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7.xml" ContentType="application/vnd.openxmlformats-officedocument.presentationml.notesSlide+xml"/>
  <Override PartName="/ppt/tags/tag16.xml" ContentType="application/vnd.openxmlformats-officedocument.presentationml.tags+xml"/>
  <Override PartName="/ppt/notesSlides/notesSlide8.xml" ContentType="application/vnd.openxmlformats-officedocument.presentationml.notesSlide+xml"/>
  <Override PartName="/ppt/tags/tag17.xml" ContentType="application/vnd.openxmlformats-officedocument.presentationml.tags+xml"/>
  <Override PartName="/ppt/notesSlides/notesSlide9.xml" ContentType="application/vnd.openxmlformats-officedocument.presentationml.notesSlide+xml"/>
  <Override PartName="/ppt/tags/tag18.xml" ContentType="application/vnd.openxmlformats-officedocument.presentationml.tags+xml"/>
  <Override PartName="/ppt/notesSlides/notesSlide10.xml" ContentType="application/vnd.openxmlformats-officedocument.presentationml.notesSlide+xml"/>
  <Override PartName="/ppt/tags/tag19.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6.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2.xml" ContentType="application/vnd.openxmlformats-officedocument.themeOverr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5.xml" ContentType="application/vnd.openxmlformats-officedocument.themeOverr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6.xml" ContentType="application/vnd.openxmlformats-officedocument.themeOverride+xml"/>
  <Override PartName="/ppt/tags/tag20.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Lst>
  <p:notesMasterIdLst>
    <p:notesMasterId r:id="rId33"/>
  </p:notesMasterIdLst>
  <p:handoutMasterIdLst>
    <p:handoutMasterId r:id="rId34"/>
  </p:handoutMasterIdLst>
  <p:sldIdLst>
    <p:sldId id="1671" r:id="rId2"/>
    <p:sldId id="1676" r:id="rId3"/>
    <p:sldId id="1735" r:id="rId4"/>
    <p:sldId id="1736" r:id="rId5"/>
    <p:sldId id="1738" r:id="rId6"/>
    <p:sldId id="1732" r:id="rId7"/>
    <p:sldId id="1739" r:id="rId8"/>
    <p:sldId id="1678" r:id="rId9"/>
    <p:sldId id="1683" r:id="rId10"/>
    <p:sldId id="1733" r:id="rId11"/>
    <p:sldId id="1731" r:id="rId12"/>
    <p:sldId id="1713" r:id="rId13"/>
    <p:sldId id="1737" r:id="rId14"/>
    <p:sldId id="1679" r:id="rId15"/>
    <p:sldId id="1677" r:id="rId16"/>
    <p:sldId id="1692" r:id="rId17"/>
    <p:sldId id="1729" r:id="rId18"/>
    <p:sldId id="1730" r:id="rId19"/>
    <p:sldId id="1734" r:id="rId20"/>
    <p:sldId id="1711" r:id="rId21"/>
    <p:sldId id="1740" r:id="rId22"/>
    <p:sldId id="1719" r:id="rId23"/>
    <p:sldId id="1720" r:id="rId24"/>
    <p:sldId id="1721" r:id="rId25"/>
    <p:sldId id="1723" r:id="rId26"/>
    <p:sldId id="1724" r:id="rId27"/>
    <p:sldId id="1725" r:id="rId28"/>
    <p:sldId id="1726" r:id="rId29"/>
    <p:sldId id="1727" r:id="rId30"/>
    <p:sldId id="1741" r:id="rId31"/>
    <p:sldId id="1742" r:id="rId32"/>
  </p:sldIdLst>
  <p:sldSz cx="9144000" cy="6858000" type="screen4x3"/>
  <p:notesSz cx="6858000" cy="9144000"/>
  <p:custDataLst>
    <p:tags r:id="rId35"/>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封面" id="{F32BB608-9813-460E-8FB5-72971FFE3212}">
          <p14:sldIdLst>
            <p14:sldId id="1671"/>
          </p14:sldIdLst>
        </p14:section>
        <p14:section name="文字版式" id="{62FEDBF9-497C-4447-B930-DC2C23722BBC}">
          <p14:sldIdLst>
            <p14:sldId id="1676"/>
            <p14:sldId id="1735"/>
            <p14:sldId id="1736"/>
            <p14:sldId id="1738"/>
            <p14:sldId id="1732"/>
            <p14:sldId id="1739"/>
            <p14:sldId id="1678"/>
            <p14:sldId id="1683"/>
            <p14:sldId id="1733"/>
            <p14:sldId id="1731"/>
            <p14:sldId id="1713"/>
            <p14:sldId id="1737"/>
            <p14:sldId id="1679"/>
            <p14:sldId id="1677"/>
            <p14:sldId id="1692"/>
            <p14:sldId id="1729"/>
            <p14:sldId id="1730"/>
            <p14:sldId id="1734"/>
            <p14:sldId id="1711"/>
            <p14:sldId id="1740"/>
          </p14:sldIdLst>
        </p14:section>
        <p14:section name="插画素材" id="{B3E77AE3-B293-41B4-8681-A8C7A007A46C}">
          <p14:sldIdLst>
            <p14:sldId id="1719"/>
            <p14:sldId id="1720"/>
            <p14:sldId id="1721"/>
            <p14:sldId id="1723"/>
            <p14:sldId id="1724"/>
            <p14:sldId id="1725"/>
            <p14:sldId id="1726"/>
            <p14:sldId id="1727"/>
            <p14:sldId id="1741"/>
            <p14:sldId id="1742"/>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0D0C"/>
    <a:srgbClr val="5B9BD5"/>
    <a:srgbClr val="ED7D31"/>
    <a:srgbClr val="FFFFFF"/>
    <a:srgbClr val="FFBC65"/>
    <a:srgbClr val="FCF0C2"/>
    <a:srgbClr val="FF9334"/>
    <a:srgbClr val="FFB069"/>
    <a:srgbClr val="E44913"/>
    <a:srgbClr val="FEF9E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197" autoAdjust="0"/>
    <p:restoredTop sz="95553" autoAdjust="0"/>
  </p:normalViewPr>
  <p:slideViewPr>
    <p:cSldViewPr snapToGrid="0">
      <p:cViewPr>
        <p:scale>
          <a:sx n="66" d="100"/>
          <a:sy n="66" d="100"/>
        </p:scale>
        <p:origin x="1524" y="1110"/>
      </p:cViewPr>
      <p:guideLst/>
    </p:cSldViewPr>
  </p:slideViewPr>
  <p:outlineViewPr>
    <p:cViewPr>
      <p:scale>
        <a:sx n="33" d="100"/>
        <a:sy n="33" d="100"/>
      </p:scale>
      <p:origin x="0" y="-1818"/>
    </p:cViewPr>
  </p:outlineViewPr>
  <p:notesTextViewPr>
    <p:cViewPr>
      <p:scale>
        <a:sx n="1" d="1"/>
        <a:sy n="1" d="1"/>
      </p:scale>
      <p:origin x="0" y="0"/>
    </p:cViewPr>
  </p:notesTextViewPr>
  <p:sorterViewPr>
    <p:cViewPr>
      <p:scale>
        <a:sx n="50" d="100"/>
        <a:sy n="50" d="100"/>
      </p:scale>
      <p:origin x="0" y="0"/>
    </p:cViewPr>
  </p:sorterViewPr>
  <p:notesViewPr>
    <p:cSldViewPr snapToGrid="0" showGuides="1">
      <p:cViewPr varScale="1">
        <p:scale>
          <a:sx n="77" d="100"/>
          <a:sy n="77" d="100"/>
        </p:scale>
        <p:origin x="3984" y="10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ableStyles" Target="tableStyles.xml"/><Relationship Id="rId21" Type="http://schemas.openxmlformats.org/officeDocument/2006/relationships/slide" Target="slides/slide20.xml"/><Relationship Id="rId34" Type="http://schemas.openxmlformats.org/officeDocument/2006/relationships/handoutMaster" Target="handoutMasters/handout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notesMaster" Target="notesMasters/notesMaster1.xml"/><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ags" Target="tags/tag1.xml"/><Relationship Id="rId8" Type="http://schemas.openxmlformats.org/officeDocument/2006/relationships/slide" Target="slides/slide7.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___2.xlsx"/></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___3.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___4.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___5.xlsx"/></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___6.xlsx"/></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___7.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A</c:v>
                </c:pt>
              </c:strCache>
            </c:strRef>
          </c:tx>
          <c:spPr>
            <a:ln w="28575" cap="rnd">
              <a:solidFill>
                <a:schemeClr val="accent3"/>
              </a:solidFill>
              <a:round/>
            </a:ln>
            <a:effectLst/>
          </c:spPr>
          <c:marker>
            <c:symbol val="none"/>
          </c:marker>
          <c:cat>
            <c:numRef>
              <c:f>Sheet1!$A$2:$A$4</c:f>
              <c:numCache>
                <c:formatCode>General</c:formatCode>
                <c:ptCount val="3"/>
                <c:pt idx="0">
                  <c:v>1</c:v>
                </c:pt>
                <c:pt idx="1">
                  <c:v>2</c:v>
                </c:pt>
                <c:pt idx="2">
                  <c:v>3</c:v>
                </c:pt>
              </c:numCache>
            </c:numRef>
          </c:cat>
          <c:val>
            <c:numRef>
              <c:f>Sheet1!$B$2:$B$4</c:f>
              <c:numCache>
                <c:formatCode>General</c:formatCode>
                <c:ptCount val="3"/>
                <c:pt idx="0">
                  <c:v>50</c:v>
                </c:pt>
                <c:pt idx="1">
                  <c:v>6</c:v>
                </c:pt>
                <c:pt idx="2">
                  <c:v>9</c:v>
                </c:pt>
              </c:numCache>
            </c:numRef>
          </c:val>
          <c:smooth val="1"/>
          <c:extLst xmlns:c16r2="http://schemas.microsoft.com/office/drawing/2015/06/chart">
            <c:ext xmlns:c16="http://schemas.microsoft.com/office/drawing/2014/chart" uri="{C3380CC4-5D6E-409C-BE32-E72D297353CC}">
              <c16:uniqueId val="{00000000-31D2-4919-88D0-39FE7627E0AC}"/>
            </c:ext>
          </c:extLst>
        </c:ser>
        <c:ser>
          <c:idx val="1"/>
          <c:order val="1"/>
          <c:tx>
            <c:strRef>
              <c:f>Sheet1!$C$1</c:f>
              <c:strCache>
                <c:ptCount val="1"/>
                <c:pt idx="0">
                  <c:v>B</c:v>
                </c:pt>
              </c:strCache>
            </c:strRef>
          </c:tx>
          <c:spPr>
            <a:ln w="28575" cap="rnd">
              <a:solidFill>
                <a:schemeClr val="accent2"/>
              </a:solidFill>
              <a:round/>
            </a:ln>
            <a:effectLst/>
          </c:spPr>
          <c:marker>
            <c:symbol val="none"/>
          </c:marker>
          <c:cat>
            <c:numRef>
              <c:f>Sheet1!$A$2:$A$4</c:f>
              <c:numCache>
                <c:formatCode>General</c:formatCode>
                <c:ptCount val="3"/>
                <c:pt idx="0">
                  <c:v>1</c:v>
                </c:pt>
                <c:pt idx="1">
                  <c:v>2</c:v>
                </c:pt>
                <c:pt idx="2">
                  <c:v>3</c:v>
                </c:pt>
              </c:numCache>
            </c:numRef>
          </c:cat>
          <c:val>
            <c:numRef>
              <c:f>Sheet1!$C$2:$C$4</c:f>
              <c:numCache>
                <c:formatCode>General</c:formatCode>
                <c:ptCount val="3"/>
                <c:pt idx="0">
                  <c:v>40</c:v>
                </c:pt>
                <c:pt idx="1">
                  <c:v>50</c:v>
                </c:pt>
                <c:pt idx="2">
                  <c:v>12</c:v>
                </c:pt>
              </c:numCache>
            </c:numRef>
          </c:val>
          <c:smooth val="1"/>
          <c:extLst xmlns:c16r2="http://schemas.microsoft.com/office/drawing/2015/06/chart">
            <c:ext xmlns:c16="http://schemas.microsoft.com/office/drawing/2014/chart" uri="{C3380CC4-5D6E-409C-BE32-E72D297353CC}">
              <c16:uniqueId val="{00000001-31D2-4919-88D0-39FE7627E0AC}"/>
            </c:ext>
          </c:extLst>
        </c:ser>
        <c:ser>
          <c:idx val="2"/>
          <c:order val="2"/>
          <c:tx>
            <c:strRef>
              <c:f>Sheet1!$D$1</c:f>
              <c:strCache>
                <c:ptCount val="1"/>
                <c:pt idx="0">
                  <c:v>C</c:v>
                </c:pt>
              </c:strCache>
            </c:strRef>
          </c:tx>
          <c:spPr>
            <a:ln w="28575" cap="rnd">
              <a:solidFill>
                <a:schemeClr val="accent4"/>
              </a:solidFill>
              <a:round/>
            </a:ln>
            <a:effectLst/>
          </c:spPr>
          <c:marker>
            <c:symbol val="none"/>
          </c:marker>
          <c:cat>
            <c:numRef>
              <c:f>Sheet1!$A$2:$A$4</c:f>
              <c:numCache>
                <c:formatCode>General</c:formatCode>
                <c:ptCount val="3"/>
                <c:pt idx="0">
                  <c:v>1</c:v>
                </c:pt>
                <c:pt idx="1">
                  <c:v>2</c:v>
                </c:pt>
                <c:pt idx="2">
                  <c:v>3</c:v>
                </c:pt>
              </c:numCache>
            </c:numRef>
          </c:cat>
          <c:val>
            <c:numRef>
              <c:f>Sheet1!$D$2:$D$4</c:f>
              <c:numCache>
                <c:formatCode>General</c:formatCode>
                <c:ptCount val="3"/>
                <c:pt idx="0">
                  <c:v>10</c:v>
                </c:pt>
                <c:pt idx="1">
                  <c:v>32</c:v>
                </c:pt>
                <c:pt idx="2">
                  <c:v>80</c:v>
                </c:pt>
              </c:numCache>
            </c:numRef>
          </c:val>
          <c:smooth val="1"/>
          <c:extLst xmlns:c16r2="http://schemas.microsoft.com/office/drawing/2015/06/chart">
            <c:ext xmlns:c16="http://schemas.microsoft.com/office/drawing/2014/chart" uri="{C3380CC4-5D6E-409C-BE32-E72D297353CC}">
              <c16:uniqueId val="{00000002-31D2-4919-88D0-39FE7627E0AC}"/>
            </c:ext>
          </c:extLst>
        </c:ser>
        <c:dLbls>
          <c:showLegendKey val="0"/>
          <c:showVal val="0"/>
          <c:showCatName val="0"/>
          <c:showSerName val="0"/>
          <c:showPercent val="0"/>
          <c:showBubbleSize val="0"/>
        </c:dLbls>
        <c:smooth val="0"/>
        <c:axId val="-1836292144"/>
        <c:axId val="-1836292688"/>
      </c:lineChart>
      <c:catAx>
        <c:axId val="-18362921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crossAx val="-1836292688"/>
        <c:crosses val="autoZero"/>
        <c:auto val="1"/>
        <c:lblAlgn val="ctr"/>
        <c:lblOffset val="100"/>
        <c:noMultiLvlLbl val="0"/>
      </c:catAx>
      <c:valAx>
        <c:axId val="-1836292688"/>
        <c:scaling>
          <c:orientation val="minMax"/>
        </c:scaling>
        <c:delete val="0"/>
        <c:axPos val="l"/>
        <c:majorGridlines>
          <c:spPr>
            <a:ln w="9525" cap="flat" cmpd="sng" algn="ctr">
              <a:solidFill>
                <a:schemeClr val="bg1">
                  <a:lumMod val="75000"/>
                  <a:alpha val="3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zh-CN"/>
          </a:p>
        </c:txPr>
        <c:crossAx val="-1836292144"/>
        <c:crosses val="autoZero"/>
        <c:crossBetween val="between"/>
        <c:minorUnit val="2"/>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系列 1</c:v>
                </c:pt>
              </c:strCache>
            </c:strRef>
          </c:tx>
          <c:spPr>
            <a:solidFill>
              <a:srgbClr val="FF9334"/>
            </a:solidFill>
            <a:ln>
              <a:noFill/>
            </a:ln>
            <a:effectLst/>
          </c:spPr>
          <c:invertIfNegative val="0"/>
          <c:cat>
            <c:strRef>
              <c:f>Sheet1!$A$2:$A$4</c:f>
              <c:strCache>
                <c:ptCount val="3"/>
                <c:pt idx="0">
                  <c:v>1类</c:v>
                </c:pt>
                <c:pt idx="1">
                  <c:v>2类</c:v>
                </c:pt>
                <c:pt idx="2">
                  <c:v>3类</c:v>
                </c:pt>
              </c:strCache>
            </c:strRef>
          </c:cat>
          <c:val>
            <c:numRef>
              <c:f>Sheet1!$B$2:$B$4</c:f>
              <c:numCache>
                <c:formatCode>General</c:formatCode>
                <c:ptCount val="3"/>
                <c:pt idx="0">
                  <c:v>3</c:v>
                </c:pt>
                <c:pt idx="1">
                  <c:v>4</c:v>
                </c:pt>
                <c:pt idx="2">
                  <c:v>5</c:v>
                </c:pt>
              </c:numCache>
            </c:numRef>
          </c:val>
          <c:extLst xmlns:c16r2="http://schemas.microsoft.com/office/drawing/2015/06/chart">
            <c:ext xmlns:c16="http://schemas.microsoft.com/office/drawing/2014/chart" uri="{C3380CC4-5D6E-409C-BE32-E72D297353CC}">
              <c16:uniqueId val="{00000000-6CA5-4682-947E-B2508C837081}"/>
            </c:ext>
          </c:extLst>
        </c:ser>
        <c:dLbls>
          <c:showLegendKey val="0"/>
          <c:showVal val="0"/>
          <c:showCatName val="0"/>
          <c:showSerName val="0"/>
          <c:showPercent val="0"/>
          <c:showBubbleSize val="0"/>
        </c:dLbls>
        <c:gapWidth val="146"/>
        <c:overlap val="-27"/>
        <c:axId val="-1836284528"/>
        <c:axId val="-1836287792"/>
      </c:barChart>
      <c:catAx>
        <c:axId val="-1836284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85000"/>
                    <a:lumOff val="15000"/>
                  </a:schemeClr>
                </a:solidFill>
                <a:latin typeface="+mn-lt"/>
                <a:ea typeface="+mn-ea"/>
                <a:cs typeface="+mn-cs"/>
              </a:defRPr>
            </a:pPr>
            <a:endParaRPr lang="zh-CN"/>
          </a:p>
        </c:txPr>
        <c:crossAx val="-1836287792"/>
        <c:crosses val="autoZero"/>
        <c:auto val="1"/>
        <c:lblAlgn val="ctr"/>
        <c:lblOffset val="100"/>
        <c:noMultiLvlLbl val="0"/>
      </c:catAx>
      <c:valAx>
        <c:axId val="-1836287792"/>
        <c:scaling>
          <c:orientation val="minMax"/>
        </c:scaling>
        <c:delete val="1"/>
        <c:axPos val="l"/>
        <c:majorGridlines>
          <c:spPr>
            <a:ln w="3175" cap="flat" cmpd="sng" algn="ctr">
              <a:solidFill>
                <a:srgbClr val="FFB55D">
                  <a:alpha val="21000"/>
                </a:srgbClr>
              </a:solidFill>
              <a:round/>
            </a:ln>
            <a:effectLst/>
          </c:spPr>
        </c:majorGridlines>
        <c:numFmt formatCode="General" sourceLinked="1"/>
        <c:majorTickMark val="none"/>
        <c:minorTickMark val="none"/>
        <c:tickLblPos val="nextTo"/>
        <c:crossAx val="-1836284528"/>
        <c:crosses val="autoZero"/>
        <c:crossBetween val="between"/>
        <c:majorUnit val="1"/>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销售额</c:v>
                </c:pt>
              </c:strCache>
            </c:strRef>
          </c:tx>
          <c:dPt>
            <c:idx val="0"/>
            <c:bubble3D val="0"/>
            <c:spPr>
              <a:solidFill>
                <a:srgbClr val="FF9334"/>
              </a:solidFill>
              <a:ln w="19050">
                <a:solidFill>
                  <a:schemeClr val="lt1"/>
                </a:solidFill>
              </a:ln>
              <a:effectLst/>
            </c:spPr>
            <c:extLst xmlns:c16r2="http://schemas.microsoft.com/office/drawing/2015/06/chart">
              <c:ext xmlns:c16="http://schemas.microsoft.com/office/drawing/2014/chart" uri="{C3380CC4-5D6E-409C-BE32-E72D297353CC}">
                <c16:uniqueId val="{00000001-499A-4C10-B0D3-AFCE17DE3908}"/>
              </c:ext>
            </c:extLst>
          </c:dPt>
          <c:dPt>
            <c:idx val="1"/>
            <c:bubble3D val="0"/>
            <c:spPr>
              <a:solidFill>
                <a:srgbClr val="FFBC65"/>
              </a:solidFill>
              <a:ln w="19050">
                <a:solidFill>
                  <a:schemeClr val="lt1"/>
                </a:solidFill>
              </a:ln>
              <a:effectLst/>
            </c:spPr>
            <c:extLst xmlns:c16r2="http://schemas.microsoft.com/office/drawing/2015/06/chart">
              <c:ext xmlns:c16="http://schemas.microsoft.com/office/drawing/2014/chart" uri="{C3380CC4-5D6E-409C-BE32-E72D297353CC}">
                <c16:uniqueId val="{00000003-499A-4C10-B0D3-AFCE17DE3908}"/>
              </c:ext>
            </c:extLst>
          </c:dPt>
          <c:dPt>
            <c:idx val="2"/>
            <c:bubble3D val="0"/>
            <c:spPr>
              <a:solidFill>
                <a:srgbClr val="F6D89C"/>
              </a:solidFill>
              <a:ln w="19050">
                <a:solidFill>
                  <a:schemeClr val="lt1"/>
                </a:solidFill>
              </a:ln>
              <a:effectLst/>
            </c:spPr>
            <c:extLst xmlns:c16r2="http://schemas.microsoft.com/office/drawing/2015/06/chart">
              <c:ext xmlns:c16="http://schemas.microsoft.com/office/drawing/2014/chart" uri="{C3380CC4-5D6E-409C-BE32-E72D297353CC}">
                <c16:uniqueId val="{00000005-499A-4C10-B0D3-AFCE17DE3908}"/>
              </c:ext>
            </c:extLst>
          </c:dPt>
          <c:cat>
            <c:numRef>
              <c:f>Sheet1!$A$2:$A$4</c:f>
              <c:numCache>
                <c:formatCode>General</c:formatCode>
                <c:ptCount val="3"/>
                <c:pt idx="0">
                  <c:v>1</c:v>
                </c:pt>
                <c:pt idx="1">
                  <c:v>2</c:v>
                </c:pt>
                <c:pt idx="2">
                  <c:v>3</c:v>
                </c:pt>
              </c:numCache>
            </c:numRef>
          </c:cat>
          <c:val>
            <c:numRef>
              <c:f>Sheet1!$B$2:$B$4</c:f>
              <c:numCache>
                <c:formatCode>0%</c:formatCode>
                <c:ptCount val="3"/>
                <c:pt idx="0">
                  <c:v>0.2</c:v>
                </c:pt>
                <c:pt idx="1">
                  <c:v>0.5</c:v>
                </c:pt>
                <c:pt idx="2">
                  <c:v>0.3</c:v>
                </c:pt>
              </c:numCache>
            </c:numRef>
          </c:val>
          <c:extLst xmlns:c16r2="http://schemas.microsoft.com/office/drawing/2015/06/chart">
            <c:ext xmlns:c16="http://schemas.microsoft.com/office/drawing/2014/chart" uri="{C3380CC4-5D6E-409C-BE32-E72D297353CC}">
              <c16:uniqueId val="{00000006-499A-4C10-B0D3-AFCE17DE3908}"/>
            </c:ext>
          </c:extLst>
        </c:ser>
        <c:dLbls>
          <c:showLegendKey val="0"/>
          <c:showVal val="0"/>
          <c:showCatName val="0"/>
          <c:showSerName val="0"/>
          <c:showPercent val="0"/>
          <c:showBubbleSize val="0"/>
          <c:showLeaderLines val="1"/>
        </c:dLbls>
        <c:firstSliceAng val="0"/>
        <c:holeSize val="30"/>
      </c:doughnut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85000"/>
                  <a:lumOff val="1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销售额</c:v>
                </c:pt>
              </c:strCache>
            </c:strRef>
          </c:tx>
          <c:dPt>
            <c:idx val="0"/>
            <c:bubble3D val="0"/>
            <c:spPr>
              <a:solidFill>
                <a:srgbClr val="FF9334"/>
              </a:solidFill>
              <a:ln w="19050">
                <a:solidFill>
                  <a:schemeClr val="lt1"/>
                </a:solidFill>
              </a:ln>
              <a:effectLst/>
            </c:spPr>
            <c:extLst xmlns:c16r2="http://schemas.microsoft.com/office/drawing/2015/06/chart">
              <c:ext xmlns:c16="http://schemas.microsoft.com/office/drawing/2014/chart" uri="{C3380CC4-5D6E-409C-BE32-E72D297353CC}">
                <c16:uniqueId val="{00000001-499A-4C10-B0D3-AFCE17DE3908}"/>
              </c:ext>
            </c:extLst>
          </c:dPt>
          <c:dPt>
            <c:idx val="1"/>
            <c:bubble3D val="0"/>
            <c:spPr>
              <a:solidFill>
                <a:srgbClr val="FFBC65"/>
              </a:solidFill>
              <a:ln w="19050">
                <a:solidFill>
                  <a:schemeClr val="lt1"/>
                </a:solidFill>
              </a:ln>
              <a:effectLst/>
            </c:spPr>
            <c:extLst xmlns:c16r2="http://schemas.microsoft.com/office/drawing/2015/06/chart">
              <c:ext xmlns:c16="http://schemas.microsoft.com/office/drawing/2014/chart" uri="{C3380CC4-5D6E-409C-BE32-E72D297353CC}">
                <c16:uniqueId val="{00000003-499A-4C10-B0D3-AFCE17DE3908}"/>
              </c:ext>
            </c:extLst>
          </c:dPt>
          <c:dPt>
            <c:idx val="2"/>
            <c:bubble3D val="0"/>
            <c:spPr>
              <a:solidFill>
                <a:srgbClr val="F6D89C"/>
              </a:solidFill>
              <a:ln w="19050">
                <a:solidFill>
                  <a:schemeClr val="lt1"/>
                </a:solidFill>
              </a:ln>
              <a:effectLst/>
            </c:spPr>
            <c:extLst xmlns:c16r2="http://schemas.microsoft.com/office/drawing/2015/06/chart">
              <c:ext xmlns:c16="http://schemas.microsoft.com/office/drawing/2014/chart" uri="{C3380CC4-5D6E-409C-BE32-E72D297353CC}">
                <c16:uniqueId val="{00000005-499A-4C10-B0D3-AFCE17DE3908}"/>
              </c:ext>
            </c:extLst>
          </c:dPt>
          <c:cat>
            <c:numRef>
              <c:f>Sheet1!$A$2:$A$4</c:f>
              <c:numCache>
                <c:formatCode>General</c:formatCode>
                <c:ptCount val="3"/>
                <c:pt idx="0">
                  <c:v>1</c:v>
                </c:pt>
                <c:pt idx="1">
                  <c:v>2</c:v>
                </c:pt>
                <c:pt idx="2">
                  <c:v>3</c:v>
                </c:pt>
              </c:numCache>
            </c:numRef>
          </c:cat>
          <c:val>
            <c:numRef>
              <c:f>Sheet1!$B$2:$B$4</c:f>
              <c:numCache>
                <c:formatCode>0%</c:formatCode>
                <c:ptCount val="3"/>
                <c:pt idx="0">
                  <c:v>0.2</c:v>
                </c:pt>
                <c:pt idx="1">
                  <c:v>0.5</c:v>
                </c:pt>
                <c:pt idx="2">
                  <c:v>0.3</c:v>
                </c:pt>
              </c:numCache>
            </c:numRef>
          </c:val>
          <c:extLst xmlns:c16r2="http://schemas.microsoft.com/office/drawing/2015/06/chart">
            <c:ext xmlns:c16="http://schemas.microsoft.com/office/drawing/2014/chart" uri="{C3380CC4-5D6E-409C-BE32-E72D297353CC}">
              <c16:uniqueId val="{00000006-499A-4C10-B0D3-AFCE17DE3908}"/>
            </c:ext>
          </c:extLst>
        </c:ser>
        <c:dLbls>
          <c:showLegendKey val="0"/>
          <c:showVal val="0"/>
          <c:showCatName val="0"/>
          <c:showSerName val="0"/>
          <c:showPercent val="0"/>
          <c:showBubbleSize val="0"/>
          <c:showLeaderLines val="1"/>
        </c:dLbls>
        <c:firstSliceAng val="0"/>
        <c:holeSize val="30"/>
      </c:doughnut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85000"/>
                  <a:lumOff val="1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系列 1</c:v>
                </c:pt>
              </c:strCache>
            </c:strRef>
          </c:tx>
          <c:spPr>
            <a:solidFill>
              <a:srgbClr val="FF9334"/>
            </a:solidFill>
            <a:ln>
              <a:noFill/>
            </a:ln>
            <a:effectLst/>
          </c:spPr>
          <c:invertIfNegative val="0"/>
          <c:cat>
            <c:strRef>
              <c:f>Sheet1!$A$2:$A$4</c:f>
              <c:strCache>
                <c:ptCount val="3"/>
                <c:pt idx="0">
                  <c:v>1类</c:v>
                </c:pt>
                <c:pt idx="1">
                  <c:v>2类</c:v>
                </c:pt>
                <c:pt idx="2">
                  <c:v>3类</c:v>
                </c:pt>
              </c:strCache>
            </c:strRef>
          </c:cat>
          <c:val>
            <c:numRef>
              <c:f>Sheet1!$B$2:$B$4</c:f>
              <c:numCache>
                <c:formatCode>General</c:formatCode>
                <c:ptCount val="3"/>
                <c:pt idx="0">
                  <c:v>3</c:v>
                </c:pt>
                <c:pt idx="1">
                  <c:v>4</c:v>
                </c:pt>
                <c:pt idx="2">
                  <c:v>5</c:v>
                </c:pt>
              </c:numCache>
            </c:numRef>
          </c:val>
          <c:extLst xmlns:c16r2="http://schemas.microsoft.com/office/drawing/2015/06/chart">
            <c:ext xmlns:c16="http://schemas.microsoft.com/office/drawing/2014/chart" uri="{C3380CC4-5D6E-409C-BE32-E72D297353CC}">
              <c16:uniqueId val="{00000000-6CA5-4682-947E-B2508C837081}"/>
            </c:ext>
          </c:extLst>
        </c:ser>
        <c:dLbls>
          <c:showLegendKey val="0"/>
          <c:showVal val="0"/>
          <c:showCatName val="0"/>
          <c:showSerName val="0"/>
          <c:showPercent val="0"/>
          <c:showBubbleSize val="0"/>
        </c:dLbls>
        <c:gapWidth val="146"/>
        <c:overlap val="-27"/>
        <c:axId val="-1836294320"/>
        <c:axId val="-1836283440"/>
      </c:barChart>
      <c:catAx>
        <c:axId val="-18362943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85000"/>
                    <a:lumOff val="15000"/>
                  </a:schemeClr>
                </a:solidFill>
                <a:latin typeface="+mn-lt"/>
                <a:ea typeface="+mn-ea"/>
                <a:cs typeface="+mn-cs"/>
              </a:defRPr>
            </a:pPr>
            <a:endParaRPr lang="zh-CN"/>
          </a:p>
        </c:txPr>
        <c:crossAx val="-1836283440"/>
        <c:crosses val="autoZero"/>
        <c:auto val="1"/>
        <c:lblAlgn val="ctr"/>
        <c:lblOffset val="100"/>
        <c:noMultiLvlLbl val="0"/>
      </c:catAx>
      <c:valAx>
        <c:axId val="-1836283440"/>
        <c:scaling>
          <c:orientation val="minMax"/>
        </c:scaling>
        <c:delete val="1"/>
        <c:axPos val="l"/>
        <c:majorGridlines>
          <c:spPr>
            <a:ln w="3175" cap="flat" cmpd="sng" algn="ctr">
              <a:solidFill>
                <a:srgbClr val="FFB55D">
                  <a:alpha val="21000"/>
                </a:srgbClr>
              </a:solidFill>
              <a:round/>
            </a:ln>
            <a:effectLst/>
          </c:spPr>
        </c:majorGridlines>
        <c:numFmt formatCode="General" sourceLinked="1"/>
        <c:majorTickMark val="none"/>
        <c:minorTickMark val="none"/>
        <c:tickLblPos val="nextTo"/>
        <c:crossAx val="-1836294320"/>
        <c:crosses val="autoZero"/>
        <c:crossBetween val="between"/>
        <c:majorUnit val="1"/>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销售额</c:v>
                </c:pt>
              </c:strCache>
            </c:strRef>
          </c:tx>
          <c:dPt>
            <c:idx val="0"/>
            <c:bubble3D val="0"/>
            <c:spPr>
              <a:solidFill>
                <a:srgbClr val="FF9334"/>
              </a:solidFill>
              <a:ln w="19050">
                <a:solidFill>
                  <a:schemeClr val="lt1"/>
                </a:solidFill>
              </a:ln>
              <a:effectLst/>
            </c:spPr>
            <c:extLst xmlns:c16r2="http://schemas.microsoft.com/office/drawing/2015/06/chart">
              <c:ext xmlns:c16="http://schemas.microsoft.com/office/drawing/2014/chart" uri="{C3380CC4-5D6E-409C-BE32-E72D297353CC}">
                <c16:uniqueId val="{00000001-499A-4C10-B0D3-AFCE17DE3908}"/>
              </c:ext>
            </c:extLst>
          </c:dPt>
          <c:dPt>
            <c:idx val="1"/>
            <c:bubble3D val="0"/>
            <c:spPr>
              <a:solidFill>
                <a:srgbClr val="FFBC65"/>
              </a:solidFill>
              <a:ln w="19050">
                <a:solidFill>
                  <a:schemeClr val="lt1"/>
                </a:solidFill>
              </a:ln>
              <a:effectLst/>
            </c:spPr>
            <c:extLst xmlns:c16r2="http://schemas.microsoft.com/office/drawing/2015/06/chart">
              <c:ext xmlns:c16="http://schemas.microsoft.com/office/drawing/2014/chart" uri="{C3380CC4-5D6E-409C-BE32-E72D297353CC}">
                <c16:uniqueId val="{00000003-499A-4C10-B0D3-AFCE17DE3908}"/>
              </c:ext>
            </c:extLst>
          </c:dPt>
          <c:dPt>
            <c:idx val="2"/>
            <c:bubble3D val="0"/>
            <c:spPr>
              <a:solidFill>
                <a:srgbClr val="F6D89C"/>
              </a:solidFill>
              <a:ln w="19050">
                <a:solidFill>
                  <a:schemeClr val="lt1"/>
                </a:solidFill>
              </a:ln>
              <a:effectLst/>
            </c:spPr>
            <c:extLst xmlns:c16r2="http://schemas.microsoft.com/office/drawing/2015/06/chart">
              <c:ext xmlns:c16="http://schemas.microsoft.com/office/drawing/2014/chart" uri="{C3380CC4-5D6E-409C-BE32-E72D297353CC}">
                <c16:uniqueId val="{00000005-499A-4C10-B0D3-AFCE17DE3908}"/>
              </c:ext>
            </c:extLst>
          </c:dPt>
          <c:cat>
            <c:numRef>
              <c:f>Sheet1!$A$2:$A$4</c:f>
              <c:numCache>
                <c:formatCode>General</c:formatCode>
                <c:ptCount val="3"/>
                <c:pt idx="0">
                  <c:v>1</c:v>
                </c:pt>
                <c:pt idx="1">
                  <c:v>2</c:v>
                </c:pt>
                <c:pt idx="2">
                  <c:v>3</c:v>
                </c:pt>
              </c:numCache>
            </c:numRef>
          </c:cat>
          <c:val>
            <c:numRef>
              <c:f>Sheet1!$B$2:$B$4</c:f>
              <c:numCache>
                <c:formatCode>0%</c:formatCode>
                <c:ptCount val="3"/>
                <c:pt idx="0">
                  <c:v>0.2</c:v>
                </c:pt>
                <c:pt idx="1">
                  <c:v>0.5</c:v>
                </c:pt>
                <c:pt idx="2">
                  <c:v>0.3</c:v>
                </c:pt>
              </c:numCache>
            </c:numRef>
          </c:val>
          <c:extLst xmlns:c16r2="http://schemas.microsoft.com/office/drawing/2015/06/chart">
            <c:ext xmlns:c16="http://schemas.microsoft.com/office/drawing/2014/chart" uri="{C3380CC4-5D6E-409C-BE32-E72D297353CC}">
              <c16:uniqueId val="{00000006-499A-4C10-B0D3-AFCE17DE3908}"/>
            </c:ext>
          </c:extLst>
        </c:ser>
        <c:dLbls>
          <c:showLegendKey val="0"/>
          <c:showVal val="0"/>
          <c:showCatName val="0"/>
          <c:showSerName val="0"/>
          <c:showPercent val="0"/>
          <c:showBubbleSize val="0"/>
          <c:showLeaderLines val="1"/>
        </c:dLbls>
        <c:firstSliceAng val="0"/>
        <c:holeSize val="30"/>
      </c:doughnut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85000"/>
                  <a:lumOff val="1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销售额</c:v>
                </c:pt>
              </c:strCache>
            </c:strRef>
          </c:tx>
          <c:dPt>
            <c:idx val="0"/>
            <c:bubble3D val="0"/>
            <c:spPr>
              <a:solidFill>
                <a:srgbClr val="FF9334"/>
              </a:solidFill>
              <a:ln w="19050">
                <a:solidFill>
                  <a:schemeClr val="lt1"/>
                </a:solidFill>
              </a:ln>
              <a:effectLst/>
            </c:spPr>
            <c:extLst xmlns:c16r2="http://schemas.microsoft.com/office/drawing/2015/06/chart">
              <c:ext xmlns:c16="http://schemas.microsoft.com/office/drawing/2014/chart" uri="{C3380CC4-5D6E-409C-BE32-E72D297353CC}">
                <c16:uniqueId val="{00000001-499A-4C10-B0D3-AFCE17DE3908}"/>
              </c:ext>
            </c:extLst>
          </c:dPt>
          <c:dPt>
            <c:idx val="1"/>
            <c:bubble3D val="0"/>
            <c:spPr>
              <a:solidFill>
                <a:srgbClr val="FFBC65"/>
              </a:solidFill>
              <a:ln w="19050">
                <a:solidFill>
                  <a:schemeClr val="lt1"/>
                </a:solidFill>
              </a:ln>
              <a:effectLst/>
            </c:spPr>
            <c:extLst xmlns:c16r2="http://schemas.microsoft.com/office/drawing/2015/06/chart">
              <c:ext xmlns:c16="http://schemas.microsoft.com/office/drawing/2014/chart" uri="{C3380CC4-5D6E-409C-BE32-E72D297353CC}">
                <c16:uniqueId val="{00000003-499A-4C10-B0D3-AFCE17DE3908}"/>
              </c:ext>
            </c:extLst>
          </c:dPt>
          <c:dPt>
            <c:idx val="2"/>
            <c:bubble3D val="0"/>
            <c:spPr>
              <a:solidFill>
                <a:srgbClr val="F6D89C"/>
              </a:solidFill>
              <a:ln w="19050">
                <a:solidFill>
                  <a:schemeClr val="lt1"/>
                </a:solidFill>
              </a:ln>
              <a:effectLst/>
            </c:spPr>
            <c:extLst xmlns:c16r2="http://schemas.microsoft.com/office/drawing/2015/06/chart">
              <c:ext xmlns:c16="http://schemas.microsoft.com/office/drawing/2014/chart" uri="{C3380CC4-5D6E-409C-BE32-E72D297353CC}">
                <c16:uniqueId val="{00000005-499A-4C10-B0D3-AFCE17DE3908}"/>
              </c:ext>
            </c:extLst>
          </c:dPt>
          <c:cat>
            <c:numRef>
              <c:f>Sheet1!$A$2:$A$4</c:f>
              <c:numCache>
                <c:formatCode>General</c:formatCode>
                <c:ptCount val="3"/>
                <c:pt idx="0">
                  <c:v>1</c:v>
                </c:pt>
                <c:pt idx="1">
                  <c:v>2</c:v>
                </c:pt>
                <c:pt idx="2">
                  <c:v>3</c:v>
                </c:pt>
              </c:numCache>
            </c:numRef>
          </c:cat>
          <c:val>
            <c:numRef>
              <c:f>Sheet1!$B$2:$B$4</c:f>
              <c:numCache>
                <c:formatCode>0%</c:formatCode>
                <c:ptCount val="3"/>
                <c:pt idx="0">
                  <c:v>0.2</c:v>
                </c:pt>
                <c:pt idx="1">
                  <c:v>0.5</c:v>
                </c:pt>
                <c:pt idx="2">
                  <c:v>0.3</c:v>
                </c:pt>
              </c:numCache>
            </c:numRef>
          </c:val>
          <c:extLst xmlns:c16r2="http://schemas.microsoft.com/office/drawing/2015/06/chart">
            <c:ext xmlns:c16="http://schemas.microsoft.com/office/drawing/2014/chart" uri="{C3380CC4-5D6E-409C-BE32-E72D297353CC}">
              <c16:uniqueId val="{00000006-499A-4C10-B0D3-AFCE17DE3908}"/>
            </c:ext>
          </c:extLst>
        </c:ser>
        <c:dLbls>
          <c:showLegendKey val="0"/>
          <c:showVal val="0"/>
          <c:showCatName val="0"/>
          <c:showSerName val="0"/>
          <c:showPercent val="0"/>
          <c:showBubbleSize val="0"/>
          <c:showLeaderLines val="1"/>
        </c:dLbls>
        <c:firstSliceAng val="0"/>
        <c:holeSize val="30"/>
      </c:doughnut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85000"/>
                  <a:lumOff val="1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xmlns="" id="{42199A0B-DB48-49EA-ACF2-9426CD3E3A0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xmlns="" id="{474EA032-C4BE-4AB1-8AD0-BFE7E80BA9C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49C7A6A9-FB21-42FF-A8D7-932A8138CE56}" type="datetimeFigureOut">
              <a:rPr lang="zh-CN" altLang="en-US" smtClean="0"/>
              <a:t>2020/4/15</a:t>
            </a:fld>
            <a:endParaRPr lang="zh-CN" altLang="en-US"/>
          </a:p>
        </p:txBody>
      </p:sp>
      <p:sp>
        <p:nvSpPr>
          <p:cNvPr id="4" name="页脚占位符 3">
            <a:extLst>
              <a:ext uri="{FF2B5EF4-FFF2-40B4-BE49-F238E27FC236}">
                <a16:creationId xmlns:a16="http://schemas.microsoft.com/office/drawing/2014/main" xmlns="" id="{4867763B-7C84-4C3C-B140-93FC5BADA6B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a16="http://schemas.microsoft.com/office/drawing/2014/main" xmlns="" id="{75BA3D75-55AF-46B6-A14B-98E1D7A84802}"/>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9F7B5270-50AE-406D-AD79-D54C906233F5}" type="slidenum">
              <a:rPr lang="zh-CN" altLang="en-US" smtClean="0"/>
              <a:t>‹#›</a:t>
            </a:fld>
            <a:endParaRPr lang="zh-CN" altLang="en-US"/>
          </a:p>
        </p:txBody>
      </p:sp>
    </p:spTree>
    <p:extLst>
      <p:ext uri="{BB962C8B-B14F-4D97-AF65-F5344CB8AC3E}">
        <p14:creationId xmlns:p14="http://schemas.microsoft.com/office/powerpoint/2010/main" val="344634430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68358B-27E6-49DB-97F7-6CDCF82CBF88}" type="datetimeFigureOut">
              <a:rPr lang="zh-CN" altLang="en-US" smtClean="0"/>
              <a:t>2020/4/15</a:t>
            </a:fld>
            <a:endParaRPr lang="zh-CN" altLang="en-US"/>
          </a:p>
        </p:txBody>
      </p:sp>
      <p:sp>
        <p:nvSpPr>
          <p:cNvPr id="4" name="幻灯片图像占位符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278D11F-BF4E-4A97-A3BD-6D3F3CA1F6C2}" type="slidenum">
              <a:rPr lang="zh-CN" altLang="en-US" smtClean="0"/>
              <a:t>‹#›</a:t>
            </a:fld>
            <a:endParaRPr lang="zh-CN" altLang="en-US"/>
          </a:p>
        </p:txBody>
      </p:sp>
    </p:spTree>
    <p:extLst>
      <p:ext uri="{BB962C8B-B14F-4D97-AF65-F5344CB8AC3E}">
        <p14:creationId xmlns:p14="http://schemas.microsoft.com/office/powerpoint/2010/main" val="20230586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4466539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3675824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1076446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2268715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0122511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8500924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3972325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854917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93888294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0968013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61623613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60406602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212549BC-4C75-4F19-8054-9205A02D00FB}" type="slidenum">
              <a:rPr lang="zh-CN" altLang="en-US" smtClean="0"/>
              <a:t>30</a:t>
            </a:fld>
            <a:endParaRPr lang="zh-CN" altLang="en-US"/>
          </a:p>
        </p:txBody>
      </p:sp>
    </p:spTree>
    <p:extLst>
      <p:ext uri="{BB962C8B-B14F-4D97-AF65-F5344CB8AC3E}">
        <p14:creationId xmlns:p14="http://schemas.microsoft.com/office/powerpoint/2010/main" val="32164549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8746150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72724451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9358594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9331110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0760908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283271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74AD84-918B-44D4-8819-72FBA3D4A97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45592543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自定义版式">
    <p:bg>
      <p:bgPr>
        <a:gradFill>
          <a:gsLst>
            <a:gs pos="100000">
              <a:schemeClr val="accent1"/>
            </a:gs>
            <a:gs pos="27000">
              <a:schemeClr val="accent2"/>
            </a:gs>
            <a:gs pos="0">
              <a:schemeClr val="accent3"/>
            </a:gs>
          </a:gsLst>
          <a:lin ang="5400000" scaled="0"/>
        </a:gradFill>
        <a:effectLst/>
      </p:bgPr>
    </p:bg>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xmlns="" id="{651137E1-84E4-4909-BEF2-F59A90F7B1D9}"/>
              </a:ext>
            </a:extLst>
          </p:cNvPr>
          <p:cNvSpPr txBox="1"/>
          <p:nvPr userDrawn="1"/>
        </p:nvSpPr>
        <p:spPr>
          <a:xfrm>
            <a:off x="276871" y="224670"/>
            <a:ext cx="1876081" cy="27699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CN" altLang="en-US" sz="1200" b="1" i="0" u="none" strike="noStrike" kern="1200" cap="none" spc="0" normalizeH="0" baseline="0" noProof="0" dirty="0">
                <a:ln>
                  <a:noFill/>
                </a:ln>
                <a:solidFill>
                  <a:schemeClr val="accent1">
                    <a:lumMod val="50000"/>
                  </a:schemeClr>
                </a:solidFill>
                <a:effectLst/>
                <a:uLnTx/>
                <a:uFillTx/>
                <a:latin typeface="微软雅黑" panose="020B0503020204020204" pitchFamily="34" charset="-122"/>
                <a:ea typeface="微软雅黑" panose="020B0503020204020204" pitchFamily="34" charset="-122"/>
                <a:cs typeface="+mn-cs"/>
              </a:rPr>
              <a:t>教育主题高度可编辑模板</a:t>
            </a:r>
          </a:p>
        </p:txBody>
      </p:sp>
      <p:grpSp>
        <p:nvGrpSpPr>
          <p:cNvPr id="3" name="组合 2">
            <a:extLst>
              <a:ext uri="{FF2B5EF4-FFF2-40B4-BE49-F238E27FC236}">
                <a16:creationId xmlns:a16="http://schemas.microsoft.com/office/drawing/2014/main" xmlns="" id="{1D33A380-CCBE-426D-BE6A-880118CB4A07}"/>
              </a:ext>
            </a:extLst>
          </p:cNvPr>
          <p:cNvGrpSpPr/>
          <p:nvPr userDrawn="1"/>
        </p:nvGrpSpPr>
        <p:grpSpPr>
          <a:xfrm>
            <a:off x="8215244" y="155058"/>
            <a:ext cx="560456" cy="416221"/>
            <a:chOff x="3873500" y="1778468"/>
            <a:chExt cx="4445000" cy="3301064"/>
          </a:xfrm>
          <a:solidFill>
            <a:schemeClr val="accent1">
              <a:lumMod val="50000"/>
            </a:schemeClr>
          </a:solidFill>
        </p:grpSpPr>
        <p:grpSp>
          <p:nvGrpSpPr>
            <p:cNvPr id="4" name="组合 3">
              <a:extLst>
                <a:ext uri="{FF2B5EF4-FFF2-40B4-BE49-F238E27FC236}">
                  <a16:creationId xmlns:a16="http://schemas.microsoft.com/office/drawing/2014/main" xmlns="" id="{8DEA39CF-AA3C-4CFF-BC86-2A0E530437A7}"/>
                </a:ext>
              </a:extLst>
            </p:cNvPr>
            <p:cNvGrpSpPr/>
            <p:nvPr/>
          </p:nvGrpSpPr>
          <p:grpSpPr>
            <a:xfrm>
              <a:off x="3873500" y="1778468"/>
              <a:ext cx="4445000" cy="3301064"/>
              <a:chOff x="3229664" y="5039688"/>
              <a:chExt cx="883282" cy="655966"/>
            </a:xfrm>
            <a:grpFill/>
          </p:grpSpPr>
          <p:sp>
            <p:nvSpPr>
              <p:cNvPr id="12" name="Freeform 193">
                <a:extLst>
                  <a:ext uri="{FF2B5EF4-FFF2-40B4-BE49-F238E27FC236}">
                    <a16:creationId xmlns:a16="http://schemas.microsoft.com/office/drawing/2014/main" xmlns="" id="{EC5ECEE1-7A2D-43AB-84B3-AE492F88C634}"/>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13" name="Freeform 194">
                <a:extLst>
                  <a:ext uri="{FF2B5EF4-FFF2-40B4-BE49-F238E27FC236}">
                    <a16:creationId xmlns:a16="http://schemas.microsoft.com/office/drawing/2014/main" xmlns="" id="{85239763-7F9F-4965-8C4F-1923CB65D8F6}"/>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14" name="Freeform 195">
                <a:extLst>
                  <a:ext uri="{FF2B5EF4-FFF2-40B4-BE49-F238E27FC236}">
                    <a16:creationId xmlns:a16="http://schemas.microsoft.com/office/drawing/2014/main" xmlns="" id="{91166A37-974B-4E0C-A687-F1203A531478}"/>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15" name="Freeform 196">
                <a:extLst>
                  <a:ext uri="{FF2B5EF4-FFF2-40B4-BE49-F238E27FC236}">
                    <a16:creationId xmlns:a16="http://schemas.microsoft.com/office/drawing/2014/main" xmlns="" id="{5534978B-327C-455C-9688-3F9F24BBA10A}"/>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grpSp>
        <p:sp>
          <p:nvSpPr>
            <p:cNvPr id="5" name="任意多边形: 形状 4">
              <a:extLst>
                <a:ext uri="{FF2B5EF4-FFF2-40B4-BE49-F238E27FC236}">
                  <a16:creationId xmlns:a16="http://schemas.microsoft.com/office/drawing/2014/main" xmlns="" id="{B60D656E-65DE-41B8-8BA7-E44D3C9988B4}"/>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6" name="Freeform 65">
              <a:extLst>
                <a:ext uri="{FF2B5EF4-FFF2-40B4-BE49-F238E27FC236}">
                  <a16:creationId xmlns:a16="http://schemas.microsoft.com/office/drawing/2014/main" xmlns="" id="{E5487892-FBAA-41D7-8A78-8521482373D9}"/>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7" name="任意多边形: 形状 6">
              <a:extLst>
                <a:ext uri="{FF2B5EF4-FFF2-40B4-BE49-F238E27FC236}">
                  <a16:creationId xmlns:a16="http://schemas.microsoft.com/office/drawing/2014/main" xmlns="" id="{C277576B-1E2F-4455-BA7C-EA99D8831C9E}"/>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8" name="任意多边形: 形状 7">
              <a:extLst>
                <a:ext uri="{FF2B5EF4-FFF2-40B4-BE49-F238E27FC236}">
                  <a16:creationId xmlns:a16="http://schemas.microsoft.com/office/drawing/2014/main" xmlns="" id="{69291B03-BB24-4021-B9DD-8544536ABE82}"/>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9" name="任意多边形: 形状 8">
              <a:extLst>
                <a:ext uri="{FF2B5EF4-FFF2-40B4-BE49-F238E27FC236}">
                  <a16:creationId xmlns:a16="http://schemas.microsoft.com/office/drawing/2014/main" xmlns="" id="{0BD09482-E300-4BE8-8955-80FDF2D11932}"/>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rgbClr val="FCE3C1"/>
                </a:solidFill>
                <a:latin typeface="DIN Black" pitchFamily="50" charset="0"/>
                <a:ea typeface="微软雅黑" panose="020B0503020204020204" pitchFamily="34" charset="-122"/>
              </a:endParaRPr>
            </a:p>
          </p:txBody>
        </p:sp>
        <p:sp>
          <p:nvSpPr>
            <p:cNvPr id="10" name="任意多边形: 形状 9">
              <a:extLst>
                <a:ext uri="{FF2B5EF4-FFF2-40B4-BE49-F238E27FC236}">
                  <a16:creationId xmlns:a16="http://schemas.microsoft.com/office/drawing/2014/main" xmlns="" id="{FF901C36-CFE9-48FA-9330-4F1E4EF69B44}"/>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rgbClr val="FCE3C1"/>
                </a:solidFill>
                <a:latin typeface="DIN Black" pitchFamily="50" charset="0"/>
                <a:ea typeface="微软雅黑" panose="020B0503020204020204" pitchFamily="34" charset="-122"/>
              </a:endParaRPr>
            </a:p>
          </p:txBody>
        </p:sp>
        <p:sp>
          <p:nvSpPr>
            <p:cNvPr id="11" name="任意多边形: 形状 10">
              <a:extLst>
                <a:ext uri="{FF2B5EF4-FFF2-40B4-BE49-F238E27FC236}">
                  <a16:creationId xmlns:a16="http://schemas.microsoft.com/office/drawing/2014/main" xmlns="" id="{1BFCEBF5-5FC7-4CD3-AAB8-7809C9342D61}"/>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文本框 15">
            <a:extLst>
              <a:ext uri="{FF2B5EF4-FFF2-40B4-BE49-F238E27FC236}">
                <a16:creationId xmlns:a16="http://schemas.microsoft.com/office/drawing/2014/main" xmlns="" id="{CBCC3D76-528A-4560-B654-C3EE61974F94}"/>
              </a:ext>
            </a:extLst>
          </p:cNvPr>
          <p:cNvSpPr txBox="1"/>
          <p:nvPr userDrawn="1"/>
        </p:nvSpPr>
        <p:spPr>
          <a:xfrm>
            <a:off x="6958891" y="224670"/>
            <a:ext cx="1279704" cy="24622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chemeClr val="accent1">
                    <a:lumMod val="50000"/>
                  </a:schemeClr>
                </a:solidFill>
                <a:effectLst/>
                <a:uLnTx/>
                <a:uFillTx/>
                <a:latin typeface="微软雅黑" panose="020B0503020204020204" pitchFamily="34" charset="-122"/>
                <a:ea typeface="微软雅黑" panose="020B0503020204020204" pitchFamily="34" charset="-122"/>
                <a:cs typeface="+mn-cs"/>
              </a:rPr>
              <a:t>Logo</a:t>
            </a:r>
            <a:r>
              <a:rPr kumimoji="0" lang="zh-CN" altLang="en-US" sz="1000" b="1" i="0" u="none" strike="noStrike" kern="1200" cap="none" spc="0" normalizeH="0" baseline="0" noProof="0" dirty="0">
                <a:ln>
                  <a:noFill/>
                </a:ln>
                <a:solidFill>
                  <a:schemeClr val="accent1">
                    <a:lumMod val="50000"/>
                  </a:schemeClr>
                </a:solidFill>
                <a:effectLst/>
                <a:uLnTx/>
                <a:uFillTx/>
                <a:latin typeface="微软雅黑" panose="020B0503020204020204" pitchFamily="34" charset="-122"/>
                <a:ea typeface="微软雅黑" panose="020B0503020204020204" pitchFamily="34" charset="-122"/>
                <a:cs typeface="+mn-cs"/>
              </a:rPr>
              <a:t>可在模板替换</a:t>
            </a:r>
          </a:p>
        </p:txBody>
      </p:sp>
    </p:spTree>
    <p:extLst>
      <p:ext uri="{BB962C8B-B14F-4D97-AF65-F5344CB8AC3E}">
        <p14:creationId xmlns:p14="http://schemas.microsoft.com/office/powerpoint/2010/main" val="34546273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自定义版式">
    <p:bg>
      <p:bgPr>
        <a:gradFill>
          <a:gsLst>
            <a:gs pos="100000">
              <a:schemeClr val="accent1"/>
            </a:gs>
            <a:gs pos="27000">
              <a:schemeClr val="accent2"/>
            </a:gs>
            <a:gs pos="0">
              <a:schemeClr val="accent3"/>
            </a:gs>
          </a:gsLst>
          <a:lin ang="5400000" scaled="0"/>
        </a:gradFill>
        <a:effectLst/>
      </p:bgPr>
    </p:bg>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xmlns="" id="{1D33A380-CCBE-426D-BE6A-880118CB4A07}"/>
              </a:ext>
            </a:extLst>
          </p:cNvPr>
          <p:cNvGrpSpPr/>
          <p:nvPr userDrawn="1"/>
        </p:nvGrpSpPr>
        <p:grpSpPr>
          <a:xfrm>
            <a:off x="8123320" y="305611"/>
            <a:ext cx="560456" cy="416221"/>
            <a:chOff x="3873500" y="1778468"/>
            <a:chExt cx="4445000" cy="3301064"/>
          </a:xfrm>
          <a:solidFill>
            <a:schemeClr val="bg1"/>
          </a:solidFill>
          <a:effectLst>
            <a:outerShdw blurRad="63500" sx="102000" sy="102000" algn="ctr" rotWithShape="0">
              <a:schemeClr val="accent4">
                <a:alpha val="40000"/>
              </a:schemeClr>
            </a:outerShdw>
          </a:effectLst>
        </p:grpSpPr>
        <p:grpSp>
          <p:nvGrpSpPr>
            <p:cNvPr id="4" name="组合 3">
              <a:extLst>
                <a:ext uri="{FF2B5EF4-FFF2-40B4-BE49-F238E27FC236}">
                  <a16:creationId xmlns:a16="http://schemas.microsoft.com/office/drawing/2014/main" xmlns="" id="{8DEA39CF-AA3C-4CFF-BC86-2A0E530437A7}"/>
                </a:ext>
              </a:extLst>
            </p:cNvPr>
            <p:cNvGrpSpPr/>
            <p:nvPr/>
          </p:nvGrpSpPr>
          <p:grpSpPr>
            <a:xfrm>
              <a:off x="3873500" y="1778468"/>
              <a:ext cx="4445000" cy="3301064"/>
              <a:chOff x="3229664" y="5039688"/>
              <a:chExt cx="883282" cy="655966"/>
            </a:xfrm>
            <a:grpFill/>
          </p:grpSpPr>
          <p:sp>
            <p:nvSpPr>
              <p:cNvPr id="12" name="Freeform 193">
                <a:extLst>
                  <a:ext uri="{FF2B5EF4-FFF2-40B4-BE49-F238E27FC236}">
                    <a16:creationId xmlns:a16="http://schemas.microsoft.com/office/drawing/2014/main" xmlns="" id="{EC5ECEE1-7A2D-43AB-84B3-AE492F88C634}"/>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13" name="Freeform 194">
                <a:extLst>
                  <a:ext uri="{FF2B5EF4-FFF2-40B4-BE49-F238E27FC236}">
                    <a16:creationId xmlns:a16="http://schemas.microsoft.com/office/drawing/2014/main" xmlns="" id="{85239763-7F9F-4965-8C4F-1923CB65D8F6}"/>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14" name="Freeform 195">
                <a:extLst>
                  <a:ext uri="{FF2B5EF4-FFF2-40B4-BE49-F238E27FC236}">
                    <a16:creationId xmlns:a16="http://schemas.microsoft.com/office/drawing/2014/main" xmlns="" id="{91166A37-974B-4E0C-A687-F1203A531478}"/>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15" name="Freeform 196">
                <a:extLst>
                  <a:ext uri="{FF2B5EF4-FFF2-40B4-BE49-F238E27FC236}">
                    <a16:creationId xmlns:a16="http://schemas.microsoft.com/office/drawing/2014/main" xmlns="" id="{5534978B-327C-455C-9688-3F9F24BBA10A}"/>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grpSp>
        <p:sp>
          <p:nvSpPr>
            <p:cNvPr id="5" name="任意多边形: 形状 4">
              <a:extLst>
                <a:ext uri="{FF2B5EF4-FFF2-40B4-BE49-F238E27FC236}">
                  <a16:creationId xmlns:a16="http://schemas.microsoft.com/office/drawing/2014/main" xmlns="" id="{B60D656E-65DE-41B8-8BA7-E44D3C9988B4}"/>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6" name="Freeform 65">
              <a:extLst>
                <a:ext uri="{FF2B5EF4-FFF2-40B4-BE49-F238E27FC236}">
                  <a16:creationId xmlns:a16="http://schemas.microsoft.com/office/drawing/2014/main" xmlns="" id="{E5487892-FBAA-41D7-8A78-8521482373D9}"/>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7" name="任意多边形: 形状 6">
              <a:extLst>
                <a:ext uri="{FF2B5EF4-FFF2-40B4-BE49-F238E27FC236}">
                  <a16:creationId xmlns:a16="http://schemas.microsoft.com/office/drawing/2014/main" xmlns="" id="{C277576B-1E2F-4455-BA7C-EA99D8831C9E}"/>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8" name="任意多边形: 形状 7">
              <a:extLst>
                <a:ext uri="{FF2B5EF4-FFF2-40B4-BE49-F238E27FC236}">
                  <a16:creationId xmlns:a16="http://schemas.microsoft.com/office/drawing/2014/main" xmlns="" id="{69291B03-BB24-4021-B9DD-8544536ABE82}"/>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9" name="任意多边形: 形状 8">
              <a:extLst>
                <a:ext uri="{FF2B5EF4-FFF2-40B4-BE49-F238E27FC236}">
                  <a16:creationId xmlns:a16="http://schemas.microsoft.com/office/drawing/2014/main" xmlns="" id="{0BD09482-E300-4BE8-8955-80FDF2D11932}"/>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rgbClr val="FCE3C1"/>
                </a:solidFill>
                <a:latin typeface="DIN Black" pitchFamily="50" charset="0"/>
                <a:ea typeface="微软雅黑" panose="020B0503020204020204" pitchFamily="34" charset="-122"/>
              </a:endParaRPr>
            </a:p>
          </p:txBody>
        </p:sp>
        <p:sp>
          <p:nvSpPr>
            <p:cNvPr id="10" name="任意多边形: 形状 9">
              <a:extLst>
                <a:ext uri="{FF2B5EF4-FFF2-40B4-BE49-F238E27FC236}">
                  <a16:creationId xmlns:a16="http://schemas.microsoft.com/office/drawing/2014/main" xmlns="" id="{FF901C36-CFE9-48FA-9330-4F1E4EF69B44}"/>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rgbClr val="FCE3C1"/>
                </a:solidFill>
                <a:latin typeface="DIN Black" pitchFamily="50" charset="0"/>
                <a:ea typeface="微软雅黑" panose="020B0503020204020204" pitchFamily="34" charset="-122"/>
              </a:endParaRPr>
            </a:p>
          </p:txBody>
        </p:sp>
        <p:sp>
          <p:nvSpPr>
            <p:cNvPr id="11" name="任意多边形: 形状 10">
              <a:extLst>
                <a:ext uri="{FF2B5EF4-FFF2-40B4-BE49-F238E27FC236}">
                  <a16:creationId xmlns:a16="http://schemas.microsoft.com/office/drawing/2014/main" xmlns="" id="{1BFCEBF5-5FC7-4CD3-AAB8-7809C9342D61}"/>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文本框 15">
            <a:extLst>
              <a:ext uri="{FF2B5EF4-FFF2-40B4-BE49-F238E27FC236}">
                <a16:creationId xmlns:a16="http://schemas.microsoft.com/office/drawing/2014/main" xmlns="" id="{CBCC3D76-528A-4560-B654-C3EE61974F94}"/>
              </a:ext>
            </a:extLst>
          </p:cNvPr>
          <p:cNvSpPr txBox="1"/>
          <p:nvPr userDrawn="1"/>
        </p:nvSpPr>
        <p:spPr>
          <a:xfrm>
            <a:off x="5567073" y="59390"/>
            <a:ext cx="2747357" cy="24622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rPr>
              <a:t>Logo</a:t>
            </a:r>
            <a:r>
              <a:rPr kumimoji="0" lang="zh-CN" altLang="en-US" sz="10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rPr>
              <a:t>可在模板替换此文字使用时在母版删除</a:t>
            </a:r>
          </a:p>
        </p:txBody>
      </p:sp>
    </p:spTree>
    <p:extLst>
      <p:ext uri="{BB962C8B-B14F-4D97-AF65-F5344CB8AC3E}">
        <p14:creationId xmlns:p14="http://schemas.microsoft.com/office/powerpoint/2010/main" val="39550748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自定义版式">
    <p:bg>
      <p:bgPr>
        <a:gradFill>
          <a:gsLst>
            <a:gs pos="100000">
              <a:schemeClr val="accent1"/>
            </a:gs>
            <a:gs pos="27000">
              <a:schemeClr val="accent2"/>
            </a:gs>
            <a:gs pos="0">
              <a:schemeClr val="accent3"/>
            </a:gs>
          </a:gsLst>
          <a:lin ang="5400000" scaled="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13292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2" name="任意多边形: 形状 1">
            <a:extLst>
              <a:ext uri="{FF2B5EF4-FFF2-40B4-BE49-F238E27FC236}">
                <a16:creationId xmlns:a16="http://schemas.microsoft.com/office/drawing/2014/main" xmlns="" id="{D66BD821-D1A8-4C2A-8350-14C3A84048BF}"/>
              </a:ext>
            </a:extLst>
          </p:cNvPr>
          <p:cNvSpPr/>
          <p:nvPr userDrawn="1"/>
        </p:nvSpPr>
        <p:spPr>
          <a:xfrm flipV="1">
            <a:off x="7989" y="350203"/>
            <a:ext cx="9128022" cy="6157594"/>
          </a:xfrm>
          <a:custGeom>
            <a:avLst/>
            <a:gdLst>
              <a:gd name="connsiteX0" fmla="*/ 8156338 w 8366380"/>
              <a:gd name="connsiteY0" fmla="*/ 39536 h 5643804"/>
              <a:gd name="connsiteX1" fmla="*/ 8176107 w 8366380"/>
              <a:gd name="connsiteY1" fmla="*/ 19768 h 5643804"/>
              <a:gd name="connsiteX2" fmla="*/ 8156338 w 8366380"/>
              <a:gd name="connsiteY2" fmla="*/ 0 h 5643804"/>
              <a:gd name="connsiteX3" fmla="*/ 8136570 w 8366380"/>
              <a:gd name="connsiteY3" fmla="*/ 19768 h 5643804"/>
              <a:gd name="connsiteX4" fmla="*/ 8156338 w 8366380"/>
              <a:gd name="connsiteY4" fmla="*/ 39536 h 5643804"/>
              <a:gd name="connsiteX5" fmla="*/ 7963311 w 8366380"/>
              <a:gd name="connsiteY5" fmla="*/ 39536 h 5643804"/>
              <a:gd name="connsiteX6" fmla="*/ 7983079 w 8366380"/>
              <a:gd name="connsiteY6" fmla="*/ 19768 h 5643804"/>
              <a:gd name="connsiteX7" fmla="*/ 7963311 w 8366380"/>
              <a:gd name="connsiteY7" fmla="*/ 0 h 5643804"/>
              <a:gd name="connsiteX8" fmla="*/ 7943543 w 8366380"/>
              <a:gd name="connsiteY8" fmla="*/ 19768 h 5643804"/>
              <a:gd name="connsiteX9" fmla="*/ 7963311 w 8366380"/>
              <a:gd name="connsiteY9" fmla="*/ 39536 h 5643804"/>
              <a:gd name="connsiteX10" fmla="*/ 7770283 w 8366380"/>
              <a:gd name="connsiteY10" fmla="*/ 39536 h 5643804"/>
              <a:gd name="connsiteX11" fmla="*/ 7790052 w 8366380"/>
              <a:gd name="connsiteY11" fmla="*/ 19768 h 5643804"/>
              <a:gd name="connsiteX12" fmla="*/ 7770283 w 8366380"/>
              <a:gd name="connsiteY12" fmla="*/ 0 h 5643804"/>
              <a:gd name="connsiteX13" fmla="*/ 7750515 w 8366380"/>
              <a:gd name="connsiteY13" fmla="*/ 19768 h 5643804"/>
              <a:gd name="connsiteX14" fmla="*/ 7770283 w 8366380"/>
              <a:gd name="connsiteY14" fmla="*/ 39536 h 5643804"/>
              <a:gd name="connsiteX15" fmla="*/ 7577256 w 8366380"/>
              <a:gd name="connsiteY15" fmla="*/ 39536 h 5643804"/>
              <a:gd name="connsiteX16" fmla="*/ 7597024 w 8366380"/>
              <a:gd name="connsiteY16" fmla="*/ 19768 h 5643804"/>
              <a:gd name="connsiteX17" fmla="*/ 7577256 w 8366380"/>
              <a:gd name="connsiteY17" fmla="*/ 0 h 5643804"/>
              <a:gd name="connsiteX18" fmla="*/ 7557488 w 8366380"/>
              <a:gd name="connsiteY18" fmla="*/ 19768 h 5643804"/>
              <a:gd name="connsiteX19" fmla="*/ 7577256 w 8366380"/>
              <a:gd name="connsiteY19" fmla="*/ 39536 h 5643804"/>
              <a:gd name="connsiteX20" fmla="*/ 7384228 w 8366380"/>
              <a:gd name="connsiteY20" fmla="*/ 39536 h 5643804"/>
              <a:gd name="connsiteX21" fmla="*/ 7403996 w 8366380"/>
              <a:gd name="connsiteY21" fmla="*/ 19768 h 5643804"/>
              <a:gd name="connsiteX22" fmla="*/ 7384228 w 8366380"/>
              <a:gd name="connsiteY22" fmla="*/ 0 h 5643804"/>
              <a:gd name="connsiteX23" fmla="*/ 7364459 w 8366380"/>
              <a:gd name="connsiteY23" fmla="*/ 19768 h 5643804"/>
              <a:gd name="connsiteX24" fmla="*/ 7384228 w 8366380"/>
              <a:gd name="connsiteY24" fmla="*/ 39536 h 5643804"/>
              <a:gd name="connsiteX25" fmla="*/ 7191200 w 8366380"/>
              <a:gd name="connsiteY25" fmla="*/ 39536 h 5643804"/>
              <a:gd name="connsiteX26" fmla="*/ 7210968 w 8366380"/>
              <a:gd name="connsiteY26" fmla="*/ 19768 h 5643804"/>
              <a:gd name="connsiteX27" fmla="*/ 7191200 w 8366380"/>
              <a:gd name="connsiteY27" fmla="*/ 0 h 5643804"/>
              <a:gd name="connsiteX28" fmla="*/ 7171432 w 8366380"/>
              <a:gd name="connsiteY28" fmla="*/ 19768 h 5643804"/>
              <a:gd name="connsiteX29" fmla="*/ 7191200 w 8366380"/>
              <a:gd name="connsiteY29" fmla="*/ 39536 h 5643804"/>
              <a:gd name="connsiteX30" fmla="*/ 6998173 w 8366380"/>
              <a:gd name="connsiteY30" fmla="*/ 39536 h 5643804"/>
              <a:gd name="connsiteX31" fmla="*/ 7017941 w 8366380"/>
              <a:gd name="connsiteY31" fmla="*/ 19768 h 5643804"/>
              <a:gd name="connsiteX32" fmla="*/ 6998173 w 8366380"/>
              <a:gd name="connsiteY32" fmla="*/ 0 h 5643804"/>
              <a:gd name="connsiteX33" fmla="*/ 6978404 w 8366380"/>
              <a:gd name="connsiteY33" fmla="*/ 19768 h 5643804"/>
              <a:gd name="connsiteX34" fmla="*/ 6998173 w 8366380"/>
              <a:gd name="connsiteY34" fmla="*/ 39536 h 5643804"/>
              <a:gd name="connsiteX35" fmla="*/ 6805144 w 8366380"/>
              <a:gd name="connsiteY35" fmla="*/ 39536 h 5643804"/>
              <a:gd name="connsiteX36" fmla="*/ 6824913 w 8366380"/>
              <a:gd name="connsiteY36" fmla="*/ 19768 h 5643804"/>
              <a:gd name="connsiteX37" fmla="*/ 6805144 w 8366380"/>
              <a:gd name="connsiteY37" fmla="*/ 0 h 5643804"/>
              <a:gd name="connsiteX38" fmla="*/ 6785376 w 8366380"/>
              <a:gd name="connsiteY38" fmla="*/ 19768 h 5643804"/>
              <a:gd name="connsiteX39" fmla="*/ 6805144 w 8366380"/>
              <a:gd name="connsiteY39" fmla="*/ 39536 h 5643804"/>
              <a:gd name="connsiteX40" fmla="*/ 6612117 w 8366380"/>
              <a:gd name="connsiteY40" fmla="*/ 39536 h 5643804"/>
              <a:gd name="connsiteX41" fmla="*/ 6631885 w 8366380"/>
              <a:gd name="connsiteY41" fmla="*/ 19768 h 5643804"/>
              <a:gd name="connsiteX42" fmla="*/ 6612117 w 8366380"/>
              <a:gd name="connsiteY42" fmla="*/ 0 h 5643804"/>
              <a:gd name="connsiteX43" fmla="*/ 6592348 w 8366380"/>
              <a:gd name="connsiteY43" fmla="*/ 19768 h 5643804"/>
              <a:gd name="connsiteX44" fmla="*/ 6612117 w 8366380"/>
              <a:gd name="connsiteY44" fmla="*/ 39536 h 5643804"/>
              <a:gd name="connsiteX45" fmla="*/ 6403778 w 8366380"/>
              <a:gd name="connsiteY45" fmla="*/ 39536 h 5643804"/>
              <a:gd name="connsiteX46" fmla="*/ 6423546 w 8366380"/>
              <a:gd name="connsiteY46" fmla="*/ 19768 h 5643804"/>
              <a:gd name="connsiteX47" fmla="*/ 6403778 w 8366380"/>
              <a:gd name="connsiteY47" fmla="*/ 0 h 5643804"/>
              <a:gd name="connsiteX48" fmla="*/ 6384009 w 8366380"/>
              <a:gd name="connsiteY48" fmla="*/ 19768 h 5643804"/>
              <a:gd name="connsiteX49" fmla="*/ 6403778 w 8366380"/>
              <a:gd name="connsiteY49" fmla="*/ 39536 h 5643804"/>
              <a:gd name="connsiteX50" fmla="*/ 6210750 w 8366380"/>
              <a:gd name="connsiteY50" fmla="*/ 39536 h 5643804"/>
              <a:gd name="connsiteX51" fmla="*/ 6230519 w 8366380"/>
              <a:gd name="connsiteY51" fmla="*/ 19768 h 5643804"/>
              <a:gd name="connsiteX52" fmla="*/ 6210750 w 8366380"/>
              <a:gd name="connsiteY52" fmla="*/ 0 h 5643804"/>
              <a:gd name="connsiteX53" fmla="*/ 6190982 w 8366380"/>
              <a:gd name="connsiteY53" fmla="*/ 19768 h 5643804"/>
              <a:gd name="connsiteX54" fmla="*/ 6210750 w 8366380"/>
              <a:gd name="connsiteY54" fmla="*/ 39536 h 5643804"/>
              <a:gd name="connsiteX55" fmla="*/ 6017723 w 8366380"/>
              <a:gd name="connsiteY55" fmla="*/ 39536 h 5643804"/>
              <a:gd name="connsiteX56" fmla="*/ 6037491 w 8366380"/>
              <a:gd name="connsiteY56" fmla="*/ 19768 h 5643804"/>
              <a:gd name="connsiteX57" fmla="*/ 6017723 w 8366380"/>
              <a:gd name="connsiteY57" fmla="*/ 0 h 5643804"/>
              <a:gd name="connsiteX58" fmla="*/ 5997954 w 8366380"/>
              <a:gd name="connsiteY58" fmla="*/ 19768 h 5643804"/>
              <a:gd name="connsiteX59" fmla="*/ 6017723 w 8366380"/>
              <a:gd name="connsiteY59" fmla="*/ 39536 h 5643804"/>
              <a:gd name="connsiteX60" fmla="*/ 5824694 w 8366380"/>
              <a:gd name="connsiteY60" fmla="*/ 39536 h 5643804"/>
              <a:gd name="connsiteX61" fmla="*/ 5844463 w 8366380"/>
              <a:gd name="connsiteY61" fmla="*/ 19768 h 5643804"/>
              <a:gd name="connsiteX62" fmla="*/ 5824694 w 8366380"/>
              <a:gd name="connsiteY62" fmla="*/ 0 h 5643804"/>
              <a:gd name="connsiteX63" fmla="*/ 5804926 w 8366380"/>
              <a:gd name="connsiteY63" fmla="*/ 19768 h 5643804"/>
              <a:gd name="connsiteX64" fmla="*/ 5824694 w 8366380"/>
              <a:gd name="connsiteY64" fmla="*/ 39536 h 5643804"/>
              <a:gd name="connsiteX65" fmla="*/ 5631667 w 8366380"/>
              <a:gd name="connsiteY65" fmla="*/ 39536 h 5643804"/>
              <a:gd name="connsiteX66" fmla="*/ 5651435 w 8366380"/>
              <a:gd name="connsiteY66" fmla="*/ 19768 h 5643804"/>
              <a:gd name="connsiteX67" fmla="*/ 5631667 w 8366380"/>
              <a:gd name="connsiteY67" fmla="*/ 0 h 5643804"/>
              <a:gd name="connsiteX68" fmla="*/ 5611899 w 8366380"/>
              <a:gd name="connsiteY68" fmla="*/ 19768 h 5643804"/>
              <a:gd name="connsiteX69" fmla="*/ 5631667 w 8366380"/>
              <a:gd name="connsiteY69" fmla="*/ 39536 h 5643804"/>
              <a:gd name="connsiteX70" fmla="*/ 5438639 w 8366380"/>
              <a:gd name="connsiteY70" fmla="*/ 39536 h 5643804"/>
              <a:gd name="connsiteX71" fmla="*/ 5458408 w 8366380"/>
              <a:gd name="connsiteY71" fmla="*/ 19768 h 5643804"/>
              <a:gd name="connsiteX72" fmla="*/ 5438639 w 8366380"/>
              <a:gd name="connsiteY72" fmla="*/ 0 h 5643804"/>
              <a:gd name="connsiteX73" fmla="*/ 5418871 w 8366380"/>
              <a:gd name="connsiteY73" fmla="*/ 19768 h 5643804"/>
              <a:gd name="connsiteX74" fmla="*/ 5438639 w 8366380"/>
              <a:gd name="connsiteY74" fmla="*/ 39536 h 5643804"/>
              <a:gd name="connsiteX75" fmla="*/ 5245612 w 8366380"/>
              <a:gd name="connsiteY75" fmla="*/ 39536 h 5643804"/>
              <a:gd name="connsiteX76" fmla="*/ 5265380 w 8366380"/>
              <a:gd name="connsiteY76" fmla="*/ 19768 h 5643804"/>
              <a:gd name="connsiteX77" fmla="*/ 5245612 w 8366380"/>
              <a:gd name="connsiteY77" fmla="*/ 0 h 5643804"/>
              <a:gd name="connsiteX78" fmla="*/ 5225843 w 8366380"/>
              <a:gd name="connsiteY78" fmla="*/ 19768 h 5643804"/>
              <a:gd name="connsiteX79" fmla="*/ 5245612 w 8366380"/>
              <a:gd name="connsiteY79" fmla="*/ 39536 h 5643804"/>
              <a:gd name="connsiteX80" fmla="*/ 5052584 w 8366380"/>
              <a:gd name="connsiteY80" fmla="*/ 39536 h 5643804"/>
              <a:gd name="connsiteX81" fmla="*/ 5072353 w 8366380"/>
              <a:gd name="connsiteY81" fmla="*/ 19768 h 5643804"/>
              <a:gd name="connsiteX82" fmla="*/ 5052584 w 8366380"/>
              <a:gd name="connsiteY82" fmla="*/ 0 h 5643804"/>
              <a:gd name="connsiteX83" fmla="*/ 5032815 w 8366380"/>
              <a:gd name="connsiteY83" fmla="*/ 19768 h 5643804"/>
              <a:gd name="connsiteX84" fmla="*/ 5052584 w 8366380"/>
              <a:gd name="connsiteY84" fmla="*/ 39536 h 5643804"/>
              <a:gd name="connsiteX85" fmla="*/ 4859557 w 8366380"/>
              <a:gd name="connsiteY85" fmla="*/ 39536 h 5643804"/>
              <a:gd name="connsiteX86" fmla="*/ 4879324 w 8366380"/>
              <a:gd name="connsiteY86" fmla="*/ 19768 h 5643804"/>
              <a:gd name="connsiteX87" fmla="*/ 4859557 w 8366380"/>
              <a:gd name="connsiteY87" fmla="*/ 0 h 5643804"/>
              <a:gd name="connsiteX88" fmla="*/ 4839789 w 8366380"/>
              <a:gd name="connsiteY88" fmla="*/ 19768 h 5643804"/>
              <a:gd name="connsiteX89" fmla="*/ 4859557 w 8366380"/>
              <a:gd name="connsiteY89" fmla="*/ 39536 h 5643804"/>
              <a:gd name="connsiteX90" fmla="*/ 4666528 w 8366380"/>
              <a:gd name="connsiteY90" fmla="*/ 39536 h 5643804"/>
              <a:gd name="connsiteX91" fmla="*/ 4686297 w 8366380"/>
              <a:gd name="connsiteY91" fmla="*/ 19768 h 5643804"/>
              <a:gd name="connsiteX92" fmla="*/ 4666528 w 8366380"/>
              <a:gd name="connsiteY92" fmla="*/ 0 h 5643804"/>
              <a:gd name="connsiteX93" fmla="*/ 4646761 w 8366380"/>
              <a:gd name="connsiteY93" fmla="*/ 19768 h 5643804"/>
              <a:gd name="connsiteX94" fmla="*/ 4666528 w 8366380"/>
              <a:gd name="connsiteY94" fmla="*/ 39536 h 5643804"/>
              <a:gd name="connsiteX95" fmla="*/ 4473501 w 8366380"/>
              <a:gd name="connsiteY95" fmla="*/ 39536 h 5643804"/>
              <a:gd name="connsiteX96" fmla="*/ 4493269 w 8366380"/>
              <a:gd name="connsiteY96" fmla="*/ 19768 h 5643804"/>
              <a:gd name="connsiteX97" fmla="*/ 4473501 w 8366380"/>
              <a:gd name="connsiteY97" fmla="*/ 0 h 5643804"/>
              <a:gd name="connsiteX98" fmla="*/ 4453732 w 8366380"/>
              <a:gd name="connsiteY98" fmla="*/ 19768 h 5643804"/>
              <a:gd name="connsiteX99" fmla="*/ 4473501 w 8366380"/>
              <a:gd name="connsiteY99" fmla="*/ 39536 h 5643804"/>
              <a:gd name="connsiteX100" fmla="*/ 4280474 w 8366380"/>
              <a:gd name="connsiteY100" fmla="*/ 39536 h 5643804"/>
              <a:gd name="connsiteX101" fmla="*/ 4300242 w 8366380"/>
              <a:gd name="connsiteY101" fmla="*/ 19768 h 5643804"/>
              <a:gd name="connsiteX102" fmla="*/ 4280474 w 8366380"/>
              <a:gd name="connsiteY102" fmla="*/ 0 h 5643804"/>
              <a:gd name="connsiteX103" fmla="*/ 4260705 w 8366380"/>
              <a:gd name="connsiteY103" fmla="*/ 19768 h 5643804"/>
              <a:gd name="connsiteX104" fmla="*/ 4280474 w 8366380"/>
              <a:gd name="connsiteY104" fmla="*/ 39536 h 5643804"/>
              <a:gd name="connsiteX105" fmla="*/ 4058922 w 8366380"/>
              <a:gd name="connsiteY105" fmla="*/ 39536 h 5643804"/>
              <a:gd name="connsiteX106" fmla="*/ 4078690 w 8366380"/>
              <a:gd name="connsiteY106" fmla="*/ 19768 h 5643804"/>
              <a:gd name="connsiteX107" fmla="*/ 4058922 w 8366380"/>
              <a:gd name="connsiteY107" fmla="*/ 0 h 5643804"/>
              <a:gd name="connsiteX108" fmla="*/ 4039153 w 8366380"/>
              <a:gd name="connsiteY108" fmla="*/ 19768 h 5643804"/>
              <a:gd name="connsiteX109" fmla="*/ 4058922 w 8366380"/>
              <a:gd name="connsiteY109" fmla="*/ 39536 h 5643804"/>
              <a:gd name="connsiteX110" fmla="*/ 3865894 w 8366380"/>
              <a:gd name="connsiteY110" fmla="*/ 39536 h 5643804"/>
              <a:gd name="connsiteX111" fmla="*/ 3885662 w 8366380"/>
              <a:gd name="connsiteY111" fmla="*/ 19768 h 5643804"/>
              <a:gd name="connsiteX112" fmla="*/ 3865894 w 8366380"/>
              <a:gd name="connsiteY112" fmla="*/ 0 h 5643804"/>
              <a:gd name="connsiteX113" fmla="*/ 3846126 w 8366380"/>
              <a:gd name="connsiteY113" fmla="*/ 19768 h 5643804"/>
              <a:gd name="connsiteX114" fmla="*/ 3865894 w 8366380"/>
              <a:gd name="connsiteY114" fmla="*/ 39536 h 5643804"/>
              <a:gd name="connsiteX115" fmla="*/ 3672866 w 8366380"/>
              <a:gd name="connsiteY115" fmla="*/ 39536 h 5643804"/>
              <a:gd name="connsiteX116" fmla="*/ 3692634 w 8366380"/>
              <a:gd name="connsiteY116" fmla="*/ 19768 h 5643804"/>
              <a:gd name="connsiteX117" fmla="*/ 3672866 w 8366380"/>
              <a:gd name="connsiteY117" fmla="*/ 0 h 5643804"/>
              <a:gd name="connsiteX118" fmla="*/ 3653098 w 8366380"/>
              <a:gd name="connsiteY118" fmla="*/ 19768 h 5643804"/>
              <a:gd name="connsiteX119" fmla="*/ 3672866 w 8366380"/>
              <a:gd name="connsiteY119" fmla="*/ 39536 h 5643804"/>
              <a:gd name="connsiteX120" fmla="*/ 3479838 w 8366380"/>
              <a:gd name="connsiteY120" fmla="*/ 39536 h 5643804"/>
              <a:gd name="connsiteX121" fmla="*/ 3499606 w 8366380"/>
              <a:gd name="connsiteY121" fmla="*/ 19768 h 5643804"/>
              <a:gd name="connsiteX122" fmla="*/ 3479838 w 8366380"/>
              <a:gd name="connsiteY122" fmla="*/ 0 h 5643804"/>
              <a:gd name="connsiteX123" fmla="*/ 3460069 w 8366380"/>
              <a:gd name="connsiteY123" fmla="*/ 19768 h 5643804"/>
              <a:gd name="connsiteX124" fmla="*/ 3479838 w 8366380"/>
              <a:gd name="connsiteY124" fmla="*/ 39536 h 5643804"/>
              <a:gd name="connsiteX125" fmla="*/ 3286810 w 8366380"/>
              <a:gd name="connsiteY125" fmla="*/ 39536 h 5643804"/>
              <a:gd name="connsiteX126" fmla="*/ 3306579 w 8366380"/>
              <a:gd name="connsiteY126" fmla="*/ 19768 h 5643804"/>
              <a:gd name="connsiteX127" fmla="*/ 3286810 w 8366380"/>
              <a:gd name="connsiteY127" fmla="*/ 0 h 5643804"/>
              <a:gd name="connsiteX128" fmla="*/ 3267042 w 8366380"/>
              <a:gd name="connsiteY128" fmla="*/ 19768 h 5643804"/>
              <a:gd name="connsiteX129" fmla="*/ 3286810 w 8366380"/>
              <a:gd name="connsiteY129" fmla="*/ 39536 h 5643804"/>
              <a:gd name="connsiteX130" fmla="*/ 3093783 w 8366380"/>
              <a:gd name="connsiteY130" fmla="*/ 39536 h 5643804"/>
              <a:gd name="connsiteX131" fmla="*/ 3113551 w 8366380"/>
              <a:gd name="connsiteY131" fmla="*/ 19768 h 5643804"/>
              <a:gd name="connsiteX132" fmla="*/ 3093783 w 8366380"/>
              <a:gd name="connsiteY132" fmla="*/ 0 h 5643804"/>
              <a:gd name="connsiteX133" fmla="*/ 3074014 w 8366380"/>
              <a:gd name="connsiteY133" fmla="*/ 19768 h 5643804"/>
              <a:gd name="connsiteX134" fmla="*/ 3093783 w 8366380"/>
              <a:gd name="connsiteY134" fmla="*/ 39536 h 5643804"/>
              <a:gd name="connsiteX135" fmla="*/ 2900755 w 8366380"/>
              <a:gd name="connsiteY135" fmla="*/ 39536 h 5643804"/>
              <a:gd name="connsiteX136" fmla="*/ 2920524 w 8366380"/>
              <a:gd name="connsiteY136" fmla="*/ 19768 h 5643804"/>
              <a:gd name="connsiteX137" fmla="*/ 2900755 w 8366380"/>
              <a:gd name="connsiteY137" fmla="*/ 0 h 5643804"/>
              <a:gd name="connsiteX138" fmla="*/ 2880987 w 8366380"/>
              <a:gd name="connsiteY138" fmla="*/ 19768 h 5643804"/>
              <a:gd name="connsiteX139" fmla="*/ 2900755 w 8366380"/>
              <a:gd name="connsiteY139" fmla="*/ 39536 h 5643804"/>
              <a:gd name="connsiteX140" fmla="*/ 2707727 w 8366380"/>
              <a:gd name="connsiteY140" fmla="*/ 39536 h 5643804"/>
              <a:gd name="connsiteX141" fmla="*/ 2727495 w 8366380"/>
              <a:gd name="connsiteY141" fmla="*/ 19768 h 5643804"/>
              <a:gd name="connsiteX142" fmla="*/ 2707727 w 8366380"/>
              <a:gd name="connsiteY142" fmla="*/ 0 h 5643804"/>
              <a:gd name="connsiteX143" fmla="*/ 2687958 w 8366380"/>
              <a:gd name="connsiteY143" fmla="*/ 19768 h 5643804"/>
              <a:gd name="connsiteX144" fmla="*/ 2707727 w 8366380"/>
              <a:gd name="connsiteY144" fmla="*/ 39536 h 5643804"/>
              <a:gd name="connsiteX145" fmla="*/ 2514699 w 8366380"/>
              <a:gd name="connsiteY145" fmla="*/ 39536 h 5643804"/>
              <a:gd name="connsiteX146" fmla="*/ 2534468 w 8366380"/>
              <a:gd name="connsiteY146" fmla="*/ 19768 h 5643804"/>
              <a:gd name="connsiteX147" fmla="*/ 2514699 w 8366380"/>
              <a:gd name="connsiteY147" fmla="*/ 0 h 5643804"/>
              <a:gd name="connsiteX148" fmla="*/ 2494931 w 8366380"/>
              <a:gd name="connsiteY148" fmla="*/ 19768 h 5643804"/>
              <a:gd name="connsiteX149" fmla="*/ 2514699 w 8366380"/>
              <a:gd name="connsiteY149" fmla="*/ 39536 h 5643804"/>
              <a:gd name="connsiteX150" fmla="*/ 2321672 w 8366380"/>
              <a:gd name="connsiteY150" fmla="*/ 39536 h 5643804"/>
              <a:gd name="connsiteX151" fmla="*/ 2341440 w 8366380"/>
              <a:gd name="connsiteY151" fmla="*/ 19768 h 5643804"/>
              <a:gd name="connsiteX152" fmla="*/ 2321672 w 8366380"/>
              <a:gd name="connsiteY152" fmla="*/ 0 h 5643804"/>
              <a:gd name="connsiteX153" fmla="*/ 2301903 w 8366380"/>
              <a:gd name="connsiteY153" fmla="*/ 19768 h 5643804"/>
              <a:gd name="connsiteX154" fmla="*/ 2321672 w 8366380"/>
              <a:gd name="connsiteY154" fmla="*/ 39536 h 5643804"/>
              <a:gd name="connsiteX155" fmla="*/ 2128643 w 8366380"/>
              <a:gd name="connsiteY155" fmla="*/ 39536 h 5643804"/>
              <a:gd name="connsiteX156" fmla="*/ 2148412 w 8366380"/>
              <a:gd name="connsiteY156" fmla="*/ 19768 h 5643804"/>
              <a:gd name="connsiteX157" fmla="*/ 2128643 w 8366380"/>
              <a:gd name="connsiteY157" fmla="*/ 0 h 5643804"/>
              <a:gd name="connsiteX158" fmla="*/ 2108875 w 8366380"/>
              <a:gd name="connsiteY158" fmla="*/ 19768 h 5643804"/>
              <a:gd name="connsiteX159" fmla="*/ 2128643 w 8366380"/>
              <a:gd name="connsiteY159" fmla="*/ 39536 h 5643804"/>
              <a:gd name="connsiteX160" fmla="*/ 1935616 w 8366380"/>
              <a:gd name="connsiteY160" fmla="*/ 39536 h 5643804"/>
              <a:gd name="connsiteX161" fmla="*/ 1955384 w 8366380"/>
              <a:gd name="connsiteY161" fmla="*/ 19768 h 5643804"/>
              <a:gd name="connsiteX162" fmla="*/ 1935616 w 8366380"/>
              <a:gd name="connsiteY162" fmla="*/ 0 h 5643804"/>
              <a:gd name="connsiteX163" fmla="*/ 1915848 w 8366380"/>
              <a:gd name="connsiteY163" fmla="*/ 19768 h 5643804"/>
              <a:gd name="connsiteX164" fmla="*/ 1935616 w 8366380"/>
              <a:gd name="connsiteY164" fmla="*/ 39536 h 5643804"/>
              <a:gd name="connsiteX165" fmla="*/ 1727277 w 8366380"/>
              <a:gd name="connsiteY165" fmla="*/ 39536 h 5643804"/>
              <a:gd name="connsiteX166" fmla="*/ 1747045 w 8366380"/>
              <a:gd name="connsiteY166" fmla="*/ 19768 h 5643804"/>
              <a:gd name="connsiteX167" fmla="*/ 1727277 w 8366380"/>
              <a:gd name="connsiteY167" fmla="*/ 0 h 5643804"/>
              <a:gd name="connsiteX168" fmla="*/ 1707508 w 8366380"/>
              <a:gd name="connsiteY168" fmla="*/ 19768 h 5643804"/>
              <a:gd name="connsiteX169" fmla="*/ 1727277 w 8366380"/>
              <a:gd name="connsiteY169" fmla="*/ 39536 h 5643804"/>
              <a:gd name="connsiteX170" fmla="*/ 1534249 w 8366380"/>
              <a:gd name="connsiteY170" fmla="*/ 39536 h 5643804"/>
              <a:gd name="connsiteX171" fmla="*/ 1554018 w 8366380"/>
              <a:gd name="connsiteY171" fmla="*/ 19768 h 5643804"/>
              <a:gd name="connsiteX172" fmla="*/ 1534249 w 8366380"/>
              <a:gd name="connsiteY172" fmla="*/ 0 h 5643804"/>
              <a:gd name="connsiteX173" fmla="*/ 1514481 w 8366380"/>
              <a:gd name="connsiteY173" fmla="*/ 19768 h 5643804"/>
              <a:gd name="connsiteX174" fmla="*/ 1534249 w 8366380"/>
              <a:gd name="connsiteY174" fmla="*/ 39536 h 5643804"/>
              <a:gd name="connsiteX175" fmla="*/ 1341222 w 8366380"/>
              <a:gd name="connsiteY175" fmla="*/ 39536 h 5643804"/>
              <a:gd name="connsiteX176" fmla="*/ 1360990 w 8366380"/>
              <a:gd name="connsiteY176" fmla="*/ 19768 h 5643804"/>
              <a:gd name="connsiteX177" fmla="*/ 1341222 w 8366380"/>
              <a:gd name="connsiteY177" fmla="*/ 0 h 5643804"/>
              <a:gd name="connsiteX178" fmla="*/ 1321453 w 8366380"/>
              <a:gd name="connsiteY178" fmla="*/ 19768 h 5643804"/>
              <a:gd name="connsiteX179" fmla="*/ 1341222 w 8366380"/>
              <a:gd name="connsiteY179" fmla="*/ 39536 h 5643804"/>
              <a:gd name="connsiteX180" fmla="*/ 1148193 w 8366380"/>
              <a:gd name="connsiteY180" fmla="*/ 39536 h 5643804"/>
              <a:gd name="connsiteX181" fmla="*/ 1167962 w 8366380"/>
              <a:gd name="connsiteY181" fmla="*/ 19768 h 5643804"/>
              <a:gd name="connsiteX182" fmla="*/ 1148193 w 8366380"/>
              <a:gd name="connsiteY182" fmla="*/ 0 h 5643804"/>
              <a:gd name="connsiteX183" fmla="*/ 1128425 w 8366380"/>
              <a:gd name="connsiteY183" fmla="*/ 19768 h 5643804"/>
              <a:gd name="connsiteX184" fmla="*/ 1148193 w 8366380"/>
              <a:gd name="connsiteY184" fmla="*/ 39536 h 5643804"/>
              <a:gd name="connsiteX185" fmla="*/ 955166 w 8366380"/>
              <a:gd name="connsiteY185" fmla="*/ 39536 h 5643804"/>
              <a:gd name="connsiteX186" fmla="*/ 974934 w 8366380"/>
              <a:gd name="connsiteY186" fmla="*/ 19768 h 5643804"/>
              <a:gd name="connsiteX187" fmla="*/ 955166 w 8366380"/>
              <a:gd name="connsiteY187" fmla="*/ 0 h 5643804"/>
              <a:gd name="connsiteX188" fmla="*/ 935398 w 8366380"/>
              <a:gd name="connsiteY188" fmla="*/ 19768 h 5643804"/>
              <a:gd name="connsiteX189" fmla="*/ 955166 w 8366380"/>
              <a:gd name="connsiteY189" fmla="*/ 39536 h 5643804"/>
              <a:gd name="connsiteX190" fmla="*/ 762138 w 8366380"/>
              <a:gd name="connsiteY190" fmla="*/ 39536 h 5643804"/>
              <a:gd name="connsiteX191" fmla="*/ 781907 w 8366380"/>
              <a:gd name="connsiteY191" fmla="*/ 19768 h 5643804"/>
              <a:gd name="connsiteX192" fmla="*/ 762138 w 8366380"/>
              <a:gd name="connsiteY192" fmla="*/ 0 h 5643804"/>
              <a:gd name="connsiteX193" fmla="*/ 742370 w 8366380"/>
              <a:gd name="connsiteY193" fmla="*/ 19768 h 5643804"/>
              <a:gd name="connsiteX194" fmla="*/ 762138 w 8366380"/>
              <a:gd name="connsiteY194" fmla="*/ 39536 h 5643804"/>
              <a:gd name="connsiteX195" fmla="*/ 569111 w 8366380"/>
              <a:gd name="connsiteY195" fmla="*/ 39536 h 5643804"/>
              <a:gd name="connsiteX196" fmla="*/ 588879 w 8366380"/>
              <a:gd name="connsiteY196" fmla="*/ 19768 h 5643804"/>
              <a:gd name="connsiteX197" fmla="*/ 569111 w 8366380"/>
              <a:gd name="connsiteY197" fmla="*/ 0 h 5643804"/>
              <a:gd name="connsiteX198" fmla="*/ 549343 w 8366380"/>
              <a:gd name="connsiteY198" fmla="*/ 19768 h 5643804"/>
              <a:gd name="connsiteX199" fmla="*/ 569111 w 8366380"/>
              <a:gd name="connsiteY199" fmla="*/ 39536 h 5643804"/>
              <a:gd name="connsiteX200" fmla="*/ 376082 w 8366380"/>
              <a:gd name="connsiteY200" fmla="*/ 39536 h 5643804"/>
              <a:gd name="connsiteX201" fmla="*/ 395851 w 8366380"/>
              <a:gd name="connsiteY201" fmla="*/ 19768 h 5643804"/>
              <a:gd name="connsiteX202" fmla="*/ 376082 w 8366380"/>
              <a:gd name="connsiteY202" fmla="*/ 0 h 5643804"/>
              <a:gd name="connsiteX203" fmla="*/ 356314 w 8366380"/>
              <a:gd name="connsiteY203" fmla="*/ 19768 h 5643804"/>
              <a:gd name="connsiteX204" fmla="*/ 376082 w 8366380"/>
              <a:gd name="connsiteY204" fmla="*/ 39536 h 5643804"/>
              <a:gd name="connsiteX205" fmla="*/ 183055 w 8366380"/>
              <a:gd name="connsiteY205" fmla="*/ 39536 h 5643804"/>
              <a:gd name="connsiteX206" fmla="*/ 202823 w 8366380"/>
              <a:gd name="connsiteY206" fmla="*/ 19768 h 5643804"/>
              <a:gd name="connsiteX207" fmla="*/ 183055 w 8366380"/>
              <a:gd name="connsiteY207" fmla="*/ 0 h 5643804"/>
              <a:gd name="connsiteX208" fmla="*/ 163287 w 8366380"/>
              <a:gd name="connsiteY208" fmla="*/ 19768 h 5643804"/>
              <a:gd name="connsiteX209" fmla="*/ 183055 w 8366380"/>
              <a:gd name="connsiteY209" fmla="*/ 39536 h 5643804"/>
              <a:gd name="connsiteX210" fmla="*/ 0 w 8366380"/>
              <a:gd name="connsiteY210" fmla="*/ 233084 h 5643804"/>
              <a:gd name="connsiteX211" fmla="*/ 4006 w 8366380"/>
              <a:gd name="connsiteY211" fmla="*/ 231425 h 5643804"/>
              <a:gd name="connsiteX212" fmla="*/ 9796 w 8366380"/>
              <a:gd name="connsiteY212" fmla="*/ 217447 h 5643804"/>
              <a:gd name="connsiteX213" fmla="*/ 4006 w 8366380"/>
              <a:gd name="connsiteY213" fmla="*/ 203469 h 5643804"/>
              <a:gd name="connsiteX214" fmla="*/ 0 w 8366380"/>
              <a:gd name="connsiteY214" fmla="*/ 201810 h 5643804"/>
              <a:gd name="connsiteX215" fmla="*/ 8349367 w 8366380"/>
              <a:gd name="connsiteY215" fmla="*/ 237215 h 5643804"/>
              <a:gd name="connsiteX216" fmla="*/ 8363345 w 8366380"/>
              <a:gd name="connsiteY216" fmla="*/ 231425 h 5643804"/>
              <a:gd name="connsiteX217" fmla="*/ 8366380 w 8366380"/>
              <a:gd name="connsiteY217" fmla="*/ 224098 h 5643804"/>
              <a:gd name="connsiteX218" fmla="*/ 8366380 w 8366380"/>
              <a:gd name="connsiteY218" fmla="*/ 210796 h 5643804"/>
              <a:gd name="connsiteX219" fmla="*/ 8363345 w 8366380"/>
              <a:gd name="connsiteY219" fmla="*/ 203469 h 5643804"/>
              <a:gd name="connsiteX220" fmla="*/ 8349367 w 8366380"/>
              <a:gd name="connsiteY220" fmla="*/ 197679 h 5643804"/>
              <a:gd name="connsiteX221" fmla="*/ 8329598 w 8366380"/>
              <a:gd name="connsiteY221" fmla="*/ 217447 h 5643804"/>
              <a:gd name="connsiteX222" fmla="*/ 8349367 w 8366380"/>
              <a:gd name="connsiteY222" fmla="*/ 237215 h 5643804"/>
              <a:gd name="connsiteX223" fmla="*/ 8156338 w 8366380"/>
              <a:gd name="connsiteY223" fmla="*/ 237215 h 5643804"/>
              <a:gd name="connsiteX224" fmla="*/ 8176107 w 8366380"/>
              <a:gd name="connsiteY224" fmla="*/ 217447 h 5643804"/>
              <a:gd name="connsiteX225" fmla="*/ 8156338 w 8366380"/>
              <a:gd name="connsiteY225" fmla="*/ 197679 h 5643804"/>
              <a:gd name="connsiteX226" fmla="*/ 8136570 w 8366380"/>
              <a:gd name="connsiteY226" fmla="*/ 217447 h 5643804"/>
              <a:gd name="connsiteX227" fmla="*/ 8156338 w 8366380"/>
              <a:gd name="connsiteY227" fmla="*/ 237215 h 5643804"/>
              <a:gd name="connsiteX228" fmla="*/ 7963311 w 8366380"/>
              <a:gd name="connsiteY228" fmla="*/ 237215 h 5643804"/>
              <a:gd name="connsiteX229" fmla="*/ 7983079 w 8366380"/>
              <a:gd name="connsiteY229" fmla="*/ 217447 h 5643804"/>
              <a:gd name="connsiteX230" fmla="*/ 7963311 w 8366380"/>
              <a:gd name="connsiteY230" fmla="*/ 197679 h 5643804"/>
              <a:gd name="connsiteX231" fmla="*/ 7943543 w 8366380"/>
              <a:gd name="connsiteY231" fmla="*/ 217447 h 5643804"/>
              <a:gd name="connsiteX232" fmla="*/ 7963311 w 8366380"/>
              <a:gd name="connsiteY232" fmla="*/ 237215 h 5643804"/>
              <a:gd name="connsiteX233" fmla="*/ 7770283 w 8366380"/>
              <a:gd name="connsiteY233" fmla="*/ 237215 h 5643804"/>
              <a:gd name="connsiteX234" fmla="*/ 7790052 w 8366380"/>
              <a:gd name="connsiteY234" fmla="*/ 217447 h 5643804"/>
              <a:gd name="connsiteX235" fmla="*/ 7770283 w 8366380"/>
              <a:gd name="connsiteY235" fmla="*/ 197679 h 5643804"/>
              <a:gd name="connsiteX236" fmla="*/ 7750515 w 8366380"/>
              <a:gd name="connsiteY236" fmla="*/ 217447 h 5643804"/>
              <a:gd name="connsiteX237" fmla="*/ 7770283 w 8366380"/>
              <a:gd name="connsiteY237" fmla="*/ 237215 h 5643804"/>
              <a:gd name="connsiteX238" fmla="*/ 7577256 w 8366380"/>
              <a:gd name="connsiteY238" fmla="*/ 237215 h 5643804"/>
              <a:gd name="connsiteX239" fmla="*/ 7597024 w 8366380"/>
              <a:gd name="connsiteY239" fmla="*/ 217447 h 5643804"/>
              <a:gd name="connsiteX240" fmla="*/ 7577256 w 8366380"/>
              <a:gd name="connsiteY240" fmla="*/ 197679 h 5643804"/>
              <a:gd name="connsiteX241" fmla="*/ 7557488 w 8366380"/>
              <a:gd name="connsiteY241" fmla="*/ 217447 h 5643804"/>
              <a:gd name="connsiteX242" fmla="*/ 7577256 w 8366380"/>
              <a:gd name="connsiteY242" fmla="*/ 237215 h 5643804"/>
              <a:gd name="connsiteX243" fmla="*/ 7384228 w 8366380"/>
              <a:gd name="connsiteY243" fmla="*/ 237215 h 5643804"/>
              <a:gd name="connsiteX244" fmla="*/ 7403996 w 8366380"/>
              <a:gd name="connsiteY244" fmla="*/ 217447 h 5643804"/>
              <a:gd name="connsiteX245" fmla="*/ 7384228 w 8366380"/>
              <a:gd name="connsiteY245" fmla="*/ 197679 h 5643804"/>
              <a:gd name="connsiteX246" fmla="*/ 7364459 w 8366380"/>
              <a:gd name="connsiteY246" fmla="*/ 217447 h 5643804"/>
              <a:gd name="connsiteX247" fmla="*/ 7384228 w 8366380"/>
              <a:gd name="connsiteY247" fmla="*/ 237215 h 5643804"/>
              <a:gd name="connsiteX248" fmla="*/ 7191200 w 8366380"/>
              <a:gd name="connsiteY248" fmla="*/ 237215 h 5643804"/>
              <a:gd name="connsiteX249" fmla="*/ 7210968 w 8366380"/>
              <a:gd name="connsiteY249" fmla="*/ 217447 h 5643804"/>
              <a:gd name="connsiteX250" fmla="*/ 7191200 w 8366380"/>
              <a:gd name="connsiteY250" fmla="*/ 197679 h 5643804"/>
              <a:gd name="connsiteX251" fmla="*/ 7171432 w 8366380"/>
              <a:gd name="connsiteY251" fmla="*/ 217447 h 5643804"/>
              <a:gd name="connsiteX252" fmla="*/ 7191200 w 8366380"/>
              <a:gd name="connsiteY252" fmla="*/ 237215 h 5643804"/>
              <a:gd name="connsiteX253" fmla="*/ 6998173 w 8366380"/>
              <a:gd name="connsiteY253" fmla="*/ 237215 h 5643804"/>
              <a:gd name="connsiteX254" fmla="*/ 7017941 w 8366380"/>
              <a:gd name="connsiteY254" fmla="*/ 217447 h 5643804"/>
              <a:gd name="connsiteX255" fmla="*/ 6998173 w 8366380"/>
              <a:gd name="connsiteY255" fmla="*/ 197679 h 5643804"/>
              <a:gd name="connsiteX256" fmla="*/ 6978404 w 8366380"/>
              <a:gd name="connsiteY256" fmla="*/ 217447 h 5643804"/>
              <a:gd name="connsiteX257" fmla="*/ 6998173 w 8366380"/>
              <a:gd name="connsiteY257" fmla="*/ 237215 h 5643804"/>
              <a:gd name="connsiteX258" fmla="*/ 6805144 w 8366380"/>
              <a:gd name="connsiteY258" fmla="*/ 237215 h 5643804"/>
              <a:gd name="connsiteX259" fmla="*/ 6824913 w 8366380"/>
              <a:gd name="connsiteY259" fmla="*/ 217447 h 5643804"/>
              <a:gd name="connsiteX260" fmla="*/ 6805144 w 8366380"/>
              <a:gd name="connsiteY260" fmla="*/ 197679 h 5643804"/>
              <a:gd name="connsiteX261" fmla="*/ 6785376 w 8366380"/>
              <a:gd name="connsiteY261" fmla="*/ 217447 h 5643804"/>
              <a:gd name="connsiteX262" fmla="*/ 6805144 w 8366380"/>
              <a:gd name="connsiteY262" fmla="*/ 237215 h 5643804"/>
              <a:gd name="connsiteX263" fmla="*/ 6612117 w 8366380"/>
              <a:gd name="connsiteY263" fmla="*/ 237215 h 5643804"/>
              <a:gd name="connsiteX264" fmla="*/ 6631885 w 8366380"/>
              <a:gd name="connsiteY264" fmla="*/ 217447 h 5643804"/>
              <a:gd name="connsiteX265" fmla="*/ 6612117 w 8366380"/>
              <a:gd name="connsiteY265" fmla="*/ 197679 h 5643804"/>
              <a:gd name="connsiteX266" fmla="*/ 6592348 w 8366380"/>
              <a:gd name="connsiteY266" fmla="*/ 217447 h 5643804"/>
              <a:gd name="connsiteX267" fmla="*/ 6612117 w 8366380"/>
              <a:gd name="connsiteY267" fmla="*/ 237215 h 5643804"/>
              <a:gd name="connsiteX268" fmla="*/ 6403778 w 8366380"/>
              <a:gd name="connsiteY268" fmla="*/ 237215 h 5643804"/>
              <a:gd name="connsiteX269" fmla="*/ 6423546 w 8366380"/>
              <a:gd name="connsiteY269" fmla="*/ 217447 h 5643804"/>
              <a:gd name="connsiteX270" fmla="*/ 6403778 w 8366380"/>
              <a:gd name="connsiteY270" fmla="*/ 197679 h 5643804"/>
              <a:gd name="connsiteX271" fmla="*/ 6384009 w 8366380"/>
              <a:gd name="connsiteY271" fmla="*/ 217447 h 5643804"/>
              <a:gd name="connsiteX272" fmla="*/ 6403778 w 8366380"/>
              <a:gd name="connsiteY272" fmla="*/ 237215 h 5643804"/>
              <a:gd name="connsiteX273" fmla="*/ 6210750 w 8366380"/>
              <a:gd name="connsiteY273" fmla="*/ 237215 h 5643804"/>
              <a:gd name="connsiteX274" fmla="*/ 6230519 w 8366380"/>
              <a:gd name="connsiteY274" fmla="*/ 217447 h 5643804"/>
              <a:gd name="connsiteX275" fmla="*/ 6210750 w 8366380"/>
              <a:gd name="connsiteY275" fmla="*/ 197679 h 5643804"/>
              <a:gd name="connsiteX276" fmla="*/ 6190982 w 8366380"/>
              <a:gd name="connsiteY276" fmla="*/ 217447 h 5643804"/>
              <a:gd name="connsiteX277" fmla="*/ 6210750 w 8366380"/>
              <a:gd name="connsiteY277" fmla="*/ 237215 h 5643804"/>
              <a:gd name="connsiteX278" fmla="*/ 6017723 w 8366380"/>
              <a:gd name="connsiteY278" fmla="*/ 237215 h 5643804"/>
              <a:gd name="connsiteX279" fmla="*/ 6037491 w 8366380"/>
              <a:gd name="connsiteY279" fmla="*/ 217447 h 5643804"/>
              <a:gd name="connsiteX280" fmla="*/ 6017723 w 8366380"/>
              <a:gd name="connsiteY280" fmla="*/ 197679 h 5643804"/>
              <a:gd name="connsiteX281" fmla="*/ 5997954 w 8366380"/>
              <a:gd name="connsiteY281" fmla="*/ 217447 h 5643804"/>
              <a:gd name="connsiteX282" fmla="*/ 6017723 w 8366380"/>
              <a:gd name="connsiteY282" fmla="*/ 237215 h 5643804"/>
              <a:gd name="connsiteX283" fmla="*/ 5824694 w 8366380"/>
              <a:gd name="connsiteY283" fmla="*/ 237215 h 5643804"/>
              <a:gd name="connsiteX284" fmla="*/ 5844463 w 8366380"/>
              <a:gd name="connsiteY284" fmla="*/ 217447 h 5643804"/>
              <a:gd name="connsiteX285" fmla="*/ 5824694 w 8366380"/>
              <a:gd name="connsiteY285" fmla="*/ 197679 h 5643804"/>
              <a:gd name="connsiteX286" fmla="*/ 5804926 w 8366380"/>
              <a:gd name="connsiteY286" fmla="*/ 217447 h 5643804"/>
              <a:gd name="connsiteX287" fmla="*/ 5824694 w 8366380"/>
              <a:gd name="connsiteY287" fmla="*/ 237215 h 5643804"/>
              <a:gd name="connsiteX288" fmla="*/ 5631667 w 8366380"/>
              <a:gd name="connsiteY288" fmla="*/ 237215 h 5643804"/>
              <a:gd name="connsiteX289" fmla="*/ 5651435 w 8366380"/>
              <a:gd name="connsiteY289" fmla="*/ 217447 h 5643804"/>
              <a:gd name="connsiteX290" fmla="*/ 5631667 w 8366380"/>
              <a:gd name="connsiteY290" fmla="*/ 197679 h 5643804"/>
              <a:gd name="connsiteX291" fmla="*/ 5611899 w 8366380"/>
              <a:gd name="connsiteY291" fmla="*/ 217447 h 5643804"/>
              <a:gd name="connsiteX292" fmla="*/ 5631667 w 8366380"/>
              <a:gd name="connsiteY292" fmla="*/ 237215 h 5643804"/>
              <a:gd name="connsiteX293" fmla="*/ 5438639 w 8366380"/>
              <a:gd name="connsiteY293" fmla="*/ 237215 h 5643804"/>
              <a:gd name="connsiteX294" fmla="*/ 5458408 w 8366380"/>
              <a:gd name="connsiteY294" fmla="*/ 217447 h 5643804"/>
              <a:gd name="connsiteX295" fmla="*/ 5438639 w 8366380"/>
              <a:gd name="connsiteY295" fmla="*/ 197679 h 5643804"/>
              <a:gd name="connsiteX296" fmla="*/ 5418871 w 8366380"/>
              <a:gd name="connsiteY296" fmla="*/ 217447 h 5643804"/>
              <a:gd name="connsiteX297" fmla="*/ 5438639 w 8366380"/>
              <a:gd name="connsiteY297" fmla="*/ 237215 h 5643804"/>
              <a:gd name="connsiteX298" fmla="*/ 5245612 w 8366380"/>
              <a:gd name="connsiteY298" fmla="*/ 237215 h 5643804"/>
              <a:gd name="connsiteX299" fmla="*/ 5265380 w 8366380"/>
              <a:gd name="connsiteY299" fmla="*/ 217447 h 5643804"/>
              <a:gd name="connsiteX300" fmla="*/ 5245612 w 8366380"/>
              <a:gd name="connsiteY300" fmla="*/ 197679 h 5643804"/>
              <a:gd name="connsiteX301" fmla="*/ 5225843 w 8366380"/>
              <a:gd name="connsiteY301" fmla="*/ 217447 h 5643804"/>
              <a:gd name="connsiteX302" fmla="*/ 5245612 w 8366380"/>
              <a:gd name="connsiteY302" fmla="*/ 237215 h 5643804"/>
              <a:gd name="connsiteX303" fmla="*/ 5052584 w 8366380"/>
              <a:gd name="connsiteY303" fmla="*/ 237215 h 5643804"/>
              <a:gd name="connsiteX304" fmla="*/ 5072353 w 8366380"/>
              <a:gd name="connsiteY304" fmla="*/ 217447 h 5643804"/>
              <a:gd name="connsiteX305" fmla="*/ 5052584 w 8366380"/>
              <a:gd name="connsiteY305" fmla="*/ 197679 h 5643804"/>
              <a:gd name="connsiteX306" fmla="*/ 5032815 w 8366380"/>
              <a:gd name="connsiteY306" fmla="*/ 217447 h 5643804"/>
              <a:gd name="connsiteX307" fmla="*/ 5052584 w 8366380"/>
              <a:gd name="connsiteY307" fmla="*/ 237215 h 5643804"/>
              <a:gd name="connsiteX308" fmla="*/ 4859557 w 8366380"/>
              <a:gd name="connsiteY308" fmla="*/ 237215 h 5643804"/>
              <a:gd name="connsiteX309" fmla="*/ 4879324 w 8366380"/>
              <a:gd name="connsiteY309" fmla="*/ 217447 h 5643804"/>
              <a:gd name="connsiteX310" fmla="*/ 4859557 w 8366380"/>
              <a:gd name="connsiteY310" fmla="*/ 197679 h 5643804"/>
              <a:gd name="connsiteX311" fmla="*/ 4839789 w 8366380"/>
              <a:gd name="connsiteY311" fmla="*/ 217447 h 5643804"/>
              <a:gd name="connsiteX312" fmla="*/ 4859557 w 8366380"/>
              <a:gd name="connsiteY312" fmla="*/ 237215 h 5643804"/>
              <a:gd name="connsiteX313" fmla="*/ 4666528 w 8366380"/>
              <a:gd name="connsiteY313" fmla="*/ 237215 h 5643804"/>
              <a:gd name="connsiteX314" fmla="*/ 4686297 w 8366380"/>
              <a:gd name="connsiteY314" fmla="*/ 217447 h 5643804"/>
              <a:gd name="connsiteX315" fmla="*/ 4666528 w 8366380"/>
              <a:gd name="connsiteY315" fmla="*/ 197679 h 5643804"/>
              <a:gd name="connsiteX316" fmla="*/ 4646761 w 8366380"/>
              <a:gd name="connsiteY316" fmla="*/ 217447 h 5643804"/>
              <a:gd name="connsiteX317" fmla="*/ 4666528 w 8366380"/>
              <a:gd name="connsiteY317" fmla="*/ 237215 h 5643804"/>
              <a:gd name="connsiteX318" fmla="*/ 4473501 w 8366380"/>
              <a:gd name="connsiteY318" fmla="*/ 237215 h 5643804"/>
              <a:gd name="connsiteX319" fmla="*/ 4493269 w 8366380"/>
              <a:gd name="connsiteY319" fmla="*/ 217447 h 5643804"/>
              <a:gd name="connsiteX320" fmla="*/ 4473501 w 8366380"/>
              <a:gd name="connsiteY320" fmla="*/ 197679 h 5643804"/>
              <a:gd name="connsiteX321" fmla="*/ 4453732 w 8366380"/>
              <a:gd name="connsiteY321" fmla="*/ 217447 h 5643804"/>
              <a:gd name="connsiteX322" fmla="*/ 4473501 w 8366380"/>
              <a:gd name="connsiteY322" fmla="*/ 237215 h 5643804"/>
              <a:gd name="connsiteX323" fmla="*/ 4280474 w 8366380"/>
              <a:gd name="connsiteY323" fmla="*/ 237215 h 5643804"/>
              <a:gd name="connsiteX324" fmla="*/ 4300242 w 8366380"/>
              <a:gd name="connsiteY324" fmla="*/ 217447 h 5643804"/>
              <a:gd name="connsiteX325" fmla="*/ 4280474 w 8366380"/>
              <a:gd name="connsiteY325" fmla="*/ 197679 h 5643804"/>
              <a:gd name="connsiteX326" fmla="*/ 4260705 w 8366380"/>
              <a:gd name="connsiteY326" fmla="*/ 217447 h 5643804"/>
              <a:gd name="connsiteX327" fmla="*/ 4280474 w 8366380"/>
              <a:gd name="connsiteY327" fmla="*/ 237215 h 5643804"/>
              <a:gd name="connsiteX328" fmla="*/ 4058922 w 8366380"/>
              <a:gd name="connsiteY328" fmla="*/ 237215 h 5643804"/>
              <a:gd name="connsiteX329" fmla="*/ 4078690 w 8366380"/>
              <a:gd name="connsiteY329" fmla="*/ 217447 h 5643804"/>
              <a:gd name="connsiteX330" fmla="*/ 4058922 w 8366380"/>
              <a:gd name="connsiteY330" fmla="*/ 197679 h 5643804"/>
              <a:gd name="connsiteX331" fmla="*/ 4039153 w 8366380"/>
              <a:gd name="connsiteY331" fmla="*/ 217447 h 5643804"/>
              <a:gd name="connsiteX332" fmla="*/ 4058922 w 8366380"/>
              <a:gd name="connsiteY332" fmla="*/ 237215 h 5643804"/>
              <a:gd name="connsiteX333" fmla="*/ 3865894 w 8366380"/>
              <a:gd name="connsiteY333" fmla="*/ 237215 h 5643804"/>
              <a:gd name="connsiteX334" fmla="*/ 3885662 w 8366380"/>
              <a:gd name="connsiteY334" fmla="*/ 217447 h 5643804"/>
              <a:gd name="connsiteX335" fmla="*/ 3865894 w 8366380"/>
              <a:gd name="connsiteY335" fmla="*/ 197679 h 5643804"/>
              <a:gd name="connsiteX336" fmla="*/ 3846126 w 8366380"/>
              <a:gd name="connsiteY336" fmla="*/ 217447 h 5643804"/>
              <a:gd name="connsiteX337" fmla="*/ 3865894 w 8366380"/>
              <a:gd name="connsiteY337" fmla="*/ 237215 h 5643804"/>
              <a:gd name="connsiteX338" fmla="*/ 3672866 w 8366380"/>
              <a:gd name="connsiteY338" fmla="*/ 237215 h 5643804"/>
              <a:gd name="connsiteX339" fmla="*/ 3692634 w 8366380"/>
              <a:gd name="connsiteY339" fmla="*/ 217447 h 5643804"/>
              <a:gd name="connsiteX340" fmla="*/ 3672866 w 8366380"/>
              <a:gd name="connsiteY340" fmla="*/ 197679 h 5643804"/>
              <a:gd name="connsiteX341" fmla="*/ 3653098 w 8366380"/>
              <a:gd name="connsiteY341" fmla="*/ 217447 h 5643804"/>
              <a:gd name="connsiteX342" fmla="*/ 3672866 w 8366380"/>
              <a:gd name="connsiteY342" fmla="*/ 237215 h 5643804"/>
              <a:gd name="connsiteX343" fmla="*/ 3479838 w 8366380"/>
              <a:gd name="connsiteY343" fmla="*/ 237215 h 5643804"/>
              <a:gd name="connsiteX344" fmla="*/ 3499606 w 8366380"/>
              <a:gd name="connsiteY344" fmla="*/ 217447 h 5643804"/>
              <a:gd name="connsiteX345" fmla="*/ 3479838 w 8366380"/>
              <a:gd name="connsiteY345" fmla="*/ 197679 h 5643804"/>
              <a:gd name="connsiteX346" fmla="*/ 3460069 w 8366380"/>
              <a:gd name="connsiteY346" fmla="*/ 217447 h 5643804"/>
              <a:gd name="connsiteX347" fmla="*/ 3479838 w 8366380"/>
              <a:gd name="connsiteY347" fmla="*/ 237215 h 5643804"/>
              <a:gd name="connsiteX348" fmla="*/ 3286810 w 8366380"/>
              <a:gd name="connsiteY348" fmla="*/ 237215 h 5643804"/>
              <a:gd name="connsiteX349" fmla="*/ 3306579 w 8366380"/>
              <a:gd name="connsiteY349" fmla="*/ 217447 h 5643804"/>
              <a:gd name="connsiteX350" fmla="*/ 3286810 w 8366380"/>
              <a:gd name="connsiteY350" fmla="*/ 197679 h 5643804"/>
              <a:gd name="connsiteX351" fmla="*/ 3267042 w 8366380"/>
              <a:gd name="connsiteY351" fmla="*/ 217447 h 5643804"/>
              <a:gd name="connsiteX352" fmla="*/ 3286810 w 8366380"/>
              <a:gd name="connsiteY352" fmla="*/ 237215 h 5643804"/>
              <a:gd name="connsiteX353" fmla="*/ 3093783 w 8366380"/>
              <a:gd name="connsiteY353" fmla="*/ 237215 h 5643804"/>
              <a:gd name="connsiteX354" fmla="*/ 3113551 w 8366380"/>
              <a:gd name="connsiteY354" fmla="*/ 217447 h 5643804"/>
              <a:gd name="connsiteX355" fmla="*/ 3093783 w 8366380"/>
              <a:gd name="connsiteY355" fmla="*/ 197679 h 5643804"/>
              <a:gd name="connsiteX356" fmla="*/ 3074014 w 8366380"/>
              <a:gd name="connsiteY356" fmla="*/ 217447 h 5643804"/>
              <a:gd name="connsiteX357" fmla="*/ 3093783 w 8366380"/>
              <a:gd name="connsiteY357" fmla="*/ 237215 h 5643804"/>
              <a:gd name="connsiteX358" fmla="*/ 2900755 w 8366380"/>
              <a:gd name="connsiteY358" fmla="*/ 237215 h 5643804"/>
              <a:gd name="connsiteX359" fmla="*/ 2920524 w 8366380"/>
              <a:gd name="connsiteY359" fmla="*/ 217447 h 5643804"/>
              <a:gd name="connsiteX360" fmla="*/ 2900755 w 8366380"/>
              <a:gd name="connsiteY360" fmla="*/ 197679 h 5643804"/>
              <a:gd name="connsiteX361" fmla="*/ 2880987 w 8366380"/>
              <a:gd name="connsiteY361" fmla="*/ 217447 h 5643804"/>
              <a:gd name="connsiteX362" fmla="*/ 2900755 w 8366380"/>
              <a:gd name="connsiteY362" fmla="*/ 237215 h 5643804"/>
              <a:gd name="connsiteX363" fmla="*/ 2707727 w 8366380"/>
              <a:gd name="connsiteY363" fmla="*/ 237215 h 5643804"/>
              <a:gd name="connsiteX364" fmla="*/ 2727495 w 8366380"/>
              <a:gd name="connsiteY364" fmla="*/ 217447 h 5643804"/>
              <a:gd name="connsiteX365" fmla="*/ 2707727 w 8366380"/>
              <a:gd name="connsiteY365" fmla="*/ 197679 h 5643804"/>
              <a:gd name="connsiteX366" fmla="*/ 2687958 w 8366380"/>
              <a:gd name="connsiteY366" fmla="*/ 217447 h 5643804"/>
              <a:gd name="connsiteX367" fmla="*/ 2707727 w 8366380"/>
              <a:gd name="connsiteY367" fmla="*/ 237215 h 5643804"/>
              <a:gd name="connsiteX368" fmla="*/ 2514699 w 8366380"/>
              <a:gd name="connsiteY368" fmla="*/ 237215 h 5643804"/>
              <a:gd name="connsiteX369" fmla="*/ 2534468 w 8366380"/>
              <a:gd name="connsiteY369" fmla="*/ 217447 h 5643804"/>
              <a:gd name="connsiteX370" fmla="*/ 2514699 w 8366380"/>
              <a:gd name="connsiteY370" fmla="*/ 197679 h 5643804"/>
              <a:gd name="connsiteX371" fmla="*/ 2494931 w 8366380"/>
              <a:gd name="connsiteY371" fmla="*/ 217447 h 5643804"/>
              <a:gd name="connsiteX372" fmla="*/ 2514699 w 8366380"/>
              <a:gd name="connsiteY372" fmla="*/ 237215 h 5643804"/>
              <a:gd name="connsiteX373" fmla="*/ 2321672 w 8366380"/>
              <a:gd name="connsiteY373" fmla="*/ 237215 h 5643804"/>
              <a:gd name="connsiteX374" fmla="*/ 2341440 w 8366380"/>
              <a:gd name="connsiteY374" fmla="*/ 217447 h 5643804"/>
              <a:gd name="connsiteX375" fmla="*/ 2321672 w 8366380"/>
              <a:gd name="connsiteY375" fmla="*/ 197679 h 5643804"/>
              <a:gd name="connsiteX376" fmla="*/ 2301903 w 8366380"/>
              <a:gd name="connsiteY376" fmla="*/ 217447 h 5643804"/>
              <a:gd name="connsiteX377" fmla="*/ 2321672 w 8366380"/>
              <a:gd name="connsiteY377" fmla="*/ 237215 h 5643804"/>
              <a:gd name="connsiteX378" fmla="*/ 2128643 w 8366380"/>
              <a:gd name="connsiteY378" fmla="*/ 237215 h 5643804"/>
              <a:gd name="connsiteX379" fmla="*/ 2148412 w 8366380"/>
              <a:gd name="connsiteY379" fmla="*/ 217447 h 5643804"/>
              <a:gd name="connsiteX380" fmla="*/ 2128643 w 8366380"/>
              <a:gd name="connsiteY380" fmla="*/ 197679 h 5643804"/>
              <a:gd name="connsiteX381" fmla="*/ 2108875 w 8366380"/>
              <a:gd name="connsiteY381" fmla="*/ 217447 h 5643804"/>
              <a:gd name="connsiteX382" fmla="*/ 2128643 w 8366380"/>
              <a:gd name="connsiteY382" fmla="*/ 237215 h 5643804"/>
              <a:gd name="connsiteX383" fmla="*/ 1935616 w 8366380"/>
              <a:gd name="connsiteY383" fmla="*/ 237215 h 5643804"/>
              <a:gd name="connsiteX384" fmla="*/ 1955384 w 8366380"/>
              <a:gd name="connsiteY384" fmla="*/ 217447 h 5643804"/>
              <a:gd name="connsiteX385" fmla="*/ 1935616 w 8366380"/>
              <a:gd name="connsiteY385" fmla="*/ 197679 h 5643804"/>
              <a:gd name="connsiteX386" fmla="*/ 1915848 w 8366380"/>
              <a:gd name="connsiteY386" fmla="*/ 217447 h 5643804"/>
              <a:gd name="connsiteX387" fmla="*/ 1935616 w 8366380"/>
              <a:gd name="connsiteY387" fmla="*/ 237215 h 5643804"/>
              <a:gd name="connsiteX388" fmla="*/ 1727277 w 8366380"/>
              <a:gd name="connsiteY388" fmla="*/ 237215 h 5643804"/>
              <a:gd name="connsiteX389" fmla="*/ 1747045 w 8366380"/>
              <a:gd name="connsiteY389" fmla="*/ 217447 h 5643804"/>
              <a:gd name="connsiteX390" fmla="*/ 1727277 w 8366380"/>
              <a:gd name="connsiteY390" fmla="*/ 197679 h 5643804"/>
              <a:gd name="connsiteX391" fmla="*/ 1707508 w 8366380"/>
              <a:gd name="connsiteY391" fmla="*/ 217447 h 5643804"/>
              <a:gd name="connsiteX392" fmla="*/ 1727277 w 8366380"/>
              <a:gd name="connsiteY392" fmla="*/ 237215 h 5643804"/>
              <a:gd name="connsiteX393" fmla="*/ 1534249 w 8366380"/>
              <a:gd name="connsiteY393" fmla="*/ 237215 h 5643804"/>
              <a:gd name="connsiteX394" fmla="*/ 1554018 w 8366380"/>
              <a:gd name="connsiteY394" fmla="*/ 217447 h 5643804"/>
              <a:gd name="connsiteX395" fmla="*/ 1534249 w 8366380"/>
              <a:gd name="connsiteY395" fmla="*/ 197679 h 5643804"/>
              <a:gd name="connsiteX396" fmla="*/ 1514481 w 8366380"/>
              <a:gd name="connsiteY396" fmla="*/ 217447 h 5643804"/>
              <a:gd name="connsiteX397" fmla="*/ 1534249 w 8366380"/>
              <a:gd name="connsiteY397" fmla="*/ 237215 h 5643804"/>
              <a:gd name="connsiteX398" fmla="*/ 1341222 w 8366380"/>
              <a:gd name="connsiteY398" fmla="*/ 237215 h 5643804"/>
              <a:gd name="connsiteX399" fmla="*/ 1360990 w 8366380"/>
              <a:gd name="connsiteY399" fmla="*/ 217447 h 5643804"/>
              <a:gd name="connsiteX400" fmla="*/ 1341222 w 8366380"/>
              <a:gd name="connsiteY400" fmla="*/ 197679 h 5643804"/>
              <a:gd name="connsiteX401" fmla="*/ 1321453 w 8366380"/>
              <a:gd name="connsiteY401" fmla="*/ 217447 h 5643804"/>
              <a:gd name="connsiteX402" fmla="*/ 1341222 w 8366380"/>
              <a:gd name="connsiteY402" fmla="*/ 237215 h 5643804"/>
              <a:gd name="connsiteX403" fmla="*/ 1148193 w 8366380"/>
              <a:gd name="connsiteY403" fmla="*/ 237215 h 5643804"/>
              <a:gd name="connsiteX404" fmla="*/ 1167962 w 8366380"/>
              <a:gd name="connsiteY404" fmla="*/ 217447 h 5643804"/>
              <a:gd name="connsiteX405" fmla="*/ 1148193 w 8366380"/>
              <a:gd name="connsiteY405" fmla="*/ 197679 h 5643804"/>
              <a:gd name="connsiteX406" fmla="*/ 1128425 w 8366380"/>
              <a:gd name="connsiteY406" fmla="*/ 217447 h 5643804"/>
              <a:gd name="connsiteX407" fmla="*/ 1148193 w 8366380"/>
              <a:gd name="connsiteY407" fmla="*/ 237215 h 5643804"/>
              <a:gd name="connsiteX408" fmla="*/ 955166 w 8366380"/>
              <a:gd name="connsiteY408" fmla="*/ 237215 h 5643804"/>
              <a:gd name="connsiteX409" fmla="*/ 974934 w 8366380"/>
              <a:gd name="connsiteY409" fmla="*/ 217447 h 5643804"/>
              <a:gd name="connsiteX410" fmla="*/ 955166 w 8366380"/>
              <a:gd name="connsiteY410" fmla="*/ 197679 h 5643804"/>
              <a:gd name="connsiteX411" fmla="*/ 935398 w 8366380"/>
              <a:gd name="connsiteY411" fmla="*/ 217447 h 5643804"/>
              <a:gd name="connsiteX412" fmla="*/ 955166 w 8366380"/>
              <a:gd name="connsiteY412" fmla="*/ 237215 h 5643804"/>
              <a:gd name="connsiteX413" fmla="*/ 762138 w 8366380"/>
              <a:gd name="connsiteY413" fmla="*/ 237215 h 5643804"/>
              <a:gd name="connsiteX414" fmla="*/ 781907 w 8366380"/>
              <a:gd name="connsiteY414" fmla="*/ 217447 h 5643804"/>
              <a:gd name="connsiteX415" fmla="*/ 762138 w 8366380"/>
              <a:gd name="connsiteY415" fmla="*/ 197679 h 5643804"/>
              <a:gd name="connsiteX416" fmla="*/ 742370 w 8366380"/>
              <a:gd name="connsiteY416" fmla="*/ 217447 h 5643804"/>
              <a:gd name="connsiteX417" fmla="*/ 762138 w 8366380"/>
              <a:gd name="connsiteY417" fmla="*/ 237215 h 5643804"/>
              <a:gd name="connsiteX418" fmla="*/ 569111 w 8366380"/>
              <a:gd name="connsiteY418" fmla="*/ 237215 h 5643804"/>
              <a:gd name="connsiteX419" fmla="*/ 588879 w 8366380"/>
              <a:gd name="connsiteY419" fmla="*/ 217447 h 5643804"/>
              <a:gd name="connsiteX420" fmla="*/ 569111 w 8366380"/>
              <a:gd name="connsiteY420" fmla="*/ 197679 h 5643804"/>
              <a:gd name="connsiteX421" fmla="*/ 549343 w 8366380"/>
              <a:gd name="connsiteY421" fmla="*/ 217447 h 5643804"/>
              <a:gd name="connsiteX422" fmla="*/ 569111 w 8366380"/>
              <a:gd name="connsiteY422" fmla="*/ 237215 h 5643804"/>
              <a:gd name="connsiteX423" fmla="*/ 376082 w 8366380"/>
              <a:gd name="connsiteY423" fmla="*/ 237215 h 5643804"/>
              <a:gd name="connsiteX424" fmla="*/ 395851 w 8366380"/>
              <a:gd name="connsiteY424" fmla="*/ 217447 h 5643804"/>
              <a:gd name="connsiteX425" fmla="*/ 376082 w 8366380"/>
              <a:gd name="connsiteY425" fmla="*/ 197679 h 5643804"/>
              <a:gd name="connsiteX426" fmla="*/ 356314 w 8366380"/>
              <a:gd name="connsiteY426" fmla="*/ 217447 h 5643804"/>
              <a:gd name="connsiteX427" fmla="*/ 376082 w 8366380"/>
              <a:gd name="connsiteY427" fmla="*/ 237215 h 5643804"/>
              <a:gd name="connsiteX428" fmla="*/ 183055 w 8366380"/>
              <a:gd name="connsiteY428" fmla="*/ 237215 h 5643804"/>
              <a:gd name="connsiteX429" fmla="*/ 202823 w 8366380"/>
              <a:gd name="connsiteY429" fmla="*/ 217447 h 5643804"/>
              <a:gd name="connsiteX430" fmla="*/ 183055 w 8366380"/>
              <a:gd name="connsiteY430" fmla="*/ 197679 h 5643804"/>
              <a:gd name="connsiteX431" fmla="*/ 163287 w 8366380"/>
              <a:gd name="connsiteY431" fmla="*/ 217447 h 5643804"/>
              <a:gd name="connsiteX432" fmla="*/ 183055 w 8366380"/>
              <a:gd name="connsiteY432" fmla="*/ 237215 h 5643804"/>
              <a:gd name="connsiteX433" fmla="*/ 0 w 8366380"/>
              <a:gd name="connsiteY433" fmla="*/ 430763 h 5643804"/>
              <a:gd name="connsiteX434" fmla="*/ 4006 w 8366380"/>
              <a:gd name="connsiteY434" fmla="*/ 429104 h 5643804"/>
              <a:gd name="connsiteX435" fmla="*/ 9796 w 8366380"/>
              <a:gd name="connsiteY435" fmla="*/ 415126 h 5643804"/>
              <a:gd name="connsiteX436" fmla="*/ 4006 w 8366380"/>
              <a:gd name="connsiteY436" fmla="*/ 401148 h 5643804"/>
              <a:gd name="connsiteX437" fmla="*/ 0 w 8366380"/>
              <a:gd name="connsiteY437" fmla="*/ 399489 h 5643804"/>
              <a:gd name="connsiteX438" fmla="*/ 8349367 w 8366380"/>
              <a:gd name="connsiteY438" fmla="*/ 434894 h 5643804"/>
              <a:gd name="connsiteX439" fmla="*/ 8363345 w 8366380"/>
              <a:gd name="connsiteY439" fmla="*/ 429104 h 5643804"/>
              <a:gd name="connsiteX440" fmla="*/ 8366380 w 8366380"/>
              <a:gd name="connsiteY440" fmla="*/ 421777 h 5643804"/>
              <a:gd name="connsiteX441" fmla="*/ 8366380 w 8366380"/>
              <a:gd name="connsiteY441" fmla="*/ 408475 h 5643804"/>
              <a:gd name="connsiteX442" fmla="*/ 8363345 w 8366380"/>
              <a:gd name="connsiteY442" fmla="*/ 401148 h 5643804"/>
              <a:gd name="connsiteX443" fmla="*/ 8349367 w 8366380"/>
              <a:gd name="connsiteY443" fmla="*/ 395358 h 5643804"/>
              <a:gd name="connsiteX444" fmla="*/ 8329598 w 8366380"/>
              <a:gd name="connsiteY444" fmla="*/ 415126 h 5643804"/>
              <a:gd name="connsiteX445" fmla="*/ 8349367 w 8366380"/>
              <a:gd name="connsiteY445" fmla="*/ 434894 h 5643804"/>
              <a:gd name="connsiteX446" fmla="*/ 8156338 w 8366380"/>
              <a:gd name="connsiteY446" fmla="*/ 434894 h 5643804"/>
              <a:gd name="connsiteX447" fmla="*/ 8176107 w 8366380"/>
              <a:gd name="connsiteY447" fmla="*/ 415126 h 5643804"/>
              <a:gd name="connsiteX448" fmla="*/ 8156338 w 8366380"/>
              <a:gd name="connsiteY448" fmla="*/ 395358 h 5643804"/>
              <a:gd name="connsiteX449" fmla="*/ 8136570 w 8366380"/>
              <a:gd name="connsiteY449" fmla="*/ 415126 h 5643804"/>
              <a:gd name="connsiteX450" fmla="*/ 8156338 w 8366380"/>
              <a:gd name="connsiteY450" fmla="*/ 434894 h 5643804"/>
              <a:gd name="connsiteX451" fmla="*/ 7963311 w 8366380"/>
              <a:gd name="connsiteY451" fmla="*/ 434894 h 5643804"/>
              <a:gd name="connsiteX452" fmla="*/ 7983079 w 8366380"/>
              <a:gd name="connsiteY452" fmla="*/ 415126 h 5643804"/>
              <a:gd name="connsiteX453" fmla="*/ 7963311 w 8366380"/>
              <a:gd name="connsiteY453" fmla="*/ 395358 h 5643804"/>
              <a:gd name="connsiteX454" fmla="*/ 7943543 w 8366380"/>
              <a:gd name="connsiteY454" fmla="*/ 415126 h 5643804"/>
              <a:gd name="connsiteX455" fmla="*/ 7963311 w 8366380"/>
              <a:gd name="connsiteY455" fmla="*/ 434894 h 5643804"/>
              <a:gd name="connsiteX456" fmla="*/ 7770283 w 8366380"/>
              <a:gd name="connsiteY456" fmla="*/ 434894 h 5643804"/>
              <a:gd name="connsiteX457" fmla="*/ 7790052 w 8366380"/>
              <a:gd name="connsiteY457" fmla="*/ 415126 h 5643804"/>
              <a:gd name="connsiteX458" fmla="*/ 7770283 w 8366380"/>
              <a:gd name="connsiteY458" fmla="*/ 395358 h 5643804"/>
              <a:gd name="connsiteX459" fmla="*/ 7750515 w 8366380"/>
              <a:gd name="connsiteY459" fmla="*/ 415126 h 5643804"/>
              <a:gd name="connsiteX460" fmla="*/ 7770283 w 8366380"/>
              <a:gd name="connsiteY460" fmla="*/ 434894 h 5643804"/>
              <a:gd name="connsiteX461" fmla="*/ 7577256 w 8366380"/>
              <a:gd name="connsiteY461" fmla="*/ 434894 h 5643804"/>
              <a:gd name="connsiteX462" fmla="*/ 7597024 w 8366380"/>
              <a:gd name="connsiteY462" fmla="*/ 415126 h 5643804"/>
              <a:gd name="connsiteX463" fmla="*/ 7577256 w 8366380"/>
              <a:gd name="connsiteY463" fmla="*/ 395358 h 5643804"/>
              <a:gd name="connsiteX464" fmla="*/ 7557488 w 8366380"/>
              <a:gd name="connsiteY464" fmla="*/ 415126 h 5643804"/>
              <a:gd name="connsiteX465" fmla="*/ 7577256 w 8366380"/>
              <a:gd name="connsiteY465" fmla="*/ 434894 h 5643804"/>
              <a:gd name="connsiteX466" fmla="*/ 7384228 w 8366380"/>
              <a:gd name="connsiteY466" fmla="*/ 434894 h 5643804"/>
              <a:gd name="connsiteX467" fmla="*/ 7403996 w 8366380"/>
              <a:gd name="connsiteY467" fmla="*/ 415126 h 5643804"/>
              <a:gd name="connsiteX468" fmla="*/ 7384228 w 8366380"/>
              <a:gd name="connsiteY468" fmla="*/ 395358 h 5643804"/>
              <a:gd name="connsiteX469" fmla="*/ 7364459 w 8366380"/>
              <a:gd name="connsiteY469" fmla="*/ 415126 h 5643804"/>
              <a:gd name="connsiteX470" fmla="*/ 7384228 w 8366380"/>
              <a:gd name="connsiteY470" fmla="*/ 434894 h 5643804"/>
              <a:gd name="connsiteX471" fmla="*/ 7191200 w 8366380"/>
              <a:gd name="connsiteY471" fmla="*/ 434894 h 5643804"/>
              <a:gd name="connsiteX472" fmla="*/ 7210968 w 8366380"/>
              <a:gd name="connsiteY472" fmla="*/ 415126 h 5643804"/>
              <a:gd name="connsiteX473" fmla="*/ 7191200 w 8366380"/>
              <a:gd name="connsiteY473" fmla="*/ 395358 h 5643804"/>
              <a:gd name="connsiteX474" fmla="*/ 7171432 w 8366380"/>
              <a:gd name="connsiteY474" fmla="*/ 415126 h 5643804"/>
              <a:gd name="connsiteX475" fmla="*/ 7191200 w 8366380"/>
              <a:gd name="connsiteY475" fmla="*/ 434894 h 5643804"/>
              <a:gd name="connsiteX476" fmla="*/ 6998173 w 8366380"/>
              <a:gd name="connsiteY476" fmla="*/ 434894 h 5643804"/>
              <a:gd name="connsiteX477" fmla="*/ 7017941 w 8366380"/>
              <a:gd name="connsiteY477" fmla="*/ 415126 h 5643804"/>
              <a:gd name="connsiteX478" fmla="*/ 6998173 w 8366380"/>
              <a:gd name="connsiteY478" fmla="*/ 395358 h 5643804"/>
              <a:gd name="connsiteX479" fmla="*/ 6978404 w 8366380"/>
              <a:gd name="connsiteY479" fmla="*/ 415126 h 5643804"/>
              <a:gd name="connsiteX480" fmla="*/ 6998173 w 8366380"/>
              <a:gd name="connsiteY480" fmla="*/ 434894 h 5643804"/>
              <a:gd name="connsiteX481" fmla="*/ 6805144 w 8366380"/>
              <a:gd name="connsiteY481" fmla="*/ 434894 h 5643804"/>
              <a:gd name="connsiteX482" fmla="*/ 6824913 w 8366380"/>
              <a:gd name="connsiteY482" fmla="*/ 415126 h 5643804"/>
              <a:gd name="connsiteX483" fmla="*/ 6805144 w 8366380"/>
              <a:gd name="connsiteY483" fmla="*/ 395358 h 5643804"/>
              <a:gd name="connsiteX484" fmla="*/ 6785376 w 8366380"/>
              <a:gd name="connsiteY484" fmla="*/ 415126 h 5643804"/>
              <a:gd name="connsiteX485" fmla="*/ 6805144 w 8366380"/>
              <a:gd name="connsiteY485" fmla="*/ 434894 h 5643804"/>
              <a:gd name="connsiteX486" fmla="*/ 6612117 w 8366380"/>
              <a:gd name="connsiteY486" fmla="*/ 434894 h 5643804"/>
              <a:gd name="connsiteX487" fmla="*/ 6631885 w 8366380"/>
              <a:gd name="connsiteY487" fmla="*/ 415126 h 5643804"/>
              <a:gd name="connsiteX488" fmla="*/ 6612117 w 8366380"/>
              <a:gd name="connsiteY488" fmla="*/ 395358 h 5643804"/>
              <a:gd name="connsiteX489" fmla="*/ 6592348 w 8366380"/>
              <a:gd name="connsiteY489" fmla="*/ 415126 h 5643804"/>
              <a:gd name="connsiteX490" fmla="*/ 6612117 w 8366380"/>
              <a:gd name="connsiteY490" fmla="*/ 434894 h 5643804"/>
              <a:gd name="connsiteX491" fmla="*/ 6403778 w 8366380"/>
              <a:gd name="connsiteY491" fmla="*/ 434894 h 5643804"/>
              <a:gd name="connsiteX492" fmla="*/ 6423546 w 8366380"/>
              <a:gd name="connsiteY492" fmla="*/ 415126 h 5643804"/>
              <a:gd name="connsiteX493" fmla="*/ 6403778 w 8366380"/>
              <a:gd name="connsiteY493" fmla="*/ 395358 h 5643804"/>
              <a:gd name="connsiteX494" fmla="*/ 6384009 w 8366380"/>
              <a:gd name="connsiteY494" fmla="*/ 415126 h 5643804"/>
              <a:gd name="connsiteX495" fmla="*/ 6403778 w 8366380"/>
              <a:gd name="connsiteY495" fmla="*/ 434894 h 5643804"/>
              <a:gd name="connsiteX496" fmla="*/ 6210750 w 8366380"/>
              <a:gd name="connsiteY496" fmla="*/ 434894 h 5643804"/>
              <a:gd name="connsiteX497" fmla="*/ 6230519 w 8366380"/>
              <a:gd name="connsiteY497" fmla="*/ 415126 h 5643804"/>
              <a:gd name="connsiteX498" fmla="*/ 6210750 w 8366380"/>
              <a:gd name="connsiteY498" fmla="*/ 395358 h 5643804"/>
              <a:gd name="connsiteX499" fmla="*/ 6190982 w 8366380"/>
              <a:gd name="connsiteY499" fmla="*/ 415126 h 5643804"/>
              <a:gd name="connsiteX500" fmla="*/ 6210750 w 8366380"/>
              <a:gd name="connsiteY500" fmla="*/ 434894 h 5643804"/>
              <a:gd name="connsiteX501" fmla="*/ 6017723 w 8366380"/>
              <a:gd name="connsiteY501" fmla="*/ 434894 h 5643804"/>
              <a:gd name="connsiteX502" fmla="*/ 6037491 w 8366380"/>
              <a:gd name="connsiteY502" fmla="*/ 415126 h 5643804"/>
              <a:gd name="connsiteX503" fmla="*/ 6017723 w 8366380"/>
              <a:gd name="connsiteY503" fmla="*/ 395358 h 5643804"/>
              <a:gd name="connsiteX504" fmla="*/ 5997954 w 8366380"/>
              <a:gd name="connsiteY504" fmla="*/ 415126 h 5643804"/>
              <a:gd name="connsiteX505" fmla="*/ 6017723 w 8366380"/>
              <a:gd name="connsiteY505" fmla="*/ 434894 h 5643804"/>
              <a:gd name="connsiteX506" fmla="*/ 5824694 w 8366380"/>
              <a:gd name="connsiteY506" fmla="*/ 434894 h 5643804"/>
              <a:gd name="connsiteX507" fmla="*/ 5844463 w 8366380"/>
              <a:gd name="connsiteY507" fmla="*/ 415126 h 5643804"/>
              <a:gd name="connsiteX508" fmla="*/ 5824694 w 8366380"/>
              <a:gd name="connsiteY508" fmla="*/ 395358 h 5643804"/>
              <a:gd name="connsiteX509" fmla="*/ 5804926 w 8366380"/>
              <a:gd name="connsiteY509" fmla="*/ 415126 h 5643804"/>
              <a:gd name="connsiteX510" fmla="*/ 5824694 w 8366380"/>
              <a:gd name="connsiteY510" fmla="*/ 434894 h 5643804"/>
              <a:gd name="connsiteX511" fmla="*/ 5631667 w 8366380"/>
              <a:gd name="connsiteY511" fmla="*/ 434894 h 5643804"/>
              <a:gd name="connsiteX512" fmla="*/ 5651435 w 8366380"/>
              <a:gd name="connsiteY512" fmla="*/ 415126 h 5643804"/>
              <a:gd name="connsiteX513" fmla="*/ 5631667 w 8366380"/>
              <a:gd name="connsiteY513" fmla="*/ 395358 h 5643804"/>
              <a:gd name="connsiteX514" fmla="*/ 5611899 w 8366380"/>
              <a:gd name="connsiteY514" fmla="*/ 415126 h 5643804"/>
              <a:gd name="connsiteX515" fmla="*/ 5631667 w 8366380"/>
              <a:gd name="connsiteY515" fmla="*/ 434894 h 5643804"/>
              <a:gd name="connsiteX516" fmla="*/ 5438639 w 8366380"/>
              <a:gd name="connsiteY516" fmla="*/ 434894 h 5643804"/>
              <a:gd name="connsiteX517" fmla="*/ 5458408 w 8366380"/>
              <a:gd name="connsiteY517" fmla="*/ 415126 h 5643804"/>
              <a:gd name="connsiteX518" fmla="*/ 5438639 w 8366380"/>
              <a:gd name="connsiteY518" fmla="*/ 395358 h 5643804"/>
              <a:gd name="connsiteX519" fmla="*/ 5418871 w 8366380"/>
              <a:gd name="connsiteY519" fmla="*/ 415126 h 5643804"/>
              <a:gd name="connsiteX520" fmla="*/ 5438639 w 8366380"/>
              <a:gd name="connsiteY520" fmla="*/ 434894 h 5643804"/>
              <a:gd name="connsiteX521" fmla="*/ 5245612 w 8366380"/>
              <a:gd name="connsiteY521" fmla="*/ 434894 h 5643804"/>
              <a:gd name="connsiteX522" fmla="*/ 5265380 w 8366380"/>
              <a:gd name="connsiteY522" fmla="*/ 415126 h 5643804"/>
              <a:gd name="connsiteX523" fmla="*/ 5245612 w 8366380"/>
              <a:gd name="connsiteY523" fmla="*/ 395358 h 5643804"/>
              <a:gd name="connsiteX524" fmla="*/ 5225843 w 8366380"/>
              <a:gd name="connsiteY524" fmla="*/ 415126 h 5643804"/>
              <a:gd name="connsiteX525" fmla="*/ 5245612 w 8366380"/>
              <a:gd name="connsiteY525" fmla="*/ 434894 h 5643804"/>
              <a:gd name="connsiteX526" fmla="*/ 5052584 w 8366380"/>
              <a:gd name="connsiteY526" fmla="*/ 434894 h 5643804"/>
              <a:gd name="connsiteX527" fmla="*/ 5072353 w 8366380"/>
              <a:gd name="connsiteY527" fmla="*/ 415126 h 5643804"/>
              <a:gd name="connsiteX528" fmla="*/ 5052584 w 8366380"/>
              <a:gd name="connsiteY528" fmla="*/ 395358 h 5643804"/>
              <a:gd name="connsiteX529" fmla="*/ 5032815 w 8366380"/>
              <a:gd name="connsiteY529" fmla="*/ 415126 h 5643804"/>
              <a:gd name="connsiteX530" fmla="*/ 5052584 w 8366380"/>
              <a:gd name="connsiteY530" fmla="*/ 434894 h 5643804"/>
              <a:gd name="connsiteX531" fmla="*/ 4859557 w 8366380"/>
              <a:gd name="connsiteY531" fmla="*/ 434894 h 5643804"/>
              <a:gd name="connsiteX532" fmla="*/ 4879324 w 8366380"/>
              <a:gd name="connsiteY532" fmla="*/ 415126 h 5643804"/>
              <a:gd name="connsiteX533" fmla="*/ 4859557 w 8366380"/>
              <a:gd name="connsiteY533" fmla="*/ 395358 h 5643804"/>
              <a:gd name="connsiteX534" fmla="*/ 4839789 w 8366380"/>
              <a:gd name="connsiteY534" fmla="*/ 415126 h 5643804"/>
              <a:gd name="connsiteX535" fmla="*/ 4859557 w 8366380"/>
              <a:gd name="connsiteY535" fmla="*/ 434894 h 5643804"/>
              <a:gd name="connsiteX536" fmla="*/ 4666528 w 8366380"/>
              <a:gd name="connsiteY536" fmla="*/ 434894 h 5643804"/>
              <a:gd name="connsiteX537" fmla="*/ 4686297 w 8366380"/>
              <a:gd name="connsiteY537" fmla="*/ 415126 h 5643804"/>
              <a:gd name="connsiteX538" fmla="*/ 4666528 w 8366380"/>
              <a:gd name="connsiteY538" fmla="*/ 395358 h 5643804"/>
              <a:gd name="connsiteX539" fmla="*/ 4646761 w 8366380"/>
              <a:gd name="connsiteY539" fmla="*/ 415126 h 5643804"/>
              <a:gd name="connsiteX540" fmla="*/ 4666528 w 8366380"/>
              <a:gd name="connsiteY540" fmla="*/ 434894 h 5643804"/>
              <a:gd name="connsiteX541" fmla="*/ 4473501 w 8366380"/>
              <a:gd name="connsiteY541" fmla="*/ 434894 h 5643804"/>
              <a:gd name="connsiteX542" fmla="*/ 4493269 w 8366380"/>
              <a:gd name="connsiteY542" fmla="*/ 415126 h 5643804"/>
              <a:gd name="connsiteX543" fmla="*/ 4473501 w 8366380"/>
              <a:gd name="connsiteY543" fmla="*/ 395358 h 5643804"/>
              <a:gd name="connsiteX544" fmla="*/ 4453732 w 8366380"/>
              <a:gd name="connsiteY544" fmla="*/ 415126 h 5643804"/>
              <a:gd name="connsiteX545" fmla="*/ 4473501 w 8366380"/>
              <a:gd name="connsiteY545" fmla="*/ 434894 h 5643804"/>
              <a:gd name="connsiteX546" fmla="*/ 4280474 w 8366380"/>
              <a:gd name="connsiteY546" fmla="*/ 434894 h 5643804"/>
              <a:gd name="connsiteX547" fmla="*/ 4300242 w 8366380"/>
              <a:gd name="connsiteY547" fmla="*/ 415126 h 5643804"/>
              <a:gd name="connsiteX548" fmla="*/ 4280474 w 8366380"/>
              <a:gd name="connsiteY548" fmla="*/ 395358 h 5643804"/>
              <a:gd name="connsiteX549" fmla="*/ 4260705 w 8366380"/>
              <a:gd name="connsiteY549" fmla="*/ 415126 h 5643804"/>
              <a:gd name="connsiteX550" fmla="*/ 4280474 w 8366380"/>
              <a:gd name="connsiteY550" fmla="*/ 434894 h 5643804"/>
              <a:gd name="connsiteX551" fmla="*/ 4058922 w 8366380"/>
              <a:gd name="connsiteY551" fmla="*/ 434894 h 5643804"/>
              <a:gd name="connsiteX552" fmla="*/ 4078690 w 8366380"/>
              <a:gd name="connsiteY552" fmla="*/ 415126 h 5643804"/>
              <a:gd name="connsiteX553" fmla="*/ 4058922 w 8366380"/>
              <a:gd name="connsiteY553" fmla="*/ 395358 h 5643804"/>
              <a:gd name="connsiteX554" fmla="*/ 4039153 w 8366380"/>
              <a:gd name="connsiteY554" fmla="*/ 415126 h 5643804"/>
              <a:gd name="connsiteX555" fmla="*/ 4058922 w 8366380"/>
              <a:gd name="connsiteY555" fmla="*/ 434894 h 5643804"/>
              <a:gd name="connsiteX556" fmla="*/ 3865894 w 8366380"/>
              <a:gd name="connsiteY556" fmla="*/ 434894 h 5643804"/>
              <a:gd name="connsiteX557" fmla="*/ 3885662 w 8366380"/>
              <a:gd name="connsiteY557" fmla="*/ 415126 h 5643804"/>
              <a:gd name="connsiteX558" fmla="*/ 3865894 w 8366380"/>
              <a:gd name="connsiteY558" fmla="*/ 395358 h 5643804"/>
              <a:gd name="connsiteX559" fmla="*/ 3846126 w 8366380"/>
              <a:gd name="connsiteY559" fmla="*/ 415126 h 5643804"/>
              <a:gd name="connsiteX560" fmla="*/ 3865894 w 8366380"/>
              <a:gd name="connsiteY560" fmla="*/ 434894 h 5643804"/>
              <a:gd name="connsiteX561" fmla="*/ 3672866 w 8366380"/>
              <a:gd name="connsiteY561" fmla="*/ 434894 h 5643804"/>
              <a:gd name="connsiteX562" fmla="*/ 3692634 w 8366380"/>
              <a:gd name="connsiteY562" fmla="*/ 415126 h 5643804"/>
              <a:gd name="connsiteX563" fmla="*/ 3672866 w 8366380"/>
              <a:gd name="connsiteY563" fmla="*/ 395358 h 5643804"/>
              <a:gd name="connsiteX564" fmla="*/ 3653098 w 8366380"/>
              <a:gd name="connsiteY564" fmla="*/ 415126 h 5643804"/>
              <a:gd name="connsiteX565" fmla="*/ 3672866 w 8366380"/>
              <a:gd name="connsiteY565" fmla="*/ 434894 h 5643804"/>
              <a:gd name="connsiteX566" fmla="*/ 3479838 w 8366380"/>
              <a:gd name="connsiteY566" fmla="*/ 434894 h 5643804"/>
              <a:gd name="connsiteX567" fmla="*/ 3499606 w 8366380"/>
              <a:gd name="connsiteY567" fmla="*/ 415126 h 5643804"/>
              <a:gd name="connsiteX568" fmla="*/ 3479838 w 8366380"/>
              <a:gd name="connsiteY568" fmla="*/ 395358 h 5643804"/>
              <a:gd name="connsiteX569" fmla="*/ 3460069 w 8366380"/>
              <a:gd name="connsiteY569" fmla="*/ 415126 h 5643804"/>
              <a:gd name="connsiteX570" fmla="*/ 3479838 w 8366380"/>
              <a:gd name="connsiteY570" fmla="*/ 434894 h 5643804"/>
              <a:gd name="connsiteX571" fmla="*/ 3286810 w 8366380"/>
              <a:gd name="connsiteY571" fmla="*/ 434894 h 5643804"/>
              <a:gd name="connsiteX572" fmla="*/ 3306579 w 8366380"/>
              <a:gd name="connsiteY572" fmla="*/ 415126 h 5643804"/>
              <a:gd name="connsiteX573" fmla="*/ 3286810 w 8366380"/>
              <a:gd name="connsiteY573" fmla="*/ 395358 h 5643804"/>
              <a:gd name="connsiteX574" fmla="*/ 3267042 w 8366380"/>
              <a:gd name="connsiteY574" fmla="*/ 415126 h 5643804"/>
              <a:gd name="connsiteX575" fmla="*/ 3286810 w 8366380"/>
              <a:gd name="connsiteY575" fmla="*/ 434894 h 5643804"/>
              <a:gd name="connsiteX576" fmla="*/ 3093783 w 8366380"/>
              <a:gd name="connsiteY576" fmla="*/ 434894 h 5643804"/>
              <a:gd name="connsiteX577" fmla="*/ 3113551 w 8366380"/>
              <a:gd name="connsiteY577" fmla="*/ 415126 h 5643804"/>
              <a:gd name="connsiteX578" fmla="*/ 3093783 w 8366380"/>
              <a:gd name="connsiteY578" fmla="*/ 395358 h 5643804"/>
              <a:gd name="connsiteX579" fmla="*/ 3074014 w 8366380"/>
              <a:gd name="connsiteY579" fmla="*/ 415126 h 5643804"/>
              <a:gd name="connsiteX580" fmla="*/ 3093783 w 8366380"/>
              <a:gd name="connsiteY580" fmla="*/ 434894 h 5643804"/>
              <a:gd name="connsiteX581" fmla="*/ 2900755 w 8366380"/>
              <a:gd name="connsiteY581" fmla="*/ 434894 h 5643804"/>
              <a:gd name="connsiteX582" fmla="*/ 2920524 w 8366380"/>
              <a:gd name="connsiteY582" fmla="*/ 415126 h 5643804"/>
              <a:gd name="connsiteX583" fmla="*/ 2900755 w 8366380"/>
              <a:gd name="connsiteY583" fmla="*/ 395358 h 5643804"/>
              <a:gd name="connsiteX584" fmla="*/ 2880987 w 8366380"/>
              <a:gd name="connsiteY584" fmla="*/ 415126 h 5643804"/>
              <a:gd name="connsiteX585" fmla="*/ 2900755 w 8366380"/>
              <a:gd name="connsiteY585" fmla="*/ 434894 h 5643804"/>
              <a:gd name="connsiteX586" fmla="*/ 2707727 w 8366380"/>
              <a:gd name="connsiteY586" fmla="*/ 434894 h 5643804"/>
              <a:gd name="connsiteX587" fmla="*/ 2727495 w 8366380"/>
              <a:gd name="connsiteY587" fmla="*/ 415126 h 5643804"/>
              <a:gd name="connsiteX588" fmla="*/ 2707727 w 8366380"/>
              <a:gd name="connsiteY588" fmla="*/ 395358 h 5643804"/>
              <a:gd name="connsiteX589" fmla="*/ 2687958 w 8366380"/>
              <a:gd name="connsiteY589" fmla="*/ 415126 h 5643804"/>
              <a:gd name="connsiteX590" fmla="*/ 2707727 w 8366380"/>
              <a:gd name="connsiteY590" fmla="*/ 434894 h 5643804"/>
              <a:gd name="connsiteX591" fmla="*/ 2514699 w 8366380"/>
              <a:gd name="connsiteY591" fmla="*/ 434894 h 5643804"/>
              <a:gd name="connsiteX592" fmla="*/ 2534468 w 8366380"/>
              <a:gd name="connsiteY592" fmla="*/ 415126 h 5643804"/>
              <a:gd name="connsiteX593" fmla="*/ 2514699 w 8366380"/>
              <a:gd name="connsiteY593" fmla="*/ 395358 h 5643804"/>
              <a:gd name="connsiteX594" fmla="*/ 2494931 w 8366380"/>
              <a:gd name="connsiteY594" fmla="*/ 415126 h 5643804"/>
              <a:gd name="connsiteX595" fmla="*/ 2514699 w 8366380"/>
              <a:gd name="connsiteY595" fmla="*/ 434894 h 5643804"/>
              <a:gd name="connsiteX596" fmla="*/ 2321672 w 8366380"/>
              <a:gd name="connsiteY596" fmla="*/ 434894 h 5643804"/>
              <a:gd name="connsiteX597" fmla="*/ 2341440 w 8366380"/>
              <a:gd name="connsiteY597" fmla="*/ 415126 h 5643804"/>
              <a:gd name="connsiteX598" fmla="*/ 2321672 w 8366380"/>
              <a:gd name="connsiteY598" fmla="*/ 395358 h 5643804"/>
              <a:gd name="connsiteX599" fmla="*/ 2301903 w 8366380"/>
              <a:gd name="connsiteY599" fmla="*/ 415126 h 5643804"/>
              <a:gd name="connsiteX600" fmla="*/ 2321672 w 8366380"/>
              <a:gd name="connsiteY600" fmla="*/ 434894 h 5643804"/>
              <a:gd name="connsiteX601" fmla="*/ 2128643 w 8366380"/>
              <a:gd name="connsiteY601" fmla="*/ 434894 h 5643804"/>
              <a:gd name="connsiteX602" fmla="*/ 2148412 w 8366380"/>
              <a:gd name="connsiteY602" fmla="*/ 415126 h 5643804"/>
              <a:gd name="connsiteX603" fmla="*/ 2128643 w 8366380"/>
              <a:gd name="connsiteY603" fmla="*/ 395358 h 5643804"/>
              <a:gd name="connsiteX604" fmla="*/ 2108875 w 8366380"/>
              <a:gd name="connsiteY604" fmla="*/ 415126 h 5643804"/>
              <a:gd name="connsiteX605" fmla="*/ 2128643 w 8366380"/>
              <a:gd name="connsiteY605" fmla="*/ 434894 h 5643804"/>
              <a:gd name="connsiteX606" fmla="*/ 1935616 w 8366380"/>
              <a:gd name="connsiteY606" fmla="*/ 434894 h 5643804"/>
              <a:gd name="connsiteX607" fmla="*/ 1955384 w 8366380"/>
              <a:gd name="connsiteY607" fmla="*/ 415126 h 5643804"/>
              <a:gd name="connsiteX608" fmla="*/ 1935616 w 8366380"/>
              <a:gd name="connsiteY608" fmla="*/ 395358 h 5643804"/>
              <a:gd name="connsiteX609" fmla="*/ 1915848 w 8366380"/>
              <a:gd name="connsiteY609" fmla="*/ 415126 h 5643804"/>
              <a:gd name="connsiteX610" fmla="*/ 1935616 w 8366380"/>
              <a:gd name="connsiteY610" fmla="*/ 434894 h 5643804"/>
              <a:gd name="connsiteX611" fmla="*/ 1727277 w 8366380"/>
              <a:gd name="connsiteY611" fmla="*/ 434894 h 5643804"/>
              <a:gd name="connsiteX612" fmla="*/ 1747045 w 8366380"/>
              <a:gd name="connsiteY612" fmla="*/ 415126 h 5643804"/>
              <a:gd name="connsiteX613" fmla="*/ 1727277 w 8366380"/>
              <a:gd name="connsiteY613" fmla="*/ 395358 h 5643804"/>
              <a:gd name="connsiteX614" fmla="*/ 1707508 w 8366380"/>
              <a:gd name="connsiteY614" fmla="*/ 415126 h 5643804"/>
              <a:gd name="connsiteX615" fmla="*/ 1727277 w 8366380"/>
              <a:gd name="connsiteY615" fmla="*/ 434894 h 5643804"/>
              <a:gd name="connsiteX616" fmla="*/ 1534249 w 8366380"/>
              <a:gd name="connsiteY616" fmla="*/ 434894 h 5643804"/>
              <a:gd name="connsiteX617" fmla="*/ 1554018 w 8366380"/>
              <a:gd name="connsiteY617" fmla="*/ 415126 h 5643804"/>
              <a:gd name="connsiteX618" fmla="*/ 1534249 w 8366380"/>
              <a:gd name="connsiteY618" fmla="*/ 395358 h 5643804"/>
              <a:gd name="connsiteX619" fmla="*/ 1514481 w 8366380"/>
              <a:gd name="connsiteY619" fmla="*/ 415126 h 5643804"/>
              <a:gd name="connsiteX620" fmla="*/ 1534249 w 8366380"/>
              <a:gd name="connsiteY620" fmla="*/ 434894 h 5643804"/>
              <a:gd name="connsiteX621" fmla="*/ 1341222 w 8366380"/>
              <a:gd name="connsiteY621" fmla="*/ 434894 h 5643804"/>
              <a:gd name="connsiteX622" fmla="*/ 1360990 w 8366380"/>
              <a:gd name="connsiteY622" fmla="*/ 415126 h 5643804"/>
              <a:gd name="connsiteX623" fmla="*/ 1341222 w 8366380"/>
              <a:gd name="connsiteY623" fmla="*/ 395358 h 5643804"/>
              <a:gd name="connsiteX624" fmla="*/ 1321453 w 8366380"/>
              <a:gd name="connsiteY624" fmla="*/ 415126 h 5643804"/>
              <a:gd name="connsiteX625" fmla="*/ 1341222 w 8366380"/>
              <a:gd name="connsiteY625" fmla="*/ 434894 h 5643804"/>
              <a:gd name="connsiteX626" fmla="*/ 1148193 w 8366380"/>
              <a:gd name="connsiteY626" fmla="*/ 434894 h 5643804"/>
              <a:gd name="connsiteX627" fmla="*/ 1167962 w 8366380"/>
              <a:gd name="connsiteY627" fmla="*/ 415126 h 5643804"/>
              <a:gd name="connsiteX628" fmla="*/ 1148193 w 8366380"/>
              <a:gd name="connsiteY628" fmla="*/ 395358 h 5643804"/>
              <a:gd name="connsiteX629" fmla="*/ 1128425 w 8366380"/>
              <a:gd name="connsiteY629" fmla="*/ 415126 h 5643804"/>
              <a:gd name="connsiteX630" fmla="*/ 1148193 w 8366380"/>
              <a:gd name="connsiteY630" fmla="*/ 434894 h 5643804"/>
              <a:gd name="connsiteX631" fmla="*/ 955166 w 8366380"/>
              <a:gd name="connsiteY631" fmla="*/ 434894 h 5643804"/>
              <a:gd name="connsiteX632" fmla="*/ 974934 w 8366380"/>
              <a:gd name="connsiteY632" fmla="*/ 415126 h 5643804"/>
              <a:gd name="connsiteX633" fmla="*/ 955166 w 8366380"/>
              <a:gd name="connsiteY633" fmla="*/ 395358 h 5643804"/>
              <a:gd name="connsiteX634" fmla="*/ 935398 w 8366380"/>
              <a:gd name="connsiteY634" fmla="*/ 415126 h 5643804"/>
              <a:gd name="connsiteX635" fmla="*/ 955166 w 8366380"/>
              <a:gd name="connsiteY635" fmla="*/ 434894 h 5643804"/>
              <a:gd name="connsiteX636" fmla="*/ 762138 w 8366380"/>
              <a:gd name="connsiteY636" fmla="*/ 434894 h 5643804"/>
              <a:gd name="connsiteX637" fmla="*/ 781907 w 8366380"/>
              <a:gd name="connsiteY637" fmla="*/ 415126 h 5643804"/>
              <a:gd name="connsiteX638" fmla="*/ 762138 w 8366380"/>
              <a:gd name="connsiteY638" fmla="*/ 395358 h 5643804"/>
              <a:gd name="connsiteX639" fmla="*/ 742370 w 8366380"/>
              <a:gd name="connsiteY639" fmla="*/ 415126 h 5643804"/>
              <a:gd name="connsiteX640" fmla="*/ 762138 w 8366380"/>
              <a:gd name="connsiteY640" fmla="*/ 434894 h 5643804"/>
              <a:gd name="connsiteX641" fmla="*/ 569111 w 8366380"/>
              <a:gd name="connsiteY641" fmla="*/ 434894 h 5643804"/>
              <a:gd name="connsiteX642" fmla="*/ 588879 w 8366380"/>
              <a:gd name="connsiteY642" fmla="*/ 415126 h 5643804"/>
              <a:gd name="connsiteX643" fmla="*/ 569111 w 8366380"/>
              <a:gd name="connsiteY643" fmla="*/ 395358 h 5643804"/>
              <a:gd name="connsiteX644" fmla="*/ 549343 w 8366380"/>
              <a:gd name="connsiteY644" fmla="*/ 415126 h 5643804"/>
              <a:gd name="connsiteX645" fmla="*/ 569111 w 8366380"/>
              <a:gd name="connsiteY645" fmla="*/ 434894 h 5643804"/>
              <a:gd name="connsiteX646" fmla="*/ 376082 w 8366380"/>
              <a:gd name="connsiteY646" fmla="*/ 434894 h 5643804"/>
              <a:gd name="connsiteX647" fmla="*/ 395851 w 8366380"/>
              <a:gd name="connsiteY647" fmla="*/ 415126 h 5643804"/>
              <a:gd name="connsiteX648" fmla="*/ 376082 w 8366380"/>
              <a:gd name="connsiteY648" fmla="*/ 395358 h 5643804"/>
              <a:gd name="connsiteX649" fmla="*/ 356314 w 8366380"/>
              <a:gd name="connsiteY649" fmla="*/ 415126 h 5643804"/>
              <a:gd name="connsiteX650" fmla="*/ 376082 w 8366380"/>
              <a:gd name="connsiteY650" fmla="*/ 434894 h 5643804"/>
              <a:gd name="connsiteX651" fmla="*/ 183055 w 8366380"/>
              <a:gd name="connsiteY651" fmla="*/ 434894 h 5643804"/>
              <a:gd name="connsiteX652" fmla="*/ 202823 w 8366380"/>
              <a:gd name="connsiteY652" fmla="*/ 415126 h 5643804"/>
              <a:gd name="connsiteX653" fmla="*/ 183055 w 8366380"/>
              <a:gd name="connsiteY653" fmla="*/ 395358 h 5643804"/>
              <a:gd name="connsiteX654" fmla="*/ 163287 w 8366380"/>
              <a:gd name="connsiteY654" fmla="*/ 415126 h 5643804"/>
              <a:gd name="connsiteX655" fmla="*/ 183055 w 8366380"/>
              <a:gd name="connsiteY655" fmla="*/ 434894 h 5643804"/>
              <a:gd name="connsiteX656" fmla="*/ 0 w 8366380"/>
              <a:gd name="connsiteY656" fmla="*/ 628442 h 5643804"/>
              <a:gd name="connsiteX657" fmla="*/ 4006 w 8366380"/>
              <a:gd name="connsiteY657" fmla="*/ 626783 h 5643804"/>
              <a:gd name="connsiteX658" fmla="*/ 9796 w 8366380"/>
              <a:gd name="connsiteY658" fmla="*/ 612805 h 5643804"/>
              <a:gd name="connsiteX659" fmla="*/ 4006 w 8366380"/>
              <a:gd name="connsiteY659" fmla="*/ 598827 h 5643804"/>
              <a:gd name="connsiteX660" fmla="*/ 0 w 8366380"/>
              <a:gd name="connsiteY660" fmla="*/ 597168 h 5643804"/>
              <a:gd name="connsiteX661" fmla="*/ 8349367 w 8366380"/>
              <a:gd name="connsiteY661" fmla="*/ 632573 h 5643804"/>
              <a:gd name="connsiteX662" fmla="*/ 8363345 w 8366380"/>
              <a:gd name="connsiteY662" fmla="*/ 626783 h 5643804"/>
              <a:gd name="connsiteX663" fmla="*/ 8366380 w 8366380"/>
              <a:gd name="connsiteY663" fmla="*/ 619456 h 5643804"/>
              <a:gd name="connsiteX664" fmla="*/ 8366380 w 8366380"/>
              <a:gd name="connsiteY664" fmla="*/ 606154 h 5643804"/>
              <a:gd name="connsiteX665" fmla="*/ 8363345 w 8366380"/>
              <a:gd name="connsiteY665" fmla="*/ 598827 h 5643804"/>
              <a:gd name="connsiteX666" fmla="*/ 8349367 w 8366380"/>
              <a:gd name="connsiteY666" fmla="*/ 593037 h 5643804"/>
              <a:gd name="connsiteX667" fmla="*/ 8329598 w 8366380"/>
              <a:gd name="connsiteY667" fmla="*/ 612805 h 5643804"/>
              <a:gd name="connsiteX668" fmla="*/ 8349367 w 8366380"/>
              <a:gd name="connsiteY668" fmla="*/ 632573 h 5643804"/>
              <a:gd name="connsiteX669" fmla="*/ 8156338 w 8366380"/>
              <a:gd name="connsiteY669" fmla="*/ 632573 h 5643804"/>
              <a:gd name="connsiteX670" fmla="*/ 8176107 w 8366380"/>
              <a:gd name="connsiteY670" fmla="*/ 612805 h 5643804"/>
              <a:gd name="connsiteX671" fmla="*/ 8156338 w 8366380"/>
              <a:gd name="connsiteY671" fmla="*/ 593037 h 5643804"/>
              <a:gd name="connsiteX672" fmla="*/ 8136570 w 8366380"/>
              <a:gd name="connsiteY672" fmla="*/ 612805 h 5643804"/>
              <a:gd name="connsiteX673" fmla="*/ 8156338 w 8366380"/>
              <a:gd name="connsiteY673" fmla="*/ 632573 h 5643804"/>
              <a:gd name="connsiteX674" fmla="*/ 7963311 w 8366380"/>
              <a:gd name="connsiteY674" fmla="*/ 632573 h 5643804"/>
              <a:gd name="connsiteX675" fmla="*/ 7983079 w 8366380"/>
              <a:gd name="connsiteY675" fmla="*/ 612805 h 5643804"/>
              <a:gd name="connsiteX676" fmla="*/ 7963311 w 8366380"/>
              <a:gd name="connsiteY676" fmla="*/ 593037 h 5643804"/>
              <a:gd name="connsiteX677" fmla="*/ 7943543 w 8366380"/>
              <a:gd name="connsiteY677" fmla="*/ 612805 h 5643804"/>
              <a:gd name="connsiteX678" fmla="*/ 7963311 w 8366380"/>
              <a:gd name="connsiteY678" fmla="*/ 632573 h 5643804"/>
              <a:gd name="connsiteX679" fmla="*/ 7770283 w 8366380"/>
              <a:gd name="connsiteY679" fmla="*/ 632573 h 5643804"/>
              <a:gd name="connsiteX680" fmla="*/ 7790052 w 8366380"/>
              <a:gd name="connsiteY680" fmla="*/ 612805 h 5643804"/>
              <a:gd name="connsiteX681" fmla="*/ 7770283 w 8366380"/>
              <a:gd name="connsiteY681" fmla="*/ 593037 h 5643804"/>
              <a:gd name="connsiteX682" fmla="*/ 7750515 w 8366380"/>
              <a:gd name="connsiteY682" fmla="*/ 612805 h 5643804"/>
              <a:gd name="connsiteX683" fmla="*/ 7770283 w 8366380"/>
              <a:gd name="connsiteY683" fmla="*/ 632573 h 5643804"/>
              <a:gd name="connsiteX684" fmla="*/ 7577256 w 8366380"/>
              <a:gd name="connsiteY684" fmla="*/ 632573 h 5643804"/>
              <a:gd name="connsiteX685" fmla="*/ 7597024 w 8366380"/>
              <a:gd name="connsiteY685" fmla="*/ 612805 h 5643804"/>
              <a:gd name="connsiteX686" fmla="*/ 7577256 w 8366380"/>
              <a:gd name="connsiteY686" fmla="*/ 593037 h 5643804"/>
              <a:gd name="connsiteX687" fmla="*/ 7557488 w 8366380"/>
              <a:gd name="connsiteY687" fmla="*/ 612805 h 5643804"/>
              <a:gd name="connsiteX688" fmla="*/ 7577256 w 8366380"/>
              <a:gd name="connsiteY688" fmla="*/ 632573 h 5643804"/>
              <a:gd name="connsiteX689" fmla="*/ 7384228 w 8366380"/>
              <a:gd name="connsiteY689" fmla="*/ 632573 h 5643804"/>
              <a:gd name="connsiteX690" fmla="*/ 7403996 w 8366380"/>
              <a:gd name="connsiteY690" fmla="*/ 612805 h 5643804"/>
              <a:gd name="connsiteX691" fmla="*/ 7384228 w 8366380"/>
              <a:gd name="connsiteY691" fmla="*/ 593037 h 5643804"/>
              <a:gd name="connsiteX692" fmla="*/ 7364459 w 8366380"/>
              <a:gd name="connsiteY692" fmla="*/ 612805 h 5643804"/>
              <a:gd name="connsiteX693" fmla="*/ 7384228 w 8366380"/>
              <a:gd name="connsiteY693" fmla="*/ 632573 h 5643804"/>
              <a:gd name="connsiteX694" fmla="*/ 7191200 w 8366380"/>
              <a:gd name="connsiteY694" fmla="*/ 632573 h 5643804"/>
              <a:gd name="connsiteX695" fmla="*/ 7210968 w 8366380"/>
              <a:gd name="connsiteY695" fmla="*/ 612805 h 5643804"/>
              <a:gd name="connsiteX696" fmla="*/ 7191200 w 8366380"/>
              <a:gd name="connsiteY696" fmla="*/ 593037 h 5643804"/>
              <a:gd name="connsiteX697" fmla="*/ 7171432 w 8366380"/>
              <a:gd name="connsiteY697" fmla="*/ 612805 h 5643804"/>
              <a:gd name="connsiteX698" fmla="*/ 7191200 w 8366380"/>
              <a:gd name="connsiteY698" fmla="*/ 632573 h 5643804"/>
              <a:gd name="connsiteX699" fmla="*/ 6998173 w 8366380"/>
              <a:gd name="connsiteY699" fmla="*/ 632573 h 5643804"/>
              <a:gd name="connsiteX700" fmla="*/ 7017941 w 8366380"/>
              <a:gd name="connsiteY700" fmla="*/ 612805 h 5643804"/>
              <a:gd name="connsiteX701" fmla="*/ 6998173 w 8366380"/>
              <a:gd name="connsiteY701" fmla="*/ 593037 h 5643804"/>
              <a:gd name="connsiteX702" fmla="*/ 6978404 w 8366380"/>
              <a:gd name="connsiteY702" fmla="*/ 612805 h 5643804"/>
              <a:gd name="connsiteX703" fmla="*/ 6998173 w 8366380"/>
              <a:gd name="connsiteY703" fmla="*/ 632573 h 5643804"/>
              <a:gd name="connsiteX704" fmla="*/ 6805144 w 8366380"/>
              <a:gd name="connsiteY704" fmla="*/ 632573 h 5643804"/>
              <a:gd name="connsiteX705" fmla="*/ 6824913 w 8366380"/>
              <a:gd name="connsiteY705" fmla="*/ 612805 h 5643804"/>
              <a:gd name="connsiteX706" fmla="*/ 6805144 w 8366380"/>
              <a:gd name="connsiteY706" fmla="*/ 593037 h 5643804"/>
              <a:gd name="connsiteX707" fmla="*/ 6785376 w 8366380"/>
              <a:gd name="connsiteY707" fmla="*/ 612805 h 5643804"/>
              <a:gd name="connsiteX708" fmla="*/ 6805144 w 8366380"/>
              <a:gd name="connsiteY708" fmla="*/ 632573 h 5643804"/>
              <a:gd name="connsiteX709" fmla="*/ 6612117 w 8366380"/>
              <a:gd name="connsiteY709" fmla="*/ 632573 h 5643804"/>
              <a:gd name="connsiteX710" fmla="*/ 6631885 w 8366380"/>
              <a:gd name="connsiteY710" fmla="*/ 612805 h 5643804"/>
              <a:gd name="connsiteX711" fmla="*/ 6612117 w 8366380"/>
              <a:gd name="connsiteY711" fmla="*/ 593037 h 5643804"/>
              <a:gd name="connsiteX712" fmla="*/ 6592348 w 8366380"/>
              <a:gd name="connsiteY712" fmla="*/ 612805 h 5643804"/>
              <a:gd name="connsiteX713" fmla="*/ 6612117 w 8366380"/>
              <a:gd name="connsiteY713" fmla="*/ 632573 h 5643804"/>
              <a:gd name="connsiteX714" fmla="*/ 6403778 w 8366380"/>
              <a:gd name="connsiteY714" fmla="*/ 632573 h 5643804"/>
              <a:gd name="connsiteX715" fmla="*/ 6423546 w 8366380"/>
              <a:gd name="connsiteY715" fmla="*/ 612805 h 5643804"/>
              <a:gd name="connsiteX716" fmla="*/ 6403778 w 8366380"/>
              <a:gd name="connsiteY716" fmla="*/ 593037 h 5643804"/>
              <a:gd name="connsiteX717" fmla="*/ 6384009 w 8366380"/>
              <a:gd name="connsiteY717" fmla="*/ 612805 h 5643804"/>
              <a:gd name="connsiteX718" fmla="*/ 6403778 w 8366380"/>
              <a:gd name="connsiteY718" fmla="*/ 632573 h 5643804"/>
              <a:gd name="connsiteX719" fmla="*/ 6210750 w 8366380"/>
              <a:gd name="connsiteY719" fmla="*/ 632573 h 5643804"/>
              <a:gd name="connsiteX720" fmla="*/ 6230519 w 8366380"/>
              <a:gd name="connsiteY720" fmla="*/ 612805 h 5643804"/>
              <a:gd name="connsiteX721" fmla="*/ 6210750 w 8366380"/>
              <a:gd name="connsiteY721" fmla="*/ 593037 h 5643804"/>
              <a:gd name="connsiteX722" fmla="*/ 6190982 w 8366380"/>
              <a:gd name="connsiteY722" fmla="*/ 612805 h 5643804"/>
              <a:gd name="connsiteX723" fmla="*/ 6210750 w 8366380"/>
              <a:gd name="connsiteY723" fmla="*/ 632573 h 5643804"/>
              <a:gd name="connsiteX724" fmla="*/ 6017723 w 8366380"/>
              <a:gd name="connsiteY724" fmla="*/ 632573 h 5643804"/>
              <a:gd name="connsiteX725" fmla="*/ 6037491 w 8366380"/>
              <a:gd name="connsiteY725" fmla="*/ 612805 h 5643804"/>
              <a:gd name="connsiteX726" fmla="*/ 6017723 w 8366380"/>
              <a:gd name="connsiteY726" fmla="*/ 593037 h 5643804"/>
              <a:gd name="connsiteX727" fmla="*/ 5997954 w 8366380"/>
              <a:gd name="connsiteY727" fmla="*/ 612805 h 5643804"/>
              <a:gd name="connsiteX728" fmla="*/ 6017723 w 8366380"/>
              <a:gd name="connsiteY728" fmla="*/ 632573 h 5643804"/>
              <a:gd name="connsiteX729" fmla="*/ 5824694 w 8366380"/>
              <a:gd name="connsiteY729" fmla="*/ 632573 h 5643804"/>
              <a:gd name="connsiteX730" fmla="*/ 5844463 w 8366380"/>
              <a:gd name="connsiteY730" fmla="*/ 612805 h 5643804"/>
              <a:gd name="connsiteX731" fmla="*/ 5824694 w 8366380"/>
              <a:gd name="connsiteY731" fmla="*/ 593037 h 5643804"/>
              <a:gd name="connsiteX732" fmla="*/ 5804926 w 8366380"/>
              <a:gd name="connsiteY732" fmla="*/ 612805 h 5643804"/>
              <a:gd name="connsiteX733" fmla="*/ 5824694 w 8366380"/>
              <a:gd name="connsiteY733" fmla="*/ 632573 h 5643804"/>
              <a:gd name="connsiteX734" fmla="*/ 5631667 w 8366380"/>
              <a:gd name="connsiteY734" fmla="*/ 632573 h 5643804"/>
              <a:gd name="connsiteX735" fmla="*/ 5651435 w 8366380"/>
              <a:gd name="connsiteY735" fmla="*/ 612805 h 5643804"/>
              <a:gd name="connsiteX736" fmla="*/ 5631667 w 8366380"/>
              <a:gd name="connsiteY736" fmla="*/ 593037 h 5643804"/>
              <a:gd name="connsiteX737" fmla="*/ 5611899 w 8366380"/>
              <a:gd name="connsiteY737" fmla="*/ 612805 h 5643804"/>
              <a:gd name="connsiteX738" fmla="*/ 5631667 w 8366380"/>
              <a:gd name="connsiteY738" fmla="*/ 632573 h 5643804"/>
              <a:gd name="connsiteX739" fmla="*/ 5438639 w 8366380"/>
              <a:gd name="connsiteY739" fmla="*/ 632573 h 5643804"/>
              <a:gd name="connsiteX740" fmla="*/ 5458408 w 8366380"/>
              <a:gd name="connsiteY740" fmla="*/ 612805 h 5643804"/>
              <a:gd name="connsiteX741" fmla="*/ 5438639 w 8366380"/>
              <a:gd name="connsiteY741" fmla="*/ 593037 h 5643804"/>
              <a:gd name="connsiteX742" fmla="*/ 5418871 w 8366380"/>
              <a:gd name="connsiteY742" fmla="*/ 612805 h 5643804"/>
              <a:gd name="connsiteX743" fmla="*/ 5438639 w 8366380"/>
              <a:gd name="connsiteY743" fmla="*/ 632573 h 5643804"/>
              <a:gd name="connsiteX744" fmla="*/ 5245612 w 8366380"/>
              <a:gd name="connsiteY744" fmla="*/ 632573 h 5643804"/>
              <a:gd name="connsiteX745" fmla="*/ 5265380 w 8366380"/>
              <a:gd name="connsiteY745" fmla="*/ 612805 h 5643804"/>
              <a:gd name="connsiteX746" fmla="*/ 5245612 w 8366380"/>
              <a:gd name="connsiteY746" fmla="*/ 593037 h 5643804"/>
              <a:gd name="connsiteX747" fmla="*/ 5225843 w 8366380"/>
              <a:gd name="connsiteY747" fmla="*/ 612805 h 5643804"/>
              <a:gd name="connsiteX748" fmla="*/ 5245612 w 8366380"/>
              <a:gd name="connsiteY748" fmla="*/ 632573 h 5643804"/>
              <a:gd name="connsiteX749" fmla="*/ 5052584 w 8366380"/>
              <a:gd name="connsiteY749" fmla="*/ 632573 h 5643804"/>
              <a:gd name="connsiteX750" fmla="*/ 5072353 w 8366380"/>
              <a:gd name="connsiteY750" fmla="*/ 612805 h 5643804"/>
              <a:gd name="connsiteX751" fmla="*/ 5052584 w 8366380"/>
              <a:gd name="connsiteY751" fmla="*/ 593037 h 5643804"/>
              <a:gd name="connsiteX752" fmla="*/ 5032815 w 8366380"/>
              <a:gd name="connsiteY752" fmla="*/ 612805 h 5643804"/>
              <a:gd name="connsiteX753" fmla="*/ 5052584 w 8366380"/>
              <a:gd name="connsiteY753" fmla="*/ 632573 h 5643804"/>
              <a:gd name="connsiteX754" fmla="*/ 4859557 w 8366380"/>
              <a:gd name="connsiteY754" fmla="*/ 632573 h 5643804"/>
              <a:gd name="connsiteX755" fmla="*/ 4879324 w 8366380"/>
              <a:gd name="connsiteY755" fmla="*/ 612805 h 5643804"/>
              <a:gd name="connsiteX756" fmla="*/ 4859557 w 8366380"/>
              <a:gd name="connsiteY756" fmla="*/ 593037 h 5643804"/>
              <a:gd name="connsiteX757" fmla="*/ 4839789 w 8366380"/>
              <a:gd name="connsiteY757" fmla="*/ 612805 h 5643804"/>
              <a:gd name="connsiteX758" fmla="*/ 4859557 w 8366380"/>
              <a:gd name="connsiteY758" fmla="*/ 632573 h 5643804"/>
              <a:gd name="connsiteX759" fmla="*/ 4666528 w 8366380"/>
              <a:gd name="connsiteY759" fmla="*/ 632573 h 5643804"/>
              <a:gd name="connsiteX760" fmla="*/ 4686297 w 8366380"/>
              <a:gd name="connsiteY760" fmla="*/ 612805 h 5643804"/>
              <a:gd name="connsiteX761" fmla="*/ 4666528 w 8366380"/>
              <a:gd name="connsiteY761" fmla="*/ 593037 h 5643804"/>
              <a:gd name="connsiteX762" fmla="*/ 4646761 w 8366380"/>
              <a:gd name="connsiteY762" fmla="*/ 612805 h 5643804"/>
              <a:gd name="connsiteX763" fmla="*/ 4666528 w 8366380"/>
              <a:gd name="connsiteY763" fmla="*/ 632573 h 5643804"/>
              <a:gd name="connsiteX764" fmla="*/ 4473501 w 8366380"/>
              <a:gd name="connsiteY764" fmla="*/ 632573 h 5643804"/>
              <a:gd name="connsiteX765" fmla="*/ 4493269 w 8366380"/>
              <a:gd name="connsiteY765" fmla="*/ 612805 h 5643804"/>
              <a:gd name="connsiteX766" fmla="*/ 4473501 w 8366380"/>
              <a:gd name="connsiteY766" fmla="*/ 593037 h 5643804"/>
              <a:gd name="connsiteX767" fmla="*/ 4453732 w 8366380"/>
              <a:gd name="connsiteY767" fmla="*/ 612805 h 5643804"/>
              <a:gd name="connsiteX768" fmla="*/ 4473501 w 8366380"/>
              <a:gd name="connsiteY768" fmla="*/ 632573 h 5643804"/>
              <a:gd name="connsiteX769" fmla="*/ 4280474 w 8366380"/>
              <a:gd name="connsiteY769" fmla="*/ 632573 h 5643804"/>
              <a:gd name="connsiteX770" fmla="*/ 4300242 w 8366380"/>
              <a:gd name="connsiteY770" fmla="*/ 612805 h 5643804"/>
              <a:gd name="connsiteX771" fmla="*/ 4280474 w 8366380"/>
              <a:gd name="connsiteY771" fmla="*/ 593037 h 5643804"/>
              <a:gd name="connsiteX772" fmla="*/ 4260705 w 8366380"/>
              <a:gd name="connsiteY772" fmla="*/ 612805 h 5643804"/>
              <a:gd name="connsiteX773" fmla="*/ 4280474 w 8366380"/>
              <a:gd name="connsiteY773" fmla="*/ 632573 h 5643804"/>
              <a:gd name="connsiteX774" fmla="*/ 4058922 w 8366380"/>
              <a:gd name="connsiteY774" fmla="*/ 632573 h 5643804"/>
              <a:gd name="connsiteX775" fmla="*/ 4078690 w 8366380"/>
              <a:gd name="connsiteY775" fmla="*/ 612805 h 5643804"/>
              <a:gd name="connsiteX776" fmla="*/ 4058922 w 8366380"/>
              <a:gd name="connsiteY776" fmla="*/ 593037 h 5643804"/>
              <a:gd name="connsiteX777" fmla="*/ 4039153 w 8366380"/>
              <a:gd name="connsiteY777" fmla="*/ 612805 h 5643804"/>
              <a:gd name="connsiteX778" fmla="*/ 4058922 w 8366380"/>
              <a:gd name="connsiteY778" fmla="*/ 632573 h 5643804"/>
              <a:gd name="connsiteX779" fmla="*/ 3865894 w 8366380"/>
              <a:gd name="connsiteY779" fmla="*/ 632573 h 5643804"/>
              <a:gd name="connsiteX780" fmla="*/ 3885662 w 8366380"/>
              <a:gd name="connsiteY780" fmla="*/ 612805 h 5643804"/>
              <a:gd name="connsiteX781" fmla="*/ 3865894 w 8366380"/>
              <a:gd name="connsiteY781" fmla="*/ 593037 h 5643804"/>
              <a:gd name="connsiteX782" fmla="*/ 3846126 w 8366380"/>
              <a:gd name="connsiteY782" fmla="*/ 612805 h 5643804"/>
              <a:gd name="connsiteX783" fmla="*/ 3865894 w 8366380"/>
              <a:gd name="connsiteY783" fmla="*/ 632573 h 5643804"/>
              <a:gd name="connsiteX784" fmla="*/ 3672866 w 8366380"/>
              <a:gd name="connsiteY784" fmla="*/ 632573 h 5643804"/>
              <a:gd name="connsiteX785" fmla="*/ 3692634 w 8366380"/>
              <a:gd name="connsiteY785" fmla="*/ 612805 h 5643804"/>
              <a:gd name="connsiteX786" fmla="*/ 3672866 w 8366380"/>
              <a:gd name="connsiteY786" fmla="*/ 593037 h 5643804"/>
              <a:gd name="connsiteX787" fmla="*/ 3653098 w 8366380"/>
              <a:gd name="connsiteY787" fmla="*/ 612805 h 5643804"/>
              <a:gd name="connsiteX788" fmla="*/ 3672866 w 8366380"/>
              <a:gd name="connsiteY788" fmla="*/ 632573 h 5643804"/>
              <a:gd name="connsiteX789" fmla="*/ 3479838 w 8366380"/>
              <a:gd name="connsiteY789" fmla="*/ 632573 h 5643804"/>
              <a:gd name="connsiteX790" fmla="*/ 3499606 w 8366380"/>
              <a:gd name="connsiteY790" fmla="*/ 612805 h 5643804"/>
              <a:gd name="connsiteX791" fmla="*/ 3479838 w 8366380"/>
              <a:gd name="connsiteY791" fmla="*/ 593037 h 5643804"/>
              <a:gd name="connsiteX792" fmla="*/ 3460069 w 8366380"/>
              <a:gd name="connsiteY792" fmla="*/ 612805 h 5643804"/>
              <a:gd name="connsiteX793" fmla="*/ 3479838 w 8366380"/>
              <a:gd name="connsiteY793" fmla="*/ 632573 h 5643804"/>
              <a:gd name="connsiteX794" fmla="*/ 3286810 w 8366380"/>
              <a:gd name="connsiteY794" fmla="*/ 632573 h 5643804"/>
              <a:gd name="connsiteX795" fmla="*/ 3306579 w 8366380"/>
              <a:gd name="connsiteY795" fmla="*/ 612805 h 5643804"/>
              <a:gd name="connsiteX796" fmla="*/ 3286810 w 8366380"/>
              <a:gd name="connsiteY796" fmla="*/ 593037 h 5643804"/>
              <a:gd name="connsiteX797" fmla="*/ 3267042 w 8366380"/>
              <a:gd name="connsiteY797" fmla="*/ 612805 h 5643804"/>
              <a:gd name="connsiteX798" fmla="*/ 3286810 w 8366380"/>
              <a:gd name="connsiteY798" fmla="*/ 632573 h 5643804"/>
              <a:gd name="connsiteX799" fmla="*/ 3093783 w 8366380"/>
              <a:gd name="connsiteY799" fmla="*/ 632573 h 5643804"/>
              <a:gd name="connsiteX800" fmla="*/ 3113551 w 8366380"/>
              <a:gd name="connsiteY800" fmla="*/ 612805 h 5643804"/>
              <a:gd name="connsiteX801" fmla="*/ 3093783 w 8366380"/>
              <a:gd name="connsiteY801" fmla="*/ 593037 h 5643804"/>
              <a:gd name="connsiteX802" fmla="*/ 3074014 w 8366380"/>
              <a:gd name="connsiteY802" fmla="*/ 612805 h 5643804"/>
              <a:gd name="connsiteX803" fmla="*/ 3093783 w 8366380"/>
              <a:gd name="connsiteY803" fmla="*/ 632573 h 5643804"/>
              <a:gd name="connsiteX804" fmla="*/ 2900755 w 8366380"/>
              <a:gd name="connsiteY804" fmla="*/ 632573 h 5643804"/>
              <a:gd name="connsiteX805" fmla="*/ 2920524 w 8366380"/>
              <a:gd name="connsiteY805" fmla="*/ 612805 h 5643804"/>
              <a:gd name="connsiteX806" fmla="*/ 2900755 w 8366380"/>
              <a:gd name="connsiteY806" fmla="*/ 593037 h 5643804"/>
              <a:gd name="connsiteX807" fmla="*/ 2880987 w 8366380"/>
              <a:gd name="connsiteY807" fmla="*/ 612805 h 5643804"/>
              <a:gd name="connsiteX808" fmla="*/ 2900755 w 8366380"/>
              <a:gd name="connsiteY808" fmla="*/ 632573 h 5643804"/>
              <a:gd name="connsiteX809" fmla="*/ 2707727 w 8366380"/>
              <a:gd name="connsiteY809" fmla="*/ 632573 h 5643804"/>
              <a:gd name="connsiteX810" fmla="*/ 2727495 w 8366380"/>
              <a:gd name="connsiteY810" fmla="*/ 612805 h 5643804"/>
              <a:gd name="connsiteX811" fmla="*/ 2707727 w 8366380"/>
              <a:gd name="connsiteY811" fmla="*/ 593037 h 5643804"/>
              <a:gd name="connsiteX812" fmla="*/ 2687958 w 8366380"/>
              <a:gd name="connsiteY812" fmla="*/ 612805 h 5643804"/>
              <a:gd name="connsiteX813" fmla="*/ 2707727 w 8366380"/>
              <a:gd name="connsiteY813" fmla="*/ 632573 h 5643804"/>
              <a:gd name="connsiteX814" fmla="*/ 2514699 w 8366380"/>
              <a:gd name="connsiteY814" fmla="*/ 632573 h 5643804"/>
              <a:gd name="connsiteX815" fmla="*/ 2534468 w 8366380"/>
              <a:gd name="connsiteY815" fmla="*/ 612805 h 5643804"/>
              <a:gd name="connsiteX816" fmla="*/ 2514699 w 8366380"/>
              <a:gd name="connsiteY816" fmla="*/ 593037 h 5643804"/>
              <a:gd name="connsiteX817" fmla="*/ 2494931 w 8366380"/>
              <a:gd name="connsiteY817" fmla="*/ 612805 h 5643804"/>
              <a:gd name="connsiteX818" fmla="*/ 2514699 w 8366380"/>
              <a:gd name="connsiteY818" fmla="*/ 632573 h 5643804"/>
              <a:gd name="connsiteX819" fmla="*/ 2321672 w 8366380"/>
              <a:gd name="connsiteY819" fmla="*/ 632573 h 5643804"/>
              <a:gd name="connsiteX820" fmla="*/ 2341440 w 8366380"/>
              <a:gd name="connsiteY820" fmla="*/ 612805 h 5643804"/>
              <a:gd name="connsiteX821" fmla="*/ 2321672 w 8366380"/>
              <a:gd name="connsiteY821" fmla="*/ 593037 h 5643804"/>
              <a:gd name="connsiteX822" fmla="*/ 2301903 w 8366380"/>
              <a:gd name="connsiteY822" fmla="*/ 612805 h 5643804"/>
              <a:gd name="connsiteX823" fmla="*/ 2321672 w 8366380"/>
              <a:gd name="connsiteY823" fmla="*/ 632573 h 5643804"/>
              <a:gd name="connsiteX824" fmla="*/ 2128643 w 8366380"/>
              <a:gd name="connsiteY824" fmla="*/ 632573 h 5643804"/>
              <a:gd name="connsiteX825" fmla="*/ 2148412 w 8366380"/>
              <a:gd name="connsiteY825" fmla="*/ 612805 h 5643804"/>
              <a:gd name="connsiteX826" fmla="*/ 2128643 w 8366380"/>
              <a:gd name="connsiteY826" fmla="*/ 593037 h 5643804"/>
              <a:gd name="connsiteX827" fmla="*/ 2108875 w 8366380"/>
              <a:gd name="connsiteY827" fmla="*/ 612805 h 5643804"/>
              <a:gd name="connsiteX828" fmla="*/ 2128643 w 8366380"/>
              <a:gd name="connsiteY828" fmla="*/ 632573 h 5643804"/>
              <a:gd name="connsiteX829" fmla="*/ 1935616 w 8366380"/>
              <a:gd name="connsiteY829" fmla="*/ 632573 h 5643804"/>
              <a:gd name="connsiteX830" fmla="*/ 1955384 w 8366380"/>
              <a:gd name="connsiteY830" fmla="*/ 612805 h 5643804"/>
              <a:gd name="connsiteX831" fmla="*/ 1935616 w 8366380"/>
              <a:gd name="connsiteY831" fmla="*/ 593037 h 5643804"/>
              <a:gd name="connsiteX832" fmla="*/ 1915848 w 8366380"/>
              <a:gd name="connsiteY832" fmla="*/ 612805 h 5643804"/>
              <a:gd name="connsiteX833" fmla="*/ 1935616 w 8366380"/>
              <a:gd name="connsiteY833" fmla="*/ 632573 h 5643804"/>
              <a:gd name="connsiteX834" fmla="*/ 1727277 w 8366380"/>
              <a:gd name="connsiteY834" fmla="*/ 632573 h 5643804"/>
              <a:gd name="connsiteX835" fmla="*/ 1747045 w 8366380"/>
              <a:gd name="connsiteY835" fmla="*/ 612805 h 5643804"/>
              <a:gd name="connsiteX836" fmla="*/ 1727277 w 8366380"/>
              <a:gd name="connsiteY836" fmla="*/ 593037 h 5643804"/>
              <a:gd name="connsiteX837" fmla="*/ 1707508 w 8366380"/>
              <a:gd name="connsiteY837" fmla="*/ 612805 h 5643804"/>
              <a:gd name="connsiteX838" fmla="*/ 1727277 w 8366380"/>
              <a:gd name="connsiteY838" fmla="*/ 632573 h 5643804"/>
              <a:gd name="connsiteX839" fmla="*/ 1534249 w 8366380"/>
              <a:gd name="connsiteY839" fmla="*/ 632573 h 5643804"/>
              <a:gd name="connsiteX840" fmla="*/ 1554018 w 8366380"/>
              <a:gd name="connsiteY840" fmla="*/ 612805 h 5643804"/>
              <a:gd name="connsiteX841" fmla="*/ 1534249 w 8366380"/>
              <a:gd name="connsiteY841" fmla="*/ 593037 h 5643804"/>
              <a:gd name="connsiteX842" fmla="*/ 1514481 w 8366380"/>
              <a:gd name="connsiteY842" fmla="*/ 612805 h 5643804"/>
              <a:gd name="connsiteX843" fmla="*/ 1534249 w 8366380"/>
              <a:gd name="connsiteY843" fmla="*/ 632573 h 5643804"/>
              <a:gd name="connsiteX844" fmla="*/ 1341222 w 8366380"/>
              <a:gd name="connsiteY844" fmla="*/ 632573 h 5643804"/>
              <a:gd name="connsiteX845" fmla="*/ 1360990 w 8366380"/>
              <a:gd name="connsiteY845" fmla="*/ 612805 h 5643804"/>
              <a:gd name="connsiteX846" fmla="*/ 1341222 w 8366380"/>
              <a:gd name="connsiteY846" fmla="*/ 593037 h 5643804"/>
              <a:gd name="connsiteX847" fmla="*/ 1321453 w 8366380"/>
              <a:gd name="connsiteY847" fmla="*/ 612805 h 5643804"/>
              <a:gd name="connsiteX848" fmla="*/ 1341222 w 8366380"/>
              <a:gd name="connsiteY848" fmla="*/ 632573 h 5643804"/>
              <a:gd name="connsiteX849" fmla="*/ 1148193 w 8366380"/>
              <a:gd name="connsiteY849" fmla="*/ 632573 h 5643804"/>
              <a:gd name="connsiteX850" fmla="*/ 1167962 w 8366380"/>
              <a:gd name="connsiteY850" fmla="*/ 612805 h 5643804"/>
              <a:gd name="connsiteX851" fmla="*/ 1148193 w 8366380"/>
              <a:gd name="connsiteY851" fmla="*/ 593037 h 5643804"/>
              <a:gd name="connsiteX852" fmla="*/ 1128425 w 8366380"/>
              <a:gd name="connsiteY852" fmla="*/ 612805 h 5643804"/>
              <a:gd name="connsiteX853" fmla="*/ 1148193 w 8366380"/>
              <a:gd name="connsiteY853" fmla="*/ 632573 h 5643804"/>
              <a:gd name="connsiteX854" fmla="*/ 955166 w 8366380"/>
              <a:gd name="connsiteY854" fmla="*/ 632573 h 5643804"/>
              <a:gd name="connsiteX855" fmla="*/ 974934 w 8366380"/>
              <a:gd name="connsiteY855" fmla="*/ 612805 h 5643804"/>
              <a:gd name="connsiteX856" fmla="*/ 955166 w 8366380"/>
              <a:gd name="connsiteY856" fmla="*/ 593037 h 5643804"/>
              <a:gd name="connsiteX857" fmla="*/ 935398 w 8366380"/>
              <a:gd name="connsiteY857" fmla="*/ 612805 h 5643804"/>
              <a:gd name="connsiteX858" fmla="*/ 955166 w 8366380"/>
              <a:gd name="connsiteY858" fmla="*/ 632573 h 5643804"/>
              <a:gd name="connsiteX859" fmla="*/ 762138 w 8366380"/>
              <a:gd name="connsiteY859" fmla="*/ 632573 h 5643804"/>
              <a:gd name="connsiteX860" fmla="*/ 781907 w 8366380"/>
              <a:gd name="connsiteY860" fmla="*/ 612805 h 5643804"/>
              <a:gd name="connsiteX861" fmla="*/ 762138 w 8366380"/>
              <a:gd name="connsiteY861" fmla="*/ 593037 h 5643804"/>
              <a:gd name="connsiteX862" fmla="*/ 742370 w 8366380"/>
              <a:gd name="connsiteY862" fmla="*/ 612805 h 5643804"/>
              <a:gd name="connsiteX863" fmla="*/ 762138 w 8366380"/>
              <a:gd name="connsiteY863" fmla="*/ 632573 h 5643804"/>
              <a:gd name="connsiteX864" fmla="*/ 569111 w 8366380"/>
              <a:gd name="connsiteY864" fmla="*/ 632573 h 5643804"/>
              <a:gd name="connsiteX865" fmla="*/ 588879 w 8366380"/>
              <a:gd name="connsiteY865" fmla="*/ 612805 h 5643804"/>
              <a:gd name="connsiteX866" fmla="*/ 569111 w 8366380"/>
              <a:gd name="connsiteY866" fmla="*/ 593037 h 5643804"/>
              <a:gd name="connsiteX867" fmla="*/ 549343 w 8366380"/>
              <a:gd name="connsiteY867" fmla="*/ 612805 h 5643804"/>
              <a:gd name="connsiteX868" fmla="*/ 569111 w 8366380"/>
              <a:gd name="connsiteY868" fmla="*/ 632573 h 5643804"/>
              <a:gd name="connsiteX869" fmla="*/ 376082 w 8366380"/>
              <a:gd name="connsiteY869" fmla="*/ 632573 h 5643804"/>
              <a:gd name="connsiteX870" fmla="*/ 395851 w 8366380"/>
              <a:gd name="connsiteY870" fmla="*/ 612805 h 5643804"/>
              <a:gd name="connsiteX871" fmla="*/ 376082 w 8366380"/>
              <a:gd name="connsiteY871" fmla="*/ 593037 h 5643804"/>
              <a:gd name="connsiteX872" fmla="*/ 356314 w 8366380"/>
              <a:gd name="connsiteY872" fmla="*/ 612805 h 5643804"/>
              <a:gd name="connsiteX873" fmla="*/ 376082 w 8366380"/>
              <a:gd name="connsiteY873" fmla="*/ 632573 h 5643804"/>
              <a:gd name="connsiteX874" fmla="*/ 183055 w 8366380"/>
              <a:gd name="connsiteY874" fmla="*/ 632573 h 5643804"/>
              <a:gd name="connsiteX875" fmla="*/ 202823 w 8366380"/>
              <a:gd name="connsiteY875" fmla="*/ 612805 h 5643804"/>
              <a:gd name="connsiteX876" fmla="*/ 183055 w 8366380"/>
              <a:gd name="connsiteY876" fmla="*/ 593037 h 5643804"/>
              <a:gd name="connsiteX877" fmla="*/ 163287 w 8366380"/>
              <a:gd name="connsiteY877" fmla="*/ 612805 h 5643804"/>
              <a:gd name="connsiteX878" fmla="*/ 183055 w 8366380"/>
              <a:gd name="connsiteY878" fmla="*/ 632573 h 5643804"/>
              <a:gd name="connsiteX879" fmla="*/ 0 w 8366380"/>
              <a:gd name="connsiteY879" fmla="*/ 826122 h 5643804"/>
              <a:gd name="connsiteX880" fmla="*/ 4006 w 8366380"/>
              <a:gd name="connsiteY880" fmla="*/ 824463 h 5643804"/>
              <a:gd name="connsiteX881" fmla="*/ 9796 w 8366380"/>
              <a:gd name="connsiteY881" fmla="*/ 810484 h 5643804"/>
              <a:gd name="connsiteX882" fmla="*/ 4006 w 8366380"/>
              <a:gd name="connsiteY882" fmla="*/ 796506 h 5643804"/>
              <a:gd name="connsiteX883" fmla="*/ 0 w 8366380"/>
              <a:gd name="connsiteY883" fmla="*/ 794847 h 5643804"/>
              <a:gd name="connsiteX884" fmla="*/ 8349367 w 8366380"/>
              <a:gd name="connsiteY884" fmla="*/ 830252 h 5643804"/>
              <a:gd name="connsiteX885" fmla="*/ 8363345 w 8366380"/>
              <a:gd name="connsiteY885" fmla="*/ 824463 h 5643804"/>
              <a:gd name="connsiteX886" fmla="*/ 8366380 w 8366380"/>
              <a:gd name="connsiteY886" fmla="*/ 817135 h 5643804"/>
              <a:gd name="connsiteX887" fmla="*/ 8366380 w 8366380"/>
              <a:gd name="connsiteY887" fmla="*/ 803833 h 5643804"/>
              <a:gd name="connsiteX888" fmla="*/ 8363345 w 8366380"/>
              <a:gd name="connsiteY888" fmla="*/ 796506 h 5643804"/>
              <a:gd name="connsiteX889" fmla="*/ 8349367 w 8366380"/>
              <a:gd name="connsiteY889" fmla="*/ 790716 h 5643804"/>
              <a:gd name="connsiteX890" fmla="*/ 8329598 w 8366380"/>
              <a:gd name="connsiteY890" fmla="*/ 810484 h 5643804"/>
              <a:gd name="connsiteX891" fmla="*/ 8349367 w 8366380"/>
              <a:gd name="connsiteY891" fmla="*/ 830252 h 5643804"/>
              <a:gd name="connsiteX892" fmla="*/ 8156338 w 8366380"/>
              <a:gd name="connsiteY892" fmla="*/ 830252 h 5643804"/>
              <a:gd name="connsiteX893" fmla="*/ 8176107 w 8366380"/>
              <a:gd name="connsiteY893" fmla="*/ 810484 h 5643804"/>
              <a:gd name="connsiteX894" fmla="*/ 8156338 w 8366380"/>
              <a:gd name="connsiteY894" fmla="*/ 790716 h 5643804"/>
              <a:gd name="connsiteX895" fmla="*/ 8136570 w 8366380"/>
              <a:gd name="connsiteY895" fmla="*/ 810484 h 5643804"/>
              <a:gd name="connsiteX896" fmla="*/ 8156338 w 8366380"/>
              <a:gd name="connsiteY896" fmla="*/ 830252 h 5643804"/>
              <a:gd name="connsiteX897" fmla="*/ 7963311 w 8366380"/>
              <a:gd name="connsiteY897" fmla="*/ 830252 h 5643804"/>
              <a:gd name="connsiteX898" fmla="*/ 7983079 w 8366380"/>
              <a:gd name="connsiteY898" fmla="*/ 810484 h 5643804"/>
              <a:gd name="connsiteX899" fmla="*/ 7963311 w 8366380"/>
              <a:gd name="connsiteY899" fmla="*/ 790716 h 5643804"/>
              <a:gd name="connsiteX900" fmla="*/ 7943543 w 8366380"/>
              <a:gd name="connsiteY900" fmla="*/ 810484 h 5643804"/>
              <a:gd name="connsiteX901" fmla="*/ 7963311 w 8366380"/>
              <a:gd name="connsiteY901" fmla="*/ 830252 h 5643804"/>
              <a:gd name="connsiteX902" fmla="*/ 7770283 w 8366380"/>
              <a:gd name="connsiteY902" fmla="*/ 830252 h 5643804"/>
              <a:gd name="connsiteX903" fmla="*/ 7790052 w 8366380"/>
              <a:gd name="connsiteY903" fmla="*/ 810484 h 5643804"/>
              <a:gd name="connsiteX904" fmla="*/ 7770283 w 8366380"/>
              <a:gd name="connsiteY904" fmla="*/ 790716 h 5643804"/>
              <a:gd name="connsiteX905" fmla="*/ 7750515 w 8366380"/>
              <a:gd name="connsiteY905" fmla="*/ 810484 h 5643804"/>
              <a:gd name="connsiteX906" fmla="*/ 7770283 w 8366380"/>
              <a:gd name="connsiteY906" fmla="*/ 830252 h 5643804"/>
              <a:gd name="connsiteX907" fmla="*/ 7577256 w 8366380"/>
              <a:gd name="connsiteY907" fmla="*/ 830252 h 5643804"/>
              <a:gd name="connsiteX908" fmla="*/ 7597024 w 8366380"/>
              <a:gd name="connsiteY908" fmla="*/ 810484 h 5643804"/>
              <a:gd name="connsiteX909" fmla="*/ 7577256 w 8366380"/>
              <a:gd name="connsiteY909" fmla="*/ 790716 h 5643804"/>
              <a:gd name="connsiteX910" fmla="*/ 7557488 w 8366380"/>
              <a:gd name="connsiteY910" fmla="*/ 810484 h 5643804"/>
              <a:gd name="connsiteX911" fmla="*/ 7577256 w 8366380"/>
              <a:gd name="connsiteY911" fmla="*/ 830252 h 5643804"/>
              <a:gd name="connsiteX912" fmla="*/ 7384228 w 8366380"/>
              <a:gd name="connsiteY912" fmla="*/ 830252 h 5643804"/>
              <a:gd name="connsiteX913" fmla="*/ 7403996 w 8366380"/>
              <a:gd name="connsiteY913" fmla="*/ 810484 h 5643804"/>
              <a:gd name="connsiteX914" fmla="*/ 7384228 w 8366380"/>
              <a:gd name="connsiteY914" fmla="*/ 790716 h 5643804"/>
              <a:gd name="connsiteX915" fmla="*/ 7364459 w 8366380"/>
              <a:gd name="connsiteY915" fmla="*/ 810484 h 5643804"/>
              <a:gd name="connsiteX916" fmla="*/ 7384228 w 8366380"/>
              <a:gd name="connsiteY916" fmla="*/ 830252 h 5643804"/>
              <a:gd name="connsiteX917" fmla="*/ 7191200 w 8366380"/>
              <a:gd name="connsiteY917" fmla="*/ 830252 h 5643804"/>
              <a:gd name="connsiteX918" fmla="*/ 7210968 w 8366380"/>
              <a:gd name="connsiteY918" fmla="*/ 810484 h 5643804"/>
              <a:gd name="connsiteX919" fmla="*/ 7191200 w 8366380"/>
              <a:gd name="connsiteY919" fmla="*/ 790716 h 5643804"/>
              <a:gd name="connsiteX920" fmla="*/ 7171432 w 8366380"/>
              <a:gd name="connsiteY920" fmla="*/ 810484 h 5643804"/>
              <a:gd name="connsiteX921" fmla="*/ 7191200 w 8366380"/>
              <a:gd name="connsiteY921" fmla="*/ 830252 h 5643804"/>
              <a:gd name="connsiteX922" fmla="*/ 6998173 w 8366380"/>
              <a:gd name="connsiteY922" fmla="*/ 830252 h 5643804"/>
              <a:gd name="connsiteX923" fmla="*/ 7017941 w 8366380"/>
              <a:gd name="connsiteY923" fmla="*/ 810484 h 5643804"/>
              <a:gd name="connsiteX924" fmla="*/ 6998173 w 8366380"/>
              <a:gd name="connsiteY924" fmla="*/ 790716 h 5643804"/>
              <a:gd name="connsiteX925" fmla="*/ 6978404 w 8366380"/>
              <a:gd name="connsiteY925" fmla="*/ 810484 h 5643804"/>
              <a:gd name="connsiteX926" fmla="*/ 6998173 w 8366380"/>
              <a:gd name="connsiteY926" fmla="*/ 830252 h 5643804"/>
              <a:gd name="connsiteX927" fmla="*/ 6805144 w 8366380"/>
              <a:gd name="connsiteY927" fmla="*/ 830252 h 5643804"/>
              <a:gd name="connsiteX928" fmla="*/ 6824913 w 8366380"/>
              <a:gd name="connsiteY928" fmla="*/ 810484 h 5643804"/>
              <a:gd name="connsiteX929" fmla="*/ 6805144 w 8366380"/>
              <a:gd name="connsiteY929" fmla="*/ 790716 h 5643804"/>
              <a:gd name="connsiteX930" fmla="*/ 6785376 w 8366380"/>
              <a:gd name="connsiteY930" fmla="*/ 810484 h 5643804"/>
              <a:gd name="connsiteX931" fmla="*/ 6805144 w 8366380"/>
              <a:gd name="connsiteY931" fmla="*/ 830252 h 5643804"/>
              <a:gd name="connsiteX932" fmla="*/ 6612117 w 8366380"/>
              <a:gd name="connsiteY932" fmla="*/ 830252 h 5643804"/>
              <a:gd name="connsiteX933" fmla="*/ 6631885 w 8366380"/>
              <a:gd name="connsiteY933" fmla="*/ 810484 h 5643804"/>
              <a:gd name="connsiteX934" fmla="*/ 6612117 w 8366380"/>
              <a:gd name="connsiteY934" fmla="*/ 790716 h 5643804"/>
              <a:gd name="connsiteX935" fmla="*/ 6592348 w 8366380"/>
              <a:gd name="connsiteY935" fmla="*/ 810484 h 5643804"/>
              <a:gd name="connsiteX936" fmla="*/ 6612117 w 8366380"/>
              <a:gd name="connsiteY936" fmla="*/ 830252 h 5643804"/>
              <a:gd name="connsiteX937" fmla="*/ 6403778 w 8366380"/>
              <a:gd name="connsiteY937" fmla="*/ 830252 h 5643804"/>
              <a:gd name="connsiteX938" fmla="*/ 6423546 w 8366380"/>
              <a:gd name="connsiteY938" fmla="*/ 810484 h 5643804"/>
              <a:gd name="connsiteX939" fmla="*/ 6403778 w 8366380"/>
              <a:gd name="connsiteY939" fmla="*/ 790716 h 5643804"/>
              <a:gd name="connsiteX940" fmla="*/ 6384009 w 8366380"/>
              <a:gd name="connsiteY940" fmla="*/ 810484 h 5643804"/>
              <a:gd name="connsiteX941" fmla="*/ 6403778 w 8366380"/>
              <a:gd name="connsiteY941" fmla="*/ 830252 h 5643804"/>
              <a:gd name="connsiteX942" fmla="*/ 6210750 w 8366380"/>
              <a:gd name="connsiteY942" fmla="*/ 830252 h 5643804"/>
              <a:gd name="connsiteX943" fmla="*/ 6230519 w 8366380"/>
              <a:gd name="connsiteY943" fmla="*/ 810484 h 5643804"/>
              <a:gd name="connsiteX944" fmla="*/ 6210750 w 8366380"/>
              <a:gd name="connsiteY944" fmla="*/ 790716 h 5643804"/>
              <a:gd name="connsiteX945" fmla="*/ 6190982 w 8366380"/>
              <a:gd name="connsiteY945" fmla="*/ 810484 h 5643804"/>
              <a:gd name="connsiteX946" fmla="*/ 6210750 w 8366380"/>
              <a:gd name="connsiteY946" fmla="*/ 830252 h 5643804"/>
              <a:gd name="connsiteX947" fmla="*/ 6017723 w 8366380"/>
              <a:gd name="connsiteY947" fmla="*/ 830252 h 5643804"/>
              <a:gd name="connsiteX948" fmla="*/ 6037491 w 8366380"/>
              <a:gd name="connsiteY948" fmla="*/ 810484 h 5643804"/>
              <a:gd name="connsiteX949" fmla="*/ 6017723 w 8366380"/>
              <a:gd name="connsiteY949" fmla="*/ 790716 h 5643804"/>
              <a:gd name="connsiteX950" fmla="*/ 5997954 w 8366380"/>
              <a:gd name="connsiteY950" fmla="*/ 810484 h 5643804"/>
              <a:gd name="connsiteX951" fmla="*/ 6017723 w 8366380"/>
              <a:gd name="connsiteY951" fmla="*/ 830252 h 5643804"/>
              <a:gd name="connsiteX952" fmla="*/ 5824694 w 8366380"/>
              <a:gd name="connsiteY952" fmla="*/ 830252 h 5643804"/>
              <a:gd name="connsiteX953" fmla="*/ 5844463 w 8366380"/>
              <a:gd name="connsiteY953" fmla="*/ 810484 h 5643804"/>
              <a:gd name="connsiteX954" fmla="*/ 5824694 w 8366380"/>
              <a:gd name="connsiteY954" fmla="*/ 790716 h 5643804"/>
              <a:gd name="connsiteX955" fmla="*/ 5804926 w 8366380"/>
              <a:gd name="connsiteY955" fmla="*/ 810484 h 5643804"/>
              <a:gd name="connsiteX956" fmla="*/ 5824694 w 8366380"/>
              <a:gd name="connsiteY956" fmla="*/ 830252 h 5643804"/>
              <a:gd name="connsiteX957" fmla="*/ 5631667 w 8366380"/>
              <a:gd name="connsiteY957" fmla="*/ 830252 h 5643804"/>
              <a:gd name="connsiteX958" fmla="*/ 5651435 w 8366380"/>
              <a:gd name="connsiteY958" fmla="*/ 810484 h 5643804"/>
              <a:gd name="connsiteX959" fmla="*/ 5631667 w 8366380"/>
              <a:gd name="connsiteY959" fmla="*/ 790716 h 5643804"/>
              <a:gd name="connsiteX960" fmla="*/ 5611899 w 8366380"/>
              <a:gd name="connsiteY960" fmla="*/ 810484 h 5643804"/>
              <a:gd name="connsiteX961" fmla="*/ 5631667 w 8366380"/>
              <a:gd name="connsiteY961" fmla="*/ 830252 h 5643804"/>
              <a:gd name="connsiteX962" fmla="*/ 5438639 w 8366380"/>
              <a:gd name="connsiteY962" fmla="*/ 830252 h 5643804"/>
              <a:gd name="connsiteX963" fmla="*/ 5458408 w 8366380"/>
              <a:gd name="connsiteY963" fmla="*/ 810484 h 5643804"/>
              <a:gd name="connsiteX964" fmla="*/ 5438639 w 8366380"/>
              <a:gd name="connsiteY964" fmla="*/ 790716 h 5643804"/>
              <a:gd name="connsiteX965" fmla="*/ 5418871 w 8366380"/>
              <a:gd name="connsiteY965" fmla="*/ 810484 h 5643804"/>
              <a:gd name="connsiteX966" fmla="*/ 5438639 w 8366380"/>
              <a:gd name="connsiteY966" fmla="*/ 830252 h 5643804"/>
              <a:gd name="connsiteX967" fmla="*/ 5245612 w 8366380"/>
              <a:gd name="connsiteY967" fmla="*/ 830252 h 5643804"/>
              <a:gd name="connsiteX968" fmla="*/ 5265380 w 8366380"/>
              <a:gd name="connsiteY968" fmla="*/ 810484 h 5643804"/>
              <a:gd name="connsiteX969" fmla="*/ 5245612 w 8366380"/>
              <a:gd name="connsiteY969" fmla="*/ 790716 h 5643804"/>
              <a:gd name="connsiteX970" fmla="*/ 5225843 w 8366380"/>
              <a:gd name="connsiteY970" fmla="*/ 810484 h 5643804"/>
              <a:gd name="connsiteX971" fmla="*/ 5245612 w 8366380"/>
              <a:gd name="connsiteY971" fmla="*/ 830252 h 5643804"/>
              <a:gd name="connsiteX972" fmla="*/ 5052584 w 8366380"/>
              <a:gd name="connsiteY972" fmla="*/ 830252 h 5643804"/>
              <a:gd name="connsiteX973" fmla="*/ 5072353 w 8366380"/>
              <a:gd name="connsiteY973" fmla="*/ 810484 h 5643804"/>
              <a:gd name="connsiteX974" fmla="*/ 5052584 w 8366380"/>
              <a:gd name="connsiteY974" fmla="*/ 790716 h 5643804"/>
              <a:gd name="connsiteX975" fmla="*/ 5032815 w 8366380"/>
              <a:gd name="connsiteY975" fmla="*/ 810484 h 5643804"/>
              <a:gd name="connsiteX976" fmla="*/ 5052584 w 8366380"/>
              <a:gd name="connsiteY976" fmla="*/ 830252 h 5643804"/>
              <a:gd name="connsiteX977" fmla="*/ 4859557 w 8366380"/>
              <a:gd name="connsiteY977" fmla="*/ 830252 h 5643804"/>
              <a:gd name="connsiteX978" fmla="*/ 4879324 w 8366380"/>
              <a:gd name="connsiteY978" fmla="*/ 810484 h 5643804"/>
              <a:gd name="connsiteX979" fmla="*/ 4859557 w 8366380"/>
              <a:gd name="connsiteY979" fmla="*/ 790716 h 5643804"/>
              <a:gd name="connsiteX980" fmla="*/ 4839789 w 8366380"/>
              <a:gd name="connsiteY980" fmla="*/ 810484 h 5643804"/>
              <a:gd name="connsiteX981" fmla="*/ 4859557 w 8366380"/>
              <a:gd name="connsiteY981" fmla="*/ 830252 h 5643804"/>
              <a:gd name="connsiteX982" fmla="*/ 4666528 w 8366380"/>
              <a:gd name="connsiteY982" fmla="*/ 830252 h 5643804"/>
              <a:gd name="connsiteX983" fmla="*/ 4686297 w 8366380"/>
              <a:gd name="connsiteY983" fmla="*/ 810484 h 5643804"/>
              <a:gd name="connsiteX984" fmla="*/ 4666528 w 8366380"/>
              <a:gd name="connsiteY984" fmla="*/ 790716 h 5643804"/>
              <a:gd name="connsiteX985" fmla="*/ 4646761 w 8366380"/>
              <a:gd name="connsiteY985" fmla="*/ 810484 h 5643804"/>
              <a:gd name="connsiteX986" fmla="*/ 4666528 w 8366380"/>
              <a:gd name="connsiteY986" fmla="*/ 830252 h 5643804"/>
              <a:gd name="connsiteX987" fmla="*/ 4473501 w 8366380"/>
              <a:gd name="connsiteY987" fmla="*/ 830252 h 5643804"/>
              <a:gd name="connsiteX988" fmla="*/ 4493269 w 8366380"/>
              <a:gd name="connsiteY988" fmla="*/ 810484 h 5643804"/>
              <a:gd name="connsiteX989" fmla="*/ 4473501 w 8366380"/>
              <a:gd name="connsiteY989" fmla="*/ 790716 h 5643804"/>
              <a:gd name="connsiteX990" fmla="*/ 4453732 w 8366380"/>
              <a:gd name="connsiteY990" fmla="*/ 810484 h 5643804"/>
              <a:gd name="connsiteX991" fmla="*/ 4473501 w 8366380"/>
              <a:gd name="connsiteY991" fmla="*/ 830252 h 5643804"/>
              <a:gd name="connsiteX992" fmla="*/ 4280474 w 8366380"/>
              <a:gd name="connsiteY992" fmla="*/ 830252 h 5643804"/>
              <a:gd name="connsiteX993" fmla="*/ 4300242 w 8366380"/>
              <a:gd name="connsiteY993" fmla="*/ 810484 h 5643804"/>
              <a:gd name="connsiteX994" fmla="*/ 4280474 w 8366380"/>
              <a:gd name="connsiteY994" fmla="*/ 790716 h 5643804"/>
              <a:gd name="connsiteX995" fmla="*/ 4260705 w 8366380"/>
              <a:gd name="connsiteY995" fmla="*/ 810484 h 5643804"/>
              <a:gd name="connsiteX996" fmla="*/ 4280474 w 8366380"/>
              <a:gd name="connsiteY996" fmla="*/ 830252 h 5643804"/>
              <a:gd name="connsiteX997" fmla="*/ 4058922 w 8366380"/>
              <a:gd name="connsiteY997" fmla="*/ 830252 h 5643804"/>
              <a:gd name="connsiteX998" fmla="*/ 4078690 w 8366380"/>
              <a:gd name="connsiteY998" fmla="*/ 810484 h 5643804"/>
              <a:gd name="connsiteX999" fmla="*/ 4058922 w 8366380"/>
              <a:gd name="connsiteY999" fmla="*/ 790716 h 5643804"/>
              <a:gd name="connsiteX1000" fmla="*/ 4039153 w 8366380"/>
              <a:gd name="connsiteY1000" fmla="*/ 810484 h 5643804"/>
              <a:gd name="connsiteX1001" fmla="*/ 4058922 w 8366380"/>
              <a:gd name="connsiteY1001" fmla="*/ 830252 h 5643804"/>
              <a:gd name="connsiteX1002" fmla="*/ 3865894 w 8366380"/>
              <a:gd name="connsiteY1002" fmla="*/ 830252 h 5643804"/>
              <a:gd name="connsiteX1003" fmla="*/ 3885662 w 8366380"/>
              <a:gd name="connsiteY1003" fmla="*/ 810484 h 5643804"/>
              <a:gd name="connsiteX1004" fmla="*/ 3865894 w 8366380"/>
              <a:gd name="connsiteY1004" fmla="*/ 790716 h 5643804"/>
              <a:gd name="connsiteX1005" fmla="*/ 3846126 w 8366380"/>
              <a:gd name="connsiteY1005" fmla="*/ 810484 h 5643804"/>
              <a:gd name="connsiteX1006" fmla="*/ 3865894 w 8366380"/>
              <a:gd name="connsiteY1006" fmla="*/ 830252 h 5643804"/>
              <a:gd name="connsiteX1007" fmla="*/ 3672866 w 8366380"/>
              <a:gd name="connsiteY1007" fmla="*/ 830252 h 5643804"/>
              <a:gd name="connsiteX1008" fmla="*/ 3692634 w 8366380"/>
              <a:gd name="connsiteY1008" fmla="*/ 810484 h 5643804"/>
              <a:gd name="connsiteX1009" fmla="*/ 3672866 w 8366380"/>
              <a:gd name="connsiteY1009" fmla="*/ 790716 h 5643804"/>
              <a:gd name="connsiteX1010" fmla="*/ 3653098 w 8366380"/>
              <a:gd name="connsiteY1010" fmla="*/ 810484 h 5643804"/>
              <a:gd name="connsiteX1011" fmla="*/ 3672866 w 8366380"/>
              <a:gd name="connsiteY1011" fmla="*/ 830252 h 5643804"/>
              <a:gd name="connsiteX1012" fmla="*/ 3479838 w 8366380"/>
              <a:gd name="connsiteY1012" fmla="*/ 830252 h 5643804"/>
              <a:gd name="connsiteX1013" fmla="*/ 3499606 w 8366380"/>
              <a:gd name="connsiteY1013" fmla="*/ 810484 h 5643804"/>
              <a:gd name="connsiteX1014" fmla="*/ 3479838 w 8366380"/>
              <a:gd name="connsiteY1014" fmla="*/ 790716 h 5643804"/>
              <a:gd name="connsiteX1015" fmla="*/ 3460069 w 8366380"/>
              <a:gd name="connsiteY1015" fmla="*/ 810484 h 5643804"/>
              <a:gd name="connsiteX1016" fmla="*/ 3479838 w 8366380"/>
              <a:gd name="connsiteY1016" fmla="*/ 830252 h 5643804"/>
              <a:gd name="connsiteX1017" fmla="*/ 3286810 w 8366380"/>
              <a:gd name="connsiteY1017" fmla="*/ 830252 h 5643804"/>
              <a:gd name="connsiteX1018" fmla="*/ 3306579 w 8366380"/>
              <a:gd name="connsiteY1018" fmla="*/ 810484 h 5643804"/>
              <a:gd name="connsiteX1019" fmla="*/ 3286810 w 8366380"/>
              <a:gd name="connsiteY1019" fmla="*/ 790716 h 5643804"/>
              <a:gd name="connsiteX1020" fmla="*/ 3267042 w 8366380"/>
              <a:gd name="connsiteY1020" fmla="*/ 810484 h 5643804"/>
              <a:gd name="connsiteX1021" fmla="*/ 3286810 w 8366380"/>
              <a:gd name="connsiteY1021" fmla="*/ 830252 h 5643804"/>
              <a:gd name="connsiteX1022" fmla="*/ 3093783 w 8366380"/>
              <a:gd name="connsiteY1022" fmla="*/ 830252 h 5643804"/>
              <a:gd name="connsiteX1023" fmla="*/ 3113551 w 8366380"/>
              <a:gd name="connsiteY1023" fmla="*/ 810484 h 5643804"/>
              <a:gd name="connsiteX1024" fmla="*/ 3093783 w 8366380"/>
              <a:gd name="connsiteY1024" fmla="*/ 790716 h 5643804"/>
              <a:gd name="connsiteX1025" fmla="*/ 3074014 w 8366380"/>
              <a:gd name="connsiteY1025" fmla="*/ 810484 h 5643804"/>
              <a:gd name="connsiteX1026" fmla="*/ 3093783 w 8366380"/>
              <a:gd name="connsiteY1026" fmla="*/ 830252 h 5643804"/>
              <a:gd name="connsiteX1027" fmla="*/ 2900755 w 8366380"/>
              <a:gd name="connsiteY1027" fmla="*/ 830252 h 5643804"/>
              <a:gd name="connsiteX1028" fmla="*/ 2920524 w 8366380"/>
              <a:gd name="connsiteY1028" fmla="*/ 810484 h 5643804"/>
              <a:gd name="connsiteX1029" fmla="*/ 2900755 w 8366380"/>
              <a:gd name="connsiteY1029" fmla="*/ 790716 h 5643804"/>
              <a:gd name="connsiteX1030" fmla="*/ 2880987 w 8366380"/>
              <a:gd name="connsiteY1030" fmla="*/ 810484 h 5643804"/>
              <a:gd name="connsiteX1031" fmla="*/ 2900755 w 8366380"/>
              <a:gd name="connsiteY1031" fmla="*/ 830252 h 5643804"/>
              <a:gd name="connsiteX1032" fmla="*/ 2707727 w 8366380"/>
              <a:gd name="connsiteY1032" fmla="*/ 830252 h 5643804"/>
              <a:gd name="connsiteX1033" fmla="*/ 2727495 w 8366380"/>
              <a:gd name="connsiteY1033" fmla="*/ 810484 h 5643804"/>
              <a:gd name="connsiteX1034" fmla="*/ 2707727 w 8366380"/>
              <a:gd name="connsiteY1034" fmla="*/ 790716 h 5643804"/>
              <a:gd name="connsiteX1035" fmla="*/ 2687958 w 8366380"/>
              <a:gd name="connsiteY1035" fmla="*/ 810484 h 5643804"/>
              <a:gd name="connsiteX1036" fmla="*/ 2707727 w 8366380"/>
              <a:gd name="connsiteY1036" fmla="*/ 830252 h 5643804"/>
              <a:gd name="connsiteX1037" fmla="*/ 2514699 w 8366380"/>
              <a:gd name="connsiteY1037" fmla="*/ 830252 h 5643804"/>
              <a:gd name="connsiteX1038" fmla="*/ 2534468 w 8366380"/>
              <a:gd name="connsiteY1038" fmla="*/ 810484 h 5643804"/>
              <a:gd name="connsiteX1039" fmla="*/ 2514699 w 8366380"/>
              <a:gd name="connsiteY1039" fmla="*/ 790716 h 5643804"/>
              <a:gd name="connsiteX1040" fmla="*/ 2494931 w 8366380"/>
              <a:gd name="connsiteY1040" fmla="*/ 810484 h 5643804"/>
              <a:gd name="connsiteX1041" fmla="*/ 2514699 w 8366380"/>
              <a:gd name="connsiteY1041" fmla="*/ 830252 h 5643804"/>
              <a:gd name="connsiteX1042" fmla="*/ 2321672 w 8366380"/>
              <a:gd name="connsiteY1042" fmla="*/ 830252 h 5643804"/>
              <a:gd name="connsiteX1043" fmla="*/ 2341440 w 8366380"/>
              <a:gd name="connsiteY1043" fmla="*/ 810484 h 5643804"/>
              <a:gd name="connsiteX1044" fmla="*/ 2321672 w 8366380"/>
              <a:gd name="connsiteY1044" fmla="*/ 790716 h 5643804"/>
              <a:gd name="connsiteX1045" fmla="*/ 2301903 w 8366380"/>
              <a:gd name="connsiteY1045" fmla="*/ 810484 h 5643804"/>
              <a:gd name="connsiteX1046" fmla="*/ 2321672 w 8366380"/>
              <a:gd name="connsiteY1046" fmla="*/ 830252 h 5643804"/>
              <a:gd name="connsiteX1047" fmla="*/ 2128643 w 8366380"/>
              <a:gd name="connsiteY1047" fmla="*/ 830252 h 5643804"/>
              <a:gd name="connsiteX1048" fmla="*/ 2148412 w 8366380"/>
              <a:gd name="connsiteY1048" fmla="*/ 810484 h 5643804"/>
              <a:gd name="connsiteX1049" fmla="*/ 2128643 w 8366380"/>
              <a:gd name="connsiteY1049" fmla="*/ 790716 h 5643804"/>
              <a:gd name="connsiteX1050" fmla="*/ 2108875 w 8366380"/>
              <a:gd name="connsiteY1050" fmla="*/ 810484 h 5643804"/>
              <a:gd name="connsiteX1051" fmla="*/ 2128643 w 8366380"/>
              <a:gd name="connsiteY1051" fmla="*/ 830252 h 5643804"/>
              <a:gd name="connsiteX1052" fmla="*/ 1935616 w 8366380"/>
              <a:gd name="connsiteY1052" fmla="*/ 830252 h 5643804"/>
              <a:gd name="connsiteX1053" fmla="*/ 1955384 w 8366380"/>
              <a:gd name="connsiteY1053" fmla="*/ 810484 h 5643804"/>
              <a:gd name="connsiteX1054" fmla="*/ 1935616 w 8366380"/>
              <a:gd name="connsiteY1054" fmla="*/ 790716 h 5643804"/>
              <a:gd name="connsiteX1055" fmla="*/ 1915848 w 8366380"/>
              <a:gd name="connsiteY1055" fmla="*/ 810484 h 5643804"/>
              <a:gd name="connsiteX1056" fmla="*/ 1935616 w 8366380"/>
              <a:gd name="connsiteY1056" fmla="*/ 830252 h 5643804"/>
              <a:gd name="connsiteX1057" fmla="*/ 1727277 w 8366380"/>
              <a:gd name="connsiteY1057" fmla="*/ 830252 h 5643804"/>
              <a:gd name="connsiteX1058" fmla="*/ 1747045 w 8366380"/>
              <a:gd name="connsiteY1058" fmla="*/ 810484 h 5643804"/>
              <a:gd name="connsiteX1059" fmla="*/ 1727277 w 8366380"/>
              <a:gd name="connsiteY1059" fmla="*/ 790716 h 5643804"/>
              <a:gd name="connsiteX1060" fmla="*/ 1707508 w 8366380"/>
              <a:gd name="connsiteY1060" fmla="*/ 810484 h 5643804"/>
              <a:gd name="connsiteX1061" fmla="*/ 1727277 w 8366380"/>
              <a:gd name="connsiteY1061" fmla="*/ 830252 h 5643804"/>
              <a:gd name="connsiteX1062" fmla="*/ 1534249 w 8366380"/>
              <a:gd name="connsiteY1062" fmla="*/ 830252 h 5643804"/>
              <a:gd name="connsiteX1063" fmla="*/ 1554018 w 8366380"/>
              <a:gd name="connsiteY1063" fmla="*/ 810484 h 5643804"/>
              <a:gd name="connsiteX1064" fmla="*/ 1534249 w 8366380"/>
              <a:gd name="connsiteY1064" fmla="*/ 790716 h 5643804"/>
              <a:gd name="connsiteX1065" fmla="*/ 1514481 w 8366380"/>
              <a:gd name="connsiteY1065" fmla="*/ 810484 h 5643804"/>
              <a:gd name="connsiteX1066" fmla="*/ 1534249 w 8366380"/>
              <a:gd name="connsiteY1066" fmla="*/ 830252 h 5643804"/>
              <a:gd name="connsiteX1067" fmla="*/ 1341222 w 8366380"/>
              <a:gd name="connsiteY1067" fmla="*/ 830252 h 5643804"/>
              <a:gd name="connsiteX1068" fmla="*/ 1360990 w 8366380"/>
              <a:gd name="connsiteY1068" fmla="*/ 810484 h 5643804"/>
              <a:gd name="connsiteX1069" fmla="*/ 1341222 w 8366380"/>
              <a:gd name="connsiteY1069" fmla="*/ 790716 h 5643804"/>
              <a:gd name="connsiteX1070" fmla="*/ 1321453 w 8366380"/>
              <a:gd name="connsiteY1070" fmla="*/ 810484 h 5643804"/>
              <a:gd name="connsiteX1071" fmla="*/ 1341222 w 8366380"/>
              <a:gd name="connsiteY1071" fmla="*/ 830252 h 5643804"/>
              <a:gd name="connsiteX1072" fmla="*/ 1148193 w 8366380"/>
              <a:gd name="connsiteY1072" fmla="*/ 830252 h 5643804"/>
              <a:gd name="connsiteX1073" fmla="*/ 1167962 w 8366380"/>
              <a:gd name="connsiteY1073" fmla="*/ 810484 h 5643804"/>
              <a:gd name="connsiteX1074" fmla="*/ 1148193 w 8366380"/>
              <a:gd name="connsiteY1074" fmla="*/ 790716 h 5643804"/>
              <a:gd name="connsiteX1075" fmla="*/ 1128425 w 8366380"/>
              <a:gd name="connsiteY1075" fmla="*/ 810484 h 5643804"/>
              <a:gd name="connsiteX1076" fmla="*/ 1148193 w 8366380"/>
              <a:gd name="connsiteY1076" fmla="*/ 830252 h 5643804"/>
              <a:gd name="connsiteX1077" fmla="*/ 955166 w 8366380"/>
              <a:gd name="connsiteY1077" fmla="*/ 830252 h 5643804"/>
              <a:gd name="connsiteX1078" fmla="*/ 974934 w 8366380"/>
              <a:gd name="connsiteY1078" fmla="*/ 810484 h 5643804"/>
              <a:gd name="connsiteX1079" fmla="*/ 955166 w 8366380"/>
              <a:gd name="connsiteY1079" fmla="*/ 790716 h 5643804"/>
              <a:gd name="connsiteX1080" fmla="*/ 935398 w 8366380"/>
              <a:gd name="connsiteY1080" fmla="*/ 810484 h 5643804"/>
              <a:gd name="connsiteX1081" fmla="*/ 955166 w 8366380"/>
              <a:gd name="connsiteY1081" fmla="*/ 830252 h 5643804"/>
              <a:gd name="connsiteX1082" fmla="*/ 762138 w 8366380"/>
              <a:gd name="connsiteY1082" fmla="*/ 830252 h 5643804"/>
              <a:gd name="connsiteX1083" fmla="*/ 781907 w 8366380"/>
              <a:gd name="connsiteY1083" fmla="*/ 810484 h 5643804"/>
              <a:gd name="connsiteX1084" fmla="*/ 762138 w 8366380"/>
              <a:gd name="connsiteY1084" fmla="*/ 790716 h 5643804"/>
              <a:gd name="connsiteX1085" fmla="*/ 742370 w 8366380"/>
              <a:gd name="connsiteY1085" fmla="*/ 810484 h 5643804"/>
              <a:gd name="connsiteX1086" fmla="*/ 762138 w 8366380"/>
              <a:gd name="connsiteY1086" fmla="*/ 830252 h 5643804"/>
              <a:gd name="connsiteX1087" fmla="*/ 569111 w 8366380"/>
              <a:gd name="connsiteY1087" fmla="*/ 830252 h 5643804"/>
              <a:gd name="connsiteX1088" fmla="*/ 588879 w 8366380"/>
              <a:gd name="connsiteY1088" fmla="*/ 810484 h 5643804"/>
              <a:gd name="connsiteX1089" fmla="*/ 569111 w 8366380"/>
              <a:gd name="connsiteY1089" fmla="*/ 790716 h 5643804"/>
              <a:gd name="connsiteX1090" fmla="*/ 549343 w 8366380"/>
              <a:gd name="connsiteY1090" fmla="*/ 810484 h 5643804"/>
              <a:gd name="connsiteX1091" fmla="*/ 569111 w 8366380"/>
              <a:gd name="connsiteY1091" fmla="*/ 830252 h 5643804"/>
              <a:gd name="connsiteX1092" fmla="*/ 376082 w 8366380"/>
              <a:gd name="connsiteY1092" fmla="*/ 830252 h 5643804"/>
              <a:gd name="connsiteX1093" fmla="*/ 395851 w 8366380"/>
              <a:gd name="connsiteY1093" fmla="*/ 810484 h 5643804"/>
              <a:gd name="connsiteX1094" fmla="*/ 376082 w 8366380"/>
              <a:gd name="connsiteY1094" fmla="*/ 790716 h 5643804"/>
              <a:gd name="connsiteX1095" fmla="*/ 356314 w 8366380"/>
              <a:gd name="connsiteY1095" fmla="*/ 810484 h 5643804"/>
              <a:gd name="connsiteX1096" fmla="*/ 376082 w 8366380"/>
              <a:gd name="connsiteY1096" fmla="*/ 830252 h 5643804"/>
              <a:gd name="connsiteX1097" fmla="*/ 183055 w 8366380"/>
              <a:gd name="connsiteY1097" fmla="*/ 830252 h 5643804"/>
              <a:gd name="connsiteX1098" fmla="*/ 202823 w 8366380"/>
              <a:gd name="connsiteY1098" fmla="*/ 810484 h 5643804"/>
              <a:gd name="connsiteX1099" fmla="*/ 183055 w 8366380"/>
              <a:gd name="connsiteY1099" fmla="*/ 790716 h 5643804"/>
              <a:gd name="connsiteX1100" fmla="*/ 163287 w 8366380"/>
              <a:gd name="connsiteY1100" fmla="*/ 810484 h 5643804"/>
              <a:gd name="connsiteX1101" fmla="*/ 183055 w 8366380"/>
              <a:gd name="connsiteY1101" fmla="*/ 830252 h 5643804"/>
              <a:gd name="connsiteX1102" fmla="*/ 0 w 8366380"/>
              <a:gd name="connsiteY1102" fmla="*/ 1023801 h 5643804"/>
              <a:gd name="connsiteX1103" fmla="*/ 4006 w 8366380"/>
              <a:gd name="connsiteY1103" fmla="*/ 1022141 h 5643804"/>
              <a:gd name="connsiteX1104" fmla="*/ 9796 w 8366380"/>
              <a:gd name="connsiteY1104" fmla="*/ 1008163 h 5643804"/>
              <a:gd name="connsiteX1105" fmla="*/ 4006 w 8366380"/>
              <a:gd name="connsiteY1105" fmla="*/ 994185 h 5643804"/>
              <a:gd name="connsiteX1106" fmla="*/ 0 w 8366380"/>
              <a:gd name="connsiteY1106" fmla="*/ 992526 h 5643804"/>
              <a:gd name="connsiteX1107" fmla="*/ 8349367 w 8366380"/>
              <a:gd name="connsiteY1107" fmla="*/ 1027931 h 5643804"/>
              <a:gd name="connsiteX1108" fmla="*/ 8363345 w 8366380"/>
              <a:gd name="connsiteY1108" fmla="*/ 1022141 h 5643804"/>
              <a:gd name="connsiteX1109" fmla="*/ 8366380 w 8366380"/>
              <a:gd name="connsiteY1109" fmla="*/ 1014814 h 5643804"/>
              <a:gd name="connsiteX1110" fmla="*/ 8366380 w 8366380"/>
              <a:gd name="connsiteY1110" fmla="*/ 1001512 h 5643804"/>
              <a:gd name="connsiteX1111" fmla="*/ 8363345 w 8366380"/>
              <a:gd name="connsiteY1111" fmla="*/ 994185 h 5643804"/>
              <a:gd name="connsiteX1112" fmla="*/ 8349367 w 8366380"/>
              <a:gd name="connsiteY1112" fmla="*/ 988395 h 5643804"/>
              <a:gd name="connsiteX1113" fmla="*/ 8329598 w 8366380"/>
              <a:gd name="connsiteY1113" fmla="*/ 1008163 h 5643804"/>
              <a:gd name="connsiteX1114" fmla="*/ 8349367 w 8366380"/>
              <a:gd name="connsiteY1114" fmla="*/ 1027931 h 5643804"/>
              <a:gd name="connsiteX1115" fmla="*/ 8156338 w 8366380"/>
              <a:gd name="connsiteY1115" fmla="*/ 1027931 h 5643804"/>
              <a:gd name="connsiteX1116" fmla="*/ 8176107 w 8366380"/>
              <a:gd name="connsiteY1116" fmla="*/ 1008163 h 5643804"/>
              <a:gd name="connsiteX1117" fmla="*/ 8156338 w 8366380"/>
              <a:gd name="connsiteY1117" fmla="*/ 988395 h 5643804"/>
              <a:gd name="connsiteX1118" fmla="*/ 8136570 w 8366380"/>
              <a:gd name="connsiteY1118" fmla="*/ 1008163 h 5643804"/>
              <a:gd name="connsiteX1119" fmla="*/ 8156338 w 8366380"/>
              <a:gd name="connsiteY1119" fmla="*/ 1027931 h 5643804"/>
              <a:gd name="connsiteX1120" fmla="*/ 7963311 w 8366380"/>
              <a:gd name="connsiteY1120" fmla="*/ 1027931 h 5643804"/>
              <a:gd name="connsiteX1121" fmla="*/ 7983079 w 8366380"/>
              <a:gd name="connsiteY1121" fmla="*/ 1008163 h 5643804"/>
              <a:gd name="connsiteX1122" fmla="*/ 7963311 w 8366380"/>
              <a:gd name="connsiteY1122" fmla="*/ 988395 h 5643804"/>
              <a:gd name="connsiteX1123" fmla="*/ 7943543 w 8366380"/>
              <a:gd name="connsiteY1123" fmla="*/ 1008163 h 5643804"/>
              <a:gd name="connsiteX1124" fmla="*/ 7963311 w 8366380"/>
              <a:gd name="connsiteY1124" fmla="*/ 1027931 h 5643804"/>
              <a:gd name="connsiteX1125" fmla="*/ 7770283 w 8366380"/>
              <a:gd name="connsiteY1125" fmla="*/ 1027931 h 5643804"/>
              <a:gd name="connsiteX1126" fmla="*/ 7790052 w 8366380"/>
              <a:gd name="connsiteY1126" fmla="*/ 1008163 h 5643804"/>
              <a:gd name="connsiteX1127" fmla="*/ 7770283 w 8366380"/>
              <a:gd name="connsiteY1127" fmla="*/ 988395 h 5643804"/>
              <a:gd name="connsiteX1128" fmla="*/ 7750515 w 8366380"/>
              <a:gd name="connsiteY1128" fmla="*/ 1008163 h 5643804"/>
              <a:gd name="connsiteX1129" fmla="*/ 7770283 w 8366380"/>
              <a:gd name="connsiteY1129" fmla="*/ 1027931 h 5643804"/>
              <a:gd name="connsiteX1130" fmla="*/ 7577256 w 8366380"/>
              <a:gd name="connsiteY1130" fmla="*/ 1027931 h 5643804"/>
              <a:gd name="connsiteX1131" fmla="*/ 7597024 w 8366380"/>
              <a:gd name="connsiteY1131" fmla="*/ 1008163 h 5643804"/>
              <a:gd name="connsiteX1132" fmla="*/ 7577256 w 8366380"/>
              <a:gd name="connsiteY1132" fmla="*/ 988395 h 5643804"/>
              <a:gd name="connsiteX1133" fmla="*/ 7557488 w 8366380"/>
              <a:gd name="connsiteY1133" fmla="*/ 1008163 h 5643804"/>
              <a:gd name="connsiteX1134" fmla="*/ 7577256 w 8366380"/>
              <a:gd name="connsiteY1134" fmla="*/ 1027931 h 5643804"/>
              <a:gd name="connsiteX1135" fmla="*/ 7384228 w 8366380"/>
              <a:gd name="connsiteY1135" fmla="*/ 1027931 h 5643804"/>
              <a:gd name="connsiteX1136" fmla="*/ 7403996 w 8366380"/>
              <a:gd name="connsiteY1136" fmla="*/ 1008163 h 5643804"/>
              <a:gd name="connsiteX1137" fmla="*/ 7384228 w 8366380"/>
              <a:gd name="connsiteY1137" fmla="*/ 988395 h 5643804"/>
              <a:gd name="connsiteX1138" fmla="*/ 7364459 w 8366380"/>
              <a:gd name="connsiteY1138" fmla="*/ 1008163 h 5643804"/>
              <a:gd name="connsiteX1139" fmla="*/ 7384228 w 8366380"/>
              <a:gd name="connsiteY1139" fmla="*/ 1027931 h 5643804"/>
              <a:gd name="connsiteX1140" fmla="*/ 7191200 w 8366380"/>
              <a:gd name="connsiteY1140" fmla="*/ 1027931 h 5643804"/>
              <a:gd name="connsiteX1141" fmla="*/ 7210968 w 8366380"/>
              <a:gd name="connsiteY1141" fmla="*/ 1008163 h 5643804"/>
              <a:gd name="connsiteX1142" fmla="*/ 7191200 w 8366380"/>
              <a:gd name="connsiteY1142" fmla="*/ 988395 h 5643804"/>
              <a:gd name="connsiteX1143" fmla="*/ 7171432 w 8366380"/>
              <a:gd name="connsiteY1143" fmla="*/ 1008163 h 5643804"/>
              <a:gd name="connsiteX1144" fmla="*/ 7191200 w 8366380"/>
              <a:gd name="connsiteY1144" fmla="*/ 1027931 h 5643804"/>
              <a:gd name="connsiteX1145" fmla="*/ 6998173 w 8366380"/>
              <a:gd name="connsiteY1145" fmla="*/ 1027931 h 5643804"/>
              <a:gd name="connsiteX1146" fmla="*/ 7017941 w 8366380"/>
              <a:gd name="connsiteY1146" fmla="*/ 1008163 h 5643804"/>
              <a:gd name="connsiteX1147" fmla="*/ 6998173 w 8366380"/>
              <a:gd name="connsiteY1147" fmla="*/ 988395 h 5643804"/>
              <a:gd name="connsiteX1148" fmla="*/ 6978404 w 8366380"/>
              <a:gd name="connsiteY1148" fmla="*/ 1008163 h 5643804"/>
              <a:gd name="connsiteX1149" fmla="*/ 6998173 w 8366380"/>
              <a:gd name="connsiteY1149" fmla="*/ 1027931 h 5643804"/>
              <a:gd name="connsiteX1150" fmla="*/ 6805144 w 8366380"/>
              <a:gd name="connsiteY1150" fmla="*/ 1027931 h 5643804"/>
              <a:gd name="connsiteX1151" fmla="*/ 6824913 w 8366380"/>
              <a:gd name="connsiteY1151" fmla="*/ 1008163 h 5643804"/>
              <a:gd name="connsiteX1152" fmla="*/ 6805144 w 8366380"/>
              <a:gd name="connsiteY1152" fmla="*/ 988395 h 5643804"/>
              <a:gd name="connsiteX1153" fmla="*/ 6785376 w 8366380"/>
              <a:gd name="connsiteY1153" fmla="*/ 1008163 h 5643804"/>
              <a:gd name="connsiteX1154" fmla="*/ 6805144 w 8366380"/>
              <a:gd name="connsiteY1154" fmla="*/ 1027931 h 5643804"/>
              <a:gd name="connsiteX1155" fmla="*/ 6612117 w 8366380"/>
              <a:gd name="connsiteY1155" fmla="*/ 1027931 h 5643804"/>
              <a:gd name="connsiteX1156" fmla="*/ 6631885 w 8366380"/>
              <a:gd name="connsiteY1156" fmla="*/ 1008163 h 5643804"/>
              <a:gd name="connsiteX1157" fmla="*/ 6612117 w 8366380"/>
              <a:gd name="connsiteY1157" fmla="*/ 988395 h 5643804"/>
              <a:gd name="connsiteX1158" fmla="*/ 6592348 w 8366380"/>
              <a:gd name="connsiteY1158" fmla="*/ 1008163 h 5643804"/>
              <a:gd name="connsiteX1159" fmla="*/ 6612117 w 8366380"/>
              <a:gd name="connsiteY1159" fmla="*/ 1027931 h 5643804"/>
              <a:gd name="connsiteX1160" fmla="*/ 6403778 w 8366380"/>
              <a:gd name="connsiteY1160" fmla="*/ 1027931 h 5643804"/>
              <a:gd name="connsiteX1161" fmla="*/ 6423546 w 8366380"/>
              <a:gd name="connsiteY1161" fmla="*/ 1008163 h 5643804"/>
              <a:gd name="connsiteX1162" fmla="*/ 6403778 w 8366380"/>
              <a:gd name="connsiteY1162" fmla="*/ 988395 h 5643804"/>
              <a:gd name="connsiteX1163" fmla="*/ 6384009 w 8366380"/>
              <a:gd name="connsiteY1163" fmla="*/ 1008163 h 5643804"/>
              <a:gd name="connsiteX1164" fmla="*/ 6403778 w 8366380"/>
              <a:gd name="connsiteY1164" fmla="*/ 1027931 h 5643804"/>
              <a:gd name="connsiteX1165" fmla="*/ 6210750 w 8366380"/>
              <a:gd name="connsiteY1165" fmla="*/ 1027931 h 5643804"/>
              <a:gd name="connsiteX1166" fmla="*/ 6230519 w 8366380"/>
              <a:gd name="connsiteY1166" fmla="*/ 1008163 h 5643804"/>
              <a:gd name="connsiteX1167" fmla="*/ 6210750 w 8366380"/>
              <a:gd name="connsiteY1167" fmla="*/ 988395 h 5643804"/>
              <a:gd name="connsiteX1168" fmla="*/ 6190982 w 8366380"/>
              <a:gd name="connsiteY1168" fmla="*/ 1008163 h 5643804"/>
              <a:gd name="connsiteX1169" fmla="*/ 6210750 w 8366380"/>
              <a:gd name="connsiteY1169" fmla="*/ 1027931 h 5643804"/>
              <a:gd name="connsiteX1170" fmla="*/ 6017723 w 8366380"/>
              <a:gd name="connsiteY1170" fmla="*/ 1027931 h 5643804"/>
              <a:gd name="connsiteX1171" fmla="*/ 6037491 w 8366380"/>
              <a:gd name="connsiteY1171" fmla="*/ 1008163 h 5643804"/>
              <a:gd name="connsiteX1172" fmla="*/ 6017723 w 8366380"/>
              <a:gd name="connsiteY1172" fmla="*/ 988395 h 5643804"/>
              <a:gd name="connsiteX1173" fmla="*/ 5997954 w 8366380"/>
              <a:gd name="connsiteY1173" fmla="*/ 1008163 h 5643804"/>
              <a:gd name="connsiteX1174" fmla="*/ 6017723 w 8366380"/>
              <a:gd name="connsiteY1174" fmla="*/ 1027931 h 5643804"/>
              <a:gd name="connsiteX1175" fmla="*/ 5824694 w 8366380"/>
              <a:gd name="connsiteY1175" fmla="*/ 1027931 h 5643804"/>
              <a:gd name="connsiteX1176" fmla="*/ 5844463 w 8366380"/>
              <a:gd name="connsiteY1176" fmla="*/ 1008163 h 5643804"/>
              <a:gd name="connsiteX1177" fmla="*/ 5824694 w 8366380"/>
              <a:gd name="connsiteY1177" fmla="*/ 988395 h 5643804"/>
              <a:gd name="connsiteX1178" fmla="*/ 5804926 w 8366380"/>
              <a:gd name="connsiteY1178" fmla="*/ 1008163 h 5643804"/>
              <a:gd name="connsiteX1179" fmla="*/ 5824694 w 8366380"/>
              <a:gd name="connsiteY1179" fmla="*/ 1027931 h 5643804"/>
              <a:gd name="connsiteX1180" fmla="*/ 5631667 w 8366380"/>
              <a:gd name="connsiteY1180" fmla="*/ 1027931 h 5643804"/>
              <a:gd name="connsiteX1181" fmla="*/ 5651435 w 8366380"/>
              <a:gd name="connsiteY1181" fmla="*/ 1008163 h 5643804"/>
              <a:gd name="connsiteX1182" fmla="*/ 5631667 w 8366380"/>
              <a:gd name="connsiteY1182" fmla="*/ 988395 h 5643804"/>
              <a:gd name="connsiteX1183" fmla="*/ 5611899 w 8366380"/>
              <a:gd name="connsiteY1183" fmla="*/ 1008163 h 5643804"/>
              <a:gd name="connsiteX1184" fmla="*/ 5631667 w 8366380"/>
              <a:gd name="connsiteY1184" fmla="*/ 1027931 h 5643804"/>
              <a:gd name="connsiteX1185" fmla="*/ 5438639 w 8366380"/>
              <a:gd name="connsiteY1185" fmla="*/ 1027931 h 5643804"/>
              <a:gd name="connsiteX1186" fmla="*/ 5458408 w 8366380"/>
              <a:gd name="connsiteY1186" fmla="*/ 1008163 h 5643804"/>
              <a:gd name="connsiteX1187" fmla="*/ 5438639 w 8366380"/>
              <a:gd name="connsiteY1187" fmla="*/ 988395 h 5643804"/>
              <a:gd name="connsiteX1188" fmla="*/ 5418871 w 8366380"/>
              <a:gd name="connsiteY1188" fmla="*/ 1008163 h 5643804"/>
              <a:gd name="connsiteX1189" fmla="*/ 5438639 w 8366380"/>
              <a:gd name="connsiteY1189" fmla="*/ 1027931 h 5643804"/>
              <a:gd name="connsiteX1190" fmla="*/ 5245612 w 8366380"/>
              <a:gd name="connsiteY1190" fmla="*/ 1027931 h 5643804"/>
              <a:gd name="connsiteX1191" fmla="*/ 5265380 w 8366380"/>
              <a:gd name="connsiteY1191" fmla="*/ 1008163 h 5643804"/>
              <a:gd name="connsiteX1192" fmla="*/ 5245612 w 8366380"/>
              <a:gd name="connsiteY1192" fmla="*/ 988395 h 5643804"/>
              <a:gd name="connsiteX1193" fmla="*/ 5225843 w 8366380"/>
              <a:gd name="connsiteY1193" fmla="*/ 1008163 h 5643804"/>
              <a:gd name="connsiteX1194" fmla="*/ 5245612 w 8366380"/>
              <a:gd name="connsiteY1194" fmla="*/ 1027931 h 5643804"/>
              <a:gd name="connsiteX1195" fmla="*/ 5052584 w 8366380"/>
              <a:gd name="connsiteY1195" fmla="*/ 1027931 h 5643804"/>
              <a:gd name="connsiteX1196" fmla="*/ 5072353 w 8366380"/>
              <a:gd name="connsiteY1196" fmla="*/ 1008163 h 5643804"/>
              <a:gd name="connsiteX1197" fmla="*/ 5052584 w 8366380"/>
              <a:gd name="connsiteY1197" fmla="*/ 988395 h 5643804"/>
              <a:gd name="connsiteX1198" fmla="*/ 5032815 w 8366380"/>
              <a:gd name="connsiteY1198" fmla="*/ 1008163 h 5643804"/>
              <a:gd name="connsiteX1199" fmla="*/ 5052584 w 8366380"/>
              <a:gd name="connsiteY1199" fmla="*/ 1027931 h 5643804"/>
              <a:gd name="connsiteX1200" fmla="*/ 4859557 w 8366380"/>
              <a:gd name="connsiteY1200" fmla="*/ 1027931 h 5643804"/>
              <a:gd name="connsiteX1201" fmla="*/ 4879324 w 8366380"/>
              <a:gd name="connsiteY1201" fmla="*/ 1008163 h 5643804"/>
              <a:gd name="connsiteX1202" fmla="*/ 4859557 w 8366380"/>
              <a:gd name="connsiteY1202" fmla="*/ 988395 h 5643804"/>
              <a:gd name="connsiteX1203" fmla="*/ 4839789 w 8366380"/>
              <a:gd name="connsiteY1203" fmla="*/ 1008163 h 5643804"/>
              <a:gd name="connsiteX1204" fmla="*/ 4859557 w 8366380"/>
              <a:gd name="connsiteY1204" fmla="*/ 1027931 h 5643804"/>
              <a:gd name="connsiteX1205" fmla="*/ 4666528 w 8366380"/>
              <a:gd name="connsiteY1205" fmla="*/ 1027931 h 5643804"/>
              <a:gd name="connsiteX1206" fmla="*/ 4686297 w 8366380"/>
              <a:gd name="connsiteY1206" fmla="*/ 1008163 h 5643804"/>
              <a:gd name="connsiteX1207" fmla="*/ 4666528 w 8366380"/>
              <a:gd name="connsiteY1207" fmla="*/ 988395 h 5643804"/>
              <a:gd name="connsiteX1208" fmla="*/ 4646761 w 8366380"/>
              <a:gd name="connsiteY1208" fmla="*/ 1008163 h 5643804"/>
              <a:gd name="connsiteX1209" fmla="*/ 4666528 w 8366380"/>
              <a:gd name="connsiteY1209" fmla="*/ 1027931 h 5643804"/>
              <a:gd name="connsiteX1210" fmla="*/ 4473501 w 8366380"/>
              <a:gd name="connsiteY1210" fmla="*/ 1027931 h 5643804"/>
              <a:gd name="connsiteX1211" fmla="*/ 4493269 w 8366380"/>
              <a:gd name="connsiteY1211" fmla="*/ 1008163 h 5643804"/>
              <a:gd name="connsiteX1212" fmla="*/ 4473501 w 8366380"/>
              <a:gd name="connsiteY1212" fmla="*/ 988395 h 5643804"/>
              <a:gd name="connsiteX1213" fmla="*/ 4453732 w 8366380"/>
              <a:gd name="connsiteY1213" fmla="*/ 1008163 h 5643804"/>
              <a:gd name="connsiteX1214" fmla="*/ 4473501 w 8366380"/>
              <a:gd name="connsiteY1214" fmla="*/ 1027931 h 5643804"/>
              <a:gd name="connsiteX1215" fmla="*/ 4280474 w 8366380"/>
              <a:gd name="connsiteY1215" fmla="*/ 1027931 h 5643804"/>
              <a:gd name="connsiteX1216" fmla="*/ 4300242 w 8366380"/>
              <a:gd name="connsiteY1216" fmla="*/ 1008163 h 5643804"/>
              <a:gd name="connsiteX1217" fmla="*/ 4280474 w 8366380"/>
              <a:gd name="connsiteY1217" fmla="*/ 988395 h 5643804"/>
              <a:gd name="connsiteX1218" fmla="*/ 4260705 w 8366380"/>
              <a:gd name="connsiteY1218" fmla="*/ 1008163 h 5643804"/>
              <a:gd name="connsiteX1219" fmla="*/ 4280474 w 8366380"/>
              <a:gd name="connsiteY1219" fmla="*/ 1027931 h 5643804"/>
              <a:gd name="connsiteX1220" fmla="*/ 4058922 w 8366380"/>
              <a:gd name="connsiteY1220" fmla="*/ 1027931 h 5643804"/>
              <a:gd name="connsiteX1221" fmla="*/ 4078690 w 8366380"/>
              <a:gd name="connsiteY1221" fmla="*/ 1008163 h 5643804"/>
              <a:gd name="connsiteX1222" fmla="*/ 4058922 w 8366380"/>
              <a:gd name="connsiteY1222" fmla="*/ 988395 h 5643804"/>
              <a:gd name="connsiteX1223" fmla="*/ 4039153 w 8366380"/>
              <a:gd name="connsiteY1223" fmla="*/ 1008163 h 5643804"/>
              <a:gd name="connsiteX1224" fmla="*/ 4058922 w 8366380"/>
              <a:gd name="connsiteY1224" fmla="*/ 1027931 h 5643804"/>
              <a:gd name="connsiteX1225" fmla="*/ 3865894 w 8366380"/>
              <a:gd name="connsiteY1225" fmla="*/ 1027931 h 5643804"/>
              <a:gd name="connsiteX1226" fmla="*/ 3885662 w 8366380"/>
              <a:gd name="connsiteY1226" fmla="*/ 1008163 h 5643804"/>
              <a:gd name="connsiteX1227" fmla="*/ 3865894 w 8366380"/>
              <a:gd name="connsiteY1227" fmla="*/ 988395 h 5643804"/>
              <a:gd name="connsiteX1228" fmla="*/ 3846126 w 8366380"/>
              <a:gd name="connsiteY1228" fmla="*/ 1008163 h 5643804"/>
              <a:gd name="connsiteX1229" fmla="*/ 3865894 w 8366380"/>
              <a:gd name="connsiteY1229" fmla="*/ 1027931 h 5643804"/>
              <a:gd name="connsiteX1230" fmla="*/ 3672866 w 8366380"/>
              <a:gd name="connsiteY1230" fmla="*/ 1027931 h 5643804"/>
              <a:gd name="connsiteX1231" fmla="*/ 3692634 w 8366380"/>
              <a:gd name="connsiteY1231" fmla="*/ 1008163 h 5643804"/>
              <a:gd name="connsiteX1232" fmla="*/ 3672866 w 8366380"/>
              <a:gd name="connsiteY1232" fmla="*/ 988395 h 5643804"/>
              <a:gd name="connsiteX1233" fmla="*/ 3653098 w 8366380"/>
              <a:gd name="connsiteY1233" fmla="*/ 1008163 h 5643804"/>
              <a:gd name="connsiteX1234" fmla="*/ 3672866 w 8366380"/>
              <a:gd name="connsiteY1234" fmla="*/ 1027931 h 5643804"/>
              <a:gd name="connsiteX1235" fmla="*/ 3479838 w 8366380"/>
              <a:gd name="connsiteY1235" fmla="*/ 1027931 h 5643804"/>
              <a:gd name="connsiteX1236" fmla="*/ 3499606 w 8366380"/>
              <a:gd name="connsiteY1236" fmla="*/ 1008163 h 5643804"/>
              <a:gd name="connsiteX1237" fmla="*/ 3479838 w 8366380"/>
              <a:gd name="connsiteY1237" fmla="*/ 988395 h 5643804"/>
              <a:gd name="connsiteX1238" fmla="*/ 3460069 w 8366380"/>
              <a:gd name="connsiteY1238" fmla="*/ 1008163 h 5643804"/>
              <a:gd name="connsiteX1239" fmla="*/ 3479838 w 8366380"/>
              <a:gd name="connsiteY1239" fmla="*/ 1027931 h 5643804"/>
              <a:gd name="connsiteX1240" fmla="*/ 3286810 w 8366380"/>
              <a:gd name="connsiteY1240" fmla="*/ 1027931 h 5643804"/>
              <a:gd name="connsiteX1241" fmla="*/ 3306579 w 8366380"/>
              <a:gd name="connsiteY1241" fmla="*/ 1008163 h 5643804"/>
              <a:gd name="connsiteX1242" fmla="*/ 3286810 w 8366380"/>
              <a:gd name="connsiteY1242" fmla="*/ 988395 h 5643804"/>
              <a:gd name="connsiteX1243" fmla="*/ 3267042 w 8366380"/>
              <a:gd name="connsiteY1243" fmla="*/ 1008163 h 5643804"/>
              <a:gd name="connsiteX1244" fmla="*/ 3286810 w 8366380"/>
              <a:gd name="connsiteY1244" fmla="*/ 1027931 h 5643804"/>
              <a:gd name="connsiteX1245" fmla="*/ 3093783 w 8366380"/>
              <a:gd name="connsiteY1245" fmla="*/ 1027931 h 5643804"/>
              <a:gd name="connsiteX1246" fmla="*/ 3113551 w 8366380"/>
              <a:gd name="connsiteY1246" fmla="*/ 1008163 h 5643804"/>
              <a:gd name="connsiteX1247" fmla="*/ 3093783 w 8366380"/>
              <a:gd name="connsiteY1247" fmla="*/ 988395 h 5643804"/>
              <a:gd name="connsiteX1248" fmla="*/ 3074014 w 8366380"/>
              <a:gd name="connsiteY1248" fmla="*/ 1008163 h 5643804"/>
              <a:gd name="connsiteX1249" fmla="*/ 3093783 w 8366380"/>
              <a:gd name="connsiteY1249" fmla="*/ 1027931 h 5643804"/>
              <a:gd name="connsiteX1250" fmla="*/ 2900755 w 8366380"/>
              <a:gd name="connsiteY1250" fmla="*/ 1027931 h 5643804"/>
              <a:gd name="connsiteX1251" fmla="*/ 2920524 w 8366380"/>
              <a:gd name="connsiteY1251" fmla="*/ 1008163 h 5643804"/>
              <a:gd name="connsiteX1252" fmla="*/ 2900755 w 8366380"/>
              <a:gd name="connsiteY1252" fmla="*/ 988395 h 5643804"/>
              <a:gd name="connsiteX1253" fmla="*/ 2880987 w 8366380"/>
              <a:gd name="connsiteY1253" fmla="*/ 1008163 h 5643804"/>
              <a:gd name="connsiteX1254" fmla="*/ 2900755 w 8366380"/>
              <a:gd name="connsiteY1254" fmla="*/ 1027931 h 5643804"/>
              <a:gd name="connsiteX1255" fmla="*/ 2707727 w 8366380"/>
              <a:gd name="connsiteY1255" fmla="*/ 1027931 h 5643804"/>
              <a:gd name="connsiteX1256" fmla="*/ 2727495 w 8366380"/>
              <a:gd name="connsiteY1256" fmla="*/ 1008163 h 5643804"/>
              <a:gd name="connsiteX1257" fmla="*/ 2707727 w 8366380"/>
              <a:gd name="connsiteY1257" fmla="*/ 988395 h 5643804"/>
              <a:gd name="connsiteX1258" fmla="*/ 2687958 w 8366380"/>
              <a:gd name="connsiteY1258" fmla="*/ 1008163 h 5643804"/>
              <a:gd name="connsiteX1259" fmla="*/ 2707727 w 8366380"/>
              <a:gd name="connsiteY1259" fmla="*/ 1027931 h 5643804"/>
              <a:gd name="connsiteX1260" fmla="*/ 2514699 w 8366380"/>
              <a:gd name="connsiteY1260" fmla="*/ 1027931 h 5643804"/>
              <a:gd name="connsiteX1261" fmla="*/ 2534468 w 8366380"/>
              <a:gd name="connsiteY1261" fmla="*/ 1008163 h 5643804"/>
              <a:gd name="connsiteX1262" fmla="*/ 2514699 w 8366380"/>
              <a:gd name="connsiteY1262" fmla="*/ 988395 h 5643804"/>
              <a:gd name="connsiteX1263" fmla="*/ 2494931 w 8366380"/>
              <a:gd name="connsiteY1263" fmla="*/ 1008163 h 5643804"/>
              <a:gd name="connsiteX1264" fmla="*/ 2514699 w 8366380"/>
              <a:gd name="connsiteY1264" fmla="*/ 1027931 h 5643804"/>
              <a:gd name="connsiteX1265" fmla="*/ 2321672 w 8366380"/>
              <a:gd name="connsiteY1265" fmla="*/ 1027931 h 5643804"/>
              <a:gd name="connsiteX1266" fmla="*/ 2341440 w 8366380"/>
              <a:gd name="connsiteY1266" fmla="*/ 1008163 h 5643804"/>
              <a:gd name="connsiteX1267" fmla="*/ 2321672 w 8366380"/>
              <a:gd name="connsiteY1267" fmla="*/ 988395 h 5643804"/>
              <a:gd name="connsiteX1268" fmla="*/ 2301903 w 8366380"/>
              <a:gd name="connsiteY1268" fmla="*/ 1008163 h 5643804"/>
              <a:gd name="connsiteX1269" fmla="*/ 2321672 w 8366380"/>
              <a:gd name="connsiteY1269" fmla="*/ 1027931 h 5643804"/>
              <a:gd name="connsiteX1270" fmla="*/ 2128643 w 8366380"/>
              <a:gd name="connsiteY1270" fmla="*/ 1027931 h 5643804"/>
              <a:gd name="connsiteX1271" fmla="*/ 2148412 w 8366380"/>
              <a:gd name="connsiteY1271" fmla="*/ 1008163 h 5643804"/>
              <a:gd name="connsiteX1272" fmla="*/ 2128643 w 8366380"/>
              <a:gd name="connsiteY1272" fmla="*/ 988395 h 5643804"/>
              <a:gd name="connsiteX1273" fmla="*/ 2108875 w 8366380"/>
              <a:gd name="connsiteY1273" fmla="*/ 1008163 h 5643804"/>
              <a:gd name="connsiteX1274" fmla="*/ 2128643 w 8366380"/>
              <a:gd name="connsiteY1274" fmla="*/ 1027931 h 5643804"/>
              <a:gd name="connsiteX1275" fmla="*/ 1935616 w 8366380"/>
              <a:gd name="connsiteY1275" fmla="*/ 1027931 h 5643804"/>
              <a:gd name="connsiteX1276" fmla="*/ 1955384 w 8366380"/>
              <a:gd name="connsiteY1276" fmla="*/ 1008163 h 5643804"/>
              <a:gd name="connsiteX1277" fmla="*/ 1935616 w 8366380"/>
              <a:gd name="connsiteY1277" fmla="*/ 988395 h 5643804"/>
              <a:gd name="connsiteX1278" fmla="*/ 1915848 w 8366380"/>
              <a:gd name="connsiteY1278" fmla="*/ 1008163 h 5643804"/>
              <a:gd name="connsiteX1279" fmla="*/ 1935616 w 8366380"/>
              <a:gd name="connsiteY1279" fmla="*/ 1027931 h 5643804"/>
              <a:gd name="connsiteX1280" fmla="*/ 1727277 w 8366380"/>
              <a:gd name="connsiteY1280" fmla="*/ 1027931 h 5643804"/>
              <a:gd name="connsiteX1281" fmla="*/ 1747045 w 8366380"/>
              <a:gd name="connsiteY1281" fmla="*/ 1008163 h 5643804"/>
              <a:gd name="connsiteX1282" fmla="*/ 1727277 w 8366380"/>
              <a:gd name="connsiteY1282" fmla="*/ 988395 h 5643804"/>
              <a:gd name="connsiteX1283" fmla="*/ 1707508 w 8366380"/>
              <a:gd name="connsiteY1283" fmla="*/ 1008163 h 5643804"/>
              <a:gd name="connsiteX1284" fmla="*/ 1727277 w 8366380"/>
              <a:gd name="connsiteY1284" fmla="*/ 1027931 h 5643804"/>
              <a:gd name="connsiteX1285" fmla="*/ 1534249 w 8366380"/>
              <a:gd name="connsiteY1285" fmla="*/ 1027931 h 5643804"/>
              <a:gd name="connsiteX1286" fmla="*/ 1554018 w 8366380"/>
              <a:gd name="connsiteY1286" fmla="*/ 1008163 h 5643804"/>
              <a:gd name="connsiteX1287" fmla="*/ 1534249 w 8366380"/>
              <a:gd name="connsiteY1287" fmla="*/ 988395 h 5643804"/>
              <a:gd name="connsiteX1288" fmla="*/ 1514481 w 8366380"/>
              <a:gd name="connsiteY1288" fmla="*/ 1008163 h 5643804"/>
              <a:gd name="connsiteX1289" fmla="*/ 1534249 w 8366380"/>
              <a:gd name="connsiteY1289" fmla="*/ 1027931 h 5643804"/>
              <a:gd name="connsiteX1290" fmla="*/ 1341222 w 8366380"/>
              <a:gd name="connsiteY1290" fmla="*/ 1027931 h 5643804"/>
              <a:gd name="connsiteX1291" fmla="*/ 1360990 w 8366380"/>
              <a:gd name="connsiteY1291" fmla="*/ 1008163 h 5643804"/>
              <a:gd name="connsiteX1292" fmla="*/ 1341222 w 8366380"/>
              <a:gd name="connsiteY1292" fmla="*/ 988395 h 5643804"/>
              <a:gd name="connsiteX1293" fmla="*/ 1321453 w 8366380"/>
              <a:gd name="connsiteY1293" fmla="*/ 1008163 h 5643804"/>
              <a:gd name="connsiteX1294" fmla="*/ 1341222 w 8366380"/>
              <a:gd name="connsiteY1294" fmla="*/ 1027931 h 5643804"/>
              <a:gd name="connsiteX1295" fmla="*/ 1148193 w 8366380"/>
              <a:gd name="connsiteY1295" fmla="*/ 1027931 h 5643804"/>
              <a:gd name="connsiteX1296" fmla="*/ 1167962 w 8366380"/>
              <a:gd name="connsiteY1296" fmla="*/ 1008163 h 5643804"/>
              <a:gd name="connsiteX1297" fmla="*/ 1148193 w 8366380"/>
              <a:gd name="connsiteY1297" fmla="*/ 988395 h 5643804"/>
              <a:gd name="connsiteX1298" fmla="*/ 1128425 w 8366380"/>
              <a:gd name="connsiteY1298" fmla="*/ 1008163 h 5643804"/>
              <a:gd name="connsiteX1299" fmla="*/ 1148193 w 8366380"/>
              <a:gd name="connsiteY1299" fmla="*/ 1027931 h 5643804"/>
              <a:gd name="connsiteX1300" fmla="*/ 955166 w 8366380"/>
              <a:gd name="connsiteY1300" fmla="*/ 1027931 h 5643804"/>
              <a:gd name="connsiteX1301" fmla="*/ 974934 w 8366380"/>
              <a:gd name="connsiteY1301" fmla="*/ 1008163 h 5643804"/>
              <a:gd name="connsiteX1302" fmla="*/ 955166 w 8366380"/>
              <a:gd name="connsiteY1302" fmla="*/ 988395 h 5643804"/>
              <a:gd name="connsiteX1303" fmla="*/ 935398 w 8366380"/>
              <a:gd name="connsiteY1303" fmla="*/ 1008163 h 5643804"/>
              <a:gd name="connsiteX1304" fmla="*/ 955166 w 8366380"/>
              <a:gd name="connsiteY1304" fmla="*/ 1027931 h 5643804"/>
              <a:gd name="connsiteX1305" fmla="*/ 762138 w 8366380"/>
              <a:gd name="connsiteY1305" fmla="*/ 1027931 h 5643804"/>
              <a:gd name="connsiteX1306" fmla="*/ 781907 w 8366380"/>
              <a:gd name="connsiteY1306" fmla="*/ 1008163 h 5643804"/>
              <a:gd name="connsiteX1307" fmla="*/ 762138 w 8366380"/>
              <a:gd name="connsiteY1307" fmla="*/ 988395 h 5643804"/>
              <a:gd name="connsiteX1308" fmla="*/ 742370 w 8366380"/>
              <a:gd name="connsiteY1308" fmla="*/ 1008163 h 5643804"/>
              <a:gd name="connsiteX1309" fmla="*/ 762138 w 8366380"/>
              <a:gd name="connsiteY1309" fmla="*/ 1027931 h 5643804"/>
              <a:gd name="connsiteX1310" fmla="*/ 569111 w 8366380"/>
              <a:gd name="connsiteY1310" fmla="*/ 1027931 h 5643804"/>
              <a:gd name="connsiteX1311" fmla="*/ 588879 w 8366380"/>
              <a:gd name="connsiteY1311" fmla="*/ 1008163 h 5643804"/>
              <a:gd name="connsiteX1312" fmla="*/ 569111 w 8366380"/>
              <a:gd name="connsiteY1312" fmla="*/ 988395 h 5643804"/>
              <a:gd name="connsiteX1313" fmla="*/ 549343 w 8366380"/>
              <a:gd name="connsiteY1313" fmla="*/ 1008163 h 5643804"/>
              <a:gd name="connsiteX1314" fmla="*/ 569111 w 8366380"/>
              <a:gd name="connsiteY1314" fmla="*/ 1027931 h 5643804"/>
              <a:gd name="connsiteX1315" fmla="*/ 376082 w 8366380"/>
              <a:gd name="connsiteY1315" fmla="*/ 1027931 h 5643804"/>
              <a:gd name="connsiteX1316" fmla="*/ 395851 w 8366380"/>
              <a:gd name="connsiteY1316" fmla="*/ 1008163 h 5643804"/>
              <a:gd name="connsiteX1317" fmla="*/ 376082 w 8366380"/>
              <a:gd name="connsiteY1317" fmla="*/ 988395 h 5643804"/>
              <a:gd name="connsiteX1318" fmla="*/ 356314 w 8366380"/>
              <a:gd name="connsiteY1318" fmla="*/ 1008163 h 5643804"/>
              <a:gd name="connsiteX1319" fmla="*/ 376082 w 8366380"/>
              <a:gd name="connsiteY1319" fmla="*/ 1027931 h 5643804"/>
              <a:gd name="connsiteX1320" fmla="*/ 183055 w 8366380"/>
              <a:gd name="connsiteY1320" fmla="*/ 1027931 h 5643804"/>
              <a:gd name="connsiteX1321" fmla="*/ 202823 w 8366380"/>
              <a:gd name="connsiteY1321" fmla="*/ 1008163 h 5643804"/>
              <a:gd name="connsiteX1322" fmla="*/ 183055 w 8366380"/>
              <a:gd name="connsiteY1322" fmla="*/ 988395 h 5643804"/>
              <a:gd name="connsiteX1323" fmla="*/ 163287 w 8366380"/>
              <a:gd name="connsiteY1323" fmla="*/ 1008163 h 5643804"/>
              <a:gd name="connsiteX1324" fmla="*/ 183055 w 8366380"/>
              <a:gd name="connsiteY1324" fmla="*/ 1027931 h 5643804"/>
              <a:gd name="connsiteX1325" fmla="*/ 0 w 8366380"/>
              <a:gd name="connsiteY1325" fmla="*/ 1221480 h 5643804"/>
              <a:gd name="connsiteX1326" fmla="*/ 4006 w 8366380"/>
              <a:gd name="connsiteY1326" fmla="*/ 1219820 h 5643804"/>
              <a:gd name="connsiteX1327" fmla="*/ 9796 w 8366380"/>
              <a:gd name="connsiteY1327" fmla="*/ 1205842 h 5643804"/>
              <a:gd name="connsiteX1328" fmla="*/ 4006 w 8366380"/>
              <a:gd name="connsiteY1328" fmla="*/ 1191864 h 5643804"/>
              <a:gd name="connsiteX1329" fmla="*/ 0 w 8366380"/>
              <a:gd name="connsiteY1329" fmla="*/ 1190205 h 5643804"/>
              <a:gd name="connsiteX1330" fmla="*/ 8349367 w 8366380"/>
              <a:gd name="connsiteY1330" fmla="*/ 1225610 h 5643804"/>
              <a:gd name="connsiteX1331" fmla="*/ 8363345 w 8366380"/>
              <a:gd name="connsiteY1331" fmla="*/ 1219820 h 5643804"/>
              <a:gd name="connsiteX1332" fmla="*/ 8366380 w 8366380"/>
              <a:gd name="connsiteY1332" fmla="*/ 1212493 h 5643804"/>
              <a:gd name="connsiteX1333" fmla="*/ 8366380 w 8366380"/>
              <a:gd name="connsiteY1333" fmla="*/ 1199191 h 5643804"/>
              <a:gd name="connsiteX1334" fmla="*/ 8363345 w 8366380"/>
              <a:gd name="connsiteY1334" fmla="*/ 1191864 h 5643804"/>
              <a:gd name="connsiteX1335" fmla="*/ 8349367 w 8366380"/>
              <a:gd name="connsiteY1335" fmla="*/ 1186074 h 5643804"/>
              <a:gd name="connsiteX1336" fmla="*/ 8329598 w 8366380"/>
              <a:gd name="connsiteY1336" fmla="*/ 1205842 h 5643804"/>
              <a:gd name="connsiteX1337" fmla="*/ 8349367 w 8366380"/>
              <a:gd name="connsiteY1337" fmla="*/ 1225610 h 5643804"/>
              <a:gd name="connsiteX1338" fmla="*/ 8156338 w 8366380"/>
              <a:gd name="connsiteY1338" fmla="*/ 1225610 h 5643804"/>
              <a:gd name="connsiteX1339" fmla="*/ 8176107 w 8366380"/>
              <a:gd name="connsiteY1339" fmla="*/ 1205842 h 5643804"/>
              <a:gd name="connsiteX1340" fmla="*/ 8156338 w 8366380"/>
              <a:gd name="connsiteY1340" fmla="*/ 1186074 h 5643804"/>
              <a:gd name="connsiteX1341" fmla="*/ 8136570 w 8366380"/>
              <a:gd name="connsiteY1341" fmla="*/ 1205842 h 5643804"/>
              <a:gd name="connsiteX1342" fmla="*/ 8156338 w 8366380"/>
              <a:gd name="connsiteY1342" fmla="*/ 1225610 h 5643804"/>
              <a:gd name="connsiteX1343" fmla="*/ 7963311 w 8366380"/>
              <a:gd name="connsiteY1343" fmla="*/ 1225610 h 5643804"/>
              <a:gd name="connsiteX1344" fmla="*/ 7983079 w 8366380"/>
              <a:gd name="connsiteY1344" fmla="*/ 1205842 h 5643804"/>
              <a:gd name="connsiteX1345" fmla="*/ 7963311 w 8366380"/>
              <a:gd name="connsiteY1345" fmla="*/ 1186074 h 5643804"/>
              <a:gd name="connsiteX1346" fmla="*/ 7943543 w 8366380"/>
              <a:gd name="connsiteY1346" fmla="*/ 1205842 h 5643804"/>
              <a:gd name="connsiteX1347" fmla="*/ 7963311 w 8366380"/>
              <a:gd name="connsiteY1347" fmla="*/ 1225610 h 5643804"/>
              <a:gd name="connsiteX1348" fmla="*/ 7770283 w 8366380"/>
              <a:gd name="connsiteY1348" fmla="*/ 1225610 h 5643804"/>
              <a:gd name="connsiteX1349" fmla="*/ 7790052 w 8366380"/>
              <a:gd name="connsiteY1349" fmla="*/ 1205842 h 5643804"/>
              <a:gd name="connsiteX1350" fmla="*/ 7770283 w 8366380"/>
              <a:gd name="connsiteY1350" fmla="*/ 1186074 h 5643804"/>
              <a:gd name="connsiteX1351" fmla="*/ 7750515 w 8366380"/>
              <a:gd name="connsiteY1351" fmla="*/ 1205842 h 5643804"/>
              <a:gd name="connsiteX1352" fmla="*/ 7770283 w 8366380"/>
              <a:gd name="connsiteY1352" fmla="*/ 1225610 h 5643804"/>
              <a:gd name="connsiteX1353" fmla="*/ 7577256 w 8366380"/>
              <a:gd name="connsiteY1353" fmla="*/ 1225610 h 5643804"/>
              <a:gd name="connsiteX1354" fmla="*/ 7597024 w 8366380"/>
              <a:gd name="connsiteY1354" fmla="*/ 1205842 h 5643804"/>
              <a:gd name="connsiteX1355" fmla="*/ 7577256 w 8366380"/>
              <a:gd name="connsiteY1355" fmla="*/ 1186074 h 5643804"/>
              <a:gd name="connsiteX1356" fmla="*/ 7557488 w 8366380"/>
              <a:gd name="connsiteY1356" fmla="*/ 1205842 h 5643804"/>
              <a:gd name="connsiteX1357" fmla="*/ 7577256 w 8366380"/>
              <a:gd name="connsiteY1357" fmla="*/ 1225610 h 5643804"/>
              <a:gd name="connsiteX1358" fmla="*/ 7384228 w 8366380"/>
              <a:gd name="connsiteY1358" fmla="*/ 1225610 h 5643804"/>
              <a:gd name="connsiteX1359" fmla="*/ 7403996 w 8366380"/>
              <a:gd name="connsiteY1359" fmla="*/ 1205842 h 5643804"/>
              <a:gd name="connsiteX1360" fmla="*/ 7384228 w 8366380"/>
              <a:gd name="connsiteY1360" fmla="*/ 1186074 h 5643804"/>
              <a:gd name="connsiteX1361" fmla="*/ 7364459 w 8366380"/>
              <a:gd name="connsiteY1361" fmla="*/ 1205842 h 5643804"/>
              <a:gd name="connsiteX1362" fmla="*/ 7384228 w 8366380"/>
              <a:gd name="connsiteY1362" fmla="*/ 1225610 h 5643804"/>
              <a:gd name="connsiteX1363" fmla="*/ 7191200 w 8366380"/>
              <a:gd name="connsiteY1363" fmla="*/ 1225610 h 5643804"/>
              <a:gd name="connsiteX1364" fmla="*/ 7210968 w 8366380"/>
              <a:gd name="connsiteY1364" fmla="*/ 1205842 h 5643804"/>
              <a:gd name="connsiteX1365" fmla="*/ 7191200 w 8366380"/>
              <a:gd name="connsiteY1365" fmla="*/ 1186074 h 5643804"/>
              <a:gd name="connsiteX1366" fmla="*/ 7171432 w 8366380"/>
              <a:gd name="connsiteY1366" fmla="*/ 1205842 h 5643804"/>
              <a:gd name="connsiteX1367" fmla="*/ 7191200 w 8366380"/>
              <a:gd name="connsiteY1367" fmla="*/ 1225610 h 5643804"/>
              <a:gd name="connsiteX1368" fmla="*/ 6998173 w 8366380"/>
              <a:gd name="connsiteY1368" fmla="*/ 1225610 h 5643804"/>
              <a:gd name="connsiteX1369" fmla="*/ 7017941 w 8366380"/>
              <a:gd name="connsiteY1369" fmla="*/ 1205842 h 5643804"/>
              <a:gd name="connsiteX1370" fmla="*/ 6998173 w 8366380"/>
              <a:gd name="connsiteY1370" fmla="*/ 1186074 h 5643804"/>
              <a:gd name="connsiteX1371" fmla="*/ 6978404 w 8366380"/>
              <a:gd name="connsiteY1371" fmla="*/ 1205842 h 5643804"/>
              <a:gd name="connsiteX1372" fmla="*/ 6998173 w 8366380"/>
              <a:gd name="connsiteY1372" fmla="*/ 1225610 h 5643804"/>
              <a:gd name="connsiteX1373" fmla="*/ 6805144 w 8366380"/>
              <a:gd name="connsiteY1373" fmla="*/ 1225610 h 5643804"/>
              <a:gd name="connsiteX1374" fmla="*/ 6824913 w 8366380"/>
              <a:gd name="connsiteY1374" fmla="*/ 1205842 h 5643804"/>
              <a:gd name="connsiteX1375" fmla="*/ 6805144 w 8366380"/>
              <a:gd name="connsiteY1375" fmla="*/ 1186074 h 5643804"/>
              <a:gd name="connsiteX1376" fmla="*/ 6785376 w 8366380"/>
              <a:gd name="connsiteY1376" fmla="*/ 1205842 h 5643804"/>
              <a:gd name="connsiteX1377" fmla="*/ 6805144 w 8366380"/>
              <a:gd name="connsiteY1377" fmla="*/ 1225610 h 5643804"/>
              <a:gd name="connsiteX1378" fmla="*/ 6612117 w 8366380"/>
              <a:gd name="connsiteY1378" fmla="*/ 1225610 h 5643804"/>
              <a:gd name="connsiteX1379" fmla="*/ 6631885 w 8366380"/>
              <a:gd name="connsiteY1379" fmla="*/ 1205842 h 5643804"/>
              <a:gd name="connsiteX1380" fmla="*/ 6612117 w 8366380"/>
              <a:gd name="connsiteY1380" fmla="*/ 1186074 h 5643804"/>
              <a:gd name="connsiteX1381" fmla="*/ 6592348 w 8366380"/>
              <a:gd name="connsiteY1381" fmla="*/ 1205842 h 5643804"/>
              <a:gd name="connsiteX1382" fmla="*/ 6612117 w 8366380"/>
              <a:gd name="connsiteY1382" fmla="*/ 1225610 h 5643804"/>
              <a:gd name="connsiteX1383" fmla="*/ 6403778 w 8366380"/>
              <a:gd name="connsiteY1383" fmla="*/ 1225610 h 5643804"/>
              <a:gd name="connsiteX1384" fmla="*/ 6423546 w 8366380"/>
              <a:gd name="connsiteY1384" fmla="*/ 1205842 h 5643804"/>
              <a:gd name="connsiteX1385" fmla="*/ 6403778 w 8366380"/>
              <a:gd name="connsiteY1385" fmla="*/ 1186074 h 5643804"/>
              <a:gd name="connsiteX1386" fmla="*/ 6384009 w 8366380"/>
              <a:gd name="connsiteY1386" fmla="*/ 1205842 h 5643804"/>
              <a:gd name="connsiteX1387" fmla="*/ 6403778 w 8366380"/>
              <a:gd name="connsiteY1387" fmla="*/ 1225610 h 5643804"/>
              <a:gd name="connsiteX1388" fmla="*/ 6210750 w 8366380"/>
              <a:gd name="connsiteY1388" fmla="*/ 1225610 h 5643804"/>
              <a:gd name="connsiteX1389" fmla="*/ 6230519 w 8366380"/>
              <a:gd name="connsiteY1389" fmla="*/ 1205842 h 5643804"/>
              <a:gd name="connsiteX1390" fmla="*/ 6210750 w 8366380"/>
              <a:gd name="connsiteY1390" fmla="*/ 1186074 h 5643804"/>
              <a:gd name="connsiteX1391" fmla="*/ 6190982 w 8366380"/>
              <a:gd name="connsiteY1391" fmla="*/ 1205842 h 5643804"/>
              <a:gd name="connsiteX1392" fmla="*/ 6210750 w 8366380"/>
              <a:gd name="connsiteY1392" fmla="*/ 1225610 h 5643804"/>
              <a:gd name="connsiteX1393" fmla="*/ 6017723 w 8366380"/>
              <a:gd name="connsiteY1393" fmla="*/ 1225610 h 5643804"/>
              <a:gd name="connsiteX1394" fmla="*/ 6037491 w 8366380"/>
              <a:gd name="connsiteY1394" fmla="*/ 1205842 h 5643804"/>
              <a:gd name="connsiteX1395" fmla="*/ 6017723 w 8366380"/>
              <a:gd name="connsiteY1395" fmla="*/ 1186074 h 5643804"/>
              <a:gd name="connsiteX1396" fmla="*/ 5997954 w 8366380"/>
              <a:gd name="connsiteY1396" fmla="*/ 1205842 h 5643804"/>
              <a:gd name="connsiteX1397" fmla="*/ 6017723 w 8366380"/>
              <a:gd name="connsiteY1397" fmla="*/ 1225610 h 5643804"/>
              <a:gd name="connsiteX1398" fmla="*/ 5824694 w 8366380"/>
              <a:gd name="connsiteY1398" fmla="*/ 1225610 h 5643804"/>
              <a:gd name="connsiteX1399" fmla="*/ 5844463 w 8366380"/>
              <a:gd name="connsiteY1399" fmla="*/ 1205842 h 5643804"/>
              <a:gd name="connsiteX1400" fmla="*/ 5824694 w 8366380"/>
              <a:gd name="connsiteY1400" fmla="*/ 1186074 h 5643804"/>
              <a:gd name="connsiteX1401" fmla="*/ 5804926 w 8366380"/>
              <a:gd name="connsiteY1401" fmla="*/ 1205842 h 5643804"/>
              <a:gd name="connsiteX1402" fmla="*/ 5824694 w 8366380"/>
              <a:gd name="connsiteY1402" fmla="*/ 1225610 h 5643804"/>
              <a:gd name="connsiteX1403" fmla="*/ 5631667 w 8366380"/>
              <a:gd name="connsiteY1403" fmla="*/ 1225610 h 5643804"/>
              <a:gd name="connsiteX1404" fmla="*/ 5651435 w 8366380"/>
              <a:gd name="connsiteY1404" fmla="*/ 1205842 h 5643804"/>
              <a:gd name="connsiteX1405" fmla="*/ 5631667 w 8366380"/>
              <a:gd name="connsiteY1405" fmla="*/ 1186074 h 5643804"/>
              <a:gd name="connsiteX1406" fmla="*/ 5611899 w 8366380"/>
              <a:gd name="connsiteY1406" fmla="*/ 1205842 h 5643804"/>
              <a:gd name="connsiteX1407" fmla="*/ 5631667 w 8366380"/>
              <a:gd name="connsiteY1407" fmla="*/ 1225610 h 5643804"/>
              <a:gd name="connsiteX1408" fmla="*/ 5438639 w 8366380"/>
              <a:gd name="connsiteY1408" fmla="*/ 1225610 h 5643804"/>
              <a:gd name="connsiteX1409" fmla="*/ 5458408 w 8366380"/>
              <a:gd name="connsiteY1409" fmla="*/ 1205842 h 5643804"/>
              <a:gd name="connsiteX1410" fmla="*/ 5438639 w 8366380"/>
              <a:gd name="connsiteY1410" fmla="*/ 1186074 h 5643804"/>
              <a:gd name="connsiteX1411" fmla="*/ 5418871 w 8366380"/>
              <a:gd name="connsiteY1411" fmla="*/ 1205842 h 5643804"/>
              <a:gd name="connsiteX1412" fmla="*/ 5438639 w 8366380"/>
              <a:gd name="connsiteY1412" fmla="*/ 1225610 h 5643804"/>
              <a:gd name="connsiteX1413" fmla="*/ 5245612 w 8366380"/>
              <a:gd name="connsiteY1413" fmla="*/ 1225610 h 5643804"/>
              <a:gd name="connsiteX1414" fmla="*/ 5265380 w 8366380"/>
              <a:gd name="connsiteY1414" fmla="*/ 1205842 h 5643804"/>
              <a:gd name="connsiteX1415" fmla="*/ 5245612 w 8366380"/>
              <a:gd name="connsiteY1415" fmla="*/ 1186074 h 5643804"/>
              <a:gd name="connsiteX1416" fmla="*/ 5225843 w 8366380"/>
              <a:gd name="connsiteY1416" fmla="*/ 1205842 h 5643804"/>
              <a:gd name="connsiteX1417" fmla="*/ 5245612 w 8366380"/>
              <a:gd name="connsiteY1417" fmla="*/ 1225610 h 5643804"/>
              <a:gd name="connsiteX1418" fmla="*/ 5052584 w 8366380"/>
              <a:gd name="connsiteY1418" fmla="*/ 1225610 h 5643804"/>
              <a:gd name="connsiteX1419" fmla="*/ 5072353 w 8366380"/>
              <a:gd name="connsiteY1419" fmla="*/ 1205842 h 5643804"/>
              <a:gd name="connsiteX1420" fmla="*/ 5052584 w 8366380"/>
              <a:gd name="connsiteY1420" fmla="*/ 1186074 h 5643804"/>
              <a:gd name="connsiteX1421" fmla="*/ 5032815 w 8366380"/>
              <a:gd name="connsiteY1421" fmla="*/ 1205842 h 5643804"/>
              <a:gd name="connsiteX1422" fmla="*/ 5052584 w 8366380"/>
              <a:gd name="connsiteY1422" fmla="*/ 1225610 h 5643804"/>
              <a:gd name="connsiteX1423" fmla="*/ 4859557 w 8366380"/>
              <a:gd name="connsiteY1423" fmla="*/ 1225610 h 5643804"/>
              <a:gd name="connsiteX1424" fmla="*/ 4879324 w 8366380"/>
              <a:gd name="connsiteY1424" fmla="*/ 1205842 h 5643804"/>
              <a:gd name="connsiteX1425" fmla="*/ 4859557 w 8366380"/>
              <a:gd name="connsiteY1425" fmla="*/ 1186074 h 5643804"/>
              <a:gd name="connsiteX1426" fmla="*/ 4839789 w 8366380"/>
              <a:gd name="connsiteY1426" fmla="*/ 1205842 h 5643804"/>
              <a:gd name="connsiteX1427" fmla="*/ 4859557 w 8366380"/>
              <a:gd name="connsiteY1427" fmla="*/ 1225610 h 5643804"/>
              <a:gd name="connsiteX1428" fmla="*/ 4666528 w 8366380"/>
              <a:gd name="connsiteY1428" fmla="*/ 1225610 h 5643804"/>
              <a:gd name="connsiteX1429" fmla="*/ 4686297 w 8366380"/>
              <a:gd name="connsiteY1429" fmla="*/ 1205842 h 5643804"/>
              <a:gd name="connsiteX1430" fmla="*/ 4666528 w 8366380"/>
              <a:gd name="connsiteY1430" fmla="*/ 1186074 h 5643804"/>
              <a:gd name="connsiteX1431" fmla="*/ 4646761 w 8366380"/>
              <a:gd name="connsiteY1431" fmla="*/ 1205842 h 5643804"/>
              <a:gd name="connsiteX1432" fmla="*/ 4666528 w 8366380"/>
              <a:gd name="connsiteY1432" fmla="*/ 1225610 h 5643804"/>
              <a:gd name="connsiteX1433" fmla="*/ 4473501 w 8366380"/>
              <a:gd name="connsiteY1433" fmla="*/ 1225610 h 5643804"/>
              <a:gd name="connsiteX1434" fmla="*/ 4493269 w 8366380"/>
              <a:gd name="connsiteY1434" fmla="*/ 1205842 h 5643804"/>
              <a:gd name="connsiteX1435" fmla="*/ 4473501 w 8366380"/>
              <a:gd name="connsiteY1435" fmla="*/ 1186074 h 5643804"/>
              <a:gd name="connsiteX1436" fmla="*/ 4453732 w 8366380"/>
              <a:gd name="connsiteY1436" fmla="*/ 1205842 h 5643804"/>
              <a:gd name="connsiteX1437" fmla="*/ 4473501 w 8366380"/>
              <a:gd name="connsiteY1437" fmla="*/ 1225610 h 5643804"/>
              <a:gd name="connsiteX1438" fmla="*/ 4280474 w 8366380"/>
              <a:gd name="connsiteY1438" fmla="*/ 1225610 h 5643804"/>
              <a:gd name="connsiteX1439" fmla="*/ 4300242 w 8366380"/>
              <a:gd name="connsiteY1439" fmla="*/ 1205842 h 5643804"/>
              <a:gd name="connsiteX1440" fmla="*/ 4280474 w 8366380"/>
              <a:gd name="connsiteY1440" fmla="*/ 1186074 h 5643804"/>
              <a:gd name="connsiteX1441" fmla="*/ 4260705 w 8366380"/>
              <a:gd name="connsiteY1441" fmla="*/ 1205842 h 5643804"/>
              <a:gd name="connsiteX1442" fmla="*/ 4280474 w 8366380"/>
              <a:gd name="connsiteY1442" fmla="*/ 1225610 h 5643804"/>
              <a:gd name="connsiteX1443" fmla="*/ 4058922 w 8366380"/>
              <a:gd name="connsiteY1443" fmla="*/ 1225610 h 5643804"/>
              <a:gd name="connsiteX1444" fmla="*/ 4078690 w 8366380"/>
              <a:gd name="connsiteY1444" fmla="*/ 1205842 h 5643804"/>
              <a:gd name="connsiteX1445" fmla="*/ 4058922 w 8366380"/>
              <a:gd name="connsiteY1445" fmla="*/ 1186074 h 5643804"/>
              <a:gd name="connsiteX1446" fmla="*/ 4039153 w 8366380"/>
              <a:gd name="connsiteY1446" fmla="*/ 1205842 h 5643804"/>
              <a:gd name="connsiteX1447" fmla="*/ 4058922 w 8366380"/>
              <a:gd name="connsiteY1447" fmla="*/ 1225610 h 5643804"/>
              <a:gd name="connsiteX1448" fmla="*/ 3865894 w 8366380"/>
              <a:gd name="connsiteY1448" fmla="*/ 1225610 h 5643804"/>
              <a:gd name="connsiteX1449" fmla="*/ 3885662 w 8366380"/>
              <a:gd name="connsiteY1449" fmla="*/ 1205842 h 5643804"/>
              <a:gd name="connsiteX1450" fmla="*/ 3865894 w 8366380"/>
              <a:gd name="connsiteY1450" fmla="*/ 1186074 h 5643804"/>
              <a:gd name="connsiteX1451" fmla="*/ 3846126 w 8366380"/>
              <a:gd name="connsiteY1451" fmla="*/ 1205842 h 5643804"/>
              <a:gd name="connsiteX1452" fmla="*/ 3865894 w 8366380"/>
              <a:gd name="connsiteY1452" fmla="*/ 1225610 h 5643804"/>
              <a:gd name="connsiteX1453" fmla="*/ 3672866 w 8366380"/>
              <a:gd name="connsiteY1453" fmla="*/ 1225610 h 5643804"/>
              <a:gd name="connsiteX1454" fmla="*/ 3692634 w 8366380"/>
              <a:gd name="connsiteY1454" fmla="*/ 1205842 h 5643804"/>
              <a:gd name="connsiteX1455" fmla="*/ 3672866 w 8366380"/>
              <a:gd name="connsiteY1455" fmla="*/ 1186074 h 5643804"/>
              <a:gd name="connsiteX1456" fmla="*/ 3653098 w 8366380"/>
              <a:gd name="connsiteY1456" fmla="*/ 1205842 h 5643804"/>
              <a:gd name="connsiteX1457" fmla="*/ 3672866 w 8366380"/>
              <a:gd name="connsiteY1457" fmla="*/ 1225610 h 5643804"/>
              <a:gd name="connsiteX1458" fmla="*/ 3479838 w 8366380"/>
              <a:gd name="connsiteY1458" fmla="*/ 1225610 h 5643804"/>
              <a:gd name="connsiteX1459" fmla="*/ 3499606 w 8366380"/>
              <a:gd name="connsiteY1459" fmla="*/ 1205842 h 5643804"/>
              <a:gd name="connsiteX1460" fmla="*/ 3479838 w 8366380"/>
              <a:gd name="connsiteY1460" fmla="*/ 1186074 h 5643804"/>
              <a:gd name="connsiteX1461" fmla="*/ 3460069 w 8366380"/>
              <a:gd name="connsiteY1461" fmla="*/ 1205842 h 5643804"/>
              <a:gd name="connsiteX1462" fmla="*/ 3479838 w 8366380"/>
              <a:gd name="connsiteY1462" fmla="*/ 1225610 h 5643804"/>
              <a:gd name="connsiteX1463" fmla="*/ 3286810 w 8366380"/>
              <a:gd name="connsiteY1463" fmla="*/ 1225610 h 5643804"/>
              <a:gd name="connsiteX1464" fmla="*/ 3306579 w 8366380"/>
              <a:gd name="connsiteY1464" fmla="*/ 1205842 h 5643804"/>
              <a:gd name="connsiteX1465" fmla="*/ 3286810 w 8366380"/>
              <a:gd name="connsiteY1465" fmla="*/ 1186074 h 5643804"/>
              <a:gd name="connsiteX1466" fmla="*/ 3267042 w 8366380"/>
              <a:gd name="connsiteY1466" fmla="*/ 1205842 h 5643804"/>
              <a:gd name="connsiteX1467" fmla="*/ 3286810 w 8366380"/>
              <a:gd name="connsiteY1467" fmla="*/ 1225610 h 5643804"/>
              <a:gd name="connsiteX1468" fmla="*/ 3093783 w 8366380"/>
              <a:gd name="connsiteY1468" fmla="*/ 1225610 h 5643804"/>
              <a:gd name="connsiteX1469" fmla="*/ 3113551 w 8366380"/>
              <a:gd name="connsiteY1469" fmla="*/ 1205842 h 5643804"/>
              <a:gd name="connsiteX1470" fmla="*/ 3093783 w 8366380"/>
              <a:gd name="connsiteY1470" fmla="*/ 1186074 h 5643804"/>
              <a:gd name="connsiteX1471" fmla="*/ 3074014 w 8366380"/>
              <a:gd name="connsiteY1471" fmla="*/ 1205842 h 5643804"/>
              <a:gd name="connsiteX1472" fmla="*/ 3093783 w 8366380"/>
              <a:gd name="connsiteY1472" fmla="*/ 1225610 h 5643804"/>
              <a:gd name="connsiteX1473" fmla="*/ 2900755 w 8366380"/>
              <a:gd name="connsiteY1473" fmla="*/ 1225610 h 5643804"/>
              <a:gd name="connsiteX1474" fmla="*/ 2920524 w 8366380"/>
              <a:gd name="connsiteY1474" fmla="*/ 1205842 h 5643804"/>
              <a:gd name="connsiteX1475" fmla="*/ 2900755 w 8366380"/>
              <a:gd name="connsiteY1475" fmla="*/ 1186074 h 5643804"/>
              <a:gd name="connsiteX1476" fmla="*/ 2880987 w 8366380"/>
              <a:gd name="connsiteY1476" fmla="*/ 1205842 h 5643804"/>
              <a:gd name="connsiteX1477" fmla="*/ 2900755 w 8366380"/>
              <a:gd name="connsiteY1477" fmla="*/ 1225610 h 5643804"/>
              <a:gd name="connsiteX1478" fmla="*/ 2707727 w 8366380"/>
              <a:gd name="connsiteY1478" fmla="*/ 1225610 h 5643804"/>
              <a:gd name="connsiteX1479" fmla="*/ 2727495 w 8366380"/>
              <a:gd name="connsiteY1479" fmla="*/ 1205842 h 5643804"/>
              <a:gd name="connsiteX1480" fmla="*/ 2707727 w 8366380"/>
              <a:gd name="connsiteY1480" fmla="*/ 1186074 h 5643804"/>
              <a:gd name="connsiteX1481" fmla="*/ 2687958 w 8366380"/>
              <a:gd name="connsiteY1481" fmla="*/ 1205842 h 5643804"/>
              <a:gd name="connsiteX1482" fmla="*/ 2707727 w 8366380"/>
              <a:gd name="connsiteY1482" fmla="*/ 1225610 h 5643804"/>
              <a:gd name="connsiteX1483" fmla="*/ 2514699 w 8366380"/>
              <a:gd name="connsiteY1483" fmla="*/ 1225610 h 5643804"/>
              <a:gd name="connsiteX1484" fmla="*/ 2534468 w 8366380"/>
              <a:gd name="connsiteY1484" fmla="*/ 1205842 h 5643804"/>
              <a:gd name="connsiteX1485" fmla="*/ 2514699 w 8366380"/>
              <a:gd name="connsiteY1485" fmla="*/ 1186074 h 5643804"/>
              <a:gd name="connsiteX1486" fmla="*/ 2494931 w 8366380"/>
              <a:gd name="connsiteY1486" fmla="*/ 1205842 h 5643804"/>
              <a:gd name="connsiteX1487" fmla="*/ 2514699 w 8366380"/>
              <a:gd name="connsiteY1487" fmla="*/ 1225610 h 5643804"/>
              <a:gd name="connsiteX1488" fmla="*/ 2321672 w 8366380"/>
              <a:gd name="connsiteY1488" fmla="*/ 1225610 h 5643804"/>
              <a:gd name="connsiteX1489" fmla="*/ 2341440 w 8366380"/>
              <a:gd name="connsiteY1489" fmla="*/ 1205842 h 5643804"/>
              <a:gd name="connsiteX1490" fmla="*/ 2321672 w 8366380"/>
              <a:gd name="connsiteY1490" fmla="*/ 1186074 h 5643804"/>
              <a:gd name="connsiteX1491" fmla="*/ 2301903 w 8366380"/>
              <a:gd name="connsiteY1491" fmla="*/ 1205842 h 5643804"/>
              <a:gd name="connsiteX1492" fmla="*/ 2321672 w 8366380"/>
              <a:gd name="connsiteY1492" fmla="*/ 1225610 h 5643804"/>
              <a:gd name="connsiteX1493" fmla="*/ 2128643 w 8366380"/>
              <a:gd name="connsiteY1493" fmla="*/ 1225610 h 5643804"/>
              <a:gd name="connsiteX1494" fmla="*/ 2148412 w 8366380"/>
              <a:gd name="connsiteY1494" fmla="*/ 1205842 h 5643804"/>
              <a:gd name="connsiteX1495" fmla="*/ 2128643 w 8366380"/>
              <a:gd name="connsiteY1495" fmla="*/ 1186074 h 5643804"/>
              <a:gd name="connsiteX1496" fmla="*/ 2108875 w 8366380"/>
              <a:gd name="connsiteY1496" fmla="*/ 1205842 h 5643804"/>
              <a:gd name="connsiteX1497" fmla="*/ 2128643 w 8366380"/>
              <a:gd name="connsiteY1497" fmla="*/ 1225610 h 5643804"/>
              <a:gd name="connsiteX1498" fmla="*/ 1935616 w 8366380"/>
              <a:gd name="connsiteY1498" fmla="*/ 1225610 h 5643804"/>
              <a:gd name="connsiteX1499" fmla="*/ 1955384 w 8366380"/>
              <a:gd name="connsiteY1499" fmla="*/ 1205842 h 5643804"/>
              <a:gd name="connsiteX1500" fmla="*/ 1935616 w 8366380"/>
              <a:gd name="connsiteY1500" fmla="*/ 1186074 h 5643804"/>
              <a:gd name="connsiteX1501" fmla="*/ 1915848 w 8366380"/>
              <a:gd name="connsiteY1501" fmla="*/ 1205842 h 5643804"/>
              <a:gd name="connsiteX1502" fmla="*/ 1935616 w 8366380"/>
              <a:gd name="connsiteY1502" fmla="*/ 1225610 h 5643804"/>
              <a:gd name="connsiteX1503" fmla="*/ 1727277 w 8366380"/>
              <a:gd name="connsiteY1503" fmla="*/ 1225610 h 5643804"/>
              <a:gd name="connsiteX1504" fmla="*/ 1747045 w 8366380"/>
              <a:gd name="connsiteY1504" fmla="*/ 1205842 h 5643804"/>
              <a:gd name="connsiteX1505" fmla="*/ 1727277 w 8366380"/>
              <a:gd name="connsiteY1505" fmla="*/ 1186074 h 5643804"/>
              <a:gd name="connsiteX1506" fmla="*/ 1707508 w 8366380"/>
              <a:gd name="connsiteY1506" fmla="*/ 1205842 h 5643804"/>
              <a:gd name="connsiteX1507" fmla="*/ 1727277 w 8366380"/>
              <a:gd name="connsiteY1507" fmla="*/ 1225610 h 5643804"/>
              <a:gd name="connsiteX1508" fmla="*/ 1534249 w 8366380"/>
              <a:gd name="connsiteY1508" fmla="*/ 1225610 h 5643804"/>
              <a:gd name="connsiteX1509" fmla="*/ 1554018 w 8366380"/>
              <a:gd name="connsiteY1509" fmla="*/ 1205842 h 5643804"/>
              <a:gd name="connsiteX1510" fmla="*/ 1534249 w 8366380"/>
              <a:gd name="connsiteY1510" fmla="*/ 1186074 h 5643804"/>
              <a:gd name="connsiteX1511" fmla="*/ 1514481 w 8366380"/>
              <a:gd name="connsiteY1511" fmla="*/ 1205842 h 5643804"/>
              <a:gd name="connsiteX1512" fmla="*/ 1534249 w 8366380"/>
              <a:gd name="connsiteY1512" fmla="*/ 1225610 h 5643804"/>
              <a:gd name="connsiteX1513" fmla="*/ 1341222 w 8366380"/>
              <a:gd name="connsiteY1513" fmla="*/ 1225610 h 5643804"/>
              <a:gd name="connsiteX1514" fmla="*/ 1360990 w 8366380"/>
              <a:gd name="connsiteY1514" fmla="*/ 1205842 h 5643804"/>
              <a:gd name="connsiteX1515" fmla="*/ 1341222 w 8366380"/>
              <a:gd name="connsiteY1515" fmla="*/ 1186074 h 5643804"/>
              <a:gd name="connsiteX1516" fmla="*/ 1321453 w 8366380"/>
              <a:gd name="connsiteY1516" fmla="*/ 1205842 h 5643804"/>
              <a:gd name="connsiteX1517" fmla="*/ 1341222 w 8366380"/>
              <a:gd name="connsiteY1517" fmla="*/ 1225610 h 5643804"/>
              <a:gd name="connsiteX1518" fmla="*/ 1148193 w 8366380"/>
              <a:gd name="connsiteY1518" fmla="*/ 1225610 h 5643804"/>
              <a:gd name="connsiteX1519" fmla="*/ 1167962 w 8366380"/>
              <a:gd name="connsiteY1519" fmla="*/ 1205842 h 5643804"/>
              <a:gd name="connsiteX1520" fmla="*/ 1148193 w 8366380"/>
              <a:gd name="connsiteY1520" fmla="*/ 1186074 h 5643804"/>
              <a:gd name="connsiteX1521" fmla="*/ 1128425 w 8366380"/>
              <a:gd name="connsiteY1521" fmla="*/ 1205842 h 5643804"/>
              <a:gd name="connsiteX1522" fmla="*/ 1148193 w 8366380"/>
              <a:gd name="connsiteY1522" fmla="*/ 1225610 h 5643804"/>
              <a:gd name="connsiteX1523" fmla="*/ 955166 w 8366380"/>
              <a:gd name="connsiteY1523" fmla="*/ 1225610 h 5643804"/>
              <a:gd name="connsiteX1524" fmla="*/ 974934 w 8366380"/>
              <a:gd name="connsiteY1524" fmla="*/ 1205842 h 5643804"/>
              <a:gd name="connsiteX1525" fmla="*/ 955166 w 8366380"/>
              <a:gd name="connsiteY1525" fmla="*/ 1186074 h 5643804"/>
              <a:gd name="connsiteX1526" fmla="*/ 935398 w 8366380"/>
              <a:gd name="connsiteY1526" fmla="*/ 1205842 h 5643804"/>
              <a:gd name="connsiteX1527" fmla="*/ 955166 w 8366380"/>
              <a:gd name="connsiteY1527" fmla="*/ 1225610 h 5643804"/>
              <a:gd name="connsiteX1528" fmla="*/ 762138 w 8366380"/>
              <a:gd name="connsiteY1528" fmla="*/ 1225610 h 5643804"/>
              <a:gd name="connsiteX1529" fmla="*/ 781907 w 8366380"/>
              <a:gd name="connsiteY1529" fmla="*/ 1205842 h 5643804"/>
              <a:gd name="connsiteX1530" fmla="*/ 762138 w 8366380"/>
              <a:gd name="connsiteY1530" fmla="*/ 1186074 h 5643804"/>
              <a:gd name="connsiteX1531" fmla="*/ 742370 w 8366380"/>
              <a:gd name="connsiteY1531" fmla="*/ 1205842 h 5643804"/>
              <a:gd name="connsiteX1532" fmla="*/ 762138 w 8366380"/>
              <a:gd name="connsiteY1532" fmla="*/ 1225610 h 5643804"/>
              <a:gd name="connsiteX1533" fmla="*/ 569111 w 8366380"/>
              <a:gd name="connsiteY1533" fmla="*/ 1225610 h 5643804"/>
              <a:gd name="connsiteX1534" fmla="*/ 588879 w 8366380"/>
              <a:gd name="connsiteY1534" fmla="*/ 1205842 h 5643804"/>
              <a:gd name="connsiteX1535" fmla="*/ 569111 w 8366380"/>
              <a:gd name="connsiteY1535" fmla="*/ 1186074 h 5643804"/>
              <a:gd name="connsiteX1536" fmla="*/ 549343 w 8366380"/>
              <a:gd name="connsiteY1536" fmla="*/ 1205842 h 5643804"/>
              <a:gd name="connsiteX1537" fmla="*/ 569111 w 8366380"/>
              <a:gd name="connsiteY1537" fmla="*/ 1225610 h 5643804"/>
              <a:gd name="connsiteX1538" fmla="*/ 376082 w 8366380"/>
              <a:gd name="connsiteY1538" fmla="*/ 1225610 h 5643804"/>
              <a:gd name="connsiteX1539" fmla="*/ 395851 w 8366380"/>
              <a:gd name="connsiteY1539" fmla="*/ 1205842 h 5643804"/>
              <a:gd name="connsiteX1540" fmla="*/ 376082 w 8366380"/>
              <a:gd name="connsiteY1540" fmla="*/ 1186074 h 5643804"/>
              <a:gd name="connsiteX1541" fmla="*/ 356314 w 8366380"/>
              <a:gd name="connsiteY1541" fmla="*/ 1205842 h 5643804"/>
              <a:gd name="connsiteX1542" fmla="*/ 376082 w 8366380"/>
              <a:gd name="connsiteY1542" fmla="*/ 1225610 h 5643804"/>
              <a:gd name="connsiteX1543" fmla="*/ 183055 w 8366380"/>
              <a:gd name="connsiteY1543" fmla="*/ 1225610 h 5643804"/>
              <a:gd name="connsiteX1544" fmla="*/ 202823 w 8366380"/>
              <a:gd name="connsiteY1544" fmla="*/ 1205842 h 5643804"/>
              <a:gd name="connsiteX1545" fmla="*/ 183055 w 8366380"/>
              <a:gd name="connsiteY1545" fmla="*/ 1186074 h 5643804"/>
              <a:gd name="connsiteX1546" fmla="*/ 163287 w 8366380"/>
              <a:gd name="connsiteY1546" fmla="*/ 1205842 h 5643804"/>
              <a:gd name="connsiteX1547" fmla="*/ 183055 w 8366380"/>
              <a:gd name="connsiteY1547" fmla="*/ 1225610 h 5643804"/>
              <a:gd name="connsiteX1548" fmla="*/ 0 w 8366380"/>
              <a:gd name="connsiteY1548" fmla="*/ 1419159 h 5643804"/>
              <a:gd name="connsiteX1549" fmla="*/ 4006 w 8366380"/>
              <a:gd name="connsiteY1549" fmla="*/ 1417500 h 5643804"/>
              <a:gd name="connsiteX1550" fmla="*/ 9796 w 8366380"/>
              <a:gd name="connsiteY1550" fmla="*/ 1403521 h 5643804"/>
              <a:gd name="connsiteX1551" fmla="*/ 4006 w 8366380"/>
              <a:gd name="connsiteY1551" fmla="*/ 1389543 h 5643804"/>
              <a:gd name="connsiteX1552" fmla="*/ 0 w 8366380"/>
              <a:gd name="connsiteY1552" fmla="*/ 1387884 h 5643804"/>
              <a:gd name="connsiteX1553" fmla="*/ 8349367 w 8366380"/>
              <a:gd name="connsiteY1553" fmla="*/ 1423290 h 5643804"/>
              <a:gd name="connsiteX1554" fmla="*/ 8363345 w 8366380"/>
              <a:gd name="connsiteY1554" fmla="*/ 1417500 h 5643804"/>
              <a:gd name="connsiteX1555" fmla="*/ 8366380 w 8366380"/>
              <a:gd name="connsiteY1555" fmla="*/ 1410172 h 5643804"/>
              <a:gd name="connsiteX1556" fmla="*/ 8366380 w 8366380"/>
              <a:gd name="connsiteY1556" fmla="*/ 1396870 h 5643804"/>
              <a:gd name="connsiteX1557" fmla="*/ 8363345 w 8366380"/>
              <a:gd name="connsiteY1557" fmla="*/ 1389543 h 5643804"/>
              <a:gd name="connsiteX1558" fmla="*/ 8349367 w 8366380"/>
              <a:gd name="connsiteY1558" fmla="*/ 1383753 h 5643804"/>
              <a:gd name="connsiteX1559" fmla="*/ 8329598 w 8366380"/>
              <a:gd name="connsiteY1559" fmla="*/ 1403521 h 5643804"/>
              <a:gd name="connsiteX1560" fmla="*/ 8349367 w 8366380"/>
              <a:gd name="connsiteY1560" fmla="*/ 1423290 h 5643804"/>
              <a:gd name="connsiteX1561" fmla="*/ 8156338 w 8366380"/>
              <a:gd name="connsiteY1561" fmla="*/ 1423290 h 5643804"/>
              <a:gd name="connsiteX1562" fmla="*/ 8176107 w 8366380"/>
              <a:gd name="connsiteY1562" fmla="*/ 1403521 h 5643804"/>
              <a:gd name="connsiteX1563" fmla="*/ 8156338 w 8366380"/>
              <a:gd name="connsiteY1563" fmla="*/ 1383753 h 5643804"/>
              <a:gd name="connsiteX1564" fmla="*/ 8136570 w 8366380"/>
              <a:gd name="connsiteY1564" fmla="*/ 1403521 h 5643804"/>
              <a:gd name="connsiteX1565" fmla="*/ 8156338 w 8366380"/>
              <a:gd name="connsiteY1565" fmla="*/ 1423290 h 5643804"/>
              <a:gd name="connsiteX1566" fmla="*/ 7963311 w 8366380"/>
              <a:gd name="connsiteY1566" fmla="*/ 1423290 h 5643804"/>
              <a:gd name="connsiteX1567" fmla="*/ 7983079 w 8366380"/>
              <a:gd name="connsiteY1567" fmla="*/ 1403521 h 5643804"/>
              <a:gd name="connsiteX1568" fmla="*/ 7963311 w 8366380"/>
              <a:gd name="connsiteY1568" fmla="*/ 1383753 h 5643804"/>
              <a:gd name="connsiteX1569" fmla="*/ 7943543 w 8366380"/>
              <a:gd name="connsiteY1569" fmla="*/ 1403521 h 5643804"/>
              <a:gd name="connsiteX1570" fmla="*/ 7963311 w 8366380"/>
              <a:gd name="connsiteY1570" fmla="*/ 1423290 h 5643804"/>
              <a:gd name="connsiteX1571" fmla="*/ 7770283 w 8366380"/>
              <a:gd name="connsiteY1571" fmla="*/ 1423290 h 5643804"/>
              <a:gd name="connsiteX1572" fmla="*/ 7790052 w 8366380"/>
              <a:gd name="connsiteY1572" fmla="*/ 1403521 h 5643804"/>
              <a:gd name="connsiteX1573" fmla="*/ 7770283 w 8366380"/>
              <a:gd name="connsiteY1573" fmla="*/ 1383753 h 5643804"/>
              <a:gd name="connsiteX1574" fmla="*/ 7750515 w 8366380"/>
              <a:gd name="connsiteY1574" fmla="*/ 1403521 h 5643804"/>
              <a:gd name="connsiteX1575" fmla="*/ 7770283 w 8366380"/>
              <a:gd name="connsiteY1575" fmla="*/ 1423290 h 5643804"/>
              <a:gd name="connsiteX1576" fmla="*/ 7577256 w 8366380"/>
              <a:gd name="connsiteY1576" fmla="*/ 1423290 h 5643804"/>
              <a:gd name="connsiteX1577" fmla="*/ 7597024 w 8366380"/>
              <a:gd name="connsiteY1577" fmla="*/ 1403521 h 5643804"/>
              <a:gd name="connsiteX1578" fmla="*/ 7577256 w 8366380"/>
              <a:gd name="connsiteY1578" fmla="*/ 1383753 h 5643804"/>
              <a:gd name="connsiteX1579" fmla="*/ 7557488 w 8366380"/>
              <a:gd name="connsiteY1579" fmla="*/ 1403521 h 5643804"/>
              <a:gd name="connsiteX1580" fmla="*/ 7577256 w 8366380"/>
              <a:gd name="connsiteY1580" fmla="*/ 1423290 h 5643804"/>
              <a:gd name="connsiteX1581" fmla="*/ 7384228 w 8366380"/>
              <a:gd name="connsiteY1581" fmla="*/ 1423290 h 5643804"/>
              <a:gd name="connsiteX1582" fmla="*/ 7403996 w 8366380"/>
              <a:gd name="connsiteY1582" fmla="*/ 1403521 h 5643804"/>
              <a:gd name="connsiteX1583" fmla="*/ 7384228 w 8366380"/>
              <a:gd name="connsiteY1583" fmla="*/ 1383753 h 5643804"/>
              <a:gd name="connsiteX1584" fmla="*/ 7364459 w 8366380"/>
              <a:gd name="connsiteY1584" fmla="*/ 1403521 h 5643804"/>
              <a:gd name="connsiteX1585" fmla="*/ 7384228 w 8366380"/>
              <a:gd name="connsiteY1585" fmla="*/ 1423290 h 5643804"/>
              <a:gd name="connsiteX1586" fmla="*/ 7191200 w 8366380"/>
              <a:gd name="connsiteY1586" fmla="*/ 1423290 h 5643804"/>
              <a:gd name="connsiteX1587" fmla="*/ 7210968 w 8366380"/>
              <a:gd name="connsiteY1587" fmla="*/ 1403521 h 5643804"/>
              <a:gd name="connsiteX1588" fmla="*/ 7191200 w 8366380"/>
              <a:gd name="connsiteY1588" fmla="*/ 1383753 h 5643804"/>
              <a:gd name="connsiteX1589" fmla="*/ 7171432 w 8366380"/>
              <a:gd name="connsiteY1589" fmla="*/ 1403521 h 5643804"/>
              <a:gd name="connsiteX1590" fmla="*/ 7191200 w 8366380"/>
              <a:gd name="connsiteY1590" fmla="*/ 1423290 h 5643804"/>
              <a:gd name="connsiteX1591" fmla="*/ 6998173 w 8366380"/>
              <a:gd name="connsiteY1591" fmla="*/ 1423290 h 5643804"/>
              <a:gd name="connsiteX1592" fmla="*/ 7017941 w 8366380"/>
              <a:gd name="connsiteY1592" fmla="*/ 1403521 h 5643804"/>
              <a:gd name="connsiteX1593" fmla="*/ 6998173 w 8366380"/>
              <a:gd name="connsiteY1593" fmla="*/ 1383753 h 5643804"/>
              <a:gd name="connsiteX1594" fmla="*/ 6978404 w 8366380"/>
              <a:gd name="connsiteY1594" fmla="*/ 1403521 h 5643804"/>
              <a:gd name="connsiteX1595" fmla="*/ 6998173 w 8366380"/>
              <a:gd name="connsiteY1595" fmla="*/ 1423290 h 5643804"/>
              <a:gd name="connsiteX1596" fmla="*/ 6805144 w 8366380"/>
              <a:gd name="connsiteY1596" fmla="*/ 1423290 h 5643804"/>
              <a:gd name="connsiteX1597" fmla="*/ 6824913 w 8366380"/>
              <a:gd name="connsiteY1597" fmla="*/ 1403521 h 5643804"/>
              <a:gd name="connsiteX1598" fmla="*/ 6805144 w 8366380"/>
              <a:gd name="connsiteY1598" fmla="*/ 1383753 h 5643804"/>
              <a:gd name="connsiteX1599" fmla="*/ 6785376 w 8366380"/>
              <a:gd name="connsiteY1599" fmla="*/ 1403521 h 5643804"/>
              <a:gd name="connsiteX1600" fmla="*/ 6805144 w 8366380"/>
              <a:gd name="connsiteY1600" fmla="*/ 1423290 h 5643804"/>
              <a:gd name="connsiteX1601" fmla="*/ 6612117 w 8366380"/>
              <a:gd name="connsiteY1601" fmla="*/ 1423290 h 5643804"/>
              <a:gd name="connsiteX1602" fmla="*/ 6631885 w 8366380"/>
              <a:gd name="connsiteY1602" fmla="*/ 1403521 h 5643804"/>
              <a:gd name="connsiteX1603" fmla="*/ 6612117 w 8366380"/>
              <a:gd name="connsiteY1603" fmla="*/ 1383753 h 5643804"/>
              <a:gd name="connsiteX1604" fmla="*/ 6592348 w 8366380"/>
              <a:gd name="connsiteY1604" fmla="*/ 1403521 h 5643804"/>
              <a:gd name="connsiteX1605" fmla="*/ 6612117 w 8366380"/>
              <a:gd name="connsiteY1605" fmla="*/ 1423290 h 5643804"/>
              <a:gd name="connsiteX1606" fmla="*/ 6403778 w 8366380"/>
              <a:gd name="connsiteY1606" fmla="*/ 1423290 h 5643804"/>
              <a:gd name="connsiteX1607" fmla="*/ 6423546 w 8366380"/>
              <a:gd name="connsiteY1607" fmla="*/ 1403521 h 5643804"/>
              <a:gd name="connsiteX1608" fmla="*/ 6403778 w 8366380"/>
              <a:gd name="connsiteY1608" fmla="*/ 1383753 h 5643804"/>
              <a:gd name="connsiteX1609" fmla="*/ 6384009 w 8366380"/>
              <a:gd name="connsiteY1609" fmla="*/ 1403521 h 5643804"/>
              <a:gd name="connsiteX1610" fmla="*/ 6403778 w 8366380"/>
              <a:gd name="connsiteY1610" fmla="*/ 1423290 h 5643804"/>
              <a:gd name="connsiteX1611" fmla="*/ 6210750 w 8366380"/>
              <a:gd name="connsiteY1611" fmla="*/ 1423290 h 5643804"/>
              <a:gd name="connsiteX1612" fmla="*/ 6230519 w 8366380"/>
              <a:gd name="connsiteY1612" fmla="*/ 1403521 h 5643804"/>
              <a:gd name="connsiteX1613" fmla="*/ 6210750 w 8366380"/>
              <a:gd name="connsiteY1613" fmla="*/ 1383753 h 5643804"/>
              <a:gd name="connsiteX1614" fmla="*/ 6190982 w 8366380"/>
              <a:gd name="connsiteY1614" fmla="*/ 1403521 h 5643804"/>
              <a:gd name="connsiteX1615" fmla="*/ 6210750 w 8366380"/>
              <a:gd name="connsiteY1615" fmla="*/ 1423290 h 5643804"/>
              <a:gd name="connsiteX1616" fmla="*/ 6017723 w 8366380"/>
              <a:gd name="connsiteY1616" fmla="*/ 1423290 h 5643804"/>
              <a:gd name="connsiteX1617" fmla="*/ 6037491 w 8366380"/>
              <a:gd name="connsiteY1617" fmla="*/ 1403521 h 5643804"/>
              <a:gd name="connsiteX1618" fmla="*/ 6017723 w 8366380"/>
              <a:gd name="connsiteY1618" fmla="*/ 1383753 h 5643804"/>
              <a:gd name="connsiteX1619" fmla="*/ 5997954 w 8366380"/>
              <a:gd name="connsiteY1619" fmla="*/ 1403521 h 5643804"/>
              <a:gd name="connsiteX1620" fmla="*/ 6017723 w 8366380"/>
              <a:gd name="connsiteY1620" fmla="*/ 1423290 h 5643804"/>
              <a:gd name="connsiteX1621" fmla="*/ 5824694 w 8366380"/>
              <a:gd name="connsiteY1621" fmla="*/ 1423290 h 5643804"/>
              <a:gd name="connsiteX1622" fmla="*/ 5844463 w 8366380"/>
              <a:gd name="connsiteY1622" fmla="*/ 1403521 h 5643804"/>
              <a:gd name="connsiteX1623" fmla="*/ 5824694 w 8366380"/>
              <a:gd name="connsiteY1623" fmla="*/ 1383753 h 5643804"/>
              <a:gd name="connsiteX1624" fmla="*/ 5804926 w 8366380"/>
              <a:gd name="connsiteY1624" fmla="*/ 1403521 h 5643804"/>
              <a:gd name="connsiteX1625" fmla="*/ 5824694 w 8366380"/>
              <a:gd name="connsiteY1625" fmla="*/ 1423290 h 5643804"/>
              <a:gd name="connsiteX1626" fmla="*/ 5631667 w 8366380"/>
              <a:gd name="connsiteY1626" fmla="*/ 1423290 h 5643804"/>
              <a:gd name="connsiteX1627" fmla="*/ 5651435 w 8366380"/>
              <a:gd name="connsiteY1627" fmla="*/ 1403521 h 5643804"/>
              <a:gd name="connsiteX1628" fmla="*/ 5631667 w 8366380"/>
              <a:gd name="connsiteY1628" fmla="*/ 1383753 h 5643804"/>
              <a:gd name="connsiteX1629" fmla="*/ 5611899 w 8366380"/>
              <a:gd name="connsiteY1629" fmla="*/ 1403521 h 5643804"/>
              <a:gd name="connsiteX1630" fmla="*/ 5631667 w 8366380"/>
              <a:gd name="connsiteY1630" fmla="*/ 1423290 h 5643804"/>
              <a:gd name="connsiteX1631" fmla="*/ 5438639 w 8366380"/>
              <a:gd name="connsiteY1631" fmla="*/ 1423290 h 5643804"/>
              <a:gd name="connsiteX1632" fmla="*/ 5458408 w 8366380"/>
              <a:gd name="connsiteY1632" fmla="*/ 1403521 h 5643804"/>
              <a:gd name="connsiteX1633" fmla="*/ 5438639 w 8366380"/>
              <a:gd name="connsiteY1633" fmla="*/ 1383753 h 5643804"/>
              <a:gd name="connsiteX1634" fmla="*/ 5418871 w 8366380"/>
              <a:gd name="connsiteY1634" fmla="*/ 1403521 h 5643804"/>
              <a:gd name="connsiteX1635" fmla="*/ 5438639 w 8366380"/>
              <a:gd name="connsiteY1635" fmla="*/ 1423290 h 5643804"/>
              <a:gd name="connsiteX1636" fmla="*/ 5245612 w 8366380"/>
              <a:gd name="connsiteY1636" fmla="*/ 1423290 h 5643804"/>
              <a:gd name="connsiteX1637" fmla="*/ 5265380 w 8366380"/>
              <a:gd name="connsiteY1637" fmla="*/ 1403521 h 5643804"/>
              <a:gd name="connsiteX1638" fmla="*/ 5245612 w 8366380"/>
              <a:gd name="connsiteY1638" fmla="*/ 1383753 h 5643804"/>
              <a:gd name="connsiteX1639" fmla="*/ 5225843 w 8366380"/>
              <a:gd name="connsiteY1639" fmla="*/ 1403521 h 5643804"/>
              <a:gd name="connsiteX1640" fmla="*/ 5245612 w 8366380"/>
              <a:gd name="connsiteY1640" fmla="*/ 1423290 h 5643804"/>
              <a:gd name="connsiteX1641" fmla="*/ 5052584 w 8366380"/>
              <a:gd name="connsiteY1641" fmla="*/ 1423290 h 5643804"/>
              <a:gd name="connsiteX1642" fmla="*/ 5072353 w 8366380"/>
              <a:gd name="connsiteY1642" fmla="*/ 1403521 h 5643804"/>
              <a:gd name="connsiteX1643" fmla="*/ 5052584 w 8366380"/>
              <a:gd name="connsiteY1643" fmla="*/ 1383753 h 5643804"/>
              <a:gd name="connsiteX1644" fmla="*/ 5032815 w 8366380"/>
              <a:gd name="connsiteY1644" fmla="*/ 1403521 h 5643804"/>
              <a:gd name="connsiteX1645" fmla="*/ 5052584 w 8366380"/>
              <a:gd name="connsiteY1645" fmla="*/ 1423290 h 5643804"/>
              <a:gd name="connsiteX1646" fmla="*/ 4859557 w 8366380"/>
              <a:gd name="connsiteY1646" fmla="*/ 1423290 h 5643804"/>
              <a:gd name="connsiteX1647" fmla="*/ 4879324 w 8366380"/>
              <a:gd name="connsiteY1647" fmla="*/ 1403521 h 5643804"/>
              <a:gd name="connsiteX1648" fmla="*/ 4859557 w 8366380"/>
              <a:gd name="connsiteY1648" fmla="*/ 1383753 h 5643804"/>
              <a:gd name="connsiteX1649" fmla="*/ 4839789 w 8366380"/>
              <a:gd name="connsiteY1649" fmla="*/ 1403521 h 5643804"/>
              <a:gd name="connsiteX1650" fmla="*/ 4859557 w 8366380"/>
              <a:gd name="connsiteY1650" fmla="*/ 1423290 h 5643804"/>
              <a:gd name="connsiteX1651" fmla="*/ 4666528 w 8366380"/>
              <a:gd name="connsiteY1651" fmla="*/ 1423290 h 5643804"/>
              <a:gd name="connsiteX1652" fmla="*/ 4686297 w 8366380"/>
              <a:gd name="connsiteY1652" fmla="*/ 1403521 h 5643804"/>
              <a:gd name="connsiteX1653" fmla="*/ 4666528 w 8366380"/>
              <a:gd name="connsiteY1653" fmla="*/ 1383753 h 5643804"/>
              <a:gd name="connsiteX1654" fmla="*/ 4646761 w 8366380"/>
              <a:gd name="connsiteY1654" fmla="*/ 1403521 h 5643804"/>
              <a:gd name="connsiteX1655" fmla="*/ 4666528 w 8366380"/>
              <a:gd name="connsiteY1655" fmla="*/ 1423290 h 5643804"/>
              <a:gd name="connsiteX1656" fmla="*/ 4473501 w 8366380"/>
              <a:gd name="connsiteY1656" fmla="*/ 1423290 h 5643804"/>
              <a:gd name="connsiteX1657" fmla="*/ 4493269 w 8366380"/>
              <a:gd name="connsiteY1657" fmla="*/ 1403521 h 5643804"/>
              <a:gd name="connsiteX1658" fmla="*/ 4473501 w 8366380"/>
              <a:gd name="connsiteY1658" fmla="*/ 1383753 h 5643804"/>
              <a:gd name="connsiteX1659" fmla="*/ 4453732 w 8366380"/>
              <a:gd name="connsiteY1659" fmla="*/ 1403521 h 5643804"/>
              <a:gd name="connsiteX1660" fmla="*/ 4473501 w 8366380"/>
              <a:gd name="connsiteY1660" fmla="*/ 1423290 h 5643804"/>
              <a:gd name="connsiteX1661" fmla="*/ 4280474 w 8366380"/>
              <a:gd name="connsiteY1661" fmla="*/ 1423290 h 5643804"/>
              <a:gd name="connsiteX1662" fmla="*/ 4300242 w 8366380"/>
              <a:gd name="connsiteY1662" fmla="*/ 1403521 h 5643804"/>
              <a:gd name="connsiteX1663" fmla="*/ 4280474 w 8366380"/>
              <a:gd name="connsiteY1663" fmla="*/ 1383753 h 5643804"/>
              <a:gd name="connsiteX1664" fmla="*/ 4260705 w 8366380"/>
              <a:gd name="connsiteY1664" fmla="*/ 1403521 h 5643804"/>
              <a:gd name="connsiteX1665" fmla="*/ 4280474 w 8366380"/>
              <a:gd name="connsiteY1665" fmla="*/ 1423290 h 5643804"/>
              <a:gd name="connsiteX1666" fmla="*/ 4058922 w 8366380"/>
              <a:gd name="connsiteY1666" fmla="*/ 1423290 h 5643804"/>
              <a:gd name="connsiteX1667" fmla="*/ 4078690 w 8366380"/>
              <a:gd name="connsiteY1667" fmla="*/ 1403521 h 5643804"/>
              <a:gd name="connsiteX1668" fmla="*/ 4058922 w 8366380"/>
              <a:gd name="connsiteY1668" fmla="*/ 1383753 h 5643804"/>
              <a:gd name="connsiteX1669" fmla="*/ 4039153 w 8366380"/>
              <a:gd name="connsiteY1669" fmla="*/ 1403521 h 5643804"/>
              <a:gd name="connsiteX1670" fmla="*/ 4058922 w 8366380"/>
              <a:gd name="connsiteY1670" fmla="*/ 1423290 h 5643804"/>
              <a:gd name="connsiteX1671" fmla="*/ 3865894 w 8366380"/>
              <a:gd name="connsiteY1671" fmla="*/ 1423290 h 5643804"/>
              <a:gd name="connsiteX1672" fmla="*/ 3885662 w 8366380"/>
              <a:gd name="connsiteY1672" fmla="*/ 1403521 h 5643804"/>
              <a:gd name="connsiteX1673" fmla="*/ 3865894 w 8366380"/>
              <a:gd name="connsiteY1673" fmla="*/ 1383753 h 5643804"/>
              <a:gd name="connsiteX1674" fmla="*/ 3846126 w 8366380"/>
              <a:gd name="connsiteY1674" fmla="*/ 1403521 h 5643804"/>
              <a:gd name="connsiteX1675" fmla="*/ 3865894 w 8366380"/>
              <a:gd name="connsiteY1675" fmla="*/ 1423290 h 5643804"/>
              <a:gd name="connsiteX1676" fmla="*/ 3672866 w 8366380"/>
              <a:gd name="connsiteY1676" fmla="*/ 1423290 h 5643804"/>
              <a:gd name="connsiteX1677" fmla="*/ 3692634 w 8366380"/>
              <a:gd name="connsiteY1677" fmla="*/ 1403521 h 5643804"/>
              <a:gd name="connsiteX1678" fmla="*/ 3672866 w 8366380"/>
              <a:gd name="connsiteY1678" fmla="*/ 1383753 h 5643804"/>
              <a:gd name="connsiteX1679" fmla="*/ 3653098 w 8366380"/>
              <a:gd name="connsiteY1679" fmla="*/ 1403521 h 5643804"/>
              <a:gd name="connsiteX1680" fmla="*/ 3672866 w 8366380"/>
              <a:gd name="connsiteY1680" fmla="*/ 1423290 h 5643804"/>
              <a:gd name="connsiteX1681" fmla="*/ 3479838 w 8366380"/>
              <a:gd name="connsiteY1681" fmla="*/ 1423290 h 5643804"/>
              <a:gd name="connsiteX1682" fmla="*/ 3499606 w 8366380"/>
              <a:gd name="connsiteY1682" fmla="*/ 1403521 h 5643804"/>
              <a:gd name="connsiteX1683" fmla="*/ 3479838 w 8366380"/>
              <a:gd name="connsiteY1683" fmla="*/ 1383753 h 5643804"/>
              <a:gd name="connsiteX1684" fmla="*/ 3460069 w 8366380"/>
              <a:gd name="connsiteY1684" fmla="*/ 1403521 h 5643804"/>
              <a:gd name="connsiteX1685" fmla="*/ 3479838 w 8366380"/>
              <a:gd name="connsiteY1685" fmla="*/ 1423290 h 5643804"/>
              <a:gd name="connsiteX1686" fmla="*/ 3286810 w 8366380"/>
              <a:gd name="connsiteY1686" fmla="*/ 1423290 h 5643804"/>
              <a:gd name="connsiteX1687" fmla="*/ 3306579 w 8366380"/>
              <a:gd name="connsiteY1687" fmla="*/ 1403521 h 5643804"/>
              <a:gd name="connsiteX1688" fmla="*/ 3286810 w 8366380"/>
              <a:gd name="connsiteY1688" fmla="*/ 1383753 h 5643804"/>
              <a:gd name="connsiteX1689" fmla="*/ 3267042 w 8366380"/>
              <a:gd name="connsiteY1689" fmla="*/ 1403521 h 5643804"/>
              <a:gd name="connsiteX1690" fmla="*/ 3286810 w 8366380"/>
              <a:gd name="connsiteY1690" fmla="*/ 1423290 h 5643804"/>
              <a:gd name="connsiteX1691" fmla="*/ 3093783 w 8366380"/>
              <a:gd name="connsiteY1691" fmla="*/ 1423290 h 5643804"/>
              <a:gd name="connsiteX1692" fmla="*/ 3113551 w 8366380"/>
              <a:gd name="connsiteY1692" fmla="*/ 1403521 h 5643804"/>
              <a:gd name="connsiteX1693" fmla="*/ 3093783 w 8366380"/>
              <a:gd name="connsiteY1693" fmla="*/ 1383753 h 5643804"/>
              <a:gd name="connsiteX1694" fmla="*/ 3074014 w 8366380"/>
              <a:gd name="connsiteY1694" fmla="*/ 1403521 h 5643804"/>
              <a:gd name="connsiteX1695" fmla="*/ 3093783 w 8366380"/>
              <a:gd name="connsiteY1695" fmla="*/ 1423290 h 5643804"/>
              <a:gd name="connsiteX1696" fmla="*/ 2900755 w 8366380"/>
              <a:gd name="connsiteY1696" fmla="*/ 1423290 h 5643804"/>
              <a:gd name="connsiteX1697" fmla="*/ 2920524 w 8366380"/>
              <a:gd name="connsiteY1697" fmla="*/ 1403521 h 5643804"/>
              <a:gd name="connsiteX1698" fmla="*/ 2900755 w 8366380"/>
              <a:gd name="connsiteY1698" fmla="*/ 1383753 h 5643804"/>
              <a:gd name="connsiteX1699" fmla="*/ 2880987 w 8366380"/>
              <a:gd name="connsiteY1699" fmla="*/ 1403521 h 5643804"/>
              <a:gd name="connsiteX1700" fmla="*/ 2900755 w 8366380"/>
              <a:gd name="connsiteY1700" fmla="*/ 1423290 h 5643804"/>
              <a:gd name="connsiteX1701" fmla="*/ 2707727 w 8366380"/>
              <a:gd name="connsiteY1701" fmla="*/ 1423290 h 5643804"/>
              <a:gd name="connsiteX1702" fmla="*/ 2727495 w 8366380"/>
              <a:gd name="connsiteY1702" fmla="*/ 1403521 h 5643804"/>
              <a:gd name="connsiteX1703" fmla="*/ 2707727 w 8366380"/>
              <a:gd name="connsiteY1703" fmla="*/ 1383753 h 5643804"/>
              <a:gd name="connsiteX1704" fmla="*/ 2687958 w 8366380"/>
              <a:gd name="connsiteY1704" fmla="*/ 1403521 h 5643804"/>
              <a:gd name="connsiteX1705" fmla="*/ 2707727 w 8366380"/>
              <a:gd name="connsiteY1705" fmla="*/ 1423290 h 5643804"/>
              <a:gd name="connsiteX1706" fmla="*/ 2514699 w 8366380"/>
              <a:gd name="connsiteY1706" fmla="*/ 1423290 h 5643804"/>
              <a:gd name="connsiteX1707" fmla="*/ 2534468 w 8366380"/>
              <a:gd name="connsiteY1707" fmla="*/ 1403521 h 5643804"/>
              <a:gd name="connsiteX1708" fmla="*/ 2514699 w 8366380"/>
              <a:gd name="connsiteY1708" fmla="*/ 1383753 h 5643804"/>
              <a:gd name="connsiteX1709" fmla="*/ 2494931 w 8366380"/>
              <a:gd name="connsiteY1709" fmla="*/ 1403521 h 5643804"/>
              <a:gd name="connsiteX1710" fmla="*/ 2514699 w 8366380"/>
              <a:gd name="connsiteY1710" fmla="*/ 1423290 h 5643804"/>
              <a:gd name="connsiteX1711" fmla="*/ 2321672 w 8366380"/>
              <a:gd name="connsiteY1711" fmla="*/ 1423290 h 5643804"/>
              <a:gd name="connsiteX1712" fmla="*/ 2341440 w 8366380"/>
              <a:gd name="connsiteY1712" fmla="*/ 1403521 h 5643804"/>
              <a:gd name="connsiteX1713" fmla="*/ 2321672 w 8366380"/>
              <a:gd name="connsiteY1713" fmla="*/ 1383753 h 5643804"/>
              <a:gd name="connsiteX1714" fmla="*/ 2301903 w 8366380"/>
              <a:gd name="connsiteY1714" fmla="*/ 1403521 h 5643804"/>
              <a:gd name="connsiteX1715" fmla="*/ 2321672 w 8366380"/>
              <a:gd name="connsiteY1715" fmla="*/ 1423290 h 5643804"/>
              <a:gd name="connsiteX1716" fmla="*/ 2128643 w 8366380"/>
              <a:gd name="connsiteY1716" fmla="*/ 1423290 h 5643804"/>
              <a:gd name="connsiteX1717" fmla="*/ 2148412 w 8366380"/>
              <a:gd name="connsiteY1717" fmla="*/ 1403521 h 5643804"/>
              <a:gd name="connsiteX1718" fmla="*/ 2128643 w 8366380"/>
              <a:gd name="connsiteY1718" fmla="*/ 1383753 h 5643804"/>
              <a:gd name="connsiteX1719" fmla="*/ 2108875 w 8366380"/>
              <a:gd name="connsiteY1719" fmla="*/ 1403521 h 5643804"/>
              <a:gd name="connsiteX1720" fmla="*/ 2128643 w 8366380"/>
              <a:gd name="connsiteY1720" fmla="*/ 1423290 h 5643804"/>
              <a:gd name="connsiteX1721" fmla="*/ 1935616 w 8366380"/>
              <a:gd name="connsiteY1721" fmla="*/ 1423290 h 5643804"/>
              <a:gd name="connsiteX1722" fmla="*/ 1955384 w 8366380"/>
              <a:gd name="connsiteY1722" fmla="*/ 1403521 h 5643804"/>
              <a:gd name="connsiteX1723" fmla="*/ 1935616 w 8366380"/>
              <a:gd name="connsiteY1723" fmla="*/ 1383753 h 5643804"/>
              <a:gd name="connsiteX1724" fmla="*/ 1915848 w 8366380"/>
              <a:gd name="connsiteY1724" fmla="*/ 1403521 h 5643804"/>
              <a:gd name="connsiteX1725" fmla="*/ 1935616 w 8366380"/>
              <a:gd name="connsiteY1725" fmla="*/ 1423290 h 5643804"/>
              <a:gd name="connsiteX1726" fmla="*/ 1727277 w 8366380"/>
              <a:gd name="connsiteY1726" fmla="*/ 1423290 h 5643804"/>
              <a:gd name="connsiteX1727" fmla="*/ 1747045 w 8366380"/>
              <a:gd name="connsiteY1727" fmla="*/ 1403521 h 5643804"/>
              <a:gd name="connsiteX1728" fmla="*/ 1727277 w 8366380"/>
              <a:gd name="connsiteY1728" fmla="*/ 1383753 h 5643804"/>
              <a:gd name="connsiteX1729" fmla="*/ 1707508 w 8366380"/>
              <a:gd name="connsiteY1729" fmla="*/ 1403521 h 5643804"/>
              <a:gd name="connsiteX1730" fmla="*/ 1727277 w 8366380"/>
              <a:gd name="connsiteY1730" fmla="*/ 1423290 h 5643804"/>
              <a:gd name="connsiteX1731" fmla="*/ 1534249 w 8366380"/>
              <a:gd name="connsiteY1731" fmla="*/ 1423290 h 5643804"/>
              <a:gd name="connsiteX1732" fmla="*/ 1554018 w 8366380"/>
              <a:gd name="connsiteY1732" fmla="*/ 1403521 h 5643804"/>
              <a:gd name="connsiteX1733" fmla="*/ 1534249 w 8366380"/>
              <a:gd name="connsiteY1733" fmla="*/ 1383753 h 5643804"/>
              <a:gd name="connsiteX1734" fmla="*/ 1514481 w 8366380"/>
              <a:gd name="connsiteY1734" fmla="*/ 1403521 h 5643804"/>
              <a:gd name="connsiteX1735" fmla="*/ 1534249 w 8366380"/>
              <a:gd name="connsiteY1735" fmla="*/ 1423290 h 5643804"/>
              <a:gd name="connsiteX1736" fmla="*/ 1341222 w 8366380"/>
              <a:gd name="connsiteY1736" fmla="*/ 1423290 h 5643804"/>
              <a:gd name="connsiteX1737" fmla="*/ 1360990 w 8366380"/>
              <a:gd name="connsiteY1737" fmla="*/ 1403521 h 5643804"/>
              <a:gd name="connsiteX1738" fmla="*/ 1341222 w 8366380"/>
              <a:gd name="connsiteY1738" fmla="*/ 1383753 h 5643804"/>
              <a:gd name="connsiteX1739" fmla="*/ 1321453 w 8366380"/>
              <a:gd name="connsiteY1739" fmla="*/ 1403521 h 5643804"/>
              <a:gd name="connsiteX1740" fmla="*/ 1341222 w 8366380"/>
              <a:gd name="connsiteY1740" fmla="*/ 1423290 h 5643804"/>
              <a:gd name="connsiteX1741" fmla="*/ 1148193 w 8366380"/>
              <a:gd name="connsiteY1741" fmla="*/ 1423290 h 5643804"/>
              <a:gd name="connsiteX1742" fmla="*/ 1167962 w 8366380"/>
              <a:gd name="connsiteY1742" fmla="*/ 1403521 h 5643804"/>
              <a:gd name="connsiteX1743" fmla="*/ 1148193 w 8366380"/>
              <a:gd name="connsiteY1743" fmla="*/ 1383753 h 5643804"/>
              <a:gd name="connsiteX1744" fmla="*/ 1128425 w 8366380"/>
              <a:gd name="connsiteY1744" fmla="*/ 1403521 h 5643804"/>
              <a:gd name="connsiteX1745" fmla="*/ 1148193 w 8366380"/>
              <a:gd name="connsiteY1745" fmla="*/ 1423290 h 5643804"/>
              <a:gd name="connsiteX1746" fmla="*/ 955166 w 8366380"/>
              <a:gd name="connsiteY1746" fmla="*/ 1423290 h 5643804"/>
              <a:gd name="connsiteX1747" fmla="*/ 974934 w 8366380"/>
              <a:gd name="connsiteY1747" fmla="*/ 1403521 h 5643804"/>
              <a:gd name="connsiteX1748" fmla="*/ 955166 w 8366380"/>
              <a:gd name="connsiteY1748" fmla="*/ 1383753 h 5643804"/>
              <a:gd name="connsiteX1749" fmla="*/ 935398 w 8366380"/>
              <a:gd name="connsiteY1749" fmla="*/ 1403521 h 5643804"/>
              <a:gd name="connsiteX1750" fmla="*/ 955166 w 8366380"/>
              <a:gd name="connsiteY1750" fmla="*/ 1423290 h 5643804"/>
              <a:gd name="connsiteX1751" fmla="*/ 762138 w 8366380"/>
              <a:gd name="connsiteY1751" fmla="*/ 1423290 h 5643804"/>
              <a:gd name="connsiteX1752" fmla="*/ 781907 w 8366380"/>
              <a:gd name="connsiteY1752" fmla="*/ 1403521 h 5643804"/>
              <a:gd name="connsiteX1753" fmla="*/ 762138 w 8366380"/>
              <a:gd name="connsiteY1753" fmla="*/ 1383753 h 5643804"/>
              <a:gd name="connsiteX1754" fmla="*/ 742370 w 8366380"/>
              <a:gd name="connsiteY1754" fmla="*/ 1403521 h 5643804"/>
              <a:gd name="connsiteX1755" fmla="*/ 762138 w 8366380"/>
              <a:gd name="connsiteY1755" fmla="*/ 1423290 h 5643804"/>
              <a:gd name="connsiteX1756" fmla="*/ 569111 w 8366380"/>
              <a:gd name="connsiteY1756" fmla="*/ 1423290 h 5643804"/>
              <a:gd name="connsiteX1757" fmla="*/ 588879 w 8366380"/>
              <a:gd name="connsiteY1757" fmla="*/ 1403521 h 5643804"/>
              <a:gd name="connsiteX1758" fmla="*/ 569111 w 8366380"/>
              <a:gd name="connsiteY1758" fmla="*/ 1383753 h 5643804"/>
              <a:gd name="connsiteX1759" fmla="*/ 549343 w 8366380"/>
              <a:gd name="connsiteY1759" fmla="*/ 1403521 h 5643804"/>
              <a:gd name="connsiteX1760" fmla="*/ 569111 w 8366380"/>
              <a:gd name="connsiteY1760" fmla="*/ 1423290 h 5643804"/>
              <a:gd name="connsiteX1761" fmla="*/ 376082 w 8366380"/>
              <a:gd name="connsiteY1761" fmla="*/ 1423290 h 5643804"/>
              <a:gd name="connsiteX1762" fmla="*/ 395851 w 8366380"/>
              <a:gd name="connsiteY1762" fmla="*/ 1403521 h 5643804"/>
              <a:gd name="connsiteX1763" fmla="*/ 376082 w 8366380"/>
              <a:gd name="connsiteY1763" fmla="*/ 1383753 h 5643804"/>
              <a:gd name="connsiteX1764" fmla="*/ 356314 w 8366380"/>
              <a:gd name="connsiteY1764" fmla="*/ 1403521 h 5643804"/>
              <a:gd name="connsiteX1765" fmla="*/ 376082 w 8366380"/>
              <a:gd name="connsiteY1765" fmla="*/ 1423290 h 5643804"/>
              <a:gd name="connsiteX1766" fmla="*/ 183055 w 8366380"/>
              <a:gd name="connsiteY1766" fmla="*/ 1423290 h 5643804"/>
              <a:gd name="connsiteX1767" fmla="*/ 202823 w 8366380"/>
              <a:gd name="connsiteY1767" fmla="*/ 1403521 h 5643804"/>
              <a:gd name="connsiteX1768" fmla="*/ 183055 w 8366380"/>
              <a:gd name="connsiteY1768" fmla="*/ 1383753 h 5643804"/>
              <a:gd name="connsiteX1769" fmla="*/ 163287 w 8366380"/>
              <a:gd name="connsiteY1769" fmla="*/ 1403521 h 5643804"/>
              <a:gd name="connsiteX1770" fmla="*/ 183055 w 8366380"/>
              <a:gd name="connsiteY1770" fmla="*/ 1423290 h 5643804"/>
              <a:gd name="connsiteX1771" fmla="*/ 0 w 8366380"/>
              <a:gd name="connsiteY1771" fmla="*/ 1616838 h 5643804"/>
              <a:gd name="connsiteX1772" fmla="*/ 4006 w 8366380"/>
              <a:gd name="connsiteY1772" fmla="*/ 1615179 h 5643804"/>
              <a:gd name="connsiteX1773" fmla="*/ 9796 w 8366380"/>
              <a:gd name="connsiteY1773" fmla="*/ 1601200 h 5643804"/>
              <a:gd name="connsiteX1774" fmla="*/ 4006 w 8366380"/>
              <a:gd name="connsiteY1774" fmla="*/ 1587222 h 5643804"/>
              <a:gd name="connsiteX1775" fmla="*/ 0 w 8366380"/>
              <a:gd name="connsiteY1775" fmla="*/ 1585563 h 5643804"/>
              <a:gd name="connsiteX1776" fmla="*/ 8349367 w 8366380"/>
              <a:gd name="connsiteY1776" fmla="*/ 1620969 h 5643804"/>
              <a:gd name="connsiteX1777" fmla="*/ 8363345 w 8366380"/>
              <a:gd name="connsiteY1777" fmla="*/ 1615179 h 5643804"/>
              <a:gd name="connsiteX1778" fmla="*/ 8366380 w 8366380"/>
              <a:gd name="connsiteY1778" fmla="*/ 1607852 h 5643804"/>
              <a:gd name="connsiteX1779" fmla="*/ 8366380 w 8366380"/>
              <a:gd name="connsiteY1779" fmla="*/ 1594549 h 5643804"/>
              <a:gd name="connsiteX1780" fmla="*/ 8363345 w 8366380"/>
              <a:gd name="connsiteY1780" fmla="*/ 1587222 h 5643804"/>
              <a:gd name="connsiteX1781" fmla="*/ 8349367 w 8366380"/>
              <a:gd name="connsiteY1781" fmla="*/ 1581432 h 5643804"/>
              <a:gd name="connsiteX1782" fmla="*/ 8329598 w 8366380"/>
              <a:gd name="connsiteY1782" fmla="*/ 1601200 h 5643804"/>
              <a:gd name="connsiteX1783" fmla="*/ 8349367 w 8366380"/>
              <a:gd name="connsiteY1783" fmla="*/ 1620969 h 5643804"/>
              <a:gd name="connsiteX1784" fmla="*/ 8156338 w 8366380"/>
              <a:gd name="connsiteY1784" fmla="*/ 1620969 h 5643804"/>
              <a:gd name="connsiteX1785" fmla="*/ 8176107 w 8366380"/>
              <a:gd name="connsiteY1785" fmla="*/ 1601200 h 5643804"/>
              <a:gd name="connsiteX1786" fmla="*/ 8156338 w 8366380"/>
              <a:gd name="connsiteY1786" fmla="*/ 1581432 h 5643804"/>
              <a:gd name="connsiteX1787" fmla="*/ 8136570 w 8366380"/>
              <a:gd name="connsiteY1787" fmla="*/ 1601200 h 5643804"/>
              <a:gd name="connsiteX1788" fmla="*/ 8156338 w 8366380"/>
              <a:gd name="connsiteY1788" fmla="*/ 1620969 h 5643804"/>
              <a:gd name="connsiteX1789" fmla="*/ 7963311 w 8366380"/>
              <a:gd name="connsiteY1789" fmla="*/ 1620969 h 5643804"/>
              <a:gd name="connsiteX1790" fmla="*/ 7983079 w 8366380"/>
              <a:gd name="connsiteY1790" fmla="*/ 1601200 h 5643804"/>
              <a:gd name="connsiteX1791" fmla="*/ 7963311 w 8366380"/>
              <a:gd name="connsiteY1791" fmla="*/ 1581432 h 5643804"/>
              <a:gd name="connsiteX1792" fmla="*/ 7943543 w 8366380"/>
              <a:gd name="connsiteY1792" fmla="*/ 1601200 h 5643804"/>
              <a:gd name="connsiteX1793" fmla="*/ 7963311 w 8366380"/>
              <a:gd name="connsiteY1793" fmla="*/ 1620969 h 5643804"/>
              <a:gd name="connsiteX1794" fmla="*/ 7770283 w 8366380"/>
              <a:gd name="connsiteY1794" fmla="*/ 1620969 h 5643804"/>
              <a:gd name="connsiteX1795" fmla="*/ 7790052 w 8366380"/>
              <a:gd name="connsiteY1795" fmla="*/ 1601200 h 5643804"/>
              <a:gd name="connsiteX1796" fmla="*/ 7770283 w 8366380"/>
              <a:gd name="connsiteY1796" fmla="*/ 1581432 h 5643804"/>
              <a:gd name="connsiteX1797" fmla="*/ 7750515 w 8366380"/>
              <a:gd name="connsiteY1797" fmla="*/ 1601200 h 5643804"/>
              <a:gd name="connsiteX1798" fmla="*/ 7770283 w 8366380"/>
              <a:gd name="connsiteY1798" fmla="*/ 1620969 h 5643804"/>
              <a:gd name="connsiteX1799" fmla="*/ 7577256 w 8366380"/>
              <a:gd name="connsiteY1799" fmla="*/ 1620969 h 5643804"/>
              <a:gd name="connsiteX1800" fmla="*/ 7597024 w 8366380"/>
              <a:gd name="connsiteY1800" fmla="*/ 1601200 h 5643804"/>
              <a:gd name="connsiteX1801" fmla="*/ 7577256 w 8366380"/>
              <a:gd name="connsiteY1801" fmla="*/ 1581432 h 5643804"/>
              <a:gd name="connsiteX1802" fmla="*/ 7557488 w 8366380"/>
              <a:gd name="connsiteY1802" fmla="*/ 1601200 h 5643804"/>
              <a:gd name="connsiteX1803" fmla="*/ 7577256 w 8366380"/>
              <a:gd name="connsiteY1803" fmla="*/ 1620969 h 5643804"/>
              <a:gd name="connsiteX1804" fmla="*/ 7384228 w 8366380"/>
              <a:gd name="connsiteY1804" fmla="*/ 1620969 h 5643804"/>
              <a:gd name="connsiteX1805" fmla="*/ 7403996 w 8366380"/>
              <a:gd name="connsiteY1805" fmla="*/ 1601200 h 5643804"/>
              <a:gd name="connsiteX1806" fmla="*/ 7384228 w 8366380"/>
              <a:gd name="connsiteY1806" fmla="*/ 1581432 h 5643804"/>
              <a:gd name="connsiteX1807" fmla="*/ 7364459 w 8366380"/>
              <a:gd name="connsiteY1807" fmla="*/ 1601200 h 5643804"/>
              <a:gd name="connsiteX1808" fmla="*/ 7384228 w 8366380"/>
              <a:gd name="connsiteY1808" fmla="*/ 1620969 h 5643804"/>
              <a:gd name="connsiteX1809" fmla="*/ 7191200 w 8366380"/>
              <a:gd name="connsiteY1809" fmla="*/ 1620969 h 5643804"/>
              <a:gd name="connsiteX1810" fmla="*/ 7210968 w 8366380"/>
              <a:gd name="connsiteY1810" fmla="*/ 1601200 h 5643804"/>
              <a:gd name="connsiteX1811" fmla="*/ 7191200 w 8366380"/>
              <a:gd name="connsiteY1811" fmla="*/ 1581432 h 5643804"/>
              <a:gd name="connsiteX1812" fmla="*/ 7171432 w 8366380"/>
              <a:gd name="connsiteY1812" fmla="*/ 1601200 h 5643804"/>
              <a:gd name="connsiteX1813" fmla="*/ 7191200 w 8366380"/>
              <a:gd name="connsiteY1813" fmla="*/ 1620969 h 5643804"/>
              <a:gd name="connsiteX1814" fmla="*/ 6998173 w 8366380"/>
              <a:gd name="connsiteY1814" fmla="*/ 1620969 h 5643804"/>
              <a:gd name="connsiteX1815" fmla="*/ 7017941 w 8366380"/>
              <a:gd name="connsiteY1815" fmla="*/ 1601200 h 5643804"/>
              <a:gd name="connsiteX1816" fmla="*/ 6998173 w 8366380"/>
              <a:gd name="connsiteY1816" fmla="*/ 1581432 h 5643804"/>
              <a:gd name="connsiteX1817" fmla="*/ 6978404 w 8366380"/>
              <a:gd name="connsiteY1817" fmla="*/ 1601200 h 5643804"/>
              <a:gd name="connsiteX1818" fmla="*/ 6998173 w 8366380"/>
              <a:gd name="connsiteY1818" fmla="*/ 1620969 h 5643804"/>
              <a:gd name="connsiteX1819" fmla="*/ 6805144 w 8366380"/>
              <a:gd name="connsiteY1819" fmla="*/ 1620969 h 5643804"/>
              <a:gd name="connsiteX1820" fmla="*/ 6824913 w 8366380"/>
              <a:gd name="connsiteY1820" fmla="*/ 1601200 h 5643804"/>
              <a:gd name="connsiteX1821" fmla="*/ 6805144 w 8366380"/>
              <a:gd name="connsiteY1821" fmla="*/ 1581432 h 5643804"/>
              <a:gd name="connsiteX1822" fmla="*/ 6785376 w 8366380"/>
              <a:gd name="connsiteY1822" fmla="*/ 1601200 h 5643804"/>
              <a:gd name="connsiteX1823" fmla="*/ 6805144 w 8366380"/>
              <a:gd name="connsiteY1823" fmla="*/ 1620969 h 5643804"/>
              <a:gd name="connsiteX1824" fmla="*/ 6612117 w 8366380"/>
              <a:gd name="connsiteY1824" fmla="*/ 1620969 h 5643804"/>
              <a:gd name="connsiteX1825" fmla="*/ 6631885 w 8366380"/>
              <a:gd name="connsiteY1825" fmla="*/ 1601200 h 5643804"/>
              <a:gd name="connsiteX1826" fmla="*/ 6612117 w 8366380"/>
              <a:gd name="connsiteY1826" fmla="*/ 1581432 h 5643804"/>
              <a:gd name="connsiteX1827" fmla="*/ 6592348 w 8366380"/>
              <a:gd name="connsiteY1827" fmla="*/ 1601200 h 5643804"/>
              <a:gd name="connsiteX1828" fmla="*/ 6612117 w 8366380"/>
              <a:gd name="connsiteY1828" fmla="*/ 1620969 h 5643804"/>
              <a:gd name="connsiteX1829" fmla="*/ 6403778 w 8366380"/>
              <a:gd name="connsiteY1829" fmla="*/ 1620969 h 5643804"/>
              <a:gd name="connsiteX1830" fmla="*/ 6423546 w 8366380"/>
              <a:gd name="connsiteY1830" fmla="*/ 1601200 h 5643804"/>
              <a:gd name="connsiteX1831" fmla="*/ 6403778 w 8366380"/>
              <a:gd name="connsiteY1831" fmla="*/ 1581432 h 5643804"/>
              <a:gd name="connsiteX1832" fmla="*/ 6384009 w 8366380"/>
              <a:gd name="connsiteY1832" fmla="*/ 1601200 h 5643804"/>
              <a:gd name="connsiteX1833" fmla="*/ 6403778 w 8366380"/>
              <a:gd name="connsiteY1833" fmla="*/ 1620969 h 5643804"/>
              <a:gd name="connsiteX1834" fmla="*/ 6210750 w 8366380"/>
              <a:gd name="connsiteY1834" fmla="*/ 1620969 h 5643804"/>
              <a:gd name="connsiteX1835" fmla="*/ 6230519 w 8366380"/>
              <a:gd name="connsiteY1835" fmla="*/ 1601200 h 5643804"/>
              <a:gd name="connsiteX1836" fmla="*/ 6210750 w 8366380"/>
              <a:gd name="connsiteY1836" fmla="*/ 1581432 h 5643804"/>
              <a:gd name="connsiteX1837" fmla="*/ 6190982 w 8366380"/>
              <a:gd name="connsiteY1837" fmla="*/ 1601200 h 5643804"/>
              <a:gd name="connsiteX1838" fmla="*/ 6210750 w 8366380"/>
              <a:gd name="connsiteY1838" fmla="*/ 1620969 h 5643804"/>
              <a:gd name="connsiteX1839" fmla="*/ 6017723 w 8366380"/>
              <a:gd name="connsiteY1839" fmla="*/ 1620969 h 5643804"/>
              <a:gd name="connsiteX1840" fmla="*/ 6037491 w 8366380"/>
              <a:gd name="connsiteY1840" fmla="*/ 1601200 h 5643804"/>
              <a:gd name="connsiteX1841" fmla="*/ 6017723 w 8366380"/>
              <a:gd name="connsiteY1841" fmla="*/ 1581432 h 5643804"/>
              <a:gd name="connsiteX1842" fmla="*/ 5997954 w 8366380"/>
              <a:gd name="connsiteY1842" fmla="*/ 1601200 h 5643804"/>
              <a:gd name="connsiteX1843" fmla="*/ 6017723 w 8366380"/>
              <a:gd name="connsiteY1843" fmla="*/ 1620969 h 5643804"/>
              <a:gd name="connsiteX1844" fmla="*/ 5824694 w 8366380"/>
              <a:gd name="connsiteY1844" fmla="*/ 1620969 h 5643804"/>
              <a:gd name="connsiteX1845" fmla="*/ 5844463 w 8366380"/>
              <a:gd name="connsiteY1845" fmla="*/ 1601200 h 5643804"/>
              <a:gd name="connsiteX1846" fmla="*/ 5824694 w 8366380"/>
              <a:gd name="connsiteY1846" fmla="*/ 1581432 h 5643804"/>
              <a:gd name="connsiteX1847" fmla="*/ 5804926 w 8366380"/>
              <a:gd name="connsiteY1847" fmla="*/ 1601200 h 5643804"/>
              <a:gd name="connsiteX1848" fmla="*/ 5824694 w 8366380"/>
              <a:gd name="connsiteY1848" fmla="*/ 1620969 h 5643804"/>
              <a:gd name="connsiteX1849" fmla="*/ 5631667 w 8366380"/>
              <a:gd name="connsiteY1849" fmla="*/ 1620969 h 5643804"/>
              <a:gd name="connsiteX1850" fmla="*/ 5651435 w 8366380"/>
              <a:gd name="connsiteY1850" fmla="*/ 1601200 h 5643804"/>
              <a:gd name="connsiteX1851" fmla="*/ 5631667 w 8366380"/>
              <a:gd name="connsiteY1851" fmla="*/ 1581432 h 5643804"/>
              <a:gd name="connsiteX1852" fmla="*/ 5611899 w 8366380"/>
              <a:gd name="connsiteY1852" fmla="*/ 1601200 h 5643804"/>
              <a:gd name="connsiteX1853" fmla="*/ 5631667 w 8366380"/>
              <a:gd name="connsiteY1853" fmla="*/ 1620969 h 5643804"/>
              <a:gd name="connsiteX1854" fmla="*/ 5438639 w 8366380"/>
              <a:gd name="connsiteY1854" fmla="*/ 1620969 h 5643804"/>
              <a:gd name="connsiteX1855" fmla="*/ 5458408 w 8366380"/>
              <a:gd name="connsiteY1855" fmla="*/ 1601200 h 5643804"/>
              <a:gd name="connsiteX1856" fmla="*/ 5438639 w 8366380"/>
              <a:gd name="connsiteY1856" fmla="*/ 1581432 h 5643804"/>
              <a:gd name="connsiteX1857" fmla="*/ 5418871 w 8366380"/>
              <a:gd name="connsiteY1857" fmla="*/ 1601200 h 5643804"/>
              <a:gd name="connsiteX1858" fmla="*/ 5438639 w 8366380"/>
              <a:gd name="connsiteY1858" fmla="*/ 1620969 h 5643804"/>
              <a:gd name="connsiteX1859" fmla="*/ 5245612 w 8366380"/>
              <a:gd name="connsiteY1859" fmla="*/ 1620969 h 5643804"/>
              <a:gd name="connsiteX1860" fmla="*/ 5265380 w 8366380"/>
              <a:gd name="connsiteY1860" fmla="*/ 1601200 h 5643804"/>
              <a:gd name="connsiteX1861" fmla="*/ 5245612 w 8366380"/>
              <a:gd name="connsiteY1861" fmla="*/ 1581432 h 5643804"/>
              <a:gd name="connsiteX1862" fmla="*/ 5225843 w 8366380"/>
              <a:gd name="connsiteY1862" fmla="*/ 1601200 h 5643804"/>
              <a:gd name="connsiteX1863" fmla="*/ 5245612 w 8366380"/>
              <a:gd name="connsiteY1863" fmla="*/ 1620969 h 5643804"/>
              <a:gd name="connsiteX1864" fmla="*/ 5052584 w 8366380"/>
              <a:gd name="connsiteY1864" fmla="*/ 1620969 h 5643804"/>
              <a:gd name="connsiteX1865" fmla="*/ 5072353 w 8366380"/>
              <a:gd name="connsiteY1865" fmla="*/ 1601200 h 5643804"/>
              <a:gd name="connsiteX1866" fmla="*/ 5052584 w 8366380"/>
              <a:gd name="connsiteY1866" fmla="*/ 1581432 h 5643804"/>
              <a:gd name="connsiteX1867" fmla="*/ 5032815 w 8366380"/>
              <a:gd name="connsiteY1867" fmla="*/ 1601200 h 5643804"/>
              <a:gd name="connsiteX1868" fmla="*/ 5052584 w 8366380"/>
              <a:gd name="connsiteY1868" fmla="*/ 1620969 h 5643804"/>
              <a:gd name="connsiteX1869" fmla="*/ 4859557 w 8366380"/>
              <a:gd name="connsiteY1869" fmla="*/ 1620969 h 5643804"/>
              <a:gd name="connsiteX1870" fmla="*/ 4879324 w 8366380"/>
              <a:gd name="connsiteY1870" fmla="*/ 1601200 h 5643804"/>
              <a:gd name="connsiteX1871" fmla="*/ 4859557 w 8366380"/>
              <a:gd name="connsiteY1871" fmla="*/ 1581432 h 5643804"/>
              <a:gd name="connsiteX1872" fmla="*/ 4839789 w 8366380"/>
              <a:gd name="connsiteY1872" fmla="*/ 1601200 h 5643804"/>
              <a:gd name="connsiteX1873" fmla="*/ 4859557 w 8366380"/>
              <a:gd name="connsiteY1873" fmla="*/ 1620969 h 5643804"/>
              <a:gd name="connsiteX1874" fmla="*/ 4666528 w 8366380"/>
              <a:gd name="connsiteY1874" fmla="*/ 1620969 h 5643804"/>
              <a:gd name="connsiteX1875" fmla="*/ 4686297 w 8366380"/>
              <a:gd name="connsiteY1875" fmla="*/ 1601200 h 5643804"/>
              <a:gd name="connsiteX1876" fmla="*/ 4666528 w 8366380"/>
              <a:gd name="connsiteY1876" fmla="*/ 1581432 h 5643804"/>
              <a:gd name="connsiteX1877" fmla="*/ 4646761 w 8366380"/>
              <a:gd name="connsiteY1877" fmla="*/ 1601200 h 5643804"/>
              <a:gd name="connsiteX1878" fmla="*/ 4666528 w 8366380"/>
              <a:gd name="connsiteY1878" fmla="*/ 1620969 h 5643804"/>
              <a:gd name="connsiteX1879" fmla="*/ 4473501 w 8366380"/>
              <a:gd name="connsiteY1879" fmla="*/ 1620969 h 5643804"/>
              <a:gd name="connsiteX1880" fmla="*/ 4493269 w 8366380"/>
              <a:gd name="connsiteY1880" fmla="*/ 1601200 h 5643804"/>
              <a:gd name="connsiteX1881" fmla="*/ 4473501 w 8366380"/>
              <a:gd name="connsiteY1881" fmla="*/ 1581432 h 5643804"/>
              <a:gd name="connsiteX1882" fmla="*/ 4453732 w 8366380"/>
              <a:gd name="connsiteY1882" fmla="*/ 1601200 h 5643804"/>
              <a:gd name="connsiteX1883" fmla="*/ 4473501 w 8366380"/>
              <a:gd name="connsiteY1883" fmla="*/ 1620969 h 5643804"/>
              <a:gd name="connsiteX1884" fmla="*/ 4280474 w 8366380"/>
              <a:gd name="connsiteY1884" fmla="*/ 1620969 h 5643804"/>
              <a:gd name="connsiteX1885" fmla="*/ 4300242 w 8366380"/>
              <a:gd name="connsiteY1885" fmla="*/ 1601200 h 5643804"/>
              <a:gd name="connsiteX1886" fmla="*/ 4280474 w 8366380"/>
              <a:gd name="connsiteY1886" fmla="*/ 1581432 h 5643804"/>
              <a:gd name="connsiteX1887" fmla="*/ 4260705 w 8366380"/>
              <a:gd name="connsiteY1887" fmla="*/ 1601200 h 5643804"/>
              <a:gd name="connsiteX1888" fmla="*/ 4280474 w 8366380"/>
              <a:gd name="connsiteY1888" fmla="*/ 1620969 h 5643804"/>
              <a:gd name="connsiteX1889" fmla="*/ 4058922 w 8366380"/>
              <a:gd name="connsiteY1889" fmla="*/ 1620969 h 5643804"/>
              <a:gd name="connsiteX1890" fmla="*/ 4078690 w 8366380"/>
              <a:gd name="connsiteY1890" fmla="*/ 1601200 h 5643804"/>
              <a:gd name="connsiteX1891" fmla="*/ 4058922 w 8366380"/>
              <a:gd name="connsiteY1891" fmla="*/ 1581432 h 5643804"/>
              <a:gd name="connsiteX1892" fmla="*/ 4039153 w 8366380"/>
              <a:gd name="connsiteY1892" fmla="*/ 1601200 h 5643804"/>
              <a:gd name="connsiteX1893" fmla="*/ 4058922 w 8366380"/>
              <a:gd name="connsiteY1893" fmla="*/ 1620969 h 5643804"/>
              <a:gd name="connsiteX1894" fmla="*/ 3865894 w 8366380"/>
              <a:gd name="connsiteY1894" fmla="*/ 1620969 h 5643804"/>
              <a:gd name="connsiteX1895" fmla="*/ 3885662 w 8366380"/>
              <a:gd name="connsiteY1895" fmla="*/ 1601200 h 5643804"/>
              <a:gd name="connsiteX1896" fmla="*/ 3865894 w 8366380"/>
              <a:gd name="connsiteY1896" fmla="*/ 1581432 h 5643804"/>
              <a:gd name="connsiteX1897" fmla="*/ 3846126 w 8366380"/>
              <a:gd name="connsiteY1897" fmla="*/ 1601200 h 5643804"/>
              <a:gd name="connsiteX1898" fmla="*/ 3865894 w 8366380"/>
              <a:gd name="connsiteY1898" fmla="*/ 1620969 h 5643804"/>
              <a:gd name="connsiteX1899" fmla="*/ 3672866 w 8366380"/>
              <a:gd name="connsiteY1899" fmla="*/ 1620969 h 5643804"/>
              <a:gd name="connsiteX1900" fmla="*/ 3692634 w 8366380"/>
              <a:gd name="connsiteY1900" fmla="*/ 1601200 h 5643804"/>
              <a:gd name="connsiteX1901" fmla="*/ 3672866 w 8366380"/>
              <a:gd name="connsiteY1901" fmla="*/ 1581432 h 5643804"/>
              <a:gd name="connsiteX1902" fmla="*/ 3653098 w 8366380"/>
              <a:gd name="connsiteY1902" fmla="*/ 1601200 h 5643804"/>
              <a:gd name="connsiteX1903" fmla="*/ 3672866 w 8366380"/>
              <a:gd name="connsiteY1903" fmla="*/ 1620969 h 5643804"/>
              <a:gd name="connsiteX1904" fmla="*/ 3479838 w 8366380"/>
              <a:gd name="connsiteY1904" fmla="*/ 1620969 h 5643804"/>
              <a:gd name="connsiteX1905" fmla="*/ 3499606 w 8366380"/>
              <a:gd name="connsiteY1905" fmla="*/ 1601200 h 5643804"/>
              <a:gd name="connsiteX1906" fmla="*/ 3479838 w 8366380"/>
              <a:gd name="connsiteY1906" fmla="*/ 1581432 h 5643804"/>
              <a:gd name="connsiteX1907" fmla="*/ 3460069 w 8366380"/>
              <a:gd name="connsiteY1907" fmla="*/ 1601200 h 5643804"/>
              <a:gd name="connsiteX1908" fmla="*/ 3479838 w 8366380"/>
              <a:gd name="connsiteY1908" fmla="*/ 1620969 h 5643804"/>
              <a:gd name="connsiteX1909" fmla="*/ 3286810 w 8366380"/>
              <a:gd name="connsiteY1909" fmla="*/ 1620969 h 5643804"/>
              <a:gd name="connsiteX1910" fmla="*/ 3306579 w 8366380"/>
              <a:gd name="connsiteY1910" fmla="*/ 1601200 h 5643804"/>
              <a:gd name="connsiteX1911" fmla="*/ 3286810 w 8366380"/>
              <a:gd name="connsiteY1911" fmla="*/ 1581432 h 5643804"/>
              <a:gd name="connsiteX1912" fmla="*/ 3267042 w 8366380"/>
              <a:gd name="connsiteY1912" fmla="*/ 1601200 h 5643804"/>
              <a:gd name="connsiteX1913" fmla="*/ 3286810 w 8366380"/>
              <a:gd name="connsiteY1913" fmla="*/ 1620969 h 5643804"/>
              <a:gd name="connsiteX1914" fmla="*/ 3093783 w 8366380"/>
              <a:gd name="connsiteY1914" fmla="*/ 1620969 h 5643804"/>
              <a:gd name="connsiteX1915" fmla="*/ 3113551 w 8366380"/>
              <a:gd name="connsiteY1915" fmla="*/ 1601200 h 5643804"/>
              <a:gd name="connsiteX1916" fmla="*/ 3093783 w 8366380"/>
              <a:gd name="connsiteY1916" fmla="*/ 1581432 h 5643804"/>
              <a:gd name="connsiteX1917" fmla="*/ 3074014 w 8366380"/>
              <a:gd name="connsiteY1917" fmla="*/ 1601200 h 5643804"/>
              <a:gd name="connsiteX1918" fmla="*/ 3093783 w 8366380"/>
              <a:gd name="connsiteY1918" fmla="*/ 1620969 h 5643804"/>
              <a:gd name="connsiteX1919" fmla="*/ 2900755 w 8366380"/>
              <a:gd name="connsiteY1919" fmla="*/ 1620969 h 5643804"/>
              <a:gd name="connsiteX1920" fmla="*/ 2920524 w 8366380"/>
              <a:gd name="connsiteY1920" fmla="*/ 1601200 h 5643804"/>
              <a:gd name="connsiteX1921" fmla="*/ 2900755 w 8366380"/>
              <a:gd name="connsiteY1921" fmla="*/ 1581432 h 5643804"/>
              <a:gd name="connsiteX1922" fmla="*/ 2880987 w 8366380"/>
              <a:gd name="connsiteY1922" fmla="*/ 1601200 h 5643804"/>
              <a:gd name="connsiteX1923" fmla="*/ 2900755 w 8366380"/>
              <a:gd name="connsiteY1923" fmla="*/ 1620969 h 5643804"/>
              <a:gd name="connsiteX1924" fmla="*/ 2707727 w 8366380"/>
              <a:gd name="connsiteY1924" fmla="*/ 1620969 h 5643804"/>
              <a:gd name="connsiteX1925" fmla="*/ 2727495 w 8366380"/>
              <a:gd name="connsiteY1925" fmla="*/ 1601200 h 5643804"/>
              <a:gd name="connsiteX1926" fmla="*/ 2707727 w 8366380"/>
              <a:gd name="connsiteY1926" fmla="*/ 1581432 h 5643804"/>
              <a:gd name="connsiteX1927" fmla="*/ 2687958 w 8366380"/>
              <a:gd name="connsiteY1927" fmla="*/ 1601200 h 5643804"/>
              <a:gd name="connsiteX1928" fmla="*/ 2707727 w 8366380"/>
              <a:gd name="connsiteY1928" fmla="*/ 1620969 h 5643804"/>
              <a:gd name="connsiteX1929" fmla="*/ 2514699 w 8366380"/>
              <a:gd name="connsiteY1929" fmla="*/ 1620969 h 5643804"/>
              <a:gd name="connsiteX1930" fmla="*/ 2534468 w 8366380"/>
              <a:gd name="connsiteY1930" fmla="*/ 1601200 h 5643804"/>
              <a:gd name="connsiteX1931" fmla="*/ 2514699 w 8366380"/>
              <a:gd name="connsiteY1931" fmla="*/ 1581432 h 5643804"/>
              <a:gd name="connsiteX1932" fmla="*/ 2494931 w 8366380"/>
              <a:gd name="connsiteY1932" fmla="*/ 1601200 h 5643804"/>
              <a:gd name="connsiteX1933" fmla="*/ 2514699 w 8366380"/>
              <a:gd name="connsiteY1933" fmla="*/ 1620969 h 5643804"/>
              <a:gd name="connsiteX1934" fmla="*/ 2321672 w 8366380"/>
              <a:gd name="connsiteY1934" fmla="*/ 1620969 h 5643804"/>
              <a:gd name="connsiteX1935" fmla="*/ 2341440 w 8366380"/>
              <a:gd name="connsiteY1935" fmla="*/ 1601200 h 5643804"/>
              <a:gd name="connsiteX1936" fmla="*/ 2321672 w 8366380"/>
              <a:gd name="connsiteY1936" fmla="*/ 1581432 h 5643804"/>
              <a:gd name="connsiteX1937" fmla="*/ 2301903 w 8366380"/>
              <a:gd name="connsiteY1937" fmla="*/ 1601200 h 5643804"/>
              <a:gd name="connsiteX1938" fmla="*/ 2321672 w 8366380"/>
              <a:gd name="connsiteY1938" fmla="*/ 1620969 h 5643804"/>
              <a:gd name="connsiteX1939" fmla="*/ 2128643 w 8366380"/>
              <a:gd name="connsiteY1939" fmla="*/ 1620969 h 5643804"/>
              <a:gd name="connsiteX1940" fmla="*/ 2148412 w 8366380"/>
              <a:gd name="connsiteY1940" fmla="*/ 1601200 h 5643804"/>
              <a:gd name="connsiteX1941" fmla="*/ 2128643 w 8366380"/>
              <a:gd name="connsiteY1941" fmla="*/ 1581432 h 5643804"/>
              <a:gd name="connsiteX1942" fmla="*/ 2108875 w 8366380"/>
              <a:gd name="connsiteY1942" fmla="*/ 1601200 h 5643804"/>
              <a:gd name="connsiteX1943" fmla="*/ 2128643 w 8366380"/>
              <a:gd name="connsiteY1943" fmla="*/ 1620969 h 5643804"/>
              <a:gd name="connsiteX1944" fmla="*/ 1935616 w 8366380"/>
              <a:gd name="connsiteY1944" fmla="*/ 1620969 h 5643804"/>
              <a:gd name="connsiteX1945" fmla="*/ 1955384 w 8366380"/>
              <a:gd name="connsiteY1945" fmla="*/ 1601200 h 5643804"/>
              <a:gd name="connsiteX1946" fmla="*/ 1935616 w 8366380"/>
              <a:gd name="connsiteY1946" fmla="*/ 1581432 h 5643804"/>
              <a:gd name="connsiteX1947" fmla="*/ 1915848 w 8366380"/>
              <a:gd name="connsiteY1947" fmla="*/ 1601200 h 5643804"/>
              <a:gd name="connsiteX1948" fmla="*/ 1935616 w 8366380"/>
              <a:gd name="connsiteY1948" fmla="*/ 1620969 h 5643804"/>
              <a:gd name="connsiteX1949" fmla="*/ 1727277 w 8366380"/>
              <a:gd name="connsiteY1949" fmla="*/ 1620969 h 5643804"/>
              <a:gd name="connsiteX1950" fmla="*/ 1747045 w 8366380"/>
              <a:gd name="connsiteY1950" fmla="*/ 1601200 h 5643804"/>
              <a:gd name="connsiteX1951" fmla="*/ 1727277 w 8366380"/>
              <a:gd name="connsiteY1951" fmla="*/ 1581432 h 5643804"/>
              <a:gd name="connsiteX1952" fmla="*/ 1707508 w 8366380"/>
              <a:gd name="connsiteY1952" fmla="*/ 1601200 h 5643804"/>
              <a:gd name="connsiteX1953" fmla="*/ 1727277 w 8366380"/>
              <a:gd name="connsiteY1953" fmla="*/ 1620969 h 5643804"/>
              <a:gd name="connsiteX1954" fmla="*/ 1534249 w 8366380"/>
              <a:gd name="connsiteY1954" fmla="*/ 1620969 h 5643804"/>
              <a:gd name="connsiteX1955" fmla="*/ 1554018 w 8366380"/>
              <a:gd name="connsiteY1955" fmla="*/ 1601200 h 5643804"/>
              <a:gd name="connsiteX1956" fmla="*/ 1534249 w 8366380"/>
              <a:gd name="connsiteY1956" fmla="*/ 1581432 h 5643804"/>
              <a:gd name="connsiteX1957" fmla="*/ 1514481 w 8366380"/>
              <a:gd name="connsiteY1957" fmla="*/ 1601200 h 5643804"/>
              <a:gd name="connsiteX1958" fmla="*/ 1534249 w 8366380"/>
              <a:gd name="connsiteY1958" fmla="*/ 1620969 h 5643804"/>
              <a:gd name="connsiteX1959" fmla="*/ 1341222 w 8366380"/>
              <a:gd name="connsiteY1959" fmla="*/ 1620969 h 5643804"/>
              <a:gd name="connsiteX1960" fmla="*/ 1360990 w 8366380"/>
              <a:gd name="connsiteY1960" fmla="*/ 1601200 h 5643804"/>
              <a:gd name="connsiteX1961" fmla="*/ 1341222 w 8366380"/>
              <a:gd name="connsiteY1961" fmla="*/ 1581432 h 5643804"/>
              <a:gd name="connsiteX1962" fmla="*/ 1321453 w 8366380"/>
              <a:gd name="connsiteY1962" fmla="*/ 1601200 h 5643804"/>
              <a:gd name="connsiteX1963" fmla="*/ 1341222 w 8366380"/>
              <a:gd name="connsiteY1963" fmla="*/ 1620969 h 5643804"/>
              <a:gd name="connsiteX1964" fmla="*/ 1148193 w 8366380"/>
              <a:gd name="connsiteY1964" fmla="*/ 1620969 h 5643804"/>
              <a:gd name="connsiteX1965" fmla="*/ 1167962 w 8366380"/>
              <a:gd name="connsiteY1965" fmla="*/ 1601200 h 5643804"/>
              <a:gd name="connsiteX1966" fmla="*/ 1148193 w 8366380"/>
              <a:gd name="connsiteY1966" fmla="*/ 1581432 h 5643804"/>
              <a:gd name="connsiteX1967" fmla="*/ 1128425 w 8366380"/>
              <a:gd name="connsiteY1967" fmla="*/ 1601200 h 5643804"/>
              <a:gd name="connsiteX1968" fmla="*/ 1148193 w 8366380"/>
              <a:gd name="connsiteY1968" fmla="*/ 1620969 h 5643804"/>
              <a:gd name="connsiteX1969" fmla="*/ 955166 w 8366380"/>
              <a:gd name="connsiteY1969" fmla="*/ 1620969 h 5643804"/>
              <a:gd name="connsiteX1970" fmla="*/ 974934 w 8366380"/>
              <a:gd name="connsiteY1970" fmla="*/ 1601200 h 5643804"/>
              <a:gd name="connsiteX1971" fmla="*/ 955166 w 8366380"/>
              <a:gd name="connsiteY1971" fmla="*/ 1581432 h 5643804"/>
              <a:gd name="connsiteX1972" fmla="*/ 935398 w 8366380"/>
              <a:gd name="connsiteY1972" fmla="*/ 1601200 h 5643804"/>
              <a:gd name="connsiteX1973" fmla="*/ 955166 w 8366380"/>
              <a:gd name="connsiteY1973" fmla="*/ 1620969 h 5643804"/>
              <a:gd name="connsiteX1974" fmla="*/ 762138 w 8366380"/>
              <a:gd name="connsiteY1974" fmla="*/ 1620969 h 5643804"/>
              <a:gd name="connsiteX1975" fmla="*/ 781907 w 8366380"/>
              <a:gd name="connsiteY1975" fmla="*/ 1601200 h 5643804"/>
              <a:gd name="connsiteX1976" fmla="*/ 762138 w 8366380"/>
              <a:gd name="connsiteY1976" fmla="*/ 1581432 h 5643804"/>
              <a:gd name="connsiteX1977" fmla="*/ 742370 w 8366380"/>
              <a:gd name="connsiteY1977" fmla="*/ 1601200 h 5643804"/>
              <a:gd name="connsiteX1978" fmla="*/ 762138 w 8366380"/>
              <a:gd name="connsiteY1978" fmla="*/ 1620969 h 5643804"/>
              <a:gd name="connsiteX1979" fmla="*/ 569111 w 8366380"/>
              <a:gd name="connsiteY1979" fmla="*/ 1620969 h 5643804"/>
              <a:gd name="connsiteX1980" fmla="*/ 588879 w 8366380"/>
              <a:gd name="connsiteY1980" fmla="*/ 1601200 h 5643804"/>
              <a:gd name="connsiteX1981" fmla="*/ 569111 w 8366380"/>
              <a:gd name="connsiteY1981" fmla="*/ 1581432 h 5643804"/>
              <a:gd name="connsiteX1982" fmla="*/ 549343 w 8366380"/>
              <a:gd name="connsiteY1982" fmla="*/ 1601200 h 5643804"/>
              <a:gd name="connsiteX1983" fmla="*/ 569111 w 8366380"/>
              <a:gd name="connsiteY1983" fmla="*/ 1620969 h 5643804"/>
              <a:gd name="connsiteX1984" fmla="*/ 376082 w 8366380"/>
              <a:gd name="connsiteY1984" fmla="*/ 1620969 h 5643804"/>
              <a:gd name="connsiteX1985" fmla="*/ 395851 w 8366380"/>
              <a:gd name="connsiteY1985" fmla="*/ 1601200 h 5643804"/>
              <a:gd name="connsiteX1986" fmla="*/ 376082 w 8366380"/>
              <a:gd name="connsiteY1986" fmla="*/ 1581432 h 5643804"/>
              <a:gd name="connsiteX1987" fmla="*/ 356314 w 8366380"/>
              <a:gd name="connsiteY1987" fmla="*/ 1601200 h 5643804"/>
              <a:gd name="connsiteX1988" fmla="*/ 376082 w 8366380"/>
              <a:gd name="connsiteY1988" fmla="*/ 1620969 h 5643804"/>
              <a:gd name="connsiteX1989" fmla="*/ 183055 w 8366380"/>
              <a:gd name="connsiteY1989" fmla="*/ 1620969 h 5643804"/>
              <a:gd name="connsiteX1990" fmla="*/ 202823 w 8366380"/>
              <a:gd name="connsiteY1990" fmla="*/ 1601200 h 5643804"/>
              <a:gd name="connsiteX1991" fmla="*/ 183055 w 8366380"/>
              <a:gd name="connsiteY1991" fmla="*/ 1581432 h 5643804"/>
              <a:gd name="connsiteX1992" fmla="*/ 163287 w 8366380"/>
              <a:gd name="connsiteY1992" fmla="*/ 1601200 h 5643804"/>
              <a:gd name="connsiteX1993" fmla="*/ 183055 w 8366380"/>
              <a:gd name="connsiteY1993" fmla="*/ 1620969 h 5643804"/>
              <a:gd name="connsiteX1994" fmla="*/ 0 w 8366380"/>
              <a:gd name="connsiteY1994" fmla="*/ 1814517 h 5643804"/>
              <a:gd name="connsiteX1995" fmla="*/ 4006 w 8366380"/>
              <a:gd name="connsiteY1995" fmla="*/ 1812858 h 5643804"/>
              <a:gd name="connsiteX1996" fmla="*/ 9796 w 8366380"/>
              <a:gd name="connsiteY1996" fmla="*/ 1798879 h 5643804"/>
              <a:gd name="connsiteX1997" fmla="*/ 4006 w 8366380"/>
              <a:gd name="connsiteY1997" fmla="*/ 1784901 h 5643804"/>
              <a:gd name="connsiteX1998" fmla="*/ 0 w 8366380"/>
              <a:gd name="connsiteY1998" fmla="*/ 1783242 h 5643804"/>
              <a:gd name="connsiteX1999" fmla="*/ 8349367 w 8366380"/>
              <a:gd name="connsiteY1999" fmla="*/ 1818648 h 5643804"/>
              <a:gd name="connsiteX2000" fmla="*/ 8363345 w 8366380"/>
              <a:gd name="connsiteY2000" fmla="*/ 1812858 h 5643804"/>
              <a:gd name="connsiteX2001" fmla="*/ 8366380 w 8366380"/>
              <a:gd name="connsiteY2001" fmla="*/ 1805530 h 5643804"/>
              <a:gd name="connsiteX2002" fmla="*/ 8366380 w 8366380"/>
              <a:gd name="connsiteY2002" fmla="*/ 1792228 h 5643804"/>
              <a:gd name="connsiteX2003" fmla="*/ 8363345 w 8366380"/>
              <a:gd name="connsiteY2003" fmla="*/ 1784901 h 5643804"/>
              <a:gd name="connsiteX2004" fmla="*/ 8349367 w 8366380"/>
              <a:gd name="connsiteY2004" fmla="*/ 1779111 h 5643804"/>
              <a:gd name="connsiteX2005" fmla="*/ 8329598 w 8366380"/>
              <a:gd name="connsiteY2005" fmla="*/ 1798879 h 5643804"/>
              <a:gd name="connsiteX2006" fmla="*/ 8349367 w 8366380"/>
              <a:gd name="connsiteY2006" fmla="*/ 1818648 h 5643804"/>
              <a:gd name="connsiteX2007" fmla="*/ 8156338 w 8366380"/>
              <a:gd name="connsiteY2007" fmla="*/ 1818648 h 5643804"/>
              <a:gd name="connsiteX2008" fmla="*/ 8176107 w 8366380"/>
              <a:gd name="connsiteY2008" fmla="*/ 1798879 h 5643804"/>
              <a:gd name="connsiteX2009" fmla="*/ 8156338 w 8366380"/>
              <a:gd name="connsiteY2009" fmla="*/ 1779111 h 5643804"/>
              <a:gd name="connsiteX2010" fmla="*/ 8136570 w 8366380"/>
              <a:gd name="connsiteY2010" fmla="*/ 1798879 h 5643804"/>
              <a:gd name="connsiteX2011" fmla="*/ 8156338 w 8366380"/>
              <a:gd name="connsiteY2011" fmla="*/ 1818648 h 5643804"/>
              <a:gd name="connsiteX2012" fmla="*/ 7963311 w 8366380"/>
              <a:gd name="connsiteY2012" fmla="*/ 1818648 h 5643804"/>
              <a:gd name="connsiteX2013" fmla="*/ 7983079 w 8366380"/>
              <a:gd name="connsiteY2013" fmla="*/ 1798879 h 5643804"/>
              <a:gd name="connsiteX2014" fmla="*/ 7963311 w 8366380"/>
              <a:gd name="connsiteY2014" fmla="*/ 1779111 h 5643804"/>
              <a:gd name="connsiteX2015" fmla="*/ 7943543 w 8366380"/>
              <a:gd name="connsiteY2015" fmla="*/ 1798879 h 5643804"/>
              <a:gd name="connsiteX2016" fmla="*/ 7963311 w 8366380"/>
              <a:gd name="connsiteY2016" fmla="*/ 1818648 h 5643804"/>
              <a:gd name="connsiteX2017" fmla="*/ 7770283 w 8366380"/>
              <a:gd name="connsiteY2017" fmla="*/ 1818648 h 5643804"/>
              <a:gd name="connsiteX2018" fmla="*/ 7790052 w 8366380"/>
              <a:gd name="connsiteY2018" fmla="*/ 1798879 h 5643804"/>
              <a:gd name="connsiteX2019" fmla="*/ 7770283 w 8366380"/>
              <a:gd name="connsiteY2019" fmla="*/ 1779111 h 5643804"/>
              <a:gd name="connsiteX2020" fmla="*/ 7750515 w 8366380"/>
              <a:gd name="connsiteY2020" fmla="*/ 1798879 h 5643804"/>
              <a:gd name="connsiteX2021" fmla="*/ 7770283 w 8366380"/>
              <a:gd name="connsiteY2021" fmla="*/ 1818648 h 5643804"/>
              <a:gd name="connsiteX2022" fmla="*/ 7577256 w 8366380"/>
              <a:gd name="connsiteY2022" fmla="*/ 1818648 h 5643804"/>
              <a:gd name="connsiteX2023" fmla="*/ 7597024 w 8366380"/>
              <a:gd name="connsiteY2023" fmla="*/ 1798879 h 5643804"/>
              <a:gd name="connsiteX2024" fmla="*/ 7577256 w 8366380"/>
              <a:gd name="connsiteY2024" fmla="*/ 1779111 h 5643804"/>
              <a:gd name="connsiteX2025" fmla="*/ 7557488 w 8366380"/>
              <a:gd name="connsiteY2025" fmla="*/ 1798879 h 5643804"/>
              <a:gd name="connsiteX2026" fmla="*/ 7577256 w 8366380"/>
              <a:gd name="connsiteY2026" fmla="*/ 1818648 h 5643804"/>
              <a:gd name="connsiteX2027" fmla="*/ 7384228 w 8366380"/>
              <a:gd name="connsiteY2027" fmla="*/ 1818648 h 5643804"/>
              <a:gd name="connsiteX2028" fmla="*/ 7403996 w 8366380"/>
              <a:gd name="connsiteY2028" fmla="*/ 1798879 h 5643804"/>
              <a:gd name="connsiteX2029" fmla="*/ 7384228 w 8366380"/>
              <a:gd name="connsiteY2029" fmla="*/ 1779111 h 5643804"/>
              <a:gd name="connsiteX2030" fmla="*/ 7364459 w 8366380"/>
              <a:gd name="connsiteY2030" fmla="*/ 1798879 h 5643804"/>
              <a:gd name="connsiteX2031" fmla="*/ 7384228 w 8366380"/>
              <a:gd name="connsiteY2031" fmla="*/ 1818648 h 5643804"/>
              <a:gd name="connsiteX2032" fmla="*/ 7191200 w 8366380"/>
              <a:gd name="connsiteY2032" fmla="*/ 1818648 h 5643804"/>
              <a:gd name="connsiteX2033" fmla="*/ 7210968 w 8366380"/>
              <a:gd name="connsiteY2033" fmla="*/ 1798879 h 5643804"/>
              <a:gd name="connsiteX2034" fmla="*/ 7191200 w 8366380"/>
              <a:gd name="connsiteY2034" fmla="*/ 1779111 h 5643804"/>
              <a:gd name="connsiteX2035" fmla="*/ 7171432 w 8366380"/>
              <a:gd name="connsiteY2035" fmla="*/ 1798879 h 5643804"/>
              <a:gd name="connsiteX2036" fmla="*/ 7191200 w 8366380"/>
              <a:gd name="connsiteY2036" fmla="*/ 1818648 h 5643804"/>
              <a:gd name="connsiteX2037" fmla="*/ 6998173 w 8366380"/>
              <a:gd name="connsiteY2037" fmla="*/ 1818648 h 5643804"/>
              <a:gd name="connsiteX2038" fmla="*/ 7017941 w 8366380"/>
              <a:gd name="connsiteY2038" fmla="*/ 1798879 h 5643804"/>
              <a:gd name="connsiteX2039" fmla="*/ 6998173 w 8366380"/>
              <a:gd name="connsiteY2039" fmla="*/ 1779111 h 5643804"/>
              <a:gd name="connsiteX2040" fmla="*/ 6978404 w 8366380"/>
              <a:gd name="connsiteY2040" fmla="*/ 1798879 h 5643804"/>
              <a:gd name="connsiteX2041" fmla="*/ 6998173 w 8366380"/>
              <a:gd name="connsiteY2041" fmla="*/ 1818648 h 5643804"/>
              <a:gd name="connsiteX2042" fmla="*/ 6805144 w 8366380"/>
              <a:gd name="connsiteY2042" fmla="*/ 1818648 h 5643804"/>
              <a:gd name="connsiteX2043" fmla="*/ 6824913 w 8366380"/>
              <a:gd name="connsiteY2043" fmla="*/ 1798879 h 5643804"/>
              <a:gd name="connsiteX2044" fmla="*/ 6805144 w 8366380"/>
              <a:gd name="connsiteY2044" fmla="*/ 1779111 h 5643804"/>
              <a:gd name="connsiteX2045" fmla="*/ 6785376 w 8366380"/>
              <a:gd name="connsiteY2045" fmla="*/ 1798879 h 5643804"/>
              <a:gd name="connsiteX2046" fmla="*/ 6805144 w 8366380"/>
              <a:gd name="connsiteY2046" fmla="*/ 1818648 h 5643804"/>
              <a:gd name="connsiteX2047" fmla="*/ 6612117 w 8366380"/>
              <a:gd name="connsiteY2047" fmla="*/ 1818648 h 5643804"/>
              <a:gd name="connsiteX2048" fmla="*/ 6631885 w 8366380"/>
              <a:gd name="connsiteY2048" fmla="*/ 1798879 h 5643804"/>
              <a:gd name="connsiteX2049" fmla="*/ 6612117 w 8366380"/>
              <a:gd name="connsiteY2049" fmla="*/ 1779111 h 5643804"/>
              <a:gd name="connsiteX2050" fmla="*/ 6592348 w 8366380"/>
              <a:gd name="connsiteY2050" fmla="*/ 1798879 h 5643804"/>
              <a:gd name="connsiteX2051" fmla="*/ 6612117 w 8366380"/>
              <a:gd name="connsiteY2051" fmla="*/ 1818648 h 5643804"/>
              <a:gd name="connsiteX2052" fmla="*/ 6403778 w 8366380"/>
              <a:gd name="connsiteY2052" fmla="*/ 1818648 h 5643804"/>
              <a:gd name="connsiteX2053" fmla="*/ 6423546 w 8366380"/>
              <a:gd name="connsiteY2053" fmla="*/ 1798879 h 5643804"/>
              <a:gd name="connsiteX2054" fmla="*/ 6403778 w 8366380"/>
              <a:gd name="connsiteY2054" fmla="*/ 1779111 h 5643804"/>
              <a:gd name="connsiteX2055" fmla="*/ 6384009 w 8366380"/>
              <a:gd name="connsiteY2055" fmla="*/ 1798879 h 5643804"/>
              <a:gd name="connsiteX2056" fmla="*/ 6403778 w 8366380"/>
              <a:gd name="connsiteY2056" fmla="*/ 1818648 h 5643804"/>
              <a:gd name="connsiteX2057" fmla="*/ 6210750 w 8366380"/>
              <a:gd name="connsiteY2057" fmla="*/ 1818648 h 5643804"/>
              <a:gd name="connsiteX2058" fmla="*/ 6230519 w 8366380"/>
              <a:gd name="connsiteY2058" fmla="*/ 1798879 h 5643804"/>
              <a:gd name="connsiteX2059" fmla="*/ 6210750 w 8366380"/>
              <a:gd name="connsiteY2059" fmla="*/ 1779111 h 5643804"/>
              <a:gd name="connsiteX2060" fmla="*/ 6190982 w 8366380"/>
              <a:gd name="connsiteY2060" fmla="*/ 1798879 h 5643804"/>
              <a:gd name="connsiteX2061" fmla="*/ 6210750 w 8366380"/>
              <a:gd name="connsiteY2061" fmla="*/ 1818648 h 5643804"/>
              <a:gd name="connsiteX2062" fmla="*/ 6017723 w 8366380"/>
              <a:gd name="connsiteY2062" fmla="*/ 1818648 h 5643804"/>
              <a:gd name="connsiteX2063" fmla="*/ 6037491 w 8366380"/>
              <a:gd name="connsiteY2063" fmla="*/ 1798879 h 5643804"/>
              <a:gd name="connsiteX2064" fmla="*/ 6017723 w 8366380"/>
              <a:gd name="connsiteY2064" fmla="*/ 1779111 h 5643804"/>
              <a:gd name="connsiteX2065" fmla="*/ 5997954 w 8366380"/>
              <a:gd name="connsiteY2065" fmla="*/ 1798879 h 5643804"/>
              <a:gd name="connsiteX2066" fmla="*/ 6017723 w 8366380"/>
              <a:gd name="connsiteY2066" fmla="*/ 1818648 h 5643804"/>
              <a:gd name="connsiteX2067" fmla="*/ 5824694 w 8366380"/>
              <a:gd name="connsiteY2067" fmla="*/ 1818648 h 5643804"/>
              <a:gd name="connsiteX2068" fmla="*/ 5844463 w 8366380"/>
              <a:gd name="connsiteY2068" fmla="*/ 1798879 h 5643804"/>
              <a:gd name="connsiteX2069" fmla="*/ 5824694 w 8366380"/>
              <a:gd name="connsiteY2069" fmla="*/ 1779111 h 5643804"/>
              <a:gd name="connsiteX2070" fmla="*/ 5804926 w 8366380"/>
              <a:gd name="connsiteY2070" fmla="*/ 1798879 h 5643804"/>
              <a:gd name="connsiteX2071" fmla="*/ 5824694 w 8366380"/>
              <a:gd name="connsiteY2071" fmla="*/ 1818648 h 5643804"/>
              <a:gd name="connsiteX2072" fmla="*/ 5631667 w 8366380"/>
              <a:gd name="connsiteY2072" fmla="*/ 1818648 h 5643804"/>
              <a:gd name="connsiteX2073" fmla="*/ 5651435 w 8366380"/>
              <a:gd name="connsiteY2073" fmla="*/ 1798879 h 5643804"/>
              <a:gd name="connsiteX2074" fmla="*/ 5631667 w 8366380"/>
              <a:gd name="connsiteY2074" fmla="*/ 1779111 h 5643804"/>
              <a:gd name="connsiteX2075" fmla="*/ 5611899 w 8366380"/>
              <a:gd name="connsiteY2075" fmla="*/ 1798879 h 5643804"/>
              <a:gd name="connsiteX2076" fmla="*/ 5631667 w 8366380"/>
              <a:gd name="connsiteY2076" fmla="*/ 1818648 h 5643804"/>
              <a:gd name="connsiteX2077" fmla="*/ 5438639 w 8366380"/>
              <a:gd name="connsiteY2077" fmla="*/ 1818648 h 5643804"/>
              <a:gd name="connsiteX2078" fmla="*/ 5458408 w 8366380"/>
              <a:gd name="connsiteY2078" fmla="*/ 1798879 h 5643804"/>
              <a:gd name="connsiteX2079" fmla="*/ 5438639 w 8366380"/>
              <a:gd name="connsiteY2079" fmla="*/ 1779111 h 5643804"/>
              <a:gd name="connsiteX2080" fmla="*/ 5418871 w 8366380"/>
              <a:gd name="connsiteY2080" fmla="*/ 1798879 h 5643804"/>
              <a:gd name="connsiteX2081" fmla="*/ 5438639 w 8366380"/>
              <a:gd name="connsiteY2081" fmla="*/ 1818648 h 5643804"/>
              <a:gd name="connsiteX2082" fmla="*/ 5245612 w 8366380"/>
              <a:gd name="connsiteY2082" fmla="*/ 1818648 h 5643804"/>
              <a:gd name="connsiteX2083" fmla="*/ 5265380 w 8366380"/>
              <a:gd name="connsiteY2083" fmla="*/ 1798879 h 5643804"/>
              <a:gd name="connsiteX2084" fmla="*/ 5245612 w 8366380"/>
              <a:gd name="connsiteY2084" fmla="*/ 1779111 h 5643804"/>
              <a:gd name="connsiteX2085" fmla="*/ 5225843 w 8366380"/>
              <a:gd name="connsiteY2085" fmla="*/ 1798879 h 5643804"/>
              <a:gd name="connsiteX2086" fmla="*/ 5245612 w 8366380"/>
              <a:gd name="connsiteY2086" fmla="*/ 1818648 h 5643804"/>
              <a:gd name="connsiteX2087" fmla="*/ 5052584 w 8366380"/>
              <a:gd name="connsiteY2087" fmla="*/ 1818648 h 5643804"/>
              <a:gd name="connsiteX2088" fmla="*/ 5072353 w 8366380"/>
              <a:gd name="connsiteY2088" fmla="*/ 1798879 h 5643804"/>
              <a:gd name="connsiteX2089" fmla="*/ 5052584 w 8366380"/>
              <a:gd name="connsiteY2089" fmla="*/ 1779111 h 5643804"/>
              <a:gd name="connsiteX2090" fmla="*/ 5032815 w 8366380"/>
              <a:gd name="connsiteY2090" fmla="*/ 1798879 h 5643804"/>
              <a:gd name="connsiteX2091" fmla="*/ 5052584 w 8366380"/>
              <a:gd name="connsiteY2091" fmla="*/ 1818648 h 5643804"/>
              <a:gd name="connsiteX2092" fmla="*/ 4859557 w 8366380"/>
              <a:gd name="connsiteY2092" fmla="*/ 1818648 h 5643804"/>
              <a:gd name="connsiteX2093" fmla="*/ 4879324 w 8366380"/>
              <a:gd name="connsiteY2093" fmla="*/ 1798879 h 5643804"/>
              <a:gd name="connsiteX2094" fmla="*/ 4859557 w 8366380"/>
              <a:gd name="connsiteY2094" fmla="*/ 1779111 h 5643804"/>
              <a:gd name="connsiteX2095" fmla="*/ 4839789 w 8366380"/>
              <a:gd name="connsiteY2095" fmla="*/ 1798879 h 5643804"/>
              <a:gd name="connsiteX2096" fmla="*/ 4859557 w 8366380"/>
              <a:gd name="connsiteY2096" fmla="*/ 1818648 h 5643804"/>
              <a:gd name="connsiteX2097" fmla="*/ 4666528 w 8366380"/>
              <a:gd name="connsiteY2097" fmla="*/ 1818648 h 5643804"/>
              <a:gd name="connsiteX2098" fmla="*/ 4686297 w 8366380"/>
              <a:gd name="connsiteY2098" fmla="*/ 1798879 h 5643804"/>
              <a:gd name="connsiteX2099" fmla="*/ 4666528 w 8366380"/>
              <a:gd name="connsiteY2099" fmla="*/ 1779111 h 5643804"/>
              <a:gd name="connsiteX2100" fmla="*/ 4646761 w 8366380"/>
              <a:gd name="connsiteY2100" fmla="*/ 1798879 h 5643804"/>
              <a:gd name="connsiteX2101" fmla="*/ 4666528 w 8366380"/>
              <a:gd name="connsiteY2101" fmla="*/ 1818648 h 5643804"/>
              <a:gd name="connsiteX2102" fmla="*/ 4473501 w 8366380"/>
              <a:gd name="connsiteY2102" fmla="*/ 1818648 h 5643804"/>
              <a:gd name="connsiteX2103" fmla="*/ 4493269 w 8366380"/>
              <a:gd name="connsiteY2103" fmla="*/ 1798879 h 5643804"/>
              <a:gd name="connsiteX2104" fmla="*/ 4473501 w 8366380"/>
              <a:gd name="connsiteY2104" fmla="*/ 1779111 h 5643804"/>
              <a:gd name="connsiteX2105" fmla="*/ 4453732 w 8366380"/>
              <a:gd name="connsiteY2105" fmla="*/ 1798879 h 5643804"/>
              <a:gd name="connsiteX2106" fmla="*/ 4473501 w 8366380"/>
              <a:gd name="connsiteY2106" fmla="*/ 1818648 h 5643804"/>
              <a:gd name="connsiteX2107" fmla="*/ 4280474 w 8366380"/>
              <a:gd name="connsiteY2107" fmla="*/ 1818648 h 5643804"/>
              <a:gd name="connsiteX2108" fmla="*/ 4300242 w 8366380"/>
              <a:gd name="connsiteY2108" fmla="*/ 1798879 h 5643804"/>
              <a:gd name="connsiteX2109" fmla="*/ 4280474 w 8366380"/>
              <a:gd name="connsiteY2109" fmla="*/ 1779111 h 5643804"/>
              <a:gd name="connsiteX2110" fmla="*/ 4260705 w 8366380"/>
              <a:gd name="connsiteY2110" fmla="*/ 1798879 h 5643804"/>
              <a:gd name="connsiteX2111" fmla="*/ 4280474 w 8366380"/>
              <a:gd name="connsiteY2111" fmla="*/ 1818648 h 5643804"/>
              <a:gd name="connsiteX2112" fmla="*/ 4058922 w 8366380"/>
              <a:gd name="connsiteY2112" fmla="*/ 1818648 h 5643804"/>
              <a:gd name="connsiteX2113" fmla="*/ 4078690 w 8366380"/>
              <a:gd name="connsiteY2113" fmla="*/ 1798879 h 5643804"/>
              <a:gd name="connsiteX2114" fmla="*/ 4058922 w 8366380"/>
              <a:gd name="connsiteY2114" fmla="*/ 1779111 h 5643804"/>
              <a:gd name="connsiteX2115" fmla="*/ 4039153 w 8366380"/>
              <a:gd name="connsiteY2115" fmla="*/ 1798879 h 5643804"/>
              <a:gd name="connsiteX2116" fmla="*/ 4058922 w 8366380"/>
              <a:gd name="connsiteY2116" fmla="*/ 1818648 h 5643804"/>
              <a:gd name="connsiteX2117" fmla="*/ 3865894 w 8366380"/>
              <a:gd name="connsiteY2117" fmla="*/ 1818648 h 5643804"/>
              <a:gd name="connsiteX2118" fmla="*/ 3885662 w 8366380"/>
              <a:gd name="connsiteY2118" fmla="*/ 1798879 h 5643804"/>
              <a:gd name="connsiteX2119" fmla="*/ 3865894 w 8366380"/>
              <a:gd name="connsiteY2119" fmla="*/ 1779111 h 5643804"/>
              <a:gd name="connsiteX2120" fmla="*/ 3846126 w 8366380"/>
              <a:gd name="connsiteY2120" fmla="*/ 1798879 h 5643804"/>
              <a:gd name="connsiteX2121" fmla="*/ 3865894 w 8366380"/>
              <a:gd name="connsiteY2121" fmla="*/ 1818648 h 5643804"/>
              <a:gd name="connsiteX2122" fmla="*/ 3672866 w 8366380"/>
              <a:gd name="connsiteY2122" fmla="*/ 1818648 h 5643804"/>
              <a:gd name="connsiteX2123" fmla="*/ 3692634 w 8366380"/>
              <a:gd name="connsiteY2123" fmla="*/ 1798879 h 5643804"/>
              <a:gd name="connsiteX2124" fmla="*/ 3672866 w 8366380"/>
              <a:gd name="connsiteY2124" fmla="*/ 1779111 h 5643804"/>
              <a:gd name="connsiteX2125" fmla="*/ 3653098 w 8366380"/>
              <a:gd name="connsiteY2125" fmla="*/ 1798879 h 5643804"/>
              <a:gd name="connsiteX2126" fmla="*/ 3672866 w 8366380"/>
              <a:gd name="connsiteY2126" fmla="*/ 1818648 h 5643804"/>
              <a:gd name="connsiteX2127" fmla="*/ 3479838 w 8366380"/>
              <a:gd name="connsiteY2127" fmla="*/ 1818648 h 5643804"/>
              <a:gd name="connsiteX2128" fmla="*/ 3499606 w 8366380"/>
              <a:gd name="connsiteY2128" fmla="*/ 1798879 h 5643804"/>
              <a:gd name="connsiteX2129" fmla="*/ 3479838 w 8366380"/>
              <a:gd name="connsiteY2129" fmla="*/ 1779111 h 5643804"/>
              <a:gd name="connsiteX2130" fmla="*/ 3460069 w 8366380"/>
              <a:gd name="connsiteY2130" fmla="*/ 1798879 h 5643804"/>
              <a:gd name="connsiteX2131" fmla="*/ 3479838 w 8366380"/>
              <a:gd name="connsiteY2131" fmla="*/ 1818648 h 5643804"/>
              <a:gd name="connsiteX2132" fmla="*/ 3286810 w 8366380"/>
              <a:gd name="connsiteY2132" fmla="*/ 1818648 h 5643804"/>
              <a:gd name="connsiteX2133" fmla="*/ 3306579 w 8366380"/>
              <a:gd name="connsiteY2133" fmla="*/ 1798879 h 5643804"/>
              <a:gd name="connsiteX2134" fmla="*/ 3286810 w 8366380"/>
              <a:gd name="connsiteY2134" fmla="*/ 1779111 h 5643804"/>
              <a:gd name="connsiteX2135" fmla="*/ 3267042 w 8366380"/>
              <a:gd name="connsiteY2135" fmla="*/ 1798879 h 5643804"/>
              <a:gd name="connsiteX2136" fmla="*/ 3286810 w 8366380"/>
              <a:gd name="connsiteY2136" fmla="*/ 1818648 h 5643804"/>
              <a:gd name="connsiteX2137" fmla="*/ 3093783 w 8366380"/>
              <a:gd name="connsiteY2137" fmla="*/ 1818648 h 5643804"/>
              <a:gd name="connsiteX2138" fmla="*/ 3113551 w 8366380"/>
              <a:gd name="connsiteY2138" fmla="*/ 1798879 h 5643804"/>
              <a:gd name="connsiteX2139" fmla="*/ 3093783 w 8366380"/>
              <a:gd name="connsiteY2139" fmla="*/ 1779111 h 5643804"/>
              <a:gd name="connsiteX2140" fmla="*/ 3074014 w 8366380"/>
              <a:gd name="connsiteY2140" fmla="*/ 1798879 h 5643804"/>
              <a:gd name="connsiteX2141" fmla="*/ 3093783 w 8366380"/>
              <a:gd name="connsiteY2141" fmla="*/ 1818648 h 5643804"/>
              <a:gd name="connsiteX2142" fmla="*/ 2900755 w 8366380"/>
              <a:gd name="connsiteY2142" fmla="*/ 1818648 h 5643804"/>
              <a:gd name="connsiteX2143" fmla="*/ 2920524 w 8366380"/>
              <a:gd name="connsiteY2143" fmla="*/ 1798879 h 5643804"/>
              <a:gd name="connsiteX2144" fmla="*/ 2900755 w 8366380"/>
              <a:gd name="connsiteY2144" fmla="*/ 1779111 h 5643804"/>
              <a:gd name="connsiteX2145" fmla="*/ 2880987 w 8366380"/>
              <a:gd name="connsiteY2145" fmla="*/ 1798879 h 5643804"/>
              <a:gd name="connsiteX2146" fmla="*/ 2900755 w 8366380"/>
              <a:gd name="connsiteY2146" fmla="*/ 1818648 h 5643804"/>
              <a:gd name="connsiteX2147" fmla="*/ 2707727 w 8366380"/>
              <a:gd name="connsiteY2147" fmla="*/ 1818648 h 5643804"/>
              <a:gd name="connsiteX2148" fmla="*/ 2727495 w 8366380"/>
              <a:gd name="connsiteY2148" fmla="*/ 1798879 h 5643804"/>
              <a:gd name="connsiteX2149" fmla="*/ 2707727 w 8366380"/>
              <a:gd name="connsiteY2149" fmla="*/ 1779111 h 5643804"/>
              <a:gd name="connsiteX2150" fmla="*/ 2687958 w 8366380"/>
              <a:gd name="connsiteY2150" fmla="*/ 1798879 h 5643804"/>
              <a:gd name="connsiteX2151" fmla="*/ 2707727 w 8366380"/>
              <a:gd name="connsiteY2151" fmla="*/ 1818648 h 5643804"/>
              <a:gd name="connsiteX2152" fmla="*/ 2514699 w 8366380"/>
              <a:gd name="connsiteY2152" fmla="*/ 1818648 h 5643804"/>
              <a:gd name="connsiteX2153" fmla="*/ 2534468 w 8366380"/>
              <a:gd name="connsiteY2153" fmla="*/ 1798879 h 5643804"/>
              <a:gd name="connsiteX2154" fmla="*/ 2514699 w 8366380"/>
              <a:gd name="connsiteY2154" fmla="*/ 1779111 h 5643804"/>
              <a:gd name="connsiteX2155" fmla="*/ 2494931 w 8366380"/>
              <a:gd name="connsiteY2155" fmla="*/ 1798879 h 5643804"/>
              <a:gd name="connsiteX2156" fmla="*/ 2514699 w 8366380"/>
              <a:gd name="connsiteY2156" fmla="*/ 1818648 h 5643804"/>
              <a:gd name="connsiteX2157" fmla="*/ 2321672 w 8366380"/>
              <a:gd name="connsiteY2157" fmla="*/ 1818648 h 5643804"/>
              <a:gd name="connsiteX2158" fmla="*/ 2341440 w 8366380"/>
              <a:gd name="connsiteY2158" fmla="*/ 1798879 h 5643804"/>
              <a:gd name="connsiteX2159" fmla="*/ 2321672 w 8366380"/>
              <a:gd name="connsiteY2159" fmla="*/ 1779111 h 5643804"/>
              <a:gd name="connsiteX2160" fmla="*/ 2301903 w 8366380"/>
              <a:gd name="connsiteY2160" fmla="*/ 1798879 h 5643804"/>
              <a:gd name="connsiteX2161" fmla="*/ 2321672 w 8366380"/>
              <a:gd name="connsiteY2161" fmla="*/ 1818648 h 5643804"/>
              <a:gd name="connsiteX2162" fmla="*/ 2128643 w 8366380"/>
              <a:gd name="connsiteY2162" fmla="*/ 1818648 h 5643804"/>
              <a:gd name="connsiteX2163" fmla="*/ 2148412 w 8366380"/>
              <a:gd name="connsiteY2163" fmla="*/ 1798879 h 5643804"/>
              <a:gd name="connsiteX2164" fmla="*/ 2128643 w 8366380"/>
              <a:gd name="connsiteY2164" fmla="*/ 1779111 h 5643804"/>
              <a:gd name="connsiteX2165" fmla="*/ 2108875 w 8366380"/>
              <a:gd name="connsiteY2165" fmla="*/ 1798879 h 5643804"/>
              <a:gd name="connsiteX2166" fmla="*/ 2128643 w 8366380"/>
              <a:gd name="connsiteY2166" fmla="*/ 1818648 h 5643804"/>
              <a:gd name="connsiteX2167" fmla="*/ 1935616 w 8366380"/>
              <a:gd name="connsiteY2167" fmla="*/ 1818648 h 5643804"/>
              <a:gd name="connsiteX2168" fmla="*/ 1955384 w 8366380"/>
              <a:gd name="connsiteY2168" fmla="*/ 1798879 h 5643804"/>
              <a:gd name="connsiteX2169" fmla="*/ 1935616 w 8366380"/>
              <a:gd name="connsiteY2169" fmla="*/ 1779111 h 5643804"/>
              <a:gd name="connsiteX2170" fmla="*/ 1915848 w 8366380"/>
              <a:gd name="connsiteY2170" fmla="*/ 1798879 h 5643804"/>
              <a:gd name="connsiteX2171" fmla="*/ 1935616 w 8366380"/>
              <a:gd name="connsiteY2171" fmla="*/ 1818648 h 5643804"/>
              <a:gd name="connsiteX2172" fmla="*/ 1727277 w 8366380"/>
              <a:gd name="connsiteY2172" fmla="*/ 1818648 h 5643804"/>
              <a:gd name="connsiteX2173" fmla="*/ 1747045 w 8366380"/>
              <a:gd name="connsiteY2173" fmla="*/ 1798879 h 5643804"/>
              <a:gd name="connsiteX2174" fmla="*/ 1727277 w 8366380"/>
              <a:gd name="connsiteY2174" fmla="*/ 1779111 h 5643804"/>
              <a:gd name="connsiteX2175" fmla="*/ 1707508 w 8366380"/>
              <a:gd name="connsiteY2175" fmla="*/ 1798879 h 5643804"/>
              <a:gd name="connsiteX2176" fmla="*/ 1727277 w 8366380"/>
              <a:gd name="connsiteY2176" fmla="*/ 1818648 h 5643804"/>
              <a:gd name="connsiteX2177" fmla="*/ 1534249 w 8366380"/>
              <a:gd name="connsiteY2177" fmla="*/ 1818648 h 5643804"/>
              <a:gd name="connsiteX2178" fmla="*/ 1554018 w 8366380"/>
              <a:gd name="connsiteY2178" fmla="*/ 1798879 h 5643804"/>
              <a:gd name="connsiteX2179" fmla="*/ 1534249 w 8366380"/>
              <a:gd name="connsiteY2179" fmla="*/ 1779111 h 5643804"/>
              <a:gd name="connsiteX2180" fmla="*/ 1514481 w 8366380"/>
              <a:gd name="connsiteY2180" fmla="*/ 1798879 h 5643804"/>
              <a:gd name="connsiteX2181" fmla="*/ 1534249 w 8366380"/>
              <a:gd name="connsiteY2181" fmla="*/ 1818648 h 5643804"/>
              <a:gd name="connsiteX2182" fmla="*/ 1341222 w 8366380"/>
              <a:gd name="connsiteY2182" fmla="*/ 1818648 h 5643804"/>
              <a:gd name="connsiteX2183" fmla="*/ 1360990 w 8366380"/>
              <a:gd name="connsiteY2183" fmla="*/ 1798879 h 5643804"/>
              <a:gd name="connsiteX2184" fmla="*/ 1341222 w 8366380"/>
              <a:gd name="connsiteY2184" fmla="*/ 1779111 h 5643804"/>
              <a:gd name="connsiteX2185" fmla="*/ 1321453 w 8366380"/>
              <a:gd name="connsiteY2185" fmla="*/ 1798879 h 5643804"/>
              <a:gd name="connsiteX2186" fmla="*/ 1341222 w 8366380"/>
              <a:gd name="connsiteY2186" fmla="*/ 1818648 h 5643804"/>
              <a:gd name="connsiteX2187" fmla="*/ 1148193 w 8366380"/>
              <a:gd name="connsiteY2187" fmla="*/ 1818648 h 5643804"/>
              <a:gd name="connsiteX2188" fmla="*/ 1167962 w 8366380"/>
              <a:gd name="connsiteY2188" fmla="*/ 1798879 h 5643804"/>
              <a:gd name="connsiteX2189" fmla="*/ 1148193 w 8366380"/>
              <a:gd name="connsiteY2189" fmla="*/ 1779111 h 5643804"/>
              <a:gd name="connsiteX2190" fmla="*/ 1128425 w 8366380"/>
              <a:gd name="connsiteY2190" fmla="*/ 1798879 h 5643804"/>
              <a:gd name="connsiteX2191" fmla="*/ 1148193 w 8366380"/>
              <a:gd name="connsiteY2191" fmla="*/ 1818648 h 5643804"/>
              <a:gd name="connsiteX2192" fmla="*/ 955166 w 8366380"/>
              <a:gd name="connsiteY2192" fmla="*/ 1818648 h 5643804"/>
              <a:gd name="connsiteX2193" fmla="*/ 974934 w 8366380"/>
              <a:gd name="connsiteY2193" fmla="*/ 1798879 h 5643804"/>
              <a:gd name="connsiteX2194" fmla="*/ 955166 w 8366380"/>
              <a:gd name="connsiteY2194" fmla="*/ 1779111 h 5643804"/>
              <a:gd name="connsiteX2195" fmla="*/ 935398 w 8366380"/>
              <a:gd name="connsiteY2195" fmla="*/ 1798879 h 5643804"/>
              <a:gd name="connsiteX2196" fmla="*/ 955166 w 8366380"/>
              <a:gd name="connsiteY2196" fmla="*/ 1818648 h 5643804"/>
              <a:gd name="connsiteX2197" fmla="*/ 762138 w 8366380"/>
              <a:gd name="connsiteY2197" fmla="*/ 1818648 h 5643804"/>
              <a:gd name="connsiteX2198" fmla="*/ 781907 w 8366380"/>
              <a:gd name="connsiteY2198" fmla="*/ 1798879 h 5643804"/>
              <a:gd name="connsiteX2199" fmla="*/ 762138 w 8366380"/>
              <a:gd name="connsiteY2199" fmla="*/ 1779111 h 5643804"/>
              <a:gd name="connsiteX2200" fmla="*/ 742370 w 8366380"/>
              <a:gd name="connsiteY2200" fmla="*/ 1798879 h 5643804"/>
              <a:gd name="connsiteX2201" fmla="*/ 762138 w 8366380"/>
              <a:gd name="connsiteY2201" fmla="*/ 1818648 h 5643804"/>
              <a:gd name="connsiteX2202" fmla="*/ 569111 w 8366380"/>
              <a:gd name="connsiteY2202" fmla="*/ 1818648 h 5643804"/>
              <a:gd name="connsiteX2203" fmla="*/ 588879 w 8366380"/>
              <a:gd name="connsiteY2203" fmla="*/ 1798879 h 5643804"/>
              <a:gd name="connsiteX2204" fmla="*/ 569111 w 8366380"/>
              <a:gd name="connsiteY2204" fmla="*/ 1779111 h 5643804"/>
              <a:gd name="connsiteX2205" fmla="*/ 549343 w 8366380"/>
              <a:gd name="connsiteY2205" fmla="*/ 1798879 h 5643804"/>
              <a:gd name="connsiteX2206" fmla="*/ 569111 w 8366380"/>
              <a:gd name="connsiteY2206" fmla="*/ 1818648 h 5643804"/>
              <a:gd name="connsiteX2207" fmla="*/ 376082 w 8366380"/>
              <a:gd name="connsiteY2207" fmla="*/ 1818648 h 5643804"/>
              <a:gd name="connsiteX2208" fmla="*/ 395851 w 8366380"/>
              <a:gd name="connsiteY2208" fmla="*/ 1798879 h 5643804"/>
              <a:gd name="connsiteX2209" fmla="*/ 376082 w 8366380"/>
              <a:gd name="connsiteY2209" fmla="*/ 1779111 h 5643804"/>
              <a:gd name="connsiteX2210" fmla="*/ 356314 w 8366380"/>
              <a:gd name="connsiteY2210" fmla="*/ 1798879 h 5643804"/>
              <a:gd name="connsiteX2211" fmla="*/ 376082 w 8366380"/>
              <a:gd name="connsiteY2211" fmla="*/ 1818648 h 5643804"/>
              <a:gd name="connsiteX2212" fmla="*/ 183055 w 8366380"/>
              <a:gd name="connsiteY2212" fmla="*/ 1818648 h 5643804"/>
              <a:gd name="connsiteX2213" fmla="*/ 202823 w 8366380"/>
              <a:gd name="connsiteY2213" fmla="*/ 1798879 h 5643804"/>
              <a:gd name="connsiteX2214" fmla="*/ 183055 w 8366380"/>
              <a:gd name="connsiteY2214" fmla="*/ 1779111 h 5643804"/>
              <a:gd name="connsiteX2215" fmla="*/ 163287 w 8366380"/>
              <a:gd name="connsiteY2215" fmla="*/ 1798879 h 5643804"/>
              <a:gd name="connsiteX2216" fmla="*/ 183055 w 8366380"/>
              <a:gd name="connsiteY2216" fmla="*/ 1818648 h 5643804"/>
              <a:gd name="connsiteX2217" fmla="*/ 0 w 8366380"/>
              <a:gd name="connsiteY2217" fmla="*/ 2051737 h 5643804"/>
              <a:gd name="connsiteX2218" fmla="*/ 4006 w 8366380"/>
              <a:gd name="connsiteY2218" fmla="*/ 2050078 h 5643804"/>
              <a:gd name="connsiteX2219" fmla="*/ 9796 w 8366380"/>
              <a:gd name="connsiteY2219" fmla="*/ 2036099 h 5643804"/>
              <a:gd name="connsiteX2220" fmla="*/ 4006 w 8366380"/>
              <a:gd name="connsiteY2220" fmla="*/ 2022121 h 5643804"/>
              <a:gd name="connsiteX2221" fmla="*/ 0 w 8366380"/>
              <a:gd name="connsiteY2221" fmla="*/ 2020462 h 5643804"/>
              <a:gd name="connsiteX2222" fmla="*/ 8349367 w 8366380"/>
              <a:gd name="connsiteY2222" fmla="*/ 2055868 h 5643804"/>
              <a:gd name="connsiteX2223" fmla="*/ 8363345 w 8366380"/>
              <a:gd name="connsiteY2223" fmla="*/ 2050078 h 5643804"/>
              <a:gd name="connsiteX2224" fmla="*/ 8366380 w 8366380"/>
              <a:gd name="connsiteY2224" fmla="*/ 2042750 h 5643804"/>
              <a:gd name="connsiteX2225" fmla="*/ 8366380 w 8366380"/>
              <a:gd name="connsiteY2225" fmla="*/ 2029448 h 5643804"/>
              <a:gd name="connsiteX2226" fmla="*/ 8363345 w 8366380"/>
              <a:gd name="connsiteY2226" fmla="*/ 2022121 h 5643804"/>
              <a:gd name="connsiteX2227" fmla="*/ 8349367 w 8366380"/>
              <a:gd name="connsiteY2227" fmla="*/ 2016331 h 5643804"/>
              <a:gd name="connsiteX2228" fmla="*/ 8329598 w 8366380"/>
              <a:gd name="connsiteY2228" fmla="*/ 2036099 h 5643804"/>
              <a:gd name="connsiteX2229" fmla="*/ 8349367 w 8366380"/>
              <a:gd name="connsiteY2229" fmla="*/ 2055868 h 5643804"/>
              <a:gd name="connsiteX2230" fmla="*/ 8156338 w 8366380"/>
              <a:gd name="connsiteY2230" fmla="*/ 2055868 h 5643804"/>
              <a:gd name="connsiteX2231" fmla="*/ 8176107 w 8366380"/>
              <a:gd name="connsiteY2231" fmla="*/ 2036099 h 5643804"/>
              <a:gd name="connsiteX2232" fmla="*/ 8156338 w 8366380"/>
              <a:gd name="connsiteY2232" fmla="*/ 2016331 h 5643804"/>
              <a:gd name="connsiteX2233" fmla="*/ 8136570 w 8366380"/>
              <a:gd name="connsiteY2233" fmla="*/ 2036099 h 5643804"/>
              <a:gd name="connsiteX2234" fmla="*/ 8156338 w 8366380"/>
              <a:gd name="connsiteY2234" fmla="*/ 2055868 h 5643804"/>
              <a:gd name="connsiteX2235" fmla="*/ 7963311 w 8366380"/>
              <a:gd name="connsiteY2235" fmla="*/ 2055868 h 5643804"/>
              <a:gd name="connsiteX2236" fmla="*/ 7983079 w 8366380"/>
              <a:gd name="connsiteY2236" fmla="*/ 2036099 h 5643804"/>
              <a:gd name="connsiteX2237" fmla="*/ 7963311 w 8366380"/>
              <a:gd name="connsiteY2237" fmla="*/ 2016331 h 5643804"/>
              <a:gd name="connsiteX2238" fmla="*/ 7943543 w 8366380"/>
              <a:gd name="connsiteY2238" fmla="*/ 2036099 h 5643804"/>
              <a:gd name="connsiteX2239" fmla="*/ 7963311 w 8366380"/>
              <a:gd name="connsiteY2239" fmla="*/ 2055868 h 5643804"/>
              <a:gd name="connsiteX2240" fmla="*/ 7770283 w 8366380"/>
              <a:gd name="connsiteY2240" fmla="*/ 2055868 h 5643804"/>
              <a:gd name="connsiteX2241" fmla="*/ 7790052 w 8366380"/>
              <a:gd name="connsiteY2241" fmla="*/ 2036099 h 5643804"/>
              <a:gd name="connsiteX2242" fmla="*/ 7770283 w 8366380"/>
              <a:gd name="connsiteY2242" fmla="*/ 2016331 h 5643804"/>
              <a:gd name="connsiteX2243" fmla="*/ 7750515 w 8366380"/>
              <a:gd name="connsiteY2243" fmla="*/ 2036099 h 5643804"/>
              <a:gd name="connsiteX2244" fmla="*/ 7770283 w 8366380"/>
              <a:gd name="connsiteY2244" fmla="*/ 2055868 h 5643804"/>
              <a:gd name="connsiteX2245" fmla="*/ 7577256 w 8366380"/>
              <a:gd name="connsiteY2245" fmla="*/ 2055868 h 5643804"/>
              <a:gd name="connsiteX2246" fmla="*/ 7597024 w 8366380"/>
              <a:gd name="connsiteY2246" fmla="*/ 2036099 h 5643804"/>
              <a:gd name="connsiteX2247" fmla="*/ 7577256 w 8366380"/>
              <a:gd name="connsiteY2247" fmla="*/ 2016331 h 5643804"/>
              <a:gd name="connsiteX2248" fmla="*/ 7557488 w 8366380"/>
              <a:gd name="connsiteY2248" fmla="*/ 2036099 h 5643804"/>
              <a:gd name="connsiteX2249" fmla="*/ 7577256 w 8366380"/>
              <a:gd name="connsiteY2249" fmla="*/ 2055868 h 5643804"/>
              <a:gd name="connsiteX2250" fmla="*/ 7384228 w 8366380"/>
              <a:gd name="connsiteY2250" fmla="*/ 2055868 h 5643804"/>
              <a:gd name="connsiteX2251" fmla="*/ 7403996 w 8366380"/>
              <a:gd name="connsiteY2251" fmla="*/ 2036099 h 5643804"/>
              <a:gd name="connsiteX2252" fmla="*/ 7384228 w 8366380"/>
              <a:gd name="connsiteY2252" fmla="*/ 2016331 h 5643804"/>
              <a:gd name="connsiteX2253" fmla="*/ 7364459 w 8366380"/>
              <a:gd name="connsiteY2253" fmla="*/ 2036099 h 5643804"/>
              <a:gd name="connsiteX2254" fmla="*/ 7384228 w 8366380"/>
              <a:gd name="connsiteY2254" fmla="*/ 2055868 h 5643804"/>
              <a:gd name="connsiteX2255" fmla="*/ 7191200 w 8366380"/>
              <a:gd name="connsiteY2255" fmla="*/ 2055868 h 5643804"/>
              <a:gd name="connsiteX2256" fmla="*/ 7210968 w 8366380"/>
              <a:gd name="connsiteY2256" fmla="*/ 2036099 h 5643804"/>
              <a:gd name="connsiteX2257" fmla="*/ 7191200 w 8366380"/>
              <a:gd name="connsiteY2257" fmla="*/ 2016331 h 5643804"/>
              <a:gd name="connsiteX2258" fmla="*/ 7171432 w 8366380"/>
              <a:gd name="connsiteY2258" fmla="*/ 2036099 h 5643804"/>
              <a:gd name="connsiteX2259" fmla="*/ 7191200 w 8366380"/>
              <a:gd name="connsiteY2259" fmla="*/ 2055868 h 5643804"/>
              <a:gd name="connsiteX2260" fmla="*/ 6998173 w 8366380"/>
              <a:gd name="connsiteY2260" fmla="*/ 2055868 h 5643804"/>
              <a:gd name="connsiteX2261" fmla="*/ 7017941 w 8366380"/>
              <a:gd name="connsiteY2261" fmla="*/ 2036099 h 5643804"/>
              <a:gd name="connsiteX2262" fmla="*/ 6998173 w 8366380"/>
              <a:gd name="connsiteY2262" fmla="*/ 2016331 h 5643804"/>
              <a:gd name="connsiteX2263" fmla="*/ 6978404 w 8366380"/>
              <a:gd name="connsiteY2263" fmla="*/ 2036099 h 5643804"/>
              <a:gd name="connsiteX2264" fmla="*/ 6998173 w 8366380"/>
              <a:gd name="connsiteY2264" fmla="*/ 2055868 h 5643804"/>
              <a:gd name="connsiteX2265" fmla="*/ 6805144 w 8366380"/>
              <a:gd name="connsiteY2265" fmla="*/ 2055868 h 5643804"/>
              <a:gd name="connsiteX2266" fmla="*/ 6824913 w 8366380"/>
              <a:gd name="connsiteY2266" fmla="*/ 2036099 h 5643804"/>
              <a:gd name="connsiteX2267" fmla="*/ 6805144 w 8366380"/>
              <a:gd name="connsiteY2267" fmla="*/ 2016331 h 5643804"/>
              <a:gd name="connsiteX2268" fmla="*/ 6785376 w 8366380"/>
              <a:gd name="connsiteY2268" fmla="*/ 2036099 h 5643804"/>
              <a:gd name="connsiteX2269" fmla="*/ 6805144 w 8366380"/>
              <a:gd name="connsiteY2269" fmla="*/ 2055868 h 5643804"/>
              <a:gd name="connsiteX2270" fmla="*/ 6612117 w 8366380"/>
              <a:gd name="connsiteY2270" fmla="*/ 2055868 h 5643804"/>
              <a:gd name="connsiteX2271" fmla="*/ 6631885 w 8366380"/>
              <a:gd name="connsiteY2271" fmla="*/ 2036099 h 5643804"/>
              <a:gd name="connsiteX2272" fmla="*/ 6612117 w 8366380"/>
              <a:gd name="connsiteY2272" fmla="*/ 2016331 h 5643804"/>
              <a:gd name="connsiteX2273" fmla="*/ 6592348 w 8366380"/>
              <a:gd name="connsiteY2273" fmla="*/ 2036099 h 5643804"/>
              <a:gd name="connsiteX2274" fmla="*/ 6612117 w 8366380"/>
              <a:gd name="connsiteY2274" fmla="*/ 2055868 h 5643804"/>
              <a:gd name="connsiteX2275" fmla="*/ 6403778 w 8366380"/>
              <a:gd name="connsiteY2275" fmla="*/ 2055868 h 5643804"/>
              <a:gd name="connsiteX2276" fmla="*/ 6423546 w 8366380"/>
              <a:gd name="connsiteY2276" fmla="*/ 2036099 h 5643804"/>
              <a:gd name="connsiteX2277" fmla="*/ 6403778 w 8366380"/>
              <a:gd name="connsiteY2277" fmla="*/ 2016331 h 5643804"/>
              <a:gd name="connsiteX2278" fmla="*/ 6384009 w 8366380"/>
              <a:gd name="connsiteY2278" fmla="*/ 2036099 h 5643804"/>
              <a:gd name="connsiteX2279" fmla="*/ 6403778 w 8366380"/>
              <a:gd name="connsiteY2279" fmla="*/ 2055868 h 5643804"/>
              <a:gd name="connsiteX2280" fmla="*/ 6210750 w 8366380"/>
              <a:gd name="connsiteY2280" fmla="*/ 2055868 h 5643804"/>
              <a:gd name="connsiteX2281" fmla="*/ 6230519 w 8366380"/>
              <a:gd name="connsiteY2281" fmla="*/ 2036099 h 5643804"/>
              <a:gd name="connsiteX2282" fmla="*/ 6210750 w 8366380"/>
              <a:gd name="connsiteY2282" fmla="*/ 2016331 h 5643804"/>
              <a:gd name="connsiteX2283" fmla="*/ 6190982 w 8366380"/>
              <a:gd name="connsiteY2283" fmla="*/ 2036099 h 5643804"/>
              <a:gd name="connsiteX2284" fmla="*/ 6210750 w 8366380"/>
              <a:gd name="connsiteY2284" fmla="*/ 2055868 h 5643804"/>
              <a:gd name="connsiteX2285" fmla="*/ 6017723 w 8366380"/>
              <a:gd name="connsiteY2285" fmla="*/ 2055868 h 5643804"/>
              <a:gd name="connsiteX2286" fmla="*/ 6037491 w 8366380"/>
              <a:gd name="connsiteY2286" fmla="*/ 2036099 h 5643804"/>
              <a:gd name="connsiteX2287" fmla="*/ 6017723 w 8366380"/>
              <a:gd name="connsiteY2287" fmla="*/ 2016331 h 5643804"/>
              <a:gd name="connsiteX2288" fmla="*/ 5997954 w 8366380"/>
              <a:gd name="connsiteY2288" fmla="*/ 2036099 h 5643804"/>
              <a:gd name="connsiteX2289" fmla="*/ 6017723 w 8366380"/>
              <a:gd name="connsiteY2289" fmla="*/ 2055868 h 5643804"/>
              <a:gd name="connsiteX2290" fmla="*/ 5824694 w 8366380"/>
              <a:gd name="connsiteY2290" fmla="*/ 2055868 h 5643804"/>
              <a:gd name="connsiteX2291" fmla="*/ 5844463 w 8366380"/>
              <a:gd name="connsiteY2291" fmla="*/ 2036099 h 5643804"/>
              <a:gd name="connsiteX2292" fmla="*/ 5824694 w 8366380"/>
              <a:gd name="connsiteY2292" fmla="*/ 2016331 h 5643804"/>
              <a:gd name="connsiteX2293" fmla="*/ 5804926 w 8366380"/>
              <a:gd name="connsiteY2293" fmla="*/ 2036099 h 5643804"/>
              <a:gd name="connsiteX2294" fmla="*/ 5824694 w 8366380"/>
              <a:gd name="connsiteY2294" fmla="*/ 2055868 h 5643804"/>
              <a:gd name="connsiteX2295" fmla="*/ 5631667 w 8366380"/>
              <a:gd name="connsiteY2295" fmla="*/ 2055868 h 5643804"/>
              <a:gd name="connsiteX2296" fmla="*/ 5651435 w 8366380"/>
              <a:gd name="connsiteY2296" fmla="*/ 2036099 h 5643804"/>
              <a:gd name="connsiteX2297" fmla="*/ 5631667 w 8366380"/>
              <a:gd name="connsiteY2297" fmla="*/ 2016331 h 5643804"/>
              <a:gd name="connsiteX2298" fmla="*/ 5611899 w 8366380"/>
              <a:gd name="connsiteY2298" fmla="*/ 2036099 h 5643804"/>
              <a:gd name="connsiteX2299" fmla="*/ 5631667 w 8366380"/>
              <a:gd name="connsiteY2299" fmla="*/ 2055868 h 5643804"/>
              <a:gd name="connsiteX2300" fmla="*/ 5438639 w 8366380"/>
              <a:gd name="connsiteY2300" fmla="*/ 2055868 h 5643804"/>
              <a:gd name="connsiteX2301" fmla="*/ 5458408 w 8366380"/>
              <a:gd name="connsiteY2301" fmla="*/ 2036099 h 5643804"/>
              <a:gd name="connsiteX2302" fmla="*/ 5438639 w 8366380"/>
              <a:gd name="connsiteY2302" fmla="*/ 2016331 h 5643804"/>
              <a:gd name="connsiteX2303" fmla="*/ 5418871 w 8366380"/>
              <a:gd name="connsiteY2303" fmla="*/ 2036099 h 5643804"/>
              <a:gd name="connsiteX2304" fmla="*/ 5438639 w 8366380"/>
              <a:gd name="connsiteY2304" fmla="*/ 2055868 h 5643804"/>
              <a:gd name="connsiteX2305" fmla="*/ 5245612 w 8366380"/>
              <a:gd name="connsiteY2305" fmla="*/ 2055868 h 5643804"/>
              <a:gd name="connsiteX2306" fmla="*/ 5265380 w 8366380"/>
              <a:gd name="connsiteY2306" fmla="*/ 2036099 h 5643804"/>
              <a:gd name="connsiteX2307" fmla="*/ 5245612 w 8366380"/>
              <a:gd name="connsiteY2307" fmla="*/ 2016331 h 5643804"/>
              <a:gd name="connsiteX2308" fmla="*/ 5225843 w 8366380"/>
              <a:gd name="connsiteY2308" fmla="*/ 2036099 h 5643804"/>
              <a:gd name="connsiteX2309" fmla="*/ 5245612 w 8366380"/>
              <a:gd name="connsiteY2309" fmla="*/ 2055868 h 5643804"/>
              <a:gd name="connsiteX2310" fmla="*/ 5052584 w 8366380"/>
              <a:gd name="connsiteY2310" fmla="*/ 2055868 h 5643804"/>
              <a:gd name="connsiteX2311" fmla="*/ 5072353 w 8366380"/>
              <a:gd name="connsiteY2311" fmla="*/ 2036099 h 5643804"/>
              <a:gd name="connsiteX2312" fmla="*/ 5052584 w 8366380"/>
              <a:gd name="connsiteY2312" fmla="*/ 2016331 h 5643804"/>
              <a:gd name="connsiteX2313" fmla="*/ 5032815 w 8366380"/>
              <a:gd name="connsiteY2313" fmla="*/ 2036099 h 5643804"/>
              <a:gd name="connsiteX2314" fmla="*/ 5052584 w 8366380"/>
              <a:gd name="connsiteY2314" fmla="*/ 2055868 h 5643804"/>
              <a:gd name="connsiteX2315" fmla="*/ 4859557 w 8366380"/>
              <a:gd name="connsiteY2315" fmla="*/ 2055868 h 5643804"/>
              <a:gd name="connsiteX2316" fmla="*/ 4879324 w 8366380"/>
              <a:gd name="connsiteY2316" fmla="*/ 2036099 h 5643804"/>
              <a:gd name="connsiteX2317" fmla="*/ 4859557 w 8366380"/>
              <a:gd name="connsiteY2317" fmla="*/ 2016331 h 5643804"/>
              <a:gd name="connsiteX2318" fmla="*/ 4839789 w 8366380"/>
              <a:gd name="connsiteY2318" fmla="*/ 2036099 h 5643804"/>
              <a:gd name="connsiteX2319" fmla="*/ 4859557 w 8366380"/>
              <a:gd name="connsiteY2319" fmla="*/ 2055868 h 5643804"/>
              <a:gd name="connsiteX2320" fmla="*/ 4666528 w 8366380"/>
              <a:gd name="connsiteY2320" fmla="*/ 2055868 h 5643804"/>
              <a:gd name="connsiteX2321" fmla="*/ 4686297 w 8366380"/>
              <a:gd name="connsiteY2321" fmla="*/ 2036099 h 5643804"/>
              <a:gd name="connsiteX2322" fmla="*/ 4666528 w 8366380"/>
              <a:gd name="connsiteY2322" fmla="*/ 2016331 h 5643804"/>
              <a:gd name="connsiteX2323" fmla="*/ 4646761 w 8366380"/>
              <a:gd name="connsiteY2323" fmla="*/ 2036099 h 5643804"/>
              <a:gd name="connsiteX2324" fmla="*/ 4666528 w 8366380"/>
              <a:gd name="connsiteY2324" fmla="*/ 2055868 h 5643804"/>
              <a:gd name="connsiteX2325" fmla="*/ 4473501 w 8366380"/>
              <a:gd name="connsiteY2325" fmla="*/ 2055868 h 5643804"/>
              <a:gd name="connsiteX2326" fmla="*/ 4493269 w 8366380"/>
              <a:gd name="connsiteY2326" fmla="*/ 2036099 h 5643804"/>
              <a:gd name="connsiteX2327" fmla="*/ 4473501 w 8366380"/>
              <a:gd name="connsiteY2327" fmla="*/ 2016331 h 5643804"/>
              <a:gd name="connsiteX2328" fmla="*/ 4453732 w 8366380"/>
              <a:gd name="connsiteY2328" fmla="*/ 2036099 h 5643804"/>
              <a:gd name="connsiteX2329" fmla="*/ 4473501 w 8366380"/>
              <a:gd name="connsiteY2329" fmla="*/ 2055868 h 5643804"/>
              <a:gd name="connsiteX2330" fmla="*/ 4280474 w 8366380"/>
              <a:gd name="connsiteY2330" fmla="*/ 2055868 h 5643804"/>
              <a:gd name="connsiteX2331" fmla="*/ 4300242 w 8366380"/>
              <a:gd name="connsiteY2331" fmla="*/ 2036099 h 5643804"/>
              <a:gd name="connsiteX2332" fmla="*/ 4280474 w 8366380"/>
              <a:gd name="connsiteY2332" fmla="*/ 2016331 h 5643804"/>
              <a:gd name="connsiteX2333" fmla="*/ 4260705 w 8366380"/>
              <a:gd name="connsiteY2333" fmla="*/ 2036099 h 5643804"/>
              <a:gd name="connsiteX2334" fmla="*/ 4280474 w 8366380"/>
              <a:gd name="connsiteY2334" fmla="*/ 2055868 h 5643804"/>
              <a:gd name="connsiteX2335" fmla="*/ 4058922 w 8366380"/>
              <a:gd name="connsiteY2335" fmla="*/ 2055868 h 5643804"/>
              <a:gd name="connsiteX2336" fmla="*/ 4078690 w 8366380"/>
              <a:gd name="connsiteY2336" fmla="*/ 2036099 h 5643804"/>
              <a:gd name="connsiteX2337" fmla="*/ 4058922 w 8366380"/>
              <a:gd name="connsiteY2337" fmla="*/ 2016331 h 5643804"/>
              <a:gd name="connsiteX2338" fmla="*/ 4039153 w 8366380"/>
              <a:gd name="connsiteY2338" fmla="*/ 2036099 h 5643804"/>
              <a:gd name="connsiteX2339" fmla="*/ 4058922 w 8366380"/>
              <a:gd name="connsiteY2339" fmla="*/ 2055868 h 5643804"/>
              <a:gd name="connsiteX2340" fmla="*/ 3865894 w 8366380"/>
              <a:gd name="connsiteY2340" fmla="*/ 2055868 h 5643804"/>
              <a:gd name="connsiteX2341" fmla="*/ 3885662 w 8366380"/>
              <a:gd name="connsiteY2341" fmla="*/ 2036099 h 5643804"/>
              <a:gd name="connsiteX2342" fmla="*/ 3865894 w 8366380"/>
              <a:gd name="connsiteY2342" fmla="*/ 2016331 h 5643804"/>
              <a:gd name="connsiteX2343" fmla="*/ 3846126 w 8366380"/>
              <a:gd name="connsiteY2343" fmla="*/ 2036099 h 5643804"/>
              <a:gd name="connsiteX2344" fmla="*/ 3865894 w 8366380"/>
              <a:gd name="connsiteY2344" fmla="*/ 2055868 h 5643804"/>
              <a:gd name="connsiteX2345" fmla="*/ 3672866 w 8366380"/>
              <a:gd name="connsiteY2345" fmla="*/ 2055868 h 5643804"/>
              <a:gd name="connsiteX2346" fmla="*/ 3692634 w 8366380"/>
              <a:gd name="connsiteY2346" fmla="*/ 2036099 h 5643804"/>
              <a:gd name="connsiteX2347" fmla="*/ 3672866 w 8366380"/>
              <a:gd name="connsiteY2347" fmla="*/ 2016331 h 5643804"/>
              <a:gd name="connsiteX2348" fmla="*/ 3653098 w 8366380"/>
              <a:gd name="connsiteY2348" fmla="*/ 2036099 h 5643804"/>
              <a:gd name="connsiteX2349" fmla="*/ 3672866 w 8366380"/>
              <a:gd name="connsiteY2349" fmla="*/ 2055868 h 5643804"/>
              <a:gd name="connsiteX2350" fmla="*/ 3479838 w 8366380"/>
              <a:gd name="connsiteY2350" fmla="*/ 2055868 h 5643804"/>
              <a:gd name="connsiteX2351" fmla="*/ 3499606 w 8366380"/>
              <a:gd name="connsiteY2351" fmla="*/ 2036099 h 5643804"/>
              <a:gd name="connsiteX2352" fmla="*/ 3479838 w 8366380"/>
              <a:gd name="connsiteY2352" fmla="*/ 2016331 h 5643804"/>
              <a:gd name="connsiteX2353" fmla="*/ 3460069 w 8366380"/>
              <a:gd name="connsiteY2353" fmla="*/ 2036099 h 5643804"/>
              <a:gd name="connsiteX2354" fmla="*/ 3479838 w 8366380"/>
              <a:gd name="connsiteY2354" fmla="*/ 2055868 h 5643804"/>
              <a:gd name="connsiteX2355" fmla="*/ 3286810 w 8366380"/>
              <a:gd name="connsiteY2355" fmla="*/ 2055868 h 5643804"/>
              <a:gd name="connsiteX2356" fmla="*/ 3306579 w 8366380"/>
              <a:gd name="connsiteY2356" fmla="*/ 2036099 h 5643804"/>
              <a:gd name="connsiteX2357" fmla="*/ 3286810 w 8366380"/>
              <a:gd name="connsiteY2357" fmla="*/ 2016331 h 5643804"/>
              <a:gd name="connsiteX2358" fmla="*/ 3267042 w 8366380"/>
              <a:gd name="connsiteY2358" fmla="*/ 2036099 h 5643804"/>
              <a:gd name="connsiteX2359" fmla="*/ 3286810 w 8366380"/>
              <a:gd name="connsiteY2359" fmla="*/ 2055868 h 5643804"/>
              <a:gd name="connsiteX2360" fmla="*/ 3093783 w 8366380"/>
              <a:gd name="connsiteY2360" fmla="*/ 2055868 h 5643804"/>
              <a:gd name="connsiteX2361" fmla="*/ 3113551 w 8366380"/>
              <a:gd name="connsiteY2361" fmla="*/ 2036099 h 5643804"/>
              <a:gd name="connsiteX2362" fmla="*/ 3093783 w 8366380"/>
              <a:gd name="connsiteY2362" fmla="*/ 2016331 h 5643804"/>
              <a:gd name="connsiteX2363" fmla="*/ 3074014 w 8366380"/>
              <a:gd name="connsiteY2363" fmla="*/ 2036099 h 5643804"/>
              <a:gd name="connsiteX2364" fmla="*/ 3093783 w 8366380"/>
              <a:gd name="connsiteY2364" fmla="*/ 2055868 h 5643804"/>
              <a:gd name="connsiteX2365" fmla="*/ 2900755 w 8366380"/>
              <a:gd name="connsiteY2365" fmla="*/ 2055868 h 5643804"/>
              <a:gd name="connsiteX2366" fmla="*/ 2920524 w 8366380"/>
              <a:gd name="connsiteY2366" fmla="*/ 2036099 h 5643804"/>
              <a:gd name="connsiteX2367" fmla="*/ 2900755 w 8366380"/>
              <a:gd name="connsiteY2367" fmla="*/ 2016331 h 5643804"/>
              <a:gd name="connsiteX2368" fmla="*/ 2880987 w 8366380"/>
              <a:gd name="connsiteY2368" fmla="*/ 2036099 h 5643804"/>
              <a:gd name="connsiteX2369" fmla="*/ 2900755 w 8366380"/>
              <a:gd name="connsiteY2369" fmla="*/ 2055868 h 5643804"/>
              <a:gd name="connsiteX2370" fmla="*/ 2707727 w 8366380"/>
              <a:gd name="connsiteY2370" fmla="*/ 2055868 h 5643804"/>
              <a:gd name="connsiteX2371" fmla="*/ 2727495 w 8366380"/>
              <a:gd name="connsiteY2371" fmla="*/ 2036099 h 5643804"/>
              <a:gd name="connsiteX2372" fmla="*/ 2707727 w 8366380"/>
              <a:gd name="connsiteY2372" fmla="*/ 2016331 h 5643804"/>
              <a:gd name="connsiteX2373" fmla="*/ 2687958 w 8366380"/>
              <a:gd name="connsiteY2373" fmla="*/ 2036099 h 5643804"/>
              <a:gd name="connsiteX2374" fmla="*/ 2707727 w 8366380"/>
              <a:gd name="connsiteY2374" fmla="*/ 2055868 h 5643804"/>
              <a:gd name="connsiteX2375" fmla="*/ 2514699 w 8366380"/>
              <a:gd name="connsiteY2375" fmla="*/ 2055868 h 5643804"/>
              <a:gd name="connsiteX2376" fmla="*/ 2534468 w 8366380"/>
              <a:gd name="connsiteY2376" fmla="*/ 2036099 h 5643804"/>
              <a:gd name="connsiteX2377" fmla="*/ 2514699 w 8366380"/>
              <a:gd name="connsiteY2377" fmla="*/ 2016331 h 5643804"/>
              <a:gd name="connsiteX2378" fmla="*/ 2494931 w 8366380"/>
              <a:gd name="connsiteY2378" fmla="*/ 2036099 h 5643804"/>
              <a:gd name="connsiteX2379" fmla="*/ 2514699 w 8366380"/>
              <a:gd name="connsiteY2379" fmla="*/ 2055868 h 5643804"/>
              <a:gd name="connsiteX2380" fmla="*/ 2321672 w 8366380"/>
              <a:gd name="connsiteY2380" fmla="*/ 2055868 h 5643804"/>
              <a:gd name="connsiteX2381" fmla="*/ 2341440 w 8366380"/>
              <a:gd name="connsiteY2381" fmla="*/ 2036099 h 5643804"/>
              <a:gd name="connsiteX2382" fmla="*/ 2321672 w 8366380"/>
              <a:gd name="connsiteY2382" fmla="*/ 2016331 h 5643804"/>
              <a:gd name="connsiteX2383" fmla="*/ 2301903 w 8366380"/>
              <a:gd name="connsiteY2383" fmla="*/ 2036099 h 5643804"/>
              <a:gd name="connsiteX2384" fmla="*/ 2321672 w 8366380"/>
              <a:gd name="connsiteY2384" fmla="*/ 2055868 h 5643804"/>
              <a:gd name="connsiteX2385" fmla="*/ 2128643 w 8366380"/>
              <a:gd name="connsiteY2385" fmla="*/ 2055868 h 5643804"/>
              <a:gd name="connsiteX2386" fmla="*/ 2148412 w 8366380"/>
              <a:gd name="connsiteY2386" fmla="*/ 2036099 h 5643804"/>
              <a:gd name="connsiteX2387" fmla="*/ 2128643 w 8366380"/>
              <a:gd name="connsiteY2387" fmla="*/ 2016331 h 5643804"/>
              <a:gd name="connsiteX2388" fmla="*/ 2108875 w 8366380"/>
              <a:gd name="connsiteY2388" fmla="*/ 2036099 h 5643804"/>
              <a:gd name="connsiteX2389" fmla="*/ 2128643 w 8366380"/>
              <a:gd name="connsiteY2389" fmla="*/ 2055868 h 5643804"/>
              <a:gd name="connsiteX2390" fmla="*/ 1935616 w 8366380"/>
              <a:gd name="connsiteY2390" fmla="*/ 2055868 h 5643804"/>
              <a:gd name="connsiteX2391" fmla="*/ 1955384 w 8366380"/>
              <a:gd name="connsiteY2391" fmla="*/ 2036099 h 5643804"/>
              <a:gd name="connsiteX2392" fmla="*/ 1935616 w 8366380"/>
              <a:gd name="connsiteY2392" fmla="*/ 2016331 h 5643804"/>
              <a:gd name="connsiteX2393" fmla="*/ 1915848 w 8366380"/>
              <a:gd name="connsiteY2393" fmla="*/ 2036099 h 5643804"/>
              <a:gd name="connsiteX2394" fmla="*/ 1935616 w 8366380"/>
              <a:gd name="connsiteY2394" fmla="*/ 2055868 h 5643804"/>
              <a:gd name="connsiteX2395" fmla="*/ 1727277 w 8366380"/>
              <a:gd name="connsiteY2395" fmla="*/ 2055868 h 5643804"/>
              <a:gd name="connsiteX2396" fmla="*/ 1747045 w 8366380"/>
              <a:gd name="connsiteY2396" fmla="*/ 2036099 h 5643804"/>
              <a:gd name="connsiteX2397" fmla="*/ 1727277 w 8366380"/>
              <a:gd name="connsiteY2397" fmla="*/ 2016331 h 5643804"/>
              <a:gd name="connsiteX2398" fmla="*/ 1707508 w 8366380"/>
              <a:gd name="connsiteY2398" fmla="*/ 2036099 h 5643804"/>
              <a:gd name="connsiteX2399" fmla="*/ 1727277 w 8366380"/>
              <a:gd name="connsiteY2399" fmla="*/ 2055868 h 5643804"/>
              <a:gd name="connsiteX2400" fmla="*/ 1534249 w 8366380"/>
              <a:gd name="connsiteY2400" fmla="*/ 2055868 h 5643804"/>
              <a:gd name="connsiteX2401" fmla="*/ 1554018 w 8366380"/>
              <a:gd name="connsiteY2401" fmla="*/ 2036099 h 5643804"/>
              <a:gd name="connsiteX2402" fmla="*/ 1534249 w 8366380"/>
              <a:gd name="connsiteY2402" fmla="*/ 2016331 h 5643804"/>
              <a:gd name="connsiteX2403" fmla="*/ 1514481 w 8366380"/>
              <a:gd name="connsiteY2403" fmla="*/ 2036099 h 5643804"/>
              <a:gd name="connsiteX2404" fmla="*/ 1534249 w 8366380"/>
              <a:gd name="connsiteY2404" fmla="*/ 2055868 h 5643804"/>
              <a:gd name="connsiteX2405" fmla="*/ 1341222 w 8366380"/>
              <a:gd name="connsiteY2405" fmla="*/ 2055868 h 5643804"/>
              <a:gd name="connsiteX2406" fmla="*/ 1360990 w 8366380"/>
              <a:gd name="connsiteY2406" fmla="*/ 2036099 h 5643804"/>
              <a:gd name="connsiteX2407" fmla="*/ 1341222 w 8366380"/>
              <a:gd name="connsiteY2407" fmla="*/ 2016331 h 5643804"/>
              <a:gd name="connsiteX2408" fmla="*/ 1321453 w 8366380"/>
              <a:gd name="connsiteY2408" fmla="*/ 2036099 h 5643804"/>
              <a:gd name="connsiteX2409" fmla="*/ 1341222 w 8366380"/>
              <a:gd name="connsiteY2409" fmla="*/ 2055868 h 5643804"/>
              <a:gd name="connsiteX2410" fmla="*/ 1148193 w 8366380"/>
              <a:gd name="connsiteY2410" fmla="*/ 2055868 h 5643804"/>
              <a:gd name="connsiteX2411" fmla="*/ 1167962 w 8366380"/>
              <a:gd name="connsiteY2411" fmla="*/ 2036099 h 5643804"/>
              <a:gd name="connsiteX2412" fmla="*/ 1148193 w 8366380"/>
              <a:gd name="connsiteY2412" fmla="*/ 2016331 h 5643804"/>
              <a:gd name="connsiteX2413" fmla="*/ 1128425 w 8366380"/>
              <a:gd name="connsiteY2413" fmla="*/ 2036099 h 5643804"/>
              <a:gd name="connsiteX2414" fmla="*/ 1148193 w 8366380"/>
              <a:gd name="connsiteY2414" fmla="*/ 2055868 h 5643804"/>
              <a:gd name="connsiteX2415" fmla="*/ 955166 w 8366380"/>
              <a:gd name="connsiteY2415" fmla="*/ 2055868 h 5643804"/>
              <a:gd name="connsiteX2416" fmla="*/ 974934 w 8366380"/>
              <a:gd name="connsiteY2416" fmla="*/ 2036099 h 5643804"/>
              <a:gd name="connsiteX2417" fmla="*/ 955166 w 8366380"/>
              <a:gd name="connsiteY2417" fmla="*/ 2016331 h 5643804"/>
              <a:gd name="connsiteX2418" fmla="*/ 935398 w 8366380"/>
              <a:gd name="connsiteY2418" fmla="*/ 2036099 h 5643804"/>
              <a:gd name="connsiteX2419" fmla="*/ 955166 w 8366380"/>
              <a:gd name="connsiteY2419" fmla="*/ 2055868 h 5643804"/>
              <a:gd name="connsiteX2420" fmla="*/ 762138 w 8366380"/>
              <a:gd name="connsiteY2420" fmla="*/ 2055868 h 5643804"/>
              <a:gd name="connsiteX2421" fmla="*/ 781907 w 8366380"/>
              <a:gd name="connsiteY2421" fmla="*/ 2036099 h 5643804"/>
              <a:gd name="connsiteX2422" fmla="*/ 762138 w 8366380"/>
              <a:gd name="connsiteY2422" fmla="*/ 2016331 h 5643804"/>
              <a:gd name="connsiteX2423" fmla="*/ 742370 w 8366380"/>
              <a:gd name="connsiteY2423" fmla="*/ 2036099 h 5643804"/>
              <a:gd name="connsiteX2424" fmla="*/ 762138 w 8366380"/>
              <a:gd name="connsiteY2424" fmla="*/ 2055868 h 5643804"/>
              <a:gd name="connsiteX2425" fmla="*/ 569111 w 8366380"/>
              <a:gd name="connsiteY2425" fmla="*/ 2055868 h 5643804"/>
              <a:gd name="connsiteX2426" fmla="*/ 588879 w 8366380"/>
              <a:gd name="connsiteY2426" fmla="*/ 2036099 h 5643804"/>
              <a:gd name="connsiteX2427" fmla="*/ 569111 w 8366380"/>
              <a:gd name="connsiteY2427" fmla="*/ 2016331 h 5643804"/>
              <a:gd name="connsiteX2428" fmla="*/ 549343 w 8366380"/>
              <a:gd name="connsiteY2428" fmla="*/ 2036099 h 5643804"/>
              <a:gd name="connsiteX2429" fmla="*/ 569111 w 8366380"/>
              <a:gd name="connsiteY2429" fmla="*/ 2055868 h 5643804"/>
              <a:gd name="connsiteX2430" fmla="*/ 376082 w 8366380"/>
              <a:gd name="connsiteY2430" fmla="*/ 2055868 h 5643804"/>
              <a:gd name="connsiteX2431" fmla="*/ 395851 w 8366380"/>
              <a:gd name="connsiteY2431" fmla="*/ 2036099 h 5643804"/>
              <a:gd name="connsiteX2432" fmla="*/ 376082 w 8366380"/>
              <a:gd name="connsiteY2432" fmla="*/ 2016331 h 5643804"/>
              <a:gd name="connsiteX2433" fmla="*/ 356314 w 8366380"/>
              <a:gd name="connsiteY2433" fmla="*/ 2036099 h 5643804"/>
              <a:gd name="connsiteX2434" fmla="*/ 376082 w 8366380"/>
              <a:gd name="connsiteY2434" fmla="*/ 2055868 h 5643804"/>
              <a:gd name="connsiteX2435" fmla="*/ 183055 w 8366380"/>
              <a:gd name="connsiteY2435" fmla="*/ 2055868 h 5643804"/>
              <a:gd name="connsiteX2436" fmla="*/ 202823 w 8366380"/>
              <a:gd name="connsiteY2436" fmla="*/ 2036099 h 5643804"/>
              <a:gd name="connsiteX2437" fmla="*/ 183055 w 8366380"/>
              <a:gd name="connsiteY2437" fmla="*/ 2016331 h 5643804"/>
              <a:gd name="connsiteX2438" fmla="*/ 163287 w 8366380"/>
              <a:gd name="connsiteY2438" fmla="*/ 2036099 h 5643804"/>
              <a:gd name="connsiteX2439" fmla="*/ 183055 w 8366380"/>
              <a:gd name="connsiteY2439" fmla="*/ 2055868 h 5643804"/>
              <a:gd name="connsiteX2440" fmla="*/ 0 w 8366380"/>
              <a:gd name="connsiteY2440" fmla="*/ 2249416 h 5643804"/>
              <a:gd name="connsiteX2441" fmla="*/ 4006 w 8366380"/>
              <a:gd name="connsiteY2441" fmla="*/ 2247757 h 5643804"/>
              <a:gd name="connsiteX2442" fmla="*/ 9796 w 8366380"/>
              <a:gd name="connsiteY2442" fmla="*/ 2233778 h 5643804"/>
              <a:gd name="connsiteX2443" fmla="*/ 4006 w 8366380"/>
              <a:gd name="connsiteY2443" fmla="*/ 2219800 h 5643804"/>
              <a:gd name="connsiteX2444" fmla="*/ 0 w 8366380"/>
              <a:gd name="connsiteY2444" fmla="*/ 2218141 h 5643804"/>
              <a:gd name="connsiteX2445" fmla="*/ 8349367 w 8366380"/>
              <a:gd name="connsiteY2445" fmla="*/ 2253547 h 5643804"/>
              <a:gd name="connsiteX2446" fmla="*/ 8363345 w 8366380"/>
              <a:gd name="connsiteY2446" fmla="*/ 2247757 h 5643804"/>
              <a:gd name="connsiteX2447" fmla="*/ 8366380 w 8366380"/>
              <a:gd name="connsiteY2447" fmla="*/ 2240429 h 5643804"/>
              <a:gd name="connsiteX2448" fmla="*/ 8366380 w 8366380"/>
              <a:gd name="connsiteY2448" fmla="*/ 2227127 h 5643804"/>
              <a:gd name="connsiteX2449" fmla="*/ 8363345 w 8366380"/>
              <a:gd name="connsiteY2449" fmla="*/ 2219800 h 5643804"/>
              <a:gd name="connsiteX2450" fmla="*/ 8349367 w 8366380"/>
              <a:gd name="connsiteY2450" fmla="*/ 2214010 h 5643804"/>
              <a:gd name="connsiteX2451" fmla="*/ 8329598 w 8366380"/>
              <a:gd name="connsiteY2451" fmla="*/ 2233778 h 5643804"/>
              <a:gd name="connsiteX2452" fmla="*/ 8349367 w 8366380"/>
              <a:gd name="connsiteY2452" fmla="*/ 2253547 h 5643804"/>
              <a:gd name="connsiteX2453" fmla="*/ 8156338 w 8366380"/>
              <a:gd name="connsiteY2453" fmla="*/ 2253547 h 5643804"/>
              <a:gd name="connsiteX2454" fmla="*/ 8176107 w 8366380"/>
              <a:gd name="connsiteY2454" fmla="*/ 2233778 h 5643804"/>
              <a:gd name="connsiteX2455" fmla="*/ 8156338 w 8366380"/>
              <a:gd name="connsiteY2455" fmla="*/ 2214010 h 5643804"/>
              <a:gd name="connsiteX2456" fmla="*/ 8136570 w 8366380"/>
              <a:gd name="connsiteY2456" fmla="*/ 2233778 h 5643804"/>
              <a:gd name="connsiteX2457" fmla="*/ 8156338 w 8366380"/>
              <a:gd name="connsiteY2457" fmla="*/ 2253547 h 5643804"/>
              <a:gd name="connsiteX2458" fmla="*/ 7963311 w 8366380"/>
              <a:gd name="connsiteY2458" fmla="*/ 2253547 h 5643804"/>
              <a:gd name="connsiteX2459" fmla="*/ 7983079 w 8366380"/>
              <a:gd name="connsiteY2459" fmla="*/ 2233778 h 5643804"/>
              <a:gd name="connsiteX2460" fmla="*/ 7963311 w 8366380"/>
              <a:gd name="connsiteY2460" fmla="*/ 2214010 h 5643804"/>
              <a:gd name="connsiteX2461" fmla="*/ 7943543 w 8366380"/>
              <a:gd name="connsiteY2461" fmla="*/ 2233778 h 5643804"/>
              <a:gd name="connsiteX2462" fmla="*/ 7963311 w 8366380"/>
              <a:gd name="connsiteY2462" fmla="*/ 2253547 h 5643804"/>
              <a:gd name="connsiteX2463" fmla="*/ 7770283 w 8366380"/>
              <a:gd name="connsiteY2463" fmla="*/ 2253547 h 5643804"/>
              <a:gd name="connsiteX2464" fmla="*/ 7790052 w 8366380"/>
              <a:gd name="connsiteY2464" fmla="*/ 2233778 h 5643804"/>
              <a:gd name="connsiteX2465" fmla="*/ 7770283 w 8366380"/>
              <a:gd name="connsiteY2465" fmla="*/ 2214010 h 5643804"/>
              <a:gd name="connsiteX2466" fmla="*/ 7750515 w 8366380"/>
              <a:gd name="connsiteY2466" fmla="*/ 2233778 h 5643804"/>
              <a:gd name="connsiteX2467" fmla="*/ 7770283 w 8366380"/>
              <a:gd name="connsiteY2467" fmla="*/ 2253547 h 5643804"/>
              <a:gd name="connsiteX2468" fmla="*/ 7577256 w 8366380"/>
              <a:gd name="connsiteY2468" fmla="*/ 2253547 h 5643804"/>
              <a:gd name="connsiteX2469" fmla="*/ 7597024 w 8366380"/>
              <a:gd name="connsiteY2469" fmla="*/ 2233778 h 5643804"/>
              <a:gd name="connsiteX2470" fmla="*/ 7577256 w 8366380"/>
              <a:gd name="connsiteY2470" fmla="*/ 2214010 h 5643804"/>
              <a:gd name="connsiteX2471" fmla="*/ 7557488 w 8366380"/>
              <a:gd name="connsiteY2471" fmla="*/ 2233778 h 5643804"/>
              <a:gd name="connsiteX2472" fmla="*/ 7577256 w 8366380"/>
              <a:gd name="connsiteY2472" fmla="*/ 2253547 h 5643804"/>
              <a:gd name="connsiteX2473" fmla="*/ 7384228 w 8366380"/>
              <a:gd name="connsiteY2473" fmla="*/ 2253547 h 5643804"/>
              <a:gd name="connsiteX2474" fmla="*/ 7403996 w 8366380"/>
              <a:gd name="connsiteY2474" fmla="*/ 2233778 h 5643804"/>
              <a:gd name="connsiteX2475" fmla="*/ 7384228 w 8366380"/>
              <a:gd name="connsiteY2475" fmla="*/ 2214010 h 5643804"/>
              <a:gd name="connsiteX2476" fmla="*/ 7364459 w 8366380"/>
              <a:gd name="connsiteY2476" fmla="*/ 2233778 h 5643804"/>
              <a:gd name="connsiteX2477" fmla="*/ 7384228 w 8366380"/>
              <a:gd name="connsiteY2477" fmla="*/ 2253547 h 5643804"/>
              <a:gd name="connsiteX2478" fmla="*/ 7191200 w 8366380"/>
              <a:gd name="connsiteY2478" fmla="*/ 2253547 h 5643804"/>
              <a:gd name="connsiteX2479" fmla="*/ 7210968 w 8366380"/>
              <a:gd name="connsiteY2479" fmla="*/ 2233778 h 5643804"/>
              <a:gd name="connsiteX2480" fmla="*/ 7191200 w 8366380"/>
              <a:gd name="connsiteY2480" fmla="*/ 2214010 h 5643804"/>
              <a:gd name="connsiteX2481" fmla="*/ 7171432 w 8366380"/>
              <a:gd name="connsiteY2481" fmla="*/ 2233778 h 5643804"/>
              <a:gd name="connsiteX2482" fmla="*/ 7191200 w 8366380"/>
              <a:gd name="connsiteY2482" fmla="*/ 2253547 h 5643804"/>
              <a:gd name="connsiteX2483" fmla="*/ 6998173 w 8366380"/>
              <a:gd name="connsiteY2483" fmla="*/ 2253547 h 5643804"/>
              <a:gd name="connsiteX2484" fmla="*/ 7017941 w 8366380"/>
              <a:gd name="connsiteY2484" fmla="*/ 2233778 h 5643804"/>
              <a:gd name="connsiteX2485" fmla="*/ 6998173 w 8366380"/>
              <a:gd name="connsiteY2485" fmla="*/ 2214010 h 5643804"/>
              <a:gd name="connsiteX2486" fmla="*/ 6978404 w 8366380"/>
              <a:gd name="connsiteY2486" fmla="*/ 2233778 h 5643804"/>
              <a:gd name="connsiteX2487" fmla="*/ 6998173 w 8366380"/>
              <a:gd name="connsiteY2487" fmla="*/ 2253547 h 5643804"/>
              <a:gd name="connsiteX2488" fmla="*/ 6805144 w 8366380"/>
              <a:gd name="connsiteY2488" fmla="*/ 2253547 h 5643804"/>
              <a:gd name="connsiteX2489" fmla="*/ 6824913 w 8366380"/>
              <a:gd name="connsiteY2489" fmla="*/ 2233778 h 5643804"/>
              <a:gd name="connsiteX2490" fmla="*/ 6805144 w 8366380"/>
              <a:gd name="connsiteY2490" fmla="*/ 2214010 h 5643804"/>
              <a:gd name="connsiteX2491" fmla="*/ 6785376 w 8366380"/>
              <a:gd name="connsiteY2491" fmla="*/ 2233778 h 5643804"/>
              <a:gd name="connsiteX2492" fmla="*/ 6805144 w 8366380"/>
              <a:gd name="connsiteY2492" fmla="*/ 2253547 h 5643804"/>
              <a:gd name="connsiteX2493" fmla="*/ 6612117 w 8366380"/>
              <a:gd name="connsiteY2493" fmla="*/ 2253547 h 5643804"/>
              <a:gd name="connsiteX2494" fmla="*/ 6631885 w 8366380"/>
              <a:gd name="connsiteY2494" fmla="*/ 2233778 h 5643804"/>
              <a:gd name="connsiteX2495" fmla="*/ 6612117 w 8366380"/>
              <a:gd name="connsiteY2495" fmla="*/ 2214010 h 5643804"/>
              <a:gd name="connsiteX2496" fmla="*/ 6592348 w 8366380"/>
              <a:gd name="connsiteY2496" fmla="*/ 2233778 h 5643804"/>
              <a:gd name="connsiteX2497" fmla="*/ 6612117 w 8366380"/>
              <a:gd name="connsiteY2497" fmla="*/ 2253547 h 5643804"/>
              <a:gd name="connsiteX2498" fmla="*/ 6403778 w 8366380"/>
              <a:gd name="connsiteY2498" fmla="*/ 2253547 h 5643804"/>
              <a:gd name="connsiteX2499" fmla="*/ 6423546 w 8366380"/>
              <a:gd name="connsiteY2499" fmla="*/ 2233778 h 5643804"/>
              <a:gd name="connsiteX2500" fmla="*/ 6403778 w 8366380"/>
              <a:gd name="connsiteY2500" fmla="*/ 2214010 h 5643804"/>
              <a:gd name="connsiteX2501" fmla="*/ 6384009 w 8366380"/>
              <a:gd name="connsiteY2501" fmla="*/ 2233778 h 5643804"/>
              <a:gd name="connsiteX2502" fmla="*/ 6403778 w 8366380"/>
              <a:gd name="connsiteY2502" fmla="*/ 2253547 h 5643804"/>
              <a:gd name="connsiteX2503" fmla="*/ 6210750 w 8366380"/>
              <a:gd name="connsiteY2503" fmla="*/ 2253547 h 5643804"/>
              <a:gd name="connsiteX2504" fmla="*/ 6230519 w 8366380"/>
              <a:gd name="connsiteY2504" fmla="*/ 2233778 h 5643804"/>
              <a:gd name="connsiteX2505" fmla="*/ 6210750 w 8366380"/>
              <a:gd name="connsiteY2505" fmla="*/ 2214010 h 5643804"/>
              <a:gd name="connsiteX2506" fmla="*/ 6190982 w 8366380"/>
              <a:gd name="connsiteY2506" fmla="*/ 2233778 h 5643804"/>
              <a:gd name="connsiteX2507" fmla="*/ 6210750 w 8366380"/>
              <a:gd name="connsiteY2507" fmla="*/ 2253547 h 5643804"/>
              <a:gd name="connsiteX2508" fmla="*/ 6017723 w 8366380"/>
              <a:gd name="connsiteY2508" fmla="*/ 2253547 h 5643804"/>
              <a:gd name="connsiteX2509" fmla="*/ 6037491 w 8366380"/>
              <a:gd name="connsiteY2509" fmla="*/ 2233778 h 5643804"/>
              <a:gd name="connsiteX2510" fmla="*/ 6017723 w 8366380"/>
              <a:gd name="connsiteY2510" fmla="*/ 2214010 h 5643804"/>
              <a:gd name="connsiteX2511" fmla="*/ 5997954 w 8366380"/>
              <a:gd name="connsiteY2511" fmla="*/ 2233778 h 5643804"/>
              <a:gd name="connsiteX2512" fmla="*/ 6017723 w 8366380"/>
              <a:gd name="connsiteY2512" fmla="*/ 2253547 h 5643804"/>
              <a:gd name="connsiteX2513" fmla="*/ 5824694 w 8366380"/>
              <a:gd name="connsiteY2513" fmla="*/ 2253547 h 5643804"/>
              <a:gd name="connsiteX2514" fmla="*/ 5844463 w 8366380"/>
              <a:gd name="connsiteY2514" fmla="*/ 2233778 h 5643804"/>
              <a:gd name="connsiteX2515" fmla="*/ 5824694 w 8366380"/>
              <a:gd name="connsiteY2515" fmla="*/ 2214010 h 5643804"/>
              <a:gd name="connsiteX2516" fmla="*/ 5804926 w 8366380"/>
              <a:gd name="connsiteY2516" fmla="*/ 2233778 h 5643804"/>
              <a:gd name="connsiteX2517" fmla="*/ 5824694 w 8366380"/>
              <a:gd name="connsiteY2517" fmla="*/ 2253547 h 5643804"/>
              <a:gd name="connsiteX2518" fmla="*/ 5631667 w 8366380"/>
              <a:gd name="connsiteY2518" fmla="*/ 2253547 h 5643804"/>
              <a:gd name="connsiteX2519" fmla="*/ 5651435 w 8366380"/>
              <a:gd name="connsiteY2519" fmla="*/ 2233778 h 5643804"/>
              <a:gd name="connsiteX2520" fmla="*/ 5631667 w 8366380"/>
              <a:gd name="connsiteY2520" fmla="*/ 2214010 h 5643804"/>
              <a:gd name="connsiteX2521" fmla="*/ 5611899 w 8366380"/>
              <a:gd name="connsiteY2521" fmla="*/ 2233778 h 5643804"/>
              <a:gd name="connsiteX2522" fmla="*/ 5631667 w 8366380"/>
              <a:gd name="connsiteY2522" fmla="*/ 2253547 h 5643804"/>
              <a:gd name="connsiteX2523" fmla="*/ 5438639 w 8366380"/>
              <a:gd name="connsiteY2523" fmla="*/ 2253547 h 5643804"/>
              <a:gd name="connsiteX2524" fmla="*/ 5458408 w 8366380"/>
              <a:gd name="connsiteY2524" fmla="*/ 2233778 h 5643804"/>
              <a:gd name="connsiteX2525" fmla="*/ 5438639 w 8366380"/>
              <a:gd name="connsiteY2525" fmla="*/ 2214010 h 5643804"/>
              <a:gd name="connsiteX2526" fmla="*/ 5418871 w 8366380"/>
              <a:gd name="connsiteY2526" fmla="*/ 2233778 h 5643804"/>
              <a:gd name="connsiteX2527" fmla="*/ 5438639 w 8366380"/>
              <a:gd name="connsiteY2527" fmla="*/ 2253547 h 5643804"/>
              <a:gd name="connsiteX2528" fmla="*/ 5245612 w 8366380"/>
              <a:gd name="connsiteY2528" fmla="*/ 2253547 h 5643804"/>
              <a:gd name="connsiteX2529" fmla="*/ 5265380 w 8366380"/>
              <a:gd name="connsiteY2529" fmla="*/ 2233778 h 5643804"/>
              <a:gd name="connsiteX2530" fmla="*/ 5245612 w 8366380"/>
              <a:gd name="connsiteY2530" fmla="*/ 2214010 h 5643804"/>
              <a:gd name="connsiteX2531" fmla="*/ 5225843 w 8366380"/>
              <a:gd name="connsiteY2531" fmla="*/ 2233778 h 5643804"/>
              <a:gd name="connsiteX2532" fmla="*/ 5245612 w 8366380"/>
              <a:gd name="connsiteY2532" fmla="*/ 2253547 h 5643804"/>
              <a:gd name="connsiteX2533" fmla="*/ 5052584 w 8366380"/>
              <a:gd name="connsiteY2533" fmla="*/ 2253547 h 5643804"/>
              <a:gd name="connsiteX2534" fmla="*/ 5072353 w 8366380"/>
              <a:gd name="connsiteY2534" fmla="*/ 2233778 h 5643804"/>
              <a:gd name="connsiteX2535" fmla="*/ 5052584 w 8366380"/>
              <a:gd name="connsiteY2535" fmla="*/ 2214010 h 5643804"/>
              <a:gd name="connsiteX2536" fmla="*/ 5032815 w 8366380"/>
              <a:gd name="connsiteY2536" fmla="*/ 2233778 h 5643804"/>
              <a:gd name="connsiteX2537" fmla="*/ 5052584 w 8366380"/>
              <a:gd name="connsiteY2537" fmla="*/ 2253547 h 5643804"/>
              <a:gd name="connsiteX2538" fmla="*/ 4859557 w 8366380"/>
              <a:gd name="connsiteY2538" fmla="*/ 2253547 h 5643804"/>
              <a:gd name="connsiteX2539" fmla="*/ 4879324 w 8366380"/>
              <a:gd name="connsiteY2539" fmla="*/ 2233778 h 5643804"/>
              <a:gd name="connsiteX2540" fmla="*/ 4859557 w 8366380"/>
              <a:gd name="connsiteY2540" fmla="*/ 2214010 h 5643804"/>
              <a:gd name="connsiteX2541" fmla="*/ 4839789 w 8366380"/>
              <a:gd name="connsiteY2541" fmla="*/ 2233778 h 5643804"/>
              <a:gd name="connsiteX2542" fmla="*/ 4859557 w 8366380"/>
              <a:gd name="connsiteY2542" fmla="*/ 2253547 h 5643804"/>
              <a:gd name="connsiteX2543" fmla="*/ 4666528 w 8366380"/>
              <a:gd name="connsiteY2543" fmla="*/ 2253547 h 5643804"/>
              <a:gd name="connsiteX2544" fmla="*/ 4686297 w 8366380"/>
              <a:gd name="connsiteY2544" fmla="*/ 2233778 h 5643804"/>
              <a:gd name="connsiteX2545" fmla="*/ 4666528 w 8366380"/>
              <a:gd name="connsiteY2545" fmla="*/ 2214010 h 5643804"/>
              <a:gd name="connsiteX2546" fmla="*/ 4646761 w 8366380"/>
              <a:gd name="connsiteY2546" fmla="*/ 2233778 h 5643804"/>
              <a:gd name="connsiteX2547" fmla="*/ 4666528 w 8366380"/>
              <a:gd name="connsiteY2547" fmla="*/ 2253547 h 5643804"/>
              <a:gd name="connsiteX2548" fmla="*/ 4473501 w 8366380"/>
              <a:gd name="connsiteY2548" fmla="*/ 2253547 h 5643804"/>
              <a:gd name="connsiteX2549" fmla="*/ 4493269 w 8366380"/>
              <a:gd name="connsiteY2549" fmla="*/ 2233778 h 5643804"/>
              <a:gd name="connsiteX2550" fmla="*/ 4473501 w 8366380"/>
              <a:gd name="connsiteY2550" fmla="*/ 2214010 h 5643804"/>
              <a:gd name="connsiteX2551" fmla="*/ 4453732 w 8366380"/>
              <a:gd name="connsiteY2551" fmla="*/ 2233778 h 5643804"/>
              <a:gd name="connsiteX2552" fmla="*/ 4473501 w 8366380"/>
              <a:gd name="connsiteY2552" fmla="*/ 2253547 h 5643804"/>
              <a:gd name="connsiteX2553" fmla="*/ 4280474 w 8366380"/>
              <a:gd name="connsiteY2553" fmla="*/ 2253547 h 5643804"/>
              <a:gd name="connsiteX2554" fmla="*/ 4300242 w 8366380"/>
              <a:gd name="connsiteY2554" fmla="*/ 2233778 h 5643804"/>
              <a:gd name="connsiteX2555" fmla="*/ 4280474 w 8366380"/>
              <a:gd name="connsiteY2555" fmla="*/ 2214010 h 5643804"/>
              <a:gd name="connsiteX2556" fmla="*/ 4260705 w 8366380"/>
              <a:gd name="connsiteY2556" fmla="*/ 2233778 h 5643804"/>
              <a:gd name="connsiteX2557" fmla="*/ 4280474 w 8366380"/>
              <a:gd name="connsiteY2557" fmla="*/ 2253547 h 5643804"/>
              <a:gd name="connsiteX2558" fmla="*/ 4058922 w 8366380"/>
              <a:gd name="connsiteY2558" fmla="*/ 2253547 h 5643804"/>
              <a:gd name="connsiteX2559" fmla="*/ 4078690 w 8366380"/>
              <a:gd name="connsiteY2559" fmla="*/ 2233778 h 5643804"/>
              <a:gd name="connsiteX2560" fmla="*/ 4058922 w 8366380"/>
              <a:gd name="connsiteY2560" fmla="*/ 2214010 h 5643804"/>
              <a:gd name="connsiteX2561" fmla="*/ 4039153 w 8366380"/>
              <a:gd name="connsiteY2561" fmla="*/ 2233778 h 5643804"/>
              <a:gd name="connsiteX2562" fmla="*/ 4058922 w 8366380"/>
              <a:gd name="connsiteY2562" fmla="*/ 2253547 h 5643804"/>
              <a:gd name="connsiteX2563" fmla="*/ 3865894 w 8366380"/>
              <a:gd name="connsiteY2563" fmla="*/ 2253547 h 5643804"/>
              <a:gd name="connsiteX2564" fmla="*/ 3885662 w 8366380"/>
              <a:gd name="connsiteY2564" fmla="*/ 2233778 h 5643804"/>
              <a:gd name="connsiteX2565" fmla="*/ 3865894 w 8366380"/>
              <a:gd name="connsiteY2565" fmla="*/ 2214010 h 5643804"/>
              <a:gd name="connsiteX2566" fmla="*/ 3846126 w 8366380"/>
              <a:gd name="connsiteY2566" fmla="*/ 2233778 h 5643804"/>
              <a:gd name="connsiteX2567" fmla="*/ 3865894 w 8366380"/>
              <a:gd name="connsiteY2567" fmla="*/ 2253547 h 5643804"/>
              <a:gd name="connsiteX2568" fmla="*/ 3672866 w 8366380"/>
              <a:gd name="connsiteY2568" fmla="*/ 2253547 h 5643804"/>
              <a:gd name="connsiteX2569" fmla="*/ 3692634 w 8366380"/>
              <a:gd name="connsiteY2569" fmla="*/ 2233778 h 5643804"/>
              <a:gd name="connsiteX2570" fmla="*/ 3672866 w 8366380"/>
              <a:gd name="connsiteY2570" fmla="*/ 2214010 h 5643804"/>
              <a:gd name="connsiteX2571" fmla="*/ 3653098 w 8366380"/>
              <a:gd name="connsiteY2571" fmla="*/ 2233778 h 5643804"/>
              <a:gd name="connsiteX2572" fmla="*/ 3672866 w 8366380"/>
              <a:gd name="connsiteY2572" fmla="*/ 2253547 h 5643804"/>
              <a:gd name="connsiteX2573" fmla="*/ 3479838 w 8366380"/>
              <a:gd name="connsiteY2573" fmla="*/ 2253547 h 5643804"/>
              <a:gd name="connsiteX2574" fmla="*/ 3499606 w 8366380"/>
              <a:gd name="connsiteY2574" fmla="*/ 2233778 h 5643804"/>
              <a:gd name="connsiteX2575" fmla="*/ 3479838 w 8366380"/>
              <a:gd name="connsiteY2575" fmla="*/ 2214010 h 5643804"/>
              <a:gd name="connsiteX2576" fmla="*/ 3460069 w 8366380"/>
              <a:gd name="connsiteY2576" fmla="*/ 2233778 h 5643804"/>
              <a:gd name="connsiteX2577" fmla="*/ 3479838 w 8366380"/>
              <a:gd name="connsiteY2577" fmla="*/ 2253547 h 5643804"/>
              <a:gd name="connsiteX2578" fmla="*/ 3286810 w 8366380"/>
              <a:gd name="connsiteY2578" fmla="*/ 2253547 h 5643804"/>
              <a:gd name="connsiteX2579" fmla="*/ 3306579 w 8366380"/>
              <a:gd name="connsiteY2579" fmla="*/ 2233778 h 5643804"/>
              <a:gd name="connsiteX2580" fmla="*/ 3286810 w 8366380"/>
              <a:gd name="connsiteY2580" fmla="*/ 2214010 h 5643804"/>
              <a:gd name="connsiteX2581" fmla="*/ 3267042 w 8366380"/>
              <a:gd name="connsiteY2581" fmla="*/ 2233778 h 5643804"/>
              <a:gd name="connsiteX2582" fmla="*/ 3286810 w 8366380"/>
              <a:gd name="connsiteY2582" fmla="*/ 2253547 h 5643804"/>
              <a:gd name="connsiteX2583" fmla="*/ 3093783 w 8366380"/>
              <a:gd name="connsiteY2583" fmla="*/ 2253547 h 5643804"/>
              <a:gd name="connsiteX2584" fmla="*/ 3113551 w 8366380"/>
              <a:gd name="connsiteY2584" fmla="*/ 2233778 h 5643804"/>
              <a:gd name="connsiteX2585" fmla="*/ 3093783 w 8366380"/>
              <a:gd name="connsiteY2585" fmla="*/ 2214010 h 5643804"/>
              <a:gd name="connsiteX2586" fmla="*/ 3074014 w 8366380"/>
              <a:gd name="connsiteY2586" fmla="*/ 2233778 h 5643804"/>
              <a:gd name="connsiteX2587" fmla="*/ 3093783 w 8366380"/>
              <a:gd name="connsiteY2587" fmla="*/ 2253547 h 5643804"/>
              <a:gd name="connsiteX2588" fmla="*/ 2900755 w 8366380"/>
              <a:gd name="connsiteY2588" fmla="*/ 2253547 h 5643804"/>
              <a:gd name="connsiteX2589" fmla="*/ 2920524 w 8366380"/>
              <a:gd name="connsiteY2589" fmla="*/ 2233778 h 5643804"/>
              <a:gd name="connsiteX2590" fmla="*/ 2900755 w 8366380"/>
              <a:gd name="connsiteY2590" fmla="*/ 2214010 h 5643804"/>
              <a:gd name="connsiteX2591" fmla="*/ 2880987 w 8366380"/>
              <a:gd name="connsiteY2591" fmla="*/ 2233778 h 5643804"/>
              <a:gd name="connsiteX2592" fmla="*/ 2900755 w 8366380"/>
              <a:gd name="connsiteY2592" fmla="*/ 2253547 h 5643804"/>
              <a:gd name="connsiteX2593" fmla="*/ 2707727 w 8366380"/>
              <a:gd name="connsiteY2593" fmla="*/ 2253547 h 5643804"/>
              <a:gd name="connsiteX2594" fmla="*/ 2727495 w 8366380"/>
              <a:gd name="connsiteY2594" fmla="*/ 2233778 h 5643804"/>
              <a:gd name="connsiteX2595" fmla="*/ 2707727 w 8366380"/>
              <a:gd name="connsiteY2595" fmla="*/ 2214010 h 5643804"/>
              <a:gd name="connsiteX2596" fmla="*/ 2687958 w 8366380"/>
              <a:gd name="connsiteY2596" fmla="*/ 2233778 h 5643804"/>
              <a:gd name="connsiteX2597" fmla="*/ 2707727 w 8366380"/>
              <a:gd name="connsiteY2597" fmla="*/ 2253547 h 5643804"/>
              <a:gd name="connsiteX2598" fmla="*/ 2514699 w 8366380"/>
              <a:gd name="connsiteY2598" fmla="*/ 2253547 h 5643804"/>
              <a:gd name="connsiteX2599" fmla="*/ 2534468 w 8366380"/>
              <a:gd name="connsiteY2599" fmla="*/ 2233778 h 5643804"/>
              <a:gd name="connsiteX2600" fmla="*/ 2514699 w 8366380"/>
              <a:gd name="connsiteY2600" fmla="*/ 2214010 h 5643804"/>
              <a:gd name="connsiteX2601" fmla="*/ 2494931 w 8366380"/>
              <a:gd name="connsiteY2601" fmla="*/ 2233778 h 5643804"/>
              <a:gd name="connsiteX2602" fmla="*/ 2514699 w 8366380"/>
              <a:gd name="connsiteY2602" fmla="*/ 2253547 h 5643804"/>
              <a:gd name="connsiteX2603" fmla="*/ 2321672 w 8366380"/>
              <a:gd name="connsiteY2603" fmla="*/ 2253547 h 5643804"/>
              <a:gd name="connsiteX2604" fmla="*/ 2341440 w 8366380"/>
              <a:gd name="connsiteY2604" fmla="*/ 2233778 h 5643804"/>
              <a:gd name="connsiteX2605" fmla="*/ 2321672 w 8366380"/>
              <a:gd name="connsiteY2605" fmla="*/ 2214010 h 5643804"/>
              <a:gd name="connsiteX2606" fmla="*/ 2301903 w 8366380"/>
              <a:gd name="connsiteY2606" fmla="*/ 2233778 h 5643804"/>
              <a:gd name="connsiteX2607" fmla="*/ 2321672 w 8366380"/>
              <a:gd name="connsiteY2607" fmla="*/ 2253547 h 5643804"/>
              <a:gd name="connsiteX2608" fmla="*/ 2128643 w 8366380"/>
              <a:gd name="connsiteY2608" fmla="*/ 2253547 h 5643804"/>
              <a:gd name="connsiteX2609" fmla="*/ 2148412 w 8366380"/>
              <a:gd name="connsiteY2609" fmla="*/ 2233778 h 5643804"/>
              <a:gd name="connsiteX2610" fmla="*/ 2128643 w 8366380"/>
              <a:gd name="connsiteY2610" fmla="*/ 2214010 h 5643804"/>
              <a:gd name="connsiteX2611" fmla="*/ 2108875 w 8366380"/>
              <a:gd name="connsiteY2611" fmla="*/ 2233778 h 5643804"/>
              <a:gd name="connsiteX2612" fmla="*/ 2128643 w 8366380"/>
              <a:gd name="connsiteY2612" fmla="*/ 2253547 h 5643804"/>
              <a:gd name="connsiteX2613" fmla="*/ 1935616 w 8366380"/>
              <a:gd name="connsiteY2613" fmla="*/ 2253547 h 5643804"/>
              <a:gd name="connsiteX2614" fmla="*/ 1955384 w 8366380"/>
              <a:gd name="connsiteY2614" fmla="*/ 2233778 h 5643804"/>
              <a:gd name="connsiteX2615" fmla="*/ 1935616 w 8366380"/>
              <a:gd name="connsiteY2615" fmla="*/ 2214010 h 5643804"/>
              <a:gd name="connsiteX2616" fmla="*/ 1915848 w 8366380"/>
              <a:gd name="connsiteY2616" fmla="*/ 2233778 h 5643804"/>
              <a:gd name="connsiteX2617" fmla="*/ 1935616 w 8366380"/>
              <a:gd name="connsiteY2617" fmla="*/ 2253547 h 5643804"/>
              <a:gd name="connsiteX2618" fmla="*/ 1727277 w 8366380"/>
              <a:gd name="connsiteY2618" fmla="*/ 2253547 h 5643804"/>
              <a:gd name="connsiteX2619" fmla="*/ 1747045 w 8366380"/>
              <a:gd name="connsiteY2619" fmla="*/ 2233778 h 5643804"/>
              <a:gd name="connsiteX2620" fmla="*/ 1727277 w 8366380"/>
              <a:gd name="connsiteY2620" fmla="*/ 2214010 h 5643804"/>
              <a:gd name="connsiteX2621" fmla="*/ 1707508 w 8366380"/>
              <a:gd name="connsiteY2621" fmla="*/ 2233778 h 5643804"/>
              <a:gd name="connsiteX2622" fmla="*/ 1727277 w 8366380"/>
              <a:gd name="connsiteY2622" fmla="*/ 2253547 h 5643804"/>
              <a:gd name="connsiteX2623" fmla="*/ 1534249 w 8366380"/>
              <a:gd name="connsiteY2623" fmla="*/ 2253547 h 5643804"/>
              <a:gd name="connsiteX2624" fmla="*/ 1554018 w 8366380"/>
              <a:gd name="connsiteY2624" fmla="*/ 2233778 h 5643804"/>
              <a:gd name="connsiteX2625" fmla="*/ 1534249 w 8366380"/>
              <a:gd name="connsiteY2625" fmla="*/ 2214010 h 5643804"/>
              <a:gd name="connsiteX2626" fmla="*/ 1514481 w 8366380"/>
              <a:gd name="connsiteY2626" fmla="*/ 2233778 h 5643804"/>
              <a:gd name="connsiteX2627" fmla="*/ 1534249 w 8366380"/>
              <a:gd name="connsiteY2627" fmla="*/ 2253547 h 5643804"/>
              <a:gd name="connsiteX2628" fmla="*/ 1341222 w 8366380"/>
              <a:gd name="connsiteY2628" fmla="*/ 2253547 h 5643804"/>
              <a:gd name="connsiteX2629" fmla="*/ 1360990 w 8366380"/>
              <a:gd name="connsiteY2629" fmla="*/ 2233778 h 5643804"/>
              <a:gd name="connsiteX2630" fmla="*/ 1341222 w 8366380"/>
              <a:gd name="connsiteY2630" fmla="*/ 2214010 h 5643804"/>
              <a:gd name="connsiteX2631" fmla="*/ 1321453 w 8366380"/>
              <a:gd name="connsiteY2631" fmla="*/ 2233778 h 5643804"/>
              <a:gd name="connsiteX2632" fmla="*/ 1341222 w 8366380"/>
              <a:gd name="connsiteY2632" fmla="*/ 2253547 h 5643804"/>
              <a:gd name="connsiteX2633" fmla="*/ 1148193 w 8366380"/>
              <a:gd name="connsiteY2633" fmla="*/ 2253547 h 5643804"/>
              <a:gd name="connsiteX2634" fmla="*/ 1167962 w 8366380"/>
              <a:gd name="connsiteY2634" fmla="*/ 2233778 h 5643804"/>
              <a:gd name="connsiteX2635" fmla="*/ 1148193 w 8366380"/>
              <a:gd name="connsiteY2635" fmla="*/ 2214010 h 5643804"/>
              <a:gd name="connsiteX2636" fmla="*/ 1128425 w 8366380"/>
              <a:gd name="connsiteY2636" fmla="*/ 2233778 h 5643804"/>
              <a:gd name="connsiteX2637" fmla="*/ 1148193 w 8366380"/>
              <a:gd name="connsiteY2637" fmla="*/ 2253547 h 5643804"/>
              <a:gd name="connsiteX2638" fmla="*/ 955166 w 8366380"/>
              <a:gd name="connsiteY2638" fmla="*/ 2253547 h 5643804"/>
              <a:gd name="connsiteX2639" fmla="*/ 974934 w 8366380"/>
              <a:gd name="connsiteY2639" fmla="*/ 2233778 h 5643804"/>
              <a:gd name="connsiteX2640" fmla="*/ 955166 w 8366380"/>
              <a:gd name="connsiteY2640" fmla="*/ 2214010 h 5643804"/>
              <a:gd name="connsiteX2641" fmla="*/ 935398 w 8366380"/>
              <a:gd name="connsiteY2641" fmla="*/ 2233778 h 5643804"/>
              <a:gd name="connsiteX2642" fmla="*/ 955166 w 8366380"/>
              <a:gd name="connsiteY2642" fmla="*/ 2253547 h 5643804"/>
              <a:gd name="connsiteX2643" fmla="*/ 762138 w 8366380"/>
              <a:gd name="connsiteY2643" fmla="*/ 2253547 h 5643804"/>
              <a:gd name="connsiteX2644" fmla="*/ 781907 w 8366380"/>
              <a:gd name="connsiteY2644" fmla="*/ 2233778 h 5643804"/>
              <a:gd name="connsiteX2645" fmla="*/ 762138 w 8366380"/>
              <a:gd name="connsiteY2645" fmla="*/ 2214010 h 5643804"/>
              <a:gd name="connsiteX2646" fmla="*/ 742370 w 8366380"/>
              <a:gd name="connsiteY2646" fmla="*/ 2233778 h 5643804"/>
              <a:gd name="connsiteX2647" fmla="*/ 762138 w 8366380"/>
              <a:gd name="connsiteY2647" fmla="*/ 2253547 h 5643804"/>
              <a:gd name="connsiteX2648" fmla="*/ 569111 w 8366380"/>
              <a:gd name="connsiteY2648" fmla="*/ 2253547 h 5643804"/>
              <a:gd name="connsiteX2649" fmla="*/ 588879 w 8366380"/>
              <a:gd name="connsiteY2649" fmla="*/ 2233778 h 5643804"/>
              <a:gd name="connsiteX2650" fmla="*/ 569111 w 8366380"/>
              <a:gd name="connsiteY2650" fmla="*/ 2214010 h 5643804"/>
              <a:gd name="connsiteX2651" fmla="*/ 549343 w 8366380"/>
              <a:gd name="connsiteY2651" fmla="*/ 2233778 h 5643804"/>
              <a:gd name="connsiteX2652" fmla="*/ 569111 w 8366380"/>
              <a:gd name="connsiteY2652" fmla="*/ 2253547 h 5643804"/>
              <a:gd name="connsiteX2653" fmla="*/ 376082 w 8366380"/>
              <a:gd name="connsiteY2653" fmla="*/ 2253547 h 5643804"/>
              <a:gd name="connsiteX2654" fmla="*/ 395851 w 8366380"/>
              <a:gd name="connsiteY2654" fmla="*/ 2233778 h 5643804"/>
              <a:gd name="connsiteX2655" fmla="*/ 376082 w 8366380"/>
              <a:gd name="connsiteY2655" fmla="*/ 2214010 h 5643804"/>
              <a:gd name="connsiteX2656" fmla="*/ 356314 w 8366380"/>
              <a:gd name="connsiteY2656" fmla="*/ 2233778 h 5643804"/>
              <a:gd name="connsiteX2657" fmla="*/ 376082 w 8366380"/>
              <a:gd name="connsiteY2657" fmla="*/ 2253547 h 5643804"/>
              <a:gd name="connsiteX2658" fmla="*/ 183055 w 8366380"/>
              <a:gd name="connsiteY2658" fmla="*/ 2253547 h 5643804"/>
              <a:gd name="connsiteX2659" fmla="*/ 202823 w 8366380"/>
              <a:gd name="connsiteY2659" fmla="*/ 2233778 h 5643804"/>
              <a:gd name="connsiteX2660" fmla="*/ 183055 w 8366380"/>
              <a:gd name="connsiteY2660" fmla="*/ 2214010 h 5643804"/>
              <a:gd name="connsiteX2661" fmla="*/ 163287 w 8366380"/>
              <a:gd name="connsiteY2661" fmla="*/ 2233778 h 5643804"/>
              <a:gd name="connsiteX2662" fmla="*/ 183055 w 8366380"/>
              <a:gd name="connsiteY2662" fmla="*/ 2253547 h 5643804"/>
              <a:gd name="connsiteX2663" fmla="*/ 0 w 8366380"/>
              <a:gd name="connsiteY2663" fmla="*/ 2447095 h 5643804"/>
              <a:gd name="connsiteX2664" fmla="*/ 4006 w 8366380"/>
              <a:gd name="connsiteY2664" fmla="*/ 2445436 h 5643804"/>
              <a:gd name="connsiteX2665" fmla="*/ 9796 w 8366380"/>
              <a:gd name="connsiteY2665" fmla="*/ 2431457 h 5643804"/>
              <a:gd name="connsiteX2666" fmla="*/ 4006 w 8366380"/>
              <a:gd name="connsiteY2666" fmla="*/ 2417479 h 5643804"/>
              <a:gd name="connsiteX2667" fmla="*/ 0 w 8366380"/>
              <a:gd name="connsiteY2667" fmla="*/ 2415820 h 5643804"/>
              <a:gd name="connsiteX2668" fmla="*/ 8349367 w 8366380"/>
              <a:gd name="connsiteY2668" fmla="*/ 2451226 h 5643804"/>
              <a:gd name="connsiteX2669" fmla="*/ 8363345 w 8366380"/>
              <a:gd name="connsiteY2669" fmla="*/ 2445436 h 5643804"/>
              <a:gd name="connsiteX2670" fmla="*/ 8366380 w 8366380"/>
              <a:gd name="connsiteY2670" fmla="*/ 2438108 h 5643804"/>
              <a:gd name="connsiteX2671" fmla="*/ 8366380 w 8366380"/>
              <a:gd name="connsiteY2671" fmla="*/ 2424806 h 5643804"/>
              <a:gd name="connsiteX2672" fmla="*/ 8363345 w 8366380"/>
              <a:gd name="connsiteY2672" fmla="*/ 2417479 h 5643804"/>
              <a:gd name="connsiteX2673" fmla="*/ 8349367 w 8366380"/>
              <a:gd name="connsiteY2673" fmla="*/ 2411689 h 5643804"/>
              <a:gd name="connsiteX2674" fmla="*/ 8329598 w 8366380"/>
              <a:gd name="connsiteY2674" fmla="*/ 2431457 h 5643804"/>
              <a:gd name="connsiteX2675" fmla="*/ 8349367 w 8366380"/>
              <a:gd name="connsiteY2675" fmla="*/ 2451226 h 5643804"/>
              <a:gd name="connsiteX2676" fmla="*/ 8156338 w 8366380"/>
              <a:gd name="connsiteY2676" fmla="*/ 2451226 h 5643804"/>
              <a:gd name="connsiteX2677" fmla="*/ 8176107 w 8366380"/>
              <a:gd name="connsiteY2677" fmla="*/ 2431457 h 5643804"/>
              <a:gd name="connsiteX2678" fmla="*/ 8156338 w 8366380"/>
              <a:gd name="connsiteY2678" fmla="*/ 2411689 h 5643804"/>
              <a:gd name="connsiteX2679" fmla="*/ 8136570 w 8366380"/>
              <a:gd name="connsiteY2679" fmla="*/ 2431457 h 5643804"/>
              <a:gd name="connsiteX2680" fmla="*/ 8156338 w 8366380"/>
              <a:gd name="connsiteY2680" fmla="*/ 2451226 h 5643804"/>
              <a:gd name="connsiteX2681" fmla="*/ 7963311 w 8366380"/>
              <a:gd name="connsiteY2681" fmla="*/ 2451226 h 5643804"/>
              <a:gd name="connsiteX2682" fmla="*/ 7983079 w 8366380"/>
              <a:gd name="connsiteY2682" fmla="*/ 2431457 h 5643804"/>
              <a:gd name="connsiteX2683" fmla="*/ 7963311 w 8366380"/>
              <a:gd name="connsiteY2683" fmla="*/ 2411689 h 5643804"/>
              <a:gd name="connsiteX2684" fmla="*/ 7943543 w 8366380"/>
              <a:gd name="connsiteY2684" fmla="*/ 2431457 h 5643804"/>
              <a:gd name="connsiteX2685" fmla="*/ 7963311 w 8366380"/>
              <a:gd name="connsiteY2685" fmla="*/ 2451226 h 5643804"/>
              <a:gd name="connsiteX2686" fmla="*/ 7770283 w 8366380"/>
              <a:gd name="connsiteY2686" fmla="*/ 2451226 h 5643804"/>
              <a:gd name="connsiteX2687" fmla="*/ 7790052 w 8366380"/>
              <a:gd name="connsiteY2687" fmla="*/ 2431457 h 5643804"/>
              <a:gd name="connsiteX2688" fmla="*/ 7770283 w 8366380"/>
              <a:gd name="connsiteY2688" fmla="*/ 2411689 h 5643804"/>
              <a:gd name="connsiteX2689" fmla="*/ 7750515 w 8366380"/>
              <a:gd name="connsiteY2689" fmla="*/ 2431457 h 5643804"/>
              <a:gd name="connsiteX2690" fmla="*/ 7770283 w 8366380"/>
              <a:gd name="connsiteY2690" fmla="*/ 2451226 h 5643804"/>
              <a:gd name="connsiteX2691" fmla="*/ 7577256 w 8366380"/>
              <a:gd name="connsiteY2691" fmla="*/ 2451226 h 5643804"/>
              <a:gd name="connsiteX2692" fmla="*/ 7597024 w 8366380"/>
              <a:gd name="connsiteY2692" fmla="*/ 2431457 h 5643804"/>
              <a:gd name="connsiteX2693" fmla="*/ 7577256 w 8366380"/>
              <a:gd name="connsiteY2693" fmla="*/ 2411689 h 5643804"/>
              <a:gd name="connsiteX2694" fmla="*/ 7557488 w 8366380"/>
              <a:gd name="connsiteY2694" fmla="*/ 2431457 h 5643804"/>
              <a:gd name="connsiteX2695" fmla="*/ 7577256 w 8366380"/>
              <a:gd name="connsiteY2695" fmla="*/ 2451226 h 5643804"/>
              <a:gd name="connsiteX2696" fmla="*/ 7384228 w 8366380"/>
              <a:gd name="connsiteY2696" fmla="*/ 2451226 h 5643804"/>
              <a:gd name="connsiteX2697" fmla="*/ 7403996 w 8366380"/>
              <a:gd name="connsiteY2697" fmla="*/ 2431457 h 5643804"/>
              <a:gd name="connsiteX2698" fmla="*/ 7384228 w 8366380"/>
              <a:gd name="connsiteY2698" fmla="*/ 2411689 h 5643804"/>
              <a:gd name="connsiteX2699" fmla="*/ 7364459 w 8366380"/>
              <a:gd name="connsiteY2699" fmla="*/ 2431457 h 5643804"/>
              <a:gd name="connsiteX2700" fmla="*/ 7384228 w 8366380"/>
              <a:gd name="connsiteY2700" fmla="*/ 2451226 h 5643804"/>
              <a:gd name="connsiteX2701" fmla="*/ 7191200 w 8366380"/>
              <a:gd name="connsiteY2701" fmla="*/ 2451226 h 5643804"/>
              <a:gd name="connsiteX2702" fmla="*/ 7210968 w 8366380"/>
              <a:gd name="connsiteY2702" fmla="*/ 2431457 h 5643804"/>
              <a:gd name="connsiteX2703" fmla="*/ 7191200 w 8366380"/>
              <a:gd name="connsiteY2703" fmla="*/ 2411689 h 5643804"/>
              <a:gd name="connsiteX2704" fmla="*/ 7171432 w 8366380"/>
              <a:gd name="connsiteY2704" fmla="*/ 2431457 h 5643804"/>
              <a:gd name="connsiteX2705" fmla="*/ 7191200 w 8366380"/>
              <a:gd name="connsiteY2705" fmla="*/ 2451226 h 5643804"/>
              <a:gd name="connsiteX2706" fmla="*/ 6998173 w 8366380"/>
              <a:gd name="connsiteY2706" fmla="*/ 2451226 h 5643804"/>
              <a:gd name="connsiteX2707" fmla="*/ 7017941 w 8366380"/>
              <a:gd name="connsiteY2707" fmla="*/ 2431457 h 5643804"/>
              <a:gd name="connsiteX2708" fmla="*/ 6998173 w 8366380"/>
              <a:gd name="connsiteY2708" fmla="*/ 2411689 h 5643804"/>
              <a:gd name="connsiteX2709" fmla="*/ 6978404 w 8366380"/>
              <a:gd name="connsiteY2709" fmla="*/ 2431457 h 5643804"/>
              <a:gd name="connsiteX2710" fmla="*/ 6998173 w 8366380"/>
              <a:gd name="connsiteY2710" fmla="*/ 2451226 h 5643804"/>
              <a:gd name="connsiteX2711" fmla="*/ 6805144 w 8366380"/>
              <a:gd name="connsiteY2711" fmla="*/ 2451226 h 5643804"/>
              <a:gd name="connsiteX2712" fmla="*/ 6824913 w 8366380"/>
              <a:gd name="connsiteY2712" fmla="*/ 2431457 h 5643804"/>
              <a:gd name="connsiteX2713" fmla="*/ 6805144 w 8366380"/>
              <a:gd name="connsiteY2713" fmla="*/ 2411689 h 5643804"/>
              <a:gd name="connsiteX2714" fmla="*/ 6785376 w 8366380"/>
              <a:gd name="connsiteY2714" fmla="*/ 2431457 h 5643804"/>
              <a:gd name="connsiteX2715" fmla="*/ 6805144 w 8366380"/>
              <a:gd name="connsiteY2715" fmla="*/ 2451226 h 5643804"/>
              <a:gd name="connsiteX2716" fmla="*/ 6612117 w 8366380"/>
              <a:gd name="connsiteY2716" fmla="*/ 2451226 h 5643804"/>
              <a:gd name="connsiteX2717" fmla="*/ 6631885 w 8366380"/>
              <a:gd name="connsiteY2717" fmla="*/ 2431457 h 5643804"/>
              <a:gd name="connsiteX2718" fmla="*/ 6612117 w 8366380"/>
              <a:gd name="connsiteY2718" fmla="*/ 2411689 h 5643804"/>
              <a:gd name="connsiteX2719" fmla="*/ 6592348 w 8366380"/>
              <a:gd name="connsiteY2719" fmla="*/ 2431457 h 5643804"/>
              <a:gd name="connsiteX2720" fmla="*/ 6612117 w 8366380"/>
              <a:gd name="connsiteY2720" fmla="*/ 2451226 h 5643804"/>
              <a:gd name="connsiteX2721" fmla="*/ 6403778 w 8366380"/>
              <a:gd name="connsiteY2721" fmla="*/ 2451226 h 5643804"/>
              <a:gd name="connsiteX2722" fmla="*/ 6423546 w 8366380"/>
              <a:gd name="connsiteY2722" fmla="*/ 2431457 h 5643804"/>
              <a:gd name="connsiteX2723" fmla="*/ 6403778 w 8366380"/>
              <a:gd name="connsiteY2723" fmla="*/ 2411689 h 5643804"/>
              <a:gd name="connsiteX2724" fmla="*/ 6384009 w 8366380"/>
              <a:gd name="connsiteY2724" fmla="*/ 2431457 h 5643804"/>
              <a:gd name="connsiteX2725" fmla="*/ 6403778 w 8366380"/>
              <a:gd name="connsiteY2725" fmla="*/ 2451226 h 5643804"/>
              <a:gd name="connsiteX2726" fmla="*/ 6210750 w 8366380"/>
              <a:gd name="connsiteY2726" fmla="*/ 2451226 h 5643804"/>
              <a:gd name="connsiteX2727" fmla="*/ 6230519 w 8366380"/>
              <a:gd name="connsiteY2727" fmla="*/ 2431457 h 5643804"/>
              <a:gd name="connsiteX2728" fmla="*/ 6210750 w 8366380"/>
              <a:gd name="connsiteY2728" fmla="*/ 2411689 h 5643804"/>
              <a:gd name="connsiteX2729" fmla="*/ 6190982 w 8366380"/>
              <a:gd name="connsiteY2729" fmla="*/ 2431457 h 5643804"/>
              <a:gd name="connsiteX2730" fmla="*/ 6210750 w 8366380"/>
              <a:gd name="connsiteY2730" fmla="*/ 2451226 h 5643804"/>
              <a:gd name="connsiteX2731" fmla="*/ 6017723 w 8366380"/>
              <a:gd name="connsiteY2731" fmla="*/ 2451226 h 5643804"/>
              <a:gd name="connsiteX2732" fmla="*/ 6037491 w 8366380"/>
              <a:gd name="connsiteY2732" fmla="*/ 2431457 h 5643804"/>
              <a:gd name="connsiteX2733" fmla="*/ 6017723 w 8366380"/>
              <a:gd name="connsiteY2733" fmla="*/ 2411689 h 5643804"/>
              <a:gd name="connsiteX2734" fmla="*/ 5997954 w 8366380"/>
              <a:gd name="connsiteY2734" fmla="*/ 2431457 h 5643804"/>
              <a:gd name="connsiteX2735" fmla="*/ 6017723 w 8366380"/>
              <a:gd name="connsiteY2735" fmla="*/ 2451226 h 5643804"/>
              <a:gd name="connsiteX2736" fmla="*/ 5824694 w 8366380"/>
              <a:gd name="connsiteY2736" fmla="*/ 2451226 h 5643804"/>
              <a:gd name="connsiteX2737" fmla="*/ 5844463 w 8366380"/>
              <a:gd name="connsiteY2737" fmla="*/ 2431457 h 5643804"/>
              <a:gd name="connsiteX2738" fmla="*/ 5824694 w 8366380"/>
              <a:gd name="connsiteY2738" fmla="*/ 2411689 h 5643804"/>
              <a:gd name="connsiteX2739" fmla="*/ 5804926 w 8366380"/>
              <a:gd name="connsiteY2739" fmla="*/ 2431457 h 5643804"/>
              <a:gd name="connsiteX2740" fmla="*/ 5824694 w 8366380"/>
              <a:gd name="connsiteY2740" fmla="*/ 2451226 h 5643804"/>
              <a:gd name="connsiteX2741" fmla="*/ 5631667 w 8366380"/>
              <a:gd name="connsiteY2741" fmla="*/ 2451226 h 5643804"/>
              <a:gd name="connsiteX2742" fmla="*/ 5651435 w 8366380"/>
              <a:gd name="connsiteY2742" fmla="*/ 2431457 h 5643804"/>
              <a:gd name="connsiteX2743" fmla="*/ 5631667 w 8366380"/>
              <a:gd name="connsiteY2743" fmla="*/ 2411689 h 5643804"/>
              <a:gd name="connsiteX2744" fmla="*/ 5611899 w 8366380"/>
              <a:gd name="connsiteY2744" fmla="*/ 2431457 h 5643804"/>
              <a:gd name="connsiteX2745" fmla="*/ 5631667 w 8366380"/>
              <a:gd name="connsiteY2745" fmla="*/ 2451226 h 5643804"/>
              <a:gd name="connsiteX2746" fmla="*/ 5438639 w 8366380"/>
              <a:gd name="connsiteY2746" fmla="*/ 2451226 h 5643804"/>
              <a:gd name="connsiteX2747" fmla="*/ 5458408 w 8366380"/>
              <a:gd name="connsiteY2747" fmla="*/ 2431457 h 5643804"/>
              <a:gd name="connsiteX2748" fmla="*/ 5438639 w 8366380"/>
              <a:gd name="connsiteY2748" fmla="*/ 2411689 h 5643804"/>
              <a:gd name="connsiteX2749" fmla="*/ 5418871 w 8366380"/>
              <a:gd name="connsiteY2749" fmla="*/ 2431457 h 5643804"/>
              <a:gd name="connsiteX2750" fmla="*/ 5438639 w 8366380"/>
              <a:gd name="connsiteY2750" fmla="*/ 2451226 h 5643804"/>
              <a:gd name="connsiteX2751" fmla="*/ 5245612 w 8366380"/>
              <a:gd name="connsiteY2751" fmla="*/ 2451226 h 5643804"/>
              <a:gd name="connsiteX2752" fmla="*/ 5265380 w 8366380"/>
              <a:gd name="connsiteY2752" fmla="*/ 2431457 h 5643804"/>
              <a:gd name="connsiteX2753" fmla="*/ 5245612 w 8366380"/>
              <a:gd name="connsiteY2753" fmla="*/ 2411689 h 5643804"/>
              <a:gd name="connsiteX2754" fmla="*/ 5225843 w 8366380"/>
              <a:gd name="connsiteY2754" fmla="*/ 2431457 h 5643804"/>
              <a:gd name="connsiteX2755" fmla="*/ 5245612 w 8366380"/>
              <a:gd name="connsiteY2755" fmla="*/ 2451226 h 5643804"/>
              <a:gd name="connsiteX2756" fmla="*/ 5052584 w 8366380"/>
              <a:gd name="connsiteY2756" fmla="*/ 2451226 h 5643804"/>
              <a:gd name="connsiteX2757" fmla="*/ 5072353 w 8366380"/>
              <a:gd name="connsiteY2757" fmla="*/ 2431457 h 5643804"/>
              <a:gd name="connsiteX2758" fmla="*/ 5052584 w 8366380"/>
              <a:gd name="connsiteY2758" fmla="*/ 2411689 h 5643804"/>
              <a:gd name="connsiteX2759" fmla="*/ 5032815 w 8366380"/>
              <a:gd name="connsiteY2759" fmla="*/ 2431457 h 5643804"/>
              <a:gd name="connsiteX2760" fmla="*/ 5052584 w 8366380"/>
              <a:gd name="connsiteY2760" fmla="*/ 2451226 h 5643804"/>
              <a:gd name="connsiteX2761" fmla="*/ 4859557 w 8366380"/>
              <a:gd name="connsiteY2761" fmla="*/ 2451226 h 5643804"/>
              <a:gd name="connsiteX2762" fmla="*/ 4879324 w 8366380"/>
              <a:gd name="connsiteY2762" fmla="*/ 2431457 h 5643804"/>
              <a:gd name="connsiteX2763" fmla="*/ 4859557 w 8366380"/>
              <a:gd name="connsiteY2763" fmla="*/ 2411689 h 5643804"/>
              <a:gd name="connsiteX2764" fmla="*/ 4839789 w 8366380"/>
              <a:gd name="connsiteY2764" fmla="*/ 2431457 h 5643804"/>
              <a:gd name="connsiteX2765" fmla="*/ 4859557 w 8366380"/>
              <a:gd name="connsiteY2765" fmla="*/ 2451226 h 5643804"/>
              <a:gd name="connsiteX2766" fmla="*/ 4666528 w 8366380"/>
              <a:gd name="connsiteY2766" fmla="*/ 2451226 h 5643804"/>
              <a:gd name="connsiteX2767" fmla="*/ 4686297 w 8366380"/>
              <a:gd name="connsiteY2767" fmla="*/ 2431457 h 5643804"/>
              <a:gd name="connsiteX2768" fmla="*/ 4666528 w 8366380"/>
              <a:gd name="connsiteY2768" fmla="*/ 2411689 h 5643804"/>
              <a:gd name="connsiteX2769" fmla="*/ 4646761 w 8366380"/>
              <a:gd name="connsiteY2769" fmla="*/ 2431457 h 5643804"/>
              <a:gd name="connsiteX2770" fmla="*/ 4666528 w 8366380"/>
              <a:gd name="connsiteY2770" fmla="*/ 2451226 h 5643804"/>
              <a:gd name="connsiteX2771" fmla="*/ 4473501 w 8366380"/>
              <a:gd name="connsiteY2771" fmla="*/ 2451226 h 5643804"/>
              <a:gd name="connsiteX2772" fmla="*/ 4493269 w 8366380"/>
              <a:gd name="connsiteY2772" fmla="*/ 2431457 h 5643804"/>
              <a:gd name="connsiteX2773" fmla="*/ 4473501 w 8366380"/>
              <a:gd name="connsiteY2773" fmla="*/ 2411689 h 5643804"/>
              <a:gd name="connsiteX2774" fmla="*/ 4453732 w 8366380"/>
              <a:gd name="connsiteY2774" fmla="*/ 2431457 h 5643804"/>
              <a:gd name="connsiteX2775" fmla="*/ 4473501 w 8366380"/>
              <a:gd name="connsiteY2775" fmla="*/ 2451226 h 5643804"/>
              <a:gd name="connsiteX2776" fmla="*/ 4280474 w 8366380"/>
              <a:gd name="connsiteY2776" fmla="*/ 2451226 h 5643804"/>
              <a:gd name="connsiteX2777" fmla="*/ 4300242 w 8366380"/>
              <a:gd name="connsiteY2777" fmla="*/ 2431457 h 5643804"/>
              <a:gd name="connsiteX2778" fmla="*/ 4280474 w 8366380"/>
              <a:gd name="connsiteY2778" fmla="*/ 2411689 h 5643804"/>
              <a:gd name="connsiteX2779" fmla="*/ 4260705 w 8366380"/>
              <a:gd name="connsiteY2779" fmla="*/ 2431457 h 5643804"/>
              <a:gd name="connsiteX2780" fmla="*/ 4280474 w 8366380"/>
              <a:gd name="connsiteY2780" fmla="*/ 2451226 h 5643804"/>
              <a:gd name="connsiteX2781" fmla="*/ 4058922 w 8366380"/>
              <a:gd name="connsiteY2781" fmla="*/ 2451226 h 5643804"/>
              <a:gd name="connsiteX2782" fmla="*/ 4078690 w 8366380"/>
              <a:gd name="connsiteY2782" fmla="*/ 2431457 h 5643804"/>
              <a:gd name="connsiteX2783" fmla="*/ 4058922 w 8366380"/>
              <a:gd name="connsiteY2783" fmla="*/ 2411689 h 5643804"/>
              <a:gd name="connsiteX2784" fmla="*/ 4039153 w 8366380"/>
              <a:gd name="connsiteY2784" fmla="*/ 2431457 h 5643804"/>
              <a:gd name="connsiteX2785" fmla="*/ 4058922 w 8366380"/>
              <a:gd name="connsiteY2785" fmla="*/ 2451226 h 5643804"/>
              <a:gd name="connsiteX2786" fmla="*/ 3865894 w 8366380"/>
              <a:gd name="connsiteY2786" fmla="*/ 2451226 h 5643804"/>
              <a:gd name="connsiteX2787" fmla="*/ 3885662 w 8366380"/>
              <a:gd name="connsiteY2787" fmla="*/ 2431457 h 5643804"/>
              <a:gd name="connsiteX2788" fmla="*/ 3865894 w 8366380"/>
              <a:gd name="connsiteY2788" fmla="*/ 2411689 h 5643804"/>
              <a:gd name="connsiteX2789" fmla="*/ 3846126 w 8366380"/>
              <a:gd name="connsiteY2789" fmla="*/ 2431457 h 5643804"/>
              <a:gd name="connsiteX2790" fmla="*/ 3865894 w 8366380"/>
              <a:gd name="connsiteY2790" fmla="*/ 2451226 h 5643804"/>
              <a:gd name="connsiteX2791" fmla="*/ 3672866 w 8366380"/>
              <a:gd name="connsiteY2791" fmla="*/ 2451226 h 5643804"/>
              <a:gd name="connsiteX2792" fmla="*/ 3692634 w 8366380"/>
              <a:gd name="connsiteY2792" fmla="*/ 2431457 h 5643804"/>
              <a:gd name="connsiteX2793" fmla="*/ 3672866 w 8366380"/>
              <a:gd name="connsiteY2793" fmla="*/ 2411689 h 5643804"/>
              <a:gd name="connsiteX2794" fmla="*/ 3653098 w 8366380"/>
              <a:gd name="connsiteY2794" fmla="*/ 2431457 h 5643804"/>
              <a:gd name="connsiteX2795" fmla="*/ 3672866 w 8366380"/>
              <a:gd name="connsiteY2795" fmla="*/ 2451226 h 5643804"/>
              <a:gd name="connsiteX2796" fmla="*/ 3479838 w 8366380"/>
              <a:gd name="connsiteY2796" fmla="*/ 2451226 h 5643804"/>
              <a:gd name="connsiteX2797" fmla="*/ 3499606 w 8366380"/>
              <a:gd name="connsiteY2797" fmla="*/ 2431457 h 5643804"/>
              <a:gd name="connsiteX2798" fmla="*/ 3479838 w 8366380"/>
              <a:gd name="connsiteY2798" fmla="*/ 2411689 h 5643804"/>
              <a:gd name="connsiteX2799" fmla="*/ 3460069 w 8366380"/>
              <a:gd name="connsiteY2799" fmla="*/ 2431457 h 5643804"/>
              <a:gd name="connsiteX2800" fmla="*/ 3479838 w 8366380"/>
              <a:gd name="connsiteY2800" fmla="*/ 2451226 h 5643804"/>
              <a:gd name="connsiteX2801" fmla="*/ 3286810 w 8366380"/>
              <a:gd name="connsiteY2801" fmla="*/ 2451226 h 5643804"/>
              <a:gd name="connsiteX2802" fmla="*/ 3306579 w 8366380"/>
              <a:gd name="connsiteY2802" fmla="*/ 2431457 h 5643804"/>
              <a:gd name="connsiteX2803" fmla="*/ 3286810 w 8366380"/>
              <a:gd name="connsiteY2803" fmla="*/ 2411689 h 5643804"/>
              <a:gd name="connsiteX2804" fmla="*/ 3267042 w 8366380"/>
              <a:gd name="connsiteY2804" fmla="*/ 2431457 h 5643804"/>
              <a:gd name="connsiteX2805" fmla="*/ 3286810 w 8366380"/>
              <a:gd name="connsiteY2805" fmla="*/ 2451226 h 5643804"/>
              <a:gd name="connsiteX2806" fmla="*/ 3093783 w 8366380"/>
              <a:gd name="connsiteY2806" fmla="*/ 2451226 h 5643804"/>
              <a:gd name="connsiteX2807" fmla="*/ 3113551 w 8366380"/>
              <a:gd name="connsiteY2807" fmla="*/ 2431457 h 5643804"/>
              <a:gd name="connsiteX2808" fmla="*/ 3093783 w 8366380"/>
              <a:gd name="connsiteY2808" fmla="*/ 2411689 h 5643804"/>
              <a:gd name="connsiteX2809" fmla="*/ 3074014 w 8366380"/>
              <a:gd name="connsiteY2809" fmla="*/ 2431457 h 5643804"/>
              <a:gd name="connsiteX2810" fmla="*/ 3093783 w 8366380"/>
              <a:gd name="connsiteY2810" fmla="*/ 2451226 h 5643804"/>
              <a:gd name="connsiteX2811" fmla="*/ 2900755 w 8366380"/>
              <a:gd name="connsiteY2811" fmla="*/ 2451226 h 5643804"/>
              <a:gd name="connsiteX2812" fmla="*/ 2920524 w 8366380"/>
              <a:gd name="connsiteY2812" fmla="*/ 2431457 h 5643804"/>
              <a:gd name="connsiteX2813" fmla="*/ 2900755 w 8366380"/>
              <a:gd name="connsiteY2813" fmla="*/ 2411689 h 5643804"/>
              <a:gd name="connsiteX2814" fmla="*/ 2880987 w 8366380"/>
              <a:gd name="connsiteY2814" fmla="*/ 2431457 h 5643804"/>
              <a:gd name="connsiteX2815" fmla="*/ 2900755 w 8366380"/>
              <a:gd name="connsiteY2815" fmla="*/ 2451226 h 5643804"/>
              <a:gd name="connsiteX2816" fmla="*/ 2707727 w 8366380"/>
              <a:gd name="connsiteY2816" fmla="*/ 2451226 h 5643804"/>
              <a:gd name="connsiteX2817" fmla="*/ 2727495 w 8366380"/>
              <a:gd name="connsiteY2817" fmla="*/ 2431457 h 5643804"/>
              <a:gd name="connsiteX2818" fmla="*/ 2707727 w 8366380"/>
              <a:gd name="connsiteY2818" fmla="*/ 2411689 h 5643804"/>
              <a:gd name="connsiteX2819" fmla="*/ 2687958 w 8366380"/>
              <a:gd name="connsiteY2819" fmla="*/ 2431457 h 5643804"/>
              <a:gd name="connsiteX2820" fmla="*/ 2707727 w 8366380"/>
              <a:gd name="connsiteY2820" fmla="*/ 2451226 h 5643804"/>
              <a:gd name="connsiteX2821" fmla="*/ 2514699 w 8366380"/>
              <a:gd name="connsiteY2821" fmla="*/ 2451226 h 5643804"/>
              <a:gd name="connsiteX2822" fmla="*/ 2534468 w 8366380"/>
              <a:gd name="connsiteY2822" fmla="*/ 2431457 h 5643804"/>
              <a:gd name="connsiteX2823" fmla="*/ 2514699 w 8366380"/>
              <a:gd name="connsiteY2823" fmla="*/ 2411689 h 5643804"/>
              <a:gd name="connsiteX2824" fmla="*/ 2494931 w 8366380"/>
              <a:gd name="connsiteY2824" fmla="*/ 2431457 h 5643804"/>
              <a:gd name="connsiteX2825" fmla="*/ 2514699 w 8366380"/>
              <a:gd name="connsiteY2825" fmla="*/ 2451226 h 5643804"/>
              <a:gd name="connsiteX2826" fmla="*/ 2321672 w 8366380"/>
              <a:gd name="connsiteY2826" fmla="*/ 2451226 h 5643804"/>
              <a:gd name="connsiteX2827" fmla="*/ 2341440 w 8366380"/>
              <a:gd name="connsiteY2827" fmla="*/ 2431457 h 5643804"/>
              <a:gd name="connsiteX2828" fmla="*/ 2321672 w 8366380"/>
              <a:gd name="connsiteY2828" fmla="*/ 2411689 h 5643804"/>
              <a:gd name="connsiteX2829" fmla="*/ 2301903 w 8366380"/>
              <a:gd name="connsiteY2829" fmla="*/ 2431457 h 5643804"/>
              <a:gd name="connsiteX2830" fmla="*/ 2321672 w 8366380"/>
              <a:gd name="connsiteY2830" fmla="*/ 2451226 h 5643804"/>
              <a:gd name="connsiteX2831" fmla="*/ 2128643 w 8366380"/>
              <a:gd name="connsiteY2831" fmla="*/ 2451226 h 5643804"/>
              <a:gd name="connsiteX2832" fmla="*/ 2148412 w 8366380"/>
              <a:gd name="connsiteY2832" fmla="*/ 2431457 h 5643804"/>
              <a:gd name="connsiteX2833" fmla="*/ 2128643 w 8366380"/>
              <a:gd name="connsiteY2833" fmla="*/ 2411689 h 5643804"/>
              <a:gd name="connsiteX2834" fmla="*/ 2108875 w 8366380"/>
              <a:gd name="connsiteY2834" fmla="*/ 2431457 h 5643804"/>
              <a:gd name="connsiteX2835" fmla="*/ 2128643 w 8366380"/>
              <a:gd name="connsiteY2835" fmla="*/ 2451226 h 5643804"/>
              <a:gd name="connsiteX2836" fmla="*/ 1935616 w 8366380"/>
              <a:gd name="connsiteY2836" fmla="*/ 2451226 h 5643804"/>
              <a:gd name="connsiteX2837" fmla="*/ 1955384 w 8366380"/>
              <a:gd name="connsiteY2837" fmla="*/ 2431457 h 5643804"/>
              <a:gd name="connsiteX2838" fmla="*/ 1935616 w 8366380"/>
              <a:gd name="connsiteY2838" fmla="*/ 2411689 h 5643804"/>
              <a:gd name="connsiteX2839" fmla="*/ 1915848 w 8366380"/>
              <a:gd name="connsiteY2839" fmla="*/ 2431457 h 5643804"/>
              <a:gd name="connsiteX2840" fmla="*/ 1935616 w 8366380"/>
              <a:gd name="connsiteY2840" fmla="*/ 2451226 h 5643804"/>
              <a:gd name="connsiteX2841" fmla="*/ 1727277 w 8366380"/>
              <a:gd name="connsiteY2841" fmla="*/ 2451226 h 5643804"/>
              <a:gd name="connsiteX2842" fmla="*/ 1747045 w 8366380"/>
              <a:gd name="connsiteY2842" fmla="*/ 2431457 h 5643804"/>
              <a:gd name="connsiteX2843" fmla="*/ 1727277 w 8366380"/>
              <a:gd name="connsiteY2843" fmla="*/ 2411689 h 5643804"/>
              <a:gd name="connsiteX2844" fmla="*/ 1707508 w 8366380"/>
              <a:gd name="connsiteY2844" fmla="*/ 2431457 h 5643804"/>
              <a:gd name="connsiteX2845" fmla="*/ 1727277 w 8366380"/>
              <a:gd name="connsiteY2845" fmla="*/ 2451226 h 5643804"/>
              <a:gd name="connsiteX2846" fmla="*/ 1534249 w 8366380"/>
              <a:gd name="connsiteY2846" fmla="*/ 2451226 h 5643804"/>
              <a:gd name="connsiteX2847" fmla="*/ 1554018 w 8366380"/>
              <a:gd name="connsiteY2847" fmla="*/ 2431457 h 5643804"/>
              <a:gd name="connsiteX2848" fmla="*/ 1534249 w 8366380"/>
              <a:gd name="connsiteY2848" fmla="*/ 2411689 h 5643804"/>
              <a:gd name="connsiteX2849" fmla="*/ 1514481 w 8366380"/>
              <a:gd name="connsiteY2849" fmla="*/ 2431457 h 5643804"/>
              <a:gd name="connsiteX2850" fmla="*/ 1534249 w 8366380"/>
              <a:gd name="connsiteY2850" fmla="*/ 2451226 h 5643804"/>
              <a:gd name="connsiteX2851" fmla="*/ 1341222 w 8366380"/>
              <a:gd name="connsiteY2851" fmla="*/ 2451226 h 5643804"/>
              <a:gd name="connsiteX2852" fmla="*/ 1360990 w 8366380"/>
              <a:gd name="connsiteY2852" fmla="*/ 2431457 h 5643804"/>
              <a:gd name="connsiteX2853" fmla="*/ 1341222 w 8366380"/>
              <a:gd name="connsiteY2853" fmla="*/ 2411689 h 5643804"/>
              <a:gd name="connsiteX2854" fmla="*/ 1321453 w 8366380"/>
              <a:gd name="connsiteY2854" fmla="*/ 2431457 h 5643804"/>
              <a:gd name="connsiteX2855" fmla="*/ 1341222 w 8366380"/>
              <a:gd name="connsiteY2855" fmla="*/ 2451226 h 5643804"/>
              <a:gd name="connsiteX2856" fmla="*/ 1148193 w 8366380"/>
              <a:gd name="connsiteY2856" fmla="*/ 2451226 h 5643804"/>
              <a:gd name="connsiteX2857" fmla="*/ 1167962 w 8366380"/>
              <a:gd name="connsiteY2857" fmla="*/ 2431457 h 5643804"/>
              <a:gd name="connsiteX2858" fmla="*/ 1148193 w 8366380"/>
              <a:gd name="connsiteY2858" fmla="*/ 2411689 h 5643804"/>
              <a:gd name="connsiteX2859" fmla="*/ 1128425 w 8366380"/>
              <a:gd name="connsiteY2859" fmla="*/ 2431457 h 5643804"/>
              <a:gd name="connsiteX2860" fmla="*/ 1148193 w 8366380"/>
              <a:gd name="connsiteY2860" fmla="*/ 2451226 h 5643804"/>
              <a:gd name="connsiteX2861" fmla="*/ 955166 w 8366380"/>
              <a:gd name="connsiteY2861" fmla="*/ 2451226 h 5643804"/>
              <a:gd name="connsiteX2862" fmla="*/ 974934 w 8366380"/>
              <a:gd name="connsiteY2862" fmla="*/ 2431457 h 5643804"/>
              <a:gd name="connsiteX2863" fmla="*/ 955166 w 8366380"/>
              <a:gd name="connsiteY2863" fmla="*/ 2411689 h 5643804"/>
              <a:gd name="connsiteX2864" fmla="*/ 935398 w 8366380"/>
              <a:gd name="connsiteY2864" fmla="*/ 2431457 h 5643804"/>
              <a:gd name="connsiteX2865" fmla="*/ 955166 w 8366380"/>
              <a:gd name="connsiteY2865" fmla="*/ 2451226 h 5643804"/>
              <a:gd name="connsiteX2866" fmla="*/ 762138 w 8366380"/>
              <a:gd name="connsiteY2866" fmla="*/ 2451226 h 5643804"/>
              <a:gd name="connsiteX2867" fmla="*/ 781907 w 8366380"/>
              <a:gd name="connsiteY2867" fmla="*/ 2431457 h 5643804"/>
              <a:gd name="connsiteX2868" fmla="*/ 762138 w 8366380"/>
              <a:gd name="connsiteY2868" fmla="*/ 2411689 h 5643804"/>
              <a:gd name="connsiteX2869" fmla="*/ 742370 w 8366380"/>
              <a:gd name="connsiteY2869" fmla="*/ 2431457 h 5643804"/>
              <a:gd name="connsiteX2870" fmla="*/ 762138 w 8366380"/>
              <a:gd name="connsiteY2870" fmla="*/ 2451226 h 5643804"/>
              <a:gd name="connsiteX2871" fmla="*/ 569111 w 8366380"/>
              <a:gd name="connsiteY2871" fmla="*/ 2451226 h 5643804"/>
              <a:gd name="connsiteX2872" fmla="*/ 588879 w 8366380"/>
              <a:gd name="connsiteY2872" fmla="*/ 2431457 h 5643804"/>
              <a:gd name="connsiteX2873" fmla="*/ 569111 w 8366380"/>
              <a:gd name="connsiteY2873" fmla="*/ 2411689 h 5643804"/>
              <a:gd name="connsiteX2874" fmla="*/ 549343 w 8366380"/>
              <a:gd name="connsiteY2874" fmla="*/ 2431457 h 5643804"/>
              <a:gd name="connsiteX2875" fmla="*/ 569111 w 8366380"/>
              <a:gd name="connsiteY2875" fmla="*/ 2451226 h 5643804"/>
              <a:gd name="connsiteX2876" fmla="*/ 376082 w 8366380"/>
              <a:gd name="connsiteY2876" fmla="*/ 2451226 h 5643804"/>
              <a:gd name="connsiteX2877" fmla="*/ 395851 w 8366380"/>
              <a:gd name="connsiteY2877" fmla="*/ 2431457 h 5643804"/>
              <a:gd name="connsiteX2878" fmla="*/ 376082 w 8366380"/>
              <a:gd name="connsiteY2878" fmla="*/ 2411689 h 5643804"/>
              <a:gd name="connsiteX2879" fmla="*/ 356314 w 8366380"/>
              <a:gd name="connsiteY2879" fmla="*/ 2431457 h 5643804"/>
              <a:gd name="connsiteX2880" fmla="*/ 376082 w 8366380"/>
              <a:gd name="connsiteY2880" fmla="*/ 2451226 h 5643804"/>
              <a:gd name="connsiteX2881" fmla="*/ 183055 w 8366380"/>
              <a:gd name="connsiteY2881" fmla="*/ 2451226 h 5643804"/>
              <a:gd name="connsiteX2882" fmla="*/ 202823 w 8366380"/>
              <a:gd name="connsiteY2882" fmla="*/ 2431457 h 5643804"/>
              <a:gd name="connsiteX2883" fmla="*/ 183055 w 8366380"/>
              <a:gd name="connsiteY2883" fmla="*/ 2411689 h 5643804"/>
              <a:gd name="connsiteX2884" fmla="*/ 163287 w 8366380"/>
              <a:gd name="connsiteY2884" fmla="*/ 2431457 h 5643804"/>
              <a:gd name="connsiteX2885" fmla="*/ 183055 w 8366380"/>
              <a:gd name="connsiteY2885" fmla="*/ 2451226 h 5643804"/>
              <a:gd name="connsiteX2886" fmla="*/ 0 w 8366380"/>
              <a:gd name="connsiteY2886" fmla="*/ 2644774 h 5643804"/>
              <a:gd name="connsiteX2887" fmla="*/ 4006 w 8366380"/>
              <a:gd name="connsiteY2887" fmla="*/ 2643115 h 5643804"/>
              <a:gd name="connsiteX2888" fmla="*/ 9796 w 8366380"/>
              <a:gd name="connsiteY2888" fmla="*/ 2629136 h 5643804"/>
              <a:gd name="connsiteX2889" fmla="*/ 4006 w 8366380"/>
              <a:gd name="connsiteY2889" fmla="*/ 2615158 h 5643804"/>
              <a:gd name="connsiteX2890" fmla="*/ 0 w 8366380"/>
              <a:gd name="connsiteY2890" fmla="*/ 2613499 h 5643804"/>
              <a:gd name="connsiteX2891" fmla="*/ 8349367 w 8366380"/>
              <a:gd name="connsiteY2891" fmla="*/ 2648905 h 5643804"/>
              <a:gd name="connsiteX2892" fmla="*/ 8363345 w 8366380"/>
              <a:gd name="connsiteY2892" fmla="*/ 2643115 h 5643804"/>
              <a:gd name="connsiteX2893" fmla="*/ 8366380 w 8366380"/>
              <a:gd name="connsiteY2893" fmla="*/ 2635787 h 5643804"/>
              <a:gd name="connsiteX2894" fmla="*/ 8366380 w 8366380"/>
              <a:gd name="connsiteY2894" fmla="*/ 2622485 h 5643804"/>
              <a:gd name="connsiteX2895" fmla="*/ 8363345 w 8366380"/>
              <a:gd name="connsiteY2895" fmla="*/ 2615158 h 5643804"/>
              <a:gd name="connsiteX2896" fmla="*/ 8349367 w 8366380"/>
              <a:gd name="connsiteY2896" fmla="*/ 2609368 h 5643804"/>
              <a:gd name="connsiteX2897" fmla="*/ 8329598 w 8366380"/>
              <a:gd name="connsiteY2897" fmla="*/ 2629136 h 5643804"/>
              <a:gd name="connsiteX2898" fmla="*/ 8349367 w 8366380"/>
              <a:gd name="connsiteY2898" fmla="*/ 2648905 h 5643804"/>
              <a:gd name="connsiteX2899" fmla="*/ 8156338 w 8366380"/>
              <a:gd name="connsiteY2899" fmla="*/ 2648905 h 5643804"/>
              <a:gd name="connsiteX2900" fmla="*/ 8176107 w 8366380"/>
              <a:gd name="connsiteY2900" fmla="*/ 2629136 h 5643804"/>
              <a:gd name="connsiteX2901" fmla="*/ 8156338 w 8366380"/>
              <a:gd name="connsiteY2901" fmla="*/ 2609368 h 5643804"/>
              <a:gd name="connsiteX2902" fmla="*/ 8136570 w 8366380"/>
              <a:gd name="connsiteY2902" fmla="*/ 2629136 h 5643804"/>
              <a:gd name="connsiteX2903" fmla="*/ 8156338 w 8366380"/>
              <a:gd name="connsiteY2903" fmla="*/ 2648905 h 5643804"/>
              <a:gd name="connsiteX2904" fmla="*/ 7963311 w 8366380"/>
              <a:gd name="connsiteY2904" fmla="*/ 2648905 h 5643804"/>
              <a:gd name="connsiteX2905" fmla="*/ 7983079 w 8366380"/>
              <a:gd name="connsiteY2905" fmla="*/ 2629136 h 5643804"/>
              <a:gd name="connsiteX2906" fmla="*/ 7963311 w 8366380"/>
              <a:gd name="connsiteY2906" fmla="*/ 2609368 h 5643804"/>
              <a:gd name="connsiteX2907" fmla="*/ 7943543 w 8366380"/>
              <a:gd name="connsiteY2907" fmla="*/ 2629136 h 5643804"/>
              <a:gd name="connsiteX2908" fmla="*/ 7963311 w 8366380"/>
              <a:gd name="connsiteY2908" fmla="*/ 2648905 h 5643804"/>
              <a:gd name="connsiteX2909" fmla="*/ 7770283 w 8366380"/>
              <a:gd name="connsiteY2909" fmla="*/ 2648905 h 5643804"/>
              <a:gd name="connsiteX2910" fmla="*/ 7790052 w 8366380"/>
              <a:gd name="connsiteY2910" fmla="*/ 2629136 h 5643804"/>
              <a:gd name="connsiteX2911" fmla="*/ 7770283 w 8366380"/>
              <a:gd name="connsiteY2911" fmla="*/ 2609368 h 5643804"/>
              <a:gd name="connsiteX2912" fmla="*/ 7750515 w 8366380"/>
              <a:gd name="connsiteY2912" fmla="*/ 2629136 h 5643804"/>
              <a:gd name="connsiteX2913" fmla="*/ 7770283 w 8366380"/>
              <a:gd name="connsiteY2913" fmla="*/ 2648905 h 5643804"/>
              <a:gd name="connsiteX2914" fmla="*/ 7577256 w 8366380"/>
              <a:gd name="connsiteY2914" fmla="*/ 2648905 h 5643804"/>
              <a:gd name="connsiteX2915" fmla="*/ 7597024 w 8366380"/>
              <a:gd name="connsiteY2915" fmla="*/ 2629136 h 5643804"/>
              <a:gd name="connsiteX2916" fmla="*/ 7577256 w 8366380"/>
              <a:gd name="connsiteY2916" fmla="*/ 2609368 h 5643804"/>
              <a:gd name="connsiteX2917" fmla="*/ 7557488 w 8366380"/>
              <a:gd name="connsiteY2917" fmla="*/ 2629136 h 5643804"/>
              <a:gd name="connsiteX2918" fmla="*/ 7577256 w 8366380"/>
              <a:gd name="connsiteY2918" fmla="*/ 2648905 h 5643804"/>
              <a:gd name="connsiteX2919" fmla="*/ 7384228 w 8366380"/>
              <a:gd name="connsiteY2919" fmla="*/ 2648905 h 5643804"/>
              <a:gd name="connsiteX2920" fmla="*/ 7403996 w 8366380"/>
              <a:gd name="connsiteY2920" fmla="*/ 2629136 h 5643804"/>
              <a:gd name="connsiteX2921" fmla="*/ 7384228 w 8366380"/>
              <a:gd name="connsiteY2921" fmla="*/ 2609368 h 5643804"/>
              <a:gd name="connsiteX2922" fmla="*/ 7364459 w 8366380"/>
              <a:gd name="connsiteY2922" fmla="*/ 2629136 h 5643804"/>
              <a:gd name="connsiteX2923" fmla="*/ 7384228 w 8366380"/>
              <a:gd name="connsiteY2923" fmla="*/ 2648905 h 5643804"/>
              <a:gd name="connsiteX2924" fmla="*/ 7191200 w 8366380"/>
              <a:gd name="connsiteY2924" fmla="*/ 2648905 h 5643804"/>
              <a:gd name="connsiteX2925" fmla="*/ 7210968 w 8366380"/>
              <a:gd name="connsiteY2925" fmla="*/ 2629136 h 5643804"/>
              <a:gd name="connsiteX2926" fmla="*/ 7191200 w 8366380"/>
              <a:gd name="connsiteY2926" fmla="*/ 2609368 h 5643804"/>
              <a:gd name="connsiteX2927" fmla="*/ 7171432 w 8366380"/>
              <a:gd name="connsiteY2927" fmla="*/ 2629136 h 5643804"/>
              <a:gd name="connsiteX2928" fmla="*/ 7191200 w 8366380"/>
              <a:gd name="connsiteY2928" fmla="*/ 2648905 h 5643804"/>
              <a:gd name="connsiteX2929" fmla="*/ 6998173 w 8366380"/>
              <a:gd name="connsiteY2929" fmla="*/ 2648905 h 5643804"/>
              <a:gd name="connsiteX2930" fmla="*/ 7017941 w 8366380"/>
              <a:gd name="connsiteY2930" fmla="*/ 2629136 h 5643804"/>
              <a:gd name="connsiteX2931" fmla="*/ 6998173 w 8366380"/>
              <a:gd name="connsiteY2931" fmla="*/ 2609368 h 5643804"/>
              <a:gd name="connsiteX2932" fmla="*/ 6978404 w 8366380"/>
              <a:gd name="connsiteY2932" fmla="*/ 2629136 h 5643804"/>
              <a:gd name="connsiteX2933" fmla="*/ 6998173 w 8366380"/>
              <a:gd name="connsiteY2933" fmla="*/ 2648905 h 5643804"/>
              <a:gd name="connsiteX2934" fmla="*/ 6805144 w 8366380"/>
              <a:gd name="connsiteY2934" fmla="*/ 2648905 h 5643804"/>
              <a:gd name="connsiteX2935" fmla="*/ 6824913 w 8366380"/>
              <a:gd name="connsiteY2935" fmla="*/ 2629136 h 5643804"/>
              <a:gd name="connsiteX2936" fmla="*/ 6805144 w 8366380"/>
              <a:gd name="connsiteY2936" fmla="*/ 2609368 h 5643804"/>
              <a:gd name="connsiteX2937" fmla="*/ 6785376 w 8366380"/>
              <a:gd name="connsiteY2937" fmla="*/ 2629136 h 5643804"/>
              <a:gd name="connsiteX2938" fmla="*/ 6805144 w 8366380"/>
              <a:gd name="connsiteY2938" fmla="*/ 2648905 h 5643804"/>
              <a:gd name="connsiteX2939" fmla="*/ 6612117 w 8366380"/>
              <a:gd name="connsiteY2939" fmla="*/ 2648905 h 5643804"/>
              <a:gd name="connsiteX2940" fmla="*/ 6631885 w 8366380"/>
              <a:gd name="connsiteY2940" fmla="*/ 2629136 h 5643804"/>
              <a:gd name="connsiteX2941" fmla="*/ 6612117 w 8366380"/>
              <a:gd name="connsiteY2941" fmla="*/ 2609368 h 5643804"/>
              <a:gd name="connsiteX2942" fmla="*/ 6592348 w 8366380"/>
              <a:gd name="connsiteY2942" fmla="*/ 2629136 h 5643804"/>
              <a:gd name="connsiteX2943" fmla="*/ 6612117 w 8366380"/>
              <a:gd name="connsiteY2943" fmla="*/ 2648905 h 5643804"/>
              <a:gd name="connsiteX2944" fmla="*/ 6403778 w 8366380"/>
              <a:gd name="connsiteY2944" fmla="*/ 2648905 h 5643804"/>
              <a:gd name="connsiteX2945" fmla="*/ 6423546 w 8366380"/>
              <a:gd name="connsiteY2945" fmla="*/ 2629136 h 5643804"/>
              <a:gd name="connsiteX2946" fmla="*/ 6403778 w 8366380"/>
              <a:gd name="connsiteY2946" fmla="*/ 2609368 h 5643804"/>
              <a:gd name="connsiteX2947" fmla="*/ 6384009 w 8366380"/>
              <a:gd name="connsiteY2947" fmla="*/ 2629136 h 5643804"/>
              <a:gd name="connsiteX2948" fmla="*/ 6403778 w 8366380"/>
              <a:gd name="connsiteY2948" fmla="*/ 2648905 h 5643804"/>
              <a:gd name="connsiteX2949" fmla="*/ 6210750 w 8366380"/>
              <a:gd name="connsiteY2949" fmla="*/ 2648905 h 5643804"/>
              <a:gd name="connsiteX2950" fmla="*/ 6230519 w 8366380"/>
              <a:gd name="connsiteY2950" fmla="*/ 2629136 h 5643804"/>
              <a:gd name="connsiteX2951" fmla="*/ 6210750 w 8366380"/>
              <a:gd name="connsiteY2951" fmla="*/ 2609368 h 5643804"/>
              <a:gd name="connsiteX2952" fmla="*/ 6190982 w 8366380"/>
              <a:gd name="connsiteY2952" fmla="*/ 2629136 h 5643804"/>
              <a:gd name="connsiteX2953" fmla="*/ 6210750 w 8366380"/>
              <a:gd name="connsiteY2953" fmla="*/ 2648905 h 5643804"/>
              <a:gd name="connsiteX2954" fmla="*/ 6017723 w 8366380"/>
              <a:gd name="connsiteY2954" fmla="*/ 2648905 h 5643804"/>
              <a:gd name="connsiteX2955" fmla="*/ 6037491 w 8366380"/>
              <a:gd name="connsiteY2955" fmla="*/ 2629136 h 5643804"/>
              <a:gd name="connsiteX2956" fmla="*/ 6017723 w 8366380"/>
              <a:gd name="connsiteY2956" fmla="*/ 2609368 h 5643804"/>
              <a:gd name="connsiteX2957" fmla="*/ 5997954 w 8366380"/>
              <a:gd name="connsiteY2957" fmla="*/ 2629136 h 5643804"/>
              <a:gd name="connsiteX2958" fmla="*/ 6017723 w 8366380"/>
              <a:gd name="connsiteY2958" fmla="*/ 2648905 h 5643804"/>
              <a:gd name="connsiteX2959" fmla="*/ 5824694 w 8366380"/>
              <a:gd name="connsiteY2959" fmla="*/ 2648905 h 5643804"/>
              <a:gd name="connsiteX2960" fmla="*/ 5844463 w 8366380"/>
              <a:gd name="connsiteY2960" fmla="*/ 2629136 h 5643804"/>
              <a:gd name="connsiteX2961" fmla="*/ 5824694 w 8366380"/>
              <a:gd name="connsiteY2961" fmla="*/ 2609368 h 5643804"/>
              <a:gd name="connsiteX2962" fmla="*/ 5804926 w 8366380"/>
              <a:gd name="connsiteY2962" fmla="*/ 2629136 h 5643804"/>
              <a:gd name="connsiteX2963" fmla="*/ 5824694 w 8366380"/>
              <a:gd name="connsiteY2963" fmla="*/ 2648905 h 5643804"/>
              <a:gd name="connsiteX2964" fmla="*/ 5631667 w 8366380"/>
              <a:gd name="connsiteY2964" fmla="*/ 2648905 h 5643804"/>
              <a:gd name="connsiteX2965" fmla="*/ 5651435 w 8366380"/>
              <a:gd name="connsiteY2965" fmla="*/ 2629136 h 5643804"/>
              <a:gd name="connsiteX2966" fmla="*/ 5631667 w 8366380"/>
              <a:gd name="connsiteY2966" fmla="*/ 2609368 h 5643804"/>
              <a:gd name="connsiteX2967" fmla="*/ 5611899 w 8366380"/>
              <a:gd name="connsiteY2967" fmla="*/ 2629136 h 5643804"/>
              <a:gd name="connsiteX2968" fmla="*/ 5631667 w 8366380"/>
              <a:gd name="connsiteY2968" fmla="*/ 2648905 h 5643804"/>
              <a:gd name="connsiteX2969" fmla="*/ 5438639 w 8366380"/>
              <a:gd name="connsiteY2969" fmla="*/ 2648905 h 5643804"/>
              <a:gd name="connsiteX2970" fmla="*/ 5458408 w 8366380"/>
              <a:gd name="connsiteY2970" fmla="*/ 2629136 h 5643804"/>
              <a:gd name="connsiteX2971" fmla="*/ 5438639 w 8366380"/>
              <a:gd name="connsiteY2971" fmla="*/ 2609368 h 5643804"/>
              <a:gd name="connsiteX2972" fmla="*/ 5418871 w 8366380"/>
              <a:gd name="connsiteY2972" fmla="*/ 2629136 h 5643804"/>
              <a:gd name="connsiteX2973" fmla="*/ 5438639 w 8366380"/>
              <a:gd name="connsiteY2973" fmla="*/ 2648905 h 5643804"/>
              <a:gd name="connsiteX2974" fmla="*/ 5245612 w 8366380"/>
              <a:gd name="connsiteY2974" fmla="*/ 2648905 h 5643804"/>
              <a:gd name="connsiteX2975" fmla="*/ 5265380 w 8366380"/>
              <a:gd name="connsiteY2975" fmla="*/ 2629136 h 5643804"/>
              <a:gd name="connsiteX2976" fmla="*/ 5245612 w 8366380"/>
              <a:gd name="connsiteY2976" fmla="*/ 2609368 h 5643804"/>
              <a:gd name="connsiteX2977" fmla="*/ 5225843 w 8366380"/>
              <a:gd name="connsiteY2977" fmla="*/ 2629136 h 5643804"/>
              <a:gd name="connsiteX2978" fmla="*/ 5245612 w 8366380"/>
              <a:gd name="connsiteY2978" fmla="*/ 2648905 h 5643804"/>
              <a:gd name="connsiteX2979" fmla="*/ 5052584 w 8366380"/>
              <a:gd name="connsiteY2979" fmla="*/ 2648905 h 5643804"/>
              <a:gd name="connsiteX2980" fmla="*/ 5072353 w 8366380"/>
              <a:gd name="connsiteY2980" fmla="*/ 2629136 h 5643804"/>
              <a:gd name="connsiteX2981" fmla="*/ 5052584 w 8366380"/>
              <a:gd name="connsiteY2981" fmla="*/ 2609368 h 5643804"/>
              <a:gd name="connsiteX2982" fmla="*/ 5032815 w 8366380"/>
              <a:gd name="connsiteY2982" fmla="*/ 2629136 h 5643804"/>
              <a:gd name="connsiteX2983" fmla="*/ 5052584 w 8366380"/>
              <a:gd name="connsiteY2983" fmla="*/ 2648905 h 5643804"/>
              <a:gd name="connsiteX2984" fmla="*/ 4859557 w 8366380"/>
              <a:gd name="connsiteY2984" fmla="*/ 2648905 h 5643804"/>
              <a:gd name="connsiteX2985" fmla="*/ 4879324 w 8366380"/>
              <a:gd name="connsiteY2985" fmla="*/ 2629136 h 5643804"/>
              <a:gd name="connsiteX2986" fmla="*/ 4859557 w 8366380"/>
              <a:gd name="connsiteY2986" fmla="*/ 2609368 h 5643804"/>
              <a:gd name="connsiteX2987" fmla="*/ 4839789 w 8366380"/>
              <a:gd name="connsiteY2987" fmla="*/ 2629136 h 5643804"/>
              <a:gd name="connsiteX2988" fmla="*/ 4859557 w 8366380"/>
              <a:gd name="connsiteY2988" fmla="*/ 2648905 h 5643804"/>
              <a:gd name="connsiteX2989" fmla="*/ 4666528 w 8366380"/>
              <a:gd name="connsiteY2989" fmla="*/ 2648905 h 5643804"/>
              <a:gd name="connsiteX2990" fmla="*/ 4686297 w 8366380"/>
              <a:gd name="connsiteY2990" fmla="*/ 2629136 h 5643804"/>
              <a:gd name="connsiteX2991" fmla="*/ 4666528 w 8366380"/>
              <a:gd name="connsiteY2991" fmla="*/ 2609368 h 5643804"/>
              <a:gd name="connsiteX2992" fmla="*/ 4646761 w 8366380"/>
              <a:gd name="connsiteY2992" fmla="*/ 2629136 h 5643804"/>
              <a:gd name="connsiteX2993" fmla="*/ 4666528 w 8366380"/>
              <a:gd name="connsiteY2993" fmla="*/ 2648905 h 5643804"/>
              <a:gd name="connsiteX2994" fmla="*/ 4473501 w 8366380"/>
              <a:gd name="connsiteY2994" fmla="*/ 2648905 h 5643804"/>
              <a:gd name="connsiteX2995" fmla="*/ 4493269 w 8366380"/>
              <a:gd name="connsiteY2995" fmla="*/ 2629136 h 5643804"/>
              <a:gd name="connsiteX2996" fmla="*/ 4473501 w 8366380"/>
              <a:gd name="connsiteY2996" fmla="*/ 2609368 h 5643804"/>
              <a:gd name="connsiteX2997" fmla="*/ 4453732 w 8366380"/>
              <a:gd name="connsiteY2997" fmla="*/ 2629136 h 5643804"/>
              <a:gd name="connsiteX2998" fmla="*/ 4473501 w 8366380"/>
              <a:gd name="connsiteY2998" fmla="*/ 2648905 h 5643804"/>
              <a:gd name="connsiteX2999" fmla="*/ 4280474 w 8366380"/>
              <a:gd name="connsiteY2999" fmla="*/ 2648905 h 5643804"/>
              <a:gd name="connsiteX3000" fmla="*/ 4300242 w 8366380"/>
              <a:gd name="connsiteY3000" fmla="*/ 2629136 h 5643804"/>
              <a:gd name="connsiteX3001" fmla="*/ 4280474 w 8366380"/>
              <a:gd name="connsiteY3001" fmla="*/ 2609368 h 5643804"/>
              <a:gd name="connsiteX3002" fmla="*/ 4260705 w 8366380"/>
              <a:gd name="connsiteY3002" fmla="*/ 2629136 h 5643804"/>
              <a:gd name="connsiteX3003" fmla="*/ 4280474 w 8366380"/>
              <a:gd name="connsiteY3003" fmla="*/ 2648905 h 5643804"/>
              <a:gd name="connsiteX3004" fmla="*/ 4058922 w 8366380"/>
              <a:gd name="connsiteY3004" fmla="*/ 2648905 h 5643804"/>
              <a:gd name="connsiteX3005" fmla="*/ 4078690 w 8366380"/>
              <a:gd name="connsiteY3005" fmla="*/ 2629136 h 5643804"/>
              <a:gd name="connsiteX3006" fmla="*/ 4058922 w 8366380"/>
              <a:gd name="connsiteY3006" fmla="*/ 2609368 h 5643804"/>
              <a:gd name="connsiteX3007" fmla="*/ 4039153 w 8366380"/>
              <a:gd name="connsiteY3007" fmla="*/ 2629136 h 5643804"/>
              <a:gd name="connsiteX3008" fmla="*/ 4058922 w 8366380"/>
              <a:gd name="connsiteY3008" fmla="*/ 2648905 h 5643804"/>
              <a:gd name="connsiteX3009" fmla="*/ 3865894 w 8366380"/>
              <a:gd name="connsiteY3009" fmla="*/ 2648905 h 5643804"/>
              <a:gd name="connsiteX3010" fmla="*/ 3885662 w 8366380"/>
              <a:gd name="connsiteY3010" fmla="*/ 2629136 h 5643804"/>
              <a:gd name="connsiteX3011" fmla="*/ 3865894 w 8366380"/>
              <a:gd name="connsiteY3011" fmla="*/ 2609368 h 5643804"/>
              <a:gd name="connsiteX3012" fmla="*/ 3846126 w 8366380"/>
              <a:gd name="connsiteY3012" fmla="*/ 2629136 h 5643804"/>
              <a:gd name="connsiteX3013" fmla="*/ 3865894 w 8366380"/>
              <a:gd name="connsiteY3013" fmla="*/ 2648905 h 5643804"/>
              <a:gd name="connsiteX3014" fmla="*/ 3672866 w 8366380"/>
              <a:gd name="connsiteY3014" fmla="*/ 2648905 h 5643804"/>
              <a:gd name="connsiteX3015" fmla="*/ 3692634 w 8366380"/>
              <a:gd name="connsiteY3015" fmla="*/ 2629136 h 5643804"/>
              <a:gd name="connsiteX3016" fmla="*/ 3672866 w 8366380"/>
              <a:gd name="connsiteY3016" fmla="*/ 2609368 h 5643804"/>
              <a:gd name="connsiteX3017" fmla="*/ 3653098 w 8366380"/>
              <a:gd name="connsiteY3017" fmla="*/ 2629136 h 5643804"/>
              <a:gd name="connsiteX3018" fmla="*/ 3672866 w 8366380"/>
              <a:gd name="connsiteY3018" fmla="*/ 2648905 h 5643804"/>
              <a:gd name="connsiteX3019" fmla="*/ 3479838 w 8366380"/>
              <a:gd name="connsiteY3019" fmla="*/ 2648905 h 5643804"/>
              <a:gd name="connsiteX3020" fmla="*/ 3499606 w 8366380"/>
              <a:gd name="connsiteY3020" fmla="*/ 2629136 h 5643804"/>
              <a:gd name="connsiteX3021" fmla="*/ 3479838 w 8366380"/>
              <a:gd name="connsiteY3021" fmla="*/ 2609368 h 5643804"/>
              <a:gd name="connsiteX3022" fmla="*/ 3460069 w 8366380"/>
              <a:gd name="connsiteY3022" fmla="*/ 2629136 h 5643804"/>
              <a:gd name="connsiteX3023" fmla="*/ 3479838 w 8366380"/>
              <a:gd name="connsiteY3023" fmla="*/ 2648905 h 5643804"/>
              <a:gd name="connsiteX3024" fmla="*/ 3286810 w 8366380"/>
              <a:gd name="connsiteY3024" fmla="*/ 2648905 h 5643804"/>
              <a:gd name="connsiteX3025" fmla="*/ 3306579 w 8366380"/>
              <a:gd name="connsiteY3025" fmla="*/ 2629136 h 5643804"/>
              <a:gd name="connsiteX3026" fmla="*/ 3286810 w 8366380"/>
              <a:gd name="connsiteY3026" fmla="*/ 2609368 h 5643804"/>
              <a:gd name="connsiteX3027" fmla="*/ 3267042 w 8366380"/>
              <a:gd name="connsiteY3027" fmla="*/ 2629136 h 5643804"/>
              <a:gd name="connsiteX3028" fmla="*/ 3286810 w 8366380"/>
              <a:gd name="connsiteY3028" fmla="*/ 2648905 h 5643804"/>
              <a:gd name="connsiteX3029" fmla="*/ 3093783 w 8366380"/>
              <a:gd name="connsiteY3029" fmla="*/ 2648905 h 5643804"/>
              <a:gd name="connsiteX3030" fmla="*/ 3113551 w 8366380"/>
              <a:gd name="connsiteY3030" fmla="*/ 2629136 h 5643804"/>
              <a:gd name="connsiteX3031" fmla="*/ 3093783 w 8366380"/>
              <a:gd name="connsiteY3031" fmla="*/ 2609368 h 5643804"/>
              <a:gd name="connsiteX3032" fmla="*/ 3074014 w 8366380"/>
              <a:gd name="connsiteY3032" fmla="*/ 2629136 h 5643804"/>
              <a:gd name="connsiteX3033" fmla="*/ 3093783 w 8366380"/>
              <a:gd name="connsiteY3033" fmla="*/ 2648905 h 5643804"/>
              <a:gd name="connsiteX3034" fmla="*/ 2900755 w 8366380"/>
              <a:gd name="connsiteY3034" fmla="*/ 2648905 h 5643804"/>
              <a:gd name="connsiteX3035" fmla="*/ 2920524 w 8366380"/>
              <a:gd name="connsiteY3035" fmla="*/ 2629136 h 5643804"/>
              <a:gd name="connsiteX3036" fmla="*/ 2900755 w 8366380"/>
              <a:gd name="connsiteY3036" fmla="*/ 2609368 h 5643804"/>
              <a:gd name="connsiteX3037" fmla="*/ 2880987 w 8366380"/>
              <a:gd name="connsiteY3037" fmla="*/ 2629136 h 5643804"/>
              <a:gd name="connsiteX3038" fmla="*/ 2900755 w 8366380"/>
              <a:gd name="connsiteY3038" fmla="*/ 2648905 h 5643804"/>
              <a:gd name="connsiteX3039" fmla="*/ 2707727 w 8366380"/>
              <a:gd name="connsiteY3039" fmla="*/ 2648905 h 5643804"/>
              <a:gd name="connsiteX3040" fmla="*/ 2727495 w 8366380"/>
              <a:gd name="connsiteY3040" fmla="*/ 2629136 h 5643804"/>
              <a:gd name="connsiteX3041" fmla="*/ 2707727 w 8366380"/>
              <a:gd name="connsiteY3041" fmla="*/ 2609368 h 5643804"/>
              <a:gd name="connsiteX3042" fmla="*/ 2687958 w 8366380"/>
              <a:gd name="connsiteY3042" fmla="*/ 2629136 h 5643804"/>
              <a:gd name="connsiteX3043" fmla="*/ 2707727 w 8366380"/>
              <a:gd name="connsiteY3043" fmla="*/ 2648905 h 5643804"/>
              <a:gd name="connsiteX3044" fmla="*/ 2514699 w 8366380"/>
              <a:gd name="connsiteY3044" fmla="*/ 2648905 h 5643804"/>
              <a:gd name="connsiteX3045" fmla="*/ 2534468 w 8366380"/>
              <a:gd name="connsiteY3045" fmla="*/ 2629136 h 5643804"/>
              <a:gd name="connsiteX3046" fmla="*/ 2514699 w 8366380"/>
              <a:gd name="connsiteY3046" fmla="*/ 2609368 h 5643804"/>
              <a:gd name="connsiteX3047" fmla="*/ 2494931 w 8366380"/>
              <a:gd name="connsiteY3047" fmla="*/ 2629136 h 5643804"/>
              <a:gd name="connsiteX3048" fmla="*/ 2514699 w 8366380"/>
              <a:gd name="connsiteY3048" fmla="*/ 2648905 h 5643804"/>
              <a:gd name="connsiteX3049" fmla="*/ 2321672 w 8366380"/>
              <a:gd name="connsiteY3049" fmla="*/ 2648905 h 5643804"/>
              <a:gd name="connsiteX3050" fmla="*/ 2341440 w 8366380"/>
              <a:gd name="connsiteY3050" fmla="*/ 2629136 h 5643804"/>
              <a:gd name="connsiteX3051" fmla="*/ 2321672 w 8366380"/>
              <a:gd name="connsiteY3051" fmla="*/ 2609368 h 5643804"/>
              <a:gd name="connsiteX3052" fmla="*/ 2301903 w 8366380"/>
              <a:gd name="connsiteY3052" fmla="*/ 2629136 h 5643804"/>
              <a:gd name="connsiteX3053" fmla="*/ 2321672 w 8366380"/>
              <a:gd name="connsiteY3053" fmla="*/ 2648905 h 5643804"/>
              <a:gd name="connsiteX3054" fmla="*/ 2128643 w 8366380"/>
              <a:gd name="connsiteY3054" fmla="*/ 2648905 h 5643804"/>
              <a:gd name="connsiteX3055" fmla="*/ 2148412 w 8366380"/>
              <a:gd name="connsiteY3055" fmla="*/ 2629136 h 5643804"/>
              <a:gd name="connsiteX3056" fmla="*/ 2128643 w 8366380"/>
              <a:gd name="connsiteY3056" fmla="*/ 2609368 h 5643804"/>
              <a:gd name="connsiteX3057" fmla="*/ 2108875 w 8366380"/>
              <a:gd name="connsiteY3057" fmla="*/ 2629136 h 5643804"/>
              <a:gd name="connsiteX3058" fmla="*/ 2128643 w 8366380"/>
              <a:gd name="connsiteY3058" fmla="*/ 2648905 h 5643804"/>
              <a:gd name="connsiteX3059" fmla="*/ 1935616 w 8366380"/>
              <a:gd name="connsiteY3059" fmla="*/ 2648905 h 5643804"/>
              <a:gd name="connsiteX3060" fmla="*/ 1955384 w 8366380"/>
              <a:gd name="connsiteY3060" fmla="*/ 2629136 h 5643804"/>
              <a:gd name="connsiteX3061" fmla="*/ 1935616 w 8366380"/>
              <a:gd name="connsiteY3061" fmla="*/ 2609368 h 5643804"/>
              <a:gd name="connsiteX3062" fmla="*/ 1915848 w 8366380"/>
              <a:gd name="connsiteY3062" fmla="*/ 2629136 h 5643804"/>
              <a:gd name="connsiteX3063" fmla="*/ 1935616 w 8366380"/>
              <a:gd name="connsiteY3063" fmla="*/ 2648905 h 5643804"/>
              <a:gd name="connsiteX3064" fmla="*/ 1727277 w 8366380"/>
              <a:gd name="connsiteY3064" fmla="*/ 2648905 h 5643804"/>
              <a:gd name="connsiteX3065" fmla="*/ 1747045 w 8366380"/>
              <a:gd name="connsiteY3065" fmla="*/ 2629136 h 5643804"/>
              <a:gd name="connsiteX3066" fmla="*/ 1727277 w 8366380"/>
              <a:gd name="connsiteY3066" fmla="*/ 2609368 h 5643804"/>
              <a:gd name="connsiteX3067" fmla="*/ 1707508 w 8366380"/>
              <a:gd name="connsiteY3067" fmla="*/ 2629136 h 5643804"/>
              <a:gd name="connsiteX3068" fmla="*/ 1727277 w 8366380"/>
              <a:gd name="connsiteY3068" fmla="*/ 2648905 h 5643804"/>
              <a:gd name="connsiteX3069" fmla="*/ 1534249 w 8366380"/>
              <a:gd name="connsiteY3069" fmla="*/ 2648905 h 5643804"/>
              <a:gd name="connsiteX3070" fmla="*/ 1554018 w 8366380"/>
              <a:gd name="connsiteY3070" fmla="*/ 2629136 h 5643804"/>
              <a:gd name="connsiteX3071" fmla="*/ 1534249 w 8366380"/>
              <a:gd name="connsiteY3071" fmla="*/ 2609368 h 5643804"/>
              <a:gd name="connsiteX3072" fmla="*/ 1514481 w 8366380"/>
              <a:gd name="connsiteY3072" fmla="*/ 2629136 h 5643804"/>
              <a:gd name="connsiteX3073" fmla="*/ 1534249 w 8366380"/>
              <a:gd name="connsiteY3073" fmla="*/ 2648905 h 5643804"/>
              <a:gd name="connsiteX3074" fmla="*/ 1341222 w 8366380"/>
              <a:gd name="connsiteY3074" fmla="*/ 2648905 h 5643804"/>
              <a:gd name="connsiteX3075" fmla="*/ 1360990 w 8366380"/>
              <a:gd name="connsiteY3075" fmla="*/ 2629136 h 5643804"/>
              <a:gd name="connsiteX3076" fmla="*/ 1341222 w 8366380"/>
              <a:gd name="connsiteY3076" fmla="*/ 2609368 h 5643804"/>
              <a:gd name="connsiteX3077" fmla="*/ 1321453 w 8366380"/>
              <a:gd name="connsiteY3077" fmla="*/ 2629136 h 5643804"/>
              <a:gd name="connsiteX3078" fmla="*/ 1341222 w 8366380"/>
              <a:gd name="connsiteY3078" fmla="*/ 2648905 h 5643804"/>
              <a:gd name="connsiteX3079" fmla="*/ 1148193 w 8366380"/>
              <a:gd name="connsiteY3079" fmla="*/ 2648905 h 5643804"/>
              <a:gd name="connsiteX3080" fmla="*/ 1167962 w 8366380"/>
              <a:gd name="connsiteY3080" fmla="*/ 2629136 h 5643804"/>
              <a:gd name="connsiteX3081" fmla="*/ 1148193 w 8366380"/>
              <a:gd name="connsiteY3081" fmla="*/ 2609368 h 5643804"/>
              <a:gd name="connsiteX3082" fmla="*/ 1128425 w 8366380"/>
              <a:gd name="connsiteY3082" fmla="*/ 2629136 h 5643804"/>
              <a:gd name="connsiteX3083" fmla="*/ 1148193 w 8366380"/>
              <a:gd name="connsiteY3083" fmla="*/ 2648905 h 5643804"/>
              <a:gd name="connsiteX3084" fmla="*/ 955166 w 8366380"/>
              <a:gd name="connsiteY3084" fmla="*/ 2648905 h 5643804"/>
              <a:gd name="connsiteX3085" fmla="*/ 974934 w 8366380"/>
              <a:gd name="connsiteY3085" fmla="*/ 2629136 h 5643804"/>
              <a:gd name="connsiteX3086" fmla="*/ 955166 w 8366380"/>
              <a:gd name="connsiteY3086" fmla="*/ 2609368 h 5643804"/>
              <a:gd name="connsiteX3087" fmla="*/ 935398 w 8366380"/>
              <a:gd name="connsiteY3087" fmla="*/ 2629136 h 5643804"/>
              <a:gd name="connsiteX3088" fmla="*/ 955166 w 8366380"/>
              <a:gd name="connsiteY3088" fmla="*/ 2648905 h 5643804"/>
              <a:gd name="connsiteX3089" fmla="*/ 762138 w 8366380"/>
              <a:gd name="connsiteY3089" fmla="*/ 2648905 h 5643804"/>
              <a:gd name="connsiteX3090" fmla="*/ 781907 w 8366380"/>
              <a:gd name="connsiteY3090" fmla="*/ 2629136 h 5643804"/>
              <a:gd name="connsiteX3091" fmla="*/ 762138 w 8366380"/>
              <a:gd name="connsiteY3091" fmla="*/ 2609368 h 5643804"/>
              <a:gd name="connsiteX3092" fmla="*/ 742370 w 8366380"/>
              <a:gd name="connsiteY3092" fmla="*/ 2629136 h 5643804"/>
              <a:gd name="connsiteX3093" fmla="*/ 762138 w 8366380"/>
              <a:gd name="connsiteY3093" fmla="*/ 2648905 h 5643804"/>
              <a:gd name="connsiteX3094" fmla="*/ 569111 w 8366380"/>
              <a:gd name="connsiteY3094" fmla="*/ 2648905 h 5643804"/>
              <a:gd name="connsiteX3095" fmla="*/ 588879 w 8366380"/>
              <a:gd name="connsiteY3095" fmla="*/ 2629136 h 5643804"/>
              <a:gd name="connsiteX3096" fmla="*/ 569111 w 8366380"/>
              <a:gd name="connsiteY3096" fmla="*/ 2609368 h 5643804"/>
              <a:gd name="connsiteX3097" fmla="*/ 549343 w 8366380"/>
              <a:gd name="connsiteY3097" fmla="*/ 2629136 h 5643804"/>
              <a:gd name="connsiteX3098" fmla="*/ 569111 w 8366380"/>
              <a:gd name="connsiteY3098" fmla="*/ 2648905 h 5643804"/>
              <a:gd name="connsiteX3099" fmla="*/ 376082 w 8366380"/>
              <a:gd name="connsiteY3099" fmla="*/ 2648905 h 5643804"/>
              <a:gd name="connsiteX3100" fmla="*/ 395851 w 8366380"/>
              <a:gd name="connsiteY3100" fmla="*/ 2629136 h 5643804"/>
              <a:gd name="connsiteX3101" fmla="*/ 376082 w 8366380"/>
              <a:gd name="connsiteY3101" fmla="*/ 2609368 h 5643804"/>
              <a:gd name="connsiteX3102" fmla="*/ 356314 w 8366380"/>
              <a:gd name="connsiteY3102" fmla="*/ 2629136 h 5643804"/>
              <a:gd name="connsiteX3103" fmla="*/ 376082 w 8366380"/>
              <a:gd name="connsiteY3103" fmla="*/ 2648905 h 5643804"/>
              <a:gd name="connsiteX3104" fmla="*/ 183055 w 8366380"/>
              <a:gd name="connsiteY3104" fmla="*/ 2648905 h 5643804"/>
              <a:gd name="connsiteX3105" fmla="*/ 202823 w 8366380"/>
              <a:gd name="connsiteY3105" fmla="*/ 2629136 h 5643804"/>
              <a:gd name="connsiteX3106" fmla="*/ 183055 w 8366380"/>
              <a:gd name="connsiteY3106" fmla="*/ 2609368 h 5643804"/>
              <a:gd name="connsiteX3107" fmla="*/ 163287 w 8366380"/>
              <a:gd name="connsiteY3107" fmla="*/ 2629136 h 5643804"/>
              <a:gd name="connsiteX3108" fmla="*/ 183055 w 8366380"/>
              <a:gd name="connsiteY3108" fmla="*/ 2648905 h 5643804"/>
              <a:gd name="connsiteX3109" fmla="*/ 0 w 8366380"/>
              <a:gd name="connsiteY3109" fmla="*/ 2842452 h 5643804"/>
              <a:gd name="connsiteX3110" fmla="*/ 4006 w 8366380"/>
              <a:gd name="connsiteY3110" fmla="*/ 2840793 h 5643804"/>
              <a:gd name="connsiteX3111" fmla="*/ 9796 w 8366380"/>
              <a:gd name="connsiteY3111" fmla="*/ 2826815 h 5643804"/>
              <a:gd name="connsiteX3112" fmla="*/ 4006 w 8366380"/>
              <a:gd name="connsiteY3112" fmla="*/ 2812837 h 5643804"/>
              <a:gd name="connsiteX3113" fmla="*/ 0 w 8366380"/>
              <a:gd name="connsiteY3113" fmla="*/ 2811178 h 5643804"/>
              <a:gd name="connsiteX3114" fmla="*/ 8349367 w 8366380"/>
              <a:gd name="connsiteY3114" fmla="*/ 2846583 h 5643804"/>
              <a:gd name="connsiteX3115" fmla="*/ 8363345 w 8366380"/>
              <a:gd name="connsiteY3115" fmla="*/ 2840793 h 5643804"/>
              <a:gd name="connsiteX3116" fmla="*/ 8366380 w 8366380"/>
              <a:gd name="connsiteY3116" fmla="*/ 2833466 h 5643804"/>
              <a:gd name="connsiteX3117" fmla="*/ 8366380 w 8366380"/>
              <a:gd name="connsiteY3117" fmla="*/ 2820164 h 5643804"/>
              <a:gd name="connsiteX3118" fmla="*/ 8363345 w 8366380"/>
              <a:gd name="connsiteY3118" fmla="*/ 2812837 h 5643804"/>
              <a:gd name="connsiteX3119" fmla="*/ 8349367 w 8366380"/>
              <a:gd name="connsiteY3119" fmla="*/ 2807047 h 5643804"/>
              <a:gd name="connsiteX3120" fmla="*/ 8329598 w 8366380"/>
              <a:gd name="connsiteY3120" fmla="*/ 2826815 h 5643804"/>
              <a:gd name="connsiteX3121" fmla="*/ 8349367 w 8366380"/>
              <a:gd name="connsiteY3121" fmla="*/ 2846583 h 5643804"/>
              <a:gd name="connsiteX3122" fmla="*/ 8156338 w 8366380"/>
              <a:gd name="connsiteY3122" fmla="*/ 2846583 h 5643804"/>
              <a:gd name="connsiteX3123" fmla="*/ 8176107 w 8366380"/>
              <a:gd name="connsiteY3123" fmla="*/ 2826815 h 5643804"/>
              <a:gd name="connsiteX3124" fmla="*/ 8156338 w 8366380"/>
              <a:gd name="connsiteY3124" fmla="*/ 2807047 h 5643804"/>
              <a:gd name="connsiteX3125" fmla="*/ 8136570 w 8366380"/>
              <a:gd name="connsiteY3125" fmla="*/ 2826815 h 5643804"/>
              <a:gd name="connsiteX3126" fmla="*/ 8156338 w 8366380"/>
              <a:gd name="connsiteY3126" fmla="*/ 2846583 h 5643804"/>
              <a:gd name="connsiteX3127" fmla="*/ 7963311 w 8366380"/>
              <a:gd name="connsiteY3127" fmla="*/ 2846583 h 5643804"/>
              <a:gd name="connsiteX3128" fmla="*/ 7983079 w 8366380"/>
              <a:gd name="connsiteY3128" fmla="*/ 2826815 h 5643804"/>
              <a:gd name="connsiteX3129" fmla="*/ 7963311 w 8366380"/>
              <a:gd name="connsiteY3129" fmla="*/ 2807047 h 5643804"/>
              <a:gd name="connsiteX3130" fmla="*/ 7943543 w 8366380"/>
              <a:gd name="connsiteY3130" fmla="*/ 2826815 h 5643804"/>
              <a:gd name="connsiteX3131" fmla="*/ 7963311 w 8366380"/>
              <a:gd name="connsiteY3131" fmla="*/ 2846583 h 5643804"/>
              <a:gd name="connsiteX3132" fmla="*/ 7770283 w 8366380"/>
              <a:gd name="connsiteY3132" fmla="*/ 2846583 h 5643804"/>
              <a:gd name="connsiteX3133" fmla="*/ 7790052 w 8366380"/>
              <a:gd name="connsiteY3133" fmla="*/ 2826815 h 5643804"/>
              <a:gd name="connsiteX3134" fmla="*/ 7770283 w 8366380"/>
              <a:gd name="connsiteY3134" fmla="*/ 2807047 h 5643804"/>
              <a:gd name="connsiteX3135" fmla="*/ 7750515 w 8366380"/>
              <a:gd name="connsiteY3135" fmla="*/ 2826815 h 5643804"/>
              <a:gd name="connsiteX3136" fmla="*/ 7770283 w 8366380"/>
              <a:gd name="connsiteY3136" fmla="*/ 2846583 h 5643804"/>
              <a:gd name="connsiteX3137" fmla="*/ 7577256 w 8366380"/>
              <a:gd name="connsiteY3137" fmla="*/ 2846583 h 5643804"/>
              <a:gd name="connsiteX3138" fmla="*/ 7597024 w 8366380"/>
              <a:gd name="connsiteY3138" fmla="*/ 2826815 h 5643804"/>
              <a:gd name="connsiteX3139" fmla="*/ 7577256 w 8366380"/>
              <a:gd name="connsiteY3139" fmla="*/ 2807047 h 5643804"/>
              <a:gd name="connsiteX3140" fmla="*/ 7557488 w 8366380"/>
              <a:gd name="connsiteY3140" fmla="*/ 2826815 h 5643804"/>
              <a:gd name="connsiteX3141" fmla="*/ 7577256 w 8366380"/>
              <a:gd name="connsiteY3141" fmla="*/ 2846583 h 5643804"/>
              <a:gd name="connsiteX3142" fmla="*/ 7384228 w 8366380"/>
              <a:gd name="connsiteY3142" fmla="*/ 2846583 h 5643804"/>
              <a:gd name="connsiteX3143" fmla="*/ 7403996 w 8366380"/>
              <a:gd name="connsiteY3143" fmla="*/ 2826815 h 5643804"/>
              <a:gd name="connsiteX3144" fmla="*/ 7384228 w 8366380"/>
              <a:gd name="connsiteY3144" fmla="*/ 2807047 h 5643804"/>
              <a:gd name="connsiteX3145" fmla="*/ 7364459 w 8366380"/>
              <a:gd name="connsiteY3145" fmla="*/ 2826815 h 5643804"/>
              <a:gd name="connsiteX3146" fmla="*/ 7384228 w 8366380"/>
              <a:gd name="connsiteY3146" fmla="*/ 2846583 h 5643804"/>
              <a:gd name="connsiteX3147" fmla="*/ 7191200 w 8366380"/>
              <a:gd name="connsiteY3147" fmla="*/ 2846583 h 5643804"/>
              <a:gd name="connsiteX3148" fmla="*/ 7210968 w 8366380"/>
              <a:gd name="connsiteY3148" fmla="*/ 2826815 h 5643804"/>
              <a:gd name="connsiteX3149" fmla="*/ 7191200 w 8366380"/>
              <a:gd name="connsiteY3149" fmla="*/ 2807047 h 5643804"/>
              <a:gd name="connsiteX3150" fmla="*/ 7171432 w 8366380"/>
              <a:gd name="connsiteY3150" fmla="*/ 2826815 h 5643804"/>
              <a:gd name="connsiteX3151" fmla="*/ 7191200 w 8366380"/>
              <a:gd name="connsiteY3151" fmla="*/ 2846583 h 5643804"/>
              <a:gd name="connsiteX3152" fmla="*/ 6998173 w 8366380"/>
              <a:gd name="connsiteY3152" fmla="*/ 2846583 h 5643804"/>
              <a:gd name="connsiteX3153" fmla="*/ 7017941 w 8366380"/>
              <a:gd name="connsiteY3153" fmla="*/ 2826815 h 5643804"/>
              <a:gd name="connsiteX3154" fmla="*/ 6998173 w 8366380"/>
              <a:gd name="connsiteY3154" fmla="*/ 2807047 h 5643804"/>
              <a:gd name="connsiteX3155" fmla="*/ 6978404 w 8366380"/>
              <a:gd name="connsiteY3155" fmla="*/ 2826815 h 5643804"/>
              <a:gd name="connsiteX3156" fmla="*/ 6998173 w 8366380"/>
              <a:gd name="connsiteY3156" fmla="*/ 2846583 h 5643804"/>
              <a:gd name="connsiteX3157" fmla="*/ 6805144 w 8366380"/>
              <a:gd name="connsiteY3157" fmla="*/ 2846583 h 5643804"/>
              <a:gd name="connsiteX3158" fmla="*/ 6824913 w 8366380"/>
              <a:gd name="connsiteY3158" fmla="*/ 2826815 h 5643804"/>
              <a:gd name="connsiteX3159" fmla="*/ 6805144 w 8366380"/>
              <a:gd name="connsiteY3159" fmla="*/ 2807047 h 5643804"/>
              <a:gd name="connsiteX3160" fmla="*/ 6785376 w 8366380"/>
              <a:gd name="connsiteY3160" fmla="*/ 2826815 h 5643804"/>
              <a:gd name="connsiteX3161" fmla="*/ 6805144 w 8366380"/>
              <a:gd name="connsiteY3161" fmla="*/ 2846583 h 5643804"/>
              <a:gd name="connsiteX3162" fmla="*/ 6612117 w 8366380"/>
              <a:gd name="connsiteY3162" fmla="*/ 2846583 h 5643804"/>
              <a:gd name="connsiteX3163" fmla="*/ 6631885 w 8366380"/>
              <a:gd name="connsiteY3163" fmla="*/ 2826815 h 5643804"/>
              <a:gd name="connsiteX3164" fmla="*/ 6612117 w 8366380"/>
              <a:gd name="connsiteY3164" fmla="*/ 2807047 h 5643804"/>
              <a:gd name="connsiteX3165" fmla="*/ 6592348 w 8366380"/>
              <a:gd name="connsiteY3165" fmla="*/ 2826815 h 5643804"/>
              <a:gd name="connsiteX3166" fmla="*/ 6612117 w 8366380"/>
              <a:gd name="connsiteY3166" fmla="*/ 2846583 h 5643804"/>
              <a:gd name="connsiteX3167" fmla="*/ 6403778 w 8366380"/>
              <a:gd name="connsiteY3167" fmla="*/ 2846583 h 5643804"/>
              <a:gd name="connsiteX3168" fmla="*/ 6423546 w 8366380"/>
              <a:gd name="connsiteY3168" fmla="*/ 2826815 h 5643804"/>
              <a:gd name="connsiteX3169" fmla="*/ 6403778 w 8366380"/>
              <a:gd name="connsiteY3169" fmla="*/ 2807047 h 5643804"/>
              <a:gd name="connsiteX3170" fmla="*/ 6384009 w 8366380"/>
              <a:gd name="connsiteY3170" fmla="*/ 2826815 h 5643804"/>
              <a:gd name="connsiteX3171" fmla="*/ 6403778 w 8366380"/>
              <a:gd name="connsiteY3171" fmla="*/ 2846583 h 5643804"/>
              <a:gd name="connsiteX3172" fmla="*/ 6210750 w 8366380"/>
              <a:gd name="connsiteY3172" fmla="*/ 2846583 h 5643804"/>
              <a:gd name="connsiteX3173" fmla="*/ 6230519 w 8366380"/>
              <a:gd name="connsiteY3173" fmla="*/ 2826815 h 5643804"/>
              <a:gd name="connsiteX3174" fmla="*/ 6210750 w 8366380"/>
              <a:gd name="connsiteY3174" fmla="*/ 2807047 h 5643804"/>
              <a:gd name="connsiteX3175" fmla="*/ 6190982 w 8366380"/>
              <a:gd name="connsiteY3175" fmla="*/ 2826815 h 5643804"/>
              <a:gd name="connsiteX3176" fmla="*/ 6210750 w 8366380"/>
              <a:gd name="connsiteY3176" fmla="*/ 2846583 h 5643804"/>
              <a:gd name="connsiteX3177" fmla="*/ 6017723 w 8366380"/>
              <a:gd name="connsiteY3177" fmla="*/ 2846583 h 5643804"/>
              <a:gd name="connsiteX3178" fmla="*/ 6037491 w 8366380"/>
              <a:gd name="connsiteY3178" fmla="*/ 2826815 h 5643804"/>
              <a:gd name="connsiteX3179" fmla="*/ 6017723 w 8366380"/>
              <a:gd name="connsiteY3179" fmla="*/ 2807047 h 5643804"/>
              <a:gd name="connsiteX3180" fmla="*/ 5997954 w 8366380"/>
              <a:gd name="connsiteY3180" fmla="*/ 2826815 h 5643804"/>
              <a:gd name="connsiteX3181" fmla="*/ 6017723 w 8366380"/>
              <a:gd name="connsiteY3181" fmla="*/ 2846583 h 5643804"/>
              <a:gd name="connsiteX3182" fmla="*/ 5824694 w 8366380"/>
              <a:gd name="connsiteY3182" fmla="*/ 2846583 h 5643804"/>
              <a:gd name="connsiteX3183" fmla="*/ 5844463 w 8366380"/>
              <a:gd name="connsiteY3183" fmla="*/ 2826815 h 5643804"/>
              <a:gd name="connsiteX3184" fmla="*/ 5824694 w 8366380"/>
              <a:gd name="connsiteY3184" fmla="*/ 2807047 h 5643804"/>
              <a:gd name="connsiteX3185" fmla="*/ 5804926 w 8366380"/>
              <a:gd name="connsiteY3185" fmla="*/ 2826815 h 5643804"/>
              <a:gd name="connsiteX3186" fmla="*/ 5824694 w 8366380"/>
              <a:gd name="connsiteY3186" fmla="*/ 2846583 h 5643804"/>
              <a:gd name="connsiteX3187" fmla="*/ 5631667 w 8366380"/>
              <a:gd name="connsiteY3187" fmla="*/ 2846583 h 5643804"/>
              <a:gd name="connsiteX3188" fmla="*/ 5651435 w 8366380"/>
              <a:gd name="connsiteY3188" fmla="*/ 2826815 h 5643804"/>
              <a:gd name="connsiteX3189" fmla="*/ 5631667 w 8366380"/>
              <a:gd name="connsiteY3189" fmla="*/ 2807047 h 5643804"/>
              <a:gd name="connsiteX3190" fmla="*/ 5611899 w 8366380"/>
              <a:gd name="connsiteY3190" fmla="*/ 2826815 h 5643804"/>
              <a:gd name="connsiteX3191" fmla="*/ 5631667 w 8366380"/>
              <a:gd name="connsiteY3191" fmla="*/ 2846583 h 5643804"/>
              <a:gd name="connsiteX3192" fmla="*/ 5438639 w 8366380"/>
              <a:gd name="connsiteY3192" fmla="*/ 2846583 h 5643804"/>
              <a:gd name="connsiteX3193" fmla="*/ 5458408 w 8366380"/>
              <a:gd name="connsiteY3193" fmla="*/ 2826815 h 5643804"/>
              <a:gd name="connsiteX3194" fmla="*/ 5438639 w 8366380"/>
              <a:gd name="connsiteY3194" fmla="*/ 2807047 h 5643804"/>
              <a:gd name="connsiteX3195" fmla="*/ 5418871 w 8366380"/>
              <a:gd name="connsiteY3195" fmla="*/ 2826815 h 5643804"/>
              <a:gd name="connsiteX3196" fmla="*/ 5438639 w 8366380"/>
              <a:gd name="connsiteY3196" fmla="*/ 2846583 h 5643804"/>
              <a:gd name="connsiteX3197" fmla="*/ 5245612 w 8366380"/>
              <a:gd name="connsiteY3197" fmla="*/ 2846583 h 5643804"/>
              <a:gd name="connsiteX3198" fmla="*/ 5265380 w 8366380"/>
              <a:gd name="connsiteY3198" fmla="*/ 2826815 h 5643804"/>
              <a:gd name="connsiteX3199" fmla="*/ 5245612 w 8366380"/>
              <a:gd name="connsiteY3199" fmla="*/ 2807047 h 5643804"/>
              <a:gd name="connsiteX3200" fmla="*/ 5225843 w 8366380"/>
              <a:gd name="connsiteY3200" fmla="*/ 2826815 h 5643804"/>
              <a:gd name="connsiteX3201" fmla="*/ 5245612 w 8366380"/>
              <a:gd name="connsiteY3201" fmla="*/ 2846583 h 5643804"/>
              <a:gd name="connsiteX3202" fmla="*/ 5052584 w 8366380"/>
              <a:gd name="connsiteY3202" fmla="*/ 2846583 h 5643804"/>
              <a:gd name="connsiteX3203" fmla="*/ 5072353 w 8366380"/>
              <a:gd name="connsiteY3203" fmla="*/ 2826815 h 5643804"/>
              <a:gd name="connsiteX3204" fmla="*/ 5052584 w 8366380"/>
              <a:gd name="connsiteY3204" fmla="*/ 2807047 h 5643804"/>
              <a:gd name="connsiteX3205" fmla="*/ 5032815 w 8366380"/>
              <a:gd name="connsiteY3205" fmla="*/ 2826815 h 5643804"/>
              <a:gd name="connsiteX3206" fmla="*/ 5052584 w 8366380"/>
              <a:gd name="connsiteY3206" fmla="*/ 2846583 h 5643804"/>
              <a:gd name="connsiteX3207" fmla="*/ 4859557 w 8366380"/>
              <a:gd name="connsiteY3207" fmla="*/ 2846583 h 5643804"/>
              <a:gd name="connsiteX3208" fmla="*/ 4879324 w 8366380"/>
              <a:gd name="connsiteY3208" fmla="*/ 2826815 h 5643804"/>
              <a:gd name="connsiteX3209" fmla="*/ 4859557 w 8366380"/>
              <a:gd name="connsiteY3209" fmla="*/ 2807047 h 5643804"/>
              <a:gd name="connsiteX3210" fmla="*/ 4839789 w 8366380"/>
              <a:gd name="connsiteY3210" fmla="*/ 2826815 h 5643804"/>
              <a:gd name="connsiteX3211" fmla="*/ 4859557 w 8366380"/>
              <a:gd name="connsiteY3211" fmla="*/ 2846583 h 5643804"/>
              <a:gd name="connsiteX3212" fmla="*/ 4666528 w 8366380"/>
              <a:gd name="connsiteY3212" fmla="*/ 2846583 h 5643804"/>
              <a:gd name="connsiteX3213" fmla="*/ 4686297 w 8366380"/>
              <a:gd name="connsiteY3213" fmla="*/ 2826815 h 5643804"/>
              <a:gd name="connsiteX3214" fmla="*/ 4666528 w 8366380"/>
              <a:gd name="connsiteY3214" fmla="*/ 2807047 h 5643804"/>
              <a:gd name="connsiteX3215" fmla="*/ 4646761 w 8366380"/>
              <a:gd name="connsiteY3215" fmla="*/ 2826815 h 5643804"/>
              <a:gd name="connsiteX3216" fmla="*/ 4666528 w 8366380"/>
              <a:gd name="connsiteY3216" fmla="*/ 2846583 h 5643804"/>
              <a:gd name="connsiteX3217" fmla="*/ 4473501 w 8366380"/>
              <a:gd name="connsiteY3217" fmla="*/ 2846583 h 5643804"/>
              <a:gd name="connsiteX3218" fmla="*/ 4493269 w 8366380"/>
              <a:gd name="connsiteY3218" fmla="*/ 2826815 h 5643804"/>
              <a:gd name="connsiteX3219" fmla="*/ 4473501 w 8366380"/>
              <a:gd name="connsiteY3219" fmla="*/ 2807047 h 5643804"/>
              <a:gd name="connsiteX3220" fmla="*/ 4453732 w 8366380"/>
              <a:gd name="connsiteY3220" fmla="*/ 2826815 h 5643804"/>
              <a:gd name="connsiteX3221" fmla="*/ 4473501 w 8366380"/>
              <a:gd name="connsiteY3221" fmla="*/ 2846583 h 5643804"/>
              <a:gd name="connsiteX3222" fmla="*/ 4280474 w 8366380"/>
              <a:gd name="connsiteY3222" fmla="*/ 2846583 h 5643804"/>
              <a:gd name="connsiteX3223" fmla="*/ 4300242 w 8366380"/>
              <a:gd name="connsiteY3223" fmla="*/ 2826815 h 5643804"/>
              <a:gd name="connsiteX3224" fmla="*/ 4280474 w 8366380"/>
              <a:gd name="connsiteY3224" fmla="*/ 2807047 h 5643804"/>
              <a:gd name="connsiteX3225" fmla="*/ 4260705 w 8366380"/>
              <a:gd name="connsiteY3225" fmla="*/ 2826815 h 5643804"/>
              <a:gd name="connsiteX3226" fmla="*/ 4280474 w 8366380"/>
              <a:gd name="connsiteY3226" fmla="*/ 2846583 h 5643804"/>
              <a:gd name="connsiteX3227" fmla="*/ 4058922 w 8366380"/>
              <a:gd name="connsiteY3227" fmla="*/ 2846583 h 5643804"/>
              <a:gd name="connsiteX3228" fmla="*/ 4078690 w 8366380"/>
              <a:gd name="connsiteY3228" fmla="*/ 2826815 h 5643804"/>
              <a:gd name="connsiteX3229" fmla="*/ 4058922 w 8366380"/>
              <a:gd name="connsiteY3229" fmla="*/ 2807047 h 5643804"/>
              <a:gd name="connsiteX3230" fmla="*/ 4039153 w 8366380"/>
              <a:gd name="connsiteY3230" fmla="*/ 2826815 h 5643804"/>
              <a:gd name="connsiteX3231" fmla="*/ 4058922 w 8366380"/>
              <a:gd name="connsiteY3231" fmla="*/ 2846583 h 5643804"/>
              <a:gd name="connsiteX3232" fmla="*/ 3865894 w 8366380"/>
              <a:gd name="connsiteY3232" fmla="*/ 2846583 h 5643804"/>
              <a:gd name="connsiteX3233" fmla="*/ 3885662 w 8366380"/>
              <a:gd name="connsiteY3233" fmla="*/ 2826815 h 5643804"/>
              <a:gd name="connsiteX3234" fmla="*/ 3865894 w 8366380"/>
              <a:gd name="connsiteY3234" fmla="*/ 2807047 h 5643804"/>
              <a:gd name="connsiteX3235" fmla="*/ 3846126 w 8366380"/>
              <a:gd name="connsiteY3235" fmla="*/ 2826815 h 5643804"/>
              <a:gd name="connsiteX3236" fmla="*/ 3865894 w 8366380"/>
              <a:gd name="connsiteY3236" fmla="*/ 2846583 h 5643804"/>
              <a:gd name="connsiteX3237" fmla="*/ 3672866 w 8366380"/>
              <a:gd name="connsiteY3237" fmla="*/ 2846583 h 5643804"/>
              <a:gd name="connsiteX3238" fmla="*/ 3692634 w 8366380"/>
              <a:gd name="connsiteY3238" fmla="*/ 2826815 h 5643804"/>
              <a:gd name="connsiteX3239" fmla="*/ 3672866 w 8366380"/>
              <a:gd name="connsiteY3239" fmla="*/ 2807047 h 5643804"/>
              <a:gd name="connsiteX3240" fmla="*/ 3653098 w 8366380"/>
              <a:gd name="connsiteY3240" fmla="*/ 2826815 h 5643804"/>
              <a:gd name="connsiteX3241" fmla="*/ 3672866 w 8366380"/>
              <a:gd name="connsiteY3241" fmla="*/ 2846583 h 5643804"/>
              <a:gd name="connsiteX3242" fmla="*/ 3479838 w 8366380"/>
              <a:gd name="connsiteY3242" fmla="*/ 2846583 h 5643804"/>
              <a:gd name="connsiteX3243" fmla="*/ 3499606 w 8366380"/>
              <a:gd name="connsiteY3243" fmla="*/ 2826815 h 5643804"/>
              <a:gd name="connsiteX3244" fmla="*/ 3479838 w 8366380"/>
              <a:gd name="connsiteY3244" fmla="*/ 2807047 h 5643804"/>
              <a:gd name="connsiteX3245" fmla="*/ 3460069 w 8366380"/>
              <a:gd name="connsiteY3245" fmla="*/ 2826815 h 5643804"/>
              <a:gd name="connsiteX3246" fmla="*/ 3479838 w 8366380"/>
              <a:gd name="connsiteY3246" fmla="*/ 2846583 h 5643804"/>
              <a:gd name="connsiteX3247" fmla="*/ 3286810 w 8366380"/>
              <a:gd name="connsiteY3247" fmla="*/ 2846583 h 5643804"/>
              <a:gd name="connsiteX3248" fmla="*/ 3306579 w 8366380"/>
              <a:gd name="connsiteY3248" fmla="*/ 2826815 h 5643804"/>
              <a:gd name="connsiteX3249" fmla="*/ 3286810 w 8366380"/>
              <a:gd name="connsiteY3249" fmla="*/ 2807047 h 5643804"/>
              <a:gd name="connsiteX3250" fmla="*/ 3267042 w 8366380"/>
              <a:gd name="connsiteY3250" fmla="*/ 2826815 h 5643804"/>
              <a:gd name="connsiteX3251" fmla="*/ 3286810 w 8366380"/>
              <a:gd name="connsiteY3251" fmla="*/ 2846583 h 5643804"/>
              <a:gd name="connsiteX3252" fmla="*/ 3093783 w 8366380"/>
              <a:gd name="connsiteY3252" fmla="*/ 2846583 h 5643804"/>
              <a:gd name="connsiteX3253" fmla="*/ 3113551 w 8366380"/>
              <a:gd name="connsiteY3253" fmla="*/ 2826815 h 5643804"/>
              <a:gd name="connsiteX3254" fmla="*/ 3093783 w 8366380"/>
              <a:gd name="connsiteY3254" fmla="*/ 2807047 h 5643804"/>
              <a:gd name="connsiteX3255" fmla="*/ 3074014 w 8366380"/>
              <a:gd name="connsiteY3255" fmla="*/ 2826815 h 5643804"/>
              <a:gd name="connsiteX3256" fmla="*/ 3093783 w 8366380"/>
              <a:gd name="connsiteY3256" fmla="*/ 2846583 h 5643804"/>
              <a:gd name="connsiteX3257" fmla="*/ 2900755 w 8366380"/>
              <a:gd name="connsiteY3257" fmla="*/ 2846583 h 5643804"/>
              <a:gd name="connsiteX3258" fmla="*/ 2920524 w 8366380"/>
              <a:gd name="connsiteY3258" fmla="*/ 2826815 h 5643804"/>
              <a:gd name="connsiteX3259" fmla="*/ 2900755 w 8366380"/>
              <a:gd name="connsiteY3259" fmla="*/ 2807047 h 5643804"/>
              <a:gd name="connsiteX3260" fmla="*/ 2880987 w 8366380"/>
              <a:gd name="connsiteY3260" fmla="*/ 2826815 h 5643804"/>
              <a:gd name="connsiteX3261" fmla="*/ 2900755 w 8366380"/>
              <a:gd name="connsiteY3261" fmla="*/ 2846583 h 5643804"/>
              <a:gd name="connsiteX3262" fmla="*/ 2707727 w 8366380"/>
              <a:gd name="connsiteY3262" fmla="*/ 2846583 h 5643804"/>
              <a:gd name="connsiteX3263" fmla="*/ 2727495 w 8366380"/>
              <a:gd name="connsiteY3263" fmla="*/ 2826815 h 5643804"/>
              <a:gd name="connsiteX3264" fmla="*/ 2707727 w 8366380"/>
              <a:gd name="connsiteY3264" fmla="*/ 2807047 h 5643804"/>
              <a:gd name="connsiteX3265" fmla="*/ 2687958 w 8366380"/>
              <a:gd name="connsiteY3265" fmla="*/ 2826815 h 5643804"/>
              <a:gd name="connsiteX3266" fmla="*/ 2707727 w 8366380"/>
              <a:gd name="connsiteY3266" fmla="*/ 2846583 h 5643804"/>
              <a:gd name="connsiteX3267" fmla="*/ 2514699 w 8366380"/>
              <a:gd name="connsiteY3267" fmla="*/ 2846583 h 5643804"/>
              <a:gd name="connsiteX3268" fmla="*/ 2534468 w 8366380"/>
              <a:gd name="connsiteY3268" fmla="*/ 2826815 h 5643804"/>
              <a:gd name="connsiteX3269" fmla="*/ 2514699 w 8366380"/>
              <a:gd name="connsiteY3269" fmla="*/ 2807047 h 5643804"/>
              <a:gd name="connsiteX3270" fmla="*/ 2494931 w 8366380"/>
              <a:gd name="connsiteY3270" fmla="*/ 2826815 h 5643804"/>
              <a:gd name="connsiteX3271" fmla="*/ 2514699 w 8366380"/>
              <a:gd name="connsiteY3271" fmla="*/ 2846583 h 5643804"/>
              <a:gd name="connsiteX3272" fmla="*/ 2321672 w 8366380"/>
              <a:gd name="connsiteY3272" fmla="*/ 2846583 h 5643804"/>
              <a:gd name="connsiteX3273" fmla="*/ 2341440 w 8366380"/>
              <a:gd name="connsiteY3273" fmla="*/ 2826815 h 5643804"/>
              <a:gd name="connsiteX3274" fmla="*/ 2321672 w 8366380"/>
              <a:gd name="connsiteY3274" fmla="*/ 2807047 h 5643804"/>
              <a:gd name="connsiteX3275" fmla="*/ 2301903 w 8366380"/>
              <a:gd name="connsiteY3275" fmla="*/ 2826815 h 5643804"/>
              <a:gd name="connsiteX3276" fmla="*/ 2321672 w 8366380"/>
              <a:gd name="connsiteY3276" fmla="*/ 2846583 h 5643804"/>
              <a:gd name="connsiteX3277" fmla="*/ 2128643 w 8366380"/>
              <a:gd name="connsiteY3277" fmla="*/ 2846583 h 5643804"/>
              <a:gd name="connsiteX3278" fmla="*/ 2148412 w 8366380"/>
              <a:gd name="connsiteY3278" fmla="*/ 2826815 h 5643804"/>
              <a:gd name="connsiteX3279" fmla="*/ 2128643 w 8366380"/>
              <a:gd name="connsiteY3279" fmla="*/ 2807047 h 5643804"/>
              <a:gd name="connsiteX3280" fmla="*/ 2108875 w 8366380"/>
              <a:gd name="connsiteY3280" fmla="*/ 2826815 h 5643804"/>
              <a:gd name="connsiteX3281" fmla="*/ 2128643 w 8366380"/>
              <a:gd name="connsiteY3281" fmla="*/ 2846583 h 5643804"/>
              <a:gd name="connsiteX3282" fmla="*/ 1935616 w 8366380"/>
              <a:gd name="connsiteY3282" fmla="*/ 2846583 h 5643804"/>
              <a:gd name="connsiteX3283" fmla="*/ 1955384 w 8366380"/>
              <a:gd name="connsiteY3283" fmla="*/ 2826815 h 5643804"/>
              <a:gd name="connsiteX3284" fmla="*/ 1935616 w 8366380"/>
              <a:gd name="connsiteY3284" fmla="*/ 2807047 h 5643804"/>
              <a:gd name="connsiteX3285" fmla="*/ 1915848 w 8366380"/>
              <a:gd name="connsiteY3285" fmla="*/ 2826815 h 5643804"/>
              <a:gd name="connsiteX3286" fmla="*/ 1935616 w 8366380"/>
              <a:gd name="connsiteY3286" fmla="*/ 2846583 h 5643804"/>
              <a:gd name="connsiteX3287" fmla="*/ 1727277 w 8366380"/>
              <a:gd name="connsiteY3287" fmla="*/ 2846583 h 5643804"/>
              <a:gd name="connsiteX3288" fmla="*/ 1747045 w 8366380"/>
              <a:gd name="connsiteY3288" fmla="*/ 2826815 h 5643804"/>
              <a:gd name="connsiteX3289" fmla="*/ 1727277 w 8366380"/>
              <a:gd name="connsiteY3289" fmla="*/ 2807047 h 5643804"/>
              <a:gd name="connsiteX3290" fmla="*/ 1707508 w 8366380"/>
              <a:gd name="connsiteY3290" fmla="*/ 2826815 h 5643804"/>
              <a:gd name="connsiteX3291" fmla="*/ 1727277 w 8366380"/>
              <a:gd name="connsiteY3291" fmla="*/ 2846583 h 5643804"/>
              <a:gd name="connsiteX3292" fmla="*/ 1534249 w 8366380"/>
              <a:gd name="connsiteY3292" fmla="*/ 2846583 h 5643804"/>
              <a:gd name="connsiteX3293" fmla="*/ 1554018 w 8366380"/>
              <a:gd name="connsiteY3293" fmla="*/ 2826815 h 5643804"/>
              <a:gd name="connsiteX3294" fmla="*/ 1534249 w 8366380"/>
              <a:gd name="connsiteY3294" fmla="*/ 2807047 h 5643804"/>
              <a:gd name="connsiteX3295" fmla="*/ 1514481 w 8366380"/>
              <a:gd name="connsiteY3295" fmla="*/ 2826815 h 5643804"/>
              <a:gd name="connsiteX3296" fmla="*/ 1534249 w 8366380"/>
              <a:gd name="connsiteY3296" fmla="*/ 2846583 h 5643804"/>
              <a:gd name="connsiteX3297" fmla="*/ 1341222 w 8366380"/>
              <a:gd name="connsiteY3297" fmla="*/ 2846583 h 5643804"/>
              <a:gd name="connsiteX3298" fmla="*/ 1360990 w 8366380"/>
              <a:gd name="connsiteY3298" fmla="*/ 2826815 h 5643804"/>
              <a:gd name="connsiteX3299" fmla="*/ 1341222 w 8366380"/>
              <a:gd name="connsiteY3299" fmla="*/ 2807047 h 5643804"/>
              <a:gd name="connsiteX3300" fmla="*/ 1321453 w 8366380"/>
              <a:gd name="connsiteY3300" fmla="*/ 2826815 h 5643804"/>
              <a:gd name="connsiteX3301" fmla="*/ 1341222 w 8366380"/>
              <a:gd name="connsiteY3301" fmla="*/ 2846583 h 5643804"/>
              <a:gd name="connsiteX3302" fmla="*/ 1148193 w 8366380"/>
              <a:gd name="connsiteY3302" fmla="*/ 2846583 h 5643804"/>
              <a:gd name="connsiteX3303" fmla="*/ 1167962 w 8366380"/>
              <a:gd name="connsiteY3303" fmla="*/ 2826815 h 5643804"/>
              <a:gd name="connsiteX3304" fmla="*/ 1148193 w 8366380"/>
              <a:gd name="connsiteY3304" fmla="*/ 2807047 h 5643804"/>
              <a:gd name="connsiteX3305" fmla="*/ 1128425 w 8366380"/>
              <a:gd name="connsiteY3305" fmla="*/ 2826815 h 5643804"/>
              <a:gd name="connsiteX3306" fmla="*/ 1148193 w 8366380"/>
              <a:gd name="connsiteY3306" fmla="*/ 2846583 h 5643804"/>
              <a:gd name="connsiteX3307" fmla="*/ 955166 w 8366380"/>
              <a:gd name="connsiteY3307" fmla="*/ 2846583 h 5643804"/>
              <a:gd name="connsiteX3308" fmla="*/ 974934 w 8366380"/>
              <a:gd name="connsiteY3308" fmla="*/ 2826815 h 5643804"/>
              <a:gd name="connsiteX3309" fmla="*/ 955166 w 8366380"/>
              <a:gd name="connsiteY3309" fmla="*/ 2807047 h 5643804"/>
              <a:gd name="connsiteX3310" fmla="*/ 935398 w 8366380"/>
              <a:gd name="connsiteY3310" fmla="*/ 2826815 h 5643804"/>
              <a:gd name="connsiteX3311" fmla="*/ 955166 w 8366380"/>
              <a:gd name="connsiteY3311" fmla="*/ 2846583 h 5643804"/>
              <a:gd name="connsiteX3312" fmla="*/ 762138 w 8366380"/>
              <a:gd name="connsiteY3312" fmla="*/ 2846583 h 5643804"/>
              <a:gd name="connsiteX3313" fmla="*/ 781907 w 8366380"/>
              <a:gd name="connsiteY3313" fmla="*/ 2826815 h 5643804"/>
              <a:gd name="connsiteX3314" fmla="*/ 762138 w 8366380"/>
              <a:gd name="connsiteY3314" fmla="*/ 2807047 h 5643804"/>
              <a:gd name="connsiteX3315" fmla="*/ 742370 w 8366380"/>
              <a:gd name="connsiteY3315" fmla="*/ 2826815 h 5643804"/>
              <a:gd name="connsiteX3316" fmla="*/ 762138 w 8366380"/>
              <a:gd name="connsiteY3316" fmla="*/ 2846583 h 5643804"/>
              <a:gd name="connsiteX3317" fmla="*/ 569111 w 8366380"/>
              <a:gd name="connsiteY3317" fmla="*/ 2846583 h 5643804"/>
              <a:gd name="connsiteX3318" fmla="*/ 588879 w 8366380"/>
              <a:gd name="connsiteY3318" fmla="*/ 2826815 h 5643804"/>
              <a:gd name="connsiteX3319" fmla="*/ 569111 w 8366380"/>
              <a:gd name="connsiteY3319" fmla="*/ 2807047 h 5643804"/>
              <a:gd name="connsiteX3320" fmla="*/ 549343 w 8366380"/>
              <a:gd name="connsiteY3320" fmla="*/ 2826815 h 5643804"/>
              <a:gd name="connsiteX3321" fmla="*/ 569111 w 8366380"/>
              <a:gd name="connsiteY3321" fmla="*/ 2846583 h 5643804"/>
              <a:gd name="connsiteX3322" fmla="*/ 376082 w 8366380"/>
              <a:gd name="connsiteY3322" fmla="*/ 2846583 h 5643804"/>
              <a:gd name="connsiteX3323" fmla="*/ 395851 w 8366380"/>
              <a:gd name="connsiteY3323" fmla="*/ 2826815 h 5643804"/>
              <a:gd name="connsiteX3324" fmla="*/ 376082 w 8366380"/>
              <a:gd name="connsiteY3324" fmla="*/ 2807047 h 5643804"/>
              <a:gd name="connsiteX3325" fmla="*/ 356314 w 8366380"/>
              <a:gd name="connsiteY3325" fmla="*/ 2826815 h 5643804"/>
              <a:gd name="connsiteX3326" fmla="*/ 376082 w 8366380"/>
              <a:gd name="connsiteY3326" fmla="*/ 2846583 h 5643804"/>
              <a:gd name="connsiteX3327" fmla="*/ 183055 w 8366380"/>
              <a:gd name="connsiteY3327" fmla="*/ 2846583 h 5643804"/>
              <a:gd name="connsiteX3328" fmla="*/ 202823 w 8366380"/>
              <a:gd name="connsiteY3328" fmla="*/ 2826815 h 5643804"/>
              <a:gd name="connsiteX3329" fmla="*/ 183055 w 8366380"/>
              <a:gd name="connsiteY3329" fmla="*/ 2807047 h 5643804"/>
              <a:gd name="connsiteX3330" fmla="*/ 163287 w 8366380"/>
              <a:gd name="connsiteY3330" fmla="*/ 2826815 h 5643804"/>
              <a:gd name="connsiteX3331" fmla="*/ 183055 w 8366380"/>
              <a:gd name="connsiteY3331" fmla="*/ 2846583 h 5643804"/>
              <a:gd name="connsiteX3332" fmla="*/ 0 w 8366380"/>
              <a:gd name="connsiteY3332" fmla="*/ 3040132 h 5643804"/>
              <a:gd name="connsiteX3333" fmla="*/ 4006 w 8366380"/>
              <a:gd name="connsiteY3333" fmla="*/ 3038473 h 5643804"/>
              <a:gd name="connsiteX3334" fmla="*/ 9796 w 8366380"/>
              <a:gd name="connsiteY3334" fmla="*/ 3024494 h 5643804"/>
              <a:gd name="connsiteX3335" fmla="*/ 4006 w 8366380"/>
              <a:gd name="connsiteY3335" fmla="*/ 3010516 h 5643804"/>
              <a:gd name="connsiteX3336" fmla="*/ 0 w 8366380"/>
              <a:gd name="connsiteY3336" fmla="*/ 3008857 h 5643804"/>
              <a:gd name="connsiteX3337" fmla="*/ 8349367 w 8366380"/>
              <a:gd name="connsiteY3337" fmla="*/ 3044263 h 5643804"/>
              <a:gd name="connsiteX3338" fmla="*/ 8363345 w 8366380"/>
              <a:gd name="connsiteY3338" fmla="*/ 3038473 h 5643804"/>
              <a:gd name="connsiteX3339" fmla="*/ 8366380 w 8366380"/>
              <a:gd name="connsiteY3339" fmla="*/ 3031145 h 5643804"/>
              <a:gd name="connsiteX3340" fmla="*/ 8366380 w 8366380"/>
              <a:gd name="connsiteY3340" fmla="*/ 3017843 h 5643804"/>
              <a:gd name="connsiteX3341" fmla="*/ 8363345 w 8366380"/>
              <a:gd name="connsiteY3341" fmla="*/ 3010516 h 5643804"/>
              <a:gd name="connsiteX3342" fmla="*/ 8349367 w 8366380"/>
              <a:gd name="connsiteY3342" fmla="*/ 3004726 h 5643804"/>
              <a:gd name="connsiteX3343" fmla="*/ 8329598 w 8366380"/>
              <a:gd name="connsiteY3343" fmla="*/ 3024494 h 5643804"/>
              <a:gd name="connsiteX3344" fmla="*/ 8349367 w 8366380"/>
              <a:gd name="connsiteY3344" fmla="*/ 3044263 h 5643804"/>
              <a:gd name="connsiteX3345" fmla="*/ 8156338 w 8366380"/>
              <a:gd name="connsiteY3345" fmla="*/ 3044263 h 5643804"/>
              <a:gd name="connsiteX3346" fmla="*/ 8176107 w 8366380"/>
              <a:gd name="connsiteY3346" fmla="*/ 3024494 h 5643804"/>
              <a:gd name="connsiteX3347" fmla="*/ 8156338 w 8366380"/>
              <a:gd name="connsiteY3347" fmla="*/ 3004726 h 5643804"/>
              <a:gd name="connsiteX3348" fmla="*/ 8136570 w 8366380"/>
              <a:gd name="connsiteY3348" fmla="*/ 3024494 h 5643804"/>
              <a:gd name="connsiteX3349" fmla="*/ 8156338 w 8366380"/>
              <a:gd name="connsiteY3349" fmla="*/ 3044263 h 5643804"/>
              <a:gd name="connsiteX3350" fmla="*/ 7963311 w 8366380"/>
              <a:gd name="connsiteY3350" fmla="*/ 3044263 h 5643804"/>
              <a:gd name="connsiteX3351" fmla="*/ 7983079 w 8366380"/>
              <a:gd name="connsiteY3351" fmla="*/ 3024494 h 5643804"/>
              <a:gd name="connsiteX3352" fmla="*/ 7963311 w 8366380"/>
              <a:gd name="connsiteY3352" fmla="*/ 3004726 h 5643804"/>
              <a:gd name="connsiteX3353" fmla="*/ 7943543 w 8366380"/>
              <a:gd name="connsiteY3353" fmla="*/ 3024494 h 5643804"/>
              <a:gd name="connsiteX3354" fmla="*/ 7963311 w 8366380"/>
              <a:gd name="connsiteY3354" fmla="*/ 3044263 h 5643804"/>
              <a:gd name="connsiteX3355" fmla="*/ 7770283 w 8366380"/>
              <a:gd name="connsiteY3355" fmla="*/ 3044263 h 5643804"/>
              <a:gd name="connsiteX3356" fmla="*/ 7790052 w 8366380"/>
              <a:gd name="connsiteY3356" fmla="*/ 3024494 h 5643804"/>
              <a:gd name="connsiteX3357" fmla="*/ 7770283 w 8366380"/>
              <a:gd name="connsiteY3357" fmla="*/ 3004726 h 5643804"/>
              <a:gd name="connsiteX3358" fmla="*/ 7750515 w 8366380"/>
              <a:gd name="connsiteY3358" fmla="*/ 3024494 h 5643804"/>
              <a:gd name="connsiteX3359" fmla="*/ 7770283 w 8366380"/>
              <a:gd name="connsiteY3359" fmla="*/ 3044263 h 5643804"/>
              <a:gd name="connsiteX3360" fmla="*/ 7577256 w 8366380"/>
              <a:gd name="connsiteY3360" fmla="*/ 3044263 h 5643804"/>
              <a:gd name="connsiteX3361" fmla="*/ 7597024 w 8366380"/>
              <a:gd name="connsiteY3361" fmla="*/ 3024494 h 5643804"/>
              <a:gd name="connsiteX3362" fmla="*/ 7577256 w 8366380"/>
              <a:gd name="connsiteY3362" fmla="*/ 3004726 h 5643804"/>
              <a:gd name="connsiteX3363" fmla="*/ 7557488 w 8366380"/>
              <a:gd name="connsiteY3363" fmla="*/ 3024494 h 5643804"/>
              <a:gd name="connsiteX3364" fmla="*/ 7577256 w 8366380"/>
              <a:gd name="connsiteY3364" fmla="*/ 3044263 h 5643804"/>
              <a:gd name="connsiteX3365" fmla="*/ 7384228 w 8366380"/>
              <a:gd name="connsiteY3365" fmla="*/ 3044263 h 5643804"/>
              <a:gd name="connsiteX3366" fmla="*/ 7403996 w 8366380"/>
              <a:gd name="connsiteY3366" fmla="*/ 3024494 h 5643804"/>
              <a:gd name="connsiteX3367" fmla="*/ 7384228 w 8366380"/>
              <a:gd name="connsiteY3367" fmla="*/ 3004726 h 5643804"/>
              <a:gd name="connsiteX3368" fmla="*/ 7364459 w 8366380"/>
              <a:gd name="connsiteY3368" fmla="*/ 3024494 h 5643804"/>
              <a:gd name="connsiteX3369" fmla="*/ 7384228 w 8366380"/>
              <a:gd name="connsiteY3369" fmla="*/ 3044263 h 5643804"/>
              <a:gd name="connsiteX3370" fmla="*/ 7191200 w 8366380"/>
              <a:gd name="connsiteY3370" fmla="*/ 3044263 h 5643804"/>
              <a:gd name="connsiteX3371" fmla="*/ 7210968 w 8366380"/>
              <a:gd name="connsiteY3371" fmla="*/ 3024494 h 5643804"/>
              <a:gd name="connsiteX3372" fmla="*/ 7191200 w 8366380"/>
              <a:gd name="connsiteY3372" fmla="*/ 3004726 h 5643804"/>
              <a:gd name="connsiteX3373" fmla="*/ 7171432 w 8366380"/>
              <a:gd name="connsiteY3373" fmla="*/ 3024494 h 5643804"/>
              <a:gd name="connsiteX3374" fmla="*/ 7191200 w 8366380"/>
              <a:gd name="connsiteY3374" fmla="*/ 3044263 h 5643804"/>
              <a:gd name="connsiteX3375" fmla="*/ 6998173 w 8366380"/>
              <a:gd name="connsiteY3375" fmla="*/ 3044263 h 5643804"/>
              <a:gd name="connsiteX3376" fmla="*/ 7017941 w 8366380"/>
              <a:gd name="connsiteY3376" fmla="*/ 3024494 h 5643804"/>
              <a:gd name="connsiteX3377" fmla="*/ 6998173 w 8366380"/>
              <a:gd name="connsiteY3377" fmla="*/ 3004726 h 5643804"/>
              <a:gd name="connsiteX3378" fmla="*/ 6978404 w 8366380"/>
              <a:gd name="connsiteY3378" fmla="*/ 3024494 h 5643804"/>
              <a:gd name="connsiteX3379" fmla="*/ 6998173 w 8366380"/>
              <a:gd name="connsiteY3379" fmla="*/ 3044263 h 5643804"/>
              <a:gd name="connsiteX3380" fmla="*/ 6805144 w 8366380"/>
              <a:gd name="connsiteY3380" fmla="*/ 3044263 h 5643804"/>
              <a:gd name="connsiteX3381" fmla="*/ 6824913 w 8366380"/>
              <a:gd name="connsiteY3381" fmla="*/ 3024494 h 5643804"/>
              <a:gd name="connsiteX3382" fmla="*/ 6805144 w 8366380"/>
              <a:gd name="connsiteY3382" fmla="*/ 3004726 h 5643804"/>
              <a:gd name="connsiteX3383" fmla="*/ 6785376 w 8366380"/>
              <a:gd name="connsiteY3383" fmla="*/ 3024494 h 5643804"/>
              <a:gd name="connsiteX3384" fmla="*/ 6805144 w 8366380"/>
              <a:gd name="connsiteY3384" fmla="*/ 3044263 h 5643804"/>
              <a:gd name="connsiteX3385" fmla="*/ 6612117 w 8366380"/>
              <a:gd name="connsiteY3385" fmla="*/ 3044263 h 5643804"/>
              <a:gd name="connsiteX3386" fmla="*/ 6631885 w 8366380"/>
              <a:gd name="connsiteY3386" fmla="*/ 3024494 h 5643804"/>
              <a:gd name="connsiteX3387" fmla="*/ 6612117 w 8366380"/>
              <a:gd name="connsiteY3387" fmla="*/ 3004726 h 5643804"/>
              <a:gd name="connsiteX3388" fmla="*/ 6592348 w 8366380"/>
              <a:gd name="connsiteY3388" fmla="*/ 3024494 h 5643804"/>
              <a:gd name="connsiteX3389" fmla="*/ 6612117 w 8366380"/>
              <a:gd name="connsiteY3389" fmla="*/ 3044263 h 5643804"/>
              <a:gd name="connsiteX3390" fmla="*/ 6403778 w 8366380"/>
              <a:gd name="connsiteY3390" fmla="*/ 3044263 h 5643804"/>
              <a:gd name="connsiteX3391" fmla="*/ 6423546 w 8366380"/>
              <a:gd name="connsiteY3391" fmla="*/ 3024494 h 5643804"/>
              <a:gd name="connsiteX3392" fmla="*/ 6403778 w 8366380"/>
              <a:gd name="connsiteY3392" fmla="*/ 3004726 h 5643804"/>
              <a:gd name="connsiteX3393" fmla="*/ 6384009 w 8366380"/>
              <a:gd name="connsiteY3393" fmla="*/ 3024494 h 5643804"/>
              <a:gd name="connsiteX3394" fmla="*/ 6403778 w 8366380"/>
              <a:gd name="connsiteY3394" fmla="*/ 3044263 h 5643804"/>
              <a:gd name="connsiteX3395" fmla="*/ 6210750 w 8366380"/>
              <a:gd name="connsiteY3395" fmla="*/ 3044263 h 5643804"/>
              <a:gd name="connsiteX3396" fmla="*/ 6230519 w 8366380"/>
              <a:gd name="connsiteY3396" fmla="*/ 3024494 h 5643804"/>
              <a:gd name="connsiteX3397" fmla="*/ 6210750 w 8366380"/>
              <a:gd name="connsiteY3397" fmla="*/ 3004726 h 5643804"/>
              <a:gd name="connsiteX3398" fmla="*/ 6190982 w 8366380"/>
              <a:gd name="connsiteY3398" fmla="*/ 3024494 h 5643804"/>
              <a:gd name="connsiteX3399" fmla="*/ 6210750 w 8366380"/>
              <a:gd name="connsiteY3399" fmla="*/ 3044263 h 5643804"/>
              <a:gd name="connsiteX3400" fmla="*/ 6017723 w 8366380"/>
              <a:gd name="connsiteY3400" fmla="*/ 3044263 h 5643804"/>
              <a:gd name="connsiteX3401" fmla="*/ 6037491 w 8366380"/>
              <a:gd name="connsiteY3401" fmla="*/ 3024494 h 5643804"/>
              <a:gd name="connsiteX3402" fmla="*/ 6017723 w 8366380"/>
              <a:gd name="connsiteY3402" fmla="*/ 3004726 h 5643804"/>
              <a:gd name="connsiteX3403" fmla="*/ 5997954 w 8366380"/>
              <a:gd name="connsiteY3403" fmla="*/ 3024494 h 5643804"/>
              <a:gd name="connsiteX3404" fmla="*/ 6017723 w 8366380"/>
              <a:gd name="connsiteY3404" fmla="*/ 3044263 h 5643804"/>
              <a:gd name="connsiteX3405" fmla="*/ 5824694 w 8366380"/>
              <a:gd name="connsiteY3405" fmla="*/ 3044263 h 5643804"/>
              <a:gd name="connsiteX3406" fmla="*/ 5844463 w 8366380"/>
              <a:gd name="connsiteY3406" fmla="*/ 3024494 h 5643804"/>
              <a:gd name="connsiteX3407" fmla="*/ 5824694 w 8366380"/>
              <a:gd name="connsiteY3407" fmla="*/ 3004726 h 5643804"/>
              <a:gd name="connsiteX3408" fmla="*/ 5804926 w 8366380"/>
              <a:gd name="connsiteY3408" fmla="*/ 3024494 h 5643804"/>
              <a:gd name="connsiteX3409" fmla="*/ 5824694 w 8366380"/>
              <a:gd name="connsiteY3409" fmla="*/ 3044263 h 5643804"/>
              <a:gd name="connsiteX3410" fmla="*/ 5631667 w 8366380"/>
              <a:gd name="connsiteY3410" fmla="*/ 3044263 h 5643804"/>
              <a:gd name="connsiteX3411" fmla="*/ 5651435 w 8366380"/>
              <a:gd name="connsiteY3411" fmla="*/ 3024494 h 5643804"/>
              <a:gd name="connsiteX3412" fmla="*/ 5631667 w 8366380"/>
              <a:gd name="connsiteY3412" fmla="*/ 3004726 h 5643804"/>
              <a:gd name="connsiteX3413" fmla="*/ 5611899 w 8366380"/>
              <a:gd name="connsiteY3413" fmla="*/ 3024494 h 5643804"/>
              <a:gd name="connsiteX3414" fmla="*/ 5631667 w 8366380"/>
              <a:gd name="connsiteY3414" fmla="*/ 3044263 h 5643804"/>
              <a:gd name="connsiteX3415" fmla="*/ 5438639 w 8366380"/>
              <a:gd name="connsiteY3415" fmla="*/ 3044263 h 5643804"/>
              <a:gd name="connsiteX3416" fmla="*/ 5458408 w 8366380"/>
              <a:gd name="connsiteY3416" fmla="*/ 3024494 h 5643804"/>
              <a:gd name="connsiteX3417" fmla="*/ 5438639 w 8366380"/>
              <a:gd name="connsiteY3417" fmla="*/ 3004726 h 5643804"/>
              <a:gd name="connsiteX3418" fmla="*/ 5418871 w 8366380"/>
              <a:gd name="connsiteY3418" fmla="*/ 3024494 h 5643804"/>
              <a:gd name="connsiteX3419" fmla="*/ 5438639 w 8366380"/>
              <a:gd name="connsiteY3419" fmla="*/ 3044263 h 5643804"/>
              <a:gd name="connsiteX3420" fmla="*/ 5245612 w 8366380"/>
              <a:gd name="connsiteY3420" fmla="*/ 3044263 h 5643804"/>
              <a:gd name="connsiteX3421" fmla="*/ 5265380 w 8366380"/>
              <a:gd name="connsiteY3421" fmla="*/ 3024494 h 5643804"/>
              <a:gd name="connsiteX3422" fmla="*/ 5245612 w 8366380"/>
              <a:gd name="connsiteY3422" fmla="*/ 3004726 h 5643804"/>
              <a:gd name="connsiteX3423" fmla="*/ 5225843 w 8366380"/>
              <a:gd name="connsiteY3423" fmla="*/ 3024494 h 5643804"/>
              <a:gd name="connsiteX3424" fmla="*/ 5245612 w 8366380"/>
              <a:gd name="connsiteY3424" fmla="*/ 3044263 h 5643804"/>
              <a:gd name="connsiteX3425" fmla="*/ 5052584 w 8366380"/>
              <a:gd name="connsiteY3425" fmla="*/ 3044263 h 5643804"/>
              <a:gd name="connsiteX3426" fmla="*/ 5072353 w 8366380"/>
              <a:gd name="connsiteY3426" fmla="*/ 3024494 h 5643804"/>
              <a:gd name="connsiteX3427" fmla="*/ 5052584 w 8366380"/>
              <a:gd name="connsiteY3427" fmla="*/ 3004726 h 5643804"/>
              <a:gd name="connsiteX3428" fmla="*/ 5032815 w 8366380"/>
              <a:gd name="connsiteY3428" fmla="*/ 3024494 h 5643804"/>
              <a:gd name="connsiteX3429" fmla="*/ 5052584 w 8366380"/>
              <a:gd name="connsiteY3429" fmla="*/ 3044263 h 5643804"/>
              <a:gd name="connsiteX3430" fmla="*/ 4859557 w 8366380"/>
              <a:gd name="connsiteY3430" fmla="*/ 3044263 h 5643804"/>
              <a:gd name="connsiteX3431" fmla="*/ 4879324 w 8366380"/>
              <a:gd name="connsiteY3431" fmla="*/ 3024494 h 5643804"/>
              <a:gd name="connsiteX3432" fmla="*/ 4859557 w 8366380"/>
              <a:gd name="connsiteY3432" fmla="*/ 3004726 h 5643804"/>
              <a:gd name="connsiteX3433" fmla="*/ 4839789 w 8366380"/>
              <a:gd name="connsiteY3433" fmla="*/ 3024494 h 5643804"/>
              <a:gd name="connsiteX3434" fmla="*/ 4859557 w 8366380"/>
              <a:gd name="connsiteY3434" fmla="*/ 3044263 h 5643804"/>
              <a:gd name="connsiteX3435" fmla="*/ 4666528 w 8366380"/>
              <a:gd name="connsiteY3435" fmla="*/ 3044263 h 5643804"/>
              <a:gd name="connsiteX3436" fmla="*/ 4686297 w 8366380"/>
              <a:gd name="connsiteY3436" fmla="*/ 3024494 h 5643804"/>
              <a:gd name="connsiteX3437" fmla="*/ 4666528 w 8366380"/>
              <a:gd name="connsiteY3437" fmla="*/ 3004726 h 5643804"/>
              <a:gd name="connsiteX3438" fmla="*/ 4646761 w 8366380"/>
              <a:gd name="connsiteY3438" fmla="*/ 3024494 h 5643804"/>
              <a:gd name="connsiteX3439" fmla="*/ 4666528 w 8366380"/>
              <a:gd name="connsiteY3439" fmla="*/ 3044263 h 5643804"/>
              <a:gd name="connsiteX3440" fmla="*/ 4473501 w 8366380"/>
              <a:gd name="connsiteY3440" fmla="*/ 3044263 h 5643804"/>
              <a:gd name="connsiteX3441" fmla="*/ 4493269 w 8366380"/>
              <a:gd name="connsiteY3441" fmla="*/ 3024494 h 5643804"/>
              <a:gd name="connsiteX3442" fmla="*/ 4473501 w 8366380"/>
              <a:gd name="connsiteY3442" fmla="*/ 3004726 h 5643804"/>
              <a:gd name="connsiteX3443" fmla="*/ 4453732 w 8366380"/>
              <a:gd name="connsiteY3443" fmla="*/ 3024494 h 5643804"/>
              <a:gd name="connsiteX3444" fmla="*/ 4473501 w 8366380"/>
              <a:gd name="connsiteY3444" fmla="*/ 3044263 h 5643804"/>
              <a:gd name="connsiteX3445" fmla="*/ 4280474 w 8366380"/>
              <a:gd name="connsiteY3445" fmla="*/ 3044263 h 5643804"/>
              <a:gd name="connsiteX3446" fmla="*/ 4300242 w 8366380"/>
              <a:gd name="connsiteY3446" fmla="*/ 3024494 h 5643804"/>
              <a:gd name="connsiteX3447" fmla="*/ 4280474 w 8366380"/>
              <a:gd name="connsiteY3447" fmla="*/ 3004726 h 5643804"/>
              <a:gd name="connsiteX3448" fmla="*/ 4260705 w 8366380"/>
              <a:gd name="connsiteY3448" fmla="*/ 3024494 h 5643804"/>
              <a:gd name="connsiteX3449" fmla="*/ 4280474 w 8366380"/>
              <a:gd name="connsiteY3449" fmla="*/ 3044263 h 5643804"/>
              <a:gd name="connsiteX3450" fmla="*/ 4058922 w 8366380"/>
              <a:gd name="connsiteY3450" fmla="*/ 3044263 h 5643804"/>
              <a:gd name="connsiteX3451" fmla="*/ 4078690 w 8366380"/>
              <a:gd name="connsiteY3451" fmla="*/ 3024494 h 5643804"/>
              <a:gd name="connsiteX3452" fmla="*/ 4058922 w 8366380"/>
              <a:gd name="connsiteY3452" fmla="*/ 3004726 h 5643804"/>
              <a:gd name="connsiteX3453" fmla="*/ 4039153 w 8366380"/>
              <a:gd name="connsiteY3453" fmla="*/ 3024494 h 5643804"/>
              <a:gd name="connsiteX3454" fmla="*/ 4058922 w 8366380"/>
              <a:gd name="connsiteY3454" fmla="*/ 3044263 h 5643804"/>
              <a:gd name="connsiteX3455" fmla="*/ 3865894 w 8366380"/>
              <a:gd name="connsiteY3455" fmla="*/ 3044263 h 5643804"/>
              <a:gd name="connsiteX3456" fmla="*/ 3885662 w 8366380"/>
              <a:gd name="connsiteY3456" fmla="*/ 3024494 h 5643804"/>
              <a:gd name="connsiteX3457" fmla="*/ 3865894 w 8366380"/>
              <a:gd name="connsiteY3457" fmla="*/ 3004726 h 5643804"/>
              <a:gd name="connsiteX3458" fmla="*/ 3846126 w 8366380"/>
              <a:gd name="connsiteY3458" fmla="*/ 3024494 h 5643804"/>
              <a:gd name="connsiteX3459" fmla="*/ 3865894 w 8366380"/>
              <a:gd name="connsiteY3459" fmla="*/ 3044263 h 5643804"/>
              <a:gd name="connsiteX3460" fmla="*/ 3672866 w 8366380"/>
              <a:gd name="connsiteY3460" fmla="*/ 3044263 h 5643804"/>
              <a:gd name="connsiteX3461" fmla="*/ 3692634 w 8366380"/>
              <a:gd name="connsiteY3461" fmla="*/ 3024494 h 5643804"/>
              <a:gd name="connsiteX3462" fmla="*/ 3672866 w 8366380"/>
              <a:gd name="connsiteY3462" fmla="*/ 3004726 h 5643804"/>
              <a:gd name="connsiteX3463" fmla="*/ 3653098 w 8366380"/>
              <a:gd name="connsiteY3463" fmla="*/ 3024494 h 5643804"/>
              <a:gd name="connsiteX3464" fmla="*/ 3672866 w 8366380"/>
              <a:gd name="connsiteY3464" fmla="*/ 3044263 h 5643804"/>
              <a:gd name="connsiteX3465" fmla="*/ 3479838 w 8366380"/>
              <a:gd name="connsiteY3465" fmla="*/ 3044263 h 5643804"/>
              <a:gd name="connsiteX3466" fmla="*/ 3499606 w 8366380"/>
              <a:gd name="connsiteY3466" fmla="*/ 3024494 h 5643804"/>
              <a:gd name="connsiteX3467" fmla="*/ 3479838 w 8366380"/>
              <a:gd name="connsiteY3467" fmla="*/ 3004726 h 5643804"/>
              <a:gd name="connsiteX3468" fmla="*/ 3460069 w 8366380"/>
              <a:gd name="connsiteY3468" fmla="*/ 3024494 h 5643804"/>
              <a:gd name="connsiteX3469" fmla="*/ 3479838 w 8366380"/>
              <a:gd name="connsiteY3469" fmla="*/ 3044263 h 5643804"/>
              <a:gd name="connsiteX3470" fmla="*/ 3286810 w 8366380"/>
              <a:gd name="connsiteY3470" fmla="*/ 3044263 h 5643804"/>
              <a:gd name="connsiteX3471" fmla="*/ 3306579 w 8366380"/>
              <a:gd name="connsiteY3471" fmla="*/ 3024494 h 5643804"/>
              <a:gd name="connsiteX3472" fmla="*/ 3286810 w 8366380"/>
              <a:gd name="connsiteY3472" fmla="*/ 3004726 h 5643804"/>
              <a:gd name="connsiteX3473" fmla="*/ 3267042 w 8366380"/>
              <a:gd name="connsiteY3473" fmla="*/ 3024494 h 5643804"/>
              <a:gd name="connsiteX3474" fmla="*/ 3286810 w 8366380"/>
              <a:gd name="connsiteY3474" fmla="*/ 3044263 h 5643804"/>
              <a:gd name="connsiteX3475" fmla="*/ 3093783 w 8366380"/>
              <a:gd name="connsiteY3475" fmla="*/ 3044263 h 5643804"/>
              <a:gd name="connsiteX3476" fmla="*/ 3113551 w 8366380"/>
              <a:gd name="connsiteY3476" fmla="*/ 3024494 h 5643804"/>
              <a:gd name="connsiteX3477" fmla="*/ 3093783 w 8366380"/>
              <a:gd name="connsiteY3477" fmla="*/ 3004726 h 5643804"/>
              <a:gd name="connsiteX3478" fmla="*/ 3074014 w 8366380"/>
              <a:gd name="connsiteY3478" fmla="*/ 3024494 h 5643804"/>
              <a:gd name="connsiteX3479" fmla="*/ 3093783 w 8366380"/>
              <a:gd name="connsiteY3479" fmla="*/ 3044263 h 5643804"/>
              <a:gd name="connsiteX3480" fmla="*/ 2900755 w 8366380"/>
              <a:gd name="connsiteY3480" fmla="*/ 3044263 h 5643804"/>
              <a:gd name="connsiteX3481" fmla="*/ 2920524 w 8366380"/>
              <a:gd name="connsiteY3481" fmla="*/ 3024494 h 5643804"/>
              <a:gd name="connsiteX3482" fmla="*/ 2900755 w 8366380"/>
              <a:gd name="connsiteY3482" fmla="*/ 3004726 h 5643804"/>
              <a:gd name="connsiteX3483" fmla="*/ 2880987 w 8366380"/>
              <a:gd name="connsiteY3483" fmla="*/ 3024494 h 5643804"/>
              <a:gd name="connsiteX3484" fmla="*/ 2900755 w 8366380"/>
              <a:gd name="connsiteY3484" fmla="*/ 3044263 h 5643804"/>
              <a:gd name="connsiteX3485" fmla="*/ 2707727 w 8366380"/>
              <a:gd name="connsiteY3485" fmla="*/ 3044263 h 5643804"/>
              <a:gd name="connsiteX3486" fmla="*/ 2727495 w 8366380"/>
              <a:gd name="connsiteY3486" fmla="*/ 3024494 h 5643804"/>
              <a:gd name="connsiteX3487" fmla="*/ 2707727 w 8366380"/>
              <a:gd name="connsiteY3487" fmla="*/ 3004726 h 5643804"/>
              <a:gd name="connsiteX3488" fmla="*/ 2687958 w 8366380"/>
              <a:gd name="connsiteY3488" fmla="*/ 3024494 h 5643804"/>
              <a:gd name="connsiteX3489" fmla="*/ 2707727 w 8366380"/>
              <a:gd name="connsiteY3489" fmla="*/ 3044263 h 5643804"/>
              <a:gd name="connsiteX3490" fmla="*/ 2514699 w 8366380"/>
              <a:gd name="connsiteY3490" fmla="*/ 3044263 h 5643804"/>
              <a:gd name="connsiteX3491" fmla="*/ 2534468 w 8366380"/>
              <a:gd name="connsiteY3491" fmla="*/ 3024494 h 5643804"/>
              <a:gd name="connsiteX3492" fmla="*/ 2514699 w 8366380"/>
              <a:gd name="connsiteY3492" fmla="*/ 3004726 h 5643804"/>
              <a:gd name="connsiteX3493" fmla="*/ 2494931 w 8366380"/>
              <a:gd name="connsiteY3493" fmla="*/ 3024494 h 5643804"/>
              <a:gd name="connsiteX3494" fmla="*/ 2514699 w 8366380"/>
              <a:gd name="connsiteY3494" fmla="*/ 3044263 h 5643804"/>
              <a:gd name="connsiteX3495" fmla="*/ 2321672 w 8366380"/>
              <a:gd name="connsiteY3495" fmla="*/ 3044263 h 5643804"/>
              <a:gd name="connsiteX3496" fmla="*/ 2341440 w 8366380"/>
              <a:gd name="connsiteY3496" fmla="*/ 3024494 h 5643804"/>
              <a:gd name="connsiteX3497" fmla="*/ 2321672 w 8366380"/>
              <a:gd name="connsiteY3497" fmla="*/ 3004726 h 5643804"/>
              <a:gd name="connsiteX3498" fmla="*/ 2301903 w 8366380"/>
              <a:gd name="connsiteY3498" fmla="*/ 3024494 h 5643804"/>
              <a:gd name="connsiteX3499" fmla="*/ 2321672 w 8366380"/>
              <a:gd name="connsiteY3499" fmla="*/ 3044263 h 5643804"/>
              <a:gd name="connsiteX3500" fmla="*/ 2128643 w 8366380"/>
              <a:gd name="connsiteY3500" fmla="*/ 3044263 h 5643804"/>
              <a:gd name="connsiteX3501" fmla="*/ 2148412 w 8366380"/>
              <a:gd name="connsiteY3501" fmla="*/ 3024494 h 5643804"/>
              <a:gd name="connsiteX3502" fmla="*/ 2128643 w 8366380"/>
              <a:gd name="connsiteY3502" fmla="*/ 3004726 h 5643804"/>
              <a:gd name="connsiteX3503" fmla="*/ 2108875 w 8366380"/>
              <a:gd name="connsiteY3503" fmla="*/ 3024494 h 5643804"/>
              <a:gd name="connsiteX3504" fmla="*/ 2128643 w 8366380"/>
              <a:gd name="connsiteY3504" fmla="*/ 3044263 h 5643804"/>
              <a:gd name="connsiteX3505" fmla="*/ 1935616 w 8366380"/>
              <a:gd name="connsiteY3505" fmla="*/ 3044263 h 5643804"/>
              <a:gd name="connsiteX3506" fmla="*/ 1955384 w 8366380"/>
              <a:gd name="connsiteY3506" fmla="*/ 3024494 h 5643804"/>
              <a:gd name="connsiteX3507" fmla="*/ 1935616 w 8366380"/>
              <a:gd name="connsiteY3507" fmla="*/ 3004726 h 5643804"/>
              <a:gd name="connsiteX3508" fmla="*/ 1915848 w 8366380"/>
              <a:gd name="connsiteY3508" fmla="*/ 3024494 h 5643804"/>
              <a:gd name="connsiteX3509" fmla="*/ 1935616 w 8366380"/>
              <a:gd name="connsiteY3509" fmla="*/ 3044263 h 5643804"/>
              <a:gd name="connsiteX3510" fmla="*/ 1727277 w 8366380"/>
              <a:gd name="connsiteY3510" fmla="*/ 3044263 h 5643804"/>
              <a:gd name="connsiteX3511" fmla="*/ 1747045 w 8366380"/>
              <a:gd name="connsiteY3511" fmla="*/ 3024494 h 5643804"/>
              <a:gd name="connsiteX3512" fmla="*/ 1727277 w 8366380"/>
              <a:gd name="connsiteY3512" fmla="*/ 3004726 h 5643804"/>
              <a:gd name="connsiteX3513" fmla="*/ 1707508 w 8366380"/>
              <a:gd name="connsiteY3513" fmla="*/ 3024494 h 5643804"/>
              <a:gd name="connsiteX3514" fmla="*/ 1727277 w 8366380"/>
              <a:gd name="connsiteY3514" fmla="*/ 3044263 h 5643804"/>
              <a:gd name="connsiteX3515" fmla="*/ 1534249 w 8366380"/>
              <a:gd name="connsiteY3515" fmla="*/ 3044263 h 5643804"/>
              <a:gd name="connsiteX3516" fmla="*/ 1554018 w 8366380"/>
              <a:gd name="connsiteY3516" fmla="*/ 3024494 h 5643804"/>
              <a:gd name="connsiteX3517" fmla="*/ 1534249 w 8366380"/>
              <a:gd name="connsiteY3517" fmla="*/ 3004726 h 5643804"/>
              <a:gd name="connsiteX3518" fmla="*/ 1514481 w 8366380"/>
              <a:gd name="connsiteY3518" fmla="*/ 3024494 h 5643804"/>
              <a:gd name="connsiteX3519" fmla="*/ 1534249 w 8366380"/>
              <a:gd name="connsiteY3519" fmla="*/ 3044263 h 5643804"/>
              <a:gd name="connsiteX3520" fmla="*/ 1341222 w 8366380"/>
              <a:gd name="connsiteY3520" fmla="*/ 3044263 h 5643804"/>
              <a:gd name="connsiteX3521" fmla="*/ 1360990 w 8366380"/>
              <a:gd name="connsiteY3521" fmla="*/ 3024494 h 5643804"/>
              <a:gd name="connsiteX3522" fmla="*/ 1341222 w 8366380"/>
              <a:gd name="connsiteY3522" fmla="*/ 3004726 h 5643804"/>
              <a:gd name="connsiteX3523" fmla="*/ 1321453 w 8366380"/>
              <a:gd name="connsiteY3523" fmla="*/ 3024494 h 5643804"/>
              <a:gd name="connsiteX3524" fmla="*/ 1341222 w 8366380"/>
              <a:gd name="connsiteY3524" fmla="*/ 3044263 h 5643804"/>
              <a:gd name="connsiteX3525" fmla="*/ 1148193 w 8366380"/>
              <a:gd name="connsiteY3525" fmla="*/ 3044263 h 5643804"/>
              <a:gd name="connsiteX3526" fmla="*/ 1167962 w 8366380"/>
              <a:gd name="connsiteY3526" fmla="*/ 3024494 h 5643804"/>
              <a:gd name="connsiteX3527" fmla="*/ 1148193 w 8366380"/>
              <a:gd name="connsiteY3527" fmla="*/ 3004726 h 5643804"/>
              <a:gd name="connsiteX3528" fmla="*/ 1128425 w 8366380"/>
              <a:gd name="connsiteY3528" fmla="*/ 3024494 h 5643804"/>
              <a:gd name="connsiteX3529" fmla="*/ 1148193 w 8366380"/>
              <a:gd name="connsiteY3529" fmla="*/ 3044263 h 5643804"/>
              <a:gd name="connsiteX3530" fmla="*/ 955166 w 8366380"/>
              <a:gd name="connsiteY3530" fmla="*/ 3044263 h 5643804"/>
              <a:gd name="connsiteX3531" fmla="*/ 974934 w 8366380"/>
              <a:gd name="connsiteY3531" fmla="*/ 3024494 h 5643804"/>
              <a:gd name="connsiteX3532" fmla="*/ 955166 w 8366380"/>
              <a:gd name="connsiteY3532" fmla="*/ 3004726 h 5643804"/>
              <a:gd name="connsiteX3533" fmla="*/ 935398 w 8366380"/>
              <a:gd name="connsiteY3533" fmla="*/ 3024494 h 5643804"/>
              <a:gd name="connsiteX3534" fmla="*/ 955166 w 8366380"/>
              <a:gd name="connsiteY3534" fmla="*/ 3044263 h 5643804"/>
              <a:gd name="connsiteX3535" fmla="*/ 762138 w 8366380"/>
              <a:gd name="connsiteY3535" fmla="*/ 3044263 h 5643804"/>
              <a:gd name="connsiteX3536" fmla="*/ 781907 w 8366380"/>
              <a:gd name="connsiteY3536" fmla="*/ 3024494 h 5643804"/>
              <a:gd name="connsiteX3537" fmla="*/ 762138 w 8366380"/>
              <a:gd name="connsiteY3537" fmla="*/ 3004726 h 5643804"/>
              <a:gd name="connsiteX3538" fmla="*/ 742370 w 8366380"/>
              <a:gd name="connsiteY3538" fmla="*/ 3024494 h 5643804"/>
              <a:gd name="connsiteX3539" fmla="*/ 762138 w 8366380"/>
              <a:gd name="connsiteY3539" fmla="*/ 3044263 h 5643804"/>
              <a:gd name="connsiteX3540" fmla="*/ 569111 w 8366380"/>
              <a:gd name="connsiteY3540" fmla="*/ 3044263 h 5643804"/>
              <a:gd name="connsiteX3541" fmla="*/ 588879 w 8366380"/>
              <a:gd name="connsiteY3541" fmla="*/ 3024494 h 5643804"/>
              <a:gd name="connsiteX3542" fmla="*/ 569111 w 8366380"/>
              <a:gd name="connsiteY3542" fmla="*/ 3004726 h 5643804"/>
              <a:gd name="connsiteX3543" fmla="*/ 549343 w 8366380"/>
              <a:gd name="connsiteY3543" fmla="*/ 3024494 h 5643804"/>
              <a:gd name="connsiteX3544" fmla="*/ 569111 w 8366380"/>
              <a:gd name="connsiteY3544" fmla="*/ 3044263 h 5643804"/>
              <a:gd name="connsiteX3545" fmla="*/ 376082 w 8366380"/>
              <a:gd name="connsiteY3545" fmla="*/ 3044263 h 5643804"/>
              <a:gd name="connsiteX3546" fmla="*/ 395851 w 8366380"/>
              <a:gd name="connsiteY3546" fmla="*/ 3024494 h 5643804"/>
              <a:gd name="connsiteX3547" fmla="*/ 376082 w 8366380"/>
              <a:gd name="connsiteY3547" fmla="*/ 3004726 h 5643804"/>
              <a:gd name="connsiteX3548" fmla="*/ 356314 w 8366380"/>
              <a:gd name="connsiteY3548" fmla="*/ 3024494 h 5643804"/>
              <a:gd name="connsiteX3549" fmla="*/ 376082 w 8366380"/>
              <a:gd name="connsiteY3549" fmla="*/ 3044263 h 5643804"/>
              <a:gd name="connsiteX3550" fmla="*/ 183055 w 8366380"/>
              <a:gd name="connsiteY3550" fmla="*/ 3044263 h 5643804"/>
              <a:gd name="connsiteX3551" fmla="*/ 202823 w 8366380"/>
              <a:gd name="connsiteY3551" fmla="*/ 3024494 h 5643804"/>
              <a:gd name="connsiteX3552" fmla="*/ 183055 w 8366380"/>
              <a:gd name="connsiteY3552" fmla="*/ 3004726 h 5643804"/>
              <a:gd name="connsiteX3553" fmla="*/ 163287 w 8366380"/>
              <a:gd name="connsiteY3553" fmla="*/ 3024494 h 5643804"/>
              <a:gd name="connsiteX3554" fmla="*/ 183055 w 8366380"/>
              <a:gd name="connsiteY3554" fmla="*/ 3044263 h 5643804"/>
              <a:gd name="connsiteX3555" fmla="*/ 0 w 8366380"/>
              <a:gd name="connsiteY3555" fmla="*/ 3237810 h 5643804"/>
              <a:gd name="connsiteX3556" fmla="*/ 4006 w 8366380"/>
              <a:gd name="connsiteY3556" fmla="*/ 3236151 h 5643804"/>
              <a:gd name="connsiteX3557" fmla="*/ 9796 w 8366380"/>
              <a:gd name="connsiteY3557" fmla="*/ 3222173 h 5643804"/>
              <a:gd name="connsiteX3558" fmla="*/ 4006 w 8366380"/>
              <a:gd name="connsiteY3558" fmla="*/ 3208195 h 5643804"/>
              <a:gd name="connsiteX3559" fmla="*/ 0 w 8366380"/>
              <a:gd name="connsiteY3559" fmla="*/ 3206536 h 5643804"/>
              <a:gd name="connsiteX3560" fmla="*/ 8349367 w 8366380"/>
              <a:gd name="connsiteY3560" fmla="*/ 3241941 h 5643804"/>
              <a:gd name="connsiteX3561" fmla="*/ 8363345 w 8366380"/>
              <a:gd name="connsiteY3561" fmla="*/ 3236151 h 5643804"/>
              <a:gd name="connsiteX3562" fmla="*/ 8366380 w 8366380"/>
              <a:gd name="connsiteY3562" fmla="*/ 3228824 h 5643804"/>
              <a:gd name="connsiteX3563" fmla="*/ 8366380 w 8366380"/>
              <a:gd name="connsiteY3563" fmla="*/ 3215522 h 5643804"/>
              <a:gd name="connsiteX3564" fmla="*/ 8363345 w 8366380"/>
              <a:gd name="connsiteY3564" fmla="*/ 3208195 h 5643804"/>
              <a:gd name="connsiteX3565" fmla="*/ 8349367 w 8366380"/>
              <a:gd name="connsiteY3565" fmla="*/ 3202405 h 5643804"/>
              <a:gd name="connsiteX3566" fmla="*/ 8329598 w 8366380"/>
              <a:gd name="connsiteY3566" fmla="*/ 3222173 h 5643804"/>
              <a:gd name="connsiteX3567" fmla="*/ 8349367 w 8366380"/>
              <a:gd name="connsiteY3567" fmla="*/ 3241941 h 5643804"/>
              <a:gd name="connsiteX3568" fmla="*/ 8156338 w 8366380"/>
              <a:gd name="connsiteY3568" fmla="*/ 3241941 h 5643804"/>
              <a:gd name="connsiteX3569" fmla="*/ 8176107 w 8366380"/>
              <a:gd name="connsiteY3569" fmla="*/ 3222173 h 5643804"/>
              <a:gd name="connsiteX3570" fmla="*/ 8156338 w 8366380"/>
              <a:gd name="connsiteY3570" fmla="*/ 3202405 h 5643804"/>
              <a:gd name="connsiteX3571" fmla="*/ 8136570 w 8366380"/>
              <a:gd name="connsiteY3571" fmla="*/ 3222173 h 5643804"/>
              <a:gd name="connsiteX3572" fmla="*/ 8156338 w 8366380"/>
              <a:gd name="connsiteY3572" fmla="*/ 3241941 h 5643804"/>
              <a:gd name="connsiteX3573" fmla="*/ 7963311 w 8366380"/>
              <a:gd name="connsiteY3573" fmla="*/ 3241941 h 5643804"/>
              <a:gd name="connsiteX3574" fmla="*/ 7983079 w 8366380"/>
              <a:gd name="connsiteY3574" fmla="*/ 3222173 h 5643804"/>
              <a:gd name="connsiteX3575" fmla="*/ 7963311 w 8366380"/>
              <a:gd name="connsiteY3575" fmla="*/ 3202405 h 5643804"/>
              <a:gd name="connsiteX3576" fmla="*/ 7943543 w 8366380"/>
              <a:gd name="connsiteY3576" fmla="*/ 3222173 h 5643804"/>
              <a:gd name="connsiteX3577" fmla="*/ 7963311 w 8366380"/>
              <a:gd name="connsiteY3577" fmla="*/ 3241941 h 5643804"/>
              <a:gd name="connsiteX3578" fmla="*/ 7770283 w 8366380"/>
              <a:gd name="connsiteY3578" fmla="*/ 3241941 h 5643804"/>
              <a:gd name="connsiteX3579" fmla="*/ 7790052 w 8366380"/>
              <a:gd name="connsiteY3579" fmla="*/ 3222173 h 5643804"/>
              <a:gd name="connsiteX3580" fmla="*/ 7770283 w 8366380"/>
              <a:gd name="connsiteY3580" fmla="*/ 3202405 h 5643804"/>
              <a:gd name="connsiteX3581" fmla="*/ 7750515 w 8366380"/>
              <a:gd name="connsiteY3581" fmla="*/ 3222173 h 5643804"/>
              <a:gd name="connsiteX3582" fmla="*/ 7770283 w 8366380"/>
              <a:gd name="connsiteY3582" fmla="*/ 3241941 h 5643804"/>
              <a:gd name="connsiteX3583" fmla="*/ 7577256 w 8366380"/>
              <a:gd name="connsiteY3583" fmla="*/ 3241941 h 5643804"/>
              <a:gd name="connsiteX3584" fmla="*/ 7597024 w 8366380"/>
              <a:gd name="connsiteY3584" fmla="*/ 3222173 h 5643804"/>
              <a:gd name="connsiteX3585" fmla="*/ 7577256 w 8366380"/>
              <a:gd name="connsiteY3585" fmla="*/ 3202405 h 5643804"/>
              <a:gd name="connsiteX3586" fmla="*/ 7557488 w 8366380"/>
              <a:gd name="connsiteY3586" fmla="*/ 3222173 h 5643804"/>
              <a:gd name="connsiteX3587" fmla="*/ 7577256 w 8366380"/>
              <a:gd name="connsiteY3587" fmla="*/ 3241941 h 5643804"/>
              <a:gd name="connsiteX3588" fmla="*/ 7384228 w 8366380"/>
              <a:gd name="connsiteY3588" fmla="*/ 3241941 h 5643804"/>
              <a:gd name="connsiteX3589" fmla="*/ 7403996 w 8366380"/>
              <a:gd name="connsiteY3589" fmla="*/ 3222173 h 5643804"/>
              <a:gd name="connsiteX3590" fmla="*/ 7384228 w 8366380"/>
              <a:gd name="connsiteY3590" fmla="*/ 3202405 h 5643804"/>
              <a:gd name="connsiteX3591" fmla="*/ 7364459 w 8366380"/>
              <a:gd name="connsiteY3591" fmla="*/ 3222173 h 5643804"/>
              <a:gd name="connsiteX3592" fmla="*/ 7384228 w 8366380"/>
              <a:gd name="connsiteY3592" fmla="*/ 3241941 h 5643804"/>
              <a:gd name="connsiteX3593" fmla="*/ 7191200 w 8366380"/>
              <a:gd name="connsiteY3593" fmla="*/ 3241941 h 5643804"/>
              <a:gd name="connsiteX3594" fmla="*/ 7210968 w 8366380"/>
              <a:gd name="connsiteY3594" fmla="*/ 3222173 h 5643804"/>
              <a:gd name="connsiteX3595" fmla="*/ 7191200 w 8366380"/>
              <a:gd name="connsiteY3595" fmla="*/ 3202405 h 5643804"/>
              <a:gd name="connsiteX3596" fmla="*/ 7171432 w 8366380"/>
              <a:gd name="connsiteY3596" fmla="*/ 3222173 h 5643804"/>
              <a:gd name="connsiteX3597" fmla="*/ 7191200 w 8366380"/>
              <a:gd name="connsiteY3597" fmla="*/ 3241941 h 5643804"/>
              <a:gd name="connsiteX3598" fmla="*/ 6998173 w 8366380"/>
              <a:gd name="connsiteY3598" fmla="*/ 3241941 h 5643804"/>
              <a:gd name="connsiteX3599" fmla="*/ 7017941 w 8366380"/>
              <a:gd name="connsiteY3599" fmla="*/ 3222173 h 5643804"/>
              <a:gd name="connsiteX3600" fmla="*/ 6998173 w 8366380"/>
              <a:gd name="connsiteY3600" fmla="*/ 3202405 h 5643804"/>
              <a:gd name="connsiteX3601" fmla="*/ 6978404 w 8366380"/>
              <a:gd name="connsiteY3601" fmla="*/ 3222173 h 5643804"/>
              <a:gd name="connsiteX3602" fmla="*/ 6998173 w 8366380"/>
              <a:gd name="connsiteY3602" fmla="*/ 3241941 h 5643804"/>
              <a:gd name="connsiteX3603" fmla="*/ 6805144 w 8366380"/>
              <a:gd name="connsiteY3603" fmla="*/ 3241941 h 5643804"/>
              <a:gd name="connsiteX3604" fmla="*/ 6824913 w 8366380"/>
              <a:gd name="connsiteY3604" fmla="*/ 3222173 h 5643804"/>
              <a:gd name="connsiteX3605" fmla="*/ 6805144 w 8366380"/>
              <a:gd name="connsiteY3605" fmla="*/ 3202405 h 5643804"/>
              <a:gd name="connsiteX3606" fmla="*/ 6785376 w 8366380"/>
              <a:gd name="connsiteY3606" fmla="*/ 3222173 h 5643804"/>
              <a:gd name="connsiteX3607" fmla="*/ 6805144 w 8366380"/>
              <a:gd name="connsiteY3607" fmla="*/ 3241941 h 5643804"/>
              <a:gd name="connsiteX3608" fmla="*/ 6612117 w 8366380"/>
              <a:gd name="connsiteY3608" fmla="*/ 3241941 h 5643804"/>
              <a:gd name="connsiteX3609" fmla="*/ 6631885 w 8366380"/>
              <a:gd name="connsiteY3609" fmla="*/ 3222173 h 5643804"/>
              <a:gd name="connsiteX3610" fmla="*/ 6612117 w 8366380"/>
              <a:gd name="connsiteY3610" fmla="*/ 3202405 h 5643804"/>
              <a:gd name="connsiteX3611" fmla="*/ 6592348 w 8366380"/>
              <a:gd name="connsiteY3611" fmla="*/ 3222173 h 5643804"/>
              <a:gd name="connsiteX3612" fmla="*/ 6612117 w 8366380"/>
              <a:gd name="connsiteY3612" fmla="*/ 3241941 h 5643804"/>
              <a:gd name="connsiteX3613" fmla="*/ 6403778 w 8366380"/>
              <a:gd name="connsiteY3613" fmla="*/ 3241941 h 5643804"/>
              <a:gd name="connsiteX3614" fmla="*/ 6423546 w 8366380"/>
              <a:gd name="connsiteY3614" fmla="*/ 3222173 h 5643804"/>
              <a:gd name="connsiteX3615" fmla="*/ 6403778 w 8366380"/>
              <a:gd name="connsiteY3615" fmla="*/ 3202405 h 5643804"/>
              <a:gd name="connsiteX3616" fmla="*/ 6384009 w 8366380"/>
              <a:gd name="connsiteY3616" fmla="*/ 3222173 h 5643804"/>
              <a:gd name="connsiteX3617" fmla="*/ 6403778 w 8366380"/>
              <a:gd name="connsiteY3617" fmla="*/ 3241941 h 5643804"/>
              <a:gd name="connsiteX3618" fmla="*/ 6210750 w 8366380"/>
              <a:gd name="connsiteY3618" fmla="*/ 3241941 h 5643804"/>
              <a:gd name="connsiteX3619" fmla="*/ 6230519 w 8366380"/>
              <a:gd name="connsiteY3619" fmla="*/ 3222173 h 5643804"/>
              <a:gd name="connsiteX3620" fmla="*/ 6210750 w 8366380"/>
              <a:gd name="connsiteY3620" fmla="*/ 3202405 h 5643804"/>
              <a:gd name="connsiteX3621" fmla="*/ 6190982 w 8366380"/>
              <a:gd name="connsiteY3621" fmla="*/ 3222173 h 5643804"/>
              <a:gd name="connsiteX3622" fmla="*/ 6210750 w 8366380"/>
              <a:gd name="connsiteY3622" fmla="*/ 3241941 h 5643804"/>
              <a:gd name="connsiteX3623" fmla="*/ 6017723 w 8366380"/>
              <a:gd name="connsiteY3623" fmla="*/ 3241941 h 5643804"/>
              <a:gd name="connsiteX3624" fmla="*/ 6037491 w 8366380"/>
              <a:gd name="connsiteY3624" fmla="*/ 3222173 h 5643804"/>
              <a:gd name="connsiteX3625" fmla="*/ 6017723 w 8366380"/>
              <a:gd name="connsiteY3625" fmla="*/ 3202405 h 5643804"/>
              <a:gd name="connsiteX3626" fmla="*/ 5997954 w 8366380"/>
              <a:gd name="connsiteY3626" fmla="*/ 3222173 h 5643804"/>
              <a:gd name="connsiteX3627" fmla="*/ 6017723 w 8366380"/>
              <a:gd name="connsiteY3627" fmla="*/ 3241941 h 5643804"/>
              <a:gd name="connsiteX3628" fmla="*/ 5824694 w 8366380"/>
              <a:gd name="connsiteY3628" fmla="*/ 3241941 h 5643804"/>
              <a:gd name="connsiteX3629" fmla="*/ 5844463 w 8366380"/>
              <a:gd name="connsiteY3629" fmla="*/ 3222173 h 5643804"/>
              <a:gd name="connsiteX3630" fmla="*/ 5824694 w 8366380"/>
              <a:gd name="connsiteY3630" fmla="*/ 3202405 h 5643804"/>
              <a:gd name="connsiteX3631" fmla="*/ 5804926 w 8366380"/>
              <a:gd name="connsiteY3631" fmla="*/ 3222173 h 5643804"/>
              <a:gd name="connsiteX3632" fmla="*/ 5824694 w 8366380"/>
              <a:gd name="connsiteY3632" fmla="*/ 3241941 h 5643804"/>
              <a:gd name="connsiteX3633" fmla="*/ 5631667 w 8366380"/>
              <a:gd name="connsiteY3633" fmla="*/ 3241941 h 5643804"/>
              <a:gd name="connsiteX3634" fmla="*/ 5651435 w 8366380"/>
              <a:gd name="connsiteY3634" fmla="*/ 3222173 h 5643804"/>
              <a:gd name="connsiteX3635" fmla="*/ 5631667 w 8366380"/>
              <a:gd name="connsiteY3635" fmla="*/ 3202405 h 5643804"/>
              <a:gd name="connsiteX3636" fmla="*/ 5611899 w 8366380"/>
              <a:gd name="connsiteY3636" fmla="*/ 3222173 h 5643804"/>
              <a:gd name="connsiteX3637" fmla="*/ 5631667 w 8366380"/>
              <a:gd name="connsiteY3637" fmla="*/ 3241941 h 5643804"/>
              <a:gd name="connsiteX3638" fmla="*/ 5438639 w 8366380"/>
              <a:gd name="connsiteY3638" fmla="*/ 3241941 h 5643804"/>
              <a:gd name="connsiteX3639" fmla="*/ 5458408 w 8366380"/>
              <a:gd name="connsiteY3639" fmla="*/ 3222173 h 5643804"/>
              <a:gd name="connsiteX3640" fmla="*/ 5438639 w 8366380"/>
              <a:gd name="connsiteY3640" fmla="*/ 3202405 h 5643804"/>
              <a:gd name="connsiteX3641" fmla="*/ 5418871 w 8366380"/>
              <a:gd name="connsiteY3641" fmla="*/ 3222173 h 5643804"/>
              <a:gd name="connsiteX3642" fmla="*/ 5438639 w 8366380"/>
              <a:gd name="connsiteY3642" fmla="*/ 3241941 h 5643804"/>
              <a:gd name="connsiteX3643" fmla="*/ 5245612 w 8366380"/>
              <a:gd name="connsiteY3643" fmla="*/ 3241941 h 5643804"/>
              <a:gd name="connsiteX3644" fmla="*/ 5265380 w 8366380"/>
              <a:gd name="connsiteY3644" fmla="*/ 3222173 h 5643804"/>
              <a:gd name="connsiteX3645" fmla="*/ 5245612 w 8366380"/>
              <a:gd name="connsiteY3645" fmla="*/ 3202405 h 5643804"/>
              <a:gd name="connsiteX3646" fmla="*/ 5225843 w 8366380"/>
              <a:gd name="connsiteY3646" fmla="*/ 3222173 h 5643804"/>
              <a:gd name="connsiteX3647" fmla="*/ 5245612 w 8366380"/>
              <a:gd name="connsiteY3647" fmla="*/ 3241941 h 5643804"/>
              <a:gd name="connsiteX3648" fmla="*/ 5052584 w 8366380"/>
              <a:gd name="connsiteY3648" fmla="*/ 3241941 h 5643804"/>
              <a:gd name="connsiteX3649" fmla="*/ 5072353 w 8366380"/>
              <a:gd name="connsiteY3649" fmla="*/ 3222173 h 5643804"/>
              <a:gd name="connsiteX3650" fmla="*/ 5052584 w 8366380"/>
              <a:gd name="connsiteY3650" fmla="*/ 3202405 h 5643804"/>
              <a:gd name="connsiteX3651" fmla="*/ 5032815 w 8366380"/>
              <a:gd name="connsiteY3651" fmla="*/ 3222173 h 5643804"/>
              <a:gd name="connsiteX3652" fmla="*/ 5052584 w 8366380"/>
              <a:gd name="connsiteY3652" fmla="*/ 3241941 h 5643804"/>
              <a:gd name="connsiteX3653" fmla="*/ 4859557 w 8366380"/>
              <a:gd name="connsiteY3653" fmla="*/ 3241941 h 5643804"/>
              <a:gd name="connsiteX3654" fmla="*/ 4879324 w 8366380"/>
              <a:gd name="connsiteY3654" fmla="*/ 3222173 h 5643804"/>
              <a:gd name="connsiteX3655" fmla="*/ 4859557 w 8366380"/>
              <a:gd name="connsiteY3655" fmla="*/ 3202405 h 5643804"/>
              <a:gd name="connsiteX3656" fmla="*/ 4839789 w 8366380"/>
              <a:gd name="connsiteY3656" fmla="*/ 3222173 h 5643804"/>
              <a:gd name="connsiteX3657" fmla="*/ 4859557 w 8366380"/>
              <a:gd name="connsiteY3657" fmla="*/ 3241941 h 5643804"/>
              <a:gd name="connsiteX3658" fmla="*/ 4666528 w 8366380"/>
              <a:gd name="connsiteY3658" fmla="*/ 3241941 h 5643804"/>
              <a:gd name="connsiteX3659" fmla="*/ 4686297 w 8366380"/>
              <a:gd name="connsiteY3659" fmla="*/ 3222173 h 5643804"/>
              <a:gd name="connsiteX3660" fmla="*/ 4666528 w 8366380"/>
              <a:gd name="connsiteY3660" fmla="*/ 3202405 h 5643804"/>
              <a:gd name="connsiteX3661" fmla="*/ 4646761 w 8366380"/>
              <a:gd name="connsiteY3661" fmla="*/ 3222173 h 5643804"/>
              <a:gd name="connsiteX3662" fmla="*/ 4666528 w 8366380"/>
              <a:gd name="connsiteY3662" fmla="*/ 3241941 h 5643804"/>
              <a:gd name="connsiteX3663" fmla="*/ 4473501 w 8366380"/>
              <a:gd name="connsiteY3663" fmla="*/ 3241941 h 5643804"/>
              <a:gd name="connsiteX3664" fmla="*/ 4493269 w 8366380"/>
              <a:gd name="connsiteY3664" fmla="*/ 3222173 h 5643804"/>
              <a:gd name="connsiteX3665" fmla="*/ 4473501 w 8366380"/>
              <a:gd name="connsiteY3665" fmla="*/ 3202405 h 5643804"/>
              <a:gd name="connsiteX3666" fmla="*/ 4453732 w 8366380"/>
              <a:gd name="connsiteY3666" fmla="*/ 3222173 h 5643804"/>
              <a:gd name="connsiteX3667" fmla="*/ 4473501 w 8366380"/>
              <a:gd name="connsiteY3667" fmla="*/ 3241941 h 5643804"/>
              <a:gd name="connsiteX3668" fmla="*/ 4280474 w 8366380"/>
              <a:gd name="connsiteY3668" fmla="*/ 3241941 h 5643804"/>
              <a:gd name="connsiteX3669" fmla="*/ 4300242 w 8366380"/>
              <a:gd name="connsiteY3669" fmla="*/ 3222173 h 5643804"/>
              <a:gd name="connsiteX3670" fmla="*/ 4280474 w 8366380"/>
              <a:gd name="connsiteY3670" fmla="*/ 3202405 h 5643804"/>
              <a:gd name="connsiteX3671" fmla="*/ 4260705 w 8366380"/>
              <a:gd name="connsiteY3671" fmla="*/ 3222173 h 5643804"/>
              <a:gd name="connsiteX3672" fmla="*/ 4280474 w 8366380"/>
              <a:gd name="connsiteY3672" fmla="*/ 3241941 h 5643804"/>
              <a:gd name="connsiteX3673" fmla="*/ 4058922 w 8366380"/>
              <a:gd name="connsiteY3673" fmla="*/ 3241941 h 5643804"/>
              <a:gd name="connsiteX3674" fmla="*/ 4078690 w 8366380"/>
              <a:gd name="connsiteY3674" fmla="*/ 3222173 h 5643804"/>
              <a:gd name="connsiteX3675" fmla="*/ 4058922 w 8366380"/>
              <a:gd name="connsiteY3675" fmla="*/ 3202405 h 5643804"/>
              <a:gd name="connsiteX3676" fmla="*/ 4039153 w 8366380"/>
              <a:gd name="connsiteY3676" fmla="*/ 3222173 h 5643804"/>
              <a:gd name="connsiteX3677" fmla="*/ 4058922 w 8366380"/>
              <a:gd name="connsiteY3677" fmla="*/ 3241941 h 5643804"/>
              <a:gd name="connsiteX3678" fmla="*/ 3865894 w 8366380"/>
              <a:gd name="connsiteY3678" fmla="*/ 3241941 h 5643804"/>
              <a:gd name="connsiteX3679" fmla="*/ 3885662 w 8366380"/>
              <a:gd name="connsiteY3679" fmla="*/ 3222173 h 5643804"/>
              <a:gd name="connsiteX3680" fmla="*/ 3865894 w 8366380"/>
              <a:gd name="connsiteY3680" fmla="*/ 3202405 h 5643804"/>
              <a:gd name="connsiteX3681" fmla="*/ 3846126 w 8366380"/>
              <a:gd name="connsiteY3681" fmla="*/ 3222173 h 5643804"/>
              <a:gd name="connsiteX3682" fmla="*/ 3865894 w 8366380"/>
              <a:gd name="connsiteY3682" fmla="*/ 3241941 h 5643804"/>
              <a:gd name="connsiteX3683" fmla="*/ 3672866 w 8366380"/>
              <a:gd name="connsiteY3683" fmla="*/ 3241941 h 5643804"/>
              <a:gd name="connsiteX3684" fmla="*/ 3692634 w 8366380"/>
              <a:gd name="connsiteY3684" fmla="*/ 3222173 h 5643804"/>
              <a:gd name="connsiteX3685" fmla="*/ 3672866 w 8366380"/>
              <a:gd name="connsiteY3685" fmla="*/ 3202405 h 5643804"/>
              <a:gd name="connsiteX3686" fmla="*/ 3653098 w 8366380"/>
              <a:gd name="connsiteY3686" fmla="*/ 3222173 h 5643804"/>
              <a:gd name="connsiteX3687" fmla="*/ 3672866 w 8366380"/>
              <a:gd name="connsiteY3687" fmla="*/ 3241941 h 5643804"/>
              <a:gd name="connsiteX3688" fmla="*/ 3479838 w 8366380"/>
              <a:gd name="connsiteY3688" fmla="*/ 3241941 h 5643804"/>
              <a:gd name="connsiteX3689" fmla="*/ 3499606 w 8366380"/>
              <a:gd name="connsiteY3689" fmla="*/ 3222173 h 5643804"/>
              <a:gd name="connsiteX3690" fmla="*/ 3479838 w 8366380"/>
              <a:gd name="connsiteY3690" fmla="*/ 3202405 h 5643804"/>
              <a:gd name="connsiteX3691" fmla="*/ 3460069 w 8366380"/>
              <a:gd name="connsiteY3691" fmla="*/ 3222173 h 5643804"/>
              <a:gd name="connsiteX3692" fmla="*/ 3479838 w 8366380"/>
              <a:gd name="connsiteY3692" fmla="*/ 3241941 h 5643804"/>
              <a:gd name="connsiteX3693" fmla="*/ 3286810 w 8366380"/>
              <a:gd name="connsiteY3693" fmla="*/ 3241941 h 5643804"/>
              <a:gd name="connsiteX3694" fmla="*/ 3306579 w 8366380"/>
              <a:gd name="connsiteY3694" fmla="*/ 3222173 h 5643804"/>
              <a:gd name="connsiteX3695" fmla="*/ 3286810 w 8366380"/>
              <a:gd name="connsiteY3695" fmla="*/ 3202405 h 5643804"/>
              <a:gd name="connsiteX3696" fmla="*/ 3267042 w 8366380"/>
              <a:gd name="connsiteY3696" fmla="*/ 3222173 h 5643804"/>
              <a:gd name="connsiteX3697" fmla="*/ 3286810 w 8366380"/>
              <a:gd name="connsiteY3697" fmla="*/ 3241941 h 5643804"/>
              <a:gd name="connsiteX3698" fmla="*/ 3093783 w 8366380"/>
              <a:gd name="connsiteY3698" fmla="*/ 3241941 h 5643804"/>
              <a:gd name="connsiteX3699" fmla="*/ 3113551 w 8366380"/>
              <a:gd name="connsiteY3699" fmla="*/ 3222173 h 5643804"/>
              <a:gd name="connsiteX3700" fmla="*/ 3093783 w 8366380"/>
              <a:gd name="connsiteY3700" fmla="*/ 3202405 h 5643804"/>
              <a:gd name="connsiteX3701" fmla="*/ 3074014 w 8366380"/>
              <a:gd name="connsiteY3701" fmla="*/ 3222173 h 5643804"/>
              <a:gd name="connsiteX3702" fmla="*/ 3093783 w 8366380"/>
              <a:gd name="connsiteY3702" fmla="*/ 3241941 h 5643804"/>
              <a:gd name="connsiteX3703" fmla="*/ 2900755 w 8366380"/>
              <a:gd name="connsiteY3703" fmla="*/ 3241941 h 5643804"/>
              <a:gd name="connsiteX3704" fmla="*/ 2920524 w 8366380"/>
              <a:gd name="connsiteY3704" fmla="*/ 3222173 h 5643804"/>
              <a:gd name="connsiteX3705" fmla="*/ 2900755 w 8366380"/>
              <a:gd name="connsiteY3705" fmla="*/ 3202405 h 5643804"/>
              <a:gd name="connsiteX3706" fmla="*/ 2880987 w 8366380"/>
              <a:gd name="connsiteY3706" fmla="*/ 3222173 h 5643804"/>
              <a:gd name="connsiteX3707" fmla="*/ 2900755 w 8366380"/>
              <a:gd name="connsiteY3707" fmla="*/ 3241941 h 5643804"/>
              <a:gd name="connsiteX3708" fmla="*/ 2707727 w 8366380"/>
              <a:gd name="connsiteY3708" fmla="*/ 3241941 h 5643804"/>
              <a:gd name="connsiteX3709" fmla="*/ 2727495 w 8366380"/>
              <a:gd name="connsiteY3709" fmla="*/ 3222173 h 5643804"/>
              <a:gd name="connsiteX3710" fmla="*/ 2707727 w 8366380"/>
              <a:gd name="connsiteY3710" fmla="*/ 3202405 h 5643804"/>
              <a:gd name="connsiteX3711" fmla="*/ 2687958 w 8366380"/>
              <a:gd name="connsiteY3711" fmla="*/ 3222173 h 5643804"/>
              <a:gd name="connsiteX3712" fmla="*/ 2707727 w 8366380"/>
              <a:gd name="connsiteY3712" fmla="*/ 3241941 h 5643804"/>
              <a:gd name="connsiteX3713" fmla="*/ 2514699 w 8366380"/>
              <a:gd name="connsiteY3713" fmla="*/ 3241941 h 5643804"/>
              <a:gd name="connsiteX3714" fmla="*/ 2534468 w 8366380"/>
              <a:gd name="connsiteY3714" fmla="*/ 3222173 h 5643804"/>
              <a:gd name="connsiteX3715" fmla="*/ 2514699 w 8366380"/>
              <a:gd name="connsiteY3715" fmla="*/ 3202405 h 5643804"/>
              <a:gd name="connsiteX3716" fmla="*/ 2494931 w 8366380"/>
              <a:gd name="connsiteY3716" fmla="*/ 3222173 h 5643804"/>
              <a:gd name="connsiteX3717" fmla="*/ 2514699 w 8366380"/>
              <a:gd name="connsiteY3717" fmla="*/ 3241941 h 5643804"/>
              <a:gd name="connsiteX3718" fmla="*/ 2321672 w 8366380"/>
              <a:gd name="connsiteY3718" fmla="*/ 3241941 h 5643804"/>
              <a:gd name="connsiteX3719" fmla="*/ 2341440 w 8366380"/>
              <a:gd name="connsiteY3719" fmla="*/ 3222173 h 5643804"/>
              <a:gd name="connsiteX3720" fmla="*/ 2321672 w 8366380"/>
              <a:gd name="connsiteY3720" fmla="*/ 3202405 h 5643804"/>
              <a:gd name="connsiteX3721" fmla="*/ 2301903 w 8366380"/>
              <a:gd name="connsiteY3721" fmla="*/ 3222173 h 5643804"/>
              <a:gd name="connsiteX3722" fmla="*/ 2321672 w 8366380"/>
              <a:gd name="connsiteY3722" fmla="*/ 3241941 h 5643804"/>
              <a:gd name="connsiteX3723" fmla="*/ 2128643 w 8366380"/>
              <a:gd name="connsiteY3723" fmla="*/ 3241941 h 5643804"/>
              <a:gd name="connsiteX3724" fmla="*/ 2148412 w 8366380"/>
              <a:gd name="connsiteY3724" fmla="*/ 3222173 h 5643804"/>
              <a:gd name="connsiteX3725" fmla="*/ 2128643 w 8366380"/>
              <a:gd name="connsiteY3725" fmla="*/ 3202405 h 5643804"/>
              <a:gd name="connsiteX3726" fmla="*/ 2108875 w 8366380"/>
              <a:gd name="connsiteY3726" fmla="*/ 3222173 h 5643804"/>
              <a:gd name="connsiteX3727" fmla="*/ 2128643 w 8366380"/>
              <a:gd name="connsiteY3727" fmla="*/ 3241941 h 5643804"/>
              <a:gd name="connsiteX3728" fmla="*/ 1935616 w 8366380"/>
              <a:gd name="connsiteY3728" fmla="*/ 3241941 h 5643804"/>
              <a:gd name="connsiteX3729" fmla="*/ 1955384 w 8366380"/>
              <a:gd name="connsiteY3729" fmla="*/ 3222173 h 5643804"/>
              <a:gd name="connsiteX3730" fmla="*/ 1935616 w 8366380"/>
              <a:gd name="connsiteY3730" fmla="*/ 3202405 h 5643804"/>
              <a:gd name="connsiteX3731" fmla="*/ 1915848 w 8366380"/>
              <a:gd name="connsiteY3731" fmla="*/ 3222173 h 5643804"/>
              <a:gd name="connsiteX3732" fmla="*/ 1935616 w 8366380"/>
              <a:gd name="connsiteY3732" fmla="*/ 3241941 h 5643804"/>
              <a:gd name="connsiteX3733" fmla="*/ 1727277 w 8366380"/>
              <a:gd name="connsiteY3733" fmla="*/ 3241941 h 5643804"/>
              <a:gd name="connsiteX3734" fmla="*/ 1747045 w 8366380"/>
              <a:gd name="connsiteY3734" fmla="*/ 3222173 h 5643804"/>
              <a:gd name="connsiteX3735" fmla="*/ 1727277 w 8366380"/>
              <a:gd name="connsiteY3735" fmla="*/ 3202405 h 5643804"/>
              <a:gd name="connsiteX3736" fmla="*/ 1707508 w 8366380"/>
              <a:gd name="connsiteY3736" fmla="*/ 3222173 h 5643804"/>
              <a:gd name="connsiteX3737" fmla="*/ 1727277 w 8366380"/>
              <a:gd name="connsiteY3737" fmla="*/ 3241941 h 5643804"/>
              <a:gd name="connsiteX3738" fmla="*/ 1534249 w 8366380"/>
              <a:gd name="connsiteY3738" fmla="*/ 3241941 h 5643804"/>
              <a:gd name="connsiteX3739" fmla="*/ 1554018 w 8366380"/>
              <a:gd name="connsiteY3739" fmla="*/ 3222173 h 5643804"/>
              <a:gd name="connsiteX3740" fmla="*/ 1534249 w 8366380"/>
              <a:gd name="connsiteY3740" fmla="*/ 3202405 h 5643804"/>
              <a:gd name="connsiteX3741" fmla="*/ 1514481 w 8366380"/>
              <a:gd name="connsiteY3741" fmla="*/ 3222173 h 5643804"/>
              <a:gd name="connsiteX3742" fmla="*/ 1534249 w 8366380"/>
              <a:gd name="connsiteY3742" fmla="*/ 3241941 h 5643804"/>
              <a:gd name="connsiteX3743" fmla="*/ 1341222 w 8366380"/>
              <a:gd name="connsiteY3743" fmla="*/ 3241941 h 5643804"/>
              <a:gd name="connsiteX3744" fmla="*/ 1360990 w 8366380"/>
              <a:gd name="connsiteY3744" fmla="*/ 3222173 h 5643804"/>
              <a:gd name="connsiteX3745" fmla="*/ 1341222 w 8366380"/>
              <a:gd name="connsiteY3745" fmla="*/ 3202405 h 5643804"/>
              <a:gd name="connsiteX3746" fmla="*/ 1321453 w 8366380"/>
              <a:gd name="connsiteY3746" fmla="*/ 3222173 h 5643804"/>
              <a:gd name="connsiteX3747" fmla="*/ 1341222 w 8366380"/>
              <a:gd name="connsiteY3747" fmla="*/ 3241941 h 5643804"/>
              <a:gd name="connsiteX3748" fmla="*/ 1148193 w 8366380"/>
              <a:gd name="connsiteY3748" fmla="*/ 3241941 h 5643804"/>
              <a:gd name="connsiteX3749" fmla="*/ 1167962 w 8366380"/>
              <a:gd name="connsiteY3749" fmla="*/ 3222173 h 5643804"/>
              <a:gd name="connsiteX3750" fmla="*/ 1148193 w 8366380"/>
              <a:gd name="connsiteY3750" fmla="*/ 3202405 h 5643804"/>
              <a:gd name="connsiteX3751" fmla="*/ 1128425 w 8366380"/>
              <a:gd name="connsiteY3751" fmla="*/ 3222173 h 5643804"/>
              <a:gd name="connsiteX3752" fmla="*/ 1148193 w 8366380"/>
              <a:gd name="connsiteY3752" fmla="*/ 3241941 h 5643804"/>
              <a:gd name="connsiteX3753" fmla="*/ 955166 w 8366380"/>
              <a:gd name="connsiteY3753" fmla="*/ 3241941 h 5643804"/>
              <a:gd name="connsiteX3754" fmla="*/ 974934 w 8366380"/>
              <a:gd name="connsiteY3754" fmla="*/ 3222173 h 5643804"/>
              <a:gd name="connsiteX3755" fmla="*/ 955166 w 8366380"/>
              <a:gd name="connsiteY3755" fmla="*/ 3202405 h 5643804"/>
              <a:gd name="connsiteX3756" fmla="*/ 935398 w 8366380"/>
              <a:gd name="connsiteY3756" fmla="*/ 3222173 h 5643804"/>
              <a:gd name="connsiteX3757" fmla="*/ 955166 w 8366380"/>
              <a:gd name="connsiteY3757" fmla="*/ 3241941 h 5643804"/>
              <a:gd name="connsiteX3758" fmla="*/ 762138 w 8366380"/>
              <a:gd name="connsiteY3758" fmla="*/ 3241941 h 5643804"/>
              <a:gd name="connsiteX3759" fmla="*/ 781907 w 8366380"/>
              <a:gd name="connsiteY3759" fmla="*/ 3222173 h 5643804"/>
              <a:gd name="connsiteX3760" fmla="*/ 762138 w 8366380"/>
              <a:gd name="connsiteY3760" fmla="*/ 3202405 h 5643804"/>
              <a:gd name="connsiteX3761" fmla="*/ 742370 w 8366380"/>
              <a:gd name="connsiteY3761" fmla="*/ 3222173 h 5643804"/>
              <a:gd name="connsiteX3762" fmla="*/ 762138 w 8366380"/>
              <a:gd name="connsiteY3762" fmla="*/ 3241941 h 5643804"/>
              <a:gd name="connsiteX3763" fmla="*/ 569111 w 8366380"/>
              <a:gd name="connsiteY3763" fmla="*/ 3241941 h 5643804"/>
              <a:gd name="connsiteX3764" fmla="*/ 588879 w 8366380"/>
              <a:gd name="connsiteY3764" fmla="*/ 3222173 h 5643804"/>
              <a:gd name="connsiteX3765" fmla="*/ 569111 w 8366380"/>
              <a:gd name="connsiteY3765" fmla="*/ 3202405 h 5643804"/>
              <a:gd name="connsiteX3766" fmla="*/ 549343 w 8366380"/>
              <a:gd name="connsiteY3766" fmla="*/ 3222173 h 5643804"/>
              <a:gd name="connsiteX3767" fmla="*/ 569111 w 8366380"/>
              <a:gd name="connsiteY3767" fmla="*/ 3241941 h 5643804"/>
              <a:gd name="connsiteX3768" fmla="*/ 376082 w 8366380"/>
              <a:gd name="connsiteY3768" fmla="*/ 3241941 h 5643804"/>
              <a:gd name="connsiteX3769" fmla="*/ 395851 w 8366380"/>
              <a:gd name="connsiteY3769" fmla="*/ 3222173 h 5643804"/>
              <a:gd name="connsiteX3770" fmla="*/ 376082 w 8366380"/>
              <a:gd name="connsiteY3770" fmla="*/ 3202405 h 5643804"/>
              <a:gd name="connsiteX3771" fmla="*/ 356314 w 8366380"/>
              <a:gd name="connsiteY3771" fmla="*/ 3222173 h 5643804"/>
              <a:gd name="connsiteX3772" fmla="*/ 376082 w 8366380"/>
              <a:gd name="connsiteY3772" fmla="*/ 3241941 h 5643804"/>
              <a:gd name="connsiteX3773" fmla="*/ 183055 w 8366380"/>
              <a:gd name="connsiteY3773" fmla="*/ 3241941 h 5643804"/>
              <a:gd name="connsiteX3774" fmla="*/ 202823 w 8366380"/>
              <a:gd name="connsiteY3774" fmla="*/ 3222173 h 5643804"/>
              <a:gd name="connsiteX3775" fmla="*/ 183055 w 8366380"/>
              <a:gd name="connsiteY3775" fmla="*/ 3202405 h 5643804"/>
              <a:gd name="connsiteX3776" fmla="*/ 163287 w 8366380"/>
              <a:gd name="connsiteY3776" fmla="*/ 3222173 h 5643804"/>
              <a:gd name="connsiteX3777" fmla="*/ 183055 w 8366380"/>
              <a:gd name="connsiteY3777" fmla="*/ 3241941 h 5643804"/>
              <a:gd name="connsiteX3778" fmla="*/ 0 w 8366380"/>
              <a:gd name="connsiteY3778" fmla="*/ 3435489 h 5643804"/>
              <a:gd name="connsiteX3779" fmla="*/ 4006 w 8366380"/>
              <a:gd name="connsiteY3779" fmla="*/ 3433830 h 5643804"/>
              <a:gd name="connsiteX3780" fmla="*/ 9796 w 8366380"/>
              <a:gd name="connsiteY3780" fmla="*/ 3419852 h 5643804"/>
              <a:gd name="connsiteX3781" fmla="*/ 4006 w 8366380"/>
              <a:gd name="connsiteY3781" fmla="*/ 3405874 h 5643804"/>
              <a:gd name="connsiteX3782" fmla="*/ 0 w 8366380"/>
              <a:gd name="connsiteY3782" fmla="*/ 3404215 h 5643804"/>
              <a:gd name="connsiteX3783" fmla="*/ 8349367 w 8366380"/>
              <a:gd name="connsiteY3783" fmla="*/ 3439620 h 5643804"/>
              <a:gd name="connsiteX3784" fmla="*/ 8363345 w 8366380"/>
              <a:gd name="connsiteY3784" fmla="*/ 3433830 h 5643804"/>
              <a:gd name="connsiteX3785" fmla="*/ 8366380 w 8366380"/>
              <a:gd name="connsiteY3785" fmla="*/ 3426503 h 5643804"/>
              <a:gd name="connsiteX3786" fmla="*/ 8366380 w 8366380"/>
              <a:gd name="connsiteY3786" fmla="*/ 3413201 h 5643804"/>
              <a:gd name="connsiteX3787" fmla="*/ 8363345 w 8366380"/>
              <a:gd name="connsiteY3787" fmla="*/ 3405874 h 5643804"/>
              <a:gd name="connsiteX3788" fmla="*/ 8349367 w 8366380"/>
              <a:gd name="connsiteY3788" fmla="*/ 3400084 h 5643804"/>
              <a:gd name="connsiteX3789" fmla="*/ 8329598 w 8366380"/>
              <a:gd name="connsiteY3789" fmla="*/ 3419852 h 5643804"/>
              <a:gd name="connsiteX3790" fmla="*/ 8349367 w 8366380"/>
              <a:gd name="connsiteY3790" fmla="*/ 3439620 h 5643804"/>
              <a:gd name="connsiteX3791" fmla="*/ 8156338 w 8366380"/>
              <a:gd name="connsiteY3791" fmla="*/ 3439620 h 5643804"/>
              <a:gd name="connsiteX3792" fmla="*/ 8176107 w 8366380"/>
              <a:gd name="connsiteY3792" fmla="*/ 3419852 h 5643804"/>
              <a:gd name="connsiteX3793" fmla="*/ 8156338 w 8366380"/>
              <a:gd name="connsiteY3793" fmla="*/ 3400084 h 5643804"/>
              <a:gd name="connsiteX3794" fmla="*/ 8136570 w 8366380"/>
              <a:gd name="connsiteY3794" fmla="*/ 3419852 h 5643804"/>
              <a:gd name="connsiteX3795" fmla="*/ 8156338 w 8366380"/>
              <a:gd name="connsiteY3795" fmla="*/ 3439620 h 5643804"/>
              <a:gd name="connsiteX3796" fmla="*/ 7963311 w 8366380"/>
              <a:gd name="connsiteY3796" fmla="*/ 3439620 h 5643804"/>
              <a:gd name="connsiteX3797" fmla="*/ 7983079 w 8366380"/>
              <a:gd name="connsiteY3797" fmla="*/ 3419852 h 5643804"/>
              <a:gd name="connsiteX3798" fmla="*/ 7963311 w 8366380"/>
              <a:gd name="connsiteY3798" fmla="*/ 3400084 h 5643804"/>
              <a:gd name="connsiteX3799" fmla="*/ 7943543 w 8366380"/>
              <a:gd name="connsiteY3799" fmla="*/ 3419852 h 5643804"/>
              <a:gd name="connsiteX3800" fmla="*/ 7963311 w 8366380"/>
              <a:gd name="connsiteY3800" fmla="*/ 3439620 h 5643804"/>
              <a:gd name="connsiteX3801" fmla="*/ 7770283 w 8366380"/>
              <a:gd name="connsiteY3801" fmla="*/ 3439620 h 5643804"/>
              <a:gd name="connsiteX3802" fmla="*/ 7790052 w 8366380"/>
              <a:gd name="connsiteY3802" fmla="*/ 3419852 h 5643804"/>
              <a:gd name="connsiteX3803" fmla="*/ 7770283 w 8366380"/>
              <a:gd name="connsiteY3803" fmla="*/ 3400084 h 5643804"/>
              <a:gd name="connsiteX3804" fmla="*/ 7750515 w 8366380"/>
              <a:gd name="connsiteY3804" fmla="*/ 3419852 h 5643804"/>
              <a:gd name="connsiteX3805" fmla="*/ 7770283 w 8366380"/>
              <a:gd name="connsiteY3805" fmla="*/ 3439620 h 5643804"/>
              <a:gd name="connsiteX3806" fmla="*/ 7577256 w 8366380"/>
              <a:gd name="connsiteY3806" fmla="*/ 3439620 h 5643804"/>
              <a:gd name="connsiteX3807" fmla="*/ 7597024 w 8366380"/>
              <a:gd name="connsiteY3807" fmla="*/ 3419852 h 5643804"/>
              <a:gd name="connsiteX3808" fmla="*/ 7577256 w 8366380"/>
              <a:gd name="connsiteY3808" fmla="*/ 3400084 h 5643804"/>
              <a:gd name="connsiteX3809" fmla="*/ 7557488 w 8366380"/>
              <a:gd name="connsiteY3809" fmla="*/ 3419852 h 5643804"/>
              <a:gd name="connsiteX3810" fmla="*/ 7577256 w 8366380"/>
              <a:gd name="connsiteY3810" fmla="*/ 3439620 h 5643804"/>
              <a:gd name="connsiteX3811" fmla="*/ 7384228 w 8366380"/>
              <a:gd name="connsiteY3811" fmla="*/ 3439620 h 5643804"/>
              <a:gd name="connsiteX3812" fmla="*/ 7403996 w 8366380"/>
              <a:gd name="connsiteY3812" fmla="*/ 3419852 h 5643804"/>
              <a:gd name="connsiteX3813" fmla="*/ 7384228 w 8366380"/>
              <a:gd name="connsiteY3813" fmla="*/ 3400084 h 5643804"/>
              <a:gd name="connsiteX3814" fmla="*/ 7364459 w 8366380"/>
              <a:gd name="connsiteY3814" fmla="*/ 3419852 h 5643804"/>
              <a:gd name="connsiteX3815" fmla="*/ 7384228 w 8366380"/>
              <a:gd name="connsiteY3815" fmla="*/ 3439620 h 5643804"/>
              <a:gd name="connsiteX3816" fmla="*/ 7191200 w 8366380"/>
              <a:gd name="connsiteY3816" fmla="*/ 3439620 h 5643804"/>
              <a:gd name="connsiteX3817" fmla="*/ 7210968 w 8366380"/>
              <a:gd name="connsiteY3817" fmla="*/ 3419852 h 5643804"/>
              <a:gd name="connsiteX3818" fmla="*/ 7191200 w 8366380"/>
              <a:gd name="connsiteY3818" fmla="*/ 3400084 h 5643804"/>
              <a:gd name="connsiteX3819" fmla="*/ 7171432 w 8366380"/>
              <a:gd name="connsiteY3819" fmla="*/ 3419852 h 5643804"/>
              <a:gd name="connsiteX3820" fmla="*/ 7191200 w 8366380"/>
              <a:gd name="connsiteY3820" fmla="*/ 3439620 h 5643804"/>
              <a:gd name="connsiteX3821" fmla="*/ 6998173 w 8366380"/>
              <a:gd name="connsiteY3821" fmla="*/ 3439620 h 5643804"/>
              <a:gd name="connsiteX3822" fmla="*/ 7017941 w 8366380"/>
              <a:gd name="connsiteY3822" fmla="*/ 3419852 h 5643804"/>
              <a:gd name="connsiteX3823" fmla="*/ 6998173 w 8366380"/>
              <a:gd name="connsiteY3823" fmla="*/ 3400084 h 5643804"/>
              <a:gd name="connsiteX3824" fmla="*/ 6978404 w 8366380"/>
              <a:gd name="connsiteY3824" fmla="*/ 3419852 h 5643804"/>
              <a:gd name="connsiteX3825" fmla="*/ 6998173 w 8366380"/>
              <a:gd name="connsiteY3825" fmla="*/ 3439620 h 5643804"/>
              <a:gd name="connsiteX3826" fmla="*/ 6805144 w 8366380"/>
              <a:gd name="connsiteY3826" fmla="*/ 3439620 h 5643804"/>
              <a:gd name="connsiteX3827" fmla="*/ 6824913 w 8366380"/>
              <a:gd name="connsiteY3827" fmla="*/ 3419852 h 5643804"/>
              <a:gd name="connsiteX3828" fmla="*/ 6805144 w 8366380"/>
              <a:gd name="connsiteY3828" fmla="*/ 3400084 h 5643804"/>
              <a:gd name="connsiteX3829" fmla="*/ 6785376 w 8366380"/>
              <a:gd name="connsiteY3829" fmla="*/ 3419852 h 5643804"/>
              <a:gd name="connsiteX3830" fmla="*/ 6805144 w 8366380"/>
              <a:gd name="connsiteY3830" fmla="*/ 3439620 h 5643804"/>
              <a:gd name="connsiteX3831" fmla="*/ 6612117 w 8366380"/>
              <a:gd name="connsiteY3831" fmla="*/ 3439620 h 5643804"/>
              <a:gd name="connsiteX3832" fmla="*/ 6631885 w 8366380"/>
              <a:gd name="connsiteY3832" fmla="*/ 3419852 h 5643804"/>
              <a:gd name="connsiteX3833" fmla="*/ 6612117 w 8366380"/>
              <a:gd name="connsiteY3833" fmla="*/ 3400084 h 5643804"/>
              <a:gd name="connsiteX3834" fmla="*/ 6592348 w 8366380"/>
              <a:gd name="connsiteY3834" fmla="*/ 3419852 h 5643804"/>
              <a:gd name="connsiteX3835" fmla="*/ 6612117 w 8366380"/>
              <a:gd name="connsiteY3835" fmla="*/ 3439620 h 5643804"/>
              <a:gd name="connsiteX3836" fmla="*/ 6403778 w 8366380"/>
              <a:gd name="connsiteY3836" fmla="*/ 3439620 h 5643804"/>
              <a:gd name="connsiteX3837" fmla="*/ 6423546 w 8366380"/>
              <a:gd name="connsiteY3837" fmla="*/ 3419852 h 5643804"/>
              <a:gd name="connsiteX3838" fmla="*/ 6403778 w 8366380"/>
              <a:gd name="connsiteY3838" fmla="*/ 3400084 h 5643804"/>
              <a:gd name="connsiteX3839" fmla="*/ 6384009 w 8366380"/>
              <a:gd name="connsiteY3839" fmla="*/ 3419852 h 5643804"/>
              <a:gd name="connsiteX3840" fmla="*/ 6403778 w 8366380"/>
              <a:gd name="connsiteY3840" fmla="*/ 3439620 h 5643804"/>
              <a:gd name="connsiteX3841" fmla="*/ 6210750 w 8366380"/>
              <a:gd name="connsiteY3841" fmla="*/ 3439620 h 5643804"/>
              <a:gd name="connsiteX3842" fmla="*/ 6230519 w 8366380"/>
              <a:gd name="connsiteY3842" fmla="*/ 3419852 h 5643804"/>
              <a:gd name="connsiteX3843" fmla="*/ 6210750 w 8366380"/>
              <a:gd name="connsiteY3843" fmla="*/ 3400084 h 5643804"/>
              <a:gd name="connsiteX3844" fmla="*/ 6190982 w 8366380"/>
              <a:gd name="connsiteY3844" fmla="*/ 3419852 h 5643804"/>
              <a:gd name="connsiteX3845" fmla="*/ 6210750 w 8366380"/>
              <a:gd name="connsiteY3845" fmla="*/ 3439620 h 5643804"/>
              <a:gd name="connsiteX3846" fmla="*/ 6017723 w 8366380"/>
              <a:gd name="connsiteY3846" fmla="*/ 3439620 h 5643804"/>
              <a:gd name="connsiteX3847" fmla="*/ 6037491 w 8366380"/>
              <a:gd name="connsiteY3847" fmla="*/ 3419852 h 5643804"/>
              <a:gd name="connsiteX3848" fmla="*/ 6017723 w 8366380"/>
              <a:gd name="connsiteY3848" fmla="*/ 3400084 h 5643804"/>
              <a:gd name="connsiteX3849" fmla="*/ 5997954 w 8366380"/>
              <a:gd name="connsiteY3849" fmla="*/ 3419852 h 5643804"/>
              <a:gd name="connsiteX3850" fmla="*/ 6017723 w 8366380"/>
              <a:gd name="connsiteY3850" fmla="*/ 3439620 h 5643804"/>
              <a:gd name="connsiteX3851" fmla="*/ 5824694 w 8366380"/>
              <a:gd name="connsiteY3851" fmla="*/ 3439620 h 5643804"/>
              <a:gd name="connsiteX3852" fmla="*/ 5844463 w 8366380"/>
              <a:gd name="connsiteY3852" fmla="*/ 3419852 h 5643804"/>
              <a:gd name="connsiteX3853" fmla="*/ 5824694 w 8366380"/>
              <a:gd name="connsiteY3853" fmla="*/ 3400084 h 5643804"/>
              <a:gd name="connsiteX3854" fmla="*/ 5804926 w 8366380"/>
              <a:gd name="connsiteY3854" fmla="*/ 3419852 h 5643804"/>
              <a:gd name="connsiteX3855" fmla="*/ 5824694 w 8366380"/>
              <a:gd name="connsiteY3855" fmla="*/ 3439620 h 5643804"/>
              <a:gd name="connsiteX3856" fmla="*/ 5631667 w 8366380"/>
              <a:gd name="connsiteY3856" fmla="*/ 3439620 h 5643804"/>
              <a:gd name="connsiteX3857" fmla="*/ 5651435 w 8366380"/>
              <a:gd name="connsiteY3857" fmla="*/ 3419852 h 5643804"/>
              <a:gd name="connsiteX3858" fmla="*/ 5631667 w 8366380"/>
              <a:gd name="connsiteY3858" fmla="*/ 3400084 h 5643804"/>
              <a:gd name="connsiteX3859" fmla="*/ 5611899 w 8366380"/>
              <a:gd name="connsiteY3859" fmla="*/ 3419852 h 5643804"/>
              <a:gd name="connsiteX3860" fmla="*/ 5631667 w 8366380"/>
              <a:gd name="connsiteY3860" fmla="*/ 3439620 h 5643804"/>
              <a:gd name="connsiteX3861" fmla="*/ 5438639 w 8366380"/>
              <a:gd name="connsiteY3861" fmla="*/ 3439620 h 5643804"/>
              <a:gd name="connsiteX3862" fmla="*/ 5458408 w 8366380"/>
              <a:gd name="connsiteY3862" fmla="*/ 3419852 h 5643804"/>
              <a:gd name="connsiteX3863" fmla="*/ 5438639 w 8366380"/>
              <a:gd name="connsiteY3863" fmla="*/ 3400084 h 5643804"/>
              <a:gd name="connsiteX3864" fmla="*/ 5418871 w 8366380"/>
              <a:gd name="connsiteY3864" fmla="*/ 3419852 h 5643804"/>
              <a:gd name="connsiteX3865" fmla="*/ 5438639 w 8366380"/>
              <a:gd name="connsiteY3865" fmla="*/ 3439620 h 5643804"/>
              <a:gd name="connsiteX3866" fmla="*/ 5245612 w 8366380"/>
              <a:gd name="connsiteY3866" fmla="*/ 3439620 h 5643804"/>
              <a:gd name="connsiteX3867" fmla="*/ 5265380 w 8366380"/>
              <a:gd name="connsiteY3867" fmla="*/ 3419852 h 5643804"/>
              <a:gd name="connsiteX3868" fmla="*/ 5245612 w 8366380"/>
              <a:gd name="connsiteY3868" fmla="*/ 3400084 h 5643804"/>
              <a:gd name="connsiteX3869" fmla="*/ 5225843 w 8366380"/>
              <a:gd name="connsiteY3869" fmla="*/ 3419852 h 5643804"/>
              <a:gd name="connsiteX3870" fmla="*/ 5245612 w 8366380"/>
              <a:gd name="connsiteY3870" fmla="*/ 3439620 h 5643804"/>
              <a:gd name="connsiteX3871" fmla="*/ 5052584 w 8366380"/>
              <a:gd name="connsiteY3871" fmla="*/ 3439620 h 5643804"/>
              <a:gd name="connsiteX3872" fmla="*/ 5072353 w 8366380"/>
              <a:gd name="connsiteY3872" fmla="*/ 3419852 h 5643804"/>
              <a:gd name="connsiteX3873" fmla="*/ 5052584 w 8366380"/>
              <a:gd name="connsiteY3873" fmla="*/ 3400084 h 5643804"/>
              <a:gd name="connsiteX3874" fmla="*/ 5032815 w 8366380"/>
              <a:gd name="connsiteY3874" fmla="*/ 3419852 h 5643804"/>
              <a:gd name="connsiteX3875" fmla="*/ 5052584 w 8366380"/>
              <a:gd name="connsiteY3875" fmla="*/ 3439620 h 5643804"/>
              <a:gd name="connsiteX3876" fmla="*/ 4859557 w 8366380"/>
              <a:gd name="connsiteY3876" fmla="*/ 3439620 h 5643804"/>
              <a:gd name="connsiteX3877" fmla="*/ 4879324 w 8366380"/>
              <a:gd name="connsiteY3877" fmla="*/ 3419852 h 5643804"/>
              <a:gd name="connsiteX3878" fmla="*/ 4859557 w 8366380"/>
              <a:gd name="connsiteY3878" fmla="*/ 3400084 h 5643804"/>
              <a:gd name="connsiteX3879" fmla="*/ 4839789 w 8366380"/>
              <a:gd name="connsiteY3879" fmla="*/ 3419852 h 5643804"/>
              <a:gd name="connsiteX3880" fmla="*/ 4859557 w 8366380"/>
              <a:gd name="connsiteY3880" fmla="*/ 3439620 h 5643804"/>
              <a:gd name="connsiteX3881" fmla="*/ 4666528 w 8366380"/>
              <a:gd name="connsiteY3881" fmla="*/ 3439620 h 5643804"/>
              <a:gd name="connsiteX3882" fmla="*/ 4686297 w 8366380"/>
              <a:gd name="connsiteY3882" fmla="*/ 3419852 h 5643804"/>
              <a:gd name="connsiteX3883" fmla="*/ 4666528 w 8366380"/>
              <a:gd name="connsiteY3883" fmla="*/ 3400084 h 5643804"/>
              <a:gd name="connsiteX3884" fmla="*/ 4646761 w 8366380"/>
              <a:gd name="connsiteY3884" fmla="*/ 3419852 h 5643804"/>
              <a:gd name="connsiteX3885" fmla="*/ 4666528 w 8366380"/>
              <a:gd name="connsiteY3885" fmla="*/ 3439620 h 5643804"/>
              <a:gd name="connsiteX3886" fmla="*/ 4473501 w 8366380"/>
              <a:gd name="connsiteY3886" fmla="*/ 3439620 h 5643804"/>
              <a:gd name="connsiteX3887" fmla="*/ 4493269 w 8366380"/>
              <a:gd name="connsiteY3887" fmla="*/ 3419852 h 5643804"/>
              <a:gd name="connsiteX3888" fmla="*/ 4473501 w 8366380"/>
              <a:gd name="connsiteY3888" fmla="*/ 3400084 h 5643804"/>
              <a:gd name="connsiteX3889" fmla="*/ 4453732 w 8366380"/>
              <a:gd name="connsiteY3889" fmla="*/ 3419852 h 5643804"/>
              <a:gd name="connsiteX3890" fmla="*/ 4473501 w 8366380"/>
              <a:gd name="connsiteY3890" fmla="*/ 3439620 h 5643804"/>
              <a:gd name="connsiteX3891" fmla="*/ 4280474 w 8366380"/>
              <a:gd name="connsiteY3891" fmla="*/ 3439620 h 5643804"/>
              <a:gd name="connsiteX3892" fmla="*/ 4300242 w 8366380"/>
              <a:gd name="connsiteY3892" fmla="*/ 3419852 h 5643804"/>
              <a:gd name="connsiteX3893" fmla="*/ 4280474 w 8366380"/>
              <a:gd name="connsiteY3893" fmla="*/ 3400084 h 5643804"/>
              <a:gd name="connsiteX3894" fmla="*/ 4260705 w 8366380"/>
              <a:gd name="connsiteY3894" fmla="*/ 3419852 h 5643804"/>
              <a:gd name="connsiteX3895" fmla="*/ 4280474 w 8366380"/>
              <a:gd name="connsiteY3895" fmla="*/ 3439620 h 5643804"/>
              <a:gd name="connsiteX3896" fmla="*/ 4058922 w 8366380"/>
              <a:gd name="connsiteY3896" fmla="*/ 3439620 h 5643804"/>
              <a:gd name="connsiteX3897" fmla="*/ 4078690 w 8366380"/>
              <a:gd name="connsiteY3897" fmla="*/ 3419852 h 5643804"/>
              <a:gd name="connsiteX3898" fmla="*/ 4058922 w 8366380"/>
              <a:gd name="connsiteY3898" fmla="*/ 3400084 h 5643804"/>
              <a:gd name="connsiteX3899" fmla="*/ 4039153 w 8366380"/>
              <a:gd name="connsiteY3899" fmla="*/ 3419852 h 5643804"/>
              <a:gd name="connsiteX3900" fmla="*/ 4058922 w 8366380"/>
              <a:gd name="connsiteY3900" fmla="*/ 3439620 h 5643804"/>
              <a:gd name="connsiteX3901" fmla="*/ 3865894 w 8366380"/>
              <a:gd name="connsiteY3901" fmla="*/ 3439620 h 5643804"/>
              <a:gd name="connsiteX3902" fmla="*/ 3885662 w 8366380"/>
              <a:gd name="connsiteY3902" fmla="*/ 3419852 h 5643804"/>
              <a:gd name="connsiteX3903" fmla="*/ 3865894 w 8366380"/>
              <a:gd name="connsiteY3903" fmla="*/ 3400084 h 5643804"/>
              <a:gd name="connsiteX3904" fmla="*/ 3846126 w 8366380"/>
              <a:gd name="connsiteY3904" fmla="*/ 3419852 h 5643804"/>
              <a:gd name="connsiteX3905" fmla="*/ 3865894 w 8366380"/>
              <a:gd name="connsiteY3905" fmla="*/ 3439620 h 5643804"/>
              <a:gd name="connsiteX3906" fmla="*/ 3672866 w 8366380"/>
              <a:gd name="connsiteY3906" fmla="*/ 3439620 h 5643804"/>
              <a:gd name="connsiteX3907" fmla="*/ 3692634 w 8366380"/>
              <a:gd name="connsiteY3907" fmla="*/ 3419852 h 5643804"/>
              <a:gd name="connsiteX3908" fmla="*/ 3672866 w 8366380"/>
              <a:gd name="connsiteY3908" fmla="*/ 3400084 h 5643804"/>
              <a:gd name="connsiteX3909" fmla="*/ 3653098 w 8366380"/>
              <a:gd name="connsiteY3909" fmla="*/ 3419852 h 5643804"/>
              <a:gd name="connsiteX3910" fmla="*/ 3672866 w 8366380"/>
              <a:gd name="connsiteY3910" fmla="*/ 3439620 h 5643804"/>
              <a:gd name="connsiteX3911" fmla="*/ 3479838 w 8366380"/>
              <a:gd name="connsiteY3911" fmla="*/ 3439620 h 5643804"/>
              <a:gd name="connsiteX3912" fmla="*/ 3499606 w 8366380"/>
              <a:gd name="connsiteY3912" fmla="*/ 3419852 h 5643804"/>
              <a:gd name="connsiteX3913" fmla="*/ 3479838 w 8366380"/>
              <a:gd name="connsiteY3913" fmla="*/ 3400084 h 5643804"/>
              <a:gd name="connsiteX3914" fmla="*/ 3460069 w 8366380"/>
              <a:gd name="connsiteY3914" fmla="*/ 3419852 h 5643804"/>
              <a:gd name="connsiteX3915" fmla="*/ 3479838 w 8366380"/>
              <a:gd name="connsiteY3915" fmla="*/ 3439620 h 5643804"/>
              <a:gd name="connsiteX3916" fmla="*/ 3286810 w 8366380"/>
              <a:gd name="connsiteY3916" fmla="*/ 3439620 h 5643804"/>
              <a:gd name="connsiteX3917" fmla="*/ 3306579 w 8366380"/>
              <a:gd name="connsiteY3917" fmla="*/ 3419852 h 5643804"/>
              <a:gd name="connsiteX3918" fmla="*/ 3286810 w 8366380"/>
              <a:gd name="connsiteY3918" fmla="*/ 3400084 h 5643804"/>
              <a:gd name="connsiteX3919" fmla="*/ 3267042 w 8366380"/>
              <a:gd name="connsiteY3919" fmla="*/ 3419852 h 5643804"/>
              <a:gd name="connsiteX3920" fmla="*/ 3286810 w 8366380"/>
              <a:gd name="connsiteY3920" fmla="*/ 3439620 h 5643804"/>
              <a:gd name="connsiteX3921" fmla="*/ 3093783 w 8366380"/>
              <a:gd name="connsiteY3921" fmla="*/ 3439620 h 5643804"/>
              <a:gd name="connsiteX3922" fmla="*/ 3113551 w 8366380"/>
              <a:gd name="connsiteY3922" fmla="*/ 3419852 h 5643804"/>
              <a:gd name="connsiteX3923" fmla="*/ 3093783 w 8366380"/>
              <a:gd name="connsiteY3923" fmla="*/ 3400084 h 5643804"/>
              <a:gd name="connsiteX3924" fmla="*/ 3074014 w 8366380"/>
              <a:gd name="connsiteY3924" fmla="*/ 3419852 h 5643804"/>
              <a:gd name="connsiteX3925" fmla="*/ 3093783 w 8366380"/>
              <a:gd name="connsiteY3925" fmla="*/ 3439620 h 5643804"/>
              <a:gd name="connsiteX3926" fmla="*/ 2900755 w 8366380"/>
              <a:gd name="connsiteY3926" fmla="*/ 3439620 h 5643804"/>
              <a:gd name="connsiteX3927" fmla="*/ 2920524 w 8366380"/>
              <a:gd name="connsiteY3927" fmla="*/ 3419852 h 5643804"/>
              <a:gd name="connsiteX3928" fmla="*/ 2900755 w 8366380"/>
              <a:gd name="connsiteY3928" fmla="*/ 3400084 h 5643804"/>
              <a:gd name="connsiteX3929" fmla="*/ 2880987 w 8366380"/>
              <a:gd name="connsiteY3929" fmla="*/ 3419852 h 5643804"/>
              <a:gd name="connsiteX3930" fmla="*/ 2900755 w 8366380"/>
              <a:gd name="connsiteY3930" fmla="*/ 3439620 h 5643804"/>
              <a:gd name="connsiteX3931" fmla="*/ 2707727 w 8366380"/>
              <a:gd name="connsiteY3931" fmla="*/ 3439620 h 5643804"/>
              <a:gd name="connsiteX3932" fmla="*/ 2727495 w 8366380"/>
              <a:gd name="connsiteY3932" fmla="*/ 3419852 h 5643804"/>
              <a:gd name="connsiteX3933" fmla="*/ 2707727 w 8366380"/>
              <a:gd name="connsiteY3933" fmla="*/ 3400084 h 5643804"/>
              <a:gd name="connsiteX3934" fmla="*/ 2687958 w 8366380"/>
              <a:gd name="connsiteY3934" fmla="*/ 3419852 h 5643804"/>
              <a:gd name="connsiteX3935" fmla="*/ 2707727 w 8366380"/>
              <a:gd name="connsiteY3935" fmla="*/ 3439620 h 5643804"/>
              <a:gd name="connsiteX3936" fmla="*/ 2514699 w 8366380"/>
              <a:gd name="connsiteY3936" fmla="*/ 3439620 h 5643804"/>
              <a:gd name="connsiteX3937" fmla="*/ 2534468 w 8366380"/>
              <a:gd name="connsiteY3937" fmla="*/ 3419852 h 5643804"/>
              <a:gd name="connsiteX3938" fmla="*/ 2514699 w 8366380"/>
              <a:gd name="connsiteY3938" fmla="*/ 3400084 h 5643804"/>
              <a:gd name="connsiteX3939" fmla="*/ 2494931 w 8366380"/>
              <a:gd name="connsiteY3939" fmla="*/ 3419852 h 5643804"/>
              <a:gd name="connsiteX3940" fmla="*/ 2514699 w 8366380"/>
              <a:gd name="connsiteY3940" fmla="*/ 3439620 h 5643804"/>
              <a:gd name="connsiteX3941" fmla="*/ 2321672 w 8366380"/>
              <a:gd name="connsiteY3941" fmla="*/ 3439620 h 5643804"/>
              <a:gd name="connsiteX3942" fmla="*/ 2341440 w 8366380"/>
              <a:gd name="connsiteY3942" fmla="*/ 3419852 h 5643804"/>
              <a:gd name="connsiteX3943" fmla="*/ 2321672 w 8366380"/>
              <a:gd name="connsiteY3943" fmla="*/ 3400084 h 5643804"/>
              <a:gd name="connsiteX3944" fmla="*/ 2301903 w 8366380"/>
              <a:gd name="connsiteY3944" fmla="*/ 3419852 h 5643804"/>
              <a:gd name="connsiteX3945" fmla="*/ 2321672 w 8366380"/>
              <a:gd name="connsiteY3945" fmla="*/ 3439620 h 5643804"/>
              <a:gd name="connsiteX3946" fmla="*/ 2128643 w 8366380"/>
              <a:gd name="connsiteY3946" fmla="*/ 3439620 h 5643804"/>
              <a:gd name="connsiteX3947" fmla="*/ 2148412 w 8366380"/>
              <a:gd name="connsiteY3947" fmla="*/ 3419852 h 5643804"/>
              <a:gd name="connsiteX3948" fmla="*/ 2128643 w 8366380"/>
              <a:gd name="connsiteY3948" fmla="*/ 3400084 h 5643804"/>
              <a:gd name="connsiteX3949" fmla="*/ 2108875 w 8366380"/>
              <a:gd name="connsiteY3949" fmla="*/ 3419852 h 5643804"/>
              <a:gd name="connsiteX3950" fmla="*/ 2128643 w 8366380"/>
              <a:gd name="connsiteY3950" fmla="*/ 3439620 h 5643804"/>
              <a:gd name="connsiteX3951" fmla="*/ 1935616 w 8366380"/>
              <a:gd name="connsiteY3951" fmla="*/ 3439620 h 5643804"/>
              <a:gd name="connsiteX3952" fmla="*/ 1955384 w 8366380"/>
              <a:gd name="connsiteY3952" fmla="*/ 3419852 h 5643804"/>
              <a:gd name="connsiteX3953" fmla="*/ 1935616 w 8366380"/>
              <a:gd name="connsiteY3953" fmla="*/ 3400084 h 5643804"/>
              <a:gd name="connsiteX3954" fmla="*/ 1915848 w 8366380"/>
              <a:gd name="connsiteY3954" fmla="*/ 3419852 h 5643804"/>
              <a:gd name="connsiteX3955" fmla="*/ 1935616 w 8366380"/>
              <a:gd name="connsiteY3955" fmla="*/ 3439620 h 5643804"/>
              <a:gd name="connsiteX3956" fmla="*/ 1727277 w 8366380"/>
              <a:gd name="connsiteY3956" fmla="*/ 3439620 h 5643804"/>
              <a:gd name="connsiteX3957" fmla="*/ 1747045 w 8366380"/>
              <a:gd name="connsiteY3957" fmla="*/ 3419852 h 5643804"/>
              <a:gd name="connsiteX3958" fmla="*/ 1727277 w 8366380"/>
              <a:gd name="connsiteY3958" fmla="*/ 3400084 h 5643804"/>
              <a:gd name="connsiteX3959" fmla="*/ 1707508 w 8366380"/>
              <a:gd name="connsiteY3959" fmla="*/ 3419852 h 5643804"/>
              <a:gd name="connsiteX3960" fmla="*/ 1727277 w 8366380"/>
              <a:gd name="connsiteY3960" fmla="*/ 3439620 h 5643804"/>
              <a:gd name="connsiteX3961" fmla="*/ 1534249 w 8366380"/>
              <a:gd name="connsiteY3961" fmla="*/ 3439620 h 5643804"/>
              <a:gd name="connsiteX3962" fmla="*/ 1554018 w 8366380"/>
              <a:gd name="connsiteY3962" fmla="*/ 3419852 h 5643804"/>
              <a:gd name="connsiteX3963" fmla="*/ 1534249 w 8366380"/>
              <a:gd name="connsiteY3963" fmla="*/ 3400084 h 5643804"/>
              <a:gd name="connsiteX3964" fmla="*/ 1514481 w 8366380"/>
              <a:gd name="connsiteY3964" fmla="*/ 3419852 h 5643804"/>
              <a:gd name="connsiteX3965" fmla="*/ 1534249 w 8366380"/>
              <a:gd name="connsiteY3965" fmla="*/ 3439620 h 5643804"/>
              <a:gd name="connsiteX3966" fmla="*/ 1341222 w 8366380"/>
              <a:gd name="connsiteY3966" fmla="*/ 3439620 h 5643804"/>
              <a:gd name="connsiteX3967" fmla="*/ 1360990 w 8366380"/>
              <a:gd name="connsiteY3967" fmla="*/ 3419852 h 5643804"/>
              <a:gd name="connsiteX3968" fmla="*/ 1341222 w 8366380"/>
              <a:gd name="connsiteY3968" fmla="*/ 3400084 h 5643804"/>
              <a:gd name="connsiteX3969" fmla="*/ 1321453 w 8366380"/>
              <a:gd name="connsiteY3969" fmla="*/ 3419852 h 5643804"/>
              <a:gd name="connsiteX3970" fmla="*/ 1341222 w 8366380"/>
              <a:gd name="connsiteY3970" fmla="*/ 3439620 h 5643804"/>
              <a:gd name="connsiteX3971" fmla="*/ 1148193 w 8366380"/>
              <a:gd name="connsiteY3971" fmla="*/ 3439620 h 5643804"/>
              <a:gd name="connsiteX3972" fmla="*/ 1167962 w 8366380"/>
              <a:gd name="connsiteY3972" fmla="*/ 3419852 h 5643804"/>
              <a:gd name="connsiteX3973" fmla="*/ 1148193 w 8366380"/>
              <a:gd name="connsiteY3973" fmla="*/ 3400084 h 5643804"/>
              <a:gd name="connsiteX3974" fmla="*/ 1128425 w 8366380"/>
              <a:gd name="connsiteY3974" fmla="*/ 3419852 h 5643804"/>
              <a:gd name="connsiteX3975" fmla="*/ 1148193 w 8366380"/>
              <a:gd name="connsiteY3975" fmla="*/ 3439620 h 5643804"/>
              <a:gd name="connsiteX3976" fmla="*/ 955166 w 8366380"/>
              <a:gd name="connsiteY3976" fmla="*/ 3439620 h 5643804"/>
              <a:gd name="connsiteX3977" fmla="*/ 974934 w 8366380"/>
              <a:gd name="connsiteY3977" fmla="*/ 3419852 h 5643804"/>
              <a:gd name="connsiteX3978" fmla="*/ 955166 w 8366380"/>
              <a:gd name="connsiteY3978" fmla="*/ 3400084 h 5643804"/>
              <a:gd name="connsiteX3979" fmla="*/ 935398 w 8366380"/>
              <a:gd name="connsiteY3979" fmla="*/ 3419852 h 5643804"/>
              <a:gd name="connsiteX3980" fmla="*/ 955166 w 8366380"/>
              <a:gd name="connsiteY3980" fmla="*/ 3439620 h 5643804"/>
              <a:gd name="connsiteX3981" fmla="*/ 762138 w 8366380"/>
              <a:gd name="connsiteY3981" fmla="*/ 3439620 h 5643804"/>
              <a:gd name="connsiteX3982" fmla="*/ 781907 w 8366380"/>
              <a:gd name="connsiteY3982" fmla="*/ 3419852 h 5643804"/>
              <a:gd name="connsiteX3983" fmla="*/ 762138 w 8366380"/>
              <a:gd name="connsiteY3983" fmla="*/ 3400084 h 5643804"/>
              <a:gd name="connsiteX3984" fmla="*/ 742370 w 8366380"/>
              <a:gd name="connsiteY3984" fmla="*/ 3419852 h 5643804"/>
              <a:gd name="connsiteX3985" fmla="*/ 762138 w 8366380"/>
              <a:gd name="connsiteY3985" fmla="*/ 3439620 h 5643804"/>
              <a:gd name="connsiteX3986" fmla="*/ 569111 w 8366380"/>
              <a:gd name="connsiteY3986" fmla="*/ 3439620 h 5643804"/>
              <a:gd name="connsiteX3987" fmla="*/ 588879 w 8366380"/>
              <a:gd name="connsiteY3987" fmla="*/ 3419852 h 5643804"/>
              <a:gd name="connsiteX3988" fmla="*/ 569111 w 8366380"/>
              <a:gd name="connsiteY3988" fmla="*/ 3400084 h 5643804"/>
              <a:gd name="connsiteX3989" fmla="*/ 549343 w 8366380"/>
              <a:gd name="connsiteY3989" fmla="*/ 3419852 h 5643804"/>
              <a:gd name="connsiteX3990" fmla="*/ 569111 w 8366380"/>
              <a:gd name="connsiteY3990" fmla="*/ 3439620 h 5643804"/>
              <a:gd name="connsiteX3991" fmla="*/ 376082 w 8366380"/>
              <a:gd name="connsiteY3991" fmla="*/ 3439620 h 5643804"/>
              <a:gd name="connsiteX3992" fmla="*/ 395851 w 8366380"/>
              <a:gd name="connsiteY3992" fmla="*/ 3419852 h 5643804"/>
              <a:gd name="connsiteX3993" fmla="*/ 376082 w 8366380"/>
              <a:gd name="connsiteY3993" fmla="*/ 3400084 h 5643804"/>
              <a:gd name="connsiteX3994" fmla="*/ 356314 w 8366380"/>
              <a:gd name="connsiteY3994" fmla="*/ 3419852 h 5643804"/>
              <a:gd name="connsiteX3995" fmla="*/ 376082 w 8366380"/>
              <a:gd name="connsiteY3995" fmla="*/ 3439620 h 5643804"/>
              <a:gd name="connsiteX3996" fmla="*/ 183055 w 8366380"/>
              <a:gd name="connsiteY3996" fmla="*/ 3439620 h 5643804"/>
              <a:gd name="connsiteX3997" fmla="*/ 202823 w 8366380"/>
              <a:gd name="connsiteY3997" fmla="*/ 3419852 h 5643804"/>
              <a:gd name="connsiteX3998" fmla="*/ 183055 w 8366380"/>
              <a:gd name="connsiteY3998" fmla="*/ 3400084 h 5643804"/>
              <a:gd name="connsiteX3999" fmla="*/ 163287 w 8366380"/>
              <a:gd name="connsiteY3999" fmla="*/ 3419852 h 5643804"/>
              <a:gd name="connsiteX4000" fmla="*/ 183055 w 8366380"/>
              <a:gd name="connsiteY4000" fmla="*/ 3439620 h 5643804"/>
              <a:gd name="connsiteX4001" fmla="*/ 0 w 8366380"/>
              <a:gd name="connsiteY4001" fmla="*/ 3633169 h 5643804"/>
              <a:gd name="connsiteX4002" fmla="*/ 4006 w 8366380"/>
              <a:gd name="connsiteY4002" fmla="*/ 3631510 h 5643804"/>
              <a:gd name="connsiteX4003" fmla="*/ 9796 w 8366380"/>
              <a:gd name="connsiteY4003" fmla="*/ 3617531 h 5643804"/>
              <a:gd name="connsiteX4004" fmla="*/ 4006 w 8366380"/>
              <a:gd name="connsiteY4004" fmla="*/ 3603553 h 5643804"/>
              <a:gd name="connsiteX4005" fmla="*/ 0 w 8366380"/>
              <a:gd name="connsiteY4005" fmla="*/ 3601894 h 5643804"/>
              <a:gd name="connsiteX4006" fmla="*/ 8349367 w 8366380"/>
              <a:gd name="connsiteY4006" fmla="*/ 3637300 h 5643804"/>
              <a:gd name="connsiteX4007" fmla="*/ 8363345 w 8366380"/>
              <a:gd name="connsiteY4007" fmla="*/ 3631510 h 5643804"/>
              <a:gd name="connsiteX4008" fmla="*/ 8366380 w 8366380"/>
              <a:gd name="connsiteY4008" fmla="*/ 3624182 h 5643804"/>
              <a:gd name="connsiteX4009" fmla="*/ 8366380 w 8366380"/>
              <a:gd name="connsiteY4009" fmla="*/ 3610880 h 5643804"/>
              <a:gd name="connsiteX4010" fmla="*/ 8363345 w 8366380"/>
              <a:gd name="connsiteY4010" fmla="*/ 3603553 h 5643804"/>
              <a:gd name="connsiteX4011" fmla="*/ 8349367 w 8366380"/>
              <a:gd name="connsiteY4011" fmla="*/ 3597763 h 5643804"/>
              <a:gd name="connsiteX4012" fmla="*/ 8329598 w 8366380"/>
              <a:gd name="connsiteY4012" fmla="*/ 3617531 h 5643804"/>
              <a:gd name="connsiteX4013" fmla="*/ 8349367 w 8366380"/>
              <a:gd name="connsiteY4013" fmla="*/ 3637300 h 5643804"/>
              <a:gd name="connsiteX4014" fmla="*/ 8156338 w 8366380"/>
              <a:gd name="connsiteY4014" fmla="*/ 3637300 h 5643804"/>
              <a:gd name="connsiteX4015" fmla="*/ 8176107 w 8366380"/>
              <a:gd name="connsiteY4015" fmla="*/ 3617531 h 5643804"/>
              <a:gd name="connsiteX4016" fmla="*/ 8156338 w 8366380"/>
              <a:gd name="connsiteY4016" fmla="*/ 3597763 h 5643804"/>
              <a:gd name="connsiteX4017" fmla="*/ 8136570 w 8366380"/>
              <a:gd name="connsiteY4017" fmla="*/ 3617531 h 5643804"/>
              <a:gd name="connsiteX4018" fmla="*/ 8156338 w 8366380"/>
              <a:gd name="connsiteY4018" fmla="*/ 3637300 h 5643804"/>
              <a:gd name="connsiteX4019" fmla="*/ 7963311 w 8366380"/>
              <a:gd name="connsiteY4019" fmla="*/ 3637300 h 5643804"/>
              <a:gd name="connsiteX4020" fmla="*/ 7983079 w 8366380"/>
              <a:gd name="connsiteY4020" fmla="*/ 3617531 h 5643804"/>
              <a:gd name="connsiteX4021" fmla="*/ 7963311 w 8366380"/>
              <a:gd name="connsiteY4021" fmla="*/ 3597763 h 5643804"/>
              <a:gd name="connsiteX4022" fmla="*/ 7943543 w 8366380"/>
              <a:gd name="connsiteY4022" fmla="*/ 3617531 h 5643804"/>
              <a:gd name="connsiteX4023" fmla="*/ 7963311 w 8366380"/>
              <a:gd name="connsiteY4023" fmla="*/ 3637300 h 5643804"/>
              <a:gd name="connsiteX4024" fmla="*/ 7770283 w 8366380"/>
              <a:gd name="connsiteY4024" fmla="*/ 3637300 h 5643804"/>
              <a:gd name="connsiteX4025" fmla="*/ 7790052 w 8366380"/>
              <a:gd name="connsiteY4025" fmla="*/ 3617531 h 5643804"/>
              <a:gd name="connsiteX4026" fmla="*/ 7770283 w 8366380"/>
              <a:gd name="connsiteY4026" fmla="*/ 3597763 h 5643804"/>
              <a:gd name="connsiteX4027" fmla="*/ 7750515 w 8366380"/>
              <a:gd name="connsiteY4027" fmla="*/ 3617531 h 5643804"/>
              <a:gd name="connsiteX4028" fmla="*/ 7770283 w 8366380"/>
              <a:gd name="connsiteY4028" fmla="*/ 3637300 h 5643804"/>
              <a:gd name="connsiteX4029" fmla="*/ 7577256 w 8366380"/>
              <a:gd name="connsiteY4029" fmla="*/ 3637300 h 5643804"/>
              <a:gd name="connsiteX4030" fmla="*/ 7597024 w 8366380"/>
              <a:gd name="connsiteY4030" fmla="*/ 3617531 h 5643804"/>
              <a:gd name="connsiteX4031" fmla="*/ 7577256 w 8366380"/>
              <a:gd name="connsiteY4031" fmla="*/ 3597763 h 5643804"/>
              <a:gd name="connsiteX4032" fmla="*/ 7557488 w 8366380"/>
              <a:gd name="connsiteY4032" fmla="*/ 3617531 h 5643804"/>
              <a:gd name="connsiteX4033" fmla="*/ 7577256 w 8366380"/>
              <a:gd name="connsiteY4033" fmla="*/ 3637300 h 5643804"/>
              <a:gd name="connsiteX4034" fmla="*/ 7384228 w 8366380"/>
              <a:gd name="connsiteY4034" fmla="*/ 3637300 h 5643804"/>
              <a:gd name="connsiteX4035" fmla="*/ 7403996 w 8366380"/>
              <a:gd name="connsiteY4035" fmla="*/ 3617531 h 5643804"/>
              <a:gd name="connsiteX4036" fmla="*/ 7384228 w 8366380"/>
              <a:gd name="connsiteY4036" fmla="*/ 3597763 h 5643804"/>
              <a:gd name="connsiteX4037" fmla="*/ 7364459 w 8366380"/>
              <a:gd name="connsiteY4037" fmla="*/ 3617531 h 5643804"/>
              <a:gd name="connsiteX4038" fmla="*/ 7384228 w 8366380"/>
              <a:gd name="connsiteY4038" fmla="*/ 3637300 h 5643804"/>
              <a:gd name="connsiteX4039" fmla="*/ 7191200 w 8366380"/>
              <a:gd name="connsiteY4039" fmla="*/ 3637300 h 5643804"/>
              <a:gd name="connsiteX4040" fmla="*/ 7210968 w 8366380"/>
              <a:gd name="connsiteY4040" fmla="*/ 3617531 h 5643804"/>
              <a:gd name="connsiteX4041" fmla="*/ 7191200 w 8366380"/>
              <a:gd name="connsiteY4041" fmla="*/ 3597763 h 5643804"/>
              <a:gd name="connsiteX4042" fmla="*/ 7171432 w 8366380"/>
              <a:gd name="connsiteY4042" fmla="*/ 3617531 h 5643804"/>
              <a:gd name="connsiteX4043" fmla="*/ 7191200 w 8366380"/>
              <a:gd name="connsiteY4043" fmla="*/ 3637300 h 5643804"/>
              <a:gd name="connsiteX4044" fmla="*/ 6998173 w 8366380"/>
              <a:gd name="connsiteY4044" fmla="*/ 3637300 h 5643804"/>
              <a:gd name="connsiteX4045" fmla="*/ 7017941 w 8366380"/>
              <a:gd name="connsiteY4045" fmla="*/ 3617531 h 5643804"/>
              <a:gd name="connsiteX4046" fmla="*/ 6998173 w 8366380"/>
              <a:gd name="connsiteY4046" fmla="*/ 3597763 h 5643804"/>
              <a:gd name="connsiteX4047" fmla="*/ 6978404 w 8366380"/>
              <a:gd name="connsiteY4047" fmla="*/ 3617531 h 5643804"/>
              <a:gd name="connsiteX4048" fmla="*/ 6998173 w 8366380"/>
              <a:gd name="connsiteY4048" fmla="*/ 3637300 h 5643804"/>
              <a:gd name="connsiteX4049" fmla="*/ 6805144 w 8366380"/>
              <a:gd name="connsiteY4049" fmla="*/ 3637300 h 5643804"/>
              <a:gd name="connsiteX4050" fmla="*/ 6824913 w 8366380"/>
              <a:gd name="connsiteY4050" fmla="*/ 3617531 h 5643804"/>
              <a:gd name="connsiteX4051" fmla="*/ 6805144 w 8366380"/>
              <a:gd name="connsiteY4051" fmla="*/ 3597763 h 5643804"/>
              <a:gd name="connsiteX4052" fmla="*/ 6785376 w 8366380"/>
              <a:gd name="connsiteY4052" fmla="*/ 3617531 h 5643804"/>
              <a:gd name="connsiteX4053" fmla="*/ 6805144 w 8366380"/>
              <a:gd name="connsiteY4053" fmla="*/ 3637300 h 5643804"/>
              <a:gd name="connsiteX4054" fmla="*/ 6612117 w 8366380"/>
              <a:gd name="connsiteY4054" fmla="*/ 3637300 h 5643804"/>
              <a:gd name="connsiteX4055" fmla="*/ 6631885 w 8366380"/>
              <a:gd name="connsiteY4055" fmla="*/ 3617531 h 5643804"/>
              <a:gd name="connsiteX4056" fmla="*/ 6612117 w 8366380"/>
              <a:gd name="connsiteY4056" fmla="*/ 3597763 h 5643804"/>
              <a:gd name="connsiteX4057" fmla="*/ 6592348 w 8366380"/>
              <a:gd name="connsiteY4057" fmla="*/ 3617531 h 5643804"/>
              <a:gd name="connsiteX4058" fmla="*/ 6612117 w 8366380"/>
              <a:gd name="connsiteY4058" fmla="*/ 3637300 h 5643804"/>
              <a:gd name="connsiteX4059" fmla="*/ 6403778 w 8366380"/>
              <a:gd name="connsiteY4059" fmla="*/ 3637300 h 5643804"/>
              <a:gd name="connsiteX4060" fmla="*/ 6423546 w 8366380"/>
              <a:gd name="connsiteY4060" fmla="*/ 3617531 h 5643804"/>
              <a:gd name="connsiteX4061" fmla="*/ 6403778 w 8366380"/>
              <a:gd name="connsiteY4061" fmla="*/ 3597763 h 5643804"/>
              <a:gd name="connsiteX4062" fmla="*/ 6384009 w 8366380"/>
              <a:gd name="connsiteY4062" fmla="*/ 3617531 h 5643804"/>
              <a:gd name="connsiteX4063" fmla="*/ 6403778 w 8366380"/>
              <a:gd name="connsiteY4063" fmla="*/ 3637300 h 5643804"/>
              <a:gd name="connsiteX4064" fmla="*/ 6210750 w 8366380"/>
              <a:gd name="connsiteY4064" fmla="*/ 3637300 h 5643804"/>
              <a:gd name="connsiteX4065" fmla="*/ 6230519 w 8366380"/>
              <a:gd name="connsiteY4065" fmla="*/ 3617531 h 5643804"/>
              <a:gd name="connsiteX4066" fmla="*/ 6210750 w 8366380"/>
              <a:gd name="connsiteY4066" fmla="*/ 3597763 h 5643804"/>
              <a:gd name="connsiteX4067" fmla="*/ 6190982 w 8366380"/>
              <a:gd name="connsiteY4067" fmla="*/ 3617531 h 5643804"/>
              <a:gd name="connsiteX4068" fmla="*/ 6210750 w 8366380"/>
              <a:gd name="connsiteY4068" fmla="*/ 3637300 h 5643804"/>
              <a:gd name="connsiteX4069" fmla="*/ 6017723 w 8366380"/>
              <a:gd name="connsiteY4069" fmla="*/ 3637300 h 5643804"/>
              <a:gd name="connsiteX4070" fmla="*/ 6037491 w 8366380"/>
              <a:gd name="connsiteY4070" fmla="*/ 3617531 h 5643804"/>
              <a:gd name="connsiteX4071" fmla="*/ 6017723 w 8366380"/>
              <a:gd name="connsiteY4071" fmla="*/ 3597763 h 5643804"/>
              <a:gd name="connsiteX4072" fmla="*/ 5997954 w 8366380"/>
              <a:gd name="connsiteY4072" fmla="*/ 3617531 h 5643804"/>
              <a:gd name="connsiteX4073" fmla="*/ 6017723 w 8366380"/>
              <a:gd name="connsiteY4073" fmla="*/ 3637300 h 5643804"/>
              <a:gd name="connsiteX4074" fmla="*/ 5824694 w 8366380"/>
              <a:gd name="connsiteY4074" fmla="*/ 3637300 h 5643804"/>
              <a:gd name="connsiteX4075" fmla="*/ 5844463 w 8366380"/>
              <a:gd name="connsiteY4075" fmla="*/ 3617531 h 5643804"/>
              <a:gd name="connsiteX4076" fmla="*/ 5824694 w 8366380"/>
              <a:gd name="connsiteY4076" fmla="*/ 3597763 h 5643804"/>
              <a:gd name="connsiteX4077" fmla="*/ 5804926 w 8366380"/>
              <a:gd name="connsiteY4077" fmla="*/ 3617531 h 5643804"/>
              <a:gd name="connsiteX4078" fmla="*/ 5824694 w 8366380"/>
              <a:gd name="connsiteY4078" fmla="*/ 3637300 h 5643804"/>
              <a:gd name="connsiteX4079" fmla="*/ 5631667 w 8366380"/>
              <a:gd name="connsiteY4079" fmla="*/ 3637300 h 5643804"/>
              <a:gd name="connsiteX4080" fmla="*/ 5651435 w 8366380"/>
              <a:gd name="connsiteY4080" fmla="*/ 3617531 h 5643804"/>
              <a:gd name="connsiteX4081" fmla="*/ 5631667 w 8366380"/>
              <a:gd name="connsiteY4081" fmla="*/ 3597763 h 5643804"/>
              <a:gd name="connsiteX4082" fmla="*/ 5611899 w 8366380"/>
              <a:gd name="connsiteY4082" fmla="*/ 3617531 h 5643804"/>
              <a:gd name="connsiteX4083" fmla="*/ 5631667 w 8366380"/>
              <a:gd name="connsiteY4083" fmla="*/ 3637300 h 5643804"/>
              <a:gd name="connsiteX4084" fmla="*/ 5438639 w 8366380"/>
              <a:gd name="connsiteY4084" fmla="*/ 3637300 h 5643804"/>
              <a:gd name="connsiteX4085" fmla="*/ 5458408 w 8366380"/>
              <a:gd name="connsiteY4085" fmla="*/ 3617531 h 5643804"/>
              <a:gd name="connsiteX4086" fmla="*/ 5438639 w 8366380"/>
              <a:gd name="connsiteY4086" fmla="*/ 3597763 h 5643804"/>
              <a:gd name="connsiteX4087" fmla="*/ 5418871 w 8366380"/>
              <a:gd name="connsiteY4087" fmla="*/ 3617531 h 5643804"/>
              <a:gd name="connsiteX4088" fmla="*/ 5438639 w 8366380"/>
              <a:gd name="connsiteY4088" fmla="*/ 3637300 h 5643804"/>
              <a:gd name="connsiteX4089" fmla="*/ 5245612 w 8366380"/>
              <a:gd name="connsiteY4089" fmla="*/ 3637300 h 5643804"/>
              <a:gd name="connsiteX4090" fmla="*/ 5265380 w 8366380"/>
              <a:gd name="connsiteY4090" fmla="*/ 3617531 h 5643804"/>
              <a:gd name="connsiteX4091" fmla="*/ 5245612 w 8366380"/>
              <a:gd name="connsiteY4091" fmla="*/ 3597763 h 5643804"/>
              <a:gd name="connsiteX4092" fmla="*/ 5225843 w 8366380"/>
              <a:gd name="connsiteY4092" fmla="*/ 3617531 h 5643804"/>
              <a:gd name="connsiteX4093" fmla="*/ 5245612 w 8366380"/>
              <a:gd name="connsiteY4093" fmla="*/ 3637300 h 5643804"/>
              <a:gd name="connsiteX4094" fmla="*/ 5052584 w 8366380"/>
              <a:gd name="connsiteY4094" fmla="*/ 3637300 h 5643804"/>
              <a:gd name="connsiteX4095" fmla="*/ 5072353 w 8366380"/>
              <a:gd name="connsiteY4095" fmla="*/ 3617531 h 5643804"/>
              <a:gd name="connsiteX4096" fmla="*/ 5052584 w 8366380"/>
              <a:gd name="connsiteY4096" fmla="*/ 3597763 h 5643804"/>
              <a:gd name="connsiteX4097" fmla="*/ 5032815 w 8366380"/>
              <a:gd name="connsiteY4097" fmla="*/ 3617531 h 5643804"/>
              <a:gd name="connsiteX4098" fmla="*/ 5052584 w 8366380"/>
              <a:gd name="connsiteY4098" fmla="*/ 3637300 h 5643804"/>
              <a:gd name="connsiteX4099" fmla="*/ 4859557 w 8366380"/>
              <a:gd name="connsiteY4099" fmla="*/ 3637300 h 5643804"/>
              <a:gd name="connsiteX4100" fmla="*/ 4879324 w 8366380"/>
              <a:gd name="connsiteY4100" fmla="*/ 3617531 h 5643804"/>
              <a:gd name="connsiteX4101" fmla="*/ 4859557 w 8366380"/>
              <a:gd name="connsiteY4101" fmla="*/ 3597763 h 5643804"/>
              <a:gd name="connsiteX4102" fmla="*/ 4839789 w 8366380"/>
              <a:gd name="connsiteY4102" fmla="*/ 3617531 h 5643804"/>
              <a:gd name="connsiteX4103" fmla="*/ 4859557 w 8366380"/>
              <a:gd name="connsiteY4103" fmla="*/ 3637300 h 5643804"/>
              <a:gd name="connsiteX4104" fmla="*/ 4666528 w 8366380"/>
              <a:gd name="connsiteY4104" fmla="*/ 3637300 h 5643804"/>
              <a:gd name="connsiteX4105" fmla="*/ 4686297 w 8366380"/>
              <a:gd name="connsiteY4105" fmla="*/ 3617531 h 5643804"/>
              <a:gd name="connsiteX4106" fmla="*/ 4666528 w 8366380"/>
              <a:gd name="connsiteY4106" fmla="*/ 3597763 h 5643804"/>
              <a:gd name="connsiteX4107" fmla="*/ 4646761 w 8366380"/>
              <a:gd name="connsiteY4107" fmla="*/ 3617531 h 5643804"/>
              <a:gd name="connsiteX4108" fmla="*/ 4666528 w 8366380"/>
              <a:gd name="connsiteY4108" fmla="*/ 3637300 h 5643804"/>
              <a:gd name="connsiteX4109" fmla="*/ 4473501 w 8366380"/>
              <a:gd name="connsiteY4109" fmla="*/ 3637300 h 5643804"/>
              <a:gd name="connsiteX4110" fmla="*/ 4493269 w 8366380"/>
              <a:gd name="connsiteY4110" fmla="*/ 3617531 h 5643804"/>
              <a:gd name="connsiteX4111" fmla="*/ 4473501 w 8366380"/>
              <a:gd name="connsiteY4111" fmla="*/ 3597763 h 5643804"/>
              <a:gd name="connsiteX4112" fmla="*/ 4453732 w 8366380"/>
              <a:gd name="connsiteY4112" fmla="*/ 3617531 h 5643804"/>
              <a:gd name="connsiteX4113" fmla="*/ 4473501 w 8366380"/>
              <a:gd name="connsiteY4113" fmla="*/ 3637300 h 5643804"/>
              <a:gd name="connsiteX4114" fmla="*/ 4280474 w 8366380"/>
              <a:gd name="connsiteY4114" fmla="*/ 3637300 h 5643804"/>
              <a:gd name="connsiteX4115" fmla="*/ 4300242 w 8366380"/>
              <a:gd name="connsiteY4115" fmla="*/ 3617531 h 5643804"/>
              <a:gd name="connsiteX4116" fmla="*/ 4280474 w 8366380"/>
              <a:gd name="connsiteY4116" fmla="*/ 3597763 h 5643804"/>
              <a:gd name="connsiteX4117" fmla="*/ 4260705 w 8366380"/>
              <a:gd name="connsiteY4117" fmla="*/ 3617531 h 5643804"/>
              <a:gd name="connsiteX4118" fmla="*/ 4280474 w 8366380"/>
              <a:gd name="connsiteY4118" fmla="*/ 3637300 h 5643804"/>
              <a:gd name="connsiteX4119" fmla="*/ 4058922 w 8366380"/>
              <a:gd name="connsiteY4119" fmla="*/ 3637300 h 5643804"/>
              <a:gd name="connsiteX4120" fmla="*/ 4078690 w 8366380"/>
              <a:gd name="connsiteY4120" fmla="*/ 3617531 h 5643804"/>
              <a:gd name="connsiteX4121" fmla="*/ 4058922 w 8366380"/>
              <a:gd name="connsiteY4121" fmla="*/ 3597763 h 5643804"/>
              <a:gd name="connsiteX4122" fmla="*/ 4039153 w 8366380"/>
              <a:gd name="connsiteY4122" fmla="*/ 3617531 h 5643804"/>
              <a:gd name="connsiteX4123" fmla="*/ 4058922 w 8366380"/>
              <a:gd name="connsiteY4123" fmla="*/ 3637300 h 5643804"/>
              <a:gd name="connsiteX4124" fmla="*/ 3865894 w 8366380"/>
              <a:gd name="connsiteY4124" fmla="*/ 3637300 h 5643804"/>
              <a:gd name="connsiteX4125" fmla="*/ 3885662 w 8366380"/>
              <a:gd name="connsiteY4125" fmla="*/ 3617531 h 5643804"/>
              <a:gd name="connsiteX4126" fmla="*/ 3865894 w 8366380"/>
              <a:gd name="connsiteY4126" fmla="*/ 3597763 h 5643804"/>
              <a:gd name="connsiteX4127" fmla="*/ 3846126 w 8366380"/>
              <a:gd name="connsiteY4127" fmla="*/ 3617531 h 5643804"/>
              <a:gd name="connsiteX4128" fmla="*/ 3865894 w 8366380"/>
              <a:gd name="connsiteY4128" fmla="*/ 3637300 h 5643804"/>
              <a:gd name="connsiteX4129" fmla="*/ 3672866 w 8366380"/>
              <a:gd name="connsiteY4129" fmla="*/ 3637300 h 5643804"/>
              <a:gd name="connsiteX4130" fmla="*/ 3692634 w 8366380"/>
              <a:gd name="connsiteY4130" fmla="*/ 3617531 h 5643804"/>
              <a:gd name="connsiteX4131" fmla="*/ 3672866 w 8366380"/>
              <a:gd name="connsiteY4131" fmla="*/ 3597763 h 5643804"/>
              <a:gd name="connsiteX4132" fmla="*/ 3653098 w 8366380"/>
              <a:gd name="connsiteY4132" fmla="*/ 3617531 h 5643804"/>
              <a:gd name="connsiteX4133" fmla="*/ 3672866 w 8366380"/>
              <a:gd name="connsiteY4133" fmla="*/ 3637300 h 5643804"/>
              <a:gd name="connsiteX4134" fmla="*/ 3479838 w 8366380"/>
              <a:gd name="connsiteY4134" fmla="*/ 3637300 h 5643804"/>
              <a:gd name="connsiteX4135" fmla="*/ 3499606 w 8366380"/>
              <a:gd name="connsiteY4135" fmla="*/ 3617531 h 5643804"/>
              <a:gd name="connsiteX4136" fmla="*/ 3479838 w 8366380"/>
              <a:gd name="connsiteY4136" fmla="*/ 3597763 h 5643804"/>
              <a:gd name="connsiteX4137" fmla="*/ 3460069 w 8366380"/>
              <a:gd name="connsiteY4137" fmla="*/ 3617531 h 5643804"/>
              <a:gd name="connsiteX4138" fmla="*/ 3479838 w 8366380"/>
              <a:gd name="connsiteY4138" fmla="*/ 3637300 h 5643804"/>
              <a:gd name="connsiteX4139" fmla="*/ 3286810 w 8366380"/>
              <a:gd name="connsiteY4139" fmla="*/ 3637300 h 5643804"/>
              <a:gd name="connsiteX4140" fmla="*/ 3306579 w 8366380"/>
              <a:gd name="connsiteY4140" fmla="*/ 3617531 h 5643804"/>
              <a:gd name="connsiteX4141" fmla="*/ 3286810 w 8366380"/>
              <a:gd name="connsiteY4141" fmla="*/ 3597763 h 5643804"/>
              <a:gd name="connsiteX4142" fmla="*/ 3267042 w 8366380"/>
              <a:gd name="connsiteY4142" fmla="*/ 3617531 h 5643804"/>
              <a:gd name="connsiteX4143" fmla="*/ 3286810 w 8366380"/>
              <a:gd name="connsiteY4143" fmla="*/ 3637300 h 5643804"/>
              <a:gd name="connsiteX4144" fmla="*/ 3093783 w 8366380"/>
              <a:gd name="connsiteY4144" fmla="*/ 3637300 h 5643804"/>
              <a:gd name="connsiteX4145" fmla="*/ 3113551 w 8366380"/>
              <a:gd name="connsiteY4145" fmla="*/ 3617531 h 5643804"/>
              <a:gd name="connsiteX4146" fmla="*/ 3093783 w 8366380"/>
              <a:gd name="connsiteY4146" fmla="*/ 3597763 h 5643804"/>
              <a:gd name="connsiteX4147" fmla="*/ 3074014 w 8366380"/>
              <a:gd name="connsiteY4147" fmla="*/ 3617531 h 5643804"/>
              <a:gd name="connsiteX4148" fmla="*/ 3093783 w 8366380"/>
              <a:gd name="connsiteY4148" fmla="*/ 3637300 h 5643804"/>
              <a:gd name="connsiteX4149" fmla="*/ 2900755 w 8366380"/>
              <a:gd name="connsiteY4149" fmla="*/ 3637300 h 5643804"/>
              <a:gd name="connsiteX4150" fmla="*/ 2920524 w 8366380"/>
              <a:gd name="connsiteY4150" fmla="*/ 3617531 h 5643804"/>
              <a:gd name="connsiteX4151" fmla="*/ 2900755 w 8366380"/>
              <a:gd name="connsiteY4151" fmla="*/ 3597763 h 5643804"/>
              <a:gd name="connsiteX4152" fmla="*/ 2880987 w 8366380"/>
              <a:gd name="connsiteY4152" fmla="*/ 3617531 h 5643804"/>
              <a:gd name="connsiteX4153" fmla="*/ 2900755 w 8366380"/>
              <a:gd name="connsiteY4153" fmla="*/ 3637300 h 5643804"/>
              <a:gd name="connsiteX4154" fmla="*/ 2707727 w 8366380"/>
              <a:gd name="connsiteY4154" fmla="*/ 3637300 h 5643804"/>
              <a:gd name="connsiteX4155" fmla="*/ 2727495 w 8366380"/>
              <a:gd name="connsiteY4155" fmla="*/ 3617531 h 5643804"/>
              <a:gd name="connsiteX4156" fmla="*/ 2707727 w 8366380"/>
              <a:gd name="connsiteY4156" fmla="*/ 3597763 h 5643804"/>
              <a:gd name="connsiteX4157" fmla="*/ 2687958 w 8366380"/>
              <a:gd name="connsiteY4157" fmla="*/ 3617531 h 5643804"/>
              <a:gd name="connsiteX4158" fmla="*/ 2707727 w 8366380"/>
              <a:gd name="connsiteY4158" fmla="*/ 3637300 h 5643804"/>
              <a:gd name="connsiteX4159" fmla="*/ 2514699 w 8366380"/>
              <a:gd name="connsiteY4159" fmla="*/ 3637300 h 5643804"/>
              <a:gd name="connsiteX4160" fmla="*/ 2534468 w 8366380"/>
              <a:gd name="connsiteY4160" fmla="*/ 3617531 h 5643804"/>
              <a:gd name="connsiteX4161" fmla="*/ 2514699 w 8366380"/>
              <a:gd name="connsiteY4161" fmla="*/ 3597763 h 5643804"/>
              <a:gd name="connsiteX4162" fmla="*/ 2494931 w 8366380"/>
              <a:gd name="connsiteY4162" fmla="*/ 3617531 h 5643804"/>
              <a:gd name="connsiteX4163" fmla="*/ 2514699 w 8366380"/>
              <a:gd name="connsiteY4163" fmla="*/ 3637300 h 5643804"/>
              <a:gd name="connsiteX4164" fmla="*/ 2321672 w 8366380"/>
              <a:gd name="connsiteY4164" fmla="*/ 3637300 h 5643804"/>
              <a:gd name="connsiteX4165" fmla="*/ 2341440 w 8366380"/>
              <a:gd name="connsiteY4165" fmla="*/ 3617531 h 5643804"/>
              <a:gd name="connsiteX4166" fmla="*/ 2321672 w 8366380"/>
              <a:gd name="connsiteY4166" fmla="*/ 3597763 h 5643804"/>
              <a:gd name="connsiteX4167" fmla="*/ 2301903 w 8366380"/>
              <a:gd name="connsiteY4167" fmla="*/ 3617531 h 5643804"/>
              <a:gd name="connsiteX4168" fmla="*/ 2321672 w 8366380"/>
              <a:gd name="connsiteY4168" fmla="*/ 3637300 h 5643804"/>
              <a:gd name="connsiteX4169" fmla="*/ 2128643 w 8366380"/>
              <a:gd name="connsiteY4169" fmla="*/ 3637300 h 5643804"/>
              <a:gd name="connsiteX4170" fmla="*/ 2148412 w 8366380"/>
              <a:gd name="connsiteY4170" fmla="*/ 3617531 h 5643804"/>
              <a:gd name="connsiteX4171" fmla="*/ 2128643 w 8366380"/>
              <a:gd name="connsiteY4171" fmla="*/ 3597763 h 5643804"/>
              <a:gd name="connsiteX4172" fmla="*/ 2108875 w 8366380"/>
              <a:gd name="connsiteY4172" fmla="*/ 3617531 h 5643804"/>
              <a:gd name="connsiteX4173" fmla="*/ 2128643 w 8366380"/>
              <a:gd name="connsiteY4173" fmla="*/ 3637300 h 5643804"/>
              <a:gd name="connsiteX4174" fmla="*/ 1935616 w 8366380"/>
              <a:gd name="connsiteY4174" fmla="*/ 3637300 h 5643804"/>
              <a:gd name="connsiteX4175" fmla="*/ 1955384 w 8366380"/>
              <a:gd name="connsiteY4175" fmla="*/ 3617531 h 5643804"/>
              <a:gd name="connsiteX4176" fmla="*/ 1935616 w 8366380"/>
              <a:gd name="connsiteY4176" fmla="*/ 3597763 h 5643804"/>
              <a:gd name="connsiteX4177" fmla="*/ 1915848 w 8366380"/>
              <a:gd name="connsiteY4177" fmla="*/ 3617531 h 5643804"/>
              <a:gd name="connsiteX4178" fmla="*/ 1935616 w 8366380"/>
              <a:gd name="connsiteY4178" fmla="*/ 3637300 h 5643804"/>
              <a:gd name="connsiteX4179" fmla="*/ 1727277 w 8366380"/>
              <a:gd name="connsiteY4179" fmla="*/ 3637300 h 5643804"/>
              <a:gd name="connsiteX4180" fmla="*/ 1747045 w 8366380"/>
              <a:gd name="connsiteY4180" fmla="*/ 3617531 h 5643804"/>
              <a:gd name="connsiteX4181" fmla="*/ 1727277 w 8366380"/>
              <a:gd name="connsiteY4181" fmla="*/ 3597763 h 5643804"/>
              <a:gd name="connsiteX4182" fmla="*/ 1707508 w 8366380"/>
              <a:gd name="connsiteY4182" fmla="*/ 3617531 h 5643804"/>
              <a:gd name="connsiteX4183" fmla="*/ 1727277 w 8366380"/>
              <a:gd name="connsiteY4183" fmla="*/ 3637300 h 5643804"/>
              <a:gd name="connsiteX4184" fmla="*/ 1534249 w 8366380"/>
              <a:gd name="connsiteY4184" fmla="*/ 3637300 h 5643804"/>
              <a:gd name="connsiteX4185" fmla="*/ 1554018 w 8366380"/>
              <a:gd name="connsiteY4185" fmla="*/ 3617531 h 5643804"/>
              <a:gd name="connsiteX4186" fmla="*/ 1534249 w 8366380"/>
              <a:gd name="connsiteY4186" fmla="*/ 3597763 h 5643804"/>
              <a:gd name="connsiteX4187" fmla="*/ 1514481 w 8366380"/>
              <a:gd name="connsiteY4187" fmla="*/ 3617531 h 5643804"/>
              <a:gd name="connsiteX4188" fmla="*/ 1534249 w 8366380"/>
              <a:gd name="connsiteY4188" fmla="*/ 3637300 h 5643804"/>
              <a:gd name="connsiteX4189" fmla="*/ 1341222 w 8366380"/>
              <a:gd name="connsiteY4189" fmla="*/ 3637300 h 5643804"/>
              <a:gd name="connsiteX4190" fmla="*/ 1360990 w 8366380"/>
              <a:gd name="connsiteY4190" fmla="*/ 3617531 h 5643804"/>
              <a:gd name="connsiteX4191" fmla="*/ 1341222 w 8366380"/>
              <a:gd name="connsiteY4191" fmla="*/ 3597763 h 5643804"/>
              <a:gd name="connsiteX4192" fmla="*/ 1321453 w 8366380"/>
              <a:gd name="connsiteY4192" fmla="*/ 3617531 h 5643804"/>
              <a:gd name="connsiteX4193" fmla="*/ 1341222 w 8366380"/>
              <a:gd name="connsiteY4193" fmla="*/ 3637300 h 5643804"/>
              <a:gd name="connsiteX4194" fmla="*/ 1148193 w 8366380"/>
              <a:gd name="connsiteY4194" fmla="*/ 3637300 h 5643804"/>
              <a:gd name="connsiteX4195" fmla="*/ 1167962 w 8366380"/>
              <a:gd name="connsiteY4195" fmla="*/ 3617531 h 5643804"/>
              <a:gd name="connsiteX4196" fmla="*/ 1148193 w 8366380"/>
              <a:gd name="connsiteY4196" fmla="*/ 3597763 h 5643804"/>
              <a:gd name="connsiteX4197" fmla="*/ 1128425 w 8366380"/>
              <a:gd name="connsiteY4197" fmla="*/ 3617531 h 5643804"/>
              <a:gd name="connsiteX4198" fmla="*/ 1148193 w 8366380"/>
              <a:gd name="connsiteY4198" fmla="*/ 3637300 h 5643804"/>
              <a:gd name="connsiteX4199" fmla="*/ 955166 w 8366380"/>
              <a:gd name="connsiteY4199" fmla="*/ 3637300 h 5643804"/>
              <a:gd name="connsiteX4200" fmla="*/ 974934 w 8366380"/>
              <a:gd name="connsiteY4200" fmla="*/ 3617531 h 5643804"/>
              <a:gd name="connsiteX4201" fmla="*/ 955166 w 8366380"/>
              <a:gd name="connsiteY4201" fmla="*/ 3597763 h 5643804"/>
              <a:gd name="connsiteX4202" fmla="*/ 935398 w 8366380"/>
              <a:gd name="connsiteY4202" fmla="*/ 3617531 h 5643804"/>
              <a:gd name="connsiteX4203" fmla="*/ 955166 w 8366380"/>
              <a:gd name="connsiteY4203" fmla="*/ 3637300 h 5643804"/>
              <a:gd name="connsiteX4204" fmla="*/ 762138 w 8366380"/>
              <a:gd name="connsiteY4204" fmla="*/ 3637300 h 5643804"/>
              <a:gd name="connsiteX4205" fmla="*/ 781907 w 8366380"/>
              <a:gd name="connsiteY4205" fmla="*/ 3617531 h 5643804"/>
              <a:gd name="connsiteX4206" fmla="*/ 762138 w 8366380"/>
              <a:gd name="connsiteY4206" fmla="*/ 3597763 h 5643804"/>
              <a:gd name="connsiteX4207" fmla="*/ 742370 w 8366380"/>
              <a:gd name="connsiteY4207" fmla="*/ 3617531 h 5643804"/>
              <a:gd name="connsiteX4208" fmla="*/ 762138 w 8366380"/>
              <a:gd name="connsiteY4208" fmla="*/ 3637300 h 5643804"/>
              <a:gd name="connsiteX4209" fmla="*/ 569111 w 8366380"/>
              <a:gd name="connsiteY4209" fmla="*/ 3637300 h 5643804"/>
              <a:gd name="connsiteX4210" fmla="*/ 588879 w 8366380"/>
              <a:gd name="connsiteY4210" fmla="*/ 3617531 h 5643804"/>
              <a:gd name="connsiteX4211" fmla="*/ 569111 w 8366380"/>
              <a:gd name="connsiteY4211" fmla="*/ 3597763 h 5643804"/>
              <a:gd name="connsiteX4212" fmla="*/ 549343 w 8366380"/>
              <a:gd name="connsiteY4212" fmla="*/ 3617531 h 5643804"/>
              <a:gd name="connsiteX4213" fmla="*/ 569111 w 8366380"/>
              <a:gd name="connsiteY4213" fmla="*/ 3637300 h 5643804"/>
              <a:gd name="connsiteX4214" fmla="*/ 376082 w 8366380"/>
              <a:gd name="connsiteY4214" fmla="*/ 3637300 h 5643804"/>
              <a:gd name="connsiteX4215" fmla="*/ 395851 w 8366380"/>
              <a:gd name="connsiteY4215" fmla="*/ 3617531 h 5643804"/>
              <a:gd name="connsiteX4216" fmla="*/ 376082 w 8366380"/>
              <a:gd name="connsiteY4216" fmla="*/ 3597763 h 5643804"/>
              <a:gd name="connsiteX4217" fmla="*/ 356314 w 8366380"/>
              <a:gd name="connsiteY4217" fmla="*/ 3617531 h 5643804"/>
              <a:gd name="connsiteX4218" fmla="*/ 376082 w 8366380"/>
              <a:gd name="connsiteY4218" fmla="*/ 3637300 h 5643804"/>
              <a:gd name="connsiteX4219" fmla="*/ 183055 w 8366380"/>
              <a:gd name="connsiteY4219" fmla="*/ 3637300 h 5643804"/>
              <a:gd name="connsiteX4220" fmla="*/ 202823 w 8366380"/>
              <a:gd name="connsiteY4220" fmla="*/ 3617531 h 5643804"/>
              <a:gd name="connsiteX4221" fmla="*/ 183055 w 8366380"/>
              <a:gd name="connsiteY4221" fmla="*/ 3597763 h 5643804"/>
              <a:gd name="connsiteX4222" fmla="*/ 163287 w 8366380"/>
              <a:gd name="connsiteY4222" fmla="*/ 3617531 h 5643804"/>
              <a:gd name="connsiteX4223" fmla="*/ 183055 w 8366380"/>
              <a:gd name="connsiteY4223" fmla="*/ 3637300 h 5643804"/>
              <a:gd name="connsiteX4224" fmla="*/ 0 w 8366380"/>
              <a:gd name="connsiteY4224" fmla="*/ 3830847 h 5643804"/>
              <a:gd name="connsiteX4225" fmla="*/ 4006 w 8366380"/>
              <a:gd name="connsiteY4225" fmla="*/ 3829188 h 5643804"/>
              <a:gd name="connsiteX4226" fmla="*/ 9796 w 8366380"/>
              <a:gd name="connsiteY4226" fmla="*/ 3815210 h 5643804"/>
              <a:gd name="connsiteX4227" fmla="*/ 4006 w 8366380"/>
              <a:gd name="connsiteY4227" fmla="*/ 3801232 h 5643804"/>
              <a:gd name="connsiteX4228" fmla="*/ 0 w 8366380"/>
              <a:gd name="connsiteY4228" fmla="*/ 3799573 h 5643804"/>
              <a:gd name="connsiteX4229" fmla="*/ 8349367 w 8366380"/>
              <a:gd name="connsiteY4229" fmla="*/ 3834978 h 5643804"/>
              <a:gd name="connsiteX4230" fmla="*/ 8363345 w 8366380"/>
              <a:gd name="connsiteY4230" fmla="*/ 3829188 h 5643804"/>
              <a:gd name="connsiteX4231" fmla="*/ 8366380 w 8366380"/>
              <a:gd name="connsiteY4231" fmla="*/ 3821861 h 5643804"/>
              <a:gd name="connsiteX4232" fmla="*/ 8366380 w 8366380"/>
              <a:gd name="connsiteY4232" fmla="*/ 3808559 h 5643804"/>
              <a:gd name="connsiteX4233" fmla="*/ 8363345 w 8366380"/>
              <a:gd name="connsiteY4233" fmla="*/ 3801232 h 5643804"/>
              <a:gd name="connsiteX4234" fmla="*/ 8349367 w 8366380"/>
              <a:gd name="connsiteY4234" fmla="*/ 3795442 h 5643804"/>
              <a:gd name="connsiteX4235" fmla="*/ 8329598 w 8366380"/>
              <a:gd name="connsiteY4235" fmla="*/ 3815210 h 5643804"/>
              <a:gd name="connsiteX4236" fmla="*/ 8349367 w 8366380"/>
              <a:gd name="connsiteY4236" fmla="*/ 3834978 h 5643804"/>
              <a:gd name="connsiteX4237" fmla="*/ 8156338 w 8366380"/>
              <a:gd name="connsiteY4237" fmla="*/ 3834978 h 5643804"/>
              <a:gd name="connsiteX4238" fmla="*/ 8176107 w 8366380"/>
              <a:gd name="connsiteY4238" fmla="*/ 3815210 h 5643804"/>
              <a:gd name="connsiteX4239" fmla="*/ 8156338 w 8366380"/>
              <a:gd name="connsiteY4239" fmla="*/ 3795442 h 5643804"/>
              <a:gd name="connsiteX4240" fmla="*/ 8136570 w 8366380"/>
              <a:gd name="connsiteY4240" fmla="*/ 3815210 h 5643804"/>
              <a:gd name="connsiteX4241" fmla="*/ 8156338 w 8366380"/>
              <a:gd name="connsiteY4241" fmla="*/ 3834978 h 5643804"/>
              <a:gd name="connsiteX4242" fmla="*/ 7963311 w 8366380"/>
              <a:gd name="connsiteY4242" fmla="*/ 3834978 h 5643804"/>
              <a:gd name="connsiteX4243" fmla="*/ 7983079 w 8366380"/>
              <a:gd name="connsiteY4243" fmla="*/ 3815210 h 5643804"/>
              <a:gd name="connsiteX4244" fmla="*/ 7963311 w 8366380"/>
              <a:gd name="connsiteY4244" fmla="*/ 3795442 h 5643804"/>
              <a:gd name="connsiteX4245" fmla="*/ 7943543 w 8366380"/>
              <a:gd name="connsiteY4245" fmla="*/ 3815210 h 5643804"/>
              <a:gd name="connsiteX4246" fmla="*/ 7963311 w 8366380"/>
              <a:gd name="connsiteY4246" fmla="*/ 3834978 h 5643804"/>
              <a:gd name="connsiteX4247" fmla="*/ 7770283 w 8366380"/>
              <a:gd name="connsiteY4247" fmla="*/ 3834978 h 5643804"/>
              <a:gd name="connsiteX4248" fmla="*/ 7790052 w 8366380"/>
              <a:gd name="connsiteY4248" fmla="*/ 3815210 h 5643804"/>
              <a:gd name="connsiteX4249" fmla="*/ 7770283 w 8366380"/>
              <a:gd name="connsiteY4249" fmla="*/ 3795442 h 5643804"/>
              <a:gd name="connsiteX4250" fmla="*/ 7750515 w 8366380"/>
              <a:gd name="connsiteY4250" fmla="*/ 3815210 h 5643804"/>
              <a:gd name="connsiteX4251" fmla="*/ 7770283 w 8366380"/>
              <a:gd name="connsiteY4251" fmla="*/ 3834978 h 5643804"/>
              <a:gd name="connsiteX4252" fmla="*/ 7577256 w 8366380"/>
              <a:gd name="connsiteY4252" fmla="*/ 3834978 h 5643804"/>
              <a:gd name="connsiteX4253" fmla="*/ 7597024 w 8366380"/>
              <a:gd name="connsiteY4253" fmla="*/ 3815210 h 5643804"/>
              <a:gd name="connsiteX4254" fmla="*/ 7577256 w 8366380"/>
              <a:gd name="connsiteY4254" fmla="*/ 3795442 h 5643804"/>
              <a:gd name="connsiteX4255" fmla="*/ 7557488 w 8366380"/>
              <a:gd name="connsiteY4255" fmla="*/ 3815210 h 5643804"/>
              <a:gd name="connsiteX4256" fmla="*/ 7577256 w 8366380"/>
              <a:gd name="connsiteY4256" fmla="*/ 3834978 h 5643804"/>
              <a:gd name="connsiteX4257" fmla="*/ 7384228 w 8366380"/>
              <a:gd name="connsiteY4257" fmla="*/ 3834978 h 5643804"/>
              <a:gd name="connsiteX4258" fmla="*/ 7403996 w 8366380"/>
              <a:gd name="connsiteY4258" fmla="*/ 3815210 h 5643804"/>
              <a:gd name="connsiteX4259" fmla="*/ 7384228 w 8366380"/>
              <a:gd name="connsiteY4259" fmla="*/ 3795442 h 5643804"/>
              <a:gd name="connsiteX4260" fmla="*/ 7364459 w 8366380"/>
              <a:gd name="connsiteY4260" fmla="*/ 3815210 h 5643804"/>
              <a:gd name="connsiteX4261" fmla="*/ 7384228 w 8366380"/>
              <a:gd name="connsiteY4261" fmla="*/ 3834978 h 5643804"/>
              <a:gd name="connsiteX4262" fmla="*/ 7191200 w 8366380"/>
              <a:gd name="connsiteY4262" fmla="*/ 3834978 h 5643804"/>
              <a:gd name="connsiteX4263" fmla="*/ 7210968 w 8366380"/>
              <a:gd name="connsiteY4263" fmla="*/ 3815210 h 5643804"/>
              <a:gd name="connsiteX4264" fmla="*/ 7191200 w 8366380"/>
              <a:gd name="connsiteY4264" fmla="*/ 3795442 h 5643804"/>
              <a:gd name="connsiteX4265" fmla="*/ 7171432 w 8366380"/>
              <a:gd name="connsiteY4265" fmla="*/ 3815210 h 5643804"/>
              <a:gd name="connsiteX4266" fmla="*/ 7191200 w 8366380"/>
              <a:gd name="connsiteY4266" fmla="*/ 3834978 h 5643804"/>
              <a:gd name="connsiteX4267" fmla="*/ 6998173 w 8366380"/>
              <a:gd name="connsiteY4267" fmla="*/ 3834978 h 5643804"/>
              <a:gd name="connsiteX4268" fmla="*/ 7017941 w 8366380"/>
              <a:gd name="connsiteY4268" fmla="*/ 3815210 h 5643804"/>
              <a:gd name="connsiteX4269" fmla="*/ 6998173 w 8366380"/>
              <a:gd name="connsiteY4269" fmla="*/ 3795442 h 5643804"/>
              <a:gd name="connsiteX4270" fmla="*/ 6978404 w 8366380"/>
              <a:gd name="connsiteY4270" fmla="*/ 3815210 h 5643804"/>
              <a:gd name="connsiteX4271" fmla="*/ 6998173 w 8366380"/>
              <a:gd name="connsiteY4271" fmla="*/ 3834978 h 5643804"/>
              <a:gd name="connsiteX4272" fmla="*/ 6805144 w 8366380"/>
              <a:gd name="connsiteY4272" fmla="*/ 3834978 h 5643804"/>
              <a:gd name="connsiteX4273" fmla="*/ 6824913 w 8366380"/>
              <a:gd name="connsiteY4273" fmla="*/ 3815210 h 5643804"/>
              <a:gd name="connsiteX4274" fmla="*/ 6805144 w 8366380"/>
              <a:gd name="connsiteY4274" fmla="*/ 3795442 h 5643804"/>
              <a:gd name="connsiteX4275" fmla="*/ 6785376 w 8366380"/>
              <a:gd name="connsiteY4275" fmla="*/ 3815210 h 5643804"/>
              <a:gd name="connsiteX4276" fmla="*/ 6805144 w 8366380"/>
              <a:gd name="connsiteY4276" fmla="*/ 3834978 h 5643804"/>
              <a:gd name="connsiteX4277" fmla="*/ 6612117 w 8366380"/>
              <a:gd name="connsiteY4277" fmla="*/ 3834978 h 5643804"/>
              <a:gd name="connsiteX4278" fmla="*/ 6631885 w 8366380"/>
              <a:gd name="connsiteY4278" fmla="*/ 3815210 h 5643804"/>
              <a:gd name="connsiteX4279" fmla="*/ 6612117 w 8366380"/>
              <a:gd name="connsiteY4279" fmla="*/ 3795442 h 5643804"/>
              <a:gd name="connsiteX4280" fmla="*/ 6592348 w 8366380"/>
              <a:gd name="connsiteY4280" fmla="*/ 3815210 h 5643804"/>
              <a:gd name="connsiteX4281" fmla="*/ 6612117 w 8366380"/>
              <a:gd name="connsiteY4281" fmla="*/ 3834978 h 5643804"/>
              <a:gd name="connsiteX4282" fmla="*/ 6403778 w 8366380"/>
              <a:gd name="connsiteY4282" fmla="*/ 3834978 h 5643804"/>
              <a:gd name="connsiteX4283" fmla="*/ 6423546 w 8366380"/>
              <a:gd name="connsiteY4283" fmla="*/ 3815210 h 5643804"/>
              <a:gd name="connsiteX4284" fmla="*/ 6403778 w 8366380"/>
              <a:gd name="connsiteY4284" fmla="*/ 3795442 h 5643804"/>
              <a:gd name="connsiteX4285" fmla="*/ 6384009 w 8366380"/>
              <a:gd name="connsiteY4285" fmla="*/ 3815210 h 5643804"/>
              <a:gd name="connsiteX4286" fmla="*/ 6403778 w 8366380"/>
              <a:gd name="connsiteY4286" fmla="*/ 3834978 h 5643804"/>
              <a:gd name="connsiteX4287" fmla="*/ 6210750 w 8366380"/>
              <a:gd name="connsiteY4287" fmla="*/ 3834978 h 5643804"/>
              <a:gd name="connsiteX4288" fmla="*/ 6230519 w 8366380"/>
              <a:gd name="connsiteY4288" fmla="*/ 3815210 h 5643804"/>
              <a:gd name="connsiteX4289" fmla="*/ 6210750 w 8366380"/>
              <a:gd name="connsiteY4289" fmla="*/ 3795442 h 5643804"/>
              <a:gd name="connsiteX4290" fmla="*/ 6190982 w 8366380"/>
              <a:gd name="connsiteY4290" fmla="*/ 3815210 h 5643804"/>
              <a:gd name="connsiteX4291" fmla="*/ 6210750 w 8366380"/>
              <a:gd name="connsiteY4291" fmla="*/ 3834978 h 5643804"/>
              <a:gd name="connsiteX4292" fmla="*/ 6017723 w 8366380"/>
              <a:gd name="connsiteY4292" fmla="*/ 3834978 h 5643804"/>
              <a:gd name="connsiteX4293" fmla="*/ 6037491 w 8366380"/>
              <a:gd name="connsiteY4293" fmla="*/ 3815210 h 5643804"/>
              <a:gd name="connsiteX4294" fmla="*/ 6017723 w 8366380"/>
              <a:gd name="connsiteY4294" fmla="*/ 3795442 h 5643804"/>
              <a:gd name="connsiteX4295" fmla="*/ 5997954 w 8366380"/>
              <a:gd name="connsiteY4295" fmla="*/ 3815210 h 5643804"/>
              <a:gd name="connsiteX4296" fmla="*/ 6017723 w 8366380"/>
              <a:gd name="connsiteY4296" fmla="*/ 3834978 h 5643804"/>
              <a:gd name="connsiteX4297" fmla="*/ 5824694 w 8366380"/>
              <a:gd name="connsiteY4297" fmla="*/ 3834978 h 5643804"/>
              <a:gd name="connsiteX4298" fmla="*/ 5844463 w 8366380"/>
              <a:gd name="connsiteY4298" fmla="*/ 3815210 h 5643804"/>
              <a:gd name="connsiteX4299" fmla="*/ 5824694 w 8366380"/>
              <a:gd name="connsiteY4299" fmla="*/ 3795442 h 5643804"/>
              <a:gd name="connsiteX4300" fmla="*/ 5804926 w 8366380"/>
              <a:gd name="connsiteY4300" fmla="*/ 3815210 h 5643804"/>
              <a:gd name="connsiteX4301" fmla="*/ 5824694 w 8366380"/>
              <a:gd name="connsiteY4301" fmla="*/ 3834978 h 5643804"/>
              <a:gd name="connsiteX4302" fmla="*/ 5631667 w 8366380"/>
              <a:gd name="connsiteY4302" fmla="*/ 3834978 h 5643804"/>
              <a:gd name="connsiteX4303" fmla="*/ 5651435 w 8366380"/>
              <a:gd name="connsiteY4303" fmla="*/ 3815210 h 5643804"/>
              <a:gd name="connsiteX4304" fmla="*/ 5631667 w 8366380"/>
              <a:gd name="connsiteY4304" fmla="*/ 3795442 h 5643804"/>
              <a:gd name="connsiteX4305" fmla="*/ 5611899 w 8366380"/>
              <a:gd name="connsiteY4305" fmla="*/ 3815210 h 5643804"/>
              <a:gd name="connsiteX4306" fmla="*/ 5631667 w 8366380"/>
              <a:gd name="connsiteY4306" fmla="*/ 3834978 h 5643804"/>
              <a:gd name="connsiteX4307" fmla="*/ 5438639 w 8366380"/>
              <a:gd name="connsiteY4307" fmla="*/ 3834978 h 5643804"/>
              <a:gd name="connsiteX4308" fmla="*/ 5458408 w 8366380"/>
              <a:gd name="connsiteY4308" fmla="*/ 3815210 h 5643804"/>
              <a:gd name="connsiteX4309" fmla="*/ 5438639 w 8366380"/>
              <a:gd name="connsiteY4309" fmla="*/ 3795442 h 5643804"/>
              <a:gd name="connsiteX4310" fmla="*/ 5418871 w 8366380"/>
              <a:gd name="connsiteY4310" fmla="*/ 3815210 h 5643804"/>
              <a:gd name="connsiteX4311" fmla="*/ 5438639 w 8366380"/>
              <a:gd name="connsiteY4311" fmla="*/ 3834978 h 5643804"/>
              <a:gd name="connsiteX4312" fmla="*/ 5245612 w 8366380"/>
              <a:gd name="connsiteY4312" fmla="*/ 3834978 h 5643804"/>
              <a:gd name="connsiteX4313" fmla="*/ 5265380 w 8366380"/>
              <a:gd name="connsiteY4313" fmla="*/ 3815210 h 5643804"/>
              <a:gd name="connsiteX4314" fmla="*/ 5245612 w 8366380"/>
              <a:gd name="connsiteY4314" fmla="*/ 3795442 h 5643804"/>
              <a:gd name="connsiteX4315" fmla="*/ 5225843 w 8366380"/>
              <a:gd name="connsiteY4315" fmla="*/ 3815210 h 5643804"/>
              <a:gd name="connsiteX4316" fmla="*/ 5245612 w 8366380"/>
              <a:gd name="connsiteY4316" fmla="*/ 3834978 h 5643804"/>
              <a:gd name="connsiteX4317" fmla="*/ 5052584 w 8366380"/>
              <a:gd name="connsiteY4317" fmla="*/ 3834978 h 5643804"/>
              <a:gd name="connsiteX4318" fmla="*/ 5072353 w 8366380"/>
              <a:gd name="connsiteY4318" fmla="*/ 3815210 h 5643804"/>
              <a:gd name="connsiteX4319" fmla="*/ 5052584 w 8366380"/>
              <a:gd name="connsiteY4319" fmla="*/ 3795442 h 5643804"/>
              <a:gd name="connsiteX4320" fmla="*/ 5032815 w 8366380"/>
              <a:gd name="connsiteY4320" fmla="*/ 3815210 h 5643804"/>
              <a:gd name="connsiteX4321" fmla="*/ 5052584 w 8366380"/>
              <a:gd name="connsiteY4321" fmla="*/ 3834978 h 5643804"/>
              <a:gd name="connsiteX4322" fmla="*/ 4859557 w 8366380"/>
              <a:gd name="connsiteY4322" fmla="*/ 3834978 h 5643804"/>
              <a:gd name="connsiteX4323" fmla="*/ 4879324 w 8366380"/>
              <a:gd name="connsiteY4323" fmla="*/ 3815210 h 5643804"/>
              <a:gd name="connsiteX4324" fmla="*/ 4859557 w 8366380"/>
              <a:gd name="connsiteY4324" fmla="*/ 3795442 h 5643804"/>
              <a:gd name="connsiteX4325" fmla="*/ 4839789 w 8366380"/>
              <a:gd name="connsiteY4325" fmla="*/ 3815210 h 5643804"/>
              <a:gd name="connsiteX4326" fmla="*/ 4859557 w 8366380"/>
              <a:gd name="connsiteY4326" fmla="*/ 3834978 h 5643804"/>
              <a:gd name="connsiteX4327" fmla="*/ 4666528 w 8366380"/>
              <a:gd name="connsiteY4327" fmla="*/ 3834978 h 5643804"/>
              <a:gd name="connsiteX4328" fmla="*/ 4686297 w 8366380"/>
              <a:gd name="connsiteY4328" fmla="*/ 3815210 h 5643804"/>
              <a:gd name="connsiteX4329" fmla="*/ 4666528 w 8366380"/>
              <a:gd name="connsiteY4329" fmla="*/ 3795442 h 5643804"/>
              <a:gd name="connsiteX4330" fmla="*/ 4646761 w 8366380"/>
              <a:gd name="connsiteY4330" fmla="*/ 3815210 h 5643804"/>
              <a:gd name="connsiteX4331" fmla="*/ 4666528 w 8366380"/>
              <a:gd name="connsiteY4331" fmla="*/ 3834978 h 5643804"/>
              <a:gd name="connsiteX4332" fmla="*/ 4473501 w 8366380"/>
              <a:gd name="connsiteY4332" fmla="*/ 3834978 h 5643804"/>
              <a:gd name="connsiteX4333" fmla="*/ 4493269 w 8366380"/>
              <a:gd name="connsiteY4333" fmla="*/ 3815210 h 5643804"/>
              <a:gd name="connsiteX4334" fmla="*/ 4473501 w 8366380"/>
              <a:gd name="connsiteY4334" fmla="*/ 3795442 h 5643804"/>
              <a:gd name="connsiteX4335" fmla="*/ 4453732 w 8366380"/>
              <a:gd name="connsiteY4335" fmla="*/ 3815210 h 5643804"/>
              <a:gd name="connsiteX4336" fmla="*/ 4473501 w 8366380"/>
              <a:gd name="connsiteY4336" fmla="*/ 3834978 h 5643804"/>
              <a:gd name="connsiteX4337" fmla="*/ 4280474 w 8366380"/>
              <a:gd name="connsiteY4337" fmla="*/ 3834978 h 5643804"/>
              <a:gd name="connsiteX4338" fmla="*/ 4300242 w 8366380"/>
              <a:gd name="connsiteY4338" fmla="*/ 3815210 h 5643804"/>
              <a:gd name="connsiteX4339" fmla="*/ 4280474 w 8366380"/>
              <a:gd name="connsiteY4339" fmla="*/ 3795442 h 5643804"/>
              <a:gd name="connsiteX4340" fmla="*/ 4260705 w 8366380"/>
              <a:gd name="connsiteY4340" fmla="*/ 3815210 h 5643804"/>
              <a:gd name="connsiteX4341" fmla="*/ 4280474 w 8366380"/>
              <a:gd name="connsiteY4341" fmla="*/ 3834978 h 5643804"/>
              <a:gd name="connsiteX4342" fmla="*/ 4058922 w 8366380"/>
              <a:gd name="connsiteY4342" fmla="*/ 3834978 h 5643804"/>
              <a:gd name="connsiteX4343" fmla="*/ 4078690 w 8366380"/>
              <a:gd name="connsiteY4343" fmla="*/ 3815210 h 5643804"/>
              <a:gd name="connsiteX4344" fmla="*/ 4058922 w 8366380"/>
              <a:gd name="connsiteY4344" fmla="*/ 3795442 h 5643804"/>
              <a:gd name="connsiteX4345" fmla="*/ 4039153 w 8366380"/>
              <a:gd name="connsiteY4345" fmla="*/ 3815210 h 5643804"/>
              <a:gd name="connsiteX4346" fmla="*/ 4058922 w 8366380"/>
              <a:gd name="connsiteY4346" fmla="*/ 3834978 h 5643804"/>
              <a:gd name="connsiteX4347" fmla="*/ 3865894 w 8366380"/>
              <a:gd name="connsiteY4347" fmla="*/ 3834978 h 5643804"/>
              <a:gd name="connsiteX4348" fmla="*/ 3885662 w 8366380"/>
              <a:gd name="connsiteY4348" fmla="*/ 3815210 h 5643804"/>
              <a:gd name="connsiteX4349" fmla="*/ 3865894 w 8366380"/>
              <a:gd name="connsiteY4349" fmla="*/ 3795442 h 5643804"/>
              <a:gd name="connsiteX4350" fmla="*/ 3846126 w 8366380"/>
              <a:gd name="connsiteY4350" fmla="*/ 3815210 h 5643804"/>
              <a:gd name="connsiteX4351" fmla="*/ 3865894 w 8366380"/>
              <a:gd name="connsiteY4351" fmla="*/ 3834978 h 5643804"/>
              <a:gd name="connsiteX4352" fmla="*/ 3672866 w 8366380"/>
              <a:gd name="connsiteY4352" fmla="*/ 3834978 h 5643804"/>
              <a:gd name="connsiteX4353" fmla="*/ 3692634 w 8366380"/>
              <a:gd name="connsiteY4353" fmla="*/ 3815210 h 5643804"/>
              <a:gd name="connsiteX4354" fmla="*/ 3672866 w 8366380"/>
              <a:gd name="connsiteY4354" fmla="*/ 3795442 h 5643804"/>
              <a:gd name="connsiteX4355" fmla="*/ 3653098 w 8366380"/>
              <a:gd name="connsiteY4355" fmla="*/ 3815210 h 5643804"/>
              <a:gd name="connsiteX4356" fmla="*/ 3672866 w 8366380"/>
              <a:gd name="connsiteY4356" fmla="*/ 3834978 h 5643804"/>
              <a:gd name="connsiteX4357" fmla="*/ 3479838 w 8366380"/>
              <a:gd name="connsiteY4357" fmla="*/ 3834978 h 5643804"/>
              <a:gd name="connsiteX4358" fmla="*/ 3499606 w 8366380"/>
              <a:gd name="connsiteY4358" fmla="*/ 3815210 h 5643804"/>
              <a:gd name="connsiteX4359" fmla="*/ 3479838 w 8366380"/>
              <a:gd name="connsiteY4359" fmla="*/ 3795442 h 5643804"/>
              <a:gd name="connsiteX4360" fmla="*/ 3460069 w 8366380"/>
              <a:gd name="connsiteY4360" fmla="*/ 3815210 h 5643804"/>
              <a:gd name="connsiteX4361" fmla="*/ 3479838 w 8366380"/>
              <a:gd name="connsiteY4361" fmla="*/ 3834978 h 5643804"/>
              <a:gd name="connsiteX4362" fmla="*/ 3286810 w 8366380"/>
              <a:gd name="connsiteY4362" fmla="*/ 3834978 h 5643804"/>
              <a:gd name="connsiteX4363" fmla="*/ 3306579 w 8366380"/>
              <a:gd name="connsiteY4363" fmla="*/ 3815210 h 5643804"/>
              <a:gd name="connsiteX4364" fmla="*/ 3286810 w 8366380"/>
              <a:gd name="connsiteY4364" fmla="*/ 3795442 h 5643804"/>
              <a:gd name="connsiteX4365" fmla="*/ 3267042 w 8366380"/>
              <a:gd name="connsiteY4365" fmla="*/ 3815210 h 5643804"/>
              <a:gd name="connsiteX4366" fmla="*/ 3286810 w 8366380"/>
              <a:gd name="connsiteY4366" fmla="*/ 3834978 h 5643804"/>
              <a:gd name="connsiteX4367" fmla="*/ 3093783 w 8366380"/>
              <a:gd name="connsiteY4367" fmla="*/ 3834978 h 5643804"/>
              <a:gd name="connsiteX4368" fmla="*/ 3113551 w 8366380"/>
              <a:gd name="connsiteY4368" fmla="*/ 3815210 h 5643804"/>
              <a:gd name="connsiteX4369" fmla="*/ 3093783 w 8366380"/>
              <a:gd name="connsiteY4369" fmla="*/ 3795442 h 5643804"/>
              <a:gd name="connsiteX4370" fmla="*/ 3074014 w 8366380"/>
              <a:gd name="connsiteY4370" fmla="*/ 3815210 h 5643804"/>
              <a:gd name="connsiteX4371" fmla="*/ 3093783 w 8366380"/>
              <a:gd name="connsiteY4371" fmla="*/ 3834978 h 5643804"/>
              <a:gd name="connsiteX4372" fmla="*/ 2900755 w 8366380"/>
              <a:gd name="connsiteY4372" fmla="*/ 3834978 h 5643804"/>
              <a:gd name="connsiteX4373" fmla="*/ 2920524 w 8366380"/>
              <a:gd name="connsiteY4373" fmla="*/ 3815210 h 5643804"/>
              <a:gd name="connsiteX4374" fmla="*/ 2900755 w 8366380"/>
              <a:gd name="connsiteY4374" fmla="*/ 3795442 h 5643804"/>
              <a:gd name="connsiteX4375" fmla="*/ 2880987 w 8366380"/>
              <a:gd name="connsiteY4375" fmla="*/ 3815210 h 5643804"/>
              <a:gd name="connsiteX4376" fmla="*/ 2900755 w 8366380"/>
              <a:gd name="connsiteY4376" fmla="*/ 3834978 h 5643804"/>
              <a:gd name="connsiteX4377" fmla="*/ 2707727 w 8366380"/>
              <a:gd name="connsiteY4377" fmla="*/ 3834978 h 5643804"/>
              <a:gd name="connsiteX4378" fmla="*/ 2727495 w 8366380"/>
              <a:gd name="connsiteY4378" fmla="*/ 3815210 h 5643804"/>
              <a:gd name="connsiteX4379" fmla="*/ 2707727 w 8366380"/>
              <a:gd name="connsiteY4379" fmla="*/ 3795442 h 5643804"/>
              <a:gd name="connsiteX4380" fmla="*/ 2687958 w 8366380"/>
              <a:gd name="connsiteY4380" fmla="*/ 3815210 h 5643804"/>
              <a:gd name="connsiteX4381" fmla="*/ 2707727 w 8366380"/>
              <a:gd name="connsiteY4381" fmla="*/ 3834978 h 5643804"/>
              <a:gd name="connsiteX4382" fmla="*/ 2514699 w 8366380"/>
              <a:gd name="connsiteY4382" fmla="*/ 3834978 h 5643804"/>
              <a:gd name="connsiteX4383" fmla="*/ 2534468 w 8366380"/>
              <a:gd name="connsiteY4383" fmla="*/ 3815210 h 5643804"/>
              <a:gd name="connsiteX4384" fmla="*/ 2514699 w 8366380"/>
              <a:gd name="connsiteY4384" fmla="*/ 3795442 h 5643804"/>
              <a:gd name="connsiteX4385" fmla="*/ 2494931 w 8366380"/>
              <a:gd name="connsiteY4385" fmla="*/ 3815210 h 5643804"/>
              <a:gd name="connsiteX4386" fmla="*/ 2514699 w 8366380"/>
              <a:gd name="connsiteY4386" fmla="*/ 3834978 h 5643804"/>
              <a:gd name="connsiteX4387" fmla="*/ 2321672 w 8366380"/>
              <a:gd name="connsiteY4387" fmla="*/ 3834978 h 5643804"/>
              <a:gd name="connsiteX4388" fmla="*/ 2341440 w 8366380"/>
              <a:gd name="connsiteY4388" fmla="*/ 3815210 h 5643804"/>
              <a:gd name="connsiteX4389" fmla="*/ 2321672 w 8366380"/>
              <a:gd name="connsiteY4389" fmla="*/ 3795442 h 5643804"/>
              <a:gd name="connsiteX4390" fmla="*/ 2301903 w 8366380"/>
              <a:gd name="connsiteY4390" fmla="*/ 3815210 h 5643804"/>
              <a:gd name="connsiteX4391" fmla="*/ 2321672 w 8366380"/>
              <a:gd name="connsiteY4391" fmla="*/ 3834978 h 5643804"/>
              <a:gd name="connsiteX4392" fmla="*/ 2128643 w 8366380"/>
              <a:gd name="connsiteY4392" fmla="*/ 3834978 h 5643804"/>
              <a:gd name="connsiteX4393" fmla="*/ 2148412 w 8366380"/>
              <a:gd name="connsiteY4393" fmla="*/ 3815210 h 5643804"/>
              <a:gd name="connsiteX4394" fmla="*/ 2128643 w 8366380"/>
              <a:gd name="connsiteY4394" fmla="*/ 3795442 h 5643804"/>
              <a:gd name="connsiteX4395" fmla="*/ 2108875 w 8366380"/>
              <a:gd name="connsiteY4395" fmla="*/ 3815210 h 5643804"/>
              <a:gd name="connsiteX4396" fmla="*/ 2128643 w 8366380"/>
              <a:gd name="connsiteY4396" fmla="*/ 3834978 h 5643804"/>
              <a:gd name="connsiteX4397" fmla="*/ 1935616 w 8366380"/>
              <a:gd name="connsiteY4397" fmla="*/ 3834978 h 5643804"/>
              <a:gd name="connsiteX4398" fmla="*/ 1955384 w 8366380"/>
              <a:gd name="connsiteY4398" fmla="*/ 3815210 h 5643804"/>
              <a:gd name="connsiteX4399" fmla="*/ 1935616 w 8366380"/>
              <a:gd name="connsiteY4399" fmla="*/ 3795442 h 5643804"/>
              <a:gd name="connsiteX4400" fmla="*/ 1915848 w 8366380"/>
              <a:gd name="connsiteY4400" fmla="*/ 3815210 h 5643804"/>
              <a:gd name="connsiteX4401" fmla="*/ 1935616 w 8366380"/>
              <a:gd name="connsiteY4401" fmla="*/ 3834978 h 5643804"/>
              <a:gd name="connsiteX4402" fmla="*/ 1727277 w 8366380"/>
              <a:gd name="connsiteY4402" fmla="*/ 3834978 h 5643804"/>
              <a:gd name="connsiteX4403" fmla="*/ 1747045 w 8366380"/>
              <a:gd name="connsiteY4403" fmla="*/ 3815210 h 5643804"/>
              <a:gd name="connsiteX4404" fmla="*/ 1727277 w 8366380"/>
              <a:gd name="connsiteY4404" fmla="*/ 3795442 h 5643804"/>
              <a:gd name="connsiteX4405" fmla="*/ 1707508 w 8366380"/>
              <a:gd name="connsiteY4405" fmla="*/ 3815210 h 5643804"/>
              <a:gd name="connsiteX4406" fmla="*/ 1727277 w 8366380"/>
              <a:gd name="connsiteY4406" fmla="*/ 3834978 h 5643804"/>
              <a:gd name="connsiteX4407" fmla="*/ 1534249 w 8366380"/>
              <a:gd name="connsiteY4407" fmla="*/ 3834978 h 5643804"/>
              <a:gd name="connsiteX4408" fmla="*/ 1554018 w 8366380"/>
              <a:gd name="connsiteY4408" fmla="*/ 3815210 h 5643804"/>
              <a:gd name="connsiteX4409" fmla="*/ 1534249 w 8366380"/>
              <a:gd name="connsiteY4409" fmla="*/ 3795442 h 5643804"/>
              <a:gd name="connsiteX4410" fmla="*/ 1514481 w 8366380"/>
              <a:gd name="connsiteY4410" fmla="*/ 3815210 h 5643804"/>
              <a:gd name="connsiteX4411" fmla="*/ 1534249 w 8366380"/>
              <a:gd name="connsiteY4411" fmla="*/ 3834978 h 5643804"/>
              <a:gd name="connsiteX4412" fmla="*/ 1341222 w 8366380"/>
              <a:gd name="connsiteY4412" fmla="*/ 3834978 h 5643804"/>
              <a:gd name="connsiteX4413" fmla="*/ 1360990 w 8366380"/>
              <a:gd name="connsiteY4413" fmla="*/ 3815210 h 5643804"/>
              <a:gd name="connsiteX4414" fmla="*/ 1341222 w 8366380"/>
              <a:gd name="connsiteY4414" fmla="*/ 3795442 h 5643804"/>
              <a:gd name="connsiteX4415" fmla="*/ 1321453 w 8366380"/>
              <a:gd name="connsiteY4415" fmla="*/ 3815210 h 5643804"/>
              <a:gd name="connsiteX4416" fmla="*/ 1341222 w 8366380"/>
              <a:gd name="connsiteY4416" fmla="*/ 3834978 h 5643804"/>
              <a:gd name="connsiteX4417" fmla="*/ 1148193 w 8366380"/>
              <a:gd name="connsiteY4417" fmla="*/ 3834978 h 5643804"/>
              <a:gd name="connsiteX4418" fmla="*/ 1167962 w 8366380"/>
              <a:gd name="connsiteY4418" fmla="*/ 3815210 h 5643804"/>
              <a:gd name="connsiteX4419" fmla="*/ 1148193 w 8366380"/>
              <a:gd name="connsiteY4419" fmla="*/ 3795442 h 5643804"/>
              <a:gd name="connsiteX4420" fmla="*/ 1128425 w 8366380"/>
              <a:gd name="connsiteY4420" fmla="*/ 3815210 h 5643804"/>
              <a:gd name="connsiteX4421" fmla="*/ 1148193 w 8366380"/>
              <a:gd name="connsiteY4421" fmla="*/ 3834978 h 5643804"/>
              <a:gd name="connsiteX4422" fmla="*/ 955166 w 8366380"/>
              <a:gd name="connsiteY4422" fmla="*/ 3834978 h 5643804"/>
              <a:gd name="connsiteX4423" fmla="*/ 974934 w 8366380"/>
              <a:gd name="connsiteY4423" fmla="*/ 3815210 h 5643804"/>
              <a:gd name="connsiteX4424" fmla="*/ 955166 w 8366380"/>
              <a:gd name="connsiteY4424" fmla="*/ 3795442 h 5643804"/>
              <a:gd name="connsiteX4425" fmla="*/ 935398 w 8366380"/>
              <a:gd name="connsiteY4425" fmla="*/ 3815210 h 5643804"/>
              <a:gd name="connsiteX4426" fmla="*/ 955166 w 8366380"/>
              <a:gd name="connsiteY4426" fmla="*/ 3834978 h 5643804"/>
              <a:gd name="connsiteX4427" fmla="*/ 762138 w 8366380"/>
              <a:gd name="connsiteY4427" fmla="*/ 3834978 h 5643804"/>
              <a:gd name="connsiteX4428" fmla="*/ 781907 w 8366380"/>
              <a:gd name="connsiteY4428" fmla="*/ 3815210 h 5643804"/>
              <a:gd name="connsiteX4429" fmla="*/ 762138 w 8366380"/>
              <a:gd name="connsiteY4429" fmla="*/ 3795442 h 5643804"/>
              <a:gd name="connsiteX4430" fmla="*/ 742370 w 8366380"/>
              <a:gd name="connsiteY4430" fmla="*/ 3815210 h 5643804"/>
              <a:gd name="connsiteX4431" fmla="*/ 762138 w 8366380"/>
              <a:gd name="connsiteY4431" fmla="*/ 3834978 h 5643804"/>
              <a:gd name="connsiteX4432" fmla="*/ 569111 w 8366380"/>
              <a:gd name="connsiteY4432" fmla="*/ 3834978 h 5643804"/>
              <a:gd name="connsiteX4433" fmla="*/ 588879 w 8366380"/>
              <a:gd name="connsiteY4433" fmla="*/ 3815210 h 5643804"/>
              <a:gd name="connsiteX4434" fmla="*/ 569111 w 8366380"/>
              <a:gd name="connsiteY4434" fmla="*/ 3795442 h 5643804"/>
              <a:gd name="connsiteX4435" fmla="*/ 549343 w 8366380"/>
              <a:gd name="connsiteY4435" fmla="*/ 3815210 h 5643804"/>
              <a:gd name="connsiteX4436" fmla="*/ 569111 w 8366380"/>
              <a:gd name="connsiteY4436" fmla="*/ 3834978 h 5643804"/>
              <a:gd name="connsiteX4437" fmla="*/ 376082 w 8366380"/>
              <a:gd name="connsiteY4437" fmla="*/ 3834978 h 5643804"/>
              <a:gd name="connsiteX4438" fmla="*/ 395851 w 8366380"/>
              <a:gd name="connsiteY4438" fmla="*/ 3815210 h 5643804"/>
              <a:gd name="connsiteX4439" fmla="*/ 376082 w 8366380"/>
              <a:gd name="connsiteY4439" fmla="*/ 3795442 h 5643804"/>
              <a:gd name="connsiteX4440" fmla="*/ 356314 w 8366380"/>
              <a:gd name="connsiteY4440" fmla="*/ 3815210 h 5643804"/>
              <a:gd name="connsiteX4441" fmla="*/ 376082 w 8366380"/>
              <a:gd name="connsiteY4441" fmla="*/ 3834978 h 5643804"/>
              <a:gd name="connsiteX4442" fmla="*/ 183055 w 8366380"/>
              <a:gd name="connsiteY4442" fmla="*/ 3834978 h 5643804"/>
              <a:gd name="connsiteX4443" fmla="*/ 202823 w 8366380"/>
              <a:gd name="connsiteY4443" fmla="*/ 3815210 h 5643804"/>
              <a:gd name="connsiteX4444" fmla="*/ 183055 w 8366380"/>
              <a:gd name="connsiteY4444" fmla="*/ 3795442 h 5643804"/>
              <a:gd name="connsiteX4445" fmla="*/ 163287 w 8366380"/>
              <a:gd name="connsiteY4445" fmla="*/ 3815210 h 5643804"/>
              <a:gd name="connsiteX4446" fmla="*/ 183055 w 8366380"/>
              <a:gd name="connsiteY4446" fmla="*/ 3834978 h 5643804"/>
              <a:gd name="connsiteX4447" fmla="*/ 0 w 8366380"/>
              <a:gd name="connsiteY4447" fmla="*/ 4028526 h 5643804"/>
              <a:gd name="connsiteX4448" fmla="*/ 4006 w 8366380"/>
              <a:gd name="connsiteY4448" fmla="*/ 4026867 h 5643804"/>
              <a:gd name="connsiteX4449" fmla="*/ 9796 w 8366380"/>
              <a:gd name="connsiteY4449" fmla="*/ 4012889 h 5643804"/>
              <a:gd name="connsiteX4450" fmla="*/ 4006 w 8366380"/>
              <a:gd name="connsiteY4450" fmla="*/ 3998911 h 5643804"/>
              <a:gd name="connsiteX4451" fmla="*/ 0 w 8366380"/>
              <a:gd name="connsiteY4451" fmla="*/ 3997252 h 5643804"/>
              <a:gd name="connsiteX4452" fmla="*/ 8349367 w 8366380"/>
              <a:gd name="connsiteY4452" fmla="*/ 4032657 h 5643804"/>
              <a:gd name="connsiteX4453" fmla="*/ 8363345 w 8366380"/>
              <a:gd name="connsiteY4453" fmla="*/ 4026867 h 5643804"/>
              <a:gd name="connsiteX4454" fmla="*/ 8366380 w 8366380"/>
              <a:gd name="connsiteY4454" fmla="*/ 4019540 h 5643804"/>
              <a:gd name="connsiteX4455" fmla="*/ 8366380 w 8366380"/>
              <a:gd name="connsiteY4455" fmla="*/ 4006238 h 5643804"/>
              <a:gd name="connsiteX4456" fmla="*/ 8363345 w 8366380"/>
              <a:gd name="connsiteY4456" fmla="*/ 3998911 h 5643804"/>
              <a:gd name="connsiteX4457" fmla="*/ 8349367 w 8366380"/>
              <a:gd name="connsiteY4457" fmla="*/ 3993121 h 5643804"/>
              <a:gd name="connsiteX4458" fmla="*/ 8329598 w 8366380"/>
              <a:gd name="connsiteY4458" fmla="*/ 4012889 h 5643804"/>
              <a:gd name="connsiteX4459" fmla="*/ 8349367 w 8366380"/>
              <a:gd name="connsiteY4459" fmla="*/ 4032657 h 5643804"/>
              <a:gd name="connsiteX4460" fmla="*/ 8156338 w 8366380"/>
              <a:gd name="connsiteY4460" fmla="*/ 4032657 h 5643804"/>
              <a:gd name="connsiteX4461" fmla="*/ 8176107 w 8366380"/>
              <a:gd name="connsiteY4461" fmla="*/ 4012889 h 5643804"/>
              <a:gd name="connsiteX4462" fmla="*/ 8156338 w 8366380"/>
              <a:gd name="connsiteY4462" fmla="*/ 3993121 h 5643804"/>
              <a:gd name="connsiteX4463" fmla="*/ 8136570 w 8366380"/>
              <a:gd name="connsiteY4463" fmla="*/ 4012889 h 5643804"/>
              <a:gd name="connsiteX4464" fmla="*/ 8156338 w 8366380"/>
              <a:gd name="connsiteY4464" fmla="*/ 4032657 h 5643804"/>
              <a:gd name="connsiteX4465" fmla="*/ 7963311 w 8366380"/>
              <a:gd name="connsiteY4465" fmla="*/ 4032657 h 5643804"/>
              <a:gd name="connsiteX4466" fmla="*/ 7983079 w 8366380"/>
              <a:gd name="connsiteY4466" fmla="*/ 4012889 h 5643804"/>
              <a:gd name="connsiteX4467" fmla="*/ 7963311 w 8366380"/>
              <a:gd name="connsiteY4467" fmla="*/ 3993121 h 5643804"/>
              <a:gd name="connsiteX4468" fmla="*/ 7943543 w 8366380"/>
              <a:gd name="connsiteY4468" fmla="*/ 4012889 h 5643804"/>
              <a:gd name="connsiteX4469" fmla="*/ 7963311 w 8366380"/>
              <a:gd name="connsiteY4469" fmla="*/ 4032657 h 5643804"/>
              <a:gd name="connsiteX4470" fmla="*/ 7770283 w 8366380"/>
              <a:gd name="connsiteY4470" fmla="*/ 4032657 h 5643804"/>
              <a:gd name="connsiteX4471" fmla="*/ 7790052 w 8366380"/>
              <a:gd name="connsiteY4471" fmla="*/ 4012889 h 5643804"/>
              <a:gd name="connsiteX4472" fmla="*/ 7770283 w 8366380"/>
              <a:gd name="connsiteY4472" fmla="*/ 3993121 h 5643804"/>
              <a:gd name="connsiteX4473" fmla="*/ 7750515 w 8366380"/>
              <a:gd name="connsiteY4473" fmla="*/ 4012889 h 5643804"/>
              <a:gd name="connsiteX4474" fmla="*/ 7770283 w 8366380"/>
              <a:gd name="connsiteY4474" fmla="*/ 4032657 h 5643804"/>
              <a:gd name="connsiteX4475" fmla="*/ 7577256 w 8366380"/>
              <a:gd name="connsiteY4475" fmla="*/ 4032657 h 5643804"/>
              <a:gd name="connsiteX4476" fmla="*/ 7597024 w 8366380"/>
              <a:gd name="connsiteY4476" fmla="*/ 4012889 h 5643804"/>
              <a:gd name="connsiteX4477" fmla="*/ 7577256 w 8366380"/>
              <a:gd name="connsiteY4477" fmla="*/ 3993121 h 5643804"/>
              <a:gd name="connsiteX4478" fmla="*/ 7557488 w 8366380"/>
              <a:gd name="connsiteY4478" fmla="*/ 4012889 h 5643804"/>
              <a:gd name="connsiteX4479" fmla="*/ 7577256 w 8366380"/>
              <a:gd name="connsiteY4479" fmla="*/ 4032657 h 5643804"/>
              <a:gd name="connsiteX4480" fmla="*/ 7384228 w 8366380"/>
              <a:gd name="connsiteY4480" fmla="*/ 4032657 h 5643804"/>
              <a:gd name="connsiteX4481" fmla="*/ 7403996 w 8366380"/>
              <a:gd name="connsiteY4481" fmla="*/ 4012889 h 5643804"/>
              <a:gd name="connsiteX4482" fmla="*/ 7384228 w 8366380"/>
              <a:gd name="connsiteY4482" fmla="*/ 3993121 h 5643804"/>
              <a:gd name="connsiteX4483" fmla="*/ 7364459 w 8366380"/>
              <a:gd name="connsiteY4483" fmla="*/ 4012889 h 5643804"/>
              <a:gd name="connsiteX4484" fmla="*/ 7384228 w 8366380"/>
              <a:gd name="connsiteY4484" fmla="*/ 4032657 h 5643804"/>
              <a:gd name="connsiteX4485" fmla="*/ 7191200 w 8366380"/>
              <a:gd name="connsiteY4485" fmla="*/ 4032657 h 5643804"/>
              <a:gd name="connsiteX4486" fmla="*/ 7210968 w 8366380"/>
              <a:gd name="connsiteY4486" fmla="*/ 4012889 h 5643804"/>
              <a:gd name="connsiteX4487" fmla="*/ 7191200 w 8366380"/>
              <a:gd name="connsiteY4487" fmla="*/ 3993121 h 5643804"/>
              <a:gd name="connsiteX4488" fmla="*/ 7171432 w 8366380"/>
              <a:gd name="connsiteY4488" fmla="*/ 4012889 h 5643804"/>
              <a:gd name="connsiteX4489" fmla="*/ 7191200 w 8366380"/>
              <a:gd name="connsiteY4489" fmla="*/ 4032657 h 5643804"/>
              <a:gd name="connsiteX4490" fmla="*/ 6998173 w 8366380"/>
              <a:gd name="connsiteY4490" fmla="*/ 4032657 h 5643804"/>
              <a:gd name="connsiteX4491" fmla="*/ 7017941 w 8366380"/>
              <a:gd name="connsiteY4491" fmla="*/ 4012889 h 5643804"/>
              <a:gd name="connsiteX4492" fmla="*/ 6998173 w 8366380"/>
              <a:gd name="connsiteY4492" fmla="*/ 3993121 h 5643804"/>
              <a:gd name="connsiteX4493" fmla="*/ 6978404 w 8366380"/>
              <a:gd name="connsiteY4493" fmla="*/ 4012889 h 5643804"/>
              <a:gd name="connsiteX4494" fmla="*/ 6998173 w 8366380"/>
              <a:gd name="connsiteY4494" fmla="*/ 4032657 h 5643804"/>
              <a:gd name="connsiteX4495" fmla="*/ 6805144 w 8366380"/>
              <a:gd name="connsiteY4495" fmla="*/ 4032657 h 5643804"/>
              <a:gd name="connsiteX4496" fmla="*/ 6824913 w 8366380"/>
              <a:gd name="connsiteY4496" fmla="*/ 4012889 h 5643804"/>
              <a:gd name="connsiteX4497" fmla="*/ 6805144 w 8366380"/>
              <a:gd name="connsiteY4497" fmla="*/ 3993121 h 5643804"/>
              <a:gd name="connsiteX4498" fmla="*/ 6785376 w 8366380"/>
              <a:gd name="connsiteY4498" fmla="*/ 4012889 h 5643804"/>
              <a:gd name="connsiteX4499" fmla="*/ 6805144 w 8366380"/>
              <a:gd name="connsiteY4499" fmla="*/ 4032657 h 5643804"/>
              <a:gd name="connsiteX4500" fmla="*/ 6612117 w 8366380"/>
              <a:gd name="connsiteY4500" fmla="*/ 4032657 h 5643804"/>
              <a:gd name="connsiteX4501" fmla="*/ 6631885 w 8366380"/>
              <a:gd name="connsiteY4501" fmla="*/ 4012889 h 5643804"/>
              <a:gd name="connsiteX4502" fmla="*/ 6612117 w 8366380"/>
              <a:gd name="connsiteY4502" fmla="*/ 3993121 h 5643804"/>
              <a:gd name="connsiteX4503" fmla="*/ 6592348 w 8366380"/>
              <a:gd name="connsiteY4503" fmla="*/ 4012889 h 5643804"/>
              <a:gd name="connsiteX4504" fmla="*/ 6612117 w 8366380"/>
              <a:gd name="connsiteY4504" fmla="*/ 4032657 h 5643804"/>
              <a:gd name="connsiteX4505" fmla="*/ 6403778 w 8366380"/>
              <a:gd name="connsiteY4505" fmla="*/ 4032657 h 5643804"/>
              <a:gd name="connsiteX4506" fmla="*/ 6423546 w 8366380"/>
              <a:gd name="connsiteY4506" fmla="*/ 4012889 h 5643804"/>
              <a:gd name="connsiteX4507" fmla="*/ 6403778 w 8366380"/>
              <a:gd name="connsiteY4507" fmla="*/ 3993121 h 5643804"/>
              <a:gd name="connsiteX4508" fmla="*/ 6384009 w 8366380"/>
              <a:gd name="connsiteY4508" fmla="*/ 4012889 h 5643804"/>
              <a:gd name="connsiteX4509" fmla="*/ 6403778 w 8366380"/>
              <a:gd name="connsiteY4509" fmla="*/ 4032657 h 5643804"/>
              <a:gd name="connsiteX4510" fmla="*/ 6210750 w 8366380"/>
              <a:gd name="connsiteY4510" fmla="*/ 4032657 h 5643804"/>
              <a:gd name="connsiteX4511" fmla="*/ 6230519 w 8366380"/>
              <a:gd name="connsiteY4511" fmla="*/ 4012889 h 5643804"/>
              <a:gd name="connsiteX4512" fmla="*/ 6210750 w 8366380"/>
              <a:gd name="connsiteY4512" fmla="*/ 3993121 h 5643804"/>
              <a:gd name="connsiteX4513" fmla="*/ 6190982 w 8366380"/>
              <a:gd name="connsiteY4513" fmla="*/ 4012889 h 5643804"/>
              <a:gd name="connsiteX4514" fmla="*/ 6210750 w 8366380"/>
              <a:gd name="connsiteY4514" fmla="*/ 4032657 h 5643804"/>
              <a:gd name="connsiteX4515" fmla="*/ 6017723 w 8366380"/>
              <a:gd name="connsiteY4515" fmla="*/ 4032657 h 5643804"/>
              <a:gd name="connsiteX4516" fmla="*/ 6037491 w 8366380"/>
              <a:gd name="connsiteY4516" fmla="*/ 4012889 h 5643804"/>
              <a:gd name="connsiteX4517" fmla="*/ 6017723 w 8366380"/>
              <a:gd name="connsiteY4517" fmla="*/ 3993121 h 5643804"/>
              <a:gd name="connsiteX4518" fmla="*/ 5997954 w 8366380"/>
              <a:gd name="connsiteY4518" fmla="*/ 4012889 h 5643804"/>
              <a:gd name="connsiteX4519" fmla="*/ 6017723 w 8366380"/>
              <a:gd name="connsiteY4519" fmla="*/ 4032657 h 5643804"/>
              <a:gd name="connsiteX4520" fmla="*/ 5824694 w 8366380"/>
              <a:gd name="connsiteY4520" fmla="*/ 4032657 h 5643804"/>
              <a:gd name="connsiteX4521" fmla="*/ 5844463 w 8366380"/>
              <a:gd name="connsiteY4521" fmla="*/ 4012889 h 5643804"/>
              <a:gd name="connsiteX4522" fmla="*/ 5824694 w 8366380"/>
              <a:gd name="connsiteY4522" fmla="*/ 3993121 h 5643804"/>
              <a:gd name="connsiteX4523" fmla="*/ 5804926 w 8366380"/>
              <a:gd name="connsiteY4523" fmla="*/ 4012889 h 5643804"/>
              <a:gd name="connsiteX4524" fmla="*/ 5824694 w 8366380"/>
              <a:gd name="connsiteY4524" fmla="*/ 4032657 h 5643804"/>
              <a:gd name="connsiteX4525" fmla="*/ 5631667 w 8366380"/>
              <a:gd name="connsiteY4525" fmla="*/ 4032657 h 5643804"/>
              <a:gd name="connsiteX4526" fmla="*/ 5651435 w 8366380"/>
              <a:gd name="connsiteY4526" fmla="*/ 4012889 h 5643804"/>
              <a:gd name="connsiteX4527" fmla="*/ 5631667 w 8366380"/>
              <a:gd name="connsiteY4527" fmla="*/ 3993121 h 5643804"/>
              <a:gd name="connsiteX4528" fmla="*/ 5611899 w 8366380"/>
              <a:gd name="connsiteY4528" fmla="*/ 4012889 h 5643804"/>
              <a:gd name="connsiteX4529" fmla="*/ 5631667 w 8366380"/>
              <a:gd name="connsiteY4529" fmla="*/ 4032657 h 5643804"/>
              <a:gd name="connsiteX4530" fmla="*/ 5438639 w 8366380"/>
              <a:gd name="connsiteY4530" fmla="*/ 4032657 h 5643804"/>
              <a:gd name="connsiteX4531" fmla="*/ 5458408 w 8366380"/>
              <a:gd name="connsiteY4531" fmla="*/ 4012889 h 5643804"/>
              <a:gd name="connsiteX4532" fmla="*/ 5438639 w 8366380"/>
              <a:gd name="connsiteY4532" fmla="*/ 3993121 h 5643804"/>
              <a:gd name="connsiteX4533" fmla="*/ 5418871 w 8366380"/>
              <a:gd name="connsiteY4533" fmla="*/ 4012889 h 5643804"/>
              <a:gd name="connsiteX4534" fmla="*/ 5438639 w 8366380"/>
              <a:gd name="connsiteY4534" fmla="*/ 4032657 h 5643804"/>
              <a:gd name="connsiteX4535" fmla="*/ 5245612 w 8366380"/>
              <a:gd name="connsiteY4535" fmla="*/ 4032657 h 5643804"/>
              <a:gd name="connsiteX4536" fmla="*/ 5265380 w 8366380"/>
              <a:gd name="connsiteY4536" fmla="*/ 4012889 h 5643804"/>
              <a:gd name="connsiteX4537" fmla="*/ 5245612 w 8366380"/>
              <a:gd name="connsiteY4537" fmla="*/ 3993121 h 5643804"/>
              <a:gd name="connsiteX4538" fmla="*/ 5225843 w 8366380"/>
              <a:gd name="connsiteY4538" fmla="*/ 4012889 h 5643804"/>
              <a:gd name="connsiteX4539" fmla="*/ 5245612 w 8366380"/>
              <a:gd name="connsiteY4539" fmla="*/ 4032657 h 5643804"/>
              <a:gd name="connsiteX4540" fmla="*/ 5052584 w 8366380"/>
              <a:gd name="connsiteY4540" fmla="*/ 4032657 h 5643804"/>
              <a:gd name="connsiteX4541" fmla="*/ 5072353 w 8366380"/>
              <a:gd name="connsiteY4541" fmla="*/ 4012889 h 5643804"/>
              <a:gd name="connsiteX4542" fmla="*/ 5052584 w 8366380"/>
              <a:gd name="connsiteY4542" fmla="*/ 3993121 h 5643804"/>
              <a:gd name="connsiteX4543" fmla="*/ 5032815 w 8366380"/>
              <a:gd name="connsiteY4543" fmla="*/ 4012889 h 5643804"/>
              <a:gd name="connsiteX4544" fmla="*/ 5052584 w 8366380"/>
              <a:gd name="connsiteY4544" fmla="*/ 4032657 h 5643804"/>
              <a:gd name="connsiteX4545" fmla="*/ 4859557 w 8366380"/>
              <a:gd name="connsiteY4545" fmla="*/ 4032657 h 5643804"/>
              <a:gd name="connsiteX4546" fmla="*/ 4879324 w 8366380"/>
              <a:gd name="connsiteY4546" fmla="*/ 4012889 h 5643804"/>
              <a:gd name="connsiteX4547" fmla="*/ 4859557 w 8366380"/>
              <a:gd name="connsiteY4547" fmla="*/ 3993121 h 5643804"/>
              <a:gd name="connsiteX4548" fmla="*/ 4839789 w 8366380"/>
              <a:gd name="connsiteY4548" fmla="*/ 4012889 h 5643804"/>
              <a:gd name="connsiteX4549" fmla="*/ 4859557 w 8366380"/>
              <a:gd name="connsiteY4549" fmla="*/ 4032657 h 5643804"/>
              <a:gd name="connsiteX4550" fmla="*/ 4666528 w 8366380"/>
              <a:gd name="connsiteY4550" fmla="*/ 4032657 h 5643804"/>
              <a:gd name="connsiteX4551" fmla="*/ 4686297 w 8366380"/>
              <a:gd name="connsiteY4551" fmla="*/ 4012889 h 5643804"/>
              <a:gd name="connsiteX4552" fmla="*/ 4666528 w 8366380"/>
              <a:gd name="connsiteY4552" fmla="*/ 3993121 h 5643804"/>
              <a:gd name="connsiteX4553" fmla="*/ 4646761 w 8366380"/>
              <a:gd name="connsiteY4553" fmla="*/ 4012889 h 5643804"/>
              <a:gd name="connsiteX4554" fmla="*/ 4666528 w 8366380"/>
              <a:gd name="connsiteY4554" fmla="*/ 4032657 h 5643804"/>
              <a:gd name="connsiteX4555" fmla="*/ 4473501 w 8366380"/>
              <a:gd name="connsiteY4555" fmla="*/ 4032657 h 5643804"/>
              <a:gd name="connsiteX4556" fmla="*/ 4493269 w 8366380"/>
              <a:gd name="connsiteY4556" fmla="*/ 4012889 h 5643804"/>
              <a:gd name="connsiteX4557" fmla="*/ 4473501 w 8366380"/>
              <a:gd name="connsiteY4557" fmla="*/ 3993121 h 5643804"/>
              <a:gd name="connsiteX4558" fmla="*/ 4453732 w 8366380"/>
              <a:gd name="connsiteY4558" fmla="*/ 4012889 h 5643804"/>
              <a:gd name="connsiteX4559" fmla="*/ 4473501 w 8366380"/>
              <a:gd name="connsiteY4559" fmla="*/ 4032657 h 5643804"/>
              <a:gd name="connsiteX4560" fmla="*/ 4280474 w 8366380"/>
              <a:gd name="connsiteY4560" fmla="*/ 4032657 h 5643804"/>
              <a:gd name="connsiteX4561" fmla="*/ 4300242 w 8366380"/>
              <a:gd name="connsiteY4561" fmla="*/ 4012889 h 5643804"/>
              <a:gd name="connsiteX4562" fmla="*/ 4280474 w 8366380"/>
              <a:gd name="connsiteY4562" fmla="*/ 3993121 h 5643804"/>
              <a:gd name="connsiteX4563" fmla="*/ 4260705 w 8366380"/>
              <a:gd name="connsiteY4563" fmla="*/ 4012889 h 5643804"/>
              <a:gd name="connsiteX4564" fmla="*/ 4280474 w 8366380"/>
              <a:gd name="connsiteY4564" fmla="*/ 4032657 h 5643804"/>
              <a:gd name="connsiteX4565" fmla="*/ 4058922 w 8366380"/>
              <a:gd name="connsiteY4565" fmla="*/ 4032657 h 5643804"/>
              <a:gd name="connsiteX4566" fmla="*/ 4078690 w 8366380"/>
              <a:gd name="connsiteY4566" fmla="*/ 4012889 h 5643804"/>
              <a:gd name="connsiteX4567" fmla="*/ 4058922 w 8366380"/>
              <a:gd name="connsiteY4567" fmla="*/ 3993121 h 5643804"/>
              <a:gd name="connsiteX4568" fmla="*/ 4039153 w 8366380"/>
              <a:gd name="connsiteY4568" fmla="*/ 4012889 h 5643804"/>
              <a:gd name="connsiteX4569" fmla="*/ 4058922 w 8366380"/>
              <a:gd name="connsiteY4569" fmla="*/ 4032657 h 5643804"/>
              <a:gd name="connsiteX4570" fmla="*/ 3865894 w 8366380"/>
              <a:gd name="connsiteY4570" fmla="*/ 4032657 h 5643804"/>
              <a:gd name="connsiteX4571" fmla="*/ 3885662 w 8366380"/>
              <a:gd name="connsiteY4571" fmla="*/ 4012889 h 5643804"/>
              <a:gd name="connsiteX4572" fmla="*/ 3865894 w 8366380"/>
              <a:gd name="connsiteY4572" fmla="*/ 3993121 h 5643804"/>
              <a:gd name="connsiteX4573" fmla="*/ 3846126 w 8366380"/>
              <a:gd name="connsiteY4573" fmla="*/ 4012889 h 5643804"/>
              <a:gd name="connsiteX4574" fmla="*/ 3865894 w 8366380"/>
              <a:gd name="connsiteY4574" fmla="*/ 4032657 h 5643804"/>
              <a:gd name="connsiteX4575" fmla="*/ 3672866 w 8366380"/>
              <a:gd name="connsiteY4575" fmla="*/ 4032657 h 5643804"/>
              <a:gd name="connsiteX4576" fmla="*/ 3692634 w 8366380"/>
              <a:gd name="connsiteY4576" fmla="*/ 4012889 h 5643804"/>
              <a:gd name="connsiteX4577" fmla="*/ 3672866 w 8366380"/>
              <a:gd name="connsiteY4577" fmla="*/ 3993121 h 5643804"/>
              <a:gd name="connsiteX4578" fmla="*/ 3653098 w 8366380"/>
              <a:gd name="connsiteY4578" fmla="*/ 4012889 h 5643804"/>
              <a:gd name="connsiteX4579" fmla="*/ 3672866 w 8366380"/>
              <a:gd name="connsiteY4579" fmla="*/ 4032657 h 5643804"/>
              <a:gd name="connsiteX4580" fmla="*/ 3479838 w 8366380"/>
              <a:gd name="connsiteY4580" fmla="*/ 4032657 h 5643804"/>
              <a:gd name="connsiteX4581" fmla="*/ 3499606 w 8366380"/>
              <a:gd name="connsiteY4581" fmla="*/ 4012889 h 5643804"/>
              <a:gd name="connsiteX4582" fmla="*/ 3479838 w 8366380"/>
              <a:gd name="connsiteY4582" fmla="*/ 3993121 h 5643804"/>
              <a:gd name="connsiteX4583" fmla="*/ 3460069 w 8366380"/>
              <a:gd name="connsiteY4583" fmla="*/ 4012889 h 5643804"/>
              <a:gd name="connsiteX4584" fmla="*/ 3479838 w 8366380"/>
              <a:gd name="connsiteY4584" fmla="*/ 4032657 h 5643804"/>
              <a:gd name="connsiteX4585" fmla="*/ 3286810 w 8366380"/>
              <a:gd name="connsiteY4585" fmla="*/ 4032657 h 5643804"/>
              <a:gd name="connsiteX4586" fmla="*/ 3306579 w 8366380"/>
              <a:gd name="connsiteY4586" fmla="*/ 4012889 h 5643804"/>
              <a:gd name="connsiteX4587" fmla="*/ 3286810 w 8366380"/>
              <a:gd name="connsiteY4587" fmla="*/ 3993121 h 5643804"/>
              <a:gd name="connsiteX4588" fmla="*/ 3267042 w 8366380"/>
              <a:gd name="connsiteY4588" fmla="*/ 4012889 h 5643804"/>
              <a:gd name="connsiteX4589" fmla="*/ 3286810 w 8366380"/>
              <a:gd name="connsiteY4589" fmla="*/ 4032657 h 5643804"/>
              <a:gd name="connsiteX4590" fmla="*/ 3093783 w 8366380"/>
              <a:gd name="connsiteY4590" fmla="*/ 4032657 h 5643804"/>
              <a:gd name="connsiteX4591" fmla="*/ 3113551 w 8366380"/>
              <a:gd name="connsiteY4591" fmla="*/ 4012889 h 5643804"/>
              <a:gd name="connsiteX4592" fmla="*/ 3093783 w 8366380"/>
              <a:gd name="connsiteY4592" fmla="*/ 3993121 h 5643804"/>
              <a:gd name="connsiteX4593" fmla="*/ 3074014 w 8366380"/>
              <a:gd name="connsiteY4593" fmla="*/ 4012889 h 5643804"/>
              <a:gd name="connsiteX4594" fmla="*/ 3093783 w 8366380"/>
              <a:gd name="connsiteY4594" fmla="*/ 4032657 h 5643804"/>
              <a:gd name="connsiteX4595" fmla="*/ 2900755 w 8366380"/>
              <a:gd name="connsiteY4595" fmla="*/ 4032657 h 5643804"/>
              <a:gd name="connsiteX4596" fmla="*/ 2920524 w 8366380"/>
              <a:gd name="connsiteY4596" fmla="*/ 4012889 h 5643804"/>
              <a:gd name="connsiteX4597" fmla="*/ 2900755 w 8366380"/>
              <a:gd name="connsiteY4597" fmla="*/ 3993121 h 5643804"/>
              <a:gd name="connsiteX4598" fmla="*/ 2880987 w 8366380"/>
              <a:gd name="connsiteY4598" fmla="*/ 4012889 h 5643804"/>
              <a:gd name="connsiteX4599" fmla="*/ 2900755 w 8366380"/>
              <a:gd name="connsiteY4599" fmla="*/ 4032657 h 5643804"/>
              <a:gd name="connsiteX4600" fmla="*/ 2707727 w 8366380"/>
              <a:gd name="connsiteY4600" fmla="*/ 4032657 h 5643804"/>
              <a:gd name="connsiteX4601" fmla="*/ 2727495 w 8366380"/>
              <a:gd name="connsiteY4601" fmla="*/ 4012889 h 5643804"/>
              <a:gd name="connsiteX4602" fmla="*/ 2707727 w 8366380"/>
              <a:gd name="connsiteY4602" fmla="*/ 3993121 h 5643804"/>
              <a:gd name="connsiteX4603" fmla="*/ 2687958 w 8366380"/>
              <a:gd name="connsiteY4603" fmla="*/ 4012889 h 5643804"/>
              <a:gd name="connsiteX4604" fmla="*/ 2707727 w 8366380"/>
              <a:gd name="connsiteY4604" fmla="*/ 4032657 h 5643804"/>
              <a:gd name="connsiteX4605" fmla="*/ 2514699 w 8366380"/>
              <a:gd name="connsiteY4605" fmla="*/ 4032657 h 5643804"/>
              <a:gd name="connsiteX4606" fmla="*/ 2534468 w 8366380"/>
              <a:gd name="connsiteY4606" fmla="*/ 4012889 h 5643804"/>
              <a:gd name="connsiteX4607" fmla="*/ 2514699 w 8366380"/>
              <a:gd name="connsiteY4607" fmla="*/ 3993121 h 5643804"/>
              <a:gd name="connsiteX4608" fmla="*/ 2494931 w 8366380"/>
              <a:gd name="connsiteY4608" fmla="*/ 4012889 h 5643804"/>
              <a:gd name="connsiteX4609" fmla="*/ 2514699 w 8366380"/>
              <a:gd name="connsiteY4609" fmla="*/ 4032657 h 5643804"/>
              <a:gd name="connsiteX4610" fmla="*/ 2321672 w 8366380"/>
              <a:gd name="connsiteY4610" fmla="*/ 4032657 h 5643804"/>
              <a:gd name="connsiteX4611" fmla="*/ 2341440 w 8366380"/>
              <a:gd name="connsiteY4611" fmla="*/ 4012889 h 5643804"/>
              <a:gd name="connsiteX4612" fmla="*/ 2321672 w 8366380"/>
              <a:gd name="connsiteY4612" fmla="*/ 3993121 h 5643804"/>
              <a:gd name="connsiteX4613" fmla="*/ 2301903 w 8366380"/>
              <a:gd name="connsiteY4613" fmla="*/ 4012889 h 5643804"/>
              <a:gd name="connsiteX4614" fmla="*/ 2321672 w 8366380"/>
              <a:gd name="connsiteY4614" fmla="*/ 4032657 h 5643804"/>
              <a:gd name="connsiteX4615" fmla="*/ 2128643 w 8366380"/>
              <a:gd name="connsiteY4615" fmla="*/ 4032657 h 5643804"/>
              <a:gd name="connsiteX4616" fmla="*/ 2148412 w 8366380"/>
              <a:gd name="connsiteY4616" fmla="*/ 4012889 h 5643804"/>
              <a:gd name="connsiteX4617" fmla="*/ 2128643 w 8366380"/>
              <a:gd name="connsiteY4617" fmla="*/ 3993121 h 5643804"/>
              <a:gd name="connsiteX4618" fmla="*/ 2108875 w 8366380"/>
              <a:gd name="connsiteY4618" fmla="*/ 4012889 h 5643804"/>
              <a:gd name="connsiteX4619" fmla="*/ 2128643 w 8366380"/>
              <a:gd name="connsiteY4619" fmla="*/ 4032657 h 5643804"/>
              <a:gd name="connsiteX4620" fmla="*/ 1935616 w 8366380"/>
              <a:gd name="connsiteY4620" fmla="*/ 4032657 h 5643804"/>
              <a:gd name="connsiteX4621" fmla="*/ 1955384 w 8366380"/>
              <a:gd name="connsiteY4621" fmla="*/ 4012889 h 5643804"/>
              <a:gd name="connsiteX4622" fmla="*/ 1935616 w 8366380"/>
              <a:gd name="connsiteY4622" fmla="*/ 3993121 h 5643804"/>
              <a:gd name="connsiteX4623" fmla="*/ 1915848 w 8366380"/>
              <a:gd name="connsiteY4623" fmla="*/ 4012889 h 5643804"/>
              <a:gd name="connsiteX4624" fmla="*/ 1935616 w 8366380"/>
              <a:gd name="connsiteY4624" fmla="*/ 4032657 h 5643804"/>
              <a:gd name="connsiteX4625" fmla="*/ 1727277 w 8366380"/>
              <a:gd name="connsiteY4625" fmla="*/ 4032657 h 5643804"/>
              <a:gd name="connsiteX4626" fmla="*/ 1747045 w 8366380"/>
              <a:gd name="connsiteY4626" fmla="*/ 4012889 h 5643804"/>
              <a:gd name="connsiteX4627" fmla="*/ 1727277 w 8366380"/>
              <a:gd name="connsiteY4627" fmla="*/ 3993121 h 5643804"/>
              <a:gd name="connsiteX4628" fmla="*/ 1707508 w 8366380"/>
              <a:gd name="connsiteY4628" fmla="*/ 4012889 h 5643804"/>
              <a:gd name="connsiteX4629" fmla="*/ 1727277 w 8366380"/>
              <a:gd name="connsiteY4629" fmla="*/ 4032657 h 5643804"/>
              <a:gd name="connsiteX4630" fmla="*/ 1534249 w 8366380"/>
              <a:gd name="connsiteY4630" fmla="*/ 4032657 h 5643804"/>
              <a:gd name="connsiteX4631" fmla="*/ 1554018 w 8366380"/>
              <a:gd name="connsiteY4631" fmla="*/ 4012889 h 5643804"/>
              <a:gd name="connsiteX4632" fmla="*/ 1534249 w 8366380"/>
              <a:gd name="connsiteY4632" fmla="*/ 3993121 h 5643804"/>
              <a:gd name="connsiteX4633" fmla="*/ 1514481 w 8366380"/>
              <a:gd name="connsiteY4633" fmla="*/ 4012889 h 5643804"/>
              <a:gd name="connsiteX4634" fmla="*/ 1534249 w 8366380"/>
              <a:gd name="connsiteY4634" fmla="*/ 4032657 h 5643804"/>
              <a:gd name="connsiteX4635" fmla="*/ 1341222 w 8366380"/>
              <a:gd name="connsiteY4635" fmla="*/ 4032657 h 5643804"/>
              <a:gd name="connsiteX4636" fmla="*/ 1360990 w 8366380"/>
              <a:gd name="connsiteY4636" fmla="*/ 4012889 h 5643804"/>
              <a:gd name="connsiteX4637" fmla="*/ 1341222 w 8366380"/>
              <a:gd name="connsiteY4637" fmla="*/ 3993121 h 5643804"/>
              <a:gd name="connsiteX4638" fmla="*/ 1321453 w 8366380"/>
              <a:gd name="connsiteY4638" fmla="*/ 4012889 h 5643804"/>
              <a:gd name="connsiteX4639" fmla="*/ 1341222 w 8366380"/>
              <a:gd name="connsiteY4639" fmla="*/ 4032657 h 5643804"/>
              <a:gd name="connsiteX4640" fmla="*/ 1148193 w 8366380"/>
              <a:gd name="connsiteY4640" fmla="*/ 4032657 h 5643804"/>
              <a:gd name="connsiteX4641" fmla="*/ 1167962 w 8366380"/>
              <a:gd name="connsiteY4641" fmla="*/ 4012889 h 5643804"/>
              <a:gd name="connsiteX4642" fmla="*/ 1148193 w 8366380"/>
              <a:gd name="connsiteY4642" fmla="*/ 3993121 h 5643804"/>
              <a:gd name="connsiteX4643" fmla="*/ 1128425 w 8366380"/>
              <a:gd name="connsiteY4643" fmla="*/ 4012889 h 5643804"/>
              <a:gd name="connsiteX4644" fmla="*/ 1148193 w 8366380"/>
              <a:gd name="connsiteY4644" fmla="*/ 4032657 h 5643804"/>
              <a:gd name="connsiteX4645" fmla="*/ 955166 w 8366380"/>
              <a:gd name="connsiteY4645" fmla="*/ 4032657 h 5643804"/>
              <a:gd name="connsiteX4646" fmla="*/ 974934 w 8366380"/>
              <a:gd name="connsiteY4646" fmla="*/ 4012889 h 5643804"/>
              <a:gd name="connsiteX4647" fmla="*/ 955166 w 8366380"/>
              <a:gd name="connsiteY4647" fmla="*/ 3993121 h 5643804"/>
              <a:gd name="connsiteX4648" fmla="*/ 935398 w 8366380"/>
              <a:gd name="connsiteY4648" fmla="*/ 4012889 h 5643804"/>
              <a:gd name="connsiteX4649" fmla="*/ 955166 w 8366380"/>
              <a:gd name="connsiteY4649" fmla="*/ 4032657 h 5643804"/>
              <a:gd name="connsiteX4650" fmla="*/ 762138 w 8366380"/>
              <a:gd name="connsiteY4650" fmla="*/ 4032657 h 5643804"/>
              <a:gd name="connsiteX4651" fmla="*/ 781907 w 8366380"/>
              <a:gd name="connsiteY4651" fmla="*/ 4012889 h 5643804"/>
              <a:gd name="connsiteX4652" fmla="*/ 762138 w 8366380"/>
              <a:gd name="connsiteY4652" fmla="*/ 3993121 h 5643804"/>
              <a:gd name="connsiteX4653" fmla="*/ 742370 w 8366380"/>
              <a:gd name="connsiteY4653" fmla="*/ 4012889 h 5643804"/>
              <a:gd name="connsiteX4654" fmla="*/ 762138 w 8366380"/>
              <a:gd name="connsiteY4654" fmla="*/ 4032657 h 5643804"/>
              <a:gd name="connsiteX4655" fmla="*/ 569111 w 8366380"/>
              <a:gd name="connsiteY4655" fmla="*/ 4032657 h 5643804"/>
              <a:gd name="connsiteX4656" fmla="*/ 588879 w 8366380"/>
              <a:gd name="connsiteY4656" fmla="*/ 4012889 h 5643804"/>
              <a:gd name="connsiteX4657" fmla="*/ 569111 w 8366380"/>
              <a:gd name="connsiteY4657" fmla="*/ 3993121 h 5643804"/>
              <a:gd name="connsiteX4658" fmla="*/ 549343 w 8366380"/>
              <a:gd name="connsiteY4658" fmla="*/ 4012889 h 5643804"/>
              <a:gd name="connsiteX4659" fmla="*/ 569111 w 8366380"/>
              <a:gd name="connsiteY4659" fmla="*/ 4032657 h 5643804"/>
              <a:gd name="connsiteX4660" fmla="*/ 376082 w 8366380"/>
              <a:gd name="connsiteY4660" fmla="*/ 4032657 h 5643804"/>
              <a:gd name="connsiteX4661" fmla="*/ 395851 w 8366380"/>
              <a:gd name="connsiteY4661" fmla="*/ 4012889 h 5643804"/>
              <a:gd name="connsiteX4662" fmla="*/ 376082 w 8366380"/>
              <a:gd name="connsiteY4662" fmla="*/ 3993121 h 5643804"/>
              <a:gd name="connsiteX4663" fmla="*/ 356314 w 8366380"/>
              <a:gd name="connsiteY4663" fmla="*/ 4012889 h 5643804"/>
              <a:gd name="connsiteX4664" fmla="*/ 376082 w 8366380"/>
              <a:gd name="connsiteY4664" fmla="*/ 4032657 h 5643804"/>
              <a:gd name="connsiteX4665" fmla="*/ 183055 w 8366380"/>
              <a:gd name="connsiteY4665" fmla="*/ 4032657 h 5643804"/>
              <a:gd name="connsiteX4666" fmla="*/ 202823 w 8366380"/>
              <a:gd name="connsiteY4666" fmla="*/ 4012889 h 5643804"/>
              <a:gd name="connsiteX4667" fmla="*/ 183055 w 8366380"/>
              <a:gd name="connsiteY4667" fmla="*/ 3993121 h 5643804"/>
              <a:gd name="connsiteX4668" fmla="*/ 163287 w 8366380"/>
              <a:gd name="connsiteY4668" fmla="*/ 4012889 h 5643804"/>
              <a:gd name="connsiteX4669" fmla="*/ 183055 w 8366380"/>
              <a:gd name="connsiteY4669" fmla="*/ 4032657 h 5643804"/>
              <a:gd name="connsiteX4670" fmla="*/ 0 w 8366380"/>
              <a:gd name="connsiteY4670" fmla="*/ 4226205 h 5643804"/>
              <a:gd name="connsiteX4671" fmla="*/ 4006 w 8366380"/>
              <a:gd name="connsiteY4671" fmla="*/ 4224546 h 5643804"/>
              <a:gd name="connsiteX4672" fmla="*/ 9796 w 8366380"/>
              <a:gd name="connsiteY4672" fmla="*/ 4210568 h 5643804"/>
              <a:gd name="connsiteX4673" fmla="*/ 4006 w 8366380"/>
              <a:gd name="connsiteY4673" fmla="*/ 4196590 h 5643804"/>
              <a:gd name="connsiteX4674" fmla="*/ 0 w 8366380"/>
              <a:gd name="connsiteY4674" fmla="*/ 4194931 h 5643804"/>
              <a:gd name="connsiteX4675" fmla="*/ 8349367 w 8366380"/>
              <a:gd name="connsiteY4675" fmla="*/ 4230336 h 5643804"/>
              <a:gd name="connsiteX4676" fmla="*/ 8363345 w 8366380"/>
              <a:gd name="connsiteY4676" fmla="*/ 4224546 h 5643804"/>
              <a:gd name="connsiteX4677" fmla="*/ 8366380 w 8366380"/>
              <a:gd name="connsiteY4677" fmla="*/ 4217219 h 5643804"/>
              <a:gd name="connsiteX4678" fmla="*/ 8366380 w 8366380"/>
              <a:gd name="connsiteY4678" fmla="*/ 4203917 h 5643804"/>
              <a:gd name="connsiteX4679" fmla="*/ 8363345 w 8366380"/>
              <a:gd name="connsiteY4679" fmla="*/ 4196590 h 5643804"/>
              <a:gd name="connsiteX4680" fmla="*/ 8349367 w 8366380"/>
              <a:gd name="connsiteY4680" fmla="*/ 4190800 h 5643804"/>
              <a:gd name="connsiteX4681" fmla="*/ 8329598 w 8366380"/>
              <a:gd name="connsiteY4681" fmla="*/ 4210568 h 5643804"/>
              <a:gd name="connsiteX4682" fmla="*/ 8349367 w 8366380"/>
              <a:gd name="connsiteY4682" fmla="*/ 4230336 h 5643804"/>
              <a:gd name="connsiteX4683" fmla="*/ 8156338 w 8366380"/>
              <a:gd name="connsiteY4683" fmla="*/ 4230336 h 5643804"/>
              <a:gd name="connsiteX4684" fmla="*/ 8176107 w 8366380"/>
              <a:gd name="connsiteY4684" fmla="*/ 4210568 h 5643804"/>
              <a:gd name="connsiteX4685" fmla="*/ 8156338 w 8366380"/>
              <a:gd name="connsiteY4685" fmla="*/ 4190800 h 5643804"/>
              <a:gd name="connsiteX4686" fmla="*/ 8136570 w 8366380"/>
              <a:gd name="connsiteY4686" fmla="*/ 4210568 h 5643804"/>
              <a:gd name="connsiteX4687" fmla="*/ 8156338 w 8366380"/>
              <a:gd name="connsiteY4687" fmla="*/ 4230336 h 5643804"/>
              <a:gd name="connsiteX4688" fmla="*/ 7963311 w 8366380"/>
              <a:gd name="connsiteY4688" fmla="*/ 4230336 h 5643804"/>
              <a:gd name="connsiteX4689" fmla="*/ 7983079 w 8366380"/>
              <a:gd name="connsiteY4689" fmla="*/ 4210568 h 5643804"/>
              <a:gd name="connsiteX4690" fmla="*/ 7963311 w 8366380"/>
              <a:gd name="connsiteY4690" fmla="*/ 4190800 h 5643804"/>
              <a:gd name="connsiteX4691" fmla="*/ 7943543 w 8366380"/>
              <a:gd name="connsiteY4691" fmla="*/ 4210568 h 5643804"/>
              <a:gd name="connsiteX4692" fmla="*/ 7963311 w 8366380"/>
              <a:gd name="connsiteY4692" fmla="*/ 4230336 h 5643804"/>
              <a:gd name="connsiteX4693" fmla="*/ 7770283 w 8366380"/>
              <a:gd name="connsiteY4693" fmla="*/ 4230336 h 5643804"/>
              <a:gd name="connsiteX4694" fmla="*/ 7790052 w 8366380"/>
              <a:gd name="connsiteY4694" fmla="*/ 4210568 h 5643804"/>
              <a:gd name="connsiteX4695" fmla="*/ 7770283 w 8366380"/>
              <a:gd name="connsiteY4695" fmla="*/ 4190800 h 5643804"/>
              <a:gd name="connsiteX4696" fmla="*/ 7750515 w 8366380"/>
              <a:gd name="connsiteY4696" fmla="*/ 4210568 h 5643804"/>
              <a:gd name="connsiteX4697" fmla="*/ 7770283 w 8366380"/>
              <a:gd name="connsiteY4697" fmla="*/ 4230336 h 5643804"/>
              <a:gd name="connsiteX4698" fmla="*/ 7577256 w 8366380"/>
              <a:gd name="connsiteY4698" fmla="*/ 4230336 h 5643804"/>
              <a:gd name="connsiteX4699" fmla="*/ 7597024 w 8366380"/>
              <a:gd name="connsiteY4699" fmla="*/ 4210568 h 5643804"/>
              <a:gd name="connsiteX4700" fmla="*/ 7577256 w 8366380"/>
              <a:gd name="connsiteY4700" fmla="*/ 4190800 h 5643804"/>
              <a:gd name="connsiteX4701" fmla="*/ 7557488 w 8366380"/>
              <a:gd name="connsiteY4701" fmla="*/ 4210568 h 5643804"/>
              <a:gd name="connsiteX4702" fmla="*/ 7577256 w 8366380"/>
              <a:gd name="connsiteY4702" fmla="*/ 4230336 h 5643804"/>
              <a:gd name="connsiteX4703" fmla="*/ 7384228 w 8366380"/>
              <a:gd name="connsiteY4703" fmla="*/ 4230336 h 5643804"/>
              <a:gd name="connsiteX4704" fmla="*/ 7403996 w 8366380"/>
              <a:gd name="connsiteY4704" fmla="*/ 4210568 h 5643804"/>
              <a:gd name="connsiteX4705" fmla="*/ 7384228 w 8366380"/>
              <a:gd name="connsiteY4705" fmla="*/ 4190800 h 5643804"/>
              <a:gd name="connsiteX4706" fmla="*/ 7364459 w 8366380"/>
              <a:gd name="connsiteY4706" fmla="*/ 4210568 h 5643804"/>
              <a:gd name="connsiteX4707" fmla="*/ 7384228 w 8366380"/>
              <a:gd name="connsiteY4707" fmla="*/ 4230336 h 5643804"/>
              <a:gd name="connsiteX4708" fmla="*/ 7191200 w 8366380"/>
              <a:gd name="connsiteY4708" fmla="*/ 4230336 h 5643804"/>
              <a:gd name="connsiteX4709" fmla="*/ 7210968 w 8366380"/>
              <a:gd name="connsiteY4709" fmla="*/ 4210568 h 5643804"/>
              <a:gd name="connsiteX4710" fmla="*/ 7191200 w 8366380"/>
              <a:gd name="connsiteY4710" fmla="*/ 4190800 h 5643804"/>
              <a:gd name="connsiteX4711" fmla="*/ 7171432 w 8366380"/>
              <a:gd name="connsiteY4711" fmla="*/ 4210568 h 5643804"/>
              <a:gd name="connsiteX4712" fmla="*/ 7191200 w 8366380"/>
              <a:gd name="connsiteY4712" fmla="*/ 4230336 h 5643804"/>
              <a:gd name="connsiteX4713" fmla="*/ 6998173 w 8366380"/>
              <a:gd name="connsiteY4713" fmla="*/ 4230336 h 5643804"/>
              <a:gd name="connsiteX4714" fmla="*/ 7017941 w 8366380"/>
              <a:gd name="connsiteY4714" fmla="*/ 4210568 h 5643804"/>
              <a:gd name="connsiteX4715" fmla="*/ 6998173 w 8366380"/>
              <a:gd name="connsiteY4715" fmla="*/ 4190800 h 5643804"/>
              <a:gd name="connsiteX4716" fmla="*/ 6978404 w 8366380"/>
              <a:gd name="connsiteY4716" fmla="*/ 4210568 h 5643804"/>
              <a:gd name="connsiteX4717" fmla="*/ 6998173 w 8366380"/>
              <a:gd name="connsiteY4717" fmla="*/ 4230336 h 5643804"/>
              <a:gd name="connsiteX4718" fmla="*/ 6805144 w 8366380"/>
              <a:gd name="connsiteY4718" fmla="*/ 4230336 h 5643804"/>
              <a:gd name="connsiteX4719" fmla="*/ 6824913 w 8366380"/>
              <a:gd name="connsiteY4719" fmla="*/ 4210568 h 5643804"/>
              <a:gd name="connsiteX4720" fmla="*/ 6805144 w 8366380"/>
              <a:gd name="connsiteY4720" fmla="*/ 4190800 h 5643804"/>
              <a:gd name="connsiteX4721" fmla="*/ 6785376 w 8366380"/>
              <a:gd name="connsiteY4721" fmla="*/ 4210568 h 5643804"/>
              <a:gd name="connsiteX4722" fmla="*/ 6805144 w 8366380"/>
              <a:gd name="connsiteY4722" fmla="*/ 4230336 h 5643804"/>
              <a:gd name="connsiteX4723" fmla="*/ 6612117 w 8366380"/>
              <a:gd name="connsiteY4723" fmla="*/ 4230336 h 5643804"/>
              <a:gd name="connsiteX4724" fmla="*/ 6631885 w 8366380"/>
              <a:gd name="connsiteY4724" fmla="*/ 4210568 h 5643804"/>
              <a:gd name="connsiteX4725" fmla="*/ 6612117 w 8366380"/>
              <a:gd name="connsiteY4725" fmla="*/ 4190800 h 5643804"/>
              <a:gd name="connsiteX4726" fmla="*/ 6592348 w 8366380"/>
              <a:gd name="connsiteY4726" fmla="*/ 4210568 h 5643804"/>
              <a:gd name="connsiteX4727" fmla="*/ 6612117 w 8366380"/>
              <a:gd name="connsiteY4727" fmla="*/ 4230336 h 5643804"/>
              <a:gd name="connsiteX4728" fmla="*/ 6403778 w 8366380"/>
              <a:gd name="connsiteY4728" fmla="*/ 4230336 h 5643804"/>
              <a:gd name="connsiteX4729" fmla="*/ 6423546 w 8366380"/>
              <a:gd name="connsiteY4729" fmla="*/ 4210568 h 5643804"/>
              <a:gd name="connsiteX4730" fmla="*/ 6403778 w 8366380"/>
              <a:gd name="connsiteY4730" fmla="*/ 4190800 h 5643804"/>
              <a:gd name="connsiteX4731" fmla="*/ 6384009 w 8366380"/>
              <a:gd name="connsiteY4731" fmla="*/ 4210568 h 5643804"/>
              <a:gd name="connsiteX4732" fmla="*/ 6403778 w 8366380"/>
              <a:gd name="connsiteY4732" fmla="*/ 4230336 h 5643804"/>
              <a:gd name="connsiteX4733" fmla="*/ 6210750 w 8366380"/>
              <a:gd name="connsiteY4733" fmla="*/ 4230336 h 5643804"/>
              <a:gd name="connsiteX4734" fmla="*/ 6230519 w 8366380"/>
              <a:gd name="connsiteY4734" fmla="*/ 4210568 h 5643804"/>
              <a:gd name="connsiteX4735" fmla="*/ 6210750 w 8366380"/>
              <a:gd name="connsiteY4735" fmla="*/ 4190800 h 5643804"/>
              <a:gd name="connsiteX4736" fmla="*/ 6190982 w 8366380"/>
              <a:gd name="connsiteY4736" fmla="*/ 4210568 h 5643804"/>
              <a:gd name="connsiteX4737" fmla="*/ 6210750 w 8366380"/>
              <a:gd name="connsiteY4737" fmla="*/ 4230336 h 5643804"/>
              <a:gd name="connsiteX4738" fmla="*/ 6017723 w 8366380"/>
              <a:gd name="connsiteY4738" fmla="*/ 4230336 h 5643804"/>
              <a:gd name="connsiteX4739" fmla="*/ 6037491 w 8366380"/>
              <a:gd name="connsiteY4739" fmla="*/ 4210568 h 5643804"/>
              <a:gd name="connsiteX4740" fmla="*/ 6017723 w 8366380"/>
              <a:gd name="connsiteY4740" fmla="*/ 4190800 h 5643804"/>
              <a:gd name="connsiteX4741" fmla="*/ 5997954 w 8366380"/>
              <a:gd name="connsiteY4741" fmla="*/ 4210568 h 5643804"/>
              <a:gd name="connsiteX4742" fmla="*/ 6017723 w 8366380"/>
              <a:gd name="connsiteY4742" fmla="*/ 4230336 h 5643804"/>
              <a:gd name="connsiteX4743" fmla="*/ 5824694 w 8366380"/>
              <a:gd name="connsiteY4743" fmla="*/ 4230336 h 5643804"/>
              <a:gd name="connsiteX4744" fmla="*/ 5844463 w 8366380"/>
              <a:gd name="connsiteY4744" fmla="*/ 4210568 h 5643804"/>
              <a:gd name="connsiteX4745" fmla="*/ 5824694 w 8366380"/>
              <a:gd name="connsiteY4745" fmla="*/ 4190800 h 5643804"/>
              <a:gd name="connsiteX4746" fmla="*/ 5804926 w 8366380"/>
              <a:gd name="connsiteY4746" fmla="*/ 4210568 h 5643804"/>
              <a:gd name="connsiteX4747" fmla="*/ 5824694 w 8366380"/>
              <a:gd name="connsiteY4747" fmla="*/ 4230336 h 5643804"/>
              <a:gd name="connsiteX4748" fmla="*/ 5631667 w 8366380"/>
              <a:gd name="connsiteY4748" fmla="*/ 4230336 h 5643804"/>
              <a:gd name="connsiteX4749" fmla="*/ 5651435 w 8366380"/>
              <a:gd name="connsiteY4749" fmla="*/ 4210568 h 5643804"/>
              <a:gd name="connsiteX4750" fmla="*/ 5631667 w 8366380"/>
              <a:gd name="connsiteY4750" fmla="*/ 4190800 h 5643804"/>
              <a:gd name="connsiteX4751" fmla="*/ 5611899 w 8366380"/>
              <a:gd name="connsiteY4751" fmla="*/ 4210568 h 5643804"/>
              <a:gd name="connsiteX4752" fmla="*/ 5631667 w 8366380"/>
              <a:gd name="connsiteY4752" fmla="*/ 4230336 h 5643804"/>
              <a:gd name="connsiteX4753" fmla="*/ 5438639 w 8366380"/>
              <a:gd name="connsiteY4753" fmla="*/ 4230336 h 5643804"/>
              <a:gd name="connsiteX4754" fmla="*/ 5458408 w 8366380"/>
              <a:gd name="connsiteY4754" fmla="*/ 4210568 h 5643804"/>
              <a:gd name="connsiteX4755" fmla="*/ 5438639 w 8366380"/>
              <a:gd name="connsiteY4755" fmla="*/ 4190800 h 5643804"/>
              <a:gd name="connsiteX4756" fmla="*/ 5418871 w 8366380"/>
              <a:gd name="connsiteY4756" fmla="*/ 4210568 h 5643804"/>
              <a:gd name="connsiteX4757" fmla="*/ 5438639 w 8366380"/>
              <a:gd name="connsiteY4757" fmla="*/ 4230336 h 5643804"/>
              <a:gd name="connsiteX4758" fmla="*/ 5245612 w 8366380"/>
              <a:gd name="connsiteY4758" fmla="*/ 4230336 h 5643804"/>
              <a:gd name="connsiteX4759" fmla="*/ 5265380 w 8366380"/>
              <a:gd name="connsiteY4759" fmla="*/ 4210568 h 5643804"/>
              <a:gd name="connsiteX4760" fmla="*/ 5245612 w 8366380"/>
              <a:gd name="connsiteY4760" fmla="*/ 4190800 h 5643804"/>
              <a:gd name="connsiteX4761" fmla="*/ 5225843 w 8366380"/>
              <a:gd name="connsiteY4761" fmla="*/ 4210568 h 5643804"/>
              <a:gd name="connsiteX4762" fmla="*/ 5245612 w 8366380"/>
              <a:gd name="connsiteY4762" fmla="*/ 4230336 h 5643804"/>
              <a:gd name="connsiteX4763" fmla="*/ 5052584 w 8366380"/>
              <a:gd name="connsiteY4763" fmla="*/ 4230336 h 5643804"/>
              <a:gd name="connsiteX4764" fmla="*/ 5072353 w 8366380"/>
              <a:gd name="connsiteY4764" fmla="*/ 4210568 h 5643804"/>
              <a:gd name="connsiteX4765" fmla="*/ 5052584 w 8366380"/>
              <a:gd name="connsiteY4765" fmla="*/ 4190800 h 5643804"/>
              <a:gd name="connsiteX4766" fmla="*/ 5032815 w 8366380"/>
              <a:gd name="connsiteY4766" fmla="*/ 4210568 h 5643804"/>
              <a:gd name="connsiteX4767" fmla="*/ 5052584 w 8366380"/>
              <a:gd name="connsiteY4767" fmla="*/ 4230336 h 5643804"/>
              <a:gd name="connsiteX4768" fmla="*/ 4859557 w 8366380"/>
              <a:gd name="connsiteY4768" fmla="*/ 4230336 h 5643804"/>
              <a:gd name="connsiteX4769" fmla="*/ 4879324 w 8366380"/>
              <a:gd name="connsiteY4769" fmla="*/ 4210568 h 5643804"/>
              <a:gd name="connsiteX4770" fmla="*/ 4859557 w 8366380"/>
              <a:gd name="connsiteY4770" fmla="*/ 4190800 h 5643804"/>
              <a:gd name="connsiteX4771" fmla="*/ 4839789 w 8366380"/>
              <a:gd name="connsiteY4771" fmla="*/ 4210568 h 5643804"/>
              <a:gd name="connsiteX4772" fmla="*/ 4859557 w 8366380"/>
              <a:gd name="connsiteY4772" fmla="*/ 4230336 h 5643804"/>
              <a:gd name="connsiteX4773" fmla="*/ 4666528 w 8366380"/>
              <a:gd name="connsiteY4773" fmla="*/ 4230336 h 5643804"/>
              <a:gd name="connsiteX4774" fmla="*/ 4686297 w 8366380"/>
              <a:gd name="connsiteY4774" fmla="*/ 4210568 h 5643804"/>
              <a:gd name="connsiteX4775" fmla="*/ 4666528 w 8366380"/>
              <a:gd name="connsiteY4775" fmla="*/ 4190800 h 5643804"/>
              <a:gd name="connsiteX4776" fmla="*/ 4646761 w 8366380"/>
              <a:gd name="connsiteY4776" fmla="*/ 4210568 h 5643804"/>
              <a:gd name="connsiteX4777" fmla="*/ 4666528 w 8366380"/>
              <a:gd name="connsiteY4777" fmla="*/ 4230336 h 5643804"/>
              <a:gd name="connsiteX4778" fmla="*/ 4473501 w 8366380"/>
              <a:gd name="connsiteY4778" fmla="*/ 4230336 h 5643804"/>
              <a:gd name="connsiteX4779" fmla="*/ 4493269 w 8366380"/>
              <a:gd name="connsiteY4779" fmla="*/ 4210568 h 5643804"/>
              <a:gd name="connsiteX4780" fmla="*/ 4473501 w 8366380"/>
              <a:gd name="connsiteY4780" fmla="*/ 4190800 h 5643804"/>
              <a:gd name="connsiteX4781" fmla="*/ 4453732 w 8366380"/>
              <a:gd name="connsiteY4781" fmla="*/ 4210568 h 5643804"/>
              <a:gd name="connsiteX4782" fmla="*/ 4473501 w 8366380"/>
              <a:gd name="connsiteY4782" fmla="*/ 4230336 h 5643804"/>
              <a:gd name="connsiteX4783" fmla="*/ 4280474 w 8366380"/>
              <a:gd name="connsiteY4783" fmla="*/ 4230336 h 5643804"/>
              <a:gd name="connsiteX4784" fmla="*/ 4300242 w 8366380"/>
              <a:gd name="connsiteY4784" fmla="*/ 4210568 h 5643804"/>
              <a:gd name="connsiteX4785" fmla="*/ 4280474 w 8366380"/>
              <a:gd name="connsiteY4785" fmla="*/ 4190800 h 5643804"/>
              <a:gd name="connsiteX4786" fmla="*/ 4260705 w 8366380"/>
              <a:gd name="connsiteY4786" fmla="*/ 4210568 h 5643804"/>
              <a:gd name="connsiteX4787" fmla="*/ 4280474 w 8366380"/>
              <a:gd name="connsiteY4787" fmla="*/ 4230336 h 5643804"/>
              <a:gd name="connsiteX4788" fmla="*/ 4058922 w 8366380"/>
              <a:gd name="connsiteY4788" fmla="*/ 4230336 h 5643804"/>
              <a:gd name="connsiteX4789" fmla="*/ 4078690 w 8366380"/>
              <a:gd name="connsiteY4789" fmla="*/ 4210568 h 5643804"/>
              <a:gd name="connsiteX4790" fmla="*/ 4058922 w 8366380"/>
              <a:gd name="connsiteY4790" fmla="*/ 4190800 h 5643804"/>
              <a:gd name="connsiteX4791" fmla="*/ 4039153 w 8366380"/>
              <a:gd name="connsiteY4791" fmla="*/ 4210568 h 5643804"/>
              <a:gd name="connsiteX4792" fmla="*/ 4058922 w 8366380"/>
              <a:gd name="connsiteY4792" fmla="*/ 4230336 h 5643804"/>
              <a:gd name="connsiteX4793" fmla="*/ 3865894 w 8366380"/>
              <a:gd name="connsiteY4793" fmla="*/ 4230336 h 5643804"/>
              <a:gd name="connsiteX4794" fmla="*/ 3885662 w 8366380"/>
              <a:gd name="connsiteY4794" fmla="*/ 4210568 h 5643804"/>
              <a:gd name="connsiteX4795" fmla="*/ 3865894 w 8366380"/>
              <a:gd name="connsiteY4795" fmla="*/ 4190800 h 5643804"/>
              <a:gd name="connsiteX4796" fmla="*/ 3846126 w 8366380"/>
              <a:gd name="connsiteY4796" fmla="*/ 4210568 h 5643804"/>
              <a:gd name="connsiteX4797" fmla="*/ 3865894 w 8366380"/>
              <a:gd name="connsiteY4797" fmla="*/ 4230336 h 5643804"/>
              <a:gd name="connsiteX4798" fmla="*/ 3672866 w 8366380"/>
              <a:gd name="connsiteY4798" fmla="*/ 4230336 h 5643804"/>
              <a:gd name="connsiteX4799" fmla="*/ 3692634 w 8366380"/>
              <a:gd name="connsiteY4799" fmla="*/ 4210568 h 5643804"/>
              <a:gd name="connsiteX4800" fmla="*/ 3672866 w 8366380"/>
              <a:gd name="connsiteY4800" fmla="*/ 4190800 h 5643804"/>
              <a:gd name="connsiteX4801" fmla="*/ 3653098 w 8366380"/>
              <a:gd name="connsiteY4801" fmla="*/ 4210568 h 5643804"/>
              <a:gd name="connsiteX4802" fmla="*/ 3672866 w 8366380"/>
              <a:gd name="connsiteY4802" fmla="*/ 4230336 h 5643804"/>
              <a:gd name="connsiteX4803" fmla="*/ 3479838 w 8366380"/>
              <a:gd name="connsiteY4803" fmla="*/ 4230336 h 5643804"/>
              <a:gd name="connsiteX4804" fmla="*/ 3499606 w 8366380"/>
              <a:gd name="connsiteY4804" fmla="*/ 4210568 h 5643804"/>
              <a:gd name="connsiteX4805" fmla="*/ 3479838 w 8366380"/>
              <a:gd name="connsiteY4805" fmla="*/ 4190800 h 5643804"/>
              <a:gd name="connsiteX4806" fmla="*/ 3460069 w 8366380"/>
              <a:gd name="connsiteY4806" fmla="*/ 4210568 h 5643804"/>
              <a:gd name="connsiteX4807" fmla="*/ 3479838 w 8366380"/>
              <a:gd name="connsiteY4807" fmla="*/ 4230336 h 5643804"/>
              <a:gd name="connsiteX4808" fmla="*/ 3286810 w 8366380"/>
              <a:gd name="connsiteY4808" fmla="*/ 4230336 h 5643804"/>
              <a:gd name="connsiteX4809" fmla="*/ 3306579 w 8366380"/>
              <a:gd name="connsiteY4809" fmla="*/ 4210568 h 5643804"/>
              <a:gd name="connsiteX4810" fmla="*/ 3286810 w 8366380"/>
              <a:gd name="connsiteY4810" fmla="*/ 4190800 h 5643804"/>
              <a:gd name="connsiteX4811" fmla="*/ 3267042 w 8366380"/>
              <a:gd name="connsiteY4811" fmla="*/ 4210568 h 5643804"/>
              <a:gd name="connsiteX4812" fmla="*/ 3286810 w 8366380"/>
              <a:gd name="connsiteY4812" fmla="*/ 4230336 h 5643804"/>
              <a:gd name="connsiteX4813" fmla="*/ 3093783 w 8366380"/>
              <a:gd name="connsiteY4813" fmla="*/ 4230336 h 5643804"/>
              <a:gd name="connsiteX4814" fmla="*/ 3113551 w 8366380"/>
              <a:gd name="connsiteY4814" fmla="*/ 4210568 h 5643804"/>
              <a:gd name="connsiteX4815" fmla="*/ 3093783 w 8366380"/>
              <a:gd name="connsiteY4815" fmla="*/ 4190800 h 5643804"/>
              <a:gd name="connsiteX4816" fmla="*/ 3074014 w 8366380"/>
              <a:gd name="connsiteY4816" fmla="*/ 4210568 h 5643804"/>
              <a:gd name="connsiteX4817" fmla="*/ 3093783 w 8366380"/>
              <a:gd name="connsiteY4817" fmla="*/ 4230336 h 5643804"/>
              <a:gd name="connsiteX4818" fmla="*/ 2900755 w 8366380"/>
              <a:gd name="connsiteY4818" fmla="*/ 4230336 h 5643804"/>
              <a:gd name="connsiteX4819" fmla="*/ 2920524 w 8366380"/>
              <a:gd name="connsiteY4819" fmla="*/ 4210568 h 5643804"/>
              <a:gd name="connsiteX4820" fmla="*/ 2900755 w 8366380"/>
              <a:gd name="connsiteY4820" fmla="*/ 4190800 h 5643804"/>
              <a:gd name="connsiteX4821" fmla="*/ 2880987 w 8366380"/>
              <a:gd name="connsiteY4821" fmla="*/ 4210568 h 5643804"/>
              <a:gd name="connsiteX4822" fmla="*/ 2900755 w 8366380"/>
              <a:gd name="connsiteY4822" fmla="*/ 4230336 h 5643804"/>
              <a:gd name="connsiteX4823" fmla="*/ 2707727 w 8366380"/>
              <a:gd name="connsiteY4823" fmla="*/ 4230336 h 5643804"/>
              <a:gd name="connsiteX4824" fmla="*/ 2727495 w 8366380"/>
              <a:gd name="connsiteY4824" fmla="*/ 4210568 h 5643804"/>
              <a:gd name="connsiteX4825" fmla="*/ 2707727 w 8366380"/>
              <a:gd name="connsiteY4825" fmla="*/ 4190800 h 5643804"/>
              <a:gd name="connsiteX4826" fmla="*/ 2687958 w 8366380"/>
              <a:gd name="connsiteY4826" fmla="*/ 4210568 h 5643804"/>
              <a:gd name="connsiteX4827" fmla="*/ 2707727 w 8366380"/>
              <a:gd name="connsiteY4827" fmla="*/ 4230336 h 5643804"/>
              <a:gd name="connsiteX4828" fmla="*/ 2514699 w 8366380"/>
              <a:gd name="connsiteY4828" fmla="*/ 4230336 h 5643804"/>
              <a:gd name="connsiteX4829" fmla="*/ 2534468 w 8366380"/>
              <a:gd name="connsiteY4829" fmla="*/ 4210568 h 5643804"/>
              <a:gd name="connsiteX4830" fmla="*/ 2514699 w 8366380"/>
              <a:gd name="connsiteY4830" fmla="*/ 4190800 h 5643804"/>
              <a:gd name="connsiteX4831" fmla="*/ 2494931 w 8366380"/>
              <a:gd name="connsiteY4831" fmla="*/ 4210568 h 5643804"/>
              <a:gd name="connsiteX4832" fmla="*/ 2514699 w 8366380"/>
              <a:gd name="connsiteY4832" fmla="*/ 4230336 h 5643804"/>
              <a:gd name="connsiteX4833" fmla="*/ 2321672 w 8366380"/>
              <a:gd name="connsiteY4833" fmla="*/ 4230336 h 5643804"/>
              <a:gd name="connsiteX4834" fmla="*/ 2341440 w 8366380"/>
              <a:gd name="connsiteY4834" fmla="*/ 4210568 h 5643804"/>
              <a:gd name="connsiteX4835" fmla="*/ 2321672 w 8366380"/>
              <a:gd name="connsiteY4835" fmla="*/ 4190800 h 5643804"/>
              <a:gd name="connsiteX4836" fmla="*/ 2301903 w 8366380"/>
              <a:gd name="connsiteY4836" fmla="*/ 4210568 h 5643804"/>
              <a:gd name="connsiteX4837" fmla="*/ 2321672 w 8366380"/>
              <a:gd name="connsiteY4837" fmla="*/ 4230336 h 5643804"/>
              <a:gd name="connsiteX4838" fmla="*/ 2128643 w 8366380"/>
              <a:gd name="connsiteY4838" fmla="*/ 4230336 h 5643804"/>
              <a:gd name="connsiteX4839" fmla="*/ 2148412 w 8366380"/>
              <a:gd name="connsiteY4839" fmla="*/ 4210568 h 5643804"/>
              <a:gd name="connsiteX4840" fmla="*/ 2128643 w 8366380"/>
              <a:gd name="connsiteY4840" fmla="*/ 4190800 h 5643804"/>
              <a:gd name="connsiteX4841" fmla="*/ 2108875 w 8366380"/>
              <a:gd name="connsiteY4841" fmla="*/ 4210568 h 5643804"/>
              <a:gd name="connsiteX4842" fmla="*/ 2128643 w 8366380"/>
              <a:gd name="connsiteY4842" fmla="*/ 4230336 h 5643804"/>
              <a:gd name="connsiteX4843" fmla="*/ 1935616 w 8366380"/>
              <a:gd name="connsiteY4843" fmla="*/ 4230336 h 5643804"/>
              <a:gd name="connsiteX4844" fmla="*/ 1955384 w 8366380"/>
              <a:gd name="connsiteY4844" fmla="*/ 4210568 h 5643804"/>
              <a:gd name="connsiteX4845" fmla="*/ 1935616 w 8366380"/>
              <a:gd name="connsiteY4845" fmla="*/ 4190800 h 5643804"/>
              <a:gd name="connsiteX4846" fmla="*/ 1915848 w 8366380"/>
              <a:gd name="connsiteY4846" fmla="*/ 4210568 h 5643804"/>
              <a:gd name="connsiteX4847" fmla="*/ 1935616 w 8366380"/>
              <a:gd name="connsiteY4847" fmla="*/ 4230336 h 5643804"/>
              <a:gd name="connsiteX4848" fmla="*/ 1727277 w 8366380"/>
              <a:gd name="connsiteY4848" fmla="*/ 4230336 h 5643804"/>
              <a:gd name="connsiteX4849" fmla="*/ 1747045 w 8366380"/>
              <a:gd name="connsiteY4849" fmla="*/ 4210568 h 5643804"/>
              <a:gd name="connsiteX4850" fmla="*/ 1727277 w 8366380"/>
              <a:gd name="connsiteY4850" fmla="*/ 4190800 h 5643804"/>
              <a:gd name="connsiteX4851" fmla="*/ 1707508 w 8366380"/>
              <a:gd name="connsiteY4851" fmla="*/ 4210568 h 5643804"/>
              <a:gd name="connsiteX4852" fmla="*/ 1727277 w 8366380"/>
              <a:gd name="connsiteY4852" fmla="*/ 4230336 h 5643804"/>
              <a:gd name="connsiteX4853" fmla="*/ 1534249 w 8366380"/>
              <a:gd name="connsiteY4853" fmla="*/ 4230336 h 5643804"/>
              <a:gd name="connsiteX4854" fmla="*/ 1554018 w 8366380"/>
              <a:gd name="connsiteY4854" fmla="*/ 4210568 h 5643804"/>
              <a:gd name="connsiteX4855" fmla="*/ 1534249 w 8366380"/>
              <a:gd name="connsiteY4855" fmla="*/ 4190800 h 5643804"/>
              <a:gd name="connsiteX4856" fmla="*/ 1514481 w 8366380"/>
              <a:gd name="connsiteY4856" fmla="*/ 4210568 h 5643804"/>
              <a:gd name="connsiteX4857" fmla="*/ 1534249 w 8366380"/>
              <a:gd name="connsiteY4857" fmla="*/ 4230336 h 5643804"/>
              <a:gd name="connsiteX4858" fmla="*/ 1341222 w 8366380"/>
              <a:gd name="connsiteY4858" fmla="*/ 4230336 h 5643804"/>
              <a:gd name="connsiteX4859" fmla="*/ 1360990 w 8366380"/>
              <a:gd name="connsiteY4859" fmla="*/ 4210568 h 5643804"/>
              <a:gd name="connsiteX4860" fmla="*/ 1341222 w 8366380"/>
              <a:gd name="connsiteY4860" fmla="*/ 4190800 h 5643804"/>
              <a:gd name="connsiteX4861" fmla="*/ 1321453 w 8366380"/>
              <a:gd name="connsiteY4861" fmla="*/ 4210568 h 5643804"/>
              <a:gd name="connsiteX4862" fmla="*/ 1341222 w 8366380"/>
              <a:gd name="connsiteY4862" fmla="*/ 4230336 h 5643804"/>
              <a:gd name="connsiteX4863" fmla="*/ 1148193 w 8366380"/>
              <a:gd name="connsiteY4863" fmla="*/ 4230336 h 5643804"/>
              <a:gd name="connsiteX4864" fmla="*/ 1167962 w 8366380"/>
              <a:gd name="connsiteY4864" fmla="*/ 4210568 h 5643804"/>
              <a:gd name="connsiteX4865" fmla="*/ 1148193 w 8366380"/>
              <a:gd name="connsiteY4865" fmla="*/ 4190800 h 5643804"/>
              <a:gd name="connsiteX4866" fmla="*/ 1128425 w 8366380"/>
              <a:gd name="connsiteY4866" fmla="*/ 4210568 h 5643804"/>
              <a:gd name="connsiteX4867" fmla="*/ 1148193 w 8366380"/>
              <a:gd name="connsiteY4867" fmla="*/ 4230336 h 5643804"/>
              <a:gd name="connsiteX4868" fmla="*/ 955166 w 8366380"/>
              <a:gd name="connsiteY4868" fmla="*/ 4230336 h 5643804"/>
              <a:gd name="connsiteX4869" fmla="*/ 974934 w 8366380"/>
              <a:gd name="connsiteY4869" fmla="*/ 4210568 h 5643804"/>
              <a:gd name="connsiteX4870" fmla="*/ 955166 w 8366380"/>
              <a:gd name="connsiteY4870" fmla="*/ 4190800 h 5643804"/>
              <a:gd name="connsiteX4871" fmla="*/ 935398 w 8366380"/>
              <a:gd name="connsiteY4871" fmla="*/ 4210568 h 5643804"/>
              <a:gd name="connsiteX4872" fmla="*/ 955166 w 8366380"/>
              <a:gd name="connsiteY4872" fmla="*/ 4230336 h 5643804"/>
              <a:gd name="connsiteX4873" fmla="*/ 762138 w 8366380"/>
              <a:gd name="connsiteY4873" fmla="*/ 4230336 h 5643804"/>
              <a:gd name="connsiteX4874" fmla="*/ 781907 w 8366380"/>
              <a:gd name="connsiteY4874" fmla="*/ 4210568 h 5643804"/>
              <a:gd name="connsiteX4875" fmla="*/ 762138 w 8366380"/>
              <a:gd name="connsiteY4875" fmla="*/ 4190800 h 5643804"/>
              <a:gd name="connsiteX4876" fmla="*/ 742370 w 8366380"/>
              <a:gd name="connsiteY4876" fmla="*/ 4210568 h 5643804"/>
              <a:gd name="connsiteX4877" fmla="*/ 762138 w 8366380"/>
              <a:gd name="connsiteY4877" fmla="*/ 4230336 h 5643804"/>
              <a:gd name="connsiteX4878" fmla="*/ 569111 w 8366380"/>
              <a:gd name="connsiteY4878" fmla="*/ 4230336 h 5643804"/>
              <a:gd name="connsiteX4879" fmla="*/ 588879 w 8366380"/>
              <a:gd name="connsiteY4879" fmla="*/ 4210568 h 5643804"/>
              <a:gd name="connsiteX4880" fmla="*/ 569111 w 8366380"/>
              <a:gd name="connsiteY4880" fmla="*/ 4190800 h 5643804"/>
              <a:gd name="connsiteX4881" fmla="*/ 549343 w 8366380"/>
              <a:gd name="connsiteY4881" fmla="*/ 4210568 h 5643804"/>
              <a:gd name="connsiteX4882" fmla="*/ 569111 w 8366380"/>
              <a:gd name="connsiteY4882" fmla="*/ 4230336 h 5643804"/>
              <a:gd name="connsiteX4883" fmla="*/ 376082 w 8366380"/>
              <a:gd name="connsiteY4883" fmla="*/ 4230336 h 5643804"/>
              <a:gd name="connsiteX4884" fmla="*/ 395851 w 8366380"/>
              <a:gd name="connsiteY4884" fmla="*/ 4210568 h 5643804"/>
              <a:gd name="connsiteX4885" fmla="*/ 376082 w 8366380"/>
              <a:gd name="connsiteY4885" fmla="*/ 4190800 h 5643804"/>
              <a:gd name="connsiteX4886" fmla="*/ 356314 w 8366380"/>
              <a:gd name="connsiteY4886" fmla="*/ 4210568 h 5643804"/>
              <a:gd name="connsiteX4887" fmla="*/ 376082 w 8366380"/>
              <a:gd name="connsiteY4887" fmla="*/ 4230336 h 5643804"/>
              <a:gd name="connsiteX4888" fmla="*/ 183055 w 8366380"/>
              <a:gd name="connsiteY4888" fmla="*/ 4230336 h 5643804"/>
              <a:gd name="connsiteX4889" fmla="*/ 202823 w 8366380"/>
              <a:gd name="connsiteY4889" fmla="*/ 4210568 h 5643804"/>
              <a:gd name="connsiteX4890" fmla="*/ 183055 w 8366380"/>
              <a:gd name="connsiteY4890" fmla="*/ 4190800 h 5643804"/>
              <a:gd name="connsiteX4891" fmla="*/ 163287 w 8366380"/>
              <a:gd name="connsiteY4891" fmla="*/ 4210568 h 5643804"/>
              <a:gd name="connsiteX4892" fmla="*/ 183055 w 8366380"/>
              <a:gd name="connsiteY4892" fmla="*/ 4230336 h 5643804"/>
              <a:gd name="connsiteX4893" fmla="*/ 0 w 8366380"/>
              <a:gd name="connsiteY4893" fmla="*/ 4423884 h 5643804"/>
              <a:gd name="connsiteX4894" fmla="*/ 4006 w 8366380"/>
              <a:gd name="connsiteY4894" fmla="*/ 4422225 h 5643804"/>
              <a:gd name="connsiteX4895" fmla="*/ 9796 w 8366380"/>
              <a:gd name="connsiteY4895" fmla="*/ 4408247 h 5643804"/>
              <a:gd name="connsiteX4896" fmla="*/ 4006 w 8366380"/>
              <a:gd name="connsiteY4896" fmla="*/ 4394269 h 5643804"/>
              <a:gd name="connsiteX4897" fmla="*/ 0 w 8366380"/>
              <a:gd name="connsiteY4897" fmla="*/ 4392610 h 5643804"/>
              <a:gd name="connsiteX4898" fmla="*/ 8349367 w 8366380"/>
              <a:gd name="connsiteY4898" fmla="*/ 4428015 h 5643804"/>
              <a:gd name="connsiteX4899" fmla="*/ 8363345 w 8366380"/>
              <a:gd name="connsiteY4899" fmla="*/ 4422225 h 5643804"/>
              <a:gd name="connsiteX4900" fmla="*/ 8366380 w 8366380"/>
              <a:gd name="connsiteY4900" fmla="*/ 4414898 h 5643804"/>
              <a:gd name="connsiteX4901" fmla="*/ 8366380 w 8366380"/>
              <a:gd name="connsiteY4901" fmla="*/ 4401596 h 5643804"/>
              <a:gd name="connsiteX4902" fmla="*/ 8363345 w 8366380"/>
              <a:gd name="connsiteY4902" fmla="*/ 4394269 h 5643804"/>
              <a:gd name="connsiteX4903" fmla="*/ 8349367 w 8366380"/>
              <a:gd name="connsiteY4903" fmla="*/ 4388479 h 5643804"/>
              <a:gd name="connsiteX4904" fmla="*/ 8329598 w 8366380"/>
              <a:gd name="connsiteY4904" fmla="*/ 4408247 h 5643804"/>
              <a:gd name="connsiteX4905" fmla="*/ 8349367 w 8366380"/>
              <a:gd name="connsiteY4905" fmla="*/ 4428015 h 5643804"/>
              <a:gd name="connsiteX4906" fmla="*/ 8156338 w 8366380"/>
              <a:gd name="connsiteY4906" fmla="*/ 4428015 h 5643804"/>
              <a:gd name="connsiteX4907" fmla="*/ 8176107 w 8366380"/>
              <a:gd name="connsiteY4907" fmla="*/ 4408247 h 5643804"/>
              <a:gd name="connsiteX4908" fmla="*/ 8156338 w 8366380"/>
              <a:gd name="connsiteY4908" fmla="*/ 4388479 h 5643804"/>
              <a:gd name="connsiteX4909" fmla="*/ 8136570 w 8366380"/>
              <a:gd name="connsiteY4909" fmla="*/ 4408247 h 5643804"/>
              <a:gd name="connsiteX4910" fmla="*/ 8156338 w 8366380"/>
              <a:gd name="connsiteY4910" fmla="*/ 4428015 h 5643804"/>
              <a:gd name="connsiteX4911" fmla="*/ 7963311 w 8366380"/>
              <a:gd name="connsiteY4911" fmla="*/ 4428015 h 5643804"/>
              <a:gd name="connsiteX4912" fmla="*/ 7983079 w 8366380"/>
              <a:gd name="connsiteY4912" fmla="*/ 4408247 h 5643804"/>
              <a:gd name="connsiteX4913" fmla="*/ 7963311 w 8366380"/>
              <a:gd name="connsiteY4913" fmla="*/ 4388479 h 5643804"/>
              <a:gd name="connsiteX4914" fmla="*/ 7943543 w 8366380"/>
              <a:gd name="connsiteY4914" fmla="*/ 4408247 h 5643804"/>
              <a:gd name="connsiteX4915" fmla="*/ 7963311 w 8366380"/>
              <a:gd name="connsiteY4915" fmla="*/ 4428015 h 5643804"/>
              <a:gd name="connsiteX4916" fmla="*/ 7770283 w 8366380"/>
              <a:gd name="connsiteY4916" fmla="*/ 4428015 h 5643804"/>
              <a:gd name="connsiteX4917" fmla="*/ 7790052 w 8366380"/>
              <a:gd name="connsiteY4917" fmla="*/ 4408247 h 5643804"/>
              <a:gd name="connsiteX4918" fmla="*/ 7770283 w 8366380"/>
              <a:gd name="connsiteY4918" fmla="*/ 4388479 h 5643804"/>
              <a:gd name="connsiteX4919" fmla="*/ 7750515 w 8366380"/>
              <a:gd name="connsiteY4919" fmla="*/ 4408247 h 5643804"/>
              <a:gd name="connsiteX4920" fmla="*/ 7770283 w 8366380"/>
              <a:gd name="connsiteY4920" fmla="*/ 4428015 h 5643804"/>
              <a:gd name="connsiteX4921" fmla="*/ 7577256 w 8366380"/>
              <a:gd name="connsiteY4921" fmla="*/ 4428015 h 5643804"/>
              <a:gd name="connsiteX4922" fmla="*/ 7597024 w 8366380"/>
              <a:gd name="connsiteY4922" fmla="*/ 4408247 h 5643804"/>
              <a:gd name="connsiteX4923" fmla="*/ 7577256 w 8366380"/>
              <a:gd name="connsiteY4923" fmla="*/ 4388479 h 5643804"/>
              <a:gd name="connsiteX4924" fmla="*/ 7557488 w 8366380"/>
              <a:gd name="connsiteY4924" fmla="*/ 4408247 h 5643804"/>
              <a:gd name="connsiteX4925" fmla="*/ 7577256 w 8366380"/>
              <a:gd name="connsiteY4925" fmla="*/ 4428015 h 5643804"/>
              <a:gd name="connsiteX4926" fmla="*/ 7384228 w 8366380"/>
              <a:gd name="connsiteY4926" fmla="*/ 4428015 h 5643804"/>
              <a:gd name="connsiteX4927" fmla="*/ 7403996 w 8366380"/>
              <a:gd name="connsiteY4927" fmla="*/ 4408247 h 5643804"/>
              <a:gd name="connsiteX4928" fmla="*/ 7384228 w 8366380"/>
              <a:gd name="connsiteY4928" fmla="*/ 4388479 h 5643804"/>
              <a:gd name="connsiteX4929" fmla="*/ 7364459 w 8366380"/>
              <a:gd name="connsiteY4929" fmla="*/ 4408247 h 5643804"/>
              <a:gd name="connsiteX4930" fmla="*/ 7384228 w 8366380"/>
              <a:gd name="connsiteY4930" fmla="*/ 4428015 h 5643804"/>
              <a:gd name="connsiteX4931" fmla="*/ 7191200 w 8366380"/>
              <a:gd name="connsiteY4931" fmla="*/ 4428015 h 5643804"/>
              <a:gd name="connsiteX4932" fmla="*/ 7210968 w 8366380"/>
              <a:gd name="connsiteY4932" fmla="*/ 4408247 h 5643804"/>
              <a:gd name="connsiteX4933" fmla="*/ 7191200 w 8366380"/>
              <a:gd name="connsiteY4933" fmla="*/ 4388479 h 5643804"/>
              <a:gd name="connsiteX4934" fmla="*/ 7171432 w 8366380"/>
              <a:gd name="connsiteY4934" fmla="*/ 4408247 h 5643804"/>
              <a:gd name="connsiteX4935" fmla="*/ 7191200 w 8366380"/>
              <a:gd name="connsiteY4935" fmla="*/ 4428015 h 5643804"/>
              <a:gd name="connsiteX4936" fmla="*/ 6998173 w 8366380"/>
              <a:gd name="connsiteY4936" fmla="*/ 4428015 h 5643804"/>
              <a:gd name="connsiteX4937" fmla="*/ 7017941 w 8366380"/>
              <a:gd name="connsiteY4937" fmla="*/ 4408247 h 5643804"/>
              <a:gd name="connsiteX4938" fmla="*/ 6998173 w 8366380"/>
              <a:gd name="connsiteY4938" fmla="*/ 4388479 h 5643804"/>
              <a:gd name="connsiteX4939" fmla="*/ 6978404 w 8366380"/>
              <a:gd name="connsiteY4939" fmla="*/ 4408247 h 5643804"/>
              <a:gd name="connsiteX4940" fmla="*/ 6998173 w 8366380"/>
              <a:gd name="connsiteY4940" fmla="*/ 4428015 h 5643804"/>
              <a:gd name="connsiteX4941" fmla="*/ 6805144 w 8366380"/>
              <a:gd name="connsiteY4941" fmla="*/ 4428015 h 5643804"/>
              <a:gd name="connsiteX4942" fmla="*/ 6824913 w 8366380"/>
              <a:gd name="connsiteY4942" fmla="*/ 4408247 h 5643804"/>
              <a:gd name="connsiteX4943" fmla="*/ 6805144 w 8366380"/>
              <a:gd name="connsiteY4943" fmla="*/ 4388479 h 5643804"/>
              <a:gd name="connsiteX4944" fmla="*/ 6785376 w 8366380"/>
              <a:gd name="connsiteY4944" fmla="*/ 4408247 h 5643804"/>
              <a:gd name="connsiteX4945" fmla="*/ 6805144 w 8366380"/>
              <a:gd name="connsiteY4945" fmla="*/ 4428015 h 5643804"/>
              <a:gd name="connsiteX4946" fmla="*/ 6612117 w 8366380"/>
              <a:gd name="connsiteY4946" fmla="*/ 4428015 h 5643804"/>
              <a:gd name="connsiteX4947" fmla="*/ 6631885 w 8366380"/>
              <a:gd name="connsiteY4947" fmla="*/ 4408247 h 5643804"/>
              <a:gd name="connsiteX4948" fmla="*/ 6612117 w 8366380"/>
              <a:gd name="connsiteY4948" fmla="*/ 4388479 h 5643804"/>
              <a:gd name="connsiteX4949" fmla="*/ 6592348 w 8366380"/>
              <a:gd name="connsiteY4949" fmla="*/ 4408247 h 5643804"/>
              <a:gd name="connsiteX4950" fmla="*/ 6612117 w 8366380"/>
              <a:gd name="connsiteY4950" fmla="*/ 4428015 h 5643804"/>
              <a:gd name="connsiteX4951" fmla="*/ 6403778 w 8366380"/>
              <a:gd name="connsiteY4951" fmla="*/ 4428015 h 5643804"/>
              <a:gd name="connsiteX4952" fmla="*/ 6423546 w 8366380"/>
              <a:gd name="connsiteY4952" fmla="*/ 4408247 h 5643804"/>
              <a:gd name="connsiteX4953" fmla="*/ 6403778 w 8366380"/>
              <a:gd name="connsiteY4953" fmla="*/ 4388479 h 5643804"/>
              <a:gd name="connsiteX4954" fmla="*/ 6384009 w 8366380"/>
              <a:gd name="connsiteY4954" fmla="*/ 4408247 h 5643804"/>
              <a:gd name="connsiteX4955" fmla="*/ 6403778 w 8366380"/>
              <a:gd name="connsiteY4955" fmla="*/ 4428015 h 5643804"/>
              <a:gd name="connsiteX4956" fmla="*/ 6210750 w 8366380"/>
              <a:gd name="connsiteY4956" fmla="*/ 4428015 h 5643804"/>
              <a:gd name="connsiteX4957" fmla="*/ 6230519 w 8366380"/>
              <a:gd name="connsiteY4957" fmla="*/ 4408247 h 5643804"/>
              <a:gd name="connsiteX4958" fmla="*/ 6210750 w 8366380"/>
              <a:gd name="connsiteY4958" fmla="*/ 4388479 h 5643804"/>
              <a:gd name="connsiteX4959" fmla="*/ 6190982 w 8366380"/>
              <a:gd name="connsiteY4959" fmla="*/ 4408247 h 5643804"/>
              <a:gd name="connsiteX4960" fmla="*/ 6210750 w 8366380"/>
              <a:gd name="connsiteY4960" fmla="*/ 4428015 h 5643804"/>
              <a:gd name="connsiteX4961" fmla="*/ 6017723 w 8366380"/>
              <a:gd name="connsiteY4961" fmla="*/ 4428015 h 5643804"/>
              <a:gd name="connsiteX4962" fmla="*/ 6037491 w 8366380"/>
              <a:gd name="connsiteY4962" fmla="*/ 4408247 h 5643804"/>
              <a:gd name="connsiteX4963" fmla="*/ 6017723 w 8366380"/>
              <a:gd name="connsiteY4963" fmla="*/ 4388479 h 5643804"/>
              <a:gd name="connsiteX4964" fmla="*/ 5997954 w 8366380"/>
              <a:gd name="connsiteY4964" fmla="*/ 4408247 h 5643804"/>
              <a:gd name="connsiteX4965" fmla="*/ 6017723 w 8366380"/>
              <a:gd name="connsiteY4965" fmla="*/ 4428015 h 5643804"/>
              <a:gd name="connsiteX4966" fmla="*/ 5824694 w 8366380"/>
              <a:gd name="connsiteY4966" fmla="*/ 4428015 h 5643804"/>
              <a:gd name="connsiteX4967" fmla="*/ 5844463 w 8366380"/>
              <a:gd name="connsiteY4967" fmla="*/ 4408247 h 5643804"/>
              <a:gd name="connsiteX4968" fmla="*/ 5824694 w 8366380"/>
              <a:gd name="connsiteY4968" fmla="*/ 4388479 h 5643804"/>
              <a:gd name="connsiteX4969" fmla="*/ 5804926 w 8366380"/>
              <a:gd name="connsiteY4969" fmla="*/ 4408247 h 5643804"/>
              <a:gd name="connsiteX4970" fmla="*/ 5824694 w 8366380"/>
              <a:gd name="connsiteY4970" fmla="*/ 4428015 h 5643804"/>
              <a:gd name="connsiteX4971" fmla="*/ 5631667 w 8366380"/>
              <a:gd name="connsiteY4971" fmla="*/ 4428015 h 5643804"/>
              <a:gd name="connsiteX4972" fmla="*/ 5651435 w 8366380"/>
              <a:gd name="connsiteY4972" fmla="*/ 4408247 h 5643804"/>
              <a:gd name="connsiteX4973" fmla="*/ 5631667 w 8366380"/>
              <a:gd name="connsiteY4973" fmla="*/ 4388479 h 5643804"/>
              <a:gd name="connsiteX4974" fmla="*/ 5611899 w 8366380"/>
              <a:gd name="connsiteY4974" fmla="*/ 4408247 h 5643804"/>
              <a:gd name="connsiteX4975" fmla="*/ 5631667 w 8366380"/>
              <a:gd name="connsiteY4975" fmla="*/ 4428015 h 5643804"/>
              <a:gd name="connsiteX4976" fmla="*/ 5438639 w 8366380"/>
              <a:gd name="connsiteY4976" fmla="*/ 4428015 h 5643804"/>
              <a:gd name="connsiteX4977" fmla="*/ 5458408 w 8366380"/>
              <a:gd name="connsiteY4977" fmla="*/ 4408247 h 5643804"/>
              <a:gd name="connsiteX4978" fmla="*/ 5438639 w 8366380"/>
              <a:gd name="connsiteY4978" fmla="*/ 4388479 h 5643804"/>
              <a:gd name="connsiteX4979" fmla="*/ 5418871 w 8366380"/>
              <a:gd name="connsiteY4979" fmla="*/ 4408247 h 5643804"/>
              <a:gd name="connsiteX4980" fmla="*/ 5438639 w 8366380"/>
              <a:gd name="connsiteY4980" fmla="*/ 4428015 h 5643804"/>
              <a:gd name="connsiteX4981" fmla="*/ 5245612 w 8366380"/>
              <a:gd name="connsiteY4981" fmla="*/ 4428015 h 5643804"/>
              <a:gd name="connsiteX4982" fmla="*/ 5265380 w 8366380"/>
              <a:gd name="connsiteY4982" fmla="*/ 4408247 h 5643804"/>
              <a:gd name="connsiteX4983" fmla="*/ 5245612 w 8366380"/>
              <a:gd name="connsiteY4983" fmla="*/ 4388479 h 5643804"/>
              <a:gd name="connsiteX4984" fmla="*/ 5225843 w 8366380"/>
              <a:gd name="connsiteY4984" fmla="*/ 4408247 h 5643804"/>
              <a:gd name="connsiteX4985" fmla="*/ 5245612 w 8366380"/>
              <a:gd name="connsiteY4985" fmla="*/ 4428015 h 5643804"/>
              <a:gd name="connsiteX4986" fmla="*/ 5052584 w 8366380"/>
              <a:gd name="connsiteY4986" fmla="*/ 4428015 h 5643804"/>
              <a:gd name="connsiteX4987" fmla="*/ 5072353 w 8366380"/>
              <a:gd name="connsiteY4987" fmla="*/ 4408247 h 5643804"/>
              <a:gd name="connsiteX4988" fmla="*/ 5052584 w 8366380"/>
              <a:gd name="connsiteY4988" fmla="*/ 4388479 h 5643804"/>
              <a:gd name="connsiteX4989" fmla="*/ 5032815 w 8366380"/>
              <a:gd name="connsiteY4989" fmla="*/ 4408247 h 5643804"/>
              <a:gd name="connsiteX4990" fmla="*/ 5052584 w 8366380"/>
              <a:gd name="connsiteY4990" fmla="*/ 4428015 h 5643804"/>
              <a:gd name="connsiteX4991" fmla="*/ 4859557 w 8366380"/>
              <a:gd name="connsiteY4991" fmla="*/ 4428015 h 5643804"/>
              <a:gd name="connsiteX4992" fmla="*/ 4879324 w 8366380"/>
              <a:gd name="connsiteY4992" fmla="*/ 4408247 h 5643804"/>
              <a:gd name="connsiteX4993" fmla="*/ 4859557 w 8366380"/>
              <a:gd name="connsiteY4993" fmla="*/ 4388479 h 5643804"/>
              <a:gd name="connsiteX4994" fmla="*/ 4839789 w 8366380"/>
              <a:gd name="connsiteY4994" fmla="*/ 4408247 h 5643804"/>
              <a:gd name="connsiteX4995" fmla="*/ 4859557 w 8366380"/>
              <a:gd name="connsiteY4995" fmla="*/ 4428015 h 5643804"/>
              <a:gd name="connsiteX4996" fmla="*/ 4666528 w 8366380"/>
              <a:gd name="connsiteY4996" fmla="*/ 4428015 h 5643804"/>
              <a:gd name="connsiteX4997" fmla="*/ 4686297 w 8366380"/>
              <a:gd name="connsiteY4997" fmla="*/ 4408247 h 5643804"/>
              <a:gd name="connsiteX4998" fmla="*/ 4666528 w 8366380"/>
              <a:gd name="connsiteY4998" fmla="*/ 4388479 h 5643804"/>
              <a:gd name="connsiteX4999" fmla="*/ 4646761 w 8366380"/>
              <a:gd name="connsiteY4999" fmla="*/ 4408247 h 5643804"/>
              <a:gd name="connsiteX5000" fmla="*/ 4666528 w 8366380"/>
              <a:gd name="connsiteY5000" fmla="*/ 4428015 h 5643804"/>
              <a:gd name="connsiteX5001" fmla="*/ 4473501 w 8366380"/>
              <a:gd name="connsiteY5001" fmla="*/ 4428015 h 5643804"/>
              <a:gd name="connsiteX5002" fmla="*/ 4493269 w 8366380"/>
              <a:gd name="connsiteY5002" fmla="*/ 4408247 h 5643804"/>
              <a:gd name="connsiteX5003" fmla="*/ 4473501 w 8366380"/>
              <a:gd name="connsiteY5003" fmla="*/ 4388479 h 5643804"/>
              <a:gd name="connsiteX5004" fmla="*/ 4453732 w 8366380"/>
              <a:gd name="connsiteY5004" fmla="*/ 4408247 h 5643804"/>
              <a:gd name="connsiteX5005" fmla="*/ 4473501 w 8366380"/>
              <a:gd name="connsiteY5005" fmla="*/ 4428015 h 5643804"/>
              <a:gd name="connsiteX5006" fmla="*/ 4280474 w 8366380"/>
              <a:gd name="connsiteY5006" fmla="*/ 4428015 h 5643804"/>
              <a:gd name="connsiteX5007" fmla="*/ 4300242 w 8366380"/>
              <a:gd name="connsiteY5007" fmla="*/ 4408247 h 5643804"/>
              <a:gd name="connsiteX5008" fmla="*/ 4280474 w 8366380"/>
              <a:gd name="connsiteY5008" fmla="*/ 4388479 h 5643804"/>
              <a:gd name="connsiteX5009" fmla="*/ 4260705 w 8366380"/>
              <a:gd name="connsiteY5009" fmla="*/ 4408247 h 5643804"/>
              <a:gd name="connsiteX5010" fmla="*/ 4280474 w 8366380"/>
              <a:gd name="connsiteY5010" fmla="*/ 4428015 h 5643804"/>
              <a:gd name="connsiteX5011" fmla="*/ 4058922 w 8366380"/>
              <a:gd name="connsiteY5011" fmla="*/ 4428015 h 5643804"/>
              <a:gd name="connsiteX5012" fmla="*/ 4078690 w 8366380"/>
              <a:gd name="connsiteY5012" fmla="*/ 4408247 h 5643804"/>
              <a:gd name="connsiteX5013" fmla="*/ 4058922 w 8366380"/>
              <a:gd name="connsiteY5013" fmla="*/ 4388479 h 5643804"/>
              <a:gd name="connsiteX5014" fmla="*/ 4039153 w 8366380"/>
              <a:gd name="connsiteY5014" fmla="*/ 4408247 h 5643804"/>
              <a:gd name="connsiteX5015" fmla="*/ 4058922 w 8366380"/>
              <a:gd name="connsiteY5015" fmla="*/ 4428015 h 5643804"/>
              <a:gd name="connsiteX5016" fmla="*/ 3865894 w 8366380"/>
              <a:gd name="connsiteY5016" fmla="*/ 4428015 h 5643804"/>
              <a:gd name="connsiteX5017" fmla="*/ 3885662 w 8366380"/>
              <a:gd name="connsiteY5017" fmla="*/ 4408247 h 5643804"/>
              <a:gd name="connsiteX5018" fmla="*/ 3865894 w 8366380"/>
              <a:gd name="connsiteY5018" fmla="*/ 4388479 h 5643804"/>
              <a:gd name="connsiteX5019" fmla="*/ 3846126 w 8366380"/>
              <a:gd name="connsiteY5019" fmla="*/ 4408247 h 5643804"/>
              <a:gd name="connsiteX5020" fmla="*/ 3865894 w 8366380"/>
              <a:gd name="connsiteY5020" fmla="*/ 4428015 h 5643804"/>
              <a:gd name="connsiteX5021" fmla="*/ 3672866 w 8366380"/>
              <a:gd name="connsiteY5021" fmla="*/ 4428015 h 5643804"/>
              <a:gd name="connsiteX5022" fmla="*/ 3692634 w 8366380"/>
              <a:gd name="connsiteY5022" fmla="*/ 4408247 h 5643804"/>
              <a:gd name="connsiteX5023" fmla="*/ 3672866 w 8366380"/>
              <a:gd name="connsiteY5023" fmla="*/ 4388479 h 5643804"/>
              <a:gd name="connsiteX5024" fmla="*/ 3653098 w 8366380"/>
              <a:gd name="connsiteY5024" fmla="*/ 4408247 h 5643804"/>
              <a:gd name="connsiteX5025" fmla="*/ 3672866 w 8366380"/>
              <a:gd name="connsiteY5025" fmla="*/ 4428015 h 5643804"/>
              <a:gd name="connsiteX5026" fmla="*/ 3479838 w 8366380"/>
              <a:gd name="connsiteY5026" fmla="*/ 4428015 h 5643804"/>
              <a:gd name="connsiteX5027" fmla="*/ 3499606 w 8366380"/>
              <a:gd name="connsiteY5027" fmla="*/ 4408247 h 5643804"/>
              <a:gd name="connsiteX5028" fmla="*/ 3479838 w 8366380"/>
              <a:gd name="connsiteY5028" fmla="*/ 4388479 h 5643804"/>
              <a:gd name="connsiteX5029" fmla="*/ 3460069 w 8366380"/>
              <a:gd name="connsiteY5029" fmla="*/ 4408247 h 5643804"/>
              <a:gd name="connsiteX5030" fmla="*/ 3479838 w 8366380"/>
              <a:gd name="connsiteY5030" fmla="*/ 4428015 h 5643804"/>
              <a:gd name="connsiteX5031" fmla="*/ 3286810 w 8366380"/>
              <a:gd name="connsiteY5031" fmla="*/ 4428015 h 5643804"/>
              <a:gd name="connsiteX5032" fmla="*/ 3306579 w 8366380"/>
              <a:gd name="connsiteY5032" fmla="*/ 4408247 h 5643804"/>
              <a:gd name="connsiteX5033" fmla="*/ 3286810 w 8366380"/>
              <a:gd name="connsiteY5033" fmla="*/ 4388479 h 5643804"/>
              <a:gd name="connsiteX5034" fmla="*/ 3267042 w 8366380"/>
              <a:gd name="connsiteY5034" fmla="*/ 4408247 h 5643804"/>
              <a:gd name="connsiteX5035" fmla="*/ 3286810 w 8366380"/>
              <a:gd name="connsiteY5035" fmla="*/ 4428015 h 5643804"/>
              <a:gd name="connsiteX5036" fmla="*/ 3093783 w 8366380"/>
              <a:gd name="connsiteY5036" fmla="*/ 4428015 h 5643804"/>
              <a:gd name="connsiteX5037" fmla="*/ 3113551 w 8366380"/>
              <a:gd name="connsiteY5037" fmla="*/ 4408247 h 5643804"/>
              <a:gd name="connsiteX5038" fmla="*/ 3093783 w 8366380"/>
              <a:gd name="connsiteY5038" fmla="*/ 4388479 h 5643804"/>
              <a:gd name="connsiteX5039" fmla="*/ 3074014 w 8366380"/>
              <a:gd name="connsiteY5039" fmla="*/ 4408247 h 5643804"/>
              <a:gd name="connsiteX5040" fmla="*/ 3093783 w 8366380"/>
              <a:gd name="connsiteY5040" fmla="*/ 4428015 h 5643804"/>
              <a:gd name="connsiteX5041" fmla="*/ 2900755 w 8366380"/>
              <a:gd name="connsiteY5041" fmla="*/ 4428015 h 5643804"/>
              <a:gd name="connsiteX5042" fmla="*/ 2920524 w 8366380"/>
              <a:gd name="connsiteY5042" fmla="*/ 4408247 h 5643804"/>
              <a:gd name="connsiteX5043" fmla="*/ 2900755 w 8366380"/>
              <a:gd name="connsiteY5043" fmla="*/ 4388479 h 5643804"/>
              <a:gd name="connsiteX5044" fmla="*/ 2880987 w 8366380"/>
              <a:gd name="connsiteY5044" fmla="*/ 4408247 h 5643804"/>
              <a:gd name="connsiteX5045" fmla="*/ 2900755 w 8366380"/>
              <a:gd name="connsiteY5045" fmla="*/ 4428015 h 5643804"/>
              <a:gd name="connsiteX5046" fmla="*/ 2707727 w 8366380"/>
              <a:gd name="connsiteY5046" fmla="*/ 4428015 h 5643804"/>
              <a:gd name="connsiteX5047" fmla="*/ 2727495 w 8366380"/>
              <a:gd name="connsiteY5047" fmla="*/ 4408247 h 5643804"/>
              <a:gd name="connsiteX5048" fmla="*/ 2707727 w 8366380"/>
              <a:gd name="connsiteY5048" fmla="*/ 4388479 h 5643804"/>
              <a:gd name="connsiteX5049" fmla="*/ 2687958 w 8366380"/>
              <a:gd name="connsiteY5049" fmla="*/ 4408247 h 5643804"/>
              <a:gd name="connsiteX5050" fmla="*/ 2707727 w 8366380"/>
              <a:gd name="connsiteY5050" fmla="*/ 4428015 h 5643804"/>
              <a:gd name="connsiteX5051" fmla="*/ 2514699 w 8366380"/>
              <a:gd name="connsiteY5051" fmla="*/ 4428015 h 5643804"/>
              <a:gd name="connsiteX5052" fmla="*/ 2534468 w 8366380"/>
              <a:gd name="connsiteY5052" fmla="*/ 4408247 h 5643804"/>
              <a:gd name="connsiteX5053" fmla="*/ 2514699 w 8366380"/>
              <a:gd name="connsiteY5053" fmla="*/ 4388479 h 5643804"/>
              <a:gd name="connsiteX5054" fmla="*/ 2494931 w 8366380"/>
              <a:gd name="connsiteY5054" fmla="*/ 4408247 h 5643804"/>
              <a:gd name="connsiteX5055" fmla="*/ 2514699 w 8366380"/>
              <a:gd name="connsiteY5055" fmla="*/ 4428015 h 5643804"/>
              <a:gd name="connsiteX5056" fmla="*/ 2321672 w 8366380"/>
              <a:gd name="connsiteY5056" fmla="*/ 4428015 h 5643804"/>
              <a:gd name="connsiteX5057" fmla="*/ 2341440 w 8366380"/>
              <a:gd name="connsiteY5057" fmla="*/ 4408247 h 5643804"/>
              <a:gd name="connsiteX5058" fmla="*/ 2321672 w 8366380"/>
              <a:gd name="connsiteY5058" fmla="*/ 4388479 h 5643804"/>
              <a:gd name="connsiteX5059" fmla="*/ 2301903 w 8366380"/>
              <a:gd name="connsiteY5059" fmla="*/ 4408247 h 5643804"/>
              <a:gd name="connsiteX5060" fmla="*/ 2321672 w 8366380"/>
              <a:gd name="connsiteY5060" fmla="*/ 4428015 h 5643804"/>
              <a:gd name="connsiteX5061" fmla="*/ 2128643 w 8366380"/>
              <a:gd name="connsiteY5061" fmla="*/ 4428015 h 5643804"/>
              <a:gd name="connsiteX5062" fmla="*/ 2148412 w 8366380"/>
              <a:gd name="connsiteY5062" fmla="*/ 4408247 h 5643804"/>
              <a:gd name="connsiteX5063" fmla="*/ 2128643 w 8366380"/>
              <a:gd name="connsiteY5063" fmla="*/ 4388479 h 5643804"/>
              <a:gd name="connsiteX5064" fmla="*/ 2108875 w 8366380"/>
              <a:gd name="connsiteY5064" fmla="*/ 4408247 h 5643804"/>
              <a:gd name="connsiteX5065" fmla="*/ 2128643 w 8366380"/>
              <a:gd name="connsiteY5065" fmla="*/ 4428015 h 5643804"/>
              <a:gd name="connsiteX5066" fmla="*/ 1935616 w 8366380"/>
              <a:gd name="connsiteY5066" fmla="*/ 4428015 h 5643804"/>
              <a:gd name="connsiteX5067" fmla="*/ 1955384 w 8366380"/>
              <a:gd name="connsiteY5067" fmla="*/ 4408247 h 5643804"/>
              <a:gd name="connsiteX5068" fmla="*/ 1935616 w 8366380"/>
              <a:gd name="connsiteY5068" fmla="*/ 4388479 h 5643804"/>
              <a:gd name="connsiteX5069" fmla="*/ 1915848 w 8366380"/>
              <a:gd name="connsiteY5069" fmla="*/ 4408247 h 5643804"/>
              <a:gd name="connsiteX5070" fmla="*/ 1935616 w 8366380"/>
              <a:gd name="connsiteY5070" fmla="*/ 4428015 h 5643804"/>
              <a:gd name="connsiteX5071" fmla="*/ 1727277 w 8366380"/>
              <a:gd name="connsiteY5071" fmla="*/ 4428015 h 5643804"/>
              <a:gd name="connsiteX5072" fmla="*/ 1747045 w 8366380"/>
              <a:gd name="connsiteY5072" fmla="*/ 4408247 h 5643804"/>
              <a:gd name="connsiteX5073" fmla="*/ 1727277 w 8366380"/>
              <a:gd name="connsiteY5073" fmla="*/ 4388479 h 5643804"/>
              <a:gd name="connsiteX5074" fmla="*/ 1707508 w 8366380"/>
              <a:gd name="connsiteY5074" fmla="*/ 4408247 h 5643804"/>
              <a:gd name="connsiteX5075" fmla="*/ 1727277 w 8366380"/>
              <a:gd name="connsiteY5075" fmla="*/ 4428015 h 5643804"/>
              <a:gd name="connsiteX5076" fmla="*/ 1534249 w 8366380"/>
              <a:gd name="connsiteY5076" fmla="*/ 4428015 h 5643804"/>
              <a:gd name="connsiteX5077" fmla="*/ 1554018 w 8366380"/>
              <a:gd name="connsiteY5077" fmla="*/ 4408247 h 5643804"/>
              <a:gd name="connsiteX5078" fmla="*/ 1534249 w 8366380"/>
              <a:gd name="connsiteY5078" fmla="*/ 4388479 h 5643804"/>
              <a:gd name="connsiteX5079" fmla="*/ 1514481 w 8366380"/>
              <a:gd name="connsiteY5079" fmla="*/ 4408247 h 5643804"/>
              <a:gd name="connsiteX5080" fmla="*/ 1534249 w 8366380"/>
              <a:gd name="connsiteY5080" fmla="*/ 4428015 h 5643804"/>
              <a:gd name="connsiteX5081" fmla="*/ 1341222 w 8366380"/>
              <a:gd name="connsiteY5081" fmla="*/ 4428015 h 5643804"/>
              <a:gd name="connsiteX5082" fmla="*/ 1360990 w 8366380"/>
              <a:gd name="connsiteY5082" fmla="*/ 4408247 h 5643804"/>
              <a:gd name="connsiteX5083" fmla="*/ 1341222 w 8366380"/>
              <a:gd name="connsiteY5083" fmla="*/ 4388479 h 5643804"/>
              <a:gd name="connsiteX5084" fmla="*/ 1321453 w 8366380"/>
              <a:gd name="connsiteY5084" fmla="*/ 4408247 h 5643804"/>
              <a:gd name="connsiteX5085" fmla="*/ 1341222 w 8366380"/>
              <a:gd name="connsiteY5085" fmla="*/ 4428015 h 5643804"/>
              <a:gd name="connsiteX5086" fmla="*/ 1148193 w 8366380"/>
              <a:gd name="connsiteY5086" fmla="*/ 4428015 h 5643804"/>
              <a:gd name="connsiteX5087" fmla="*/ 1167962 w 8366380"/>
              <a:gd name="connsiteY5087" fmla="*/ 4408247 h 5643804"/>
              <a:gd name="connsiteX5088" fmla="*/ 1148193 w 8366380"/>
              <a:gd name="connsiteY5088" fmla="*/ 4388479 h 5643804"/>
              <a:gd name="connsiteX5089" fmla="*/ 1128425 w 8366380"/>
              <a:gd name="connsiteY5089" fmla="*/ 4408247 h 5643804"/>
              <a:gd name="connsiteX5090" fmla="*/ 1148193 w 8366380"/>
              <a:gd name="connsiteY5090" fmla="*/ 4428015 h 5643804"/>
              <a:gd name="connsiteX5091" fmla="*/ 955166 w 8366380"/>
              <a:gd name="connsiteY5091" fmla="*/ 4428015 h 5643804"/>
              <a:gd name="connsiteX5092" fmla="*/ 974934 w 8366380"/>
              <a:gd name="connsiteY5092" fmla="*/ 4408247 h 5643804"/>
              <a:gd name="connsiteX5093" fmla="*/ 955166 w 8366380"/>
              <a:gd name="connsiteY5093" fmla="*/ 4388479 h 5643804"/>
              <a:gd name="connsiteX5094" fmla="*/ 935398 w 8366380"/>
              <a:gd name="connsiteY5094" fmla="*/ 4408247 h 5643804"/>
              <a:gd name="connsiteX5095" fmla="*/ 955166 w 8366380"/>
              <a:gd name="connsiteY5095" fmla="*/ 4428015 h 5643804"/>
              <a:gd name="connsiteX5096" fmla="*/ 762138 w 8366380"/>
              <a:gd name="connsiteY5096" fmla="*/ 4428015 h 5643804"/>
              <a:gd name="connsiteX5097" fmla="*/ 781907 w 8366380"/>
              <a:gd name="connsiteY5097" fmla="*/ 4408247 h 5643804"/>
              <a:gd name="connsiteX5098" fmla="*/ 762138 w 8366380"/>
              <a:gd name="connsiteY5098" fmla="*/ 4388479 h 5643804"/>
              <a:gd name="connsiteX5099" fmla="*/ 742370 w 8366380"/>
              <a:gd name="connsiteY5099" fmla="*/ 4408247 h 5643804"/>
              <a:gd name="connsiteX5100" fmla="*/ 762138 w 8366380"/>
              <a:gd name="connsiteY5100" fmla="*/ 4428015 h 5643804"/>
              <a:gd name="connsiteX5101" fmla="*/ 569111 w 8366380"/>
              <a:gd name="connsiteY5101" fmla="*/ 4428015 h 5643804"/>
              <a:gd name="connsiteX5102" fmla="*/ 588879 w 8366380"/>
              <a:gd name="connsiteY5102" fmla="*/ 4408247 h 5643804"/>
              <a:gd name="connsiteX5103" fmla="*/ 569111 w 8366380"/>
              <a:gd name="connsiteY5103" fmla="*/ 4388479 h 5643804"/>
              <a:gd name="connsiteX5104" fmla="*/ 549343 w 8366380"/>
              <a:gd name="connsiteY5104" fmla="*/ 4408247 h 5643804"/>
              <a:gd name="connsiteX5105" fmla="*/ 569111 w 8366380"/>
              <a:gd name="connsiteY5105" fmla="*/ 4428015 h 5643804"/>
              <a:gd name="connsiteX5106" fmla="*/ 376082 w 8366380"/>
              <a:gd name="connsiteY5106" fmla="*/ 4428015 h 5643804"/>
              <a:gd name="connsiteX5107" fmla="*/ 395851 w 8366380"/>
              <a:gd name="connsiteY5107" fmla="*/ 4408247 h 5643804"/>
              <a:gd name="connsiteX5108" fmla="*/ 376082 w 8366380"/>
              <a:gd name="connsiteY5108" fmla="*/ 4388479 h 5643804"/>
              <a:gd name="connsiteX5109" fmla="*/ 356314 w 8366380"/>
              <a:gd name="connsiteY5109" fmla="*/ 4408247 h 5643804"/>
              <a:gd name="connsiteX5110" fmla="*/ 376082 w 8366380"/>
              <a:gd name="connsiteY5110" fmla="*/ 4428015 h 5643804"/>
              <a:gd name="connsiteX5111" fmla="*/ 183055 w 8366380"/>
              <a:gd name="connsiteY5111" fmla="*/ 4428015 h 5643804"/>
              <a:gd name="connsiteX5112" fmla="*/ 202823 w 8366380"/>
              <a:gd name="connsiteY5112" fmla="*/ 4408247 h 5643804"/>
              <a:gd name="connsiteX5113" fmla="*/ 183055 w 8366380"/>
              <a:gd name="connsiteY5113" fmla="*/ 4388479 h 5643804"/>
              <a:gd name="connsiteX5114" fmla="*/ 163287 w 8366380"/>
              <a:gd name="connsiteY5114" fmla="*/ 4408247 h 5643804"/>
              <a:gd name="connsiteX5115" fmla="*/ 183055 w 8366380"/>
              <a:gd name="connsiteY5115" fmla="*/ 4428015 h 5643804"/>
              <a:gd name="connsiteX5116" fmla="*/ 0 w 8366380"/>
              <a:gd name="connsiteY5116" fmla="*/ 4651277 h 5643804"/>
              <a:gd name="connsiteX5117" fmla="*/ 4006 w 8366380"/>
              <a:gd name="connsiteY5117" fmla="*/ 4649618 h 5643804"/>
              <a:gd name="connsiteX5118" fmla="*/ 9796 w 8366380"/>
              <a:gd name="connsiteY5118" fmla="*/ 4635640 h 5643804"/>
              <a:gd name="connsiteX5119" fmla="*/ 4006 w 8366380"/>
              <a:gd name="connsiteY5119" fmla="*/ 4621662 h 5643804"/>
              <a:gd name="connsiteX5120" fmla="*/ 0 w 8366380"/>
              <a:gd name="connsiteY5120" fmla="*/ 4620003 h 5643804"/>
              <a:gd name="connsiteX5121" fmla="*/ 8349367 w 8366380"/>
              <a:gd name="connsiteY5121" fmla="*/ 4655408 h 5643804"/>
              <a:gd name="connsiteX5122" fmla="*/ 8363345 w 8366380"/>
              <a:gd name="connsiteY5122" fmla="*/ 4649618 h 5643804"/>
              <a:gd name="connsiteX5123" fmla="*/ 8366380 w 8366380"/>
              <a:gd name="connsiteY5123" fmla="*/ 4642291 h 5643804"/>
              <a:gd name="connsiteX5124" fmla="*/ 8366380 w 8366380"/>
              <a:gd name="connsiteY5124" fmla="*/ 4628989 h 5643804"/>
              <a:gd name="connsiteX5125" fmla="*/ 8363345 w 8366380"/>
              <a:gd name="connsiteY5125" fmla="*/ 4621662 h 5643804"/>
              <a:gd name="connsiteX5126" fmla="*/ 8349367 w 8366380"/>
              <a:gd name="connsiteY5126" fmla="*/ 4615872 h 5643804"/>
              <a:gd name="connsiteX5127" fmla="*/ 8329598 w 8366380"/>
              <a:gd name="connsiteY5127" fmla="*/ 4635640 h 5643804"/>
              <a:gd name="connsiteX5128" fmla="*/ 8349367 w 8366380"/>
              <a:gd name="connsiteY5128" fmla="*/ 4655408 h 5643804"/>
              <a:gd name="connsiteX5129" fmla="*/ 8156338 w 8366380"/>
              <a:gd name="connsiteY5129" fmla="*/ 4655408 h 5643804"/>
              <a:gd name="connsiteX5130" fmla="*/ 8176107 w 8366380"/>
              <a:gd name="connsiteY5130" fmla="*/ 4635640 h 5643804"/>
              <a:gd name="connsiteX5131" fmla="*/ 8156338 w 8366380"/>
              <a:gd name="connsiteY5131" fmla="*/ 4615872 h 5643804"/>
              <a:gd name="connsiteX5132" fmla="*/ 8136570 w 8366380"/>
              <a:gd name="connsiteY5132" fmla="*/ 4635640 h 5643804"/>
              <a:gd name="connsiteX5133" fmla="*/ 8156338 w 8366380"/>
              <a:gd name="connsiteY5133" fmla="*/ 4655408 h 5643804"/>
              <a:gd name="connsiteX5134" fmla="*/ 7963311 w 8366380"/>
              <a:gd name="connsiteY5134" fmla="*/ 4655408 h 5643804"/>
              <a:gd name="connsiteX5135" fmla="*/ 7983079 w 8366380"/>
              <a:gd name="connsiteY5135" fmla="*/ 4635640 h 5643804"/>
              <a:gd name="connsiteX5136" fmla="*/ 7963311 w 8366380"/>
              <a:gd name="connsiteY5136" fmla="*/ 4615872 h 5643804"/>
              <a:gd name="connsiteX5137" fmla="*/ 7943543 w 8366380"/>
              <a:gd name="connsiteY5137" fmla="*/ 4635640 h 5643804"/>
              <a:gd name="connsiteX5138" fmla="*/ 7963311 w 8366380"/>
              <a:gd name="connsiteY5138" fmla="*/ 4655408 h 5643804"/>
              <a:gd name="connsiteX5139" fmla="*/ 7770283 w 8366380"/>
              <a:gd name="connsiteY5139" fmla="*/ 4655408 h 5643804"/>
              <a:gd name="connsiteX5140" fmla="*/ 7790052 w 8366380"/>
              <a:gd name="connsiteY5140" fmla="*/ 4635640 h 5643804"/>
              <a:gd name="connsiteX5141" fmla="*/ 7770283 w 8366380"/>
              <a:gd name="connsiteY5141" fmla="*/ 4615872 h 5643804"/>
              <a:gd name="connsiteX5142" fmla="*/ 7750515 w 8366380"/>
              <a:gd name="connsiteY5142" fmla="*/ 4635640 h 5643804"/>
              <a:gd name="connsiteX5143" fmla="*/ 7770283 w 8366380"/>
              <a:gd name="connsiteY5143" fmla="*/ 4655408 h 5643804"/>
              <a:gd name="connsiteX5144" fmla="*/ 7577256 w 8366380"/>
              <a:gd name="connsiteY5144" fmla="*/ 4655408 h 5643804"/>
              <a:gd name="connsiteX5145" fmla="*/ 7597024 w 8366380"/>
              <a:gd name="connsiteY5145" fmla="*/ 4635640 h 5643804"/>
              <a:gd name="connsiteX5146" fmla="*/ 7577256 w 8366380"/>
              <a:gd name="connsiteY5146" fmla="*/ 4615872 h 5643804"/>
              <a:gd name="connsiteX5147" fmla="*/ 7557488 w 8366380"/>
              <a:gd name="connsiteY5147" fmla="*/ 4635640 h 5643804"/>
              <a:gd name="connsiteX5148" fmla="*/ 7577256 w 8366380"/>
              <a:gd name="connsiteY5148" fmla="*/ 4655408 h 5643804"/>
              <a:gd name="connsiteX5149" fmla="*/ 7384228 w 8366380"/>
              <a:gd name="connsiteY5149" fmla="*/ 4655408 h 5643804"/>
              <a:gd name="connsiteX5150" fmla="*/ 7403996 w 8366380"/>
              <a:gd name="connsiteY5150" fmla="*/ 4635640 h 5643804"/>
              <a:gd name="connsiteX5151" fmla="*/ 7384228 w 8366380"/>
              <a:gd name="connsiteY5151" fmla="*/ 4615872 h 5643804"/>
              <a:gd name="connsiteX5152" fmla="*/ 7364459 w 8366380"/>
              <a:gd name="connsiteY5152" fmla="*/ 4635640 h 5643804"/>
              <a:gd name="connsiteX5153" fmla="*/ 7384228 w 8366380"/>
              <a:gd name="connsiteY5153" fmla="*/ 4655408 h 5643804"/>
              <a:gd name="connsiteX5154" fmla="*/ 7191200 w 8366380"/>
              <a:gd name="connsiteY5154" fmla="*/ 4655408 h 5643804"/>
              <a:gd name="connsiteX5155" fmla="*/ 7210968 w 8366380"/>
              <a:gd name="connsiteY5155" fmla="*/ 4635640 h 5643804"/>
              <a:gd name="connsiteX5156" fmla="*/ 7191200 w 8366380"/>
              <a:gd name="connsiteY5156" fmla="*/ 4615872 h 5643804"/>
              <a:gd name="connsiteX5157" fmla="*/ 7171432 w 8366380"/>
              <a:gd name="connsiteY5157" fmla="*/ 4635640 h 5643804"/>
              <a:gd name="connsiteX5158" fmla="*/ 7191200 w 8366380"/>
              <a:gd name="connsiteY5158" fmla="*/ 4655408 h 5643804"/>
              <a:gd name="connsiteX5159" fmla="*/ 6998173 w 8366380"/>
              <a:gd name="connsiteY5159" fmla="*/ 4655408 h 5643804"/>
              <a:gd name="connsiteX5160" fmla="*/ 7017941 w 8366380"/>
              <a:gd name="connsiteY5160" fmla="*/ 4635640 h 5643804"/>
              <a:gd name="connsiteX5161" fmla="*/ 6998173 w 8366380"/>
              <a:gd name="connsiteY5161" fmla="*/ 4615872 h 5643804"/>
              <a:gd name="connsiteX5162" fmla="*/ 6978404 w 8366380"/>
              <a:gd name="connsiteY5162" fmla="*/ 4635640 h 5643804"/>
              <a:gd name="connsiteX5163" fmla="*/ 6998173 w 8366380"/>
              <a:gd name="connsiteY5163" fmla="*/ 4655408 h 5643804"/>
              <a:gd name="connsiteX5164" fmla="*/ 6805144 w 8366380"/>
              <a:gd name="connsiteY5164" fmla="*/ 4655408 h 5643804"/>
              <a:gd name="connsiteX5165" fmla="*/ 6824913 w 8366380"/>
              <a:gd name="connsiteY5165" fmla="*/ 4635640 h 5643804"/>
              <a:gd name="connsiteX5166" fmla="*/ 6805144 w 8366380"/>
              <a:gd name="connsiteY5166" fmla="*/ 4615872 h 5643804"/>
              <a:gd name="connsiteX5167" fmla="*/ 6785376 w 8366380"/>
              <a:gd name="connsiteY5167" fmla="*/ 4635640 h 5643804"/>
              <a:gd name="connsiteX5168" fmla="*/ 6805144 w 8366380"/>
              <a:gd name="connsiteY5168" fmla="*/ 4655408 h 5643804"/>
              <a:gd name="connsiteX5169" fmla="*/ 6612117 w 8366380"/>
              <a:gd name="connsiteY5169" fmla="*/ 4655408 h 5643804"/>
              <a:gd name="connsiteX5170" fmla="*/ 6631885 w 8366380"/>
              <a:gd name="connsiteY5170" fmla="*/ 4635640 h 5643804"/>
              <a:gd name="connsiteX5171" fmla="*/ 6612117 w 8366380"/>
              <a:gd name="connsiteY5171" fmla="*/ 4615872 h 5643804"/>
              <a:gd name="connsiteX5172" fmla="*/ 6592348 w 8366380"/>
              <a:gd name="connsiteY5172" fmla="*/ 4635640 h 5643804"/>
              <a:gd name="connsiteX5173" fmla="*/ 6612117 w 8366380"/>
              <a:gd name="connsiteY5173" fmla="*/ 4655408 h 5643804"/>
              <a:gd name="connsiteX5174" fmla="*/ 6403778 w 8366380"/>
              <a:gd name="connsiteY5174" fmla="*/ 4655408 h 5643804"/>
              <a:gd name="connsiteX5175" fmla="*/ 6423546 w 8366380"/>
              <a:gd name="connsiteY5175" fmla="*/ 4635640 h 5643804"/>
              <a:gd name="connsiteX5176" fmla="*/ 6403778 w 8366380"/>
              <a:gd name="connsiteY5176" fmla="*/ 4615872 h 5643804"/>
              <a:gd name="connsiteX5177" fmla="*/ 6384009 w 8366380"/>
              <a:gd name="connsiteY5177" fmla="*/ 4635640 h 5643804"/>
              <a:gd name="connsiteX5178" fmla="*/ 6403778 w 8366380"/>
              <a:gd name="connsiteY5178" fmla="*/ 4655408 h 5643804"/>
              <a:gd name="connsiteX5179" fmla="*/ 6210750 w 8366380"/>
              <a:gd name="connsiteY5179" fmla="*/ 4655408 h 5643804"/>
              <a:gd name="connsiteX5180" fmla="*/ 6230519 w 8366380"/>
              <a:gd name="connsiteY5180" fmla="*/ 4635640 h 5643804"/>
              <a:gd name="connsiteX5181" fmla="*/ 6210750 w 8366380"/>
              <a:gd name="connsiteY5181" fmla="*/ 4615872 h 5643804"/>
              <a:gd name="connsiteX5182" fmla="*/ 6190982 w 8366380"/>
              <a:gd name="connsiteY5182" fmla="*/ 4635640 h 5643804"/>
              <a:gd name="connsiteX5183" fmla="*/ 6210750 w 8366380"/>
              <a:gd name="connsiteY5183" fmla="*/ 4655408 h 5643804"/>
              <a:gd name="connsiteX5184" fmla="*/ 6017723 w 8366380"/>
              <a:gd name="connsiteY5184" fmla="*/ 4655408 h 5643804"/>
              <a:gd name="connsiteX5185" fmla="*/ 6037491 w 8366380"/>
              <a:gd name="connsiteY5185" fmla="*/ 4635640 h 5643804"/>
              <a:gd name="connsiteX5186" fmla="*/ 6017723 w 8366380"/>
              <a:gd name="connsiteY5186" fmla="*/ 4615872 h 5643804"/>
              <a:gd name="connsiteX5187" fmla="*/ 5997954 w 8366380"/>
              <a:gd name="connsiteY5187" fmla="*/ 4635640 h 5643804"/>
              <a:gd name="connsiteX5188" fmla="*/ 6017723 w 8366380"/>
              <a:gd name="connsiteY5188" fmla="*/ 4655408 h 5643804"/>
              <a:gd name="connsiteX5189" fmla="*/ 5824694 w 8366380"/>
              <a:gd name="connsiteY5189" fmla="*/ 4655408 h 5643804"/>
              <a:gd name="connsiteX5190" fmla="*/ 5844463 w 8366380"/>
              <a:gd name="connsiteY5190" fmla="*/ 4635640 h 5643804"/>
              <a:gd name="connsiteX5191" fmla="*/ 5824694 w 8366380"/>
              <a:gd name="connsiteY5191" fmla="*/ 4615872 h 5643804"/>
              <a:gd name="connsiteX5192" fmla="*/ 5804926 w 8366380"/>
              <a:gd name="connsiteY5192" fmla="*/ 4635640 h 5643804"/>
              <a:gd name="connsiteX5193" fmla="*/ 5824694 w 8366380"/>
              <a:gd name="connsiteY5193" fmla="*/ 4655408 h 5643804"/>
              <a:gd name="connsiteX5194" fmla="*/ 5631667 w 8366380"/>
              <a:gd name="connsiteY5194" fmla="*/ 4655408 h 5643804"/>
              <a:gd name="connsiteX5195" fmla="*/ 5651435 w 8366380"/>
              <a:gd name="connsiteY5195" fmla="*/ 4635640 h 5643804"/>
              <a:gd name="connsiteX5196" fmla="*/ 5631667 w 8366380"/>
              <a:gd name="connsiteY5196" fmla="*/ 4615872 h 5643804"/>
              <a:gd name="connsiteX5197" fmla="*/ 5611899 w 8366380"/>
              <a:gd name="connsiteY5197" fmla="*/ 4635640 h 5643804"/>
              <a:gd name="connsiteX5198" fmla="*/ 5631667 w 8366380"/>
              <a:gd name="connsiteY5198" fmla="*/ 4655408 h 5643804"/>
              <a:gd name="connsiteX5199" fmla="*/ 5438639 w 8366380"/>
              <a:gd name="connsiteY5199" fmla="*/ 4655408 h 5643804"/>
              <a:gd name="connsiteX5200" fmla="*/ 5458408 w 8366380"/>
              <a:gd name="connsiteY5200" fmla="*/ 4635640 h 5643804"/>
              <a:gd name="connsiteX5201" fmla="*/ 5438639 w 8366380"/>
              <a:gd name="connsiteY5201" fmla="*/ 4615872 h 5643804"/>
              <a:gd name="connsiteX5202" fmla="*/ 5418871 w 8366380"/>
              <a:gd name="connsiteY5202" fmla="*/ 4635640 h 5643804"/>
              <a:gd name="connsiteX5203" fmla="*/ 5438639 w 8366380"/>
              <a:gd name="connsiteY5203" fmla="*/ 4655408 h 5643804"/>
              <a:gd name="connsiteX5204" fmla="*/ 5245612 w 8366380"/>
              <a:gd name="connsiteY5204" fmla="*/ 4655408 h 5643804"/>
              <a:gd name="connsiteX5205" fmla="*/ 5265380 w 8366380"/>
              <a:gd name="connsiteY5205" fmla="*/ 4635640 h 5643804"/>
              <a:gd name="connsiteX5206" fmla="*/ 5245612 w 8366380"/>
              <a:gd name="connsiteY5206" fmla="*/ 4615872 h 5643804"/>
              <a:gd name="connsiteX5207" fmla="*/ 5225843 w 8366380"/>
              <a:gd name="connsiteY5207" fmla="*/ 4635640 h 5643804"/>
              <a:gd name="connsiteX5208" fmla="*/ 5245612 w 8366380"/>
              <a:gd name="connsiteY5208" fmla="*/ 4655408 h 5643804"/>
              <a:gd name="connsiteX5209" fmla="*/ 5052584 w 8366380"/>
              <a:gd name="connsiteY5209" fmla="*/ 4655408 h 5643804"/>
              <a:gd name="connsiteX5210" fmla="*/ 5072353 w 8366380"/>
              <a:gd name="connsiteY5210" fmla="*/ 4635640 h 5643804"/>
              <a:gd name="connsiteX5211" fmla="*/ 5052584 w 8366380"/>
              <a:gd name="connsiteY5211" fmla="*/ 4615872 h 5643804"/>
              <a:gd name="connsiteX5212" fmla="*/ 5032815 w 8366380"/>
              <a:gd name="connsiteY5212" fmla="*/ 4635640 h 5643804"/>
              <a:gd name="connsiteX5213" fmla="*/ 5052584 w 8366380"/>
              <a:gd name="connsiteY5213" fmla="*/ 4655408 h 5643804"/>
              <a:gd name="connsiteX5214" fmla="*/ 4859557 w 8366380"/>
              <a:gd name="connsiteY5214" fmla="*/ 4655408 h 5643804"/>
              <a:gd name="connsiteX5215" fmla="*/ 4879324 w 8366380"/>
              <a:gd name="connsiteY5215" fmla="*/ 4635640 h 5643804"/>
              <a:gd name="connsiteX5216" fmla="*/ 4859557 w 8366380"/>
              <a:gd name="connsiteY5216" fmla="*/ 4615872 h 5643804"/>
              <a:gd name="connsiteX5217" fmla="*/ 4839789 w 8366380"/>
              <a:gd name="connsiteY5217" fmla="*/ 4635640 h 5643804"/>
              <a:gd name="connsiteX5218" fmla="*/ 4859557 w 8366380"/>
              <a:gd name="connsiteY5218" fmla="*/ 4655408 h 5643804"/>
              <a:gd name="connsiteX5219" fmla="*/ 4666528 w 8366380"/>
              <a:gd name="connsiteY5219" fmla="*/ 4655408 h 5643804"/>
              <a:gd name="connsiteX5220" fmla="*/ 4686297 w 8366380"/>
              <a:gd name="connsiteY5220" fmla="*/ 4635640 h 5643804"/>
              <a:gd name="connsiteX5221" fmla="*/ 4666528 w 8366380"/>
              <a:gd name="connsiteY5221" fmla="*/ 4615872 h 5643804"/>
              <a:gd name="connsiteX5222" fmla="*/ 4646761 w 8366380"/>
              <a:gd name="connsiteY5222" fmla="*/ 4635640 h 5643804"/>
              <a:gd name="connsiteX5223" fmla="*/ 4666528 w 8366380"/>
              <a:gd name="connsiteY5223" fmla="*/ 4655408 h 5643804"/>
              <a:gd name="connsiteX5224" fmla="*/ 4473501 w 8366380"/>
              <a:gd name="connsiteY5224" fmla="*/ 4655408 h 5643804"/>
              <a:gd name="connsiteX5225" fmla="*/ 4493269 w 8366380"/>
              <a:gd name="connsiteY5225" fmla="*/ 4635640 h 5643804"/>
              <a:gd name="connsiteX5226" fmla="*/ 4473501 w 8366380"/>
              <a:gd name="connsiteY5226" fmla="*/ 4615872 h 5643804"/>
              <a:gd name="connsiteX5227" fmla="*/ 4453732 w 8366380"/>
              <a:gd name="connsiteY5227" fmla="*/ 4635640 h 5643804"/>
              <a:gd name="connsiteX5228" fmla="*/ 4473501 w 8366380"/>
              <a:gd name="connsiteY5228" fmla="*/ 4655408 h 5643804"/>
              <a:gd name="connsiteX5229" fmla="*/ 4280474 w 8366380"/>
              <a:gd name="connsiteY5229" fmla="*/ 4655408 h 5643804"/>
              <a:gd name="connsiteX5230" fmla="*/ 4300242 w 8366380"/>
              <a:gd name="connsiteY5230" fmla="*/ 4635640 h 5643804"/>
              <a:gd name="connsiteX5231" fmla="*/ 4280474 w 8366380"/>
              <a:gd name="connsiteY5231" fmla="*/ 4615872 h 5643804"/>
              <a:gd name="connsiteX5232" fmla="*/ 4260705 w 8366380"/>
              <a:gd name="connsiteY5232" fmla="*/ 4635640 h 5643804"/>
              <a:gd name="connsiteX5233" fmla="*/ 4280474 w 8366380"/>
              <a:gd name="connsiteY5233" fmla="*/ 4655408 h 5643804"/>
              <a:gd name="connsiteX5234" fmla="*/ 4058922 w 8366380"/>
              <a:gd name="connsiteY5234" fmla="*/ 4655408 h 5643804"/>
              <a:gd name="connsiteX5235" fmla="*/ 4078690 w 8366380"/>
              <a:gd name="connsiteY5235" fmla="*/ 4635640 h 5643804"/>
              <a:gd name="connsiteX5236" fmla="*/ 4058922 w 8366380"/>
              <a:gd name="connsiteY5236" fmla="*/ 4615872 h 5643804"/>
              <a:gd name="connsiteX5237" fmla="*/ 4039153 w 8366380"/>
              <a:gd name="connsiteY5237" fmla="*/ 4635640 h 5643804"/>
              <a:gd name="connsiteX5238" fmla="*/ 4058922 w 8366380"/>
              <a:gd name="connsiteY5238" fmla="*/ 4655408 h 5643804"/>
              <a:gd name="connsiteX5239" fmla="*/ 3865894 w 8366380"/>
              <a:gd name="connsiteY5239" fmla="*/ 4655408 h 5643804"/>
              <a:gd name="connsiteX5240" fmla="*/ 3885662 w 8366380"/>
              <a:gd name="connsiteY5240" fmla="*/ 4635640 h 5643804"/>
              <a:gd name="connsiteX5241" fmla="*/ 3865894 w 8366380"/>
              <a:gd name="connsiteY5241" fmla="*/ 4615872 h 5643804"/>
              <a:gd name="connsiteX5242" fmla="*/ 3846126 w 8366380"/>
              <a:gd name="connsiteY5242" fmla="*/ 4635640 h 5643804"/>
              <a:gd name="connsiteX5243" fmla="*/ 3865894 w 8366380"/>
              <a:gd name="connsiteY5243" fmla="*/ 4655408 h 5643804"/>
              <a:gd name="connsiteX5244" fmla="*/ 3672866 w 8366380"/>
              <a:gd name="connsiteY5244" fmla="*/ 4655408 h 5643804"/>
              <a:gd name="connsiteX5245" fmla="*/ 3692634 w 8366380"/>
              <a:gd name="connsiteY5245" fmla="*/ 4635640 h 5643804"/>
              <a:gd name="connsiteX5246" fmla="*/ 3672866 w 8366380"/>
              <a:gd name="connsiteY5246" fmla="*/ 4615872 h 5643804"/>
              <a:gd name="connsiteX5247" fmla="*/ 3653098 w 8366380"/>
              <a:gd name="connsiteY5247" fmla="*/ 4635640 h 5643804"/>
              <a:gd name="connsiteX5248" fmla="*/ 3672866 w 8366380"/>
              <a:gd name="connsiteY5248" fmla="*/ 4655408 h 5643804"/>
              <a:gd name="connsiteX5249" fmla="*/ 3479838 w 8366380"/>
              <a:gd name="connsiteY5249" fmla="*/ 4655408 h 5643804"/>
              <a:gd name="connsiteX5250" fmla="*/ 3499606 w 8366380"/>
              <a:gd name="connsiteY5250" fmla="*/ 4635640 h 5643804"/>
              <a:gd name="connsiteX5251" fmla="*/ 3479838 w 8366380"/>
              <a:gd name="connsiteY5251" fmla="*/ 4615872 h 5643804"/>
              <a:gd name="connsiteX5252" fmla="*/ 3460069 w 8366380"/>
              <a:gd name="connsiteY5252" fmla="*/ 4635640 h 5643804"/>
              <a:gd name="connsiteX5253" fmla="*/ 3479838 w 8366380"/>
              <a:gd name="connsiteY5253" fmla="*/ 4655408 h 5643804"/>
              <a:gd name="connsiteX5254" fmla="*/ 3286810 w 8366380"/>
              <a:gd name="connsiteY5254" fmla="*/ 4655408 h 5643804"/>
              <a:gd name="connsiteX5255" fmla="*/ 3306579 w 8366380"/>
              <a:gd name="connsiteY5255" fmla="*/ 4635640 h 5643804"/>
              <a:gd name="connsiteX5256" fmla="*/ 3286810 w 8366380"/>
              <a:gd name="connsiteY5256" fmla="*/ 4615872 h 5643804"/>
              <a:gd name="connsiteX5257" fmla="*/ 3267042 w 8366380"/>
              <a:gd name="connsiteY5257" fmla="*/ 4635640 h 5643804"/>
              <a:gd name="connsiteX5258" fmla="*/ 3286810 w 8366380"/>
              <a:gd name="connsiteY5258" fmla="*/ 4655408 h 5643804"/>
              <a:gd name="connsiteX5259" fmla="*/ 3093783 w 8366380"/>
              <a:gd name="connsiteY5259" fmla="*/ 4655408 h 5643804"/>
              <a:gd name="connsiteX5260" fmla="*/ 3113551 w 8366380"/>
              <a:gd name="connsiteY5260" fmla="*/ 4635640 h 5643804"/>
              <a:gd name="connsiteX5261" fmla="*/ 3093783 w 8366380"/>
              <a:gd name="connsiteY5261" fmla="*/ 4615872 h 5643804"/>
              <a:gd name="connsiteX5262" fmla="*/ 3074014 w 8366380"/>
              <a:gd name="connsiteY5262" fmla="*/ 4635640 h 5643804"/>
              <a:gd name="connsiteX5263" fmla="*/ 3093783 w 8366380"/>
              <a:gd name="connsiteY5263" fmla="*/ 4655408 h 5643804"/>
              <a:gd name="connsiteX5264" fmla="*/ 2900755 w 8366380"/>
              <a:gd name="connsiteY5264" fmla="*/ 4655408 h 5643804"/>
              <a:gd name="connsiteX5265" fmla="*/ 2920524 w 8366380"/>
              <a:gd name="connsiteY5265" fmla="*/ 4635640 h 5643804"/>
              <a:gd name="connsiteX5266" fmla="*/ 2900755 w 8366380"/>
              <a:gd name="connsiteY5266" fmla="*/ 4615872 h 5643804"/>
              <a:gd name="connsiteX5267" fmla="*/ 2880987 w 8366380"/>
              <a:gd name="connsiteY5267" fmla="*/ 4635640 h 5643804"/>
              <a:gd name="connsiteX5268" fmla="*/ 2900755 w 8366380"/>
              <a:gd name="connsiteY5268" fmla="*/ 4655408 h 5643804"/>
              <a:gd name="connsiteX5269" fmla="*/ 2707727 w 8366380"/>
              <a:gd name="connsiteY5269" fmla="*/ 4655408 h 5643804"/>
              <a:gd name="connsiteX5270" fmla="*/ 2727495 w 8366380"/>
              <a:gd name="connsiteY5270" fmla="*/ 4635640 h 5643804"/>
              <a:gd name="connsiteX5271" fmla="*/ 2707727 w 8366380"/>
              <a:gd name="connsiteY5271" fmla="*/ 4615872 h 5643804"/>
              <a:gd name="connsiteX5272" fmla="*/ 2687958 w 8366380"/>
              <a:gd name="connsiteY5272" fmla="*/ 4635640 h 5643804"/>
              <a:gd name="connsiteX5273" fmla="*/ 2707727 w 8366380"/>
              <a:gd name="connsiteY5273" fmla="*/ 4655408 h 5643804"/>
              <a:gd name="connsiteX5274" fmla="*/ 2514699 w 8366380"/>
              <a:gd name="connsiteY5274" fmla="*/ 4655408 h 5643804"/>
              <a:gd name="connsiteX5275" fmla="*/ 2534468 w 8366380"/>
              <a:gd name="connsiteY5275" fmla="*/ 4635640 h 5643804"/>
              <a:gd name="connsiteX5276" fmla="*/ 2514699 w 8366380"/>
              <a:gd name="connsiteY5276" fmla="*/ 4615872 h 5643804"/>
              <a:gd name="connsiteX5277" fmla="*/ 2494931 w 8366380"/>
              <a:gd name="connsiteY5277" fmla="*/ 4635640 h 5643804"/>
              <a:gd name="connsiteX5278" fmla="*/ 2514699 w 8366380"/>
              <a:gd name="connsiteY5278" fmla="*/ 4655408 h 5643804"/>
              <a:gd name="connsiteX5279" fmla="*/ 2321672 w 8366380"/>
              <a:gd name="connsiteY5279" fmla="*/ 4655408 h 5643804"/>
              <a:gd name="connsiteX5280" fmla="*/ 2341440 w 8366380"/>
              <a:gd name="connsiteY5280" fmla="*/ 4635640 h 5643804"/>
              <a:gd name="connsiteX5281" fmla="*/ 2321672 w 8366380"/>
              <a:gd name="connsiteY5281" fmla="*/ 4615872 h 5643804"/>
              <a:gd name="connsiteX5282" fmla="*/ 2301903 w 8366380"/>
              <a:gd name="connsiteY5282" fmla="*/ 4635640 h 5643804"/>
              <a:gd name="connsiteX5283" fmla="*/ 2321672 w 8366380"/>
              <a:gd name="connsiteY5283" fmla="*/ 4655408 h 5643804"/>
              <a:gd name="connsiteX5284" fmla="*/ 2128643 w 8366380"/>
              <a:gd name="connsiteY5284" fmla="*/ 4655408 h 5643804"/>
              <a:gd name="connsiteX5285" fmla="*/ 2148412 w 8366380"/>
              <a:gd name="connsiteY5285" fmla="*/ 4635640 h 5643804"/>
              <a:gd name="connsiteX5286" fmla="*/ 2128643 w 8366380"/>
              <a:gd name="connsiteY5286" fmla="*/ 4615872 h 5643804"/>
              <a:gd name="connsiteX5287" fmla="*/ 2108875 w 8366380"/>
              <a:gd name="connsiteY5287" fmla="*/ 4635640 h 5643804"/>
              <a:gd name="connsiteX5288" fmla="*/ 2128643 w 8366380"/>
              <a:gd name="connsiteY5288" fmla="*/ 4655408 h 5643804"/>
              <a:gd name="connsiteX5289" fmla="*/ 1935616 w 8366380"/>
              <a:gd name="connsiteY5289" fmla="*/ 4655408 h 5643804"/>
              <a:gd name="connsiteX5290" fmla="*/ 1955384 w 8366380"/>
              <a:gd name="connsiteY5290" fmla="*/ 4635640 h 5643804"/>
              <a:gd name="connsiteX5291" fmla="*/ 1935616 w 8366380"/>
              <a:gd name="connsiteY5291" fmla="*/ 4615872 h 5643804"/>
              <a:gd name="connsiteX5292" fmla="*/ 1915848 w 8366380"/>
              <a:gd name="connsiteY5292" fmla="*/ 4635640 h 5643804"/>
              <a:gd name="connsiteX5293" fmla="*/ 1935616 w 8366380"/>
              <a:gd name="connsiteY5293" fmla="*/ 4655408 h 5643804"/>
              <a:gd name="connsiteX5294" fmla="*/ 1727277 w 8366380"/>
              <a:gd name="connsiteY5294" fmla="*/ 4655408 h 5643804"/>
              <a:gd name="connsiteX5295" fmla="*/ 1747045 w 8366380"/>
              <a:gd name="connsiteY5295" fmla="*/ 4635640 h 5643804"/>
              <a:gd name="connsiteX5296" fmla="*/ 1727277 w 8366380"/>
              <a:gd name="connsiteY5296" fmla="*/ 4615872 h 5643804"/>
              <a:gd name="connsiteX5297" fmla="*/ 1707508 w 8366380"/>
              <a:gd name="connsiteY5297" fmla="*/ 4635640 h 5643804"/>
              <a:gd name="connsiteX5298" fmla="*/ 1727277 w 8366380"/>
              <a:gd name="connsiteY5298" fmla="*/ 4655408 h 5643804"/>
              <a:gd name="connsiteX5299" fmla="*/ 1534249 w 8366380"/>
              <a:gd name="connsiteY5299" fmla="*/ 4655408 h 5643804"/>
              <a:gd name="connsiteX5300" fmla="*/ 1554018 w 8366380"/>
              <a:gd name="connsiteY5300" fmla="*/ 4635640 h 5643804"/>
              <a:gd name="connsiteX5301" fmla="*/ 1534249 w 8366380"/>
              <a:gd name="connsiteY5301" fmla="*/ 4615872 h 5643804"/>
              <a:gd name="connsiteX5302" fmla="*/ 1514481 w 8366380"/>
              <a:gd name="connsiteY5302" fmla="*/ 4635640 h 5643804"/>
              <a:gd name="connsiteX5303" fmla="*/ 1534249 w 8366380"/>
              <a:gd name="connsiteY5303" fmla="*/ 4655408 h 5643804"/>
              <a:gd name="connsiteX5304" fmla="*/ 1341222 w 8366380"/>
              <a:gd name="connsiteY5304" fmla="*/ 4655408 h 5643804"/>
              <a:gd name="connsiteX5305" fmla="*/ 1360990 w 8366380"/>
              <a:gd name="connsiteY5305" fmla="*/ 4635640 h 5643804"/>
              <a:gd name="connsiteX5306" fmla="*/ 1341222 w 8366380"/>
              <a:gd name="connsiteY5306" fmla="*/ 4615872 h 5643804"/>
              <a:gd name="connsiteX5307" fmla="*/ 1321453 w 8366380"/>
              <a:gd name="connsiteY5307" fmla="*/ 4635640 h 5643804"/>
              <a:gd name="connsiteX5308" fmla="*/ 1341222 w 8366380"/>
              <a:gd name="connsiteY5308" fmla="*/ 4655408 h 5643804"/>
              <a:gd name="connsiteX5309" fmla="*/ 1148193 w 8366380"/>
              <a:gd name="connsiteY5309" fmla="*/ 4655408 h 5643804"/>
              <a:gd name="connsiteX5310" fmla="*/ 1167962 w 8366380"/>
              <a:gd name="connsiteY5310" fmla="*/ 4635640 h 5643804"/>
              <a:gd name="connsiteX5311" fmla="*/ 1148193 w 8366380"/>
              <a:gd name="connsiteY5311" fmla="*/ 4615872 h 5643804"/>
              <a:gd name="connsiteX5312" fmla="*/ 1128425 w 8366380"/>
              <a:gd name="connsiteY5312" fmla="*/ 4635640 h 5643804"/>
              <a:gd name="connsiteX5313" fmla="*/ 1148193 w 8366380"/>
              <a:gd name="connsiteY5313" fmla="*/ 4655408 h 5643804"/>
              <a:gd name="connsiteX5314" fmla="*/ 955166 w 8366380"/>
              <a:gd name="connsiteY5314" fmla="*/ 4655408 h 5643804"/>
              <a:gd name="connsiteX5315" fmla="*/ 974934 w 8366380"/>
              <a:gd name="connsiteY5315" fmla="*/ 4635640 h 5643804"/>
              <a:gd name="connsiteX5316" fmla="*/ 955166 w 8366380"/>
              <a:gd name="connsiteY5316" fmla="*/ 4615872 h 5643804"/>
              <a:gd name="connsiteX5317" fmla="*/ 935398 w 8366380"/>
              <a:gd name="connsiteY5317" fmla="*/ 4635640 h 5643804"/>
              <a:gd name="connsiteX5318" fmla="*/ 955166 w 8366380"/>
              <a:gd name="connsiteY5318" fmla="*/ 4655408 h 5643804"/>
              <a:gd name="connsiteX5319" fmla="*/ 762138 w 8366380"/>
              <a:gd name="connsiteY5319" fmla="*/ 4655408 h 5643804"/>
              <a:gd name="connsiteX5320" fmla="*/ 781907 w 8366380"/>
              <a:gd name="connsiteY5320" fmla="*/ 4635640 h 5643804"/>
              <a:gd name="connsiteX5321" fmla="*/ 762138 w 8366380"/>
              <a:gd name="connsiteY5321" fmla="*/ 4615872 h 5643804"/>
              <a:gd name="connsiteX5322" fmla="*/ 742370 w 8366380"/>
              <a:gd name="connsiteY5322" fmla="*/ 4635640 h 5643804"/>
              <a:gd name="connsiteX5323" fmla="*/ 762138 w 8366380"/>
              <a:gd name="connsiteY5323" fmla="*/ 4655408 h 5643804"/>
              <a:gd name="connsiteX5324" fmla="*/ 569111 w 8366380"/>
              <a:gd name="connsiteY5324" fmla="*/ 4655408 h 5643804"/>
              <a:gd name="connsiteX5325" fmla="*/ 588879 w 8366380"/>
              <a:gd name="connsiteY5325" fmla="*/ 4635640 h 5643804"/>
              <a:gd name="connsiteX5326" fmla="*/ 569111 w 8366380"/>
              <a:gd name="connsiteY5326" fmla="*/ 4615872 h 5643804"/>
              <a:gd name="connsiteX5327" fmla="*/ 549343 w 8366380"/>
              <a:gd name="connsiteY5327" fmla="*/ 4635640 h 5643804"/>
              <a:gd name="connsiteX5328" fmla="*/ 569111 w 8366380"/>
              <a:gd name="connsiteY5328" fmla="*/ 4655408 h 5643804"/>
              <a:gd name="connsiteX5329" fmla="*/ 376082 w 8366380"/>
              <a:gd name="connsiteY5329" fmla="*/ 4655408 h 5643804"/>
              <a:gd name="connsiteX5330" fmla="*/ 395851 w 8366380"/>
              <a:gd name="connsiteY5330" fmla="*/ 4635640 h 5643804"/>
              <a:gd name="connsiteX5331" fmla="*/ 376082 w 8366380"/>
              <a:gd name="connsiteY5331" fmla="*/ 4615872 h 5643804"/>
              <a:gd name="connsiteX5332" fmla="*/ 356314 w 8366380"/>
              <a:gd name="connsiteY5332" fmla="*/ 4635640 h 5643804"/>
              <a:gd name="connsiteX5333" fmla="*/ 376082 w 8366380"/>
              <a:gd name="connsiteY5333" fmla="*/ 4655408 h 5643804"/>
              <a:gd name="connsiteX5334" fmla="*/ 183055 w 8366380"/>
              <a:gd name="connsiteY5334" fmla="*/ 4655408 h 5643804"/>
              <a:gd name="connsiteX5335" fmla="*/ 202823 w 8366380"/>
              <a:gd name="connsiteY5335" fmla="*/ 4635640 h 5643804"/>
              <a:gd name="connsiteX5336" fmla="*/ 183055 w 8366380"/>
              <a:gd name="connsiteY5336" fmla="*/ 4615872 h 5643804"/>
              <a:gd name="connsiteX5337" fmla="*/ 163287 w 8366380"/>
              <a:gd name="connsiteY5337" fmla="*/ 4635640 h 5643804"/>
              <a:gd name="connsiteX5338" fmla="*/ 183055 w 8366380"/>
              <a:gd name="connsiteY5338" fmla="*/ 4655408 h 5643804"/>
              <a:gd name="connsiteX5339" fmla="*/ 0 w 8366380"/>
              <a:gd name="connsiteY5339" fmla="*/ 4848956 h 5643804"/>
              <a:gd name="connsiteX5340" fmla="*/ 4006 w 8366380"/>
              <a:gd name="connsiteY5340" fmla="*/ 4847297 h 5643804"/>
              <a:gd name="connsiteX5341" fmla="*/ 9796 w 8366380"/>
              <a:gd name="connsiteY5341" fmla="*/ 4833319 h 5643804"/>
              <a:gd name="connsiteX5342" fmla="*/ 4006 w 8366380"/>
              <a:gd name="connsiteY5342" fmla="*/ 4819341 h 5643804"/>
              <a:gd name="connsiteX5343" fmla="*/ 0 w 8366380"/>
              <a:gd name="connsiteY5343" fmla="*/ 4817682 h 5643804"/>
              <a:gd name="connsiteX5344" fmla="*/ 8349367 w 8366380"/>
              <a:gd name="connsiteY5344" fmla="*/ 4853087 h 5643804"/>
              <a:gd name="connsiteX5345" fmla="*/ 8363345 w 8366380"/>
              <a:gd name="connsiteY5345" fmla="*/ 4847297 h 5643804"/>
              <a:gd name="connsiteX5346" fmla="*/ 8366380 w 8366380"/>
              <a:gd name="connsiteY5346" fmla="*/ 4839970 h 5643804"/>
              <a:gd name="connsiteX5347" fmla="*/ 8366380 w 8366380"/>
              <a:gd name="connsiteY5347" fmla="*/ 4826668 h 5643804"/>
              <a:gd name="connsiteX5348" fmla="*/ 8363345 w 8366380"/>
              <a:gd name="connsiteY5348" fmla="*/ 4819341 h 5643804"/>
              <a:gd name="connsiteX5349" fmla="*/ 8349367 w 8366380"/>
              <a:gd name="connsiteY5349" fmla="*/ 4813551 h 5643804"/>
              <a:gd name="connsiteX5350" fmla="*/ 8329598 w 8366380"/>
              <a:gd name="connsiteY5350" fmla="*/ 4833319 h 5643804"/>
              <a:gd name="connsiteX5351" fmla="*/ 8349367 w 8366380"/>
              <a:gd name="connsiteY5351" fmla="*/ 4853087 h 5643804"/>
              <a:gd name="connsiteX5352" fmla="*/ 8156338 w 8366380"/>
              <a:gd name="connsiteY5352" fmla="*/ 4853087 h 5643804"/>
              <a:gd name="connsiteX5353" fmla="*/ 8176107 w 8366380"/>
              <a:gd name="connsiteY5353" fmla="*/ 4833319 h 5643804"/>
              <a:gd name="connsiteX5354" fmla="*/ 8156338 w 8366380"/>
              <a:gd name="connsiteY5354" fmla="*/ 4813551 h 5643804"/>
              <a:gd name="connsiteX5355" fmla="*/ 8136570 w 8366380"/>
              <a:gd name="connsiteY5355" fmla="*/ 4833319 h 5643804"/>
              <a:gd name="connsiteX5356" fmla="*/ 8156338 w 8366380"/>
              <a:gd name="connsiteY5356" fmla="*/ 4853087 h 5643804"/>
              <a:gd name="connsiteX5357" fmla="*/ 7963311 w 8366380"/>
              <a:gd name="connsiteY5357" fmla="*/ 4853087 h 5643804"/>
              <a:gd name="connsiteX5358" fmla="*/ 7983079 w 8366380"/>
              <a:gd name="connsiteY5358" fmla="*/ 4833319 h 5643804"/>
              <a:gd name="connsiteX5359" fmla="*/ 7963311 w 8366380"/>
              <a:gd name="connsiteY5359" fmla="*/ 4813551 h 5643804"/>
              <a:gd name="connsiteX5360" fmla="*/ 7943543 w 8366380"/>
              <a:gd name="connsiteY5360" fmla="*/ 4833319 h 5643804"/>
              <a:gd name="connsiteX5361" fmla="*/ 7963311 w 8366380"/>
              <a:gd name="connsiteY5361" fmla="*/ 4853087 h 5643804"/>
              <a:gd name="connsiteX5362" fmla="*/ 7770283 w 8366380"/>
              <a:gd name="connsiteY5362" fmla="*/ 4853087 h 5643804"/>
              <a:gd name="connsiteX5363" fmla="*/ 7790052 w 8366380"/>
              <a:gd name="connsiteY5363" fmla="*/ 4833319 h 5643804"/>
              <a:gd name="connsiteX5364" fmla="*/ 7770283 w 8366380"/>
              <a:gd name="connsiteY5364" fmla="*/ 4813551 h 5643804"/>
              <a:gd name="connsiteX5365" fmla="*/ 7750515 w 8366380"/>
              <a:gd name="connsiteY5365" fmla="*/ 4833319 h 5643804"/>
              <a:gd name="connsiteX5366" fmla="*/ 7770283 w 8366380"/>
              <a:gd name="connsiteY5366" fmla="*/ 4853087 h 5643804"/>
              <a:gd name="connsiteX5367" fmla="*/ 7577256 w 8366380"/>
              <a:gd name="connsiteY5367" fmla="*/ 4853087 h 5643804"/>
              <a:gd name="connsiteX5368" fmla="*/ 7597024 w 8366380"/>
              <a:gd name="connsiteY5368" fmla="*/ 4833319 h 5643804"/>
              <a:gd name="connsiteX5369" fmla="*/ 7577256 w 8366380"/>
              <a:gd name="connsiteY5369" fmla="*/ 4813551 h 5643804"/>
              <a:gd name="connsiteX5370" fmla="*/ 7557488 w 8366380"/>
              <a:gd name="connsiteY5370" fmla="*/ 4833319 h 5643804"/>
              <a:gd name="connsiteX5371" fmla="*/ 7577256 w 8366380"/>
              <a:gd name="connsiteY5371" fmla="*/ 4853087 h 5643804"/>
              <a:gd name="connsiteX5372" fmla="*/ 7384228 w 8366380"/>
              <a:gd name="connsiteY5372" fmla="*/ 4853087 h 5643804"/>
              <a:gd name="connsiteX5373" fmla="*/ 7403996 w 8366380"/>
              <a:gd name="connsiteY5373" fmla="*/ 4833319 h 5643804"/>
              <a:gd name="connsiteX5374" fmla="*/ 7384228 w 8366380"/>
              <a:gd name="connsiteY5374" fmla="*/ 4813551 h 5643804"/>
              <a:gd name="connsiteX5375" fmla="*/ 7364459 w 8366380"/>
              <a:gd name="connsiteY5375" fmla="*/ 4833319 h 5643804"/>
              <a:gd name="connsiteX5376" fmla="*/ 7384228 w 8366380"/>
              <a:gd name="connsiteY5376" fmla="*/ 4853087 h 5643804"/>
              <a:gd name="connsiteX5377" fmla="*/ 7191200 w 8366380"/>
              <a:gd name="connsiteY5377" fmla="*/ 4853087 h 5643804"/>
              <a:gd name="connsiteX5378" fmla="*/ 7210968 w 8366380"/>
              <a:gd name="connsiteY5378" fmla="*/ 4833319 h 5643804"/>
              <a:gd name="connsiteX5379" fmla="*/ 7191200 w 8366380"/>
              <a:gd name="connsiteY5379" fmla="*/ 4813551 h 5643804"/>
              <a:gd name="connsiteX5380" fmla="*/ 7171432 w 8366380"/>
              <a:gd name="connsiteY5380" fmla="*/ 4833319 h 5643804"/>
              <a:gd name="connsiteX5381" fmla="*/ 7191200 w 8366380"/>
              <a:gd name="connsiteY5381" fmla="*/ 4853087 h 5643804"/>
              <a:gd name="connsiteX5382" fmla="*/ 6998173 w 8366380"/>
              <a:gd name="connsiteY5382" fmla="*/ 4853087 h 5643804"/>
              <a:gd name="connsiteX5383" fmla="*/ 7017941 w 8366380"/>
              <a:gd name="connsiteY5383" fmla="*/ 4833319 h 5643804"/>
              <a:gd name="connsiteX5384" fmla="*/ 6998173 w 8366380"/>
              <a:gd name="connsiteY5384" fmla="*/ 4813551 h 5643804"/>
              <a:gd name="connsiteX5385" fmla="*/ 6978404 w 8366380"/>
              <a:gd name="connsiteY5385" fmla="*/ 4833319 h 5643804"/>
              <a:gd name="connsiteX5386" fmla="*/ 6998173 w 8366380"/>
              <a:gd name="connsiteY5386" fmla="*/ 4853087 h 5643804"/>
              <a:gd name="connsiteX5387" fmla="*/ 6805144 w 8366380"/>
              <a:gd name="connsiteY5387" fmla="*/ 4853087 h 5643804"/>
              <a:gd name="connsiteX5388" fmla="*/ 6824913 w 8366380"/>
              <a:gd name="connsiteY5388" fmla="*/ 4833319 h 5643804"/>
              <a:gd name="connsiteX5389" fmla="*/ 6805144 w 8366380"/>
              <a:gd name="connsiteY5389" fmla="*/ 4813551 h 5643804"/>
              <a:gd name="connsiteX5390" fmla="*/ 6785376 w 8366380"/>
              <a:gd name="connsiteY5390" fmla="*/ 4833319 h 5643804"/>
              <a:gd name="connsiteX5391" fmla="*/ 6805144 w 8366380"/>
              <a:gd name="connsiteY5391" fmla="*/ 4853087 h 5643804"/>
              <a:gd name="connsiteX5392" fmla="*/ 6612117 w 8366380"/>
              <a:gd name="connsiteY5392" fmla="*/ 4853087 h 5643804"/>
              <a:gd name="connsiteX5393" fmla="*/ 6631885 w 8366380"/>
              <a:gd name="connsiteY5393" fmla="*/ 4833319 h 5643804"/>
              <a:gd name="connsiteX5394" fmla="*/ 6612117 w 8366380"/>
              <a:gd name="connsiteY5394" fmla="*/ 4813551 h 5643804"/>
              <a:gd name="connsiteX5395" fmla="*/ 6592348 w 8366380"/>
              <a:gd name="connsiteY5395" fmla="*/ 4833319 h 5643804"/>
              <a:gd name="connsiteX5396" fmla="*/ 6612117 w 8366380"/>
              <a:gd name="connsiteY5396" fmla="*/ 4853087 h 5643804"/>
              <a:gd name="connsiteX5397" fmla="*/ 6403778 w 8366380"/>
              <a:gd name="connsiteY5397" fmla="*/ 4853087 h 5643804"/>
              <a:gd name="connsiteX5398" fmla="*/ 6423546 w 8366380"/>
              <a:gd name="connsiteY5398" fmla="*/ 4833319 h 5643804"/>
              <a:gd name="connsiteX5399" fmla="*/ 6403778 w 8366380"/>
              <a:gd name="connsiteY5399" fmla="*/ 4813551 h 5643804"/>
              <a:gd name="connsiteX5400" fmla="*/ 6384009 w 8366380"/>
              <a:gd name="connsiteY5400" fmla="*/ 4833319 h 5643804"/>
              <a:gd name="connsiteX5401" fmla="*/ 6403778 w 8366380"/>
              <a:gd name="connsiteY5401" fmla="*/ 4853087 h 5643804"/>
              <a:gd name="connsiteX5402" fmla="*/ 6210750 w 8366380"/>
              <a:gd name="connsiteY5402" fmla="*/ 4853087 h 5643804"/>
              <a:gd name="connsiteX5403" fmla="*/ 6230519 w 8366380"/>
              <a:gd name="connsiteY5403" fmla="*/ 4833319 h 5643804"/>
              <a:gd name="connsiteX5404" fmla="*/ 6210750 w 8366380"/>
              <a:gd name="connsiteY5404" fmla="*/ 4813551 h 5643804"/>
              <a:gd name="connsiteX5405" fmla="*/ 6190982 w 8366380"/>
              <a:gd name="connsiteY5405" fmla="*/ 4833319 h 5643804"/>
              <a:gd name="connsiteX5406" fmla="*/ 6210750 w 8366380"/>
              <a:gd name="connsiteY5406" fmla="*/ 4853087 h 5643804"/>
              <a:gd name="connsiteX5407" fmla="*/ 6017723 w 8366380"/>
              <a:gd name="connsiteY5407" fmla="*/ 4853087 h 5643804"/>
              <a:gd name="connsiteX5408" fmla="*/ 6037491 w 8366380"/>
              <a:gd name="connsiteY5408" fmla="*/ 4833319 h 5643804"/>
              <a:gd name="connsiteX5409" fmla="*/ 6017723 w 8366380"/>
              <a:gd name="connsiteY5409" fmla="*/ 4813551 h 5643804"/>
              <a:gd name="connsiteX5410" fmla="*/ 5997954 w 8366380"/>
              <a:gd name="connsiteY5410" fmla="*/ 4833319 h 5643804"/>
              <a:gd name="connsiteX5411" fmla="*/ 6017723 w 8366380"/>
              <a:gd name="connsiteY5411" fmla="*/ 4853087 h 5643804"/>
              <a:gd name="connsiteX5412" fmla="*/ 5824694 w 8366380"/>
              <a:gd name="connsiteY5412" fmla="*/ 4853087 h 5643804"/>
              <a:gd name="connsiteX5413" fmla="*/ 5844463 w 8366380"/>
              <a:gd name="connsiteY5413" fmla="*/ 4833319 h 5643804"/>
              <a:gd name="connsiteX5414" fmla="*/ 5824694 w 8366380"/>
              <a:gd name="connsiteY5414" fmla="*/ 4813551 h 5643804"/>
              <a:gd name="connsiteX5415" fmla="*/ 5804926 w 8366380"/>
              <a:gd name="connsiteY5415" fmla="*/ 4833319 h 5643804"/>
              <a:gd name="connsiteX5416" fmla="*/ 5824694 w 8366380"/>
              <a:gd name="connsiteY5416" fmla="*/ 4853087 h 5643804"/>
              <a:gd name="connsiteX5417" fmla="*/ 5631667 w 8366380"/>
              <a:gd name="connsiteY5417" fmla="*/ 4853087 h 5643804"/>
              <a:gd name="connsiteX5418" fmla="*/ 5651435 w 8366380"/>
              <a:gd name="connsiteY5418" fmla="*/ 4833319 h 5643804"/>
              <a:gd name="connsiteX5419" fmla="*/ 5631667 w 8366380"/>
              <a:gd name="connsiteY5419" fmla="*/ 4813551 h 5643804"/>
              <a:gd name="connsiteX5420" fmla="*/ 5611899 w 8366380"/>
              <a:gd name="connsiteY5420" fmla="*/ 4833319 h 5643804"/>
              <a:gd name="connsiteX5421" fmla="*/ 5631667 w 8366380"/>
              <a:gd name="connsiteY5421" fmla="*/ 4853087 h 5643804"/>
              <a:gd name="connsiteX5422" fmla="*/ 5438639 w 8366380"/>
              <a:gd name="connsiteY5422" fmla="*/ 4853087 h 5643804"/>
              <a:gd name="connsiteX5423" fmla="*/ 5458408 w 8366380"/>
              <a:gd name="connsiteY5423" fmla="*/ 4833319 h 5643804"/>
              <a:gd name="connsiteX5424" fmla="*/ 5438639 w 8366380"/>
              <a:gd name="connsiteY5424" fmla="*/ 4813551 h 5643804"/>
              <a:gd name="connsiteX5425" fmla="*/ 5418871 w 8366380"/>
              <a:gd name="connsiteY5425" fmla="*/ 4833319 h 5643804"/>
              <a:gd name="connsiteX5426" fmla="*/ 5438639 w 8366380"/>
              <a:gd name="connsiteY5426" fmla="*/ 4853087 h 5643804"/>
              <a:gd name="connsiteX5427" fmla="*/ 5245612 w 8366380"/>
              <a:gd name="connsiteY5427" fmla="*/ 4853087 h 5643804"/>
              <a:gd name="connsiteX5428" fmla="*/ 5265380 w 8366380"/>
              <a:gd name="connsiteY5428" fmla="*/ 4833319 h 5643804"/>
              <a:gd name="connsiteX5429" fmla="*/ 5245612 w 8366380"/>
              <a:gd name="connsiteY5429" fmla="*/ 4813551 h 5643804"/>
              <a:gd name="connsiteX5430" fmla="*/ 5225843 w 8366380"/>
              <a:gd name="connsiteY5430" fmla="*/ 4833319 h 5643804"/>
              <a:gd name="connsiteX5431" fmla="*/ 5245612 w 8366380"/>
              <a:gd name="connsiteY5431" fmla="*/ 4853087 h 5643804"/>
              <a:gd name="connsiteX5432" fmla="*/ 5052584 w 8366380"/>
              <a:gd name="connsiteY5432" fmla="*/ 4853087 h 5643804"/>
              <a:gd name="connsiteX5433" fmla="*/ 5072353 w 8366380"/>
              <a:gd name="connsiteY5433" fmla="*/ 4833319 h 5643804"/>
              <a:gd name="connsiteX5434" fmla="*/ 5052584 w 8366380"/>
              <a:gd name="connsiteY5434" fmla="*/ 4813551 h 5643804"/>
              <a:gd name="connsiteX5435" fmla="*/ 5032815 w 8366380"/>
              <a:gd name="connsiteY5435" fmla="*/ 4833319 h 5643804"/>
              <a:gd name="connsiteX5436" fmla="*/ 5052584 w 8366380"/>
              <a:gd name="connsiteY5436" fmla="*/ 4853087 h 5643804"/>
              <a:gd name="connsiteX5437" fmla="*/ 4859557 w 8366380"/>
              <a:gd name="connsiteY5437" fmla="*/ 4853087 h 5643804"/>
              <a:gd name="connsiteX5438" fmla="*/ 4879324 w 8366380"/>
              <a:gd name="connsiteY5438" fmla="*/ 4833319 h 5643804"/>
              <a:gd name="connsiteX5439" fmla="*/ 4859557 w 8366380"/>
              <a:gd name="connsiteY5439" fmla="*/ 4813551 h 5643804"/>
              <a:gd name="connsiteX5440" fmla="*/ 4839789 w 8366380"/>
              <a:gd name="connsiteY5440" fmla="*/ 4833319 h 5643804"/>
              <a:gd name="connsiteX5441" fmla="*/ 4859557 w 8366380"/>
              <a:gd name="connsiteY5441" fmla="*/ 4853087 h 5643804"/>
              <a:gd name="connsiteX5442" fmla="*/ 4666528 w 8366380"/>
              <a:gd name="connsiteY5442" fmla="*/ 4853087 h 5643804"/>
              <a:gd name="connsiteX5443" fmla="*/ 4686297 w 8366380"/>
              <a:gd name="connsiteY5443" fmla="*/ 4833319 h 5643804"/>
              <a:gd name="connsiteX5444" fmla="*/ 4666528 w 8366380"/>
              <a:gd name="connsiteY5444" fmla="*/ 4813551 h 5643804"/>
              <a:gd name="connsiteX5445" fmla="*/ 4646761 w 8366380"/>
              <a:gd name="connsiteY5445" fmla="*/ 4833319 h 5643804"/>
              <a:gd name="connsiteX5446" fmla="*/ 4666528 w 8366380"/>
              <a:gd name="connsiteY5446" fmla="*/ 4853087 h 5643804"/>
              <a:gd name="connsiteX5447" fmla="*/ 4473501 w 8366380"/>
              <a:gd name="connsiteY5447" fmla="*/ 4853087 h 5643804"/>
              <a:gd name="connsiteX5448" fmla="*/ 4493269 w 8366380"/>
              <a:gd name="connsiteY5448" fmla="*/ 4833319 h 5643804"/>
              <a:gd name="connsiteX5449" fmla="*/ 4473501 w 8366380"/>
              <a:gd name="connsiteY5449" fmla="*/ 4813551 h 5643804"/>
              <a:gd name="connsiteX5450" fmla="*/ 4453732 w 8366380"/>
              <a:gd name="connsiteY5450" fmla="*/ 4833319 h 5643804"/>
              <a:gd name="connsiteX5451" fmla="*/ 4473501 w 8366380"/>
              <a:gd name="connsiteY5451" fmla="*/ 4853087 h 5643804"/>
              <a:gd name="connsiteX5452" fmla="*/ 4280474 w 8366380"/>
              <a:gd name="connsiteY5452" fmla="*/ 4853087 h 5643804"/>
              <a:gd name="connsiteX5453" fmla="*/ 4300242 w 8366380"/>
              <a:gd name="connsiteY5453" fmla="*/ 4833319 h 5643804"/>
              <a:gd name="connsiteX5454" fmla="*/ 4280474 w 8366380"/>
              <a:gd name="connsiteY5454" fmla="*/ 4813551 h 5643804"/>
              <a:gd name="connsiteX5455" fmla="*/ 4260705 w 8366380"/>
              <a:gd name="connsiteY5455" fmla="*/ 4833319 h 5643804"/>
              <a:gd name="connsiteX5456" fmla="*/ 4280474 w 8366380"/>
              <a:gd name="connsiteY5456" fmla="*/ 4853087 h 5643804"/>
              <a:gd name="connsiteX5457" fmla="*/ 4058922 w 8366380"/>
              <a:gd name="connsiteY5457" fmla="*/ 4853087 h 5643804"/>
              <a:gd name="connsiteX5458" fmla="*/ 4078690 w 8366380"/>
              <a:gd name="connsiteY5458" fmla="*/ 4833319 h 5643804"/>
              <a:gd name="connsiteX5459" fmla="*/ 4058922 w 8366380"/>
              <a:gd name="connsiteY5459" fmla="*/ 4813551 h 5643804"/>
              <a:gd name="connsiteX5460" fmla="*/ 4039153 w 8366380"/>
              <a:gd name="connsiteY5460" fmla="*/ 4833319 h 5643804"/>
              <a:gd name="connsiteX5461" fmla="*/ 4058922 w 8366380"/>
              <a:gd name="connsiteY5461" fmla="*/ 4853087 h 5643804"/>
              <a:gd name="connsiteX5462" fmla="*/ 3865894 w 8366380"/>
              <a:gd name="connsiteY5462" fmla="*/ 4853087 h 5643804"/>
              <a:gd name="connsiteX5463" fmla="*/ 3885662 w 8366380"/>
              <a:gd name="connsiteY5463" fmla="*/ 4833319 h 5643804"/>
              <a:gd name="connsiteX5464" fmla="*/ 3865894 w 8366380"/>
              <a:gd name="connsiteY5464" fmla="*/ 4813551 h 5643804"/>
              <a:gd name="connsiteX5465" fmla="*/ 3846126 w 8366380"/>
              <a:gd name="connsiteY5465" fmla="*/ 4833319 h 5643804"/>
              <a:gd name="connsiteX5466" fmla="*/ 3865894 w 8366380"/>
              <a:gd name="connsiteY5466" fmla="*/ 4853087 h 5643804"/>
              <a:gd name="connsiteX5467" fmla="*/ 3672866 w 8366380"/>
              <a:gd name="connsiteY5467" fmla="*/ 4853087 h 5643804"/>
              <a:gd name="connsiteX5468" fmla="*/ 3692634 w 8366380"/>
              <a:gd name="connsiteY5468" fmla="*/ 4833319 h 5643804"/>
              <a:gd name="connsiteX5469" fmla="*/ 3672866 w 8366380"/>
              <a:gd name="connsiteY5469" fmla="*/ 4813551 h 5643804"/>
              <a:gd name="connsiteX5470" fmla="*/ 3653098 w 8366380"/>
              <a:gd name="connsiteY5470" fmla="*/ 4833319 h 5643804"/>
              <a:gd name="connsiteX5471" fmla="*/ 3672866 w 8366380"/>
              <a:gd name="connsiteY5471" fmla="*/ 4853087 h 5643804"/>
              <a:gd name="connsiteX5472" fmla="*/ 3479838 w 8366380"/>
              <a:gd name="connsiteY5472" fmla="*/ 4853087 h 5643804"/>
              <a:gd name="connsiteX5473" fmla="*/ 3499606 w 8366380"/>
              <a:gd name="connsiteY5473" fmla="*/ 4833319 h 5643804"/>
              <a:gd name="connsiteX5474" fmla="*/ 3479838 w 8366380"/>
              <a:gd name="connsiteY5474" fmla="*/ 4813551 h 5643804"/>
              <a:gd name="connsiteX5475" fmla="*/ 3460069 w 8366380"/>
              <a:gd name="connsiteY5475" fmla="*/ 4833319 h 5643804"/>
              <a:gd name="connsiteX5476" fmla="*/ 3479838 w 8366380"/>
              <a:gd name="connsiteY5476" fmla="*/ 4853087 h 5643804"/>
              <a:gd name="connsiteX5477" fmla="*/ 3286810 w 8366380"/>
              <a:gd name="connsiteY5477" fmla="*/ 4853087 h 5643804"/>
              <a:gd name="connsiteX5478" fmla="*/ 3306579 w 8366380"/>
              <a:gd name="connsiteY5478" fmla="*/ 4833319 h 5643804"/>
              <a:gd name="connsiteX5479" fmla="*/ 3286810 w 8366380"/>
              <a:gd name="connsiteY5479" fmla="*/ 4813551 h 5643804"/>
              <a:gd name="connsiteX5480" fmla="*/ 3267042 w 8366380"/>
              <a:gd name="connsiteY5480" fmla="*/ 4833319 h 5643804"/>
              <a:gd name="connsiteX5481" fmla="*/ 3286810 w 8366380"/>
              <a:gd name="connsiteY5481" fmla="*/ 4853087 h 5643804"/>
              <a:gd name="connsiteX5482" fmla="*/ 3093783 w 8366380"/>
              <a:gd name="connsiteY5482" fmla="*/ 4853087 h 5643804"/>
              <a:gd name="connsiteX5483" fmla="*/ 3113551 w 8366380"/>
              <a:gd name="connsiteY5483" fmla="*/ 4833319 h 5643804"/>
              <a:gd name="connsiteX5484" fmla="*/ 3093783 w 8366380"/>
              <a:gd name="connsiteY5484" fmla="*/ 4813551 h 5643804"/>
              <a:gd name="connsiteX5485" fmla="*/ 3074014 w 8366380"/>
              <a:gd name="connsiteY5485" fmla="*/ 4833319 h 5643804"/>
              <a:gd name="connsiteX5486" fmla="*/ 3093783 w 8366380"/>
              <a:gd name="connsiteY5486" fmla="*/ 4853087 h 5643804"/>
              <a:gd name="connsiteX5487" fmla="*/ 2900755 w 8366380"/>
              <a:gd name="connsiteY5487" fmla="*/ 4853087 h 5643804"/>
              <a:gd name="connsiteX5488" fmla="*/ 2920524 w 8366380"/>
              <a:gd name="connsiteY5488" fmla="*/ 4833319 h 5643804"/>
              <a:gd name="connsiteX5489" fmla="*/ 2900755 w 8366380"/>
              <a:gd name="connsiteY5489" fmla="*/ 4813551 h 5643804"/>
              <a:gd name="connsiteX5490" fmla="*/ 2880987 w 8366380"/>
              <a:gd name="connsiteY5490" fmla="*/ 4833319 h 5643804"/>
              <a:gd name="connsiteX5491" fmla="*/ 2900755 w 8366380"/>
              <a:gd name="connsiteY5491" fmla="*/ 4853087 h 5643804"/>
              <a:gd name="connsiteX5492" fmla="*/ 2707727 w 8366380"/>
              <a:gd name="connsiteY5492" fmla="*/ 4853087 h 5643804"/>
              <a:gd name="connsiteX5493" fmla="*/ 2727495 w 8366380"/>
              <a:gd name="connsiteY5493" fmla="*/ 4833319 h 5643804"/>
              <a:gd name="connsiteX5494" fmla="*/ 2707727 w 8366380"/>
              <a:gd name="connsiteY5494" fmla="*/ 4813551 h 5643804"/>
              <a:gd name="connsiteX5495" fmla="*/ 2687958 w 8366380"/>
              <a:gd name="connsiteY5495" fmla="*/ 4833319 h 5643804"/>
              <a:gd name="connsiteX5496" fmla="*/ 2707727 w 8366380"/>
              <a:gd name="connsiteY5496" fmla="*/ 4853087 h 5643804"/>
              <a:gd name="connsiteX5497" fmla="*/ 2514699 w 8366380"/>
              <a:gd name="connsiteY5497" fmla="*/ 4853087 h 5643804"/>
              <a:gd name="connsiteX5498" fmla="*/ 2534468 w 8366380"/>
              <a:gd name="connsiteY5498" fmla="*/ 4833319 h 5643804"/>
              <a:gd name="connsiteX5499" fmla="*/ 2514699 w 8366380"/>
              <a:gd name="connsiteY5499" fmla="*/ 4813551 h 5643804"/>
              <a:gd name="connsiteX5500" fmla="*/ 2494931 w 8366380"/>
              <a:gd name="connsiteY5500" fmla="*/ 4833319 h 5643804"/>
              <a:gd name="connsiteX5501" fmla="*/ 2514699 w 8366380"/>
              <a:gd name="connsiteY5501" fmla="*/ 4853087 h 5643804"/>
              <a:gd name="connsiteX5502" fmla="*/ 2321672 w 8366380"/>
              <a:gd name="connsiteY5502" fmla="*/ 4853087 h 5643804"/>
              <a:gd name="connsiteX5503" fmla="*/ 2341440 w 8366380"/>
              <a:gd name="connsiteY5503" fmla="*/ 4833319 h 5643804"/>
              <a:gd name="connsiteX5504" fmla="*/ 2321672 w 8366380"/>
              <a:gd name="connsiteY5504" fmla="*/ 4813551 h 5643804"/>
              <a:gd name="connsiteX5505" fmla="*/ 2301903 w 8366380"/>
              <a:gd name="connsiteY5505" fmla="*/ 4833319 h 5643804"/>
              <a:gd name="connsiteX5506" fmla="*/ 2321672 w 8366380"/>
              <a:gd name="connsiteY5506" fmla="*/ 4853087 h 5643804"/>
              <a:gd name="connsiteX5507" fmla="*/ 2128643 w 8366380"/>
              <a:gd name="connsiteY5507" fmla="*/ 4853087 h 5643804"/>
              <a:gd name="connsiteX5508" fmla="*/ 2148412 w 8366380"/>
              <a:gd name="connsiteY5508" fmla="*/ 4833319 h 5643804"/>
              <a:gd name="connsiteX5509" fmla="*/ 2128643 w 8366380"/>
              <a:gd name="connsiteY5509" fmla="*/ 4813551 h 5643804"/>
              <a:gd name="connsiteX5510" fmla="*/ 2108875 w 8366380"/>
              <a:gd name="connsiteY5510" fmla="*/ 4833319 h 5643804"/>
              <a:gd name="connsiteX5511" fmla="*/ 2128643 w 8366380"/>
              <a:gd name="connsiteY5511" fmla="*/ 4853087 h 5643804"/>
              <a:gd name="connsiteX5512" fmla="*/ 1935616 w 8366380"/>
              <a:gd name="connsiteY5512" fmla="*/ 4853087 h 5643804"/>
              <a:gd name="connsiteX5513" fmla="*/ 1955384 w 8366380"/>
              <a:gd name="connsiteY5513" fmla="*/ 4833319 h 5643804"/>
              <a:gd name="connsiteX5514" fmla="*/ 1935616 w 8366380"/>
              <a:gd name="connsiteY5514" fmla="*/ 4813551 h 5643804"/>
              <a:gd name="connsiteX5515" fmla="*/ 1915848 w 8366380"/>
              <a:gd name="connsiteY5515" fmla="*/ 4833319 h 5643804"/>
              <a:gd name="connsiteX5516" fmla="*/ 1935616 w 8366380"/>
              <a:gd name="connsiteY5516" fmla="*/ 4853087 h 5643804"/>
              <a:gd name="connsiteX5517" fmla="*/ 1727277 w 8366380"/>
              <a:gd name="connsiteY5517" fmla="*/ 4853087 h 5643804"/>
              <a:gd name="connsiteX5518" fmla="*/ 1747045 w 8366380"/>
              <a:gd name="connsiteY5518" fmla="*/ 4833319 h 5643804"/>
              <a:gd name="connsiteX5519" fmla="*/ 1727277 w 8366380"/>
              <a:gd name="connsiteY5519" fmla="*/ 4813551 h 5643804"/>
              <a:gd name="connsiteX5520" fmla="*/ 1707508 w 8366380"/>
              <a:gd name="connsiteY5520" fmla="*/ 4833319 h 5643804"/>
              <a:gd name="connsiteX5521" fmla="*/ 1727277 w 8366380"/>
              <a:gd name="connsiteY5521" fmla="*/ 4853087 h 5643804"/>
              <a:gd name="connsiteX5522" fmla="*/ 1534249 w 8366380"/>
              <a:gd name="connsiteY5522" fmla="*/ 4853087 h 5643804"/>
              <a:gd name="connsiteX5523" fmla="*/ 1554018 w 8366380"/>
              <a:gd name="connsiteY5523" fmla="*/ 4833319 h 5643804"/>
              <a:gd name="connsiteX5524" fmla="*/ 1534249 w 8366380"/>
              <a:gd name="connsiteY5524" fmla="*/ 4813551 h 5643804"/>
              <a:gd name="connsiteX5525" fmla="*/ 1514481 w 8366380"/>
              <a:gd name="connsiteY5525" fmla="*/ 4833319 h 5643804"/>
              <a:gd name="connsiteX5526" fmla="*/ 1534249 w 8366380"/>
              <a:gd name="connsiteY5526" fmla="*/ 4853087 h 5643804"/>
              <a:gd name="connsiteX5527" fmla="*/ 1341222 w 8366380"/>
              <a:gd name="connsiteY5527" fmla="*/ 4853087 h 5643804"/>
              <a:gd name="connsiteX5528" fmla="*/ 1360990 w 8366380"/>
              <a:gd name="connsiteY5528" fmla="*/ 4833319 h 5643804"/>
              <a:gd name="connsiteX5529" fmla="*/ 1341222 w 8366380"/>
              <a:gd name="connsiteY5529" fmla="*/ 4813551 h 5643804"/>
              <a:gd name="connsiteX5530" fmla="*/ 1321453 w 8366380"/>
              <a:gd name="connsiteY5530" fmla="*/ 4833319 h 5643804"/>
              <a:gd name="connsiteX5531" fmla="*/ 1341222 w 8366380"/>
              <a:gd name="connsiteY5531" fmla="*/ 4853087 h 5643804"/>
              <a:gd name="connsiteX5532" fmla="*/ 1148193 w 8366380"/>
              <a:gd name="connsiteY5532" fmla="*/ 4853087 h 5643804"/>
              <a:gd name="connsiteX5533" fmla="*/ 1167962 w 8366380"/>
              <a:gd name="connsiteY5533" fmla="*/ 4833319 h 5643804"/>
              <a:gd name="connsiteX5534" fmla="*/ 1148193 w 8366380"/>
              <a:gd name="connsiteY5534" fmla="*/ 4813551 h 5643804"/>
              <a:gd name="connsiteX5535" fmla="*/ 1128425 w 8366380"/>
              <a:gd name="connsiteY5535" fmla="*/ 4833319 h 5643804"/>
              <a:gd name="connsiteX5536" fmla="*/ 1148193 w 8366380"/>
              <a:gd name="connsiteY5536" fmla="*/ 4853087 h 5643804"/>
              <a:gd name="connsiteX5537" fmla="*/ 955166 w 8366380"/>
              <a:gd name="connsiteY5537" fmla="*/ 4853087 h 5643804"/>
              <a:gd name="connsiteX5538" fmla="*/ 974934 w 8366380"/>
              <a:gd name="connsiteY5538" fmla="*/ 4833319 h 5643804"/>
              <a:gd name="connsiteX5539" fmla="*/ 955166 w 8366380"/>
              <a:gd name="connsiteY5539" fmla="*/ 4813551 h 5643804"/>
              <a:gd name="connsiteX5540" fmla="*/ 935398 w 8366380"/>
              <a:gd name="connsiteY5540" fmla="*/ 4833319 h 5643804"/>
              <a:gd name="connsiteX5541" fmla="*/ 955166 w 8366380"/>
              <a:gd name="connsiteY5541" fmla="*/ 4853087 h 5643804"/>
              <a:gd name="connsiteX5542" fmla="*/ 762138 w 8366380"/>
              <a:gd name="connsiteY5542" fmla="*/ 4853087 h 5643804"/>
              <a:gd name="connsiteX5543" fmla="*/ 781907 w 8366380"/>
              <a:gd name="connsiteY5543" fmla="*/ 4833319 h 5643804"/>
              <a:gd name="connsiteX5544" fmla="*/ 762138 w 8366380"/>
              <a:gd name="connsiteY5544" fmla="*/ 4813551 h 5643804"/>
              <a:gd name="connsiteX5545" fmla="*/ 742370 w 8366380"/>
              <a:gd name="connsiteY5545" fmla="*/ 4833319 h 5643804"/>
              <a:gd name="connsiteX5546" fmla="*/ 762138 w 8366380"/>
              <a:gd name="connsiteY5546" fmla="*/ 4853087 h 5643804"/>
              <a:gd name="connsiteX5547" fmla="*/ 569111 w 8366380"/>
              <a:gd name="connsiteY5547" fmla="*/ 4853087 h 5643804"/>
              <a:gd name="connsiteX5548" fmla="*/ 588879 w 8366380"/>
              <a:gd name="connsiteY5548" fmla="*/ 4833319 h 5643804"/>
              <a:gd name="connsiteX5549" fmla="*/ 569111 w 8366380"/>
              <a:gd name="connsiteY5549" fmla="*/ 4813551 h 5643804"/>
              <a:gd name="connsiteX5550" fmla="*/ 549343 w 8366380"/>
              <a:gd name="connsiteY5550" fmla="*/ 4833319 h 5643804"/>
              <a:gd name="connsiteX5551" fmla="*/ 569111 w 8366380"/>
              <a:gd name="connsiteY5551" fmla="*/ 4853087 h 5643804"/>
              <a:gd name="connsiteX5552" fmla="*/ 376082 w 8366380"/>
              <a:gd name="connsiteY5552" fmla="*/ 4853087 h 5643804"/>
              <a:gd name="connsiteX5553" fmla="*/ 395851 w 8366380"/>
              <a:gd name="connsiteY5553" fmla="*/ 4833319 h 5643804"/>
              <a:gd name="connsiteX5554" fmla="*/ 376082 w 8366380"/>
              <a:gd name="connsiteY5554" fmla="*/ 4813551 h 5643804"/>
              <a:gd name="connsiteX5555" fmla="*/ 356314 w 8366380"/>
              <a:gd name="connsiteY5555" fmla="*/ 4833319 h 5643804"/>
              <a:gd name="connsiteX5556" fmla="*/ 376082 w 8366380"/>
              <a:gd name="connsiteY5556" fmla="*/ 4853087 h 5643804"/>
              <a:gd name="connsiteX5557" fmla="*/ 183055 w 8366380"/>
              <a:gd name="connsiteY5557" fmla="*/ 4853087 h 5643804"/>
              <a:gd name="connsiteX5558" fmla="*/ 202823 w 8366380"/>
              <a:gd name="connsiteY5558" fmla="*/ 4833319 h 5643804"/>
              <a:gd name="connsiteX5559" fmla="*/ 183055 w 8366380"/>
              <a:gd name="connsiteY5559" fmla="*/ 4813551 h 5643804"/>
              <a:gd name="connsiteX5560" fmla="*/ 163287 w 8366380"/>
              <a:gd name="connsiteY5560" fmla="*/ 4833319 h 5643804"/>
              <a:gd name="connsiteX5561" fmla="*/ 183055 w 8366380"/>
              <a:gd name="connsiteY5561" fmla="*/ 4853087 h 5643804"/>
              <a:gd name="connsiteX5562" fmla="*/ 0 w 8366380"/>
              <a:gd name="connsiteY5562" fmla="*/ 5046635 h 5643804"/>
              <a:gd name="connsiteX5563" fmla="*/ 4006 w 8366380"/>
              <a:gd name="connsiteY5563" fmla="*/ 5044976 h 5643804"/>
              <a:gd name="connsiteX5564" fmla="*/ 9796 w 8366380"/>
              <a:gd name="connsiteY5564" fmla="*/ 5030998 h 5643804"/>
              <a:gd name="connsiteX5565" fmla="*/ 4006 w 8366380"/>
              <a:gd name="connsiteY5565" fmla="*/ 5017020 h 5643804"/>
              <a:gd name="connsiteX5566" fmla="*/ 0 w 8366380"/>
              <a:gd name="connsiteY5566" fmla="*/ 5015361 h 5643804"/>
              <a:gd name="connsiteX5567" fmla="*/ 8349367 w 8366380"/>
              <a:gd name="connsiteY5567" fmla="*/ 5050766 h 5643804"/>
              <a:gd name="connsiteX5568" fmla="*/ 8363345 w 8366380"/>
              <a:gd name="connsiteY5568" fmla="*/ 5044976 h 5643804"/>
              <a:gd name="connsiteX5569" fmla="*/ 8366380 w 8366380"/>
              <a:gd name="connsiteY5569" fmla="*/ 5037649 h 5643804"/>
              <a:gd name="connsiteX5570" fmla="*/ 8366380 w 8366380"/>
              <a:gd name="connsiteY5570" fmla="*/ 5024347 h 5643804"/>
              <a:gd name="connsiteX5571" fmla="*/ 8363345 w 8366380"/>
              <a:gd name="connsiteY5571" fmla="*/ 5017020 h 5643804"/>
              <a:gd name="connsiteX5572" fmla="*/ 8349367 w 8366380"/>
              <a:gd name="connsiteY5572" fmla="*/ 5011230 h 5643804"/>
              <a:gd name="connsiteX5573" fmla="*/ 8329598 w 8366380"/>
              <a:gd name="connsiteY5573" fmla="*/ 5030998 h 5643804"/>
              <a:gd name="connsiteX5574" fmla="*/ 8349367 w 8366380"/>
              <a:gd name="connsiteY5574" fmla="*/ 5050766 h 5643804"/>
              <a:gd name="connsiteX5575" fmla="*/ 8156338 w 8366380"/>
              <a:gd name="connsiteY5575" fmla="*/ 5050766 h 5643804"/>
              <a:gd name="connsiteX5576" fmla="*/ 8176107 w 8366380"/>
              <a:gd name="connsiteY5576" fmla="*/ 5030998 h 5643804"/>
              <a:gd name="connsiteX5577" fmla="*/ 8156338 w 8366380"/>
              <a:gd name="connsiteY5577" fmla="*/ 5011230 h 5643804"/>
              <a:gd name="connsiteX5578" fmla="*/ 8136570 w 8366380"/>
              <a:gd name="connsiteY5578" fmla="*/ 5030998 h 5643804"/>
              <a:gd name="connsiteX5579" fmla="*/ 8156338 w 8366380"/>
              <a:gd name="connsiteY5579" fmla="*/ 5050766 h 5643804"/>
              <a:gd name="connsiteX5580" fmla="*/ 7963311 w 8366380"/>
              <a:gd name="connsiteY5580" fmla="*/ 5050766 h 5643804"/>
              <a:gd name="connsiteX5581" fmla="*/ 7983079 w 8366380"/>
              <a:gd name="connsiteY5581" fmla="*/ 5030998 h 5643804"/>
              <a:gd name="connsiteX5582" fmla="*/ 7963311 w 8366380"/>
              <a:gd name="connsiteY5582" fmla="*/ 5011230 h 5643804"/>
              <a:gd name="connsiteX5583" fmla="*/ 7943543 w 8366380"/>
              <a:gd name="connsiteY5583" fmla="*/ 5030998 h 5643804"/>
              <a:gd name="connsiteX5584" fmla="*/ 7963311 w 8366380"/>
              <a:gd name="connsiteY5584" fmla="*/ 5050766 h 5643804"/>
              <a:gd name="connsiteX5585" fmla="*/ 7770283 w 8366380"/>
              <a:gd name="connsiteY5585" fmla="*/ 5050766 h 5643804"/>
              <a:gd name="connsiteX5586" fmla="*/ 7790052 w 8366380"/>
              <a:gd name="connsiteY5586" fmla="*/ 5030998 h 5643804"/>
              <a:gd name="connsiteX5587" fmla="*/ 7770283 w 8366380"/>
              <a:gd name="connsiteY5587" fmla="*/ 5011230 h 5643804"/>
              <a:gd name="connsiteX5588" fmla="*/ 7750515 w 8366380"/>
              <a:gd name="connsiteY5588" fmla="*/ 5030998 h 5643804"/>
              <a:gd name="connsiteX5589" fmla="*/ 7770283 w 8366380"/>
              <a:gd name="connsiteY5589" fmla="*/ 5050766 h 5643804"/>
              <a:gd name="connsiteX5590" fmla="*/ 7577256 w 8366380"/>
              <a:gd name="connsiteY5590" fmla="*/ 5050766 h 5643804"/>
              <a:gd name="connsiteX5591" fmla="*/ 7597024 w 8366380"/>
              <a:gd name="connsiteY5591" fmla="*/ 5030998 h 5643804"/>
              <a:gd name="connsiteX5592" fmla="*/ 7577256 w 8366380"/>
              <a:gd name="connsiteY5592" fmla="*/ 5011230 h 5643804"/>
              <a:gd name="connsiteX5593" fmla="*/ 7557488 w 8366380"/>
              <a:gd name="connsiteY5593" fmla="*/ 5030998 h 5643804"/>
              <a:gd name="connsiteX5594" fmla="*/ 7577256 w 8366380"/>
              <a:gd name="connsiteY5594" fmla="*/ 5050766 h 5643804"/>
              <a:gd name="connsiteX5595" fmla="*/ 7384228 w 8366380"/>
              <a:gd name="connsiteY5595" fmla="*/ 5050766 h 5643804"/>
              <a:gd name="connsiteX5596" fmla="*/ 7403996 w 8366380"/>
              <a:gd name="connsiteY5596" fmla="*/ 5030998 h 5643804"/>
              <a:gd name="connsiteX5597" fmla="*/ 7384228 w 8366380"/>
              <a:gd name="connsiteY5597" fmla="*/ 5011230 h 5643804"/>
              <a:gd name="connsiteX5598" fmla="*/ 7364459 w 8366380"/>
              <a:gd name="connsiteY5598" fmla="*/ 5030998 h 5643804"/>
              <a:gd name="connsiteX5599" fmla="*/ 7384228 w 8366380"/>
              <a:gd name="connsiteY5599" fmla="*/ 5050766 h 5643804"/>
              <a:gd name="connsiteX5600" fmla="*/ 7191200 w 8366380"/>
              <a:gd name="connsiteY5600" fmla="*/ 5050766 h 5643804"/>
              <a:gd name="connsiteX5601" fmla="*/ 7210968 w 8366380"/>
              <a:gd name="connsiteY5601" fmla="*/ 5030998 h 5643804"/>
              <a:gd name="connsiteX5602" fmla="*/ 7191200 w 8366380"/>
              <a:gd name="connsiteY5602" fmla="*/ 5011230 h 5643804"/>
              <a:gd name="connsiteX5603" fmla="*/ 7171432 w 8366380"/>
              <a:gd name="connsiteY5603" fmla="*/ 5030998 h 5643804"/>
              <a:gd name="connsiteX5604" fmla="*/ 7191200 w 8366380"/>
              <a:gd name="connsiteY5604" fmla="*/ 5050766 h 5643804"/>
              <a:gd name="connsiteX5605" fmla="*/ 6998173 w 8366380"/>
              <a:gd name="connsiteY5605" fmla="*/ 5050766 h 5643804"/>
              <a:gd name="connsiteX5606" fmla="*/ 7017941 w 8366380"/>
              <a:gd name="connsiteY5606" fmla="*/ 5030998 h 5643804"/>
              <a:gd name="connsiteX5607" fmla="*/ 6998173 w 8366380"/>
              <a:gd name="connsiteY5607" fmla="*/ 5011230 h 5643804"/>
              <a:gd name="connsiteX5608" fmla="*/ 6978404 w 8366380"/>
              <a:gd name="connsiteY5608" fmla="*/ 5030998 h 5643804"/>
              <a:gd name="connsiteX5609" fmla="*/ 6998173 w 8366380"/>
              <a:gd name="connsiteY5609" fmla="*/ 5050766 h 5643804"/>
              <a:gd name="connsiteX5610" fmla="*/ 6805144 w 8366380"/>
              <a:gd name="connsiteY5610" fmla="*/ 5050766 h 5643804"/>
              <a:gd name="connsiteX5611" fmla="*/ 6824913 w 8366380"/>
              <a:gd name="connsiteY5611" fmla="*/ 5030998 h 5643804"/>
              <a:gd name="connsiteX5612" fmla="*/ 6805144 w 8366380"/>
              <a:gd name="connsiteY5612" fmla="*/ 5011230 h 5643804"/>
              <a:gd name="connsiteX5613" fmla="*/ 6785376 w 8366380"/>
              <a:gd name="connsiteY5613" fmla="*/ 5030998 h 5643804"/>
              <a:gd name="connsiteX5614" fmla="*/ 6805144 w 8366380"/>
              <a:gd name="connsiteY5614" fmla="*/ 5050766 h 5643804"/>
              <a:gd name="connsiteX5615" fmla="*/ 6612117 w 8366380"/>
              <a:gd name="connsiteY5615" fmla="*/ 5050766 h 5643804"/>
              <a:gd name="connsiteX5616" fmla="*/ 6631885 w 8366380"/>
              <a:gd name="connsiteY5616" fmla="*/ 5030998 h 5643804"/>
              <a:gd name="connsiteX5617" fmla="*/ 6612117 w 8366380"/>
              <a:gd name="connsiteY5617" fmla="*/ 5011230 h 5643804"/>
              <a:gd name="connsiteX5618" fmla="*/ 6592348 w 8366380"/>
              <a:gd name="connsiteY5618" fmla="*/ 5030998 h 5643804"/>
              <a:gd name="connsiteX5619" fmla="*/ 6612117 w 8366380"/>
              <a:gd name="connsiteY5619" fmla="*/ 5050766 h 5643804"/>
              <a:gd name="connsiteX5620" fmla="*/ 6403778 w 8366380"/>
              <a:gd name="connsiteY5620" fmla="*/ 5050766 h 5643804"/>
              <a:gd name="connsiteX5621" fmla="*/ 6423546 w 8366380"/>
              <a:gd name="connsiteY5621" fmla="*/ 5030998 h 5643804"/>
              <a:gd name="connsiteX5622" fmla="*/ 6403778 w 8366380"/>
              <a:gd name="connsiteY5622" fmla="*/ 5011230 h 5643804"/>
              <a:gd name="connsiteX5623" fmla="*/ 6384009 w 8366380"/>
              <a:gd name="connsiteY5623" fmla="*/ 5030998 h 5643804"/>
              <a:gd name="connsiteX5624" fmla="*/ 6403778 w 8366380"/>
              <a:gd name="connsiteY5624" fmla="*/ 5050766 h 5643804"/>
              <a:gd name="connsiteX5625" fmla="*/ 6210750 w 8366380"/>
              <a:gd name="connsiteY5625" fmla="*/ 5050766 h 5643804"/>
              <a:gd name="connsiteX5626" fmla="*/ 6230519 w 8366380"/>
              <a:gd name="connsiteY5626" fmla="*/ 5030998 h 5643804"/>
              <a:gd name="connsiteX5627" fmla="*/ 6210750 w 8366380"/>
              <a:gd name="connsiteY5627" fmla="*/ 5011230 h 5643804"/>
              <a:gd name="connsiteX5628" fmla="*/ 6190982 w 8366380"/>
              <a:gd name="connsiteY5628" fmla="*/ 5030998 h 5643804"/>
              <a:gd name="connsiteX5629" fmla="*/ 6210750 w 8366380"/>
              <a:gd name="connsiteY5629" fmla="*/ 5050766 h 5643804"/>
              <a:gd name="connsiteX5630" fmla="*/ 6017723 w 8366380"/>
              <a:gd name="connsiteY5630" fmla="*/ 5050766 h 5643804"/>
              <a:gd name="connsiteX5631" fmla="*/ 6037491 w 8366380"/>
              <a:gd name="connsiteY5631" fmla="*/ 5030998 h 5643804"/>
              <a:gd name="connsiteX5632" fmla="*/ 6017723 w 8366380"/>
              <a:gd name="connsiteY5632" fmla="*/ 5011230 h 5643804"/>
              <a:gd name="connsiteX5633" fmla="*/ 5997954 w 8366380"/>
              <a:gd name="connsiteY5633" fmla="*/ 5030998 h 5643804"/>
              <a:gd name="connsiteX5634" fmla="*/ 6017723 w 8366380"/>
              <a:gd name="connsiteY5634" fmla="*/ 5050766 h 5643804"/>
              <a:gd name="connsiteX5635" fmla="*/ 5824694 w 8366380"/>
              <a:gd name="connsiteY5635" fmla="*/ 5050766 h 5643804"/>
              <a:gd name="connsiteX5636" fmla="*/ 5844463 w 8366380"/>
              <a:gd name="connsiteY5636" fmla="*/ 5030998 h 5643804"/>
              <a:gd name="connsiteX5637" fmla="*/ 5824694 w 8366380"/>
              <a:gd name="connsiteY5637" fmla="*/ 5011230 h 5643804"/>
              <a:gd name="connsiteX5638" fmla="*/ 5804926 w 8366380"/>
              <a:gd name="connsiteY5638" fmla="*/ 5030998 h 5643804"/>
              <a:gd name="connsiteX5639" fmla="*/ 5824694 w 8366380"/>
              <a:gd name="connsiteY5639" fmla="*/ 5050766 h 5643804"/>
              <a:gd name="connsiteX5640" fmla="*/ 5631667 w 8366380"/>
              <a:gd name="connsiteY5640" fmla="*/ 5050766 h 5643804"/>
              <a:gd name="connsiteX5641" fmla="*/ 5651435 w 8366380"/>
              <a:gd name="connsiteY5641" fmla="*/ 5030998 h 5643804"/>
              <a:gd name="connsiteX5642" fmla="*/ 5631667 w 8366380"/>
              <a:gd name="connsiteY5642" fmla="*/ 5011230 h 5643804"/>
              <a:gd name="connsiteX5643" fmla="*/ 5611899 w 8366380"/>
              <a:gd name="connsiteY5643" fmla="*/ 5030998 h 5643804"/>
              <a:gd name="connsiteX5644" fmla="*/ 5631667 w 8366380"/>
              <a:gd name="connsiteY5644" fmla="*/ 5050766 h 5643804"/>
              <a:gd name="connsiteX5645" fmla="*/ 5438639 w 8366380"/>
              <a:gd name="connsiteY5645" fmla="*/ 5050766 h 5643804"/>
              <a:gd name="connsiteX5646" fmla="*/ 5458408 w 8366380"/>
              <a:gd name="connsiteY5646" fmla="*/ 5030998 h 5643804"/>
              <a:gd name="connsiteX5647" fmla="*/ 5438639 w 8366380"/>
              <a:gd name="connsiteY5647" fmla="*/ 5011230 h 5643804"/>
              <a:gd name="connsiteX5648" fmla="*/ 5418871 w 8366380"/>
              <a:gd name="connsiteY5648" fmla="*/ 5030998 h 5643804"/>
              <a:gd name="connsiteX5649" fmla="*/ 5438639 w 8366380"/>
              <a:gd name="connsiteY5649" fmla="*/ 5050766 h 5643804"/>
              <a:gd name="connsiteX5650" fmla="*/ 5245612 w 8366380"/>
              <a:gd name="connsiteY5650" fmla="*/ 5050766 h 5643804"/>
              <a:gd name="connsiteX5651" fmla="*/ 5265380 w 8366380"/>
              <a:gd name="connsiteY5651" fmla="*/ 5030998 h 5643804"/>
              <a:gd name="connsiteX5652" fmla="*/ 5245612 w 8366380"/>
              <a:gd name="connsiteY5652" fmla="*/ 5011230 h 5643804"/>
              <a:gd name="connsiteX5653" fmla="*/ 5225843 w 8366380"/>
              <a:gd name="connsiteY5653" fmla="*/ 5030998 h 5643804"/>
              <a:gd name="connsiteX5654" fmla="*/ 5245612 w 8366380"/>
              <a:gd name="connsiteY5654" fmla="*/ 5050766 h 5643804"/>
              <a:gd name="connsiteX5655" fmla="*/ 5052584 w 8366380"/>
              <a:gd name="connsiteY5655" fmla="*/ 5050766 h 5643804"/>
              <a:gd name="connsiteX5656" fmla="*/ 5072353 w 8366380"/>
              <a:gd name="connsiteY5656" fmla="*/ 5030998 h 5643804"/>
              <a:gd name="connsiteX5657" fmla="*/ 5052584 w 8366380"/>
              <a:gd name="connsiteY5657" fmla="*/ 5011230 h 5643804"/>
              <a:gd name="connsiteX5658" fmla="*/ 5032815 w 8366380"/>
              <a:gd name="connsiteY5658" fmla="*/ 5030998 h 5643804"/>
              <a:gd name="connsiteX5659" fmla="*/ 5052584 w 8366380"/>
              <a:gd name="connsiteY5659" fmla="*/ 5050766 h 5643804"/>
              <a:gd name="connsiteX5660" fmla="*/ 4859557 w 8366380"/>
              <a:gd name="connsiteY5660" fmla="*/ 5050766 h 5643804"/>
              <a:gd name="connsiteX5661" fmla="*/ 4879324 w 8366380"/>
              <a:gd name="connsiteY5661" fmla="*/ 5030998 h 5643804"/>
              <a:gd name="connsiteX5662" fmla="*/ 4859557 w 8366380"/>
              <a:gd name="connsiteY5662" fmla="*/ 5011230 h 5643804"/>
              <a:gd name="connsiteX5663" fmla="*/ 4839789 w 8366380"/>
              <a:gd name="connsiteY5663" fmla="*/ 5030998 h 5643804"/>
              <a:gd name="connsiteX5664" fmla="*/ 4859557 w 8366380"/>
              <a:gd name="connsiteY5664" fmla="*/ 5050766 h 5643804"/>
              <a:gd name="connsiteX5665" fmla="*/ 4666528 w 8366380"/>
              <a:gd name="connsiteY5665" fmla="*/ 5050766 h 5643804"/>
              <a:gd name="connsiteX5666" fmla="*/ 4686297 w 8366380"/>
              <a:gd name="connsiteY5666" fmla="*/ 5030998 h 5643804"/>
              <a:gd name="connsiteX5667" fmla="*/ 4666528 w 8366380"/>
              <a:gd name="connsiteY5667" fmla="*/ 5011230 h 5643804"/>
              <a:gd name="connsiteX5668" fmla="*/ 4646761 w 8366380"/>
              <a:gd name="connsiteY5668" fmla="*/ 5030998 h 5643804"/>
              <a:gd name="connsiteX5669" fmla="*/ 4666528 w 8366380"/>
              <a:gd name="connsiteY5669" fmla="*/ 5050766 h 5643804"/>
              <a:gd name="connsiteX5670" fmla="*/ 4473501 w 8366380"/>
              <a:gd name="connsiteY5670" fmla="*/ 5050766 h 5643804"/>
              <a:gd name="connsiteX5671" fmla="*/ 4493269 w 8366380"/>
              <a:gd name="connsiteY5671" fmla="*/ 5030998 h 5643804"/>
              <a:gd name="connsiteX5672" fmla="*/ 4473501 w 8366380"/>
              <a:gd name="connsiteY5672" fmla="*/ 5011230 h 5643804"/>
              <a:gd name="connsiteX5673" fmla="*/ 4453732 w 8366380"/>
              <a:gd name="connsiteY5673" fmla="*/ 5030998 h 5643804"/>
              <a:gd name="connsiteX5674" fmla="*/ 4473501 w 8366380"/>
              <a:gd name="connsiteY5674" fmla="*/ 5050766 h 5643804"/>
              <a:gd name="connsiteX5675" fmla="*/ 4280474 w 8366380"/>
              <a:gd name="connsiteY5675" fmla="*/ 5050766 h 5643804"/>
              <a:gd name="connsiteX5676" fmla="*/ 4300242 w 8366380"/>
              <a:gd name="connsiteY5676" fmla="*/ 5030998 h 5643804"/>
              <a:gd name="connsiteX5677" fmla="*/ 4280474 w 8366380"/>
              <a:gd name="connsiteY5677" fmla="*/ 5011230 h 5643804"/>
              <a:gd name="connsiteX5678" fmla="*/ 4260705 w 8366380"/>
              <a:gd name="connsiteY5678" fmla="*/ 5030998 h 5643804"/>
              <a:gd name="connsiteX5679" fmla="*/ 4280474 w 8366380"/>
              <a:gd name="connsiteY5679" fmla="*/ 5050766 h 5643804"/>
              <a:gd name="connsiteX5680" fmla="*/ 4058922 w 8366380"/>
              <a:gd name="connsiteY5680" fmla="*/ 5050766 h 5643804"/>
              <a:gd name="connsiteX5681" fmla="*/ 4078690 w 8366380"/>
              <a:gd name="connsiteY5681" fmla="*/ 5030998 h 5643804"/>
              <a:gd name="connsiteX5682" fmla="*/ 4058922 w 8366380"/>
              <a:gd name="connsiteY5682" fmla="*/ 5011230 h 5643804"/>
              <a:gd name="connsiteX5683" fmla="*/ 4039153 w 8366380"/>
              <a:gd name="connsiteY5683" fmla="*/ 5030998 h 5643804"/>
              <a:gd name="connsiteX5684" fmla="*/ 4058922 w 8366380"/>
              <a:gd name="connsiteY5684" fmla="*/ 5050766 h 5643804"/>
              <a:gd name="connsiteX5685" fmla="*/ 3865894 w 8366380"/>
              <a:gd name="connsiteY5685" fmla="*/ 5050766 h 5643804"/>
              <a:gd name="connsiteX5686" fmla="*/ 3885662 w 8366380"/>
              <a:gd name="connsiteY5686" fmla="*/ 5030998 h 5643804"/>
              <a:gd name="connsiteX5687" fmla="*/ 3865894 w 8366380"/>
              <a:gd name="connsiteY5687" fmla="*/ 5011230 h 5643804"/>
              <a:gd name="connsiteX5688" fmla="*/ 3846126 w 8366380"/>
              <a:gd name="connsiteY5688" fmla="*/ 5030998 h 5643804"/>
              <a:gd name="connsiteX5689" fmla="*/ 3865894 w 8366380"/>
              <a:gd name="connsiteY5689" fmla="*/ 5050766 h 5643804"/>
              <a:gd name="connsiteX5690" fmla="*/ 3672866 w 8366380"/>
              <a:gd name="connsiteY5690" fmla="*/ 5050766 h 5643804"/>
              <a:gd name="connsiteX5691" fmla="*/ 3692634 w 8366380"/>
              <a:gd name="connsiteY5691" fmla="*/ 5030998 h 5643804"/>
              <a:gd name="connsiteX5692" fmla="*/ 3672866 w 8366380"/>
              <a:gd name="connsiteY5692" fmla="*/ 5011230 h 5643804"/>
              <a:gd name="connsiteX5693" fmla="*/ 3653098 w 8366380"/>
              <a:gd name="connsiteY5693" fmla="*/ 5030998 h 5643804"/>
              <a:gd name="connsiteX5694" fmla="*/ 3672866 w 8366380"/>
              <a:gd name="connsiteY5694" fmla="*/ 5050766 h 5643804"/>
              <a:gd name="connsiteX5695" fmla="*/ 3479838 w 8366380"/>
              <a:gd name="connsiteY5695" fmla="*/ 5050766 h 5643804"/>
              <a:gd name="connsiteX5696" fmla="*/ 3499606 w 8366380"/>
              <a:gd name="connsiteY5696" fmla="*/ 5030998 h 5643804"/>
              <a:gd name="connsiteX5697" fmla="*/ 3479838 w 8366380"/>
              <a:gd name="connsiteY5697" fmla="*/ 5011230 h 5643804"/>
              <a:gd name="connsiteX5698" fmla="*/ 3460069 w 8366380"/>
              <a:gd name="connsiteY5698" fmla="*/ 5030998 h 5643804"/>
              <a:gd name="connsiteX5699" fmla="*/ 3479838 w 8366380"/>
              <a:gd name="connsiteY5699" fmla="*/ 5050766 h 5643804"/>
              <a:gd name="connsiteX5700" fmla="*/ 3286810 w 8366380"/>
              <a:gd name="connsiteY5700" fmla="*/ 5050766 h 5643804"/>
              <a:gd name="connsiteX5701" fmla="*/ 3306579 w 8366380"/>
              <a:gd name="connsiteY5701" fmla="*/ 5030998 h 5643804"/>
              <a:gd name="connsiteX5702" fmla="*/ 3286810 w 8366380"/>
              <a:gd name="connsiteY5702" fmla="*/ 5011230 h 5643804"/>
              <a:gd name="connsiteX5703" fmla="*/ 3267042 w 8366380"/>
              <a:gd name="connsiteY5703" fmla="*/ 5030998 h 5643804"/>
              <a:gd name="connsiteX5704" fmla="*/ 3286810 w 8366380"/>
              <a:gd name="connsiteY5704" fmla="*/ 5050766 h 5643804"/>
              <a:gd name="connsiteX5705" fmla="*/ 3093783 w 8366380"/>
              <a:gd name="connsiteY5705" fmla="*/ 5050766 h 5643804"/>
              <a:gd name="connsiteX5706" fmla="*/ 3113551 w 8366380"/>
              <a:gd name="connsiteY5706" fmla="*/ 5030998 h 5643804"/>
              <a:gd name="connsiteX5707" fmla="*/ 3093783 w 8366380"/>
              <a:gd name="connsiteY5707" fmla="*/ 5011230 h 5643804"/>
              <a:gd name="connsiteX5708" fmla="*/ 3074014 w 8366380"/>
              <a:gd name="connsiteY5708" fmla="*/ 5030998 h 5643804"/>
              <a:gd name="connsiteX5709" fmla="*/ 3093783 w 8366380"/>
              <a:gd name="connsiteY5709" fmla="*/ 5050766 h 5643804"/>
              <a:gd name="connsiteX5710" fmla="*/ 2900755 w 8366380"/>
              <a:gd name="connsiteY5710" fmla="*/ 5050766 h 5643804"/>
              <a:gd name="connsiteX5711" fmla="*/ 2920524 w 8366380"/>
              <a:gd name="connsiteY5711" fmla="*/ 5030998 h 5643804"/>
              <a:gd name="connsiteX5712" fmla="*/ 2900755 w 8366380"/>
              <a:gd name="connsiteY5712" fmla="*/ 5011230 h 5643804"/>
              <a:gd name="connsiteX5713" fmla="*/ 2880987 w 8366380"/>
              <a:gd name="connsiteY5713" fmla="*/ 5030998 h 5643804"/>
              <a:gd name="connsiteX5714" fmla="*/ 2900755 w 8366380"/>
              <a:gd name="connsiteY5714" fmla="*/ 5050766 h 5643804"/>
              <a:gd name="connsiteX5715" fmla="*/ 2707727 w 8366380"/>
              <a:gd name="connsiteY5715" fmla="*/ 5050766 h 5643804"/>
              <a:gd name="connsiteX5716" fmla="*/ 2727495 w 8366380"/>
              <a:gd name="connsiteY5716" fmla="*/ 5030998 h 5643804"/>
              <a:gd name="connsiteX5717" fmla="*/ 2707727 w 8366380"/>
              <a:gd name="connsiteY5717" fmla="*/ 5011230 h 5643804"/>
              <a:gd name="connsiteX5718" fmla="*/ 2687958 w 8366380"/>
              <a:gd name="connsiteY5718" fmla="*/ 5030998 h 5643804"/>
              <a:gd name="connsiteX5719" fmla="*/ 2707727 w 8366380"/>
              <a:gd name="connsiteY5719" fmla="*/ 5050766 h 5643804"/>
              <a:gd name="connsiteX5720" fmla="*/ 2514699 w 8366380"/>
              <a:gd name="connsiteY5720" fmla="*/ 5050766 h 5643804"/>
              <a:gd name="connsiteX5721" fmla="*/ 2534468 w 8366380"/>
              <a:gd name="connsiteY5721" fmla="*/ 5030998 h 5643804"/>
              <a:gd name="connsiteX5722" fmla="*/ 2514699 w 8366380"/>
              <a:gd name="connsiteY5722" fmla="*/ 5011230 h 5643804"/>
              <a:gd name="connsiteX5723" fmla="*/ 2494931 w 8366380"/>
              <a:gd name="connsiteY5723" fmla="*/ 5030998 h 5643804"/>
              <a:gd name="connsiteX5724" fmla="*/ 2514699 w 8366380"/>
              <a:gd name="connsiteY5724" fmla="*/ 5050766 h 5643804"/>
              <a:gd name="connsiteX5725" fmla="*/ 2321672 w 8366380"/>
              <a:gd name="connsiteY5725" fmla="*/ 5050766 h 5643804"/>
              <a:gd name="connsiteX5726" fmla="*/ 2341440 w 8366380"/>
              <a:gd name="connsiteY5726" fmla="*/ 5030998 h 5643804"/>
              <a:gd name="connsiteX5727" fmla="*/ 2321672 w 8366380"/>
              <a:gd name="connsiteY5727" fmla="*/ 5011230 h 5643804"/>
              <a:gd name="connsiteX5728" fmla="*/ 2301903 w 8366380"/>
              <a:gd name="connsiteY5728" fmla="*/ 5030998 h 5643804"/>
              <a:gd name="connsiteX5729" fmla="*/ 2321672 w 8366380"/>
              <a:gd name="connsiteY5729" fmla="*/ 5050766 h 5643804"/>
              <a:gd name="connsiteX5730" fmla="*/ 2128643 w 8366380"/>
              <a:gd name="connsiteY5730" fmla="*/ 5050766 h 5643804"/>
              <a:gd name="connsiteX5731" fmla="*/ 2148412 w 8366380"/>
              <a:gd name="connsiteY5731" fmla="*/ 5030998 h 5643804"/>
              <a:gd name="connsiteX5732" fmla="*/ 2128643 w 8366380"/>
              <a:gd name="connsiteY5732" fmla="*/ 5011230 h 5643804"/>
              <a:gd name="connsiteX5733" fmla="*/ 2108875 w 8366380"/>
              <a:gd name="connsiteY5733" fmla="*/ 5030998 h 5643804"/>
              <a:gd name="connsiteX5734" fmla="*/ 2128643 w 8366380"/>
              <a:gd name="connsiteY5734" fmla="*/ 5050766 h 5643804"/>
              <a:gd name="connsiteX5735" fmla="*/ 1935616 w 8366380"/>
              <a:gd name="connsiteY5735" fmla="*/ 5050766 h 5643804"/>
              <a:gd name="connsiteX5736" fmla="*/ 1955384 w 8366380"/>
              <a:gd name="connsiteY5736" fmla="*/ 5030998 h 5643804"/>
              <a:gd name="connsiteX5737" fmla="*/ 1935616 w 8366380"/>
              <a:gd name="connsiteY5737" fmla="*/ 5011230 h 5643804"/>
              <a:gd name="connsiteX5738" fmla="*/ 1915848 w 8366380"/>
              <a:gd name="connsiteY5738" fmla="*/ 5030998 h 5643804"/>
              <a:gd name="connsiteX5739" fmla="*/ 1935616 w 8366380"/>
              <a:gd name="connsiteY5739" fmla="*/ 5050766 h 5643804"/>
              <a:gd name="connsiteX5740" fmla="*/ 1727277 w 8366380"/>
              <a:gd name="connsiteY5740" fmla="*/ 5050766 h 5643804"/>
              <a:gd name="connsiteX5741" fmla="*/ 1747045 w 8366380"/>
              <a:gd name="connsiteY5741" fmla="*/ 5030998 h 5643804"/>
              <a:gd name="connsiteX5742" fmla="*/ 1727277 w 8366380"/>
              <a:gd name="connsiteY5742" fmla="*/ 5011230 h 5643804"/>
              <a:gd name="connsiteX5743" fmla="*/ 1707508 w 8366380"/>
              <a:gd name="connsiteY5743" fmla="*/ 5030998 h 5643804"/>
              <a:gd name="connsiteX5744" fmla="*/ 1727277 w 8366380"/>
              <a:gd name="connsiteY5744" fmla="*/ 5050766 h 5643804"/>
              <a:gd name="connsiteX5745" fmla="*/ 1534249 w 8366380"/>
              <a:gd name="connsiteY5745" fmla="*/ 5050766 h 5643804"/>
              <a:gd name="connsiteX5746" fmla="*/ 1554018 w 8366380"/>
              <a:gd name="connsiteY5746" fmla="*/ 5030998 h 5643804"/>
              <a:gd name="connsiteX5747" fmla="*/ 1534249 w 8366380"/>
              <a:gd name="connsiteY5747" fmla="*/ 5011230 h 5643804"/>
              <a:gd name="connsiteX5748" fmla="*/ 1514481 w 8366380"/>
              <a:gd name="connsiteY5748" fmla="*/ 5030998 h 5643804"/>
              <a:gd name="connsiteX5749" fmla="*/ 1534249 w 8366380"/>
              <a:gd name="connsiteY5749" fmla="*/ 5050766 h 5643804"/>
              <a:gd name="connsiteX5750" fmla="*/ 1341222 w 8366380"/>
              <a:gd name="connsiteY5750" fmla="*/ 5050766 h 5643804"/>
              <a:gd name="connsiteX5751" fmla="*/ 1360990 w 8366380"/>
              <a:gd name="connsiteY5751" fmla="*/ 5030998 h 5643804"/>
              <a:gd name="connsiteX5752" fmla="*/ 1341222 w 8366380"/>
              <a:gd name="connsiteY5752" fmla="*/ 5011230 h 5643804"/>
              <a:gd name="connsiteX5753" fmla="*/ 1321453 w 8366380"/>
              <a:gd name="connsiteY5753" fmla="*/ 5030998 h 5643804"/>
              <a:gd name="connsiteX5754" fmla="*/ 1341222 w 8366380"/>
              <a:gd name="connsiteY5754" fmla="*/ 5050766 h 5643804"/>
              <a:gd name="connsiteX5755" fmla="*/ 1148193 w 8366380"/>
              <a:gd name="connsiteY5755" fmla="*/ 5050766 h 5643804"/>
              <a:gd name="connsiteX5756" fmla="*/ 1167962 w 8366380"/>
              <a:gd name="connsiteY5756" fmla="*/ 5030998 h 5643804"/>
              <a:gd name="connsiteX5757" fmla="*/ 1148193 w 8366380"/>
              <a:gd name="connsiteY5757" fmla="*/ 5011230 h 5643804"/>
              <a:gd name="connsiteX5758" fmla="*/ 1128425 w 8366380"/>
              <a:gd name="connsiteY5758" fmla="*/ 5030998 h 5643804"/>
              <a:gd name="connsiteX5759" fmla="*/ 1148193 w 8366380"/>
              <a:gd name="connsiteY5759" fmla="*/ 5050766 h 5643804"/>
              <a:gd name="connsiteX5760" fmla="*/ 955166 w 8366380"/>
              <a:gd name="connsiteY5760" fmla="*/ 5050766 h 5643804"/>
              <a:gd name="connsiteX5761" fmla="*/ 974934 w 8366380"/>
              <a:gd name="connsiteY5761" fmla="*/ 5030998 h 5643804"/>
              <a:gd name="connsiteX5762" fmla="*/ 955166 w 8366380"/>
              <a:gd name="connsiteY5762" fmla="*/ 5011230 h 5643804"/>
              <a:gd name="connsiteX5763" fmla="*/ 935398 w 8366380"/>
              <a:gd name="connsiteY5763" fmla="*/ 5030998 h 5643804"/>
              <a:gd name="connsiteX5764" fmla="*/ 955166 w 8366380"/>
              <a:gd name="connsiteY5764" fmla="*/ 5050766 h 5643804"/>
              <a:gd name="connsiteX5765" fmla="*/ 762138 w 8366380"/>
              <a:gd name="connsiteY5765" fmla="*/ 5050766 h 5643804"/>
              <a:gd name="connsiteX5766" fmla="*/ 781907 w 8366380"/>
              <a:gd name="connsiteY5766" fmla="*/ 5030998 h 5643804"/>
              <a:gd name="connsiteX5767" fmla="*/ 762138 w 8366380"/>
              <a:gd name="connsiteY5767" fmla="*/ 5011230 h 5643804"/>
              <a:gd name="connsiteX5768" fmla="*/ 742370 w 8366380"/>
              <a:gd name="connsiteY5768" fmla="*/ 5030998 h 5643804"/>
              <a:gd name="connsiteX5769" fmla="*/ 762138 w 8366380"/>
              <a:gd name="connsiteY5769" fmla="*/ 5050766 h 5643804"/>
              <a:gd name="connsiteX5770" fmla="*/ 569111 w 8366380"/>
              <a:gd name="connsiteY5770" fmla="*/ 5050766 h 5643804"/>
              <a:gd name="connsiteX5771" fmla="*/ 588879 w 8366380"/>
              <a:gd name="connsiteY5771" fmla="*/ 5030998 h 5643804"/>
              <a:gd name="connsiteX5772" fmla="*/ 569111 w 8366380"/>
              <a:gd name="connsiteY5772" fmla="*/ 5011230 h 5643804"/>
              <a:gd name="connsiteX5773" fmla="*/ 549343 w 8366380"/>
              <a:gd name="connsiteY5773" fmla="*/ 5030998 h 5643804"/>
              <a:gd name="connsiteX5774" fmla="*/ 569111 w 8366380"/>
              <a:gd name="connsiteY5774" fmla="*/ 5050766 h 5643804"/>
              <a:gd name="connsiteX5775" fmla="*/ 376082 w 8366380"/>
              <a:gd name="connsiteY5775" fmla="*/ 5050766 h 5643804"/>
              <a:gd name="connsiteX5776" fmla="*/ 395851 w 8366380"/>
              <a:gd name="connsiteY5776" fmla="*/ 5030998 h 5643804"/>
              <a:gd name="connsiteX5777" fmla="*/ 376082 w 8366380"/>
              <a:gd name="connsiteY5777" fmla="*/ 5011230 h 5643804"/>
              <a:gd name="connsiteX5778" fmla="*/ 356314 w 8366380"/>
              <a:gd name="connsiteY5778" fmla="*/ 5030998 h 5643804"/>
              <a:gd name="connsiteX5779" fmla="*/ 376082 w 8366380"/>
              <a:gd name="connsiteY5779" fmla="*/ 5050766 h 5643804"/>
              <a:gd name="connsiteX5780" fmla="*/ 183055 w 8366380"/>
              <a:gd name="connsiteY5780" fmla="*/ 5050766 h 5643804"/>
              <a:gd name="connsiteX5781" fmla="*/ 202823 w 8366380"/>
              <a:gd name="connsiteY5781" fmla="*/ 5030998 h 5643804"/>
              <a:gd name="connsiteX5782" fmla="*/ 183055 w 8366380"/>
              <a:gd name="connsiteY5782" fmla="*/ 5011230 h 5643804"/>
              <a:gd name="connsiteX5783" fmla="*/ 163287 w 8366380"/>
              <a:gd name="connsiteY5783" fmla="*/ 5030998 h 5643804"/>
              <a:gd name="connsiteX5784" fmla="*/ 183055 w 8366380"/>
              <a:gd name="connsiteY5784" fmla="*/ 5050766 h 5643804"/>
              <a:gd name="connsiteX5785" fmla="*/ 0 w 8366380"/>
              <a:gd name="connsiteY5785" fmla="*/ 5244315 h 5643804"/>
              <a:gd name="connsiteX5786" fmla="*/ 4006 w 8366380"/>
              <a:gd name="connsiteY5786" fmla="*/ 5242656 h 5643804"/>
              <a:gd name="connsiteX5787" fmla="*/ 9796 w 8366380"/>
              <a:gd name="connsiteY5787" fmla="*/ 5228677 h 5643804"/>
              <a:gd name="connsiteX5788" fmla="*/ 4006 w 8366380"/>
              <a:gd name="connsiteY5788" fmla="*/ 5214699 h 5643804"/>
              <a:gd name="connsiteX5789" fmla="*/ 0 w 8366380"/>
              <a:gd name="connsiteY5789" fmla="*/ 5213040 h 5643804"/>
              <a:gd name="connsiteX5790" fmla="*/ 8349367 w 8366380"/>
              <a:gd name="connsiteY5790" fmla="*/ 5248446 h 5643804"/>
              <a:gd name="connsiteX5791" fmla="*/ 8363345 w 8366380"/>
              <a:gd name="connsiteY5791" fmla="*/ 5242656 h 5643804"/>
              <a:gd name="connsiteX5792" fmla="*/ 8366380 w 8366380"/>
              <a:gd name="connsiteY5792" fmla="*/ 5235328 h 5643804"/>
              <a:gd name="connsiteX5793" fmla="*/ 8366380 w 8366380"/>
              <a:gd name="connsiteY5793" fmla="*/ 5222026 h 5643804"/>
              <a:gd name="connsiteX5794" fmla="*/ 8363345 w 8366380"/>
              <a:gd name="connsiteY5794" fmla="*/ 5214699 h 5643804"/>
              <a:gd name="connsiteX5795" fmla="*/ 8349367 w 8366380"/>
              <a:gd name="connsiteY5795" fmla="*/ 5208909 h 5643804"/>
              <a:gd name="connsiteX5796" fmla="*/ 8329598 w 8366380"/>
              <a:gd name="connsiteY5796" fmla="*/ 5228677 h 5643804"/>
              <a:gd name="connsiteX5797" fmla="*/ 8349367 w 8366380"/>
              <a:gd name="connsiteY5797" fmla="*/ 5248446 h 5643804"/>
              <a:gd name="connsiteX5798" fmla="*/ 8156338 w 8366380"/>
              <a:gd name="connsiteY5798" fmla="*/ 5248446 h 5643804"/>
              <a:gd name="connsiteX5799" fmla="*/ 8176107 w 8366380"/>
              <a:gd name="connsiteY5799" fmla="*/ 5228677 h 5643804"/>
              <a:gd name="connsiteX5800" fmla="*/ 8156338 w 8366380"/>
              <a:gd name="connsiteY5800" fmla="*/ 5208909 h 5643804"/>
              <a:gd name="connsiteX5801" fmla="*/ 8136570 w 8366380"/>
              <a:gd name="connsiteY5801" fmla="*/ 5228677 h 5643804"/>
              <a:gd name="connsiteX5802" fmla="*/ 8156338 w 8366380"/>
              <a:gd name="connsiteY5802" fmla="*/ 5248446 h 5643804"/>
              <a:gd name="connsiteX5803" fmla="*/ 7963311 w 8366380"/>
              <a:gd name="connsiteY5803" fmla="*/ 5248446 h 5643804"/>
              <a:gd name="connsiteX5804" fmla="*/ 7983079 w 8366380"/>
              <a:gd name="connsiteY5804" fmla="*/ 5228677 h 5643804"/>
              <a:gd name="connsiteX5805" fmla="*/ 7963311 w 8366380"/>
              <a:gd name="connsiteY5805" fmla="*/ 5208909 h 5643804"/>
              <a:gd name="connsiteX5806" fmla="*/ 7943543 w 8366380"/>
              <a:gd name="connsiteY5806" fmla="*/ 5228677 h 5643804"/>
              <a:gd name="connsiteX5807" fmla="*/ 7963311 w 8366380"/>
              <a:gd name="connsiteY5807" fmla="*/ 5248446 h 5643804"/>
              <a:gd name="connsiteX5808" fmla="*/ 7770283 w 8366380"/>
              <a:gd name="connsiteY5808" fmla="*/ 5248446 h 5643804"/>
              <a:gd name="connsiteX5809" fmla="*/ 7790052 w 8366380"/>
              <a:gd name="connsiteY5809" fmla="*/ 5228677 h 5643804"/>
              <a:gd name="connsiteX5810" fmla="*/ 7770283 w 8366380"/>
              <a:gd name="connsiteY5810" fmla="*/ 5208909 h 5643804"/>
              <a:gd name="connsiteX5811" fmla="*/ 7750515 w 8366380"/>
              <a:gd name="connsiteY5811" fmla="*/ 5228677 h 5643804"/>
              <a:gd name="connsiteX5812" fmla="*/ 7770283 w 8366380"/>
              <a:gd name="connsiteY5812" fmla="*/ 5248446 h 5643804"/>
              <a:gd name="connsiteX5813" fmla="*/ 7577256 w 8366380"/>
              <a:gd name="connsiteY5813" fmla="*/ 5248446 h 5643804"/>
              <a:gd name="connsiteX5814" fmla="*/ 7597024 w 8366380"/>
              <a:gd name="connsiteY5814" fmla="*/ 5228677 h 5643804"/>
              <a:gd name="connsiteX5815" fmla="*/ 7577256 w 8366380"/>
              <a:gd name="connsiteY5815" fmla="*/ 5208909 h 5643804"/>
              <a:gd name="connsiteX5816" fmla="*/ 7557488 w 8366380"/>
              <a:gd name="connsiteY5816" fmla="*/ 5228677 h 5643804"/>
              <a:gd name="connsiteX5817" fmla="*/ 7577256 w 8366380"/>
              <a:gd name="connsiteY5817" fmla="*/ 5248446 h 5643804"/>
              <a:gd name="connsiteX5818" fmla="*/ 7384228 w 8366380"/>
              <a:gd name="connsiteY5818" fmla="*/ 5248446 h 5643804"/>
              <a:gd name="connsiteX5819" fmla="*/ 7403996 w 8366380"/>
              <a:gd name="connsiteY5819" fmla="*/ 5228677 h 5643804"/>
              <a:gd name="connsiteX5820" fmla="*/ 7384228 w 8366380"/>
              <a:gd name="connsiteY5820" fmla="*/ 5208909 h 5643804"/>
              <a:gd name="connsiteX5821" fmla="*/ 7364459 w 8366380"/>
              <a:gd name="connsiteY5821" fmla="*/ 5228677 h 5643804"/>
              <a:gd name="connsiteX5822" fmla="*/ 7384228 w 8366380"/>
              <a:gd name="connsiteY5822" fmla="*/ 5248446 h 5643804"/>
              <a:gd name="connsiteX5823" fmla="*/ 7191200 w 8366380"/>
              <a:gd name="connsiteY5823" fmla="*/ 5248446 h 5643804"/>
              <a:gd name="connsiteX5824" fmla="*/ 7210968 w 8366380"/>
              <a:gd name="connsiteY5824" fmla="*/ 5228677 h 5643804"/>
              <a:gd name="connsiteX5825" fmla="*/ 7191200 w 8366380"/>
              <a:gd name="connsiteY5825" fmla="*/ 5208909 h 5643804"/>
              <a:gd name="connsiteX5826" fmla="*/ 7171432 w 8366380"/>
              <a:gd name="connsiteY5826" fmla="*/ 5228677 h 5643804"/>
              <a:gd name="connsiteX5827" fmla="*/ 7191200 w 8366380"/>
              <a:gd name="connsiteY5827" fmla="*/ 5248446 h 5643804"/>
              <a:gd name="connsiteX5828" fmla="*/ 6998173 w 8366380"/>
              <a:gd name="connsiteY5828" fmla="*/ 5248446 h 5643804"/>
              <a:gd name="connsiteX5829" fmla="*/ 7017941 w 8366380"/>
              <a:gd name="connsiteY5829" fmla="*/ 5228677 h 5643804"/>
              <a:gd name="connsiteX5830" fmla="*/ 6998173 w 8366380"/>
              <a:gd name="connsiteY5830" fmla="*/ 5208909 h 5643804"/>
              <a:gd name="connsiteX5831" fmla="*/ 6978404 w 8366380"/>
              <a:gd name="connsiteY5831" fmla="*/ 5228677 h 5643804"/>
              <a:gd name="connsiteX5832" fmla="*/ 6998173 w 8366380"/>
              <a:gd name="connsiteY5832" fmla="*/ 5248446 h 5643804"/>
              <a:gd name="connsiteX5833" fmla="*/ 6805144 w 8366380"/>
              <a:gd name="connsiteY5833" fmla="*/ 5248446 h 5643804"/>
              <a:gd name="connsiteX5834" fmla="*/ 6824913 w 8366380"/>
              <a:gd name="connsiteY5834" fmla="*/ 5228677 h 5643804"/>
              <a:gd name="connsiteX5835" fmla="*/ 6805144 w 8366380"/>
              <a:gd name="connsiteY5835" fmla="*/ 5208909 h 5643804"/>
              <a:gd name="connsiteX5836" fmla="*/ 6785376 w 8366380"/>
              <a:gd name="connsiteY5836" fmla="*/ 5228677 h 5643804"/>
              <a:gd name="connsiteX5837" fmla="*/ 6805144 w 8366380"/>
              <a:gd name="connsiteY5837" fmla="*/ 5248446 h 5643804"/>
              <a:gd name="connsiteX5838" fmla="*/ 6612117 w 8366380"/>
              <a:gd name="connsiteY5838" fmla="*/ 5248446 h 5643804"/>
              <a:gd name="connsiteX5839" fmla="*/ 6631885 w 8366380"/>
              <a:gd name="connsiteY5839" fmla="*/ 5228677 h 5643804"/>
              <a:gd name="connsiteX5840" fmla="*/ 6612117 w 8366380"/>
              <a:gd name="connsiteY5840" fmla="*/ 5208909 h 5643804"/>
              <a:gd name="connsiteX5841" fmla="*/ 6592348 w 8366380"/>
              <a:gd name="connsiteY5841" fmla="*/ 5228677 h 5643804"/>
              <a:gd name="connsiteX5842" fmla="*/ 6612117 w 8366380"/>
              <a:gd name="connsiteY5842" fmla="*/ 5248446 h 5643804"/>
              <a:gd name="connsiteX5843" fmla="*/ 6403778 w 8366380"/>
              <a:gd name="connsiteY5843" fmla="*/ 5248446 h 5643804"/>
              <a:gd name="connsiteX5844" fmla="*/ 6423546 w 8366380"/>
              <a:gd name="connsiteY5844" fmla="*/ 5228677 h 5643804"/>
              <a:gd name="connsiteX5845" fmla="*/ 6403778 w 8366380"/>
              <a:gd name="connsiteY5845" fmla="*/ 5208909 h 5643804"/>
              <a:gd name="connsiteX5846" fmla="*/ 6384009 w 8366380"/>
              <a:gd name="connsiteY5846" fmla="*/ 5228677 h 5643804"/>
              <a:gd name="connsiteX5847" fmla="*/ 6403778 w 8366380"/>
              <a:gd name="connsiteY5847" fmla="*/ 5248446 h 5643804"/>
              <a:gd name="connsiteX5848" fmla="*/ 6210750 w 8366380"/>
              <a:gd name="connsiteY5848" fmla="*/ 5248446 h 5643804"/>
              <a:gd name="connsiteX5849" fmla="*/ 6230519 w 8366380"/>
              <a:gd name="connsiteY5849" fmla="*/ 5228677 h 5643804"/>
              <a:gd name="connsiteX5850" fmla="*/ 6210750 w 8366380"/>
              <a:gd name="connsiteY5850" fmla="*/ 5208909 h 5643804"/>
              <a:gd name="connsiteX5851" fmla="*/ 6190982 w 8366380"/>
              <a:gd name="connsiteY5851" fmla="*/ 5228677 h 5643804"/>
              <a:gd name="connsiteX5852" fmla="*/ 6210750 w 8366380"/>
              <a:gd name="connsiteY5852" fmla="*/ 5248446 h 5643804"/>
              <a:gd name="connsiteX5853" fmla="*/ 6017723 w 8366380"/>
              <a:gd name="connsiteY5853" fmla="*/ 5248446 h 5643804"/>
              <a:gd name="connsiteX5854" fmla="*/ 6037491 w 8366380"/>
              <a:gd name="connsiteY5854" fmla="*/ 5228677 h 5643804"/>
              <a:gd name="connsiteX5855" fmla="*/ 6017723 w 8366380"/>
              <a:gd name="connsiteY5855" fmla="*/ 5208909 h 5643804"/>
              <a:gd name="connsiteX5856" fmla="*/ 5997954 w 8366380"/>
              <a:gd name="connsiteY5856" fmla="*/ 5228677 h 5643804"/>
              <a:gd name="connsiteX5857" fmla="*/ 6017723 w 8366380"/>
              <a:gd name="connsiteY5857" fmla="*/ 5248446 h 5643804"/>
              <a:gd name="connsiteX5858" fmla="*/ 5824694 w 8366380"/>
              <a:gd name="connsiteY5858" fmla="*/ 5248446 h 5643804"/>
              <a:gd name="connsiteX5859" fmla="*/ 5844463 w 8366380"/>
              <a:gd name="connsiteY5859" fmla="*/ 5228677 h 5643804"/>
              <a:gd name="connsiteX5860" fmla="*/ 5824694 w 8366380"/>
              <a:gd name="connsiteY5860" fmla="*/ 5208909 h 5643804"/>
              <a:gd name="connsiteX5861" fmla="*/ 5804926 w 8366380"/>
              <a:gd name="connsiteY5861" fmla="*/ 5228677 h 5643804"/>
              <a:gd name="connsiteX5862" fmla="*/ 5824694 w 8366380"/>
              <a:gd name="connsiteY5862" fmla="*/ 5248446 h 5643804"/>
              <a:gd name="connsiteX5863" fmla="*/ 5631667 w 8366380"/>
              <a:gd name="connsiteY5863" fmla="*/ 5248446 h 5643804"/>
              <a:gd name="connsiteX5864" fmla="*/ 5651435 w 8366380"/>
              <a:gd name="connsiteY5864" fmla="*/ 5228677 h 5643804"/>
              <a:gd name="connsiteX5865" fmla="*/ 5631667 w 8366380"/>
              <a:gd name="connsiteY5865" fmla="*/ 5208909 h 5643804"/>
              <a:gd name="connsiteX5866" fmla="*/ 5611899 w 8366380"/>
              <a:gd name="connsiteY5866" fmla="*/ 5228677 h 5643804"/>
              <a:gd name="connsiteX5867" fmla="*/ 5631667 w 8366380"/>
              <a:gd name="connsiteY5867" fmla="*/ 5248446 h 5643804"/>
              <a:gd name="connsiteX5868" fmla="*/ 5438639 w 8366380"/>
              <a:gd name="connsiteY5868" fmla="*/ 5248446 h 5643804"/>
              <a:gd name="connsiteX5869" fmla="*/ 5458408 w 8366380"/>
              <a:gd name="connsiteY5869" fmla="*/ 5228677 h 5643804"/>
              <a:gd name="connsiteX5870" fmla="*/ 5438639 w 8366380"/>
              <a:gd name="connsiteY5870" fmla="*/ 5208909 h 5643804"/>
              <a:gd name="connsiteX5871" fmla="*/ 5418871 w 8366380"/>
              <a:gd name="connsiteY5871" fmla="*/ 5228677 h 5643804"/>
              <a:gd name="connsiteX5872" fmla="*/ 5438639 w 8366380"/>
              <a:gd name="connsiteY5872" fmla="*/ 5248446 h 5643804"/>
              <a:gd name="connsiteX5873" fmla="*/ 5245612 w 8366380"/>
              <a:gd name="connsiteY5873" fmla="*/ 5248446 h 5643804"/>
              <a:gd name="connsiteX5874" fmla="*/ 5265380 w 8366380"/>
              <a:gd name="connsiteY5874" fmla="*/ 5228677 h 5643804"/>
              <a:gd name="connsiteX5875" fmla="*/ 5245612 w 8366380"/>
              <a:gd name="connsiteY5875" fmla="*/ 5208909 h 5643804"/>
              <a:gd name="connsiteX5876" fmla="*/ 5225843 w 8366380"/>
              <a:gd name="connsiteY5876" fmla="*/ 5228677 h 5643804"/>
              <a:gd name="connsiteX5877" fmla="*/ 5245612 w 8366380"/>
              <a:gd name="connsiteY5877" fmla="*/ 5248446 h 5643804"/>
              <a:gd name="connsiteX5878" fmla="*/ 5052584 w 8366380"/>
              <a:gd name="connsiteY5878" fmla="*/ 5248446 h 5643804"/>
              <a:gd name="connsiteX5879" fmla="*/ 5072353 w 8366380"/>
              <a:gd name="connsiteY5879" fmla="*/ 5228677 h 5643804"/>
              <a:gd name="connsiteX5880" fmla="*/ 5052584 w 8366380"/>
              <a:gd name="connsiteY5880" fmla="*/ 5208909 h 5643804"/>
              <a:gd name="connsiteX5881" fmla="*/ 5032815 w 8366380"/>
              <a:gd name="connsiteY5881" fmla="*/ 5228677 h 5643804"/>
              <a:gd name="connsiteX5882" fmla="*/ 5052584 w 8366380"/>
              <a:gd name="connsiteY5882" fmla="*/ 5248446 h 5643804"/>
              <a:gd name="connsiteX5883" fmla="*/ 4859557 w 8366380"/>
              <a:gd name="connsiteY5883" fmla="*/ 5248446 h 5643804"/>
              <a:gd name="connsiteX5884" fmla="*/ 4879324 w 8366380"/>
              <a:gd name="connsiteY5884" fmla="*/ 5228677 h 5643804"/>
              <a:gd name="connsiteX5885" fmla="*/ 4859557 w 8366380"/>
              <a:gd name="connsiteY5885" fmla="*/ 5208909 h 5643804"/>
              <a:gd name="connsiteX5886" fmla="*/ 4839789 w 8366380"/>
              <a:gd name="connsiteY5886" fmla="*/ 5228677 h 5643804"/>
              <a:gd name="connsiteX5887" fmla="*/ 4859557 w 8366380"/>
              <a:gd name="connsiteY5887" fmla="*/ 5248446 h 5643804"/>
              <a:gd name="connsiteX5888" fmla="*/ 4666528 w 8366380"/>
              <a:gd name="connsiteY5888" fmla="*/ 5248446 h 5643804"/>
              <a:gd name="connsiteX5889" fmla="*/ 4686297 w 8366380"/>
              <a:gd name="connsiteY5889" fmla="*/ 5228677 h 5643804"/>
              <a:gd name="connsiteX5890" fmla="*/ 4666528 w 8366380"/>
              <a:gd name="connsiteY5890" fmla="*/ 5208909 h 5643804"/>
              <a:gd name="connsiteX5891" fmla="*/ 4646761 w 8366380"/>
              <a:gd name="connsiteY5891" fmla="*/ 5228677 h 5643804"/>
              <a:gd name="connsiteX5892" fmla="*/ 4666528 w 8366380"/>
              <a:gd name="connsiteY5892" fmla="*/ 5248446 h 5643804"/>
              <a:gd name="connsiteX5893" fmla="*/ 4473501 w 8366380"/>
              <a:gd name="connsiteY5893" fmla="*/ 5248446 h 5643804"/>
              <a:gd name="connsiteX5894" fmla="*/ 4493269 w 8366380"/>
              <a:gd name="connsiteY5894" fmla="*/ 5228677 h 5643804"/>
              <a:gd name="connsiteX5895" fmla="*/ 4473501 w 8366380"/>
              <a:gd name="connsiteY5895" fmla="*/ 5208909 h 5643804"/>
              <a:gd name="connsiteX5896" fmla="*/ 4453732 w 8366380"/>
              <a:gd name="connsiteY5896" fmla="*/ 5228677 h 5643804"/>
              <a:gd name="connsiteX5897" fmla="*/ 4473501 w 8366380"/>
              <a:gd name="connsiteY5897" fmla="*/ 5248446 h 5643804"/>
              <a:gd name="connsiteX5898" fmla="*/ 4280474 w 8366380"/>
              <a:gd name="connsiteY5898" fmla="*/ 5248446 h 5643804"/>
              <a:gd name="connsiteX5899" fmla="*/ 4300242 w 8366380"/>
              <a:gd name="connsiteY5899" fmla="*/ 5228677 h 5643804"/>
              <a:gd name="connsiteX5900" fmla="*/ 4280474 w 8366380"/>
              <a:gd name="connsiteY5900" fmla="*/ 5208909 h 5643804"/>
              <a:gd name="connsiteX5901" fmla="*/ 4260705 w 8366380"/>
              <a:gd name="connsiteY5901" fmla="*/ 5228677 h 5643804"/>
              <a:gd name="connsiteX5902" fmla="*/ 4280474 w 8366380"/>
              <a:gd name="connsiteY5902" fmla="*/ 5248446 h 5643804"/>
              <a:gd name="connsiteX5903" fmla="*/ 4058922 w 8366380"/>
              <a:gd name="connsiteY5903" fmla="*/ 5248446 h 5643804"/>
              <a:gd name="connsiteX5904" fmla="*/ 4078690 w 8366380"/>
              <a:gd name="connsiteY5904" fmla="*/ 5228677 h 5643804"/>
              <a:gd name="connsiteX5905" fmla="*/ 4058922 w 8366380"/>
              <a:gd name="connsiteY5905" fmla="*/ 5208909 h 5643804"/>
              <a:gd name="connsiteX5906" fmla="*/ 4039153 w 8366380"/>
              <a:gd name="connsiteY5906" fmla="*/ 5228677 h 5643804"/>
              <a:gd name="connsiteX5907" fmla="*/ 4058922 w 8366380"/>
              <a:gd name="connsiteY5907" fmla="*/ 5248446 h 5643804"/>
              <a:gd name="connsiteX5908" fmla="*/ 3865894 w 8366380"/>
              <a:gd name="connsiteY5908" fmla="*/ 5248446 h 5643804"/>
              <a:gd name="connsiteX5909" fmla="*/ 3885662 w 8366380"/>
              <a:gd name="connsiteY5909" fmla="*/ 5228677 h 5643804"/>
              <a:gd name="connsiteX5910" fmla="*/ 3865894 w 8366380"/>
              <a:gd name="connsiteY5910" fmla="*/ 5208909 h 5643804"/>
              <a:gd name="connsiteX5911" fmla="*/ 3846126 w 8366380"/>
              <a:gd name="connsiteY5911" fmla="*/ 5228677 h 5643804"/>
              <a:gd name="connsiteX5912" fmla="*/ 3865894 w 8366380"/>
              <a:gd name="connsiteY5912" fmla="*/ 5248446 h 5643804"/>
              <a:gd name="connsiteX5913" fmla="*/ 3672866 w 8366380"/>
              <a:gd name="connsiteY5913" fmla="*/ 5248446 h 5643804"/>
              <a:gd name="connsiteX5914" fmla="*/ 3692634 w 8366380"/>
              <a:gd name="connsiteY5914" fmla="*/ 5228677 h 5643804"/>
              <a:gd name="connsiteX5915" fmla="*/ 3672866 w 8366380"/>
              <a:gd name="connsiteY5915" fmla="*/ 5208909 h 5643804"/>
              <a:gd name="connsiteX5916" fmla="*/ 3653098 w 8366380"/>
              <a:gd name="connsiteY5916" fmla="*/ 5228677 h 5643804"/>
              <a:gd name="connsiteX5917" fmla="*/ 3672866 w 8366380"/>
              <a:gd name="connsiteY5917" fmla="*/ 5248446 h 5643804"/>
              <a:gd name="connsiteX5918" fmla="*/ 3479838 w 8366380"/>
              <a:gd name="connsiteY5918" fmla="*/ 5248446 h 5643804"/>
              <a:gd name="connsiteX5919" fmla="*/ 3499606 w 8366380"/>
              <a:gd name="connsiteY5919" fmla="*/ 5228677 h 5643804"/>
              <a:gd name="connsiteX5920" fmla="*/ 3479838 w 8366380"/>
              <a:gd name="connsiteY5920" fmla="*/ 5208909 h 5643804"/>
              <a:gd name="connsiteX5921" fmla="*/ 3460069 w 8366380"/>
              <a:gd name="connsiteY5921" fmla="*/ 5228677 h 5643804"/>
              <a:gd name="connsiteX5922" fmla="*/ 3479838 w 8366380"/>
              <a:gd name="connsiteY5922" fmla="*/ 5248446 h 5643804"/>
              <a:gd name="connsiteX5923" fmla="*/ 3286810 w 8366380"/>
              <a:gd name="connsiteY5923" fmla="*/ 5248446 h 5643804"/>
              <a:gd name="connsiteX5924" fmla="*/ 3306579 w 8366380"/>
              <a:gd name="connsiteY5924" fmla="*/ 5228677 h 5643804"/>
              <a:gd name="connsiteX5925" fmla="*/ 3286810 w 8366380"/>
              <a:gd name="connsiteY5925" fmla="*/ 5208909 h 5643804"/>
              <a:gd name="connsiteX5926" fmla="*/ 3267042 w 8366380"/>
              <a:gd name="connsiteY5926" fmla="*/ 5228677 h 5643804"/>
              <a:gd name="connsiteX5927" fmla="*/ 3286810 w 8366380"/>
              <a:gd name="connsiteY5927" fmla="*/ 5248446 h 5643804"/>
              <a:gd name="connsiteX5928" fmla="*/ 3093783 w 8366380"/>
              <a:gd name="connsiteY5928" fmla="*/ 5248446 h 5643804"/>
              <a:gd name="connsiteX5929" fmla="*/ 3113551 w 8366380"/>
              <a:gd name="connsiteY5929" fmla="*/ 5228677 h 5643804"/>
              <a:gd name="connsiteX5930" fmla="*/ 3093783 w 8366380"/>
              <a:gd name="connsiteY5930" fmla="*/ 5208909 h 5643804"/>
              <a:gd name="connsiteX5931" fmla="*/ 3074014 w 8366380"/>
              <a:gd name="connsiteY5931" fmla="*/ 5228677 h 5643804"/>
              <a:gd name="connsiteX5932" fmla="*/ 3093783 w 8366380"/>
              <a:gd name="connsiteY5932" fmla="*/ 5248446 h 5643804"/>
              <a:gd name="connsiteX5933" fmla="*/ 2900755 w 8366380"/>
              <a:gd name="connsiteY5933" fmla="*/ 5248446 h 5643804"/>
              <a:gd name="connsiteX5934" fmla="*/ 2920524 w 8366380"/>
              <a:gd name="connsiteY5934" fmla="*/ 5228677 h 5643804"/>
              <a:gd name="connsiteX5935" fmla="*/ 2900755 w 8366380"/>
              <a:gd name="connsiteY5935" fmla="*/ 5208909 h 5643804"/>
              <a:gd name="connsiteX5936" fmla="*/ 2880987 w 8366380"/>
              <a:gd name="connsiteY5936" fmla="*/ 5228677 h 5643804"/>
              <a:gd name="connsiteX5937" fmla="*/ 2900755 w 8366380"/>
              <a:gd name="connsiteY5937" fmla="*/ 5248446 h 5643804"/>
              <a:gd name="connsiteX5938" fmla="*/ 2707727 w 8366380"/>
              <a:gd name="connsiteY5938" fmla="*/ 5248446 h 5643804"/>
              <a:gd name="connsiteX5939" fmla="*/ 2727495 w 8366380"/>
              <a:gd name="connsiteY5939" fmla="*/ 5228677 h 5643804"/>
              <a:gd name="connsiteX5940" fmla="*/ 2707727 w 8366380"/>
              <a:gd name="connsiteY5940" fmla="*/ 5208909 h 5643804"/>
              <a:gd name="connsiteX5941" fmla="*/ 2687958 w 8366380"/>
              <a:gd name="connsiteY5941" fmla="*/ 5228677 h 5643804"/>
              <a:gd name="connsiteX5942" fmla="*/ 2707727 w 8366380"/>
              <a:gd name="connsiteY5942" fmla="*/ 5248446 h 5643804"/>
              <a:gd name="connsiteX5943" fmla="*/ 2514699 w 8366380"/>
              <a:gd name="connsiteY5943" fmla="*/ 5248446 h 5643804"/>
              <a:gd name="connsiteX5944" fmla="*/ 2534468 w 8366380"/>
              <a:gd name="connsiteY5944" fmla="*/ 5228677 h 5643804"/>
              <a:gd name="connsiteX5945" fmla="*/ 2514699 w 8366380"/>
              <a:gd name="connsiteY5945" fmla="*/ 5208909 h 5643804"/>
              <a:gd name="connsiteX5946" fmla="*/ 2494931 w 8366380"/>
              <a:gd name="connsiteY5946" fmla="*/ 5228677 h 5643804"/>
              <a:gd name="connsiteX5947" fmla="*/ 2514699 w 8366380"/>
              <a:gd name="connsiteY5947" fmla="*/ 5248446 h 5643804"/>
              <a:gd name="connsiteX5948" fmla="*/ 2321672 w 8366380"/>
              <a:gd name="connsiteY5948" fmla="*/ 5248446 h 5643804"/>
              <a:gd name="connsiteX5949" fmla="*/ 2341440 w 8366380"/>
              <a:gd name="connsiteY5949" fmla="*/ 5228677 h 5643804"/>
              <a:gd name="connsiteX5950" fmla="*/ 2321672 w 8366380"/>
              <a:gd name="connsiteY5950" fmla="*/ 5208909 h 5643804"/>
              <a:gd name="connsiteX5951" fmla="*/ 2301903 w 8366380"/>
              <a:gd name="connsiteY5951" fmla="*/ 5228677 h 5643804"/>
              <a:gd name="connsiteX5952" fmla="*/ 2321672 w 8366380"/>
              <a:gd name="connsiteY5952" fmla="*/ 5248446 h 5643804"/>
              <a:gd name="connsiteX5953" fmla="*/ 2128643 w 8366380"/>
              <a:gd name="connsiteY5953" fmla="*/ 5248446 h 5643804"/>
              <a:gd name="connsiteX5954" fmla="*/ 2148412 w 8366380"/>
              <a:gd name="connsiteY5954" fmla="*/ 5228677 h 5643804"/>
              <a:gd name="connsiteX5955" fmla="*/ 2128643 w 8366380"/>
              <a:gd name="connsiteY5955" fmla="*/ 5208909 h 5643804"/>
              <a:gd name="connsiteX5956" fmla="*/ 2108875 w 8366380"/>
              <a:gd name="connsiteY5956" fmla="*/ 5228677 h 5643804"/>
              <a:gd name="connsiteX5957" fmla="*/ 2128643 w 8366380"/>
              <a:gd name="connsiteY5957" fmla="*/ 5248446 h 5643804"/>
              <a:gd name="connsiteX5958" fmla="*/ 1935616 w 8366380"/>
              <a:gd name="connsiteY5958" fmla="*/ 5248446 h 5643804"/>
              <a:gd name="connsiteX5959" fmla="*/ 1955384 w 8366380"/>
              <a:gd name="connsiteY5959" fmla="*/ 5228677 h 5643804"/>
              <a:gd name="connsiteX5960" fmla="*/ 1935616 w 8366380"/>
              <a:gd name="connsiteY5960" fmla="*/ 5208909 h 5643804"/>
              <a:gd name="connsiteX5961" fmla="*/ 1915848 w 8366380"/>
              <a:gd name="connsiteY5961" fmla="*/ 5228677 h 5643804"/>
              <a:gd name="connsiteX5962" fmla="*/ 1935616 w 8366380"/>
              <a:gd name="connsiteY5962" fmla="*/ 5248446 h 5643804"/>
              <a:gd name="connsiteX5963" fmla="*/ 1727277 w 8366380"/>
              <a:gd name="connsiteY5963" fmla="*/ 5248446 h 5643804"/>
              <a:gd name="connsiteX5964" fmla="*/ 1747045 w 8366380"/>
              <a:gd name="connsiteY5964" fmla="*/ 5228677 h 5643804"/>
              <a:gd name="connsiteX5965" fmla="*/ 1727277 w 8366380"/>
              <a:gd name="connsiteY5965" fmla="*/ 5208909 h 5643804"/>
              <a:gd name="connsiteX5966" fmla="*/ 1707508 w 8366380"/>
              <a:gd name="connsiteY5966" fmla="*/ 5228677 h 5643804"/>
              <a:gd name="connsiteX5967" fmla="*/ 1727277 w 8366380"/>
              <a:gd name="connsiteY5967" fmla="*/ 5248446 h 5643804"/>
              <a:gd name="connsiteX5968" fmla="*/ 1534249 w 8366380"/>
              <a:gd name="connsiteY5968" fmla="*/ 5248446 h 5643804"/>
              <a:gd name="connsiteX5969" fmla="*/ 1554018 w 8366380"/>
              <a:gd name="connsiteY5969" fmla="*/ 5228677 h 5643804"/>
              <a:gd name="connsiteX5970" fmla="*/ 1534249 w 8366380"/>
              <a:gd name="connsiteY5970" fmla="*/ 5208909 h 5643804"/>
              <a:gd name="connsiteX5971" fmla="*/ 1514481 w 8366380"/>
              <a:gd name="connsiteY5971" fmla="*/ 5228677 h 5643804"/>
              <a:gd name="connsiteX5972" fmla="*/ 1534249 w 8366380"/>
              <a:gd name="connsiteY5972" fmla="*/ 5248446 h 5643804"/>
              <a:gd name="connsiteX5973" fmla="*/ 1341222 w 8366380"/>
              <a:gd name="connsiteY5973" fmla="*/ 5248446 h 5643804"/>
              <a:gd name="connsiteX5974" fmla="*/ 1360990 w 8366380"/>
              <a:gd name="connsiteY5974" fmla="*/ 5228677 h 5643804"/>
              <a:gd name="connsiteX5975" fmla="*/ 1341222 w 8366380"/>
              <a:gd name="connsiteY5975" fmla="*/ 5208909 h 5643804"/>
              <a:gd name="connsiteX5976" fmla="*/ 1321453 w 8366380"/>
              <a:gd name="connsiteY5976" fmla="*/ 5228677 h 5643804"/>
              <a:gd name="connsiteX5977" fmla="*/ 1341222 w 8366380"/>
              <a:gd name="connsiteY5977" fmla="*/ 5248446 h 5643804"/>
              <a:gd name="connsiteX5978" fmla="*/ 1148193 w 8366380"/>
              <a:gd name="connsiteY5978" fmla="*/ 5248446 h 5643804"/>
              <a:gd name="connsiteX5979" fmla="*/ 1167962 w 8366380"/>
              <a:gd name="connsiteY5979" fmla="*/ 5228677 h 5643804"/>
              <a:gd name="connsiteX5980" fmla="*/ 1148193 w 8366380"/>
              <a:gd name="connsiteY5980" fmla="*/ 5208909 h 5643804"/>
              <a:gd name="connsiteX5981" fmla="*/ 1128425 w 8366380"/>
              <a:gd name="connsiteY5981" fmla="*/ 5228677 h 5643804"/>
              <a:gd name="connsiteX5982" fmla="*/ 1148193 w 8366380"/>
              <a:gd name="connsiteY5982" fmla="*/ 5248446 h 5643804"/>
              <a:gd name="connsiteX5983" fmla="*/ 955166 w 8366380"/>
              <a:gd name="connsiteY5983" fmla="*/ 5248446 h 5643804"/>
              <a:gd name="connsiteX5984" fmla="*/ 974934 w 8366380"/>
              <a:gd name="connsiteY5984" fmla="*/ 5228677 h 5643804"/>
              <a:gd name="connsiteX5985" fmla="*/ 955166 w 8366380"/>
              <a:gd name="connsiteY5985" fmla="*/ 5208909 h 5643804"/>
              <a:gd name="connsiteX5986" fmla="*/ 935398 w 8366380"/>
              <a:gd name="connsiteY5986" fmla="*/ 5228677 h 5643804"/>
              <a:gd name="connsiteX5987" fmla="*/ 955166 w 8366380"/>
              <a:gd name="connsiteY5987" fmla="*/ 5248446 h 5643804"/>
              <a:gd name="connsiteX5988" fmla="*/ 762138 w 8366380"/>
              <a:gd name="connsiteY5988" fmla="*/ 5248446 h 5643804"/>
              <a:gd name="connsiteX5989" fmla="*/ 781907 w 8366380"/>
              <a:gd name="connsiteY5989" fmla="*/ 5228677 h 5643804"/>
              <a:gd name="connsiteX5990" fmla="*/ 762138 w 8366380"/>
              <a:gd name="connsiteY5990" fmla="*/ 5208909 h 5643804"/>
              <a:gd name="connsiteX5991" fmla="*/ 742370 w 8366380"/>
              <a:gd name="connsiteY5991" fmla="*/ 5228677 h 5643804"/>
              <a:gd name="connsiteX5992" fmla="*/ 762138 w 8366380"/>
              <a:gd name="connsiteY5992" fmla="*/ 5248446 h 5643804"/>
              <a:gd name="connsiteX5993" fmla="*/ 569111 w 8366380"/>
              <a:gd name="connsiteY5993" fmla="*/ 5248446 h 5643804"/>
              <a:gd name="connsiteX5994" fmla="*/ 588879 w 8366380"/>
              <a:gd name="connsiteY5994" fmla="*/ 5228677 h 5643804"/>
              <a:gd name="connsiteX5995" fmla="*/ 569111 w 8366380"/>
              <a:gd name="connsiteY5995" fmla="*/ 5208909 h 5643804"/>
              <a:gd name="connsiteX5996" fmla="*/ 549343 w 8366380"/>
              <a:gd name="connsiteY5996" fmla="*/ 5228677 h 5643804"/>
              <a:gd name="connsiteX5997" fmla="*/ 569111 w 8366380"/>
              <a:gd name="connsiteY5997" fmla="*/ 5248446 h 5643804"/>
              <a:gd name="connsiteX5998" fmla="*/ 376082 w 8366380"/>
              <a:gd name="connsiteY5998" fmla="*/ 5248446 h 5643804"/>
              <a:gd name="connsiteX5999" fmla="*/ 395851 w 8366380"/>
              <a:gd name="connsiteY5999" fmla="*/ 5228677 h 5643804"/>
              <a:gd name="connsiteX6000" fmla="*/ 376082 w 8366380"/>
              <a:gd name="connsiteY6000" fmla="*/ 5208909 h 5643804"/>
              <a:gd name="connsiteX6001" fmla="*/ 356314 w 8366380"/>
              <a:gd name="connsiteY6001" fmla="*/ 5228677 h 5643804"/>
              <a:gd name="connsiteX6002" fmla="*/ 376082 w 8366380"/>
              <a:gd name="connsiteY6002" fmla="*/ 5248446 h 5643804"/>
              <a:gd name="connsiteX6003" fmla="*/ 183055 w 8366380"/>
              <a:gd name="connsiteY6003" fmla="*/ 5248446 h 5643804"/>
              <a:gd name="connsiteX6004" fmla="*/ 202823 w 8366380"/>
              <a:gd name="connsiteY6004" fmla="*/ 5228677 h 5643804"/>
              <a:gd name="connsiteX6005" fmla="*/ 183055 w 8366380"/>
              <a:gd name="connsiteY6005" fmla="*/ 5208909 h 5643804"/>
              <a:gd name="connsiteX6006" fmla="*/ 163287 w 8366380"/>
              <a:gd name="connsiteY6006" fmla="*/ 5228677 h 5643804"/>
              <a:gd name="connsiteX6007" fmla="*/ 183055 w 8366380"/>
              <a:gd name="connsiteY6007" fmla="*/ 5248446 h 5643804"/>
              <a:gd name="connsiteX6008" fmla="*/ 0 w 8366380"/>
              <a:gd name="connsiteY6008" fmla="*/ 5441994 h 5643804"/>
              <a:gd name="connsiteX6009" fmla="*/ 4006 w 8366380"/>
              <a:gd name="connsiteY6009" fmla="*/ 5440335 h 5643804"/>
              <a:gd name="connsiteX6010" fmla="*/ 9796 w 8366380"/>
              <a:gd name="connsiteY6010" fmla="*/ 5426356 h 5643804"/>
              <a:gd name="connsiteX6011" fmla="*/ 4006 w 8366380"/>
              <a:gd name="connsiteY6011" fmla="*/ 5412378 h 5643804"/>
              <a:gd name="connsiteX6012" fmla="*/ 0 w 8366380"/>
              <a:gd name="connsiteY6012" fmla="*/ 5410719 h 5643804"/>
              <a:gd name="connsiteX6013" fmla="*/ 8349367 w 8366380"/>
              <a:gd name="connsiteY6013" fmla="*/ 5446125 h 5643804"/>
              <a:gd name="connsiteX6014" fmla="*/ 8363345 w 8366380"/>
              <a:gd name="connsiteY6014" fmla="*/ 5440335 h 5643804"/>
              <a:gd name="connsiteX6015" fmla="*/ 8366380 w 8366380"/>
              <a:gd name="connsiteY6015" fmla="*/ 5433007 h 5643804"/>
              <a:gd name="connsiteX6016" fmla="*/ 8366380 w 8366380"/>
              <a:gd name="connsiteY6016" fmla="*/ 5419705 h 5643804"/>
              <a:gd name="connsiteX6017" fmla="*/ 8363345 w 8366380"/>
              <a:gd name="connsiteY6017" fmla="*/ 5412378 h 5643804"/>
              <a:gd name="connsiteX6018" fmla="*/ 8349367 w 8366380"/>
              <a:gd name="connsiteY6018" fmla="*/ 5406588 h 5643804"/>
              <a:gd name="connsiteX6019" fmla="*/ 8329598 w 8366380"/>
              <a:gd name="connsiteY6019" fmla="*/ 5426356 h 5643804"/>
              <a:gd name="connsiteX6020" fmla="*/ 8349367 w 8366380"/>
              <a:gd name="connsiteY6020" fmla="*/ 5446125 h 5643804"/>
              <a:gd name="connsiteX6021" fmla="*/ 8156338 w 8366380"/>
              <a:gd name="connsiteY6021" fmla="*/ 5446125 h 5643804"/>
              <a:gd name="connsiteX6022" fmla="*/ 8176107 w 8366380"/>
              <a:gd name="connsiteY6022" fmla="*/ 5426356 h 5643804"/>
              <a:gd name="connsiteX6023" fmla="*/ 8156338 w 8366380"/>
              <a:gd name="connsiteY6023" fmla="*/ 5406588 h 5643804"/>
              <a:gd name="connsiteX6024" fmla="*/ 8136570 w 8366380"/>
              <a:gd name="connsiteY6024" fmla="*/ 5426356 h 5643804"/>
              <a:gd name="connsiteX6025" fmla="*/ 8156338 w 8366380"/>
              <a:gd name="connsiteY6025" fmla="*/ 5446125 h 5643804"/>
              <a:gd name="connsiteX6026" fmla="*/ 7963311 w 8366380"/>
              <a:gd name="connsiteY6026" fmla="*/ 5446125 h 5643804"/>
              <a:gd name="connsiteX6027" fmla="*/ 7983079 w 8366380"/>
              <a:gd name="connsiteY6027" fmla="*/ 5426356 h 5643804"/>
              <a:gd name="connsiteX6028" fmla="*/ 7963311 w 8366380"/>
              <a:gd name="connsiteY6028" fmla="*/ 5406588 h 5643804"/>
              <a:gd name="connsiteX6029" fmla="*/ 7943543 w 8366380"/>
              <a:gd name="connsiteY6029" fmla="*/ 5426356 h 5643804"/>
              <a:gd name="connsiteX6030" fmla="*/ 7963311 w 8366380"/>
              <a:gd name="connsiteY6030" fmla="*/ 5446125 h 5643804"/>
              <a:gd name="connsiteX6031" fmla="*/ 7770283 w 8366380"/>
              <a:gd name="connsiteY6031" fmla="*/ 5446125 h 5643804"/>
              <a:gd name="connsiteX6032" fmla="*/ 7790052 w 8366380"/>
              <a:gd name="connsiteY6032" fmla="*/ 5426356 h 5643804"/>
              <a:gd name="connsiteX6033" fmla="*/ 7770283 w 8366380"/>
              <a:gd name="connsiteY6033" fmla="*/ 5406588 h 5643804"/>
              <a:gd name="connsiteX6034" fmla="*/ 7750515 w 8366380"/>
              <a:gd name="connsiteY6034" fmla="*/ 5426356 h 5643804"/>
              <a:gd name="connsiteX6035" fmla="*/ 7770283 w 8366380"/>
              <a:gd name="connsiteY6035" fmla="*/ 5446125 h 5643804"/>
              <a:gd name="connsiteX6036" fmla="*/ 7577256 w 8366380"/>
              <a:gd name="connsiteY6036" fmla="*/ 5446125 h 5643804"/>
              <a:gd name="connsiteX6037" fmla="*/ 7597024 w 8366380"/>
              <a:gd name="connsiteY6037" fmla="*/ 5426356 h 5643804"/>
              <a:gd name="connsiteX6038" fmla="*/ 7577256 w 8366380"/>
              <a:gd name="connsiteY6038" fmla="*/ 5406588 h 5643804"/>
              <a:gd name="connsiteX6039" fmla="*/ 7557488 w 8366380"/>
              <a:gd name="connsiteY6039" fmla="*/ 5426356 h 5643804"/>
              <a:gd name="connsiteX6040" fmla="*/ 7577256 w 8366380"/>
              <a:gd name="connsiteY6040" fmla="*/ 5446125 h 5643804"/>
              <a:gd name="connsiteX6041" fmla="*/ 7384228 w 8366380"/>
              <a:gd name="connsiteY6041" fmla="*/ 5446125 h 5643804"/>
              <a:gd name="connsiteX6042" fmla="*/ 7403996 w 8366380"/>
              <a:gd name="connsiteY6042" fmla="*/ 5426356 h 5643804"/>
              <a:gd name="connsiteX6043" fmla="*/ 7384228 w 8366380"/>
              <a:gd name="connsiteY6043" fmla="*/ 5406588 h 5643804"/>
              <a:gd name="connsiteX6044" fmla="*/ 7364459 w 8366380"/>
              <a:gd name="connsiteY6044" fmla="*/ 5426356 h 5643804"/>
              <a:gd name="connsiteX6045" fmla="*/ 7384228 w 8366380"/>
              <a:gd name="connsiteY6045" fmla="*/ 5446125 h 5643804"/>
              <a:gd name="connsiteX6046" fmla="*/ 7191200 w 8366380"/>
              <a:gd name="connsiteY6046" fmla="*/ 5446125 h 5643804"/>
              <a:gd name="connsiteX6047" fmla="*/ 7210968 w 8366380"/>
              <a:gd name="connsiteY6047" fmla="*/ 5426356 h 5643804"/>
              <a:gd name="connsiteX6048" fmla="*/ 7191200 w 8366380"/>
              <a:gd name="connsiteY6048" fmla="*/ 5406588 h 5643804"/>
              <a:gd name="connsiteX6049" fmla="*/ 7171432 w 8366380"/>
              <a:gd name="connsiteY6049" fmla="*/ 5426356 h 5643804"/>
              <a:gd name="connsiteX6050" fmla="*/ 7191200 w 8366380"/>
              <a:gd name="connsiteY6050" fmla="*/ 5446125 h 5643804"/>
              <a:gd name="connsiteX6051" fmla="*/ 6998173 w 8366380"/>
              <a:gd name="connsiteY6051" fmla="*/ 5446125 h 5643804"/>
              <a:gd name="connsiteX6052" fmla="*/ 7017941 w 8366380"/>
              <a:gd name="connsiteY6052" fmla="*/ 5426356 h 5643804"/>
              <a:gd name="connsiteX6053" fmla="*/ 6998173 w 8366380"/>
              <a:gd name="connsiteY6053" fmla="*/ 5406588 h 5643804"/>
              <a:gd name="connsiteX6054" fmla="*/ 6978404 w 8366380"/>
              <a:gd name="connsiteY6054" fmla="*/ 5426356 h 5643804"/>
              <a:gd name="connsiteX6055" fmla="*/ 6998173 w 8366380"/>
              <a:gd name="connsiteY6055" fmla="*/ 5446125 h 5643804"/>
              <a:gd name="connsiteX6056" fmla="*/ 6805144 w 8366380"/>
              <a:gd name="connsiteY6056" fmla="*/ 5446125 h 5643804"/>
              <a:gd name="connsiteX6057" fmla="*/ 6824913 w 8366380"/>
              <a:gd name="connsiteY6057" fmla="*/ 5426356 h 5643804"/>
              <a:gd name="connsiteX6058" fmla="*/ 6805144 w 8366380"/>
              <a:gd name="connsiteY6058" fmla="*/ 5406588 h 5643804"/>
              <a:gd name="connsiteX6059" fmla="*/ 6785376 w 8366380"/>
              <a:gd name="connsiteY6059" fmla="*/ 5426356 h 5643804"/>
              <a:gd name="connsiteX6060" fmla="*/ 6805144 w 8366380"/>
              <a:gd name="connsiteY6060" fmla="*/ 5446125 h 5643804"/>
              <a:gd name="connsiteX6061" fmla="*/ 6612117 w 8366380"/>
              <a:gd name="connsiteY6061" fmla="*/ 5446125 h 5643804"/>
              <a:gd name="connsiteX6062" fmla="*/ 6631885 w 8366380"/>
              <a:gd name="connsiteY6062" fmla="*/ 5426356 h 5643804"/>
              <a:gd name="connsiteX6063" fmla="*/ 6612117 w 8366380"/>
              <a:gd name="connsiteY6063" fmla="*/ 5406588 h 5643804"/>
              <a:gd name="connsiteX6064" fmla="*/ 6592348 w 8366380"/>
              <a:gd name="connsiteY6064" fmla="*/ 5426356 h 5643804"/>
              <a:gd name="connsiteX6065" fmla="*/ 6612117 w 8366380"/>
              <a:gd name="connsiteY6065" fmla="*/ 5446125 h 5643804"/>
              <a:gd name="connsiteX6066" fmla="*/ 6403778 w 8366380"/>
              <a:gd name="connsiteY6066" fmla="*/ 5446125 h 5643804"/>
              <a:gd name="connsiteX6067" fmla="*/ 6423546 w 8366380"/>
              <a:gd name="connsiteY6067" fmla="*/ 5426356 h 5643804"/>
              <a:gd name="connsiteX6068" fmla="*/ 6403778 w 8366380"/>
              <a:gd name="connsiteY6068" fmla="*/ 5406588 h 5643804"/>
              <a:gd name="connsiteX6069" fmla="*/ 6384009 w 8366380"/>
              <a:gd name="connsiteY6069" fmla="*/ 5426356 h 5643804"/>
              <a:gd name="connsiteX6070" fmla="*/ 6403778 w 8366380"/>
              <a:gd name="connsiteY6070" fmla="*/ 5446125 h 5643804"/>
              <a:gd name="connsiteX6071" fmla="*/ 6210750 w 8366380"/>
              <a:gd name="connsiteY6071" fmla="*/ 5446125 h 5643804"/>
              <a:gd name="connsiteX6072" fmla="*/ 6230519 w 8366380"/>
              <a:gd name="connsiteY6072" fmla="*/ 5426356 h 5643804"/>
              <a:gd name="connsiteX6073" fmla="*/ 6210750 w 8366380"/>
              <a:gd name="connsiteY6073" fmla="*/ 5406588 h 5643804"/>
              <a:gd name="connsiteX6074" fmla="*/ 6190982 w 8366380"/>
              <a:gd name="connsiteY6074" fmla="*/ 5426356 h 5643804"/>
              <a:gd name="connsiteX6075" fmla="*/ 6210750 w 8366380"/>
              <a:gd name="connsiteY6075" fmla="*/ 5446125 h 5643804"/>
              <a:gd name="connsiteX6076" fmla="*/ 6017723 w 8366380"/>
              <a:gd name="connsiteY6076" fmla="*/ 5446125 h 5643804"/>
              <a:gd name="connsiteX6077" fmla="*/ 6037491 w 8366380"/>
              <a:gd name="connsiteY6077" fmla="*/ 5426356 h 5643804"/>
              <a:gd name="connsiteX6078" fmla="*/ 6017723 w 8366380"/>
              <a:gd name="connsiteY6078" fmla="*/ 5406588 h 5643804"/>
              <a:gd name="connsiteX6079" fmla="*/ 5997954 w 8366380"/>
              <a:gd name="connsiteY6079" fmla="*/ 5426356 h 5643804"/>
              <a:gd name="connsiteX6080" fmla="*/ 6017723 w 8366380"/>
              <a:gd name="connsiteY6080" fmla="*/ 5446125 h 5643804"/>
              <a:gd name="connsiteX6081" fmla="*/ 5824694 w 8366380"/>
              <a:gd name="connsiteY6081" fmla="*/ 5446125 h 5643804"/>
              <a:gd name="connsiteX6082" fmla="*/ 5844463 w 8366380"/>
              <a:gd name="connsiteY6082" fmla="*/ 5426356 h 5643804"/>
              <a:gd name="connsiteX6083" fmla="*/ 5824694 w 8366380"/>
              <a:gd name="connsiteY6083" fmla="*/ 5406588 h 5643804"/>
              <a:gd name="connsiteX6084" fmla="*/ 5804926 w 8366380"/>
              <a:gd name="connsiteY6084" fmla="*/ 5426356 h 5643804"/>
              <a:gd name="connsiteX6085" fmla="*/ 5824694 w 8366380"/>
              <a:gd name="connsiteY6085" fmla="*/ 5446125 h 5643804"/>
              <a:gd name="connsiteX6086" fmla="*/ 5631667 w 8366380"/>
              <a:gd name="connsiteY6086" fmla="*/ 5446125 h 5643804"/>
              <a:gd name="connsiteX6087" fmla="*/ 5651435 w 8366380"/>
              <a:gd name="connsiteY6087" fmla="*/ 5426356 h 5643804"/>
              <a:gd name="connsiteX6088" fmla="*/ 5631667 w 8366380"/>
              <a:gd name="connsiteY6088" fmla="*/ 5406588 h 5643804"/>
              <a:gd name="connsiteX6089" fmla="*/ 5611899 w 8366380"/>
              <a:gd name="connsiteY6089" fmla="*/ 5426356 h 5643804"/>
              <a:gd name="connsiteX6090" fmla="*/ 5631667 w 8366380"/>
              <a:gd name="connsiteY6090" fmla="*/ 5446125 h 5643804"/>
              <a:gd name="connsiteX6091" fmla="*/ 5438639 w 8366380"/>
              <a:gd name="connsiteY6091" fmla="*/ 5446125 h 5643804"/>
              <a:gd name="connsiteX6092" fmla="*/ 5458408 w 8366380"/>
              <a:gd name="connsiteY6092" fmla="*/ 5426356 h 5643804"/>
              <a:gd name="connsiteX6093" fmla="*/ 5438639 w 8366380"/>
              <a:gd name="connsiteY6093" fmla="*/ 5406588 h 5643804"/>
              <a:gd name="connsiteX6094" fmla="*/ 5418871 w 8366380"/>
              <a:gd name="connsiteY6094" fmla="*/ 5426356 h 5643804"/>
              <a:gd name="connsiteX6095" fmla="*/ 5438639 w 8366380"/>
              <a:gd name="connsiteY6095" fmla="*/ 5446125 h 5643804"/>
              <a:gd name="connsiteX6096" fmla="*/ 5245612 w 8366380"/>
              <a:gd name="connsiteY6096" fmla="*/ 5446125 h 5643804"/>
              <a:gd name="connsiteX6097" fmla="*/ 5265380 w 8366380"/>
              <a:gd name="connsiteY6097" fmla="*/ 5426356 h 5643804"/>
              <a:gd name="connsiteX6098" fmla="*/ 5245612 w 8366380"/>
              <a:gd name="connsiteY6098" fmla="*/ 5406588 h 5643804"/>
              <a:gd name="connsiteX6099" fmla="*/ 5225843 w 8366380"/>
              <a:gd name="connsiteY6099" fmla="*/ 5426356 h 5643804"/>
              <a:gd name="connsiteX6100" fmla="*/ 5245612 w 8366380"/>
              <a:gd name="connsiteY6100" fmla="*/ 5446125 h 5643804"/>
              <a:gd name="connsiteX6101" fmla="*/ 5052584 w 8366380"/>
              <a:gd name="connsiteY6101" fmla="*/ 5446125 h 5643804"/>
              <a:gd name="connsiteX6102" fmla="*/ 5072353 w 8366380"/>
              <a:gd name="connsiteY6102" fmla="*/ 5426356 h 5643804"/>
              <a:gd name="connsiteX6103" fmla="*/ 5052584 w 8366380"/>
              <a:gd name="connsiteY6103" fmla="*/ 5406588 h 5643804"/>
              <a:gd name="connsiteX6104" fmla="*/ 5032815 w 8366380"/>
              <a:gd name="connsiteY6104" fmla="*/ 5426356 h 5643804"/>
              <a:gd name="connsiteX6105" fmla="*/ 5052584 w 8366380"/>
              <a:gd name="connsiteY6105" fmla="*/ 5446125 h 5643804"/>
              <a:gd name="connsiteX6106" fmla="*/ 4859557 w 8366380"/>
              <a:gd name="connsiteY6106" fmla="*/ 5446125 h 5643804"/>
              <a:gd name="connsiteX6107" fmla="*/ 4879324 w 8366380"/>
              <a:gd name="connsiteY6107" fmla="*/ 5426356 h 5643804"/>
              <a:gd name="connsiteX6108" fmla="*/ 4859557 w 8366380"/>
              <a:gd name="connsiteY6108" fmla="*/ 5406588 h 5643804"/>
              <a:gd name="connsiteX6109" fmla="*/ 4839789 w 8366380"/>
              <a:gd name="connsiteY6109" fmla="*/ 5426356 h 5643804"/>
              <a:gd name="connsiteX6110" fmla="*/ 4859557 w 8366380"/>
              <a:gd name="connsiteY6110" fmla="*/ 5446125 h 5643804"/>
              <a:gd name="connsiteX6111" fmla="*/ 4666528 w 8366380"/>
              <a:gd name="connsiteY6111" fmla="*/ 5446125 h 5643804"/>
              <a:gd name="connsiteX6112" fmla="*/ 4686297 w 8366380"/>
              <a:gd name="connsiteY6112" fmla="*/ 5426356 h 5643804"/>
              <a:gd name="connsiteX6113" fmla="*/ 4666528 w 8366380"/>
              <a:gd name="connsiteY6113" fmla="*/ 5406588 h 5643804"/>
              <a:gd name="connsiteX6114" fmla="*/ 4646761 w 8366380"/>
              <a:gd name="connsiteY6114" fmla="*/ 5426356 h 5643804"/>
              <a:gd name="connsiteX6115" fmla="*/ 4666528 w 8366380"/>
              <a:gd name="connsiteY6115" fmla="*/ 5446125 h 5643804"/>
              <a:gd name="connsiteX6116" fmla="*/ 4473501 w 8366380"/>
              <a:gd name="connsiteY6116" fmla="*/ 5446125 h 5643804"/>
              <a:gd name="connsiteX6117" fmla="*/ 4493269 w 8366380"/>
              <a:gd name="connsiteY6117" fmla="*/ 5426356 h 5643804"/>
              <a:gd name="connsiteX6118" fmla="*/ 4473501 w 8366380"/>
              <a:gd name="connsiteY6118" fmla="*/ 5406588 h 5643804"/>
              <a:gd name="connsiteX6119" fmla="*/ 4453732 w 8366380"/>
              <a:gd name="connsiteY6119" fmla="*/ 5426356 h 5643804"/>
              <a:gd name="connsiteX6120" fmla="*/ 4473501 w 8366380"/>
              <a:gd name="connsiteY6120" fmla="*/ 5446125 h 5643804"/>
              <a:gd name="connsiteX6121" fmla="*/ 4280474 w 8366380"/>
              <a:gd name="connsiteY6121" fmla="*/ 5446125 h 5643804"/>
              <a:gd name="connsiteX6122" fmla="*/ 4300242 w 8366380"/>
              <a:gd name="connsiteY6122" fmla="*/ 5426356 h 5643804"/>
              <a:gd name="connsiteX6123" fmla="*/ 4280474 w 8366380"/>
              <a:gd name="connsiteY6123" fmla="*/ 5406588 h 5643804"/>
              <a:gd name="connsiteX6124" fmla="*/ 4260705 w 8366380"/>
              <a:gd name="connsiteY6124" fmla="*/ 5426356 h 5643804"/>
              <a:gd name="connsiteX6125" fmla="*/ 4280474 w 8366380"/>
              <a:gd name="connsiteY6125" fmla="*/ 5446125 h 5643804"/>
              <a:gd name="connsiteX6126" fmla="*/ 4058922 w 8366380"/>
              <a:gd name="connsiteY6126" fmla="*/ 5446125 h 5643804"/>
              <a:gd name="connsiteX6127" fmla="*/ 4078690 w 8366380"/>
              <a:gd name="connsiteY6127" fmla="*/ 5426356 h 5643804"/>
              <a:gd name="connsiteX6128" fmla="*/ 4058922 w 8366380"/>
              <a:gd name="connsiteY6128" fmla="*/ 5406588 h 5643804"/>
              <a:gd name="connsiteX6129" fmla="*/ 4039153 w 8366380"/>
              <a:gd name="connsiteY6129" fmla="*/ 5426356 h 5643804"/>
              <a:gd name="connsiteX6130" fmla="*/ 4058922 w 8366380"/>
              <a:gd name="connsiteY6130" fmla="*/ 5446125 h 5643804"/>
              <a:gd name="connsiteX6131" fmla="*/ 3865894 w 8366380"/>
              <a:gd name="connsiteY6131" fmla="*/ 5446125 h 5643804"/>
              <a:gd name="connsiteX6132" fmla="*/ 3885662 w 8366380"/>
              <a:gd name="connsiteY6132" fmla="*/ 5426356 h 5643804"/>
              <a:gd name="connsiteX6133" fmla="*/ 3865894 w 8366380"/>
              <a:gd name="connsiteY6133" fmla="*/ 5406588 h 5643804"/>
              <a:gd name="connsiteX6134" fmla="*/ 3846126 w 8366380"/>
              <a:gd name="connsiteY6134" fmla="*/ 5426356 h 5643804"/>
              <a:gd name="connsiteX6135" fmla="*/ 3865894 w 8366380"/>
              <a:gd name="connsiteY6135" fmla="*/ 5446125 h 5643804"/>
              <a:gd name="connsiteX6136" fmla="*/ 3672866 w 8366380"/>
              <a:gd name="connsiteY6136" fmla="*/ 5446125 h 5643804"/>
              <a:gd name="connsiteX6137" fmla="*/ 3692634 w 8366380"/>
              <a:gd name="connsiteY6137" fmla="*/ 5426356 h 5643804"/>
              <a:gd name="connsiteX6138" fmla="*/ 3672866 w 8366380"/>
              <a:gd name="connsiteY6138" fmla="*/ 5406588 h 5643804"/>
              <a:gd name="connsiteX6139" fmla="*/ 3653098 w 8366380"/>
              <a:gd name="connsiteY6139" fmla="*/ 5426356 h 5643804"/>
              <a:gd name="connsiteX6140" fmla="*/ 3672866 w 8366380"/>
              <a:gd name="connsiteY6140" fmla="*/ 5446125 h 5643804"/>
              <a:gd name="connsiteX6141" fmla="*/ 3479838 w 8366380"/>
              <a:gd name="connsiteY6141" fmla="*/ 5446125 h 5643804"/>
              <a:gd name="connsiteX6142" fmla="*/ 3499606 w 8366380"/>
              <a:gd name="connsiteY6142" fmla="*/ 5426356 h 5643804"/>
              <a:gd name="connsiteX6143" fmla="*/ 3479838 w 8366380"/>
              <a:gd name="connsiteY6143" fmla="*/ 5406588 h 5643804"/>
              <a:gd name="connsiteX6144" fmla="*/ 3460069 w 8366380"/>
              <a:gd name="connsiteY6144" fmla="*/ 5426356 h 5643804"/>
              <a:gd name="connsiteX6145" fmla="*/ 3479838 w 8366380"/>
              <a:gd name="connsiteY6145" fmla="*/ 5446125 h 5643804"/>
              <a:gd name="connsiteX6146" fmla="*/ 3286810 w 8366380"/>
              <a:gd name="connsiteY6146" fmla="*/ 5446125 h 5643804"/>
              <a:gd name="connsiteX6147" fmla="*/ 3306579 w 8366380"/>
              <a:gd name="connsiteY6147" fmla="*/ 5426356 h 5643804"/>
              <a:gd name="connsiteX6148" fmla="*/ 3286810 w 8366380"/>
              <a:gd name="connsiteY6148" fmla="*/ 5406588 h 5643804"/>
              <a:gd name="connsiteX6149" fmla="*/ 3267042 w 8366380"/>
              <a:gd name="connsiteY6149" fmla="*/ 5426356 h 5643804"/>
              <a:gd name="connsiteX6150" fmla="*/ 3286810 w 8366380"/>
              <a:gd name="connsiteY6150" fmla="*/ 5446125 h 5643804"/>
              <a:gd name="connsiteX6151" fmla="*/ 3093783 w 8366380"/>
              <a:gd name="connsiteY6151" fmla="*/ 5446125 h 5643804"/>
              <a:gd name="connsiteX6152" fmla="*/ 3113551 w 8366380"/>
              <a:gd name="connsiteY6152" fmla="*/ 5426356 h 5643804"/>
              <a:gd name="connsiteX6153" fmla="*/ 3093783 w 8366380"/>
              <a:gd name="connsiteY6153" fmla="*/ 5406588 h 5643804"/>
              <a:gd name="connsiteX6154" fmla="*/ 3074014 w 8366380"/>
              <a:gd name="connsiteY6154" fmla="*/ 5426356 h 5643804"/>
              <a:gd name="connsiteX6155" fmla="*/ 3093783 w 8366380"/>
              <a:gd name="connsiteY6155" fmla="*/ 5446125 h 5643804"/>
              <a:gd name="connsiteX6156" fmla="*/ 2900755 w 8366380"/>
              <a:gd name="connsiteY6156" fmla="*/ 5446125 h 5643804"/>
              <a:gd name="connsiteX6157" fmla="*/ 2920524 w 8366380"/>
              <a:gd name="connsiteY6157" fmla="*/ 5426356 h 5643804"/>
              <a:gd name="connsiteX6158" fmla="*/ 2900755 w 8366380"/>
              <a:gd name="connsiteY6158" fmla="*/ 5406588 h 5643804"/>
              <a:gd name="connsiteX6159" fmla="*/ 2880987 w 8366380"/>
              <a:gd name="connsiteY6159" fmla="*/ 5426356 h 5643804"/>
              <a:gd name="connsiteX6160" fmla="*/ 2900755 w 8366380"/>
              <a:gd name="connsiteY6160" fmla="*/ 5446125 h 5643804"/>
              <a:gd name="connsiteX6161" fmla="*/ 2707727 w 8366380"/>
              <a:gd name="connsiteY6161" fmla="*/ 5446125 h 5643804"/>
              <a:gd name="connsiteX6162" fmla="*/ 2727495 w 8366380"/>
              <a:gd name="connsiteY6162" fmla="*/ 5426356 h 5643804"/>
              <a:gd name="connsiteX6163" fmla="*/ 2707727 w 8366380"/>
              <a:gd name="connsiteY6163" fmla="*/ 5406588 h 5643804"/>
              <a:gd name="connsiteX6164" fmla="*/ 2687958 w 8366380"/>
              <a:gd name="connsiteY6164" fmla="*/ 5426356 h 5643804"/>
              <a:gd name="connsiteX6165" fmla="*/ 2707727 w 8366380"/>
              <a:gd name="connsiteY6165" fmla="*/ 5446125 h 5643804"/>
              <a:gd name="connsiteX6166" fmla="*/ 2514699 w 8366380"/>
              <a:gd name="connsiteY6166" fmla="*/ 5446125 h 5643804"/>
              <a:gd name="connsiteX6167" fmla="*/ 2534468 w 8366380"/>
              <a:gd name="connsiteY6167" fmla="*/ 5426356 h 5643804"/>
              <a:gd name="connsiteX6168" fmla="*/ 2514699 w 8366380"/>
              <a:gd name="connsiteY6168" fmla="*/ 5406588 h 5643804"/>
              <a:gd name="connsiteX6169" fmla="*/ 2494931 w 8366380"/>
              <a:gd name="connsiteY6169" fmla="*/ 5426356 h 5643804"/>
              <a:gd name="connsiteX6170" fmla="*/ 2514699 w 8366380"/>
              <a:gd name="connsiteY6170" fmla="*/ 5446125 h 5643804"/>
              <a:gd name="connsiteX6171" fmla="*/ 2321672 w 8366380"/>
              <a:gd name="connsiteY6171" fmla="*/ 5446125 h 5643804"/>
              <a:gd name="connsiteX6172" fmla="*/ 2341440 w 8366380"/>
              <a:gd name="connsiteY6172" fmla="*/ 5426356 h 5643804"/>
              <a:gd name="connsiteX6173" fmla="*/ 2321672 w 8366380"/>
              <a:gd name="connsiteY6173" fmla="*/ 5406588 h 5643804"/>
              <a:gd name="connsiteX6174" fmla="*/ 2301903 w 8366380"/>
              <a:gd name="connsiteY6174" fmla="*/ 5426356 h 5643804"/>
              <a:gd name="connsiteX6175" fmla="*/ 2321672 w 8366380"/>
              <a:gd name="connsiteY6175" fmla="*/ 5446125 h 5643804"/>
              <a:gd name="connsiteX6176" fmla="*/ 2128643 w 8366380"/>
              <a:gd name="connsiteY6176" fmla="*/ 5446125 h 5643804"/>
              <a:gd name="connsiteX6177" fmla="*/ 2148412 w 8366380"/>
              <a:gd name="connsiteY6177" fmla="*/ 5426356 h 5643804"/>
              <a:gd name="connsiteX6178" fmla="*/ 2128643 w 8366380"/>
              <a:gd name="connsiteY6178" fmla="*/ 5406588 h 5643804"/>
              <a:gd name="connsiteX6179" fmla="*/ 2108875 w 8366380"/>
              <a:gd name="connsiteY6179" fmla="*/ 5426356 h 5643804"/>
              <a:gd name="connsiteX6180" fmla="*/ 2128643 w 8366380"/>
              <a:gd name="connsiteY6180" fmla="*/ 5446125 h 5643804"/>
              <a:gd name="connsiteX6181" fmla="*/ 1935616 w 8366380"/>
              <a:gd name="connsiteY6181" fmla="*/ 5446125 h 5643804"/>
              <a:gd name="connsiteX6182" fmla="*/ 1955384 w 8366380"/>
              <a:gd name="connsiteY6182" fmla="*/ 5426356 h 5643804"/>
              <a:gd name="connsiteX6183" fmla="*/ 1935616 w 8366380"/>
              <a:gd name="connsiteY6183" fmla="*/ 5406588 h 5643804"/>
              <a:gd name="connsiteX6184" fmla="*/ 1915848 w 8366380"/>
              <a:gd name="connsiteY6184" fmla="*/ 5426356 h 5643804"/>
              <a:gd name="connsiteX6185" fmla="*/ 1935616 w 8366380"/>
              <a:gd name="connsiteY6185" fmla="*/ 5446125 h 5643804"/>
              <a:gd name="connsiteX6186" fmla="*/ 1727277 w 8366380"/>
              <a:gd name="connsiteY6186" fmla="*/ 5446125 h 5643804"/>
              <a:gd name="connsiteX6187" fmla="*/ 1747045 w 8366380"/>
              <a:gd name="connsiteY6187" fmla="*/ 5426356 h 5643804"/>
              <a:gd name="connsiteX6188" fmla="*/ 1727277 w 8366380"/>
              <a:gd name="connsiteY6188" fmla="*/ 5406588 h 5643804"/>
              <a:gd name="connsiteX6189" fmla="*/ 1707508 w 8366380"/>
              <a:gd name="connsiteY6189" fmla="*/ 5426356 h 5643804"/>
              <a:gd name="connsiteX6190" fmla="*/ 1727277 w 8366380"/>
              <a:gd name="connsiteY6190" fmla="*/ 5446125 h 5643804"/>
              <a:gd name="connsiteX6191" fmla="*/ 1534249 w 8366380"/>
              <a:gd name="connsiteY6191" fmla="*/ 5446125 h 5643804"/>
              <a:gd name="connsiteX6192" fmla="*/ 1554018 w 8366380"/>
              <a:gd name="connsiteY6192" fmla="*/ 5426356 h 5643804"/>
              <a:gd name="connsiteX6193" fmla="*/ 1534249 w 8366380"/>
              <a:gd name="connsiteY6193" fmla="*/ 5406588 h 5643804"/>
              <a:gd name="connsiteX6194" fmla="*/ 1514481 w 8366380"/>
              <a:gd name="connsiteY6194" fmla="*/ 5426356 h 5643804"/>
              <a:gd name="connsiteX6195" fmla="*/ 1534249 w 8366380"/>
              <a:gd name="connsiteY6195" fmla="*/ 5446125 h 5643804"/>
              <a:gd name="connsiteX6196" fmla="*/ 1341222 w 8366380"/>
              <a:gd name="connsiteY6196" fmla="*/ 5446125 h 5643804"/>
              <a:gd name="connsiteX6197" fmla="*/ 1360990 w 8366380"/>
              <a:gd name="connsiteY6197" fmla="*/ 5426356 h 5643804"/>
              <a:gd name="connsiteX6198" fmla="*/ 1341222 w 8366380"/>
              <a:gd name="connsiteY6198" fmla="*/ 5406588 h 5643804"/>
              <a:gd name="connsiteX6199" fmla="*/ 1321453 w 8366380"/>
              <a:gd name="connsiteY6199" fmla="*/ 5426356 h 5643804"/>
              <a:gd name="connsiteX6200" fmla="*/ 1341222 w 8366380"/>
              <a:gd name="connsiteY6200" fmla="*/ 5446125 h 5643804"/>
              <a:gd name="connsiteX6201" fmla="*/ 1148193 w 8366380"/>
              <a:gd name="connsiteY6201" fmla="*/ 5446125 h 5643804"/>
              <a:gd name="connsiteX6202" fmla="*/ 1167962 w 8366380"/>
              <a:gd name="connsiteY6202" fmla="*/ 5426356 h 5643804"/>
              <a:gd name="connsiteX6203" fmla="*/ 1148193 w 8366380"/>
              <a:gd name="connsiteY6203" fmla="*/ 5406588 h 5643804"/>
              <a:gd name="connsiteX6204" fmla="*/ 1128425 w 8366380"/>
              <a:gd name="connsiteY6204" fmla="*/ 5426356 h 5643804"/>
              <a:gd name="connsiteX6205" fmla="*/ 1148193 w 8366380"/>
              <a:gd name="connsiteY6205" fmla="*/ 5446125 h 5643804"/>
              <a:gd name="connsiteX6206" fmla="*/ 955166 w 8366380"/>
              <a:gd name="connsiteY6206" fmla="*/ 5446125 h 5643804"/>
              <a:gd name="connsiteX6207" fmla="*/ 974934 w 8366380"/>
              <a:gd name="connsiteY6207" fmla="*/ 5426356 h 5643804"/>
              <a:gd name="connsiteX6208" fmla="*/ 955166 w 8366380"/>
              <a:gd name="connsiteY6208" fmla="*/ 5406588 h 5643804"/>
              <a:gd name="connsiteX6209" fmla="*/ 935398 w 8366380"/>
              <a:gd name="connsiteY6209" fmla="*/ 5426356 h 5643804"/>
              <a:gd name="connsiteX6210" fmla="*/ 955166 w 8366380"/>
              <a:gd name="connsiteY6210" fmla="*/ 5446125 h 5643804"/>
              <a:gd name="connsiteX6211" fmla="*/ 762138 w 8366380"/>
              <a:gd name="connsiteY6211" fmla="*/ 5446125 h 5643804"/>
              <a:gd name="connsiteX6212" fmla="*/ 781907 w 8366380"/>
              <a:gd name="connsiteY6212" fmla="*/ 5426356 h 5643804"/>
              <a:gd name="connsiteX6213" fmla="*/ 762138 w 8366380"/>
              <a:gd name="connsiteY6213" fmla="*/ 5406588 h 5643804"/>
              <a:gd name="connsiteX6214" fmla="*/ 742370 w 8366380"/>
              <a:gd name="connsiteY6214" fmla="*/ 5426356 h 5643804"/>
              <a:gd name="connsiteX6215" fmla="*/ 762138 w 8366380"/>
              <a:gd name="connsiteY6215" fmla="*/ 5446125 h 5643804"/>
              <a:gd name="connsiteX6216" fmla="*/ 569111 w 8366380"/>
              <a:gd name="connsiteY6216" fmla="*/ 5446125 h 5643804"/>
              <a:gd name="connsiteX6217" fmla="*/ 588879 w 8366380"/>
              <a:gd name="connsiteY6217" fmla="*/ 5426356 h 5643804"/>
              <a:gd name="connsiteX6218" fmla="*/ 569111 w 8366380"/>
              <a:gd name="connsiteY6218" fmla="*/ 5406588 h 5643804"/>
              <a:gd name="connsiteX6219" fmla="*/ 549343 w 8366380"/>
              <a:gd name="connsiteY6219" fmla="*/ 5426356 h 5643804"/>
              <a:gd name="connsiteX6220" fmla="*/ 569111 w 8366380"/>
              <a:gd name="connsiteY6220" fmla="*/ 5446125 h 5643804"/>
              <a:gd name="connsiteX6221" fmla="*/ 376082 w 8366380"/>
              <a:gd name="connsiteY6221" fmla="*/ 5446125 h 5643804"/>
              <a:gd name="connsiteX6222" fmla="*/ 395851 w 8366380"/>
              <a:gd name="connsiteY6222" fmla="*/ 5426356 h 5643804"/>
              <a:gd name="connsiteX6223" fmla="*/ 376082 w 8366380"/>
              <a:gd name="connsiteY6223" fmla="*/ 5406588 h 5643804"/>
              <a:gd name="connsiteX6224" fmla="*/ 356314 w 8366380"/>
              <a:gd name="connsiteY6224" fmla="*/ 5426356 h 5643804"/>
              <a:gd name="connsiteX6225" fmla="*/ 376082 w 8366380"/>
              <a:gd name="connsiteY6225" fmla="*/ 5446125 h 5643804"/>
              <a:gd name="connsiteX6226" fmla="*/ 183055 w 8366380"/>
              <a:gd name="connsiteY6226" fmla="*/ 5446125 h 5643804"/>
              <a:gd name="connsiteX6227" fmla="*/ 202823 w 8366380"/>
              <a:gd name="connsiteY6227" fmla="*/ 5426356 h 5643804"/>
              <a:gd name="connsiteX6228" fmla="*/ 183055 w 8366380"/>
              <a:gd name="connsiteY6228" fmla="*/ 5406588 h 5643804"/>
              <a:gd name="connsiteX6229" fmla="*/ 163287 w 8366380"/>
              <a:gd name="connsiteY6229" fmla="*/ 5426356 h 5643804"/>
              <a:gd name="connsiteX6230" fmla="*/ 183055 w 8366380"/>
              <a:gd name="connsiteY6230" fmla="*/ 5446125 h 5643804"/>
              <a:gd name="connsiteX6231" fmla="*/ 8156338 w 8366380"/>
              <a:gd name="connsiteY6231" fmla="*/ 5643804 h 5643804"/>
              <a:gd name="connsiteX6232" fmla="*/ 8176107 w 8366380"/>
              <a:gd name="connsiteY6232" fmla="*/ 5624035 h 5643804"/>
              <a:gd name="connsiteX6233" fmla="*/ 8156338 w 8366380"/>
              <a:gd name="connsiteY6233" fmla="*/ 5604267 h 5643804"/>
              <a:gd name="connsiteX6234" fmla="*/ 8136570 w 8366380"/>
              <a:gd name="connsiteY6234" fmla="*/ 5624035 h 5643804"/>
              <a:gd name="connsiteX6235" fmla="*/ 8156338 w 8366380"/>
              <a:gd name="connsiteY6235" fmla="*/ 5643804 h 5643804"/>
              <a:gd name="connsiteX6236" fmla="*/ 7963311 w 8366380"/>
              <a:gd name="connsiteY6236" fmla="*/ 5643804 h 5643804"/>
              <a:gd name="connsiteX6237" fmla="*/ 7983079 w 8366380"/>
              <a:gd name="connsiteY6237" fmla="*/ 5624035 h 5643804"/>
              <a:gd name="connsiteX6238" fmla="*/ 7963311 w 8366380"/>
              <a:gd name="connsiteY6238" fmla="*/ 5604267 h 5643804"/>
              <a:gd name="connsiteX6239" fmla="*/ 7943543 w 8366380"/>
              <a:gd name="connsiteY6239" fmla="*/ 5624035 h 5643804"/>
              <a:gd name="connsiteX6240" fmla="*/ 7963311 w 8366380"/>
              <a:gd name="connsiteY6240" fmla="*/ 5643804 h 5643804"/>
              <a:gd name="connsiteX6241" fmla="*/ 7770283 w 8366380"/>
              <a:gd name="connsiteY6241" fmla="*/ 5643804 h 5643804"/>
              <a:gd name="connsiteX6242" fmla="*/ 7790052 w 8366380"/>
              <a:gd name="connsiteY6242" fmla="*/ 5624035 h 5643804"/>
              <a:gd name="connsiteX6243" fmla="*/ 7770283 w 8366380"/>
              <a:gd name="connsiteY6243" fmla="*/ 5604267 h 5643804"/>
              <a:gd name="connsiteX6244" fmla="*/ 7750515 w 8366380"/>
              <a:gd name="connsiteY6244" fmla="*/ 5624035 h 5643804"/>
              <a:gd name="connsiteX6245" fmla="*/ 7770283 w 8366380"/>
              <a:gd name="connsiteY6245" fmla="*/ 5643804 h 5643804"/>
              <a:gd name="connsiteX6246" fmla="*/ 7577256 w 8366380"/>
              <a:gd name="connsiteY6246" fmla="*/ 5643804 h 5643804"/>
              <a:gd name="connsiteX6247" fmla="*/ 7597024 w 8366380"/>
              <a:gd name="connsiteY6247" fmla="*/ 5624035 h 5643804"/>
              <a:gd name="connsiteX6248" fmla="*/ 7577256 w 8366380"/>
              <a:gd name="connsiteY6248" fmla="*/ 5604267 h 5643804"/>
              <a:gd name="connsiteX6249" fmla="*/ 7557488 w 8366380"/>
              <a:gd name="connsiteY6249" fmla="*/ 5624035 h 5643804"/>
              <a:gd name="connsiteX6250" fmla="*/ 7577256 w 8366380"/>
              <a:gd name="connsiteY6250" fmla="*/ 5643804 h 5643804"/>
              <a:gd name="connsiteX6251" fmla="*/ 7384228 w 8366380"/>
              <a:gd name="connsiteY6251" fmla="*/ 5643804 h 5643804"/>
              <a:gd name="connsiteX6252" fmla="*/ 7403996 w 8366380"/>
              <a:gd name="connsiteY6252" fmla="*/ 5624035 h 5643804"/>
              <a:gd name="connsiteX6253" fmla="*/ 7384228 w 8366380"/>
              <a:gd name="connsiteY6253" fmla="*/ 5604267 h 5643804"/>
              <a:gd name="connsiteX6254" fmla="*/ 7364459 w 8366380"/>
              <a:gd name="connsiteY6254" fmla="*/ 5624035 h 5643804"/>
              <a:gd name="connsiteX6255" fmla="*/ 7384228 w 8366380"/>
              <a:gd name="connsiteY6255" fmla="*/ 5643804 h 5643804"/>
              <a:gd name="connsiteX6256" fmla="*/ 7191200 w 8366380"/>
              <a:gd name="connsiteY6256" fmla="*/ 5643804 h 5643804"/>
              <a:gd name="connsiteX6257" fmla="*/ 7210968 w 8366380"/>
              <a:gd name="connsiteY6257" fmla="*/ 5624035 h 5643804"/>
              <a:gd name="connsiteX6258" fmla="*/ 7191200 w 8366380"/>
              <a:gd name="connsiteY6258" fmla="*/ 5604267 h 5643804"/>
              <a:gd name="connsiteX6259" fmla="*/ 7171432 w 8366380"/>
              <a:gd name="connsiteY6259" fmla="*/ 5624035 h 5643804"/>
              <a:gd name="connsiteX6260" fmla="*/ 7191200 w 8366380"/>
              <a:gd name="connsiteY6260" fmla="*/ 5643804 h 5643804"/>
              <a:gd name="connsiteX6261" fmla="*/ 6998173 w 8366380"/>
              <a:gd name="connsiteY6261" fmla="*/ 5643804 h 5643804"/>
              <a:gd name="connsiteX6262" fmla="*/ 7017941 w 8366380"/>
              <a:gd name="connsiteY6262" fmla="*/ 5624035 h 5643804"/>
              <a:gd name="connsiteX6263" fmla="*/ 6998173 w 8366380"/>
              <a:gd name="connsiteY6263" fmla="*/ 5604267 h 5643804"/>
              <a:gd name="connsiteX6264" fmla="*/ 6978404 w 8366380"/>
              <a:gd name="connsiteY6264" fmla="*/ 5624035 h 5643804"/>
              <a:gd name="connsiteX6265" fmla="*/ 6998173 w 8366380"/>
              <a:gd name="connsiteY6265" fmla="*/ 5643804 h 5643804"/>
              <a:gd name="connsiteX6266" fmla="*/ 6805144 w 8366380"/>
              <a:gd name="connsiteY6266" fmla="*/ 5643804 h 5643804"/>
              <a:gd name="connsiteX6267" fmla="*/ 6824913 w 8366380"/>
              <a:gd name="connsiteY6267" fmla="*/ 5624035 h 5643804"/>
              <a:gd name="connsiteX6268" fmla="*/ 6805144 w 8366380"/>
              <a:gd name="connsiteY6268" fmla="*/ 5604267 h 5643804"/>
              <a:gd name="connsiteX6269" fmla="*/ 6785376 w 8366380"/>
              <a:gd name="connsiteY6269" fmla="*/ 5624035 h 5643804"/>
              <a:gd name="connsiteX6270" fmla="*/ 6805144 w 8366380"/>
              <a:gd name="connsiteY6270" fmla="*/ 5643804 h 5643804"/>
              <a:gd name="connsiteX6271" fmla="*/ 6612117 w 8366380"/>
              <a:gd name="connsiteY6271" fmla="*/ 5643804 h 5643804"/>
              <a:gd name="connsiteX6272" fmla="*/ 6631885 w 8366380"/>
              <a:gd name="connsiteY6272" fmla="*/ 5624035 h 5643804"/>
              <a:gd name="connsiteX6273" fmla="*/ 6612117 w 8366380"/>
              <a:gd name="connsiteY6273" fmla="*/ 5604267 h 5643804"/>
              <a:gd name="connsiteX6274" fmla="*/ 6592348 w 8366380"/>
              <a:gd name="connsiteY6274" fmla="*/ 5624035 h 5643804"/>
              <a:gd name="connsiteX6275" fmla="*/ 6612117 w 8366380"/>
              <a:gd name="connsiteY6275" fmla="*/ 5643804 h 5643804"/>
              <a:gd name="connsiteX6276" fmla="*/ 6403778 w 8366380"/>
              <a:gd name="connsiteY6276" fmla="*/ 5643804 h 5643804"/>
              <a:gd name="connsiteX6277" fmla="*/ 6423546 w 8366380"/>
              <a:gd name="connsiteY6277" fmla="*/ 5624035 h 5643804"/>
              <a:gd name="connsiteX6278" fmla="*/ 6403778 w 8366380"/>
              <a:gd name="connsiteY6278" fmla="*/ 5604267 h 5643804"/>
              <a:gd name="connsiteX6279" fmla="*/ 6384009 w 8366380"/>
              <a:gd name="connsiteY6279" fmla="*/ 5624035 h 5643804"/>
              <a:gd name="connsiteX6280" fmla="*/ 6403778 w 8366380"/>
              <a:gd name="connsiteY6280" fmla="*/ 5643804 h 5643804"/>
              <a:gd name="connsiteX6281" fmla="*/ 6210750 w 8366380"/>
              <a:gd name="connsiteY6281" fmla="*/ 5643804 h 5643804"/>
              <a:gd name="connsiteX6282" fmla="*/ 6230519 w 8366380"/>
              <a:gd name="connsiteY6282" fmla="*/ 5624035 h 5643804"/>
              <a:gd name="connsiteX6283" fmla="*/ 6210750 w 8366380"/>
              <a:gd name="connsiteY6283" fmla="*/ 5604267 h 5643804"/>
              <a:gd name="connsiteX6284" fmla="*/ 6190982 w 8366380"/>
              <a:gd name="connsiteY6284" fmla="*/ 5624035 h 5643804"/>
              <a:gd name="connsiteX6285" fmla="*/ 6210750 w 8366380"/>
              <a:gd name="connsiteY6285" fmla="*/ 5643804 h 5643804"/>
              <a:gd name="connsiteX6286" fmla="*/ 6017723 w 8366380"/>
              <a:gd name="connsiteY6286" fmla="*/ 5643804 h 5643804"/>
              <a:gd name="connsiteX6287" fmla="*/ 6037491 w 8366380"/>
              <a:gd name="connsiteY6287" fmla="*/ 5624035 h 5643804"/>
              <a:gd name="connsiteX6288" fmla="*/ 6017723 w 8366380"/>
              <a:gd name="connsiteY6288" fmla="*/ 5604267 h 5643804"/>
              <a:gd name="connsiteX6289" fmla="*/ 5997954 w 8366380"/>
              <a:gd name="connsiteY6289" fmla="*/ 5624035 h 5643804"/>
              <a:gd name="connsiteX6290" fmla="*/ 6017723 w 8366380"/>
              <a:gd name="connsiteY6290" fmla="*/ 5643804 h 5643804"/>
              <a:gd name="connsiteX6291" fmla="*/ 5824694 w 8366380"/>
              <a:gd name="connsiteY6291" fmla="*/ 5643804 h 5643804"/>
              <a:gd name="connsiteX6292" fmla="*/ 5844463 w 8366380"/>
              <a:gd name="connsiteY6292" fmla="*/ 5624035 h 5643804"/>
              <a:gd name="connsiteX6293" fmla="*/ 5824694 w 8366380"/>
              <a:gd name="connsiteY6293" fmla="*/ 5604267 h 5643804"/>
              <a:gd name="connsiteX6294" fmla="*/ 5804926 w 8366380"/>
              <a:gd name="connsiteY6294" fmla="*/ 5624035 h 5643804"/>
              <a:gd name="connsiteX6295" fmla="*/ 5824694 w 8366380"/>
              <a:gd name="connsiteY6295" fmla="*/ 5643804 h 5643804"/>
              <a:gd name="connsiteX6296" fmla="*/ 5631667 w 8366380"/>
              <a:gd name="connsiteY6296" fmla="*/ 5643804 h 5643804"/>
              <a:gd name="connsiteX6297" fmla="*/ 5651435 w 8366380"/>
              <a:gd name="connsiteY6297" fmla="*/ 5624035 h 5643804"/>
              <a:gd name="connsiteX6298" fmla="*/ 5631667 w 8366380"/>
              <a:gd name="connsiteY6298" fmla="*/ 5604267 h 5643804"/>
              <a:gd name="connsiteX6299" fmla="*/ 5611899 w 8366380"/>
              <a:gd name="connsiteY6299" fmla="*/ 5624035 h 5643804"/>
              <a:gd name="connsiteX6300" fmla="*/ 5631667 w 8366380"/>
              <a:gd name="connsiteY6300" fmla="*/ 5643804 h 5643804"/>
              <a:gd name="connsiteX6301" fmla="*/ 5438639 w 8366380"/>
              <a:gd name="connsiteY6301" fmla="*/ 5643804 h 5643804"/>
              <a:gd name="connsiteX6302" fmla="*/ 5458408 w 8366380"/>
              <a:gd name="connsiteY6302" fmla="*/ 5624035 h 5643804"/>
              <a:gd name="connsiteX6303" fmla="*/ 5438639 w 8366380"/>
              <a:gd name="connsiteY6303" fmla="*/ 5604267 h 5643804"/>
              <a:gd name="connsiteX6304" fmla="*/ 5418871 w 8366380"/>
              <a:gd name="connsiteY6304" fmla="*/ 5624035 h 5643804"/>
              <a:gd name="connsiteX6305" fmla="*/ 5438639 w 8366380"/>
              <a:gd name="connsiteY6305" fmla="*/ 5643804 h 5643804"/>
              <a:gd name="connsiteX6306" fmla="*/ 5245612 w 8366380"/>
              <a:gd name="connsiteY6306" fmla="*/ 5643804 h 5643804"/>
              <a:gd name="connsiteX6307" fmla="*/ 5265380 w 8366380"/>
              <a:gd name="connsiteY6307" fmla="*/ 5624035 h 5643804"/>
              <a:gd name="connsiteX6308" fmla="*/ 5245612 w 8366380"/>
              <a:gd name="connsiteY6308" fmla="*/ 5604267 h 5643804"/>
              <a:gd name="connsiteX6309" fmla="*/ 5225843 w 8366380"/>
              <a:gd name="connsiteY6309" fmla="*/ 5624035 h 5643804"/>
              <a:gd name="connsiteX6310" fmla="*/ 5245612 w 8366380"/>
              <a:gd name="connsiteY6310" fmla="*/ 5643804 h 5643804"/>
              <a:gd name="connsiteX6311" fmla="*/ 5052584 w 8366380"/>
              <a:gd name="connsiteY6311" fmla="*/ 5643804 h 5643804"/>
              <a:gd name="connsiteX6312" fmla="*/ 5072353 w 8366380"/>
              <a:gd name="connsiteY6312" fmla="*/ 5624035 h 5643804"/>
              <a:gd name="connsiteX6313" fmla="*/ 5052584 w 8366380"/>
              <a:gd name="connsiteY6313" fmla="*/ 5604267 h 5643804"/>
              <a:gd name="connsiteX6314" fmla="*/ 5032815 w 8366380"/>
              <a:gd name="connsiteY6314" fmla="*/ 5624035 h 5643804"/>
              <a:gd name="connsiteX6315" fmla="*/ 5052584 w 8366380"/>
              <a:gd name="connsiteY6315" fmla="*/ 5643804 h 5643804"/>
              <a:gd name="connsiteX6316" fmla="*/ 4859557 w 8366380"/>
              <a:gd name="connsiteY6316" fmla="*/ 5643804 h 5643804"/>
              <a:gd name="connsiteX6317" fmla="*/ 4879324 w 8366380"/>
              <a:gd name="connsiteY6317" fmla="*/ 5624035 h 5643804"/>
              <a:gd name="connsiteX6318" fmla="*/ 4859557 w 8366380"/>
              <a:gd name="connsiteY6318" fmla="*/ 5604267 h 5643804"/>
              <a:gd name="connsiteX6319" fmla="*/ 4839789 w 8366380"/>
              <a:gd name="connsiteY6319" fmla="*/ 5624035 h 5643804"/>
              <a:gd name="connsiteX6320" fmla="*/ 4859557 w 8366380"/>
              <a:gd name="connsiteY6320" fmla="*/ 5643804 h 5643804"/>
              <a:gd name="connsiteX6321" fmla="*/ 4666528 w 8366380"/>
              <a:gd name="connsiteY6321" fmla="*/ 5643804 h 5643804"/>
              <a:gd name="connsiteX6322" fmla="*/ 4686297 w 8366380"/>
              <a:gd name="connsiteY6322" fmla="*/ 5624035 h 5643804"/>
              <a:gd name="connsiteX6323" fmla="*/ 4666528 w 8366380"/>
              <a:gd name="connsiteY6323" fmla="*/ 5604267 h 5643804"/>
              <a:gd name="connsiteX6324" fmla="*/ 4646761 w 8366380"/>
              <a:gd name="connsiteY6324" fmla="*/ 5624035 h 5643804"/>
              <a:gd name="connsiteX6325" fmla="*/ 4666528 w 8366380"/>
              <a:gd name="connsiteY6325" fmla="*/ 5643804 h 5643804"/>
              <a:gd name="connsiteX6326" fmla="*/ 4473501 w 8366380"/>
              <a:gd name="connsiteY6326" fmla="*/ 5643804 h 5643804"/>
              <a:gd name="connsiteX6327" fmla="*/ 4493269 w 8366380"/>
              <a:gd name="connsiteY6327" fmla="*/ 5624035 h 5643804"/>
              <a:gd name="connsiteX6328" fmla="*/ 4473501 w 8366380"/>
              <a:gd name="connsiteY6328" fmla="*/ 5604267 h 5643804"/>
              <a:gd name="connsiteX6329" fmla="*/ 4453732 w 8366380"/>
              <a:gd name="connsiteY6329" fmla="*/ 5624035 h 5643804"/>
              <a:gd name="connsiteX6330" fmla="*/ 4473501 w 8366380"/>
              <a:gd name="connsiteY6330" fmla="*/ 5643804 h 5643804"/>
              <a:gd name="connsiteX6331" fmla="*/ 4280474 w 8366380"/>
              <a:gd name="connsiteY6331" fmla="*/ 5643804 h 5643804"/>
              <a:gd name="connsiteX6332" fmla="*/ 4300242 w 8366380"/>
              <a:gd name="connsiteY6332" fmla="*/ 5624035 h 5643804"/>
              <a:gd name="connsiteX6333" fmla="*/ 4280474 w 8366380"/>
              <a:gd name="connsiteY6333" fmla="*/ 5604267 h 5643804"/>
              <a:gd name="connsiteX6334" fmla="*/ 4260705 w 8366380"/>
              <a:gd name="connsiteY6334" fmla="*/ 5624035 h 5643804"/>
              <a:gd name="connsiteX6335" fmla="*/ 4280474 w 8366380"/>
              <a:gd name="connsiteY6335" fmla="*/ 5643804 h 5643804"/>
              <a:gd name="connsiteX6336" fmla="*/ 4058922 w 8366380"/>
              <a:gd name="connsiteY6336" fmla="*/ 5643804 h 5643804"/>
              <a:gd name="connsiteX6337" fmla="*/ 4078690 w 8366380"/>
              <a:gd name="connsiteY6337" fmla="*/ 5624035 h 5643804"/>
              <a:gd name="connsiteX6338" fmla="*/ 4058922 w 8366380"/>
              <a:gd name="connsiteY6338" fmla="*/ 5604267 h 5643804"/>
              <a:gd name="connsiteX6339" fmla="*/ 4039153 w 8366380"/>
              <a:gd name="connsiteY6339" fmla="*/ 5624035 h 5643804"/>
              <a:gd name="connsiteX6340" fmla="*/ 4058922 w 8366380"/>
              <a:gd name="connsiteY6340" fmla="*/ 5643804 h 5643804"/>
              <a:gd name="connsiteX6341" fmla="*/ 3865894 w 8366380"/>
              <a:gd name="connsiteY6341" fmla="*/ 5643804 h 5643804"/>
              <a:gd name="connsiteX6342" fmla="*/ 3885662 w 8366380"/>
              <a:gd name="connsiteY6342" fmla="*/ 5624035 h 5643804"/>
              <a:gd name="connsiteX6343" fmla="*/ 3865894 w 8366380"/>
              <a:gd name="connsiteY6343" fmla="*/ 5604267 h 5643804"/>
              <a:gd name="connsiteX6344" fmla="*/ 3846126 w 8366380"/>
              <a:gd name="connsiteY6344" fmla="*/ 5624035 h 5643804"/>
              <a:gd name="connsiteX6345" fmla="*/ 3865894 w 8366380"/>
              <a:gd name="connsiteY6345" fmla="*/ 5643804 h 5643804"/>
              <a:gd name="connsiteX6346" fmla="*/ 3672866 w 8366380"/>
              <a:gd name="connsiteY6346" fmla="*/ 5643804 h 5643804"/>
              <a:gd name="connsiteX6347" fmla="*/ 3692634 w 8366380"/>
              <a:gd name="connsiteY6347" fmla="*/ 5624035 h 5643804"/>
              <a:gd name="connsiteX6348" fmla="*/ 3672866 w 8366380"/>
              <a:gd name="connsiteY6348" fmla="*/ 5604267 h 5643804"/>
              <a:gd name="connsiteX6349" fmla="*/ 3653098 w 8366380"/>
              <a:gd name="connsiteY6349" fmla="*/ 5624035 h 5643804"/>
              <a:gd name="connsiteX6350" fmla="*/ 3672866 w 8366380"/>
              <a:gd name="connsiteY6350" fmla="*/ 5643804 h 5643804"/>
              <a:gd name="connsiteX6351" fmla="*/ 3479838 w 8366380"/>
              <a:gd name="connsiteY6351" fmla="*/ 5643804 h 5643804"/>
              <a:gd name="connsiteX6352" fmla="*/ 3499606 w 8366380"/>
              <a:gd name="connsiteY6352" fmla="*/ 5624035 h 5643804"/>
              <a:gd name="connsiteX6353" fmla="*/ 3479838 w 8366380"/>
              <a:gd name="connsiteY6353" fmla="*/ 5604267 h 5643804"/>
              <a:gd name="connsiteX6354" fmla="*/ 3460069 w 8366380"/>
              <a:gd name="connsiteY6354" fmla="*/ 5624035 h 5643804"/>
              <a:gd name="connsiteX6355" fmla="*/ 3479838 w 8366380"/>
              <a:gd name="connsiteY6355" fmla="*/ 5643804 h 5643804"/>
              <a:gd name="connsiteX6356" fmla="*/ 3286810 w 8366380"/>
              <a:gd name="connsiteY6356" fmla="*/ 5643804 h 5643804"/>
              <a:gd name="connsiteX6357" fmla="*/ 3306579 w 8366380"/>
              <a:gd name="connsiteY6357" fmla="*/ 5624035 h 5643804"/>
              <a:gd name="connsiteX6358" fmla="*/ 3286810 w 8366380"/>
              <a:gd name="connsiteY6358" fmla="*/ 5604267 h 5643804"/>
              <a:gd name="connsiteX6359" fmla="*/ 3267042 w 8366380"/>
              <a:gd name="connsiteY6359" fmla="*/ 5624035 h 5643804"/>
              <a:gd name="connsiteX6360" fmla="*/ 3286810 w 8366380"/>
              <a:gd name="connsiteY6360" fmla="*/ 5643804 h 5643804"/>
              <a:gd name="connsiteX6361" fmla="*/ 3093783 w 8366380"/>
              <a:gd name="connsiteY6361" fmla="*/ 5643804 h 5643804"/>
              <a:gd name="connsiteX6362" fmla="*/ 3113551 w 8366380"/>
              <a:gd name="connsiteY6362" fmla="*/ 5624035 h 5643804"/>
              <a:gd name="connsiteX6363" fmla="*/ 3093783 w 8366380"/>
              <a:gd name="connsiteY6363" fmla="*/ 5604267 h 5643804"/>
              <a:gd name="connsiteX6364" fmla="*/ 3074014 w 8366380"/>
              <a:gd name="connsiteY6364" fmla="*/ 5624035 h 5643804"/>
              <a:gd name="connsiteX6365" fmla="*/ 3093783 w 8366380"/>
              <a:gd name="connsiteY6365" fmla="*/ 5643804 h 5643804"/>
              <a:gd name="connsiteX6366" fmla="*/ 2900755 w 8366380"/>
              <a:gd name="connsiteY6366" fmla="*/ 5643804 h 5643804"/>
              <a:gd name="connsiteX6367" fmla="*/ 2920524 w 8366380"/>
              <a:gd name="connsiteY6367" fmla="*/ 5624035 h 5643804"/>
              <a:gd name="connsiteX6368" fmla="*/ 2900755 w 8366380"/>
              <a:gd name="connsiteY6368" fmla="*/ 5604267 h 5643804"/>
              <a:gd name="connsiteX6369" fmla="*/ 2880987 w 8366380"/>
              <a:gd name="connsiteY6369" fmla="*/ 5624035 h 5643804"/>
              <a:gd name="connsiteX6370" fmla="*/ 2900755 w 8366380"/>
              <a:gd name="connsiteY6370" fmla="*/ 5643804 h 5643804"/>
              <a:gd name="connsiteX6371" fmla="*/ 2707727 w 8366380"/>
              <a:gd name="connsiteY6371" fmla="*/ 5643804 h 5643804"/>
              <a:gd name="connsiteX6372" fmla="*/ 2727495 w 8366380"/>
              <a:gd name="connsiteY6372" fmla="*/ 5624035 h 5643804"/>
              <a:gd name="connsiteX6373" fmla="*/ 2707727 w 8366380"/>
              <a:gd name="connsiteY6373" fmla="*/ 5604267 h 5643804"/>
              <a:gd name="connsiteX6374" fmla="*/ 2687958 w 8366380"/>
              <a:gd name="connsiteY6374" fmla="*/ 5624035 h 5643804"/>
              <a:gd name="connsiteX6375" fmla="*/ 2707727 w 8366380"/>
              <a:gd name="connsiteY6375" fmla="*/ 5643804 h 5643804"/>
              <a:gd name="connsiteX6376" fmla="*/ 2514699 w 8366380"/>
              <a:gd name="connsiteY6376" fmla="*/ 5643804 h 5643804"/>
              <a:gd name="connsiteX6377" fmla="*/ 2534468 w 8366380"/>
              <a:gd name="connsiteY6377" fmla="*/ 5624035 h 5643804"/>
              <a:gd name="connsiteX6378" fmla="*/ 2514699 w 8366380"/>
              <a:gd name="connsiteY6378" fmla="*/ 5604267 h 5643804"/>
              <a:gd name="connsiteX6379" fmla="*/ 2494931 w 8366380"/>
              <a:gd name="connsiteY6379" fmla="*/ 5624035 h 5643804"/>
              <a:gd name="connsiteX6380" fmla="*/ 2514699 w 8366380"/>
              <a:gd name="connsiteY6380" fmla="*/ 5643804 h 5643804"/>
              <a:gd name="connsiteX6381" fmla="*/ 2321672 w 8366380"/>
              <a:gd name="connsiteY6381" fmla="*/ 5643804 h 5643804"/>
              <a:gd name="connsiteX6382" fmla="*/ 2341440 w 8366380"/>
              <a:gd name="connsiteY6382" fmla="*/ 5624035 h 5643804"/>
              <a:gd name="connsiteX6383" fmla="*/ 2321672 w 8366380"/>
              <a:gd name="connsiteY6383" fmla="*/ 5604267 h 5643804"/>
              <a:gd name="connsiteX6384" fmla="*/ 2301903 w 8366380"/>
              <a:gd name="connsiteY6384" fmla="*/ 5624035 h 5643804"/>
              <a:gd name="connsiteX6385" fmla="*/ 2321672 w 8366380"/>
              <a:gd name="connsiteY6385" fmla="*/ 5643804 h 5643804"/>
              <a:gd name="connsiteX6386" fmla="*/ 2128643 w 8366380"/>
              <a:gd name="connsiteY6386" fmla="*/ 5643804 h 5643804"/>
              <a:gd name="connsiteX6387" fmla="*/ 2148412 w 8366380"/>
              <a:gd name="connsiteY6387" fmla="*/ 5624035 h 5643804"/>
              <a:gd name="connsiteX6388" fmla="*/ 2128643 w 8366380"/>
              <a:gd name="connsiteY6388" fmla="*/ 5604267 h 5643804"/>
              <a:gd name="connsiteX6389" fmla="*/ 2108875 w 8366380"/>
              <a:gd name="connsiteY6389" fmla="*/ 5624035 h 5643804"/>
              <a:gd name="connsiteX6390" fmla="*/ 2128643 w 8366380"/>
              <a:gd name="connsiteY6390" fmla="*/ 5643804 h 5643804"/>
              <a:gd name="connsiteX6391" fmla="*/ 1935616 w 8366380"/>
              <a:gd name="connsiteY6391" fmla="*/ 5643804 h 5643804"/>
              <a:gd name="connsiteX6392" fmla="*/ 1955384 w 8366380"/>
              <a:gd name="connsiteY6392" fmla="*/ 5624035 h 5643804"/>
              <a:gd name="connsiteX6393" fmla="*/ 1935616 w 8366380"/>
              <a:gd name="connsiteY6393" fmla="*/ 5604267 h 5643804"/>
              <a:gd name="connsiteX6394" fmla="*/ 1915848 w 8366380"/>
              <a:gd name="connsiteY6394" fmla="*/ 5624035 h 5643804"/>
              <a:gd name="connsiteX6395" fmla="*/ 1935616 w 8366380"/>
              <a:gd name="connsiteY6395" fmla="*/ 5643804 h 5643804"/>
              <a:gd name="connsiteX6396" fmla="*/ 1727277 w 8366380"/>
              <a:gd name="connsiteY6396" fmla="*/ 5643804 h 5643804"/>
              <a:gd name="connsiteX6397" fmla="*/ 1747045 w 8366380"/>
              <a:gd name="connsiteY6397" fmla="*/ 5624035 h 5643804"/>
              <a:gd name="connsiteX6398" fmla="*/ 1727277 w 8366380"/>
              <a:gd name="connsiteY6398" fmla="*/ 5604267 h 5643804"/>
              <a:gd name="connsiteX6399" fmla="*/ 1707508 w 8366380"/>
              <a:gd name="connsiteY6399" fmla="*/ 5624035 h 5643804"/>
              <a:gd name="connsiteX6400" fmla="*/ 1727277 w 8366380"/>
              <a:gd name="connsiteY6400" fmla="*/ 5643804 h 5643804"/>
              <a:gd name="connsiteX6401" fmla="*/ 1534249 w 8366380"/>
              <a:gd name="connsiteY6401" fmla="*/ 5643804 h 5643804"/>
              <a:gd name="connsiteX6402" fmla="*/ 1554018 w 8366380"/>
              <a:gd name="connsiteY6402" fmla="*/ 5624035 h 5643804"/>
              <a:gd name="connsiteX6403" fmla="*/ 1534249 w 8366380"/>
              <a:gd name="connsiteY6403" fmla="*/ 5604267 h 5643804"/>
              <a:gd name="connsiteX6404" fmla="*/ 1514481 w 8366380"/>
              <a:gd name="connsiteY6404" fmla="*/ 5624035 h 5643804"/>
              <a:gd name="connsiteX6405" fmla="*/ 1534249 w 8366380"/>
              <a:gd name="connsiteY6405" fmla="*/ 5643804 h 5643804"/>
              <a:gd name="connsiteX6406" fmla="*/ 1341222 w 8366380"/>
              <a:gd name="connsiteY6406" fmla="*/ 5643804 h 5643804"/>
              <a:gd name="connsiteX6407" fmla="*/ 1360990 w 8366380"/>
              <a:gd name="connsiteY6407" fmla="*/ 5624035 h 5643804"/>
              <a:gd name="connsiteX6408" fmla="*/ 1341222 w 8366380"/>
              <a:gd name="connsiteY6408" fmla="*/ 5604267 h 5643804"/>
              <a:gd name="connsiteX6409" fmla="*/ 1321453 w 8366380"/>
              <a:gd name="connsiteY6409" fmla="*/ 5624035 h 5643804"/>
              <a:gd name="connsiteX6410" fmla="*/ 1341222 w 8366380"/>
              <a:gd name="connsiteY6410" fmla="*/ 5643804 h 5643804"/>
              <a:gd name="connsiteX6411" fmla="*/ 1148193 w 8366380"/>
              <a:gd name="connsiteY6411" fmla="*/ 5643804 h 5643804"/>
              <a:gd name="connsiteX6412" fmla="*/ 1167962 w 8366380"/>
              <a:gd name="connsiteY6412" fmla="*/ 5624035 h 5643804"/>
              <a:gd name="connsiteX6413" fmla="*/ 1148193 w 8366380"/>
              <a:gd name="connsiteY6413" fmla="*/ 5604267 h 5643804"/>
              <a:gd name="connsiteX6414" fmla="*/ 1128425 w 8366380"/>
              <a:gd name="connsiteY6414" fmla="*/ 5624035 h 5643804"/>
              <a:gd name="connsiteX6415" fmla="*/ 1148193 w 8366380"/>
              <a:gd name="connsiteY6415" fmla="*/ 5643804 h 5643804"/>
              <a:gd name="connsiteX6416" fmla="*/ 955166 w 8366380"/>
              <a:gd name="connsiteY6416" fmla="*/ 5643804 h 5643804"/>
              <a:gd name="connsiteX6417" fmla="*/ 974934 w 8366380"/>
              <a:gd name="connsiteY6417" fmla="*/ 5624035 h 5643804"/>
              <a:gd name="connsiteX6418" fmla="*/ 955166 w 8366380"/>
              <a:gd name="connsiteY6418" fmla="*/ 5604267 h 5643804"/>
              <a:gd name="connsiteX6419" fmla="*/ 935398 w 8366380"/>
              <a:gd name="connsiteY6419" fmla="*/ 5624035 h 5643804"/>
              <a:gd name="connsiteX6420" fmla="*/ 955166 w 8366380"/>
              <a:gd name="connsiteY6420" fmla="*/ 5643804 h 5643804"/>
              <a:gd name="connsiteX6421" fmla="*/ 762138 w 8366380"/>
              <a:gd name="connsiteY6421" fmla="*/ 5643804 h 5643804"/>
              <a:gd name="connsiteX6422" fmla="*/ 781907 w 8366380"/>
              <a:gd name="connsiteY6422" fmla="*/ 5624035 h 5643804"/>
              <a:gd name="connsiteX6423" fmla="*/ 762138 w 8366380"/>
              <a:gd name="connsiteY6423" fmla="*/ 5604267 h 5643804"/>
              <a:gd name="connsiteX6424" fmla="*/ 742370 w 8366380"/>
              <a:gd name="connsiteY6424" fmla="*/ 5624035 h 5643804"/>
              <a:gd name="connsiteX6425" fmla="*/ 762138 w 8366380"/>
              <a:gd name="connsiteY6425" fmla="*/ 5643804 h 5643804"/>
              <a:gd name="connsiteX6426" fmla="*/ 569111 w 8366380"/>
              <a:gd name="connsiteY6426" fmla="*/ 5643804 h 5643804"/>
              <a:gd name="connsiteX6427" fmla="*/ 588879 w 8366380"/>
              <a:gd name="connsiteY6427" fmla="*/ 5624035 h 5643804"/>
              <a:gd name="connsiteX6428" fmla="*/ 569111 w 8366380"/>
              <a:gd name="connsiteY6428" fmla="*/ 5604267 h 5643804"/>
              <a:gd name="connsiteX6429" fmla="*/ 549343 w 8366380"/>
              <a:gd name="connsiteY6429" fmla="*/ 5624035 h 5643804"/>
              <a:gd name="connsiteX6430" fmla="*/ 569111 w 8366380"/>
              <a:gd name="connsiteY6430" fmla="*/ 5643804 h 5643804"/>
              <a:gd name="connsiteX6431" fmla="*/ 376082 w 8366380"/>
              <a:gd name="connsiteY6431" fmla="*/ 5643804 h 5643804"/>
              <a:gd name="connsiteX6432" fmla="*/ 395851 w 8366380"/>
              <a:gd name="connsiteY6432" fmla="*/ 5624035 h 5643804"/>
              <a:gd name="connsiteX6433" fmla="*/ 376082 w 8366380"/>
              <a:gd name="connsiteY6433" fmla="*/ 5604267 h 5643804"/>
              <a:gd name="connsiteX6434" fmla="*/ 356314 w 8366380"/>
              <a:gd name="connsiteY6434" fmla="*/ 5624035 h 5643804"/>
              <a:gd name="connsiteX6435" fmla="*/ 376082 w 8366380"/>
              <a:gd name="connsiteY6435" fmla="*/ 5643804 h 5643804"/>
              <a:gd name="connsiteX6436" fmla="*/ 183055 w 8366380"/>
              <a:gd name="connsiteY6436" fmla="*/ 5643804 h 5643804"/>
              <a:gd name="connsiteX6437" fmla="*/ 202823 w 8366380"/>
              <a:gd name="connsiteY6437" fmla="*/ 5624035 h 5643804"/>
              <a:gd name="connsiteX6438" fmla="*/ 183055 w 8366380"/>
              <a:gd name="connsiteY6438" fmla="*/ 5604267 h 5643804"/>
              <a:gd name="connsiteX6439" fmla="*/ 163287 w 8366380"/>
              <a:gd name="connsiteY6439" fmla="*/ 5624035 h 5643804"/>
              <a:gd name="connsiteX6440" fmla="*/ 183055 w 8366380"/>
              <a:gd name="connsiteY6440" fmla="*/ 5643804 h 564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Lst>
            <a:rect l="l" t="t" r="r" b="b"/>
            <a:pathLst>
              <a:path w="8366380" h="5643804">
                <a:moveTo>
                  <a:pt x="8156338" y="39536"/>
                </a:moveTo>
                <a:cubicBezTo>
                  <a:pt x="8167256" y="39536"/>
                  <a:pt x="8176107" y="30685"/>
                  <a:pt x="8176107" y="19768"/>
                </a:cubicBezTo>
                <a:cubicBezTo>
                  <a:pt x="8176107" y="8850"/>
                  <a:pt x="8167256" y="0"/>
                  <a:pt x="8156338" y="0"/>
                </a:cubicBezTo>
                <a:cubicBezTo>
                  <a:pt x="8145421" y="0"/>
                  <a:pt x="8136570" y="8850"/>
                  <a:pt x="8136570" y="19768"/>
                </a:cubicBezTo>
                <a:cubicBezTo>
                  <a:pt x="8136570" y="30685"/>
                  <a:pt x="8145421" y="39536"/>
                  <a:pt x="8156338" y="39536"/>
                </a:cubicBezTo>
                <a:close/>
                <a:moveTo>
                  <a:pt x="7963311" y="39536"/>
                </a:moveTo>
                <a:cubicBezTo>
                  <a:pt x="7974228" y="39536"/>
                  <a:pt x="7983079" y="30685"/>
                  <a:pt x="7983079" y="19768"/>
                </a:cubicBezTo>
                <a:cubicBezTo>
                  <a:pt x="7983079" y="8850"/>
                  <a:pt x="7974228" y="0"/>
                  <a:pt x="7963311" y="0"/>
                </a:cubicBezTo>
                <a:cubicBezTo>
                  <a:pt x="7952393" y="0"/>
                  <a:pt x="7943543" y="8850"/>
                  <a:pt x="7943543" y="19768"/>
                </a:cubicBezTo>
                <a:cubicBezTo>
                  <a:pt x="7943543" y="30685"/>
                  <a:pt x="7952393" y="39536"/>
                  <a:pt x="7963311" y="39536"/>
                </a:cubicBezTo>
                <a:close/>
                <a:moveTo>
                  <a:pt x="7770283" y="39536"/>
                </a:moveTo>
                <a:cubicBezTo>
                  <a:pt x="7781201" y="39536"/>
                  <a:pt x="7790052" y="30685"/>
                  <a:pt x="7790052" y="19768"/>
                </a:cubicBezTo>
                <a:cubicBezTo>
                  <a:pt x="7790052" y="8850"/>
                  <a:pt x="7781201" y="0"/>
                  <a:pt x="7770283" y="0"/>
                </a:cubicBezTo>
                <a:cubicBezTo>
                  <a:pt x="7759366" y="0"/>
                  <a:pt x="7750515" y="8850"/>
                  <a:pt x="7750515" y="19768"/>
                </a:cubicBezTo>
                <a:cubicBezTo>
                  <a:pt x="7750515" y="30685"/>
                  <a:pt x="7759366" y="39536"/>
                  <a:pt x="7770283" y="39536"/>
                </a:cubicBezTo>
                <a:close/>
                <a:moveTo>
                  <a:pt x="7577256" y="39536"/>
                </a:moveTo>
                <a:cubicBezTo>
                  <a:pt x="7588174" y="39536"/>
                  <a:pt x="7597024" y="30685"/>
                  <a:pt x="7597024" y="19768"/>
                </a:cubicBezTo>
                <a:cubicBezTo>
                  <a:pt x="7597024" y="8850"/>
                  <a:pt x="7588174" y="0"/>
                  <a:pt x="7577256" y="0"/>
                </a:cubicBezTo>
                <a:cubicBezTo>
                  <a:pt x="7566338" y="0"/>
                  <a:pt x="7557488" y="8850"/>
                  <a:pt x="7557488" y="19768"/>
                </a:cubicBezTo>
                <a:cubicBezTo>
                  <a:pt x="7557488" y="30685"/>
                  <a:pt x="7566338" y="39536"/>
                  <a:pt x="7577256" y="39536"/>
                </a:cubicBezTo>
                <a:close/>
                <a:moveTo>
                  <a:pt x="7384228" y="39536"/>
                </a:moveTo>
                <a:cubicBezTo>
                  <a:pt x="7395145" y="39536"/>
                  <a:pt x="7403996" y="30685"/>
                  <a:pt x="7403996" y="19768"/>
                </a:cubicBezTo>
                <a:cubicBezTo>
                  <a:pt x="7403996" y="8850"/>
                  <a:pt x="7395145" y="0"/>
                  <a:pt x="7384228" y="0"/>
                </a:cubicBezTo>
                <a:cubicBezTo>
                  <a:pt x="7373310" y="0"/>
                  <a:pt x="7364459" y="8850"/>
                  <a:pt x="7364459" y="19768"/>
                </a:cubicBezTo>
                <a:cubicBezTo>
                  <a:pt x="7364459" y="30685"/>
                  <a:pt x="7373310" y="39536"/>
                  <a:pt x="7384228" y="39536"/>
                </a:cubicBezTo>
                <a:close/>
                <a:moveTo>
                  <a:pt x="7191200" y="39536"/>
                </a:moveTo>
                <a:cubicBezTo>
                  <a:pt x="7202118" y="39536"/>
                  <a:pt x="7210968" y="30685"/>
                  <a:pt x="7210968" y="19768"/>
                </a:cubicBezTo>
                <a:cubicBezTo>
                  <a:pt x="7210968" y="8850"/>
                  <a:pt x="7202118" y="0"/>
                  <a:pt x="7191200" y="0"/>
                </a:cubicBezTo>
                <a:cubicBezTo>
                  <a:pt x="7180283" y="0"/>
                  <a:pt x="7171432" y="8850"/>
                  <a:pt x="7171432" y="19768"/>
                </a:cubicBezTo>
                <a:cubicBezTo>
                  <a:pt x="7171432" y="30685"/>
                  <a:pt x="7180283" y="39536"/>
                  <a:pt x="7191200" y="39536"/>
                </a:cubicBezTo>
                <a:close/>
                <a:moveTo>
                  <a:pt x="6998173" y="39536"/>
                </a:moveTo>
                <a:cubicBezTo>
                  <a:pt x="7009090" y="39536"/>
                  <a:pt x="7017941" y="30685"/>
                  <a:pt x="7017941" y="19768"/>
                </a:cubicBezTo>
                <a:cubicBezTo>
                  <a:pt x="7017941" y="8850"/>
                  <a:pt x="7009090" y="0"/>
                  <a:pt x="6998173" y="0"/>
                </a:cubicBezTo>
                <a:cubicBezTo>
                  <a:pt x="6987255" y="0"/>
                  <a:pt x="6978404" y="8850"/>
                  <a:pt x="6978404" y="19768"/>
                </a:cubicBezTo>
                <a:cubicBezTo>
                  <a:pt x="6978404" y="30685"/>
                  <a:pt x="6987255" y="39536"/>
                  <a:pt x="6998173" y="39536"/>
                </a:cubicBezTo>
                <a:close/>
                <a:moveTo>
                  <a:pt x="6805144" y="39536"/>
                </a:moveTo>
                <a:cubicBezTo>
                  <a:pt x="6816062" y="39536"/>
                  <a:pt x="6824913" y="30685"/>
                  <a:pt x="6824913" y="19768"/>
                </a:cubicBezTo>
                <a:cubicBezTo>
                  <a:pt x="6824913" y="8850"/>
                  <a:pt x="6816062" y="0"/>
                  <a:pt x="6805144" y="0"/>
                </a:cubicBezTo>
                <a:cubicBezTo>
                  <a:pt x="6794227" y="0"/>
                  <a:pt x="6785376" y="8850"/>
                  <a:pt x="6785376" y="19768"/>
                </a:cubicBezTo>
                <a:cubicBezTo>
                  <a:pt x="6785376" y="30685"/>
                  <a:pt x="6794227" y="39536"/>
                  <a:pt x="6805144" y="39536"/>
                </a:cubicBezTo>
                <a:close/>
                <a:moveTo>
                  <a:pt x="6612117" y="39536"/>
                </a:moveTo>
                <a:cubicBezTo>
                  <a:pt x="6623034" y="39536"/>
                  <a:pt x="6631885" y="30685"/>
                  <a:pt x="6631885" y="19768"/>
                </a:cubicBezTo>
                <a:cubicBezTo>
                  <a:pt x="6631885" y="8850"/>
                  <a:pt x="6623034" y="0"/>
                  <a:pt x="6612117" y="0"/>
                </a:cubicBezTo>
                <a:cubicBezTo>
                  <a:pt x="6601199" y="0"/>
                  <a:pt x="6592348" y="8850"/>
                  <a:pt x="6592348" y="19768"/>
                </a:cubicBezTo>
                <a:cubicBezTo>
                  <a:pt x="6592348" y="30685"/>
                  <a:pt x="6601199" y="39536"/>
                  <a:pt x="6612117" y="39536"/>
                </a:cubicBezTo>
                <a:close/>
                <a:moveTo>
                  <a:pt x="6403778" y="39536"/>
                </a:moveTo>
                <a:cubicBezTo>
                  <a:pt x="6414695" y="39536"/>
                  <a:pt x="6423546" y="30685"/>
                  <a:pt x="6423546" y="19768"/>
                </a:cubicBezTo>
                <a:cubicBezTo>
                  <a:pt x="6423546" y="8850"/>
                  <a:pt x="6414695" y="0"/>
                  <a:pt x="6403778" y="0"/>
                </a:cubicBezTo>
                <a:cubicBezTo>
                  <a:pt x="6392860" y="0"/>
                  <a:pt x="6384009" y="8850"/>
                  <a:pt x="6384009" y="19768"/>
                </a:cubicBezTo>
                <a:cubicBezTo>
                  <a:pt x="6384009" y="30685"/>
                  <a:pt x="6392860" y="39536"/>
                  <a:pt x="6403778" y="39536"/>
                </a:cubicBezTo>
                <a:close/>
                <a:moveTo>
                  <a:pt x="6210750" y="39536"/>
                </a:moveTo>
                <a:cubicBezTo>
                  <a:pt x="6221668" y="39536"/>
                  <a:pt x="6230519" y="30685"/>
                  <a:pt x="6230519" y="19768"/>
                </a:cubicBezTo>
                <a:cubicBezTo>
                  <a:pt x="6230519" y="8850"/>
                  <a:pt x="6221668" y="0"/>
                  <a:pt x="6210750" y="0"/>
                </a:cubicBezTo>
                <a:cubicBezTo>
                  <a:pt x="6199833" y="0"/>
                  <a:pt x="6190982" y="8850"/>
                  <a:pt x="6190982" y="19768"/>
                </a:cubicBezTo>
                <a:cubicBezTo>
                  <a:pt x="6190982" y="30685"/>
                  <a:pt x="6199833" y="39536"/>
                  <a:pt x="6210750" y="39536"/>
                </a:cubicBezTo>
                <a:close/>
                <a:moveTo>
                  <a:pt x="6017723" y="39536"/>
                </a:moveTo>
                <a:cubicBezTo>
                  <a:pt x="6028640" y="39536"/>
                  <a:pt x="6037491" y="30685"/>
                  <a:pt x="6037491" y="19768"/>
                </a:cubicBezTo>
                <a:cubicBezTo>
                  <a:pt x="6037491" y="8850"/>
                  <a:pt x="6028640" y="0"/>
                  <a:pt x="6017723" y="0"/>
                </a:cubicBezTo>
                <a:cubicBezTo>
                  <a:pt x="6006805" y="0"/>
                  <a:pt x="5997954" y="8850"/>
                  <a:pt x="5997954" y="19768"/>
                </a:cubicBezTo>
                <a:cubicBezTo>
                  <a:pt x="5997954" y="30685"/>
                  <a:pt x="6006805" y="39536"/>
                  <a:pt x="6017723" y="39536"/>
                </a:cubicBezTo>
                <a:close/>
                <a:moveTo>
                  <a:pt x="5824694" y="39536"/>
                </a:moveTo>
                <a:cubicBezTo>
                  <a:pt x="5835612" y="39536"/>
                  <a:pt x="5844463" y="30685"/>
                  <a:pt x="5844463" y="19768"/>
                </a:cubicBezTo>
                <a:cubicBezTo>
                  <a:pt x="5844463" y="8850"/>
                  <a:pt x="5835612" y="0"/>
                  <a:pt x="5824694" y="0"/>
                </a:cubicBezTo>
                <a:cubicBezTo>
                  <a:pt x="5813777" y="0"/>
                  <a:pt x="5804926" y="8850"/>
                  <a:pt x="5804926" y="19768"/>
                </a:cubicBezTo>
                <a:cubicBezTo>
                  <a:pt x="5804926" y="30685"/>
                  <a:pt x="5813777" y="39536"/>
                  <a:pt x="5824694" y="39536"/>
                </a:cubicBezTo>
                <a:close/>
                <a:moveTo>
                  <a:pt x="5631667" y="39536"/>
                </a:moveTo>
                <a:cubicBezTo>
                  <a:pt x="5642584" y="39536"/>
                  <a:pt x="5651435" y="30685"/>
                  <a:pt x="5651435" y="19768"/>
                </a:cubicBezTo>
                <a:cubicBezTo>
                  <a:pt x="5651435" y="8850"/>
                  <a:pt x="5642584" y="0"/>
                  <a:pt x="5631667" y="0"/>
                </a:cubicBezTo>
                <a:cubicBezTo>
                  <a:pt x="5620749" y="0"/>
                  <a:pt x="5611899" y="8850"/>
                  <a:pt x="5611899" y="19768"/>
                </a:cubicBezTo>
                <a:cubicBezTo>
                  <a:pt x="5611899" y="30685"/>
                  <a:pt x="5620749" y="39536"/>
                  <a:pt x="5631667" y="39536"/>
                </a:cubicBezTo>
                <a:close/>
                <a:moveTo>
                  <a:pt x="5438639" y="39536"/>
                </a:moveTo>
                <a:cubicBezTo>
                  <a:pt x="5449557" y="39536"/>
                  <a:pt x="5458408" y="30685"/>
                  <a:pt x="5458408" y="19768"/>
                </a:cubicBezTo>
                <a:cubicBezTo>
                  <a:pt x="5458408" y="8850"/>
                  <a:pt x="5449557" y="0"/>
                  <a:pt x="5438639" y="0"/>
                </a:cubicBezTo>
                <a:cubicBezTo>
                  <a:pt x="5427722" y="0"/>
                  <a:pt x="5418871" y="8850"/>
                  <a:pt x="5418871" y="19768"/>
                </a:cubicBezTo>
                <a:cubicBezTo>
                  <a:pt x="5418871" y="30685"/>
                  <a:pt x="5427722" y="39536"/>
                  <a:pt x="5438639" y="39536"/>
                </a:cubicBezTo>
                <a:close/>
                <a:moveTo>
                  <a:pt x="5245612" y="39536"/>
                </a:moveTo>
                <a:cubicBezTo>
                  <a:pt x="5256529" y="39536"/>
                  <a:pt x="5265380" y="30685"/>
                  <a:pt x="5265380" y="19768"/>
                </a:cubicBezTo>
                <a:cubicBezTo>
                  <a:pt x="5265380" y="8850"/>
                  <a:pt x="5256529" y="0"/>
                  <a:pt x="5245612" y="0"/>
                </a:cubicBezTo>
                <a:cubicBezTo>
                  <a:pt x="5234694" y="0"/>
                  <a:pt x="5225843" y="8850"/>
                  <a:pt x="5225843" y="19768"/>
                </a:cubicBezTo>
                <a:cubicBezTo>
                  <a:pt x="5225843" y="30685"/>
                  <a:pt x="5234694" y="39536"/>
                  <a:pt x="5245612" y="39536"/>
                </a:cubicBezTo>
                <a:close/>
                <a:moveTo>
                  <a:pt x="5052584" y="39536"/>
                </a:moveTo>
                <a:cubicBezTo>
                  <a:pt x="5063502" y="39536"/>
                  <a:pt x="5072353" y="30685"/>
                  <a:pt x="5072353" y="19768"/>
                </a:cubicBezTo>
                <a:cubicBezTo>
                  <a:pt x="5072353" y="8850"/>
                  <a:pt x="5063502" y="0"/>
                  <a:pt x="5052584" y="0"/>
                </a:cubicBezTo>
                <a:cubicBezTo>
                  <a:pt x="5041666" y="0"/>
                  <a:pt x="5032815" y="8850"/>
                  <a:pt x="5032815" y="19768"/>
                </a:cubicBezTo>
                <a:cubicBezTo>
                  <a:pt x="5032815" y="30685"/>
                  <a:pt x="5041666" y="39536"/>
                  <a:pt x="5052584" y="39536"/>
                </a:cubicBezTo>
                <a:close/>
                <a:moveTo>
                  <a:pt x="4859557" y="39536"/>
                </a:moveTo>
                <a:cubicBezTo>
                  <a:pt x="4870473" y="39536"/>
                  <a:pt x="4879324" y="30685"/>
                  <a:pt x="4879324" y="19768"/>
                </a:cubicBezTo>
                <a:cubicBezTo>
                  <a:pt x="4879324" y="8850"/>
                  <a:pt x="4870473" y="0"/>
                  <a:pt x="4859557" y="0"/>
                </a:cubicBezTo>
                <a:cubicBezTo>
                  <a:pt x="4848639" y="0"/>
                  <a:pt x="4839789" y="8850"/>
                  <a:pt x="4839789" y="19768"/>
                </a:cubicBezTo>
                <a:cubicBezTo>
                  <a:pt x="4839789" y="30685"/>
                  <a:pt x="4848639" y="39536"/>
                  <a:pt x="4859557" y="39536"/>
                </a:cubicBezTo>
                <a:close/>
                <a:moveTo>
                  <a:pt x="4666528" y="39536"/>
                </a:moveTo>
                <a:cubicBezTo>
                  <a:pt x="4677446" y="39536"/>
                  <a:pt x="4686297" y="30685"/>
                  <a:pt x="4686297" y="19768"/>
                </a:cubicBezTo>
                <a:cubicBezTo>
                  <a:pt x="4686297" y="8850"/>
                  <a:pt x="4677446" y="0"/>
                  <a:pt x="4666528" y="0"/>
                </a:cubicBezTo>
                <a:cubicBezTo>
                  <a:pt x="4655612" y="0"/>
                  <a:pt x="4646761" y="8850"/>
                  <a:pt x="4646761" y="19768"/>
                </a:cubicBezTo>
                <a:cubicBezTo>
                  <a:pt x="4646761" y="30685"/>
                  <a:pt x="4655612" y="39536"/>
                  <a:pt x="4666528" y="39536"/>
                </a:cubicBezTo>
                <a:close/>
                <a:moveTo>
                  <a:pt x="4473501" y="39536"/>
                </a:moveTo>
                <a:cubicBezTo>
                  <a:pt x="4484419" y="39536"/>
                  <a:pt x="4493269" y="30685"/>
                  <a:pt x="4493269" y="19768"/>
                </a:cubicBezTo>
                <a:cubicBezTo>
                  <a:pt x="4493269" y="8850"/>
                  <a:pt x="4484419" y="0"/>
                  <a:pt x="4473501" y="0"/>
                </a:cubicBezTo>
                <a:cubicBezTo>
                  <a:pt x="4462582" y="0"/>
                  <a:pt x="4453732" y="8850"/>
                  <a:pt x="4453732" y="19768"/>
                </a:cubicBezTo>
                <a:cubicBezTo>
                  <a:pt x="4453732" y="30685"/>
                  <a:pt x="4462582" y="39536"/>
                  <a:pt x="4473501" y="39536"/>
                </a:cubicBezTo>
                <a:close/>
                <a:moveTo>
                  <a:pt x="4280474" y="39536"/>
                </a:moveTo>
                <a:cubicBezTo>
                  <a:pt x="4291390" y="39536"/>
                  <a:pt x="4300242" y="30685"/>
                  <a:pt x="4300242" y="19768"/>
                </a:cubicBezTo>
                <a:cubicBezTo>
                  <a:pt x="4300242" y="8850"/>
                  <a:pt x="4291390" y="0"/>
                  <a:pt x="4280474" y="0"/>
                </a:cubicBezTo>
                <a:cubicBezTo>
                  <a:pt x="4269556" y="0"/>
                  <a:pt x="4260705" y="8850"/>
                  <a:pt x="4260705" y="19768"/>
                </a:cubicBezTo>
                <a:cubicBezTo>
                  <a:pt x="4260705" y="30685"/>
                  <a:pt x="4269556" y="39536"/>
                  <a:pt x="4280474" y="39536"/>
                </a:cubicBezTo>
                <a:close/>
                <a:moveTo>
                  <a:pt x="4058922" y="39536"/>
                </a:moveTo>
                <a:cubicBezTo>
                  <a:pt x="4069840" y="39536"/>
                  <a:pt x="4078690" y="30685"/>
                  <a:pt x="4078690" y="19768"/>
                </a:cubicBezTo>
                <a:cubicBezTo>
                  <a:pt x="4078690" y="8850"/>
                  <a:pt x="4069840" y="0"/>
                  <a:pt x="4058922" y="0"/>
                </a:cubicBezTo>
                <a:cubicBezTo>
                  <a:pt x="4048003" y="0"/>
                  <a:pt x="4039153" y="8850"/>
                  <a:pt x="4039153" y="19768"/>
                </a:cubicBezTo>
                <a:cubicBezTo>
                  <a:pt x="4039153" y="30685"/>
                  <a:pt x="4048003" y="39536"/>
                  <a:pt x="4058922" y="39536"/>
                </a:cubicBezTo>
                <a:close/>
                <a:moveTo>
                  <a:pt x="3865894" y="39536"/>
                </a:moveTo>
                <a:cubicBezTo>
                  <a:pt x="3876811" y="39536"/>
                  <a:pt x="3885662" y="30685"/>
                  <a:pt x="3885662" y="19768"/>
                </a:cubicBezTo>
                <a:cubicBezTo>
                  <a:pt x="3885662" y="8850"/>
                  <a:pt x="3876811" y="0"/>
                  <a:pt x="3865894" y="0"/>
                </a:cubicBezTo>
                <a:cubicBezTo>
                  <a:pt x="3854977" y="0"/>
                  <a:pt x="3846126" y="8850"/>
                  <a:pt x="3846126" y="19768"/>
                </a:cubicBezTo>
                <a:cubicBezTo>
                  <a:pt x="3846126" y="30685"/>
                  <a:pt x="3854977" y="39536"/>
                  <a:pt x="3865894" y="39536"/>
                </a:cubicBezTo>
                <a:close/>
                <a:moveTo>
                  <a:pt x="3672866" y="39536"/>
                </a:moveTo>
                <a:cubicBezTo>
                  <a:pt x="3683783" y="39536"/>
                  <a:pt x="3692634" y="30685"/>
                  <a:pt x="3692634" y="19768"/>
                </a:cubicBezTo>
                <a:cubicBezTo>
                  <a:pt x="3692634" y="8850"/>
                  <a:pt x="3683783" y="0"/>
                  <a:pt x="3672866" y="0"/>
                </a:cubicBezTo>
                <a:cubicBezTo>
                  <a:pt x="3661948" y="0"/>
                  <a:pt x="3653098" y="8850"/>
                  <a:pt x="3653098" y="19768"/>
                </a:cubicBezTo>
                <a:cubicBezTo>
                  <a:pt x="3653098" y="30685"/>
                  <a:pt x="3661948" y="39536"/>
                  <a:pt x="3672866" y="39536"/>
                </a:cubicBezTo>
                <a:close/>
                <a:moveTo>
                  <a:pt x="3479838" y="39536"/>
                </a:moveTo>
                <a:cubicBezTo>
                  <a:pt x="3490755" y="39536"/>
                  <a:pt x="3499606" y="30685"/>
                  <a:pt x="3499606" y="19768"/>
                </a:cubicBezTo>
                <a:cubicBezTo>
                  <a:pt x="3499606" y="8850"/>
                  <a:pt x="3490755" y="0"/>
                  <a:pt x="3479838" y="0"/>
                </a:cubicBezTo>
                <a:cubicBezTo>
                  <a:pt x="3468920" y="0"/>
                  <a:pt x="3460069" y="8850"/>
                  <a:pt x="3460069" y="19768"/>
                </a:cubicBezTo>
                <a:cubicBezTo>
                  <a:pt x="3460069" y="30685"/>
                  <a:pt x="3468920" y="39536"/>
                  <a:pt x="3479838" y="39536"/>
                </a:cubicBezTo>
                <a:close/>
                <a:moveTo>
                  <a:pt x="3286810" y="39536"/>
                </a:moveTo>
                <a:cubicBezTo>
                  <a:pt x="3297728" y="39536"/>
                  <a:pt x="3306579" y="30685"/>
                  <a:pt x="3306579" y="19768"/>
                </a:cubicBezTo>
                <a:cubicBezTo>
                  <a:pt x="3306579" y="8850"/>
                  <a:pt x="3297728" y="0"/>
                  <a:pt x="3286810" y="0"/>
                </a:cubicBezTo>
                <a:cubicBezTo>
                  <a:pt x="3275893" y="0"/>
                  <a:pt x="3267042" y="8850"/>
                  <a:pt x="3267042" y="19768"/>
                </a:cubicBezTo>
                <a:cubicBezTo>
                  <a:pt x="3267042" y="30685"/>
                  <a:pt x="3275893" y="39536"/>
                  <a:pt x="3286810" y="39536"/>
                </a:cubicBezTo>
                <a:close/>
                <a:moveTo>
                  <a:pt x="3093783" y="39536"/>
                </a:moveTo>
                <a:cubicBezTo>
                  <a:pt x="3104700" y="39536"/>
                  <a:pt x="3113551" y="30685"/>
                  <a:pt x="3113551" y="19768"/>
                </a:cubicBezTo>
                <a:cubicBezTo>
                  <a:pt x="3113551" y="8850"/>
                  <a:pt x="3104700" y="0"/>
                  <a:pt x="3093783" y="0"/>
                </a:cubicBezTo>
                <a:cubicBezTo>
                  <a:pt x="3082865" y="0"/>
                  <a:pt x="3074014" y="8850"/>
                  <a:pt x="3074014" y="19768"/>
                </a:cubicBezTo>
                <a:cubicBezTo>
                  <a:pt x="3074014" y="30685"/>
                  <a:pt x="3082865" y="39536"/>
                  <a:pt x="3093783" y="39536"/>
                </a:cubicBezTo>
                <a:close/>
                <a:moveTo>
                  <a:pt x="2900755" y="39536"/>
                </a:moveTo>
                <a:cubicBezTo>
                  <a:pt x="2911673" y="39536"/>
                  <a:pt x="2920524" y="30685"/>
                  <a:pt x="2920524" y="19768"/>
                </a:cubicBezTo>
                <a:cubicBezTo>
                  <a:pt x="2920524" y="8850"/>
                  <a:pt x="2911673" y="0"/>
                  <a:pt x="2900755" y="0"/>
                </a:cubicBezTo>
                <a:cubicBezTo>
                  <a:pt x="2889838" y="0"/>
                  <a:pt x="2880987" y="8850"/>
                  <a:pt x="2880987" y="19768"/>
                </a:cubicBezTo>
                <a:cubicBezTo>
                  <a:pt x="2880987" y="30685"/>
                  <a:pt x="2889838" y="39536"/>
                  <a:pt x="2900755" y="39536"/>
                </a:cubicBezTo>
                <a:close/>
                <a:moveTo>
                  <a:pt x="2707727" y="39536"/>
                </a:moveTo>
                <a:cubicBezTo>
                  <a:pt x="2718644" y="39536"/>
                  <a:pt x="2727495" y="30685"/>
                  <a:pt x="2727495" y="19768"/>
                </a:cubicBezTo>
                <a:cubicBezTo>
                  <a:pt x="2727495" y="8850"/>
                  <a:pt x="2718644" y="0"/>
                  <a:pt x="2707727" y="0"/>
                </a:cubicBezTo>
                <a:cubicBezTo>
                  <a:pt x="2696809" y="0"/>
                  <a:pt x="2687958" y="8850"/>
                  <a:pt x="2687958" y="19768"/>
                </a:cubicBezTo>
                <a:cubicBezTo>
                  <a:pt x="2687958" y="30685"/>
                  <a:pt x="2696809" y="39536"/>
                  <a:pt x="2707727" y="39536"/>
                </a:cubicBezTo>
                <a:close/>
                <a:moveTo>
                  <a:pt x="2514699" y="39536"/>
                </a:moveTo>
                <a:cubicBezTo>
                  <a:pt x="2525617" y="39536"/>
                  <a:pt x="2534468" y="30685"/>
                  <a:pt x="2534468" y="19768"/>
                </a:cubicBezTo>
                <a:cubicBezTo>
                  <a:pt x="2534468" y="8850"/>
                  <a:pt x="2525617" y="0"/>
                  <a:pt x="2514699" y="0"/>
                </a:cubicBezTo>
                <a:cubicBezTo>
                  <a:pt x="2503782" y="0"/>
                  <a:pt x="2494931" y="8850"/>
                  <a:pt x="2494931" y="19768"/>
                </a:cubicBezTo>
                <a:cubicBezTo>
                  <a:pt x="2494931" y="30685"/>
                  <a:pt x="2503782" y="39536"/>
                  <a:pt x="2514699" y="39536"/>
                </a:cubicBezTo>
                <a:close/>
                <a:moveTo>
                  <a:pt x="2321672" y="39536"/>
                </a:moveTo>
                <a:cubicBezTo>
                  <a:pt x="2332589" y="39536"/>
                  <a:pt x="2341440" y="30685"/>
                  <a:pt x="2341440" y="19768"/>
                </a:cubicBezTo>
                <a:cubicBezTo>
                  <a:pt x="2341440" y="8850"/>
                  <a:pt x="2332589" y="0"/>
                  <a:pt x="2321672" y="0"/>
                </a:cubicBezTo>
                <a:cubicBezTo>
                  <a:pt x="2310754" y="0"/>
                  <a:pt x="2301903" y="8850"/>
                  <a:pt x="2301903" y="19768"/>
                </a:cubicBezTo>
                <a:cubicBezTo>
                  <a:pt x="2301903" y="30685"/>
                  <a:pt x="2310754" y="39536"/>
                  <a:pt x="2321672" y="39536"/>
                </a:cubicBezTo>
                <a:close/>
                <a:moveTo>
                  <a:pt x="2128643" y="39536"/>
                </a:moveTo>
                <a:cubicBezTo>
                  <a:pt x="2139561" y="39536"/>
                  <a:pt x="2148412" y="30685"/>
                  <a:pt x="2148412" y="19768"/>
                </a:cubicBezTo>
                <a:cubicBezTo>
                  <a:pt x="2148412" y="8850"/>
                  <a:pt x="2139561" y="0"/>
                  <a:pt x="2128643" y="0"/>
                </a:cubicBezTo>
                <a:cubicBezTo>
                  <a:pt x="2117726" y="0"/>
                  <a:pt x="2108875" y="8850"/>
                  <a:pt x="2108875" y="19768"/>
                </a:cubicBezTo>
                <a:cubicBezTo>
                  <a:pt x="2108875" y="30685"/>
                  <a:pt x="2117726" y="39536"/>
                  <a:pt x="2128643" y="39536"/>
                </a:cubicBezTo>
                <a:close/>
                <a:moveTo>
                  <a:pt x="1935616" y="39536"/>
                </a:moveTo>
                <a:cubicBezTo>
                  <a:pt x="1946533" y="39536"/>
                  <a:pt x="1955384" y="30685"/>
                  <a:pt x="1955384" y="19768"/>
                </a:cubicBezTo>
                <a:cubicBezTo>
                  <a:pt x="1955384" y="8850"/>
                  <a:pt x="1946533" y="0"/>
                  <a:pt x="1935616" y="0"/>
                </a:cubicBezTo>
                <a:cubicBezTo>
                  <a:pt x="1924698" y="0"/>
                  <a:pt x="1915848" y="8850"/>
                  <a:pt x="1915848" y="19768"/>
                </a:cubicBezTo>
                <a:cubicBezTo>
                  <a:pt x="1915848" y="30685"/>
                  <a:pt x="1924698" y="39536"/>
                  <a:pt x="1935616" y="39536"/>
                </a:cubicBezTo>
                <a:close/>
                <a:moveTo>
                  <a:pt x="1727277" y="39536"/>
                </a:moveTo>
                <a:cubicBezTo>
                  <a:pt x="1738195" y="39536"/>
                  <a:pt x="1747045" y="30685"/>
                  <a:pt x="1747045" y="19768"/>
                </a:cubicBezTo>
                <a:cubicBezTo>
                  <a:pt x="1747045" y="8850"/>
                  <a:pt x="1738195" y="0"/>
                  <a:pt x="1727277" y="0"/>
                </a:cubicBezTo>
                <a:cubicBezTo>
                  <a:pt x="1716359" y="0"/>
                  <a:pt x="1707508" y="8850"/>
                  <a:pt x="1707508" y="19768"/>
                </a:cubicBezTo>
                <a:cubicBezTo>
                  <a:pt x="1707508" y="30685"/>
                  <a:pt x="1716359" y="39536"/>
                  <a:pt x="1727277" y="39536"/>
                </a:cubicBezTo>
                <a:close/>
                <a:moveTo>
                  <a:pt x="1534249" y="39536"/>
                </a:moveTo>
                <a:cubicBezTo>
                  <a:pt x="1545167" y="39536"/>
                  <a:pt x="1554018" y="30685"/>
                  <a:pt x="1554018" y="19768"/>
                </a:cubicBezTo>
                <a:cubicBezTo>
                  <a:pt x="1554018" y="8850"/>
                  <a:pt x="1545167" y="0"/>
                  <a:pt x="1534249" y="0"/>
                </a:cubicBezTo>
                <a:cubicBezTo>
                  <a:pt x="1523332" y="0"/>
                  <a:pt x="1514481" y="8850"/>
                  <a:pt x="1514481" y="19768"/>
                </a:cubicBezTo>
                <a:cubicBezTo>
                  <a:pt x="1514481" y="30685"/>
                  <a:pt x="1523332" y="39536"/>
                  <a:pt x="1534249" y="39536"/>
                </a:cubicBezTo>
                <a:close/>
                <a:moveTo>
                  <a:pt x="1341222" y="39536"/>
                </a:moveTo>
                <a:cubicBezTo>
                  <a:pt x="1352139" y="39536"/>
                  <a:pt x="1360990" y="30685"/>
                  <a:pt x="1360990" y="19768"/>
                </a:cubicBezTo>
                <a:cubicBezTo>
                  <a:pt x="1360990" y="8850"/>
                  <a:pt x="1352139" y="0"/>
                  <a:pt x="1341222" y="0"/>
                </a:cubicBezTo>
                <a:cubicBezTo>
                  <a:pt x="1330304" y="0"/>
                  <a:pt x="1321453" y="8850"/>
                  <a:pt x="1321453" y="19768"/>
                </a:cubicBezTo>
                <a:cubicBezTo>
                  <a:pt x="1321453" y="30685"/>
                  <a:pt x="1330304" y="39536"/>
                  <a:pt x="1341222" y="39536"/>
                </a:cubicBezTo>
                <a:close/>
                <a:moveTo>
                  <a:pt x="1148193" y="39536"/>
                </a:moveTo>
                <a:cubicBezTo>
                  <a:pt x="1159111" y="39536"/>
                  <a:pt x="1167962" y="30685"/>
                  <a:pt x="1167962" y="19768"/>
                </a:cubicBezTo>
                <a:cubicBezTo>
                  <a:pt x="1167962" y="8850"/>
                  <a:pt x="1159111" y="0"/>
                  <a:pt x="1148193" y="0"/>
                </a:cubicBezTo>
                <a:cubicBezTo>
                  <a:pt x="1137276" y="0"/>
                  <a:pt x="1128425" y="8850"/>
                  <a:pt x="1128425" y="19768"/>
                </a:cubicBezTo>
                <a:cubicBezTo>
                  <a:pt x="1128425" y="30685"/>
                  <a:pt x="1137276" y="39536"/>
                  <a:pt x="1148193" y="39536"/>
                </a:cubicBezTo>
                <a:close/>
                <a:moveTo>
                  <a:pt x="955166" y="39536"/>
                </a:moveTo>
                <a:cubicBezTo>
                  <a:pt x="966083" y="39536"/>
                  <a:pt x="974934" y="30685"/>
                  <a:pt x="974934" y="19768"/>
                </a:cubicBezTo>
                <a:cubicBezTo>
                  <a:pt x="974934" y="8850"/>
                  <a:pt x="966083" y="0"/>
                  <a:pt x="955166" y="0"/>
                </a:cubicBezTo>
                <a:cubicBezTo>
                  <a:pt x="944248" y="0"/>
                  <a:pt x="935398" y="8850"/>
                  <a:pt x="935398" y="19768"/>
                </a:cubicBezTo>
                <a:cubicBezTo>
                  <a:pt x="935398" y="30685"/>
                  <a:pt x="944248" y="39536"/>
                  <a:pt x="955166" y="39536"/>
                </a:cubicBezTo>
                <a:close/>
                <a:moveTo>
                  <a:pt x="762138" y="39536"/>
                </a:moveTo>
                <a:cubicBezTo>
                  <a:pt x="773056" y="39536"/>
                  <a:pt x="781907" y="30685"/>
                  <a:pt x="781907" y="19768"/>
                </a:cubicBezTo>
                <a:cubicBezTo>
                  <a:pt x="781907" y="8850"/>
                  <a:pt x="773056" y="0"/>
                  <a:pt x="762138" y="0"/>
                </a:cubicBezTo>
                <a:cubicBezTo>
                  <a:pt x="751221" y="0"/>
                  <a:pt x="742370" y="8850"/>
                  <a:pt x="742370" y="19768"/>
                </a:cubicBezTo>
                <a:cubicBezTo>
                  <a:pt x="742370" y="30685"/>
                  <a:pt x="751221" y="39536"/>
                  <a:pt x="762138" y="39536"/>
                </a:cubicBezTo>
                <a:close/>
                <a:moveTo>
                  <a:pt x="569111" y="39536"/>
                </a:moveTo>
                <a:cubicBezTo>
                  <a:pt x="580028" y="39536"/>
                  <a:pt x="588879" y="30685"/>
                  <a:pt x="588879" y="19768"/>
                </a:cubicBezTo>
                <a:cubicBezTo>
                  <a:pt x="588879" y="8850"/>
                  <a:pt x="580028" y="0"/>
                  <a:pt x="569111" y="0"/>
                </a:cubicBezTo>
                <a:cubicBezTo>
                  <a:pt x="558193" y="0"/>
                  <a:pt x="549343" y="8850"/>
                  <a:pt x="549343" y="19768"/>
                </a:cubicBezTo>
                <a:cubicBezTo>
                  <a:pt x="549343" y="30685"/>
                  <a:pt x="558193" y="39536"/>
                  <a:pt x="569111" y="39536"/>
                </a:cubicBezTo>
                <a:close/>
                <a:moveTo>
                  <a:pt x="376082" y="39536"/>
                </a:moveTo>
                <a:cubicBezTo>
                  <a:pt x="387000" y="39536"/>
                  <a:pt x="395851" y="30685"/>
                  <a:pt x="395851" y="19768"/>
                </a:cubicBezTo>
                <a:cubicBezTo>
                  <a:pt x="395851" y="8850"/>
                  <a:pt x="387000" y="0"/>
                  <a:pt x="376082" y="0"/>
                </a:cubicBezTo>
                <a:cubicBezTo>
                  <a:pt x="365165" y="0"/>
                  <a:pt x="356314" y="8850"/>
                  <a:pt x="356314" y="19768"/>
                </a:cubicBezTo>
                <a:cubicBezTo>
                  <a:pt x="356314" y="30685"/>
                  <a:pt x="365165" y="39536"/>
                  <a:pt x="376082" y="39536"/>
                </a:cubicBezTo>
                <a:close/>
                <a:moveTo>
                  <a:pt x="183055" y="39536"/>
                </a:moveTo>
                <a:cubicBezTo>
                  <a:pt x="193973" y="39536"/>
                  <a:pt x="202823" y="30685"/>
                  <a:pt x="202823" y="19768"/>
                </a:cubicBezTo>
                <a:cubicBezTo>
                  <a:pt x="202823" y="8850"/>
                  <a:pt x="193973" y="0"/>
                  <a:pt x="183055" y="0"/>
                </a:cubicBezTo>
                <a:cubicBezTo>
                  <a:pt x="172137" y="0"/>
                  <a:pt x="163287" y="8850"/>
                  <a:pt x="163287" y="19768"/>
                </a:cubicBezTo>
                <a:cubicBezTo>
                  <a:pt x="163287" y="30685"/>
                  <a:pt x="172137" y="39536"/>
                  <a:pt x="183055" y="39536"/>
                </a:cubicBezTo>
                <a:close/>
                <a:moveTo>
                  <a:pt x="0" y="233084"/>
                </a:moveTo>
                <a:lnTo>
                  <a:pt x="4006" y="231425"/>
                </a:lnTo>
                <a:cubicBezTo>
                  <a:pt x="7583" y="227848"/>
                  <a:pt x="9796" y="222906"/>
                  <a:pt x="9796" y="217447"/>
                </a:cubicBezTo>
                <a:cubicBezTo>
                  <a:pt x="9796" y="211988"/>
                  <a:pt x="7583" y="207046"/>
                  <a:pt x="4006" y="203469"/>
                </a:cubicBezTo>
                <a:lnTo>
                  <a:pt x="0" y="201810"/>
                </a:lnTo>
                <a:close/>
                <a:moveTo>
                  <a:pt x="8349367" y="237215"/>
                </a:moveTo>
                <a:cubicBezTo>
                  <a:pt x="8354825" y="237215"/>
                  <a:pt x="8359767" y="235003"/>
                  <a:pt x="8363345" y="231425"/>
                </a:cubicBezTo>
                <a:lnTo>
                  <a:pt x="8366380" y="224098"/>
                </a:lnTo>
                <a:lnTo>
                  <a:pt x="8366380" y="210796"/>
                </a:lnTo>
                <a:lnTo>
                  <a:pt x="8363345" y="203469"/>
                </a:lnTo>
                <a:cubicBezTo>
                  <a:pt x="8359767" y="199892"/>
                  <a:pt x="8354825" y="197679"/>
                  <a:pt x="8349367" y="197679"/>
                </a:cubicBezTo>
                <a:cubicBezTo>
                  <a:pt x="8338449" y="197679"/>
                  <a:pt x="8329598" y="206529"/>
                  <a:pt x="8329598" y="217447"/>
                </a:cubicBezTo>
                <a:cubicBezTo>
                  <a:pt x="8329598" y="228364"/>
                  <a:pt x="8338449" y="237215"/>
                  <a:pt x="8349367" y="237215"/>
                </a:cubicBezTo>
                <a:close/>
                <a:moveTo>
                  <a:pt x="8156338" y="237215"/>
                </a:moveTo>
                <a:cubicBezTo>
                  <a:pt x="8167256" y="237215"/>
                  <a:pt x="8176107" y="228364"/>
                  <a:pt x="8176107" y="217447"/>
                </a:cubicBezTo>
                <a:cubicBezTo>
                  <a:pt x="8176107" y="206529"/>
                  <a:pt x="8167256" y="197679"/>
                  <a:pt x="8156338" y="197679"/>
                </a:cubicBezTo>
                <a:cubicBezTo>
                  <a:pt x="8145421" y="197679"/>
                  <a:pt x="8136570" y="206529"/>
                  <a:pt x="8136570" y="217447"/>
                </a:cubicBezTo>
                <a:cubicBezTo>
                  <a:pt x="8136570" y="228364"/>
                  <a:pt x="8145421" y="237215"/>
                  <a:pt x="8156338" y="237215"/>
                </a:cubicBezTo>
                <a:close/>
                <a:moveTo>
                  <a:pt x="7963311" y="237215"/>
                </a:moveTo>
                <a:cubicBezTo>
                  <a:pt x="7974228" y="237215"/>
                  <a:pt x="7983079" y="228364"/>
                  <a:pt x="7983079" y="217447"/>
                </a:cubicBezTo>
                <a:cubicBezTo>
                  <a:pt x="7983079" y="206529"/>
                  <a:pt x="7974228" y="197679"/>
                  <a:pt x="7963311" y="197679"/>
                </a:cubicBezTo>
                <a:cubicBezTo>
                  <a:pt x="7952393" y="197679"/>
                  <a:pt x="7943543" y="206529"/>
                  <a:pt x="7943543" y="217447"/>
                </a:cubicBezTo>
                <a:cubicBezTo>
                  <a:pt x="7943543" y="228364"/>
                  <a:pt x="7952393" y="237215"/>
                  <a:pt x="7963311" y="237215"/>
                </a:cubicBezTo>
                <a:close/>
                <a:moveTo>
                  <a:pt x="7770283" y="237215"/>
                </a:moveTo>
                <a:cubicBezTo>
                  <a:pt x="7781201" y="237215"/>
                  <a:pt x="7790052" y="228364"/>
                  <a:pt x="7790052" y="217447"/>
                </a:cubicBezTo>
                <a:cubicBezTo>
                  <a:pt x="7790052" y="206529"/>
                  <a:pt x="7781201" y="197679"/>
                  <a:pt x="7770283" y="197679"/>
                </a:cubicBezTo>
                <a:cubicBezTo>
                  <a:pt x="7759366" y="197679"/>
                  <a:pt x="7750515" y="206529"/>
                  <a:pt x="7750515" y="217447"/>
                </a:cubicBezTo>
                <a:cubicBezTo>
                  <a:pt x="7750515" y="228364"/>
                  <a:pt x="7759366" y="237215"/>
                  <a:pt x="7770283" y="237215"/>
                </a:cubicBezTo>
                <a:close/>
                <a:moveTo>
                  <a:pt x="7577256" y="237215"/>
                </a:moveTo>
                <a:cubicBezTo>
                  <a:pt x="7588174" y="237215"/>
                  <a:pt x="7597024" y="228364"/>
                  <a:pt x="7597024" y="217447"/>
                </a:cubicBezTo>
                <a:cubicBezTo>
                  <a:pt x="7597024" y="206529"/>
                  <a:pt x="7588174" y="197679"/>
                  <a:pt x="7577256" y="197679"/>
                </a:cubicBezTo>
                <a:cubicBezTo>
                  <a:pt x="7566338" y="197679"/>
                  <a:pt x="7557488" y="206529"/>
                  <a:pt x="7557488" y="217447"/>
                </a:cubicBezTo>
                <a:cubicBezTo>
                  <a:pt x="7557488" y="228364"/>
                  <a:pt x="7566338" y="237215"/>
                  <a:pt x="7577256" y="237215"/>
                </a:cubicBezTo>
                <a:close/>
                <a:moveTo>
                  <a:pt x="7384228" y="237215"/>
                </a:moveTo>
                <a:cubicBezTo>
                  <a:pt x="7395145" y="237215"/>
                  <a:pt x="7403996" y="228364"/>
                  <a:pt x="7403996" y="217447"/>
                </a:cubicBezTo>
                <a:cubicBezTo>
                  <a:pt x="7403996" y="206529"/>
                  <a:pt x="7395145" y="197679"/>
                  <a:pt x="7384228" y="197679"/>
                </a:cubicBezTo>
                <a:cubicBezTo>
                  <a:pt x="7373310" y="197679"/>
                  <a:pt x="7364459" y="206529"/>
                  <a:pt x="7364459" y="217447"/>
                </a:cubicBezTo>
                <a:cubicBezTo>
                  <a:pt x="7364459" y="228364"/>
                  <a:pt x="7373310" y="237215"/>
                  <a:pt x="7384228" y="237215"/>
                </a:cubicBezTo>
                <a:close/>
                <a:moveTo>
                  <a:pt x="7191200" y="237215"/>
                </a:moveTo>
                <a:cubicBezTo>
                  <a:pt x="7202118" y="237215"/>
                  <a:pt x="7210968" y="228364"/>
                  <a:pt x="7210968" y="217447"/>
                </a:cubicBezTo>
                <a:cubicBezTo>
                  <a:pt x="7210968" y="206529"/>
                  <a:pt x="7202118" y="197679"/>
                  <a:pt x="7191200" y="197679"/>
                </a:cubicBezTo>
                <a:cubicBezTo>
                  <a:pt x="7180283" y="197679"/>
                  <a:pt x="7171432" y="206529"/>
                  <a:pt x="7171432" y="217447"/>
                </a:cubicBezTo>
                <a:cubicBezTo>
                  <a:pt x="7171432" y="228364"/>
                  <a:pt x="7180283" y="237215"/>
                  <a:pt x="7191200" y="237215"/>
                </a:cubicBezTo>
                <a:close/>
                <a:moveTo>
                  <a:pt x="6998173" y="237215"/>
                </a:moveTo>
                <a:cubicBezTo>
                  <a:pt x="7009090" y="237215"/>
                  <a:pt x="7017941" y="228364"/>
                  <a:pt x="7017941" y="217447"/>
                </a:cubicBezTo>
                <a:cubicBezTo>
                  <a:pt x="7017941" y="206529"/>
                  <a:pt x="7009090" y="197679"/>
                  <a:pt x="6998173" y="197679"/>
                </a:cubicBezTo>
                <a:cubicBezTo>
                  <a:pt x="6987255" y="197679"/>
                  <a:pt x="6978404" y="206529"/>
                  <a:pt x="6978404" y="217447"/>
                </a:cubicBezTo>
                <a:cubicBezTo>
                  <a:pt x="6978404" y="228364"/>
                  <a:pt x="6987255" y="237215"/>
                  <a:pt x="6998173" y="237215"/>
                </a:cubicBezTo>
                <a:close/>
                <a:moveTo>
                  <a:pt x="6805144" y="237215"/>
                </a:moveTo>
                <a:cubicBezTo>
                  <a:pt x="6816062" y="237215"/>
                  <a:pt x="6824913" y="228364"/>
                  <a:pt x="6824913" y="217447"/>
                </a:cubicBezTo>
                <a:cubicBezTo>
                  <a:pt x="6824913" y="206529"/>
                  <a:pt x="6816062" y="197679"/>
                  <a:pt x="6805144" y="197679"/>
                </a:cubicBezTo>
                <a:cubicBezTo>
                  <a:pt x="6794227" y="197679"/>
                  <a:pt x="6785376" y="206529"/>
                  <a:pt x="6785376" y="217447"/>
                </a:cubicBezTo>
                <a:cubicBezTo>
                  <a:pt x="6785376" y="228364"/>
                  <a:pt x="6794227" y="237215"/>
                  <a:pt x="6805144" y="237215"/>
                </a:cubicBezTo>
                <a:close/>
                <a:moveTo>
                  <a:pt x="6612117" y="237215"/>
                </a:moveTo>
                <a:cubicBezTo>
                  <a:pt x="6623034" y="237215"/>
                  <a:pt x="6631885" y="228364"/>
                  <a:pt x="6631885" y="217447"/>
                </a:cubicBezTo>
                <a:cubicBezTo>
                  <a:pt x="6631885" y="206529"/>
                  <a:pt x="6623034" y="197679"/>
                  <a:pt x="6612117" y="197679"/>
                </a:cubicBezTo>
                <a:cubicBezTo>
                  <a:pt x="6601199" y="197679"/>
                  <a:pt x="6592348" y="206529"/>
                  <a:pt x="6592348" y="217447"/>
                </a:cubicBezTo>
                <a:cubicBezTo>
                  <a:pt x="6592348" y="228364"/>
                  <a:pt x="6601199" y="237215"/>
                  <a:pt x="6612117" y="237215"/>
                </a:cubicBezTo>
                <a:close/>
                <a:moveTo>
                  <a:pt x="6403778" y="237215"/>
                </a:moveTo>
                <a:cubicBezTo>
                  <a:pt x="6414695" y="237215"/>
                  <a:pt x="6423546" y="228364"/>
                  <a:pt x="6423546" y="217447"/>
                </a:cubicBezTo>
                <a:cubicBezTo>
                  <a:pt x="6423546" y="206529"/>
                  <a:pt x="6414695" y="197679"/>
                  <a:pt x="6403778" y="197679"/>
                </a:cubicBezTo>
                <a:cubicBezTo>
                  <a:pt x="6392860" y="197679"/>
                  <a:pt x="6384009" y="206529"/>
                  <a:pt x="6384009" y="217447"/>
                </a:cubicBezTo>
                <a:cubicBezTo>
                  <a:pt x="6384009" y="228364"/>
                  <a:pt x="6392860" y="237215"/>
                  <a:pt x="6403778" y="237215"/>
                </a:cubicBezTo>
                <a:close/>
                <a:moveTo>
                  <a:pt x="6210750" y="237215"/>
                </a:moveTo>
                <a:cubicBezTo>
                  <a:pt x="6221668" y="237215"/>
                  <a:pt x="6230519" y="228364"/>
                  <a:pt x="6230519" y="217447"/>
                </a:cubicBezTo>
                <a:cubicBezTo>
                  <a:pt x="6230519" y="206529"/>
                  <a:pt x="6221668" y="197679"/>
                  <a:pt x="6210750" y="197679"/>
                </a:cubicBezTo>
                <a:cubicBezTo>
                  <a:pt x="6199833" y="197679"/>
                  <a:pt x="6190982" y="206529"/>
                  <a:pt x="6190982" y="217447"/>
                </a:cubicBezTo>
                <a:cubicBezTo>
                  <a:pt x="6190982" y="228364"/>
                  <a:pt x="6199833" y="237215"/>
                  <a:pt x="6210750" y="237215"/>
                </a:cubicBezTo>
                <a:close/>
                <a:moveTo>
                  <a:pt x="6017723" y="237215"/>
                </a:moveTo>
                <a:cubicBezTo>
                  <a:pt x="6028640" y="237215"/>
                  <a:pt x="6037491" y="228364"/>
                  <a:pt x="6037491" y="217447"/>
                </a:cubicBezTo>
                <a:cubicBezTo>
                  <a:pt x="6037491" y="206529"/>
                  <a:pt x="6028640" y="197679"/>
                  <a:pt x="6017723" y="197679"/>
                </a:cubicBezTo>
                <a:cubicBezTo>
                  <a:pt x="6006805" y="197679"/>
                  <a:pt x="5997954" y="206529"/>
                  <a:pt x="5997954" y="217447"/>
                </a:cubicBezTo>
                <a:cubicBezTo>
                  <a:pt x="5997954" y="228364"/>
                  <a:pt x="6006805" y="237215"/>
                  <a:pt x="6017723" y="237215"/>
                </a:cubicBezTo>
                <a:close/>
                <a:moveTo>
                  <a:pt x="5824694" y="237215"/>
                </a:moveTo>
                <a:cubicBezTo>
                  <a:pt x="5835612" y="237215"/>
                  <a:pt x="5844463" y="228364"/>
                  <a:pt x="5844463" y="217447"/>
                </a:cubicBezTo>
                <a:cubicBezTo>
                  <a:pt x="5844463" y="206529"/>
                  <a:pt x="5835612" y="197679"/>
                  <a:pt x="5824694" y="197679"/>
                </a:cubicBezTo>
                <a:cubicBezTo>
                  <a:pt x="5813777" y="197679"/>
                  <a:pt x="5804926" y="206529"/>
                  <a:pt x="5804926" y="217447"/>
                </a:cubicBezTo>
                <a:cubicBezTo>
                  <a:pt x="5804926" y="228364"/>
                  <a:pt x="5813777" y="237215"/>
                  <a:pt x="5824694" y="237215"/>
                </a:cubicBezTo>
                <a:close/>
                <a:moveTo>
                  <a:pt x="5631667" y="237215"/>
                </a:moveTo>
                <a:cubicBezTo>
                  <a:pt x="5642584" y="237215"/>
                  <a:pt x="5651435" y="228364"/>
                  <a:pt x="5651435" y="217447"/>
                </a:cubicBezTo>
                <a:cubicBezTo>
                  <a:pt x="5651435" y="206529"/>
                  <a:pt x="5642584" y="197679"/>
                  <a:pt x="5631667" y="197679"/>
                </a:cubicBezTo>
                <a:cubicBezTo>
                  <a:pt x="5620749" y="197679"/>
                  <a:pt x="5611899" y="206529"/>
                  <a:pt x="5611899" y="217447"/>
                </a:cubicBezTo>
                <a:cubicBezTo>
                  <a:pt x="5611899" y="228364"/>
                  <a:pt x="5620749" y="237215"/>
                  <a:pt x="5631667" y="237215"/>
                </a:cubicBezTo>
                <a:close/>
                <a:moveTo>
                  <a:pt x="5438639" y="237215"/>
                </a:moveTo>
                <a:cubicBezTo>
                  <a:pt x="5449557" y="237215"/>
                  <a:pt x="5458408" y="228364"/>
                  <a:pt x="5458408" y="217447"/>
                </a:cubicBezTo>
                <a:cubicBezTo>
                  <a:pt x="5458408" y="206529"/>
                  <a:pt x="5449557" y="197679"/>
                  <a:pt x="5438639" y="197679"/>
                </a:cubicBezTo>
                <a:cubicBezTo>
                  <a:pt x="5427722" y="197679"/>
                  <a:pt x="5418871" y="206529"/>
                  <a:pt x="5418871" y="217447"/>
                </a:cubicBezTo>
                <a:cubicBezTo>
                  <a:pt x="5418871" y="228364"/>
                  <a:pt x="5427722" y="237215"/>
                  <a:pt x="5438639" y="237215"/>
                </a:cubicBezTo>
                <a:close/>
                <a:moveTo>
                  <a:pt x="5245612" y="237215"/>
                </a:moveTo>
                <a:cubicBezTo>
                  <a:pt x="5256529" y="237215"/>
                  <a:pt x="5265380" y="228364"/>
                  <a:pt x="5265380" y="217447"/>
                </a:cubicBezTo>
                <a:cubicBezTo>
                  <a:pt x="5265380" y="206529"/>
                  <a:pt x="5256529" y="197679"/>
                  <a:pt x="5245612" y="197679"/>
                </a:cubicBezTo>
                <a:cubicBezTo>
                  <a:pt x="5234694" y="197679"/>
                  <a:pt x="5225843" y="206529"/>
                  <a:pt x="5225843" y="217447"/>
                </a:cubicBezTo>
                <a:cubicBezTo>
                  <a:pt x="5225843" y="228364"/>
                  <a:pt x="5234694" y="237215"/>
                  <a:pt x="5245612" y="237215"/>
                </a:cubicBezTo>
                <a:close/>
                <a:moveTo>
                  <a:pt x="5052584" y="237215"/>
                </a:moveTo>
                <a:cubicBezTo>
                  <a:pt x="5063502" y="237215"/>
                  <a:pt x="5072353" y="228364"/>
                  <a:pt x="5072353" y="217447"/>
                </a:cubicBezTo>
                <a:cubicBezTo>
                  <a:pt x="5072353" y="206529"/>
                  <a:pt x="5063502" y="197679"/>
                  <a:pt x="5052584" y="197679"/>
                </a:cubicBezTo>
                <a:cubicBezTo>
                  <a:pt x="5041666" y="197679"/>
                  <a:pt x="5032815" y="206529"/>
                  <a:pt x="5032815" y="217447"/>
                </a:cubicBezTo>
                <a:cubicBezTo>
                  <a:pt x="5032815" y="228364"/>
                  <a:pt x="5041666" y="237215"/>
                  <a:pt x="5052584" y="237215"/>
                </a:cubicBezTo>
                <a:close/>
                <a:moveTo>
                  <a:pt x="4859557" y="237215"/>
                </a:moveTo>
                <a:cubicBezTo>
                  <a:pt x="4870473" y="237215"/>
                  <a:pt x="4879324" y="228364"/>
                  <a:pt x="4879324" y="217447"/>
                </a:cubicBezTo>
                <a:cubicBezTo>
                  <a:pt x="4879324" y="206529"/>
                  <a:pt x="4870473" y="197679"/>
                  <a:pt x="4859557" y="197679"/>
                </a:cubicBezTo>
                <a:cubicBezTo>
                  <a:pt x="4848639" y="197679"/>
                  <a:pt x="4839789" y="206529"/>
                  <a:pt x="4839789" y="217447"/>
                </a:cubicBezTo>
                <a:cubicBezTo>
                  <a:pt x="4839789" y="228364"/>
                  <a:pt x="4848639" y="237215"/>
                  <a:pt x="4859557" y="237215"/>
                </a:cubicBezTo>
                <a:close/>
                <a:moveTo>
                  <a:pt x="4666528" y="237215"/>
                </a:moveTo>
                <a:cubicBezTo>
                  <a:pt x="4677446" y="237215"/>
                  <a:pt x="4686297" y="228364"/>
                  <a:pt x="4686297" y="217447"/>
                </a:cubicBezTo>
                <a:cubicBezTo>
                  <a:pt x="4686297" y="206529"/>
                  <a:pt x="4677446" y="197679"/>
                  <a:pt x="4666528" y="197679"/>
                </a:cubicBezTo>
                <a:cubicBezTo>
                  <a:pt x="4655612" y="197679"/>
                  <a:pt x="4646761" y="206529"/>
                  <a:pt x="4646761" y="217447"/>
                </a:cubicBezTo>
                <a:cubicBezTo>
                  <a:pt x="4646761" y="228364"/>
                  <a:pt x="4655612" y="237215"/>
                  <a:pt x="4666528" y="237215"/>
                </a:cubicBezTo>
                <a:close/>
                <a:moveTo>
                  <a:pt x="4473501" y="237215"/>
                </a:moveTo>
                <a:cubicBezTo>
                  <a:pt x="4484419" y="237215"/>
                  <a:pt x="4493269" y="228364"/>
                  <a:pt x="4493269" y="217447"/>
                </a:cubicBezTo>
                <a:cubicBezTo>
                  <a:pt x="4493269" y="206529"/>
                  <a:pt x="4484419" y="197679"/>
                  <a:pt x="4473501" y="197679"/>
                </a:cubicBezTo>
                <a:cubicBezTo>
                  <a:pt x="4462582" y="197679"/>
                  <a:pt x="4453732" y="206529"/>
                  <a:pt x="4453732" y="217447"/>
                </a:cubicBezTo>
                <a:cubicBezTo>
                  <a:pt x="4453732" y="228364"/>
                  <a:pt x="4462582" y="237215"/>
                  <a:pt x="4473501" y="237215"/>
                </a:cubicBezTo>
                <a:close/>
                <a:moveTo>
                  <a:pt x="4280474" y="237215"/>
                </a:moveTo>
                <a:cubicBezTo>
                  <a:pt x="4291390" y="237215"/>
                  <a:pt x="4300242" y="228364"/>
                  <a:pt x="4300242" y="217447"/>
                </a:cubicBezTo>
                <a:cubicBezTo>
                  <a:pt x="4300242" y="206529"/>
                  <a:pt x="4291390" y="197679"/>
                  <a:pt x="4280474" y="197679"/>
                </a:cubicBezTo>
                <a:cubicBezTo>
                  <a:pt x="4269556" y="197679"/>
                  <a:pt x="4260705" y="206529"/>
                  <a:pt x="4260705" y="217447"/>
                </a:cubicBezTo>
                <a:cubicBezTo>
                  <a:pt x="4260705" y="228364"/>
                  <a:pt x="4269556" y="237215"/>
                  <a:pt x="4280474" y="237215"/>
                </a:cubicBezTo>
                <a:close/>
                <a:moveTo>
                  <a:pt x="4058922" y="237215"/>
                </a:moveTo>
                <a:cubicBezTo>
                  <a:pt x="4069840" y="237215"/>
                  <a:pt x="4078690" y="228364"/>
                  <a:pt x="4078690" y="217447"/>
                </a:cubicBezTo>
                <a:cubicBezTo>
                  <a:pt x="4078690" y="206529"/>
                  <a:pt x="4069840" y="197679"/>
                  <a:pt x="4058922" y="197679"/>
                </a:cubicBezTo>
                <a:cubicBezTo>
                  <a:pt x="4048003" y="197679"/>
                  <a:pt x="4039153" y="206529"/>
                  <a:pt x="4039153" y="217447"/>
                </a:cubicBezTo>
                <a:cubicBezTo>
                  <a:pt x="4039153" y="228364"/>
                  <a:pt x="4048003" y="237215"/>
                  <a:pt x="4058922" y="237215"/>
                </a:cubicBezTo>
                <a:close/>
                <a:moveTo>
                  <a:pt x="3865894" y="237215"/>
                </a:moveTo>
                <a:cubicBezTo>
                  <a:pt x="3876811" y="237215"/>
                  <a:pt x="3885662" y="228364"/>
                  <a:pt x="3885662" y="217447"/>
                </a:cubicBezTo>
                <a:cubicBezTo>
                  <a:pt x="3885662" y="206529"/>
                  <a:pt x="3876811" y="197679"/>
                  <a:pt x="3865894" y="197679"/>
                </a:cubicBezTo>
                <a:cubicBezTo>
                  <a:pt x="3854977" y="197679"/>
                  <a:pt x="3846126" y="206529"/>
                  <a:pt x="3846126" y="217447"/>
                </a:cubicBezTo>
                <a:cubicBezTo>
                  <a:pt x="3846126" y="228364"/>
                  <a:pt x="3854977" y="237215"/>
                  <a:pt x="3865894" y="237215"/>
                </a:cubicBezTo>
                <a:close/>
                <a:moveTo>
                  <a:pt x="3672866" y="237215"/>
                </a:moveTo>
                <a:cubicBezTo>
                  <a:pt x="3683783" y="237215"/>
                  <a:pt x="3692634" y="228364"/>
                  <a:pt x="3692634" y="217447"/>
                </a:cubicBezTo>
                <a:cubicBezTo>
                  <a:pt x="3692634" y="206529"/>
                  <a:pt x="3683783" y="197679"/>
                  <a:pt x="3672866" y="197679"/>
                </a:cubicBezTo>
                <a:cubicBezTo>
                  <a:pt x="3661948" y="197679"/>
                  <a:pt x="3653098" y="206529"/>
                  <a:pt x="3653098" y="217447"/>
                </a:cubicBezTo>
                <a:cubicBezTo>
                  <a:pt x="3653098" y="228364"/>
                  <a:pt x="3661948" y="237215"/>
                  <a:pt x="3672866" y="237215"/>
                </a:cubicBezTo>
                <a:close/>
                <a:moveTo>
                  <a:pt x="3479838" y="237215"/>
                </a:moveTo>
                <a:cubicBezTo>
                  <a:pt x="3490755" y="237215"/>
                  <a:pt x="3499606" y="228364"/>
                  <a:pt x="3499606" y="217447"/>
                </a:cubicBezTo>
                <a:cubicBezTo>
                  <a:pt x="3499606" y="206529"/>
                  <a:pt x="3490755" y="197679"/>
                  <a:pt x="3479838" y="197679"/>
                </a:cubicBezTo>
                <a:cubicBezTo>
                  <a:pt x="3468920" y="197679"/>
                  <a:pt x="3460069" y="206529"/>
                  <a:pt x="3460069" y="217447"/>
                </a:cubicBezTo>
                <a:cubicBezTo>
                  <a:pt x="3460069" y="228364"/>
                  <a:pt x="3468920" y="237215"/>
                  <a:pt x="3479838" y="237215"/>
                </a:cubicBezTo>
                <a:close/>
                <a:moveTo>
                  <a:pt x="3286810" y="237215"/>
                </a:moveTo>
                <a:cubicBezTo>
                  <a:pt x="3297728" y="237215"/>
                  <a:pt x="3306579" y="228364"/>
                  <a:pt x="3306579" y="217447"/>
                </a:cubicBezTo>
                <a:cubicBezTo>
                  <a:pt x="3306579" y="206529"/>
                  <a:pt x="3297728" y="197679"/>
                  <a:pt x="3286810" y="197679"/>
                </a:cubicBezTo>
                <a:cubicBezTo>
                  <a:pt x="3275893" y="197679"/>
                  <a:pt x="3267042" y="206529"/>
                  <a:pt x="3267042" y="217447"/>
                </a:cubicBezTo>
                <a:cubicBezTo>
                  <a:pt x="3267042" y="228364"/>
                  <a:pt x="3275893" y="237215"/>
                  <a:pt x="3286810" y="237215"/>
                </a:cubicBezTo>
                <a:close/>
                <a:moveTo>
                  <a:pt x="3093783" y="237215"/>
                </a:moveTo>
                <a:cubicBezTo>
                  <a:pt x="3104700" y="237215"/>
                  <a:pt x="3113551" y="228364"/>
                  <a:pt x="3113551" y="217447"/>
                </a:cubicBezTo>
                <a:cubicBezTo>
                  <a:pt x="3113551" y="206529"/>
                  <a:pt x="3104700" y="197679"/>
                  <a:pt x="3093783" y="197679"/>
                </a:cubicBezTo>
                <a:cubicBezTo>
                  <a:pt x="3082865" y="197679"/>
                  <a:pt x="3074014" y="206529"/>
                  <a:pt x="3074014" y="217447"/>
                </a:cubicBezTo>
                <a:cubicBezTo>
                  <a:pt x="3074014" y="228364"/>
                  <a:pt x="3082865" y="237215"/>
                  <a:pt x="3093783" y="237215"/>
                </a:cubicBezTo>
                <a:close/>
                <a:moveTo>
                  <a:pt x="2900755" y="237215"/>
                </a:moveTo>
                <a:cubicBezTo>
                  <a:pt x="2911673" y="237215"/>
                  <a:pt x="2920524" y="228364"/>
                  <a:pt x="2920524" y="217447"/>
                </a:cubicBezTo>
                <a:cubicBezTo>
                  <a:pt x="2920524" y="206529"/>
                  <a:pt x="2911673" y="197679"/>
                  <a:pt x="2900755" y="197679"/>
                </a:cubicBezTo>
                <a:cubicBezTo>
                  <a:pt x="2889838" y="197679"/>
                  <a:pt x="2880987" y="206529"/>
                  <a:pt x="2880987" y="217447"/>
                </a:cubicBezTo>
                <a:cubicBezTo>
                  <a:pt x="2880987" y="228364"/>
                  <a:pt x="2889838" y="237215"/>
                  <a:pt x="2900755" y="237215"/>
                </a:cubicBezTo>
                <a:close/>
                <a:moveTo>
                  <a:pt x="2707727" y="237215"/>
                </a:moveTo>
                <a:cubicBezTo>
                  <a:pt x="2718644" y="237215"/>
                  <a:pt x="2727495" y="228364"/>
                  <a:pt x="2727495" y="217447"/>
                </a:cubicBezTo>
                <a:cubicBezTo>
                  <a:pt x="2727495" y="206529"/>
                  <a:pt x="2718644" y="197679"/>
                  <a:pt x="2707727" y="197679"/>
                </a:cubicBezTo>
                <a:cubicBezTo>
                  <a:pt x="2696809" y="197679"/>
                  <a:pt x="2687958" y="206529"/>
                  <a:pt x="2687958" y="217447"/>
                </a:cubicBezTo>
                <a:cubicBezTo>
                  <a:pt x="2687958" y="228364"/>
                  <a:pt x="2696809" y="237215"/>
                  <a:pt x="2707727" y="237215"/>
                </a:cubicBezTo>
                <a:close/>
                <a:moveTo>
                  <a:pt x="2514699" y="237215"/>
                </a:moveTo>
                <a:cubicBezTo>
                  <a:pt x="2525617" y="237215"/>
                  <a:pt x="2534468" y="228364"/>
                  <a:pt x="2534468" y="217447"/>
                </a:cubicBezTo>
                <a:cubicBezTo>
                  <a:pt x="2534468" y="206529"/>
                  <a:pt x="2525617" y="197679"/>
                  <a:pt x="2514699" y="197679"/>
                </a:cubicBezTo>
                <a:cubicBezTo>
                  <a:pt x="2503782" y="197679"/>
                  <a:pt x="2494931" y="206529"/>
                  <a:pt x="2494931" y="217447"/>
                </a:cubicBezTo>
                <a:cubicBezTo>
                  <a:pt x="2494931" y="228364"/>
                  <a:pt x="2503782" y="237215"/>
                  <a:pt x="2514699" y="237215"/>
                </a:cubicBezTo>
                <a:close/>
                <a:moveTo>
                  <a:pt x="2321672" y="237215"/>
                </a:moveTo>
                <a:cubicBezTo>
                  <a:pt x="2332589" y="237215"/>
                  <a:pt x="2341440" y="228364"/>
                  <a:pt x="2341440" y="217447"/>
                </a:cubicBezTo>
                <a:cubicBezTo>
                  <a:pt x="2341440" y="206529"/>
                  <a:pt x="2332589" y="197679"/>
                  <a:pt x="2321672" y="197679"/>
                </a:cubicBezTo>
                <a:cubicBezTo>
                  <a:pt x="2310754" y="197679"/>
                  <a:pt x="2301903" y="206529"/>
                  <a:pt x="2301903" y="217447"/>
                </a:cubicBezTo>
                <a:cubicBezTo>
                  <a:pt x="2301903" y="228364"/>
                  <a:pt x="2310754" y="237215"/>
                  <a:pt x="2321672" y="237215"/>
                </a:cubicBezTo>
                <a:close/>
                <a:moveTo>
                  <a:pt x="2128643" y="237215"/>
                </a:moveTo>
                <a:cubicBezTo>
                  <a:pt x="2139561" y="237215"/>
                  <a:pt x="2148412" y="228364"/>
                  <a:pt x="2148412" y="217447"/>
                </a:cubicBezTo>
                <a:cubicBezTo>
                  <a:pt x="2148412" y="206529"/>
                  <a:pt x="2139561" y="197679"/>
                  <a:pt x="2128643" y="197679"/>
                </a:cubicBezTo>
                <a:cubicBezTo>
                  <a:pt x="2117726" y="197679"/>
                  <a:pt x="2108875" y="206529"/>
                  <a:pt x="2108875" y="217447"/>
                </a:cubicBezTo>
                <a:cubicBezTo>
                  <a:pt x="2108875" y="228364"/>
                  <a:pt x="2117726" y="237215"/>
                  <a:pt x="2128643" y="237215"/>
                </a:cubicBezTo>
                <a:close/>
                <a:moveTo>
                  <a:pt x="1935616" y="237215"/>
                </a:moveTo>
                <a:cubicBezTo>
                  <a:pt x="1946533" y="237215"/>
                  <a:pt x="1955384" y="228364"/>
                  <a:pt x="1955384" y="217447"/>
                </a:cubicBezTo>
                <a:cubicBezTo>
                  <a:pt x="1955384" y="206529"/>
                  <a:pt x="1946533" y="197679"/>
                  <a:pt x="1935616" y="197679"/>
                </a:cubicBezTo>
                <a:cubicBezTo>
                  <a:pt x="1924698" y="197679"/>
                  <a:pt x="1915848" y="206529"/>
                  <a:pt x="1915848" y="217447"/>
                </a:cubicBezTo>
                <a:cubicBezTo>
                  <a:pt x="1915848" y="228364"/>
                  <a:pt x="1924698" y="237215"/>
                  <a:pt x="1935616" y="237215"/>
                </a:cubicBezTo>
                <a:close/>
                <a:moveTo>
                  <a:pt x="1727277" y="237215"/>
                </a:moveTo>
                <a:cubicBezTo>
                  <a:pt x="1738195" y="237215"/>
                  <a:pt x="1747045" y="228364"/>
                  <a:pt x="1747045" y="217447"/>
                </a:cubicBezTo>
                <a:cubicBezTo>
                  <a:pt x="1747045" y="206529"/>
                  <a:pt x="1738195" y="197679"/>
                  <a:pt x="1727277" y="197679"/>
                </a:cubicBezTo>
                <a:cubicBezTo>
                  <a:pt x="1716359" y="197679"/>
                  <a:pt x="1707508" y="206529"/>
                  <a:pt x="1707508" y="217447"/>
                </a:cubicBezTo>
                <a:cubicBezTo>
                  <a:pt x="1707508" y="228364"/>
                  <a:pt x="1716359" y="237215"/>
                  <a:pt x="1727277" y="237215"/>
                </a:cubicBezTo>
                <a:close/>
                <a:moveTo>
                  <a:pt x="1534249" y="237215"/>
                </a:moveTo>
                <a:cubicBezTo>
                  <a:pt x="1545167" y="237215"/>
                  <a:pt x="1554018" y="228364"/>
                  <a:pt x="1554018" y="217447"/>
                </a:cubicBezTo>
                <a:cubicBezTo>
                  <a:pt x="1554018" y="206529"/>
                  <a:pt x="1545167" y="197679"/>
                  <a:pt x="1534249" y="197679"/>
                </a:cubicBezTo>
                <a:cubicBezTo>
                  <a:pt x="1523332" y="197679"/>
                  <a:pt x="1514481" y="206529"/>
                  <a:pt x="1514481" y="217447"/>
                </a:cubicBezTo>
                <a:cubicBezTo>
                  <a:pt x="1514481" y="228364"/>
                  <a:pt x="1523332" y="237215"/>
                  <a:pt x="1534249" y="237215"/>
                </a:cubicBezTo>
                <a:close/>
                <a:moveTo>
                  <a:pt x="1341222" y="237215"/>
                </a:moveTo>
                <a:cubicBezTo>
                  <a:pt x="1352139" y="237215"/>
                  <a:pt x="1360990" y="228364"/>
                  <a:pt x="1360990" y="217447"/>
                </a:cubicBezTo>
                <a:cubicBezTo>
                  <a:pt x="1360990" y="206529"/>
                  <a:pt x="1352139" y="197679"/>
                  <a:pt x="1341222" y="197679"/>
                </a:cubicBezTo>
                <a:cubicBezTo>
                  <a:pt x="1330304" y="197679"/>
                  <a:pt x="1321453" y="206529"/>
                  <a:pt x="1321453" y="217447"/>
                </a:cubicBezTo>
                <a:cubicBezTo>
                  <a:pt x="1321453" y="228364"/>
                  <a:pt x="1330304" y="237215"/>
                  <a:pt x="1341222" y="237215"/>
                </a:cubicBezTo>
                <a:close/>
                <a:moveTo>
                  <a:pt x="1148193" y="237215"/>
                </a:moveTo>
                <a:cubicBezTo>
                  <a:pt x="1159111" y="237215"/>
                  <a:pt x="1167962" y="228364"/>
                  <a:pt x="1167962" y="217447"/>
                </a:cubicBezTo>
                <a:cubicBezTo>
                  <a:pt x="1167962" y="206529"/>
                  <a:pt x="1159111" y="197679"/>
                  <a:pt x="1148193" y="197679"/>
                </a:cubicBezTo>
                <a:cubicBezTo>
                  <a:pt x="1137276" y="197679"/>
                  <a:pt x="1128425" y="206529"/>
                  <a:pt x="1128425" y="217447"/>
                </a:cubicBezTo>
                <a:cubicBezTo>
                  <a:pt x="1128425" y="228364"/>
                  <a:pt x="1137276" y="237215"/>
                  <a:pt x="1148193" y="237215"/>
                </a:cubicBezTo>
                <a:close/>
                <a:moveTo>
                  <a:pt x="955166" y="237215"/>
                </a:moveTo>
                <a:cubicBezTo>
                  <a:pt x="966083" y="237215"/>
                  <a:pt x="974934" y="228364"/>
                  <a:pt x="974934" y="217447"/>
                </a:cubicBezTo>
                <a:cubicBezTo>
                  <a:pt x="974934" y="206529"/>
                  <a:pt x="966083" y="197679"/>
                  <a:pt x="955166" y="197679"/>
                </a:cubicBezTo>
                <a:cubicBezTo>
                  <a:pt x="944248" y="197679"/>
                  <a:pt x="935398" y="206529"/>
                  <a:pt x="935398" y="217447"/>
                </a:cubicBezTo>
                <a:cubicBezTo>
                  <a:pt x="935398" y="228364"/>
                  <a:pt x="944248" y="237215"/>
                  <a:pt x="955166" y="237215"/>
                </a:cubicBezTo>
                <a:close/>
                <a:moveTo>
                  <a:pt x="762138" y="237215"/>
                </a:moveTo>
                <a:cubicBezTo>
                  <a:pt x="773056" y="237215"/>
                  <a:pt x="781907" y="228364"/>
                  <a:pt x="781907" y="217447"/>
                </a:cubicBezTo>
                <a:cubicBezTo>
                  <a:pt x="781907" y="206529"/>
                  <a:pt x="773056" y="197679"/>
                  <a:pt x="762138" y="197679"/>
                </a:cubicBezTo>
                <a:cubicBezTo>
                  <a:pt x="751221" y="197679"/>
                  <a:pt x="742370" y="206529"/>
                  <a:pt x="742370" y="217447"/>
                </a:cubicBezTo>
                <a:cubicBezTo>
                  <a:pt x="742370" y="228364"/>
                  <a:pt x="751221" y="237215"/>
                  <a:pt x="762138" y="237215"/>
                </a:cubicBezTo>
                <a:close/>
                <a:moveTo>
                  <a:pt x="569111" y="237215"/>
                </a:moveTo>
                <a:cubicBezTo>
                  <a:pt x="580028" y="237215"/>
                  <a:pt x="588879" y="228364"/>
                  <a:pt x="588879" y="217447"/>
                </a:cubicBezTo>
                <a:cubicBezTo>
                  <a:pt x="588879" y="206529"/>
                  <a:pt x="580028" y="197679"/>
                  <a:pt x="569111" y="197679"/>
                </a:cubicBezTo>
                <a:cubicBezTo>
                  <a:pt x="558193" y="197679"/>
                  <a:pt x="549343" y="206529"/>
                  <a:pt x="549343" y="217447"/>
                </a:cubicBezTo>
                <a:cubicBezTo>
                  <a:pt x="549343" y="228364"/>
                  <a:pt x="558193" y="237215"/>
                  <a:pt x="569111" y="237215"/>
                </a:cubicBezTo>
                <a:close/>
                <a:moveTo>
                  <a:pt x="376082" y="237215"/>
                </a:moveTo>
                <a:cubicBezTo>
                  <a:pt x="387000" y="237215"/>
                  <a:pt x="395851" y="228364"/>
                  <a:pt x="395851" y="217447"/>
                </a:cubicBezTo>
                <a:cubicBezTo>
                  <a:pt x="395851" y="206529"/>
                  <a:pt x="387000" y="197679"/>
                  <a:pt x="376082" y="197679"/>
                </a:cubicBezTo>
                <a:cubicBezTo>
                  <a:pt x="365165" y="197679"/>
                  <a:pt x="356314" y="206529"/>
                  <a:pt x="356314" y="217447"/>
                </a:cubicBezTo>
                <a:cubicBezTo>
                  <a:pt x="356314" y="228364"/>
                  <a:pt x="365165" y="237215"/>
                  <a:pt x="376082" y="237215"/>
                </a:cubicBezTo>
                <a:close/>
                <a:moveTo>
                  <a:pt x="183055" y="237215"/>
                </a:moveTo>
                <a:cubicBezTo>
                  <a:pt x="193973" y="237215"/>
                  <a:pt x="202823" y="228364"/>
                  <a:pt x="202823" y="217447"/>
                </a:cubicBezTo>
                <a:cubicBezTo>
                  <a:pt x="202823" y="206529"/>
                  <a:pt x="193973" y="197679"/>
                  <a:pt x="183055" y="197679"/>
                </a:cubicBezTo>
                <a:cubicBezTo>
                  <a:pt x="172137" y="197679"/>
                  <a:pt x="163287" y="206529"/>
                  <a:pt x="163287" y="217447"/>
                </a:cubicBezTo>
                <a:cubicBezTo>
                  <a:pt x="163287" y="228364"/>
                  <a:pt x="172137" y="237215"/>
                  <a:pt x="183055" y="237215"/>
                </a:cubicBezTo>
                <a:close/>
                <a:moveTo>
                  <a:pt x="0" y="430763"/>
                </a:moveTo>
                <a:lnTo>
                  <a:pt x="4006" y="429104"/>
                </a:lnTo>
                <a:cubicBezTo>
                  <a:pt x="7583" y="425527"/>
                  <a:pt x="9796" y="420585"/>
                  <a:pt x="9796" y="415126"/>
                </a:cubicBezTo>
                <a:cubicBezTo>
                  <a:pt x="9796" y="409667"/>
                  <a:pt x="7583" y="404725"/>
                  <a:pt x="4006" y="401148"/>
                </a:cubicBezTo>
                <a:lnTo>
                  <a:pt x="0" y="399489"/>
                </a:lnTo>
                <a:close/>
                <a:moveTo>
                  <a:pt x="8349367" y="434894"/>
                </a:moveTo>
                <a:cubicBezTo>
                  <a:pt x="8354825" y="434894"/>
                  <a:pt x="8359767" y="432681"/>
                  <a:pt x="8363345" y="429104"/>
                </a:cubicBezTo>
                <a:lnTo>
                  <a:pt x="8366380" y="421777"/>
                </a:lnTo>
                <a:lnTo>
                  <a:pt x="8366380" y="408475"/>
                </a:lnTo>
                <a:lnTo>
                  <a:pt x="8363345" y="401148"/>
                </a:lnTo>
                <a:cubicBezTo>
                  <a:pt x="8359767" y="397571"/>
                  <a:pt x="8354825" y="395358"/>
                  <a:pt x="8349367" y="395358"/>
                </a:cubicBezTo>
                <a:cubicBezTo>
                  <a:pt x="8338449" y="395358"/>
                  <a:pt x="8329598" y="404208"/>
                  <a:pt x="8329598" y="415126"/>
                </a:cubicBezTo>
                <a:cubicBezTo>
                  <a:pt x="8329598" y="426043"/>
                  <a:pt x="8338449" y="434894"/>
                  <a:pt x="8349367" y="434894"/>
                </a:cubicBezTo>
                <a:close/>
                <a:moveTo>
                  <a:pt x="8156338" y="434894"/>
                </a:moveTo>
                <a:cubicBezTo>
                  <a:pt x="8167256" y="434894"/>
                  <a:pt x="8176107" y="426043"/>
                  <a:pt x="8176107" y="415126"/>
                </a:cubicBezTo>
                <a:cubicBezTo>
                  <a:pt x="8176107" y="404208"/>
                  <a:pt x="8167256" y="395358"/>
                  <a:pt x="8156338" y="395358"/>
                </a:cubicBezTo>
                <a:cubicBezTo>
                  <a:pt x="8145421" y="395358"/>
                  <a:pt x="8136570" y="404208"/>
                  <a:pt x="8136570" y="415126"/>
                </a:cubicBezTo>
                <a:cubicBezTo>
                  <a:pt x="8136570" y="426043"/>
                  <a:pt x="8145421" y="434894"/>
                  <a:pt x="8156338" y="434894"/>
                </a:cubicBezTo>
                <a:close/>
                <a:moveTo>
                  <a:pt x="7963311" y="434894"/>
                </a:moveTo>
                <a:cubicBezTo>
                  <a:pt x="7974228" y="434894"/>
                  <a:pt x="7983079" y="426043"/>
                  <a:pt x="7983079" y="415126"/>
                </a:cubicBezTo>
                <a:cubicBezTo>
                  <a:pt x="7983079" y="404208"/>
                  <a:pt x="7974228" y="395358"/>
                  <a:pt x="7963311" y="395358"/>
                </a:cubicBezTo>
                <a:cubicBezTo>
                  <a:pt x="7952393" y="395358"/>
                  <a:pt x="7943543" y="404208"/>
                  <a:pt x="7943543" y="415126"/>
                </a:cubicBezTo>
                <a:cubicBezTo>
                  <a:pt x="7943543" y="426043"/>
                  <a:pt x="7952393" y="434894"/>
                  <a:pt x="7963311" y="434894"/>
                </a:cubicBezTo>
                <a:close/>
                <a:moveTo>
                  <a:pt x="7770283" y="434894"/>
                </a:moveTo>
                <a:cubicBezTo>
                  <a:pt x="7781201" y="434894"/>
                  <a:pt x="7790052" y="426043"/>
                  <a:pt x="7790052" y="415126"/>
                </a:cubicBezTo>
                <a:cubicBezTo>
                  <a:pt x="7790052" y="404208"/>
                  <a:pt x="7781201" y="395358"/>
                  <a:pt x="7770283" y="395358"/>
                </a:cubicBezTo>
                <a:cubicBezTo>
                  <a:pt x="7759366" y="395358"/>
                  <a:pt x="7750515" y="404208"/>
                  <a:pt x="7750515" y="415126"/>
                </a:cubicBezTo>
                <a:cubicBezTo>
                  <a:pt x="7750515" y="426043"/>
                  <a:pt x="7759366" y="434894"/>
                  <a:pt x="7770283" y="434894"/>
                </a:cubicBezTo>
                <a:close/>
                <a:moveTo>
                  <a:pt x="7577256" y="434894"/>
                </a:moveTo>
                <a:cubicBezTo>
                  <a:pt x="7588174" y="434894"/>
                  <a:pt x="7597024" y="426043"/>
                  <a:pt x="7597024" y="415126"/>
                </a:cubicBezTo>
                <a:cubicBezTo>
                  <a:pt x="7597024" y="404208"/>
                  <a:pt x="7588174" y="395358"/>
                  <a:pt x="7577256" y="395358"/>
                </a:cubicBezTo>
                <a:cubicBezTo>
                  <a:pt x="7566338" y="395358"/>
                  <a:pt x="7557488" y="404208"/>
                  <a:pt x="7557488" y="415126"/>
                </a:cubicBezTo>
                <a:cubicBezTo>
                  <a:pt x="7557488" y="426043"/>
                  <a:pt x="7566338" y="434894"/>
                  <a:pt x="7577256" y="434894"/>
                </a:cubicBezTo>
                <a:close/>
                <a:moveTo>
                  <a:pt x="7384228" y="434894"/>
                </a:moveTo>
                <a:cubicBezTo>
                  <a:pt x="7395145" y="434894"/>
                  <a:pt x="7403996" y="426043"/>
                  <a:pt x="7403996" y="415126"/>
                </a:cubicBezTo>
                <a:cubicBezTo>
                  <a:pt x="7403996" y="404208"/>
                  <a:pt x="7395145" y="395358"/>
                  <a:pt x="7384228" y="395358"/>
                </a:cubicBezTo>
                <a:cubicBezTo>
                  <a:pt x="7373310" y="395358"/>
                  <a:pt x="7364459" y="404208"/>
                  <a:pt x="7364459" y="415126"/>
                </a:cubicBezTo>
                <a:cubicBezTo>
                  <a:pt x="7364459" y="426043"/>
                  <a:pt x="7373310" y="434894"/>
                  <a:pt x="7384228" y="434894"/>
                </a:cubicBezTo>
                <a:close/>
                <a:moveTo>
                  <a:pt x="7191200" y="434894"/>
                </a:moveTo>
                <a:cubicBezTo>
                  <a:pt x="7202118" y="434894"/>
                  <a:pt x="7210968" y="426043"/>
                  <a:pt x="7210968" y="415126"/>
                </a:cubicBezTo>
                <a:cubicBezTo>
                  <a:pt x="7210968" y="404208"/>
                  <a:pt x="7202118" y="395358"/>
                  <a:pt x="7191200" y="395358"/>
                </a:cubicBezTo>
                <a:cubicBezTo>
                  <a:pt x="7180283" y="395358"/>
                  <a:pt x="7171432" y="404208"/>
                  <a:pt x="7171432" y="415126"/>
                </a:cubicBezTo>
                <a:cubicBezTo>
                  <a:pt x="7171432" y="426043"/>
                  <a:pt x="7180283" y="434894"/>
                  <a:pt x="7191200" y="434894"/>
                </a:cubicBezTo>
                <a:close/>
                <a:moveTo>
                  <a:pt x="6998173" y="434894"/>
                </a:moveTo>
                <a:cubicBezTo>
                  <a:pt x="7009090" y="434894"/>
                  <a:pt x="7017941" y="426043"/>
                  <a:pt x="7017941" y="415126"/>
                </a:cubicBezTo>
                <a:cubicBezTo>
                  <a:pt x="7017941" y="404208"/>
                  <a:pt x="7009090" y="395358"/>
                  <a:pt x="6998173" y="395358"/>
                </a:cubicBezTo>
                <a:cubicBezTo>
                  <a:pt x="6987255" y="395358"/>
                  <a:pt x="6978404" y="404208"/>
                  <a:pt x="6978404" y="415126"/>
                </a:cubicBezTo>
                <a:cubicBezTo>
                  <a:pt x="6978404" y="426043"/>
                  <a:pt x="6987255" y="434894"/>
                  <a:pt x="6998173" y="434894"/>
                </a:cubicBezTo>
                <a:close/>
                <a:moveTo>
                  <a:pt x="6805144" y="434894"/>
                </a:moveTo>
                <a:cubicBezTo>
                  <a:pt x="6816062" y="434894"/>
                  <a:pt x="6824913" y="426043"/>
                  <a:pt x="6824913" y="415126"/>
                </a:cubicBezTo>
                <a:cubicBezTo>
                  <a:pt x="6824913" y="404208"/>
                  <a:pt x="6816062" y="395358"/>
                  <a:pt x="6805144" y="395358"/>
                </a:cubicBezTo>
                <a:cubicBezTo>
                  <a:pt x="6794227" y="395358"/>
                  <a:pt x="6785376" y="404208"/>
                  <a:pt x="6785376" y="415126"/>
                </a:cubicBezTo>
                <a:cubicBezTo>
                  <a:pt x="6785376" y="426043"/>
                  <a:pt x="6794227" y="434894"/>
                  <a:pt x="6805144" y="434894"/>
                </a:cubicBezTo>
                <a:close/>
                <a:moveTo>
                  <a:pt x="6612117" y="434894"/>
                </a:moveTo>
                <a:cubicBezTo>
                  <a:pt x="6623034" y="434894"/>
                  <a:pt x="6631885" y="426043"/>
                  <a:pt x="6631885" y="415126"/>
                </a:cubicBezTo>
                <a:cubicBezTo>
                  <a:pt x="6631885" y="404208"/>
                  <a:pt x="6623034" y="395358"/>
                  <a:pt x="6612117" y="395358"/>
                </a:cubicBezTo>
                <a:cubicBezTo>
                  <a:pt x="6601199" y="395358"/>
                  <a:pt x="6592348" y="404208"/>
                  <a:pt x="6592348" y="415126"/>
                </a:cubicBezTo>
                <a:cubicBezTo>
                  <a:pt x="6592348" y="426043"/>
                  <a:pt x="6601199" y="434894"/>
                  <a:pt x="6612117" y="434894"/>
                </a:cubicBezTo>
                <a:close/>
                <a:moveTo>
                  <a:pt x="6403778" y="434894"/>
                </a:moveTo>
                <a:cubicBezTo>
                  <a:pt x="6414695" y="434894"/>
                  <a:pt x="6423546" y="426043"/>
                  <a:pt x="6423546" y="415126"/>
                </a:cubicBezTo>
                <a:cubicBezTo>
                  <a:pt x="6423546" y="404208"/>
                  <a:pt x="6414695" y="395358"/>
                  <a:pt x="6403778" y="395358"/>
                </a:cubicBezTo>
                <a:cubicBezTo>
                  <a:pt x="6392860" y="395358"/>
                  <a:pt x="6384009" y="404208"/>
                  <a:pt x="6384009" y="415126"/>
                </a:cubicBezTo>
                <a:cubicBezTo>
                  <a:pt x="6384009" y="426043"/>
                  <a:pt x="6392860" y="434894"/>
                  <a:pt x="6403778" y="434894"/>
                </a:cubicBezTo>
                <a:close/>
                <a:moveTo>
                  <a:pt x="6210750" y="434894"/>
                </a:moveTo>
                <a:cubicBezTo>
                  <a:pt x="6221668" y="434894"/>
                  <a:pt x="6230519" y="426043"/>
                  <a:pt x="6230519" y="415126"/>
                </a:cubicBezTo>
                <a:cubicBezTo>
                  <a:pt x="6230519" y="404208"/>
                  <a:pt x="6221668" y="395358"/>
                  <a:pt x="6210750" y="395358"/>
                </a:cubicBezTo>
                <a:cubicBezTo>
                  <a:pt x="6199833" y="395358"/>
                  <a:pt x="6190982" y="404208"/>
                  <a:pt x="6190982" y="415126"/>
                </a:cubicBezTo>
                <a:cubicBezTo>
                  <a:pt x="6190982" y="426043"/>
                  <a:pt x="6199833" y="434894"/>
                  <a:pt x="6210750" y="434894"/>
                </a:cubicBezTo>
                <a:close/>
                <a:moveTo>
                  <a:pt x="6017723" y="434894"/>
                </a:moveTo>
                <a:cubicBezTo>
                  <a:pt x="6028640" y="434894"/>
                  <a:pt x="6037491" y="426043"/>
                  <a:pt x="6037491" y="415126"/>
                </a:cubicBezTo>
                <a:cubicBezTo>
                  <a:pt x="6037491" y="404208"/>
                  <a:pt x="6028640" y="395358"/>
                  <a:pt x="6017723" y="395358"/>
                </a:cubicBezTo>
                <a:cubicBezTo>
                  <a:pt x="6006805" y="395358"/>
                  <a:pt x="5997954" y="404208"/>
                  <a:pt x="5997954" y="415126"/>
                </a:cubicBezTo>
                <a:cubicBezTo>
                  <a:pt x="5997954" y="426043"/>
                  <a:pt x="6006805" y="434894"/>
                  <a:pt x="6017723" y="434894"/>
                </a:cubicBezTo>
                <a:close/>
                <a:moveTo>
                  <a:pt x="5824694" y="434894"/>
                </a:moveTo>
                <a:cubicBezTo>
                  <a:pt x="5835612" y="434894"/>
                  <a:pt x="5844463" y="426043"/>
                  <a:pt x="5844463" y="415126"/>
                </a:cubicBezTo>
                <a:cubicBezTo>
                  <a:pt x="5844463" y="404208"/>
                  <a:pt x="5835612" y="395358"/>
                  <a:pt x="5824694" y="395358"/>
                </a:cubicBezTo>
                <a:cubicBezTo>
                  <a:pt x="5813777" y="395358"/>
                  <a:pt x="5804926" y="404208"/>
                  <a:pt x="5804926" y="415126"/>
                </a:cubicBezTo>
                <a:cubicBezTo>
                  <a:pt x="5804926" y="426043"/>
                  <a:pt x="5813777" y="434894"/>
                  <a:pt x="5824694" y="434894"/>
                </a:cubicBezTo>
                <a:close/>
                <a:moveTo>
                  <a:pt x="5631667" y="434894"/>
                </a:moveTo>
                <a:cubicBezTo>
                  <a:pt x="5642584" y="434894"/>
                  <a:pt x="5651435" y="426043"/>
                  <a:pt x="5651435" y="415126"/>
                </a:cubicBezTo>
                <a:cubicBezTo>
                  <a:pt x="5651435" y="404208"/>
                  <a:pt x="5642584" y="395358"/>
                  <a:pt x="5631667" y="395358"/>
                </a:cubicBezTo>
                <a:cubicBezTo>
                  <a:pt x="5620749" y="395358"/>
                  <a:pt x="5611899" y="404208"/>
                  <a:pt x="5611899" y="415126"/>
                </a:cubicBezTo>
                <a:cubicBezTo>
                  <a:pt x="5611899" y="426043"/>
                  <a:pt x="5620749" y="434894"/>
                  <a:pt x="5631667" y="434894"/>
                </a:cubicBezTo>
                <a:close/>
                <a:moveTo>
                  <a:pt x="5438639" y="434894"/>
                </a:moveTo>
                <a:cubicBezTo>
                  <a:pt x="5449557" y="434894"/>
                  <a:pt x="5458408" y="426043"/>
                  <a:pt x="5458408" y="415126"/>
                </a:cubicBezTo>
                <a:cubicBezTo>
                  <a:pt x="5458408" y="404208"/>
                  <a:pt x="5449557" y="395358"/>
                  <a:pt x="5438639" y="395358"/>
                </a:cubicBezTo>
                <a:cubicBezTo>
                  <a:pt x="5427722" y="395358"/>
                  <a:pt x="5418871" y="404208"/>
                  <a:pt x="5418871" y="415126"/>
                </a:cubicBezTo>
                <a:cubicBezTo>
                  <a:pt x="5418871" y="426043"/>
                  <a:pt x="5427722" y="434894"/>
                  <a:pt x="5438639" y="434894"/>
                </a:cubicBezTo>
                <a:close/>
                <a:moveTo>
                  <a:pt x="5245612" y="434894"/>
                </a:moveTo>
                <a:cubicBezTo>
                  <a:pt x="5256529" y="434894"/>
                  <a:pt x="5265380" y="426043"/>
                  <a:pt x="5265380" y="415126"/>
                </a:cubicBezTo>
                <a:cubicBezTo>
                  <a:pt x="5265380" y="404208"/>
                  <a:pt x="5256529" y="395358"/>
                  <a:pt x="5245612" y="395358"/>
                </a:cubicBezTo>
                <a:cubicBezTo>
                  <a:pt x="5234694" y="395358"/>
                  <a:pt x="5225843" y="404208"/>
                  <a:pt x="5225843" y="415126"/>
                </a:cubicBezTo>
                <a:cubicBezTo>
                  <a:pt x="5225843" y="426043"/>
                  <a:pt x="5234694" y="434894"/>
                  <a:pt x="5245612" y="434894"/>
                </a:cubicBezTo>
                <a:close/>
                <a:moveTo>
                  <a:pt x="5052584" y="434894"/>
                </a:moveTo>
                <a:cubicBezTo>
                  <a:pt x="5063502" y="434894"/>
                  <a:pt x="5072353" y="426043"/>
                  <a:pt x="5072353" y="415126"/>
                </a:cubicBezTo>
                <a:cubicBezTo>
                  <a:pt x="5072353" y="404208"/>
                  <a:pt x="5063502" y="395358"/>
                  <a:pt x="5052584" y="395358"/>
                </a:cubicBezTo>
                <a:cubicBezTo>
                  <a:pt x="5041666" y="395358"/>
                  <a:pt x="5032815" y="404208"/>
                  <a:pt x="5032815" y="415126"/>
                </a:cubicBezTo>
                <a:cubicBezTo>
                  <a:pt x="5032815" y="426043"/>
                  <a:pt x="5041666" y="434894"/>
                  <a:pt x="5052584" y="434894"/>
                </a:cubicBezTo>
                <a:close/>
                <a:moveTo>
                  <a:pt x="4859557" y="434894"/>
                </a:moveTo>
                <a:cubicBezTo>
                  <a:pt x="4870473" y="434894"/>
                  <a:pt x="4879324" y="426043"/>
                  <a:pt x="4879324" y="415126"/>
                </a:cubicBezTo>
                <a:cubicBezTo>
                  <a:pt x="4879324" y="404208"/>
                  <a:pt x="4870473" y="395358"/>
                  <a:pt x="4859557" y="395358"/>
                </a:cubicBezTo>
                <a:cubicBezTo>
                  <a:pt x="4848639" y="395358"/>
                  <a:pt x="4839789" y="404208"/>
                  <a:pt x="4839789" y="415126"/>
                </a:cubicBezTo>
                <a:cubicBezTo>
                  <a:pt x="4839789" y="426043"/>
                  <a:pt x="4848639" y="434894"/>
                  <a:pt x="4859557" y="434894"/>
                </a:cubicBezTo>
                <a:close/>
                <a:moveTo>
                  <a:pt x="4666528" y="434894"/>
                </a:moveTo>
                <a:cubicBezTo>
                  <a:pt x="4677446" y="434894"/>
                  <a:pt x="4686297" y="426043"/>
                  <a:pt x="4686297" y="415126"/>
                </a:cubicBezTo>
                <a:cubicBezTo>
                  <a:pt x="4686297" y="404208"/>
                  <a:pt x="4677446" y="395358"/>
                  <a:pt x="4666528" y="395358"/>
                </a:cubicBezTo>
                <a:cubicBezTo>
                  <a:pt x="4655612" y="395358"/>
                  <a:pt x="4646761" y="404208"/>
                  <a:pt x="4646761" y="415126"/>
                </a:cubicBezTo>
                <a:cubicBezTo>
                  <a:pt x="4646761" y="426043"/>
                  <a:pt x="4655612" y="434894"/>
                  <a:pt x="4666528" y="434894"/>
                </a:cubicBezTo>
                <a:close/>
                <a:moveTo>
                  <a:pt x="4473501" y="434894"/>
                </a:moveTo>
                <a:cubicBezTo>
                  <a:pt x="4484419" y="434894"/>
                  <a:pt x="4493269" y="426043"/>
                  <a:pt x="4493269" y="415126"/>
                </a:cubicBezTo>
                <a:cubicBezTo>
                  <a:pt x="4493269" y="404208"/>
                  <a:pt x="4484419" y="395358"/>
                  <a:pt x="4473501" y="395358"/>
                </a:cubicBezTo>
                <a:cubicBezTo>
                  <a:pt x="4462582" y="395358"/>
                  <a:pt x="4453732" y="404208"/>
                  <a:pt x="4453732" y="415126"/>
                </a:cubicBezTo>
                <a:cubicBezTo>
                  <a:pt x="4453732" y="426043"/>
                  <a:pt x="4462582" y="434894"/>
                  <a:pt x="4473501" y="434894"/>
                </a:cubicBezTo>
                <a:close/>
                <a:moveTo>
                  <a:pt x="4280474" y="434894"/>
                </a:moveTo>
                <a:cubicBezTo>
                  <a:pt x="4291390" y="434894"/>
                  <a:pt x="4300242" y="426043"/>
                  <a:pt x="4300242" y="415126"/>
                </a:cubicBezTo>
                <a:cubicBezTo>
                  <a:pt x="4300242" y="404208"/>
                  <a:pt x="4291390" y="395358"/>
                  <a:pt x="4280474" y="395358"/>
                </a:cubicBezTo>
                <a:cubicBezTo>
                  <a:pt x="4269556" y="395358"/>
                  <a:pt x="4260705" y="404208"/>
                  <a:pt x="4260705" y="415126"/>
                </a:cubicBezTo>
                <a:cubicBezTo>
                  <a:pt x="4260705" y="426043"/>
                  <a:pt x="4269556" y="434894"/>
                  <a:pt x="4280474" y="434894"/>
                </a:cubicBezTo>
                <a:close/>
                <a:moveTo>
                  <a:pt x="4058922" y="434894"/>
                </a:moveTo>
                <a:cubicBezTo>
                  <a:pt x="4069840" y="434894"/>
                  <a:pt x="4078690" y="426043"/>
                  <a:pt x="4078690" y="415126"/>
                </a:cubicBezTo>
                <a:cubicBezTo>
                  <a:pt x="4078690" y="404208"/>
                  <a:pt x="4069840" y="395358"/>
                  <a:pt x="4058922" y="395358"/>
                </a:cubicBezTo>
                <a:cubicBezTo>
                  <a:pt x="4048003" y="395358"/>
                  <a:pt x="4039153" y="404208"/>
                  <a:pt x="4039153" y="415126"/>
                </a:cubicBezTo>
                <a:cubicBezTo>
                  <a:pt x="4039153" y="426043"/>
                  <a:pt x="4048003" y="434894"/>
                  <a:pt x="4058922" y="434894"/>
                </a:cubicBezTo>
                <a:close/>
                <a:moveTo>
                  <a:pt x="3865894" y="434894"/>
                </a:moveTo>
                <a:cubicBezTo>
                  <a:pt x="3876811" y="434894"/>
                  <a:pt x="3885662" y="426043"/>
                  <a:pt x="3885662" y="415126"/>
                </a:cubicBezTo>
                <a:cubicBezTo>
                  <a:pt x="3885662" y="404208"/>
                  <a:pt x="3876811" y="395358"/>
                  <a:pt x="3865894" y="395358"/>
                </a:cubicBezTo>
                <a:cubicBezTo>
                  <a:pt x="3854977" y="395358"/>
                  <a:pt x="3846126" y="404208"/>
                  <a:pt x="3846126" y="415126"/>
                </a:cubicBezTo>
                <a:cubicBezTo>
                  <a:pt x="3846126" y="426043"/>
                  <a:pt x="3854977" y="434894"/>
                  <a:pt x="3865894" y="434894"/>
                </a:cubicBezTo>
                <a:close/>
                <a:moveTo>
                  <a:pt x="3672866" y="434894"/>
                </a:moveTo>
                <a:cubicBezTo>
                  <a:pt x="3683783" y="434894"/>
                  <a:pt x="3692634" y="426043"/>
                  <a:pt x="3692634" y="415126"/>
                </a:cubicBezTo>
                <a:cubicBezTo>
                  <a:pt x="3692634" y="404208"/>
                  <a:pt x="3683783" y="395358"/>
                  <a:pt x="3672866" y="395358"/>
                </a:cubicBezTo>
                <a:cubicBezTo>
                  <a:pt x="3661948" y="395358"/>
                  <a:pt x="3653098" y="404208"/>
                  <a:pt x="3653098" y="415126"/>
                </a:cubicBezTo>
                <a:cubicBezTo>
                  <a:pt x="3653098" y="426043"/>
                  <a:pt x="3661948" y="434894"/>
                  <a:pt x="3672866" y="434894"/>
                </a:cubicBezTo>
                <a:close/>
                <a:moveTo>
                  <a:pt x="3479838" y="434894"/>
                </a:moveTo>
                <a:cubicBezTo>
                  <a:pt x="3490755" y="434894"/>
                  <a:pt x="3499606" y="426043"/>
                  <a:pt x="3499606" y="415126"/>
                </a:cubicBezTo>
                <a:cubicBezTo>
                  <a:pt x="3499606" y="404208"/>
                  <a:pt x="3490755" y="395358"/>
                  <a:pt x="3479838" y="395358"/>
                </a:cubicBezTo>
                <a:cubicBezTo>
                  <a:pt x="3468920" y="395358"/>
                  <a:pt x="3460069" y="404208"/>
                  <a:pt x="3460069" y="415126"/>
                </a:cubicBezTo>
                <a:cubicBezTo>
                  <a:pt x="3460069" y="426043"/>
                  <a:pt x="3468920" y="434894"/>
                  <a:pt x="3479838" y="434894"/>
                </a:cubicBezTo>
                <a:close/>
                <a:moveTo>
                  <a:pt x="3286810" y="434894"/>
                </a:moveTo>
                <a:cubicBezTo>
                  <a:pt x="3297728" y="434894"/>
                  <a:pt x="3306579" y="426043"/>
                  <a:pt x="3306579" y="415126"/>
                </a:cubicBezTo>
                <a:cubicBezTo>
                  <a:pt x="3306579" y="404208"/>
                  <a:pt x="3297728" y="395358"/>
                  <a:pt x="3286810" y="395358"/>
                </a:cubicBezTo>
                <a:cubicBezTo>
                  <a:pt x="3275893" y="395358"/>
                  <a:pt x="3267042" y="404208"/>
                  <a:pt x="3267042" y="415126"/>
                </a:cubicBezTo>
                <a:cubicBezTo>
                  <a:pt x="3267042" y="426043"/>
                  <a:pt x="3275893" y="434894"/>
                  <a:pt x="3286810" y="434894"/>
                </a:cubicBezTo>
                <a:close/>
                <a:moveTo>
                  <a:pt x="3093783" y="434894"/>
                </a:moveTo>
                <a:cubicBezTo>
                  <a:pt x="3104700" y="434894"/>
                  <a:pt x="3113551" y="426043"/>
                  <a:pt x="3113551" y="415126"/>
                </a:cubicBezTo>
                <a:cubicBezTo>
                  <a:pt x="3113551" y="404208"/>
                  <a:pt x="3104700" y="395358"/>
                  <a:pt x="3093783" y="395358"/>
                </a:cubicBezTo>
                <a:cubicBezTo>
                  <a:pt x="3082865" y="395358"/>
                  <a:pt x="3074014" y="404208"/>
                  <a:pt x="3074014" y="415126"/>
                </a:cubicBezTo>
                <a:cubicBezTo>
                  <a:pt x="3074014" y="426043"/>
                  <a:pt x="3082865" y="434894"/>
                  <a:pt x="3093783" y="434894"/>
                </a:cubicBezTo>
                <a:close/>
                <a:moveTo>
                  <a:pt x="2900755" y="434894"/>
                </a:moveTo>
                <a:cubicBezTo>
                  <a:pt x="2911673" y="434894"/>
                  <a:pt x="2920524" y="426043"/>
                  <a:pt x="2920524" y="415126"/>
                </a:cubicBezTo>
                <a:cubicBezTo>
                  <a:pt x="2920524" y="404208"/>
                  <a:pt x="2911673" y="395358"/>
                  <a:pt x="2900755" y="395358"/>
                </a:cubicBezTo>
                <a:cubicBezTo>
                  <a:pt x="2889838" y="395358"/>
                  <a:pt x="2880987" y="404208"/>
                  <a:pt x="2880987" y="415126"/>
                </a:cubicBezTo>
                <a:cubicBezTo>
                  <a:pt x="2880987" y="426043"/>
                  <a:pt x="2889838" y="434894"/>
                  <a:pt x="2900755" y="434894"/>
                </a:cubicBezTo>
                <a:close/>
                <a:moveTo>
                  <a:pt x="2707727" y="434894"/>
                </a:moveTo>
                <a:cubicBezTo>
                  <a:pt x="2718644" y="434894"/>
                  <a:pt x="2727495" y="426043"/>
                  <a:pt x="2727495" y="415126"/>
                </a:cubicBezTo>
                <a:cubicBezTo>
                  <a:pt x="2727495" y="404208"/>
                  <a:pt x="2718644" y="395358"/>
                  <a:pt x="2707727" y="395358"/>
                </a:cubicBezTo>
                <a:cubicBezTo>
                  <a:pt x="2696809" y="395358"/>
                  <a:pt x="2687958" y="404208"/>
                  <a:pt x="2687958" y="415126"/>
                </a:cubicBezTo>
                <a:cubicBezTo>
                  <a:pt x="2687958" y="426043"/>
                  <a:pt x="2696809" y="434894"/>
                  <a:pt x="2707727" y="434894"/>
                </a:cubicBezTo>
                <a:close/>
                <a:moveTo>
                  <a:pt x="2514699" y="434894"/>
                </a:moveTo>
                <a:cubicBezTo>
                  <a:pt x="2525617" y="434894"/>
                  <a:pt x="2534468" y="426043"/>
                  <a:pt x="2534468" y="415126"/>
                </a:cubicBezTo>
                <a:cubicBezTo>
                  <a:pt x="2534468" y="404208"/>
                  <a:pt x="2525617" y="395358"/>
                  <a:pt x="2514699" y="395358"/>
                </a:cubicBezTo>
                <a:cubicBezTo>
                  <a:pt x="2503782" y="395358"/>
                  <a:pt x="2494931" y="404208"/>
                  <a:pt x="2494931" y="415126"/>
                </a:cubicBezTo>
                <a:cubicBezTo>
                  <a:pt x="2494931" y="426043"/>
                  <a:pt x="2503782" y="434894"/>
                  <a:pt x="2514699" y="434894"/>
                </a:cubicBezTo>
                <a:close/>
                <a:moveTo>
                  <a:pt x="2321672" y="434894"/>
                </a:moveTo>
                <a:cubicBezTo>
                  <a:pt x="2332589" y="434894"/>
                  <a:pt x="2341440" y="426043"/>
                  <a:pt x="2341440" y="415126"/>
                </a:cubicBezTo>
                <a:cubicBezTo>
                  <a:pt x="2341440" y="404208"/>
                  <a:pt x="2332589" y="395358"/>
                  <a:pt x="2321672" y="395358"/>
                </a:cubicBezTo>
                <a:cubicBezTo>
                  <a:pt x="2310754" y="395358"/>
                  <a:pt x="2301903" y="404208"/>
                  <a:pt x="2301903" y="415126"/>
                </a:cubicBezTo>
                <a:cubicBezTo>
                  <a:pt x="2301903" y="426043"/>
                  <a:pt x="2310754" y="434894"/>
                  <a:pt x="2321672" y="434894"/>
                </a:cubicBezTo>
                <a:close/>
                <a:moveTo>
                  <a:pt x="2128643" y="434894"/>
                </a:moveTo>
                <a:cubicBezTo>
                  <a:pt x="2139561" y="434894"/>
                  <a:pt x="2148412" y="426043"/>
                  <a:pt x="2148412" y="415126"/>
                </a:cubicBezTo>
                <a:cubicBezTo>
                  <a:pt x="2148412" y="404208"/>
                  <a:pt x="2139561" y="395358"/>
                  <a:pt x="2128643" y="395358"/>
                </a:cubicBezTo>
                <a:cubicBezTo>
                  <a:pt x="2117726" y="395358"/>
                  <a:pt x="2108875" y="404208"/>
                  <a:pt x="2108875" y="415126"/>
                </a:cubicBezTo>
                <a:cubicBezTo>
                  <a:pt x="2108875" y="426043"/>
                  <a:pt x="2117726" y="434894"/>
                  <a:pt x="2128643" y="434894"/>
                </a:cubicBezTo>
                <a:close/>
                <a:moveTo>
                  <a:pt x="1935616" y="434894"/>
                </a:moveTo>
                <a:cubicBezTo>
                  <a:pt x="1946533" y="434894"/>
                  <a:pt x="1955384" y="426043"/>
                  <a:pt x="1955384" y="415126"/>
                </a:cubicBezTo>
                <a:cubicBezTo>
                  <a:pt x="1955384" y="404208"/>
                  <a:pt x="1946533" y="395358"/>
                  <a:pt x="1935616" y="395358"/>
                </a:cubicBezTo>
                <a:cubicBezTo>
                  <a:pt x="1924698" y="395358"/>
                  <a:pt x="1915848" y="404208"/>
                  <a:pt x="1915848" y="415126"/>
                </a:cubicBezTo>
                <a:cubicBezTo>
                  <a:pt x="1915848" y="426043"/>
                  <a:pt x="1924698" y="434894"/>
                  <a:pt x="1935616" y="434894"/>
                </a:cubicBezTo>
                <a:close/>
                <a:moveTo>
                  <a:pt x="1727277" y="434894"/>
                </a:moveTo>
                <a:cubicBezTo>
                  <a:pt x="1738195" y="434894"/>
                  <a:pt x="1747045" y="426043"/>
                  <a:pt x="1747045" y="415126"/>
                </a:cubicBezTo>
                <a:cubicBezTo>
                  <a:pt x="1747045" y="404208"/>
                  <a:pt x="1738195" y="395358"/>
                  <a:pt x="1727277" y="395358"/>
                </a:cubicBezTo>
                <a:cubicBezTo>
                  <a:pt x="1716359" y="395358"/>
                  <a:pt x="1707508" y="404208"/>
                  <a:pt x="1707508" y="415126"/>
                </a:cubicBezTo>
                <a:cubicBezTo>
                  <a:pt x="1707508" y="426043"/>
                  <a:pt x="1716359" y="434894"/>
                  <a:pt x="1727277" y="434894"/>
                </a:cubicBezTo>
                <a:close/>
                <a:moveTo>
                  <a:pt x="1534249" y="434894"/>
                </a:moveTo>
                <a:cubicBezTo>
                  <a:pt x="1545167" y="434894"/>
                  <a:pt x="1554018" y="426043"/>
                  <a:pt x="1554018" y="415126"/>
                </a:cubicBezTo>
                <a:cubicBezTo>
                  <a:pt x="1554018" y="404208"/>
                  <a:pt x="1545167" y="395358"/>
                  <a:pt x="1534249" y="395358"/>
                </a:cubicBezTo>
                <a:cubicBezTo>
                  <a:pt x="1523332" y="395358"/>
                  <a:pt x="1514481" y="404208"/>
                  <a:pt x="1514481" y="415126"/>
                </a:cubicBezTo>
                <a:cubicBezTo>
                  <a:pt x="1514481" y="426043"/>
                  <a:pt x="1523332" y="434894"/>
                  <a:pt x="1534249" y="434894"/>
                </a:cubicBezTo>
                <a:close/>
                <a:moveTo>
                  <a:pt x="1341222" y="434894"/>
                </a:moveTo>
                <a:cubicBezTo>
                  <a:pt x="1352139" y="434894"/>
                  <a:pt x="1360990" y="426043"/>
                  <a:pt x="1360990" y="415126"/>
                </a:cubicBezTo>
                <a:cubicBezTo>
                  <a:pt x="1360990" y="404208"/>
                  <a:pt x="1352139" y="395358"/>
                  <a:pt x="1341222" y="395358"/>
                </a:cubicBezTo>
                <a:cubicBezTo>
                  <a:pt x="1330304" y="395358"/>
                  <a:pt x="1321453" y="404208"/>
                  <a:pt x="1321453" y="415126"/>
                </a:cubicBezTo>
                <a:cubicBezTo>
                  <a:pt x="1321453" y="426043"/>
                  <a:pt x="1330304" y="434894"/>
                  <a:pt x="1341222" y="434894"/>
                </a:cubicBezTo>
                <a:close/>
                <a:moveTo>
                  <a:pt x="1148193" y="434894"/>
                </a:moveTo>
                <a:cubicBezTo>
                  <a:pt x="1159111" y="434894"/>
                  <a:pt x="1167962" y="426043"/>
                  <a:pt x="1167962" y="415126"/>
                </a:cubicBezTo>
                <a:cubicBezTo>
                  <a:pt x="1167962" y="404208"/>
                  <a:pt x="1159111" y="395358"/>
                  <a:pt x="1148193" y="395358"/>
                </a:cubicBezTo>
                <a:cubicBezTo>
                  <a:pt x="1137276" y="395358"/>
                  <a:pt x="1128425" y="404208"/>
                  <a:pt x="1128425" y="415126"/>
                </a:cubicBezTo>
                <a:cubicBezTo>
                  <a:pt x="1128425" y="426043"/>
                  <a:pt x="1137276" y="434894"/>
                  <a:pt x="1148193" y="434894"/>
                </a:cubicBezTo>
                <a:close/>
                <a:moveTo>
                  <a:pt x="955166" y="434894"/>
                </a:moveTo>
                <a:cubicBezTo>
                  <a:pt x="966083" y="434894"/>
                  <a:pt x="974934" y="426043"/>
                  <a:pt x="974934" y="415126"/>
                </a:cubicBezTo>
                <a:cubicBezTo>
                  <a:pt x="974934" y="404208"/>
                  <a:pt x="966083" y="395358"/>
                  <a:pt x="955166" y="395358"/>
                </a:cubicBezTo>
                <a:cubicBezTo>
                  <a:pt x="944248" y="395358"/>
                  <a:pt x="935398" y="404208"/>
                  <a:pt x="935398" y="415126"/>
                </a:cubicBezTo>
                <a:cubicBezTo>
                  <a:pt x="935398" y="426043"/>
                  <a:pt x="944248" y="434894"/>
                  <a:pt x="955166" y="434894"/>
                </a:cubicBezTo>
                <a:close/>
                <a:moveTo>
                  <a:pt x="762138" y="434894"/>
                </a:moveTo>
                <a:cubicBezTo>
                  <a:pt x="773056" y="434894"/>
                  <a:pt x="781907" y="426043"/>
                  <a:pt x="781907" y="415126"/>
                </a:cubicBezTo>
                <a:cubicBezTo>
                  <a:pt x="781907" y="404208"/>
                  <a:pt x="773056" y="395358"/>
                  <a:pt x="762138" y="395358"/>
                </a:cubicBezTo>
                <a:cubicBezTo>
                  <a:pt x="751221" y="395358"/>
                  <a:pt x="742370" y="404208"/>
                  <a:pt x="742370" y="415126"/>
                </a:cubicBezTo>
                <a:cubicBezTo>
                  <a:pt x="742370" y="426043"/>
                  <a:pt x="751221" y="434894"/>
                  <a:pt x="762138" y="434894"/>
                </a:cubicBezTo>
                <a:close/>
                <a:moveTo>
                  <a:pt x="569111" y="434894"/>
                </a:moveTo>
                <a:cubicBezTo>
                  <a:pt x="580028" y="434894"/>
                  <a:pt x="588879" y="426043"/>
                  <a:pt x="588879" y="415126"/>
                </a:cubicBezTo>
                <a:cubicBezTo>
                  <a:pt x="588879" y="404208"/>
                  <a:pt x="580028" y="395358"/>
                  <a:pt x="569111" y="395358"/>
                </a:cubicBezTo>
                <a:cubicBezTo>
                  <a:pt x="558193" y="395358"/>
                  <a:pt x="549343" y="404208"/>
                  <a:pt x="549343" y="415126"/>
                </a:cubicBezTo>
                <a:cubicBezTo>
                  <a:pt x="549343" y="426043"/>
                  <a:pt x="558193" y="434894"/>
                  <a:pt x="569111" y="434894"/>
                </a:cubicBezTo>
                <a:close/>
                <a:moveTo>
                  <a:pt x="376082" y="434894"/>
                </a:moveTo>
                <a:cubicBezTo>
                  <a:pt x="387000" y="434894"/>
                  <a:pt x="395851" y="426043"/>
                  <a:pt x="395851" y="415126"/>
                </a:cubicBezTo>
                <a:cubicBezTo>
                  <a:pt x="395851" y="404208"/>
                  <a:pt x="387000" y="395358"/>
                  <a:pt x="376082" y="395358"/>
                </a:cubicBezTo>
                <a:cubicBezTo>
                  <a:pt x="365165" y="395358"/>
                  <a:pt x="356314" y="404208"/>
                  <a:pt x="356314" y="415126"/>
                </a:cubicBezTo>
                <a:cubicBezTo>
                  <a:pt x="356314" y="426043"/>
                  <a:pt x="365165" y="434894"/>
                  <a:pt x="376082" y="434894"/>
                </a:cubicBezTo>
                <a:close/>
                <a:moveTo>
                  <a:pt x="183055" y="434894"/>
                </a:moveTo>
                <a:cubicBezTo>
                  <a:pt x="193973" y="434894"/>
                  <a:pt x="202823" y="426043"/>
                  <a:pt x="202823" y="415126"/>
                </a:cubicBezTo>
                <a:cubicBezTo>
                  <a:pt x="202823" y="404208"/>
                  <a:pt x="193973" y="395358"/>
                  <a:pt x="183055" y="395358"/>
                </a:cubicBezTo>
                <a:cubicBezTo>
                  <a:pt x="172137" y="395358"/>
                  <a:pt x="163287" y="404208"/>
                  <a:pt x="163287" y="415126"/>
                </a:cubicBezTo>
                <a:cubicBezTo>
                  <a:pt x="163287" y="426043"/>
                  <a:pt x="172137" y="434894"/>
                  <a:pt x="183055" y="434894"/>
                </a:cubicBezTo>
                <a:close/>
                <a:moveTo>
                  <a:pt x="0" y="628442"/>
                </a:moveTo>
                <a:lnTo>
                  <a:pt x="4006" y="626783"/>
                </a:lnTo>
                <a:cubicBezTo>
                  <a:pt x="7583" y="623206"/>
                  <a:pt x="9796" y="618264"/>
                  <a:pt x="9796" y="612805"/>
                </a:cubicBezTo>
                <a:cubicBezTo>
                  <a:pt x="9796" y="607346"/>
                  <a:pt x="7583" y="602404"/>
                  <a:pt x="4006" y="598827"/>
                </a:cubicBezTo>
                <a:lnTo>
                  <a:pt x="0" y="597168"/>
                </a:lnTo>
                <a:close/>
                <a:moveTo>
                  <a:pt x="8349367" y="632573"/>
                </a:moveTo>
                <a:cubicBezTo>
                  <a:pt x="8354825" y="632573"/>
                  <a:pt x="8359767" y="630361"/>
                  <a:pt x="8363345" y="626783"/>
                </a:cubicBezTo>
                <a:lnTo>
                  <a:pt x="8366380" y="619456"/>
                </a:lnTo>
                <a:lnTo>
                  <a:pt x="8366380" y="606154"/>
                </a:lnTo>
                <a:lnTo>
                  <a:pt x="8363345" y="598827"/>
                </a:lnTo>
                <a:cubicBezTo>
                  <a:pt x="8359767" y="595250"/>
                  <a:pt x="8354825" y="593037"/>
                  <a:pt x="8349367" y="593037"/>
                </a:cubicBezTo>
                <a:cubicBezTo>
                  <a:pt x="8338449" y="593037"/>
                  <a:pt x="8329598" y="601887"/>
                  <a:pt x="8329598" y="612805"/>
                </a:cubicBezTo>
                <a:cubicBezTo>
                  <a:pt x="8329598" y="623722"/>
                  <a:pt x="8338449" y="632573"/>
                  <a:pt x="8349367" y="632573"/>
                </a:cubicBezTo>
                <a:close/>
                <a:moveTo>
                  <a:pt x="8156338" y="632573"/>
                </a:moveTo>
                <a:cubicBezTo>
                  <a:pt x="8167256" y="632573"/>
                  <a:pt x="8176107" y="623722"/>
                  <a:pt x="8176107" y="612805"/>
                </a:cubicBezTo>
                <a:cubicBezTo>
                  <a:pt x="8176107" y="601887"/>
                  <a:pt x="8167256" y="593037"/>
                  <a:pt x="8156338" y="593037"/>
                </a:cubicBezTo>
                <a:cubicBezTo>
                  <a:pt x="8145421" y="593037"/>
                  <a:pt x="8136570" y="601887"/>
                  <a:pt x="8136570" y="612805"/>
                </a:cubicBezTo>
                <a:cubicBezTo>
                  <a:pt x="8136570" y="623722"/>
                  <a:pt x="8145421" y="632573"/>
                  <a:pt x="8156338" y="632573"/>
                </a:cubicBezTo>
                <a:close/>
                <a:moveTo>
                  <a:pt x="7963311" y="632573"/>
                </a:moveTo>
                <a:cubicBezTo>
                  <a:pt x="7974228" y="632573"/>
                  <a:pt x="7983079" y="623722"/>
                  <a:pt x="7983079" y="612805"/>
                </a:cubicBezTo>
                <a:cubicBezTo>
                  <a:pt x="7983079" y="601887"/>
                  <a:pt x="7974228" y="593037"/>
                  <a:pt x="7963311" y="593037"/>
                </a:cubicBezTo>
                <a:cubicBezTo>
                  <a:pt x="7952393" y="593037"/>
                  <a:pt x="7943543" y="601887"/>
                  <a:pt x="7943543" y="612805"/>
                </a:cubicBezTo>
                <a:cubicBezTo>
                  <a:pt x="7943543" y="623722"/>
                  <a:pt x="7952393" y="632573"/>
                  <a:pt x="7963311" y="632573"/>
                </a:cubicBezTo>
                <a:close/>
                <a:moveTo>
                  <a:pt x="7770283" y="632573"/>
                </a:moveTo>
                <a:cubicBezTo>
                  <a:pt x="7781201" y="632573"/>
                  <a:pt x="7790052" y="623722"/>
                  <a:pt x="7790052" y="612805"/>
                </a:cubicBezTo>
                <a:cubicBezTo>
                  <a:pt x="7790052" y="601887"/>
                  <a:pt x="7781201" y="593037"/>
                  <a:pt x="7770283" y="593037"/>
                </a:cubicBezTo>
                <a:cubicBezTo>
                  <a:pt x="7759366" y="593037"/>
                  <a:pt x="7750515" y="601887"/>
                  <a:pt x="7750515" y="612805"/>
                </a:cubicBezTo>
                <a:cubicBezTo>
                  <a:pt x="7750515" y="623722"/>
                  <a:pt x="7759366" y="632573"/>
                  <a:pt x="7770283" y="632573"/>
                </a:cubicBezTo>
                <a:close/>
                <a:moveTo>
                  <a:pt x="7577256" y="632573"/>
                </a:moveTo>
                <a:cubicBezTo>
                  <a:pt x="7588174" y="632573"/>
                  <a:pt x="7597024" y="623722"/>
                  <a:pt x="7597024" y="612805"/>
                </a:cubicBezTo>
                <a:cubicBezTo>
                  <a:pt x="7597024" y="601887"/>
                  <a:pt x="7588174" y="593037"/>
                  <a:pt x="7577256" y="593037"/>
                </a:cubicBezTo>
                <a:cubicBezTo>
                  <a:pt x="7566338" y="593037"/>
                  <a:pt x="7557488" y="601887"/>
                  <a:pt x="7557488" y="612805"/>
                </a:cubicBezTo>
                <a:cubicBezTo>
                  <a:pt x="7557488" y="623722"/>
                  <a:pt x="7566338" y="632573"/>
                  <a:pt x="7577256" y="632573"/>
                </a:cubicBezTo>
                <a:close/>
                <a:moveTo>
                  <a:pt x="7384228" y="632573"/>
                </a:moveTo>
                <a:cubicBezTo>
                  <a:pt x="7395145" y="632573"/>
                  <a:pt x="7403996" y="623722"/>
                  <a:pt x="7403996" y="612805"/>
                </a:cubicBezTo>
                <a:cubicBezTo>
                  <a:pt x="7403996" y="601887"/>
                  <a:pt x="7395145" y="593037"/>
                  <a:pt x="7384228" y="593037"/>
                </a:cubicBezTo>
                <a:cubicBezTo>
                  <a:pt x="7373310" y="593037"/>
                  <a:pt x="7364459" y="601887"/>
                  <a:pt x="7364459" y="612805"/>
                </a:cubicBezTo>
                <a:cubicBezTo>
                  <a:pt x="7364459" y="623722"/>
                  <a:pt x="7373310" y="632573"/>
                  <a:pt x="7384228" y="632573"/>
                </a:cubicBezTo>
                <a:close/>
                <a:moveTo>
                  <a:pt x="7191200" y="632573"/>
                </a:moveTo>
                <a:cubicBezTo>
                  <a:pt x="7202118" y="632573"/>
                  <a:pt x="7210968" y="623722"/>
                  <a:pt x="7210968" y="612805"/>
                </a:cubicBezTo>
                <a:cubicBezTo>
                  <a:pt x="7210968" y="601887"/>
                  <a:pt x="7202118" y="593037"/>
                  <a:pt x="7191200" y="593037"/>
                </a:cubicBezTo>
                <a:cubicBezTo>
                  <a:pt x="7180283" y="593037"/>
                  <a:pt x="7171432" y="601887"/>
                  <a:pt x="7171432" y="612805"/>
                </a:cubicBezTo>
                <a:cubicBezTo>
                  <a:pt x="7171432" y="623722"/>
                  <a:pt x="7180283" y="632573"/>
                  <a:pt x="7191200" y="632573"/>
                </a:cubicBezTo>
                <a:close/>
                <a:moveTo>
                  <a:pt x="6998173" y="632573"/>
                </a:moveTo>
                <a:cubicBezTo>
                  <a:pt x="7009090" y="632573"/>
                  <a:pt x="7017941" y="623722"/>
                  <a:pt x="7017941" y="612805"/>
                </a:cubicBezTo>
                <a:cubicBezTo>
                  <a:pt x="7017941" y="601887"/>
                  <a:pt x="7009090" y="593037"/>
                  <a:pt x="6998173" y="593037"/>
                </a:cubicBezTo>
                <a:cubicBezTo>
                  <a:pt x="6987255" y="593037"/>
                  <a:pt x="6978404" y="601887"/>
                  <a:pt x="6978404" y="612805"/>
                </a:cubicBezTo>
                <a:cubicBezTo>
                  <a:pt x="6978404" y="623722"/>
                  <a:pt x="6987255" y="632573"/>
                  <a:pt x="6998173" y="632573"/>
                </a:cubicBezTo>
                <a:close/>
                <a:moveTo>
                  <a:pt x="6805144" y="632573"/>
                </a:moveTo>
                <a:cubicBezTo>
                  <a:pt x="6816062" y="632573"/>
                  <a:pt x="6824913" y="623722"/>
                  <a:pt x="6824913" y="612805"/>
                </a:cubicBezTo>
                <a:cubicBezTo>
                  <a:pt x="6824913" y="601887"/>
                  <a:pt x="6816062" y="593037"/>
                  <a:pt x="6805144" y="593037"/>
                </a:cubicBezTo>
                <a:cubicBezTo>
                  <a:pt x="6794227" y="593037"/>
                  <a:pt x="6785376" y="601887"/>
                  <a:pt x="6785376" y="612805"/>
                </a:cubicBezTo>
                <a:cubicBezTo>
                  <a:pt x="6785376" y="623722"/>
                  <a:pt x="6794227" y="632573"/>
                  <a:pt x="6805144" y="632573"/>
                </a:cubicBezTo>
                <a:close/>
                <a:moveTo>
                  <a:pt x="6612117" y="632573"/>
                </a:moveTo>
                <a:cubicBezTo>
                  <a:pt x="6623034" y="632573"/>
                  <a:pt x="6631885" y="623722"/>
                  <a:pt x="6631885" y="612805"/>
                </a:cubicBezTo>
                <a:cubicBezTo>
                  <a:pt x="6631885" y="601887"/>
                  <a:pt x="6623034" y="593037"/>
                  <a:pt x="6612117" y="593037"/>
                </a:cubicBezTo>
                <a:cubicBezTo>
                  <a:pt x="6601199" y="593037"/>
                  <a:pt x="6592348" y="601887"/>
                  <a:pt x="6592348" y="612805"/>
                </a:cubicBezTo>
                <a:cubicBezTo>
                  <a:pt x="6592348" y="623722"/>
                  <a:pt x="6601199" y="632573"/>
                  <a:pt x="6612117" y="632573"/>
                </a:cubicBezTo>
                <a:close/>
                <a:moveTo>
                  <a:pt x="6403778" y="632573"/>
                </a:moveTo>
                <a:cubicBezTo>
                  <a:pt x="6414695" y="632573"/>
                  <a:pt x="6423546" y="623722"/>
                  <a:pt x="6423546" y="612805"/>
                </a:cubicBezTo>
                <a:cubicBezTo>
                  <a:pt x="6423546" y="601887"/>
                  <a:pt x="6414695" y="593037"/>
                  <a:pt x="6403778" y="593037"/>
                </a:cubicBezTo>
                <a:cubicBezTo>
                  <a:pt x="6392860" y="593037"/>
                  <a:pt x="6384009" y="601887"/>
                  <a:pt x="6384009" y="612805"/>
                </a:cubicBezTo>
                <a:cubicBezTo>
                  <a:pt x="6384009" y="623722"/>
                  <a:pt x="6392860" y="632573"/>
                  <a:pt x="6403778" y="632573"/>
                </a:cubicBezTo>
                <a:close/>
                <a:moveTo>
                  <a:pt x="6210750" y="632573"/>
                </a:moveTo>
                <a:cubicBezTo>
                  <a:pt x="6221668" y="632573"/>
                  <a:pt x="6230519" y="623722"/>
                  <a:pt x="6230519" y="612805"/>
                </a:cubicBezTo>
                <a:cubicBezTo>
                  <a:pt x="6230519" y="601887"/>
                  <a:pt x="6221668" y="593037"/>
                  <a:pt x="6210750" y="593037"/>
                </a:cubicBezTo>
                <a:cubicBezTo>
                  <a:pt x="6199833" y="593037"/>
                  <a:pt x="6190982" y="601887"/>
                  <a:pt x="6190982" y="612805"/>
                </a:cubicBezTo>
                <a:cubicBezTo>
                  <a:pt x="6190982" y="623722"/>
                  <a:pt x="6199833" y="632573"/>
                  <a:pt x="6210750" y="632573"/>
                </a:cubicBezTo>
                <a:close/>
                <a:moveTo>
                  <a:pt x="6017723" y="632573"/>
                </a:moveTo>
                <a:cubicBezTo>
                  <a:pt x="6028640" y="632573"/>
                  <a:pt x="6037491" y="623722"/>
                  <a:pt x="6037491" y="612805"/>
                </a:cubicBezTo>
                <a:cubicBezTo>
                  <a:pt x="6037491" y="601887"/>
                  <a:pt x="6028640" y="593037"/>
                  <a:pt x="6017723" y="593037"/>
                </a:cubicBezTo>
                <a:cubicBezTo>
                  <a:pt x="6006805" y="593037"/>
                  <a:pt x="5997954" y="601887"/>
                  <a:pt x="5997954" y="612805"/>
                </a:cubicBezTo>
                <a:cubicBezTo>
                  <a:pt x="5997954" y="623722"/>
                  <a:pt x="6006805" y="632573"/>
                  <a:pt x="6017723" y="632573"/>
                </a:cubicBezTo>
                <a:close/>
                <a:moveTo>
                  <a:pt x="5824694" y="632573"/>
                </a:moveTo>
                <a:cubicBezTo>
                  <a:pt x="5835612" y="632573"/>
                  <a:pt x="5844463" y="623722"/>
                  <a:pt x="5844463" y="612805"/>
                </a:cubicBezTo>
                <a:cubicBezTo>
                  <a:pt x="5844463" y="601887"/>
                  <a:pt x="5835612" y="593037"/>
                  <a:pt x="5824694" y="593037"/>
                </a:cubicBezTo>
                <a:cubicBezTo>
                  <a:pt x="5813777" y="593037"/>
                  <a:pt x="5804926" y="601887"/>
                  <a:pt x="5804926" y="612805"/>
                </a:cubicBezTo>
                <a:cubicBezTo>
                  <a:pt x="5804926" y="623722"/>
                  <a:pt x="5813777" y="632573"/>
                  <a:pt x="5824694" y="632573"/>
                </a:cubicBezTo>
                <a:close/>
                <a:moveTo>
                  <a:pt x="5631667" y="632573"/>
                </a:moveTo>
                <a:cubicBezTo>
                  <a:pt x="5642584" y="632573"/>
                  <a:pt x="5651435" y="623722"/>
                  <a:pt x="5651435" y="612805"/>
                </a:cubicBezTo>
                <a:cubicBezTo>
                  <a:pt x="5651435" y="601887"/>
                  <a:pt x="5642584" y="593037"/>
                  <a:pt x="5631667" y="593037"/>
                </a:cubicBezTo>
                <a:cubicBezTo>
                  <a:pt x="5620749" y="593037"/>
                  <a:pt x="5611899" y="601887"/>
                  <a:pt x="5611899" y="612805"/>
                </a:cubicBezTo>
                <a:cubicBezTo>
                  <a:pt x="5611899" y="623722"/>
                  <a:pt x="5620749" y="632573"/>
                  <a:pt x="5631667" y="632573"/>
                </a:cubicBezTo>
                <a:close/>
                <a:moveTo>
                  <a:pt x="5438639" y="632573"/>
                </a:moveTo>
                <a:cubicBezTo>
                  <a:pt x="5449557" y="632573"/>
                  <a:pt x="5458408" y="623722"/>
                  <a:pt x="5458408" y="612805"/>
                </a:cubicBezTo>
                <a:cubicBezTo>
                  <a:pt x="5458408" y="601887"/>
                  <a:pt x="5449557" y="593037"/>
                  <a:pt x="5438639" y="593037"/>
                </a:cubicBezTo>
                <a:cubicBezTo>
                  <a:pt x="5427722" y="593037"/>
                  <a:pt x="5418871" y="601887"/>
                  <a:pt x="5418871" y="612805"/>
                </a:cubicBezTo>
                <a:cubicBezTo>
                  <a:pt x="5418871" y="623722"/>
                  <a:pt x="5427722" y="632573"/>
                  <a:pt x="5438639" y="632573"/>
                </a:cubicBezTo>
                <a:close/>
                <a:moveTo>
                  <a:pt x="5245612" y="632573"/>
                </a:moveTo>
                <a:cubicBezTo>
                  <a:pt x="5256529" y="632573"/>
                  <a:pt x="5265380" y="623722"/>
                  <a:pt x="5265380" y="612805"/>
                </a:cubicBezTo>
                <a:cubicBezTo>
                  <a:pt x="5265380" y="601887"/>
                  <a:pt x="5256529" y="593037"/>
                  <a:pt x="5245612" y="593037"/>
                </a:cubicBezTo>
                <a:cubicBezTo>
                  <a:pt x="5234694" y="593037"/>
                  <a:pt x="5225843" y="601887"/>
                  <a:pt x="5225843" y="612805"/>
                </a:cubicBezTo>
                <a:cubicBezTo>
                  <a:pt x="5225843" y="623722"/>
                  <a:pt x="5234694" y="632573"/>
                  <a:pt x="5245612" y="632573"/>
                </a:cubicBezTo>
                <a:close/>
                <a:moveTo>
                  <a:pt x="5052584" y="632573"/>
                </a:moveTo>
                <a:cubicBezTo>
                  <a:pt x="5063502" y="632573"/>
                  <a:pt x="5072353" y="623722"/>
                  <a:pt x="5072353" y="612805"/>
                </a:cubicBezTo>
                <a:cubicBezTo>
                  <a:pt x="5072353" y="601887"/>
                  <a:pt x="5063502" y="593037"/>
                  <a:pt x="5052584" y="593037"/>
                </a:cubicBezTo>
                <a:cubicBezTo>
                  <a:pt x="5041666" y="593037"/>
                  <a:pt x="5032815" y="601887"/>
                  <a:pt x="5032815" y="612805"/>
                </a:cubicBezTo>
                <a:cubicBezTo>
                  <a:pt x="5032815" y="623722"/>
                  <a:pt x="5041666" y="632573"/>
                  <a:pt x="5052584" y="632573"/>
                </a:cubicBezTo>
                <a:close/>
                <a:moveTo>
                  <a:pt x="4859557" y="632573"/>
                </a:moveTo>
                <a:cubicBezTo>
                  <a:pt x="4870473" y="632573"/>
                  <a:pt x="4879324" y="623722"/>
                  <a:pt x="4879324" y="612805"/>
                </a:cubicBezTo>
                <a:cubicBezTo>
                  <a:pt x="4879324" y="601887"/>
                  <a:pt x="4870473" y="593037"/>
                  <a:pt x="4859557" y="593037"/>
                </a:cubicBezTo>
                <a:cubicBezTo>
                  <a:pt x="4848639" y="593037"/>
                  <a:pt x="4839789" y="601887"/>
                  <a:pt x="4839789" y="612805"/>
                </a:cubicBezTo>
                <a:cubicBezTo>
                  <a:pt x="4839789" y="623722"/>
                  <a:pt x="4848639" y="632573"/>
                  <a:pt x="4859557" y="632573"/>
                </a:cubicBezTo>
                <a:close/>
                <a:moveTo>
                  <a:pt x="4666528" y="632573"/>
                </a:moveTo>
                <a:cubicBezTo>
                  <a:pt x="4677446" y="632573"/>
                  <a:pt x="4686297" y="623722"/>
                  <a:pt x="4686297" y="612805"/>
                </a:cubicBezTo>
                <a:cubicBezTo>
                  <a:pt x="4686297" y="601887"/>
                  <a:pt x="4677446" y="593037"/>
                  <a:pt x="4666528" y="593037"/>
                </a:cubicBezTo>
                <a:cubicBezTo>
                  <a:pt x="4655612" y="593037"/>
                  <a:pt x="4646761" y="601887"/>
                  <a:pt x="4646761" y="612805"/>
                </a:cubicBezTo>
                <a:cubicBezTo>
                  <a:pt x="4646761" y="623722"/>
                  <a:pt x="4655612" y="632573"/>
                  <a:pt x="4666528" y="632573"/>
                </a:cubicBezTo>
                <a:close/>
                <a:moveTo>
                  <a:pt x="4473501" y="632573"/>
                </a:moveTo>
                <a:cubicBezTo>
                  <a:pt x="4484419" y="632573"/>
                  <a:pt x="4493269" y="623722"/>
                  <a:pt x="4493269" y="612805"/>
                </a:cubicBezTo>
                <a:cubicBezTo>
                  <a:pt x="4493269" y="601887"/>
                  <a:pt x="4484419" y="593037"/>
                  <a:pt x="4473501" y="593037"/>
                </a:cubicBezTo>
                <a:cubicBezTo>
                  <a:pt x="4462582" y="593037"/>
                  <a:pt x="4453732" y="601887"/>
                  <a:pt x="4453732" y="612805"/>
                </a:cubicBezTo>
                <a:cubicBezTo>
                  <a:pt x="4453732" y="623722"/>
                  <a:pt x="4462582" y="632573"/>
                  <a:pt x="4473501" y="632573"/>
                </a:cubicBezTo>
                <a:close/>
                <a:moveTo>
                  <a:pt x="4280474" y="632573"/>
                </a:moveTo>
                <a:cubicBezTo>
                  <a:pt x="4291390" y="632573"/>
                  <a:pt x="4300242" y="623722"/>
                  <a:pt x="4300242" y="612805"/>
                </a:cubicBezTo>
                <a:cubicBezTo>
                  <a:pt x="4300242" y="601887"/>
                  <a:pt x="4291390" y="593037"/>
                  <a:pt x="4280474" y="593037"/>
                </a:cubicBezTo>
                <a:cubicBezTo>
                  <a:pt x="4269556" y="593037"/>
                  <a:pt x="4260705" y="601887"/>
                  <a:pt x="4260705" y="612805"/>
                </a:cubicBezTo>
                <a:cubicBezTo>
                  <a:pt x="4260705" y="623722"/>
                  <a:pt x="4269556" y="632573"/>
                  <a:pt x="4280474" y="632573"/>
                </a:cubicBezTo>
                <a:close/>
                <a:moveTo>
                  <a:pt x="4058922" y="632573"/>
                </a:moveTo>
                <a:cubicBezTo>
                  <a:pt x="4069840" y="632573"/>
                  <a:pt x="4078690" y="623722"/>
                  <a:pt x="4078690" y="612805"/>
                </a:cubicBezTo>
                <a:cubicBezTo>
                  <a:pt x="4078690" y="601887"/>
                  <a:pt x="4069840" y="593037"/>
                  <a:pt x="4058922" y="593037"/>
                </a:cubicBezTo>
                <a:cubicBezTo>
                  <a:pt x="4048003" y="593037"/>
                  <a:pt x="4039153" y="601887"/>
                  <a:pt x="4039153" y="612805"/>
                </a:cubicBezTo>
                <a:cubicBezTo>
                  <a:pt x="4039153" y="623722"/>
                  <a:pt x="4048003" y="632573"/>
                  <a:pt x="4058922" y="632573"/>
                </a:cubicBezTo>
                <a:close/>
                <a:moveTo>
                  <a:pt x="3865894" y="632573"/>
                </a:moveTo>
                <a:cubicBezTo>
                  <a:pt x="3876811" y="632573"/>
                  <a:pt x="3885662" y="623722"/>
                  <a:pt x="3885662" y="612805"/>
                </a:cubicBezTo>
                <a:cubicBezTo>
                  <a:pt x="3885662" y="601887"/>
                  <a:pt x="3876811" y="593037"/>
                  <a:pt x="3865894" y="593037"/>
                </a:cubicBezTo>
                <a:cubicBezTo>
                  <a:pt x="3854977" y="593037"/>
                  <a:pt x="3846126" y="601887"/>
                  <a:pt x="3846126" y="612805"/>
                </a:cubicBezTo>
                <a:cubicBezTo>
                  <a:pt x="3846126" y="623722"/>
                  <a:pt x="3854977" y="632573"/>
                  <a:pt x="3865894" y="632573"/>
                </a:cubicBezTo>
                <a:close/>
                <a:moveTo>
                  <a:pt x="3672866" y="632573"/>
                </a:moveTo>
                <a:cubicBezTo>
                  <a:pt x="3683783" y="632573"/>
                  <a:pt x="3692634" y="623722"/>
                  <a:pt x="3692634" y="612805"/>
                </a:cubicBezTo>
                <a:cubicBezTo>
                  <a:pt x="3692634" y="601887"/>
                  <a:pt x="3683783" y="593037"/>
                  <a:pt x="3672866" y="593037"/>
                </a:cubicBezTo>
                <a:cubicBezTo>
                  <a:pt x="3661948" y="593037"/>
                  <a:pt x="3653098" y="601887"/>
                  <a:pt x="3653098" y="612805"/>
                </a:cubicBezTo>
                <a:cubicBezTo>
                  <a:pt x="3653098" y="623722"/>
                  <a:pt x="3661948" y="632573"/>
                  <a:pt x="3672866" y="632573"/>
                </a:cubicBezTo>
                <a:close/>
                <a:moveTo>
                  <a:pt x="3479838" y="632573"/>
                </a:moveTo>
                <a:cubicBezTo>
                  <a:pt x="3490755" y="632573"/>
                  <a:pt x="3499606" y="623722"/>
                  <a:pt x="3499606" y="612805"/>
                </a:cubicBezTo>
                <a:cubicBezTo>
                  <a:pt x="3499606" y="601887"/>
                  <a:pt x="3490755" y="593037"/>
                  <a:pt x="3479838" y="593037"/>
                </a:cubicBezTo>
                <a:cubicBezTo>
                  <a:pt x="3468920" y="593037"/>
                  <a:pt x="3460069" y="601887"/>
                  <a:pt x="3460069" y="612805"/>
                </a:cubicBezTo>
                <a:cubicBezTo>
                  <a:pt x="3460069" y="623722"/>
                  <a:pt x="3468920" y="632573"/>
                  <a:pt x="3479838" y="632573"/>
                </a:cubicBezTo>
                <a:close/>
                <a:moveTo>
                  <a:pt x="3286810" y="632573"/>
                </a:moveTo>
                <a:cubicBezTo>
                  <a:pt x="3297728" y="632573"/>
                  <a:pt x="3306579" y="623722"/>
                  <a:pt x="3306579" y="612805"/>
                </a:cubicBezTo>
                <a:cubicBezTo>
                  <a:pt x="3306579" y="601887"/>
                  <a:pt x="3297728" y="593037"/>
                  <a:pt x="3286810" y="593037"/>
                </a:cubicBezTo>
                <a:cubicBezTo>
                  <a:pt x="3275893" y="593037"/>
                  <a:pt x="3267042" y="601887"/>
                  <a:pt x="3267042" y="612805"/>
                </a:cubicBezTo>
                <a:cubicBezTo>
                  <a:pt x="3267042" y="623722"/>
                  <a:pt x="3275893" y="632573"/>
                  <a:pt x="3286810" y="632573"/>
                </a:cubicBezTo>
                <a:close/>
                <a:moveTo>
                  <a:pt x="3093783" y="632573"/>
                </a:moveTo>
                <a:cubicBezTo>
                  <a:pt x="3104700" y="632573"/>
                  <a:pt x="3113551" y="623722"/>
                  <a:pt x="3113551" y="612805"/>
                </a:cubicBezTo>
                <a:cubicBezTo>
                  <a:pt x="3113551" y="601887"/>
                  <a:pt x="3104700" y="593037"/>
                  <a:pt x="3093783" y="593037"/>
                </a:cubicBezTo>
                <a:cubicBezTo>
                  <a:pt x="3082865" y="593037"/>
                  <a:pt x="3074014" y="601887"/>
                  <a:pt x="3074014" y="612805"/>
                </a:cubicBezTo>
                <a:cubicBezTo>
                  <a:pt x="3074014" y="623722"/>
                  <a:pt x="3082865" y="632573"/>
                  <a:pt x="3093783" y="632573"/>
                </a:cubicBezTo>
                <a:close/>
                <a:moveTo>
                  <a:pt x="2900755" y="632573"/>
                </a:moveTo>
                <a:cubicBezTo>
                  <a:pt x="2911673" y="632573"/>
                  <a:pt x="2920524" y="623722"/>
                  <a:pt x="2920524" y="612805"/>
                </a:cubicBezTo>
                <a:cubicBezTo>
                  <a:pt x="2920524" y="601887"/>
                  <a:pt x="2911673" y="593037"/>
                  <a:pt x="2900755" y="593037"/>
                </a:cubicBezTo>
                <a:cubicBezTo>
                  <a:pt x="2889838" y="593037"/>
                  <a:pt x="2880987" y="601887"/>
                  <a:pt x="2880987" y="612805"/>
                </a:cubicBezTo>
                <a:cubicBezTo>
                  <a:pt x="2880987" y="623722"/>
                  <a:pt x="2889838" y="632573"/>
                  <a:pt x="2900755" y="632573"/>
                </a:cubicBezTo>
                <a:close/>
                <a:moveTo>
                  <a:pt x="2707727" y="632573"/>
                </a:moveTo>
                <a:cubicBezTo>
                  <a:pt x="2718644" y="632573"/>
                  <a:pt x="2727495" y="623722"/>
                  <a:pt x="2727495" y="612805"/>
                </a:cubicBezTo>
                <a:cubicBezTo>
                  <a:pt x="2727495" y="601887"/>
                  <a:pt x="2718644" y="593037"/>
                  <a:pt x="2707727" y="593037"/>
                </a:cubicBezTo>
                <a:cubicBezTo>
                  <a:pt x="2696809" y="593037"/>
                  <a:pt x="2687958" y="601887"/>
                  <a:pt x="2687958" y="612805"/>
                </a:cubicBezTo>
                <a:cubicBezTo>
                  <a:pt x="2687958" y="623722"/>
                  <a:pt x="2696809" y="632573"/>
                  <a:pt x="2707727" y="632573"/>
                </a:cubicBezTo>
                <a:close/>
                <a:moveTo>
                  <a:pt x="2514699" y="632573"/>
                </a:moveTo>
                <a:cubicBezTo>
                  <a:pt x="2525617" y="632573"/>
                  <a:pt x="2534468" y="623722"/>
                  <a:pt x="2534468" y="612805"/>
                </a:cubicBezTo>
                <a:cubicBezTo>
                  <a:pt x="2534468" y="601887"/>
                  <a:pt x="2525617" y="593037"/>
                  <a:pt x="2514699" y="593037"/>
                </a:cubicBezTo>
                <a:cubicBezTo>
                  <a:pt x="2503782" y="593037"/>
                  <a:pt x="2494931" y="601887"/>
                  <a:pt x="2494931" y="612805"/>
                </a:cubicBezTo>
                <a:cubicBezTo>
                  <a:pt x="2494931" y="623722"/>
                  <a:pt x="2503782" y="632573"/>
                  <a:pt x="2514699" y="632573"/>
                </a:cubicBezTo>
                <a:close/>
                <a:moveTo>
                  <a:pt x="2321672" y="632573"/>
                </a:moveTo>
                <a:cubicBezTo>
                  <a:pt x="2332589" y="632573"/>
                  <a:pt x="2341440" y="623722"/>
                  <a:pt x="2341440" y="612805"/>
                </a:cubicBezTo>
                <a:cubicBezTo>
                  <a:pt x="2341440" y="601887"/>
                  <a:pt x="2332589" y="593037"/>
                  <a:pt x="2321672" y="593037"/>
                </a:cubicBezTo>
                <a:cubicBezTo>
                  <a:pt x="2310754" y="593037"/>
                  <a:pt x="2301903" y="601887"/>
                  <a:pt x="2301903" y="612805"/>
                </a:cubicBezTo>
                <a:cubicBezTo>
                  <a:pt x="2301903" y="623722"/>
                  <a:pt x="2310754" y="632573"/>
                  <a:pt x="2321672" y="632573"/>
                </a:cubicBezTo>
                <a:close/>
                <a:moveTo>
                  <a:pt x="2128643" y="632573"/>
                </a:moveTo>
                <a:cubicBezTo>
                  <a:pt x="2139561" y="632573"/>
                  <a:pt x="2148412" y="623722"/>
                  <a:pt x="2148412" y="612805"/>
                </a:cubicBezTo>
                <a:cubicBezTo>
                  <a:pt x="2148412" y="601887"/>
                  <a:pt x="2139561" y="593037"/>
                  <a:pt x="2128643" y="593037"/>
                </a:cubicBezTo>
                <a:cubicBezTo>
                  <a:pt x="2117726" y="593037"/>
                  <a:pt x="2108875" y="601887"/>
                  <a:pt x="2108875" y="612805"/>
                </a:cubicBezTo>
                <a:cubicBezTo>
                  <a:pt x="2108875" y="623722"/>
                  <a:pt x="2117726" y="632573"/>
                  <a:pt x="2128643" y="632573"/>
                </a:cubicBezTo>
                <a:close/>
                <a:moveTo>
                  <a:pt x="1935616" y="632573"/>
                </a:moveTo>
                <a:cubicBezTo>
                  <a:pt x="1946533" y="632573"/>
                  <a:pt x="1955384" y="623722"/>
                  <a:pt x="1955384" y="612805"/>
                </a:cubicBezTo>
                <a:cubicBezTo>
                  <a:pt x="1955384" y="601887"/>
                  <a:pt x="1946533" y="593037"/>
                  <a:pt x="1935616" y="593037"/>
                </a:cubicBezTo>
                <a:cubicBezTo>
                  <a:pt x="1924698" y="593037"/>
                  <a:pt x="1915848" y="601887"/>
                  <a:pt x="1915848" y="612805"/>
                </a:cubicBezTo>
                <a:cubicBezTo>
                  <a:pt x="1915848" y="623722"/>
                  <a:pt x="1924698" y="632573"/>
                  <a:pt x="1935616" y="632573"/>
                </a:cubicBezTo>
                <a:close/>
                <a:moveTo>
                  <a:pt x="1727277" y="632573"/>
                </a:moveTo>
                <a:cubicBezTo>
                  <a:pt x="1738195" y="632573"/>
                  <a:pt x="1747045" y="623722"/>
                  <a:pt x="1747045" y="612805"/>
                </a:cubicBezTo>
                <a:cubicBezTo>
                  <a:pt x="1747045" y="601887"/>
                  <a:pt x="1738195" y="593037"/>
                  <a:pt x="1727277" y="593037"/>
                </a:cubicBezTo>
                <a:cubicBezTo>
                  <a:pt x="1716359" y="593037"/>
                  <a:pt x="1707508" y="601887"/>
                  <a:pt x="1707508" y="612805"/>
                </a:cubicBezTo>
                <a:cubicBezTo>
                  <a:pt x="1707508" y="623722"/>
                  <a:pt x="1716359" y="632573"/>
                  <a:pt x="1727277" y="632573"/>
                </a:cubicBezTo>
                <a:close/>
                <a:moveTo>
                  <a:pt x="1534249" y="632573"/>
                </a:moveTo>
                <a:cubicBezTo>
                  <a:pt x="1545167" y="632573"/>
                  <a:pt x="1554018" y="623722"/>
                  <a:pt x="1554018" y="612805"/>
                </a:cubicBezTo>
                <a:cubicBezTo>
                  <a:pt x="1554018" y="601887"/>
                  <a:pt x="1545167" y="593037"/>
                  <a:pt x="1534249" y="593037"/>
                </a:cubicBezTo>
                <a:cubicBezTo>
                  <a:pt x="1523332" y="593037"/>
                  <a:pt x="1514481" y="601887"/>
                  <a:pt x="1514481" y="612805"/>
                </a:cubicBezTo>
                <a:cubicBezTo>
                  <a:pt x="1514481" y="623722"/>
                  <a:pt x="1523332" y="632573"/>
                  <a:pt x="1534249" y="632573"/>
                </a:cubicBezTo>
                <a:close/>
                <a:moveTo>
                  <a:pt x="1341222" y="632573"/>
                </a:moveTo>
                <a:cubicBezTo>
                  <a:pt x="1352139" y="632573"/>
                  <a:pt x="1360990" y="623722"/>
                  <a:pt x="1360990" y="612805"/>
                </a:cubicBezTo>
                <a:cubicBezTo>
                  <a:pt x="1360990" y="601887"/>
                  <a:pt x="1352139" y="593037"/>
                  <a:pt x="1341222" y="593037"/>
                </a:cubicBezTo>
                <a:cubicBezTo>
                  <a:pt x="1330304" y="593037"/>
                  <a:pt x="1321453" y="601887"/>
                  <a:pt x="1321453" y="612805"/>
                </a:cubicBezTo>
                <a:cubicBezTo>
                  <a:pt x="1321453" y="623722"/>
                  <a:pt x="1330304" y="632573"/>
                  <a:pt x="1341222" y="632573"/>
                </a:cubicBezTo>
                <a:close/>
                <a:moveTo>
                  <a:pt x="1148193" y="632573"/>
                </a:moveTo>
                <a:cubicBezTo>
                  <a:pt x="1159111" y="632573"/>
                  <a:pt x="1167962" y="623722"/>
                  <a:pt x="1167962" y="612805"/>
                </a:cubicBezTo>
                <a:cubicBezTo>
                  <a:pt x="1167962" y="601887"/>
                  <a:pt x="1159111" y="593037"/>
                  <a:pt x="1148193" y="593037"/>
                </a:cubicBezTo>
                <a:cubicBezTo>
                  <a:pt x="1137276" y="593037"/>
                  <a:pt x="1128425" y="601887"/>
                  <a:pt x="1128425" y="612805"/>
                </a:cubicBezTo>
                <a:cubicBezTo>
                  <a:pt x="1128425" y="623722"/>
                  <a:pt x="1137276" y="632573"/>
                  <a:pt x="1148193" y="632573"/>
                </a:cubicBezTo>
                <a:close/>
                <a:moveTo>
                  <a:pt x="955166" y="632573"/>
                </a:moveTo>
                <a:cubicBezTo>
                  <a:pt x="966083" y="632573"/>
                  <a:pt x="974934" y="623722"/>
                  <a:pt x="974934" y="612805"/>
                </a:cubicBezTo>
                <a:cubicBezTo>
                  <a:pt x="974934" y="601887"/>
                  <a:pt x="966083" y="593037"/>
                  <a:pt x="955166" y="593037"/>
                </a:cubicBezTo>
                <a:cubicBezTo>
                  <a:pt x="944248" y="593037"/>
                  <a:pt x="935398" y="601887"/>
                  <a:pt x="935398" y="612805"/>
                </a:cubicBezTo>
                <a:cubicBezTo>
                  <a:pt x="935398" y="623722"/>
                  <a:pt x="944248" y="632573"/>
                  <a:pt x="955166" y="632573"/>
                </a:cubicBezTo>
                <a:close/>
                <a:moveTo>
                  <a:pt x="762138" y="632573"/>
                </a:moveTo>
                <a:cubicBezTo>
                  <a:pt x="773056" y="632573"/>
                  <a:pt x="781907" y="623722"/>
                  <a:pt x="781907" y="612805"/>
                </a:cubicBezTo>
                <a:cubicBezTo>
                  <a:pt x="781907" y="601887"/>
                  <a:pt x="773056" y="593037"/>
                  <a:pt x="762138" y="593037"/>
                </a:cubicBezTo>
                <a:cubicBezTo>
                  <a:pt x="751221" y="593037"/>
                  <a:pt x="742370" y="601887"/>
                  <a:pt x="742370" y="612805"/>
                </a:cubicBezTo>
                <a:cubicBezTo>
                  <a:pt x="742370" y="623722"/>
                  <a:pt x="751221" y="632573"/>
                  <a:pt x="762138" y="632573"/>
                </a:cubicBezTo>
                <a:close/>
                <a:moveTo>
                  <a:pt x="569111" y="632573"/>
                </a:moveTo>
                <a:cubicBezTo>
                  <a:pt x="580028" y="632573"/>
                  <a:pt x="588879" y="623722"/>
                  <a:pt x="588879" y="612805"/>
                </a:cubicBezTo>
                <a:cubicBezTo>
                  <a:pt x="588879" y="601887"/>
                  <a:pt x="580028" y="593037"/>
                  <a:pt x="569111" y="593037"/>
                </a:cubicBezTo>
                <a:cubicBezTo>
                  <a:pt x="558193" y="593037"/>
                  <a:pt x="549343" y="601887"/>
                  <a:pt x="549343" y="612805"/>
                </a:cubicBezTo>
                <a:cubicBezTo>
                  <a:pt x="549343" y="623722"/>
                  <a:pt x="558193" y="632573"/>
                  <a:pt x="569111" y="632573"/>
                </a:cubicBezTo>
                <a:close/>
                <a:moveTo>
                  <a:pt x="376082" y="632573"/>
                </a:moveTo>
                <a:cubicBezTo>
                  <a:pt x="387000" y="632573"/>
                  <a:pt x="395851" y="623722"/>
                  <a:pt x="395851" y="612805"/>
                </a:cubicBezTo>
                <a:cubicBezTo>
                  <a:pt x="395851" y="601887"/>
                  <a:pt x="387000" y="593037"/>
                  <a:pt x="376082" y="593037"/>
                </a:cubicBezTo>
                <a:cubicBezTo>
                  <a:pt x="365165" y="593037"/>
                  <a:pt x="356314" y="601887"/>
                  <a:pt x="356314" y="612805"/>
                </a:cubicBezTo>
                <a:cubicBezTo>
                  <a:pt x="356314" y="623722"/>
                  <a:pt x="365165" y="632573"/>
                  <a:pt x="376082" y="632573"/>
                </a:cubicBezTo>
                <a:close/>
                <a:moveTo>
                  <a:pt x="183055" y="632573"/>
                </a:moveTo>
                <a:cubicBezTo>
                  <a:pt x="193973" y="632573"/>
                  <a:pt x="202823" y="623722"/>
                  <a:pt x="202823" y="612805"/>
                </a:cubicBezTo>
                <a:cubicBezTo>
                  <a:pt x="202823" y="601887"/>
                  <a:pt x="193973" y="593037"/>
                  <a:pt x="183055" y="593037"/>
                </a:cubicBezTo>
                <a:cubicBezTo>
                  <a:pt x="172137" y="593037"/>
                  <a:pt x="163287" y="601887"/>
                  <a:pt x="163287" y="612805"/>
                </a:cubicBezTo>
                <a:cubicBezTo>
                  <a:pt x="163287" y="623722"/>
                  <a:pt x="172137" y="632573"/>
                  <a:pt x="183055" y="632573"/>
                </a:cubicBezTo>
                <a:close/>
                <a:moveTo>
                  <a:pt x="0" y="826122"/>
                </a:moveTo>
                <a:lnTo>
                  <a:pt x="4006" y="824463"/>
                </a:lnTo>
                <a:cubicBezTo>
                  <a:pt x="7583" y="820885"/>
                  <a:pt x="9796" y="815943"/>
                  <a:pt x="9796" y="810484"/>
                </a:cubicBezTo>
                <a:cubicBezTo>
                  <a:pt x="9796" y="805025"/>
                  <a:pt x="7583" y="800083"/>
                  <a:pt x="4006" y="796506"/>
                </a:cubicBezTo>
                <a:lnTo>
                  <a:pt x="0" y="794847"/>
                </a:lnTo>
                <a:close/>
                <a:moveTo>
                  <a:pt x="8349367" y="830252"/>
                </a:moveTo>
                <a:cubicBezTo>
                  <a:pt x="8354825" y="830252"/>
                  <a:pt x="8359767" y="828040"/>
                  <a:pt x="8363345" y="824463"/>
                </a:cubicBezTo>
                <a:lnTo>
                  <a:pt x="8366380" y="817135"/>
                </a:lnTo>
                <a:lnTo>
                  <a:pt x="8366380" y="803833"/>
                </a:lnTo>
                <a:lnTo>
                  <a:pt x="8363345" y="796506"/>
                </a:lnTo>
                <a:cubicBezTo>
                  <a:pt x="8359767" y="792929"/>
                  <a:pt x="8354825" y="790716"/>
                  <a:pt x="8349367" y="790716"/>
                </a:cubicBezTo>
                <a:cubicBezTo>
                  <a:pt x="8338449" y="790716"/>
                  <a:pt x="8329598" y="799566"/>
                  <a:pt x="8329598" y="810484"/>
                </a:cubicBezTo>
                <a:cubicBezTo>
                  <a:pt x="8329598" y="821402"/>
                  <a:pt x="8338449" y="830252"/>
                  <a:pt x="8349367" y="830252"/>
                </a:cubicBezTo>
                <a:close/>
                <a:moveTo>
                  <a:pt x="8156338" y="830252"/>
                </a:moveTo>
                <a:cubicBezTo>
                  <a:pt x="8167256" y="830252"/>
                  <a:pt x="8176107" y="821402"/>
                  <a:pt x="8176107" y="810484"/>
                </a:cubicBezTo>
                <a:cubicBezTo>
                  <a:pt x="8176107" y="799566"/>
                  <a:pt x="8167256" y="790716"/>
                  <a:pt x="8156338" y="790716"/>
                </a:cubicBezTo>
                <a:cubicBezTo>
                  <a:pt x="8145421" y="790716"/>
                  <a:pt x="8136570" y="799566"/>
                  <a:pt x="8136570" y="810484"/>
                </a:cubicBezTo>
                <a:cubicBezTo>
                  <a:pt x="8136570" y="821402"/>
                  <a:pt x="8145421" y="830252"/>
                  <a:pt x="8156338" y="830252"/>
                </a:cubicBezTo>
                <a:close/>
                <a:moveTo>
                  <a:pt x="7963311" y="830252"/>
                </a:moveTo>
                <a:cubicBezTo>
                  <a:pt x="7974228" y="830252"/>
                  <a:pt x="7983079" y="821402"/>
                  <a:pt x="7983079" y="810484"/>
                </a:cubicBezTo>
                <a:cubicBezTo>
                  <a:pt x="7983079" y="799566"/>
                  <a:pt x="7974228" y="790716"/>
                  <a:pt x="7963311" y="790716"/>
                </a:cubicBezTo>
                <a:cubicBezTo>
                  <a:pt x="7952393" y="790716"/>
                  <a:pt x="7943543" y="799566"/>
                  <a:pt x="7943543" y="810484"/>
                </a:cubicBezTo>
                <a:cubicBezTo>
                  <a:pt x="7943543" y="821402"/>
                  <a:pt x="7952393" y="830252"/>
                  <a:pt x="7963311" y="830252"/>
                </a:cubicBezTo>
                <a:close/>
                <a:moveTo>
                  <a:pt x="7770283" y="830252"/>
                </a:moveTo>
                <a:cubicBezTo>
                  <a:pt x="7781201" y="830252"/>
                  <a:pt x="7790052" y="821402"/>
                  <a:pt x="7790052" y="810484"/>
                </a:cubicBezTo>
                <a:cubicBezTo>
                  <a:pt x="7790052" y="799566"/>
                  <a:pt x="7781201" y="790716"/>
                  <a:pt x="7770283" y="790716"/>
                </a:cubicBezTo>
                <a:cubicBezTo>
                  <a:pt x="7759366" y="790716"/>
                  <a:pt x="7750515" y="799566"/>
                  <a:pt x="7750515" y="810484"/>
                </a:cubicBezTo>
                <a:cubicBezTo>
                  <a:pt x="7750515" y="821402"/>
                  <a:pt x="7759366" y="830252"/>
                  <a:pt x="7770283" y="830252"/>
                </a:cubicBezTo>
                <a:close/>
                <a:moveTo>
                  <a:pt x="7577256" y="830252"/>
                </a:moveTo>
                <a:cubicBezTo>
                  <a:pt x="7588174" y="830252"/>
                  <a:pt x="7597024" y="821402"/>
                  <a:pt x="7597024" y="810484"/>
                </a:cubicBezTo>
                <a:cubicBezTo>
                  <a:pt x="7597024" y="799566"/>
                  <a:pt x="7588174" y="790716"/>
                  <a:pt x="7577256" y="790716"/>
                </a:cubicBezTo>
                <a:cubicBezTo>
                  <a:pt x="7566338" y="790716"/>
                  <a:pt x="7557488" y="799566"/>
                  <a:pt x="7557488" y="810484"/>
                </a:cubicBezTo>
                <a:cubicBezTo>
                  <a:pt x="7557488" y="821402"/>
                  <a:pt x="7566338" y="830252"/>
                  <a:pt x="7577256" y="830252"/>
                </a:cubicBezTo>
                <a:close/>
                <a:moveTo>
                  <a:pt x="7384228" y="830252"/>
                </a:moveTo>
                <a:cubicBezTo>
                  <a:pt x="7395145" y="830252"/>
                  <a:pt x="7403996" y="821402"/>
                  <a:pt x="7403996" y="810484"/>
                </a:cubicBezTo>
                <a:cubicBezTo>
                  <a:pt x="7403996" y="799566"/>
                  <a:pt x="7395145" y="790716"/>
                  <a:pt x="7384228" y="790716"/>
                </a:cubicBezTo>
                <a:cubicBezTo>
                  <a:pt x="7373310" y="790716"/>
                  <a:pt x="7364459" y="799566"/>
                  <a:pt x="7364459" y="810484"/>
                </a:cubicBezTo>
                <a:cubicBezTo>
                  <a:pt x="7364459" y="821402"/>
                  <a:pt x="7373310" y="830252"/>
                  <a:pt x="7384228" y="830252"/>
                </a:cubicBezTo>
                <a:close/>
                <a:moveTo>
                  <a:pt x="7191200" y="830252"/>
                </a:moveTo>
                <a:cubicBezTo>
                  <a:pt x="7202118" y="830252"/>
                  <a:pt x="7210968" y="821402"/>
                  <a:pt x="7210968" y="810484"/>
                </a:cubicBezTo>
                <a:cubicBezTo>
                  <a:pt x="7210968" y="799566"/>
                  <a:pt x="7202118" y="790716"/>
                  <a:pt x="7191200" y="790716"/>
                </a:cubicBezTo>
                <a:cubicBezTo>
                  <a:pt x="7180283" y="790716"/>
                  <a:pt x="7171432" y="799566"/>
                  <a:pt x="7171432" y="810484"/>
                </a:cubicBezTo>
                <a:cubicBezTo>
                  <a:pt x="7171432" y="821402"/>
                  <a:pt x="7180283" y="830252"/>
                  <a:pt x="7191200" y="830252"/>
                </a:cubicBezTo>
                <a:close/>
                <a:moveTo>
                  <a:pt x="6998173" y="830252"/>
                </a:moveTo>
                <a:cubicBezTo>
                  <a:pt x="7009090" y="830252"/>
                  <a:pt x="7017941" y="821402"/>
                  <a:pt x="7017941" y="810484"/>
                </a:cubicBezTo>
                <a:cubicBezTo>
                  <a:pt x="7017941" y="799566"/>
                  <a:pt x="7009090" y="790716"/>
                  <a:pt x="6998173" y="790716"/>
                </a:cubicBezTo>
                <a:cubicBezTo>
                  <a:pt x="6987255" y="790716"/>
                  <a:pt x="6978404" y="799566"/>
                  <a:pt x="6978404" y="810484"/>
                </a:cubicBezTo>
                <a:cubicBezTo>
                  <a:pt x="6978404" y="821402"/>
                  <a:pt x="6987255" y="830252"/>
                  <a:pt x="6998173" y="830252"/>
                </a:cubicBezTo>
                <a:close/>
                <a:moveTo>
                  <a:pt x="6805144" y="830252"/>
                </a:moveTo>
                <a:cubicBezTo>
                  <a:pt x="6816062" y="830252"/>
                  <a:pt x="6824913" y="821402"/>
                  <a:pt x="6824913" y="810484"/>
                </a:cubicBezTo>
                <a:cubicBezTo>
                  <a:pt x="6824913" y="799566"/>
                  <a:pt x="6816062" y="790716"/>
                  <a:pt x="6805144" y="790716"/>
                </a:cubicBezTo>
                <a:cubicBezTo>
                  <a:pt x="6794227" y="790716"/>
                  <a:pt x="6785376" y="799566"/>
                  <a:pt x="6785376" y="810484"/>
                </a:cubicBezTo>
                <a:cubicBezTo>
                  <a:pt x="6785376" y="821402"/>
                  <a:pt x="6794227" y="830252"/>
                  <a:pt x="6805144" y="830252"/>
                </a:cubicBezTo>
                <a:close/>
                <a:moveTo>
                  <a:pt x="6612117" y="830252"/>
                </a:moveTo>
                <a:cubicBezTo>
                  <a:pt x="6623034" y="830252"/>
                  <a:pt x="6631885" y="821402"/>
                  <a:pt x="6631885" y="810484"/>
                </a:cubicBezTo>
                <a:cubicBezTo>
                  <a:pt x="6631885" y="799566"/>
                  <a:pt x="6623034" y="790716"/>
                  <a:pt x="6612117" y="790716"/>
                </a:cubicBezTo>
                <a:cubicBezTo>
                  <a:pt x="6601199" y="790716"/>
                  <a:pt x="6592348" y="799566"/>
                  <a:pt x="6592348" y="810484"/>
                </a:cubicBezTo>
                <a:cubicBezTo>
                  <a:pt x="6592348" y="821402"/>
                  <a:pt x="6601199" y="830252"/>
                  <a:pt x="6612117" y="830252"/>
                </a:cubicBezTo>
                <a:close/>
                <a:moveTo>
                  <a:pt x="6403778" y="830252"/>
                </a:moveTo>
                <a:cubicBezTo>
                  <a:pt x="6414695" y="830252"/>
                  <a:pt x="6423546" y="821402"/>
                  <a:pt x="6423546" y="810484"/>
                </a:cubicBezTo>
                <a:cubicBezTo>
                  <a:pt x="6423546" y="799566"/>
                  <a:pt x="6414695" y="790716"/>
                  <a:pt x="6403778" y="790716"/>
                </a:cubicBezTo>
                <a:cubicBezTo>
                  <a:pt x="6392860" y="790716"/>
                  <a:pt x="6384009" y="799566"/>
                  <a:pt x="6384009" y="810484"/>
                </a:cubicBezTo>
                <a:cubicBezTo>
                  <a:pt x="6384009" y="821402"/>
                  <a:pt x="6392860" y="830252"/>
                  <a:pt x="6403778" y="830252"/>
                </a:cubicBezTo>
                <a:close/>
                <a:moveTo>
                  <a:pt x="6210750" y="830252"/>
                </a:moveTo>
                <a:cubicBezTo>
                  <a:pt x="6221668" y="830252"/>
                  <a:pt x="6230519" y="821402"/>
                  <a:pt x="6230519" y="810484"/>
                </a:cubicBezTo>
                <a:cubicBezTo>
                  <a:pt x="6230519" y="799566"/>
                  <a:pt x="6221668" y="790716"/>
                  <a:pt x="6210750" y="790716"/>
                </a:cubicBezTo>
                <a:cubicBezTo>
                  <a:pt x="6199833" y="790716"/>
                  <a:pt x="6190982" y="799566"/>
                  <a:pt x="6190982" y="810484"/>
                </a:cubicBezTo>
                <a:cubicBezTo>
                  <a:pt x="6190982" y="821402"/>
                  <a:pt x="6199833" y="830252"/>
                  <a:pt x="6210750" y="830252"/>
                </a:cubicBezTo>
                <a:close/>
                <a:moveTo>
                  <a:pt x="6017723" y="830252"/>
                </a:moveTo>
                <a:cubicBezTo>
                  <a:pt x="6028640" y="830252"/>
                  <a:pt x="6037491" y="821402"/>
                  <a:pt x="6037491" y="810484"/>
                </a:cubicBezTo>
                <a:cubicBezTo>
                  <a:pt x="6037491" y="799566"/>
                  <a:pt x="6028640" y="790716"/>
                  <a:pt x="6017723" y="790716"/>
                </a:cubicBezTo>
                <a:cubicBezTo>
                  <a:pt x="6006805" y="790716"/>
                  <a:pt x="5997954" y="799566"/>
                  <a:pt x="5997954" y="810484"/>
                </a:cubicBezTo>
                <a:cubicBezTo>
                  <a:pt x="5997954" y="821402"/>
                  <a:pt x="6006805" y="830252"/>
                  <a:pt x="6017723" y="830252"/>
                </a:cubicBezTo>
                <a:close/>
                <a:moveTo>
                  <a:pt x="5824694" y="830252"/>
                </a:moveTo>
                <a:cubicBezTo>
                  <a:pt x="5835612" y="830252"/>
                  <a:pt x="5844463" y="821402"/>
                  <a:pt x="5844463" y="810484"/>
                </a:cubicBezTo>
                <a:cubicBezTo>
                  <a:pt x="5844463" y="799566"/>
                  <a:pt x="5835612" y="790716"/>
                  <a:pt x="5824694" y="790716"/>
                </a:cubicBezTo>
                <a:cubicBezTo>
                  <a:pt x="5813777" y="790716"/>
                  <a:pt x="5804926" y="799566"/>
                  <a:pt x="5804926" y="810484"/>
                </a:cubicBezTo>
                <a:cubicBezTo>
                  <a:pt x="5804926" y="821402"/>
                  <a:pt x="5813777" y="830252"/>
                  <a:pt x="5824694" y="830252"/>
                </a:cubicBezTo>
                <a:close/>
                <a:moveTo>
                  <a:pt x="5631667" y="830252"/>
                </a:moveTo>
                <a:cubicBezTo>
                  <a:pt x="5642584" y="830252"/>
                  <a:pt x="5651435" y="821402"/>
                  <a:pt x="5651435" y="810484"/>
                </a:cubicBezTo>
                <a:cubicBezTo>
                  <a:pt x="5651435" y="799566"/>
                  <a:pt x="5642584" y="790716"/>
                  <a:pt x="5631667" y="790716"/>
                </a:cubicBezTo>
                <a:cubicBezTo>
                  <a:pt x="5620749" y="790716"/>
                  <a:pt x="5611899" y="799566"/>
                  <a:pt x="5611899" y="810484"/>
                </a:cubicBezTo>
                <a:cubicBezTo>
                  <a:pt x="5611899" y="821402"/>
                  <a:pt x="5620749" y="830252"/>
                  <a:pt x="5631667" y="830252"/>
                </a:cubicBezTo>
                <a:close/>
                <a:moveTo>
                  <a:pt x="5438639" y="830252"/>
                </a:moveTo>
                <a:cubicBezTo>
                  <a:pt x="5449557" y="830252"/>
                  <a:pt x="5458408" y="821402"/>
                  <a:pt x="5458408" y="810484"/>
                </a:cubicBezTo>
                <a:cubicBezTo>
                  <a:pt x="5458408" y="799566"/>
                  <a:pt x="5449557" y="790716"/>
                  <a:pt x="5438639" y="790716"/>
                </a:cubicBezTo>
                <a:cubicBezTo>
                  <a:pt x="5427722" y="790716"/>
                  <a:pt x="5418871" y="799566"/>
                  <a:pt x="5418871" y="810484"/>
                </a:cubicBezTo>
                <a:cubicBezTo>
                  <a:pt x="5418871" y="821402"/>
                  <a:pt x="5427722" y="830252"/>
                  <a:pt x="5438639" y="830252"/>
                </a:cubicBezTo>
                <a:close/>
                <a:moveTo>
                  <a:pt x="5245612" y="830252"/>
                </a:moveTo>
                <a:cubicBezTo>
                  <a:pt x="5256529" y="830252"/>
                  <a:pt x="5265380" y="821402"/>
                  <a:pt x="5265380" y="810484"/>
                </a:cubicBezTo>
                <a:cubicBezTo>
                  <a:pt x="5265380" y="799566"/>
                  <a:pt x="5256529" y="790716"/>
                  <a:pt x="5245612" y="790716"/>
                </a:cubicBezTo>
                <a:cubicBezTo>
                  <a:pt x="5234694" y="790716"/>
                  <a:pt x="5225843" y="799566"/>
                  <a:pt x="5225843" y="810484"/>
                </a:cubicBezTo>
                <a:cubicBezTo>
                  <a:pt x="5225843" y="821402"/>
                  <a:pt x="5234694" y="830252"/>
                  <a:pt x="5245612" y="830252"/>
                </a:cubicBezTo>
                <a:close/>
                <a:moveTo>
                  <a:pt x="5052584" y="830252"/>
                </a:moveTo>
                <a:cubicBezTo>
                  <a:pt x="5063502" y="830252"/>
                  <a:pt x="5072353" y="821402"/>
                  <a:pt x="5072353" y="810484"/>
                </a:cubicBezTo>
                <a:cubicBezTo>
                  <a:pt x="5072353" y="799566"/>
                  <a:pt x="5063502" y="790716"/>
                  <a:pt x="5052584" y="790716"/>
                </a:cubicBezTo>
                <a:cubicBezTo>
                  <a:pt x="5041666" y="790716"/>
                  <a:pt x="5032815" y="799566"/>
                  <a:pt x="5032815" y="810484"/>
                </a:cubicBezTo>
                <a:cubicBezTo>
                  <a:pt x="5032815" y="821402"/>
                  <a:pt x="5041666" y="830252"/>
                  <a:pt x="5052584" y="830252"/>
                </a:cubicBezTo>
                <a:close/>
                <a:moveTo>
                  <a:pt x="4859557" y="830252"/>
                </a:moveTo>
                <a:cubicBezTo>
                  <a:pt x="4870473" y="830252"/>
                  <a:pt x="4879324" y="821402"/>
                  <a:pt x="4879324" y="810484"/>
                </a:cubicBezTo>
                <a:cubicBezTo>
                  <a:pt x="4879324" y="799566"/>
                  <a:pt x="4870473" y="790716"/>
                  <a:pt x="4859557" y="790716"/>
                </a:cubicBezTo>
                <a:cubicBezTo>
                  <a:pt x="4848639" y="790716"/>
                  <a:pt x="4839789" y="799566"/>
                  <a:pt x="4839789" y="810484"/>
                </a:cubicBezTo>
                <a:cubicBezTo>
                  <a:pt x="4839789" y="821402"/>
                  <a:pt x="4848639" y="830252"/>
                  <a:pt x="4859557" y="830252"/>
                </a:cubicBezTo>
                <a:close/>
                <a:moveTo>
                  <a:pt x="4666528" y="830252"/>
                </a:moveTo>
                <a:cubicBezTo>
                  <a:pt x="4677446" y="830252"/>
                  <a:pt x="4686297" y="821402"/>
                  <a:pt x="4686297" y="810484"/>
                </a:cubicBezTo>
                <a:cubicBezTo>
                  <a:pt x="4686297" y="799566"/>
                  <a:pt x="4677446" y="790716"/>
                  <a:pt x="4666528" y="790716"/>
                </a:cubicBezTo>
                <a:cubicBezTo>
                  <a:pt x="4655612" y="790716"/>
                  <a:pt x="4646761" y="799566"/>
                  <a:pt x="4646761" y="810484"/>
                </a:cubicBezTo>
                <a:cubicBezTo>
                  <a:pt x="4646761" y="821402"/>
                  <a:pt x="4655612" y="830252"/>
                  <a:pt x="4666528" y="830252"/>
                </a:cubicBezTo>
                <a:close/>
                <a:moveTo>
                  <a:pt x="4473501" y="830252"/>
                </a:moveTo>
                <a:cubicBezTo>
                  <a:pt x="4484419" y="830252"/>
                  <a:pt x="4493269" y="821402"/>
                  <a:pt x="4493269" y="810484"/>
                </a:cubicBezTo>
                <a:cubicBezTo>
                  <a:pt x="4493269" y="799566"/>
                  <a:pt x="4484419" y="790716"/>
                  <a:pt x="4473501" y="790716"/>
                </a:cubicBezTo>
                <a:cubicBezTo>
                  <a:pt x="4462582" y="790716"/>
                  <a:pt x="4453732" y="799566"/>
                  <a:pt x="4453732" y="810484"/>
                </a:cubicBezTo>
                <a:cubicBezTo>
                  <a:pt x="4453732" y="821402"/>
                  <a:pt x="4462582" y="830252"/>
                  <a:pt x="4473501" y="830252"/>
                </a:cubicBezTo>
                <a:close/>
                <a:moveTo>
                  <a:pt x="4280474" y="830252"/>
                </a:moveTo>
                <a:cubicBezTo>
                  <a:pt x="4291390" y="830252"/>
                  <a:pt x="4300242" y="821402"/>
                  <a:pt x="4300242" y="810484"/>
                </a:cubicBezTo>
                <a:cubicBezTo>
                  <a:pt x="4300242" y="799566"/>
                  <a:pt x="4291390" y="790716"/>
                  <a:pt x="4280474" y="790716"/>
                </a:cubicBezTo>
                <a:cubicBezTo>
                  <a:pt x="4269556" y="790716"/>
                  <a:pt x="4260705" y="799566"/>
                  <a:pt x="4260705" y="810484"/>
                </a:cubicBezTo>
                <a:cubicBezTo>
                  <a:pt x="4260705" y="821402"/>
                  <a:pt x="4269556" y="830252"/>
                  <a:pt x="4280474" y="830252"/>
                </a:cubicBezTo>
                <a:close/>
                <a:moveTo>
                  <a:pt x="4058922" y="830252"/>
                </a:moveTo>
                <a:cubicBezTo>
                  <a:pt x="4069840" y="830252"/>
                  <a:pt x="4078690" y="821402"/>
                  <a:pt x="4078690" y="810484"/>
                </a:cubicBezTo>
                <a:cubicBezTo>
                  <a:pt x="4078690" y="799566"/>
                  <a:pt x="4069840" y="790716"/>
                  <a:pt x="4058922" y="790716"/>
                </a:cubicBezTo>
                <a:cubicBezTo>
                  <a:pt x="4048003" y="790716"/>
                  <a:pt x="4039153" y="799566"/>
                  <a:pt x="4039153" y="810484"/>
                </a:cubicBezTo>
                <a:cubicBezTo>
                  <a:pt x="4039153" y="821402"/>
                  <a:pt x="4048003" y="830252"/>
                  <a:pt x="4058922" y="830252"/>
                </a:cubicBezTo>
                <a:close/>
                <a:moveTo>
                  <a:pt x="3865894" y="830252"/>
                </a:moveTo>
                <a:cubicBezTo>
                  <a:pt x="3876811" y="830252"/>
                  <a:pt x="3885662" y="821402"/>
                  <a:pt x="3885662" y="810484"/>
                </a:cubicBezTo>
                <a:cubicBezTo>
                  <a:pt x="3885662" y="799566"/>
                  <a:pt x="3876811" y="790716"/>
                  <a:pt x="3865894" y="790716"/>
                </a:cubicBezTo>
                <a:cubicBezTo>
                  <a:pt x="3854977" y="790716"/>
                  <a:pt x="3846126" y="799566"/>
                  <a:pt x="3846126" y="810484"/>
                </a:cubicBezTo>
                <a:cubicBezTo>
                  <a:pt x="3846126" y="821402"/>
                  <a:pt x="3854977" y="830252"/>
                  <a:pt x="3865894" y="830252"/>
                </a:cubicBezTo>
                <a:close/>
                <a:moveTo>
                  <a:pt x="3672866" y="830252"/>
                </a:moveTo>
                <a:cubicBezTo>
                  <a:pt x="3683783" y="830252"/>
                  <a:pt x="3692634" y="821402"/>
                  <a:pt x="3692634" y="810484"/>
                </a:cubicBezTo>
                <a:cubicBezTo>
                  <a:pt x="3692634" y="799566"/>
                  <a:pt x="3683783" y="790716"/>
                  <a:pt x="3672866" y="790716"/>
                </a:cubicBezTo>
                <a:cubicBezTo>
                  <a:pt x="3661948" y="790716"/>
                  <a:pt x="3653098" y="799566"/>
                  <a:pt x="3653098" y="810484"/>
                </a:cubicBezTo>
                <a:cubicBezTo>
                  <a:pt x="3653098" y="821402"/>
                  <a:pt x="3661948" y="830252"/>
                  <a:pt x="3672866" y="830252"/>
                </a:cubicBezTo>
                <a:close/>
                <a:moveTo>
                  <a:pt x="3479838" y="830252"/>
                </a:moveTo>
                <a:cubicBezTo>
                  <a:pt x="3490755" y="830252"/>
                  <a:pt x="3499606" y="821402"/>
                  <a:pt x="3499606" y="810484"/>
                </a:cubicBezTo>
                <a:cubicBezTo>
                  <a:pt x="3499606" y="799566"/>
                  <a:pt x="3490755" y="790716"/>
                  <a:pt x="3479838" y="790716"/>
                </a:cubicBezTo>
                <a:cubicBezTo>
                  <a:pt x="3468920" y="790716"/>
                  <a:pt x="3460069" y="799566"/>
                  <a:pt x="3460069" y="810484"/>
                </a:cubicBezTo>
                <a:cubicBezTo>
                  <a:pt x="3460069" y="821402"/>
                  <a:pt x="3468920" y="830252"/>
                  <a:pt x="3479838" y="830252"/>
                </a:cubicBezTo>
                <a:close/>
                <a:moveTo>
                  <a:pt x="3286810" y="830252"/>
                </a:moveTo>
                <a:cubicBezTo>
                  <a:pt x="3297728" y="830252"/>
                  <a:pt x="3306579" y="821402"/>
                  <a:pt x="3306579" y="810484"/>
                </a:cubicBezTo>
                <a:cubicBezTo>
                  <a:pt x="3306579" y="799566"/>
                  <a:pt x="3297728" y="790716"/>
                  <a:pt x="3286810" y="790716"/>
                </a:cubicBezTo>
                <a:cubicBezTo>
                  <a:pt x="3275893" y="790716"/>
                  <a:pt x="3267042" y="799566"/>
                  <a:pt x="3267042" y="810484"/>
                </a:cubicBezTo>
                <a:cubicBezTo>
                  <a:pt x="3267042" y="821402"/>
                  <a:pt x="3275893" y="830252"/>
                  <a:pt x="3286810" y="830252"/>
                </a:cubicBezTo>
                <a:close/>
                <a:moveTo>
                  <a:pt x="3093783" y="830252"/>
                </a:moveTo>
                <a:cubicBezTo>
                  <a:pt x="3104700" y="830252"/>
                  <a:pt x="3113551" y="821402"/>
                  <a:pt x="3113551" y="810484"/>
                </a:cubicBezTo>
                <a:cubicBezTo>
                  <a:pt x="3113551" y="799566"/>
                  <a:pt x="3104700" y="790716"/>
                  <a:pt x="3093783" y="790716"/>
                </a:cubicBezTo>
                <a:cubicBezTo>
                  <a:pt x="3082865" y="790716"/>
                  <a:pt x="3074014" y="799566"/>
                  <a:pt x="3074014" y="810484"/>
                </a:cubicBezTo>
                <a:cubicBezTo>
                  <a:pt x="3074014" y="821402"/>
                  <a:pt x="3082865" y="830252"/>
                  <a:pt x="3093783" y="830252"/>
                </a:cubicBezTo>
                <a:close/>
                <a:moveTo>
                  <a:pt x="2900755" y="830252"/>
                </a:moveTo>
                <a:cubicBezTo>
                  <a:pt x="2911673" y="830252"/>
                  <a:pt x="2920524" y="821402"/>
                  <a:pt x="2920524" y="810484"/>
                </a:cubicBezTo>
                <a:cubicBezTo>
                  <a:pt x="2920524" y="799566"/>
                  <a:pt x="2911673" y="790716"/>
                  <a:pt x="2900755" y="790716"/>
                </a:cubicBezTo>
                <a:cubicBezTo>
                  <a:pt x="2889838" y="790716"/>
                  <a:pt x="2880987" y="799566"/>
                  <a:pt x="2880987" y="810484"/>
                </a:cubicBezTo>
                <a:cubicBezTo>
                  <a:pt x="2880987" y="821402"/>
                  <a:pt x="2889838" y="830252"/>
                  <a:pt x="2900755" y="830252"/>
                </a:cubicBezTo>
                <a:close/>
                <a:moveTo>
                  <a:pt x="2707727" y="830252"/>
                </a:moveTo>
                <a:cubicBezTo>
                  <a:pt x="2718644" y="830252"/>
                  <a:pt x="2727495" y="821402"/>
                  <a:pt x="2727495" y="810484"/>
                </a:cubicBezTo>
                <a:cubicBezTo>
                  <a:pt x="2727495" y="799566"/>
                  <a:pt x="2718644" y="790716"/>
                  <a:pt x="2707727" y="790716"/>
                </a:cubicBezTo>
                <a:cubicBezTo>
                  <a:pt x="2696809" y="790716"/>
                  <a:pt x="2687958" y="799566"/>
                  <a:pt x="2687958" y="810484"/>
                </a:cubicBezTo>
                <a:cubicBezTo>
                  <a:pt x="2687958" y="821402"/>
                  <a:pt x="2696809" y="830252"/>
                  <a:pt x="2707727" y="830252"/>
                </a:cubicBezTo>
                <a:close/>
                <a:moveTo>
                  <a:pt x="2514699" y="830252"/>
                </a:moveTo>
                <a:cubicBezTo>
                  <a:pt x="2525617" y="830252"/>
                  <a:pt x="2534468" y="821402"/>
                  <a:pt x="2534468" y="810484"/>
                </a:cubicBezTo>
                <a:cubicBezTo>
                  <a:pt x="2534468" y="799566"/>
                  <a:pt x="2525617" y="790716"/>
                  <a:pt x="2514699" y="790716"/>
                </a:cubicBezTo>
                <a:cubicBezTo>
                  <a:pt x="2503782" y="790716"/>
                  <a:pt x="2494931" y="799566"/>
                  <a:pt x="2494931" y="810484"/>
                </a:cubicBezTo>
                <a:cubicBezTo>
                  <a:pt x="2494931" y="821402"/>
                  <a:pt x="2503782" y="830252"/>
                  <a:pt x="2514699" y="830252"/>
                </a:cubicBezTo>
                <a:close/>
                <a:moveTo>
                  <a:pt x="2321672" y="830252"/>
                </a:moveTo>
                <a:cubicBezTo>
                  <a:pt x="2332589" y="830252"/>
                  <a:pt x="2341440" y="821402"/>
                  <a:pt x="2341440" y="810484"/>
                </a:cubicBezTo>
                <a:cubicBezTo>
                  <a:pt x="2341440" y="799566"/>
                  <a:pt x="2332589" y="790716"/>
                  <a:pt x="2321672" y="790716"/>
                </a:cubicBezTo>
                <a:cubicBezTo>
                  <a:pt x="2310754" y="790716"/>
                  <a:pt x="2301903" y="799566"/>
                  <a:pt x="2301903" y="810484"/>
                </a:cubicBezTo>
                <a:cubicBezTo>
                  <a:pt x="2301903" y="821402"/>
                  <a:pt x="2310754" y="830252"/>
                  <a:pt x="2321672" y="830252"/>
                </a:cubicBezTo>
                <a:close/>
                <a:moveTo>
                  <a:pt x="2128643" y="830252"/>
                </a:moveTo>
                <a:cubicBezTo>
                  <a:pt x="2139561" y="830252"/>
                  <a:pt x="2148412" y="821402"/>
                  <a:pt x="2148412" y="810484"/>
                </a:cubicBezTo>
                <a:cubicBezTo>
                  <a:pt x="2148412" y="799566"/>
                  <a:pt x="2139561" y="790716"/>
                  <a:pt x="2128643" y="790716"/>
                </a:cubicBezTo>
                <a:cubicBezTo>
                  <a:pt x="2117726" y="790716"/>
                  <a:pt x="2108875" y="799566"/>
                  <a:pt x="2108875" y="810484"/>
                </a:cubicBezTo>
                <a:cubicBezTo>
                  <a:pt x="2108875" y="821402"/>
                  <a:pt x="2117726" y="830252"/>
                  <a:pt x="2128643" y="830252"/>
                </a:cubicBezTo>
                <a:close/>
                <a:moveTo>
                  <a:pt x="1935616" y="830252"/>
                </a:moveTo>
                <a:cubicBezTo>
                  <a:pt x="1946533" y="830252"/>
                  <a:pt x="1955384" y="821402"/>
                  <a:pt x="1955384" y="810484"/>
                </a:cubicBezTo>
                <a:cubicBezTo>
                  <a:pt x="1955384" y="799566"/>
                  <a:pt x="1946533" y="790716"/>
                  <a:pt x="1935616" y="790716"/>
                </a:cubicBezTo>
                <a:cubicBezTo>
                  <a:pt x="1924698" y="790716"/>
                  <a:pt x="1915848" y="799566"/>
                  <a:pt x="1915848" y="810484"/>
                </a:cubicBezTo>
                <a:cubicBezTo>
                  <a:pt x="1915848" y="821402"/>
                  <a:pt x="1924698" y="830252"/>
                  <a:pt x="1935616" y="830252"/>
                </a:cubicBezTo>
                <a:close/>
                <a:moveTo>
                  <a:pt x="1727277" y="830252"/>
                </a:moveTo>
                <a:cubicBezTo>
                  <a:pt x="1738195" y="830252"/>
                  <a:pt x="1747045" y="821402"/>
                  <a:pt x="1747045" y="810484"/>
                </a:cubicBezTo>
                <a:cubicBezTo>
                  <a:pt x="1747045" y="799566"/>
                  <a:pt x="1738195" y="790716"/>
                  <a:pt x="1727277" y="790716"/>
                </a:cubicBezTo>
                <a:cubicBezTo>
                  <a:pt x="1716359" y="790716"/>
                  <a:pt x="1707508" y="799566"/>
                  <a:pt x="1707508" y="810484"/>
                </a:cubicBezTo>
                <a:cubicBezTo>
                  <a:pt x="1707508" y="821402"/>
                  <a:pt x="1716359" y="830252"/>
                  <a:pt x="1727277" y="830252"/>
                </a:cubicBezTo>
                <a:close/>
                <a:moveTo>
                  <a:pt x="1534249" y="830252"/>
                </a:moveTo>
                <a:cubicBezTo>
                  <a:pt x="1545167" y="830252"/>
                  <a:pt x="1554018" y="821402"/>
                  <a:pt x="1554018" y="810484"/>
                </a:cubicBezTo>
                <a:cubicBezTo>
                  <a:pt x="1554018" y="799566"/>
                  <a:pt x="1545167" y="790716"/>
                  <a:pt x="1534249" y="790716"/>
                </a:cubicBezTo>
                <a:cubicBezTo>
                  <a:pt x="1523332" y="790716"/>
                  <a:pt x="1514481" y="799566"/>
                  <a:pt x="1514481" y="810484"/>
                </a:cubicBezTo>
                <a:cubicBezTo>
                  <a:pt x="1514481" y="821402"/>
                  <a:pt x="1523332" y="830252"/>
                  <a:pt x="1534249" y="830252"/>
                </a:cubicBezTo>
                <a:close/>
                <a:moveTo>
                  <a:pt x="1341222" y="830252"/>
                </a:moveTo>
                <a:cubicBezTo>
                  <a:pt x="1352139" y="830252"/>
                  <a:pt x="1360990" y="821402"/>
                  <a:pt x="1360990" y="810484"/>
                </a:cubicBezTo>
                <a:cubicBezTo>
                  <a:pt x="1360990" y="799566"/>
                  <a:pt x="1352139" y="790716"/>
                  <a:pt x="1341222" y="790716"/>
                </a:cubicBezTo>
                <a:cubicBezTo>
                  <a:pt x="1330304" y="790716"/>
                  <a:pt x="1321453" y="799566"/>
                  <a:pt x="1321453" y="810484"/>
                </a:cubicBezTo>
                <a:cubicBezTo>
                  <a:pt x="1321453" y="821402"/>
                  <a:pt x="1330304" y="830252"/>
                  <a:pt x="1341222" y="830252"/>
                </a:cubicBezTo>
                <a:close/>
                <a:moveTo>
                  <a:pt x="1148193" y="830252"/>
                </a:moveTo>
                <a:cubicBezTo>
                  <a:pt x="1159111" y="830252"/>
                  <a:pt x="1167962" y="821402"/>
                  <a:pt x="1167962" y="810484"/>
                </a:cubicBezTo>
                <a:cubicBezTo>
                  <a:pt x="1167962" y="799566"/>
                  <a:pt x="1159111" y="790716"/>
                  <a:pt x="1148193" y="790716"/>
                </a:cubicBezTo>
                <a:cubicBezTo>
                  <a:pt x="1137276" y="790716"/>
                  <a:pt x="1128425" y="799566"/>
                  <a:pt x="1128425" y="810484"/>
                </a:cubicBezTo>
                <a:cubicBezTo>
                  <a:pt x="1128425" y="821402"/>
                  <a:pt x="1137276" y="830252"/>
                  <a:pt x="1148193" y="830252"/>
                </a:cubicBezTo>
                <a:close/>
                <a:moveTo>
                  <a:pt x="955166" y="830252"/>
                </a:moveTo>
                <a:cubicBezTo>
                  <a:pt x="966083" y="830252"/>
                  <a:pt x="974934" y="821402"/>
                  <a:pt x="974934" y="810484"/>
                </a:cubicBezTo>
                <a:cubicBezTo>
                  <a:pt x="974934" y="799566"/>
                  <a:pt x="966083" y="790716"/>
                  <a:pt x="955166" y="790716"/>
                </a:cubicBezTo>
                <a:cubicBezTo>
                  <a:pt x="944248" y="790716"/>
                  <a:pt x="935398" y="799566"/>
                  <a:pt x="935398" y="810484"/>
                </a:cubicBezTo>
                <a:cubicBezTo>
                  <a:pt x="935398" y="821402"/>
                  <a:pt x="944248" y="830252"/>
                  <a:pt x="955166" y="830252"/>
                </a:cubicBezTo>
                <a:close/>
                <a:moveTo>
                  <a:pt x="762138" y="830252"/>
                </a:moveTo>
                <a:cubicBezTo>
                  <a:pt x="773056" y="830252"/>
                  <a:pt x="781907" y="821402"/>
                  <a:pt x="781907" y="810484"/>
                </a:cubicBezTo>
                <a:cubicBezTo>
                  <a:pt x="781907" y="799566"/>
                  <a:pt x="773056" y="790716"/>
                  <a:pt x="762138" y="790716"/>
                </a:cubicBezTo>
                <a:cubicBezTo>
                  <a:pt x="751221" y="790716"/>
                  <a:pt x="742370" y="799566"/>
                  <a:pt x="742370" y="810484"/>
                </a:cubicBezTo>
                <a:cubicBezTo>
                  <a:pt x="742370" y="821402"/>
                  <a:pt x="751221" y="830252"/>
                  <a:pt x="762138" y="830252"/>
                </a:cubicBezTo>
                <a:close/>
                <a:moveTo>
                  <a:pt x="569111" y="830252"/>
                </a:moveTo>
                <a:cubicBezTo>
                  <a:pt x="580028" y="830252"/>
                  <a:pt x="588879" y="821402"/>
                  <a:pt x="588879" y="810484"/>
                </a:cubicBezTo>
                <a:cubicBezTo>
                  <a:pt x="588879" y="799566"/>
                  <a:pt x="580028" y="790716"/>
                  <a:pt x="569111" y="790716"/>
                </a:cubicBezTo>
                <a:cubicBezTo>
                  <a:pt x="558193" y="790716"/>
                  <a:pt x="549343" y="799566"/>
                  <a:pt x="549343" y="810484"/>
                </a:cubicBezTo>
                <a:cubicBezTo>
                  <a:pt x="549343" y="821402"/>
                  <a:pt x="558193" y="830252"/>
                  <a:pt x="569111" y="830252"/>
                </a:cubicBezTo>
                <a:close/>
                <a:moveTo>
                  <a:pt x="376082" y="830252"/>
                </a:moveTo>
                <a:cubicBezTo>
                  <a:pt x="387000" y="830252"/>
                  <a:pt x="395851" y="821402"/>
                  <a:pt x="395851" y="810484"/>
                </a:cubicBezTo>
                <a:cubicBezTo>
                  <a:pt x="395851" y="799566"/>
                  <a:pt x="387000" y="790716"/>
                  <a:pt x="376082" y="790716"/>
                </a:cubicBezTo>
                <a:cubicBezTo>
                  <a:pt x="365165" y="790716"/>
                  <a:pt x="356314" y="799566"/>
                  <a:pt x="356314" y="810484"/>
                </a:cubicBezTo>
                <a:cubicBezTo>
                  <a:pt x="356314" y="821402"/>
                  <a:pt x="365165" y="830252"/>
                  <a:pt x="376082" y="830252"/>
                </a:cubicBezTo>
                <a:close/>
                <a:moveTo>
                  <a:pt x="183055" y="830252"/>
                </a:moveTo>
                <a:cubicBezTo>
                  <a:pt x="193973" y="830252"/>
                  <a:pt x="202823" y="821402"/>
                  <a:pt x="202823" y="810484"/>
                </a:cubicBezTo>
                <a:cubicBezTo>
                  <a:pt x="202823" y="799566"/>
                  <a:pt x="193973" y="790716"/>
                  <a:pt x="183055" y="790716"/>
                </a:cubicBezTo>
                <a:cubicBezTo>
                  <a:pt x="172137" y="790716"/>
                  <a:pt x="163287" y="799566"/>
                  <a:pt x="163287" y="810484"/>
                </a:cubicBezTo>
                <a:cubicBezTo>
                  <a:pt x="163287" y="821402"/>
                  <a:pt x="172137" y="830252"/>
                  <a:pt x="183055" y="830252"/>
                </a:cubicBezTo>
                <a:close/>
                <a:moveTo>
                  <a:pt x="0" y="1023801"/>
                </a:moveTo>
                <a:lnTo>
                  <a:pt x="4006" y="1022141"/>
                </a:lnTo>
                <a:cubicBezTo>
                  <a:pt x="7583" y="1018564"/>
                  <a:pt x="9796" y="1013622"/>
                  <a:pt x="9796" y="1008163"/>
                </a:cubicBezTo>
                <a:cubicBezTo>
                  <a:pt x="9796" y="1002704"/>
                  <a:pt x="7583" y="997762"/>
                  <a:pt x="4006" y="994185"/>
                </a:cubicBezTo>
                <a:lnTo>
                  <a:pt x="0" y="992526"/>
                </a:lnTo>
                <a:close/>
                <a:moveTo>
                  <a:pt x="8349367" y="1027931"/>
                </a:moveTo>
                <a:cubicBezTo>
                  <a:pt x="8354825" y="1027931"/>
                  <a:pt x="8359767" y="1025719"/>
                  <a:pt x="8363345" y="1022141"/>
                </a:cubicBezTo>
                <a:lnTo>
                  <a:pt x="8366380" y="1014814"/>
                </a:lnTo>
                <a:lnTo>
                  <a:pt x="8366380" y="1001512"/>
                </a:lnTo>
                <a:lnTo>
                  <a:pt x="8363345" y="994185"/>
                </a:lnTo>
                <a:cubicBezTo>
                  <a:pt x="8359767" y="990608"/>
                  <a:pt x="8354825" y="988395"/>
                  <a:pt x="8349367" y="988395"/>
                </a:cubicBezTo>
                <a:cubicBezTo>
                  <a:pt x="8338449" y="988395"/>
                  <a:pt x="8329598" y="997245"/>
                  <a:pt x="8329598" y="1008163"/>
                </a:cubicBezTo>
                <a:cubicBezTo>
                  <a:pt x="8329598" y="1019081"/>
                  <a:pt x="8338449" y="1027931"/>
                  <a:pt x="8349367" y="1027931"/>
                </a:cubicBezTo>
                <a:close/>
                <a:moveTo>
                  <a:pt x="8156338" y="1027931"/>
                </a:moveTo>
                <a:cubicBezTo>
                  <a:pt x="8167256" y="1027931"/>
                  <a:pt x="8176107" y="1019081"/>
                  <a:pt x="8176107" y="1008163"/>
                </a:cubicBezTo>
                <a:cubicBezTo>
                  <a:pt x="8176107" y="997245"/>
                  <a:pt x="8167256" y="988395"/>
                  <a:pt x="8156338" y="988395"/>
                </a:cubicBezTo>
                <a:cubicBezTo>
                  <a:pt x="8145421" y="988395"/>
                  <a:pt x="8136570" y="997245"/>
                  <a:pt x="8136570" y="1008163"/>
                </a:cubicBezTo>
                <a:cubicBezTo>
                  <a:pt x="8136570" y="1019081"/>
                  <a:pt x="8145421" y="1027931"/>
                  <a:pt x="8156338" y="1027931"/>
                </a:cubicBezTo>
                <a:close/>
                <a:moveTo>
                  <a:pt x="7963311" y="1027931"/>
                </a:moveTo>
                <a:cubicBezTo>
                  <a:pt x="7974228" y="1027931"/>
                  <a:pt x="7983079" y="1019081"/>
                  <a:pt x="7983079" y="1008163"/>
                </a:cubicBezTo>
                <a:cubicBezTo>
                  <a:pt x="7983079" y="997245"/>
                  <a:pt x="7974228" y="988395"/>
                  <a:pt x="7963311" y="988395"/>
                </a:cubicBezTo>
                <a:cubicBezTo>
                  <a:pt x="7952393" y="988395"/>
                  <a:pt x="7943543" y="997245"/>
                  <a:pt x="7943543" y="1008163"/>
                </a:cubicBezTo>
                <a:cubicBezTo>
                  <a:pt x="7943543" y="1019081"/>
                  <a:pt x="7952393" y="1027931"/>
                  <a:pt x="7963311" y="1027931"/>
                </a:cubicBezTo>
                <a:close/>
                <a:moveTo>
                  <a:pt x="7770283" y="1027931"/>
                </a:moveTo>
                <a:cubicBezTo>
                  <a:pt x="7781201" y="1027931"/>
                  <a:pt x="7790052" y="1019081"/>
                  <a:pt x="7790052" y="1008163"/>
                </a:cubicBezTo>
                <a:cubicBezTo>
                  <a:pt x="7790052" y="997245"/>
                  <a:pt x="7781201" y="988395"/>
                  <a:pt x="7770283" y="988395"/>
                </a:cubicBezTo>
                <a:cubicBezTo>
                  <a:pt x="7759366" y="988395"/>
                  <a:pt x="7750515" y="997245"/>
                  <a:pt x="7750515" y="1008163"/>
                </a:cubicBezTo>
                <a:cubicBezTo>
                  <a:pt x="7750515" y="1019081"/>
                  <a:pt x="7759366" y="1027931"/>
                  <a:pt x="7770283" y="1027931"/>
                </a:cubicBezTo>
                <a:close/>
                <a:moveTo>
                  <a:pt x="7577256" y="1027931"/>
                </a:moveTo>
                <a:cubicBezTo>
                  <a:pt x="7588174" y="1027931"/>
                  <a:pt x="7597024" y="1019081"/>
                  <a:pt x="7597024" y="1008163"/>
                </a:cubicBezTo>
                <a:cubicBezTo>
                  <a:pt x="7597024" y="997245"/>
                  <a:pt x="7588174" y="988395"/>
                  <a:pt x="7577256" y="988395"/>
                </a:cubicBezTo>
                <a:cubicBezTo>
                  <a:pt x="7566338" y="988395"/>
                  <a:pt x="7557488" y="997245"/>
                  <a:pt x="7557488" y="1008163"/>
                </a:cubicBezTo>
                <a:cubicBezTo>
                  <a:pt x="7557488" y="1019081"/>
                  <a:pt x="7566338" y="1027931"/>
                  <a:pt x="7577256" y="1027931"/>
                </a:cubicBezTo>
                <a:close/>
                <a:moveTo>
                  <a:pt x="7384228" y="1027931"/>
                </a:moveTo>
                <a:cubicBezTo>
                  <a:pt x="7395145" y="1027931"/>
                  <a:pt x="7403996" y="1019081"/>
                  <a:pt x="7403996" y="1008163"/>
                </a:cubicBezTo>
                <a:cubicBezTo>
                  <a:pt x="7403996" y="997245"/>
                  <a:pt x="7395145" y="988395"/>
                  <a:pt x="7384228" y="988395"/>
                </a:cubicBezTo>
                <a:cubicBezTo>
                  <a:pt x="7373310" y="988395"/>
                  <a:pt x="7364459" y="997245"/>
                  <a:pt x="7364459" y="1008163"/>
                </a:cubicBezTo>
                <a:cubicBezTo>
                  <a:pt x="7364459" y="1019081"/>
                  <a:pt x="7373310" y="1027931"/>
                  <a:pt x="7384228" y="1027931"/>
                </a:cubicBezTo>
                <a:close/>
                <a:moveTo>
                  <a:pt x="7191200" y="1027931"/>
                </a:moveTo>
                <a:cubicBezTo>
                  <a:pt x="7202118" y="1027931"/>
                  <a:pt x="7210968" y="1019081"/>
                  <a:pt x="7210968" y="1008163"/>
                </a:cubicBezTo>
                <a:cubicBezTo>
                  <a:pt x="7210968" y="997245"/>
                  <a:pt x="7202118" y="988395"/>
                  <a:pt x="7191200" y="988395"/>
                </a:cubicBezTo>
                <a:cubicBezTo>
                  <a:pt x="7180283" y="988395"/>
                  <a:pt x="7171432" y="997245"/>
                  <a:pt x="7171432" y="1008163"/>
                </a:cubicBezTo>
                <a:cubicBezTo>
                  <a:pt x="7171432" y="1019081"/>
                  <a:pt x="7180283" y="1027931"/>
                  <a:pt x="7191200" y="1027931"/>
                </a:cubicBezTo>
                <a:close/>
                <a:moveTo>
                  <a:pt x="6998173" y="1027931"/>
                </a:moveTo>
                <a:cubicBezTo>
                  <a:pt x="7009090" y="1027931"/>
                  <a:pt x="7017941" y="1019081"/>
                  <a:pt x="7017941" y="1008163"/>
                </a:cubicBezTo>
                <a:cubicBezTo>
                  <a:pt x="7017941" y="997245"/>
                  <a:pt x="7009090" y="988395"/>
                  <a:pt x="6998173" y="988395"/>
                </a:cubicBezTo>
                <a:cubicBezTo>
                  <a:pt x="6987255" y="988395"/>
                  <a:pt x="6978404" y="997245"/>
                  <a:pt x="6978404" y="1008163"/>
                </a:cubicBezTo>
                <a:cubicBezTo>
                  <a:pt x="6978404" y="1019081"/>
                  <a:pt x="6987255" y="1027931"/>
                  <a:pt x="6998173" y="1027931"/>
                </a:cubicBezTo>
                <a:close/>
                <a:moveTo>
                  <a:pt x="6805144" y="1027931"/>
                </a:moveTo>
                <a:cubicBezTo>
                  <a:pt x="6816062" y="1027931"/>
                  <a:pt x="6824913" y="1019081"/>
                  <a:pt x="6824913" y="1008163"/>
                </a:cubicBezTo>
                <a:cubicBezTo>
                  <a:pt x="6824913" y="997245"/>
                  <a:pt x="6816062" y="988395"/>
                  <a:pt x="6805144" y="988395"/>
                </a:cubicBezTo>
                <a:cubicBezTo>
                  <a:pt x="6794227" y="988395"/>
                  <a:pt x="6785376" y="997245"/>
                  <a:pt x="6785376" y="1008163"/>
                </a:cubicBezTo>
                <a:cubicBezTo>
                  <a:pt x="6785376" y="1019081"/>
                  <a:pt x="6794227" y="1027931"/>
                  <a:pt x="6805144" y="1027931"/>
                </a:cubicBezTo>
                <a:close/>
                <a:moveTo>
                  <a:pt x="6612117" y="1027931"/>
                </a:moveTo>
                <a:cubicBezTo>
                  <a:pt x="6623034" y="1027931"/>
                  <a:pt x="6631885" y="1019081"/>
                  <a:pt x="6631885" y="1008163"/>
                </a:cubicBezTo>
                <a:cubicBezTo>
                  <a:pt x="6631885" y="997245"/>
                  <a:pt x="6623034" y="988395"/>
                  <a:pt x="6612117" y="988395"/>
                </a:cubicBezTo>
                <a:cubicBezTo>
                  <a:pt x="6601199" y="988395"/>
                  <a:pt x="6592348" y="997245"/>
                  <a:pt x="6592348" y="1008163"/>
                </a:cubicBezTo>
                <a:cubicBezTo>
                  <a:pt x="6592348" y="1019081"/>
                  <a:pt x="6601199" y="1027931"/>
                  <a:pt x="6612117" y="1027931"/>
                </a:cubicBezTo>
                <a:close/>
                <a:moveTo>
                  <a:pt x="6403778" y="1027931"/>
                </a:moveTo>
                <a:cubicBezTo>
                  <a:pt x="6414695" y="1027931"/>
                  <a:pt x="6423546" y="1019081"/>
                  <a:pt x="6423546" y="1008163"/>
                </a:cubicBezTo>
                <a:cubicBezTo>
                  <a:pt x="6423546" y="997245"/>
                  <a:pt x="6414695" y="988395"/>
                  <a:pt x="6403778" y="988395"/>
                </a:cubicBezTo>
                <a:cubicBezTo>
                  <a:pt x="6392860" y="988395"/>
                  <a:pt x="6384009" y="997245"/>
                  <a:pt x="6384009" y="1008163"/>
                </a:cubicBezTo>
                <a:cubicBezTo>
                  <a:pt x="6384009" y="1019081"/>
                  <a:pt x="6392860" y="1027931"/>
                  <a:pt x="6403778" y="1027931"/>
                </a:cubicBezTo>
                <a:close/>
                <a:moveTo>
                  <a:pt x="6210750" y="1027931"/>
                </a:moveTo>
                <a:cubicBezTo>
                  <a:pt x="6221668" y="1027931"/>
                  <a:pt x="6230519" y="1019081"/>
                  <a:pt x="6230519" y="1008163"/>
                </a:cubicBezTo>
                <a:cubicBezTo>
                  <a:pt x="6230519" y="997245"/>
                  <a:pt x="6221668" y="988395"/>
                  <a:pt x="6210750" y="988395"/>
                </a:cubicBezTo>
                <a:cubicBezTo>
                  <a:pt x="6199833" y="988395"/>
                  <a:pt x="6190982" y="997245"/>
                  <a:pt x="6190982" y="1008163"/>
                </a:cubicBezTo>
                <a:cubicBezTo>
                  <a:pt x="6190982" y="1019081"/>
                  <a:pt x="6199833" y="1027931"/>
                  <a:pt x="6210750" y="1027931"/>
                </a:cubicBezTo>
                <a:close/>
                <a:moveTo>
                  <a:pt x="6017723" y="1027931"/>
                </a:moveTo>
                <a:cubicBezTo>
                  <a:pt x="6028640" y="1027931"/>
                  <a:pt x="6037491" y="1019081"/>
                  <a:pt x="6037491" y="1008163"/>
                </a:cubicBezTo>
                <a:cubicBezTo>
                  <a:pt x="6037491" y="997245"/>
                  <a:pt x="6028640" y="988395"/>
                  <a:pt x="6017723" y="988395"/>
                </a:cubicBezTo>
                <a:cubicBezTo>
                  <a:pt x="6006805" y="988395"/>
                  <a:pt x="5997954" y="997245"/>
                  <a:pt x="5997954" y="1008163"/>
                </a:cubicBezTo>
                <a:cubicBezTo>
                  <a:pt x="5997954" y="1019081"/>
                  <a:pt x="6006805" y="1027931"/>
                  <a:pt x="6017723" y="1027931"/>
                </a:cubicBezTo>
                <a:close/>
                <a:moveTo>
                  <a:pt x="5824694" y="1027931"/>
                </a:moveTo>
                <a:cubicBezTo>
                  <a:pt x="5835612" y="1027931"/>
                  <a:pt x="5844463" y="1019081"/>
                  <a:pt x="5844463" y="1008163"/>
                </a:cubicBezTo>
                <a:cubicBezTo>
                  <a:pt x="5844463" y="997245"/>
                  <a:pt x="5835612" y="988395"/>
                  <a:pt x="5824694" y="988395"/>
                </a:cubicBezTo>
                <a:cubicBezTo>
                  <a:pt x="5813777" y="988395"/>
                  <a:pt x="5804926" y="997245"/>
                  <a:pt x="5804926" y="1008163"/>
                </a:cubicBezTo>
                <a:cubicBezTo>
                  <a:pt x="5804926" y="1019081"/>
                  <a:pt x="5813777" y="1027931"/>
                  <a:pt x="5824694" y="1027931"/>
                </a:cubicBezTo>
                <a:close/>
                <a:moveTo>
                  <a:pt x="5631667" y="1027931"/>
                </a:moveTo>
                <a:cubicBezTo>
                  <a:pt x="5642584" y="1027931"/>
                  <a:pt x="5651435" y="1019081"/>
                  <a:pt x="5651435" y="1008163"/>
                </a:cubicBezTo>
                <a:cubicBezTo>
                  <a:pt x="5651435" y="997245"/>
                  <a:pt x="5642584" y="988395"/>
                  <a:pt x="5631667" y="988395"/>
                </a:cubicBezTo>
                <a:cubicBezTo>
                  <a:pt x="5620749" y="988395"/>
                  <a:pt x="5611899" y="997245"/>
                  <a:pt x="5611899" y="1008163"/>
                </a:cubicBezTo>
                <a:cubicBezTo>
                  <a:pt x="5611899" y="1019081"/>
                  <a:pt x="5620749" y="1027931"/>
                  <a:pt x="5631667" y="1027931"/>
                </a:cubicBezTo>
                <a:close/>
                <a:moveTo>
                  <a:pt x="5438639" y="1027931"/>
                </a:moveTo>
                <a:cubicBezTo>
                  <a:pt x="5449557" y="1027931"/>
                  <a:pt x="5458408" y="1019081"/>
                  <a:pt x="5458408" y="1008163"/>
                </a:cubicBezTo>
                <a:cubicBezTo>
                  <a:pt x="5458408" y="997245"/>
                  <a:pt x="5449557" y="988395"/>
                  <a:pt x="5438639" y="988395"/>
                </a:cubicBezTo>
                <a:cubicBezTo>
                  <a:pt x="5427722" y="988395"/>
                  <a:pt x="5418871" y="997245"/>
                  <a:pt x="5418871" y="1008163"/>
                </a:cubicBezTo>
                <a:cubicBezTo>
                  <a:pt x="5418871" y="1019081"/>
                  <a:pt x="5427722" y="1027931"/>
                  <a:pt x="5438639" y="1027931"/>
                </a:cubicBezTo>
                <a:close/>
                <a:moveTo>
                  <a:pt x="5245612" y="1027931"/>
                </a:moveTo>
                <a:cubicBezTo>
                  <a:pt x="5256529" y="1027931"/>
                  <a:pt x="5265380" y="1019081"/>
                  <a:pt x="5265380" y="1008163"/>
                </a:cubicBezTo>
                <a:cubicBezTo>
                  <a:pt x="5265380" y="997245"/>
                  <a:pt x="5256529" y="988395"/>
                  <a:pt x="5245612" y="988395"/>
                </a:cubicBezTo>
                <a:cubicBezTo>
                  <a:pt x="5234694" y="988395"/>
                  <a:pt x="5225843" y="997245"/>
                  <a:pt x="5225843" y="1008163"/>
                </a:cubicBezTo>
                <a:cubicBezTo>
                  <a:pt x="5225843" y="1019081"/>
                  <a:pt x="5234694" y="1027931"/>
                  <a:pt x="5245612" y="1027931"/>
                </a:cubicBezTo>
                <a:close/>
                <a:moveTo>
                  <a:pt x="5052584" y="1027931"/>
                </a:moveTo>
                <a:cubicBezTo>
                  <a:pt x="5063502" y="1027931"/>
                  <a:pt x="5072353" y="1019081"/>
                  <a:pt x="5072353" y="1008163"/>
                </a:cubicBezTo>
                <a:cubicBezTo>
                  <a:pt x="5072353" y="997245"/>
                  <a:pt x="5063502" y="988395"/>
                  <a:pt x="5052584" y="988395"/>
                </a:cubicBezTo>
                <a:cubicBezTo>
                  <a:pt x="5041666" y="988395"/>
                  <a:pt x="5032815" y="997245"/>
                  <a:pt x="5032815" y="1008163"/>
                </a:cubicBezTo>
                <a:cubicBezTo>
                  <a:pt x="5032815" y="1019081"/>
                  <a:pt x="5041666" y="1027931"/>
                  <a:pt x="5052584" y="1027931"/>
                </a:cubicBezTo>
                <a:close/>
                <a:moveTo>
                  <a:pt x="4859557" y="1027931"/>
                </a:moveTo>
                <a:cubicBezTo>
                  <a:pt x="4870473" y="1027931"/>
                  <a:pt x="4879324" y="1019081"/>
                  <a:pt x="4879324" y="1008163"/>
                </a:cubicBezTo>
                <a:cubicBezTo>
                  <a:pt x="4879324" y="997245"/>
                  <a:pt x="4870473" y="988395"/>
                  <a:pt x="4859557" y="988395"/>
                </a:cubicBezTo>
                <a:cubicBezTo>
                  <a:pt x="4848639" y="988395"/>
                  <a:pt x="4839789" y="997245"/>
                  <a:pt x="4839789" y="1008163"/>
                </a:cubicBezTo>
                <a:cubicBezTo>
                  <a:pt x="4839789" y="1019081"/>
                  <a:pt x="4848639" y="1027931"/>
                  <a:pt x="4859557" y="1027931"/>
                </a:cubicBezTo>
                <a:close/>
                <a:moveTo>
                  <a:pt x="4666528" y="1027931"/>
                </a:moveTo>
                <a:cubicBezTo>
                  <a:pt x="4677446" y="1027931"/>
                  <a:pt x="4686297" y="1019081"/>
                  <a:pt x="4686297" y="1008163"/>
                </a:cubicBezTo>
                <a:cubicBezTo>
                  <a:pt x="4686297" y="997245"/>
                  <a:pt x="4677446" y="988395"/>
                  <a:pt x="4666528" y="988395"/>
                </a:cubicBezTo>
                <a:cubicBezTo>
                  <a:pt x="4655612" y="988395"/>
                  <a:pt x="4646761" y="997245"/>
                  <a:pt x="4646761" y="1008163"/>
                </a:cubicBezTo>
                <a:cubicBezTo>
                  <a:pt x="4646761" y="1019081"/>
                  <a:pt x="4655612" y="1027931"/>
                  <a:pt x="4666528" y="1027931"/>
                </a:cubicBezTo>
                <a:close/>
                <a:moveTo>
                  <a:pt x="4473501" y="1027931"/>
                </a:moveTo>
                <a:cubicBezTo>
                  <a:pt x="4484419" y="1027931"/>
                  <a:pt x="4493269" y="1019081"/>
                  <a:pt x="4493269" y="1008163"/>
                </a:cubicBezTo>
                <a:cubicBezTo>
                  <a:pt x="4493269" y="997245"/>
                  <a:pt x="4484419" y="988395"/>
                  <a:pt x="4473501" y="988395"/>
                </a:cubicBezTo>
                <a:cubicBezTo>
                  <a:pt x="4462582" y="988395"/>
                  <a:pt x="4453732" y="997245"/>
                  <a:pt x="4453732" y="1008163"/>
                </a:cubicBezTo>
                <a:cubicBezTo>
                  <a:pt x="4453732" y="1019081"/>
                  <a:pt x="4462582" y="1027931"/>
                  <a:pt x="4473501" y="1027931"/>
                </a:cubicBezTo>
                <a:close/>
                <a:moveTo>
                  <a:pt x="4280474" y="1027931"/>
                </a:moveTo>
                <a:cubicBezTo>
                  <a:pt x="4291390" y="1027931"/>
                  <a:pt x="4300242" y="1019081"/>
                  <a:pt x="4300242" y="1008163"/>
                </a:cubicBezTo>
                <a:cubicBezTo>
                  <a:pt x="4300242" y="997245"/>
                  <a:pt x="4291390" y="988395"/>
                  <a:pt x="4280474" y="988395"/>
                </a:cubicBezTo>
                <a:cubicBezTo>
                  <a:pt x="4269556" y="988395"/>
                  <a:pt x="4260705" y="997245"/>
                  <a:pt x="4260705" y="1008163"/>
                </a:cubicBezTo>
                <a:cubicBezTo>
                  <a:pt x="4260705" y="1019081"/>
                  <a:pt x="4269556" y="1027931"/>
                  <a:pt x="4280474" y="1027931"/>
                </a:cubicBezTo>
                <a:close/>
                <a:moveTo>
                  <a:pt x="4058922" y="1027931"/>
                </a:moveTo>
                <a:cubicBezTo>
                  <a:pt x="4069840" y="1027931"/>
                  <a:pt x="4078690" y="1019081"/>
                  <a:pt x="4078690" y="1008163"/>
                </a:cubicBezTo>
                <a:cubicBezTo>
                  <a:pt x="4078690" y="997245"/>
                  <a:pt x="4069840" y="988395"/>
                  <a:pt x="4058922" y="988395"/>
                </a:cubicBezTo>
                <a:cubicBezTo>
                  <a:pt x="4048003" y="988395"/>
                  <a:pt x="4039153" y="997245"/>
                  <a:pt x="4039153" y="1008163"/>
                </a:cubicBezTo>
                <a:cubicBezTo>
                  <a:pt x="4039153" y="1019081"/>
                  <a:pt x="4048003" y="1027931"/>
                  <a:pt x="4058922" y="1027931"/>
                </a:cubicBezTo>
                <a:close/>
                <a:moveTo>
                  <a:pt x="3865894" y="1027931"/>
                </a:moveTo>
                <a:cubicBezTo>
                  <a:pt x="3876811" y="1027931"/>
                  <a:pt x="3885662" y="1019081"/>
                  <a:pt x="3885662" y="1008163"/>
                </a:cubicBezTo>
                <a:cubicBezTo>
                  <a:pt x="3885662" y="997245"/>
                  <a:pt x="3876811" y="988395"/>
                  <a:pt x="3865894" y="988395"/>
                </a:cubicBezTo>
                <a:cubicBezTo>
                  <a:pt x="3854977" y="988395"/>
                  <a:pt x="3846126" y="997245"/>
                  <a:pt x="3846126" y="1008163"/>
                </a:cubicBezTo>
                <a:cubicBezTo>
                  <a:pt x="3846126" y="1019081"/>
                  <a:pt x="3854977" y="1027931"/>
                  <a:pt x="3865894" y="1027931"/>
                </a:cubicBezTo>
                <a:close/>
                <a:moveTo>
                  <a:pt x="3672866" y="1027931"/>
                </a:moveTo>
                <a:cubicBezTo>
                  <a:pt x="3683783" y="1027931"/>
                  <a:pt x="3692634" y="1019081"/>
                  <a:pt x="3692634" y="1008163"/>
                </a:cubicBezTo>
                <a:cubicBezTo>
                  <a:pt x="3692634" y="997245"/>
                  <a:pt x="3683783" y="988395"/>
                  <a:pt x="3672866" y="988395"/>
                </a:cubicBezTo>
                <a:cubicBezTo>
                  <a:pt x="3661948" y="988395"/>
                  <a:pt x="3653098" y="997245"/>
                  <a:pt x="3653098" y="1008163"/>
                </a:cubicBezTo>
                <a:cubicBezTo>
                  <a:pt x="3653098" y="1019081"/>
                  <a:pt x="3661948" y="1027931"/>
                  <a:pt x="3672866" y="1027931"/>
                </a:cubicBezTo>
                <a:close/>
                <a:moveTo>
                  <a:pt x="3479838" y="1027931"/>
                </a:moveTo>
                <a:cubicBezTo>
                  <a:pt x="3490755" y="1027931"/>
                  <a:pt x="3499606" y="1019081"/>
                  <a:pt x="3499606" y="1008163"/>
                </a:cubicBezTo>
                <a:cubicBezTo>
                  <a:pt x="3499606" y="997245"/>
                  <a:pt x="3490755" y="988395"/>
                  <a:pt x="3479838" y="988395"/>
                </a:cubicBezTo>
                <a:cubicBezTo>
                  <a:pt x="3468920" y="988395"/>
                  <a:pt x="3460069" y="997245"/>
                  <a:pt x="3460069" y="1008163"/>
                </a:cubicBezTo>
                <a:cubicBezTo>
                  <a:pt x="3460069" y="1019081"/>
                  <a:pt x="3468920" y="1027931"/>
                  <a:pt x="3479838" y="1027931"/>
                </a:cubicBezTo>
                <a:close/>
                <a:moveTo>
                  <a:pt x="3286810" y="1027931"/>
                </a:moveTo>
                <a:cubicBezTo>
                  <a:pt x="3297728" y="1027931"/>
                  <a:pt x="3306579" y="1019081"/>
                  <a:pt x="3306579" y="1008163"/>
                </a:cubicBezTo>
                <a:cubicBezTo>
                  <a:pt x="3306579" y="997245"/>
                  <a:pt x="3297728" y="988395"/>
                  <a:pt x="3286810" y="988395"/>
                </a:cubicBezTo>
                <a:cubicBezTo>
                  <a:pt x="3275893" y="988395"/>
                  <a:pt x="3267042" y="997245"/>
                  <a:pt x="3267042" y="1008163"/>
                </a:cubicBezTo>
                <a:cubicBezTo>
                  <a:pt x="3267042" y="1019081"/>
                  <a:pt x="3275893" y="1027931"/>
                  <a:pt x="3286810" y="1027931"/>
                </a:cubicBezTo>
                <a:close/>
                <a:moveTo>
                  <a:pt x="3093783" y="1027931"/>
                </a:moveTo>
                <a:cubicBezTo>
                  <a:pt x="3104700" y="1027931"/>
                  <a:pt x="3113551" y="1019081"/>
                  <a:pt x="3113551" y="1008163"/>
                </a:cubicBezTo>
                <a:cubicBezTo>
                  <a:pt x="3113551" y="997245"/>
                  <a:pt x="3104700" y="988395"/>
                  <a:pt x="3093783" y="988395"/>
                </a:cubicBezTo>
                <a:cubicBezTo>
                  <a:pt x="3082865" y="988395"/>
                  <a:pt x="3074014" y="997245"/>
                  <a:pt x="3074014" y="1008163"/>
                </a:cubicBezTo>
                <a:cubicBezTo>
                  <a:pt x="3074014" y="1019081"/>
                  <a:pt x="3082865" y="1027931"/>
                  <a:pt x="3093783" y="1027931"/>
                </a:cubicBezTo>
                <a:close/>
                <a:moveTo>
                  <a:pt x="2900755" y="1027931"/>
                </a:moveTo>
                <a:cubicBezTo>
                  <a:pt x="2911673" y="1027931"/>
                  <a:pt x="2920524" y="1019081"/>
                  <a:pt x="2920524" y="1008163"/>
                </a:cubicBezTo>
                <a:cubicBezTo>
                  <a:pt x="2920524" y="997245"/>
                  <a:pt x="2911673" y="988395"/>
                  <a:pt x="2900755" y="988395"/>
                </a:cubicBezTo>
                <a:cubicBezTo>
                  <a:pt x="2889838" y="988395"/>
                  <a:pt x="2880987" y="997245"/>
                  <a:pt x="2880987" y="1008163"/>
                </a:cubicBezTo>
                <a:cubicBezTo>
                  <a:pt x="2880987" y="1019081"/>
                  <a:pt x="2889838" y="1027931"/>
                  <a:pt x="2900755" y="1027931"/>
                </a:cubicBezTo>
                <a:close/>
                <a:moveTo>
                  <a:pt x="2707727" y="1027931"/>
                </a:moveTo>
                <a:cubicBezTo>
                  <a:pt x="2718644" y="1027931"/>
                  <a:pt x="2727495" y="1019081"/>
                  <a:pt x="2727495" y="1008163"/>
                </a:cubicBezTo>
                <a:cubicBezTo>
                  <a:pt x="2727495" y="997245"/>
                  <a:pt x="2718644" y="988395"/>
                  <a:pt x="2707727" y="988395"/>
                </a:cubicBezTo>
                <a:cubicBezTo>
                  <a:pt x="2696809" y="988395"/>
                  <a:pt x="2687958" y="997245"/>
                  <a:pt x="2687958" y="1008163"/>
                </a:cubicBezTo>
                <a:cubicBezTo>
                  <a:pt x="2687958" y="1019081"/>
                  <a:pt x="2696809" y="1027931"/>
                  <a:pt x="2707727" y="1027931"/>
                </a:cubicBezTo>
                <a:close/>
                <a:moveTo>
                  <a:pt x="2514699" y="1027931"/>
                </a:moveTo>
                <a:cubicBezTo>
                  <a:pt x="2525617" y="1027931"/>
                  <a:pt x="2534468" y="1019081"/>
                  <a:pt x="2534468" y="1008163"/>
                </a:cubicBezTo>
                <a:cubicBezTo>
                  <a:pt x="2534468" y="997245"/>
                  <a:pt x="2525617" y="988395"/>
                  <a:pt x="2514699" y="988395"/>
                </a:cubicBezTo>
                <a:cubicBezTo>
                  <a:pt x="2503782" y="988395"/>
                  <a:pt x="2494931" y="997245"/>
                  <a:pt x="2494931" y="1008163"/>
                </a:cubicBezTo>
                <a:cubicBezTo>
                  <a:pt x="2494931" y="1019081"/>
                  <a:pt x="2503782" y="1027931"/>
                  <a:pt x="2514699" y="1027931"/>
                </a:cubicBezTo>
                <a:close/>
                <a:moveTo>
                  <a:pt x="2321672" y="1027931"/>
                </a:moveTo>
                <a:cubicBezTo>
                  <a:pt x="2332589" y="1027931"/>
                  <a:pt x="2341440" y="1019081"/>
                  <a:pt x="2341440" y="1008163"/>
                </a:cubicBezTo>
                <a:cubicBezTo>
                  <a:pt x="2341440" y="997245"/>
                  <a:pt x="2332589" y="988395"/>
                  <a:pt x="2321672" y="988395"/>
                </a:cubicBezTo>
                <a:cubicBezTo>
                  <a:pt x="2310754" y="988395"/>
                  <a:pt x="2301903" y="997245"/>
                  <a:pt x="2301903" y="1008163"/>
                </a:cubicBezTo>
                <a:cubicBezTo>
                  <a:pt x="2301903" y="1019081"/>
                  <a:pt x="2310754" y="1027931"/>
                  <a:pt x="2321672" y="1027931"/>
                </a:cubicBezTo>
                <a:close/>
                <a:moveTo>
                  <a:pt x="2128643" y="1027931"/>
                </a:moveTo>
                <a:cubicBezTo>
                  <a:pt x="2139561" y="1027931"/>
                  <a:pt x="2148412" y="1019081"/>
                  <a:pt x="2148412" y="1008163"/>
                </a:cubicBezTo>
                <a:cubicBezTo>
                  <a:pt x="2148412" y="997245"/>
                  <a:pt x="2139561" y="988395"/>
                  <a:pt x="2128643" y="988395"/>
                </a:cubicBezTo>
                <a:cubicBezTo>
                  <a:pt x="2117726" y="988395"/>
                  <a:pt x="2108875" y="997245"/>
                  <a:pt x="2108875" y="1008163"/>
                </a:cubicBezTo>
                <a:cubicBezTo>
                  <a:pt x="2108875" y="1019081"/>
                  <a:pt x="2117726" y="1027931"/>
                  <a:pt x="2128643" y="1027931"/>
                </a:cubicBezTo>
                <a:close/>
                <a:moveTo>
                  <a:pt x="1935616" y="1027931"/>
                </a:moveTo>
                <a:cubicBezTo>
                  <a:pt x="1946533" y="1027931"/>
                  <a:pt x="1955384" y="1019081"/>
                  <a:pt x="1955384" y="1008163"/>
                </a:cubicBezTo>
                <a:cubicBezTo>
                  <a:pt x="1955384" y="997245"/>
                  <a:pt x="1946533" y="988395"/>
                  <a:pt x="1935616" y="988395"/>
                </a:cubicBezTo>
                <a:cubicBezTo>
                  <a:pt x="1924698" y="988395"/>
                  <a:pt x="1915848" y="997245"/>
                  <a:pt x="1915848" y="1008163"/>
                </a:cubicBezTo>
                <a:cubicBezTo>
                  <a:pt x="1915848" y="1019081"/>
                  <a:pt x="1924698" y="1027931"/>
                  <a:pt x="1935616" y="1027931"/>
                </a:cubicBezTo>
                <a:close/>
                <a:moveTo>
                  <a:pt x="1727277" y="1027931"/>
                </a:moveTo>
                <a:cubicBezTo>
                  <a:pt x="1738195" y="1027931"/>
                  <a:pt x="1747045" y="1019081"/>
                  <a:pt x="1747045" y="1008163"/>
                </a:cubicBezTo>
                <a:cubicBezTo>
                  <a:pt x="1747045" y="997245"/>
                  <a:pt x="1738195" y="988395"/>
                  <a:pt x="1727277" y="988395"/>
                </a:cubicBezTo>
                <a:cubicBezTo>
                  <a:pt x="1716359" y="988395"/>
                  <a:pt x="1707508" y="997245"/>
                  <a:pt x="1707508" y="1008163"/>
                </a:cubicBezTo>
                <a:cubicBezTo>
                  <a:pt x="1707508" y="1019081"/>
                  <a:pt x="1716359" y="1027931"/>
                  <a:pt x="1727277" y="1027931"/>
                </a:cubicBezTo>
                <a:close/>
                <a:moveTo>
                  <a:pt x="1534249" y="1027931"/>
                </a:moveTo>
                <a:cubicBezTo>
                  <a:pt x="1545167" y="1027931"/>
                  <a:pt x="1554018" y="1019081"/>
                  <a:pt x="1554018" y="1008163"/>
                </a:cubicBezTo>
                <a:cubicBezTo>
                  <a:pt x="1554018" y="997245"/>
                  <a:pt x="1545167" y="988395"/>
                  <a:pt x="1534249" y="988395"/>
                </a:cubicBezTo>
                <a:cubicBezTo>
                  <a:pt x="1523332" y="988395"/>
                  <a:pt x="1514481" y="997245"/>
                  <a:pt x="1514481" y="1008163"/>
                </a:cubicBezTo>
                <a:cubicBezTo>
                  <a:pt x="1514481" y="1019081"/>
                  <a:pt x="1523332" y="1027931"/>
                  <a:pt x="1534249" y="1027931"/>
                </a:cubicBezTo>
                <a:close/>
                <a:moveTo>
                  <a:pt x="1341222" y="1027931"/>
                </a:moveTo>
                <a:cubicBezTo>
                  <a:pt x="1352139" y="1027931"/>
                  <a:pt x="1360990" y="1019081"/>
                  <a:pt x="1360990" y="1008163"/>
                </a:cubicBezTo>
                <a:cubicBezTo>
                  <a:pt x="1360990" y="997245"/>
                  <a:pt x="1352139" y="988395"/>
                  <a:pt x="1341222" y="988395"/>
                </a:cubicBezTo>
                <a:cubicBezTo>
                  <a:pt x="1330304" y="988395"/>
                  <a:pt x="1321453" y="997245"/>
                  <a:pt x="1321453" y="1008163"/>
                </a:cubicBezTo>
                <a:cubicBezTo>
                  <a:pt x="1321453" y="1019081"/>
                  <a:pt x="1330304" y="1027931"/>
                  <a:pt x="1341222" y="1027931"/>
                </a:cubicBezTo>
                <a:close/>
                <a:moveTo>
                  <a:pt x="1148193" y="1027931"/>
                </a:moveTo>
                <a:cubicBezTo>
                  <a:pt x="1159111" y="1027931"/>
                  <a:pt x="1167962" y="1019081"/>
                  <a:pt x="1167962" y="1008163"/>
                </a:cubicBezTo>
                <a:cubicBezTo>
                  <a:pt x="1167962" y="997245"/>
                  <a:pt x="1159111" y="988395"/>
                  <a:pt x="1148193" y="988395"/>
                </a:cubicBezTo>
                <a:cubicBezTo>
                  <a:pt x="1137276" y="988395"/>
                  <a:pt x="1128425" y="997245"/>
                  <a:pt x="1128425" y="1008163"/>
                </a:cubicBezTo>
                <a:cubicBezTo>
                  <a:pt x="1128425" y="1019081"/>
                  <a:pt x="1137276" y="1027931"/>
                  <a:pt x="1148193" y="1027931"/>
                </a:cubicBezTo>
                <a:close/>
                <a:moveTo>
                  <a:pt x="955166" y="1027931"/>
                </a:moveTo>
                <a:cubicBezTo>
                  <a:pt x="966083" y="1027931"/>
                  <a:pt x="974934" y="1019081"/>
                  <a:pt x="974934" y="1008163"/>
                </a:cubicBezTo>
                <a:cubicBezTo>
                  <a:pt x="974934" y="997245"/>
                  <a:pt x="966083" y="988395"/>
                  <a:pt x="955166" y="988395"/>
                </a:cubicBezTo>
                <a:cubicBezTo>
                  <a:pt x="944248" y="988395"/>
                  <a:pt x="935398" y="997245"/>
                  <a:pt x="935398" y="1008163"/>
                </a:cubicBezTo>
                <a:cubicBezTo>
                  <a:pt x="935398" y="1019081"/>
                  <a:pt x="944248" y="1027931"/>
                  <a:pt x="955166" y="1027931"/>
                </a:cubicBezTo>
                <a:close/>
                <a:moveTo>
                  <a:pt x="762138" y="1027931"/>
                </a:moveTo>
                <a:cubicBezTo>
                  <a:pt x="773056" y="1027931"/>
                  <a:pt x="781907" y="1019081"/>
                  <a:pt x="781907" y="1008163"/>
                </a:cubicBezTo>
                <a:cubicBezTo>
                  <a:pt x="781907" y="997245"/>
                  <a:pt x="773056" y="988395"/>
                  <a:pt x="762138" y="988395"/>
                </a:cubicBezTo>
                <a:cubicBezTo>
                  <a:pt x="751221" y="988395"/>
                  <a:pt x="742370" y="997245"/>
                  <a:pt x="742370" y="1008163"/>
                </a:cubicBezTo>
                <a:cubicBezTo>
                  <a:pt x="742370" y="1019081"/>
                  <a:pt x="751221" y="1027931"/>
                  <a:pt x="762138" y="1027931"/>
                </a:cubicBezTo>
                <a:close/>
                <a:moveTo>
                  <a:pt x="569111" y="1027931"/>
                </a:moveTo>
                <a:cubicBezTo>
                  <a:pt x="580028" y="1027931"/>
                  <a:pt x="588879" y="1019081"/>
                  <a:pt x="588879" y="1008163"/>
                </a:cubicBezTo>
                <a:cubicBezTo>
                  <a:pt x="588879" y="997245"/>
                  <a:pt x="580028" y="988395"/>
                  <a:pt x="569111" y="988395"/>
                </a:cubicBezTo>
                <a:cubicBezTo>
                  <a:pt x="558193" y="988395"/>
                  <a:pt x="549343" y="997245"/>
                  <a:pt x="549343" y="1008163"/>
                </a:cubicBezTo>
                <a:cubicBezTo>
                  <a:pt x="549343" y="1019081"/>
                  <a:pt x="558193" y="1027931"/>
                  <a:pt x="569111" y="1027931"/>
                </a:cubicBezTo>
                <a:close/>
                <a:moveTo>
                  <a:pt x="376082" y="1027931"/>
                </a:moveTo>
                <a:cubicBezTo>
                  <a:pt x="387000" y="1027931"/>
                  <a:pt x="395851" y="1019081"/>
                  <a:pt x="395851" y="1008163"/>
                </a:cubicBezTo>
                <a:cubicBezTo>
                  <a:pt x="395851" y="997245"/>
                  <a:pt x="387000" y="988395"/>
                  <a:pt x="376082" y="988395"/>
                </a:cubicBezTo>
                <a:cubicBezTo>
                  <a:pt x="365165" y="988395"/>
                  <a:pt x="356314" y="997245"/>
                  <a:pt x="356314" y="1008163"/>
                </a:cubicBezTo>
                <a:cubicBezTo>
                  <a:pt x="356314" y="1019081"/>
                  <a:pt x="365165" y="1027931"/>
                  <a:pt x="376082" y="1027931"/>
                </a:cubicBezTo>
                <a:close/>
                <a:moveTo>
                  <a:pt x="183055" y="1027931"/>
                </a:moveTo>
                <a:cubicBezTo>
                  <a:pt x="193973" y="1027931"/>
                  <a:pt x="202823" y="1019081"/>
                  <a:pt x="202823" y="1008163"/>
                </a:cubicBezTo>
                <a:cubicBezTo>
                  <a:pt x="202823" y="997245"/>
                  <a:pt x="193973" y="988395"/>
                  <a:pt x="183055" y="988395"/>
                </a:cubicBezTo>
                <a:cubicBezTo>
                  <a:pt x="172137" y="988395"/>
                  <a:pt x="163287" y="997245"/>
                  <a:pt x="163287" y="1008163"/>
                </a:cubicBezTo>
                <a:cubicBezTo>
                  <a:pt x="163287" y="1019081"/>
                  <a:pt x="172137" y="1027931"/>
                  <a:pt x="183055" y="1027931"/>
                </a:cubicBezTo>
                <a:close/>
                <a:moveTo>
                  <a:pt x="0" y="1221480"/>
                </a:moveTo>
                <a:lnTo>
                  <a:pt x="4006" y="1219820"/>
                </a:lnTo>
                <a:cubicBezTo>
                  <a:pt x="7583" y="1216243"/>
                  <a:pt x="9796" y="1211301"/>
                  <a:pt x="9796" y="1205842"/>
                </a:cubicBezTo>
                <a:cubicBezTo>
                  <a:pt x="9796" y="1200384"/>
                  <a:pt x="7583" y="1195442"/>
                  <a:pt x="4006" y="1191864"/>
                </a:cubicBezTo>
                <a:lnTo>
                  <a:pt x="0" y="1190205"/>
                </a:lnTo>
                <a:close/>
                <a:moveTo>
                  <a:pt x="8349367" y="1225610"/>
                </a:moveTo>
                <a:cubicBezTo>
                  <a:pt x="8354825" y="1225610"/>
                  <a:pt x="8359767" y="1223398"/>
                  <a:pt x="8363345" y="1219820"/>
                </a:cubicBezTo>
                <a:lnTo>
                  <a:pt x="8366380" y="1212493"/>
                </a:lnTo>
                <a:lnTo>
                  <a:pt x="8366380" y="1199191"/>
                </a:lnTo>
                <a:lnTo>
                  <a:pt x="8363345" y="1191864"/>
                </a:lnTo>
                <a:cubicBezTo>
                  <a:pt x="8359767" y="1188287"/>
                  <a:pt x="8354825" y="1186074"/>
                  <a:pt x="8349367" y="1186074"/>
                </a:cubicBezTo>
                <a:cubicBezTo>
                  <a:pt x="8338449" y="1186074"/>
                  <a:pt x="8329598" y="1194925"/>
                  <a:pt x="8329598" y="1205842"/>
                </a:cubicBezTo>
                <a:cubicBezTo>
                  <a:pt x="8329598" y="1216760"/>
                  <a:pt x="8338449" y="1225610"/>
                  <a:pt x="8349367" y="1225610"/>
                </a:cubicBezTo>
                <a:close/>
                <a:moveTo>
                  <a:pt x="8156338" y="1225610"/>
                </a:moveTo>
                <a:cubicBezTo>
                  <a:pt x="8167256" y="1225610"/>
                  <a:pt x="8176107" y="1216760"/>
                  <a:pt x="8176107" y="1205842"/>
                </a:cubicBezTo>
                <a:cubicBezTo>
                  <a:pt x="8176107" y="1194925"/>
                  <a:pt x="8167256" y="1186074"/>
                  <a:pt x="8156338" y="1186074"/>
                </a:cubicBezTo>
                <a:cubicBezTo>
                  <a:pt x="8145421" y="1186074"/>
                  <a:pt x="8136570" y="1194925"/>
                  <a:pt x="8136570" y="1205842"/>
                </a:cubicBezTo>
                <a:cubicBezTo>
                  <a:pt x="8136570" y="1216760"/>
                  <a:pt x="8145421" y="1225610"/>
                  <a:pt x="8156338" y="1225610"/>
                </a:cubicBezTo>
                <a:close/>
                <a:moveTo>
                  <a:pt x="7963311" y="1225610"/>
                </a:moveTo>
                <a:cubicBezTo>
                  <a:pt x="7974228" y="1225610"/>
                  <a:pt x="7983079" y="1216760"/>
                  <a:pt x="7983079" y="1205842"/>
                </a:cubicBezTo>
                <a:cubicBezTo>
                  <a:pt x="7983079" y="1194925"/>
                  <a:pt x="7974228" y="1186074"/>
                  <a:pt x="7963311" y="1186074"/>
                </a:cubicBezTo>
                <a:cubicBezTo>
                  <a:pt x="7952393" y="1186074"/>
                  <a:pt x="7943543" y="1194925"/>
                  <a:pt x="7943543" y="1205842"/>
                </a:cubicBezTo>
                <a:cubicBezTo>
                  <a:pt x="7943543" y="1216760"/>
                  <a:pt x="7952393" y="1225610"/>
                  <a:pt x="7963311" y="1225610"/>
                </a:cubicBezTo>
                <a:close/>
                <a:moveTo>
                  <a:pt x="7770283" y="1225610"/>
                </a:moveTo>
                <a:cubicBezTo>
                  <a:pt x="7781201" y="1225610"/>
                  <a:pt x="7790052" y="1216760"/>
                  <a:pt x="7790052" y="1205842"/>
                </a:cubicBezTo>
                <a:cubicBezTo>
                  <a:pt x="7790052" y="1194925"/>
                  <a:pt x="7781201" y="1186074"/>
                  <a:pt x="7770283" y="1186074"/>
                </a:cubicBezTo>
                <a:cubicBezTo>
                  <a:pt x="7759366" y="1186074"/>
                  <a:pt x="7750515" y="1194925"/>
                  <a:pt x="7750515" y="1205842"/>
                </a:cubicBezTo>
                <a:cubicBezTo>
                  <a:pt x="7750515" y="1216760"/>
                  <a:pt x="7759366" y="1225610"/>
                  <a:pt x="7770283" y="1225610"/>
                </a:cubicBezTo>
                <a:close/>
                <a:moveTo>
                  <a:pt x="7577256" y="1225610"/>
                </a:moveTo>
                <a:cubicBezTo>
                  <a:pt x="7588174" y="1225610"/>
                  <a:pt x="7597024" y="1216760"/>
                  <a:pt x="7597024" y="1205842"/>
                </a:cubicBezTo>
                <a:cubicBezTo>
                  <a:pt x="7597024" y="1194925"/>
                  <a:pt x="7588174" y="1186074"/>
                  <a:pt x="7577256" y="1186074"/>
                </a:cubicBezTo>
                <a:cubicBezTo>
                  <a:pt x="7566338" y="1186074"/>
                  <a:pt x="7557488" y="1194925"/>
                  <a:pt x="7557488" y="1205842"/>
                </a:cubicBezTo>
                <a:cubicBezTo>
                  <a:pt x="7557488" y="1216760"/>
                  <a:pt x="7566338" y="1225610"/>
                  <a:pt x="7577256" y="1225610"/>
                </a:cubicBezTo>
                <a:close/>
                <a:moveTo>
                  <a:pt x="7384228" y="1225610"/>
                </a:moveTo>
                <a:cubicBezTo>
                  <a:pt x="7395145" y="1225610"/>
                  <a:pt x="7403996" y="1216760"/>
                  <a:pt x="7403996" y="1205842"/>
                </a:cubicBezTo>
                <a:cubicBezTo>
                  <a:pt x="7403996" y="1194925"/>
                  <a:pt x="7395145" y="1186074"/>
                  <a:pt x="7384228" y="1186074"/>
                </a:cubicBezTo>
                <a:cubicBezTo>
                  <a:pt x="7373310" y="1186074"/>
                  <a:pt x="7364459" y="1194925"/>
                  <a:pt x="7364459" y="1205842"/>
                </a:cubicBezTo>
                <a:cubicBezTo>
                  <a:pt x="7364459" y="1216760"/>
                  <a:pt x="7373310" y="1225610"/>
                  <a:pt x="7384228" y="1225610"/>
                </a:cubicBezTo>
                <a:close/>
                <a:moveTo>
                  <a:pt x="7191200" y="1225610"/>
                </a:moveTo>
                <a:cubicBezTo>
                  <a:pt x="7202118" y="1225610"/>
                  <a:pt x="7210968" y="1216760"/>
                  <a:pt x="7210968" y="1205842"/>
                </a:cubicBezTo>
                <a:cubicBezTo>
                  <a:pt x="7210968" y="1194925"/>
                  <a:pt x="7202118" y="1186074"/>
                  <a:pt x="7191200" y="1186074"/>
                </a:cubicBezTo>
                <a:cubicBezTo>
                  <a:pt x="7180283" y="1186074"/>
                  <a:pt x="7171432" y="1194925"/>
                  <a:pt x="7171432" y="1205842"/>
                </a:cubicBezTo>
                <a:cubicBezTo>
                  <a:pt x="7171432" y="1216760"/>
                  <a:pt x="7180283" y="1225610"/>
                  <a:pt x="7191200" y="1225610"/>
                </a:cubicBezTo>
                <a:close/>
                <a:moveTo>
                  <a:pt x="6998173" y="1225610"/>
                </a:moveTo>
                <a:cubicBezTo>
                  <a:pt x="7009090" y="1225610"/>
                  <a:pt x="7017941" y="1216760"/>
                  <a:pt x="7017941" y="1205842"/>
                </a:cubicBezTo>
                <a:cubicBezTo>
                  <a:pt x="7017941" y="1194925"/>
                  <a:pt x="7009090" y="1186074"/>
                  <a:pt x="6998173" y="1186074"/>
                </a:cubicBezTo>
                <a:cubicBezTo>
                  <a:pt x="6987255" y="1186074"/>
                  <a:pt x="6978404" y="1194925"/>
                  <a:pt x="6978404" y="1205842"/>
                </a:cubicBezTo>
                <a:cubicBezTo>
                  <a:pt x="6978404" y="1216760"/>
                  <a:pt x="6987255" y="1225610"/>
                  <a:pt x="6998173" y="1225610"/>
                </a:cubicBezTo>
                <a:close/>
                <a:moveTo>
                  <a:pt x="6805144" y="1225610"/>
                </a:moveTo>
                <a:cubicBezTo>
                  <a:pt x="6816062" y="1225610"/>
                  <a:pt x="6824913" y="1216760"/>
                  <a:pt x="6824913" y="1205842"/>
                </a:cubicBezTo>
                <a:cubicBezTo>
                  <a:pt x="6824913" y="1194925"/>
                  <a:pt x="6816062" y="1186074"/>
                  <a:pt x="6805144" y="1186074"/>
                </a:cubicBezTo>
                <a:cubicBezTo>
                  <a:pt x="6794227" y="1186074"/>
                  <a:pt x="6785376" y="1194925"/>
                  <a:pt x="6785376" y="1205842"/>
                </a:cubicBezTo>
                <a:cubicBezTo>
                  <a:pt x="6785376" y="1216760"/>
                  <a:pt x="6794227" y="1225610"/>
                  <a:pt x="6805144" y="1225610"/>
                </a:cubicBezTo>
                <a:close/>
                <a:moveTo>
                  <a:pt x="6612117" y="1225610"/>
                </a:moveTo>
                <a:cubicBezTo>
                  <a:pt x="6623034" y="1225610"/>
                  <a:pt x="6631885" y="1216760"/>
                  <a:pt x="6631885" y="1205842"/>
                </a:cubicBezTo>
                <a:cubicBezTo>
                  <a:pt x="6631885" y="1194925"/>
                  <a:pt x="6623034" y="1186074"/>
                  <a:pt x="6612117" y="1186074"/>
                </a:cubicBezTo>
                <a:cubicBezTo>
                  <a:pt x="6601199" y="1186074"/>
                  <a:pt x="6592348" y="1194925"/>
                  <a:pt x="6592348" y="1205842"/>
                </a:cubicBezTo>
                <a:cubicBezTo>
                  <a:pt x="6592348" y="1216760"/>
                  <a:pt x="6601199" y="1225610"/>
                  <a:pt x="6612117" y="1225610"/>
                </a:cubicBezTo>
                <a:close/>
                <a:moveTo>
                  <a:pt x="6403778" y="1225610"/>
                </a:moveTo>
                <a:cubicBezTo>
                  <a:pt x="6414695" y="1225610"/>
                  <a:pt x="6423546" y="1216760"/>
                  <a:pt x="6423546" y="1205842"/>
                </a:cubicBezTo>
                <a:cubicBezTo>
                  <a:pt x="6423546" y="1194925"/>
                  <a:pt x="6414695" y="1186074"/>
                  <a:pt x="6403778" y="1186074"/>
                </a:cubicBezTo>
                <a:cubicBezTo>
                  <a:pt x="6392860" y="1186074"/>
                  <a:pt x="6384009" y="1194925"/>
                  <a:pt x="6384009" y="1205842"/>
                </a:cubicBezTo>
                <a:cubicBezTo>
                  <a:pt x="6384009" y="1216760"/>
                  <a:pt x="6392860" y="1225610"/>
                  <a:pt x="6403778" y="1225610"/>
                </a:cubicBezTo>
                <a:close/>
                <a:moveTo>
                  <a:pt x="6210750" y="1225610"/>
                </a:moveTo>
                <a:cubicBezTo>
                  <a:pt x="6221668" y="1225610"/>
                  <a:pt x="6230519" y="1216760"/>
                  <a:pt x="6230519" y="1205842"/>
                </a:cubicBezTo>
                <a:cubicBezTo>
                  <a:pt x="6230519" y="1194925"/>
                  <a:pt x="6221668" y="1186074"/>
                  <a:pt x="6210750" y="1186074"/>
                </a:cubicBezTo>
                <a:cubicBezTo>
                  <a:pt x="6199833" y="1186074"/>
                  <a:pt x="6190982" y="1194925"/>
                  <a:pt x="6190982" y="1205842"/>
                </a:cubicBezTo>
                <a:cubicBezTo>
                  <a:pt x="6190982" y="1216760"/>
                  <a:pt x="6199833" y="1225610"/>
                  <a:pt x="6210750" y="1225610"/>
                </a:cubicBezTo>
                <a:close/>
                <a:moveTo>
                  <a:pt x="6017723" y="1225610"/>
                </a:moveTo>
                <a:cubicBezTo>
                  <a:pt x="6028640" y="1225610"/>
                  <a:pt x="6037491" y="1216760"/>
                  <a:pt x="6037491" y="1205842"/>
                </a:cubicBezTo>
                <a:cubicBezTo>
                  <a:pt x="6037491" y="1194925"/>
                  <a:pt x="6028640" y="1186074"/>
                  <a:pt x="6017723" y="1186074"/>
                </a:cubicBezTo>
                <a:cubicBezTo>
                  <a:pt x="6006805" y="1186074"/>
                  <a:pt x="5997954" y="1194925"/>
                  <a:pt x="5997954" y="1205842"/>
                </a:cubicBezTo>
                <a:cubicBezTo>
                  <a:pt x="5997954" y="1216760"/>
                  <a:pt x="6006805" y="1225610"/>
                  <a:pt x="6017723" y="1225610"/>
                </a:cubicBezTo>
                <a:close/>
                <a:moveTo>
                  <a:pt x="5824694" y="1225610"/>
                </a:moveTo>
                <a:cubicBezTo>
                  <a:pt x="5835612" y="1225610"/>
                  <a:pt x="5844463" y="1216760"/>
                  <a:pt x="5844463" y="1205842"/>
                </a:cubicBezTo>
                <a:cubicBezTo>
                  <a:pt x="5844463" y="1194925"/>
                  <a:pt x="5835612" y="1186074"/>
                  <a:pt x="5824694" y="1186074"/>
                </a:cubicBezTo>
                <a:cubicBezTo>
                  <a:pt x="5813777" y="1186074"/>
                  <a:pt x="5804926" y="1194925"/>
                  <a:pt x="5804926" y="1205842"/>
                </a:cubicBezTo>
                <a:cubicBezTo>
                  <a:pt x="5804926" y="1216760"/>
                  <a:pt x="5813777" y="1225610"/>
                  <a:pt x="5824694" y="1225610"/>
                </a:cubicBezTo>
                <a:close/>
                <a:moveTo>
                  <a:pt x="5631667" y="1225610"/>
                </a:moveTo>
                <a:cubicBezTo>
                  <a:pt x="5642584" y="1225610"/>
                  <a:pt x="5651435" y="1216760"/>
                  <a:pt x="5651435" y="1205842"/>
                </a:cubicBezTo>
                <a:cubicBezTo>
                  <a:pt x="5651435" y="1194925"/>
                  <a:pt x="5642584" y="1186074"/>
                  <a:pt x="5631667" y="1186074"/>
                </a:cubicBezTo>
                <a:cubicBezTo>
                  <a:pt x="5620749" y="1186074"/>
                  <a:pt x="5611899" y="1194925"/>
                  <a:pt x="5611899" y="1205842"/>
                </a:cubicBezTo>
                <a:cubicBezTo>
                  <a:pt x="5611899" y="1216760"/>
                  <a:pt x="5620749" y="1225610"/>
                  <a:pt x="5631667" y="1225610"/>
                </a:cubicBezTo>
                <a:close/>
                <a:moveTo>
                  <a:pt x="5438639" y="1225610"/>
                </a:moveTo>
                <a:cubicBezTo>
                  <a:pt x="5449557" y="1225610"/>
                  <a:pt x="5458408" y="1216760"/>
                  <a:pt x="5458408" y="1205842"/>
                </a:cubicBezTo>
                <a:cubicBezTo>
                  <a:pt x="5458408" y="1194925"/>
                  <a:pt x="5449557" y="1186074"/>
                  <a:pt x="5438639" y="1186074"/>
                </a:cubicBezTo>
                <a:cubicBezTo>
                  <a:pt x="5427722" y="1186074"/>
                  <a:pt x="5418871" y="1194925"/>
                  <a:pt x="5418871" y="1205842"/>
                </a:cubicBezTo>
                <a:cubicBezTo>
                  <a:pt x="5418871" y="1216760"/>
                  <a:pt x="5427722" y="1225610"/>
                  <a:pt x="5438639" y="1225610"/>
                </a:cubicBezTo>
                <a:close/>
                <a:moveTo>
                  <a:pt x="5245612" y="1225610"/>
                </a:moveTo>
                <a:cubicBezTo>
                  <a:pt x="5256529" y="1225610"/>
                  <a:pt x="5265380" y="1216760"/>
                  <a:pt x="5265380" y="1205842"/>
                </a:cubicBezTo>
                <a:cubicBezTo>
                  <a:pt x="5265380" y="1194925"/>
                  <a:pt x="5256529" y="1186074"/>
                  <a:pt x="5245612" y="1186074"/>
                </a:cubicBezTo>
                <a:cubicBezTo>
                  <a:pt x="5234694" y="1186074"/>
                  <a:pt x="5225843" y="1194925"/>
                  <a:pt x="5225843" y="1205842"/>
                </a:cubicBezTo>
                <a:cubicBezTo>
                  <a:pt x="5225843" y="1216760"/>
                  <a:pt x="5234694" y="1225610"/>
                  <a:pt x="5245612" y="1225610"/>
                </a:cubicBezTo>
                <a:close/>
                <a:moveTo>
                  <a:pt x="5052584" y="1225610"/>
                </a:moveTo>
                <a:cubicBezTo>
                  <a:pt x="5063502" y="1225610"/>
                  <a:pt x="5072353" y="1216760"/>
                  <a:pt x="5072353" y="1205842"/>
                </a:cubicBezTo>
                <a:cubicBezTo>
                  <a:pt x="5072353" y="1194925"/>
                  <a:pt x="5063502" y="1186074"/>
                  <a:pt x="5052584" y="1186074"/>
                </a:cubicBezTo>
                <a:cubicBezTo>
                  <a:pt x="5041666" y="1186074"/>
                  <a:pt x="5032815" y="1194925"/>
                  <a:pt x="5032815" y="1205842"/>
                </a:cubicBezTo>
                <a:cubicBezTo>
                  <a:pt x="5032815" y="1216760"/>
                  <a:pt x="5041666" y="1225610"/>
                  <a:pt x="5052584" y="1225610"/>
                </a:cubicBezTo>
                <a:close/>
                <a:moveTo>
                  <a:pt x="4859557" y="1225610"/>
                </a:moveTo>
                <a:cubicBezTo>
                  <a:pt x="4870473" y="1225610"/>
                  <a:pt x="4879324" y="1216760"/>
                  <a:pt x="4879324" y="1205842"/>
                </a:cubicBezTo>
                <a:cubicBezTo>
                  <a:pt x="4879324" y="1194925"/>
                  <a:pt x="4870473" y="1186074"/>
                  <a:pt x="4859557" y="1186074"/>
                </a:cubicBezTo>
                <a:cubicBezTo>
                  <a:pt x="4848639" y="1186074"/>
                  <a:pt x="4839789" y="1194925"/>
                  <a:pt x="4839789" y="1205842"/>
                </a:cubicBezTo>
                <a:cubicBezTo>
                  <a:pt x="4839789" y="1216760"/>
                  <a:pt x="4848639" y="1225610"/>
                  <a:pt x="4859557" y="1225610"/>
                </a:cubicBezTo>
                <a:close/>
                <a:moveTo>
                  <a:pt x="4666528" y="1225610"/>
                </a:moveTo>
                <a:cubicBezTo>
                  <a:pt x="4677446" y="1225610"/>
                  <a:pt x="4686297" y="1216760"/>
                  <a:pt x="4686297" y="1205842"/>
                </a:cubicBezTo>
                <a:cubicBezTo>
                  <a:pt x="4686297" y="1194925"/>
                  <a:pt x="4677446" y="1186074"/>
                  <a:pt x="4666528" y="1186074"/>
                </a:cubicBezTo>
                <a:cubicBezTo>
                  <a:pt x="4655612" y="1186074"/>
                  <a:pt x="4646761" y="1194925"/>
                  <a:pt x="4646761" y="1205842"/>
                </a:cubicBezTo>
                <a:cubicBezTo>
                  <a:pt x="4646761" y="1216760"/>
                  <a:pt x="4655612" y="1225610"/>
                  <a:pt x="4666528" y="1225610"/>
                </a:cubicBezTo>
                <a:close/>
                <a:moveTo>
                  <a:pt x="4473501" y="1225610"/>
                </a:moveTo>
                <a:cubicBezTo>
                  <a:pt x="4484419" y="1225610"/>
                  <a:pt x="4493269" y="1216760"/>
                  <a:pt x="4493269" y="1205842"/>
                </a:cubicBezTo>
                <a:cubicBezTo>
                  <a:pt x="4493269" y="1194925"/>
                  <a:pt x="4484419" y="1186074"/>
                  <a:pt x="4473501" y="1186074"/>
                </a:cubicBezTo>
                <a:cubicBezTo>
                  <a:pt x="4462582" y="1186074"/>
                  <a:pt x="4453732" y="1194925"/>
                  <a:pt x="4453732" y="1205842"/>
                </a:cubicBezTo>
                <a:cubicBezTo>
                  <a:pt x="4453732" y="1216760"/>
                  <a:pt x="4462582" y="1225610"/>
                  <a:pt x="4473501" y="1225610"/>
                </a:cubicBezTo>
                <a:close/>
                <a:moveTo>
                  <a:pt x="4280474" y="1225610"/>
                </a:moveTo>
                <a:cubicBezTo>
                  <a:pt x="4291390" y="1225610"/>
                  <a:pt x="4300242" y="1216760"/>
                  <a:pt x="4300242" y="1205842"/>
                </a:cubicBezTo>
                <a:cubicBezTo>
                  <a:pt x="4300242" y="1194925"/>
                  <a:pt x="4291390" y="1186074"/>
                  <a:pt x="4280474" y="1186074"/>
                </a:cubicBezTo>
                <a:cubicBezTo>
                  <a:pt x="4269556" y="1186074"/>
                  <a:pt x="4260705" y="1194925"/>
                  <a:pt x="4260705" y="1205842"/>
                </a:cubicBezTo>
                <a:cubicBezTo>
                  <a:pt x="4260705" y="1216760"/>
                  <a:pt x="4269556" y="1225610"/>
                  <a:pt x="4280474" y="1225610"/>
                </a:cubicBezTo>
                <a:close/>
                <a:moveTo>
                  <a:pt x="4058922" y="1225610"/>
                </a:moveTo>
                <a:cubicBezTo>
                  <a:pt x="4069840" y="1225610"/>
                  <a:pt x="4078690" y="1216760"/>
                  <a:pt x="4078690" y="1205842"/>
                </a:cubicBezTo>
                <a:cubicBezTo>
                  <a:pt x="4078690" y="1194925"/>
                  <a:pt x="4069840" y="1186074"/>
                  <a:pt x="4058922" y="1186074"/>
                </a:cubicBezTo>
                <a:cubicBezTo>
                  <a:pt x="4048003" y="1186074"/>
                  <a:pt x="4039153" y="1194925"/>
                  <a:pt x="4039153" y="1205842"/>
                </a:cubicBezTo>
                <a:cubicBezTo>
                  <a:pt x="4039153" y="1216760"/>
                  <a:pt x="4048003" y="1225610"/>
                  <a:pt x="4058922" y="1225610"/>
                </a:cubicBezTo>
                <a:close/>
                <a:moveTo>
                  <a:pt x="3865894" y="1225610"/>
                </a:moveTo>
                <a:cubicBezTo>
                  <a:pt x="3876811" y="1225610"/>
                  <a:pt x="3885662" y="1216760"/>
                  <a:pt x="3885662" y="1205842"/>
                </a:cubicBezTo>
                <a:cubicBezTo>
                  <a:pt x="3885662" y="1194925"/>
                  <a:pt x="3876811" y="1186074"/>
                  <a:pt x="3865894" y="1186074"/>
                </a:cubicBezTo>
                <a:cubicBezTo>
                  <a:pt x="3854977" y="1186074"/>
                  <a:pt x="3846126" y="1194925"/>
                  <a:pt x="3846126" y="1205842"/>
                </a:cubicBezTo>
                <a:cubicBezTo>
                  <a:pt x="3846126" y="1216760"/>
                  <a:pt x="3854977" y="1225610"/>
                  <a:pt x="3865894" y="1225610"/>
                </a:cubicBezTo>
                <a:close/>
                <a:moveTo>
                  <a:pt x="3672866" y="1225610"/>
                </a:moveTo>
                <a:cubicBezTo>
                  <a:pt x="3683783" y="1225610"/>
                  <a:pt x="3692634" y="1216760"/>
                  <a:pt x="3692634" y="1205842"/>
                </a:cubicBezTo>
                <a:cubicBezTo>
                  <a:pt x="3692634" y="1194925"/>
                  <a:pt x="3683783" y="1186074"/>
                  <a:pt x="3672866" y="1186074"/>
                </a:cubicBezTo>
                <a:cubicBezTo>
                  <a:pt x="3661948" y="1186074"/>
                  <a:pt x="3653098" y="1194925"/>
                  <a:pt x="3653098" y="1205842"/>
                </a:cubicBezTo>
                <a:cubicBezTo>
                  <a:pt x="3653098" y="1216760"/>
                  <a:pt x="3661948" y="1225610"/>
                  <a:pt x="3672866" y="1225610"/>
                </a:cubicBezTo>
                <a:close/>
                <a:moveTo>
                  <a:pt x="3479838" y="1225610"/>
                </a:moveTo>
                <a:cubicBezTo>
                  <a:pt x="3490755" y="1225610"/>
                  <a:pt x="3499606" y="1216760"/>
                  <a:pt x="3499606" y="1205842"/>
                </a:cubicBezTo>
                <a:cubicBezTo>
                  <a:pt x="3499606" y="1194925"/>
                  <a:pt x="3490755" y="1186074"/>
                  <a:pt x="3479838" y="1186074"/>
                </a:cubicBezTo>
                <a:cubicBezTo>
                  <a:pt x="3468920" y="1186074"/>
                  <a:pt x="3460069" y="1194925"/>
                  <a:pt x="3460069" y="1205842"/>
                </a:cubicBezTo>
                <a:cubicBezTo>
                  <a:pt x="3460069" y="1216760"/>
                  <a:pt x="3468920" y="1225610"/>
                  <a:pt x="3479838" y="1225610"/>
                </a:cubicBezTo>
                <a:close/>
                <a:moveTo>
                  <a:pt x="3286810" y="1225610"/>
                </a:moveTo>
                <a:cubicBezTo>
                  <a:pt x="3297728" y="1225610"/>
                  <a:pt x="3306579" y="1216760"/>
                  <a:pt x="3306579" y="1205842"/>
                </a:cubicBezTo>
                <a:cubicBezTo>
                  <a:pt x="3306579" y="1194925"/>
                  <a:pt x="3297728" y="1186074"/>
                  <a:pt x="3286810" y="1186074"/>
                </a:cubicBezTo>
                <a:cubicBezTo>
                  <a:pt x="3275893" y="1186074"/>
                  <a:pt x="3267042" y="1194925"/>
                  <a:pt x="3267042" y="1205842"/>
                </a:cubicBezTo>
                <a:cubicBezTo>
                  <a:pt x="3267042" y="1216760"/>
                  <a:pt x="3275893" y="1225610"/>
                  <a:pt x="3286810" y="1225610"/>
                </a:cubicBezTo>
                <a:close/>
                <a:moveTo>
                  <a:pt x="3093783" y="1225610"/>
                </a:moveTo>
                <a:cubicBezTo>
                  <a:pt x="3104700" y="1225610"/>
                  <a:pt x="3113551" y="1216760"/>
                  <a:pt x="3113551" y="1205842"/>
                </a:cubicBezTo>
                <a:cubicBezTo>
                  <a:pt x="3113551" y="1194925"/>
                  <a:pt x="3104700" y="1186074"/>
                  <a:pt x="3093783" y="1186074"/>
                </a:cubicBezTo>
                <a:cubicBezTo>
                  <a:pt x="3082865" y="1186074"/>
                  <a:pt x="3074014" y="1194925"/>
                  <a:pt x="3074014" y="1205842"/>
                </a:cubicBezTo>
                <a:cubicBezTo>
                  <a:pt x="3074014" y="1216760"/>
                  <a:pt x="3082865" y="1225610"/>
                  <a:pt x="3093783" y="1225610"/>
                </a:cubicBezTo>
                <a:close/>
                <a:moveTo>
                  <a:pt x="2900755" y="1225610"/>
                </a:moveTo>
                <a:cubicBezTo>
                  <a:pt x="2911673" y="1225610"/>
                  <a:pt x="2920524" y="1216760"/>
                  <a:pt x="2920524" y="1205842"/>
                </a:cubicBezTo>
                <a:cubicBezTo>
                  <a:pt x="2920524" y="1194925"/>
                  <a:pt x="2911673" y="1186074"/>
                  <a:pt x="2900755" y="1186074"/>
                </a:cubicBezTo>
                <a:cubicBezTo>
                  <a:pt x="2889838" y="1186074"/>
                  <a:pt x="2880987" y="1194925"/>
                  <a:pt x="2880987" y="1205842"/>
                </a:cubicBezTo>
                <a:cubicBezTo>
                  <a:pt x="2880987" y="1216760"/>
                  <a:pt x="2889838" y="1225610"/>
                  <a:pt x="2900755" y="1225610"/>
                </a:cubicBezTo>
                <a:close/>
                <a:moveTo>
                  <a:pt x="2707727" y="1225610"/>
                </a:moveTo>
                <a:cubicBezTo>
                  <a:pt x="2718644" y="1225610"/>
                  <a:pt x="2727495" y="1216760"/>
                  <a:pt x="2727495" y="1205842"/>
                </a:cubicBezTo>
                <a:cubicBezTo>
                  <a:pt x="2727495" y="1194925"/>
                  <a:pt x="2718644" y="1186074"/>
                  <a:pt x="2707727" y="1186074"/>
                </a:cubicBezTo>
                <a:cubicBezTo>
                  <a:pt x="2696809" y="1186074"/>
                  <a:pt x="2687958" y="1194925"/>
                  <a:pt x="2687958" y="1205842"/>
                </a:cubicBezTo>
                <a:cubicBezTo>
                  <a:pt x="2687958" y="1216760"/>
                  <a:pt x="2696809" y="1225610"/>
                  <a:pt x="2707727" y="1225610"/>
                </a:cubicBezTo>
                <a:close/>
                <a:moveTo>
                  <a:pt x="2514699" y="1225610"/>
                </a:moveTo>
                <a:cubicBezTo>
                  <a:pt x="2525617" y="1225610"/>
                  <a:pt x="2534468" y="1216760"/>
                  <a:pt x="2534468" y="1205842"/>
                </a:cubicBezTo>
                <a:cubicBezTo>
                  <a:pt x="2534468" y="1194925"/>
                  <a:pt x="2525617" y="1186074"/>
                  <a:pt x="2514699" y="1186074"/>
                </a:cubicBezTo>
                <a:cubicBezTo>
                  <a:pt x="2503782" y="1186074"/>
                  <a:pt x="2494931" y="1194925"/>
                  <a:pt x="2494931" y="1205842"/>
                </a:cubicBezTo>
                <a:cubicBezTo>
                  <a:pt x="2494931" y="1216760"/>
                  <a:pt x="2503782" y="1225610"/>
                  <a:pt x="2514699" y="1225610"/>
                </a:cubicBezTo>
                <a:close/>
                <a:moveTo>
                  <a:pt x="2321672" y="1225610"/>
                </a:moveTo>
                <a:cubicBezTo>
                  <a:pt x="2332589" y="1225610"/>
                  <a:pt x="2341440" y="1216760"/>
                  <a:pt x="2341440" y="1205842"/>
                </a:cubicBezTo>
                <a:cubicBezTo>
                  <a:pt x="2341440" y="1194925"/>
                  <a:pt x="2332589" y="1186074"/>
                  <a:pt x="2321672" y="1186074"/>
                </a:cubicBezTo>
                <a:cubicBezTo>
                  <a:pt x="2310754" y="1186074"/>
                  <a:pt x="2301903" y="1194925"/>
                  <a:pt x="2301903" y="1205842"/>
                </a:cubicBezTo>
                <a:cubicBezTo>
                  <a:pt x="2301903" y="1216760"/>
                  <a:pt x="2310754" y="1225610"/>
                  <a:pt x="2321672" y="1225610"/>
                </a:cubicBezTo>
                <a:close/>
                <a:moveTo>
                  <a:pt x="2128643" y="1225610"/>
                </a:moveTo>
                <a:cubicBezTo>
                  <a:pt x="2139561" y="1225610"/>
                  <a:pt x="2148412" y="1216760"/>
                  <a:pt x="2148412" y="1205842"/>
                </a:cubicBezTo>
                <a:cubicBezTo>
                  <a:pt x="2148412" y="1194925"/>
                  <a:pt x="2139561" y="1186074"/>
                  <a:pt x="2128643" y="1186074"/>
                </a:cubicBezTo>
                <a:cubicBezTo>
                  <a:pt x="2117726" y="1186074"/>
                  <a:pt x="2108875" y="1194925"/>
                  <a:pt x="2108875" y="1205842"/>
                </a:cubicBezTo>
                <a:cubicBezTo>
                  <a:pt x="2108875" y="1216760"/>
                  <a:pt x="2117726" y="1225610"/>
                  <a:pt x="2128643" y="1225610"/>
                </a:cubicBezTo>
                <a:close/>
                <a:moveTo>
                  <a:pt x="1935616" y="1225610"/>
                </a:moveTo>
                <a:cubicBezTo>
                  <a:pt x="1946533" y="1225610"/>
                  <a:pt x="1955384" y="1216760"/>
                  <a:pt x="1955384" y="1205842"/>
                </a:cubicBezTo>
                <a:cubicBezTo>
                  <a:pt x="1955384" y="1194925"/>
                  <a:pt x="1946533" y="1186074"/>
                  <a:pt x="1935616" y="1186074"/>
                </a:cubicBezTo>
                <a:cubicBezTo>
                  <a:pt x="1924698" y="1186074"/>
                  <a:pt x="1915848" y="1194925"/>
                  <a:pt x="1915848" y="1205842"/>
                </a:cubicBezTo>
                <a:cubicBezTo>
                  <a:pt x="1915848" y="1216760"/>
                  <a:pt x="1924698" y="1225610"/>
                  <a:pt x="1935616" y="1225610"/>
                </a:cubicBezTo>
                <a:close/>
                <a:moveTo>
                  <a:pt x="1727277" y="1225610"/>
                </a:moveTo>
                <a:cubicBezTo>
                  <a:pt x="1738195" y="1225610"/>
                  <a:pt x="1747045" y="1216760"/>
                  <a:pt x="1747045" y="1205842"/>
                </a:cubicBezTo>
                <a:cubicBezTo>
                  <a:pt x="1747045" y="1194925"/>
                  <a:pt x="1738195" y="1186074"/>
                  <a:pt x="1727277" y="1186074"/>
                </a:cubicBezTo>
                <a:cubicBezTo>
                  <a:pt x="1716359" y="1186074"/>
                  <a:pt x="1707508" y="1194925"/>
                  <a:pt x="1707508" y="1205842"/>
                </a:cubicBezTo>
                <a:cubicBezTo>
                  <a:pt x="1707508" y="1216760"/>
                  <a:pt x="1716359" y="1225610"/>
                  <a:pt x="1727277" y="1225610"/>
                </a:cubicBezTo>
                <a:close/>
                <a:moveTo>
                  <a:pt x="1534249" y="1225610"/>
                </a:moveTo>
                <a:cubicBezTo>
                  <a:pt x="1545167" y="1225610"/>
                  <a:pt x="1554018" y="1216760"/>
                  <a:pt x="1554018" y="1205842"/>
                </a:cubicBezTo>
                <a:cubicBezTo>
                  <a:pt x="1554018" y="1194925"/>
                  <a:pt x="1545167" y="1186074"/>
                  <a:pt x="1534249" y="1186074"/>
                </a:cubicBezTo>
                <a:cubicBezTo>
                  <a:pt x="1523332" y="1186074"/>
                  <a:pt x="1514481" y="1194925"/>
                  <a:pt x="1514481" y="1205842"/>
                </a:cubicBezTo>
                <a:cubicBezTo>
                  <a:pt x="1514481" y="1216760"/>
                  <a:pt x="1523332" y="1225610"/>
                  <a:pt x="1534249" y="1225610"/>
                </a:cubicBezTo>
                <a:close/>
                <a:moveTo>
                  <a:pt x="1341222" y="1225610"/>
                </a:moveTo>
                <a:cubicBezTo>
                  <a:pt x="1352139" y="1225610"/>
                  <a:pt x="1360990" y="1216760"/>
                  <a:pt x="1360990" y="1205842"/>
                </a:cubicBezTo>
                <a:cubicBezTo>
                  <a:pt x="1360990" y="1194925"/>
                  <a:pt x="1352139" y="1186074"/>
                  <a:pt x="1341222" y="1186074"/>
                </a:cubicBezTo>
                <a:cubicBezTo>
                  <a:pt x="1330304" y="1186074"/>
                  <a:pt x="1321453" y="1194925"/>
                  <a:pt x="1321453" y="1205842"/>
                </a:cubicBezTo>
                <a:cubicBezTo>
                  <a:pt x="1321453" y="1216760"/>
                  <a:pt x="1330304" y="1225610"/>
                  <a:pt x="1341222" y="1225610"/>
                </a:cubicBezTo>
                <a:close/>
                <a:moveTo>
                  <a:pt x="1148193" y="1225610"/>
                </a:moveTo>
                <a:cubicBezTo>
                  <a:pt x="1159111" y="1225610"/>
                  <a:pt x="1167962" y="1216760"/>
                  <a:pt x="1167962" y="1205842"/>
                </a:cubicBezTo>
                <a:cubicBezTo>
                  <a:pt x="1167962" y="1194925"/>
                  <a:pt x="1159111" y="1186074"/>
                  <a:pt x="1148193" y="1186074"/>
                </a:cubicBezTo>
                <a:cubicBezTo>
                  <a:pt x="1137276" y="1186074"/>
                  <a:pt x="1128425" y="1194925"/>
                  <a:pt x="1128425" y="1205842"/>
                </a:cubicBezTo>
                <a:cubicBezTo>
                  <a:pt x="1128425" y="1216760"/>
                  <a:pt x="1137276" y="1225610"/>
                  <a:pt x="1148193" y="1225610"/>
                </a:cubicBezTo>
                <a:close/>
                <a:moveTo>
                  <a:pt x="955166" y="1225610"/>
                </a:moveTo>
                <a:cubicBezTo>
                  <a:pt x="966083" y="1225610"/>
                  <a:pt x="974934" y="1216760"/>
                  <a:pt x="974934" y="1205842"/>
                </a:cubicBezTo>
                <a:cubicBezTo>
                  <a:pt x="974934" y="1194925"/>
                  <a:pt x="966083" y="1186074"/>
                  <a:pt x="955166" y="1186074"/>
                </a:cubicBezTo>
                <a:cubicBezTo>
                  <a:pt x="944248" y="1186074"/>
                  <a:pt x="935398" y="1194925"/>
                  <a:pt x="935398" y="1205842"/>
                </a:cubicBezTo>
                <a:cubicBezTo>
                  <a:pt x="935398" y="1216760"/>
                  <a:pt x="944248" y="1225610"/>
                  <a:pt x="955166" y="1225610"/>
                </a:cubicBezTo>
                <a:close/>
                <a:moveTo>
                  <a:pt x="762138" y="1225610"/>
                </a:moveTo>
                <a:cubicBezTo>
                  <a:pt x="773056" y="1225610"/>
                  <a:pt x="781907" y="1216760"/>
                  <a:pt x="781907" y="1205842"/>
                </a:cubicBezTo>
                <a:cubicBezTo>
                  <a:pt x="781907" y="1194925"/>
                  <a:pt x="773056" y="1186074"/>
                  <a:pt x="762138" y="1186074"/>
                </a:cubicBezTo>
                <a:cubicBezTo>
                  <a:pt x="751221" y="1186074"/>
                  <a:pt x="742370" y="1194925"/>
                  <a:pt x="742370" y="1205842"/>
                </a:cubicBezTo>
                <a:cubicBezTo>
                  <a:pt x="742370" y="1216760"/>
                  <a:pt x="751221" y="1225610"/>
                  <a:pt x="762138" y="1225610"/>
                </a:cubicBezTo>
                <a:close/>
                <a:moveTo>
                  <a:pt x="569111" y="1225610"/>
                </a:moveTo>
                <a:cubicBezTo>
                  <a:pt x="580028" y="1225610"/>
                  <a:pt x="588879" y="1216760"/>
                  <a:pt x="588879" y="1205842"/>
                </a:cubicBezTo>
                <a:cubicBezTo>
                  <a:pt x="588879" y="1194925"/>
                  <a:pt x="580028" y="1186074"/>
                  <a:pt x="569111" y="1186074"/>
                </a:cubicBezTo>
                <a:cubicBezTo>
                  <a:pt x="558193" y="1186074"/>
                  <a:pt x="549343" y="1194925"/>
                  <a:pt x="549343" y="1205842"/>
                </a:cubicBezTo>
                <a:cubicBezTo>
                  <a:pt x="549343" y="1216760"/>
                  <a:pt x="558193" y="1225610"/>
                  <a:pt x="569111" y="1225610"/>
                </a:cubicBezTo>
                <a:close/>
                <a:moveTo>
                  <a:pt x="376082" y="1225610"/>
                </a:moveTo>
                <a:cubicBezTo>
                  <a:pt x="387000" y="1225610"/>
                  <a:pt x="395851" y="1216760"/>
                  <a:pt x="395851" y="1205842"/>
                </a:cubicBezTo>
                <a:cubicBezTo>
                  <a:pt x="395851" y="1194925"/>
                  <a:pt x="387000" y="1186074"/>
                  <a:pt x="376082" y="1186074"/>
                </a:cubicBezTo>
                <a:cubicBezTo>
                  <a:pt x="365165" y="1186074"/>
                  <a:pt x="356314" y="1194925"/>
                  <a:pt x="356314" y="1205842"/>
                </a:cubicBezTo>
                <a:cubicBezTo>
                  <a:pt x="356314" y="1216760"/>
                  <a:pt x="365165" y="1225610"/>
                  <a:pt x="376082" y="1225610"/>
                </a:cubicBezTo>
                <a:close/>
                <a:moveTo>
                  <a:pt x="183055" y="1225610"/>
                </a:moveTo>
                <a:cubicBezTo>
                  <a:pt x="193973" y="1225610"/>
                  <a:pt x="202823" y="1216760"/>
                  <a:pt x="202823" y="1205842"/>
                </a:cubicBezTo>
                <a:cubicBezTo>
                  <a:pt x="202823" y="1194925"/>
                  <a:pt x="193973" y="1186074"/>
                  <a:pt x="183055" y="1186074"/>
                </a:cubicBezTo>
                <a:cubicBezTo>
                  <a:pt x="172137" y="1186074"/>
                  <a:pt x="163287" y="1194925"/>
                  <a:pt x="163287" y="1205842"/>
                </a:cubicBezTo>
                <a:cubicBezTo>
                  <a:pt x="163287" y="1216760"/>
                  <a:pt x="172137" y="1225610"/>
                  <a:pt x="183055" y="1225610"/>
                </a:cubicBezTo>
                <a:close/>
                <a:moveTo>
                  <a:pt x="0" y="1419159"/>
                </a:moveTo>
                <a:lnTo>
                  <a:pt x="4006" y="1417500"/>
                </a:lnTo>
                <a:cubicBezTo>
                  <a:pt x="7583" y="1413922"/>
                  <a:pt x="9796" y="1408980"/>
                  <a:pt x="9796" y="1403521"/>
                </a:cubicBezTo>
                <a:cubicBezTo>
                  <a:pt x="9796" y="1398063"/>
                  <a:pt x="7583" y="1393121"/>
                  <a:pt x="4006" y="1389543"/>
                </a:cubicBezTo>
                <a:lnTo>
                  <a:pt x="0" y="1387884"/>
                </a:lnTo>
                <a:close/>
                <a:moveTo>
                  <a:pt x="8349367" y="1423290"/>
                </a:moveTo>
                <a:cubicBezTo>
                  <a:pt x="8354825" y="1423290"/>
                  <a:pt x="8359767" y="1421077"/>
                  <a:pt x="8363345" y="1417500"/>
                </a:cubicBezTo>
                <a:lnTo>
                  <a:pt x="8366380" y="1410172"/>
                </a:lnTo>
                <a:lnTo>
                  <a:pt x="8366380" y="1396870"/>
                </a:lnTo>
                <a:lnTo>
                  <a:pt x="8363345" y="1389543"/>
                </a:lnTo>
                <a:cubicBezTo>
                  <a:pt x="8359767" y="1385966"/>
                  <a:pt x="8354825" y="1383753"/>
                  <a:pt x="8349367" y="1383753"/>
                </a:cubicBezTo>
                <a:cubicBezTo>
                  <a:pt x="8338449" y="1383753"/>
                  <a:pt x="8329598" y="1392604"/>
                  <a:pt x="8329598" y="1403521"/>
                </a:cubicBezTo>
                <a:cubicBezTo>
                  <a:pt x="8329598" y="1414439"/>
                  <a:pt x="8338449" y="1423290"/>
                  <a:pt x="8349367" y="1423290"/>
                </a:cubicBezTo>
                <a:close/>
                <a:moveTo>
                  <a:pt x="8156338" y="1423290"/>
                </a:moveTo>
                <a:cubicBezTo>
                  <a:pt x="8167256" y="1423290"/>
                  <a:pt x="8176107" y="1414439"/>
                  <a:pt x="8176107" y="1403521"/>
                </a:cubicBezTo>
                <a:cubicBezTo>
                  <a:pt x="8176107" y="1392604"/>
                  <a:pt x="8167256" y="1383753"/>
                  <a:pt x="8156338" y="1383753"/>
                </a:cubicBezTo>
                <a:cubicBezTo>
                  <a:pt x="8145421" y="1383753"/>
                  <a:pt x="8136570" y="1392604"/>
                  <a:pt x="8136570" y="1403521"/>
                </a:cubicBezTo>
                <a:cubicBezTo>
                  <a:pt x="8136570" y="1414439"/>
                  <a:pt x="8145421" y="1423290"/>
                  <a:pt x="8156338" y="1423290"/>
                </a:cubicBezTo>
                <a:close/>
                <a:moveTo>
                  <a:pt x="7963311" y="1423290"/>
                </a:moveTo>
                <a:cubicBezTo>
                  <a:pt x="7974228" y="1423290"/>
                  <a:pt x="7983079" y="1414439"/>
                  <a:pt x="7983079" y="1403521"/>
                </a:cubicBezTo>
                <a:cubicBezTo>
                  <a:pt x="7983079" y="1392604"/>
                  <a:pt x="7974228" y="1383753"/>
                  <a:pt x="7963311" y="1383753"/>
                </a:cubicBezTo>
                <a:cubicBezTo>
                  <a:pt x="7952393" y="1383753"/>
                  <a:pt x="7943543" y="1392604"/>
                  <a:pt x="7943543" y="1403521"/>
                </a:cubicBezTo>
                <a:cubicBezTo>
                  <a:pt x="7943543" y="1414439"/>
                  <a:pt x="7952393" y="1423290"/>
                  <a:pt x="7963311" y="1423290"/>
                </a:cubicBezTo>
                <a:close/>
                <a:moveTo>
                  <a:pt x="7770283" y="1423290"/>
                </a:moveTo>
                <a:cubicBezTo>
                  <a:pt x="7781201" y="1423290"/>
                  <a:pt x="7790052" y="1414439"/>
                  <a:pt x="7790052" y="1403521"/>
                </a:cubicBezTo>
                <a:cubicBezTo>
                  <a:pt x="7790052" y="1392604"/>
                  <a:pt x="7781201" y="1383753"/>
                  <a:pt x="7770283" y="1383753"/>
                </a:cubicBezTo>
                <a:cubicBezTo>
                  <a:pt x="7759366" y="1383753"/>
                  <a:pt x="7750515" y="1392604"/>
                  <a:pt x="7750515" y="1403521"/>
                </a:cubicBezTo>
                <a:cubicBezTo>
                  <a:pt x="7750515" y="1414439"/>
                  <a:pt x="7759366" y="1423290"/>
                  <a:pt x="7770283" y="1423290"/>
                </a:cubicBezTo>
                <a:close/>
                <a:moveTo>
                  <a:pt x="7577256" y="1423290"/>
                </a:moveTo>
                <a:cubicBezTo>
                  <a:pt x="7588174" y="1423290"/>
                  <a:pt x="7597024" y="1414439"/>
                  <a:pt x="7597024" y="1403521"/>
                </a:cubicBezTo>
                <a:cubicBezTo>
                  <a:pt x="7597024" y="1392604"/>
                  <a:pt x="7588174" y="1383753"/>
                  <a:pt x="7577256" y="1383753"/>
                </a:cubicBezTo>
                <a:cubicBezTo>
                  <a:pt x="7566338" y="1383753"/>
                  <a:pt x="7557488" y="1392604"/>
                  <a:pt x="7557488" y="1403521"/>
                </a:cubicBezTo>
                <a:cubicBezTo>
                  <a:pt x="7557488" y="1414439"/>
                  <a:pt x="7566338" y="1423290"/>
                  <a:pt x="7577256" y="1423290"/>
                </a:cubicBezTo>
                <a:close/>
                <a:moveTo>
                  <a:pt x="7384228" y="1423290"/>
                </a:moveTo>
                <a:cubicBezTo>
                  <a:pt x="7395145" y="1423290"/>
                  <a:pt x="7403996" y="1414439"/>
                  <a:pt x="7403996" y="1403521"/>
                </a:cubicBezTo>
                <a:cubicBezTo>
                  <a:pt x="7403996" y="1392604"/>
                  <a:pt x="7395145" y="1383753"/>
                  <a:pt x="7384228" y="1383753"/>
                </a:cubicBezTo>
                <a:cubicBezTo>
                  <a:pt x="7373310" y="1383753"/>
                  <a:pt x="7364459" y="1392604"/>
                  <a:pt x="7364459" y="1403521"/>
                </a:cubicBezTo>
                <a:cubicBezTo>
                  <a:pt x="7364459" y="1414439"/>
                  <a:pt x="7373310" y="1423290"/>
                  <a:pt x="7384228" y="1423290"/>
                </a:cubicBezTo>
                <a:close/>
                <a:moveTo>
                  <a:pt x="7191200" y="1423290"/>
                </a:moveTo>
                <a:cubicBezTo>
                  <a:pt x="7202118" y="1423290"/>
                  <a:pt x="7210968" y="1414439"/>
                  <a:pt x="7210968" y="1403521"/>
                </a:cubicBezTo>
                <a:cubicBezTo>
                  <a:pt x="7210968" y="1392604"/>
                  <a:pt x="7202118" y="1383753"/>
                  <a:pt x="7191200" y="1383753"/>
                </a:cubicBezTo>
                <a:cubicBezTo>
                  <a:pt x="7180283" y="1383753"/>
                  <a:pt x="7171432" y="1392604"/>
                  <a:pt x="7171432" y="1403521"/>
                </a:cubicBezTo>
                <a:cubicBezTo>
                  <a:pt x="7171432" y="1414439"/>
                  <a:pt x="7180283" y="1423290"/>
                  <a:pt x="7191200" y="1423290"/>
                </a:cubicBezTo>
                <a:close/>
                <a:moveTo>
                  <a:pt x="6998173" y="1423290"/>
                </a:moveTo>
                <a:cubicBezTo>
                  <a:pt x="7009090" y="1423290"/>
                  <a:pt x="7017941" y="1414439"/>
                  <a:pt x="7017941" y="1403521"/>
                </a:cubicBezTo>
                <a:cubicBezTo>
                  <a:pt x="7017941" y="1392604"/>
                  <a:pt x="7009090" y="1383753"/>
                  <a:pt x="6998173" y="1383753"/>
                </a:cubicBezTo>
                <a:cubicBezTo>
                  <a:pt x="6987255" y="1383753"/>
                  <a:pt x="6978404" y="1392604"/>
                  <a:pt x="6978404" y="1403521"/>
                </a:cubicBezTo>
                <a:cubicBezTo>
                  <a:pt x="6978404" y="1414439"/>
                  <a:pt x="6987255" y="1423290"/>
                  <a:pt x="6998173" y="1423290"/>
                </a:cubicBezTo>
                <a:close/>
                <a:moveTo>
                  <a:pt x="6805144" y="1423290"/>
                </a:moveTo>
                <a:cubicBezTo>
                  <a:pt x="6816062" y="1423290"/>
                  <a:pt x="6824913" y="1414439"/>
                  <a:pt x="6824913" y="1403521"/>
                </a:cubicBezTo>
                <a:cubicBezTo>
                  <a:pt x="6824913" y="1392604"/>
                  <a:pt x="6816062" y="1383753"/>
                  <a:pt x="6805144" y="1383753"/>
                </a:cubicBezTo>
                <a:cubicBezTo>
                  <a:pt x="6794227" y="1383753"/>
                  <a:pt x="6785376" y="1392604"/>
                  <a:pt x="6785376" y="1403521"/>
                </a:cubicBezTo>
                <a:cubicBezTo>
                  <a:pt x="6785376" y="1414439"/>
                  <a:pt x="6794227" y="1423290"/>
                  <a:pt x="6805144" y="1423290"/>
                </a:cubicBezTo>
                <a:close/>
                <a:moveTo>
                  <a:pt x="6612117" y="1423290"/>
                </a:moveTo>
                <a:cubicBezTo>
                  <a:pt x="6623034" y="1423290"/>
                  <a:pt x="6631885" y="1414439"/>
                  <a:pt x="6631885" y="1403521"/>
                </a:cubicBezTo>
                <a:cubicBezTo>
                  <a:pt x="6631885" y="1392604"/>
                  <a:pt x="6623034" y="1383753"/>
                  <a:pt x="6612117" y="1383753"/>
                </a:cubicBezTo>
                <a:cubicBezTo>
                  <a:pt x="6601199" y="1383753"/>
                  <a:pt x="6592348" y="1392604"/>
                  <a:pt x="6592348" y="1403521"/>
                </a:cubicBezTo>
                <a:cubicBezTo>
                  <a:pt x="6592348" y="1414439"/>
                  <a:pt x="6601199" y="1423290"/>
                  <a:pt x="6612117" y="1423290"/>
                </a:cubicBezTo>
                <a:close/>
                <a:moveTo>
                  <a:pt x="6403778" y="1423290"/>
                </a:moveTo>
                <a:cubicBezTo>
                  <a:pt x="6414695" y="1423290"/>
                  <a:pt x="6423546" y="1414439"/>
                  <a:pt x="6423546" y="1403521"/>
                </a:cubicBezTo>
                <a:cubicBezTo>
                  <a:pt x="6423546" y="1392604"/>
                  <a:pt x="6414695" y="1383753"/>
                  <a:pt x="6403778" y="1383753"/>
                </a:cubicBezTo>
                <a:cubicBezTo>
                  <a:pt x="6392860" y="1383753"/>
                  <a:pt x="6384009" y="1392604"/>
                  <a:pt x="6384009" y="1403521"/>
                </a:cubicBezTo>
                <a:cubicBezTo>
                  <a:pt x="6384009" y="1414439"/>
                  <a:pt x="6392860" y="1423290"/>
                  <a:pt x="6403778" y="1423290"/>
                </a:cubicBezTo>
                <a:close/>
                <a:moveTo>
                  <a:pt x="6210750" y="1423290"/>
                </a:moveTo>
                <a:cubicBezTo>
                  <a:pt x="6221668" y="1423290"/>
                  <a:pt x="6230519" y="1414439"/>
                  <a:pt x="6230519" y="1403521"/>
                </a:cubicBezTo>
                <a:cubicBezTo>
                  <a:pt x="6230519" y="1392604"/>
                  <a:pt x="6221668" y="1383753"/>
                  <a:pt x="6210750" y="1383753"/>
                </a:cubicBezTo>
                <a:cubicBezTo>
                  <a:pt x="6199833" y="1383753"/>
                  <a:pt x="6190982" y="1392604"/>
                  <a:pt x="6190982" y="1403521"/>
                </a:cubicBezTo>
                <a:cubicBezTo>
                  <a:pt x="6190982" y="1414439"/>
                  <a:pt x="6199833" y="1423290"/>
                  <a:pt x="6210750" y="1423290"/>
                </a:cubicBezTo>
                <a:close/>
                <a:moveTo>
                  <a:pt x="6017723" y="1423290"/>
                </a:moveTo>
                <a:cubicBezTo>
                  <a:pt x="6028640" y="1423290"/>
                  <a:pt x="6037491" y="1414439"/>
                  <a:pt x="6037491" y="1403521"/>
                </a:cubicBezTo>
                <a:cubicBezTo>
                  <a:pt x="6037491" y="1392604"/>
                  <a:pt x="6028640" y="1383753"/>
                  <a:pt x="6017723" y="1383753"/>
                </a:cubicBezTo>
                <a:cubicBezTo>
                  <a:pt x="6006805" y="1383753"/>
                  <a:pt x="5997954" y="1392604"/>
                  <a:pt x="5997954" y="1403521"/>
                </a:cubicBezTo>
                <a:cubicBezTo>
                  <a:pt x="5997954" y="1414439"/>
                  <a:pt x="6006805" y="1423290"/>
                  <a:pt x="6017723" y="1423290"/>
                </a:cubicBezTo>
                <a:close/>
                <a:moveTo>
                  <a:pt x="5824694" y="1423290"/>
                </a:moveTo>
                <a:cubicBezTo>
                  <a:pt x="5835612" y="1423290"/>
                  <a:pt x="5844463" y="1414439"/>
                  <a:pt x="5844463" y="1403521"/>
                </a:cubicBezTo>
                <a:cubicBezTo>
                  <a:pt x="5844463" y="1392604"/>
                  <a:pt x="5835612" y="1383753"/>
                  <a:pt x="5824694" y="1383753"/>
                </a:cubicBezTo>
                <a:cubicBezTo>
                  <a:pt x="5813777" y="1383753"/>
                  <a:pt x="5804926" y="1392604"/>
                  <a:pt x="5804926" y="1403521"/>
                </a:cubicBezTo>
                <a:cubicBezTo>
                  <a:pt x="5804926" y="1414439"/>
                  <a:pt x="5813777" y="1423290"/>
                  <a:pt x="5824694" y="1423290"/>
                </a:cubicBezTo>
                <a:close/>
                <a:moveTo>
                  <a:pt x="5631667" y="1423290"/>
                </a:moveTo>
                <a:cubicBezTo>
                  <a:pt x="5642584" y="1423290"/>
                  <a:pt x="5651435" y="1414439"/>
                  <a:pt x="5651435" y="1403521"/>
                </a:cubicBezTo>
                <a:cubicBezTo>
                  <a:pt x="5651435" y="1392604"/>
                  <a:pt x="5642584" y="1383753"/>
                  <a:pt x="5631667" y="1383753"/>
                </a:cubicBezTo>
                <a:cubicBezTo>
                  <a:pt x="5620749" y="1383753"/>
                  <a:pt x="5611899" y="1392604"/>
                  <a:pt x="5611899" y="1403521"/>
                </a:cubicBezTo>
                <a:cubicBezTo>
                  <a:pt x="5611899" y="1414439"/>
                  <a:pt x="5620749" y="1423290"/>
                  <a:pt x="5631667" y="1423290"/>
                </a:cubicBezTo>
                <a:close/>
                <a:moveTo>
                  <a:pt x="5438639" y="1423290"/>
                </a:moveTo>
                <a:cubicBezTo>
                  <a:pt x="5449557" y="1423290"/>
                  <a:pt x="5458408" y="1414439"/>
                  <a:pt x="5458408" y="1403521"/>
                </a:cubicBezTo>
                <a:cubicBezTo>
                  <a:pt x="5458408" y="1392604"/>
                  <a:pt x="5449557" y="1383753"/>
                  <a:pt x="5438639" y="1383753"/>
                </a:cubicBezTo>
                <a:cubicBezTo>
                  <a:pt x="5427722" y="1383753"/>
                  <a:pt x="5418871" y="1392604"/>
                  <a:pt x="5418871" y="1403521"/>
                </a:cubicBezTo>
                <a:cubicBezTo>
                  <a:pt x="5418871" y="1414439"/>
                  <a:pt x="5427722" y="1423290"/>
                  <a:pt x="5438639" y="1423290"/>
                </a:cubicBezTo>
                <a:close/>
                <a:moveTo>
                  <a:pt x="5245612" y="1423290"/>
                </a:moveTo>
                <a:cubicBezTo>
                  <a:pt x="5256529" y="1423290"/>
                  <a:pt x="5265380" y="1414439"/>
                  <a:pt x="5265380" y="1403521"/>
                </a:cubicBezTo>
                <a:cubicBezTo>
                  <a:pt x="5265380" y="1392604"/>
                  <a:pt x="5256529" y="1383753"/>
                  <a:pt x="5245612" y="1383753"/>
                </a:cubicBezTo>
                <a:cubicBezTo>
                  <a:pt x="5234694" y="1383753"/>
                  <a:pt x="5225843" y="1392604"/>
                  <a:pt x="5225843" y="1403521"/>
                </a:cubicBezTo>
                <a:cubicBezTo>
                  <a:pt x="5225843" y="1414439"/>
                  <a:pt x="5234694" y="1423290"/>
                  <a:pt x="5245612" y="1423290"/>
                </a:cubicBezTo>
                <a:close/>
                <a:moveTo>
                  <a:pt x="5052584" y="1423290"/>
                </a:moveTo>
                <a:cubicBezTo>
                  <a:pt x="5063502" y="1423290"/>
                  <a:pt x="5072353" y="1414439"/>
                  <a:pt x="5072353" y="1403521"/>
                </a:cubicBezTo>
                <a:cubicBezTo>
                  <a:pt x="5072353" y="1392604"/>
                  <a:pt x="5063502" y="1383753"/>
                  <a:pt x="5052584" y="1383753"/>
                </a:cubicBezTo>
                <a:cubicBezTo>
                  <a:pt x="5041666" y="1383753"/>
                  <a:pt x="5032815" y="1392604"/>
                  <a:pt x="5032815" y="1403521"/>
                </a:cubicBezTo>
                <a:cubicBezTo>
                  <a:pt x="5032815" y="1414439"/>
                  <a:pt x="5041666" y="1423290"/>
                  <a:pt x="5052584" y="1423290"/>
                </a:cubicBezTo>
                <a:close/>
                <a:moveTo>
                  <a:pt x="4859557" y="1423290"/>
                </a:moveTo>
                <a:cubicBezTo>
                  <a:pt x="4870473" y="1423290"/>
                  <a:pt x="4879324" y="1414439"/>
                  <a:pt x="4879324" y="1403521"/>
                </a:cubicBezTo>
                <a:cubicBezTo>
                  <a:pt x="4879324" y="1392604"/>
                  <a:pt x="4870473" y="1383753"/>
                  <a:pt x="4859557" y="1383753"/>
                </a:cubicBezTo>
                <a:cubicBezTo>
                  <a:pt x="4848639" y="1383753"/>
                  <a:pt x="4839789" y="1392604"/>
                  <a:pt x="4839789" y="1403521"/>
                </a:cubicBezTo>
                <a:cubicBezTo>
                  <a:pt x="4839789" y="1414439"/>
                  <a:pt x="4848639" y="1423290"/>
                  <a:pt x="4859557" y="1423290"/>
                </a:cubicBezTo>
                <a:close/>
                <a:moveTo>
                  <a:pt x="4666528" y="1423290"/>
                </a:moveTo>
                <a:cubicBezTo>
                  <a:pt x="4677446" y="1423290"/>
                  <a:pt x="4686297" y="1414439"/>
                  <a:pt x="4686297" y="1403521"/>
                </a:cubicBezTo>
                <a:cubicBezTo>
                  <a:pt x="4686297" y="1392604"/>
                  <a:pt x="4677446" y="1383753"/>
                  <a:pt x="4666528" y="1383753"/>
                </a:cubicBezTo>
                <a:cubicBezTo>
                  <a:pt x="4655612" y="1383753"/>
                  <a:pt x="4646761" y="1392604"/>
                  <a:pt x="4646761" y="1403521"/>
                </a:cubicBezTo>
                <a:cubicBezTo>
                  <a:pt x="4646761" y="1414439"/>
                  <a:pt x="4655612" y="1423290"/>
                  <a:pt x="4666528" y="1423290"/>
                </a:cubicBezTo>
                <a:close/>
                <a:moveTo>
                  <a:pt x="4473501" y="1423290"/>
                </a:moveTo>
                <a:cubicBezTo>
                  <a:pt x="4484419" y="1423290"/>
                  <a:pt x="4493269" y="1414439"/>
                  <a:pt x="4493269" y="1403521"/>
                </a:cubicBezTo>
                <a:cubicBezTo>
                  <a:pt x="4493269" y="1392604"/>
                  <a:pt x="4484419" y="1383753"/>
                  <a:pt x="4473501" y="1383753"/>
                </a:cubicBezTo>
                <a:cubicBezTo>
                  <a:pt x="4462582" y="1383753"/>
                  <a:pt x="4453732" y="1392604"/>
                  <a:pt x="4453732" y="1403521"/>
                </a:cubicBezTo>
                <a:cubicBezTo>
                  <a:pt x="4453732" y="1414439"/>
                  <a:pt x="4462582" y="1423290"/>
                  <a:pt x="4473501" y="1423290"/>
                </a:cubicBezTo>
                <a:close/>
                <a:moveTo>
                  <a:pt x="4280474" y="1423290"/>
                </a:moveTo>
                <a:cubicBezTo>
                  <a:pt x="4291390" y="1423290"/>
                  <a:pt x="4300242" y="1414439"/>
                  <a:pt x="4300242" y="1403521"/>
                </a:cubicBezTo>
                <a:cubicBezTo>
                  <a:pt x="4300242" y="1392604"/>
                  <a:pt x="4291390" y="1383753"/>
                  <a:pt x="4280474" y="1383753"/>
                </a:cubicBezTo>
                <a:cubicBezTo>
                  <a:pt x="4269556" y="1383753"/>
                  <a:pt x="4260705" y="1392604"/>
                  <a:pt x="4260705" y="1403521"/>
                </a:cubicBezTo>
                <a:cubicBezTo>
                  <a:pt x="4260705" y="1414439"/>
                  <a:pt x="4269556" y="1423290"/>
                  <a:pt x="4280474" y="1423290"/>
                </a:cubicBezTo>
                <a:close/>
                <a:moveTo>
                  <a:pt x="4058922" y="1423290"/>
                </a:moveTo>
                <a:cubicBezTo>
                  <a:pt x="4069840" y="1423290"/>
                  <a:pt x="4078690" y="1414439"/>
                  <a:pt x="4078690" y="1403521"/>
                </a:cubicBezTo>
                <a:cubicBezTo>
                  <a:pt x="4078690" y="1392604"/>
                  <a:pt x="4069840" y="1383753"/>
                  <a:pt x="4058922" y="1383753"/>
                </a:cubicBezTo>
                <a:cubicBezTo>
                  <a:pt x="4048003" y="1383753"/>
                  <a:pt x="4039153" y="1392604"/>
                  <a:pt x="4039153" y="1403521"/>
                </a:cubicBezTo>
                <a:cubicBezTo>
                  <a:pt x="4039153" y="1414439"/>
                  <a:pt x="4048003" y="1423290"/>
                  <a:pt x="4058922" y="1423290"/>
                </a:cubicBezTo>
                <a:close/>
                <a:moveTo>
                  <a:pt x="3865894" y="1423290"/>
                </a:moveTo>
                <a:cubicBezTo>
                  <a:pt x="3876811" y="1423290"/>
                  <a:pt x="3885662" y="1414439"/>
                  <a:pt x="3885662" y="1403521"/>
                </a:cubicBezTo>
                <a:cubicBezTo>
                  <a:pt x="3885662" y="1392604"/>
                  <a:pt x="3876811" y="1383753"/>
                  <a:pt x="3865894" y="1383753"/>
                </a:cubicBezTo>
                <a:cubicBezTo>
                  <a:pt x="3854977" y="1383753"/>
                  <a:pt x="3846126" y="1392604"/>
                  <a:pt x="3846126" y="1403521"/>
                </a:cubicBezTo>
                <a:cubicBezTo>
                  <a:pt x="3846126" y="1414439"/>
                  <a:pt x="3854977" y="1423290"/>
                  <a:pt x="3865894" y="1423290"/>
                </a:cubicBezTo>
                <a:close/>
                <a:moveTo>
                  <a:pt x="3672866" y="1423290"/>
                </a:moveTo>
                <a:cubicBezTo>
                  <a:pt x="3683783" y="1423290"/>
                  <a:pt x="3692634" y="1414439"/>
                  <a:pt x="3692634" y="1403521"/>
                </a:cubicBezTo>
                <a:cubicBezTo>
                  <a:pt x="3692634" y="1392604"/>
                  <a:pt x="3683783" y="1383753"/>
                  <a:pt x="3672866" y="1383753"/>
                </a:cubicBezTo>
                <a:cubicBezTo>
                  <a:pt x="3661948" y="1383753"/>
                  <a:pt x="3653098" y="1392604"/>
                  <a:pt x="3653098" y="1403521"/>
                </a:cubicBezTo>
                <a:cubicBezTo>
                  <a:pt x="3653098" y="1414439"/>
                  <a:pt x="3661948" y="1423290"/>
                  <a:pt x="3672866" y="1423290"/>
                </a:cubicBezTo>
                <a:close/>
                <a:moveTo>
                  <a:pt x="3479838" y="1423290"/>
                </a:moveTo>
                <a:cubicBezTo>
                  <a:pt x="3490755" y="1423290"/>
                  <a:pt x="3499606" y="1414439"/>
                  <a:pt x="3499606" y="1403521"/>
                </a:cubicBezTo>
                <a:cubicBezTo>
                  <a:pt x="3499606" y="1392604"/>
                  <a:pt x="3490755" y="1383753"/>
                  <a:pt x="3479838" y="1383753"/>
                </a:cubicBezTo>
                <a:cubicBezTo>
                  <a:pt x="3468920" y="1383753"/>
                  <a:pt x="3460069" y="1392604"/>
                  <a:pt x="3460069" y="1403521"/>
                </a:cubicBezTo>
                <a:cubicBezTo>
                  <a:pt x="3460069" y="1414439"/>
                  <a:pt x="3468920" y="1423290"/>
                  <a:pt x="3479838" y="1423290"/>
                </a:cubicBezTo>
                <a:close/>
                <a:moveTo>
                  <a:pt x="3286810" y="1423290"/>
                </a:moveTo>
                <a:cubicBezTo>
                  <a:pt x="3297728" y="1423290"/>
                  <a:pt x="3306579" y="1414439"/>
                  <a:pt x="3306579" y="1403521"/>
                </a:cubicBezTo>
                <a:cubicBezTo>
                  <a:pt x="3306579" y="1392604"/>
                  <a:pt x="3297728" y="1383753"/>
                  <a:pt x="3286810" y="1383753"/>
                </a:cubicBezTo>
                <a:cubicBezTo>
                  <a:pt x="3275893" y="1383753"/>
                  <a:pt x="3267042" y="1392604"/>
                  <a:pt x="3267042" y="1403521"/>
                </a:cubicBezTo>
                <a:cubicBezTo>
                  <a:pt x="3267042" y="1414439"/>
                  <a:pt x="3275893" y="1423290"/>
                  <a:pt x="3286810" y="1423290"/>
                </a:cubicBezTo>
                <a:close/>
                <a:moveTo>
                  <a:pt x="3093783" y="1423290"/>
                </a:moveTo>
                <a:cubicBezTo>
                  <a:pt x="3104700" y="1423290"/>
                  <a:pt x="3113551" y="1414439"/>
                  <a:pt x="3113551" y="1403521"/>
                </a:cubicBezTo>
                <a:cubicBezTo>
                  <a:pt x="3113551" y="1392604"/>
                  <a:pt x="3104700" y="1383753"/>
                  <a:pt x="3093783" y="1383753"/>
                </a:cubicBezTo>
                <a:cubicBezTo>
                  <a:pt x="3082865" y="1383753"/>
                  <a:pt x="3074014" y="1392604"/>
                  <a:pt x="3074014" y="1403521"/>
                </a:cubicBezTo>
                <a:cubicBezTo>
                  <a:pt x="3074014" y="1414439"/>
                  <a:pt x="3082865" y="1423290"/>
                  <a:pt x="3093783" y="1423290"/>
                </a:cubicBezTo>
                <a:close/>
                <a:moveTo>
                  <a:pt x="2900755" y="1423290"/>
                </a:moveTo>
                <a:cubicBezTo>
                  <a:pt x="2911673" y="1423290"/>
                  <a:pt x="2920524" y="1414439"/>
                  <a:pt x="2920524" y="1403521"/>
                </a:cubicBezTo>
                <a:cubicBezTo>
                  <a:pt x="2920524" y="1392604"/>
                  <a:pt x="2911673" y="1383753"/>
                  <a:pt x="2900755" y="1383753"/>
                </a:cubicBezTo>
                <a:cubicBezTo>
                  <a:pt x="2889838" y="1383753"/>
                  <a:pt x="2880987" y="1392604"/>
                  <a:pt x="2880987" y="1403521"/>
                </a:cubicBezTo>
                <a:cubicBezTo>
                  <a:pt x="2880987" y="1414439"/>
                  <a:pt x="2889838" y="1423290"/>
                  <a:pt x="2900755" y="1423290"/>
                </a:cubicBezTo>
                <a:close/>
                <a:moveTo>
                  <a:pt x="2707727" y="1423290"/>
                </a:moveTo>
                <a:cubicBezTo>
                  <a:pt x="2718644" y="1423290"/>
                  <a:pt x="2727495" y="1414439"/>
                  <a:pt x="2727495" y="1403521"/>
                </a:cubicBezTo>
                <a:cubicBezTo>
                  <a:pt x="2727495" y="1392604"/>
                  <a:pt x="2718644" y="1383753"/>
                  <a:pt x="2707727" y="1383753"/>
                </a:cubicBezTo>
                <a:cubicBezTo>
                  <a:pt x="2696809" y="1383753"/>
                  <a:pt x="2687958" y="1392604"/>
                  <a:pt x="2687958" y="1403521"/>
                </a:cubicBezTo>
                <a:cubicBezTo>
                  <a:pt x="2687958" y="1414439"/>
                  <a:pt x="2696809" y="1423290"/>
                  <a:pt x="2707727" y="1423290"/>
                </a:cubicBezTo>
                <a:close/>
                <a:moveTo>
                  <a:pt x="2514699" y="1423290"/>
                </a:moveTo>
                <a:cubicBezTo>
                  <a:pt x="2525617" y="1423290"/>
                  <a:pt x="2534468" y="1414439"/>
                  <a:pt x="2534468" y="1403521"/>
                </a:cubicBezTo>
                <a:cubicBezTo>
                  <a:pt x="2534468" y="1392604"/>
                  <a:pt x="2525617" y="1383753"/>
                  <a:pt x="2514699" y="1383753"/>
                </a:cubicBezTo>
                <a:cubicBezTo>
                  <a:pt x="2503782" y="1383753"/>
                  <a:pt x="2494931" y="1392604"/>
                  <a:pt x="2494931" y="1403521"/>
                </a:cubicBezTo>
                <a:cubicBezTo>
                  <a:pt x="2494931" y="1414439"/>
                  <a:pt x="2503782" y="1423290"/>
                  <a:pt x="2514699" y="1423290"/>
                </a:cubicBezTo>
                <a:close/>
                <a:moveTo>
                  <a:pt x="2321672" y="1423290"/>
                </a:moveTo>
                <a:cubicBezTo>
                  <a:pt x="2332589" y="1423290"/>
                  <a:pt x="2341440" y="1414439"/>
                  <a:pt x="2341440" y="1403521"/>
                </a:cubicBezTo>
                <a:cubicBezTo>
                  <a:pt x="2341440" y="1392604"/>
                  <a:pt x="2332589" y="1383753"/>
                  <a:pt x="2321672" y="1383753"/>
                </a:cubicBezTo>
                <a:cubicBezTo>
                  <a:pt x="2310754" y="1383753"/>
                  <a:pt x="2301903" y="1392604"/>
                  <a:pt x="2301903" y="1403521"/>
                </a:cubicBezTo>
                <a:cubicBezTo>
                  <a:pt x="2301903" y="1414439"/>
                  <a:pt x="2310754" y="1423290"/>
                  <a:pt x="2321672" y="1423290"/>
                </a:cubicBezTo>
                <a:close/>
                <a:moveTo>
                  <a:pt x="2128643" y="1423290"/>
                </a:moveTo>
                <a:cubicBezTo>
                  <a:pt x="2139561" y="1423290"/>
                  <a:pt x="2148412" y="1414439"/>
                  <a:pt x="2148412" y="1403521"/>
                </a:cubicBezTo>
                <a:cubicBezTo>
                  <a:pt x="2148412" y="1392604"/>
                  <a:pt x="2139561" y="1383753"/>
                  <a:pt x="2128643" y="1383753"/>
                </a:cubicBezTo>
                <a:cubicBezTo>
                  <a:pt x="2117726" y="1383753"/>
                  <a:pt x="2108875" y="1392604"/>
                  <a:pt x="2108875" y="1403521"/>
                </a:cubicBezTo>
                <a:cubicBezTo>
                  <a:pt x="2108875" y="1414439"/>
                  <a:pt x="2117726" y="1423290"/>
                  <a:pt x="2128643" y="1423290"/>
                </a:cubicBezTo>
                <a:close/>
                <a:moveTo>
                  <a:pt x="1935616" y="1423290"/>
                </a:moveTo>
                <a:cubicBezTo>
                  <a:pt x="1946533" y="1423290"/>
                  <a:pt x="1955384" y="1414439"/>
                  <a:pt x="1955384" y="1403521"/>
                </a:cubicBezTo>
                <a:cubicBezTo>
                  <a:pt x="1955384" y="1392604"/>
                  <a:pt x="1946533" y="1383753"/>
                  <a:pt x="1935616" y="1383753"/>
                </a:cubicBezTo>
                <a:cubicBezTo>
                  <a:pt x="1924698" y="1383753"/>
                  <a:pt x="1915848" y="1392604"/>
                  <a:pt x="1915848" y="1403521"/>
                </a:cubicBezTo>
                <a:cubicBezTo>
                  <a:pt x="1915848" y="1414439"/>
                  <a:pt x="1924698" y="1423290"/>
                  <a:pt x="1935616" y="1423290"/>
                </a:cubicBezTo>
                <a:close/>
                <a:moveTo>
                  <a:pt x="1727277" y="1423290"/>
                </a:moveTo>
                <a:cubicBezTo>
                  <a:pt x="1738195" y="1423290"/>
                  <a:pt x="1747045" y="1414439"/>
                  <a:pt x="1747045" y="1403521"/>
                </a:cubicBezTo>
                <a:cubicBezTo>
                  <a:pt x="1747045" y="1392604"/>
                  <a:pt x="1738195" y="1383753"/>
                  <a:pt x="1727277" y="1383753"/>
                </a:cubicBezTo>
                <a:cubicBezTo>
                  <a:pt x="1716359" y="1383753"/>
                  <a:pt x="1707508" y="1392604"/>
                  <a:pt x="1707508" y="1403521"/>
                </a:cubicBezTo>
                <a:cubicBezTo>
                  <a:pt x="1707508" y="1414439"/>
                  <a:pt x="1716359" y="1423290"/>
                  <a:pt x="1727277" y="1423290"/>
                </a:cubicBezTo>
                <a:close/>
                <a:moveTo>
                  <a:pt x="1534249" y="1423290"/>
                </a:moveTo>
                <a:cubicBezTo>
                  <a:pt x="1545167" y="1423290"/>
                  <a:pt x="1554018" y="1414439"/>
                  <a:pt x="1554018" y="1403521"/>
                </a:cubicBezTo>
                <a:cubicBezTo>
                  <a:pt x="1554018" y="1392604"/>
                  <a:pt x="1545167" y="1383753"/>
                  <a:pt x="1534249" y="1383753"/>
                </a:cubicBezTo>
                <a:cubicBezTo>
                  <a:pt x="1523332" y="1383753"/>
                  <a:pt x="1514481" y="1392604"/>
                  <a:pt x="1514481" y="1403521"/>
                </a:cubicBezTo>
                <a:cubicBezTo>
                  <a:pt x="1514481" y="1414439"/>
                  <a:pt x="1523332" y="1423290"/>
                  <a:pt x="1534249" y="1423290"/>
                </a:cubicBezTo>
                <a:close/>
                <a:moveTo>
                  <a:pt x="1341222" y="1423290"/>
                </a:moveTo>
                <a:cubicBezTo>
                  <a:pt x="1352139" y="1423290"/>
                  <a:pt x="1360990" y="1414439"/>
                  <a:pt x="1360990" y="1403521"/>
                </a:cubicBezTo>
                <a:cubicBezTo>
                  <a:pt x="1360990" y="1392604"/>
                  <a:pt x="1352139" y="1383753"/>
                  <a:pt x="1341222" y="1383753"/>
                </a:cubicBezTo>
                <a:cubicBezTo>
                  <a:pt x="1330304" y="1383753"/>
                  <a:pt x="1321453" y="1392604"/>
                  <a:pt x="1321453" y="1403521"/>
                </a:cubicBezTo>
                <a:cubicBezTo>
                  <a:pt x="1321453" y="1414439"/>
                  <a:pt x="1330304" y="1423290"/>
                  <a:pt x="1341222" y="1423290"/>
                </a:cubicBezTo>
                <a:close/>
                <a:moveTo>
                  <a:pt x="1148193" y="1423290"/>
                </a:moveTo>
                <a:cubicBezTo>
                  <a:pt x="1159111" y="1423290"/>
                  <a:pt x="1167962" y="1414439"/>
                  <a:pt x="1167962" y="1403521"/>
                </a:cubicBezTo>
                <a:cubicBezTo>
                  <a:pt x="1167962" y="1392604"/>
                  <a:pt x="1159111" y="1383753"/>
                  <a:pt x="1148193" y="1383753"/>
                </a:cubicBezTo>
                <a:cubicBezTo>
                  <a:pt x="1137276" y="1383753"/>
                  <a:pt x="1128425" y="1392604"/>
                  <a:pt x="1128425" y="1403521"/>
                </a:cubicBezTo>
                <a:cubicBezTo>
                  <a:pt x="1128425" y="1414439"/>
                  <a:pt x="1137276" y="1423290"/>
                  <a:pt x="1148193" y="1423290"/>
                </a:cubicBezTo>
                <a:close/>
                <a:moveTo>
                  <a:pt x="955166" y="1423290"/>
                </a:moveTo>
                <a:cubicBezTo>
                  <a:pt x="966083" y="1423290"/>
                  <a:pt x="974934" y="1414439"/>
                  <a:pt x="974934" y="1403521"/>
                </a:cubicBezTo>
                <a:cubicBezTo>
                  <a:pt x="974934" y="1392604"/>
                  <a:pt x="966083" y="1383753"/>
                  <a:pt x="955166" y="1383753"/>
                </a:cubicBezTo>
                <a:cubicBezTo>
                  <a:pt x="944248" y="1383753"/>
                  <a:pt x="935398" y="1392604"/>
                  <a:pt x="935398" y="1403521"/>
                </a:cubicBezTo>
                <a:cubicBezTo>
                  <a:pt x="935398" y="1414439"/>
                  <a:pt x="944248" y="1423290"/>
                  <a:pt x="955166" y="1423290"/>
                </a:cubicBezTo>
                <a:close/>
                <a:moveTo>
                  <a:pt x="762138" y="1423290"/>
                </a:moveTo>
                <a:cubicBezTo>
                  <a:pt x="773056" y="1423290"/>
                  <a:pt x="781907" y="1414439"/>
                  <a:pt x="781907" y="1403521"/>
                </a:cubicBezTo>
                <a:cubicBezTo>
                  <a:pt x="781907" y="1392604"/>
                  <a:pt x="773056" y="1383753"/>
                  <a:pt x="762138" y="1383753"/>
                </a:cubicBezTo>
                <a:cubicBezTo>
                  <a:pt x="751221" y="1383753"/>
                  <a:pt x="742370" y="1392604"/>
                  <a:pt x="742370" y="1403521"/>
                </a:cubicBezTo>
                <a:cubicBezTo>
                  <a:pt x="742370" y="1414439"/>
                  <a:pt x="751221" y="1423290"/>
                  <a:pt x="762138" y="1423290"/>
                </a:cubicBezTo>
                <a:close/>
                <a:moveTo>
                  <a:pt x="569111" y="1423290"/>
                </a:moveTo>
                <a:cubicBezTo>
                  <a:pt x="580028" y="1423290"/>
                  <a:pt x="588879" y="1414439"/>
                  <a:pt x="588879" y="1403521"/>
                </a:cubicBezTo>
                <a:cubicBezTo>
                  <a:pt x="588879" y="1392604"/>
                  <a:pt x="580028" y="1383753"/>
                  <a:pt x="569111" y="1383753"/>
                </a:cubicBezTo>
                <a:cubicBezTo>
                  <a:pt x="558193" y="1383753"/>
                  <a:pt x="549343" y="1392604"/>
                  <a:pt x="549343" y="1403521"/>
                </a:cubicBezTo>
                <a:cubicBezTo>
                  <a:pt x="549343" y="1414439"/>
                  <a:pt x="558193" y="1423290"/>
                  <a:pt x="569111" y="1423290"/>
                </a:cubicBezTo>
                <a:close/>
                <a:moveTo>
                  <a:pt x="376082" y="1423290"/>
                </a:moveTo>
                <a:cubicBezTo>
                  <a:pt x="387000" y="1423290"/>
                  <a:pt x="395851" y="1414439"/>
                  <a:pt x="395851" y="1403521"/>
                </a:cubicBezTo>
                <a:cubicBezTo>
                  <a:pt x="395851" y="1392604"/>
                  <a:pt x="387000" y="1383753"/>
                  <a:pt x="376082" y="1383753"/>
                </a:cubicBezTo>
                <a:cubicBezTo>
                  <a:pt x="365165" y="1383753"/>
                  <a:pt x="356314" y="1392604"/>
                  <a:pt x="356314" y="1403521"/>
                </a:cubicBezTo>
                <a:cubicBezTo>
                  <a:pt x="356314" y="1414439"/>
                  <a:pt x="365165" y="1423290"/>
                  <a:pt x="376082" y="1423290"/>
                </a:cubicBezTo>
                <a:close/>
                <a:moveTo>
                  <a:pt x="183055" y="1423290"/>
                </a:moveTo>
                <a:cubicBezTo>
                  <a:pt x="193973" y="1423290"/>
                  <a:pt x="202823" y="1414439"/>
                  <a:pt x="202823" y="1403521"/>
                </a:cubicBezTo>
                <a:cubicBezTo>
                  <a:pt x="202823" y="1392604"/>
                  <a:pt x="193973" y="1383753"/>
                  <a:pt x="183055" y="1383753"/>
                </a:cubicBezTo>
                <a:cubicBezTo>
                  <a:pt x="172137" y="1383753"/>
                  <a:pt x="163287" y="1392604"/>
                  <a:pt x="163287" y="1403521"/>
                </a:cubicBezTo>
                <a:cubicBezTo>
                  <a:pt x="163287" y="1414439"/>
                  <a:pt x="172137" y="1423290"/>
                  <a:pt x="183055" y="1423290"/>
                </a:cubicBezTo>
                <a:close/>
                <a:moveTo>
                  <a:pt x="0" y="1616838"/>
                </a:moveTo>
                <a:lnTo>
                  <a:pt x="4006" y="1615179"/>
                </a:lnTo>
                <a:cubicBezTo>
                  <a:pt x="7583" y="1611602"/>
                  <a:pt x="9796" y="1606659"/>
                  <a:pt x="9796" y="1601200"/>
                </a:cubicBezTo>
                <a:cubicBezTo>
                  <a:pt x="9796" y="1595742"/>
                  <a:pt x="7583" y="1590800"/>
                  <a:pt x="4006" y="1587222"/>
                </a:cubicBezTo>
                <a:lnTo>
                  <a:pt x="0" y="1585563"/>
                </a:lnTo>
                <a:close/>
                <a:moveTo>
                  <a:pt x="8349367" y="1620969"/>
                </a:moveTo>
                <a:cubicBezTo>
                  <a:pt x="8354825" y="1620969"/>
                  <a:pt x="8359767" y="1618756"/>
                  <a:pt x="8363345" y="1615179"/>
                </a:cubicBezTo>
                <a:lnTo>
                  <a:pt x="8366380" y="1607852"/>
                </a:lnTo>
                <a:lnTo>
                  <a:pt x="8366380" y="1594549"/>
                </a:lnTo>
                <a:lnTo>
                  <a:pt x="8363345" y="1587222"/>
                </a:lnTo>
                <a:cubicBezTo>
                  <a:pt x="8359767" y="1583645"/>
                  <a:pt x="8354825" y="1581432"/>
                  <a:pt x="8349367" y="1581432"/>
                </a:cubicBezTo>
                <a:cubicBezTo>
                  <a:pt x="8338449" y="1581432"/>
                  <a:pt x="8329598" y="1590283"/>
                  <a:pt x="8329598" y="1601200"/>
                </a:cubicBezTo>
                <a:cubicBezTo>
                  <a:pt x="8329598" y="1612118"/>
                  <a:pt x="8338449" y="1620969"/>
                  <a:pt x="8349367" y="1620969"/>
                </a:cubicBezTo>
                <a:close/>
                <a:moveTo>
                  <a:pt x="8156338" y="1620969"/>
                </a:moveTo>
                <a:cubicBezTo>
                  <a:pt x="8167256" y="1620969"/>
                  <a:pt x="8176107" y="1612118"/>
                  <a:pt x="8176107" y="1601200"/>
                </a:cubicBezTo>
                <a:cubicBezTo>
                  <a:pt x="8176107" y="1590283"/>
                  <a:pt x="8167256" y="1581432"/>
                  <a:pt x="8156338" y="1581432"/>
                </a:cubicBezTo>
                <a:cubicBezTo>
                  <a:pt x="8145421" y="1581432"/>
                  <a:pt x="8136570" y="1590283"/>
                  <a:pt x="8136570" y="1601200"/>
                </a:cubicBezTo>
                <a:cubicBezTo>
                  <a:pt x="8136570" y="1612118"/>
                  <a:pt x="8145421" y="1620969"/>
                  <a:pt x="8156338" y="1620969"/>
                </a:cubicBezTo>
                <a:close/>
                <a:moveTo>
                  <a:pt x="7963311" y="1620969"/>
                </a:moveTo>
                <a:cubicBezTo>
                  <a:pt x="7974228" y="1620969"/>
                  <a:pt x="7983079" y="1612118"/>
                  <a:pt x="7983079" y="1601200"/>
                </a:cubicBezTo>
                <a:cubicBezTo>
                  <a:pt x="7983079" y="1590283"/>
                  <a:pt x="7974228" y="1581432"/>
                  <a:pt x="7963311" y="1581432"/>
                </a:cubicBezTo>
                <a:cubicBezTo>
                  <a:pt x="7952393" y="1581432"/>
                  <a:pt x="7943543" y="1590283"/>
                  <a:pt x="7943543" y="1601200"/>
                </a:cubicBezTo>
                <a:cubicBezTo>
                  <a:pt x="7943543" y="1612118"/>
                  <a:pt x="7952393" y="1620969"/>
                  <a:pt x="7963311" y="1620969"/>
                </a:cubicBezTo>
                <a:close/>
                <a:moveTo>
                  <a:pt x="7770283" y="1620969"/>
                </a:moveTo>
                <a:cubicBezTo>
                  <a:pt x="7781201" y="1620969"/>
                  <a:pt x="7790052" y="1612118"/>
                  <a:pt x="7790052" y="1601200"/>
                </a:cubicBezTo>
                <a:cubicBezTo>
                  <a:pt x="7790052" y="1590283"/>
                  <a:pt x="7781201" y="1581432"/>
                  <a:pt x="7770283" y="1581432"/>
                </a:cubicBezTo>
                <a:cubicBezTo>
                  <a:pt x="7759366" y="1581432"/>
                  <a:pt x="7750515" y="1590283"/>
                  <a:pt x="7750515" y="1601200"/>
                </a:cubicBezTo>
                <a:cubicBezTo>
                  <a:pt x="7750515" y="1612118"/>
                  <a:pt x="7759366" y="1620969"/>
                  <a:pt x="7770283" y="1620969"/>
                </a:cubicBezTo>
                <a:close/>
                <a:moveTo>
                  <a:pt x="7577256" y="1620969"/>
                </a:moveTo>
                <a:cubicBezTo>
                  <a:pt x="7588174" y="1620969"/>
                  <a:pt x="7597024" y="1612118"/>
                  <a:pt x="7597024" y="1601200"/>
                </a:cubicBezTo>
                <a:cubicBezTo>
                  <a:pt x="7597024" y="1590283"/>
                  <a:pt x="7588174" y="1581432"/>
                  <a:pt x="7577256" y="1581432"/>
                </a:cubicBezTo>
                <a:cubicBezTo>
                  <a:pt x="7566338" y="1581432"/>
                  <a:pt x="7557488" y="1590283"/>
                  <a:pt x="7557488" y="1601200"/>
                </a:cubicBezTo>
                <a:cubicBezTo>
                  <a:pt x="7557488" y="1612118"/>
                  <a:pt x="7566338" y="1620969"/>
                  <a:pt x="7577256" y="1620969"/>
                </a:cubicBezTo>
                <a:close/>
                <a:moveTo>
                  <a:pt x="7384228" y="1620969"/>
                </a:moveTo>
                <a:cubicBezTo>
                  <a:pt x="7395145" y="1620969"/>
                  <a:pt x="7403996" y="1612118"/>
                  <a:pt x="7403996" y="1601200"/>
                </a:cubicBezTo>
                <a:cubicBezTo>
                  <a:pt x="7403996" y="1590283"/>
                  <a:pt x="7395145" y="1581432"/>
                  <a:pt x="7384228" y="1581432"/>
                </a:cubicBezTo>
                <a:cubicBezTo>
                  <a:pt x="7373310" y="1581432"/>
                  <a:pt x="7364459" y="1590283"/>
                  <a:pt x="7364459" y="1601200"/>
                </a:cubicBezTo>
                <a:cubicBezTo>
                  <a:pt x="7364459" y="1612118"/>
                  <a:pt x="7373310" y="1620969"/>
                  <a:pt x="7384228" y="1620969"/>
                </a:cubicBezTo>
                <a:close/>
                <a:moveTo>
                  <a:pt x="7191200" y="1620969"/>
                </a:moveTo>
                <a:cubicBezTo>
                  <a:pt x="7202118" y="1620969"/>
                  <a:pt x="7210968" y="1612118"/>
                  <a:pt x="7210968" y="1601200"/>
                </a:cubicBezTo>
                <a:cubicBezTo>
                  <a:pt x="7210968" y="1590283"/>
                  <a:pt x="7202118" y="1581432"/>
                  <a:pt x="7191200" y="1581432"/>
                </a:cubicBezTo>
                <a:cubicBezTo>
                  <a:pt x="7180283" y="1581432"/>
                  <a:pt x="7171432" y="1590283"/>
                  <a:pt x="7171432" y="1601200"/>
                </a:cubicBezTo>
                <a:cubicBezTo>
                  <a:pt x="7171432" y="1612118"/>
                  <a:pt x="7180283" y="1620969"/>
                  <a:pt x="7191200" y="1620969"/>
                </a:cubicBezTo>
                <a:close/>
                <a:moveTo>
                  <a:pt x="6998173" y="1620969"/>
                </a:moveTo>
                <a:cubicBezTo>
                  <a:pt x="7009090" y="1620969"/>
                  <a:pt x="7017941" y="1612118"/>
                  <a:pt x="7017941" y="1601200"/>
                </a:cubicBezTo>
                <a:cubicBezTo>
                  <a:pt x="7017941" y="1590283"/>
                  <a:pt x="7009090" y="1581432"/>
                  <a:pt x="6998173" y="1581432"/>
                </a:cubicBezTo>
                <a:cubicBezTo>
                  <a:pt x="6987255" y="1581432"/>
                  <a:pt x="6978404" y="1590283"/>
                  <a:pt x="6978404" y="1601200"/>
                </a:cubicBezTo>
                <a:cubicBezTo>
                  <a:pt x="6978404" y="1612118"/>
                  <a:pt x="6987255" y="1620969"/>
                  <a:pt x="6998173" y="1620969"/>
                </a:cubicBezTo>
                <a:close/>
                <a:moveTo>
                  <a:pt x="6805144" y="1620969"/>
                </a:moveTo>
                <a:cubicBezTo>
                  <a:pt x="6816062" y="1620969"/>
                  <a:pt x="6824913" y="1612118"/>
                  <a:pt x="6824913" y="1601200"/>
                </a:cubicBezTo>
                <a:cubicBezTo>
                  <a:pt x="6824913" y="1590283"/>
                  <a:pt x="6816062" y="1581432"/>
                  <a:pt x="6805144" y="1581432"/>
                </a:cubicBezTo>
                <a:cubicBezTo>
                  <a:pt x="6794227" y="1581432"/>
                  <a:pt x="6785376" y="1590283"/>
                  <a:pt x="6785376" y="1601200"/>
                </a:cubicBezTo>
                <a:cubicBezTo>
                  <a:pt x="6785376" y="1612118"/>
                  <a:pt x="6794227" y="1620969"/>
                  <a:pt x="6805144" y="1620969"/>
                </a:cubicBezTo>
                <a:close/>
                <a:moveTo>
                  <a:pt x="6612117" y="1620969"/>
                </a:moveTo>
                <a:cubicBezTo>
                  <a:pt x="6623034" y="1620969"/>
                  <a:pt x="6631885" y="1612118"/>
                  <a:pt x="6631885" y="1601200"/>
                </a:cubicBezTo>
                <a:cubicBezTo>
                  <a:pt x="6631885" y="1590283"/>
                  <a:pt x="6623034" y="1581432"/>
                  <a:pt x="6612117" y="1581432"/>
                </a:cubicBezTo>
                <a:cubicBezTo>
                  <a:pt x="6601199" y="1581432"/>
                  <a:pt x="6592348" y="1590283"/>
                  <a:pt x="6592348" y="1601200"/>
                </a:cubicBezTo>
                <a:cubicBezTo>
                  <a:pt x="6592348" y="1612118"/>
                  <a:pt x="6601199" y="1620969"/>
                  <a:pt x="6612117" y="1620969"/>
                </a:cubicBezTo>
                <a:close/>
                <a:moveTo>
                  <a:pt x="6403778" y="1620969"/>
                </a:moveTo>
                <a:cubicBezTo>
                  <a:pt x="6414695" y="1620969"/>
                  <a:pt x="6423546" y="1612118"/>
                  <a:pt x="6423546" y="1601200"/>
                </a:cubicBezTo>
                <a:cubicBezTo>
                  <a:pt x="6423546" y="1590283"/>
                  <a:pt x="6414695" y="1581432"/>
                  <a:pt x="6403778" y="1581432"/>
                </a:cubicBezTo>
                <a:cubicBezTo>
                  <a:pt x="6392860" y="1581432"/>
                  <a:pt x="6384009" y="1590283"/>
                  <a:pt x="6384009" y="1601200"/>
                </a:cubicBezTo>
                <a:cubicBezTo>
                  <a:pt x="6384009" y="1612118"/>
                  <a:pt x="6392860" y="1620969"/>
                  <a:pt x="6403778" y="1620969"/>
                </a:cubicBezTo>
                <a:close/>
                <a:moveTo>
                  <a:pt x="6210750" y="1620969"/>
                </a:moveTo>
                <a:cubicBezTo>
                  <a:pt x="6221668" y="1620969"/>
                  <a:pt x="6230519" y="1612118"/>
                  <a:pt x="6230519" y="1601200"/>
                </a:cubicBezTo>
                <a:cubicBezTo>
                  <a:pt x="6230519" y="1590283"/>
                  <a:pt x="6221668" y="1581432"/>
                  <a:pt x="6210750" y="1581432"/>
                </a:cubicBezTo>
                <a:cubicBezTo>
                  <a:pt x="6199833" y="1581432"/>
                  <a:pt x="6190982" y="1590283"/>
                  <a:pt x="6190982" y="1601200"/>
                </a:cubicBezTo>
                <a:cubicBezTo>
                  <a:pt x="6190982" y="1612118"/>
                  <a:pt x="6199833" y="1620969"/>
                  <a:pt x="6210750" y="1620969"/>
                </a:cubicBezTo>
                <a:close/>
                <a:moveTo>
                  <a:pt x="6017723" y="1620969"/>
                </a:moveTo>
                <a:cubicBezTo>
                  <a:pt x="6028640" y="1620969"/>
                  <a:pt x="6037491" y="1612118"/>
                  <a:pt x="6037491" y="1601200"/>
                </a:cubicBezTo>
                <a:cubicBezTo>
                  <a:pt x="6037491" y="1590283"/>
                  <a:pt x="6028640" y="1581432"/>
                  <a:pt x="6017723" y="1581432"/>
                </a:cubicBezTo>
                <a:cubicBezTo>
                  <a:pt x="6006805" y="1581432"/>
                  <a:pt x="5997954" y="1590283"/>
                  <a:pt x="5997954" y="1601200"/>
                </a:cubicBezTo>
                <a:cubicBezTo>
                  <a:pt x="5997954" y="1612118"/>
                  <a:pt x="6006805" y="1620969"/>
                  <a:pt x="6017723" y="1620969"/>
                </a:cubicBezTo>
                <a:close/>
                <a:moveTo>
                  <a:pt x="5824694" y="1620969"/>
                </a:moveTo>
                <a:cubicBezTo>
                  <a:pt x="5835612" y="1620969"/>
                  <a:pt x="5844463" y="1612118"/>
                  <a:pt x="5844463" y="1601200"/>
                </a:cubicBezTo>
                <a:cubicBezTo>
                  <a:pt x="5844463" y="1590283"/>
                  <a:pt x="5835612" y="1581432"/>
                  <a:pt x="5824694" y="1581432"/>
                </a:cubicBezTo>
                <a:cubicBezTo>
                  <a:pt x="5813777" y="1581432"/>
                  <a:pt x="5804926" y="1590283"/>
                  <a:pt x="5804926" y="1601200"/>
                </a:cubicBezTo>
                <a:cubicBezTo>
                  <a:pt x="5804926" y="1612118"/>
                  <a:pt x="5813777" y="1620969"/>
                  <a:pt x="5824694" y="1620969"/>
                </a:cubicBezTo>
                <a:close/>
                <a:moveTo>
                  <a:pt x="5631667" y="1620969"/>
                </a:moveTo>
                <a:cubicBezTo>
                  <a:pt x="5642584" y="1620969"/>
                  <a:pt x="5651435" y="1612118"/>
                  <a:pt x="5651435" y="1601200"/>
                </a:cubicBezTo>
                <a:cubicBezTo>
                  <a:pt x="5651435" y="1590283"/>
                  <a:pt x="5642584" y="1581432"/>
                  <a:pt x="5631667" y="1581432"/>
                </a:cubicBezTo>
                <a:cubicBezTo>
                  <a:pt x="5620749" y="1581432"/>
                  <a:pt x="5611899" y="1590283"/>
                  <a:pt x="5611899" y="1601200"/>
                </a:cubicBezTo>
                <a:cubicBezTo>
                  <a:pt x="5611899" y="1612118"/>
                  <a:pt x="5620749" y="1620969"/>
                  <a:pt x="5631667" y="1620969"/>
                </a:cubicBezTo>
                <a:close/>
                <a:moveTo>
                  <a:pt x="5438639" y="1620969"/>
                </a:moveTo>
                <a:cubicBezTo>
                  <a:pt x="5449557" y="1620969"/>
                  <a:pt x="5458408" y="1612118"/>
                  <a:pt x="5458408" y="1601200"/>
                </a:cubicBezTo>
                <a:cubicBezTo>
                  <a:pt x="5458408" y="1590283"/>
                  <a:pt x="5449557" y="1581432"/>
                  <a:pt x="5438639" y="1581432"/>
                </a:cubicBezTo>
                <a:cubicBezTo>
                  <a:pt x="5427722" y="1581432"/>
                  <a:pt x="5418871" y="1590283"/>
                  <a:pt x="5418871" y="1601200"/>
                </a:cubicBezTo>
                <a:cubicBezTo>
                  <a:pt x="5418871" y="1612118"/>
                  <a:pt x="5427722" y="1620969"/>
                  <a:pt x="5438639" y="1620969"/>
                </a:cubicBezTo>
                <a:close/>
                <a:moveTo>
                  <a:pt x="5245612" y="1620969"/>
                </a:moveTo>
                <a:cubicBezTo>
                  <a:pt x="5256529" y="1620969"/>
                  <a:pt x="5265380" y="1612118"/>
                  <a:pt x="5265380" y="1601200"/>
                </a:cubicBezTo>
                <a:cubicBezTo>
                  <a:pt x="5265380" y="1590283"/>
                  <a:pt x="5256529" y="1581432"/>
                  <a:pt x="5245612" y="1581432"/>
                </a:cubicBezTo>
                <a:cubicBezTo>
                  <a:pt x="5234694" y="1581432"/>
                  <a:pt x="5225843" y="1590283"/>
                  <a:pt x="5225843" y="1601200"/>
                </a:cubicBezTo>
                <a:cubicBezTo>
                  <a:pt x="5225843" y="1612118"/>
                  <a:pt x="5234694" y="1620969"/>
                  <a:pt x="5245612" y="1620969"/>
                </a:cubicBezTo>
                <a:close/>
                <a:moveTo>
                  <a:pt x="5052584" y="1620969"/>
                </a:moveTo>
                <a:cubicBezTo>
                  <a:pt x="5063502" y="1620969"/>
                  <a:pt x="5072353" y="1612118"/>
                  <a:pt x="5072353" y="1601200"/>
                </a:cubicBezTo>
                <a:cubicBezTo>
                  <a:pt x="5072353" y="1590283"/>
                  <a:pt x="5063502" y="1581432"/>
                  <a:pt x="5052584" y="1581432"/>
                </a:cubicBezTo>
                <a:cubicBezTo>
                  <a:pt x="5041666" y="1581432"/>
                  <a:pt x="5032815" y="1590283"/>
                  <a:pt x="5032815" y="1601200"/>
                </a:cubicBezTo>
                <a:cubicBezTo>
                  <a:pt x="5032815" y="1612118"/>
                  <a:pt x="5041666" y="1620969"/>
                  <a:pt x="5052584" y="1620969"/>
                </a:cubicBezTo>
                <a:close/>
                <a:moveTo>
                  <a:pt x="4859557" y="1620969"/>
                </a:moveTo>
                <a:cubicBezTo>
                  <a:pt x="4870473" y="1620969"/>
                  <a:pt x="4879324" y="1612118"/>
                  <a:pt x="4879324" y="1601200"/>
                </a:cubicBezTo>
                <a:cubicBezTo>
                  <a:pt x="4879324" y="1590283"/>
                  <a:pt x="4870473" y="1581432"/>
                  <a:pt x="4859557" y="1581432"/>
                </a:cubicBezTo>
                <a:cubicBezTo>
                  <a:pt x="4848639" y="1581432"/>
                  <a:pt x="4839789" y="1590283"/>
                  <a:pt x="4839789" y="1601200"/>
                </a:cubicBezTo>
                <a:cubicBezTo>
                  <a:pt x="4839789" y="1612118"/>
                  <a:pt x="4848639" y="1620969"/>
                  <a:pt x="4859557" y="1620969"/>
                </a:cubicBezTo>
                <a:close/>
                <a:moveTo>
                  <a:pt x="4666528" y="1620969"/>
                </a:moveTo>
                <a:cubicBezTo>
                  <a:pt x="4677446" y="1620969"/>
                  <a:pt x="4686297" y="1612118"/>
                  <a:pt x="4686297" y="1601200"/>
                </a:cubicBezTo>
                <a:cubicBezTo>
                  <a:pt x="4686297" y="1590283"/>
                  <a:pt x="4677446" y="1581432"/>
                  <a:pt x="4666528" y="1581432"/>
                </a:cubicBezTo>
                <a:cubicBezTo>
                  <a:pt x="4655612" y="1581432"/>
                  <a:pt x="4646761" y="1590283"/>
                  <a:pt x="4646761" y="1601200"/>
                </a:cubicBezTo>
                <a:cubicBezTo>
                  <a:pt x="4646761" y="1612118"/>
                  <a:pt x="4655612" y="1620969"/>
                  <a:pt x="4666528" y="1620969"/>
                </a:cubicBezTo>
                <a:close/>
                <a:moveTo>
                  <a:pt x="4473501" y="1620969"/>
                </a:moveTo>
                <a:cubicBezTo>
                  <a:pt x="4484419" y="1620969"/>
                  <a:pt x="4493269" y="1612118"/>
                  <a:pt x="4493269" y="1601200"/>
                </a:cubicBezTo>
                <a:cubicBezTo>
                  <a:pt x="4493269" y="1590283"/>
                  <a:pt x="4484419" y="1581432"/>
                  <a:pt x="4473501" y="1581432"/>
                </a:cubicBezTo>
                <a:cubicBezTo>
                  <a:pt x="4462582" y="1581432"/>
                  <a:pt x="4453732" y="1590283"/>
                  <a:pt x="4453732" y="1601200"/>
                </a:cubicBezTo>
                <a:cubicBezTo>
                  <a:pt x="4453732" y="1612118"/>
                  <a:pt x="4462582" y="1620969"/>
                  <a:pt x="4473501" y="1620969"/>
                </a:cubicBezTo>
                <a:close/>
                <a:moveTo>
                  <a:pt x="4280474" y="1620969"/>
                </a:moveTo>
                <a:cubicBezTo>
                  <a:pt x="4291390" y="1620969"/>
                  <a:pt x="4300242" y="1612118"/>
                  <a:pt x="4300242" y="1601200"/>
                </a:cubicBezTo>
                <a:cubicBezTo>
                  <a:pt x="4300242" y="1590283"/>
                  <a:pt x="4291390" y="1581432"/>
                  <a:pt x="4280474" y="1581432"/>
                </a:cubicBezTo>
                <a:cubicBezTo>
                  <a:pt x="4269556" y="1581432"/>
                  <a:pt x="4260705" y="1590283"/>
                  <a:pt x="4260705" y="1601200"/>
                </a:cubicBezTo>
                <a:cubicBezTo>
                  <a:pt x="4260705" y="1612118"/>
                  <a:pt x="4269556" y="1620969"/>
                  <a:pt x="4280474" y="1620969"/>
                </a:cubicBezTo>
                <a:close/>
                <a:moveTo>
                  <a:pt x="4058922" y="1620969"/>
                </a:moveTo>
                <a:cubicBezTo>
                  <a:pt x="4069840" y="1620969"/>
                  <a:pt x="4078690" y="1612118"/>
                  <a:pt x="4078690" y="1601200"/>
                </a:cubicBezTo>
                <a:cubicBezTo>
                  <a:pt x="4078690" y="1590283"/>
                  <a:pt x="4069840" y="1581432"/>
                  <a:pt x="4058922" y="1581432"/>
                </a:cubicBezTo>
                <a:cubicBezTo>
                  <a:pt x="4048003" y="1581432"/>
                  <a:pt x="4039153" y="1590283"/>
                  <a:pt x="4039153" y="1601200"/>
                </a:cubicBezTo>
                <a:cubicBezTo>
                  <a:pt x="4039153" y="1612118"/>
                  <a:pt x="4048003" y="1620969"/>
                  <a:pt x="4058922" y="1620969"/>
                </a:cubicBezTo>
                <a:close/>
                <a:moveTo>
                  <a:pt x="3865894" y="1620969"/>
                </a:moveTo>
                <a:cubicBezTo>
                  <a:pt x="3876811" y="1620969"/>
                  <a:pt x="3885662" y="1612118"/>
                  <a:pt x="3885662" y="1601200"/>
                </a:cubicBezTo>
                <a:cubicBezTo>
                  <a:pt x="3885662" y="1590283"/>
                  <a:pt x="3876811" y="1581432"/>
                  <a:pt x="3865894" y="1581432"/>
                </a:cubicBezTo>
                <a:cubicBezTo>
                  <a:pt x="3854977" y="1581432"/>
                  <a:pt x="3846126" y="1590283"/>
                  <a:pt x="3846126" y="1601200"/>
                </a:cubicBezTo>
                <a:cubicBezTo>
                  <a:pt x="3846126" y="1612118"/>
                  <a:pt x="3854977" y="1620969"/>
                  <a:pt x="3865894" y="1620969"/>
                </a:cubicBezTo>
                <a:close/>
                <a:moveTo>
                  <a:pt x="3672866" y="1620969"/>
                </a:moveTo>
                <a:cubicBezTo>
                  <a:pt x="3683783" y="1620969"/>
                  <a:pt x="3692634" y="1612118"/>
                  <a:pt x="3692634" y="1601200"/>
                </a:cubicBezTo>
                <a:cubicBezTo>
                  <a:pt x="3692634" y="1590283"/>
                  <a:pt x="3683783" y="1581432"/>
                  <a:pt x="3672866" y="1581432"/>
                </a:cubicBezTo>
                <a:cubicBezTo>
                  <a:pt x="3661948" y="1581432"/>
                  <a:pt x="3653098" y="1590283"/>
                  <a:pt x="3653098" y="1601200"/>
                </a:cubicBezTo>
                <a:cubicBezTo>
                  <a:pt x="3653098" y="1612118"/>
                  <a:pt x="3661948" y="1620969"/>
                  <a:pt x="3672866" y="1620969"/>
                </a:cubicBezTo>
                <a:close/>
                <a:moveTo>
                  <a:pt x="3479838" y="1620969"/>
                </a:moveTo>
                <a:cubicBezTo>
                  <a:pt x="3490755" y="1620969"/>
                  <a:pt x="3499606" y="1612118"/>
                  <a:pt x="3499606" y="1601200"/>
                </a:cubicBezTo>
                <a:cubicBezTo>
                  <a:pt x="3499606" y="1590283"/>
                  <a:pt x="3490755" y="1581432"/>
                  <a:pt x="3479838" y="1581432"/>
                </a:cubicBezTo>
                <a:cubicBezTo>
                  <a:pt x="3468920" y="1581432"/>
                  <a:pt x="3460069" y="1590283"/>
                  <a:pt x="3460069" y="1601200"/>
                </a:cubicBezTo>
                <a:cubicBezTo>
                  <a:pt x="3460069" y="1612118"/>
                  <a:pt x="3468920" y="1620969"/>
                  <a:pt x="3479838" y="1620969"/>
                </a:cubicBezTo>
                <a:close/>
                <a:moveTo>
                  <a:pt x="3286810" y="1620969"/>
                </a:moveTo>
                <a:cubicBezTo>
                  <a:pt x="3297728" y="1620969"/>
                  <a:pt x="3306579" y="1612118"/>
                  <a:pt x="3306579" y="1601200"/>
                </a:cubicBezTo>
                <a:cubicBezTo>
                  <a:pt x="3306579" y="1590283"/>
                  <a:pt x="3297728" y="1581432"/>
                  <a:pt x="3286810" y="1581432"/>
                </a:cubicBezTo>
                <a:cubicBezTo>
                  <a:pt x="3275893" y="1581432"/>
                  <a:pt x="3267042" y="1590283"/>
                  <a:pt x="3267042" y="1601200"/>
                </a:cubicBezTo>
                <a:cubicBezTo>
                  <a:pt x="3267042" y="1612118"/>
                  <a:pt x="3275893" y="1620969"/>
                  <a:pt x="3286810" y="1620969"/>
                </a:cubicBezTo>
                <a:close/>
                <a:moveTo>
                  <a:pt x="3093783" y="1620969"/>
                </a:moveTo>
                <a:cubicBezTo>
                  <a:pt x="3104700" y="1620969"/>
                  <a:pt x="3113551" y="1612118"/>
                  <a:pt x="3113551" y="1601200"/>
                </a:cubicBezTo>
                <a:cubicBezTo>
                  <a:pt x="3113551" y="1590283"/>
                  <a:pt x="3104700" y="1581432"/>
                  <a:pt x="3093783" y="1581432"/>
                </a:cubicBezTo>
                <a:cubicBezTo>
                  <a:pt x="3082865" y="1581432"/>
                  <a:pt x="3074014" y="1590283"/>
                  <a:pt x="3074014" y="1601200"/>
                </a:cubicBezTo>
                <a:cubicBezTo>
                  <a:pt x="3074014" y="1612118"/>
                  <a:pt x="3082865" y="1620969"/>
                  <a:pt x="3093783" y="1620969"/>
                </a:cubicBezTo>
                <a:close/>
                <a:moveTo>
                  <a:pt x="2900755" y="1620969"/>
                </a:moveTo>
                <a:cubicBezTo>
                  <a:pt x="2911673" y="1620969"/>
                  <a:pt x="2920524" y="1612118"/>
                  <a:pt x="2920524" y="1601200"/>
                </a:cubicBezTo>
                <a:cubicBezTo>
                  <a:pt x="2920524" y="1590283"/>
                  <a:pt x="2911673" y="1581432"/>
                  <a:pt x="2900755" y="1581432"/>
                </a:cubicBezTo>
                <a:cubicBezTo>
                  <a:pt x="2889838" y="1581432"/>
                  <a:pt x="2880987" y="1590283"/>
                  <a:pt x="2880987" y="1601200"/>
                </a:cubicBezTo>
                <a:cubicBezTo>
                  <a:pt x="2880987" y="1612118"/>
                  <a:pt x="2889838" y="1620969"/>
                  <a:pt x="2900755" y="1620969"/>
                </a:cubicBezTo>
                <a:close/>
                <a:moveTo>
                  <a:pt x="2707727" y="1620969"/>
                </a:moveTo>
                <a:cubicBezTo>
                  <a:pt x="2718644" y="1620969"/>
                  <a:pt x="2727495" y="1612118"/>
                  <a:pt x="2727495" y="1601200"/>
                </a:cubicBezTo>
                <a:cubicBezTo>
                  <a:pt x="2727495" y="1590283"/>
                  <a:pt x="2718644" y="1581432"/>
                  <a:pt x="2707727" y="1581432"/>
                </a:cubicBezTo>
                <a:cubicBezTo>
                  <a:pt x="2696809" y="1581432"/>
                  <a:pt x="2687958" y="1590283"/>
                  <a:pt x="2687958" y="1601200"/>
                </a:cubicBezTo>
                <a:cubicBezTo>
                  <a:pt x="2687958" y="1612118"/>
                  <a:pt x="2696809" y="1620969"/>
                  <a:pt x="2707727" y="1620969"/>
                </a:cubicBezTo>
                <a:close/>
                <a:moveTo>
                  <a:pt x="2514699" y="1620969"/>
                </a:moveTo>
                <a:cubicBezTo>
                  <a:pt x="2525617" y="1620969"/>
                  <a:pt x="2534468" y="1612118"/>
                  <a:pt x="2534468" y="1601200"/>
                </a:cubicBezTo>
                <a:cubicBezTo>
                  <a:pt x="2534468" y="1590283"/>
                  <a:pt x="2525617" y="1581432"/>
                  <a:pt x="2514699" y="1581432"/>
                </a:cubicBezTo>
                <a:cubicBezTo>
                  <a:pt x="2503782" y="1581432"/>
                  <a:pt x="2494931" y="1590283"/>
                  <a:pt x="2494931" y="1601200"/>
                </a:cubicBezTo>
                <a:cubicBezTo>
                  <a:pt x="2494931" y="1612118"/>
                  <a:pt x="2503782" y="1620969"/>
                  <a:pt x="2514699" y="1620969"/>
                </a:cubicBezTo>
                <a:close/>
                <a:moveTo>
                  <a:pt x="2321672" y="1620969"/>
                </a:moveTo>
                <a:cubicBezTo>
                  <a:pt x="2332589" y="1620969"/>
                  <a:pt x="2341440" y="1612118"/>
                  <a:pt x="2341440" y="1601200"/>
                </a:cubicBezTo>
                <a:cubicBezTo>
                  <a:pt x="2341440" y="1590283"/>
                  <a:pt x="2332589" y="1581432"/>
                  <a:pt x="2321672" y="1581432"/>
                </a:cubicBezTo>
                <a:cubicBezTo>
                  <a:pt x="2310754" y="1581432"/>
                  <a:pt x="2301903" y="1590283"/>
                  <a:pt x="2301903" y="1601200"/>
                </a:cubicBezTo>
                <a:cubicBezTo>
                  <a:pt x="2301903" y="1612118"/>
                  <a:pt x="2310754" y="1620969"/>
                  <a:pt x="2321672" y="1620969"/>
                </a:cubicBezTo>
                <a:close/>
                <a:moveTo>
                  <a:pt x="2128643" y="1620969"/>
                </a:moveTo>
                <a:cubicBezTo>
                  <a:pt x="2139561" y="1620969"/>
                  <a:pt x="2148412" y="1612118"/>
                  <a:pt x="2148412" y="1601200"/>
                </a:cubicBezTo>
                <a:cubicBezTo>
                  <a:pt x="2148412" y="1590283"/>
                  <a:pt x="2139561" y="1581432"/>
                  <a:pt x="2128643" y="1581432"/>
                </a:cubicBezTo>
                <a:cubicBezTo>
                  <a:pt x="2117726" y="1581432"/>
                  <a:pt x="2108875" y="1590283"/>
                  <a:pt x="2108875" y="1601200"/>
                </a:cubicBezTo>
                <a:cubicBezTo>
                  <a:pt x="2108875" y="1612118"/>
                  <a:pt x="2117726" y="1620969"/>
                  <a:pt x="2128643" y="1620969"/>
                </a:cubicBezTo>
                <a:close/>
                <a:moveTo>
                  <a:pt x="1935616" y="1620969"/>
                </a:moveTo>
                <a:cubicBezTo>
                  <a:pt x="1946533" y="1620969"/>
                  <a:pt x="1955384" y="1612118"/>
                  <a:pt x="1955384" y="1601200"/>
                </a:cubicBezTo>
                <a:cubicBezTo>
                  <a:pt x="1955384" y="1590283"/>
                  <a:pt x="1946533" y="1581432"/>
                  <a:pt x="1935616" y="1581432"/>
                </a:cubicBezTo>
                <a:cubicBezTo>
                  <a:pt x="1924698" y="1581432"/>
                  <a:pt x="1915848" y="1590283"/>
                  <a:pt x="1915848" y="1601200"/>
                </a:cubicBezTo>
                <a:cubicBezTo>
                  <a:pt x="1915848" y="1612118"/>
                  <a:pt x="1924698" y="1620969"/>
                  <a:pt x="1935616" y="1620969"/>
                </a:cubicBezTo>
                <a:close/>
                <a:moveTo>
                  <a:pt x="1727277" y="1620969"/>
                </a:moveTo>
                <a:cubicBezTo>
                  <a:pt x="1738195" y="1620969"/>
                  <a:pt x="1747045" y="1612118"/>
                  <a:pt x="1747045" y="1601200"/>
                </a:cubicBezTo>
                <a:cubicBezTo>
                  <a:pt x="1747045" y="1590283"/>
                  <a:pt x="1738195" y="1581432"/>
                  <a:pt x="1727277" y="1581432"/>
                </a:cubicBezTo>
                <a:cubicBezTo>
                  <a:pt x="1716359" y="1581432"/>
                  <a:pt x="1707508" y="1590283"/>
                  <a:pt x="1707508" y="1601200"/>
                </a:cubicBezTo>
                <a:cubicBezTo>
                  <a:pt x="1707508" y="1612118"/>
                  <a:pt x="1716359" y="1620969"/>
                  <a:pt x="1727277" y="1620969"/>
                </a:cubicBezTo>
                <a:close/>
                <a:moveTo>
                  <a:pt x="1534249" y="1620969"/>
                </a:moveTo>
                <a:cubicBezTo>
                  <a:pt x="1545167" y="1620969"/>
                  <a:pt x="1554018" y="1612118"/>
                  <a:pt x="1554018" y="1601200"/>
                </a:cubicBezTo>
                <a:cubicBezTo>
                  <a:pt x="1554018" y="1590283"/>
                  <a:pt x="1545167" y="1581432"/>
                  <a:pt x="1534249" y="1581432"/>
                </a:cubicBezTo>
                <a:cubicBezTo>
                  <a:pt x="1523332" y="1581432"/>
                  <a:pt x="1514481" y="1590283"/>
                  <a:pt x="1514481" y="1601200"/>
                </a:cubicBezTo>
                <a:cubicBezTo>
                  <a:pt x="1514481" y="1612118"/>
                  <a:pt x="1523332" y="1620969"/>
                  <a:pt x="1534249" y="1620969"/>
                </a:cubicBezTo>
                <a:close/>
                <a:moveTo>
                  <a:pt x="1341222" y="1620969"/>
                </a:moveTo>
                <a:cubicBezTo>
                  <a:pt x="1352139" y="1620969"/>
                  <a:pt x="1360990" y="1612118"/>
                  <a:pt x="1360990" y="1601200"/>
                </a:cubicBezTo>
                <a:cubicBezTo>
                  <a:pt x="1360990" y="1590283"/>
                  <a:pt x="1352139" y="1581432"/>
                  <a:pt x="1341222" y="1581432"/>
                </a:cubicBezTo>
                <a:cubicBezTo>
                  <a:pt x="1330304" y="1581432"/>
                  <a:pt x="1321453" y="1590283"/>
                  <a:pt x="1321453" y="1601200"/>
                </a:cubicBezTo>
                <a:cubicBezTo>
                  <a:pt x="1321453" y="1612118"/>
                  <a:pt x="1330304" y="1620969"/>
                  <a:pt x="1341222" y="1620969"/>
                </a:cubicBezTo>
                <a:close/>
                <a:moveTo>
                  <a:pt x="1148193" y="1620969"/>
                </a:moveTo>
                <a:cubicBezTo>
                  <a:pt x="1159111" y="1620969"/>
                  <a:pt x="1167962" y="1612118"/>
                  <a:pt x="1167962" y="1601200"/>
                </a:cubicBezTo>
                <a:cubicBezTo>
                  <a:pt x="1167962" y="1590283"/>
                  <a:pt x="1159111" y="1581432"/>
                  <a:pt x="1148193" y="1581432"/>
                </a:cubicBezTo>
                <a:cubicBezTo>
                  <a:pt x="1137276" y="1581432"/>
                  <a:pt x="1128425" y="1590283"/>
                  <a:pt x="1128425" y="1601200"/>
                </a:cubicBezTo>
                <a:cubicBezTo>
                  <a:pt x="1128425" y="1612118"/>
                  <a:pt x="1137276" y="1620969"/>
                  <a:pt x="1148193" y="1620969"/>
                </a:cubicBezTo>
                <a:close/>
                <a:moveTo>
                  <a:pt x="955166" y="1620969"/>
                </a:moveTo>
                <a:cubicBezTo>
                  <a:pt x="966083" y="1620969"/>
                  <a:pt x="974934" y="1612118"/>
                  <a:pt x="974934" y="1601200"/>
                </a:cubicBezTo>
                <a:cubicBezTo>
                  <a:pt x="974934" y="1590283"/>
                  <a:pt x="966083" y="1581432"/>
                  <a:pt x="955166" y="1581432"/>
                </a:cubicBezTo>
                <a:cubicBezTo>
                  <a:pt x="944248" y="1581432"/>
                  <a:pt x="935398" y="1590283"/>
                  <a:pt x="935398" y="1601200"/>
                </a:cubicBezTo>
                <a:cubicBezTo>
                  <a:pt x="935398" y="1612118"/>
                  <a:pt x="944248" y="1620969"/>
                  <a:pt x="955166" y="1620969"/>
                </a:cubicBezTo>
                <a:close/>
                <a:moveTo>
                  <a:pt x="762138" y="1620969"/>
                </a:moveTo>
                <a:cubicBezTo>
                  <a:pt x="773056" y="1620969"/>
                  <a:pt x="781907" y="1612118"/>
                  <a:pt x="781907" y="1601200"/>
                </a:cubicBezTo>
                <a:cubicBezTo>
                  <a:pt x="781907" y="1590283"/>
                  <a:pt x="773056" y="1581432"/>
                  <a:pt x="762138" y="1581432"/>
                </a:cubicBezTo>
                <a:cubicBezTo>
                  <a:pt x="751221" y="1581432"/>
                  <a:pt x="742370" y="1590283"/>
                  <a:pt x="742370" y="1601200"/>
                </a:cubicBezTo>
                <a:cubicBezTo>
                  <a:pt x="742370" y="1612118"/>
                  <a:pt x="751221" y="1620969"/>
                  <a:pt x="762138" y="1620969"/>
                </a:cubicBezTo>
                <a:close/>
                <a:moveTo>
                  <a:pt x="569111" y="1620969"/>
                </a:moveTo>
                <a:cubicBezTo>
                  <a:pt x="580028" y="1620969"/>
                  <a:pt x="588879" y="1612118"/>
                  <a:pt x="588879" y="1601200"/>
                </a:cubicBezTo>
                <a:cubicBezTo>
                  <a:pt x="588879" y="1590283"/>
                  <a:pt x="580028" y="1581432"/>
                  <a:pt x="569111" y="1581432"/>
                </a:cubicBezTo>
                <a:cubicBezTo>
                  <a:pt x="558193" y="1581432"/>
                  <a:pt x="549343" y="1590283"/>
                  <a:pt x="549343" y="1601200"/>
                </a:cubicBezTo>
                <a:cubicBezTo>
                  <a:pt x="549343" y="1612118"/>
                  <a:pt x="558193" y="1620969"/>
                  <a:pt x="569111" y="1620969"/>
                </a:cubicBezTo>
                <a:close/>
                <a:moveTo>
                  <a:pt x="376082" y="1620969"/>
                </a:moveTo>
                <a:cubicBezTo>
                  <a:pt x="387000" y="1620969"/>
                  <a:pt x="395851" y="1612118"/>
                  <a:pt x="395851" y="1601200"/>
                </a:cubicBezTo>
                <a:cubicBezTo>
                  <a:pt x="395851" y="1590283"/>
                  <a:pt x="387000" y="1581432"/>
                  <a:pt x="376082" y="1581432"/>
                </a:cubicBezTo>
                <a:cubicBezTo>
                  <a:pt x="365165" y="1581432"/>
                  <a:pt x="356314" y="1590283"/>
                  <a:pt x="356314" y="1601200"/>
                </a:cubicBezTo>
                <a:cubicBezTo>
                  <a:pt x="356314" y="1612118"/>
                  <a:pt x="365165" y="1620969"/>
                  <a:pt x="376082" y="1620969"/>
                </a:cubicBezTo>
                <a:close/>
                <a:moveTo>
                  <a:pt x="183055" y="1620969"/>
                </a:moveTo>
                <a:cubicBezTo>
                  <a:pt x="193973" y="1620969"/>
                  <a:pt x="202823" y="1612118"/>
                  <a:pt x="202823" y="1601200"/>
                </a:cubicBezTo>
                <a:cubicBezTo>
                  <a:pt x="202823" y="1590283"/>
                  <a:pt x="193973" y="1581432"/>
                  <a:pt x="183055" y="1581432"/>
                </a:cubicBezTo>
                <a:cubicBezTo>
                  <a:pt x="172137" y="1581432"/>
                  <a:pt x="163287" y="1590283"/>
                  <a:pt x="163287" y="1601200"/>
                </a:cubicBezTo>
                <a:cubicBezTo>
                  <a:pt x="163287" y="1612118"/>
                  <a:pt x="172137" y="1620969"/>
                  <a:pt x="183055" y="1620969"/>
                </a:cubicBezTo>
                <a:close/>
                <a:moveTo>
                  <a:pt x="0" y="1814517"/>
                </a:moveTo>
                <a:lnTo>
                  <a:pt x="4006" y="1812858"/>
                </a:lnTo>
                <a:cubicBezTo>
                  <a:pt x="7583" y="1809280"/>
                  <a:pt x="9796" y="1804338"/>
                  <a:pt x="9796" y="1798879"/>
                </a:cubicBezTo>
                <a:cubicBezTo>
                  <a:pt x="9796" y="1793421"/>
                  <a:pt x="7583" y="1788479"/>
                  <a:pt x="4006" y="1784901"/>
                </a:cubicBezTo>
                <a:lnTo>
                  <a:pt x="0" y="1783242"/>
                </a:lnTo>
                <a:close/>
                <a:moveTo>
                  <a:pt x="8349367" y="1818648"/>
                </a:moveTo>
                <a:cubicBezTo>
                  <a:pt x="8354825" y="1818648"/>
                  <a:pt x="8359767" y="1816435"/>
                  <a:pt x="8363345" y="1812858"/>
                </a:cubicBezTo>
                <a:lnTo>
                  <a:pt x="8366380" y="1805530"/>
                </a:lnTo>
                <a:lnTo>
                  <a:pt x="8366380" y="1792228"/>
                </a:lnTo>
                <a:lnTo>
                  <a:pt x="8363345" y="1784901"/>
                </a:lnTo>
                <a:cubicBezTo>
                  <a:pt x="8359767" y="1781324"/>
                  <a:pt x="8354825" y="1779111"/>
                  <a:pt x="8349367" y="1779111"/>
                </a:cubicBezTo>
                <a:cubicBezTo>
                  <a:pt x="8338449" y="1779111"/>
                  <a:pt x="8329598" y="1787962"/>
                  <a:pt x="8329598" y="1798879"/>
                </a:cubicBezTo>
                <a:cubicBezTo>
                  <a:pt x="8329598" y="1809797"/>
                  <a:pt x="8338449" y="1818648"/>
                  <a:pt x="8349367" y="1818648"/>
                </a:cubicBezTo>
                <a:close/>
                <a:moveTo>
                  <a:pt x="8156338" y="1818648"/>
                </a:moveTo>
                <a:cubicBezTo>
                  <a:pt x="8167256" y="1818648"/>
                  <a:pt x="8176107" y="1809797"/>
                  <a:pt x="8176107" y="1798879"/>
                </a:cubicBezTo>
                <a:cubicBezTo>
                  <a:pt x="8176107" y="1787962"/>
                  <a:pt x="8167256" y="1779111"/>
                  <a:pt x="8156338" y="1779111"/>
                </a:cubicBezTo>
                <a:cubicBezTo>
                  <a:pt x="8145421" y="1779111"/>
                  <a:pt x="8136570" y="1787962"/>
                  <a:pt x="8136570" y="1798879"/>
                </a:cubicBezTo>
                <a:cubicBezTo>
                  <a:pt x="8136570" y="1809797"/>
                  <a:pt x="8145421" y="1818648"/>
                  <a:pt x="8156338" y="1818648"/>
                </a:cubicBezTo>
                <a:close/>
                <a:moveTo>
                  <a:pt x="7963311" y="1818648"/>
                </a:moveTo>
                <a:cubicBezTo>
                  <a:pt x="7974228" y="1818648"/>
                  <a:pt x="7983079" y="1809797"/>
                  <a:pt x="7983079" y="1798879"/>
                </a:cubicBezTo>
                <a:cubicBezTo>
                  <a:pt x="7983079" y="1787962"/>
                  <a:pt x="7974228" y="1779111"/>
                  <a:pt x="7963311" y="1779111"/>
                </a:cubicBezTo>
                <a:cubicBezTo>
                  <a:pt x="7952393" y="1779111"/>
                  <a:pt x="7943543" y="1787962"/>
                  <a:pt x="7943543" y="1798879"/>
                </a:cubicBezTo>
                <a:cubicBezTo>
                  <a:pt x="7943543" y="1809797"/>
                  <a:pt x="7952393" y="1818648"/>
                  <a:pt x="7963311" y="1818648"/>
                </a:cubicBezTo>
                <a:close/>
                <a:moveTo>
                  <a:pt x="7770283" y="1818648"/>
                </a:moveTo>
                <a:cubicBezTo>
                  <a:pt x="7781201" y="1818648"/>
                  <a:pt x="7790052" y="1809797"/>
                  <a:pt x="7790052" y="1798879"/>
                </a:cubicBezTo>
                <a:cubicBezTo>
                  <a:pt x="7790052" y="1787962"/>
                  <a:pt x="7781201" y="1779111"/>
                  <a:pt x="7770283" y="1779111"/>
                </a:cubicBezTo>
                <a:cubicBezTo>
                  <a:pt x="7759366" y="1779111"/>
                  <a:pt x="7750515" y="1787962"/>
                  <a:pt x="7750515" y="1798879"/>
                </a:cubicBezTo>
                <a:cubicBezTo>
                  <a:pt x="7750515" y="1809797"/>
                  <a:pt x="7759366" y="1818648"/>
                  <a:pt x="7770283" y="1818648"/>
                </a:cubicBezTo>
                <a:close/>
                <a:moveTo>
                  <a:pt x="7577256" y="1818648"/>
                </a:moveTo>
                <a:cubicBezTo>
                  <a:pt x="7588174" y="1818648"/>
                  <a:pt x="7597024" y="1809797"/>
                  <a:pt x="7597024" y="1798879"/>
                </a:cubicBezTo>
                <a:cubicBezTo>
                  <a:pt x="7597024" y="1787962"/>
                  <a:pt x="7588174" y="1779111"/>
                  <a:pt x="7577256" y="1779111"/>
                </a:cubicBezTo>
                <a:cubicBezTo>
                  <a:pt x="7566338" y="1779111"/>
                  <a:pt x="7557488" y="1787962"/>
                  <a:pt x="7557488" y="1798879"/>
                </a:cubicBezTo>
                <a:cubicBezTo>
                  <a:pt x="7557488" y="1809797"/>
                  <a:pt x="7566338" y="1818648"/>
                  <a:pt x="7577256" y="1818648"/>
                </a:cubicBezTo>
                <a:close/>
                <a:moveTo>
                  <a:pt x="7384228" y="1818648"/>
                </a:moveTo>
                <a:cubicBezTo>
                  <a:pt x="7395145" y="1818648"/>
                  <a:pt x="7403996" y="1809797"/>
                  <a:pt x="7403996" y="1798879"/>
                </a:cubicBezTo>
                <a:cubicBezTo>
                  <a:pt x="7403996" y="1787962"/>
                  <a:pt x="7395145" y="1779111"/>
                  <a:pt x="7384228" y="1779111"/>
                </a:cubicBezTo>
                <a:cubicBezTo>
                  <a:pt x="7373310" y="1779111"/>
                  <a:pt x="7364459" y="1787962"/>
                  <a:pt x="7364459" y="1798879"/>
                </a:cubicBezTo>
                <a:cubicBezTo>
                  <a:pt x="7364459" y="1809797"/>
                  <a:pt x="7373310" y="1818648"/>
                  <a:pt x="7384228" y="1818648"/>
                </a:cubicBezTo>
                <a:close/>
                <a:moveTo>
                  <a:pt x="7191200" y="1818648"/>
                </a:moveTo>
                <a:cubicBezTo>
                  <a:pt x="7202118" y="1818648"/>
                  <a:pt x="7210968" y="1809797"/>
                  <a:pt x="7210968" y="1798879"/>
                </a:cubicBezTo>
                <a:cubicBezTo>
                  <a:pt x="7210968" y="1787962"/>
                  <a:pt x="7202118" y="1779111"/>
                  <a:pt x="7191200" y="1779111"/>
                </a:cubicBezTo>
                <a:cubicBezTo>
                  <a:pt x="7180283" y="1779111"/>
                  <a:pt x="7171432" y="1787962"/>
                  <a:pt x="7171432" y="1798879"/>
                </a:cubicBezTo>
                <a:cubicBezTo>
                  <a:pt x="7171432" y="1809797"/>
                  <a:pt x="7180283" y="1818648"/>
                  <a:pt x="7191200" y="1818648"/>
                </a:cubicBezTo>
                <a:close/>
                <a:moveTo>
                  <a:pt x="6998173" y="1818648"/>
                </a:moveTo>
                <a:cubicBezTo>
                  <a:pt x="7009090" y="1818648"/>
                  <a:pt x="7017941" y="1809797"/>
                  <a:pt x="7017941" y="1798879"/>
                </a:cubicBezTo>
                <a:cubicBezTo>
                  <a:pt x="7017941" y="1787962"/>
                  <a:pt x="7009090" y="1779111"/>
                  <a:pt x="6998173" y="1779111"/>
                </a:cubicBezTo>
                <a:cubicBezTo>
                  <a:pt x="6987255" y="1779111"/>
                  <a:pt x="6978404" y="1787962"/>
                  <a:pt x="6978404" y="1798879"/>
                </a:cubicBezTo>
                <a:cubicBezTo>
                  <a:pt x="6978404" y="1809797"/>
                  <a:pt x="6987255" y="1818648"/>
                  <a:pt x="6998173" y="1818648"/>
                </a:cubicBezTo>
                <a:close/>
                <a:moveTo>
                  <a:pt x="6805144" y="1818648"/>
                </a:moveTo>
                <a:cubicBezTo>
                  <a:pt x="6816062" y="1818648"/>
                  <a:pt x="6824913" y="1809797"/>
                  <a:pt x="6824913" y="1798879"/>
                </a:cubicBezTo>
                <a:cubicBezTo>
                  <a:pt x="6824913" y="1787962"/>
                  <a:pt x="6816062" y="1779111"/>
                  <a:pt x="6805144" y="1779111"/>
                </a:cubicBezTo>
                <a:cubicBezTo>
                  <a:pt x="6794227" y="1779111"/>
                  <a:pt x="6785376" y="1787962"/>
                  <a:pt x="6785376" y="1798879"/>
                </a:cubicBezTo>
                <a:cubicBezTo>
                  <a:pt x="6785376" y="1809797"/>
                  <a:pt x="6794227" y="1818648"/>
                  <a:pt x="6805144" y="1818648"/>
                </a:cubicBezTo>
                <a:close/>
                <a:moveTo>
                  <a:pt x="6612117" y="1818648"/>
                </a:moveTo>
                <a:cubicBezTo>
                  <a:pt x="6623034" y="1818648"/>
                  <a:pt x="6631885" y="1809797"/>
                  <a:pt x="6631885" y="1798879"/>
                </a:cubicBezTo>
                <a:cubicBezTo>
                  <a:pt x="6631885" y="1787962"/>
                  <a:pt x="6623034" y="1779111"/>
                  <a:pt x="6612117" y="1779111"/>
                </a:cubicBezTo>
                <a:cubicBezTo>
                  <a:pt x="6601199" y="1779111"/>
                  <a:pt x="6592348" y="1787962"/>
                  <a:pt x="6592348" y="1798879"/>
                </a:cubicBezTo>
                <a:cubicBezTo>
                  <a:pt x="6592348" y="1809797"/>
                  <a:pt x="6601199" y="1818648"/>
                  <a:pt x="6612117" y="1818648"/>
                </a:cubicBezTo>
                <a:close/>
                <a:moveTo>
                  <a:pt x="6403778" y="1818648"/>
                </a:moveTo>
                <a:cubicBezTo>
                  <a:pt x="6414695" y="1818648"/>
                  <a:pt x="6423546" y="1809797"/>
                  <a:pt x="6423546" y="1798879"/>
                </a:cubicBezTo>
                <a:cubicBezTo>
                  <a:pt x="6423546" y="1787962"/>
                  <a:pt x="6414695" y="1779111"/>
                  <a:pt x="6403778" y="1779111"/>
                </a:cubicBezTo>
                <a:cubicBezTo>
                  <a:pt x="6392860" y="1779111"/>
                  <a:pt x="6384009" y="1787962"/>
                  <a:pt x="6384009" y="1798879"/>
                </a:cubicBezTo>
                <a:cubicBezTo>
                  <a:pt x="6384009" y="1809797"/>
                  <a:pt x="6392860" y="1818648"/>
                  <a:pt x="6403778" y="1818648"/>
                </a:cubicBezTo>
                <a:close/>
                <a:moveTo>
                  <a:pt x="6210750" y="1818648"/>
                </a:moveTo>
                <a:cubicBezTo>
                  <a:pt x="6221668" y="1818648"/>
                  <a:pt x="6230519" y="1809797"/>
                  <a:pt x="6230519" y="1798879"/>
                </a:cubicBezTo>
                <a:cubicBezTo>
                  <a:pt x="6230519" y="1787962"/>
                  <a:pt x="6221668" y="1779111"/>
                  <a:pt x="6210750" y="1779111"/>
                </a:cubicBezTo>
                <a:cubicBezTo>
                  <a:pt x="6199833" y="1779111"/>
                  <a:pt x="6190982" y="1787962"/>
                  <a:pt x="6190982" y="1798879"/>
                </a:cubicBezTo>
                <a:cubicBezTo>
                  <a:pt x="6190982" y="1809797"/>
                  <a:pt x="6199833" y="1818648"/>
                  <a:pt x="6210750" y="1818648"/>
                </a:cubicBezTo>
                <a:close/>
                <a:moveTo>
                  <a:pt x="6017723" y="1818648"/>
                </a:moveTo>
                <a:cubicBezTo>
                  <a:pt x="6028640" y="1818648"/>
                  <a:pt x="6037491" y="1809797"/>
                  <a:pt x="6037491" y="1798879"/>
                </a:cubicBezTo>
                <a:cubicBezTo>
                  <a:pt x="6037491" y="1787962"/>
                  <a:pt x="6028640" y="1779111"/>
                  <a:pt x="6017723" y="1779111"/>
                </a:cubicBezTo>
                <a:cubicBezTo>
                  <a:pt x="6006805" y="1779111"/>
                  <a:pt x="5997954" y="1787962"/>
                  <a:pt x="5997954" y="1798879"/>
                </a:cubicBezTo>
                <a:cubicBezTo>
                  <a:pt x="5997954" y="1809797"/>
                  <a:pt x="6006805" y="1818648"/>
                  <a:pt x="6017723" y="1818648"/>
                </a:cubicBezTo>
                <a:close/>
                <a:moveTo>
                  <a:pt x="5824694" y="1818648"/>
                </a:moveTo>
                <a:cubicBezTo>
                  <a:pt x="5835612" y="1818648"/>
                  <a:pt x="5844463" y="1809797"/>
                  <a:pt x="5844463" y="1798879"/>
                </a:cubicBezTo>
                <a:cubicBezTo>
                  <a:pt x="5844463" y="1787962"/>
                  <a:pt x="5835612" y="1779111"/>
                  <a:pt x="5824694" y="1779111"/>
                </a:cubicBezTo>
                <a:cubicBezTo>
                  <a:pt x="5813777" y="1779111"/>
                  <a:pt x="5804926" y="1787962"/>
                  <a:pt x="5804926" y="1798879"/>
                </a:cubicBezTo>
                <a:cubicBezTo>
                  <a:pt x="5804926" y="1809797"/>
                  <a:pt x="5813777" y="1818648"/>
                  <a:pt x="5824694" y="1818648"/>
                </a:cubicBezTo>
                <a:close/>
                <a:moveTo>
                  <a:pt x="5631667" y="1818648"/>
                </a:moveTo>
                <a:cubicBezTo>
                  <a:pt x="5642584" y="1818648"/>
                  <a:pt x="5651435" y="1809797"/>
                  <a:pt x="5651435" y="1798879"/>
                </a:cubicBezTo>
                <a:cubicBezTo>
                  <a:pt x="5651435" y="1787962"/>
                  <a:pt x="5642584" y="1779111"/>
                  <a:pt x="5631667" y="1779111"/>
                </a:cubicBezTo>
                <a:cubicBezTo>
                  <a:pt x="5620749" y="1779111"/>
                  <a:pt x="5611899" y="1787962"/>
                  <a:pt x="5611899" y="1798879"/>
                </a:cubicBezTo>
                <a:cubicBezTo>
                  <a:pt x="5611899" y="1809797"/>
                  <a:pt x="5620749" y="1818648"/>
                  <a:pt x="5631667" y="1818648"/>
                </a:cubicBezTo>
                <a:close/>
                <a:moveTo>
                  <a:pt x="5438639" y="1818648"/>
                </a:moveTo>
                <a:cubicBezTo>
                  <a:pt x="5449557" y="1818648"/>
                  <a:pt x="5458408" y="1809797"/>
                  <a:pt x="5458408" y="1798879"/>
                </a:cubicBezTo>
                <a:cubicBezTo>
                  <a:pt x="5458408" y="1787962"/>
                  <a:pt x="5449557" y="1779111"/>
                  <a:pt x="5438639" y="1779111"/>
                </a:cubicBezTo>
                <a:cubicBezTo>
                  <a:pt x="5427722" y="1779111"/>
                  <a:pt x="5418871" y="1787962"/>
                  <a:pt x="5418871" y="1798879"/>
                </a:cubicBezTo>
                <a:cubicBezTo>
                  <a:pt x="5418871" y="1809797"/>
                  <a:pt x="5427722" y="1818648"/>
                  <a:pt x="5438639" y="1818648"/>
                </a:cubicBezTo>
                <a:close/>
                <a:moveTo>
                  <a:pt x="5245612" y="1818648"/>
                </a:moveTo>
                <a:cubicBezTo>
                  <a:pt x="5256529" y="1818648"/>
                  <a:pt x="5265380" y="1809797"/>
                  <a:pt x="5265380" y="1798879"/>
                </a:cubicBezTo>
                <a:cubicBezTo>
                  <a:pt x="5265380" y="1787962"/>
                  <a:pt x="5256529" y="1779111"/>
                  <a:pt x="5245612" y="1779111"/>
                </a:cubicBezTo>
                <a:cubicBezTo>
                  <a:pt x="5234694" y="1779111"/>
                  <a:pt x="5225843" y="1787962"/>
                  <a:pt x="5225843" y="1798879"/>
                </a:cubicBezTo>
                <a:cubicBezTo>
                  <a:pt x="5225843" y="1809797"/>
                  <a:pt x="5234694" y="1818648"/>
                  <a:pt x="5245612" y="1818648"/>
                </a:cubicBezTo>
                <a:close/>
                <a:moveTo>
                  <a:pt x="5052584" y="1818648"/>
                </a:moveTo>
                <a:cubicBezTo>
                  <a:pt x="5063502" y="1818648"/>
                  <a:pt x="5072353" y="1809797"/>
                  <a:pt x="5072353" y="1798879"/>
                </a:cubicBezTo>
                <a:cubicBezTo>
                  <a:pt x="5072353" y="1787962"/>
                  <a:pt x="5063502" y="1779111"/>
                  <a:pt x="5052584" y="1779111"/>
                </a:cubicBezTo>
                <a:cubicBezTo>
                  <a:pt x="5041666" y="1779111"/>
                  <a:pt x="5032815" y="1787962"/>
                  <a:pt x="5032815" y="1798879"/>
                </a:cubicBezTo>
                <a:cubicBezTo>
                  <a:pt x="5032815" y="1809797"/>
                  <a:pt x="5041666" y="1818648"/>
                  <a:pt x="5052584" y="1818648"/>
                </a:cubicBezTo>
                <a:close/>
                <a:moveTo>
                  <a:pt x="4859557" y="1818648"/>
                </a:moveTo>
                <a:cubicBezTo>
                  <a:pt x="4870473" y="1818648"/>
                  <a:pt x="4879324" y="1809797"/>
                  <a:pt x="4879324" y="1798879"/>
                </a:cubicBezTo>
                <a:cubicBezTo>
                  <a:pt x="4879324" y="1787962"/>
                  <a:pt x="4870473" y="1779111"/>
                  <a:pt x="4859557" y="1779111"/>
                </a:cubicBezTo>
                <a:cubicBezTo>
                  <a:pt x="4848639" y="1779111"/>
                  <a:pt x="4839789" y="1787962"/>
                  <a:pt x="4839789" y="1798879"/>
                </a:cubicBezTo>
                <a:cubicBezTo>
                  <a:pt x="4839789" y="1809797"/>
                  <a:pt x="4848639" y="1818648"/>
                  <a:pt x="4859557" y="1818648"/>
                </a:cubicBezTo>
                <a:close/>
                <a:moveTo>
                  <a:pt x="4666528" y="1818648"/>
                </a:moveTo>
                <a:cubicBezTo>
                  <a:pt x="4677446" y="1818648"/>
                  <a:pt x="4686297" y="1809797"/>
                  <a:pt x="4686297" y="1798879"/>
                </a:cubicBezTo>
                <a:cubicBezTo>
                  <a:pt x="4686297" y="1787962"/>
                  <a:pt x="4677446" y="1779111"/>
                  <a:pt x="4666528" y="1779111"/>
                </a:cubicBezTo>
                <a:cubicBezTo>
                  <a:pt x="4655612" y="1779111"/>
                  <a:pt x="4646761" y="1787962"/>
                  <a:pt x="4646761" y="1798879"/>
                </a:cubicBezTo>
                <a:cubicBezTo>
                  <a:pt x="4646761" y="1809797"/>
                  <a:pt x="4655612" y="1818648"/>
                  <a:pt x="4666528" y="1818648"/>
                </a:cubicBezTo>
                <a:close/>
                <a:moveTo>
                  <a:pt x="4473501" y="1818648"/>
                </a:moveTo>
                <a:cubicBezTo>
                  <a:pt x="4484419" y="1818648"/>
                  <a:pt x="4493269" y="1809797"/>
                  <a:pt x="4493269" y="1798879"/>
                </a:cubicBezTo>
                <a:cubicBezTo>
                  <a:pt x="4493269" y="1787962"/>
                  <a:pt x="4484419" y="1779111"/>
                  <a:pt x="4473501" y="1779111"/>
                </a:cubicBezTo>
                <a:cubicBezTo>
                  <a:pt x="4462582" y="1779111"/>
                  <a:pt x="4453732" y="1787962"/>
                  <a:pt x="4453732" y="1798879"/>
                </a:cubicBezTo>
                <a:cubicBezTo>
                  <a:pt x="4453732" y="1809797"/>
                  <a:pt x="4462582" y="1818648"/>
                  <a:pt x="4473501" y="1818648"/>
                </a:cubicBezTo>
                <a:close/>
                <a:moveTo>
                  <a:pt x="4280474" y="1818648"/>
                </a:moveTo>
                <a:cubicBezTo>
                  <a:pt x="4291390" y="1818648"/>
                  <a:pt x="4300242" y="1809797"/>
                  <a:pt x="4300242" y="1798879"/>
                </a:cubicBezTo>
                <a:cubicBezTo>
                  <a:pt x="4300242" y="1787962"/>
                  <a:pt x="4291390" y="1779111"/>
                  <a:pt x="4280474" y="1779111"/>
                </a:cubicBezTo>
                <a:cubicBezTo>
                  <a:pt x="4269556" y="1779111"/>
                  <a:pt x="4260705" y="1787962"/>
                  <a:pt x="4260705" y="1798879"/>
                </a:cubicBezTo>
                <a:cubicBezTo>
                  <a:pt x="4260705" y="1809797"/>
                  <a:pt x="4269556" y="1818648"/>
                  <a:pt x="4280474" y="1818648"/>
                </a:cubicBezTo>
                <a:close/>
                <a:moveTo>
                  <a:pt x="4058922" y="1818648"/>
                </a:moveTo>
                <a:cubicBezTo>
                  <a:pt x="4069840" y="1818648"/>
                  <a:pt x="4078690" y="1809797"/>
                  <a:pt x="4078690" y="1798879"/>
                </a:cubicBezTo>
                <a:cubicBezTo>
                  <a:pt x="4078690" y="1787962"/>
                  <a:pt x="4069840" y="1779111"/>
                  <a:pt x="4058922" y="1779111"/>
                </a:cubicBezTo>
                <a:cubicBezTo>
                  <a:pt x="4048003" y="1779111"/>
                  <a:pt x="4039153" y="1787962"/>
                  <a:pt x="4039153" y="1798879"/>
                </a:cubicBezTo>
                <a:cubicBezTo>
                  <a:pt x="4039153" y="1809797"/>
                  <a:pt x="4048003" y="1818648"/>
                  <a:pt x="4058922" y="1818648"/>
                </a:cubicBezTo>
                <a:close/>
                <a:moveTo>
                  <a:pt x="3865894" y="1818648"/>
                </a:moveTo>
                <a:cubicBezTo>
                  <a:pt x="3876811" y="1818648"/>
                  <a:pt x="3885662" y="1809797"/>
                  <a:pt x="3885662" y="1798879"/>
                </a:cubicBezTo>
                <a:cubicBezTo>
                  <a:pt x="3885662" y="1787962"/>
                  <a:pt x="3876811" y="1779111"/>
                  <a:pt x="3865894" y="1779111"/>
                </a:cubicBezTo>
                <a:cubicBezTo>
                  <a:pt x="3854977" y="1779111"/>
                  <a:pt x="3846126" y="1787962"/>
                  <a:pt x="3846126" y="1798879"/>
                </a:cubicBezTo>
                <a:cubicBezTo>
                  <a:pt x="3846126" y="1809797"/>
                  <a:pt x="3854977" y="1818648"/>
                  <a:pt x="3865894" y="1818648"/>
                </a:cubicBezTo>
                <a:close/>
                <a:moveTo>
                  <a:pt x="3672866" y="1818648"/>
                </a:moveTo>
                <a:cubicBezTo>
                  <a:pt x="3683783" y="1818648"/>
                  <a:pt x="3692634" y="1809797"/>
                  <a:pt x="3692634" y="1798879"/>
                </a:cubicBezTo>
                <a:cubicBezTo>
                  <a:pt x="3692634" y="1787962"/>
                  <a:pt x="3683783" y="1779111"/>
                  <a:pt x="3672866" y="1779111"/>
                </a:cubicBezTo>
                <a:cubicBezTo>
                  <a:pt x="3661948" y="1779111"/>
                  <a:pt x="3653098" y="1787962"/>
                  <a:pt x="3653098" y="1798879"/>
                </a:cubicBezTo>
                <a:cubicBezTo>
                  <a:pt x="3653098" y="1809797"/>
                  <a:pt x="3661948" y="1818648"/>
                  <a:pt x="3672866" y="1818648"/>
                </a:cubicBezTo>
                <a:close/>
                <a:moveTo>
                  <a:pt x="3479838" y="1818648"/>
                </a:moveTo>
                <a:cubicBezTo>
                  <a:pt x="3490755" y="1818648"/>
                  <a:pt x="3499606" y="1809797"/>
                  <a:pt x="3499606" y="1798879"/>
                </a:cubicBezTo>
                <a:cubicBezTo>
                  <a:pt x="3499606" y="1787962"/>
                  <a:pt x="3490755" y="1779111"/>
                  <a:pt x="3479838" y="1779111"/>
                </a:cubicBezTo>
                <a:cubicBezTo>
                  <a:pt x="3468920" y="1779111"/>
                  <a:pt x="3460069" y="1787962"/>
                  <a:pt x="3460069" y="1798879"/>
                </a:cubicBezTo>
                <a:cubicBezTo>
                  <a:pt x="3460069" y="1809797"/>
                  <a:pt x="3468920" y="1818648"/>
                  <a:pt x="3479838" y="1818648"/>
                </a:cubicBezTo>
                <a:close/>
                <a:moveTo>
                  <a:pt x="3286810" y="1818648"/>
                </a:moveTo>
                <a:cubicBezTo>
                  <a:pt x="3297728" y="1818648"/>
                  <a:pt x="3306579" y="1809797"/>
                  <a:pt x="3306579" y="1798879"/>
                </a:cubicBezTo>
                <a:cubicBezTo>
                  <a:pt x="3306579" y="1787962"/>
                  <a:pt x="3297728" y="1779111"/>
                  <a:pt x="3286810" y="1779111"/>
                </a:cubicBezTo>
                <a:cubicBezTo>
                  <a:pt x="3275893" y="1779111"/>
                  <a:pt x="3267042" y="1787962"/>
                  <a:pt x="3267042" y="1798879"/>
                </a:cubicBezTo>
                <a:cubicBezTo>
                  <a:pt x="3267042" y="1809797"/>
                  <a:pt x="3275893" y="1818648"/>
                  <a:pt x="3286810" y="1818648"/>
                </a:cubicBezTo>
                <a:close/>
                <a:moveTo>
                  <a:pt x="3093783" y="1818648"/>
                </a:moveTo>
                <a:cubicBezTo>
                  <a:pt x="3104700" y="1818648"/>
                  <a:pt x="3113551" y="1809797"/>
                  <a:pt x="3113551" y="1798879"/>
                </a:cubicBezTo>
                <a:cubicBezTo>
                  <a:pt x="3113551" y="1787962"/>
                  <a:pt x="3104700" y="1779111"/>
                  <a:pt x="3093783" y="1779111"/>
                </a:cubicBezTo>
                <a:cubicBezTo>
                  <a:pt x="3082865" y="1779111"/>
                  <a:pt x="3074014" y="1787962"/>
                  <a:pt x="3074014" y="1798879"/>
                </a:cubicBezTo>
                <a:cubicBezTo>
                  <a:pt x="3074014" y="1809797"/>
                  <a:pt x="3082865" y="1818648"/>
                  <a:pt x="3093783" y="1818648"/>
                </a:cubicBezTo>
                <a:close/>
                <a:moveTo>
                  <a:pt x="2900755" y="1818648"/>
                </a:moveTo>
                <a:cubicBezTo>
                  <a:pt x="2911673" y="1818648"/>
                  <a:pt x="2920524" y="1809797"/>
                  <a:pt x="2920524" y="1798879"/>
                </a:cubicBezTo>
                <a:cubicBezTo>
                  <a:pt x="2920524" y="1787962"/>
                  <a:pt x="2911673" y="1779111"/>
                  <a:pt x="2900755" y="1779111"/>
                </a:cubicBezTo>
                <a:cubicBezTo>
                  <a:pt x="2889838" y="1779111"/>
                  <a:pt x="2880987" y="1787962"/>
                  <a:pt x="2880987" y="1798879"/>
                </a:cubicBezTo>
                <a:cubicBezTo>
                  <a:pt x="2880987" y="1809797"/>
                  <a:pt x="2889838" y="1818648"/>
                  <a:pt x="2900755" y="1818648"/>
                </a:cubicBezTo>
                <a:close/>
                <a:moveTo>
                  <a:pt x="2707727" y="1818648"/>
                </a:moveTo>
                <a:cubicBezTo>
                  <a:pt x="2718644" y="1818648"/>
                  <a:pt x="2727495" y="1809797"/>
                  <a:pt x="2727495" y="1798879"/>
                </a:cubicBezTo>
                <a:cubicBezTo>
                  <a:pt x="2727495" y="1787962"/>
                  <a:pt x="2718644" y="1779111"/>
                  <a:pt x="2707727" y="1779111"/>
                </a:cubicBezTo>
                <a:cubicBezTo>
                  <a:pt x="2696809" y="1779111"/>
                  <a:pt x="2687958" y="1787962"/>
                  <a:pt x="2687958" y="1798879"/>
                </a:cubicBezTo>
                <a:cubicBezTo>
                  <a:pt x="2687958" y="1809797"/>
                  <a:pt x="2696809" y="1818648"/>
                  <a:pt x="2707727" y="1818648"/>
                </a:cubicBezTo>
                <a:close/>
                <a:moveTo>
                  <a:pt x="2514699" y="1818648"/>
                </a:moveTo>
                <a:cubicBezTo>
                  <a:pt x="2525617" y="1818648"/>
                  <a:pt x="2534468" y="1809797"/>
                  <a:pt x="2534468" y="1798879"/>
                </a:cubicBezTo>
                <a:cubicBezTo>
                  <a:pt x="2534468" y="1787962"/>
                  <a:pt x="2525617" y="1779111"/>
                  <a:pt x="2514699" y="1779111"/>
                </a:cubicBezTo>
                <a:cubicBezTo>
                  <a:pt x="2503782" y="1779111"/>
                  <a:pt x="2494931" y="1787962"/>
                  <a:pt x="2494931" y="1798879"/>
                </a:cubicBezTo>
                <a:cubicBezTo>
                  <a:pt x="2494931" y="1809797"/>
                  <a:pt x="2503782" y="1818648"/>
                  <a:pt x="2514699" y="1818648"/>
                </a:cubicBezTo>
                <a:close/>
                <a:moveTo>
                  <a:pt x="2321672" y="1818648"/>
                </a:moveTo>
                <a:cubicBezTo>
                  <a:pt x="2332589" y="1818648"/>
                  <a:pt x="2341440" y="1809797"/>
                  <a:pt x="2341440" y="1798879"/>
                </a:cubicBezTo>
                <a:cubicBezTo>
                  <a:pt x="2341440" y="1787962"/>
                  <a:pt x="2332589" y="1779111"/>
                  <a:pt x="2321672" y="1779111"/>
                </a:cubicBezTo>
                <a:cubicBezTo>
                  <a:pt x="2310754" y="1779111"/>
                  <a:pt x="2301903" y="1787962"/>
                  <a:pt x="2301903" y="1798879"/>
                </a:cubicBezTo>
                <a:cubicBezTo>
                  <a:pt x="2301903" y="1809797"/>
                  <a:pt x="2310754" y="1818648"/>
                  <a:pt x="2321672" y="1818648"/>
                </a:cubicBezTo>
                <a:close/>
                <a:moveTo>
                  <a:pt x="2128643" y="1818648"/>
                </a:moveTo>
                <a:cubicBezTo>
                  <a:pt x="2139561" y="1818648"/>
                  <a:pt x="2148412" y="1809797"/>
                  <a:pt x="2148412" y="1798879"/>
                </a:cubicBezTo>
                <a:cubicBezTo>
                  <a:pt x="2148412" y="1787962"/>
                  <a:pt x="2139561" y="1779111"/>
                  <a:pt x="2128643" y="1779111"/>
                </a:cubicBezTo>
                <a:cubicBezTo>
                  <a:pt x="2117726" y="1779111"/>
                  <a:pt x="2108875" y="1787962"/>
                  <a:pt x="2108875" y="1798879"/>
                </a:cubicBezTo>
                <a:cubicBezTo>
                  <a:pt x="2108875" y="1809797"/>
                  <a:pt x="2117726" y="1818648"/>
                  <a:pt x="2128643" y="1818648"/>
                </a:cubicBezTo>
                <a:close/>
                <a:moveTo>
                  <a:pt x="1935616" y="1818648"/>
                </a:moveTo>
                <a:cubicBezTo>
                  <a:pt x="1946533" y="1818648"/>
                  <a:pt x="1955384" y="1809797"/>
                  <a:pt x="1955384" y="1798879"/>
                </a:cubicBezTo>
                <a:cubicBezTo>
                  <a:pt x="1955384" y="1787962"/>
                  <a:pt x="1946533" y="1779111"/>
                  <a:pt x="1935616" y="1779111"/>
                </a:cubicBezTo>
                <a:cubicBezTo>
                  <a:pt x="1924698" y="1779111"/>
                  <a:pt x="1915848" y="1787962"/>
                  <a:pt x="1915848" y="1798879"/>
                </a:cubicBezTo>
                <a:cubicBezTo>
                  <a:pt x="1915848" y="1809797"/>
                  <a:pt x="1924698" y="1818648"/>
                  <a:pt x="1935616" y="1818648"/>
                </a:cubicBezTo>
                <a:close/>
                <a:moveTo>
                  <a:pt x="1727277" y="1818648"/>
                </a:moveTo>
                <a:cubicBezTo>
                  <a:pt x="1738195" y="1818648"/>
                  <a:pt x="1747045" y="1809797"/>
                  <a:pt x="1747045" y="1798879"/>
                </a:cubicBezTo>
                <a:cubicBezTo>
                  <a:pt x="1747045" y="1787962"/>
                  <a:pt x="1738195" y="1779111"/>
                  <a:pt x="1727277" y="1779111"/>
                </a:cubicBezTo>
                <a:cubicBezTo>
                  <a:pt x="1716359" y="1779111"/>
                  <a:pt x="1707508" y="1787962"/>
                  <a:pt x="1707508" y="1798879"/>
                </a:cubicBezTo>
                <a:cubicBezTo>
                  <a:pt x="1707508" y="1809797"/>
                  <a:pt x="1716359" y="1818648"/>
                  <a:pt x="1727277" y="1818648"/>
                </a:cubicBezTo>
                <a:close/>
                <a:moveTo>
                  <a:pt x="1534249" y="1818648"/>
                </a:moveTo>
                <a:cubicBezTo>
                  <a:pt x="1545167" y="1818648"/>
                  <a:pt x="1554018" y="1809797"/>
                  <a:pt x="1554018" y="1798879"/>
                </a:cubicBezTo>
                <a:cubicBezTo>
                  <a:pt x="1554018" y="1787962"/>
                  <a:pt x="1545167" y="1779111"/>
                  <a:pt x="1534249" y="1779111"/>
                </a:cubicBezTo>
                <a:cubicBezTo>
                  <a:pt x="1523332" y="1779111"/>
                  <a:pt x="1514481" y="1787962"/>
                  <a:pt x="1514481" y="1798879"/>
                </a:cubicBezTo>
                <a:cubicBezTo>
                  <a:pt x="1514481" y="1809797"/>
                  <a:pt x="1523332" y="1818648"/>
                  <a:pt x="1534249" y="1818648"/>
                </a:cubicBezTo>
                <a:close/>
                <a:moveTo>
                  <a:pt x="1341222" y="1818648"/>
                </a:moveTo>
                <a:cubicBezTo>
                  <a:pt x="1352139" y="1818648"/>
                  <a:pt x="1360990" y="1809797"/>
                  <a:pt x="1360990" y="1798879"/>
                </a:cubicBezTo>
                <a:cubicBezTo>
                  <a:pt x="1360990" y="1787962"/>
                  <a:pt x="1352139" y="1779111"/>
                  <a:pt x="1341222" y="1779111"/>
                </a:cubicBezTo>
                <a:cubicBezTo>
                  <a:pt x="1330304" y="1779111"/>
                  <a:pt x="1321453" y="1787962"/>
                  <a:pt x="1321453" y="1798879"/>
                </a:cubicBezTo>
                <a:cubicBezTo>
                  <a:pt x="1321453" y="1809797"/>
                  <a:pt x="1330304" y="1818648"/>
                  <a:pt x="1341222" y="1818648"/>
                </a:cubicBezTo>
                <a:close/>
                <a:moveTo>
                  <a:pt x="1148193" y="1818648"/>
                </a:moveTo>
                <a:cubicBezTo>
                  <a:pt x="1159111" y="1818648"/>
                  <a:pt x="1167962" y="1809797"/>
                  <a:pt x="1167962" y="1798879"/>
                </a:cubicBezTo>
                <a:cubicBezTo>
                  <a:pt x="1167962" y="1787962"/>
                  <a:pt x="1159111" y="1779111"/>
                  <a:pt x="1148193" y="1779111"/>
                </a:cubicBezTo>
                <a:cubicBezTo>
                  <a:pt x="1137276" y="1779111"/>
                  <a:pt x="1128425" y="1787962"/>
                  <a:pt x="1128425" y="1798879"/>
                </a:cubicBezTo>
                <a:cubicBezTo>
                  <a:pt x="1128425" y="1809797"/>
                  <a:pt x="1137276" y="1818648"/>
                  <a:pt x="1148193" y="1818648"/>
                </a:cubicBezTo>
                <a:close/>
                <a:moveTo>
                  <a:pt x="955166" y="1818648"/>
                </a:moveTo>
                <a:cubicBezTo>
                  <a:pt x="966083" y="1818648"/>
                  <a:pt x="974934" y="1809797"/>
                  <a:pt x="974934" y="1798879"/>
                </a:cubicBezTo>
                <a:cubicBezTo>
                  <a:pt x="974934" y="1787962"/>
                  <a:pt x="966083" y="1779111"/>
                  <a:pt x="955166" y="1779111"/>
                </a:cubicBezTo>
                <a:cubicBezTo>
                  <a:pt x="944248" y="1779111"/>
                  <a:pt x="935398" y="1787962"/>
                  <a:pt x="935398" y="1798879"/>
                </a:cubicBezTo>
                <a:cubicBezTo>
                  <a:pt x="935398" y="1809797"/>
                  <a:pt x="944248" y="1818648"/>
                  <a:pt x="955166" y="1818648"/>
                </a:cubicBezTo>
                <a:close/>
                <a:moveTo>
                  <a:pt x="762138" y="1818648"/>
                </a:moveTo>
                <a:cubicBezTo>
                  <a:pt x="773056" y="1818648"/>
                  <a:pt x="781907" y="1809797"/>
                  <a:pt x="781907" y="1798879"/>
                </a:cubicBezTo>
                <a:cubicBezTo>
                  <a:pt x="781907" y="1787962"/>
                  <a:pt x="773056" y="1779111"/>
                  <a:pt x="762138" y="1779111"/>
                </a:cubicBezTo>
                <a:cubicBezTo>
                  <a:pt x="751221" y="1779111"/>
                  <a:pt x="742370" y="1787962"/>
                  <a:pt x="742370" y="1798879"/>
                </a:cubicBezTo>
                <a:cubicBezTo>
                  <a:pt x="742370" y="1809797"/>
                  <a:pt x="751221" y="1818648"/>
                  <a:pt x="762138" y="1818648"/>
                </a:cubicBezTo>
                <a:close/>
                <a:moveTo>
                  <a:pt x="569111" y="1818648"/>
                </a:moveTo>
                <a:cubicBezTo>
                  <a:pt x="580028" y="1818648"/>
                  <a:pt x="588879" y="1809797"/>
                  <a:pt x="588879" y="1798879"/>
                </a:cubicBezTo>
                <a:cubicBezTo>
                  <a:pt x="588879" y="1787962"/>
                  <a:pt x="580028" y="1779111"/>
                  <a:pt x="569111" y="1779111"/>
                </a:cubicBezTo>
                <a:cubicBezTo>
                  <a:pt x="558193" y="1779111"/>
                  <a:pt x="549343" y="1787962"/>
                  <a:pt x="549343" y="1798879"/>
                </a:cubicBezTo>
                <a:cubicBezTo>
                  <a:pt x="549343" y="1809797"/>
                  <a:pt x="558193" y="1818648"/>
                  <a:pt x="569111" y="1818648"/>
                </a:cubicBezTo>
                <a:close/>
                <a:moveTo>
                  <a:pt x="376082" y="1818648"/>
                </a:moveTo>
                <a:cubicBezTo>
                  <a:pt x="387000" y="1818648"/>
                  <a:pt x="395851" y="1809797"/>
                  <a:pt x="395851" y="1798879"/>
                </a:cubicBezTo>
                <a:cubicBezTo>
                  <a:pt x="395851" y="1787962"/>
                  <a:pt x="387000" y="1779111"/>
                  <a:pt x="376082" y="1779111"/>
                </a:cubicBezTo>
                <a:cubicBezTo>
                  <a:pt x="365165" y="1779111"/>
                  <a:pt x="356314" y="1787962"/>
                  <a:pt x="356314" y="1798879"/>
                </a:cubicBezTo>
                <a:cubicBezTo>
                  <a:pt x="356314" y="1809797"/>
                  <a:pt x="365165" y="1818648"/>
                  <a:pt x="376082" y="1818648"/>
                </a:cubicBezTo>
                <a:close/>
                <a:moveTo>
                  <a:pt x="183055" y="1818648"/>
                </a:moveTo>
                <a:cubicBezTo>
                  <a:pt x="193973" y="1818648"/>
                  <a:pt x="202823" y="1809797"/>
                  <a:pt x="202823" y="1798879"/>
                </a:cubicBezTo>
                <a:cubicBezTo>
                  <a:pt x="202823" y="1787962"/>
                  <a:pt x="193973" y="1779111"/>
                  <a:pt x="183055" y="1779111"/>
                </a:cubicBezTo>
                <a:cubicBezTo>
                  <a:pt x="172137" y="1779111"/>
                  <a:pt x="163287" y="1787962"/>
                  <a:pt x="163287" y="1798879"/>
                </a:cubicBezTo>
                <a:cubicBezTo>
                  <a:pt x="163287" y="1809797"/>
                  <a:pt x="172137" y="1818648"/>
                  <a:pt x="183055" y="1818648"/>
                </a:cubicBezTo>
                <a:close/>
                <a:moveTo>
                  <a:pt x="0" y="2051737"/>
                </a:moveTo>
                <a:lnTo>
                  <a:pt x="4006" y="2050078"/>
                </a:lnTo>
                <a:cubicBezTo>
                  <a:pt x="7583" y="2046500"/>
                  <a:pt x="9796" y="2041558"/>
                  <a:pt x="9796" y="2036099"/>
                </a:cubicBezTo>
                <a:cubicBezTo>
                  <a:pt x="9796" y="2030641"/>
                  <a:pt x="7583" y="2025699"/>
                  <a:pt x="4006" y="2022121"/>
                </a:cubicBezTo>
                <a:lnTo>
                  <a:pt x="0" y="2020462"/>
                </a:lnTo>
                <a:close/>
                <a:moveTo>
                  <a:pt x="8349367" y="2055868"/>
                </a:moveTo>
                <a:cubicBezTo>
                  <a:pt x="8354825" y="2055868"/>
                  <a:pt x="8359767" y="2053655"/>
                  <a:pt x="8363345" y="2050078"/>
                </a:cubicBezTo>
                <a:lnTo>
                  <a:pt x="8366380" y="2042750"/>
                </a:lnTo>
                <a:lnTo>
                  <a:pt x="8366380" y="2029448"/>
                </a:lnTo>
                <a:lnTo>
                  <a:pt x="8363345" y="2022121"/>
                </a:lnTo>
                <a:cubicBezTo>
                  <a:pt x="8359767" y="2018544"/>
                  <a:pt x="8354825" y="2016331"/>
                  <a:pt x="8349367" y="2016331"/>
                </a:cubicBezTo>
                <a:cubicBezTo>
                  <a:pt x="8338449" y="2016331"/>
                  <a:pt x="8329598" y="2025182"/>
                  <a:pt x="8329598" y="2036099"/>
                </a:cubicBezTo>
                <a:cubicBezTo>
                  <a:pt x="8329598" y="2047017"/>
                  <a:pt x="8338449" y="2055868"/>
                  <a:pt x="8349367" y="2055868"/>
                </a:cubicBezTo>
                <a:close/>
                <a:moveTo>
                  <a:pt x="8156338" y="2055868"/>
                </a:moveTo>
                <a:cubicBezTo>
                  <a:pt x="8167256" y="2055868"/>
                  <a:pt x="8176107" y="2047017"/>
                  <a:pt x="8176107" y="2036099"/>
                </a:cubicBezTo>
                <a:cubicBezTo>
                  <a:pt x="8176107" y="2025182"/>
                  <a:pt x="8167256" y="2016331"/>
                  <a:pt x="8156338" y="2016331"/>
                </a:cubicBezTo>
                <a:cubicBezTo>
                  <a:pt x="8145421" y="2016331"/>
                  <a:pt x="8136570" y="2025182"/>
                  <a:pt x="8136570" y="2036099"/>
                </a:cubicBezTo>
                <a:cubicBezTo>
                  <a:pt x="8136570" y="2047017"/>
                  <a:pt x="8145421" y="2055868"/>
                  <a:pt x="8156338" y="2055868"/>
                </a:cubicBezTo>
                <a:close/>
                <a:moveTo>
                  <a:pt x="7963311" y="2055868"/>
                </a:moveTo>
                <a:cubicBezTo>
                  <a:pt x="7974228" y="2055868"/>
                  <a:pt x="7983079" y="2047017"/>
                  <a:pt x="7983079" y="2036099"/>
                </a:cubicBezTo>
                <a:cubicBezTo>
                  <a:pt x="7983079" y="2025182"/>
                  <a:pt x="7974228" y="2016331"/>
                  <a:pt x="7963311" y="2016331"/>
                </a:cubicBezTo>
                <a:cubicBezTo>
                  <a:pt x="7952393" y="2016331"/>
                  <a:pt x="7943543" y="2025182"/>
                  <a:pt x="7943543" y="2036099"/>
                </a:cubicBezTo>
                <a:cubicBezTo>
                  <a:pt x="7943543" y="2047017"/>
                  <a:pt x="7952393" y="2055868"/>
                  <a:pt x="7963311" y="2055868"/>
                </a:cubicBezTo>
                <a:close/>
                <a:moveTo>
                  <a:pt x="7770283" y="2055868"/>
                </a:moveTo>
                <a:cubicBezTo>
                  <a:pt x="7781201" y="2055868"/>
                  <a:pt x="7790052" y="2047017"/>
                  <a:pt x="7790052" y="2036099"/>
                </a:cubicBezTo>
                <a:cubicBezTo>
                  <a:pt x="7790052" y="2025182"/>
                  <a:pt x="7781201" y="2016331"/>
                  <a:pt x="7770283" y="2016331"/>
                </a:cubicBezTo>
                <a:cubicBezTo>
                  <a:pt x="7759366" y="2016331"/>
                  <a:pt x="7750515" y="2025182"/>
                  <a:pt x="7750515" y="2036099"/>
                </a:cubicBezTo>
                <a:cubicBezTo>
                  <a:pt x="7750515" y="2047017"/>
                  <a:pt x="7759366" y="2055868"/>
                  <a:pt x="7770283" y="2055868"/>
                </a:cubicBezTo>
                <a:close/>
                <a:moveTo>
                  <a:pt x="7577256" y="2055868"/>
                </a:moveTo>
                <a:cubicBezTo>
                  <a:pt x="7588174" y="2055868"/>
                  <a:pt x="7597024" y="2047017"/>
                  <a:pt x="7597024" y="2036099"/>
                </a:cubicBezTo>
                <a:cubicBezTo>
                  <a:pt x="7597024" y="2025182"/>
                  <a:pt x="7588174" y="2016331"/>
                  <a:pt x="7577256" y="2016331"/>
                </a:cubicBezTo>
                <a:cubicBezTo>
                  <a:pt x="7566338" y="2016331"/>
                  <a:pt x="7557488" y="2025182"/>
                  <a:pt x="7557488" y="2036099"/>
                </a:cubicBezTo>
                <a:cubicBezTo>
                  <a:pt x="7557488" y="2047017"/>
                  <a:pt x="7566338" y="2055868"/>
                  <a:pt x="7577256" y="2055868"/>
                </a:cubicBezTo>
                <a:close/>
                <a:moveTo>
                  <a:pt x="7384228" y="2055868"/>
                </a:moveTo>
                <a:cubicBezTo>
                  <a:pt x="7395145" y="2055868"/>
                  <a:pt x="7403996" y="2047017"/>
                  <a:pt x="7403996" y="2036099"/>
                </a:cubicBezTo>
                <a:cubicBezTo>
                  <a:pt x="7403996" y="2025182"/>
                  <a:pt x="7395145" y="2016331"/>
                  <a:pt x="7384228" y="2016331"/>
                </a:cubicBezTo>
                <a:cubicBezTo>
                  <a:pt x="7373310" y="2016331"/>
                  <a:pt x="7364459" y="2025182"/>
                  <a:pt x="7364459" y="2036099"/>
                </a:cubicBezTo>
                <a:cubicBezTo>
                  <a:pt x="7364459" y="2047017"/>
                  <a:pt x="7373310" y="2055868"/>
                  <a:pt x="7384228" y="2055868"/>
                </a:cubicBezTo>
                <a:close/>
                <a:moveTo>
                  <a:pt x="7191200" y="2055868"/>
                </a:moveTo>
                <a:cubicBezTo>
                  <a:pt x="7202118" y="2055868"/>
                  <a:pt x="7210968" y="2047017"/>
                  <a:pt x="7210968" y="2036099"/>
                </a:cubicBezTo>
                <a:cubicBezTo>
                  <a:pt x="7210968" y="2025182"/>
                  <a:pt x="7202118" y="2016331"/>
                  <a:pt x="7191200" y="2016331"/>
                </a:cubicBezTo>
                <a:cubicBezTo>
                  <a:pt x="7180283" y="2016331"/>
                  <a:pt x="7171432" y="2025182"/>
                  <a:pt x="7171432" y="2036099"/>
                </a:cubicBezTo>
                <a:cubicBezTo>
                  <a:pt x="7171432" y="2047017"/>
                  <a:pt x="7180283" y="2055868"/>
                  <a:pt x="7191200" y="2055868"/>
                </a:cubicBezTo>
                <a:close/>
                <a:moveTo>
                  <a:pt x="6998173" y="2055868"/>
                </a:moveTo>
                <a:cubicBezTo>
                  <a:pt x="7009090" y="2055868"/>
                  <a:pt x="7017941" y="2047017"/>
                  <a:pt x="7017941" y="2036099"/>
                </a:cubicBezTo>
                <a:cubicBezTo>
                  <a:pt x="7017941" y="2025182"/>
                  <a:pt x="7009090" y="2016331"/>
                  <a:pt x="6998173" y="2016331"/>
                </a:cubicBezTo>
                <a:cubicBezTo>
                  <a:pt x="6987255" y="2016331"/>
                  <a:pt x="6978404" y="2025182"/>
                  <a:pt x="6978404" y="2036099"/>
                </a:cubicBezTo>
                <a:cubicBezTo>
                  <a:pt x="6978404" y="2047017"/>
                  <a:pt x="6987255" y="2055868"/>
                  <a:pt x="6998173" y="2055868"/>
                </a:cubicBezTo>
                <a:close/>
                <a:moveTo>
                  <a:pt x="6805144" y="2055868"/>
                </a:moveTo>
                <a:cubicBezTo>
                  <a:pt x="6816062" y="2055868"/>
                  <a:pt x="6824913" y="2047017"/>
                  <a:pt x="6824913" y="2036099"/>
                </a:cubicBezTo>
                <a:cubicBezTo>
                  <a:pt x="6824913" y="2025182"/>
                  <a:pt x="6816062" y="2016331"/>
                  <a:pt x="6805144" y="2016331"/>
                </a:cubicBezTo>
                <a:cubicBezTo>
                  <a:pt x="6794227" y="2016331"/>
                  <a:pt x="6785376" y="2025182"/>
                  <a:pt x="6785376" y="2036099"/>
                </a:cubicBezTo>
                <a:cubicBezTo>
                  <a:pt x="6785376" y="2047017"/>
                  <a:pt x="6794227" y="2055868"/>
                  <a:pt x="6805144" y="2055868"/>
                </a:cubicBezTo>
                <a:close/>
                <a:moveTo>
                  <a:pt x="6612117" y="2055868"/>
                </a:moveTo>
                <a:cubicBezTo>
                  <a:pt x="6623034" y="2055868"/>
                  <a:pt x="6631885" y="2047017"/>
                  <a:pt x="6631885" y="2036099"/>
                </a:cubicBezTo>
                <a:cubicBezTo>
                  <a:pt x="6631885" y="2025182"/>
                  <a:pt x="6623034" y="2016331"/>
                  <a:pt x="6612117" y="2016331"/>
                </a:cubicBezTo>
                <a:cubicBezTo>
                  <a:pt x="6601199" y="2016331"/>
                  <a:pt x="6592348" y="2025182"/>
                  <a:pt x="6592348" y="2036099"/>
                </a:cubicBezTo>
                <a:cubicBezTo>
                  <a:pt x="6592348" y="2047017"/>
                  <a:pt x="6601199" y="2055868"/>
                  <a:pt x="6612117" y="2055868"/>
                </a:cubicBezTo>
                <a:close/>
                <a:moveTo>
                  <a:pt x="6403778" y="2055868"/>
                </a:moveTo>
                <a:cubicBezTo>
                  <a:pt x="6414695" y="2055868"/>
                  <a:pt x="6423546" y="2047017"/>
                  <a:pt x="6423546" y="2036099"/>
                </a:cubicBezTo>
                <a:cubicBezTo>
                  <a:pt x="6423546" y="2025182"/>
                  <a:pt x="6414695" y="2016331"/>
                  <a:pt x="6403778" y="2016331"/>
                </a:cubicBezTo>
                <a:cubicBezTo>
                  <a:pt x="6392860" y="2016331"/>
                  <a:pt x="6384009" y="2025182"/>
                  <a:pt x="6384009" y="2036099"/>
                </a:cubicBezTo>
                <a:cubicBezTo>
                  <a:pt x="6384009" y="2047017"/>
                  <a:pt x="6392860" y="2055868"/>
                  <a:pt x="6403778" y="2055868"/>
                </a:cubicBezTo>
                <a:close/>
                <a:moveTo>
                  <a:pt x="6210750" y="2055868"/>
                </a:moveTo>
                <a:cubicBezTo>
                  <a:pt x="6221668" y="2055868"/>
                  <a:pt x="6230519" y="2047017"/>
                  <a:pt x="6230519" y="2036099"/>
                </a:cubicBezTo>
                <a:cubicBezTo>
                  <a:pt x="6230519" y="2025182"/>
                  <a:pt x="6221668" y="2016331"/>
                  <a:pt x="6210750" y="2016331"/>
                </a:cubicBezTo>
                <a:cubicBezTo>
                  <a:pt x="6199833" y="2016331"/>
                  <a:pt x="6190982" y="2025182"/>
                  <a:pt x="6190982" y="2036099"/>
                </a:cubicBezTo>
                <a:cubicBezTo>
                  <a:pt x="6190982" y="2047017"/>
                  <a:pt x="6199833" y="2055868"/>
                  <a:pt x="6210750" y="2055868"/>
                </a:cubicBezTo>
                <a:close/>
                <a:moveTo>
                  <a:pt x="6017723" y="2055868"/>
                </a:moveTo>
                <a:cubicBezTo>
                  <a:pt x="6028640" y="2055868"/>
                  <a:pt x="6037491" y="2047017"/>
                  <a:pt x="6037491" y="2036099"/>
                </a:cubicBezTo>
                <a:cubicBezTo>
                  <a:pt x="6037491" y="2025182"/>
                  <a:pt x="6028640" y="2016331"/>
                  <a:pt x="6017723" y="2016331"/>
                </a:cubicBezTo>
                <a:cubicBezTo>
                  <a:pt x="6006805" y="2016331"/>
                  <a:pt x="5997954" y="2025182"/>
                  <a:pt x="5997954" y="2036099"/>
                </a:cubicBezTo>
                <a:cubicBezTo>
                  <a:pt x="5997954" y="2047017"/>
                  <a:pt x="6006805" y="2055868"/>
                  <a:pt x="6017723" y="2055868"/>
                </a:cubicBezTo>
                <a:close/>
                <a:moveTo>
                  <a:pt x="5824694" y="2055868"/>
                </a:moveTo>
                <a:cubicBezTo>
                  <a:pt x="5835612" y="2055868"/>
                  <a:pt x="5844463" y="2047017"/>
                  <a:pt x="5844463" y="2036099"/>
                </a:cubicBezTo>
                <a:cubicBezTo>
                  <a:pt x="5844463" y="2025182"/>
                  <a:pt x="5835612" y="2016331"/>
                  <a:pt x="5824694" y="2016331"/>
                </a:cubicBezTo>
                <a:cubicBezTo>
                  <a:pt x="5813777" y="2016331"/>
                  <a:pt x="5804926" y="2025182"/>
                  <a:pt x="5804926" y="2036099"/>
                </a:cubicBezTo>
                <a:cubicBezTo>
                  <a:pt x="5804926" y="2047017"/>
                  <a:pt x="5813777" y="2055868"/>
                  <a:pt x="5824694" y="2055868"/>
                </a:cubicBezTo>
                <a:close/>
                <a:moveTo>
                  <a:pt x="5631667" y="2055868"/>
                </a:moveTo>
                <a:cubicBezTo>
                  <a:pt x="5642584" y="2055868"/>
                  <a:pt x="5651435" y="2047017"/>
                  <a:pt x="5651435" y="2036099"/>
                </a:cubicBezTo>
                <a:cubicBezTo>
                  <a:pt x="5651435" y="2025182"/>
                  <a:pt x="5642584" y="2016331"/>
                  <a:pt x="5631667" y="2016331"/>
                </a:cubicBezTo>
                <a:cubicBezTo>
                  <a:pt x="5620749" y="2016331"/>
                  <a:pt x="5611899" y="2025182"/>
                  <a:pt x="5611899" y="2036099"/>
                </a:cubicBezTo>
                <a:cubicBezTo>
                  <a:pt x="5611899" y="2047017"/>
                  <a:pt x="5620749" y="2055868"/>
                  <a:pt x="5631667" y="2055868"/>
                </a:cubicBezTo>
                <a:close/>
                <a:moveTo>
                  <a:pt x="5438639" y="2055868"/>
                </a:moveTo>
                <a:cubicBezTo>
                  <a:pt x="5449557" y="2055868"/>
                  <a:pt x="5458408" y="2047017"/>
                  <a:pt x="5458408" y="2036099"/>
                </a:cubicBezTo>
                <a:cubicBezTo>
                  <a:pt x="5458408" y="2025182"/>
                  <a:pt x="5449557" y="2016331"/>
                  <a:pt x="5438639" y="2016331"/>
                </a:cubicBezTo>
                <a:cubicBezTo>
                  <a:pt x="5427722" y="2016331"/>
                  <a:pt x="5418871" y="2025182"/>
                  <a:pt x="5418871" y="2036099"/>
                </a:cubicBezTo>
                <a:cubicBezTo>
                  <a:pt x="5418871" y="2047017"/>
                  <a:pt x="5427722" y="2055868"/>
                  <a:pt x="5438639" y="2055868"/>
                </a:cubicBezTo>
                <a:close/>
                <a:moveTo>
                  <a:pt x="5245612" y="2055868"/>
                </a:moveTo>
                <a:cubicBezTo>
                  <a:pt x="5256529" y="2055868"/>
                  <a:pt x="5265380" y="2047017"/>
                  <a:pt x="5265380" y="2036099"/>
                </a:cubicBezTo>
                <a:cubicBezTo>
                  <a:pt x="5265380" y="2025182"/>
                  <a:pt x="5256529" y="2016331"/>
                  <a:pt x="5245612" y="2016331"/>
                </a:cubicBezTo>
                <a:cubicBezTo>
                  <a:pt x="5234694" y="2016331"/>
                  <a:pt x="5225843" y="2025182"/>
                  <a:pt x="5225843" y="2036099"/>
                </a:cubicBezTo>
                <a:cubicBezTo>
                  <a:pt x="5225843" y="2047017"/>
                  <a:pt x="5234694" y="2055868"/>
                  <a:pt x="5245612" y="2055868"/>
                </a:cubicBezTo>
                <a:close/>
                <a:moveTo>
                  <a:pt x="5052584" y="2055868"/>
                </a:moveTo>
                <a:cubicBezTo>
                  <a:pt x="5063502" y="2055868"/>
                  <a:pt x="5072353" y="2047017"/>
                  <a:pt x="5072353" y="2036099"/>
                </a:cubicBezTo>
                <a:cubicBezTo>
                  <a:pt x="5072353" y="2025182"/>
                  <a:pt x="5063502" y="2016331"/>
                  <a:pt x="5052584" y="2016331"/>
                </a:cubicBezTo>
                <a:cubicBezTo>
                  <a:pt x="5041666" y="2016331"/>
                  <a:pt x="5032815" y="2025182"/>
                  <a:pt x="5032815" y="2036099"/>
                </a:cubicBezTo>
                <a:cubicBezTo>
                  <a:pt x="5032815" y="2047017"/>
                  <a:pt x="5041666" y="2055868"/>
                  <a:pt x="5052584" y="2055868"/>
                </a:cubicBezTo>
                <a:close/>
                <a:moveTo>
                  <a:pt x="4859557" y="2055868"/>
                </a:moveTo>
                <a:cubicBezTo>
                  <a:pt x="4870473" y="2055868"/>
                  <a:pt x="4879324" y="2047017"/>
                  <a:pt x="4879324" y="2036099"/>
                </a:cubicBezTo>
                <a:cubicBezTo>
                  <a:pt x="4879324" y="2025182"/>
                  <a:pt x="4870473" y="2016331"/>
                  <a:pt x="4859557" y="2016331"/>
                </a:cubicBezTo>
                <a:cubicBezTo>
                  <a:pt x="4848639" y="2016331"/>
                  <a:pt x="4839789" y="2025182"/>
                  <a:pt x="4839789" y="2036099"/>
                </a:cubicBezTo>
                <a:cubicBezTo>
                  <a:pt x="4839789" y="2047017"/>
                  <a:pt x="4848639" y="2055868"/>
                  <a:pt x="4859557" y="2055868"/>
                </a:cubicBezTo>
                <a:close/>
                <a:moveTo>
                  <a:pt x="4666528" y="2055868"/>
                </a:moveTo>
                <a:cubicBezTo>
                  <a:pt x="4677446" y="2055868"/>
                  <a:pt x="4686297" y="2047017"/>
                  <a:pt x="4686297" y="2036099"/>
                </a:cubicBezTo>
                <a:cubicBezTo>
                  <a:pt x="4686297" y="2025182"/>
                  <a:pt x="4677446" y="2016331"/>
                  <a:pt x="4666528" y="2016331"/>
                </a:cubicBezTo>
                <a:cubicBezTo>
                  <a:pt x="4655612" y="2016331"/>
                  <a:pt x="4646761" y="2025182"/>
                  <a:pt x="4646761" y="2036099"/>
                </a:cubicBezTo>
                <a:cubicBezTo>
                  <a:pt x="4646761" y="2047017"/>
                  <a:pt x="4655612" y="2055868"/>
                  <a:pt x="4666528" y="2055868"/>
                </a:cubicBezTo>
                <a:close/>
                <a:moveTo>
                  <a:pt x="4473501" y="2055868"/>
                </a:moveTo>
                <a:cubicBezTo>
                  <a:pt x="4484419" y="2055868"/>
                  <a:pt x="4493269" y="2047017"/>
                  <a:pt x="4493269" y="2036099"/>
                </a:cubicBezTo>
                <a:cubicBezTo>
                  <a:pt x="4493269" y="2025182"/>
                  <a:pt x="4484419" y="2016331"/>
                  <a:pt x="4473501" y="2016331"/>
                </a:cubicBezTo>
                <a:cubicBezTo>
                  <a:pt x="4462582" y="2016331"/>
                  <a:pt x="4453732" y="2025182"/>
                  <a:pt x="4453732" y="2036099"/>
                </a:cubicBezTo>
                <a:cubicBezTo>
                  <a:pt x="4453732" y="2047017"/>
                  <a:pt x="4462582" y="2055868"/>
                  <a:pt x="4473501" y="2055868"/>
                </a:cubicBezTo>
                <a:close/>
                <a:moveTo>
                  <a:pt x="4280474" y="2055868"/>
                </a:moveTo>
                <a:cubicBezTo>
                  <a:pt x="4291390" y="2055868"/>
                  <a:pt x="4300242" y="2047017"/>
                  <a:pt x="4300242" y="2036099"/>
                </a:cubicBezTo>
                <a:cubicBezTo>
                  <a:pt x="4300242" y="2025182"/>
                  <a:pt x="4291390" y="2016331"/>
                  <a:pt x="4280474" y="2016331"/>
                </a:cubicBezTo>
                <a:cubicBezTo>
                  <a:pt x="4269556" y="2016331"/>
                  <a:pt x="4260705" y="2025182"/>
                  <a:pt x="4260705" y="2036099"/>
                </a:cubicBezTo>
                <a:cubicBezTo>
                  <a:pt x="4260705" y="2047017"/>
                  <a:pt x="4269556" y="2055868"/>
                  <a:pt x="4280474" y="2055868"/>
                </a:cubicBezTo>
                <a:close/>
                <a:moveTo>
                  <a:pt x="4058922" y="2055868"/>
                </a:moveTo>
                <a:cubicBezTo>
                  <a:pt x="4069840" y="2055868"/>
                  <a:pt x="4078690" y="2047017"/>
                  <a:pt x="4078690" y="2036099"/>
                </a:cubicBezTo>
                <a:cubicBezTo>
                  <a:pt x="4078690" y="2025182"/>
                  <a:pt x="4069840" y="2016331"/>
                  <a:pt x="4058922" y="2016331"/>
                </a:cubicBezTo>
                <a:cubicBezTo>
                  <a:pt x="4048003" y="2016331"/>
                  <a:pt x="4039153" y="2025182"/>
                  <a:pt x="4039153" y="2036099"/>
                </a:cubicBezTo>
                <a:cubicBezTo>
                  <a:pt x="4039153" y="2047017"/>
                  <a:pt x="4048003" y="2055868"/>
                  <a:pt x="4058922" y="2055868"/>
                </a:cubicBezTo>
                <a:close/>
                <a:moveTo>
                  <a:pt x="3865894" y="2055868"/>
                </a:moveTo>
                <a:cubicBezTo>
                  <a:pt x="3876811" y="2055868"/>
                  <a:pt x="3885662" y="2047017"/>
                  <a:pt x="3885662" y="2036099"/>
                </a:cubicBezTo>
                <a:cubicBezTo>
                  <a:pt x="3885662" y="2025182"/>
                  <a:pt x="3876811" y="2016331"/>
                  <a:pt x="3865894" y="2016331"/>
                </a:cubicBezTo>
                <a:cubicBezTo>
                  <a:pt x="3854977" y="2016331"/>
                  <a:pt x="3846126" y="2025182"/>
                  <a:pt x="3846126" y="2036099"/>
                </a:cubicBezTo>
                <a:cubicBezTo>
                  <a:pt x="3846126" y="2047017"/>
                  <a:pt x="3854977" y="2055868"/>
                  <a:pt x="3865894" y="2055868"/>
                </a:cubicBezTo>
                <a:close/>
                <a:moveTo>
                  <a:pt x="3672866" y="2055868"/>
                </a:moveTo>
                <a:cubicBezTo>
                  <a:pt x="3683783" y="2055868"/>
                  <a:pt x="3692634" y="2047017"/>
                  <a:pt x="3692634" y="2036099"/>
                </a:cubicBezTo>
                <a:cubicBezTo>
                  <a:pt x="3692634" y="2025182"/>
                  <a:pt x="3683783" y="2016331"/>
                  <a:pt x="3672866" y="2016331"/>
                </a:cubicBezTo>
                <a:cubicBezTo>
                  <a:pt x="3661948" y="2016331"/>
                  <a:pt x="3653098" y="2025182"/>
                  <a:pt x="3653098" y="2036099"/>
                </a:cubicBezTo>
                <a:cubicBezTo>
                  <a:pt x="3653098" y="2047017"/>
                  <a:pt x="3661948" y="2055868"/>
                  <a:pt x="3672866" y="2055868"/>
                </a:cubicBezTo>
                <a:close/>
                <a:moveTo>
                  <a:pt x="3479838" y="2055868"/>
                </a:moveTo>
                <a:cubicBezTo>
                  <a:pt x="3490755" y="2055868"/>
                  <a:pt x="3499606" y="2047017"/>
                  <a:pt x="3499606" y="2036099"/>
                </a:cubicBezTo>
                <a:cubicBezTo>
                  <a:pt x="3499606" y="2025182"/>
                  <a:pt x="3490755" y="2016331"/>
                  <a:pt x="3479838" y="2016331"/>
                </a:cubicBezTo>
                <a:cubicBezTo>
                  <a:pt x="3468920" y="2016331"/>
                  <a:pt x="3460069" y="2025182"/>
                  <a:pt x="3460069" y="2036099"/>
                </a:cubicBezTo>
                <a:cubicBezTo>
                  <a:pt x="3460069" y="2047017"/>
                  <a:pt x="3468920" y="2055868"/>
                  <a:pt x="3479838" y="2055868"/>
                </a:cubicBezTo>
                <a:close/>
                <a:moveTo>
                  <a:pt x="3286810" y="2055868"/>
                </a:moveTo>
                <a:cubicBezTo>
                  <a:pt x="3297728" y="2055868"/>
                  <a:pt x="3306579" y="2047017"/>
                  <a:pt x="3306579" y="2036099"/>
                </a:cubicBezTo>
                <a:cubicBezTo>
                  <a:pt x="3306579" y="2025182"/>
                  <a:pt x="3297728" y="2016331"/>
                  <a:pt x="3286810" y="2016331"/>
                </a:cubicBezTo>
                <a:cubicBezTo>
                  <a:pt x="3275893" y="2016331"/>
                  <a:pt x="3267042" y="2025182"/>
                  <a:pt x="3267042" y="2036099"/>
                </a:cubicBezTo>
                <a:cubicBezTo>
                  <a:pt x="3267042" y="2047017"/>
                  <a:pt x="3275893" y="2055868"/>
                  <a:pt x="3286810" y="2055868"/>
                </a:cubicBezTo>
                <a:close/>
                <a:moveTo>
                  <a:pt x="3093783" y="2055868"/>
                </a:moveTo>
                <a:cubicBezTo>
                  <a:pt x="3104700" y="2055868"/>
                  <a:pt x="3113551" y="2047017"/>
                  <a:pt x="3113551" y="2036099"/>
                </a:cubicBezTo>
                <a:cubicBezTo>
                  <a:pt x="3113551" y="2025182"/>
                  <a:pt x="3104700" y="2016331"/>
                  <a:pt x="3093783" y="2016331"/>
                </a:cubicBezTo>
                <a:cubicBezTo>
                  <a:pt x="3082865" y="2016331"/>
                  <a:pt x="3074014" y="2025182"/>
                  <a:pt x="3074014" y="2036099"/>
                </a:cubicBezTo>
                <a:cubicBezTo>
                  <a:pt x="3074014" y="2047017"/>
                  <a:pt x="3082865" y="2055868"/>
                  <a:pt x="3093783" y="2055868"/>
                </a:cubicBezTo>
                <a:close/>
                <a:moveTo>
                  <a:pt x="2900755" y="2055868"/>
                </a:moveTo>
                <a:cubicBezTo>
                  <a:pt x="2911673" y="2055868"/>
                  <a:pt x="2920524" y="2047017"/>
                  <a:pt x="2920524" y="2036099"/>
                </a:cubicBezTo>
                <a:cubicBezTo>
                  <a:pt x="2920524" y="2025182"/>
                  <a:pt x="2911673" y="2016331"/>
                  <a:pt x="2900755" y="2016331"/>
                </a:cubicBezTo>
                <a:cubicBezTo>
                  <a:pt x="2889838" y="2016331"/>
                  <a:pt x="2880987" y="2025182"/>
                  <a:pt x="2880987" y="2036099"/>
                </a:cubicBezTo>
                <a:cubicBezTo>
                  <a:pt x="2880987" y="2047017"/>
                  <a:pt x="2889838" y="2055868"/>
                  <a:pt x="2900755" y="2055868"/>
                </a:cubicBezTo>
                <a:close/>
                <a:moveTo>
                  <a:pt x="2707727" y="2055868"/>
                </a:moveTo>
                <a:cubicBezTo>
                  <a:pt x="2718644" y="2055868"/>
                  <a:pt x="2727495" y="2047017"/>
                  <a:pt x="2727495" y="2036099"/>
                </a:cubicBezTo>
                <a:cubicBezTo>
                  <a:pt x="2727495" y="2025182"/>
                  <a:pt x="2718644" y="2016331"/>
                  <a:pt x="2707727" y="2016331"/>
                </a:cubicBezTo>
                <a:cubicBezTo>
                  <a:pt x="2696809" y="2016331"/>
                  <a:pt x="2687958" y="2025182"/>
                  <a:pt x="2687958" y="2036099"/>
                </a:cubicBezTo>
                <a:cubicBezTo>
                  <a:pt x="2687958" y="2047017"/>
                  <a:pt x="2696809" y="2055868"/>
                  <a:pt x="2707727" y="2055868"/>
                </a:cubicBezTo>
                <a:close/>
                <a:moveTo>
                  <a:pt x="2514699" y="2055868"/>
                </a:moveTo>
                <a:cubicBezTo>
                  <a:pt x="2525617" y="2055868"/>
                  <a:pt x="2534468" y="2047017"/>
                  <a:pt x="2534468" y="2036099"/>
                </a:cubicBezTo>
                <a:cubicBezTo>
                  <a:pt x="2534468" y="2025182"/>
                  <a:pt x="2525617" y="2016331"/>
                  <a:pt x="2514699" y="2016331"/>
                </a:cubicBezTo>
                <a:cubicBezTo>
                  <a:pt x="2503782" y="2016331"/>
                  <a:pt x="2494931" y="2025182"/>
                  <a:pt x="2494931" y="2036099"/>
                </a:cubicBezTo>
                <a:cubicBezTo>
                  <a:pt x="2494931" y="2047017"/>
                  <a:pt x="2503782" y="2055868"/>
                  <a:pt x="2514699" y="2055868"/>
                </a:cubicBezTo>
                <a:close/>
                <a:moveTo>
                  <a:pt x="2321672" y="2055868"/>
                </a:moveTo>
                <a:cubicBezTo>
                  <a:pt x="2332589" y="2055868"/>
                  <a:pt x="2341440" y="2047017"/>
                  <a:pt x="2341440" y="2036099"/>
                </a:cubicBezTo>
                <a:cubicBezTo>
                  <a:pt x="2341440" y="2025182"/>
                  <a:pt x="2332589" y="2016331"/>
                  <a:pt x="2321672" y="2016331"/>
                </a:cubicBezTo>
                <a:cubicBezTo>
                  <a:pt x="2310754" y="2016331"/>
                  <a:pt x="2301903" y="2025182"/>
                  <a:pt x="2301903" y="2036099"/>
                </a:cubicBezTo>
                <a:cubicBezTo>
                  <a:pt x="2301903" y="2047017"/>
                  <a:pt x="2310754" y="2055868"/>
                  <a:pt x="2321672" y="2055868"/>
                </a:cubicBezTo>
                <a:close/>
                <a:moveTo>
                  <a:pt x="2128643" y="2055868"/>
                </a:moveTo>
                <a:cubicBezTo>
                  <a:pt x="2139561" y="2055868"/>
                  <a:pt x="2148412" y="2047017"/>
                  <a:pt x="2148412" y="2036099"/>
                </a:cubicBezTo>
                <a:cubicBezTo>
                  <a:pt x="2148412" y="2025182"/>
                  <a:pt x="2139561" y="2016331"/>
                  <a:pt x="2128643" y="2016331"/>
                </a:cubicBezTo>
                <a:cubicBezTo>
                  <a:pt x="2117726" y="2016331"/>
                  <a:pt x="2108875" y="2025182"/>
                  <a:pt x="2108875" y="2036099"/>
                </a:cubicBezTo>
                <a:cubicBezTo>
                  <a:pt x="2108875" y="2047017"/>
                  <a:pt x="2117726" y="2055868"/>
                  <a:pt x="2128643" y="2055868"/>
                </a:cubicBezTo>
                <a:close/>
                <a:moveTo>
                  <a:pt x="1935616" y="2055868"/>
                </a:moveTo>
                <a:cubicBezTo>
                  <a:pt x="1946533" y="2055868"/>
                  <a:pt x="1955384" y="2047017"/>
                  <a:pt x="1955384" y="2036099"/>
                </a:cubicBezTo>
                <a:cubicBezTo>
                  <a:pt x="1955384" y="2025182"/>
                  <a:pt x="1946533" y="2016331"/>
                  <a:pt x="1935616" y="2016331"/>
                </a:cubicBezTo>
                <a:cubicBezTo>
                  <a:pt x="1924698" y="2016331"/>
                  <a:pt x="1915848" y="2025182"/>
                  <a:pt x="1915848" y="2036099"/>
                </a:cubicBezTo>
                <a:cubicBezTo>
                  <a:pt x="1915848" y="2047017"/>
                  <a:pt x="1924698" y="2055868"/>
                  <a:pt x="1935616" y="2055868"/>
                </a:cubicBezTo>
                <a:close/>
                <a:moveTo>
                  <a:pt x="1727277" y="2055868"/>
                </a:moveTo>
                <a:cubicBezTo>
                  <a:pt x="1738195" y="2055868"/>
                  <a:pt x="1747045" y="2047017"/>
                  <a:pt x="1747045" y="2036099"/>
                </a:cubicBezTo>
                <a:cubicBezTo>
                  <a:pt x="1747045" y="2025182"/>
                  <a:pt x="1738195" y="2016331"/>
                  <a:pt x="1727277" y="2016331"/>
                </a:cubicBezTo>
                <a:cubicBezTo>
                  <a:pt x="1716359" y="2016331"/>
                  <a:pt x="1707508" y="2025182"/>
                  <a:pt x="1707508" y="2036099"/>
                </a:cubicBezTo>
                <a:cubicBezTo>
                  <a:pt x="1707508" y="2047017"/>
                  <a:pt x="1716359" y="2055868"/>
                  <a:pt x="1727277" y="2055868"/>
                </a:cubicBezTo>
                <a:close/>
                <a:moveTo>
                  <a:pt x="1534249" y="2055868"/>
                </a:moveTo>
                <a:cubicBezTo>
                  <a:pt x="1545167" y="2055868"/>
                  <a:pt x="1554018" y="2047017"/>
                  <a:pt x="1554018" y="2036099"/>
                </a:cubicBezTo>
                <a:cubicBezTo>
                  <a:pt x="1554018" y="2025182"/>
                  <a:pt x="1545167" y="2016331"/>
                  <a:pt x="1534249" y="2016331"/>
                </a:cubicBezTo>
                <a:cubicBezTo>
                  <a:pt x="1523332" y="2016331"/>
                  <a:pt x="1514481" y="2025182"/>
                  <a:pt x="1514481" y="2036099"/>
                </a:cubicBezTo>
                <a:cubicBezTo>
                  <a:pt x="1514481" y="2047017"/>
                  <a:pt x="1523332" y="2055868"/>
                  <a:pt x="1534249" y="2055868"/>
                </a:cubicBezTo>
                <a:close/>
                <a:moveTo>
                  <a:pt x="1341222" y="2055868"/>
                </a:moveTo>
                <a:cubicBezTo>
                  <a:pt x="1352139" y="2055868"/>
                  <a:pt x="1360990" y="2047017"/>
                  <a:pt x="1360990" y="2036099"/>
                </a:cubicBezTo>
                <a:cubicBezTo>
                  <a:pt x="1360990" y="2025182"/>
                  <a:pt x="1352139" y="2016331"/>
                  <a:pt x="1341222" y="2016331"/>
                </a:cubicBezTo>
                <a:cubicBezTo>
                  <a:pt x="1330304" y="2016331"/>
                  <a:pt x="1321453" y="2025182"/>
                  <a:pt x="1321453" y="2036099"/>
                </a:cubicBezTo>
                <a:cubicBezTo>
                  <a:pt x="1321453" y="2047017"/>
                  <a:pt x="1330304" y="2055868"/>
                  <a:pt x="1341222" y="2055868"/>
                </a:cubicBezTo>
                <a:close/>
                <a:moveTo>
                  <a:pt x="1148193" y="2055868"/>
                </a:moveTo>
                <a:cubicBezTo>
                  <a:pt x="1159111" y="2055868"/>
                  <a:pt x="1167962" y="2047017"/>
                  <a:pt x="1167962" y="2036099"/>
                </a:cubicBezTo>
                <a:cubicBezTo>
                  <a:pt x="1167962" y="2025182"/>
                  <a:pt x="1159111" y="2016331"/>
                  <a:pt x="1148193" y="2016331"/>
                </a:cubicBezTo>
                <a:cubicBezTo>
                  <a:pt x="1137276" y="2016331"/>
                  <a:pt x="1128425" y="2025182"/>
                  <a:pt x="1128425" y="2036099"/>
                </a:cubicBezTo>
                <a:cubicBezTo>
                  <a:pt x="1128425" y="2047017"/>
                  <a:pt x="1137276" y="2055868"/>
                  <a:pt x="1148193" y="2055868"/>
                </a:cubicBezTo>
                <a:close/>
                <a:moveTo>
                  <a:pt x="955166" y="2055868"/>
                </a:moveTo>
                <a:cubicBezTo>
                  <a:pt x="966083" y="2055868"/>
                  <a:pt x="974934" y="2047017"/>
                  <a:pt x="974934" y="2036099"/>
                </a:cubicBezTo>
                <a:cubicBezTo>
                  <a:pt x="974934" y="2025182"/>
                  <a:pt x="966083" y="2016331"/>
                  <a:pt x="955166" y="2016331"/>
                </a:cubicBezTo>
                <a:cubicBezTo>
                  <a:pt x="944248" y="2016331"/>
                  <a:pt x="935398" y="2025182"/>
                  <a:pt x="935398" y="2036099"/>
                </a:cubicBezTo>
                <a:cubicBezTo>
                  <a:pt x="935398" y="2047017"/>
                  <a:pt x="944248" y="2055868"/>
                  <a:pt x="955166" y="2055868"/>
                </a:cubicBezTo>
                <a:close/>
                <a:moveTo>
                  <a:pt x="762138" y="2055868"/>
                </a:moveTo>
                <a:cubicBezTo>
                  <a:pt x="773056" y="2055868"/>
                  <a:pt x="781907" y="2047017"/>
                  <a:pt x="781907" y="2036099"/>
                </a:cubicBezTo>
                <a:cubicBezTo>
                  <a:pt x="781907" y="2025182"/>
                  <a:pt x="773056" y="2016331"/>
                  <a:pt x="762138" y="2016331"/>
                </a:cubicBezTo>
                <a:cubicBezTo>
                  <a:pt x="751221" y="2016331"/>
                  <a:pt x="742370" y="2025182"/>
                  <a:pt x="742370" y="2036099"/>
                </a:cubicBezTo>
                <a:cubicBezTo>
                  <a:pt x="742370" y="2047017"/>
                  <a:pt x="751221" y="2055868"/>
                  <a:pt x="762138" y="2055868"/>
                </a:cubicBezTo>
                <a:close/>
                <a:moveTo>
                  <a:pt x="569111" y="2055868"/>
                </a:moveTo>
                <a:cubicBezTo>
                  <a:pt x="580028" y="2055868"/>
                  <a:pt x="588879" y="2047017"/>
                  <a:pt x="588879" y="2036099"/>
                </a:cubicBezTo>
                <a:cubicBezTo>
                  <a:pt x="588879" y="2025182"/>
                  <a:pt x="580028" y="2016331"/>
                  <a:pt x="569111" y="2016331"/>
                </a:cubicBezTo>
                <a:cubicBezTo>
                  <a:pt x="558193" y="2016331"/>
                  <a:pt x="549343" y="2025182"/>
                  <a:pt x="549343" y="2036099"/>
                </a:cubicBezTo>
                <a:cubicBezTo>
                  <a:pt x="549343" y="2047017"/>
                  <a:pt x="558193" y="2055868"/>
                  <a:pt x="569111" y="2055868"/>
                </a:cubicBezTo>
                <a:close/>
                <a:moveTo>
                  <a:pt x="376082" y="2055868"/>
                </a:moveTo>
                <a:cubicBezTo>
                  <a:pt x="387000" y="2055868"/>
                  <a:pt x="395851" y="2047017"/>
                  <a:pt x="395851" y="2036099"/>
                </a:cubicBezTo>
                <a:cubicBezTo>
                  <a:pt x="395851" y="2025182"/>
                  <a:pt x="387000" y="2016331"/>
                  <a:pt x="376082" y="2016331"/>
                </a:cubicBezTo>
                <a:cubicBezTo>
                  <a:pt x="365165" y="2016331"/>
                  <a:pt x="356314" y="2025182"/>
                  <a:pt x="356314" y="2036099"/>
                </a:cubicBezTo>
                <a:cubicBezTo>
                  <a:pt x="356314" y="2047017"/>
                  <a:pt x="365165" y="2055868"/>
                  <a:pt x="376082" y="2055868"/>
                </a:cubicBezTo>
                <a:close/>
                <a:moveTo>
                  <a:pt x="183055" y="2055868"/>
                </a:moveTo>
                <a:cubicBezTo>
                  <a:pt x="193973" y="2055868"/>
                  <a:pt x="202823" y="2047017"/>
                  <a:pt x="202823" y="2036099"/>
                </a:cubicBezTo>
                <a:cubicBezTo>
                  <a:pt x="202823" y="2025182"/>
                  <a:pt x="193973" y="2016331"/>
                  <a:pt x="183055" y="2016331"/>
                </a:cubicBezTo>
                <a:cubicBezTo>
                  <a:pt x="172137" y="2016331"/>
                  <a:pt x="163287" y="2025182"/>
                  <a:pt x="163287" y="2036099"/>
                </a:cubicBezTo>
                <a:cubicBezTo>
                  <a:pt x="163287" y="2047017"/>
                  <a:pt x="172137" y="2055868"/>
                  <a:pt x="183055" y="2055868"/>
                </a:cubicBezTo>
                <a:close/>
                <a:moveTo>
                  <a:pt x="0" y="2249416"/>
                </a:moveTo>
                <a:lnTo>
                  <a:pt x="4006" y="2247757"/>
                </a:lnTo>
                <a:cubicBezTo>
                  <a:pt x="7583" y="2244179"/>
                  <a:pt x="9796" y="2239237"/>
                  <a:pt x="9796" y="2233778"/>
                </a:cubicBezTo>
                <a:cubicBezTo>
                  <a:pt x="9796" y="2228320"/>
                  <a:pt x="7583" y="2223378"/>
                  <a:pt x="4006" y="2219800"/>
                </a:cubicBezTo>
                <a:lnTo>
                  <a:pt x="0" y="2218141"/>
                </a:lnTo>
                <a:close/>
                <a:moveTo>
                  <a:pt x="8349367" y="2253547"/>
                </a:moveTo>
                <a:cubicBezTo>
                  <a:pt x="8354825" y="2253547"/>
                  <a:pt x="8359767" y="2251334"/>
                  <a:pt x="8363345" y="2247757"/>
                </a:cubicBezTo>
                <a:lnTo>
                  <a:pt x="8366380" y="2240429"/>
                </a:lnTo>
                <a:lnTo>
                  <a:pt x="8366380" y="2227127"/>
                </a:lnTo>
                <a:lnTo>
                  <a:pt x="8363345" y="2219800"/>
                </a:lnTo>
                <a:cubicBezTo>
                  <a:pt x="8359767" y="2216223"/>
                  <a:pt x="8354825" y="2214010"/>
                  <a:pt x="8349367" y="2214010"/>
                </a:cubicBezTo>
                <a:cubicBezTo>
                  <a:pt x="8338449" y="2214010"/>
                  <a:pt x="8329598" y="2222861"/>
                  <a:pt x="8329598" y="2233778"/>
                </a:cubicBezTo>
                <a:cubicBezTo>
                  <a:pt x="8329598" y="2244696"/>
                  <a:pt x="8338449" y="2253547"/>
                  <a:pt x="8349367" y="2253547"/>
                </a:cubicBezTo>
                <a:close/>
                <a:moveTo>
                  <a:pt x="8156338" y="2253547"/>
                </a:moveTo>
                <a:cubicBezTo>
                  <a:pt x="8167256" y="2253547"/>
                  <a:pt x="8176107" y="2244696"/>
                  <a:pt x="8176107" y="2233778"/>
                </a:cubicBezTo>
                <a:cubicBezTo>
                  <a:pt x="8176107" y="2222861"/>
                  <a:pt x="8167256" y="2214010"/>
                  <a:pt x="8156338" y="2214010"/>
                </a:cubicBezTo>
                <a:cubicBezTo>
                  <a:pt x="8145421" y="2214010"/>
                  <a:pt x="8136570" y="2222861"/>
                  <a:pt x="8136570" y="2233778"/>
                </a:cubicBezTo>
                <a:cubicBezTo>
                  <a:pt x="8136570" y="2244696"/>
                  <a:pt x="8145421" y="2253547"/>
                  <a:pt x="8156338" y="2253547"/>
                </a:cubicBezTo>
                <a:close/>
                <a:moveTo>
                  <a:pt x="7963311" y="2253547"/>
                </a:moveTo>
                <a:cubicBezTo>
                  <a:pt x="7974228" y="2253547"/>
                  <a:pt x="7983079" y="2244696"/>
                  <a:pt x="7983079" y="2233778"/>
                </a:cubicBezTo>
                <a:cubicBezTo>
                  <a:pt x="7983079" y="2222861"/>
                  <a:pt x="7974228" y="2214010"/>
                  <a:pt x="7963311" y="2214010"/>
                </a:cubicBezTo>
                <a:cubicBezTo>
                  <a:pt x="7952393" y="2214010"/>
                  <a:pt x="7943543" y="2222861"/>
                  <a:pt x="7943543" y="2233778"/>
                </a:cubicBezTo>
                <a:cubicBezTo>
                  <a:pt x="7943543" y="2244696"/>
                  <a:pt x="7952393" y="2253547"/>
                  <a:pt x="7963311" y="2253547"/>
                </a:cubicBezTo>
                <a:close/>
                <a:moveTo>
                  <a:pt x="7770283" y="2253547"/>
                </a:moveTo>
                <a:cubicBezTo>
                  <a:pt x="7781201" y="2253547"/>
                  <a:pt x="7790052" y="2244696"/>
                  <a:pt x="7790052" y="2233778"/>
                </a:cubicBezTo>
                <a:cubicBezTo>
                  <a:pt x="7790052" y="2222861"/>
                  <a:pt x="7781201" y="2214010"/>
                  <a:pt x="7770283" y="2214010"/>
                </a:cubicBezTo>
                <a:cubicBezTo>
                  <a:pt x="7759366" y="2214010"/>
                  <a:pt x="7750515" y="2222861"/>
                  <a:pt x="7750515" y="2233778"/>
                </a:cubicBezTo>
                <a:cubicBezTo>
                  <a:pt x="7750515" y="2244696"/>
                  <a:pt x="7759366" y="2253547"/>
                  <a:pt x="7770283" y="2253547"/>
                </a:cubicBezTo>
                <a:close/>
                <a:moveTo>
                  <a:pt x="7577256" y="2253547"/>
                </a:moveTo>
                <a:cubicBezTo>
                  <a:pt x="7588174" y="2253547"/>
                  <a:pt x="7597024" y="2244696"/>
                  <a:pt x="7597024" y="2233778"/>
                </a:cubicBezTo>
                <a:cubicBezTo>
                  <a:pt x="7597024" y="2222861"/>
                  <a:pt x="7588174" y="2214010"/>
                  <a:pt x="7577256" y="2214010"/>
                </a:cubicBezTo>
                <a:cubicBezTo>
                  <a:pt x="7566338" y="2214010"/>
                  <a:pt x="7557488" y="2222861"/>
                  <a:pt x="7557488" y="2233778"/>
                </a:cubicBezTo>
                <a:cubicBezTo>
                  <a:pt x="7557488" y="2244696"/>
                  <a:pt x="7566338" y="2253547"/>
                  <a:pt x="7577256" y="2253547"/>
                </a:cubicBezTo>
                <a:close/>
                <a:moveTo>
                  <a:pt x="7384228" y="2253547"/>
                </a:moveTo>
                <a:cubicBezTo>
                  <a:pt x="7395145" y="2253547"/>
                  <a:pt x="7403996" y="2244696"/>
                  <a:pt x="7403996" y="2233778"/>
                </a:cubicBezTo>
                <a:cubicBezTo>
                  <a:pt x="7403996" y="2222861"/>
                  <a:pt x="7395145" y="2214010"/>
                  <a:pt x="7384228" y="2214010"/>
                </a:cubicBezTo>
                <a:cubicBezTo>
                  <a:pt x="7373310" y="2214010"/>
                  <a:pt x="7364459" y="2222861"/>
                  <a:pt x="7364459" y="2233778"/>
                </a:cubicBezTo>
                <a:cubicBezTo>
                  <a:pt x="7364459" y="2244696"/>
                  <a:pt x="7373310" y="2253547"/>
                  <a:pt x="7384228" y="2253547"/>
                </a:cubicBezTo>
                <a:close/>
                <a:moveTo>
                  <a:pt x="7191200" y="2253547"/>
                </a:moveTo>
                <a:cubicBezTo>
                  <a:pt x="7202118" y="2253547"/>
                  <a:pt x="7210968" y="2244696"/>
                  <a:pt x="7210968" y="2233778"/>
                </a:cubicBezTo>
                <a:cubicBezTo>
                  <a:pt x="7210968" y="2222861"/>
                  <a:pt x="7202118" y="2214010"/>
                  <a:pt x="7191200" y="2214010"/>
                </a:cubicBezTo>
                <a:cubicBezTo>
                  <a:pt x="7180283" y="2214010"/>
                  <a:pt x="7171432" y="2222861"/>
                  <a:pt x="7171432" y="2233778"/>
                </a:cubicBezTo>
                <a:cubicBezTo>
                  <a:pt x="7171432" y="2244696"/>
                  <a:pt x="7180283" y="2253547"/>
                  <a:pt x="7191200" y="2253547"/>
                </a:cubicBezTo>
                <a:close/>
                <a:moveTo>
                  <a:pt x="6998173" y="2253547"/>
                </a:moveTo>
                <a:cubicBezTo>
                  <a:pt x="7009090" y="2253547"/>
                  <a:pt x="7017941" y="2244696"/>
                  <a:pt x="7017941" y="2233778"/>
                </a:cubicBezTo>
                <a:cubicBezTo>
                  <a:pt x="7017941" y="2222861"/>
                  <a:pt x="7009090" y="2214010"/>
                  <a:pt x="6998173" y="2214010"/>
                </a:cubicBezTo>
                <a:cubicBezTo>
                  <a:pt x="6987255" y="2214010"/>
                  <a:pt x="6978404" y="2222861"/>
                  <a:pt x="6978404" y="2233778"/>
                </a:cubicBezTo>
                <a:cubicBezTo>
                  <a:pt x="6978404" y="2244696"/>
                  <a:pt x="6987255" y="2253547"/>
                  <a:pt x="6998173" y="2253547"/>
                </a:cubicBezTo>
                <a:close/>
                <a:moveTo>
                  <a:pt x="6805144" y="2253547"/>
                </a:moveTo>
                <a:cubicBezTo>
                  <a:pt x="6816062" y="2253547"/>
                  <a:pt x="6824913" y="2244696"/>
                  <a:pt x="6824913" y="2233778"/>
                </a:cubicBezTo>
                <a:cubicBezTo>
                  <a:pt x="6824913" y="2222861"/>
                  <a:pt x="6816062" y="2214010"/>
                  <a:pt x="6805144" y="2214010"/>
                </a:cubicBezTo>
                <a:cubicBezTo>
                  <a:pt x="6794227" y="2214010"/>
                  <a:pt x="6785376" y="2222861"/>
                  <a:pt x="6785376" y="2233778"/>
                </a:cubicBezTo>
                <a:cubicBezTo>
                  <a:pt x="6785376" y="2244696"/>
                  <a:pt x="6794227" y="2253547"/>
                  <a:pt x="6805144" y="2253547"/>
                </a:cubicBezTo>
                <a:close/>
                <a:moveTo>
                  <a:pt x="6612117" y="2253547"/>
                </a:moveTo>
                <a:cubicBezTo>
                  <a:pt x="6623034" y="2253547"/>
                  <a:pt x="6631885" y="2244696"/>
                  <a:pt x="6631885" y="2233778"/>
                </a:cubicBezTo>
                <a:cubicBezTo>
                  <a:pt x="6631885" y="2222861"/>
                  <a:pt x="6623034" y="2214010"/>
                  <a:pt x="6612117" y="2214010"/>
                </a:cubicBezTo>
                <a:cubicBezTo>
                  <a:pt x="6601199" y="2214010"/>
                  <a:pt x="6592348" y="2222861"/>
                  <a:pt x="6592348" y="2233778"/>
                </a:cubicBezTo>
                <a:cubicBezTo>
                  <a:pt x="6592348" y="2244696"/>
                  <a:pt x="6601199" y="2253547"/>
                  <a:pt x="6612117" y="2253547"/>
                </a:cubicBezTo>
                <a:close/>
                <a:moveTo>
                  <a:pt x="6403778" y="2253547"/>
                </a:moveTo>
                <a:cubicBezTo>
                  <a:pt x="6414695" y="2253547"/>
                  <a:pt x="6423546" y="2244696"/>
                  <a:pt x="6423546" y="2233778"/>
                </a:cubicBezTo>
                <a:cubicBezTo>
                  <a:pt x="6423546" y="2222861"/>
                  <a:pt x="6414695" y="2214010"/>
                  <a:pt x="6403778" y="2214010"/>
                </a:cubicBezTo>
                <a:cubicBezTo>
                  <a:pt x="6392860" y="2214010"/>
                  <a:pt x="6384009" y="2222861"/>
                  <a:pt x="6384009" y="2233778"/>
                </a:cubicBezTo>
                <a:cubicBezTo>
                  <a:pt x="6384009" y="2244696"/>
                  <a:pt x="6392860" y="2253547"/>
                  <a:pt x="6403778" y="2253547"/>
                </a:cubicBezTo>
                <a:close/>
                <a:moveTo>
                  <a:pt x="6210750" y="2253547"/>
                </a:moveTo>
                <a:cubicBezTo>
                  <a:pt x="6221668" y="2253547"/>
                  <a:pt x="6230519" y="2244696"/>
                  <a:pt x="6230519" y="2233778"/>
                </a:cubicBezTo>
                <a:cubicBezTo>
                  <a:pt x="6230519" y="2222861"/>
                  <a:pt x="6221668" y="2214010"/>
                  <a:pt x="6210750" y="2214010"/>
                </a:cubicBezTo>
                <a:cubicBezTo>
                  <a:pt x="6199833" y="2214010"/>
                  <a:pt x="6190982" y="2222861"/>
                  <a:pt x="6190982" y="2233778"/>
                </a:cubicBezTo>
                <a:cubicBezTo>
                  <a:pt x="6190982" y="2244696"/>
                  <a:pt x="6199833" y="2253547"/>
                  <a:pt x="6210750" y="2253547"/>
                </a:cubicBezTo>
                <a:close/>
                <a:moveTo>
                  <a:pt x="6017723" y="2253547"/>
                </a:moveTo>
                <a:cubicBezTo>
                  <a:pt x="6028640" y="2253547"/>
                  <a:pt x="6037491" y="2244696"/>
                  <a:pt x="6037491" y="2233778"/>
                </a:cubicBezTo>
                <a:cubicBezTo>
                  <a:pt x="6037491" y="2222861"/>
                  <a:pt x="6028640" y="2214010"/>
                  <a:pt x="6017723" y="2214010"/>
                </a:cubicBezTo>
                <a:cubicBezTo>
                  <a:pt x="6006805" y="2214010"/>
                  <a:pt x="5997954" y="2222861"/>
                  <a:pt x="5997954" y="2233778"/>
                </a:cubicBezTo>
                <a:cubicBezTo>
                  <a:pt x="5997954" y="2244696"/>
                  <a:pt x="6006805" y="2253547"/>
                  <a:pt x="6017723" y="2253547"/>
                </a:cubicBezTo>
                <a:close/>
                <a:moveTo>
                  <a:pt x="5824694" y="2253547"/>
                </a:moveTo>
                <a:cubicBezTo>
                  <a:pt x="5835612" y="2253547"/>
                  <a:pt x="5844463" y="2244696"/>
                  <a:pt x="5844463" y="2233778"/>
                </a:cubicBezTo>
                <a:cubicBezTo>
                  <a:pt x="5844463" y="2222861"/>
                  <a:pt x="5835612" y="2214010"/>
                  <a:pt x="5824694" y="2214010"/>
                </a:cubicBezTo>
                <a:cubicBezTo>
                  <a:pt x="5813777" y="2214010"/>
                  <a:pt x="5804926" y="2222861"/>
                  <a:pt x="5804926" y="2233778"/>
                </a:cubicBezTo>
                <a:cubicBezTo>
                  <a:pt x="5804926" y="2244696"/>
                  <a:pt x="5813777" y="2253547"/>
                  <a:pt x="5824694" y="2253547"/>
                </a:cubicBezTo>
                <a:close/>
                <a:moveTo>
                  <a:pt x="5631667" y="2253547"/>
                </a:moveTo>
                <a:cubicBezTo>
                  <a:pt x="5642584" y="2253547"/>
                  <a:pt x="5651435" y="2244696"/>
                  <a:pt x="5651435" y="2233778"/>
                </a:cubicBezTo>
                <a:cubicBezTo>
                  <a:pt x="5651435" y="2222861"/>
                  <a:pt x="5642584" y="2214010"/>
                  <a:pt x="5631667" y="2214010"/>
                </a:cubicBezTo>
                <a:cubicBezTo>
                  <a:pt x="5620749" y="2214010"/>
                  <a:pt x="5611899" y="2222861"/>
                  <a:pt x="5611899" y="2233778"/>
                </a:cubicBezTo>
                <a:cubicBezTo>
                  <a:pt x="5611899" y="2244696"/>
                  <a:pt x="5620749" y="2253547"/>
                  <a:pt x="5631667" y="2253547"/>
                </a:cubicBezTo>
                <a:close/>
                <a:moveTo>
                  <a:pt x="5438639" y="2253547"/>
                </a:moveTo>
                <a:cubicBezTo>
                  <a:pt x="5449557" y="2253547"/>
                  <a:pt x="5458408" y="2244696"/>
                  <a:pt x="5458408" y="2233778"/>
                </a:cubicBezTo>
                <a:cubicBezTo>
                  <a:pt x="5458408" y="2222861"/>
                  <a:pt x="5449557" y="2214010"/>
                  <a:pt x="5438639" y="2214010"/>
                </a:cubicBezTo>
                <a:cubicBezTo>
                  <a:pt x="5427722" y="2214010"/>
                  <a:pt x="5418871" y="2222861"/>
                  <a:pt x="5418871" y="2233778"/>
                </a:cubicBezTo>
                <a:cubicBezTo>
                  <a:pt x="5418871" y="2244696"/>
                  <a:pt x="5427722" y="2253547"/>
                  <a:pt x="5438639" y="2253547"/>
                </a:cubicBezTo>
                <a:close/>
                <a:moveTo>
                  <a:pt x="5245612" y="2253547"/>
                </a:moveTo>
                <a:cubicBezTo>
                  <a:pt x="5256529" y="2253547"/>
                  <a:pt x="5265380" y="2244696"/>
                  <a:pt x="5265380" y="2233778"/>
                </a:cubicBezTo>
                <a:cubicBezTo>
                  <a:pt x="5265380" y="2222861"/>
                  <a:pt x="5256529" y="2214010"/>
                  <a:pt x="5245612" y="2214010"/>
                </a:cubicBezTo>
                <a:cubicBezTo>
                  <a:pt x="5234694" y="2214010"/>
                  <a:pt x="5225843" y="2222861"/>
                  <a:pt x="5225843" y="2233778"/>
                </a:cubicBezTo>
                <a:cubicBezTo>
                  <a:pt x="5225843" y="2244696"/>
                  <a:pt x="5234694" y="2253547"/>
                  <a:pt x="5245612" y="2253547"/>
                </a:cubicBezTo>
                <a:close/>
                <a:moveTo>
                  <a:pt x="5052584" y="2253547"/>
                </a:moveTo>
                <a:cubicBezTo>
                  <a:pt x="5063502" y="2253547"/>
                  <a:pt x="5072353" y="2244696"/>
                  <a:pt x="5072353" y="2233778"/>
                </a:cubicBezTo>
                <a:cubicBezTo>
                  <a:pt x="5072353" y="2222861"/>
                  <a:pt x="5063502" y="2214010"/>
                  <a:pt x="5052584" y="2214010"/>
                </a:cubicBezTo>
                <a:cubicBezTo>
                  <a:pt x="5041666" y="2214010"/>
                  <a:pt x="5032815" y="2222861"/>
                  <a:pt x="5032815" y="2233778"/>
                </a:cubicBezTo>
                <a:cubicBezTo>
                  <a:pt x="5032815" y="2244696"/>
                  <a:pt x="5041666" y="2253547"/>
                  <a:pt x="5052584" y="2253547"/>
                </a:cubicBezTo>
                <a:close/>
                <a:moveTo>
                  <a:pt x="4859557" y="2253547"/>
                </a:moveTo>
                <a:cubicBezTo>
                  <a:pt x="4870473" y="2253547"/>
                  <a:pt x="4879324" y="2244696"/>
                  <a:pt x="4879324" y="2233778"/>
                </a:cubicBezTo>
                <a:cubicBezTo>
                  <a:pt x="4879324" y="2222861"/>
                  <a:pt x="4870473" y="2214010"/>
                  <a:pt x="4859557" y="2214010"/>
                </a:cubicBezTo>
                <a:cubicBezTo>
                  <a:pt x="4848639" y="2214010"/>
                  <a:pt x="4839789" y="2222861"/>
                  <a:pt x="4839789" y="2233778"/>
                </a:cubicBezTo>
                <a:cubicBezTo>
                  <a:pt x="4839789" y="2244696"/>
                  <a:pt x="4848639" y="2253547"/>
                  <a:pt x="4859557" y="2253547"/>
                </a:cubicBezTo>
                <a:close/>
                <a:moveTo>
                  <a:pt x="4666528" y="2253547"/>
                </a:moveTo>
                <a:cubicBezTo>
                  <a:pt x="4677446" y="2253547"/>
                  <a:pt x="4686297" y="2244696"/>
                  <a:pt x="4686297" y="2233778"/>
                </a:cubicBezTo>
                <a:cubicBezTo>
                  <a:pt x="4686297" y="2222861"/>
                  <a:pt x="4677446" y="2214010"/>
                  <a:pt x="4666528" y="2214010"/>
                </a:cubicBezTo>
                <a:cubicBezTo>
                  <a:pt x="4655612" y="2214010"/>
                  <a:pt x="4646761" y="2222861"/>
                  <a:pt x="4646761" y="2233778"/>
                </a:cubicBezTo>
                <a:cubicBezTo>
                  <a:pt x="4646761" y="2244696"/>
                  <a:pt x="4655612" y="2253547"/>
                  <a:pt x="4666528" y="2253547"/>
                </a:cubicBezTo>
                <a:close/>
                <a:moveTo>
                  <a:pt x="4473501" y="2253547"/>
                </a:moveTo>
                <a:cubicBezTo>
                  <a:pt x="4484419" y="2253547"/>
                  <a:pt x="4493269" y="2244696"/>
                  <a:pt x="4493269" y="2233778"/>
                </a:cubicBezTo>
                <a:cubicBezTo>
                  <a:pt x="4493269" y="2222861"/>
                  <a:pt x="4484419" y="2214010"/>
                  <a:pt x="4473501" y="2214010"/>
                </a:cubicBezTo>
                <a:cubicBezTo>
                  <a:pt x="4462582" y="2214010"/>
                  <a:pt x="4453732" y="2222861"/>
                  <a:pt x="4453732" y="2233778"/>
                </a:cubicBezTo>
                <a:cubicBezTo>
                  <a:pt x="4453732" y="2244696"/>
                  <a:pt x="4462582" y="2253547"/>
                  <a:pt x="4473501" y="2253547"/>
                </a:cubicBezTo>
                <a:close/>
                <a:moveTo>
                  <a:pt x="4280474" y="2253547"/>
                </a:moveTo>
                <a:cubicBezTo>
                  <a:pt x="4291390" y="2253547"/>
                  <a:pt x="4300242" y="2244696"/>
                  <a:pt x="4300242" y="2233778"/>
                </a:cubicBezTo>
                <a:cubicBezTo>
                  <a:pt x="4300242" y="2222861"/>
                  <a:pt x="4291390" y="2214010"/>
                  <a:pt x="4280474" y="2214010"/>
                </a:cubicBezTo>
                <a:cubicBezTo>
                  <a:pt x="4269556" y="2214010"/>
                  <a:pt x="4260705" y="2222861"/>
                  <a:pt x="4260705" y="2233778"/>
                </a:cubicBezTo>
                <a:cubicBezTo>
                  <a:pt x="4260705" y="2244696"/>
                  <a:pt x="4269556" y="2253547"/>
                  <a:pt x="4280474" y="2253547"/>
                </a:cubicBezTo>
                <a:close/>
                <a:moveTo>
                  <a:pt x="4058922" y="2253547"/>
                </a:moveTo>
                <a:cubicBezTo>
                  <a:pt x="4069840" y="2253547"/>
                  <a:pt x="4078690" y="2244696"/>
                  <a:pt x="4078690" y="2233778"/>
                </a:cubicBezTo>
                <a:cubicBezTo>
                  <a:pt x="4078690" y="2222861"/>
                  <a:pt x="4069840" y="2214010"/>
                  <a:pt x="4058922" y="2214010"/>
                </a:cubicBezTo>
                <a:cubicBezTo>
                  <a:pt x="4048003" y="2214010"/>
                  <a:pt x="4039153" y="2222861"/>
                  <a:pt x="4039153" y="2233778"/>
                </a:cubicBezTo>
                <a:cubicBezTo>
                  <a:pt x="4039153" y="2244696"/>
                  <a:pt x="4048003" y="2253547"/>
                  <a:pt x="4058922" y="2253547"/>
                </a:cubicBezTo>
                <a:close/>
                <a:moveTo>
                  <a:pt x="3865894" y="2253547"/>
                </a:moveTo>
                <a:cubicBezTo>
                  <a:pt x="3876811" y="2253547"/>
                  <a:pt x="3885662" y="2244696"/>
                  <a:pt x="3885662" y="2233778"/>
                </a:cubicBezTo>
                <a:cubicBezTo>
                  <a:pt x="3885662" y="2222861"/>
                  <a:pt x="3876811" y="2214010"/>
                  <a:pt x="3865894" y="2214010"/>
                </a:cubicBezTo>
                <a:cubicBezTo>
                  <a:pt x="3854977" y="2214010"/>
                  <a:pt x="3846126" y="2222861"/>
                  <a:pt x="3846126" y="2233778"/>
                </a:cubicBezTo>
                <a:cubicBezTo>
                  <a:pt x="3846126" y="2244696"/>
                  <a:pt x="3854977" y="2253547"/>
                  <a:pt x="3865894" y="2253547"/>
                </a:cubicBezTo>
                <a:close/>
                <a:moveTo>
                  <a:pt x="3672866" y="2253547"/>
                </a:moveTo>
                <a:cubicBezTo>
                  <a:pt x="3683783" y="2253547"/>
                  <a:pt x="3692634" y="2244696"/>
                  <a:pt x="3692634" y="2233778"/>
                </a:cubicBezTo>
                <a:cubicBezTo>
                  <a:pt x="3692634" y="2222861"/>
                  <a:pt x="3683783" y="2214010"/>
                  <a:pt x="3672866" y="2214010"/>
                </a:cubicBezTo>
                <a:cubicBezTo>
                  <a:pt x="3661948" y="2214010"/>
                  <a:pt x="3653098" y="2222861"/>
                  <a:pt x="3653098" y="2233778"/>
                </a:cubicBezTo>
                <a:cubicBezTo>
                  <a:pt x="3653098" y="2244696"/>
                  <a:pt x="3661948" y="2253547"/>
                  <a:pt x="3672866" y="2253547"/>
                </a:cubicBezTo>
                <a:close/>
                <a:moveTo>
                  <a:pt x="3479838" y="2253547"/>
                </a:moveTo>
                <a:cubicBezTo>
                  <a:pt x="3490755" y="2253547"/>
                  <a:pt x="3499606" y="2244696"/>
                  <a:pt x="3499606" y="2233778"/>
                </a:cubicBezTo>
                <a:cubicBezTo>
                  <a:pt x="3499606" y="2222861"/>
                  <a:pt x="3490755" y="2214010"/>
                  <a:pt x="3479838" y="2214010"/>
                </a:cubicBezTo>
                <a:cubicBezTo>
                  <a:pt x="3468920" y="2214010"/>
                  <a:pt x="3460069" y="2222861"/>
                  <a:pt x="3460069" y="2233778"/>
                </a:cubicBezTo>
                <a:cubicBezTo>
                  <a:pt x="3460069" y="2244696"/>
                  <a:pt x="3468920" y="2253547"/>
                  <a:pt x="3479838" y="2253547"/>
                </a:cubicBezTo>
                <a:close/>
                <a:moveTo>
                  <a:pt x="3286810" y="2253547"/>
                </a:moveTo>
                <a:cubicBezTo>
                  <a:pt x="3297728" y="2253547"/>
                  <a:pt x="3306579" y="2244696"/>
                  <a:pt x="3306579" y="2233778"/>
                </a:cubicBezTo>
                <a:cubicBezTo>
                  <a:pt x="3306579" y="2222861"/>
                  <a:pt x="3297728" y="2214010"/>
                  <a:pt x="3286810" y="2214010"/>
                </a:cubicBezTo>
                <a:cubicBezTo>
                  <a:pt x="3275893" y="2214010"/>
                  <a:pt x="3267042" y="2222861"/>
                  <a:pt x="3267042" y="2233778"/>
                </a:cubicBezTo>
                <a:cubicBezTo>
                  <a:pt x="3267042" y="2244696"/>
                  <a:pt x="3275893" y="2253547"/>
                  <a:pt x="3286810" y="2253547"/>
                </a:cubicBezTo>
                <a:close/>
                <a:moveTo>
                  <a:pt x="3093783" y="2253547"/>
                </a:moveTo>
                <a:cubicBezTo>
                  <a:pt x="3104700" y="2253547"/>
                  <a:pt x="3113551" y="2244696"/>
                  <a:pt x="3113551" y="2233778"/>
                </a:cubicBezTo>
                <a:cubicBezTo>
                  <a:pt x="3113551" y="2222861"/>
                  <a:pt x="3104700" y="2214010"/>
                  <a:pt x="3093783" y="2214010"/>
                </a:cubicBezTo>
                <a:cubicBezTo>
                  <a:pt x="3082865" y="2214010"/>
                  <a:pt x="3074014" y="2222861"/>
                  <a:pt x="3074014" y="2233778"/>
                </a:cubicBezTo>
                <a:cubicBezTo>
                  <a:pt x="3074014" y="2244696"/>
                  <a:pt x="3082865" y="2253547"/>
                  <a:pt x="3093783" y="2253547"/>
                </a:cubicBezTo>
                <a:close/>
                <a:moveTo>
                  <a:pt x="2900755" y="2253547"/>
                </a:moveTo>
                <a:cubicBezTo>
                  <a:pt x="2911673" y="2253547"/>
                  <a:pt x="2920524" y="2244696"/>
                  <a:pt x="2920524" y="2233778"/>
                </a:cubicBezTo>
                <a:cubicBezTo>
                  <a:pt x="2920524" y="2222861"/>
                  <a:pt x="2911673" y="2214010"/>
                  <a:pt x="2900755" y="2214010"/>
                </a:cubicBezTo>
                <a:cubicBezTo>
                  <a:pt x="2889838" y="2214010"/>
                  <a:pt x="2880987" y="2222861"/>
                  <a:pt x="2880987" y="2233778"/>
                </a:cubicBezTo>
                <a:cubicBezTo>
                  <a:pt x="2880987" y="2244696"/>
                  <a:pt x="2889838" y="2253547"/>
                  <a:pt x="2900755" y="2253547"/>
                </a:cubicBezTo>
                <a:close/>
                <a:moveTo>
                  <a:pt x="2707727" y="2253547"/>
                </a:moveTo>
                <a:cubicBezTo>
                  <a:pt x="2718644" y="2253547"/>
                  <a:pt x="2727495" y="2244696"/>
                  <a:pt x="2727495" y="2233778"/>
                </a:cubicBezTo>
                <a:cubicBezTo>
                  <a:pt x="2727495" y="2222861"/>
                  <a:pt x="2718644" y="2214010"/>
                  <a:pt x="2707727" y="2214010"/>
                </a:cubicBezTo>
                <a:cubicBezTo>
                  <a:pt x="2696809" y="2214010"/>
                  <a:pt x="2687958" y="2222861"/>
                  <a:pt x="2687958" y="2233778"/>
                </a:cubicBezTo>
                <a:cubicBezTo>
                  <a:pt x="2687958" y="2244696"/>
                  <a:pt x="2696809" y="2253547"/>
                  <a:pt x="2707727" y="2253547"/>
                </a:cubicBezTo>
                <a:close/>
                <a:moveTo>
                  <a:pt x="2514699" y="2253547"/>
                </a:moveTo>
                <a:cubicBezTo>
                  <a:pt x="2525617" y="2253547"/>
                  <a:pt x="2534468" y="2244696"/>
                  <a:pt x="2534468" y="2233778"/>
                </a:cubicBezTo>
                <a:cubicBezTo>
                  <a:pt x="2534468" y="2222861"/>
                  <a:pt x="2525617" y="2214010"/>
                  <a:pt x="2514699" y="2214010"/>
                </a:cubicBezTo>
                <a:cubicBezTo>
                  <a:pt x="2503782" y="2214010"/>
                  <a:pt x="2494931" y="2222861"/>
                  <a:pt x="2494931" y="2233778"/>
                </a:cubicBezTo>
                <a:cubicBezTo>
                  <a:pt x="2494931" y="2244696"/>
                  <a:pt x="2503782" y="2253547"/>
                  <a:pt x="2514699" y="2253547"/>
                </a:cubicBezTo>
                <a:close/>
                <a:moveTo>
                  <a:pt x="2321672" y="2253547"/>
                </a:moveTo>
                <a:cubicBezTo>
                  <a:pt x="2332589" y="2253547"/>
                  <a:pt x="2341440" y="2244696"/>
                  <a:pt x="2341440" y="2233778"/>
                </a:cubicBezTo>
                <a:cubicBezTo>
                  <a:pt x="2341440" y="2222861"/>
                  <a:pt x="2332589" y="2214010"/>
                  <a:pt x="2321672" y="2214010"/>
                </a:cubicBezTo>
                <a:cubicBezTo>
                  <a:pt x="2310754" y="2214010"/>
                  <a:pt x="2301903" y="2222861"/>
                  <a:pt x="2301903" y="2233778"/>
                </a:cubicBezTo>
                <a:cubicBezTo>
                  <a:pt x="2301903" y="2244696"/>
                  <a:pt x="2310754" y="2253547"/>
                  <a:pt x="2321672" y="2253547"/>
                </a:cubicBezTo>
                <a:close/>
                <a:moveTo>
                  <a:pt x="2128643" y="2253547"/>
                </a:moveTo>
                <a:cubicBezTo>
                  <a:pt x="2139561" y="2253547"/>
                  <a:pt x="2148412" y="2244696"/>
                  <a:pt x="2148412" y="2233778"/>
                </a:cubicBezTo>
                <a:cubicBezTo>
                  <a:pt x="2148412" y="2222861"/>
                  <a:pt x="2139561" y="2214010"/>
                  <a:pt x="2128643" y="2214010"/>
                </a:cubicBezTo>
                <a:cubicBezTo>
                  <a:pt x="2117726" y="2214010"/>
                  <a:pt x="2108875" y="2222861"/>
                  <a:pt x="2108875" y="2233778"/>
                </a:cubicBezTo>
                <a:cubicBezTo>
                  <a:pt x="2108875" y="2244696"/>
                  <a:pt x="2117726" y="2253547"/>
                  <a:pt x="2128643" y="2253547"/>
                </a:cubicBezTo>
                <a:close/>
                <a:moveTo>
                  <a:pt x="1935616" y="2253547"/>
                </a:moveTo>
                <a:cubicBezTo>
                  <a:pt x="1946533" y="2253547"/>
                  <a:pt x="1955384" y="2244696"/>
                  <a:pt x="1955384" y="2233778"/>
                </a:cubicBezTo>
                <a:cubicBezTo>
                  <a:pt x="1955384" y="2222861"/>
                  <a:pt x="1946533" y="2214010"/>
                  <a:pt x="1935616" y="2214010"/>
                </a:cubicBezTo>
                <a:cubicBezTo>
                  <a:pt x="1924698" y="2214010"/>
                  <a:pt x="1915848" y="2222861"/>
                  <a:pt x="1915848" y="2233778"/>
                </a:cubicBezTo>
                <a:cubicBezTo>
                  <a:pt x="1915848" y="2244696"/>
                  <a:pt x="1924698" y="2253547"/>
                  <a:pt x="1935616" y="2253547"/>
                </a:cubicBezTo>
                <a:close/>
                <a:moveTo>
                  <a:pt x="1727277" y="2253547"/>
                </a:moveTo>
                <a:cubicBezTo>
                  <a:pt x="1738195" y="2253547"/>
                  <a:pt x="1747045" y="2244696"/>
                  <a:pt x="1747045" y="2233778"/>
                </a:cubicBezTo>
                <a:cubicBezTo>
                  <a:pt x="1747045" y="2222861"/>
                  <a:pt x="1738195" y="2214010"/>
                  <a:pt x="1727277" y="2214010"/>
                </a:cubicBezTo>
                <a:cubicBezTo>
                  <a:pt x="1716359" y="2214010"/>
                  <a:pt x="1707508" y="2222861"/>
                  <a:pt x="1707508" y="2233778"/>
                </a:cubicBezTo>
                <a:cubicBezTo>
                  <a:pt x="1707508" y="2244696"/>
                  <a:pt x="1716359" y="2253547"/>
                  <a:pt x="1727277" y="2253547"/>
                </a:cubicBezTo>
                <a:close/>
                <a:moveTo>
                  <a:pt x="1534249" y="2253547"/>
                </a:moveTo>
                <a:cubicBezTo>
                  <a:pt x="1545167" y="2253547"/>
                  <a:pt x="1554018" y="2244696"/>
                  <a:pt x="1554018" y="2233778"/>
                </a:cubicBezTo>
                <a:cubicBezTo>
                  <a:pt x="1554018" y="2222861"/>
                  <a:pt x="1545167" y="2214010"/>
                  <a:pt x="1534249" y="2214010"/>
                </a:cubicBezTo>
                <a:cubicBezTo>
                  <a:pt x="1523332" y="2214010"/>
                  <a:pt x="1514481" y="2222861"/>
                  <a:pt x="1514481" y="2233778"/>
                </a:cubicBezTo>
                <a:cubicBezTo>
                  <a:pt x="1514481" y="2244696"/>
                  <a:pt x="1523332" y="2253547"/>
                  <a:pt x="1534249" y="2253547"/>
                </a:cubicBezTo>
                <a:close/>
                <a:moveTo>
                  <a:pt x="1341222" y="2253547"/>
                </a:moveTo>
                <a:cubicBezTo>
                  <a:pt x="1352139" y="2253547"/>
                  <a:pt x="1360990" y="2244696"/>
                  <a:pt x="1360990" y="2233778"/>
                </a:cubicBezTo>
                <a:cubicBezTo>
                  <a:pt x="1360990" y="2222861"/>
                  <a:pt x="1352139" y="2214010"/>
                  <a:pt x="1341222" y="2214010"/>
                </a:cubicBezTo>
                <a:cubicBezTo>
                  <a:pt x="1330304" y="2214010"/>
                  <a:pt x="1321453" y="2222861"/>
                  <a:pt x="1321453" y="2233778"/>
                </a:cubicBezTo>
                <a:cubicBezTo>
                  <a:pt x="1321453" y="2244696"/>
                  <a:pt x="1330304" y="2253547"/>
                  <a:pt x="1341222" y="2253547"/>
                </a:cubicBezTo>
                <a:close/>
                <a:moveTo>
                  <a:pt x="1148193" y="2253547"/>
                </a:moveTo>
                <a:cubicBezTo>
                  <a:pt x="1159111" y="2253547"/>
                  <a:pt x="1167962" y="2244696"/>
                  <a:pt x="1167962" y="2233778"/>
                </a:cubicBezTo>
                <a:cubicBezTo>
                  <a:pt x="1167962" y="2222861"/>
                  <a:pt x="1159111" y="2214010"/>
                  <a:pt x="1148193" y="2214010"/>
                </a:cubicBezTo>
                <a:cubicBezTo>
                  <a:pt x="1137276" y="2214010"/>
                  <a:pt x="1128425" y="2222861"/>
                  <a:pt x="1128425" y="2233778"/>
                </a:cubicBezTo>
                <a:cubicBezTo>
                  <a:pt x="1128425" y="2244696"/>
                  <a:pt x="1137276" y="2253547"/>
                  <a:pt x="1148193" y="2253547"/>
                </a:cubicBezTo>
                <a:close/>
                <a:moveTo>
                  <a:pt x="955166" y="2253547"/>
                </a:moveTo>
                <a:cubicBezTo>
                  <a:pt x="966083" y="2253547"/>
                  <a:pt x="974934" y="2244696"/>
                  <a:pt x="974934" y="2233778"/>
                </a:cubicBezTo>
                <a:cubicBezTo>
                  <a:pt x="974934" y="2222861"/>
                  <a:pt x="966083" y="2214010"/>
                  <a:pt x="955166" y="2214010"/>
                </a:cubicBezTo>
                <a:cubicBezTo>
                  <a:pt x="944248" y="2214010"/>
                  <a:pt x="935398" y="2222861"/>
                  <a:pt x="935398" y="2233778"/>
                </a:cubicBezTo>
                <a:cubicBezTo>
                  <a:pt x="935398" y="2244696"/>
                  <a:pt x="944248" y="2253547"/>
                  <a:pt x="955166" y="2253547"/>
                </a:cubicBezTo>
                <a:close/>
                <a:moveTo>
                  <a:pt x="762138" y="2253547"/>
                </a:moveTo>
                <a:cubicBezTo>
                  <a:pt x="773056" y="2253547"/>
                  <a:pt x="781907" y="2244696"/>
                  <a:pt x="781907" y="2233778"/>
                </a:cubicBezTo>
                <a:cubicBezTo>
                  <a:pt x="781907" y="2222861"/>
                  <a:pt x="773056" y="2214010"/>
                  <a:pt x="762138" y="2214010"/>
                </a:cubicBezTo>
                <a:cubicBezTo>
                  <a:pt x="751221" y="2214010"/>
                  <a:pt x="742370" y="2222861"/>
                  <a:pt x="742370" y="2233778"/>
                </a:cubicBezTo>
                <a:cubicBezTo>
                  <a:pt x="742370" y="2244696"/>
                  <a:pt x="751221" y="2253547"/>
                  <a:pt x="762138" y="2253547"/>
                </a:cubicBezTo>
                <a:close/>
                <a:moveTo>
                  <a:pt x="569111" y="2253547"/>
                </a:moveTo>
                <a:cubicBezTo>
                  <a:pt x="580028" y="2253547"/>
                  <a:pt x="588879" y="2244696"/>
                  <a:pt x="588879" y="2233778"/>
                </a:cubicBezTo>
                <a:cubicBezTo>
                  <a:pt x="588879" y="2222861"/>
                  <a:pt x="580028" y="2214010"/>
                  <a:pt x="569111" y="2214010"/>
                </a:cubicBezTo>
                <a:cubicBezTo>
                  <a:pt x="558193" y="2214010"/>
                  <a:pt x="549343" y="2222861"/>
                  <a:pt x="549343" y="2233778"/>
                </a:cubicBezTo>
                <a:cubicBezTo>
                  <a:pt x="549343" y="2244696"/>
                  <a:pt x="558193" y="2253547"/>
                  <a:pt x="569111" y="2253547"/>
                </a:cubicBezTo>
                <a:close/>
                <a:moveTo>
                  <a:pt x="376082" y="2253547"/>
                </a:moveTo>
                <a:cubicBezTo>
                  <a:pt x="387000" y="2253547"/>
                  <a:pt x="395851" y="2244696"/>
                  <a:pt x="395851" y="2233778"/>
                </a:cubicBezTo>
                <a:cubicBezTo>
                  <a:pt x="395851" y="2222861"/>
                  <a:pt x="387000" y="2214010"/>
                  <a:pt x="376082" y="2214010"/>
                </a:cubicBezTo>
                <a:cubicBezTo>
                  <a:pt x="365165" y="2214010"/>
                  <a:pt x="356314" y="2222861"/>
                  <a:pt x="356314" y="2233778"/>
                </a:cubicBezTo>
                <a:cubicBezTo>
                  <a:pt x="356314" y="2244696"/>
                  <a:pt x="365165" y="2253547"/>
                  <a:pt x="376082" y="2253547"/>
                </a:cubicBezTo>
                <a:close/>
                <a:moveTo>
                  <a:pt x="183055" y="2253547"/>
                </a:moveTo>
                <a:cubicBezTo>
                  <a:pt x="193973" y="2253547"/>
                  <a:pt x="202823" y="2244696"/>
                  <a:pt x="202823" y="2233778"/>
                </a:cubicBezTo>
                <a:cubicBezTo>
                  <a:pt x="202823" y="2222861"/>
                  <a:pt x="193973" y="2214010"/>
                  <a:pt x="183055" y="2214010"/>
                </a:cubicBezTo>
                <a:cubicBezTo>
                  <a:pt x="172137" y="2214010"/>
                  <a:pt x="163287" y="2222861"/>
                  <a:pt x="163287" y="2233778"/>
                </a:cubicBezTo>
                <a:cubicBezTo>
                  <a:pt x="163287" y="2244696"/>
                  <a:pt x="172137" y="2253547"/>
                  <a:pt x="183055" y="2253547"/>
                </a:cubicBezTo>
                <a:close/>
                <a:moveTo>
                  <a:pt x="0" y="2447095"/>
                </a:moveTo>
                <a:lnTo>
                  <a:pt x="4006" y="2445436"/>
                </a:lnTo>
                <a:cubicBezTo>
                  <a:pt x="7583" y="2441858"/>
                  <a:pt x="9796" y="2436916"/>
                  <a:pt x="9796" y="2431457"/>
                </a:cubicBezTo>
                <a:cubicBezTo>
                  <a:pt x="9796" y="2425998"/>
                  <a:pt x="7583" y="2421056"/>
                  <a:pt x="4006" y="2417479"/>
                </a:cubicBezTo>
                <a:lnTo>
                  <a:pt x="0" y="2415820"/>
                </a:lnTo>
                <a:close/>
                <a:moveTo>
                  <a:pt x="8349367" y="2451226"/>
                </a:moveTo>
                <a:cubicBezTo>
                  <a:pt x="8354825" y="2451226"/>
                  <a:pt x="8359767" y="2449013"/>
                  <a:pt x="8363345" y="2445436"/>
                </a:cubicBezTo>
                <a:lnTo>
                  <a:pt x="8366380" y="2438108"/>
                </a:lnTo>
                <a:lnTo>
                  <a:pt x="8366380" y="2424806"/>
                </a:lnTo>
                <a:lnTo>
                  <a:pt x="8363345" y="2417479"/>
                </a:lnTo>
                <a:cubicBezTo>
                  <a:pt x="8359767" y="2413902"/>
                  <a:pt x="8354825" y="2411689"/>
                  <a:pt x="8349367" y="2411689"/>
                </a:cubicBezTo>
                <a:cubicBezTo>
                  <a:pt x="8338449" y="2411689"/>
                  <a:pt x="8329598" y="2420540"/>
                  <a:pt x="8329598" y="2431457"/>
                </a:cubicBezTo>
                <a:cubicBezTo>
                  <a:pt x="8329598" y="2442375"/>
                  <a:pt x="8338449" y="2451226"/>
                  <a:pt x="8349367" y="2451226"/>
                </a:cubicBezTo>
                <a:close/>
                <a:moveTo>
                  <a:pt x="8156338" y="2451226"/>
                </a:moveTo>
                <a:cubicBezTo>
                  <a:pt x="8167256" y="2451226"/>
                  <a:pt x="8176107" y="2442375"/>
                  <a:pt x="8176107" y="2431457"/>
                </a:cubicBezTo>
                <a:cubicBezTo>
                  <a:pt x="8176107" y="2420540"/>
                  <a:pt x="8167256" y="2411689"/>
                  <a:pt x="8156338" y="2411689"/>
                </a:cubicBezTo>
                <a:cubicBezTo>
                  <a:pt x="8145421" y="2411689"/>
                  <a:pt x="8136570" y="2420540"/>
                  <a:pt x="8136570" y="2431457"/>
                </a:cubicBezTo>
                <a:cubicBezTo>
                  <a:pt x="8136570" y="2442375"/>
                  <a:pt x="8145421" y="2451226"/>
                  <a:pt x="8156338" y="2451226"/>
                </a:cubicBezTo>
                <a:close/>
                <a:moveTo>
                  <a:pt x="7963311" y="2451226"/>
                </a:moveTo>
                <a:cubicBezTo>
                  <a:pt x="7974228" y="2451226"/>
                  <a:pt x="7983079" y="2442375"/>
                  <a:pt x="7983079" y="2431457"/>
                </a:cubicBezTo>
                <a:cubicBezTo>
                  <a:pt x="7983079" y="2420540"/>
                  <a:pt x="7974228" y="2411689"/>
                  <a:pt x="7963311" y="2411689"/>
                </a:cubicBezTo>
                <a:cubicBezTo>
                  <a:pt x="7952393" y="2411689"/>
                  <a:pt x="7943543" y="2420540"/>
                  <a:pt x="7943543" y="2431457"/>
                </a:cubicBezTo>
                <a:cubicBezTo>
                  <a:pt x="7943543" y="2442375"/>
                  <a:pt x="7952393" y="2451226"/>
                  <a:pt x="7963311" y="2451226"/>
                </a:cubicBezTo>
                <a:close/>
                <a:moveTo>
                  <a:pt x="7770283" y="2451226"/>
                </a:moveTo>
                <a:cubicBezTo>
                  <a:pt x="7781201" y="2451226"/>
                  <a:pt x="7790052" y="2442375"/>
                  <a:pt x="7790052" y="2431457"/>
                </a:cubicBezTo>
                <a:cubicBezTo>
                  <a:pt x="7790052" y="2420540"/>
                  <a:pt x="7781201" y="2411689"/>
                  <a:pt x="7770283" y="2411689"/>
                </a:cubicBezTo>
                <a:cubicBezTo>
                  <a:pt x="7759366" y="2411689"/>
                  <a:pt x="7750515" y="2420540"/>
                  <a:pt x="7750515" y="2431457"/>
                </a:cubicBezTo>
                <a:cubicBezTo>
                  <a:pt x="7750515" y="2442375"/>
                  <a:pt x="7759366" y="2451226"/>
                  <a:pt x="7770283" y="2451226"/>
                </a:cubicBezTo>
                <a:close/>
                <a:moveTo>
                  <a:pt x="7577256" y="2451226"/>
                </a:moveTo>
                <a:cubicBezTo>
                  <a:pt x="7588174" y="2451226"/>
                  <a:pt x="7597024" y="2442375"/>
                  <a:pt x="7597024" y="2431457"/>
                </a:cubicBezTo>
                <a:cubicBezTo>
                  <a:pt x="7597024" y="2420540"/>
                  <a:pt x="7588174" y="2411689"/>
                  <a:pt x="7577256" y="2411689"/>
                </a:cubicBezTo>
                <a:cubicBezTo>
                  <a:pt x="7566338" y="2411689"/>
                  <a:pt x="7557488" y="2420540"/>
                  <a:pt x="7557488" y="2431457"/>
                </a:cubicBezTo>
                <a:cubicBezTo>
                  <a:pt x="7557488" y="2442375"/>
                  <a:pt x="7566338" y="2451226"/>
                  <a:pt x="7577256" y="2451226"/>
                </a:cubicBezTo>
                <a:close/>
                <a:moveTo>
                  <a:pt x="7384228" y="2451226"/>
                </a:moveTo>
                <a:cubicBezTo>
                  <a:pt x="7395145" y="2451226"/>
                  <a:pt x="7403996" y="2442375"/>
                  <a:pt x="7403996" y="2431457"/>
                </a:cubicBezTo>
                <a:cubicBezTo>
                  <a:pt x="7403996" y="2420540"/>
                  <a:pt x="7395145" y="2411689"/>
                  <a:pt x="7384228" y="2411689"/>
                </a:cubicBezTo>
                <a:cubicBezTo>
                  <a:pt x="7373310" y="2411689"/>
                  <a:pt x="7364459" y="2420540"/>
                  <a:pt x="7364459" y="2431457"/>
                </a:cubicBezTo>
                <a:cubicBezTo>
                  <a:pt x="7364459" y="2442375"/>
                  <a:pt x="7373310" y="2451226"/>
                  <a:pt x="7384228" y="2451226"/>
                </a:cubicBezTo>
                <a:close/>
                <a:moveTo>
                  <a:pt x="7191200" y="2451226"/>
                </a:moveTo>
                <a:cubicBezTo>
                  <a:pt x="7202118" y="2451226"/>
                  <a:pt x="7210968" y="2442375"/>
                  <a:pt x="7210968" y="2431457"/>
                </a:cubicBezTo>
                <a:cubicBezTo>
                  <a:pt x="7210968" y="2420540"/>
                  <a:pt x="7202118" y="2411689"/>
                  <a:pt x="7191200" y="2411689"/>
                </a:cubicBezTo>
                <a:cubicBezTo>
                  <a:pt x="7180283" y="2411689"/>
                  <a:pt x="7171432" y="2420540"/>
                  <a:pt x="7171432" y="2431457"/>
                </a:cubicBezTo>
                <a:cubicBezTo>
                  <a:pt x="7171432" y="2442375"/>
                  <a:pt x="7180283" y="2451226"/>
                  <a:pt x="7191200" y="2451226"/>
                </a:cubicBezTo>
                <a:close/>
                <a:moveTo>
                  <a:pt x="6998173" y="2451226"/>
                </a:moveTo>
                <a:cubicBezTo>
                  <a:pt x="7009090" y="2451226"/>
                  <a:pt x="7017941" y="2442375"/>
                  <a:pt x="7017941" y="2431457"/>
                </a:cubicBezTo>
                <a:cubicBezTo>
                  <a:pt x="7017941" y="2420540"/>
                  <a:pt x="7009090" y="2411689"/>
                  <a:pt x="6998173" y="2411689"/>
                </a:cubicBezTo>
                <a:cubicBezTo>
                  <a:pt x="6987255" y="2411689"/>
                  <a:pt x="6978404" y="2420540"/>
                  <a:pt x="6978404" y="2431457"/>
                </a:cubicBezTo>
                <a:cubicBezTo>
                  <a:pt x="6978404" y="2442375"/>
                  <a:pt x="6987255" y="2451226"/>
                  <a:pt x="6998173" y="2451226"/>
                </a:cubicBezTo>
                <a:close/>
                <a:moveTo>
                  <a:pt x="6805144" y="2451226"/>
                </a:moveTo>
                <a:cubicBezTo>
                  <a:pt x="6816062" y="2451226"/>
                  <a:pt x="6824913" y="2442375"/>
                  <a:pt x="6824913" y="2431457"/>
                </a:cubicBezTo>
                <a:cubicBezTo>
                  <a:pt x="6824913" y="2420540"/>
                  <a:pt x="6816062" y="2411689"/>
                  <a:pt x="6805144" y="2411689"/>
                </a:cubicBezTo>
                <a:cubicBezTo>
                  <a:pt x="6794227" y="2411689"/>
                  <a:pt x="6785376" y="2420540"/>
                  <a:pt x="6785376" y="2431457"/>
                </a:cubicBezTo>
                <a:cubicBezTo>
                  <a:pt x="6785376" y="2442375"/>
                  <a:pt x="6794227" y="2451226"/>
                  <a:pt x="6805144" y="2451226"/>
                </a:cubicBezTo>
                <a:close/>
                <a:moveTo>
                  <a:pt x="6612117" y="2451226"/>
                </a:moveTo>
                <a:cubicBezTo>
                  <a:pt x="6623034" y="2451226"/>
                  <a:pt x="6631885" y="2442375"/>
                  <a:pt x="6631885" y="2431457"/>
                </a:cubicBezTo>
                <a:cubicBezTo>
                  <a:pt x="6631885" y="2420540"/>
                  <a:pt x="6623034" y="2411689"/>
                  <a:pt x="6612117" y="2411689"/>
                </a:cubicBezTo>
                <a:cubicBezTo>
                  <a:pt x="6601199" y="2411689"/>
                  <a:pt x="6592348" y="2420540"/>
                  <a:pt x="6592348" y="2431457"/>
                </a:cubicBezTo>
                <a:cubicBezTo>
                  <a:pt x="6592348" y="2442375"/>
                  <a:pt x="6601199" y="2451226"/>
                  <a:pt x="6612117" y="2451226"/>
                </a:cubicBezTo>
                <a:close/>
                <a:moveTo>
                  <a:pt x="6403778" y="2451226"/>
                </a:moveTo>
                <a:cubicBezTo>
                  <a:pt x="6414695" y="2451226"/>
                  <a:pt x="6423546" y="2442375"/>
                  <a:pt x="6423546" y="2431457"/>
                </a:cubicBezTo>
                <a:cubicBezTo>
                  <a:pt x="6423546" y="2420540"/>
                  <a:pt x="6414695" y="2411689"/>
                  <a:pt x="6403778" y="2411689"/>
                </a:cubicBezTo>
                <a:cubicBezTo>
                  <a:pt x="6392860" y="2411689"/>
                  <a:pt x="6384009" y="2420540"/>
                  <a:pt x="6384009" y="2431457"/>
                </a:cubicBezTo>
                <a:cubicBezTo>
                  <a:pt x="6384009" y="2442375"/>
                  <a:pt x="6392860" y="2451226"/>
                  <a:pt x="6403778" y="2451226"/>
                </a:cubicBezTo>
                <a:close/>
                <a:moveTo>
                  <a:pt x="6210750" y="2451226"/>
                </a:moveTo>
                <a:cubicBezTo>
                  <a:pt x="6221668" y="2451226"/>
                  <a:pt x="6230519" y="2442375"/>
                  <a:pt x="6230519" y="2431457"/>
                </a:cubicBezTo>
                <a:cubicBezTo>
                  <a:pt x="6230519" y="2420540"/>
                  <a:pt x="6221668" y="2411689"/>
                  <a:pt x="6210750" y="2411689"/>
                </a:cubicBezTo>
                <a:cubicBezTo>
                  <a:pt x="6199833" y="2411689"/>
                  <a:pt x="6190982" y="2420540"/>
                  <a:pt x="6190982" y="2431457"/>
                </a:cubicBezTo>
                <a:cubicBezTo>
                  <a:pt x="6190982" y="2442375"/>
                  <a:pt x="6199833" y="2451226"/>
                  <a:pt x="6210750" y="2451226"/>
                </a:cubicBezTo>
                <a:close/>
                <a:moveTo>
                  <a:pt x="6017723" y="2451226"/>
                </a:moveTo>
                <a:cubicBezTo>
                  <a:pt x="6028640" y="2451226"/>
                  <a:pt x="6037491" y="2442375"/>
                  <a:pt x="6037491" y="2431457"/>
                </a:cubicBezTo>
                <a:cubicBezTo>
                  <a:pt x="6037491" y="2420540"/>
                  <a:pt x="6028640" y="2411689"/>
                  <a:pt x="6017723" y="2411689"/>
                </a:cubicBezTo>
                <a:cubicBezTo>
                  <a:pt x="6006805" y="2411689"/>
                  <a:pt x="5997954" y="2420540"/>
                  <a:pt x="5997954" y="2431457"/>
                </a:cubicBezTo>
                <a:cubicBezTo>
                  <a:pt x="5997954" y="2442375"/>
                  <a:pt x="6006805" y="2451226"/>
                  <a:pt x="6017723" y="2451226"/>
                </a:cubicBezTo>
                <a:close/>
                <a:moveTo>
                  <a:pt x="5824694" y="2451226"/>
                </a:moveTo>
                <a:cubicBezTo>
                  <a:pt x="5835612" y="2451226"/>
                  <a:pt x="5844463" y="2442375"/>
                  <a:pt x="5844463" y="2431457"/>
                </a:cubicBezTo>
                <a:cubicBezTo>
                  <a:pt x="5844463" y="2420540"/>
                  <a:pt x="5835612" y="2411689"/>
                  <a:pt x="5824694" y="2411689"/>
                </a:cubicBezTo>
                <a:cubicBezTo>
                  <a:pt x="5813777" y="2411689"/>
                  <a:pt x="5804926" y="2420540"/>
                  <a:pt x="5804926" y="2431457"/>
                </a:cubicBezTo>
                <a:cubicBezTo>
                  <a:pt x="5804926" y="2442375"/>
                  <a:pt x="5813777" y="2451226"/>
                  <a:pt x="5824694" y="2451226"/>
                </a:cubicBezTo>
                <a:close/>
                <a:moveTo>
                  <a:pt x="5631667" y="2451226"/>
                </a:moveTo>
                <a:cubicBezTo>
                  <a:pt x="5642584" y="2451226"/>
                  <a:pt x="5651435" y="2442375"/>
                  <a:pt x="5651435" y="2431457"/>
                </a:cubicBezTo>
                <a:cubicBezTo>
                  <a:pt x="5651435" y="2420540"/>
                  <a:pt x="5642584" y="2411689"/>
                  <a:pt x="5631667" y="2411689"/>
                </a:cubicBezTo>
                <a:cubicBezTo>
                  <a:pt x="5620749" y="2411689"/>
                  <a:pt x="5611899" y="2420540"/>
                  <a:pt x="5611899" y="2431457"/>
                </a:cubicBezTo>
                <a:cubicBezTo>
                  <a:pt x="5611899" y="2442375"/>
                  <a:pt x="5620749" y="2451226"/>
                  <a:pt x="5631667" y="2451226"/>
                </a:cubicBezTo>
                <a:close/>
                <a:moveTo>
                  <a:pt x="5438639" y="2451226"/>
                </a:moveTo>
                <a:cubicBezTo>
                  <a:pt x="5449557" y="2451226"/>
                  <a:pt x="5458408" y="2442375"/>
                  <a:pt x="5458408" y="2431457"/>
                </a:cubicBezTo>
                <a:cubicBezTo>
                  <a:pt x="5458408" y="2420540"/>
                  <a:pt x="5449557" y="2411689"/>
                  <a:pt x="5438639" y="2411689"/>
                </a:cubicBezTo>
                <a:cubicBezTo>
                  <a:pt x="5427722" y="2411689"/>
                  <a:pt x="5418871" y="2420540"/>
                  <a:pt x="5418871" y="2431457"/>
                </a:cubicBezTo>
                <a:cubicBezTo>
                  <a:pt x="5418871" y="2442375"/>
                  <a:pt x="5427722" y="2451226"/>
                  <a:pt x="5438639" y="2451226"/>
                </a:cubicBezTo>
                <a:close/>
                <a:moveTo>
                  <a:pt x="5245612" y="2451226"/>
                </a:moveTo>
                <a:cubicBezTo>
                  <a:pt x="5256529" y="2451226"/>
                  <a:pt x="5265380" y="2442375"/>
                  <a:pt x="5265380" y="2431457"/>
                </a:cubicBezTo>
                <a:cubicBezTo>
                  <a:pt x="5265380" y="2420540"/>
                  <a:pt x="5256529" y="2411689"/>
                  <a:pt x="5245612" y="2411689"/>
                </a:cubicBezTo>
                <a:cubicBezTo>
                  <a:pt x="5234694" y="2411689"/>
                  <a:pt x="5225843" y="2420540"/>
                  <a:pt x="5225843" y="2431457"/>
                </a:cubicBezTo>
                <a:cubicBezTo>
                  <a:pt x="5225843" y="2442375"/>
                  <a:pt x="5234694" y="2451226"/>
                  <a:pt x="5245612" y="2451226"/>
                </a:cubicBezTo>
                <a:close/>
                <a:moveTo>
                  <a:pt x="5052584" y="2451226"/>
                </a:moveTo>
                <a:cubicBezTo>
                  <a:pt x="5063502" y="2451226"/>
                  <a:pt x="5072353" y="2442375"/>
                  <a:pt x="5072353" y="2431457"/>
                </a:cubicBezTo>
                <a:cubicBezTo>
                  <a:pt x="5072353" y="2420540"/>
                  <a:pt x="5063502" y="2411689"/>
                  <a:pt x="5052584" y="2411689"/>
                </a:cubicBezTo>
                <a:cubicBezTo>
                  <a:pt x="5041666" y="2411689"/>
                  <a:pt x="5032815" y="2420540"/>
                  <a:pt x="5032815" y="2431457"/>
                </a:cubicBezTo>
                <a:cubicBezTo>
                  <a:pt x="5032815" y="2442375"/>
                  <a:pt x="5041666" y="2451226"/>
                  <a:pt x="5052584" y="2451226"/>
                </a:cubicBezTo>
                <a:close/>
                <a:moveTo>
                  <a:pt x="4859557" y="2451226"/>
                </a:moveTo>
                <a:cubicBezTo>
                  <a:pt x="4870473" y="2451226"/>
                  <a:pt x="4879324" y="2442375"/>
                  <a:pt x="4879324" y="2431457"/>
                </a:cubicBezTo>
                <a:cubicBezTo>
                  <a:pt x="4879324" y="2420540"/>
                  <a:pt x="4870473" y="2411689"/>
                  <a:pt x="4859557" y="2411689"/>
                </a:cubicBezTo>
                <a:cubicBezTo>
                  <a:pt x="4848639" y="2411689"/>
                  <a:pt x="4839789" y="2420540"/>
                  <a:pt x="4839789" y="2431457"/>
                </a:cubicBezTo>
                <a:cubicBezTo>
                  <a:pt x="4839789" y="2442375"/>
                  <a:pt x="4848639" y="2451226"/>
                  <a:pt x="4859557" y="2451226"/>
                </a:cubicBezTo>
                <a:close/>
                <a:moveTo>
                  <a:pt x="4666528" y="2451226"/>
                </a:moveTo>
                <a:cubicBezTo>
                  <a:pt x="4677446" y="2451226"/>
                  <a:pt x="4686297" y="2442375"/>
                  <a:pt x="4686297" y="2431457"/>
                </a:cubicBezTo>
                <a:cubicBezTo>
                  <a:pt x="4686297" y="2420540"/>
                  <a:pt x="4677446" y="2411689"/>
                  <a:pt x="4666528" y="2411689"/>
                </a:cubicBezTo>
                <a:cubicBezTo>
                  <a:pt x="4655612" y="2411689"/>
                  <a:pt x="4646761" y="2420540"/>
                  <a:pt x="4646761" y="2431457"/>
                </a:cubicBezTo>
                <a:cubicBezTo>
                  <a:pt x="4646761" y="2442375"/>
                  <a:pt x="4655612" y="2451226"/>
                  <a:pt x="4666528" y="2451226"/>
                </a:cubicBezTo>
                <a:close/>
                <a:moveTo>
                  <a:pt x="4473501" y="2451226"/>
                </a:moveTo>
                <a:cubicBezTo>
                  <a:pt x="4484419" y="2451226"/>
                  <a:pt x="4493269" y="2442375"/>
                  <a:pt x="4493269" y="2431457"/>
                </a:cubicBezTo>
                <a:cubicBezTo>
                  <a:pt x="4493269" y="2420540"/>
                  <a:pt x="4484419" y="2411689"/>
                  <a:pt x="4473501" y="2411689"/>
                </a:cubicBezTo>
                <a:cubicBezTo>
                  <a:pt x="4462582" y="2411689"/>
                  <a:pt x="4453732" y="2420540"/>
                  <a:pt x="4453732" y="2431457"/>
                </a:cubicBezTo>
                <a:cubicBezTo>
                  <a:pt x="4453732" y="2442375"/>
                  <a:pt x="4462582" y="2451226"/>
                  <a:pt x="4473501" y="2451226"/>
                </a:cubicBezTo>
                <a:close/>
                <a:moveTo>
                  <a:pt x="4280474" y="2451226"/>
                </a:moveTo>
                <a:cubicBezTo>
                  <a:pt x="4291390" y="2451226"/>
                  <a:pt x="4300242" y="2442375"/>
                  <a:pt x="4300242" y="2431457"/>
                </a:cubicBezTo>
                <a:cubicBezTo>
                  <a:pt x="4300242" y="2420540"/>
                  <a:pt x="4291390" y="2411689"/>
                  <a:pt x="4280474" y="2411689"/>
                </a:cubicBezTo>
                <a:cubicBezTo>
                  <a:pt x="4269556" y="2411689"/>
                  <a:pt x="4260705" y="2420540"/>
                  <a:pt x="4260705" y="2431457"/>
                </a:cubicBezTo>
                <a:cubicBezTo>
                  <a:pt x="4260705" y="2442375"/>
                  <a:pt x="4269556" y="2451226"/>
                  <a:pt x="4280474" y="2451226"/>
                </a:cubicBezTo>
                <a:close/>
                <a:moveTo>
                  <a:pt x="4058922" y="2451226"/>
                </a:moveTo>
                <a:cubicBezTo>
                  <a:pt x="4069840" y="2451226"/>
                  <a:pt x="4078690" y="2442375"/>
                  <a:pt x="4078690" y="2431457"/>
                </a:cubicBezTo>
                <a:cubicBezTo>
                  <a:pt x="4078690" y="2420540"/>
                  <a:pt x="4069840" y="2411689"/>
                  <a:pt x="4058922" y="2411689"/>
                </a:cubicBezTo>
                <a:cubicBezTo>
                  <a:pt x="4048003" y="2411689"/>
                  <a:pt x="4039153" y="2420540"/>
                  <a:pt x="4039153" y="2431457"/>
                </a:cubicBezTo>
                <a:cubicBezTo>
                  <a:pt x="4039153" y="2442375"/>
                  <a:pt x="4048003" y="2451226"/>
                  <a:pt x="4058922" y="2451226"/>
                </a:cubicBezTo>
                <a:close/>
                <a:moveTo>
                  <a:pt x="3865894" y="2451226"/>
                </a:moveTo>
                <a:cubicBezTo>
                  <a:pt x="3876811" y="2451226"/>
                  <a:pt x="3885662" y="2442375"/>
                  <a:pt x="3885662" y="2431457"/>
                </a:cubicBezTo>
                <a:cubicBezTo>
                  <a:pt x="3885662" y="2420540"/>
                  <a:pt x="3876811" y="2411689"/>
                  <a:pt x="3865894" y="2411689"/>
                </a:cubicBezTo>
                <a:cubicBezTo>
                  <a:pt x="3854977" y="2411689"/>
                  <a:pt x="3846126" y="2420540"/>
                  <a:pt x="3846126" y="2431457"/>
                </a:cubicBezTo>
                <a:cubicBezTo>
                  <a:pt x="3846126" y="2442375"/>
                  <a:pt x="3854977" y="2451226"/>
                  <a:pt x="3865894" y="2451226"/>
                </a:cubicBezTo>
                <a:close/>
                <a:moveTo>
                  <a:pt x="3672866" y="2451226"/>
                </a:moveTo>
                <a:cubicBezTo>
                  <a:pt x="3683783" y="2451226"/>
                  <a:pt x="3692634" y="2442375"/>
                  <a:pt x="3692634" y="2431457"/>
                </a:cubicBezTo>
                <a:cubicBezTo>
                  <a:pt x="3692634" y="2420540"/>
                  <a:pt x="3683783" y="2411689"/>
                  <a:pt x="3672866" y="2411689"/>
                </a:cubicBezTo>
                <a:cubicBezTo>
                  <a:pt x="3661948" y="2411689"/>
                  <a:pt x="3653098" y="2420540"/>
                  <a:pt x="3653098" y="2431457"/>
                </a:cubicBezTo>
                <a:cubicBezTo>
                  <a:pt x="3653098" y="2442375"/>
                  <a:pt x="3661948" y="2451226"/>
                  <a:pt x="3672866" y="2451226"/>
                </a:cubicBezTo>
                <a:close/>
                <a:moveTo>
                  <a:pt x="3479838" y="2451226"/>
                </a:moveTo>
                <a:cubicBezTo>
                  <a:pt x="3490755" y="2451226"/>
                  <a:pt x="3499606" y="2442375"/>
                  <a:pt x="3499606" y="2431457"/>
                </a:cubicBezTo>
                <a:cubicBezTo>
                  <a:pt x="3499606" y="2420540"/>
                  <a:pt x="3490755" y="2411689"/>
                  <a:pt x="3479838" y="2411689"/>
                </a:cubicBezTo>
                <a:cubicBezTo>
                  <a:pt x="3468920" y="2411689"/>
                  <a:pt x="3460069" y="2420540"/>
                  <a:pt x="3460069" y="2431457"/>
                </a:cubicBezTo>
                <a:cubicBezTo>
                  <a:pt x="3460069" y="2442375"/>
                  <a:pt x="3468920" y="2451226"/>
                  <a:pt x="3479838" y="2451226"/>
                </a:cubicBezTo>
                <a:close/>
                <a:moveTo>
                  <a:pt x="3286810" y="2451226"/>
                </a:moveTo>
                <a:cubicBezTo>
                  <a:pt x="3297728" y="2451226"/>
                  <a:pt x="3306579" y="2442375"/>
                  <a:pt x="3306579" y="2431457"/>
                </a:cubicBezTo>
                <a:cubicBezTo>
                  <a:pt x="3306579" y="2420540"/>
                  <a:pt x="3297728" y="2411689"/>
                  <a:pt x="3286810" y="2411689"/>
                </a:cubicBezTo>
                <a:cubicBezTo>
                  <a:pt x="3275893" y="2411689"/>
                  <a:pt x="3267042" y="2420540"/>
                  <a:pt x="3267042" y="2431457"/>
                </a:cubicBezTo>
                <a:cubicBezTo>
                  <a:pt x="3267042" y="2442375"/>
                  <a:pt x="3275893" y="2451226"/>
                  <a:pt x="3286810" y="2451226"/>
                </a:cubicBezTo>
                <a:close/>
                <a:moveTo>
                  <a:pt x="3093783" y="2451226"/>
                </a:moveTo>
                <a:cubicBezTo>
                  <a:pt x="3104700" y="2451226"/>
                  <a:pt x="3113551" y="2442375"/>
                  <a:pt x="3113551" y="2431457"/>
                </a:cubicBezTo>
                <a:cubicBezTo>
                  <a:pt x="3113551" y="2420540"/>
                  <a:pt x="3104700" y="2411689"/>
                  <a:pt x="3093783" y="2411689"/>
                </a:cubicBezTo>
                <a:cubicBezTo>
                  <a:pt x="3082865" y="2411689"/>
                  <a:pt x="3074014" y="2420540"/>
                  <a:pt x="3074014" y="2431457"/>
                </a:cubicBezTo>
                <a:cubicBezTo>
                  <a:pt x="3074014" y="2442375"/>
                  <a:pt x="3082865" y="2451226"/>
                  <a:pt x="3093783" y="2451226"/>
                </a:cubicBezTo>
                <a:close/>
                <a:moveTo>
                  <a:pt x="2900755" y="2451226"/>
                </a:moveTo>
                <a:cubicBezTo>
                  <a:pt x="2911673" y="2451226"/>
                  <a:pt x="2920524" y="2442375"/>
                  <a:pt x="2920524" y="2431457"/>
                </a:cubicBezTo>
                <a:cubicBezTo>
                  <a:pt x="2920524" y="2420540"/>
                  <a:pt x="2911673" y="2411689"/>
                  <a:pt x="2900755" y="2411689"/>
                </a:cubicBezTo>
                <a:cubicBezTo>
                  <a:pt x="2889838" y="2411689"/>
                  <a:pt x="2880987" y="2420540"/>
                  <a:pt x="2880987" y="2431457"/>
                </a:cubicBezTo>
                <a:cubicBezTo>
                  <a:pt x="2880987" y="2442375"/>
                  <a:pt x="2889838" y="2451226"/>
                  <a:pt x="2900755" y="2451226"/>
                </a:cubicBezTo>
                <a:close/>
                <a:moveTo>
                  <a:pt x="2707727" y="2451226"/>
                </a:moveTo>
                <a:cubicBezTo>
                  <a:pt x="2718644" y="2451226"/>
                  <a:pt x="2727495" y="2442375"/>
                  <a:pt x="2727495" y="2431457"/>
                </a:cubicBezTo>
                <a:cubicBezTo>
                  <a:pt x="2727495" y="2420540"/>
                  <a:pt x="2718644" y="2411689"/>
                  <a:pt x="2707727" y="2411689"/>
                </a:cubicBezTo>
                <a:cubicBezTo>
                  <a:pt x="2696809" y="2411689"/>
                  <a:pt x="2687958" y="2420540"/>
                  <a:pt x="2687958" y="2431457"/>
                </a:cubicBezTo>
                <a:cubicBezTo>
                  <a:pt x="2687958" y="2442375"/>
                  <a:pt x="2696809" y="2451226"/>
                  <a:pt x="2707727" y="2451226"/>
                </a:cubicBezTo>
                <a:close/>
                <a:moveTo>
                  <a:pt x="2514699" y="2451226"/>
                </a:moveTo>
                <a:cubicBezTo>
                  <a:pt x="2525617" y="2451226"/>
                  <a:pt x="2534468" y="2442375"/>
                  <a:pt x="2534468" y="2431457"/>
                </a:cubicBezTo>
                <a:cubicBezTo>
                  <a:pt x="2534468" y="2420540"/>
                  <a:pt x="2525617" y="2411689"/>
                  <a:pt x="2514699" y="2411689"/>
                </a:cubicBezTo>
                <a:cubicBezTo>
                  <a:pt x="2503782" y="2411689"/>
                  <a:pt x="2494931" y="2420540"/>
                  <a:pt x="2494931" y="2431457"/>
                </a:cubicBezTo>
                <a:cubicBezTo>
                  <a:pt x="2494931" y="2442375"/>
                  <a:pt x="2503782" y="2451226"/>
                  <a:pt x="2514699" y="2451226"/>
                </a:cubicBezTo>
                <a:close/>
                <a:moveTo>
                  <a:pt x="2321672" y="2451226"/>
                </a:moveTo>
                <a:cubicBezTo>
                  <a:pt x="2332589" y="2451226"/>
                  <a:pt x="2341440" y="2442375"/>
                  <a:pt x="2341440" y="2431457"/>
                </a:cubicBezTo>
                <a:cubicBezTo>
                  <a:pt x="2341440" y="2420540"/>
                  <a:pt x="2332589" y="2411689"/>
                  <a:pt x="2321672" y="2411689"/>
                </a:cubicBezTo>
                <a:cubicBezTo>
                  <a:pt x="2310754" y="2411689"/>
                  <a:pt x="2301903" y="2420540"/>
                  <a:pt x="2301903" y="2431457"/>
                </a:cubicBezTo>
                <a:cubicBezTo>
                  <a:pt x="2301903" y="2442375"/>
                  <a:pt x="2310754" y="2451226"/>
                  <a:pt x="2321672" y="2451226"/>
                </a:cubicBezTo>
                <a:close/>
                <a:moveTo>
                  <a:pt x="2128643" y="2451226"/>
                </a:moveTo>
                <a:cubicBezTo>
                  <a:pt x="2139561" y="2451226"/>
                  <a:pt x="2148412" y="2442375"/>
                  <a:pt x="2148412" y="2431457"/>
                </a:cubicBezTo>
                <a:cubicBezTo>
                  <a:pt x="2148412" y="2420540"/>
                  <a:pt x="2139561" y="2411689"/>
                  <a:pt x="2128643" y="2411689"/>
                </a:cubicBezTo>
                <a:cubicBezTo>
                  <a:pt x="2117726" y="2411689"/>
                  <a:pt x="2108875" y="2420540"/>
                  <a:pt x="2108875" y="2431457"/>
                </a:cubicBezTo>
                <a:cubicBezTo>
                  <a:pt x="2108875" y="2442375"/>
                  <a:pt x="2117726" y="2451226"/>
                  <a:pt x="2128643" y="2451226"/>
                </a:cubicBezTo>
                <a:close/>
                <a:moveTo>
                  <a:pt x="1935616" y="2451226"/>
                </a:moveTo>
                <a:cubicBezTo>
                  <a:pt x="1946533" y="2451226"/>
                  <a:pt x="1955384" y="2442375"/>
                  <a:pt x="1955384" y="2431457"/>
                </a:cubicBezTo>
                <a:cubicBezTo>
                  <a:pt x="1955384" y="2420540"/>
                  <a:pt x="1946533" y="2411689"/>
                  <a:pt x="1935616" y="2411689"/>
                </a:cubicBezTo>
                <a:cubicBezTo>
                  <a:pt x="1924698" y="2411689"/>
                  <a:pt x="1915848" y="2420540"/>
                  <a:pt x="1915848" y="2431457"/>
                </a:cubicBezTo>
                <a:cubicBezTo>
                  <a:pt x="1915848" y="2442375"/>
                  <a:pt x="1924698" y="2451226"/>
                  <a:pt x="1935616" y="2451226"/>
                </a:cubicBezTo>
                <a:close/>
                <a:moveTo>
                  <a:pt x="1727277" y="2451226"/>
                </a:moveTo>
                <a:cubicBezTo>
                  <a:pt x="1738195" y="2451226"/>
                  <a:pt x="1747045" y="2442375"/>
                  <a:pt x="1747045" y="2431457"/>
                </a:cubicBezTo>
                <a:cubicBezTo>
                  <a:pt x="1747045" y="2420540"/>
                  <a:pt x="1738195" y="2411689"/>
                  <a:pt x="1727277" y="2411689"/>
                </a:cubicBezTo>
                <a:cubicBezTo>
                  <a:pt x="1716359" y="2411689"/>
                  <a:pt x="1707508" y="2420540"/>
                  <a:pt x="1707508" y="2431457"/>
                </a:cubicBezTo>
                <a:cubicBezTo>
                  <a:pt x="1707508" y="2442375"/>
                  <a:pt x="1716359" y="2451226"/>
                  <a:pt x="1727277" y="2451226"/>
                </a:cubicBezTo>
                <a:close/>
                <a:moveTo>
                  <a:pt x="1534249" y="2451226"/>
                </a:moveTo>
                <a:cubicBezTo>
                  <a:pt x="1545167" y="2451226"/>
                  <a:pt x="1554018" y="2442375"/>
                  <a:pt x="1554018" y="2431457"/>
                </a:cubicBezTo>
                <a:cubicBezTo>
                  <a:pt x="1554018" y="2420540"/>
                  <a:pt x="1545167" y="2411689"/>
                  <a:pt x="1534249" y="2411689"/>
                </a:cubicBezTo>
                <a:cubicBezTo>
                  <a:pt x="1523332" y="2411689"/>
                  <a:pt x="1514481" y="2420540"/>
                  <a:pt x="1514481" y="2431457"/>
                </a:cubicBezTo>
                <a:cubicBezTo>
                  <a:pt x="1514481" y="2442375"/>
                  <a:pt x="1523332" y="2451226"/>
                  <a:pt x="1534249" y="2451226"/>
                </a:cubicBezTo>
                <a:close/>
                <a:moveTo>
                  <a:pt x="1341222" y="2451226"/>
                </a:moveTo>
                <a:cubicBezTo>
                  <a:pt x="1352139" y="2451226"/>
                  <a:pt x="1360990" y="2442375"/>
                  <a:pt x="1360990" y="2431457"/>
                </a:cubicBezTo>
                <a:cubicBezTo>
                  <a:pt x="1360990" y="2420540"/>
                  <a:pt x="1352139" y="2411689"/>
                  <a:pt x="1341222" y="2411689"/>
                </a:cubicBezTo>
                <a:cubicBezTo>
                  <a:pt x="1330304" y="2411689"/>
                  <a:pt x="1321453" y="2420540"/>
                  <a:pt x="1321453" y="2431457"/>
                </a:cubicBezTo>
                <a:cubicBezTo>
                  <a:pt x="1321453" y="2442375"/>
                  <a:pt x="1330304" y="2451226"/>
                  <a:pt x="1341222" y="2451226"/>
                </a:cubicBezTo>
                <a:close/>
                <a:moveTo>
                  <a:pt x="1148193" y="2451226"/>
                </a:moveTo>
                <a:cubicBezTo>
                  <a:pt x="1159111" y="2451226"/>
                  <a:pt x="1167962" y="2442375"/>
                  <a:pt x="1167962" y="2431457"/>
                </a:cubicBezTo>
                <a:cubicBezTo>
                  <a:pt x="1167962" y="2420540"/>
                  <a:pt x="1159111" y="2411689"/>
                  <a:pt x="1148193" y="2411689"/>
                </a:cubicBezTo>
                <a:cubicBezTo>
                  <a:pt x="1137276" y="2411689"/>
                  <a:pt x="1128425" y="2420540"/>
                  <a:pt x="1128425" y="2431457"/>
                </a:cubicBezTo>
                <a:cubicBezTo>
                  <a:pt x="1128425" y="2442375"/>
                  <a:pt x="1137276" y="2451226"/>
                  <a:pt x="1148193" y="2451226"/>
                </a:cubicBezTo>
                <a:close/>
                <a:moveTo>
                  <a:pt x="955166" y="2451226"/>
                </a:moveTo>
                <a:cubicBezTo>
                  <a:pt x="966083" y="2451226"/>
                  <a:pt x="974934" y="2442375"/>
                  <a:pt x="974934" y="2431457"/>
                </a:cubicBezTo>
                <a:cubicBezTo>
                  <a:pt x="974934" y="2420540"/>
                  <a:pt x="966083" y="2411689"/>
                  <a:pt x="955166" y="2411689"/>
                </a:cubicBezTo>
                <a:cubicBezTo>
                  <a:pt x="944248" y="2411689"/>
                  <a:pt x="935398" y="2420540"/>
                  <a:pt x="935398" y="2431457"/>
                </a:cubicBezTo>
                <a:cubicBezTo>
                  <a:pt x="935398" y="2442375"/>
                  <a:pt x="944248" y="2451226"/>
                  <a:pt x="955166" y="2451226"/>
                </a:cubicBezTo>
                <a:close/>
                <a:moveTo>
                  <a:pt x="762138" y="2451226"/>
                </a:moveTo>
                <a:cubicBezTo>
                  <a:pt x="773056" y="2451226"/>
                  <a:pt x="781907" y="2442375"/>
                  <a:pt x="781907" y="2431457"/>
                </a:cubicBezTo>
                <a:cubicBezTo>
                  <a:pt x="781907" y="2420540"/>
                  <a:pt x="773056" y="2411689"/>
                  <a:pt x="762138" y="2411689"/>
                </a:cubicBezTo>
                <a:cubicBezTo>
                  <a:pt x="751221" y="2411689"/>
                  <a:pt x="742370" y="2420540"/>
                  <a:pt x="742370" y="2431457"/>
                </a:cubicBezTo>
                <a:cubicBezTo>
                  <a:pt x="742370" y="2442375"/>
                  <a:pt x="751221" y="2451226"/>
                  <a:pt x="762138" y="2451226"/>
                </a:cubicBezTo>
                <a:close/>
                <a:moveTo>
                  <a:pt x="569111" y="2451226"/>
                </a:moveTo>
                <a:cubicBezTo>
                  <a:pt x="580028" y="2451226"/>
                  <a:pt x="588879" y="2442375"/>
                  <a:pt x="588879" y="2431457"/>
                </a:cubicBezTo>
                <a:cubicBezTo>
                  <a:pt x="588879" y="2420540"/>
                  <a:pt x="580028" y="2411689"/>
                  <a:pt x="569111" y="2411689"/>
                </a:cubicBezTo>
                <a:cubicBezTo>
                  <a:pt x="558193" y="2411689"/>
                  <a:pt x="549343" y="2420540"/>
                  <a:pt x="549343" y="2431457"/>
                </a:cubicBezTo>
                <a:cubicBezTo>
                  <a:pt x="549343" y="2442375"/>
                  <a:pt x="558193" y="2451226"/>
                  <a:pt x="569111" y="2451226"/>
                </a:cubicBezTo>
                <a:close/>
                <a:moveTo>
                  <a:pt x="376082" y="2451226"/>
                </a:moveTo>
                <a:cubicBezTo>
                  <a:pt x="387000" y="2451226"/>
                  <a:pt x="395851" y="2442375"/>
                  <a:pt x="395851" y="2431457"/>
                </a:cubicBezTo>
                <a:cubicBezTo>
                  <a:pt x="395851" y="2420540"/>
                  <a:pt x="387000" y="2411689"/>
                  <a:pt x="376082" y="2411689"/>
                </a:cubicBezTo>
                <a:cubicBezTo>
                  <a:pt x="365165" y="2411689"/>
                  <a:pt x="356314" y="2420540"/>
                  <a:pt x="356314" y="2431457"/>
                </a:cubicBezTo>
                <a:cubicBezTo>
                  <a:pt x="356314" y="2442375"/>
                  <a:pt x="365165" y="2451226"/>
                  <a:pt x="376082" y="2451226"/>
                </a:cubicBezTo>
                <a:close/>
                <a:moveTo>
                  <a:pt x="183055" y="2451226"/>
                </a:moveTo>
                <a:cubicBezTo>
                  <a:pt x="193973" y="2451226"/>
                  <a:pt x="202823" y="2442375"/>
                  <a:pt x="202823" y="2431457"/>
                </a:cubicBezTo>
                <a:cubicBezTo>
                  <a:pt x="202823" y="2420540"/>
                  <a:pt x="193973" y="2411689"/>
                  <a:pt x="183055" y="2411689"/>
                </a:cubicBezTo>
                <a:cubicBezTo>
                  <a:pt x="172137" y="2411689"/>
                  <a:pt x="163287" y="2420540"/>
                  <a:pt x="163287" y="2431457"/>
                </a:cubicBezTo>
                <a:cubicBezTo>
                  <a:pt x="163287" y="2442375"/>
                  <a:pt x="172137" y="2451226"/>
                  <a:pt x="183055" y="2451226"/>
                </a:cubicBezTo>
                <a:close/>
                <a:moveTo>
                  <a:pt x="0" y="2644774"/>
                </a:moveTo>
                <a:lnTo>
                  <a:pt x="4006" y="2643115"/>
                </a:lnTo>
                <a:cubicBezTo>
                  <a:pt x="7583" y="2639537"/>
                  <a:pt x="9796" y="2634595"/>
                  <a:pt x="9796" y="2629136"/>
                </a:cubicBezTo>
                <a:cubicBezTo>
                  <a:pt x="9796" y="2623678"/>
                  <a:pt x="7583" y="2618736"/>
                  <a:pt x="4006" y="2615158"/>
                </a:cubicBezTo>
                <a:lnTo>
                  <a:pt x="0" y="2613499"/>
                </a:lnTo>
                <a:close/>
                <a:moveTo>
                  <a:pt x="8349367" y="2648905"/>
                </a:moveTo>
                <a:cubicBezTo>
                  <a:pt x="8354825" y="2648905"/>
                  <a:pt x="8359767" y="2646692"/>
                  <a:pt x="8363345" y="2643115"/>
                </a:cubicBezTo>
                <a:lnTo>
                  <a:pt x="8366380" y="2635787"/>
                </a:lnTo>
                <a:lnTo>
                  <a:pt x="8366380" y="2622485"/>
                </a:lnTo>
                <a:lnTo>
                  <a:pt x="8363345" y="2615158"/>
                </a:lnTo>
                <a:cubicBezTo>
                  <a:pt x="8359767" y="2611581"/>
                  <a:pt x="8354825" y="2609368"/>
                  <a:pt x="8349367" y="2609368"/>
                </a:cubicBezTo>
                <a:cubicBezTo>
                  <a:pt x="8338449" y="2609368"/>
                  <a:pt x="8329598" y="2618219"/>
                  <a:pt x="8329598" y="2629136"/>
                </a:cubicBezTo>
                <a:cubicBezTo>
                  <a:pt x="8329598" y="2640054"/>
                  <a:pt x="8338449" y="2648905"/>
                  <a:pt x="8349367" y="2648905"/>
                </a:cubicBezTo>
                <a:close/>
                <a:moveTo>
                  <a:pt x="8156338" y="2648905"/>
                </a:moveTo>
                <a:cubicBezTo>
                  <a:pt x="8167256" y="2648905"/>
                  <a:pt x="8176107" y="2640054"/>
                  <a:pt x="8176107" y="2629136"/>
                </a:cubicBezTo>
                <a:cubicBezTo>
                  <a:pt x="8176107" y="2618219"/>
                  <a:pt x="8167256" y="2609368"/>
                  <a:pt x="8156338" y="2609368"/>
                </a:cubicBezTo>
                <a:cubicBezTo>
                  <a:pt x="8145421" y="2609368"/>
                  <a:pt x="8136570" y="2618219"/>
                  <a:pt x="8136570" y="2629136"/>
                </a:cubicBezTo>
                <a:cubicBezTo>
                  <a:pt x="8136570" y="2640054"/>
                  <a:pt x="8145421" y="2648905"/>
                  <a:pt x="8156338" y="2648905"/>
                </a:cubicBezTo>
                <a:close/>
                <a:moveTo>
                  <a:pt x="7963311" y="2648905"/>
                </a:moveTo>
                <a:cubicBezTo>
                  <a:pt x="7974228" y="2648905"/>
                  <a:pt x="7983079" y="2640054"/>
                  <a:pt x="7983079" y="2629136"/>
                </a:cubicBezTo>
                <a:cubicBezTo>
                  <a:pt x="7983079" y="2618219"/>
                  <a:pt x="7974228" y="2609368"/>
                  <a:pt x="7963311" y="2609368"/>
                </a:cubicBezTo>
                <a:cubicBezTo>
                  <a:pt x="7952393" y="2609368"/>
                  <a:pt x="7943543" y="2618219"/>
                  <a:pt x="7943543" y="2629136"/>
                </a:cubicBezTo>
                <a:cubicBezTo>
                  <a:pt x="7943543" y="2640054"/>
                  <a:pt x="7952393" y="2648905"/>
                  <a:pt x="7963311" y="2648905"/>
                </a:cubicBezTo>
                <a:close/>
                <a:moveTo>
                  <a:pt x="7770283" y="2648905"/>
                </a:moveTo>
                <a:cubicBezTo>
                  <a:pt x="7781201" y="2648905"/>
                  <a:pt x="7790052" y="2640054"/>
                  <a:pt x="7790052" y="2629136"/>
                </a:cubicBezTo>
                <a:cubicBezTo>
                  <a:pt x="7790052" y="2618219"/>
                  <a:pt x="7781201" y="2609368"/>
                  <a:pt x="7770283" y="2609368"/>
                </a:cubicBezTo>
                <a:cubicBezTo>
                  <a:pt x="7759366" y="2609368"/>
                  <a:pt x="7750515" y="2618219"/>
                  <a:pt x="7750515" y="2629136"/>
                </a:cubicBezTo>
                <a:cubicBezTo>
                  <a:pt x="7750515" y="2640054"/>
                  <a:pt x="7759366" y="2648905"/>
                  <a:pt x="7770283" y="2648905"/>
                </a:cubicBezTo>
                <a:close/>
                <a:moveTo>
                  <a:pt x="7577256" y="2648905"/>
                </a:moveTo>
                <a:cubicBezTo>
                  <a:pt x="7588174" y="2648905"/>
                  <a:pt x="7597024" y="2640054"/>
                  <a:pt x="7597024" y="2629136"/>
                </a:cubicBezTo>
                <a:cubicBezTo>
                  <a:pt x="7597024" y="2618219"/>
                  <a:pt x="7588174" y="2609368"/>
                  <a:pt x="7577256" y="2609368"/>
                </a:cubicBezTo>
                <a:cubicBezTo>
                  <a:pt x="7566338" y="2609368"/>
                  <a:pt x="7557488" y="2618219"/>
                  <a:pt x="7557488" y="2629136"/>
                </a:cubicBezTo>
                <a:cubicBezTo>
                  <a:pt x="7557488" y="2640054"/>
                  <a:pt x="7566338" y="2648905"/>
                  <a:pt x="7577256" y="2648905"/>
                </a:cubicBezTo>
                <a:close/>
                <a:moveTo>
                  <a:pt x="7384228" y="2648905"/>
                </a:moveTo>
                <a:cubicBezTo>
                  <a:pt x="7395145" y="2648905"/>
                  <a:pt x="7403996" y="2640054"/>
                  <a:pt x="7403996" y="2629136"/>
                </a:cubicBezTo>
                <a:cubicBezTo>
                  <a:pt x="7403996" y="2618219"/>
                  <a:pt x="7395145" y="2609368"/>
                  <a:pt x="7384228" y="2609368"/>
                </a:cubicBezTo>
                <a:cubicBezTo>
                  <a:pt x="7373310" y="2609368"/>
                  <a:pt x="7364459" y="2618219"/>
                  <a:pt x="7364459" y="2629136"/>
                </a:cubicBezTo>
                <a:cubicBezTo>
                  <a:pt x="7364459" y="2640054"/>
                  <a:pt x="7373310" y="2648905"/>
                  <a:pt x="7384228" y="2648905"/>
                </a:cubicBezTo>
                <a:close/>
                <a:moveTo>
                  <a:pt x="7191200" y="2648905"/>
                </a:moveTo>
                <a:cubicBezTo>
                  <a:pt x="7202118" y="2648905"/>
                  <a:pt x="7210968" y="2640054"/>
                  <a:pt x="7210968" y="2629136"/>
                </a:cubicBezTo>
                <a:cubicBezTo>
                  <a:pt x="7210968" y="2618219"/>
                  <a:pt x="7202118" y="2609368"/>
                  <a:pt x="7191200" y="2609368"/>
                </a:cubicBezTo>
                <a:cubicBezTo>
                  <a:pt x="7180283" y="2609368"/>
                  <a:pt x="7171432" y="2618219"/>
                  <a:pt x="7171432" y="2629136"/>
                </a:cubicBezTo>
                <a:cubicBezTo>
                  <a:pt x="7171432" y="2640054"/>
                  <a:pt x="7180283" y="2648905"/>
                  <a:pt x="7191200" y="2648905"/>
                </a:cubicBezTo>
                <a:close/>
                <a:moveTo>
                  <a:pt x="6998173" y="2648905"/>
                </a:moveTo>
                <a:cubicBezTo>
                  <a:pt x="7009090" y="2648905"/>
                  <a:pt x="7017941" y="2640054"/>
                  <a:pt x="7017941" y="2629136"/>
                </a:cubicBezTo>
                <a:cubicBezTo>
                  <a:pt x="7017941" y="2618219"/>
                  <a:pt x="7009090" y="2609368"/>
                  <a:pt x="6998173" y="2609368"/>
                </a:cubicBezTo>
                <a:cubicBezTo>
                  <a:pt x="6987255" y="2609368"/>
                  <a:pt x="6978404" y="2618219"/>
                  <a:pt x="6978404" y="2629136"/>
                </a:cubicBezTo>
                <a:cubicBezTo>
                  <a:pt x="6978404" y="2640054"/>
                  <a:pt x="6987255" y="2648905"/>
                  <a:pt x="6998173" y="2648905"/>
                </a:cubicBezTo>
                <a:close/>
                <a:moveTo>
                  <a:pt x="6805144" y="2648905"/>
                </a:moveTo>
                <a:cubicBezTo>
                  <a:pt x="6816062" y="2648905"/>
                  <a:pt x="6824913" y="2640054"/>
                  <a:pt x="6824913" y="2629136"/>
                </a:cubicBezTo>
                <a:cubicBezTo>
                  <a:pt x="6824913" y="2618219"/>
                  <a:pt x="6816062" y="2609368"/>
                  <a:pt x="6805144" y="2609368"/>
                </a:cubicBezTo>
                <a:cubicBezTo>
                  <a:pt x="6794227" y="2609368"/>
                  <a:pt x="6785376" y="2618219"/>
                  <a:pt x="6785376" y="2629136"/>
                </a:cubicBezTo>
                <a:cubicBezTo>
                  <a:pt x="6785376" y="2640054"/>
                  <a:pt x="6794227" y="2648905"/>
                  <a:pt x="6805144" y="2648905"/>
                </a:cubicBezTo>
                <a:close/>
                <a:moveTo>
                  <a:pt x="6612117" y="2648905"/>
                </a:moveTo>
                <a:cubicBezTo>
                  <a:pt x="6623034" y="2648905"/>
                  <a:pt x="6631885" y="2640054"/>
                  <a:pt x="6631885" y="2629136"/>
                </a:cubicBezTo>
                <a:cubicBezTo>
                  <a:pt x="6631885" y="2618219"/>
                  <a:pt x="6623034" y="2609368"/>
                  <a:pt x="6612117" y="2609368"/>
                </a:cubicBezTo>
                <a:cubicBezTo>
                  <a:pt x="6601199" y="2609368"/>
                  <a:pt x="6592348" y="2618219"/>
                  <a:pt x="6592348" y="2629136"/>
                </a:cubicBezTo>
                <a:cubicBezTo>
                  <a:pt x="6592348" y="2640054"/>
                  <a:pt x="6601199" y="2648905"/>
                  <a:pt x="6612117" y="2648905"/>
                </a:cubicBezTo>
                <a:close/>
                <a:moveTo>
                  <a:pt x="6403778" y="2648905"/>
                </a:moveTo>
                <a:cubicBezTo>
                  <a:pt x="6414695" y="2648905"/>
                  <a:pt x="6423546" y="2640054"/>
                  <a:pt x="6423546" y="2629136"/>
                </a:cubicBezTo>
                <a:cubicBezTo>
                  <a:pt x="6423546" y="2618219"/>
                  <a:pt x="6414695" y="2609368"/>
                  <a:pt x="6403778" y="2609368"/>
                </a:cubicBezTo>
                <a:cubicBezTo>
                  <a:pt x="6392860" y="2609368"/>
                  <a:pt x="6384009" y="2618219"/>
                  <a:pt x="6384009" y="2629136"/>
                </a:cubicBezTo>
                <a:cubicBezTo>
                  <a:pt x="6384009" y="2640054"/>
                  <a:pt x="6392860" y="2648905"/>
                  <a:pt x="6403778" y="2648905"/>
                </a:cubicBezTo>
                <a:close/>
                <a:moveTo>
                  <a:pt x="6210750" y="2648905"/>
                </a:moveTo>
                <a:cubicBezTo>
                  <a:pt x="6221668" y="2648905"/>
                  <a:pt x="6230519" y="2640054"/>
                  <a:pt x="6230519" y="2629136"/>
                </a:cubicBezTo>
                <a:cubicBezTo>
                  <a:pt x="6230519" y="2618219"/>
                  <a:pt x="6221668" y="2609368"/>
                  <a:pt x="6210750" y="2609368"/>
                </a:cubicBezTo>
                <a:cubicBezTo>
                  <a:pt x="6199833" y="2609368"/>
                  <a:pt x="6190982" y="2618219"/>
                  <a:pt x="6190982" y="2629136"/>
                </a:cubicBezTo>
                <a:cubicBezTo>
                  <a:pt x="6190982" y="2640054"/>
                  <a:pt x="6199833" y="2648905"/>
                  <a:pt x="6210750" y="2648905"/>
                </a:cubicBezTo>
                <a:close/>
                <a:moveTo>
                  <a:pt x="6017723" y="2648905"/>
                </a:moveTo>
                <a:cubicBezTo>
                  <a:pt x="6028640" y="2648905"/>
                  <a:pt x="6037491" y="2640054"/>
                  <a:pt x="6037491" y="2629136"/>
                </a:cubicBezTo>
                <a:cubicBezTo>
                  <a:pt x="6037491" y="2618219"/>
                  <a:pt x="6028640" y="2609368"/>
                  <a:pt x="6017723" y="2609368"/>
                </a:cubicBezTo>
                <a:cubicBezTo>
                  <a:pt x="6006805" y="2609368"/>
                  <a:pt x="5997954" y="2618219"/>
                  <a:pt x="5997954" y="2629136"/>
                </a:cubicBezTo>
                <a:cubicBezTo>
                  <a:pt x="5997954" y="2640054"/>
                  <a:pt x="6006805" y="2648905"/>
                  <a:pt x="6017723" y="2648905"/>
                </a:cubicBezTo>
                <a:close/>
                <a:moveTo>
                  <a:pt x="5824694" y="2648905"/>
                </a:moveTo>
                <a:cubicBezTo>
                  <a:pt x="5835612" y="2648905"/>
                  <a:pt x="5844463" y="2640054"/>
                  <a:pt x="5844463" y="2629136"/>
                </a:cubicBezTo>
                <a:cubicBezTo>
                  <a:pt x="5844463" y="2618219"/>
                  <a:pt x="5835612" y="2609368"/>
                  <a:pt x="5824694" y="2609368"/>
                </a:cubicBezTo>
                <a:cubicBezTo>
                  <a:pt x="5813777" y="2609368"/>
                  <a:pt x="5804926" y="2618219"/>
                  <a:pt x="5804926" y="2629136"/>
                </a:cubicBezTo>
                <a:cubicBezTo>
                  <a:pt x="5804926" y="2640054"/>
                  <a:pt x="5813777" y="2648905"/>
                  <a:pt x="5824694" y="2648905"/>
                </a:cubicBezTo>
                <a:close/>
                <a:moveTo>
                  <a:pt x="5631667" y="2648905"/>
                </a:moveTo>
                <a:cubicBezTo>
                  <a:pt x="5642584" y="2648905"/>
                  <a:pt x="5651435" y="2640054"/>
                  <a:pt x="5651435" y="2629136"/>
                </a:cubicBezTo>
                <a:cubicBezTo>
                  <a:pt x="5651435" y="2618219"/>
                  <a:pt x="5642584" y="2609368"/>
                  <a:pt x="5631667" y="2609368"/>
                </a:cubicBezTo>
                <a:cubicBezTo>
                  <a:pt x="5620749" y="2609368"/>
                  <a:pt x="5611899" y="2618219"/>
                  <a:pt x="5611899" y="2629136"/>
                </a:cubicBezTo>
                <a:cubicBezTo>
                  <a:pt x="5611899" y="2640054"/>
                  <a:pt x="5620749" y="2648905"/>
                  <a:pt x="5631667" y="2648905"/>
                </a:cubicBezTo>
                <a:close/>
                <a:moveTo>
                  <a:pt x="5438639" y="2648905"/>
                </a:moveTo>
                <a:cubicBezTo>
                  <a:pt x="5449557" y="2648905"/>
                  <a:pt x="5458408" y="2640054"/>
                  <a:pt x="5458408" y="2629136"/>
                </a:cubicBezTo>
                <a:cubicBezTo>
                  <a:pt x="5458408" y="2618219"/>
                  <a:pt x="5449557" y="2609368"/>
                  <a:pt x="5438639" y="2609368"/>
                </a:cubicBezTo>
                <a:cubicBezTo>
                  <a:pt x="5427722" y="2609368"/>
                  <a:pt x="5418871" y="2618219"/>
                  <a:pt x="5418871" y="2629136"/>
                </a:cubicBezTo>
                <a:cubicBezTo>
                  <a:pt x="5418871" y="2640054"/>
                  <a:pt x="5427722" y="2648905"/>
                  <a:pt x="5438639" y="2648905"/>
                </a:cubicBezTo>
                <a:close/>
                <a:moveTo>
                  <a:pt x="5245612" y="2648905"/>
                </a:moveTo>
                <a:cubicBezTo>
                  <a:pt x="5256529" y="2648905"/>
                  <a:pt x="5265380" y="2640054"/>
                  <a:pt x="5265380" y="2629136"/>
                </a:cubicBezTo>
                <a:cubicBezTo>
                  <a:pt x="5265380" y="2618219"/>
                  <a:pt x="5256529" y="2609368"/>
                  <a:pt x="5245612" y="2609368"/>
                </a:cubicBezTo>
                <a:cubicBezTo>
                  <a:pt x="5234694" y="2609368"/>
                  <a:pt x="5225843" y="2618219"/>
                  <a:pt x="5225843" y="2629136"/>
                </a:cubicBezTo>
                <a:cubicBezTo>
                  <a:pt x="5225843" y="2640054"/>
                  <a:pt x="5234694" y="2648905"/>
                  <a:pt x="5245612" y="2648905"/>
                </a:cubicBezTo>
                <a:close/>
                <a:moveTo>
                  <a:pt x="5052584" y="2648905"/>
                </a:moveTo>
                <a:cubicBezTo>
                  <a:pt x="5063502" y="2648905"/>
                  <a:pt x="5072353" y="2640054"/>
                  <a:pt x="5072353" y="2629136"/>
                </a:cubicBezTo>
                <a:cubicBezTo>
                  <a:pt x="5072353" y="2618219"/>
                  <a:pt x="5063502" y="2609368"/>
                  <a:pt x="5052584" y="2609368"/>
                </a:cubicBezTo>
                <a:cubicBezTo>
                  <a:pt x="5041666" y="2609368"/>
                  <a:pt x="5032815" y="2618219"/>
                  <a:pt x="5032815" y="2629136"/>
                </a:cubicBezTo>
                <a:cubicBezTo>
                  <a:pt x="5032815" y="2640054"/>
                  <a:pt x="5041666" y="2648905"/>
                  <a:pt x="5052584" y="2648905"/>
                </a:cubicBezTo>
                <a:close/>
                <a:moveTo>
                  <a:pt x="4859557" y="2648905"/>
                </a:moveTo>
                <a:cubicBezTo>
                  <a:pt x="4870473" y="2648905"/>
                  <a:pt x="4879324" y="2640054"/>
                  <a:pt x="4879324" y="2629136"/>
                </a:cubicBezTo>
                <a:cubicBezTo>
                  <a:pt x="4879324" y="2618219"/>
                  <a:pt x="4870473" y="2609368"/>
                  <a:pt x="4859557" y="2609368"/>
                </a:cubicBezTo>
                <a:cubicBezTo>
                  <a:pt x="4848639" y="2609368"/>
                  <a:pt x="4839789" y="2618219"/>
                  <a:pt x="4839789" y="2629136"/>
                </a:cubicBezTo>
                <a:cubicBezTo>
                  <a:pt x="4839789" y="2640054"/>
                  <a:pt x="4848639" y="2648905"/>
                  <a:pt x="4859557" y="2648905"/>
                </a:cubicBezTo>
                <a:close/>
                <a:moveTo>
                  <a:pt x="4666528" y="2648905"/>
                </a:moveTo>
                <a:cubicBezTo>
                  <a:pt x="4677446" y="2648905"/>
                  <a:pt x="4686297" y="2640054"/>
                  <a:pt x="4686297" y="2629136"/>
                </a:cubicBezTo>
                <a:cubicBezTo>
                  <a:pt x="4686297" y="2618219"/>
                  <a:pt x="4677446" y="2609368"/>
                  <a:pt x="4666528" y="2609368"/>
                </a:cubicBezTo>
                <a:cubicBezTo>
                  <a:pt x="4655612" y="2609368"/>
                  <a:pt x="4646761" y="2618219"/>
                  <a:pt x="4646761" y="2629136"/>
                </a:cubicBezTo>
                <a:cubicBezTo>
                  <a:pt x="4646761" y="2640054"/>
                  <a:pt x="4655612" y="2648905"/>
                  <a:pt x="4666528" y="2648905"/>
                </a:cubicBezTo>
                <a:close/>
                <a:moveTo>
                  <a:pt x="4473501" y="2648905"/>
                </a:moveTo>
                <a:cubicBezTo>
                  <a:pt x="4484419" y="2648905"/>
                  <a:pt x="4493269" y="2640054"/>
                  <a:pt x="4493269" y="2629136"/>
                </a:cubicBezTo>
                <a:cubicBezTo>
                  <a:pt x="4493269" y="2618219"/>
                  <a:pt x="4484419" y="2609368"/>
                  <a:pt x="4473501" y="2609368"/>
                </a:cubicBezTo>
                <a:cubicBezTo>
                  <a:pt x="4462582" y="2609368"/>
                  <a:pt x="4453732" y="2618219"/>
                  <a:pt x="4453732" y="2629136"/>
                </a:cubicBezTo>
                <a:cubicBezTo>
                  <a:pt x="4453732" y="2640054"/>
                  <a:pt x="4462582" y="2648905"/>
                  <a:pt x="4473501" y="2648905"/>
                </a:cubicBezTo>
                <a:close/>
                <a:moveTo>
                  <a:pt x="4280474" y="2648905"/>
                </a:moveTo>
                <a:cubicBezTo>
                  <a:pt x="4291390" y="2648905"/>
                  <a:pt x="4300242" y="2640054"/>
                  <a:pt x="4300242" y="2629136"/>
                </a:cubicBezTo>
                <a:cubicBezTo>
                  <a:pt x="4300242" y="2618219"/>
                  <a:pt x="4291390" y="2609368"/>
                  <a:pt x="4280474" y="2609368"/>
                </a:cubicBezTo>
                <a:cubicBezTo>
                  <a:pt x="4269556" y="2609368"/>
                  <a:pt x="4260705" y="2618219"/>
                  <a:pt x="4260705" y="2629136"/>
                </a:cubicBezTo>
                <a:cubicBezTo>
                  <a:pt x="4260705" y="2640054"/>
                  <a:pt x="4269556" y="2648905"/>
                  <a:pt x="4280474" y="2648905"/>
                </a:cubicBezTo>
                <a:close/>
                <a:moveTo>
                  <a:pt x="4058922" y="2648905"/>
                </a:moveTo>
                <a:cubicBezTo>
                  <a:pt x="4069840" y="2648905"/>
                  <a:pt x="4078690" y="2640054"/>
                  <a:pt x="4078690" y="2629136"/>
                </a:cubicBezTo>
                <a:cubicBezTo>
                  <a:pt x="4078690" y="2618219"/>
                  <a:pt x="4069840" y="2609368"/>
                  <a:pt x="4058922" y="2609368"/>
                </a:cubicBezTo>
                <a:cubicBezTo>
                  <a:pt x="4048003" y="2609368"/>
                  <a:pt x="4039153" y="2618219"/>
                  <a:pt x="4039153" y="2629136"/>
                </a:cubicBezTo>
                <a:cubicBezTo>
                  <a:pt x="4039153" y="2640054"/>
                  <a:pt x="4048003" y="2648905"/>
                  <a:pt x="4058922" y="2648905"/>
                </a:cubicBezTo>
                <a:close/>
                <a:moveTo>
                  <a:pt x="3865894" y="2648905"/>
                </a:moveTo>
                <a:cubicBezTo>
                  <a:pt x="3876811" y="2648905"/>
                  <a:pt x="3885662" y="2640054"/>
                  <a:pt x="3885662" y="2629136"/>
                </a:cubicBezTo>
                <a:cubicBezTo>
                  <a:pt x="3885662" y="2618219"/>
                  <a:pt x="3876811" y="2609368"/>
                  <a:pt x="3865894" y="2609368"/>
                </a:cubicBezTo>
                <a:cubicBezTo>
                  <a:pt x="3854977" y="2609368"/>
                  <a:pt x="3846126" y="2618219"/>
                  <a:pt x="3846126" y="2629136"/>
                </a:cubicBezTo>
                <a:cubicBezTo>
                  <a:pt x="3846126" y="2640054"/>
                  <a:pt x="3854977" y="2648905"/>
                  <a:pt x="3865894" y="2648905"/>
                </a:cubicBezTo>
                <a:close/>
                <a:moveTo>
                  <a:pt x="3672866" y="2648905"/>
                </a:moveTo>
                <a:cubicBezTo>
                  <a:pt x="3683783" y="2648905"/>
                  <a:pt x="3692634" y="2640054"/>
                  <a:pt x="3692634" y="2629136"/>
                </a:cubicBezTo>
                <a:cubicBezTo>
                  <a:pt x="3692634" y="2618219"/>
                  <a:pt x="3683783" y="2609368"/>
                  <a:pt x="3672866" y="2609368"/>
                </a:cubicBezTo>
                <a:cubicBezTo>
                  <a:pt x="3661948" y="2609368"/>
                  <a:pt x="3653098" y="2618219"/>
                  <a:pt x="3653098" y="2629136"/>
                </a:cubicBezTo>
                <a:cubicBezTo>
                  <a:pt x="3653098" y="2640054"/>
                  <a:pt x="3661948" y="2648905"/>
                  <a:pt x="3672866" y="2648905"/>
                </a:cubicBezTo>
                <a:close/>
                <a:moveTo>
                  <a:pt x="3479838" y="2648905"/>
                </a:moveTo>
                <a:cubicBezTo>
                  <a:pt x="3490755" y="2648905"/>
                  <a:pt x="3499606" y="2640054"/>
                  <a:pt x="3499606" y="2629136"/>
                </a:cubicBezTo>
                <a:cubicBezTo>
                  <a:pt x="3499606" y="2618219"/>
                  <a:pt x="3490755" y="2609368"/>
                  <a:pt x="3479838" y="2609368"/>
                </a:cubicBezTo>
                <a:cubicBezTo>
                  <a:pt x="3468920" y="2609368"/>
                  <a:pt x="3460069" y="2618219"/>
                  <a:pt x="3460069" y="2629136"/>
                </a:cubicBezTo>
                <a:cubicBezTo>
                  <a:pt x="3460069" y="2640054"/>
                  <a:pt x="3468920" y="2648905"/>
                  <a:pt x="3479838" y="2648905"/>
                </a:cubicBezTo>
                <a:close/>
                <a:moveTo>
                  <a:pt x="3286810" y="2648905"/>
                </a:moveTo>
                <a:cubicBezTo>
                  <a:pt x="3297728" y="2648905"/>
                  <a:pt x="3306579" y="2640054"/>
                  <a:pt x="3306579" y="2629136"/>
                </a:cubicBezTo>
                <a:cubicBezTo>
                  <a:pt x="3306579" y="2618219"/>
                  <a:pt x="3297728" y="2609368"/>
                  <a:pt x="3286810" y="2609368"/>
                </a:cubicBezTo>
                <a:cubicBezTo>
                  <a:pt x="3275893" y="2609368"/>
                  <a:pt x="3267042" y="2618219"/>
                  <a:pt x="3267042" y="2629136"/>
                </a:cubicBezTo>
                <a:cubicBezTo>
                  <a:pt x="3267042" y="2640054"/>
                  <a:pt x="3275893" y="2648905"/>
                  <a:pt x="3286810" y="2648905"/>
                </a:cubicBezTo>
                <a:close/>
                <a:moveTo>
                  <a:pt x="3093783" y="2648905"/>
                </a:moveTo>
                <a:cubicBezTo>
                  <a:pt x="3104700" y="2648905"/>
                  <a:pt x="3113551" y="2640054"/>
                  <a:pt x="3113551" y="2629136"/>
                </a:cubicBezTo>
                <a:cubicBezTo>
                  <a:pt x="3113551" y="2618219"/>
                  <a:pt x="3104700" y="2609368"/>
                  <a:pt x="3093783" y="2609368"/>
                </a:cubicBezTo>
                <a:cubicBezTo>
                  <a:pt x="3082865" y="2609368"/>
                  <a:pt x="3074014" y="2618219"/>
                  <a:pt x="3074014" y="2629136"/>
                </a:cubicBezTo>
                <a:cubicBezTo>
                  <a:pt x="3074014" y="2640054"/>
                  <a:pt x="3082865" y="2648905"/>
                  <a:pt x="3093783" y="2648905"/>
                </a:cubicBezTo>
                <a:close/>
                <a:moveTo>
                  <a:pt x="2900755" y="2648905"/>
                </a:moveTo>
                <a:cubicBezTo>
                  <a:pt x="2911673" y="2648905"/>
                  <a:pt x="2920524" y="2640054"/>
                  <a:pt x="2920524" y="2629136"/>
                </a:cubicBezTo>
                <a:cubicBezTo>
                  <a:pt x="2920524" y="2618219"/>
                  <a:pt x="2911673" y="2609368"/>
                  <a:pt x="2900755" y="2609368"/>
                </a:cubicBezTo>
                <a:cubicBezTo>
                  <a:pt x="2889838" y="2609368"/>
                  <a:pt x="2880987" y="2618219"/>
                  <a:pt x="2880987" y="2629136"/>
                </a:cubicBezTo>
                <a:cubicBezTo>
                  <a:pt x="2880987" y="2640054"/>
                  <a:pt x="2889838" y="2648905"/>
                  <a:pt x="2900755" y="2648905"/>
                </a:cubicBezTo>
                <a:close/>
                <a:moveTo>
                  <a:pt x="2707727" y="2648905"/>
                </a:moveTo>
                <a:cubicBezTo>
                  <a:pt x="2718644" y="2648905"/>
                  <a:pt x="2727495" y="2640054"/>
                  <a:pt x="2727495" y="2629136"/>
                </a:cubicBezTo>
                <a:cubicBezTo>
                  <a:pt x="2727495" y="2618219"/>
                  <a:pt x="2718644" y="2609368"/>
                  <a:pt x="2707727" y="2609368"/>
                </a:cubicBezTo>
                <a:cubicBezTo>
                  <a:pt x="2696809" y="2609368"/>
                  <a:pt x="2687958" y="2618219"/>
                  <a:pt x="2687958" y="2629136"/>
                </a:cubicBezTo>
                <a:cubicBezTo>
                  <a:pt x="2687958" y="2640054"/>
                  <a:pt x="2696809" y="2648905"/>
                  <a:pt x="2707727" y="2648905"/>
                </a:cubicBezTo>
                <a:close/>
                <a:moveTo>
                  <a:pt x="2514699" y="2648905"/>
                </a:moveTo>
                <a:cubicBezTo>
                  <a:pt x="2525617" y="2648905"/>
                  <a:pt x="2534468" y="2640054"/>
                  <a:pt x="2534468" y="2629136"/>
                </a:cubicBezTo>
                <a:cubicBezTo>
                  <a:pt x="2534468" y="2618219"/>
                  <a:pt x="2525617" y="2609368"/>
                  <a:pt x="2514699" y="2609368"/>
                </a:cubicBezTo>
                <a:cubicBezTo>
                  <a:pt x="2503782" y="2609368"/>
                  <a:pt x="2494931" y="2618219"/>
                  <a:pt x="2494931" y="2629136"/>
                </a:cubicBezTo>
                <a:cubicBezTo>
                  <a:pt x="2494931" y="2640054"/>
                  <a:pt x="2503782" y="2648905"/>
                  <a:pt x="2514699" y="2648905"/>
                </a:cubicBezTo>
                <a:close/>
                <a:moveTo>
                  <a:pt x="2321672" y="2648905"/>
                </a:moveTo>
                <a:cubicBezTo>
                  <a:pt x="2332589" y="2648905"/>
                  <a:pt x="2341440" y="2640054"/>
                  <a:pt x="2341440" y="2629136"/>
                </a:cubicBezTo>
                <a:cubicBezTo>
                  <a:pt x="2341440" y="2618219"/>
                  <a:pt x="2332589" y="2609368"/>
                  <a:pt x="2321672" y="2609368"/>
                </a:cubicBezTo>
                <a:cubicBezTo>
                  <a:pt x="2310754" y="2609368"/>
                  <a:pt x="2301903" y="2618219"/>
                  <a:pt x="2301903" y="2629136"/>
                </a:cubicBezTo>
                <a:cubicBezTo>
                  <a:pt x="2301903" y="2640054"/>
                  <a:pt x="2310754" y="2648905"/>
                  <a:pt x="2321672" y="2648905"/>
                </a:cubicBezTo>
                <a:close/>
                <a:moveTo>
                  <a:pt x="2128643" y="2648905"/>
                </a:moveTo>
                <a:cubicBezTo>
                  <a:pt x="2139561" y="2648905"/>
                  <a:pt x="2148412" y="2640054"/>
                  <a:pt x="2148412" y="2629136"/>
                </a:cubicBezTo>
                <a:cubicBezTo>
                  <a:pt x="2148412" y="2618219"/>
                  <a:pt x="2139561" y="2609368"/>
                  <a:pt x="2128643" y="2609368"/>
                </a:cubicBezTo>
                <a:cubicBezTo>
                  <a:pt x="2117726" y="2609368"/>
                  <a:pt x="2108875" y="2618219"/>
                  <a:pt x="2108875" y="2629136"/>
                </a:cubicBezTo>
                <a:cubicBezTo>
                  <a:pt x="2108875" y="2640054"/>
                  <a:pt x="2117726" y="2648905"/>
                  <a:pt x="2128643" y="2648905"/>
                </a:cubicBezTo>
                <a:close/>
                <a:moveTo>
                  <a:pt x="1935616" y="2648905"/>
                </a:moveTo>
                <a:cubicBezTo>
                  <a:pt x="1946533" y="2648905"/>
                  <a:pt x="1955384" y="2640054"/>
                  <a:pt x="1955384" y="2629136"/>
                </a:cubicBezTo>
                <a:cubicBezTo>
                  <a:pt x="1955384" y="2618219"/>
                  <a:pt x="1946533" y="2609368"/>
                  <a:pt x="1935616" y="2609368"/>
                </a:cubicBezTo>
                <a:cubicBezTo>
                  <a:pt x="1924698" y="2609368"/>
                  <a:pt x="1915848" y="2618219"/>
                  <a:pt x="1915848" y="2629136"/>
                </a:cubicBezTo>
                <a:cubicBezTo>
                  <a:pt x="1915848" y="2640054"/>
                  <a:pt x="1924698" y="2648905"/>
                  <a:pt x="1935616" y="2648905"/>
                </a:cubicBezTo>
                <a:close/>
                <a:moveTo>
                  <a:pt x="1727277" y="2648905"/>
                </a:moveTo>
                <a:cubicBezTo>
                  <a:pt x="1738195" y="2648905"/>
                  <a:pt x="1747045" y="2640054"/>
                  <a:pt x="1747045" y="2629136"/>
                </a:cubicBezTo>
                <a:cubicBezTo>
                  <a:pt x="1747045" y="2618219"/>
                  <a:pt x="1738195" y="2609368"/>
                  <a:pt x="1727277" y="2609368"/>
                </a:cubicBezTo>
                <a:cubicBezTo>
                  <a:pt x="1716359" y="2609368"/>
                  <a:pt x="1707508" y="2618219"/>
                  <a:pt x="1707508" y="2629136"/>
                </a:cubicBezTo>
                <a:cubicBezTo>
                  <a:pt x="1707508" y="2640054"/>
                  <a:pt x="1716359" y="2648905"/>
                  <a:pt x="1727277" y="2648905"/>
                </a:cubicBezTo>
                <a:close/>
                <a:moveTo>
                  <a:pt x="1534249" y="2648905"/>
                </a:moveTo>
                <a:cubicBezTo>
                  <a:pt x="1545167" y="2648905"/>
                  <a:pt x="1554018" y="2640054"/>
                  <a:pt x="1554018" y="2629136"/>
                </a:cubicBezTo>
                <a:cubicBezTo>
                  <a:pt x="1554018" y="2618219"/>
                  <a:pt x="1545167" y="2609368"/>
                  <a:pt x="1534249" y="2609368"/>
                </a:cubicBezTo>
                <a:cubicBezTo>
                  <a:pt x="1523332" y="2609368"/>
                  <a:pt x="1514481" y="2618219"/>
                  <a:pt x="1514481" y="2629136"/>
                </a:cubicBezTo>
                <a:cubicBezTo>
                  <a:pt x="1514481" y="2640054"/>
                  <a:pt x="1523332" y="2648905"/>
                  <a:pt x="1534249" y="2648905"/>
                </a:cubicBezTo>
                <a:close/>
                <a:moveTo>
                  <a:pt x="1341222" y="2648905"/>
                </a:moveTo>
                <a:cubicBezTo>
                  <a:pt x="1352139" y="2648905"/>
                  <a:pt x="1360990" y="2640054"/>
                  <a:pt x="1360990" y="2629136"/>
                </a:cubicBezTo>
                <a:cubicBezTo>
                  <a:pt x="1360990" y="2618219"/>
                  <a:pt x="1352139" y="2609368"/>
                  <a:pt x="1341222" y="2609368"/>
                </a:cubicBezTo>
                <a:cubicBezTo>
                  <a:pt x="1330304" y="2609368"/>
                  <a:pt x="1321453" y="2618219"/>
                  <a:pt x="1321453" y="2629136"/>
                </a:cubicBezTo>
                <a:cubicBezTo>
                  <a:pt x="1321453" y="2640054"/>
                  <a:pt x="1330304" y="2648905"/>
                  <a:pt x="1341222" y="2648905"/>
                </a:cubicBezTo>
                <a:close/>
                <a:moveTo>
                  <a:pt x="1148193" y="2648905"/>
                </a:moveTo>
                <a:cubicBezTo>
                  <a:pt x="1159111" y="2648905"/>
                  <a:pt x="1167962" y="2640054"/>
                  <a:pt x="1167962" y="2629136"/>
                </a:cubicBezTo>
                <a:cubicBezTo>
                  <a:pt x="1167962" y="2618219"/>
                  <a:pt x="1159111" y="2609368"/>
                  <a:pt x="1148193" y="2609368"/>
                </a:cubicBezTo>
                <a:cubicBezTo>
                  <a:pt x="1137276" y="2609368"/>
                  <a:pt x="1128425" y="2618219"/>
                  <a:pt x="1128425" y="2629136"/>
                </a:cubicBezTo>
                <a:cubicBezTo>
                  <a:pt x="1128425" y="2640054"/>
                  <a:pt x="1137276" y="2648905"/>
                  <a:pt x="1148193" y="2648905"/>
                </a:cubicBezTo>
                <a:close/>
                <a:moveTo>
                  <a:pt x="955166" y="2648905"/>
                </a:moveTo>
                <a:cubicBezTo>
                  <a:pt x="966083" y="2648905"/>
                  <a:pt x="974934" y="2640054"/>
                  <a:pt x="974934" y="2629136"/>
                </a:cubicBezTo>
                <a:cubicBezTo>
                  <a:pt x="974934" y="2618219"/>
                  <a:pt x="966083" y="2609368"/>
                  <a:pt x="955166" y="2609368"/>
                </a:cubicBezTo>
                <a:cubicBezTo>
                  <a:pt x="944248" y="2609368"/>
                  <a:pt x="935398" y="2618219"/>
                  <a:pt x="935398" y="2629136"/>
                </a:cubicBezTo>
                <a:cubicBezTo>
                  <a:pt x="935398" y="2640054"/>
                  <a:pt x="944248" y="2648905"/>
                  <a:pt x="955166" y="2648905"/>
                </a:cubicBezTo>
                <a:close/>
                <a:moveTo>
                  <a:pt x="762138" y="2648905"/>
                </a:moveTo>
                <a:cubicBezTo>
                  <a:pt x="773056" y="2648905"/>
                  <a:pt x="781907" y="2640054"/>
                  <a:pt x="781907" y="2629136"/>
                </a:cubicBezTo>
                <a:cubicBezTo>
                  <a:pt x="781907" y="2618219"/>
                  <a:pt x="773056" y="2609368"/>
                  <a:pt x="762138" y="2609368"/>
                </a:cubicBezTo>
                <a:cubicBezTo>
                  <a:pt x="751221" y="2609368"/>
                  <a:pt x="742370" y="2618219"/>
                  <a:pt x="742370" y="2629136"/>
                </a:cubicBezTo>
                <a:cubicBezTo>
                  <a:pt x="742370" y="2640054"/>
                  <a:pt x="751221" y="2648905"/>
                  <a:pt x="762138" y="2648905"/>
                </a:cubicBezTo>
                <a:close/>
                <a:moveTo>
                  <a:pt x="569111" y="2648905"/>
                </a:moveTo>
                <a:cubicBezTo>
                  <a:pt x="580028" y="2648905"/>
                  <a:pt x="588879" y="2640054"/>
                  <a:pt x="588879" y="2629136"/>
                </a:cubicBezTo>
                <a:cubicBezTo>
                  <a:pt x="588879" y="2618219"/>
                  <a:pt x="580028" y="2609368"/>
                  <a:pt x="569111" y="2609368"/>
                </a:cubicBezTo>
                <a:cubicBezTo>
                  <a:pt x="558193" y="2609368"/>
                  <a:pt x="549343" y="2618219"/>
                  <a:pt x="549343" y="2629136"/>
                </a:cubicBezTo>
                <a:cubicBezTo>
                  <a:pt x="549343" y="2640054"/>
                  <a:pt x="558193" y="2648905"/>
                  <a:pt x="569111" y="2648905"/>
                </a:cubicBezTo>
                <a:close/>
                <a:moveTo>
                  <a:pt x="376082" y="2648905"/>
                </a:moveTo>
                <a:cubicBezTo>
                  <a:pt x="387000" y="2648905"/>
                  <a:pt x="395851" y="2640054"/>
                  <a:pt x="395851" y="2629136"/>
                </a:cubicBezTo>
                <a:cubicBezTo>
                  <a:pt x="395851" y="2618219"/>
                  <a:pt x="387000" y="2609368"/>
                  <a:pt x="376082" y="2609368"/>
                </a:cubicBezTo>
                <a:cubicBezTo>
                  <a:pt x="365165" y="2609368"/>
                  <a:pt x="356314" y="2618219"/>
                  <a:pt x="356314" y="2629136"/>
                </a:cubicBezTo>
                <a:cubicBezTo>
                  <a:pt x="356314" y="2640054"/>
                  <a:pt x="365165" y="2648905"/>
                  <a:pt x="376082" y="2648905"/>
                </a:cubicBezTo>
                <a:close/>
                <a:moveTo>
                  <a:pt x="183055" y="2648905"/>
                </a:moveTo>
                <a:cubicBezTo>
                  <a:pt x="193973" y="2648905"/>
                  <a:pt x="202823" y="2640054"/>
                  <a:pt x="202823" y="2629136"/>
                </a:cubicBezTo>
                <a:cubicBezTo>
                  <a:pt x="202823" y="2618219"/>
                  <a:pt x="193973" y="2609368"/>
                  <a:pt x="183055" y="2609368"/>
                </a:cubicBezTo>
                <a:cubicBezTo>
                  <a:pt x="172137" y="2609368"/>
                  <a:pt x="163287" y="2618219"/>
                  <a:pt x="163287" y="2629136"/>
                </a:cubicBezTo>
                <a:cubicBezTo>
                  <a:pt x="163287" y="2640054"/>
                  <a:pt x="172137" y="2648905"/>
                  <a:pt x="183055" y="2648905"/>
                </a:cubicBezTo>
                <a:close/>
                <a:moveTo>
                  <a:pt x="0" y="2842452"/>
                </a:moveTo>
                <a:lnTo>
                  <a:pt x="4006" y="2840793"/>
                </a:lnTo>
                <a:cubicBezTo>
                  <a:pt x="7583" y="2837216"/>
                  <a:pt x="9796" y="2832273"/>
                  <a:pt x="9796" y="2826815"/>
                </a:cubicBezTo>
                <a:cubicBezTo>
                  <a:pt x="9796" y="2821356"/>
                  <a:pt x="7583" y="2816414"/>
                  <a:pt x="4006" y="2812837"/>
                </a:cubicBezTo>
                <a:lnTo>
                  <a:pt x="0" y="2811178"/>
                </a:lnTo>
                <a:close/>
                <a:moveTo>
                  <a:pt x="8349367" y="2846583"/>
                </a:moveTo>
                <a:cubicBezTo>
                  <a:pt x="8354825" y="2846583"/>
                  <a:pt x="8359767" y="2844370"/>
                  <a:pt x="8363345" y="2840793"/>
                </a:cubicBezTo>
                <a:lnTo>
                  <a:pt x="8366380" y="2833466"/>
                </a:lnTo>
                <a:lnTo>
                  <a:pt x="8366380" y="2820164"/>
                </a:lnTo>
                <a:lnTo>
                  <a:pt x="8363345" y="2812837"/>
                </a:lnTo>
                <a:cubicBezTo>
                  <a:pt x="8359767" y="2809259"/>
                  <a:pt x="8354825" y="2807047"/>
                  <a:pt x="8349367" y="2807047"/>
                </a:cubicBezTo>
                <a:cubicBezTo>
                  <a:pt x="8338449" y="2807047"/>
                  <a:pt x="8329598" y="2815897"/>
                  <a:pt x="8329598" y="2826815"/>
                </a:cubicBezTo>
                <a:cubicBezTo>
                  <a:pt x="8329598" y="2837732"/>
                  <a:pt x="8338449" y="2846583"/>
                  <a:pt x="8349367" y="2846583"/>
                </a:cubicBezTo>
                <a:close/>
                <a:moveTo>
                  <a:pt x="8156338" y="2846583"/>
                </a:moveTo>
                <a:cubicBezTo>
                  <a:pt x="8167256" y="2846583"/>
                  <a:pt x="8176107" y="2837732"/>
                  <a:pt x="8176107" y="2826815"/>
                </a:cubicBezTo>
                <a:cubicBezTo>
                  <a:pt x="8176107" y="2815897"/>
                  <a:pt x="8167256" y="2807047"/>
                  <a:pt x="8156338" y="2807047"/>
                </a:cubicBezTo>
                <a:cubicBezTo>
                  <a:pt x="8145421" y="2807047"/>
                  <a:pt x="8136570" y="2815897"/>
                  <a:pt x="8136570" y="2826815"/>
                </a:cubicBezTo>
                <a:cubicBezTo>
                  <a:pt x="8136570" y="2837732"/>
                  <a:pt x="8145421" y="2846583"/>
                  <a:pt x="8156338" y="2846583"/>
                </a:cubicBezTo>
                <a:close/>
                <a:moveTo>
                  <a:pt x="7963311" y="2846583"/>
                </a:moveTo>
                <a:cubicBezTo>
                  <a:pt x="7974228" y="2846583"/>
                  <a:pt x="7983079" y="2837732"/>
                  <a:pt x="7983079" y="2826815"/>
                </a:cubicBezTo>
                <a:cubicBezTo>
                  <a:pt x="7983079" y="2815897"/>
                  <a:pt x="7974228" y="2807047"/>
                  <a:pt x="7963311" y="2807047"/>
                </a:cubicBezTo>
                <a:cubicBezTo>
                  <a:pt x="7952393" y="2807047"/>
                  <a:pt x="7943543" y="2815897"/>
                  <a:pt x="7943543" y="2826815"/>
                </a:cubicBezTo>
                <a:cubicBezTo>
                  <a:pt x="7943543" y="2837732"/>
                  <a:pt x="7952393" y="2846583"/>
                  <a:pt x="7963311" y="2846583"/>
                </a:cubicBezTo>
                <a:close/>
                <a:moveTo>
                  <a:pt x="7770283" y="2846583"/>
                </a:moveTo>
                <a:cubicBezTo>
                  <a:pt x="7781201" y="2846583"/>
                  <a:pt x="7790052" y="2837732"/>
                  <a:pt x="7790052" y="2826815"/>
                </a:cubicBezTo>
                <a:cubicBezTo>
                  <a:pt x="7790052" y="2815897"/>
                  <a:pt x="7781201" y="2807047"/>
                  <a:pt x="7770283" y="2807047"/>
                </a:cubicBezTo>
                <a:cubicBezTo>
                  <a:pt x="7759366" y="2807047"/>
                  <a:pt x="7750515" y="2815897"/>
                  <a:pt x="7750515" y="2826815"/>
                </a:cubicBezTo>
                <a:cubicBezTo>
                  <a:pt x="7750515" y="2837732"/>
                  <a:pt x="7759366" y="2846583"/>
                  <a:pt x="7770283" y="2846583"/>
                </a:cubicBezTo>
                <a:close/>
                <a:moveTo>
                  <a:pt x="7577256" y="2846583"/>
                </a:moveTo>
                <a:cubicBezTo>
                  <a:pt x="7588174" y="2846583"/>
                  <a:pt x="7597024" y="2837732"/>
                  <a:pt x="7597024" y="2826815"/>
                </a:cubicBezTo>
                <a:cubicBezTo>
                  <a:pt x="7597024" y="2815897"/>
                  <a:pt x="7588174" y="2807047"/>
                  <a:pt x="7577256" y="2807047"/>
                </a:cubicBezTo>
                <a:cubicBezTo>
                  <a:pt x="7566338" y="2807047"/>
                  <a:pt x="7557488" y="2815897"/>
                  <a:pt x="7557488" y="2826815"/>
                </a:cubicBezTo>
                <a:cubicBezTo>
                  <a:pt x="7557488" y="2837732"/>
                  <a:pt x="7566338" y="2846583"/>
                  <a:pt x="7577256" y="2846583"/>
                </a:cubicBezTo>
                <a:close/>
                <a:moveTo>
                  <a:pt x="7384228" y="2846583"/>
                </a:moveTo>
                <a:cubicBezTo>
                  <a:pt x="7395145" y="2846583"/>
                  <a:pt x="7403996" y="2837732"/>
                  <a:pt x="7403996" y="2826815"/>
                </a:cubicBezTo>
                <a:cubicBezTo>
                  <a:pt x="7403996" y="2815897"/>
                  <a:pt x="7395145" y="2807047"/>
                  <a:pt x="7384228" y="2807047"/>
                </a:cubicBezTo>
                <a:cubicBezTo>
                  <a:pt x="7373310" y="2807047"/>
                  <a:pt x="7364459" y="2815897"/>
                  <a:pt x="7364459" y="2826815"/>
                </a:cubicBezTo>
                <a:cubicBezTo>
                  <a:pt x="7364459" y="2837732"/>
                  <a:pt x="7373310" y="2846583"/>
                  <a:pt x="7384228" y="2846583"/>
                </a:cubicBezTo>
                <a:close/>
                <a:moveTo>
                  <a:pt x="7191200" y="2846583"/>
                </a:moveTo>
                <a:cubicBezTo>
                  <a:pt x="7202118" y="2846583"/>
                  <a:pt x="7210968" y="2837732"/>
                  <a:pt x="7210968" y="2826815"/>
                </a:cubicBezTo>
                <a:cubicBezTo>
                  <a:pt x="7210968" y="2815897"/>
                  <a:pt x="7202118" y="2807047"/>
                  <a:pt x="7191200" y="2807047"/>
                </a:cubicBezTo>
                <a:cubicBezTo>
                  <a:pt x="7180283" y="2807047"/>
                  <a:pt x="7171432" y="2815897"/>
                  <a:pt x="7171432" y="2826815"/>
                </a:cubicBezTo>
                <a:cubicBezTo>
                  <a:pt x="7171432" y="2837732"/>
                  <a:pt x="7180283" y="2846583"/>
                  <a:pt x="7191200" y="2846583"/>
                </a:cubicBezTo>
                <a:close/>
                <a:moveTo>
                  <a:pt x="6998173" y="2846583"/>
                </a:moveTo>
                <a:cubicBezTo>
                  <a:pt x="7009090" y="2846583"/>
                  <a:pt x="7017941" y="2837732"/>
                  <a:pt x="7017941" y="2826815"/>
                </a:cubicBezTo>
                <a:cubicBezTo>
                  <a:pt x="7017941" y="2815897"/>
                  <a:pt x="7009090" y="2807047"/>
                  <a:pt x="6998173" y="2807047"/>
                </a:cubicBezTo>
                <a:cubicBezTo>
                  <a:pt x="6987255" y="2807047"/>
                  <a:pt x="6978404" y="2815897"/>
                  <a:pt x="6978404" y="2826815"/>
                </a:cubicBezTo>
                <a:cubicBezTo>
                  <a:pt x="6978404" y="2837732"/>
                  <a:pt x="6987255" y="2846583"/>
                  <a:pt x="6998173" y="2846583"/>
                </a:cubicBezTo>
                <a:close/>
                <a:moveTo>
                  <a:pt x="6805144" y="2846583"/>
                </a:moveTo>
                <a:cubicBezTo>
                  <a:pt x="6816062" y="2846583"/>
                  <a:pt x="6824913" y="2837732"/>
                  <a:pt x="6824913" y="2826815"/>
                </a:cubicBezTo>
                <a:cubicBezTo>
                  <a:pt x="6824913" y="2815897"/>
                  <a:pt x="6816062" y="2807047"/>
                  <a:pt x="6805144" y="2807047"/>
                </a:cubicBezTo>
                <a:cubicBezTo>
                  <a:pt x="6794227" y="2807047"/>
                  <a:pt x="6785376" y="2815897"/>
                  <a:pt x="6785376" y="2826815"/>
                </a:cubicBezTo>
                <a:cubicBezTo>
                  <a:pt x="6785376" y="2837732"/>
                  <a:pt x="6794227" y="2846583"/>
                  <a:pt x="6805144" y="2846583"/>
                </a:cubicBezTo>
                <a:close/>
                <a:moveTo>
                  <a:pt x="6612117" y="2846583"/>
                </a:moveTo>
                <a:cubicBezTo>
                  <a:pt x="6623034" y="2846583"/>
                  <a:pt x="6631885" y="2837732"/>
                  <a:pt x="6631885" y="2826815"/>
                </a:cubicBezTo>
                <a:cubicBezTo>
                  <a:pt x="6631885" y="2815897"/>
                  <a:pt x="6623034" y="2807047"/>
                  <a:pt x="6612117" y="2807047"/>
                </a:cubicBezTo>
                <a:cubicBezTo>
                  <a:pt x="6601199" y="2807047"/>
                  <a:pt x="6592348" y="2815897"/>
                  <a:pt x="6592348" y="2826815"/>
                </a:cubicBezTo>
                <a:cubicBezTo>
                  <a:pt x="6592348" y="2837732"/>
                  <a:pt x="6601199" y="2846583"/>
                  <a:pt x="6612117" y="2846583"/>
                </a:cubicBezTo>
                <a:close/>
                <a:moveTo>
                  <a:pt x="6403778" y="2846583"/>
                </a:moveTo>
                <a:cubicBezTo>
                  <a:pt x="6414695" y="2846583"/>
                  <a:pt x="6423546" y="2837732"/>
                  <a:pt x="6423546" y="2826815"/>
                </a:cubicBezTo>
                <a:cubicBezTo>
                  <a:pt x="6423546" y="2815897"/>
                  <a:pt x="6414695" y="2807047"/>
                  <a:pt x="6403778" y="2807047"/>
                </a:cubicBezTo>
                <a:cubicBezTo>
                  <a:pt x="6392860" y="2807047"/>
                  <a:pt x="6384009" y="2815897"/>
                  <a:pt x="6384009" y="2826815"/>
                </a:cubicBezTo>
                <a:cubicBezTo>
                  <a:pt x="6384009" y="2837732"/>
                  <a:pt x="6392860" y="2846583"/>
                  <a:pt x="6403778" y="2846583"/>
                </a:cubicBezTo>
                <a:close/>
                <a:moveTo>
                  <a:pt x="6210750" y="2846583"/>
                </a:moveTo>
                <a:cubicBezTo>
                  <a:pt x="6221668" y="2846583"/>
                  <a:pt x="6230519" y="2837732"/>
                  <a:pt x="6230519" y="2826815"/>
                </a:cubicBezTo>
                <a:cubicBezTo>
                  <a:pt x="6230519" y="2815897"/>
                  <a:pt x="6221668" y="2807047"/>
                  <a:pt x="6210750" y="2807047"/>
                </a:cubicBezTo>
                <a:cubicBezTo>
                  <a:pt x="6199833" y="2807047"/>
                  <a:pt x="6190982" y="2815897"/>
                  <a:pt x="6190982" y="2826815"/>
                </a:cubicBezTo>
                <a:cubicBezTo>
                  <a:pt x="6190982" y="2837732"/>
                  <a:pt x="6199833" y="2846583"/>
                  <a:pt x="6210750" y="2846583"/>
                </a:cubicBezTo>
                <a:close/>
                <a:moveTo>
                  <a:pt x="6017723" y="2846583"/>
                </a:moveTo>
                <a:cubicBezTo>
                  <a:pt x="6028640" y="2846583"/>
                  <a:pt x="6037491" y="2837732"/>
                  <a:pt x="6037491" y="2826815"/>
                </a:cubicBezTo>
                <a:cubicBezTo>
                  <a:pt x="6037491" y="2815897"/>
                  <a:pt x="6028640" y="2807047"/>
                  <a:pt x="6017723" y="2807047"/>
                </a:cubicBezTo>
                <a:cubicBezTo>
                  <a:pt x="6006805" y="2807047"/>
                  <a:pt x="5997954" y="2815897"/>
                  <a:pt x="5997954" y="2826815"/>
                </a:cubicBezTo>
                <a:cubicBezTo>
                  <a:pt x="5997954" y="2837732"/>
                  <a:pt x="6006805" y="2846583"/>
                  <a:pt x="6017723" y="2846583"/>
                </a:cubicBezTo>
                <a:close/>
                <a:moveTo>
                  <a:pt x="5824694" y="2846583"/>
                </a:moveTo>
                <a:cubicBezTo>
                  <a:pt x="5835612" y="2846583"/>
                  <a:pt x="5844463" y="2837732"/>
                  <a:pt x="5844463" y="2826815"/>
                </a:cubicBezTo>
                <a:cubicBezTo>
                  <a:pt x="5844463" y="2815897"/>
                  <a:pt x="5835612" y="2807047"/>
                  <a:pt x="5824694" y="2807047"/>
                </a:cubicBezTo>
                <a:cubicBezTo>
                  <a:pt x="5813777" y="2807047"/>
                  <a:pt x="5804926" y="2815897"/>
                  <a:pt x="5804926" y="2826815"/>
                </a:cubicBezTo>
                <a:cubicBezTo>
                  <a:pt x="5804926" y="2837732"/>
                  <a:pt x="5813777" y="2846583"/>
                  <a:pt x="5824694" y="2846583"/>
                </a:cubicBezTo>
                <a:close/>
                <a:moveTo>
                  <a:pt x="5631667" y="2846583"/>
                </a:moveTo>
                <a:cubicBezTo>
                  <a:pt x="5642584" y="2846583"/>
                  <a:pt x="5651435" y="2837732"/>
                  <a:pt x="5651435" y="2826815"/>
                </a:cubicBezTo>
                <a:cubicBezTo>
                  <a:pt x="5651435" y="2815897"/>
                  <a:pt x="5642584" y="2807047"/>
                  <a:pt x="5631667" y="2807047"/>
                </a:cubicBezTo>
                <a:cubicBezTo>
                  <a:pt x="5620749" y="2807047"/>
                  <a:pt x="5611899" y="2815897"/>
                  <a:pt x="5611899" y="2826815"/>
                </a:cubicBezTo>
                <a:cubicBezTo>
                  <a:pt x="5611899" y="2837732"/>
                  <a:pt x="5620749" y="2846583"/>
                  <a:pt x="5631667" y="2846583"/>
                </a:cubicBezTo>
                <a:close/>
                <a:moveTo>
                  <a:pt x="5438639" y="2846583"/>
                </a:moveTo>
                <a:cubicBezTo>
                  <a:pt x="5449557" y="2846583"/>
                  <a:pt x="5458408" y="2837732"/>
                  <a:pt x="5458408" y="2826815"/>
                </a:cubicBezTo>
                <a:cubicBezTo>
                  <a:pt x="5458408" y="2815897"/>
                  <a:pt x="5449557" y="2807047"/>
                  <a:pt x="5438639" y="2807047"/>
                </a:cubicBezTo>
                <a:cubicBezTo>
                  <a:pt x="5427722" y="2807047"/>
                  <a:pt x="5418871" y="2815897"/>
                  <a:pt x="5418871" y="2826815"/>
                </a:cubicBezTo>
                <a:cubicBezTo>
                  <a:pt x="5418871" y="2837732"/>
                  <a:pt x="5427722" y="2846583"/>
                  <a:pt x="5438639" y="2846583"/>
                </a:cubicBezTo>
                <a:close/>
                <a:moveTo>
                  <a:pt x="5245612" y="2846583"/>
                </a:moveTo>
                <a:cubicBezTo>
                  <a:pt x="5256529" y="2846583"/>
                  <a:pt x="5265380" y="2837732"/>
                  <a:pt x="5265380" y="2826815"/>
                </a:cubicBezTo>
                <a:cubicBezTo>
                  <a:pt x="5265380" y="2815897"/>
                  <a:pt x="5256529" y="2807047"/>
                  <a:pt x="5245612" y="2807047"/>
                </a:cubicBezTo>
                <a:cubicBezTo>
                  <a:pt x="5234694" y="2807047"/>
                  <a:pt x="5225843" y="2815897"/>
                  <a:pt x="5225843" y="2826815"/>
                </a:cubicBezTo>
                <a:cubicBezTo>
                  <a:pt x="5225843" y="2837732"/>
                  <a:pt x="5234694" y="2846583"/>
                  <a:pt x="5245612" y="2846583"/>
                </a:cubicBezTo>
                <a:close/>
                <a:moveTo>
                  <a:pt x="5052584" y="2846583"/>
                </a:moveTo>
                <a:cubicBezTo>
                  <a:pt x="5063502" y="2846583"/>
                  <a:pt x="5072353" y="2837732"/>
                  <a:pt x="5072353" y="2826815"/>
                </a:cubicBezTo>
                <a:cubicBezTo>
                  <a:pt x="5072353" y="2815897"/>
                  <a:pt x="5063502" y="2807047"/>
                  <a:pt x="5052584" y="2807047"/>
                </a:cubicBezTo>
                <a:cubicBezTo>
                  <a:pt x="5041666" y="2807047"/>
                  <a:pt x="5032815" y="2815897"/>
                  <a:pt x="5032815" y="2826815"/>
                </a:cubicBezTo>
                <a:cubicBezTo>
                  <a:pt x="5032815" y="2837732"/>
                  <a:pt x="5041666" y="2846583"/>
                  <a:pt x="5052584" y="2846583"/>
                </a:cubicBezTo>
                <a:close/>
                <a:moveTo>
                  <a:pt x="4859557" y="2846583"/>
                </a:moveTo>
                <a:cubicBezTo>
                  <a:pt x="4870473" y="2846583"/>
                  <a:pt x="4879324" y="2837732"/>
                  <a:pt x="4879324" y="2826815"/>
                </a:cubicBezTo>
                <a:cubicBezTo>
                  <a:pt x="4879324" y="2815897"/>
                  <a:pt x="4870473" y="2807047"/>
                  <a:pt x="4859557" y="2807047"/>
                </a:cubicBezTo>
                <a:cubicBezTo>
                  <a:pt x="4848639" y="2807047"/>
                  <a:pt x="4839789" y="2815897"/>
                  <a:pt x="4839789" y="2826815"/>
                </a:cubicBezTo>
                <a:cubicBezTo>
                  <a:pt x="4839789" y="2837732"/>
                  <a:pt x="4848639" y="2846583"/>
                  <a:pt x="4859557" y="2846583"/>
                </a:cubicBezTo>
                <a:close/>
                <a:moveTo>
                  <a:pt x="4666528" y="2846583"/>
                </a:moveTo>
                <a:cubicBezTo>
                  <a:pt x="4677446" y="2846583"/>
                  <a:pt x="4686297" y="2837732"/>
                  <a:pt x="4686297" y="2826815"/>
                </a:cubicBezTo>
                <a:cubicBezTo>
                  <a:pt x="4686297" y="2815897"/>
                  <a:pt x="4677446" y="2807047"/>
                  <a:pt x="4666528" y="2807047"/>
                </a:cubicBezTo>
                <a:cubicBezTo>
                  <a:pt x="4655612" y="2807047"/>
                  <a:pt x="4646761" y="2815897"/>
                  <a:pt x="4646761" y="2826815"/>
                </a:cubicBezTo>
                <a:cubicBezTo>
                  <a:pt x="4646761" y="2837732"/>
                  <a:pt x="4655612" y="2846583"/>
                  <a:pt x="4666528" y="2846583"/>
                </a:cubicBezTo>
                <a:close/>
                <a:moveTo>
                  <a:pt x="4473501" y="2846583"/>
                </a:moveTo>
                <a:cubicBezTo>
                  <a:pt x="4484419" y="2846583"/>
                  <a:pt x="4493269" y="2837732"/>
                  <a:pt x="4493269" y="2826815"/>
                </a:cubicBezTo>
                <a:cubicBezTo>
                  <a:pt x="4493269" y="2815897"/>
                  <a:pt x="4484419" y="2807047"/>
                  <a:pt x="4473501" y="2807047"/>
                </a:cubicBezTo>
                <a:cubicBezTo>
                  <a:pt x="4462582" y="2807047"/>
                  <a:pt x="4453732" y="2815897"/>
                  <a:pt x="4453732" y="2826815"/>
                </a:cubicBezTo>
                <a:cubicBezTo>
                  <a:pt x="4453732" y="2837732"/>
                  <a:pt x="4462582" y="2846583"/>
                  <a:pt x="4473501" y="2846583"/>
                </a:cubicBezTo>
                <a:close/>
                <a:moveTo>
                  <a:pt x="4280474" y="2846583"/>
                </a:moveTo>
                <a:cubicBezTo>
                  <a:pt x="4291390" y="2846583"/>
                  <a:pt x="4300242" y="2837732"/>
                  <a:pt x="4300242" y="2826815"/>
                </a:cubicBezTo>
                <a:cubicBezTo>
                  <a:pt x="4300242" y="2815897"/>
                  <a:pt x="4291390" y="2807047"/>
                  <a:pt x="4280474" y="2807047"/>
                </a:cubicBezTo>
                <a:cubicBezTo>
                  <a:pt x="4269556" y="2807047"/>
                  <a:pt x="4260705" y="2815897"/>
                  <a:pt x="4260705" y="2826815"/>
                </a:cubicBezTo>
                <a:cubicBezTo>
                  <a:pt x="4260705" y="2837732"/>
                  <a:pt x="4269556" y="2846583"/>
                  <a:pt x="4280474" y="2846583"/>
                </a:cubicBezTo>
                <a:close/>
                <a:moveTo>
                  <a:pt x="4058922" y="2846583"/>
                </a:moveTo>
                <a:cubicBezTo>
                  <a:pt x="4069840" y="2846583"/>
                  <a:pt x="4078690" y="2837732"/>
                  <a:pt x="4078690" y="2826815"/>
                </a:cubicBezTo>
                <a:cubicBezTo>
                  <a:pt x="4078690" y="2815897"/>
                  <a:pt x="4069840" y="2807047"/>
                  <a:pt x="4058922" y="2807047"/>
                </a:cubicBezTo>
                <a:cubicBezTo>
                  <a:pt x="4048003" y="2807047"/>
                  <a:pt x="4039153" y="2815897"/>
                  <a:pt x="4039153" y="2826815"/>
                </a:cubicBezTo>
                <a:cubicBezTo>
                  <a:pt x="4039153" y="2837732"/>
                  <a:pt x="4048003" y="2846583"/>
                  <a:pt x="4058922" y="2846583"/>
                </a:cubicBezTo>
                <a:close/>
                <a:moveTo>
                  <a:pt x="3865894" y="2846583"/>
                </a:moveTo>
                <a:cubicBezTo>
                  <a:pt x="3876811" y="2846583"/>
                  <a:pt x="3885662" y="2837732"/>
                  <a:pt x="3885662" y="2826815"/>
                </a:cubicBezTo>
                <a:cubicBezTo>
                  <a:pt x="3885662" y="2815897"/>
                  <a:pt x="3876811" y="2807047"/>
                  <a:pt x="3865894" y="2807047"/>
                </a:cubicBezTo>
                <a:cubicBezTo>
                  <a:pt x="3854977" y="2807047"/>
                  <a:pt x="3846126" y="2815897"/>
                  <a:pt x="3846126" y="2826815"/>
                </a:cubicBezTo>
                <a:cubicBezTo>
                  <a:pt x="3846126" y="2837732"/>
                  <a:pt x="3854977" y="2846583"/>
                  <a:pt x="3865894" y="2846583"/>
                </a:cubicBezTo>
                <a:close/>
                <a:moveTo>
                  <a:pt x="3672866" y="2846583"/>
                </a:moveTo>
                <a:cubicBezTo>
                  <a:pt x="3683783" y="2846583"/>
                  <a:pt x="3692634" y="2837732"/>
                  <a:pt x="3692634" y="2826815"/>
                </a:cubicBezTo>
                <a:cubicBezTo>
                  <a:pt x="3692634" y="2815897"/>
                  <a:pt x="3683783" y="2807047"/>
                  <a:pt x="3672866" y="2807047"/>
                </a:cubicBezTo>
                <a:cubicBezTo>
                  <a:pt x="3661948" y="2807047"/>
                  <a:pt x="3653098" y="2815897"/>
                  <a:pt x="3653098" y="2826815"/>
                </a:cubicBezTo>
                <a:cubicBezTo>
                  <a:pt x="3653098" y="2837732"/>
                  <a:pt x="3661948" y="2846583"/>
                  <a:pt x="3672866" y="2846583"/>
                </a:cubicBezTo>
                <a:close/>
                <a:moveTo>
                  <a:pt x="3479838" y="2846583"/>
                </a:moveTo>
                <a:cubicBezTo>
                  <a:pt x="3490755" y="2846583"/>
                  <a:pt x="3499606" y="2837732"/>
                  <a:pt x="3499606" y="2826815"/>
                </a:cubicBezTo>
                <a:cubicBezTo>
                  <a:pt x="3499606" y="2815897"/>
                  <a:pt x="3490755" y="2807047"/>
                  <a:pt x="3479838" y="2807047"/>
                </a:cubicBezTo>
                <a:cubicBezTo>
                  <a:pt x="3468920" y="2807047"/>
                  <a:pt x="3460069" y="2815897"/>
                  <a:pt x="3460069" y="2826815"/>
                </a:cubicBezTo>
                <a:cubicBezTo>
                  <a:pt x="3460069" y="2837732"/>
                  <a:pt x="3468920" y="2846583"/>
                  <a:pt x="3479838" y="2846583"/>
                </a:cubicBezTo>
                <a:close/>
                <a:moveTo>
                  <a:pt x="3286810" y="2846583"/>
                </a:moveTo>
                <a:cubicBezTo>
                  <a:pt x="3297728" y="2846583"/>
                  <a:pt x="3306579" y="2837732"/>
                  <a:pt x="3306579" y="2826815"/>
                </a:cubicBezTo>
                <a:cubicBezTo>
                  <a:pt x="3306579" y="2815897"/>
                  <a:pt x="3297728" y="2807047"/>
                  <a:pt x="3286810" y="2807047"/>
                </a:cubicBezTo>
                <a:cubicBezTo>
                  <a:pt x="3275893" y="2807047"/>
                  <a:pt x="3267042" y="2815897"/>
                  <a:pt x="3267042" y="2826815"/>
                </a:cubicBezTo>
                <a:cubicBezTo>
                  <a:pt x="3267042" y="2837732"/>
                  <a:pt x="3275893" y="2846583"/>
                  <a:pt x="3286810" y="2846583"/>
                </a:cubicBezTo>
                <a:close/>
                <a:moveTo>
                  <a:pt x="3093783" y="2846583"/>
                </a:moveTo>
                <a:cubicBezTo>
                  <a:pt x="3104700" y="2846583"/>
                  <a:pt x="3113551" y="2837732"/>
                  <a:pt x="3113551" y="2826815"/>
                </a:cubicBezTo>
                <a:cubicBezTo>
                  <a:pt x="3113551" y="2815897"/>
                  <a:pt x="3104700" y="2807047"/>
                  <a:pt x="3093783" y="2807047"/>
                </a:cubicBezTo>
                <a:cubicBezTo>
                  <a:pt x="3082865" y="2807047"/>
                  <a:pt x="3074014" y="2815897"/>
                  <a:pt x="3074014" y="2826815"/>
                </a:cubicBezTo>
                <a:cubicBezTo>
                  <a:pt x="3074014" y="2837732"/>
                  <a:pt x="3082865" y="2846583"/>
                  <a:pt x="3093783" y="2846583"/>
                </a:cubicBezTo>
                <a:close/>
                <a:moveTo>
                  <a:pt x="2900755" y="2846583"/>
                </a:moveTo>
                <a:cubicBezTo>
                  <a:pt x="2911673" y="2846583"/>
                  <a:pt x="2920524" y="2837732"/>
                  <a:pt x="2920524" y="2826815"/>
                </a:cubicBezTo>
                <a:cubicBezTo>
                  <a:pt x="2920524" y="2815897"/>
                  <a:pt x="2911673" y="2807047"/>
                  <a:pt x="2900755" y="2807047"/>
                </a:cubicBezTo>
                <a:cubicBezTo>
                  <a:pt x="2889838" y="2807047"/>
                  <a:pt x="2880987" y="2815897"/>
                  <a:pt x="2880987" y="2826815"/>
                </a:cubicBezTo>
                <a:cubicBezTo>
                  <a:pt x="2880987" y="2837732"/>
                  <a:pt x="2889838" y="2846583"/>
                  <a:pt x="2900755" y="2846583"/>
                </a:cubicBezTo>
                <a:close/>
                <a:moveTo>
                  <a:pt x="2707727" y="2846583"/>
                </a:moveTo>
                <a:cubicBezTo>
                  <a:pt x="2718644" y="2846583"/>
                  <a:pt x="2727495" y="2837732"/>
                  <a:pt x="2727495" y="2826815"/>
                </a:cubicBezTo>
                <a:cubicBezTo>
                  <a:pt x="2727495" y="2815897"/>
                  <a:pt x="2718644" y="2807047"/>
                  <a:pt x="2707727" y="2807047"/>
                </a:cubicBezTo>
                <a:cubicBezTo>
                  <a:pt x="2696809" y="2807047"/>
                  <a:pt x="2687958" y="2815897"/>
                  <a:pt x="2687958" y="2826815"/>
                </a:cubicBezTo>
                <a:cubicBezTo>
                  <a:pt x="2687958" y="2837732"/>
                  <a:pt x="2696809" y="2846583"/>
                  <a:pt x="2707727" y="2846583"/>
                </a:cubicBezTo>
                <a:close/>
                <a:moveTo>
                  <a:pt x="2514699" y="2846583"/>
                </a:moveTo>
                <a:cubicBezTo>
                  <a:pt x="2525617" y="2846583"/>
                  <a:pt x="2534468" y="2837732"/>
                  <a:pt x="2534468" y="2826815"/>
                </a:cubicBezTo>
                <a:cubicBezTo>
                  <a:pt x="2534468" y="2815897"/>
                  <a:pt x="2525617" y="2807047"/>
                  <a:pt x="2514699" y="2807047"/>
                </a:cubicBezTo>
                <a:cubicBezTo>
                  <a:pt x="2503782" y="2807047"/>
                  <a:pt x="2494931" y="2815897"/>
                  <a:pt x="2494931" y="2826815"/>
                </a:cubicBezTo>
                <a:cubicBezTo>
                  <a:pt x="2494931" y="2837732"/>
                  <a:pt x="2503782" y="2846583"/>
                  <a:pt x="2514699" y="2846583"/>
                </a:cubicBezTo>
                <a:close/>
                <a:moveTo>
                  <a:pt x="2321672" y="2846583"/>
                </a:moveTo>
                <a:cubicBezTo>
                  <a:pt x="2332589" y="2846583"/>
                  <a:pt x="2341440" y="2837732"/>
                  <a:pt x="2341440" y="2826815"/>
                </a:cubicBezTo>
                <a:cubicBezTo>
                  <a:pt x="2341440" y="2815897"/>
                  <a:pt x="2332589" y="2807047"/>
                  <a:pt x="2321672" y="2807047"/>
                </a:cubicBezTo>
                <a:cubicBezTo>
                  <a:pt x="2310754" y="2807047"/>
                  <a:pt x="2301903" y="2815897"/>
                  <a:pt x="2301903" y="2826815"/>
                </a:cubicBezTo>
                <a:cubicBezTo>
                  <a:pt x="2301903" y="2837732"/>
                  <a:pt x="2310754" y="2846583"/>
                  <a:pt x="2321672" y="2846583"/>
                </a:cubicBezTo>
                <a:close/>
                <a:moveTo>
                  <a:pt x="2128643" y="2846583"/>
                </a:moveTo>
                <a:cubicBezTo>
                  <a:pt x="2139561" y="2846583"/>
                  <a:pt x="2148412" y="2837732"/>
                  <a:pt x="2148412" y="2826815"/>
                </a:cubicBezTo>
                <a:cubicBezTo>
                  <a:pt x="2148412" y="2815897"/>
                  <a:pt x="2139561" y="2807047"/>
                  <a:pt x="2128643" y="2807047"/>
                </a:cubicBezTo>
                <a:cubicBezTo>
                  <a:pt x="2117726" y="2807047"/>
                  <a:pt x="2108875" y="2815897"/>
                  <a:pt x="2108875" y="2826815"/>
                </a:cubicBezTo>
                <a:cubicBezTo>
                  <a:pt x="2108875" y="2837732"/>
                  <a:pt x="2117726" y="2846583"/>
                  <a:pt x="2128643" y="2846583"/>
                </a:cubicBezTo>
                <a:close/>
                <a:moveTo>
                  <a:pt x="1935616" y="2846583"/>
                </a:moveTo>
                <a:cubicBezTo>
                  <a:pt x="1946533" y="2846583"/>
                  <a:pt x="1955384" y="2837732"/>
                  <a:pt x="1955384" y="2826815"/>
                </a:cubicBezTo>
                <a:cubicBezTo>
                  <a:pt x="1955384" y="2815897"/>
                  <a:pt x="1946533" y="2807047"/>
                  <a:pt x="1935616" y="2807047"/>
                </a:cubicBezTo>
                <a:cubicBezTo>
                  <a:pt x="1924698" y="2807047"/>
                  <a:pt x="1915848" y="2815897"/>
                  <a:pt x="1915848" y="2826815"/>
                </a:cubicBezTo>
                <a:cubicBezTo>
                  <a:pt x="1915848" y="2837732"/>
                  <a:pt x="1924698" y="2846583"/>
                  <a:pt x="1935616" y="2846583"/>
                </a:cubicBezTo>
                <a:close/>
                <a:moveTo>
                  <a:pt x="1727277" y="2846583"/>
                </a:moveTo>
                <a:cubicBezTo>
                  <a:pt x="1738195" y="2846583"/>
                  <a:pt x="1747045" y="2837732"/>
                  <a:pt x="1747045" y="2826815"/>
                </a:cubicBezTo>
                <a:cubicBezTo>
                  <a:pt x="1747045" y="2815897"/>
                  <a:pt x="1738195" y="2807047"/>
                  <a:pt x="1727277" y="2807047"/>
                </a:cubicBezTo>
                <a:cubicBezTo>
                  <a:pt x="1716359" y="2807047"/>
                  <a:pt x="1707508" y="2815897"/>
                  <a:pt x="1707508" y="2826815"/>
                </a:cubicBezTo>
                <a:cubicBezTo>
                  <a:pt x="1707508" y="2837732"/>
                  <a:pt x="1716359" y="2846583"/>
                  <a:pt x="1727277" y="2846583"/>
                </a:cubicBezTo>
                <a:close/>
                <a:moveTo>
                  <a:pt x="1534249" y="2846583"/>
                </a:moveTo>
                <a:cubicBezTo>
                  <a:pt x="1545167" y="2846583"/>
                  <a:pt x="1554018" y="2837732"/>
                  <a:pt x="1554018" y="2826815"/>
                </a:cubicBezTo>
                <a:cubicBezTo>
                  <a:pt x="1554018" y="2815897"/>
                  <a:pt x="1545167" y="2807047"/>
                  <a:pt x="1534249" y="2807047"/>
                </a:cubicBezTo>
                <a:cubicBezTo>
                  <a:pt x="1523332" y="2807047"/>
                  <a:pt x="1514481" y="2815897"/>
                  <a:pt x="1514481" y="2826815"/>
                </a:cubicBezTo>
                <a:cubicBezTo>
                  <a:pt x="1514481" y="2837732"/>
                  <a:pt x="1523332" y="2846583"/>
                  <a:pt x="1534249" y="2846583"/>
                </a:cubicBezTo>
                <a:close/>
                <a:moveTo>
                  <a:pt x="1341222" y="2846583"/>
                </a:moveTo>
                <a:cubicBezTo>
                  <a:pt x="1352139" y="2846583"/>
                  <a:pt x="1360990" y="2837732"/>
                  <a:pt x="1360990" y="2826815"/>
                </a:cubicBezTo>
                <a:cubicBezTo>
                  <a:pt x="1360990" y="2815897"/>
                  <a:pt x="1352139" y="2807047"/>
                  <a:pt x="1341222" y="2807047"/>
                </a:cubicBezTo>
                <a:cubicBezTo>
                  <a:pt x="1330304" y="2807047"/>
                  <a:pt x="1321453" y="2815897"/>
                  <a:pt x="1321453" y="2826815"/>
                </a:cubicBezTo>
                <a:cubicBezTo>
                  <a:pt x="1321453" y="2837732"/>
                  <a:pt x="1330304" y="2846583"/>
                  <a:pt x="1341222" y="2846583"/>
                </a:cubicBezTo>
                <a:close/>
                <a:moveTo>
                  <a:pt x="1148193" y="2846583"/>
                </a:moveTo>
                <a:cubicBezTo>
                  <a:pt x="1159111" y="2846583"/>
                  <a:pt x="1167962" y="2837732"/>
                  <a:pt x="1167962" y="2826815"/>
                </a:cubicBezTo>
                <a:cubicBezTo>
                  <a:pt x="1167962" y="2815897"/>
                  <a:pt x="1159111" y="2807047"/>
                  <a:pt x="1148193" y="2807047"/>
                </a:cubicBezTo>
                <a:cubicBezTo>
                  <a:pt x="1137276" y="2807047"/>
                  <a:pt x="1128425" y="2815897"/>
                  <a:pt x="1128425" y="2826815"/>
                </a:cubicBezTo>
                <a:cubicBezTo>
                  <a:pt x="1128425" y="2837732"/>
                  <a:pt x="1137276" y="2846583"/>
                  <a:pt x="1148193" y="2846583"/>
                </a:cubicBezTo>
                <a:close/>
                <a:moveTo>
                  <a:pt x="955166" y="2846583"/>
                </a:moveTo>
                <a:cubicBezTo>
                  <a:pt x="966083" y="2846583"/>
                  <a:pt x="974934" y="2837732"/>
                  <a:pt x="974934" y="2826815"/>
                </a:cubicBezTo>
                <a:cubicBezTo>
                  <a:pt x="974934" y="2815897"/>
                  <a:pt x="966083" y="2807047"/>
                  <a:pt x="955166" y="2807047"/>
                </a:cubicBezTo>
                <a:cubicBezTo>
                  <a:pt x="944248" y="2807047"/>
                  <a:pt x="935398" y="2815897"/>
                  <a:pt x="935398" y="2826815"/>
                </a:cubicBezTo>
                <a:cubicBezTo>
                  <a:pt x="935398" y="2837732"/>
                  <a:pt x="944248" y="2846583"/>
                  <a:pt x="955166" y="2846583"/>
                </a:cubicBezTo>
                <a:close/>
                <a:moveTo>
                  <a:pt x="762138" y="2846583"/>
                </a:moveTo>
                <a:cubicBezTo>
                  <a:pt x="773056" y="2846583"/>
                  <a:pt x="781907" y="2837732"/>
                  <a:pt x="781907" y="2826815"/>
                </a:cubicBezTo>
                <a:cubicBezTo>
                  <a:pt x="781907" y="2815897"/>
                  <a:pt x="773056" y="2807047"/>
                  <a:pt x="762138" y="2807047"/>
                </a:cubicBezTo>
                <a:cubicBezTo>
                  <a:pt x="751221" y="2807047"/>
                  <a:pt x="742370" y="2815897"/>
                  <a:pt x="742370" y="2826815"/>
                </a:cubicBezTo>
                <a:cubicBezTo>
                  <a:pt x="742370" y="2837732"/>
                  <a:pt x="751221" y="2846583"/>
                  <a:pt x="762138" y="2846583"/>
                </a:cubicBezTo>
                <a:close/>
                <a:moveTo>
                  <a:pt x="569111" y="2846583"/>
                </a:moveTo>
                <a:cubicBezTo>
                  <a:pt x="580028" y="2846583"/>
                  <a:pt x="588879" y="2837732"/>
                  <a:pt x="588879" y="2826815"/>
                </a:cubicBezTo>
                <a:cubicBezTo>
                  <a:pt x="588879" y="2815897"/>
                  <a:pt x="580028" y="2807047"/>
                  <a:pt x="569111" y="2807047"/>
                </a:cubicBezTo>
                <a:cubicBezTo>
                  <a:pt x="558193" y="2807047"/>
                  <a:pt x="549343" y="2815897"/>
                  <a:pt x="549343" y="2826815"/>
                </a:cubicBezTo>
                <a:cubicBezTo>
                  <a:pt x="549343" y="2837732"/>
                  <a:pt x="558193" y="2846583"/>
                  <a:pt x="569111" y="2846583"/>
                </a:cubicBezTo>
                <a:close/>
                <a:moveTo>
                  <a:pt x="376082" y="2846583"/>
                </a:moveTo>
                <a:cubicBezTo>
                  <a:pt x="387000" y="2846583"/>
                  <a:pt x="395851" y="2837732"/>
                  <a:pt x="395851" y="2826815"/>
                </a:cubicBezTo>
                <a:cubicBezTo>
                  <a:pt x="395851" y="2815897"/>
                  <a:pt x="387000" y="2807047"/>
                  <a:pt x="376082" y="2807047"/>
                </a:cubicBezTo>
                <a:cubicBezTo>
                  <a:pt x="365165" y="2807047"/>
                  <a:pt x="356314" y="2815897"/>
                  <a:pt x="356314" y="2826815"/>
                </a:cubicBezTo>
                <a:cubicBezTo>
                  <a:pt x="356314" y="2837732"/>
                  <a:pt x="365165" y="2846583"/>
                  <a:pt x="376082" y="2846583"/>
                </a:cubicBezTo>
                <a:close/>
                <a:moveTo>
                  <a:pt x="183055" y="2846583"/>
                </a:moveTo>
                <a:cubicBezTo>
                  <a:pt x="193973" y="2846583"/>
                  <a:pt x="202823" y="2837732"/>
                  <a:pt x="202823" y="2826815"/>
                </a:cubicBezTo>
                <a:cubicBezTo>
                  <a:pt x="202823" y="2815897"/>
                  <a:pt x="193973" y="2807047"/>
                  <a:pt x="183055" y="2807047"/>
                </a:cubicBezTo>
                <a:cubicBezTo>
                  <a:pt x="172137" y="2807047"/>
                  <a:pt x="163287" y="2815897"/>
                  <a:pt x="163287" y="2826815"/>
                </a:cubicBezTo>
                <a:cubicBezTo>
                  <a:pt x="163287" y="2837732"/>
                  <a:pt x="172137" y="2846583"/>
                  <a:pt x="183055" y="2846583"/>
                </a:cubicBezTo>
                <a:close/>
                <a:moveTo>
                  <a:pt x="0" y="3040132"/>
                </a:moveTo>
                <a:lnTo>
                  <a:pt x="4006" y="3038473"/>
                </a:lnTo>
                <a:cubicBezTo>
                  <a:pt x="7583" y="3034895"/>
                  <a:pt x="9796" y="3029953"/>
                  <a:pt x="9796" y="3024494"/>
                </a:cubicBezTo>
                <a:cubicBezTo>
                  <a:pt x="9796" y="3019036"/>
                  <a:pt x="7583" y="3014094"/>
                  <a:pt x="4006" y="3010516"/>
                </a:cubicBezTo>
                <a:lnTo>
                  <a:pt x="0" y="3008857"/>
                </a:lnTo>
                <a:close/>
                <a:moveTo>
                  <a:pt x="8349367" y="3044263"/>
                </a:moveTo>
                <a:cubicBezTo>
                  <a:pt x="8354825" y="3044263"/>
                  <a:pt x="8359767" y="3042050"/>
                  <a:pt x="8363345" y="3038473"/>
                </a:cubicBezTo>
                <a:lnTo>
                  <a:pt x="8366380" y="3031145"/>
                </a:lnTo>
                <a:lnTo>
                  <a:pt x="8366380" y="3017843"/>
                </a:lnTo>
                <a:lnTo>
                  <a:pt x="8363345" y="3010516"/>
                </a:lnTo>
                <a:cubicBezTo>
                  <a:pt x="8359767" y="3006939"/>
                  <a:pt x="8354825" y="3004726"/>
                  <a:pt x="8349367" y="3004726"/>
                </a:cubicBezTo>
                <a:cubicBezTo>
                  <a:pt x="8338449" y="3004726"/>
                  <a:pt x="8329598" y="3013577"/>
                  <a:pt x="8329598" y="3024494"/>
                </a:cubicBezTo>
                <a:cubicBezTo>
                  <a:pt x="8329598" y="3035412"/>
                  <a:pt x="8338449" y="3044263"/>
                  <a:pt x="8349367" y="3044263"/>
                </a:cubicBezTo>
                <a:close/>
                <a:moveTo>
                  <a:pt x="8156338" y="3044263"/>
                </a:moveTo>
                <a:cubicBezTo>
                  <a:pt x="8167256" y="3044263"/>
                  <a:pt x="8176107" y="3035412"/>
                  <a:pt x="8176107" y="3024494"/>
                </a:cubicBezTo>
                <a:cubicBezTo>
                  <a:pt x="8176107" y="3013577"/>
                  <a:pt x="8167256" y="3004726"/>
                  <a:pt x="8156338" y="3004726"/>
                </a:cubicBezTo>
                <a:cubicBezTo>
                  <a:pt x="8145421" y="3004726"/>
                  <a:pt x="8136570" y="3013577"/>
                  <a:pt x="8136570" y="3024494"/>
                </a:cubicBezTo>
                <a:cubicBezTo>
                  <a:pt x="8136570" y="3035412"/>
                  <a:pt x="8145421" y="3044263"/>
                  <a:pt x="8156338" y="3044263"/>
                </a:cubicBezTo>
                <a:close/>
                <a:moveTo>
                  <a:pt x="7963311" y="3044263"/>
                </a:moveTo>
                <a:cubicBezTo>
                  <a:pt x="7974228" y="3044263"/>
                  <a:pt x="7983079" y="3035412"/>
                  <a:pt x="7983079" y="3024494"/>
                </a:cubicBezTo>
                <a:cubicBezTo>
                  <a:pt x="7983079" y="3013577"/>
                  <a:pt x="7974228" y="3004726"/>
                  <a:pt x="7963311" y="3004726"/>
                </a:cubicBezTo>
                <a:cubicBezTo>
                  <a:pt x="7952393" y="3004726"/>
                  <a:pt x="7943543" y="3013577"/>
                  <a:pt x="7943543" y="3024494"/>
                </a:cubicBezTo>
                <a:cubicBezTo>
                  <a:pt x="7943543" y="3035412"/>
                  <a:pt x="7952393" y="3044263"/>
                  <a:pt x="7963311" y="3044263"/>
                </a:cubicBezTo>
                <a:close/>
                <a:moveTo>
                  <a:pt x="7770283" y="3044263"/>
                </a:moveTo>
                <a:cubicBezTo>
                  <a:pt x="7781201" y="3044263"/>
                  <a:pt x="7790052" y="3035412"/>
                  <a:pt x="7790052" y="3024494"/>
                </a:cubicBezTo>
                <a:cubicBezTo>
                  <a:pt x="7790052" y="3013577"/>
                  <a:pt x="7781201" y="3004726"/>
                  <a:pt x="7770283" y="3004726"/>
                </a:cubicBezTo>
                <a:cubicBezTo>
                  <a:pt x="7759366" y="3004726"/>
                  <a:pt x="7750515" y="3013577"/>
                  <a:pt x="7750515" y="3024494"/>
                </a:cubicBezTo>
                <a:cubicBezTo>
                  <a:pt x="7750515" y="3035412"/>
                  <a:pt x="7759366" y="3044263"/>
                  <a:pt x="7770283" y="3044263"/>
                </a:cubicBezTo>
                <a:close/>
                <a:moveTo>
                  <a:pt x="7577256" y="3044263"/>
                </a:moveTo>
                <a:cubicBezTo>
                  <a:pt x="7588174" y="3044263"/>
                  <a:pt x="7597024" y="3035412"/>
                  <a:pt x="7597024" y="3024494"/>
                </a:cubicBezTo>
                <a:cubicBezTo>
                  <a:pt x="7597024" y="3013577"/>
                  <a:pt x="7588174" y="3004726"/>
                  <a:pt x="7577256" y="3004726"/>
                </a:cubicBezTo>
                <a:cubicBezTo>
                  <a:pt x="7566338" y="3004726"/>
                  <a:pt x="7557488" y="3013577"/>
                  <a:pt x="7557488" y="3024494"/>
                </a:cubicBezTo>
                <a:cubicBezTo>
                  <a:pt x="7557488" y="3035412"/>
                  <a:pt x="7566338" y="3044263"/>
                  <a:pt x="7577256" y="3044263"/>
                </a:cubicBezTo>
                <a:close/>
                <a:moveTo>
                  <a:pt x="7384228" y="3044263"/>
                </a:moveTo>
                <a:cubicBezTo>
                  <a:pt x="7395145" y="3044263"/>
                  <a:pt x="7403996" y="3035412"/>
                  <a:pt x="7403996" y="3024494"/>
                </a:cubicBezTo>
                <a:cubicBezTo>
                  <a:pt x="7403996" y="3013577"/>
                  <a:pt x="7395145" y="3004726"/>
                  <a:pt x="7384228" y="3004726"/>
                </a:cubicBezTo>
                <a:cubicBezTo>
                  <a:pt x="7373310" y="3004726"/>
                  <a:pt x="7364459" y="3013577"/>
                  <a:pt x="7364459" y="3024494"/>
                </a:cubicBezTo>
                <a:cubicBezTo>
                  <a:pt x="7364459" y="3035412"/>
                  <a:pt x="7373310" y="3044263"/>
                  <a:pt x="7384228" y="3044263"/>
                </a:cubicBezTo>
                <a:close/>
                <a:moveTo>
                  <a:pt x="7191200" y="3044263"/>
                </a:moveTo>
                <a:cubicBezTo>
                  <a:pt x="7202118" y="3044263"/>
                  <a:pt x="7210968" y="3035412"/>
                  <a:pt x="7210968" y="3024494"/>
                </a:cubicBezTo>
                <a:cubicBezTo>
                  <a:pt x="7210968" y="3013577"/>
                  <a:pt x="7202118" y="3004726"/>
                  <a:pt x="7191200" y="3004726"/>
                </a:cubicBezTo>
                <a:cubicBezTo>
                  <a:pt x="7180283" y="3004726"/>
                  <a:pt x="7171432" y="3013577"/>
                  <a:pt x="7171432" y="3024494"/>
                </a:cubicBezTo>
                <a:cubicBezTo>
                  <a:pt x="7171432" y="3035412"/>
                  <a:pt x="7180283" y="3044263"/>
                  <a:pt x="7191200" y="3044263"/>
                </a:cubicBezTo>
                <a:close/>
                <a:moveTo>
                  <a:pt x="6998173" y="3044263"/>
                </a:moveTo>
                <a:cubicBezTo>
                  <a:pt x="7009090" y="3044263"/>
                  <a:pt x="7017941" y="3035412"/>
                  <a:pt x="7017941" y="3024494"/>
                </a:cubicBezTo>
                <a:cubicBezTo>
                  <a:pt x="7017941" y="3013577"/>
                  <a:pt x="7009090" y="3004726"/>
                  <a:pt x="6998173" y="3004726"/>
                </a:cubicBezTo>
                <a:cubicBezTo>
                  <a:pt x="6987255" y="3004726"/>
                  <a:pt x="6978404" y="3013577"/>
                  <a:pt x="6978404" y="3024494"/>
                </a:cubicBezTo>
                <a:cubicBezTo>
                  <a:pt x="6978404" y="3035412"/>
                  <a:pt x="6987255" y="3044263"/>
                  <a:pt x="6998173" y="3044263"/>
                </a:cubicBezTo>
                <a:close/>
                <a:moveTo>
                  <a:pt x="6805144" y="3044263"/>
                </a:moveTo>
                <a:cubicBezTo>
                  <a:pt x="6816062" y="3044263"/>
                  <a:pt x="6824913" y="3035412"/>
                  <a:pt x="6824913" y="3024494"/>
                </a:cubicBezTo>
                <a:cubicBezTo>
                  <a:pt x="6824913" y="3013577"/>
                  <a:pt x="6816062" y="3004726"/>
                  <a:pt x="6805144" y="3004726"/>
                </a:cubicBezTo>
                <a:cubicBezTo>
                  <a:pt x="6794227" y="3004726"/>
                  <a:pt x="6785376" y="3013577"/>
                  <a:pt x="6785376" y="3024494"/>
                </a:cubicBezTo>
                <a:cubicBezTo>
                  <a:pt x="6785376" y="3035412"/>
                  <a:pt x="6794227" y="3044263"/>
                  <a:pt x="6805144" y="3044263"/>
                </a:cubicBezTo>
                <a:close/>
                <a:moveTo>
                  <a:pt x="6612117" y="3044263"/>
                </a:moveTo>
                <a:cubicBezTo>
                  <a:pt x="6623034" y="3044263"/>
                  <a:pt x="6631885" y="3035412"/>
                  <a:pt x="6631885" y="3024494"/>
                </a:cubicBezTo>
                <a:cubicBezTo>
                  <a:pt x="6631885" y="3013577"/>
                  <a:pt x="6623034" y="3004726"/>
                  <a:pt x="6612117" y="3004726"/>
                </a:cubicBezTo>
                <a:cubicBezTo>
                  <a:pt x="6601199" y="3004726"/>
                  <a:pt x="6592348" y="3013577"/>
                  <a:pt x="6592348" y="3024494"/>
                </a:cubicBezTo>
                <a:cubicBezTo>
                  <a:pt x="6592348" y="3035412"/>
                  <a:pt x="6601199" y="3044263"/>
                  <a:pt x="6612117" y="3044263"/>
                </a:cubicBezTo>
                <a:close/>
                <a:moveTo>
                  <a:pt x="6403778" y="3044263"/>
                </a:moveTo>
                <a:cubicBezTo>
                  <a:pt x="6414695" y="3044263"/>
                  <a:pt x="6423546" y="3035412"/>
                  <a:pt x="6423546" y="3024494"/>
                </a:cubicBezTo>
                <a:cubicBezTo>
                  <a:pt x="6423546" y="3013577"/>
                  <a:pt x="6414695" y="3004726"/>
                  <a:pt x="6403778" y="3004726"/>
                </a:cubicBezTo>
                <a:cubicBezTo>
                  <a:pt x="6392860" y="3004726"/>
                  <a:pt x="6384009" y="3013577"/>
                  <a:pt x="6384009" y="3024494"/>
                </a:cubicBezTo>
                <a:cubicBezTo>
                  <a:pt x="6384009" y="3035412"/>
                  <a:pt x="6392860" y="3044263"/>
                  <a:pt x="6403778" y="3044263"/>
                </a:cubicBezTo>
                <a:close/>
                <a:moveTo>
                  <a:pt x="6210750" y="3044263"/>
                </a:moveTo>
                <a:cubicBezTo>
                  <a:pt x="6221668" y="3044263"/>
                  <a:pt x="6230519" y="3035412"/>
                  <a:pt x="6230519" y="3024494"/>
                </a:cubicBezTo>
                <a:cubicBezTo>
                  <a:pt x="6230519" y="3013577"/>
                  <a:pt x="6221668" y="3004726"/>
                  <a:pt x="6210750" y="3004726"/>
                </a:cubicBezTo>
                <a:cubicBezTo>
                  <a:pt x="6199833" y="3004726"/>
                  <a:pt x="6190982" y="3013577"/>
                  <a:pt x="6190982" y="3024494"/>
                </a:cubicBezTo>
                <a:cubicBezTo>
                  <a:pt x="6190982" y="3035412"/>
                  <a:pt x="6199833" y="3044263"/>
                  <a:pt x="6210750" y="3044263"/>
                </a:cubicBezTo>
                <a:close/>
                <a:moveTo>
                  <a:pt x="6017723" y="3044263"/>
                </a:moveTo>
                <a:cubicBezTo>
                  <a:pt x="6028640" y="3044263"/>
                  <a:pt x="6037491" y="3035412"/>
                  <a:pt x="6037491" y="3024494"/>
                </a:cubicBezTo>
                <a:cubicBezTo>
                  <a:pt x="6037491" y="3013577"/>
                  <a:pt x="6028640" y="3004726"/>
                  <a:pt x="6017723" y="3004726"/>
                </a:cubicBezTo>
                <a:cubicBezTo>
                  <a:pt x="6006805" y="3004726"/>
                  <a:pt x="5997954" y="3013577"/>
                  <a:pt x="5997954" y="3024494"/>
                </a:cubicBezTo>
                <a:cubicBezTo>
                  <a:pt x="5997954" y="3035412"/>
                  <a:pt x="6006805" y="3044263"/>
                  <a:pt x="6017723" y="3044263"/>
                </a:cubicBezTo>
                <a:close/>
                <a:moveTo>
                  <a:pt x="5824694" y="3044263"/>
                </a:moveTo>
                <a:cubicBezTo>
                  <a:pt x="5835612" y="3044263"/>
                  <a:pt x="5844463" y="3035412"/>
                  <a:pt x="5844463" y="3024494"/>
                </a:cubicBezTo>
                <a:cubicBezTo>
                  <a:pt x="5844463" y="3013577"/>
                  <a:pt x="5835612" y="3004726"/>
                  <a:pt x="5824694" y="3004726"/>
                </a:cubicBezTo>
                <a:cubicBezTo>
                  <a:pt x="5813777" y="3004726"/>
                  <a:pt x="5804926" y="3013577"/>
                  <a:pt x="5804926" y="3024494"/>
                </a:cubicBezTo>
                <a:cubicBezTo>
                  <a:pt x="5804926" y="3035412"/>
                  <a:pt x="5813777" y="3044263"/>
                  <a:pt x="5824694" y="3044263"/>
                </a:cubicBezTo>
                <a:close/>
                <a:moveTo>
                  <a:pt x="5631667" y="3044263"/>
                </a:moveTo>
                <a:cubicBezTo>
                  <a:pt x="5642584" y="3044263"/>
                  <a:pt x="5651435" y="3035412"/>
                  <a:pt x="5651435" y="3024494"/>
                </a:cubicBezTo>
                <a:cubicBezTo>
                  <a:pt x="5651435" y="3013577"/>
                  <a:pt x="5642584" y="3004726"/>
                  <a:pt x="5631667" y="3004726"/>
                </a:cubicBezTo>
                <a:cubicBezTo>
                  <a:pt x="5620749" y="3004726"/>
                  <a:pt x="5611899" y="3013577"/>
                  <a:pt x="5611899" y="3024494"/>
                </a:cubicBezTo>
                <a:cubicBezTo>
                  <a:pt x="5611899" y="3035412"/>
                  <a:pt x="5620749" y="3044263"/>
                  <a:pt x="5631667" y="3044263"/>
                </a:cubicBezTo>
                <a:close/>
                <a:moveTo>
                  <a:pt x="5438639" y="3044263"/>
                </a:moveTo>
                <a:cubicBezTo>
                  <a:pt x="5449557" y="3044263"/>
                  <a:pt x="5458408" y="3035412"/>
                  <a:pt x="5458408" y="3024494"/>
                </a:cubicBezTo>
                <a:cubicBezTo>
                  <a:pt x="5458408" y="3013577"/>
                  <a:pt x="5449557" y="3004726"/>
                  <a:pt x="5438639" y="3004726"/>
                </a:cubicBezTo>
                <a:cubicBezTo>
                  <a:pt x="5427722" y="3004726"/>
                  <a:pt x="5418871" y="3013577"/>
                  <a:pt x="5418871" y="3024494"/>
                </a:cubicBezTo>
                <a:cubicBezTo>
                  <a:pt x="5418871" y="3035412"/>
                  <a:pt x="5427722" y="3044263"/>
                  <a:pt x="5438639" y="3044263"/>
                </a:cubicBezTo>
                <a:close/>
                <a:moveTo>
                  <a:pt x="5245612" y="3044263"/>
                </a:moveTo>
                <a:cubicBezTo>
                  <a:pt x="5256529" y="3044263"/>
                  <a:pt x="5265380" y="3035412"/>
                  <a:pt x="5265380" y="3024494"/>
                </a:cubicBezTo>
                <a:cubicBezTo>
                  <a:pt x="5265380" y="3013577"/>
                  <a:pt x="5256529" y="3004726"/>
                  <a:pt x="5245612" y="3004726"/>
                </a:cubicBezTo>
                <a:cubicBezTo>
                  <a:pt x="5234694" y="3004726"/>
                  <a:pt x="5225843" y="3013577"/>
                  <a:pt x="5225843" y="3024494"/>
                </a:cubicBezTo>
                <a:cubicBezTo>
                  <a:pt x="5225843" y="3035412"/>
                  <a:pt x="5234694" y="3044263"/>
                  <a:pt x="5245612" y="3044263"/>
                </a:cubicBezTo>
                <a:close/>
                <a:moveTo>
                  <a:pt x="5052584" y="3044263"/>
                </a:moveTo>
                <a:cubicBezTo>
                  <a:pt x="5063502" y="3044263"/>
                  <a:pt x="5072353" y="3035412"/>
                  <a:pt x="5072353" y="3024494"/>
                </a:cubicBezTo>
                <a:cubicBezTo>
                  <a:pt x="5072353" y="3013577"/>
                  <a:pt x="5063502" y="3004726"/>
                  <a:pt x="5052584" y="3004726"/>
                </a:cubicBezTo>
                <a:cubicBezTo>
                  <a:pt x="5041666" y="3004726"/>
                  <a:pt x="5032815" y="3013577"/>
                  <a:pt x="5032815" y="3024494"/>
                </a:cubicBezTo>
                <a:cubicBezTo>
                  <a:pt x="5032815" y="3035412"/>
                  <a:pt x="5041666" y="3044263"/>
                  <a:pt x="5052584" y="3044263"/>
                </a:cubicBezTo>
                <a:close/>
                <a:moveTo>
                  <a:pt x="4859557" y="3044263"/>
                </a:moveTo>
                <a:cubicBezTo>
                  <a:pt x="4870473" y="3044263"/>
                  <a:pt x="4879324" y="3035412"/>
                  <a:pt x="4879324" y="3024494"/>
                </a:cubicBezTo>
                <a:cubicBezTo>
                  <a:pt x="4879324" y="3013577"/>
                  <a:pt x="4870473" y="3004726"/>
                  <a:pt x="4859557" y="3004726"/>
                </a:cubicBezTo>
                <a:cubicBezTo>
                  <a:pt x="4848639" y="3004726"/>
                  <a:pt x="4839789" y="3013577"/>
                  <a:pt x="4839789" y="3024494"/>
                </a:cubicBezTo>
                <a:cubicBezTo>
                  <a:pt x="4839789" y="3035412"/>
                  <a:pt x="4848639" y="3044263"/>
                  <a:pt x="4859557" y="3044263"/>
                </a:cubicBezTo>
                <a:close/>
                <a:moveTo>
                  <a:pt x="4666528" y="3044263"/>
                </a:moveTo>
                <a:cubicBezTo>
                  <a:pt x="4677446" y="3044263"/>
                  <a:pt x="4686297" y="3035412"/>
                  <a:pt x="4686297" y="3024494"/>
                </a:cubicBezTo>
                <a:cubicBezTo>
                  <a:pt x="4686297" y="3013577"/>
                  <a:pt x="4677446" y="3004726"/>
                  <a:pt x="4666528" y="3004726"/>
                </a:cubicBezTo>
                <a:cubicBezTo>
                  <a:pt x="4655612" y="3004726"/>
                  <a:pt x="4646761" y="3013577"/>
                  <a:pt x="4646761" y="3024494"/>
                </a:cubicBezTo>
                <a:cubicBezTo>
                  <a:pt x="4646761" y="3035412"/>
                  <a:pt x="4655612" y="3044263"/>
                  <a:pt x="4666528" y="3044263"/>
                </a:cubicBezTo>
                <a:close/>
                <a:moveTo>
                  <a:pt x="4473501" y="3044263"/>
                </a:moveTo>
                <a:cubicBezTo>
                  <a:pt x="4484419" y="3044263"/>
                  <a:pt x="4493269" y="3035412"/>
                  <a:pt x="4493269" y="3024494"/>
                </a:cubicBezTo>
                <a:cubicBezTo>
                  <a:pt x="4493269" y="3013577"/>
                  <a:pt x="4484419" y="3004726"/>
                  <a:pt x="4473501" y="3004726"/>
                </a:cubicBezTo>
                <a:cubicBezTo>
                  <a:pt x="4462582" y="3004726"/>
                  <a:pt x="4453732" y="3013577"/>
                  <a:pt x="4453732" y="3024494"/>
                </a:cubicBezTo>
                <a:cubicBezTo>
                  <a:pt x="4453732" y="3035412"/>
                  <a:pt x="4462582" y="3044263"/>
                  <a:pt x="4473501" y="3044263"/>
                </a:cubicBezTo>
                <a:close/>
                <a:moveTo>
                  <a:pt x="4280474" y="3044263"/>
                </a:moveTo>
                <a:cubicBezTo>
                  <a:pt x="4291390" y="3044263"/>
                  <a:pt x="4300242" y="3035412"/>
                  <a:pt x="4300242" y="3024494"/>
                </a:cubicBezTo>
                <a:cubicBezTo>
                  <a:pt x="4300242" y="3013577"/>
                  <a:pt x="4291390" y="3004726"/>
                  <a:pt x="4280474" y="3004726"/>
                </a:cubicBezTo>
                <a:cubicBezTo>
                  <a:pt x="4269556" y="3004726"/>
                  <a:pt x="4260705" y="3013577"/>
                  <a:pt x="4260705" y="3024494"/>
                </a:cubicBezTo>
                <a:cubicBezTo>
                  <a:pt x="4260705" y="3035412"/>
                  <a:pt x="4269556" y="3044263"/>
                  <a:pt x="4280474" y="3044263"/>
                </a:cubicBezTo>
                <a:close/>
                <a:moveTo>
                  <a:pt x="4058922" y="3044263"/>
                </a:moveTo>
                <a:cubicBezTo>
                  <a:pt x="4069840" y="3044263"/>
                  <a:pt x="4078690" y="3035412"/>
                  <a:pt x="4078690" y="3024494"/>
                </a:cubicBezTo>
                <a:cubicBezTo>
                  <a:pt x="4078690" y="3013577"/>
                  <a:pt x="4069840" y="3004726"/>
                  <a:pt x="4058922" y="3004726"/>
                </a:cubicBezTo>
                <a:cubicBezTo>
                  <a:pt x="4048003" y="3004726"/>
                  <a:pt x="4039153" y="3013577"/>
                  <a:pt x="4039153" y="3024494"/>
                </a:cubicBezTo>
                <a:cubicBezTo>
                  <a:pt x="4039153" y="3035412"/>
                  <a:pt x="4048003" y="3044263"/>
                  <a:pt x="4058922" y="3044263"/>
                </a:cubicBezTo>
                <a:close/>
                <a:moveTo>
                  <a:pt x="3865894" y="3044263"/>
                </a:moveTo>
                <a:cubicBezTo>
                  <a:pt x="3876811" y="3044263"/>
                  <a:pt x="3885662" y="3035412"/>
                  <a:pt x="3885662" y="3024494"/>
                </a:cubicBezTo>
                <a:cubicBezTo>
                  <a:pt x="3885662" y="3013577"/>
                  <a:pt x="3876811" y="3004726"/>
                  <a:pt x="3865894" y="3004726"/>
                </a:cubicBezTo>
                <a:cubicBezTo>
                  <a:pt x="3854977" y="3004726"/>
                  <a:pt x="3846126" y="3013577"/>
                  <a:pt x="3846126" y="3024494"/>
                </a:cubicBezTo>
                <a:cubicBezTo>
                  <a:pt x="3846126" y="3035412"/>
                  <a:pt x="3854977" y="3044263"/>
                  <a:pt x="3865894" y="3044263"/>
                </a:cubicBezTo>
                <a:close/>
                <a:moveTo>
                  <a:pt x="3672866" y="3044263"/>
                </a:moveTo>
                <a:cubicBezTo>
                  <a:pt x="3683783" y="3044263"/>
                  <a:pt x="3692634" y="3035412"/>
                  <a:pt x="3692634" y="3024494"/>
                </a:cubicBezTo>
                <a:cubicBezTo>
                  <a:pt x="3692634" y="3013577"/>
                  <a:pt x="3683783" y="3004726"/>
                  <a:pt x="3672866" y="3004726"/>
                </a:cubicBezTo>
                <a:cubicBezTo>
                  <a:pt x="3661948" y="3004726"/>
                  <a:pt x="3653098" y="3013577"/>
                  <a:pt x="3653098" y="3024494"/>
                </a:cubicBezTo>
                <a:cubicBezTo>
                  <a:pt x="3653098" y="3035412"/>
                  <a:pt x="3661948" y="3044263"/>
                  <a:pt x="3672866" y="3044263"/>
                </a:cubicBezTo>
                <a:close/>
                <a:moveTo>
                  <a:pt x="3479838" y="3044263"/>
                </a:moveTo>
                <a:cubicBezTo>
                  <a:pt x="3490755" y="3044263"/>
                  <a:pt x="3499606" y="3035412"/>
                  <a:pt x="3499606" y="3024494"/>
                </a:cubicBezTo>
                <a:cubicBezTo>
                  <a:pt x="3499606" y="3013577"/>
                  <a:pt x="3490755" y="3004726"/>
                  <a:pt x="3479838" y="3004726"/>
                </a:cubicBezTo>
                <a:cubicBezTo>
                  <a:pt x="3468920" y="3004726"/>
                  <a:pt x="3460069" y="3013577"/>
                  <a:pt x="3460069" y="3024494"/>
                </a:cubicBezTo>
                <a:cubicBezTo>
                  <a:pt x="3460069" y="3035412"/>
                  <a:pt x="3468920" y="3044263"/>
                  <a:pt x="3479838" y="3044263"/>
                </a:cubicBezTo>
                <a:close/>
                <a:moveTo>
                  <a:pt x="3286810" y="3044263"/>
                </a:moveTo>
                <a:cubicBezTo>
                  <a:pt x="3297728" y="3044263"/>
                  <a:pt x="3306579" y="3035412"/>
                  <a:pt x="3306579" y="3024494"/>
                </a:cubicBezTo>
                <a:cubicBezTo>
                  <a:pt x="3306579" y="3013577"/>
                  <a:pt x="3297728" y="3004726"/>
                  <a:pt x="3286810" y="3004726"/>
                </a:cubicBezTo>
                <a:cubicBezTo>
                  <a:pt x="3275893" y="3004726"/>
                  <a:pt x="3267042" y="3013577"/>
                  <a:pt x="3267042" y="3024494"/>
                </a:cubicBezTo>
                <a:cubicBezTo>
                  <a:pt x="3267042" y="3035412"/>
                  <a:pt x="3275893" y="3044263"/>
                  <a:pt x="3286810" y="3044263"/>
                </a:cubicBezTo>
                <a:close/>
                <a:moveTo>
                  <a:pt x="3093783" y="3044263"/>
                </a:moveTo>
                <a:cubicBezTo>
                  <a:pt x="3104700" y="3044263"/>
                  <a:pt x="3113551" y="3035412"/>
                  <a:pt x="3113551" y="3024494"/>
                </a:cubicBezTo>
                <a:cubicBezTo>
                  <a:pt x="3113551" y="3013577"/>
                  <a:pt x="3104700" y="3004726"/>
                  <a:pt x="3093783" y="3004726"/>
                </a:cubicBezTo>
                <a:cubicBezTo>
                  <a:pt x="3082865" y="3004726"/>
                  <a:pt x="3074014" y="3013577"/>
                  <a:pt x="3074014" y="3024494"/>
                </a:cubicBezTo>
                <a:cubicBezTo>
                  <a:pt x="3074014" y="3035412"/>
                  <a:pt x="3082865" y="3044263"/>
                  <a:pt x="3093783" y="3044263"/>
                </a:cubicBezTo>
                <a:close/>
                <a:moveTo>
                  <a:pt x="2900755" y="3044263"/>
                </a:moveTo>
                <a:cubicBezTo>
                  <a:pt x="2911673" y="3044263"/>
                  <a:pt x="2920524" y="3035412"/>
                  <a:pt x="2920524" y="3024494"/>
                </a:cubicBezTo>
                <a:cubicBezTo>
                  <a:pt x="2920524" y="3013577"/>
                  <a:pt x="2911673" y="3004726"/>
                  <a:pt x="2900755" y="3004726"/>
                </a:cubicBezTo>
                <a:cubicBezTo>
                  <a:pt x="2889838" y="3004726"/>
                  <a:pt x="2880987" y="3013577"/>
                  <a:pt x="2880987" y="3024494"/>
                </a:cubicBezTo>
                <a:cubicBezTo>
                  <a:pt x="2880987" y="3035412"/>
                  <a:pt x="2889838" y="3044263"/>
                  <a:pt x="2900755" y="3044263"/>
                </a:cubicBezTo>
                <a:close/>
                <a:moveTo>
                  <a:pt x="2707727" y="3044263"/>
                </a:moveTo>
                <a:cubicBezTo>
                  <a:pt x="2718644" y="3044263"/>
                  <a:pt x="2727495" y="3035412"/>
                  <a:pt x="2727495" y="3024494"/>
                </a:cubicBezTo>
                <a:cubicBezTo>
                  <a:pt x="2727495" y="3013577"/>
                  <a:pt x="2718644" y="3004726"/>
                  <a:pt x="2707727" y="3004726"/>
                </a:cubicBezTo>
                <a:cubicBezTo>
                  <a:pt x="2696809" y="3004726"/>
                  <a:pt x="2687958" y="3013577"/>
                  <a:pt x="2687958" y="3024494"/>
                </a:cubicBezTo>
                <a:cubicBezTo>
                  <a:pt x="2687958" y="3035412"/>
                  <a:pt x="2696809" y="3044263"/>
                  <a:pt x="2707727" y="3044263"/>
                </a:cubicBezTo>
                <a:close/>
                <a:moveTo>
                  <a:pt x="2514699" y="3044263"/>
                </a:moveTo>
                <a:cubicBezTo>
                  <a:pt x="2525617" y="3044263"/>
                  <a:pt x="2534468" y="3035412"/>
                  <a:pt x="2534468" y="3024494"/>
                </a:cubicBezTo>
                <a:cubicBezTo>
                  <a:pt x="2534468" y="3013577"/>
                  <a:pt x="2525617" y="3004726"/>
                  <a:pt x="2514699" y="3004726"/>
                </a:cubicBezTo>
                <a:cubicBezTo>
                  <a:pt x="2503782" y="3004726"/>
                  <a:pt x="2494931" y="3013577"/>
                  <a:pt x="2494931" y="3024494"/>
                </a:cubicBezTo>
                <a:cubicBezTo>
                  <a:pt x="2494931" y="3035412"/>
                  <a:pt x="2503782" y="3044263"/>
                  <a:pt x="2514699" y="3044263"/>
                </a:cubicBezTo>
                <a:close/>
                <a:moveTo>
                  <a:pt x="2321672" y="3044263"/>
                </a:moveTo>
                <a:cubicBezTo>
                  <a:pt x="2332589" y="3044263"/>
                  <a:pt x="2341440" y="3035412"/>
                  <a:pt x="2341440" y="3024494"/>
                </a:cubicBezTo>
                <a:cubicBezTo>
                  <a:pt x="2341440" y="3013577"/>
                  <a:pt x="2332589" y="3004726"/>
                  <a:pt x="2321672" y="3004726"/>
                </a:cubicBezTo>
                <a:cubicBezTo>
                  <a:pt x="2310754" y="3004726"/>
                  <a:pt x="2301903" y="3013577"/>
                  <a:pt x="2301903" y="3024494"/>
                </a:cubicBezTo>
                <a:cubicBezTo>
                  <a:pt x="2301903" y="3035412"/>
                  <a:pt x="2310754" y="3044263"/>
                  <a:pt x="2321672" y="3044263"/>
                </a:cubicBezTo>
                <a:close/>
                <a:moveTo>
                  <a:pt x="2128643" y="3044263"/>
                </a:moveTo>
                <a:cubicBezTo>
                  <a:pt x="2139561" y="3044263"/>
                  <a:pt x="2148412" y="3035412"/>
                  <a:pt x="2148412" y="3024494"/>
                </a:cubicBezTo>
                <a:cubicBezTo>
                  <a:pt x="2148412" y="3013577"/>
                  <a:pt x="2139561" y="3004726"/>
                  <a:pt x="2128643" y="3004726"/>
                </a:cubicBezTo>
                <a:cubicBezTo>
                  <a:pt x="2117726" y="3004726"/>
                  <a:pt x="2108875" y="3013577"/>
                  <a:pt x="2108875" y="3024494"/>
                </a:cubicBezTo>
                <a:cubicBezTo>
                  <a:pt x="2108875" y="3035412"/>
                  <a:pt x="2117726" y="3044263"/>
                  <a:pt x="2128643" y="3044263"/>
                </a:cubicBezTo>
                <a:close/>
                <a:moveTo>
                  <a:pt x="1935616" y="3044263"/>
                </a:moveTo>
                <a:cubicBezTo>
                  <a:pt x="1946533" y="3044263"/>
                  <a:pt x="1955384" y="3035412"/>
                  <a:pt x="1955384" y="3024494"/>
                </a:cubicBezTo>
                <a:cubicBezTo>
                  <a:pt x="1955384" y="3013577"/>
                  <a:pt x="1946533" y="3004726"/>
                  <a:pt x="1935616" y="3004726"/>
                </a:cubicBezTo>
                <a:cubicBezTo>
                  <a:pt x="1924698" y="3004726"/>
                  <a:pt x="1915848" y="3013577"/>
                  <a:pt x="1915848" y="3024494"/>
                </a:cubicBezTo>
                <a:cubicBezTo>
                  <a:pt x="1915848" y="3035412"/>
                  <a:pt x="1924698" y="3044263"/>
                  <a:pt x="1935616" y="3044263"/>
                </a:cubicBezTo>
                <a:close/>
                <a:moveTo>
                  <a:pt x="1727277" y="3044263"/>
                </a:moveTo>
                <a:cubicBezTo>
                  <a:pt x="1738195" y="3044263"/>
                  <a:pt x="1747045" y="3035412"/>
                  <a:pt x="1747045" y="3024494"/>
                </a:cubicBezTo>
                <a:cubicBezTo>
                  <a:pt x="1747045" y="3013577"/>
                  <a:pt x="1738195" y="3004726"/>
                  <a:pt x="1727277" y="3004726"/>
                </a:cubicBezTo>
                <a:cubicBezTo>
                  <a:pt x="1716359" y="3004726"/>
                  <a:pt x="1707508" y="3013577"/>
                  <a:pt x="1707508" y="3024494"/>
                </a:cubicBezTo>
                <a:cubicBezTo>
                  <a:pt x="1707508" y="3035412"/>
                  <a:pt x="1716359" y="3044263"/>
                  <a:pt x="1727277" y="3044263"/>
                </a:cubicBezTo>
                <a:close/>
                <a:moveTo>
                  <a:pt x="1534249" y="3044263"/>
                </a:moveTo>
                <a:cubicBezTo>
                  <a:pt x="1545167" y="3044263"/>
                  <a:pt x="1554018" y="3035412"/>
                  <a:pt x="1554018" y="3024494"/>
                </a:cubicBezTo>
                <a:cubicBezTo>
                  <a:pt x="1554018" y="3013577"/>
                  <a:pt x="1545167" y="3004726"/>
                  <a:pt x="1534249" y="3004726"/>
                </a:cubicBezTo>
                <a:cubicBezTo>
                  <a:pt x="1523332" y="3004726"/>
                  <a:pt x="1514481" y="3013577"/>
                  <a:pt x="1514481" y="3024494"/>
                </a:cubicBezTo>
                <a:cubicBezTo>
                  <a:pt x="1514481" y="3035412"/>
                  <a:pt x="1523332" y="3044263"/>
                  <a:pt x="1534249" y="3044263"/>
                </a:cubicBezTo>
                <a:close/>
                <a:moveTo>
                  <a:pt x="1341222" y="3044263"/>
                </a:moveTo>
                <a:cubicBezTo>
                  <a:pt x="1352139" y="3044263"/>
                  <a:pt x="1360990" y="3035412"/>
                  <a:pt x="1360990" y="3024494"/>
                </a:cubicBezTo>
                <a:cubicBezTo>
                  <a:pt x="1360990" y="3013577"/>
                  <a:pt x="1352139" y="3004726"/>
                  <a:pt x="1341222" y="3004726"/>
                </a:cubicBezTo>
                <a:cubicBezTo>
                  <a:pt x="1330304" y="3004726"/>
                  <a:pt x="1321453" y="3013577"/>
                  <a:pt x="1321453" y="3024494"/>
                </a:cubicBezTo>
                <a:cubicBezTo>
                  <a:pt x="1321453" y="3035412"/>
                  <a:pt x="1330304" y="3044263"/>
                  <a:pt x="1341222" y="3044263"/>
                </a:cubicBezTo>
                <a:close/>
                <a:moveTo>
                  <a:pt x="1148193" y="3044263"/>
                </a:moveTo>
                <a:cubicBezTo>
                  <a:pt x="1159111" y="3044263"/>
                  <a:pt x="1167962" y="3035412"/>
                  <a:pt x="1167962" y="3024494"/>
                </a:cubicBezTo>
                <a:cubicBezTo>
                  <a:pt x="1167962" y="3013577"/>
                  <a:pt x="1159111" y="3004726"/>
                  <a:pt x="1148193" y="3004726"/>
                </a:cubicBezTo>
                <a:cubicBezTo>
                  <a:pt x="1137276" y="3004726"/>
                  <a:pt x="1128425" y="3013577"/>
                  <a:pt x="1128425" y="3024494"/>
                </a:cubicBezTo>
                <a:cubicBezTo>
                  <a:pt x="1128425" y="3035412"/>
                  <a:pt x="1137276" y="3044263"/>
                  <a:pt x="1148193" y="3044263"/>
                </a:cubicBezTo>
                <a:close/>
                <a:moveTo>
                  <a:pt x="955166" y="3044263"/>
                </a:moveTo>
                <a:cubicBezTo>
                  <a:pt x="966083" y="3044263"/>
                  <a:pt x="974934" y="3035412"/>
                  <a:pt x="974934" y="3024494"/>
                </a:cubicBezTo>
                <a:cubicBezTo>
                  <a:pt x="974934" y="3013577"/>
                  <a:pt x="966083" y="3004726"/>
                  <a:pt x="955166" y="3004726"/>
                </a:cubicBezTo>
                <a:cubicBezTo>
                  <a:pt x="944248" y="3004726"/>
                  <a:pt x="935398" y="3013577"/>
                  <a:pt x="935398" y="3024494"/>
                </a:cubicBezTo>
                <a:cubicBezTo>
                  <a:pt x="935398" y="3035412"/>
                  <a:pt x="944248" y="3044263"/>
                  <a:pt x="955166" y="3044263"/>
                </a:cubicBezTo>
                <a:close/>
                <a:moveTo>
                  <a:pt x="762138" y="3044263"/>
                </a:moveTo>
                <a:cubicBezTo>
                  <a:pt x="773056" y="3044263"/>
                  <a:pt x="781907" y="3035412"/>
                  <a:pt x="781907" y="3024494"/>
                </a:cubicBezTo>
                <a:cubicBezTo>
                  <a:pt x="781907" y="3013577"/>
                  <a:pt x="773056" y="3004726"/>
                  <a:pt x="762138" y="3004726"/>
                </a:cubicBezTo>
                <a:cubicBezTo>
                  <a:pt x="751221" y="3004726"/>
                  <a:pt x="742370" y="3013577"/>
                  <a:pt x="742370" y="3024494"/>
                </a:cubicBezTo>
                <a:cubicBezTo>
                  <a:pt x="742370" y="3035412"/>
                  <a:pt x="751221" y="3044263"/>
                  <a:pt x="762138" y="3044263"/>
                </a:cubicBezTo>
                <a:close/>
                <a:moveTo>
                  <a:pt x="569111" y="3044263"/>
                </a:moveTo>
                <a:cubicBezTo>
                  <a:pt x="580028" y="3044263"/>
                  <a:pt x="588879" y="3035412"/>
                  <a:pt x="588879" y="3024494"/>
                </a:cubicBezTo>
                <a:cubicBezTo>
                  <a:pt x="588879" y="3013577"/>
                  <a:pt x="580028" y="3004726"/>
                  <a:pt x="569111" y="3004726"/>
                </a:cubicBezTo>
                <a:cubicBezTo>
                  <a:pt x="558193" y="3004726"/>
                  <a:pt x="549343" y="3013577"/>
                  <a:pt x="549343" y="3024494"/>
                </a:cubicBezTo>
                <a:cubicBezTo>
                  <a:pt x="549343" y="3035412"/>
                  <a:pt x="558193" y="3044263"/>
                  <a:pt x="569111" y="3044263"/>
                </a:cubicBezTo>
                <a:close/>
                <a:moveTo>
                  <a:pt x="376082" y="3044263"/>
                </a:moveTo>
                <a:cubicBezTo>
                  <a:pt x="387000" y="3044263"/>
                  <a:pt x="395851" y="3035412"/>
                  <a:pt x="395851" y="3024494"/>
                </a:cubicBezTo>
                <a:cubicBezTo>
                  <a:pt x="395851" y="3013577"/>
                  <a:pt x="387000" y="3004726"/>
                  <a:pt x="376082" y="3004726"/>
                </a:cubicBezTo>
                <a:cubicBezTo>
                  <a:pt x="365165" y="3004726"/>
                  <a:pt x="356314" y="3013577"/>
                  <a:pt x="356314" y="3024494"/>
                </a:cubicBezTo>
                <a:cubicBezTo>
                  <a:pt x="356314" y="3035412"/>
                  <a:pt x="365165" y="3044263"/>
                  <a:pt x="376082" y="3044263"/>
                </a:cubicBezTo>
                <a:close/>
                <a:moveTo>
                  <a:pt x="183055" y="3044263"/>
                </a:moveTo>
                <a:cubicBezTo>
                  <a:pt x="193973" y="3044263"/>
                  <a:pt x="202823" y="3035412"/>
                  <a:pt x="202823" y="3024494"/>
                </a:cubicBezTo>
                <a:cubicBezTo>
                  <a:pt x="202823" y="3013577"/>
                  <a:pt x="193973" y="3004726"/>
                  <a:pt x="183055" y="3004726"/>
                </a:cubicBezTo>
                <a:cubicBezTo>
                  <a:pt x="172137" y="3004726"/>
                  <a:pt x="163287" y="3013577"/>
                  <a:pt x="163287" y="3024494"/>
                </a:cubicBezTo>
                <a:cubicBezTo>
                  <a:pt x="163287" y="3035412"/>
                  <a:pt x="172137" y="3044263"/>
                  <a:pt x="183055" y="3044263"/>
                </a:cubicBezTo>
                <a:close/>
                <a:moveTo>
                  <a:pt x="0" y="3237810"/>
                </a:moveTo>
                <a:lnTo>
                  <a:pt x="4006" y="3236151"/>
                </a:lnTo>
                <a:cubicBezTo>
                  <a:pt x="7583" y="3232573"/>
                  <a:pt x="9796" y="3227631"/>
                  <a:pt x="9796" y="3222173"/>
                </a:cubicBezTo>
                <a:cubicBezTo>
                  <a:pt x="9796" y="3216714"/>
                  <a:pt x="7583" y="3211772"/>
                  <a:pt x="4006" y="3208195"/>
                </a:cubicBezTo>
                <a:lnTo>
                  <a:pt x="0" y="3206536"/>
                </a:lnTo>
                <a:close/>
                <a:moveTo>
                  <a:pt x="8349367" y="3241941"/>
                </a:moveTo>
                <a:cubicBezTo>
                  <a:pt x="8354825" y="3241941"/>
                  <a:pt x="8359767" y="3239728"/>
                  <a:pt x="8363345" y="3236151"/>
                </a:cubicBezTo>
                <a:lnTo>
                  <a:pt x="8366380" y="3228824"/>
                </a:lnTo>
                <a:lnTo>
                  <a:pt x="8366380" y="3215522"/>
                </a:lnTo>
                <a:lnTo>
                  <a:pt x="8363345" y="3208195"/>
                </a:lnTo>
                <a:cubicBezTo>
                  <a:pt x="8359767" y="3204617"/>
                  <a:pt x="8354825" y="3202405"/>
                  <a:pt x="8349367" y="3202405"/>
                </a:cubicBezTo>
                <a:cubicBezTo>
                  <a:pt x="8338449" y="3202405"/>
                  <a:pt x="8329598" y="3211255"/>
                  <a:pt x="8329598" y="3222173"/>
                </a:cubicBezTo>
                <a:cubicBezTo>
                  <a:pt x="8329598" y="3233090"/>
                  <a:pt x="8338449" y="3241941"/>
                  <a:pt x="8349367" y="3241941"/>
                </a:cubicBezTo>
                <a:close/>
                <a:moveTo>
                  <a:pt x="8156338" y="3241941"/>
                </a:moveTo>
                <a:cubicBezTo>
                  <a:pt x="8167256" y="3241941"/>
                  <a:pt x="8176107" y="3233090"/>
                  <a:pt x="8176107" y="3222173"/>
                </a:cubicBezTo>
                <a:cubicBezTo>
                  <a:pt x="8176107" y="3211255"/>
                  <a:pt x="8167256" y="3202405"/>
                  <a:pt x="8156338" y="3202405"/>
                </a:cubicBezTo>
                <a:cubicBezTo>
                  <a:pt x="8145421" y="3202405"/>
                  <a:pt x="8136570" y="3211255"/>
                  <a:pt x="8136570" y="3222173"/>
                </a:cubicBezTo>
                <a:cubicBezTo>
                  <a:pt x="8136570" y="3233090"/>
                  <a:pt x="8145421" y="3241941"/>
                  <a:pt x="8156338" y="3241941"/>
                </a:cubicBezTo>
                <a:close/>
                <a:moveTo>
                  <a:pt x="7963311" y="3241941"/>
                </a:moveTo>
                <a:cubicBezTo>
                  <a:pt x="7974228" y="3241941"/>
                  <a:pt x="7983079" y="3233090"/>
                  <a:pt x="7983079" y="3222173"/>
                </a:cubicBezTo>
                <a:cubicBezTo>
                  <a:pt x="7983079" y="3211255"/>
                  <a:pt x="7974228" y="3202405"/>
                  <a:pt x="7963311" y="3202405"/>
                </a:cubicBezTo>
                <a:cubicBezTo>
                  <a:pt x="7952393" y="3202405"/>
                  <a:pt x="7943543" y="3211255"/>
                  <a:pt x="7943543" y="3222173"/>
                </a:cubicBezTo>
                <a:cubicBezTo>
                  <a:pt x="7943543" y="3233090"/>
                  <a:pt x="7952393" y="3241941"/>
                  <a:pt x="7963311" y="3241941"/>
                </a:cubicBezTo>
                <a:close/>
                <a:moveTo>
                  <a:pt x="7770283" y="3241941"/>
                </a:moveTo>
                <a:cubicBezTo>
                  <a:pt x="7781201" y="3241941"/>
                  <a:pt x="7790052" y="3233090"/>
                  <a:pt x="7790052" y="3222173"/>
                </a:cubicBezTo>
                <a:cubicBezTo>
                  <a:pt x="7790052" y="3211255"/>
                  <a:pt x="7781201" y="3202405"/>
                  <a:pt x="7770283" y="3202405"/>
                </a:cubicBezTo>
                <a:cubicBezTo>
                  <a:pt x="7759366" y="3202405"/>
                  <a:pt x="7750515" y="3211255"/>
                  <a:pt x="7750515" y="3222173"/>
                </a:cubicBezTo>
                <a:cubicBezTo>
                  <a:pt x="7750515" y="3233090"/>
                  <a:pt x="7759366" y="3241941"/>
                  <a:pt x="7770283" y="3241941"/>
                </a:cubicBezTo>
                <a:close/>
                <a:moveTo>
                  <a:pt x="7577256" y="3241941"/>
                </a:moveTo>
                <a:cubicBezTo>
                  <a:pt x="7588174" y="3241941"/>
                  <a:pt x="7597024" y="3233090"/>
                  <a:pt x="7597024" y="3222173"/>
                </a:cubicBezTo>
                <a:cubicBezTo>
                  <a:pt x="7597024" y="3211255"/>
                  <a:pt x="7588174" y="3202405"/>
                  <a:pt x="7577256" y="3202405"/>
                </a:cubicBezTo>
                <a:cubicBezTo>
                  <a:pt x="7566338" y="3202405"/>
                  <a:pt x="7557488" y="3211255"/>
                  <a:pt x="7557488" y="3222173"/>
                </a:cubicBezTo>
                <a:cubicBezTo>
                  <a:pt x="7557488" y="3233090"/>
                  <a:pt x="7566338" y="3241941"/>
                  <a:pt x="7577256" y="3241941"/>
                </a:cubicBezTo>
                <a:close/>
                <a:moveTo>
                  <a:pt x="7384228" y="3241941"/>
                </a:moveTo>
                <a:cubicBezTo>
                  <a:pt x="7395145" y="3241941"/>
                  <a:pt x="7403996" y="3233090"/>
                  <a:pt x="7403996" y="3222173"/>
                </a:cubicBezTo>
                <a:cubicBezTo>
                  <a:pt x="7403996" y="3211255"/>
                  <a:pt x="7395145" y="3202405"/>
                  <a:pt x="7384228" y="3202405"/>
                </a:cubicBezTo>
                <a:cubicBezTo>
                  <a:pt x="7373310" y="3202405"/>
                  <a:pt x="7364459" y="3211255"/>
                  <a:pt x="7364459" y="3222173"/>
                </a:cubicBezTo>
                <a:cubicBezTo>
                  <a:pt x="7364459" y="3233090"/>
                  <a:pt x="7373310" y="3241941"/>
                  <a:pt x="7384228" y="3241941"/>
                </a:cubicBezTo>
                <a:close/>
                <a:moveTo>
                  <a:pt x="7191200" y="3241941"/>
                </a:moveTo>
                <a:cubicBezTo>
                  <a:pt x="7202118" y="3241941"/>
                  <a:pt x="7210968" y="3233090"/>
                  <a:pt x="7210968" y="3222173"/>
                </a:cubicBezTo>
                <a:cubicBezTo>
                  <a:pt x="7210968" y="3211255"/>
                  <a:pt x="7202118" y="3202405"/>
                  <a:pt x="7191200" y="3202405"/>
                </a:cubicBezTo>
                <a:cubicBezTo>
                  <a:pt x="7180283" y="3202405"/>
                  <a:pt x="7171432" y="3211255"/>
                  <a:pt x="7171432" y="3222173"/>
                </a:cubicBezTo>
                <a:cubicBezTo>
                  <a:pt x="7171432" y="3233090"/>
                  <a:pt x="7180283" y="3241941"/>
                  <a:pt x="7191200" y="3241941"/>
                </a:cubicBezTo>
                <a:close/>
                <a:moveTo>
                  <a:pt x="6998173" y="3241941"/>
                </a:moveTo>
                <a:cubicBezTo>
                  <a:pt x="7009090" y="3241941"/>
                  <a:pt x="7017941" y="3233090"/>
                  <a:pt x="7017941" y="3222173"/>
                </a:cubicBezTo>
                <a:cubicBezTo>
                  <a:pt x="7017941" y="3211255"/>
                  <a:pt x="7009090" y="3202405"/>
                  <a:pt x="6998173" y="3202405"/>
                </a:cubicBezTo>
                <a:cubicBezTo>
                  <a:pt x="6987255" y="3202405"/>
                  <a:pt x="6978404" y="3211255"/>
                  <a:pt x="6978404" y="3222173"/>
                </a:cubicBezTo>
                <a:cubicBezTo>
                  <a:pt x="6978404" y="3233090"/>
                  <a:pt x="6987255" y="3241941"/>
                  <a:pt x="6998173" y="3241941"/>
                </a:cubicBezTo>
                <a:close/>
                <a:moveTo>
                  <a:pt x="6805144" y="3241941"/>
                </a:moveTo>
                <a:cubicBezTo>
                  <a:pt x="6816062" y="3241941"/>
                  <a:pt x="6824913" y="3233090"/>
                  <a:pt x="6824913" y="3222173"/>
                </a:cubicBezTo>
                <a:cubicBezTo>
                  <a:pt x="6824913" y="3211255"/>
                  <a:pt x="6816062" y="3202405"/>
                  <a:pt x="6805144" y="3202405"/>
                </a:cubicBezTo>
                <a:cubicBezTo>
                  <a:pt x="6794227" y="3202405"/>
                  <a:pt x="6785376" y="3211255"/>
                  <a:pt x="6785376" y="3222173"/>
                </a:cubicBezTo>
                <a:cubicBezTo>
                  <a:pt x="6785376" y="3233090"/>
                  <a:pt x="6794227" y="3241941"/>
                  <a:pt x="6805144" y="3241941"/>
                </a:cubicBezTo>
                <a:close/>
                <a:moveTo>
                  <a:pt x="6612117" y="3241941"/>
                </a:moveTo>
                <a:cubicBezTo>
                  <a:pt x="6623034" y="3241941"/>
                  <a:pt x="6631885" y="3233090"/>
                  <a:pt x="6631885" y="3222173"/>
                </a:cubicBezTo>
                <a:cubicBezTo>
                  <a:pt x="6631885" y="3211255"/>
                  <a:pt x="6623034" y="3202405"/>
                  <a:pt x="6612117" y="3202405"/>
                </a:cubicBezTo>
                <a:cubicBezTo>
                  <a:pt x="6601199" y="3202405"/>
                  <a:pt x="6592348" y="3211255"/>
                  <a:pt x="6592348" y="3222173"/>
                </a:cubicBezTo>
                <a:cubicBezTo>
                  <a:pt x="6592348" y="3233090"/>
                  <a:pt x="6601199" y="3241941"/>
                  <a:pt x="6612117" y="3241941"/>
                </a:cubicBezTo>
                <a:close/>
                <a:moveTo>
                  <a:pt x="6403778" y="3241941"/>
                </a:moveTo>
                <a:cubicBezTo>
                  <a:pt x="6414695" y="3241941"/>
                  <a:pt x="6423546" y="3233090"/>
                  <a:pt x="6423546" y="3222173"/>
                </a:cubicBezTo>
                <a:cubicBezTo>
                  <a:pt x="6423546" y="3211255"/>
                  <a:pt x="6414695" y="3202405"/>
                  <a:pt x="6403778" y="3202405"/>
                </a:cubicBezTo>
                <a:cubicBezTo>
                  <a:pt x="6392860" y="3202405"/>
                  <a:pt x="6384009" y="3211255"/>
                  <a:pt x="6384009" y="3222173"/>
                </a:cubicBezTo>
                <a:cubicBezTo>
                  <a:pt x="6384009" y="3233090"/>
                  <a:pt x="6392860" y="3241941"/>
                  <a:pt x="6403778" y="3241941"/>
                </a:cubicBezTo>
                <a:close/>
                <a:moveTo>
                  <a:pt x="6210750" y="3241941"/>
                </a:moveTo>
                <a:cubicBezTo>
                  <a:pt x="6221668" y="3241941"/>
                  <a:pt x="6230519" y="3233090"/>
                  <a:pt x="6230519" y="3222173"/>
                </a:cubicBezTo>
                <a:cubicBezTo>
                  <a:pt x="6230519" y="3211255"/>
                  <a:pt x="6221668" y="3202405"/>
                  <a:pt x="6210750" y="3202405"/>
                </a:cubicBezTo>
                <a:cubicBezTo>
                  <a:pt x="6199833" y="3202405"/>
                  <a:pt x="6190982" y="3211255"/>
                  <a:pt x="6190982" y="3222173"/>
                </a:cubicBezTo>
                <a:cubicBezTo>
                  <a:pt x="6190982" y="3233090"/>
                  <a:pt x="6199833" y="3241941"/>
                  <a:pt x="6210750" y="3241941"/>
                </a:cubicBezTo>
                <a:close/>
                <a:moveTo>
                  <a:pt x="6017723" y="3241941"/>
                </a:moveTo>
                <a:cubicBezTo>
                  <a:pt x="6028640" y="3241941"/>
                  <a:pt x="6037491" y="3233090"/>
                  <a:pt x="6037491" y="3222173"/>
                </a:cubicBezTo>
                <a:cubicBezTo>
                  <a:pt x="6037491" y="3211255"/>
                  <a:pt x="6028640" y="3202405"/>
                  <a:pt x="6017723" y="3202405"/>
                </a:cubicBezTo>
                <a:cubicBezTo>
                  <a:pt x="6006805" y="3202405"/>
                  <a:pt x="5997954" y="3211255"/>
                  <a:pt x="5997954" y="3222173"/>
                </a:cubicBezTo>
                <a:cubicBezTo>
                  <a:pt x="5997954" y="3233090"/>
                  <a:pt x="6006805" y="3241941"/>
                  <a:pt x="6017723" y="3241941"/>
                </a:cubicBezTo>
                <a:close/>
                <a:moveTo>
                  <a:pt x="5824694" y="3241941"/>
                </a:moveTo>
                <a:cubicBezTo>
                  <a:pt x="5835612" y="3241941"/>
                  <a:pt x="5844463" y="3233090"/>
                  <a:pt x="5844463" y="3222173"/>
                </a:cubicBezTo>
                <a:cubicBezTo>
                  <a:pt x="5844463" y="3211255"/>
                  <a:pt x="5835612" y="3202405"/>
                  <a:pt x="5824694" y="3202405"/>
                </a:cubicBezTo>
                <a:cubicBezTo>
                  <a:pt x="5813777" y="3202405"/>
                  <a:pt x="5804926" y="3211255"/>
                  <a:pt x="5804926" y="3222173"/>
                </a:cubicBezTo>
                <a:cubicBezTo>
                  <a:pt x="5804926" y="3233090"/>
                  <a:pt x="5813777" y="3241941"/>
                  <a:pt x="5824694" y="3241941"/>
                </a:cubicBezTo>
                <a:close/>
                <a:moveTo>
                  <a:pt x="5631667" y="3241941"/>
                </a:moveTo>
                <a:cubicBezTo>
                  <a:pt x="5642584" y="3241941"/>
                  <a:pt x="5651435" y="3233090"/>
                  <a:pt x="5651435" y="3222173"/>
                </a:cubicBezTo>
                <a:cubicBezTo>
                  <a:pt x="5651435" y="3211255"/>
                  <a:pt x="5642584" y="3202405"/>
                  <a:pt x="5631667" y="3202405"/>
                </a:cubicBezTo>
                <a:cubicBezTo>
                  <a:pt x="5620749" y="3202405"/>
                  <a:pt x="5611899" y="3211255"/>
                  <a:pt x="5611899" y="3222173"/>
                </a:cubicBezTo>
                <a:cubicBezTo>
                  <a:pt x="5611899" y="3233090"/>
                  <a:pt x="5620749" y="3241941"/>
                  <a:pt x="5631667" y="3241941"/>
                </a:cubicBezTo>
                <a:close/>
                <a:moveTo>
                  <a:pt x="5438639" y="3241941"/>
                </a:moveTo>
                <a:cubicBezTo>
                  <a:pt x="5449557" y="3241941"/>
                  <a:pt x="5458408" y="3233090"/>
                  <a:pt x="5458408" y="3222173"/>
                </a:cubicBezTo>
                <a:cubicBezTo>
                  <a:pt x="5458408" y="3211255"/>
                  <a:pt x="5449557" y="3202405"/>
                  <a:pt x="5438639" y="3202405"/>
                </a:cubicBezTo>
                <a:cubicBezTo>
                  <a:pt x="5427722" y="3202405"/>
                  <a:pt x="5418871" y="3211255"/>
                  <a:pt x="5418871" y="3222173"/>
                </a:cubicBezTo>
                <a:cubicBezTo>
                  <a:pt x="5418871" y="3233090"/>
                  <a:pt x="5427722" y="3241941"/>
                  <a:pt x="5438639" y="3241941"/>
                </a:cubicBezTo>
                <a:close/>
                <a:moveTo>
                  <a:pt x="5245612" y="3241941"/>
                </a:moveTo>
                <a:cubicBezTo>
                  <a:pt x="5256529" y="3241941"/>
                  <a:pt x="5265380" y="3233090"/>
                  <a:pt x="5265380" y="3222173"/>
                </a:cubicBezTo>
                <a:cubicBezTo>
                  <a:pt x="5265380" y="3211255"/>
                  <a:pt x="5256529" y="3202405"/>
                  <a:pt x="5245612" y="3202405"/>
                </a:cubicBezTo>
                <a:cubicBezTo>
                  <a:pt x="5234694" y="3202405"/>
                  <a:pt x="5225843" y="3211255"/>
                  <a:pt x="5225843" y="3222173"/>
                </a:cubicBezTo>
                <a:cubicBezTo>
                  <a:pt x="5225843" y="3233090"/>
                  <a:pt x="5234694" y="3241941"/>
                  <a:pt x="5245612" y="3241941"/>
                </a:cubicBezTo>
                <a:close/>
                <a:moveTo>
                  <a:pt x="5052584" y="3241941"/>
                </a:moveTo>
                <a:cubicBezTo>
                  <a:pt x="5063502" y="3241941"/>
                  <a:pt x="5072353" y="3233090"/>
                  <a:pt x="5072353" y="3222173"/>
                </a:cubicBezTo>
                <a:cubicBezTo>
                  <a:pt x="5072353" y="3211255"/>
                  <a:pt x="5063502" y="3202405"/>
                  <a:pt x="5052584" y="3202405"/>
                </a:cubicBezTo>
                <a:cubicBezTo>
                  <a:pt x="5041666" y="3202405"/>
                  <a:pt x="5032815" y="3211255"/>
                  <a:pt x="5032815" y="3222173"/>
                </a:cubicBezTo>
                <a:cubicBezTo>
                  <a:pt x="5032815" y="3233090"/>
                  <a:pt x="5041666" y="3241941"/>
                  <a:pt x="5052584" y="3241941"/>
                </a:cubicBezTo>
                <a:close/>
                <a:moveTo>
                  <a:pt x="4859557" y="3241941"/>
                </a:moveTo>
                <a:cubicBezTo>
                  <a:pt x="4870473" y="3241941"/>
                  <a:pt x="4879324" y="3233090"/>
                  <a:pt x="4879324" y="3222173"/>
                </a:cubicBezTo>
                <a:cubicBezTo>
                  <a:pt x="4879324" y="3211255"/>
                  <a:pt x="4870473" y="3202405"/>
                  <a:pt x="4859557" y="3202405"/>
                </a:cubicBezTo>
                <a:cubicBezTo>
                  <a:pt x="4848639" y="3202405"/>
                  <a:pt x="4839789" y="3211255"/>
                  <a:pt x="4839789" y="3222173"/>
                </a:cubicBezTo>
                <a:cubicBezTo>
                  <a:pt x="4839789" y="3233090"/>
                  <a:pt x="4848639" y="3241941"/>
                  <a:pt x="4859557" y="3241941"/>
                </a:cubicBezTo>
                <a:close/>
                <a:moveTo>
                  <a:pt x="4666528" y="3241941"/>
                </a:moveTo>
                <a:cubicBezTo>
                  <a:pt x="4677446" y="3241941"/>
                  <a:pt x="4686297" y="3233090"/>
                  <a:pt x="4686297" y="3222173"/>
                </a:cubicBezTo>
                <a:cubicBezTo>
                  <a:pt x="4686297" y="3211255"/>
                  <a:pt x="4677446" y="3202405"/>
                  <a:pt x="4666528" y="3202405"/>
                </a:cubicBezTo>
                <a:cubicBezTo>
                  <a:pt x="4655612" y="3202405"/>
                  <a:pt x="4646761" y="3211255"/>
                  <a:pt x="4646761" y="3222173"/>
                </a:cubicBezTo>
                <a:cubicBezTo>
                  <a:pt x="4646761" y="3233090"/>
                  <a:pt x="4655612" y="3241941"/>
                  <a:pt x="4666528" y="3241941"/>
                </a:cubicBezTo>
                <a:close/>
                <a:moveTo>
                  <a:pt x="4473501" y="3241941"/>
                </a:moveTo>
                <a:cubicBezTo>
                  <a:pt x="4484419" y="3241941"/>
                  <a:pt x="4493269" y="3233090"/>
                  <a:pt x="4493269" y="3222173"/>
                </a:cubicBezTo>
                <a:cubicBezTo>
                  <a:pt x="4493269" y="3211255"/>
                  <a:pt x="4484419" y="3202405"/>
                  <a:pt x="4473501" y="3202405"/>
                </a:cubicBezTo>
                <a:cubicBezTo>
                  <a:pt x="4462582" y="3202405"/>
                  <a:pt x="4453732" y="3211255"/>
                  <a:pt x="4453732" y="3222173"/>
                </a:cubicBezTo>
                <a:cubicBezTo>
                  <a:pt x="4453732" y="3233090"/>
                  <a:pt x="4462582" y="3241941"/>
                  <a:pt x="4473501" y="3241941"/>
                </a:cubicBezTo>
                <a:close/>
                <a:moveTo>
                  <a:pt x="4280474" y="3241941"/>
                </a:moveTo>
                <a:cubicBezTo>
                  <a:pt x="4291390" y="3241941"/>
                  <a:pt x="4300242" y="3233090"/>
                  <a:pt x="4300242" y="3222173"/>
                </a:cubicBezTo>
                <a:cubicBezTo>
                  <a:pt x="4300242" y="3211255"/>
                  <a:pt x="4291390" y="3202405"/>
                  <a:pt x="4280474" y="3202405"/>
                </a:cubicBezTo>
                <a:cubicBezTo>
                  <a:pt x="4269556" y="3202405"/>
                  <a:pt x="4260705" y="3211255"/>
                  <a:pt x="4260705" y="3222173"/>
                </a:cubicBezTo>
                <a:cubicBezTo>
                  <a:pt x="4260705" y="3233090"/>
                  <a:pt x="4269556" y="3241941"/>
                  <a:pt x="4280474" y="3241941"/>
                </a:cubicBezTo>
                <a:close/>
                <a:moveTo>
                  <a:pt x="4058922" y="3241941"/>
                </a:moveTo>
                <a:cubicBezTo>
                  <a:pt x="4069840" y="3241941"/>
                  <a:pt x="4078690" y="3233090"/>
                  <a:pt x="4078690" y="3222173"/>
                </a:cubicBezTo>
                <a:cubicBezTo>
                  <a:pt x="4078690" y="3211255"/>
                  <a:pt x="4069840" y="3202405"/>
                  <a:pt x="4058922" y="3202405"/>
                </a:cubicBezTo>
                <a:cubicBezTo>
                  <a:pt x="4048003" y="3202405"/>
                  <a:pt x="4039153" y="3211255"/>
                  <a:pt x="4039153" y="3222173"/>
                </a:cubicBezTo>
                <a:cubicBezTo>
                  <a:pt x="4039153" y="3233090"/>
                  <a:pt x="4048003" y="3241941"/>
                  <a:pt x="4058922" y="3241941"/>
                </a:cubicBezTo>
                <a:close/>
                <a:moveTo>
                  <a:pt x="3865894" y="3241941"/>
                </a:moveTo>
                <a:cubicBezTo>
                  <a:pt x="3876811" y="3241941"/>
                  <a:pt x="3885662" y="3233090"/>
                  <a:pt x="3885662" y="3222173"/>
                </a:cubicBezTo>
                <a:cubicBezTo>
                  <a:pt x="3885662" y="3211255"/>
                  <a:pt x="3876811" y="3202405"/>
                  <a:pt x="3865894" y="3202405"/>
                </a:cubicBezTo>
                <a:cubicBezTo>
                  <a:pt x="3854977" y="3202405"/>
                  <a:pt x="3846126" y="3211255"/>
                  <a:pt x="3846126" y="3222173"/>
                </a:cubicBezTo>
                <a:cubicBezTo>
                  <a:pt x="3846126" y="3233090"/>
                  <a:pt x="3854977" y="3241941"/>
                  <a:pt x="3865894" y="3241941"/>
                </a:cubicBezTo>
                <a:close/>
                <a:moveTo>
                  <a:pt x="3672866" y="3241941"/>
                </a:moveTo>
                <a:cubicBezTo>
                  <a:pt x="3683783" y="3241941"/>
                  <a:pt x="3692634" y="3233090"/>
                  <a:pt x="3692634" y="3222173"/>
                </a:cubicBezTo>
                <a:cubicBezTo>
                  <a:pt x="3692634" y="3211255"/>
                  <a:pt x="3683783" y="3202405"/>
                  <a:pt x="3672866" y="3202405"/>
                </a:cubicBezTo>
                <a:cubicBezTo>
                  <a:pt x="3661948" y="3202405"/>
                  <a:pt x="3653098" y="3211255"/>
                  <a:pt x="3653098" y="3222173"/>
                </a:cubicBezTo>
                <a:cubicBezTo>
                  <a:pt x="3653098" y="3233090"/>
                  <a:pt x="3661948" y="3241941"/>
                  <a:pt x="3672866" y="3241941"/>
                </a:cubicBezTo>
                <a:close/>
                <a:moveTo>
                  <a:pt x="3479838" y="3241941"/>
                </a:moveTo>
                <a:cubicBezTo>
                  <a:pt x="3490755" y="3241941"/>
                  <a:pt x="3499606" y="3233090"/>
                  <a:pt x="3499606" y="3222173"/>
                </a:cubicBezTo>
                <a:cubicBezTo>
                  <a:pt x="3499606" y="3211255"/>
                  <a:pt x="3490755" y="3202405"/>
                  <a:pt x="3479838" y="3202405"/>
                </a:cubicBezTo>
                <a:cubicBezTo>
                  <a:pt x="3468920" y="3202405"/>
                  <a:pt x="3460069" y="3211255"/>
                  <a:pt x="3460069" y="3222173"/>
                </a:cubicBezTo>
                <a:cubicBezTo>
                  <a:pt x="3460069" y="3233090"/>
                  <a:pt x="3468920" y="3241941"/>
                  <a:pt x="3479838" y="3241941"/>
                </a:cubicBezTo>
                <a:close/>
                <a:moveTo>
                  <a:pt x="3286810" y="3241941"/>
                </a:moveTo>
                <a:cubicBezTo>
                  <a:pt x="3297728" y="3241941"/>
                  <a:pt x="3306579" y="3233090"/>
                  <a:pt x="3306579" y="3222173"/>
                </a:cubicBezTo>
                <a:cubicBezTo>
                  <a:pt x="3306579" y="3211255"/>
                  <a:pt x="3297728" y="3202405"/>
                  <a:pt x="3286810" y="3202405"/>
                </a:cubicBezTo>
                <a:cubicBezTo>
                  <a:pt x="3275893" y="3202405"/>
                  <a:pt x="3267042" y="3211255"/>
                  <a:pt x="3267042" y="3222173"/>
                </a:cubicBezTo>
                <a:cubicBezTo>
                  <a:pt x="3267042" y="3233090"/>
                  <a:pt x="3275893" y="3241941"/>
                  <a:pt x="3286810" y="3241941"/>
                </a:cubicBezTo>
                <a:close/>
                <a:moveTo>
                  <a:pt x="3093783" y="3241941"/>
                </a:moveTo>
                <a:cubicBezTo>
                  <a:pt x="3104700" y="3241941"/>
                  <a:pt x="3113551" y="3233090"/>
                  <a:pt x="3113551" y="3222173"/>
                </a:cubicBezTo>
                <a:cubicBezTo>
                  <a:pt x="3113551" y="3211255"/>
                  <a:pt x="3104700" y="3202405"/>
                  <a:pt x="3093783" y="3202405"/>
                </a:cubicBezTo>
                <a:cubicBezTo>
                  <a:pt x="3082865" y="3202405"/>
                  <a:pt x="3074014" y="3211255"/>
                  <a:pt x="3074014" y="3222173"/>
                </a:cubicBezTo>
                <a:cubicBezTo>
                  <a:pt x="3074014" y="3233090"/>
                  <a:pt x="3082865" y="3241941"/>
                  <a:pt x="3093783" y="3241941"/>
                </a:cubicBezTo>
                <a:close/>
                <a:moveTo>
                  <a:pt x="2900755" y="3241941"/>
                </a:moveTo>
                <a:cubicBezTo>
                  <a:pt x="2911673" y="3241941"/>
                  <a:pt x="2920524" y="3233090"/>
                  <a:pt x="2920524" y="3222173"/>
                </a:cubicBezTo>
                <a:cubicBezTo>
                  <a:pt x="2920524" y="3211255"/>
                  <a:pt x="2911673" y="3202405"/>
                  <a:pt x="2900755" y="3202405"/>
                </a:cubicBezTo>
                <a:cubicBezTo>
                  <a:pt x="2889838" y="3202405"/>
                  <a:pt x="2880987" y="3211255"/>
                  <a:pt x="2880987" y="3222173"/>
                </a:cubicBezTo>
                <a:cubicBezTo>
                  <a:pt x="2880987" y="3233090"/>
                  <a:pt x="2889838" y="3241941"/>
                  <a:pt x="2900755" y="3241941"/>
                </a:cubicBezTo>
                <a:close/>
                <a:moveTo>
                  <a:pt x="2707727" y="3241941"/>
                </a:moveTo>
                <a:cubicBezTo>
                  <a:pt x="2718644" y="3241941"/>
                  <a:pt x="2727495" y="3233090"/>
                  <a:pt x="2727495" y="3222173"/>
                </a:cubicBezTo>
                <a:cubicBezTo>
                  <a:pt x="2727495" y="3211255"/>
                  <a:pt x="2718644" y="3202405"/>
                  <a:pt x="2707727" y="3202405"/>
                </a:cubicBezTo>
                <a:cubicBezTo>
                  <a:pt x="2696809" y="3202405"/>
                  <a:pt x="2687958" y="3211255"/>
                  <a:pt x="2687958" y="3222173"/>
                </a:cubicBezTo>
                <a:cubicBezTo>
                  <a:pt x="2687958" y="3233090"/>
                  <a:pt x="2696809" y="3241941"/>
                  <a:pt x="2707727" y="3241941"/>
                </a:cubicBezTo>
                <a:close/>
                <a:moveTo>
                  <a:pt x="2514699" y="3241941"/>
                </a:moveTo>
                <a:cubicBezTo>
                  <a:pt x="2525617" y="3241941"/>
                  <a:pt x="2534468" y="3233090"/>
                  <a:pt x="2534468" y="3222173"/>
                </a:cubicBezTo>
                <a:cubicBezTo>
                  <a:pt x="2534468" y="3211255"/>
                  <a:pt x="2525617" y="3202405"/>
                  <a:pt x="2514699" y="3202405"/>
                </a:cubicBezTo>
                <a:cubicBezTo>
                  <a:pt x="2503782" y="3202405"/>
                  <a:pt x="2494931" y="3211255"/>
                  <a:pt x="2494931" y="3222173"/>
                </a:cubicBezTo>
                <a:cubicBezTo>
                  <a:pt x="2494931" y="3233090"/>
                  <a:pt x="2503782" y="3241941"/>
                  <a:pt x="2514699" y="3241941"/>
                </a:cubicBezTo>
                <a:close/>
                <a:moveTo>
                  <a:pt x="2321672" y="3241941"/>
                </a:moveTo>
                <a:cubicBezTo>
                  <a:pt x="2332589" y="3241941"/>
                  <a:pt x="2341440" y="3233090"/>
                  <a:pt x="2341440" y="3222173"/>
                </a:cubicBezTo>
                <a:cubicBezTo>
                  <a:pt x="2341440" y="3211255"/>
                  <a:pt x="2332589" y="3202405"/>
                  <a:pt x="2321672" y="3202405"/>
                </a:cubicBezTo>
                <a:cubicBezTo>
                  <a:pt x="2310754" y="3202405"/>
                  <a:pt x="2301903" y="3211255"/>
                  <a:pt x="2301903" y="3222173"/>
                </a:cubicBezTo>
                <a:cubicBezTo>
                  <a:pt x="2301903" y="3233090"/>
                  <a:pt x="2310754" y="3241941"/>
                  <a:pt x="2321672" y="3241941"/>
                </a:cubicBezTo>
                <a:close/>
                <a:moveTo>
                  <a:pt x="2128643" y="3241941"/>
                </a:moveTo>
                <a:cubicBezTo>
                  <a:pt x="2139561" y="3241941"/>
                  <a:pt x="2148412" y="3233090"/>
                  <a:pt x="2148412" y="3222173"/>
                </a:cubicBezTo>
                <a:cubicBezTo>
                  <a:pt x="2148412" y="3211255"/>
                  <a:pt x="2139561" y="3202405"/>
                  <a:pt x="2128643" y="3202405"/>
                </a:cubicBezTo>
                <a:cubicBezTo>
                  <a:pt x="2117726" y="3202405"/>
                  <a:pt x="2108875" y="3211255"/>
                  <a:pt x="2108875" y="3222173"/>
                </a:cubicBezTo>
                <a:cubicBezTo>
                  <a:pt x="2108875" y="3233090"/>
                  <a:pt x="2117726" y="3241941"/>
                  <a:pt x="2128643" y="3241941"/>
                </a:cubicBezTo>
                <a:close/>
                <a:moveTo>
                  <a:pt x="1935616" y="3241941"/>
                </a:moveTo>
                <a:cubicBezTo>
                  <a:pt x="1946533" y="3241941"/>
                  <a:pt x="1955384" y="3233090"/>
                  <a:pt x="1955384" y="3222173"/>
                </a:cubicBezTo>
                <a:cubicBezTo>
                  <a:pt x="1955384" y="3211255"/>
                  <a:pt x="1946533" y="3202405"/>
                  <a:pt x="1935616" y="3202405"/>
                </a:cubicBezTo>
                <a:cubicBezTo>
                  <a:pt x="1924698" y="3202405"/>
                  <a:pt x="1915848" y="3211255"/>
                  <a:pt x="1915848" y="3222173"/>
                </a:cubicBezTo>
                <a:cubicBezTo>
                  <a:pt x="1915848" y="3233090"/>
                  <a:pt x="1924698" y="3241941"/>
                  <a:pt x="1935616" y="3241941"/>
                </a:cubicBezTo>
                <a:close/>
                <a:moveTo>
                  <a:pt x="1727277" y="3241941"/>
                </a:moveTo>
                <a:cubicBezTo>
                  <a:pt x="1738195" y="3241941"/>
                  <a:pt x="1747045" y="3233090"/>
                  <a:pt x="1747045" y="3222173"/>
                </a:cubicBezTo>
                <a:cubicBezTo>
                  <a:pt x="1747045" y="3211255"/>
                  <a:pt x="1738195" y="3202405"/>
                  <a:pt x="1727277" y="3202405"/>
                </a:cubicBezTo>
                <a:cubicBezTo>
                  <a:pt x="1716359" y="3202405"/>
                  <a:pt x="1707508" y="3211255"/>
                  <a:pt x="1707508" y="3222173"/>
                </a:cubicBezTo>
                <a:cubicBezTo>
                  <a:pt x="1707508" y="3233090"/>
                  <a:pt x="1716359" y="3241941"/>
                  <a:pt x="1727277" y="3241941"/>
                </a:cubicBezTo>
                <a:close/>
                <a:moveTo>
                  <a:pt x="1534249" y="3241941"/>
                </a:moveTo>
                <a:cubicBezTo>
                  <a:pt x="1545167" y="3241941"/>
                  <a:pt x="1554018" y="3233090"/>
                  <a:pt x="1554018" y="3222173"/>
                </a:cubicBezTo>
                <a:cubicBezTo>
                  <a:pt x="1554018" y="3211255"/>
                  <a:pt x="1545167" y="3202405"/>
                  <a:pt x="1534249" y="3202405"/>
                </a:cubicBezTo>
                <a:cubicBezTo>
                  <a:pt x="1523332" y="3202405"/>
                  <a:pt x="1514481" y="3211255"/>
                  <a:pt x="1514481" y="3222173"/>
                </a:cubicBezTo>
                <a:cubicBezTo>
                  <a:pt x="1514481" y="3233090"/>
                  <a:pt x="1523332" y="3241941"/>
                  <a:pt x="1534249" y="3241941"/>
                </a:cubicBezTo>
                <a:close/>
                <a:moveTo>
                  <a:pt x="1341222" y="3241941"/>
                </a:moveTo>
                <a:cubicBezTo>
                  <a:pt x="1352139" y="3241941"/>
                  <a:pt x="1360990" y="3233090"/>
                  <a:pt x="1360990" y="3222173"/>
                </a:cubicBezTo>
                <a:cubicBezTo>
                  <a:pt x="1360990" y="3211255"/>
                  <a:pt x="1352139" y="3202405"/>
                  <a:pt x="1341222" y="3202405"/>
                </a:cubicBezTo>
                <a:cubicBezTo>
                  <a:pt x="1330304" y="3202405"/>
                  <a:pt x="1321453" y="3211255"/>
                  <a:pt x="1321453" y="3222173"/>
                </a:cubicBezTo>
                <a:cubicBezTo>
                  <a:pt x="1321453" y="3233090"/>
                  <a:pt x="1330304" y="3241941"/>
                  <a:pt x="1341222" y="3241941"/>
                </a:cubicBezTo>
                <a:close/>
                <a:moveTo>
                  <a:pt x="1148193" y="3241941"/>
                </a:moveTo>
                <a:cubicBezTo>
                  <a:pt x="1159111" y="3241941"/>
                  <a:pt x="1167962" y="3233090"/>
                  <a:pt x="1167962" y="3222173"/>
                </a:cubicBezTo>
                <a:cubicBezTo>
                  <a:pt x="1167962" y="3211255"/>
                  <a:pt x="1159111" y="3202405"/>
                  <a:pt x="1148193" y="3202405"/>
                </a:cubicBezTo>
                <a:cubicBezTo>
                  <a:pt x="1137276" y="3202405"/>
                  <a:pt x="1128425" y="3211255"/>
                  <a:pt x="1128425" y="3222173"/>
                </a:cubicBezTo>
                <a:cubicBezTo>
                  <a:pt x="1128425" y="3233090"/>
                  <a:pt x="1137276" y="3241941"/>
                  <a:pt x="1148193" y="3241941"/>
                </a:cubicBezTo>
                <a:close/>
                <a:moveTo>
                  <a:pt x="955166" y="3241941"/>
                </a:moveTo>
                <a:cubicBezTo>
                  <a:pt x="966083" y="3241941"/>
                  <a:pt x="974934" y="3233090"/>
                  <a:pt x="974934" y="3222173"/>
                </a:cubicBezTo>
                <a:cubicBezTo>
                  <a:pt x="974934" y="3211255"/>
                  <a:pt x="966083" y="3202405"/>
                  <a:pt x="955166" y="3202405"/>
                </a:cubicBezTo>
                <a:cubicBezTo>
                  <a:pt x="944248" y="3202405"/>
                  <a:pt x="935398" y="3211255"/>
                  <a:pt x="935398" y="3222173"/>
                </a:cubicBezTo>
                <a:cubicBezTo>
                  <a:pt x="935398" y="3233090"/>
                  <a:pt x="944248" y="3241941"/>
                  <a:pt x="955166" y="3241941"/>
                </a:cubicBezTo>
                <a:close/>
                <a:moveTo>
                  <a:pt x="762138" y="3241941"/>
                </a:moveTo>
                <a:cubicBezTo>
                  <a:pt x="773056" y="3241941"/>
                  <a:pt x="781907" y="3233090"/>
                  <a:pt x="781907" y="3222173"/>
                </a:cubicBezTo>
                <a:cubicBezTo>
                  <a:pt x="781907" y="3211255"/>
                  <a:pt x="773056" y="3202405"/>
                  <a:pt x="762138" y="3202405"/>
                </a:cubicBezTo>
                <a:cubicBezTo>
                  <a:pt x="751221" y="3202405"/>
                  <a:pt x="742370" y="3211255"/>
                  <a:pt x="742370" y="3222173"/>
                </a:cubicBezTo>
                <a:cubicBezTo>
                  <a:pt x="742370" y="3233090"/>
                  <a:pt x="751221" y="3241941"/>
                  <a:pt x="762138" y="3241941"/>
                </a:cubicBezTo>
                <a:close/>
                <a:moveTo>
                  <a:pt x="569111" y="3241941"/>
                </a:moveTo>
                <a:cubicBezTo>
                  <a:pt x="580028" y="3241941"/>
                  <a:pt x="588879" y="3233090"/>
                  <a:pt x="588879" y="3222173"/>
                </a:cubicBezTo>
                <a:cubicBezTo>
                  <a:pt x="588879" y="3211255"/>
                  <a:pt x="580028" y="3202405"/>
                  <a:pt x="569111" y="3202405"/>
                </a:cubicBezTo>
                <a:cubicBezTo>
                  <a:pt x="558193" y="3202405"/>
                  <a:pt x="549343" y="3211255"/>
                  <a:pt x="549343" y="3222173"/>
                </a:cubicBezTo>
                <a:cubicBezTo>
                  <a:pt x="549343" y="3233090"/>
                  <a:pt x="558193" y="3241941"/>
                  <a:pt x="569111" y="3241941"/>
                </a:cubicBezTo>
                <a:close/>
                <a:moveTo>
                  <a:pt x="376082" y="3241941"/>
                </a:moveTo>
                <a:cubicBezTo>
                  <a:pt x="387000" y="3241941"/>
                  <a:pt x="395851" y="3233090"/>
                  <a:pt x="395851" y="3222173"/>
                </a:cubicBezTo>
                <a:cubicBezTo>
                  <a:pt x="395851" y="3211255"/>
                  <a:pt x="387000" y="3202405"/>
                  <a:pt x="376082" y="3202405"/>
                </a:cubicBezTo>
                <a:cubicBezTo>
                  <a:pt x="365165" y="3202405"/>
                  <a:pt x="356314" y="3211255"/>
                  <a:pt x="356314" y="3222173"/>
                </a:cubicBezTo>
                <a:cubicBezTo>
                  <a:pt x="356314" y="3233090"/>
                  <a:pt x="365165" y="3241941"/>
                  <a:pt x="376082" y="3241941"/>
                </a:cubicBezTo>
                <a:close/>
                <a:moveTo>
                  <a:pt x="183055" y="3241941"/>
                </a:moveTo>
                <a:cubicBezTo>
                  <a:pt x="193973" y="3241941"/>
                  <a:pt x="202823" y="3233090"/>
                  <a:pt x="202823" y="3222173"/>
                </a:cubicBezTo>
                <a:cubicBezTo>
                  <a:pt x="202823" y="3211255"/>
                  <a:pt x="193973" y="3202405"/>
                  <a:pt x="183055" y="3202405"/>
                </a:cubicBezTo>
                <a:cubicBezTo>
                  <a:pt x="172137" y="3202405"/>
                  <a:pt x="163287" y="3211255"/>
                  <a:pt x="163287" y="3222173"/>
                </a:cubicBezTo>
                <a:cubicBezTo>
                  <a:pt x="163287" y="3233090"/>
                  <a:pt x="172137" y="3241941"/>
                  <a:pt x="183055" y="3241941"/>
                </a:cubicBezTo>
                <a:close/>
                <a:moveTo>
                  <a:pt x="0" y="3435489"/>
                </a:moveTo>
                <a:lnTo>
                  <a:pt x="4006" y="3433830"/>
                </a:lnTo>
                <a:cubicBezTo>
                  <a:pt x="7583" y="3430253"/>
                  <a:pt x="9796" y="3425311"/>
                  <a:pt x="9796" y="3419852"/>
                </a:cubicBezTo>
                <a:cubicBezTo>
                  <a:pt x="9796" y="3414393"/>
                  <a:pt x="7583" y="3409451"/>
                  <a:pt x="4006" y="3405874"/>
                </a:cubicBezTo>
                <a:lnTo>
                  <a:pt x="0" y="3404215"/>
                </a:lnTo>
                <a:close/>
                <a:moveTo>
                  <a:pt x="8349367" y="3439620"/>
                </a:moveTo>
                <a:cubicBezTo>
                  <a:pt x="8354825" y="3439620"/>
                  <a:pt x="8359767" y="3437407"/>
                  <a:pt x="8363345" y="3433830"/>
                </a:cubicBezTo>
                <a:lnTo>
                  <a:pt x="8366380" y="3426503"/>
                </a:lnTo>
                <a:lnTo>
                  <a:pt x="8366380" y="3413201"/>
                </a:lnTo>
                <a:lnTo>
                  <a:pt x="8363345" y="3405874"/>
                </a:lnTo>
                <a:cubicBezTo>
                  <a:pt x="8359767" y="3402297"/>
                  <a:pt x="8354825" y="3400084"/>
                  <a:pt x="8349367" y="3400084"/>
                </a:cubicBezTo>
                <a:cubicBezTo>
                  <a:pt x="8338449" y="3400084"/>
                  <a:pt x="8329598" y="3408934"/>
                  <a:pt x="8329598" y="3419852"/>
                </a:cubicBezTo>
                <a:cubicBezTo>
                  <a:pt x="8329598" y="3430770"/>
                  <a:pt x="8338449" y="3439620"/>
                  <a:pt x="8349367" y="3439620"/>
                </a:cubicBezTo>
                <a:close/>
                <a:moveTo>
                  <a:pt x="8156338" y="3439620"/>
                </a:moveTo>
                <a:cubicBezTo>
                  <a:pt x="8167256" y="3439620"/>
                  <a:pt x="8176107" y="3430770"/>
                  <a:pt x="8176107" y="3419852"/>
                </a:cubicBezTo>
                <a:cubicBezTo>
                  <a:pt x="8176107" y="3408934"/>
                  <a:pt x="8167256" y="3400084"/>
                  <a:pt x="8156338" y="3400084"/>
                </a:cubicBezTo>
                <a:cubicBezTo>
                  <a:pt x="8145421" y="3400084"/>
                  <a:pt x="8136570" y="3408934"/>
                  <a:pt x="8136570" y="3419852"/>
                </a:cubicBezTo>
                <a:cubicBezTo>
                  <a:pt x="8136570" y="3430770"/>
                  <a:pt x="8145421" y="3439620"/>
                  <a:pt x="8156338" y="3439620"/>
                </a:cubicBezTo>
                <a:close/>
                <a:moveTo>
                  <a:pt x="7963311" y="3439620"/>
                </a:moveTo>
                <a:cubicBezTo>
                  <a:pt x="7974228" y="3439620"/>
                  <a:pt x="7983079" y="3430770"/>
                  <a:pt x="7983079" y="3419852"/>
                </a:cubicBezTo>
                <a:cubicBezTo>
                  <a:pt x="7983079" y="3408934"/>
                  <a:pt x="7974228" y="3400084"/>
                  <a:pt x="7963311" y="3400084"/>
                </a:cubicBezTo>
                <a:cubicBezTo>
                  <a:pt x="7952393" y="3400084"/>
                  <a:pt x="7943543" y="3408934"/>
                  <a:pt x="7943543" y="3419852"/>
                </a:cubicBezTo>
                <a:cubicBezTo>
                  <a:pt x="7943543" y="3430770"/>
                  <a:pt x="7952393" y="3439620"/>
                  <a:pt x="7963311" y="3439620"/>
                </a:cubicBezTo>
                <a:close/>
                <a:moveTo>
                  <a:pt x="7770283" y="3439620"/>
                </a:moveTo>
                <a:cubicBezTo>
                  <a:pt x="7781201" y="3439620"/>
                  <a:pt x="7790052" y="3430770"/>
                  <a:pt x="7790052" y="3419852"/>
                </a:cubicBezTo>
                <a:cubicBezTo>
                  <a:pt x="7790052" y="3408934"/>
                  <a:pt x="7781201" y="3400084"/>
                  <a:pt x="7770283" y="3400084"/>
                </a:cubicBezTo>
                <a:cubicBezTo>
                  <a:pt x="7759366" y="3400084"/>
                  <a:pt x="7750515" y="3408934"/>
                  <a:pt x="7750515" y="3419852"/>
                </a:cubicBezTo>
                <a:cubicBezTo>
                  <a:pt x="7750515" y="3430770"/>
                  <a:pt x="7759366" y="3439620"/>
                  <a:pt x="7770283" y="3439620"/>
                </a:cubicBezTo>
                <a:close/>
                <a:moveTo>
                  <a:pt x="7577256" y="3439620"/>
                </a:moveTo>
                <a:cubicBezTo>
                  <a:pt x="7588174" y="3439620"/>
                  <a:pt x="7597024" y="3430770"/>
                  <a:pt x="7597024" y="3419852"/>
                </a:cubicBezTo>
                <a:cubicBezTo>
                  <a:pt x="7597024" y="3408934"/>
                  <a:pt x="7588174" y="3400084"/>
                  <a:pt x="7577256" y="3400084"/>
                </a:cubicBezTo>
                <a:cubicBezTo>
                  <a:pt x="7566338" y="3400084"/>
                  <a:pt x="7557488" y="3408934"/>
                  <a:pt x="7557488" y="3419852"/>
                </a:cubicBezTo>
                <a:cubicBezTo>
                  <a:pt x="7557488" y="3430770"/>
                  <a:pt x="7566338" y="3439620"/>
                  <a:pt x="7577256" y="3439620"/>
                </a:cubicBezTo>
                <a:close/>
                <a:moveTo>
                  <a:pt x="7384228" y="3439620"/>
                </a:moveTo>
                <a:cubicBezTo>
                  <a:pt x="7395145" y="3439620"/>
                  <a:pt x="7403996" y="3430770"/>
                  <a:pt x="7403996" y="3419852"/>
                </a:cubicBezTo>
                <a:cubicBezTo>
                  <a:pt x="7403996" y="3408934"/>
                  <a:pt x="7395145" y="3400084"/>
                  <a:pt x="7384228" y="3400084"/>
                </a:cubicBezTo>
                <a:cubicBezTo>
                  <a:pt x="7373310" y="3400084"/>
                  <a:pt x="7364459" y="3408934"/>
                  <a:pt x="7364459" y="3419852"/>
                </a:cubicBezTo>
                <a:cubicBezTo>
                  <a:pt x="7364459" y="3430770"/>
                  <a:pt x="7373310" y="3439620"/>
                  <a:pt x="7384228" y="3439620"/>
                </a:cubicBezTo>
                <a:close/>
                <a:moveTo>
                  <a:pt x="7191200" y="3439620"/>
                </a:moveTo>
                <a:cubicBezTo>
                  <a:pt x="7202118" y="3439620"/>
                  <a:pt x="7210968" y="3430770"/>
                  <a:pt x="7210968" y="3419852"/>
                </a:cubicBezTo>
                <a:cubicBezTo>
                  <a:pt x="7210968" y="3408934"/>
                  <a:pt x="7202118" y="3400084"/>
                  <a:pt x="7191200" y="3400084"/>
                </a:cubicBezTo>
                <a:cubicBezTo>
                  <a:pt x="7180283" y="3400084"/>
                  <a:pt x="7171432" y="3408934"/>
                  <a:pt x="7171432" y="3419852"/>
                </a:cubicBezTo>
                <a:cubicBezTo>
                  <a:pt x="7171432" y="3430770"/>
                  <a:pt x="7180283" y="3439620"/>
                  <a:pt x="7191200" y="3439620"/>
                </a:cubicBezTo>
                <a:close/>
                <a:moveTo>
                  <a:pt x="6998173" y="3439620"/>
                </a:moveTo>
                <a:cubicBezTo>
                  <a:pt x="7009090" y="3439620"/>
                  <a:pt x="7017941" y="3430770"/>
                  <a:pt x="7017941" y="3419852"/>
                </a:cubicBezTo>
                <a:cubicBezTo>
                  <a:pt x="7017941" y="3408934"/>
                  <a:pt x="7009090" y="3400084"/>
                  <a:pt x="6998173" y="3400084"/>
                </a:cubicBezTo>
                <a:cubicBezTo>
                  <a:pt x="6987255" y="3400084"/>
                  <a:pt x="6978404" y="3408934"/>
                  <a:pt x="6978404" y="3419852"/>
                </a:cubicBezTo>
                <a:cubicBezTo>
                  <a:pt x="6978404" y="3430770"/>
                  <a:pt x="6987255" y="3439620"/>
                  <a:pt x="6998173" y="3439620"/>
                </a:cubicBezTo>
                <a:close/>
                <a:moveTo>
                  <a:pt x="6805144" y="3439620"/>
                </a:moveTo>
                <a:cubicBezTo>
                  <a:pt x="6816062" y="3439620"/>
                  <a:pt x="6824913" y="3430770"/>
                  <a:pt x="6824913" y="3419852"/>
                </a:cubicBezTo>
                <a:cubicBezTo>
                  <a:pt x="6824913" y="3408934"/>
                  <a:pt x="6816062" y="3400084"/>
                  <a:pt x="6805144" y="3400084"/>
                </a:cubicBezTo>
                <a:cubicBezTo>
                  <a:pt x="6794227" y="3400084"/>
                  <a:pt x="6785376" y="3408934"/>
                  <a:pt x="6785376" y="3419852"/>
                </a:cubicBezTo>
                <a:cubicBezTo>
                  <a:pt x="6785376" y="3430770"/>
                  <a:pt x="6794227" y="3439620"/>
                  <a:pt x="6805144" y="3439620"/>
                </a:cubicBezTo>
                <a:close/>
                <a:moveTo>
                  <a:pt x="6612117" y="3439620"/>
                </a:moveTo>
                <a:cubicBezTo>
                  <a:pt x="6623034" y="3439620"/>
                  <a:pt x="6631885" y="3430770"/>
                  <a:pt x="6631885" y="3419852"/>
                </a:cubicBezTo>
                <a:cubicBezTo>
                  <a:pt x="6631885" y="3408934"/>
                  <a:pt x="6623034" y="3400084"/>
                  <a:pt x="6612117" y="3400084"/>
                </a:cubicBezTo>
                <a:cubicBezTo>
                  <a:pt x="6601199" y="3400084"/>
                  <a:pt x="6592348" y="3408934"/>
                  <a:pt x="6592348" y="3419852"/>
                </a:cubicBezTo>
                <a:cubicBezTo>
                  <a:pt x="6592348" y="3430770"/>
                  <a:pt x="6601199" y="3439620"/>
                  <a:pt x="6612117" y="3439620"/>
                </a:cubicBezTo>
                <a:close/>
                <a:moveTo>
                  <a:pt x="6403778" y="3439620"/>
                </a:moveTo>
                <a:cubicBezTo>
                  <a:pt x="6414695" y="3439620"/>
                  <a:pt x="6423546" y="3430770"/>
                  <a:pt x="6423546" y="3419852"/>
                </a:cubicBezTo>
                <a:cubicBezTo>
                  <a:pt x="6423546" y="3408934"/>
                  <a:pt x="6414695" y="3400084"/>
                  <a:pt x="6403778" y="3400084"/>
                </a:cubicBezTo>
                <a:cubicBezTo>
                  <a:pt x="6392860" y="3400084"/>
                  <a:pt x="6384009" y="3408934"/>
                  <a:pt x="6384009" y="3419852"/>
                </a:cubicBezTo>
                <a:cubicBezTo>
                  <a:pt x="6384009" y="3430770"/>
                  <a:pt x="6392860" y="3439620"/>
                  <a:pt x="6403778" y="3439620"/>
                </a:cubicBezTo>
                <a:close/>
                <a:moveTo>
                  <a:pt x="6210750" y="3439620"/>
                </a:moveTo>
                <a:cubicBezTo>
                  <a:pt x="6221668" y="3439620"/>
                  <a:pt x="6230519" y="3430770"/>
                  <a:pt x="6230519" y="3419852"/>
                </a:cubicBezTo>
                <a:cubicBezTo>
                  <a:pt x="6230519" y="3408934"/>
                  <a:pt x="6221668" y="3400084"/>
                  <a:pt x="6210750" y="3400084"/>
                </a:cubicBezTo>
                <a:cubicBezTo>
                  <a:pt x="6199833" y="3400084"/>
                  <a:pt x="6190982" y="3408934"/>
                  <a:pt x="6190982" y="3419852"/>
                </a:cubicBezTo>
                <a:cubicBezTo>
                  <a:pt x="6190982" y="3430770"/>
                  <a:pt x="6199833" y="3439620"/>
                  <a:pt x="6210750" y="3439620"/>
                </a:cubicBezTo>
                <a:close/>
                <a:moveTo>
                  <a:pt x="6017723" y="3439620"/>
                </a:moveTo>
                <a:cubicBezTo>
                  <a:pt x="6028640" y="3439620"/>
                  <a:pt x="6037491" y="3430770"/>
                  <a:pt x="6037491" y="3419852"/>
                </a:cubicBezTo>
                <a:cubicBezTo>
                  <a:pt x="6037491" y="3408934"/>
                  <a:pt x="6028640" y="3400084"/>
                  <a:pt x="6017723" y="3400084"/>
                </a:cubicBezTo>
                <a:cubicBezTo>
                  <a:pt x="6006805" y="3400084"/>
                  <a:pt x="5997954" y="3408934"/>
                  <a:pt x="5997954" y="3419852"/>
                </a:cubicBezTo>
                <a:cubicBezTo>
                  <a:pt x="5997954" y="3430770"/>
                  <a:pt x="6006805" y="3439620"/>
                  <a:pt x="6017723" y="3439620"/>
                </a:cubicBezTo>
                <a:close/>
                <a:moveTo>
                  <a:pt x="5824694" y="3439620"/>
                </a:moveTo>
                <a:cubicBezTo>
                  <a:pt x="5835612" y="3439620"/>
                  <a:pt x="5844463" y="3430770"/>
                  <a:pt x="5844463" y="3419852"/>
                </a:cubicBezTo>
                <a:cubicBezTo>
                  <a:pt x="5844463" y="3408934"/>
                  <a:pt x="5835612" y="3400084"/>
                  <a:pt x="5824694" y="3400084"/>
                </a:cubicBezTo>
                <a:cubicBezTo>
                  <a:pt x="5813777" y="3400084"/>
                  <a:pt x="5804926" y="3408934"/>
                  <a:pt x="5804926" y="3419852"/>
                </a:cubicBezTo>
                <a:cubicBezTo>
                  <a:pt x="5804926" y="3430770"/>
                  <a:pt x="5813777" y="3439620"/>
                  <a:pt x="5824694" y="3439620"/>
                </a:cubicBezTo>
                <a:close/>
                <a:moveTo>
                  <a:pt x="5631667" y="3439620"/>
                </a:moveTo>
                <a:cubicBezTo>
                  <a:pt x="5642584" y="3439620"/>
                  <a:pt x="5651435" y="3430770"/>
                  <a:pt x="5651435" y="3419852"/>
                </a:cubicBezTo>
                <a:cubicBezTo>
                  <a:pt x="5651435" y="3408934"/>
                  <a:pt x="5642584" y="3400084"/>
                  <a:pt x="5631667" y="3400084"/>
                </a:cubicBezTo>
                <a:cubicBezTo>
                  <a:pt x="5620749" y="3400084"/>
                  <a:pt x="5611899" y="3408934"/>
                  <a:pt x="5611899" y="3419852"/>
                </a:cubicBezTo>
                <a:cubicBezTo>
                  <a:pt x="5611899" y="3430770"/>
                  <a:pt x="5620749" y="3439620"/>
                  <a:pt x="5631667" y="3439620"/>
                </a:cubicBezTo>
                <a:close/>
                <a:moveTo>
                  <a:pt x="5438639" y="3439620"/>
                </a:moveTo>
                <a:cubicBezTo>
                  <a:pt x="5449557" y="3439620"/>
                  <a:pt x="5458408" y="3430770"/>
                  <a:pt x="5458408" y="3419852"/>
                </a:cubicBezTo>
                <a:cubicBezTo>
                  <a:pt x="5458408" y="3408934"/>
                  <a:pt x="5449557" y="3400084"/>
                  <a:pt x="5438639" y="3400084"/>
                </a:cubicBezTo>
                <a:cubicBezTo>
                  <a:pt x="5427722" y="3400084"/>
                  <a:pt x="5418871" y="3408934"/>
                  <a:pt x="5418871" y="3419852"/>
                </a:cubicBezTo>
                <a:cubicBezTo>
                  <a:pt x="5418871" y="3430770"/>
                  <a:pt x="5427722" y="3439620"/>
                  <a:pt x="5438639" y="3439620"/>
                </a:cubicBezTo>
                <a:close/>
                <a:moveTo>
                  <a:pt x="5245612" y="3439620"/>
                </a:moveTo>
                <a:cubicBezTo>
                  <a:pt x="5256529" y="3439620"/>
                  <a:pt x="5265380" y="3430770"/>
                  <a:pt x="5265380" y="3419852"/>
                </a:cubicBezTo>
                <a:cubicBezTo>
                  <a:pt x="5265380" y="3408934"/>
                  <a:pt x="5256529" y="3400084"/>
                  <a:pt x="5245612" y="3400084"/>
                </a:cubicBezTo>
                <a:cubicBezTo>
                  <a:pt x="5234694" y="3400084"/>
                  <a:pt x="5225843" y="3408934"/>
                  <a:pt x="5225843" y="3419852"/>
                </a:cubicBezTo>
                <a:cubicBezTo>
                  <a:pt x="5225843" y="3430770"/>
                  <a:pt x="5234694" y="3439620"/>
                  <a:pt x="5245612" y="3439620"/>
                </a:cubicBezTo>
                <a:close/>
                <a:moveTo>
                  <a:pt x="5052584" y="3439620"/>
                </a:moveTo>
                <a:cubicBezTo>
                  <a:pt x="5063502" y="3439620"/>
                  <a:pt x="5072353" y="3430770"/>
                  <a:pt x="5072353" y="3419852"/>
                </a:cubicBezTo>
                <a:cubicBezTo>
                  <a:pt x="5072353" y="3408934"/>
                  <a:pt x="5063502" y="3400084"/>
                  <a:pt x="5052584" y="3400084"/>
                </a:cubicBezTo>
                <a:cubicBezTo>
                  <a:pt x="5041666" y="3400084"/>
                  <a:pt x="5032815" y="3408934"/>
                  <a:pt x="5032815" y="3419852"/>
                </a:cubicBezTo>
                <a:cubicBezTo>
                  <a:pt x="5032815" y="3430770"/>
                  <a:pt x="5041666" y="3439620"/>
                  <a:pt x="5052584" y="3439620"/>
                </a:cubicBezTo>
                <a:close/>
                <a:moveTo>
                  <a:pt x="4859557" y="3439620"/>
                </a:moveTo>
                <a:cubicBezTo>
                  <a:pt x="4870473" y="3439620"/>
                  <a:pt x="4879324" y="3430770"/>
                  <a:pt x="4879324" y="3419852"/>
                </a:cubicBezTo>
                <a:cubicBezTo>
                  <a:pt x="4879324" y="3408934"/>
                  <a:pt x="4870473" y="3400084"/>
                  <a:pt x="4859557" y="3400084"/>
                </a:cubicBezTo>
                <a:cubicBezTo>
                  <a:pt x="4848639" y="3400084"/>
                  <a:pt x="4839789" y="3408934"/>
                  <a:pt x="4839789" y="3419852"/>
                </a:cubicBezTo>
                <a:cubicBezTo>
                  <a:pt x="4839789" y="3430770"/>
                  <a:pt x="4848639" y="3439620"/>
                  <a:pt x="4859557" y="3439620"/>
                </a:cubicBezTo>
                <a:close/>
                <a:moveTo>
                  <a:pt x="4666528" y="3439620"/>
                </a:moveTo>
                <a:cubicBezTo>
                  <a:pt x="4677446" y="3439620"/>
                  <a:pt x="4686297" y="3430770"/>
                  <a:pt x="4686297" y="3419852"/>
                </a:cubicBezTo>
                <a:cubicBezTo>
                  <a:pt x="4686297" y="3408934"/>
                  <a:pt x="4677446" y="3400084"/>
                  <a:pt x="4666528" y="3400084"/>
                </a:cubicBezTo>
                <a:cubicBezTo>
                  <a:pt x="4655612" y="3400084"/>
                  <a:pt x="4646761" y="3408934"/>
                  <a:pt x="4646761" y="3419852"/>
                </a:cubicBezTo>
                <a:cubicBezTo>
                  <a:pt x="4646761" y="3430770"/>
                  <a:pt x="4655612" y="3439620"/>
                  <a:pt x="4666528" y="3439620"/>
                </a:cubicBezTo>
                <a:close/>
                <a:moveTo>
                  <a:pt x="4473501" y="3439620"/>
                </a:moveTo>
                <a:cubicBezTo>
                  <a:pt x="4484419" y="3439620"/>
                  <a:pt x="4493269" y="3430770"/>
                  <a:pt x="4493269" y="3419852"/>
                </a:cubicBezTo>
                <a:cubicBezTo>
                  <a:pt x="4493269" y="3408934"/>
                  <a:pt x="4484419" y="3400084"/>
                  <a:pt x="4473501" y="3400084"/>
                </a:cubicBezTo>
                <a:cubicBezTo>
                  <a:pt x="4462582" y="3400084"/>
                  <a:pt x="4453732" y="3408934"/>
                  <a:pt x="4453732" y="3419852"/>
                </a:cubicBezTo>
                <a:cubicBezTo>
                  <a:pt x="4453732" y="3430770"/>
                  <a:pt x="4462582" y="3439620"/>
                  <a:pt x="4473501" y="3439620"/>
                </a:cubicBezTo>
                <a:close/>
                <a:moveTo>
                  <a:pt x="4280474" y="3439620"/>
                </a:moveTo>
                <a:cubicBezTo>
                  <a:pt x="4291390" y="3439620"/>
                  <a:pt x="4300242" y="3430770"/>
                  <a:pt x="4300242" y="3419852"/>
                </a:cubicBezTo>
                <a:cubicBezTo>
                  <a:pt x="4300242" y="3408934"/>
                  <a:pt x="4291390" y="3400084"/>
                  <a:pt x="4280474" y="3400084"/>
                </a:cubicBezTo>
                <a:cubicBezTo>
                  <a:pt x="4269556" y="3400084"/>
                  <a:pt x="4260705" y="3408934"/>
                  <a:pt x="4260705" y="3419852"/>
                </a:cubicBezTo>
                <a:cubicBezTo>
                  <a:pt x="4260705" y="3430770"/>
                  <a:pt x="4269556" y="3439620"/>
                  <a:pt x="4280474" y="3439620"/>
                </a:cubicBezTo>
                <a:close/>
                <a:moveTo>
                  <a:pt x="4058922" y="3439620"/>
                </a:moveTo>
                <a:cubicBezTo>
                  <a:pt x="4069840" y="3439620"/>
                  <a:pt x="4078690" y="3430770"/>
                  <a:pt x="4078690" y="3419852"/>
                </a:cubicBezTo>
                <a:cubicBezTo>
                  <a:pt x="4078690" y="3408934"/>
                  <a:pt x="4069840" y="3400084"/>
                  <a:pt x="4058922" y="3400084"/>
                </a:cubicBezTo>
                <a:cubicBezTo>
                  <a:pt x="4048003" y="3400084"/>
                  <a:pt x="4039153" y="3408934"/>
                  <a:pt x="4039153" y="3419852"/>
                </a:cubicBezTo>
                <a:cubicBezTo>
                  <a:pt x="4039153" y="3430770"/>
                  <a:pt x="4048003" y="3439620"/>
                  <a:pt x="4058922" y="3439620"/>
                </a:cubicBezTo>
                <a:close/>
                <a:moveTo>
                  <a:pt x="3865894" y="3439620"/>
                </a:moveTo>
                <a:cubicBezTo>
                  <a:pt x="3876811" y="3439620"/>
                  <a:pt x="3885662" y="3430770"/>
                  <a:pt x="3885662" y="3419852"/>
                </a:cubicBezTo>
                <a:cubicBezTo>
                  <a:pt x="3885662" y="3408934"/>
                  <a:pt x="3876811" y="3400084"/>
                  <a:pt x="3865894" y="3400084"/>
                </a:cubicBezTo>
                <a:cubicBezTo>
                  <a:pt x="3854977" y="3400084"/>
                  <a:pt x="3846126" y="3408934"/>
                  <a:pt x="3846126" y="3419852"/>
                </a:cubicBezTo>
                <a:cubicBezTo>
                  <a:pt x="3846126" y="3430770"/>
                  <a:pt x="3854977" y="3439620"/>
                  <a:pt x="3865894" y="3439620"/>
                </a:cubicBezTo>
                <a:close/>
                <a:moveTo>
                  <a:pt x="3672866" y="3439620"/>
                </a:moveTo>
                <a:cubicBezTo>
                  <a:pt x="3683783" y="3439620"/>
                  <a:pt x="3692634" y="3430770"/>
                  <a:pt x="3692634" y="3419852"/>
                </a:cubicBezTo>
                <a:cubicBezTo>
                  <a:pt x="3692634" y="3408934"/>
                  <a:pt x="3683783" y="3400084"/>
                  <a:pt x="3672866" y="3400084"/>
                </a:cubicBezTo>
                <a:cubicBezTo>
                  <a:pt x="3661948" y="3400084"/>
                  <a:pt x="3653098" y="3408934"/>
                  <a:pt x="3653098" y="3419852"/>
                </a:cubicBezTo>
                <a:cubicBezTo>
                  <a:pt x="3653098" y="3430770"/>
                  <a:pt x="3661948" y="3439620"/>
                  <a:pt x="3672866" y="3439620"/>
                </a:cubicBezTo>
                <a:close/>
                <a:moveTo>
                  <a:pt x="3479838" y="3439620"/>
                </a:moveTo>
                <a:cubicBezTo>
                  <a:pt x="3490755" y="3439620"/>
                  <a:pt x="3499606" y="3430770"/>
                  <a:pt x="3499606" y="3419852"/>
                </a:cubicBezTo>
                <a:cubicBezTo>
                  <a:pt x="3499606" y="3408934"/>
                  <a:pt x="3490755" y="3400084"/>
                  <a:pt x="3479838" y="3400084"/>
                </a:cubicBezTo>
                <a:cubicBezTo>
                  <a:pt x="3468920" y="3400084"/>
                  <a:pt x="3460069" y="3408934"/>
                  <a:pt x="3460069" y="3419852"/>
                </a:cubicBezTo>
                <a:cubicBezTo>
                  <a:pt x="3460069" y="3430770"/>
                  <a:pt x="3468920" y="3439620"/>
                  <a:pt x="3479838" y="3439620"/>
                </a:cubicBezTo>
                <a:close/>
                <a:moveTo>
                  <a:pt x="3286810" y="3439620"/>
                </a:moveTo>
                <a:cubicBezTo>
                  <a:pt x="3297728" y="3439620"/>
                  <a:pt x="3306579" y="3430770"/>
                  <a:pt x="3306579" y="3419852"/>
                </a:cubicBezTo>
                <a:cubicBezTo>
                  <a:pt x="3306579" y="3408934"/>
                  <a:pt x="3297728" y="3400084"/>
                  <a:pt x="3286810" y="3400084"/>
                </a:cubicBezTo>
                <a:cubicBezTo>
                  <a:pt x="3275893" y="3400084"/>
                  <a:pt x="3267042" y="3408934"/>
                  <a:pt x="3267042" y="3419852"/>
                </a:cubicBezTo>
                <a:cubicBezTo>
                  <a:pt x="3267042" y="3430770"/>
                  <a:pt x="3275893" y="3439620"/>
                  <a:pt x="3286810" y="3439620"/>
                </a:cubicBezTo>
                <a:close/>
                <a:moveTo>
                  <a:pt x="3093783" y="3439620"/>
                </a:moveTo>
                <a:cubicBezTo>
                  <a:pt x="3104700" y="3439620"/>
                  <a:pt x="3113551" y="3430770"/>
                  <a:pt x="3113551" y="3419852"/>
                </a:cubicBezTo>
                <a:cubicBezTo>
                  <a:pt x="3113551" y="3408934"/>
                  <a:pt x="3104700" y="3400084"/>
                  <a:pt x="3093783" y="3400084"/>
                </a:cubicBezTo>
                <a:cubicBezTo>
                  <a:pt x="3082865" y="3400084"/>
                  <a:pt x="3074014" y="3408934"/>
                  <a:pt x="3074014" y="3419852"/>
                </a:cubicBezTo>
                <a:cubicBezTo>
                  <a:pt x="3074014" y="3430770"/>
                  <a:pt x="3082865" y="3439620"/>
                  <a:pt x="3093783" y="3439620"/>
                </a:cubicBezTo>
                <a:close/>
                <a:moveTo>
                  <a:pt x="2900755" y="3439620"/>
                </a:moveTo>
                <a:cubicBezTo>
                  <a:pt x="2911673" y="3439620"/>
                  <a:pt x="2920524" y="3430770"/>
                  <a:pt x="2920524" y="3419852"/>
                </a:cubicBezTo>
                <a:cubicBezTo>
                  <a:pt x="2920524" y="3408934"/>
                  <a:pt x="2911673" y="3400084"/>
                  <a:pt x="2900755" y="3400084"/>
                </a:cubicBezTo>
                <a:cubicBezTo>
                  <a:pt x="2889838" y="3400084"/>
                  <a:pt x="2880987" y="3408934"/>
                  <a:pt x="2880987" y="3419852"/>
                </a:cubicBezTo>
                <a:cubicBezTo>
                  <a:pt x="2880987" y="3430770"/>
                  <a:pt x="2889838" y="3439620"/>
                  <a:pt x="2900755" y="3439620"/>
                </a:cubicBezTo>
                <a:close/>
                <a:moveTo>
                  <a:pt x="2707727" y="3439620"/>
                </a:moveTo>
                <a:cubicBezTo>
                  <a:pt x="2718644" y="3439620"/>
                  <a:pt x="2727495" y="3430770"/>
                  <a:pt x="2727495" y="3419852"/>
                </a:cubicBezTo>
                <a:cubicBezTo>
                  <a:pt x="2727495" y="3408934"/>
                  <a:pt x="2718644" y="3400084"/>
                  <a:pt x="2707727" y="3400084"/>
                </a:cubicBezTo>
                <a:cubicBezTo>
                  <a:pt x="2696809" y="3400084"/>
                  <a:pt x="2687958" y="3408934"/>
                  <a:pt x="2687958" y="3419852"/>
                </a:cubicBezTo>
                <a:cubicBezTo>
                  <a:pt x="2687958" y="3430770"/>
                  <a:pt x="2696809" y="3439620"/>
                  <a:pt x="2707727" y="3439620"/>
                </a:cubicBezTo>
                <a:close/>
                <a:moveTo>
                  <a:pt x="2514699" y="3439620"/>
                </a:moveTo>
                <a:cubicBezTo>
                  <a:pt x="2525617" y="3439620"/>
                  <a:pt x="2534468" y="3430770"/>
                  <a:pt x="2534468" y="3419852"/>
                </a:cubicBezTo>
                <a:cubicBezTo>
                  <a:pt x="2534468" y="3408934"/>
                  <a:pt x="2525617" y="3400084"/>
                  <a:pt x="2514699" y="3400084"/>
                </a:cubicBezTo>
                <a:cubicBezTo>
                  <a:pt x="2503782" y="3400084"/>
                  <a:pt x="2494931" y="3408934"/>
                  <a:pt x="2494931" y="3419852"/>
                </a:cubicBezTo>
                <a:cubicBezTo>
                  <a:pt x="2494931" y="3430770"/>
                  <a:pt x="2503782" y="3439620"/>
                  <a:pt x="2514699" y="3439620"/>
                </a:cubicBezTo>
                <a:close/>
                <a:moveTo>
                  <a:pt x="2321672" y="3439620"/>
                </a:moveTo>
                <a:cubicBezTo>
                  <a:pt x="2332589" y="3439620"/>
                  <a:pt x="2341440" y="3430770"/>
                  <a:pt x="2341440" y="3419852"/>
                </a:cubicBezTo>
                <a:cubicBezTo>
                  <a:pt x="2341440" y="3408934"/>
                  <a:pt x="2332589" y="3400084"/>
                  <a:pt x="2321672" y="3400084"/>
                </a:cubicBezTo>
                <a:cubicBezTo>
                  <a:pt x="2310754" y="3400084"/>
                  <a:pt x="2301903" y="3408934"/>
                  <a:pt x="2301903" y="3419852"/>
                </a:cubicBezTo>
                <a:cubicBezTo>
                  <a:pt x="2301903" y="3430770"/>
                  <a:pt x="2310754" y="3439620"/>
                  <a:pt x="2321672" y="3439620"/>
                </a:cubicBezTo>
                <a:close/>
                <a:moveTo>
                  <a:pt x="2128643" y="3439620"/>
                </a:moveTo>
                <a:cubicBezTo>
                  <a:pt x="2139561" y="3439620"/>
                  <a:pt x="2148412" y="3430770"/>
                  <a:pt x="2148412" y="3419852"/>
                </a:cubicBezTo>
                <a:cubicBezTo>
                  <a:pt x="2148412" y="3408934"/>
                  <a:pt x="2139561" y="3400084"/>
                  <a:pt x="2128643" y="3400084"/>
                </a:cubicBezTo>
                <a:cubicBezTo>
                  <a:pt x="2117726" y="3400084"/>
                  <a:pt x="2108875" y="3408934"/>
                  <a:pt x="2108875" y="3419852"/>
                </a:cubicBezTo>
                <a:cubicBezTo>
                  <a:pt x="2108875" y="3430770"/>
                  <a:pt x="2117726" y="3439620"/>
                  <a:pt x="2128643" y="3439620"/>
                </a:cubicBezTo>
                <a:close/>
                <a:moveTo>
                  <a:pt x="1935616" y="3439620"/>
                </a:moveTo>
                <a:cubicBezTo>
                  <a:pt x="1946533" y="3439620"/>
                  <a:pt x="1955384" y="3430770"/>
                  <a:pt x="1955384" y="3419852"/>
                </a:cubicBezTo>
                <a:cubicBezTo>
                  <a:pt x="1955384" y="3408934"/>
                  <a:pt x="1946533" y="3400084"/>
                  <a:pt x="1935616" y="3400084"/>
                </a:cubicBezTo>
                <a:cubicBezTo>
                  <a:pt x="1924698" y="3400084"/>
                  <a:pt x="1915848" y="3408934"/>
                  <a:pt x="1915848" y="3419852"/>
                </a:cubicBezTo>
                <a:cubicBezTo>
                  <a:pt x="1915848" y="3430770"/>
                  <a:pt x="1924698" y="3439620"/>
                  <a:pt x="1935616" y="3439620"/>
                </a:cubicBezTo>
                <a:close/>
                <a:moveTo>
                  <a:pt x="1727277" y="3439620"/>
                </a:moveTo>
                <a:cubicBezTo>
                  <a:pt x="1738195" y="3439620"/>
                  <a:pt x="1747045" y="3430770"/>
                  <a:pt x="1747045" y="3419852"/>
                </a:cubicBezTo>
                <a:cubicBezTo>
                  <a:pt x="1747045" y="3408934"/>
                  <a:pt x="1738195" y="3400084"/>
                  <a:pt x="1727277" y="3400084"/>
                </a:cubicBezTo>
                <a:cubicBezTo>
                  <a:pt x="1716359" y="3400084"/>
                  <a:pt x="1707508" y="3408934"/>
                  <a:pt x="1707508" y="3419852"/>
                </a:cubicBezTo>
                <a:cubicBezTo>
                  <a:pt x="1707508" y="3430770"/>
                  <a:pt x="1716359" y="3439620"/>
                  <a:pt x="1727277" y="3439620"/>
                </a:cubicBezTo>
                <a:close/>
                <a:moveTo>
                  <a:pt x="1534249" y="3439620"/>
                </a:moveTo>
                <a:cubicBezTo>
                  <a:pt x="1545167" y="3439620"/>
                  <a:pt x="1554018" y="3430770"/>
                  <a:pt x="1554018" y="3419852"/>
                </a:cubicBezTo>
                <a:cubicBezTo>
                  <a:pt x="1554018" y="3408934"/>
                  <a:pt x="1545167" y="3400084"/>
                  <a:pt x="1534249" y="3400084"/>
                </a:cubicBezTo>
                <a:cubicBezTo>
                  <a:pt x="1523332" y="3400084"/>
                  <a:pt x="1514481" y="3408934"/>
                  <a:pt x="1514481" y="3419852"/>
                </a:cubicBezTo>
                <a:cubicBezTo>
                  <a:pt x="1514481" y="3430770"/>
                  <a:pt x="1523332" y="3439620"/>
                  <a:pt x="1534249" y="3439620"/>
                </a:cubicBezTo>
                <a:close/>
                <a:moveTo>
                  <a:pt x="1341222" y="3439620"/>
                </a:moveTo>
                <a:cubicBezTo>
                  <a:pt x="1352139" y="3439620"/>
                  <a:pt x="1360990" y="3430770"/>
                  <a:pt x="1360990" y="3419852"/>
                </a:cubicBezTo>
                <a:cubicBezTo>
                  <a:pt x="1360990" y="3408934"/>
                  <a:pt x="1352139" y="3400084"/>
                  <a:pt x="1341222" y="3400084"/>
                </a:cubicBezTo>
                <a:cubicBezTo>
                  <a:pt x="1330304" y="3400084"/>
                  <a:pt x="1321453" y="3408934"/>
                  <a:pt x="1321453" y="3419852"/>
                </a:cubicBezTo>
                <a:cubicBezTo>
                  <a:pt x="1321453" y="3430770"/>
                  <a:pt x="1330304" y="3439620"/>
                  <a:pt x="1341222" y="3439620"/>
                </a:cubicBezTo>
                <a:close/>
                <a:moveTo>
                  <a:pt x="1148193" y="3439620"/>
                </a:moveTo>
                <a:cubicBezTo>
                  <a:pt x="1159111" y="3439620"/>
                  <a:pt x="1167962" y="3430770"/>
                  <a:pt x="1167962" y="3419852"/>
                </a:cubicBezTo>
                <a:cubicBezTo>
                  <a:pt x="1167962" y="3408934"/>
                  <a:pt x="1159111" y="3400084"/>
                  <a:pt x="1148193" y="3400084"/>
                </a:cubicBezTo>
                <a:cubicBezTo>
                  <a:pt x="1137276" y="3400084"/>
                  <a:pt x="1128425" y="3408934"/>
                  <a:pt x="1128425" y="3419852"/>
                </a:cubicBezTo>
                <a:cubicBezTo>
                  <a:pt x="1128425" y="3430770"/>
                  <a:pt x="1137276" y="3439620"/>
                  <a:pt x="1148193" y="3439620"/>
                </a:cubicBezTo>
                <a:close/>
                <a:moveTo>
                  <a:pt x="955166" y="3439620"/>
                </a:moveTo>
                <a:cubicBezTo>
                  <a:pt x="966083" y="3439620"/>
                  <a:pt x="974934" y="3430770"/>
                  <a:pt x="974934" y="3419852"/>
                </a:cubicBezTo>
                <a:cubicBezTo>
                  <a:pt x="974934" y="3408934"/>
                  <a:pt x="966083" y="3400084"/>
                  <a:pt x="955166" y="3400084"/>
                </a:cubicBezTo>
                <a:cubicBezTo>
                  <a:pt x="944248" y="3400084"/>
                  <a:pt x="935398" y="3408934"/>
                  <a:pt x="935398" y="3419852"/>
                </a:cubicBezTo>
                <a:cubicBezTo>
                  <a:pt x="935398" y="3430770"/>
                  <a:pt x="944248" y="3439620"/>
                  <a:pt x="955166" y="3439620"/>
                </a:cubicBezTo>
                <a:close/>
                <a:moveTo>
                  <a:pt x="762138" y="3439620"/>
                </a:moveTo>
                <a:cubicBezTo>
                  <a:pt x="773056" y="3439620"/>
                  <a:pt x="781907" y="3430770"/>
                  <a:pt x="781907" y="3419852"/>
                </a:cubicBezTo>
                <a:cubicBezTo>
                  <a:pt x="781907" y="3408934"/>
                  <a:pt x="773056" y="3400084"/>
                  <a:pt x="762138" y="3400084"/>
                </a:cubicBezTo>
                <a:cubicBezTo>
                  <a:pt x="751221" y="3400084"/>
                  <a:pt x="742370" y="3408934"/>
                  <a:pt x="742370" y="3419852"/>
                </a:cubicBezTo>
                <a:cubicBezTo>
                  <a:pt x="742370" y="3430770"/>
                  <a:pt x="751221" y="3439620"/>
                  <a:pt x="762138" y="3439620"/>
                </a:cubicBezTo>
                <a:close/>
                <a:moveTo>
                  <a:pt x="569111" y="3439620"/>
                </a:moveTo>
                <a:cubicBezTo>
                  <a:pt x="580028" y="3439620"/>
                  <a:pt x="588879" y="3430770"/>
                  <a:pt x="588879" y="3419852"/>
                </a:cubicBezTo>
                <a:cubicBezTo>
                  <a:pt x="588879" y="3408934"/>
                  <a:pt x="580028" y="3400084"/>
                  <a:pt x="569111" y="3400084"/>
                </a:cubicBezTo>
                <a:cubicBezTo>
                  <a:pt x="558193" y="3400084"/>
                  <a:pt x="549343" y="3408934"/>
                  <a:pt x="549343" y="3419852"/>
                </a:cubicBezTo>
                <a:cubicBezTo>
                  <a:pt x="549343" y="3430770"/>
                  <a:pt x="558193" y="3439620"/>
                  <a:pt x="569111" y="3439620"/>
                </a:cubicBezTo>
                <a:close/>
                <a:moveTo>
                  <a:pt x="376082" y="3439620"/>
                </a:moveTo>
                <a:cubicBezTo>
                  <a:pt x="387000" y="3439620"/>
                  <a:pt x="395851" y="3430770"/>
                  <a:pt x="395851" y="3419852"/>
                </a:cubicBezTo>
                <a:cubicBezTo>
                  <a:pt x="395851" y="3408934"/>
                  <a:pt x="387000" y="3400084"/>
                  <a:pt x="376082" y="3400084"/>
                </a:cubicBezTo>
                <a:cubicBezTo>
                  <a:pt x="365165" y="3400084"/>
                  <a:pt x="356314" y="3408934"/>
                  <a:pt x="356314" y="3419852"/>
                </a:cubicBezTo>
                <a:cubicBezTo>
                  <a:pt x="356314" y="3430770"/>
                  <a:pt x="365165" y="3439620"/>
                  <a:pt x="376082" y="3439620"/>
                </a:cubicBezTo>
                <a:close/>
                <a:moveTo>
                  <a:pt x="183055" y="3439620"/>
                </a:moveTo>
                <a:cubicBezTo>
                  <a:pt x="193973" y="3439620"/>
                  <a:pt x="202823" y="3430770"/>
                  <a:pt x="202823" y="3419852"/>
                </a:cubicBezTo>
                <a:cubicBezTo>
                  <a:pt x="202823" y="3408934"/>
                  <a:pt x="193973" y="3400084"/>
                  <a:pt x="183055" y="3400084"/>
                </a:cubicBezTo>
                <a:cubicBezTo>
                  <a:pt x="172137" y="3400084"/>
                  <a:pt x="163287" y="3408934"/>
                  <a:pt x="163287" y="3419852"/>
                </a:cubicBezTo>
                <a:cubicBezTo>
                  <a:pt x="163287" y="3430770"/>
                  <a:pt x="172137" y="3439620"/>
                  <a:pt x="183055" y="3439620"/>
                </a:cubicBezTo>
                <a:close/>
                <a:moveTo>
                  <a:pt x="0" y="3633169"/>
                </a:moveTo>
                <a:lnTo>
                  <a:pt x="4006" y="3631510"/>
                </a:lnTo>
                <a:cubicBezTo>
                  <a:pt x="7583" y="3627932"/>
                  <a:pt x="9796" y="3622990"/>
                  <a:pt x="9796" y="3617531"/>
                </a:cubicBezTo>
                <a:cubicBezTo>
                  <a:pt x="9796" y="3612072"/>
                  <a:pt x="7583" y="3607130"/>
                  <a:pt x="4006" y="3603553"/>
                </a:cubicBezTo>
                <a:lnTo>
                  <a:pt x="0" y="3601894"/>
                </a:lnTo>
                <a:close/>
                <a:moveTo>
                  <a:pt x="8349367" y="3637300"/>
                </a:moveTo>
                <a:cubicBezTo>
                  <a:pt x="8354825" y="3637300"/>
                  <a:pt x="8359767" y="3635087"/>
                  <a:pt x="8363345" y="3631510"/>
                </a:cubicBezTo>
                <a:lnTo>
                  <a:pt x="8366380" y="3624182"/>
                </a:lnTo>
                <a:lnTo>
                  <a:pt x="8366380" y="3610880"/>
                </a:lnTo>
                <a:lnTo>
                  <a:pt x="8363345" y="3603553"/>
                </a:lnTo>
                <a:cubicBezTo>
                  <a:pt x="8359767" y="3599976"/>
                  <a:pt x="8354825" y="3597763"/>
                  <a:pt x="8349367" y="3597763"/>
                </a:cubicBezTo>
                <a:cubicBezTo>
                  <a:pt x="8338449" y="3597763"/>
                  <a:pt x="8329598" y="3606613"/>
                  <a:pt x="8329598" y="3617531"/>
                </a:cubicBezTo>
                <a:cubicBezTo>
                  <a:pt x="8329598" y="3628449"/>
                  <a:pt x="8338449" y="3637300"/>
                  <a:pt x="8349367" y="3637300"/>
                </a:cubicBezTo>
                <a:close/>
                <a:moveTo>
                  <a:pt x="8156338" y="3637300"/>
                </a:moveTo>
                <a:cubicBezTo>
                  <a:pt x="8167256" y="3637300"/>
                  <a:pt x="8176107" y="3628449"/>
                  <a:pt x="8176107" y="3617531"/>
                </a:cubicBezTo>
                <a:cubicBezTo>
                  <a:pt x="8176107" y="3606613"/>
                  <a:pt x="8167256" y="3597763"/>
                  <a:pt x="8156338" y="3597763"/>
                </a:cubicBezTo>
                <a:cubicBezTo>
                  <a:pt x="8145421" y="3597763"/>
                  <a:pt x="8136570" y="3606613"/>
                  <a:pt x="8136570" y="3617531"/>
                </a:cubicBezTo>
                <a:cubicBezTo>
                  <a:pt x="8136570" y="3628449"/>
                  <a:pt x="8145421" y="3637300"/>
                  <a:pt x="8156338" y="3637300"/>
                </a:cubicBezTo>
                <a:close/>
                <a:moveTo>
                  <a:pt x="7963311" y="3637300"/>
                </a:moveTo>
                <a:cubicBezTo>
                  <a:pt x="7974228" y="3637300"/>
                  <a:pt x="7983079" y="3628449"/>
                  <a:pt x="7983079" y="3617531"/>
                </a:cubicBezTo>
                <a:cubicBezTo>
                  <a:pt x="7983079" y="3606613"/>
                  <a:pt x="7974228" y="3597763"/>
                  <a:pt x="7963311" y="3597763"/>
                </a:cubicBezTo>
                <a:cubicBezTo>
                  <a:pt x="7952393" y="3597763"/>
                  <a:pt x="7943543" y="3606613"/>
                  <a:pt x="7943543" y="3617531"/>
                </a:cubicBezTo>
                <a:cubicBezTo>
                  <a:pt x="7943543" y="3628449"/>
                  <a:pt x="7952393" y="3637300"/>
                  <a:pt x="7963311" y="3637300"/>
                </a:cubicBezTo>
                <a:close/>
                <a:moveTo>
                  <a:pt x="7770283" y="3637300"/>
                </a:moveTo>
                <a:cubicBezTo>
                  <a:pt x="7781201" y="3637300"/>
                  <a:pt x="7790052" y="3628449"/>
                  <a:pt x="7790052" y="3617531"/>
                </a:cubicBezTo>
                <a:cubicBezTo>
                  <a:pt x="7790052" y="3606613"/>
                  <a:pt x="7781201" y="3597763"/>
                  <a:pt x="7770283" y="3597763"/>
                </a:cubicBezTo>
                <a:cubicBezTo>
                  <a:pt x="7759366" y="3597763"/>
                  <a:pt x="7750515" y="3606613"/>
                  <a:pt x="7750515" y="3617531"/>
                </a:cubicBezTo>
                <a:cubicBezTo>
                  <a:pt x="7750515" y="3628449"/>
                  <a:pt x="7759366" y="3637300"/>
                  <a:pt x="7770283" y="3637300"/>
                </a:cubicBezTo>
                <a:close/>
                <a:moveTo>
                  <a:pt x="7577256" y="3637300"/>
                </a:moveTo>
                <a:cubicBezTo>
                  <a:pt x="7588174" y="3637300"/>
                  <a:pt x="7597024" y="3628449"/>
                  <a:pt x="7597024" y="3617531"/>
                </a:cubicBezTo>
                <a:cubicBezTo>
                  <a:pt x="7597024" y="3606613"/>
                  <a:pt x="7588174" y="3597763"/>
                  <a:pt x="7577256" y="3597763"/>
                </a:cubicBezTo>
                <a:cubicBezTo>
                  <a:pt x="7566338" y="3597763"/>
                  <a:pt x="7557488" y="3606613"/>
                  <a:pt x="7557488" y="3617531"/>
                </a:cubicBezTo>
                <a:cubicBezTo>
                  <a:pt x="7557488" y="3628449"/>
                  <a:pt x="7566338" y="3637300"/>
                  <a:pt x="7577256" y="3637300"/>
                </a:cubicBezTo>
                <a:close/>
                <a:moveTo>
                  <a:pt x="7384228" y="3637300"/>
                </a:moveTo>
                <a:cubicBezTo>
                  <a:pt x="7395145" y="3637300"/>
                  <a:pt x="7403996" y="3628449"/>
                  <a:pt x="7403996" y="3617531"/>
                </a:cubicBezTo>
                <a:cubicBezTo>
                  <a:pt x="7403996" y="3606613"/>
                  <a:pt x="7395145" y="3597763"/>
                  <a:pt x="7384228" y="3597763"/>
                </a:cubicBezTo>
                <a:cubicBezTo>
                  <a:pt x="7373310" y="3597763"/>
                  <a:pt x="7364459" y="3606613"/>
                  <a:pt x="7364459" y="3617531"/>
                </a:cubicBezTo>
                <a:cubicBezTo>
                  <a:pt x="7364459" y="3628449"/>
                  <a:pt x="7373310" y="3637300"/>
                  <a:pt x="7384228" y="3637300"/>
                </a:cubicBezTo>
                <a:close/>
                <a:moveTo>
                  <a:pt x="7191200" y="3637300"/>
                </a:moveTo>
                <a:cubicBezTo>
                  <a:pt x="7202118" y="3637300"/>
                  <a:pt x="7210968" y="3628449"/>
                  <a:pt x="7210968" y="3617531"/>
                </a:cubicBezTo>
                <a:cubicBezTo>
                  <a:pt x="7210968" y="3606613"/>
                  <a:pt x="7202118" y="3597763"/>
                  <a:pt x="7191200" y="3597763"/>
                </a:cubicBezTo>
                <a:cubicBezTo>
                  <a:pt x="7180283" y="3597763"/>
                  <a:pt x="7171432" y="3606613"/>
                  <a:pt x="7171432" y="3617531"/>
                </a:cubicBezTo>
                <a:cubicBezTo>
                  <a:pt x="7171432" y="3628449"/>
                  <a:pt x="7180283" y="3637300"/>
                  <a:pt x="7191200" y="3637300"/>
                </a:cubicBezTo>
                <a:close/>
                <a:moveTo>
                  <a:pt x="6998173" y="3637300"/>
                </a:moveTo>
                <a:cubicBezTo>
                  <a:pt x="7009090" y="3637300"/>
                  <a:pt x="7017941" y="3628449"/>
                  <a:pt x="7017941" y="3617531"/>
                </a:cubicBezTo>
                <a:cubicBezTo>
                  <a:pt x="7017941" y="3606613"/>
                  <a:pt x="7009090" y="3597763"/>
                  <a:pt x="6998173" y="3597763"/>
                </a:cubicBezTo>
                <a:cubicBezTo>
                  <a:pt x="6987255" y="3597763"/>
                  <a:pt x="6978404" y="3606613"/>
                  <a:pt x="6978404" y="3617531"/>
                </a:cubicBezTo>
                <a:cubicBezTo>
                  <a:pt x="6978404" y="3628449"/>
                  <a:pt x="6987255" y="3637300"/>
                  <a:pt x="6998173" y="3637300"/>
                </a:cubicBezTo>
                <a:close/>
                <a:moveTo>
                  <a:pt x="6805144" y="3637300"/>
                </a:moveTo>
                <a:cubicBezTo>
                  <a:pt x="6816062" y="3637300"/>
                  <a:pt x="6824913" y="3628449"/>
                  <a:pt x="6824913" y="3617531"/>
                </a:cubicBezTo>
                <a:cubicBezTo>
                  <a:pt x="6824913" y="3606613"/>
                  <a:pt x="6816062" y="3597763"/>
                  <a:pt x="6805144" y="3597763"/>
                </a:cubicBezTo>
                <a:cubicBezTo>
                  <a:pt x="6794227" y="3597763"/>
                  <a:pt x="6785376" y="3606613"/>
                  <a:pt x="6785376" y="3617531"/>
                </a:cubicBezTo>
                <a:cubicBezTo>
                  <a:pt x="6785376" y="3628449"/>
                  <a:pt x="6794227" y="3637300"/>
                  <a:pt x="6805144" y="3637300"/>
                </a:cubicBezTo>
                <a:close/>
                <a:moveTo>
                  <a:pt x="6612117" y="3637300"/>
                </a:moveTo>
                <a:cubicBezTo>
                  <a:pt x="6623034" y="3637300"/>
                  <a:pt x="6631885" y="3628449"/>
                  <a:pt x="6631885" y="3617531"/>
                </a:cubicBezTo>
                <a:cubicBezTo>
                  <a:pt x="6631885" y="3606613"/>
                  <a:pt x="6623034" y="3597763"/>
                  <a:pt x="6612117" y="3597763"/>
                </a:cubicBezTo>
                <a:cubicBezTo>
                  <a:pt x="6601199" y="3597763"/>
                  <a:pt x="6592348" y="3606613"/>
                  <a:pt x="6592348" y="3617531"/>
                </a:cubicBezTo>
                <a:cubicBezTo>
                  <a:pt x="6592348" y="3628449"/>
                  <a:pt x="6601199" y="3637300"/>
                  <a:pt x="6612117" y="3637300"/>
                </a:cubicBezTo>
                <a:close/>
                <a:moveTo>
                  <a:pt x="6403778" y="3637300"/>
                </a:moveTo>
                <a:cubicBezTo>
                  <a:pt x="6414695" y="3637300"/>
                  <a:pt x="6423546" y="3628449"/>
                  <a:pt x="6423546" y="3617531"/>
                </a:cubicBezTo>
                <a:cubicBezTo>
                  <a:pt x="6423546" y="3606613"/>
                  <a:pt x="6414695" y="3597763"/>
                  <a:pt x="6403778" y="3597763"/>
                </a:cubicBezTo>
                <a:cubicBezTo>
                  <a:pt x="6392860" y="3597763"/>
                  <a:pt x="6384009" y="3606613"/>
                  <a:pt x="6384009" y="3617531"/>
                </a:cubicBezTo>
                <a:cubicBezTo>
                  <a:pt x="6384009" y="3628449"/>
                  <a:pt x="6392860" y="3637300"/>
                  <a:pt x="6403778" y="3637300"/>
                </a:cubicBezTo>
                <a:close/>
                <a:moveTo>
                  <a:pt x="6210750" y="3637300"/>
                </a:moveTo>
                <a:cubicBezTo>
                  <a:pt x="6221668" y="3637300"/>
                  <a:pt x="6230519" y="3628449"/>
                  <a:pt x="6230519" y="3617531"/>
                </a:cubicBezTo>
                <a:cubicBezTo>
                  <a:pt x="6230519" y="3606613"/>
                  <a:pt x="6221668" y="3597763"/>
                  <a:pt x="6210750" y="3597763"/>
                </a:cubicBezTo>
                <a:cubicBezTo>
                  <a:pt x="6199833" y="3597763"/>
                  <a:pt x="6190982" y="3606613"/>
                  <a:pt x="6190982" y="3617531"/>
                </a:cubicBezTo>
                <a:cubicBezTo>
                  <a:pt x="6190982" y="3628449"/>
                  <a:pt x="6199833" y="3637300"/>
                  <a:pt x="6210750" y="3637300"/>
                </a:cubicBezTo>
                <a:close/>
                <a:moveTo>
                  <a:pt x="6017723" y="3637300"/>
                </a:moveTo>
                <a:cubicBezTo>
                  <a:pt x="6028640" y="3637300"/>
                  <a:pt x="6037491" y="3628449"/>
                  <a:pt x="6037491" y="3617531"/>
                </a:cubicBezTo>
                <a:cubicBezTo>
                  <a:pt x="6037491" y="3606613"/>
                  <a:pt x="6028640" y="3597763"/>
                  <a:pt x="6017723" y="3597763"/>
                </a:cubicBezTo>
                <a:cubicBezTo>
                  <a:pt x="6006805" y="3597763"/>
                  <a:pt x="5997954" y="3606613"/>
                  <a:pt x="5997954" y="3617531"/>
                </a:cubicBezTo>
                <a:cubicBezTo>
                  <a:pt x="5997954" y="3628449"/>
                  <a:pt x="6006805" y="3637300"/>
                  <a:pt x="6017723" y="3637300"/>
                </a:cubicBezTo>
                <a:close/>
                <a:moveTo>
                  <a:pt x="5824694" y="3637300"/>
                </a:moveTo>
                <a:cubicBezTo>
                  <a:pt x="5835612" y="3637300"/>
                  <a:pt x="5844463" y="3628449"/>
                  <a:pt x="5844463" y="3617531"/>
                </a:cubicBezTo>
                <a:cubicBezTo>
                  <a:pt x="5844463" y="3606613"/>
                  <a:pt x="5835612" y="3597763"/>
                  <a:pt x="5824694" y="3597763"/>
                </a:cubicBezTo>
                <a:cubicBezTo>
                  <a:pt x="5813777" y="3597763"/>
                  <a:pt x="5804926" y="3606613"/>
                  <a:pt x="5804926" y="3617531"/>
                </a:cubicBezTo>
                <a:cubicBezTo>
                  <a:pt x="5804926" y="3628449"/>
                  <a:pt x="5813777" y="3637300"/>
                  <a:pt x="5824694" y="3637300"/>
                </a:cubicBezTo>
                <a:close/>
                <a:moveTo>
                  <a:pt x="5631667" y="3637300"/>
                </a:moveTo>
                <a:cubicBezTo>
                  <a:pt x="5642584" y="3637300"/>
                  <a:pt x="5651435" y="3628449"/>
                  <a:pt x="5651435" y="3617531"/>
                </a:cubicBezTo>
                <a:cubicBezTo>
                  <a:pt x="5651435" y="3606613"/>
                  <a:pt x="5642584" y="3597763"/>
                  <a:pt x="5631667" y="3597763"/>
                </a:cubicBezTo>
                <a:cubicBezTo>
                  <a:pt x="5620749" y="3597763"/>
                  <a:pt x="5611899" y="3606613"/>
                  <a:pt x="5611899" y="3617531"/>
                </a:cubicBezTo>
                <a:cubicBezTo>
                  <a:pt x="5611899" y="3628449"/>
                  <a:pt x="5620749" y="3637300"/>
                  <a:pt x="5631667" y="3637300"/>
                </a:cubicBezTo>
                <a:close/>
                <a:moveTo>
                  <a:pt x="5438639" y="3637300"/>
                </a:moveTo>
                <a:cubicBezTo>
                  <a:pt x="5449557" y="3637300"/>
                  <a:pt x="5458408" y="3628449"/>
                  <a:pt x="5458408" y="3617531"/>
                </a:cubicBezTo>
                <a:cubicBezTo>
                  <a:pt x="5458408" y="3606613"/>
                  <a:pt x="5449557" y="3597763"/>
                  <a:pt x="5438639" y="3597763"/>
                </a:cubicBezTo>
                <a:cubicBezTo>
                  <a:pt x="5427722" y="3597763"/>
                  <a:pt x="5418871" y="3606613"/>
                  <a:pt x="5418871" y="3617531"/>
                </a:cubicBezTo>
                <a:cubicBezTo>
                  <a:pt x="5418871" y="3628449"/>
                  <a:pt x="5427722" y="3637300"/>
                  <a:pt x="5438639" y="3637300"/>
                </a:cubicBezTo>
                <a:close/>
                <a:moveTo>
                  <a:pt x="5245612" y="3637300"/>
                </a:moveTo>
                <a:cubicBezTo>
                  <a:pt x="5256529" y="3637300"/>
                  <a:pt x="5265380" y="3628449"/>
                  <a:pt x="5265380" y="3617531"/>
                </a:cubicBezTo>
                <a:cubicBezTo>
                  <a:pt x="5265380" y="3606613"/>
                  <a:pt x="5256529" y="3597763"/>
                  <a:pt x="5245612" y="3597763"/>
                </a:cubicBezTo>
                <a:cubicBezTo>
                  <a:pt x="5234694" y="3597763"/>
                  <a:pt x="5225843" y="3606613"/>
                  <a:pt x="5225843" y="3617531"/>
                </a:cubicBezTo>
                <a:cubicBezTo>
                  <a:pt x="5225843" y="3628449"/>
                  <a:pt x="5234694" y="3637300"/>
                  <a:pt x="5245612" y="3637300"/>
                </a:cubicBezTo>
                <a:close/>
                <a:moveTo>
                  <a:pt x="5052584" y="3637300"/>
                </a:moveTo>
                <a:cubicBezTo>
                  <a:pt x="5063502" y="3637300"/>
                  <a:pt x="5072353" y="3628449"/>
                  <a:pt x="5072353" y="3617531"/>
                </a:cubicBezTo>
                <a:cubicBezTo>
                  <a:pt x="5072353" y="3606613"/>
                  <a:pt x="5063502" y="3597763"/>
                  <a:pt x="5052584" y="3597763"/>
                </a:cubicBezTo>
                <a:cubicBezTo>
                  <a:pt x="5041666" y="3597763"/>
                  <a:pt x="5032815" y="3606613"/>
                  <a:pt x="5032815" y="3617531"/>
                </a:cubicBezTo>
                <a:cubicBezTo>
                  <a:pt x="5032815" y="3628449"/>
                  <a:pt x="5041666" y="3637300"/>
                  <a:pt x="5052584" y="3637300"/>
                </a:cubicBezTo>
                <a:close/>
                <a:moveTo>
                  <a:pt x="4859557" y="3637300"/>
                </a:moveTo>
                <a:cubicBezTo>
                  <a:pt x="4870473" y="3637300"/>
                  <a:pt x="4879324" y="3628449"/>
                  <a:pt x="4879324" y="3617531"/>
                </a:cubicBezTo>
                <a:cubicBezTo>
                  <a:pt x="4879324" y="3606613"/>
                  <a:pt x="4870473" y="3597763"/>
                  <a:pt x="4859557" y="3597763"/>
                </a:cubicBezTo>
                <a:cubicBezTo>
                  <a:pt x="4848639" y="3597763"/>
                  <a:pt x="4839789" y="3606613"/>
                  <a:pt x="4839789" y="3617531"/>
                </a:cubicBezTo>
                <a:cubicBezTo>
                  <a:pt x="4839789" y="3628449"/>
                  <a:pt x="4848639" y="3637300"/>
                  <a:pt x="4859557" y="3637300"/>
                </a:cubicBezTo>
                <a:close/>
                <a:moveTo>
                  <a:pt x="4666528" y="3637300"/>
                </a:moveTo>
                <a:cubicBezTo>
                  <a:pt x="4677446" y="3637300"/>
                  <a:pt x="4686297" y="3628449"/>
                  <a:pt x="4686297" y="3617531"/>
                </a:cubicBezTo>
                <a:cubicBezTo>
                  <a:pt x="4686297" y="3606613"/>
                  <a:pt x="4677446" y="3597763"/>
                  <a:pt x="4666528" y="3597763"/>
                </a:cubicBezTo>
                <a:cubicBezTo>
                  <a:pt x="4655612" y="3597763"/>
                  <a:pt x="4646761" y="3606613"/>
                  <a:pt x="4646761" y="3617531"/>
                </a:cubicBezTo>
                <a:cubicBezTo>
                  <a:pt x="4646761" y="3628449"/>
                  <a:pt x="4655612" y="3637300"/>
                  <a:pt x="4666528" y="3637300"/>
                </a:cubicBezTo>
                <a:close/>
                <a:moveTo>
                  <a:pt x="4473501" y="3637300"/>
                </a:moveTo>
                <a:cubicBezTo>
                  <a:pt x="4484419" y="3637300"/>
                  <a:pt x="4493269" y="3628449"/>
                  <a:pt x="4493269" y="3617531"/>
                </a:cubicBezTo>
                <a:cubicBezTo>
                  <a:pt x="4493269" y="3606613"/>
                  <a:pt x="4484419" y="3597763"/>
                  <a:pt x="4473501" y="3597763"/>
                </a:cubicBezTo>
                <a:cubicBezTo>
                  <a:pt x="4462582" y="3597763"/>
                  <a:pt x="4453732" y="3606613"/>
                  <a:pt x="4453732" y="3617531"/>
                </a:cubicBezTo>
                <a:cubicBezTo>
                  <a:pt x="4453732" y="3628449"/>
                  <a:pt x="4462582" y="3637300"/>
                  <a:pt x="4473501" y="3637300"/>
                </a:cubicBezTo>
                <a:close/>
                <a:moveTo>
                  <a:pt x="4280474" y="3637300"/>
                </a:moveTo>
                <a:cubicBezTo>
                  <a:pt x="4291390" y="3637300"/>
                  <a:pt x="4300242" y="3628449"/>
                  <a:pt x="4300242" y="3617531"/>
                </a:cubicBezTo>
                <a:cubicBezTo>
                  <a:pt x="4300242" y="3606613"/>
                  <a:pt x="4291390" y="3597763"/>
                  <a:pt x="4280474" y="3597763"/>
                </a:cubicBezTo>
                <a:cubicBezTo>
                  <a:pt x="4269556" y="3597763"/>
                  <a:pt x="4260705" y="3606613"/>
                  <a:pt x="4260705" y="3617531"/>
                </a:cubicBezTo>
                <a:cubicBezTo>
                  <a:pt x="4260705" y="3628449"/>
                  <a:pt x="4269556" y="3637300"/>
                  <a:pt x="4280474" y="3637300"/>
                </a:cubicBezTo>
                <a:close/>
                <a:moveTo>
                  <a:pt x="4058922" y="3637300"/>
                </a:moveTo>
                <a:cubicBezTo>
                  <a:pt x="4069840" y="3637300"/>
                  <a:pt x="4078690" y="3628449"/>
                  <a:pt x="4078690" y="3617531"/>
                </a:cubicBezTo>
                <a:cubicBezTo>
                  <a:pt x="4078690" y="3606613"/>
                  <a:pt x="4069840" y="3597763"/>
                  <a:pt x="4058922" y="3597763"/>
                </a:cubicBezTo>
                <a:cubicBezTo>
                  <a:pt x="4048003" y="3597763"/>
                  <a:pt x="4039153" y="3606613"/>
                  <a:pt x="4039153" y="3617531"/>
                </a:cubicBezTo>
                <a:cubicBezTo>
                  <a:pt x="4039153" y="3628449"/>
                  <a:pt x="4048003" y="3637300"/>
                  <a:pt x="4058922" y="3637300"/>
                </a:cubicBezTo>
                <a:close/>
                <a:moveTo>
                  <a:pt x="3865894" y="3637300"/>
                </a:moveTo>
                <a:cubicBezTo>
                  <a:pt x="3876811" y="3637300"/>
                  <a:pt x="3885662" y="3628449"/>
                  <a:pt x="3885662" y="3617531"/>
                </a:cubicBezTo>
                <a:cubicBezTo>
                  <a:pt x="3885662" y="3606613"/>
                  <a:pt x="3876811" y="3597763"/>
                  <a:pt x="3865894" y="3597763"/>
                </a:cubicBezTo>
                <a:cubicBezTo>
                  <a:pt x="3854977" y="3597763"/>
                  <a:pt x="3846126" y="3606613"/>
                  <a:pt x="3846126" y="3617531"/>
                </a:cubicBezTo>
                <a:cubicBezTo>
                  <a:pt x="3846126" y="3628449"/>
                  <a:pt x="3854977" y="3637300"/>
                  <a:pt x="3865894" y="3637300"/>
                </a:cubicBezTo>
                <a:close/>
                <a:moveTo>
                  <a:pt x="3672866" y="3637300"/>
                </a:moveTo>
                <a:cubicBezTo>
                  <a:pt x="3683783" y="3637300"/>
                  <a:pt x="3692634" y="3628449"/>
                  <a:pt x="3692634" y="3617531"/>
                </a:cubicBezTo>
                <a:cubicBezTo>
                  <a:pt x="3692634" y="3606613"/>
                  <a:pt x="3683783" y="3597763"/>
                  <a:pt x="3672866" y="3597763"/>
                </a:cubicBezTo>
                <a:cubicBezTo>
                  <a:pt x="3661948" y="3597763"/>
                  <a:pt x="3653098" y="3606613"/>
                  <a:pt x="3653098" y="3617531"/>
                </a:cubicBezTo>
                <a:cubicBezTo>
                  <a:pt x="3653098" y="3628449"/>
                  <a:pt x="3661948" y="3637300"/>
                  <a:pt x="3672866" y="3637300"/>
                </a:cubicBezTo>
                <a:close/>
                <a:moveTo>
                  <a:pt x="3479838" y="3637300"/>
                </a:moveTo>
                <a:cubicBezTo>
                  <a:pt x="3490755" y="3637300"/>
                  <a:pt x="3499606" y="3628449"/>
                  <a:pt x="3499606" y="3617531"/>
                </a:cubicBezTo>
                <a:cubicBezTo>
                  <a:pt x="3499606" y="3606613"/>
                  <a:pt x="3490755" y="3597763"/>
                  <a:pt x="3479838" y="3597763"/>
                </a:cubicBezTo>
                <a:cubicBezTo>
                  <a:pt x="3468920" y="3597763"/>
                  <a:pt x="3460069" y="3606613"/>
                  <a:pt x="3460069" y="3617531"/>
                </a:cubicBezTo>
                <a:cubicBezTo>
                  <a:pt x="3460069" y="3628449"/>
                  <a:pt x="3468920" y="3637300"/>
                  <a:pt x="3479838" y="3637300"/>
                </a:cubicBezTo>
                <a:close/>
                <a:moveTo>
                  <a:pt x="3286810" y="3637300"/>
                </a:moveTo>
                <a:cubicBezTo>
                  <a:pt x="3297728" y="3637300"/>
                  <a:pt x="3306579" y="3628449"/>
                  <a:pt x="3306579" y="3617531"/>
                </a:cubicBezTo>
                <a:cubicBezTo>
                  <a:pt x="3306579" y="3606613"/>
                  <a:pt x="3297728" y="3597763"/>
                  <a:pt x="3286810" y="3597763"/>
                </a:cubicBezTo>
                <a:cubicBezTo>
                  <a:pt x="3275893" y="3597763"/>
                  <a:pt x="3267042" y="3606613"/>
                  <a:pt x="3267042" y="3617531"/>
                </a:cubicBezTo>
                <a:cubicBezTo>
                  <a:pt x="3267042" y="3628449"/>
                  <a:pt x="3275893" y="3637300"/>
                  <a:pt x="3286810" y="3637300"/>
                </a:cubicBezTo>
                <a:close/>
                <a:moveTo>
                  <a:pt x="3093783" y="3637300"/>
                </a:moveTo>
                <a:cubicBezTo>
                  <a:pt x="3104700" y="3637300"/>
                  <a:pt x="3113551" y="3628449"/>
                  <a:pt x="3113551" y="3617531"/>
                </a:cubicBezTo>
                <a:cubicBezTo>
                  <a:pt x="3113551" y="3606613"/>
                  <a:pt x="3104700" y="3597763"/>
                  <a:pt x="3093783" y="3597763"/>
                </a:cubicBezTo>
                <a:cubicBezTo>
                  <a:pt x="3082865" y="3597763"/>
                  <a:pt x="3074014" y="3606613"/>
                  <a:pt x="3074014" y="3617531"/>
                </a:cubicBezTo>
                <a:cubicBezTo>
                  <a:pt x="3074014" y="3628449"/>
                  <a:pt x="3082865" y="3637300"/>
                  <a:pt x="3093783" y="3637300"/>
                </a:cubicBezTo>
                <a:close/>
                <a:moveTo>
                  <a:pt x="2900755" y="3637300"/>
                </a:moveTo>
                <a:cubicBezTo>
                  <a:pt x="2911673" y="3637300"/>
                  <a:pt x="2920524" y="3628449"/>
                  <a:pt x="2920524" y="3617531"/>
                </a:cubicBezTo>
                <a:cubicBezTo>
                  <a:pt x="2920524" y="3606613"/>
                  <a:pt x="2911673" y="3597763"/>
                  <a:pt x="2900755" y="3597763"/>
                </a:cubicBezTo>
                <a:cubicBezTo>
                  <a:pt x="2889838" y="3597763"/>
                  <a:pt x="2880987" y="3606613"/>
                  <a:pt x="2880987" y="3617531"/>
                </a:cubicBezTo>
                <a:cubicBezTo>
                  <a:pt x="2880987" y="3628449"/>
                  <a:pt x="2889838" y="3637300"/>
                  <a:pt x="2900755" y="3637300"/>
                </a:cubicBezTo>
                <a:close/>
                <a:moveTo>
                  <a:pt x="2707727" y="3637300"/>
                </a:moveTo>
                <a:cubicBezTo>
                  <a:pt x="2718644" y="3637300"/>
                  <a:pt x="2727495" y="3628449"/>
                  <a:pt x="2727495" y="3617531"/>
                </a:cubicBezTo>
                <a:cubicBezTo>
                  <a:pt x="2727495" y="3606613"/>
                  <a:pt x="2718644" y="3597763"/>
                  <a:pt x="2707727" y="3597763"/>
                </a:cubicBezTo>
                <a:cubicBezTo>
                  <a:pt x="2696809" y="3597763"/>
                  <a:pt x="2687958" y="3606613"/>
                  <a:pt x="2687958" y="3617531"/>
                </a:cubicBezTo>
                <a:cubicBezTo>
                  <a:pt x="2687958" y="3628449"/>
                  <a:pt x="2696809" y="3637300"/>
                  <a:pt x="2707727" y="3637300"/>
                </a:cubicBezTo>
                <a:close/>
                <a:moveTo>
                  <a:pt x="2514699" y="3637300"/>
                </a:moveTo>
                <a:cubicBezTo>
                  <a:pt x="2525617" y="3637300"/>
                  <a:pt x="2534468" y="3628449"/>
                  <a:pt x="2534468" y="3617531"/>
                </a:cubicBezTo>
                <a:cubicBezTo>
                  <a:pt x="2534468" y="3606613"/>
                  <a:pt x="2525617" y="3597763"/>
                  <a:pt x="2514699" y="3597763"/>
                </a:cubicBezTo>
                <a:cubicBezTo>
                  <a:pt x="2503782" y="3597763"/>
                  <a:pt x="2494931" y="3606613"/>
                  <a:pt x="2494931" y="3617531"/>
                </a:cubicBezTo>
                <a:cubicBezTo>
                  <a:pt x="2494931" y="3628449"/>
                  <a:pt x="2503782" y="3637300"/>
                  <a:pt x="2514699" y="3637300"/>
                </a:cubicBezTo>
                <a:close/>
                <a:moveTo>
                  <a:pt x="2321672" y="3637300"/>
                </a:moveTo>
                <a:cubicBezTo>
                  <a:pt x="2332589" y="3637300"/>
                  <a:pt x="2341440" y="3628449"/>
                  <a:pt x="2341440" y="3617531"/>
                </a:cubicBezTo>
                <a:cubicBezTo>
                  <a:pt x="2341440" y="3606613"/>
                  <a:pt x="2332589" y="3597763"/>
                  <a:pt x="2321672" y="3597763"/>
                </a:cubicBezTo>
                <a:cubicBezTo>
                  <a:pt x="2310754" y="3597763"/>
                  <a:pt x="2301903" y="3606613"/>
                  <a:pt x="2301903" y="3617531"/>
                </a:cubicBezTo>
                <a:cubicBezTo>
                  <a:pt x="2301903" y="3628449"/>
                  <a:pt x="2310754" y="3637300"/>
                  <a:pt x="2321672" y="3637300"/>
                </a:cubicBezTo>
                <a:close/>
                <a:moveTo>
                  <a:pt x="2128643" y="3637300"/>
                </a:moveTo>
                <a:cubicBezTo>
                  <a:pt x="2139561" y="3637300"/>
                  <a:pt x="2148412" y="3628449"/>
                  <a:pt x="2148412" y="3617531"/>
                </a:cubicBezTo>
                <a:cubicBezTo>
                  <a:pt x="2148412" y="3606613"/>
                  <a:pt x="2139561" y="3597763"/>
                  <a:pt x="2128643" y="3597763"/>
                </a:cubicBezTo>
                <a:cubicBezTo>
                  <a:pt x="2117726" y="3597763"/>
                  <a:pt x="2108875" y="3606613"/>
                  <a:pt x="2108875" y="3617531"/>
                </a:cubicBezTo>
                <a:cubicBezTo>
                  <a:pt x="2108875" y="3628449"/>
                  <a:pt x="2117726" y="3637300"/>
                  <a:pt x="2128643" y="3637300"/>
                </a:cubicBezTo>
                <a:close/>
                <a:moveTo>
                  <a:pt x="1935616" y="3637300"/>
                </a:moveTo>
                <a:cubicBezTo>
                  <a:pt x="1946533" y="3637300"/>
                  <a:pt x="1955384" y="3628449"/>
                  <a:pt x="1955384" y="3617531"/>
                </a:cubicBezTo>
                <a:cubicBezTo>
                  <a:pt x="1955384" y="3606613"/>
                  <a:pt x="1946533" y="3597763"/>
                  <a:pt x="1935616" y="3597763"/>
                </a:cubicBezTo>
                <a:cubicBezTo>
                  <a:pt x="1924698" y="3597763"/>
                  <a:pt x="1915848" y="3606613"/>
                  <a:pt x="1915848" y="3617531"/>
                </a:cubicBezTo>
                <a:cubicBezTo>
                  <a:pt x="1915848" y="3628449"/>
                  <a:pt x="1924698" y="3637300"/>
                  <a:pt x="1935616" y="3637300"/>
                </a:cubicBezTo>
                <a:close/>
                <a:moveTo>
                  <a:pt x="1727277" y="3637300"/>
                </a:moveTo>
                <a:cubicBezTo>
                  <a:pt x="1738195" y="3637300"/>
                  <a:pt x="1747045" y="3628449"/>
                  <a:pt x="1747045" y="3617531"/>
                </a:cubicBezTo>
                <a:cubicBezTo>
                  <a:pt x="1747045" y="3606613"/>
                  <a:pt x="1738195" y="3597763"/>
                  <a:pt x="1727277" y="3597763"/>
                </a:cubicBezTo>
                <a:cubicBezTo>
                  <a:pt x="1716359" y="3597763"/>
                  <a:pt x="1707508" y="3606613"/>
                  <a:pt x="1707508" y="3617531"/>
                </a:cubicBezTo>
                <a:cubicBezTo>
                  <a:pt x="1707508" y="3628449"/>
                  <a:pt x="1716359" y="3637300"/>
                  <a:pt x="1727277" y="3637300"/>
                </a:cubicBezTo>
                <a:close/>
                <a:moveTo>
                  <a:pt x="1534249" y="3637300"/>
                </a:moveTo>
                <a:cubicBezTo>
                  <a:pt x="1545167" y="3637300"/>
                  <a:pt x="1554018" y="3628449"/>
                  <a:pt x="1554018" y="3617531"/>
                </a:cubicBezTo>
                <a:cubicBezTo>
                  <a:pt x="1554018" y="3606613"/>
                  <a:pt x="1545167" y="3597763"/>
                  <a:pt x="1534249" y="3597763"/>
                </a:cubicBezTo>
                <a:cubicBezTo>
                  <a:pt x="1523332" y="3597763"/>
                  <a:pt x="1514481" y="3606613"/>
                  <a:pt x="1514481" y="3617531"/>
                </a:cubicBezTo>
                <a:cubicBezTo>
                  <a:pt x="1514481" y="3628449"/>
                  <a:pt x="1523332" y="3637300"/>
                  <a:pt x="1534249" y="3637300"/>
                </a:cubicBezTo>
                <a:close/>
                <a:moveTo>
                  <a:pt x="1341222" y="3637300"/>
                </a:moveTo>
                <a:cubicBezTo>
                  <a:pt x="1352139" y="3637300"/>
                  <a:pt x="1360990" y="3628449"/>
                  <a:pt x="1360990" y="3617531"/>
                </a:cubicBezTo>
                <a:cubicBezTo>
                  <a:pt x="1360990" y="3606613"/>
                  <a:pt x="1352139" y="3597763"/>
                  <a:pt x="1341222" y="3597763"/>
                </a:cubicBezTo>
                <a:cubicBezTo>
                  <a:pt x="1330304" y="3597763"/>
                  <a:pt x="1321453" y="3606613"/>
                  <a:pt x="1321453" y="3617531"/>
                </a:cubicBezTo>
                <a:cubicBezTo>
                  <a:pt x="1321453" y="3628449"/>
                  <a:pt x="1330304" y="3637300"/>
                  <a:pt x="1341222" y="3637300"/>
                </a:cubicBezTo>
                <a:close/>
                <a:moveTo>
                  <a:pt x="1148193" y="3637300"/>
                </a:moveTo>
                <a:cubicBezTo>
                  <a:pt x="1159111" y="3637300"/>
                  <a:pt x="1167962" y="3628449"/>
                  <a:pt x="1167962" y="3617531"/>
                </a:cubicBezTo>
                <a:cubicBezTo>
                  <a:pt x="1167962" y="3606613"/>
                  <a:pt x="1159111" y="3597763"/>
                  <a:pt x="1148193" y="3597763"/>
                </a:cubicBezTo>
                <a:cubicBezTo>
                  <a:pt x="1137276" y="3597763"/>
                  <a:pt x="1128425" y="3606613"/>
                  <a:pt x="1128425" y="3617531"/>
                </a:cubicBezTo>
                <a:cubicBezTo>
                  <a:pt x="1128425" y="3628449"/>
                  <a:pt x="1137276" y="3637300"/>
                  <a:pt x="1148193" y="3637300"/>
                </a:cubicBezTo>
                <a:close/>
                <a:moveTo>
                  <a:pt x="955166" y="3637300"/>
                </a:moveTo>
                <a:cubicBezTo>
                  <a:pt x="966083" y="3637300"/>
                  <a:pt x="974934" y="3628449"/>
                  <a:pt x="974934" y="3617531"/>
                </a:cubicBezTo>
                <a:cubicBezTo>
                  <a:pt x="974934" y="3606613"/>
                  <a:pt x="966083" y="3597763"/>
                  <a:pt x="955166" y="3597763"/>
                </a:cubicBezTo>
                <a:cubicBezTo>
                  <a:pt x="944248" y="3597763"/>
                  <a:pt x="935398" y="3606613"/>
                  <a:pt x="935398" y="3617531"/>
                </a:cubicBezTo>
                <a:cubicBezTo>
                  <a:pt x="935398" y="3628449"/>
                  <a:pt x="944248" y="3637300"/>
                  <a:pt x="955166" y="3637300"/>
                </a:cubicBezTo>
                <a:close/>
                <a:moveTo>
                  <a:pt x="762138" y="3637300"/>
                </a:moveTo>
                <a:cubicBezTo>
                  <a:pt x="773056" y="3637300"/>
                  <a:pt x="781907" y="3628449"/>
                  <a:pt x="781907" y="3617531"/>
                </a:cubicBezTo>
                <a:cubicBezTo>
                  <a:pt x="781907" y="3606613"/>
                  <a:pt x="773056" y="3597763"/>
                  <a:pt x="762138" y="3597763"/>
                </a:cubicBezTo>
                <a:cubicBezTo>
                  <a:pt x="751221" y="3597763"/>
                  <a:pt x="742370" y="3606613"/>
                  <a:pt x="742370" y="3617531"/>
                </a:cubicBezTo>
                <a:cubicBezTo>
                  <a:pt x="742370" y="3628449"/>
                  <a:pt x="751221" y="3637300"/>
                  <a:pt x="762138" y="3637300"/>
                </a:cubicBezTo>
                <a:close/>
                <a:moveTo>
                  <a:pt x="569111" y="3637300"/>
                </a:moveTo>
                <a:cubicBezTo>
                  <a:pt x="580028" y="3637300"/>
                  <a:pt x="588879" y="3628449"/>
                  <a:pt x="588879" y="3617531"/>
                </a:cubicBezTo>
                <a:cubicBezTo>
                  <a:pt x="588879" y="3606613"/>
                  <a:pt x="580028" y="3597763"/>
                  <a:pt x="569111" y="3597763"/>
                </a:cubicBezTo>
                <a:cubicBezTo>
                  <a:pt x="558193" y="3597763"/>
                  <a:pt x="549343" y="3606613"/>
                  <a:pt x="549343" y="3617531"/>
                </a:cubicBezTo>
                <a:cubicBezTo>
                  <a:pt x="549343" y="3628449"/>
                  <a:pt x="558193" y="3637300"/>
                  <a:pt x="569111" y="3637300"/>
                </a:cubicBezTo>
                <a:close/>
                <a:moveTo>
                  <a:pt x="376082" y="3637300"/>
                </a:moveTo>
                <a:cubicBezTo>
                  <a:pt x="387000" y="3637300"/>
                  <a:pt x="395851" y="3628449"/>
                  <a:pt x="395851" y="3617531"/>
                </a:cubicBezTo>
                <a:cubicBezTo>
                  <a:pt x="395851" y="3606613"/>
                  <a:pt x="387000" y="3597763"/>
                  <a:pt x="376082" y="3597763"/>
                </a:cubicBezTo>
                <a:cubicBezTo>
                  <a:pt x="365165" y="3597763"/>
                  <a:pt x="356314" y="3606613"/>
                  <a:pt x="356314" y="3617531"/>
                </a:cubicBezTo>
                <a:cubicBezTo>
                  <a:pt x="356314" y="3628449"/>
                  <a:pt x="365165" y="3637300"/>
                  <a:pt x="376082" y="3637300"/>
                </a:cubicBezTo>
                <a:close/>
                <a:moveTo>
                  <a:pt x="183055" y="3637300"/>
                </a:moveTo>
                <a:cubicBezTo>
                  <a:pt x="193973" y="3637300"/>
                  <a:pt x="202823" y="3628449"/>
                  <a:pt x="202823" y="3617531"/>
                </a:cubicBezTo>
                <a:cubicBezTo>
                  <a:pt x="202823" y="3606613"/>
                  <a:pt x="193973" y="3597763"/>
                  <a:pt x="183055" y="3597763"/>
                </a:cubicBezTo>
                <a:cubicBezTo>
                  <a:pt x="172137" y="3597763"/>
                  <a:pt x="163287" y="3606613"/>
                  <a:pt x="163287" y="3617531"/>
                </a:cubicBezTo>
                <a:cubicBezTo>
                  <a:pt x="163287" y="3628449"/>
                  <a:pt x="172137" y="3637300"/>
                  <a:pt x="183055" y="3637300"/>
                </a:cubicBezTo>
                <a:close/>
                <a:moveTo>
                  <a:pt x="0" y="3830847"/>
                </a:moveTo>
                <a:lnTo>
                  <a:pt x="4006" y="3829188"/>
                </a:lnTo>
                <a:cubicBezTo>
                  <a:pt x="7583" y="3825611"/>
                  <a:pt x="9796" y="3820669"/>
                  <a:pt x="9796" y="3815210"/>
                </a:cubicBezTo>
                <a:cubicBezTo>
                  <a:pt x="9796" y="3809751"/>
                  <a:pt x="7583" y="3804809"/>
                  <a:pt x="4006" y="3801232"/>
                </a:cubicBezTo>
                <a:lnTo>
                  <a:pt x="0" y="3799573"/>
                </a:lnTo>
                <a:close/>
                <a:moveTo>
                  <a:pt x="8349367" y="3834978"/>
                </a:moveTo>
                <a:cubicBezTo>
                  <a:pt x="8354825" y="3834978"/>
                  <a:pt x="8359767" y="3832765"/>
                  <a:pt x="8363345" y="3829188"/>
                </a:cubicBezTo>
                <a:lnTo>
                  <a:pt x="8366380" y="3821861"/>
                </a:lnTo>
                <a:lnTo>
                  <a:pt x="8366380" y="3808559"/>
                </a:lnTo>
                <a:lnTo>
                  <a:pt x="8363345" y="3801232"/>
                </a:lnTo>
                <a:cubicBezTo>
                  <a:pt x="8359767" y="3797654"/>
                  <a:pt x="8354825" y="3795442"/>
                  <a:pt x="8349367" y="3795442"/>
                </a:cubicBezTo>
                <a:cubicBezTo>
                  <a:pt x="8338449" y="3795442"/>
                  <a:pt x="8329598" y="3804292"/>
                  <a:pt x="8329598" y="3815210"/>
                </a:cubicBezTo>
                <a:cubicBezTo>
                  <a:pt x="8329598" y="3826128"/>
                  <a:pt x="8338449" y="3834978"/>
                  <a:pt x="8349367" y="3834978"/>
                </a:cubicBezTo>
                <a:close/>
                <a:moveTo>
                  <a:pt x="8156338" y="3834978"/>
                </a:moveTo>
                <a:cubicBezTo>
                  <a:pt x="8167256" y="3834978"/>
                  <a:pt x="8176107" y="3826128"/>
                  <a:pt x="8176107" y="3815210"/>
                </a:cubicBezTo>
                <a:cubicBezTo>
                  <a:pt x="8176107" y="3804292"/>
                  <a:pt x="8167256" y="3795442"/>
                  <a:pt x="8156338" y="3795442"/>
                </a:cubicBezTo>
                <a:cubicBezTo>
                  <a:pt x="8145421" y="3795442"/>
                  <a:pt x="8136570" y="3804292"/>
                  <a:pt x="8136570" y="3815210"/>
                </a:cubicBezTo>
                <a:cubicBezTo>
                  <a:pt x="8136570" y="3826128"/>
                  <a:pt x="8145421" y="3834978"/>
                  <a:pt x="8156338" y="3834978"/>
                </a:cubicBezTo>
                <a:close/>
                <a:moveTo>
                  <a:pt x="7963311" y="3834978"/>
                </a:moveTo>
                <a:cubicBezTo>
                  <a:pt x="7974228" y="3834978"/>
                  <a:pt x="7983079" y="3826128"/>
                  <a:pt x="7983079" y="3815210"/>
                </a:cubicBezTo>
                <a:cubicBezTo>
                  <a:pt x="7983079" y="3804292"/>
                  <a:pt x="7974228" y="3795442"/>
                  <a:pt x="7963311" y="3795442"/>
                </a:cubicBezTo>
                <a:cubicBezTo>
                  <a:pt x="7952393" y="3795442"/>
                  <a:pt x="7943543" y="3804292"/>
                  <a:pt x="7943543" y="3815210"/>
                </a:cubicBezTo>
                <a:cubicBezTo>
                  <a:pt x="7943543" y="3826128"/>
                  <a:pt x="7952393" y="3834978"/>
                  <a:pt x="7963311" y="3834978"/>
                </a:cubicBezTo>
                <a:close/>
                <a:moveTo>
                  <a:pt x="7770283" y="3834978"/>
                </a:moveTo>
                <a:cubicBezTo>
                  <a:pt x="7781201" y="3834978"/>
                  <a:pt x="7790052" y="3826128"/>
                  <a:pt x="7790052" y="3815210"/>
                </a:cubicBezTo>
                <a:cubicBezTo>
                  <a:pt x="7790052" y="3804292"/>
                  <a:pt x="7781201" y="3795442"/>
                  <a:pt x="7770283" y="3795442"/>
                </a:cubicBezTo>
                <a:cubicBezTo>
                  <a:pt x="7759366" y="3795442"/>
                  <a:pt x="7750515" y="3804292"/>
                  <a:pt x="7750515" y="3815210"/>
                </a:cubicBezTo>
                <a:cubicBezTo>
                  <a:pt x="7750515" y="3826128"/>
                  <a:pt x="7759366" y="3834978"/>
                  <a:pt x="7770283" y="3834978"/>
                </a:cubicBezTo>
                <a:close/>
                <a:moveTo>
                  <a:pt x="7577256" y="3834978"/>
                </a:moveTo>
                <a:cubicBezTo>
                  <a:pt x="7588174" y="3834978"/>
                  <a:pt x="7597024" y="3826128"/>
                  <a:pt x="7597024" y="3815210"/>
                </a:cubicBezTo>
                <a:cubicBezTo>
                  <a:pt x="7597024" y="3804292"/>
                  <a:pt x="7588174" y="3795442"/>
                  <a:pt x="7577256" y="3795442"/>
                </a:cubicBezTo>
                <a:cubicBezTo>
                  <a:pt x="7566338" y="3795442"/>
                  <a:pt x="7557488" y="3804292"/>
                  <a:pt x="7557488" y="3815210"/>
                </a:cubicBezTo>
                <a:cubicBezTo>
                  <a:pt x="7557488" y="3826128"/>
                  <a:pt x="7566338" y="3834978"/>
                  <a:pt x="7577256" y="3834978"/>
                </a:cubicBezTo>
                <a:close/>
                <a:moveTo>
                  <a:pt x="7384228" y="3834978"/>
                </a:moveTo>
                <a:cubicBezTo>
                  <a:pt x="7395145" y="3834978"/>
                  <a:pt x="7403996" y="3826128"/>
                  <a:pt x="7403996" y="3815210"/>
                </a:cubicBezTo>
                <a:cubicBezTo>
                  <a:pt x="7403996" y="3804292"/>
                  <a:pt x="7395145" y="3795442"/>
                  <a:pt x="7384228" y="3795442"/>
                </a:cubicBezTo>
                <a:cubicBezTo>
                  <a:pt x="7373310" y="3795442"/>
                  <a:pt x="7364459" y="3804292"/>
                  <a:pt x="7364459" y="3815210"/>
                </a:cubicBezTo>
                <a:cubicBezTo>
                  <a:pt x="7364459" y="3826128"/>
                  <a:pt x="7373310" y="3834978"/>
                  <a:pt x="7384228" y="3834978"/>
                </a:cubicBezTo>
                <a:close/>
                <a:moveTo>
                  <a:pt x="7191200" y="3834978"/>
                </a:moveTo>
                <a:cubicBezTo>
                  <a:pt x="7202118" y="3834978"/>
                  <a:pt x="7210968" y="3826128"/>
                  <a:pt x="7210968" y="3815210"/>
                </a:cubicBezTo>
                <a:cubicBezTo>
                  <a:pt x="7210968" y="3804292"/>
                  <a:pt x="7202118" y="3795442"/>
                  <a:pt x="7191200" y="3795442"/>
                </a:cubicBezTo>
                <a:cubicBezTo>
                  <a:pt x="7180283" y="3795442"/>
                  <a:pt x="7171432" y="3804292"/>
                  <a:pt x="7171432" y="3815210"/>
                </a:cubicBezTo>
                <a:cubicBezTo>
                  <a:pt x="7171432" y="3826128"/>
                  <a:pt x="7180283" y="3834978"/>
                  <a:pt x="7191200" y="3834978"/>
                </a:cubicBezTo>
                <a:close/>
                <a:moveTo>
                  <a:pt x="6998173" y="3834978"/>
                </a:moveTo>
                <a:cubicBezTo>
                  <a:pt x="7009090" y="3834978"/>
                  <a:pt x="7017941" y="3826128"/>
                  <a:pt x="7017941" y="3815210"/>
                </a:cubicBezTo>
                <a:cubicBezTo>
                  <a:pt x="7017941" y="3804292"/>
                  <a:pt x="7009090" y="3795442"/>
                  <a:pt x="6998173" y="3795442"/>
                </a:cubicBezTo>
                <a:cubicBezTo>
                  <a:pt x="6987255" y="3795442"/>
                  <a:pt x="6978404" y="3804292"/>
                  <a:pt x="6978404" y="3815210"/>
                </a:cubicBezTo>
                <a:cubicBezTo>
                  <a:pt x="6978404" y="3826128"/>
                  <a:pt x="6987255" y="3834978"/>
                  <a:pt x="6998173" y="3834978"/>
                </a:cubicBezTo>
                <a:close/>
                <a:moveTo>
                  <a:pt x="6805144" y="3834978"/>
                </a:moveTo>
                <a:cubicBezTo>
                  <a:pt x="6816062" y="3834978"/>
                  <a:pt x="6824913" y="3826128"/>
                  <a:pt x="6824913" y="3815210"/>
                </a:cubicBezTo>
                <a:cubicBezTo>
                  <a:pt x="6824913" y="3804292"/>
                  <a:pt x="6816062" y="3795442"/>
                  <a:pt x="6805144" y="3795442"/>
                </a:cubicBezTo>
                <a:cubicBezTo>
                  <a:pt x="6794227" y="3795442"/>
                  <a:pt x="6785376" y="3804292"/>
                  <a:pt x="6785376" y="3815210"/>
                </a:cubicBezTo>
                <a:cubicBezTo>
                  <a:pt x="6785376" y="3826128"/>
                  <a:pt x="6794227" y="3834978"/>
                  <a:pt x="6805144" y="3834978"/>
                </a:cubicBezTo>
                <a:close/>
                <a:moveTo>
                  <a:pt x="6612117" y="3834978"/>
                </a:moveTo>
                <a:cubicBezTo>
                  <a:pt x="6623034" y="3834978"/>
                  <a:pt x="6631885" y="3826128"/>
                  <a:pt x="6631885" y="3815210"/>
                </a:cubicBezTo>
                <a:cubicBezTo>
                  <a:pt x="6631885" y="3804292"/>
                  <a:pt x="6623034" y="3795442"/>
                  <a:pt x="6612117" y="3795442"/>
                </a:cubicBezTo>
                <a:cubicBezTo>
                  <a:pt x="6601199" y="3795442"/>
                  <a:pt x="6592348" y="3804292"/>
                  <a:pt x="6592348" y="3815210"/>
                </a:cubicBezTo>
                <a:cubicBezTo>
                  <a:pt x="6592348" y="3826128"/>
                  <a:pt x="6601199" y="3834978"/>
                  <a:pt x="6612117" y="3834978"/>
                </a:cubicBezTo>
                <a:close/>
                <a:moveTo>
                  <a:pt x="6403778" y="3834978"/>
                </a:moveTo>
                <a:cubicBezTo>
                  <a:pt x="6414695" y="3834978"/>
                  <a:pt x="6423546" y="3826128"/>
                  <a:pt x="6423546" y="3815210"/>
                </a:cubicBezTo>
                <a:cubicBezTo>
                  <a:pt x="6423546" y="3804292"/>
                  <a:pt x="6414695" y="3795442"/>
                  <a:pt x="6403778" y="3795442"/>
                </a:cubicBezTo>
                <a:cubicBezTo>
                  <a:pt x="6392860" y="3795442"/>
                  <a:pt x="6384009" y="3804292"/>
                  <a:pt x="6384009" y="3815210"/>
                </a:cubicBezTo>
                <a:cubicBezTo>
                  <a:pt x="6384009" y="3826128"/>
                  <a:pt x="6392860" y="3834978"/>
                  <a:pt x="6403778" y="3834978"/>
                </a:cubicBezTo>
                <a:close/>
                <a:moveTo>
                  <a:pt x="6210750" y="3834978"/>
                </a:moveTo>
                <a:cubicBezTo>
                  <a:pt x="6221668" y="3834978"/>
                  <a:pt x="6230519" y="3826128"/>
                  <a:pt x="6230519" y="3815210"/>
                </a:cubicBezTo>
                <a:cubicBezTo>
                  <a:pt x="6230519" y="3804292"/>
                  <a:pt x="6221668" y="3795442"/>
                  <a:pt x="6210750" y="3795442"/>
                </a:cubicBezTo>
                <a:cubicBezTo>
                  <a:pt x="6199833" y="3795442"/>
                  <a:pt x="6190982" y="3804292"/>
                  <a:pt x="6190982" y="3815210"/>
                </a:cubicBezTo>
                <a:cubicBezTo>
                  <a:pt x="6190982" y="3826128"/>
                  <a:pt x="6199833" y="3834978"/>
                  <a:pt x="6210750" y="3834978"/>
                </a:cubicBezTo>
                <a:close/>
                <a:moveTo>
                  <a:pt x="6017723" y="3834978"/>
                </a:moveTo>
                <a:cubicBezTo>
                  <a:pt x="6028640" y="3834978"/>
                  <a:pt x="6037491" y="3826128"/>
                  <a:pt x="6037491" y="3815210"/>
                </a:cubicBezTo>
                <a:cubicBezTo>
                  <a:pt x="6037491" y="3804292"/>
                  <a:pt x="6028640" y="3795442"/>
                  <a:pt x="6017723" y="3795442"/>
                </a:cubicBezTo>
                <a:cubicBezTo>
                  <a:pt x="6006805" y="3795442"/>
                  <a:pt x="5997954" y="3804292"/>
                  <a:pt x="5997954" y="3815210"/>
                </a:cubicBezTo>
                <a:cubicBezTo>
                  <a:pt x="5997954" y="3826128"/>
                  <a:pt x="6006805" y="3834978"/>
                  <a:pt x="6017723" y="3834978"/>
                </a:cubicBezTo>
                <a:close/>
                <a:moveTo>
                  <a:pt x="5824694" y="3834978"/>
                </a:moveTo>
                <a:cubicBezTo>
                  <a:pt x="5835612" y="3834978"/>
                  <a:pt x="5844463" y="3826128"/>
                  <a:pt x="5844463" y="3815210"/>
                </a:cubicBezTo>
                <a:cubicBezTo>
                  <a:pt x="5844463" y="3804292"/>
                  <a:pt x="5835612" y="3795442"/>
                  <a:pt x="5824694" y="3795442"/>
                </a:cubicBezTo>
                <a:cubicBezTo>
                  <a:pt x="5813777" y="3795442"/>
                  <a:pt x="5804926" y="3804292"/>
                  <a:pt x="5804926" y="3815210"/>
                </a:cubicBezTo>
                <a:cubicBezTo>
                  <a:pt x="5804926" y="3826128"/>
                  <a:pt x="5813777" y="3834978"/>
                  <a:pt x="5824694" y="3834978"/>
                </a:cubicBezTo>
                <a:close/>
                <a:moveTo>
                  <a:pt x="5631667" y="3834978"/>
                </a:moveTo>
                <a:cubicBezTo>
                  <a:pt x="5642584" y="3834978"/>
                  <a:pt x="5651435" y="3826128"/>
                  <a:pt x="5651435" y="3815210"/>
                </a:cubicBezTo>
                <a:cubicBezTo>
                  <a:pt x="5651435" y="3804292"/>
                  <a:pt x="5642584" y="3795442"/>
                  <a:pt x="5631667" y="3795442"/>
                </a:cubicBezTo>
                <a:cubicBezTo>
                  <a:pt x="5620749" y="3795442"/>
                  <a:pt x="5611899" y="3804292"/>
                  <a:pt x="5611899" y="3815210"/>
                </a:cubicBezTo>
                <a:cubicBezTo>
                  <a:pt x="5611899" y="3826128"/>
                  <a:pt x="5620749" y="3834978"/>
                  <a:pt x="5631667" y="3834978"/>
                </a:cubicBezTo>
                <a:close/>
                <a:moveTo>
                  <a:pt x="5438639" y="3834978"/>
                </a:moveTo>
                <a:cubicBezTo>
                  <a:pt x="5449557" y="3834978"/>
                  <a:pt x="5458408" y="3826128"/>
                  <a:pt x="5458408" y="3815210"/>
                </a:cubicBezTo>
                <a:cubicBezTo>
                  <a:pt x="5458408" y="3804292"/>
                  <a:pt x="5449557" y="3795442"/>
                  <a:pt x="5438639" y="3795442"/>
                </a:cubicBezTo>
                <a:cubicBezTo>
                  <a:pt x="5427722" y="3795442"/>
                  <a:pt x="5418871" y="3804292"/>
                  <a:pt x="5418871" y="3815210"/>
                </a:cubicBezTo>
                <a:cubicBezTo>
                  <a:pt x="5418871" y="3826128"/>
                  <a:pt x="5427722" y="3834978"/>
                  <a:pt x="5438639" y="3834978"/>
                </a:cubicBezTo>
                <a:close/>
                <a:moveTo>
                  <a:pt x="5245612" y="3834978"/>
                </a:moveTo>
                <a:cubicBezTo>
                  <a:pt x="5256529" y="3834978"/>
                  <a:pt x="5265380" y="3826128"/>
                  <a:pt x="5265380" y="3815210"/>
                </a:cubicBezTo>
                <a:cubicBezTo>
                  <a:pt x="5265380" y="3804292"/>
                  <a:pt x="5256529" y="3795442"/>
                  <a:pt x="5245612" y="3795442"/>
                </a:cubicBezTo>
                <a:cubicBezTo>
                  <a:pt x="5234694" y="3795442"/>
                  <a:pt x="5225843" y="3804292"/>
                  <a:pt x="5225843" y="3815210"/>
                </a:cubicBezTo>
                <a:cubicBezTo>
                  <a:pt x="5225843" y="3826128"/>
                  <a:pt x="5234694" y="3834978"/>
                  <a:pt x="5245612" y="3834978"/>
                </a:cubicBezTo>
                <a:close/>
                <a:moveTo>
                  <a:pt x="5052584" y="3834978"/>
                </a:moveTo>
                <a:cubicBezTo>
                  <a:pt x="5063502" y="3834978"/>
                  <a:pt x="5072353" y="3826128"/>
                  <a:pt x="5072353" y="3815210"/>
                </a:cubicBezTo>
                <a:cubicBezTo>
                  <a:pt x="5072353" y="3804292"/>
                  <a:pt x="5063502" y="3795442"/>
                  <a:pt x="5052584" y="3795442"/>
                </a:cubicBezTo>
                <a:cubicBezTo>
                  <a:pt x="5041666" y="3795442"/>
                  <a:pt x="5032815" y="3804292"/>
                  <a:pt x="5032815" y="3815210"/>
                </a:cubicBezTo>
                <a:cubicBezTo>
                  <a:pt x="5032815" y="3826128"/>
                  <a:pt x="5041666" y="3834978"/>
                  <a:pt x="5052584" y="3834978"/>
                </a:cubicBezTo>
                <a:close/>
                <a:moveTo>
                  <a:pt x="4859557" y="3834978"/>
                </a:moveTo>
                <a:cubicBezTo>
                  <a:pt x="4870473" y="3834978"/>
                  <a:pt x="4879324" y="3826128"/>
                  <a:pt x="4879324" y="3815210"/>
                </a:cubicBezTo>
                <a:cubicBezTo>
                  <a:pt x="4879324" y="3804292"/>
                  <a:pt x="4870473" y="3795442"/>
                  <a:pt x="4859557" y="3795442"/>
                </a:cubicBezTo>
                <a:cubicBezTo>
                  <a:pt x="4848639" y="3795442"/>
                  <a:pt x="4839789" y="3804292"/>
                  <a:pt x="4839789" y="3815210"/>
                </a:cubicBezTo>
                <a:cubicBezTo>
                  <a:pt x="4839789" y="3826128"/>
                  <a:pt x="4848639" y="3834978"/>
                  <a:pt x="4859557" y="3834978"/>
                </a:cubicBezTo>
                <a:close/>
                <a:moveTo>
                  <a:pt x="4666528" y="3834978"/>
                </a:moveTo>
                <a:cubicBezTo>
                  <a:pt x="4677446" y="3834978"/>
                  <a:pt x="4686297" y="3826128"/>
                  <a:pt x="4686297" y="3815210"/>
                </a:cubicBezTo>
                <a:cubicBezTo>
                  <a:pt x="4686297" y="3804292"/>
                  <a:pt x="4677446" y="3795442"/>
                  <a:pt x="4666528" y="3795442"/>
                </a:cubicBezTo>
                <a:cubicBezTo>
                  <a:pt x="4655612" y="3795442"/>
                  <a:pt x="4646761" y="3804292"/>
                  <a:pt x="4646761" y="3815210"/>
                </a:cubicBezTo>
                <a:cubicBezTo>
                  <a:pt x="4646761" y="3826128"/>
                  <a:pt x="4655612" y="3834978"/>
                  <a:pt x="4666528" y="3834978"/>
                </a:cubicBezTo>
                <a:close/>
                <a:moveTo>
                  <a:pt x="4473501" y="3834978"/>
                </a:moveTo>
                <a:cubicBezTo>
                  <a:pt x="4484419" y="3834978"/>
                  <a:pt x="4493269" y="3826128"/>
                  <a:pt x="4493269" y="3815210"/>
                </a:cubicBezTo>
                <a:cubicBezTo>
                  <a:pt x="4493269" y="3804292"/>
                  <a:pt x="4484419" y="3795442"/>
                  <a:pt x="4473501" y="3795442"/>
                </a:cubicBezTo>
                <a:cubicBezTo>
                  <a:pt x="4462582" y="3795442"/>
                  <a:pt x="4453732" y="3804292"/>
                  <a:pt x="4453732" y="3815210"/>
                </a:cubicBezTo>
                <a:cubicBezTo>
                  <a:pt x="4453732" y="3826128"/>
                  <a:pt x="4462582" y="3834978"/>
                  <a:pt x="4473501" y="3834978"/>
                </a:cubicBezTo>
                <a:close/>
                <a:moveTo>
                  <a:pt x="4280474" y="3834978"/>
                </a:moveTo>
                <a:cubicBezTo>
                  <a:pt x="4291390" y="3834978"/>
                  <a:pt x="4300242" y="3826128"/>
                  <a:pt x="4300242" y="3815210"/>
                </a:cubicBezTo>
                <a:cubicBezTo>
                  <a:pt x="4300242" y="3804292"/>
                  <a:pt x="4291390" y="3795442"/>
                  <a:pt x="4280474" y="3795442"/>
                </a:cubicBezTo>
                <a:cubicBezTo>
                  <a:pt x="4269556" y="3795442"/>
                  <a:pt x="4260705" y="3804292"/>
                  <a:pt x="4260705" y="3815210"/>
                </a:cubicBezTo>
                <a:cubicBezTo>
                  <a:pt x="4260705" y="3826128"/>
                  <a:pt x="4269556" y="3834978"/>
                  <a:pt x="4280474" y="3834978"/>
                </a:cubicBezTo>
                <a:close/>
                <a:moveTo>
                  <a:pt x="4058922" y="3834978"/>
                </a:moveTo>
                <a:cubicBezTo>
                  <a:pt x="4069840" y="3834978"/>
                  <a:pt x="4078690" y="3826128"/>
                  <a:pt x="4078690" y="3815210"/>
                </a:cubicBezTo>
                <a:cubicBezTo>
                  <a:pt x="4078690" y="3804292"/>
                  <a:pt x="4069840" y="3795442"/>
                  <a:pt x="4058922" y="3795442"/>
                </a:cubicBezTo>
                <a:cubicBezTo>
                  <a:pt x="4048003" y="3795442"/>
                  <a:pt x="4039153" y="3804292"/>
                  <a:pt x="4039153" y="3815210"/>
                </a:cubicBezTo>
                <a:cubicBezTo>
                  <a:pt x="4039153" y="3826128"/>
                  <a:pt x="4048003" y="3834978"/>
                  <a:pt x="4058922" y="3834978"/>
                </a:cubicBezTo>
                <a:close/>
                <a:moveTo>
                  <a:pt x="3865894" y="3834978"/>
                </a:moveTo>
                <a:cubicBezTo>
                  <a:pt x="3876811" y="3834978"/>
                  <a:pt x="3885662" y="3826128"/>
                  <a:pt x="3885662" y="3815210"/>
                </a:cubicBezTo>
                <a:cubicBezTo>
                  <a:pt x="3885662" y="3804292"/>
                  <a:pt x="3876811" y="3795442"/>
                  <a:pt x="3865894" y="3795442"/>
                </a:cubicBezTo>
                <a:cubicBezTo>
                  <a:pt x="3854977" y="3795442"/>
                  <a:pt x="3846126" y="3804292"/>
                  <a:pt x="3846126" y="3815210"/>
                </a:cubicBezTo>
                <a:cubicBezTo>
                  <a:pt x="3846126" y="3826128"/>
                  <a:pt x="3854977" y="3834978"/>
                  <a:pt x="3865894" y="3834978"/>
                </a:cubicBezTo>
                <a:close/>
                <a:moveTo>
                  <a:pt x="3672866" y="3834978"/>
                </a:moveTo>
                <a:cubicBezTo>
                  <a:pt x="3683783" y="3834978"/>
                  <a:pt x="3692634" y="3826128"/>
                  <a:pt x="3692634" y="3815210"/>
                </a:cubicBezTo>
                <a:cubicBezTo>
                  <a:pt x="3692634" y="3804292"/>
                  <a:pt x="3683783" y="3795442"/>
                  <a:pt x="3672866" y="3795442"/>
                </a:cubicBezTo>
                <a:cubicBezTo>
                  <a:pt x="3661948" y="3795442"/>
                  <a:pt x="3653098" y="3804292"/>
                  <a:pt x="3653098" y="3815210"/>
                </a:cubicBezTo>
                <a:cubicBezTo>
                  <a:pt x="3653098" y="3826128"/>
                  <a:pt x="3661948" y="3834978"/>
                  <a:pt x="3672866" y="3834978"/>
                </a:cubicBezTo>
                <a:close/>
                <a:moveTo>
                  <a:pt x="3479838" y="3834978"/>
                </a:moveTo>
                <a:cubicBezTo>
                  <a:pt x="3490755" y="3834978"/>
                  <a:pt x="3499606" y="3826128"/>
                  <a:pt x="3499606" y="3815210"/>
                </a:cubicBezTo>
                <a:cubicBezTo>
                  <a:pt x="3499606" y="3804292"/>
                  <a:pt x="3490755" y="3795442"/>
                  <a:pt x="3479838" y="3795442"/>
                </a:cubicBezTo>
                <a:cubicBezTo>
                  <a:pt x="3468920" y="3795442"/>
                  <a:pt x="3460069" y="3804292"/>
                  <a:pt x="3460069" y="3815210"/>
                </a:cubicBezTo>
                <a:cubicBezTo>
                  <a:pt x="3460069" y="3826128"/>
                  <a:pt x="3468920" y="3834978"/>
                  <a:pt x="3479838" y="3834978"/>
                </a:cubicBezTo>
                <a:close/>
                <a:moveTo>
                  <a:pt x="3286810" y="3834978"/>
                </a:moveTo>
                <a:cubicBezTo>
                  <a:pt x="3297728" y="3834978"/>
                  <a:pt x="3306579" y="3826128"/>
                  <a:pt x="3306579" y="3815210"/>
                </a:cubicBezTo>
                <a:cubicBezTo>
                  <a:pt x="3306579" y="3804292"/>
                  <a:pt x="3297728" y="3795442"/>
                  <a:pt x="3286810" y="3795442"/>
                </a:cubicBezTo>
                <a:cubicBezTo>
                  <a:pt x="3275893" y="3795442"/>
                  <a:pt x="3267042" y="3804292"/>
                  <a:pt x="3267042" y="3815210"/>
                </a:cubicBezTo>
                <a:cubicBezTo>
                  <a:pt x="3267042" y="3826128"/>
                  <a:pt x="3275893" y="3834978"/>
                  <a:pt x="3286810" y="3834978"/>
                </a:cubicBezTo>
                <a:close/>
                <a:moveTo>
                  <a:pt x="3093783" y="3834978"/>
                </a:moveTo>
                <a:cubicBezTo>
                  <a:pt x="3104700" y="3834978"/>
                  <a:pt x="3113551" y="3826128"/>
                  <a:pt x="3113551" y="3815210"/>
                </a:cubicBezTo>
                <a:cubicBezTo>
                  <a:pt x="3113551" y="3804292"/>
                  <a:pt x="3104700" y="3795442"/>
                  <a:pt x="3093783" y="3795442"/>
                </a:cubicBezTo>
                <a:cubicBezTo>
                  <a:pt x="3082865" y="3795442"/>
                  <a:pt x="3074014" y="3804292"/>
                  <a:pt x="3074014" y="3815210"/>
                </a:cubicBezTo>
                <a:cubicBezTo>
                  <a:pt x="3074014" y="3826128"/>
                  <a:pt x="3082865" y="3834978"/>
                  <a:pt x="3093783" y="3834978"/>
                </a:cubicBezTo>
                <a:close/>
                <a:moveTo>
                  <a:pt x="2900755" y="3834978"/>
                </a:moveTo>
                <a:cubicBezTo>
                  <a:pt x="2911673" y="3834978"/>
                  <a:pt x="2920524" y="3826128"/>
                  <a:pt x="2920524" y="3815210"/>
                </a:cubicBezTo>
                <a:cubicBezTo>
                  <a:pt x="2920524" y="3804292"/>
                  <a:pt x="2911673" y="3795442"/>
                  <a:pt x="2900755" y="3795442"/>
                </a:cubicBezTo>
                <a:cubicBezTo>
                  <a:pt x="2889838" y="3795442"/>
                  <a:pt x="2880987" y="3804292"/>
                  <a:pt x="2880987" y="3815210"/>
                </a:cubicBezTo>
                <a:cubicBezTo>
                  <a:pt x="2880987" y="3826128"/>
                  <a:pt x="2889838" y="3834978"/>
                  <a:pt x="2900755" y="3834978"/>
                </a:cubicBezTo>
                <a:close/>
                <a:moveTo>
                  <a:pt x="2707727" y="3834978"/>
                </a:moveTo>
                <a:cubicBezTo>
                  <a:pt x="2718644" y="3834978"/>
                  <a:pt x="2727495" y="3826128"/>
                  <a:pt x="2727495" y="3815210"/>
                </a:cubicBezTo>
                <a:cubicBezTo>
                  <a:pt x="2727495" y="3804292"/>
                  <a:pt x="2718644" y="3795442"/>
                  <a:pt x="2707727" y="3795442"/>
                </a:cubicBezTo>
                <a:cubicBezTo>
                  <a:pt x="2696809" y="3795442"/>
                  <a:pt x="2687958" y="3804292"/>
                  <a:pt x="2687958" y="3815210"/>
                </a:cubicBezTo>
                <a:cubicBezTo>
                  <a:pt x="2687958" y="3826128"/>
                  <a:pt x="2696809" y="3834978"/>
                  <a:pt x="2707727" y="3834978"/>
                </a:cubicBezTo>
                <a:close/>
                <a:moveTo>
                  <a:pt x="2514699" y="3834978"/>
                </a:moveTo>
                <a:cubicBezTo>
                  <a:pt x="2525617" y="3834978"/>
                  <a:pt x="2534468" y="3826128"/>
                  <a:pt x="2534468" y="3815210"/>
                </a:cubicBezTo>
                <a:cubicBezTo>
                  <a:pt x="2534468" y="3804292"/>
                  <a:pt x="2525617" y="3795442"/>
                  <a:pt x="2514699" y="3795442"/>
                </a:cubicBezTo>
                <a:cubicBezTo>
                  <a:pt x="2503782" y="3795442"/>
                  <a:pt x="2494931" y="3804292"/>
                  <a:pt x="2494931" y="3815210"/>
                </a:cubicBezTo>
                <a:cubicBezTo>
                  <a:pt x="2494931" y="3826128"/>
                  <a:pt x="2503782" y="3834978"/>
                  <a:pt x="2514699" y="3834978"/>
                </a:cubicBezTo>
                <a:close/>
                <a:moveTo>
                  <a:pt x="2321672" y="3834978"/>
                </a:moveTo>
                <a:cubicBezTo>
                  <a:pt x="2332589" y="3834978"/>
                  <a:pt x="2341440" y="3826128"/>
                  <a:pt x="2341440" y="3815210"/>
                </a:cubicBezTo>
                <a:cubicBezTo>
                  <a:pt x="2341440" y="3804292"/>
                  <a:pt x="2332589" y="3795442"/>
                  <a:pt x="2321672" y="3795442"/>
                </a:cubicBezTo>
                <a:cubicBezTo>
                  <a:pt x="2310754" y="3795442"/>
                  <a:pt x="2301903" y="3804292"/>
                  <a:pt x="2301903" y="3815210"/>
                </a:cubicBezTo>
                <a:cubicBezTo>
                  <a:pt x="2301903" y="3826128"/>
                  <a:pt x="2310754" y="3834978"/>
                  <a:pt x="2321672" y="3834978"/>
                </a:cubicBezTo>
                <a:close/>
                <a:moveTo>
                  <a:pt x="2128643" y="3834978"/>
                </a:moveTo>
                <a:cubicBezTo>
                  <a:pt x="2139561" y="3834978"/>
                  <a:pt x="2148412" y="3826128"/>
                  <a:pt x="2148412" y="3815210"/>
                </a:cubicBezTo>
                <a:cubicBezTo>
                  <a:pt x="2148412" y="3804292"/>
                  <a:pt x="2139561" y="3795442"/>
                  <a:pt x="2128643" y="3795442"/>
                </a:cubicBezTo>
                <a:cubicBezTo>
                  <a:pt x="2117726" y="3795442"/>
                  <a:pt x="2108875" y="3804292"/>
                  <a:pt x="2108875" y="3815210"/>
                </a:cubicBezTo>
                <a:cubicBezTo>
                  <a:pt x="2108875" y="3826128"/>
                  <a:pt x="2117726" y="3834978"/>
                  <a:pt x="2128643" y="3834978"/>
                </a:cubicBezTo>
                <a:close/>
                <a:moveTo>
                  <a:pt x="1935616" y="3834978"/>
                </a:moveTo>
                <a:cubicBezTo>
                  <a:pt x="1946533" y="3834978"/>
                  <a:pt x="1955384" y="3826128"/>
                  <a:pt x="1955384" y="3815210"/>
                </a:cubicBezTo>
                <a:cubicBezTo>
                  <a:pt x="1955384" y="3804292"/>
                  <a:pt x="1946533" y="3795442"/>
                  <a:pt x="1935616" y="3795442"/>
                </a:cubicBezTo>
                <a:cubicBezTo>
                  <a:pt x="1924698" y="3795442"/>
                  <a:pt x="1915848" y="3804292"/>
                  <a:pt x="1915848" y="3815210"/>
                </a:cubicBezTo>
                <a:cubicBezTo>
                  <a:pt x="1915848" y="3826128"/>
                  <a:pt x="1924698" y="3834978"/>
                  <a:pt x="1935616" y="3834978"/>
                </a:cubicBezTo>
                <a:close/>
                <a:moveTo>
                  <a:pt x="1727277" y="3834978"/>
                </a:moveTo>
                <a:cubicBezTo>
                  <a:pt x="1738195" y="3834978"/>
                  <a:pt x="1747045" y="3826128"/>
                  <a:pt x="1747045" y="3815210"/>
                </a:cubicBezTo>
                <a:cubicBezTo>
                  <a:pt x="1747045" y="3804292"/>
                  <a:pt x="1738195" y="3795442"/>
                  <a:pt x="1727277" y="3795442"/>
                </a:cubicBezTo>
                <a:cubicBezTo>
                  <a:pt x="1716359" y="3795442"/>
                  <a:pt x="1707508" y="3804292"/>
                  <a:pt x="1707508" y="3815210"/>
                </a:cubicBezTo>
                <a:cubicBezTo>
                  <a:pt x="1707508" y="3826128"/>
                  <a:pt x="1716359" y="3834978"/>
                  <a:pt x="1727277" y="3834978"/>
                </a:cubicBezTo>
                <a:close/>
                <a:moveTo>
                  <a:pt x="1534249" y="3834978"/>
                </a:moveTo>
                <a:cubicBezTo>
                  <a:pt x="1545167" y="3834978"/>
                  <a:pt x="1554018" y="3826128"/>
                  <a:pt x="1554018" y="3815210"/>
                </a:cubicBezTo>
                <a:cubicBezTo>
                  <a:pt x="1554018" y="3804292"/>
                  <a:pt x="1545167" y="3795442"/>
                  <a:pt x="1534249" y="3795442"/>
                </a:cubicBezTo>
                <a:cubicBezTo>
                  <a:pt x="1523332" y="3795442"/>
                  <a:pt x="1514481" y="3804292"/>
                  <a:pt x="1514481" y="3815210"/>
                </a:cubicBezTo>
                <a:cubicBezTo>
                  <a:pt x="1514481" y="3826128"/>
                  <a:pt x="1523332" y="3834978"/>
                  <a:pt x="1534249" y="3834978"/>
                </a:cubicBezTo>
                <a:close/>
                <a:moveTo>
                  <a:pt x="1341222" y="3834978"/>
                </a:moveTo>
                <a:cubicBezTo>
                  <a:pt x="1352139" y="3834978"/>
                  <a:pt x="1360990" y="3826128"/>
                  <a:pt x="1360990" y="3815210"/>
                </a:cubicBezTo>
                <a:cubicBezTo>
                  <a:pt x="1360990" y="3804292"/>
                  <a:pt x="1352139" y="3795442"/>
                  <a:pt x="1341222" y="3795442"/>
                </a:cubicBezTo>
                <a:cubicBezTo>
                  <a:pt x="1330304" y="3795442"/>
                  <a:pt x="1321453" y="3804292"/>
                  <a:pt x="1321453" y="3815210"/>
                </a:cubicBezTo>
                <a:cubicBezTo>
                  <a:pt x="1321453" y="3826128"/>
                  <a:pt x="1330304" y="3834978"/>
                  <a:pt x="1341222" y="3834978"/>
                </a:cubicBezTo>
                <a:close/>
                <a:moveTo>
                  <a:pt x="1148193" y="3834978"/>
                </a:moveTo>
                <a:cubicBezTo>
                  <a:pt x="1159111" y="3834978"/>
                  <a:pt x="1167962" y="3826128"/>
                  <a:pt x="1167962" y="3815210"/>
                </a:cubicBezTo>
                <a:cubicBezTo>
                  <a:pt x="1167962" y="3804292"/>
                  <a:pt x="1159111" y="3795442"/>
                  <a:pt x="1148193" y="3795442"/>
                </a:cubicBezTo>
                <a:cubicBezTo>
                  <a:pt x="1137276" y="3795442"/>
                  <a:pt x="1128425" y="3804292"/>
                  <a:pt x="1128425" y="3815210"/>
                </a:cubicBezTo>
                <a:cubicBezTo>
                  <a:pt x="1128425" y="3826128"/>
                  <a:pt x="1137276" y="3834978"/>
                  <a:pt x="1148193" y="3834978"/>
                </a:cubicBezTo>
                <a:close/>
                <a:moveTo>
                  <a:pt x="955166" y="3834978"/>
                </a:moveTo>
                <a:cubicBezTo>
                  <a:pt x="966083" y="3834978"/>
                  <a:pt x="974934" y="3826128"/>
                  <a:pt x="974934" y="3815210"/>
                </a:cubicBezTo>
                <a:cubicBezTo>
                  <a:pt x="974934" y="3804292"/>
                  <a:pt x="966083" y="3795442"/>
                  <a:pt x="955166" y="3795442"/>
                </a:cubicBezTo>
                <a:cubicBezTo>
                  <a:pt x="944248" y="3795442"/>
                  <a:pt x="935398" y="3804292"/>
                  <a:pt x="935398" y="3815210"/>
                </a:cubicBezTo>
                <a:cubicBezTo>
                  <a:pt x="935398" y="3826128"/>
                  <a:pt x="944248" y="3834978"/>
                  <a:pt x="955166" y="3834978"/>
                </a:cubicBezTo>
                <a:close/>
                <a:moveTo>
                  <a:pt x="762138" y="3834978"/>
                </a:moveTo>
                <a:cubicBezTo>
                  <a:pt x="773056" y="3834978"/>
                  <a:pt x="781907" y="3826128"/>
                  <a:pt x="781907" y="3815210"/>
                </a:cubicBezTo>
                <a:cubicBezTo>
                  <a:pt x="781907" y="3804292"/>
                  <a:pt x="773056" y="3795442"/>
                  <a:pt x="762138" y="3795442"/>
                </a:cubicBezTo>
                <a:cubicBezTo>
                  <a:pt x="751221" y="3795442"/>
                  <a:pt x="742370" y="3804292"/>
                  <a:pt x="742370" y="3815210"/>
                </a:cubicBezTo>
                <a:cubicBezTo>
                  <a:pt x="742370" y="3826128"/>
                  <a:pt x="751221" y="3834978"/>
                  <a:pt x="762138" y="3834978"/>
                </a:cubicBezTo>
                <a:close/>
                <a:moveTo>
                  <a:pt x="569111" y="3834978"/>
                </a:moveTo>
                <a:cubicBezTo>
                  <a:pt x="580028" y="3834978"/>
                  <a:pt x="588879" y="3826128"/>
                  <a:pt x="588879" y="3815210"/>
                </a:cubicBezTo>
                <a:cubicBezTo>
                  <a:pt x="588879" y="3804292"/>
                  <a:pt x="580028" y="3795442"/>
                  <a:pt x="569111" y="3795442"/>
                </a:cubicBezTo>
                <a:cubicBezTo>
                  <a:pt x="558193" y="3795442"/>
                  <a:pt x="549343" y="3804292"/>
                  <a:pt x="549343" y="3815210"/>
                </a:cubicBezTo>
                <a:cubicBezTo>
                  <a:pt x="549343" y="3826128"/>
                  <a:pt x="558193" y="3834978"/>
                  <a:pt x="569111" y="3834978"/>
                </a:cubicBezTo>
                <a:close/>
                <a:moveTo>
                  <a:pt x="376082" y="3834978"/>
                </a:moveTo>
                <a:cubicBezTo>
                  <a:pt x="387000" y="3834978"/>
                  <a:pt x="395851" y="3826128"/>
                  <a:pt x="395851" y="3815210"/>
                </a:cubicBezTo>
                <a:cubicBezTo>
                  <a:pt x="395851" y="3804292"/>
                  <a:pt x="387000" y="3795442"/>
                  <a:pt x="376082" y="3795442"/>
                </a:cubicBezTo>
                <a:cubicBezTo>
                  <a:pt x="365165" y="3795442"/>
                  <a:pt x="356314" y="3804292"/>
                  <a:pt x="356314" y="3815210"/>
                </a:cubicBezTo>
                <a:cubicBezTo>
                  <a:pt x="356314" y="3826128"/>
                  <a:pt x="365165" y="3834978"/>
                  <a:pt x="376082" y="3834978"/>
                </a:cubicBezTo>
                <a:close/>
                <a:moveTo>
                  <a:pt x="183055" y="3834978"/>
                </a:moveTo>
                <a:cubicBezTo>
                  <a:pt x="193973" y="3834978"/>
                  <a:pt x="202823" y="3826128"/>
                  <a:pt x="202823" y="3815210"/>
                </a:cubicBezTo>
                <a:cubicBezTo>
                  <a:pt x="202823" y="3804292"/>
                  <a:pt x="193973" y="3795442"/>
                  <a:pt x="183055" y="3795442"/>
                </a:cubicBezTo>
                <a:cubicBezTo>
                  <a:pt x="172137" y="3795442"/>
                  <a:pt x="163287" y="3804292"/>
                  <a:pt x="163287" y="3815210"/>
                </a:cubicBezTo>
                <a:cubicBezTo>
                  <a:pt x="163287" y="3826128"/>
                  <a:pt x="172137" y="3834978"/>
                  <a:pt x="183055" y="3834978"/>
                </a:cubicBezTo>
                <a:close/>
                <a:moveTo>
                  <a:pt x="0" y="4028526"/>
                </a:moveTo>
                <a:lnTo>
                  <a:pt x="4006" y="4026867"/>
                </a:lnTo>
                <a:cubicBezTo>
                  <a:pt x="7583" y="4023290"/>
                  <a:pt x="9796" y="4018348"/>
                  <a:pt x="9796" y="4012889"/>
                </a:cubicBezTo>
                <a:cubicBezTo>
                  <a:pt x="9796" y="4007431"/>
                  <a:pt x="7583" y="4002489"/>
                  <a:pt x="4006" y="3998911"/>
                </a:cubicBezTo>
                <a:lnTo>
                  <a:pt x="0" y="3997252"/>
                </a:lnTo>
                <a:close/>
                <a:moveTo>
                  <a:pt x="8349367" y="4032657"/>
                </a:moveTo>
                <a:cubicBezTo>
                  <a:pt x="8354825" y="4032657"/>
                  <a:pt x="8359767" y="4030445"/>
                  <a:pt x="8363345" y="4026867"/>
                </a:cubicBezTo>
                <a:lnTo>
                  <a:pt x="8366380" y="4019540"/>
                </a:lnTo>
                <a:lnTo>
                  <a:pt x="8366380" y="4006238"/>
                </a:lnTo>
                <a:lnTo>
                  <a:pt x="8363345" y="3998911"/>
                </a:lnTo>
                <a:cubicBezTo>
                  <a:pt x="8359767" y="3995334"/>
                  <a:pt x="8354825" y="3993121"/>
                  <a:pt x="8349367" y="3993121"/>
                </a:cubicBezTo>
                <a:cubicBezTo>
                  <a:pt x="8338449" y="3993121"/>
                  <a:pt x="8329598" y="4001972"/>
                  <a:pt x="8329598" y="4012889"/>
                </a:cubicBezTo>
                <a:cubicBezTo>
                  <a:pt x="8329598" y="4023807"/>
                  <a:pt x="8338449" y="4032657"/>
                  <a:pt x="8349367" y="4032657"/>
                </a:cubicBezTo>
                <a:close/>
                <a:moveTo>
                  <a:pt x="8156338" y="4032657"/>
                </a:moveTo>
                <a:cubicBezTo>
                  <a:pt x="8167256" y="4032657"/>
                  <a:pt x="8176107" y="4023807"/>
                  <a:pt x="8176107" y="4012889"/>
                </a:cubicBezTo>
                <a:cubicBezTo>
                  <a:pt x="8176107" y="4001972"/>
                  <a:pt x="8167256" y="3993121"/>
                  <a:pt x="8156338" y="3993121"/>
                </a:cubicBezTo>
                <a:cubicBezTo>
                  <a:pt x="8145421" y="3993121"/>
                  <a:pt x="8136570" y="4001972"/>
                  <a:pt x="8136570" y="4012889"/>
                </a:cubicBezTo>
                <a:cubicBezTo>
                  <a:pt x="8136570" y="4023807"/>
                  <a:pt x="8145421" y="4032657"/>
                  <a:pt x="8156338" y="4032657"/>
                </a:cubicBezTo>
                <a:close/>
                <a:moveTo>
                  <a:pt x="7963311" y="4032657"/>
                </a:moveTo>
                <a:cubicBezTo>
                  <a:pt x="7974228" y="4032657"/>
                  <a:pt x="7983079" y="4023807"/>
                  <a:pt x="7983079" y="4012889"/>
                </a:cubicBezTo>
                <a:cubicBezTo>
                  <a:pt x="7983079" y="4001972"/>
                  <a:pt x="7974228" y="3993121"/>
                  <a:pt x="7963311" y="3993121"/>
                </a:cubicBezTo>
                <a:cubicBezTo>
                  <a:pt x="7952393" y="3993121"/>
                  <a:pt x="7943543" y="4001972"/>
                  <a:pt x="7943543" y="4012889"/>
                </a:cubicBezTo>
                <a:cubicBezTo>
                  <a:pt x="7943543" y="4023807"/>
                  <a:pt x="7952393" y="4032657"/>
                  <a:pt x="7963311" y="4032657"/>
                </a:cubicBezTo>
                <a:close/>
                <a:moveTo>
                  <a:pt x="7770283" y="4032657"/>
                </a:moveTo>
                <a:cubicBezTo>
                  <a:pt x="7781201" y="4032657"/>
                  <a:pt x="7790052" y="4023807"/>
                  <a:pt x="7790052" y="4012889"/>
                </a:cubicBezTo>
                <a:cubicBezTo>
                  <a:pt x="7790052" y="4001972"/>
                  <a:pt x="7781201" y="3993121"/>
                  <a:pt x="7770283" y="3993121"/>
                </a:cubicBezTo>
                <a:cubicBezTo>
                  <a:pt x="7759366" y="3993121"/>
                  <a:pt x="7750515" y="4001972"/>
                  <a:pt x="7750515" y="4012889"/>
                </a:cubicBezTo>
                <a:cubicBezTo>
                  <a:pt x="7750515" y="4023807"/>
                  <a:pt x="7759366" y="4032657"/>
                  <a:pt x="7770283" y="4032657"/>
                </a:cubicBezTo>
                <a:close/>
                <a:moveTo>
                  <a:pt x="7577256" y="4032657"/>
                </a:moveTo>
                <a:cubicBezTo>
                  <a:pt x="7588174" y="4032657"/>
                  <a:pt x="7597024" y="4023807"/>
                  <a:pt x="7597024" y="4012889"/>
                </a:cubicBezTo>
                <a:cubicBezTo>
                  <a:pt x="7597024" y="4001972"/>
                  <a:pt x="7588174" y="3993121"/>
                  <a:pt x="7577256" y="3993121"/>
                </a:cubicBezTo>
                <a:cubicBezTo>
                  <a:pt x="7566338" y="3993121"/>
                  <a:pt x="7557488" y="4001972"/>
                  <a:pt x="7557488" y="4012889"/>
                </a:cubicBezTo>
                <a:cubicBezTo>
                  <a:pt x="7557488" y="4023807"/>
                  <a:pt x="7566338" y="4032657"/>
                  <a:pt x="7577256" y="4032657"/>
                </a:cubicBezTo>
                <a:close/>
                <a:moveTo>
                  <a:pt x="7384228" y="4032657"/>
                </a:moveTo>
                <a:cubicBezTo>
                  <a:pt x="7395145" y="4032657"/>
                  <a:pt x="7403996" y="4023807"/>
                  <a:pt x="7403996" y="4012889"/>
                </a:cubicBezTo>
                <a:cubicBezTo>
                  <a:pt x="7403996" y="4001972"/>
                  <a:pt x="7395145" y="3993121"/>
                  <a:pt x="7384228" y="3993121"/>
                </a:cubicBezTo>
                <a:cubicBezTo>
                  <a:pt x="7373310" y="3993121"/>
                  <a:pt x="7364459" y="4001972"/>
                  <a:pt x="7364459" y="4012889"/>
                </a:cubicBezTo>
                <a:cubicBezTo>
                  <a:pt x="7364459" y="4023807"/>
                  <a:pt x="7373310" y="4032657"/>
                  <a:pt x="7384228" y="4032657"/>
                </a:cubicBezTo>
                <a:close/>
                <a:moveTo>
                  <a:pt x="7191200" y="4032657"/>
                </a:moveTo>
                <a:cubicBezTo>
                  <a:pt x="7202118" y="4032657"/>
                  <a:pt x="7210968" y="4023807"/>
                  <a:pt x="7210968" y="4012889"/>
                </a:cubicBezTo>
                <a:cubicBezTo>
                  <a:pt x="7210968" y="4001972"/>
                  <a:pt x="7202118" y="3993121"/>
                  <a:pt x="7191200" y="3993121"/>
                </a:cubicBezTo>
                <a:cubicBezTo>
                  <a:pt x="7180283" y="3993121"/>
                  <a:pt x="7171432" y="4001972"/>
                  <a:pt x="7171432" y="4012889"/>
                </a:cubicBezTo>
                <a:cubicBezTo>
                  <a:pt x="7171432" y="4023807"/>
                  <a:pt x="7180283" y="4032657"/>
                  <a:pt x="7191200" y="4032657"/>
                </a:cubicBezTo>
                <a:close/>
                <a:moveTo>
                  <a:pt x="6998173" y="4032657"/>
                </a:moveTo>
                <a:cubicBezTo>
                  <a:pt x="7009090" y="4032657"/>
                  <a:pt x="7017941" y="4023807"/>
                  <a:pt x="7017941" y="4012889"/>
                </a:cubicBezTo>
                <a:cubicBezTo>
                  <a:pt x="7017941" y="4001972"/>
                  <a:pt x="7009090" y="3993121"/>
                  <a:pt x="6998173" y="3993121"/>
                </a:cubicBezTo>
                <a:cubicBezTo>
                  <a:pt x="6987255" y="3993121"/>
                  <a:pt x="6978404" y="4001972"/>
                  <a:pt x="6978404" y="4012889"/>
                </a:cubicBezTo>
                <a:cubicBezTo>
                  <a:pt x="6978404" y="4023807"/>
                  <a:pt x="6987255" y="4032657"/>
                  <a:pt x="6998173" y="4032657"/>
                </a:cubicBezTo>
                <a:close/>
                <a:moveTo>
                  <a:pt x="6805144" y="4032657"/>
                </a:moveTo>
                <a:cubicBezTo>
                  <a:pt x="6816062" y="4032657"/>
                  <a:pt x="6824913" y="4023807"/>
                  <a:pt x="6824913" y="4012889"/>
                </a:cubicBezTo>
                <a:cubicBezTo>
                  <a:pt x="6824913" y="4001972"/>
                  <a:pt x="6816062" y="3993121"/>
                  <a:pt x="6805144" y="3993121"/>
                </a:cubicBezTo>
                <a:cubicBezTo>
                  <a:pt x="6794227" y="3993121"/>
                  <a:pt x="6785376" y="4001972"/>
                  <a:pt x="6785376" y="4012889"/>
                </a:cubicBezTo>
                <a:cubicBezTo>
                  <a:pt x="6785376" y="4023807"/>
                  <a:pt x="6794227" y="4032657"/>
                  <a:pt x="6805144" y="4032657"/>
                </a:cubicBezTo>
                <a:close/>
                <a:moveTo>
                  <a:pt x="6612117" y="4032657"/>
                </a:moveTo>
                <a:cubicBezTo>
                  <a:pt x="6623034" y="4032657"/>
                  <a:pt x="6631885" y="4023807"/>
                  <a:pt x="6631885" y="4012889"/>
                </a:cubicBezTo>
                <a:cubicBezTo>
                  <a:pt x="6631885" y="4001972"/>
                  <a:pt x="6623034" y="3993121"/>
                  <a:pt x="6612117" y="3993121"/>
                </a:cubicBezTo>
                <a:cubicBezTo>
                  <a:pt x="6601199" y="3993121"/>
                  <a:pt x="6592348" y="4001972"/>
                  <a:pt x="6592348" y="4012889"/>
                </a:cubicBezTo>
                <a:cubicBezTo>
                  <a:pt x="6592348" y="4023807"/>
                  <a:pt x="6601199" y="4032657"/>
                  <a:pt x="6612117" y="4032657"/>
                </a:cubicBezTo>
                <a:close/>
                <a:moveTo>
                  <a:pt x="6403778" y="4032657"/>
                </a:moveTo>
                <a:cubicBezTo>
                  <a:pt x="6414695" y="4032657"/>
                  <a:pt x="6423546" y="4023807"/>
                  <a:pt x="6423546" y="4012889"/>
                </a:cubicBezTo>
                <a:cubicBezTo>
                  <a:pt x="6423546" y="4001972"/>
                  <a:pt x="6414695" y="3993121"/>
                  <a:pt x="6403778" y="3993121"/>
                </a:cubicBezTo>
                <a:cubicBezTo>
                  <a:pt x="6392860" y="3993121"/>
                  <a:pt x="6384009" y="4001972"/>
                  <a:pt x="6384009" y="4012889"/>
                </a:cubicBezTo>
                <a:cubicBezTo>
                  <a:pt x="6384009" y="4023807"/>
                  <a:pt x="6392860" y="4032657"/>
                  <a:pt x="6403778" y="4032657"/>
                </a:cubicBezTo>
                <a:close/>
                <a:moveTo>
                  <a:pt x="6210750" y="4032657"/>
                </a:moveTo>
                <a:cubicBezTo>
                  <a:pt x="6221668" y="4032657"/>
                  <a:pt x="6230519" y="4023807"/>
                  <a:pt x="6230519" y="4012889"/>
                </a:cubicBezTo>
                <a:cubicBezTo>
                  <a:pt x="6230519" y="4001972"/>
                  <a:pt x="6221668" y="3993121"/>
                  <a:pt x="6210750" y="3993121"/>
                </a:cubicBezTo>
                <a:cubicBezTo>
                  <a:pt x="6199833" y="3993121"/>
                  <a:pt x="6190982" y="4001972"/>
                  <a:pt x="6190982" y="4012889"/>
                </a:cubicBezTo>
                <a:cubicBezTo>
                  <a:pt x="6190982" y="4023807"/>
                  <a:pt x="6199833" y="4032657"/>
                  <a:pt x="6210750" y="4032657"/>
                </a:cubicBezTo>
                <a:close/>
                <a:moveTo>
                  <a:pt x="6017723" y="4032657"/>
                </a:moveTo>
                <a:cubicBezTo>
                  <a:pt x="6028640" y="4032657"/>
                  <a:pt x="6037491" y="4023807"/>
                  <a:pt x="6037491" y="4012889"/>
                </a:cubicBezTo>
                <a:cubicBezTo>
                  <a:pt x="6037491" y="4001972"/>
                  <a:pt x="6028640" y="3993121"/>
                  <a:pt x="6017723" y="3993121"/>
                </a:cubicBezTo>
                <a:cubicBezTo>
                  <a:pt x="6006805" y="3993121"/>
                  <a:pt x="5997954" y="4001972"/>
                  <a:pt x="5997954" y="4012889"/>
                </a:cubicBezTo>
                <a:cubicBezTo>
                  <a:pt x="5997954" y="4023807"/>
                  <a:pt x="6006805" y="4032657"/>
                  <a:pt x="6017723" y="4032657"/>
                </a:cubicBezTo>
                <a:close/>
                <a:moveTo>
                  <a:pt x="5824694" y="4032657"/>
                </a:moveTo>
                <a:cubicBezTo>
                  <a:pt x="5835612" y="4032657"/>
                  <a:pt x="5844463" y="4023807"/>
                  <a:pt x="5844463" y="4012889"/>
                </a:cubicBezTo>
                <a:cubicBezTo>
                  <a:pt x="5844463" y="4001972"/>
                  <a:pt x="5835612" y="3993121"/>
                  <a:pt x="5824694" y="3993121"/>
                </a:cubicBezTo>
                <a:cubicBezTo>
                  <a:pt x="5813777" y="3993121"/>
                  <a:pt x="5804926" y="4001972"/>
                  <a:pt x="5804926" y="4012889"/>
                </a:cubicBezTo>
                <a:cubicBezTo>
                  <a:pt x="5804926" y="4023807"/>
                  <a:pt x="5813777" y="4032657"/>
                  <a:pt x="5824694" y="4032657"/>
                </a:cubicBezTo>
                <a:close/>
                <a:moveTo>
                  <a:pt x="5631667" y="4032657"/>
                </a:moveTo>
                <a:cubicBezTo>
                  <a:pt x="5642584" y="4032657"/>
                  <a:pt x="5651435" y="4023807"/>
                  <a:pt x="5651435" y="4012889"/>
                </a:cubicBezTo>
                <a:cubicBezTo>
                  <a:pt x="5651435" y="4001972"/>
                  <a:pt x="5642584" y="3993121"/>
                  <a:pt x="5631667" y="3993121"/>
                </a:cubicBezTo>
                <a:cubicBezTo>
                  <a:pt x="5620749" y="3993121"/>
                  <a:pt x="5611899" y="4001972"/>
                  <a:pt x="5611899" y="4012889"/>
                </a:cubicBezTo>
                <a:cubicBezTo>
                  <a:pt x="5611899" y="4023807"/>
                  <a:pt x="5620749" y="4032657"/>
                  <a:pt x="5631667" y="4032657"/>
                </a:cubicBezTo>
                <a:close/>
                <a:moveTo>
                  <a:pt x="5438639" y="4032657"/>
                </a:moveTo>
                <a:cubicBezTo>
                  <a:pt x="5449557" y="4032657"/>
                  <a:pt x="5458408" y="4023807"/>
                  <a:pt x="5458408" y="4012889"/>
                </a:cubicBezTo>
                <a:cubicBezTo>
                  <a:pt x="5458408" y="4001972"/>
                  <a:pt x="5449557" y="3993121"/>
                  <a:pt x="5438639" y="3993121"/>
                </a:cubicBezTo>
                <a:cubicBezTo>
                  <a:pt x="5427722" y="3993121"/>
                  <a:pt x="5418871" y="4001972"/>
                  <a:pt x="5418871" y="4012889"/>
                </a:cubicBezTo>
                <a:cubicBezTo>
                  <a:pt x="5418871" y="4023807"/>
                  <a:pt x="5427722" y="4032657"/>
                  <a:pt x="5438639" y="4032657"/>
                </a:cubicBezTo>
                <a:close/>
                <a:moveTo>
                  <a:pt x="5245612" y="4032657"/>
                </a:moveTo>
                <a:cubicBezTo>
                  <a:pt x="5256529" y="4032657"/>
                  <a:pt x="5265380" y="4023807"/>
                  <a:pt x="5265380" y="4012889"/>
                </a:cubicBezTo>
                <a:cubicBezTo>
                  <a:pt x="5265380" y="4001972"/>
                  <a:pt x="5256529" y="3993121"/>
                  <a:pt x="5245612" y="3993121"/>
                </a:cubicBezTo>
                <a:cubicBezTo>
                  <a:pt x="5234694" y="3993121"/>
                  <a:pt x="5225843" y="4001972"/>
                  <a:pt x="5225843" y="4012889"/>
                </a:cubicBezTo>
                <a:cubicBezTo>
                  <a:pt x="5225843" y="4023807"/>
                  <a:pt x="5234694" y="4032657"/>
                  <a:pt x="5245612" y="4032657"/>
                </a:cubicBezTo>
                <a:close/>
                <a:moveTo>
                  <a:pt x="5052584" y="4032657"/>
                </a:moveTo>
                <a:cubicBezTo>
                  <a:pt x="5063502" y="4032657"/>
                  <a:pt x="5072353" y="4023807"/>
                  <a:pt x="5072353" y="4012889"/>
                </a:cubicBezTo>
                <a:cubicBezTo>
                  <a:pt x="5072353" y="4001972"/>
                  <a:pt x="5063502" y="3993121"/>
                  <a:pt x="5052584" y="3993121"/>
                </a:cubicBezTo>
                <a:cubicBezTo>
                  <a:pt x="5041666" y="3993121"/>
                  <a:pt x="5032815" y="4001972"/>
                  <a:pt x="5032815" y="4012889"/>
                </a:cubicBezTo>
                <a:cubicBezTo>
                  <a:pt x="5032815" y="4023807"/>
                  <a:pt x="5041666" y="4032657"/>
                  <a:pt x="5052584" y="4032657"/>
                </a:cubicBezTo>
                <a:close/>
                <a:moveTo>
                  <a:pt x="4859557" y="4032657"/>
                </a:moveTo>
                <a:cubicBezTo>
                  <a:pt x="4870473" y="4032657"/>
                  <a:pt x="4879324" y="4023807"/>
                  <a:pt x="4879324" y="4012889"/>
                </a:cubicBezTo>
                <a:cubicBezTo>
                  <a:pt x="4879324" y="4001972"/>
                  <a:pt x="4870473" y="3993121"/>
                  <a:pt x="4859557" y="3993121"/>
                </a:cubicBezTo>
                <a:cubicBezTo>
                  <a:pt x="4848639" y="3993121"/>
                  <a:pt x="4839789" y="4001972"/>
                  <a:pt x="4839789" y="4012889"/>
                </a:cubicBezTo>
                <a:cubicBezTo>
                  <a:pt x="4839789" y="4023807"/>
                  <a:pt x="4848639" y="4032657"/>
                  <a:pt x="4859557" y="4032657"/>
                </a:cubicBezTo>
                <a:close/>
                <a:moveTo>
                  <a:pt x="4666528" y="4032657"/>
                </a:moveTo>
                <a:cubicBezTo>
                  <a:pt x="4677446" y="4032657"/>
                  <a:pt x="4686297" y="4023807"/>
                  <a:pt x="4686297" y="4012889"/>
                </a:cubicBezTo>
                <a:cubicBezTo>
                  <a:pt x="4686297" y="4001972"/>
                  <a:pt x="4677446" y="3993121"/>
                  <a:pt x="4666528" y="3993121"/>
                </a:cubicBezTo>
                <a:cubicBezTo>
                  <a:pt x="4655612" y="3993121"/>
                  <a:pt x="4646761" y="4001972"/>
                  <a:pt x="4646761" y="4012889"/>
                </a:cubicBezTo>
                <a:cubicBezTo>
                  <a:pt x="4646761" y="4023807"/>
                  <a:pt x="4655612" y="4032657"/>
                  <a:pt x="4666528" y="4032657"/>
                </a:cubicBezTo>
                <a:close/>
                <a:moveTo>
                  <a:pt x="4473501" y="4032657"/>
                </a:moveTo>
                <a:cubicBezTo>
                  <a:pt x="4484419" y="4032657"/>
                  <a:pt x="4493269" y="4023807"/>
                  <a:pt x="4493269" y="4012889"/>
                </a:cubicBezTo>
                <a:cubicBezTo>
                  <a:pt x="4493269" y="4001972"/>
                  <a:pt x="4484419" y="3993121"/>
                  <a:pt x="4473501" y="3993121"/>
                </a:cubicBezTo>
                <a:cubicBezTo>
                  <a:pt x="4462582" y="3993121"/>
                  <a:pt x="4453732" y="4001972"/>
                  <a:pt x="4453732" y="4012889"/>
                </a:cubicBezTo>
                <a:cubicBezTo>
                  <a:pt x="4453732" y="4023807"/>
                  <a:pt x="4462582" y="4032657"/>
                  <a:pt x="4473501" y="4032657"/>
                </a:cubicBezTo>
                <a:close/>
                <a:moveTo>
                  <a:pt x="4280474" y="4032657"/>
                </a:moveTo>
                <a:cubicBezTo>
                  <a:pt x="4291390" y="4032657"/>
                  <a:pt x="4300242" y="4023807"/>
                  <a:pt x="4300242" y="4012889"/>
                </a:cubicBezTo>
                <a:cubicBezTo>
                  <a:pt x="4300242" y="4001972"/>
                  <a:pt x="4291390" y="3993121"/>
                  <a:pt x="4280474" y="3993121"/>
                </a:cubicBezTo>
                <a:cubicBezTo>
                  <a:pt x="4269556" y="3993121"/>
                  <a:pt x="4260705" y="4001972"/>
                  <a:pt x="4260705" y="4012889"/>
                </a:cubicBezTo>
                <a:cubicBezTo>
                  <a:pt x="4260705" y="4023807"/>
                  <a:pt x="4269556" y="4032657"/>
                  <a:pt x="4280474" y="4032657"/>
                </a:cubicBezTo>
                <a:close/>
                <a:moveTo>
                  <a:pt x="4058922" y="4032657"/>
                </a:moveTo>
                <a:cubicBezTo>
                  <a:pt x="4069840" y="4032657"/>
                  <a:pt x="4078690" y="4023807"/>
                  <a:pt x="4078690" y="4012889"/>
                </a:cubicBezTo>
                <a:cubicBezTo>
                  <a:pt x="4078690" y="4001972"/>
                  <a:pt x="4069840" y="3993121"/>
                  <a:pt x="4058922" y="3993121"/>
                </a:cubicBezTo>
                <a:cubicBezTo>
                  <a:pt x="4048003" y="3993121"/>
                  <a:pt x="4039153" y="4001972"/>
                  <a:pt x="4039153" y="4012889"/>
                </a:cubicBezTo>
                <a:cubicBezTo>
                  <a:pt x="4039153" y="4023807"/>
                  <a:pt x="4048003" y="4032657"/>
                  <a:pt x="4058922" y="4032657"/>
                </a:cubicBezTo>
                <a:close/>
                <a:moveTo>
                  <a:pt x="3865894" y="4032657"/>
                </a:moveTo>
                <a:cubicBezTo>
                  <a:pt x="3876811" y="4032657"/>
                  <a:pt x="3885662" y="4023807"/>
                  <a:pt x="3885662" y="4012889"/>
                </a:cubicBezTo>
                <a:cubicBezTo>
                  <a:pt x="3885662" y="4001972"/>
                  <a:pt x="3876811" y="3993121"/>
                  <a:pt x="3865894" y="3993121"/>
                </a:cubicBezTo>
                <a:cubicBezTo>
                  <a:pt x="3854977" y="3993121"/>
                  <a:pt x="3846126" y="4001972"/>
                  <a:pt x="3846126" y="4012889"/>
                </a:cubicBezTo>
                <a:cubicBezTo>
                  <a:pt x="3846126" y="4023807"/>
                  <a:pt x="3854977" y="4032657"/>
                  <a:pt x="3865894" y="4032657"/>
                </a:cubicBezTo>
                <a:close/>
                <a:moveTo>
                  <a:pt x="3672866" y="4032657"/>
                </a:moveTo>
                <a:cubicBezTo>
                  <a:pt x="3683783" y="4032657"/>
                  <a:pt x="3692634" y="4023807"/>
                  <a:pt x="3692634" y="4012889"/>
                </a:cubicBezTo>
                <a:cubicBezTo>
                  <a:pt x="3692634" y="4001972"/>
                  <a:pt x="3683783" y="3993121"/>
                  <a:pt x="3672866" y="3993121"/>
                </a:cubicBezTo>
                <a:cubicBezTo>
                  <a:pt x="3661948" y="3993121"/>
                  <a:pt x="3653098" y="4001972"/>
                  <a:pt x="3653098" y="4012889"/>
                </a:cubicBezTo>
                <a:cubicBezTo>
                  <a:pt x="3653098" y="4023807"/>
                  <a:pt x="3661948" y="4032657"/>
                  <a:pt x="3672866" y="4032657"/>
                </a:cubicBezTo>
                <a:close/>
                <a:moveTo>
                  <a:pt x="3479838" y="4032657"/>
                </a:moveTo>
                <a:cubicBezTo>
                  <a:pt x="3490755" y="4032657"/>
                  <a:pt x="3499606" y="4023807"/>
                  <a:pt x="3499606" y="4012889"/>
                </a:cubicBezTo>
                <a:cubicBezTo>
                  <a:pt x="3499606" y="4001972"/>
                  <a:pt x="3490755" y="3993121"/>
                  <a:pt x="3479838" y="3993121"/>
                </a:cubicBezTo>
                <a:cubicBezTo>
                  <a:pt x="3468920" y="3993121"/>
                  <a:pt x="3460069" y="4001972"/>
                  <a:pt x="3460069" y="4012889"/>
                </a:cubicBezTo>
                <a:cubicBezTo>
                  <a:pt x="3460069" y="4023807"/>
                  <a:pt x="3468920" y="4032657"/>
                  <a:pt x="3479838" y="4032657"/>
                </a:cubicBezTo>
                <a:close/>
                <a:moveTo>
                  <a:pt x="3286810" y="4032657"/>
                </a:moveTo>
                <a:cubicBezTo>
                  <a:pt x="3297728" y="4032657"/>
                  <a:pt x="3306579" y="4023807"/>
                  <a:pt x="3306579" y="4012889"/>
                </a:cubicBezTo>
                <a:cubicBezTo>
                  <a:pt x="3306579" y="4001972"/>
                  <a:pt x="3297728" y="3993121"/>
                  <a:pt x="3286810" y="3993121"/>
                </a:cubicBezTo>
                <a:cubicBezTo>
                  <a:pt x="3275893" y="3993121"/>
                  <a:pt x="3267042" y="4001972"/>
                  <a:pt x="3267042" y="4012889"/>
                </a:cubicBezTo>
                <a:cubicBezTo>
                  <a:pt x="3267042" y="4023807"/>
                  <a:pt x="3275893" y="4032657"/>
                  <a:pt x="3286810" y="4032657"/>
                </a:cubicBezTo>
                <a:close/>
                <a:moveTo>
                  <a:pt x="3093783" y="4032657"/>
                </a:moveTo>
                <a:cubicBezTo>
                  <a:pt x="3104700" y="4032657"/>
                  <a:pt x="3113551" y="4023807"/>
                  <a:pt x="3113551" y="4012889"/>
                </a:cubicBezTo>
                <a:cubicBezTo>
                  <a:pt x="3113551" y="4001972"/>
                  <a:pt x="3104700" y="3993121"/>
                  <a:pt x="3093783" y="3993121"/>
                </a:cubicBezTo>
                <a:cubicBezTo>
                  <a:pt x="3082865" y="3993121"/>
                  <a:pt x="3074014" y="4001972"/>
                  <a:pt x="3074014" y="4012889"/>
                </a:cubicBezTo>
                <a:cubicBezTo>
                  <a:pt x="3074014" y="4023807"/>
                  <a:pt x="3082865" y="4032657"/>
                  <a:pt x="3093783" y="4032657"/>
                </a:cubicBezTo>
                <a:close/>
                <a:moveTo>
                  <a:pt x="2900755" y="4032657"/>
                </a:moveTo>
                <a:cubicBezTo>
                  <a:pt x="2911673" y="4032657"/>
                  <a:pt x="2920524" y="4023807"/>
                  <a:pt x="2920524" y="4012889"/>
                </a:cubicBezTo>
                <a:cubicBezTo>
                  <a:pt x="2920524" y="4001972"/>
                  <a:pt x="2911673" y="3993121"/>
                  <a:pt x="2900755" y="3993121"/>
                </a:cubicBezTo>
                <a:cubicBezTo>
                  <a:pt x="2889838" y="3993121"/>
                  <a:pt x="2880987" y="4001972"/>
                  <a:pt x="2880987" y="4012889"/>
                </a:cubicBezTo>
                <a:cubicBezTo>
                  <a:pt x="2880987" y="4023807"/>
                  <a:pt x="2889838" y="4032657"/>
                  <a:pt x="2900755" y="4032657"/>
                </a:cubicBezTo>
                <a:close/>
                <a:moveTo>
                  <a:pt x="2707727" y="4032657"/>
                </a:moveTo>
                <a:cubicBezTo>
                  <a:pt x="2718644" y="4032657"/>
                  <a:pt x="2727495" y="4023807"/>
                  <a:pt x="2727495" y="4012889"/>
                </a:cubicBezTo>
                <a:cubicBezTo>
                  <a:pt x="2727495" y="4001972"/>
                  <a:pt x="2718644" y="3993121"/>
                  <a:pt x="2707727" y="3993121"/>
                </a:cubicBezTo>
                <a:cubicBezTo>
                  <a:pt x="2696809" y="3993121"/>
                  <a:pt x="2687958" y="4001972"/>
                  <a:pt x="2687958" y="4012889"/>
                </a:cubicBezTo>
                <a:cubicBezTo>
                  <a:pt x="2687958" y="4023807"/>
                  <a:pt x="2696809" y="4032657"/>
                  <a:pt x="2707727" y="4032657"/>
                </a:cubicBezTo>
                <a:close/>
                <a:moveTo>
                  <a:pt x="2514699" y="4032657"/>
                </a:moveTo>
                <a:cubicBezTo>
                  <a:pt x="2525617" y="4032657"/>
                  <a:pt x="2534468" y="4023807"/>
                  <a:pt x="2534468" y="4012889"/>
                </a:cubicBezTo>
                <a:cubicBezTo>
                  <a:pt x="2534468" y="4001972"/>
                  <a:pt x="2525617" y="3993121"/>
                  <a:pt x="2514699" y="3993121"/>
                </a:cubicBezTo>
                <a:cubicBezTo>
                  <a:pt x="2503782" y="3993121"/>
                  <a:pt x="2494931" y="4001972"/>
                  <a:pt x="2494931" y="4012889"/>
                </a:cubicBezTo>
                <a:cubicBezTo>
                  <a:pt x="2494931" y="4023807"/>
                  <a:pt x="2503782" y="4032657"/>
                  <a:pt x="2514699" y="4032657"/>
                </a:cubicBezTo>
                <a:close/>
                <a:moveTo>
                  <a:pt x="2321672" y="4032657"/>
                </a:moveTo>
                <a:cubicBezTo>
                  <a:pt x="2332589" y="4032657"/>
                  <a:pt x="2341440" y="4023807"/>
                  <a:pt x="2341440" y="4012889"/>
                </a:cubicBezTo>
                <a:cubicBezTo>
                  <a:pt x="2341440" y="4001972"/>
                  <a:pt x="2332589" y="3993121"/>
                  <a:pt x="2321672" y="3993121"/>
                </a:cubicBezTo>
                <a:cubicBezTo>
                  <a:pt x="2310754" y="3993121"/>
                  <a:pt x="2301903" y="4001972"/>
                  <a:pt x="2301903" y="4012889"/>
                </a:cubicBezTo>
                <a:cubicBezTo>
                  <a:pt x="2301903" y="4023807"/>
                  <a:pt x="2310754" y="4032657"/>
                  <a:pt x="2321672" y="4032657"/>
                </a:cubicBezTo>
                <a:close/>
                <a:moveTo>
                  <a:pt x="2128643" y="4032657"/>
                </a:moveTo>
                <a:cubicBezTo>
                  <a:pt x="2139561" y="4032657"/>
                  <a:pt x="2148412" y="4023807"/>
                  <a:pt x="2148412" y="4012889"/>
                </a:cubicBezTo>
                <a:cubicBezTo>
                  <a:pt x="2148412" y="4001972"/>
                  <a:pt x="2139561" y="3993121"/>
                  <a:pt x="2128643" y="3993121"/>
                </a:cubicBezTo>
                <a:cubicBezTo>
                  <a:pt x="2117726" y="3993121"/>
                  <a:pt x="2108875" y="4001972"/>
                  <a:pt x="2108875" y="4012889"/>
                </a:cubicBezTo>
                <a:cubicBezTo>
                  <a:pt x="2108875" y="4023807"/>
                  <a:pt x="2117726" y="4032657"/>
                  <a:pt x="2128643" y="4032657"/>
                </a:cubicBezTo>
                <a:close/>
                <a:moveTo>
                  <a:pt x="1935616" y="4032657"/>
                </a:moveTo>
                <a:cubicBezTo>
                  <a:pt x="1946533" y="4032657"/>
                  <a:pt x="1955384" y="4023807"/>
                  <a:pt x="1955384" y="4012889"/>
                </a:cubicBezTo>
                <a:cubicBezTo>
                  <a:pt x="1955384" y="4001972"/>
                  <a:pt x="1946533" y="3993121"/>
                  <a:pt x="1935616" y="3993121"/>
                </a:cubicBezTo>
                <a:cubicBezTo>
                  <a:pt x="1924698" y="3993121"/>
                  <a:pt x="1915848" y="4001972"/>
                  <a:pt x="1915848" y="4012889"/>
                </a:cubicBezTo>
                <a:cubicBezTo>
                  <a:pt x="1915848" y="4023807"/>
                  <a:pt x="1924698" y="4032657"/>
                  <a:pt x="1935616" y="4032657"/>
                </a:cubicBezTo>
                <a:close/>
                <a:moveTo>
                  <a:pt x="1727277" y="4032657"/>
                </a:moveTo>
                <a:cubicBezTo>
                  <a:pt x="1738195" y="4032657"/>
                  <a:pt x="1747045" y="4023807"/>
                  <a:pt x="1747045" y="4012889"/>
                </a:cubicBezTo>
                <a:cubicBezTo>
                  <a:pt x="1747045" y="4001972"/>
                  <a:pt x="1738195" y="3993121"/>
                  <a:pt x="1727277" y="3993121"/>
                </a:cubicBezTo>
                <a:cubicBezTo>
                  <a:pt x="1716359" y="3993121"/>
                  <a:pt x="1707508" y="4001972"/>
                  <a:pt x="1707508" y="4012889"/>
                </a:cubicBezTo>
                <a:cubicBezTo>
                  <a:pt x="1707508" y="4023807"/>
                  <a:pt x="1716359" y="4032657"/>
                  <a:pt x="1727277" y="4032657"/>
                </a:cubicBezTo>
                <a:close/>
                <a:moveTo>
                  <a:pt x="1534249" y="4032657"/>
                </a:moveTo>
                <a:cubicBezTo>
                  <a:pt x="1545167" y="4032657"/>
                  <a:pt x="1554018" y="4023807"/>
                  <a:pt x="1554018" y="4012889"/>
                </a:cubicBezTo>
                <a:cubicBezTo>
                  <a:pt x="1554018" y="4001972"/>
                  <a:pt x="1545167" y="3993121"/>
                  <a:pt x="1534249" y="3993121"/>
                </a:cubicBezTo>
                <a:cubicBezTo>
                  <a:pt x="1523332" y="3993121"/>
                  <a:pt x="1514481" y="4001972"/>
                  <a:pt x="1514481" y="4012889"/>
                </a:cubicBezTo>
                <a:cubicBezTo>
                  <a:pt x="1514481" y="4023807"/>
                  <a:pt x="1523332" y="4032657"/>
                  <a:pt x="1534249" y="4032657"/>
                </a:cubicBezTo>
                <a:close/>
                <a:moveTo>
                  <a:pt x="1341222" y="4032657"/>
                </a:moveTo>
                <a:cubicBezTo>
                  <a:pt x="1352139" y="4032657"/>
                  <a:pt x="1360990" y="4023807"/>
                  <a:pt x="1360990" y="4012889"/>
                </a:cubicBezTo>
                <a:cubicBezTo>
                  <a:pt x="1360990" y="4001972"/>
                  <a:pt x="1352139" y="3993121"/>
                  <a:pt x="1341222" y="3993121"/>
                </a:cubicBezTo>
                <a:cubicBezTo>
                  <a:pt x="1330304" y="3993121"/>
                  <a:pt x="1321453" y="4001972"/>
                  <a:pt x="1321453" y="4012889"/>
                </a:cubicBezTo>
                <a:cubicBezTo>
                  <a:pt x="1321453" y="4023807"/>
                  <a:pt x="1330304" y="4032657"/>
                  <a:pt x="1341222" y="4032657"/>
                </a:cubicBezTo>
                <a:close/>
                <a:moveTo>
                  <a:pt x="1148193" y="4032657"/>
                </a:moveTo>
                <a:cubicBezTo>
                  <a:pt x="1159111" y="4032657"/>
                  <a:pt x="1167962" y="4023807"/>
                  <a:pt x="1167962" y="4012889"/>
                </a:cubicBezTo>
                <a:cubicBezTo>
                  <a:pt x="1167962" y="4001972"/>
                  <a:pt x="1159111" y="3993121"/>
                  <a:pt x="1148193" y="3993121"/>
                </a:cubicBezTo>
                <a:cubicBezTo>
                  <a:pt x="1137276" y="3993121"/>
                  <a:pt x="1128425" y="4001972"/>
                  <a:pt x="1128425" y="4012889"/>
                </a:cubicBezTo>
                <a:cubicBezTo>
                  <a:pt x="1128425" y="4023807"/>
                  <a:pt x="1137276" y="4032657"/>
                  <a:pt x="1148193" y="4032657"/>
                </a:cubicBezTo>
                <a:close/>
                <a:moveTo>
                  <a:pt x="955166" y="4032657"/>
                </a:moveTo>
                <a:cubicBezTo>
                  <a:pt x="966083" y="4032657"/>
                  <a:pt x="974934" y="4023807"/>
                  <a:pt x="974934" y="4012889"/>
                </a:cubicBezTo>
                <a:cubicBezTo>
                  <a:pt x="974934" y="4001972"/>
                  <a:pt x="966083" y="3993121"/>
                  <a:pt x="955166" y="3993121"/>
                </a:cubicBezTo>
                <a:cubicBezTo>
                  <a:pt x="944248" y="3993121"/>
                  <a:pt x="935398" y="4001972"/>
                  <a:pt x="935398" y="4012889"/>
                </a:cubicBezTo>
                <a:cubicBezTo>
                  <a:pt x="935398" y="4023807"/>
                  <a:pt x="944248" y="4032657"/>
                  <a:pt x="955166" y="4032657"/>
                </a:cubicBezTo>
                <a:close/>
                <a:moveTo>
                  <a:pt x="762138" y="4032657"/>
                </a:moveTo>
                <a:cubicBezTo>
                  <a:pt x="773056" y="4032657"/>
                  <a:pt x="781907" y="4023807"/>
                  <a:pt x="781907" y="4012889"/>
                </a:cubicBezTo>
                <a:cubicBezTo>
                  <a:pt x="781907" y="4001972"/>
                  <a:pt x="773056" y="3993121"/>
                  <a:pt x="762138" y="3993121"/>
                </a:cubicBezTo>
                <a:cubicBezTo>
                  <a:pt x="751221" y="3993121"/>
                  <a:pt x="742370" y="4001972"/>
                  <a:pt x="742370" y="4012889"/>
                </a:cubicBezTo>
                <a:cubicBezTo>
                  <a:pt x="742370" y="4023807"/>
                  <a:pt x="751221" y="4032657"/>
                  <a:pt x="762138" y="4032657"/>
                </a:cubicBezTo>
                <a:close/>
                <a:moveTo>
                  <a:pt x="569111" y="4032657"/>
                </a:moveTo>
                <a:cubicBezTo>
                  <a:pt x="580028" y="4032657"/>
                  <a:pt x="588879" y="4023807"/>
                  <a:pt x="588879" y="4012889"/>
                </a:cubicBezTo>
                <a:cubicBezTo>
                  <a:pt x="588879" y="4001972"/>
                  <a:pt x="580028" y="3993121"/>
                  <a:pt x="569111" y="3993121"/>
                </a:cubicBezTo>
                <a:cubicBezTo>
                  <a:pt x="558193" y="3993121"/>
                  <a:pt x="549343" y="4001972"/>
                  <a:pt x="549343" y="4012889"/>
                </a:cubicBezTo>
                <a:cubicBezTo>
                  <a:pt x="549343" y="4023807"/>
                  <a:pt x="558193" y="4032657"/>
                  <a:pt x="569111" y="4032657"/>
                </a:cubicBezTo>
                <a:close/>
                <a:moveTo>
                  <a:pt x="376082" y="4032657"/>
                </a:moveTo>
                <a:cubicBezTo>
                  <a:pt x="387000" y="4032657"/>
                  <a:pt x="395851" y="4023807"/>
                  <a:pt x="395851" y="4012889"/>
                </a:cubicBezTo>
                <a:cubicBezTo>
                  <a:pt x="395851" y="4001972"/>
                  <a:pt x="387000" y="3993121"/>
                  <a:pt x="376082" y="3993121"/>
                </a:cubicBezTo>
                <a:cubicBezTo>
                  <a:pt x="365165" y="3993121"/>
                  <a:pt x="356314" y="4001972"/>
                  <a:pt x="356314" y="4012889"/>
                </a:cubicBezTo>
                <a:cubicBezTo>
                  <a:pt x="356314" y="4023807"/>
                  <a:pt x="365165" y="4032657"/>
                  <a:pt x="376082" y="4032657"/>
                </a:cubicBezTo>
                <a:close/>
                <a:moveTo>
                  <a:pt x="183055" y="4032657"/>
                </a:moveTo>
                <a:cubicBezTo>
                  <a:pt x="193973" y="4032657"/>
                  <a:pt x="202823" y="4023807"/>
                  <a:pt x="202823" y="4012889"/>
                </a:cubicBezTo>
                <a:cubicBezTo>
                  <a:pt x="202823" y="4001972"/>
                  <a:pt x="193973" y="3993121"/>
                  <a:pt x="183055" y="3993121"/>
                </a:cubicBezTo>
                <a:cubicBezTo>
                  <a:pt x="172137" y="3993121"/>
                  <a:pt x="163287" y="4001972"/>
                  <a:pt x="163287" y="4012889"/>
                </a:cubicBezTo>
                <a:cubicBezTo>
                  <a:pt x="163287" y="4023807"/>
                  <a:pt x="172137" y="4032657"/>
                  <a:pt x="183055" y="4032657"/>
                </a:cubicBezTo>
                <a:close/>
                <a:moveTo>
                  <a:pt x="0" y="4226205"/>
                </a:moveTo>
                <a:lnTo>
                  <a:pt x="4006" y="4224546"/>
                </a:lnTo>
                <a:cubicBezTo>
                  <a:pt x="7583" y="4220969"/>
                  <a:pt x="9796" y="4216027"/>
                  <a:pt x="9796" y="4210568"/>
                </a:cubicBezTo>
                <a:cubicBezTo>
                  <a:pt x="9796" y="4205109"/>
                  <a:pt x="7583" y="4200167"/>
                  <a:pt x="4006" y="4196590"/>
                </a:cubicBezTo>
                <a:lnTo>
                  <a:pt x="0" y="4194931"/>
                </a:lnTo>
                <a:close/>
                <a:moveTo>
                  <a:pt x="8349367" y="4230336"/>
                </a:moveTo>
                <a:cubicBezTo>
                  <a:pt x="8354825" y="4230336"/>
                  <a:pt x="8359767" y="4228123"/>
                  <a:pt x="8363345" y="4224546"/>
                </a:cubicBezTo>
                <a:lnTo>
                  <a:pt x="8366380" y="4217219"/>
                </a:lnTo>
                <a:lnTo>
                  <a:pt x="8366380" y="4203917"/>
                </a:lnTo>
                <a:lnTo>
                  <a:pt x="8363345" y="4196590"/>
                </a:lnTo>
                <a:cubicBezTo>
                  <a:pt x="8359767" y="4193013"/>
                  <a:pt x="8354825" y="4190800"/>
                  <a:pt x="8349367" y="4190800"/>
                </a:cubicBezTo>
                <a:cubicBezTo>
                  <a:pt x="8338449" y="4190800"/>
                  <a:pt x="8329598" y="4199651"/>
                  <a:pt x="8329598" y="4210568"/>
                </a:cubicBezTo>
                <a:cubicBezTo>
                  <a:pt x="8329598" y="4221486"/>
                  <a:pt x="8338449" y="4230336"/>
                  <a:pt x="8349367" y="4230336"/>
                </a:cubicBezTo>
                <a:close/>
                <a:moveTo>
                  <a:pt x="8156338" y="4230336"/>
                </a:moveTo>
                <a:cubicBezTo>
                  <a:pt x="8167256" y="4230336"/>
                  <a:pt x="8176107" y="4221486"/>
                  <a:pt x="8176107" y="4210568"/>
                </a:cubicBezTo>
                <a:cubicBezTo>
                  <a:pt x="8176107" y="4199651"/>
                  <a:pt x="8167256" y="4190800"/>
                  <a:pt x="8156338" y="4190800"/>
                </a:cubicBezTo>
                <a:cubicBezTo>
                  <a:pt x="8145421" y="4190800"/>
                  <a:pt x="8136570" y="4199651"/>
                  <a:pt x="8136570" y="4210568"/>
                </a:cubicBezTo>
                <a:cubicBezTo>
                  <a:pt x="8136570" y="4221486"/>
                  <a:pt x="8145421" y="4230336"/>
                  <a:pt x="8156338" y="4230336"/>
                </a:cubicBezTo>
                <a:close/>
                <a:moveTo>
                  <a:pt x="7963311" y="4230336"/>
                </a:moveTo>
                <a:cubicBezTo>
                  <a:pt x="7974228" y="4230336"/>
                  <a:pt x="7983079" y="4221486"/>
                  <a:pt x="7983079" y="4210568"/>
                </a:cubicBezTo>
                <a:cubicBezTo>
                  <a:pt x="7983079" y="4199651"/>
                  <a:pt x="7974228" y="4190800"/>
                  <a:pt x="7963311" y="4190800"/>
                </a:cubicBezTo>
                <a:cubicBezTo>
                  <a:pt x="7952393" y="4190800"/>
                  <a:pt x="7943543" y="4199651"/>
                  <a:pt x="7943543" y="4210568"/>
                </a:cubicBezTo>
                <a:cubicBezTo>
                  <a:pt x="7943543" y="4221486"/>
                  <a:pt x="7952393" y="4230336"/>
                  <a:pt x="7963311" y="4230336"/>
                </a:cubicBezTo>
                <a:close/>
                <a:moveTo>
                  <a:pt x="7770283" y="4230336"/>
                </a:moveTo>
                <a:cubicBezTo>
                  <a:pt x="7781201" y="4230336"/>
                  <a:pt x="7790052" y="4221486"/>
                  <a:pt x="7790052" y="4210568"/>
                </a:cubicBezTo>
                <a:cubicBezTo>
                  <a:pt x="7790052" y="4199651"/>
                  <a:pt x="7781201" y="4190800"/>
                  <a:pt x="7770283" y="4190800"/>
                </a:cubicBezTo>
                <a:cubicBezTo>
                  <a:pt x="7759366" y="4190800"/>
                  <a:pt x="7750515" y="4199651"/>
                  <a:pt x="7750515" y="4210568"/>
                </a:cubicBezTo>
                <a:cubicBezTo>
                  <a:pt x="7750515" y="4221486"/>
                  <a:pt x="7759366" y="4230336"/>
                  <a:pt x="7770283" y="4230336"/>
                </a:cubicBezTo>
                <a:close/>
                <a:moveTo>
                  <a:pt x="7577256" y="4230336"/>
                </a:moveTo>
                <a:cubicBezTo>
                  <a:pt x="7588174" y="4230336"/>
                  <a:pt x="7597024" y="4221486"/>
                  <a:pt x="7597024" y="4210568"/>
                </a:cubicBezTo>
                <a:cubicBezTo>
                  <a:pt x="7597024" y="4199651"/>
                  <a:pt x="7588174" y="4190800"/>
                  <a:pt x="7577256" y="4190800"/>
                </a:cubicBezTo>
                <a:cubicBezTo>
                  <a:pt x="7566338" y="4190800"/>
                  <a:pt x="7557488" y="4199651"/>
                  <a:pt x="7557488" y="4210568"/>
                </a:cubicBezTo>
                <a:cubicBezTo>
                  <a:pt x="7557488" y="4221486"/>
                  <a:pt x="7566338" y="4230336"/>
                  <a:pt x="7577256" y="4230336"/>
                </a:cubicBezTo>
                <a:close/>
                <a:moveTo>
                  <a:pt x="7384228" y="4230336"/>
                </a:moveTo>
                <a:cubicBezTo>
                  <a:pt x="7395145" y="4230336"/>
                  <a:pt x="7403996" y="4221486"/>
                  <a:pt x="7403996" y="4210568"/>
                </a:cubicBezTo>
                <a:cubicBezTo>
                  <a:pt x="7403996" y="4199651"/>
                  <a:pt x="7395145" y="4190800"/>
                  <a:pt x="7384228" y="4190800"/>
                </a:cubicBezTo>
                <a:cubicBezTo>
                  <a:pt x="7373310" y="4190800"/>
                  <a:pt x="7364459" y="4199651"/>
                  <a:pt x="7364459" y="4210568"/>
                </a:cubicBezTo>
                <a:cubicBezTo>
                  <a:pt x="7364459" y="4221486"/>
                  <a:pt x="7373310" y="4230336"/>
                  <a:pt x="7384228" y="4230336"/>
                </a:cubicBezTo>
                <a:close/>
                <a:moveTo>
                  <a:pt x="7191200" y="4230336"/>
                </a:moveTo>
                <a:cubicBezTo>
                  <a:pt x="7202118" y="4230336"/>
                  <a:pt x="7210968" y="4221486"/>
                  <a:pt x="7210968" y="4210568"/>
                </a:cubicBezTo>
                <a:cubicBezTo>
                  <a:pt x="7210968" y="4199651"/>
                  <a:pt x="7202118" y="4190800"/>
                  <a:pt x="7191200" y="4190800"/>
                </a:cubicBezTo>
                <a:cubicBezTo>
                  <a:pt x="7180283" y="4190800"/>
                  <a:pt x="7171432" y="4199651"/>
                  <a:pt x="7171432" y="4210568"/>
                </a:cubicBezTo>
                <a:cubicBezTo>
                  <a:pt x="7171432" y="4221486"/>
                  <a:pt x="7180283" y="4230336"/>
                  <a:pt x="7191200" y="4230336"/>
                </a:cubicBezTo>
                <a:close/>
                <a:moveTo>
                  <a:pt x="6998173" y="4230336"/>
                </a:moveTo>
                <a:cubicBezTo>
                  <a:pt x="7009090" y="4230336"/>
                  <a:pt x="7017941" y="4221486"/>
                  <a:pt x="7017941" y="4210568"/>
                </a:cubicBezTo>
                <a:cubicBezTo>
                  <a:pt x="7017941" y="4199651"/>
                  <a:pt x="7009090" y="4190800"/>
                  <a:pt x="6998173" y="4190800"/>
                </a:cubicBezTo>
                <a:cubicBezTo>
                  <a:pt x="6987255" y="4190800"/>
                  <a:pt x="6978404" y="4199651"/>
                  <a:pt x="6978404" y="4210568"/>
                </a:cubicBezTo>
                <a:cubicBezTo>
                  <a:pt x="6978404" y="4221486"/>
                  <a:pt x="6987255" y="4230336"/>
                  <a:pt x="6998173" y="4230336"/>
                </a:cubicBezTo>
                <a:close/>
                <a:moveTo>
                  <a:pt x="6805144" y="4230336"/>
                </a:moveTo>
                <a:cubicBezTo>
                  <a:pt x="6816062" y="4230336"/>
                  <a:pt x="6824913" y="4221486"/>
                  <a:pt x="6824913" y="4210568"/>
                </a:cubicBezTo>
                <a:cubicBezTo>
                  <a:pt x="6824913" y="4199651"/>
                  <a:pt x="6816062" y="4190800"/>
                  <a:pt x="6805144" y="4190800"/>
                </a:cubicBezTo>
                <a:cubicBezTo>
                  <a:pt x="6794227" y="4190800"/>
                  <a:pt x="6785376" y="4199651"/>
                  <a:pt x="6785376" y="4210568"/>
                </a:cubicBezTo>
                <a:cubicBezTo>
                  <a:pt x="6785376" y="4221486"/>
                  <a:pt x="6794227" y="4230336"/>
                  <a:pt x="6805144" y="4230336"/>
                </a:cubicBezTo>
                <a:close/>
                <a:moveTo>
                  <a:pt x="6612117" y="4230336"/>
                </a:moveTo>
                <a:cubicBezTo>
                  <a:pt x="6623034" y="4230336"/>
                  <a:pt x="6631885" y="4221486"/>
                  <a:pt x="6631885" y="4210568"/>
                </a:cubicBezTo>
                <a:cubicBezTo>
                  <a:pt x="6631885" y="4199651"/>
                  <a:pt x="6623034" y="4190800"/>
                  <a:pt x="6612117" y="4190800"/>
                </a:cubicBezTo>
                <a:cubicBezTo>
                  <a:pt x="6601199" y="4190800"/>
                  <a:pt x="6592348" y="4199651"/>
                  <a:pt x="6592348" y="4210568"/>
                </a:cubicBezTo>
                <a:cubicBezTo>
                  <a:pt x="6592348" y="4221486"/>
                  <a:pt x="6601199" y="4230336"/>
                  <a:pt x="6612117" y="4230336"/>
                </a:cubicBezTo>
                <a:close/>
                <a:moveTo>
                  <a:pt x="6403778" y="4230336"/>
                </a:moveTo>
                <a:cubicBezTo>
                  <a:pt x="6414695" y="4230336"/>
                  <a:pt x="6423546" y="4221486"/>
                  <a:pt x="6423546" y="4210568"/>
                </a:cubicBezTo>
                <a:cubicBezTo>
                  <a:pt x="6423546" y="4199651"/>
                  <a:pt x="6414695" y="4190800"/>
                  <a:pt x="6403778" y="4190800"/>
                </a:cubicBezTo>
                <a:cubicBezTo>
                  <a:pt x="6392860" y="4190800"/>
                  <a:pt x="6384009" y="4199651"/>
                  <a:pt x="6384009" y="4210568"/>
                </a:cubicBezTo>
                <a:cubicBezTo>
                  <a:pt x="6384009" y="4221486"/>
                  <a:pt x="6392860" y="4230336"/>
                  <a:pt x="6403778" y="4230336"/>
                </a:cubicBezTo>
                <a:close/>
                <a:moveTo>
                  <a:pt x="6210750" y="4230336"/>
                </a:moveTo>
                <a:cubicBezTo>
                  <a:pt x="6221668" y="4230336"/>
                  <a:pt x="6230519" y="4221486"/>
                  <a:pt x="6230519" y="4210568"/>
                </a:cubicBezTo>
                <a:cubicBezTo>
                  <a:pt x="6230519" y="4199651"/>
                  <a:pt x="6221668" y="4190800"/>
                  <a:pt x="6210750" y="4190800"/>
                </a:cubicBezTo>
                <a:cubicBezTo>
                  <a:pt x="6199833" y="4190800"/>
                  <a:pt x="6190982" y="4199651"/>
                  <a:pt x="6190982" y="4210568"/>
                </a:cubicBezTo>
                <a:cubicBezTo>
                  <a:pt x="6190982" y="4221486"/>
                  <a:pt x="6199833" y="4230336"/>
                  <a:pt x="6210750" y="4230336"/>
                </a:cubicBezTo>
                <a:close/>
                <a:moveTo>
                  <a:pt x="6017723" y="4230336"/>
                </a:moveTo>
                <a:cubicBezTo>
                  <a:pt x="6028640" y="4230336"/>
                  <a:pt x="6037491" y="4221486"/>
                  <a:pt x="6037491" y="4210568"/>
                </a:cubicBezTo>
                <a:cubicBezTo>
                  <a:pt x="6037491" y="4199651"/>
                  <a:pt x="6028640" y="4190800"/>
                  <a:pt x="6017723" y="4190800"/>
                </a:cubicBezTo>
                <a:cubicBezTo>
                  <a:pt x="6006805" y="4190800"/>
                  <a:pt x="5997954" y="4199651"/>
                  <a:pt x="5997954" y="4210568"/>
                </a:cubicBezTo>
                <a:cubicBezTo>
                  <a:pt x="5997954" y="4221486"/>
                  <a:pt x="6006805" y="4230336"/>
                  <a:pt x="6017723" y="4230336"/>
                </a:cubicBezTo>
                <a:close/>
                <a:moveTo>
                  <a:pt x="5824694" y="4230336"/>
                </a:moveTo>
                <a:cubicBezTo>
                  <a:pt x="5835612" y="4230336"/>
                  <a:pt x="5844463" y="4221486"/>
                  <a:pt x="5844463" y="4210568"/>
                </a:cubicBezTo>
                <a:cubicBezTo>
                  <a:pt x="5844463" y="4199651"/>
                  <a:pt x="5835612" y="4190800"/>
                  <a:pt x="5824694" y="4190800"/>
                </a:cubicBezTo>
                <a:cubicBezTo>
                  <a:pt x="5813777" y="4190800"/>
                  <a:pt x="5804926" y="4199651"/>
                  <a:pt x="5804926" y="4210568"/>
                </a:cubicBezTo>
                <a:cubicBezTo>
                  <a:pt x="5804926" y="4221486"/>
                  <a:pt x="5813777" y="4230336"/>
                  <a:pt x="5824694" y="4230336"/>
                </a:cubicBezTo>
                <a:close/>
                <a:moveTo>
                  <a:pt x="5631667" y="4230336"/>
                </a:moveTo>
                <a:cubicBezTo>
                  <a:pt x="5642584" y="4230336"/>
                  <a:pt x="5651435" y="4221486"/>
                  <a:pt x="5651435" y="4210568"/>
                </a:cubicBezTo>
                <a:cubicBezTo>
                  <a:pt x="5651435" y="4199651"/>
                  <a:pt x="5642584" y="4190800"/>
                  <a:pt x="5631667" y="4190800"/>
                </a:cubicBezTo>
                <a:cubicBezTo>
                  <a:pt x="5620749" y="4190800"/>
                  <a:pt x="5611899" y="4199651"/>
                  <a:pt x="5611899" y="4210568"/>
                </a:cubicBezTo>
                <a:cubicBezTo>
                  <a:pt x="5611899" y="4221486"/>
                  <a:pt x="5620749" y="4230336"/>
                  <a:pt x="5631667" y="4230336"/>
                </a:cubicBezTo>
                <a:close/>
                <a:moveTo>
                  <a:pt x="5438639" y="4230336"/>
                </a:moveTo>
                <a:cubicBezTo>
                  <a:pt x="5449557" y="4230336"/>
                  <a:pt x="5458408" y="4221486"/>
                  <a:pt x="5458408" y="4210568"/>
                </a:cubicBezTo>
                <a:cubicBezTo>
                  <a:pt x="5458408" y="4199651"/>
                  <a:pt x="5449557" y="4190800"/>
                  <a:pt x="5438639" y="4190800"/>
                </a:cubicBezTo>
                <a:cubicBezTo>
                  <a:pt x="5427722" y="4190800"/>
                  <a:pt x="5418871" y="4199651"/>
                  <a:pt x="5418871" y="4210568"/>
                </a:cubicBezTo>
                <a:cubicBezTo>
                  <a:pt x="5418871" y="4221486"/>
                  <a:pt x="5427722" y="4230336"/>
                  <a:pt x="5438639" y="4230336"/>
                </a:cubicBezTo>
                <a:close/>
                <a:moveTo>
                  <a:pt x="5245612" y="4230336"/>
                </a:moveTo>
                <a:cubicBezTo>
                  <a:pt x="5256529" y="4230336"/>
                  <a:pt x="5265380" y="4221486"/>
                  <a:pt x="5265380" y="4210568"/>
                </a:cubicBezTo>
                <a:cubicBezTo>
                  <a:pt x="5265380" y="4199651"/>
                  <a:pt x="5256529" y="4190800"/>
                  <a:pt x="5245612" y="4190800"/>
                </a:cubicBezTo>
                <a:cubicBezTo>
                  <a:pt x="5234694" y="4190800"/>
                  <a:pt x="5225843" y="4199651"/>
                  <a:pt x="5225843" y="4210568"/>
                </a:cubicBezTo>
                <a:cubicBezTo>
                  <a:pt x="5225843" y="4221486"/>
                  <a:pt x="5234694" y="4230336"/>
                  <a:pt x="5245612" y="4230336"/>
                </a:cubicBezTo>
                <a:close/>
                <a:moveTo>
                  <a:pt x="5052584" y="4230336"/>
                </a:moveTo>
                <a:cubicBezTo>
                  <a:pt x="5063502" y="4230336"/>
                  <a:pt x="5072353" y="4221486"/>
                  <a:pt x="5072353" y="4210568"/>
                </a:cubicBezTo>
                <a:cubicBezTo>
                  <a:pt x="5072353" y="4199651"/>
                  <a:pt x="5063502" y="4190800"/>
                  <a:pt x="5052584" y="4190800"/>
                </a:cubicBezTo>
                <a:cubicBezTo>
                  <a:pt x="5041666" y="4190800"/>
                  <a:pt x="5032815" y="4199651"/>
                  <a:pt x="5032815" y="4210568"/>
                </a:cubicBezTo>
                <a:cubicBezTo>
                  <a:pt x="5032815" y="4221486"/>
                  <a:pt x="5041666" y="4230336"/>
                  <a:pt x="5052584" y="4230336"/>
                </a:cubicBezTo>
                <a:close/>
                <a:moveTo>
                  <a:pt x="4859557" y="4230336"/>
                </a:moveTo>
                <a:cubicBezTo>
                  <a:pt x="4870473" y="4230336"/>
                  <a:pt x="4879324" y="4221486"/>
                  <a:pt x="4879324" y="4210568"/>
                </a:cubicBezTo>
                <a:cubicBezTo>
                  <a:pt x="4879324" y="4199651"/>
                  <a:pt x="4870473" y="4190800"/>
                  <a:pt x="4859557" y="4190800"/>
                </a:cubicBezTo>
                <a:cubicBezTo>
                  <a:pt x="4848639" y="4190800"/>
                  <a:pt x="4839789" y="4199651"/>
                  <a:pt x="4839789" y="4210568"/>
                </a:cubicBezTo>
                <a:cubicBezTo>
                  <a:pt x="4839789" y="4221486"/>
                  <a:pt x="4848639" y="4230336"/>
                  <a:pt x="4859557" y="4230336"/>
                </a:cubicBezTo>
                <a:close/>
                <a:moveTo>
                  <a:pt x="4666528" y="4230336"/>
                </a:moveTo>
                <a:cubicBezTo>
                  <a:pt x="4677446" y="4230336"/>
                  <a:pt x="4686297" y="4221486"/>
                  <a:pt x="4686297" y="4210568"/>
                </a:cubicBezTo>
                <a:cubicBezTo>
                  <a:pt x="4686297" y="4199651"/>
                  <a:pt x="4677446" y="4190800"/>
                  <a:pt x="4666528" y="4190800"/>
                </a:cubicBezTo>
                <a:cubicBezTo>
                  <a:pt x="4655612" y="4190800"/>
                  <a:pt x="4646761" y="4199651"/>
                  <a:pt x="4646761" y="4210568"/>
                </a:cubicBezTo>
                <a:cubicBezTo>
                  <a:pt x="4646761" y="4221486"/>
                  <a:pt x="4655612" y="4230336"/>
                  <a:pt x="4666528" y="4230336"/>
                </a:cubicBezTo>
                <a:close/>
                <a:moveTo>
                  <a:pt x="4473501" y="4230336"/>
                </a:moveTo>
                <a:cubicBezTo>
                  <a:pt x="4484419" y="4230336"/>
                  <a:pt x="4493269" y="4221486"/>
                  <a:pt x="4493269" y="4210568"/>
                </a:cubicBezTo>
                <a:cubicBezTo>
                  <a:pt x="4493269" y="4199651"/>
                  <a:pt x="4484419" y="4190800"/>
                  <a:pt x="4473501" y="4190800"/>
                </a:cubicBezTo>
                <a:cubicBezTo>
                  <a:pt x="4462582" y="4190800"/>
                  <a:pt x="4453732" y="4199651"/>
                  <a:pt x="4453732" y="4210568"/>
                </a:cubicBezTo>
                <a:cubicBezTo>
                  <a:pt x="4453732" y="4221486"/>
                  <a:pt x="4462582" y="4230336"/>
                  <a:pt x="4473501" y="4230336"/>
                </a:cubicBezTo>
                <a:close/>
                <a:moveTo>
                  <a:pt x="4280474" y="4230336"/>
                </a:moveTo>
                <a:cubicBezTo>
                  <a:pt x="4291390" y="4230336"/>
                  <a:pt x="4300242" y="4221486"/>
                  <a:pt x="4300242" y="4210568"/>
                </a:cubicBezTo>
                <a:cubicBezTo>
                  <a:pt x="4300242" y="4199651"/>
                  <a:pt x="4291390" y="4190800"/>
                  <a:pt x="4280474" y="4190800"/>
                </a:cubicBezTo>
                <a:cubicBezTo>
                  <a:pt x="4269556" y="4190800"/>
                  <a:pt x="4260705" y="4199651"/>
                  <a:pt x="4260705" y="4210568"/>
                </a:cubicBezTo>
                <a:cubicBezTo>
                  <a:pt x="4260705" y="4221486"/>
                  <a:pt x="4269556" y="4230336"/>
                  <a:pt x="4280474" y="4230336"/>
                </a:cubicBezTo>
                <a:close/>
                <a:moveTo>
                  <a:pt x="4058922" y="4230336"/>
                </a:moveTo>
                <a:cubicBezTo>
                  <a:pt x="4069840" y="4230336"/>
                  <a:pt x="4078690" y="4221486"/>
                  <a:pt x="4078690" y="4210568"/>
                </a:cubicBezTo>
                <a:cubicBezTo>
                  <a:pt x="4078690" y="4199651"/>
                  <a:pt x="4069840" y="4190800"/>
                  <a:pt x="4058922" y="4190800"/>
                </a:cubicBezTo>
                <a:cubicBezTo>
                  <a:pt x="4048003" y="4190800"/>
                  <a:pt x="4039153" y="4199651"/>
                  <a:pt x="4039153" y="4210568"/>
                </a:cubicBezTo>
                <a:cubicBezTo>
                  <a:pt x="4039153" y="4221486"/>
                  <a:pt x="4048003" y="4230336"/>
                  <a:pt x="4058922" y="4230336"/>
                </a:cubicBezTo>
                <a:close/>
                <a:moveTo>
                  <a:pt x="3865894" y="4230336"/>
                </a:moveTo>
                <a:cubicBezTo>
                  <a:pt x="3876811" y="4230336"/>
                  <a:pt x="3885662" y="4221486"/>
                  <a:pt x="3885662" y="4210568"/>
                </a:cubicBezTo>
                <a:cubicBezTo>
                  <a:pt x="3885662" y="4199651"/>
                  <a:pt x="3876811" y="4190800"/>
                  <a:pt x="3865894" y="4190800"/>
                </a:cubicBezTo>
                <a:cubicBezTo>
                  <a:pt x="3854977" y="4190800"/>
                  <a:pt x="3846126" y="4199651"/>
                  <a:pt x="3846126" y="4210568"/>
                </a:cubicBezTo>
                <a:cubicBezTo>
                  <a:pt x="3846126" y="4221486"/>
                  <a:pt x="3854977" y="4230336"/>
                  <a:pt x="3865894" y="4230336"/>
                </a:cubicBezTo>
                <a:close/>
                <a:moveTo>
                  <a:pt x="3672866" y="4230336"/>
                </a:moveTo>
                <a:cubicBezTo>
                  <a:pt x="3683783" y="4230336"/>
                  <a:pt x="3692634" y="4221486"/>
                  <a:pt x="3692634" y="4210568"/>
                </a:cubicBezTo>
                <a:cubicBezTo>
                  <a:pt x="3692634" y="4199651"/>
                  <a:pt x="3683783" y="4190800"/>
                  <a:pt x="3672866" y="4190800"/>
                </a:cubicBezTo>
                <a:cubicBezTo>
                  <a:pt x="3661948" y="4190800"/>
                  <a:pt x="3653098" y="4199651"/>
                  <a:pt x="3653098" y="4210568"/>
                </a:cubicBezTo>
                <a:cubicBezTo>
                  <a:pt x="3653098" y="4221486"/>
                  <a:pt x="3661948" y="4230336"/>
                  <a:pt x="3672866" y="4230336"/>
                </a:cubicBezTo>
                <a:close/>
                <a:moveTo>
                  <a:pt x="3479838" y="4230336"/>
                </a:moveTo>
                <a:cubicBezTo>
                  <a:pt x="3490755" y="4230336"/>
                  <a:pt x="3499606" y="4221486"/>
                  <a:pt x="3499606" y="4210568"/>
                </a:cubicBezTo>
                <a:cubicBezTo>
                  <a:pt x="3499606" y="4199651"/>
                  <a:pt x="3490755" y="4190800"/>
                  <a:pt x="3479838" y="4190800"/>
                </a:cubicBezTo>
                <a:cubicBezTo>
                  <a:pt x="3468920" y="4190800"/>
                  <a:pt x="3460069" y="4199651"/>
                  <a:pt x="3460069" y="4210568"/>
                </a:cubicBezTo>
                <a:cubicBezTo>
                  <a:pt x="3460069" y="4221486"/>
                  <a:pt x="3468920" y="4230336"/>
                  <a:pt x="3479838" y="4230336"/>
                </a:cubicBezTo>
                <a:close/>
                <a:moveTo>
                  <a:pt x="3286810" y="4230336"/>
                </a:moveTo>
                <a:cubicBezTo>
                  <a:pt x="3297728" y="4230336"/>
                  <a:pt x="3306579" y="4221486"/>
                  <a:pt x="3306579" y="4210568"/>
                </a:cubicBezTo>
                <a:cubicBezTo>
                  <a:pt x="3306579" y="4199651"/>
                  <a:pt x="3297728" y="4190800"/>
                  <a:pt x="3286810" y="4190800"/>
                </a:cubicBezTo>
                <a:cubicBezTo>
                  <a:pt x="3275893" y="4190800"/>
                  <a:pt x="3267042" y="4199651"/>
                  <a:pt x="3267042" y="4210568"/>
                </a:cubicBezTo>
                <a:cubicBezTo>
                  <a:pt x="3267042" y="4221486"/>
                  <a:pt x="3275893" y="4230336"/>
                  <a:pt x="3286810" y="4230336"/>
                </a:cubicBezTo>
                <a:close/>
                <a:moveTo>
                  <a:pt x="3093783" y="4230336"/>
                </a:moveTo>
                <a:cubicBezTo>
                  <a:pt x="3104700" y="4230336"/>
                  <a:pt x="3113551" y="4221486"/>
                  <a:pt x="3113551" y="4210568"/>
                </a:cubicBezTo>
                <a:cubicBezTo>
                  <a:pt x="3113551" y="4199651"/>
                  <a:pt x="3104700" y="4190800"/>
                  <a:pt x="3093783" y="4190800"/>
                </a:cubicBezTo>
                <a:cubicBezTo>
                  <a:pt x="3082865" y="4190800"/>
                  <a:pt x="3074014" y="4199651"/>
                  <a:pt x="3074014" y="4210568"/>
                </a:cubicBezTo>
                <a:cubicBezTo>
                  <a:pt x="3074014" y="4221486"/>
                  <a:pt x="3082865" y="4230336"/>
                  <a:pt x="3093783" y="4230336"/>
                </a:cubicBezTo>
                <a:close/>
                <a:moveTo>
                  <a:pt x="2900755" y="4230336"/>
                </a:moveTo>
                <a:cubicBezTo>
                  <a:pt x="2911673" y="4230336"/>
                  <a:pt x="2920524" y="4221486"/>
                  <a:pt x="2920524" y="4210568"/>
                </a:cubicBezTo>
                <a:cubicBezTo>
                  <a:pt x="2920524" y="4199651"/>
                  <a:pt x="2911673" y="4190800"/>
                  <a:pt x="2900755" y="4190800"/>
                </a:cubicBezTo>
                <a:cubicBezTo>
                  <a:pt x="2889838" y="4190800"/>
                  <a:pt x="2880987" y="4199651"/>
                  <a:pt x="2880987" y="4210568"/>
                </a:cubicBezTo>
                <a:cubicBezTo>
                  <a:pt x="2880987" y="4221486"/>
                  <a:pt x="2889838" y="4230336"/>
                  <a:pt x="2900755" y="4230336"/>
                </a:cubicBezTo>
                <a:close/>
                <a:moveTo>
                  <a:pt x="2707727" y="4230336"/>
                </a:moveTo>
                <a:cubicBezTo>
                  <a:pt x="2718644" y="4230336"/>
                  <a:pt x="2727495" y="4221486"/>
                  <a:pt x="2727495" y="4210568"/>
                </a:cubicBezTo>
                <a:cubicBezTo>
                  <a:pt x="2727495" y="4199651"/>
                  <a:pt x="2718644" y="4190800"/>
                  <a:pt x="2707727" y="4190800"/>
                </a:cubicBezTo>
                <a:cubicBezTo>
                  <a:pt x="2696809" y="4190800"/>
                  <a:pt x="2687958" y="4199651"/>
                  <a:pt x="2687958" y="4210568"/>
                </a:cubicBezTo>
                <a:cubicBezTo>
                  <a:pt x="2687958" y="4221486"/>
                  <a:pt x="2696809" y="4230336"/>
                  <a:pt x="2707727" y="4230336"/>
                </a:cubicBezTo>
                <a:close/>
                <a:moveTo>
                  <a:pt x="2514699" y="4230336"/>
                </a:moveTo>
                <a:cubicBezTo>
                  <a:pt x="2525617" y="4230336"/>
                  <a:pt x="2534468" y="4221486"/>
                  <a:pt x="2534468" y="4210568"/>
                </a:cubicBezTo>
                <a:cubicBezTo>
                  <a:pt x="2534468" y="4199651"/>
                  <a:pt x="2525617" y="4190800"/>
                  <a:pt x="2514699" y="4190800"/>
                </a:cubicBezTo>
                <a:cubicBezTo>
                  <a:pt x="2503782" y="4190800"/>
                  <a:pt x="2494931" y="4199651"/>
                  <a:pt x="2494931" y="4210568"/>
                </a:cubicBezTo>
                <a:cubicBezTo>
                  <a:pt x="2494931" y="4221486"/>
                  <a:pt x="2503782" y="4230336"/>
                  <a:pt x="2514699" y="4230336"/>
                </a:cubicBezTo>
                <a:close/>
                <a:moveTo>
                  <a:pt x="2321672" y="4230336"/>
                </a:moveTo>
                <a:cubicBezTo>
                  <a:pt x="2332589" y="4230336"/>
                  <a:pt x="2341440" y="4221486"/>
                  <a:pt x="2341440" y="4210568"/>
                </a:cubicBezTo>
                <a:cubicBezTo>
                  <a:pt x="2341440" y="4199651"/>
                  <a:pt x="2332589" y="4190800"/>
                  <a:pt x="2321672" y="4190800"/>
                </a:cubicBezTo>
                <a:cubicBezTo>
                  <a:pt x="2310754" y="4190800"/>
                  <a:pt x="2301903" y="4199651"/>
                  <a:pt x="2301903" y="4210568"/>
                </a:cubicBezTo>
                <a:cubicBezTo>
                  <a:pt x="2301903" y="4221486"/>
                  <a:pt x="2310754" y="4230336"/>
                  <a:pt x="2321672" y="4230336"/>
                </a:cubicBezTo>
                <a:close/>
                <a:moveTo>
                  <a:pt x="2128643" y="4230336"/>
                </a:moveTo>
                <a:cubicBezTo>
                  <a:pt x="2139561" y="4230336"/>
                  <a:pt x="2148412" y="4221486"/>
                  <a:pt x="2148412" y="4210568"/>
                </a:cubicBezTo>
                <a:cubicBezTo>
                  <a:pt x="2148412" y="4199651"/>
                  <a:pt x="2139561" y="4190800"/>
                  <a:pt x="2128643" y="4190800"/>
                </a:cubicBezTo>
                <a:cubicBezTo>
                  <a:pt x="2117726" y="4190800"/>
                  <a:pt x="2108875" y="4199651"/>
                  <a:pt x="2108875" y="4210568"/>
                </a:cubicBezTo>
                <a:cubicBezTo>
                  <a:pt x="2108875" y="4221486"/>
                  <a:pt x="2117726" y="4230336"/>
                  <a:pt x="2128643" y="4230336"/>
                </a:cubicBezTo>
                <a:close/>
                <a:moveTo>
                  <a:pt x="1935616" y="4230336"/>
                </a:moveTo>
                <a:cubicBezTo>
                  <a:pt x="1946533" y="4230336"/>
                  <a:pt x="1955384" y="4221486"/>
                  <a:pt x="1955384" y="4210568"/>
                </a:cubicBezTo>
                <a:cubicBezTo>
                  <a:pt x="1955384" y="4199651"/>
                  <a:pt x="1946533" y="4190800"/>
                  <a:pt x="1935616" y="4190800"/>
                </a:cubicBezTo>
                <a:cubicBezTo>
                  <a:pt x="1924698" y="4190800"/>
                  <a:pt x="1915848" y="4199651"/>
                  <a:pt x="1915848" y="4210568"/>
                </a:cubicBezTo>
                <a:cubicBezTo>
                  <a:pt x="1915848" y="4221486"/>
                  <a:pt x="1924698" y="4230336"/>
                  <a:pt x="1935616" y="4230336"/>
                </a:cubicBezTo>
                <a:close/>
                <a:moveTo>
                  <a:pt x="1727277" y="4230336"/>
                </a:moveTo>
                <a:cubicBezTo>
                  <a:pt x="1738195" y="4230336"/>
                  <a:pt x="1747045" y="4221486"/>
                  <a:pt x="1747045" y="4210568"/>
                </a:cubicBezTo>
                <a:cubicBezTo>
                  <a:pt x="1747045" y="4199651"/>
                  <a:pt x="1738195" y="4190800"/>
                  <a:pt x="1727277" y="4190800"/>
                </a:cubicBezTo>
                <a:cubicBezTo>
                  <a:pt x="1716359" y="4190800"/>
                  <a:pt x="1707508" y="4199651"/>
                  <a:pt x="1707508" y="4210568"/>
                </a:cubicBezTo>
                <a:cubicBezTo>
                  <a:pt x="1707508" y="4221486"/>
                  <a:pt x="1716359" y="4230336"/>
                  <a:pt x="1727277" y="4230336"/>
                </a:cubicBezTo>
                <a:close/>
                <a:moveTo>
                  <a:pt x="1534249" y="4230336"/>
                </a:moveTo>
                <a:cubicBezTo>
                  <a:pt x="1545167" y="4230336"/>
                  <a:pt x="1554018" y="4221486"/>
                  <a:pt x="1554018" y="4210568"/>
                </a:cubicBezTo>
                <a:cubicBezTo>
                  <a:pt x="1554018" y="4199651"/>
                  <a:pt x="1545167" y="4190800"/>
                  <a:pt x="1534249" y="4190800"/>
                </a:cubicBezTo>
                <a:cubicBezTo>
                  <a:pt x="1523332" y="4190800"/>
                  <a:pt x="1514481" y="4199651"/>
                  <a:pt x="1514481" y="4210568"/>
                </a:cubicBezTo>
                <a:cubicBezTo>
                  <a:pt x="1514481" y="4221486"/>
                  <a:pt x="1523332" y="4230336"/>
                  <a:pt x="1534249" y="4230336"/>
                </a:cubicBezTo>
                <a:close/>
                <a:moveTo>
                  <a:pt x="1341222" y="4230336"/>
                </a:moveTo>
                <a:cubicBezTo>
                  <a:pt x="1352139" y="4230336"/>
                  <a:pt x="1360990" y="4221486"/>
                  <a:pt x="1360990" y="4210568"/>
                </a:cubicBezTo>
                <a:cubicBezTo>
                  <a:pt x="1360990" y="4199651"/>
                  <a:pt x="1352139" y="4190800"/>
                  <a:pt x="1341222" y="4190800"/>
                </a:cubicBezTo>
                <a:cubicBezTo>
                  <a:pt x="1330304" y="4190800"/>
                  <a:pt x="1321453" y="4199651"/>
                  <a:pt x="1321453" y="4210568"/>
                </a:cubicBezTo>
                <a:cubicBezTo>
                  <a:pt x="1321453" y="4221486"/>
                  <a:pt x="1330304" y="4230336"/>
                  <a:pt x="1341222" y="4230336"/>
                </a:cubicBezTo>
                <a:close/>
                <a:moveTo>
                  <a:pt x="1148193" y="4230336"/>
                </a:moveTo>
                <a:cubicBezTo>
                  <a:pt x="1159111" y="4230336"/>
                  <a:pt x="1167962" y="4221486"/>
                  <a:pt x="1167962" y="4210568"/>
                </a:cubicBezTo>
                <a:cubicBezTo>
                  <a:pt x="1167962" y="4199651"/>
                  <a:pt x="1159111" y="4190800"/>
                  <a:pt x="1148193" y="4190800"/>
                </a:cubicBezTo>
                <a:cubicBezTo>
                  <a:pt x="1137276" y="4190800"/>
                  <a:pt x="1128425" y="4199651"/>
                  <a:pt x="1128425" y="4210568"/>
                </a:cubicBezTo>
                <a:cubicBezTo>
                  <a:pt x="1128425" y="4221486"/>
                  <a:pt x="1137276" y="4230336"/>
                  <a:pt x="1148193" y="4230336"/>
                </a:cubicBezTo>
                <a:close/>
                <a:moveTo>
                  <a:pt x="955166" y="4230336"/>
                </a:moveTo>
                <a:cubicBezTo>
                  <a:pt x="966083" y="4230336"/>
                  <a:pt x="974934" y="4221486"/>
                  <a:pt x="974934" y="4210568"/>
                </a:cubicBezTo>
                <a:cubicBezTo>
                  <a:pt x="974934" y="4199651"/>
                  <a:pt x="966083" y="4190800"/>
                  <a:pt x="955166" y="4190800"/>
                </a:cubicBezTo>
                <a:cubicBezTo>
                  <a:pt x="944248" y="4190800"/>
                  <a:pt x="935398" y="4199651"/>
                  <a:pt x="935398" y="4210568"/>
                </a:cubicBezTo>
                <a:cubicBezTo>
                  <a:pt x="935398" y="4221486"/>
                  <a:pt x="944248" y="4230336"/>
                  <a:pt x="955166" y="4230336"/>
                </a:cubicBezTo>
                <a:close/>
                <a:moveTo>
                  <a:pt x="762138" y="4230336"/>
                </a:moveTo>
                <a:cubicBezTo>
                  <a:pt x="773056" y="4230336"/>
                  <a:pt x="781907" y="4221486"/>
                  <a:pt x="781907" y="4210568"/>
                </a:cubicBezTo>
                <a:cubicBezTo>
                  <a:pt x="781907" y="4199651"/>
                  <a:pt x="773056" y="4190800"/>
                  <a:pt x="762138" y="4190800"/>
                </a:cubicBezTo>
                <a:cubicBezTo>
                  <a:pt x="751221" y="4190800"/>
                  <a:pt x="742370" y="4199651"/>
                  <a:pt x="742370" y="4210568"/>
                </a:cubicBezTo>
                <a:cubicBezTo>
                  <a:pt x="742370" y="4221486"/>
                  <a:pt x="751221" y="4230336"/>
                  <a:pt x="762138" y="4230336"/>
                </a:cubicBezTo>
                <a:close/>
                <a:moveTo>
                  <a:pt x="569111" y="4230336"/>
                </a:moveTo>
                <a:cubicBezTo>
                  <a:pt x="580028" y="4230336"/>
                  <a:pt x="588879" y="4221486"/>
                  <a:pt x="588879" y="4210568"/>
                </a:cubicBezTo>
                <a:cubicBezTo>
                  <a:pt x="588879" y="4199651"/>
                  <a:pt x="580028" y="4190800"/>
                  <a:pt x="569111" y="4190800"/>
                </a:cubicBezTo>
                <a:cubicBezTo>
                  <a:pt x="558193" y="4190800"/>
                  <a:pt x="549343" y="4199651"/>
                  <a:pt x="549343" y="4210568"/>
                </a:cubicBezTo>
                <a:cubicBezTo>
                  <a:pt x="549343" y="4221486"/>
                  <a:pt x="558193" y="4230336"/>
                  <a:pt x="569111" y="4230336"/>
                </a:cubicBezTo>
                <a:close/>
                <a:moveTo>
                  <a:pt x="376082" y="4230336"/>
                </a:moveTo>
                <a:cubicBezTo>
                  <a:pt x="387000" y="4230336"/>
                  <a:pt x="395851" y="4221486"/>
                  <a:pt x="395851" y="4210568"/>
                </a:cubicBezTo>
                <a:cubicBezTo>
                  <a:pt x="395851" y="4199651"/>
                  <a:pt x="387000" y="4190800"/>
                  <a:pt x="376082" y="4190800"/>
                </a:cubicBezTo>
                <a:cubicBezTo>
                  <a:pt x="365165" y="4190800"/>
                  <a:pt x="356314" y="4199651"/>
                  <a:pt x="356314" y="4210568"/>
                </a:cubicBezTo>
                <a:cubicBezTo>
                  <a:pt x="356314" y="4221486"/>
                  <a:pt x="365165" y="4230336"/>
                  <a:pt x="376082" y="4230336"/>
                </a:cubicBezTo>
                <a:close/>
                <a:moveTo>
                  <a:pt x="183055" y="4230336"/>
                </a:moveTo>
                <a:cubicBezTo>
                  <a:pt x="193973" y="4230336"/>
                  <a:pt x="202823" y="4221486"/>
                  <a:pt x="202823" y="4210568"/>
                </a:cubicBezTo>
                <a:cubicBezTo>
                  <a:pt x="202823" y="4199651"/>
                  <a:pt x="193973" y="4190800"/>
                  <a:pt x="183055" y="4190800"/>
                </a:cubicBezTo>
                <a:cubicBezTo>
                  <a:pt x="172137" y="4190800"/>
                  <a:pt x="163287" y="4199651"/>
                  <a:pt x="163287" y="4210568"/>
                </a:cubicBezTo>
                <a:cubicBezTo>
                  <a:pt x="163287" y="4221486"/>
                  <a:pt x="172137" y="4230336"/>
                  <a:pt x="183055" y="4230336"/>
                </a:cubicBezTo>
                <a:close/>
                <a:moveTo>
                  <a:pt x="0" y="4423884"/>
                </a:moveTo>
                <a:lnTo>
                  <a:pt x="4006" y="4422225"/>
                </a:lnTo>
                <a:cubicBezTo>
                  <a:pt x="7583" y="4418648"/>
                  <a:pt x="9796" y="4413706"/>
                  <a:pt x="9796" y="4408247"/>
                </a:cubicBezTo>
                <a:cubicBezTo>
                  <a:pt x="9796" y="4402788"/>
                  <a:pt x="7583" y="4397846"/>
                  <a:pt x="4006" y="4394269"/>
                </a:cubicBezTo>
                <a:lnTo>
                  <a:pt x="0" y="4392610"/>
                </a:lnTo>
                <a:close/>
                <a:moveTo>
                  <a:pt x="8349367" y="4428015"/>
                </a:moveTo>
                <a:cubicBezTo>
                  <a:pt x="8354825" y="4428015"/>
                  <a:pt x="8359767" y="4425802"/>
                  <a:pt x="8363345" y="4422225"/>
                </a:cubicBezTo>
                <a:lnTo>
                  <a:pt x="8366380" y="4414898"/>
                </a:lnTo>
                <a:lnTo>
                  <a:pt x="8366380" y="4401596"/>
                </a:lnTo>
                <a:lnTo>
                  <a:pt x="8363345" y="4394269"/>
                </a:lnTo>
                <a:cubicBezTo>
                  <a:pt x="8359767" y="4390692"/>
                  <a:pt x="8354825" y="4388479"/>
                  <a:pt x="8349367" y="4388479"/>
                </a:cubicBezTo>
                <a:cubicBezTo>
                  <a:pt x="8338449" y="4388479"/>
                  <a:pt x="8329598" y="4397330"/>
                  <a:pt x="8329598" y="4408247"/>
                </a:cubicBezTo>
                <a:cubicBezTo>
                  <a:pt x="8329598" y="4419165"/>
                  <a:pt x="8338449" y="4428015"/>
                  <a:pt x="8349367" y="4428015"/>
                </a:cubicBezTo>
                <a:close/>
                <a:moveTo>
                  <a:pt x="8156338" y="4428015"/>
                </a:moveTo>
                <a:cubicBezTo>
                  <a:pt x="8167256" y="4428015"/>
                  <a:pt x="8176107" y="4419165"/>
                  <a:pt x="8176107" y="4408247"/>
                </a:cubicBezTo>
                <a:cubicBezTo>
                  <a:pt x="8176107" y="4397330"/>
                  <a:pt x="8167256" y="4388479"/>
                  <a:pt x="8156338" y="4388479"/>
                </a:cubicBezTo>
                <a:cubicBezTo>
                  <a:pt x="8145421" y="4388479"/>
                  <a:pt x="8136570" y="4397330"/>
                  <a:pt x="8136570" y="4408247"/>
                </a:cubicBezTo>
                <a:cubicBezTo>
                  <a:pt x="8136570" y="4419165"/>
                  <a:pt x="8145421" y="4428015"/>
                  <a:pt x="8156338" y="4428015"/>
                </a:cubicBezTo>
                <a:close/>
                <a:moveTo>
                  <a:pt x="7963311" y="4428015"/>
                </a:moveTo>
                <a:cubicBezTo>
                  <a:pt x="7974228" y="4428015"/>
                  <a:pt x="7983079" y="4419165"/>
                  <a:pt x="7983079" y="4408247"/>
                </a:cubicBezTo>
                <a:cubicBezTo>
                  <a:pt x="7983079" y="4397330"/>
                  <a:pt x="7974228" y="4388479"/>
                  <a:pt x="7963311" y="4388479"/>
                </a:cubicBezTo>
                <a:cubicBezTo>
                  <a:pt x="7952393" y="4388479"/>
                  <a:pt x="7943543" y="4397330"/>
                  <a:pt x="7943543" y="4408247"/>
                </a:cubicBezTo>
                <a:cubicBezTo>
                  <a:pt x="7943543" y="4419165"/>
                  <a:pt x="7952393" y="4428015"/>
                  <a:pt x="7963311" y="4428015"/>
                </a:cubicBezTo>
                <a:close/>
                <a:moveTo>
                  <a:pt x="7770283" y="4428015"/>
                </a:moveTo>
                <a:cubicBezTo>
                  <a:pt x="7781201" y="4428015"/>
                  <a:pt x="7790052" y="4419165"/>
                  <a:pt x="7790052" y="4408247"/>
                </a:cubicBezTo>
                <a:cubicBezTo>
                  <a:pt x="7790052" y="4397330"/>
                  <a:pt x="7781201" y="4388479"/>
                  <a:pt x="7770283" y="4388479"/>
                </a:cubicBezTo>
                <a:cubicBezTo>
                  <a:pt x="7759366" y="4388479"/>
                  <a:pt x="7750515" y="4397330"/>
                  <a:pt x="7750515" y="4408247"/>
                </a:cubicBezTo>
                <a:cubicBezTo>
                  <a:pt x="7750515" y="4419165"/>
                  <a:pt x="7759366" y="4428015"/>
                  <a:pt x="7770283" y="4428015"/>
                </a:cubicBezTo>
                <a:close/>
                <a:moveTo>
                  <a:pt x="7577256" y="4428015"/>
                </a:moveTo>
                <a:cubicBezTo>
                  <a:pt x="7588174" y="4428015"/>
                  <a:pt x="7597024" y="4419165"/>
                  <a:pt x="7597024" y="4408247"/>
                </a:cubicBezTo>
                <a:cubicBezTo>
                  <a:pt x="7597024" y="4397330"/>
                  <a:pt x="7588174" y="4388479"/>
                  <a:pt x="7577256" y="4388479"/>
                </a:cubicBezTo>
                <a:cubicBezTo>
                  <a:pt x="7566338" y="4388479"/>
                  <a:pt x="7557488" y="4397330"/>
                  <a:pt x="7557488" y="4408247"/>
                </a:cubicBezTo>
                <a:cubicBezTo>
                  <a:pt x="7557488" y="4419165"/>
                  <a:pt x="7566338" y="4428015"/>
                  <a:pt x="7577256" y="4428015"/>
                </a:cubicBezTo>
                <a:close/>
                <a:moveTo>
                  <a:pt x="7384228" y="4428015"/>
                </a:moveTo>
                <a:cubicBezTo>
                  <a:pt x="7395145" y="4428015"/>
                  <a:pt x="7403996" y="4419165"/>
                  <a:pt x="7403996" y="4408247"/>
                </a:cubicBezTo>
                <a:cubicBezTo>
                  <a:pt x="7403996" y="4397330"/>
                  <a:pt x="7395145" y="4388479"/>
                  <a:pt x="7384228" y="4388479"/>
                </a:cubicBezTo>
                <a:cubicBezTo>
                  <a:pt x="7373310" y="4388479"/>
                  <a:pt x="7364459" y="4397330"/>
                  <a:pt x="7364459" y="4408247"/>
                </a:cubicBezTo>
                <a:cubicBezTo>
                  <a:pt x="7364459" y="4419165"/>
                  <a:pt x="7373310" y="4428015"/>
                  <a:pt x="7384228" y="4428015"/>
                </a:cubicBezTo>
                <a:close/>
                <a:moveTo>
                  <a:pt x="7191200" y="4428015"/>
                </a:moveTo>
                <a:cubicBezTo>
                  <a:pt x="7202118" y="4428015"/>
                  <a:pt x="7210968" y="4419165"/>
                  <a:pt x="7210968" y="4408247"/>
                </a:cubicBezTo>
                <a:cubicBezTo>
                  <a:pt x="7210968" y="4397330"/>
                  <a:pt x="7202118" y="4388479"/>
                  <a:pt x="7191200" y="4388479"/>
                </a:cubicBezTo>
                <a:cubicBezTo>
                  <a:pt x="7180283" y="4388479"/>
                  <a:pt x="7171432" y="4397330"/>
                  <a:pt x="7171432" y="4408247"/>
                </a:cubicBezTo>
                <a:cubicBezTo>
                  <a:pt x="7171432" y="4419165"/>
                  <a:pt x="7180283" y="4428015"/>
                  <a:pt x="7191200" y="4428015"/>
                </a:cubicBezTo>
                <a:close/>
                <a:moveTo>
                  <a:pt x="6998173" y="4428015"/>
                </a:moveTo>
                <a:cubicBezTo>
                  <a:pt x="7009090" y="4428015"/>
                  <a:pt x="7017941" y="4419165"/>
                  <a:pt x="7017941" y="4408247"/>
                </a:cubicBezTo>
                <a:cubicBezTo>
                  <a:pt x="7017941" y="4397330"/>
                  <a:pt x="7009090" y="4388479"/>
                  <a:pt x="6998173" y="4388479"/>
                </a:cubicBezTo>
                <a:cubicBezTo>
                  <a:pt x="6987255" y="4388479"/>
                  <a:pt x="6978404" y="4397330"/>
                  <a:pt x="6978404" y="4408247"/>
                </a:cubicBezTo>
                <a:cubicBezTo>
                  <a:pt x="6978404" y="4419165"/>
                  <a:pt x="6987255" y="4428015"/>
                  <a:pt x="6998173" y="4428015"/>
                </a:cubicBezTo>
                <a:close/>
                <a:moveTo>
                  <a:pt x="6805144" y="4428015"/>
                </a:moveTo>
                <a:cubicBezTo>
                  <a:pt x="6816062" y="4428015"/>
                  <a:pt x="6824913" y="4419165"/>
                  <a:pt x="6824913" y="4408247"/>
                </a:cubicBezTo>
                <a:cubicBezTo>
                  <a:pt x="6824913" y="4397330"/>
                  <a:pt x="6816062" y="4388479"/>
                  <a:pt x="6805144" y="4388479"/>
                </a:cubicBezTo>
                <a:cubicBezTo>
                  <a:pt x="6794227" y="4388479"/>
                  <a:pt x="6785376" y="4397330"/>
                  <a:pt x="6785376" y="4408247"/>
                </a:cubicBezTo>
                <a:cubicBezTo>
                  <a:pt x="6785376" y="4419165"/>
                  <a:pt x="6794227" y="4428015"/>
                  <a:pt x="6805144" y="4428015"/>
                </a:cubicBezTo>
                <a:close/>
                <a:moveTo>
                  <a:pt x="6612117" y="4428015"/>
                </a:moveTo>
                <a:cubicBezTo>
                  <a:pt x="6623034" y="4428015"/>
                  <a:pt x="6631885" y="4419165"/>
                  <a:pt x="6631885" y="4408247"/>
                </a:cubicBezTo>
                <a:cubicBezTo>
                  <a:pt x="6631885" y="4397330"/>
                  <a:pt x="6623034" y="4388479"/>
                  <a:pt x="6612117" y="4388479"/>
                </a:cubicBezTo>
                <a:cubicBezTo>
                  <a:pt x="6601199" y="4388479"/>
                  <a:pt x="6592348" y="4397330"/>
                  <a:pt x="6592348" y="4408247"/>
                </a:cubicBezTo>
                <a:cubicBezTo>
                  <a:pt x="6592348" y="4419165"/>
                  <a:pt x="6601199" y="4428015"/>
                  <a:pt x="6612117" y="4428015"/>
                </a:cubicBezTo>
                <a:close/>
                <a:moveTo>
                  <a:pt x="6403778" y="4428015"/>
                </a:moveTo>
                <a:cubicBezTo>
                  <a:pt x="6414695" y="4428015"/>
                  <a:pt x="6423546" y="4419165"/>
                  <a:pt x="6423546" y="4408247"/>
                </a:cubicBezTo>
                <a:cubicBezTo>
                  <a:pt x="6423546" y="4397330"/>
                  <a:pt x="6414695" y="4388479"/>
                  <a:pt x="6403778" y="4388479"/>
                </a:cubicBezTo>
                <a:cubicBezTo>
                  <a:pt x="6392860" y="4388479"/>
                  <a:pt x="6384009" y="4397330"/>
                  <a:pt x="6384009" y="4408247"/>
                </a:cubicBezTo>
                <a:cubicBezTo>
                  <a:pt x="6384009" y="4419165"/>
                  <a:pt x="6392860" y="4428015"/>
                  <a:pt x="6403778" y="4428015"/>
                </a:cubicBezTo>
                <a:close/>
                <a:moveTo>
                  <a:pt x="6210750" y="4428015"/>
                </a:moveTo>
                <a:cubicBezTo>
                  <a:pt x="6221668" y="4428015"/>
                  <a:pt x="6230519" y="4419165"/>
                  <a:pt x="6230519" y="4408247"/>
                </a:cubicBezTo>
                <a:cubicBezTo>
                  <a:pt x="6230519" y="4397330"/>
                  <a:pt x="6221668" y="4388479"/>
                  <a:pt x="6210750" y="4388479"/>
                </a:cubicBezTo>
                <a:cubicBezTo>
                  <a:pt x="6199833" y="4388479"/>
                  <a:pt x="6190982" y="4397330"/>
                  <a:pt x="6190982" y="4408247"/>
                </a:cubicBezTo>
                <a:cubicBezTo>
                  <a:pt x="6190982" y="4419165"/>
                  <a:pt x="6199833" y="4428015"/>
                  <a:pt x="6210750" y="4428015"/>
                </a:cubicBezTo>
                <a:close/>
                <a:moveTo>
                  <a:pt x="6017723" y="4428015"/>
                </a:moveTo>
                <a:cubicBezTo>
                  <a:pt x="6028640" y="4428015"/>
                  <a:pt x="6037491" y="4419165"/>
                  <a:pt x="6037491" y="4408247"/>
                </a:cubicBezTo>
                <a:cubicBezTo>
                  <a:pt x="6037491" y="4397330"/>
                  <a:pt x="6028640" y="4388479"/>
                  <a:pt x="6017723" y="4388479"/>
                </a:cubicBezTo>
                <a:cubicBezTo>
                  <a:pt x="6006805" y="4388479"/>
                  <a:pt x="5997954" y="4397330"/>
                  <a:pt x="5997954" y="4408247"/>
                </a:cubicBezTo>
                <a:cubicBezTo>
                  <a:pt x="5997954" y="4419165"/>
                  <a:pt x="6006805" y="4428015"/>
                  <a:pt x="6017723" y="4428015"/>
                </a:cubicBezTo>
                <a:close/>
                <a:moveTo>
                  <a:pt x="5824694" y="4428015"/>
                </a:moveTo>
                <a:cubicBezTo>
                  <a:pt x="5835612" y="4428015"/>
                  <a:pt x="5844463" y="4419165"/>
                  <a:pt x="5844463" y="4408247"/>
                </a:cubicBezTo>
                <a:cubicBezTo>
                  <a:pt x="5844463" y="4397330"/>
                  <a:pt x="5835612" y="4388479"/>
                  <a:pt x="5824694" y="4388479"/>
                </a:cubicBezTo>
                <a:cubicBezTo>
                  <a:pt x="5813777" y="4388479"/>
                  <a:pt x="5804926" y="4397330"/>
                  <a:pt x="5804926" y="4408247"/>
                </a:cubicBezTo>
                <a:cubicBezTo>
                  <a:pt x="5804926" y="4419165"/>
                  <a:pt x="5813777" y="4428015"/>
                  <a:pt x="5824694" y="4428015"/>
                </a:cubicBezTo>
                <a:close/>
                <a:moveTo>
                  <a:pt x="5631667" y="4428015"/>
                </a:moveTo>
                <a:cubicBezTo>
                  <a:pt x="5642584" y="4428015"/>
                  <a:pt x="5651435" y="4419165"/>
                  <a:pt x="5651435" y="4408247"/>
                </a:cubicBezTo>
                <a:cubicBezTo>
                  <a:pt x="5651435" y="4397330"/>
                  <a:pt x="5642584" y="4388479"/>
                  <a:pt x="5631667" y="4388479"/>
                </a:cubicBezTo>
                <a:cubicBezTo>
                  <a:pt x="5620749" y="4388479"/>
                  <a:pt x="5611899" y="4397330"/>
                  <a:pt x="5611899" y="4408247"/>
                </a:cubicBezTo>
                <a:cubicBezTo>
                  <a:pt x="5611899" y="4419165"/>
                  <a:pt x="5620749" y="4428015"/>
                  <a:pt x="5631667" y="4428015"/>
                </a:cubicBezTo>
                <a:close/>
                <a:moveTo>
                  <a:pt x="5438639" y="4428015"/>
                </a:moveTo>
                <a:cubicBezTo>
                  <a:pt x="5449557" y="4428015"/>
                  <a:pt x="5458408" y="4419165"/>
                  <a:pt x="5458408" y="4408247"/>
                </a:cubicBezTo>
                <a:cubicBezTo>
                  <a:pt x="5458408" y="4397330"/>
                  <a:pt x="5449557" y="4388479"/>
                  <a:pt x="5438639" y="4388479"/>
                </a:cubicBezTo>
                <a:cubicBezTo>
                  <a:pt x="5427722" y="4388479"/>
                  <a:pt x="5418871" y="4397330"/>
                  <a:pt x="5418871" y="4408247"/>
                </a:cubicBezTo>
                <a:cubicBezTo>
                  <a:pt x="5418871" y="4419165"/>
                  <a:pt x="5427722" y="4428015"/>
                  <a:pt x="5438639" y="4428015"/>
                </a:cubicBezTo>
                <a:close/>
                <a:moveTo>
                  <a:pt x="5245612" y="4428015"/>
                </a:moveTo>
                <a:cubicBezTo>
                  <a:pt x="5256529" y="4428015"/>
                  <a:pt x="5265380" y="4419165"/>
                  <a:pt x="5265380" y="4408247"/>
                </a:cubicBezTo>
                <a:cubicBezTo>
                  <a:pt x="5265380" y="4397330"/>
                  <a:pt x="5256529" y="4388479"/>
                  <a:pt x="5245612" y="4388479"/>
                </a:cubicBezTo>
                <a:cubicBezTo>
                  <a:pt x="5234694" y="4388479"/>
                  <a:pt x="5225843" y="4397330"/>
                  <a:pt x="5225843" y="4408247"/>
                </a:cubicBezTo>
                <a:cubicBezTo>
                  <a:pt x="5225843" y="4419165"/>
                  <a:pt x="5234694" y="4428015"/>
                  <a:pt x="5245612" y="4428015"/>
                </a:cubicBezTo>
                <a:close/>
                <a:moveTo>
                  <a:pt x="5052584" y="4428015"/>
                </a:moveTo>
                <a:cubicBezTo>
                  <a:pt x="5063502" y="4428015"/>
                  <a:pt x="5072353" y="4419165"/>
                  <a:pt x="5072353" y="4408247"/>
                </a:cubicBezTo>
                <a:cubicBezTo>
                  <a:pt x="5072353" y="4397330"/>
                  <a:pt x="5063502" y="4388479"/>
                  <a:pt x="5052584" y="4388479"/>
                </a:cubicBezTo>
                <a:cubicBezTo>
                  <a:pt x="5041666" y="4388479"/>
                  <a:pt x="5032815" y="4397330"/>
                  <a:pt x="5032815" y="4408247"/>
                </a:cubicBezTo>
                <a:cubicBezTo>
                  <a:pt x="5032815" y="4419165"/>
                  <a:pt x="5041666" y="4428015"/>
                  <a:pt x="5052584" y="4428015"/>
                </a:cubicBezTo>
                <a:close/>
                <a:moveTo>
                  <a:pt x="4859557" y="4428015"/>
                </a:moveTo>
                <a:cubicBezTo>
                  <a:pt x="4870473" y="4428015"/>
                  <a:pt x="4879324" y="4419165"/>
                  <a:pt x="4879324" y="4408247"/>
                </a:cubicBezTo>
                <a:cubicBezTo>
                  <a:pt x="4879324" y="4397330"/>
                  <a:pt x="4870473" y="4388479"/>
                  <a:pt x="4859557" y="4388479"/>
                </a:cubicBezTo>
                <a:cubicBezTo>
                  <a:pt x="4848639" y="4388479"/>
                  <a:pt x="4839789" y="4397330"/>
                  <a:pt x="4839789" y="4408247"/>
                </a:cubicBezTo>
                <a:cubicBezTo>
                  <a:pt x="4839789" y="4419165"/>
                  <a:pt x="4848639" y="4428015"/>
                  <a:pt x="4859557" y="4428015"/>
                </a:cubicBezTo>
                <a:close/>
                <a:moveTo>
                  <a:pt x="4666528" y="4428015"/>
                </a:moveTo>
                <a:cubicBezTo>
                  <a:pt x="4677446" y="4428015"/>
                  <a:pt x="4686297" y="4419165"/>
                  <a:pt x="4686297" y="4408247"/>
                </a:cubicBezTo>
                <a:cubicBezTo>
                  <a:pt x="4686297" y="4397330"/>
                  <a:pt x="4677446" y="4388479"/>
                  <a:pt x="4666528" y="4388479"/>
                </a:cubicBezTo>
                <a:cubicBezTo>
                  <a:pt x="4655612" y="4388479"/>
                  <a:pt x="4646761" y="4397330"/>
                  <a:pt x="4646761" y="4408247"/>
                </a:cubicBezTo>
                <a:cubicBezTo>
                  <a:pt x="4646761" y="4419165"/>
                  <a:pt x="4655612" y="4428015"/>
                  <a:pt x="4666528" y="4428015"/>
                </a:cubicBezTo>
                <a:close/>
                <a:moveTo>
                  <a:pt x="4473501" y="4428015"/>
                </a:moveTo>
                <a:cubicBezTo>
                  <a:pt x="4484419" y="4428015"/>
                  <a:pt x="4493269" y="4419165"/>
                  <a:pt x="4493269" y="4408247"/>
                </a:cubicBezTo>
                <a:cubicBezTo>
                  <a:pt x="4493269" y="4397330"/>
                  <a:pt x="4484419" y="4388479"/>
                  <a:pt x="4473501" y="4388479"/>
                </a:cubicBezTo>
                <a:cubicBezTo>
                  <a:pt x="4462582" y="4388479"/>
                  <a:pt x="4453732" y="4397330"/>
                  <a:pt x="4453732" y="4408247"/>
                </a:cubicBezTo>
                <a:cubicBezTo>
                  <a:pt x="4453732" y="4419165"/>
                  <a:pt x="4462582" y="4428015"/>
                  <a:pt x="4473501" y="4428015"/>
                </a:cubicBezTo>
                <a:close/>
                <a:moveTo>
                  <a:pt x="4280474" y="4428015"/>
                </a:moveTo>
                <a:cubicBezTo>
                  <a:pt x="4291390" y="4428015"/>
                  <a:pt x="4300242" y="4419165"/>
                  <a:pt x="4300242" y="4408247"/>
                </a:cubicBezTo>
                <a:cubicBezTo>
                  <a:pt x="4300242" y="4397330"/>
                  <a:pt x="4291390" y="4388479"/>
                  <a:pt x="4280474" y="4388479"/>
                </a:cubicBezTo>
                <a:cubicBezTo>
                  <a:pt x="4269556" y="4388479"/>
                  <a:pt x="4260705" y="4397330"/>
                  <a:pt x="4260705" y="4408247"/>
                </a:cubicBezTo>
                <a:cubicBezTo>
                  <a:pt x="4260705" y="4419165"/>
                  <a:pt x="4269556" y="4428015"/>
                  <a:pt x="4280474" y="4428015"/>
                </a:cubicBezTo>
                <a:close/>
                <a:moveTo>
                  <a:pt x="4058922" y="4428015"/>
                </a:moveTo>
                <a:cubicBezTo>
                  <a:pt x="4069840" y="4428015"/>
                  <a:pt x="4078690" y="4419165"/>
                  <a:pt x="4078690" y="4408247"/>
                </a:cubicBezTo>
                <a:cubicBezTo>
                  <a:pt x="4078690" y="4397330"/>
                  <a:pt x="4069840" y="4388479"/>
                  <a:pt x="4058922" y="4388479"/>
                </a:cubicBezTo>
                <a:cubicBezTo>
                  <a:pt x="4048003" y="4388479"/>
                  <a:pt x="4039153" y="4397330"/>
                  <a:pt x="4039153" y="4408247"/>
                </a:cubicBezTo>
                <a:cubicBezTo>
                  <a:pt x="4039153" y="4419165"/>
                  <a:pt x="4048003" y="4428015"/>
                  <a:pt x="4058922" y="4428015"/>
                </a:cubicBezTo>
                <a:close/>
                <a:moveTo>
                  <a:pt x="3865894" y="4428015"/>
                </a:moveTo>
                <a:cubicBezTo>
                  <a:pt x="3876811" y="4428015"/>
                  <a:pt x="3885662" y="4419165"/>
                  <a:pt x="3885662" y="4408247"/>
                </a:cubicBezTo>
                <a:cubicBezTo>
                  <a:pt x="3885662" y="4397330"/>
                  <a:pt x="3876811" y="4388479"/>
                  <a:pt x="3865894" y="4388479"/>
                </a:cubicBezTo>
                <a:cubicBezTo>
                  <a:pt x="3854977" y="4388479"/>
                  <a:pt x="3846126" y="4397330"/>
                  <a:pt x="3846126" y="4408247"/>
                </a:cubicBezTo>
                <a:cubicBezTo>
                  <a:pt x="3846126" y="4419165"/>
                  <a:pt x="3854977" y="4428015"/>
                  <a:pt x="3865894" y="4428015"/>
                </a:cubicBezTo>
                <a:close/>
                <a:moveTo>
                  <a:pt x="3672866" y="4428015"/>
                </a:moveTo>
                <a:cubicBezTo>
                  <a:pt x="3683783" y="4428015"/>
                  <a:pt x="3692634" y="4419165"/>
                  <a:pt x="3692634" y="4408247"/>
                </a:cubicBezTo>
                <a:cubicBezTo>
                  <a:pt x="3692634" y="4397330"/>
                  <a:pt x="3683783" y="4388479"/>
                  <a:pt x="3672866" y="4388479"/>
                </a:cubicBezTo>
                <a:cubicBezTo>
                  <a:pt x="3661948" y="4388479"/>
                  <a:pt x="3653098" y="4397330"/>
                  <a:pt x="3653098" y="4408247"/>
                </a:cubicBezTo>
                <a:cubicBezTo>
                  <a:pt x="3653098" y="4419165"/>
                  <a:pt x="3661948" y="4428015"/>
                  <a:pt x="3672866" y="4428015"/>
                </a:cubicBezTo>
                <a:close/>
                <a:moveTo>
                  <a:pt x="3479838" y="4428015"/>
                </a:moveTo>
                <a:cubicBezTo>
                  <a:pt x="3490755" y="4428015"/>
                  <a:pt x="3499606" y="4419165"/>
                  <a:pt x="3499606" y="4408247"/>
                </a:cubicBezTo>
                <a:cubicBezTo>
                  <a:pt x="3499606" y="4397330"/>
                  <a:pt x="3490755" y="4388479"/>
                  <a:pt x="3479838" y="4388479"/>
                </a:cubicBezTo>
                <a:cubicBezTo>
                  <a:pt x="3468920" y="4388479"/>
                  <a:pt x="3460069" y="4397330"/>
                  <a:pt x="3460069" y="4408247"/>
                </a:cubicBezTo>
                <a:cubicBezTo>
                  <a:pt x="3460069" y="4419165"/>
                  <a:pt x="3468920" y="4428015"/>
                  <a:pt x="3479838" y="4428015"/>
                </a:cubicBezTo>
                <a:close/>
                <a:moveTo>
                  <a:pt x="3286810" y="4428015"/>
                </a:moveTo>
                <a:cubicBezTo>
                  <a:pt x="3297728" y="4428015"/>
                  <a:pt x="3306579" y="4419165"/>
                  <a:pt x="3306579" y="4408247"/>
                </a:cubicBezTo>
                <a:cubicBezTo>
                  <a:pt x="3306579" y="4397330"/>
                  <a:pt x="3297728" y="4388479"/>
                  <a:pt x="3286810" y="4388479"/>
                </a:cubicBezTo>
                <a:cubicBezTo>
                  <a:pt x="3275893" y="4388479"/>
                  <a:pt x="3267042" y="4397330"/>
                  <a:pt x="3267042" y="4408247"/>
                </a:cubicBezTo>
                <a:cubicBezTo>
                  <a:pt x="3267042" y="4419165"/>
                  <a:pt x="3275893" y="4428015"/>
                  <a:pt x="3286810" y="4428015"/>
                </a:cubicBezTo>
                <a:close/>
                <a:moveTo>
                  <a:pt x="3093783" y="4428015"/>
                </a:moveTo>
                <a:cubicBezTo>
                  <a:pt x="3104700" y="4428015"/>
                  <a:pt x="3113551" y="4419165"/>
                  <a:pt x="3113551" y="4408247"/>
                </a:cubicBezTo>
                <a:cubicBezTo>
                  <a:pt x="3113551" y="4397330"/>
                  <a:pt x="3104700" y="4388479"/>
                  <a:pt x="3093783" y="4388479"/>
                </a:cubicBezTo>
                <a:cubicBezTo>
                  <a:pt x="3082865" y="4388479"/>
                  <a:pt x="3074014" y="4397330"/>
                  <a:pt x="3074014" y="4408247"/>
                </a:cubicBezTo>
                <a:cubicBezTo>
                  <a:pt x="3074014" y="4419165"/>
                  <a:pt x="3082865" y="4428015"/>
                  <a:pt x="3093783" y="4428015"/>
                </a:cubicBezTo>
                <a:close/>
                <a:moveTo>
                  <a:pt x="2900755" y="4428015"/>
                </a:moveTo>
                <a:cubicBezTo>
                  <a:pt x="2911673" y="4428015"/>
                  <a:pt x="2920524" y="4419165"/>
                  <a:pt x="2920524" y="4408247"/>
                </a:cubicBezTo>
                <a:cubicBezTo>
                  <a:pt x="2920524" y="4397330"/>
                  <a:pt x="2911673" y="4388479"/>
                  <a:pt x="2900755" y="4388479"/>
                </a:cubicBezTo>
                <a:cubicBezTo>
                  <a:pt x="2889838" y="4388479"/>
                  <a:pt x="2880987" y="4397330"/>
                  <a:pt x="2880987" y="4408247"/>
                </a:cubicBezTo>
                <a:cubicBezTo>
                  <a:pt x="2880987" y="4419165"/>
                  <a:pt x="2889838" y="4428015"/>
                  <a:pt x="2900755" y="4428015"/>
                </a:cubicBezTo>
                <a:close/>
                <a:moveTo>
                  <a:pt x="2707727" y="4428015"/>
                </a:moveTo>
                <a:cubicBezTo>
                  <a:pt x="2718644" y="4428015"/>
                  <a:pt x="2727495" y="4419165"/>
                  <a:pt x="2727495" y="4408247"/>
                </a:cubicBezTo>
                <a:cubicBezTo>
                  <a:pt x="2727495" y="4397330"/>
                  <a:pt x="2718644" y="4388479"/>
                  <a:pt x="2707727" y="4388479"/>
                </a:cubicBezTo>
                <a:cubicBezTo>
                  <a:pt x="2696809" y="4388479"/>
                  <a:pt x="2687958" y="4397330"/>
                  <a:pt x="2687958" y="4408247"/>
                </a:cubicBezTo>
                <a:cubicBezTo>
                  <a:pt x="2687958" y="4419165"/>
                  <a:pt x="2696809" y="4428015"/>
                  <a:pt x="2707727" y="4428015"/>
                </a:cubicBezTo>
                <a:close/>
                <a:moveTo>
                  <a:pt x="2514699" y="4428015"/>
                </a:moveTo>
                <a:cubicBezTo>
                  <a:pt x="2525617" y="4428015"/>
                  <a:pt x="2534468" y="4419165"/>
                  <a:pt x="2534468" y="4408247"/>
                </a:cubicBezTo>
                <a:cubicBezTo>
                  <a:pt x="2534468" y="4397330"/>
                  <a:pt x="2525617" y="4388479"/>
                  <a:pt x="2514699" y="4388479"/>
                </a:cubicBezTo>
                <a:cubicBezTo>
                  <a:pt x="2503782" y="4388479"/>
                  <a:pt x="2494931" y="4397330"/>
                  <a:pt x="2494931" y="4408247"/>
                </a:cubicBezTo>
                <a:cubicBezTo>
                  <a:pt x="2494931" y="4419165"/>
                  <a:pt x="2503782" y="4428015"/>
                  <a:pt x="2514699" y="4428015"/>
                </a:cubicBezTo>
                <a:close/>
                <a:moveTo>
                  <a:pt x="2321672" y="4428015"/>
                </a:moveTo>
                <a:cubicBezTo>
                  <a:pt x="2332589" y="4428015"/>
                  <a:pt x="2341440" y="4419165"/>
                  <a:pt x="2341440" y="4408247"/>
                </a:cubicBezTo>
                <a:cubicBezTo>
                  <a:pt x="2341440" y="4397330"/>
                  <a:pt x="2332589" y="4388479"/>
                  <a:pt x="2321672" y="4388479"/>
                </a:cubicBezTo>
                <a:cubicBezTo>
                  <a:pt x="2310754" y="4388479"/>
                  <a:pt x="2301903" y="4397330"/>
                  <a:pt x="2301903" y="4408247"/>
                </a:cubicBezTo>
                <a:cubicBezTo>
                  <a:pt x="2301903" y="4419165"/>
                  <a:pt x="2310754" y="4428015"/>
                  <a:pt x="2321672" y="4428015"/>
                </a:cubicBezTo>
                <a:close/>
                <a:moveTo>
                  <a:pt x="2128643" y="4428015"/>
                </a:moveTo>
                <a:cubicBezTo>
                  <a:pt x="2139561" y="4428015"/>
                  <a:pt x="2148412" y="4419165"/>
                  <a:pt x="2148412" y="4408247"/>
                </a:cubicBezTo>
                <a:cubicBezTo>
                  <a:pt x="2148412" y="4397330"/>
                  <a:pt x="2139561" y="4388479"/>
                  <a:pt x="2128643" y="4388479"/>
                </a:cubicBezTo>
                <a:cubicBezTo>
                  <a:pt x="2117726" y="4388479"/>
                  <a:pt x="2108875" y="4397330"/>
                  <a:pt x="2108875" y="4408247"/>
                </a:cubicBezTo>
                <a:cubicBezTo>
                  <a:pt x="2108875" y="4419165"/>
                  <a:pt x="2117726" y="4428015"/>
                  <a:pt x="2128643" y="4428015"/>
                </a:cubicBezTo>
                <a:close/>
                <a:moveTo>
                  <a:pt x="1935616" y="4428015"/>
                </a:moveTo>
                <a:cubicBezTo>
                  <a:pt x="1946533" y="4428015"/>
                  <a:pt x="1955384" y="4419165"/>
                  <a:pt x="1955384" y="4408247"/>
                </a:cubicBezTo>
                <a:cubicBezTo>
                  <a:pt x="1955384" y="4397330"/>
                  <a:pt x="1946533" y="4388479"/>
                  <a:pt x="1935616" y="4388479"/>
                </a:cubicBezTo>
                <a:cubicBezTo>
                  <a:pt x="1924698" y="4388479"/>
                  <a:pt x="1915848" y="4397330"/>
                  <a:pt x="1915848" y="4408247"/>
                </a:cubicBezTo>
                <a:cubicBezTo>
                  <a:pt x="1915848" y="4419165"/>
                  <a:pt x="1924698" y="4428015"/>
                  <a:pt x="1935616" y="4428015"/>
                </a:cubicBezTo>
                <a:close/>
                <a:moveTo>
                  <a:pt x="1727277" y="4428015"/>
                </a:moveTo>
                <a:cubicBezTo>
                  <a:pt x="1738195" y="4428015"/>
                  <a:pt x="1747045" y="4419165"/>
                  <a:pt x="1747045" y="4408247"/>
                </a:cubicBezTo>
                <a:cubicBezTo>
                  <a:pt x="1747045" y="4397330"/>
                  <a:pt x="1738195" y="4388479"/>
                  <a:pt x="1727277" y="4388479"/>
                </a:cubicBezTo>
                <a:cubicBezTo>
                  <a:pt x="1716359" y="4388479"/>
                  <a:pt x="1707508" y="4397330"/>
                  <a:pt x="1707508" y="4408247"/>
                </a:cubicBezTo>
                <a:cubicBezTo>
                  <a:pt x="1707508" y="4419165"/>
                  <a:pt x="1716359" y="4428015"/>
                  <a:pt x="1727277" y="4428015"/>
                </a:cubicBezTo>
                <a:close/>
                <a:moveTo>
                  <a:pt x="1534249" y="4428015"/>
                </a:moveTo>
                <a:cubicBezTo>
                  <a:pt x="1545167" y="4428015"/>
                  <a:pt x="1554018" y="4419165"/>
                  <a:pt x="1554018" y="4408247"/>
                </a:cubicBezTo>
                <a:cubicBezTo>
                  <a:pt x="1554018" y="4397330"/>
                  <a:pt x="1545167" y="4388479"/>
                  <a:pt x="1534249" y="4388479"/>
                </a:cubicBezTo>
                <a:cubicBezTo>
                  <a:pt x="1523332" y="4388479"/>
                  <a:pt x="1514481" y="4397330"/>
                  <a:pt x="1514481" y="4408247"/>
                </a:cubicBezTo>
                <a:cubicBezTo>
                  <a:pt x="1514481" y="4419165"/>
                  <a:pt x="1523332" y="4428015"/>
                  <a:pt x="1534249" y="4428015"/>
                </a:cubicBezTo>
                <a:close/>
                <a:moveTo>
                  <a:pt x="1341222" y="4428015"/>
                </a:moveTo>
                <a:cubicBezTo>
                  <a:pt x="1352139" y="4428015"/>
                  <a:pt x="1360990" y="4419165"/>
                  <a:pt x="1360990" y="4408247"/>
                </a:cubicBezTo>
                <a:cubicBezTo>
                  <a:pt x="1360990" y="4397330"/>
                  <a:pt x="1352139" y="4388479"/>
                  <a:pt x="1341222" y="4388479"/>
                </a:cubicBezTo>
                <a:cubicBezTo>
                  <a:pt x="1330304" y="4388479"/>
                  <a:pt x="1321453" y="4397330"/>
                  <a:pt x="1321453" y="4408247"/>
                </a:cubicBezTo>
                <a:cubicBezTo>
                  <a:pt x="1321453" y="4419165"/>
                  <a:pt x="1330304" y="4428015"/>
                  <a:pt x="1341222" y="4428015"/>
                </a:cubicBezTo>
                <a:close/>
                <a:moveTo>
                  <a:pt x="1148193" y="4428015"/>
                </a:moveTo>
                <a:cubicBezTo>
                  <a:pt x="1159111" y="4428015"/>
                  <a:pt x="1167962" y="4419165"/>
                  <a:pt x="1167962" y="4408247"/>
                </a:cubicBezTo>
                <a:cubicBezTo>
                  <a:pt x="1167962" y="4397330"/>
                  <a:pt x="1159111" y="4388479"/>
                  <a:pt x="1148193" y="4388479"/>
                </a:cubicBezTo>
                <a:cubicBezTo>
                  <a:pt x="1137276" y="4388479"/>
                  <a:pt x="1128425" y="4397330"/>
                  <a:pt x="1128425" y="4408247"/>
                </a:cubicBezTo>
                <a:cubicBezTo>
                  <a:pt x="1128425" y="4419165"/>
                  <a:pt x="1137276" y="4428015"/>
                  <a:pt x="1148193" y="4428015"/>
                </a:cubicBezTo>
                <a:close/>
                <a:moveTo>
                  <a:pt x="955166" y="4428015"/>
                </a:moveTo>
                <a:cubicBezTo>
                  <a:pt x="966083" y="4428015"/>
                  <a:pt x="974934" y="4419165"/>
                  <a:pt x="974934" y="4408247"/>
                </a:cubicBezTo>
                <a:cubicBezTo>
                  <a:pt x="974934" y="4397330"/>
                  <a:pt x="966083" y="4388479"/>
                  <a:pt x="955166" y="4388479"/>
                </a:cubicBezTo>
                <a:cubicBezTo>
                  <a:pt x="944248" y="4388479"/>
                  <a:pt x="935398" y="4397330"/>
                  <a:pt x="935398" y="4408247"/>
                </a:cubicBezTo>
                <a:cubicBezTo>
                  <a:pt x="935398" y="4419165"/>
                  <a:pt x="944248" y="4428015"/>
                  <a:pt x="955166" y="4428015"/>
                </a:cubicBezTo>
                <a:close/>
                <a:moveTo>
                  <a:pt x="762138" y="4428015"/>
                </a:moveTo>
                <a:cubicBezTo>
                  <a:pt x="773056" y="4428015"/>
                  <a:pt x="781907" y="4419165"/>
                  <a:pt x="781907" y="4408247"/>
                </a:cubicBezTo>
                <a:cubicBezTo>
                  <a:pt x="781907" y="4397330"/>
                  <a:pt x="773056" y="4388479"/>
                  <a:pt x="762138" y="4388479"/>
                </a:cubicBezTo>
                <a:cubicBezTo>
                  <a:pt x="751221" y="4388479"/>
                  <a:pt x="742370" y="4397330"/>
                  <a:pt x="742370" y="4408247"/>
                </a:cubicBezTo>
                <a:cubicBezTo>
                  <a:pt x="742370" y="4419165"/>
                  <a:pt x="751221" y="4428015"/>
                  <a:pt x="762138" y="4428015"/>
                </a:cubicBezTo>
                <a:close/>
                <a:moveTo>
                  <a:pt x="569111" y="4428015"/>
                </a:moveTo>
                <a:cubicBezTo>
                  <a:pt x="580028" y="4428015"/>
                  <a:pt x="588879" y="4419165"/>
                  <a:pt x="588879" y="4408247"/>
                </a:cubicBezTo>
                <a:cubicBezTo>
                  <a:pt x="588879" y="4397330"/>
                  <a:pt x="580028" y="4388479"/>
                  <a:pt x="569111" y="4388479"/>
                </a:cubicBezTo>
                <a:cubicBezTo>
                  <a:pt x="558193" y="4388479"/>
                  <a:pt x="549343" y="4397330"/>
                  <a:pt x="549343" y="4408247"/>
                </a:cubicBezTo>
                <a:cubicBezTo>
                  <a:pt x="549343" y="4419165"/>
                  <a:pt x="558193" y="4428015"/>
                  <a:pt x="569111" y="4428015"/>
                </a:cubicBezTo>
                <a:close/>
                <a:moveTo>
                  <a:pt x="376082" y="4428015"/>
                </a:moveTo>
                <a:cubicBezTo>
                  <a:pt x="387000" y="4428015"/>
                  <a:pt x="395851" y="4419165"/>
                  <a:pt x="395851" y="4408247"/>
                </a:cubicBezTo>
                <a:cubicBezTo>
                  <a:pt x="395851" y="4397330"/>
                  <a:pt x="387000" y="4388479"/>
                  <a:pt x="376082" y="4388479"/>
                </a:cubicBezTo>
                <a:cubicBezTo>
                  <a:pt x="365165" y="4388479"/>
                  <a:pt x="356314" y="4397330"/>
                  <a:pt x="356314" y="4408247"/>
                </a:cubicBezTo>
                <a:cubicBezTo>
                  <a:pt x="356314" y="4419165"/>
                  <a:pt x="365165" y="4428015"/>
                  <a:pt x="376082" y="4428015"/>
                </a:cubicBezTo>
                <a:close/>
                <a:moveTo>
                  <a:pt x="183055" y="4428015"/>
                </a:moveTo>
                <a:cubicBezTo>
                  <a:pt x="193973" y="4428015"/>
                  <a:pt x="202823" y="4419165"/>
                  <a:pt x="202823" y="4408247"/>
                </a:cubicBezTo>
                <a:cubicBezTo>
                  <a:pt x="202823" y="4397330"/>
                  <a:pt x="193973" y="4388479"/>
                  <a:pt x="183055" y="4388479"/>
                </a:cubicBezTo>
                <a:cubicBezTo>
                  <a:pt x="172137" y="4388479"/>
                  <a:pt x="163287" y="4397330"/>
                  <a:pt x="163287" y="4408247"/>
                </a:cubicBezTo>
                <a:cubicBezTo>
                  <a:pt x="163287" y="4419165"/>
                  <a:pt x="172137" y="4428015"/>
                  <a:pt x="183055" y="4428015"/>
                </a:cubicBezTo>
                <a:close/>
                <a:moveTo>
                  <a:pt x="0" y="4651277"/>
                </a:moveTo>
                <a:lnTo>
                  <a:pt x="4006" y="4649618"/>
                </a:lnTo>
                <a:cubicBezTo>
                  <a:pt x="7583" y="4646041"/>
                  <a:pt x="9796" y="4641099"/>
                  <a:pt x="9796" y="4635640"/>
                </a:cubicBezTo>
                <a:cubicBezTo>
                  <a:pt x="9796" y="4630181"/>
                  <a:pt x="7583" y="4625239"/>
                  <a:pt x="4006" y="4621662"/>
                </a:cubicBezTo>
                <a:lnTo>
                  <a:pt x="0" y="4620003"/>
                </a:lnTo>
                <a:close/>
                <a:moveTo>
                  <a:pt x="8349367" y="4655408"/>
                </a:moveTo>
                <a:cubicBezTo>
                  <a:pt x="8354825" y="4655408"/>
                  <a:pt x="8359767" y="4653195"/>
                  <a:pt x="8363345" y="4649618"/>
                </a:cubicBezTo>
                <a:lnTo>
                  <a:pt x="8366380" y="4642291"/>
                </a:lnTo>
                <a:lnTo>
                  <a:pt x="8366380" y="4628989"/>
                </a:lnTo>
                <a:lnTo>
                  <a:pt x="8363345" y="4621662"/>
                </a:lnTo>
                <a:cubicBezTo>
                  <a:pt x="8359767" y="4618085"/>
                  <a:pt x="8354825" y="4615872"/>
                  <a:pt x="8349367" y="4615872"/>
                </a:cubicBezTo>
                <a:cubicBezTo>
                  <a:pt x="8338449" y="4615872"/>
                  <a:pt x="8329598" y="4624723"/>
                  <a:pt x="8329598" y="4635640"/>
                </a:cubicBezTo>
                <a:cubicBezTo>
                  <a:pt x="8329598" y="4646558"/>
                  <a:pt x="8338449" y="4655408"/>
                  <a:pt x="8349367" y="4655408"/>
                </a:cubicBezTo>
                <a:close/>
                <a:moveTo>
                  <a:pt x="8156338" y="4655408"/>
                </a:moveTo>
                <a:cubicBezTo>
                  <a:pt x="8167256" y="4655408"/>
                  <a:pt x="8176107" y="4646558"/>
                  <a:pt x="8176107" y="4635640"/>
                </a:cubicBezTo>
                <a:cubicBezTo>
                  <a:pt x="8176107" y="4624723"/>
                  <a:pt x="8167256" y="4615872"/>
                  <a:pt x="8156338" y="4615872"/>
                </a:cubicBezTo>
                <a:cubicBezTo>
                  <a:pt x="8145421" y="4615872"/>
                  <a:pt x="8136570" y="4624723"/>
                  <a:pt x="8136570" y="4635640"/>
                </a:cubicBezTo>
                <a:cubicBezTo>
                  <a:pt x="8136570" y="4646558"/>
                  <a:pt x="8145421" y="4655408"/>
                  <a:pt x="8156338" y="4655408"/>
                </a:cubicBezTo>
                <a:close/>
                <a:moveTo>
                  <a:pt x="7963311" y="4655408"/>
                </a:moveTo>
                <a:cubicBezTo>
                  <a:pt x="7974228" y="4655408"/>
                  <a:pt x="7983079" y="4646558"/>
                  <a:pt x="7983079" y="4635640"/>
                </a:cubicBezTo>
                <a:cubicBezTo>
                  <a:pt x="7983079" y="4624723"/>
                  <a:pt x="7974228" y="4615872"/>
                  <a:pt x="7963311" y="4615872"/>
                </a:cubicBezTo>
                <a:cubicBezTo>
                  <a:pt x="7952393" y="4615872"/>
                  <a:pt x="7943543" y="4624723"/>
                  <a:pt x="7943543" y="4635640"/>
                </a:cubicBezTo>
                <a:cubicBezTo>
                  <a:pt x="7943543" y="4646558"/>
                  <a:pt x="7952393" y="4655408"/>
                  <a:pt x="7963311" y="4655408"/>
                </a:cubicBezTo>
                <a:close/>
                <a:moveTo>
                  <a:pt x="7770283" y="4655408"/>
                </a:moveTo>
                <a:cubicBezTo>
                  <a:pt x="7781201" y="4655408"/>
                  <a:pt x="7790052" y="4646558"/>
                  <a:pt x="7790052" y="4635640"/>
                </a:cubicBezTo>
                <a:cubicBezTo>
                  <a:pt x="7790052" y="4624723"/>
                  <a:pt x="7781201" y="4615872"/>
                  <a:pt x="7770283" y="4615872"/>
                </a:cubicBezTo>
                <a:cubicBezTo>
                  <a:pt x="7759366" y="4615872"/>
                  <a:pt x="7750515" y="4624723"/>
                  <a:pt x="7750515" y="4635640"/>
                </a:cubicBezTo>
                <a:cubicBezTo>
                  <a:pt x="7750515" y="4646558"/>
                  <a:pt x="7759366" y="4655408"/>
                  <a:pt x="7770283" y="4655408"/>
                </a:cubicBezTo>
                <a:close/>
                <a:moveTo>
                  <a:pt x="7577256" y="4655408"/>
                </a:moveTo>
                <a:cubicBezTo>
                  <a:pt x="7588174" y="4655408"/>
                  <a:pt x="7597024" y="4646558"/>
                  <a:pt x="7597024" y="4635640"/>
                </a:cubicBezTo>
                <a:cubicBezTo>
                  <a:pt x="7597024" y="4624723"/>
                  <a:pt x="7588174" y="4615872"/>
                  <a:pt x="7577256" y="4615872"/>
                </a:cubicBezTo>
                <a:cubicBezTo>
                  <a:pt x="7566338" y="4615872"/>
                  <a:pt x="7557488" y="4624723"/>
                  <a:pt x="7557488" y="4635640"/>
                </a:cubicBezTo>
                <a:cubicBezTo>
                  <a:pt x="7557488" y="4646558"/>
                  <a:pt x="7566338" y="4655408"/>
                  <a:pt x="7577256" y="4655408"/>
                </a:cubicBezTo>
                <a:close/>
                <a:moveTo>
                  <a:pt x="7384228" y="4655408"/>
                </a:moveTo>
                <a:cubicBezTo>
                  <a:pt x="7395145" y="4655408"/>
                  <a:pt x="7403996" y="4646558"/>
                  <a:pt x="7403996" y="4635640"/>
                </a:cubicBezTo>
                <a:cubicBezTo>
                  <a:pt x="7403996" y="4624723"/>
                  <a:pt x="7395145" y="4615872"/>
                  <a:pt x="7384228" y="4615872"/>
                </a:cubicBezTo>
                <a:cubicBezTo>
                  <a:pt x="7373310" y="4615872"/>
                  <a:pt x="7364459" y="4624723"/>
                  <a:pt x="7364459" y="4635640"/>
                </a:cubicBezTo>
                <a:cubicBezTo>
                  <a:pt x="7364459" y="4646558"/>
                  <a:pt x="7373310" y="4655408"/>
                  <a:pt x="7384228" y="4655408"/>
                </a:cubicBezTo>
                <a:close/>
                <a:moveTo>
                  <a:pt x="7191200" y="4655408"/>
                </a:moveTo>
                <a:cubicBezTo>
                  <a:pt x="7202118" y="4655408"/>
                  <a:pt x="7210968" y="4646558"/>
                  <a:pt x="7210968" y="4635640"/>
                </a:cubicBezTo>
                <a:cubicBezTo>
                  <a:pt x="7210968" y="4624723"/>
                  <a:pt x="7202118" y="4615872"/>
                  <a:pt x="7191200" y="4615872"/>
                </a:cubicBezTo>
                <a:cubicBezTo>
                  <a:pt x="7180283" y="4615872"/>
                  <a:pt x="7171432" y="4624723"/>
                  <a:pt x="7171432" y="4635640"/>
                </a:cubicBezTo>
                <a:cubicBezTo>
                  <a:pt x="7171432" y="4646558"/>
                  <a:pt x="7180283" y="4655408"/>
                  <a:pt x="7191200" y="4655408"/>
                </a:cubicBezTo>
                <a:close/>
                <a:moveTo>
                  <a:pt x="6998173" y="4655408"/>
                </a:moveTo>
                <a:cubicBezTo>
                  <a:pt x="7009090" y="4655408"/>
                  <a:pt x="7017941" y="4646558"/>
                  <a:pt x="7017941" y="4635640"/>
                </a:cubicBezTo>
                <a:cubicBezTo>
                  <a:pt x="7017941" y="4624723"/>
                  <a:pt x="7009090" y="4615872"/>
                  <a:pt x="6998173" y="4615872"/>
                </a:cubicBezTo>
                <a:cubicBezTo>
                  <a:pt x="6987255" y="4615872"/>
                  <a:pt x="6978404" y="4624723"/>
                  <a:pt x="6978404" y="4635640"/>
                </a:cubicBezTo>
                <a:cubicBezTo>
                  <a:pt x="6978404" y="4646558"/>
                  <a:pt x="6987255" y="4655408"/>
                  <a:pt x="6998173" y="4655408"/>
                </a:cubicBezTo>
                <a:close/>
                <a:moveTo>
                  <a:pt x="6805144" y="4655408"/>
                </a:moveTo>
                <a:cubicBezTo>
                  <a:pt x="6816062" y="4655408"/>
                  <a:pt x="6824913" y="4646558"/>
                  <a:pt x="6824913" y="4635640"/>
                </a:cubicBezTo>
                <a:cubicBezTo>
                  <a:pt x="6824913" y="4624723"/>
                  <a:pt x="6816062" y="4615872"/>
                  <a:pt x="6805144" y="4615872"/>
                </a:cubicBezTo>
                <a:cubicBezTo>
                  <a:pt x="6794227" y="4615872"/>
                  <a:pt x="6785376" y="4624723"/>
                  <a:pt x="6785376" y="4635640"/>
                </a:cubicBezTo>
                <a:cubicBezTo>
                  <a:pt x="6785376" y="4646558"/>
                  <a:pt x="6794227" y="4655408"/>
                  <a:pt x="6805144" y="4655408"/>
                </a:cubicBezTo>
                <a:close/>
                <a:moveTo>
                  <a:pt x="6612117" y="4655408"/>
                </a:moveTo>
                <a:cubicBezTo>
                  <a:pt x="6623034" y="4655408"/>
                  <a:pt x="6631885" y="4646558"/>
                  <a:pt x="6631885" y="4635640"/>
                </a:cubicBezTo>
                <a:cubicBezTo>
                  <a:pt x="6631885" y="4624723"/>
                  <a:pt x="6623034" y="4615872"/>
                  <a:pt x="6612117" y="4615872"/>
                </a:cubicBezTo>
                <a:cubicBezTo>
                  <a:pt x="6601199" y="4615872"/>
                  <a:pt x="6592348" y="4624723"/>
                  <a:pt x="6592348" y="4635640"/>
                </a:cubicBezTo>
                <a:cubicBezTo>
                  <a:pt x="6592348" y="4646558"/>
                  <a:pt x="6601199" y="4655408"/>
                  <a:pt x="6612117" y="4655408"/>
                </a:cubicBezTo>
                <a:close/>
                <a:moveTo>
                  <a:pt x="6403778" y="4655408"/>
                </a:moveTo>
                <a:cubicBezTo>
                  <a:pt x="6414695" y="4655408"/>
                  <a:pt x="6423546" y="4646558"/>
                  <a:pt x="6423546" y="4635640"/>
                </a:cubicBezTo>
                <a:cubicBezTo>
                  <a:pt x="6423546" y="4624723"/>
                  <a:pt x="6414695" y="4615872"/>
                  <a:pt x="6403778" y="4615872"/>
                </a:cubicBezTo>
                <a:cubicBezTo>
                  <a:pt x="6392860" y="4615872"/>
                  <a:pt x="6384009" y="4624723"/>
                  <a:pt x="6384009" y="4635640"/>
                </a:cubicBezTo>
                <a:cubicBezTo>
                  <a:pt x="6384009" y="4646558"/>
                  <a:pt x="6392860" y="4655408"/>
                  <a:pt x="6403778" y="4655408"/>
                </a:cubicBezTo>
                <a:close/>
                <a:moveTo>
                  <a:pt x="6210750" y="4655408"/>
                </a:moveTo>
                <a:cubicBezTo>
                  <a:pt x="6221668" y="4655408"/>
                  <a:pt x="6230519" y="4646558"/>
                  <a:pt x="6230519" y="4635640"/>
                </a:cubicBezTo>
                <a:cubicBezTo>
                  <a:pt x="6230519" y="4624723"/>
                  <a:pt x="6221668" y="4615872"/>
                  <a:pt x="6210750" y="4615872"/>
                </a:cubicBezTo>
                <a:cubicBezTo>
                  <a:pt x="6199833" y="4615872"/>
                  <a:pt x="6190982" y="4624723"/>
                  <a:pt x="6190982" y="4635640"/>
                </a:cubicBezTo>
                <a:cubicBezTo>
                  <a:pt x="6190982" y="4646558"/>
                  <a:pt x="6199833" y="4655408"/>
                  <a:pt x="6210750" y="4655408"/>
                </a:cubicBezTo>
                <a:close/>
                <a:moveTo>
                  <a:pt x="6017723" y="4655408"/>
                </a:moveTo>
                <a:cubicBezTo>
                  <a:pt x="6028640" y="4655408"/>
                  <a:pt x="6037491" y="4646558"/>
                  <a:pt x="6037491" y="4635640"/>
                </a:cubicBezTo>
                <a:cubicBezTo>
                  <a:pt x="6037491" y="4624723"/>
                  <a:pt x="6028640" y="4615872"/>
                  <a:pt x="6017723" y="4615872"/>
                </a:cubicBezTo>
                <a:cubicBezTo>
                  <a:pt x="6006805" y="4615872"/>
                  <a:pt x="5997954" y="4624723"/>
                  <a:pt x="5997954" y="4635640"/>
                </a:cubicBezTo>
                <a:cubicBezTo>
                  <a:pt x="5997954" y="4646558"/>
                  <a:pt x="6006805" y="4655408"/>
                  <a:pt x="6017723" y="4655408"/>
                </a:cubicBezTo>
                <a:close/>
                <a:moveTo>
                  <a:pt x="5824694" y="4655408"/>
                </a:moveTo>
                <a:cubicBezTo>
                  <a:pt x="5835612" y="4655408"/>
                  <a:pt x="5844463" y="4646558"/>
                  <a:pt x="5844463" y="4635640"/>
                </a:cubicBezTo>
                <a:cubicBezTo>
                  <a:pt x="5844463" y="4624723"/>
                  <a:pt x="5835612" y="4615872"/>
                  <a:pt x="5824694" y="4615872"/>
                </a:cubicBezTo>
                <a:cubicBezTo>
                  <a:pt x="5813777" y="4615872"/>
                  <a:pt x="5804926" y="4624723"/>
                  <a:pt x="5804926" y="4635640"/>
                </a:cubicBezTo>
                <a:cubicBezTo>
                  <a:pt x="5804926" y="4646558"/>
                  <a:pt x="5813777" y="4655408"/>
                  <a:pt x="5824694" y="4655408"/>
                </a:cubicBezTo>
                <a:close/>
                <a:moveTo>
                  <a:pt x="5631667" y="4655408"/>
                </a:moveTo>
                <a:cubicBezTo>
                  <a:pt x="5642584" y="4655408"/>
                  <a:pt x="5651435" y="4646558"/>
                  <a:pt x="5651435" y="4635640"/>
                </a:cubicBezTo>
                <a:cubicBezTo>
                  <a:pt x="5651435" y="4624723"/>
                  <a:pt x="5642584" y="4615872"/>
                  <a:pt x="5631667" y="4615872"/>
                </a:cubicBezTo>
                <a:cubicBezTo>
                  <a:pt x="5620749" y="4615872"/>
                  <a:pt x="5611899" y="4624723"/>
                  <a:pt x="5611899" y="4635640"/>
                </a:cubicBezTo>
                <a:cubicBezTo>
                  <a:pt x="5611899" y="4646558"/>
                  <a:pt x="5620749" y="4655408"/>
                  <a:pt x="5631667" y="4655408"/>
                </a:cubicBezTo>
                <a:close/>
                <a:moveTo>
                  <a:pt x="5438639" y="4655408"/>
                </a:moveTo>
                <a:cubicBezTo>
                  <a:pt x="5449557" y="4655408"/>
                  <a:pt x="5458408" y="4646558"/>
                  <a:pt x="5458408" y="4635640"/>
                </a:cubicBezTo>
                <a:cubicBezTo>
                  <a:pt x="5458408" y="4624723"/>
                  <a:pt x="5449557" y="4615872"/>
                  <a:pt x="5438639" y="4615872"/>
                </a:cubicBezTo>
                <a:cubicBezTo>
                  <a:pt x="5427722" y="4615872"/>
                  <a:pt x="5418871" y="4624723"/>
                  <a:pt x="5418871" y="4635640"/>
                </a:cubicBezTo>
                <a:cubicBezTo>
                  <a:pt x="5418871" y="4646558"/>
                  <a:pt x="5427722" y="4655408"/>
                  <a:pt x="5438639" y="4655408"/>
                </a:cubicBezTo>
                <a:close/>
                <a:moveTo>
                  <a:pt x="5245612" y="4655408"/>
                </a:moveTo>
                <a:cubicBezTo>
                  <a:pt x="5256529" y="4655408"/>
                  <a:pt x="5265380" y="4646558"/>
                  <a:pt x="5265380" y="4635640"/>
                </a:cubicBezTo>
                <a:cubicBezTo>
                  <a:pt x="5265380" y="4624723"/>
                  <a:pt x="5256529" y="4615872"/>
                  <a:pt x="5245612" y="4615872"/>
                </a:cubicBezTo>
                <a:cubicBezTo>
                  <a:pt x="5234694" y="4615872"/>
                  <a:pt x="5225843" y="4624723"/>
                  <a:pt x="5225843" y="4635640"/>
                </a:cubicBezTo>
                <a:cubicBezTo>
                  <a:pt x="5225843" y="4646558"/>
                  <a:pt x="5234694" y="4655408"/>
                  <a:pt x="5245612" y="4655408"/>
                </a:cubicBezTo>
                <a:close/>
                <a:moveTo>
                  <a:pt x="5052584" y="4655408"/>
                </a:moveTo>
                <a:cubicBezTo>
                  <a:pt x="5063502" y="4655408"/>
                  <a:pt x="5072353" y="4646558"/>
                  <a:pt x="5072353" y="4635640"/>
                </a:cubicBezTo>
                <a:cubicBezTo>
                  <a:pt x="5072353" y="4624723"/>
                  <a:pt x="5063502" y="4615872"/>
                  <a:pt x="5052584" y="4615872"/>
                </a:cubicBezTo>
                <a:cubicBezTo>
                  <a:pt x="5041666" y="4615872"/>
                  <a:pt x="5032815" y="4624723"/>
                  <a:pt x="5032815" y="4635640"/>
                </a:cubicBezTo>
                <a:cubicBezTo>
                  <a:pt x="5032815" y="4646558"/>
                  <a:pt x="5041666" y="4655408"/>
                  <a:pt x="5052584" y="4655408"/>
                </a:cubicBezTo>
                <a:close/>
                <a:moveTo>
                  <a:pt x="4859557" y="4655408"/>
                </a:moveTo>
                <a:cubicBezTo>
                  <a:pt x="4870473" y="4655408"/>
                  <a:pt x="4879324" y="4646558"/>
                  <a:pt x="4879324" y="4635640"/>
                </a:cubicBezTo>
                <a:cubicBezTo>
                  <a:pt x="4879324" y="4624723"/>
                  <a:pt x="4870473" y="4615872"/>
                  <a:pt x="4859557" y="4615872"/>
                </a:cubicBezTo>
                <a:cubicBezTo>
                  <a:pt x="4848639" y="4615872"/>
                  <a:pt x="4839789" y="4624723"/>
                  <a:pt x="4839789" y="4635640"/>
                </a:cubicBezTo>
                <a:cubicBezTo>
                  <a:pt x="4839789" y="4646558"/>
                  <a:pt x="4848639" y="4655408"/>
                  <a:pt x="4859557" y="4655408"/>
                </a:cubicBezTo>
                <a:close/>
                <a:moveTo>
                  <a:pt x="4666528" y="4655408"/>
                </a:moveTo>
                <a:cubicBezTo>
                  <a:pt x="4677446" y="4655408"/>
                  <a:pt x="4686297" y="4646558"/>
                  <a:pt x="4686297" y="4635640"/>
                </a:cubicBezTo>
                <a:cubicBezTo>
                  <a:pt x="4686297" y="4624723"/>
                  <a:pt x="4677446" y="4615872"/>
                  <a:pt x="4666528" y="4615872"/>
                </a:cubicBezTo>
                <a:cubicBezTo>
                  <a:pt x="4655612" y="4615872"/>
                  <a:pt x="4646761" y="4624723"/>
                  <a:pt x="4646761" y="4635640"/>
                </a:cubicBezTo>
                <a:cubicBezTo>
                  <a:pt x="4646761" y="4646558"/>
                  <a:pt x="4655612" y="4655408"/>
                  <a:pt x="4666528" y="4655408"/>
                </a:cubicBezTo>
                <a:close/>
                <a:moveTo>
                  <a:pt x="4473501" y="4655408"/>
                </a:moveTo>
                <a:cubicBezTo>
                  <a:pt x="4484419" y="4655408"/>
                  <a:pt x="4493269" y="4646558"/>
                  <a:pt x="4493269" y="4635640"/>
                </a:cubicBezTo>
                <a:cubicBezTo>
                  <a:pt x="4493269" y="4624723"/>
                  <a:pt x="4484419" y="4615872"/>
                  <a:pt x="4473501" y="4615872"/>
                </a:cubicBezTo>
                <a:cubicBezTo>
                  <a:pt x="4462582" y="4615872"/>
                  <a:pt x="4453732" y="4624723"/>
                  <a:pt x="4453732" y="4635640"/>
                </a:cubicBezTo>
                <a:cubicBezTo>
                  <a:pt x="4453732" y="4646558"/>
                  <a:pt x="4462582" y="4655408"/>
                  <a:pt x="4473501" y="4655408"/>
                </a:cubicBezTo>
                <a:close/>
                <a:moveTo>
                  <a:pt x="4280474" y="4655408"/>
                </a:moveTo>
                <a:cubicBezTo>
                  <a:pt x="4291390" y="4655408"/>
                  <a:pt x="4300242" y="4646558"/>
                  <a:pt x="4300242" y="4635640"/>
                </a:cubicBezTo>
                <a:cubicBezTo>
                  <a:pt x="4300242" y="4624723"/>
                  <a:pt x="4291390" y="4615872"/>
                  <a:pt x="4280474" y="4615872"/>
                </a:cubicBezTo>
                <a:cubicBezTo>
                  <a:pt x="4269556" y="4615872"/>
                  <a:pt x="4260705" y="4624723"/>
                  <a:pt x="4260705" y="4635640"/>
                </a:cubicBezTo>
                <a:cubicBezTo>
                  <a:pt x="4260705" y="4646558"/>
                  <a:pt x="4269556" y="4655408"/>
                  <a:pt x="4280474" y="4655408"/>
                </a:cubicBezTo>
                <a:close/>
                <a:moveTo>
                  <a:pt x="4058922" y="4655408"/>
                </a:moveTo>
                <a:cubicBezTo>
                  <a:pt x="4069840" y="4655408"/>
                  <a:pt x="4078690" y="4646558"/>
                  <a:pt x="4078690" y="4635640"/>
                </a:cubicBezTo>
                <a:cubicBezTo>
                  <a:pt x="4078690" y="4624723"/>
                  <a:pt x="4069840" y="4615872"/>
                  <a:pt x="4058922" y="4615872"/>
                </a:cubicBezTo>
                <a:cubicBezTo>
                  <a:pt x="4048003" y="4615872"/>
                  <a:pt x="4039153" y="4624723"/>
                  <a:pt x="4039153" y="4635640"/>
                </a:cubicBezTo>
                <a:cubicBezTo>
                  <a:pt x="4039153" y="4646558"/>
                  <a:pt x="4048003" y="4655408"/>
                  <a:pt x="4058922" y="4655408"/>
                </a:cubicBezTo>
                <a:close/>
                <a:moveTo>
                  <a:pt x="3865894" y="4655408"/>
                </a:moveTo>
                <a:cubicBezTo>
                  <a:pt x="3876811" y="4655408"/>
                  <a:pt x="3885662" y="4646558"/>
                  <a:pt x="3885662" y="4635640"/>
                </a:cubicBezTo>
                <a:cubicBezTo>
                  <a:pt x="3885662" y="4624723"/>
                  <a:pt x="3876811" y="4615872"/>
                  <a:pt x="3865894" y="4615872"/>
                </a:cubicBezTo>
                <a:cubicBezTo>
                  <a:pt x="3854977" y="4615872"/>
                  <a:pt x="3846126" y="4624723"/>
                  <a:pt x="3846126" y="4635640"/>
                </a:cubicBezTo>
                <a:cubicBezTo>
                  <a:pt x="3846126" y="4646558"/>
                  <a:pt x="3854977" y="4655408"/>
                  <a:pt x="3865894" y="4655408"/>
                </a:cubicBezTo>
                <a:close/>
                <a:moveTo>
                  <a:pt x="3672866" y="4655408"/>
                </a:moveTo>
                <a:cubicBezTo>
                  <a:pt x="3683783" y="4655408"/>
                  <a:pt x="3692634" y="4646558"/>
                  <a:pt x="3692634" y="4635640"/>
                </a:cubicBezTo>
                <a:cubicBezTo>
                  <a:pt x="3692634" y="4624723"/>
                  <a:pt x="3683783" y="4615872"/>
                  <a:pt x="3672866" y="4615872"/>
                </a:cubicBezTo>
                <a:cubicBezTo>
                  <a:pt x="3661948" y="4615872"/>
                  <a:pt x="3653098" y="4624723"/>
                  <a:pt x="3653098" y="4635640"/>
                </a:cubicBezTo>
                <a:cubicBezTo>
                  <a:pt x="3653098" y="4646558"/>
                  <a:pt x="3661948" y="4655408"/>
                  <a:pt x="3672866" y="4655408"/>
                </a:cubicBezTo>
                <a:close/>
                <a:moveTo>
                  <a:pt x="3479838" y="4655408"/>
                </a:moveTo>
                <a:cubicBezTo>
                  <a:pt x="3490755" y="4655408"/>
                  <a:pt x="3499606" y="4646558"/>
                  <a:pt x="3499606" y="4635640"/>
                </a:cubicBezTo>
                <a:cubicBezTo>
                  <a:pt x="3499606" y="4624723"/>
                  <a:pt x="3490755" y="4615872"/>
                  <a:pt x="3479838" y="4615872"/>
                </a:cubicBezTo>
                <a:cubicBezTo>
                  <a:pt x="3468920" y="4615872"/>
                  <a:pt x="3460069" y="4624723"/>
                  <a:pt x="3460069" y="4635640"/>
                </a:cubicBezTo>
                <a:cubicBezTo>
                  <a:pt x="3460069" y="4646558"/>
                  <a:pt x="3468920" y="4655408"/>
                  <a:pt x="3479838" y="4655408"/>
                </a:cubicBezTo>
                <a:close/>
                <a:moveTo>
                  <a:pt x="3286810" y="4655408"/>
                </a:moveTo>
                <a:cubicBezTo>
                  <a:pt x="3297728" y="4655408"/>
                  <a:pt x="3306579" y="4646558"/>
                  <a:pt x="3306579" y="4635640"/>
                </a:cubicBezTo>
                <a:cubicBezTo>
                  <a:pt x="3306579" y="4624723"/>
                  <a:pt x="3297728" y="4615872"/>
                  <a:pt x="3286810" y="4615872"/>
                </a:cubicBezTo>
                <a:cubicBezTo>
                  <a:pt x="3275893" y="4615872"/>
                  <a:pt x="3267042" y="4624723"/>
                  <a:pt x="3267042" y="4635640"/>
                </a:cubicBezTo>
                <a:cubicBezTo>
                  <a:pt x="3267042" y="4646558"/>
                  <a:pt x="3275893" y="4655408"/>
                  <a:pt x="3286810" y="4655408"/>
                </a:cubicBezTo>
                <a:close/>
                <a:moveTo>
                  <a:pt x="3093783" y="4655408"/>
                </a:moveTo>
                <a:cubicBezTo>
                  <a:pt x="3104700" y="4655408"/>
                  <a:pt x="3113551" y="4646558"/>
                  <a:pt x="3113551" y="4635640"/>
                </a:cubicBezTo>
                <a:cubicBezTo>
                  <a:pt x="3113551" y="4624723"/>
                  <a:pt x="3104700" y="4615872"/>
                  <a:pt x="3093783" y="4615872"/>
                </a:cubicBezTo>
                <a:cubicBezTo>
                  <a:pt x="3082865" y="4615872"/>
                  <a:pt x="3074014" y="4624723"/>
                  <a:pt x="3074014" y="4635640"/>
                </a:cubicBezTo>
                <a:cubicBezTo>
                  <a:pt x="3074014" y="4646558"/>
                  <a:pt x="3082865" y="4655408"/>
                  <a:pt x="3093783" y="4655408"/>
                </a:cubicBezTo>
                <a:close/>
                <a:moveTo>
                  <a:pt x="2900755" y="4655408"/>
                </a:moveTo>
                <a:cubicBezTo>
                  <a:pt x="2911673" y="4655408"/>
                  <a:pt x="2920524" y="4646558"/>
                  <a:pt x="2920524" y="4635640"/>
                </a:cubicBezTo>
                <a:cubicBezTo>
                  <a:pt x="2920524" y="4624723"/>
                  <a:pt x="2911673" y="4615872"/>
                  <a:pt x="2900755" y="4615872"/>
                </a:cubicBezTo>
                <a:cubicBezTo>
                  <a:pt x="2889838" y="4615872"/>
                  <a:pt x="2880987" y="4624723"/>
                  <a:pt x="2880987" y="4635640"/>
                </a:cubicBezTo>
                <a:cubicBezTo>
                  <a:pt x="2880987" y="4646558"/>
                  <a:pt x="2889838" y="4655408"/>
                  <a:pt x="2900755" y="4655408"/>
                </a:cubicBezTo>
                <a:close/>
                <a:moveTo>
                  <a:pt x="2707727" y="4655408"/>
                </a:moveTo>
                <a:cubicBezTo>
                  <a:pt x="2718644" y="4655408"/>
                  <a:pt x="2727495" y="4646558"/>
                  <a:pt x="2727495" y="4635640"/>
                </a:cubicBezTo>
                <a:cubicBezTo>
                  <a:pt x="2727495" y="4624723"/>
                  <a:pt x="2718644" y="4615872"/>
                  <a:pt x="2707727" y="4615872"/>
                </a:cubicBezTo>
                <a:cubicBezTo>
                  <a:pt x="2696809" y="4615872"/>
                  <a:pt x="2687958" y="4624723"/>
                  <a:pt x="2687958" y="4635640"/>
                </a:cubicBezTo>
                <a:cubicBezTo>
                  <a:pt x="2687958" y="4646558"/>
                  <a:pt x="2696809" y="4655408"/>
                  <a:pt x="2707727" y="4655408"/>
                </a:cubicBezTo>
                <a:close/>
                <a:moveTo>
                  <a:pt x="2514699" y="4655408"/>
                </a:moveTo>
                <a:cubicBezTo>
                  <a:pt x="2525617" y="4655408"/>
                  <a:pt x="2534468" y="4646558"/>
                  <a:pt x="2534468" y="4635640"/>
                </a:cubicBezTo>
                <a:cubicBezTo>
                  <a:pt x="2534468" y="4624723"/>
                  <a:pt x="2525617" y="4615872"/>
                  <a:pt x="2514699" y="4615872"/>
                </a:cubicBezTo>
                <a:cubicBezTo>
                  <a:pt x="2503782" y="4615872"/>
                  <a:pt x="2494931" y="4624723"/>
                  <a:pt x="2494931" y="4635640"/>
                </a:cubicBezTo>
                <a:cubicBezTo>
                  <a:pt x="2494931" y="4646558"/>
                  <a:pt x="2503782" y="4655408"/>
                  <a:pt x="2514699" y="4655408"/>
                </a:cubicBezTo>
                <a:close/>
                <a:moveTo>
                  <a:pt x="2321672" y="4655408"/>
                </a:moveTo>
                <a:cubicBezTo>
                  <a:pt x="2332589" y="4655408"/>
                  <a:pt x="2341440" y="4646558"/>
                  <a:pt x="2341440" y="4635640"/>
                </a:cubicBezTo>
                <a:cubicBezTo>
                  <a:pt x="2341440" y="4624723"/>
                  <a:pt x="2332589" y="4615872"/>
                  <a:pt x="2321672" y="4615872"/>
                </a:cubicBezTo>
                <a:cubicBezTo>
                  <a:pt x="2310754" y="4615872"/>
                  <a:pt x="2301903" y="4624723"/>
                  <a:pt x="2301903" y="4635640"/>
                </a:cubicBezTo>
                <a:cubicBezTo>
                  <a:pt x="2301903" y="4646558"/>
                  <a:pt x="2310754" y="4655408"/>
                  <a:pt x="2321672" y="4655408"/>
                </a:cubicBezTo>
                <a:close/>
                <a:moveTo>
                  <a:pt x="2128643" y="4655408"/>
                </a:moveTo>
                <a:cubicBezTo>
                  <a:pt x="2139561" y="4655408"/>
                  <a:pt x="2148412" y="4646558"/>
                  <a:pt x="2148412" y="4635640"/>
                </a:cubicBezTo>
                <a:cubicBezTo>
                  <a:pt x="2148412" y="4624723"/>
                  <a:pt x="2139561" y="4615872"/>
                  <a:pt x="2128643" y="4615872"/>
                </a:cubicBezTo>
                <a:cubicBezTo>
                  <a:pt x="2117726" y="4615872"/>
                  <a:pt x="2108875" y="4624723"/>
                  <a:pt x="2108875" y="4635640"/>
                </a:cubicBezTo>
                <a:cubicBezTo>
                  <a:pt x="2108875" y="4646558"/>
                  <a:pt x="2117726" y="4655408"/>
                  <a:pt x="2128643" y="4655408"/>
                </a:cubicBezTo>
                <a:close/>
                <a:moveTo>
                  <a:pt x="1935616" y="4655408"/>
                </a:moveTo>
                <a:cubicBezTo>
                  <a:pt x="1946533" y="4655408"/>
                  <a:pt x="1955384" y="4646558"/>
                  <a:pt x="1955384" y="4635640"/>
                </a:cubicBezTo>
                <a:cubicBezTo>
                  <a:pt x="1955384" y="4624723"/>
                  <a:pt x="1946533" y="4615872"/>
                  <a:pt x="1935616" y="4615872"/>
                </a:cubicBezTo>
                <a:cubicBezTo>
                  <a:pt x="1924698" y="4615872"/>
                  <a:pt x="1915848" y="4624723"/>
                  <a:pt x="1915848" y="4635640"/>
                </a:cubicBezTo>
                <a:cubicBezTo>
                  <a:pt x="1915848" y="4646558"/>
                  <a:pt x="1924698" y="4655408"/>
                  <a:pt x="1935616" y="4655408"/>
                </a:cubicBezTo>
                <a:close/>
                <a:moveTo>
                  <a:pt x="1727277" y="4655408"/>
                </a:moveTo>
                <a:cubicBezTo>
                  <a:pt x="1738195" y="4655408"/>
                  <a:pt x="1747045" y="4646558"/>
                  <a:pt x="1747045" y="4635640"/>
                </a:cubicBezTo>
                <a:cubicBezTo>
                  <a:pt x="1747045" y="4624723"/>
                  <a:pt x="1738195" y="4615872"/>
                  <a:pt x="1727277" y="4615872"/>
                </a:cubicBezTo>
                <a:cubicBezTo>
                  <a:pt x="1716359" y="4615872"/>
                  <a:pt x="1707508" y="4624723"/>
                  <a:pt x="1707508" y="4635640"/>
                </a:cubicBezTo>
                <a:cubicBezTo>
                  <a:pt x="1707508" y="4646558"/>
                  <a:pt x="1716359" y="4655408"/>
                  <a:pt x="1727277" y="4655408"/>
                </a:cubicBezTo>
                <a:close/>
                <a:moveTo>
                  <a:pt x="1534249" y="4655408"/>
                </a:moveTo>
                <a:cubicBezTo>
                  <a:pt x="1545167" y="4655408"/>
                  <a:pt x="1554018" y="4646558"/>
                  <a:pt x="1554018" y="4635640"/>
                </a:cubicBezTo>
                <a:cubicBezTo>
                  <a:pt x="1554018" y="4624723"/>
                  <a:pt x="1545167" y="4615872"/>
                  <a:pt x="1534249" y="4615872"/>
                </a:cubicBezTo>
                <a:cubicBezTo>
                  <a:pt x="1523332" y="4615872"/>
                  <a:pt x="1514481" y="4624723"/>
                  <a:pt x="1514481" y="4635640"/>
                </a:cubicBezTo>
                <a:cubicBezTo>
                  <a:pt x="1514481" y="4646558"/>
                  <a:pt x="1523332" y="4655408"/>
                  <a:pt x="1534249" y="4655408"/>
                </a:cubicBezTo>
                <a:close/>
                <a:moveTo>
                  <a:pt x="1341222" y="4655408"/>
                </a:moveTo>
                <a:cubicBezTo>
                  <a:pt x="1352139" y="4655408"/>
                  <a:pt x="1360990" y="4646558"/>
                  <a:pt x="1360990" y="4635640"/>
                </a:cubicBezTo>
                <a:cubicBezTo>
                  <a:pt x="1360990" y="4624723"/>
                  <a:pt x="1352139" y="4615872"/>
                  <a:pt x="1341222" y="4615872"/>
                </a:cubicBezTo>
                <a:cubicBezTo>
                  <a:pt x="1330304" y="4615872"/>
                  <a:pt x="1321453" y="4624723"/>
                  <a:pt x="1321453" y="4635640"/>
                </a:cubicBezTo>
                <a:cubicBezTo>
                  <a:pt x="1321453" y="4646558"/>
                  <a:pt x="1330304" y="4655408"/>
                  <a:pt x="1341222" y="4655408"/>
                </a:cubicBezTo>
                <a:close/>
                <a:moveTo>
                  <a:pt x="1148193" y="4655408"/>
                </a:moveTo>
                <a:cubicBezTo>
                  <a:pt x="1159111" y="4655408"/>
                  <a:pt x="1167962" y="4646558"/>
                  <a:pt x="1167962" y="4635640"/>
                </a:cubicBezTo>
                <a:cubicBezTo>
                  <a:pt x="1167962" y="4624723"/>
                  <a:pt x="1159111" y="4615872"/>
                  <a:pt x="1148193" y="4615872"/>
                </a:cubicBezTo>
                <a:cubicBezTo>
                  <a:pt x="1137276" y="4615872"/>
                  <a:pt x="1128425" y="4624723"/>
                  <a:pt x="1128425" y="4635640"/>
                </a:cubicBezTo>
                <a:cubicBezTo>
                  <a:pt x="1128425" y="4646558"/>
                  <a:pt x="1137276" y="4655408"/>
                  <a:pt x="1148193" y="4655408"/>
                </a:cubicBezTo>
                <a:close/>
                <a:moveTo>
                  <a:pt x="955166" y="4655408"/>
                </a:moveTo>
                <a:cubicBezTo>
                  <a:pt x="966083" y="4655408"/>
                  <a:pt x="974934" y="4646558"/>
                  <a:pt x="974934" y="4635640"/>
                </a:cubicBezTo>
                <a:cubicBezTo>
                  <a:pt x="974934" y="4624723"/>
                  <a:pt x="966083" y="4615872"/>
                  <a:pt x="955166" y="4615872"/>
                </a:cubicBezTo>
                <a:cubicBezTo>
                  <a:pt x="944248" y="4615872"/>
                  <a:pt x="935398" y="4624723"/>
                  <a:pt x="935398" y="4635640"/>
                </a:cubicBezTo>
                <a:cubicBezTo>
                  <a:pt x="935398" y="4646558"/>
                  <a:pt x="944248" y="4655408"/>
                  <a:pt x="955166" y="4655408"/>
                </a:cubicBezTo>
                <a:close/>
                <a:moveTo>
                  <a:pt x="762138" y="4655408"/>
                </a:moveTo>
                <a:cubicBezTo>
                  <a:pt x="773056" y="4655408"/>
                  <a:pt x="781907" y="4646558"/>
                  <a:pt x="781907" y="4635640"/>
                </a:cubicBezTo>
                <a:cubicBezTo>
                  <a:pt x="781907" y="4624723"/>
                  <a:pt x="773056" y="4615872"/>
                  <a:pt x="762138" y="4615872"/>
                </a:cubicBezTo>
                <a:cubicBezTo>
                  <a:pt x="751221" y="4615872"/>
                  <a:pt x="742370" y="4624723"/>
                  <a:pt x="742370" y="4635640"/>
                </a:cubicBezTo>
                <a:cubicBezTo>
                  <a:pt x="742370" y="4646558"/>
                  <a:pt x="751221" y="4655408"/>
                  <a:pt x="762138" y="4655408"/>
                </a:cubicBezTo>
                <a:close/>
                <a:moveTo>
                  <a:pt x="569111" y="4655408"/>
                </a:moveTo>
                <a:cubicBezTo>
                  <a:pt x="580028" y="4655408"/>
                  <a:pt x="588879" y="4646558"/>
                  <a:pt x="588879" y="4635640"/>
                </a:cubicBezTo>
                <a:cubicBezTo>
                  <a:pt x="588879" y="4624723"/>
                  <a:pt x="580028" y="4615872"/>
                  <a:pt x="569111" y="4615872"/>
                </a:cubicBezTo>
                <a:cubicBezTo>
                  <a:pt x="558193" y="4615872"/>
                  <a:pt x="549343" y="4624723"/>
                  <a:pt x="549343" y="4635640"/>
                </a:cubicBezTo>
                <a:cubicBezTo>
                  <a:pt x="549343" y="4646558"/>
                  <a:pt x="558193" y="4655408"/>
                  <a:pt x="569111" y="4655408"/>
                </a:cubicBezTo>
                <a:close/>
                <a:moveTo>
                  <a:pt x="376082" y="4655408"/>
                </a:moveTo>
                <a:cubicBezTo>
                  <a:pt x="387000" y="4655408"/>
                  <a:pt x="395851" y="4646558"/>
                  <a:pt x="395851" y="4635640"/>
                </a:cubicBezTo>
                <a:cubicBezTo>
                  <a:pt x="395851" y="4624723"/>
                  <a:pt x="387000" y="4615872"/>
                  <a:pt x="376082" y="4615872"/>
                </a:cubicBezTo>
                <a:cubicBezTo>
                  <a:pt x="365165" y="4615872"/>
                  <a:pt x="356314" y="4624723"/>
                  <a:pt x="356314" y="4635640"/>
                </a:cubicBezTo>
                <a:cubicBezTo>
                  <a:pt x="356314" y="4646558"/>
                  <a:pt x="365165" y="4655408"/>
                  <a:pt x="376082" y="4655408"/>
                </a:cubicBezTo>
                <a:close/>
                <a:moveTo>
                  <a:pt x="183055" y="4655408"/>
                </a:moveTo>
                <a:cubicBezTo>
                  <a:pt x="193973" y="4655408"/>
                  <a:pt x="202823" y="4646558"/>
                  <a:pt x="202823" y="4635640"/>
                </a:cubicBezTo>
                <a:cubicBezTo>
                  <a:pt x="202823" y="4624723"/>
                  <a:pt x="193973" y="4615872"/>
                  <a:pt x="183055" y="4615872"/>
                </a:cubicBezTo>
                <a:cubicBezTo>
                  <a:pt x="172137" y="4615872"/>
                  <a:pt x="163287" y="4624723"/>
                  <a:pt x="163287" y="4635640"/>
                </a:cubicBezTo>
                <a:cubicBezTo>
                  <a:pt x="163287" y="4646558"/>
                  <a:pt x="172137" y="4655408"/>
                  <a:pt x="183055" y="4655408"/>
                </a:cubicBezTo>
                <a:close/>
                <a:moveTo>
                  <a:pt x="0" y="4848956"/>
                </a:moveTo>
                <a:lnTo>
                  <a:pt x="4006" y="4847297"/>
                </a:lnTo>
                <a:cubicBezTo>
                  <a:pt x="7583" y="4843720"/>
                  <a:pt x="9796" y="4838778"/>
                  <a:pt x="9796" y="4833319"/>
                </a:cubicBezTo>
                <a:cubicBezTo>
                  <a:pt x="9796" y="4827860"/>
                  <a:pt x="7583" y="4822918"/>
                  <a:pt x="4006" y="4819341"/>
                </a:cubicBezTo>
                <a:lnTo>
                  <a:pt x="0" y="4817682"/>
                </a:lnTo>
                <a:close/>
                <a:moveTo>
                  <a:pt x="8349367" y="4853087"/>
                </a:moveTo>
                <a:cubicBezTo>
                  <a:pt x="8354825" y="4853087"/>
                  <a:pt x="8359767" y="4850874"/>
                  <a:pt x="8363345" y="4847297"/>
                </a:cubicBezTo>
                <a:lnTo>
                  <a:pt x="8366380" y="4839970"/>
                </a:lnTo>
                <a:lnTo>
                  <a:pt x="8366380" y="4826668"/>
                </a:lnTo>
                <a:lnTo>
                  <a:pt x="8363345" y="4819341"/>
                </a:lnTo>
                <a:cubicBezTo>
                  <a:pt x="8359767" y="4815764"/>
                  <a:pt x="8354825" y="4813551"/>
                  <a:pt x="8349367" y="4813551"/>
                </a:cubicBezTo>
                <a:cubicBezTo>
                  <a:pt x="8338449" y="4813551"/>
                  <a:pt x="8329598" y="4822402"/>
                  <a:pt x="8329598" y="4833319"/>
                </a:cubicBezTo>
                <a:cubicBezTo>
                  <a:pt x="8329598" y="4844237"/>
                  <a:pt x="8338449" y="4853087"/>
                  <a:pt x="8349367" y="4853087"/>
                </a:cubicBezTo>
                <a:close/>
                <a:moveTo>
                  <a:pt x="8156338" y="4853087"/>
                </a:moveTo>
                <a:cubicBezTo>
                  <a:pt x="8167256" y="4853087"/>
                  <a:pt x="8176107" y="4844237"/>
                  <a:pt x="8176107" y="4833319"/>
                </a:cubicBezTo>
                <a:cubicBezTo>
                  <a:pt x="8176107" y="4822402"/>
                  <a:pt x="8167256" y="4813551"/>
                  <a:pt x="8156338" y="4813551"/>
                </a:cubicBezTo>
                <a:cubicBezTo>
                  <a:pt x="8145421" y="4813551"/>
                  <a:pt x="8136570" y="4822402"/>
                  <a:pt x="8136570" y="4833319"/>
                </a:cubicBezTo>
                <a:cubicBezTo>
                  <a:pt x="8136570" y="4844237"/>
                  <a:pt x="8145421" y="4853087"/>
                  <a:pt x="8156338" y="4853087"/>
                </a:cubicBezTo>
                <a:close/>
                <a:moveTo>
                  <a:pt x="7963311" y="4853087"/>
                </a:moveTo>
                <a:cubicBezTo>
                  <a:pt x="7974228" y="4853087"/>
                  <a:pt x="7983079" y="4844237"/>
                  <a:pt x="7983079" y="4833319"/>
                </a:cubicBezTo>
                <a:cubicBezTo>
                  <a:pt x="7983079" y="4822402"/>
                  <a:pt x="7974228" y="4813551"/>
                  <a:pt x="7963311" y="4813551"/>
                </a:cubicBezTo>
                <a:cubicBezTo>
                  <a:pt x="7952393" y="4813551"/>
                  <a:pt x="7943543" y="4822402"/>
                  <a:pt x="7943543" y="4833319"/>
                </a:cubicBezTo>
                <a:cubicBezTo>
                  <a:pt x="7943543" y="4844237"/>
                  <a:pt x="7952393" y="4853087"/>
                  <a:pt x="7963311" y="4853087"/>
                </a:cubicBezTo>
                <a:close/>
                <a:moveTo>
                  <a:pt x="7770283" y="4853087"/>
                </a:moveTo>
                <a:cubicBezTo>
                  <a:pt x="7781201" y="4853087"/>
                  <a:pt x="7790052" y="4844237"/>
                  <a:pt x="7790052" y="4833319"/>
                </a:cubicBezTo>
                <a:cubicBezTo>
                  <a:pt x="7790052" y="4822402"/>
                  <a:pt x="7781201" y="4813551"/>
                  <a:pt x="7770283" y="4813551"/>
                </a:cubicBezTo>
                <a:cubicBezTo>
                  <a:pt x="7759366" y="4813551"/>
                  <a:pt x="7750515" y="4822402"/>
                  <a:pt x="7750515" y="4833319"/>
                </a:cubicBezTo>
                <a:cubicBezTo>
                  <a:pt x="7750515" y="4844237"/>
                  <a:pt x="7759366" y="4853087"/>
                  <a:pt x="7770283" y="4853087"/>
                </a:cubicBezTo>
                <a:close/>
                <a:moveTo>
                  <a:pt x="7577256" y="4853087"/>
                </a:moveTo>
                <a:cubicBezTo>
                  <a:pt x="7588174" y="4853087"/>
                  <a:pt x="7597024" y="4844237"/>
                  <a:pt x="7597024" y="4833319"/>
                </a:cubicBezTo>
                <a:cubicBezTo>
                  <a:pt x="7597024" y="4822402"/>
                  <a:pt x="7588174" y="4813551"/>
                  <a:pt x="7577256" y="4813551"/>
                </a:cubicBezTo>
                <a:cubicBezTo>
                  <a:pt x="7566338" y="4813551"/>
                  <a:pt x="7557488" y="4822402"/>
                  <a:pt x="7557488" y="4833319"/>
                </a:cubicBezTo>
                <a:cubicBezTo>
                  <a:pt x="7557488" y="4844237"/>
                  <a:pt x="7566338" y="4853087"/>
                  <a:pt x="7577256" y="4853087"/>
                </a:cubicBezTo>
                <a:close/>
                <a:moveTo>
                  <a:pt x="7384228" y="4853087"/>
                </a:moveTo>
                <a:cubicBezTo>
                  <a:pt x="7395145" y="4853087"/>
                  <a:pt x="7403996" y="4844237"/>
                  <a:pt x="7403996" y="4833319"/>
                </a:cubicBezTo>
                <a:cubicBezTo>
                  <a:pt x="7403996" y="4822402"/>
                  <a:pt x="7395145" y="4813551"/>
                  <a:pt x="7384228" y="4813551"/>
                </a:cubicBezTo>
                <a:cubicBezTo>
                  <a:pt x="7373310" y="4813551"/>
                  <a:pt x="7364459" y="4822402"/>
                  <a:pt x="7364459" y="4833319"/>
                </a:cubicBezTo>
                <a:cubicBezTo>
                  <a:pt x="7364459" y="4844237"/>
                  <a:pt x="7373310" y="4853087"/>
                  <a:pt x="7384228" y="4853087"/>
                </a:cubicBezTo>
                <a:close/>
                <a:moveTo>
                  <a:pt x="7191200" y="4853087"/>
                </a:moveTo>
                <a:cubicBezTo>
                  <a:pt x="7202118" y="4853087"/>
                  <a:pt x="7210968" y="4844237"/>
                  <a:pt x="7210968" y="4833319"/>
                </a:cubicBezTo>
                <a:cubicBezTo>
                  <a:pt x="7210968" y="4822402"/>
                  <a:pt x="7202118" y="4813551"/>
                  <a:pt x="7191200" y="4813551"/>
                </a:cubicBezTo>
                <a:cubicBezTo>
                  <a:pt x="7180283" y="4813551"/>
                  <a:pt x="7171432" y="4822402"/>
                  <a:pt x="7171432" y="4833319"/>
                </a:cubicBezTo>
                <a:cubicBezTo>
                  <a:pt x="7171432" y="4844237"/>
                  <a:pt x="7180283" y="4853087"/>
                  <a:pt x="7191200" y="4853087"/>
                </a:cubicBezTo>
                <a:close/>
                <a:moveTo>
                  <a:pt x="6998173" y="4853087"/>
                </a:moveTo>
                <a:cubicBezTo>
                  <a:pt x="7009090" y="4853087"/>
                  <a:pt x="7017941" y="4844237"/>
                  <a:pt x="7017941" y="4833319"/>
                </a:cubicBezTo>
                <a:cubicBezTo>
                  <a:pt x="7017941" y="4822402"/>
                  <a:pt x="7009090" y="4813551"/>
                  <a:pt x="6998173" y="4813551"/>
                </a:cubicBezTo>
                <a:cubicBezTo>
                  <a:pt x="6987255" y="4813551"/>
                  <a:pt x="6978404" y="4822402"/>
                  <a:pt x="6978404" y="4833319"/>
                </a:cubicBezTo>
                <a:cubicBezTo>
                  <a:pt x="6978404" y="4844237"/>
                  <a:pt x="6987255" y="4853087"/>
                  <a:pt x="6998173" y="4853087"/>
                </a:cubicBezTo>
                <a:close/>
                <a:moveTo>
                  <a:pt x="6805144" y="4853087"/>
                </a:moveTo>
                <a:cubicBezTo>
                  <a:pt x="6816062" y="4853087"/>
                  <a:pt x="6824913" y="4844237"/>
                  <a:pt x="6824913" y="4833319"/>
                </a:cubicBezTo>
                <a:cubicBezTo>
                  <a:pt x="6824913" y="4822402"/>
                  <a:pt x="6816062" y="4813551"/>
                  <a:pt x="6805144" y="4813551"/>
                </a:cubicBezTo>
                <a:cubicBezTo>
                  <a:pt x="6794227" y="4813551"/>
                  <a:pt x="6785376" y="4822402"/>
                  <a:pt x="6785376" y="4833319"/>
                </a:cubicBezTo>
                <a:cubicBezTo>
                  <a:pt x="6785376" y="4844237"/>
                  <a:pt x="6794227" y="4853087"/>
                  <a:pt x="6805144" y="4853087"/>
                </a:cubicBezTo>
                <a:close/>
                <a:moveTo>
                  <a:pt x="6612117" y="4853087"/>
                </a:moveTo>
                <a:cubicBezTo>
                  <a:pt x="6623034" y="4853087"/>
                  <a:pt x="6631885" y="4844237"/>
                  <a:pt x="6631885" y="4833319"/>
                </a:cubicBezTo>
                <a:cubicBezTo>
                  <a:pt x="6631885" y="4822402"/>
                  <a:pt x="6623034" y="4813551"/>
                  <a:pt x="6612117" y="4813551"/>
                </a:cubicBezTo>
                <a:cubicBezTo>
                  <a:pt x="6601199" y="4813551"/>
                  <a:pt x="6592348" y="4822402"/>
                  <a:pt x="6592348" y="4833319"/>
                </a:cubicBezTo>
                <a:cubicBezTo>
                  <a:pt x="6592348" y="4844237"/>
                  <a:pt x="6601199" y="4853087"/>
                  <a:pt x="6612117" y="4853087"/>
                </a:cubicBezTo>
                <a:close/>
                <a:moveTo>
                  <a:pt x="6403778" y="4853087"/>
                </a:moveTo>
                <a:cubicBezTo>
                  <a:pt x="6414695" y="4853087"/>
                  <a:pt x="6423546" y="4844237"/>
                  <a:pt x="6423546" y="4833319"/>
                </a:cubicBezTo>
                <a:cubicBezTo>
                  <a:pt x="6423546" y="4822402"/>
                  <a:pt x="6414695" y="4813551"/>
                  <a:pt x="6403778" y="4813551"/>
                </a:cubicBezTo>
                <a:cubicBezTo>
                  <a:pt x="6392860" y="4813551"/>
                  <a:pt x="6384009" y="4822402"/>
                  <a:pt x="6384009" y="4833319"/>
                </a:cubicBezTo>
                <a:cubicBezTo>
                  <a:pt x="6384009" y="4844237"/>
                  <a:pt x="6392860" y="4853087"/>
                  <a:pt x="6403778" y="4853087"/>
                </a:cubicBezTo>
                <a:close/>
                <a:moveTo>
                  <a:pt x="6210750" y="4853087"/>
                </a:moveTo>
                <a:cubicBezTo>
                  <a:pt x="6221668" y="4853087"/>
                  <a:pt x="6230519" y="4844237"/>
                  <a:pt x="6230519" y="4833319"/>
                </a:cubicBezTo>
                <a:cubicBezTo>
                  <a:pt x="6230519" y="4822402"/>
                  <a:pt x="6221668" y="4813551"/>
                  <a:pt x="6210750" y="4813551"/>
                </a:cubicBezTo>
                <a:cubicBezTo>
                  <a:pt x="6199833" y="4813551"/>
                  <a:pt x="6190982" y="4822402"/>
                  <a:pt x="6190982" y="4833319"/>
                </a:cubicBezTo>
                <a:cubicBezTo>
                  <a:pt x="6190982" y="4844237"/>
                  <a:pt x="6199833" y="4853087"/>
                  <a:pt x="6210750" y="4853087"/>
                </a:cubicBezTo>
                <a:close/>
                <a:moveTo>
                  <a:pt x="6017723" y="4853087"/>
                </a:moveTo>
                <a:cubicBezTo>
                  <a:pt x="6028640" y="4853087"/>
                  <a:pt x="6037491" y="4844237"/>
                  <a:pt x="6037491" y="4833319"/>
                </a:cubicBezTo>
                <a:cubicBezTo>
                  <a:pt x="6037491" y="4822402"/>
                  <a:pt x="6028640" y="4813551"/>
                  <a:pt x="6017723" y="4813551"/>
                </a:cubicBezTo>
                <a:cubicBezTo>
                  <a:pt x="6006805" y="4813551"/>
                  <a:pt x="5997954" y="4822402"/>
                  <a:pt x="5997954" y="4833319"/>
                </a:cubicBezTo>
                <a:cubicBezTo>
                  <a:pt x="5997954" y="4844237"/>
                  <a:pt x="6006805" y="4853087"/>
                  <a:pt x="6017723" y="4853087"/>
                </a:cubicBezTo>
                <a:close/>
                <a:moveTo>
                  <a:pt x="5824694" y="4853087"/>
                </a:moveTo>
                <a:cubicBezTo>
                  <a:pt x="5835612" y="4853087"/>
                  <a:pt x="5844463" y="4844237"/>
                  <a:pt x="5844463" y="4833319"/>
                </a:cubicBezTo>
                <a:cubicBezTo>
                  <a:pt x="5844463" y="4822402"/>
                  <a:pt x="5835612" y="4813551"/>
                  <a:pt x="5824694" y="4813551"/>
                </a:cubicBezTo>
                <a:cubicBezTo>
                  <a:pt x="5813777" y="4813551"/>
                  <a:pt x="5804926" y="4822402"/>
                  <a:pt x="5804926" y="4833319"/>
                </a:cubicBezTo>
                <a:cubicBezTo>
                  <a:pt x="5804926" y="4844237"/>
                  <a:pt x="5813777" y="4853087"/>
                  <a:pt x="5824694" y="4853087"/>
                </a:cubicBezTo>
                <a:close/>
                <a:moveTo>
                  <a:pt x="5631667" y="4853087"/>
                </a:moveTo>
                <a:cubicBezTo>
                  <a:pt x="5642584" y="4853087"/>
                  <a:pt x="5651435" y="4844237"/>
                  <a:pt x="5651435" y="4833319"/>
                </a:cubicBezTo>
                <a:cubicBezTo>
                  <a:pt x="5651435" y="4822402"/>
                  <a:pt x="5642584" y="4813551"/>
                  <a:pt x="5631667" y="4813551"/>
                </a:cubicBezTo>
                <a:cubicBezTo>
                  <a:pt x="5620749" y="4813551"/>
                  <a:pt x="5611899" y="4822402"/>
                  <a:pt x="5611899" y="4833319"/>
                </a:cubicBezTo>
                <a:cubicBezTo>
                  <a:pt x="5611899" y="4844237"/>
                  <a:pt x="5620749" y="4853087"/>
                  <a:pt x="5631667" y="4853087"/>
                </a:cubicBezTo>
                <a:close/>
                <a:moveTo>
                  <a:pt x="5438639" y="4853087"/>
                </a:moveTo>
                <a:cubicBezTo>
                  <a:pt x="5449557" y="4853087"/>
                  <a:pt x="5458408" y="4844237"/>
                  <a:pt x="5458408" y="4833319"/>
                </a:cubicBezTo>
                <a:cubicBezTo>
                  <a:pt x="5458408" y="4822402"/>
                  <a:pt x="5449557" y="4813551"/>
                  <a:pt x="5438639" y="4813551"/>
                </a:cubicBezTo>
                <a:cubicBezTo>
                  <a:pt x="5427722" y="4813551"/>
                  <a:pt x="5418871" y="4822402"/>
                  <a:pt x="5418871" y="4833319"/>
                </a:cubicBezTo>
                <a:cubicBezTo>
                  <a:pt x="5418871" y="4844237"/>
                  <a:pt x="5427722" y="4853087"/>
                  <a:pt x="5438639" y="4853087"/>
                </a:cubicBezTo>
                <a:close/>
                <a:moveTo>
                  <a:pt x="5245612" y="4853087"/>
                </a:moveTo>
                <a:cubicBezTo>
                  <a:pt x="5256529" y="4853087"/>
                  <a:pt x="5265380" y="4844237"/>
                  <a:pt x="5265380" y="4833319"/>
                </a:cubicBezTo>
                <a:cubicBezTo>
                  <a:pt x="5265380" y="4822402"/>
                  <a:pt x="5256529" y="4813551"/>
                  <a:pt x="5245612" y="4813551"/>
                </a:cubicBezTo>
                <a:cubicBezTo>
                  <a:pt x="5234694" y="4813551"/>
                  <a:pt x="5225843" y="4822402"/>
                  <a:pt x="5225843" y="4833319"/>
                </a:cubicBezTo>
                <a:cubicBezTo>
                  <a:pt x="5225843" y="4844237"/>
                  <a:pt x="5234694" y="4853087"/>
                  <a:pt x="5245612" y="4853087"/>
                </a:cubicBezTo>
                <a:close/>
                <a:moveTo>
                  <a:pt x="5052584" y="4853087"/>
                </a:moveTo>
                <a:cubicBezTo>
                  <a:pt x="5063502" y="4853087"/>
                  <a:pt x="5072353" y="4844237"/>
                  <a:pt x="5072353" y="4833319"/>
                </a:cubicBezTo>
                <a:cubicBezTo>
                  <a:pt x="5072353" y="4822402"/>
                  <a:pt x="5063502" y="4813551"/>
                  <a:pt x="5052584" y="4813551"/>
                </a:cubicBezTo>
                <a:cubicBezTo>
                  <a:pt x="5041666" y="4813551"/>
                  <a:pt x="5032815" y="4822402"/>
                  <a:pt x="5032815" y="4833319"/>
                </a:cubicBezTo>
                <a:cubicBezTo>
                  <a:pt x="5032815" y="4844237"/>
                  <a:pt x="5041666" y="4853087"/>
                  <a:pt x="5052584" y="4853087"/>
                </a:cubicBezTo>
                <a:close/>
                <a:moveTo>
                  <a:pt x="4859557" y="4853087"/>
                </a:moveTo>
                <a:cubicBezTo>
                  <a:pt x="4870473" y="4853087"/>
                  <a:pt x="4879324" y="4844237"/>
                  <a:pt x="4879324" y="4833319"/>
                </a:cubicBezTo>
                <a:cubicBezTo>
                  <a:pt x="4879324" y="4822402"/>
                  <a:pt x="4870473" y="4813551"/>
                  <a:pt x="4859557" y="4813551"/>
                </a:cubicBezTo>
                <a:cubicBezTo>
                  <a:pt x="4848639" y="4813551"/>
                  <a:pt x="4839789" y="4822402"/>
                  <a:pt x="4839789" y="4833319"/>
                </a:cubicBezTo>
                <a:cubicBezTo>
                  <a:pt x="4839789" y="4844237"/>
                  <a:pt x="4848639" y="4853087"/>
                  <a:pt x="4859557" y="4853087"/>
                </a:cubicBezTo>
                <a:close/>
                <a:moveTo>
                  <a:pt x="4666528" y="4853087"/>
                </a:moveTo>
                <a:cubicBezTo>
                  <a:pt x="4677446" y="4853087"/>
                  <a:pt x="4686297" y="4844237"/>
                  <a:pt x="4686297" y="4833319"/>
                </a:cubicBezTo>
                <a:cubicBezTo>
                  <a:pt x="4686297" y="4822402"/>
                  <a:pt x="4677446" y="4813551"/>
                  <a:pt x="4666528" y="4813551"/>
                </a:cubicBezTo>
                <a:cubicBezTo>
                  <a:pt x="4655612" y="4813551"/>
                  <a:pt x="4646761" y="4822402"/>
                  <a:pt x="4646761" y="4833319"/>
                </a:cubicBezTo>
                <a:cubicBezTo>
                  <a:pt x="4646761" y="4844237"/>
                  <a:pt x="4655612" y="4853087"/>
                  <a:pt x="4666528" y="4853087"/>
                </a:cubicBezTo>
                <a:close/>
                <a:moveTo>
                  <a:pt x="4473501" y="4853087"/>
                </a:moveTo>
                <a:cubicBezTo>
                  <a:pt x="4484419" y="4853087"/>
                  <a:pt x="4493269" y="4844237"/>
                  <a:pt x="4493269" y="4833319"/>
                </a:cubicBezTo>
                <a:cubicBezTo>
                  <a:pt x="4493269" y="4822402"/>
                  <a:pt x="4484419" y="4813551"/>
                  <a:pt x="4473501" y="4813551"/>
                </a:cubicBezTo>
                <a:cubicBezTo>
                  <a:pt x="4462582" y="4813551"/>
                  <a:pt x="4453732" y="4822402"/>
                  <a:pt x="4453732" y="4833319"/>
                </a:cubicBezTo>
                <a:cubicBezTo>
                  <a:pt x="4453732" y="4844237"/>
                  <a:pt x="4462582" y="4853087"/>
                  <a:pt x="4473501" y="4853087"/>
                </a:cubicBezTo>
                <a:close/>
                <a:moveTo>
                  <a:pt x="4280474" y="4853087"/>
                </a:moveTo>
                <a:cubicBezTo>
                  <a:pt x="4291390" y="4853087"/>
                  <a:pt x="4300242" y="4844237"/>
                  <a:pt x="4300242" y="4833319"/>
                </a:cubicBezTo>
                <a:cubicBezTo>
                  <a:pt x="4300242" y="4822402"/>
                  <a:pt x="4291390" y="4813551"/>
                  <a:pt x="4280474" y="4813551"/>
                </a:cubicBezTo>
                <a:cubicBezTo>
                  <a:pt x="4269556" y="4813551"/>
                  <a:pt x="4260705" y="4822402"/>
                  <a:pt x="4260705" y="4833319"/>
                </a:cubicBezTo>
                <a:cubicBezTo>
                  <a:pt x="4260705" y="4844237"/>
                  <a:pt x="4269556" y="4853087"/>
                  <a:pt x="4280474" y="4853087"/>
                </a:cubicBezTo>
                <a:close/>
                <a:moveTo>
                  <a:pt x="4058922" y="4853087"/>
                </a:moveTo>
                <a:cubicBezTo>
                  <a:pt x="4069840" y="4853087"/>
                  <a:pt x="4078690" y="4844237"/>
                  <a:pt x="4078690" y="4833319"/>
                </a:cubicBezTo>
                <a:cubicBezTo>
                  <a:pt x="4078690" y="4822402"/>
                  <a:pt x="4069840" y="4813551"/>
                  <a:pt x="4058922" y="4813551"/>
                </a:cubicBezTo>
                <a:cubicBezTo>
                  <a:pt x="4048003" y="4813551"/>
                  <a:pt x="4039153" y="4822402"/>
                  <a:pt x="4039153" y="4833319"/>
                </a:cubicBezTo>
                <a:cubicBezTo>
                  <a:pt x="4039153" y="4844237"/>
                  <a:pt x="4048003" y="4853087"/>
                  <a:pt x="4058922" y="4853087"/>
                </a:cubicBezTo>
                <a:close/>
                <a:moveTo>
                  <a:pt x="3865894" y="4853087"/>
                </a:moveTo>
                <a:cubicBezTo>
                  <a:pt x="3876811" y="4853087"/>
                  <a:pt x="3885662" y="4844237"/>
                  <a:pt x="3885662" y="4833319"/>
                </a:cubicBezTo>
                <a:cubicBezTo>
                  <a:pt x="3885662" y="4822402"/>
                  <a:pt x="3876811" y="4813551"/>
                  <a:pt x="3865894" y="4813551"/>
                </a:cubicBezTo>
                <a:cubicBezTo>
                  <a:pt x="3854977" y="4813551"/>
                  <a:pt x="3846126" y="4822402"/>
                  <a:pt x="3846126" y="4833319"/>
                </a:cubicBezTo>
                <a:cubicBezTo>
                  <a:pt x="3846126" y="4844237"/>
                  <a:pt x="3854977" y="4853087"/>
                  <a:pt x="3865894" y="4853087"/>
                </a:cubicBezTo>
                <a:close/>
                <a:moveTo>
                  <a:pt x="3672866" y="4853087"/>
                </a:moveTo>
                <a:cubicBezTo>
                  <a:pt x="3683783" y="4853087"/>
                  <a:pt x="3692634" y="4844237"/>
                  <a:pt x="3692634" y="4833319"/>
                </a:cubicBezTo>
                <a:cubicBezTo>
                  <a:pt x="3692634" y="4822402"/>
                  <a:pt x="3683783" y="4813551"/>
                  <a:pt x="3672866" y="4813551"/>
                </a:cubicBezTo>
                <a:cubicBezTo>
                  <a:pt x="3661948" y="4813551"/>
                  <a:pt x="3653098" y="4822402"/>
                  <a:pt x="3653098" y="4833319"/>
                </a:cubicBezTo>
                <a:cubicBezTo>
                  <a:pt x="3653098" y="4844237"/>
                  <a:pt x="3661948" y="4853087"/>
                  <a:pt x="3672866" y="4853087"/>
                </a:cubicBezTo>
                <a:close/>
                <a:moveTo>
                  <a:pt x="3479838" y="4853087"/>
                </a:moveTo>
                <a:cubicBezTo>
                  <a:pt x="3490755" y="4853087"/>
                  <a:pt x="3499606" y="4844237"/>
                  <a:pt x="3499606" y="4833319"/>
                </a:cubicBezTo>
                <a:cubicBezTo>
                  <a:pt x="3499606" y="4822402"/>
                  <a:pt x="3490755" y="4813551"/>
                  <a:pt x="3479838" y="4813551"/>
                </a:cubicBezTo>
                <a:cubicBezTo>
                  <a:pt x="3468920" y="4813551"/>
                  <a:pt x="3460069" y="4822402"/>
                  <a:pt x="3460069" y="4833319"/>
                </a:cubicBezTo>
                <a:cubicBezTo>
                  <a:pt x="3460069" y="4844237"/>
                  <a:pt x="3468920" y="4853087"/>
                  <a:pt x="3479838" y="4853087"/>
                </a:cubicBezTo>
                <a:close/>
                <a:moveTo>
                  <a:pt x="3286810" y="4853087"/>
                </a:moveTo>
                <a:cubicBezTo>
                  <a:pt x="3297728" y="4853087"/>
                  <a:pt x="3306579" y="4844237"/>
                  <a:pt x="3306579" y="4833319"/>
                </a:cubicBezTo>
                <a:cubicBezTo>
                  <a:pt x="3306579" y="4822402"/>
                  <a:pt x="3297728" y="4813551"/>
                  <a:pt x="3286810" y="4813551"/>
                </a:cubicBezTo>
                <a:cubicBezTo>
                  <a:pt x="3275893" y="4813551"/>
                  <a:pt x="3267042" y="4822402"/>
                  <a:pt x="3267042" y="4833319"/>
                </a:cubicBezTo>
                <a:cubicBezTo>
                  <a:pt x="3267042" y="4844237"/>
                  <a:pt x="3275893" y="4853087"/>
                  <a:pt x="3286810" y="4853087"/>
                </a:cubicBezTo>
                <a:close/>
                <a:moveTo>
                  <a:pt x="3093783" y="4853087"/>
                </a:moveTo>
                <a:cubicBezTo>
                  <a:pt x="3104700" y="4853087"/>
                  <a:pt x="3113551" y="4844237"/>
                  <a:pt x="3113551" y="4833319"/>
                </a:cubicBezTo>
                <a:cubicBezTo>
                  <a:pt x="3113551" y="4822402"/>
                  <a:pt x="3104700" y="4813551"/>
                  <a:pt x="3093783" y="4813551"/>
                </a:cubicBezTo>
                <a:cubicBezTo>
                  <a:pt x="3082865" y="4813551"/>
                  <a:pt x="3074014" y="4822402"/>
                  <a:pt x="3074014" y="4833319"/>
                </a:cubicBezTo>
                <a:cubicBezTo>
                  <a:pt x="3074014" y="4844237"/>
                  <a:pt x="3082865" y="4853087"/>
                  <a:pt x="3093783" y="4853087"/>
                </a:cubicBezTo>
                <a:close/>
                <a:moveTo>
                  <a:pt x="2900755" y="4853087"/>
                </a:moveTo>
                <a:cubicBezTo>
                  <a:pt x="2911673" y="4853087"/>
                  <a:pt x="2920524" y="4844237"/>
                  <a:pt x="2920524" y="4833319"/>
                </a:cubicBezTo>
                <a:cubicBezTo>
                  <a:pt x="2920524" y="4822402"/>
                  <a:pt x="2911673" y="4813551"/>
                  <a:pt x="2900755" y="4813551"/>
                </a:cubicBezTo>
                <a:cubicBezTo>
                  <a:pt x="2889838" y="4813551"/>
                  <a:pt x="2880987" y="4822402"/>
                  <a:pt x="2880987" y="4833319"/>
                </a:cubicBezTo>
                <a:cubicBezTo>
                  <a:pt x="2880987" y="4844237"/>
                  <a:pt x="2889838" y="4853087"/>
                  <a:pt x="2900755" y="4853087"/>
                </a:cubicBezTo>
                <a:close/>
                <a:moveTo>
                  <a:pt x="2707727" y="4853087"/>
                </a:moveTo>
                <a:cubicBezTo>
                  <a:pt x="2718644" y="4853087"/>
                  <a:pt x="2727495" y="4844237"/>
                  <a:pt x="2727495" y="4833319"/>
                </a:cubicBezTo>
                <a:cubicBezTo>
                  <a:pt x="2727495" y="4822402"/>
                  <a:pt x="2718644" y="4813551"/>
                  <a:pt x="2707727" y="4813551"/>
                </a:cubicBezTo>
                <a:cubicBezTo>
                  <a:pt x="2696809" y="4813551"/>
                  <a:pt x="2687958" y="4822402"/>
                  <a:pt x="2687958" y="4833319"/>
                </a:cubicBezTo>
                <a:cubicBezTo>
                  <a:pt x="2687958" y="4844237"/>
                  <a:pt x="2696809" y="4853087"/>
                  <a:pt x="2707727" y="4853087"/>
                </a:cubicBezTo>
                <a:close/>
                <a:moveTo>
                  <a:pt x="2514699" y="4853087"/>
                </a:moveTo>
                <a:cubicBezTo>
                  <a:pt x="2525617" y="4853087"/>
                  <a:pt x="2534468" y="4844237"/>
                  <a:pt x="2534468" y="4833319"/>
                </a:cubicBezTo>
                <a:cubicBezTo>
                  <a:pt x="2534468" y="4822402"/>
                  <a:pt x="2525617" y="4813551"/>
                  <a:pt x="2514699" y="4813551"/>
                </a:cubicBezTo>
                <a:cubicBezTo>
                  <a:pt x="2503782" y="4813551"/>
                  <a:pt x="2494931" y="4822402"/>
                  <a:pt x="2494931" y="4833319"/>
                </a:cubicBezTo>
                <a:cubicBezTo>
                  <a:pt x="2494931" y="4844237"/>
                  <a:pt x="2503782" y="4853087"/>
                  <a:pt x="2514699" y="4853087"/>
                </a:cubicBezTo>
                <a:close/>
                <a:moveTo>
                  <a:pt x="2321672" y="4853087"/>
                </a:moveTo>
                <a:cubicBezTo>
                  <a:pt x="2332589" y="4853087"/>
                  <a:pt x="2341440" y="4844237"/>
                  <a:pt x="2341440" y="4833319"/>
                </a:cubicBezTo>
                <a:cubicBezTo>
                  <a:pt x="2341440" y="4822402"/>
                  <a:pt x="2332589" y="4813551"/>
                  <a:pt x="2321672" y="4813551"/>
                </a:cubicBezTo>
                <a:cubicBezTo>
                  <a:pt x="2310754" y="4813551"/>
                  <a:pt x="2301903" y="4822402"/>
                  <a:pt x="2301903" y="4833319"/>
                </a:cubicBezTo>
                <a:cubicBezTo>
                  <a:pt x="2301903" y="4844237"/>
                  <a:pt x="2310754" y="4853087"/>
                  <a:pt x="2321672" y="4853087"/>
                </a:cubicBezTo>
                <a:close/>
                <a:moveTo>
                  <a:pt x="2128643" y="4853087"/>
                </a:moveTo>
                <a:cubicBezTo>
                  <a:pt x="2139561" y="4853087"/>
                  <a:pt x="2148412" y="4844237"/>
                  <a:pt x="2148412" y="4833319"/>
                </a:cubicBezTo>
                <a:cubicBezTo>
                  <a:pt x="2148412" y="4822402"/>
                  <a:pt x="2139561" y="4813551"/>
                  <a:pt x="2128643" y="4813551"/>
                </a:cubicBezTo>
                <a:cubicBezTo>
                  <a:pt x="2117726" y="4813551"/>
                  <a:pt x="2108875" y="4822402"/>
                  <a:pt x="2108875" y="4833319"/>
                </a:cubicBezTo>
                <a:cubicBezTo>
                  <a:pt x="2108875" y="4844237"/>
                  <a:pt x="2117726" y="4853087"/>
                  <a:pt x="2128643" y="4853087"/>
                </a:cubicBezTo>
                <a:close/>
                <a:moveTo>
                  <a:pt x="1935616" y="4853087"/>
                </a:moveTo>
                <a:cubicBezTo>
                  <a:pt x="1946533" y="4853087"/>
                  <a:pt x="1955384" y="4844237"/>
                  <a:pt x="1955384" y="4833319"/>
                </a:cubicBezTo>
                <a:cubicBezTo>
                  <a:pt x="1955384" y="4822402"/>
                  <a:pt x="1946533" y="4813551"/>
                  <a:pt x="1935616" y="4813551"/>
                </a:cubicBezTo>
                <a:cubicBezTo>
                  <a:pt x="1924698" y="4813551"/>
                  <a:pt x="1915848" y="4822402"/>
                  <a:pt x="1915848" y="4833319"/>
                </a:cubicBezTo>
                <a:cubicBezTo>
                  <a:pt x="1915848" y="4844237"/>
                  <a:pt x="1924698" y="4853087"/>
                  <a:pt x="1935616" y="4853087"/>
                </a:cubicBezTo>
                <a:close/>
                <a:moveTo>
                  <a:pt x="1727277" y="4853087"/>
                </a:moveTo>
                <a:cubicBezTo>
                  <a:pt x="1738195" y="4853087"/>
                  <a:pt x="1747045" y="4844237"/>
                  <a:pt x="1747045" y="4833319"/>
                </a:cubicBezTo>
                <a:cubicBezTo>
                  <a:pt x="1747045" y="4822402"/>
                  <a:pt x="1738195" y="4813551"/>
                  <a:pt x="1727277" y="4813551"/>
                </a:cubicBezTo>
                <a:cubicBezTo>
                  <a:pt x="1716359" y="4813551"/>
                  <a:pt x="1707508" y="4822402"/>
                  <a:pt x="1707508" y="4833319"/>
                </a:cubicBezTo>
                <a:cubicBezTo>
                  <a:pt x="1707508" y="4844237"/>
                  <a:pt x="1716359" y="4853087"/>
                  <a:pt x="1727277" y="4853087"/>
                </a:cubicBezTo>
                <a:close/>
                <a:moveTo>
                  <a:pt x="1534249" y="4853087"/>
                </a:moveTo>
                <a:cubicBezTo>
                  <a:pt x="1545167" y="4853087"/>
                  <a:pt x="1554018" y="4844237"/>
                  <a:pt x="1554018" y="4833319"/>
                </a:cubicBezTo>
                <a:cubicBezTo>
                  <a:pt x="1554018" y="4822402"/>
                  <a:pt x="1545167" y="4813551"/>
                  <a:pt x="1534249" y="4813551"/>
                </a:cubicBezTo>
                <a:cubicBezTo>
                  <a:pt x="1523332" y="4813551"/>
                  <a:pt x="1514481" y="4822402"/>
                  <a:pt x="1514481" y="4833319"/>
                </a:cubicBezTo>
                <a:cubicBezTo>
                  <a:pt x="1514481" y="4844237"/>
                  <a:pt x="1523332" y="4853087"/>
                  <a:pt x="1534249" y="4853087"/>
                </a:cubicBezTo>
                <a:close/>
                <a:moveTo>
                  <a:pt x="1341222" y="4853087"/>
                </a:moveTo>
                <a:cubicBezTo>
                  <a:pt x="1352139" y="4853087"/>
                  <a:pt x="1360990" y="4844237"/>
                  <a:pt x="1360990" y="4833319"/>
                </a:cubicBezTo>
                <a:cubicBezTo>
                  <a:pt x="1360990" y="4822402"/>
                  <a:pt x="1352139" y="4813551"/>
                  <a:pt x="1341222" y="4813551"/>
                </a:cubicBezTo>
                <a:cubicBezTo>
                  <a:pt x="1330304" y="4813551"/>
                  <a:pt x="1321453" y="4822402"/>
                  <a:pt x="1321453" y="4833319"/>
                </a:cubicBezTo>
                <a:cubicBezTo>
                  <a:pt x="1321453" y="4844237"/>
                  <a:pt x="1330304" y="4853087"/>
                  <a:pt x="1341222" y="4853087"/>
                </a:cubicBezTo>
                <a:close/>
                <a:moveTo>
                  <a:pt x="1148193" y="4853087"/>
                </a:moveTo>
                <a:cubicBezTo>
                  <a:pt x="1159111" y="4853087"/>
                  <a:pt x="1167962" y="4844237"/>
                  <a:pt x="1167962" y="4833319"/>
                </a:cubicBezTo>
                <a:cubicBezTo>
                  <a:pt x="1167962" y="4822402"/>
                  <a:pt x="1159111" y="4813551"/>
                  <a:pt x="1148193" y="4813551"/>
                </a:cubicBezTo>
                <a:cubicBezTo>
                  <a:pt x="1137276" y="4813551"/>
                  <a:pt x="1128425" y="4822402"/>
                  <a:pt x="1128425" y="4833319"/>
                </a:cubicBezTo>
                <a:cubicBezTo>
                  <a:pt x="1128425" y="4844237"/>
                  <a:pt x="1137276" y="4853087"/>
                  <a:pt x="1148193" y="4853087"/>
                </a:cubicBezTo>
                <a:close/>
                <a:moveTo>
                  <a:pt x="955166" y="4853087"/>
                </a:moveTo>
                <a:cubicBezTo>
                  <a:pt x="966083" y="4853087"/>
                  <a:pt x="974934" y="4844237"/>
                  <a:pt x="974934" y="4833319"/>
                </a:cubicBezTo>
                <a:cubicBezTo>
                  <a:pt x="974934" y="4822402"/>
                  <a:pt x="966083" y="4813551"/>
                  <a:pt x="955166" y="4813551"/>
                </a:cubicBezTo>
                <a:cubicBezTo>
                  <a:pt x="944248" y="4813551"/>
                  <a:pt x="935398" y="4822402"/>
                  <a:pt x="935398" y="4833319"/>
                </a:cubicBezTo>
                <a:cubicBezTo>
                  <a:pt x="935398" y="4844237"/>
                  <a:pt x="944248" y="4853087"/>
                  <a:pt x="955166" y="4853087"/>
                </a:cubicBezTo>
                <a:close/>
                <a:moveTo>
                  <a:pt x="762138" y="4853087"/>
                </a:moveTo>
                <a:cubicBezTo>
                  <a:pt x="773056" y="4853087"/>
                  <a:pt x="781907" y="4844237"/>
                  <a:pt x="781907" y="4833319"/>
                </a:cubicBezTo>
                <a:cubicBezTo>
                  <a:pt x="781907" y="4822402"/>
                  <a:pt x="773056" y="4813551"/>
                  <a:pt x="762138" y="4813551"/>
                </a:cubicBezTo>
                <a:cubicBezTo>
                  <a:pt x="751221" y="4813551"/>
                  <a:pt x="742370" y="4822402"/>
                  <a:pt x="742370" y="4833319"/>
                </a:cubicBezTo>
                <a:cubicBezTo>
                  <a:pt x="742370" y="4844237"/>
                  <a:pt x="751221" y="4853087"/>
                  <a:pt x="762138" y="4853087"/>
                </a:cubicBezTo>
                <a:close/>
                <a:moveTo>
                  <a:pt x="569111" y="4853087"/>
                </a:moveTo>
                <a:cubicBezTo>
                  <a:pt x="580028" y="4853087"/>
                  <a:pt x="588879" y="4844237"/>
                  <a:pt x="588879" y="4833319"/>
                </a:cubicBezTo>
                <a:cubicBezTo>
                  <a:pt x="588879" y="4822402"/>
                  <a:pt x="580028" y="4813551"/>
                  <a:pt x="569111" y="4813551"/>
                </a:cubicBezTo>
                <a:cubicBezTo>
                  <a:pt x="558193" y="4813551"/>
                  <a:pt x="549343" y="4822402"/>
                  <a:pt x="549343" y="4833319"/>
                </a:cubicBezTo>
                <a:cubicBezTo>
                  <a:pt x="549343" y="4844237"/>
                  <a:pt x="558193" y="4853087"/>
                  <a:pt x="569111" y="4853087"/>
                </a:cubicBezTo>
                <a:close/>
                <a:moveTo>
                  <a:pt x="376082" y="4853087"/>
                </a:moveTo>
                <a:cubicBezTo>
                  <a:pt x="387000" y="4853087"/>
                  <a:pt x="395851" y="4844237"/>
                  <a:pt x="395851" y="4833319"/>
                </a:cubicBezTo>
                <a:cubicBezTo>
                  <a:pt x="395851" y="4822402"/>
                  <a:pt x="387000" y="4813551"/>
                  <a:pt x="376082" y="4813551"/>
                </a:cubicBezTo>
                <a:cubicBezTo>
                  <a:pt x="365165" y="4813551"/>
                  <a:pt x="356314" y="4822402"/>
                  <a:pt x="356314" y="4833319"/>
                </a:cubicBezTo>
                <a:cubicBezTo>
                  <a:pt x="356314" y="4844237"/>
                  <a:pt x="365165" y="4853087"/>
                  <a:pt x="376082" y="4853087"/>
                </a:cubicBezTo>
                <a:close/>
                <a:moveTo>
                  <a:pt x="183055" y="4853087"/>
                </a:moveTo>
                <a:cubicBezTo>
                  <a:pt x="193973" y="4853087"/>
                  <a:pt x="202823" y="4844237"/>
                  <a:pt x="202823" y="4833319"/>
                </a:cubicBezTo>
                <a:cubicBezTo>
                  <a:pt x="202823" y="4822402"/>
                  <a:pt x="193973" y="4813551"/>
                  <a:pt x="183055" y="4813551"/>
                </a:cubicBezTo>
                <a:cubicBezTo>
                  <a:pt x="172137" y="4813551"/>
                  <a:pt x="163287" y="4822402"/>
                  <a:pt x="163287" y="4833319"/>
                </a:cubicBezTo>
                <a:cubicBezTo>
                  <a:pt x="163287" y="4844237"/>
                  <a:pt x="172137" y="4853087"/>
                  <a:pt x="183055" y="4853087"/>
                </a:cubicBezTo>
                <a:close/>
                <a:moveTo>
                  <a:pt x="0" y="5046635"/>
                </a:moveTo>
                <a:lnTo>
                  <a:pt x="4006" y="5044976"/>
                </a:lnTo>
                <a:cubicBezTo>
                  <a:pt x="7583" y="5041399"/>
                  <a:pt x="9796" y="5036457"/>
                  <a:pt x="9796" y="5030998"/>
                </a:cubicBezTo>
                <a:cubicBezTo>
                  <a:pt x="9796" y="5025539"/>
                  <a:pt x="7583" y="5020597"/>
                  <a:pt x="4006" y="5017020"/>
                </a:cubicBezTo>
                <a:lnTo>
                  <a:pt x="0" y="5015361"/>
                </a:lnTo>
                <a:close/>
                <a:moveTo>
                  <a:pt x="8349367" y="5050766"/>
                </a:moveTo>
                <a:cubicBezTo>
                  <a:pt x="8354825" y="5050766"/>
                  <a:pt x="8359767" y="5048553"/>
                  <a:pt x="8363345" y="5044976"/>
                </a:cubicBezTo>
                <a:lnTo>
                  <a:pt x="8366380" y="5037649"/>
                </a:lnTo>
                <a:lnTo>
                  <a:pt x="8366380" y="5024347"/>
                </a:lnTo>
                <a:lnTo>
                  <a:pt x="8363345" y="5017020"/>
                </a:lnTo>
                <a:cubicBezTo>
                  <a:pt x="8359767" y="5013443"/>
                  <a:pt x="8354825" y="5011230"/>
                  <a:pt x="8349367" y="5011230"/>
                </a:cubicBezTo>
                <a:cubicBezTo>
                  <a:pt x="8338449" y="5011230"/>
                  <a:pt x="8329598" y="5020081"/>
                  <a:pt x="8329598" y="5030998"/>
                </a:cubicBezTo>
                <a:cubicBezTo>
                  <a:pt x="8329598" y="5041916"/>
                  <a:pt x="8338449" y="5050766"/>
                  <a:pt x="8349367" y="5050766"/>
                </a:cubicBezTo>
                <a:close/>
                <a:moveTo>
                  <a:pt x="8156338" y="5050766"/>
                </a:moveTo>
                <a:cubicBezTo>
                  <a:pt x="8167256" y="5050766"/>
                  <a:pt x="8176107" y="5041916"/>
                  <a:pt x="8176107" y="5030998"/>
                </a:cubicBezTo>
                <a:cubicBezTo>
                  <a:pt x="8176107" y="5020081"/>
                  <a:pt x="8167256" y="5011230"/>
                  <a:pt x="8156338" y="5011230"/>
                </a:cubicBezTo>
                <a:cubicBezTo>
                  <a:pt x="8145421" y="5011230"/>
                  <a:pt x="8136570" y="5020081"/>
                  <a:pt x="8136570" y="5030998"/>
                </a:cubicBezTo>
                <a:cubicBezTo>
                  <a:pt x="8136570" y="5041916"/>
                  <a:pt x="8145421" y="5050766"/>
                  <a:pt x="8156338" y="5050766"/>
                </a:cubicBezTo>
                <a:close/>
                <a:moveTo>
                  <a:pt x="7963311" y="5050766"/>
                </a:moveTo>
                <a:cubicBezTo>
                  <a:pt x="7974228" y="5050766"/>
                  <a:pt x="7983079" y="5041916"/>
                  <a:pt x="7983079" y="5030998"/>
                </a:cubicBezTo>
                <a:cubicBezTo>
                  <a:pt x="7983079" y="5020081"/>
                  <a:pt x="7974228" y="5011230"/>
                  <a:pt x="7963311" y="5011230"/>
                </a:cubicBezTo>
                <a:cubicBezTo>
                  <a:pt x="7952393" y="5011230"/>
                  <a:pt x="7943543" y="5020081"/>
                  <a:pt x="7943543" y="5030998"/>
                </a:cubicBezTo>
                <a:cubicBezTo>
                  <a:pt x="7943543" y="5041916"/>
                  <a:pt x="7952393" y="5050766"/>
                  <a:pt x="7963311" y="5050766"/>
                </a:cubicBezTo>
                <a:close/>
                <a:moveTo>
                  <a:pt x="7770283" y="5050766"/>
                </a:moveTo>
                <a:cubicBezTo>
                  <a:pt x="7781201" y="5050766"/>
                  <a:pt x="7790052" y="5041916"/>
                  <a:pt x="7790052" y="5030998"/>
                </a:cubicBezTo>
                <a:cubicBezTo>
                  <a:pt x="7790052" y="5020081"/>
                  <a:pt x="7781201" y="5011230"/>
                  <a:pt x="7770283" y="5011230"/>
                </a:cubicBezTo>
                <a:cubicBezTo>
                  <a:pt x="7759366" y="5011230"/>
                  <a:pt x="7750515" y="5020081"/>
                  <a:pt x="7750515" y="5030998"/>
                </a:cubicBezTo>
                <a:cubicBezTo>
                  <a:pt x="7750515" y="5041916"/>
                  <a:pt x="7759366" y="5050766"/>
                  <a:pt x="7770283" y="5050766"/>
                </a:cubicBezTo>
                <a:close/>
                <a:moveTo>
                  <a:pt x="7577256" y="5050766"/>
                </a:moveTo>
                <a:cubicBezTo>
                  <a:pt x="7588174" y="5050766"/>
                  <a:pt x="7597024" y="5041916"/>
                  <a:pt x="7597024" y="5030998"/>
                </a:cubicBezTo>
                <a:cubicBezTo>
                  <a:pt x="7597024" y="5020081"/>
                  <a:pt x="7588174" y="5011230"/>
                  <a:pt x="7577256" y="5011230"/>
                </a:cubicBezTo>
                <a:cubicBezTo>
                  <a:pt x="7566338" y="5011230"/>
                  <a:pt x="7557488" y="5020081"/>
                  <a:pt x="7557488" y="5030998"/>
                </a:cubicBezTo>
                <a:cubicBezTo>
                  <a:pt x="7557488" y="5041916"/>
                  <a:pt x="7566338" y="5050766"/>
                  <a:pt x="7577256" y="5050766"/>
                </a:cubicBezTo>
                <a:close/>
                <a:moveTo>
                  <a:pt x="7384228" y="5050766"/>
                </a:moveTo>
                <a:cubicBezTo>
                  <a:pt x="7395145" y="5050766"/>
                  <a:pt x="7403996" y="5041916"/>
                  <a:pt x="7403996" y="5030998"/>
                </a:cubicBezTo>
                <a:cubicBezTo>
                  <a:pt x="7403996" y="5020081"/>
                  <a:pt x="7395145" y="5011230"/>
                  <a:pt x="7384228" y="5011230"/>
                </a:cubicBezTo>
                <a:cubicBezTo>
                  <a:pt x="7373310" y="5011230"/>
                  <a:pt x="7364459" y="5020081"/>
                  <a:pt x="7364459" y="5030998"/>
                </a:cubicBezTo>
                <a:cubicBezTo>
                  <a:pt x="7364459" y="5041916"/>
                  <a:pt x="7373310" y="5050766"/>
                  <a:pt x="7384228" y="5050766"/>
                </a:cubicBezTo>
                <a:close/>
                <a:moveTo>
                  <a:pt x="7191200" y="5050766"/>
                </a:moveTo>
                <a:cubicBezTo>
                  <a:pt x="7202118" y="5050766"/>
                  <a:pt x="7210968" y="5041916"/>
                  <a:pt x="7210968" y="5030998"/>
                </a:cubicBezTo>
                <a:cubicBezTo>
                  <a:pt x="7210968" y="5020081"/>
                  <a:pt x="7202118" y="5011230"/>
                  <a:pt x="7191200" y="5011230"/>
                </a:cubicBezTo>
                <a:cubicBezTo>
                  <a:pt x="7180283" y="5011230"/>
                  <a:pt x="7171432" y="5020081"/>
                  <a:pt x="7171432" y="5030998"/>
                </a:cubicBezTo>
                <a:cubicBezTo>
                  <a:pt x="7171432" y="5041916"/>
                  <a:pt x="7180283" y="5050766"/>
                  <a:pt x="7191200" y="5050766"/>
                </a:cubicBezTo>
                <a:close/>
                <a:moveTo>
                  <a:pt x="6998173" y="5050766"/>
                </a:moveTo>
                <a:cubicBezTo>
                  <a:pt x="7009090" y="5050766"/>
                  <a:pt x="7017941" y="5041916"/>
                  <a:pt x="7017941" y="5030998"/>
                </a:cubicBezTo>
                <a:cubicBezTo>
                  <a:pt x="7017941" y="5020081"/>
                  <a:pt x="7009090" y="5011230"/>
                  <a:pt x="6998173" y="5011230"/>
                </a:cubicBezTo>
                <a:cubicBezTo>
                  <a:pt x="6987255" y="5011230"/>
                  <a:pt x="6978404" y="5020081"/>
                  <a:pt x="6978404" y="5030998"/>
                </a:cubicBezTo>
                <a:cubicBezTo>
                  <a:pt x="6978404" y="5041916"/>
                  <a:pt x="6987255" y="5050766"/>
                  <a:pt x="6998173" y="5050766"/>
                </a:cubicBezTo>
                <a:close/>
                <a:moveTo>
                  <a:pt x="6805144" y="5050766"/>
                </a:moveTo>
                <a:cubicBezTo>
                  <a:pt x="6816062" y="5050766"/>
                  <a:pt x="6824913" y="5041916"/>
                  <a:pt x="6824913" y="5030998"/>
                </a:cubicBezTo>
                <a:cubicBezTo>
                  <a:pt x="6824913" y="5020081"/>
                  <a:pt x="6816062" y="5011230"/>
                  <a:pt x="6805144" y="5011230"/>
                </a:cubicBezTo>
                <a:cubicBezTo>
                  <a:pt x="6794227" y="5011230"/>
                  <a:pt x="6785376" y="5020081"/>
                  <a:pt x="6785376" y="5030998"/>
                </a:cubicBezTo>
                <a:cubicBezTo>
                  <a:pt x="6785376" y="5041916"/>
                  <a:pt x="6794227" y="5050766"/>
                  <a:pt x="6805144" y="5050766"/>
                </a:cubicBezTo>
                <a:close/>
                <a:moveTo>
                  <a:pt x="6612117" y="5050766"/>
                </a:moveTo>
                <a:cubicBezTo>
                  <a:pt x="6623034" y="5050766"/>
                  <a:pt x="6631885" y="5041916"/>
                  <a:pt x="6631885" y="5030998"/>
                </a:cubicBezTo>
                <a:cubicBezTo>
                  <a:pt x="6631885" y="5020081"/>
                  <a:pt x="6623034" y="5011230"/>
                  <a:pt x="6612117" y="5011230"/>
                </a:cubicBezTo>
                <a:cubicBezTo>
                  <a:pt x="6601199" y="5011230"/>
                  <a:pt x="6592348" y="5020081"/>
                  <a:pt x="6592348" y="5030998"/>
                </a:cubicBezTo>
                <a:cubicBezTo>
                  <a:pt x="6592348" y="5041916"/>
                  <a:pt x="6601199" y="5050766"/>
                  <a:pt x="6612117" y="5050766"/>
                </a:cubicBezTo>
                <a:close/>
                <a:moveTo>
                  <a:pt x="6403778" y="5050766"/>
                </a:moveTo>
                <a:cubicBezTo>
                  <a:pt x="6414695" y="5050766"/>
                  <a:pt x="6423546" y="5041916"/>
                  <a:pt x="6423546" y="5030998"/>
                </a:cubicBezTo>
                <a:cubicBezTo>
                  <a:pt x="6423546" y="5020081"/>
                  <a:pt x="6414695" y="5011230"/>
                  <a:pt x="6403778" y="5011230"/>
                </a:cubicBezTo>
                <a:cubicBezTo>
                  <a:pt x="6392860" y="5011230"/>
                  <a:pt x="6384009" y="5020081"/>
                  <a:pt x="6384009" y="5030998"/>
                </a:cubicBezTo>
                <a:cubicBezTo>
                  <a:pt x="6384009" y="5041916"/>
                  <a:pt x="6392860" y="5050766"/>
                  <a:pt x="6403778" y="5050766"/>
                </a:cubicBezTo>
                <a:close/>
                <a:moveTo>
                  <a:pt x="6210750" y="5050766"/>
                </a:moveTo>
                <a:cubicBezTo>
                  <a:pt x="6221668" y="5050766"/>
                  <a:pt x="6230519" y="5041916"/>
                  <a:pt x="6230519" y="5030998"/>
                </a:cubicBezTo>
                <a:cubicBezTo>
                  <a:pt x="6230519" y="5020081"/>
                  <a:pt x="6221668" y="5011230"/>
                  <a:pt x="6210750" y="5011230"/>
                </a:cubicBezTo>
                <a:cubicBezTo>
                  <a:pt x="6199833" y="5011230"/>
                  <a:pt x="6190982" y="5020081"/>
                  <a:pt x="6190982" y="5030998"/>
                </a:cubicBezTo>
                <a:cubicBezTo>
                  <a:pt x="6190982" y="5041916"/>
                  <a:pt x="6199833" y="5050766"/>
                  <a:pt x="6210750" y="5050766"/>
                </a:cubicBezTo>
                <a:close/>
                <a:moveTo>
                  <a:pt x="6017723" y="5050766"/>
                </a:moveTo>
                <a:cubicBezTo>
                  <a:pt x="6028640" y="5050766"/>
                  <a:pt x="6037491" y="5041916"/>
                  <a:pt x="6037491" y="5030998"/>
                </a:cubicBezTo>
                <a:cubicBezTo>
                  <a:pt x="6037491" y="5020081"/>
                  <a:pt x="6028640" y="5011230"/>
                  <a:pt x="6017723" y="5011230"/>
                </a:cubicBezTo>
                <a:cubicBezTo>
                  <a:pt x="6006805" y="5011230"/>
                  <a:pt x="5997954" y="5020081"/>
                  <a:pt x="5997954" y="5030998"/>
                </a:cubicBezTo>
                <a:cubicBezTo>
                  <a:pt x="5997954" y="5041916"/>
                  <a:pt x="6006805" y="5050766"/>
                  <a:pt x="6017723" y="5050766"/>
                </a:cubicBezTo>
                <a:close/>
                <a:moveTo>
                  <a:pt x="5824694" y="5050766"/>
                </a:moveTo>
                <a:cubicBezTo>
                  <a:pt x="5835612" y="5050766"/>
                  <a:pt x="5844463" y="5041916"/>
                  <a:pt x="5844463" y="5030998"/>
                </a:cubicBezTo>
                <a:cubicBezTo>
                  <a:pt x="5844463" y="5020081"/>
                  <a:pt x="5835612" y="5011230"/>
                  <a:pt x="5824694" y="5011230"/>
                </a:cubicBezTo>
                <a:cubicBezTo>
                  <a:pt x="5813777" y="5011230"/>
                  <a:pt x="5804926" y="5020081"/>
                  <a:pt x="5804926" y="5030998"/>
                </a:cubicBezTo>
                <a:cubicBezTo>
                  <a:pt x="5804926" y="5041916"/>
                  <a:pt x="5813777" y="5050766"/>
                  <a:pt x="5824694" y="5050766"/>
                </a:cubicBezTo>
                <a:close/>
                <a:moveTo>
                  <a:pt x="5631667" y="5050766"/>
                </a:moveTo>
                <a:cubicBezTo>
                  <a:pt x="5642584" y="5050766"/>
                  <a:pt x="5651435" y="5041916"/>
                  <a:pt x="5651435" y="5030998"/>
                </a:cubicBezTo>
                <a:cubicBezTo>
                  <a:pt x="5651435" y="5020081"/>
                  <a:pt x="5642584" y="5011230"/>
                  <a:pt x="5631667" y="5011230"/>
                </a:cubicBezTo>
                <a:cubicBezTo>
                  <a:pt x="5620749" y="5011230"/>
                  <a:pt x="5611899" y="5020081"/>
                  <a:pt x="5611899" y="5030998"/>
                </a:cubicBezTo>
                <a:cubicBezTo>
                  <a:pt x="5611899" y="5041916"/>
                  <a:pt x="5620749" y="5050766"/>
                  <a:pt x="5631667" y="5050766"/>
                </a:cubicBezTo>
                <a:close/>
                <a:moveTo>
                  <a:pt x="5438639" y="5050766"/>
                </a:moveTo>
                <a:cubicBezTo>
                  <a:pt x="5449557" y="5050766"/>
                  <a:pt x="5458408" y="5041916"/>
                  <a:pt x="5458408" y="5030998"/>
                </a:cubicBezTo>
                <a:cubicBezTo>
                  <a:pt x="5458408" y="5020081"/>
                  <a:pt x="5449557" y="5011230"/>
                  <a:pt x="5438639" y="5011230"/>
                </a:cubicBezTo>
                <a:cubicBezTo>
                  <a:pt x="5427722" y="5011230"/>
                  <a:pt x="5418871" y="5020081"/>
                  <a:pt x="5418871" y="5030998"/>
                </a:cubicBezTo>
                <a:cubicBezTo>
                  <a:pt x="5418871" y="5041916"/>
                  <a:pt x="5427722" y="5050766"/>
                  <a:pt x="5438639" y="5050766"/>
                </a:cubicBezTo>
                <a:close/>
                <a:moveTo>
                  <a:pt x="5245612" y="5050766"/>
                </a:moveTo>
                <a:cubicBezTo>
                  <a:pt x="5256529" y="5050766"/>
                  <a:pt x="5265380" y="5041916"/>
                  <a:pt x="5265380" y="5030998"/>
                </a:cubicBezTo>
                <a:cubicBezTo>
                  <a:pt x="5265380" y="5020081"/>
                  <a:pt x="5256529" y="5011230"/>
                  <a:pt x="5245612" y="5011230"/>
                </a:cubicBezTo>
                <a:cubicBezTo>
                  <a:pt x="5234694" y="5011230"/>
                  <a:pt x="5225843" y="5020081"/>
                  <a:pt x="5225843" y="5030998"/>
                </a:cubicBezTo>
                <a:cubicBezTo>
                  <a:pt x="5225843" y="5041916"/>
                  <a:pt x="5234694" y="5050766"/>
                  <a:pt x="5245612" y="5050766"/>
                </a:cubicBezTo>
                <a:close/>
                <a:moveTo>
                  <a:pt x="5052584" y="5050766"/>
                </a:moveTo>
                <a:cubicBezTo>
                  <a:pt x="5063502" y="5050766"/>
                  <a:pt x="5072353" y="5041916"/>
                  <a:pt x="5072353" y="5030998"/>
                </a:cubicBezTo>
                <a:cubicBezTo>
                  <a:pt x="5072353" y="5020081"/>
                  <a:pt x="5063502" y="5011230"/>
                  <a:pt x="5052584" y="5011230"/>
                </a:cubicBezTo>
                <a:cubicBezTo>
                  <a:pt x="5041666" y="5011230"/>
                  <a:pt x="5032815" y="5020081"/>
                  <a:pt x="5032815" y="5030998"/>
                </a:cubicBezTo>
                <a:cubicBezTo>
                  <a:pt x="5032815" y="5041916"/>
                  <a:pt x="5041666" y="5050766"/>
                  <a:pt x="5052584" y="5050766"/>
                </a:cubicBezTo>
                <a:close/>
                <a:moveTo>
                  <a:pt x="4859557" y="5050766"/>
                </a:moveTo>
                <a:cubicBezTo>
                  <a:pt x="4870473" y="5050766"/>
                  <a:pt x="4879324" y="5041916"/>
                  <a:pt x="4879324" y="5030998"/>
                </a:cubicBezTo>
                <a:cubicBezTo>
                  <a:pt x="4879324" y="5020081"/>
                  <a:pt x="4870473" y="5011230"/>
                  <a:pt x="4859557" y="5011230"/>
                </a:cubicBezTo>
                <a:cubicBezTo>
                  <a:pt x="4848639" y="5011230"/>
                  <a:pt x="4839789" y="5020081"/>
                  <a:pt x="4839789" y="5030998"/>
                </a:cubicBezTo>
                <a:cubicBezTo>
                  <a:pt x="4839789" y="5041916"/>
                  <a:pt x="4848639" y="5050766"/>
                  <a:pt x="4859557" y="5050766"/>
                </a:cubicBezTo>
                <a:close/>
                <a:moveTo>
                  <a:pt x="4666528" y="5050766"/>
                </a:moveTo>
                <a:cubicBezTo>
                  <a:pt x="4677446" y="5050766"/>
                  <a:pt x="4686297" y="5041916"/>
                  <a:pt x="4686297" y="5030998"/>
                </a:cubicBezTo>
                <a:cubicBezTo>
                  <a:pt x="4686297" y="5020081"/>
                  <a:pt x="4677446" y="5011230"/>
                  <a:pt x="4666528" y="5011230"/>
                </a:cubicBezTo>
                <a:cubicBezTo>
                  <a:pt x="4655612" y="5011230"/>
                  <a:pt x="4646761" y="5020081"/>
                  <a:pt x="4646761" y="5030998"/>
                </a:cubicBezTo>
                <a:cubicBezTo>
                  <a:pt x="4646761" y="5041916"/>
                  <a:pt x="4655612" y="5050766"/>
                  <a:pt x="4666528" y="5050766"/>
                </a:cubicBezTo>
                <a:close/>
                <a:moveTo>
                  <a:pt x="4473501" y="5050766"/>
                </a:moveTo>
                <a:cubicBezTo>
                  <a:pt x="4484419" y="5050766"/>
                  <a:pt x="4493269" y="5041916"/>
                  <a:pt x="4493269" y="5030998"/>
                </a:cubicBezTo>
                <a:cubicBezTo>
                  <a:pt x="4493269" y="5020081"/>
                  <a:pt x="4484419" y="5011230"/>
                  <a:pt x="4473501" y="5011230"/>
                </a:cubicBezTo>
                <a:cubicBezTo>
                  <a:pt x="4462582" y="5011230"/>
                  <a:pt x="4453732" y="5020081"/>
                  <a:pt x="4453732" y="5030998"/>
                </a:cubicBezTo>
                <a:cubicBezTo>
                  <a:pt x="4453732" y="5041916"/>
                  <a:pt x="4462582" y="5050766"/>
                  <a:pt x="4473501" y="5050766"/>
                </a:cubicBezTo>
                <a:close/>
                <a:moveTo>
                  <a:pt x="4280474" y="5050766"/>
                </a:moveTo>
                <a:cubicBezTo>
                  <a:pt x="4291390" y="5050766"/>
                  <a:pt x="4300242" y="5041916"/>
                  <a:pt x="4300242" y="5030998"/>
                </a:cubicBezTo>
                <a:cubicBezTo>
                  <a:pt x="4300242" y="5020081"/>
                  <a:pt x="4291390" y="5011230"/>
                  <a:pt x="4280474" y="5011230"/>
                </a:cubicBezTo>
                <a:cubicBezTo>
                  <a:pt x="4269556" y="5011230"/>
                  <a:pt x="4260705" y="5020081"/>
                  <a:pt x="4260705" y="5030998"/>
                </a:cubicBezTo>
                <a:cubicBezTo>
                  <a:pt x="4260705" y="5041916"/>
                  <a:pt x="4269556" y="5050766"/>
                  <a:pt x="4280474" y="5050766"/>
                </a:cubicBezTo>
                <a:close/>
                <a:moveTo>
                  <a:pt x="4058922" y="5050766"/>
                </a:moveTo>
                <a:cubicBezTo>
                  <a:pt x="4069840" y="5050766"/>
                  <a:pt x="4078690" y="5041916"/>
                  <a:pt x="4078690" y="5030998"/>
                </a:cubicBezTo>
                <a:cubicBezTo>
                  <a:pt x="4078690" y="5020081"/>
                  <a:pt x="4069840" y="5011230"/>
                  <a:pt x="4058922" y="5011230"/>
                </a:cubicBezTo>
                <a:cubicBezTo>
                  <a:pt x="4048003" y="5011230"/>
                  <a:pt x="4039153" y="5020081"/>
                  <a:pt x="4039153" y="5030998"/>
                </a:cubicBezTo>
                <a:cubicBezTo>
                  <a:pt x="4039153" y="5041916"/>
                  <a:pt x="4048003" y="5050766"/>
                  <a:pt x="4058922" y="5050766"/>
                </a:cubicBezTo>
                <a:close/>
                <a:moveTo>
                  <a:pt x="3865894" y="5050766"/>
                </a:moveTo>
                <a:cubicBezTo>
                  <a:pt x="3876811" y="5050766"/>
                  <a:pt x="3885662" y="5041916"/>
                  <a:pt x="3885662" y="5030998"/>
                </a:cubicBezTo>
                <a:cubicBezTo>
                  <a:pt x="3885662" y="5020081"/>
                  <a:pt x="3876811" y="5011230"/>
                  <a:pt x="3865894" y="5011230"/>
                </a:cubicBezTo>
                <a:cubicBezTo>
                  <a:pt x="3854977" y="5011230"/>
                  <a:pt x="3846126" y="5020081"/>
                  <a:pt x="3846126" y="5030998"/>
                </a:cubicBezTo>
                <a:cubicBezTo>
                  <a:pt x="3846126" y="5041916"/>
                  <a:pt x="3854977" y="5050766"/>
                  <a:pt x="3865894" y="5050766"/>
                </a:cubicBezTo>
                <a:close/>
                <a:moveTo>
                  <a:pt x="3672866" y="5050766"/>
                </a:moveTo>
                <a:cubicBezTo>
                  <a:pt x="3683783" y="5050766"/>
                  <a:pt x="3692634" y="5041916"/>
                  <a:pt x="3692634" y="5030998"/>
                </a:cubicBezTo>
                <a:cubicBezTo>
                  <a:pt x="3692634" y="5020081"/>
                  <a:pt x="3683783" y="5011230"/>
                  <a:pt x="3672866" y="5011230"/>
                </a:cubicBezTo>
                <a:cubicBezTo>
                  <a:pt x="3661948" y="5011230"/>
                  <a:pt x="3653098" y="5020081"/>
                  <a:pt x="3653098" y="5030998"/>
                </a:cubicBezTo>
                <a:cubicBezTo>
                  <a:pt x="3653098" y="5041916"/>
                  <a:pt x="3661948" y="5050766"/>
                  <a:pt x="3672866" y="5050766"/>
                </a:cubicBezTo>
                <a:close/>
                <a:moveTo>
                  <a:pt x="3479838" y="5050766"/>
                </a:moveTo>
                <a:cubicBezTo>
                  <a:pt x="3490755" y="5050766"/>
                  <a:pt x="3499606" y="5041916"/>
                  <a:pt x="3499606" y="5030998"/>
                </a:cubicBezTo>
                <a:cubicBezTo>
                  <a:pt x="3499606" y="5020081"/>
                  <a:pt x="3490755" y="5011230"/>
                  <a:pt x="3479838" y="5011230"/>
                </a:cubicBezTo>
                <a:cubicBezTo>
                  <a:pt x="3468920" y="5011230"/>
                  <a:pt x="3460069" y="5020081"/>
                  <a:pt x="3460069" y="5030998"/>
                </a:cubicBezTo>
                <a:cubicBezTo>
                  <a:pt x="3460069" y="5041916"/>
                  <a:pt x="3468920" y="5050766"/>
                  <a:pt x="3479838" y="5050766"/>
                </a:cubicBezTo>
                <a:close/>
                <a:moveTo>
                  <a:pt x="3286810" y="5050766"/>
                </a:moveTo>
                <a:cubicBezTo>
                  <a:pt x="3297728" y="5050766"/>
                  <a:pt x="3306579" y="5041916"/>
                  <a:pt x="3306579" y="5030998"/>
                </a:cubicBezTo>
                <a:cubicBezTo>
                  <a:pt x="3306579" y="5020081"/>
                  <a:pt x="3297728" y="5011230"/>
                  <a:pt x="3286810" y="5011230"/>
                </a:cubicBezTo>
                <a:cubicBezTo>
                  <a:pt x="3275893" y="5011230"/>
                  <a:pt x="3267042" y="5020081"/>
                  <a:pt x="3267042" y="5030998"/>
                </a:cubicBezTo>
                <a:cubicBezTo>
                  <a:pt x="3267042" y="5041916"/>
                  <a:pt x="3275893" y="5050766"/>
                  <a:pt x="3286810" y="5050766"/>
                </a:cubicBezTo>
                <a:close/>
                <a:moveTo>
                  <a:pt x="3093783" y="5050766"/>
                </a:moveTo>
                <a:cubicBezTo>
                  <a:pt x="3104700" y="5050766"/>
                  <a:pt x="3113551" y="5041916"/>
                  <a:pt x="3113551" y="5030998"/>
                </a:cubicBezTo>
                <a:cubicBezTo>
                  <a:pt x="3113551" y="5020081"/>
                  <a:pt x="3104700" y="5011230"/>
                  <a:pt x="3093783" y="5011230"/>
                </a:cubicBezTo>
                <a:cubicBezTo>
                  <a:pt x="3082865" y="5011230"/>
                  <a:pt x="3074014" y="5020081"/>
                  <a:pt x="3074014" y="5030998"/>
                </a:cubicBezTo>
                <a:cubicBezTo>
                  <a:pt x="3074014" y="5041916"/>
                  <a:pt x="3082865" y="5050766"/>
                  <a:pt x="3093783" y="5050766"/>
                </a:cubicBezTo>
                <a:close/>
                <a:moveTo>
                  <a:pt x="2900755" y="5050766"/>
                </a:moveTo>
                <a:cubicBezTo>
                  <a:pt x="2911673" y="5050766"/>
                  <a:pt x="2920524" y="5041916"/>
                  <a:pt x="2920524" y="5030998"/>
                </a:cubicBezTo>
                <a:cubicBezTo>
                  <a:pt x="2920524" y="5020081"/>
                  <a:pt x="2911673" y="5011230"/>
                  <a:pt x="2900755" y="5011230"/>
                </a:cubicBezTo>
                <a:cubicBezTo>
                  <a:pt x="2889838" y="5011230"/>
                  <a:pt x="2880987" y="5020081"/>
                  <a:pt x="2880987" y="5030998"/>
                </a:cubicBezTo>
                <a:cubicBezTo>
                  <a:pt x="2880987" y="5041916"/>
                  <a:pt x="2889838" y="5050766"/>
                  <a:pt x="2900755" y="5050766"/>
                </a:cubicBezTo>
                <a:close/>
                <a:moveTo>
                  <a:pt x="2707727" y="5050766"/>
                </a:moveTo>
                <a:cubicBezTo>
                  <a:pt x="2718644" y="5050766"/>
                  <a:pt x="2727495" y="5041916"/>
                  <a:pt x="2727495" y="5030998"/>
                </a:cubicBezTo>
                <a:cubicBezTo>
                  <a:pt x="2727495" y="5020081"/>
                  <a:pt x="2718644" y="5011230"/>
                  <a:pt x="2707727" y="5011230"/>
                </a:cubicBezTo>
                <a:cubicBezTo>
                  <a:pt x="2696809" y="5011230"/>
                  <a:pt x="2687958" y="5020081"/>
                  <a:pt x="2687958" y="5030998"/>
                </a:cubicBezTo>
                <a:cubicBezTo>
                  <a:pt x="2687958" y="5041916"/>
                  <a:pt x="2696809" y="5050766"/>
                  <a:pt x="2707727" y="5050766"/>
                </a:cubicBezTo>
                <a:close/>
                <a:moveTo>
                  <a:pt x="2514699" y="5050766"/>
                </a:moveTo>
                <a:cubicBezTo>
                  <a:pt x="2525617" y="5050766"/>
                  <a:pt x="2534468" y="5041916"/>
                  <a:pt x="2534468" y="5030998"/>
                </a:cubicBezTo>
                <a:cubicBezTo>
                  <a:pt x="2534468" y="5020081"/>
                  <a:pt x="2525617" y="5011230"/>
                  <a:pt x="2514699" y="5011230"/>
                </a:cubicBezTo>
                <a:cubicBezTo>
                  <a:pt x="2503782" y="5011230"/>
                  <a:pt x="2494931" y="5020081"/>
                  <a:pt x="2494931" y="5030998"/>
                </a:cubicBezTo>
                <a:cubicBezTo>
                  <a:pt x="2494931" y="5041916"/>
                  <a:pt x="2503782" y="5050766"/>
                  <a:pt x="2514699" y="5050766"/>
                </a:cubicBezTo>
                <a:close/>
                <a:moveTo>
                  <a:pt x="2321672" y="5050766"/>
                </a:moveTo>
                <a:cubicBezTo>
                  <a:pt x="2332589" y="5050766"/>
                  <a:pt x="2341440" y="5041916"/>
                  <a:pt x="2341440" y="5030998"/>
                </a:cubicBezTo>
                <a:cubicBezTo>
                  <a:pt x="2341440" y="5020081"/>
                  <a:pt x="2332589" y="5011230"/>
                  <a:pt x="2321672" y="5011230"/>
                </a:cubicBezTo>
                <a:cubicBezTo>
                  <a:pt x="2310754" y="5011230"/>
                  <a:pt x="2301903" y="5020081"/>
                  <a:pt x="2301903" y="5030998"/>
                </a:cubicBezTo>
                <a:cubicBezTo>
                  <a:pt x="2301903" y="5041916"/>
                  <a:pt x="2310754" y="5050766"/>
                  <a:pt x="2321672" y="5050766"/>
                </a:cubicBezTo>
                <a:close/>
                <a:moveTo>
                  <a:pt x="2128643" y="5050766"/>
                </a:moveTo>
                <a:cubicBezTo>
                  <a:pt x="2139561" y="5050766"/>
                  <a:pt x="2148412" y="5041916"/>
                  <a:pt x="2148412" y="5030998"/>
                </a:cubicBezTo>
                <a:cubicBezTo>
                  <a:pt x="2148412" y="5020081"/>
                  <a:pt x="2139561" y="5011230"/>
                  <a:pt x="2128643" y="5011230"/>
                </a:cubicBezTo>
                <a:cubicBezTo>
                  <a:pt x="2117726" y="5011230"/>
                  <a:pt x="2108875" y="5020081"/>
                  <a:pt x="2108875" y="5030998"/>
                </a:cubicBezTo>
                <a:cubicBezTo>
                  <a:pt x="2108875" y="5041916"/>
                  <a:pt x="2117726" y="5050766"/>
                  <a:pt x="2128643" y="5050766"/>
                </a:cubicBezTo>
                <a:close/>
                <a:moveTo>
                  <a:pt x="1935616" y="5050766"/>
                </a:moveTo>
                <a:cubicBezTo>
                  <a:pt x="1946533" y="5050766"/>
                  <a:pt x="1955384" y="5041916"/>
                  <a:pt x="1955384" y="5030998"/>
                </a:cubicBezTo>
                <a:cubicBezTo>
                  <a:pt x="1955384" y="5020081"/>
                  <a:pt x="1946533" y="5011230"/>
                  <a:pt x="1935616" y="5011230"/>
                </a:cubicBezTo>
                <a:cubicBezTo>
                  <a:pt x="1924698" y="5011230"/>
                  <a:pt x="1915848" y="5020081"/>
                  <a:pt x="1915848" y="5030998"/>
                </a:cubicBezTo>
                <a:cubicBezTo>
                  <a:pt x="1915848" y="5041916"/>
                  <a:pt x="1924698" y="5050766"/>
                  <a:pt x="1935616" y="5050766"/>
                </a:cubicBezTo>
                <a:close/>
                <a:moveTo>
                  <a:pt x="1727277" y="5050766"/>
                </a:moveTo>
                <a:cubicBezTo>
                  <a:pt x="1738195" y="5050766"/>
                  <a:pt x="1747045" y="5041916"/>
                  <a:pt x="1747045" y="5030998"/>
                </a:cubicBezTo>
                <a:cubicBezTo>
                  <a:pt x="1747045" y="5020081"/>
                  <a:pt x="1738195" y="5011230"/>
                  <a:pt x="1727277" y="5011230"/>
                </a:cubicBezTo>
                <a:cubicBezTo>
                  <a:pt x="1716359" y="5011230"/>
                  <a:pt x="1707508" y="5020081"/>
                  <a:pt x="1707508" y="5030998"/>
                </a:cubicBezTo>
                <a:cubicBezTo>
                  <a:pt x="1707508" y="5041916"/>
                  <a:pt x="1716359" y="5050766"/>
                  <a:pt x="1727277" y="5050766"/>
                </a:cubicBezTo>
                <a:close/>
                <a:moveTo>
                  <a:pt x="1534249" y="5050766"/>
                </a:moveTo>
                <a:cubicBezTo>
                  <a:pt x="1545167" y="5050766"/>
                  <a:pt x="1554018" y="5041916"/>
                  <a:pt x="1554018" y="5030998"/>
                </a:cubicBezTo>
                <a:cubicBezTo>
                  <a:pt x="1554018" y="5020081"/>
                  <a:pt x="1545167" y="5011230"/>
                  <a:pt x="1534249" y="5011230"/>
                </a:cubicBezTo>
                <a:cubicBezTo>
                  <a:pt x="1523332" y="5011230"/>
                  <a:pt x="1514481" y="5020081"/>
                  <a:pt x="1514481" y="5030998"/>
                </a:cubicBezTo>
                <a:cubicBezTo>
                  <a:pt x="1514481" y="5041916"/>
                  <a:pt x="1523332" y="5050766"/>
                  <a:pt x="1534249" y="5050766"/>
                </a:cubicBezTo>
                <a:close/>
                <a:moveTo>
                  <a:pt x="1341222" y="5050766"/>
                </a:moveTo>
                <a:cubicBezTo>
                  <a:pt x="1352139" y="5050766"/>
                  <a:pt x="1360990" y="5041916"/>
                  <a:pt x="1360990" y="5030998"/>
                </a:cubicBezTo>
                <a:cubicBezTo>
                  <a:pt x="1360990" y="5020081"/>
                  <a:pt x="1352139" y="5011230"/>
                  <a:pt x="1341222" y="5011230"/>
                </a:cubicBezTo>
                <a:cubicBezTo>
                  <a:pt x="1330304" y="5011230"/>
                  <a:pt x="1321453" y="5020081"/>
                  <a:pt x="1321453" y="5030998"/>
                </a:cubicBezTo>
                <a:cubicBezTo>
                  <a:pt x="1321453" y="5041916"/>
                  <a:pt x="1330304" y="5050766"/>
                  <a:pt x="1341222" y="5050766"/>
                </a:cubicBezTo>
                <a:close/>
                <a:moveTo>
                  <a:pt x="1148193" y="5050766"/>
                </a:moveTo>
                <a:cubicBezTo>
                  <a:pt x="1159111" y="5050766"/>
                  <a:pt x="1167962" y="5041916"/>
                  <a:pt x="1167962" y="5030998"/>
                </a:cubicBezTo>
                <a:cubicBezTo>
                  <a:pt x="1167962" y="5020081"/>
                  <a:pt x="1159111" y="5011230"/>
                  <a:pt x="1148193" y="5011230"/>
                </a:cubicBezTo>
                <a:cubicBezTo>
                  <a:pt x="1137276" y="5011230"/>
                  <a:pt x="1128425" y="5020081"/>
                  <a:pt x="1128425" y="5030998"/>
                </a:cubicBezTo>
                <a:cubicBezTo>
                  <a:pt x="1128425" y="5041916"/>
                  <a:pt x="1137276" y="5050766"/>
                  <a:pt x="1148193" y="5050766"/>
                </a:cubicBezTo>
                <a:close/>
                <a:moveTo>
                  <a:pt x="955166" y="5050766"/>
                </a:moveTo>
                <a:cubicBezTo>
                  <a:pt x="966083" y="5050766"/>
                  <a:pt x="974934" y="5041916"/>
                  <a:pt x="974934" y="5030998"/>
                </a:cubicBezTo>
                <a:cubicBezTo>
                  <a:pt x="974934" y="5020081"/>
                  <a:pt x="966083" y="5011230"/>
                  <a:pt x="955166" y="5011230"/>
                </a:cubicBezTo>
                <a:cubicBezTo>
                  <a:pt x="944248" y="5011230"/>
                  <a:pt x="935398" y="5020081"/>
                  <a:pt x="935398" y="5030998"/>
                </a:cubicBezTo>
                <a:cubicBezTo>
                  <a:pt x="935398" y="5041916"/>
                  <a:pt x="944248" y="5050766"/>
                  <a:pt x="955166" y="5050766"/>
                </a:cubicBezTo>
                <a:close/>
                <a:moveTo>
                  <a:pt x="762138" y="5050766"/>
                </a:moveTo>
                <a:cubicBezTo>
                  <a:pt x="773056" y="5050766"/>
                  <a:pt x="781907" y="5041916"/>
                  <a:pt x="781907" y="5030998"/>
                </a:cubicBezTo>
                <a:cubicBezTo>
                  <a:pt x="781907" y="5020081"/>
                  <a:pt x="773056" y="5011230"/>
                  <a:pt x="762138" y="5011230"/>
                </a:cubicBezTo>
                <a:cubicBezTo>
                  <a:pt x="751221" y="5011230"/>
                  <a:pt x="742370" y="5020081"/>
                  <a:pt x="742370" y="5030998"/>
                </a:cubicBezTo>
                <a:cubicBezTo>
                  <a:pt x="742370" y="5041916"/>
                  <a:pt x="751221" y="5050766"/>
                  <a:pt x="762138" y="5050766"/>
                </a:cubicBezTo>
                <a:close/>
                <a:moveTo>
                  <a:pt x="569111" y="5050766"/>
                </a:moveTo>
                <a:cubicBezTo>
                  <a:pt x="580028" y="5050766"/>
                  <a:pt x="588879" y="5041916"/>
                  <a:pt x="588879" y="5030998"/>
                </a:cubicBezTo>
                <a:cubicBezTo>
                  <a:pt x="588879" y="5020081"/>
                  <a:pt x="580028" y="5011230"/>
                  <a:pt x="569111" y="5011230"/>
                </a:cubicBezTo>
                <a:cubicBezTo>
                  <a:pt x="558193" y="5011230"/>
                  <a:pt x="549343" y="5020081"/>
                  <a:pt x="549343" y="5030998"/>
                </a:cubicBezTo>
                <a:cubicBezTo>
                  <a:pt x="549343" y="5041916"/>
                  <a:pt x="558193" y="5050766"/>
                  <a:pt x="569111" y="5050766"/>
                </a:cubicBezTo>
                <a:close/>
                <a:moveTo>
                  <a:pt x="376082" y="5050766"/>
                </a:moveTo>
                <a:cubicBezTo>
                  <a:pt x="387000" y="5050766"/>
                  <a:pt x="395851" y="5041916"/>
                  <a:pt x="395851" y="5030998"/>
                </a:cubicBezTo>
                <a:cubicBezTo>
                  <a:pt x="395851" y="5020081"/>
                  <a:pt x="387000" y="5011230"/>
                  <a:pt x="376082" y="5011230"/>
                </a:cubicBezTo>
                <a:cubicBezTo>
                  <a:pt x="365165" y="5011230"/>
                  <a:pt x="356314" y="5020081"/>
                  <a:pt x="356314" y="5030998"/>
                </a:cubicBezTo>
                <a:cubicBezTo>
                  <a:pt x="356314" y="5041916"/>
                  <a:pt x="365165" y="5050766"/>
                  <a:pt x="376082" y="5050766"/>
                </a:cubicBezTo>
                <a:close/>
                <a:moveTo>
                  <a:pt x="183055" y="5050766"/>
                </a:moveTo>
                <a:cubicBezTo>
                  <a:pt x="193973" y="5050766"/>
                  <a:pt x="202823" y="5041916"/>
                  <a:pt x="202823" y="5030998"/>
                </a:cubicBezTo>
                <a:cubicBezTo>
                  <a:pt x="202823" y="5020081"/>
                  <a:pt x="193973" y="5011230"/>
                  <a:pt x="183055" y="5011230"/>
                </a:cubicBezTo>
                <a:cubicBezTo>
                  <a:pt x="172137" y="5011230"/>
                  <a:pt x="163287" y="5020081"/>
                  <a:pt x="163287" y="5030998"/>
                </a:cubicBezTo>
                <a:cubicBezTo>
                  <a:pt x="163287" y="5041916"/>
                  <a:pt x="172137" y="5050766"/>
                  <a:pt x="183055" y="5050766"/>
                </a:cubicBezTo>
                <a:close/>
                <a:moveTo>
                  <a:pt x="0" y="5244315"/>
                </a:moveTo>
                <a:lnTo>
                  <a:pt x="4006" y="5242656"/>
                </a:lnTo>
                <a:cubicBezTo>
                  <a:pt x="7583" y="5239078"/>
                  <a:pt x="9796" y="5234136"/>
                  <a:pt x="9796" y="5228677"/>
                </a:cubicBezTo>
                <a:cubicBezTo>
                  <a:pt x="9796" y="5223218"/>
                  <a:pt x="7583" y="5218276"/>
                  <a:pt x="4006" y="5214699"/>
                </a:cubicBezTo>
                <a:lnTo>
                  <a:pt x="0" y="5213040"/>
                </a:lnTo>
                <a:close/>
                <a:moveTo>
                  <a:pt x="8349367" y="5248446"/>
                </a:moveTo>
                <a:cubicBezTo>
                  <a:pt x="8354825" y="5248446"/>
                  <a:pt x="8359767" y="5246233"/>
                  <a:pt x="8363345" y="5242656"/>
                </a:cubicBezTo>
                <a:lnTo>
                  <a:pt x="8366380" y="5235328"/>
                </a:lnTo>
                <a:lnTo>
                  <a:pt x="8366380" y="5222026"/>
                </a:lnTo>
                <a:lnTo>
                  <a:pt x="8363345" y="5214699"/>
                </a:lnTo>
                <a:cubicBezTo>
                  <a:pt x="8359767" y="5211122"/>
                  <a:pt x="8354825" y="5208909"/>
                  <a:pt x="8349367" y="5208909"/>
                </a:cubicBezTo>
                <a:cubicBezTo>
                  <a:pt x="8338449" y="5208909"/>
                  <a:pt x="8329598" y="5217760"/>
                  <a:pt x="8329598" y="5228677"/>
                </a:cubicBezTo>
                <a:cubicBezTo>
                  <a:pt x="8329598" y="5239595"/>
                  <a:pt x="8338449" y="5248446"/>
                  <a:pt x="8349367" y="5248446"/>
                </a:cubicBezTo>
                <a:close/>
                <a:moveTo>
                  <a:pt x="8156338" y="5248446"/>
                </a:moveTo>
                <a:cubicBezTo>
                  <a:pt x="8167256" y="5248446"/>
                  <a:pt x="8176107" y="5239595"/>
                  <a:pt x="8176107" y="5228677"/>
                </a:cubicBezTo>
                <a:cubicBezTo>
                  <a:pt x="8176107" y="5217760"/>
                  <a:pt x="8167256" y="5208909"/>
                  <a:pt x="8156338" y="5208909"/>
                </a:cubicBezTo>
                <a:cubicBezTo>
                  <a:pt x="8145421" y="5208909"/>
                  <a:pt x="8136570" y="5217760"/>
                  <a:pt x="8136570" y="5228677"/>
                </a:cubicBezTo>
                <a:cubicBezTo>
                  <a:pt x="8136570" y="5239595"/>
                  <a:pt x="8145421" y="5248446"/>
                  <a:pt x="8156338" y="5248446"/>
                </a:cubicBezTo>
                <a:close/>
                <a:moveTo>
                  <a:pt x="7963311" y="5248446"/>
                </a:moveTo>
                <a:cubicBezTo>
                  <a:pt x="7974228" y="5248446"/>
                  <a:pt x="7983079" y="5239595"/>
                  <a:pt x="7983079" y="5228677"/>
                </a:cubicBezTo>
                <a:cubicBezTo>
                  <a:pt x="7983079" y="5217760"/>
                  <a:pt x="7974228" y="5208909"/>
                  <a:pt x="7963311" y="5208909"/>
                </a:cubicBezTo>
                <a:cubicBezTo>
                  <a:pt x="7952393" y="5208909"/>
                  <a:pt x="7943543" y="5217760"/>
                  <a:pt x="7943543" y="5228677"/>
                </a:cubicBezTo>
                <a:cubicBezTo>
                  <a:pt x="7943543" y="5239595"/>
                  <a:pt x="7952393" y="5248446"/>
                  <a:pt x="7963311" y="5248446"/>
                </a:cubicBezTo>
                <a:close/>
                <a:moveTo>
                  <a:pt x="7770283" y="5248446"/>
                </a:moveTo>
                <a:cubicBezTo>
                  <a:pt x="7781201" y="5248446"/>
                  <a:pt x="7790052" y="5239595"/>
                  <a:pt x="7790052" y="5228677"/>
                </a:cubicBezTo>
                <a:cubicBezTo>
                  <a:pt x="7790052" y="5217760"/>
                  <a:pt x="7781201" y="5208909"/>
                  <a:pt x="7770283" y="5208909"/>
                </a:cubicBezTo>
                <a:cubicBezTo>
                  <a:pt x="7759366" y="5208909"/>
                  <a:pt x="7750515" y="5217760"/>
                  <a:pt x="7750515" y="5228677"/>
                </a:cubicBezTo>
                <a:cubicBezTo>
                  <a:pt x="7750515" y="5239595"/>
                  <a:pt x="7759366" y="5248446"/>
                  <a:pt x="7770283" y="5248446"/>
                </a:cubicBezTo>
                <a:close/>
                <a:moveTo>
                  <a:pt x="7577256" y="5248446"/>
                </a:moveTo>
                <a:cubicBezTo>
                  <a:pt x="7588174" y="5248446"/>
                  <a:pt x="7597024" y="5239595"/>
                  <a:pt x="7597024" y="5228677"/>
                </a:cubicBezTo>
                <a:cubicBezTo>
                  <a:pt x="7597024" y="5217760"/>
                  <a:pt x="7588174" y="5208909"/>
                  <a:pt x="7577256" y="5208909"/>
                </a:cubicBezTo>
                <a:cubicBezTo>
                  <a:pt x="7566338" y="5208909"/>
                  <a:pt x="7557488" y="5217760"/>
                  <a:pt x="7557488" y="5228677"/>
                </a:cubicBezTo>
                <a:cubicBezTo>
                  <a:pt x="7557488" y="5239595"/>
                  <a:pt x="7566338" y="5248446"/>
                  <a:pt x="7577256" y="5248446"/>
                </a:cubicBezTo>
                <a:close/>
                <a:moveTo>
                  <a:pt x="7384228" y="5248446"/>
                </a:moveTo>
                <a:cubicBezTo>
                  <a:pt x="7395145" y="5248446"/>
                  <a:pt x="7403996" y="5239595"/>
                  <a:pt x="7403996" y="5228677"/>
                </a:cubicBezTo>
                <a:cubicBezTo>
                  <a:pt x="7403996" y="5217760"/>
                  <a:pt x="7395145" y="5208909"/>
                  <a:pt x="7384228" y="5208909"/>
                </a:cubicBezTo>
                <a:cubicBezTo>
                  <a:pt x="7373310" y="5208909"/>
                  <a:pt x="7364459" y="5217760"/>
                  <a:pt x="7364459" y="5228677"/>
                </a:cubicBezTo>
                <a:cubicBezTo>
                  <a:pt x="7364459" y="5239595"/>
                  <a:pt x="7373310" y="5248446"/>
                  <a:pt x="7384228" y="5248446"/>
                </a:cubicBezTo>
                <a:close/>
                <a:moveTo>
                  <a:pt x="7191200" y="5248446"/>
                </a:moveTo>
                <a:cubicBezTo>
                  <a:pt x="7202118" y="5248446"/>
                  <a:pt x="7210968" y="5239595"/>
                  <a:pt x="7210968" y="5228677"/>
                </a:cubicBezTo>
                <a:cubicBezTo>
                  <a:pt x="7210968" y="5217760"/>
                  <a:pt x="7202118" y="5208909"/>
                  <a:pt x="7191200" y="5208909"/>
                </a:cubicBezTo>
                <a:cubicBezTo>
                  <a:pt x="7180283" y="5208909"/>
                  <a:pt x="7171432" y="5217760"/>
                  <a:pt x="7171432" y="5228677"/>
                </a:cubicBezTo>
                <a:cubicBezTo>
                  <a:pt x="7171432" y="5239595"/>
                  <a:pt x="7180283" y="5248446"/>
                  <a:pt x="7191200" y="5248446"/>
                </a:cubicBezTo>
                <a:close/>
                <a:moveTo>
                  <a:pt x="6998173" y="5248446"/>
                </a:moveTo>
                <a:cubicBezTo>
                  <a:pt x="7009090" y="5248446"/>
                  <a:pt x="7017941" y="5239595"/>
                  <a:pt x="7017941" y="5228677"/>
                </a:cubicBezTo>
                <a:cubicBezTo>
                  <a:pt x="7017941" y="5217760"/>
                  <a:pt x="7009090" y="5208909"/>
                  <a:pt x="6998173" y="5208909"/>
                </a:cubicBezTo>
                <a:cubicBezTo>
                  <a:pt x="6987255" y="5208909"/>
                  <a:pt x="6978404" y="5217760"/>
                  <a:pt x="6978404" y="5228677"/>
                </a:cubicBezTo>
                <a:cubicBezTo>
                  <a:pt x="6978404" y="5239595"/>
                  <a:pt x="6987255" y="5248446"/>
                  <a:pt x="6998173" y="5248446"/>
                </a:cubicBezTo>
                <a:close/>
                <a:moveTo>
                  <a:pt x="6805144" y="5248446"/>
                </a:moveTo>
                <a:cubicBezTo>
                  <a:pt x="6816062" y="5248446"/>
                  <a:pt x="6824913" y="5239595"/>
                  <a:pt x="6824913" y="5228677"/>
                </a:cubicBezTo>
                <a:cubicBezTo>
                  <a:pt x="6824913" y="5217760"/>
                  <a:pt x="6816062" y="5208909"/>
                  <a:pt x="6805144" y="5208909"/>
                </a:cubicBezTo>
                <a:cubicBezTo>
                  <a:pt x="6794227" y="5208909"/>
                  <a:pt x="6785376" y="5217760"/>
                  <a:pt x="6785376" y="5228677"/>
                </a:cubicBezTo>
                <a:cubicBezTo>
                  <a:pt x="6785376" y="5239595"/>
                  <a:pt x="6794227" y="5248446"/>
                  <a:pt x="6805144" y="5248446"/>
                </a:cubicBezTo>
                <a:close/>
                <a:moveTo>
                  <a:pt x="6612117" y="5248446"/>
                </a:moveTo>
                <a:cubicBezTo>
                  <a:pt x="6623034" y="5248446"/>
                  <a:pt x="6631885" y="5239595"/>
                  <a:pt x="6631885" y="5228677"/>
                </a:cubicBezTo>
                <a:cubicBezTo>
                  <a:pt x="6631885" y="5217760"/>
                  <a:pt x="6623034" y="5208909"/>
                  <a:pt x="6612117" y="5208909"/>
                </a:cubicBezTo>
                <a:cubicBezTo>
                  <a:pt x="6601199" y="5208909"/>
                  <a:pt x="6592348" y="5217760"/>
                  <a:pt x="6592348" y="5228677"/>
                </a:cubicBezTo>
                <a:cubicBezTo>
                  <a:pt x="6592348" y="5239595"/>
                  <a:pt x="6601199" y="5248446"/>
                  <a:pt x="6612117" y="5248446"/>
                </a:cubicBezTo>
                <a:close/>
                <a:moveTo>
                  <a:pt x="6403778" y="5248446"/>
                </a:moveTo>
                <a:cubicBezTo>
                  <a:pt x="6414695" y="5248446"/>
                  <a:pt x="6423546" y="5239595"/>
                  <a:pt x="6423546" y="5228677"/>
                </a:cubicBezTo>
                <a:cubicBezTo>
                  <a:pt x="6423546" y="5217760"/>
                  <a:pt x="6414695" y="5208909"/>
                  <a:pt x="6403778" y="5208909"/>
                </a:cubicBezTo>
                <a:cubicBezTo>
                  <a:pt x="6392860" y="5208909"/>
                  <a:pt x="6384009" y="5217760"/>
                  <a:pt x="6384009" y="5228677"/>
                </a:cubicBezTo>
                <a:cubicBezTo>
                  <a:pt x="6384009" y="5239595"/>
                  <a:pt x="6392860" y="5248446"/>
                  <a:pt x="6403778" y="5248446"/>
                </a:cubicBezTo>
                <a:close/>
                <a:moveTo>
                  <a:pt x="6210750" y="5248446"/>
                </a:moveTo>
                <a:cubicBezTo>
                  <a:pt x="6221668" y="5248446"/>
                  <a:pt x="6230519" y="5239595"/>
                  <a:pt x="6230519" y="5228677"/>
                </a:cubicBezTo>
                <a:cubicBezTo>
                  <a:pt x="6230519" y="5217760"/>
                  <a:pt x="6221668" y="5208909"/>
                  <a:pt x="6210750" y="5208909"/>
                </a:cubicBezTo>
                <a:cubicBezTo>
                  <a:pt x="6199833" y="5208909"/>
                  <a:pt x="6190982" y="5217760"/>
                  <a:pt x="6190982" y="5228677"/>
                </a:cubicBezTo>
                <a:cubicBezTo>
                  <a:pt x="6190982" y="5239595"/>
                  <a:pt x="6199833" y="5248446"/>
                  <a:pt x="6210750" y="5248446"/>
                </a:cubicBezTo>
                <a:close/>
                <a:moveTo>
                  <a:pt x="6017723" y="5248446"/>
                </a:moveTo>
                <a:cubicBezTo>
                  <a:pt x="6028640" y="5248446"/>
                  <a:pt x="6037491" y="5239595"/>
                  <a:pt x="6037491" y="5228677"/>
                </a:cubicBezTo>
                <a:cubicBezTo>
                  <a:pt x="6037491" y="5217760"/>
                  <a:pt x="6028640" y="5208909"/>
                  <a:pt x="6017723" y="5208909"/>
                </a:cubicBezTo>
                <a:cubicBezTo>
                  <a:pt x="6006805" y="5208909"/>
                  <a:pt x="5997954" y="5217760"/>
                  <a:pt x="5997954" y="5228677"/>
                </a:cubicBezTo>
                <a:cubicBezTo>
                  <a:pt x="5997954" y="5239595"/>
                  <a:pt x="6006805" y="5248446"/>
                  <a:pt x="6017723" y="5248446"/>
                </a:cubicBezTo>
                <a:close/>
                <a:moveTo>
                  <a:pt x="5824694" y="5248446"/>
                </a:moveTo>
                <a:cubicBezTo>
                  <a:pt x="5835612" y="5248446"/>
                  <a:pt x="5844463" y="5239595"/>
                  <a:pt x="5844463" y="5228677"/>
                </a:cubicBezTo>
                <a:cubicBezTo>
                  <a:pt x="5844463" y="5217760"/>
                  <a:pt x="5835612" y="5208909"/>
                  <a:pt x="5824694" y="5208909"/>
                </a:cubicBezTo>
                <a:cubicBezTo>
                  <a:pt x="5813777" y="5208909"/>
                  <a:pt x="5804926" y="5217760"/>
                  <a:pt x="5804926" y="5228677"/>
                </a:cubicBezTo>
                <a:cubicBezTo>
                  <a:pt x="5804926" y="5239595"/>
                  <a:pt x="5813777" y="5248446"/>
                  <a:pt x="5824694" y="5248446"/>
                </a:cubicBezTo>
                <a:close/>
                <a:moveTo>
                  <a:pt x="5631667" y="5248446"/>
                </a:moveTo>
                <a:cubicBezTo>
                  <a:pt x="5642584" y="5248446"/>
                  <a:pt x="5651435" y="5239595"/>
                  <a:pt x="5651435" y="5228677"/>
                </a:cubicBezTo>
                <a:cubicBezTo>
                  <a:pt x="5651435" y="5217760"/>
                  <a:pt x="5642584" y="5208909"/>
                  <a:pt x="5631667" y="5208909"/>
                </a:cubicBezTo>
                <a:cubicBezTo>
                  <a:pt x="5620749" y="5208909"/>
                  <a:pt x="5611899" y="5217760"/>
                  <a:pt x="5611899" y="5228677"/>
                </a:cubicBezTo>
                <a:cubicBezTo>
                  <a:pt x="5611899" y="5239595"/>
                  <a:pt x="5620749" y="5248446"/>
                  <a:pt x="5631667" y="5248446"/>
                </a:cubicBezTo>
                <a:close/>
                <a:moveTo>
                  <a:pt x="5438639" y="5248446"/>
                </a:moveTo>
                <a:cubicBezTo>
                  <a:pt x="5449557" y="5248446"/>
                  <a:pt x="5458408" y="5239595"/>
                  <a:pt x="5458408" y="5228677"/>
                </a:cubicBezTo>
                <a:cubicBezTo>
                  <a:pt x="5458408" y="5217760"/>
                  <a:pt x="5449557" y="5208909"/>
                  <a:pt x="5438639" y="5208909"/>
                </a:cubicBezTo>
                <a:cubicBezTo>
                  <a:pt x="5427722" y="5208909"/>
                  <a:pt x="5418871" y="5217760"/>
                  <a:pt x="5418871" y="5228677"/>
                </a:cubicBezTo>
                <a:cubicBezTo>
                  <a:pt x="5418871" y="5239595"/>
                  <a:pt x="5427722" y="5248446"/>
                  <a:pt x="5438639" y="5248446"/>
                </a:cubicBezTo>
                <a:close/>
                <a:moveTo>
                  <a:pt x="5245612" y="5248446"/>
                </a:moveTo>
                <a:cubicBezTo>
                  <a:pt x="5256529" y="5248446"/>
                  <a:pt x="5265380" y="5239595"/>
                  <a:pt x="5265380" y="5228677"/>
                </a:cubicBezTo>
                <a:cubicBezTo>
                  <a:pt x="5265380" y="5217760"/>
                  <a:pt x="5256529" y="5208909"/>
                  <a:pt x="5245612" y="5208909"/>
                </a:cubicBezTo>
                <a:cubicBezTo>
                  <a:pt x="5234694" y="5208909"/>
                  <a:pt x="5225843" y="5217760"/>
                  <a:pt x="5225843" y="5228677"/>
                </a:cubicBezTo>
                <a:cubicBezTo>
                  <a:pt x="5225843" y="5239595"/>
                  <a:pt x="5234694" y="5248446"/>
                  <a:pt x="5245612" y="5248446"/>
                </a:cubicBezTo>
                <a:close/>
                <a:moveTo>
                  <a:pt x="5052584" y="5248446"/>
                </a:moveTo>
                <a:cubicBezTo>
                  <a:pt x="5063502" y="5248446"/>
                  <a:pt x="5072353" y="5239595"/>
                  <a:pt x="5072353" y="5228677"/>
                </a:cubicBezTo>
                <a:cubicBezTo>
                  <a:pt x="5072353" y="5217760"/>
                  <a:pt x="5063502" y="5208909"/>
                  <a:pt x="5052584" y="5208909"/>
                </a:cubicBezTo>
                <a:cubicBezTo>
                  <a:pt x="5041666" y="5208909"/>
                  <a:pt x="5032815" y="5217760"/>
                  <a:pt x="5032815" y="5228677"/>
                </a:cubicBezTo>
                <a:cubicBezTo>
                  <a:pt x="5032815" y="5239595"/>
                  <a:pt x="5041666" y="5248446"/>
                  <a:pt x="5052584" y="5248446"/>
                </a:cubicBezTo>
                <a:close/>
                <a:moveTo>
                  <a:pt x="4859557" y="5248446"/>
                </a:moveTo>
                <a:cubicBezTo>
                  <a:pt x="4870473" y="5248446"/>
                  <a:pt x="4879324" y="5239595"/>
                  <a:pt x="4879324" y="5228677"/>
                </a:cubicBezTo>
                <a:cubicBezTo>
                  <a:pt x="4879324" y="5217760"/>
                  <a:pt x="4870473" y="5208909"/>
                  <a:pt x="4859557" y="5208909"/>
                </a:cubicBezTo>
                <a:cubicBezTo>
                  <a:pt x="4848639" y="5208909"/>
                  <a:pt x="4839789" y="5217760"/>
                  <a:pt x="4839789" y="5228677"/>
                </a:cubicBezTo>
                <a:cubicBezTo>
                  <a:pt x="4839789" y="5239595"/>
                  <a:pt x="4848639" y="5248446"/>
                  <a:pt x="4859557" y="5248446"/>
                </a:cubicBezTo>
                <a:close/>
                <a:moveTo>
                  <a:pt x="4666528" y="5248446"/>
                </a:moveTo>
                <a:cubicBezTo>
                  <a:pt x="4677446" y="5248446"/>
                  <a:pt x="4686297" y="5239595"/>
                  <a:pt x="4686297" y="5228677"/>
                </a:cubicBezTo>
                <a:cubicBezTo>
                  <a:pt x="4686297" y="5217760"/>
                  <a:pt x="4677446" y="5208909"/>
                  <a:pt x="4666528" y="5208909"/>
                </a:cubicBezTo>
                <a:cubicBezTo>
                  <a:pt x="4655612" y="5208909"/>
                  <a:pt x="4646761" y="5217760"/>
                  <a:pt x="4646761" y="5228677"/>
                </a:cubicBezTo>
                <a:cubicBezTo>
                  <a:pt x="4646761" y="5239595"/>
                  <a:pt x="4655612" y="5248446"/>
                  <a:pt x="4666528" y="5248446"/>
                </a:cubicBezTo>
                <a:close/>
                <a:moveTo>
                  <a:pt x="4473501" y="5248446"/>
                </a:moveTo>
                <a:cubicBezTo>
                  <a:pt x="4484419" y="5248446"/>
                  <a:pt x="4493269" y="5239595"/>
                  <a:pt x="4493269" y="5228677"/>
                </a:cubicBezTo>
                <a:cubicBezTo>
                  <a:pt x="4493269" y="5217760"/>
                  <a:pt x="4484419" y="5208909"/>
                  <a:pt x="4473501" y="5208909"/>
                </a:cubicBezTo>
                <a:cubicBezTo>
                  <a:pt x="4462582" y="5208909"/>
                  <a:pt x="4453732" y="5217760"/>
                  <a:pt x="4453732" y="5228677"/>
                </a:cubicBezTo>
                <a:cubicBezTo>
                  <a:pt x="4453732" y="5239595"/>
                  <a:pt x="4462582" y="5248446"/>
                  <a:pt x="4473501" y="5248446"/>
                </a:cubicBezTo>
                <a:close/>
                <a:moveTo>
                  <a:pt x="4280474" y="5248446"/>
                </a:moveTo>
                <a:cubicBezTo>
                  <a:pt x="4291390" y="5248446"/>
                  <a:pt x="4300242" y="5239595"/>
                  <a:pt x="4300242" y="5228677"/>
                </a:cubicBezTo>
                <a:cubicBezTo>
                  <a:pt x="4300242" y="5217760"/>
                  <a:pt x="4291390" y="5208909"/>
                  <a:pt x="4280474" y="5208909"/>
                </a:cubicBezTo>
                <a:cubicBezTo>
                  <a:pt x="4269556" y="5208909"/>
                  <a:pt x="4260705" y="5217760"/>
                  <a:pt x="4260705" y="5228677"/>
                </a:cubicBezTo>
                <a:cubicBezTo>
                  <a:pt x="4260705" y="5239595"/>
                  <a:pt x="4269556" y="5248446"/>
                  <a:pt x="4280474" y="5248446"/>
                </a:cubicBezTo>
                <a:close/>
                <a:moveTo>
                  <a:pt x="4058922" y="5248446"/>
                </a:moveTo>
                <a:cubicBezTo>
                  <a:pt x="4069840" y="5248446"/>
                  <a:pt x="4078690" y="5239595"/>
                  <a:pt x="4078690" y="5228677"/>
                </a:cubicBezTo>
                <a:cubicBezTo>
                  <a:pt x="4078690" y="5217760"/>
                  <a:pt x="4069840" y="5208909"/>
                  <a:pt x="4058922" y="5208909"/>
                </a:cubicBezTo>
                <a:cubicBezTo>
                  <a:pt x="4048003" y="5208909"/>
                  <a:pt x="4039153" y="5217760"/>
                  <a:pt x="4039153" y="5228677"/>
                </a:cubicBezTo>
                <a:cubicBezTo>
                  <a:pt x="4039153" y="5239595"/>
                  <a:pt x="4048003" y="5248446"/>
                  <a:pt x="4058922" y="5248446"/>
                </a:cubicBezTo>
                <a:close/>
                <a:moveTo>
                  <a:pt x="3865894" y="5248446"/>
                </a:moveTo>
                <a:cubicBezTo>
                  <a:pt x="3876811" y="5248446"/>
                  <a:pt x="3885662" y="5239595"/>
                  <a:pt x="3885662" y="5228677"/>
                </a:cubicBezTo>
                <a:cubicBezTo>
                  <a:pt x="3885662" y="5217760"/>
                  <a:pt x="3876811" y="5208909"/>
                  <a:pt x="3865894" y="5208909"/>
                </a:cubicBezTo>
                <a:cubicBezTo>
                  <a:pt x="3854977" y="5208909"/>
                  <a:pt x="3846126" y="5217760"/>
                  <a:pt x="3846126" y="5228677"/>
                </a:cubicBezTo>
                <a:cubicBezTo>
                  <a:pt x="3846126" y="5239595"/>
                  <a:pt x="3854977" y="5248446"/>
                  <a:pt x="3865894" y="5248446"/>
                </a:cubicBezTo>
                <a:close/>
                <a:moveTo>
                  <a:pt x="3672866" y="5248446"/>
                </a:moveTo>
                <a:cubicBezTo>
                  <a:pt x="3683783" y="5248446"/>
                  <a:pt x="3692634" y="5239595"/>
                  <a:pt x="3692634" y="5228677"/>
                </a:cubicBezTo>
                <a:cubicBezTo>
                  <a:pt x="3692634" y="5217760"/>
                  <a:pt x="3683783" y="5208909"/>
                  <a:pt x="3672866" y="5208909"/>
                </a:cubicBezTo>
                <a:cubicBezTo>
                  <a:pt x="3661948" y="5208909"/>
                  <a:pt x="3653098" y="5217760"/>
                  <a:pt x="3653098" y="5228677"/>
                </a:cubicBezTo>
                <a:cubicBezTo>
                  <a:pt x="3653098" y="5239595"/>
                  <a:pt x="3661948" y="5248446"/>
                  <a:pt x="3672866" y="5248446"/>
                </a:cubicBezTo>
                <a:close/>
                <a:moveTo>
                  <a:pt x="3479838" y="5248446"/>
                </a:moveTo>
                <a:cubicBezTo>
                  <a:pt x="3490755" y="5248446"/>
                  <a:pt x="3499606" y="5239595"/>
                  <a:pt x="3499606" y="5228677"/>
                </a:cubicBezTo>
                <a:cubicBezTo>
                  <a:pt x="3499606" y="5217760"/>
                  <a:pt x="3490755" y="5208909"/>
                  <a:pt x="3479838" y="5208909"/>
                </a:cubicBezTo>
                <a:cubicBezTo>
                  <a:pt x="3468920" y="5208909"/>
                  <a:pt x="3460069" y="5217760"/>
                  <a:pt x="3460069" y="5228677"/>
                </a:cubicBezTo>
                <a:cubicBezTo>
                  <a:pt x="3460069" y="5239595"/>
                  <a:pt x="3468920" y="5248446"/>
                  <a:pt x="3479838" y="5248446"/>
                </a:cubicBezTo>
                <a:close/>
                <a:moveTo>
                  <a:pt x="3286810" y="5248446"/>
                </a:moveTo>
                <a:cubicBezTo>
                  <a:pt x="3297728" y="5248446"/>
                  <a:pt x="3306579" y="5239595"/>
                  <a:pt x="3306579" y="5228677"/>
                </a:cubicBezTo>
                <a:cubicBezTo>
                  <a:pt x="3306579" y="5217760"/>
                  <a:pt x="3297728" y="5208909"/>
                  <a:pt x="3286810" y="5208909"/>
                </a:cubicBezTo>
                <a:cubicBezTo>
                  <a:pt x="3275893" y="5208909"/>
                  <a:pt x="3267042" y="5217760"/>
                  <a:pt x="3267042" y="5228677"/>
                </a:cubicBezTo>
                <a:cubicBezTo>
                  <a:pt x="3267042" y="5239595"/>
                  <a:pt x="3275893" y="5248446"/>
                  <a:pt x="3286810" y="5248446"/>
                </a:cubicBezTo>
                <a:close/>
                <a:moveTo>
                  <a:pt x="3093783" y="5248446"/>
                </a:moveTo>
                <a:cubicBezTo>
                  <a:pt x="3104700" y="5248446"/>
                  <a:pt x="3113551" y="5239595"/>
                  <a:pt x="3113551" y="5228677"/>
                </a:cubicBezTo>
                <a:cubicBezTo>
                  <a:pt x="3113551" y="5217760"/>
                  <a:pt x="3104700" y="5208909"/>
                  <a:pt x="3093783" y="5208909"/>
                </a:cubicBezTo>
                <a:cubicBezTo>
                  <a:pt x="3082865" y="5208909"/>
                  <a:pt x="3074014" y="5217760"/>
                  <a:pt x="3074014" y="5228677"/>
                </a:cubicBezTo>
                <a:cubicBezTo>
                  <a:pt x="3074014" y="5239595"/>
                  <a:pt x="3082865" y="5248446"/>
                  <a:pt x="3093783" y="5248446"/>
                </a:cubicBezTo>
                <a:close/>
                <a:moveTo>
                  <a:pt x="2900755" y="5248446"/>
                </a:moveTo>
                <a:cubicBezTo>
                  <a:pt x="2911673" y="5248446"/>
                  <a:pt x="2920524" y="5239595"/>
                  <a:pt x="2920524" y="5228677"/>
                </a:cubicBezTo>
                <a:cubicBezTo>
                  <a:pt x="2920524" y="5217760"/>
                  <a:pt x="2911673" y="5208909"/>
                  <a:pt x="2900755" y="5208909"/>
                </a:cubicBezTo>
                <a:cubicBezTo>
                  <a:pt x="2889838" y="5208909"/>
                  <a:pt x="2880987" y="5217760"/>
                  <a:pt x="2880987" y="5228677"/>
                </a:cubicBezTo>
                <a:cubicBezTo>
                  <a:pt x="2880987" y="5239595"/>
                  <a:pt x="2889838" y="5248446"/>
                  <a:pt x="2900755" y="5248446"/>
                </a:cubicBezTo>
                <a:close/>
                <a:moveTo>
                  <a:pt x="2707727" y="5248446"/>
                </a:moveTo>
                <a:cubicBezTo>
                  <a:pt x="2718644" y="5248446"/>
                  <a:pt x="2727495" y="5239595"/>
                  <a:pt x="2727495" y="5228677"/>
                </a:cubicBezTo>
                <a:cubicBezTo>
                  <a:pt x="2727495" y="5217760"/>
                  <a:pt x="2718644" y="5208909"/>
                  <a:pt x="2707727" y="5208909"/>
                </a:cubicBezTo>
                <a:cubicBezTo>
                  <a:pt x="2696809" y="5208909"/>
                  <a:pt x="2687958" y="5217760"/>
                  <a:pt x="2687958" y="5228677"/>
                </a:cubicBezTo>
                <a:cubicBezTo>
                  <a:pt x="2687958" y="5239595"/>
                  <a:pt x="2696809" y="5248446"/>
                  <a:pt x="2707727" y="5248446"/>
                </a:cubicBezTo>
                <a:close/>
                <a:moveTo>
                  <a:pt x="2514699" y="5248446"/>
                </a:moveTo>
                <a:cubicBezTo>
                  <a:pt x="2525617" y="5248446"/>
                  <a:pt x="2534468" y="5239595"/>
                  <a:pt x="2534468" y="5228677"/>
                </a:cubicBezTo>
                <a:cubicBezTo>
                  <a:pt x="2534468" y="5217760"/>
                  <a:pt x="2525617" y="5208909"/>
                  <a:pt x="2514699" y="5208909"/>
                </a:cubicBezTo>
                <a:cubicBezTo>
                  <a:pt x="2503782" y="5208909"/>
                  <a:pt x="2494931" y="5217760"/>
                  <a:pt x="2494931" y="5228677"/>
                </a:cubicBezTo>
                <a:cubicBezTo>
                  <a:pt x="2494931" y="5239595"/>
                  <a:pt x="2503782" y="5248446"/>
                  <a:pt x="2514699" y="5248446"/>
                </a:cubicBezTo>
                <a:close/>
                <a:moveTo>
                  <a:pt x="2321672" y="5248446"/>
                </a:moveTo>
                <a:cubicBezTo>
                  <a:pt x="2332589" y="5248446"/>
                  <a:pt x="2341440" y="5239595"/>
                  <a:pt x="2341440" y="5228677"/>
                </a:cubicBezTo>
                <a:cubicBezTo>
                  <a:pt x="2341440" y="5217760"/>
                  <a:pt x="2332589" y="5208909"/>
                  <a:pt x="2321672" y="5208909"/>
                </a:cubicBezTo>
                <a:cubicBezTo>
                  <a:pt x="2310754" y="5208909"/>
                  <a:pt x="2301903" y="5217760"/>
                  <a:pt x="2301903" y="5228677"/>
                </a:cubicBezTo>
                <a:cubicBezTo>
                  <a:pt x="2301903" y="5239595"/>
                  <a:pt x="2310754" y="5248446"/>
                  <a:pt x="2321672" y="5248446"/>
                </a:cubicBezTo>
                <a:close/>
                <a:moveTo>
                  <a:pt x="2128643" y="5248446"/>
                </a:moveTo>
                <a:cubicBezTo>
                  <a:pt x="2139561" y="5248446"/>
                  <a:pt x="2148412" y="5239595"/>
                  <a:pt x="2148412" y="5228677"/>
                </a:cubicBezTo>
                <a:cubicBezTo>
                  <a:pt x="2148412" y="5217760"/>
                  <a:pt x="2139561" y="5208909"/>
                  <a:pt x="2128643" y="5208909"/>
                </a:cubicBezTo>
                <a:cubicBezTo>
                  <a:pt x="2117726" y="5208909"/>
                  <a:pt x="2108875" y="5217760"/>
                  <a:pt x="2108875" y="5228677"/>
                </a:cubicBezTo>
                <a:cubicBezTo>
                  <a:pt x="2108875" y="5239595"/>
                  <a:pt x="2117726" y="5248446"/>
                  <a:pt x="2128643" y="5248446"/>
                </a:cubicBezTo>
                <a:close/>
                <a:moveTo>
                  <a:pt x="1935616" y="5248446"/>
                </a:moveTo>
                <a:cubicBezTo>
                  <a:pt x="1946533" y="5248446"/>
                  <a:pt x="1955384" y="5239595"/>
                  <a:pt x="1955384" y="5228677"/>
                </a:cubicBezTo>
                <a:cubicBezTo>
                  <a:pt x="1955384" y="5217760"/>
                  <a:pt x="1946533" y="5208909"/>
                  <a:pt x="1935616" y="5208909"/>
                </a:cubicBezTo>
                <a:cubicBezTo>
                  <a:pt x="1924698" y="5208909"/>
                  <a:pt x="1915848" y="5217760"/>
                  <a:pt x="1915848" y="5228677"/>
                </a:cubicBezTo>
                <a:cubicBezTo>
                  <a:pt x="1915848" y="5239595"/>
                  <a:pt x="1924698" y="5248446"/>
                  <a:pt x="1935616" y="5248446"/>
                </a:cubicBezTo>
                <a:close/>
                <a:moveTo>
                  <a:pt x="1727277" y="5248446"/>
                </a:moveTo>
                <a:cubicBezTo>
                  <a:pt x="1738195" y="5248446"/>
                  <a:pt x="1747045" y="5239595"/>
                  <a:pt x="1747045" y="5228677"/>
                </a:cubicBezTo>
                <a:cubicBezTo>
                  <a:pt x="1747045" y="5217760"/>
                  <a:pt x="1738195" y="5208909"/>
                  <a:pt x="1727277" y="5208909"/>
                </a:cubicBezTo>
                <a:cubicBezTo>
                  <a:pt x="1716359" y="5208909"/>
                  <a:pt x="1707508" y="5217760"/>
                  <a:pt x="1707508" y="5228677"/>
                </a:cubicBezTo>
                <a:cubicBezTo>
                  <a:pt x="1707508" y="5239595"/>
                  <a:pt x="1716359" y="5248446"/>
                  <a:pt x="1727277" y="5248446"/>
                </a:cubicBezTo>
                <a:close/>
                <a:moveTo>
                  <a:pt x="1534249" y="5248446"/>
                </a:moveTo>
                <a:cubicBezTo>
                  <a:pt x="1545167" y="5248446"/>
                  <a:pt x="1554018" y="5239595"/>
                  <a:pt x="1554018" y="5228677"/>
                </a:cubicBezTo>
                <a:cubicBezTo>
                  <a:pt x="1554018" y="5217760"/>
                  <a:pt x="1545167" y="5208909"/>
                  <a:pt x="1534249" y="5208909"/>
                </a:cubicBezTo>
                <a:cubicBezTo>
                  <a:pt x="1523332" y="5208909"/>
                  <a:pt x="1514481" y="5217760"/>
                  <a:pt x="1514481" y="5228677"/>
                </a:cubicBezTo>
                <a:cubicBezTo>
                  <a:pt x="1514481" y="5239595"/>
                  <a:pt x="1523332" y="5248446"/>
                  <a:pt x="1534249" y="5248446"/>
                </a:cubicBezTo>
                <a:close/>
                <a:moveTo>
                  <a:pt x="1341222" y="5248446"/>
                </a:moveTo>
                <a:cubicBezTo>
                  <a:pt x="1352139" y="5248446"/>
                  <a:pt x="1360990" y="5239595"/>
                  <a:pt x="1360990" y="5228677"/>
                </a:cubicBezTo>
                <a:cubicBezTo>
                  <a:pt x="1360990" y="5217760"/>
                  <a:pt x="1352139" y="5208909"/>
                  <a:pt x="1341222" y="5208909"/>
                </a:cubicBezTo>
                <a:cubicBezTo>
                  <a:pt x="1330304" y="5208909"/>
                  <a:pt x="1321453" y="5217760"/>
                  <a:pt x="1321453" y="5228677"/>
                </a:cubicBezTo>
                <a:cubicBezTo>
                  <a:pt x="1321453" y="5239595"/>
                  <a:pt x="1330304" y="5248446"/>
                  <a:pt x="1341222" y="5248446"/>
                </a:cubicBezTo>
                <a:close/>
                <a:moveTo>
                  <a:pt x="1148193" y="5248446"/>
                </a:moveTo>
                <a:cubicBezTo>
                  <a:pt x="1159111" y="5248446"/>
                  <a:pt x="1167962" y="5239595"/>
                  <a:pt x="1167962" y="5228677"/>
                </a:cubicBezTo>
                <a:cubicBezTo>
                  <a:pt x="1167962" y="5217760"/>
                  <a:pt x="1159111" y="5208909"/>
                  <a:pt x="1148193" y="5208909"/>
                </a:cubicBezTo>
                <a:cubicBezTo>
                  <a:pt x="1137276" y="5208909"/>
                  <a:pt x="1128425" y="5217760"/>
                  <a:pt x="1128425" y="5228677"/>
                </a:cubicBezTo>
                <a:cubicBezTo>
                  <a:pt x="1128425" y="5239595"/>
                  <a:pt x="1137276" y="5248446"/>
                  <a:pt x="1148193" y="5248446"/>
                </a:cubicBezTo>
                <a:close/>
                <a:moveTo>
                  <a:pt x="955166" y="5248446"/>
                </a:moveTo>
                <a:cubicBezTo>
                  <a:pt x="966083" y="5248446"/>
                  <a:pt x="974934" y="5239595"/>
                  <a:pt x="974934" y="5228677"/>
                </a:cubicBezTo>
                <a:cubicBezTo>
                  <a:pt x="974934" y="5217760"/>
                  <a:pt x="966083" y="5208909"/>
                  <a:pt x="955166" y="5208909"/>
                </a:cubicBezTo>
                <a:cubicBezTo>
                  <a:pt x="944248" y="5208909"/>
                  <a:pt x="935398" y="5217760"/>
                  <a:pt x="935398" y="5228677"/>
                </a:cubicBezTo>
                <a:cubicBezTo>
                  <a:pt x="935398" y="5239595"/>
                  <a:pt x="944248" y="5248446"/>
                  <a:pt x="955166" y="5248446"/>
                </a:cubicBezTo>
                <a:close/>
                <a:moveTo>
                  <a:pt x="762138" y="5248446"/>
                </a:moveTo>
                <a:cubicBezTo>
                  <a:pt x="773056" y="5248446"/>
                  <a:pt x="781907" y="5239595"/>
                  <a:pt x="781907" y="5228677"/>
                </a:cubicBezTo>
                <a:cubicBezTo>
                  <a:pt x="781907" y="5217760"/>
                  <a:pt x="773056" y="5208909"/>
                  <a:pt x="762138" y="5208909"/>
                </a:cubicBezTo>
                <a:cubicBezTo>
                  <a:pt x="751221" y="5208909"/>
                  <a:pt x="742370" y="5217760"/>
                  <a:pt x="742370" y="5228677"/>
                </a:cubicBezTo>
                <a:cubicBezTo>
                  <a:pt x="742370" y="5239595"/>
                  <a:pt x="751221" y="5248446"/>
                  <a:pt x="762138" y="5248446"/>
                </a:cubicBezTo>
                <a:close/>
                <a:moveTo>
                  <a:pt x="569111" y="5248446"/>
                </a:moveTo>
                <a:cubicBezTo>
                  <a:pt x="580028" y="5248446"/>
                  <a:pt x="588879" y="5239595"/>
                  <a:pt x="588879" y="5228677"/>
                </a:cubicBezTo>
                <a:cubicBezTo>
                  <a:pt x="588879" y="5217760"/>
                  <a:pt x="580028" y="5208909"/>
                  <a:pt x="569111" y="5208909"/>
                </a:cubicBezTo>
                <a:cubicBezTo>
                  <a:pt x="558193" y="5208909"/>
                  <a:pt x="549343" y="5217760"/>
                  <a:pt x="549343" y="5228677"/>
                </a:cubicBezTo>
                <a:cubicBezTo>
                  <a:pt x="549343" y="5239595"/>
                  <a:pt x="558193" y="5248446"/>
                  <a:pt x="569111" y="5248446"/>
                </a:cubicBezTo>
                <a:close/>
                <a:moveTo>
                  <a:pt x="376082" y="5248446"/>
                </a:moveTo>
                <a:cubicBezTo>
                  <a:pt x="387000" y="5248446"/>
                  <a:pt x="395851" y="5239595"/>
                  <a:pt x="395851" y="5228677"/>
                </a:cubicBezTo>
                <a:cubicBezTo>
                  <a:pt x="395851" y="5217760"/>
                  <a:pt x="387000" y="5208909"/>
                  <a:pt x="376082" y="5208909"/>
                </a:cubicBezTo>
                <a:cubicBezTo>
                  <a:pt x="365165" y="5208909"/>
                  <a:pt x="356314" y="5217760"/>
                  <a:pt x="356314" y="5228677"/>
                </a:cubicBezTo>
                <a:cubicBezTo>
                  <a:pt x="356314" y="5239595"/>
                  <a:pt x="365165" y="5248446"/>
                  <a:pt x="376082" y="5248446"/>
                </a:cubicBezTo>
                <a:close/>
                <a:moveTo>
                  <a:pt x="183055" y="5248446"/>
                </a:moveTo>
                <a:cubicBezTo>
                  <a:pt x="193973" y="5248446"/>
                  <a:pt x="202823" y="5239595"/>
                  <a:pt x="202823" y="5228677"/>
                </a:cubicBezTo>
                <a:cubicBezTo>
                  <a:pt x="202823" y="5217760"/>
                  <a:pt x="193973" y="5208909"/>
                  <a:pt x="183055" y="5208909"/>
                </a:cubicBezTo>
                <a:cubicBezTo>
                  <a:pt x="172137" y="5208909"/>
                  <a:pt x="163287" y="5217760"/>
                  <a:pt x="163287" y="5228677"/>
                </a:cubicBezTo>
                <a:cubicBezTo>
                  <a:pt x="163287" y="5239595"/>
                  <a:pt x="172137" y="5248446"/>
                  <a:pt x="183055" y="5248446"/>
                </a:cubicBezTo>
                <a:close/>
                <a:moveTo>
                  <a:pt x="0" y="5441994"/>
                </a:moveTo>
                <a:lnTo>
                  <a:pt x="4006" y="5440335"/>
                </a:lnTo>
                <a:cubicBezTo>
                  <a:pt x="7583" y="5436757"/>
                  <a:pt x="9796" y="5431815"/>
                  <a:pt x="9796" y="5426356"/>
                </a:cubicBezTo>
                <a:cubicBezTo>
                  <a:pt x="9796" y="5420897"/>
                  <a:pt x="7583" y="5415955"/>
                  <a:pt x="4006" y="5412378"/>
                </a:cubicBezTo>
                <a:lnTo>
                  <a:pt x="0" y="5410719"/>
                </a:lnTo>
                <a:close/>
                <a:moveTo>
                  <a:pt x="8349367" y="5446125"/>
                </a:moveTo>
                <a:cubicBezTo>
                  <a:pt x="8354825" y="5446125"/>
                  <a:pt x="8359767" y="5443912"/>
                  <a:pt x="8363345" y="5440335"/>
                </a:cubicBezTo>
                <a:lnTo>
                  <a:pt x="8366380" y="5433007"/>
                </a:lnTo>
                <a:lnTo>
                  <a:pt x="8366380" y="5419705"/>
                </a:lnTo>
                <a:lnTo>
                  <a:pt x="8363345" y="5412378"/>
                </a:lnTo>
                <a:cubicBezTo>
                  <a:pt x="8359767" y="5408801"/>
                  <a:pt x="8354825" y="5406588"/>
                  <a:pt x="8349367" y="5406588"/>
                </a:cubicBezTo>
                <a:cubicBezTo>
                  <a:pt x="8338449" y="5406588"/>
                  <a:pt x="8329598" y="5415439"/>
                  <a:pt x="8329598" y="5426356"/>
                </a:cubicBezTo>
                <a:cubicBezTo>
                  <a:pt x="8329598" y="5437274"/>
                  <a:pt x="8338449" y="5446125"/>
                  <a:pt x="8349367" y="5446125"/>
                </a:cubicBezTo>
                <a:close/>
                <a:moveTo>
                  <a:pt x="8156338" y="5446125"/>
                </a:moveTo>
                <a:cubicBezTo>
                  <a:pt x="8167256" y="5446125"/>
                  <a:pt x="8176107" y="5437274"/>
                  <a:pt x="8176107" y="5426356"/>
                </a:cubicBezTo>
                <a:cubicBezTo>
                  <a:pt x="8176107" y="5415439"/>
                  <a:pt x="8167256" y="5406588"/>
                  <a:pt x="8156338" y="5406588"/>
                </a:cubicBezTo>
                <a:cubicBezTo>
                  <a:pt x="8145421" y="5406588"/>
                  <a:pt x="8136570" y="5415439"/>
                  <a:pt x="8136570" y="5426356"/>
                </a:cubicBezTo>
                <a:cubicBezTo>
                  <a:pt x="8136570" y="5437274"/>
                  <a:pt x="8145421" y="5446125"/>
                  <a:pt x="8156338" y="5446125"/>
                </a:cubicBezTo>
                <a:close/>
                <a:moveTo>
                  <a:pt x="7963311" y="5446125"/>
                </a:moveTo>
                <a:cubicBezTo>
                  <a:pt x="7974228" y="5446125"/>
                  <a:pt x="7983079" y="5437274"/>
                  <a:pt x="7983079" y="5426356"/>
                </a:cubicBezTo>
                <a:cubicBezTo>
                  <a:pt x="7983079" y="5415439"/>
                  <a:pt x="7974228" y="5406588"/>
                  <a:pt x="7963311" y="5406588"/>
                </a:cubicBezTo>
                <a:cubicBezTo>
                  <a:pt x="7952393" y="5406588"/>
                  <a:pt x="7943543" y="5415439"/>
                  <a:pt x="7943543" y="5426356"/>
                </a:cubicBezTo>
                <a:cubicBezTo>
                  <a:pt x="7943543" y="5437274"/>
                  <a:pt x="7952393" y="5446125"/>
                  <a:pt x="7963311" y="5446125"/>
                </a:cubicBezTo>
                <a:close/>
                <a:moveTo>
                  <a:pt x="7770283" y="5446125"/>
                </a:moveTo>
                <a:cubicBezTo>
                  <a:pt x="7781201" y="5446125"/>
                  <a:pt x="7790052" y="5437274"/>
                  <a:pt x="7790052" y="5426356"/>
                </a:cubicBezTo>
                <a:cubicBezTo>
                  <a:pt x="7790052" y="5415439"/>
                  <a:pt x="7781201" y="5406588"/>
                  <a:pt x="7770283" y="5406588"/>
                </a:cubicBezTo>
                <a:cubicBezTo>
                  <a:pt x="7759366" y="5406588"/>
                  <a:pt x="7750515" y="5415439"/>
                  <a:pt x="7750515" y="5426356"/>
                </a:cubicBezTo>
                <a:cubicBezTo>
                  <a:pt x="7750515" y="5437274"/>
                  <a:pt x="7759366" y="5446125"/>
                  <a:pt x="7770283" y="5446125"/>
                </a:cubicBezTo>
                <a:close/>
                <a:moveTo>
                  <a:pt x="7577256" y="5446125"/>
                </a:moveTo>
                <a:cubicBezTo>
                  <a:pt x="7588174" y="5446125"/>
                  <a:pt x="7597024" y="5437274"/>
                  <a:pt x="7597024" y="5426356"/>
                </a:cubicBezTo>
                <a:cubicBezTo>
                  <a:pt x="7597024" y="5415439"/>
                  <a:pt x="7588174" y="5406588"/>
                  <a:pt x="7577256" y="5406588"/>
                </a:cubicBezTo>
                <a:cubicBezTo>
                  <a:pt x="7566338" y="5406588"/>
                  <a:pt x="7557488" y="5415439"/>
                  <a:pt x="7557488" y="5426356"/>
                </a:cubicBezTo>
                <a:cubicBezTo>
                  <a:pt x="7557488" y="5437274"/>
                  <a:pt x="7566338" y="5446125"/>
                  <a:pt x="7577256" y="5446125"/>
                </a:cubicBezTo>
                <a:close/>
                <a:moveTo>
                  <a:pt x="7384228" y="5446125"/>
                </a:moveTo>
                <a:cubicBezTo>
                  <a:pt x="7395145" y="5446125"/>
                  <a:pt x="7403996" y="5437274"/>
                  <a:pt x="7403996" y="5426356"/>
                </a:cubicBezTo>
                <a:cubicBezTo>
                  <a:pt x="7403996" y="5415439"/>
                  <a:pt x="7395145" y="5406588"/>
                  <a:pt x="7384228" y="5406588"/>
                </a:cubicBezTo>
                <a:cubicBezTo>
                  <a:pt x="7373310" y="5406588"/>
                  <a:pt x="7364459" y="5415439"/>
                  <a:pt x="7364459" y="5426356"/>
                </a:cubicBezTo>
                <a:cubicBezTo>
                  <a:pt x="7364459" y="5437274"/>
                  <a:pt x="7373310" y="5446125"/>
                  <a:pt x="7384228" y="5446125"/>
                </a:cubicBezTo>
                <a:close/>
                <a:moveTo>
                  <a:pt x="7191200" y="5446125"/>
                </a:moveTo>
                <a:cubicBezTo>
                  <a:pt x="7202118" y="5446125"/>
                  <a:pt x="7210968" y="5437274"/>
                  <a:pt x="7210968" y="5426356"/>
                </a:cubicBezTo>
                <a:cubicBezTo>
                  <a:pt x="7210968" y="5415439"/>
                  <a:pt x="7202118" y="5406588"/>
                  <a:pt x="7191200" y="5406588"/>
                </a:cubicBezTo>
                <a:cubicBezTo>
                  <a:pt x="7180283" y="5406588"/>
                  <a:pt x="7171432" y="5415439"/>
                  <a:pt x="7171432" y="5426356"/>
                </a:cubicBezTo>
                <a:cubicBezTo>
                  <a:pt x="7171432" y="5437274"/>
                  <a:pt x="7180283" y="5446125"/>
                  <a:pt x="7191200" y="5446125"/>
                </a:cubicBezTo>
                <a:close/>
                <a:moveTo>
                  <a:pt x="6998173" y="5446125"/>
                </a:moveTo>
                <a:cubicBezTo>
                  <a:pt x="7009090" y="5446125"/>
                  <a:pt x="7017941" y="5437274"/>
                  <a:pt x="7017941" y="5426356"/>
                </a:cubicBezTo>
                <a:cubicBezTo>
                  <a:pt x="7017941" y="5415439"/>
                  <a:pt x="7009090" y="5406588"/>
                  <a:pt x="6998173" y="5406588"/>
                </a:cubicBezTo>
                <a:cubicBezTo>
                  <a:pt x="6987255" y="5406588"/>
                  <a:pt x="6978404" y="5415439"/>
                  <a:pt x="6978404" y="5426356"/>
                </a:cubicBezTo>
                <a:cubicBezTo>
                  <a:pt x="6978404" y="5437274"/>
                  <a:pt x="6987255" y="5446125"/>
                  <a:pt x="6998173" y="5446125"/>
                </a:cubicBezTo>
                <a:close/>
                <a:moveTo>
                  <a:pt x="6805144" y="5446125"/>
                </a:moveTo>
                <a:cubicBezTo>
                  <a:pt x="6816062" y="5446125"/>
                  <a:pt x="6824913" y="5437274"/>
                  <a:pt x="6824913" y="5426356"/>
                </a:cubicBezTo>
                <a:cubicBezTo>
                  <a:pt x="6824913" y="5415439"/>
                  <a:pt x="6816062" y="5406588"/>
                  <a:pt x="6805144" y="5406588"/>
                </a:cubicBezTo>
                <a:cubicBezTo>
                  <a:pt x="6794227" y="5406588"/>
                  <a:pt x="6785376" y="5415439"/>
                  <a:pt x="6785376" y="5426356"/>
                </a:cubicBezTo>
                <a:cubicBezTo>
                  <a:pt x="6785376" y="5437274"/>
                  <a:pt x="6794227" y="5446125"/>
                  <a:pt x="6805144" y="5446125"/>
                </a:cubicBezTo>
                <a:close/>
                <a:moveTo>
                  <a:pt x="6612117" y="5446125"/>
                </a:moveTo>
                <a:cubicBezTo>
                  <a:pt x="6623034" y="5446125"/>
                  <a:pt x="6631885" y="5437274"/>
                  <a:pt x="6631885" y="5426356"/>
                </a:cubicBezTo>
                <a:cubicBezTo>
                  <a:pt x="6631885" y="5415439"/>
                  <a:pt x="6623034" y="5406588"/>
                  <a:pt x="6612117" y="5406588"/>
                </a:cubicBezTo>
                <a:cubicBezTo>
                  <a:pt x="6601199" y="5406588"/>
                  <a:pt x="6592348" y="5415439"/>
                  <a:pt x="6592348" y="5426356"/>
                </a:cubicBezTo>
                <a:cubicBezTo>
                  <a:pt x="6592348" y="5437274"/>
                  <a:pt x="6601199" y="5446125"/>
                  <a:pt x="6612117" y="5446125"/>
                </a:cubicBezTo>
                <a:close/>
                <a:moveTo>
                  <a:pt x="6403778" y="5446125"/>
                </a:moveTo>
                <a:cubicBezTo>
                  <a:pt x="6414695" y="5446125"/>
                  <a:pt x="6423546" y="5437274"/>
                  <a:pt x="6423546" y="5426356"/>
                </a:cubicBezTo>
                <a:cubicBezTo>
                  <a:pt x="6423546" y="5415439"/>
                  <a:pt x="6414695" y="5406588"/>
                  <a:pt x="6403778" y="5406588"/>
                </a:cubicBezTo>
                <a:cubicBezTo>
                  <a:pt x="6392860" y="5406588"/>
                  <a:pt x="6384009" y="5415439"/>
                  <a:pt x="6384009" y="5426356"/>
                </a:cubicBezTo>
                <a:cubicBezTo>
                  <a:pt x="6384009" y="5437274"/>
                  <a:pt x="6392860" y="5446125"/>
                  <a:pt x="6403778" y="5446125"/>
                </a:cubicBezTo>
                <a:close/>
                <a:moveTo>
                  <a:pt x="6210750" y="5446125"/>
                </a:moveTo>
                <a:cubicBezTo>
                  <a:pt x="6221668" y="5446125"/>
                  <a:pt x="6230519" y="5437274"/>
                  <a:pt x="6230519" y="5426356"/>
                </a:cubicBezTo>
                <a:cubicBezTo>
                  <a:pt x="6230519" y="5415439"/>
                  <a:pt x="6221668" y="5406588"/>
                  <a:pt x="6210750" y="5406588"/>
                </a:cubicBezTo>
                <a:cubicBezTo>
                  <a:pt x="6199833" y="5406588"/>
                  <a:pt x="6190982" y="5415439"/>
                  <a:pt x="6190982" y="5426356"/>
                </a:cubicBezTo>
                <a:cubicBezTo>
                  <a:pt x="6190982" y="5437274"/>
                  <a:pt x="6199833" y="5446125"/>
                  <a:pt x="6210750" y="5446125"/>
                </a:cubicBezTo>
                <a:close/>
                <a:moveTo>
                  <a:pt x="6017723" y="5446125"/>
                </a:moveTo>
                <a:cubicBezTo>
                  <a:pt x="6028640" y="5446125"/>
                  <a:pt x="6037491" y="5437274"/>
                  <a:pt x="6037491" y="5426356"/>
                </a:cubicBezTo>
                <a:cubicBezTo>
                  <a:pt x="6037491" y="5415439"/>
                  <a:pt x="6028640" y="5406588"/>
                  <a:pt x="6017723" y="5406588"/>
                </a:cubicBezTo>
                <a:cubicBezTo>
                  <a:pt x="6006805" y="5406588"/>
                  <a:pt x="5997954" y="5415439"/>
                  <a:pt x="5997954" y="5426356"/>
                </a:cubicBezTo>
                <a:cubicBezTo>
                  <a:pt x="5997954" y="5437274"/>
                  <a:pt x="6006805" y="5446125"/>
                  <a:pt x="6017723" y="5446125"/>
                </a:cubicBezTo>
                <a:close/>
                <a:moveTo>
                  <a:pt x="5824694" y="5446125"/>
                </a:moveTo>
                <a:cubicBezTo>
                  <a:pt x="5835612" y="5446125"/>
                  <a:pt x="5844463" y="5437274"/>
                  <a:pt x="5844463" y="5426356"/>
                </a:cubicBezTo>
                <a:cubicBezTo>
                  <a:pt x="5844463" y="5415439"/>
                  <a:pt x="5835612" y="5406588"/>
                  <a:pt x="5824694" y="5406588"/>
                </a:cubicBezTo>
                <a:cubicBezTo>
                  <a:pt x="5813777" y="5406588"/>
                  <a:pt x="5804926" y="5415439"/>
                  <a:pt x="5804926" y="5426356"/>
                </a:cubicBezTo>
                <a:cubicBezTo>
                  <a:pt x="5804926" y="5437274"/>
                  <a:pt x="5813777" y="5446125"/>
                  <a:pt x="5824694" y="5446125"/>
                </a:cubicBezTo>
                <a:close/>
                <a:moveTo>
                  <a:pt x="5631667" y="5446125"/>
                </a:moveTo>
                <a:cubicBezTo>
                  <a:pt x="5642584" y="5446125"/>
                  <a:pt x="5651435" y="5437274"/>
                  <a:pt x="5651435" y="5426356"/>
                </a:cubicBezTo>
                <a:cubicBezTo>
                  <a:pt x="5651435" y="5415439"/>
                  <a:pt x="5642584" y="5406588"/>
                  <a:pt x="5631667" y="5406588"/>
                </a:cubicBezTo>
                <a:cubicBezTo>
                  <a:pt x="5620749" y="5406588"/>
                  <a:pt x="5611899" y="5415439"/>
                  <a:pt x="5611899" y="5426356"/>
                </a:cubicBezTo>
                <a:cubicBezTo>
                  <a:pt x="5611899" y="5437274"/>
                  <a:pt x="5620749" y="5446125"/>
                  <a:pt x="5631667" y="5446125"/>
                </a:cubicBezTo>
                <a:close/>
                <a:moveTo>
                  <a:pt x="5438639" y="5446125"/>
                </a:moveTo>
                <a:cubicBezTo>
                  <a:pt x="5449557" y="5446125"/>
                  <a:pt x="5458408" y="5437274"/>
                  <a:pt x="5458408" y="5426356"/>
                </a:cubicBezTo>
                <a:cubicBezTo>
                  <a:pt x="5458408" y="5415439"/>
                  <a:pt x="5449557" y="5406588"/>
                  <a:pt x="5438639" y="5406588"/>
                </a:cubicBezTo>
                <a:cubicBezTo>
                  <a:pt x="5427722" y="5406588"/>
                  <a:pt x="5418871" y="5415439"/>
                  <a:pt x="5418871" y="5426356"/>
                </a:cubicBezTo>
                <a:cubicBezTo>
                  <a:pt x="5418871" y="5437274"/>
                  <a:pt x="5427722" y="5446125"/>
                  <a:pt x="5438639" y="5446125"/>
                </a:cubicBezTo>
                <a:close/>
                <a:moveTo>
                  <a:pt x="5245612" y="5446125"/>
                </a:moveTo>
                <a:cubicBezTo>
                  <a:pt x="5256529" y="5446125"/>
                  <a:pt x="5265380" y="5437274"/>
                  <a:pt x="5265380" y="5426356"/>
                </a:cubicBezTo>
                <a:cubicBezTo>
                  <a:pt x="5265380" y="5415439"/>
                  <a:pt x="5256529" y="5406588"/>
                  <a:pt x="5245612" y="5406588"/>
                </a:cubicBezTo>
                <a:cubicBezTo>
                  <a:pt x="5234694" y="5406588"/>
                  <a:pt x="5225843" y="5415439"/>
                  <a:pt x="5225843" y="5426356"/>
                </a:cubicBezTo>
                <a:cubicBezTo>
                  <a:pt x="5225843" y="5437274"/>
                  <a:pt x="5234694" y="5446125"/>
                  <a:pt x="5245612" y="5446125"/>
                </a:cubicBezTo>
                <a:close/>
                <a:moveTo>
                  <a:pt x="5052584" y="5446125"/>
                </a:moveTo>
                <a:cubicBezTo>
                  <a:pt x="5063502" y="5446125"/>
                  <a:pt x="5072353" y="5437274"/>
                  <a:pt x="5072353" y="5426356"/>
                </a:cubicBezTo>
                <a:cubicBezTo>
                  <a:pt x="5072353" y="5415439"/>
                  <a:pt x="5063502" y="5406588"/>
                  <a:pt x="5052584" y="5406588"/>
                </a:cubicBezTo>
                <a:cubicBezTo>
                  <a:pt x="5041666" y="5406588"/>
                  <a:pt x="5032815" y="5415439"/>
                  <a:pt x="5032815" y="5426356"/>
                </a:cubicBezTo>
                <a:cubicBezTo>
                  <a:pt x="5032815" y="5437274"/>
                  <a:pt x="5041666" y="5446125"/>
                  <a:pt x="5052584" y="5446125"/>
                </a:cubicBezTo>
                <a:close/>
                <a:moveTo>
                  <a:pt x="4859557" y="5446125"/>
                </a:moveTo>
                <a:cubicBezTo>
                  <a:pt x="4870473" y="5446125"/>
                  <a:pt x="4879324" y="5437274"/>
                  <a:pt x="4879324" y="5426356"/>
                </a:cubicBezTo>
                <a:cubicBezTo>
                  <a:pt x="4879324" y="5415439"/>
                  <a:pt x="4870473" y="5406588"/>
                  <a:pt x="4859557" y="5406588"/>
                </a:cubicBezTo>
                <a:cubicBezTo>
                  <a:pt x="4848639" y="5406588"/>
                  <a:pt x="4839789" y="5415439"/>
                  <a:pt x="4839789" y="5426356"/>
                </a:cubicBezTo>
                <a:cubicBezTo>
                  <a:pt x="4839789" y="5437274"/>
                  <a:pt x="4848639" y="5446125"/>
                  <a:pt x="4859557" y="5446125"/>
                </a:cubicBezTo>
                <a:close/>
                <a:moveTo>
                  <a:pt x="4666528" y="5446125"/>
                </a:moveTo>
                <a:cubicBezTo>
                  <a:pt x="4677446" y="5446125"/>
                  <a:pt x="4686297" y="5437274"/>
                  <a:pt x="4686297" y="5426356"/>
                </a:cubicBezTo>
                <a:cubicBezTo>
                  <a:pt x="4686297" y="5415439"/>
                  <a:pt x="4677446" y="5406588"/>
                  <a:pt x="4666528" y="5406588"/>
                </a:cubicBezTo>
                <a:cubicBezTo>
                  <a:pt x="4655612" y="5406588"/>
                  <a:pt x="4646761" y="5415439"/>
                  <a:pt x="4646761" y="5426356"/>
                </a:cubicBezTo>
                <a:cubicBezTo>
                  <a:pt x="4646761" y="5437274"/>
                  <a:pt x="4655612" y="5446125"/>
                  <a:pt x="4666528" y="5446125"/>
                </a:cubicBezTo>
                <a:close/>
                <a:moveTo>
                  <a:pt x="4473501" y="5446125"/>
                </a:moveTo>
                <a:cubicBezTo>
                  <a:pt x="4484419" y="5446125"/>
                  <a:pt x="4493269" y="5437274"/>
                  <a:pt x="4493269" y="5426356"/>
                </a:cubicBezTo>
                <a:cubicBezTo>
                  <a:pt x="4493269" y="5415439"/>
                  <a:pt x="4484419" y="5406588"/>
                  <a:pt x="4473501" y="5406588"/>
                </a:cubicBezTo>
                <a:cubicBezTo>
                  <a:pt x="4462582" y="5406588"/>
                  <a:pt x="4453732" y="5415439"/>
                  <a:pt x="4453732" y="5426356"/>
                </a:cubicBezTo>
                <a:cubicBezTo>
                  <a:pt x="4453732" y="5437274"/>
                  <a:pt x="4462582" y="5446125"/>
                  <a:pt x="4473501" y="5446125"/>
                </a:cubicBezTo>
                <a:close/>
                <a:moveTo>
                  <a:pt x="4280474" y="5446125"/>
                </a:moveTo>
                <a:cubicBezTo>
                  <a:pt x="4291390" y="5446125"/>
                  <a:pt x="4300242" y="5437274"/>
                  <a:pt x="4300242" y="5426356"/>
                </a:cubicBezTo>
                <a:cubicBezTo>
                  <a:pt x="4300242" y="5415439"/>
                  <a:pt x="4291390" y="5406588"/>
                  <a:pt x="4280474" y="5406588"/>
                </a:cubicBezTo>
                <a:cubicBezTo>
                  <a:pt x="4269556" y="5406588"/>
                  <a:pt x="4260705" y="5415439"/>
                  <a:pt x="4260705" y="5426356"/>
                </a:cubicBezTo>
                <a:cubicBezTo>
                  <a:pt x="4260705" y="5437274"/>
                  <a:pt x="4269556" y="5446125"/>
                  <a:pt x="4280474" y="5446125"/>
                </a:cubicBezTo>
                <a:close/>
                <a:moveTo>
                  <a:pt x="4058922" y="5446125"/>
                </a:moveTo>
                <a:cubicBezTo>
                  <a:pt x="4069840" y="5446125"/>
                  <a:pt x="4078690" y="5437274"/>
                  <a:pt x="4078690" y="5426356"/>
                </a:cubicBezTo>
                <a:cubicBezTo>
                  <a:pt x="4078690" y="5415439"/>
                  <a:pt x="4069840" y="5406588"/>
                  <a:pt x="4058922" y="5406588"/>
                </a:cubicBezTo>
                <a:cubicBezTo>
                  <a:pt x="4048003" y="5406588"/>
                  <a:pt x="4039153" y="5415439"/>
                  <a:pt x="4039153" y="5426356"/>
                </a:cubicBezTo>
                <a:cubicBezTo>
                  <a:pt x="4039153" y="5437274"/>
                  <a:pt x="4048003" y="5446125"/>
                  <a:pt x="4058922" y="5446125"/>
                </a:cubicBezTo>
                <a:close/>
                <a:moveTo>
                  <a:pt x="3865894" y="5446125"/>
                </a:moveTo>
                <a:cubicBezTo>
                  <a:pt x="3876811" y="5446125"/>
                  <a:pt x="3885662" y="5437274"/>
                  <a:pt x="3885662" y="5426356"/>
                </a:cubicBezTo>
                <a:cubicBezTo>
                  <a:pt x="3885662" y="5415439"/>
                  <a:pt x="3876811" y="5406588"/>
                  <a:pt x="3865894" y="5406588"/>
                </a:cubicBezTo>
                <a:cubicBezTo>
                  <a:pt x="3854977" y="5406588"/>
                  <a:pt x="3846126" y="5415439"/>
                  <a:pt x="3846126" y="5426356"/>
                </a:cubicBezTo>
                <a:cubicBezTo>
                  <a:pt x="3846126" y="5437274"/>
                  <a:pt x="3854977" y="5446125"/>
                  <a:pt x="3865894" y="5446125"/>
                </a:cubicBezTo>
                <a:close/>
                <a:moveTo>
                  <a:pt x="3672866" y="5446125"/>
                </a:moveTo>
                <a:cubicBezTo>
                  <a:pt x="3683783" y="5446125"/>
                  <a:pt x="3692634" y="5437274"/>
                  <a:pt x="3692634" y="5426356"/>
                </a:cubicBezTo>
                <a:cubicBezTo>
                  <a:pt x="3692634" y="5415439"/>
                  <a:pt x="3683783" y="5406588"/>
                  <a:pt x="3672866" y="5406588"/>
                </a:cubicBezTo>
                <a:cubicBezTo>
                  <a:pt x="3661948" y="5406588"/>
                  <a:pt x="3653098" y="5415439"/>
                  <a:pt x="3653098" y="5426356"/>
                </a:cubicBezTo>
                <a:cubicBezTo>
                  <a:pt x="3653098" y="5437274"/>
                  <a:pt x="3661948" y="5446125"/>
                  <a:pt x="3672866" y="5446125"/>
                </a:cubicBezTo>
                <a:close/>
                <a:moveTo>
                  <a:pt x="3479838" y="5446125"/>
                </a:moveTo>
                <a:cubicBezTo>
                  <a:pt x="3490755" y="5446125"/>
                  <a:pt x="3499606" y="5437274"/>
                  <a:pt x="3499606" y="5426356"/>
                </a:cubicBezTo>
                <a:cubicBezTo>
                  <a:pt x="3499606" y="5415439"/>
                  <a:pt x="3490755" y="5406588"/>
                  <a:pt x="3479838" y="5406588"/>
                </a:cubicBezTo>
                <a:cubicBezTo>
                  <a:pt x="3468920" y="5406588"/>
                  <a:pt x="3460069" y="5415439"/>
                  <a:pt x="3460069" y="5426356"/>
                </a:cubicBezTo>
                <a:cubicBezTo>
                  <a:pt x="3460069" y="5437274"/>
                  <a:pt x="3468920" y="5446125"/>
                  <a:pt x="3479838" y="5446125"/>
                </a:cubicBezTo>
                <a:close/>
                <a:moveTo>
                  <a:pt x="3286810" y="5446125"/>
                </a:moveTo>
                <a:cubicBezTo>
                  <a:pt x="3297728" y="5446125"/>
                  <a:pt x="3306579" y="5437274"/>
                  <a:pt x="3306579" y="5426356"/>
                </a:cubicBezTo>
                <a:cubicBezTo>
                  <a:pt x="3306579" y="5415439"/>
                  <a:pt x="3297728" y="5406588"/>
                  <a:pt x="3286810" y="5406588"/>
                </a:cubicBezTo>
                <a:cubicBezTo>
                  <a:pt x="3275893" y="5406588"/>
                  <a:pt x="3267042" y="5415439"/>
                  <a:pt x="3267042" y="5426356"/>
                </a:cubicBezTo>
                <a:cubicBezTo>
                  <a:pt x="3267042" y="5437274"/>
                  <a:pt x="3275893" y="5446125"/>
                  <a:pt x="3286810" y="5446125"/>
                </a:cubicBezTo>
                <a:close/>
                <a:moveTo>
                  <a:pt x="3093783" y="5446125"/>
                </a:moveTo>
                <a:cubicBezTo>
                  <a:pt x="3104700" y="5446125"/>
                  <a:pt x="3113551" y="5437274"/>
                  <a:pt x="3113551" y="5426356"/>
                </a:cubicBezTo>
                <a:cubicBezTo>
                  <a:pt x="3113551" y="5415439"/>
                  <a:pt x="3104700" y="5406588"/>
                  <a:pt x="3093783" y="5406588"/>
                </a:cubicBezTo>
                <a:cubicBezTo>
                  <a:pt x="3082865" y="5406588"/>
                  <a:pt x="3074014" y="5415439"/>
                  <a:pt x="3074014" y="5426356"/>
                </a:cubicBezTo>
                <a:cubicBezTo>
                  <a:pt x="3074014" y="5437274"/>
                  <a:pt x="3082865" y="5446125"/>
                  <a:pt x="3093783" y="5446125"/>
                </a:cubicBezTo>
                <a:close/>
                <a:moveTo>
                  <a:pt x="2900755" y="5446125"/>
                </a:moveTo>
                <a:cubicBezTo>
                  <a:pt x="2911673" y="5446125"/>
                  <a:pt x="2920524" y="5437274"/>
                  <a:pt x="2920524" y="5426356"/>
                </a:cubicBezTo>
                <a:cubicBezTo>
                  <a:pt x="2920524" y="5415439"/>
                  <a:pt x="2911673" y="5406588"/>
                  <a:pt x="2900755" y="5406588"/>
                </a:cubicBezTo>
                <a:cubicBezTo>
                  <a:pt x="2889838" y="5406588"/>
                  <a:pt x="2880987" y="5415439"/>
                  <a:pt x="2880987" y="5426356"/>
                </a:cubicBezTo>
                <a:cubicBezTo>
                  <a:pt x="2880987" y="5437274"/>
                  <a:pt x="2889838" y="5446125"/>
                  <a:pt x="2900755" y="5446125"/>
                </a:cubicBezTo>
                <a:close/>
                <a:moveTo>
                  <a:pt x="2707727" y="5446125"/>
                </a:moveTo>
                <a:cubicBezTo>
                  <a:pt x="2718644" y="5446125"/>
                  <a:pt x="2727495" y="5437274"/>
                  <a:pt x="2727495" y="5426356"/>
                </a:cubicBezTo>
                <a:cubicBezTo>
                  <a:pt x="2727495" y="5415439"/>
                  <a:pt x="2718644" y="5406588"/>
                  <a:pt x="2707727" y="5406588"/>
                </a:cubicBezTo>
                <a:cubicBezTo>
                  <a:pt x="2696809" y="5406588"/>
                  <a:pt x="2687958" y="5415439"/>
                  <a:pt x="2687958" y="5426356"/>
                </a:cubicBezTo>
                <a:cubicBezTo>
                  <a:pt x="2687958" y="5437274"/>
                  <a:pt x="2696809" y="5446125"/>
                  <a:pt x="2707727" y="5446125"/>
                </a:cubicBezTo>
                <a:close/>
                <a:moveTo>
                  <a:pt x="2514699" y="5446125"/>
                </a:moveTo>
                <a:cubicBezTo>
                  <a:pt x="2525617" y="5446125"/>
                  <a:pt x="2534468" y="5437274"/>
                  <a:pt x="2534468" y="5426356"/>
                </a:cubicBezTo>
                <a:cubicBezTo>
                  <a:pt x="2534468" y="5415439"/>
                  <a:pt x="2525617" y="5406588"/>
                  <a:pt x="2514699" y="5406588"/>
                </a:cubicBezTo>
                <a:cubicBezTo>
                  <a:pt x="2503782" y="5406588"/>
                  <a:pt x="2494931" y="5415439"/>
                  <a:pt x="2494931" y="5426356"/>
                </a:cubicBezTo>
                <a:cubicBezTo>
                  <a:pt x="2494931" y="5437274"/>
                  <a:pt x="2503782" y="5446125"/>
                  <a:pt x="2514699" y="5446125"/>
                </a:cubicBezTo>
                <a:close/>
                <a:moveTo>
                  <a:pt x="2321672" y="5446125"/>
                </a:moveTo>
                <a:cubicBezTo>
                  <a:pt x="2332589" y="5446125"/>
                  <a:pt x="2341440" y="5437274"/>
                  <a:pt x="2341440" y="5426356"/>
                </a:cubicBezTo>
                <a:cubicBezTo>
                  <a:pt x="2341440" y="5415439"/>
                  <a:pt x="2332589" y="5406588"/>
                  <a:pt x="2321672" y="5406588"/>
                </a:cubicBezTo>
                <a:cubicBezTo>
                  <a:pt x="2310754" y="5406588"/>
                  <a:pt x="2301903" y="5415439"/>
                  <a:pt x="2301903" y="5426356"/>
                </a:cubicBezTo>
                <a:cubicBezTo>
                  <a:pt x="2301903" y="5437274"/>
                  <a:pt x="2310754" y="5446125"/>
                  <a:pt x="2321672" y="5446125"/>
                </a:cubicBezTo>
                <a:close/>
                <a:moveTo>
                  <a:pt x="2128643" y="5446125"/>
                </a:moveTo>
                <a:cubicBezTo>
                  <a:pt x="2139561" y="5446125"/>
                  <a:pt x="2148412" y="5437274"/>
                  <a:pt x="2148412" y="5426356"/>
                </a:cubicBezTo>
                <a:cubicBezTo>
                  <a:pt x="2148412" y="5415439"/>
                  <a:pt x="2139561" y="5406588"/>
                  <a:pt x="2128643" y="5406588"/>
                </a:cubicBezTo>
                <a:cubicBezTo>
                  <a:pt x="2117726" y="5406588"/>
                  <a:pt x="2108875" y="5415439"/>
                  <a:pt x="2108875" y="5426356"/>
                </a:cubicBezTo>
                <a:cubicBezTo>
                  <a:pt x="2108875" y="5437274"/>
                  <a:pt x="2117726" y="5446125"/>
                  <a:pt x="2128643" y="5446125"/>
                </a:cubicBezTo>
                <a:close/>
                <a:moveTo>
                  <a:pt x="1935616" y="5446125"/>
                </a:moveTo>
                <a:cubicBezTo>
                  <a:pt x="1946533" y="5446125"/>
                  <a:pt x="1955384" y="5437274"/>
                  <a:pt x="1955384" y="5426356"/>
                </a:cubicBezTo>
                <a:cubicBezTo>
                  <a:pt x="1955384" y="5415439"/>
                  <a:pt x="1946533" y="5406588"/>
                  <a:pt x="1935616" y="5406588"/>
                </a:cubicBezTo>
                <a:cubicBezTo>
                  <a:pt x="1924698" y="5406588"/>
                  <a:pt x="1915848" y="5415439"/>
                  <a:pt x="1915848" y="5426356"/>
                </a:cubicBezTo>
                <a:cubicBezTo>
                  <a:pt x="1915848" y="5437274"/>
                  <a:pt x="1924698" y="5446125"/>
                  <a:pt x="1935616" y="5446125"/>
                </a:cubicBezTo>
                <a:close/>
                <a:moveTo>
                  <a:pt x="1727277" y="5446125"/>
                </a:moveTo>
                <a:cubicBezTo>
                  <a:pt x="1738195" y="5446125"/>
                  <a:pt x="1747045" y="5437274"/>
                  <a:pt x="1747045" y="5426356"/>
                </a:cubicBezTo>
                <a:cubicBezTo>
                  <a:pt x="1747045" y="5415439"/>
                  <a:pt x="1738195" y="5406588"/>
                  <a:pt x="1727277" y="5406588"/>
                </a:cubicBezTo>
                <a:cubicBezTo>
                  <a:pt x="1716359" y="5406588"/>
                  <a:pt x="1707508" y="5415439"/>
                  <a:pt x="1707508" y="5426356"/>
                </a:cubicBezTo>
                <a:cubicBezTo>
                  <a:pt x="1707508" y="5437274"/>
                  <a:pt x="1716359" y="5446125"/>
                  <a:pt x="1727277" y="5446125"/>
                </a:cubicBezTo>
                <a:close/>
                <a:moveTo>
                  <a:pt x="1534249" y="5446125"/>
                </a:moveTo>
                <a:cubicBezTo>
                  <a:pt x="1545167" y="5446125"/>
                  <a:pt x="1554018" y="5437274"/>
                  <a:pt x="1554018" y="5426356"/>
                </a:cubicBezTo>
                <a:cubicBezTo>
                  <a:pt x="1554018" y="5415439"/>
                  <a:pt x="1545167" y="5406588"/>
                  <a:pt x="1534249" y="5406588"/>
                </a:cubicBezTo>
                <a:cubicBezTo>
                  <a:pt x="1523332" y="5406588"/>
                  <a:pt x="1514481" y="5415439"/>
                  <a:pt x="1514481" y="5426356"/>
                </a:cubicBezTo>
                <a:cubicBezTo>
                  <a:pt x="1514481" y="5437274"/>
                  <a:pt x="1523332" y="5446125"/>
                  <a:pt x="1534249" y="5446125"/>
                </a:cubicBezTo>
                <a:close/>
                <a:moveTo>
                  <a:pt x="1341222" y="5446125"/>
                </a:moveTo>
                <a:cubicBezTo>
                  <a:pt x="1352139" y="5446125"/>
                  <a:pt x="1360990" y="5437274"/>
                  <a:pt x="1360990" y="5426356"/>
                </a:cubicBezTo>
                <a:cubicBezTo>
                  <a:pt x="1360990" y="5415439"/>
                  <a:pt x="1352139" y="5406588"/>
                  <a:pt x="1341222" y="5406588"/>
                </a:cubicBezTo>
                <a:cubicBezTo>
                  <a:pt x="1330304" y="5406588"/>
                  <a:pt x="1321453" y="5415439"/>
                  <a:pt x="1321453" y="5426356"/>
                </a:cubicBezTo>
                <a:cubicBezTo>
                  <a:pt x="1321453" y="5437274"/>
                  <a:pt x="1330304" y="5446125"/>
                  <a:pt x="1341222" y="5446125"/>
                </a:cubicBezTo>
                <a:close/>
                <a:moveTo>
                  <a:pt x="1148193" y="5446125"/>
                </a:moveTo>
                <a:cubicBezTo>
                  <a:pt x="1159111" y="5446125"/>
                  <a:pt x="1167962" y="5437274"/>
                  <a:pt x="1167962" y="5426356"/>
                </a:cubicBezTo>
                <a:cubicBezTo>
                  <a:pt x="1167962" y="5415439"/>
                  <a:pt x="1159111" y="5406588"/>
                  <a:pt x="1148193" y="5406588"/>
                </a:cubicBezTo>
                <a:cubicBezTo>
                  <a:pt x="1137276" y="5406588"/>
                  <a:pt x="1128425" y="5415439"/>
                  <a:pt x="1128425" y="5426356"/>
                </a:cubicBezTo>
                <a:cubicBezTo>
                  <a:pt x="1128425" y="5437274"/>
                  <a:pt x="1137276" y="5446125"/>
                  <a:pt x="1148193" y="5446125"/>
                </a:cubicBezTo>
                <a:close/>
                <a:moveTo>
                  <a:pt x="955166" y="5446125"/>
                </a:moveTo>
                <a:cubicBezTo>
                  <a:pt x="966083" y="5446125"/>
                  <a:pt x="974934" y="5437274"/>
                  <a:pt x="974934" y="5426356"/>
                </a:cubicBezTo>
                <a:cubicBezTo>
                  <a:pt x="974934" y="5415439"/>
                  <a:pt x="966083" y="5406588"/>
                  <a:pt x="955166" y="5406588"/>
                </a:cubicBezTo>
                <a:cubicBezTo>
                  <a:pt x="944248" y="5406588"/>
                  <a:pt x="935398" y="5415439"/>
                  <a:pt x="935398" y="5426356"/>
                </a:cubicBezTo>
                <a:cubicBezTo>
                  <a:pt x="935398" y="5437274"/>
                  <a:pt x="944248" y="5446125"/>
                  <a:pt x="955166" y="5446125"/>
                </a:cubicBezTo>
                <a:close/>
                <a:moveTo>
                  <a:pt x="762138" y="5446125"/>
                </a:moveTo>
                <a:cubicBezTo>
                  <a:pt x="773056" y="5446125"/>
                  <a:pt x="781907" y="5437274"/>
                  <a:pt x="781907" y="5426356"/>
                </a:cubicBezTo>
                <a:cubicBezTo>
                  <a:pt x="781907" y="5415439"/>
                  <a:pt x="773056" y="5406588"/>
                  <a:pt x="762138" y="5406588"/>
                </a:cubicBezTo>
                <a:cubicBezTo>
                  <a:pt x="751221" y="5406588"/>
                  <a:pt x="742370" y="5415439"/>
                  <a:pt x="742370" y="5426356"/>
                </a:cubicBezTo>
                <a:cubicBezTo>
                  <a:pt x="742370" y="5437274"/>
                  <a:pt x="751221" y="5446125"/>
                  <a:pt x="762138" y="5446125"/>
                </a:cubicBezTo>
                <a:close/>
                <a:moveTo>
                  <a:pt x="569111" y="5446125"/>
                </a:moveTo>
                <a:cubicBezTo>
                  <a:pt x="580028" y="5446125"/>
                  <a:pt x="588879" y="5437274"/>
                  <a:pt x="588879" y="5426356"/>
                </a:cubicBezTo>
                <a:cubicBezTo>
                  <a:pt x="588879" y="5415439"/>
                  <a:pt x="580028" y="5406588"/>
                  <a:pt x="569111" y="5406588"/>
                </a:cubicBezTo>
                <a:cubicBezTo>
                  <a:pt x="558193" y="5406588"/>
                  <a:pt x="549343" y="5415439"/>
                  <a:pt x="549343" y="5426356"/>
                </a:cubicBezTo>
                <a:cubicBezTo>
                  <a:pt x="549343" y="5437274"/>
                  <a:pt x="558193" y="5446125"/>
                  <a:pt x="569111" y="5446125"/>
                </a:cubicBezTo>
                <a:close/>
                <a:moveTo>
                  <a:pt x="376082" y="5446125"/>
                </a:moveTo>
                <a:cubicBezTo>
                  <a:pt x="387000" y="5446125"/>
                  <a:pt x="395851" y="5437274"/>
                  <a:pt x="395851" y="5426356"/>
                </a:cubicBezTo>
                <a:cubicBezTo>
                  <a:pt x="395851" y="5415439"/>
                  <a:pt x="387000" y="5406588"/>
                  <a:pt x="376082" y="5406588"/>
                </a:cubicBezTo>
                <a:cubicBezTo>
                  <a:pt x="365165" y="5406588"/>
                  <a:pt x="356314" y="5415439"/>
                  <a:pt x="356314" y="5426356"/>
                </a:cubicBezTo>
                <a:cubicBezTo>
                  <a:pt x="356314" y="5437274"/>
                  <a:pt x="365165" y="5446125"/>
                  <a:pt x="376082" y="5446125"/>
                </a:cubicBezTo>
                <a:close/>
                <a:moveTo>
                  <a:pt x="183055" y="5446125"/>
                </a:moveTo>
                <a:cubicBezTo>
                  <a:pt x="193973" y="5446125"/>
                  <a:pt x="202823" y="5437274"/>
                  <a:pt x="202823" y="5426356"/>
                </a:cubicBezTo>
                <a:cubicBezTo>
                  <a:pt x="202823" y="5415439"/>
                  <a:pt x="193973" y="5406588"/>
                  <a:pt x="183055" y="5406588"/>
                </a:cubicBezTo>
                <a:cubicBezTo>
                  <a:pt x="172137" y="5406588"/>
                  <a:pt x="163287" y="5415439"/>
                  <a:pt x="163287" y="5426356"/>
                </a:cubicBezTo>
                <a:cubicBezTo>
                  <a:pt x="163287" y="5437274"/>
                  <a:pt x="172137" y="5446125"/>
                  <a:pt x="183055" y="5446125"/>
                </a:cubicBezTo>
                <a:close/>
                <a:moveTo>
                  <a:pt x="8156338" y="5643804"/>
                </a:moveTo>
                <a:cubicBezTo>
                  <a:pt x="8167256" y="5643804"/>
                  <a:pt x="8176107" y="5634953"/>
                  <a:pt x="8176107" y="5624035"/>
                </a:cubicBezTo>
                <a:cubicBezTo>
                  <a:pt x="8176107" y="5613118"/>
                  <a:pt x="8167256" y="5604267"/>
                  <a:pt x="8156338" y="5604267"/>
                </a:cubicBezTo>
                <a:cubicBezTo>
                  <a:pt x="8145421" y="5604267"/>
                  <a:pt x="8136570" y="5613118"/>
                  <a:pt x="8136570" y="5624035"/>
                </a:cubicBezTo>
                <a:cubicBezTo>
                  <a:pt x="8136570" y="5634953"/>
                  <a:pt x="8145421" y="5643804"/>
                  <a:pt x="8156338" y="5643804"/>
                </a:cubicBezTo>
                <a:close/>
                <a:moveTo>
                  <a:pt x="7963311" y="5643804"/>
                </a:moveTo>
                <a:cubicBezTo>
                  <a:pt x="7974228" y="5643804"/>
                  <a:pt x="7983079" y="5634953"/>
                  <a:pt x="7983079" y="5624035"/>
                </a:cubicBezTo>
                <a:cubicBezTo>
                  <a:pt x="7983079" y="5613118"/>
                  <a:pt x="7974228" y="5604267"/>
                  <a:pt x="7963311" y="5604267"/>
                </a:cubicBezTo>
                <a:cubicBezTo>
                  <a:pt x="7952393" y="5604267"/>
                  <a:pt x="7943543" y="5613118"/>
                  <a:pt x="7943543" y="5624035"/>
                </a:cubicBezTo>
                <a:cubicBezTo>
                  <a:pt x="7943543" y="5634953"/>
                  <a:pt x="7952393" y="5643804"/>
                  <a:pt x="7963311" y="5643804"/>
                </a:cubicBezTo>
                <a:close/>
                <a:moveTo>
                  <a:pt x="7770283" y="5643804"/>
                </a:moveTo>
                <a:cubicBezTo>
                  <a:pt x="7781201" y="5643804"/>
                  <a:pt x="7790052" y="5634953"/>
                  <a:pt x="7790052" y="5624035"/>
                </a:cubicBezTo>
                <a:cubicBezTo>
                  <a:pt x="7790052" y="5613118"/>
                  <a:pt x="7781201" y="5604267"/>
                  <a:pt x="7770283" y="5604267"/>
                </a:cubicBezTo>
                <a:cubicBezTo>
                  <a:pt x="7759366" y="5604267"/>
                  <a:pt x="7750515" y="5613118"/>
                  <a:pt x="7750515" y="5624035"/>
                </a:cubicBezTo>
                <a:cubicBezTo>
                  <a:pt x="7750515" y="5634953"/>
                  <a:pt x="7759366" y="5643804"/>
                  <a:pt x="7770283" y="5643804"/>
                </a:cubicBezTo>
                <a:close/>
                <a:moveTo>
                  <a:pt x="7577256" y="5643804"/>
                </a:moveTo>
                <a:cubicBezTo>
                  <a:pt x="7588174" y="5643804"/>
                  <a:pt x="7597024" y="5634953"/>
                  <a:pt x="7597024" y="5624035"/>
                </a:cubicBezTo>
                <a:cubicBezTo>
                  <a:pt x="7597024" y="5613118"/>
                  <a:pt x="7588174" y="5604267"/>
                  <a:pt x="7577256" y="5604267"/>
                </a:cubicBezTo>
                <a:cubicBezTo>
                  <a:pt x="7566338" y="5604267"/>
                  <a:pt x="7557488" y="5613118"/>
                  <a:pt x="7557488" y="5624035"/>
                </a:cubicBezTo>
                <a:cubicBezTo>
                  <a:pt x="7557488" y="5634953"/>
                  <a:pt x="7566338" y="5643804"/>
                  <a:pt x="7577256" y="5643804"/>
                </a:cubicBezTo>
                <a:close/>
                <a:moveTo>
                  <a:pt x="7384228" y="5643804"/>
                </a:moveTo>
                <a:cubicBezTo>
                  <a:pt x="7395145" y="5643804"/>
                  <a:pt x="7403996" y="5634953"/>
                  <a:pt x="7403996" y="5624035"/>
                </a:cubicBezTo>
                <a:cubicBezTo>
                  <a:pt x="7403996" y="5613118"/>
                  <a:pt x="7395145" y="5604267"/>
                  <a:pt x="7384228" y="5604267"/>
                </a:cubicBezTo>
                <a:cubicBezTo>
                  <a:pt x="7373310" y="5604267"/>
                  <a:pt x="7364459" y="5613118"/>
                  <a:pt x="7364459" y="5624035"/>
                </a:cubicBezTo>
                <a:cubicBezTo>
                  <a:pt x="7364459" y="5634953"/>
                  <a:pt x="7373310" y="5643804"/>
                  <a:pt x="7384228" y="5643804"/>
                </a:cubicBezTo>
                <a:close/>
                <a:moveTo>
                  <a:pt x="7191200" y="5643804"/>
                </a:moveTo>
                <a:cubicBezTo>
                  <a:pt x="7202118" y="5643804"/>
                  <a:pt x="7210968" y="5634953"/>
                  <a:pt x="7210968" y="5624035"/>
                </a:cubicBezTo>
                <a:cubicBezTo>
                  <a:pt x="7210968" y="5613118"/>
                  <a:pt x="7202118" y="5604267"/>
                  <a:pt x="7191200" y="5604267"/>
                </a:cubicBezTo>
                <a:cubicBezTo>
                  <a:pt x="7180283" y="5604267"/>
                  <a:pt x="7171432" y="5613118"/>
                  <a:pt x="7171432" y="5624035"/>
                </a:cubicBezTo>
                <a:cubicBezTo>
                  <a:pt x="7171432" y="5634953"/>
                  <a:pt x="7180283" y="5643804"/>
                  <a:pt x="7191200" y="5643804"/>
                </a:cubicBezTo>
                <a:close/>
                <a:moveTo>
                  <a:pt x="6998173" y="5643804"/>
                </a:moveTo>
                <a:cubicBezTo>
                  <a:pt x="7009090" y="5643804"/>
                  <a:pt x="7017941" y="5634953"/>
                  <a:pt x="7017941" y="5624035"/>
                </a:cubicBezTo>
                <a:cubicBezTo>
                  <a:pt x="7017941" y="5613118"/>
                  <a:pt x="7009090" y="5604267"/>
                  <a:pt x="6998173" y="5604267"/>
                </a:cubicBezTo>
                <a:cubicBezTo>
                  <a:pt x="6987255" y="5604267"/>
                  <a:pt x="6978404" y="5613118"/>
                  <a:pt x="6978404" y="5624035"/>
                </a:cubicBezTo>
                <a:cubicBezTo>
                  <a:pt x="6978404" y="5634953"/>
                  <a:pt x="6987255" y="5643804"/>
                  <a:pt x="6998173" y="5643804"/>
                </a:cubicBezTo>
                <a:close/>
                <a:moveTo>
                  <a:pt x="6805144" y="5643804"/>
                </a:moveTo>
                <a:cubicBezTo>
                  <a:pt x="6816062" y="5643804"/>
                  <a:pt x="6824913" y="5634953"/>
                  <a:pt x="6824913" y="5624035"/>
                </a:cubicBezTo>
                <a:cubicBezTo>
                  <a:pt x="6824913" y="5613118"/>
                  <a:pt x="6816062" y="5604267"/>
                  <a:pt x="6805144" y="5604267"/>
                </a:cubicBezTo>
                <a:cubicBezTo>
                  <a:pt x="6794227" y="5604267"/>
                  <a:pt x="6785376" y="5613118"/>
                  <a:pt x="6785376" y="5624035"/>
                </a:cubicBezTo>
                <a:cubicBezTo>
                  <a:pt x="6785376" y="5634953"/>
                  <a:pt x="6794227" y="5643804"/>
                  <a:pt x="6805144" y="5643804"/>
                </a:cubicBezTo>
                <a:close/>
                <a:moveTo>
                  <a:pt x="6612117" y="5643804"/>
                </a:moveTo>
                <a:cubicBezTo>
                  <a:pt x="6623034" y="5643804"/>
                  <a:pt x="6631885" y="5634953"/>
                  <a:pt x="6631885" y="5624035"/>
                </a:cubicBezTo>
                <a:cubicBezTo>
                  <a:pt x="6631885" y="5613118"/>
                  <a:pt x="6623034" y="5604267"/>
                  <a:pt x="6612117" y="5604267"/>
                </a:cubicBezTo>
                <a:cubicBezTo>
                  <a:pt x="6601199" y="5604267"/>
                  <a:pt x="6592348" y="5613118"/>
                  <a:pt x="6592348" y="5624035"/>
                </a:cubicBezTo>
                <a:cubicBezTo>
                  <a:pt x="6592348" y="5634953"/>
                  <a:pt x="6601199" y="5643804"/>
                  <a:pt x="6612117" y="5643804"/>
                </a:cubicBezTo>
                <a:close/>
                <a:moveTo>
                  <a:pt x="6403778" y="5643804"/>
                </a:moveTo>
                <a:cubicBezTo>
                  <a:pt x="6414695" y="5643804"/>
                  <a:pt x="6423546" y="5634953"/>
                  <a:pt x="6423546" y="5624035"/>
                </a:cubicBezTo>
                <a:cubicBezTo>
                  <a:pt x="6423546" y="5613118"/>
                  <a:pt x="6414695" y="5604267"/>
                  <a:pt x="6403778" y="5604267"/>
                </a:cubicBezTo>
                <a:cubicBezTo>
                  <a:pt x="6392860" y="5604267"/>
                  <a:pt x="6384009" y="5613118"/>
                  <a:pt x="6384009" y="5624035"/>
                </a:cubicBezTo>
                <a:cubicBezTo>
                  <a:pt x="6384009" y="5634953"/>
                  <a:pt x="6392860" y="5643804"/>
                  <a:pt x="6403778" y="5643804"/>
                </a:cubicBezTo>
                <a:close/>
                <a:moveTo>
                  <a:pt x="6210750" y="5643804"/>
                </a:moveTo>
                <a:cubicBezTo>
                  <a:pt x="6221668" y="5643804"/>
                  <a:pt x="6230519" y="5634953"/>
                  <a:pt x="6230519" y="5624035"/>
                </a:cubicBezTo>
                <a:cubicBezTo>
                  <a:pt x="6230519" y="5613118"/>
                  <a:pt x="6221668" y="5604267"/>
                  <a:pt x="6210750" y="5604267"/>
                </a:cubicBezTo>
                <a:cubicBezTo>
                  <a:pt x="6199833" y="5604267"/>
                  <a:pt x="6190982" y="5613118"/>
                  <a:pt x="6190982" y="5624035"/>
                </a:cubicBezTo>
                <a:cubicBezTo>
                  <a:pt x="6190982" y="5634953"/>
                  <a:pt x="6199833" y="5643804"/>
                  <a:pt x="6210750" y="5643804"/>
                </a:cubicBezTo>
                <a:close/>
                <a:moveTo>
                  <a:pt x="6017723" y="5643804"/>
                </a:moveTo>
                <a:cubicBezTo>
                  <a:pt x="6028640" y="5643804"/>
                  <a:pt x="6037491" y="5634953"/>
                  <a:pt x="6037491" y="5624035"/>
                </a:cubicBezTo>
                <a:cubicBezTo>
                  <a:pt x="6037491" y="5613118"/>
                  <a:pt x="6028640" y="5604267"/>
                  <a:pt x="6017723" y="5604267"/>
                </a:cubicBezTo>
                <a:cubicBezTo>
                  <a:pt x="6006805" y="5604267"/>
                  <a:pt x="5997954" y="5613118"/>
                  <a:pt x="5997954" y="5624035"/>
                </a:cubicBezTo>
                <a:cubicBezTo>
                  <a:pt x="5997954" y="5634953"/>
                  <a:pt x="6006805" y="5643804"/>
                  <a:pt x="6017723" y="5643804"/>
                </a:cubicBezTo>
                <a:close/>
                <a:moveTo>
                  <a:pt x="5824694" y="5643804"/>
                </a:moveTo>
                <a:cubicBezTo>
                  <a:pt x="5835612" y="5643804"/>
                  <a:pt x="5844463" y="5634953"/>
                  <a:pt x="5844463" y="5624035"/>
                </a:cubicBezTo>
                <a:cubicBezTo>
                  <a:pt x="5844463" y="5613118"/>
                  <a:pt x="5835612" y="5604267"/>
                  <a:pt x="5824694" y="5604267"/>
                </a:cubicBezTo>
                <a:cubicBezTo>
                  <a:pt x="5813777" y="5604267"/>
                  <a:pt x="5804926" y="5613118"/>
                  <a:pt x="5804926" y="5624035"/>
                </a:cubicBezTo>
                <a:cubicBezTo>
                  <a:pt x="5804926" y="5634953"/>
                  <a:pt x="5813777" y="5643804"/>
                  <a:pt x="5824694" y="5643804"/>
                </a:cubicBezTo>
                <a:close/>
                <a:moveTo>
                  <a:pt x="5631667" y="5643804"/>
                </a:moveTo>
                <a:cubicBezTo>
                  <a:pt x="5642584" y="5643804"/>
                  <a:pt x="5651435" y="5634953"/>
                  <a:pt x="5651435" y="5624035"/>
                </a:cubicBezTo>
                <a:cubicBezTo>
                  <a:pt x="5651435" y="5613118"/>
                  <a:pt x="5642584" y="5604267"/>
                  <a:pt x="5631667" y="5604267"/>
                </a:cubicBezTo>
                <a:cubicBezTo>
                  <a:pt x="5620749" y="5604267"/>
                  <a:pt x="5611899" y="5613118"/>
                  <a:pt x="5611899" y="5624035"/>
                </a:cubicBezTo>
                <a:cubicBezTo>
                  <a:pt x="5611899" y="5634953"/>
                  <a:pt x="5620749" y="5643804"/>
                  <a:pt x="5631667" y="5643804"/>
                </a:cubicBezTo>
                <a:close/>
                <a:moveTo>
                  <a:pt x="5438639" y="5643804"/>
                </a:moveTo>
                <a:cubicBezTo>
                  <a:pt x="5449557" y="5643804"/>
                  <a:pt x="5458408" y="5634953"/>
                  <a:pt x="5458408" y="5624035"/>
                </a:cubicBezTo>
                <a:cubicBezTo>
                  <a:pt x="5458408" y="5613118"/>
                  <a:pt x="5449557" y="5604267"/>
                  <a:pt x="5438639" y="5604267"/>
                </a:cubicBezTo>
                <a:cubicBezTo>
                  <a:pt x="5427722" y="5604267"/>
                  <a:pt x="5418871" y="5613118"/>
                  <a:pt x="5418871" y="5624035"/>
                </a:cubicBezTo>
                <a:cubicBezTo>
                  <a:pt x="5418871" y="5634953"/>
                  <a:pt x="5427722" y="5643804"/>
                  <a:pt x="5438639" y="5643804"/>
                </a:cubicBezTo>
                <a:close/>
                <a:moveTo>
                  <a:pt x="5245612" y="5643804"/>
                </a:moveTo>
                <a:cubicBezTo>
                  <a:pt x="5256529" y="5643804"/>
                  <a:pt x="5265380" y="5634953"/>
                  <a:pt x="5265380" y="5624035"/>
                </a:cubicBezTo>
                <a:cubicBezTo>
                  <a:pt x="5265380" y="5613118"/>
                  <a:pt x="5256529" y="5604267"/>
                  <a:pt x="5245612" y="5604267"/>
                </a:cubicBezTo>
                <a:cubicBezTo>
                  <a:pt x="5234694" y="5604267"/>
                  <a:pt x="5225843" y="5613118"/>
                  <a:pt x="5225843" y="5624035"/>
                </a:cubicBezTo>
                <a:cubicBezTo>
                  <a:pt x="5225843" y="5634953"/>
                  <a:pt x="5234694" y="5643804"/>
                  <a:pt x="5245612" y="5643804"/>
                </a:cubicBezTo>
                <a:close/>
                <a:moveTo>
                  <a:pt x="5052584" y="5643804"/>
                </a:moveTo>
                <a:cubicBezTo>
                  <a:pt x="5063502" y="5643804"/>
                  <a:pt x="5072353" y="5634953"/>
                  <a:pt x="5072353" y="5624035"/>
                </a:cubicBezTo>
                <a:cubicBezTo>
                  <a:pt x="5072353" y="5613118"/>
                  <a:pt x="5063502" y="5604267"/>
                  <a:pt x="5052584" y="5604267"/>
                </a:cubicBezTo>
                <a:cubicBezTo>
                  <a:pt x="5041666" y="5604267"/>
                  <a:pt x="5032815" y="5613118"/>
                  <a:pt x="5032815" y="5624035"/>
                </a:cubicBezTo>
                <a:cubicBezTo>
                  <a:pt x="5032815" y="5634953"/>
                  <a:pt x="5041666" y="5643804"/>
                  <a:pt x="5052584" y="5643804"/>
                </a:cubicBezTo>
                <a:close/>
                <a:moveTo>
                  <a:pt x="4859557" y="5643804"/>
                </a:moveTo>
                <a:cubicBezTo>
                  <a:pt x="4870473" y="5643804"/>
                  <a:pt x="4879324" y="5634953"/>
                  <a:pt x="4879324" y="5624035"/>
                </a:cubicBezTo>
                <a:cubicBezTo>
                  <a:pt x="4879324" y="5613118"/>
                  <a:pt x="4870473" y="5604267"/>
                  <a:pt x="4859557" y="5604267"/>
                </a:cubicBezTo>
                <a:cubicBezTo>
                  <a:pt x="4848639" y="5604267"/>
                  <a:pt x="4839789" y="5613118"/>
                  <a:pt x="4839789" y="5624035"/>
                </a:cubicBezTo>
                <a:cubicBezTo>
                  <a:pt x="4839789" y="5634953"/>
                  <a:pt x="4848639" y="5643804"/>
                  <a:pt x="4859557" y="5643804"/>
                </a:cubicBezTo>
                <a:close/>
                <a:moveTo>
                  <a:pt x="4666528" y="5643804"/>
                </a:moveTo>
                <a:cubicBezTo>
                  <a:pt x="4677446" y="5643804"/>
                  <a:pt x="4686297" y="5634953"/>
                  <a:pt x="4686297" y="5624035"/>
                </a:cubicBezTo>
                <a:cubicBezTo>
                  <a:pt x="4686297" y="5613118"/>
                  <a:pt x="4677446" y="5604267"/>
                  <a:pt x="4666528" y="5604267"/>
                </a:cubicBezTo>
                <a:cubicBezTo>
                  <a:pt x="4655612" y="5604267"/>
                  <a:pt x="4646761" y="5613118"/>
                  <a:pt x="4646761" y="5624035"/>
                </a:cubicBezTo>
                <a:cubicBezTo>
                  <a:pt x="4646761" y="5634953"/>
                  <a:pt x="4655612" y="5643804"/>
                  <a:pt x="4666528" y="5643804"/>
                </a:cubicBezTo>
                <a:close/>
                <a:moveTo>
                  <a:pt x="4473501" y="5643804"/>
                </a:moveTo>
                <a:cubicBezTo>
                  <a:pt x="4484419" y="5643804"/>
                  <a:pt x="4493269" y="5634953"/>
                  <a:pt x="4493269" y="5624035"/>
                </a:cubicBezTo>
                <a:cubicBezTo>
                  <a:pt x="4493269" y="5613118"/>
                  <a:pt x="4484419" y="5604267"/>
                  <a:pt x="4473501" y="5604267"/>
                </a:cubicBezTo>
                <a:cubicBezTo>
                  <a:pt x="4462582" y="5604267"/>
                  <a:pt x="4453732" y="5613118"/>
                  <a:pt x="4453732" y="5624035"/>
                </a:cubicBezTo>
                <a:cubicBezTo>
                  <a:pt x="4453732" y="5634953"/>
                  <a:pt x="4462582" y="5643804"/>
                  <a:pt x="4473501" y="5643804"/>
                </a:cubicBezTo>
                <a:close/>
                <a:moveTo>
                  <a:pt x="4280474" y="5643804"/>
                </a:moveTo>
                <a:cubicBezTo>
                  <a:pt x="4291390" y="5643804"/>
                  <a:pt x="4300242" y="5634953"/>
                  <a:pt x="4300242" y="5624035"/>
                </a:cubicBezTo>
                <a:cubicBezTo>
                  <a:pt x="4300242" y="5613118"/>
                  <a:pt x="4291390" y="5604267"/>
                  <a:pt x="4280474" y="5604267"/>
                </a:cubicBezTo>
                <a:cubicBezTo>
                  <a:pt x="4269556" y="5604267"/>
                  <a:pt x="4260705" y="5613118"/>
                  <a:pt x="4260705" y="5624035"/>
                </a:cubicBezTo>
                <a:cubicBezTo>
                  <a:pt x="4260705" y="5634953"/>
                  <a:pt x="4269556" y="5643804"/>
                  <a:pt x="4280474" y="5643804"/>
                </a:cubicBezTo>
                <a:close/>
                <a:moveTo>
                  <a:pt x="4058922" y="5643804"/>
                </a:moveTo>
                <a:cubicBezTo>
                  <a:pt x="4069840" y="5643804"/>
                  <a:pt x="4078690" y="5634953"/>
                  <a:pt x="4078690" y="5624035"/>
                </a:cubicBezTo>
                <a:cubicBezTo>
                  <a:pt x="4078690" y="5613118"/>
                  <a:pt x="4069840" y="5604267"/>
                  <a:pt x="4058922" y="5604267"/>
                </a:cubicBezTo>
                <a:cubicBezTo>
                  <a:pt x="4048003" y="5604267"/>
                  <a:pt x="4039153" y="5613118"/>
                  <a:pt x="4039153" y="5624035"/>
                </a:cubicBezTo>
                <a:cubicBezTo>
                  <a:pt x="4039153" y="5634953"/>
                  <a:pt x="4048003" y="5643804"/>
                  <a:pt x="4058922" y="5643804"/>
                </a:cubicBezTo>
                <a:close/>
                <a:moveTo>
                  <a:pt x="3865894" y="5643804"/>
                </a:moveTo>
                <a:cubicBezTo>
                  <a:pt x="3876811" y="5643804"/>
                  <a:pt x="3885662" y="5634953"/>
                  <a:pt x="3885662" y="5624035"/>
                </a:cubicBezTo>
                <a:cubicBezTo>
                  <a:pt x="3885662" y="5613118"/>
                  <a:pt x="3876811" y="5604267"/>
                  <a:pt x="3865894" y="5604267"/>
                </a:cubicBezTo>
                <a:cubicBezTo>
                  <a:pt x="3854977" y="5604267"/>
                  <a:pt x="3846126" y="5613118"/>
                  <a:pt x="3846126" y="5624035"/>
                </a:cubicBezTo>
                <a:cubicBezTo>
                  <a:pt x="3846126" y="5634953"/>
                  <a:pt x="3854977" y="5643804"/>
                  <a:pt x="3865894" y="5643804"/>
                </a:cubicBezTo>
                <a:close/>
                <a:moveTo>
                  <a:pt x="3672866" y="5643804"/>
                </a:moveTo>
                <a:cubicBezTo>
                  <a:pt x="3683783" y="5643804"/>
                  <a:pt x="3692634" y="5634953"/>
                  <a:pt x="3692634" y="5624035"/>
                </a:cubicBezTo>
                <a:cubicBezTo>
                  <a:pt x="3692634" y="5613118"/>
                  <a:pt x="3683783" y="5604267"/>
                  <a:pt x="3672866" y="5604267"/>
                </a:cubicBezTo>
                <a:cubicBezTo>
                  <a:pt x="3661948" y="5604267"/>
                  <a:pt x="3653098" y="5613118"/>
                  <a:pt x="3653098" y="5624035"/>
                </a:cubicBezTo>
                <a:cubicBezTo>
                  <a:pt x="3653098" y="5634953"/>
                  <a:pt x="3661948" y="5643804"/>
                  <a:pt x="3672866" y="5643804"/>
                </a:cubicBezTo>
                <a:close/>
                <a:moveTo>
                  <a:pt x="3479838" y="5643804"/>
                </a:moveTo>
                <a:cubicBezTo>
                  <a:pt x="3490755" y="5643804"/>
                  <a:pt x="3499606" y="5634953"/>
                  <a:pt x="3499606" y="5624035"/>
                </a:cubicBezTo>
                <a:cubicBezTo>
                  <a:pt x="3499606" y="5613118"/>
                  <a:pt x="3490755" y="5604267"/>
                  <a:pt x="3479838" y="5604267"/>
                </a:cubicBezTo>
                <a:cubicBezTo>
                  <a:pt x="3468920" y="5604267"/>
                  <a:pt x="3460069" y="5613118"/>
                  <a:pt x="3460069" y="5624035"/>
                </a:cubicBezTo>
                <a:cubicBezTo>
                  <a:pt x="3460069" y="5634953"/>
                  <a:pt x="3468920" y="5643804"/>
                  <a:pt x="3479838" y="5643804"/>
                </a:cubicBezTo>
                <a:close/>
                <a:moveTo>
                  <a:pt x="3286810" y="5643804"/>
                </a:moveTo>
                <a:cubicBezTo>
                  <a:pt x="3297728" y="5643804"/>
                  <a:pt x="3306579" y="5634953"/>
                  <a:pt x="3306579" y="5624035"/>
                </a:cubicBezTo>
                <a:cubicBezTo>
                  <a:pt x="3306579" y="5613118"/>
                  <a:pt x="3297728" y="5604267"/>
                  <a:pt x="3286810" y="5604267"/>
                </a:cubicBezTo>
                <a:cubicBezTo>
                  <a:pt x="3275893" y="5604267"/>
                  <a:pt x="3267042" y="5613118"/>
                  <a:pt x="3267042" y="5624035"/>
                </a:cubicBezTo>
                <a:cubicBezTo>
                  <a:pt x="3267042" y="5634953"/>
                  <a:pt x="3275893" y="5643804"/>
                  <a:pt x="3286810" y="5643804"/>
                </a:cubicBezTo>
                <a:close/>
                <a:moveTo>
                  <a:pt x="3093783" y="5643804"/>
                </a:moveTo>
                <a:cubicBezTo>
                  <a:pt x="3104700" y="5643804"/>
                  <a:pt x="3113551" y="5634953"/>
                  <a:pt x="3113551" y="5624035"/>
                </a:cubicBezTo>
                <a:cubicBezTo>
                  <a:pt x="3113551" y="5613118"/>
                  <a:pt x="3104700" y="5604267"/>
                  <a:pt x="3093783" y="5604267"/>
                </a:cubicBezTo>
                <a:cubicBezTo>
                  <a:pt x="3082865" y="5604267"/>
                  <a:pt x="3074014" y="5613118"/>
                  <a:pt x="3074014" y="5624035"/>
                </a:cubicBezTo>
                <a:cubicBezTo>
                  <a:pt x="3074014" y="5634953"/>
                  <a:pt x="3082865" y="5643804"/>
                  <a:pt x="3093783" y="5643804"/>
                </a:cubicBezTo>
                <a:close/>
                <a:moveTo>
                  <a:pt x="2900755" y="5643804"/>
                </a:moveTo>
                <a:cubicBezTo>
                  <a:pt x="2911673" y="5643804"/>
                  <a:pt x="2920524" y="5634953"/>
                  <a:pt x="2920524" y="5624035"/>
                </a:cubicBezTo>
                <a:cubicBezTo>
                  <a:pt x="2920524" y="5613118"/>
                  <a:pt x="2911673" y="5604267"/>
                  <a:pt x="2900755" y="5604267"/>
                </a:cubicBezTo>
                <a:cubicBezTo>
                  <a:pt x="2889838" y="5604267"/>
                  <a:pt x="2880987" y="5613118"/>
                  <a:pt x="2880987" y="5624035"/>
                </a:cubicBezTo>
                <a:cubicBezTo>
                  <a:pt x="2880987" y="5634953"/>
                  <a:pt x="2889838" y="5643804"/>
                  <a:pt x="2900755" y="5643804"/>
                </a:cubicBezTo>
                <a:close/>
                <a:moveTo>
                  <a:pt x="2707727" y="5643804"/>
                </a:moveTo>
                <a:cubicBezTo>
                  <a:pt x="2718644" y="5643804"/>
                  <a:pt x="2727495" y="5634953"/>
                  <a:pt x="2727495" y="5624035"/>
                </a:cubicBezTo>
                <a:cubicBezTo>
                  <a:pt x="2727495" y="5613118"/>
                  <a:pt x="2718644" y="5604267"/>
                  <a:pt x="2707727" y="5604267"/>
                </a:cubicBezTo>
                <a:cubicBezTo>
                  <a:pt x="2696809" y="5604267"/>
                  <a:pt x="2687958" y="5613118"/>
                  <a:pt x="2687958" y="5624035"/>
                </a:cubicBezTo>
                <a:cubicBezTo>
                  <a:pt x="2687958" y="5634953"/>
                  <a:pt x="2696809" y="5643804"/>
                  <a:pt x="2707727" y="5643804"/>
                </a:cubicBezTo>
                <a:close/>
                <a:moveTo>
                  <a:pt x="2514699" y="5643804"/>
                </a:moveTo>
                <a:cubicBezTo>
                  <a:pt x="2525617" y="5643804"/>
                  <a:pt x="2534468" y="5634953"/>
                  <a:pt x="2534468" y="5624035"/>
                </a:cubicBezTo>
                <a:cubicBezTo>
                  <a:pt x="2534468" y="5613118"/>
                  <a:pt x="2525617" y="5604267"/>
                  <a:pt x="2514699" y="5604267"/>
                </a:cubicBezTo>
                <a:cubicBezTo>
                  <a:pt x="2503782" y="5604267"/>
                  <a:pt x="2494931" y="5613118"/>
                  <a:pt x="2494931" y="5624035"/>
                </a:cubicBezTo>
                <a:cubicBezTo>
                  <a:pt x="2494931" y="5634953"/>
                  <a:pt x="2503782" y="5643804"/>
                  <a:pt x="2514699" y="5643804"/>
                </a:cubicBezTo>
                <a:close/>
                <a:moveTo>
                  <a:pt x="2321672" y="5643804"/>
                </a:moveTo>
                <a:cubicBezTo>
                  <a:pt x="2332589" y="5643804"/>
                  <a:pt x="2341440" y="5634953"/>
                  <a:pt x="2341440" y="5624035"/>
                </a:cubicBezTo>
                <a:cubicBezTo>
                  <a:pt x="2341440" y="5613118"/>
                  <a:pt x="2332589" y="5604267"/>
                  <a:pt x="2321672" y="5604267"/>
                </a:cubicBezTo>
                <a:cubicBezTo>
                  <a:pt x="2310754" y="5604267"/>
                  <a:pt x="2301903" y="5613118"/>
                  <a:pt x="2301903" y="5624035"/>
                </a:cubicBezTo>
                <a:cubicBezTo>
                  <a:pt x="2301903" y="5634953"/>
                  <a:pt x="2310754" y="5643804"/>
                  <a:pt x="2321672" y="5643804"/>
                </a:cubicBezTo>
                <a:close/>
                <a:moveTo>
                  <a:pt x="2128643" y="5643804"/>
                </a:moveTo>
                <a:cubicBezTo>
                  <a:pt x="2139561" y="5643804"/>
                  <a:pt x="2148412" y="5634953"/>
                  <a:pt x="2148412" y="5624035"/>
                </a:cubicBezTo>
                <a:cubicBezTo>
                  <a:pt x="2148412" y="5613118"/>
                  <a:pt x="2139561" y="5604267"/>
                  <a:pt x="2128643" y="5604267"/>
                </a:cubicBezTo>
                <a:cubicBezTo>
                  <a:pt x="2117726" y="5604267"/>
                  <a:pt x="2108875" y="5613118"/>
                  <a:pt x="2108875" y="5624035"/>
                </a:cubicBezTo>
                <a:cubicBezTo>
                  <a:pt x="2108875" y="5634953"/>
                  <a:pt x="2117726" y="5643804"/>
                  <a:pt x="2128643" y="5643804"/>
                </a:cubicBezTo>
                <a:close/>
                <a:moveTo>
                  <a:pt x="1935616" y="5643804"/>
                </a:moveTo>
                <a:cubicBezTo>
                  <a:pt x="1946533" y="5643804"/>
                  <a:pt x="1955384" y="5634953"/>
                  <a:pt x="1955384" y="5624035"/>
                </a:cubicBezTo>
                <a:cubicBezTo>
                  <a:pt x="1955384" y="5613118"/>
                  <a:pt x="1946533" y="5604267"/>
                  <a:pt x="1935616" y="5604267"/>
                </a:cubicBezTo>
                <a:cubicBezTo>
                  <a:pt x="1924698" y="5604267"/>
                  <a:pt x="1915848" y="5613118"/>
                  <a:pt x="1915848" y="5624035"/>
                </a:cubicBezTo>
                <a:cubicBezTo>
                  <a:pt x="1915848" y="5634953"/>
                  <a:pt x="1924698" y="5643804"/>
                  <a:pt x="1935616" y="5643804"/>
                </a:cubicBezTo>
                <a:close/>
                <a:moveTo>
                  <a:pt x="1727277" y="5643804"/>
                </a:moveTo>
                <a:cubicBezTo>
                  <a:pt x="1738195" y="5643804"/>
                  <a:pt x="1747045" y="5634953"/>
                  <a:pt x="1747045" y="5624035"/>
                </a:cubicBezTo>
                <a:cubicBezTo>
                  <a:pt x="1747045" y="5613118"/>
                  <a:pt x="1738195" y="5604267"/>
                  <a:pt x="1727277" y="5604267"/>
                </a:cubicBezTo>
                <a:cubicBezTo>
                  <a:pt x="1716359" y="5604267"/>
                  <a:pt x="1707508" y="5613118"/>
                  <a:pt x="1707508" y="5624035"/>
                </a:cubicBezTo>
                <a:cubicBezTo>
                  <a:pt x="1707508" y="5634953"/>
                  <a:pt x="1716359" y="5643804"/>
                  <a:pt x="1727277" y="5643804"/>
                </a:cubicBezTo>
                <a:close/>
                <a:moveTo>
                  <a:pt x="1534249" y="5643804"/>
                </a:moveTo>
                <a:cubicBezTo>
                  <a:pt x="1545167" y="5643804"/>
                  <a:pt x="1554018" y="5634953"/>
                  <a:pt x="1554018" y="5624035"/>
                </a:cubicBezTo>
                <a:cubicBezTo>
                  <a:pt x="1554018" y="5613118"/>
                  <a:pt x="1545167" y="5604267"/>
                  <a:pt x="1534249" y="5604267"/>
                </a:cubicBezTo>
                <a:cubicBezTo>
                  <a:pt x="1523332" y="5604267"/>
                  <a:pt x="1514481" y="5613118"/>
                  <a:pt x="1514481" y="5624035"/>
                </a:cubicBezTo>
                <a:cubicBezTo>
                  <a:pt x="1514481" y="5634953"/>
                  <a:pt x="1523332" y="5643804"/>
                  <a:pt x="1534249" y="5643804"/>
                </a:cubicBezTo>
                <a:close/>
                <a:moveTo>
                  <a:pt x="1341222" y="5643804"/>
                </a:moveTo>
                <a:cubicBezTo>
                  <a:pt x="1352139" y="5643804"/>
                  <a:pt x="1360990" y="5634953"/>
                  <a:pt x="1360990" y="5624035"/>
                </a:cubicBezTo>
                <a:cubicBezTo>
                  <a:pt x="1360990" y="5613118"/>
                  <a:pt x="1352139" y="5604267"/>
                  <a:pt x="1341222" y="5604267"/>
                </a:cubicBezTo>
                <a:cubicBezTo>
                  <a:pt x="1330304" y="5604267"/>
                  <a:pt x="1321453" y="5613118"/>
                  <a:pt x="1321453" y="5624035"/>
                </a:cubicBezTo>
                <a:cubicBezTo>
                  <a:pt x="1321453" y="5634953"/>
                  <a:pt x="1330304" y="5643804"/>
                  <a:pt x="1341222" y="5643804"/>
                </a:cubicBezTo>
                <a:close/>
                <a:moveTo>
                  <a:pt x="1148193" y="5643804"/>
                </a:moveTo>
                <a:cubicBezTo>
                  <a:pt x="1159111" y="5643804"/>
                  <a:pt x="1167962" y="5634953"/>
                  <a:pt x="1167962" y="5624035"/>
                </a:cubicBezTo>
                <a:cubicBezTo>
                  <a:pt x="1167962" y="5613118"/>
                  <a:pt x="1159111" y="5604267"/>
                  <a:pt x="1148193" y="5604267"/>
                </a:cubicBezTo>
                <a:cubicBezTo>
                  <a:pt x="1137276" y="5604267"/>
                  <a:pt x="1128425" y="5613118"/>
                  <a:pt x="1128425" y="5624035"/>
                </a:cubicBezTo>
                <a:cubicBezTo>
                  <a:pt x="1128425" y="5634953"/>
                  <a:pt x="1137276" y="5643804"/>
                  <a:pt x="1148193" y="5643804"/>
                </a:cubicBezTo>
                <a:close/>
                <a:moveTo>
                  <a:pt x="955166" y="5643804"/>
                </a:moveTo>
                <a:cubicBezTo>
                  <a:pt x="966083" y="5643804"/>
                  <a:pt x="974934" y="5634953"/>
                  <a:pt x="974934" y="5624035"/>
                </a:cubicBezTo>
                <a:cubicBezTo>
                  <a:pt x="974934" y="5613118"/>
                  <a:pt x="966083" y="5604267"/>
                  <a:pt x="955166" y="5604267"/>
                </a:cubicBezTo>
                <a:cubicBezTo>
                  <a:pt x="944248" y="5604267"/>
                  <a:pt x="935398" y="5613118"/>
                  <a:pt x="935398" y="5624035"/>
                </a:cubicBezTo>
                <a:cubicBezTo>
                  <a:pt x="935398" y="5634953"/>
                  <a:pt x="944248" y="5643804"/>
                  <a:pt x="955166" y="5643804"/>
                </a:cubicBezTo>
                <a:close/>
                <a:moveTo>
                  <a:pt x="762138" y="5643804"/>
                </a:moveTo>
                <a:cubicBezTo>
                  <a:pt x="773056" y="5643804"/>
                  <a:pt x="781907" y="5634953"/>
                  <a:pt x="781907" y="5624035"/>
                </a:cubicBezTo>
                <a:cubicBezTo>
                  <a:pt x="781907" y="5613118"/>
                  <a:pt x="773056" y="5604267"/>
                  <a:pt x="762138" y="5604267"/>
                </a:cubicBezTo>
                <a:cubicBezTo>
                  <a:pt x="751221" y="5604267"/>
                  <a:pt x="742370" y="5613118"/>
                  <a:pt x="742370" y="5624035"/>
                </a:cubicBezTo>
                <a:cubicBezTo>
                  <a:pt x="742370" y="5634953"/>
                  <a:pt x="751221" y="5643804"/>
                  <a:pt x="762138" y="5643804"/>
                </a:cubicBezTo>
                <a:close/>
                <a:moveTo>
                  <a:pt x="569111" y="5643804"/>
                </a:moveTo>
                <a:cubicBezTo>
                  <a:pt x="580028" y="5643804"/>
                  <a:pt x="588879" y="5634953"/>
                  <a:pt x="588879" y="5624035"/>
                </a:cubicBezTo>
                <a:cubicBezTo>
                  <a:pt x="588879" y="5613118"/>
                  <a:pt x="580028" y="5604267"/>
                  <a:pt x="569111" y="5604267"/>
                </a:cubicBezTo>
                <a:cubicBezTo>
                  <a:pt x="558193" y="5604267"/>
                  <a:pt x="549343" y="5613118"/>
                  <a:pt x="549343" y="5624035"/>
                </a:cubicBezTo>
                <a:cubicBezTo>
                  <a:pt x="549343" y="5634953"/>
                  <a:pt x="558193" y="5643804"/>
                  <a:pt x="569111" y="5643804"/>
                </a:cubicBezTo>
                <a:close/>
                <a:moveTo>
                  <a:pt x="376082" y="5643804"/>
                </a:moveTo>
                <a:cubicBezTo>
                  <a:pt x="387000" y="5643804"/>
                  <a:pt x="395851" y="5634953"/>
                  <a:pt x="395851" y="5624035"/>
                </a:cubicBezTo>
                <a:cubicBezTo>
                  <a:pt x="395851" y="5613118"/>
                  <a:pt x="387000" y="5604267"/>
                  <a:pt x="376082" y="5604267"/>
                </a:cubicBezTo>
                <a:cubicBezTo>
                  <a:pt x="365165" y="5604267"/>
                  <a:pt x="356314" y="5613118"/>
                  <a:pt x="356314" y="5624035"/>
                </a:cubicBezTo>
                <a:cubicBezTo>
                  <a:pt x="356314" y="5634953"/>
                  <a:pt x="365165" y="5643804"/>
                  <a:pt x="376082" y="5643804"/>
                </a:cubicBezTo>
                <a:close/>
                <a:moveTo>
                  <a:pt x="183055" y="5643804"/>
                </a:moveTo>
                <a:cubicBezTo>
                  <a:pt x="193973" y="5643804"/>
                  <a:pt x="202823" y="5634953"/>
                  <a:pt x="202823" y="5624035"/>
                </a:cubicBezTo>
                <a:cubicBezTo>
                  <a:pt x="202823" y="5613118"/>
                  <a:pt x="193973" y="5604267"/>
                  <a:pt x="183055" y="5604267"/>
                </a:cubicBezTo>
                <a:cubicBezTo>
                  <a:pt x="172137" y="5604267"/>
                  <a:pt x="163287" y="5613118"/>
                  <a:pt x="163287" y="5624035"/>
                </a:cubicBezTo>
                <a:cubicBezTo>
                  <a:pt x="163287" y="5634953"/>
                  <a:pt x="172137" y="5643804"/>
                  <a:pt x="183055" y="5643804"/>
                </a:cubicBezTo>
                <a:close/>
              </a:path>
            </a:pathLst>
          </a:custGeom>
          <a:solidFill>
            <a:schemeClr val="bg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3" name="任意多边形: 形状 2">
            <a:extLst>
              <a:ext uri="{FF2B5EF4-FFF2-40B4-BE49-F238E27FC236}">
                <a16:creationId xmlns:a16="http://schemas.microsoft.com/office/drawing/2014/main" xmlns="" id="{41D2762F-281F-46B5-9AE9-2443C96DFF1E}"/>
              </a:ext>
            </a:extLst>
          </p:cNvPr>
          <p:cNvSpPr/>
          <p:nvPr userDrawn="1"/>
        </p:nvSpPr>
        <p:spPr>
          <a:xfrm>
            <a:off x="375444" y="721768"/>
            <a:ext cx="8393113" cy="6136232"/>
          </a:xfrm>
          <a:custGeom>
            <a:avLst/>
            <a:gdLst>
              <a:gd name="connsiteX0" fmla="*/ 169498 w 8393113"/>
              <a:gd name="connsiteY0" fmla="*/ 0 h 6136232"/>
              <a:gd name="connsiteX1" fmla="*/ 8223615 w 8393113"/>
              <a:gd name="connsiteY1" fmla="*/ 0 h 6136232"/>
              <a:gd name="connsiteX2" fmla="*/ 8393113 w 8393113"/>
              <a:gd name="connsiteY2" fmla="*/ 169498 h 6136232"/>
              <a:gd name="connsiteX3" fmla="*/ 8393113 w 8393113"/>
              <a:gd name="connsiteY3" fmla="*/ 6136232 h 6136232"/>
              <a:gd name="connsiteX4" fmla="*/ 0 w 8393113"/>
              <a:gd name="connsiteY4" fmla="*/ 6136232 h 6136232"/>
              <a:gd name="connsiteX5" fmla="*/ 0 w 8393113"/>
              <a:gd name="connsiteY5" fmla="*/ 169498 h 6136232"/>
              <a:gd name="connsiteX6" fmla="*/ 169498 w 8393113"/>
              <a:gd name="connsiteY6" fmla="*/ 0 h 613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93113" h="6136232">
                <a:moveTo>
                  <a:pt x="169498" y="0"/>
                </a:moveTo>
                <a:lnTo>
                  <a:pt x="8223615" y="0"/>
                </a:lnTo>
                <a:cubicBezTo>
                  <a:pt x="8317226" y="0"/>
                  <a:pt x="8393113" y="75887"/>
                  <a:pt x="8393113" y="169498"/>
                </a:cubicBezTo>
                <a:lnTo>
                  <a:pt x="8393113" y="6136232"/>
                </a:lnTo>
                <a:lnTo>
                  <a:pt x="0" y="6136232"/>
                </a:lnTo>
                <a:lnTo>
                  <a:pt x="0" y="169498"/>
                </a:lnTo>
                <a:cubicBezTo>
                  <a:pt x="0" y="75887"/>
                  <a:pt x="75887" y="0"/>
                  <a:pt x="169498" y="0"/>
                </a:cubicBezTo>
                <a:close/>
              </a:path>
            </a:pathLst>
          </a:cu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微软雅黑"/>
              <a:ea typeface="微软雅黑"/>
              <a:cs typeface="+mn-cs"/>
            </a:endParaRPr>
          </a:p>
        </p:txBody>
      </p:sp>
      <p:sp>
        <p:nvSpPr>
          <p:cNvPr id="4" name="文本框 3">
            <a:extLst>
              <a:ext uri="{FF2B5EF4-FFF2-40B4-BE49-F238E27FC236}">
                <a16:creationId xmlns:a16="http://schemas.microsoft.com/office/drawing/2014/main" xmlns="" id="{3E29B2C9-733F-4BEE-A394-A0A98301F000}"/>
              </a:ext>
            </a:extLst>
          </p:cNvPr>
          <p:cNvSpPr txBox="1"/>
          <p:nvPr userDrawn="1"/>
        </p:nvSpPr>
        <p:spPr>
          <a:xfrm>
            <a:off x="276871" y="224670"/>
            <a:ext cx="1876081" cy="27699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CN" altLang="en-US" sz="1200" b="1" i="0" u="none" strike="noStrike" kern="1200" cap="none" spc="0" normalizeH="0" baseline="0" noProof="0" dirty="0">
                <a:ln>
                  <a:noFill/>
                </a:ln>
                <a:solidFill>
                  <a:schemeClr val="accent1">
                    <a:lumMod val="50000"/>
                  </a:schemeClr>
                </a:solidFill>
                <a:effectLst/>
                <a:uLnTx/>
                <a:uFillTx/>
                <a:latin typeface="微软雅黑" panose="020B0503020204020204" pitchFamily="34" charset="-122"/>
                <a:ea typeface="微软雅黑" panose="020B0503020204020204" pitchFamily="34" charset="-122"/>
                <a:cs typeface="+mn-cs"/>
              </a:rPr>
              <a:t>教育主题高度可编辑模板</a:t>
            </a:r>
          </a:p>
        </p:txBody>
      </p:sp>
      <p:grpSp>
        <p:nvGrpSpPr>
          <p:cNvPr id="5" name="组合 4">
            <a:extLst>
              <a:ext uri="{FF2B5EF4-FFF2-40B4-BE49-F238E27FC236}">
                <a16:creationId xmlns:a16="http://schemas.microsoft.com/office/drawing/2014/main" xmlns="" id="{44871565-0421-4DC4-B9DC-8359D47558BC}"/>
              </a:ext>
            </a:extLst>
          </p:cNvPr>
          <p:cNvGrpSpPr/>
          <p:nvPr userDrawn="1"/>
        </p:nvGrpSpPr>
        <p:grpSpPr>
          <a:xfrm>
            <a:off x="8215244" y="155058"/>
            <a:ext cx="560456" cy="416221"/>
            <a:chOff x="3873500" y="1778468"/>
            <a:chExt cx="4445000" cy="3301064"/>
          </a:xfrm>
          <a:solidFill>
            <a:schemeClr val="accent1">
              <a:lumMod val="50000"/>
            </a:schemeClr>
          </a:solidFill>
        </p:grpSpPr>
        <p:grpSp>
          <p:nvGrpSpPr>
            <p:cNvPr id="6" name="组合 5">
              <a:extLst>
                <a:ext uri="{FF2B5EF4-FFF2-40B4-BE49-F238E27FC236}">
                  <a16:creationId xmlns:a16="http://schemas.microsoft.com/office/drawing/2014/main" xmlns="" id="{5D8123D4-0B45-46FC-881C-B5B6D48388C4}"/>
                </a:ext>
              </a:extLst>
            </p:cNvPr>
            <p:cNvGrpSpPr/>
            <p:nvPr/>
          </p:nvGrpSpPr>
          <p:grpSpPr>
            <a:xfrm>
              <a:off x="3873500" y="1778468"/>
              <a:ext cx="4445000" cy="3301064"/>
              <a:chOff x="3229664" y="5039688"/>
              <a:chExt cx="883282" cy="655966"/>
            </a:xfrm>
            <a:grpFill/>
          </p:grpSpPr>
          <p:sp>
            <p:nvSpPr>
              <p:cNvPr id="14" name="Freeform 193">
                <a:extLst>
                  <a:ext uri="{FF2B5EF4-FFF2-40B4-BE49-F238E27FC236}">
                    <a16:creationId xmlns:a16="http://schemas.microsoft.com/office/drawing/2014/main" xmlns="" id="{93B00C12-97DD-47ED-9B94-89EB39D46F88}"/>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15" name="Freeform 194">
                <a:extLst>
                  <a:ext uri="{FF2B5EF4-FFF2-40B4-BE49-F238E27FC236}">
                    <a16:creationId xmlns:a16="http://schemas.microsoft.com/office/drawing/2014/main" xmlns="" id="{E380F4BB-8230-4764-9FBB-39F1ABF612E0}"/>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16" name="Freeform 195">
                <a:extLst>
                  <a:ext uri="{FF2B5EF4-FFF2-40B4-BE49-F238E27FC236}">
                    <a16:creationId xmlns:a16="http://schemas.microsoft.com/office/drawing/2014/main" xmlns="" id="{7F9D2FCD-41F9-4998-8273-73261C602E4D}"/>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17" name="Freeform 196">
                <a:extLst>
                  <a:ext uri="{FF2B5EF4-FFF2-40B4-BE49-F238E27FC236}">
                    <a16:creationId xmlns:a16="http://schemas.microsoft.com/office/drawing/2014/main" xmlns="" id="{EC845D42-EE77-4538-AD6C-D2C106FDB36B}"/>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grpSp>
        <p:sp>
          <p:nvSpPr>
            <p:cNvPr id="7" name="任意多边形: 形状 6">
              <a:extLst>
                <a:ext uri="{FF2B5EF4-FFF2-40B4-BE49-F238E27FC236}">
                  <a16:creationId xmlns:a16="http://schemas.microsoft.com/office/drawing/2014/main" xmlns="" id="{2875F69E-B531-4CDD-9BC0-3C4AD04CF3C8}"/>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8" name="Freeform 65">
              <a:extLst>
                <a:ext uri="{FF2B5EF4-FFF2-40B4-BE49-F238E27FC236}">
                  <a16:creationId xmlns:a16="http://schemas.microsoft.com/office/drawing/2014/main" xmlns="" id="{BD8C82AC-9291-4B79-A1B4-D11120FD3F0C}"/>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9" name="任意多边形: 形状 8">
              <a:extLst>
                <a:ext uri="{FF2B5EF4-FFF2-40B4-BE49-F238E27FC236}">
                  <a16:creationId xmlns:a16="http://schemas.microsoft.com/office/drawing/2014/main" xmlns="" id="{4211A099-B29B-4362-AA7E-76EBD5E1C1AD}"/>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10" name="任意多边形: 形状 9">
              <a:extLst>
                <a:ext uri="{FF2B5EF4-FFF2-40B4-BE49-F238E27FC236}">
                  <a16:creationId xmlns:a16="http://schemas.microsoft.com/office/drawing/2014/main" xmlns="" id="{223CA478-B417-4394-ACD1-17C51BF6E40A}"/>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阿里巴巴普惠体 R"/>
                <a:ea typeface="阿里巴巴普惠体 R"/>
                <a:cs typeface="+mn-cs"/>
              </a:endParaRPr>
            </a:p>
          </p:txBody>
        </p:sp>
        <p:sp>
          <p:nvSpPr>
            <p:cNvPr id="11" name="任意多边形: 形状 10">
              <a:extLst>
                <a:ext uri="{FF2B5EF4-FFF2-40B4-BE49-F238E27FC236}">
                  <a16:creationId xmlns:a16="http://schemas.microsoft.com/office/drawing/2014/main" xmlns="" id="{0EE26647-811F-4E37-8BEA-47F504C1878D}"/>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rgbClr val="FCE3C1"/>
                </a:solidFill>
                <a:latin typeface="DIN Black" pitchFamily="50" charset="0"/>
                <a:ea typeface="微软雅黑" panose="020B0503020204020204" pitchFamily="34" charset="-122"/>
              </a:endParaRPr>
            </a:p>
          </p:txBody>
        </p:sp>
        <p:sp>
          <p:nvSpPr>
            <p:cNvPr id="12" name="任意多边形: 形状 11">
              <a:extLst>
                <a:ext uri="{FF2B5EF4-FFF2-40B4-BE49-F238E27FC236}">
                  <a16:creationId xmlns:a16="http://schemas.microsoft.com/office/drawing/2014/main" xmlns="" id="{26C6BC25-B2CB-4455-B5E9-D45B57719348}"/>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rgbClr val="FCE3C1"/>
                </a:solidFill>
                <a:latin typeface="DIN Black" pitchFamily="50" charset="0"/>
                <a:ea typeface="微软雅黑" panose="020B0503020204020204" pitchFamily="34" charset="-122"/>
              </a:endParaRPr>
            </a:p>
          </p:txBody>
        </p:sp>
        <p:sp>
          <p:nvSpPr>
            <p:cNvPr id="13" name="任意多边形: 形状 12">
              <a:extLst>
                <a:ext uri="{FF2B5EF4-FFF2-40B4-BE49-F238E27FC236}">
                  <a16:creationId xmlns:a16="http://schemas.microsoft.com/office/drawing/2014/main" xmlns="" id="{D3609F23-9DD7-4175-A647-B22FD5B865B2}"/>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 name="文本框 17">
            <a:extLst>
              <a:ext uri="{FF2B5EF4-FFF2-40B4-BE49-F238E27FC236}">
                <a16:creationId xmlns:a16="http://schemas.microsoft.com/office/drawing/2014/main" xmlns="" id="{1CC8A21E-CB09-42E7-9C0C-583C122238AF}"/>
              </a:ext>
            </a:extLst>
          </p:cNvPr>
          <p:cNvSpPr txBox="1"/>
          <p:nvPr userDrawn="1"/>
        </p:nvSpPr>
        <p:spPr>
          <a:xfrm>
            <a:off x="6958891" y="224670"/>
            <a:ext cx="1279704" cy="24622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chemeClr val="accent1">
                    <a:lumMod val="50000"/>
                  </a:schemeClr>
                </a:solidFill>
                <a:effectLst/>
                <a:uLnTx/>
                <a:uFillTx/>
                <a:latin typeface="微软雅黑" panose="020B0503020204020204" pitchFamily="34" charset="-122"/>
                <a:ea typeface="微软雅黑" panose="020B0503020204020204" pitchFamily="34" charset="-122"/>
                <a:cs typeface="+mn-cs"/>
              </a:rPr>
              <a:t>Logo</a:t>
            </a:r>
            <a:r>
              <a:rPr kumimoji="0" lang="zh-CN" altLang="en-US" sz="1000" b="1" i="0" u="none" strike="noStrike" kern="1200" cap="none" spc="0" normalizeH="0" baseline="0" noProof="0" dirty="0">
                <a:ln>
                  <a:noFill/>
                </a:ln>
                <a:solidFill>
                  <a:schemeClr val="accent1">
                    <a:lumMod val="50000"/>
                  </a:schemeClr>
                </a:solidFill>
                <a:effectLst/>
                <a:uLnTx/>
                <a:uFillTx/>
                <a:latin typeface="微软雅黑" panose="020B0503020204020204" pitchFamily="34" charset="-122"/>
                <a:ea typeface="微软雅黑" panose="020B0503020204020204" pitchFamily="34" charset="-122"/>
                <a:cs typeface="+mn-cs"/>
              </a:rPr>
              <a:t>可在模板替换</a:t>
            </a:r>
          </a:p>
        </p:txBody>
      </p:sp>
    </p:spTree>
    <p:extLst>
      <p:ext uri="{BB962C8B-B14F-4D97-AF65-F5344CB8AC3E}">
        <p14:creationId xmlns:p14="http://schemas.microsoft.com/office/powerpoint/2010/main" val="3433025330"/>
      </p:ext>
    </p:extLst>
  </p:cSld>
  <p:clrMapOvr>
    <a:masterClrMapping/>
  </p:clrMapOvr>
  <p:extLst>
    <p:ext uri="{DCECCB84-F9BA-43D5-87BE-67443E8EF086}">
      <p15:sldGuideLst xmlns:p15="http://schemas.microsoft.com/office/powerpoint/2012/main">
        <p15:guide id="1" orient="horz">
          <p15:clr>
            <a:srgbClr val="FBAE40"/>
          </p15:clr>
        </p15:guide>
        <p15:guide id="2">
          <p15:clr>
            <a:srgbClr val="FBAE40"/>
          </p15:clr>
        </p15:guide>
        <p15:guide id="3" pos="5760">
          <p15:clr>
            <a:srgbClr val="FBAE40"/>
          </p15:clr>
        </p15:guide>
        <p15:guide id="4" orient="horz" pos="4320">
          <p15:clr>
            <a:srgbClr val="FBAE40"/>
          </p15:clr>
        </p15:guide>
        <p15:guide id="5" orient="horz" pos="2160">
          <p15:clr>
            <a:srgbClr val="FBAE40"/>
          </p15:clr>
        </p15:guide>
        <p15:guide id="6" pos="288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628650" y="6356351"/>
            <a:ext cx="2057400" cy="365125"/>
          </a:xfrm>
          <a:prstGeom prst="rect">
            <a:avLst/>
          </a:prstGeom>
        </p:spPr>
        <p:txBody>
          <a:bodyPr/>
          <a:lstStyle/>
          <a:p>
            <a:fld id="{80A21EFE-7879-4DF2-96D2-D3A8518C2082}" type="datetimeFigureOut">
              <a:rPr lang="zh-CN" altLang="en-US" smtClean="0"/>
              <a:t>2020/4/15</a:t>
            </a:fld>
            <a:endParaRPr lang="zh-CN" altLang="en-US"/>
          </a:p>
        </p:txBody>
      </p:sp>
      <p:sp>
        <p:nvSpPr>
          <p:cNvPr id="3" name="页脚占位符 2"/>
          <p:cNvSpPr>
            <a:spLocks noGrp="1"/>
          </p:cNvSpPr>
          <p:nvPr>
            <p:ph type="ftr" sz="quarter" idx="11"/>
          </p:nvPr>
        </p:nvSpPr>
        <p:spPr>
          <a:xfrm>
            <a:off x="3028950" y="6356351"/>
            <a:ext cx="30861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6457950" y="6356351"/>
            <a:ext cx="2057400" cy="365125"/>
          </a:xfrm>
          <a:prstGeom prst="rect">
            <a:avLst/>
          </a:prstGeom>
        </p:spPr>
        <p:txBody>
          <a:bodyPr/>
          <a:lstStyle/>
          <a:p>
            <a:fld id="{5B46856D-6626-46AD-A80F-B554AB29A0CE}" type="slidenum">
              <a:rPr lang="zh-CN" altLang="en-US" smtClean="0"/>
              <a:t>‹#›</a:t>
            </a:fld>
            <a:endParaRPr lang="zh-CN" altLang="en-US"/>
          </a:p>
        </p:txBody>
      </p:sp>
    </p:spTree>
    <p:extLst>
      <p:ext uri="{BB962C8B-B14F-4D97-AF65-F5344CB8AC3E}">
        <p14:creationId xmlns:p14="http://schemas.microsoft.com/office/powerpoint/2010/main" val="243502087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a:gsLst>
            <a:gs pos="100000">
              <a:schemeClr val="accent1"/>
            </a:gs>
            <a:gs pos="27000">
              <a:schemeClr val="accent2"/>
            </a:gs>
            <a:gs pos="0">
              <a:schemeClr val="accent3"/>
            </a:gs>
          </a:gsLst>
          <a:lin ang="5400000" scaled="0"/>
        </a:gradFill>
        <a:effectLst/>
      </p:bgPr>
    </p:bg>
    <p:spTree>
      <p:nvGrpSpPr>
        <p:cNvPr id="1" name=""/>
        <p:cNvGrpSpPr/>
        <p:nvPr/>
      </p:nvGrpSpPr>
      <p:grpSpPr>
        <a:xfrm>
          <a:off x="0" y="0"/>
          <a:ext cx="0" cy="0"/>
          <a:chOff x="0" y="0"/>
          <a:chExt cx="0" cy="0"/>
        </a:xfrm>
      </p:grpSpPr>
      <p:sp>
        <p:nvSpPr>
          <p:cNvPr id="22" name="任意多边形: 形状 21">
            <a:extLst>
              <a:ext uri="{FF2B5EF4-FFF2-40B4-BE49-F238E27FC236}">
                <a16:creationId xmlns:a16="http://schemas.microsoft.com/office/drawing/2014/main" xmlns="" id="{3FB1FAEC-1FA5-476B-8FB8-8140DC2195E2}"/>
              </a:ext>
            </a:extLst>
          </p:cNvPr>
          <p:cNvSpPr/>
          <p:nvPr userDrawn="1"/>
        </p:nvSpPr>
        <p:spPr>
          <a:xfrm flipV="1">
            <a:off x="-511152" y="0"/>
            <a:ext cx="10166304" cy="6858000"/>
          </a:xfrm>
          <a:custGeom>
            <a:avLst/>
            <a:gdLst>
              <a:gd name="connsiteX0" fmla="*/ 8156338 w 8366380"/>
              <a:gd name="connsiteY0" fmla="*/ 39536 h 5643804"/>
              <a:gd name="connsiteX1" fmla="*/ 8176107 w 8366380"/>
              <a:gd name="connsiteY1" fmla="*/ 19768 h 5643804"/>
              <a:gd name="connsiteX2" fmla="*/ 8156338 w 8366380"/>
              <a:gd name="connsiteY2" fmla="*/ 0 h 5643804"/>
              <a:gd name="connsiteX3" fmla="*/ 8136570 w 8366380"/>
              <a:gd name="connsiteY3" fmla="*/ 19768 h 5643804"/>
              <a:gd name="connsiteX4" fmla="*/ 8156338 w 8366380"/>
              <a:gd name="connsiteY4" fmla="*/ 39536 h 5643804"/>
              <a:gd name="connsiteX5" fmla="*/ 7963311 w 8366380"/>
              <a:gd name="connsiteY5" fmla="*/ 39536 h 5643804"/>
              <a:gd name="connsiteX6" fmla="*/ 7983079 w 8366380"/>
              <a:gd name="connsiteY6" fmla="*/ 19768 h 5643804"/>
              <a:gd name="connsiteX7" fmla="*/ 7963311 w 8366380"/>
              <a:gd name="connsiteY7" fmla="*/ 0 h 5643804"/>
              <a:gd name="connsiteX8" fmla="*/ 7943543 w 8366380"/>
              <a:gd name="connsiteY8" fmla="*/ 19768 h 5643804"/>
              <a:gd name="connsiteX9" fmla="*/ 7963311 w 8366380"/>
              <a:gd name="connsiteY9" fmla="*/ 39536 h 5643804"/>
              <a:gd name="connsiteX10" fmla="*/ 7770283 w 8366380"/>
              <a:gd name="connsiteY10" fmla="*/ 39536 h 5643804"/>
              <a:gd name="connsiteX11" fmla="*/ 7790052 w 8366380"/>
              <a:gd name="connsiteY11" fmla="*/ 19768 h 5643804"/>
              <a:gd name="connsiteX12" fmla="*/ 7770283 w 8366380"/>
              <a:gd name="connsiteY12" fmla="*/ 0 h 5643804"/>
              <a:gd name="connsiteX13" fmla="*/ 7750515 w 8366380"/>
              <a:gd name="connsiteY13" fmla="*/ 19768 h 5643804"/>
              <a:gd name="connsiteX14" fmla="*/ 7770283 w 8366380"/>
              <a:gd name="connsiteY14" fmla="*/ 39536 h 5643804"/>
              <a:gd name="connsiteX15" fmla="*/ 7577256 w 8366380"/>
              <a:gd name="connsiteY15" fmla="*/ 39536 h 5643804"/>
              <a:gd name="connsiteX16" fmla="*/ 7597024 w 8366380"/>
              <a:gd name="connsiteY16" fmla="*/ 19768 h 5643804"/>
              <a:gd name="connsiteX17" fmla="*/ 7577256 w 8366380"/>
              <a:gd name="connsiteY17" fmla="*/ 0 h 5643804"/>
              <a:gd name="connsiteX18" fmla="*/ 7557488 w 8366380"/>
              <a:gd name="connsiteY18" fmla="*/ 19768 h 5643804"/>
              <a:gd name="connsiteX19" fmla="*/ 7577256 w 8366380"/>
              <a:gd name="connsiteY19" fmla="*/ 39536 h 5643804"/>
              <a:gd name="connsiteX20" fmla="*/ 7384228 w 8366380"/>
              <a:gd name="connsiteY20" fmla="*/ 39536 h 5643804"/>
              <a:gd name="connsiteX21" fmla="*/ 7403996 w 8366380"/>
              <a:gd name="connsiteY21" fmla="*/ 19768 h 5643804"/>
              <a:gd name="connsiteX22" fmla="*/ 7384228 w 8366380"/>
              <a:gd name="connsiteY22" fmla="*/ 0 h 5643804"/>
              <a:gd name="connsiteX23" fmla="*/ 7364459 w 8366380"/>
              <a:gd name="connsiteY23" fmla="*/ 19768 h 5643804"/>
              <a:gd name="connsiteX24" fmla="*/ 7384228 w 8366380"/>
              <a:gd name="connsiteY24" fmla="*/ 39536 h 5643804"/>
              <a:gd name="connsiteX25" fmla="*/ 7191200 w 8366380"/>
              <a:gd name="connsiteY25" fmla="*/ 39536 h 5643804"/>
              <a:gd name="connsiteX26" fmla="*/ 7210968 w 8366380"/>
              <a:gd name="connsiteY26" fmla="*/ 19768 h 5643804"/>
              <a:gd name="connsiteX27" fmla="*/ 7191200 w 8366380"/>
              <a:gd name="connsiteY27" fmla="*/ 0 h 5643804"/>
              <a:gd name="connsiteX28" fmla="*/ 7171432 w 8366380"/>
              <a:gd name="connsiteY28" fmla="*/ 19768 h 5643804"/>
              <a:gd name="connsiteX29" fmla="*/ 7191200 w 8366380"/>
              <a:gd name="connsiteY29" fmla="*/ 39536 h 5643804"/>
              <a:gd name="connsiteX30" fmla="*/ 6998173 w 8366380"/>
              <a:gd name="connsiteY30" fmla="*/ 39536 h 5643804"/>
              <a:gd name="connsiteX31" fmla="*/ 7017941 w 8366380"/>
              <a:gd name="connsiteY31" fmla="*/ 19768 h 5643804"/>
              <a:gd name="connsiteX32" fmla="*/ 6998173 w 8366380"/>
              <a:gd name="connsiteY32" fmla="*/ 0 h 5643804"/>
              <a:gd name="connsiteX33" fmla="*/ 6978404 w 8366380"/>
              <a:gd name="connsiteY33" fmla="*/ 19768 h 5643804"/>
              <a:gd name="connsiteX34" fmla="*/ 6998173 w 8366380"/>
              <a:gd name="connsiteY34" fmla="*/ 39536 h 5643804"/>
              <a:gd name="connsiteX35" fmla="*/ 6805144 w 8366380"/>
              <a:gd name="connsiteY35" fmla="*/ 39536 h 5643804"/>
              <a:gd name="connsiteX36" fmla="*/ 6824913 w 8366380"/>
              <a:gd name="connsiteY36" fmla="*/ 19768 h 5643804"/>
              <a:gd name="connsiteX37" fmla="*/ 6805144 w 8366380"/>
              <a:gd name="connsiteY37" fmla="*/ 0 h 5643804"/>
              <a:gd name="connsiteX38" fmla="*/ 6785376 w 8366380"/>
              <a:gd name="connsiteY38" fmla="*/ 19768 h 5643804"/>
              <a:gd name="connsiteX39" fmla="*/ 6805144 w 8366380"/>
              <a:gd name="connsiteY39" fmla="*/ 39536 h 5643804"/>
              <a:gd name="connsiteX40" fmla="*/ 6612117 w 8366380"/>
              <a:gd name="connsiteY40" fmla="*/ 39536 h 5643804"/>
              <a:gd name="connsiteX41" fmla="*/ 6631885 w 8366380"/>
              <a:gd name="connsiteY41" fmla="*/ 19768 h 5643804"/>
              <a:gd name="connsiteX42" fmla="*/ 6612117 w 8366380"/>
              <a:gd name="connsiteY42" fmla="*/ 0 h 5643804"/>
              <a:gd name="connsiteX43" fmla="*/ 6592348 w 8366380"/>
              <a:gd name="connsiteY43" fmla="*/ 19768 h 5643804"/>
              <a:gd name="connsiteX44" fmla="*/ 6612117 w 8366380"/>
              <a:gd name="connsiteY44" fmla="*/ 39536 h 5643804"/>
              <a:gd name="connsiteX45" fmla="*/ 6403778 w 8366380"/>
              <a:gd name="connsiteY45" fmla="*/ 39536 h 5643804"/>
              <a:gd name="connsiteX46" fmla="*/ 6423546 w 8366380"/>
              <a:gd name="connsiteY46" fmla="*/ 19768 h 5643804"/>
              <a:gd name="connsiteX47" fmla="*/ 6403778 w 8366380"/>
              <a:gd name="connsiteY47" fmla="*/ 0 h 5643804"/>
              <a:gd name="connsiteX48" fmla="*/ 6384009 w 8366380"/>
              <a:gd name="connsiteY48" fmla="*/ 19768 h 5643804"/>
              <a:gd name="connsiteX49" fmla="*/ 6403778 w 8366380"/>
              <a:gd name="connsiteY49" fmla="*/ 39536 h 5643804"/>
              <a:gd name="connsiteX50" fmla="*/ 6210750 w 8366380"/>
              <a:gd name="connsiteY50" fmla="*/ 39536 h 5643804"/>
              <a:gd name="connsiteX51" fmla="*/ 6230519 w 8366380"/>
              <a:gd name="connsiteY51" fmla="*/ 19768 h 5643804"/>
              <a:gd name="connsiteX52" fmla="*/ 6210750 w 8366380"/>
              <a:gd name="connsiteY52" fmla="*/ 0 h 5643804"/>
              <a:gd name="connsiteX53" fmla="*/ 6190982 w 8366380"/>
              <a:gd name="connsiteY53" fmla="*/ 19768 h 5643804"/>
              <a:gd name="connsiteX54" fmla="*/ 6210750 w 8366380"/>
              <a:gd name="connsiteY54" fmla="*/ 39536 h 5643804"/>
              <a:gd name="connsiteX55" fmla="*/ 6017723 w 8366380"/>
              <a:gd name="connsiteY55" fmla="*/ 39536 h 5643804"/>
              <a:gd name="connsiteX56" fmla="*/ 6037491 w 8366380"/>
              <a:gd name="connsiteY56" fmla="*/ 19768 h 5643804"/>
              <a:gd name="connsiteX57" fmla="*/ 6017723 w 8366380"/>
              <a:gd name="connsiteY57" fmla="*/ 0 h 5643804"/>
              <a:gd name="connsiteX58" fmla="*/ 5997954 w 8366380"/>
              <a:gd name="connsiteY58" fmla="*/ 19768 h 5643804"/>
              <a:gd name="connsiteX59" fmla="*/ 6017723 w 8366380"/>
              <a:gd name="connsiteY59" fmla="*/ 39536 h 5643804"/>
              <a:gd name="connsiteX60" fmla="*/ 5824694 w 8366380"/>
              <a:gd name="connsiteY60" fmla="*/ 39536 h 5643804"/>
              <a:gd name="connsiteX61" fmla="*/ 5844463 w 8366380"/>
              <a:gd name="connsiteY61" fmla="*/ 19768 h 5643804"/>
              <a:gd name="connsiteX62" fmla="*/ 5824694 w 8366380"/>
              <a:gd name="connsiteY62" fmla="*/ 0 h 5643804"/>
              <a:gd name="connsiteX63" fmla="*/ 5804926 w 8366380"/>
              <a:gd name="connsiteY63" fmla="*/ 19768 h 5643804"/>
              <a:gd name="connsiteX64" fmla="*/ 5824694 w 8366380"/>
              <a:gd name="connsiteY64" fmla="*/ 39536 h 5643804"/>
              <a:gd name="connsiteX65" fmla="*/ 5631667 w 8366380"/>
              <a:gd name="connsiteY65" fmla="*/ 39536 h 5643804"/>
              <a:gd name="connsiteX66" fmla="*/ 5651435 w 8366380"/>
              <a:gd name="connsiteY66" fmla="*/ 19768 h 5643804"/>
              <a:gd name="connsiteX67" fmla="*/ 5631667 w 8366380"/>
              <a:gd name="connsiteY67" fmla="*/ 0 h 5643804"/>
              <a:gd name="connsiteX68" fmla="*/ 5611899 w 8366380"/>
              <a:gd name="connsiteY68" fmla="*/ 19768 h 5643804"/>
              <a:gd name="connsiteX69" fmla="*/ 5631667 w 8366380"/>
              <a:gd name="connsiteY69" fmla="*/ 39536 h 5643804"/>
              <a:gd name="connsiteX70" fmla="*/ 5438639 w 8366380"/>
              <a:gd name="connsiteY70" fmla="*/ 39536 h 5643804"/>
              <a:gd name="connsiteX71" fmla="*/ 5458408 w 8366380"/>
              <a:gd name="connsiteY71" fmla="*/ 19768 h 5643804"/>
              <a:gd name="connsiteX72" fmla="*/ 5438639 w 8366380"/>
              <a:gd name="connsiteY72" fmla="*/ 0 h 5643804"/>
              <a:gd name="connsiteX73" fmla="*/ 5418871 w 8366380"/>
              <a:gd name="connsiteY73" fmla="*/ 19768 h 5643804"/>
              <a:gd name="connsiteX74" fmla="*/ 5438639 w 8366380"/>
              <a:gd name="connsiteY74" fmla="*/ 39536 h 5643804"/>
              <a:gd name="connsiteX75" fmla="*/ 5245612 w 8366380"/>
              <a:gd name="connsiteY75" fmla="*/ 39536 h 5643804"/>
              <a:gd name="connsiteX76" fmla="*/ 5265380 w 8366380"/>
              <a:gd name="connsiteY76" fmla="*/ 19768 h 5643804"/>
              <a:gd name="connsiteX77" fmla="*/ 5245612 w 8366380"/>
              <a:gd name="connsiteY77" fmla="*/ 0 h 5643804"/>
              <a:gd name="connsiteX78" fmla="*/ 5225843 w 8366380"/>
              <a:gd name="connsiteY78" fmla="*/ 19768 h 5643804"/>
              <a:gd name="connsiteX79" fmla="*/ 5245612 w 8366380"/>
              <a:gd name="connsiteY79" fmla="*/ 39536 h 5643804"/>
              <a:gd name="connsiteX80" fmla="*/ 5052584 w 8366380"/>
              <a:gd name="connsiteY80" fmla="*/ 39536 h 5643804"/>
              <a:gd name="connsiteX81" fmla="*/ 5072353 w 8366380"/>
              <a:gd name="connsiteY81" fmla="*/ 19768 h 5643804"/>
              <a:gd name="connsiteX82" fmla="*/ 5052584 w 8366380"/>
              <a:gd name="connsiteY82" fmla="*/ 0 h 5643804"/>
              <a:gd name="connsiteX83" fmla="*/ 5032815 w 8366380"/>
              <a:gd name="connsiteY83" fmla="*/ 19768 h 5643804"/>
              <a:gd name="connsiteX84" fmla="*/ 5052584 w 8366380"/>
              <a:gd name="connsiteY84" fmla="*/ 39536 h 5643804"/>
              <a:gd name="connsiteX85" fmla="*/ 4859557 w 8366380"/>
              <a:gd name="connsiteY85" fmla="*/ 39536 h 5643804"/>
              <a:gd name="connsiteX86" fmla="*/ 4879324 w 8366380"/>
              <a:gd name="connsiteY86" fmla="*/ 19768 h 5643804"/>
              <a:gd name="connsiteX87" fmla="*/ 4859557 w 8366380"/>
              <a:gd name="connsiteY87" fmla="*/ 0 h 5643804"/>
              <a:gd name="connsiteX88" fmla="*/ 4839789 w 8366380"/>
              <a:gd name="connsiteY88" fmla="*/ 19768 h 5643804"/>
              <a:gd name="connsiteX89" fmla="*/ 4859557 w 8366380"/>
              <a:gd name="connsiteY89" fmla="*/ 39536 h 5643804"/>
              <a:gd name="connsiteX90" fmla="*/ 4666528 w 8366380"/>
              <a:gd name="connsiteY90" fmla="*/ 39536 h 5643804"/>
              <a:gd name="connsiteX91" fmla="*/ 4686297 w 8366380"/>
              <a:gd name="connsiteY91" fmla="*/ 19768 h 5643804"/>
              <a:gd name="connsiteX92" fmla="*/ 4666528 w 8366380"/>
              <a:gd name="connsiteY92" fmla="*/ 0 h 5643804"/>
              <a:gd name="connsiteX93" fmla="*/ 4646761 w 8366380"/>
              <a:gd name="connsiteY93" fmla="*/ 19768 h 5643804"/>
              <a:gd name="connsiteX94" fmla="*/ 4666528 w 8366380"/>
              <a:gd name="connsiteY94" fmla="*/ 39536 h 5643804"/>
              <a:gd name="connsiteX95" fmla="*/ 4473501 w 8366380"/>
              <a:gd name="connsiteY95" fmla="*/ 39536 h 5643804"/>
              <a:gd name="connsiteX96" fmla="*/ 4493269 w 8366380"/>
              <a:gd name="connsiteY96" fmla="*/ 19768 h 5643804"/>
              <a:gd name="connsiteX97" fmla="*/ 4473501 w 8366380"/>
              <a:gd name="connsiteY97" fmla="*/ 0 h 5643804"/>
              <a:gd name="connsiteX98" fmla="*/ 4453732 w 8366380"/>
              <a:gd name="connsiteY98" fmla="*/ 19768 h 5643804"/>
              <a:gd name="connsiteX99" fmla="*/ 4473501 w 8366380"/>
              <a:gd name="connsiteY99" fmla="*/ 39536 h 5643804"/>
              <a:gd name="connsiteX100" fmla="*/ 4280474 w 8366380"/>
              <a:gd name="connsiteY100" fmla="*/ 39536 h 5643804"/>
              <a:gd name="connsiteX101" fmla="*/ 4300242 w 8366380"/>
              <a:gd name="connsiteY101" fmla="*/ 19768 h 5643804"/>
              <a:gd name="connsiteX102" fmla="*/ 4280474 w 8366380"/>
              <a:gd name="connsiteY102" fmla="*/ 0 h 5643804"/>
              <a:gd name="connsiteX103" fmla="*/ 4260705 w 8366380"/>
              <a:gd name="connsiteY103" fmla="*/ 19768 h 5643804"/>
              <a:gd name="connsiteX104" fmla="*/ 4280474 w 8366380"/>
              <a:gd name="connsiteY104" fmla="*/ 39536 h 5643804"/>
              <a:gd name="connsiteX105" fmla="*/ 4058922 w 8366380"/>
              <a:gd name="connsiteY105" fmla="*/ 39536 h 5643804"/>
              <a:gd name="connsiteX106" fmla="*/ 4078690 w 8366380"/>
              <a:gd name="connsiteY106" fmla="*/ 19768 h 5643804"/>
              <a:gd name="connsiteX107" fmla="*/ 4058922 w 8366380"/>
              <a:gd name="connsiteY107" fmla="*/ 0 h 5643804"/>
              <a:gd name="connsiteX108" fmla="*/ 4039153 w 8366380"/>
              <a:gd name="connsiteY108" fmla="*/ 19768 h 5643804"/>
              <a:gd name="connsiteX109" fmla="*/ 4058922 w 8366380"/>
              <a:gd name="connsiteY109" fmla="*/ 39536 h 5643804"/>
              <a:gd name="connsiteX110" fmla="*/ 3865894 w 8366380"/>
              <a:gd name="connsiteY110" fmla="*/ 39536 h 5643804"/>
              <a:gd name="connsiteX111" fmla="*/ 3885662 w 8366380"/>
              <a:gd name="connsiteY111" fmla="*/ 19768 h 5643804"/>
              <a:gd name="connsiteX112" fmla="*/ 3865894 w 8366380"/>
              <a:gd name="connsiteY112" fmla="*/ 0 h 5643804"/>
              <a:gd name="connsiteX113" fmla="*/ 3846126 w 8366380"/>
              <a:gd name="connsiteY113" fmla="*/ 19768 h 5643804"/>
              <a:gd name="connsiteX114" fmla="*/ 3865894 w 8366380"/>
              <a:gd name="connsiteY114" fmla="*/ 39536 h 5643804"/>
              <a:gd name="connsiteX115" fmla="*/ 3672866 w 8366380"/>
              <a:gd name="connsiteY115" fmla="*/ 39536 h 5643804"/>
              <a:gd name="connsiteX116" fmla="*/ 3692634 w 8366380"/>
              <a:gd name="connsiteY116" fmla="*/ 19768 h 5643804"/>
              <a:gd name="connsiteX117" fmla="*/ 3672866 w 8366380"/>
              <a:gd name="connsiteY117" fmla="*/ 0 h 5643804"/>
              <a:gd name="connsiteX118" fmla="*/ 3653098 w 8366380"/>
              <a:gd name="connsiteY118" fmla="*/ 19768 h 5643804"/>
              <a:gd name="connsiteX119" fmla="*/ 3672866 w 8366380"/>
              <a:gd name="connsiteY119" fmla="*/ 39536 h 5643804"/>
              <a:gd name="connsiteX120" fmla="*/ 3479838 w 8366380"/>
              <a:gd name="connsiteY120" fmla="*/ 39536 h 5643804"/>
              <a:gd name="connsiteX121" fmla="*/ 3499606 w 8366380"/>
              <a:gd name="connsiteY121" fmla="*/ 19768 h 5643804"/>
              <a:gd name="connsiteX122" fmla="*/ 3479838 w 8366380"/>
              <a:gd name="connsiteY122" fmla="*/ 0 h 5643804"/>
              <a:gd name="connsiteX123" fmla="*/ 3460069 w 8366380"/>
              <a:gd name="connsiteY123" fmla="*/ 19768 h 5643804"/>
              <a:gd name="connsiteX124" fmla="*/ 3479838 w 8366380"/>
              <a:gd name="connsiteY124" fmla="*/ 39536 h 5643804"/>
              <a:gd name="connsiteX125" fmla="*/ 3286810 w 8366380"/>
              <a:gd name="connsiteY125" fmla="*/ 39536 h 5643804"/>
              <a:gd name="connsiteX126" fmla="*/ 3306579 w 8366380"/>
              <a:gd name="connsiteY126" fmla="*/ 19768 h 5643804"/>
              <a:gd name="connsiteX127" fmla="*/ 3286810 w 8366380"/>
              <a:gd name="connsiteY127" fmla="*/ 0 h 5643804"/>
              <a:gd name="connsiteX128" fmla="*/ 3267042 w 8366380"/>
              <a:gd name="connsiteY128" fmla="*/ 19768 h 5643804"/>
              <a:gd name="connsiteX129" fmla="*/ 3286810 w 8366380"/>
              <a:gd name="connsiteY129" fmla="*/ 39536 h 5643804"/>
              <a:gd name="connsiteX130" fmla="*/ 3093783 w 8366380"/>
              <a:gd name="connsiteY130" fmla="*/ 39536 h 5643804"/>
              <a:gd name="connsiteX131" fmla="*/ 3113551 w 8366380"/>
              <a:gd name="connsiteY131" fmla="*/ 19768 h 5643804"/>
              <a:gd name="connsiteX132" fmla="*/ 3093783 w 8366380"/>
              <a:gd name="connsiteY132" fmla="*/ 0 h 5643804"/>
              <a:gd name="connsiteX133" fmla="*/ 3074014 w 8366380"/>
              <a:gd name="connsiteY133" fmla="*/ 19768 h 5643804"/>
              <a:gd name="connsiteX134" fmla="*/ 3093783 w 8366380"/>
              <a:gd name="connsiteY134" fmla="*/ 39536 h 5643804"/>
              <a:gd name="connsiteX135" fmla="*/ 2900755 w 8366380"/>
              <a:gd name="connsiteY135" fmla="*/ 39536 h 5643804"/>
              <a:gd name="connsiteX136" fmla="*/ 2920524 w 8366380"/>
              <a:gd name="connsiteY136" fmla="*/ 19768 h 5643804"/>
              <a:gd name="connsiteX137" fmla="*/ 2900755 w 8366380"/>
              <a:gd name="connsiteY137" fmla="*/ 0 h 5643804"/>
              <a:gd name="connsiteX138" fmla="*/ 2880987 w 8366380"/>
              <a:gd name="connsiteY138" fmla="*/ 19768 h 5643804"/>
              <a:gd name="connsiteX139" fmla="*/ 2900755 w 8366380"/>
              <a:gd name="connsiteY139" fmla="*/ 39536 h 5643804"/>
              <a:gd name="connsiteX140" fmla="*/ 2707727 w 8366380"/>
              <a:gd name="connsiteY140" fmla="*/ 39536 h 5643804"/>
              <a:gd name="connsiteX141" fmla="*/ 2727495 w 8366380"/>
              <a:gd name="connsiteY141" fmla="*/ 19768 h 5643804"/>
              <a:gd name="connsiteX142" fmla="*/ 2707727 w 8366380"/>
              <a:gd name="connsiteY142" fmla="*/ 0 h 5643804"/>
              <a:gd name="connsiteX143" fmla="*/ 2687958 w 8366380"/>
              <a:gd name="connsiteY143" fmla="*/ 19768 h 5643804"/>
              <a:gd name="connsiteX144" fmla="*/ 2707727 w 8366380"/>
              <a:gd name="connsiteY144" fmla="*/ 39536 h 5643804"/>
              <a:gd name="connsiteX145" fmla="*/ 2514699 w 8366380"/>
              <a:gd name="connsiteY145" fmla="*/ 39536 h 5643804"/>
              <a:gd name="connsiteX146" fmla="*/ 2534468 w 8366380"/>
              <a:gd name="connsiteY146" fmla="*/ 19768 h 5643804"/>
              <a:gd name="connsiteX147" fmla="*/ 2514699 w 8366380"/>
              <a:gd name="connsiteY147" fmla="*/ 0 h 5643804"/>
              <a:gd name="connsiteX148" fmla="*/ 2494931 w 8366380"/>
              <a:gd name="connsiteY148" fmla="*/ 19768 h 5643804"/>
              <a:gd name="connsiteX149" fmla="*/ 2514699 w 8366380"/>
              <a:gd name="connsiteY149" fmla="*/ 39536 h 5643804"/>
              <a:gd name="connsiteX150" fmla="*/ 2321672 w 8366380"/>
              <a:gd name="connsiteY150" fmla="*/ 39536 h 5643804"/>
              <a:gd name="connsiteX151" fmla="*/ 2341440 w 8366380"/>
              <a:gd name="connsiteY151" fmla="*/ 19768 h 5643804"/>
              <a:gd name="connsiteX152" fmla="*/ 2321672 w 8366380"/>
              <a:gd name="connsiteY152" fmla="*/ 0 h 5643804"/>
              <a:gd name="connsiteX153" fmla="*/ 2301903 w 8366380"/>
              <a:gd name="connsiteY153" fmla="*/ 19768 h 5643804"/>
              <a:gd name="connsiteX154" fmla="*/ 2321672 w 8366380"/>
              <a:gd name="connsiteY154" fmla="*/ 39536 h 5643804"/>
              <a:gd name="connsiteX155" fmla="*/ 2128643 w 8366380"/>
              <a:gd name="connsiteY155" fmla="*/ 39536 h 5643804"/>
              <a:gd name="connsiteX156" fmla="*/ 2148412 w 8366380"/>
              <a:gd name="connsiteY156" fmla="*/ 19768 h 5643804"/>
              <a:gd name="connsiteX157" fmla="*/ 2128643 w 8366380"/>
              <a:gd name="connsiteY157" fmla="*/ 0 h 5643804"/>
              <a:gd name="connsiteX158" fmla="*/ 2108875 w 8366380"/>
              <a:gd name="connsiteY158" fmla="*/ 19768 h 5643804"/>
              <a:gd name="connsiteX159" fmla="*/ 2128643 w 8366380"/>
              <a:gd name="connsiteY159" fmla="*/ 39536 h 5643804"/>
              <a:gd name="connsiteX160" fmla="*/ 1935616 w 8366380"/>
              <a:gd name="connsiteY160" fmla="*/ 39536 h 5643804"/>
              <a:gd name="connsiteX161" fmla="*/ 1955384 w 8366380"/>
              <a:gd name="connsiteY161" fmla="*/ 19768 h 5643804"/>
              <a:gd name="connsiteX162" fmla="*/ 1935616 w 8366380"/>
              <a:gd name="connsiteY162" fmla="*/ 0 h 5643804"/>
              <a:gd name="connsiteX163" fmla="*/ 1915848 w 8366380"/>
              <a:gd name="connsiteY163" fmla="*/ 19768 h 5643804"/>
              <a:gd name="connsiteX164" fmla="*/ 1935616 w 8366380"/>
              <a:gd name="connsiteY164" fmla="*/ 39536 h 5643804"/>
              <a:gd name="connsiteX165" fmla="*/ 1727277 w 8366380"/>
              <a:gd name="connsiteY165" fmla="*/ 39536 h 5643804"/>
              <a:gd name="connsiteX166" fmla="*/ 1747045 w 8366380"/>
              <a:gd name="connsiteY166" fmla="*/ 19768 h 5643804"/>
              <a:gd name="connsiteX167" fmla="*/ 1727277 w 8366380"/>
              <a:gd name="connsiteY167" fmla="*/ 0 h 5643804"/>
              <a:gd name="connsiteX168" fmla="*/ 1707508 w 8366380"/>
              <a:gd name="connsiteY168" fmla="*/ 19768 h 5643804"/>
              <a:gd name="connsiteX169" fmla="*/ 1727277 w 8366380"/>
              <a:gd name="connsiteY169" fmla="*/ 39536 h 5643804"/>
              <a:gd name="connsiteX170" fmla="*/ 1534249 w 8366380"/>
              <a:gd name="connsiteY170" fmla="*/ 39536 h 5643804"/>
              <a:gd name="connsiteX171" fmla="*/ 1554018 w 8366380"/>
              <a:gd name="connsiteY171" fmla="*/ 19768 h 5643804"/>
              <a:gd name="connsiteX172" fmla="*/ 1534249 w 8366380"/>
              <a:gd name="connsiteY172" fmla="*/ 0 h 5643804"/>
              <a:gd name="connsiteX173" fmla="*/ 1514481 w 8366380"/>
              <a:gd name="connsiteY173" fmla="*/ 19768 h 5643804"/>
              <a:gd name="connsiteX174" fmla="*/ 1534249 w 8366380"/>
              <a:gd name="connsiteY174" fmla="*/ 39536 h 5643804"/>
              <a:gd name="connsiteX175" fmla="*/ 1341222 w 8366380"/>
              <a:gd name="connsiteY175" fmla="*/ 39536 h 5643804"/>
              <a:gd name="connsiteX176" fmla="*/ 1360990 w 8366380"/>
              <a:gd name="connsiteY176" fmla="*/ 19768 h 5643804"/>
              <a:gd name="connsiteX177" fmla="*/ 1341222 w 8366380"/>
              <a:gd name="connsiteY177" fmla="*/ 0 h 5643804"/>
              <a:gd name="connsiteX178" fmla="*/ 1321453 w 8366380"/>
              <a:gd name="connsiteY178" fmla="*/ 19768 h 5643804"/>
              <a:gd name="connsiteX179" fmla="*/ 1341222 w 8366380"/>
              <a:gd name="connsiteY179" fmla="*/ 39536 h 5643804"/>
              <a:gd name="connsiteX180" fmla="*/ 1148193 w 8366380"/>
              <a:gd name="connsiteY180" fmla="*/ 39536 h 5643804"/>
              <a:gd name="connsiteX181" fmla="*/ 1167962 w 8366380"/>
              <a:gd name="connsiteY181" fmla="*/ 19768 h 5643804"/>
              <a:gd name="connsiteX182" fmla="*/ 1148193 w 8366380"/>
              <a:gd name="connsiteY182" fmla="*/ 0 h 5643804"/>
              <a:gd name="connsiteX183" fmla="*/ 1128425 w 8366380"/>
              <a:gd name="connsiteY183" fmla="*/ 19768 h 5643804"/>
              <a:gd name="connsiteX184" fmla="*/ 1148193 w 8366380"/>
              <a:gd name="connsiteY184" fmla="*/ 39536 h 5643804"/>
              <a:gd name="connsiteX185" fmla="*/ 955166 w 8366380"/>
              <a:gd name="connsiteY185" fmla="*/ 39536 h 5643804"/>
              <a:gd name="connsiteX186" fmla="*/ 974934 w 8366380"/>
              <a:gd name="connsiteY186" fmla="*/ 19768 h 5643804"/>
              <a:gd name="connsiteX187" fmla="*/ 955166 w 8366380"/>
              <a:gd name="connsiteY187" fmla="*/ 0 h 5643804"/>
              <a:gd name="connsiteX188" fmla="*/ 935398 w 8366380"/>
              <a:gd name="connsiteY188" fmla="*/ 19768 h 5643804"/>
              <a:gd name="connsiteX189" fmla="*/ 955166 w 8366380"/>
              <a:gd name="connsiteY189" fmla="*/ 39536 h 5643804"/>
              <a:gd name="connsiteX190" fmla="*/ 762138 w 8366380"/>
              <a:gd name="connsiteY190" fmla="*/ 39536 h 5643804"/>
              <a:gd name="connsiteX191" fmla="*/ 781907 w 8366380"/>
              <a:gd name="connsiteY191" fmla="*/ 19768 h 5643804"/>
              <a:gd name="connsiteX192" fmla="*/ 762138 w 8366380"/>
              <a:gd name="connsiteY192" fmla="*/ 0 h 5643804"/>
              <a:gd name="connsiteX193" fmla="*/ 742370 w 8366380"/>
              <a:gd name="connsiteY193" fmla="*/ 19768 h 5643804"/>
              <a:gd name="connsiteX194" fmla="*/ 762138 w 8366380"/>
              <a:gd name="connsiteY194" fmla="*/ 39536 h 5643804"/>
              <a:gd name="connsiteX195" fmla="*/ 569111 w 8366380"/>
              <a:gd name="connsiteY195" fmla="*/ 39536 h 5643804"/>
              <a:gd name="connsiteX196" fmla="*/ 588879 w 8366380"/>
              <a:gd name="connsiteY196" fmla="*/ 19768 h 5643804"/>
              <a:gd name="connsiteX197" fmla="*/ 569111 w 8366380"/>
              <a:gd name="connsiteY197" fmla="*/ 0 h 5643804"/>
              <a:gd name="connsiteX198" fmla="*/ 549343 w 8366380"/>
              <a:gd name="connsiteY198" fmla="*/ 19768 h 5643804"/>
              <a:gd name="connsiteX199" fmla="*/ 569111 w 8366380"/>
              <a:gd name="connsiteY199" fmla="*/ 39536 h 5643804"/>
              <a:gd name="connsiteX200" fmla="*/ 376082 w 8366380"/>
              <a:gd name="connsiteY200" fmla="*/ 39536 h 5643804"/>
              <a:gd name="connsiteX201" fmla="*/ 395851 w 8366380"/>
              <a:gd name="connsiteY201" fmla="*/ 19768 h 5643804"/>
              <a:gd name="connsiteX202" fmla="*/ 376082 w 8366380"/>
              <a:gd name="connsiteY202" fmla="*/ 0 h 5643804"/>
              <a:gd name="connsiteX203" fmla="*/ 356314 w 8366380"/>
              <a:gd name="connsiteY203" fmla="*/ 19768 h 5643804"/>
              <a:gd name="connsiteX204" fmla="*/ 376082 w 8366380"/>
              <a:gd name="connsiteY204" fmla="*/ 39536 h 5643804"/>
              <a:gd name="connsiteX205" fmla="*/ 183055 w 8366380"/>
              <a:gd name="connsiteY205" fmla="*/ 39536 h 5643804"/>
              <a:gd name="connsiteX206" fmla="*/ 202823 w 8366380"/>
              <a:gd name="connsiteY206" fmla="*/ 19768 h 5643804"/>
              <a:gd name="connsiteX207" fmla="*/ 183055 w 8366380"/>
              <a:gd name="connsiteY207" fmla="*/ 0 h 5643804"/>
              <a:gd name="connsiteX208" fmla="*/ 163287 w 8366380"/>
              <a:gd name="connsiteY208" fmla="*/ 19768 h 5643804"/>
              <a:gd name="connsiteX209" fmla="*/ 183055 w 8366380"/>
              <a:gd name="connsiteY209" fmla="*/ 39536 h 5643804"/>
              <a:gd name="connsiteX210" fmla="*/ 0 w 8366380"/>
              <a:gd name="connsiteY210" fmla="*/ 233084 h 5643804"/>
              <a:gd name="connsiteX211" fmla="*/ 4006 w 8366380"/>
              <a:gd name="connsiteY211" fmla="*/ 231425 h 5643804"/>
              <a:gd name="connsiteX212" fmla="*/ 9796 w 8366380"/>
              <a:gd name="connsiteY212" fmla="*/ 217447 h 5643804"/>
              <a:gd name="connsiteX213" fmla="*/ 4006 w 8366380"/>
              <a:gd name="connsiteY213" fmla="*/ 203469 h 5643804"/>
              <a:gd name="connsiteX214" fmla="*/ 0 w 8366380"/>
              <a:gd name="connsiteY214" fmla="*/ 201810 h 5643804"/>
              <a:gd name="connsiteX215" fmla="*/ 8349367 w 8366380"/>
              <a:gd name="connsiteY215" fmla="*/ 237215 h 5643804"/>
              <a:gd name="connsiteX216" fmla="*/ 8363345 w 8366380"/>
              <a:gd name="connsiteY216" fmla="*/ 231425 h 5643804"/>
              <a:gd name="connsiteX217" fmla="*/ 8366380 w 8366380"/>
              <a:gd name="connsiteY217" fmla="*/ 224098 h 5643804"/>
              <a:gd name="connsiteX218" fmla="*/ 8366380 w 8366380"/>
              <a:gd name="connsiteY218" fmla="*/ 210796 h 5643804"/>
              <a:gd name="connsiteX219" fmla="*/ 8363345 w 8366380"/>
              <a:gd name="connsiteY219" fmla="*/ 203469 h 5643804"/>
              <a:gd name="connsiteX220" fmla="*/ 8349367 w 8366380"/>
              <a:gd name="connsiteY220" fmla="*/ 197679 h 5643804"/>
              <a:gd name="connsiteX221" fmla="*/ 8329598 w 8366380"/>
              <a:gd name="connsiteY221" fmla="*/ 217447 h 5643804"/>
              <a:gd name="connsiteX222" fmla="*/ 8349367 w 8366380"/>
              <a:gd name="connsiteY222" fmla="*/ 237215 h 5643804"/>
              <a:gd name="connsiteX223" fmla="*/ 8156338 w 8366380"/>
              <a:gd name="connsiteY223" fmla="*/ 237215 h 5643804"/>
              <a:gd name="connsiteX224" fmla="*/ 8176107 w 8366380"/>
              <a:gd name="connsiteY224" fmla="*/ 217447 h 5643804"/>
              <a:gd name="connsiteX225" fmla="*/ 8156338 w 8366380"/>
              <a:gd name="connsiteY225" fmla="*/ 197679 h 5643804"/>
              <a:gd name="connsiteX226" fmla="*/ 8136570 w 8366380"/>
              <a:gd name="connsiteY226" fmla="*/ 217447 h 5643804"/>
              <a:gd name="connsiteX227" fmla="*/ 8156338 w 8366380"/>
              <a:gd name="connsiteY227" fmla="*/ 237215 h 5643804"/>
              <a:gd name="connsiteX228" fmla="*/ 7963311 w 8366380"/>
              <a:gd name="connsiteY228" fmla="*/ 237215 h 5643804"/>
              <a:gd name="connsiteX229" fmla="*/ 7983079 w 8366380"/>
              <a:gd name="connsiteY229" fmla="*/ 217447 h 5643804"/>
              <a:gd name="connsiteX230" fmla="*/ 7963311 w 8366380"/>
              <a:gd name="connsiteY230" fmla="*/ 197679 h 5643804"/>
              <a:gd name="connsiteX231" fmla="*/ 7943543 w 8366380"/>
              <a:gd name="connsiteY231" fmla="*/ 217447 h 5643804"/>
              <a:gd name="connsiteX232" fmla="*/ 7963311 w 8366380"/>
              <a:gd name="connsiteY232" fmla="*/ 237215 h 5643804"/>
              <a:gd name="connsiteX233" fmla="*/ 7770283 w 8366380"/>
              <a:gd name="connsiteY233" fmla="*/ 237215 h 5643804"/>
              <a:gd name="connsiteX234" fmla="*/ 7790052 w 8366380"/>
              <a:gd name="connsiteY234" fmla="*/ 217447 h 5643804"/>
              <a:gd name="connsiteX235" fmla="*/ 7770283 w 8366380"/>
              <a:gd name="connsiteY235" fmla="*/ 197679 h 5643804"/>
              <a:gd name="connsiteX236" fmla="*/ 7750515 w 8366380"/>
              <a:gd name="connsiteY236" fmla="*/ 217447 h 5643804"/>
              <a:gd name="connsiteX237" fmla="*/ 7770283 w 8366380"/>
              <a:gd name="connsiteY237" fmla="*/ 237215 h 5643804"/>
              <a:gd name="connsiteX238" fmla="*/ 7577256 w 8366380"/>
              <a:gd name="connsiteY238" fmla="*/ 237215 h 5643804"/>
              <a:gd name="connsiteX239" fmla="*/ 7597024 w 8366380"/>
              <a:gd name="connsiteY239" fmla="*/ 217447 h 5643804"/>
              <a:gd name="connsiteX240" fmla="*/ 7577256 w 8366380"/>
              <a:gd name="connsiteY240" fmla="*/ 197679 h 5643804"/>
              <a:gd name="connsiteX241" fmla="*/ 7557488 w 8366380"/>
              <a:gd name="connsiteY241" fmla="*/ 217447 h 5643804"/>
              <a:gd name="connsiteX242" fmla="*/ 7577256 w 8366380"/>
              <a:gd name="connsiteY242" fmla="*/ 237215 h 5643804"/>
              <a:gd name="connsiteX243" fmla="*/ 7384228 w 8366380"/>
              <a:gd name="connsiteY243" fmla="*/ 237215 h 5643804"/>
              <a:gd name="connsiteX244" fmla="*/ 7403996 w 8366380"/>
              <a:gd name="connsiteY244" fmla="*/ 217447 h 5643804"/>
              <a:gd name="connsiteX245" fmla="*/ 7384228 w 8366380"/>
              <a:gd name="connsiteY245" fmla="*/ 197679 h 5643804"/>
              <a:gd name="connsiteX246" fmla="*/ 7364459 w 8366380"/>
              <a:gd name="connsiteY246" fmla="*/ 217447 h 5643804"/>
              <a:gd name="connsiteX247" fmla="*/ 7384228 w 8366380"/>
              <a:gd name="connsiteY247" fmla="*/ 237215 h 5643804"/>
              <a:gd name="connsiteX248" fmla="*/ 7191200 w 8366380"/>
              <a:gd name="connsiteY248" fmla="*/ 237215 h 5643804"/>
              <a:gd name="connsiteX249" fmla="*/ 7210968 w 8366380"/>
              <a:gd name="connsiteY249" fmla="*/ 217447 h 5643804"/>
              <a:gd name="connsiteX250" fmla="*/ 7191200 w 8366380"/>
              <a:gd name="connsiteY250" fmla="*/ 197679 h 5643804"/>
              <a:gd name="connsiteX251" fmla="*/ 7171432 w 8366380"/>
              <a:gd name="connsiteY251" fmla="*/ 217447 h 5643804"/>
              <a:gd name="connsiteX252" fmla="*/ 7191200 w 8366380"/>
              <a:gd name="connsiteY252" fmla="*/ 237215 h 5643804"/>
              <a:gd name="connsiteX253" fmla="*/ 6998173 w 8366380"/>
              <a:gd name="connsiteY253" fmla="*/ 237215 h 5643804"/>
              <a:gd name="connsiteX254" fmla="*/ 7017941 w 8366380"/>
              <a:gd name="connsiteY254" fmla="*/ 217447 h 5643804"/>
              <a:gd name="connsiteX255" fmla="*/ 6998173 w 8366380"/>
              <a:gd name="connsiteY255" fmla="*/ 197679 h 5643804"/>
              <a:gd name="connsiteX256" fmla="*/ 6978404 w 8366380"/>
              <a:gd name="connsiteY256" fmla="*/ 217447 h 5643804"/>
              <a:gd name="connsiteX257" fmla="*/ 6998173 w 8366380"/>
              <a:gd name="connsiteY257" fmla="*/ 237215 h 5643804"/>
              <a:gd name="connsiteX258" fmla="*/ 6805144 w 8366380"/>
              <a:gd name="connsiteY258" fmla="*/ 237215 h 5643804"/>
              <a:gd name="connsiteX259" fmla="*/ 6824913 w 8366380"/>
              <a:gd name="connsiteY259" fmla="*/ 217447 h 5643804"/>
              <a:gd name="connsiteX260" fmla="*/ 6805144 w 8366380"/>
              <a:gd name="connsiteY260" fmla="*/ 197679 h 5643804"/>
              <a:gd name="connsiteX261" fmla="*/ 6785376 w 8366380"/>
              <a:gd name="connsiteY261" fmla="*/ 217447 h 5643804"/>
              <a:gd name="connsiteX262" fmla="*/ 6805144 w 8366380"/>
              <a:gd name="connsiteY262" fmla="*/ 237215 h 5643804"/>
              <a:gd name="connsiteX263" fmla="*/ 6612117 w 8366380"/>
              <a:gd name="connsiteY263" fmla="*/ 237215 h 5643804"/>
              <a:gd name="connsiteX264" fmla="*/ 6631885 w 8366380"/>
              <a:gd name="connsiteY264" fmla="*/ 217447 h 5643804"/>
              <a:gd name="connsiteX265" fmla="*/ 6612117 w 8366380"/>
              <a:gd name="connsiteY265" fmla="*/ 197679 h 5643804"/>
              <a:gd name="connsiteX266" fmla="*/ 6592348 w 8366380"/>
              <a:gd name="connsiteY266" fmla="*/ 217447 h 5643804"/>
              <a:gd name="connsiteX267" fmla="*/ 6612117 w 8366380"/>
              <a:gd name="connsiteY267" fmla="*/ 237215 h 5643804"/>
              <a:gd name="connsiteX268" fmla="*/ 6403778 w 8366380"/>
              <a:gd name="connsiteY268" fmla="*/ 237215 h 5643804"/>
              <a:gd name="connsiteX269" fmla="*/ 6423546 w 8366380"/>
              <a:gd name="connsiteY269" fmla="*/ 217447 h 5643804"/>
              <a:gd name="connsiteX270" fmla="*/ 6403778 w 8366380"/>
              <a:gd name="connsiteY270" fmla="*/ 197679 h 5643804"/>
              <a:gd name="connsiteX271" fmla="*/ 6384009 w 8366380"/>
              <a:gd name="connsiteY271" fmla="*/ 217447 h 5643804"/>
              <a:gd name="connsiteX272" fmla="*/ 6403778 w 8366380"/>
              <a:gd name="connsiteY272" fmla="*/ 237215 h 5643804"/>
              <a:gd name="connsiteX273" fmla="*/ 6210750 w 8366380"/>
              <a:gd name="connsiteY273" fmla="*/ 237215 h 5643804"/>
              <a:gd name="connsiteX274" fmla="*/ 6230519 w 8366380"/>
              <a:gd name="connsiteY274" fmla="*/ 217447 h 5643804"/>
              <a:gd name="connsiteX275" fmla="*/ 6210750 w 8366380"/>
              <a:gd name="connsiteY275" fmla="*/ 197679 h 5643804"/>
              <a:gd name="connsiteX276" fmla="*/ 6190982 w 8366380"/>
              <a:gd name="connsiteY276" fmla="*/ 217447 h 5643804"/>
              <a:gd name="connsiteX277" fmla="*/ 6210750 w 8366380"/>
              <a:gd name="connsiteY277" fmla="*/ 237215 h 5643804"/>
              <a:gd name="connsiteX278" fmla="*/ 6017723 w 8366380"/>
              <a:gd name="connsiteY278" fmla="*/ 237215 h 5643804"/>
              <a:gd name="connsiteX279" fmla="*/ 6037491 w 8366380"/>
              <a:gd name="connsiteY279" fmla="*/ 217447 h 5643804"/>
              <a:gd name="connsiteX280" fmla="*/ 6017723 w 8366380"/>
              <a:gd name="connsiteY280" fmla="*/ 197679 h 5643804"/>
              <a:gd name="connsiteX281" fmla="*/ 5997954 w 8366380"/>
              <a:gd name="connsiteY281" fmla="*/ 217447 h 5643804"/>
              <a:gd name="connsiteX282" fmla="*/ 6017723 w 8366380"/>
              <a:gd name="connsiteY282" fmla="*/ 237215 h 5643804"/>
              <a:gd name="connsiteX283" fmla="*/ 5824694 w 8366380"/>
              <a:gd name="connsiteY283" fmla="*/ 237215 h 5643804"/>
              <a:gd name="connsiteX284" fmla="*/ 5844463 w 8366380"/>
              <a:gd name="connsiteY284" fmla="*/ 217447 h 5643804"/>
              <a:gd name="connsiteX285" fmla="*/ 5824694 w 8366380"/>
              <a:gd name="connsiteY285" fmla="*/ 197679 h 5643804"/>
              <a:gd name="connsiteX286" fmla="*/ 5804926 w 8366380"/>
              <a:gd name="connsiteY286" fmla="*/ 217447 h 5643804"/>
              <a:gd name="connsiteX287" fmla="*/ 5824694 w 8366380"/>
              <a:gd name="connsiteY287" fmla="*/ 237215 h 5643804"/>
              <a:gd name="connsiteX288" fmla="*/ 5631667 w 8366380"/>
              <a:gd name="connsiteY288" fmla="*/ 237215 h 5643804"/>
              <a:gd name="connsiteX289" fmla="*/ 5651435 w 8366380"/>
              <a:gd name="connsiteY289" fmla="*/ 217447 h 5643804"/>
              <a:gd name="connsiteX290" fmla="*/ 5631667 w 8366380"/>
              <a:gd name="connsiteY290" fmla="*/ 197679 h 5643804"/>
              <a:gd name="connsiteX291" fmla="*/ 5611899 w 8366380"/>
              <a:gd name="connsiteY291" fmla="*/ 217447 h 5643804"/>
              <a:gd name="connsiteX292" fmla="*/ 5631667 w 8366380"/>
              <a:gd name="connsiteY292" fmla="*/ 237215 h 5643804"/>
              <a:gd name="connsiteX293" fmla="*/ 5438639 w 8366380"/>
              <a:gd name="connsiteY293" fmla="*/ 237215 h 5643804"/>
              <a:gd name="connsiteX294" fmla="*/ 5458408 w 8366380"/>
              <a:gd name="connsiteY294" fmla="*/ 217447 h 5643804"/>
              <a:gd name="connsiteX295" fmla="*/ 5438639 w 8366380"/>
              <a:gd name="connsiteY295" fmla="*/ 197679 h 5643804"/>
              <a:gd name="connsiteX296" fmla="*/ 5418871 w 8366380"/>
              <a:gd name="connsiteY296" fmla="*/ 217447 h 5643804"/>
              <a:gd name="connsiteX297" fmla="*/ 5438639 w 8366380"/>
              <a:gd name="connsiteY297" fmla="*/ 237215 h 5643804"/>
              <a:gd name="connsiteX298" fmla="*/ 5245612 w 8366380"/>
              <a:gd name="connsiteY298" fmla="*/ 237215 h 5643804"/>
              <a:gd name="connsiteX299" fmla="*/ 5265380 w 8366380"/>
              <a:gd name="connsiteY299" fmla="*/ 217447 h 5643804"/>
              <a:gd name="connsiteX300" fmla="*/ 5245612 w 8366380"/>
              <a:gd name="connsiteY300" fmla="*/ 197679 h 5643804"/>
              <a:gd name="connsiteX301" fmla="*/ 5225843 w 8366380"/>
              <a:gd name="connsiteY301" fmla="*/ 217447 h 5643804"/>
              <a:gd name="connsiteX302" fmla="*/ 5245612 w 8366380"/>
              <a:gd name="connsiteY302" fmla="*/ 237215 h 5643804"/>
              <a:gd name="connsiteX303" fmla="*/ 5052584 w 8366380"/>
              <a:gd name="connsiteY303" fmla="*/ 237215 h 5643804"/>
              <a:gd name="connsiteX304" fmla="*/ 5072353 w 8366380"/>
              <a:gd name="connsiteY304" fmla="*/ 217447 h 5643804"/>
              <a:gd name="connsiteX305" fmla="*/ 5052584 w 8366380"/>
              <a:gd name="connsiteY305" fmla="*/ 197679 h 5643804"/>
              <a:gd name="connsiteX306" fmla="*/ 5032815 w 8366380"/>
              <a:gd name="connsiteY306" fmla="*/ 217447 h 5643804"/>
              <a:gd name="connsiteX307" fmla="*/ 5052584 w 8366380"/>
              <a:gd name="connsiteY307" fmla="*/ 237215 h 5643804"/>
              <a:gd name="connsiteX308" fmla="*/ 4859557 w 8366380"/>
              <a:gd name="connsiteY308" fmla="*/ 237215 h 5643804"/>
              <a:gd name="connsiteX309" fmla="*/ 4879324 w 8366380"/>
              <a:gd name="connsiteY309" fmla="*/ 217447 h 5643804"/>
              <a:gd name="connsiteX310" fmla="*/ 4859557 w 8366380"/>
              <a:gd name="connsiteY310" fmla="*/ 197679 h 5643804"/>
              <a:gd name="connsiteX311" fmla="*/ 4839789 w 8366380"/>
              <a:gd name="connsiteY311" fmla="*/ 217447 h 5643804"/>
              <a:gd name="connsiteX312" fmla="*/ 4859557 w 8366380"/>
              <a:gd name="connsiteY312" fmla="*/ 237215 h 5643804"/>
              <a:gd name="connsiteX313" fmla="*/ 4666528 w 8366380"/>
              <a:gd name="connsiteY313" fmla="*/ 237215 h 5643804"/>
              <a:gd name="connsiteX314" fmla="*/ 4686297 w 8366380"/>
              <a:gd name="connsiteY314" fmla="*/ 217447 h 5643804"/>
              <a:gd name="connsiteX315" fmla="*/ 4666528 w 8366380"/>
              <a:gd name="connsiteY315" fmla="*/ 197679 h 5643804"/>
              <a:gd name="connsiteX316" fmla="*/ 4646761 w 8366380"/>
              <a:gd name="connsiteY316" fmla="*/ 217447 h 5643804"/>
              <a:gd name="connsiteX317" fmla="*/ 4666528 w 8366380"/>
              <a:gd name="connsiteY317" fmla="*/ 237215 h 5643804"/>
              <a:gd name="connsiteX318" fmla="*/ 4473501 w 8366380"/>
              <a:gd name="connsiteY318" fmla="*/ 237215 h 5643804"/>
              <a:gd name="connsiteX319" fmla="*/ 4493269 w 8366380"/>
              <a:gd name="connsiteY319" fmla="*/ 217447 h 5643804"/>
              <a:gd name="connsiteX320" fmla="*/ 4473501 w 8366380"/>
              <a:gd name="connsiteY320" fmla="*/ 197679 h 5643804"/>
              <a:gd name="connsiteX321" fmla="*/ 4453732 w 8366380"/>
              <a:gd name="connsiteY321" fmla="*/ 217447 h 5643804"/>
              <a:gd name="connsiteX322" fmla="*/ 4473501 w 8366380"/>
              <a:gd name="connsiteY322" fmla="*/ 237215 h 5643804"/>
              <a:gd name="connsiteX323" fmla="*/ 4280474 w 8366380"/>
              <a:gd name="connsiteY323" fmla="*/ 237215 h 5643804"/>
              <a:gd name="connsiteX324" fmla="*/ 4300242 w 8366380"/>
              <a:gd name="connsiteY324" fmla="*/ 217447 h 5643804"/>
              <a:gd name="connsiteX325" fmla="*/ 4280474 w 8366380"/>
              <a:gd name="connsiteY325" fmla="*/ 197679 h 5643804"/>
              <a:gd name="connsiteX326" fmla="*/ 4260705 w 8366380"/>
              <a:gd name="connsiteY326" fmla="*/ 217447 h 5643804"/>
              <a:gd name="connsiteX327" fmla="*/ 4280474 w 8366380"/>
              <a:gd name="connsiteY327" fmla="*/ 237215 h 5643804"/>
              <a:gd name="connsiteX328" fmla="*/ 4058922 w 8366380"/>
              <a:gd name="connsiteY328" fmla="*/ 237215 h 5643804"/>
              <a:gd name="connsiteX329" fmla="*/ 4078690 w 8366380"/>
              <a:gd name="connsiteY329" fmla="*/ 217447 h 5643804"/>
              <a:gd name="connsiteX330" fmla="*/ 4058922 w 8366380"/>
              <a:gd name="connsiteY330" fmla="*/ 197679 h 5643804"/>
              <a:gd name="connsiteX331" fmla="*/ 4039153 w 8366380"/>
              <a:gd name="connsiteY331" fmla="*/ 217447 h 5643804"/>
              <a:gd name="connsiteX332" fmla="*/ 4058922 w 8366380"/>
              <a:gd name="connsiteY332" fmla="*/ 237215 h 5643804"/>
              <a:gd name="connsiteX333" fmla="*/ 3865894 w 8366380"/>
              <a:gd name="connsiteY333" fmla="*/ 237215 h 5643804"/>
              <a:gd name="connsiteX334" fmla="*/ 3885662 w 8366380"/>
              <a:gd name="connsiteY334" fmla="*/ 217447 h 5643804"/>
              <a:gd name="connsiteX335" fmla="*/ 3865894 w 8366380"/>
              <a:gd name="connsiteY335" fmla="*/ 197679 h 5643804"/>
              <a:gd name="connsiteX336" fmla="*/ 3846126 w 8366380"/>
              <a:gd name="connsiteY336" fmla="*/ 217447 h 5643804"/>
              <a:gd name="connsiteX337" fmla="*/ 3865894 w 8366380"/>
              <a:gd name="connsiteY337" fmla="*/ 237215 h 5643804"/>
              <a:gd name="connsiteX338" fmla="*/ 3672866 w 8366380"/>
              <a:gd name="connsiteY338" fmla="*/ 237215 h 5643804"/>
              <a:gd name="connsiteX339" fmla="*/ 3692634 w 8366380"/>
              <a:gd name="connsiteY339" fmla="*/ 217447 h 5643804"/>
              <a:gd name="connsiteX340" fmla="*/ 3672866 w 8366380"/>
              <a:gd name="connsiteY340" fmla="*/ 197679 h 5643804"/>
              <a:gd name="connsiteX341" fmla="*/ 3653098 w 8366380"/>
              <a:gd name="connsiteY341" fmla="*/ 217447 h 5643804"/>
              <a:gd name="connsiteX342" fmla="*/ 3672866 w 8366380"/>
              <a:gd name="connsiteY342" fmla="*/ 237215 h 5643804"/>
              <a:gd name="connsiteX343" fmla="*/ 3479838 w 8366380"/>
              <a:gd name="connsiteY343" fmla="*/ 237215 h 5643804"/>
              <a:gd name="connsiteX344" fmla="*/ 3499606 w 8366380"/>
              <a:gd name="connsiteY344" fmla="*/ 217447 h 5643804"/>
              <a:gd name="connsiteX345" fmla="*/ 3479838 w 8366380"/>
              <a:gd name="connsiteY345" fmla="*/ 197679 h 5643804"/>
              <a:gd name="connsiteX346" fmla="*/ 3460069 w 8366380"/>
              <a:gd name="connsiteY346" fmla="*/ 217447 h 5643804"/>
              <a:gd name="connsiteX347" fmla="*/ 3479838 w 8366380"/>
              <a:gd name="connsiteY347" fmla="*/ 237215 h 5643804"/>
              <a:gd name="connsiteX348" fmla="*/ 3286810 w 8366380"/>
              <a:gd name="connsiteY348" fmla="*/ 237215 h 5643804"/>
              <a:gd name="connsiteX349" fmla="*/ 3306579 w 8366380"/>
              <a:gd name="connsiteY349" fmla="*/ 217447 h 5643804"/>
              <a:gd name="connsiteX350" fmla="*/ 3286810 w 8366380"/>
              <a:gd name="connsiteY350" fmla="*/ 197679 h 5643804"/>
              <a:gd name="connsiteX351" fmla="*/ 3267042 w 8366380"/>
              <a:gd name="connsiteY351" fmla="*/ 217447 h 5643804"/>
              <a:gd name="connsiteX352" fmla="*/ 3286810 w 8366380"/>
              <a:gd name="connsiteY352" fmla="*/ 237215 h 5643804"/>
              <a:gd name="connsiteX353" fmla="*/ 3093783 w 8366380"/>
              <a:gd name="connsiteY353" fmla="*/ 237215 h 5643804"/>
              <a:gd name="connsiteX354" fmla="*/ 3113551 w 8366380"/>
              <a:gd name="connsiteY354" fmla="*/ 217447 h 5643804"/>
              <a:gd name="connsiteX355" fmla="*/ 3093783 w 8366380"/>
              <a:gd name="connsiteY355" fmla="*/ 197679 h 5643804"/>
              <a:gd name="connsiteX356" fmla="*/ 3074014 w 8366380"/>
              <a:gd name="connsiteY356" fmla="*/ 217447 h 5643804"/>
              <a:gd name="connsiteX357" fmla="*/ 3093783 w 8366380"/>
              <a:gd name="connsiteY357" fmla="*/ 237215 h 5643804"/>
              <a:gd name="connsiteX358" fmla="*/ 2900755 w 8366380"/>
              <a:gd name="connsiteY358" fmla="*/ 237215 h 5643804"/>
              <a:gd name="connsiteX359" fmla="*/ 2920524 w 8366380"/>
              <a:gd name="connsiteY359" fmla="*/ 217447 h 5643804"/>
              <a:gd name="connsiteX360" fmla="*/ 2900755 w 8366380"/>
              <a:gd name="connsiteY360" fmla="*/ 197679 h 5643804"/>
              <a:gd name="connsiteX361" fmla="*/ 2880987 w 8366380"/>
              <a:gd name="connsiteY361" fmla="*/ 217447 h 5643804"/>
              <a:gd name="connsiteX362" fmla="*/ 2900755 w 8366380"/>
              <a:gd name="connsiteY362" fmla="*/ 237215 h 5643804"/>
              <a:gd name="connsiteX363" fmla="*/ 2707727 w 8366380"/>
              <a:gd name="connsiteY363" fmla="*/ 237215 h 5643804"/>
              <a:gd name="connsiteX364" fmla="*/ 2727495 w 8366380"/>
              <a:gd name="connsiteY364" fmla="*/ 217447 h 5643804"/>
              <a:gd name="connsiteX365" fmla="*/ 2707727 w 8366380"/>
              <a:gd name="connsiteY365" fmla="*/ 197679 h 5643804"/>
              <a:gd name="connsiteX366" fmla="*/ 2687958 w 8366380"/>
              <a:gd name="connsiteY366" fmla="*/ 217447 h 5643804"/>
              <a:gd name="connsiteX367" fmla="*/ 2707727 w 8366380"/>
              <a:gd name="connsiteY367" fmla="*/ 237215 h 5643804"/>
              <a:gd name="connsiteX368" fmla="*/ 2514699 w 8366380"/>
              <a:gd name="connsiteY368" fmla="*/ 237215 h 5643804"/>
              <a:gd name="connsiteX369" fmla="*/ 2534468 w 8366380"/>
              <a:gd name="connsiteY369" fmla="*/ 217447 h 5643804"/>
              <a:gd name="connsiteX370" fmla="*/ 2514699 w 8366380"/>
              <a:gd name="connsiteY370" fmla="*/ 197679 h 5643804"/>
              <a:gd name="connsiteX371" fmla="*/ 2494931 w 8366380"/>
              <a:gd name="connsiteY371" fmla="*/ 217447 h 5643804"/>
              <a:gd name="connsiteX372" fmla="*/ 2514699 w 8366380"/>
              <a:gd name="connsiteY372" fmla="*/ 237215 h 5643804"/>
              <a:gd name="connsiteX373" fmla="*/ 2321672 w 8366380"/>
              <a:gd name="connsiteY373" fmla="*/ 237215 h 5643804"/>
              <a:gd name="connsiteX374" fmla="*/ 2341440 w 8366380"/>
              <a:gd name="connsiteY374" fmla="*/ 217447 h 5643804"/>
              <a:gd name="connsiteX375" fmla="*/ 2321672 w 8366380"/>
              <a:gd name="connsiteY375" fmla="*/ 197679 h 5643804"/>
              <a:gd name="connsiteX376" fmla="*/ 2301903 w 8366380"/>
              <a:gd name="connsiteY376" fmla="*/ 217447 h 5643804"/>
              <a:gd name="connsiteX377" fmla="*/ 2321672 w 8366380"/>
              <a:gd name="connsiteY377" fmla="*/ 237215 h 5643804"/>
              <a:gd name="connsiteX378" fmla="*/ 2128643 w 8366380"/>
              <a:gd name="connsiteY378" fmla="*/ 237215 h 5643804"/>
              <a:gd name="connsiteX379" fmla="*/ 2148412 w 8366380"/>
              <a:gd name="connsiteY379" fmla="*/ 217447 h 5643804"/>
              <a:gd name="connsiteX380" fmla="*/ 2128643 w 8366380"/>
              <a:gd name="connsiteY380" fmla="*/ 197679 h 5643804"/>
              <a:gd name="connsiteX381" fmla="*/ 2108875 w 8366380"/>
              <a:gd name="connsiteY381" fmla="*/ 217447 h 5643804"/>
              <a:gd name="connsiteX382" fmla="*/ 2128643 w 8366380"/>
              <a:gd name="connsiteY382" fmla="*/ 237215 h 5643804"/>
              <a:gd name="connsiteX383" fmla="*/ 1935616 w 8366380"/>
              <a:gd name="connsiteY383" fmla="*/ 237215 h 5643804"/>
              <a:gd name="connsiteX384" fmla="*/ 1955384 w 8366380"/>
              <a:gd name="connsiteY384" fmla="*/ 217447 h 5643804"/>
              <a:gd name="connsiteX385" fmla="*/ 1935616 w 8366380"/>
              <a:gd name="connsiteY385" fmla="*/ 197679 h 5643804"/>
              <a:gd name="connsiteX386" fmla="*/ 1915848 w 8366380"/>
              <a:gd name="connsiteY386" fmla="*/ 217447 h 5643804"/>
              <a:gd name="connsiteX387" fmla="*/ 1935616 w 8366380"/>
              <a:gd name="connsiteY387" fmla="*/ 237215 h 5643804"/>
              <a:gd name="connsiteX388" fmla="*/ 1727277 w 8366380"/>
              <a:gd name="connsiteY388" fmla="*/ 237215 h 5643804"/>
              <a:gd name="connsiteX389" fmla="*/ 1747045 w 8366380"/>
              <a:gd name="connsiteY389" fmla="*/ 217447 h 5643804"/>
              <a:gd name="connsiteX390" fmla="*/ 1727277 w 8366380"/>
              <a:gd name="connsiteY390" fmla="*/ 197679 h 5643804"/>
              <a:gd name="connsiteX391" fmla="*/ 1707508 w 8366380"/>
              <a:gd name="connsiteY391" fmla="*/ 217447 h 5643804"/>
              <a:gd name="connsiteX392" fmla="*/ 1727277 w 8366380"/>
              <a:gd name="connsiteY392" fmla="*/ 237215 h 5643804"/>
              <a:gd name="connsiteX393" fmla="*/ 1534249 w 8366380"/>
              <a:gd name="connsiteY393" fmla="*/ 237215 h 5643804"/>
              <a:gd name="connsiteX394" fmla="*/ 1554018 w 8366380"/>
              <a:gd name="connsiteY394" fmla="*/ 217447 h 5643804"/>
              <a:gd name="connsiteX395" fmla="*/ 1534249 w 8366380"/>
              <a:gd name="connsiteY395" fmla="*/ 197679 h 5643804"/>
              <a:gd name="connsiteX396" fmla="*/ 1514481 w 8366380"/>
              <a:gd name="connsiteY396" fmla="*/ 217447 h 5643804"/>
              <a:gd name="connsiteX397" fmla="*/ 1534249 w 8366380"/>
              <a:gd name="connsiteY397" fmla="*/ 237215 h 5643804"/>
              <a:gd name="connsiteX398" fmla="*/ 1341222 w 8366380"/>
              <a:gd name="connsiteY398" fmla="*/ 237215 h 5643804"/>
              <a:gd name="connsiteX399" fmla="*/ 1360990 w 8366380"/>
              <a:gd name="connsiteY399" fmla="*/ 217447 h 5643804"/>
              <a:gd name="connsiteX400" fmla="*/ 1341222 w 8366380"/>
              <a:gd name="connsiteY400" fmla="*/ 197679 h 5643804"/>
              <a:gd name="connsiteX401" fmla="*/ 1321453 w 8366380"/>
              <a:gd name="connsiteY401" fmla="*/ 217447 h 5643804"/>
              <a:gd name="connsiteX402" fmla="*/ 1341222 w 8366380"/>
              <a:gd name="connsiteY402" fmla="*/ 237215 h 5643804"/>
              <a:gd name="connsiteX403" fmla="*/ 1148193 w 8366380"/>
              <a:gd name="connsiteY403" fmla="*/ 237215 h 5643804"/>
              <a:gd name="connsiteX404" fmla="*/ 1167962 w 8366380"/>
              <a:gd name="connsiteY404" fmla="*/ 217447 h 5643804"/>
              <a:gd name="connsiteX405" fmla="*/ 1148193 w 8366380"/>
              <a:gd name="connsiteY405" fmla="*/ 197679 h 5643804"/>
              <a:gd name="connsiteX406" fmla="*/ 1128425 w 8366380"/>
              <a:gd name="connsiteY406" fmla="*/ 217447 h 5643804"/>
              <a:gd name="connsiteX407" fmla="*/ 1148193 w 8366380"/>
              <a:gd name="connsiteY407" fmla="*/ 237215 h 5643804"/>
              <a:gd name="connsiteX408" fmla="*/ 955166 w 8366380"/>
              <a:gd name="connsiteY408" fmla="*/ 237215 h 5643804"/>
              <a:gd name="connsiteX409" fmla="*/ 974934 w 8366380"/>
              <a:gd name="connsiteY409" fmla="*/ 217447 h 5643804"/>
              <a:gd name="connsiteX410" fmla="*/ 955166 w 8366380"/>
              <a:gd name="connsiteY410" fmla="*/ 197679 h 5643804"/>
              <a:gd name="connsiteX411" fmla="*/ 935398 w 8366380"/>
              <a:gd name="connsiteY411" fmla="*/ 217447 h 5643804"/>
              <a:gd name="connsiteX412" fmla="*/ 955166 w 8366380"/>
              <a:gd name="connsiteY412" fmla="*/ 237215 h 5643804"/>
              <a:gd name="connsiteX413" fmla="*/ 762138 w 8366380"/>
              <a:gd name="connsiteY413" fmla="*/ 237215 h 5643804"/>
              <a:gd name="connsiteX414" fmla="*/ 781907 w 8366380"/>
              <a:gd name="connsiteY414" fmla="*/ 217447 h 5643804"/>
              <a:gd name="connsiteX415" fmla="*/ 762138 w 8366380"/>
              <a:gd name="connsiteY415" fmla="*/ 197679 h 5643804"/>
              <a:gd name="connsiteX416" fmla="*/ 742370 w 8366380"/>
              <a:gd name="connsiteY416" fmla="*/ 217447 h 5643804"/>
              <a:gd name="connsiteX417" fmla="*/ 762138 w 8366380"/>
              <a:gd name="connsiteY417" fmla="*/ 237215 h 5643804"/>
              <a:gd name="connsiteX418" fmla="*/ 569111 w 8366380"/>
              <a:gd name="connsiteY418" fmla="*/ 237215 h 5643804"/>
              <a:gd name="connsiteX419" fmla="*/ 588879 w 8366380"/>
              <a:gd name="connsiteY419" fmla="*/ 217447 h 5643804"/>
              <a:gd name="connsiteX420" fmla="*/ 569111 w 8366380"/>
              <a:gd name="connsiteY420" fmla="*/ 197679 h 5643804"/>
              <a:gd name="connsiteX421" fmla="*/ 549343 w 8366380"/>
              <a:gd name="connsiteY421" fmla="*/ 217447 h 5643804"/>
              <a:gd name="connsiteX422" fmla="*/ 569111 w 8366380"/>
              <a:gd name="connsiteY422" fmla="*/ 237215 h 5643804"/>
              <a:gd name="connsiteX423" fmla="*/ 376082 w 8366380"/>
              <a:gd name="connsiteY423" fmla="*/ 237215 h 5643804"/>
              <a:gd name="connsiteX424" fmla="*/ 395851 w 8366380"/>
              <a:gd name="connsiteY424" fmla="*/ 217447 h 5643804"/>
              <a:gd name="connsiteX425" fmla="*/ 376082 w 8366380"/>
              <a:gd name="connsiteY425" fmla="*/ 197679 h 5643804"/>
              <a:gd name="connsiteX426" fmla="*/ 356314 w 8366380"/>
              <a:gd name="connsiteY426" fmla="*/ 217447 h 5643804"/>
              <a:gd name="connsiteX427" fmla="*/ 376082 w 8366380"/>
              <a:gd name="connsiteY427" fmla="*/ 237215 h 5643804"/>
              <a:gd name="connsiteX428" fmla="*/ 183055 w 8366380"/>
              <a:gd name="connsiteY428" fmla="*/ 237215 h 5643804"/>
              <a:gd name="connsiteX429" fmla="*/ 202823 w 8366380"/>
              <a:gd name="connsiteY429" fmla="*/ 217447 h 5643804"/>
              <a:gd name="connsiteX430" fmla="*/ 183055 w 8366380"/>
              <a:gd name="connsiteY430" fmla="*/ 197679 h 5643804"/>
              <a:gd name="connsiteX431" fmla="*/ 163287 w 8366380"/>
              <a:gd name="connsiteY431" fmla="*/ 217447 h 5643804"/>
              <a:gd name="connsiteX432" fmla="*/ 183055 w 8366380"/>
              <a:gd name="connsiteY432" fmla="*/ 237215 h 5643804"/>
              <a:gd name="connsiteX433" fmla="*/ 0 w 8366380"/>
              <a:gd name="connsiteY433" fmla="*/ 430763 h 5643804"/>
              <a:gd name="connsiteX434" fmla="*/ 4006 w 8366380"/>
              <a:gd name="connsiteY434" fmla="*/ 429104 h 5643804"/>
              <a:gd name="connsiteX435" fmla="*/ 9796 w 8366380"/>
              <a:gd name="connsiteY435" fmla="*/ 415126 h 5643804"/>
              <a:gd name="connsiteX436" fmla="*/ 4006 w 8366380"/>
              <a:gd name="connsiteY436" fmla="*/ 401148 h 5643804"/>
              <a:gd name="connsiteX437" fmla="*/ 0 w 8366380"/>
              <a:gd name="connsiteY437" fmla="*/ 399489 h 5643804"/>
              <a:gd name="connsiteX438" fmla="*/ 8349367 w 8366380"/>
              <a:gd name="connsiteY438" fmla="*/ 434894 h 5643804"/>
              <a:gd name="connsiteX439" fmla="*/ 8363345 w 8366380"/>
              <a:gd name="connsiteY439" fmla="*/ 429104 h 5643804"/>
              <a:gd name="connsiteX440" fmla="*/ 8366380 w 8366380"/>
              <a:gd name="connsiteY440" fmla="*/ 421777 h 5643804"/>
              <a:gd name="connsiteX441" fmla="*/ 8366380 w 8366380"/>
              <a:gd name="connsiteY441" fmla="*/ 408475 h 5643804"/>
              <a:gd name="connsiteX442" fmla="*/ 8363345 w 8366380"/>
              <a:gd name="connsiteY442" fmla="*/ 401148 h 5643804"/>
              <a:gd name="connsiteX443" fmla="*/ 8349367 w 8366380"/>
              <a:gd name="connsiteY443" fmla="*/ 395358 h 5643804"/>
              <a:gd name="connsiteX444" fmla="*/ 8329598 w 8366380"/>
              <a:gd name="connsiteY444" fmla="*/ 415126 h 5643804"/>
              <a:gd name="connsiteX445" fmla="*/ 8349367 w 8366380"/>
              <a:gd name="connsiteY445" fmla="*/ 434894 h 5643804"/>
              <a:gd name="connsiteX446" fmla="*/ 8156338 w 8366380"/>
              <a:gd name="connsiteY446" fmla="*/ 434894 h 5643804"/>
              <a:gd name="connsiteX447" fmla="*/ 8176107 w 8366380"/>
              <a:gd name="connsiteY447" fmla="*/ 415126 h 5643804"/>
              <a:gd name="connsiteX448" fmla="*/ 8156338 w 8366380"/>
              <a:gd name="connsiteY448" fmla="*/ 395358 h 5643804"/>
              <a:gd name="connsiteX449" fmla="*/ 8136570 w 8366380"/>
              <a:gd name="connsiteY449" fmla="*/ 415126 h 5643804"/>
              <a:gd name="connsiteX450" fmla="*/ 8156338 w 8366380"/>
              <a:gd name="connsiteY450" fmla="*/ 434894 h 5643804"/>
              <a:gd name="connsiteX451" fmla="*/ 7963311 w 8366380"/>
              <a:gd name="connsiteY451" fmla="*/ 434894 h 5643804"/>
              <a:gd name="connsiteX452" fmla="*/ 7983079 w 8366380"/>
              <a:gd name="connsiteY452" fmla="*/ 415126 h 5643804"/>
              <a:gd name="connsiteX453" fmla="*/ 7963311 w 8366380"/>
              <a:gd name="connsiteY453" fmla="*/ 395358 h 5643804"/>
              <a:gd name="connsiteX454" fmla="*/ 7943543 w 8366380"/>
              <a:gd name="connsiteY454" fmla="*/ 415126 h 5643804"/>
              <a:gd name="connsiteX455" fmla="*/ 7963311 w 8366380"/>
              <a:gd name="connsiteY455" fmla="*/ 434894 h 5643804"/>
              <a:gd name="connsiteX456" fmla="*/ 7770283 w 8366380"/>
              <a:gd name="connsiteY456" fmla="*/ 434894 h 5643804"/>
              <a:gd name="connsiteX457" fmla="*/ 7790052 w 8366380"/>
              <a:gd name="connsiteY457" fmla="*/ 415126 h 5643804"/>
              <a:gd name="connsiteX458" fmla="*/ 7770283 w 8366380"/>
              <a:gd name="connsiteY458" fmla="*/ 395358 h 5643804"/>
              <a:gd name="connsiteX459" fmla="*/ 7750515 w 8366380"/>
              <a:gd name="connsiteY459" fmla="*/ 415126 h 5643804"/>
              <a:gd name="connsiteX460" fmla="*/ 7770283 w 8366380"/>
              <a:gd name="connsiteY460" fmla="*/ 434894 h 5643804"/>
              <a:gd name="connsiteX461" fmla="*/ 7577256 w 8366380"/>
              <a:gd name="connsiteY461" fmla="*/ 434894 h 5643804"/>
              <a:gd name="connsiteX462" fmla="*/ 7597024 w 8366380"/>
              <a:gd name="connsiteY462" fmla="*/ 415126 h 5643804"/>
              <a:gd name="connsiteX463" fmla="*/ 7577256 w 8366380"/>
              <a:gd name="connsiteY463" fmla="*/ 395358 h 5643804"/>
              <a:gd name="connsiteX464" fmla="*/ 7557488 w 8366380"/>
              <a:gd name="connsiteY464" fmla="*/ 415126 h 5643804"/>
              <a:gd name="connsiteX465" fmla="*/ 7577256 w 8366380"/>
              <a:gd name="connsiteY465" fmla="*/ 434894 h 5643804"/>
              <a:gd name="connsiteX466" fmla="*/ 7384228 w 8366380"/>
              <a:gd name="connsiteY466" fmla="*/ 434894 h 5643804"/>
              <a:gd name="connsiteX467" fmla="*/ 7403996 w 8366380"/>
              <a:gd name="connsiteY467" fmla="*/ 415126 h 5643804"/>
              <a:gd name="connsiteX468" fmla="*/ 7384228 w 8366380"/>
              <a:gd name="connsiteY468" fmla="*/ 395358 h 5643804"/>
              <a:gd name="connsiteX469" fmla="*/ 7364459 w 8366380"/>
              <a:gd name="connsiteY469" fmla="*/ 415126 h 5643804"/>
              <a:gd name="connsiteX470" fmla="*/ 7384228 w 8366380"/>
              <a:gd name="connsiteY470" fmla="*/ 434894 h 5643804"/>
              <a:gd name="connsiteX471" fmla="*/ 7191200 w 8366380"/>
              <a:gd name="connsiteY471" fmla="*/ 434894 h 5643804"/>
              <a:gd name="connsiteX472" fmla="*/ 7210968 w 8366380"/>
              <a:gd name="connsiteY472" fmla="*/ 415126 h 5643804"/>
              <a:gd name="connsiteX473" fmla="*/ 7191200 w 8366380"/>
              <a:gd name="connsiteY473" fmla="*/ 395358 h 5643804"/>
              <a:gd name="connsiteX474" fmla="*/ 7171432 w 8366380"/>
              <a:gd name="connsiteY474" fmla="*/ 415126 h 5643804"/>
              <a:gd name="connsiteX475" fmla="*/ 7191200 w 8366380"/>
              <a:gd name="connsiteY475" fmla="*/ 434894 h 5643804"/>
              <a:gd name="connsiteX476" fmla="*/ 6998173 w 8366380"/>
              <a:gd name="connsiteY476" fmla="*/ 434894 h 5643804"/>
              <a:gd name="connsiteX477" fmla="*/ 7017941 w 8366380"/>
              <a:gd name="connsiteY477" fmla="*/ 415126 h 5643804"/>
              <a:gd name="connsiteX478" fmla="*/ 6998173 w 8366380"/>
              <a:gd name="connsiteY478" fmla="*/ 395358 h 5643804"/>
              <a:gd name="connsiteX479" fmla="*/ 6978404 w 8366380"/>
              <a:gd name="connsiteY479" fmla="*/ 415126 h 5643804"/>
              <a:gd name="connsiteX480" fmla="*/ 6998173 w 8366380"/>
              <a:gd name="connsiteY480" fmla="*/ 434894 h 5643804"/>
              <a:gd name="connsiteX481" fmla="*/ 6805144 w 8366380"/>
              <a:gd name="connsiteY481" fmla="*/ 434894 h 5643804"/>
              <a:gd name="connsiteX482" fmla="*/ 6824913 w 8366380"/>
              <a:gd name="connsiteY482" fmla="*/ 415126 h 5643804"/>
              <a:gd name="connsiteX483" fmla="*/ 6805144 w 8366380"/>
              <a:gd name="connsiteY483" fmla="*/ 395358 h 5643804"/>
              <a:gd name="connsiteX484" fmla="*/ 6785376 w 8366380"/>
              <a:gd name="connsiteY484" fmla="*/ 415126 h 5643804"/>
              <a:gd name="connsiteX485" fmla="*/ 6805144 w 8366380"/>
              <a:gd name="connsiteY485" fmla="*/ 434894 h 5643804"/>
              <a:gd name="connsiteX486" fmla="*/ 6612117 w 8366380"/>
              <a:gd name="connsiteY486" fmla="*/ 434894 h 5643804"/>
              <a:gd name="connsiteX487" fmla="*/ 6631885 w 8366380"/>
              <a:gd name="connsiteY487" fmla="*/ 415126 h 5643804"/>
              <a:gd name="connsiteX488" fmla="*/ 6612117 w 8366380"/>
              <a:gd name="connsiteY488" fmla="*/ 395358 h 5643804"/>
              <a:gd name="connsiteX489" fmla="*/ 6592348 w 8366380"/>
              <a:gd name="connsiteY489" fmla="*/ 415126 h 5643804"/>
              <a:gd name="connsiteX490" fmla="*/ 6612117 w 8366380"/>
              <a:gd name="connsiteY490" fmla="*/ 434894 h 5643804"/>
              <a:gd name="connsiteX491" fmla="*/ 6403778 w 8366380"/>
              <a:gd name="connsiteY491" fmla="*/ 434894 h 5643804"/>
              <a:gd name="connsiteX492" fmla="*/ 6423546 w 8366380"/>
              <a:gd name="connsiteY492" fmla="*/ 415126 h 5643804"/>
              <a:gd name="connsiteX493" fmla="*/ 6403778 w 8366380"/>
              <a:gd name="connsiteY493" fmla="*/ 395358 h 5643804"/>
              <a:gd name="connsiteX494" fmla="*/ 6384009 w 8366380"/>
              <a:gd name="connsiteY494" fmla="*/ 415126 h 5643804"/>
              <a:gd name="connsiteX495" fmla="*/ 6403778 w 8366380"/>
              <a:gd name="connsiteY495" fmla="*/ 434894 h 5643804"/>
              <a:gd name="connsiteX496" fmla="*/ 6210750 w 8366380"/>
              <a:gd name="connsiteY496" fmla="*/ 434894 h 5643804"/>
              <a:gd name="connsiteX497" fmla="*/ 6230519 w 8366380"/>
              <a:gd name="connsiteY497" fmla="*/ 415126 h 5643804"/>
              <a:gd name="connsiteX498" fmla="*/ 6210750 w 8366380"/>
              <a:gd name="connsiteY498" fmla="*/ 395358 h 5643804"/>
              <a:gd name="connsiteX499" fmla="*/ 6190982 w 8366380"/>
              <a:gd name="connsiteY499" fmla="*/ 415126 h 5643804"/>
              <a:gd name="connsiteX500" fmla="*/ 6210750 w 8366380"/>
              <a:gd name="connsiteY500" fmla="*/ 434894 h 5643804"/>
              <a:gd name="connsiteX501" fmla="*/ 6017723 w 8366380"/>
              <a:gd name="connsiteY501" fmla="*/ 434894 h 5643804"/>
              <a:gd name="connsiteX502" fmla="*/ 6037491 w 8366380"/>
              <a:gd name="connsiteY502" fmla="*/ 415126 h 5643804"/>
              <a:gd name="connsiteX503" fmla="*/ 6017723 w 8366380"/>
              <a:gd name="connsiteY503" fmla="*/ 395358 h 5643804"/>
              <a:gd name="connsiteX504" fmla="*/ 5997954 w 8366380"/>
              <a:gd name="connsiteY504" fmla="*/ 415126 h 5643804"/>
              <a:gd name="connsiteX505" fmla="*/ 6017723 w 8366380"/>
              <a:gd name="connsiteY505" fmla="*/ 434894 h 5643804"/>
              <a:gd name="connsiteX506" fmla="*/ 5824694 w 8366380"/>
              <a:gd name="connsiteY506" fmla="*/ 434894 h 5643804"/>
              <a:gd name="connsiteX507" fmla="*/ 5844463 w 8366380"/>
              <a:gd name="connsiteY507" fmla="*/ 415126 h 5643804"/>
              <a:gd name="connsiteX508" fmla="*/ 5824694 w 8366380"/>
              <a:gd name="connsiteY508" fmla="*/ 395358 h 5643804"/>
              <a:gd name="connsiteX509" fmla="*/ 5804926 w 8366380"/>
              <a:gd name="connsiteY509" fmla="*/ 415126 h 5643804"/>
              <a:gd name="connsiteX510" fmla="*/ 5824694 w 8366380"/>
              <a:gd name="connsiteY510" fmla="*/ 434894 h 5643804"/>
              <a:gd name="connsiteX511" fmla="*/ 5631667 w 8366380"/>
              <a:gd name="connsiteY511" fmla="*/ 434894 h 5643804"/>
              <a:gd name="connsiteX512" fmla="*/ 5651435 w 8366380"/>
              <a:gd name="connsiteY512" fmla="*/ 415126 h 5643804"/>
              <a:gd name="connsiteX513" fmla="*/ 5631667 w 8366380"/>
              <a:gd name="connsiteY513" fmla="*/ 395358 h 5643804"/>
              <a:gd name="connsiteX514" fmla="*/ 5611899 w 8366380"/>
              <a:gd name="connsiteY514" fmla="*/ 415126 h 5643804"/>
              <a:gd name="connsiteX515" fmla="*/ 5631667 w 8366380"/>
              <a:gd name="connsiteY515" fmla="*/ 434894 h 5643804"/>
              <a:gd name="connsiteX516" fmla="*/ 5438639 w 8366380"/>
              <a:gd name="connsiteY516" fmla="*/ 434894 h 5643804"/>
              <a:gd name="connsiteX517" fmla="*/ 5458408 w 8366380"/>
              <a:gd name="connsiteY517" fmla="*/ 415126 h 5643804"/>
              <a:gd name="connsiteX518" fmla="*/ 5438639 w 8366380"/>
              <a:gd name="connsiteY518" fmla="*/ 395358 h 5643804"/>
              <a:gd name="connsiteX519" fmla="*/ 5418871 w 8366380"/>
              <a:gd name="connsiteY519" fmla="*/ 415126 h 5643804"/>
              <a:gd name="connsiteX520" fmla="*/ 5438639 w 8366380"/>
              <a:gd name="connsiteY520" fmla="*/ 434894 h 5643804"/>
              <a:gd name="connsiteX521" fmla="*/ 5245612 w 8366380"/>
              <a:gd name="connsiteY521" fmla="*/ 434894 h 5643804"/>
              <a:gd name="connsiteX522" fmla="*/ 5265380 w 8366380"/>
              <a:gd name="connsiteY522" fmla="*/ 415126 h 5643804"/>
              <a:gd name="connsiteX523" fmla="*/ 5245612 w 8366380"/>
              <a:gd name="connsiteY523" fmla="*/ 395358 h 5643804"/>
              <a:gd name="connsiteX524" fmla="*/ 5225843 w 8366380"/>
              <a:gd name="connsiteY524" fmla="*/ 415126 h 5643804"/>
              <a:gd name="connsiteX525" fmla="*/ 5245612 w 8366380"/>
              <a:gd name="connsiteY525" fmla="*/ 434894 h 5643804"/>
              <a:gd name="connsiteX526" fmla="*/ 5052584 w 8366380"/>
              <a:gd name="connsiteY526" fmla="*/ 434894 h 5643804"/>
              <a:gd name="connsiteX527" fmla="*/ 5072353 w 8366380"/>
              <a:gd name="connsiteY527" fmla="*/ 415126 h 5643804"/>
              <a:gd name="connsiteX528" fmla="*/ 5052584 w 8366380"/>
              <a:gd name="connsiteY528" fmla="*/ 395358 h 5643804"/>
              <a:gd name="connsiteX529" fmla="*/ 5032815 w 8366380"/>
              <a:gd name="connsiteY529" fmla="*/ 415126 h 5643804"/>
              <a:gd name="connsiteX530" fmla="*/ 5052584 w 8366380"/>
              <a:gd name="connsiteY530" fmla="*/ 434894 h 5643804"/>
              <a:gd name="connsiteX531" fmla="*/ 4859557 w 8366380"/>
              <a:gd name="connsiteY531" fmla="*/ 434894 h 5643804"/>
              <a:gd name="connsiteX532" fmla="*/ 4879324 w 8366380"/>
              <a:gd name="connsiteY532" fmla="*/ 415126 h 5643804"/>
              <a:gd name="connsiteX533" fmla="*/ 4859557 w 8366380"/>
              <a:gd name="connsiteY533" fmla="*/ 395358 h 5643804"/>
              <a:gd name="connsiteX534" fmla="*/ 4839789 w 8366380"/>
              <a:gd name="connsiteY534" fmla="*/ 415126 h 5643804"/>
              <a:gd name="connsiteX535" fmla="*/ 4859557 w 8366380"/>
              <a:gd name="connsiteY535" fmla="*/ 434894 h 5643804"/>
              <a:gd name="connsiteX536" fmla="*/ 4666528 w 8366380"/>
              <a:gd name="connsiteY536" fmla="*/ 434894 h 5643804"/>
              <a:gd name="connsiteX537" fmla="*/ 4686297 w 8366380"/>
              <a:gd name="connsiteY537" fmla="*/ 415126 h 5643804"/>
              <a:gd name="connsiteX538" fmla="*/ 4666528 w 8366380"/>
              <a:gd name="connsiteY538" fmla="*/ 395358 h 5643804"/>
              <a:gd name="connsiteX539" fmla="*/ 4646761 w 8366380"/>
              <a:gd name="connsiteY539" fmla="*/ 415126 h 5643804"/>
              <a:gd name="connsiteX540" fmla="*/ 4666528 w 8366380"/>
              <a:gd name="connsiteY540" fmla="*/ 434894 h 5643804"/>
              <a:gd name="connsiteX541" fmla="*/ 4473501 w 8366380"/>
              <a:gd name="connsiteY541" fmla="*/ 434894 h 5643804"/>
              <a:gd name="connsiteX542" fmla="*/ 4493269 w 8366380"/>
              <a:gd name="connsiteY542" fmla="*/ 415126 h 5643804"/>
              <a:gd name="connsiteX543" fmla="*/ 4473501 w 8366380"/>
              <a:gd name="connsiteY543" fmla="*/ 395358 h 5643804"/>
              <a:gd name="connsiteX544" fmla="*/ 4453732 w 8366380"/>
              <a:gd name="connsiteY544" fmla="*/ 415126 h 5643804"/>
              <a:gd name="connsiteX545" fmla="*/ 4473501 w 8366380"/>
              <a:gd name="connsiteY545" fmla="*/ 434894 h 5643804"/>
              <a:gd name="connsiteX546" fmla="*/ 4280474 w 8366380"/>
              <a:gd name="connsiteY546" fmla="*/ 434894 h 5643804"/>
              <a:gd name="connsiteX547" fmla="*/ 4300242 w 8366380"/>
              <a:gd name="connsiteY547" fmla="*/ 415126 h 5643804"/>
              <a:gd name="connsiteX548" fmla="*/ 4280474 w 8366380"/>
              <a:gd name="connsiteY548" fmla="*/ 395358 h 5643804"/>
              <a:gd name="connsiteX549" fmla="*/ 4260705 w 8366380"/>
              <a:gd name="connsiteY549" fmla="*/ 415126 h 5643804"/>
              <a:gd name="connsiteX550" fmla="*/ 4280474 w 8366380"/>
              <a:gd name="connsiteY550" fmla="*/ 434894 h 5643804"/>
              <a:gd name="connsiteX551" fmla="*/ 4058922 w 8366380"/>
              <a:gd name="connsiteY551" fmla="*/ 434894 h 5643804"/>
              <a:gd name="connsiteX552" fmla="*/ 4078690 w 8366380"/>
              <a:gd name="connsiteY552" fmla="*/ 415126 h 5643804"/>
              <a:gd name="connsiteX553" fmla="*/ 4058922 w 8366380"/>
              <a:gd name="connsiteY553" fmla="*/ 395358 h 5643804"/>
              <a:gd name="connsiteX554" fmla="*/ 4039153 w 8366380"/>
              <a:gd name="connsiteY554" fmla="*/ 415126 h 5643804"/>
              <a:gd name="connsiteX555" fmla="*/ 4058922 w 8366380"/>
              <a:gd name="connsiteY555" fmla="*/ 434894 h 5643804"/>
              <a:gd name="connsiteX556" fmla="*/ 3865894 w 8366380"/>
              <a:gd name="connsiteY556" fmla="*/ 434894 h 5643804"/>
              <a:gd name="connsiteX557" fmla="*/ 3885662 w 8366380"/>
              <a:gd name="connsiteY557" fmla="*/ 415126 h 5643804"/>
              <a:gd name="connsiteX558" fmla="*/ 3865894 w 8366380"/>
              <a:gd name="connsiteY558" fmla="*/ 395358 h 5643804"/>
              <a:gd name="connsiteX559" fmla="*/ 3846126 w 8366380"/>
              <a:gd name="connsiteY559" fmla="*/ 415126 h 5643804"/>
              <a:gd name="connsiteX560" fmla="*/ 3865894 w 8366380"/>
              <a:gd name="connsiteY560" fmla="*/ 434894 h 5643804"/>
              <a:gd name="connsiteX561" fmla="*/ 3672866 w 8366380"/>
              <a:gd name="connsiteY561" fmla="*/ 434894 h 5643804"/>
              <a:gd name="connsiteX562" fmla="*/ 3692634 w 8366380"/>
              <a:gd name="connsiteY562" fmla="*/ 415126 h 5643804"/>
              <a:gd name="connsiteX563" fmla="*/ 3672866 w 8366380"/>
              <a:gd name="connsiteY563" fmla="*/ 395358 h 5643804"/>
              <a:gd name="connsiteX564" fmla="*/ 3653098 w 8366380"/>
              <a:gd name="connsiteY564" fmla="*/ 415126 h 5643804"/>
              <a:gd name="connsiteX565" fmla="*/ 3672866 w 8366380"/>
              <a:gd name="connsiteY565" fmla="*/ 434894 h 5643804"/>
              <a:gd name="connsiteX566" fmla="*/ 3479838 w 8366380"/>
              <a:gd name="connsiteY566" fmla="*/ 434894 h 5643804"/>
              <a:gd name="connsiteX567" fmla="*/ 3499606 w 8366380"/>
              <a:gd name="connsiteY567" fmla="*/ 415126 h 5643804"/>
              <a:gd name="connsiteX568" fmla="*/ 3479838 w 8366380"/>
              <a:gd name="connsiteY568" fmla="*/ 395358 h 5643804"/>
              <a:gd name="connsiteX569" fmla="*/ 3460069 w 8366380"/>
              <a:gd name="connsiteY569" fmla="*/ 415126 h 5643804"/>
              <a:gd name="connsiteX570" fmla="*/ 3479838 w 8366380"/>
              <a:gd name="connsiteY570" fmla="*/ 434894 h 5643804"/>
              <a:gd name="connsiteX571" fmla="*/ 3286810 w 8366380"/>
              <a:gd name="connsiteY571" fmla="*/ 434894 h 5643804"/>
              <a:gd name="connsiteX572" fmla="*/ 3306579 w 8366380"/>
              <a:gd name="connsiteY572" fmla="*/ 415126 h 5643804"/>
              <a:gd name="connsiteX573" fmla="*/ 3286810 w 8366380"/>
              <a:gd name="connsiteY573" fmla="*/ 395358 h 5643804"/>
              <a:gd name="connsiteX574" fmla="*/ 3267042 w 8366380"/>
              <a:gd name="connsiteY574" fmla="*/ 415126 h 5643804"/>
              <a:gd name="connsiteX575" fmla="*/ 3286810 w 8366380"/>
              <a:gd name="connsiteY575" fmla="*/ 434894 h 5643804"/>
              <a:gd name="connsiteX576" fmla="*/ 3093783 w 8366380"/>
              <a:gd name="connsiteY576" fmla="*/ 434894 h 5643804"/>
              <a:gd name="connsiteX577" fmla="*/ 3113551 w 8366380"/>
              <a:gd name="connsiteY577" fmla="*/ 415126 h 5643804"/>
              <a:gd name="connsiteX578" fmla="*/ 3093783 w 8366380"/>
              <a:gd name="connsiteY578" fmla="*/ 395358 h 5643804"/>
              <a:gd name="connsiteX579" fmla="*/ 3074014 w 8366380"/>
              <a:gd name="connsiteY579" fmla="*/ 415126 h 5643804"/>
              <a:gd name="connsiteX580" fmla="*/ 3093783 w 8366380"/>
              <a:gd name="connsiteY580" fmla="*/ 434894 h 5643804"/>
              <a:gd name="connsiteX581" fmla="*/ 2900755 w 8366380"/>
              <a:gd name="connsiteY581" fmla="*/ 434894 h 5643804"/>
              <a:gd name="connsiteX582" fmla="*/ 2920524 w 8366380"/>
              <a:gd name="connsiteY582" fmla="*/ 415126 h 5643804"/>
              <a:gd name="connsiteX583" fmla="*/ 2900755 w 8366380"/>
              <a:gd name="connsiteY583" fmla="*/ 395358 h 5643804"/>
              <a:gd name="connsiteX584" fmla="*/ 2880987 w 8366380"/>
              <a:gd name="connsiteY584" fmla="*/ 415126 h 5643804"/>
              <a:gd name="connsiteX585" fmla="*/ 2900755 w 8366380"/>
              <a:gd name="connsiteY585" fmla="*/ 434894 h 5643804"/>
              <a:gd name="connsiteX586" fmla="*/ 2707727 w 8366380"/>
              <a:gd name="connsiteY586" fmla="*/ 434894 h 5643804"/>
              <a:gd name="connsiteX587" fmla="*/ 2727495 w 8366380"/>
              <a:gd name="connsiteY587" fmla="*/ 415126 h 5643804"/>
              <a:gd name="connsiteX588" fmla="*/ 2707727 w 8366380"/>
              <a:gd name="connsiteY588" fmla="*/ 395358 h 5643804"/>
              <a:gd name="connsiteX589" fmla="*/ 2687958 w 8366380"/>
              <a:gd name="connsiteY589" fmla="*/ 415126 h 5643804"/>
              <a:gd name="connsiteX590" fmla="*/ 2707727 w 8366380"/>
              <a:gd name="connsiteY590" fmla="*/ 434894 h 5643804"/>
              <a:gd name="connsiteX591" fmla="*/ 2514699 w 8366380"/>
              <a:gd name="connsiteY591" fmla="*/ 434894 h 5643804"/>
              <a:gd name="connsiteX592" fmla="*/ 2534468 w 8366380"/>
              <a:gd name="connsiteY592" fmla="*/ 415126 h 5643804"/>
              <a:gd name="connsiteX593" fmla="*/ 2514699 w 8366380"/>
              <a:gd name="connsiteY593" fmla="*/ 395358 h 5643804"/>
              <a:gd name="connsiteX594" fmla="*/ 2494931 w 8366380"/>
              <a:gd name="connsiteY594" fmla="*/ 415126 h 5643804"/>
              <a:gd name="connsiteX595" fmla="*/ 2514699 w 8366380"/>
              <a:gd name="connsiteY595" fmla="*/ 434894 h 5643804"/>
              <a:gd name="connsiteX596" fmla="*/ 2321672 w 8366380"/>
              <a:gd name="connsiteY596" fmla="*/ 434894 h 5643804"/>
              <a:gd name="connsiteX597" fmla="*/ 2341440 w 8366380"/>
              <a:gd name="connsiteY597" fmla="*/ 415126 h 5643804"/>
              <a:gd name="connsiteX598" fmla="*/ 2321672 w 8366380"/>
              <a:gd name="connsiteY598" fmla="*/ 395358 h 5643804"/>
              <a:gd name="connsiteX599" fmla="*/ 2301903 w 8366380"/>
              <a:gd name="connsiteY599" fmla="*/ 415126 h 5643804"/>
              <a:gd name="connsiteX600" fmla="*/ 2321672 w 8366380"/>
              <a:gd name="connsiteY600" fmla="*/ 434894 h 5643804"/>
              <a:gd name="connsiteX601" fmla="*/ 2128643 w 8366380"/>
              <a:gd name="connsiteY601" fmla="*/ 434894 h 5643804"/>
              <a:gd name="connsiteX602" fmla="*/ 2148412 w 8366380"/>
              <a:gd name="connsiteY602" fmla="*/ 415126 h 5643804"/>
              <a:gd name="connsiteX603" fmla="*/ 2128643 w 8366380"/>
              <a:gd name="connsiteY603" fmla="*/ 395358 h 5643804"/>
              <a:gd name="connsiteX604" fmla="*/ 2108875 w 8366380"/>
              <a:gd name="connsiteY604" fmla="*/ 415126 h 5643804"/>
              <a:gd name="connsiteX605" fmla="*/ 2128643 w 8366380"/>
              <a:gd name="connsiteY605" fmla="*/ 434894 h 5643804"/>
              <a:gd name="connsiteX606" fmla="*/ 1935616 w 8366380"/>
              <a:gd name="connsiteY606" fmla="*/ 434894 h 5643804"/>
              <a:gd name="connsiteX607" fmla="*/ 1955384 w 8366380"/>
              <a:gd name="connsiteY607" fmla="*/ 415126 h 5643804"/>
              <a:gd name="connsiteX608" fmla="*/ 1935616 w 8366380"/>
              <a:gd name="connsiteY608" fmla="*/ 395358 h 5643804"/>
              <a:gd name="connsiteX609" fmla="*/ 1915848 w 8366380"/>
              <a:gd name="connsiteY609" fmla="*/ 415126 h 5643804"/>
              <a:gd name="connsiteX610" fmla="*/ 1935616 w 8366380"/>
              <a:gd name="connsiteY610" fmla="*/ 434894 h 5643804"/>
              <a:gd name="connsiteX611" fmla="*/ 1727277 w 8366380"/>
              <a:gd name="connsiteY611" fmla="*/ 434894 h 5643804"/>
              <a:gd name="connsiteX612" fmla="*/ 1747045 w 8366380"/>
              <a:gd name="connsiteY612" fmla="*/ 415126 h 5643804"/>
              <a:gd name="connsiteX613" fmla="*/ 1727277 w 8366380"/>
              <a:gd name="connsiteY613" fmla="*/ 395358 h 5643804"/>
              <a:gd name="connsiteX614" fmla="*/ 1707508 w 8366380"/>
              <a:gd name="connsiteY614" fmla="*/ 415126 h 5643804"/>
              <a:gd name="connsiteX615" fmla="*/ 1727277 w 8366380"/>
              <a:gd name="connsiteY615" fmla="*/ 434894 h 5643804"/>
              <a:gd name="connsiteX616" fmla="*/ 1534249 w 8366380"/>
              <a:gd name="connsiteY616" fmla="*/ 434894 h 5643804"/>
              <a:gd name="connsiteX617" fmla="*/ 1554018 w 8366380"/>
              <a:gd name="connsiteY617" fmla="*/ 415126 h 5643804"/>
              <a:gd name="connsiteX618" fmla="*/ 1534249 w 8366380"/>
              <a:gd name="connsiteY618" fmla="*/ 395358 h 5643804"/>
              <a:gd name="connsiteX619" fmla="*/ 1514481 w 8366380"/>
              <a:gd name="connsiteY619" fmla="*/ 415126 h 5643804"/>
              <a:gd name="connsiteX620" fmla="*/ 1534249 w 8366380"/>
              <a:gd name="connsiteY620" fmla="*/ 434894 h 5643804"/>
              <a:gd name="connsiteX621" fmla="*/ 1341222 w 8366380"/>
              <a:gd name="connsiteY621" fmla="*/ 434894 h 5643804"/>
              <a:gd name="connsiteX622" fmla="*/ 1360990 w 8366380"/>
              <a:gd name="connsiteY622" fmla="*/ 415126 h 5643804"/>
              <a:gd name="connsiteX623" fmla="*/ 1341222 w 8366380"/>
              <a:gd name="connsiteY623" fmla="*/ 395358 h 5643804"/>
              <a:gd name="connsiteX624" fmla="*/ 1321453 w 8366380"/>
              <a:gd name="connsiteY624" fmla="*/ 415126 h 5643804"/>
              <a:gd name="connsiteX625" fmla="*/ 1341222 w 8366380"/>
              <a:gd name="connsiteY625" fmla="*/ 434894 h 5643804"/>
              <a:gd name="connsiteX626" fmla="*/ 1148193 w 8366380"/>
              <a:gd name="connsiteY626" fmla="*/ 434894 h 5643804"/>
              <a:gd name="connsiteX627" fmla="*/ 1167962 w 8366380"/>
              <a:gd name="connsiteY627" fmla="*/ 415126 h 5643804"/>
              <a:gd name="connsiteX628" fmla="*/ 1148193 w 8366380"/>
              <a:gd name="connsiteY628" fmla="*/ 395358 h 5643804"/>
              <a:gd name="connsiteX629" fmla="*/ 1128425 w 8366380"/>
              <a:gd name="connsiteY629" fmla="*/ 415126 h 5643804"/>
              <a:gd name="connsiteX630" fmla="*/ 1148193 w 8366380"/>
              <a:gd name="connsiteY630" fmla="*/ 434894 h 5643804"/>
              <a:gd name="connsiteX631" fmla="*/ 955166 w 8366380"/>
              <a:gd name="connsiteY631" fmla="*/ 434894 h 5643804"/>
              <a:gd name="connsiteX632" fmla="*/ 974934 w 8366380"/>
              <a:gd name="connsiteY632" fmla="*/ 415126 h 5643804"/>
              <a:gd name="connsiteX633" fmla="*/ 955166 w 8366380"/>
              <a:gd name="connsiteY633" fmla="*/ 395358 h 5643804"/>
              <a:gd name="connsiteX634" fmla="*/ 935398 w 8366380"/>
              <a:gd name="connsiteY634" fmla="*/ 415126 h 5643804"/>
              <a:gd name="connsiteX635" fmla="*/ 955166 w 8366380"/>
              <a:gd name="connsiteY635" fmla="*/ 434894 h 5643804"/>
              <a:gd name="connsiteX636" fmla="*/ 762138 w 8366380"/>
              <a:gd name="connsiteY636" fmla="*/ 434894 h 5643804"/>
              <a:gd name="connsiteX637" fmla="*/ 781907 w 8366380"/>
              <a:gd name="connsiteY637" fmla="*/ 415126 h 5643804"/>
              <a:gd name="connsiteX638" fmla="*/ 762138 w 8366380"/>
              <a:gd name="connsiteY638" fmla="*/ 395358 h 5643804"/>
              <a:gd name="connsiteX639" fmla="*/ 742370 w 8366380"/>
              <a:gd name="connsiteY639" fmla="*/ 415126 h 5643804"/>
              <a:gd name="connsiteX640" fmla="*/ 762138 w 8366380"/>
              <a:gd name="connsiteY640" fmla="*/ 434894 h 5643804"/>
              <a:gd name="connsiteX641" fmla="*/ 569111 w 8366380"/>
              <a:gd name="connsiteY641" fmla="*/ 434894 h 5643804"/>
              <a:gd name="connsiteX642" fmla="*/ 588879 w 8366380"/>
              <a:gd name="connsiteY642" fmla="*/ 415126 h 5643804"/>
              <a:gd name="connsiteX643" fmla="*/ 569111 w 8366380"/>
              <a:gd name="connsiteY643" fmla="*/ 395358 h 5643804"/>
              <a:gd name="connsiteX644" fmla="*/ 549343 w 8366380"/>
              <a:gd name="connsiteY644" fmla="*/ 415126 h 5643804"/>
              <a:gd name="connsiteX645" fmla="*/ 569111 w 8366380"/>
              <a:gd name="connsiteY645" fmla="*/ 434894 h 5643804"/>
              <a:gd name="connsiteX646" fmla="*/ 376082 w 8366380"/>
              <a:gd name="connsiteY646" fmla="*/ 434894 h 5643804"/>
              <a:gd name="connsiteX647" fmla="*/ 395851 w 8366380"/>
              <a:gd name="connsiteY647" fmla="*/ 415126 h 5643804"/>
              <a:gd name="connsiteX648" fmla="*/ 376082 w 8366380"/>
              <a:gd name="connsiteY648" fmla="*/ 395358 h 5643804"/>
              <a:gd name="connsiteX649" fmla="*/ 356314 w 8366380"/>
              <a:gd name="connsiteY649" fmla="*/ 415126 h 5643804"/>
              <a:gd name="connsiteX650" fmla="*/ 376082 w 8366380"/>
              <a:gd name="connsiteY650" fmla="*/ 434894 h 5643804"/>
              <a:gd name="connsiteX651" fmla="*/ 183055 w 8366380"/>
              <a:gd name="connsiteY651" fmla="*/ 434894 h 5643804"/>
              <a:gd name="connsiteX652" fmla="*/ 202823 w 8366380"/>
              <a:gd name="connsiteY652" fmla="*/ 415126 h 5643804"/>
              <a:gd name="connsiteX653" fmla="*/ 183055 w 8366380"/>
              <a:gd name="connsiteY653" fmla="*/ 395358 h 5643804"/>
              <a:gd name="connsiteX654" fmla="*/ 163287 w 8366380"/>
              <a:gd name="connsiteY654" fmla="*/ 415126 h 5643804"/>
              <a:gd name="connsiteX655" fmla="*/ 183055 w 8366380"/>
              <a:gd name="connsiteY655" fmla="*/ 434894 h 5643804"/>
              <a:gd name="connsiteX656" fmla="*/ 0 w 8366380"/>
              <a:gd name="connsiteY656" fmla="*/ 628442 h 5643804"/>
              <a:gd name="connsiteX657" fmla="*/ 4006 w 8366380"/>
              <a:gd name="connsiteY657" fmla="*/ 626783 h 5643804"/>
              <a:gd name="connsiteX658" fmla="*/ 9796 w 8366380"/>
              <a:gd name="connsiteY658" fmla="*/ 612805 h 5643804"/>
              <a:gd name="connsiteX659" fmla="*/ 4006 w 8366380"/>
              <a:gd name="connsiteY659" fmla="*/ 598827 h 5643804"/>
              <a:gd name="connsiteX660" fmla="*/ 0 w 8366380"/>
              <a:gd name="connsiteY660" fmla="*/ 597168 h 5643804"/>
              <a:gd name="connsiteX661" fmla="*/ 8349367 w 8366380"/>
              <a:gd name="connsiteY661" fmla="*/ 632573 h 5643804"/>
              <a:gd name="connsiteX662" fmla="*/ 8363345 w 8366380"/>
              <a:gd name="connsiteY662" fmla="*/ 626783 h 5643804"/>
              <a:gd name="connsiteX663" fmla="*/ 8366380 w 8366380"/>
              <a:gd name="connsiteY663" fmla="*/ 619456 h 5643804"/>
              <a:gd name="connsiteX664" fmla="*/ 8366380 w 8366380"/>
              <a:gd name="connsiteY664" fmla="*/ 606154 h 5643804"/>
              <a:gd name="connsiteX665" fmla="*/ 8363345 w 8366380"/>
              <a:gd name="connsiteY665" fmla="*/ 598827 h 5643804"/>
              <a:gd name="connsiteX666" fmla="*/ 8349367 w 8366380"/>
              <a:gd name="connsiteY666" fmla="*/ 593037 h 5643804"/>
              <a:gd name="connsiteX667" fmla="*/ 8329598 w 8366380"/>
              <a:gd name="connsiteY667" fmla="*/ 612805 h 5643804"/>
              <a:gd name="connsiteX668" fmla="*/ 8349367 w 8366380"/>
              <a:gd name="connsiteY668" fmla="*/ 632573 h 5643804"/>
              <a:gd name="connsiteX669" fmla="*/ 8156338 w 8366380"/>
              <a:gd name="connsiteY669" fmla="*/ 632573 h 5643804"/>
              <a:gd name="connsiteX670" fmla="*/ 8176107 w 8366380"/>
              <a:gd name="connsiteY670" fmla="*/ 612805 h 5643804"/>
              <a:gd name="connsiteX671" fmla="*/ 8156338 w 8366380"/>
              <a:gd name="connsiteY671" fmla="*/ 593037 h 5643804"/>
              <a:gd name="connsiteX672" fmla="*/ 8136570 w 8366380"/>
              <a:gd name="connsiteY672" fmla="*/ 612805 h 5643804"/>
              <a:gd name="connsiteX673" fmla="*/ 8156338 w 8366380"/>
              <a:gd name="connsiteY673" fmla="*/ 632573 h 5643804"/>
              <a:gd name="connsiteX674" fmla="*/ 7963311 w 8366380"/>
              <a:gd name="connsiteY674" fmla="*/ 632573 h 5643804"/>
              <a:gd name="connsiteX675" fmla="*/ 7983079 w 8366380"/>
              <a:gd name="connsiteY675" fmla="*/ 612805 h 5643804"/>
              <a:gd name="connsiteX676" fmla="*/ 7963311 w 8366380"/>
              <a:gd name="connsiteY676" fmla="*/ 593037 h 5643804"/>
              <a:gd name="connsiteX677" fmla="*/ 7943543 w 8366380"/>
              <a:gd name="connsiteY677" fmla="*/ 612805 h 5643804"/>
              <a:gd name="connsiteX678" fmla="*/ 7963311 w 8366380"/>
              <a:gd name="connsiteY678" fmla="*/ 632573 h 5643804"/>
              <a:gd name="connsiteX679" fmla="*/ 7770283 w 8366380"/>
              <a:gd name="connsiteY679" fmla="*/ 632573 h 5643804"/>
              <a:gd name="connsiteX680" fmla="*/ 7790052 w 8366380"/>
              <a:gd name="connsiteY680" fmla="*/ 612805 h 5643804"/>
              <a:gd name="connsiteX681" fmla="*/ 7770283 w 8366380"/>
              <a:gd name="connsiteY681" fmla="*/ 593037 h 5643804"/>
              <a:gd name="connsiteX682" fmla="*/ 7750515 w 8366380"/>
              <a:gd name="connsiteY682" fmla="*/ 612805 h 5643804"/>
              <a:gd name="connsiteX683" fmla="*/ 7770283 w 8366380"/>
              <a:gd name="connsiteY683" fmla="*/ 632573 h 5643804"/>
              <a:gd name="connsiteX684" fmla="*/ 7577256 w 8366380"/>
              <a:gd name="connsiteY684" fmla="*/ 632573 h 5643804"/>
              <a:gd name="connsiteX685" fmla="*/ 7597024 w 8366380"/>
              <a:gd name="connsiteY685" fmla="*/ 612805 h 5643804"/>
              <a:gd name="connsiteX686" fmla="*/ 7577256 w 8366380"/>
              <a:gd name="connsiteY686" fmla="*/ 593037 h 5643804"/>
              <a:gd name="connsiteX687" fmla="*/ 7557488 w 8366380"/>
              <a:gd name="connsiteY687" fmla="*/ 612805 h 5643804"/>
              <a:gd name="connsiteX688" fmla="*/ 7577256 w 8366380"/>
              <a:gd name="connsiteY688" fmla="*/ 632573 h 5643804"/>
              <a:gd name="connsiteX689" fmla="*/ 7384228 w 8366380"/>
              <a:gd name="connsiteY689" fmla="*/ 632573 h 5643804"/>
              <a:gd name="connsiteX690" fmla="*/ 7403996 w 8366380"/>
              <a:gd name="connsiteY690" fmla="*/ 612805 h 5643804"/>
              <a:gd name="connsiteX691" fmla="*/ 7384228 w 8366380"/>
              <a:gd name="connsiteY691" fmla="*/ 593037 h 5643804"/>
              <a:gd name="connsiteX692" fmla="*/ 7364459 w 8366380"/>
              <a:gd name="connsiteY692" fmla="*/ 612805 h 5643804"/>
              <a:gd name="connsiteX693" fmla="*/ 7384228 w 8366380"/>
              <a:gd name="connsiteY693" fmla="*/ 632573 h 5643804"/>
              <a:gd name="connsiteX694" fmla="*/ 7191200 w 8366380"/>
              <a:gd name="connsiteY694" fmla="*/ 632573 h 5643804"/>
              <a:gd name="connsiteX695" fmla="*/ 7210968 w 8366380"/>
              <a:gd name="connsiteY695" fmla="*/ 612805 h 5643804"/>
              <a:gd name="connsiteX696" fmla="*/ 7191200 w 8366380"/>
              <a:gd name="connsiteY696" fmla="*/ 593037 h 5643804"/>
              <a:gd name="connsiteX697" fmla="*/ 7171432 w 8366380"/>
              <a:gd name="connsiteY697" fmla="*/ 612805 h 5643804"/>
              <a:gd name="connsiteX698" fmla="*/ 7191200 w 8366380"/>
              <a:gd name="connsiteY698" fmla="*/ 632573 h 5643804"/>
              <a:gd name="connsiteX699" fmla="*/ 6998173 w 8366380"/>
              <a:gd name="connsiteY699" fmla="*/ 632573 h 5643804"/>
              <a:gd name="connsiteX700" fmla="*/ 7017941 w 8366380"/>
              <a:gd name="connsiteY700" fmla="*/ 612805 h 5643804"/>
              <a:gd name="connsiteX701" fmla="*/ 6998173 w 8366380"/>
              <a:gd name="connsiteY701" fmla="*/ 593037 h 5643804"/>
              <a:gd name="connsiteX702" fmla="*/ 6978404 w 8366380"/>
              <a:gd name="connsiteY702" fmla="*/ 612805 h 5643804"/>
              <a:gd name="connsiteX703" fmla="*/ 6998173 w 8366380"/>
              <a:gd name="connsiteY703" fmla="*/ 632573 h 5643804"/>
              <a:gd name="connsiteX704" fmla="*/ 6805144 w 8366380"/>
              <a:gd name="connsiteY704" fmla="*/ 632573 h 5643804"/>
              <a:gd name="connsiteX705" fmla="*/ 6824913 w 8366380"/>
              <a:gd name="connsiteY705" fmla="*/ 612805 h 5643804"/>
              <a:gd name="connsiteX706" fmla="*/ 6805144 w 8366380"/>
              <a:gd name="connsiteY706" fmla="*/ 593037 h 5643804"/>
              <a:gd name="connsiteX707" fmla="*/ 6785376 w 8366380"/>
              <a:gd name="connsiteY707" fmla="*/ 612805 h 5643804"/>
              <a:gd name="connsiteX708" fmla="*/ 6805144 w 8366380"/>
              <a:gd name="connsiteY708" fmla="*/ 632573 h 5643804"/>
              <a:gd name="connsiteX709" fmla="*/ 6612117 w 8366380"/>
              <a:gd name="connsiteY709" fmla="*/ 632573 h 5643804"/>
              <a:gd name="connsiteX710" fmla="*/ 6631885 w 8366380"/>
              <a:gd name="connsiteY710" fmla="*/ 612805 h 5643804"/>
              <a:gd name="connsiteX711" fmla="*/ 6612117 w 8366380"/>
              <a:gd name="connsiteY711" fmla="*/ 593037 h 5643804"/>
              <a:gd name="connsiteX712" fmla="*/ 6592348 w 8366380"/>
              <a:gd name="connsiteY712" fmla="*/ 612805 h 5643804"/>
              <a:gd name="connsiteX713" fmla="*/ 6612117 w 8366380"/>
              <a:gd name="connsiteY713" fmla="*/ 632573 h 5643804"/>
              <a:gd name="connsiteX714" fmla="*/ 6403778 w 8366380"/>
              <a:gd name="connsiteY714" fmla="*/ 632573 h 5643804"/>
              <a:gd name="connsiteX715" fmla="*/ 6423546 w 8366380"/>
              <a:gd name="connsiteY715" fmla="*/ 612805 h 5643804"/>
              <a:gd name="connsiteX716" fmla="*/ 6403778 w 8366380"/>
              <a:gd name="connsiteY716" fmla="*/ 593037 h 5643804"/>
              <a:gd name="connsiteX717" fmla="*/ 6384009 w 8366380"/>
              <a:gd name="connsiteY717" fmla="*/ 612805 h 5643804"/>
              <a:gd name="connsiteX718" fmla="*/ 6403778 w 8366380"/>
              <a:gd name="connsiteY718" fmla="*/ 632573 h 5643804"/>
              <a:gd name="connsiteX719" fmla="*/ 6210750 w 8366380"/>
              <a:gd name="connsiteY719" fmla="*/ 632573 h 5643804"/>
              <a:gd name="connsiteX720" fmla="*/ 6230519 w 8366380"/>
              <a:gd name="connsiteY720" fmla="*/ 612805 h 5643804"/>
              <a:gd name="connsiteX721" fmla="*/ 6210750 w 8366380"/>
              <a:gd name="connsiteY721" fmla="*/ 593037 h 5643804"/>
              <a:gd name="connsiteX722" fmla="*/ 6190982 w 8366380"/>
              <a:gd name="connsiteY722" fmla="*/ 612805 h 5643804"/>
              <a:gd name="connsiteX723" fmla="*/ 6210750 w 8366380"/>
              <a:gd name="connsiteY723" fmla="*/ 632573 h 5643804"/>
              <a:gd name="connsiteX724" fmla="*/ 6017723 w 8366380"/>
              <a:gd name="connsiteY724" fmla="*/ 632573 h 5643804"/>
              <a:gd name="connsiteX725" fmla="*/ 6037491 w 8366380"/>
              <a:gd name="connsiteY725" fmla="*/ 612805 h 5643804"/>
              <a:gd name="connsiteX726" fmla="*/ 6017723 w 8366380"/>
              <a:gd name="connsiteY726" fmla="*/ 593037 h 5643804"/>
              <a:gd name="connsiteX727" fmla="*/ 5997954 w 8366380"/>
              <a:gd name="connsiteY727" fmla="*/ 612805 h 5643804"/>
              <a:gd name="connsiteX728" fmla="*/ 6017723 w 8366380"/>
              <a:gd name="connsiteY728" fmla="*/ 632573 h 5643804"/>
              <a:gd name="connsiteX729" fmla="*/ 5824694 w 8366380"/>
              <a:gd name="connsiteY729" fmla="*/ 632573 h 5643804"/>
              <a:gd name="connsiteX730" fmla="*/ 5844463 w 8366380"/>
              <a:gd name="connsiteY730" fmla="*/ 612805 h 5643804"/>
              <a:gd name="connsiteX731" fmla="*/ 5824694 w 8366380"/>
              <a:gd name="connsiteY731" fmla="*/ 593037 h 5643804"/>
              <a:gd name="connsiteX732" fmla="*/ 5804926 w 8366380"/>
              <a:gd name="connsiteY732" fmla="*/ 612805 h 5643804"/>
              <a:gd name="connsiteX733" fmla="*/ 5824694 w 8366380"/>
              <a:gd name="connsiteY733" fmla="*/ 632573 h 5643804"/>
              <a:gd name="connsiteX734" fmla="*/ 5631667 w 8366380"/>
              <a:gd name="connsiteY734" fmla="*/ 632573 h 5643804"/>
              <a:gd name="connsiteX735" fmla="*/ 5651435 w 8366380"/>
              <a:gd name="connsiteY735" fmla="*/ 612805 h 5643804"/>
              <a:gd name="connsiteX736" fmla="*/ 5631667 w 8366380"/>
              <a:gd name="connsiteY736" fmla="*/ 593037 h 5643804"/>
              <a:gd name="connsiteX737" fmla="*/ 5611899 w 8366380"/>
              <a:gd name="connsiteY737" fmla="*/ 612805 h 5643804"/>
              <a:gd name="connsiteX738" fmla="*/ 5631667 w 8366380"/>
              <a:gd name="connsiteY738" fmla="*/ 632573 h 5643804"/>
              <a:gd name="connsiteX739" fmla="*/ 5438639 w 8366380"/>
              <a:gd name="connsiteY739" fmla="*/ 632573 h 5643804"/>
              <a:gd name="connsiteX740" fmla="*/ 5458408 w 8366380"/>
              <a:gd name="connsiteY740" fmla="*/ 612805 h 5643804"/>
              <a:gd name="connsiteX741" fmla="*/ 5438639 w 8366380"/>
              <a:gd name="connsiteY741" fmla="*/ 593037 h 5643804"/>
              <a:gd name="connsiteX742" fmla="*/ 5418871 w 8366380"/>
              <a:gd name="connsiteY742" fmla="*/ 612805 h 5643804"/>
              <a:gd name="connsiteX743" fmla="*/ 5438639 w 8366380"/>
              <a:gd name="connsiteY743" fmla="*/ 632573 h 5643804"/>
              <a:gd name="connsiteX744" fmla="*/ 5245612 w 8366380"/>
              <a:gd name="connsiteY744" fmla="*/ 632573 h 5643804"/>
              <a:gd name="connsiteX745" fmla="*/ 5265380 w 8366380"/>
              <a:gd name="connsiteY745" fmla="*/ 612805 h 5643804"/>
              <a:gd name="connsiteX746" fmla="*/ 5245612 w 8366380"/>
              <a:gd name="connsiteY746" fmla="*/ 593037 h 5643804"/>
              <a:gd name="connsiteX747" fmla="*/ 5225843 w 8366380"/>
              <a:gd name="connsiteY747" fmla="*/ 612805 h 5643804"/>
              <a:gd name="connsiteX748" fmla="*/ 5245612 w 8366380"/>
              <a:gd name="connsiteY748" fmla="*/ 632573 h 5643804"/>
              <a:gd name="connsiteX749" fmla="*/ 5052584 w 8366380"/>
              <a:gd name="connsiteY749" fmla="*/ 632573 h 5643804"/>
              <a:gd name="connsiteX750" fmla="*/ 5072353 w 8366380"/>
              <a:gd name="connsiteY750" fmla="*/ 612805 h 5643804"/>
              <a:gd name="connsiteX751" fmla="*/ 5052584 w 8366380"/>
              <a:gd name="connsiteY751" fmla="*/ 593037 h 5643804"/>
              <a:gd name="connsiteX752" fmla="*/ 5032815 w 8366380"/>
              <a:gd name="connsiteY752" fmla="*/ 612805 h 5643804"/>
              <a:gd name="connsiteX753" fmla="*/ 5052584 w 8366380"/>
              <a:gd name="connsiteY753" fmla="*/ 632573 h 5643804"/>
              <a:gd name="connsiteX754" fmla="*/ 4859557 w 8366380"/>
              <a:gd name="connsiteY754" fmla="*/ 632573 h 5643804"/>
              <a:gd name="connsiteX755" fmla="*/ 4879324 w 8366380"/>
              <a:gd name="connsiteY755" fmla="*/ 612805 h 5643804"/>
              <a:gd name="connsiteX756" fmla="*/ 4859557 w 8366380"/>
              <a:gd name="connsiteY756" fmla="*/ 593037 h 5643804"/>
              <a:gd name="connsiteX757" fmla="*/ 4839789 w 8366380"/>
              <a:gd name="connsiteY757" fmla="*/ 612805 h 5643804"/>
              <a:gd name="connsiteX758" fmla="*/ 4859557 w 8366380"/>
              <a:gd name="connsiteY758" fmla="*/ 632573 h 5643804"/>
              <a:gd name="connsiteX759" fmla="*/ 4666528 w 8366380"/>
              <a:gd name="connsiteY759" fmla="*/ 632573 h 5643804"/>
              <a:gd name="connsiteX760" fmla="*/ 4686297 w 8366380"/>
              <a:gd name="connsiteY760" fmla="*/ 612805 h 5643804"/>
              <a:gd name="connsiteX761" fmla="*/ 4666528 w 8366380"/>
              <a:gd name="connsiteY761" fmla="*/ 593037 h 5643804"/>
              <a:gd name="connsiteX762" fmla="*/ 4646761 w 8366380"/>
              <a:gd name="connsiteY762" fmla="*/ 612805 h 5643804"/>
              <a:gd name="connsiteX763" fmla="*/ 4666528 w 8366380"/>
              <a:gd name="connsiteY763" fmla="*/ 632573 h 5643804"/>
              <a:gd name="connsiteX764" fmla="*/ 4473501 w 8366380"/>
              <a:gd name="connsiteY764" fmla="*/ 632573 h 5643804"/>
              <a:gd name="connsiteX765" fmla="*/ 4493269 w 8366380"/>
              <a:gd name="connsiteY765" fmla="*/ 612805 h 5643804"/>
              <a:gd name="connsiteX766" fmla="*/ 4473501 w 8366380"/>
              <a:gd name="connsiteY766" fmla="*/ 593037 h 5643804"/>
              <a:gd name="connsiteX767" fmla="*/ 4453732 w 8366380"/>
              <a:gd name="connsiteY767" fmla="*/ 612805 h 5643804"/>
              <a:gd name="connsiteX768" fmla="*/ 4473501 w 8366380"/>
              <a:gd name="connsiteY768" fmla="*/ 632573 h 5643804"/>
              <a:gd name="connsiteX769" fmla="*/ 4280474 w 8366380"/>
              <a:gd name="connsiteY769" fmla="*/ 632573 h 5643804"/>
              <a:gd name="connsiteX770" fmla="*/ 4300242 w 8366380"/>
              <a:gd name="connsiteY770" fmla="*/ 612805 h 5643804"/>
              <a:gd name="connsiteX771" fmla="*/ 4280474 w 8366380"/>
              <a:gd name="connsiteY771" fmla="*/ 593037 h 5643804"/>
              <a:gd name="connsiteX772" fmla="*/ 4260705 w 8366380"/>
              <a:gd name="connsiteY772" fmla="*/ 612805 h 5643804"/>
              <a:gd name="connsiteX773" fmla="*/ 4280474 w 8366380"/>
              <a:gd name="connsiteY773" fmla="*/ 632573 h 5643804"/>
              <a:gd name="connsiteX774" fmla="*/ 4058922 w 8366380"/>
              <a:gd name="connsiteY774" fmla="*/ 632573 h 5643804"/>
              <a:gd name="connsiteX775" fmla="*/ 4078690 w 8366380"/>
              <a:gd name="connsiteY775" fmla="*/ 612805 h 5643804"/>
              <a:gd name="connsiteX776" fmla="*/ 4058922 w 8366380"/>
              <a:gd name="connsiteY776" fmla="*/ 593037 h 5643804"/>
              <a:gd name="connsiteX777" fmla="*/ 4039153 w 8366380"/>
              <a:gd name="connsiteY777" fmla="*/ 612805 h 5643804"/>
              <a:gd name="connsiteX778" fmla="*/ 4058922 w 8366380"/>
              <a:gd name="connsiteY778" fmla="*/ 632573 h 5643804"/>
              <a:gd name="connsiteX779" fmla="*/ 3865894 w 8366380"/>
              <a:gd name="connsiteY779" fmla="*/ 632573 h 5643804"/>
              <a:gd name="connsiteX780" fmla="*/ 3885662 w 8366380"/>
              <a:gd name="connsiteY780" fmla="*/ 612805 h 5643804"/>
              <a:gd name="connsiteX781" fmla="*/ 3865894 w 8366380"/>
              <a:gd name="connsiteY781" fmla="*/ 593037 h 5643804"/>
              <a:gd name="connsiteX782" fmla="*/ 3846126 w 8366380"/>
              <a:gd name="connsiteY782" fmla="*/ 612805 h 5643804"/>
              <a:gd name="connsiteX783" fmla="*/ 3865894 w 8366380"/>
              <a:gd name="connsiteY783" fmla="*/ 632573 h 5643804"/>
              <a:gd name="connsiteX784" fmla="*/ 3672866 w 8366380"/>
              <a:gd name="connsiteY784" fmla="*/ 632573 h 5643804"/>
              <a:gd name="connsiteX785" fmla="*/ 3692634 w 8366380"/>
              <a:gd name="connsiteY785" fmla="*/ 612805 h 5643804"/>
              <a:gd name="connsiteX786" fmla="*/ 3672866 w 8366380"/>
              <a:gd name="connsiteY786" fmla="*/ 593037 h 5643804"/>
              <a:gd name="connsiteX787" fmla="*/ 3653098 w 8366380"/>
              <a:gd name="connsiteY787" fmla="*/ 612805 h 5643804"/>
              <a:gd name="connsiteX788" fmla="*/ 3672866 w 8366380"/>
              <a:gd name="connsiteY788" fmla="*/ 632573 h 5643804"/>
              <a:gd name="connsiteX789" fmla="*/ 3479838 w 8366380"/>
              <a:gd name="connsiteY789" fmla="*/ 632573 h 5643804"/>
              <a:gd name="connsiteX790" fmla="*/ 3499606 w 8366380"/>
              <a:gd name="connsiteY790" fmla="*/ 612805 h 5643804"/>
              <a:gd name="connsiteX791" fmla="*/ 3479838 w 8366380"/>
              <a:gd name="connsiteY791" fmla="*/ 593037 h 5643804"/>
              <a:gd name="connsiteX792" fmla="*/ 3460069 w 8366380"/>
              <a:gd name="connsiteY792" fmla="*/ 612805 h 5643804"/>
              <a:gd name="connsiteX793" fmla="*/ 3479838 w 8366380"/>
              <a:gd name="connsiteY793" fmla="*/ 632573 h 5643804"/>
              <a:gd name="connsiteX794" fmla="*/ 3286810 w 8366380"/>
              <a:gd name="connsiteY794" fmla="*/ 632573 h 5643804"/>
              <a:gd name="connsiteX795" fmla="*/ 3306579 w 8366380"/>
              <a:gd name="connsiteY795" fmla="*/ 612805 h 5643804"/>
              <a:gd name="connsiteX796" fmla="*/ 3286810 w 8366380"/>
              <a:gd name="connsiteY796" fmla="*/ 593037 h 5643804"/>
              <a:gd name="connsiteX797" fmla="*/ 3267042 w 8366380"/>
              <a:gd name="connsiteY797" fmla="*/ 612805 h 5643804"/>
              <a:gd name="connsiteX798" fmla="*/ 3286810 w 8366380"/>
              <a:gd name="connsiteY798" fmla="*/ 632573 h 5643804"/>
              <a:gd name="connsiteX799" fmla="*/ 3093783 w 8366380"/>
              <a:gd name="connsiteY799" fmla="*/ 632573 h 5643804"/>
              <a:gd name="connsiteX800" fmla="*/ 3113551 w 8366380"/>
              <a:gd name="connsiteY800" fmla="*/ 612805 h 5643804"/>
              <a:gd name="connsiteX801" fmla="*/ 3093783 w 8366380"/>
              <a:gd name="connsiteY801" fmla="*/ 593037 h 5643804"/>
              <a:gd name="connsiteX802" fmla="*/ 3074014 w 8366380"/>
              <a:gd name="connsiteY802" fmla="*/ 612805 h 5643804"/>
              <a:gd name="connsiteX803" fmla="*/ 3093783 w 8366380"/>
              <a:gd name="connsiteY803" fmla="*/ 632573 h 5643804"/>
              <a:gd name="connsiteX804" fmla="*/ 2900755 w 8366380"/>
              <a:gd name="connsiteY804" fmla="*/ 632573 h 5643804"/>
              <a:gd name="connsiteX805" fmla="*/ 2920524 w 8366380"/>
              <a:gd name="connsiteY805" fmla="*/ 612805 h 5643804"/>
              <a:gd name="connsiteX806" fmla="*/ 2900755 w 8366380"/>
              <a:gd name="connsiteY806" fmla="*/ 593037 h 5643804"/>
              <a:gd name="connsiteX807" fmla="*/ 2880987 w 8366380"/>
              <a:gd name="connsiteY807" fmla="*/ 612805 h 5643804"/>
              <a:gd name="connsiteX808" fmla="*/ 2900755 w 8366380"/>
              <a:gd name="connsiteY808" fmla="*/ 632573 h 5643804"/>
              <a:gd name="connsiteX809" fmla="*/ 2707727 w 8366380"/>
              <a:gd name="connsiteY809" fmla="*/ 632573 h 5643804"/>
              <a:gd name="connsiteX810" fmla="*/ 2727495 w 8366380"/>
              <a:gd name="connsiteY810" fmla="*/ 612805 h 5643804"/>
              <a:gd name="connsiteX811" fmla="*/ 2707727 w 8366380"/>
              <a:gd name="connsiteY811" fmla="*/ 593037 h 5643804"/>
              <a:gd name="connsiteX812" fmla="*/ 2687958 w 8366380"/>
              <a:gd name="connsiteY812" fmla="*/ 612805 h 5643804"/>
              <a:gd name="connsiteX813" fmla="*/ 2707727 w 8366380"/>
              <a:gd name="connsiteY813" fmla="*/ 632573 h 5643804"/>
              <a:gd name="connsiteX814" fmla="*/ 2514699 w 8366380"/>
              <a:gd name="connsiteY814" fmla="*/ 632573 h 5643804"/>
              <a:gd name="connsiteX815" fmla="*/ 2534468 w 8366380"/>
              <a:gd name="connsiteY815" fmla="*/ 612805 h 5643804"/>
              <a:gd name="connsiteX816" fmla="*/ 2514699 w 8366380"/>
              <a:gd name="connsiteY816" fmla="*/ 593037 h 5643804"/>
              <a:gd name="connsiteX817" fmla="*/ 2494931 w 8366380"/>
              <a:gd name="connsiteY817" fmla="*/ 612805 h 5643804"/>
              <a:gd name="connsiteX818" fmla="*/ 2514699 w 8366380"/>
              <a:gd name="connsiteY818" fmla="*/ 632573 h 5643804"/>
              <a:gd name="connsiteX819" fmla="*/ 2321672 w 8366380"/>
              <a:gd name="connsiteY819" fmla="*/ 632573 h 5643804"/>
              <a:gd name="connsiteX820" fmla="*/ 2341440 w 8366380"/>
              <a:gd name="connsiteY820" fmla="*/ 612805 h 5643804"/>
              <a:gd name="connsiteX821" fmla="*/ 2321672 w 8366380"/>
              <a:gd name="connsiteY821" fmla="*/ 593037 h 5643804"/>
              <a:gd name="connsiteX822" fmla="*/ 2301903 w 8366380"/>
              <a:gd name="connsiteY822" fmla="*/ 612805 h 5643804"/>
              <a:gd name="connsiteX823" fmla="*/ 2321672 w 8366380"/>
              <a:gd name="connsiteY823" fmla="*/ 632573 h 5643804"/>
              <a:gd name="connsiteX824" fmla="*/ 2128643 w 8366380"/>
              <a:gd name="connsiteY824" fmla="*/ 632573 h 5643804"/>
              <a:gd name="connsiteX825" fmla="*/ 2148412 w 8366380"/>
              <a:gd name="connsiteY825" fmla="*/ 612805 h 5643804"/>
              <a:gd name="connsiteX826" fmla="*/ 2128643 w 8366380"/>
              <a:gd name="connsiteY826" fmla="*/ 593037 h 5643804"/>
              <a:gd name="connsiteX827" fmla="*/ 2108875 w 8366380"/>
              <a:gd name="connsiteY827" fmla="*/ 612805 h 5643804"/>
              <a:gd name="connsiteX828" fmla="*/ 2128643 w 8366380"/>
              <a:gd name="connsiteY828" fmla="*/ 632573 h 5643804"/>
              <a:gd name="connsiteX829" fmla="*/ 1935616 w 8366380"/>
              <a:gd name="connsiteY829" fmla="*/ 632573 h 5643804"/>
              <a:gd name="connsiteX830" fmla="*/ 1955384 w 8366380"/>
              <a:gd name="connsiteY830" fmla="*/ 612805 h 5643804"/>
              <a:gd name="connsiteX831" fmla="*/ 1935616 w 8366380"/>
              <a:gd name="connsiteY831" fmla="*/ 593037 h 5643804"/>
              <a:gd name="connsiteX832" fmla="*/ 1915848 w 8366380"/>
              <a:gd name="connsiteY832" fmla="*/ 612805 h 5643804"/>
              <a:gd name="connsiteX833" fmla="*/ 1935616 w 8366380"/>
              <a:gd name="connsiteY833" fmla="*/ 632573 h 5643804"/>
              <a:gd name="connsiteX834" fmla="*/ 1727277 w 8366380"/>
              <a:gd name="connsiteY834" fmla="*/ 632573 h 5643804"/>
              <a:gd name="connsiteX835" fmla="*/ 1747045 w 8366380"/>
              <a:gd name="connsiteY835" fmla="*/ 612805 h 5643804"/>
              <a:gd name="connsiteX836" fmla="*/ 1727277 w 8366380"/>
              <a:gd name="connsiteY836" fmla="*/ 593037 h 5643804"/>
              <a:gd name="connsiteX837" fmla="*/ 1707508 w 8366380"/>
              <a:gd name="connsiteY837" fmla="*/ 612805 h 5643804"/>
              <a:gd name="connsiteX838" fmla="*/ 1727277 w 8366380"/>
              <a:gd name="connsiteY838" fmla="*/ 632573 h 5643804"/>
              <a:gd name="connsiteX839" fmla="*/ 1534249 w 8366380"/>
              <a:gd name="connsiteY839" fmla="*/ 632573 h 5643804"/>
              <a:gd name="connsiteX840" fmla="*/ 1554018 w 8366380"/>
              <a:gd name="connsiteY840" fmla="*/ 612805 h 5643804"/>
              <a:gd name="connsiteX841" fmla="*/ 1534249 w 8366380"/>
              <a:gd name="connsiteY841" fmla="*/ 593037 h 5643804"/>
              <a:gd name="connsiteX842" fmla="*/ 1514481 w 8366380"/>
              <a:gd name="connsiteY842" fmla="*/ 612805 h 5643804"/>
              <a:gd name="connsiteX843" fmla="*/ 1534249 w 8366380"/>
              <a:gd name="connsiteY843" fmla="*/ 632573 h 5643804"/>
              <a:gd name="connsiteX844" fmla="*/ 1341222 w 8366380"/>
              <a:gd name="connsiteY844" fmla="*/ 632573 h 5643804"/>
              <a:gd name="connsiteX845" fmla="*/ 1360990 w 8366380"/>
              <a:gd name="connsiteY845" fmla="*/ 612805 h 5643804"/>
              <a:gd name="connsiteX846" fmla="*/ 1341222 w 8366380"/>
              <a:gd name="connsiteY846" fmla="*/ 593037 h 5643804"/>
              <a:gd name="connsiteX847" fmla="*/ 1321453 w 8366380"/>
              <a:gd name="connsiteY847" fmla="*/ 612805 h 5643804"/>
              <a:gd name="connsiteX848" fmla="*/ 1341222 w 8366380"/>
              <a:gd name="connsiteY848" fmla="*/ 632573 h 5643804"/>
              <a:gd name="connsiteX849" fmla="*/ 1148193 w 8366380"/>
              <a:gd name="connsiteY849" fmla="*/ 632573 h 5643804"/>
              <a:gd name="connsiteX850" fmla="*/ 1167962 w 8366380"/>
              <a:gd name="connsiteY850" fmla="*/ 612805 h 5643804"/>
              <a:gd name="connsiteX851" fmla="*/ 1148193 w 8366380"/>
              <a:gd name="connsiteY851" fmla="*/ 593037 h 5643804"/>
              <a:gd name="connsiteX852" fmla="*/ 1128425 w 8366380"/>
              <a:gd name="connsiteY852" fmla="*/ 612805 h 5643804"/>
              <a:gd name="connsiteX853" fmla="*/ 1148193 w 8366380"/>
              <a:gd name="connsiteY853" fmla="*/ 632573 h 5643804"/>
              <a:gd name="connsiteX854" fmla="*/ 955166 w 8366380"/>
              <a:gd name="connsiteY854" fmla="*/ 632573 h 5643804"/>
              <a:gd name="connsiteX855" fmla="*/ 974934 w 8366380"/>
              <a:gd name="connsiteY855" fmla="*/ 612805 h 5643804"/>
              <a:gd name="connsiteX856" fmla="*/ 955166 w 8366380"/>
              <a:gd name="connsiteY856" fmla="*/ 593037 h 5643804"/>
              <a:gd name="connsiteX857" fmla="*/ 935398 w 8366380"/>
              <a:gd name="connsiteY857" fmla="*/ 612805 h 5643804"/>
              <a:gd name="connsiteX858" fmla="*/ 955166 w 8366380"/>
              <a:gd name="connsiteY858" fmla="*/ 632573 h 5643804"/>
              <a:gd name="connsiteX859" fmla="*/ 762138 w 8366380"/>
              <a:gd name="connsiteY859" fmla="*/ 632573 h 5643804"/>
              <a:gd name="connsiteX860" fmla="*/ 781907 w 8366380"/>
              <a:gd name="connsiteY860" fmla="*/ 612805 h 5643804"/>
              <a:gd name="connsiteX861" fmla="*/ 762138 w 8366380"/>
              <a:gd name="connsiteY861" fmla="*/ 593037 h 5643804"/>
              <a:gd name="connsiteX862" fmla="*/ 742370 w 8366380"/>
              <a:gd name="connsiteY862" fmla="*/ 612805 h 5643804"/>
              <a:gd name="connsiteX863" fmla="*/ 762138 w 8366380"/>
              <a:gd name="connsiteY863" fmla="*/ 632573 h 5643804"/>
              <a:gd name="connsiteX864" fmla="*/ 569111 w 8366380"/>
              <a:gd name="connsiteY864" fmla="*/ 632573 h 5643804"/>
              <a:gd name="connsiteX865" fmla="*/ 588879 w 8366380"/>
              <a:gd name="connsiteY865" fmla="*/ 612805 h 5643804"/>
              <a:gd name="connsiteX866" fmla="*/ 569111 w 8366380"/>
              <a:gd name="connsiteY866" fmla="*/ 593037 h 5643804"/>
              <a:gd name="connsiteX867" fmla="*/ 549343 w 8366380"/>
              <a:gd name="connsiteY867" fmla="*/ 612805 h 5643804"/>
              <a:gd name="connsiteX868" fmla="*/ 569111 w 8366380"/>
              <a:gd name="connsiteY868" fmla="*/ 632573 h 5643804"/>
              <a:gd name="connsiteX869" fmla="*/ 376082 w 8366380"/>
              <a:gd name="connsiteY869" fmla="*/ 632573 h 5643804"/>
              <a:gd name="connsiteX870" fmla="*/ 395851 w 8366380"/>
              <a:gd name="connsiteY870" fmla="*/ 612805 h 5643804"/>
              <a:gd name="connsiteX871" fmla="*/ 376082 w 8366380"/>
              <a:gd name="connsiteY871" fmla="*/ 593037 h 5643804"/>
              <a:gd name="connsiteX872" fmla="*/ 356314 w 8366380"/>
              <a:gd name="connsiteY872" fmla="*/ 612805 h 5643804"/>
              <a:gd name="connsiteX873" fmla="*/ 376082 w 8366380"/>
              <a:gd name="connsiteY873" fmla="*/ 632573 h 5643804"/>
              <a:gd name="connsiteX874" fmla="*/ 183055 w 8366380"/>
              <a:gd name="connsiteY874" fmla="*/ 632573 h 5643804"/>
              <a:gd name="connsiteX875" fmla="*/ 202823 w 8366380"/>
              <a:gd name="connsiteY875" fmla="*/ 612805 h 5643804"/>
              <a:gd name="connsiteX876" fmla="*/ 183055 w 8366380"/>
              <a:gd name="connsiteY876" fmla="*/ 593037 h 5643804"/>
              <a:gd name="connsiteX877" fmla="*/ 163287 w 8366380"/>
              <a:gd name="connsiteY877" fmla="*/ 612805 h 5643804"/>
              <a:gd name="connsiteX878" fmla="*/ 183055 w 8366380"/>
              <a:gd name="connsiteY878" fmla="*/ 632573 h 5643804"/>
              <a:gd name="connsiteX879" fmla="*/ 0 w 8366380"/>
              <a:gd name="connsiteY879" fmla="*/ 826122 h 5643804"/>
              <a:gd name="connsiteX880" fmla="*/ 4006 w 8366380"/>
              <a:gd name="connsiteY880" fmla="*/ 824463 h 5643804"/>
              <a:gd name="connsiteX881" fmla="*/ 9796 w 8366380"/>
              <a:gd name="connsiteY881" fmla="*/ 810484 h 5643804"/>
              <a:gd name="connsiteX882" fmla="*/ 4006 w 8366380"/>
              <a:gd name="connsiteY882" fmla="*/ 796506 h 5643804"/>
              <a:gd name="connsiteX883" fmla="*/ 0 w 8366380"/>
              <a:gd name="connsiteY883" fmla="*/ 794847 h 5643804"/>
              <a:gd name="connsiteX884" fmla="*/ 8349367 w 8366380"/>
              <a:gd name="connsiteY884" fmla="*/ 830252 h 5643804"/>
              <a:gd name="connsiteX885" fmla="*/ 8363345 w 8366380"/>
              <a:gd name="connsiteY885" fmla="*/ 824463 h 5643804"/>
              <a:gd name="connsiteX886" fmla="*/ 8366380 w 8366380"/>
              <a:gd name="connsiteY886" fmla="*/ 817135 h 5643804"/>
              <a:gd name="connsiteX887" fmla="*/ 8366380 w 8366380"/>
              <a:gd name="connsiteY887" fmla="*/ 803833 h 5643804"/>
              <a:gd name="connsiteX888" fmla="*/ 8363345 w 8366380"/>
              <a:gd name="connsiteY888" fmla="*/ 796506 h 5643804"/>
              <a:gd name="connsiteX889" fmla="*/ 8349367 w 8366380"/>
              <a:gd name="connsiteY889" fmla="*/ 790716 h 5643804"/>
              <a:gd name="connsiteX890" fmla="*/ 8329598 w 8366380"/>
              <a:gd name="connsiteY890" fmla="*/ 810484 h 5643804"/>
              <a:gd name="connsiteX891" fmla="*/ 8349367 w 8366380"/>
              <a:gd name="connsiteY891" fmla="*/ 830252 h 5643804"/>
              <a:gd name="connsiteX892" fmla="*/ 8156338 w 8366380"/>
              <a:gd name="connsiteY892" fmla="*/ 830252 h 5643804"/>
              <a:gd name="connsiteX893" fmla="*/ 8176107 w 8366380"/>
              <a:gd name="connsiteY893" fmla="*/ 810484 h 5643804"/>
              <a:gd name="connsiteX894" fmla="*/ 8156338 w 8366380"/>
              <a:gd name="connsiteY894" fmla="*/ 790716 h 5643804"/>
              <a:gd name="connsiteX895" fmla="*/ 8136570 w 8366380"/>
              <a:gd name="connsiteY895" fmla="*/ 810484 h 5643804"/>
              <a:gd name="connsiteX896" fmla="*/ 8156338 w 8366380"/>
              <a:gd name="connsiteY896" fmla="*/ 830252 h 5643804"/>
              <a:gd name="connsiteX897" fmla="*/ 7963311 w 8366380"/>
              <a:gd name="connsiteY897" fmla="*/ 830252 h 5643804"/>
              <a:gd name="connsiteX898" fmla="*/ 7983079 w 8366380"/>
              <a:gd name="connsiteY898" fmla="*/ 810484 h 5643804"/>
              <a:gd name="connsiteX899" fmla="*/ 7963311 w 8366380"/>
              <a:gd name="connsiteY899" fmla="*/ 790716 h 5643804"/>
              <a:gd name="connsiteX900" fmla="*/ 7943543 w 8366380"/>
              <a:gd name="connsiteY900" fmla="*/ 810484 h 5643804"/>
              <a:gd name="connsiteX901" fmla="*/ 7963311 w 8366380"/>
              <a:gd name="connsiteY901" fmla="*/ 830252 h 5643804"/>
              <a:gd name="connsiteX902" fmla="*/ 7770283 w 8366380"/>
              <a:gd name="connsiteY902" fmla="*/ 830252 h 5643804"/>
              <a:gd name="connsiteX903" fmla="*/ 7790052 w 8366380"/>
              <a:gd name="connsiteY903" fmla="*/ 810484 h 5643804"/>
              <a:gd name="connsiteX904" fmla="*/ 7770283 w 8366380"/>
              <a:gd name="connsiteY904" fmla="*/ 790716 h 5643804"/>
              <a:gd name="connsiteX905" fmla="*/ 7750515 w 8366380"/>
              <a:gd name="connsiteY905" fmla="*/ 810484 h 5643804"/>
              <a:gd name="connsiteX906" fmla="*/ 7770283 w 8366380"/>
              <a:gd name="connsiteY906" fmla="*/ 830252 h 5643804"/>
              <a:gd name="connsiteX907" fmla="*/ 7577256 w 8366380"/>
              <a:gd name="connsiteY907" fmla="*/ 830252 h 5643804"/>
              <a:gd name="connsiteX908" fmla="*/ 7597024 w 8366380"/>
              <a:gd name="connsiteY908" fmla="*/ 810484 h 5643804"/>
              <a:gd name="connsiteX909" fmla="*/ 7577256 w 8366380"/>
              <a:gd name="connsiteY909" fmla="*/ 790716 h 5643804"/>
              <a:gd name="connsiteX910" fmla="*/ 7557488 w 8366380"/>
              <a:gd name="connsiteY910" fmla="*/ 810484 h 5643804"/>
              <a:gd name="connsiteX911" fmla="*/ 7577256 w 8366380"/>
              <a:gd name="connsiteY911" fmla="*/ 830252 h 5643804"/>
              <a:gd name="connsiteX912" fmla="*/ 7384228 w 8366380"/>
              <a:gd name="connsiteY912" fmla="*/ 830252 h 5643804"/>
              <a:gd name="connsiteX913" fmla="*/ 7403996 w 8366380"/>
              <a:gd name="connsiteY913" fmla="*/ 810484 h 5643804"/>
              <a:gd name="connsiteX914" fmla="*/ 7384228 w 8366380"/>
              <a:gd name="connsiteY914" fmla="*/ 790716 h 5643804"/>
              <a:gd name="connsiteX915" fmla="*/ 7364459 w 8366380"/>
              <a:gd name="connsiteY915" fmla="*/ 810484 h 5643804"/>
              <a:gd name="connsiteX916" fmla="*/ 7384228 w 8366380"/>
              <a:gd name="connsiteY916" fmla="*/ 830252 h 5643804"/>
              <a:gd name="connsiteX917" fmla="*/ 7191200 w 8366380"/>
              <a:gd name="connsiteY917" fmla="*/ 830252 h 5643804"/>
              <a:gd name="connsiteX918" fmla="*/ 7210968 w 8366380"/>
              <a:gd name="connsiteY918" fmla="*/ 810484 h 5643804"/>
              <a:gd name="connsiteX919" fmla="*/ 7191200 w 8366380"/>
              <a:gd name="connsiteY919" fmla="*/ 790716 h 5643804"/>
              <a:gd name="connsiteX920" fmla="*/ 7171432 w 8366380"/>
              <a:gd name="connsiteY920" fmla="*/ 810484 h 5643804"/>
              <a:gd name="connsiteX921" fmla="*/ 7191200 w 8366380"/>
              <a:gd name="connsiteY921" fmla="*/ 830252 h 5643804"/>
              <a:gd name="connsiteX922" fmla="*/ 6998173 w 8366380"/>
              <a:gd name="connsiteY922" fmla="*/ 830252 h 5643804"/>
              <a:gd name="connsiteX923" fmla="*/ 7017941 w 8366380"/>
              <a:gd name="connsiteY923" fmla="*/ 810484 h 5643804"/>
              <a:gd name="connsiteX924" fmla="*/ 6998173 w 8366380"/>
              <a:gd name="connsiteY924" fmla="*/ 790716 h 5643804"/>
              <a:gd name="connsiteX925" fmla="*/ 6978404 w 8366380"/>
              <a:gd name="connsiteY925" fmla="*/ 810484 h 5643804"/>
              <a:gd name="connsiteX926" fmla="*/ 6998173 w 8366380"/>
              <a:gd name="connsiteY926" fmla="*/ 830252 h 5643804"/>
              <a:gd name="connsiteX927" fmla="*/ 6805144 w 8366380"/>
              <a:gd name="connsiteY927" fmla="*/ 830252 h 5643804"/>
              <a:gd name="connsiteX928" fmla="*/ 6824913 w 8366380"/>
              <a:gd name="connsiteY928" fmla="*/ 810484 h 5643804"/>
              <a:gd name="connsiteX929" fmla="*/ 6805144 w 8366380"/>
              <a:gd name="connsiteY929" fmla="*/ 790716 h 5643804"/>
              <a:gd name="connsiteX930" fmla="*/ 6785376 w 8366380"/>
              <a:gd name="connsiteY930" fmla="*/ 810484 h 5643804"/>
              <a:gd name="connsiteX931" fmla="*/ 6805144 w 8366380"/>
              <a:gd name="connsiteY931" fmla="*/ 830252 h 5643804"/>
              <a:gd name="connsiteX932" fmla="*/ 6612117 w 8366380"/>
              <a:gd name="connsiteY932" fmla="*/ 830252 h 5643804"/>
              <a:gd name="connsiteX933" fmla="*/ 6631885 w 8366380"/>
              <a:gd name="connsiteY933" fmla="*/ 810484 h 5643804"/>
              <a:gd name="connsiteX934" fmla="*/ 6612117 w 8366380"/>
              <a:gd name="connsiteY934" fmla="*/ 790716 h 5643804"/>
              <a:gd name="connsiteX935" fmla="*/ 6592348 w 8366380"/>
              <a:gd name="connsiteY935" fmla="*/ 810484 h 5643804"/>
              <a:gd name="connsiteX936" fmla="*/ 6612117 w 8366380"/>
              <a:gd name="connsiteY936" fmla="*/ 830252 h 5643804"/>
              <a:gd name="connsiteX937" fmla="*/ 6403778 w 8366380"/>
              <a:gd name="connsiteY937" fmla="*/ 830252 h 5643804"/>
              <a:gd name="connsiteX938" fmla="*/ 6423546 w 8366380"/>
              <a:gd name="connsiteY938" fmla="*/ 810484 h 5643804"/>
              <a:gd name="connsiteX939" fmla="*/ 6403778 w 8366380"/>
              <a:gd name="connsiteY939" fmla="*/ 790716 h 5643804"/>
              <a:gd name="connsiteX940" fmla="*/ 6384009 w 8366380"/>
              <a:gd name="connsiteY940" fmla="*/ 810484 h 5643804"/>
              <a:gd name="connsiteX941" fmla="*/ 6403778 w 8366380"/>
              <a:gd name="connsiteY941" fmla="*/ 830252 h 5643804"/>
              <a:gd name="connsiteX942" fmla="*/ 6210750 w 8366380"/>
              <a:gd name="connsiteY942" fmla="*/ 830252 h 5643804"/>
              <a:gd name="connsiteX943" fmla="*/ 6230519 w 8366380"/>
              <a:gd name="connsiteY943" fmla="*/ 810484 h 5643804"/>
              <a:gd name="connsiteX944" fmla="*/ 6210750 w 8366380"/>
              <a:gd name="connsiteY944" fmla="*/ 790716 h 5643804"/>
              <a:gd name="connsiteX945" fmla="*/ 6190982 w 8366380"/>
              <a:gd name="connsiteY945" fmla="*/ 810484 h 5643804"/>
              <a:gd name="connsiteX946" fmla="*/ 6210750 w 8366380"/>
              <a:gd name="connsiteY946" fmla="*/ 830252 h 5643804"/>
              <a:gd name="connsiteX947" fmla="*/ 6017723 w 8366380"/>
              <a:gd name="connsiteY947" fmla="*/ 830252 h 5643804"/>
              <a:gd name="connsiteX948" fmla="*/ 6037491 w 8366380"/>
              <a:gd name="connsiteY948" fmla="*/ 810484 h 5643804"/>
              <a:gd name="connsiteX949" fmla="*/ 6017723 w 8366380"/>
              <a:gd name="connsiteY949" fmla="*/ 790716 h 5643804"/>
              <a:gd name="connsiteX950" fmla="*/ 5997954 w 8366380"/>
              <a:gd name="connsiteY950" fmla="*/ 810484 h 5643804"/>
              <a:gd name="connsiteX951" fmla="*/ 6017723 w 8366380"/>
              <a:gd name="connsiteY951" fmla="*/ 830252 h 5643804"/>
              <a:gd name="connsiteX952" fmla="*/ 5824694 w 8366380"/>
              <a:gd name="connsiteY952" fmla="*/ 830252 h 5643804"/>
              <a:gd name="connsiteX953" fmla="*/ 5844463 w 8366380"/>
              <a:gd name="connsiteY953" fmla="*/ 810484 h 5643804"/>
              <a:gd name="connsiteX954" fmla="*/ 5824694 w 8366380"/>
              <a:gd name="connsiteY954" fmla="*/ 790716 h 5643804"/>
              <a:gd name="connsiteX955" fmla="*/ 5804926 w 8366380"/>
              <a:gd name="connsiteY955" fmla="*/ 810484 h 5643804"/>
              <a:gd name="connsiteX956" fmla="*/ 5824694 w 8366380"/>
              <a:gd name="connsiteY956" fmla="*/ 830252 h 5643804"/>
              <a:gd name="connsiteX957" fmla="*/ 5631667 w 8366380"/>
              <a:gd name="connsiteY957" fmla="*/ 830252 h 5643804"/>
              <a:gd name="connsiteX958" fmla="*/ 5651435 w 8366380"/>
              <a:gd name="connsiteY958" fmla="*/ 810484 h 5643804"/>
              <a:gd name="connsiteX959" fmla="*/ 5631667 w 8366380"/>
              <a:gd name="connsiteY959" fmla="*/ 790716 h 5643804"/>
              <a:gd name="connsiteX960" fmla="*/ 5611899 w 8366380"/>
              <a:gd name="connsiteY960" fmla="*/ 810484 h 5643804"/>
              <a:gd name="connsiteX961" fmla="*/ 5631667 w 8366380"/>
              <a:gd name="connsiteY961" fmla="*/ 830252 h 5643804"/>
              <a:gd name="connsiteX962" fmla="*/ 5438639 w 8366380"/>
              <a:gd name="connsiteY962" fmla="*/ 830252 h 5643804"/>
              <a:gd name="connsiteX963" fmla="*/ 5458408 w 8366380"/>
              <a:gd name="connsiteY963" fmla="*/ 810484 h 5643804"/>
              <a:gd name="connsiteX964" fmla="*/ 5438639 w 8366380"/>
              <a:gd name="connsiteY964" fmla="*/ 790716 h 5643804"/>
              <a:gd name="connsiteX965" fmla="*/ 5418871 w 8366380"/>
              <a:gd name="connsiteY965" fmla="*/ 810484 h 5643804"/>
              <a:gd name="connsiteX966" fmla="*/ 5438639 w 8366380"/>
              <a:gd name="connsiteY966" fmla="*/ 830252 h 5643804"/>
              <a:gd name="connsiteX967" fmla="*/ 5245612 w 8366380"/>
              <a:gd name="connsiteY967" fmla="*/ 830252 h 5643804"/>
              <a:gd name="connsiteX968" fmla="*/ 5265380 w 8366380"/>
              <a:gd name="connsiteY968" fmla="*/ 810484 h 5643804"/>
              <a:gd name="connsiteX969" fmla="*/ 5245612 w 8366380"/>
              <a:gd name="connsiteY969" fmla="*/ 790716 h 5643804"/>
              <a:gd name="connsiteX970" fmla="*/ 5225843 w 8366380"/>
              <a:gd name="connsiteY970" fmla="*/ 810484 h 5643804"/>
              <a:gd name="connsiteX971" fmla="*/ 5245612 w 8366380"/>
              <a:gd name="connsiteY971" fmla="*/ 830252 h 5643804"/>
              <a:gd name="connsiteX972" fmla="*/ 5052584 w 8366380"/>
              <a:gd name="connsiteY972" fmla="*/ 830252 h 5643804"/>
              <a:gd name="connsiteX973" fmla="*/ 5072353 w 8366380"/>
              <a:gd name="connsiteY973" fmla="*/ 810484 h 5643804"/>
              <a:gd name="connsiteX974" fmla="*/ 5052584 w 8366380"/>
              <a:gd name="connsiteY974" fmla="*/ 790716 h 5643804"/>
              <a:gd name="connsiteX975" fmla="*/ 5032815 w 8366380"/>
              <a:gd name="connsiteY975" fmla="*/ 810484 h 5643804"/>
              <a:gd name="connsiteX976" fmla="*/ 5052584 w 8366380"/>
              <a:gd name="connsiteY976" fmla="*/ 830252 h 5643804"/>
              <a:gd name="connsiteX977" fmla="*/ 4859557 w 8366380"/>
              <a:gd name="connsiteY977" fmla="*/ 830252 h 5643804"/>
              <a:gd name="connsiteX978" fmla="*/ 4879324 w 8366380"/>
              <a:gd name="connsiteY978" fmla="*/ 810484 h 5643804"/>
              <a:gd name="connsiteX979" fmla="*/ 4859557 w 8366380"/>
              <a:gd name="connsiteY979" fmla="*/ 790716 h 5643804"/>
              <a:gd name="connsiteX980" fmla="*/ 4839789 w 8366380"/>
              <a:gd name="connsiteY980" fmla="*/ 810484 h 5643804"/>
              <a:gd name="connsiteX981" fmla="*/ 4859557 w 8366380"/>
              <a:gd name="connsiteY981" fmla="*/ 830252 h 5643804"/>
              <a:gd name="connsiteX982" fmla="*/ 4666528 w 8366380"/>
              <a:gd name="connsiteY982" fmla="*/ 830252 h 5643804"/>
              <a:gd name="connsiteX983" fmla="*/ 4686297 w 8366380"/>
              <a:gd name="connsiteY983" fmla="*/ 810484 h 5643804"/>
              <a:gd name="connsiteX984" fmla="*/ 4666528 w 8366380"/>
              <a:gd name="connsiteY984" fmla="*/ 790716 h 5643804"/>
              <a:gd name="connsiteX985" fmla="*/ 4646761 w 8366380"/>
              <a:gd name="connsiteY985" fmla="*/ 810484 h 5643804"/>
              <a:gd name="connsiteX986" fmla="*/ 4666528 w 8366380"/>
              <a:gd name="connsiteY986" fmla="*/ 830252 h 5643804"/>
              <a:gd name="connsiteX987" fmla="*/ 4473501 w 8366380"/>
              <a:gd name="connsiteY987" fmla="*/ 830252 h 5643804"/>
              <a:gd name="connsiteX988" fmla="*/ 4493269 w 8366380"/>
              <a:gd name="connsiteY988" fmla="*/ 810484 h 5643804"/>
              <a:gd name="connsiteX989" fmla="*/ 4473501 w 8366380"/>
              <a:gd name="connsiteY989" fmla="*/ 790716 h 5643804"/>
              <a:gd name="connsiteX990" fmla="*/ 4453732 w 8366380"/>
              <a:gd name="connsiteY990" fmla="*/ 810484 h 5643804"/>
              <a:gd name="connsiteX991" fmla="*/ 4473501 w 8366380"/>
              <a:gd name="connsiteY991" fmla="*/ 830252 h 5643804"/>
              <a:gd name="connsiteX992" fmla="*/ 4280474 w 8366380"/>
              <a:gd name="connsiteY992" fmla="*/ 830252 h 5643804"/>
              <a:gd name="connsiteX993" fmla="*/ 4300242 w 8366380"/>
              <a:gd name="connsiteY993" fmla="*/ 810484 h 5643804"/>
              <a:gd name="connsiteX994" fmla="*/ 4280474 w 8366380"/>
              <a:gd name="connsiteY994" fmla="*/ 790716 h 5643804"/>
              <a:gd name="connsiteX995" fmla="*/ 4260705 w 8366380"/>
              <a:gd name="connsiteY995" fmla="*/ 810484 h 5643804"/>
              <a:gd name="connsiteX996" fmla="*/ 4280474 w 8366380"/>
              <a:gd name="connsiteY996" fmla="*/ 830252 h 5643804"/>
              <a:gd name="connsiteX997" fmla="*/ 4058922 w 8366380"/>
              <a:gd name="connsiteY997" fmla="*/ 830252 h 5643804"/>
              <a:gd name="connsiteX998" fmla="*/ 4078690 w 8366380"/>
              <a:gd name="connsiteY998" fmla="*/ 810484 h 5643804"/>
              <a:gd name="connsiteX999" fmla="*/ 4058922 w 8366380"/>
              <a:gd name="connsiteY999" fmla="*/ 790716 h 5643804"/>
              <a:gd name="connsiteX1000" fmla="*/ 4039153 w 8366380"/>
              <a:gd name="connsiteY1000" fmla="*/ 810484 h 5643804"/>
              <a:gd name="connsiteX1001" fmla="*/ 4058922 w 8366380"/>
              <a:gd name="connsiteY1001" fmla="*/ 830252 h 5643804"/>
              <a:gd name="connsiteX1002" fmla="*/ 3865894 w 8366380"/>
              <a:gd name="connsiteY1002" fmla="*/ 830252 h 5643804"/>
              <a:gd name="connsiteX1003" fmla="*/ 3885662 w 8366380"/>
              <a:gd name="connsiteY1003" fmla="*/ 810484 h 5643804"/>
              <a:gd name="connsiteX1004" fmla="*/ 3865894 w 8366380"/>
              <a:gd name="connsiteY1004" fmla="*/ 790716 h 5643804"/>
              <a:gd name="connsiteX1005" fmla="*/ 3846126 w 8366380"/>
              <a:gd name="connsiteY1005" fmla="*/ 810484 h 5643804"/>
              <a:gd name="connsiteX1006" fmla="*/ 3865894 w 8366380"/>
              <a:gd name="connsiteY1006" fmla="*/ 830252 h 5643804"/>
              <a:gd name="connsiteX1007" fmla="*/ 3672866 w 8366380"/>
              <a:gd name="connsiteY1007" fmla="*/ 830252 h 5643804"/>
              <a:gd name="connsiteX1008" fmla="*/ 3692634 w 8366380"/>
              <a:gd name="connsiteY1008" fmla="*/ 810484 h 5643804"/>
              <a:gd name="connsiteX1009" fmla="*/ 3672866 w 8366380"/>
              <a:gd name="connsiteY1009" fmla="*/ 790716 h 5643804"/>
              <a:gd name="connsiteX1010" fmla="*/ 3653098 w 8366380"/>
              <a:gd name="connsiteY1010" fmla="*/ 810484 h 5643804"/>
              <a:gd name="connsiteX1011" fmla="*/ 3672866 w 8366380"/>
              <a:gd name="connsiteY1011" fmla="*/ 830252 h 5643804"/>
              <a:gd name="connsiteX1012" fmla="*/ 3479838 w 8366380"/>
              <a:gd name="connsiteY1012" fmla="*/ 830252 h 5643804"/>
              <a:gd name="connsiteX1013" fmla="*/ 3499606 w 8366380"/>
              <a:gd name="connsiteY1013" fmla="*/ 810484 h 5643804"/>
              <a:gd name="connsiteX1014" fmla="*/ 3479838 w 8366380"/>
              <a:gd name="connsiteY1014" fmla="*/ 790716 h 5643804"/>
              <a:gd name="connsiteX1015" fmla="*/ 3460069 w 8366380"/>
              <a:gd name="connsiteY1015" fmla="*/ 810484 h 5643804"/>
              <a:gd name="connsiteX1016" fmla="*/ 3479838 w 8366380"/>
              <a:gd name="connsiteY1016" fmla="*/ 830252 h 5643804"/>
              <a:gd name="connsiteX1017" fmla="*/ 3286810 w 8366380"/>
              <a:gd name="connsiteY1017" fmla="*/ 830252 h 5643804"/>
              <a:gd name="connsiteX1018" fmla="*/ 3306579 w 8366380"/>
              <a:gd name="connsiteY1018" fmla="*/ 810484 h 5643804"/>
              <a:gd name="connsiteX1019" fmla="*/ 3286810 w 8366380"/>
              <a:gd name="connsiteY1019" fmla="*/ 790716 h 5643804"/>
              <a:gd name="connsiteX1020" fmla="*/ 3267042 w 8366380"/>
              <a:gd name="connsiteY1020" fmla="*/ 810484 h 5643804"/>
              <a:gd name="connsiteX1021" fmla="*/ 3286810 w 8366380"/>
              <a:gd name="connsiteY1021" fmla="*/ 830252 h 5643804"/>
              <a:gd name="connsiteX1022" fmla="*/ 3093783 w 8366380"/>
              <a:gd name="connsiteY1022" fmla="*/ 830252 h 5643804"/>
              <a:gd name="connsiteX1023" fmla="*/ 3113551 w 8366380"/>
              <a:gd name="connsiteY1023" fmla="*/ 810484 h 5643804"/>
              <a:gd name="connsiteX1024" fmla="*/ 3093783 w 8366380"/>
              <a:gd name="connsiteY1024" fmla="*/ 790716 h 5643804"/>
              <a:gd name="connsiteX1025" fmla="*/ 3074014 w 8366380"/>
              <a:gd name="connsiteY1025" fmla="*/ 810484 h 5643804"/>
              <a:gd name="connsiteX1026" fmla="*/ 3093783 w 8366380"/>
              <a:gd name="connsiteY1026" fmla="*/ 830252 h 5643804"/>
              <a:gd name="connsiteX1027" fmla="*/ 2900755 w 8366380"/>
              <a:gd name="connsiteY1027" fmla="*/ 830252 h 5643804"/>
              <a:gd name="connsiteX1028" fmla="*/ 2920524 w 8366380"/>
              <a:gd name="connsiteY1028" fmla="*/ 810484 h 5643804"/>
              <a:gd name="connsiteX1029" fmla="*/ 2900755 w 8366380"/>
              <a:gd name="connsiteY1029" fmla="*/ 790716 h 5643804"/>
              <a:gd name="connsiteX1030" fmla="*/ 2880987 w 8366380"/>
              <a:gd name="connsiteY1030" fmla="*/ 810484 h 5643804"/>
              <a:gd name="connsiteX1031" fmla="*/ 2900755 w 8366380"/>
              <a:gd name="connsiteY1031" fmla="*/ 830252 h 5643804"/>
              <a:gd name="connsiteX1032" fmla="*/ 2707727 w 8366380"/>
              <a:gd name="connsiteY1032" fmla="*/ 830252 h 5643804"/>
              <a:gd name="connsiteX1033" fmla="*/ 2727495 w 8366380"/>
              <a:gd name="connsiteY1033" fmla="*/ 810484 h 5643804"/>
              <a:gd name="connsiteX1034" fmla="*/ 2707727 w 8366380"/>
              <a:gd name="connsiteY1034" fmla="*/ 790716 h 5643804"/>
              <a:gd name="connsiteX1035" fmla="*/ 2687958 w 8366380"/>
              <a:gd name="connsiteY1035" fmla="*/ 810484 h 5643804"/>
              <a:gd name="connsiteX1036" fmla="*/ 2707727 w 8366380"/>
              <a:gd name="connsiteY1036" fmla="*/ 830252 h 5643804"/>
              <a:gd name="connsiteX1037" fmla="*/ 2514699 w 8366380"/>
              <a:gd name="connsiteY1037" fmla="*/ 830252 h 5643804"/>
              <a:gd name="connsiteX1038" fmla="*/ 2534468 w 8366380"/>
              <a:gd name="connsiteY1038" fmla="*/ 810484 h 5643804"/>
              <a:gd name="connsiteX1039" fmla="*/ 2514699 w 8366380"/>
              <a:gd name="connsiteY1039" fmla="*/ 790716 h 5643804"/>
              <a:gd name="connsiteX1040" fmla="*/ 2494931 w 8366380"/>
              <a:gd name="connsiteY1040" fmla="*/ 810484 h 5643804"/>
              <a:gd name="connsiteX1041" fmla="*/ 2514699 w 8366380"/>
              <a:gd name="connsiteY1041" fmla="*/ 830252 h 5643804"/>
              <a:gd name="connsiteX1042" fmla="*/ 2321672 w 8366380"/>
              <a:gd name="connsiteY1042" fmla="*/ 830252 h 5643804"/>
              <a:gd name="connsiteX1043" fmla="*/ 2341440 w 8366380"/>
              <a:gd name="connsiteY1043" fmla="*/ 810484 h 5643804"/>
              <a:gd name="connsiteX1044" fmla="*/ 2321672 w 8366380"/>
              <a:gd name="connsiteY1044" fmla="*/ 790716 h 5643804"/>
              <a:gd name="connsiteX1045" fmla="*/ 2301903 w 8366380"/>
              <a:gd name="connsiteY1045" fmla="*/ 810484 h 5643804"/>
              <a:gd name="connsiteX1046" fmla="*/ 2321672 w 8366380"/>
              <a:gd name="connsiteY1046" fmla="*/ 830252 h 5643804"/>
              <a:gd name="connsiteX1047" fmla="*/ 2128643 w 8366380"/>
              <a:gd name="connsiteY1047" fmla="*/ 830252 h 5643804"/>
              <a:gd name="connsiteX1048" fmla="*/ 2148412 w 8366380"/>
              <a:gd name="connsiteY1048" fmla="*/ 810484 h 5643804"/>
              <a:gd name="connsiteX1049" fmla="*/ 2128643 w 8366380"/>
              <a:gd name="connsiteY1049" fmla="*/ 790716 h 5643804"/>
              <a:gd name="connsiteX1050" fmla="*/ 2108875 w 8366380"/>
              <a:gd name="connsiteY1050" fmla="*/ 810484 h 5643804"/>
              <a:gd name="connsiteX1051" fmla="*/ 2128643 w 8366380"/>
              <a:gd name="connsiteY1051" fmla="*/ 830252 h 5643804"/>
              <a:gd name="connsiteX1052" fmla="*/ 1935616 w 8366380"/>
              <a:gd name="connsiteY1052" fmla="*/ 830252 h 5643804"/>
              <a:gd name="connsiteX1053" fmla="*/ 1955384 w 8366380"/>
              <a:gd name="connsiteY1053" fmla="*/ 810484 h 5643804"/>
              <a:gd name="connsiteX1054" fmla="*/ 1935616 w 8366380"/>
              <a:gd name="connsiteY1054" fmla="*/ 790716 h 5643804"/>
              <a:gd name="connsiteX1055" fmla="*/ 1915848 w 8366380"/>
              <a:gd name="connsiteY1055" fmla="*/ 810484 h 5643804"/>
              <a:gd name="connsiteX1056" fmla="*/ 1935616 w 8366380"/>
              <a:gd name="connsiteY1056" fmla="*/ 830252 h 5643804"/>
              <a:gd name="connsiteX1057" fmla="*/ 1727277 w 8366380"/>
              <a:gd name="connsiteY1057" fmla="*/ 830252 h 5643804"/>
              <a:gd name="connsiteX1058" fmla="*/ 1747045 w 8366380"/>
              <a:gd name="connsiteY1058" fmla="*/ 810484 h 5643804"/>
              <a:gd name="connsiteX1059" fmla="*/ 1727277 w 8366380"/>
              <a:gd name="connsiteY1059" fmla="*/ 790716 h 5643804"/>
              <a:gd name="connsiteX1060" fmla="*/ 1707508 w 8366380"/>
              <a:gd name="connsiteY1060" fmla="*/ 810484 h 5643804"/>
              <a:gd name="connsiteX1061" fmla="*/ 1727277 w 8366380"/>
              <a:gd name="connsiteY1061" fmla="*/ 830252 h 5643804"/>
              <a:gd name="connsiteX1062" fmla="*/ 1534249 w 8366380"/>
              <a:gd name="connsiteY1062" fmla="*/ 830252 h 5643804"/>
              <a:gd name="connsiteX1063" fmla="*/ 1554018 w 8366380"/>
              <a:gd name="connsiteY1063" fmla="*/ 810484 h 5643804"/>
              <a:gd name="connsiteX1064" fmla="*/ 1534249 w 8366380"/>
              <a:gd name="connsiteY1064" fmla="*/ 790716 h 5643804"/>
              <a:gd name="connsiteX1065" fmla="*/ 1514481 w 8366380"/>
              <a:gd name="connsiteY1065" fmla="*/ 810484 h 5643804"/>
              <a:gd name="connsiteX1066" fmla="*/ 1534249 w 8366380"/>
              <a:gd name="connsiteY1066" fmla="*/ 830252 h 5643804"/>
              <a:gd name="connsiteX1067" fmla="*/ 1341222 w 8366380"/>
              <a:gd name="connsiteY1067" fmla="*/ 830252 h 5643804"/>
              <a:gd name="connsiteX1068" fmla="*/ 1360990 w 8366380"/>
              <a:gd name="connsiteY1068" fmla="*/ 810484 h 5643804"/>
              <a:gd name="connsiteX1069" fmla="*/ 1341222 w 8366380"/>
              <a:gd name="connsiteY1069" fmla="*/ 790716 h 5643804"/>
              <a:gd name="connsiteX1070" fmla="*/ 1321453 w 8366380"/>
              <a:gd name="connsiteY1070" fmla="*/ 810484 h 5643804"/>
              <a:gd name="connsiteX1071" fmla="*/ 1341222 w 8366380"/>
              <a:gd name="connsiteY1071" fmla="*/ 830252 h 5643804"/>
              <a:gd name="connsiteX1072" fmla="*/ 1148193 w 8366380"/>
              <a:gd name="connsiteY1072" fmla="*/ 830252 h 5643804"/>
              <a:gd name="connsiteX1073" fmla="*/ 1167962 w 8366380"/>
              <a:gd name="connsiteY1073" fmla="*/ 810484 h 5643804"/>
              <a:gd name="connsiteX1074" fmla="*/ 1148193 w 8366380"/>
              <a:gd name="connsiteY1074" fmla="*/ 790716 h 5643804"/>
              <a:gd name="connsiteX1075" fmla="*/ 1128425 w 8366380"/>
              <a:gd name="connsiteY1075" fmla="*/ 810484 h 5643804"/>
              <a:gd name="connsiteX1076" fmla="*/ 1148193 w 8366380"/>
              <a:gd name="connsiteY1076" fmla="*/ 830252 h 5643804"/>
              <a:gd name="connsiteX1077" fmla="*/ 955166 w 8366380"/>
              <a:gd name="connsiteY1077" fmla="*/ 830252 h 5643804"/>
              <a:gd name="connsiteX1078" fmla="*/ 974934 w 8366380"/>
              <a:gd name="connsiteY1078" fmla="*/ 810484 h 5643804"/>
              <a:gd name="connsiteX1079" fmla="*/ 955166 w 8366380"/>
              <a:gd name="connsiteY1079" fmla="*/ 790716 h 5643804"/>
              <a:gd name="connsiteX1080" fmla="*/ 935398 w 8366380"/>
              <a:gd name="connsiteY1080" fmla="*/ 810484 h 5643804"/>
              <a:gd name="connsiteX1081" fmla="*/ 955166 w 8366380"/>
              <a:gd name="connsiteY1081" fmla="*/ 830252 h 5643804"/>
              <a:gd name="connsiteX1082" fmla="*/ 762138 w 8366380"/>
              <a:gd name="connsiteY1082" fmla="*/ 830252 h 5643804"/>
              <a:gd name="connsiteX1083" fmla="*/ 781907 w 8366380"/>
              <a:gd name="connsiteY1083" fmla="*/ 810484 h 5643804"/>
              <a:gd name="connsiteX1084" fmla="*/ 762138 w 8366380"/>
              <a:gd name="connsiteY1084" fmla="*/ 790716 h 5643804"/>
              <a:gd name="connsiteX1085" fmla="*/ 742370 w 8366380"/>
              <a:gd name="connsiteY1085" fmla="*/ 810484 h 5643804"/>
              <a:gd name="connsiteX1086" fmla="*/ 762138 w 8366380"/>
              <a:gd name="connsiteY1086" fmla="*/ 830252 h 5643804"/>
              <a:gd name="connsiteX1087" fmla="*/ 569111 w 8366380"/>
              <a:gd name="connsiteY1087" fmla="*/ 830252 h 5643804"/>
              <a:gd name="connsiteX1088" fmla="*/ 588879 w 8366380"/>
              <a:gd name="connsiteY1088" fmla="*/ 810484 h 5643804"/>
              <a:gd name="connsiteX1089" fmla="*/ 569111 w 8366380"/>
              <a:gd name="connsiteY1089" fmla="*/ 790716 h 5643804"/>
              <a:gd name="connsiteX1090" fmla="*/ 549343 w 8366380"/>
              <a:gd name="connsiteY1090" fmla="*/ 810484 h 5643804"/>
              <a:gd name="connsiteX1091" fmla="*/ 569111 w 8366380"/>
              <a:gd name="connsiteY1091" fmla="*/ 830252 h 5643804"/>
              <a:gd name="connsiteX1092" fmla="*/ 376082 w 8366380"/>
              <a:gd name="connsiteY1092" fmla="*/ 830252 h 5643804"/>
              <a:gd name="connsiteX1093" fmla="*/ 395851 w 8366380"/>
              <a:gd name="connsiteY1093" fmla="*/ 810484 h 5643804"/>
              <a:gd name="connsiteX1094" fmla="*/ 376082 w 8366380"/>
              <a:gd name="connsiteY1094" fmla="*/ 790716 h 5643804"/>
              <a:gd name="connsiteX1095" fmla="*/ 356314 w 8366380"/>
              <a:gd name="connsiteY1095" fmla="*/ 810484 h 5643804"/>
              <a:gd name="connsiteX1096" fmla="*/ 376082 w 8366380"/>
              <a:gd name="connsiteY1096" fmla="*/ 830252 h 5643804"/>
              <a:gd name="connsiteX1097" fmla="*/ 183055 w 8366380"/>
              <a:gd name="connsiteY1097" fmla="*/ 830252 h 5643804"/>
              <a:gd name="connsiteX1098" fmla="*/ 202823 w 8366380"/>
              <a:gd name="connsiteY1098" fmla="*/ 810484 h 5643804"/>
              <a:gd name="connsiteX1099" fmla="*/ 183055 w 8366380"/>
              <a:gd name="connsiteY1099" fmla="*/ 790716 h 5643804"/>
              <a:gd name="connsiteX1100" fmla="*/ 163287 w 8366380"/>
              <a:gd name="connsiteY1100" fmla="*/ 810484 h 5643804"/>
              <a:gd name="connsiteX1101" fmla="*/ 183055 w 8366380"/>
              <a:gd name="connsiteY1101" fmla="*/ 830252 h 5643804"/>
              <a:gd name="connsiteX1102" fmla="*/ 0 w 8366380"/>
              <a:gd name="connsiteY1102" fmla="*/ 1023801 h 5643804"/>
              <a:gd name="connsiteX1103" fmla="*/ 4006 w 8366380"/>
              <a:gd name="connsiteY1103" fmla="*/ 1022141 h 5643804"/>
              <a:gd name="connsiteX1104" fmla="*/ 9796 w 8366380"/>
              <a:gd name="connsiteY1104" fmla="*/ 1008163 h 5643804"/>
              <a:gd name="connsiteX1105" fmla="*/ 4006 w 8366380"/>
              <a:gd name="connsiteY1105" fmla="*/ 994185 h 5643804"/>
              <a:gd name="connsiteX1106" fmla="*/ 0 w 8366380"/>
              <a:gd name="connsiteY1106" fmla="*/ 992526 h 5643804"/>
              <a:gd name="connsiteX1107" fmla="*/ 8349367 w 8366380"/>
              <a:gd name="connsiteY1107" fmla="*/ 1027931 h 5643804"/>
              <a:gd name="connsiteX1108" fmla="*/ 8363345 w 8366380"/>
              <a:gd name="connsiteY1108" fmla="*/ 1022141 h 5643804"/>
              <a:gd name="connsiteX1109" fmla="*/ 8366380 w 8366380"/>
              <a:gd name="connsiteY1109" fmla="*/ 1014814 h 5643804"/>
              <a:gd name="connsiteX1110" fmla="*/ 8366380 w 8366380"/>
              <a:gd name="connsiteY1110" fmla="*/ 1001512 h 5643804"/>
              <a:gd name="connsiteX1111" fmla="*/ 8363345 w 8366380"/>
              <a:gd name="connsiteY1111" fmla="*/ 994185 h 5643804"/>
              <a:gd name="connsiteX1112" fmla="*/ 8349367 w 8366380"/>
              <a:gd name="connsiteY1112" fmla="*/ 988395 h 5643804"/>
              <a:gd name="connsiteX1113" fmla="*/ 8329598 w 8366380"/>
              <a:gd name="connsiteY1113" fmla="*/ 1008163 h 5643804"/>
              <a:gd name="connsiteX1114" fmla="*/ 8349367 w 8366380"/>
              <a:gd name="connsiteY1114" fmla="*/ 1027931 h 5643804"/>
              <a:gd name="connsiteX1115" fmla="*/ 8156338 w 8366380"/>
              <a:gd name="connsiteY1115" fmla="*/ 1027931 h 5643804"/>
              <a:gd name="connsiteX1116" fmla="*/ 8176107 w 8366380"/>
              <a:gd name="connsiteY1116" fmla="*/ 1008163 h 5643804"/>
              <a:gd name="connsiteX1117" fmla="*/ 8156338 w 8366380"/>
              <a:gd name="connsiteY1117" fmla="*/ 988395 h 5643804"/>
              <a:gd name="connsiteX1118" fmla="*/ 8136570 w 8366380"/>
              <a:gd name="connsiteY1118" fmla="*/ 1008163 h 5643804"/>
              <a:gd name="connsiteX1119" fmla="*/ 8156338 w 8366380"/>
              <a:gd name="connsiteY1119" fmla="*/ 1027931 h 5643804"/>
              <a:gd name="connsiteX1120" fmla="*/ 7963311 w 8366380"/>
              <a:gd name="connsiteY1120" fmla="*/ 1027931 h 5643804"/>
              <a:gd name="connsiteX1121" fmla="*/ 7983079 w 8366380"/>
              <a:gd name="connsiteY1121" fmla="*/ 1008163 h 5643804"/>
              <a:gd name="connsiteX1122" fmla="*/ 7963311 w 8366380"/>
              <a:gd name="connsiteY1122" fmla="*/ 988395 h 5643804"/>
              <a:gd name="connsiteX1123" fmla="*/ 7943543 w 8366380"/>
              <a:gd name="connsiteY1123" fmla="*/ 1008163 h 5643804"/>
              <a:gd name="connsiteX1124" fmla="*/ 7963311 w 8366380"/>
              <a:gd name="connsiteY1124" fmla="*/ 1027931 h 5643804"/>
              <a:gd name="connsiteX1125" fmla="*/ 7770283 w 8366380"/>
              <a:gd name="connsiteY1125" fmla="*/ 1027931 h 5643804"/>
              <a:gd name="connsiteX1126" fmla="*/ 7790052 w 8366380"/>
              <a:gd name="connsiteY1126" fmla="*/ 1008163 h 5643804"/>
              <a:gd name="connsiteX1127" fmla="*/ 7770283 w 8366380"/>
              <a:gd name="connsiteY1127" fmla="*/ 988395 h 5643804"/>
              <a:gd name="connsiteX1128" fmla="*/ 7750515 w 8366380"/>
              <a:gd name="connsiteY1128" fmla="*/ 1008163 h 5643804"/>
              <a:gd name="connsiteX1129" fmla="*/ 7770283 w 8366380"/>
              <a:gd name="connsiteY1129" fmla="*/ 1027931 h 5643804"/>
              <a:gd name="connsiteX1130" fmla="*/ 7577256 w 8366380"/>
              <a:gd name="connsiteY1130" fmla="*/ 1027931 h 5643804"/>
              <a:gd name="connsiteX1131" fmla="*/ 7597024 w 8366380"/>
              <a:gd name="connsiteY1131" fmla="*/ 1008163 h 5643804"/>
              <a:gd name="connsiteX1132" fmla="*/ 7577256 w 8366380"/>
              <a:gd name="connsiteY1132" fmla="*/ 988395 h 5643804"/>
              <a:gd name="connsiteX1133" fmla="*/ 7557488 w 8366380"/>
              <a:gd name="connsiteY1133" fmla="*/ 1008163 h 5643804"/>
              <a:gd name="connsiteX1134" fmla="*/ 7577256 w 8366380"/>
              <a:gd name="connsiteY1134" fmla="*/ 1027931 h 5643804"/>
              <a:gd name="connsiteX1135" fmla="*/ 7384228 w 8366380"/>
              <a:gd name="connsiteY1135" fmla="*/ 1027931 h 5643804"/>
              <a:gd name="connsiteX1136" fmla="*/ 7403996 w 8366380"/>
              <a:gd name="connsiteY1136" fmla="*/ 1008163 h 5643804"/>
              <a:gd name="connsiteX1137" fmla="*/ 7384228 w 8366380"/>
              <a:gd name="connsiteY1137" fmla="*/ 988395 h 5643804"/>
              <a:gd name="connsiteX1138" fmla="*/ 7364459 w 8366380"/>
              <a:gd name="connsiteY1138" fmla="*/ 1008163 h 5643804"/>
              <a:gd name="connsiteX1139" fmla="*/ 7384228 w 8366380"/>
              <a:gd name="connsiteY1139" fmla="*/ 1027931 h 5643804"/>
              <a:gd name="connsiteX1140" fmla="*/ 7191200 w 8366380"/>
              <a:gd name="connsiteY1140" fmla="*/ 1027931 h 5643804"/>
              <a:gd name="connsiteX1141" fmla="*/ 7210968 w 8366380"/>
              <a:gd name="connsiteY1141" fmla="*/ 1008163 h 5643804"/>
              <a:gd name="connsiteX1142" fmla="*/ 7191200 w 8366380"/>
              <a:gd name="connsiteY1142" fmla="*/ 988395 h 5643804"/>
              <a:gd name="connsiteX1143" fmla="*/ 7171432 w 8366380"/>
              <a:gd name="connsiteY1143" fmla="*/ 1008163 h 5643804"/>
              <a:gd name="connsiteX1144" fmla="*/ 7191200 w 8366380"/>
              <a:gd name="connsiteY1144" fmla="*/ 1027931 h 5643804"/>
              <a:gd name="connsiteX1145" fmla="*/ 6998173 w 8366380"/>
              <a:gd name="connsiteY1145" fmla="*/ 1027931 h 5643804"/>
              <a:gd name="connsiteX1146" fmla="*/ 7017941 w 8366380"/>
              <a:gd name="connsiteY1146" fmla="*/ 1008163 h 5643804"/>
              <a:gd name="connsiteX1147" fmla="*/ 6998173 w 8366380"/>
              <a:gd name="connsiteY1147" fmla="*/ 988395 h 5643804"/>
              <a:gd name="connsiteX1148" fmla="*/ 6978404 w 8366380"/>
              <a:gd name="connsiteY1148" fmla="*/ 1008163 h 5643804"/>
              <a:gd name="connsiteX1149" fmla="*/ 6998173 w 8366380"/>
              <a:gd name="connsiteY1149" fmla="*/ 1027931 h 5643804"/>
              <a:gd name="connsiteX1150" fmla="*/ 6805144 w 8366380"/>
              <a:gd name="connsiteY1150" fmla="*/ 1027931 h 5643804"/>
              <a:gd name="connsiteX1151" fmla="*/ 6824913 w 8366380"/>
              <a:gd name="connsiteY1151" fmla="*/ 1008163 h 5643804"/>
              <a:gd name="connsiteX1152" fmla="*/ 6805144 w 8366380"/>
              <a:gd name="connsiteY1152" fmla="*/ 988395 h 5643804"/>
              <a:gd name="connsiteX1153" fmla="*/ 6785376 w 8366380"/>
              <a:gd name="connsiteY1153" fmla="*/ 1008163 h 5643804"/>
              <a:gd name="connsiteX1154" fmla="*/ 6805144 w 8366380"/>
              <a:gd name="connsiteY1154" fmla="*/ 1027931 h 5643804"/>
              <a:gd name="connsiteX1155" fmla="*/ 6612117 w 8366380"/>
              <a:gd name="connsiteY1155" fmla="*/ 1027931 h 5643804"/>
              <a:gd name="connsiteX1156" fmla="*/ 6631885 w 8366380"/>
              <a:gd name="connsiteY1156" fmla="*/ 1008163 h 5643804"/>
              <a:gd name="connsiteX1157" fmla="*/ 6612117 w 8366380"/>
              <a:gd name="connsiteY1157" fmla="*/ 988395 h 5643804"/>
              <a:gd name="connsiteX1158" fmla="*/ 6592348 w 8366380"/>
              <a:gd name="connsiteY1158" fmla="*/ 1008163 h 5643804"/>
              <a:gd name="connsiteX1159" fmla="*/ 6612117 w 8366380"/>
              <a:gd name="connsiteY1159" fmla="*/ 1027931 h 5643804"/>
              <a:gd name="connsiteX1160" fmla="*/ 6403778 w 8366380"/>
              <a:gd name="connsiteY1160" fmla="*/ 1027931 h 5643804"/>
              <a:gd name="connsiteX1161" fmla="*/ 6423546 w 8366380"/>
              <a:gd name="connsiteY1161" fmla="*/ 1008163 h 5643804"/>
              <a:gd name="connsiteX1162" fmla="*/ 6403778 w 8366380"/>
              <a:gd name="connsiteY1162" fmla="*/ 988395 h 5643804"/>
              <a:gd name="connsiteX1163" fmla="*/ 6384009 w 8366380"/>
              <a:gd name="connsiteY1163" fmla="*/ 1008163 h 5643804"/>
              <a:gd name="connsiteX1164" fmla="*/ 6403778 w 8366380"/>
              <a:gd name="connsiteY1164" fmla="*/ 1027931 h 5643804"/>
              <a:gd name="connsiteX1165" fmla="*/ 6210750 w 8366380"/>
              <a:gd name="connsiteY1165" fmla="*/ 1027931 h 5643804"/>
              <a:gd name="connsiteX1166" fmla="*/ 6230519 w 8366380"/>
              <a:gd name="connsiteY1166" fmla="*/ 1008163 h 5643804"/>
              <a:gd name="connsiteX1167" fmla="*/ 6210750 w 8366380"/>
              <a:gd name="connsiteY1167" fmla="*/ 988395 h 5643804"/>
              <a:gd name="connsiteX1168" fmla="*/ 6190982 w 8366380"/>
              <a:gd name="connsiteY1168" fmla="*/ 1008163 h 5643804"/>
              <a:gd name="connsiteX1169" fmla="*/ 6210750 w 8366380"/>
              <a:gd name="connsiteY1169" fmla="*/ 1027931 h 5643804"/>
              <a:gd name="connsiteX1170" fmla="*/ 6017723 w 8366380"/>
              <a:gd name="connsiteY1170" fmla="*/ 1027931 h 5643804"/>
              <a:gd name="connsiteX1171" fmla="*/ 6037491 w 8366380"/>
              <a:gd name="connsiteY1171" fmla="*/ 1008163 h 5643804"/>
              <a:gd name="connsiteX1172" fmla="*/ 6017723 w 8366380"/>
              <a:gd name="connsiteY1172" fmla="*/ 988395 h 5643804"/>
              <a:gd name="connsiteX1173" fmla="*/ 5997954 w 8366380"/>
              <a:gd name="connsiteY1173" fmla="*/ 1008163 h 5643804"/>
              <a:gd name="connsiteX1174" fmla="*/ 6017723 w 8366380"/>
              <a:gd name="connsiteY1174" fmla="*/ 1027931 h 5643804"/>
              <a:gd name="connsiteX1175" fmla="*/ 5824694 w 8366380"/>
              <a:gd name="connsiteY1175" fmla="*/ 1027931 h 5643804"/>
              <a:gd name="connsiteX1176" fmla="*/ 5844463 w 8366380"/>
              <a:gd name="connsiteY1176" fmla="*/ 1008163 h 5643804"/>
              <a:gd name="connsiteX1177" fmla="*/ 5824694 w 8366380"/>
              <a:gd name="connsiteY1177" fmla="*/ 988395 h 5643804"/>
              <a:gd name="connsiteX1178" fmla="*/ 5804926 w 8366380"/>
              <a:gd name="connsiteY1178" fmla="*/ 1008163 h 5643804"/>
              <a:gd name="connsiteX1179" fmla="*/ 5824694 w 8366380"/>
              <a:gd name="connsiteY1179" fmla="*/ 1027931 h 5643804"/>
              <a:gd name="connsiteX1180" fmla="*/ 5631667 w 8366380"/>
              <a:gd name="connsiteY1180" fmla="*/ 1027931 h 5643804"/>
              <a:gd name="connsiteX1181" fmla="*/ 5651435 w 8366380"/>
              <a:gd name="connsiteY1181" fmla="*/ 1008163 h 5643804"/>
              <a:gd name="connsiteX1182" fmla="*/ 5631667 w 8366380"/>
              <a:gd name="connsiteY1182" fmla="*/ 988395 h 5643804"/>
              <a:gd name="connsiteX1183" fmla="*/ 5611899 w 8366380"/>
              <a:gd name="connsiteY1183" fmla="*/ 1008163 h 5643804"/>
              <a:gd name="connsiteX1184" fmla="*/ 5631667 w 8366380"/>
              <a:gd name="connsiteY1184" fmla="*/ 1027931 h 5643804"/>
              <a:gd name="connsiteX1185" fmla="*/ 5438639 w 8366380"/>
              <a:gd name="connsiteY1185" fmla="*/ 1027931 h 5643804"/>
              <a:gd name="connsiteX1186" fmla="*/ 5458408 w 8366380"/>
              <a:gd name="connsiteY1186" fmla="*/ 1008163 h 5643804"/>
              <a:gd name="connsiteX1187" fmla="*/ 5438639 w 8366380"/>
              <a:gd name="connsiteY1187" fmla="*/ 988395 h 5643804"/>
              <a:gd name="connsiteX1188" fmla="*/ 5418871 w 8366380"/>
              <a:gd name="connsiteY1188" fmla="*/ 1008163 h 5643804"/>
              <a:gd name="connsiteX1189" fmla="*/ 5438639 w 8366380"/>
              <a:gd name="connsiteY1189" fmla="*/ 1027931 h 5643804"/>
              <a:gd name="connsiteX1190" fmla="*/ 5245612 w 8366380"/>
              <a:gd name="connsiteY1190" fmla="*/ 1027931 h 5643804"/>
              <a:gd name="connsiteX1191" fmla="*/ 5265380 w 8366380"/>
              <a:gd name="connsiteY1191" fmla="*/ 1008163 h 5643804"/>
              <a:gd name="connsiteX1192" fmla="*/ 5245612 w 8366380"/>
              <a:gd name="connsiteY1192" fmla="*/ 988395 h 5643804"/>
              <a:gd name="connsiteX1193" fmla="*/ 5225843 w 8366380"/>
              <a:gd name="connsiteY1193" fmla="*/ 1008163 h 5643804"/>
              <a:gd name="connsiteX1194" fmla="*/ 5245612 w 8366380"/>
              <a:gd name="connsiteY1194" fmla="*/ 1027931 h 5643804"/>
              <a:gd name="connsiteX1195" fmla="*/ 5052584 w 8366380"/>
              <a:gd name="connsiteY1195" fmla="*/ 1027931 h 5643804"/>
              <a:gd name="connsiteX1196" fmla="*/ 5072353 w 8366380"/>
              <a:gd name="connsiteY1196" fmla="*/ 1008163 h 5643804"/>
              <a:gd name="connsiteX1197" fmla="*/ 5052584 w 8366380"/>
              <a:gd name="connsiteY1197" fmla="*/ 988395 h 5643804"/>
              <a:gd name="connsiteX1198" fmla="*/ 5032815 w 8366380"/>
              <a:gd name="connsiteY1198" fmla="*/ 1008163 h 5643804"/>
              <a:gd name="connsiteX1199" fmla="*/ 5052584 w 8366380"/>
              <a:gd name="connsiteY1199" fmla="*/ 1027931 h 5643804"/>
              <a:gd name="connsiteX1200" fmla="*/ 4859557 w 8366380"/>
              <a:gd name="connsiteY1200" fmla="*/ 1027931 h 5643804"/>
              <a:gd name="connsiteX1201" fmla="*/ 4879324 w 8366380"/>
              <a:gd name="connsiteY1201" fmla="*/ 1008163 h 5643804"/>
              <a:gd name="connsiteX1202" fmla="*/ 4859557 w 8366380"/>
              <a:gd name="connsiteY1202" fmla="*/ 988395 h 5643804"/>
              <a:gd name="connsiteX1203" fmla="*/ 4839789 w 8366380"/>
              <a:gd name="connsiteY1203" fmla="*/ 1008163 h 5643804"/>
              <a:gd name="connsiteX1204" fmla="*/ 4859557 w 8366380"/>
              <a:gd name="connsiteY1204" fmla="*/ 1027931 h 5643804"/>
              <a:gd name="connsiteX1205" fmla="*/ 4666528 w 8366380"/>
              <a:gd name="connsiteY1205" fmla="*/ 1027931 h 5643804"/>
              <a:gd name="connsiteX1206" fmla="*/ 4686297 w 8366380"/>
              <a:gd name="connsiteY1206" fmla="*/ 1008163 h 5643804"/>
              <a:gd name="connsiteX1207" fmla="*/ 4666528 w 8366380"/>
              <a:gd name="connsiteY1207" fmla="*/ 988395 h 5643804"/>
              <a:gd name="connsiteX1208" fmla="*/ 4646761 w 8366380"/>
              <a:gd name="connsiteY1208" fmla="*/ 1008163 h 5643804"/>
              <a:gd name="connsiteX1209" fmla="*/ 4666528 w 8366380"/>
              <a:gd name="connsiteY1209" fmla="*/ 1027931 h 5643804"/>
              <a:gd name="connsiteX1210" fmla="*/ 4473501 w 8366380"/>
              <a:gd name="connsiteY1210" fmla="*/ 1027931 h 5643804"/>
              <a:gd name="connsiteX1211" fmla="*/ 4493269 w 8366380"/>
              <a:gd name="connsiteY1211" fmla="*/ 1008163 h 5643804"/>
              <a:gd name="connsiteX1212" fmla="*/ 4473501 w 8366380"/>
              <a:gd name="connsiteY1212" fmla="*/ 988395 h 5643804"/>
              <a:gd name="connsiteX1213" fmla="*/ 4453732 w 8366380"/>
              <a:gd name="connsiteY1213" fmla="*/ 1008163 h 5643804"/>
              <a:gd name="connsiteX1214" fmla="*/ 4473501 w 8366380"/>
              <a:gd name="connsiteY1214" fmla="*/ 1027931 h 5643804"/>
              <a:gd name="connsiteX1215" fmla="*/ 4280474 w 8366380"/>
              <a:gd name="connsiteY1215" fmla="*/ 1027931 h 5643804"/>
              <a:gd name="connsiteX1216" fmla="*/ 4300242 w 8366380"/>
              <a:gd name="connsiteY1216" fmla="*/ 1008163 h 5643804"/>
              <a:gd name="connsiteX1217" fmla="*/ 4280474 w 8366380"/>
              <a:gd name="connsiteY1217" fmla="*/ 988395 h 5643804"/>
              <a:gd name="connsiteX1218" fmla="*/ 4260705 w 8366380"/>
              <a:gd name="connsiteY1218" fmla="*/ 1008163 h 5643804"/>
              <a:gd name="connsiteX1219" fmla="*/ 4280474 w 8366380"/>
              <a:gd name="connsiteY1219" fmla="*/ 1027931 h 5643804"/>
              <a:gd name="connsiteX1220" fmla="*/ 4058922 w 8366380"/>
              <a:gd name="connsiteY1220" fmla="*/ 1027931 h 5643804"/>
              <a:gd name="connsiteX1221" fmla="*/ 4078690 w 8366380"/>
              <a:gd name="connsiteY1221" fmla="*/ 1008163 h 5643804"/>
              <a:gd name="connsiteX1222" fmla="*/ 4058922 w 8366380"/>
              <a:gd name="connsiteY1222" fmla="*/ 988395 h 5643804"/>
              <a:gd name="connsiteX1223" fmla="*/ 4039153 w 8366380"/>
              <a:gd name="connsiteY1223" fmla="*/ 1008163 h 5643804"/>
              <a:gd name="connsiteX1224" fmla="*/ 4058922 w 8366380"/>
              <a:gd name="connsiteY1224" fmla="*/ 1027931 h 5643804"/>
              <a:gd name="connsiteX1225" fmla="*/ 3865894 w 8366380"/>
              <a:gd name="connsiteY1225" fmla="*/ 1027931 h 5643804"/>
              <a:gd name="connsiteX1226" fmla="*/ 3885662 w 8366380"/>
              <a:gd name="connsiteY1226" fmla="*/ 1008163 h 5643804"/>
              <a:gd name="connsiteX1227" fmla="*/ 3865894 w 8366380"/>
              <a:gd name="connsiteY1227" fmla="*/ 988395 h 5643804"/>
              <a:gd name="connsiteX1228" fmla="*/ 3846126 w 8366380"/>
              <a:gd name="connsiteY1228" fmla="*/ 1008163 h 5643804"/>
              <a:gd name="connsiteX1229" fmla="*/ 3865894 w 8366380"/>
              <a:gd name="connsiteY1229" fmla="*/ 1027931 h 5643804"/>
              <a:gd name="connsiteX1230" fmla="*/ 3672866 w 8366380"/>
              <a:gd name="connsiteY1230" fmla="*/ 1027931 h 5643804"/>
              <a:gd name="connsiteX1231" fmla="*/ 3692634 w 8366380"/>
              <a:gd name="connsiteY1231" fmla="*/ 1008163 h 5643804"/>
              <a:gd name="connsiteX1232" fmla="*/ 3672866 w 8366380"/>
              <a:gd name="connsiteY1232" fmla="*/ 988395 h 5643804"/>
              <a:gd name="connsiteX1233" fmla="*/ 3653098 w 8366380"/>
              <a:gd name="connsiteY1233" fmla="*/ 1008163 h 5643804"/>
              <a:gd name="connsiteX1234" fmla="*/ 3672866 w 8366380"/>
              <a:gd name="connsiteY1234" fmla="*/ 1027931 h 5643804"/>
              <a:gd name="connsiteX1235" fmla="*/ 3479838 w 8366380"/>
              <a:gd name="connsiteY1235" fmla="*/ 1027931 h 5643804"/>
              <a:gd name="connsiteX1236" fmla="*/ 3499606 w 8366380"/>
              <a:gd name="connsiteY1236" fmla="*/ 1008163 h 5643804"/>
              <a:gd name="connsiteX1237" fmla="*/ 3479838 w 8366380"/>
              <a:gd name="connsiteY1237" fmla="*/ 988395 h 5643804"/>
              <a:gd name="connsiteX1238" fmla="*/ 3460069 w 8366380"/>
              <a:gd name="connsiteY1238" fmla="*/ 1008163 h 5643804"/>
              <a:gd name="connsiteX1239" fmla="*/ 3479838 w 8366380"/>
              <a:gd name="connsiteY1239" fmla="*/ 1027931 h 5643804"/>
              <a:gd name="connsiteX1240" fmla="*/ 3286810 w 8366380"/>
              <a:gd name="connsiteY1240" fmla="*/ 1027931 h 5643804"/>
              <a:gd name="connsiteX1241" fmla="*/ 3306579 w 8366380"/>
              <a:gd name="connsiteY1241" fmla="*/ 1008163 h 5643804"/>
              <a:gd name="connsiteX1242" fmla="*/ 3286810 w 8366380"/>
              <a:gd name="connsiteY1242" fmla="*/ 988395 h 5643804"/>
              <a:gd name="connsiteX1243" fmla="*/ 3267042 w 8366380"/>
              <a:gd name="connsiteY1243" fmla="*/ 1008163 h 5643804"/>
              <a:gd name="connsiteX1244" fmla="*/ 3286810 w 8366380"/>
              <a:gd name="connsiteY1244" fmla="*/ 1027931 h 5643804"/>
              <a:gd name="connsiteX1245" fmla="*/ 3093783 w 8366380"/>
              <a:gd name="connsiteY1245" fmla="*/ 1027931 h 5643804"/>
              <a:gd name="connsiteX1246" fmla="*/ 3113551 w 8366380"/>
              <a:gd name="connsiteY1246" fmla="*/ 1008163 h 5643804"/>
              <a:gd name="connsiteX1247" fmla="*/ 3093783 w 8366380"/>
              <a:gd name="connsiteY1247" fmla="*/ 988395 h 5643804"/>
              <a:gd name="connsiteX1248" fmla="*/ 3074014 w 8366380"/>
              <a:gd name="connsiteY1248" fmla="*/ 1008163 h 5643804"/>
              <a:gd name="connsiteX1249" fmla="*/ 3093783 w 8366380"/>
              <a:gd name="connsiteY1249" fmla="*/ 1027931 h 5643804"/>
              <a:gd name="connsiteX1250" fmla="*/ 2900755 w 8366380"/>
              <a:gd name="connsiteY1250" fmla="*/ 1027931 h 5643804"/>
              <a:gd name="connsiteX1251" fmla="*/ 2920524 w 8366380"/>
              <a:gd name="connsiteY1251" fmla="*/ 1008163 h 5643804"/>
              <a:gd name="connsiteX1252" fmla="*/ 2900755 w 8366380"/>
              <a:gd name="connsiteY1252" fmla="*/ 988395 h 5643804"/>
              <a:gd name="connsiteX1253" fmla="*/ 2880987 w 8366380"/>
              <a:gd name="connsiteY1253" fmla="*/ 1008163 h 5643804"/>
              <a:gd name="connsiteX1254" fmla="*/ 2900755 w 8366380"/>
              <a:gd name="connsiteY1254" fmla="*/ 1027931 h 5643804"/>
              <a:gd name="connsiteX1255" fmla="*/ 2707727 w 8366380"/>
              <a:gd name="connsiteY1255" fmla="*/ 1027931 h 5643804"/>
              <a:gd name="connsiteX1256" fmla="*/ 2727495 w 8366380"/>
              <a:gd name="connsiteY1256" fmla="*/ 1008163 h 5643804"/>
              <a:gd name="connsiteX1257" fmla="*/ 2707727 w 8366380"/>
              <a:gd name="connsiteY1257" fmla="*/ 988395 h 5643804"/>
              <a:gd name="connsiteX1258" fmla="*/ 2687958 w 8366380"/>
              <a:gd name="connsiteY1258" fmla="*/ 1008163 h 5643804"/>
              <a:gd name="connsiteX1259" fmla="*/ 2707727 w 8366380"/>
              <a:gd name="connsiteY1259" fmla="*/ 1027931 h 5643804"/>
              <a:gd name="connsiteX1260" fmla="*/ 2514699 w 8366380"/>
              <a:gd name="connsiteY1260" fmla="*/ 1027931 h 5643804"/>
              <a:gd name="connsiteX1261" fmla="*/ 2534468 w 8366380"/>
              <a:gd name="connsiteY1261" fmla="*/ 1008163 h 5643804"/>
              <a:gd name="connsiteX1262" fmla="*/ 2514699 w 8366380"/>
              <a:gd name="connsiteY1262" fmla="*/ 988395 h 5643804"/>
              <a:gd name="connsiteX1263" fmla="*/ 2494931 w 8366380"/>
              <a:gd name="connsiteY1263" fmla="*/ 1008163 h 5643804"/>
              <a:gd name="connsiteX1264" fmla="*/ 2514699 w 8366380"/>
              <a:gd name="connsiteY1264" fmla="*/ 1027931 h 5643804"/>
              <a:gd name="connsiteX1265" fmla="*/ 2321672 w 8366380"/>
              <a:gd name="connsiteY1265" fmla="*/ 1027931 h 5643804"/>
              <a:gd name="connsiteX1266" fmla="*/ 2341440 w 8366380"/>
              <a:gd name="connsiteY1266" fmla="*/ 1008163 h 5643804"/>
              <a:gd name="connsiteX1267" fmla="*/ 2321672 w 8366380"/>
              <a:gd name="connsiteY1267" fmla="*/ 988395 h 5643804"/>
              <a:gd name="connsiteX1268" fmla="*/ 2301903 w 8366380"/>
              <a:gd name="connsiteY1268" fmla="*/ 1008163 h 5643804"/>
              <a:gd name="connsiteX1269" fmla="*/ 2321672 w 8366380"/>
              <a:gd name="connsiteY1269" fmla="*/ 1027931 h 5643804"/>
              <a:gd name="connsiteX1270" fmla="*/ 2128643 w 8366380"/>
              <a:gd name="connsiteY1270" fmla="*/ 1027931 h 5643804"/>
              <a:gd name="connsiteX1271" fmla="*/ 2148412 w 8366380"/>
              <a:gd name="connsiteY1271" fmla="*/ 1008163 h 5643804"/>
              <a:gd name="connsiteX1272" fmla="*/ 2128643 w 8366380"/>
              <a:gd name="connsiteY1272" fmla="*/ 988395 h 5643804"/>
              <a:gd name="connsiteX1273" fmla="*/ 2108875 w 8366380"/>
              <a:gd name="connsiteY1273" fmla="*/ 1008163 h 5643804"/>
              <a:gd name="connsiteX1274" fmla="*/ 2128643 w 8366380"/>
              <a:gd name="connsiteY1274" fmla="*/ 1027931 h 5643804"/>
              <a:gd name="connsiteX1275" fmla="*/ 1935616 w 8366380"/>
              <a:gd name="connsiteY1275" fmla="*/ 1027931 h 5643804"/>
              <a:gd name="connsiteX1276" fmla="*/ 1955384 w 8366380"/>
              <a:gd name="connsiteY1276" fmla="*/ 1008163 h 5643804"/>
              <a:gd name="connsiteX1277" fmla="*/ 1935616 w 8366380"/>
              <a:gd name="connsiteY1277" fmla="*/ 988395 h 5643804"/>
              <a:gd name="connsiteX1278" fmla="*/ 1915848 w 8366380"/>
              <a:gd name="connsiteY1278" fmla="*/ 1008163 h 5643804"/>
              <a:gd name="connsiteX1279" fmla="*/ 1935616 w 8366380"/>
              <a:gd name="connsiteY1279" fmla="*/ 1027931 h 5643804"/>
              <a:gd name="connsiteX1280" fmla="*/ 1727277 w 8366380"/>
              <a:gd name="connsiteY1280" fmla="*/ 1027931 h 5643804"/>
              <a:gd name="connsiteX1281" fmla="*/ 1747045 w 8366380"/>
              <a:gd name="connsiteY1281" fmla="*/ 1008163 h 5643804"/>
              <a:gd name="connsiteX1282" fmla="*/ 1727277 w 8366380"/>
              <a:gd name="connsiteY1282" fmla="*/ 988395 h 5643804"/>
              <a:gd name="connsiteX1283" fmla="*/ 1707508 w 8366380"/>
              <a:gd name="connsiteY1283" fmla="*/ 1008163 h 5643804"/>
              <a:gd name="connsiteX1284" fmla="*/ 1727277 w 8366380"/>
              <a:gd name="connsiteY1284" fmla="*/ 1027931 h 5643804"/>
              <a:gd name="connsiteX1285" fmla="*/ 1534249 w 8366380"/>
              <a:gd name="connsiteY1285" fmla="*/ 1027931 h 5643804"/>
              <a:gd name="connsiteX1286" fmla="*/ 1554018 w 8366380"/>
              <a:gd name="connsiteY1286" fmla="*/ 1008163 h 5643804"/>
              <a:gd name="connsiteX1287" fmla="*/ 1534249 w 8366380"/>
              <a:gd name="connsiteY1287" fmla="*/ 988395 h 5643804"/>
              <a:gd name="connsiteX1288" fmla="*/ 1514481 w 8366380"/>
              <a:gd name="connsiteY1288" fmla="*/ 1008163 h 5643804"/>
              <a:gd name="connsiteX1289" fmla="*/ 1534249 w 8366380"/>
              <a:gd name="connsiteY1289" fmla="*/ 1027931 h 5643804"/>
              <a:gd name="connsiteX1290" fmla="*/ 1341222 w 8366380"/>
              <a:gd name="connsiteY1290" fmla="*/ 1027931 h 5643804"/>
              <a:gd name="connsiteX1291" fmla="*/ 1360990 w 8366380"/>
              <a:gd name="connsiteY1291" fmla="*/ 1008163 h 5643804"/>
              <a:gd name="connsiteX1292" fmla="*/ 1341222 w 8366380"/>
              <a:gd name="connsiteY1292" fmla="*/ 988395 h 5643804"/>
              <a:gd name="connsiteX1293" fmla="*/ 1321453 w 8366380"/>
              <a:gd name="connsiteY1293" fmla="*/ 1008163 h 5643804"/>
              <a:gd name="connsiteX1294" fmla="*/ 1341222 w 8366380"/>
              <a:gd name="connsiteY1294" fmla="*/ 1027931 h 5643804"/>
              <a:gd name="connsiteX1295" fmla="*/ 1148193 w 8366380"/>
              <a:gd name="connsiteY1295" fmla="*/ 1027931 h 5643804"/>
              <a:gd name="connsiteX1296" fmla="*/ 1167962 w 8366380"/>
              <a:gd name="connsiteY1296" fmla="*/ 1008163 h 5643804"/>
              <a:gd name="connsiteX1297" fmla="*/ 1148193 w 8366380"/>
              <a:gd name="connsiteY1297" fmla="*/ 988395 h 5643804"/>
              <a:gd name="connsiteX1298" fmla="*/ 1128425 w 8366380"/>
              <a:gd name="connsiteY1298" fmla="*/ 1008163 h 5643804"/>
              <a:gd name="connsiteX1299" fmla="*/ 1148193 w 8366380"/>
              <a:gd name="connsiteY1299" fmla="*/ 1027931 h 5643804"/>
              <a:gd name="connsiteX1300" fmla="*/ 955166 w 8366380"/>
              <a:gd name="connsiteY1300" fmla="*/ 1027931 h 5643804"/>
              <a:gd name="connsiteX1301" fmla="*/ 974934 w 8366380"/>
              <a:gd name="connsiteY1301" fmla="*/ 1008163 h 5643804"/>
              <a:gd name="connsiteX1302" fmla="*/ 955166 w 8366380"/>
              <a:gd name="connsiteY1302" fmla="*/ 988395 h 5643804"/>
              <a:gd name="connsiteX1303" fmla="*/ 935398 w 8366380"/>
              <a:gd name="connsiteY1303" fmla="*/ 1008163 h 5643804"/>
              <a:gd name="connsiteX1304" fmla="*/ 955166 w 8366380"/>
              <a:gd name="connsiteY1304" fmla="*/ 1027931 h 5643804"/>
              <a:gd name="connsiteX1305" fmla="*/ 762138 w 8366380"/>
              <a:gd name="connsiteY1305" fmla="*/ 1027931 h 5643804"/>
              <a:gd name="connsiteX1306" fmla="*/ 781907 w 8366380"/>
              <a:gd name="connsiteY1306" fmla="*/ 1008163 h 5643804"/>
              <a:gd name="connsiteX1307" fmla="*/ 762138 w 8366380"/>
              <a:gd name="connsiteY1307" fmla="*/ 988395 h 5643804"/>
              <a:gd name="connsiteX1308" fmla="*/ 742370 w 8366380"/>
              <a:gd name="connsiteY1308" fmla="*/ 1008163 h 5643804"/>
              <a:gd name="connsiteX1309" fmla="*/ 762138 w 8366380"/>
              <a:gd name="connsiteY1309" fmla="*/ 1027931 h 5643804"/>
              <a:gd name="connsiteX1310" fmla="*/ 569111 w 8366380"/>
              <a:gd name="connsiteY1310" fmla="*/ 1027931 h 5643804"/>
              <a:gd name="connsiteX1311" fmla="*/ 588879 w 8366380"/>
              <a:gd name="connsiteY1311" fmla="*/ 1008163 h 5643804"/>
              <a:gd name="connsiteX1312" fmla="*/ 569111 w 8366380"/>
              <a:gd name="connsiteY1312" fmla="*/ 988395 h 5643804"/>
              <a:gd name="connsiteX1313" fmla="*/ 549343 w 8366380"/>
              <a:gd name="connsiteY1313" fmla="*/ 1008163 h 5643804"/>
              <a:gd name="connsiteX1314" fmla="*/ 569111 w 8366380"/>
              <a:gd name="connsiteY1314" fmla="*/ 1027931 h 5643804"/>
              <a:gd name="connsiteX1315" fmla="*/ 376082 w 8366380"/>
              <a:gd name="connsiteY1315" fmla="*/ 1027931 h 5643804"/>
              <a:gd name="connsiteX1316" fmla="*/ 395851 w 8366380"/>
              <a:gd name="connsiteY1316" fmla="*/ 1008163 h 5643804"/>
              <a:gd name="connsiteX1317" fmla="*/ 376082 w 8366380"/>
              <a:gd name="connsiteY1317" fmla="*/ 988395 h 5643804"/>
              <a:gd name="connsiteX1318" fmla="*/ 356314 w 8366380"/>
              <a:gd name="connsiteY1318" fmla="*/ 1008163 h 5643804"/>
              <a:gd name="connsiteX1319" fmla="*/ 376082 w 8366380"/>
              <a:gd name="connsiteY1319" fmla="*/ 1027931 h 5643804"/>
              <a:gd name="connsiteX1320" fmla="*/ 183055 w 8366380"/>
              <a:gd name="connsiteY1320" fmla="*/ 1027931 h 5643804"/>
              <a:gd name="connsiteX1321" fmla="*/ 202823 w 8366380"/>
              <a:gd name="connsiteY1321" fmla="*/ 1008163 h 5643804"/>
              <a:gd name="connsiteX1322" fmla="*/ 183055 w 8366380"/>
              <a:gd name="connsiteY1322" fmla="*/ 988395 h 5643804"/>
              <a:gd name="connsiteX1323" fmla="*/ 163287 w 8366380"/>
              <a:gd name="connsiteY1323" fmla="*/ 1008163 h 5643804"/>
              <a:gd name="connsiteX1324" fmla="*/ 183055 w 8366380"/>
              <a:gd name="connsiteY1324" fmla="*/ 1027931 h 5643804"/>
              <a:gd name="connsiteX1325" fmla="*/ 0 w 8366380"/>
              <a:gd name="connsiteY1325" fmla="*/ 1221480 h 5643804"/>
              <a:gd name="connsiteX1326" fmla="*/ 4006 w 8366380"/>
              <a:gd name="connsiteY1326" fmla="*/ 1219820 h 5643804"/>
              <a:gd name="connsiteX1327" fmla="*/ 9796 w 8366380"/>
              <a:gd name="connsiteY1327" fmla="*/ 1205842 h 5643804"/>
              <a:gd name="connsiteX1328" fmla="*/ 4006 w 8366380"/>
              <a:gd name="connsiteY1328" fmla="*/ 1191864 h 5643804"/>
              <a:gd name="connsiteX1329" fmla="*/ 0 w 8366380"/>
              <a:gd name="connsiteY1329" fmla="*/ 1190205 h 5643804"/>
              <a:gd name="connsiteX1330" fmla="*/ 8349367 w 8366380"/>
              <a:gd name="connsiteY1330" fmla="*/ 1225610 h 5643804"/>
              <a:gd name="connsiteX1331" fmla="*/ 8363345 w 8366380"/>
              <a:gd name="connsiteY1331" fmla="*/ 1219820 h 5643804"/>
              <a:gd name="connsiteX1332" fmla="*/ 8366380 w 8366380"/>
              <a:gd name="connsiteY1332" fmla="*/ 1212493 h 5643804"/>
              <a:gd name="connsiteX1333" fmla="*/ 8366380 w 8366380"/>
              <a:gd name="connsiteY1333" fmla="*/ 1199191 h 5643804"/>
              <a:gd name="connsiteX1334" fmla="*/ 8363345 w 8366380"/>
              <a:gd name="connsiteY1334" fmla="*/ 1191864 h 5643804"/>
              <a:gd name="connsiteX1335" fmla="*/ 8349367 w 8366380"/>
              <a:gd name="connsiteY1335" fmla="*/ 1186074 h 5643804"/>
              <a:gd name="connsiteX1336" fmla="*/ 8329598 w 8366380"/>
              <a:gd name="connsiteY1336" fmla="*/ 1205842 h 5643804"/>
              <a:gd name="connsiteX1337" fmla="*/ 8349367 w 8366380"/>
              <a:gd name="connsiteY1337" fmla="*/ 1225610 h 5643804"/>
              <a:gd name="connsiteX1338" fmla="*/ 8156338 w 8366380"/>
              <a:gd name="connsiteY1338" fmla="*/ 1225610 h 5643804"/>
              <a:gd name="connsiteX1339" fmla="*/ 8176107 w 8366380"/>
              <a:gd name="connsiteY1339" fmla="*/ 1205842 h 5643804"/>
              <a:gd name="connsiteX1340" fmla="*/ 8156338 w 8366380"/>
              <a:gd name="connsiteY1340" fmla="*/ 1186074 h 5643804"/>
              <a:gd name="connsiteX1341" fmla="*/ 8136570 w 8366380"/>
              <a:gd name="connsiteY1341" fmla="*/ 1205842 h 5643804"/>
              <a:gd name="connsiteX1342" fmla="*/ 8156338 w 8366380"/>
              <a:gd name="connsiteY1342" fmla="*/ 1225610 h 5643804"/>
              <a:gd name="connsiteX1343" fmla="*/ 7963311 w 8366380"/>
              <a:gd name="connsiteY1343" fmla="*/ 1225610 h 5643804"/>
              <a:gd name="connsiteX1344" fmla="*/ 7983079 w 8366380"/>
              <a:gd name="connsiteY1344" fmla="*/ 1205842 h 5643804"/>
              <a:gd name="connsiteX1345" fmla="*/ 7963311 w 8366380"/>
              <a:gd name="connsiteY1345" fmla="*/ 1186074 h 5643804"/>
              <a:gd name="connsiteX1346" fmla="*/ 7943543 w 8366380"/>
              <a:gd name="connsiteY1346" fmla="*/ 1205842 h 5643804"/>
              <a:gd name="connsiteX1347" fmla="*/ 7963311 w 8366380"/>
              <a:gd name="connsiteY1347" fmla="*/ 1225610 h 5643804"/>
              <a:gd name="connsiteX1348" fmla="*/ 7770283 w 8366380"/>
              <a:gd name="connsiteY1348" fmla="*/ 1225610 h 5643804"/>
              <a:gd name="connsiteX1349" fmla="*/ 7790052 w 8366380"/>
              <a:gd name="connsiteY1349" fmla="*/ 1205842 h 5643804"/>
              <a:gd name="connsiteX1350" fmla="*/ 7770283 w 8366380"/>
              <a:gd name="connsiteY1350" fmla="*/ 1186074 h 5643804"/>
              <a:gd name="connsiteX1351" fmla="*/ 7750515 w 8366380"/>
              <a:gd name="connsiteY1351" fmla="*/ 1205842 h 5643804"/>
              <a:gd name="connsiteX1352" fmla="*/ 7770283 w 8366380"/>
              <a:gd name="connsiteY1352" fmla="*/ 1225610 h 5643804"/>
              <a:gd name="connsiteX1353" fmla="*/ 7577256 w 8366380"/>
              <a:gd name="connsiteY1353" fmla="*/ 1225610 h 5643804"/>
              <a:gd name="connsiteX1354" fmla="*/ 7597024 w 8366380"/>
              <a:gd name="connsiteY1354" fmla="*/ 1205842 h 5643804"/>
              <a:gd name="connsiteX1355" fmla="*/ 7577256 w 8366380"/>
              <a:gd name="connsiteY1355" fmla="*/ 1186074 h 5643804"/>
              <a:gd name="connsiteX1356" fmla="*/ 7557488 w 8366380"/>
              <a:gd name="connsiteY1356" fmla="*/ 1205842 h 5643804"/>
              <a:gd name="connsiteX1357" fmla="*/ 7577256 w 8366380"/>
              <a:gd name="connsiteY1357" fmla="*/ 1225610 h 5643804"/>
              <a:gd name="connsiteX1358" fmla="*/ 7384228 w 8366380"/>
              <a:gd name="connsiteY1358" fmla="*/ 1225610 h 5643804"/>
              <a:gd name="connsiteX1359" fmla="*/ 7403996 w 8366380"/>
              <a:gd name="connsiteY1359" fmla="*/ 1205842 h 5643804"/>
              <a:gd name="connsiteX1360" fmla="*/ 7384228 w 8366380"/>
              <a:gd name="connsiteY1360" fmla="*/ 1186074 h 5643804"/>
              <a:gd name="connsiteX1361" fmla="*/ 7364459 w 8366380"/>
              <a:gd name="connsiteY1361" fmla="*/ 1205842 h 5643804"/>
              <a:gd name="connsiteX1362" fmla="*/ 7384228 w 8366380"/>
              <a:gd name="connsiteY1362" fmla="*/ 1225610 h 5643804"/>
              <a:gd name="connsiteX1363" fmla="*/ 7191200 w 8366380"/>
              <a:gd name="connsiteY1363" fmla="*/ 1225610 h 5643804"/>
              <a:gd name="connsiteX1364" fmla="*/ 7210968 w 8366380"/>
              <a:gd name="connsiteY1364" fmla="*/ 1205842 h 5643804"/>
              <a:gd name="connsiteX1365" fmla="*/ 7191200 w 8366380"/>
              <a:gd name="connsiteY1365" fmla="*/ 1186074 h 5643804"/>
              <a:gd name="connsiteX1366" fmla="*/ 7171432 w 8366380"/>
              <a:gd name="connsiteY1366" fmla="*/ 1205842 h 5643804"/>
              <a:gd name="connsiteX1367" fmla="*/ 7191200 w 8366380"/>
              <a:gd name="connsiteY1367" fmla="*/ 1225610 h 5643804"/>
              <a:gd name="connsiteX1368" fmla="*/ 6998173 w 8366380"/>
              <a:gd name="connsiteY1368" fmla="*/ 1225610 h 5643804"/>
              <a:gd name="connsiteX1369" fmla="*/ 7017941 w 8366380"/>
              <a:gd name="connsiteY1369" fmla="*/ 1205842 h 5643804"/>
              <a:gd name="connsiteX1370" fmla="*/ 6998173 w 8366380"/>
              <a:gd name="connsiteY1370" fmla="*/ 1186074 h 5643804"/>
              <a:gd name="connsiteX1371" fmla="*/ 6978404 w 8366380"/>
              <a:gd name="connsiteY1371" fmla="*/ 1205842 h 5643804"/>
              <a:gd name="connsiteX1372" fmla="*/ 6998173 w 8366380"/>
              <a:gd name="connsiteY1372" fmla="*/ 1225610 h 5643804"/>
              <a:gd name="connsiteX1373" fmla="*/ 6805144 w 8366380"/>
              <a:gd name="connsiteY1373" fmla="*/ 1225610 h 5643804"/>
              <a:gd name="connsiteX1374" fmla="*/ 6824913 w 8366380"/>
              <a:gd name="connsiteY1374" fmla="*/ 1205842 h 5643804"/>
              <a:gd name="connsiteX1375" fmla="*/ 6805144 w 8366380"/>
              <a:gd name="connsiteY1375" fmla="*/ 1186074 h 5643804"/>
              <a:gd name="connsiteX1376" fmla="*/ 6785376 w 8366380"/>
              <a:gd name="connsiteY1376" fmla="*/ 1205842 h 5643804"/>
              <a:gd name="connsiteX1377" fmla="*/ 6805144 w 8366380"/>
              <a:gd name="connsiteY1377" fmla="*/ 1225610 h 5643804"/>
              <a:gd name="connsiteX1378" fmla="*/ 6612117 w 8366380"/>
              <a:gd name="connsiteY1378" fmla="*/ 1225610 h 5643804"/>
              <a:gd name="connsiteX1379" fmla="*/ 6631885 w 8366380"/>
              <a:gd name="connsiteY1379" fmla="*/ 1205842 h 5643804"/>
              <a:gd name="connsiteX1380" fmla="*/ 6612117 w 8366380"/>
              <a:gd name="connsiteY1380" fmla="*/ 1186074 h 5643804"/>
              <a:gd name="connsiteX1381" fmla="*/ 6592348 w 8366380"/>
              <a:gd name="connsiteY1381" fmla="*/ 1205842 h 5643804"/>
              <a:gd name="connsiteX1382" fmla="*/ 6612117 w 8366380"/>
              <a:gd name="connsiteY1382" fmla="*/ 1225610 h 5643804"/>
              <a:gd name="connsiteX1383" fmla="*/ 6403778 w 8366380"/>
              <a:gd name="connsiteY1383" fmla="*/ 1225610 h 5643804"/>
              <a:gd name="connsiteX1384" fmla="*/ 6423546 w 8366380"/>
              <a:gd name="connsiteY1384" fmla="*/ 1205842 h 5643804"/>
              <a:gd name="connsiteX1385" fmla="*/ 6403778 w 8366380"/>
              <a:gd name="connsiteY1385" fmla="*/ 1186074 h 5643804"/>
              <a:gd name="connsiteX1386" fmla="*/ 6384009 w 8366380"/>
              <a:gd name="connsiteY1386" fmla="*/ 1205842 h 5643804"/>
              <a:gd name="connsiteX1387" fmla="*/ 6403778 w 8366380"/>
              <a:gd name="connsiteY1387" fmla="*/ 1225610 h 5643804"/>
              <a:gd name="connsiteX1388" fmla="*/ 6210750 w 8366380"/>
              <a:gd name="connsiteY1388" fmla="*/ 1225610 h 5643804"/>
              <a:gd name="connsiteX1389" fmla="*/ 6230519 w 8366380"/>
              <a:gd name="connsiteY1389" fmla="*/ 1205842 h 5643804"/>
              <a:gd name="connsiteX1390" fmla="*/ 6210750 w 8366380"/>
              <a:gd name="connsiteY1390" fmla="*/ 1186074 h 5643804"/>
              <a:gd name="connsiteX1391" fmla="*/ 6190982 w 8366380"/>
              <a:gd name="connsiteY1391" fmla="*/ 1205842 h 5643804"/>
              <a:gd name="connsiteX1392" fmla="*/ 6210750 w 8366380"/>
              <a:gd name="connsiteY1392" fmla="*/ 1225610 h 5643804"/>
              <a:gd name="connsiteX1393" fmla="*/ 6017723 w 8366380"/>
              <a:gd name="connsiteY1393" fmla="*/ 1225610 h 5643804"/>
              <a:gd name="connsiteX1394" fmla="*/ 6037491 w 8366380"/>
              <a:gd name="connsiteY1394" fmla="*/ 1205842 h 5643804"/>
              <a:gd name="connsiteX1395" fmla="*/ 6017723 w 8366380"/>
              <a:gd name="connsiteY1395" fmla="*/ 1186074 h 5643804"/>
              <a:gd name="connsiteX1396" fmla="*/ 5997954 w 8366380"/>
              <a:gd name="connsiteY1396" fmla="*/ 1205842 h 5643804"/>
              <a:gd name="connsiteX1397" fmla="*/ 6017723 w 8366380"/>
              <a:gd name="connsiteY1397" fmla="*/ 1225610 h 5643804"/>
              <a:gd name="connsiteX1398" fmla="*/ 5824694 w 8366380"/>
              <a:gd name="connsiteY1398" fmla="*/ 1225610 h 5643804"/>
              <a:gd name="connsiteX1399" fmla="*/ 5844463 w 8366380"/>
              <a:gd name="connsiteY1399" fmla="*/ 1205842 h 5643804"/>
              <a:gd name="connsiteX1400" fmla="*/ 5824694 w 8366380"/>
              <a:gd name="connsiteY1400" fmla="*/ 1186074 h 5643804"/>
              <a:gd name="connsiteX1401" fmla="*/ 5804926 w 8366380"/>
              <a:gd name="connsiteY1401" fmla="*/ 1205842 h 5643804"/>
              <a:gd name="connsiteX1402" fmla="*/ 5824694 w 8366380"/>
              <a:gd name="connsiteY1402" fmla="*/ 1225610 h 5643804"/>
              <a:gd name="connsiteX1403" fmla="*/ 5631667 w 8366380"/>
              <a:gd name="connsiteY1403" fmla="*/ 1225610 h 5643804"/>
              <a:gd name="connsiteX1404" fmla="*/ 5651435 w 8366380"/>
              <a:gd name="connsiteY1404" fmla="*/ 1205842 h 5643804"/>
              <a:gd name="connsiteX1405" fmla="*/ 5631667 w 8366380"/>
              <a:gd name="connsiteY1405" fmla="*/ 1186074 h 5643804"/>
              <a:gd name="connsiteX1406" fmla="*/ 5611899 w 8366380"/>
              <a:gd name="connsiteY1406" fmla="*/ 1205842 h 5643804"/>
              <a:gd name="connsiteX1407" fmla="*/ 5631667 w 8366380"/>
              <a:gd name="connsiteY1407" fmla="*/ 1225610 h 5643804"/>
              <a:gd name="connsiteX1408" fmla="*/ 5438639 w 8366380"/>
              <a:gd name="connsiteY1408" fmla="*/ 1225610 h 5643804"/>
              <a:gd name="connsiteX1409" fmla="*/ 5458408 w 8366380"/>
              <a:gd name="connsiteY1409" fmla="*/ 1205842 h 5643804"/>
              <a:gd name="connsiteX1410" fmla="*/ 5438639 w 8366380"/>
              <a:gd name="connsiteY1410" fmla="*/ 1186074 h 5643804"/>
              <a:gd name="connsiteX1411" fmla="*/ 5418871 w 8366380"/>
              <a:gd name="connsiteY1411" fmla="*/ 1205842 h 5643804"/>
              <a:gd name="connsiteX1412" fmla="*/ 5438639 w 8366380"/>
              <a:gd name="connsiteY1412" fmla="*/ 1225610 h 5643804"/>
              <a:gd name="connsiteX1413" fmla="*/ 5245612 w 8366380"/>
              <a:gd name="connsiteY1413" fmla="*/ 1225610 h 5643804"/>
              <a:gd name="connsiteX1414" fmla="*/ 5265380 w 8366380"/>
              <a:gd name="connsiteY1414" fmla="*/ 1205842 h 5643804"/>
              <a:gd name="connsiteX1415" fmla="*/ 5245612 w 8366380"/>
              <a:gd name="connsiteY1415" fmla="*/ 1186074 h 5643804"/>
              <a:gd name="connsiteX1416" fmla="*/ 5225843 w 8366380"/>
              <a:gd name="connsiteY1416" fmla="*/ 1205842 h 5643804"/>
              <a:gd name="connsiteX1417" fmla="*/ 5245612 w 8366380"/>
              <a:gd name="connsiteY1417" fmla="*/ 1225610 h 5643804"/>
              <a:gd name="connsiteX1418" fmla="*/ 5052584 w 8366380"/>
              <a:gd name="connsiteY1418" fmla="*/ 1225610 h 5643804"/>
              <a:gd name="connsiteX1419" fmla="*/ 5072353 w 8366380"/>
              <a:gd name="connsiteY1419" fmla="*/ 1205842 h 5643804"/>
              <a:gd name="connsiteX1420" fmla="*/ 5052584 w 8366380"/>
              <a:gd name="connsiteY1420" fmla="*/ 1186074 h 5643804"/>
              <a:gd name="connsiteX1421" fmla="*/ 5032815 w 8366380"/>
              <a:gd name="connsiteY1421" fmla="*/ 1205842 h 5643804"/>
              <a:gd name="connsiteX1422" fmla="*/ 5052584 w 8366380"/>
              <a:gd name="connsiteY1422" fmla="*/ 1225610 h 5643804"/>
              <a:gd name="connsiteX1423" fmla="*/ 4859557 w 8366380"/>
              <a:gd name="connsiteY1423" fmla="*/ 1225610 h 5643804"/>
              <a:gd name="connsiteX1424" fmla="*/ 4879324 w 8366380"/>
              <a:gd name="connsiteY1424" fmla="*/ 1205842 h 5643804"/>
              <a:gd name="connsiteX1425" fmla="*/ 4859557 w 8366380"/>
              <a:gd name="connsiteY1425" fmla="*/ 1186074 h 5643804"/>
              <a:gd name="connsiteX1426" fmla="*/ 4839789 w 8366380"/>
              <a:gd name="connsiteY1426" fmla="*/ 1205842 h 5643804"/>
              <a:gd name="connsiteX1427" fmla="*/ 4859557 w 8366380"/>
              <a:gd name="connsiteY1427" fmla="*/ 1225610 h 5643804"/>
              <a:gd name="connsiteX1428" fmla="*/ 4666528 w 8366380"/>
              <a:gd name="connsiteY1428" fmla="*/ 1225610 h 5643804"/>
              <a:gd name="connsiteX1429" fmla="*/ 4686297 w 8366380"/>
              <a:gd name="connsiteY1429" fmla="*/ 1205842 h 5643804"/>
              <a:gd name="connsiteX1430" fmla="*/ 4666528 w 8366380"/>
              <a:gd name="connsiteY1430" fmla="*/ 1186074 h 5643804"/>
              <a:gd name="connsiteX1431" fmla="*/ 4646761 w 8366380"/>
              <a:gd name="connsiteY1431" fmla="*/ 1205842 h 5643804"/>
              <a:gd name="connsiteX1432" fmla="*/ 4666528 w 8366380"/>
              <a:gd name="connsiteY1432" fmla="*/ 1225610 h 5643804"/>
              <a:gd name="connsiteX1433" fmla="*/ 4473501 w 8366380"/>
              <a:gd name="connsiteY1433" fmla="*/ 1225610 h 5643804"/>
              <a:gd name="connsiteX1434" fmla="*/ 4493269 w 8366380"/>
              <a:gd name="connsiteY1434" fmla="*/ 1205842 h 5643804"/>
              <a:gd name="connsiteX1435" fmla="*/ 4473501 w 8366380"/>
              <a:gd name="connsiteY1435" fmla="*/ 1186074 h 5643804"/>
              <a:gd name="connsiteX1436" fmla="*/ 4453732 w 8366380"/>
              <a:gd name="connsiteY1436" fmla="*/ 1205842 h 5643804"/>
              <a:gd name="connsiteX1437" fmla="*/ 4473501 w 8366380"/>
              <a:gd name="connsiteY1437" fmla="*/ 1225610 h 5643804"/>
              <a:gd name="connsiteX1438" fmla="*/ 4280474 w 8366380"/>
              <a:gd name="connsiteY1438" fmla="*/ 1225610 h 5643804"/>
              <a:gd name="connsiteX1439" fmla="*/ 4300242 w 8366380"/>
              <a:gd name="connsiteY1439" fmla="*/ 1205842 h 5643804"/>
              <a:gd name="connsiteX1440" fmla="*/ 4280474 w 8366380"/>
              <a:gd name="connsiteY1440" fmla="*/ 1186074 h 5643804"/>
              <a:gd name="connsiteX1441" fmla="*/ 4260705 w 8366380"/>
              <a:gd name="connsiteY1441" fmla="*/ 1205842 h 5643804"/>
              <a:gd name="connsiteX1442" fmla="*/ 4280474 w 8366380"/>
              <a:gd name="connsiteY1442" fmla="*/ 1225610 h 5643804"/>
              <a:gd name="connsiteX1443" fmla="*/ 4058922 w 8366380"/>
              <a:gd name="connsiteY1443" fmla="*/ 1225610 h 5643804"/>
              <a:gd name="connsiteX1444" fmla="*/ 4078690 w 8366380"/>
              <a:gd name="connsiteY1444" fmla="*/ 1205842 h 5643804"/>
              <a:gd name="connsiteX1445" fmla="*/ 4058922 w 8366380"/>
              <a:gd name="connsiteY1445" fmla="*/ 1186074 h 5643804"/>
              <a:gd name="connsiteX1446" fmla="*/ 4039153 w 8366380"/>
              <a:gd name="connsiteY1446" fmla="*/ 1205842 h 5643804"/>
              <a:gd name="connsiteX1447" fmla="*/ 4058922 w 8366380"/>
              <a:gd name="connsiteY1447" fmla="*/ 1225610 h 5643804"/>
              <a:gd name="connsiteX1448" fmla="*/ 3865894 w 8366380"/>
              <a:gd name="connsiteY1448" fmla="*/ 1225610 h 5643804"/>
              <a:gd name="connsiteX1449" fmla="*/ 3885662 w 8366380"/>
              <a:gd name="connsiteY1449" fmla="*/ 1205842 h 5643804"/>
              <a:gd name="connsiteX1450" fmla="*/ 3865894 w 8366380"/>
              <a:gd name="connsiteY1450" fmla="*/ 1186074 h 5643804"/>
              <a:gd name="connsiteX1451" fmla="*/ 3846126 w 8366380"/>
              <a:gd name="connsiteY1451" fmla="*/ 1205842 h 5643804"/>
              <a:gd name="connsiteX1452" fmla="*/ 3865894 w 8366380"/>
              <a:gd name="connsiteY1452" fmla="*/ 1225610 h 5643804"/>
              <a:gd name="connsiteX1453" fmla="*/ 3672866 w 8366380"/>
              <a:gd name="connsiteY1453" fmla="*/ 1225610 h 5643804"/>
              <a:gd name="connsiteX1454" fmla="*/ 3692634 w 8366380"/>
              <a:gd name="connsiteY1454" fmla="*/ 1205842 h 5643804"/>
              <a:gd name="connsiteX1455" fmla="*/ 3672866 w 8366380"/>
              <a:gd name="connsiteY1455" fmla="*/ 1186074 h 5643804"/>
              <a:gd name="connsiteX1456" fmla="*/ 3653098 w 8366380"/>
              <a:gd name="connsiteY1456" fmla="*/ 1205842 h 5643804"/>
              <a:gd name="connsiteX1457" fmla="*/ 3672866 w 8366380"/>
              <a:gd name="connsiteY1457" fmla="*/ 1225610 h 5643804"/>
              <a:gd name="connsiteX1458" fmla="*/ 3479838 w 8366380"/>
              <a:gd name="connsiteY1458" fmla="*/ 1225610 h 5643804"/>
              <a:gd name="connsiteX1459" fmla="*/ 3499606 w 8366380"/>
              <a:gd name="connsiteY1459" fmla="*/ 1205842 h 5643804"/>
              <a:gd name="connsiteX1460" fmla="*/ 3479838 w 8366380"/>
              <a:gd name="connsiteY1460" fmla="*/ 1186074 h 5643804"/>
              <a:gd name="connsiteX1461" fmla="*/ 3460069 w 8366380"/>
              <a:gd name="connsiteY1461" fmla="*/ 1205842 h 5643804"/>
              <a:gd name="connsiteX1462" fmla="*/ 3479838 w 8366380"/>
              <a:gd name="connsiteY1462" fmla="*/ 1225610 h 5643804"/>
              <a:gd name="connsiteX1463" fmla="*/ 3286810 w 8366380"/>
              <a:gd name="connsiteY1463" fmla="*/ 1225610 h 5643804"/>
              <a:gd name="connsiteX1464" fmla="*/ 3306579 w 8366380"/>
              <a:gd name="connsiteY1464" fmla="*/ 1205842 h 5643804"/>
              <a:gd name="connsiteX1465" fmla="*/ 3286810 w 8366380"/>
              <a:gd name="connsiteY1465" fmla="*/ 1186074 h 5643804"/>
              <a:gd name="connsiteX1466" fmla="*/ 3267042 w 8366380"/>
              <a:gd name="connsiteY1466" fmla="*/ 1205842 h 5643804"/>
              <a:gd name="connsiteX1467" fmla="*/ 3286810 w 8366380"/>
              <a:gd name="connsiteY1467" fmla="*/ 1225610 h 5643804"/>
              <a:gd name="connsiteX1468" fmla="*/ 3093783 w 8366380"/>
              <a:gd name="connsiteY1468" fmla="*/ 1225610 h 5643804"/>
              <a:gd name="connsiteX1469" fmla="*/ 3113551 w 8366380"/>
              <a:gd name="connsiteY1469" fmla="*/ 1205842 h 5643804"/>
              <a:gd name="connsiteX1470" fmla="*/ 3093783 w 8366380"/>
              <a:gd name="connsiteY1470" fmla="*/ 1186074 h 5643804"/>
              <a:gd name="connsiteX1471" fmla="*/ 3074014 w 8366380"/>
              <a:gd name="connsiteY1471" fmla="*/ 1205842 h 5643804"/>
              <a:gd name="connsiteX1472" fmla="*/ 3093783 w 8366380"/>
              <a:gd name="connsiteY1472" fmla="*/ 1225610 h 5643804"/>
              <a:gd name="connsiteX1473" fmla="*/ 2900755 w 8366380"/>
              <a:gd name="connsiteY1473" fmla="*/ 1225610 h 5643804"/>
              <a:gd name="connsiteX1474" fmla="*/ 2920524 w 8366380"/>
              <a:gd name="connsiteY1474" fmla="*/ 1205842 h 5643804"/>
              <a:gd name="connsiteX1475" fmla="*/ 2900755 w 8366380"/>
              <a:gd name="connsiteY1475" fmla="*/ 1186074 h 5643804"/>
              <a:gd name="connsiteX1476" fmla="*/ 2880987 w 8366380"/>
              <a:gd name="connsiteY1476" fmla="*/ 1205842 h 5643804"/>
              <a:gd name="connsiteX1477" fmla="*/ 2900755 w 8366380"/>
              <a:gd name="connsiteY1477" fmla="*/ 1225610 h 5643804"/>
              <a:gd name="connsiteX1478" fmla="*/ 2707727 w 8366380"/>
              <a:gd name="connsiteY1478" fmla="*/ 1225610 h 5643804"/>
              <a:gd name="connsiteX1479" fmla="*/ 2727495 w 8366380"/>
              <a:gd name="connsiteY1479" fmla="*/ 1205842 h 5643804"/>
              <a:gd name="connsiteX1480" fmla="*/ 2707727 w 8366380"/>
              <a:gd name="connsiteY1480" fmla="*/ 1186074 h 5643804"/>
              <a:gd name="connsiteX1481" fmla="*/ 2687958 w 8366380"/>
              <a:gd name="connsiteY1481" fmla="*/ 1205842 h 5643804"/>
              <a:gd name="connsiteX1482" fmla="*/ 2707727 w 8366380"/>
              <a:gd name="connsiteY1482" fmla="*/ 1225610 h 5643804"/>
              <a:gd name="connsiteX1483" fmla="*/ 2514699 w 8366380"/>
              <a:gd name="connsiteY1483" fmla="*/ 1225610 h 5643804"/>
              <a:gd name="connsiteX1484" fmla="*/ 2534468 w 8366380"/>
              <a:gd name="connsiteY1484" fmla="*/ 1205842 h 5643804"/>
              <a:gd name="connsiteX1485" fmla="*/ 2514699 w 8366380"/>
              <a:gd name="connsiteY1485" fmla="*/ 1186074 h 5643804"/>
              <a:gd name="connsiteX1486" fmla="*/ 2494931 w 8366380"/>
              <a:gd name="connsiteY1486" fmla="*/ 1205842 h 5643804"/>
              <a:gd name="connsiteX1487" fmla="*/ 2514699 w 8366380"/>
              <a:gd name="connsiteY1487" fmla="*/ 1225610 h 5643804"/>
              <a:gd name="connsiteX1488" fmla="*/ 2321672 w 8366380"/>
              <a:gd name="connsiteY1488" fmla="*/ 1225610 h 5643804"/>
              <a:gd name="connsiteX1489" fmla="*/ 2341440 w 8366380"/>
              <a:gd name="connsiteY1489" fmla="*/ 1205842 h 5643804"/>
              <a:gd name="connsiteX1490" fmla="*/ 2321672 w 8366380"/>
              <a:gd name="connsiteY1490" fmla="*/ 1186074 h 5643804"/>
              <a:gd name="connsiteX1491" fmla="*/ 2301903 w 8366380"/>
              <a:gd name="connsiteY1491" fmla="*/ 1205842 h 5643804"/>
              <a:gd name="connsiteX1492" fmla="*/ 2321672 w 8366380"/>
              <a:gd name="connsiteY1492" fmla="*/ 1225610 h 5643804"/>
              <a:gd name="connsiteX1493" fmla="*/ 2128643 w 8366380"/>
              <a:gd name="connsiteY1493" fmla="*/ 1225610 h 5643804"/>
              <a:gd name="connsiteX1494" fmla="*/ 2148412 w 8366380"/>
              <a:gd name="connsiteY1494" fmla="*/ 1205842 h 5643804"/>
              <a:gd name="connsiteX1495" fmla="*/ 2128643 w 8366380"/>
              <a:gd name="connsiteY1495" fmla="*/ 1186074 h 5643804"/>
              <a:gd name="connsiteX1496" fmla="*/ 2108875 w 8366380"/>
              <a:gd name="connsiteY1496" fmla="*/ 1205842 h 5643804"/>
              <a:gd name="connsiteX1497" fmla="*/ 2128643 w 8366380"/>
              <a:gd name="connsiteY1497" fmla="*/ 1225610 h 5643804"/>
              <a:gd name="connsiteX1498" fmla="*/ 1935616 w 8366380"/>
              <a:gd name="connsiteY1498" fmla="*/ 1225610 h 5643804"/>
              <a:gd name="connsiteX1499" fmla="*/ 1955384 w 8366380"/>
              <a:gd name="connsiteY1499" fmla="*/ 1205842 h 5643804"/>
              <a:gd name="connsiteX1500" fmla="*/ 1935616 w 8366380"/>
              <a:gd name="connsiteY1500" fmla="*/ 1186074 h 5643804"/>
              <a:gd name="connsiteX1501" fmla="*/ 1915848 w 8366380"/>
              <a:gd name="connsiteY1501" fmla="*/ 1205842 h 5643804"/>
              <a:gd name="connsiteX1502" fmla="*/ 1935616 w 8366380"/>
              <a:gd name="connsiteY1502" fmla="*/ 1225610 h 5643804"/>
              <a:gd name="connsiteX1503" fmla="*/ 1727277 w 8366380"/>
              <a:gd name="connsiteY1503" fmla="*/ 1225610 h 5643804"/>
              <a:gd name="connsiteX1504" fmla="*/ 1747045 w 8366380"/>
              <a:gd name="connsiteY1504" fmla="*/ 1205842 h 5643804"/>
              <a:gd name="connsiteX1505" fmla="*/ 1727277 w 8366380"/>
              <a:gd name="connsiteY1505" fmla="*/ 1186074 h 5643804"/>
              <a:gd name="connsiteX1506" fmla="*/ 1707508 w 8366380"/>
              <a:gd name="connsiteY1506" fmla="*/ 1205842 h 5643804"/>
              <a:gd name="connsiteX1507" fmla="*/ 1727277 w 8366380"/>
              <a:gd name="connsiteY1507" fmla="*/ 1225610 h 5643804"/>
              <a:gd name="connsiteX1508" fmla="*/ 1534249 w 8366380"/>
              <a:gd name="connsiteY1508" fmla="*/ 1225610 h 5643804"/>
              <a:gd name="connsiteX1509" fmla="*/ 1554018 w 8366380"/>
              <a:gd name="connsiteY1509" fmla="*/ 1205842 h 5643804"/>
              <a:gd name="connsiteX1510" fmla="*/ 1534249 w 8366380"/>
              <a:gd name="connsiteY1510" fmla="*/ 1186074 h 5643804"/>
              <a:gd name="connsiteX1511" fmla="*/ 1514481 w 8366380"/>
              <a:gd name="connsiteY1511" fmla="*/ 1205842 h 5643804"/>
              <a:gd name="connsiteX1512" fmla="*/ 1534249 w 8366380"/>
              <a:gd name="connsiteY1512" fmla="*/ 1225610 h 5643804"/>
              <a:gd name="connsiteX1513" fmla="*/ 1341222 w 8366380"/>
              <a:gd name="connsiteY1513" fmla="*/ 1225610 h 5643804"/>
              <a:gd name="connsiteX1514" fmla="*/ 1360990 w 8366380"/>
              <a:gd name="connsiteY1514" fmla="*/ 1205842 h 5643804"/>
              <a:gd name="connsiteX1515" fmla="*/ 1341222 w 8366380"/>
              <a:gd name="connsiteY1515" fmla="*/ 1186074 h 5643804"/>
              <a:gd name="connsiteX1516" fmla="*/ 1321453 w 8366380"/>
              <a:gd name="connsiteY1516" fmla="*/ 1205842 h 5643804"/>
              <a:gd name="connsiteX1517" fmla="*/ 1341222 w 8366380"/>
              <a:gd name="connsiteY1517" fmla="*/ 1225610 h 5643804"/>
              <a:gd name="connsiteX1518" fmla="*/ 1148193 w 8366380"/>
              <a:gd name="connsiteY1518" fmla="*/ 1225610 h 5643804"/>
              <a:gd name="connsiteX1519" fmla="*/ 1167962 w 8366380"/>
              <a:gd name="connsiteY1519" fmla="*/ 1205842 h 5643804"/>
              <a:gd name="connsiteX1520" fmla="*/ 1148193 w 8366380"/>
              <a:gd name="connsiteY1520" fmla="*/ 1186074 h 5643804"/>
              <a:gd name="connsiteX1521" fmla="*/ 1128425 w 8366380"/>
              <a:gd name="connsiteY1521" fmla="*/ 1205842 h 5643804"/>
              <a:gd name="connsiteX1522" fmla="*/ 1148193 w 8366380"/>
              <a:gd name="connsiteY1522" fmla="*/ 1225610 h 5643804"/>
              <a:gd name="connsiteX1523" fmla="*/ 955166 w 8366380"/>
              <a:gd name="connsiteY1523" fmla="*/ 1225610 h 5643804"/>
              <a:gd name="connsiteX1524" fmla="*/ 974934 w 8366380"/>
              <a:gd name="connsiteY1524" fmla="*/ 1205842 h 5643804"/>
              <a:gd name="connsiteX1525" fmla="*/ 955166 w 8366380"/>
              <a:gd name="connsiteY1525" fmla="*/ 1186074 h 5643804"/>
              <a:gd name="connsiteX1526" fmla="*/ 935398 w 8366380"/>
              <a:gd name="connsiteY1526" fmla="*/ 1205842 h 5643804"/>
              <a:gd name="connsiteX1527" fmla="*/ 955166 w 8366380"/>
              <a:gd name="connsiteY1527" fmla="*/ 1225610 h 5643804"/>
              <a:gd name="connsiteX1528" fmla="*/ 762138 w 8366380"/>
              <a:gd name="connsiteY1528" fmla="*/ 1225610 h 5643804"/>
              <a:gd name="connsiteX1529" fmla="*/ 781907 w 8366380"/>
              <a:gd name="connsiteY1529" fmla="*/ 1205842 h 5643804"/>
              <a:gd name="connsiteX1530" fmla="*/ 762138 w 8366380"/>
              <a:gd name="connsiteY1530" fmla="*/ 1186074 h 5643804"/>
              <a:gd name="connsiteX1531" fmla="*/ 742370 w 8366380"/>
              <a:gd name="connsiteY1531" fmla="*/ 1205842 h 5643804"/>
              <a:gd name="connsiteX1532" fmla="*/ 762138 w 8366380"/>
              <a:gd name="connsiteY1532" fmla="*/ 1225610 h 5643804"/>
              <a:gd name="connsiteX1533" fmla="*/ 569111 w 8366380"/>
              <a:gd name="connsiteY1533" fmla="*/ 1225610 h 5643804"/>
              <a:gd name="connsiteX1534" fmla="*/ 588879 w 8366380"/>
              <a:gd name="connsiteY1534" fmla="*/ 1205842 h 5643804"/>
              <a:gd name="connsiteX1535" fmla="*/ 569111 w 8366380"/>
              <a:gd name="connsiteY1535" fmla="*/ 1186074 h 5643804"/>
              <a:gd name="connsiteX1536" fmla="*/ 549343 w 8366380"/>
              <a:gd name="connsiteY1536" fmla="*/ 1205842 h 5643804"/>
              <a:gd name="connsiteX1537" fmla="*/ 569111 w 8366380"/>
              <a:gd name="connsiteY1537" fmla="*/ 1225610 h 5643804"/>
              <a:gd name="connsiteX1538" fmla="*/ 376082 w 8366380"/>
              <a:gd name="connsiteY1538" fmla="*/ 1225610 h 5643804"/>
              <a:gd name="connsiteX1539" fmla="*/ 395851 w 8366380"/>
              <a:gd name="connsiteY1539" fmla="*/ 1205842 h 5643804"/>
              <a:gd name="connsiteX1540" fmla="*/ 376082 w 8366380"/>
              <a:gd name="connsiteY1540" fmla="*/ 1186074 h 5643804"/>
              <a:gd name="connsiteX1541" fmla="*/ 356314 w 8366380"/>
              <a:gd name="connsiteY1541" fmla="*/ 1205842 h 5643804"/>
              <a:gd name="connsiteX1542" fmla="*/ 376082 w 8366380"/>
              <a:gd name="connsiteY1542" fmla="*/ 1225610 h 5643804"/>
              <a:gd name="connsiteX1543" fmla="*/ 183055 w 8366380"/>
              <a:gd name="connsiteY1543" fmla="*/ 1225610 h 5643804"/>
              <a:gd name="connsiteX1544" fmla="*/ 202823 w 8366380"/>
              <a:gd name="connsiteY1544" fmla="*/ 1205842 h 5643804"/>
              <a:gd name="connsiteX1545" fmla="*/ 183055 w 8366380"/>
              <a:gd name="connsiteY1545" fmla="*/ 1186074 h 5643804"/>
              <a:gd name="connsiteX1546" fmla="*/ 163287 w 8366380"/>
              <a:gd name="connsiteY1546" fmla="*/ 1205842 h 5643804"/>
              <a:gd name="connsiteX1547" fmla="*/ 183055 w 8366380"/>
              <a:gd name="connsiteY1547" fmla="*/ 1225610 h 5643804"/>
              <a:gd name="connsiteX1548" fmla="*/ 0 w 8366380"/>
              <a:gd name="connsiteY1548" fmla="*/ 1419159 h 5643804"/>
              <a:gd name="connsiteX1549" fmla="*/ 4006 w 8366380"/>
              <a:gd name="connsiteY1549" fmla="*/ 1417500 h 5643804"/>
              <a:gd name="connsiteX1550" fmla="*/ 9796 w 8366380"/>
              <a:gd name="connsiteY1550" fmla="*/ 1403521 h 5643804"/>
              <a:gd name="connsiteX1551" fmla="*/ 4006 w 8366380"/>
              <a:gd name="connsiteY1551" fmla="*/ 1389543 h 5643804"/>
              <a:gd name="connsiteX1552" fmla="*/ 0 w 8366380"/>
              <a:gd name="connsiteY1552" fmla="*/ 1387884 h 5643804"/>
              <a:gd name="connsiteX1553" fmla="*/ 8349367 w 8366380"/>
              <a:gd name="connsiteY1553" fmla="*/ 1423290 h 5643804"/>
              <a:gd name="connsiteX1554" fmla="*/ 8363345 w 8366380"/>
              <a:gd name="connsiteY1554" fmla="*/ 1417500 h 5643804"/>
              <a:gd name="connsiteX1555" fmla="*/ 8366380 w 8366380"/>
              <a:gd name="connsiteY1555" fmla="*/ 1410172 h 5643804"/>
              <a:gd name="connsiteX1556" fmla="*/ 8366380 w 8366380"/>
              <a:gd name="connsiteY1556" fmla="*/ 1396870 h 5643804"/>
              <a:gd name="connsiteX1557" fmla="*/ 8363345 w 8366380"/>
              <a:gd name="connsiteY1557" fmla="*/ 1389543 h 5643804"/>
              <a:gd name="connsiteX1558" fmla="*/ 8349367 w 8366380"/>
              <a:gd name="connsiteY1558" fmla="*/ 1383753 h 5643804"/>
              <a:gd name="connsiteX1559" fmla="*/ 8329598 w 8366380"/>
              <a:gd name="connsiteY1559" fmla="*/ 1403521 h 5643804"/>
              <a:gd name="connsiteX1560" fmla="*/ 8349367 w 8366380"/>
              <a:gd name="connsiteY1560" fmla="*/ 1423290 h 5643804"/>
              <a:gd name="connsiteX1561" fmla="*/ 8156338 w 8366380"/>
              <a:gd name="connsiteY1561" fmla="*/ 1423290 h 5643804"/>
              <a:gd name="connsiteX1562" fmla="*/ 8176107 w 8366380"/>
              <a:gd name="connsiteY1562" fmla="*/ 1403521 h 5643804"/>
              <a:gd name="connsiteX1563" fmla="*/ 8156338 w 8366380"/>
              <a:gd name="connsiteY1563" fmla="*/ 1383753 h 5643804"/>
              <a:gd name="connsiteX1564" fmla="*/ 8136570 w 8366380"/>
              <a:gd name="connsiteY1564" fmla="*/ 1403521 h 5643804"/>
              <a:gd name="connsiteX1565" fmla="*/ 8156338 w 8366380"/>
              <a:gd name="connsiteY1565" fmla="*/ 1423290 h 5643804"/>
              <a:gd name="connsiteX1566" fmla="*/ 7963311 w 8366380"/>
              <a:gd name="connsiteY1566" fmla="*/ 1423290 h 5643804"/>
              <a:gd name="connsiteX1567" fmla="*/ 7983079 w 8366380"/>
              <a:gd name="connsiteY1567" fmla="*/ 1403521 h 5643804"/>
              <a:gd name="connsiteX1568" fmla="*/ 7963311 w 8366380"/>
              <a:gd name="connsiteY1568" fmla="*/ 1383753 h 5643804"/>
              <a:gd name="connsiteX1569" fmla="*/ 7943543 w 8366380"/>
              <a:gd name="connsiteY1569" fmla="*/ 1403521 h 5643804"/>
              <a:gd name="connsiteX1570" fmla="*/ 7963311 w 8366380"/>
              <a:gd name="connsiteY1570" fmla="*/ 1423290 h 5643804"/>
              <a:gd name="connsiteX1571" fmla="*/ 7770283 w 8366380"/>
              <a:gd name="connsiteY1571" fmla="*/ 1423290 h 5643804"/>
              <a:gd name="connsiteX1572" fmla="*/ 7790052 w 8366380"/>
              <a:gd name="connsiteY1572" fmla="*/ 1403521 h 5643804"/>
              <a:gd name="connsiteX1573" fmla="*/ 7770283 w 8366380"/>
              <a:gd name="connsiteY1573" fmla="*/ 1383753 h 5643804"/>
              <a:gd name="connsiteX1574" fmla="*/ 7750515 w 8366380"/>
              <a:gd name="connsiteY1574" fmla="*/ 1403521 h 5643804"/>
              <a:gd name="connsiteX1575" fmla="*/ 7770283 w 8366380"/>
              <a:gd name="connsiteY1575" fmla="*/ 1423290 h 5643804"/>
              <a:gd name="connsiteX1576" fmla="*/ 7577256 w 8366380"/>
              <a:gd name="connsiteY1576" fmla="*/ 1423290 h 5643804"/>
              <a:gd name="connsiteX1577" fmla="*/ 7597024 w 8366380"/>
              <a:gd name="connsiteY1577" fmla="*/ 1403521 h 5643804"/>
              <a:gd name="connsiteX1578" fmla="*/ 7577256 w 8366380"/>
              <a:gd name="connsiteY1578" fmla="*/ 1383753 h 5643804"/>
              <a:gd name="connsiteX1579" fmla="*/ 7557488 w 8366380"/>
              <a:gd name="connsiteY1579" fmla="*/ 1403521 h 5643804"/>
              <a:gd name="connsiteX1580" fmla="*/ 7577256 w 8366380"/>
              <a:gd name="connsiteY1580" fmla="*/ 1423290 h 5643804"/>
              <a:gd name="connsiteX1581" fmla="*/ 7384228 w 8366380"/>
              <a:gd name="connsiteY1581" fmla="*/ 1423290 h 5643804"/>
              <a:gd name="connsiteX1582" fmla="*/ 7403996 w 8366380"/>
              <a:gd name="connsiteY1582" fmla="*/ 1403521 h 5643804"/>
              <a:gd name="connsiteX1583" fmla="*/ 7384228 w 8366380"/>
              <a:gd name="connsiteY1583" fmla="*/ 1383753 h 5643804"/>
              <a:gd name="connsiteX1584" fmla="*/ 7364459 w 8366380"/>
              <a:gd name="connsiteY1584" fmla="*/ 1403521 h 5643804"/>
              <a:gd name="connsiteX1585" fmla="*/ 7384228 w 8366380"/>
              <a:gd name="connsiteY1585" fmla="*/ 1423290 h 5643804"/>
              <a:gd name="connsiteX1586" fmla="*/ 7191200 w 8366380"/>
              <a:gd name="connsiteY1586" fmla="*/ 1423290 h 5643804"/>
              <a:gd name="connsiteX1587" fmla="*/ 7210968 w 8366380"/>
              <a:gd name="connsiteY1587" fmla="*/ 1403521 h 5643804"/>
              <a:gd name="connsiteX1588" fmla="*/ 7191200 w 8366380"/>
              <a:gd name="connsiteY1588" fmla="*/ 1383753 h 5643804"/>
              <a:gd name="connsiteX1589" fmla="*/ 7171432 w 8366380"/>
              <a:gd name="connsiteY1589" fmla="*/ 1403521 h 5643804"/>
              <a:gd name="connsiteX1590" fmla="*/ 7191200 w 8366380"/>
              <a:gd name="connsiteY1590" fmla="*/ 1423290 h 5643804"/>
              <a:gd name="connsiteX1591" fmla="*/ 6998173 w 8366380"/>
              <a:gd name="connsiteY1591" fmla="*/ 1423290 h 5643804"/>
              <a:gd name="connsiteX1592" fmla="*/ 7017941 w 8366380"/>
              <a:gd name="connsiteY1592" fmla="*/ 1403521 h 5643804"/>
              <a:gd name="connsiteX1593" fmla="*/ 6998173 w 8366380"/>
              <a:gd name="connsiteY1593" fmla="*/ 1383753 h 5643804"/>
              <a:gd name="connsiteX1594" fmla="*/ 6978404 w 8366380"/>
              <a:gd name="connsiteY1594" fmla="*/ 1403521 h 5643804"/>
              <a:gd name="connsiteX1595" fmla="*/ 6998173 w 8366380"/>
              <a:gd name="connsiteY1595" fmla="*/ 1423290 h 5643804"/>
              <a:gd name="connsiteX1596" fmla="*/ 6805144 w 8366380"/>
              <a:gd name="connsiteY1596" fmla="*/ 1423290 h 5643804"/>
              <a:gd name="connsiteX1597" fmla="*/ 6824913 w 8366380"/>
              <a:gd name="connsiteY1597" fmla="*/ 1403521 h 5643804"/>
              <a:gd name="connsiteX1598" fmla="*/ 6805144 w 8366380"/>
              <a:gd name="connsiteY1598" fmla="*/ 1383753 h 5643804"/>
              <a:gd name="connsiteX1599" fmla="*/ 6785376 w 8366380"/>
              <a:gd name="connsiteY1599" fmla="*/ 1403521 h 5643804"/>
              <a:gd name="connsiteX1600" fmla="*/ 6805144 w 8366380"/>
              <a:gd name="connsiteY1600" fmla="*/ 1423290 h 5643804"/>
              <a:gd name="connsiteX1601" fmla="*/ 6612117 w 8366380"/>
              <a:gd name="connsiteY1601" fmla="*/ 1423290 h 5643804"/>
              <a:gd name="connsiteX1602" fmla="*/ 6631885 w 8366380"/>
              <a:gd name="connsiteY1602" fmla="*/ 1403521 h 5643804"/>
              <a:gd name="connsiteX1603" fmla="*/ 6612117 w 8366380"/>
              <a:gd name="connsiteY1603" fmla="*/ 1383753 h 5643804"/>
              <a:gd name="connsiteX1604" fmla="*/ 6592348 w 8366380"/>
              <a:gd name="connsiteY1604" fmla="*/ 1403521 h 5643804"/>
              <a:gd name="connsiteX1605" fmla="*/ 6612117 w 8366380"/>
              <a:gd name="connsiteY1605" fmla="*/ 1423290 h 5643804"/>
              <a:gd name="connsiteX1606" fmla="*/ 6403778 w 8366380"/>
              <a:gd name="connsiteY1606" fmla="*/ 1423290 h 5643804"/>
              <a:gd name="connsiteX1607" fmla="*/ 6423546 w 8366380"/>
              <a:gd name="connsiteY1607" fmla="*/ 1403521 h 5643804"/>
              <a:gd name="connsiteX1608" fmla="*/ 6403778 w 8366380"/>
              <a:gd name="connsiteY1608" fmla="*/ 1383753 h 5643804"/>
              <a:gd name="connsiteX1609" fmla="*/ 6384009 w 8366380"/>
              <a:gd name="connsiteY1609" fmla="*/ 1403521 h 5643804"/>
              <a:gd name="connsiteX1610" fmla="*/ 6403778 w 8366380"/>
              <a:gd name="connsiteY1610" fmla="*/ 1423290 h 5643804"/>
              <a:gd name="connsiteX1611" fmla="*/ 6210750 w 8366380"/>
              <a:gd name="connsiteY1611" fmla="*/ 1423290 h 5643804"/>
              <a:gd name="connsiteX1612" fmla="*/ 6230519 w 8366380"/>
              <a:gd name="connsiteY1612" fmla="*/ 1403521 h 5643804"/>
              <a:gd name="connsiteX1613" fmla="*/ 6210750 w 8366380"/>
              <a:gd name="connsiteY1613" fmla="*/ 1383753 h 5643804"/>
              <a:gd name="connsiteX1614" fmla="*/ 6190982 w 8366380"/>
              <a:gd name="connsiteY1614" fmla="*/ 1403521 h 5643804"/>
              <a:gd name="connsiteX1615" fmla="*/ 6210750 w 8366380"/>
              <a:gd name="connsiteY1615" fmla="*/ 1423290 h 5643804"/>
              <a:gd name="connsiteX1616" fmla="*/ 6017723 w 8366380"/>
              <a:gd name="connsiteY1616" fmla="*/ 1423290 h 5643804"/>
              <a:gd name="connsiteX1617" fmla="*/ 6037491 w 8366380"/>
              <a:gd name="connsiteY1617" fmla="*/ 1403521 h 5643804"/>
              <a:gd name="connsiteX1618" fmla="*/ 6017723 w 8366380"/>
              <a:gd name="connsiteY1618" fmla="*/ 1383753 h 5643804"/>
              <a:gd name="connsiteX1619" fmla="*/ 5997954 w 8366380"/>
              <a:gd name="connsiteY1619" fmla="*/ 1403521 h 5643804"/>
              <a:gd name="connsiteX1620" fmla="*/ 6017723 w 8366380"/>
              <a:gd name="connsiteY1620" fmla="*/ 1423290 h 5643804"/>
              <a:gd name="connsiteX1621" fmla="*/ 5824694 w 8366380"/>
              <a:gd name="connsiteY1621" fmla="*/ 1423290 h 5643804"/>
              <a:gd name="connsiteX1622" fmla="*/ 5844463 w 8366380"/>
              <a:gd name="connsiteY1622" fmla="*/ 1403521 h 5643804"/>
              <a:gd name="connsiteX1623" fmla="*/ 5824694 w 8366380"/>
              <a:gd name="connsiteY1623" fmla="*/ 1383753 h 5643804"/>
              <a:gd name="connsiteX1624" fmla="*/ 5804926 w 8366380"/>
              <a:gd name="connsiteY1624" fmla="*/ 1403521 h 5643804"/>
              <a:gd name="connsiteX1625" fmla="*/ 5824694 w 8366380"/>
              <a:gd name="connsiteY1625" fmla="*/ 1423290 h 5643804"/>
              <a:gd name="connsiteX1626" fmla="*/ 5631667 w 8366380"/>
              <a:gd name="connsiteY1626" fmla="*/ 1423290 h 5643804"/>
              <a:gd name="connsiteX1627" fmla="*/ 5651435 w 8366380"/>
              <a:gd name="connsiteY1627" fmla="*/ 1403521 h 5643804"/>
              <a:gd name="connsiteX1628" fmla="*/ 5631667 w 8366380"/>
              <a:gd name="connsiteY1628" fmla="*/ 1383753 h 5643804"/>
              <a:gd name="connsiteX1629" fmla="*/ 5611899 w 8366380"/>
              <a:gd name="connsiteY1629" fmla="*/ 1403521 h 5643804"/>
              <a:gd name="connsiteX1630" fmla="*/ 5631667 w 8366380"/>
              <a:gd name="connsiteY1630" fmla="*/ 1423290 h 5643804"/>
              <a:gd name="connsiteX1631" fmla="*/ 5438639 w 8366380"/>
              <a:gd name="connsiteY1631" fmla="*/ 1423290 h 5643804"/>
              <a:gd name="connsiteX1632" fmla="*/ 5458408 w 8366380"/>
              <a:gd name="connsiteY1632" fmla="*/ 1403521 h 5643804"/>
              <a:gd name="connsiteX1633" fmla="*/ 5438639 w 8366380"/>
              <a:gd name="connsiteY1633" fmla="*/ 1383753 h 5643804"/>
              <a:gd name="connsiteX1634" fmla="*/ 5418871 w 8366380"/>
              <a:gd name="connsiteY1634" fmla="*/ 1403521 h 5643804"/>
              <a:gd name="connsiteX1635" fmla="*/ 5438639 w 8366380"/>
              <a:gd name="connsiteY1635" fmla="*/ 1423290 h 5643804"/>
              <a:gd name="connsiteX1636" fmla="*/ 5245612 w 8366380"/>
              <a:gd name="connsiteY1636" fmla="*/ 1423290 h 5643804"/>
              <a:gd name="connsiteX1637" fmla="*/ 5265380 w 8366380"/>
              <a:gd name="connsiteY1637" fmla="*/ 1403521 h 5643804"/>
              <a:gd name="connsiteX1638" fmla="*/ 5245612 w 8366380"/>
              <a:gd name="connsiteY1638" fmla="*/ 1383753 h 5643804"/>
              <a:gd name="connsiteX1639" fmla="*/ 5225843 w 8366380"/>
              <a:gd name="connsiteY1639" fmla="*/ 1403521 h 5643804"/>
              <a:gd name="connsiteX1640" fmla="*/ 5245612 w 8366380"/>
              <a:gd name="connsiteY1640" fmla="*/ 1423290 h 5643804"/>
              <a:gd name="connsiteX1641" fmla="*/ 5052584 w 8366380"/>
              <a:gd name="connsiteY1641" fmla="*/ 1423290 h 5643804"/>
              <a:gd name="connsiteX1642" fmla="*/ 5072353 w 8366380"/>
              <a:gd name="connsiteY1642" fmla="*/ 1403521 h 5643804"/>
              <a:gd name="connsiteX1643" fmla="*/ 5052584 w 8366380"/>
              <a:gd name="connsiteY1643" fmla="*/ 1383753 h 5643804"/>
              <a:gd name="connsiteX1644" fmla="*/ 5032815 w 8366380"/>
              <a:gd name="connsiteY1644" fmla="*/ 1403521 h 5643804"/>
              <a:gd name="connsiteX1645" fmla="*/ 5052584 w 8366380"/>
              <a:gd name="connsiteY1645" fmla="*/ 1423290 h 5643804"/>
              <a:gd name="connsiteX1646" fmla="*/ 4859557 w 8366380"/>
              <a:gd name="connsiteY1646" fmla="*/ 1423290 h 5643804"/>
              <a:gd name="connsiteX1647" fmla="*/ 4879324 w 8366380"/>
              <a:gd name="connsiteY1647" fmla="*/ 1403521 h 5643804"/>
              <a:gd name="connsiteX1648" fmla="*/ 4859557 w 8366380"/>
              <a:gd name="connsiteY1648" fmla="*/ 1383753 h 5643804"/>
              <a:gd name="connsiteX1649" fmla="*/ 4839789 w 8366380"/>
              <a:gd name="connsiteY1649" fmla="*/ 1403521 h 5643804"/>
              <a:gd name="connsiteX1650" fmla="*/ 4859557 w 8366380"/>
              <a:gd name="connsiteY1650" fmla="*/ 1423290 h 5643804"/>
              <a:gd name="connsiteX1651" fmla="*/ 4666528 w 8366380"/>
              <a:gd name="connsiteY1651" fmla="*/ 1423290 h 5643804"/>
              <a:gd name="connsiteX1652" fmla="*/ 4686297 w 8366380"/>
              <a:gd name="connsiteY1652" fmla="*/ 1403521 h 5643804"/>
              <a:gd name="connsiteX1653" fmla="*/ 4666528 w 8366380"/>
              <a:gd name="connsiteY1653" fmla="*/ 1383753 h 5643804"/>
              <a:gd name="connsiteX1654" fmla="*/ 4646761 w 8366380"/>
              <a:gd name="connsiteY1654" fmla="*/ 1403521 h 5643804"/>
              <a:gd name="connsiteX1655" fmla="*/ 4666528 w 8366380"/>
              <a:gd name="connsiteY1655" fmla="*/ 1423290 h 5643804"/>
              <a:gd name="connsiteX1656" fmla="*/ 4473501 w 8366380"/>
              <a:gd name="connsiteY1656" fmla="*/ 1423290 h 5643804"/>
              <a:gd name="connsiteX1657" fmla="*/ 4493269 w 8366380"/>
              <a:gd name="connsiteY1657" fmla="*/ 1403521 h 5643804"/>
              <a:gd name="connsiteX1658" fmla="*/ 4473501 w 8366380"/>
              <a:gd name="connsiteY1658" fmla="*/ 1383753 h 5643804"/>
              <a:gd name="connsiteX1659" fmla="*/ 4453732 w 8366380"/>
              <a:gd name="connsiteY1659" fmla="*/ 1403521 h 5643804"/>
              <a:gd name="connsiteX1660" fmla="*/ 4473501 w 8366380"/>
              <a:gd name="connsiteY1660" fmla="*/ 1423290 h 5643804"/>
              <a:gd name="connsiteX1661" fmla="*/ 4280474 w 8366380"/>
              <a:gd name="connsiteY1661" fmla="*/ 1423290 h 5643804"/>
              <a:gd name="connsiteX1662" fmla="*/ 4300242 w 8366380"/>
              <a:gd name="connsiteY1662" fmla="*/ 1403521 h 5643804"/>
              <a:gd name="connsiteX1663" fmla="*/ 4280474 w 8366380"/>
              <a:gd name="connsiteY1663" fmla="*/ 1383753 h 5643804"/>
              <a:gd name="connsiteX1664" fmla="*/ 4260705 w 8366380"/>
              <a:gd name="connsiteY1664" fmla="*/ 1403521 h 5643804"/>
              <a:gd name="connsiteX1665" fmla="*/ 4280474 w 8366380"/>
              <a:gd name="connsiteY1665" fmla="*/ 1423290 h 5643804"/>
              <a:gd name="connsiteX1666" fmla="*/ 4058922 w 8366380"/>
              <a:gd name="connsiteY1666" fmla="*/ 1423290 h 5643804"/>
              <a:gd name="connsiteX1667" fmla="*/ 4078690 w 8366380"/>
              <a:gd name="connsiteY1667" fmla="*/ 1403521 h 5643804"/>
              <a:gd name="connsiteX1668" fmla="*/ 4058922 w 8366380"/>
              <a:gd name="connsiteY1668" fmla="*/ 1383753 h 5643804"/>
              <a:gd name="connsiteX1669" fmla="*/ 4039153 w 8366380"/>
              <a:gd name="connsiteY1669" fmla="*/ 1403521 h 5643804"/>
              <a:gd name="connsiteX1670" fmla="*/ 4058922 w 8366380"/>
              <a:gd name="connsiteY1670" fmla="*/ 1423290 h 5643804"/>
              <a:gd name="connsiteX1671" fmla="*/ 3865894 w 8366380"/>
              <a:gd name="connsiteY1671" fmla="*/ 1423290 h 5643804"/>
              <a:gd name="connsiteX1672" fmla="*/ 3885662 w 8366380"/>
              <a:gd name="connsiteY1672" fmla="*/ 1403521 h 5643804"/>
              <a:gd name="connsiteX1673" fmla="*/ 3865894 w 8366380"/>
              <a:gd name="connsiteY1673" fmla="*/ 1383753 h 5643804"/>
              <a:gd name="connsiteX1674" fmla="*/ 3846126 w 8366380"/>
              <a:gd name="connsiteY1674" fmla="*/ 1403521 h 5643804"/>
              <a:gd name="connsiteX1675" fmla="*/ 3865894 w 8366380"/>
              <a:gd name="connsiteY1675" fmla="*/ 1423290 h 5643804"/>
              <a:gd name="connsiteX1676" fmla="*/ 3672866 w 8366380"/>
              <a:gd name="connsiteY1676" fmla="*/ 1423290 h 5643804"/>
              <a:gd name="connsiteX1677" fmla="*/ 3692634 w 8366380"/>
              <a:gd name="connsiteY1677" fmla="*/ 1403521 h 5643804"/>
              <a:gd name="connsiteX1678" fmla="*/ 3672866 w 8366380"/>
              <a:gd name="connsiteY1678" fmla="*/ 1383753 h 5643804"/>
              <a:gd name="connsiteX1679" fmla="*/ 3653098 w 8366380"/>
              <a:gd name="connsiteY1679" fmla="*/ 1403521 h 5643804"/>
              <a:gd name="connsiteX1680" fmla="*/ 3672866 w 8366380"/>
              <a:gd name="connsiteY1680" fmla="*/ 1423290 h 5643804"/>
              <a:gd name="connsiteX1681" fmla="*/ 3479838 w 8366380"/>
              <a:gd name="connsiteY1681" fmla="*/ 1423290 h 5643804"/>
              <a:gd name="connsiteX1682" fmla="*/ 3499606 w 8366380"/>
              <a:gd name="connsiteY1682" fmla="*/ 1403521 h 5643804"/>
              <a:gd name="connsiteX1683" fmla="*/ 3479838 w 8366380"/>
              <a:gd name="connsiteY1683" fmla="*/ 1383753 h 5643804"/>
              <a:gd name="connsiteX1684" fmla="*/ 3460069 w 8366380"/>
              <a:gd name="connsiteY1684" fmla="*/ 1403521 h 5643804"/>
              <a:gd name="connsiteX1685" fmla="*/ 3479838 w 8366380"/>
              <a:gd name="connsiteY1685" fmla="*/ 1423290 h 5643804"/>
              <a:gd name="connsiteX1686" fmla="*/ 3286810 w 8366380"/>
              <a:gd name="connsiteY1686" fmla="*/ 1423290 h 5643804"/>
              <a:gd name="connsiteX1687" fmla="*/ 3306579 w 8366380"/>
              <a:gd name="connsiteY1687" fmla="*/ 1403521 h 5643804"/>
              <a:gd name="connsiteX1688" fmla="*/ 3286810 w 8366380"/>
              <a:gd name="connsiteY1688" fmla="*/ 1383753 h 5643804"/>
              <a:gd name="connsiteX1689" fmla="*/ 3267042 w 8366380"/>
              <a:gd name="connsiteY1689" fmla="*/ 1403521 h 5643804"/>
              <a:gd name="connsiteX1690" fmla="*/ 3286810 w 8366380"/>
              <a:gd name="connsiteY1690" fmla="*/ 1423290 h 5643804"/>
              <a:gd name="connsiteX1691" fmla="*/ 3093783 w 8366380"/>
              <a:gd name="connsiteY1691" fmla="*/ 1423290 h 5643804"/>
              <a:gd name="connsiteX1692" fmla="*/ 3113551 w 8366380"/>
              <a:gd name="connsiteY1692" fmla="*/ 1403521 h 5643804"/>
              <a:gd name="connsiteX1693" fmla="*/ 3093783 w 8366380"/>
              <a:gd name="connsiteY1693" fmla="*/ 1383753 h 5643804"/>
              <a:gd name="connsiteX1694" fmla="*/ 3074014 w 8366380"/>
              <a:gd name="connsiteY1694" fmla="*/ 1403521 h 5643804"/>
              <a:gd name="connsiteX1695" fmla="*/ 3093783 w 8366380"/>
              <a:gd name="connsiteY1695" fmla="*/ 1423290 h 5643804"/>
              <a:gd name="connsiteX1696" fmla="*/ 2900755 w 8366380"/>
              <a:gd name="connsiteY1696" fmla="*/ 1423290 h 5643804"/>
              <a:gd name="connsiteX1697" fmla="*/ 2920524 w 8366380"/>
              <a:gd name="connsiteY1697" fmla="*/ 1403521 h 5643804"/>
              <a:gd name="connsiteX1698" fmla="*/ 2900755 w 8366380"/>
              <a:gd name="connsiteY1698" fmla="*/ 1383753 h 5643804"/>
              <a:gd name="connsiteX1699" fmla="*/ 2880987 w 8366380"/>
              <a:gd name="connsiteY1699" fmla="*/ 1403521 h 5643804"/>
              <a:gd name="connsiteX1700" fmla="*/ 2900755 w 8366380"/>
              <a:gd name="connsiteY1700" fmla="*/ 1423290 h 5643804"/>
              <a:gd name="connsiteX1701" fmla="*/ 2707727 w 8366380"/>
              <a:gd name="connsiteY1701" fmla="*/ 1423290 h 5643804"/>
              <a:gd name="connsiteX1702" fmla="*/ 2727495 w 8366380"/>
              <a:gd name="connsiteY1702" fmla="*/ 1403521 h 5643804"/>
              <a:gd name="connsiteX1703" fmla="*/ 2707727 w 8366380"/>
              <a:gd name="connsiteY1703" fmla="*/ 1383753 h 5643804"/>
              <a:gd name="connsiteX1704" fmla="*/ 2687958 w 8366380"/>
              <a:gd name="connsiteY1704" fmla="*/ 1403521 h 5643804"/>
              <a:gd name="connsiteX1705" fmla="*/ 2707727 w 8366380"/>
              <a:gd name="connsiteY1705" fmla="*/ 1423290 h 5643804"/>
              <a:gd name="connsiteX1706" fmla="*/ 2514699 w 8366380"/>
              <a:gd name="connsiteY1706" fmla="*/ 1423290 h 5643804"/>
              <a:gd name="connsiteX1707" fmla="*/ 2534468 w 8366380"/>
              <a:gd name="connsiteY1707" fmla="*/ 1403521 h 5643804"/>
              <a:gd name="connsiteX1708" fmla="*/ 2514699 w 8366380"/>
              <a:gd name="connsiteY1708" fmla="*/ 1383753 h 5643804"/>
              <a:gd name="connsiteX1709" fmla="*/ 2494931 w 8366380"/>
              <a:gd name="connsiteY1709" fmla="*/ 1403521 h 5643804"/>
              <a:gd name="connsiteX1710" fmla="*/ 2514699 w 8366380"/>
              <a:gd name="connsiteY1710" fmla="*/ 1423290 h 5643804"/>
              <a:gd name="connsiteX1711" fmla="*/ 2321672 w 8366380"/>
              <a:gd name="connsiteY1711" fmla="*/ 1423290 h 5643804"/>
              <a:gd name="connsiteX1712" fmla="*/ 2341440 w 8366380"/>
              <a:gd name="connsiteY1712" fmla="*/ 1403521 h 5643804"/>
              <a:gd name="connsiteX1713" fmla="*/ 2321672 w 8366380"/>
              <a:gd name="connsiteY1713" fmla="*/ 1383753 h 5643804"/>
              <a:gd name="connsiteX1714" fmla="*/ 2301903 w 8366380"/>
              <a:gd name="connsiteY1714" fmla="*/ 1403521 h 5643804"/>
              <a:gd name="connsiteX1715" fmla="*/ 2321672 w 8366380"/>
              <a:gd name="connsiteY1715" fmla="*/ 1423290 h 5643804"/>
              <a:gd name="connsiteX1716" fmla="*/ 2128643 w 8366380"/>
              <a:gd name="connsiteY1716" fmla="*/ 1423290 h 5643804"/>
              <a:gd name="connsiteX1717" fmla="*/ 2148412 w 8366380"/>
              <a:gd name="connsiteY1717" fmla="*/ 1403521 h 5643804"/>
              <a:gd name="connsiteX1718" fmla="*/ 2128643 w 8366380"/>
              <a:gd name="connsiteY1718" fmla="*/ 1383753 h 5643804"/>
              <a:gd name="connsiteX1719" fmla="*/ 2108875 w 8366380"/>
              <a:gd name="connsiteY1719" fmla="*/ 1403521 h 5643804"/>
              <a:gd name="connsiteX1720" fmla="*/ 2128643 w 8366380"/>
              <a:gd name="connsiteY1720" fmla="*/ 1423290 h 5643804"/>
              <a:gd name="connsiteX1721" fmla="*/ 1935616 w 8366380"/>
              <a:gd name="connsiteY1721" fmla="*/ 1423290 h 5643804"/>
              <a:gd name="connsiteX1722" fmla="*/ 1955384 w 8366380"/>
              <a:gd name="connsiteY1722" fmla="*/ 1403521 h 5643804"/>
              <a:gd name="connsiteX1723" fmla="*/ 1935616 w 8366380"/>
              <a:gd name="connsiteY1723" fmla="*/ 1383753 h 5643804"/>
              <a:gd name="connsiteX1724" fmla="*/ 1915848 w 8366380"/>
              <a:gd name="connsiteY1724" fmla="*/ 1403521 h 5643804"/>
              <a:gd name="connsiteX1725" fmla="*/ 1935616 w 8366380"/>
              <a:gd name="connsiteY1725" fmla="*/ 1423290 h 5643804"/>
              <a:gd name="connsiteX1726" fmla="*/ 1727277 w 8366380"/>
              <a:gd name="connsiteY1726" fmla="*/ 1423290 h 5643804"/>
              <a:gd name="connsiteX1727" fmla="*/ 1747045 w 8366380"/>
              <a:gd name="connsiteY1727" fmla="*/ 1403521 h 5643804"/>
              <a:gd name="connsiteX1728" fmla="*/ 1727277 w 8366380"/>
              <a:gd name="connsiteY1728" fmla="*/ 1383753 h 5643804"/>
              <a:gd name="connsiteX1729" fmla="*/ 1707508 w 8366380"/>
              <a:gd name="connsiteY1729" fmla="*/ 1403521 h 5643804"/>
              <a:gd name="connsiteX1730" fmla="*/ 1727277 w 8366380"/>
              <a:gd name="connsiteY1730" fmla="*/ 1423290 h 5643804"/>
              <a:gd name="connsiteX1731" fmla="*/ 1534249 w 8366380"/>
              <a:gd name="connsiteY1731" fmla="*/ 1423290 h 5643804"/>
              <a:gd name="connsiteX1732" fmla="*/ 1554018 w 8366380"/>
              <a:gd name="connsiteY1732" fmla="*/ 1403521 h 5643804"/>
              <a:gd name="connsiteX1733" fmla="*/ 1534249 w 8366380"/>
              <a:gd name="connsiteY1733" fmla="*/ 1383753 h 5643804"/>
              <a:gd name="connsiteX1734" fmla="*/ 1514481 w 8366380"/>
              <a:gd name="connsiteY1734" fmla="*/ 1403521 h 5643804"/>
              <a:gd name="connsiteX1735" fmla="*/ 1534249 w 8366380"/>
              <a:gd name="connsiteY1735" fmla="*/ 1423290 h 5643804"/>
              <a:gd name="connsiteX1736" fmla="*/ 1341222 w 8366380"/>
              <a:gd name="connsiteY1736" fmla="*/ 1423290 h 5643804"/>
              <a:gd name="connsiteX1737" fmla="*/ 1360990 w 8366380"/>
              <a:gd name="connsiteY1737" fmla="*/ 1403521 h 5643804"/>
              <a:gd name="connsiteX1738" fmla="*/ 1341222 w 8366380"/>
              <a:gd name="connsiteY1738" fmla="*/ 1383753 h 5643804"/>
              <a:gd name="connsiteX1739" fmla="*/ 1321453 w 8366380"/>
              <a:gd name="connsiteY1739" fmla="*/ 1403521 h 5643804"/>
              <a:gd name="connsiteX1740" fmla="*/ 1341222 w 8366380"/>
              <a:gd name="connsiteY1740" fmla="*/ 1423290 h 5643804"/>
              <a:gd name="connsiteX1741" fmla="*/ 1148193 w 8366380"/>
              <a:gd name="connsiteY1741" fmla="*/ 1423290 h 5643804"/>
              <a:gd name="connsiteX1742" fmla="*/ 1167962 w 8366380"/>
              <a:gd name="connsiteY1742" fmla="*/ 1403521 h 5643804"/>
              <a:gd name="connsiteX1743" fmla="*/ 1148193 w 8366380"/>
              <a:gd name="connsiteY1743" fmla="*/ 1383753 h 5643804"/>
              <a:gd name="connsiteX1744" fmla="*/ 1128425 w 8366380"/>
              <a:gd name="connsiteY1744" fmla="*/ 1403521 h 5643804"/>
              <a:gd name="connsiteX1745" fmla="*/ 1148193 w 8366380"/>
              <a:gd name="connsiteY1745" fmla="*/ 1423290 h 5643804"/>
              <a:gd name="connsiteX1746" fmla="*/ 955166 w 8366380"/>
              <a:gd name="connsiteY1746" fmla="*/ 1423290 h 5643804"/>
              <a:gd name="connsiteX1747" fmla="*/ 974934 w 8366380"/>
              <a:gd name="connsiteY1747" fmla="*/ 1403521 h 5643804"/>
              <a:gd name="connsiteX1748" fmla="*/ 955166 w 8366380"/>
              <a:gd name="connsiteY1748" fmla="*/ 1383753 h 5643804"/>
              <a:gd name="connsiteX1749" fmla="*/ 935398 w 8366380"/>
              <a:gd name="connsiteY1749" fmla="*/ 1403521 h 5643804"/>
              <a:gd name="connsiteX1750" fmla="*/ 955166 w 8366380"/>
              <a:gd name="connsiteY1750" fmla="*/ 1423290 h 5643804"/>
              <a:gd name="connsiteX1751" fmla="*/ 762138 w 8366380"/>
              <a:gd name="connsiteY1751" fmla="*/ 1423290 h 5643804"/>
              <a:gd name="connsiteX1752" fmla="*/ 781907 w 8366380"/>
              <a:gd name="connsiteY1752" fmla="*/ 1403521 h 5643804"/>
              <a:gd name="connsiteX1753" fmla="*/ 762138 w 8366380"/>
              <a:gd name="connsiteY1753" fmla="*/ 1383753 h 5643804"/>
              <a:gd name="connsiteX1754" fmla="*/ 742370 w 8366380"/>
              <a:gd name="connsiteY1754" fmla="*/ 1403521 h 5643804"/>
              <a:gd name="connsiteX1755" fmla="*/ 762138 w 8366380"/>
              <a:gd name="connsiteY1755" fmla="*/ 1423290 h 5643804"/>
              <a:gd name="connsiteX1756" fmla="*/ 569111 w 8366380"/>
              <a:gd name="connsiteY1756" fmla="*/ 1423290 h 5643804"/>
              <a:gd name="connsiteX1757" fmla="*/ 588879 w 8366380"/>
              <a:gd name="connsiteY1757" fmla="*/ 1403521 h 5643804"/>
              <a:gd name="connsiteX1758" fmla="*/ 569111 w 8366380"/>
              <a:gd name="connsiteY1758" fmla="*/ 1383753 h 5643804"/>
              <a:gd name="connsiteX1759" fmla="*/ 549343 w 8366380"/>
              <a:gd name="connsiteY1759" fmla="*/ 1403521 h 5643804"/>
              <a:gd name="connsiteX1760" fmla="*/ 569111 w 8366380"/>
              <a:gd name="connsiteY1760" fmla="*/ 1423290 h 5643804"/>
              <a:gd name="connsiteX1761" fmla="*/ 376082 w 8366380"/>
              <a:gd name="connsiteY1761" fmla="*/ 1423290 h 5643804"/>
              <a:gd name="connsiteX1762" fmla="*/ 395851 w 8366380"/>
              <a:gd name="connsiteY1762" fmla="*/ 1403521 h 5643804"/>
              <a:gd name="connsiteX1763" fmla="*/ 376082 w 8366380"/>
              <a:gd name="connsiteY1763" fmla="*/ 1383753 h 5643804"/>
              <a:gd name="connsiteX1764" fmla="*/ 356314 w 8366380"/>
              <a:gd name="connsiteY1764" fmla="*/ 1403521 h 5643804"/>
              <a:gd name="connsiteX1765" fmla="*/ 376082 w 8366380"/>
              <a:gd name="connsiteY1765" fmla="*/ 1423290 h 5643804"/>
              <a:gd name="connsiteX1766" fmla="*/ 183055 w 8366380"/>
              <a:gd name="connsiteY1766" fmla="*/ 1423290 h 5643804"/>
              <a:gd name="connsiteX1767" fmla="*/ 202823 w 8366380"/>
              <a:gd name="connsiteY1767" fmla="*/ 1403521 h 5643804"/>
              <a:gd name="connsiteX1768" fmla="*/ 183055 w 8366380"/>
              <a:gd name="connsiteY1768" fmla="*/ 1383753 h 5643804"/>
              <a:gd name="connsiteX1769" fmla="*/ 163287 w 8366380"/>
              <a:gd name="connsiteY1769" fmla="*/ 1403521 h 5643804"/>
              <a:gd name="connsiteX1770" fmla="*/ 183055 w 8366380"/>
              <a:gd name="connsiteY1770" fmla="*/ 1423290 h 5643804"/>
              <a:gd name="connsiteX1771" fmla="*/ 0 w 8366380"/>
              <a:gd name="connsiteY1771" fmla="*/ 1616838 h 5643804"/>
              <a:gd name="connsiteX1772" fmla="*/ 4006 w 8366380"/>
              <a:gd name="connsiteY1772" fmla="*/ 1615179 h 5643804"/>
              <a:gd name="connsiteX1773" fmla="*/ 9796 w 8366380"/>
              <a:gd name="connsiteY1773" fmla="*/ 1601200 h 5643804"/>
              <a:gd name="connsiteX1774" fmla="*/ 4006 w 8366380"/>
              <a:gd name="connsiteY1774" fmla="*/ 1587222 h 5643804"/>
              <a:gd name="connsiteX1775" fmla="*/ 0 w 8366380"/>
              <a:gd name="connsiteY1775" fmla="*/ 1585563 h 5643804"/>
              <a:gd name="connsiteX1776" fmla="*/ 8349367 w 8366380"/>
              <a:gd name="connsiteY1776" fmla="*/ 1620969 h 5643804"/>
              <a:gd name="connsiteX1777" fmla="*/ 8363345 w 8366380"/>
              <a:gd name="connsiteY1777" fmla="*/ 1615179 h 5643804"/>
              <a:gd name="connsiteX1778" fmla="*/ 8366380 w 8366380"/>
              <a:gd name="connsiteY1778" fmla="*/ 1607852 h 5643804"/>
              <a:gd name="connsiteX1779" fmla="*/ 8366380 w 8366380"/>
              <a:gd name="connsiteY1779" fmla="*/ 1594549 h 5643804"/>
              <a:gd name="connsiteX1780" fmla="*/ 8363345 w 8366380"/>
              <a:gd name="connsiteY1780" fmla="*/ 1587222 h 5643804"/>
              <a:gd name="connsiteX1781" fmla="*/ 8349367 w 8366380"/>
              <a:gd name="connsiteY1781" fmla="*/ 1581432 h 5643804"/>
              <a:gd name="connsiteX1782" fmla="*/ 8329598 w 8366380"/>
              <a:gd name="connsiteY1782" fmla="*/ 1601200 h 5643804"/>
              <a:gd name="connsiteX1783" fmla="*/ 8349367 w 8366380"/>
              <a:gd name="connsiteY1783" fmla="*/ 1620969 h 5643804"/>
              <a:gd name="connsiteX1784" fmla="*/ 8156338 w 8366380"/>
              <a:gd name="connsiteY1784" fmla="*/ 1620969 h 5643804"/>
              <a:gd name="connsiteX1785" fmla="*/ 8176107 w 8366380"/>
              <a:gd name="connsiteY1785" fmla="*/ 1601200 h 5643804"/>
              <a:gd name="connsiteX1786" fmla="*/ 8156338 w 8366380"/>
              <a:gd name="connsiteY1786" fmla="*/ 1581432 h 5643804"/>
              <a:gd name="connsiteX1787" fmla="*/ 8136570 w 8366380"/>
              <a:gd name="connsiteY1787" fmla="*/ 1601200 h 5643804"/>
              <a:gd name="connsiteX1788" fmla="*/ 8156338 w 8366380"/>
              <a:gd name="connsiteY1788" fmla="*/ 1620969 h 5643804"/>
              <a:gd name="connsiteX1789" fmla="*/ 7963311 w 8366380"/>
              <a:gd name="connsiteY1789" fmla="*/ 1620969 h 5643804"/>
              <a:gd name="connsiteX1790" fmla="*/ 7983079 w 8366380"/>
              <a:gd name="connsiteY1790" fmla="*/ 1601200 h 5643804"/>
              <a:gd name="connsiteX1791" fmla="*/ 7963311 w 8366380"/>
              <a:gd name="connsiteY1791" fmla="*/ 1581432 h 5643804"/>
              <a:gd name="connsiteX1792" fmla="*/ 7943543 w 8366380"/>
              <a:gd name="connsiteY1792" fmla="*/ 1601200 h 5643804"/>
              <a:gd name="connsiteX1793" fmla="*/ 7963311 w 8366380"/>
              <a:gd name="connsiteY1793" fmla="*/ 1620969 h 5643804"/>
              <a:gd name="connsiteX1794" fmla="*/ 7770283 w 8366380"/>
              <a:gd name="connsiteY1794" fmla="*/ 1620969 h 5643804"/>
              <a:gd name="connsiteX1795" fmla="*/ 7790052 w 8366380"/>
              <a:gd name="connsiteY1795" fmla="*/ 1601200 h 5643804"/>
              <a:gd name="connsiteX1796" fmla="*/ 7770283 w 8366380"/>
              <a:gd name="connsiteY1796" fmla="*/ 1581432 h 5643804"/>
              <a:gd name="connsiteX1797" fmla="*/ 7750515 w 8366380"/>
              <a:gd name="connsiteY1797" fmla="*/ 1601200 h 5643804"/>
              <a:gd name="connsiteX1798" fmla="*/ 7770283 w 8366380"/>
              <a:gd name="connsiteY1798" fmla="*/ 1620969 h 5643804"/>
              <a:gd name="connsiteX1799" fmla="*/ 7577256 w 8366380"/>
              <a:gd name="connsiteY1799" fmla="*/ 1620969 h 5643804"/>
              <a:gd name="connsiteX1800" fmla="*/ 7597024 w 8366380"/>
              <a:gd name="connsiteY1800" fmla="*/ 1601200 h 5643804"/>
              <a:gd name="connsiteX1801" fmla="*/ 7577256 w 8366380"/>
              <a:gd name="connsiteY1801" fmla="*/ 1581432 h 5643804"/>
              <a:gd name="connsiteX1802" fmla="*/ 7557488 w 8366380"/>
              <a:gd name="connsiteY1802" fmla="*/ 1601200 h 5643804"/>
              <a:gd name="connsiteX1803" fmla="*/ 7577256 w 8366380"/>
              <a:gd name="connsiteY1803" fmla="*/ 1620969 h 5643804"/>
              <a:gd name="connsiteX1804" fmla="*/ 7384228 w 8366380"/>
              <a:gd name="connsiteY1804" fmla="*/ 1620969 h 5643804"/>
              <a:gd name="connsiteX1805" fmla="*/ 7403996 w 8366380"/>
              <a:gd name="connsiteY1805" fmla="*/ 1601200 h 5643804"/>
              <a:gd name="connsiteX1806" fmla="*/ 7384228 w 8366380"/>
              <a:gd name="connsiteY1806" fmla="*/ 1581432 h 5643804"/>
              <a:gd name="connsiteX1807" fmla="*/ 7364459 w 8366380"/>
              <a:gd name="connsiteY1807" fmla="*/ 1601200 h 5643804"/>
              <a:gd name="connsiteX1808" fmla="*/ 7384228 w 8366380"/>
              <a:gd name="connsiteY1808" fmla="*/ 1620969 h 5643804"/>
              <a:gd name="connsiteX1809" fmla="*/ 7191200 w 8366380"/>
              <a:gd name="connsiteY1809" fmla="*/ 1620969 h 5643804"/>
              <a:gd name="connsiteX1810" fmla="*/ 7210968 w 8366380"/>
              <a:gd name="connsiteY1810" fmla="*/ 1601200 h 5643804"/>
              <a:gd name="connsiteX1811" fmla="*/ 7191200 w 8366380"/>
              <a:gd name="connsiteY1811" fmla="*/ 1581432 h 5643804"/>
              <a:gd name="connsiteX1812" fmla="*/ 7171432 w 8366380"/>
              <a:gd name="connsiteY1812" fmla="*/ 1601200 h 5643804"/>
              <a:gd name="connsiteX1813" fmla="*/ 7191200 w 8366380"/>
              <a:gd name="connsiteY1813" fmla="*/ 1620969 h 5643804"/>
              <a:gd name="connsiteX1814" fmla="*/ 6998173 w 8366380"/>
              <a:gd name="connsiteY1814" fmla="*/ 1620969 h 5643804"/>
              <a:gd name="connsiteX1815" fmla="*/ 7017941 w 8366380"/>
              <a:gd name="connsiteY1815" fmla="*/ 1601200 h 5643804"/>
              <a:gd name="connsiteX1816" fmla="*/ 6998173 w 8366380"/>
              <a:gd name="connsiteY1816" fmla="*/ 1581432 h 5643804"/>
              <a:gd name="connsiteX1817" fmla="*/ 6978404 w 8366380"/>
              <a:gd name="connsiteY1817" fmla="*/ 1601200 h 5643804"/>
              <a:gd name="connsiteX1818" fmla="*/ 6998173 w 8366380"/>
              <a:gd name="connsiteY1818" fmla="*/ 1620969 h 5643804"/>
              <a:gd name="connsiteX1819" fmla="*/ 6805144 w 8366380"/>
              <a:gd name="connsiteY1819" fmla="*/ 1620969 h 5643804"/>
              <a:gd name="connsiteX1820" fmla="*/ 6824913 w 8366380"/>
              <a:gd name="connsiteY1820" fmla="*/ 1601200 h 5643804"/>
              <a:gd name="connsiteX1821" fmla="*/ 6805144 w 8366380"/>
              <a:gd name="connsiteY1821" fmla="*/ 1581432 h 5643804"/>
              <a:gd name="connsiteX1822" fmla="*/ 6785376 w 8366380"/>
              <a:gd name="connsiteY1822" fmla="*/ 1601200 h 5643804"/>
              <a:gd name="connsiteX1823" fmla="*/ 6805144 w 8366380"/>
              <a:gd name="connsiteY1823" fmla="*/ 1620969 h 5643804"/>
              <a:gd name="connsiteX1824" fmla="*/ 6612117 w 8366380"/>
              <a:gd name="connsiteY1824" fmla="*/ 1620969 h 5643804"/>
              <a:gd name="connsiteX1825" fmla="*/ 6631885 w 8366380"/>
              <a:gd name="connsiteY1825" fmla="*/ 1601200 h 5643804"/>
              <a:gd name="connsiteX1826" fmla="*/ 6612117 w 8366380"/>
              <a:gd name="connsiteY1826" fmla="*/ 1581432 h 5643804"/>
              <a:gd name="connsiteX1827" fmla="*/ 6592348 w 8366380"/>
              <a:gd name="connsiteY1827" fmla="*/ 1601200 h 5643804"/>
              <a:gd name="connsiteX1828" fmla="*/ 6612117 w 8366380"/>
              <a:gd name="connsiteY1828" fmla="*/ 1620969 h 5643804"/>
              <a:gd name="connsiteX1829" fmla="*/ 6403778 w 8366380"/>
              <a:gd name="connsiteY1829" fmla="*/ 1620969 h 5643804"/>
              <a:gd name="connsiteX1830" fmla="*/ 6423546 w 8366380"/>
              <a:gd name="connsiteY1830" fmla="*/ 1601200 h 5643804"/>
              <a:gd name="connsiteX1831" fmla="*/ 6403778 w 8366380"/>
              <a:gd name="connsiteY1831" fmla="*/ 1581432 h 5643804"/>
              <a:gd name="connsiteX1832" fmla="*/ 6384009 w 8366380"/>
              <a:gd name="connsiteY1832" fmla="*/ 1601200 h 5643804"/>
              <a:gd name="connsiteX1833" fmla="*/ 6403778 w 8366380"/>
              <a:gd name="connsiteY1833" fmla="*/ 1620969 h 5643804"/>
              <a:gd name="connsiteX1834" fmla="*/ 6210750 w 8366380"/>
              <a:gd name="connsiteY1834" fmla="*/ 1620969 h 5643804"/>
              <a:gd name="connsiteX1835" fmla="*/ 6230519 w 8366380"/>
              <a:gd name="connsiteY1835" fmla="*/ 1601200 h 5643804"/>
              <a:gd name="connsiteX1836" fmla="*/ 6210750 w 8366380"/>
              <a:gd name="connsiteY1836" fmla="*/ 1581432 h 5643804"/>
              <a:gd name="connsiteX1837" fmla="*/ 6190982 w 8366380"/>
              <a:gd name="connsiteY1837" fmla="*/ 1601200 h 5643804"/>
              <a:gd name="connsiteX1838" fmla="*/ 6210750 w 8366380"/>
              <a:gd name="connsiteY1838" fmla="*/ 1620969 h 5643804"/>
              <a:gd name="connsiteX1839" fmla="*/ 6017723 w 8366380"/>
              <a:gd name="connsiteY1839" fmla="*/ 1620969 h 5643804"/>
              <a:gd name="connsiteX1840" fmla="*/ 6037491 w 8366380"/>
              <a:gd name="connsiteY1840" fmla="*/ 1601200 h 5643804"/>
              <a:gd name="connsiteX1841" fmla="*/ 6017723 w 8366380"/>
              <a:gd name="connsiteY1841" fmla="*/ 1581432 h 5643804"/>
              <a:gd name="connsiteX1842" fmla="*/ 5997954 w 8366380"/>
              <a:gd name="connsiteY1842" fmla="*/ 1601200 h 5643804"/>
              <a:gd name="connsiteX1843" fmla="*/ 6017723 w 8366380"/>
              <a:gd name="connsiteY1843" fmla="*/ 1620969 h 5643804"/>
              <a:gd name="connsiteX1844" fmla="*/ 5824694 w 8366380"/>
              <a:gd name="connsiteY1844" fmla="*/ 1620969 h 5643804"/>
              <a:gd name="connsiteX1845" fmla="*/ 5844463 w 8366380"/>
              <a:gd name="connsiteY1845" fmla="*/ 1601200 h 5643804"/>
              <a:gd name="connsiteX1846" fmla="*/ 5824694 w 8366380"/>
              <a:gd name="connsiteY1846" fmla="*/ 1581432 h 5643804"/>
              <a:gd name="connsiteX1847" fmla="*/ 5804926 w 8366380"/>
              <a:gd name="connsiteY1847" fmla="*/ 1601200 h 5643804"/>
              <a:gd name="connsiteX1848" fmla="*/ 5824694 w 8366380"/>
              <a:gd name="connsiteY1848" fmla="*/ 1620969 h 5643804"/>
              <a:gd name="connsiteX1849" fmla="*/ 5631667 w 8366380"/>
              <a:gd name="connsiteY1849" fmla="*/ 1620969 h 5643804"/>
              <a:gd name="connsiteX1850" fmla="*/ 5651435 w 8366380"/>
              <a:gd name="connsiteY1850" fmla="*/ 1601200 h 5643804"/>
              <a:gd name="connsiteX1851" fmla="*/ 5631667 w 8366380"/>
              <a:gd name="connsiteY1851" fmla="*/ 1581432 h 5643804"/>
              <a:gd name="connsiteX1852" fmla="*/ 5611899 w 8366380"/>
              <a:gd name="connsiteY1852" fmla="*/ 1601200 h 5643804"/>
              <a:gd name="connsiteX1853" fmla="*/ 5631667 w 8366380"/>
              <a:gd name="connsiteY1853" fmla="*/ 1620969 h 5643804"/>
              <a:gd name="connsiteX1854" fmla="*/ 5438639 w 8366380"/>
              <a:gd name="connsiteY1854" fmla="*/ 1620969 h 5643804"/>
              <a:gd name="connsiteX1855" fmla="*/ 5458408 w 8366380"/>
              <a:gd name="connsiteY1855" fmla="*/ 1601200 h 5643804"/>
              <a:gd name="connsiteX1856" fmla="*/ 5438639 w 8366380"/>
              <a:gd name="connsiteY1856" fmla="*/ 1581432 h 5643804"/>
              <a:gd name="connsiteX1857" fmla="*/ 5418871 w 8366380"/>
              <a:gd name="connsiteY1857" fmla="*/ 1601200 h 5643804"/>
              <a:gd name="connsiteX1858" fmla="*/ 5438639 w 8366380"/>
              <a:gd name="connsiteY1858" fmla="*/ 1620969 h 5643804"/>
              <a:gd name="connsiteX1859" fmla="*/ 5245612 w 8366380"/>
              <a:gd name="connsiteY1859" fmla="*/ 1620969 h 5643804"/>
              <a:gd name="connsiteX1860" fmla="*/ 5265380 w 8366380"/>
              <a:gd name="connsiteY1860" fmla="*/ 1601200 h 5643804"/>
              <a:gd name="connsiteX1861" fmla="*/ 5245612 w 8366380"/>
              <a:gd name="connsiteY1861" fmla="*/ 1581432 h 5643804"/>
              <a:gd name="connsiteX1862" fmla="*/ 5225843 w 8366380"/>
              <a:gd name="connsiteY1862" fmla="*/ 1601200 h 5643804"/>
              <a:gd name="connsiteX1863" fmla="*/ 5245612 w 8366380"/>
              <a:gd name="connsiteY1863" fmla="*/ 1620969 h 5643804"/>
              <a:gd name="connsiteX1864" fmla="*/ 5052584 w 8366380"/>
              <a:gd name="connsiteY1864" fmla="*/ 1620969 h 5643804"/>
              <a:gd name="connsiteX1865" fmla="*/ 5072353 w 8366380"/>
              <a:gd name="connsiteY1865" fmla="*/ 1601200 h 5643804"/>
              <a:gd name="connsiteX1866" fmla="*/ 5052584 w 8366380"/>
              <a:gd name="connsiteY1866" fmla="*/ 1581432 h 5643804"/>
              <a:gd name="connsiteX1867" fmla="*/ 5032815 w 8366380"/>
              <a:gd name="connsiteY1867" fmla="*/ 1601200 h 5643804"/>
              <a:gd name="connsiteX1868" fmla="*/ 5052584 w 8366380"/>
              <a:gd name="connsiteY1868" fmla="*/ 1620969 h 5643804"/>
              <a:gd name="connsiteX1869" fmla="*/ 4859557 w 8366380"/>
              <a:gd name="connsiteY1869" fmla="*/ 1620969 h 5643804"/>
              <a:gd name="connsiteX1870" fmla="*/ 4879324 w 8366380"/>
              <a:gd name="connsiteY1870" fmla="*/ 1601200 h 5643804"/>
              <a:gd name="connsiteX1871" fmla="*/ 4859557 w 8366380"/>
              <a:gd name="connsiteY1871" fmla="*/ 1581432 h 5643804"/>
              <a:gd name="connsiteX1872" fmla="*/ 4839789 w 8366380"/>
              <a:gd name="connsiteY1872" fmla="*/ 1601200 h 5643804"/>
              <a:gd name="connsiteX1873" fmla="*/ 4859557 w 8366380"/>
              <a:gd name="connsiteY1873" fmla="*/ 1620969 h 5643804"/>
              <a:gd name="connsiteX1874" fmla="*/ 4666528 w 8366380"/>
              <a:gd name="connsiteY1874" fmla="*/ 1620969 h 5643804"/>
              <a:gd name="connsiteX1875" fmla="*/ 4686297 w 8366380"/>
              <a:gd name="connsiteY1875" fmla="*/ 1601200 h 5643804"/>
              <a:gd name="connsiteX1876" fmla="*/ 4666528 w 8366380"/>
              <a:gd name="connsiteY1876" fmla="*/ 1581432 h 5643804"/>
              <a:gd name="connsiteX1877" fmla="*/ 4646761 w 8366380"/>
              <a:gd name="connsiteY1877" fmla="*/ 1601200 h 5643804"/>
              <a:gd name="connsiteX1878" fmla="*/ 4666528 w 8366380"/>
              <a:gd name="connsiteY1878" fmla="*/ 1620969 h 5643804"/>
              <a:gd name="connsiteX1879" fmla="*/ 4473501 w 8366380"/>
              <a:gd name="connsiteY1879" fmla="*/ 1620969 h 5643804"/>
              <a:gd name="connsiteX1880" fmla="*/ 4493269 w 8366380"/>
              <a:gd name="connsiteY1880" fmla="*/ 1601200 h 5643804"/>
              <a:gd name="connsiteX1881" fmla="*/ 4473501 w 8366380"/>
              <a:gd name="connsiteY1881" fmla="*/ 1581432 h 5643804"/>
              <a:gd name="connsiteX1882" fmla="*/ 4453732 w 8366380"/>
              <a:gd name="connsiteY1882" fmla="*/ 1601200 h 5643804"/>
              <a:gd name="connsiteX1883" fmla="*/ 4473501 w 8366380"/>
              <a:gd name="connsiteY1883" fmla="*/ 1620969 h 5643804"/>
              <a:gd name="connsiteX1884" fmla="*/ 4280474 w 8366380"/>
              <a:gd name="connsiteY1884" fmla="*/ 1620969 h 5643804"/>
              <a:gd name="connsiteX1885" fmla="*/ 4300242 w 8366380"/>
              <a:gd name="connsiteY1885" fmla="*/ 1601200 h 5643804"/>
              <a:gd name="connsiteX1886" fmla="*/ 4280474 w 8366380"/>
              <a:gd name="connsiteY1886" fmla="*/ 1581432 h 5643804"/>
              <a:gd name="connsiteX1887" fmla="*/ 4260705 w 8366380"/>
              <a:gd name="connsiteY1887" fmla="*/ 1601200 h 5643804"/>
              <a:gd name="connsiteX1888" fmla="*/ 4280474 w 8366380"/>
              <a:gd name="connsiteY1888" fmla="*/ 1620969 h 5643804"/>
              <a:gd name="connsiteX1889" fmla="*/ 4058922 w 8366380"/>
              <a:gd name="connsiteY1889" fmla="*/ 1620969 h 5643804"/>
              <a:gd name="connsiteX1890" fmla="*/ 4078690 w 8366380"/>
              <a:gd name="connsiteY1890" fmla="*/ 1601200 h 5643804"/>
              <a:gd name="connsiteX1891" fmla="*/ 4058922 w 8366380"/>
              <a:gd name="connsiteY1891" fmla="*/ 1581432 h 5643804"/>
              <a:gd name="connsiteX1892" fmla="*/ 4039153 w 8366380"/>
              <a:gd name="connsiteY1892" fmla="*/ 1601200 h 5643804"/>
              <a:gd name="connsiteX1893" fmla="*/ 4058922 w 8366380"/>
              <a:gd name="connsiteY1893" fmla="*/ 1620969 h 5643804"/>
              <a:gd name="connsiteX1894" fmla="*/ 3865894 w 8366380"/>
              <a:gd name="connsiteY1894" fmla="*/ 1620969 h 5643804"/>
              <a:gd name="connsiteX1895" fmla="*/ 3885662 w 8366380"/>
              <a:gd name="connsiteY1895" fmla="*/ 1601200 h 5643804"/>
              <a:gd name="connsiteX1896" fmla="*/ 3865894 w 8366380"/>
              <a:gd name="connsiteY1896" fmla="*/ 1581432 h 5643804"/>
              <a:gd name="connsiteX1897" fmla="*/ 3846126 w 8366380"/>
              <a:gd name="connsiteY1897" fmla="*/ 1601200 h 5643804"/>
              <a:gd name="connsiteX1898" fmla="*/ 3865894 w 8366380"/>
              <a:gd name="connsiteY1898" fmla="*/ 1620969 h 5643804"/>
              <a:gd name="connsiteX1899" fmla="*/ 3672866 w 8366380"/>
              <a:gd name="connsiteY1899" fmla="*/ 1620969 h 5643804"/>
              <a:gd name="connsiteX1900" fmla="*/ 3692634 w 8366380"/>
              <a:gd name="connsiteY1900" fmla="*/ 1601200 h 5643804"/>
              <a:gd name="connsiteX1901" fmla="*/ 3672866 w 8366380"/>
              <a:gd name="connsiteY1901" fmla="*/ 1581432 h 5643804"/>
              <a:gd name="connsiteX1902" fmla="*/ 3653098 w 8366380"/>
              <a:gd name="connsiteY1902" fmla="*/ 1601200 h 5643804"/>
              <a:gd name="connsiteX1903" fmla="*/ 3672866 w 8366380"/>
              <a:gd name="connsiteY1903" fmla="*/ 1620969 h 5643804"/>
              <a:gd name="connsiteX1904" fmla="*/ 3479838 w 8366380"/>
              <a:gd name="connsiteY1904" fmla="*/ 1620969 h 5643804"/>
              <a:gd name="connsiteX1905" fmla="*/ 3499606 w 8366380"/>
              <a:gd name="connsiteY1905" fmla="*/ 1601200 h 5643804"/>
              <a:gd name="connsiteX1906" fmla="*/ 3479838 w 8366380"/>
              <a:gd name="connsiteY1906" fmla="*/ 1581432 h 5643804"/>
              <a:gd name="connsiteX1907" fmla="*/ 3460069 w 8366380"/>
              <a:gd name="connsiteY1907" fmla="*/ 1601200 h 5643804"/>
              <a:gd name="connsiteX1908" fmla="*/ 3479838 w 8366380"/>
              <a:gd name="connsiteY1908" fmla="*/ 1620969 h 5643804"/>
              <a:gd name="connsiteX1909" fmla="*/ 3286810 w 8366380"/>
              <a:gd name="connsiteY1909" fmla="*/ 1620969 h 5643804"/>
              <a:gd name="connsiteX1910" fmla="*/ 3306579 w 8366380"/>
              <a:gd name="connsiteY1910" fmla="*/ 1601200 h 5643804"/>
              <a:gd name="connsiteX1911" fmla="*/ 3286810 w 8366380"/>
              <a:gd name="connsiteY1911" fmla="*/ 1581432 h 5643804"/>
              <a:gd name="connsiteX1912" fmla="*/ 3267042 w 8366380"/>
              <a:gd name="connsiteY1912" fmla="*/ 1601200 h 5643804"/>
              <a:gd name="connsiteX1913" fmla="*/ 3286810 w 8366380"/>
              <a:gd name="connsiteY1913" fmla="*/ 1620969 h 5643804"/>
              <a:gd name="connsiteX1914" fmla="*/ 3093783 w 8366380"/>
              <a:gd name="connsiteY1914" fmla="*/ 1620969 h 5643804"/>
              <a:gd name="connsiteX1915" fmla="*/ 3113551 w 8366380"/>
              <a:gd name="connsiteY1915" fmla="*/ 1601200 h 5643804"/>
              <a:gd name="connsiteX1916" fmla="*/ 3093783 w 8366380"/>
              <a:gd name="connsiteY1916" fmla="*/ 1581432 h 5643804"/>
              <a:gd name="connsiteX1917" fmla="*/ 3074014 w 8366380"/>
              <a:gd name="connsiteY1917" fmla="*/ 1601200 h 5643804"/>
              <a:gd name="connsiteX1918" fmla="*/ 3093783 w 8366380"/>
              <a:gd name="connsiteY1918" fmla="*/ 1620969 h 5643804"/>
              <a:gd name="connsiteX1919" fmla="*/ 2900755 w 8366380"/>
              <a:gd name="connsiteY1919" fmla="*/ 1620969 h 5643804"/>
              <a:gd name="connsiteX1920" fmla="*/ 2920524 w 8366380"/>
              <a:gd name="connsiteY1920" fmla="*/ 1601200 h 5643804"/>
              <a:gd name="connsiteX1921" fmla="*/ 2900755 w 8366380"/>
              <a:gd name="connsiteY1921" fmla="*/ 1581432 h 5643804"/>
              <a:gd name="connsiteX1922" fmla="*/ 2880987 w 8366380"/>
              <a:gd name="connsiteY1922" fmla="*/ 1601200 h 5643804"/>
              <a:gd name="connsiteX1923" fmla="*/ 2900755 w 8366380"/>
              <a:gd name="connsiteY1923" fmla="*/ 1620969 h 5643804"/>
              <a:gd name="connsiteX1924" fmla="*/ 2707727 w 8366380"/>
              <a:gd name="connsiteY1924" fmla="*/ 1620969 h 5643804"/>
              <a:gd name="connsiteX1925" fmla="*/ 2727495 w 8366380"/>
              <a:gd name="connsiteY1925" fmla="*/ 1601200 h 5643804"/>
              <a:gd name="connsiteX1926" fmla="*/ 2707727 w 8366380"/>
              <a:gd name="connsiteY1926" fmla="*/ 1581432 h 5643804"/>
              <a:gd name="connsiteX1927" fmla="*/ 2687958 w 8366380"/>
              <a:gd name="connsiteY1927" fmla="*/ 1601200 h 5643804"/>
              <a:gd name="connsiteX1928" fmla="*/ 2707727 w 8366380"/>
              <a:gd name="connsiteY1928" fmla="*/ 1620969 h 5643804"/>
              <a:gd name="connsiteX1929" fmla="*/ 2514699 w 8366380"/>
              <a:gd name="connsiteY1929" fmla="*/ 1620969 h 5643804"/>
              <a:gd name="connsiteX1930" fmla="*/ 2534468 w 8366380"/>
              <a:gd name="connsiteY1930" fmla="*/ 1601200 h 5643804"/>
              <a:gd name="connsiteX1931" fmla="*/ 2514699 w 8366380"/>
              <a:gd name="connsiteY1931" fmla="*/ 1581432 h 5643804"/>
              <a:gd name="connsiteX1932" fmla="*/ 2494931 w 8366380"/>
              <a:gd name="connsiteY1932" fmla="*/ 1601200 h 5643804"/>
              <a:gd name="connsiteX1933" fmla="*/ 2514699 w 8366380"/>
              <a:gd name="connsiteY1933" fmla="*/ 1620969 h 5643804"/>
              <a:gd name="connsiteX1934" fmla="*/ 2321672 w 8366380"/>
              <a:gd name="connsiteY1934" fmla="*/ 1620969 h 5643804"/>
              <a:gd name="connsiteX1935" fmla="*/ 2341440 w 8366380"/>
              <a:gd name="connsiteY1935" fmla="*/ 1601200 h 5643804"/>
              <a:gd name="connsiteX1936" fmla="*/ 2321672 w 8366380"/>
              <a:gd name="connsiteY1936" fmla="*/ 1581432 h 5643804"/>
              <a:gd name="connsiteX1937" fmla="*/ 2301903 w 8366380"/>
              <a:gd name="connsiteY1937" fmla="*/ 1601200 h 5643804"/>
              <a:gd name="connsiteX1938" fmla="*/ 2321672 w 8366380"/>
              <a:gd name="connsiteY1938" fmla="*/ 1620969 h 5643804"/>
              <a:gd name="connsiteX1939" fmla="*/ 2128643 w 8366380"/>
              <a:gd name="connsiteY1939" fmla="*/ 1620969 h 5643804"/>
              <a:gd name="connsiteX1940" fmla="*/ 2148412 w 8366380"/>
              <a:gd name="connsiteY1940" fmla="*/ 1601200 h 5643804"/>
              <a:gd name="connsiteX1941" fmla="*/ 2128643 w 8366380"/>
              <a:gd name="connsiteY1941" fmla="*/ 1581432 h 5643804"/>
              <a:gd name="connsiteX1942" fmla="*/ 2108875 w 8366380"/>
              <a:gd name="connsiteY1942" fmla="*/ 1601200 h 5643804"/>
              <a:gd name="connsiteX1943" fmla="*/ 2128643 w 8366380"/>
              <a:gd name="connsiteY1943" fmla="*/ 1620969 h 5643804"/>
              <a:gd name="connsiteX1944" fmla="*/ 1935616 w 8366380"/>
              <a:gd name="connsiteY1944" fmla="*/ 1620969 h 5643804"/>
              <a:gd name="connsiteX1945" fmla="*/ 1955384 w 8366380"/>
              <a:gd name="connsiteY1945" fmla="*/ 1601200 h 5643804"/>
              <a:gd name="connsiteX1946" fmla="*/ 1935616 w 8366380"/>
              <a:gd name="connsiteY1946" fmla="*/ 1581432 h 5643804"/>
              <a:gd name="connsiteX1947" fmla="*/ 1915848 w 8366380"/>
              <a:gd name="connsiteY1947" fmla="*/ 1601200 h 5643804"/>
              <a:gd name="connsiteX1948" fmla="*/ 1935616 w 8366380"/>
              <a:gd name="connsiteY1948" fmla="*/ 1620969 h 5643804"/>
              <a:gd name="connsiteX1949" fmla="*/ 1727277 w 8366380"/>
              <a:gd name="connsiteY1949" fmla="*/ 1620969 h 5643804"/>
              <a:gd name="connsiteX1950" fmla="*/ 1747045 w 8366380"/>
              <a:gd name="connsiteY1950" fmla="*/ 1601200 h 5643804"/>
              <a:gd name="connsiteX1951" fmla="*/ 1727277 w 8366380"/>
              <a:gd name="connsiteY1951" fmla="*/ 1581432 h 5643804"/>
              <a:gd name="connsiteX1952" fmla="*/ 1707508 w 8366380"/>
              <a:gd name="connsiteY1952" fmla="*/ 1601200 h 5643804"/>
              <a:gd name="connsiteX1953" fmla="*/ 1727277 w 8366380"/>
              <a:gd name="connsiteY1953" fmla="*/ 1620969 h 5643804"/>
              <a:gd name="connsiteX1954" fmla="*/ 1534249 w 8366380"/>
              <a:gd name="connsiteY1954" fmla="*/ 1620969 h 5643804"/>
              <a:gd name="connsiteX1955" fmla="*/ 1554018 w 8366380"/>
              <a:gd name="connsiteY1955" fmla="*/ 1601200 h 5643804"/>
              <a:gd name="connsiteX1956" fmla="*/ 1534249 w 8366380"/>
              <a:gd name="connsiteY1956" fmla="*/ 1581432 h 5643804"/>
              <a:gd name="connsiteX1957" fmla="*/ 1514481 w 8366380"/>
              <a:gd name="connsiteY1957" fmla="*/ 1601200 h 5643804"/>
              <a:gd name="connsiteX1958" fmla="*/ 1534249 w 8366380"/>
              <a:gd name="connsiteY1958" fmla="*/ 1620969 h 5643804"/>
              <a:gd name="connsiteX1959" fmla="*/ 1341222 w 8366380"/>
              <a:gd name="connsiteY1959" fmla="*/ 1620969 h 5643804"/>
              <a:gd name="connsiteX1960" fmla="*/ 1360990 w 8366380"/>
              <a:gd name="connsiteY1960" fmla="*/ 1601200 h 5643804"/>
              <a:gd name="connsiteX1961" fmla="*/ 1341222 w 8366380"/>
              <a:gd name="connsiteY1961" fmla="*/ 1581432 h 5643804"/>
              <a:gd name="connsiteX1962" fmla="*/ 1321453 w 8366380"/>
              <a:gd name="connsiteY1962" fmla="*/ 1601200 h 5643804"/>
              <a:gd name="connsiteX1963" fmla="*/ 1341222 w 8366380"/>
              <a:gd name="connsiteY1963" fmla="*/ 1620969 h 5643804"/>
              <a:gd name="connsiteX1964" fmla="*/ 1148193 w 8366380"/>
              <a:gd name="connsiteY1964" fmla="*/ 1620969 h 5643804"/>
              <a:gd name="connsiteX1965" fmla="*/ 1167962 w 8366380"/>
              <a:gd name="connsiteY1965" fmla="*/ 1601200 h 5643804"/>
              <a:gd name="connsiteX1966" fmla="*/ 1148193 w 8366380"/>
              <a:gd name="connsiteY1966" fmla="*/ 1581432 h 5643804"/>
              <a:gd name="connsiteX1967" fmla="*/ 1128425 w 8366380"/>
              <a:gd name="connsiteY1967" fmla="*/ 1601200 h 5643804"/>
              <a:gd name="connsiteX1968" fmla="*/ 1148193 w 8366380"/>
              <a:gd name="connsiteY1968" fmla="*/ 1620969 h 5643804"/>
              <a:gd name="connsiteX1969" fmla="*/ 955166 w 8366380"/>
              <a:gd name="connsiteY1969" fmla="*/ 1620969 h 5643804"/>
              <a:gd name="connsiteX1970" fmla="*/ 974934 w 8366380"/>
              <a:gd name="connsiteY1970" fmla="*/ 1601200 h 5643804"/>
              <a:gd name="connsiteX1971" fmla="*/ 955166 w 8366380"/>
              <a:gd name="connsiteY1971" fmla="*/ 1581432 h 5643804"/>
              <a:gd name="connsiteX1972" fmla="*/ 935398 w 8366380"/>
              <a:gd name="connsiteY1972" fmla="*/ 1601200 h 5643804"/>
              <a:gd name="connsiteX1973" fmla="*/ 955166 w 8366380"/>
              <a:gd name="connsiteY1973" fmla="*/ 1620969 h 5643804"/>
              <a:gd name="connsiteX1974" fmla="*/ 762138 w 8366380"/>
              <a:gd name="connsiteY1974" fmla="*/ 1620969 h 5643804"/>
              <a:gd name="connsiteX1975" fmla="*/ 781907 w 8366380"/>
              <a:gd name="connsiteY1975" fmla="*/ 1601200 h 5643804"/>
              <a:gd name="connsiteX1976" fmla="*/ 762138 w 8366380"/>
              <a:gd name="connsiteY1976" fmla="*/ 1581432 h 5643804"/>
              <a:gd name="connsiteX1977" fmla="*/ 742370 w 8366380"/>
              <a:gd name="connsiteY1977" fmla="*/ 1601200 h 5643804"/>
              <a:gd name="connsiteX1978" fmla="*/ 762138 w 8366380"/>
              <a:gd name="connsiteY1978" fmla="*/ 1620969 h 5643804"/>
              <a:gd name="connsiteX1979" fmla="*/ 569111 w 8366380"/>
              <a:gd name="connsiteY1979" fmla="*/ 1620969 h 5643804"/>
              <a:gd name="connsiteX1980" fmla="*/ 588879 w 8366380"/>
              <a:gd name="connsiteY1980" fmla="*/ 1601200 h 5643804"/>
              <a:gd name="connsiteX1981" fmla="*/ 569111 w 8366380"/>
              <a:gd name="connsiteY1981" fmla="*/ 1581432 h 5643804"/>
              <a:gd name="connsiteX1982" fmla="*/ 549343 w 8366380"/>
              <a:gd name="connsiteY1982" fmla="*/ 1601200 h 5643804"/>
              <a:gd name="connsiteX1983" fmla="*/ 569111 w 8366380"/>
              <a:gd name="connsiteY1983" fmla="*/ 1620969 h 5643804"/>
              <a:gd name="connsiteX1984" fmla="*/ 376082 w 8366380"/>
              <a:gd name="connsiteY1984" fmla="*/ 1620969 h 5643804"/>
              <a:gd name="connsiteX1985" fmla="*/ 395851 w 8366380"/>
              <a:gd name="connsiteY1985" fmla="*/ 1601200 h 5643804"/>
              <a:gd name="connsiteX1986" fmla="*/ 376082 w 8366380"/>
              <a:gd name="connsiteY1986" fmla="*/ 1581432 h 5643804"/>
              <a:gd name="connsiteX1987" fmla="*/ 356314 w 8366380"/>
              <a:gd name="connsiteY1987" fmla="*/ 1601200 h 5643804"/>
              <a:gd name="connsiteX1988" fmla="*/ 376082 w 8366380"/>
              <a:gd name="connsiteY1988" fmla="*/ 1620969 h 5643804"/>
              <a:gd name="connsiteX1989" fmla="*/ 183055 w 8366380"/>
              <a:gd name="connsiteY1989" fmla="*/ 1620969 h 5643804"/>
              <a:gd name="connsiteX1990" fmla="*/ 202823 w 8366380"/>
              <a:gd name="connsiteY1990" fmla="*/ 1601200 h 5643804"/>
              <a:gd name="connsiteX1991" fmla="*/ 183055 w 8366380"/>
              <a:gd name="connsiteY1991" fmla="*/ 1581432 h 5643804"/>
              <a:gd name="connsiteX1992" fmla="*/ 163287 w 8366380"/>
              <a:gd name="connsiteY1992" fmla="*/ 1601200 h 5643804"/>
              <a:gd name="connsiteX1993" fmla="*/ 183055 w 8366380"/>
              <a:gd name="connsiteY1993" fmla="*/ 1620969 h 5643804"/>
              <a:gd name="connsiteX1994" fmla="*/ 0 w 8366380"/>
              <a:gd name="connsiteY1994" fmla="*/ 1814517 h 5643804"/>
              <a:gd name="connsiteX1995" fmla="*/ 4006 w 8366380"/>
              <a:gd name="connsiteY1995" fmla="*/ 1812858 h 5643804"/>
              <a:gd name="connsiteX1996" fmla="*/ 9796 w 8366380"/>
              <a:gd name="connsiteY1996" fmla="*/ 1798879 h 5643804"/>
              <a:gd name="connsiteX1997" fmla="*/ 4006 w 8366380"/>
              <a:gd name="connsiteY1997" fmla="*/ 1784901 h 5643804"/>
              <a:gd name="connsiteX1998" fmla="*/ 0 w 8366380"/>
              <a:gd name="connsiteY1998" fmla="*/ 1783242 h 5643804"/>
              <a:gd name="connsiteX1999" fmla="*/ 8349367 w 8366380"/>
              <a:gd name="connsiteY1999" fmla="*/ 1818648 h 5643804"/>
              <a:gd name="connsiteX2000" fmla="*/ 8363345 w 8366380"/>
              <a:gd name="connsiteY2000" fmla="*/ 1812858 h 5643804"/>
              <a:gd name="connsiteX2001" fmla="*/ 8366380 w 8366380"/>
              <a:gd name="connsiteY2001" fmla="*/ 1805530 h 5643804"/>
              <a:gd name="connsiteX2002" fmla="*/ 8366380 w 8366380"/>
              <a:gd name="connsiteY2002" fmla="*/ 1792228 h 5643804"/>
              <a:gd name="connsiteX2003" fmla="*/ 8363345 w 8366380"/>
              <a:gd name="connsiteY2003" fmla="*/ 1784901 h 5643804"/>
              <a:gd name="connsiteX2004" fmla="*/ 8349367 w 8366380"/>
              <a:gd name="connsiteY2004" fmla="*/ 1779111 h 5643804"/>
              <a:gd name="connsiteX2005" fmla="*/ 8329598 w 8366380"/>
              <a:gd name="connsiteY2005" fmla="*/ 1798879 h 5643804"/>
              <a:gd name="connsiteX2006" fmla="*/ 8349367 w 8366380"/>
              <a:gd name="connsiteY2006" fmla="*/ 1818648 h 5643804"/>
              <a:gd name="connsiteX2007" fmla="*/ 8156338 w 8366380"/>
              <a:gd name="connsiteY2007" fmla="*/ 1818648 h 5643804"/>
              <a:gd name="connsiteX2008" fmla="*/ 8176107 w 8366380"/>
              <a:gd name="connsiteY2008" fmla="*/ 1798879 h 5643804"/>
              <a:gd name="connsiteX2009" fmla="*/ 8156338 w 8366380"/>
              <a:gd name="connsiteY2009" fmla="*/ 1779111 h 5643804"/>
              <a:gd name="connsiteX2010" fmla="*/ 8136570 w 8366380"/>
              <a:gd name="connsiteY2010" fmla="*/ 1798879 h 5643804"/>
              <a:gd name="connsiteX2011" fmla="*/ 8156338 w 8366380"/>
              <a:gd name="connsiteY2011" fmla="*/ 1818648 h 5643804"/>
              <a:gd name="connsiteX2012" fmla="*/ 7963311 w 8366380"/>
              <a:gd name="connsiteY2012" fmla="*/ 1818648 h 5643804"/>
              <a:gd name="connsiteX2013" fmla="*/ 7983079 w 8366380"/>
              <a:gd name="connsiteY2013" fmla="*/ 1798879 h 5643804"/>
              <a:gd name="connsiteX2014" fmla="*/ 7963311 w 8366380"/>
              <a:gd name="connsiteY2014" fmla="*/ 1779111 h 5643804"/>
              <a:gd name="connsiteX2015" fmla="*/ 7943543 w 8366380"/>
              <a:gd name="connsiteY2015" fmla="*/ 1798879 h 5643804"/>
              <a:gd name="connsiteX2016" fmla="*/ 7963311 w 8366380"/>
              <a:gd name="connsiteY2016" fmla="*/ 1818648 h 5643804"/>
              <a:gd name="connsiteX2017" fmla="*/ 7770283 w 8366380"/>
              <a:gd name="connsiteY2017" fmla="*/ 1818648 h 5643804"/>
              <a:gd name="connsiteX2018" fmla="*/ 7790052 w 8366380"/>
              <a:gd name="connsiteY2018" fmla="*/ 1798879 h 5643804"/>
              <a:gd name="connsiteX2019" fmla="*/ 7770283 w 8366380"/>
              <a:gd name="connsiteY2019" fmla="*/ 1779111 h 5643804"/>
              <a:gd name="connsiteX2020" fmla="*/ 7750515 w 8366380"/>
              <a:gd name="connsiteY2020" fmla="*/ 1798879 h 5643804"/>
              <a:gd name="connsiteX2021" fmla="*/ 7770283 w 8366380"/>
              <a:gd name="connsiteY2021" fmla="*/ 1818648 h 5643804"/>
              <a:gd name="connsiteX2022" fmla="*/ 7577256 w 8366380"/>
              <a:gd name="connsiteY2022" fmla="*/ 1818648 h 5643804"/>
              <a:gd name="connsiteX2023" fmla="*/ 7597024 w 8366380"/>
              <a:gd name="connsiteY2023" fmla="*/ 1798879 h 5643804"/>
              <a:gd name="connsiteX2024" fmla="*/ 7577256 w 8366380"/>
              <a:gd name="connsiteY2024" fmla="*/ 1779111 h 5643804"/>
              <a:gd name="connsiteX2025" fmla="*/ 7557488 w 8366380"/>
              <a:gd name="connsiteY2025" fmla="*/ 1798879 h 5643804"/>
              <a:gd name="connsiteX2026" fmla="*/ 7577256 w 8366380"/>
              <a:gd name="connsiteY2026" fmla="*/ 1818648 h 5643804"/>
              <a:gd name="connsiteX2027" fmla="*/ 7384228 w 8366380"/>
              <a:gd name="connsiteY2027" fmla="*/ 1818648 h 5643804"/>
              <a:gd name="connsiteX2028" fmla="*/ 7403996 w 8366380"/>
              <a:gd name="connsiteY2028" fmla="*/ 1798879 h 5643804"/>
              <a:gd name="connsiteX2029" fmla="*/ 7384228 w 8366380"/>
              <a:gd name="connsiteY2029" fmla="*/ 1779111 h 5643804"/>
              <a:gd name="connsiteX2030" fmla="*/ 7364459 w 8366380"/>
              <a:gd name="connsiteY2030" fmla="*/ 1798879 h 5643804"/>
              <a:gd name="connsiteX2031" fmla="*/ 7384228 w 8366380"/>
              <a:gd name="connsiteY2031" fmla="*/ 1818648 h 5643804"/>
              <a:gd name="connsiteX2032" fmla="*/ 7191200 w 8366380"/>
              <a:gd name="connsiteY2032" fmla="*/ 1818648 h 5643804"/>
              <a:gd name="connsiteX2033" fmla="*/ 7210968 w 8366380"/>
              <a:gd name="connsiteY2033" fmla="*/ 1798879 h 5643804"/>
              <a:gd name="connsiteX2034" fmla="*/ 7191200 w 8366380"/>
              <a:gd name="connsiteY2034" fmla="*/ 1779111 h 5643804"/>
              <a:gd name="connsiteX2035" fmla="*/ 7171432 w 8366380"/>
              <a:gd name="connsiteY2035" fmla="*/ 1798879 h 5643804"/>
              <a:gd name="connsiteX2036" fmla="*/ 7191200 w 8366380"/>
              <a:gd name="connsiteY2036" fmla="*/ 1818648 h 5643804"/>
              <a:gd name="connsiteX2037" fmla="*/ 6998173 w 8366380"/>
              <a:gd name="connsiteY2037" fmla="*/ 1818648 h 5643804"/>
              <a:gd name="connsiteX2038" fmla="*/ 7017941 w 8366380"/>
              <a:gd name="connsiteY2038" fmla="*/ 1798879 h 5643804"/>
              <a:gd name="connsiteX2039" fmla="*/ 6998173 w 8366380"/>
              <a:gd name="connsiteY2039" fmla="*/ 1779111 h 5643804"/>
              <a:gd name="connsiteX2040" fmla="*/ 6978404 w 8366380"/>
              <a:gd name="connsiteY2040" fmla="*/ 1798879 h 5643804"/>
              <a:gd name="connsiteX2041" fmla="*/ 6998173 w 8366380"/>
              <a:gd name="connsiteY2041" fmla="*/ 1818648 h 5643804"/>
              <a:gd name="connsiteX2042" fmla="*/ 6805144 w 8366380"/>
              <a:gd name="connsiteY2042" fmla="*/ 1818648 h 5643804"/>
              <a:gd name="connsiteX2043" fmla="*/ 6824913 w 8366380"/>
              <a:gd name="connsiteY2043" fmla="*/ 1798879 h 5643804"/>
              <a:gd name="connsiteX2044" fmla="*/ 6805144 w 8366380"/>
              <a:gd name="connsiteY2044" fmla="*/ 1779111 h 5643804"/>
              <a:gd name="connsiteX2045" fmla="*/ 6785376 w 8366380"/>
              <a:gd name="connsiteY2045" fmla="*/ 1798879 h 5643804"/>
              <a:gd name="connsiteX2046" fmla="*/ 6805144 w 8366380"/>
              <a:gd name="connsiteY2046" fmla="*/ 1818648 h 5643804"/>
              <a:gd name="connsiteX2047" fmla="*/ 6612117 w 8366380"/>
              <a:gd name="connsiteY2047" fmla="*/ 1818648 h 5643804"/>
              <a:gd name="connsiteX2048" fmla="*/ 6631885 w 8366380"/>
              <a:gd name="connsiteY2048" fmla="*/ 1798879 h 5643804"/>
              <a:gd name="connsiteX2049" fmla="*/ 6612117 w 8366380"/>
              <a:gd name="connsiteY2049" fmla="*/ 1779111 h 5643804"/>
              <a:gd name="connsiteX2050" fmla="*/ 6592348 w 8366380"/>
              <a:gd name="connsiteY2050" fmla="*/ 1798879 h 5643804"/>
              <a:gd name="connsiteX2051" fmla="*/ 6612117 w 8366380"/>
              <a:gd name="connsiteY2051" fmla="*/ 1818648 h 5643804"/>
              <a:gd name="connsiteX2052" fmla="*/ 6403778 w 8366380"/>
              <a:gd name="connsiteY2052" fmla="*/ 1818648 h 5643804"/>
              <a:gd name="connsiteX2053" fmla="*/ 6423546 w 8366380"/>
              <a:gd name="connsiteY2053" fmla="*/ 1798879 h 5643804"/>
              <a:gd name="connsiteX2054" fmla="*/ 6403778 w 8366380"/>
              <a:gd name="connsiteY2054" fmla="*/ 1779111 h 5643804"/>
              <a:gd name="connsiteX2055" fmla="*/ 6384009 w 8366380"/>
              <a:gd name="connsiteY2055" fmla="*/ 1798879 h 5643804"/>
              <a:gd name="connsiteX2056" fmla="*/ 6403778 w 8366380"/>
              <a:gd name="connsiteY2056" fmla="*/ 1818648 h 5643804"/>
              <a:gd name="connsiteX2057" fmla="*/ 6210750 w 8366380"/>
              <a:gd name="connsiteY2057" fmla="*/ 1818648 h 5643804"/>
              <a:gd name="connsiteX2058" fmla="*/ 6230519 w 8366380"/>
              <a:gd name="connsiteY2058" fmla="*/ 1798879 h 5643804"/>
              <a:gd name="connsiteX2059" fmla="*/ 6210750 w 8366380"/>
              <a:gd name="connsiteY2059" fmla="*/ 1779111 h 5643804"/>
              <a:gd name="connsiteX2060" fmla="*/ 6190982 w 8366380"/>
              <a:gd name="connsiteY2060" fmla="*/ 1798879 h 5643804"/>
              <a:gd name="connsiteX2061" fmla="*/ 6210750 w 8366380"/>
              <a:gd name="connsiteY2061" fmla="*/ 1818648 h 5643804"/>
              <a:gd name="connsiteX2062" fmla="*/ 6017723 w 8366380"/>
              <a:gd name="connsiteY2062" fmla="*/ 1818648 h 5643804"/>
              <a:gd name="connsiteX2063" fmla="*/ 6037491 w 8366380"/>
              <a:gd name="connsiteY2063" fmla="*/ 1798879 h 5643804"/>
              <a:gd name="connsiteX2064" fmla="*/ 6017723 w 8366380"/>
              <a:gd name="connsiteY2064" fmla="*/ 1779111 h 5643804"/>
              <a:gd name="connsiteX2065" fmla="*/ 5997954 w 8366380"/>
              <a:gd name="connsiteY2065" fmla="*/ 1798879 h 5643804"/>
              <a:gd name="connsiteX2066" fmla="*/ 6017723 w 8366380"/>
              <a:gd name="connsiteY2066" fmla="*/ 1818648 h 5643804"/>
              <a:gd name="connsiteX2067" fmla="*/ 5824694 w 8366380"/>
              <a:gd name="connsiteY2067" fmla="*/ 1818648 h 5643804"/>
              <a:gd name="connsiteX2068" fmla="*/ 5844463 w 8366380"/>
              <a:gd name="connsiteY2068" fmla="*/ 1798879 h 5643804"/>
              <a:gd name="connsiteX2069" fmla="*/ 5824694 w 8366380"/>
              <a:gd name="connsiteY2069" fmla="*/ 1779111 h 5643804"/>
              <a:gd name="connsiteX2070" fmla="*/ 5804926 w 8366380"/>
              <a:gd name="connsiteY2070" fmla="*/ 1798879 h 5643804"/>
              <a:gd name="connsiteX2071" fmla="*/ 5824694 w 8366380"/>
              <a:gd name="connsiteY2071" fmla="*/ 1818648 h 5643804"/>
              <a:gd name="connsiteX2072" fmla="*/ 5631667 w 8366380"/>
              <a:gd name="connsiteY2072" fmla="*/ 1818648 h 5643804"/>
              <a:gd name="connsiteX2073" fmla="*/ 5651435 w 8366380"/>
              <a:gd name="connsiteY2073" fmla="*/ 1798879 h 5643804"/>
              <a:gd name="connsiteX2074" fmla="*/ 5631667 w 8366380"/>
              <a:gd name="connsiteY2074" fmla="*/ 1779111 h 5643804"/>
              <a:gd name="connsiteX2075" fmla="*/ 5611899 w 8366380"/>
              <a:gd name="connsiteY2075" fmla="*/ 1798879 h 5643804"/>
              <a:gd name="connsiteX2076" fmla="*/ 5631667 w 8366380"/>
              <a:gd name="connsiteY2076" fmla="*/ 1818648 h 5643804"/>
              <a:gd name="connsiteX2077" fmla="*/ 5438639 w 8366380"/>
              <a:gd name="connsiteY2077" fmla="*/ 1818648 h 5643804"/>
              <a:gd name="connsiteX2078" fmla="*/ 5458408 w 8366380"/>
              <a:gd name="connsiteY2078" fmla="*/ 1798879 h 5643804"/>
              <a:gd name="connsiteX2079" fmla="*/ 5438639 w 8366380"/>
              <a:gd name="connsiteY2079" fmla="*/ 1779111 h 5643804"/>
              <a:gd name="connsiteX2080" fmla="*/ 5418871 w 8366380"/>
              <a:gd name="connsiteY2080" fmla="*/ 1798879 h 5643804"/>
              <a:gd name="connsiteX2081" fmla="*/ 5438639 w 8366380"/>
              <a:gd name="connsiteY2081" fmla="*/ 1818648 h 5643804"/>
              <a:gd name="connsiteX2082" fmla="*/ 5245612 w 8366380"/>
              <a:gd name="connsiteY2082" fmla="*/ 1818648 h 5643804"/>
              <a:gd name="connsiteX2083" fmla="*/ 5265380 w 8366380"/>
              <a:gd name="connsiteY2083" fmla="*/ 1798879 h 5643804"/>
              <a:gd name="connsiteX2084" fmla="*/ 5245612 w 8366380"/>
              <a:gd name="connsiteY2084" fmla="*/ 1779111 h 5643804"/>
              <a:gd name="connsiteX2085" fmla="*/ 5225843 w 8366380"/>
              <a:gd name="connsiteY2085" fmla="*/ 1798879 h 5643804"/>
              <a:gd name="connsiteX2086" fmla="*/ 5245612 w 8366380"/>
              <a:gd name="connsiteY2086" fmla="*/ 1818648 h 5643804"/>
              <a:gd name="connsiteX2087" fmla="*/ 5052584 w 8366380"/>
              <a:gd name="connsiteY2087" fmla="*/ 1818648 h 5643804"/>
              <a:gd name="connsiteX2088" fmla="*/ 5072353 w 8366380"/>
              <a:gd name="connsiteY2088" fmla="*/ 1798879 h 5643804"/>
              <a:gd name="connsiteX2089" fmla="*/ 5052584 w 8366380"/>
              <a:gd name="connsiteY2089" fmla="*/ 1779111 h 5643804"/>
              <a:gd name="connsiteX2090" fmla="*/ 5032815 w 8366380"/>
              <a:gd name="connsiteY2090" fmla="*/ 1798879 h 5643804"/>
              <a:gd name="connsiteX2091" fmla="*/ 5052584 w 8366380"/>
              <a:gd name="connsiteY2091" fmla="*/ 1818648 h 5643804"/>
              <a:gd name="connsiteX2092" fmla="*/ 4859557 w 8366380"/>
              <a:gd name="connsiteY2092" fmla="*/ 1818648 h 5643804"/>
              <a:gd name="connsiteX2093" fmla="*/ 4879324 w 8366380"/>
              <a:gd name="connsiteY2093" fmla="*/ 1798879 h 5643804"/>
              <a:gd name="connsiteX2094" fmla="*/ 4859557 w 8366380"/>
              <a:gd name="connsiteY2094" fmla="*/ 1779111 h 5643804"/>
              <a:gd name="connsiteX2095" fmla="*/ 4839789 w 8366380"/>
              <a:gd name="connsiteY2095" fmla="*/ 1798879 h 5643804"/>
              <a:gd name="connsiteX2096" fmla="*/ 4859557 w 8366380"/>
              <a:gd name="connsiteY2096" fmla="*/ 1818648 h 5643804"/>
              <a:gd name="connsiteX2097" fmla="*/ 4666528 w 8366380"/>
              <a:gd name="connsiteY2097" fmla="*/ 1818648 h 5643804"/>
              <a:gd name="connsiteX2098" fmla="*/ 4686297 w 8366380"/>
              <a:gd name="connsiteY2098" fmla="*/ 1798879 h 5643804"/>
              <a:gd name="connsiteX2099" fmla="*/ 4666528 w 8366380"/>
              <a:gd name="connsiteY2099" fmla="*/ 1779111 h 5643804"/>
              <a:gd name="connsiteX2100" fmla="*/ 4646761 w 8366380"/>
              <a:gd name="connsiteY2100" fmla="*/ 1798879 h 5643804"/>
              <a:gd name="connsiteX2101" fmla="*/ 4666528 w 8366380"/>
              <a:gd name="connsiteY2101" fmla="*/ 1818648 h 5643804"/>
              <a:gd name="connsiteX2102" fmla="*/ 4473501 w 8366380"/>
              <a:gd name="connsiteY2102" fmla="*/ 1818648 h 5643804"/>
              <a:gd name="connsiteX2103" fmla="*/ 4493269 w 8366380"/>
              <a:gd name="connsiteY2103" fmla="*/ 1798879 h 5643804"/>
              <a:gd name="connsiteX2104" fmla="*/ 4473501 w 8366380"/>
              <a:gd name="connsiteY2104" fmla="*/ 1779111 h 5643804"/>
              <a:gd name="connsiteX2105" fmla="*/ 4453732 w 8366380"/>
              <a:gd name="connsiteY2105" fmla="*/ 1798879 h 5643804"/>
              <a:gd name="connsiteX2106" fmla="*/ 4473501 w 8366380"/>
              <a:gd name="connsiteY2106" fmla="*/ 1818648 h 5643804"/>
              <a:gd name="connsiteX2107" fmla="*/ 4280474 w 8366380"/>
              <a:gd name="connsiteY2107" fmla="*/ 1818648 h 5643804"/>
              <a:gd name="connsiteX2108" fmla="*/ 4300242 w 8366380"/>
              <a:gd name="connsiteY2108" fmla="*/ 1798879 h 5643804"/>
              <a:gd name="connsiteX2109" fmla="*/ 4280474 w 8366380"/>
              <a:gd name="connsiteY2109" fmla="*/ 1779111 h 5643804"/>
              <a:gd name="connsiteX2110" fmla="*/ 4260705 w 8366380"/>
              <a:gd name="connsiteY2110" fmla="*/ 1798879 h 5643804"/>
              <a:gd name="connsiteX2111" fmla="*/ 4280474 w 8366380"/>
              <a:gd name="connsiteY2111" fmla="*/ 1818648 h 5643804"/>
              <a:gd name="connsiteX2112" fmla="*/ 4058922 w 8366380"/>
              <a:gd name="connsiteY2112" fmla="*/ 1818648 h 5643804"/>
              <a:gd name="connsiteX2113" fmla="*/ 4078690 w 8366380"/>
              <a:gd name="connsiteY2113" fmla="*/ 1798879 h 5643804"/>
              <a:gd name="connsiteX2114" fmla="*/ 4058922 w 8366380"/>
              <a:gd name="connsiteY2114" fmla="*/ 1779111 h 5643804"/>
              <a:gd name="connsiteX2115" fmla="*/ 4039153 w 8366380"/>
              <a:gd name="connsiteY2115" fmla="*/ 1798879 h 5643804"/>
              <a:gd name="connsiteX2116" fmla="*/ 4058922 w 8366380"/>
              <a:gd name="connsiteY2116" fmla="*/ 1818648 h 5643804"/>
              <a:gd name="connsiteX2117" fmla="*/ 3865894 w 8366380"/>
              <a:gd name="connsiteY2117" fmla="*/ 1818648 h 5643804"/>
              <a:gd name="connsiteX2118" fmla="*/ 3885662 w 8366380"/>
              <a:gd name="connsiteY2118" fmla="*/ 1798879 h 5643804"/>
              <a:gd name="connsiteX2119" fmla="*/ 3865894 w 8366380"/>
              <a:gd name="connsiteY2119" fmla="*/ 1779111 h 5643804"/>
              <a:gd name="connsiteX2120" fmla="*/ 3846126 w 8366380"/>
              <a:gd name="connsiteY2120" fmla="*/ 1798879 h 5643804"/>
              <a:gd name="connsiteX2121" fmla="*/ 3865894 w 8366380"/>
              <a:gd name="connsiteY2121" fmla="*/ 1818648 h 5643804"/>
              <a:gd name="connsiteX2122" fmla="*/ 3672866 w 8366380"/>
              <a:gd name="connsiteY2122" fmla="*/ 1818648 h 5643804"/>
              <a:gd name="connsiteX2123" fmla="*/ 3692634 w 8366380"/>
              <a:gd name="connsiteY2123" fmla="*/ 1798879 h 5643804"/>
              <a:gd name="connsiteX2124" fmla="*/ 3672866 w 8366380"/>
              <a:gd name="connsiteY2124" fmla="*/ 1779111 h 5643804"/>
              <a:gd name="connsiteX2125" fmla="*/ 3653098 w 8366380"/>
              <a:gd name="connsiteY2125" fmla="*/ 1798879 h 5643804"/>
              <a:gd name="connsiteX2126" fmla="*/ 3672866 w 8366380"/>
              <a:gd name="connsiteY2126" fmla="*/ 1818648 h 5643804"/>
              <a:gd name="connsiteX2127" fmla="*/ 3479838 w 8366380"/>
              <a:gd name="connsiteY2127" fmla="*/ 1818648 h 5643804"/>
              <a:gd name="connsiteX2128" fmla="*/ 3499606 w 8366380"/>
              <a:gd name="connsiteY2128" fmla="*/ 1798879 h 5643804"/>
              <a:gd name="connsiteX2129" fmla="*/ 3479838 w 8366380"/>
              <a:gd name="connsiteY2129" fmla="*/ 1779111 h 5643804"/>
              <a:gd name="connsiteX2130" fmla="*/ 3460069 w 8366380"/>
              <a:gd name="connsiteY2130" fmla="*/ 1798879 h 5643804"/>
              <a:gd name="connsiteX2131" fmla="*/ 3479838 w 8366380"/>
              <a:gd name="connsiteY2131" fmla="*/ 1818648 h 5643804"/>
              <a:gd name="connsiteX2132" fmla="*/ 3286810 w 8366380"/>
              <a:gd name="connsiteY2132" fmla="*/ 1818648 h 5643804"/>
              <a:gd name="connsiteX2133" fmla="*/ 3306579 w 8366380"/>
              <a:gd name="connsiteY2133" fmla="*/ 1798879 h 5643804"/>
              <a:gd name="connsiteX2134" fmla="*/ 3286810 w 8366380"/>
              <a:gd name="connsiteY2134" fmla="*/ 1779111 h 5643804"/>
              <a:gd name="connsiteX2135" fmla="*/ 3267042 w 8366380"/>
              <a:gd name="connsiteY2135" fmla="*/ 1798879 h 5643804"/>
              <a:gd name="connsiteX2136" fmla="*/ 3286810 w 8366380"/>
              <a:gd name="connsiteY2136" fmla="*/ 1818648 h 5643804"/>
              <a:gd name="connsiteX2137" fmla="*/ 3093783 w 8366380"/>
              <a:gd name="connsiteY2137" fmla="*/ 1818648 h 5643804"/>
              <a:gd name="connsiteX2138" fmla="*/ 3113551 w 8366380"/>
              <a:gd name="connsiteY2138" fmla="*/ 1798879 h 5643804"/>
              <a:gd name="connsiteX2139" fmla="*/ 3093783 w 8366380"/>
              <a:gd name="connsiteY2139" fmla="*/ 1779111 h 5643804"/>
              <a:gd name="connsiteX2140" fmla="*/ 3074014 w 8366380"/>
              <a:gd name="connsiteY2140" fmla="*/ 1798879 h 5643804"/>
              <a:gd name="connsiteX2141" fmla="*/ 3093783 w 8366380"/>
              <a:gd name="connsiteY2141" fmla="*/ 1818648 h 5643804"/>
              <a:gd name="connsiteX2142" fmla="*/ 2900755 w 8366380"/>
              <a:gd name="connsiteY2142" fmla="*/ 1818648 h 5643804"/>
              <a:gd name="connsiteX2143" fmla="*/ 2920524 w 8366380"/>
              <a:gd name="connsiteY2143" fmla="*/ 1798879 h 5643804"/>
              <a:gd name="connsiteX2144" fmla="*/ 2900755 w 8366380"/>
              <a:gd name="connsiteY2144" fmla="*/ 1779111 h 5643804"/>
              <a:gd name="connsiteX2145" fmla="*/ 2880987 w 8366380"/>
              <a:gd name="connsiteY2145" fmla="*/ 1798879 h 5643804"/>
              <a:gd name="connsiteX2146" fmla="*/ 2900755 w 8366380"/>
              <a:gd name="connsiteY2146" fmla="*/ 1818648 h 5643804"/>
              <a:gd name="connsiteX2147" fmla="*/ 2707727 w 8366380"/>
              <a:gd name="connsiteY2147" fmla="*/ 1818648 h 5643804"/>
              <a:gd name="connsiteX2148" fmla="*/ 2727495 w 8366380"/>
              <a:gd name="connsiteY2148" fmla="*/ 1798879 h 5643804"/>
              <a:gd name="connsiteX2149" fmla="*/ 2707727 w 8366380"/>
              <a:gd name="connsiteY2149" fmla="*/ 1779111 h 5643804"/>
              <a:gd name="connsiteX2150" fmla="*/ 2687958 w 8366380"/>
              <a:gd name="connsiteY2150" fmla="*/ 1798879 h 5643804"/>
              <a:gd name="connsiteX2151" fmla="*/ 2707727 w 8366380"/>
              <a:gd name="connsiteY2151" fmla="*/ 1818648 h 5643804"/>
              <a:gd name="connsiteX2152" fmla="*/ 2514699 w 8366380"/>
              <a:gd name="connsiteY2152" fmla="*/ 1818648 h 5643804"/>
              <a:gd name="connsiteX2153" fmla="*/ 2534468 w 8366380"/>
              <a:gd name="connsiteY2153" fmla="*/ 1798879 h 5643804"/>
              <a:gd name="connsiteX2154" fmla="*/ 2514699 w 8366380"/>
              <a:gd name="connsiteY2154" fmla="*/ 1779111 h 5643804"/>
              <a:gd name="connsiteX2155" fmla="*/ 2494931 w 8366380"/>
              <a:gd name="connsiteY2155" fmla="*/ 1798879 h 5643804"/>
              <a:gd name="connsiteX2156" fmla="*/ 2514699 w 8366380"/>
              <a:gd name="connsiteY2156" fmla="*/ 1818648 h 5643804"/>
              <a:gd name="connsiteX2157" fmla="*/ 2321672 w 8366380"/>
              <a:gd name="connsiteY2157" fmla="*/ 1818648 h 5643804"/>
              <a:gd name="connsiteX2158" fmla="*/ 2341440 w 8366380"/>
              <a:gd name="connsiteY2158" fmla="*/ 1798879 h 5643804"/>
              <a:gd name="connsiteX2159" fmla="*/ 2321672 w 8366380"/>
              <a:gd name="connsiteY2159" fmla="*/ 1779111 h 5643804"/>
              <a:gd name="connsiteX2160" fmla="*/ 2301903 w 8366380"/>
              <a:gd name="connsiteY2160" fmla="*/ 1798879 h 5643804"/>
              <a:gd name="connsiteX2161" fmla="*/ 2321672 w 8366380"/>
              <a:gd name="connsiteY2161" fmla="*/ 1818648 h 5643804"/>
              <a:gd name="connsiteX2162" fmla="*/ 2128643 w 8366380"/>
              <a:gd name="connsiteY2162" fmla="*/ 1818648 h 5643804"/>
              <a:gd name="connsiteX2163" fmla="*/ 2148412 w 8366380"/>
              <a:gd name="connsiteY2163" fmla="*/ 1798879 h 5643804"/>
              <a:gd name="connsiteX2164" fmla="*/ 2128643 w 8366380"/>
              <a:gd name="connsiteY2164" fmla="*/ 1779111 h 5643804"/>
              <a:gd name="connsiteX2165" fmla="*/ 2108875 w 8366380"/>
              <a:gd name="connsiteY2165" fmla="*/ 1798879 h 5643804"/>
              <a:gd name="connsiteX2166" fmla="*/ 2128643 w 8366380"/>
              <a:gd name="connsiteY2166" fmla="*/ 1818648 h 5643804"/>
              <a:gd name="connsiteX2167" fmla="*/ 1935616 w 8366380"/>
              <a:gd name="connsiteY2167" fmla="*/ 1818648 h 5643804"/>
              <a:gd name="connsiteX2168" fmla="*/ 1955384 w 8366380"/>
              <a:gd name="connsiteY2168" fmla="*/ 1798879 h 5643804"/>
              <a:gd name="connsiteX2169" fmla="*/ 1935616 w 8366380"/>
              <a:gd name="connsiteY2169" fmla="*/ 1779111 h 5643804"/>
              <a:gd name="connsiteX2170" fmla="*/ 1915848 w 8366380"/>
              <a:gd name="connsiteY2170" fmla="*/ 1798879 h 5643804"/>
              <a:gd name="connsiteX2171" fmla="*/ 1935616 w 8366380"/>
              <a:gd name="connsiteY2171" fmla="*/ 1818648 h 5643804"/>
              <a:gd name="connsiteX2172" fmla="*/ 1727277 w 8366380"/>
              <a:gd name="connsiteY2172" fmla="*/ 1818648 h 5643804"/>
              <a:gd name="connsiteX2173" fmla="*/ 1747045 w 8366380"/>
              <a:gd name="connsiteY2173" fmla="*/ 1798879 h 5643804"/>
              <a:gd name="connsiteX2174" fmla="*/ 1727277 w 8366380"/>
              <a:gd name="connsiteY2174" fmla="*/ 1779111 h 5643804"/>
              <a:gd name="connsiteX2175" fmla="*/ 1707508 w 8366380"/>
              <a:gd name="connsiteY2175" fmla="*/ 1798879 h 5643804"/>
              <a:gd name="connsiteX2176" fmla="*/ 1727277 w 8366380"/>
              <a:gd name="connsiteY2176" fmla="*/ 1818648 h 5643804"/>
              <a:gd name="connsiteX2177" fmla="*/ 1534249 w 8366380"/>
              <a:gd name="connsiteY2177" fmla="*/ 1818648 h 5643804"/>
              <a:gd name="connsiteX2178" fmla="*/ 1554018 w 8366380"/>
              <a:gd name="connsiteY2178" fmla="*/ 1798879 h 5643804"/>
              <a:gd name="connsiteX2179" fmla="*/ 1534249 w 8366380"/>
              <a:gd name="connsiteY2179" fmla="*/ 1779111 h 5643804"/>
              <a:gd name="connsiteX2180" fmla="*/ 1514481 w 8366380"/>
              <a:gd name="connsiteY2180" fmla="*/ 1798879 h 5643804"/>
              <a:gd name="connsiteX2181" fmla="*/ 1534249 w 8366380"/>
              <a:gd name="connsiteY2181" fmla="*/ 1818648 h 5643804"/>
              <a:gd name="connsiteX2182" fmla="*/ 1341222 w 8366380"/>
              <a:gd name="connsiteY2182" fmla="*/ 1818648 h 5643804"/>
              <a:gd name="connsiteX2183" fmla="*/ 1360990 w 8366380"/>
              <a:gd name="connsiteY2183" fmla="*/ 1798879 h 5643804"/>
              <a:gd name="connsiteX2184" fmla="*/ 1341222 w 8366380"/>
              <a:gd name="connsiteY2184" fmla="*/ 1779111 h 5643804"/>
              <a:gd name="connsiteX2185" fmla="*/ 1321453 w 8366380"/>
              <a:gd name="connsiteY2185" fmla="*/ 1798879 h 5643804"/>
              <a:gd name="connsiteX2186" fmla="*/ 1341222 w 8366380"/>
              <a:gd name="connsiteY2186" fmla="*/ 1818648 h 5643804"/>
              <a:gd name="connsiteX2187" fmla="*/ 1148193 w 8366380"/>
              <a:gd name="connsiteY2187" fmla="*/ 1818648 h 5643804"/>
              <a:gd name="connsiteX2188" fmla="*/ 1167962 w 8366380"/>
              <a:gd name="connsiteY2188" fmla="*/ 1798879 h 5643804"/>
              <a:gd name="connsiteX2189" fmla="*/ 1148193 w 8366380"/>
              <a:gd name="connsiteY2189" fmla="*/ 1779111 h 5643804"/>
              <a:gd name="connsiteX2190" fmla="*/ 1128425 w 8366380"/>
              <a:gd name="connsiteY2190" fmla="*/ 1798879 h 5643804"/>
              <a:gd name="connsiteX2191" fmla="*/ 1148193 w 8366380"/>
              <a:gd name="connsiteY2191" fmla="*/ 1818648 h 5643804"/>
              <a:gd name="connsiteX2192" fmla="*/ 955166 w 8366380"/>
              <a:gd name="connsiteY2192" fmla="*/ 1818648 h 5643804"/>
              <a:gd name="connsiteX2193" fmla="*/ 974934 w 8366380"/>
              <a:gd name="connsiteY2193" fmla="*/ 1798879 h 5643804"/>
              <a:gd name="connsiteX2194" fmla="*/ 955166 w 8366380"/>
              <a:gd name="connsiteY2194" fmla="*/ 1779111 h 5643804"/>
              <a:gd name="connsiteX2195" fmla="*/ 935398 w 8366380"/>
              <a:gd name="connsiteY2195" fmla="*/ 1798879 h 5643804"/>
              <a:gd name="connsiteX2196" fmla="*/ 955166 w 8366380"/>
              <a:gd name="connsiteY2196" fmla="*/ 1818648 h 5643804"/>
              <a:gd name="connsiteX2197" fmla="*/ 762138 w 8366380"/>
              <a:gd name="connsiteY2197" fmla="*/ 1818648 h 5643804"/>
              <a:gd name="connsiteX2198" fmla="*/ 781907 w 8366380"/>
              <a:gd name="connsiteY2198" fmla="*/ 1798879 h 5643804"/>
              <a:gd name="connsiteX2199" fmla="*/ 762138 w 8366380"/>
              <a:gd name="connsiteY2199" fmla="*/ 1779111 h 5643804"/>
              <a:gd name="connsiteX2200" fmla="*/ 742370 w 8366380"/>
              <a:gd name="connsiteY2200" fmla="*/ 1798879 h 5643804"/>
              <a:gd name="connsiteX2201" fmla="*/ 762138 w 8366380"/>
              <a:gd name="connsiteY2201" fmla="*/ 1818648 h 5643804"/>
              <a:gd name="connsiteX2202" fmla="*/ 569111 w 8366380"/>
              <a:gd name="connsiteY2202" fmla="*/ 1818648 h 5643804"/>
              <a:gd name="connsiteX2203" fmla="*/ 588879 w 8366380"/>
              <a:gd name="connsiteY2203" fmla="*/ 1798879 h 5643804"/>
              <a:gd name="connsiteX2204" fmla="*/ 569111 w 8366380"/>
              <a:gd name="connsiteY2204" fmla="*/ 1779111 h 5643804"/>
              <a:gd name="connsiteX2205" fmla="*/ 549343 w 8366380"/>
              <a:gd name="connsiteY2205" fmla="*/ 1798879 h 5643804"/>
              <a:gd name="connsiteX2206" fmla="*/ 569111 w 8366380"/>
              <a:gd name="connsiteY2206" fmla="*/ 1818648 h 5643804"/>
              <a:gd name="connsiteX2207" fmla="*/ 376082 w 8366380"/>
              <a:gd name="connsiteY2207" fmla="*/ 1818648 h 5643804"/>
              <a:gd name="connsiteX2208" fmla="*/ 395851 w 8366380"/>
              <a:gd name="connsiteY2208" fmla="*/ 1798879 h 5643804"/>
              <a:gd name="connsiteX2209" fmla="*/ 376082 w 8366380"/>
              <a:gd name="connsiteY2209" fmla="*/ 1779111 h 5643804"/>
              <a:gd name="connsiteX2210" fmla="*/ 356314 w 8366380"/>
              <a:gd name="connsiteY2210" fmla="*/ 1798879 h 5643804"/>
              <a:gd name="connsiteX2211" fmla="*/ 376082 w 8366380"/>
              <a:gd name="connsiteY2211" fmla="*/ 1818648 h 5643804"/>
              <a:gd name="connsiteX2212" fmla="*/ 183055 w 8366380"/>
              <a:gd name="connsiteY2212" fmla="*/ 1818648 h 5643804"/>
              <a:gd name="connsiteX2213" fmla="*/ 202823 w 8366380"/>
              <a:gd name="connsiteY2213" fmla="*/ 1798879 h 5643804"/>
              <a:gd name="connsiteX2214" fmla="*/ 183055 w 8366380"/>
              <a:gd name="connsiteY2214" fmla="*/ 1779111 h 5643804"/>
              <a:gd name="connsiteX2215" fmla="*/ 163287 w 8366380"/>
              <a:gd name="connsiteY2215" fmla="*/ 1798879 h 5643804"/>
              <a:gd name="connsiteX2216" fmla="*/ 183055 w 8366380"/>
              <a:gd name="connsiteY2216" fmla="*/ 1818648 h 5643804"/>
              <a:gd name="connsiteX2217" fmla="*/ 0 w 8366380"/>
              <a:gd name="connsiteY2217" fmla="*/ 2051737 h 5643804"/>
              <a:gd name="connsiteX2218" fmla="*/ 4006 w 8366380"/>
              <a:gd name="connsiteY2218" fmla="*/ 2050078 h 5643804"/>
              <a:gd name="connsiteX2219" fmla="*/ 9796 w 8366380"/>
              <a:gd name="connsiteY2219" fmla="*/ 2036099 h 5643804"/>
              <a:gd name="connsiteX2220" fmla="*/ 4006 w 8366380"/>
              <a:gd name="connsiteY2220" fmla="*/ 2022121 h 5643804"/>
              <a:gd name="connsiteX2221" fmla="*/ 0 w 8366380"/>
              <a:gd name="connsiteY2221" fmla="*/ 2020462 h 5643804"/>
              <a:gd name="connsiteX2222" fmla="*/ 8349367 w 8366380"/>
              <a:gd name="connsiteY2222" fmla="*/ 2055868 h 5643804"/>
              <a:gd name="connsiteX2223" fmla="*/ 8363345 w 8366380"/>
              <a:gd name="connsiteY2223" fmla="*/ 2050078 h 5643804"/>
              <a:gd name="connsiteX2224" fmla="*/ 8366380 w 8366380"/>
              <a:gd name="connsiteY2224" fmla="*/ 2042750 h 5643804"/>
              <a:gd name="connsiteX2225" fmla="*/ 8366380 w 8366380"/>
              <a:gd name="connsiteY2225" fmla="*/ 2029448 h 5643804"/>
              <a:gd name="connsiteX2226" fmla="*/ 8363345 w 8366380"/>
              <a:gd name="connsiteY2226" fmla="*/ 2022121 h 5643804"/>
              <a:gd name="connsiteX2227" fmla="*/ 8349367 w 8366380"/>
              <a:gd name="connsiteY2227" fmla="*/ 2016331 h 5643804"/>
              <a:gd name="connsiteX2228" fmla="*/ 8329598 w 8366380"/>
              <a:gd name="connsiteY2228" fmla="*/ 2036099 h 5643804"/>
              <a:gd name="connsiteX2229" fmla="*/ 8349367 w 8366380"/>
              <a:gd name="connsiteY2229" fmla="*/ 2055868 h 5643804"/>
              <a:gd name="connsiteX2230" fmla="*/ 8156338 w 8366380"/>
              <a:gd name="connsiteY2230" fmla="*/ 2055868 h 5643804"/>
              <a:gd name="connsiteX2231" fmla="*/ 8176107 w 8366380"/>
              <a:gd name="connsiteY2231" fmla="*/ 2036099 h 5643804"/>
              <a:gd name="connsiteX2232" fmla="*/ 8156338 w 8366380"/>
              <a:gd name="connsiteY2232" fmla="*/ 2016331 h 5643804"/>
              <a:gd name="connsiteX2233" fmla="*/ 8136570 w 8366380"/>
              <a:gd name="connsiteY2233" fmla="*/ 2036099 h 5643804"/>
              <a:gd name="connsiteX2234" fmla="*/ 8156338 w 8366380"/>
              <a:gd name="connsiteY2234" fmla="*/ 2055868 h 5643804"/>
              <a:gd name="connsiteX2235" fmla="*/ 7963311 w 8366380"/>
              <a:gd name="connsiteY2235" fmla="*/ 2055868 h 5643804"/>
              <a:gd name="connsiteX2236" fmla="*/ 7983079 w 8366380"/>
              <a:gd name="connsiteY2236" fmla="*/ 2036099 h 5643804"/>
              <a:gd name="connsiteX2237" fmla="*/ 7963311 w 8366380"/>
              <a:gd name="connsiteY2237" fmla="*/ 2016331 h 5643804"/>
              <a:gd name="connsiteX2238" fmla="*/ 7943543 w 8366380"/>
              <a:gd name="connsiteY2238" fmla="*/ 2036099 h 5643804"/>
              <a:gd name="connsiteX2239" fmla="*/ 7963311 w 8366380"/>
              <a:gd name="connsiteY2239" fmla="*/ 2055868 h 5643804"/>
              <a:gd name="connsiteX2240" fmla="*/ 7770283 w 8366380"/>
              <a:gd name="connsiteY2240" fmla="*/ 2055868 h 5643804"/>
              <a:gd name="connsiteX2241" fmla="*/ 7790052 w 8366380"/>
              <a:gd name="connsiteY2241" fmla="*/ 2036099 h 5643804"/>
              <a:gd name="connsiteX2242" fmla="*/ 7770283 w 8366380"/>
              <a:gd name="connsiteY2242" fmla="*/ 2016331 h 5643804"/>
              <a:gd name="connsiteX2243" fmla="*/ 7750515 w 8366380"/>
              <a:gd name="connsiteY2243" fmla="*/ 2036099 h 5643804"/>
              <a:gd name="connsiteX2244" fmla="*/ 7770283 w 8366380"/>
              <a:gd name="connsiteY2244" fmla="*/ 2055868 h 5643804"/>
              <a:gd name="connsiteX2245" fmla="*/ 7577256 w 8366380"/>
              <a:gd name="connsiteY2245" fmla="*/ 2055868 h 5643804"/>
              <a:gd name="connsiteX2246" fmla="*/ 7597024 w 8366380"/>
              <a:gd name="connsiteY2246" fmla="*/ 2036099 h 5643804"/>
              <a:gd name="connsiteX2247" fmla="*/ 7577256 w 8366380"/>
              <a:gd name="connsiteY2247" fmla="*/ 2016331 h 5643804"/>
              <a:gd name="connsiteX2248" fmla="*/ 7557488 w 8366380"/>
              <a:gd name="connsiteY2248" fmla="*/ 2036099 h 5643804"/>
              <a:gd name="connsiteX2249" fmla="*/ 7577256 w 8366380"/>
              <a:gd name="connsiteY2249" fmla="*/ 2055868 h 5643804"/>
              <a:gd name="connsiteX2250" fmla="*/ 7384228 w 8366380"/>
              <a:gd name="connsiteY2250" fmla="*/ 2055868 h 5643804"/>
              <a:gd name="connsiteX2251" fmla="*/ 7403996 w 8366380"/>
              <a:gd name="connsiteY2251" fmla="*/ 2036099 h 5643804"/>
              <a:gd name="connsiteX2252" fmla="*/ 7384228 w 8366380"/>
              <a:gd name="connsiteY2252" fmla="*/ 2016331 h 5643804"/>
              <a:gd name="connsiteX2253" fmla="*/ 7364459 w 8366380"/>
              <a:gd name="connsiteY2253" fmla="*/ 2036099 h 5643804"/>
              <a:gd name="connsiteX2254" fmla="*/ 7384228 w 8366380"/>
              <a:gd name="connsiteY2254" fmla="*/ 2055868 h 5643804"/>
              <a:gd name="connsiteX2255" fmla="*/ 7191200 w 8366380"/>
              <a:gd name="connsiteY2255" fmla="*/ 2055868 h 5643804"/>
              <a:gd name="connsiteX2256" fmla="*/ 7210968 w 8366380"/>
              <a:gd name="connsiteY2256" fmla="*/ 2036099 h 5643804"/>
              <a:gd name="connsiteX2257" fmla="*/ 7191200 w 8366380"/>
              <a:gd name="connsiteY2257" fmla="*/ 2016331 h 5643804"/>
              <a:gd name="connsiteX2258" fmla="*/ 7171432 w 8366380"/>
              <a:gd name="connsiteY2258" fmla="*/ 2036099 h 5643804"/>
              <a:gd name="connsiteX2259" fmla="*/ 7191200 w 8366380"/>
              <a:gd name="connsiteY2259" fmla="*/ 2055868 h 5643804"/>
              <a:gd name="connsiteX2260" fmla="*/ 6998173 w 8366380"/>
              <a:gd name="connsiteY2260" fmla="*/ 2055868 h 5643804"/>
              <a:gd name="connsiteX2261" fmla="*/ 7017941 w 8366380"/>
              <a:gd name="connsiteY2261" fmla="*/ 2036099 h 5643804"/>
              <a:gd name="connsiteX2262" fmla="*/ 6998173 w 8366380"/>
              <a:gd name="connsiteY2262" fmla="*/ 2016331 h 5643804"/>
              <a:gd name="connsiteX2263" fmla="*/ 6978404 w 8366380"/>
              <a:gd name="connsiteY2263" fmla="*/ 2036099 h 5643804"/>
              <a:gd name="connsiteX2264" fmla="*/ 6998173 w 8366380"/>
              <a:gd name="connsiteY2264" fmla="*/ 2055868 h 5643804"/>
              <a:gd name="connsiteX2265" fmla="*/ 6805144 w 8366380"/>
              <a:gd name="connsiteY2265" fmla="*/ 2055868 h 5643804"/>
              <a:gd name="connsiteX2266" fmla="*/ 6824913 w 8366380"/>
              <a:gd name="connsiteY2266" fmla="*/ 2036099 h 5643804"/>
              <a:gd name="connsiteX2267" fmla="*/ 6805144 w 8366380"/>
              <a:gd name="connsiteY2267" fmla="*/ 2016331 h 5643804"/>
              <a:gd name="connsiteX2268" fmla="*/ 6785376 w 8366380"/>
              <a:gd name="connsiteY2268" fmla="*/ 2036099 h 5643804"/>
              <a:gd name="connsiteX2269" fmla="*/ 6805144 w 8366380"/>
              <a:gd name="connsiteY2269" fmla="*/ 2055868 h 5643804"/>
              <a:gd name="connsiteX2270" fmla="*/ 6612117 w 8366380"/>
              <a:gd name="connsiteY2270" fmla="*/ 2055868 h 5643804"/>
              <a:gd name="connsiteX2271" fmla="*/ 6631885 w 8366380"/>
              <a:gd name="connsiteY2271" fmla="*/ 2036099 h 5643804"/>
              <a:gd name="connsiteX2272" fmla="*/ 6612117 w 8366380"/>
              <a:gd name="connsiteY2272" fmla="*/ 2016331 h 5643804"/>
              <a:gd name="connsiteX2273" fmla="*/ 6592348 w 8366380"/>
              <a:gd name="connsiteY2273" fmla="*/ 2036099 h 5643804"/>
              <a:gd name="connsiteX2274" fmla="*/ 6612117 w 8366380"/>
              <a:gd name="connsiteY2274" fmla="*/ 2055868 h 5643804"/>
              <a:gd name="connsiteX2275" fmla="*/ 6403778 w 8366380"/>
              <a:gd name="connsiteY2275" fmla="*/ 2055868 h 5643804"/>
              <a:gd name="connsiteX2276" fmla="*/ 6423546 w 8366380"/>
              <a:gd name="connsiteY2276" fmla="*/ 2036099 h 5643804"/>
              <a:gd name="connsiteX2277" fmla="*/ 6403778 w 8366380"/>
              <a:gd name="connsiteY2277" fmla="*/ 2016331 h 5643804"/>
              <a:gd name="connsiteX2278" fmla="*/ 6384009 w 8366380"/>
              <a:gd name="connsiteY2278" fmla="*/ 2036099 h 5643804"/>
              <a:gd name="connsiteX2279" fmla="*/ 6403778 w 8366380"/>
              <a:gd name="connsiteY2279" fmla="*/ 2055868 h 5643804"/>
              <a:gd name="connsiteX2280" fmla="*/ 6210750 w 8366380"/>
              <a:gd name="connsiteY2280" fmla="*/ 2055868 h 5643804"/>
              <a:gd name="connsiteX2281" fmla="*/ 6230519 w 8366380"/>
              <a:gd name="connsiteY2281" fmla="*/ 2036099 h 5643804"/>
              <a:gd name="connsiteX2282" fmla="*/ 6210750 w 8366380"/>
              <a:gd name="connsiteY2282" fmla="*/ 2016331 h 5643804"/>
              <a:gd name="connsiteX2283" fmla="*/ 6190982 w 8366380"/>
              <a:gd name="connsiteY2283" fmla="*/ 2036099 h 5643804"/>
              <a:gd name="connsiteX2284" fmla="*/ 6210750 w 8366380"/>
              <a:gd name="connsiteY2284" fmla="*/ 2055868 h 5643804"/>
              <a:gd name="connsiteX2285" fmla="*/ 6017723 w 8366380"/>
              <a:gd name="connsiteY2285" fmla="*/ 2055868 h 5643804"/>
              <a:gd name="connsiteX2286" fmla="*/ 6037491 w 8366380"/>
              <a:gd name="connsiteY2286" fmla="*/ 2036099 h 5643804"/>
              <a:gd name="connsiteX2287" fmla="*/ 6017723 w 8366380"/>
              <a:gd name="connsiteY2287" fmla="*/ 2016331 h 5643804"/>
              <a:gd name="connsiteX2288" fmla="*/ 5997954 w 8366380"/>
              <a:gd name="connsiteY2288" fmla="*/ 2036099 h 5643804"/>
              <a:gd name="connsiteX2289" fmla="*/ 6017723 w 8366380"/>
              <a:gd name="connsiteY2289" fmla="*/ 2055868 h 5643804"/>
              <a:gd name="connsiteX2290" fmla="*/ 5824694 w 8366380"/>
              <a:gd name="connsiteY2290" fmla="*/ 2055868 h 5643804"/>
              <a:gd name="connsiteX2291" fmla="*/ 5844463 w 8366380"/>
              <a:gd name="connsiteY2291" fmla="*/ 2036099 h 5643804"/>
              <a:gd name="connsiteX2292" fmla="*/ 5824694 w 8366380"/>
              <a:gd name="connsiteY2292" fmla="*/ 2016331 h 5643804"/>
              <a:gd name="connsiteX2293" fmla="*/ 5804926 w 8366380"/>
              <a:gd name="connsiteY2293" fmla="*/ 2036099 h 5643804"/>
              <a:gd name="connsiteX2294" fmla="*/ 5824694 w 8366380"/>
              <a:gd name="connsiteY2294" fmla="*/ 2055868 h 5643804"/>
              <a:gd name="connsiteX2295" fmla="*/ 5631667 w 8366380"/>
              <a:gd name="connsiteY2295" fmla="*/ 2055868 h 5643804"/>
              <a:gd name="connsiteX2296" fmla="*/ 5651435 w 8366380"/>
              <a:gd name="connsiteY2296" fmla="*/ 2036099 h 5643804"/>
              <a:gd name="connsiteX2297" fmla="*/ 5631667 w 8366380"/>
              <a:gd name="connsiteY2297" fmla="*/ 2016331 h 5643804"/>
              <a:gd name="connsiteX2298" fmla="*/ 5611899 w 8366380"/>
              <a:gd name="connsiteY2298" fmla="*/ 2036099 h 5643804"/>
              <a:gd name="connsiteX2299" fmla="*/ 5631667 w 8366380"/>
              <a:gd name="connsiteY2299" fmla="*/ 2055868 h 5643804"/>
              <a:gd name="connsiteX2300" fmla="*/ 5438639 w 8366380"/>
              <a:gd name="connsiteY2300" fmla="*/ 2055868 h 5643804"/>
              <a:gd name="connsiteX2301" fmla="*/ 5458408 w 8366380"/>
              <a:gd name="connsiteY2301" fmla="*/ 2036099 h 5643804"/>
              <a:gd name="connsiteX2302" fmla="*/ 5438639 w 8366380"/>
              <a:gd name="connsiteY2302" fmla="*/ 2016331 h 5643804"/>
              <a:gd name="connsiteX2303" fmla="*/ 5418871 w 8366380"/>
              <a:gd name="connsiteY2303" fmla="*/ 2036099 h 5643804"/>
              <a:gd name="connsiteX2304" fmla="*/ 5438639 w 8366380"/>
              <a:gd name="connsiteY2304" fmla="*/ 2055868 h 5643804"/>
              <a:gd name="connsiteX2305" fmla="*/ 5245612 w 8366380"/>
              <a:gd name="connsiteY2305" fmla="*/ 2055868 h 5643804"/>
              <a:gd name="connsiteX2306" fmla="*/ 5265380 w 8366380"/>
              <a:gd name="connsiteY2306" fmla="*/ 2036099 h 5643804"/>
              <a:gd name="connsiteX2307" fmla="*/ 5245612 w 8366380"/>
              <a:gd name="connsiteY2307" fmla="*/ 2016331 h 5643804"/>
              <a:gd name="connsiteX2308" fmla="*/ 5225843 w 8366380"/>
              <a:gd name="connsiteY2308" fmla="*/ 2036099 h 5643804"/>
              <a:gd name="connsiteX2309" fmla="*/ 5245612 w 8366380"/>
              <a:gd name="connsiteY2309" fmla="*/ 2055868 h 5643804"/>
              <a:gd name="connsiteX2310" fmla="*/ 5052584 w 8366380"/>
              <a:gd name="connsiteY2310" fmla="*/ 2055868 h 5643804"/>
              <a:gd name="connsiteX2311" fmla="*/ 5072353 w 8366380"/>
              <a:gd name="connsiteY2311" fmla="*/ 2036099 h 5643804"/>
              <a:gd name="connsiteX2312" fmla="*/ 5052584 w 8366380"/>
              <a:gd name="connsiteY2312" fmla="*/ 2016331 h 5643804"/>
              <a:gd name="connsiteX2313" fmla="*/ 5032815 w 8366380"/>
              <a:gd name="connsiteY2313" fmla="*/ 2036099 h 5643804"/>
              <a:gd name="connsiteX2314" fmla="*/ 5052584 w 8366380"/>
              <a:gd name="connsiteY2314" fmla="*/ 2055868 h 5643804"/>
              <a:gd name="connsiteX2315" fmla="*/ 4859557 w 8366380"/>
              <a:gd name="connsiteY2315" fmla="*/ 2055868 h 5643804"/>
              <a:gd name="connsiteX2316" fmla="*/ 4879324 w 8366380"/>
              <a:gd name="connsiteY2316" fmla="*/ 2036099 h 5643804"/>
              <a:gd name="connsiteX2317" fmla="*/ 4859557 w 8366380"/>
              <a:gd name="connsiteY2317" fmla="*/ 2016331 h 5643804"/>
              <a:gd name="connsiteX2318" fmla="*/ 4839789 w 8366380"/>
              <a:gd name="connsiteY2318" fmla="*/ 2036099 h 5643804"/>
              <a:gd name="connsiteX2319" fmla="*/ 4859557 w 8366380"/>
              <a:gd name="connsiteY2319" fmla="*/ 2055868 h 5643804"/>
              <a:gd name="connsiteX2320" fmla="*/ 4666528 w 8366380"/>
              <a:gd name="connsiteY2320" fmla="*/ 2055868 h 5643804"/>
              <a:gd name="connsiteX2321" fmla="*/ 4686297 w 8366380"/>
              <a:gd name="connsiteY2321" fmla="*/ 2036099 h 5643804"/>
              <a:gd name="connsiteX2322" fmla="*/ 4666528 w 8366380"/>
              <a:gd name="connsiteY2322" fmla="*/ 2016331 h 5643804"/>
              <a:gd name="connsiteX2323" fmla="*/ 4646761 w 8366380"/>
              <a:gd name="connsiteY2323" fmla="*/ 2036099 h 5643804"/>
              <a:gd name="connsiteX2324" fmla="*/ 4666528 w 8366380"/>
              <a:gd name="connsiteY2324" fmla="*/ 2055868 h 5643804"/>
              <a:gd name="connsiteX2325" fmla="*/ 4473501 w 8366380"/>
              <a:gd name="connsiteY2325" fmla="*/ 2055868 h 5643804"/>
              <a:gd name="connsiteX2326" fmla="*/ 4493269 w 8366380"/>
              <a:gd name="connsiteY2326" fmla="*/ 2036099 h 5643804"/>
              <a:gd name="connsiteX2327" fmla="*/ 4473501 w 8366380"/>
              <a:gd name="connsiteY2327" fmla="*/ 2016331 h 5643804"/>
              <a:gd name="connsiteX2328" fmla="*/ 4453732 w 8366380"/>
              <a:gd name="connsiteY2328" fmla="*/ 2036099 h 5643804"/>
              <a:gd name="connsiteX2329" fmla="*/ 4473501 w 8366380"/>
              <a:gd name="connsiteY2329" fmla="*/ 2055868 h 5643804"/>
              <a:gd name="connsiteX2330" fmla="*/ 4280474 w 8366380"/>
              <a:gd name="connsiteY2330" fmla="*/ 2055868 h 5643804"/>
              <a:gd name="connsiteX2331" fmla="*/ 4300242 w 8366380"/>
              <a:gd name="connsiteY2331" fmla="*/ 2036099 h 5643804"/>
              <a:gd name="connsiteX2332" fmla="*/ 4280474 w 8366380"/>
              <a:gd name="connsiteY2332" fmla="*/ 2016331 h 5643804"/>
              <a:gd name="connsiteX2333" fmla="*/ 4260705 w 8366380"/>
              <a:gd name="connsiteY2333" fmla="*/ 2036099 h 5643804"/>
              <a:gd name="connsiteX2334" fmla="*/ 4280474 w 8366380"/>
              <a:gd name="connsiteY2334" fmla="*/ 2055868 h 5643804"/>
              <a:gd name="connsiteX2335" fmla="*/ 4058922 w 8366380"/>
              <a:gd name="connsiteY2335" fmla="*/ 2055868 h 5643804"/>
              <a:gd name="connsiteX2336" fmla="*/ 4078690 w 8366380"/>
              <a:gd name="connsiteY2336" fmla="*/ 2036099 h 5643804"/>
              <a:gd name="connsiteX2337" fmla="*/ 4058922 w 8366380"/>
              <a:gd name="connsiteY2337" fmla="*/ 2016331 h 5643804"/>
              <a:gd name="connsiteX2338" fmla="*/ 4039153 w 8366380"/>
              <a:gd name="connsiteY2338" fmla="*/ 2036099 h 5643804"/>
              <a:gd name="connsiteX2339" fmla="*/ 4058922 w 8366380"/>
              <a:gd name="connsiteY2339" fmla="*/ 2055868 h 5643804"/>
              <a:gd name="connsiteX2340" fmla="*/ 3865894 w 8366380"/>
              <a:gd name="connsiteY2340" fmla="*/ 2055868 h 5643804"/>
              <a:gd name="connsiteX2341" fmla="*/ 3885662 w 8366380"/>
              <a:gd name="connsiteY2341" fmla="*/ 2036099 h 5643804"/>
              <a:gd name="connsiteX2342" fmla="*/ 3865894 w 8366380"/>
              <a:gd name="connsiteY2342" fmla="*/ 2016331 h 5643804"/>
              <a:gd name="connsiteX2343" fmla="*/ 3846126 w 8366380"/>
              <a:gd name="connsiteY2343" fmla="*/ 2036099 h 5643804"/>
              <a:gd name="connsiteX2344" fmla="*/ 3865894 w 8366380"/>
              <a:gd name="connsiteY2344" fmla="*/ 2055868 h 5643804"/>
              <a:gd name="connsiteX2345" fmla="*/ 3672866 w 8366380"/>
              <a:gd name="connsiteY2345" fmla="*/ 2055868 h 5643804"/>
              <a:gd name="connsiteX2346" fmla="*/ 3692634 w 8366380"/>
              <a:gd name="connsiteY2346" fmla="*/ 2036099 h 5643804"/>
              <a:gd name="connsiteX2347" fmla="*/ 3672866 w 8366380"/>
              <a:gd name="connsiteY2347" fmla="*/ 2016331 h 5643804"/>
              <a:gd name="connsiteX2348" fmla="*/ 3653098 w 8366380"/>
              <a:gd name="connsiteY2348" fmla="*/ 2036099 h 5643804"/>
              <a:gd name="connsiteX2349" fmla="*/ 3672866 w 8366380"/>
              <a:gd name="connsiteY2349" fmla="*/ 2055868 h 5643804"/>
              <a:gd name="connsiteX2350" fmla="*/ 3479838 w 8366380"/>
              <a:gd name="connsiteY2350" fmla="*/ 2055868 h 5643804"/>
              <a:gd name="connsiteX2351" fmla="*/ 3499606 w 8366380"/>
              <a:gd name="connsiteY2351" fmla="*/ 2036099 h 5643804"/>
              <a:gd name="connsiteX2352" fmla="*/ 3479838 w 8366380"/>
              <a:gd name="connsiteY2352" fmla="*/ 2016331 h 5643804"/>
              <a:gd name="connsiteX2353" fmla="*/ 3460069 w 8366380"/>
              <a:gd name="connsiteY2353" fmla="*/ 2036099 h 5643804"/>
              <a:gd name="connsiteX2354" fmla="*/ 3479838 w 8366380"/>
              <a:gd name="connsiteY2354" fmla="*/ 2055868 h 5643804"/>
              <a:gd name="connsiteX2355" fmla="*/ 3286810 w 8366380"/>
              <a:gd name="connsiteY2355" fmla="*/ 2055868 h 5643804"/>
              <a:gd name="connsiteX2356" fmla="*/ 3306579 w 8366380"/>
              <a:gd name="connsiteY2356" fmla="*/ 2036099 h 5643804"/>
              <a:gd name="connsiteX2357" fmla="*/ 3286810 w 8366380"/>
              <a:gd name="connsiteY2357" fmla="*/ 2016331 h 5643804"/>
              <a:gd name="connsiteX2358" fmla="*/ 3267042 w 8366380"/>
              <a:gd name="connsiteY2358" fmla="*/ 2036099 h 5643804"/>
              <a:gd name="connsiteX2359" fmla="*/ 3286810 w 8366380"/>
              <a:gd name="connsiteY2359" fmla="*/ 2055868 h 5643804"/>
              <a:gd name="connsiteX2360" fmla="*/ 3093783 w 8366380"/>
              <a:gd name="connsiteY2360" fmla="*/ 2055868 h 5643804"/>
              <a:gd name="connsiteX2361" fmla="*/ 3113551 w 8366380"/>
              <a:gd name="connsiteY2361" fmla="*/ 2036099 h 5643804"/>
              <a:gd name="connsiteX2362" fmla="*/ 3093783 w 8366380"/>
              <a:gd name="connsiteY2362" fmla="*/ 2016331 h 5643804"/>
              <a:gd name="connsiteX2363" fmla="*/ 3074014 w 8366380"/>
              <a:gd name="connsiteY2363" fmla="*/ 2036099 h 5643804"/>
              <a:gd name="connsiteX2364" fmla="*/ 3093783 w 8366380"/>
              <a:gd name="connsiteY2364" fmla="*/ 2055868 h 5643804"/>
              <a:gd name="connsiteX2365" fmla="*/ 2900755 w 8366380"/>
              <a:gd name="connsiteY2365" fmla="*/ 2055868 h 5643804"/>
              <a:gd name="connsiteX2366" fmla="*/ 2920524 w 8366380"/>
              <a:gd name="connsiteY2366" fmla="*/ 2036099 h 5643804"/>
              <a:gd name="connsiteX2367" fmla="*/ 2900755 w 8366380"/>
              <a:gd name="connsiteY2367" fmla="*/ 2016331 h 5643804"/>
              <a:gd name="connsiteX2368" fmla="*/ 2880987 w 8366380"/>
              <a:gd name="connsiteY2368" fmla="*/ 2036099 h 5643804"/>
              <a:gd name="connsiteX2369" fmla="*/ 2900755 w 8366380"/>
              <a:gd name="connsiteY2369" fmla="*/ 2055868 h 5643804"/>
              <a:gd name="connsiteX2370" fmla="*/ 2707727 w 8366380"/>
              <a:gd name="connsiteY2370" fmla="*/ 2055868 h 5643804"/>
              <a:gd name="connsiteX2371" fmla="*/ 2727495 w 8366380"/>
              <a:gd name="connsiteY2371" fmla="*/ 2036099 h 5643804"/>
              <a:gd name="connsiteX2372" fmla="*/ 2707727 w 8366380"/>
              <a:gd name="connsiteY2372" fmla="*/ 2016331 h 5643804"/>
              <a:gd name="connsiteX2373" fmla="*/ 2687958 w 8366380"/>
              <a:gd name="connsiteY2373" fmla="*/ 2036099 h 5643804"/>
              <a:gd name="connsiteX2374" fmla="*/ 2707727 w 8366380"/>
              <a:gd name="connsiteY2374" fmla="*/ 2055868 h 5643804"/>
              <a:gd name="connsiteX2375" fmla="*/ 2514699 w 8366380"/>
              <a:gd name="connsiteY2375" fmla="*/ 2055868 h 5643804"/>
              <a:gd name="connsiteX2376" fmla="*/ 2534468 w 8366380"/>
              <a:gd name="connsiteY2376" fmla="*/ 2036099 h 5643804"/>
              <a:gd name="connsiteX2377" fmla="*/ 2514699 w 8366380"/>
              <a:gd name="connsiteY2377" fmla="*/ 2016331 h 5643804"/>
              <a:gd name="connsiteX2378" fmla="*/ 2494931 w 8366380"/>
              <a:gd name="connsiteY2378" fmla="*/ 2036099 h 5643804"/>
              <a:gd name="connsiteX2379" fmla="*/ 2514699 w 8366380"/>
              <a:gd name="connsiteY2379" fmla="*/ 2055868 h 5643804"/>
              <a:gd name="connsiteX2380" fmla="*/ 2321672 w 8366380"/>
              <a:gd name="connsiteY2380" fmla="*/ 2055868 h 5643804"/>
              <a:gd name="connsiteX2381" fmla="*/ 2341440 w 8366380"/>
              <a:gd name="connsiteY2381" fmla="*/ 2036099 h 5643804"/>
              <a:gd name="connsiteX2382" fmla="*/ 2321672 w 8366380"/>
              <a:gd name="connsiteY2382" fmla="*/ 2016331 h 5643804"/>
              <a:gd name="connsiteX2383" fmla="*/ 2301903 w 8366380"/>
              <a:gd name="connsiteY2383" fmla="*/ 2036099 h 5643804"/>
              <a:gd name="connsiteX2384" fmla="*/ 2321672 w 8366380"/>
              <a:gd name="connsiteY2384" fmla="*/ 2055868 h 5643804"/>
              <a:gd name="connsiteX2385" fmla="*/ 2128643 w 8366380"/>
              <a:gd name="connsiteY2385" fmla="*/ 2055868 h 5643804"/>
              <a:gd name="connsiteX2386" fmla="*/ 2148412 w 8366380"/>
              <a:gd name="connsiteY2386" fmla="*/ 2036099 h 5643804"/>
              <a:gd name="connsiteX2387" fmla="*/ 2128643 w 8366380"/>
              <a:gd name="connsiteY2387" fmla="*/ 2016331 h 5643804"/>
              <a:gd name="connsiteX2388" fmla="*/ 2108875 w 8366380"/>
              <a:gd name="connsiteY2388" fmla="*/ 2036099 h 5643804"/>
              <a:gd name="connsiteX2389" fmla="*/ 2128643 w 8366380"/>
              <a:gd name="connsiteY2389" fmla="*/ 2055868 h 5643804"/>
              <a:gd name="connsiteX2390" fmla="*/ 1935616 w 8366380"/>
              <a:gd name="connsiteY2390" fmla="*/ 2055868 h 5643804"/>
              <a:gd name="connsiteX2391" fmla="*/ 1955384 w 8366380"/>
              <a:gd name="connsiteY2391" fmla="*/ 2036099 h 5643804"/>
              <a:gd name="connsiteX2392" fmla="*/ 1935616 w 8366380"/>
              <a:gd name="connsiteY2392" fmla="*/ 2016331 h 5643804"/>
              <a:gd name="connsiteX2393" fmla="*/ 1915848 w 8366380"/>
              <a:gd name="connsiteY2393" fmla="*/ 2036099 h 5643804"/>
              <a:gd name="connsiteX2394" fmla="*/ 1935616 w 8366380"/>
              <a:gd name="connsiteY2394" fmla="*/ 2055868 h 5643804"/>
              <a:gd name="connsiteX2395" fmla="*/ 1727277 w 8366380"/>
              <a:gd name="connsiteY2395" fmla="*/ 2055868 h 5643804"/>
              <a:gd name="connsiteX2396" fmla="*/ 1747045 w 8366380"/>
              <a:gd name="connsiteY2396" fmla="*/ 2036099 h 5643804"/>
              <a:gd name="connsiteX2397" fmla="*/ 1727277 w 8366380"/>
              <a:gd name="connsiteY2397" fmla="*/ 2016331 h 5643804"/>
              <a:gd name="connsiteX2398" fmla="*/ 1707508 w 8366380"/>
              <a:gd name="connsiteY2398" fmla="*/ 2036099 h 5643804"/>
              <a:gd name="connsiteX2399" fmla="*/ 1727277 w 8366380"/>
              <a:gd name="connsiteY2399" fmla="*/ 2055868 h 5643804"/>
              <a:gd name="connsiteX2400" fmla="*/ 1534249 w 8366380"/>
              <a:gd name="connsiteY2400" fmla="*/ 2055868 h 5643804"/>
              <a:gd name="connsiteX2401" fmla="*/ 1554018 w 8366380"/>
              <a:gd name="connsiteY2401" fmla="*/ 2036099 h 5643804"/>
              <a:gd name="connsiteX2402" fmla="*/ 1534249 w 8366380"/>
              <a:gd name="connsiteY2402" fmla="*/ 2016331 h 5643804"/>
              <a:gd name="connsiteX2403" fmla="*/ 1514481 w 8366380"/>
              <a:gd name="connsiteY2403" fmla="*/ 2036099 h 5643804"/>
              <a:gd name="connsiteX2404" fmla="*/ 1534249 w 8366380"/>
              <a:gd name="connsiteY2404" fmla="*/ 2055868 h 5643804"/>
              <a:gd name="connsiteX2405" fmla="*/ 1341222 w 8366380"/>
              <a:gd name="connsiteY2405" fmla="*/ 2055868 h 5643804"/>
              <a:gd name="connsiteX2406" fmla="*/ 1360990 w 8366380"/>
              <a:gd name="connsiteY2406" fmla="*/ 2036099 h 5643804"/>
              <a:gd name="connsiteX2407" fmla="*/ 1341222 w 8366380"/>
              <a:gd name="connsiteY2407" fmla="*/ 2016331 h 5643804"/>
              <a:gd name="connsiteX2408" fmla="*/ 1321453 w 8366380"/>
              <a:gd name="connsiteY2408" fmla="*/ 2036099 h 5643804"/>
              <a:gd name="connsiteX2409" fmla="*/ 1341222 w 8366380"/>
              <a:gd name="connsiteY2409" fmla="*/ 2055868 h 5643804"/>
              <a:gd name="connsiteX2410" fmla="*/ 1148193 w 8366380"/>
              <a:gd name="connsiteY2410" fmla="*/ 2055868 h 5643804"/>
              <a:gd name="connsiteX2411" fmla="*/ 1167962 w 8366380"/>
              <a:gd name="connsiteY2411" fmla="*/ 2036099 h 5643804"/>
              <a:gd name="connsiteX2412" fmla="*/ 1148193 w 8366380"/>
              <a:gd name="connsiteY2412" fmla="*/ 2016331 h 5643804"/>
              <a:gd name="connsiteX2413" fmla="*/ 1128425 w 8366380"/>
              <a:gd name="connsiteY2413" fmla="*/ 2036099 h 5643804"/>
              <a:gd name="connsiteX2414" fmla="*/ 1148193 w 8366380"/>
              <a:gd name="connsiteY2414" fmla="*/ 2055868 h 5643804"/>
              <a:gd name="connsiteX2415" fmla="*/ 955166 w 8366380"/>
              <a:gd name="connsiteY2415" fmla="*/ 2055868 h 5643804"/>
              <a:gd name="connsiteX2416" fmla="*/ 974934 w 8366380"/>
              <a:gd name="connsiteY2416" fmla="*/ 2036099 h 5643804"/>
              <a:gd name="connsiteX2417" fmla="*/ 955166 w 8366380"/>
              <a:gd name="connsiteY2417" fmla="*/ 2016331 h 5643804"/>
              <a:gd name="connsiteX2418" fmla="*/ 935398 w 8366380"/>
              <a:gd name="connsiteY2418" fmla="*/ 2036099 h 5643804"/>
              <a:gd name="connsiteX2419" fmla="*/ 955166 w 8366380"/>
              <a:gd name="connsiteY2419" fmla="*/ 2055868 h 5643804"/>
              <a:gd name="connsiteX2420" fmla="*/ 762138 w 8366380"/>
              <a:gd name="connsiteY2420" fmla="*/ 2055868 h 5643804"/>
              <a:gd name="connsiteX2421" fmla="*/ 781907 w 8366380"/>
              <a:gd name="connsiteY2421" fmla="*/ 2036099 h 5643804"/>
              <a:gd name="connsiteX2422" fmla="*/ 762138 w 8366380"/>
              <a:gd name="connsiteY2422" fmla="*/ 2016331 h 5643804"/>
              <a:gd name="connsiteX2423" fmla="*/ 742370 w 8366380"/>
              <a:gd name="connsiteY2423" fmla="*/ 2036099 h 5643804"/>
              <a:gd name="connsiteX2424" fmla="*/ 762138 w 8366380"/>
              <a:gd name="connsiteY2424" fmla="*/ 2055868 h 5643804"/>
              <a:gd name="connsiteX2425" fmla="*/ 569111 w 8366380"/>
              <a:gd name="connsiteY2425" fmla="*/ 2055868 h 5643804"/>
              <a:gd name="connsiteX2426" fmla="*/ 588879 w 8366380"/>
              <a:gd name="connsiteY2426" fmla="*/ 2036099 h 5643804"/>
              <a:gd name="connsiteX2427" fmla="*/ 569111 w 8366380"/>
              <a:gd name="connsiteY2427" fmla="*/ 2016331 h 5643804"/>
              <a:gd name="connsiteX2428" fmla="*/ 549343 w 8366380"/>
              <a:gd name="connsiteY2428" fmla="*/ 2036099 h 5643804"/>
              <a:gd name="connsiteX2429" fmla="*/ 569111 w 8366380"/>
              <a:gd name="connsiteY2429" fmla="*/ 2055868 h 5643804"/>
              <a:gd name="connsiteX2430" fmla="*/ 376082 w 8366380"/>
              <a:gd name="connsiteY2430" fmla="*/ 2055868 h 5643804"/>
              <a:gd name="connsiteX2431" fmla="*/ 395851 w 8366380"/>
              <a:gd name="connsiteY2431" fmla="*/ 2036099 h 5643804"/>
              <a:gd name="connsiteX2432" fmla="*/ 376082 w 8366380"/>
              <a:gd name="connsiteY2432" fmla="*/ 2016331 h 5643804"/>
              <a:gd name="connsiteX2433" fmla="*/ 356314 w 8366380"/>
              <a:gd name="connsiteY2433" fmla="*/ 2036099 h 5643804"/>
              <a:gd name="connsiteX2434" fmla="*/ 376082 w 8366380"/>
              <a:gd name="connsiteY2434" fmla="*/ 2055868 h 5643804"/>
              <a:gd name="connsiteX2435" fmla="*/ 183055 w 8366380"/>
              <a:gd name="connsiteY2435" fmla="*/ 2055868 h 5643804"/>
              <a:gd name="connsiteX2436" fmla="*/ 202823 w 8366380"/>
              <a:gd name="connsiteY2436" fmla="*/ 2036099 h 5643804"/>
              <a:gd name="connsiteX2437" fmla="*/ 183055 w 8366380"/>
              <a:gd name="connsiteY2437" fmla="*/ 2016331 h 5643804"/>
              <a:gd name="connsiteX2438" fmla="*/ 163287 w 8366380"/>
              <a:gd name="connsiteY2438" fmla="*/ 2036099 h 5643804"/>
              <a:gd name="connsiteX2439" fmla="*/ 183055 w 8366380"/>
              <a:gd name="connsiteY2439" fmla="*/ 2055868 h 5643804"/>
              <a:gd name="connsiteX2440" fmla="*/ 0 w 8366380"/>
              <a:gd name="connsiteY2440" fmla="*/ 2249416 h 5643804"/>
              <a:gd name="connsiteX2441" fmla="*/ 4006 w 8366380"/>
              <a:gd name="connsiteY2441" fmla="*/ 2247757 h 5643804"/>
              <a:gd name="connsiteX2442" fmla="*/ 9796 w 8366380"/>
              <a:gd name="connsiteY2442" fmla="*/ 2233778 h 5643804"/>
              <a:gd name="connsiteX2443" fmla="*/ 4006 w 8366380"/>
              <a:gd name="connsiteY2443" fmla="*/ 2219800 h 5643804"/>
              <a:gd name="connsiteX2444" fmla="*/ 0 w 8366380"/>
              <a:gd name="connsiteY2444" fmla="*/ 2218141 h 5643804"/>
              <a:gd name="connsiteX2445" fmla="*/ 8349367 w 8366380"/>
              <a:gd name="connsiteY2445" fmla="*/ 2253547 h 5643804"/>
              <a:gd name="connsiteX2446" fmla="*/ 8363345 w 8366380"/>
              <a:gd name="connsiteY2446" fmla="*/ 2247757 h 5643804"/>
              <a:gd name="connsiteX2447" fmla="*/ 8366380 w 8366380"/>
              <a:gd name="connsiteY2447" fmla="*/ 2240429 h 5643804"/>
              <a:gd name="connsiteX2448" fmla="*/ 8366380 w 8366380"/>
              <a:gd name="connsiteY2448" fmla="*/ 2227127 h 5643804"/>
              <a:gd name="connsiteX2449" fmla="*/ 8363345 w 8366380"/>
              <a:gd name="connsiteY2449" fmla="*/ 2219800 h 5643804"/>
              <a:gd name="connsiteX2450" fmla="*/ 8349367 w 8366380"/>
              <a:gd name="connsiteY2450" fmla="*/ 2214010 h 5643804"/>
              <a:gd name="connsiteX2451" fmla="*/ 8329598 w 8366380"/>
              <a:gd name="connsiteY2451" fmla="*/ 2233778 h 5643804"/>
              <a:gd name="connsiteX2452" fmla="*/ 8349367 w 8366380"/>
              <a:gd name="connsiteY2452" fmla="*/ 2253547 h 5643804"/>
              <a:gd name="connsiteX2453" fmla="*/ 8156338 w 8366380"/>
              <a:gd name="connsiteY2453" fmla="*/ 2253547 h 5643804"/>
              <a:gd name="connsiteX2454" fmla="*/ 8176107 w 8366380"/>
              <a:gd name="connsiteY2454" fmla="*/ 2233778 h 5643804"/>
              <a:gd name="connsiteX2455" fmla="*/ 8156338 w 8366380"/>
              <a:gd name="connsiteY2455" fmla="*/ 2214010 h 5643804"/>
              <a:gd name="connsiteX2456" fmla="*/ 8136570 w 8366380"/>
              <a:gd name="connsiteY2456" fmla="*/ 2233778 h 5643804"/>
              <a:gd name="connsiteX2457" fmla="*/ 8156338 w 8366380"/>
              <a:gd name="connsiteY2457" fmla="*/ 2253547 h 5643804"/>
              <a:gd name="connsiteX2458" fmla="*/ 7963311 w 8366380"/>
              <a:gd name="connsiteY2458" fmla="*/ 2253547 h 5643804"/>
              <a:gd name="connsiteX2459" fmla="*/ 7983079 w 8366380"/>
              <a:gd name="connsiteY2459" fmla="*/ 2233778 h 5643804"/>
              <a:gd name="connsiteX2460" fmla="*/ 7963311 w 8366380"/>
              <a:gd name="connsiteY2460" fmla="*/ 2214010 h 5643804"/>
              <a:gd name="connsiteX2461" fmla="*/ 7943543 w 8366380"/>
              <a:gd name="connsiteY2461" fmla="*/ 2233778 h 5643804"/>
              <a:gd name="connsiteX2462" fmla="*/ 7963311 w 8366380"/>
              <a:gd name="connsiteY2462" fmla="*/ 2253547 h 5643804"/>
              <a:gd name="connsiteX2463" fmla="*/ 7770283 w 8366380"/>
              <a:gd name="connsiteY2463" fmla="*/ 2253547 h 5643804"/>
              <a:gd name="connsiteX2464" fmla="*/ 7790052 w 8366380"/>
              <a:gd name="connsiteY2464" fmla="*/ 2233778 h 5643804"/>
              <a:gd name="connsiteX2465" fmla="*/ 7770283 w 8366380"/>
              <a:gd name="connsiteY2465" fmla="*/ 2214010 h 5643804"/>
              <a:gd name="connsiteX2466" fmla="*/ 7750515 w 8366380"/>
              <a:gd name="connsiteY2466" fmla="*/ 2233778 h 5643804"/>
              <a:gd name="connsiteX2467" fmla="*/ 7770283 w 8366380"/>
              <a:gd name="connsiteY2467" fmla="*/ 2253547 h 5643804"/>
              <a:gd name="connsiteX2468" fmla="*/ 7577256 w 8366380"/>
              <a:gd name="connsiteY2468" fmla="*/ 2253547 h 5643804"/>
              <a:gd name="connsiteX2469" fmla="*/ 7597024 w 8366380"/>
              <a:gd name="connsiteY2469" fmla="*/ 2233778 h 5643804"/>
              <a:gd name="connsiteX2470" fmla="*/ 7577256 w 8366380"/>
              <a:gd name="connsiteY2470" fmla="*/ 2214010 h 5643804"/>
              <a:gd name="connsiteX2471" fmla="*/ 7557488 w 8366380"/>
              <a:gd name="connsiteY2471" fmla="*/ 2233778 h 5643804"/>
              <a:gd name="connsiteX2472" fmla="*/ 7577256 w 8366380"/>
              <a:gd name="connsiteY2472" fmla="*/ 2253547 h 5643804"/>
              <a:gd name="connsiteX2473" fmla="*/ 7384228 w 8366380"/>
              <a:gd name="connsiteY2473" fmla="*/ 2253547 h 5643804"/>
              <a:gd name="connsiteX2474" fmla="*/ 7403996 w 8366380"/>
              <a:gd name="connsiteY2474" fmla="*/ 2233778 h 5643804"/>
              <a:gd name="connsiteX2475" fmla="*/ 7384228 w 8366380"/>
              <a:gd name="connsiteY2475" fmla="*/ 2214010 h 5643804"/>
              <a:gd name="connsiteX2476" fmla="*/ 7364459 w 8366380"/>
              <a:gd name="connsiteY2476" fmla="*/ 2233778 h 5643804"/>
              <a:gd name="connsiteX2477" fmla="*/ 7384228 w 8366380"/>
              <a:gd name="connsiteY2477" fmla="*/ 2253547 h 5643804"/>
              <a:gd name="connsiteX2478" fmla="*/ 7191200 w 8366380"/>
              <a:gd name="connsiteY2478" fmla="*/ 2253547 h 5643804"/>
              <a:gd name="connsiteX2479" fmla="*/ 7210968 w 8366380"/>
              <a:gd name="connsiteY2479" fmla="*/ 2233778 h 5643804"/>
              <a:gd name="connsiteX2480" fmla="*/ 7191200 w 8366380"/>
              <a:gd name="connsiteY2480" fmla="*/ 2214010 h 5643804"/>
              <a:gd name="connsiteX2481" fmla="*/ 7171432 w 8366380"/>
              <a:gd name="connsiteY2481" fmla="*/ 2233778 h 5643804"/>
              <a:gd name="connsiteX2482" fmla="*/ 7191200 w 8366380"/>
              <a:gd name="connsiteY2482" fmla="*/ 2253547 h 5643804"/>
              <a:gd name="connsiteX2483" fmla="*/ 6998173 w 8366380"/>
              <a:gd name="connsiteY2483" fmla="*/ 2253547 h 5643804"/>
              <a:gd name="connsiteX2484" fmla="*/ 7017941 w 8366380"/>
              <a:gd name="connsiteY2484" fmla="*/ 2233778 h 5643804"/>
              <a:gd name="connsiteX2485" fmla="*/ 6998173 w 8366380"/>
              <a:gd name="connsiteY2485" fmla="*/ 2214010 h 5643804"/>
              <a:gd name="connsiteX2486" fmla="*/ 6978404 w 8366380"/>
              <a:gd name="connsiteY2486" fmla="*/ 2233778 h 5643804"/>
              <a:gd name="connsiteX2487" fmla="*/ 6998173 w 8366380"/>
              <a:gd name="connsiteY2487" fmla="*/ 2253547 h 5643804"/>
              <a:gd name="connsiteX2488" fmla="*/ 6805144 w 8366380"/>
              <a:gd name="connsiteY2488" fmla="*/ 2253547 h 5643804"/>
              <a:gd name="connsiteX2489" fmla="*/ 6824913 w 8366380"/>
              <a:gd name="connsiteY2489" fmla="*/ 2233778 h 5643804"/>
              <a:gd name="connsiteX2490" fmla="*/ 6805144 w 8366380"/>
              <a:gd name="connsiteY2490" fmla="*/ 2214010 h 5643804"/>
              <a:gd name="connsiteX2491" fmla="*/ 6785376 w 8366380"/>
              <a:gd name="connsiteY2491" fmla="*/ 2233778 h 5643804"/>
              <a:gd name="connsiteX2492" fmla="*/ 6805144 w 8366380"/>
              <a:gd name="connsiteY2492" fmla="*/ 2253547 h 5643804"/>
              <a:gd name="connsiteX2493" fmla="*/ 6612117 w 8366380"/>
              <a:gd name="connsiteY2493" fmla="*/ 2253547 h 5643804"/>
              <a:gd name="connsiteX2494" fmla="*/ 6631885 w 8366380"/>
              <a:gd name="connsiteY2494" fmla="*/ 2233778 h 5643804"/>
              <a:gd name="connsiteX2495" fmla="*/ 6612117 w 8366380"/>
              <a:gd name="connsiteY2495" fmla="*/ 2214010 h 5643804"/>
              <a:gd name="connsiteX2496" fmla="*/ 6592348 w 8366380"/>
              <a:gd name="connsiteY2496" fmla="*/ 2233778 h 5643804"/>
              <a:gd name="connsiteX2497" fmla="*/ 6612117 w 8366380"/>
              <a:gd name="connsiteY2497" fmla="*/ 2253547 h 5643804"/>
              <a:gd name="connsiteX2498" fmla="*/ 6403778 w 8366380"/>
              <a:gd name="connsiteY2498" fmla="*/ 2253547 h 5643804"/>
              <a:gd name="connsiteX2499" fmla="*/ 6423546 w 8366380"/>
              <a:gd name="connsiteY2499" fmla="*/ 2233778 h 5643804"/>
              <a:gd name="connsiteX2500" fmla="*/ 6403778 w 8366380"/>
              <a:gd name="connsiteY2500" fmla="*/ 2214010 h 5643804"/>
              <a:gd name="connsiteX2501" fmla="*/ 6384009 w 8366380"/>
              <a:gd name="connsiteY2501" fmla="*/ 2233778 h 5643804"/>
              <a:gd name="connsiteX2502" fmla="*/ 6403778 w 8366380"/>
              <a:gd name="connsiteY2502" fmla="*/ 2253547 h 5643804"/>
              <a:gd name="connsiteX2503" fmla="*/ 6210750 w 8366380"/>
              <a:gd name="connsiteY2503" fmla="*/ 2253547 h 5643804"/>
              <a:gd name="connsiteX2504" fmla="*/ 6230519 w 8366380"/>
              <a:gd name="connsiteY2504" fmla="*/ 2233778 h 5643804"/>
              <a:gd name="connsiteX2505" fmla="*/ 6210750 w 8366380"/>
              <a:gd name="connsiteY2505" fmla="*/ 2214010 h 5643804"/>
              <a:gd name="connsiteX2506" fmla="*/ 6190982 w 8366380"/>
              <a:gd name="connsiteY2506" fmla="*/ 2233778 h 5643804"/>
              <a:gd name="connsiteX2507" fmla="*/ 6210750 w 8366380"/>
              <a:gd name="connsiteY2507" fmla="*/ 2253547 h 5643804"/>
              <a:gd name="connsiteX2508" fmla="*/ 6017723 w 8366380"/>
              <a:gd name="connsiteY2508" fmla="*/ 2253547 h 5643804"/>
              <a:gd name="connsiteX2509" fmla="*/ 6037491 w 8366380"/>
              <a:gd name="connsiteY2509" fmla="*/ 2233778 h 5643804"/>
              <a:gd name="connsiteX2510" fmla="*/ 6017723 w 8366380"/>
              <a:gd name="connsiteY2510" fmla="*/ 2214010 h 5643804"/>
              <a:gd name="connsiteX2511" fmla="*/ 5997954 w 8366380"/>
              <a:gd name="connsiteY2511" fmla="*/ 2233778 h 5643804"/>
              <a:gd name="connsiteX2512" fmla="*/ 6017723 w 8366380"/>
              <a:gd name="connsiteY2512" fmla="*/ 2253547 h 5643804"/>
              <a:gd name="connsiteX2513" fmla="*/ 5824694 w 8366380"/>
              <a:gd name="connsiteY2513" fmla="*/ 2253547 h 5643804"/>
              <a:gd name="connsiteX2514" fmla="*/ 5844463 w 8366380"/>
              <a:gd name="connsiteY2514" fmla="*/ 2233778 h 5643804"/>
              <a:gd name="connsiteX2515" fmla="*/ 5824694 w 8366380"/>
              <a:gd name="connsiteY2515" fmla="*/ 2214010 h 5643804"/>
              <a:gd name="connsiteX2516" fmla="*/ 5804926 w 8366380"/>
              <a:gd name="connsiteY2516" fmla="*/ 2233778 h 5643804"/>
              <a:gd name="connsiteX2517" fmla="*/ 5824694 w 8366380"/>
              <a:gd name="connsiteY2517" fmla="*/ 2253547 h 5643804"/>
              <a:gd name="connsiteX2518" fmla="*/ 5631667 w 8366380"/>
              <a:gd name="connsiteY2518" fmla="*/ 2253547 h 5643804"/>
              <a:gd name="connsiteX2519" fmla="*/ 5651435 w 8366380"/>
              <a:gd name="connsiteY2519" fmla="*/ 2233778 h 5643804"/>
              <a:gd name="connsiteX2520" fmla="*/ 5631667 w 8366380"/>
              <a:gd name="connsiteY2520" fmla="*/ 2214010 h 5643804"/>
              <a:gd name="connsiteX2521" fmla="*/ 5611899 w 8366380"/>
              <a:gd name="connsiteY2521" fmla="*/ 2233778 h 5643804"/>
              <a:gd name="connsiteX2522" fmla="*/ 5631667 w 8366380"/>
              <a:gd name="connsiteY2522" fmla="*/ 2253547 h 5643804"/>
              <a:gd name="connsiteX2523" fmla="*/ 5438639 w 8366380"/>
              <a:gd name="connsiteY2523" fmla="*/ 2253547 h 5643804"/>
              <a:gd name="connsiteX2524" fmla="*/ 5458408 w 8366380"/>
              <a:gd name="connsiteY2524" fmla="*/ 2233778 h 5643804"/>
              <a:gd name="connsiteX2525" fmla="*/ 5438639 w 8366380"/>
              <a:gd name="connsiteY2525" fmla="*/ 2214010 h 5643804"/>
              <a:gd name="connsiteX2526" fmla="*/ 5418871 w 8366380"/>
              <a:gd name="connsiteY2526" fmla="*/ 2233778 h 5643804"/>
              <a:gd name="connsiteX2527" fmla="*/ 5438639 w 8366380"/>
              <a:gd name="connsiteY2527" fmla="*/ 2253547 h 5643804"/>
              <a:gd name="connsiteX2528" fmla="*/ 5245612 w 8366380"/>
              <a:gd name="connsiteY2528" fmla="*/ 2253547 h 5643804"/>
              <a:gd name="connsiteX2529" fmla="*/ 5265380 w 8366380"/>
              <a:gd name="connsiteY2529" fmla="*/ 2233778 h 5643804"/>
              <a:gd name="connsiteX2530" fmla="*/ 5245612 w 8366380"/>
              <a:gd name="connsiteY2530" fmla="*/ 2214010 h 5643804"/>
              <a:gd name="connsiteX2531" fmla="*/ 5225843 w 8366380"/>
              <a:gd name="connsiteY2531" fmla="*/ 2233778 h 5643804"/>
              <a:gd name="connsiteX2532" fmla="*/ 5245612 w 8366380"/>
              <a:gd name="connsiteY2532" fmla="*/ 2253547 h 5643804"/>
              <a:gd name="connsiteX2533" fmla="*/ 5052584 w 8366380"/>
              <a:gd name="connsiteY2533" fmla="*/ 2253547 h 5643804"/>
              <a:gd name="connsiteX2534" fmla="*/ 5072353 w 8366380"/>
              <a:gd name="connsiteY2534" fmla="*/ 2233778 h 5643804"/>
              <a:gd name="connsiteX2535" fmla="*/ 5052584 w 8366380"/>
              <a:gd name="connsiteY2535" fmla="*/ 2214010 h 5643804"/>
              <a:gd name="connsiteX2536" fmla="*/ 5032815 w 8366380"/>
              <a:gd name="connsiteY2536" fmla="*/ 2233778 h 5643804"/>
              <a:gd name="connsiteX2537" fmla="*/ 5052584 w 8366380"/>
              <a:gd name="connsiteY2537" fmla="*/ 2253547 h 5643804"/>
              <a:gd name="connsiteX2538" fmla="*/ 4859557 w 8366380"/>
              <a:gd name="connsiteY2538" fmla="*/ 2253547 h 5643804"/>
              <a:gd name="connsiteX2539" fmla="*/ 4879324 w 8366380"/>
              <a:gd name="connsiteY2539" fmla="*/ 2233778 h 5643804"/>
              <a:gd name="connsiteX2540" fmla="*/ 4859557 w 8366380"/>
              <a:gd name="connsiteY2540" fmla="*/ 2214010 h 5643804"/>
              <a:gd name="connsiteX2541" fmla="*/ 4839789 w 8366380"/>
              <a:gd name="connsiteY2541" fmla="*/ 2233778 h 5643804"/>
              <a:gd name="connsiteX2542" fmla="*/ 4859557 w 8366380"/>
              <a:gd name="connsiteY2542" fmla="*/ 2253547 h 5643804"/>
              <a:gd name="connsiteX2543" fmla="*/ 4666528 w 8366380"/>
              <a:gd name="connsiteY2543" fmla="*/ 2253547 h 5643804"/>
              <a:gd name="connsiteX2544" fmla="*/ 4686297 w 8366380"/>
              <a:gd name="connsiteY2544" fmla="*/ 2233778 h 5643804"/>
              <a:gd name="connsiteX2545" fmla="*/ 4666528 w 8366380"/>
              <a:gd name="connsiteY2545" fmla="*/ 2214010 h 5643804"/>
              <a:gd name="connsiteX2546" fmla="*/ 4646761 w 8366380"/>
              <a:gd name="connsiteY2546" fmla="*/ 2233778 h 5643804"/>
              <a:gd name="connsiteX2547" fmla="*/ 4666528 w 8366380"/>
              <a:gd name="connsiteY2547" fmla="*/ 2253547 h 5643804"/>
              <a:gd name="connsiteX2548" fmla="*/ 4473501 w 8366380"/>
              <a:gd name="connsiteY2548" fmla="*/ 2253547 h 5643804"/>
              <a:gd name="connsiteX2549" fmla="*/ 4493269 w 8366380"/>
              <a:gd name="connsiteY2549" fmla="*/ 2233778 h 5643804"/>
              <a:gd name="connsiteX2550" fmla="*/ 4473501 w 8366380"/>
              <a:gd name="connsiteY2550" fmla="*/ 2214010 h 5643804"/>
              <a:gd name="connsiteX2551" fmla="*/ 4453732 w 8366380"/>
              <a:gd name="connsiteY2551" fmla="*/ 2233778 h 5643804"/>
              <a:gd name="connsiteX2552" fmla="*/ 4473501 w 8366380"/>
              <a:gd name="connsiteY2552" fmla="*/ 2253547 h 5643804"/>
              <a:gd name="connsiteX2553" fmla="*/ 4280474 w 8366380"/>
              <a:gd name="connsiteY2553" fmla="*/ 2253547 h 5643804"/>
              <a:gd name="connsiteX2554" fmla="*/ 4300242 w 8366380"/>
              <a:gd name="connsiteY2554" fmla="*/ 2233778 h 5643804"/>
              <a:gd name="connsiteX2555" fmla="*/ 4280474 w 8366380"/>
              <a:gd name="connsiteY2555" fmla="*/ 2214010 h 5643804"/>
              <a:gd name="connsiteX2556" fmla="*/ 4260705 w 8366380"/>
              <a:gd name="connsiteY2556" fmla="*/ 2233778 h 5643804"/>
              <a:gd name="connsiteX2557" fmla="*/ 4280474 w 8366380"/>
              <a:gd name="connsiteY2557" fmla="*/ 2253547 h 5643804"/>
              <a:gd name="connsiteX2558" fmla="*/ 4058922 w 8366380"/>
              <a:gd name="connsiteY2558" fmla="*/ 2253547 h 5643804"/>
              <a:gd name="connsiteX2559" fmla="*/ 4078690 w 8366380"/>
              <a:gd name="connsiteY2559" fmla="*/ 2233778 h 5643804"/>
              <a:gd name="connsiteX2560" fmla="*/ 4058922 w 8366380"/>
              <a:gd name="connsiteY2560" fmla="*/ 2214010 h 5643804"/>
              <a:gd name="connsiteX2561" fmla="*/ 4039153 w 8366380"/>
              <a:gd name="connsiteY2561" fmla="*/ 2233778 h 5643804"/>
              <a:gd name="connsiteX2562" fmla="*/ 4058922 w 8366380"/>
              <a:gd name="connsiteY2562" fmla="*/ 2253547 h 5643804"/>
              <a:gd name="connsiteX2563" fmla="*/ 3865894 w 8366380"/>
              <a:gd name="connsiteY2563" fmla="*/ 2253547 h 5643804"/>
              <a:gd name="connsiteX2564" fmla="*/ 3885662 w 8366380"/>
              <a:gd name="connsiteY2564" fmla="*/ 2233778 h 5643804"/>
              <a:gd name="connsiteX2565" fmla="*/ 3865894 w 8366380"/>
              <a:gd name="connsiteY2565" fmla="*/ 2214010 h 5643804"/>
              <a:gd name="connsiteX2566" fmla="*/ 3846126 w 8366380"/>
              <a:gd name="connsiteY2566" fmla="*/ 2233778 h 5643804"/>
              <a:gd name="connsiteX2567" fmla="*/ 3865894 w 8366380"/>
              <a:gd name="connsiteY2567" fmla="*/ 2253547 h 5643804"/>
              <a:gd name="connsiteX2568" fmla="*/ 3672866 w 8366380"/>
              <a:gd name="connsiteY2568" fmla="*/ 2253547 h 5643804"/>
              <a:gd name="connsiteX2569" fmla="*/ 3692634 w 8366380"/>
              <a:gd name="connsiteY2569" fmla="*/ 2233778 h 5643804"/>
              <a:gd name="connsiteX2570" fmla="*/ 3672866 w 8366380"/>
              <a:gd name="connsiteY2570" fmla="*/ 2214010 h 5643804"/>
              <a:gd name="connsiteX2571" fmla="*/ 3653098 w 8366380"/>
              <a:gd name="connsiteY2571" fmla="*/ 2233778 h 5643804"/>
              <a:gd name="connsiteX2572" fmla="*/ 3672866 w 8366380"/>
              <a:gd name="connsiteY2572" fmla="*/ 2253547 h 5643804"/>
              <a:gd name="connsiteX2573" fmla="*/ 3479838 w 8366380"/>
              <a:gd name="connsiteY2573" fmla="*/ 2253547 h 5643804"/>
              <a:gd name="connsiteX2574" fmla="*/ 3499606 w 8366380"/>
              <a:gd name="connsiteY2574" fmla="*/ 2233778 h 5643804"/>
              <a:gd name="connsiteX2575" fmla="*/ 3479838 w 8366380"/>
              <a:gd name="connsiteY2575" fmla="*/ 2214010 h 5643804"/>
              <a:gd name="connsiteX2576" fmla="*/ 3460069 w 8366380"/>
              <a:gd name="connsiteY2576" fmla="*/ 2233778 h 5643804"/>
              <a:gd name="connsiteX2577" fmla="*/ 3479838 w 8366380"/>
              <a:gd name="connsiteY2577" fmla="*/ 2253547 h 5643804"/>
              <a:gd name="connsiteX2578" fmla="*/ 3286810 w 8366380"/>
              <a:gd name="connsiteY2578" fmla="*/ 2253547 h 5643804"/>
              <a:gd name="connsiteX2579" fmla="*/ 3306579 w 8366380"/>
              <a:gd name="connsiteY2579" fmla="*/ 2233778 h 5643804"/>
              <a:gd name="connsiteX2580" fmla="*/ 3286810 w 8366380"/>
              <a:gd name="connsiteY2580" fmla="*/ 2214010 h 5643804"/>
              <a:gd name="connsiteX2581" fmla="*/ 3267042 w 8366380"/>
              <a:gd name="connsiteY2581" fmla="*/ 2233778 h 5643804"/>
              <a:gd name="connsiteX2582" fmla="*/ 3286810 w 8366380"/>
              <a:gd name="connsiteY2582" fmla="*/ 2253547 h 5643804"/>
              <a:gd name="connsiteX2583" fmla="*/ 3093783 w 8366380"/>
              <a:gd name="connsiteY2583" fmla="*/ 2253547 h 5643804"/>
              <a:gd name="connsiteX2584" fmla="*/ 3113551 w 8366380"/>
              <a:gd name="connsiteY2584" fmla="*/ 2233778 h 5643804"/>
              <a:gd name="connsiteX2585" fmla="*/ 3093783 w 8366380"/>
              <a:gd name="connsiteY2585" fmla="*/ 2214010 h 5643804"/>
              <a:gd name="connsiteX2586" fmla="*/ 3074014 w 8366380"/>
              <a:gd name="connsiteY2586" fmla="*/ 2233778 h 5643804"/>
              <a:gd name="connsiteX2587" fmla="*/ 3093783 w 8366380"/>
              <a:gd name="connsiteY2587" fmla="*/ 2253547 h 5643804"/>
              <a:gd name="connsiteX2588" fmla="*/ 2900755 w 8366380"/>
              <a:gd name="connsiteY2588" fmla="*/ 2253547 h 5643804"/>
              <a:gd name="connsiteX2589" fmla="*/ 2920524 w 8366380"/>
              <a:gd name="connsiteY2589" fmla="*/ 2233778 h 5643804"/>
              <a:gd name="connsiteX2590" fmla="*/ 2900755 w 8366380"/>
              <a:gd name="connsiteY2590" fmla="*/ 2214010 h 5643804"/>
              <a:gd name="connsiteX2591" fmla="*/ 2880987 w 8366380"/>
              <a:gd name="connsiteY2591" fmla="*/ 2233778 h 5643804"/>
              <a:gd name="connsiteX2592" fmla="*/ 2900755 w 8366380"/>
              <a:gd name="connsiteY2592" fmla="*/ 2253547 h 5643804"/>
              <a:gd name="connsiteX2593" fmla="*/ 2707727 w 8366380"/>
              <a:gd name="connsiteY2593" fmla="*/ 2253547 h 5643804"/>
              <a:gd name="connsiteX2594" fmla="*/ 2727495 w 8366380"/>
              <a:gd name="connsiteY2594" fmla="*/ 2233778 h 5643804"/>
              <a:gd name="connsiteX2595" fmla="*/ 2707727 w 8366380"/>
              <a:gd name="connsiteY2595" fmla="*/ 2214010 h 5643804"/>
              <a:gd name="connsiteX2596" fmla="*/ 2687958 w 8366380"/>
              <a:gd name="connsiteY2596" fmla="*/ 2233778 h 5643804"/>
              <a:gd name="connsiteX2597" fmla="*/ 2707727 w 8366380"/>
              <a:gd name="connsiteY2597" fmla="*/ 2253547 h 5643804"/>
              <a:gd name="connsiteX2598" fmla="*/ 2514699 w 8366380"/>
              <a:gd name="connsiteY2598" fmla="*/ 2253547 h 5643804"/>
              <a:gd name="connsiteX2599" fmla="*/ 2534468 w 8366380"/>
              <a:gd name="connsiteY2599" fmla="*/ 2233778 h 5643804"/>
              <a:gd name="connsiteX2600" fmla="*/ 2514699 w 8366380"/>
              <a:gd name="connsiteY2600" fmla="*/ 2214010 h 5643804"/>
              <a:gd name="connsiteX2601" fmla="*/ 2494931 w 8366380"/>
              <a:gd name="connsiteY2601" fmla="*/ 2233778 h 5643804"/>
              <a:gd name="connsiteX2602" fmla="*/ 2514699 w 8366380"/>
              <a:gd name="connsiteY2602" fmla="*/ 2253547 h 5643804"/>
              <a:gd name="connsiteX2603" fmla="*/ 2321672 w 8366380"/>
              <a:gd name="connsiteY2603" fmla="*/ 2253547 h 5643804"/>
              <a:gd name="connsiteX2604" fmla="*/ 2341440 w 8366380"/>
              <a:gd name="connsiteY2604" fmla="*/ 2233778 h 5643804"/>
              <a:gd name="connsiteX2605" fmla="*/ 2321672 w 8366380"/>
              <a:gd name="connsiteY2605" fmla="*/ 2214010 h 5643804"/>
              <a:gd name="connsiteX2606" fmla="*/ 2301903 w 8366380"/>
              <a:gd name="connsiteY2606" fmla="*/ 2233778 h 5643804"/>
              <a:gd name="connsiteX2607" fmla="*/ 2321672 w 8366380"/>
              <a:gd name="connsiteY2607" fmla="*/ 2253547 h 5643804"/>
              <a:gd name="connsiteX2608" fmla="*/ 2128643 w 8366380"/>
              <a:gd name="connsiteY2608" fmla="*/ 2253547 h 5643804"/>
              <a:gd name="connsiteX2609" fmla="*/ 2148412 w 8366380"/>
              <a:gd name="connsiteY2609" fmla="*/ 2233778 h 5643804"/>
              <a:gd name="connsiteX2610" fmla="*/ 2128643 w 8366380"/>
              <a:gd name="connsiteY2610" fmla="*/ 2214010 h 5643804"/>
              <a:gd name="connsiteX2611" fmla="*/ 2108875 w 8366380"/>
              <a:gd name="connsiteY2611" fmla="*/ 2233778 h 5643804"/>
              <a:gd name="connsiteX2612" fmla="*/ 2128643 w 8366380"/>
              <a:gd name="connsiteY2612" fmla="*/ 2253547 h 5643804"/>
              <a:gd name="connsiteX2613" fmla="*/ 1935616 w 8366380"/>
              <a:gd name="connsiteY2613" fmla="*/ 2253547 h 5643804"/>
              <a:gd name="connsiteX2614" fmla="*/ 1955384 w 8366380"/>
              <a:gd name="connsiteY2614" fmla="*/ 2233778 h 5643804"/>
              <a:gd name="connsiteX2615" fmla="*/ 1935616 w 8366380"/>
              <a:gd name="connsiteY2615" fmla="*/ 2214010 h 5643804"/>
              <a:gd name="connsiteX2616" fmla="*/ 1915848 w 8366380"/>
              <a:gd name="connsiteY2616" fmla="*/ 2233778 h 5643804"/>
              <a:gd name="connsiteX2617" fmla="*/ 1935616 w 8366380"/>
              <a:gd name="connsiteY2617" fmla="*/ 2253547 h 5643804"/>
              <a:gd name="connsiteX2618" fmla="*/ 1727277 w 8366380"/>
              <a:gd name="connsiteY2618" fmla="*/ 2253547 h 5643804"/>
              <a:gd name="connsiteX2619" fmla="*/ 1747045 w 8366380"/>
              <a:gd name="connsiteY2619" fmla="*/ 2233778 h 5643804"/>
              <a:gd name="connsiteX2620" fmla="*/ 1727277 w 8366380"/>
              <a:gd name="connsiteY2620" fmla="*/ 2214010 h 5643804"/>
              <a:gd name="connsiteX2621" fmla="*/ 1707508 w 8366380"/>
              <a:gd name="connsiteY2621" fmla="*/ 2233778 h 5643804"/>
              <a:gd name="connsiteX2622" fmla="*/ 1727277 w 8366380"/>
              <a:gd name="connsiteY2622" fmla="*/ 2253547 h 5643804"/>
              <a:gd name="connsiteX2623" fmla="*/ 1534249 w 8366380"/>
              <a:gd name="connsiteY2623" fmla="*/ 2253547 h 5643804"/>
              <a:gd name="connsiteX2624" fmla="*/ 1554018 w 8366380"/>
              <a:gd name="connsiteY2624" fmla="*/ 2233778 h 5643804"/>
              <a:gd name="connsiteX2625" fmla="*/ 1534249 w 8366380"/>
              <a:gd name="connsiteY2625" fmla="*/ 2214010 h 5643804"/>
              <a:gd name="connsiteX2626" fmla="*/ 1514481 w 8366380"/>
              <a:gd name="connsiteY2626" fmla="*/ 2233778 h 5643804"/>
              <a:gd name="connsiteX2627" fmla="*/ 1534249 w 8366380"/>
              <a:gd name="connsiteY2627" fmla="*/ 2253547 h 5643804"/>
              <a:gd name="connsiteX2628" fmla="*/ 1341222 w 8366380"/>
              <a:gd name="connsiteY2628" fmla="*/ 2253547 h 5643804"/>
              <a:gd name="connsiteX2629" fmla="*/ 1360990 w 8366380"/>
              <a:gd name="connsiteY2629" fmla="*/ 2233778 h 5643804"/>
              <a:gd name="connsiteX2630" fmla="*/ 1341222 w 8366380"/>
              <a:gd name="connsiteY2630" fmla="*/ 2214010 h 5643804"/>
              <a:gd name="connsiteX2631" fmla="*/ 1321453 w 8366380"/>
              <a:gd name="connsiteY2631" fmla="*/ 2233778 h 5643804"/>
              <a:gd name="connsiteX2632" fmla="*/ 1341222 w 8366380"/>
              <a:gd name="connsiteY2632" fmla="*/ 2253547 h 5643804"/>
              <a:gd name="connsiteX2633" fmla="*/ 1148193 w 8366380"/>
              <a:gd name="connsiteY2633" fmla="*/ 2253547 h 5643804"/>
              <a:gd name="connsiteX2634" fmla="*/ 1167962 w 8366380"/>
              <a:gd name="connsiteY2634" fmla="*/ 2233778 h 5643804"/>
              <a:gd name="connsiteX2635" fmla="*/ 1148193 w 8366380"/>
              <a:gd name="connsiteY2635" fmla="*/ 2214010 h 5643804"/>
              <a:gd name="connsiteX2636" fmla="*/ 1128425 w 8366380"/>
              <a:gd name="connsiteY2636" fmla="*/ 2233778 h 5643804"/>
              <a:gd name="connsiteX2637" fmla="*/ 1148193 w 8366380"/>
              <a:gd name="connsiteY2637" fmla="*/ 2253547 h 5643804"/>
              <a:gd name="connsiteX2638" fmla="*/ 955166 w 8366380"/>
              <a:gd name="connsiteY2638" fmla="*/ 2253547 h 5643804"/>
              <a:gd name="connsiteX2639" fmla="*/ 974934 w 8366380"/>
              <a:gd name="connsiteY2639" fmla="*/ 2233778 h 5643804"/>
              <a:gd name="connsiteX2640" fmla="*/ 955166 w 8366380"/>
              <a:gd name="connsiteY2640" fmla="*/ 2214010 h 5643804"/>
              <a:gd name="connsiteX2641" fmla="*/ 935398 w 8366380"/>
              <a:gd name="connsiteY2641" fmla="*/ 2233778 h 5643804"/>
              <a:gd name="connsiteX2642" fmla="*/ 955166 w 8366380"/>
              <a:gd name="connsiteY2642" fmla="*/ 2253547 h 5643804"/>
              <a:gd name="connsiteX2643" fmla="*/ 762138 w 8366380"/>
              <a:gd name="connsiteY2643" fmla="*/ 2253547 h 5643804"/>
              <a:gd name="connsiteX2644" fmla="*/ 781907 w 8366380"/>
              <a:gd name="connsiteY2644" fmla="*/ 2233778 h 5643804"/>
              <a:gd name="connsiteX2645" fmla="*/ 762138 w 8366380"/>
              <a:gd name="connsiteY2645" fmla="*/ 2214010 h 5643804"/>
              <a:gd name="connsiteX2646" fmla="*/ 742370 w 8366380"/>
              <a:gd name="connsiteY2646" fmla="*/ 2233778 h 5643804"/>
              <a:gd name="connsiteX2647" fmla="*/ 762138 w 8366380"/>
              <a:gd name="connsiteY2647" fmla="*/ 2253547 h 5643804"/>
              <a:gd name="connsiteX2648" fmla="*/ 569111 w 8366380"/>
              <a:gd name="connsiteY2648" fmla="*/ 2253547 h 5643804"/>
              <a:gd name="connsiteX2649" fmla="*/ 588879 w 8366380"/>
              <a:gd name="connsiteY2649" fmla="*/ 2233778 h 5643804"/>
              <a:gd name="connsiteX2650" fmla="*/ 569111 w 8366380"/>
              <a:gd name="connsiteY2650" fmla="*/ 2214010 h 5643804"/>
              <a:gd name="connsiteX2651" fmla="*/ 549343 w 8366380"/>
              <a:gd name="connsiteY2651" fmla="*/ 2233778 h 5643804"/>
              <a:gd name="connsiteX2652" fmla="*/ 569111 w 8366380"/>
              <a:gd name="connsiteY2652" fmla="*/ 2253547 h 5643804"/>
              <a:gd name="connsiteX2653" fmla="*/ 376082 w 8366380"/>
              <a:gd name="connsiteY2653" fmla="*/ 2253547 h 5643804"/>
              <a:gd name="connsiteX2654" fmla="*/ 395851 w 8366380"/>
              <a:gd name="connsiteY2654" fmla="*/ 2233778 h 5643804"/>
              <a:gd name="connsiteX2655" fmla="*/ 376082 w 8366380"/>
              <a:gd name="connsiteY2655" fmla="*/ 2214010 h 5643804"/>
              <a:gd name="connsiteX2656" fmla="*/ 356314 w 8366380"/>
              <a:gd name="connsiteY2656" fmla="*/ 2233778 h 5643804"/>
              <a:gd name="connsiteX2657" fmla="*/ 376082 w 8366380"/>
              <a:gd name="connsiteY2657" fmla="*/ 2253547 h 5643804"/>
              <a:gd name="connsiteX2658" fmla="*/ 183055 w 8366380"/>
              <a:gd name="connsiteY2658" fmla="*/ 2253547 h 5643804"/>
              <a:gd name="connsiteX2659" fmla="*/ 202823 w 8366380"/>
              <a:gd name="connsiteY2659" fmla="*/ 2233778 h 5643804"/>
              <a:gd name="connsiteX2660" fmla="*/ 183055 w 8366380"/>
              <a:gd name="connsiteY2660" fmla="*/ 2214010 h 5643804"/>
              <a:gd name="connsiteX2661" fmla="*/ 163287 w 8366380"/>
              <a:gd name="connsiteY2661" fmla="*/ 2233778 h 5643804"/>
              <a:gd name="connsiteX2662" fmla="*/ 183055 w 8366380"/>
              <a:gd name="connsiteY2662" fmla="*/ 2253547 h 5643804"/>
              <a:gd name="connsiteX2663" fmla="*/ 0 w 8366380"/>
              <a:gd name="connsiteY2663" fmla="*/ 2447095 h 5643804"/>
              <a:gd name="connsiteX2664" fmla="*/ 4006 w 8366380"/>
              <a:gd name="connsiteY2664" fmla="*/ 2445436 h 5643804"/>
              <a:gd name="connsiteX2665" fmla="*/ 9796 w 8366380"/>
              <a:gd name="connsiteY2665" fmla="*/ 2431457 h 5643804"/>
              <a:gd name="connsiteX2666" fmla="*/ 4006 w 8366380"/>
              <a:gd name="connsiteY2666" fmla="*/ 2417479 h 5643804"/>
              <a:gd name="connsiteX2667" fmla="*/ 0 w 8366380"/>
              <a:gd name="connsiteY2667" fmla="*/ 2415820 h 5643804"/>
              <a:gd name="connsiteX2668" fmla="*/ 8349367 w 8366380"/>
              <a:gd name="connsiteY2668" fmla="*/ 2451226 h 5643804"/>
              <a:gd name="connsiteX2669" fmla="*/ 8363345 w 8366380"/>
              <a:gd name="connsiteY2669" fmla="*/ 2445436 h 5643804"/>
              <a:gd name="connsiteX2670" fmla="*/ 8366380 w 8366380"/>
              <a:gd name="connsiteY2670" fmla="*/ 2438108 h 5643804"/>
              <a:gd name="connsiteX2671" fmla="*/ 8366380 w 8366380"/>
              <a:gd name="connsiteY2671" fmla="*/ 2424806 h 5643804"/>
              <a:gd name="connsiteX2672" fmla="*/ 8363345 w 8366380"/>
              <a:gd name="connsiteY2672" fmla="*/ 2417479 h 5643804"/>
              <a:gd name="connsiteX2673" fmla="*/ 8349367 w 8366380"/>
              <a:gd name="connsiteY2673" fmla="*/ 2411689 h 5643804"/>
              <a:gd name="connsiteX2674" fmla="*/ 8329598 w 8366380"/>
              <a:gd name="connsiteY2674" fmla="*/ 2431457 h 5643804"/>
              <a:gd name="connsiteX2675" fmla="*/ 8349367 w 8366380"/>
              <a:gd name="connsiteY2675" fmla="*/ 2451226 h 5643804"/>
              <a:gd name="connsiteX2676" fmla="*/ 8156338 w 8366380"/>
              <a:gd name="connsiteY2676" fmla="*/ 2451226 h 5643804"/>
              <a:gd name="connsiteX2677" fmla="*/ 8176107 w 8366380"/>
              <a:gd name="connsiteY2677" fmla="*/ 2431457 h 5643804"/>
              <a:gd name="connsiteX2678" fmla="*/ 8156338 w 8366380"/>
              <a:gd name="connsiteY2678" fmla="*/ 2411689 h 5643804"/>
              <a:gd name="connsiteX2679" fmla="*/ 8136570 w 8366380"/>
              <a:gd name="connsiteY2679" fmla="*/ 2431457 h 5643804"/>
              <a:gd name="connsiteX2680" fmla="*/ 8156338 w 8366380"/>
              <a:gd name="connsiteY2680" fmla="*/ 2451226 h 5643804"/>
              <a:gd name="connsiteX2681" fmla="*/ 7963311 w 8366380"/>
              <a:gd name="connsiteY2681" fmla="*/ 2451226 h 5643804"/>
              <a:gd name="connsiteX2682" fmla="*/ 7983079 w 8366380"/>
              <a:gd name="connsiteY2682" fmla="*/ 2431457 h 5643804"/>
              <a:gd name="connsiteX2683" fmla="*/ 7963311 w 8366380"/>
              <a:gd name="connsiteY2683" fmla="*/ 2411689 h 5643804"/>
              <a:gd name="connsiteX2684" fmla="*/ 7943543 w 8366380"/>
              <a:gd name="connsiteY2684" fmla="*/ 2431457 h 5643804"/>
              <a:gd name="connsiteX2685" fmla="*/ 7963311 w 8366380"/>
              <a:gd name="connsiteY2685" fmla="*/ 2451226 h 5643804"/>
              <a:gd name="connsiteX2686" fmla="*/ 7770283 w 8366380"/>
              <a:gd name="connsiteY2686" fmla="*/ 2451226 h 5643804"/>
              <a:gd name="connsiteX2687" fmla="*/ 7790052 w 8366380"/>
              <a:gd name="connsiteY2687" fmla="*/ 2431457 h 5643804"/>
              <a:gd name="connsiteX2688" fmla="*/ 7770283 w 8366380"/>
              <a:gd name="connsiteY2688" fmla="*/ 2411689 h 5643804"/>
              <a:gd name="connsiteX2689" fmla="*/ 7750515 w 8366380"/>
              <a:gd name="connsiteY2689" fmla="*/ 2431457 h 5643804"/>
              <a:gd name="connsiteX2690" fmla="*/ 7770283 w 8366380"/>
              <a:gd name="connsiteY2690" fmla="*/ 2451226 h 5643804"/>
              <a:gd name="connsiteX2691" fmla="*/ 7577256 w 8366380"/>
              <a:gd name="connsiteY2691" fmla="*/ 2451226 h 5643804"/>
              <a:gd name="connsiteX2692" fmla="*/ 7597024 w 8366380"/>
              <a:gd name="connsiteY2692" fmla="*/ 2431457 h 5643804"/>
              <a:gd name="connsiteX2693" fmla="*/ 7577256 w 8366380"/>
              <a:gd name="connsiteY2693" fmla="*/ 2411689 h 5643804"/>
              <a:gd name="connsiteX2694" fmla="*/ 7557488 w 8366380"/>
              <a:gd name="connsiteY2694" fmla="*/ 2431457 h 5643804"/>
              <a:gd name="connsiteX2695" fmla="*/ 7577256 w 8366380"/>
              <a:gd name="connsiteY2695" fmla="*/ 2451226 h 5643804"/>
              <a:gd name="connsiteX2696" fmla="*/ 7384228 w 8366380"/>
              <a:gd name="connsiteY2696" fmla="*/ 2451226 h 5643804"/>
              <a:gd name="connsiteX2697" fmla="*/ 7403996 w 8366380"/>
              <a:gd name="connsiteY2697" fmla="*/ 2431457 h 5643804"/>
              <a:gd name="connsiteX2698" fmla="*/ 7384228 w 8366380"/>
              <a:gd name="connsiteY2698" fmla="*/ 2411689 h 5643804"/>
              <a:gd name="connsiteX2699" fmla="*/ 7364459 w 8366380"/>
              <a:gd name="connsiteY2699" fmla="*/ 2431457 h 5643804"/>
              <a:gd name="connsiteX2700" fmla="*/ 7384228 w 8366380"/>
              <a:gd name="connsiteY2700" fmla="*/ 2451226 h 5643804"/>
              <a:gd name="connsiteX2701" fmla="*/ 7191200 w 8366380"/>
              <a:gd name="connsiteY2701" fmla="*/ 2451226 h 5643804"/>
              <a:gd name="connsiteX2702" fmla="*/ 7210968 w 8366380"/>
              <a:gd name="connsiteY2702" fmla="*/ 2431457 h 5643804"/>
              <a:gd name="connsiteX2703" fmla="*/ 7191200 w 8366380"/>
              <a:gd name="connsiteY2703" fmla="*/ 2411689 h 5643804"/>
              <a:gd name="connsiteX2704" fmla="*/ 7171432 w 8366380"/>
              <a:gd name="connsiteY2704" fmla="*/ 2431457 h 5643804"/>
              <a:gd name="connsiteX2705" fmla="*/ 7191200 w 8366380"/>
              <a:gd name="connsiteY2705" fmla="*/ 2451226 h 5643804"/>
              <a:gd name="connsiteX2706" fmla="*/ 6998173 w 8366380"/>
              <a:gd name="connsiteY2706" fmla="*/ 2451226 h 5643804"/>
              <a:gd name="connsiteX2707" fmla="*/ 7017941 w 8366380"/>
              <a:gd name="connsiteY2707" fmla="*/ 2431457 h 5643804"/>
              <a:gd name="connsiteX2708" fmla="*/ 6998173 w 8366380"/>
              <a:gd name="connsiteY2708" fmla="*/ 2411689 h 5643804"/>
              <a:gd name="connsiteX2709" fmla="*/ 6978404 w 8366380"/>
              <a:gd name="connsiteY2709" fmla="*/ 2431457 h 5643804"/>
              <a:gd name="connsiteX2710" fmla="*/ 6998173 w 8366380"/>
              <a:gd name="connsiteY2710" fmla="*/ 2451226 h 5643804"/>
              <a:gd name="connsiteX2711" fmla="*/ 6805144 w 8366380"/>
              <a:gd name="connsiteY2711" fmla="*/ 2451226 h 5643804"/>
              <a:gd name="connsiteX2712" fmla="*/ 6824913 w 8366380"/>
              <a:gd name="connsiteY2712" fmla="*/ 2431457 h 5643804"/>
              <a:gd name="connsiteX2713" fmla="*/ 6805144 w 8366380"/>
              <a:gd name="connsiteY2713" fmla="*/ 2411689 h 5643804"/>
              <a:gd name="connsiteX2714" fmla="*/ 6785376 w 8366380"/>
              <a:gd name="connsiteY2714" fmla="*/ 2431457 h 5643804"/>
              <a:gd name="connsiteX2715" fmla="*/ 6805144 w 8366380"/>
              <a:gd name="connsiteY2715" fmla="*/ 2451226 h 5643804"/>
              <a:gd name="connsiteX2716" fmla="*/ 6612117 w 8366380"/>
              <a:gd name="connsiteY2716" fmla="*/ 2451226 h 5643804"/>
              <a:gd name="connsiteX2717" fmla="*/ 6631885 w 8366380"/>
              <a:gd name="connsiteY2717" fmla="*/ 2431457 h 5643804"/>
              <a:gd name="connsiteX2718" fmla="*/ 6612117 w 8366380"/>
              <a:gd name="connsiteY2718" fmla="*/ 2411689 h 5643804"/>
              <a:gd name="connsiteX2719" fmla="*/ 6592348 w 8366380"/>
              <a:gd name="connsiteY2719" fmla="*/ 2431457 h 5643804"/>
              <a:gd name="connsiteX2720" fmla="*/ 6612117 w 8366380"/>
              <a:gd name="connsiteY2720" fmla="*/ 2451226 h 5643804"/>
              <a:gd name="connsiteX2721" fmla="*/ 6403778 w 8366380"/>
              <a:gd name="connsiteY2721" fmla="*/ 2451226 h 5643804"/>
              <a:gd name="connsiteX2722" fmla="*/ 6423546 w 8366380"/>
              <a:gd name="connsiteY2722" fmla="*/ 2431457 h 5643804"/>
              <a:gd name="connsiteX2723" fmla="*/ 6403778 w 8366380"/>
              <a:gd name="connsiteY2723" fmla="*/ 2411689 h 5643804"/>
              <a:gd name="connsiteX2724" fmla="*/ 6384009 w 8366380"/>
              <a:gd name="connsiteY2724" fmla="*/ 2431457 h 5643804"/>
              <a:gd name="connsiteX2725" fmla="*/ 6403778 w 8366380"/>
              <a:gd name="connsiteY2725" fmla="*/ 2451226 h 5643804"/>
              <a:gd name="connsiteX2726" fmla="*/ 6210750 w 8366380"/>
              <a:gd name="connsiteY2726" fmla="*/ 2451226 h 5643804"/>
              <a:gd name="connsiteX2727" fmla="*/ 6230519 w 8366380"/>
              <a:gd name="connsiteY2727" fmla="*/ 2431457 h 5643804"/>
              <a:gd name="connsiteX2728" fmla="*/ 6210750 w 8366380"/>
              <a:gd name="connsiteY2728" fmla="*/ 2411689 h 5643804"/>
              <a:gd name="connsiteX2729" fmla="*/ 6190982 w 8366380"/>
              <a:gd name="connsiteY2729" fmla="*/ 2431457 h 5643804"/>
              <a:gd name="connsiteX2730" fmla="*/ 6210750 w 8366380"/>
              <a:gd name="connsiteY2730" fmla="*/ 2451226 h 5643804"/>
              <a:gd name="connsiteX2731" fmla="*/ 6017723 w 8366380"/>
              <a:gd name="connsiteY2731" fmla="*/ 2451226 h 5643804"/>
              <a:gd name="connsiteX2732" fmla="*/ 6037491 w 8366380"/>
              <a:gd name="connsiteY2732" fmla="*/ 2431457 h 5643804"/>
              <a:gd name="connsiteX2733" fmla="*/ 6017723 w 8366380"/>
              <a:gd name="connsiteY2733" fmla="*/ 2411689 h 5643804"/>
              <a:gd name="connsiteX2734" fmla="*/ 5997954 w 8366380"/>
              <a:gd name="connsiteY2734" fmla="*/ 2431457 h 5643804"/>
              <a:gd name="connsiteX2735" fmla="*/ 6017723 w 8366380"/>
              <a:gd name="connsiteY2735" fmla="*/ 2451226 h 5643804"/>
              <a:gd name="connsiteX2736" fmla="*/ 5824694 w 8366380"/>
              <a:gd name="connsiteY2736" fmla="*/ 2451226 h 5643804"/>
              <a:gd name="connsiteX2737" fmla="*/ 5844463 w 8366380"/>
              <a:gd name="connsiteY2737" fmla="*/ 2431457 h 5643804"/>
              <a:gd name="connsiteX2738" fmla="*/ 5824694 w 8366380"/>
              <a:gd name="connsiteY2738" fmla="*/ 2411689 h 5643804"/>
              <a:gd name="connsiteX2739" fmla="*/ 5804926 w 8366380"/>
              <a:gd name="connsiteY2739" fmla="*/ 2431457 h 5643804"/>
              <a:gd name="connsiteX2740" fmla="*/ 5824694 w 8366380"/>
              <a:gd name="connsiteY2740" fmla="*/ 2451226 h 5643804"/>
              <a:gd name="connsiteX2741" fmla="*/ 5631667 w 8366380"/>
              <a:gd name="connsiteY2741" fmla="*/ 2451226 h 5643804"/>
              <a:gd name="connsiteX2742" fmla="*/ 5651435 w 8366380"/>
              <a:gd name="connsiteY2742" fmla="*/ 2431457 h 5643804"/>
              <a:gd name="connsiteX2743" fmla="*/ 5631667 w 8366380"/>
              <a:gd name="connsiteY2743" fmla="*/ 2411689 h 5643804"/>
              <a:gd name="connsiteX2744" fmla="*/ 5611899 w 8366380"/>
              <a:gd name="connsiteY2744" fmla="*/ 2431457 h 5643804"/>
              <a:gd name="connsiteX2745" fmla="*/ 5631667 w 8366380"/>
              <a:gd name="connsiteY2745" fmla="*/ 2451226 h 5643804"/>
              <a:gd name="connsiteX2746" fmla="*/ 5438639 w 8366380"/>
              <a:gd name="connsiteY2746" fmla="*/ 2451226 h 5643804"/>
              <a:gd name="connsiteX2747" fmla="*/ 5458408 w 8366380"/>
              <a:gd name="connsiteY2747" fmla="*/ 2431457 h 5643804"/>
              <a:gd name="connsiteX2748" fmla="*/ 5438639 w 8366380"/>
              <a:gd name="connsiteY2748" fmla="*/ 2411689 h 5643804"/>
              <a:gd name="connsiteX2749" fmla="*/ 5418871 w 8366380"/>
              <a:gd name="connsiteY2749" fmla="*/ 2431457 h 5643804"/>
              <a:gd name="connsiteX2750" fmla="*/ 5438639 w 8366380"/>
              <a:gd name="connsiteY2750" fmla="*/ 2451226 h 5643804"/>
              <a:gd name="connsiteX2751" fmla="*/ 5245612 w 8366380"/>
              <a:gd name="connsiteY2751" fmla="*/ 2451226 h 5643804"/>
              <a:gd name="connsiteX2752" fmla="*/ 5265380 w 8366380"/>
              <a:gd name="connsiteY2752" fmla="*/ 2431457 h 5643804"/>
              <a:gd name="connsiteX2753" fmla="*/ 5245612 w 8366380"/>
              <a:gd name="connsiteY2753" fmla="*/ 2411689 h 5643804"/>
              <a:gd name="connsiteX2754" fmla="*/ 5225843 w 8366380"/>
              <a:gd name="connsiteY2754" fmla="*/ 2431457 h 5643804"/>
              <a:gd name="connsiteX2755" fmla="*/ 5245612 w 8366380"/>
              <a:gd name="connsiteY2755" fmla="*/ 2451226 h 5643804"/>
              <a:gd name="connsiteX2756" fmla="*/ 5052584 w 8366380"/>
              <a:gd name="connsiteY2756" fmla="*/ 2451226 h 5643804"/>
              <a:gd name="connsiteX2757" fmla="*/ 5072353 w 8366380"/>
              <a:gd name="connsiteY2757" fmla="*/ 2431457 h 5643804"/>
              <a:gd name="connsiteX2758" fmla="*/ 5052584 w 8366380"/>
              <a:gd name="connsiteY2758" fmla="*/ 2411689 h 5643804"/>
              <a:gd name="connsiteX2759" fmla="*/ 5032815 w 8366380"/>
              <a:gd name="connsiteY2759" fmla="*/ 2431457 h 5643804"/>
              <a:gd name="connsiteX2760" fmla="*/ 5052584 w 8366380"/>
              <a:gd name="connsiteY2760" fmla="*/ 2451226 h 5643804"/>
              <a:gd name="connsiteX2761" fmla="*/ 4859557 w 8366380"/>
              <a:gd name="connsiteY2761" fmla="*/ 2451226 h 5643804"/>
              <a:gd name="connsiteX2762" fmla="*/ 4879324 w 8366380"/>
              <a:gd name="connsiteY2762" fmla="*/ 2431457 h 5643804"/>
              <a:gd name="connsiteX2763" fmla="*/ 4859557 w 8366380"/>
              <a:gd name="connsiteY2763" fmla="*/ 2411689 h 5643804"/>
              <a:gd name="connsiteX2764" fmla="*/ 4839789 w 8366380"/>
              <a:gd name="connsiteY2764" fmla="*/ 2431457 h 5643804"/>
              <a:gd name="connsiteX2765" fmla="*/ 4859557 w 8366380"/>
              <a:gd name="connsiteY2765" fmla="*/ 2451226 h 5643804"/>
              <a:gd name="connsiteX2766" fmla="*/ 4666528 w 8366380"/>
              <a:gd name="connsiteY2766" fmla="*/ 2451226 h 5643804"/>
              <a:gd name="connsiteX2767" fmla="*/ 4686297 w 8366380"/>
              <a:gd name="connsiteY2767" fmla="*/ 2431457 h 5643804"/>
              <a:gd name="connsiteX2768" fmla="*/ 4666528 w 8366380"/>
              <a:gd name="connsiteY2768" fmla="*/ 2411689 h 5643804"/>
              <a:gd name="connsiteX2769" fmla="*/ 4646761 w 8366380"/>
              <a:gd name="connsiteY2769" fmla="*/ 2431457 h 5643804"/>
              <a:gd name="connsiteX2770" fmla="*/ 4666528 w 8366380"/>
              <a:gd name="connsiteY2770" fmla="*/ 2451226 h 5643804"/>
              <a:gd name="connsiteX2771" fmla="*/ 4473501 w 8366380"/>
              <a:gd name="connsiteY2771" fmla="*/ 2451226 h 5643804"/>
              <a:gd name="connsiteX2772" fmla="*/ 4493269 w 8366380"/>
              <a:gd name="connsiteY2772" fmla="*/ 2431457 h 5643804"/>
              <a:gd name="connsiteX2773" fmla="*/ 4473501 w 8366380"/>
              <a:gd name="connsiteY2773" fmla="*/ 2411689 h 5643804"/>
              <a:gd name="connsiteX2774" fmla="*/ 4453732 w 8366380"/>
              <a:gd name="connsiteY2774" fmla="*/ 2431457 h 5643804"/>
              <a:gd name="connsiteX2775" fmla="*/ 4473501 w 8366380"/>
              <a:gd name="connsiteY2775" fmla="*/ 2451226 h 5643804"/>
              <a:gd name="connsiteX2776" fmla="*/ 4280474 w 8366380"/>
              <a:gd name="connsiteY2776" fmla="*/ 2451226 h 5643804"/>
              <a:gd name="connsiteX2777" fmla="*/ 4300242 w 8366380"/>
              <a:gd name="connsiteY2777" fmla="*/ 2431457 h 5643804"/>
              <a:gd name="connsiteX2778" fmla="*/ 4280474 w 8366380"/>
              <a:gd name="connsiteY2778" fmla="*/ 2411689 h 5643804"/>
              <a:gd name="connsiteX2779" fmla="*/ 4260705 w 8366380"/>
              <a:gd name="connsiteY2779" fmla="*/ 2431457 h 5643804"/>
              <a:gd name="connsiteX2780" fmla="*/ 4280474 w 8366380"/>
              <a:gd name="connsiteY2780" fmla="*/ 2451226 h 5643804"/>
              <a:gd name="connsiteX2781" fmla="*/ 4058922 w 8366380"/>
              <a:gd name="connsiteY2781" fmla="*/ 2451226 h 5643804"/>
              <a:gd name="connsiteX2782" fmla="*/ 4078690 w 8366380"/>
              <a:gd name="connsiteY2782" fmla="*/ 2431457 h 5643804"/>
              <a:gd name="connsiteX2783" fmla="*/ 4058922 w 8366380"/>
              <a:gd name="connsiteY2783" fmla="*/ 2411689 h 5643804"/>
              <a:gd name="connsiteX2784" fmla="*/ 4039153 w 8366380"/>
              <a:gd name="connsiteY2784" fmla="*/ 2431457 h 5643804"/>
              <a:gd name="connsiteX2785" fmla="*/ 4058922 w 8366380"/>
              <a:gd name="connsiteY2785" fmla="*/ 2451226 h 5643804"/>
              <a:gd name="connsiteX2786" fmla="*/ 3865894 w 8366380"/>
              <a:gd name="connsiteY2786" fmla="*/ 2451226 h 5643804"/>
              <a:gd name="connsiteX2787" fmla="*/ 3885662 w 8366380"/>
              <a:gd name="connsiteY2787" fmla="*/ 2431457 h 5643804"/>
              <a:gd name="connsiteX2788" fmla="*/ 3865894 w 8366380"/>
              <a:gd name="connsiteY2788" fmla="*/ 2411689 h 5643804"/>
              <a:gd name="connsiteX2789" fmla="*/ 3846126 w 8366380"/>
              <a:gd name="connsiteY2789" fmla="*/ 2431457 h 5643804"/>
              <a:gd name="connsiteX2790" fmla="*/ 3865894 w 8366380"/>
              <a:gd name="connsiteY2790" fmla="*/ 2451226 h 5643804"/>
              <a:gd name="connsiteX2791" fmla="*/ 3672866 w 8366380"/>
              <a:gd name="connsiteY2791" fmla="*/ 2451226 h 5643804"/>
              <a:gd name="connsiteX2792" fmla="*/ 3692634 w 8366380"/>
              <a:gd name="connsiteY2792" fmla="*/ 2431457 h 5643804"/>
              <a:gd name="connsiteX2793" fmla="*/ 3672866 w 8366380"/>
              <a:gd name="connsiteY2793" fmla="*/ 2411689 h 5643804"/>
              <a:gd name="connsiteX2794" fmla="*/ 3653098 w 8366380"/>
              <a:gd name="connsiteY2794" fmla="*/ 2431457 h 5643804"/>
              <a:gd name="connsiteX2795" fmla="*/ 3672866 w 8366380"/>
              <a:gd name="connsiteY2795" fmla="*/ 2451226 h 5643804"/>
              <a:gd name="connsiteX2796" fmla="*/ 3479838 w 8366380"/>
              <a:gd name="connsiteY2796" fmla="*/ 2451226 h 5643804"/>
              <a:gd name="connsiteX2797" fmla="*/ 3499606 w 8366380"/>
              <a:gd name="connsiteY2797" fmla="*/ 2431457 h 5643804"/>
              <a:gd name="connsiteX2798" fmla="*/ 3479838 w 8366380"/>
              <a:gd name="connsiteY2798" fmla="*/ 2411689 h 5643804"/>
              <a:gd name="connsiteX2799" fmla="*/ 3460069 w 8366380"/>
              <a:gd name="connsiteY2799" fmla="*/ 2431457 h 5643804"/>
              <a:gd name="connsiteX2800" fmla="*/ 3479838 w 8366380"/>
              <a:gd name="connsiteY2800" fmla="*/ 2451226 h 5643804"/>
              <a:gd name="connsiteX2801" fmla="*/ 3286810 w 8366380"/>
              <a:gd name="connsiteY2801" fmla="*/ 2451226 h 5643804"/>
              <a:gd name="connsiteX2802" fmla="*/ 3306579 w 8366380"/>
              <a:gd name="connsiteY2802" fmla="*/ 2431457 h 5643804"/>
              <a:gd name="connsiteX2803" fmla="*/ 3286810 w 8366380"/>
              <a:gd name="connsiteY2803" fmla="*/ 2411689 h 5643804"/>
              <a:gd name="connsiteX2804" fmla="*/ 3267042 w 8366380"/>
              <a:gd name="connsiteY2804" fmla="*/ 2431457 h 5643804"/>
              <a:gd name="connsiteX2805" fmla="*/ 3286810 w 8366380"/>
              <a:gd name="connsiteY2805" fmla="*/ 2451226 h 5643804"/>
              <a:gd name="connsiteX2806" fmla="*/ 3093783 w 8366380"/>
              <a:gd name="connsiteY2806" fmla="*/ 2451226 h 5643804"/>
              <a:gd name="connsiteX2807" fmla="*/ 3113551 w 8366380"/>
              <a:gd name="connsiteY2807" fmla="*/ 2431457 h 5643804"/>
              <a:gd name="connsiteX2808" fmla="*/ 3093783 w 8366380"/>
              <a:gd name="connsiteY2808" fmla="*/ 2411689 h 5643804"/>
              <a:gd name="connsiteX2809" fmla="*/ 3074014 w 8366380"/>
              <a:gd name="connsiteY2809" fmla="*/ 2431457 h 5643804"/>
              <a:gd name="connsiteX2810" fmla="*/ 3093783 w 8366380"/>
              <a:gd name="connsiteY2810" fmla="*/ 2451226 h 5643804"/>
              <a:gd name="connsiteX2811" fmla="*/ 2900755 w 8366380"/>
              <a:gd name="connsiteY2811" fmla="*/ 2451226 h 5643804"/>
              <a:gd name="connsiteX2812" fmla="*/ 2920524 w 8366380"/>
              <a:gd name="connsiteY2812" fmla="*/ 2431457 h 5643804"/>
              <a:gd name="connsiteX2813" fmla="*/ 2900755 w 8366380"/>
              <a:gd name="connsiteY2813" fmla="*/ 2411689 h 5643804"/>
              <a:gd name="connsiteX2814" fmla="*/ 2880987 w 8366380"/>
              <a:gd name="connsiteY2814" fmla="*/ 2431457 h 5643804"/>
              <a:gd name="connsiteX2815" fmla="*/ 2900755 w 8366380"/>
              <a:gd name="connsiteY2815" fmla="*/ 2451226 h 5643804"/>
              <a:gd name="connsiteX2816" fmla="*/ 2707727 w 8366380"/>
              <a:gd name="connsiteY2816" fmla="*/ 2451226 h 5643804"/>
              <a:gd name="connsiteX2817" fmla="*/ 2727495 w 8366380"/>
              <a:gd name="connsiteY2817" fmla="*/ 2431457 h 5643804"/>
              <a:gd name="connsiteX2818" fmla="*/ 2707727 w 8366380"/>
              <a:gd name="connsiteY2818" fmla="*/ 2411689 h 5643804"/>
              <a:gd name="connsiteX2819" fmla="*/ 2687958 w 8366380"/>
              <a:gd name="connsiteY2819" fmla="*/ 2431457 h 5643804"/>
              <a:gd name="connsiteX2820" fmla="*/ 2707727 w 8366380"/>
              <a:gd name="connsiteY2820" fmla="*/ 2451226 h 5643804"/>
              <a:gd name="connsiteX2821" fmla="*/ 2514699 w 8366380"/>
              <a:gd name="connsiteY2821" fmla="*/ 2451226 h 5643804"/>
              <a:gd name="connsiteX2822" fmla="*/ 2534468 w 8366380"/>
              <a:gd name="connsiteY2822" fmla="*/ 2431457 h 5643804"/>
              <a:gd name="connsiteX2823" fmla="*/ 2514699 w 8366380"/>
              <a:gd name="connsiteY2823" fmla="*/ 2411689 h 5643804"/>
              <a:gd name="connsiteX2824" fmla="*/ 2494931 w 8366380"/>
              <a:gd name="connsiteY2824" fmla="*/ 2431457 h 5643804"/>
              <a:gd name="connsiteX2825" fmla="*/ 2514699 w 8366380"/>
              <a:gd name="connsiteY2825" fmla="*/ 2451226 h 5643804"/>
              <a:gd name="connsiteX2826" fmla="*/ 2321672 w 8366380"/>
              <a:gd name="connsiteY2826" fmla="*/ 2451226 h 5643804"/>
              <a:gd name="connsiteX2827" fmla="*/ 2341440 w 8366380"/>
              <a:gd name="connsiteY2827" fmla="*/ 2431457 h 5643804"/>
              <a:gd name="connsiteX2828" fmla="*/ 2321672 w 8366380"/>
              <a:gd name="connsiteY2828" fmla="*/ 2411689 h 5643804"/>
              <a:gd name="connsiteX2829" fmla="*/ 2301903 w 8366380"/>
              <a:gd name="connsiteY2829" fmla="*/ 2431457 h 5643804"/>
              <a:gd name="connsiteX2830" fmla="*/ 2321672 w 8366380"/>
              <a:gd name="connsiteY2830" fmla="*/ 2451226 h 5643804"/>
              <a:gd name="connsiteX2831" fmla="*/ 2128643 w 8366380"/>
              <a:gd name="connsiteY2831" fmla="*/ 2451226 h 5643804"/>
              <a:gd name="connsiteX2832" fmla="*/ 2148412 w 8366380"/>
              <a:gd name="connsiteY2832" fmla="*/ 2431457 h 5643804"/>
              <a:gd name="connsiteX2833" fmla="*/ 2128643 w 8366380"/>
              <a:gd name="connsiteY2833" fmla="*/ 2411689 h 5643804"/>
              <a:gd name="connsiteX2834" fmla="*/ 2108875 w 8366380"/>
              <a:gd name="connsiteY2834" fmla="*/ 2431457 h 5643804"/>
              <a:gd name="connsiteX2835" fmla="*/ 2128643 w 8366380"/>
              <a:gd name="connsiteY2835" fmla="*/ 2451226 h 5643804"/>
              <a:gd name="connsiteX2836" fmla="*/ 1935616 w 8366380"/>
              <a:gd name="connsiteY2836" fmla="*/ 2451226 h 5643804"/>
              <a:gd name="connsiteX2837" fmla="*/ 1955384 w 8366380"/>
              <a:gd name="connsiteY2837" fmla="*/ 2431457 h 5643804"/>
              <a:gd name="connsiteX2838" fmla="*/ 1935616 w 8366380"/>
              <a:gd name="connsiteY2838" fmla="*/ 2411689 h 5643804"/>
              <a:gd name="connsiteX2839" fmla="*/ 1915848 w 8366380"/>
              <a:gd name="connsiteY2839" fmla="*/ 2431457 h 5643804"/>
              <a:gd name="connsiteX2840" fmla="*/ 1935616 w 8366380"/>
              <a:gd name="connsiteY2840" fmla="*/ 2451226 h 5643804"/>
              <a:gd name="connsiteX2841" fmla="*/ 1727277 w 8366380"/>
              <a:gd name="connsiteY2841" fmla="*/ 2451226 h 5643804"/>
              <a:gd name="connsiteX2842" fmla="*/ 1747045 w 8366380"/>
              <a:gd name="connsiteY2842" fmla="*/ 2431457 h 5643804"/>
              <a:gd name="connsiteX2843" fmla="*/ 1727277 w 8366380"/>
              <a:gd name="connsiteY2843" fmla="*/ 2411689 h 5643804"/>
              <a:gd name="connsiteX2844" fmla="*/ 1707508 w 8366380"/>
              <a:gd name="connsiteY2844" fmla="*/ 2431457 h 5643804"/>
              <a:gd name="connsiteX2845" fmla="*/ 1727277 w 8366380"/>
              <a:gd name="connsiteY2845" fmla="*/ 2451226 h 5643804"/>
              <a:gd name="connsiteX2846" fmla="*/ 1534249 w 8366380"/>
              <a:gd name="connsiteY2846" fmla="*/ 2451226 h 5643804"/>
              <a:gd name="connsiteX2847" fmla="*/ 1554018 w 8366380"/>
              <a:gd name="connsiteY2847" fmla="*/ 2431457 h 5643804"/>
              <a:gd name="connsiteX2848" fmla="*/ 1534249 w 8366380"/>
              <a:gd name="connsiteY2848" fmla="*/ 2411689 h 5643804"/>
              <a:gd name="connsiteX2849" fmla="*/ 1514481 w 8366380"/>
              <a:gd name="connsiteY2849" fmla="*/ 2431457 h 5643804"/>
              <a:gd name="connsiteX2850" fmla="*/ 1534249 w 8366380"/>
              <a:gd name="connsiteY2850" fmla="*/ 2451226 h 5643804"/>
              <a:gd name="connsiteX2851" fmla="*/ 1341222 w 8366380"/>
              <a:gd name="connsiteY2851" fmla="*/ 2451226 h 5643804"/>
              <a:gd name="connsiteX2852" fmla="*/ 1360990 w 8366380"/>
              <a:gd name="connsiteY2852" fmla="*/ 2431457 h 5643804"/>
              <a:gd name="connsiteX2853" fmla="*/ 1341222 w 8366380"/>
              <a:gd name="connsiteY2853" fmla="*/ 2411689 h 5643804"/>
              <a:gd name="connsiteX2854" fmla="*/ 1321453 w 8366380"/>
              <a:gd name="connsiteY2854" fmla="*/ 2431457 h 5643804"/>
              <a:gd name="connsiteX2855" fmla="*/ 1341222 w 8366380"/>
              <a:gd name="connsiteY2855" fmla="*/ 2451226 h 5643804"/>
              <a:gd name="connsiteX2856" fmla="*/ 1148193 w 8366380"/>
              <a:gd name="connsiteY2856" fmla="*/ 2451226 h 5643804"/>
              <a:gd name="connsiteX2857" fmla="*/ 1167962 w 8366380"/>
              <a:gd name="connsiteY2857" fmla="*/ 2431457 h 5643804"/>
              <a:gd name="connsiteX2858" fmla="*/ 1148193 w 8366380"/>
              <a:gd name="connsiteY2858" fmla="*/ 2411689 h 5643804"/>
              <a:gd name="connsiteX2859" fmla="*/ 1128425 w 8366380"/>
              <a:gd name="connsiteY2859" fmla="*/ 2431457 h 5643804"/>
              <a:gd name="connsiteX2860" fmla="*/ 1148193 w 8366380"/>
              <a:gd name="connsiteY2860" fmla="*/ 2451226 h 5643804"/>
              <a:gd name="connsiteX2861" fmla="*/ 955166 w 8366380"/>
              <a:gd name="connsiteY2861" fmla="*/ 2451226 h 5643804"/>
              <a:gd name="connsiteX2862" fmla="*/ 974934 w 8366380"/>
              <a:gd name="connsiteY2862" fmla="*/ 2431457 h 5643804"/>
              <a:gd name="connsiteX2863" fmla="*/ 955166 w 8366380"/>
              <a:gd name="connsiteY2863" fmla="*/ 2411689 h 5643804"/>
              <a:gd name="connsiteX2864" fmla="*/ 935398 w 8366380"/>
              <a:gd name="connsiteY2864" fmla="*/ 2431457 h 5643804"/>
              <a:gd name="connsiteX2865" fmla="*/ 955166 w 8366380"/>
              <a:gd name="connsiteY2865" fmla="*/ 2451226 h 5643804"/>
              <a:gd name="connsiteX2866" fmla="*/ 762138 w 8366380"/>
              <a:gd name="connsiteY2866" fmla="*/ 2451226 h 5643804"/>
              <a:gd name="connsiteX2867" fmla="*/ 781907 w 8366380"/>
              <a:gd name="connsiteY2867" fmla="*/ 2431457 h 5643804"/>
              <a:gd name="connsiteX2868" fmla="*/ 762138 w 8366380"/>
              <a:gd name="connsiteY2868" fmla="*/ 2411689 h 5643804"/>
              <a:gd name="connsiteX2869" fmla="*/ 742370 w 8366380"/>
              <a:gd name="connsiteY2869" fmla="*/ 2431457 h 5643804"/>
              <a:gd name="connsiteX2870" fmla="*/ 762138 w 8366380"/>
              <a:gd name="connsiteY2870" fmla="*/ 2451226 h 5643804"/>
              <a:gd name="connsiteX2871" fmla="*/ 569111 w 8366380"/>
              <a:gd name="connsiteY2871" fmla="*/ 2451226 h 5643804"/>
              <a:gd name="connsiteX2872" fmla="*/ 588879 w 8366380"/>
              <a:gd name="connsiteY2872" fmla="*/ 2431457 h 5643804"/>
              <a:gd name="connsiteX2873" fmla="*/ 569111 w 8366380"/>
              <a:gd name="connsiteY2873" fmla="*/ 2411689 h 5643804"/>
              <a:gd name="connsiteX2874" fmla="*/ 549343 w 8366380"/>
              <a:gd name="connsiteY2874" fmla="*/ 2431457 h 5643804"/>
              <a:gd name="connsiteX2875" fmla="*/ 569111 w 8366380"/>
              <a:gd name="connsiteY2875" fmla="*/ 2451226 h 5643804"/>
              <a:gd name="connsiteX2876" fmla="*/ 376082 w 8366380"/>
              <a:gd name="connsiteY2876" fmla="*/ 2451226 h 5643804"/>
              <a:gd name="connsiteX2877" fmla="*/ 395851 w 8366380"/>
              <a:gd name="connsiteY2877" fmla="*/ 2431457 h 5643804"/>
              <a:gd name="connsiteX2878" fmla="*/ 376082 w 8366380"/>
              <a:gd name="connsiteY2878" fmla="*/ 2411689 h 5643804"/>
              <a:gd name="connsiteX2879" fmla="*/ 356314 w 8366380"/>
              <a:gd name="connsiteY2879" fmla="*/ 2431457 h 5643804"/>
              <a:gd name="connsiteX2880" fmla="*/ 376082 w 8366380"/>
              <a:gd name="connsiteY2880" fmla="*/ 2451226 h 5643804"/>
              <a:gd name="connsiteX2881" fmla="*/ 183055 w 8366380"/>
              <a:gd name="connsiteY2881" fmla="*/ 2451226 h 5643804"/>
              <a:gd name="connsiteX2882" fmla="*/ 202823 w 8366380"/>
              <a:gd name="connsiteY2882" fmla="*/ 2431457 h 5643804"/>
              <a:gd name="connsiteX2883" fmla="*/ 183055 w 8366380"/>
              <a:gd name="connsiteY2883" fmla="*/ 2411689 h 5643804"/>
              <a:gd name="connsiteX2884" fmla="*/ 163287 w 8366380"/>
              <a:gd name="connsiteY2884" fmla="*/ 2431457 h 5643804"/>
              <a:gd name="connsiteX2885" fmla="*/ 183055 w 8366380"/>
              <a:gd name="connsiteY2885" fmla="*/ 2451226 h 5643804"/>
              <a:gd name="connsiteX2886" fmla="*/ 0 w 8366380"/>
              <a:gd name="connsiteY2886" fmla="*/ 2644774 h 5643804"/>
              <a:gd name="connsiteX2887" fmla="*/ 4006 w 8366380"/>
              <a:gd name="connsiteY2887" fmla="*/ 2643115 h 5643804"/>
              <a:gd name="connsiteX2888" fmla="*/ 9796 w 8366380"/>
              <a:gd name="connsiteY2888" fmla="*/ 2629136 h 5643804"/>
              <a:gd name="connsiteX2889" fmla="*/ 4006 w 8366380"/>
              <a:gd name="connsiteY2889" fmla="*/ 2615158 h 5643804"/>
              <a:gd name="connsiteX2890" fmla="*/ 0 w 8366380"/>
              <a:gd name="connsiteY2890" fmla="*/ 2613499 h 5643804"/>
              <a:gd name="connsiteX2891" fmla="*/ 8349367 w 8366380"/>
              <a:gd name="connsiteY2891" fmla="*/ 2648905 h 5643804"/>
              <a:gd name="connsiteX2892" fmla="*/ 8363345 w 8366380"/>
              <a:gd name="connsiteY2892" fmla="*/ 2643115 h 5643804"/>
              <a:gd name="connsiteX2893" fmla="*/ 8366380 w 8366380"/>
              <a:gd name="connsiteY2893" fmla="*/ 2635787 h 5643804"/>
              <a:gd name="connsiteX2894" fmla="*/ 8366380 w 8366380"/>
              <a:gd name="connsiteY2894" fmla="*/ 2622485 h 5643804"/>
              <a:gd name="connsiteX2895" fmla="*/ 8363345 w 8366380"/>
              <a:gd name="connsiteY2895" fmla="*/ 2615158 h 5643804"/>
              <a:gd name="connsiteX2896" fmla="*/ 8349367 w 8366380"/>
              <a:gd name="connsiteY2896" fmla="*/ 2609368 h 5643804"/>
              <a:gd name="connsiteX2897" fmla="*/ 8329598 w 8366380"/>
              <a:gd name="connsiteY2897" fmla="*/ 2629136 h 5643804"/>
              <a:gd name="connsiteX2898" fmla="*/ 8349367 w 8366380"/>
              <a:gd name="connsiteY2898" fmla="*/ 2648905 h 5643804"/>
              <a:gd name="connsiteX2899" fmla="*/ 8156338 w 8366380"/>
              <a:gd name="connsiteY2899" fmla="*/ 2648905 h 5643804"/>
              <a:gd name="connsiteX2900" fmla="*/ 8176107 w 8366380"/>
              <a:gd name="connsiteY2900" fmla="*/ 2629136 h 5643804"/>
              <a:gd name="connsiteX2901" fmla="*/ 8156338 w 8366380"/>
              <a:gd name="connsiteY2901" fmla="*/ 2609368 h 5643804"/>
              <a:gd name="connsiteX2902" fmla="*/ 8136570 w 8366380"/>
              <a:gd name="connsiteY2902" fmla="*/ 2629136 h 5643804"/>
              <a:gd name="connsiteX2903" fmla="*/ 8156338 w 8366380"/>
              <a:gd name="connsiteY2903" fmla="*/ 2648905 h 5643804"/>
              <a:gd name="connsiteX2904" fmla="*/ 7963311 w 8366380"/>
              <a:gd name="connsiteY2904" fmla="*/ 2648905 h 5643804"/>
              <a:gd name="connsiteX2905" fmla="*/ 7983079 w 8366380"/>
              <a:gd name="connsiteY2905" fmla="*/ 2629136 h 5643804"/>
              <a:gd name="connsiteX2906" fmla="*/ 7963311 w 8366380"/>
              <a:gd name="connsiteY2906" fmla="*/ 2609368 h 5643804"/>
              <a:gd name="connsiteX2907" fmla="*/ 7943543 w 8366380"/>
              <a:gd name="connsiteY2907" fmla="*/ 2629136 h 5643804"/>
              <a:gd name="connsiteX2908" fmla="*/ 7963311 w 8366380"/>
              <a:gd name="connsiteY2908" fmla="*/ 2648905 h 5643804"/>
              <a:gd name="connsiteX2909" fmla="*/ 7770283 w 8366380"/>
              <a:gd name="connsiteY2909" fmla="*/ 2648905 h 5643804"/>
              <a:gd name="connsiteX2910" fmla="*/ 7790052 w 8366380"/>
              <a:gd name="connsiteY2910" fmla="*/ 2629136 h 5643804"/>
              <a:gd name="connsiteX2911" fmla="*/ 7770283 w 8366380"/>
              <a:gd name="connsiteY2911" fmla="*/ 2609368 h 5643804"/>
              <a:gd name="connsiteX2912" fmla="*/ 7750515 w 8366380"/>
              <a:gd name="connsiteY2912" fmla="*/ 2629136 h 5643804"/>
              <a:gd name="connsiteX2913" fmla="*/ 7770283 w 8366380"/>
              <a:gd name="connsiteY2913" fmla="*/ 2648905 h 5643804"/>
              <a:gd name="connsiteX2914" fmla="*/ 7577256 w 8366380"/>
              <a:gd name="connsiteY2914" fmla="*/ 2648905 h 5643804"/>
              <a:gd name="connsiteX2915" fmla="*/ 7597024 w 8366380"/>
              <a:gd name="connsiteY2915" fmla="*/ 2629136 h 5643804"/>
              <a:gd name="connsiteX2916" fmla="*/ 7577256 w 8366380"/>
              <a:gd name="connsiteY2916" fmla="*/ 2609368 h 5643804"/>
              <a:gd name="connsiteX2917" fmla="*/ 7557488 w 8366380"/>
              <a:gd name="connsiteY2917" fmla="*/ 2629136 h 5643804"/>
              <a:gd name="connsiteX2918" fmla="*/ 7577256 w 8366380"/>
              <a:gd name="connsiteY2918" fmla="*/ 2648905 h 5643804"/>
              <a:gd name="connsiteX2919" fmla="*/ 7384228 w 8366380"/>
              <a:gd name="connsiteY2919" fmla="*/ 2648905 h 5643804"/>
              <a:gd name="connsiteX2920" fmla="*/ 7403996 w 8366380"/>
              <a:gd name="connsiteY2920" fmla="*/ 2629136 h 5643804"/>
              <a:gd name="connsiteX2921" fmla="*/ 7384228 w 8366380"/>
              <a:gd name="connsiteY2921" fmla="*/ 2609368 h 5643804"/>
              <a:gd name="connsiteX2922" fmla="*/ 7364459 w 8366380"/>
              <a:gd name="connsiteY2922" fmla="*/ 2629136 h 5643804"/>
              <a:gd name="connsiteX2923" fmla="*/ 7384228 w 8366380"/>
              <a:gd name="connsiteY2923" fmla="*/ 2648905 h 5643804"/>
              <a:gd name="connsiteX2924" fmla="*/ 7191200 w 8366380"/>
              <a:gd name="connsiteY2924" fmla="*/ 2648905 h 5643804"/>
              <a:gd name="connsiteX2925" fmla="*/ 7210968 w 8366380"/>
              <a:gd name="connsiteY2925" fmla="*/ 2629136 h 5643804"/>
              <a:gd name="connsiteX2926" fmla="*/ 7191200 w 8366380"/>
              <a:gd name="connsiteY2926" fmla="*/ 2609368 h 5643804"/>
              <a:gd name="connsiteX2927" fmla="*/ 7171432 w 8366380"/>
              <a:gd name="connsiteY2927" fmla="*/ 2629136 h 5643804"/>
              <a:gd name="connsiteX2928" fmla="*/ 7191200 w 8366380"/>
              <a:gd name="connsiteY2928" fmla="*/ 2648905 h 5643804"/>
              <a:gd name="connsiteX2929" fmla="*/ 6998173 w 8366380"/>
              <a:gd name="connsiteY2929" fmla="*/ 2648905 h 5643804"/>
              <a:gd name="connsiteX2930" fmla="*/ 7017941 w 8366380"/>
              <a:gd name="connsiteY2930" fmla="*/ 2629136 h 5643804"/>
              <a:gd name="connsiteX2931" fmla="*/ 6998173 w 8366380"/>
              <a:gd name="connsiteY2931" fmla="*/ 2609368 h 5643804"/>
              <a:gd name="connsiteX2932" fmla="*/ 6978404 w 8366380"/>
              <a:gd name="connsiteY2932" fmla="*/ 2629136 h 5643804"/>
              <a:gd name="connsiteX2933" fmla="*/ 6998173 w 8366380"/>
              <a:gd name="connsiteY2933" fmla="*/ 2648905 h 5643804"/>
              <a:gd name="connsiteX2934" fmla="*/ 6805144 w 8366380"/>
              <a:gd name="connsiteY2934" fmla="*/ 2648905 h 5643804"/>
              <a:gd name="connsiteX2935" fmla="*/ 6824913 w 8366380"/>
              <a:gd name="connsiteY2935" fmla="*/ 2629136 h 5643804"/>
              <a:gd name="connsiteX2936" fmla="*/ 6805144 w 8366380"/>
              <a:gd name="connsiteY2936" fmla="*/ 2609368 h 5643804"/>
              <a:gd name="connsiteX2937" fmla="*/ 6785376 w 8366380"/>
              <a:gd name="connsiteY2937" fmla="*/ 2629136 h 5643804"/>
              <a:gd name="connsiteX2938" fmla="*/ 6805144 w 8366380"/>
              <a:gd name="connsiteY2938" fmla="*/ 2648905 h 5643804"/>
              <a:gd name="connsiteX2939" fmla="*/ 6612117 w 8366380"/>
              <a:gd name="connsiteY2939" fmla="*/ 2648905 h 5643804"/>
              <a:gd name="connsiteX2940" fmla="*/ 6631885 w 8366380"/>
              <a:gd name="connsiteY2940" fmla="*/ 2629136 h 5643804"/>
              <a:gd name="connsiteX2941" fmla="*/ 6612117 w 8366380"/>
              <a:gd name="connsiteY2941" fmla="*/ 2609368 h 5643804"/>
              <a:gd name="connsiteX2942" fmla="*/ 6592348 w 8366380"/>
              <a:gd name="connsiteY2942" fmla="*/ 2629136 h 5643804"/>
              <a:gd name="connsiteX2943" fmla="*/ 6612117 w 8366380"/>
              <a:gd name="connsiteY2943" fmla="*/ 2648905 h 5643804"/>
              <a:gd name="connsiteX2944" fmla="*/ 6403778 w 8366380"/>
              <a:gd name="connsiteY2944" fmla="*/ 2648905 h 5643804"/>
              <a:gd name="connsiteX2945" fmla="*/ 6423546 w 8366380"/>
              <a:gd name="connsiteY2945" fmla="*/ 2629136 h 5643804"/>
              <a:gd name="connsiteX2946" fmla="*/ 6403778 w 8366380"/>
              <a:gd name="connsiteY2946" fmla="*/ 2609368 h 5643804"/>
              <a:gd name="connsiteX2947" fmla="*/ 6384009 w 8366380"/>
              <a:gd name="connsiteY2947" fmla="*/ 2629136 h 5643804"/>
              <a:gd name="connsiteX2948" fmla="*/ 6403778 w 8366380"/>
              <a:gd name="connsiteY2948" fmla="*/ 2648905 h 5643804"/>
              <a:gd name="connsiteX2949" fmla="*/ 6210750 w 8366380"/>
              <a:gd name="connsiteY2949" fmla="*/ 2648905 h 5643804"/>
              <a:gd name="connsiteX2950" fmla="*/ 6230519 w 8366380"/>
              <a:gd name="connsiteY2950" fmla="*/ 2629136 h 5643804"/>
              <a:gd name="connsiteX2951" fmla="*/ 6210750 w 8366380"/>
              <a:gd name="connsiteY2951" fmla="*/ 2609368 h 5643804"/>
              <a:gd name="connsiteX2952" fmla="*/ 6190982 w 8366380"/>
              <a:gd name="connsiteY2952" fmla="*/ 2629136 h 5643804"/>
              <a:gd name="connsiteX2953" fmla="*/ 6210750 w 8366380"/>
              <a:gd name="connsiteY2953" fmla="*/ 2648905 h 5643804"/>
              <a:gd name="connsiteX2954" fmla="*/ 6017723 w 8366380"/>
              <a:gd name="connsiteY2954" fmla="*/ 2648905 h 5643804"/>
              <a:gd name="connsiteX2955" fmla="*/ 6037491 w 8366380"/>
              <a:gd name="connsiteY2955" fmla="*/ 2629136 h 5643804"/>
              <a:gd name="connsiteX2956" fmla="*/ 6017723 w 8366380"/>
              <a:gd name="connsiteY2956" fmla="*/ 2609368 h 5643804"/>
              <a:gd name="connsiteX2957" fmla="*/ 5997954 w 8366380"/>
              <a:gd name="connsiteY2957" fmla="*/ 2629136 h 5643804"/>
              <a:gd name="connsiteX2958" fmla="*/ 6017723 w 8366380"/>
              <a:gd name="connsiteY2958" fmla="*/ 2648905 h 5643804"/>
              <a:gd name="connsiteX2959" fmla="*/ 5824694 w 8366380"/>
              <a:gd name="connsiteY2959" fmla="*/ 2648905 h 5643804"/>
              <a:gd name="connsiteX2960" fmla="*/ 5844463 w 8366380"/>
              <a:gd name="connsiteY2960" fmla="*/ 2629136 h 5643804"/>
              <a:gd name="connsiteX2961" fmla="*/ 5824694 w 8366380"/>
              <a:gd name="connsiteY2961" fmla="*/ 2609368 h 5643804"/>
              <a:gd name="connsiteX2962" fmla="*/ 5804926 w 8366380"/>
              <a:gd name="connsiteY2962" fmla="*/ 2629136 h 5643804"/>
              <a:gd name="connsiteX2963" fmla="*/ 5824694 w 8366380"/>
              <a:gd name="connsiteY2963" fmla="*/ 2648905 h 5643804"/>
              <a:gd name="connsiteX2964" fmla="*/ 5631667 w 8366380"/>
              <a:gd name="connsiteY2964" fmla="*/ 2648905 h 5643804"/>
              <a:gd name="connsiteX2965" fmla="*/ 5651435 w 8366380"/>
              <a:gd name="connsiteY2965" fmla="*/ 2629136 h 5643804"/>
              <a:gd name="connsiteX2966" fmla="*/ 5631667 w 8366380"/>
              <a:gd name="connsiteY2966" fmla="*/ 2609368 h 5643804"/>
              <a:gd name="connsiteX2967" fmla="*/ 5611899 w 8366380"/>
              <a:gd name="connsiteY2967" fmla="*/ 2629136 h 5643804"/>
              <a:gd name="connsiteX2968" fmla="*/ 5631667 w 8366380"/>
              <a:gd name="connsiteY2968" fmla="*/ 2648905 h 5643804"/>
              <a:gd name="connsiteX2969" fmla="*/ 5438639 w 8366380"/>
              <a:gd name="connsiteY2969" fmla="*/ 2648905 h 5643804"/>
              <a:gd name="connsiteX2970" fmla="*/ 5458408 w 8366380"/>
              <a:gd name="connsiteY2970" fmla="*/ 2629136 h 5643804"/>
              <a:gd name="connsiteX2971" fmla="*/ 5438639 w 8366380"/>
              <a:gd name="connsiteY2971" fmla="*/ 2609368 h 5643804"/>
              <a:gd name="connsiteX2972" fmla="*/ 5418871 w 8366380"/>
              <a:gd name="connsiteY2972" fmla="*/ 2629136 h 5643804"/>
              <a:gd name="connsiteX2973" fmla="*/ 5438639 w 8366380"/>
              <a:gd name="connsiteY2973" fmla="*/ 2648905 h 5643804"/>
              <a:gd name="connsiteX2974" fmla="*/ 5245612 w 8366380"/>
              <a:gd name="connsiteY2974" fmla="*/ 2648905 h 5643804"/>
              <a:gd name="connsiteX2975" fmla="*/ 5265380 w 8366380"/>
              <a:gd name="connsiteY2975" fmla="*/ 2629136 h 5643804"/>
              <a:gd name="connsiteX2976" fmla="*/ 5245612 w 8366380"/>
              <a:gd name="connsiteY2976" fmla="*/ 2609368 h 5643804"/>
              <a:gd name="connsiteX2977" fmla="*/ 5225843 w 8366380"/>
              <a:gd name="connsiteY2977" fmla="*/ 2629136 h 5643804"/>
              <a:gd name="connsiteX2978" fmla="*/ 5245612 w 8366380"/>
              <a:gd name="connsiteY2978" fmla="*/ 2648905 h 5643804"/>
              <a:gd name="connsiteX2979" fmla="*/ 5052584 w 8366380"/>
              <a:gd name="connsiteY2979" fmla="*/ 2648905 h 5643804"/>
              <a:gd name="connsiteX2980" fmla="*/ 5072353 w 8366380"/>
              <a:gd name="connsiteY2980" fmla="*/ 2629136 h 5643804"/>
              <a:gd name="connsiteX2981" fmla="*/ 5052584 w 8366380"/>
              <a:gd name="connsiteY2981" fmla="*/ 2609368 h 5643804"/>
              <a:gd name="connsiteX2982" fmla="*/ 5032815 w 8366380"/>
              <a:gd name="connsiteY2982" fmla="*/ 2629136 h 5643804"/>
              <a:gd name="connsiteX2983" fmla="*/ 5052584 w 8366380"/>
              <a:gd name="connsiteY2983" fmla="*/ 2648905 h 5643804"/>
              <a:gd name="connsiteX2984" fmla="*/ 4859557 w 8366380"/>
              <a:gd name="connsiteY2984" fmla="*/ 2648905 h 5643804"/>
              <a:gd name="connsiteX2985" fmla="*/ 4879324 w 8366380"/>
              <a:gd name="connsiteY2985" fmla="*/ 2629136 h 5643804"/>
              <a:gd name="connsiteX2986" fmla="*/ 4859557 w 8366380"/>
              <a:gd name="connsiteY2986" fmla="*/ 2609368 h 5643804"/>
              <a:gd name="connsiteX2987" fmla="*/ 4839789 w 8366380"/>
              <a:gd name="connsiteY2987" fmla="*/ 2629136 h 5643804"/>
              <a:gd name="connsiteX2988" fmla="*/ 4859557 w 8366380"/>
              <a:gd name="connsiteY2988" fmla="*/ 2648905 h 5643804"/>
              <a:gd name="connsiteX2989" fmla="*/ 4666528 w 8366380"/>
              <a:gd name="connsiteY2989" fmla="*/ 2648905 h 5643804"/>
              <a:gd name="connsiteX2990" fmla="*/ 4686297 w 8366380"/>
              <a:gd name="connsiteY2990" fmla="*/ 2629136 h 5643804"/>
              <a:gd name="connsiteX2991" fmla="*/ 4666528 w 8366380"/>
              <a:gd name="connsiteY2991" fmla="*/ 2609368 h 5643804"/>
              <a:gd name="connsiteX2992" fmla="*/ 4646761 w 8366380"/>
              <a:gd name="connsiteY2992" fmla="*/ 2629136 h 5643804"/>
              <a:gd name="connsiteX2993" fmla="*/ 4666528 w 8366380"/>
              <a:gd name="connsiteY2993" fmla="*/ 2648905 h 5643804"/>
              <a:gd name="connsiteX2994" fmla="*/ 4473501 w 8366380"/>
              <a:gd name="connsiteY2994" fmla="*/ 2648905 h 5643804"/>
              <a:gd name="connsiteX2995" fmla="*/ 4493269 w 8366380"/>
              <a:gd name="connsiteY2995" fmla="*/ 2629136 h 5643804"/>
              <a:gd name="connsiteX2996" fmla="*/ 4473501 w 8366380"/>
              <a:gd name="connsiteY2996" fmla="*/ 2609368 h 5643804"/>
              <a:gd name="connsiteX2997" fmla="*/ 4453732 w 8366380"/>
              <a:gd name="connsiteY2997" fmla="*/ 2629136 h 5643804"/>
              <a:gd name="connsiteX2998" fmla="*/ 4473501 w 8366380"/>
              <a:gd name="connsiteY2998" fmla="*/ 2648905 h 5643804"/>
              <a:gd name="connsiteX2999" fmla="*/ 4280474 w 8366380"/>
              <a:gd name="connsiteY2999" fmla="*/ 2648905 h 5643804"/>
              <a:gd name="connsiteX3000" fmla="*/ 4300242 w 8366380"/>
              <a:gd name="connsiteY3000" fmla="*/ 2629136 h 5643804"/>
              <a:gd name="connsiteX3001" fmla="*/ 4280474 w 8366380"/>
              <a:gd name="connsiteY3001" fmla="*/ 2609368 h 5643804"/>
              <a:gd name="connsiteX3002" fmla="*/ 4260705 w 8366380"/>
              <a:gd name="connsiteY3002" fmla="*/ 2629136 h 5643804"/>
              <a:gd name="connsiteX3003" fmla="*/ 4280474 w 8366380"/>
              <a:gd name="connsiteY3003" fmla="*/ 2648905 h 5643804"/>
              <a:gd name="connsiteX3004" fmla="*/ 4058922 w 8366380"/>
              <a:gd name="connsiteY3004" fmla="*/ 2648905 h 5643804"/>
              <a:gd name="connsiteX3005" fmla="*/ 4078690 w 8366380"/>
              <a:gd name="connsiteY3005" fmla="*/ 2629136 h 5643804"/>
              <a:gd name="connsiteX3006" fmla="*/ 4058922 w 8366380"/>
              <a:gd name="connsiteY3006" fmla="*/ 2609368 h 5643804"/>
              <a:gd name="connsiteX3007" fmla="*/ 4039153 w 8366380"/>
              <a:gd name="connsiteY3007" fmla="*/ 2629136 h 5643804"/>
              <a:gd name="connsiteX3008" fmla="*/ 4058922 w 8366380"/>
              <a:gd name="connsiteY3008" fmla="*/ 2648905 h 5643804"/>
              <a:gd name="connsiteX3009" fmla="*/ 3865894 w 8366380"/>
              <a:gd name="connsiteY3009" fmla="*/ 2648905 h 5643804"/>
              <a:gd name="connsiteX3010" fmla="*/ 3885662 w 8366380"/>
              <a:gd name="connsiteY3010" fmla="*/ 2629136 h 5643804"/>
              <a:gd name="connsiteX3011" fmla="*/ 3865894 w 8366380"/>
              <a:gd name="connsiteY3011" fmla="*/ 2609368 h 5643804"/>
              <a:gd name="connsiteX3012" fmla="*/ 3846126 w 8366380"/>
              <a:gd name="connsiteY3012" fmla="*/ 2629136 h 5643804"/>
              <a:gd name="connsiteX3013" fmla="*/ 3865894 w 8366380"/>
              <a:gd name="connsiteY3013" fmla="*/ 2648905 h 5643804"/>
              <a:gd name="connsiteX3014" fmla="*/ 3672866 w 8366380"/>
              <a:gd name="connsiteY3014" fmla="*/ 2648905 h 5643804"/>
              <a:gd name="connsiteX3015" fmla="*/ 3692634 w 8366380"/>
              <a:gd name="connsiteY3015" fmla="*/ 2629136 h 5643804"/>
              <a:gd name="connsiteX3016" fmla="*/ 3672866 w 8366380"/>
              <a:gd name="connsiteY3016" fmla="*/ 2609368 h 5643804"/>
              <a:gd name="connsiteX3017" fmla="*/ 3653098 w 8366380"/>
              <a:gd name="connsiteY3017" fmla="*/ 2629136 h 5643804"/>
              <a:gd name="connsiteX3018" fmla="*/ 3672866 w 8366380"/>
              <a:gd name="connsiteY3018" fmla="*/ 2648905 h 5643804"/>
              <a:gd name="connsiteX3019" fmla="*/ 3479838 w 8366380"/>
              <a:gd name="connsiteY3019" fmla="*/ 2648905 h 5643804"/>
              <a:gd name="connsiteX3020" fmla="*/ 3499606 w 8366380"/>
              <a:gd name="connsiteY3020" fmla="*/ 2629136 h 5643804"/>
              <a:gd name="connsiteX3021" fmla="*/ 3479838 w 8366380"/>
              <a:gd name="connsiteY3021" fmla="*/ 2609368 h 5643804"/>
              <a:gd name="connsiteX3022" fmla="*/ 3460069 w 8366380"/>
              <a:gd name="connsiteY3022" fmla="*/ 2629136 h 5643804"/>
              <a:gd name="connsiteX3023" fmla="*/ 3479838 w 8366380"/>
              <a:gd name="connsiteY3023" fmla="*/ 2648905 h 5643804"/>
              <a:gd name="connsiteX3024" fmla="*/ 3286810 w 8366380"/>
              <a:gd name="connsiteY3024" fmla="*/ 2648905 h 5643804"/>
              <a:gd name="connsiteX3025" fmla="*/ 3306579 w 8366380"/>
              <a:gd name="connsiteY3025" fmla="*/ 2629136 h 5643804"/>
              <a:gd name="connsiteX3026" fmla="*/ 3286810 w 8366380"/>
              <a:gd name="connsiteY3026" fmla="*/ 2609368 h 5643804"/>
              <a:gd name="connsiteX3027" fmla="*/ 3267042 w 8366380"/>
              <a:gd name="connsiteY3027" fmla="*/ 2629136 h 5643804"/>
              <a:gd name="connsiteX3028" fmla="*/ 3286810 w 8366380"/>
              <a:gd name="connsiteY3028" fmla="*/ 2648905 h 5643804"/>
              <a:gd name="connsiteX3029" fmla="*/ 3093783 w 8366380"/>
              <a:gd name="connsiteY3029" fmla="*/ 2648905 h 5643804"/>
              <a:gd name="connsiteX3030" fmla="*/ 3113551 w 8366380"/>
              <a:gd name="connsiteY3030" fmla="*/ 2629136 h 5643804"/>
              <a:gd name="connsiteX3031" fmla="*/ 3093783 w 8366380"/>
              <a:gd name="connsiteY3031" fmla="*/ 2609368 h 5643804"/>
              <a:gd name="connsiteX3032" fmla="*/ 3074014 w 8366380"/>
              <a:gd name="connsiteY3032" fmla="*/ 2629136 h 5643804"/>
              <a:gd name="connsiteX3033" fmla="*/ 3093783 w 8366380"/>
              <a:gd name="connsiteY3033" fmla="*/ 2648905 h 5643804"/>
              <a:gd name="connsiteX3034" fmla="*/ 2900755 w 8366380"/>
              <a:gd name="connsiteY3034" fmla="*/ 2648905 h 5643804"/>
              <a:gd name="connsiteX3035" fmla="*/ 2920524 w 8366380"/>
              <a:gd name="connsiteY3035" fmla="*/ 2629136 h 5643804"/>
              <a:gd name="connsiteX3036" fmla="*/ 2900755 w 8366380"/>
              <a:gd name="connsiteY3036" fmla="*/ 2609368 h 5643804"/>
              <a:gd name="connsiteX3037" fmla="*/ 2880987 w 8366380"/>
              <a:gd name="connsiteY3037" fmla="*/ 2629136 h 5643804"/>
              <a:gd name="connsiteX3038" fmla="*/ 2900755 w 8366380"/>
              <a:gd name="connsiteY3038" fmla="*/ 2648905 h 5643804"/>
              <a:gd name="connsiteX3039" fmla="*/ 2707727 w 8366380"/>
              <a:gd name="connsiteY3039" fmla="*/ 2648905 h 5643804"/>
              <a:gd name="connsiteX3040" fmla="*/ 2727495 w 8366380"/>
              <a:gd name="connsiteY3040" fmla="*/ 2629136 h 5643804"/>
              <a:gd name="connsiteX3041" fmla="*/ 2707727 w 8366380"/>
              <a:gd name="connsiteY3041" fmla="*/ 2609368 h 5643804"/>
              <a:gd name="connsiteX3042" fmla="*/ 2687958 w 8366380"/>
              <a:gd name="connsiteY3042" fmla="*/ 2629136 h 5643804"/>
              <a:gd name="connsiteX3043" fmla="*/ 2707727 w 8366380"/>
              <a:gd name="connsiteY3043" fmla="*/ 2648905 h 5643804"/>
              <a:gd name="connsiteX3044" fmla="*/ 2514699 w 8366380"/>
              <a:gd name="connsiteY3044" fmla="*/ 2648905 h 5643804"/>
              <a:gd name="connsiteX3045" fmla="*/ 2534468 w 8366380"/>
              <a:gd name="connsiteY3045" fmla="*/ 2629136 h 5643804"/>
              <a:gd name="connsiteX3046" fmla="*/ 2514699 w 8366380"/>
              <a:gd name="connsiteY3046" fmla="*/ 2609368 h 5643804"/>
              <a:gd name="connsiteX3047" fmla="*/ 2494931 w 8366380"/>
              <a:gd name="connsiteY3047" fmla="*/ 2629136 h 5643804"/>
              <a:gd name="connsiteX3048" fmla="*/ 2514699 w 8366380"/>
              <a:gd name="connsiteY3048" fmla="*/ 2648905 h 5643804"/>
              <a:gd name="connsiteX3049" fmla="*/ 2321672 w 8366380"/>
              <a:gd name="connsiteY3049" fmla="*/ 2648905 h 5643804"/>
              <a:gd name="connsiteX3050" fmla="*/ 2341440 w 8366380"/>
              <a:gd name="connsiteY3050" fmla="*/ 2629136 h 5643804"/>
              <a:gd name="connsiteX3051" fmla="*/ 2321672 w 8366380"/>
              <a:gd name="connsiteY3051" fmla="*/ 2609368 h 5643804"/>
              <a:gd name="connsiteX3052" fmla="*/ 2301903 w 8366380"/>
              <a:gd name="connsiteY3052" fmla="*/ 2629136 h 5643804"/>
              <a:gd name="connsiteX3053" fmla="*/ 2321672 w 8366380"/>
              <a:gd name="connsiteY3053" fmla="*/ 2648905 h 5643804"/>
              <a:gd name="connsiteX3054" fmla="*/ 2128643 w 8366380"/>
              <a:gd name="connsiteY3054" fmla="*/ 2648905 h 5643804"/>
              <a:gd name="connsiteX3055" fmla="*/ 2148412 w 8366380"/>
              <a:gd name="connsiteY3055" fmla="*/ 2629136 h 5643804"/>
              <a:gd name="connsiteX3056" fmla="*/ 2128643 w 8366380"/>
              <a:gd name="connsiteY3056" fmla="*/ 2609368 h 5643804"/>
              <a:gd name="connsiteX3057" fmla="*/ 2108875 w 8366380"/>
              <a:gd name="connsiteY3057" fmla="*/ 2629136 h 5643804"/>
              <a:gd name="connsiteX3058" fmla="*/ 2128643 w 8366380"/>
              <a:gd name="connsiteY3058" fmla="*/ 2648905 h 5643804"/>
              <a:gd name="connsiteX3059" fmla="*/ 1935616 w 8366380"/>
              <a:gd name="connsiteY3059" fmla="*/ 2648905 h 5643804"/>
              <a:gd name="connsiteX3060" fmla="*/ 1955384 w 8366380"/>
              <a:gd name="connsiteY3060" fmla="*/ 2629136 h 5643804"/>
              <a:gd name="connsiteX3061" fmla="*/ 1935616 w 8366380"/>
              <a:gd name="connsiteY3061" fmla="*/ 2609368 h 5643804"/>
              <a:gd name="connsiteX3062" fmla="*/ 1915848 w 8366380"/>
              <a:gd name="connsiteY3062" fmla="*/ 2629136 h 5643804"/>
              <a:gd name="connsiteX3063" fmla="*/ 1935616 w 8366380"/>
              <a:gd name="connsiteY3063" fmla="*/ 2648905 h 5643804"/>
              <a:gd name="connsiteX3064" fmla="*/ 1727277 w 8366380"/>
              <a:gd name="connsiteY3064" fmla="*/ 2648905 h 5643804"/>
              <a:gd name="connsiteX3065" fmla="*/ 1747045 w 8366380"/>
              <a:gd name="connsiteY3065" fmla="*/ 2629136 h 5643804"/>
              <a:gd name="connsiteX3066" fmla="*/ 1727277 w 8366380"/>
              <a:gd name="connsiteY3066" fmla="*/ 2609368 h 5643804"/>
              <a:gd name="connsiteX3067" fmla="*/ 1707508 w 8366380"/>
              <a:gd name="connsiteY3067" fmla="*/ 2629136 h 5643804"/>
              <a:gd name="connsiteX3068" fmla="*/ 1727277 w 8366380"/>
              <a:gd name="connsiteY3068" fmla="*/ 2648905 h 5643804"/>
              <a:gd name="connsiteX3069" fmla="*/ 1534249 w 8366380"/>
              <a:gd name="connsiteY3069" fmla="*/ 2648905 h 5643804"/>
              <a:gd name="connsiteX3070" fmla="*/ 1554018 w 8366380"/>
              <a:gd name="connsiteY3070" fmla="*/ 2629136 h 5643804"/>
              <a:gd name="connsiteX3071" fmla="*/ 1534249 w 8366380"/>
              <a:gd name="connsiteY3071" fmla="*/ 2609368 h 5643804"/>
              <a:gd name="connsiteX3072" fmla="*/ 1514481 w 8366380"/>
              <a:gd name="connsiteY3072" fmla="*/ 2629136 h 5643804"/>
              <a:gd name="connsiteX3073" fmla="*/ 1534249 w 8366380"/>
              <a:gd name="connsiteY3073" fmla="*/ 2648905 h 5643804"/>
              <a:gd name="connsiteX3074" fmla="*/ 1341222 w 8366380"/>
              <a:gd name="connsiteY3074" fmla="*/ 2648905 h 5643804"/>
              <a:gd name="connsiteX3075" fmla="*/ 1360990 w 8366380"/>
              <a:gd name="connsiteY3075" fmla="*/ 2629136 h 5643804"/>
              <a:gd name="connsiteX3076" fmla="*/ 1341222 w 8366380"/>
              <a:gd name="connsiteY3076" fmla="*/ 2609368 h 5643804"/>
              <a:gd name="connsiteX3077" fmla="*/ 1321453 w 8366380"/>
              <a:gd name="connsiteY3077" fmla="*/ 2629136 h 5643804"/>
              <a:gd name="connsiteX3078" fmla="*/ 1341222 w 8366380"/>
              <a:gd name="connsiteY3078" fmla="*/ 2648905 h 5643804"/>
              <a:gd name="connsiteX3079" fmla="*/ 1148193 w 8366380"/>
              <a:gd name="connsiteY3079" fmla="*/ 2648905 h 5643804"/>
              <a:gd name="connsiteX3080" fmla="*/ 1167962 w 8366380"/>
              <a:gd name="connsiteY3080" fmla="*/ 2629136 h 5643804"/>
              <a:gd name="connsiteX3081" fmla="*/ 1148193 w 8366380"/>
              <a:gd name="connsiteY3081" fmla="*/ 2609368 h 5643804"/>
              <a:gd name="connsiteX3082" fmla="*/ 1128425 w 8366380"/>
              <a:gd name="connsiteY3082" fmla="*/ 2629136 h 5643804"/>
              <a:gd name="connsiteX3083" fmla="*/ 1148193 w 8366380"/>
              <a:gd name="connsiteY3083" fmla="*/ 2648905 h 5643804"/>
              <a:gd name="connsiteX3084" fmla="*/ 955166 w 8366380"/>
              <a:gd name="connsiteY3084" fmla="*/ 2648905 h 5643804"/>
              <a:gd name="connsiteX3085" fmla="*/ 974934 w 8366380"/>
              <a:gd name="connsiteY3085" fmla="*/ 2629136 h 5643804"/>
              <a:gd name="connsiteX3086" fmla="*/ 955166 w 8366380"/>
              <a:gd name="connsiteY3086" fmla="*/ 2609368 h 5643804"/>
              <a:gd name="connsiteX3087" fmla="*/ 935398 w 8366380"/>
              <a:gd name="connsiteY3087" fmla="*/ 2629136 h 5643804"/>
              <a:gd name="connsiteX3088" fmla="*/ 955166 w 8366380"/>
              <a:gd name="connsiteY3088" fmla="*/ 2648905 h 5643804"/>
              <a:gd name="connsiteX3089" fmla="*/ 762138 w 8366380"/>
              <a:gd name="connsiteY3089" fmla="*/ 2648905 h 5643804"/>
              <a:gd name="connsiteX3090" fmla="*/ 781907 w 8366380"/>
              <a:gd name="connsiteY3090" fmla="*/ 2629136 h 5643804"/>
              <a:gd name="connsiteX3091" fmla="*/ 762138 w 8366380"/>
              <a:gd name="connsiteY3091" fmla="*/ 2609368 h 5643804"/>
              <a:gd name="connsiteX3092" fmla="*/ 742370 w 8366380"/>
              <a:gd name="connsiteY3092" fmla="*/ 2629136 h 5643804"/>
              <a:gd name="connsiteX3093" fmla="*/ 762138 w 8366380"/>
              <a:gd name="connsiteY3093" fmla="*/ 2648905 h 5643804"/>
              <a:gd name="connsiteX3094" fmla="*/ 569111 w 8366380"/>
              <a:gd name="connsiteY3094" fmla="*/ 2648905 h 5643804"/>
              <a:gd name="connsiteX3095" fmla="*/ 588879 w 8366380"/>
              <a:gd name="connsiteY3095" fmla="*/ 2629136 h 5643804"/>
              <a:gd name="connsiteX3096" fmla="*/ 569111 w 8366380"/>
              <a:gd name="connsiteY3096" fmla="*/ 2609368 h 5643804"/>
              <a:gd name="connsiteX3097" fmla="*/ 549343 w 8366380"/>
              <a:gd name="connsiteY3097" fmla="*/ 2629136 h 5643804"/>
              <a:gd name="connsiteX3098" fmla="*/ 569111 w 8366380"/>
              <a:gd name="connsiteY3098" fmla="*/ 2648905 h 5643804"/>
              <a:gd name="connsiteX3099" fmla="*/ 376082 w 8366380"/>
              <a:gd name="connsiteY3099" fmla="*/ 2648905 h 5643804"/>
              <a:gd name="connsiteX3100" fmla="*/ 395851 w 8366380"/>
              <a:gd name="connsiteY3100" fmla="*/ 2629136 h 5643804"/>
              <a:gd name="connsiteX3101" fmla="*/ 376082 w 8366380"/>
              <a:gd name="connsiteY3101" fmla="*/ 2609368 h 5643804"/>
              <a:gd name="connsiteX3102" fmla="*/ 356314 w 8366380"/>
              <a:gd name="connsiteY3102" fmla="*/ 2629136 h 5643804"/>
              <a:gd name="connsiteX3103" fmla="*/ 376082 w 8366380"/>
              <a:gd name="connsiteY3103" fmla="*/ 2648905 h 5643804"/>
              <a:gd name="connsiteX3104" fmla="*/ 183055 w 8366380"/>
              <a:gd name="connsiteY3104" fmla="*/ 2648905 h 5643804"/>
              <a:gd name="connsiteX3105" fmla="*/ 202823 w 8366380"/>
              <a:gd name="connsiteY3105" fmla="*/ 2629136 h 5643804"/>
              <a:gd name="connsiteX3106" fmla="*/ 183055 w 8366380"/>
              <a:gd name="connsiteY3106" fmla="*/ 2609368 h 5643804"/>
              <a:gd name="connsiteX3107" fmla="*/ 163287 w 8366380"/>
              <a:gd name="connsiteY3107" fmla="*/ 2629136 h 5643804"/>
              <a:gd name="connsiteX3108" fmla="*/ 183055 w 8366380"/>
              <a:gd name="connsiteY3108" fmla="*/ 2648905 h 5643804"/>
              <a:gd name="connsiteX3109" fmla="*/ 0 w 8366380"/>
              <a:gd name="connsiteY3109" fmla="*/ 2842452 h 5643804"/>
              <a:gd name="connsiteX3110" fmla="*/ 4006 w 8366380"/>
              <a:gd name="connsiteY3110" fmla="*/ 2840793 h 5643804"/>
              <a:gd name="connsiteX3111" fmla="*/ 9796 w 8366380"/>
              <a:gd name="connsiteY3111" fmla="*/ 2826815 h 5643804"/>
              <a:gd name="connsiteX3112" fmla="*/ 4006 w 8366380"/>
              <a:gd name="connsiteY3112" fmla="*/ 2812837 h 5643804"/>
              <a:gd name="connsiteX3113" fmla="*/ 0 w 8366380"/>
              <a:gd name="connsiteY3113" fmla="*/ 2811178 h 5643804"/>
              <a:gd name="connsiteX3114" fmla="*/ 8349367 w 8366380"/>
              <a:gd name="connsiteY3114" fmla="*/ 2846583 h 5643804"/>
              <a:gd name="connsiteX3115" fmla="*/ 8363345 w 8366380"/>
              <a:gd name="connsiteY3115" fmla="*/ 2840793 h 5643804"/>
              <a:gd name="connsiteX3116" fmla="*/ 8366380 w 8366380"/>
              <a:gd name="connsiteY3116" fmla="*/ 2833466 h 5643804"/>
              <a:gd name="connsiteX3117" fmla="*/ 8366380 w 8366380"/>
              <a:gd name="connsiteY3117" fmla="*/ 2820164 h 5643804"/>
              <a:gd name="connsiteX3118" fmla="*/ 8363345 w 8366380"/>
              <a:gd name="connsiteY3118" fmla="*/ 2812837 h 5643804"/>
              <a:gd name="connsiteX3119" fmla="*/ 8349367 w 8366380"/>
              <a:gd name="connsiteY3119" fmla="*/ 2807047 h 5643804"/>
              <a:gd name="connsiteX3120" fmla="*/ 8329598 w 8366380"/>
              <a:gd name="connsiteY3120" fmla="*/ 2826815 h 5643804"/>
              <a:gd name="connsiteX3121" fmla="*/ 8349367 w 8366380"/>
              <a:gd name="connsiteY3121" fmla="*/ 2846583 h 5643804"/>
              <a:gd name="connsiteX3122" fmla="*/ 8156338 w 8366380"/>
              <a:gd name="connsiteY3122" fmla="*/ 2846583 h 5643804"/>
              <a:gd name="connsiteX3123" fmla="*/ 8176107 w 8366380"/>
              <a:gd name="connsiteY3123" fmla="*/ 2826815 h 5643804"/>
              <a:gd name="connsiteX3124" fmla="*/ 8156338 w 8366380"/>
              <a:gd name="connsiteY3124" fmla="*/ 2807047 h 5643804"/>
              <a:gd name="connsiteX3125" fmla="*/ 8136570 w 8366380"/>
              <a:gd name="connsiteY3125" fmla="*/ 2826815 h 5643804"/>
              <a:gd name="connsiteX3126" fmla="*/ 8156338 w 8366380"/>
              <a:gd name="connsiteY3126" fmla="*/ 2846583 h 5643804"/>
              <a:gd name="connsiteX3127" fmla="*/ 7963311 w 8366380"/>
              <a:gd name="connsiteY3127" fmla="*/ 2846583 h 5643804"/>
              <a:gd name="connsiteX3128" fmla="*/ 7983079 w 8366380"/>
              <a:gd name="connsiteY3128" fmla="*/ 2826815 h 5643804"/>
              <a:gd name="connsiteX3129" fmla="*/ 7963311 w 8366380"/>
              <a:gd name="connsiteY3129" fmla="*/ 2807047 h 5643804"/>
              <a:gd name="connsiteX3130" fmla="*/ 7943543 w 8366380"/>
              <a:gd name="connsiteY3130" fmla="*/ 2826815 h 5643804"/>
              <a:gd name="connsiteX3131" fmla="*/ 7963311 w 8366380"/>
              <a:gd name="connsiteY3131" fmla="*/ 2846583 h 5643804"/>
              <a:gd name="connsiteX3132" fmla="*/ 7770283 w 8366380"/>
              <a:gd name="connsiteY3132" fmla="*/ 2846583 h 5643804"/>
              <a:gd name="connsiteX3133" fmla="*/ 7790052 w 8366380"/>
              <a:gd name="connsiteY3133" fmla="*/ 2826815 h 5643804"/>
              <a:gd name="connsiteX3134" fmla="*/ 7770283 w 8366380"/>
              <a:gd name="connsiteY3134" fmla="*/ 2807047 h 5643804"/>
              <a:gd name="connsiteX3135" fmla="*/ 7750515 w 8366380"/>
              <a:gd name="connsiteY3135" fmla="*/ 2826815 h 5643804"/>
              <a:gd name="connsiteX3136" fmla="*/ 7770283 w 8366380"/>
              <a:gd name="connsiteY3136" fmla="*/ 2846583 h 5643804"/>
              <a:gd name="connsiteX3137" fmla="*/ 7577256 w 8366380"/>
              <a:gd name="connsiteY3137" fmla="*/ 2846583 h 5643804"/>
              <a:gd name="connsiteX3138" fmla="*/ 7597024 w 8366380"/>
              <a:gd name="connsiteY3138" fmla="*/ 2826815 h 5643804"/>
              <a:gd name="connsiteX3139" fmla="*/ 7577256 w 8366380"/>
              <a:gd name="connsiteY3139" fmla="*/ 2807047 h 5643804"/>
              <a:gd name="connsiteX3140" fmla="*/ 7557488 w 8366380"/>
              <a:gd name="connsiteY3140" fmla="*/ 2826815 h 5643804"/>
              <a:gd name="connsiteX3141" fmla="*/ 7577256 w 8366380"/>
              <a:gd name="connsiteY3141" fmla="*/ 2846583 h 5643804"/>
              <a:gd name="connsiteX3142" fmla="*/ 7384228 w 8366380"/>
              <a:gd name="connsiteY3142" fmla="*/ 2846583 h 5643804"/>
              <a:gd name="connsiteX3143" fmla="*/ 7403996 w 8366380"/>
              <a:gd name="connsiteY3143" fmla="*/ 2826815 h 5643804"/>
              <a:gd name="connsiteX3144" fmla="*/ 7384228 w 8366380"/>
              <a:gd name="connsiteY3144" fmla="*/ 2807047 h 5643804"/>
              <a:gd name="connsiteX3145" fmla="*/ 7364459 w 8366380"/>
              <a:gd name="connsiteY3145" fmla="*/ 2826815 h 5643804"/>
              <a:gd name="connsiteX3146" fmla="*/ 7384228 w 8366380"/>
              <a:gd name="connsiteY3146" fmla="*/ 2846583 h 5643804"/>
              <a:gd name="connsiteX3147" fmla="*/ 7191200 w 8366380"/>
              <a:gd name="connsiteY3147" fmla="*/ 2846583 h 5643804"/>
              <a:gd name="connsiteX3148" fmla="*/ 7210968 w 8366380"/>
              <a:gd name="connsiteY3148" fmla="*/ 2826815 h 5643804"/>
              <a:gd name="connsiteX3149" fmla="*/ 7191200 w 8366380"/>
              <a:gd name="connsiteY3149" fmla="*/ 2807047 h 5643804"/>
              <a:gd name="connsiteX3150" fmla="*/ 7171432 w 8366380"/>
              <a:gd name="connsiteY3150" fmla="*/ 2826815 h 5643804"/>
              <a:gd name="connsiteX3151" fmla="*/ 7191200 w 8366380"/>
              <a:gd name="connsiteY3151" fmla="*/ 2846583 h 5643804"/>
              <a:gd name="connsiteX3152" fmla="*/ 6998173 w 8366380"/>
              <a:gd name="connsiteY3152" fmla="*/ 2846583 h 5643804"/>
              <a:gd name="connsiteX3153" fmla="*/ 7017941 w 8366380"/>
              <a:gd name="connsiteY3153" fmla="*/ 2826815 h 5643804"/>
              <a:gd name="connsiteX3154" fmla="*/ 6998173 w 8366380"/>
              <a:gd name="connsiteY3154" fmla="*/ 2807047 h 5643804"/>
              <a:gd name="connsiteX3155" fmla="*/ 6978404 w 8366380"/>
              <a:gd name="connsiteY3155" fmla="*/ 2826815 h 5643804"/>
              <a:gd name="connsiteX3156" fmla="*/ 6998173 w 8366380"/>
              <a:gd name="connsiteY3156" fmla="*/ 2846583 h 5643804"/>
              <a:gd name="connsiteX3157" fmla="*/ 6805144 w 8366380"/>
              <a:gd name="connsiteY3157" fmla="*/ 2846583 h 5643804"/>
              <a:gd name="connsiteX3158" fmla="*/ 6824913 w 8366380"/>
              <a:gd name="connsiteY3158" fmla="*/ 2826815 h 5643804"/>
              <a:gd name="connsiteX3159" fmla="*/ 6805144 w 8366380"/>
              <a:gd name="connsiteY3159" fmla="*/ 2807047 h 5643804"/>
              <a:gd name="connsiteX3160" fmla="*/ 6785376 w 8366380"/>
              <a:gd name="connsiteY3160" fmla="*/ 2826815 h 5643804"/>
              <a:gd name="connsiteX3161" fmla="*/ 6805144 w 8366380"/>
              <a:gd name="connsiteY3161" fmla="*/ 2846583 h 5643804"/>
              <a:gd name="connsiteX3162" fmla="*/ 6612117 w 8366380"/>
              <a:gd name="connsiteY3162" fmla="*/ 2846583 h 5643804"/>
              <a:gd name="connsiteX3163" fmla="*/ 6631885 w 8366380"/>
              <a:gd name="connsiteY3163" fmla="*/ 2826815 h 5643804"/>
              <a:gd name="connsiteX3164" fmla="*/ 6612117 w 8366380"/>
              <a:gd name="connsiteY3164" fmla="*/ 2807047 h 5643804"/>
              <a:gd name="connsiteX3165" fmla="*/ 6592348 w 8366380"/>
              <a:gd name="connsiteY3165" fmla="*/ 2826815 h 5643804"/>
              <a:gd name="connsiteX3166" fmla="*/ 6612117 w 8366380"/>
              <a:gd name="connsiteY3166" fmla="*/ 2846583 h 5643804"/>
              <a:gd name="connsiteX3167" fmla="*/ 6403778 w 8366380"/>
              <a:gd name="connsiteY3167" fmla="*/ 2846583 h 5643804"/>
              <a:gd name="connsiteX3168" fmla="*/ 6423546 w 8366380"/>
              <a:gd name="connsiteY3168" fmla="*/ 2826815 h 5643804"/>
              <a:gd name="connsiteX3169" fmla="*/ 6403778 w 8366380"/>
              <a:gd name="connsiteY3169" fmla="*/ 2807047 h 5643804"/>
              <a:gd name="connsiteX3170" fmla="*/ 6384009 w 8366380"/>
              <a:gd name="connsiteY3170" fmla="*/ 2826815 h 5643804"/>
              <a:gd name="connsiteX3171" fmla="*/ 6403778 w 8366380"/>
              <a:gd name="connsiteY3171" fmla="*/ 2846583 h 5643804"/>
              <a:gd name="connsiteX3172" fmla="*/ 6210750 w 8366380"/>
              <a:gd name="connsiteY3172" fmla="*/ 2846583 h 5643804"/>
              <a:gd name="connsiteX3173" fmla="*/ 6230519 w 8366380"/>
              <a:gd name="connsiteY3173" fmla="*/ 2826815 h 5643804"/>
              <a:gd name="connsiteX3174" fmla="*/ 6210750 w 8366380"/>
              <a:gd name="connsiteY3174" fmla="*/ 2807047 h 5643804"/>
              <a:gd name="connsiteX3175" fmla="*/ 6190982 w 8366380"/>
              <a:gd name="connsiteY3175" fmla="*/ 2826815 h 5643804"/>
              <a:gd name="connsiteX3176" fmla="*/ 6210750 w 8366380"/>
              <a:gd name="connsiteY3176" fmla="*/ 2846583 h 5643804"/>
              <a:gd name="connsiteX3177" fmla="*/ 6017723 w 8366380"/>
              <a:gd name="connsiteY3177" fmla="*/ 2846583 h 5643804"/>
              <a:gd name="connsiteX3178" fmla="*/ 6037491 w 8366380"/>
              <a:gd name="connsiteY3178" fmla="*/ 2826815 h 5643804"/>
              <a:gd name="connsiteX3179" fmla="*/ 6017723 w 8366380"/>
              <a:gd name="connsiteY3179" fmla="*/ 2807047 h 5643804"/>
              <a:gd name="connsiteX3180" fmla="*/ 5997954 w 8366380"/>
              <a:gd name="connsiteY3180" fmla="*/ 2826815 h 5643804"/>
              <a:gd name="connsiteX3181" fmla="*/ 6017723 w 8366380"/>
              <a:gd name="connsiteY3181" fmla="*/ 2846583 h 5643804"/>
              <a:gd name="connsiteX3182" fmla="*/ 5824694 w 8366380"/>
              <a:gd name="connsiteY3182" fmla="*/ 2846583 h 5643804"/>
              <a:gd name="connsiteX3183" fmla="*/ 5844463 w 8366380"/>
              <a:gd name="connsiteY3183" fmla="*/ 2826815 h 5643804"/>
              <a:gd name="connsiteX3184" fmla="*/ 5824694 w 8366380"/>
              <a:gd name="connsiteY3184" fmla="*/ 2807047 h 5643804"/>
              <a:gd name="connsiteX3185" fmla="*/ 5804926 w 8366380"/>
              <a:gd name="connsiteY3185" fmla="*/ 2826815 h 5643804"/>
              <a:gd name="connsiteX3186" fmla="*/ 5824694 w 8366380"/>
              <a:gd name="connsiteY3186" fmla="*/ 2846583 h 5643804"/>
              <a:gd name="connsiteX3187" fmla="*/ 5631667 w 8366380"/>
              <a:gd name="connsiteY3187" fmla="*/ 2846583 h 5643804"/>
              <a:gd name="connsiteX3188" fmla="*/ 5651435 w 8366380"/>
              <a:gd name="connsiteY3188" fmla="*/ 2826815 h 5643804"/>
              <a:gd name="connsiteX3189" fmla="*/ 5631667 w 8366380"/>
              <a:gd name="connsiteY3189" fmla="*/ 2807047 h 5643804"/>
              <a:gd name="connsiteX3190" fmla="*/ 5611899 w 8366380"/>
              <a:gd name="connsiteY3190" fmla="*/ 2826815 h 5643804"/>
              <a:gd name="connsiteX3191" fmla="*/ 5631667 w 8366380"/>
              <a:gd name="connsiteY3191" fmla="*/ 2846583 h 5643804"/>
              <a:gd name="connsiteX3192" fmla="*/ 5438639 w 8366380"/>
              <a:gd name="connsiteY3192" fmla="*/ 2846583 h 5643804"/>
              <a:gd name="connsiteX3193" fmla="*/ 5458408 w 8366380"/>
              <a:gd name="connsiteY3193" fmla="*/ 2826815 h 5643804"/>
              <a:gd name="connsiteX3194" fmla="*/ 5438639 w 8366380"/>
              <a:gd name="connsiteY3194" fmla="*/ 2807047 h 5643804"/>
              <a:gd name="connsiteX3195" fmla="*/ 5418871 w 8366380"/>
              <a:gd name="connsiteY3195" fmla="*/ 2826815 h 5643804"/>
              <a:gd name="connsiteX3196" fmla="*/ 5438639 w 8366380"/>
              <a:gd name="connsiteY3196" fmla="*/ 2846583 h 5643804"/>
              <a:gd name="connsiteX3197" fmla="*/ 5245612 w 8366380"/>
              <a:gd name="connsiteY3197" fmla="*/ 2846583 h 5643804"/>
              <a:gd name="connsiteX3198" fmla="*/ 5265380 w 8366380"/>
              <a:gd name="connsiteY3198" fmla="*/ 2826815 h 5643804"/>
              <a:gd name="connsiteX3199" fmla="*/ 5245612 w 8366380"/>
              <a:gd name="connsiteY3199" fmla="*/ 2807047 h 5643804"/>
              <a:gd name="connsiteX3200" fmla="*/ 5225843 w 8366380"/>
              <a:gd name="connsiteY3200" fmla="*/ 2826815 h 5643804"/>
              <a:gd name="connsiteX3201" fmla="*/ 5245612 w 8366380"/>
              <a:gd name="connsiteY3201" fmla="*/ 2846583 h 5643804"/>
              <a:gd name="connsiteX3202" fmla="*/ 5052584 w 8366380"/>
              <a:gd name="connsiteY3202" fmla="*/ 2846583 h 5643804"/>
              <a:gd name="connsiteX3203" fmla="*/ 5072353 w 8366380"/>
              <a:gd name="connsiteY3203" fmla="*/ 2826815 h 5643804"/>
              <a:gd name="connsiteX3204" fmla="*/ 5052584 w 8366380"/>
              <a:gd name="connsiteY3204" fmla="*/ 2807047 h 5643804"/>
              <a:gd name="connsiteX3205" fmla="*/ 5032815 w 8366380"/>
              <a:gd name="connsiteY3205" fmla="*/ 2826815 h 5643804"/>
              <a:gd name="connsiteX3206" fmla="*/ 5052584 w 8366380"/>
              <a:gd name="connsiteY3206" fmla="*/ 2846583 h 5643804"/>
              <a:gd name="connsiteX3207" fmla="*/ 4859557 w 8366380"/>
              <a:gd name="connsiteY3207" fmla="*/ 2846583 h 5643804"/>
              <a:gd name="connsiteX3208" fmla="*/ 4879324 w 8366380"/>
              <a:gd name="connsiteY3208" fmla="*/ 2826815 h 5643804"/>
              <a:gd name="connsiteX3209" fmla="*/ 4859557 w 8366380"/>
              <a:gd name="connsiteY3209" fmla="*/ 2807047 h 5643804"/>
              <a:gd name="connsiteX3210" fmla="*/ 4839789 w 8366380"/>
              <a:gd name="connsiteY3210" fmla="*/ 2826815 h 5643804"/>
              <a:gd name="connsiteX3211" fmla="*/ 4859557 w 8366380"/>
              <a:gd name="connsiteY3211" fmla="*/ 2846583 h 5643804"/>
              <a:gd name="connsiteX3212" fmla="*/ 4666528 w 8366380"/>
              <a:gd name="connsiteY3212" fmla="*/ 2846583 h 5643804"/>
              <a:gd name="connsiteX3213" fmla="*/ 4686297 w 8366380"/>
              <a:gd name="connsiteY3213" fmla="*/ 2826815 h 5643804"/>
              <a:gd name="connsiteX3214" fmla="*/ 4666528 w 8366380"/>
              <a:gd name="connsiteY3214" fmla="*/ 2807047 h 5643804"/>
              <a:gd name="connsiteX3215" fmla="*/ 4646761 w 8366380"/>
              <a:gd name="connsiteY3215" fmla="*/ 2826815 h 5643804"/>
              <a:gd name="connsiteX3216" fmla="*/ 4666528 w 8366380"/>
              <a:gd name="connsiteY3216" fmla="*/ 2846583 h 5643804"/>
              <a:gd name="connsiteX3217" fmla="*/ 4473501 w 8366380"/>
              <a:gd name="connsiteY3217" fmla="*/ 2846583 h 5643804"/>
              <a:gd name="connsiteX3218" fmla="*/ 4493269 w 8366380"/>
              <a:gd name="connsiteY3218" fmla="*/ 2826815 h 5643804"/>
              <a:gd name="connsiteX3219" fmla="*/ 4473501 w 8366380"/>
              <a:gd name="connsiteY3219" fmla="*/ 2807047 h 5643804"/>
              <a:gd name="connsiteX3220" fmla="*/ 4453732 w 8366380"/>
              <a:gd name="connsiteY3220" fmla="*/ 2826815 h 5643804"/>
              <a:gd name="connsiteX3221" fmla="*/ 4473501 w 8366380"/>
              <a:gd name="connsiteY3221" fmla="*/ 2846583 h 5643804"/>
              <a:gd name="connsiteX3222" fmla="*/ 4280474 w 8366380"/>
              <a:gd name="connsiteY3222" fmla="*/ 2846583 h 5643804"/>
              <a:gd name="connsiteX3223" fmla="*/ 4300242 w 8366380"/>
              <a:gd name="connsiteY3223" fmla="*/ 2826815 h 5643804"/>
              <a:gd name="connsiteX3224" fmla="*/ 4280474 w 8366380"/>
              <a:gd name="connsiteY3224" fmla="*/ 2807047 h 5643804"/>
              <a:gd name="connsiteX3225" fmla="*/ 4260705 w 8366380"/>
              <a:gd name="connsiteY3225" fmla="*/ 2826815 h 5643804"/>
              <a:gd name="connsiteX3226" fmla="*/ 4280474 w 8366380"/>
              <a:gd name="connsiteY3226" fmla="*/ 2846583 h 5643804"/>
              <a:gd name="connsiteX3227" fmla="*/ 4058922 w 8366380"/>
              <a:gd name="connsiteY3227" fmla="*/ 2846583 h 5643804"/>
              <a:gd name="connsiteX3228" fmla="*/ 4078690 w 8366380"/>
              <a:gd name="connsiteY3228" fmla="*/ 2826815 h 5643804"/>
              <a:gd name="connsiteX3229" fmla="*/ 4058922 w 8366380"/>
              <a:gd name="connsiteY3229" fmla="*/ 2807047 h 5643804"/>
              <a:gd name="connsiteX3230" fmla="*/ 4039153 w 8366380"/>
              <a:gd name="connsiteY3230" fmla="*/ 2826815 h 5643804"/>
              <a:gd name="connsiteX3231" fmla="*/ 4058922 w 8366380"/>
              <a:gd name="connsiteY3231" fmla="*/ 2846583 h 5643804"/>
              <a:gd name="connsiteX3232" fmla="*/ 3865894 w 8366380"/>
              <a:gd name="connsiteY3232" fmla="*/ 2846583 h 5643804"/>
              <a:gd name="connsiteX3233" fmla="*/ 3885662 w 8366380"/>
              <a:gd name="connsiteY3233" fmla="*/ 2826815 h 5643804"/>
              <a:gd name="connsiteX3234" fmla="*/ 3865894 w 8366380"/>
              <a:gd name="connsiteY3234" fmla="*/ 2807047 h 5643804"/>
              <a:gd name="connsiteX3235" fmla="*/ 3846126 w 8366380"/>
              <a:gd name="connsiteY3235" fmla="*/ 2826815 h 5643804"/>
              <a:gd name="connsiteX3236" fmla="*/ 3865894 w 8366380"/>
              <a:gd name="connsiteY3236" fmla="*/ 2846583 h 5643804"/>
              <a:gd name="connsiteX3237" fmla="*/ 3672866 w 8366380"/>
              <a:gd name="connsiteY3237" fmla="*/ 2846583 h 5643804"/>
              <a:gd name="connsiteX3238" fmla="*/ 3692634 w 8366380"/>
              <a:gd name="connsiteY3238" fmla="*/ 2826815 h 5643804"/>
              <a:gd name="connsiteX3239" fmla="*/ 3672866 w 8366380"/>
              <a:gd name="connsiteY3239" fmla="*/ 2807047 h 5643804"/>
              <a:gd name="connsiteX3240" fmla="*/ 3653098 w 8366380"/>
              <a:gd name="connsiteY3240" fmla="*/ 2826815 h 5643804"/>
              <a:gd name="connsiteX3241" fmla="*/ 3672866 w 8366380"/>
              <a:gd name="connsiteY3241" fmla="*/ 2846583 h 5643804"/>
              <a:gd name="connsiteX3242" fmla="*/ 3479838 w 8366380"/>
              <a:gd name="connsiteY3242" fmla="*/ 2846583 h 5643804"/>
              <a:gd name="connsiteX3243" fmla="*/ 3499606 w 8366380"/>
              <a:gd name="connsiteY3243" fmla="*/ 2826815 h 5643804"/>
              <a:gd name="connsiteX3244" fmla="*/ 3479838 w 8366380"/>
              <a:gd name="connsiteY3244" fmla="*/ 2807047 h 5643804"/>
              <a:gd name="connsiteX3245" fmla="*/ 3460069 w 8366380"/>
              <a:gd name="connsiteY3245" fmla="*/ 2826815 h 5643804"/>
              <a:gd name="connsiteX3246" fmla="*/ 3479838 w 8366380"/>
              <a:gd name="connsiteY3246" fmla="*/ 2846583 h 5643804"/>
              <a:gd name="connsiteX3247" fmla="*/ 3286810 w 8366380"/>
              <a:gd name="connsiteY3247" fmla="*/ 2846583 h 5643804"/>
              <a:gd name="connsiteX3248" fmla="*/ 3306579 w 8366380"/>
              <a:gd name="connsiteY3248" fmla="*/ 2826815 h 5643804"/>
              <a:gd name="connsiteX3249" fmla="*/ 3286810 w 8366380"/>
              <a:gd name="connsiteY3249" fmla="*/ 2807047 h 5643804"/>
              <a:gd name="connsiteX3250" fmla="*/ 3267042 w 8366380"/>
              <a:gd name="connsiteY3250" fmla="*/ 2826815 h 5643804"/>
              <a:gd name="connsiteX3251" fmla="*/ 3286810 w 8366380"/>
              <a:gd name="connsiteY3251" fmla="*/ 2846583 h 5643804"/>
              <a:gd name="connsiteX3252" fmla="*/ 3093783 w 8366380"/>
              <a:gd name="connsiteY3252" fmla="*/ 2846583 h 5643804"/>
              <a:gd name="connsiteX3253" fmla="*/ 3113551 w 8366380"/>
              <a:gd name="connsiteY3253" fmla="*/ 2826815 h 5643804"/>
              <a:gd name="connsiteX3254" fmla="*/ 3093783 w 8366380"/>
              <a:gd name="connsiteY3254" fmla="*/ 2807047 h 5643804"/>
              <a:gd name="connsiteX3255" fmla="*/ 3074014 w 8366380"/>
              <a:gd name="connsiteY3255" fmla="*/ 2826815 h 5643804"/>
              <a:gd name="connsiteX3256" fmla="*/ 3093783 w 8366380"/>
              <a:gd name="connsiteY3256" fmla="*/ 2846583 h 5643804"/>
              <a:gd name="connsiteX3257" fmla="*/ 2900755 w 8366380"/>
              <a:gd name="connsiteY3257" fmla="*/ 2846583 h 5643804"/>
              <a:gd name="connsiteX3258" fmla="*/ 2920524 w 8366380"/>
              <a:gd name="connsiteY3258" fmla="*/ 2826815 h 5643804"/>
              <a:gd name="connsiteX3259" fmla="*/ 2900755 w 8366380"/>
              <a:gd name="connsiteY3259" fmla="*/ 2807047 h 5643804"/>
              <a:gd name="connsiteX3260" fmla="*/ 2880987 w 8366380"/>
              <a:gd name="connsiteY3260" fmla="*/ 2826815 h 5643804"/>
              <a:gd name="connsiteX3261" fmla="*/ 2900755 w 8366380"/>
              <a:gd name="connsiteY3261" fmla="*/ 2846583 h 5643804"/>
              <a:gd name="connsiteX3262" fmla="*/ 2707727 w 8366380"/>
              <a:gd name="connsiteY3262" fmla="*/ 2846583 h 5643804"/>
              <a:gd name="connsiteX3263" fmla="*/ 2727495 w 8366380"/>
              <a:gd name="connsiteY3263" fmla="*/ 2826815 h 5643804"/>
              <a:gd name="connsiteX3264" fmla="*/ 2707727 w 8366380"/>
              <a:gd name="connsiteY3264" fmla="*/ 2807047 h 5643804"/>
              <a:gd name="connsiteX3265" fmla="*/ 2687958 w 8366380"/>
              <a:gd name="connsiteY3265" fmla="*/ 2826815 h 5643804"/>
              <a:gd name="connsiteX3266" fmla="*/ 2707727 w 8366380"/>
              <a:gd name="connsiteY3266" fmla="*/ 2846583 h 5643804"/>
              <a:gd name="connsiteX3267" fmla="*/ 2514699 w 8366380"/>
              <a:gd name="connsiteY3267" fmla="*/ 2846583 h 5643804"/>
              <a:gd name="connsiteX3268" fmla="*/ 2534468 w 8366380"/>
              <a:gd name="connsiteY3268" fmla="*/ 2826815 h 5643804"/>
              <a:gd name="connsiteX3269" fmla="*/ 2514699 w 8366380"/>
              <a:gd name="connsiteY3269" fmla="*/ 2807047 h 5643804"/>
              <a:gd name="connsiteX3270" fmla="*/ 2494931 w 8366380"/>
              <a:gd name="connsiteY3270" fmla="*/ 2826815 h 5643804"/>
              <a:gd name="connsiteX3271" fmla="*/ 2514699 w 8366380"/>
              <a:gd name="connsiteY3271" fmla="*/ 2846583 h 5643804"/>
              <a:gd name="connsiteX3272" fmla="*/ 2321672 w 8366380"/>
              <a:gd name="connsiteY3272" fmla="*/ 2846583 h 5643804"/>
              <a:gd name="connsiteX3273" fmla="*/ 2341440 w 8366380"/>
              <a:gd name="connsiteY3273" fmla="*/ 2826815 h 5643804"/>
              <a:gd name="connsiteX3274" fmla="*/ 2321672 w 8366380"/>
              <a:gd name="connsiteY3274" fmla="*/ 2807047 h 5643804"/>
              <a:gd name="connsiteX3275" fmla="*/ 2301903 w 8366380"/>
              <a:gd name="connsiteY3275" fmla="*/ 2826815 h 5643804"/>
              <a:gd name="connsiteX3276" fmla="*/ 2321672 w 8366380"/>
              <a:gd name="connsiteY3276" fmla="*/ 2846583 h 5643804"/>
              <a:gd name="connsiteX3277" fmla="*/ 2128643 w 8366380"/>
              <a:gd name="connsiteY3277" fmla="*/ 2846583 h 5643804"/>
              <a:gd name="connsiteX3278" fmla="*/ 2148412 w 8366380"/>
              <a:gd name="connsiteY3278" fmla="*/ 2826815 h 5643804"/>
              <a:gd name="connsiteX3279" fmla="*/ 2128643 w 8366380"/>
              <a:gd name="connsiteY3279" fmla="*/ 2807047 h 5643804"/>
              <a:gd name="connsiteX3280" fmla="*/ 2108875 w 8366380"/>
              <a:gd name="connsiteY3280" fmla="*/ 2826815 h 5643804"/>
              <a:gd name="connsiteX3281" fmla="*/ 2128643 w 8366380"/>
              <a:gd name="connsiteY3281" fmla="*/ 2846583 h 5643804"/>
              <a:gd name="connsiteX3282" fmla="*/ 1935616 w 8366380"/>
              <a:gd name="connsiteY3282" fmla="*/ 2846583 h 5643804"/>
              <a:gd name="connsiteX3283" fmla="*/ 1955384 w 8366380"/>
              <a:gd name="connsiteY3283" fmla="*/ 2826815 h 5643804"/>
              <a:gd name="connsiteX3284" fmla="*/ 1935616 w 8366380"/>
              <a:gd name="connsiteY3284" fmla="*/ 2807047 h 5643804"/>
              <a:gd name="connsiteX3285" fmla="*/ 1915848 w 8366380"/>
              <a:gd name="connsiteY3285" fmla="*/ 2826815 h 5643804"/>
              <a:gd name="connsiteX3286" fmla="*/ 1935616 w 8366380"/>
              <a:gd name="connsiteY3286" fmla="*/ 2846583 h 5643804"/>
              <a:gd name="connsiteX3287" fmla="*/ 1727277 w 8366380"/>
              <a:gd name="connsiteY3287" fmla="*/ 2846583 h 5643804"/>
              <a:gd name="connsiteX3288" fmla="*/ 1747045 w 8366380"/>
              <a:gd name="connsiteY3288" fmla="*/ 2826815 h 5643804"/>
              <a:gd name="connsiteX3289" fmla="*/ 1727277 w 8366380"/>
              <a:gd name="connsiteY3289" fmla="*/ 2807047 h 5643804"/>
              <a:gd name="connsiteX3290" fmla="*/ 1707508 w 8366380"/>
              <a:gd name="connsiteY3290" fmla="*/ 2826815 h 5643804"/>
              <a:gd name="connsiteX3291" fmla="*/ 1727277 w 8366380"/>
              <a:gd name="connsiteY3291" fmla="*/ 2846583 h 5643804"/>
              <a:gd name="connsiteX3292" fmla="*/ 1534249 w 8366380"/>
              <a:gd name="connsiteY3292" fmla="*/ 2846583 h 5643804"/>
              <a:gd name="connsiteX3293" fmla="*/ 1554018 w 8366380"/>
              <a:gd name="connsiteY3293" fmla="*/ 2826815 h 5643804"/>
              <a:gd name="connsiteX3294" fmla="*/ 1534249 w 8366380"/>
              <a:gd name="connsiteY3294" fmla="*/ 2807047 h 5643804"/>
              <a:gd name="connsiteX3295" fmla="*/ 1514481 w 8366380"/>
              <a:gd name="connsiteY3295" fmla="*/ 2826815 h 5643804"/>
              <a:gd name="connsiteX3296" fmla="*/ 1534249 w 8366380"/>
              <a:gd name="connsiteY3296" fmla="*/ 2846583 h 5643804"/>
              <a:gd name="connsiteX3297" fmla="*/ 1341222 w 8366380"/>
              <a:gd name="connsiteY3297" fmla="*/ 2846583 h 5643804"/>
              <a:gd name="connsiteX3298" fmla="*/ 1360990 w 8366380"/>
              <a:gd name="connsiteY3298" fmla="*/ 2826815 h 5643804"/>
              <a:gd name="connsiteX3299" fmla="*/ 1341222 w 8366380"/>
              <a:gd name="connsiteY3299" fmla="*/ 2807047 h 5643804"/>
              <a:gd name="connsiteX3300" fmla="*/ 1321453 w 8366380"/>
              <a:gd name="connsiteY3300" fmla="*/ 2826815 h 5643804"/>
              <a:gd name="connsiteX3301" fmla="*/ 1341222 w 8366380"/>
              <a:gd name="connsiteY3301" fmla="*/ 2846583 h 5643804"/>
              <a:gd name="connsiteX3302" fmla="*/ 1148193 w 8366380"/>
              <a:gd name="connsiteY3302" fmla="*/ 2846583 h 5643804"/>
              <a:gd name="connsiteX3303" fmla="*/ 1167962 w 8366380"/>
              <a:gd name="connsiteY3303" fmla="*/ 2826815 h 5643804"/>
              <a:gd name="connsiteX3304" fmla="*/ 1148193 w 8366380"/>
              <a:gd name="connsiteY3304" fmla="*/ 2807047 h 5643804"/>
              <a:gd name="connsiteX3305" fmla="*/ 1128425 w 8366380"/>
              <a:gd name="connsiteY3305" fmla="*/ 2826815 h 5643804"/>
              <a:gd name="connsiteX3306" fmla="*/ 1148193 w 8366380"/>
              <a:gd name="connsiteY3306" fmla="*/ 2846583 h 5643804"/>
              <a:gd name="connsiteX3307" fmla="*/ 955166 w 8366380"/>
              <a:gd name="connsiteY3307" fmla="*/ 2846583 h 5643804"/>
              <a:gd name="connsiteX3308" fmla="*/ 974934 w 8366380"/>
              <a:gd name="connsiteY3308" fmla="*/ 2826815 h 5643804"/>
              <a:gd name="connsiteX3309" fmla="*/ 955166 w 8366380"/>
              <a:gd name="connsiteY3309" fmla="*/ 2807047 h 5643804"/>
              <a:gd name="connsiteX3310" fmla="*/ 935398 w 8366380"/>
              <a:gd name="connsiteY3310" fmla="*/ 2826815 h 5643804"/>
              <a:gd name="connsiteX3311" fmla="*/ 955166 w 8366380"/>
              <a:gd name="connsiteY3311" fmla="*/ 2846583 h 5643804"/>
              <a:gd name="connsiteX3312" fmla="*/ 762138 w 8366380"/>
              <a:gd name="connsiteY3312" fmla="*/ 2846583 h 5643804"/>
              <a:gd name="connsiteX3313" fmla="*/ 781907 w 8366380"/>
              <a:gd name="connsiteY3313" fmla="*/ 2826815 h 5643804"/>
              <a:gd name="connsiteX3314" fmla="*/ 762138 w 8366380"/>
              <a:gd name="connsiteY3314" fmla="*/ 2807047 h 5643804"/>
              <a:gd name="connsiteX3315" fmla="*/ 742370 w 8366380"/>
              <a:gd name="connsiteY3315" fmla="*/ 2826815 h 5643804"/>
              <a:gd name="connsiteX3316" fmla="*/ 762138 w 8366380"/>
              <a:gd name="connsiteY3316" fmla="*/ 2846583 h 5643804"/>
              <a:gd name="connsiteX3317" fmla="*/ 569111 w 8366380"/>
              <a:gd name="connsiteY3317" fmla="*/ 2846583 h 5643804"/>
              <a:gd name="connsiteX3318" fmla="*/ 588879 w 8366380"/>
              <a:gd name="connsiteY3318" fmla="*/ 2826815 h 5643804"/>
              <a:gd name="connsiteX3319" fmla="*/ 569111 w 8366380"/>
              <a:gd name="connsiteY3319" fmla="*/ 2807047 h 5643804"/>
              <a:gd name="connsiteX3320" fmla="*/ 549343 w 8366380"/>
              <a:gd name="connsiteY3320" fmla="*/ 2826815 h 5643804"/>
              <a:gd name="connsiteX3321" fmla="*/ 569111 w 8366380"/>
              <a:gd name="connsiteY3321" fmla="*/ 2846583 h 5643804"/>
              <a:gd name="connsiteX3322" fmla="*/ 376082 w 8366380"/>
              <a:gd name="connsiteY3322" fmla="*/ 2846583 h 5643804"/>
              <a:gd name="connsiteX3323" fmla="*/ 395851 w 8366380"/>
              <a:gd name="connsiteY3323" fmla="*/ 2826815 h 5643804"/>
              <a:gd name="connsiteX3324" fmla="*/ 376082 w 8366380"/>
              <a:gd name="connsiteY3324" fmla="*/ 2807047 h 5643804"/>
              <a:gd name="connsiteX3325" fmla="*/ 356314 w 8366380"/>
              <a:gd name="connsiteY3325" fmla="*/ 2826815 h 5643804"/>
              <a:gd name="connsiteX3326" fmla="*/ 376082 w 8366380"/>
              <a:gd name="connsiteY3326" fmla="*/ 2846583 h 5643804"/>
              <a:gd name="connsiteX3327" fmla="*/ 183055 w 8366380"/>
              <a:gd name="connsiteY3327" fmla="*/ 2846583 h 5643804"/>
              <a:gd name="connsiteX3328" fmla="*/ 202823 w 8366380"/>
              <a:gd name="connsiteY3328" fmla="*/ 2826815 h 5643804"/>
              <a:gd name="connsiteX3329" fmla="*/ 183055 w 8366380"/>
              <a:gd name="connsiteY3329" fmla="*/ 2807047 h 5643804"/>
              <a:gd name="connsiteX3330" fmla="*/ 163287 w 8366380"/>
              <a:gd name="connsiteY3330" fmla="*/ 2826815 h 5643804"/>
              <a:gd name="connsiteX3331" fmla="*/ 183055 w 8366380"/>
              <a:gd name="connsiteY3331" fmla="*/ 2846583 h 5643804"/>
              <a:gd name="connsiteX3332" fmla="*/ 0 w 8366380"/>
              <a:gd name="connsiteY3332" fmla="*/ 3040132 h 5643804"/>
              <a:gd name="connsiteX3333" fmla="*/ 4006 w 8366380"/>
              <a:gd name="connsiteY3333" fmla="*/ 3038473 h 5643804"/>
              <a:gd name="connsiteX3334" fmla="*/ 9796 w 8366380"/>
              <a:gd name="connsiteY3334" fmla="*/ 3024494 h 5643804"/>
              <a:gd name="connsiteX3335" fmla="*/ 4006 w 8366380"/>
              <a:gd name="connsiteY3335" fmla="*/ 3010516 h 5643804"/>
              <a:gd name="connsiteX3336" fmla="*/ 0 w 8366380"/>
              <a:gd name="connsiteY3336" fmla="*/ 3008857 h 5643804"/>
              <a:gd name="connsiteX3337" fmla="*/ 8349367 w 8366380"/>
              <a:gd name="connsiteY3337" fmla="*/ 3044263 h 5643804"/>
              <a:gd name="connsiteX3338" fmla="*/ 8363345 w 8366380"/>
              <a:gd name="connsiteY3338" fmla="*/ 3038473 h 5643804"/>
              <a:gd name="connsiteX3339" fmla="*/ 8366380 w 8366380"/>
              <a:gd name="connsiteY3339" fmla="*/ 3031145 h 5643804"/>
              <a:gd name="connsiteX3340" fmla="*/ 8366380 w 8366380"/>
              <a:gd name="connsiteY3340" fmla="*/ 3017843 h 5643804"/>
              <a:gd name="connsiteX3341" fmla="*/ 8363345 w 8366380"/>
              <a:gd name="connsiteY3341" fmla="*/ 3010516 h 5643804"/>
              <a:gd name="connsiteX3342" fmla="*/ 8349367 w 8366380"/>
              <a:gd name="connsiteY3342" fmla="*/ 3004726 h 5643804"/>
              <a:gd name="connsiteX3343" fmla="*/ 8329598 w 8366380"/>
              <a:gd name="connsiteY3343" fmla="*/ 3024494 h 5643804"/>
              <a:gd name="connsiteX3344" fmla="*/ 8349367 w 8366380"/>
              <a:gd name="connsiteY3344" fmla="*/ 3044263 h 5643804"/>
              <a:gd name="connsiteX3345" fmla="*/ 8156338 w 8366380"/>
              <a:gd name="connsiteY3345" fmla="*/ 3044263 h 5643804"/>
              <a:gd name="connsiteX3346" fmla="*/ 8176107 w 8366380"/>
              <a:gd name="connsiteY3346" fmla="*/ 3024494 h 5643804"/>
              <a:gd name="connsiteX3347" fmla="*/ 8156338 w 8366380"/>
              <a:gd name="connsiteY3347" fmla="*/ 3004726 h 5643804"/>
              <a:gd name="connsiteX3348" fmla="*/ 8136570 w 8366380"/>
              <a:gd name="connsiteY3348" fmla="*/ 3024494 h 5643804"/>
              <a:gd name="connsiteX3349" fmla="*/ 8156338 w 8366380"/>
              <a:gd name="connsiteY3349" fmla="*/ 3044263 h 5643804"/>
              <a:gd name="connsiteX3350" fmla="*/ 7963311 w 8366380"/>
              <a:gd name="connsiteY3350" fmla="*/ 3044263 h 5643804"/>
              <a:gd name="connsiteX3351" fmla="*/ 7983079 w 8366380"/>
              <a:gd name="connsiteY3351" fmla="*/ 3024494 h 5643804"/>
              <a:gd name="connsiteX3352" fmla="*/ 7963311 w 8366380"/>
              <a:gd name="connsiteY3352" fmla="*/ 3004726 h 5643804"/>
              <a:gd name="connsiteX3353" fmla="*/ 7943543 w 8366380"/>
              <a:gd name="connsiteY3353" fmla="*/ 3024494 h 5643804"/>
              <a:gd name="connsiteX3354" fmla="*/ 7963311 w 8366380"/>
              <a:gd name="connsiteY3354" fmla="*/ 3044263 h 5643804"/>
              <a:gd name="connsiteX3355" fmla="*/ 7770283 w 8366380"/>
              <a:gd name="connsiteY3355" fmla="*/ 3044263 h 5643804"/>
              <a:gd name="connsiteX3356" fmla="*/ 7790052 w 8366380"/>
              <a:gd name="connsiteY3356" fmla="*/ 3024494 h 5643804"/>
              <a:gd name="connsiteX3357" fmla="*/ 7770283 w 8366380"/>
              <a:gd name="connsiteY3357" fmla="*/ 3004726 h 5643804"/>
              <a:gd name="connsiteX3358" fmla="*/ 7750515 w 8366380"/>
              <a:gd name="connsiteY3358" fmla="*/ 3024494 h 5643804"/>
              <a:gd name="connsiteX3359" fmla="*/ 7770283 w 8366380"/>
              <a:gd name="connsiteY3359" fmla="*/ 3044263 h 5643804"/>
              <a:gd name="connsiteX3360" fmla="*/ 7577256 w 8366380"/>
              <a:gd name="connsiteY3360" fmla="*/ 3044263 h 5643804"/>
              <a:gd name="connsiteX3361" fmla="*/ 7597024 w 8366380"/>
              <a:gd name="connsiteY3361" fmla="*/ 3024494 h 5643804"/>
              <a:gd name="connsiteX3362" fmla="*/ 7577256 w 8366380"/>
              <a:gd name="connsiteY3362" fmla="*/ 3004726 h 5643804"/>
              <a:gd name="connsiteX3363" fmla="*/ 7557488 w 8366380"/>
              <a:gd name="connsiteY3363" fmla="*/ 3024494 h 5643804"/>
              <a:gd name="connsiteX3364" fmla="*/ 7577256 w 8366380"/>
              <a:gd name="connsiteY3364" fmla="*/ 3044263 h 5643804"/>
              <a:gd name="connsiteX3365" fmla="*/ 7384228 w 8366380"/>
              <a:gd name="connsiteY3365" fmla="*/ 3044263 h 5643804"/>
              <a:gd name="connsiteX3366" fmla="*/ 7403996 w 8366380"/>
              <a:gd name="connsiteY3366" fmla="*/ 3024494 h 5643804"/>
              <a:gd name="connsiteX3367" fmla="*/ 7384228 w 8366380"/>
              <a:gd name="connsiteY3367" fmla="*/ 3004726 h 5643804"/>
              <a:gd name="connsiteX3368" fmla="*/ 7364459 w 8366380"/>
              <a:gd name="connsiteY3368" fmla="*/ 3024494 h 5643804"/>
              <a:gd name="connsiteX3369" fmla="*/ 7384228 w 8366380"/>
              <a:gd name="connsiteY3369" fmla="*/ 3044263 h 5643804"/>
              <a:gd name="connsiteX3370" fmla="*/ 7191200 w 8366380"/>
              <a:gd name="connsiteY3370" fmla="*/ 3044263 h 5643804"/>
              <a:gd name="connsiteX3371" fmla="*/ 7210968 w 8366380"/>
              <a:gd name="connsiteY3371" fmla="*/ 3024494 h 5643804"/>
              <a:gd name="connsiteX3372" fmla="*/ 7191200 w 8366380"/>
              <a:gd name="connsiteY3372" fmla="*/ 3004726 h 5643804"/>
              <a:gd name="connsiteX3373" fmla="*/ 7171432 w 8366380"/>
              <a:gd name="connsiteY3373" fmla="*/ 3024494 h 5643804"/>
              <a:gd name="connsiteX3374" fmla="*/ 7191200 w 8366380"/>
              <a:gd name="connsiteY3374" fmla="*/ 3044263 h 5643804"/>
              <a:gd name="connsiteX3375" fmla="*/ 6998173 w 8366380"/>
              <a:gd name="connsiteY3375" fmla="*/ 3044263 h 5643804"/>
              <a:gd name="connsiteX3376" fmla="*/ 7017941 w 8366380"/>
              <a:gd name="connsiteY3376" fmla="*/ 3024494 h 5643804"/>
              <a:gd name="connsiteX3377" fmla="*/ 6998173 w 8366380"/>
              <a:gd name="connsiteY3377" fmla="*/ 3004726 h 5643804"/>
              <a:gd name="connsiteX3378" fmla="*/ 6978404 w 8366380"/>
              <a:gd name="connsiteY3378" fmla="*/ 3024494 h 5643804"/>
              <a:gd name="connsiteX3379" fmla="*/ 6998173 w 8366380"/>
              <a:gd name="connsiteY3379" fmla="*/ 3044263 h 5643804"/>
              <a:gd name="connsiteX3380" fmla="*/ 6805144 w 8366380"/>
              <a:gd name="connsiteY3380" fmla="*/ 3044263 h 5643804"/>
              <a:gd name="connsiteX3381" fmla="*/ 6824913 w 8366380"/>
              <a:gd name="connsiteY3381" fmla="*/ 3024494 h 5643804"/>
              <a:gd name="connsiteX3382" fmla="*/ 6805144 w 8366380"/>
              <a:gd name="connsiteY3382" fmla="*/ 3004726 h 5643804"/>
              <a:gd name="connsiteX3383" fmla="*/ 6785376 w 8366380"/>
              <a:gd name="connsiteY3383" fmla="*/ 3024494 h 5643804"/>
              <a:gd name="connsiteX3384" fmla="*/ 6805144 w 8366380"/>
              <a:gd name="connsiteY3384" fmla="*/ 3044263 h 5643804"/>
              <a:gd name="connsiteX3385" fmla="*/ 6612117 w 8366380"/>
              <a:gd name="connsiteY3385" fmla="*/ 3044263 h 5643804"/>
              <a:gd name="connsiteX3386" fmla="*/ 6631885 w 8366380"/>
              <a:gd name="connsiteY3386" fmla="*/ 3024494 h 5643804"/>
              <a:gd name="connsiteX3387" fmla="*/ 6612117 w 8366380"/>
              <a:gd name="connsiteY3387" fmla="*/ 3004726 h 5643804"/>
              <a:gd name="connsiteX3388" fmla="*/ 6592348 w 8366380"/>
              <a:gd name="connsiteY3388" fmla="*/ 3024494 h 5643804"/>
              <a:gd name="connsiteX3389" fmla="*/ 6612117 w 8366380"/>
              <a:gd name="connsiteY3389" fmla="*/ 3044263 h 5643804"/>
              <a:gd name="connsiteX3390" fmla="*/ 6403778 w 8366380"/>
              <a:gd name="connsiteY3390" fmla="*/ 3044263 h 5643804"/>
              <a:gd name="connsiteX3391" fmla="*/ 6423546 w 8366380"/>
              <a:gd name="connsiteY3391" fmla="*/ 3024494 h 5643804"/>
              <a:gd name="connsiteX3392" fmla="*/ 6403778 w 8366380"/>
              <a:gd name="connsiteY3392" fmla="*/ 3004726 h 5643804"/>
              <a:gd name="connsiteX3393" fmla="*/ 6384009 w 8366380"/>
              <a:gd name="connsiteY3393" fmla="*/ 3024494 h 5643804"/>
              <a:gd name="connsiteX3394" fmla="*/ 6403778 w 8366380"/>
              <a:gd name="connsiteY3394" fmla="*/ 3044263 h 5643804"/>
              <a:gd name="connsiteX3395" fmla="*/ 6210750 w 8366380"/>
              <a:gd name="connsiteY3395" fmla="*/ 3044263 h 5643804"/>
              <a:gd name="connsiteX3396" fmla="*/ 6230519 w 8366380"/>
              <a:gd name="connsiteY3396" fmla="*/ 3024494 h 5643804"/>
              <a:gd name="connsiteX3397" fmla="*/ 6210750 w 8366380"/>
              <a:gd name="connsiteY3397" fmla="*/ 3004726 h 5643804"/>
              <a:gd name="connsiteX3398" fmla="*/ 6190982 w 8366380"/>
              <a:gd name="connsiteY3398" fmla="*/ 3024494 h 5643804"/>
              <a:gd name="connsiteX3399" fmla="*/ 6210750 w 8366380"/>
              <a:gd name="connsiteY3399" fmla="*/ 3044263 h 5643804"/>
              <a:gd name="connsiteX3400" fmla="*/ 6017723 w 8366380"/>
              <a:gd name="connsiteY3400" fmla="*/ 3044263 h 5643804"/>
              <a:gd name="connsiteX3401" fmla="*/ 6037491 w 8366380"/>
              <a:gd name="connsiteY3401" fmla="*/ 3024494 h 5643804"/>
              <a:gd name="connsiteX3402" fmla="*/ 6017723 w 8366380"/>
              <a:gd name="connsiteY3402" fmla="*/ 3004726 h 5643804"/>
              <a:gd name="connsiteX3403" fmla="*/ 5997954 w 8366380"/>
              <a:gd name="connsiteY3403" fmla="*/ 3024494 h 5643804"/>
              <a:gd name="connsiteX3404" fmla="*/ 6017723 w 8366380"/>
              <a:gd name="connsiteY3404" fmla="*/ 3044263 h 5643804"/>
              <a:gd name="connsiteX3405" fmla="*/ 5824694 w 8366380"/>
              <a:gd name="connsiteY3405" fmla="*/ 3044263 h 5643804"/>
              <a:gd name="connsiteX3406" fmla="*/ 5844463 w 8366380"/>
              <a:gd name="connsiteY3406" fmla="*/ 3024494 h 5643804"/>
              <a:gd name="connsiteX3407" fmla="*/ 5824694 w 8366380"/>
              <a:gd name="connsiteY3407" fmla="*/ 3004726 h 5643804"/>
              <a:gd name="connsiteX3408" fmla="*/ 5804926 w 8366380"/>
              <a:gd name="connsiteY3408" fmla="*/ 3024494 h 5643804"/>
              <a:gd name="connsiteX3409" fmla="*/ 5824694 w 8366380"/>
              <a:gd name="connsiteY3409" fmla="*/ 3044263 h 5643804"/>
              <a:gd name="connsiteX3410" fmla="*/ 5631667 w 8366380"/>
              <a:gd name="connsiteY3410" fmla="*/ 3044263 h 5643804"/>
              <a:gd name="connsiteX3411" fmla="*/ 5651435 w 8366380"/>
              <a:gd name="connsiteY3411" fmla="*/ 3024494 h 5643804"/>
              <a:gd name="connsiteX3412" fmla="*/ 5631667 w 8366380"/>
              <a:gd name="connsiteY3412" fmla="*/ 3004726 h 5643804"/>
              <a:gd name="connsiteX3413" fmla="*/ 5611899 w 8366380"/>
              <a:gd name="connsiteY3413" fmla="*/ 3024494 h 5643804"/>
              <a:gd name="connsiteX3414" fmla="*/ 5631667 w 8366380"/>
              <a:gd name="connsiteY3414" fmla="*/ 3044263 h 5643804"/>
              <a:gd name="connsiteX3415" fmla="*/ 5438639 w 8366380"/>
              <a:gd name="connsiteY3415" fmla="*/ 3044263 h 5643804"/>
              <a:gd name="connsiteX3416" fmla="*/ 5458408 w 8366380"/>
              <a:gd name="connsiteY3416" fmla="*/ 3024494 h 5643804"/>
              <a:gd name="connsiteX3417" fmla="*/ 5438639 w 8366380"/>
              <a:gd name="connsiteY3417" fmla="*/ 3004726 h 5643804"/>
              <a:gd name="connsiteX3418" fmla="*/ 5418871 w 8366380"/>
              <a:gd name="connsiteY3418" fmla="*/ 3024494 h 5643804"/>
              <a:gd name="connsiteX3419" fmla="*/ 5438639 w 8366380"/>
              <a:gd name="connsiteY3419" fmla="*/ 3044263 h 5643804"/>
              <a:gd name="connsiteX3420" fmla="*/ 5245612 w 8366380"/>
              <a:gd name="connsiteY3420" fmla="*/ 3044263 h 5643804"/>
              <a:gd name="connsiteX3421" fmla="*/ 5265380 w 8366380"/>
              <a:gd name="connsiteY3421" fmla="*/ 3024494 h 5643804"/>
              <a:gd name="connsiteX3422" fmla="*/ 5245612 w 8366380"/>
              <a:gd name="connsiteY3422" fmla="*/ 3004726 h 5643804"/>
              <a:gd name="connsiteX3423" fmla="*/ 5225843 w 8366380"/>
              <a:gd name="connsiteY3423" fmla="*/ 3024494 h 5643804"/>
              <a:gd name="connsiteX3424" fmla="*/ 5245612 w 8366380"/>
              <a:gd name="connsiteY3424" fmla="*/ 3044263 h 5643804"/>
              <a:gd name="connsiteX3425" fmla="*/ 5052584 w 8366380"/>
              <a:gd name="connsiteY3425" fmla="*/ 3044263 h 5643804"/>
              <a:gd name="connsiteX3426" fmla="*/ 5072353 w 8366380"/>
              <a:gd name="connsiteY3426" fmla="*/ 3024494 h 5643804"/>
              <a:gd name="connsiteX3427" fmla="*/ 5052584 w 8366380"/>
              <a:gd name="connsiteY3427" fmla="*/ 3004726 h 5643804"/>
              <a:gd name="connsiteX3428" fmla="*/ 5032815 w 8366380"/>
              <a:gd name="connsiteY3428" fmla="*/ 3024494 h 5643804"/>
              <a:gd name="connsiteX3429" fmla="*/ 5052584 w 8366380"/>
              <a:gd name="connsiteY3429" fmla="*/ 3044263 h 5643804"/>
              <a:gd name="connsiteX3430" fmla="*/ 4859557 w 8366380"/>
              <a:gd name="connsiteY3430" fmla="*/ 3044263 h 5643804"/>
              <a:gd name="connsiteX3431" fmla="*/ 4879324 w 8366380"/>
              <a:gd name="connsiteY3431" fmla="*/ 3024494 h 5643804"/>
              <a:gd name="connsiteX3432" fmla="*/ 4859557 w 8366380"/>
              <a:gd name="connsiteY3432" fmla="*/ 3004726 h 5643804"/>
              <a:gd name="connsiteX3433" fmla="*/ 4839789 w 8366380"/>
              <a:gd name="connsiteY3433" fmla="*/ 3024494 h 5643804"/>
              <a:gd name="connsiteX3434" fmla="*/ 4859557 w 8366380"/>
              <a:gd name="connsiteY3434" fmla="*/ 3044263 h 5643804"/>
              <a:gd name="connsiteX3435" fmla="*/ 4666528 w 8366380"/>
              <a:gd name="connsiteY3435" fmla="*/ 3044263 h 5643804"/>
              <a:gd name="connsiteX3436" fmla="*/ 4686297 w 8366380"/>
              <a:gd name="connsiteY3436" fmla="*/ 3024494 h 5643804"/>
              <a:gd name="connsiteX3437" fmla="*/ 4666528 w 8366380"/>
              <a:gd name="connsiteY3437" fmla="*/ 3004726 h 5643804"/>
              <a:gd name="connsiteX3438" fmla="*/ 4646761 w 8366380"/>
              <a:gd name="connsiteY3438" fmla="*/ 3024494 h 5643804"/>
              <a:gd name="connsiteX3439" fmla="*/ 4666528 w 8366380"/>
              <a:gd name="connsiteY3439" fmla="*/ 3044263 h 5643804"/>
              <a:gd name="connsiteX3440" fmla="*/ 4473501 w 8366380"/>
              <a:gd name="connsiteY3440" fmla="*/ 3044263 h 5643804"/>
              <a:gd name="connsiteX3441" fmla="*/ 4493269 w 8366380"/>
              <a:gd name="connsiteY3441" fmla="*/ 3024494 h 5643804"/>
              <a:gd name="connsiteX3442" fmla="*/ 4473501 w 8366380"/>
              <a:gd name="connsiteY3442" fmla="*/ 3004726 h 5643804"/>
              <a:gd name="connsiteX3443" fmla="*/ 4453732 w 8366380"/>
              <a:gd name="connsiteY3443" fmla="*/ 3024494 h 5643804"/>
              <a:gd name="connsiteX3444" fmla="*/ 4473501 w 8366380"/>
              <a:gd name="connsiteY3444" fmla="*/ 3044263 h 5643804"/>
              <a:gd name="connsiteX3445" fmla="*/ 4280474 w 8366380"/>
              <a:gd name="connsiteY3445" fmla="*/ 3044263 h 5643804"/>
              <a:gd name="connsiteX3446" fmla="*/ 4300242 w 8366380"/>
              <a:gd name="connsiteY3446" fmla="*/ 3024494 h 5643804"/>
              <a:gd name="connsiteX3447" fmla="*/ 4280474 w 8366380"/>
              <a:gd name="connsiteY3447" fmla="*/ 3004726 h 5643804"/>
              <a:gd name="connsiteX3448" fmla="*/ 4260705 w 8366380"/>
              <a:gd name="connsiteY3448" fmla="*/ 3024494 h 5643804"/>
              <a:gd name="connsiteX3449" fmla="*/ 4280474 w 8366380"/>
              <a:gd name="connsiteY3449" fmla="*/ 3044263 h 5643804"/>
              <a:gd name="connsiteX3450" fmla="*/ 4058922 w 8366380"/>
              <a:gd name="connsiteY3450" fmla="*/ 3044263 h 5643804"/>
              <a:gd name="connsiteX3451" fmla="*/ 4078690 w 8366380"/>
              <a:gd name="connsiteY3451" fmla="*/ 3024494 h 5643804"/>
              <a:gd name="connsiteX3452" fmla="*/ 4058922 w 8366380"/>
              <a:gd name="connsiteY3452" fmla="*/ 3004726 h 5643804"/>
              <a:gd name="connsiteX3453" fmla="*/ 4039153 w 8366380"/>
              <a:gd name="connsiteY3453" fmla="*/ 3024494 h 5643804"/>
              <a:gd name="connsiteX3454" fmla="*/ 4058922 w 8366380"/>
              <a:gd name="connsiteY3454" fmla="*/ 3044263 h 5643804"/>
              <a:gd name="connsiteX3455" fmla="*/ 3865894 w 8366380"/>
              <a:gd name="connsiteY3455" fmla="*/ 3044263 h 5643804"/>
              <a:gd name="connsiteX3456" fmla="*/ 3885662 w 8366380"/>
              <a:gd name="connsiteY3456" fmla="*/ 3024494 h 5643804"/>
              <a:gd name="connsiteX3457" fmla="*/ 3865894 w 8366380"/>
              <a:gd name="connsiteY3457" fmla="*/ 3004726 h 5643804"/>
              <a:gd name="connsiteX3458" fmla="*/ 3846126 w 8366380"/>
              <a:gd name="connsiteY3458" fmla="*/ 3024494 h 5643804"/>
              <a:gd name="connsiteX3459" fmla="*/ 3865894 w 8366380"/>
              <a:gd name="connsiteY3459" fmla="*/ 3044263 h 5643804"/>
              <a:gd name="connsiteX3460" fmla="*/ 3672866 w 8366380"/>
              <a:gd name="connsiteY3460" fmla="*/ 3044263 h 5643804"/>
              <a:gd name="connsiteX3461" fmla="*/ 3692634 w 8366380"/>
              <a:gd name="connsiteY3461" fmla="*/ 3024494 h 5643804"/>
              <a:gd name="connsiteX3462" fmla="*/ 3672866 w 8366380"/>
              <a:gd name="connsiteY3462" fmla="*/ 3004726 h 5643804"/>
              <a:gd name="connsiteX3463" fmla="*/ 3653098 w 8366380"/>
              <a:gd name="connsiteY3463" fmla="*/ 3024494 h 5643804"/>
              <a:gd name="connsiteX3464" fmla="*/ 3672866 w 8366380"/>
              <a:gd name="connsiteY3464" fmla="*/ 3044263 h 5643804"/>
              <a:gd name="connsiteX3465" fmla="*/ 3479838 w 8366380"/>
              <a:gd name="connsiteY3465" fmla="*/ 3044263 h 5643804"/>
              <a:gd name="connsiteX3466" fmla="*/ 3499606 w 8366380"/>
              <a:gd name="connsiteY3466" fmla="*/ 3024494 h 5643804"/>
              <a:gd name="connsiteX3467" fmla="*/ 3479838 w 8366380"/>
              <a:gd name="connsiteY3467" fmla="*/ 3004726 h 5643804"/>
              <a:gd name="connsiteX3468" fmla="*/ 3460069 w 8366380"/>
              <a:gd name="connsiteY3468" fmla="*/ 3024494 h 5643804"/>
              <a:gd name="connsiteX3469" fmla="*/ 3479838 w 8366380"/>
              <a:gd name="connsiteY3469" fmla="*/ 3044263 h 5643804"/>
              <a:gd name="connsiteX3470" fmla="*/ 3286810 w 8366380"/>
              <a:gd name="connsiteY3470" fmla="*/ 3044263 h 5643804"/>
              <a:gd name="connsiteX3471" fmla="*/ 3306579 w 8366380"/>
              <a:gd name="connsiteY3471" fmla="*/ 3024494 h 5643804"/>
              <a:gd name="connsiteX3472" fmla="*/ 3286810 w 8366380"/>
              <a:gd name="connsiteY3472" fmla="*/ 3004726 h 5643804"/>
              <a:gd name="connsiteX3473" fmla="*/ 3267042 w 8366380"/>
              <a:gd name="connsiteY3473" fmla="*/ 3024494 h 5643804"/>
              <a:gd name="connsiteX3474" fmla="*/ 3286810 w 8366380"/>
              <a:gd name="connsiteY3474" fmla="*/ 3044263 h 5643804"/>
              <a:gd name="connsiteX3475" fmla="*/ 3093783 w 8366380"/>
              <a:gd name="connsiteY3475" fmla="*/ 3044263 h 5643804"/>
              <a:gd name="connsiteX3476" fmla="*/ 3113551 w 8366380"/>
              <a:gd name="connsiteY3476" fmla="*/ 3024494 h 5643804"/>
              <a:gd name="connsiteX3477" fmla="*/ 3093783 w 8366380"/>
              <a:gd name="connsiteY3477" fmla="*/ 3004726 h 5643804"/>
              <a:gd name="connsiteX3478" fmla="*/ 3074014 w 8366380"/>
              <a:gd name="connsiteY3478" fmla="*/ 3024494 h 5643804"/>
              <a:gd name="connsiteX3479" fmla="*/ 3093783 w 8366380"/>
              <a:gd name="connsiteY3479" fmla="*/ 3044263 h 5643804"/>
              <a:gd name="connsiteX3480" fmla="*/ 2900755 w 8366380"/>
              <a:gd name="connsiteY3480" fmla="*/ 3044263 h 5643804"/>
              <a:gd name="connsiteX3481" fmla="*/ 2920524 w 8366380"/>
              <a:gd name="connsiteY3481" fmla="*/ 3024494 h 5643804"/>
              <a:gd name="connsiteX3482" fmla="*/ 2900755 w 8366380"/>
              <a:gd name="connsiteY3482" fmla="*/ 3004726 h 5643804"/>
              <a:gd name="connsiteX3483" fmla="*/ 2880987 w 8366380"/>
              <a:gd name="connsiteY3483" fmla="*/ 3024494 h 5643804"/>
              <a:gd name="connsiteX3484" fmla="*/ 2900755 w 8366380"/>
              <a:gd name="connsiteY3484" fmla="*/ 3044263 h 5643804"/>
              <a:gd name="connsiteX3485" fmla="*/ 2707727 w 8366380"/>
              <a:gd name="connsiteY3485" fmla="*/ 3044263 h 5643804"/>
              <a:gd name="connsiteX3486" fmla="*/ 2727495 w 8366380"/>
              <a:gd name="connsiteY3486" fmla="*/ 3024494 h 5643804"/>
              <a:gd name="connsiteX3487" fmla="*/ 2707727 w 8366380"/>
              <a:gd name="connsiteY3487" fmla="*/ 3004726 h 5643804"/>
              <a:gd name="connsiteX3488" fmla="*/ 2687958 w 8366380"/>
              <a:gd name="connsiteY3488" fmla="*/ 3024494 h 5643804"/>
              <a:gd name="connsiteX3489" fmla="*/ 2707727 w 8366380"/>
              <a:gd name="connsiteY3489" fmla="*/ 3044263 h 5643804"/>
              <a:gd name="connsiteX3490" fmla="*/ 2514699 w 8366380"/>
              <a:gd name="connsiteY3490" fmla="*/ 3044263 h 5643804"/>
              <a:gd name="connsiteX3491" fmla="*/ 2534468 w 8366380"/>
              <a:gd name="connsiteY3491" fmla="*/ 3024494 h 5643804"/>
              <a:gd name="connsiteX3492" fmla="*/ 2514699 w 8366380"/>
              <a:gd name="connsiteY3492" fmla="*/ 3004726 h 5643804"/>
              <a:gd name="connsiteX3493" fmla="*/ 2494931 w 8366380"/>
              <a:gd name="connsiteY3493" fmla="*/ 3024494 h 5643804"/>
              <a:gd name="connsiteX3494" fmla="*/ 2514699 w 8366380"/>
              <a:gd name="connsiteY3494" fmla="*/ 3044263 h 5643804"/>
              <a:gd name="connsiteX3495" fmla="*/ 2321672 w 8366380"/>
              <a:gd name="connsiteY3495" fmla="*/ 3044263 h 5643804"/>
              <a:gd name="connsiteX3496" fmla="*/ 2341440 w 8366380"/>
              <a:gd name="connsiteY3496" fmla="*/ 3024494 h 5643804"/>
              <a:gd name="connsiteX3497" fmla="*/ 2321672 w 8366380"/>
              <a:gd name="connsiteY3497" fmla="*/ 3004726 h 5643804"/>
              <a:gd name="connsiteX3498" fmla="*/ 2301903 w 8366380"/>
              <a:gd name="connsiteY3498" fmla="*/ 3024494 h 5643804"/>
              <a:gd name="connsiteX3499" fmla="*/ 2321672 w 8366380"/>
              <a:gd name="connsiteY3499" fmla="*/ 3044263 h 5643804"/>
              <a:gd name="connsiteX3500" fmla="*/ 2128643 w 8366380"/>
              <a:gd name="connsiteY3500" fmla="*/ 3044263 h 5643804"/>
              <a:gd name="connsiteX3501" fmla="*/ 2148412 w 8366380"/>
              <a:gd name="connsiteY3501" fmla="*/ 3024494 h 5643804"/>
              <a:gd name="connsiteX3502" fmla="*/ 2128643 w 8366380"/>
              <a:gd name="connsiteY3502" fmla="*/ 3004726 h 5643804"/>
              <a:gd name="connsiteX3503" fmla="*/ 2108875 w 8366380"/>
              <a:gd name="connsiteY3503" fmla="*/ 3024494 h 5643804"/>
              <a:gd name="connsiteX3504" fmla="*/ 2128643 w 8366380"/>
              <a:gd name="connsiteY3504" fmla="*/ 3044263 h 5643804"/>
              <a:gd name="connsiteX3505" fmla="*/ 1935616 w 8366380"/>
              <a:gd name="connsiteY3505" fmla="*/ 3044263 h 5643804"/>
              <a:gd name="connsiteX3506" fmla="*/ 1955384 w 8366380"/>
              <a:gd name="connsiteY3506" fmla="*/ 3024494 h 5643804"/>
              <a:gd name="connsiteX3507" fmla="*/ 1935616 w 8366380"/>
              <a:gd name="connsiteY3507" fmla="*/ 3004726 h 5643804"/>
              <a:gd name="connsiteX3508" fmla="*/ 1915848 w 8366380"/>
              <a:gd name="connsiteY3508" fmla="*/ 3024494 h 5643804"/>
              <a:gd name="connsiteX3509" fmla="*/ 1935616 w 8366380"/>
              <a:gd name="connsiteY3509" fmla="*/ 3044263 h 5643804"/>
              <a:gd name="connsiteX3510" fmla="*/ 1727277 w 8366380"/>
              <a:gd name="connsiteY3510" fmla="*/ 3044263 h 5643804"/>
              <a:gd name="connsiteX3511" fmla="*/ 1747045 w 8366380"/>
              <a:gd name="connsiteY3511" fmla="*/ 3024494 h 5643804"/>
              <a:gd name="connsiteX3512" fmla="*/ 1727277 w 8366380"/>
              <a:gd name="connsiteY3512" fmla="*/ 3004726 h 5643804"/>
              <a:gd name="connsiteX3513" fmla="*/ 1707508 w 8366380"/>
              <a:gd name="connsiteY3513" fmla="*/ 3024494 h 5643804"/>
              <a:gd name="connsiteX3514" fmla="*/ 1727277 w 8366380"/>
              <a:gd name="connsiteY3514" fmla="*/ 3044263 h 5643804"/>
              <a:gd name="connsiteX3515" fmla="*/ 1534249 w 8366380"/>
              <a:gd name="connsiteY3515" fmla="*/ 3044263 h 5643804"/>
              <a:gd name="connsiteX3516" fmla="*/ 1554018 w 8366380"/>
              <a:gd name="connsiteY3516" fmla="*/ 3024494 h 5643804"/>
              <a:gd name="connsiteX3517" fmla="*/ 1534249 w 8366380"/>
              <a:gd name="connsiteY3517" fmla="*/ 3004726 h 5643804"/>
              <a:gd name="connsiteX3518" fmla="*/ 1514481 w 8366380"/>
              <a:gd name="connsiteY3518" fmla="*/ 3024494 h 5643804"/>
              <a:gd name="connsiteX3519" fmla="*/ 1534249 w 8366380"/>
              <a:gd name="connsiteY3519" fmla="*/ 3044263 h 5643804"/>
              <a:gd name="connsiteX3520" fmla="*/ 1341222 w 8366380"/>
              <a:gd name="connsiteY3520" fmla="*/ 3044263 h 5643804"/>
              <a:gd name="connsiteX3521" fmla="*/ 1360990 w 8366380"/>
              <a:gd name="connsiteY3521" fmla="*/ 3024494 h 5643804"/>
              <a:gd name="connsiteX3522" fmla="*/ 1341222 w 8366380"/>
              <a:gd name="connsiteY3522" fmla="*/ 3004726 h 5643804"/>
              <a:gd name="connsiteX3523" fmla="*/ 1321453 w 8366380"/>
              <a:gd name="connsiteY3523" fmla="*/ 3024494 h 5643804"/>
              <a:gd name="connsiteX3524" fmla="*/ 1341222 w 8366380"/>
              <a:gd name="connsiteY3524" fmla="*/ 3044263 h 5643804"/>
              <a:gd name="connsiteX3525" fmla="*/ 1148193 w 8366380"/>
              <a:gd name="connsiteY3525" fmla="*/ 3044263 h 5643804"/>
              <a:gd name="connsiteX3526" fmla="*/ 1167962 w 8366380"/>
              <a:gd name="connsiteY3526" fmla="*/ 3024494 h 5643804"/>
              <a:gd name="connsiteX3527" fmla="*/ 1148193 w 8366380"/>
              <a:gd name="connsiteY3527" fmla="*/ 3004726 h 5643804"/>
              <a:gd name="connsiteX3528" fmla="*/ 1128425 w 8366380"/>
              <a:gd name="connsiteY3528" fmla="*/ 3024494 h 5643804"/>
              <a:gd name="connsiteX3529" fmla="*/ 1148193 w 8366380"/>
              <a:gd name="connsiteY3529" fmla="*/ 3044263 h 5643804"/>
              <a:gd name="connsiteX3530" fmla="*/ 955166 w 8366380"/>
              <a:gd name="connsiteY3530" fmla="*/ 3044263 h 5643804"/>
              <a:gd name="connsiteX3531" fmla="*/ 974934 w 8366380"/>
              <a:gd name="connsiteY3531" fmla="*/ 3024494 h 5643804"/>
              <a:gd name="connsiteX3532" fmla="*/ 955166 w 8366380"/>
              <a:gd name="connsiteY3532" fmla="*/ 3004726 h 5643804"/>
              <a:gd name="connsiteX3533" fmla="*/ 935398 w 8366380"/>
              <a:gd name="connsiteY3533" fmla="*/ 3024494 h 5643804"/>
              <a:gd name="connsiteX3534" fmla="*/ 955166 w 8366380"/>
              <a:gd name="connsiteY3534" fmla="*/ 3044263 h 5643804"/>
              <a:gd name="connsiteX3535" fmla="*/ 762138 w 8366380"/>
              <a:gd name="connsiteY3535" fmla="*/ 3044263 h 5643804"/>
              <a:gd name="connsiteX3536" fmla="*/ 781907 w 8366380"/>
              <a:gd name="connsiteY3536" fmla="*/ 3024494 h 5643804"/>
              <a:gd name="connsiteX3537" fmla="*/ 762138 w 8366380"/>
              <a:gd name="connsiteY3537" fmla="*/ 3004726 h 5643804"/>
              <a:gd name="connsiteX3538" fmla="*/ 742370 w 8366380"/>
              <a:gd name="connsiteY3538" fmla="*/ 3024494 h 5643804"/>
              <a:gd name="connsiteX3539" fmla="*/ 762138 w 8366380"/>
              <a:gd name="connsiteY3539" fmla="*/ 3044263 h 5643804"/>
              <a:gd name="connsiteX3540" fmla="*/ 569111 w 8366380"/>
              <a:gd name="connsiteY3540" fmla="*/ 3044263 h 5643804"/>
              <a:gd name="connsiteX3541" fmla="*/ 588879 w 8366380"/>
              <a:gd name="connsiteY3541" fmla="*/ 3024494 h 5643804"/>
              <a:gd name="connsiteX3542" fmla="*/ 569111 w 8366380"/>
              <a:gd name="connsiteY3542" fmla="*/ 3004726 h 5643804"/>
              <a:gd name="connsiteX3543" fmla="*/ 549343 w 8366380"/>
              <a:gd name="connsiteY3543" fmla="*/ 3024494 h 5643804"/>
              <a:gd name="connsiteX3544" fmla="*/ 569111 w 8366380"/>
              <a:gd name="connsiteY3544" fmla="*/ 3044263 h 5643804"/>
              <a:gd name="connsiteX3545" fmla="*/ 376082 w 8366380"/>
              <a:gd name="connsiteY3545" fmla="*/ 3044263 h 5643804"/>
              <a:gd name="connsiteX3546" fmla="*/ 395851 w 8366380"/>
              <a:gd name="connsiteY3546" fmla="*/ 3024494 h 5643804"/>
              <a:gd name="connsiteX3547" fmla="*/ 376082 w 8366380"/>
              <a:gd name="connsiteY3547" fmla="*/ 3004726 h 5643804"/>
              <a:gd name="connsiteX3548" fmla="*/ 356314 w 8366380"/>
              <a:gd name="connsiteY3548" fmla="*/ 3024494 h 5643804"/>
              <a:gd name="connsiteX3549" fmla="*/ 376082 w 8366380"/>
              <a:gd name="connsiteY3549" fmla="*/ 3044263 h 5643804"/>
              <a:gd name="connsiteX3550" fmla="*/ 183055 w 8366380"/>
              <a:gd name="connsiteY3550" fmla="*/ 3044263 h 5643804"/>
              <a:gd name="connsiteX3551" fmla="*/ 202823 w 8366380"/>
              <a:gd name="connsiteY3551" fmla="*/ 3024494 h 5643804"/>
              <a:gd name="connsiteX3552" fmla="*/ 183055 w 8366380"/>
              <a:gd name="connsiteY3552" fmla="*/ 3004726 h 5643804"/>
              <a:gd name="connsiteX3553" fmla="*/ 163287 w 8366380"/>
              <a:gd name="connsiteY3553" fmla="*/ 3024494 h 5643804"/>
              <a:gd name="connsiteX3554" fmla="*/ 183055 w 8366380"/>
              <a:gd name="connsiteY3554" fmla="*/ 3044263 h 5643804"/>
              <a:gd name="connsiteX3555" fmla="*/ 0 w 8366380"/>
              <a:gd name="connsiteY3555" fmla="*/ 3237810 h 5643804"/>
              <a:gd name="connsiteX3556" fmla="*/ 4006 w 8366380"/>
              <a:gd name="connsiteY3556" fmla="*/ 3236151 h 5643804"/>
              <a:gd name="connsiteX3557" fmla="*/ 9796 w 8366380"/>
              <a:gd name="connsiteY3557" fmla="*/ 3222173 h 5643804"/>
              <a:gd name="connsiteX3558" fmla="*/ 4006 w 8366380"/>
              <a:gd name="connsiteY3558" fmla="*/ 3208195 h 5643804"/>
              <a:gd name="connsiteX3559" fmla="*/ 0 w 8366380"/>
              <a:gd name="connsiteY3559" fmla="*/ 3206536 h 5643804"/>
              <a:gd name="connsiteX3560" fmla="*/ 8349367 w 8366380"/>
              <a:gd name="connsiteY3560" fmla="*/ 3241941 h 5643804"/>
              <a:gd name="connsiteX3561" fmla="*/ 8363345 w 8366380"/>
              <a:gd name="connsiteY3561" fmla="*/ 3236151 h 5643804"/>
              <a:gd name="connsiteX3562" fmla="*/ 8366380 w 8366380"/>
              <a:gd name="connsiteY3562" fmla="*/ 3228824 h 5643804"/>
              <a:gd name="connsiteX3563" fmla="*/ 8366380 w 8366380"/>
              <a:gd name="connsiteY3563" fmla="*/ 3215522 h 5643804"/>
              <a:gd name="connsiteX3564" fmla="*/ 8363345 w 8366380"/>
              <a:gd name="connsiteY3564" fmla="*/ 3208195 h 5643804"/>
              <a:gd name="connsiteX3565" fmla="*/ 8349367 w 8366380"/>
              <a:gd name="connsiteY3565" fmla="*/ 3202405 h 5643804"/>
              <a:gd name="connsiteX3566" fmla="*/ 8329598 w 8366380"/>
              <a:gd name="connsiteY3566" fmla="*/ 3222173 h 5643804"/>
              <a:gd name="connsiteX3567" fmla="*/ 8349367 w 8366380"/>
              <a:gd name="connsiteY3567" fmla="*/ 3241941 h 5643804"/>
              <a:gd name="connsiteX3568" fmla="*/ 8156338 w 8366380"/>
              <a:gd name="connsiteY3568" fmla="*/ 3241941 h 5643804"/>
              <a:gd name="connsiteX3569" fmla="*/ 8176107 w 8366380"/>
              <a:gd name="connsiteY3569" fmla="*/ 3222173 h 5643804"/>
              <a:gd name="connsiteX3570" fmla="*/ 8156338 w 8366380"/>
              <a:gd name="connsiteY3570" fmla="*/ 3202405 h 5643804"/>
              <a:gd name="connsiteX3571" fmla="*/ 8136570 w 8366380"/>
              <a:gd name="connsiteY3571" fmla="*/ 3222173 h 5643804"/>
              <a:gd name="connsiteX3572" fmla="*/ 8156338 w 8366380"/>
              <a:gd name="connsiteY3572" fmla="*/ 3241941 h 5643804"/>
              <a:gd name="connsiteX3573" fmla="*/ 7963311 w 8366380"/>
              <a:gd name="connsiteY3573" fmla="*/ 3241941 h 5643804"/>
              <a:gd name="connsiteX3574" fmla="*/ 7983079 w 8366380"/>
              <a:gd name="connsiteY3574" fmla="*/ 3222173 h 5643804"/>
              <a:gd name="connsiteX3575" fmla="*/ 7963311 w 8366380"/>
              <a:gd name="connsiteY3575" fmla="*/ 3202405 h 5643804"/>
              <a:gd name="connsiteX3576" fmla="*/ 7943543 w 8366380"/>
              <a:gd name="connsiteY3576" fmla="*/ 3222173 h 5643804"/>
              <a:gd name="connsiteX3577" fmla="*/ 7963311 w 8366380"/>
              <a:gd name="connsiteY3577" fmla="*/ 3241941 h 5643804"/>
              <a:gd name="connsiteX3578" fmla="*/ 7770283 w 8366380"/>
              <a:gd name="connsiteY3578" fmla="*/ 3241941 h 5643804"/>
              <a:gd name="connsiteX3579" fmla="*/ 7790052 w 8366380"/>
              <a:gd name="connsiteY3579" fmla="*/ 3222173 h 5643804"/>
              <a:gd name="connsiteX3580" fmla="*/ 7770283 w 8366380"/>
              <a:gd name="connsiteY3580" fmla="*/ 3202405 h 5643804"/>
              <a:gd name="connsiteX3581" fmla="*/ 7750515 w 8366380"/>
              <a:gd name="connsiteY3581" fmla="*/ 3222173 h 5643804"/>
              <a:gd name="connsiteX3582" fmla="*/ 7770283 w 8366380"/>
              <a:gd name="connsiteY3582" fmla="*/ 3241941 h 5643804"/>
              <a:gd name="connsiteX3583" fmla="*/ 7577256 w 8366380"/>
              <a:gd name="connsiteY3583" fmla="*/ 3241941 h 5643804"/>
              <a:gd name="connsiteX3584" fmla="*/ 7597024 w 8366380"/>
              <a:gd name="connsiteY3584" fmla="*/ 3222173 h 5643804"/>
              <a:gd name="connsiteX3585" fmla="*/ 7577256 w 8366380"/>
              <a:gd name="connsiteY3585" fmla="*/ 3202405 h 5643804"/>
              <a:gd name="connsiteX3586" fmla="*/ 7557488 w 8366380"/>
              <a:gd name="connsiteY3586" fmla="*/ 3222173 h 5643804"/>
              <a:gd name="connsiteX3587" fmla="*/ 7577256 w 8366380"/>
              <a:gd name="connsiteY3587" fmla="*/ 3241941 h 5643804"/>
              <a:gd name="connsiteX3588" fmla="*/ 7384228 w 8366380"/>
              <a:gd name="connsiteY3588" fmla="*/ 3241941 h 5643804"/>
              <a:gd name="connsiteX3589" fmla="*/ 7403996 w 8366380"/>
              <a:gd name="connsiteY3589" fmla="*/ 3222173 h 5643804"/>
              <a:gd name="connsiteX3590" fmla="*/ 7384228 w 8366380"/>
              <a:gd name="connsiteY3590" fmla="*/ 3202405 h 5643804"/>
              <a:gd name="connsiteX3591" fmla="*/ 7364459 w 8366380"/>
              <a:gd name="connsiteY3591" fmla="*/ 3222173 h 5643804"/>
              <a:gd name="connsiteX3592" fmla="*/ 7384228 w 8366380"/>
              <a:gd name="connsiteY3592" fmla="*/ 3241941 h 5643804"/>
              <a:gd name="connsiteX3593" fmla="*/ 7191200 w 8366380"/>
              <a:gd name="connsiteY3593" fmla="*/ 3241941 h 5643804"/>
              <a:gd name="connsiteX3594" fmla="*/ 7210968 w 8366380"/>
              <a:gd name="connsiteY3594" fmla="*/ 3222173 h 5643804"/>
              <a:gd name="connsiteX3595" fmla="*/ 7191200 w 8366380"/>
              <a:gd name="connsiteY3595" fmla="*/ 3202405 h 5643804"/>
              <a:gd name="connsiteX3596" fmla="*/ 7171432 w 8366380"/>
              <a:gd name="connsiteY3596" fmla="*/ 3222173 h 5643804"/>
              <a:gd name="connsiteX3597" fmla="*/ 7191200 w 8366380"/>
              <a:gd name="connsiteY3597" fmla="*/ 3241941 h 5643804"/>
              <a:gd name="connsiteX3598" fmla="*/ 6998173 w 8366380"/>
              <a:gd name="connsiteY3598" fmla="*/ 3241941 h 5643804"/>
              <a:gd name="connsiteX3599" fmla="*/ 7017941 w 8366380"/>
              <a:gd name="connsiteY3599" fmla="*/ 3222173 h 5643804"/>
              <a:gd name="connsiteX3600" fmla="*/ 6998173 w 8366380"/>
              <a:gd name="connsiteY3600" fmla="*/ 3202405 h 5643804"/>
              <a:gd name="connsiteX3601" fmla="*/ 6978404 w 8366380"/>
              <a:gd name="connsiteY3601" fmla="*/ 3222173 h 5643804"/>
              <a:gd name="connsiteX3602" fmla="*/ 6998173 w 8366380"/>
              <a:gd name="connsiteY3602" fmla="*/ 3241941 h 5643804"/>
              <a:gd name="connsiteX3603" fmla="*/ 6805144 w 8366380"/>
              <a:gd name="connsiteY3603" fmla="*/ 3241941 h 5643804"/>
              <a:gd name="connsiteX3604" fmla="*/ 6824913 w 8366380"/>
              <a:gd name="connsiteY3604" fmla="*/ 3222173 h 5643804"/>
              <a:gd name="connsiteX3605" fmla="*/ 6805144 w 8366380"/>
              <a:gd name="connsiteY3605" fmla="*/ 3202405 h 5643804"/>
              <a:gd name="connsiteX3606" fmla="*/ 6785376 w 8366380"/>
              <a:gd name="connsiteY3606" fmla="*/ 3222173 h 5643804"/>
              <a:gd name="connsiteX3607" fmla="*/ 6805144 w 8366380"/>
              <a:gd name="connsiteY3607" fmla="*/ 3241941 h 5643804"/>
              <a:gd name="connsiteX3608" fmla="*/ 6612117 w 8366380"/>
              <a:gd name="connsiteY3608" fmla="*/ 3241941 h 5643804"/>
              <a:gd name="connsiteX3609" fmla="*/ 6631885 w 8366380"/>
              <a:gd name="connsiteY3609" fmla="*/ 3222173 h 5643804"/>
              <a:gd name="connsiteX3610" fmla="*/ 6612117 w 8366380"/>
              <a:gd name="connsiteY3610" fmla="*/ 3202405 h 5643804"/>
              <a:gd name="connsiteX3611" fmla="*/ 6592348 w 8366380"/>
              <a:gd name="connsiteY3611" fmla="*/ 3222173 h 5643804"/>
              <a:gd name="connsiteX3612" fmla="*/ 6612117 w 8366380"/>
              <a:gd name="connsiteY3612" fmla="*/ 3241941 h 5643804"/>
              <a:gd name="connsiteX3613" fmla="*/ 6403778 w 8366380"/>
              <a:gd name="connsiteY3613" fmla="*/ 3241941 h 5643804"/>
              <a:gd name="connsiteX3614" fmla="*/ 6423546 w 8366380"/>
              <a:gd name="connsiteY3614" fmla="*/ 3222173 h 5643804"/>
              <a:gd name="connsiteX3615" fmla="*/ 6403778 w 8366380"/>
              <a:gd name="connsiteY3615" fmla="*/ 3202405 h 5643804"/>
              <a:gd name="connsiteX3616" fmla="*/ 6384009 w 8366380"/>
              <a:gd name="connsiteY3616" fmla="*/ 3222173 h 5643804"/>
              <a:gd name="connsiteX3617" fmla="*/ 6403778 w 8366380"/>
              <a:gd name="connsiteY3617" fmla="*/ 3241941 h 5643804"/>
              <a:gd name="connsiteX3618" fmla="*/ 6210750 w 8366380"/>
              <a:gd name="connsiteY3618" fmla="*/ 3241941 h 5643804"/>
              <a:gd name="connsiteX3619" fmla="*/ 6230519 w 8366380"/>
              <a:gd name="connsiteY3619" fmla="*/ 3222173 h 5643804"/>
              <a:gd name="connsiteX3620" fmla="*/ 6210750 w 8366380"/>
              <a:gd name="connsiteY3620" fmla="*/ 3202405 h 5643804"/>
              <a:gd name="connsiteX3621" fmla="*/ 6190982 w 8366380"/>
              <a:gd name="connsiteY3621" fmla="*/ 3222173 h 5643804"/>
              <a:gd name="connsiteX3622" fmla="*/ 6210750 w 8366380"/>
              <a:gd name="connsiteY3622" fmla="*/ 3241941 h 5643804"/>
              <a:gd name="connsiteX3623" fmla="*/ 6017723 w 8366380"/>
              <a:gd name="connsiteY3623" fmla="*/ 3241941 h 5643804"/>
              <a:gd name="connsiteX3624" fmla="*/ 6037491 w 8366380"/>
              <a:gd name="connsiteY3624" fmla="*/ 3222173 h 5643804"/>
              <a:gd name="connsiteX3625" fmla="*/ 6017723 w 8366380"/>
              <a:gd name="connsiteY3625" fmla="*/ 3202405 h 5643804"/>
              <a:gd name="connsiteX3626" fmla="*/ 5997954 w 8366380"/>
              <a:gd name="connsiteY3626" fmla="*/ 3222173 h 5643804"/>
              <a:gd name="connsiteX3627" fmla="*/ 6017723 w 8366380"/>
              <a:gd name="connsiteY3627" fmla="*/ 3241941 h 5643804"/>
              <a:gd name="connsiteX3628" fmla="*/ 5824694 w 8366380"/>
              <a:gd name="connsiteY3628" fmla="*/ 3241941 h 5643804"/>
              <a:gd name="connsiteX3629" fmla="*/ 5844463 w 8366380"/>
              <a:gd name="connsiteY3629" fmla="*/ 3222173 h 5643804"/>
              <a:gd name="connsiteX3630" fmla="*/ 5824694 w 8366380"/>
              <a:gd name="connsiteY3630" fmla="*/ 3202405 h 5643804"/>
              <a:gd name="connsiteX3631" fmla="*/ 5804926 w 8366380"/>
              <a:gd name="connsiteY3631" fmla="*/ 3222173 h 5643804"/>
              <a:gd name="connsiteX3632" fmla="*/ 5824694 w 8366380"/>
              <a:gd name="connsiteY3632" fmla="*/ 3241941 h 5643804"/>
              <a:gd name="connsiteX3633" fmla="*/ 5631667 w 8366380"/>
              <a:gd name="connsiteY3633" fmla="*/ 3241941 h 5643804"/>
              <a:gd name="connsiteX3634" fmla="*/ 5651435 w 8366380"/>
              <a:gd name="connsiteY3634" fmla="*/ 3222173 h 5643804"/>
              <a:gd name="connsiteX3635" fmla="*/ 5631667 w 8366380"/>
              <a:gd name="connsiteY3635" fmla="*/ 3202405 h 5643804"/>
              <a:gd name="connsiteX3636" fmla="*/ 5611899 w 8366380"/>
              <a:gd name="connsiteY3636" fmla="*/ 3222173 h 5643804"/>
              <a:gd name="connsiteX3637" fmla="*/ 5631667 w 8366380"/>
              <a:gd name="connsiteY3637" fmla="*/ 3241941 h 5643804"/>
              <a:gd name="connsiteX3638" fmla="*/ 5438639 w 8366380"/>
              <a:gd name="connsiteY3638" fmla="*/ 3241941 h 5643804"/>
              <a:gd name="connsiteX3639" fmla="*/ 5458408 w 8366380"/>
              <a:gd name="connsiteY3639" fmla="*/ 3222173 h 5643804"/>
              <a:gd name="connsiteX3640" fmla="*/ 5438639 w 8366380"/>
              <a:gd name="connsiteY3640" fmla="*/ 3202405 h 5643804"/>
              <a:gd name="connsiteX3641" fmla="*/ 5418871 w 8366380"/>
              <a:gd name="connsiteY3641" fmla="*/ 3222173 h 5643804"/>
              <a:gd name="connsiteX3642" fmla="*/ 5438639 w 8366380"/>
              <a:gd name="connsiteY3642" fmla="*/ 3241941 h 5643804"/>
              <a:gd name="connsiteX3643" fmla="*/ 5245612 w 8366380"/>
              <a:gd name="connsiteY3643" fmla="*/ 3241941 h 5643804"/>
              <a:gd name="connsiteX3644" fmla="*/ 5265380 w 8366380"/>
              <a:gd name="connsiteY3644" fmla="*/ 3222173 h 5643804"/>
              <a:gd name="connsiteX3645" fmla="*/ 5245612 w 8366380"/>
              <a:gd name="connsiteY3645" fmla="*/ 3202405 h 5643804"/>
              <a:gd name="connsiteX3646" fmla="*/ 5225843 w 8366380"/>
              <a:gd name="connsiteY3646" fmla="*/ 3222173 h 5643804"/>
              <a:gd name="connsiteX3647" fmla="*/ 5245612 w 8366380"/>
              <a:gd name="connsiteY3647" fmla="*/ 3241941 h 5643804"/>
              <a:gd name="connsiteX3648" fmla="*/ 5052584 w 8366380"/>
              <a:gd name="connsiteY3648" fmla="*/ 3241941 h 5643804"/>
              <a:gd name="connsiteX3649" fmla="*/ 5072353 w 8366380"/>
              <a:gd name="connsiteY3649" fmla="*/ 3222173 h 5643804"/>
              <a:gd name="connsiteX3650" fmla="*/ 5052584 w 8366380"/>
              <a:gd name="connsiteY3650" fmla="*/ 3202405 h 5643804"/>
              <a:gd name="connsiteX3651" fmla="*/ 5032815 w 8366380"/>
              <a:gd name="connsiteY3651" fmla="*/ 3222173 h 5643804"/>
              <a:gd name="connsiteX3652" fmla="*/ 5052584 w 8366380"/>
              <a:gd name="connsiteY3652" fmla="*/ 3241941 h 5643804"/>
              <a:gd name="connsiteX3653" fmla="*/ 4859557 w 8366380"/>
              <a:gd name="connsiteY3653" fmla="*/ 3241941 h 5643804"/>
              <a:gd name="connsiteX3654" fmla="*/ 4879324 w 8366380"/>
              <a:gd name="connsiteY3654" fmla="*/ 3222173 h 5643804"/>
              <a:gd name="connsiteX3655" fmla="*/ 4859557 w 8366380"/>
              <a:gd name="connsiteY3655" fmla="*/ 3202405 h 5643804"/>
              <a:gd name="connsiteX3656" fmla="*/ 4839789 w 8366380"/>
              <a:gd name="connsiteY3656" fmla="*/ 3222173 h 5643804"/>
              <a:gd name="connsiteX3657" fmla="*/ 4859557 w 8366380"/>
              <a:gd name="connsiteY3657" fmla="*/ 3241941 h 5643804"/>
              <a:gd name="connsiteX3658" fmla="*/ 4666528 w 8366380"/>
              <a:gd name="connsiteY3658" fmla="*/ 3241941 h 5643804"/>
              <a:gd name="connsiteX3659" fmla="*/ 4686297 w 8366380"/>
              <a:gd name="connsiteY3659" fmla="*/ 3222173 h 5643804"/>
              <a:gd name="connsiteX3660" fmla="*/ 4666528 w 8366380"/>
              <a:gd name="connsiteY3660" fmla="*/ 3202405 h 5643804"/>
              <a:gd name="connsiteX3661" fmla="*/ 4646761 w 8366380"/>
              <a:gd name="connsiteY3661" fmla="*/ 3222173 h 5643804"/>
              <a:gd name="connsiteX3662" fmla="*/ 4666528 w 8366380"/>
              <a:gd name="connsiteY3662" fmla="*/ 3241941 h 5643804"/>
              <a:gd name="connsiteX3663" fmla="*/ 4473501 w 8366380"/>
              <a:gd name="connsiteY3663" fmla="*/ 3241941 h 5643804"/>
              <a:gd name="connsiteX3664" fmla="*/ 4493269 w 8366380"/>
              <a:gd name="connsiteY3664" fmla="*/ 3222173 h 5643804"/>
              <a:gd name="connsiteX3665" fmla="*/ 4473501 w 8366380"/>
              <a:gd name="connsiteY3665" fmla="*/ 3202405 h 5643804"/>
              <a:gd name="connsiteX3666" fmla="*/ 4453732 w 8366380"/>
              <a:gd name="connsiteY3666" fmla="*/ 3222173 h 5643804"/>
              <a:gd name="connsiteX3667" fmla="*/ 4473501 w 8366380"/>
              <a:gd name="connsiteY3667" fmla="*/ 3241941 h 5643804"/>
              <a:gd name="connsiteX3668" fmla="*/ 4280474 w 8366380"/>
              <a:gd name="connsiteY3668" fmla="*/ 3241941 h 5643804"/>
              <a:gd name="connsiteX3669" fmla="*/ 4300242 w 8366380"/>
              <a:gd name="connsiteY3669" fmla="*/ 3222173 h 5643804"/>
              <a:gd name="connsiteX3670" fmla="*/ 4280474 w 8366380"/>
              <a:gd name="connsiteY3670" fmla="*/ 3202405 h 5643804"/>
              <a:gd name="connsiteX3671" fmla="*/ 4260705 w 8366380"/>
              <a:gd name="connsiteY3671" fmla="*/ 3222173 h 5643804"/>
              <a:gd name="connsiteX3672" fmla="*/ 4280474 w 8366380"/>
              <a:gd name="connsiteY3672" fmla="*/ 3241941 h 5643804"/>
              <a:gd name="connsiteX3673" fmla="*/ 4058922 w 8366380"/>
              <a:gd name="connsiteY3673" fmla="*/ 3241941 h 5643804"/>
              <a:gd name="connsiteX3674" fmla="*/ 4078690 w 8366380"/>
              <a:gd name="connsiteY3674" fmla="*/ 3222173 h 5643804"/>
              <a:gd name="connsiteX3675" fmla="*/ 4058922 w 8366380"/>
              <a:gd name="connsiteY3675" fmla="*/ 3202405 h 5643804"/>
              <a:gd name="connsiteX3676" fmla="*/ 4039153 w 8366380"/>
              <a:gd name="connsiteY3676" fmla="*/ 3222173 h 5643804"/>
              <a:gd name="connsiteX3677" fmla="*/ 4058922 w 8366380"/>
              <a:gd name="connsiteY3677" fmla="*/ 3241941 h 5643804"/>
              <a:gd name="connsiteX3678" fmla="*/ 3865894 w 8366380"/>
              <a:gd name="connsiteY3678" fmla="*/ 3241941 h 5643804"/>
              <a:gd name="connsiteX3679" fmla="*/ 3885662 w 8366380"/>
              <a:gd name="connsiteY3679" fmla="*/ 3222173 h 5643804"/>
              <a:gd name="connsiteX3680" fmla="*/ 3865894 w 8366380"/>
              <a:gd name="connsiteY3680" fmla="*/ 3202405 h 5643804"/>
              <a:gd name="connsiteX3681" fmla="*/ 3846126 w 8366380"/>
              <a:gd name="connsiteY3681" fmla="*/ 3222173 h 5643804"/>
              <a:gd name="connsiteX3682" fmla="*/ 3865894 w 8366380"/>
              <a:gd name="connsiteY3682" fmla="*/ 3241941 h 5643804"/>
              <a:gd name="connsiteX3683" fmla="*/ 3672866 w 8366380"/>
              <a:gd name="connsiteY3683" fmla="*/ 3241941 h 5643804"/>
              <a:gd name="connsiteX3684" fmla="*/ 3692634 w 8366380"/>
              <a:gd name="connsiteY3684" fmla="*/ 3222173 h 5643804"/>
              <a:gd name="connsiteX3685" fmla="*/ 3672866 w 8366380"/>
              <a:gd name="connsiteY3685" fmla="*/ 3202405 h 5643804"/>
              <a:gd name="connsiteX3686" fmla="*/ 3653098 w 8366380"/>
              <a:gd name="connsiteY3686" fmla="*/ 3222173 h 5643804"/>
              <a:gd name="connsiteX3687" fmla="*/ 3672866 w 8366380"/>
              <a:gd name="connsiteY3687" fmla="*/ 3241941 h 5643804"/>
              <a:gd name="connsiteX3688" fmla="*/ 3479838 w 8366380"/>
              <a:gd name="connsiteY3688" fmla="*/ 3241941 h 5643804"/>
              <a:gd name="connsiteX3689" fmla="*/ 3499606 w 8366380"/>
              <a:gd name="connsiteY3689" fmla="*/ 3222173 h 5643804"/>
              <a:gd name="connsiteX3690" fmla="*/ 3479838 w 8366380"/>
              <a:gd name="connsiteY3690" fmla="*/ 3202405 h 5643804"/>
              <a:gd name="connsiteX3691" fmla="*/ 3460069 w 8366380"/>
              <a:gd name="connsiteY3691" fmla="*/ 3222173 h 5643804"/>
              <a:gd name="connsiteX3692" fmla="*/ 3479838 w 8366380"/>
              <a:gd name="connsiteY3692" fmla="*/ 3241941 h 5643804"/>
              <a:gd name="connsiteX3693" fmla="*/ 3286810 w 8366380"/>
              <a:gd name="connsiteY3693" fmla="*/ 3241941 h 5643804"/>
              <a:gd name="connsiteX3694" fmla="*/ 3306579 w 8366380"/>
              <a:gd name="connsiteY3694" fmla="*/ 3222173 h 5643804"/>
              <a:gd name="connsiteX3695" fmla="*/ 3286810 w 8366380"/>
              <a:gd name="connsiteY3695" fmla="*/ 3202405 h 5643804"/>
              <a:gd name="connsiteX3696" fmla="*/ 3267042 w 8366380"/>
              <a:gd name="connsiteY3696" fmla="*/ 3222173 h 5643804"/>
              <a:gd name="connsiteX3697" fmla="*/ 3286810 w 8366380"/>
              <a:gd name="connsiteY3697" fmla="*/ 3241941 h 5643804"/>
              <a:gd name="connsiteX3698" fmla="*/ 3093783 w 8366380"/>
              <a:gd name="connsiteY3698" fmla="*/ 3241941 h 5643804"/>
              <a:gd name="connsiteX3699" fmla="*/ 3113551 w 8366380"/>
              <a:gd name="connsiteY3699" fmla="*/ 3222173 h 5643804"/>
              <a:gd name="connsiteX3700" fmla="*/ 3093783 w 8366380"/>
              <a:gd name="connsiteY3700" fmla="*/ 3202405 h 5643804"/>
              <a:gd name="connsiteX3701" fmla="*/ 3074014 w 8366380"/>
              <a:gd name="connsiteY3701" fmla="*/ 3222173 h 5643804"/>
              <a:gd name="connsiteX3702" fmla="*/ 3093783 w 8366380"/>
              <a:gd name="connsiteY3702" fmla="*/ 3241941 h 5643804"/>
              <a:gd name="connsiteX3703" fmla="*/ 2900755 w 8366380"/>
              <a:gd name="connsiteY3703" fmla="*/ 3241941 h 5643804"/>
              <a:gd name="connsiteX3704" fmla="*/ 2920524 w 8366380"/>
              <a:gd name="connsiteY3704" fmla="*/ 3222173 h 5643804"/>
              <a:gd name="connsiteX3705" fmla="*/ 2900755 w 8366380"/>
              <a:gd name="connsiteY3705" fmla="*/ 3202405 h 5643804"/>
              <a:gd name="connsiteX3706" fmla="*/ 2880987 w 8366380"/>
              <a:gd name="connsiteY3706" fmla="*/ 3222173 h 5643804"/>
              <a:gd name="connsiteX3707" fmla="*/ 2900755 w 8366380"/>
              <a:gd name="connsiteY3707" fmla="*/ 3241941 h 5643804"/>
              <a:gd name="connsiteX3708" fmla="*/ 2707727 w 8366380"/>
              <a:gd name="connsiteY3708" fmla="*/ 3241941 h 5643804"/>
              <a:gd name="connsiteX3709" fmla="*/ 2727495 w 8366380"/>
              <a:gd name="connsiteY3709" fmla="*/ 3222173 h 5643804"/>
              <a:gd name="connsiteX3710" fmla="*/ 2707727 w 8366380"/>
              <a:gd name="connsiteY3710" fmla="*/ 3202405 h 5643804"/>
              <a:gd name="connsiteX3711" fmla="*/ 2687958 w 8366380"/>
              <a:gd name="connsiteY3711" fmla="*/ 3222173 h 5643804"/>
              <a:gd name="connsiteX3712" fmla="*/ 2707727 w 8366380"/>
              <a:gd name="connsiteY3712" fmla="*/ 3241941 h 5643804"/>
              <a:gd name="connsiteX3713" fmla="*/ 2514699 w 8366380"/>
              <a:gd name="connsiteY3713" fmla="*/ 3241941 h 5643804"/>
              <a:gd name="connsiteX3714" fmla="*/ 2534468 w 8366380"/>
              <a:gd name="connsiteY3714" fmla="*/ 3222173 h 5643804"/>
              <a:gd name="connsiteX3715" fmla="*/ 2514699 w 8366380"/>
              <a:gd name="connsiteY3715" fmla="*/ 3202405 h 5643804"/>
              <a:gd name="connsiteX3716" fmla="*/ 2494931 w 8366380"/>
              <a:gd name="connsiteY3716" fmla="*/ 3222173 h 5643804"/>
              <a:gd name="connsiteX3717" fmla="*/ 2514699 w 8366380"/>
              <a:gd name="connsiteY3717" fmla="*/ 3241941 h 5643804"/>
              <a:gd name="connsiteX3718" fmla="*/ 2321672 w 8366380"/>
              <a:gd name="connsiteY3718" fmla="*/ 3241941 h 5643804"/>
              <a:gd name="connsiteX3719" fmla="*/ 2341440 w 8366380"/>
              <a:gd name="connsiteY3719" fmla="*/ 3222173 h 5643804"/>
              <a:gd name="connsiteX3720" fmla="*/ 2321672 w 8366380"/>
              <a:gd name="connsiteY3720" fmla="*/ 3202405 h 5643804"/>
              <a:gd name="connsiteX3721" fmla="*/ 2301903 w 8366380"/>
              <a:gd name="connsiteY3721" fmla="*/ 3222173 h 5643804"/>
              <a:gd name="connsiteX3722" fmla="*/ 2321672 w 8366380"/>
              <a:gd name="connsiteY3722" fmla="*/ 3241941 h 5643804"/>
              <a:gd name="connsiteX3723" fmla="*/ 2128643 w 8366380"/>
              <a:gd name="connsiteY3723" fmla="*/ 3241941 h 5643804"/>
              <a:gd name="connsiteX3724" fmla="*/ 2148412 w 8366380"/>
              <a:gd name="connsiteY3724" fmla="*/ 3222173 h 5643804"/>
              <a:gd name="connsiteX3725" fmla="*/ 2128643 w 8366380"/>
              <a:gd name="connsiteY3725" fmla="*/ 3202405 h 5643804"/>
              <a:gd name="connsiteX3726" fmla="*/ 2108875 w 8366380"/>
              <a:gd name="connsiteY3726" fmla="*/ 3222173 h 5643804"/>
              <a:gd name="connsiteX3727" fmla="*/ 2128643 w 8366380"/>
              <a:gd name="connsiteY3727" fmla="*/ 3241941 h 5643804"/>
              <a:gd name="connsiteX3728" fmla="*/ 1935616 w 8366380"/>
              <a:gd name="connsiteY3728" fmla="*/ 3241941 h 5643804"/>
              <a:gd name="connsiteX3729" fmla="*/ 1955384 w 8366380"/>
              <a:gd name="connsiteY3729" fmla="*/ 3222173 h 5643804"/>
              <a:gd name="connsiteX3730" fmla="*/ 1935616 w 8366380"/>
              <a:gd name="connsiteY3730" fmla="*/ 3202405 h 5643804"/>
              <a:gd name="connsiteX3731" fmla="*/ 1915848 w 8366380"/>
              <a:gd name="connsiteY3731" fmla="*/ 3222173 h 5643804"/>
              <a:gd name="connsiteX3732" fmla="*/ 1935616 w 8366380"/>
              <a:gd name="connsiteY3732" fmla="*/ 3241941 h 5643804"/>
              <a:gd name="connsiteX3733" fmla="*/ 1727277 w 8366380"/>
              <a:gd name="connsiteY3733" fmla="*/ 3241941 h 5643804"/>
              <a:gd name="connsiteX3734" fmla="*/ 1747045 w 8366380"/>
              <a:gd name="connsiteY3734" fmla="*/ 3222173 h 5643804"/>
              <a:gd name="connsiteX3735" fmla="*/ 1727277 w 8366380"/>
              <a:gd name="connsiteY3735" fmla="*/ 3202405 h 5643804"/>
              <a:gd name="connsiteX3736" fmla="*/ 1707508 w 8366380"/>
              <a:gd name="connsiteY3736" fmla="*/ 3222173 h 5643804"/>
              <a:gd name="connsiteX3737" fmla="*/ 1727277 w 8366380"/>
              <a:gd name="connsiteY3737" fmla="*/ 3241941 h 5643804"/>
              <a:gd name="connsiteX3738" fmla="*/ 1534249 w 8366380"/>
              <a:gd name="connsiteY3738" fmla="*/ 3241941 h 5643804"/>
              <a:gd name="connsiteX3739" fmla="*/ 1554018 w 8366380"/>
              <a:gd name="connsiteY3739" fmla="*/ 3222173 h 5643804"/>
              <a:gd name="connsiteX3740" fmla="*/ 1534249 w 8366380"/>
              <a:gd name="connsiteY3740" fmla="*/ 3202405 h 5643804"/>
              <a:gd name="connsiteX3741" fmla="*/ 1514481 w 8366380"/>
              <a:gd name="connsiteY3741" fmla="*/ 3222173 h 5643804"/>
              <a:gd name="connsiteX3742" fmla="*/ 1534249 w 8366380"/>
              <a:gd name="connsiteY3742" fmla="*/ 3241941 h 5643804"/>
              <a:gd name="connsiteX3743" fmla="*/ 1341222 w 8366380"/>
              <a:gd name="connsiteY3743" fmla="*/ 3241941 h 5643804"/>
              <a:gd name="connsiteX3744" fmla="*/ 1360990 w 8366380"/>
              <a:gd name="connsiteY3744" fmla="*/ 3222173 h 5643804"/>
              <a:gd name="connsiteX3745" fmla="*/ 1341222 w 8366380"/>
              <a:gd name="connsiteY3745" fmla="*/ 3202405 h 5643804"/>
              <a:gd name="connsiteX3746" fmla="*/ 1321453 w 8366380"/>
              <a:gd name="connsiteY3746" fmla="*/ 3222173 h 5643804"/>
              <a:gd name="connsiteX3747" fmla="*/ 1341222 w 8366380"/>
              <a:gd name="connsiteY3747" fmla="*/ 3241941 h 5643804"/>
              <a:gd name="connsiteX3748" fmla="*/ 1148193 w 8366380"/>
              <a:gd name="connsiteY3748" fmla="*/ 3241941 h 5643804"/>
              <a:gd name="connsiteX3749" fmla="*/ 1167962 w 8366380"/>
              <a:gd name="connsiteY3749" fmla="*/ 3222173 h 5643804"/>
              <a:gd name="connsiteX3750" fmla="*/ 1148193 w 8366380"/>
              <a:gd name="connsiteY3750" fmla="*/ 3202405 h 5643804"/>
              <a:gd name="connsiteX3751" fmla="*/ 1128425 w 8366380"/>
              <a:gd name="connsiteY3751" fmla="*/ 3222173 h 5643804"/>
              <a:gd name="connsiteX3752" fmla="*/ 1148193 w 8366380"/>
              <a:gd name="connsiteY3752" fmla="*/ 3241941 h 5643804"/>
              <a:gd name="connsiteX3753" fmla="*/ 955166 w 8366380"/>
              <a:gd name="connsiteY3753" fmla="*/ 3241941 h 5643804"/>
              <a:gd name="connsiteX3754" fmla="*/ 974934 w 8366380"/>
              <a:gd name="connsiteY3754" fmla="*/ 3222173 h 5643804"/>
              <a:gd name="connsiteX3755" fmla="*/ 955166 w 8366380"/>
              <a:gd name="connsiteY3755" fmla="*/ 3202405 h 5643804"/>
              <a:gd name="connsiteX3756" fmla="*/ 935398 w 8366380"/>
              <a:gd name="connsiteY3756" fmla="*/ 3222173 h 5643804"/>
              <a:gd name="connsiteX3757" fmla="*/ 955166 w 8366380"/>
              <a:gd name="connsiteY3757" fmla="*/ 3241941 h 5643804"/>
              <a:gd name="connsiteX3758" fmla="*/ 762138 w 8366380"/>
              <a:gd name="connsiteY3758" fmla="*/ 3241941 h 5643804"/>
              <a:gd name="connsiteX3759" fmla="*/ 781907 w 8366380"/>
              <a:gd name="connsiteY3759" fmla="*/ 3222173 h 5643804"/>
              <a:gd name="connsiteX3760" fmla="*/ 762138 w 8366380"/>
              <a:gd name="connsiteY3760" fmla="*/ 3202405 h 5643804"/>
              <a:gd name="connsiteX3761" fmla="*/ 742370 w 8366380"/>
              <a:gd name="connsiteY3761" fmla="*/ 3222173 h 5643804"/>
              <a:gd name="connsiteX3762" fmla="*/ 762138 w 8366380"/>
              <a:gd name="connsiteY3762" fmla="*/ 3241941 h 5643804"/>
              <a:gd name="connsiteX3763" fmla="*/ 569111 w 8366380"/>
              <a:gd name="connsiteY3763" fmla="*/ 3241941 h 5643804"/>
              <a:gd name="connsiteX3764" fmla="*/ 588879 w 8366380"/>
              <a:gd name="connsiteY3764" fmla="*/ 3222173 h 5643804"/>
              <a:gd name="connsiteX3765" fmla="*/ 569111 w 8366380"/>
              <a:gd name="connsiteY3765" fmla="*/ 3202405 h 5643804"/>
              <a:gd name="connsiteX3766" fmla="*/ 549343 w 8366380"/>
              <a:gd name="connsiteY3766" fmla="*/ 3222173 h 5643804"/>
              <a:gd name="connsiteX3767" fmla="*/ 569111 w 8366380"/>
              <a:gd name="connsiteY3767" fmla="*/ 3241941 h 5643804"/>
              <a:gd name="connsiteX3768" fmla="*/ 376082 w 8366380"/>
              <a:gd name="connsiteY3768" fmla="*/ 3241941 h 5643804"/>
              <a:gd name="connsiteX3769" fmla="*/ 395851 w 8366380"/>
              <a:gd name="connsiteY3769" fmla="*/ 3222173 h 5643804"/>
              <a:gd name="connsiteX3770" fmla="*/ 376082 w 8366380"/>
              <a:gd name="connsiteY3770" fmla="*/ 3202405 h 5643804"/>
              <a:gd name="connsiteX3771" fmla="*/ 356314 w 8366380"/>
              <a:gd name="connsiteY3771" fmla="*/ 3222173 h 5643804"/>
              <a:gd name="connsiteX3772" fmla="*/ 376082 w 8366380"/>
              <a:gd name="connsiteY3772" fmla="*/ 3241941 h 5643804"/>
              <a:gd name="connsiteX3773" fmla="*/ 183055 w 8366380"/>
              <a:gd name="connsiteY3773" fmla="*/ 3241941 h 5643804"/>
              <a:gd name="connsiteX3774" fmla="*/ 202823 w 8366380"/>
              <a:gd name="connsiteY3774" fmla="*/ 3222173 h 5643804"/>
              <a:gd name="connsiteX3775" fmla="*/ 183055 w 8366380"/>
              <a:gd name="connsiteY3775" fmla="*/ 3202405 h 5643804"/>
              <a:gd name="connsiteX3776" fmla="*/ 163287 w 8366380"/>
              <a:gd name="connsiteY3776" fmla="*/ 3222173 h 5643804"/>
              <a:gd name="connsiteX3777" fmla="*/ 183055 w 8366380"/>
              <a:gd name="connsiteY3777" fmla="*/ 3241941 h 5643804"/>
              <a:gd name="connsiteX3778" fmla="*/ 0 w 8366380"/>
              <a:gd name="connsiteY3778" fmla="*/ 3435489 h 5643804"/>
              <a:gd name="connsiteX3779" fmla="*/ 4006 w 8366380"/>
              <a:gd name="connsiteY3779" fmla="*/ 3433830 h 5643804"/>
              <a:gd name="connsiteX3780" fmla="*/ 9796 w 8366380"/>
              <a:gd name="connsiteY3780" fmla="*/ 3419852 h 5643804"/>
              <a:gd name="connsiteX3781" fmla="*/ 4006 w 8366380"/>
              <a:gd name="connsiteY3781" fmla="*/ 3405874 h 5643804"/>
              <a:gd name="connsiteX3782" fmla="*/ 0 w 8366380"/>
              <a:gd name="connsiteY3782" fmla="*/ 3404215 h 5643804"/>
              <a:gd name="connsiteX3783" fmla="*/ 8349367 w 8366380"/>
              <a:gd name="connsiteY3783" fmla="*/ 3439620 h 5643804"/>
              <a:gd name="connsiteX3784" fmla="*/ 8363345 w 8366380"/>
              <a:gd name="connsiteY3784" fmla="*/ 3433830 h 5643804"/>
              <a:gd name="connsiteX3785" fmla="*/ 8366380 w 8366380"/>
              <a:gd name="connsiteY3785" fmla="*/ 3426503 h 5643804"/>
              <a:gd name="connsiteX3786" fmla="*/ 8366380 w 8366380"/>
              <a:gd name="connsiteY3786" fmla="*/ 3413201 h 5643804"/>
              <a:gd name="connsiteX3787" fmla="*/ 8363345 w 8366380"/>
              <a:gd name="connsiteY3787" fmla="*/ 3405874 h 5643804"/>
              <a:gd name="connsiteX3788" fmla="*/ 8349367 w 8366380"/>
              <a:gd name="connsiteY3788" fmla="*/ 3400084 h 5643804"/>
              <a:gd name="connsiteX3789" fmla="*/ 8329598 w 8366380"/>
              <a:gd name="connsiteY3789" fmla="*/ 3419852 h 5643804"/>
              <a:gd name="connsiteX3790" fmla="*/ 8349367 w 8366380"/>
              <a:gd name="connsiteY3790" fmla="*/ 3439620 h 5643804"/>
              <a:gd name="connsiteX3791" fmla="*/ 8156338 w 8366380"/>
              <a:gd name="connsiteY3791" fmla="*/ 3439620 h 5643804"/>
              <a:gd name="connsiteX3792" fmla="*/ 8176107 w 8366380"/>
              <a:gd name="connsiteY3792" fmla="*/ 3419852 h 5643804"/>
              <a:gd name="connsiteX3793" fmla="*/ 8156338 w 8366380"/>
              <a:gd name="connsiteY3793" fmla="*/ 3400084 h 5643804"/>
              <a:gd name="connsiteX3794" fmla="*/ 8136570 w 8366380"/>
              <a:gd name="connsiteY3794" fmla="*/ 3419852 h 5643804"/>
              <a:gd name="connsiteX3795" fmla="*/ 8156338 w 8366380"/>
              <a:gd name="connsiteY3795" fmla="*/ 3439620 h 5643804"/>
              <a:gd name="connsiteX3796" fmla="*/ 7963311 w 8366380"/>
              <a:gd name="connsiteY3796" fmla="*/ 3439620 h 5643804"/>
              <a:gd name="connsiteX3797" fmla="*/ 7983079 w 8366380"/>
              <a:gd name="connsiteY3797" fmla="*/ 3419852 h 5643804"/>
              <a:gd name="connsiteX3798" fmla="*/ 7963311 w 8366380"/>
              <a:gd name="connsiteY3798" fmla="*/ 3400084 h 5643804"/>
              <a:gd name="connsiteX3799" fmla="*/ 7943543 w 8366380"/>
              <a:gd name="connsiteY3799" fmla="*/ 3419852 h 5643804"/>
              <a:gd name="connsiteX3800" fmla="*/ 7963311 w 8366380"/>
              <a:gd name="connsiteY3800" fmla="*/ 3439620 h 5643804"/>
              <a:gd name="connsiteX3801" fmla="*/ 7770283 w 8366380"/>
              <a:gd name="connsiteY3801" fmla="*/ 3439620 h 5643804"/>
              <a:gd name="connsiteX3802" fmla="*/ 7790052 w 8366380"/>
              <a:gd name="connsiteY3802" fmla="*/ 3419852 h 5643804"/>
              <a:gd name="connsiteX3803" fmla="*/ 7770283 w 8366380"/>
              <a:gd name="connsiteY3803" fmla="*/ 3400084 h 5643804"/>
              <a:gd name="connsiteX3804" fmla="*/ 7750515 w 8366380"/>
              <a:gd name="connsiteY3804" fmla="*/ 3419852 h 5643804"/>
              <a:gd name="connsiteX3805" fmla="*/ 7770283 w 8366380"/>
              <a:gd name="connsiteY3805" fmla="*/ 3439620 h 5643804"/>
              <a:gd name="connsiteX3806" fmla="*/ 7577256 w 8366380"/>
              <a:gd name="connsiteY3806" fmla="*/ 3439620 h 5643804"/>
              <a:gd name="connsiteX3807" fmla="*/ 7597024 w 8366380"/>
              <a:gd name="connsiteY3807" fmla="*/ 3419852 h 5643804"/>
              <a:gd name="connsiteX3808" fmla="*/ 7577256 w 8366380"/>
              <a:gd name="connsiteY3808" fmla="*/ 3400084 h 5643804"/>
              <a:gd name="connsiteX3809" fmla="*/ 7557488 w 8366380"/>
              <a:gd name="connsiteY3809" fmla="*/ 3419852 h 5643804"/>
              <a:gd name="connsiteX3810" fmla="*/ 7577256 w 8366380"/>
              <a:gd name="connsiteY3810" fmla="*/ 3439620 h 5643804"/>
              <a:gd name="connsiteX3811" fmla="*/ 7384228 w 8366380"/>
              <a:gd name="connsiteY3811" fmla="*/ 3439620 h 5643804"/>
              <a:gd name="connsiteX3812" fmla="*/ 7403996 w 8366380"/>
              <a:gd name="connsiteY3812" fmla="*/ 3419852 h 5643804"/>
              <a:gd name="connsiteX3813" fmla="*/ 7384228 w 8366380"/>
              <a:gd name="connsiteY3813" fmla="*/ 3400084 h 5643804"/>
              <a:gd name="connsiteX3814" fmla="*/ 7364459 w 8366380"/>
              <a:gd name="connsiteY3814" fmla="*/ 3419852 h 5643804"/>
              <a:gd name="connsiteX3815" fmla="*/ 7384228 w 8366380"/>
              <a:gd name="connsiteY3815" fmla="*/ 3439620 h 5643804"/>
              <a:gd name="connsiteX3816" fmla="*/ 7191200 w 8366380"/>
              <a:gd name="connsiteY3816" fmla="*/ 3439620 h 5643804"/>
              <a:gd name="connsiteX3817" fmla="*/ 7210968 w 8366380"/>
              <a:gd name="connsiteY3817" fmla="*/ 3419852 h 5643804"/>
              <a:gd name="connsiteX3818" fmla="*/ 7191200 w 8366380"/>
              <a:gd name="connsiteY3818" fmla="*/ 3400084 h 5643804"/>
              <a:gd name="connsiteX3819" fmla="*/ 7171432 w 8366380"/>
              <a:gd name="connsiteY3819" fmla="*/ 3419852 h 5643804"/>
              <a:gd name="connsiteX3820" fmla="*/ 7191200 w 8366380"/>
              <a:gd name="connsiteY3820" fmla="*/ 3439620 h 5643804"/>
              <a:gd name="connsiteX3821" fmla="*/ 6998173 w 8366380"/>
              <a:gd name="connsiteY3821" fmla="*/ 3439620 h 5643804"/>
              <a:gd name="connsiteX3822" fmla="*/ 7017941 w 8366380"/>
              <a:gd name="connsiteY3822" fmla="*/ 3419852 h 5643804"/>
              <a:gd name="connsiteX3823" fmla="*/ 6998173 w 8366380"/>
              <a:gd name="connsiteY3823" fmla="*/ 3400084 h 5643804"/>
              <a:gd name="connsiteX3824" fmla="*/ 6978404 w 8366380"/>
              <a:gd name="connsiteY3824" fmla="*/ 3419852 h 5643804"/>
              <a:gd name="connsiteX3825" fmla="*/ 6998173 w 8366380"/>
              <a:gd name="connsiteY3825" fmla="*/ 3439620 h 5643804"/>
              <a:gd name="connsiteX3826" fmla="*/ 6805144 w 8366380"/>
              <a:gd name="connsiteY3826" fmla="*/ 3439620 h 5643804"/>
              <a:gd name="connsiteX3827" fmla="*/ 6824913 w 8366380"/>
              <a:gd name="connsiteY3827" fmla="*/ 3419852 h 5643804"/>
              <a:gd name="connsiteX3828" fmla="*/ 6805144 w 8366380"/>
              <a:gd name="connsiteY3828" fmla="*/ 3400084 h 5643804"/>
              <a:gd name="connsiteX3829" fmla="*/ 6785376 w 8366380"/>
              <a:gd name="connsiteY3829" fmla="*/ 3419852 h 5643804"/>
              <a:gd name="connsiteX3830" fmla="*/ 6805144 w 8366380"/>
              <a:gd name="connsiteY3830" fmla="*/ 3439620 h 5643804"/>
              <a:gd name="connsiteX3831" fmla="*/ 6612117 w 8366380"/>
              <a:gd name="connsiteY3831" fmla="*/ 3439620 h 5643804"/>
              <a:gd name="connsiteX3832" fmla="*/ 6631885 w 8366380"/>
              <a:gd name="connsiteY3832" fmla="*/ 3419852 h 5643804"/>
              <a:gd name="connsiteX3833" fmla="*/ 6612117 w 8366380"/>
              <a:gd name="connsiteY3833" fmla="*/ 3400084 h 5643804"/>
              <a:gd name="connsiteX3834" fmla="*/ 6592348 w 8366380"/>
              <a:gd name="connsiteY3834" fmla="*/ 3419852 h 5643804"/>
              <a:gd name="connsiteX3835" fmla="*/ 6612117 w 8366380"/>
              <a:gd name="connsiteY3835" fmla="*/ 3439620 h 5643804"/>
              <a:gd name="connsiteX3836" fmla="*/ 6403778 w 8366380"/>
              <a:gd name="connsiteY3836" fmla="*/ 3439620 h 5643804"/>
              <a:gd name="connsiteX3837" fmla="*/ 6423546 w 8366380"/>
              <a:gd name="connsiteY3837" fmla="*/ 3419852 h 5643804"/>
              <a:gd name="connsiteX3838" fmla="*/ 6403778 w 8366380"/>
              <a:gd name="connsiteY3838" fmla="*/ 3400084 h 5643804"/>
              <a:gd name="connsiteX3839" fmla="*/ 6384009 w 8366380"/>
              <a:gd name="connsiteY3839" fmla="*/ 3419852 h 5643804"/>
              <a:gd name="connsiteX3840" fmla="*/ 6403778 w 8366380"/>
              <a:gd name="connsiteY3840" fmla="*/ 3439620 h 5643804"/>
              <a:gd name="connsiteX3841" fmla="*/ 6210750 w 8366380"/>
              <a:gd name="connsiteY3841" fmla="*/ 3439620 h 5643804"/>
              <a:gd name="connsiteX3842" fmla="*/ 6230519 w 8366380"/>
              <a:gd name="connsiteY3842" fmla="*/ 3419852 h 5643804"/>
              <a:gd name="connsiteX3843" fmla="*/ 6210750 w 8366380"/>
              <a:gd name="connsiteY3843" fmla="*/ 3400084 h 5643804"/>
              <a:gd name="connsiteX3844" fmla="*/ 6190982 w 8366380"/>
              <a:gd name="connsiteY3844" fmla="*/ 3419852 h 5643804"/>
              <a:gd name="connsiteX3845" fmla="*/ 6210750 w 8366380"/>
              <a:gd name="connsiteY3845" fmla="*/ 3439620 h 5643804"/>
              <a:gd name="connsiteX3846" fmla="*/ 6017723 w 8366380"/>
              <a:gd name="connsiteY3846" fmla="*/ 3439620 h 5643804"/>
              <a:gd name="connsiteX3847" fmla="*/ 6037491 w 8366380"/>
              <a:gd name="connsiteY3847" fmla="*/ 3419852 h 5643804"/>
              <a:gd name="connsiteX3848" fmla="*/ 6017723 w 8366380"/>
              <a:gd name="connsiteY3848" fmla="*/ 3400084 h 5643804"/>
              <a:gd name="connsiteX3849" fmla="*/ 5997954 w 8366380"/>
              <a:gd name="connsiteY3849" fmla="*/ 3419852 h 5643804"/>
              <a:gd name="connsiteX3850" fmla="*/ 6017723 w 8366380"/>
              <a:gd name="connsiteY3850" fmla="*/ 3439620 h 5643804"/>
              <a:gd name="connsiteX3851" fmla="*/ 5824694 w 8366380"/>
              <a:gd name="connsiteY3851" fmla="*/ 3439620 h 5643804"/>
              <a:gd name="connsiteX3852" fmla="*/ 5844463 w 8366380"/>
              <a:gd name="connsiteY3852" fmla="*/ 3419852 h 5643804"/>
              <a:gd name="connsiteX3853" fmla="*/ 5824694 w 8366380"/>
              <a:gd name="connsiteY3853" fmla="*/ 3400084 h 5643804"/>
              <a:gd name="connsiteX3854" fmla="*/ 5804926 w 8366380"/>
              <a:gd name="connsiteY3854" fmla="*/ 3419852 h 5643804"/>
              <a:gd name="connsiteX3855" fmla="*/ 5824694 w 8366380"/>
              <a:gd name="connsiteY3855" fmla="*/ 3439620 h 5643804"/>
              <a:gd name="connsiteX3856" fmla="*/ 5631667 w 8366380"/>
              <a:gd name="connsiteY3856" fmla="*/ 3439620 h 5643804"/>
              <a:gd name="connsiteX3857" fmla="*/ 5651435 w 8366380"/>
              <a:gd name="connsiteY3857" fmla="*/ 3419852 h 5643804"/>
              <a:gd name="connsiteX3858" fmla="*/ 5631667 w 8366380"/>
              <a:gd name="connsiteY3858" fmla="*/ 3400084 h 5643804"/>
              <a:gd name="connsiteX3859" fmla="*/ 5611899 w 8366380"/>
              <a:gd name="connsiteY3859" fmla="*/ 3419852 h 5643804"/>
              <a:gd name="connsiteX3860" fmla="*/ 5631667 w 8366380"/>
              <a:gd name="connsiteY3860" fmla="*/ 3439620 h 5643804"/>
              <a:gd name="connsiteX3861" fmla="*/ 5438639 w 8366380"/>
              <a:gd name="connsiteY3861" fmla="*/ 3439620 h 5643804"/>
              <a:gd name="connsiteX3862" fmla="*/ 5458408 w 8366380"/>
              <a:gd name="connsiteY3862" fmla="*/ 3419852 h 5643804"/>
              <a:gd name="connsiteX3863" fmla="*/ 5438639 w 8366380"/>
              <a:gd name="connsiteY3863" fmla="*/ 3400084 h 5643804"/>
              <a:gd name="connsiteX3864" fmla="*/ 5418871 w 8366380"/>
              <a:gd name="connsiteY3864" fmla="*/ 3419852 h 5643804"/>
              <a:gd name="connsiteX3865" fmla="*/ 5438639 w 8366380"/>
              <a:gd name="connsiteY3865" fmla="*/ 3439620 h 5643804"/>
              <a:gd name="connsiteX3866" fmla="*/ 5245612 w 8366380"/>
              <a:gd name="connsiteY3866" fmla="*/ 3439620 h 5643804"/>
              <a:gd name="connsiteX3867" fmla="*/ 5265380 w 8366380"/>
              <a:gd name="connsiteY3867" fmla="*/ 3419852 h 5643804"/>
              <a:gd name="connsiteX3868" fmla="*/ 5245612 w 8366380"/>
              <a:gd name="connsiteY3868" fmla="*/ 3400084 h 5643804"/>
              <a:gd name="connsiteX3869" fmla="*/ 5225843 w 8366380"/>
              <a:gd name="connsiteY3869" fmla="*/ 3419852 h 5643804"/>
              <a:gd name="connsiteX3870" fmla="*/ 5245612 w 8366380"/>
              <a:gd name="connsiteY3870" fmla="*/ 3439620 h 5643804"/>
              <a:gd name="connsiteX3871" fmla="*/ 5052584 w 8366380"/>
              <a:gd name="connsiteY3871" fmla="*/ 3439620 h 5643804"/>
              <a:gd name="connsiteX3872" fmla="*/ 5072353 w 8366380"/>
              <a:gd name="connsiteY3872" fmla="*/ 3419852 h 5643804"/>
              <a:gd name="connsiteX3873" fmla="*/ 5052584 w 8366380"/>
              <a:gd name="connsiteY3873" fmla="*/ 3400084 h 5643804"/>
              <a:gd name="connsiteX3874" fmla="*/ 5032815 w 8366380"/>
              <a:gd name="connsiteY3874" fmla="*/ 3419852 h 5643804"/>
              <a:gd name="connsiteX3875" fmla="*/ 5052584 w 8366380"/>
              <a:gd name="connsiteY3875" fmla="*/ 3439620 h 5643804"/>
              <a:gd name="connsiteX3876" fmla="*/ 4859557 w 8366380"/>
              <a:gd name="connsiteY3876" fmla="*/ 3439620 h 5643804"/>
              <a:gd name="connsiteX3877" fmla="*/ 4879324 w 8366380"/>
              <a:gd name="connsiteY3877" fmla="*/ 3419852 h 5643804"/>
              <a:gd name="connsiteX3878" fmla="*/ 4859557 w 8366380"/>
              <a:gd name="connsiteY3878" fmla="*/ 3400084 h 5643804"/>
              <a:gd name="connsiteX3879" fmla="*/ 4839789 w 8366380"/>
              <a:gd name="connsiteY3879" fmla="*/ 3419852 h 5643804"/>
              <a:gd name="connsiteX3880" fmla="*/ 4859557 w 8366380"/>
              <a:gd name="connsiteY3880" fmla="*/ 3439620 h 5643804"/>
              <a:gd name="connsiteX3881" fmla="*/ 4666528 w 8366380"/>
              <a:gd name="connsiteY3881" fmla="*/ 3439620 h 5643804"/>
              <a:gd name="connsiteX3882" fmla="*/ 4686297 w 8366380"/>
              <a:gd name="connsiteY3882" fmla="*/ 3419852 h 5643804"/>
              <a:gd name="connsiteX3883" fmla="*/ 4666528 w 8366380"/>
              <a:gd name="connsiteY3883" fmla="*/ 3400084 h 5643804"/>
              <a:gd name="connsiteX3884" fmla="*/ 4646761 w 8366380"/>
              <a:gd name="connsiteY3884" fmla="*/ 3419852 h 5643804"/>
              <a:gd name="connsiteX3885" fmla="*/ 4666528 w 8366380"/>
              <a:gd name="connsiteY3885" fmla="*/ 3439620 h 5643804"/>
              <a:gd name="connsiteX3886" fmla="*/ 4473501 w 8366380"/>
              <a:gd name="connsiteY3886" fmla="*/ 3439620 h 5643804"/>
              <a:gd name="connsiteX3887" fmla="*/ 4493269 w 8366380"/>
              <a:gd name="connsiteY3887" fmla="*/ 3419852 h 5643804"/>
              <a:gd name="connsiteX3888" fmla="*/ 4473501 w 8366380"/>
              <a:gd name="connsiteY3888" fmla="*/ 3400084 h 5643804"/>
              <a:gd name="connsiteX3889" fmla="*/ 4453732 w 8366380"/>
              <a:gd name="connsiteY3889" fmla="*/ 3419852 h 5643804"/>
              <a:gd name="connsiteX3890" fmla="*/ 4473501 w 8366380"/>
              <a:gd name="connsiteY3890" fmla="*/ 3439620 h 5643804"/>
              <a:gd name="connsiteX3891" fmla="*/ 4280474 w 8366380"/>
              <a:gd name="connsiteY3891" fmla="*/ 3439620 h 5643804"/>
              <a:gd name="connsiteX3892" fmla="*/ 4300242 w 8366380"/>
              <a:gd name="connsiteY3892" fmla="*/ 3419852 h 5643804"/>
              <a:gd name="connsiteX3893" fmla="*/ 4280474 w 8366380"/>
              <a:gd name="connsiteY3893" fmla="*/ 3400084 h 5643804"/>
              <a:gd name="connsiteX3894" fmla="*/ 4260705 w 8366380"/>
              <a:gd name="connsiteY3894" fmla="*/ 3419852 h 5643804"/>
              <a:gd name="connsiteX3895" fmla="*/ 4280474 w 8366380"/>
              <a:gd name="connsiteY3895" fmla="*/ 3439620 h 5643804"/>
              <a:gd name="connsiteX3896" fmla="*/ 4058922 w 8366380"/>
              <a:gd name="connsiteY3896" fmla="*/ 3439620 h 5643804"/>
              <a:gd name="connsiteX3897" fmla="*/ 4078690 w 8366380"/>
              <a:gd name="connsiteY3897" fmla="*/ 3419852 h 5643804"/>
              <a:gd name="connsiteX3898" fmla="*/ 4058922 w 8366380"/>
              <a:gd name="connsiteY3898" fmla="*/ 3400084 h 5643804"/>
              <a:gd name="connsiteX3899" fmla="*/ 4039153 w 8366380"/>
              <a:gd name="connsiteY3899" fmla="*/ 3419852 h 5643804"/>
              <a:gd name="connsiteX3900" fmla="*/ 4058922 w 8366380"/>
              <a:gd name="connsiteY3900" fmla="*/ 3439620 h 5643804"/>
              <a:gd name="connsiteX3901" fmla="*/ 3865894 w 8366380"/>
              <a:gd name="connsiteY3901" fmla="*/ 3439620 h 5643804"/>
              <a:gd name="connsiteX3902" fmla="*/ 3885662 w 8366380"/>
              <a:gd name="connsiteY3902" fmla="*/ 3419852 h 5643804"/>
              <a:gd name="connsiteX3903" fmla="*/ 3865894 w 8366380"/>
              <a:gd name="connsiteY3903" fmla="*/ 3400084 h 5643804"/>
              <a:gd name="connsiteX3904" fmla="*/ 3846126 w 8366380"/>
              <a:gd name="connsiteY3904" fmla="*/ 3419852 h 5643804"/>
              <a:gd name="connsiteX3905" fmla="*/ 3865894 w 8366380"/>
              <a:gd name="connsiteY3905" fmla="*/ 3439620 h 5643804"/>
              <a:gd name="connsiteX3906" fmla="*/ 3672866 w 8366380"/>
              <a:gd name="connsiteY3906" fmla="*/ 3439620 h 5643804"/>
              <a:gd name="connsiteX3907" fmla="*/ 3692634 w 8366380"/>
              <a:gd name="connsiteY3907" fmla="*/ 3419852 h 5643804"/>
              <a:gd name="connsiteX3908" fmla="*/ 3672866 w 8366380"/>
              <a:gd name="connsiteY3908" fmla="*/ 3400084 h 5643804"/>
              <a:gd name="connsiteX3909" fmla="*/ 3653098 w 8366380"/>
              <a:gd name="connsiteY3909" fmla="*/ 3419852 h 5643804"/>
              <a:gd name="connsiteX3910" fmla="*/ 3672866 w 8366380"/>
              <a:gd name="connsiteY3910" fmla="*/ 3439620 h 5643804"/>
              <a:gd name="connsiteX3911" fmla="*/ 3479838 w 8366380"/>
              <a:gd name="connsiteY3911" fmla="*/ 3439620 h 5643804"/>
              <a:gd name="connsiteX3912" fmla="*/ 3499606 w 8366380"/>
              <a:gd name="connsiteY3912" fmla="*/ 3419852 h 5643804"/>
              <a:gd name="connsiteX3913" fmla="*/ 3479838 w 8366380"/>
              <a:gd name="connsiteY3913" fmla="*/ 3400084 h 5643804"/>
              <a:gd name="connsiteX3914" fmla="*/ 3460069 w 8366380"/>
              <a:gd name="connsiteY3914" fmla="*/ 3419852 h 5643804"/>
              <a:gd name="connsiteX3915" fmla="*/ 3479838 w 8366380"/>
              <a:gd name="connsiteY3915" fmla="*/ 3439620 h 5643804"/>
              <a:gd name="connsiteX3916" fmla="*/ 3286810 w 8366380"/>
              <a:gd name="connsiteY3916" fmla="*/ 3439620 h 5643804"/>
              <a:gd name="connsiteX3917" fmla="*/ 3306579 w 8366380"/>
              <a:gd name="connsiteY3917" fmla="*/ 3419852 h 5643804"/>
              <a:gd name="connsiteX3918" fmla="*/ 3286810 w 8366380"/>
              <a:gd name="connsiteY3918" fmla="*/ 3400084 h 5643804"/>
              <a:gd name="connsiteX3919" fmla="*/ 3267042 w 8366380"/>
              <a:gd name="connsiteY3919" fmla="*/ 3419852 h 5643804"/>
              <a:gd name="connsiteX3920" fmla="*/ 3286810 w 8366380"/>
              <a:gd name="connsiteY3920" fmla="*/ 3439620 h 5643804"/>
              <a:gd name="connsiteX3921" fmla="*/ 3093783 w 8366380"/>
              <a:gd name="connsiteY3921" fmla="*/ 3439620 h 5643804"/>
              <a:gd name="connsiteX3922" fmla="*/ 3113551 w 8366380"/>
              <a:gd name="connsiteY3922" fmla="*/ 3419852 h 5643804"/>
              <a:gd name="connsiteX3923" fmla="*/ 3093783 w 8366380"/>
              <a:gd name="connsiteY3923" fmla="*/ 3400084 h 5643804"/>
              <a:gd name="connsiteX3924" fmla="*/ 3074014 w 8366380"/>
              <a:gd name="connsiteY3924" fmla="*/ 3419852 h 5643804"/>
              <a:gd name="connsiteX3925" fmla="*/ 3093783 w 8366380"/>
              <a:gd name="connsiteY3925" fmla="*/ 3439620 h 5643804"/>
              <a:gd name="connsiteX3926" fmla="*/ 2900755 w 8366380"/>
              <a:gd name="connsiteY3926" fmla="*/ 3439620 h 5643804"/>
              <a:gd name="connsiteX3927" fmla="*/ 2920524 w 8366380"/>
              <a:gd name="connsiteY3927" fmla="*/ 3419852 h 5643804"/>
              <a:gd name="connsiteX3928" fmla="*/ 2900755 w 8366380"/>
              <a:gd name="connsiteY3928" fmla="*/ 3400084 h 5643804"/>
              <a:gd name="connsiteX3929" fmla="*/ 2880987 w 8366380"/>
              <a:gd name="connsiteY3929" fmla="*/ 3419852 h 5643804"/>
              <a:gd name="connsiteX3930" fmla="*/ 2900755 w 8366380"/>
              <a:gd name="connsiteY3930" fmla="*/ 3439620 h 5643804"/>
              <a:gd name="connsiteX3931" fmla="*/ 2707727 w 8366380"/>
              <a:gd name="connsiteY3931" fmla="*/ 3439620 h 5643804"/>
              <a:gd name="connsiteX3932" fmla="*/ 2727495 w 8366380"/>
              <a:gd name="connsiteY3932" fmla="*/ 3419852 h 5643804"/>
              <a:gd name="connsiteX3933" fmla="*/ 2707727 w 8366380"/>
              <a:gd name="connsiteY3933" fmla="*/ 3400084 h 5643804"/>
              <a:gd name="connsiteX3934" fmla="*/ 2687958 w 8366380"/>
              <a:gd name="connsiteY3934" fmla="*/ 3419852 h 5643804"/>
              <a:gd name="connsiteX3935" fmla="*/ 2707727 w 8366380"/>
              <a:gd name="connsiteY3935" fmla="*/ 3439620 h 5643804"/>
              <a:gd name="connsiteX3936" fmla="*/ 2514699 w 8366380"/>
              <a:gd name="connsiteY3936" fmla="*/ 3439620 h 5643804"/>
              <a:gd name="connsiteX3937" fmla="*/ 2534468 w 8366380"/>
              <a:gd name="connsiteY3937" fmla="*/ 3419852 h 5643804"/>
              <a:gd name="connsiteX3938" fmla="*/ 2514699 w 8366380"/>
              <a:gd name="connsiteY3938" fmla="*/ 3400084 h 5643804"/>
              <a:gd name="connsiteX3939" fmla="*/ 2494931 w 8366380"/>
              <a:gd name="connsiteY3939" fmla="*/ 3419852 h 5643804"/>
              <a:gd name="connsiteX3940" fmla="*/ 2514699 w 8366380"/>
              <a:gd name="connsiteY3940" fmla="*/ 3439620 h 5643804"/>
              <a:gd name="connsiteX3941" fmla="*/ 2321672 w 8366380"/>
              <a:gd name="connsiteY3941" fmla="*/ 3439620 h 5643804"/>
              <a:gd name="connsiteX3942" fmla="*/ 2341440 w 8366380"/>
              <a:gd name="connsiteY3942" fmla="*/ 3419852 h 5643804"/>
              <a:gd name="connsiteX3943" fmla="*/ 2321672 w 8366380"/>
              <a:gd name="connsiteY3943" fmla="*/ 3400084 h 5643804"/>
              <a:gd name="connsiteX3944" fmla="*/ 2301903 w 8366380"/>
              <a:gd name="connsiteY3944" fmla="*/ 3419852 h 5643804"/>
              <a:gd name="connsiteX3945" fmla="*/ 2321672 w 8366380"/>
              <a:gd name="connsiteY3945" fmla="*/ 3439620 h 5643804"/>
              <a:gd name="connsiteX3946" fmla="*/ 2128643 w 8366380"/>
              <a:gd name="connsiteY3946" fmla="*/ 3439620 h 5643804"/>
              <a:gd name="connsiteX3947" fmla="*/ 2148412 w 8366380"/>
              <a:gd name="connsiteY3947" fmla="*/ 3419852 h 5643804"/>
              <a:gd name="connsiteX3948" fmla="*/ 2128643 w 8366380"/>
              <a:gd name="connsiteY3948" fmla="*/ 3400084 h 5643804"/>
              <a:gd name="connsiteX3949" fmla="*/ 2108875 w 8366380"/>
              <a:gd name="connsiteY3949" fmla="*/ 3419852 h 5643804"/>
              <a:gd name="connsiteX3950" fmla="*/ 2128643 w 8366380"/>
              <a:gd name="connsiteY3950" fmla="*/ 3439620 h 5643804"/>
              <a:gd name="connsiteX3951" fmla="*/ 1935616 w 8366380"/>
              <a:gd name="connsiteY3951" fmla="*/ 3439620 h 5643804"/>
              <a:gd name="connsiteX3952" fmla="*/ 1955384 w 8366380"/>
              <a:gd name="connsiteY3952" fmla="*/ 3419852 h 5643804"/>
              <a:gd name="connsiteX3953" fmla="*/ 1935616 w 8366380"/>
              <a:gd name="connsiteY3953" fmla="*/ 3400084 h 5643804"/>
              <a:gd name="connsiteX3954" fmla="*/ 1915848 w 8366380"/>
              <a:gd name="connsiteY3954" fmla="*/ 3419852 h 5643804"/>
              <a:gd name="connsiteX3955" fmla="*/ 1935616 w 8366380"/>
              <a:gd name="connsiteY3955" fmla="*/ 3439620 h 5643804"/>
              <a:gd name="connsiteX3956" fmla="*/ 1727277 w 8366380"/>
              <a:gd name="connsiteY3956" fmla="*/ 3439620 h 5643804"/>
              <a:gd name="connsiteX3957" fmla="*/ 1747045 w 8366380"/>
              <a:gd name="connsiteY3957" fmla="*/ 3419852 h 5643804"/>
              <a:gd name="connsiteX3958" fmla="*/ 1727277 w 8366380"/>
              <a:gd name="connsiteY3958" fmla="*/ 3400084 h 5643804"/>
              <a:gd name="connsiteX3959" fmla="*/ 1707508 w 8366380"/>
              <a:gd name="connsiteY3959" fmla="*/ 3419852 h 5643804"/>
              <a:gd name="connsiteX3960" fmla="*/ 1727277 w 8366380"/>
              <a:gd name="connsiteY3960" fmla="*/ 3439620 h 5643804"/>
              <a:gd name="connsiteX3961" fmla="*/ 1534249 w 8366380"/>
              <a:gd name="connsiteY3961" fmla="*/ 3439620 h 5643804"/>
              <a:gd name="connsiteX3962" fmla="*/ 1554018 w 8366380"/>
              <a:gd name="connsiteY3962" fmla="*/ 3419852 h 5643804"/>
              <a:gd name="connsiteX3963" fmla="*/ 1534249 w 8366380"/>
              <a:gd name="connsiteY3963" fmla="*/ 3400084 h 5643804"/>
              <a:gd name="connsiteX3964" fmla="*/ 1514481 w 8366380"/>
              <a:gd name="connsiteY3964" fmla="*/ 3419852 h 5643804"/>
              <a:gd name="connsiteX3965" fmla="*/ 1534249 w 8366380"/>
              <a:gd name="connsiteY3965" fmla="*/ 3439620 h 5643804"/>
              <a:gd name="connsiteX3966" fmla="*/ 1341222 w 8366380"/>
              <a:gd name="connsiteY3966" fmla="*/ 3439620 h 5643804"/>
              <a:gd name="connsiteX3967" fmla="*/ 1360990 w 8366380"/>
              <a:gd name="connsiteY3967" fmla="*/ 3419852 h 5643804"/>
              <a:gd name="connsiteX3968" fmla="*/ 1341222 w 8366380"/>
              <a:gd name="connsiteY3968" fmla="*/ 3400084 h 5643804"/>
              <a:gd name="connsiteX3969" fmla="*/ 1321453 w 8366380"/>
              <a:gd name="connsiteY3969" fmla="*/ 3419852 h 5643804"/>
              <a:gd name="connsiteX3970" fmla="*/ 1341222 w 8366380"/>
              <a:gd name="connsiteY3970" fmla="*/ 3439620 h 5643804"/>
              <a:gd name="connsiteX3971" fmla="*/ 1148193 w 8366380"/>
              <a:gd name="connsiteY3971" fmla="*/ 3439620 h 5643804"/>
              <a:gd name="connsiteX3972" fmla="*/ 1167962 w 8366380"/>
              <a:gd name="connsiteY3972" fmla="*/ 3419852 h 5643804"/>
              <a:gd name="connsiteX3973" fmla="*/ 1148193 w 8366380"/>
              <a:gd name="connsiteY3973" fmla="*/ 3400084 h 5643804"/>
              <a:gd name="connsiteX3974" fmla="*/ 1128425 w 8366380"/>
              <a:gd name="connsiteY3974" fmla="*/ 3419852 h 5643804"/>
              <a:gd name="connsiteX3975" fmla="*/ 1148193 w 8366380"/>
              <a:gd name="connsiteY3975" fmla="*/ 3439620 h 5643804"/>
              <a:gd name="connsiteX3976" fmla="*/ 955166 w 8366380"/>
              <a:gd name="connsiteY3976" fmla="*/ 3439620 h 5643804"/>
              <a:gd name="connsiteX3977" fmla="*/ 974934 w 8366380"/>
              <a:gd name="connsiteY3977" fmla="*/ 3419852 h 5643804"/>
              <a:gd name="connsiteX3978" fmla="*/ 955166 w 8366380"/>
              <a:gd name="connsiteY3978" fmla="*/ 3400084 h 5643804"/>
              <a:gd name="connsiteX3979" fmla="*/ 935398 w 8366380"/>
              <a:gd name="connsiteY3979" fmla="*/ 3419852 h 5643804"/>
              <a:gd name="connsiteX3980" fmla="*/ 955166 w 8366380"/>
              <a:gd name="connsiteY3980" fmla="*/ 3439620 h 5643804"/>
              <a:gd name="connsiteX3981" fmla="*/ 762138 w 8366380"/>
              <a:gd name="connsiteY3981" fmla="*/ 3439620 h 5643804"/>
              <a:gd name="connsiteX3982" fmla="*/ 781907 w 8366380"/>
              <a:gd name="connsiteY3982" fmla="*/ 3419852 h 5643804"/>
              <a:gd name="connsiteX3983" fmla="*/ 762138 w 8366380"/>
              <a:gd name="connsiteY3983" fmla="*/ 3400084 h 5643804"/>
              <a:gd name="connsiteX3984" fmla="*/ 742370 w 8366380"/>
              <a:gd name="connsiteY3984" fmla="*/ 3419852 h 5643804"/>
              <a:gd name="connsiteX3985" fmla="*/ 762138 w 8366380"/>
              <a:gd name="connsiteY3985" fmla="*/ 3439620 h 5643804"/>
              <a:gd name="connsiteX3986" fmla="*/ 569111 w 8366380"/>
              <a:gd name="connsiteY3986" fmla="*/ 3439620 h 5643804"/>
              <a:gd name="connsiteX3987" fmla="*/ 588879 w 8366380"/>
              <a:gd name="connsiteY3987" fmla="*/ 3419852 h 5643804"/>
              <a:gd name="connsiteX3988" fmla="*/ 569111 w 8366380"/>
              <a:gd name="connsiteY3988" fmla="*/ 3400084 h 5643804"/>
              <a:gd name="connsiteX3989" fmla="*/ 549343 w 8366380"/>
              <a:gd name="connsiteY3989" fmla="*/ 3419852 h 5643804"/>
              <a:gd name="connsiteX3990" fmla="*/ 569111 w 8366380"/>
              <a:gd name="connsiteY3990" fmla="*/ 3439620 h 5643804"/>
              <a:gd name="connsiteX3991" fmla="*/ 376082 w 8366380"/>
              <a:gd name="connsiteY3991" fmla="*/ 3439620 h 5643804"/>
              <a:gd name="connsiteX3992" fmla="*/ 395851 w 8366380"/>
              <a:gd name="connsiteY3992" fmla="*/ 3419852 h 5643804"/>
              <a:gd name="connsiteX3993" fmla="*/ 376082 w 8366380"/>
              <a:gd name="connsiteY3993" fmla="*/ 3400084 h 5643804"/>
              <a:gd name="connsiteX3994" fmla="*/ 356314 w 8366380"/>
              <a:gd name="connsiteY3994" fmla="*/ 3419852 h 5643804"/>
              <a:gd name="connsiteX3995" fmla="*/ 376082 w 8366380"/>
              <a:gd name="connsiteY3995" fmla="*/ 3439620 h 5643804"/>
              <a:gd name="connsiteX3996" fmla="*/ 183055 w 8366380"/>
              <a:gd name="connsiteY3996" fmla="*/ 3439620 h 5643804"/>
              <a:gd name="connsiteX3997" fmla="*/ 202823 w 8366380"/>
              <a:gd name="connsiteY3997" fmla="*/ 3419852 h 5643804"/>
              <a:gd name="connsiteX3998" fmla="*/ 183055 w 8366380"/>
              <a:gd name="connsiteY3998" fmla="*/ 3400084 h 5643804"/>
              <a:gd name="connsiteX3999" fmla="*/ 163287 w 8366380"/>
              <a:gd name="connsiteY3999" fmla="*/ 3419852 h 5643804"/>
              <a:gd name="connsiteX4000" fmla="*/ 183055 w 8366380"/>
              <a:gd name="connsiteY4000" fmla="*/ 3439620 h 5643804"/>
              <a:gd name="connsiteX4001" fmla="*/ 0 w 8366380"/>
              <a:gd name="connsiteY4001" fmla="*/ 3633169 h 5643804"/>
              <a:gd name="connsiteX4002" fmla="*/ 4006 w 8366380"/>
              <a:gd name="connsiteY4002" fmla="*/ 3631510 h 5643804"/>
              <a:gd name="connsiteX4003" fmla="*/ 9796 w 8366380"/>
              <a:gd name="connsiteY4003" fmla="*/ 3617531 h 5643804"/>
              <a:gd name="connsiteX4004" fmla="*/ 4006 w 8366380"/>
              <a:gd name="connsiteY4004" fmla="*/ 3603553 h 5643804"/>
              <a:gd name="connsiteX4005" fmla="*/ 0 w 8366380"/>
              <a:gd name="connsiteY4005" fmla="*/ 3601894 h 5643804"/>
              <a:gd name="connsiteX4006" fmla="*/ 8349367 w 8366380"/>
              <a:gd name="connsiteY4006" fmla="*/ 3637300 h 5643804"/>
              <a:gd name="connsiteX4007" fmla="*/ 8363345 w 8366380"/>
              <a:gd name="connsiteY4007" fmla="*/ 3631510 h 5643804"/>
              <a:gd name="connsiteX4008" fmla="*/ 8366380 w 8366380"/>
              <a:gd name="connsiteY4008" fmla="*/ 3624182 h 5643804"/>
              <a:gd name="connsiteX4009" fmla="*/ 8366380 w 8366380"/>
              <a:gd name="connsiteY4009" fmla="*/ 3610880 h 5643804"/>
              <a:gd name="connsiteX4010" fmla="*/ 8363345 w 8366380"/>
              <a:gd name="connsiteY4010" fmla="*/ 3603553 h 5643804"/>
              <a:gd name="connsiteX4011" fmla="*/ 8349367 w 8366380"/>
              <a:gd name="connsiteY4011" fmla="*/ 3597763 h 5643804"/>
              <a:gd name="connsiteX4012" fmla="*/ 8329598 w 8366380"/>
              <a:gd name="connsiteY4012" fmla="*/ 3617531 h 5643804"/>
              <a:gd name="connsiteX4013" fmla="*/ 8349367 w 8366380"/>
              <a:gd name="connsiteY4013" fmla="*/ 3637300 h 5643804"/>
              <a:gd name="connsiteX4014" fmla="*/ 8156338 w 8366380"/>
              <a:gd name="connsiteY4014" fmla="*/ 3637300 h 5643804"/>
              <a:gd name="connsiteX4015" fmla="*/ 8176107 w 8366380"/>
              <a:gd name="connsiteY4015" fmla="*/ 3617531 h 5643804"/>
              <a:gd name="connsiteX4016" fmla="*/ 8156338 w 8366380"/>
              <a:gd name="connsiteY4016" fmla="*/ 3597763 h 5643804"/>
              <a:gd name="connsiteX4017" fmla="*/ 8136570 w 8366380"/>
              <a:gd name="connsiteY4017" fmla="*/ 3617531 h 5643804"/>
              <a:gd name="connsiteX4018" fmla="*/ 8156338 w 8366380"/>
              <a:gd name="connsiteY4018" fmla="*/ 3637300 h 5643804"/>
              <a:gd name="connsiteX4019" fmla="*/ 7963311 w 8366380"/>
              <a:gd name="connsiteY4019" fmla="*/ 3637300 h 5643804"/>
              <a:gd name="connsiteX4020" fmla="*/ 7983079 w 8366380"/>
              <a:gd name="connsiteY4020" fmla="*/ 3617531 h 5643804"/>
              <a:gd name="connsiteX4021" fmla="*/ 7963311 w 8366380"/>
              <a:gd name="connsiteY4021" fmla="*/ 3597763 h 5643804"/>
              <a:gd name="connsiteX4022" fmla="*/ 7943543 w 8366380"/>
              <a:gd name="connsiteY4022" fmla="*/ 3617531 h 5643804"/>
              <a:gd name="connsiteX4023" fmla="*/ 7963311 w 8366380"/>
              <a:gd name="connsiteY4023" fmla="*/ 3637300 h 5643804"/>
              <a:gd name="connsiteX4024" fmla="*/ 7770283 w 8366380"/>
              <a:gd name="connsiteY4024" fmla="*/ 3637300 h 5643804"/>
              <a:gd name="connsiteX4025" fmla="*/ 7790052 w 8366380"/>
              <a:gd name="connsiteY4025" fmla="*/ 3617531 h 5643804"/>
              <a:gd name="connsiteX4026" fmla="*/ 7770283 w 8366380"/>
              <a:gd name="connsiteY4026" fmla="*/ 3597763 h 5643804"/>
              <a:gd name="connsiteX4027" fmla="*/ 7750515 w 8366380"/>
              <a:gd name="connsiteY4027" fmla="*/ 3617531 h 5643804"/>
              <a:gd name="connsiteX4028" fmla="*/ 7770283 w 8366380"/>
              <a:gd name="connsiteY4028" fmla="*/ 3637300 h 5643804"/>
              <a:gd name="connsiteX4029" fmla="*/ 7577256 w 8366380"/>
              <a:gd name="connsiteY4029" fmla="*/ 3637300 h 5643804"/>
              <a:gd name="connsiteX4030" fmla="*/ 7597024 w 8366380"/>
              <a:gd name="connsiteY4030" fmla="*/ 3617531 h 5643804"/>
              <a:gd name="connsiteX4031" fmla="*/ 7577256 w 8366380"/>
              <a:gd name="connsiteY4031" fmla="*/ 3597763 h 5643804"/>
              <a:gd name="connsiteX4032" fmla="*/ 7557488 w 8366380"/>
              <a:gd name="connsiteY4032" fmla="*/ 3617531 h 5643804"/>
              <a:gd name="connsiteX4033" fmla="*/ 7577256 w 8366380"/>
              <a:gd name="connsiteY4033" fmla="*/ 3637300 h 5643804"/>
              <a:gd name="connsiteX4034" fmla="*/ 7384228 w 8366380"/>
              <a:gd name="connsiteY4034" fmla="*/ 3637300 h 5643804"/>
              <a:gd name="connsiteX4035" fmla="*/ 7403996 w 8366380"/>
              <a:gd name="connsiteY4035" fmla="*/ 3617531 h 5643804"/>
              <a:gd name="connsiteX4036" fmla="*/ 7384228 w 8366380"/>
              <a:gd name="connsiteY4036" fmla="*/ 3597763 h 5643804"/>
              <a:gd name="connsiteX4037" fmla="*/ 7364459 w 8366380"/>
              <a:gd name="connsiteY4037" fmla="*/ 3617531 h 5643804"/>
              <a:gd name="connsiteX4038" fmla="*/ 7384228 w 8366380"/>
              <a:gd name="connsiteY4038" fmla="*/ 3637300 h 5643804"/>
              <a:gd name="connsiteX4039" fmla="*/ 7191200 w 8366380"/>
              <a:gd name="connsiteY4039" fmla="*/ 3637300 h 5643804"/>
              <a:gd name="connsiteX4040" fmla="*/ 7210968 w 8366380"/>
              <a:gd name="connsiteY4040" fmla="*/ 3617531 h 5643804"/>
              <a:gd name="connsiteX4041" fmla="*/ 7191200 w 8366380"/>
              <a:gd name="connsiteY4041" fmla="*/ 3597763 h 5643804"/>
              <a:gd name="connsiteX4042" fmla="*/ 7171432 w 8366380"/>
              <a:gd name="connsiteY4042" fmla="*/ 3617531 h 5643804"/>
              <a:gd name="connsiteX4043" fmla="*/ 7191200 w 8366380"/>
              <a:gd name="connsiteY4043" fmla="*/ 3637300 h 5643804"/>
              <a:gd name="connsiteX4044" fmla="*/ 6998173 w 8366380"/>
              <a:gd name="connsiteY4044" fmla="*/ 3637300 h 5643804"/>
              <a:gd name="connsiteX4045" fmla="*/ 7017941 w 8366380"/>
              <a:gd name="connsiteY4045" fmla="*/ 3617531 h 5643804"/>
              <a:gd name="connsiteX4046" fmla="*/ 6998173 w 8366380"/>
              <a:gd name="connsiteY4046" fmla="*/ 3597763 h 5643804"/>
              <a:gd name="connsiteX4047" fmla="*/ 6978404 w 8366380"/>
              <a:gd name="connsiteY4047" fmla="*/ 3617531 h 5643804"/>
              <a:gd name="connsiteX4048" fmla="*/ 6998173 w 8366380"/>
              <a:gd name="connsiteY4048" fmla="*/ 3637300 h 5643804"/>
              <a:gd name="connsiteX4049" fmla="*/ 6805144 w 8366380"/>
              <a:gd name="connsiteY4049" fmla="*/ 3637300 h 5643804"/>
              <a:gd name="connsiteX4050" fmla="*/ 6824913 w 8366380"/>
              <a:gd name="connsiteY4050" fmla="*/ 3617531 h 5643804"/>
              <a:gd name="connsiteX4051" fmla="*/ 6805144 w 8366380"/>
              <a:gd name="connsiteY4051" fmla="*/ 3597763 h 5643804"/>
              <a:gd name="connsiteX4052" fmla="*/ 6785376 w 8366380"/>
              <a:gd name="connsiteY4052" fmla="*/ 3617531 h 5643804"/>
              <a:gd name="connsiteX4053" fmla="*/ 6805144 w 8366380"/>
              <a:gd name="connsiteY4053" fmla="*/ 3637300 h 5643804"/>
              <a:gd name="connsiteX4054" fmla="*/ 6612117 w 8366380"/>
              <a:gd name="connsiteY4054" fmla="*/ 3637300 h 5643804"/>
              <a:gd name="connsiteX4055" fmla="*/ 6631885 w 8366380"/>
              <a:gd name="connsiteY4055" fmla="*/ 3617531 h 5643804"/>
              <a:gd name="connsiteX4056" fmla="*/ 6612117 w 8366380"/>
              <a:gd name="connsiteY4056" fmla="*/ 3597763 h 5643804"/>
              <a:gd name="connsiteX4057" fmla="*/ 6592348 w 8366380"/>
              <a:gd name="connsiteY4057" fmla="*/ 3617531 h 5643804"/>
              <a:gd name="connsiteX4058" fmla="*/ 6612117 w 8366380"/>
              <a:gd name="connsiteY4058" fmla="*/ 3637300 h 5643804"/>
              <a:gd name="connsiteX4059" fmla="*/ 6403778 w 8366380"/>
              <a:gd name="connsiteY4059" fmla="*/ 3637300 h 5643804"/>
              <a:gd name="connsiteX4060" fmla="*/ 6423546 w 8366380"/>
              <a:gd name="connsiteY4060" fmla="*/ 3617531 h 5643804"/>
              <a:gd name="connsiteX4061" fmla="*/ 6403778 w 8366380"/>
              <a:gd name="connsiteY4061" fmla="*/ 3597763 h 5643804"/>
              <a:gd name="connsiteX4062" fmla="*/ 6384009 w 8366380"/>
              <a:gd name="connsiteY4062" fmla="*/ 3617531 h 5643804"/>
              <a:gd name="connsiteX4063" fmla="*/ 6403778 w 8366380"/>
              <a:gd name="connsiteY4063" fmla="*/ 3637300 h 5643804"/>
              <a:gd name="connsiteX4064" fmla="*/ 6210750 w 8366380"/>
              <a:gd name="connsiteY4064" fmla="*/ 3637300 h 5643804"/>
              <a:gd name="connsiteX4065" fmla="*/ 6230519 w 8366380"/>
              <a:gd name="connsiteY4065" fmla="*/ 3617531 h 5643804"/>
              <a:gd name="connsiteX4066" fmla="*/ 6210750 w 8366380"/>
              <a:gd name="connsiteY4066" fmla="*/ 3597763 h 5643804"/>
              <a:gd name="connsiteX4067" fmla="*/ 6190982 w 8366380"/>
              <a:gd name="connsiteY4067" fmla="*/ 3617531 h 5643804"/>
              <a:gd name="connsiteX4068" fmla="*/ 6210750 w 8366380"/>
              <a:gd name="connsiteY4068" fmla="*/ 3637300 h 5643804"/>
              <a:gd name="connsiteX4069" fmla="*/ 6017723 w 8366380"/>
              <a:gd name="connsiteY4069" fmla="*/ 3637300 h 5643804"/>
              <a:gd name="connsiteX4070" fmla="*/ 6037491 w 8366380"/>
              <a:gd name="connsiteY4070" fmla="*/ 3617531 h 5643804"/>
              <a:gd name="connsiteX4071" fmla="*/ 6017723 w 8366380"/>
              <a:gd name="connsiteY4071" fmla="*/ 3597763 h 5643804"/>
              <a:gd name="connsiteX4072" fmla="*/ 5997954 w 8366380"/>
              <a:gd name="connsiteY4072" fmla="*/ 3617531 h 5643804"/>
              <a:gd name="connsiteX4073" fmla="*/ 6017723 w 8366380"/>
              <a:gd name="connsiteY4073" fmla="*/ 3637300 h 5643804"/>
              <a:gd name="connsiteX4074" fmla="*/ 5824694 w 8366380"/>
              <a:gd name="connsiteY4074" fmla="*/ 3637300 h 5643804"/>
              <a:gd name="connsiteX4075" fmla="*/ 5844463 w 8366380"/>
              <a:gd name="connsiteY4075" fmla="*/ 3617531 h 5643804"/>
              <a:gd name="connsiteX4076" fmla="*/ 5824694 w 8366380"/>
              <a:gd name="connsiteY4076" fmla="*/ 3597763 h 5643804"/>
              <a:gd name="connsiteX4077" fmla="*/ 5804926 w 8366380"/>
              <a:gd name="connsiteY4077" fmla="*/ 3617531 h 5643804"/>
              <a:gd name="connsiteX4078" fmla="*/ 5824694 w 8366380"/>
              <a:gd name="connsiteY4078" fmla="*/ 3637300 h 5643804"/>
              <a:gd name="connsiteX4079" fmla="*/ 5631667 w 8366380"/>
              <a:gd name="connsiteY4079" fmla="*/ 3637300 h 5643804"/>
              <a:gd name="connsiteX4080" fmla="*/ 5651435 w 8366380"/>
              <a:gd name="connsiteY4080" fmla="*/ 3617531 h 5643804"/>
              <a:gd name="connsiteX4081" fmla="*/ 5631667 w 8366380"/>
              <a:gd name="connsiteY4081" fmla="*/ 3597763 h 5643804"/>
              <a:gd name="connsiteX4082" fmla="*/ 5611899 w 8366380"/>
              <a:gd name="connsiteY4082" fmla="*/ 3617531 h 5643804"/>
              <a:gd name="connsiteX4083" fmla="*/ 5631667 w 8366380"/>
              <a:gd name="connsiteY4083" fmla="*/ 3637300 h 5643804"/>
              <a:gd name="connsiteX4084" fmla="*/ 5438639 w 8366380"/>
              <a:gd name="connsiteY4084" fmla="*/ 3637300 h 5643804"/>
              <a:gd name="connsiteX4085" fmla="*/ 5458408 w 8366380"/>
              <a:gd name="connsiteY4085" fmla="*/ 3617531 h 5643804"/>
              <a:gd name="connsiteX4086" fmla="*/ 5438639 w 8366380"/>
              <a:gd name="connsiteY4086" fmla="*/ 3597763 h 5643804"/>
              <a:gd name="connsiteX4087" fmla="*/ 5418871 w 8366380"/>
              <a:gd name="connsiteY4087" fmla="*/ 3617531 h 5643804"/>
              <a:gd name="connsiteX4088" fmla="*/ 5438639 w 8366380"/>
              <a:gd name="connsiteY4088" fmla="*/ 3637300 h 5643804"/>
              <a:gd name="connsiteX4089" fmla="*/ 5245612 w 8366380"/>
              <a:gd name="connsiteY4089" fmla="*/ 3637300 h 5643804"/>
              <a:gd name="connsiteX4090" fmla="*/ 5265380 w 8366380"/>
              <a:gd name="connsiteY4090" fmla="*/ 3617531 h 5643804"/>
              <a:gd name="connsiteX4091" fmla="*/ 5245612 w 8366380"/>
              <a:gd name="connsiteY4091" fmla="*/ 3597763 h 5643804"/>
              <a:gd name="connsiteX4092" fmla="*/ 5225843 w 8366380"/>
              <a:gd name="connsiteY4092" fmla="*/ 3617531 h 5643804"/>
              <a:gd name="connsiteX4093" fmla="*/ 5245612 w 8366380"/>
              <a:gd name="connsiteY4093" fmla="*/ 3637300 h 5643804"/>
              <a:gd name="connsiteX4094" fmla="*/ 5052584 w 8366380"/>
              <a:gd name="connsiteY4094" fmla="*/ 3637300 h 5643804"/>
              <a:gd name="connsiteX4095" fmla="*/ 5072353 w 8366380"/>
              <a:gd name="connsiteY4095" fmla="*/ 3617531 h 5643804"/>
              <a:gd name="connsiteX4096" fmla="*/ 5052584 w 8366380"/>
              <a:gd name="connsiteY4096" fmla="*/ 3597763 h 5643804"/>
              <a:gd name="connsiteX4097" fmla="*/ 5032815 w 8366380"/>
              <a:gd name="connsiteY4097" fmla="*/ 3617531 h 5643804"/>
              <a:gd name="connsiteX4098" fmla="*/ 5052584 w 8366380"/>
              <a:gd name="connsiteY4098" fmla="*/ 3637300 h 5643804"/>
              <a:gd name="connsiteX4099" fmla="*/ 4859557 w 8366380"/>
              <a:gd name="connsiteY4099" fmla="*/ 3637300 h 5643804"/>
              <a:gd name="connsiteX4100" fmla="*/ 4879324 w 8366380"/>
              <a:gd name="connsiteY4100" fmla="*/ 3617531 h 5643804"/>
              <a:gd name="connsiteX4101" fmla="*/ 4859557 w 8366380"/>
              <a:gd name="connsiteY4101" fmla="*/ 3597763 h 5643804"/>
              <a:gd name="connsiteX4102" fmla="*/ 4839789 w 8366380"/>
              <a:gd name="connsiteY4102" fmla="*/ 3617531 h 5643804"/>
              <a:gd name="connsiteX4103" fmla="*/ 4859557 w 8366380"/>
              <a:gd name="connsiteY4103" fmla="*/ 3637300 h 5643804"/>
              <a:gd name="connsiteX4104" fmla="*/ 4666528 w 8366380"/>
              <a:gd name="connsiteY4104" fmla="*/ 3637300 h 5643804"/>
              <a:gd name="connsiteX4105" fmla="*/ 4686297 w 8366380"/>
              <a:gd name="connsiteY4105" fmla="*/ 3617531 h 5643804"/>
              <a:gd name="connsiteX4106" fmla="*/ 4666528 w 8366380"/>
              <a:gd name="connsiteY4106" fmla="*/ 3597763 h 5643804"/>
              <a:gd name="connsiteX4107" fmla="*/ 4646761 w 8366380"/>
              <a:gd name="connsiteY4107" fmla="*/ 3617531 h 5643804"/>
              <a:gd name="connsiteX4108" fmla="*/ 4666528 w 8366380"/>
              <a:gd name="connsiteY4108" fmla="*/ 3637300 h 5643804"/>
              <a:gd name="connsiteX4109" fmla="*/ 4473501 w 8366380"/>
              <a:gd name="connsiteY4109" fmla="*/ 3637300 h 5643804"/>
              <a:gd name="connsiteX4110" fmla="*/ 4493269 w 8366380"/>
              <a:gd name="connsiteY4110" fmla="*/ 3617531 h 5643804"/>
              <a:gd name="connsiteX4111" fmla="*/ 4473501 w 8366380"/>
              <a:gd name="connsiteY4111" fmla="*/ 3597763 h 5643804"/>
              <a:gd name="connsiteX4112" fmla="*/ 4453732 w 8366380"/>
              <a:gd name="connsiteY4112" fmla="*/ 3617531 h 5643804"/>
              <a:gd name="connsiteX4113" fmla="*/ 4473501 w 8366380"/>
              <a:gd name="connsiteY4113" fmla="*/ 3637300 h 5643804"/>
              <a:gd name="connsiteX4114" fmla="*/ 4280474 w 8366380"/>
              <a:gd name="connsiteY4114" fmla="*/ 3637300 h 5643804"/>
              <a:gd name="connsiteX4115" fmla="*/ 4300242 w 8366380"/>
              <a:gd name="connsiteY4115" fmla="*/ 3617531 h 5643804"/>
              <a:gd name="connsiteX4116" fmla="*/ 4280474 w 8366380"/>
              <a:gd name="connsiteY4116" fmla="*/ 3597763 h 5643804"/>
              <a:gd name="connsiteX4117" fmla="*/ 4260705 w 8366380"/>
              <a:gd name="connsiteY4117" fmla="*/ 3617531 h 5643804"/>
              <a:gd name="connsiteX4118" fmla="*/ 4280474 w 8366380"/>
              <a:gd name="connsiteY4118" fmla="*/ 3637300 h 5643804"/>
              <a:gd name="connsiteX4119" fmla="*/ 4058922 w 8366380"/>
              <a:gd name="connsiteY4119" fmla="*/ 3637300 h 5643804"/>
              <a:gd name="connsiteX4120" fmla="*/ 4078690 w 8366380"/>
              <a:gd name="connsiteY4120" fmla="*/ 3617531 h 5643804"/>
              <a:gd name="connsiteX4121" fmla="*/ 4058922 w 8366380"/>
              <a:gd name="connsiteY4121" fmla="*/ 3597763 h 5643804"/>
              <a:gd name="connsiteX4122" fmla="*/ 4039153 w 8366380"/>
              <a:gd name="connsiteY4122" fmla="*/ 3617531 h 5643804"/>
              <a:gd name="connsiteX4123" fmla="*/ 4058922 w 8366380"/>
              <a:gd name="connsiteY4123" fmla="*/ 3637300 h 5643804"/>
              <a:gd name="connsiteX4124" fmla="*/ 3865894 w 8366380"/>
              <a:gd name="connsiteY4124" fmla="*/ 3637300 h 5643804"/>
              <a:gd name="connsiteX4125" fmla="*/ 3885662 w 8366380"/>
              <a:gd name="connsiteY4125" fmla="*/ 3617531 h 5643804"/>
              <a:gd name="connsiteX4126" fmla="*/ 3865894 w 8366380"/>
              <a:gd name="connsiteY4126" fmla="*/ 3597763 h 5643804"/>
              <a:gd name="connsiteX4127" fmla="*/ 3846126 w 8366380"/>
              <a:gd name="connsiteY4127" fmla="*/ 3617531 h 5643804"/>
              <a:gd name="connsiteX4128" fmla="*/ 3865894 w 8366380"/>
              <a:gd name="connsiteY4128" fmla="*/ 3637300 h 5643804"/>
              <a:gd name="connsiteX4129" fmla="*/ 3672866 w 8366380"/>
              <a:gd name="connsiteY4129" fmla="*/ 3637300 h 5643804"/>
              <a:gd name="connsiteX4130" fmla="*/ 3692634 w 8366380"/>
              <a:gd name="connsiteY4130" fmla="*/ 3617531 h 5643804"/>
              <a:gd name="connsiteX4131" fmla="*/ 3672866 w 8366380"/>
              <a:gd name="connsiteY4131" fmla="*/ 3597763 h 5643804"/>
              <a:gd name="connsiteX4132" fmla="*/ 3653098 w 8366380"/>
              <a:gd name="connsiteY4132" fmla="*/ 3617531 h 5643804"/>
              <a:gd name="connsiteX4133" fmla="*/ 3672866 w 8366380"/>
              <a:gd name="connsiteY4133" fmla="*/ 3637300 h 5643804"/>
              <a:gd name="connsiteX4134" fmla="*/ 3479838 w 8366380"/>
              <a:gd name="connsiteY4134" fmla="*/ 3637300 h 5643804"/>
              <a:gd name="connsiteX4135" fmla="*/ 3499606 w 8366380"/>
              <a:gd name="connsiteY4135" fmla="*/ 3617531 h 5643804"/>
              <a:gd name="connsiteX4136" fmla="*/ 3479838 w 8366380"/>
              <a:gd name="connsiteY4136" fmla="*/ 3597763 h 5643804"/>
              <a:gd name="connsiteX4137" fmla="*/ 3460069 w 8366380"/>
              <a:gd name="connsiteY4137" fmla="*/ 3617531 h 5643804"/>
              <a:gd name="connsiteX4138" fmla="*/ 3479838 w 8366380"/>
              <a:gd name="connsiteY4138" fmla="*/ 3637300 h 5643804"/>
              <a:gd name="connsiteX4139" fmla="*/ 3286810 w 8366380"/>
              <a:gd name="connsiteY4139" fmla="*/ 3637300 h 5643804"/>
              <a:gd name="connsiteX4140" fmla="*/ 3306579 w 8366380"/>
              <a:gd name="connsiteY4140" fmla="*/ 3617531 h 5643804"/>
              <a:gd name="connsiteX4141" fmla="*/ 3286810 w 8366380"/>
              <a:gd name="connsiteY4141" fmla="*/ 3597763 h 5643804"/>
              <a:gd name="connsiteX4142" fmla="*/ 3267042 w 8366380"/>
              <a:gd name="connsiteY4142" fmla="*/ 3617531 h 5643804"/>
              <a:gd name="connsiteX4143" fmla="*/ 3286810 w 8366380"/>
              <a:gd name="connsiteY4143" fmla="*/ 3637300 h 5643804"/>
              <a:gd name="connsiteX4144" fmla="*/ 3093783 w 8366380"/>
              <a:gd name="connsiteY4144" fmla="*/ 3637300 h 5643804"/>
              <a:gd name="connsiteX4145" fmla="*/ 3113551 w 8366380"/>
              <a:gd name="connsiteY4145" fmla="*/ 3617531 h 5643804"/>
              <a:gd name="connsiteX4146" fmla="*/ 3093783 w 8366380"/>
              <a:gd name="connsiteY4146" fmla="*/ 3597763 h 5643804"/>
              <a:gd name="connsiteX4147" fmla="*/ 3074014 w 8366380"/>
              <a:gd name="connsiteY4147" fmla="*/ 3617531 h 5643804"/>
              <a:gd name="connsiteX4148" fmla="*/ 3093783 w 8366380"/>
              <a:gd name="connsiteY4148" fmla="*/ 3637300 h 5643804"/>
              <a:gd name="connsiteX4149" fmla="*/ 2900755 w 8366380"/>
              <a:gd name="connsiteY4149" fmla="*/ 3637300 h 5643804"/>
              <a:gd name="connsiteX4150" fmla="*/ 2920524 w 8366380"/>
              <a:gd name="connsiteY4150" fmla="*/ 3617531 h 5643804"/>
              <a:gd name="connsiteX4151" fmla="*/ 2900755 w 8366380"/>
              <a:gd name="connsiteY4151" fmla="*/ 3597763 h 5643804"/>
              <a:gd name="connsiteX4152" fmla="*/ 2880987 w 8366380"/>
              <a:gd name="connsiteY4152" fmla="*/ 3617531 h 5643804"/>
              <a:gd name="connsiteX4153" fmla="*/ 2900755 w 8366380"/>
              <a:gd name="connsiteY4153" fmla="*/ 3637300 h 5643804"/>
              <a:gd name="connsiteX4154" fmla="*/ 2707727 w 8366380"/>
              <a:gd name="connsiteY4154" fmla="*/ 3637300 h 5643804"/>
              <a:gd name="connsiteX4155" fmla="*/ 2727495 w 8366380"/>
              <a:gd name="connsiteY4155" fmla="*/ 3617531 h 5643804"/>
              <a:gd name="connsiteX4156" fmla="*/ 2707727 w 8366380"/>
              <a:gd name="connsiteY4156" fmla="*/ 3597763 h 5643804"/>
              <a:gd name="connsiteX4157" fmla="*/ 2687958 w 8366380"/>
              <a:gd name="connsiteY4157" fmla="*/ 3617531 h 5643804"/>
              <a:gd name="connsiteX4158" fmla="*/ 2707727 w 8366380"/>
              <a:gd name="connsiteY4158" fmla="*/ 3637300 h 5643804"/>
              <a:gd name="connsiteX4159" fmla="*/ 2514699 w 8366380"/>
              <a:gd name="connsiteY4159" fmla="*/ 3637300 h 5643804"/>
              <a:gd name="connsiteX4160" fmla="*/ 2534468 w 8366380"/>
              <a:gd name="connsiteY4160" fmla="*/ 3617531 h 5643804"/>
              <a:gd name="connsiteX4161" fmla="*/ 2514699 w 8366380"/>
              <a:gd name="connsiteY4161" fmla="*/ 3597763 h 5643804"/>
              <a:gd name="connsiteX4162" fmla="*/ 2494931 w 8366380"/>
              <a:gd name="connsiteY4162" fmla="*/ 3617531 h 5643804"/>
              <a:gd name="connsiteX4163" fmla="*/ 2514699 w 8366380"/>
              <a:gd name="connsiteY4163" fmla="*/ 3637300 h 5643804"/>
              <a:gd name="connsiteX4164" fmla="*/ 2321672 w 8366380"/>
              <a:gd name="connsiteY4164" fmla="*/ 3637300 h 5643804"/>
              <a:gd name="connsiteX4165" fmla="*/ 2341440 w 8366380"/>
              <a:gd name="connsiteY4165" fmla="*/ 3617531 h 5643804"/>
              <a:gd name="connsiteX4166" fmla="*/ 2321672 w 8366380"/>
              <a:gd name="connsiteY4166" fmla="*/ 3597763 h 5643804"/>
              <a:gd name="connsiteX4167" fmla="*/ 2301903 w 8366380"/>
              <a:gd name="connsiteY4167" fmla="*/ 3617531 h 5643804"/>
              <a:gd name="connsiteX4168" fmla="*/ 2321672 w 8366380"/>
              <a:gd name="connsiteY4168" fmla="*/ 3637300 h 5643804"/>
              <a:gd name="connsiteX4169" fmla="*/ 2128643 w 8366380"/>
              <a:gd name="connsiteY4169" fmla="*/ 3637300 h 5643804"/>
              <a:gd name="connsiteX4170" fmla="*/ 2148412 w 8366380"/>
              <a:gd name="connsiteY4170" fmla="*/ 3617531 h 5643804"/>
              <a:gd name="connsiteX4171" fmla="*/ 2128643 w 8366380"/>
              <a:gd name="connsiteY4171" fmla="*/ 3597763 h 5643804"/>
              <a:gd name="connsiteX4172" fmla="*/ 2108875 w 8366380"/>
              <a:gd name="connsiteY4172" fmla="*/ 3617531 h 5643804"/>
              <a:gd name="connsiteX4173" fmla="*/ 2128643 w 8366380"/>
              <a:gd name="connsiteY4173" fmla="*/ 3637300 h 5643804"/>
              <a:gd name="connsiteX4174" fmla="*/ 1935616 w 8366380"/>
              <a:gd name="connsiteY4174" fmla="*/ 3637300 h 5643804"/>
              <a:gd name="connsiteX4175" fmla="*/ 1955384 w 8366380"/>
              <a:gd name="connsiteY4175" fmla="*/ 3617531 h 5643804"/>
              <a:gd name="connsiteX4176" fmla="*/ 1935616 w 8366380"/>
              <a:gd name="connsiteY4176" fmla="*/ 3597763 h 5643804"/>
              <a:gd name="connsiteX4177" fmla="*/ 1915848 w 8366380"/>
              <a:gd name="connsiteY4177" fmla="*/ 3617531 h 5643804"/>
              <a:gd name="connsiteX4178" fmla="*/ 1935616 w 8366380"/>
              <a:gd name="connsiteY4178" fmla="*/ 3637300 h 5643804"/>
              <a:gd name="connsiteX4179" fmla="*/ 1727277 w 8366380"/>
              <a:gd name="connsiteY4179" fmla="*/ 3637300 h 5643804"/>
              <a:gd name="connsiteX4180" fmla="*/ 1747045 w 8366380"/>
              <a:gd name="connsiteY4180" fmla="*/ 3617531 h 5643804"/>
              <a:gd name="connsiteX4181" fmla="*/ 1727277 w 8366380"/>
              <a:gd name="connsiteY4181" fmla="*/ 3597763 h 5643804"/>
              <a:gd name="connsiteX4182" fmla="*/ 1707508 w 8366380"/>
              <a:gd name="connsiteY4182" fmla="*/ 3617531 h 5643804"/>
              <a:gd name="connsiteX4183" fmla="*/ 1727277 w 8366380"/>
              <a:gd name="connsiteY4183" fmla="*/ 3637300 h 5643804"/>
              <a:gd name="connsiteX4184" fmla="*/ 1534249 w 8366380"/>
              <a:gd name="connsiteY4184" fmla="*/ 3637300 h 5643804"/>
              <a:gd name="connsiteX4185" fmla="*/ 1554018 w 8366380"/>
              <a:gd name="connsiteY4185" fmla="*/ 3617531 h 5643804"/>
              <a:gd name="connsiteX4186" fmla="*/ 1534249 w 8366380"/>
              <a:gd name="connsiteY4186" fmla="*/ 3597763 h 5643804"/>
              <a:gd name="connsiteX4187" fmla="*/ 1514481 w 8366380"/>
              <a:gd name="connsiteY4187" fmla="*/ 3617531 h 5643804"/>
              <a:gd name="connsiteX4188" fmla="*/ 1534249 w 8366380"/>
              <a:gd name="connsiteY4188" fmla="*/ 3637300 h 5643804"/>
              <a:gd name="connsiteX4189" fmla="*/ 1341222 w 8366380"/>
              <a:gd name="connsiteY4189" fmla="*/ 3637300 h 5643804"/>
              <a:gd name="connsiteX4190" fmla="*/ 1360990 w 8366380"/>
              <a:gd name="connsiteY4190" fmla="*/ 3617531 h 5643804"/>
              <a:gd name="connsiteX4191" fmla="*/ 1341222 w 8366380"/>
              <a:gd name="connsiteY4191" fmla="*/ 3597763 h 5643804"/>
              <a:gd name="connsiteX4192" fmla="*/ 1321453 w 8366380"/>
              <a:gd name="connsiteY4192" fmla="*/ 3617531 h 5643804"/>
              <a:gd name="connsiteX4193" fmla="*/ 1341222 w 8366380"/>
              <a:gd name="connsiteY4193" fmla="*/ 3637300 h 5643804"/>
              <a:gd name="connsiteX4194" fmla="*/ 1148193 w 8366380"/>
              <a:gd name="connsiteY4194" fmla="*/ 3637300 h 5643804"/>
              <a:gd name="connsiteX4195" fmla="*/ 1167962 w 8366380"/>
              <a:gd name="connsiteY4195" fmla="*/ 3617531 h 5643804"/>
              <a:gd name="connsiteX4196" fmla="*/ 1148193 w 8366380"/>
              <a:gd name="connsiteY4196" fmla="*/ 3597763 h 5643804"/>
              <a:gd name="connsiteX4197" fmla="*/ 1128425 w 8366380"/>
              <a:gd name="connsiteY4197" fmla="*/ 3617531 h 5643804"/>
              <a:gd name="connsiteX4198" fmla="*/ 1148193 w 8366380"/>
              <a:gd name="connsiteY4198" fmla="*/ 3637300 h 5643804"/>
              <a:gd name="connsiteX4199" fmla="*/ 955166 w 8366380"/>
              <a:gd name="connsiteY4199" fmla="*/ 3637300 h 5643804"/>
              <a:gd name="connsiteX4200" fmla="*/ 974934 w 8366380"/>
              <a:gd name="connsiteY4200" fmla="*/ 3617531 h 5643804"/>
              <a:gd name="connsiteX4201" fmla="*/ 955166 w 8366380"/>
              <a:gd name="connsiteY4201" fmla="*/ 3597763 h 5643804"/>
              <a:gd name="connsiteX4202" fmla="*/ 935398 w 8366380"/>
              <a:gd name="connsiteY4202" fmla="*/ 3617531 h 5643804"/>
              <a:gd name="connsiteX4203" fmla="*/ 955166 w 8366380"/>
              <a:gd name="connsiteY4203" fmla="*/ 3637300 h 5643804"/>
              <a:gd name="connsiteX4204" fmla="*/ 762138 w 8366380"/>
              <a:gd name="connsiteY4204" fmla="*/ 3637300 h 5643804"/>
              <a:gd name="connsiteX4205" fmla="*/ 781907 w 8366380"/>
              <a:gd name="connsiteY4205" fmla="*/ 3617531 h 5643804"/>
              <a:gd name="connsiteX4206" fmla="*/ 762138 w 8366380"/>
              <a:gd name="connsiteY4206" fmla="*/ 3597763 h 5643804"/>
              <a:gd name="connsiteX4207" fmla="*/ 742370 w 8366380"/>
              <a:gd name="connsiteY4207" fmla="*/ 3617531 h 5643804"/>
              <a:gd name="connsiteX4208" fmla="*/ 762138 w 8366380"/>
              <a:gd name="connsiteY4208" fmla="*/ 3637300 h 5643804"/>
              <a:gd name="connsiteX4209" fmla="*/ 569111 w 8366380"/>
              <a:gd name="connsiteY4209" fmla="*/ 3637300 h 5643804"/>
              <a:gd name="connsiteX4210" fmla="*/ 588879 w 8366380"/>
              <a:gd name="connsiteY4210" fmla="*/ 3617531 h 5643804"/>
              <a:gd name="connsiteX4211" fmla="*/ 569111 w 8366380"/>
              <a:gd name="connsiteY4211" fmla="*/ 3597763 h 5643804"/>
              <a:gd name="connsiteX4212" fmla="*/ 549343 w 8366380"/>
              <a:gd name="connsiteY4212" fmla="*/ 3617531 h 5643804"/>
              <a:gd name="connsiteX4213" fmla="*/ 569111 w 8366380"/>
              <a:gd name="connsiteY4213" fmla="*/ 3637300 h 5643804"/>
              <a:gd name="connsiteX4214" fmla="*/ 376082 w 8366380"/>
              <a:gd name="connsiteY4214" fmla="*/ 3637300 h 5643804"/>
              <a:gd name="connsiteX4215" fmla="*/ 395851 w 8366380"/>
              <a:gd name="connsiteY4215" fmla="*/ 3617531 h 5643804"/>
              <a:gd name="connsiteX4216" fmla="*/ 376082 w 8366380"/>
              <a:gd name="connsiteY4216" fmla="*/ 3597763 h 5643804"/>
              <a:gd name="connsiteX4217" fmla="*/ 356314 w 8366380"/>
              <a:gd name="connsiteY4217" fmla="*/ 3617531 h 5643804"/>
              <a:gd name="connsiteX4218" fmla="*/ 376082 w 8366380"/>
              <a:gd name="connsiteY4218" fmla="*/ 3637300 h 5643804"/>
              <a:gd name="connsiteX4219" fmla="*/ 183055 w 8366380"/>
              <a:gd name="connsiteY4219" fmla="*/ 3637300 h 5643804"/>
              <a:gd name="connsiteX4220" fmla="*/ 202823 w 8366380"/>
              <a:gd name="connsiteY4220" fmla="*/ 3617531 h 5643804"/>
              <a:gd name="connsiteX4221" fmla="*/ 183055 w 8366380"/>
              <a:gd name="connsiteY4221" fmla="*/ 3597763 h 5643804"/>
              <a:gd name="connsiteX4222" fmla="*/ 163287 w 8366380"/>
              <a:gd name="connsiteY4222" fmla="*/ 3617531 h 5643804"/>
              <a:gd name="connsiteX4223" fmla="*/ 183055 w 8366380"/>
              <a:gd name="connsiteY4223" fmla="*/ 3637300 h 5643804"/>
              <a:gd name="connsiteX4224" fmla="*/ 0 w 8366380"/>
              <a:gd name="connsiteY4224" fmla="*/ 3830847 h 5643804"/>
              <a:gd name="connsiteX4225" fmla="*/ 4006 w 8366380"/>
              <a:gd name="connsiteY4225" fmla="*/ 3829188 h 5643804"/>
              <a:gd name="connsiteX4226" fmla="*/ 9796 w 8366380"/>
              <a:gd name="connsiteY4226" fmla="*/ 3815210 h 5643804"/>
              <a:gd name="connsiteX4227" fmla="*/ 4006 w 8366380"/>
              <a:gd name="connsiteY4227" fmla="*/ 3801232 h 5643804"/>
              <a:gd name="connsiteX4228" fmla="*/ 0 w 8366380"/>
              <a:gd name="connsiteY4228" fmla="*/ 3799573 h 5643804"/>
              <a:gd name="connsiteX4229" fmla="*/ 8349367 w 8366380"/>
              <a:gd name="connsiteY4229" fmla="*/ 3834978 h 5643804"/>
              <a:gd name="connsiteX4230" fmla="*/ 8363345 w 8366380"/>
              <a:gd name="connsiteY4230" fmla="*/ 3829188 h 5643804"/>
              <a:gd name="connsiteX4231" fmla="*/ 8366380 w 8366380"/>
              <a:gd name="connsiteY4231" fmla="*/ 3821861 h 5643804"/>
              <a:gd name="connsiteX4232" fmla="*/ 8366380 w 8366380"/>
              <a:gd name="connsiteY4232" fmla="*/ 3808559 h 5643804"/>
              <a:gd name="connsiteX4233" fmla="*/ 8363345 w 8366380"/>
              <a:gd name="connsiteY4233" fmla="*/ 3801232 h 5643804"/>
              <a:gd name="connsiteX4234" fmla="*/ 8349367 w 8366380"/>
              <a:gd name="connsiteY4234" fmla="*/ 3795442 h 5643804"/>
              <a:gd name="connsiteX4235" fmla="*/ 8329598 w 8366380"/>
              <a:gd name="connsiteY4235" fmla="*/ 3815210 h 5643804"/>
              <a:gd name="connsiteX4236" fmla="*/ 8349367 w 8366380"/>
              <a:gd name="connsiteY4236" fmla="*/ 3834978 h 5643804"/>
              <a:gd name="connsiteX4237" fmla="*/ 8156338 w 8366380"/>
              <a:gd name="connsiteY4237" fmla="*/ 3834978 h 5643804"/>
              <a:gd name="connsiteX4238" fmla="*/ 8176107 w 8366380"/>
              <a:gd name="connsiteY4238" fmla="*/ 3815210 h 5643804"/>
              <a:gd name="connsiteX4239" fmla="*/ 8156338 w 8366380"/>
              <a:gd name="connsiteY4239" fmla="*/ 3795442 h 5643804"/>
              <a:gd name="connsiteX4240" fmla="*/ 8136570 w 8366380"/>
              <a:gd name="connsiteY4240" fmla="*/ 3815210 h 5643804"/>
              <a:gd name="connsiteX4241" fmla="*/ 8156338 w 8366380"/>
              <a:gd name="connsiteY4241" fmla="*/ 3834978 h 5643804"/>
              <a:gd name="connsiteX4242" fmla="*/ 7963311 w 8366380"/>
              <a:gd name="connsiteY4242" fmla="*/ 3834978 h 5643804"/>
              <a:gd name="connsiteX4243" fmla="*/ 7983079 w 8366380"/>
              <a:gd name="connsiteY4243" fmla="*/ 3815210 h 5643804"/>
              <a:gd name="connsiteX4244" fmla="*/ 7963311 w 8366380"/>
              <a:gd name="connsiteY4244" fmla="*/ 3795442 h 5643804"/>
              <a:gd name="connsiteX4245" fmla="*/ 7943543 w 8366380"/>
              <a:gd name="connsiteY4245" fmla="*/ 3815210 h 5643804"/>
              <a:gd name="connsiteX4246" fmla="*/ 7963311 w 8366380"/>
              <a:gd name="connsiteY4246" fmla="*/ 3834978 h 5643804"/>
              <a:gd name="connsiteX4247" fmla="*/ 7770283 w 8366380"/>
              <a:gd name="connsiteY4247" fmla="*/ 3834978 h 5643804"/>
              <a:gd name="connsiteX4248" fmla="*/ 7790052 w 8366380"/>
              <a:gd name="connsiteY4248" fmla="*/ 3815210 h 5643804"/>
              <a:gd name="connsiteX4249" fmla="*/ 7770283 w 8366380"/>
              <a:gd name="connsiteY4249" fmla="*/ 3795442 h 5643804"/>
              <a:gd name="connsiteX4250" fmla="*/ 7750515 w 8366380"/>
              <a:gd name="connsiteY4250" fmla="*/ 3815210 h 5643804"/>
              <a:gd name="connsiteX4251" fmla="*/ 7770283 w 8366380"/>
              <a:gd name="connsiteY4251" fmla="*/ 3834978 h 5643804"/>
              <a:gd name="connsiteX4252" fmla="*/ 7577256 w 8366380"/>
              <a:gd name="connsiteY4252" fmla="*/ 3834978 h 5643804"/>
              <a:gd name="connsiteX4253" fmla="*/ 7597024 w 8366380"/>
              <a:gd name="connsiteY4253" fmla="*/ 3815210 h 5643804"/>
              <a:gd name="connsiteX4254" fmla="*/ 7577256 w 8366380"/>
              <a:gd name="connsiteY4254" fmla="*/ 3795442 h 5643804"/>
              <a:gd name="connsiteX4255" fmla="*/ 7557488 w 8366380"/>
              <a:gd name="connsiteY4255" fmla="*/ 3815210 h 5643804"/>
              <a:gd name="connsiteX4256" fmla="*/ 7577256 w 8366380"/>
              <a:gd name="connsiteY4256" fmla="*/ 3834978 h 5643804"/>
              <a:gd name="connsiteX4257" fmla="*/ 7384228 w 8366380"/>
              <a:gd name="connsiteY4257" fmla="*/ 3834978 h 5643804"/>
              <a:gd name="connsiteX4258" fmla="*/ 7403996 w 8366380"/>
              <a:gd name="connsiteY4258" fmla="*/ 3815210 h 5643804"/>
              <a:gd name="connsiteX4259" fmla="*/ 7384228 w 8366380"/>
              <a:gd name="connsiteY4259" fmla="*/ 3795442 h 5643804"/>
              <a:gd name="connsiteX4260" fmla="*/ 7364459 w 8366380"/>
              <a:gd name="connsiteY4260" fmla="*/ 3815210 h 5643804"/>
              <a:gd name="connsiteX4261" fmla="*/ 7384228 w 8366380"/>
              <a:gd name="connsiteY4261" fmla="*/ 3834978 h 5643804"/>
              <a:gd name="connsiteX4262" fmla="*/ 7191200 w 8366380"/>
              <a:gd name="connsiteY4262" fmla="*/ 3834978 h 5643804"/>
              <a:gd name="connsiteX4263" fmla="*/ 7210968 w 8366380"/>
              <a:gd name="connsiteY4263" fmla="*/ 3815210 h 5643804"/>
              <a:gd name="connsiteX4264" fmla="*/ 7191200 w 8366380"/>
              <a:gd name="connsiteY4264" fmla="*/ 3795442 h 5643804"/>
              <a:gd name="connsiteX4265" fmla="*/ 7171432 w 8366380"/>
              <a:gd name="connsiteY4265" fmla="*/ 3815210 h 5643804"/>
              <a:gd name="connsiteX4266" fmla="*/ 7191200 w 8366380"/>
              <a:gd name="connsiteY4266" fmla="*/ 3834978 h 5643804"/>
              <a:gd name="connsiteX4267" fmla="*/ 6998173 w 8366380"/>
              <a:gd name="connsiteY4267" fmla="*/ 3834978 h 5643804"/>
              <a:gd name="connsiteX4268" fmla="*/ 7017941 w 8366380"/>
              <a:gd name="connsiteY4268" fmla="*/ 3815210 h 5643804"/>
              <a:gd name="connsiteX4269" fmla="*/ 6998173 w 8366380"/>
              <a:gd name="connsiteY4269" fmla="*/ 3795442 h 5643804"/>
              <a:gd name="connsiteX4270" fmla="*/ 6978404 w 8366380"/>
              <a:gd name="connsiteY4270" fmla="*/ 3815210 h 5643804"/>
              <a:gd name="connsiteX4271" fmla="*/ 6998173 w 8366380"/>
              <a:gd name="connsiteY4271" fmla="*/ 3834978 h 5643804"/>
              <a:gd name="connsiteX4272" fmla="*/ 6805144 w 8366380"/>
              <a:gd name="connsiteY4272" fmla="*/ 3834978 h 5643804"/>
              <a:gd name="connsiteX4273" fmla="*/ 6824913 w 8366380"/>
              <a:gd name="connsiteY4273" fmla="*/ 3815210 h 5643804"/>
              <a:gd name="connsiteX4274" fmla="*/ 6805144 w 8366380"/>
              <a:gd name="connsiteY4274" fmla="*/ 3795442 h 5643804"/>
              <a:gd name="connsiteX4275" fmla="*/ 6785376 w 8366380"/>
              <a:gd name="connsiteY4275" fmla="*/ 3815210 h 5643804"/>
              <a:gd name="connsiteX4276" fmla="*/ 6805144 w 8366380"/>
              <a:gd name="connsiteY4276" fmla="*/ 3834978 h 5643804"/>
              <a:gd name="connsiteX4277" fmla="*/ 6612117 w 8366380"/>
              <a:gd name="connsiteY4277" fmla="*/ 3834978 h 5643804"/>
              <a:gd name="connsiteX4278" fmla="*/ 6631885 w 8366380"/>
              <a:gd name="connsiteY4278" fmla="*/ 3815210 h 5643804"/>
              <a:gd name="connsiteX4279" fmla="*/ 6612117 w 8366380"/>
              <a:gd name="connsiteY4279" fmla="*/ 3795442 h 5643804"/>
              <a:gd name="connsiteX4280" fmla="*/ 6592348 w 8366380"/>
              <a:gd name="connsiteY4280" fmla="*/ 3815210 h 5643804"/>
              <a:gd name="connsiteX4281" fmla="*/ 6612117 w 8366380"/>
              <a:gd name="connsiteY4281" fmla="*/ 3834978 h 5643804"/>
              <a:gd name="connsiteX4282" fmla="*/ 6403778 w 8366380"/>
              <a:gd name="connsiteY4282" fmla="*/ 3834978 h 5643804"/>
              <a:gd name="connsiteX4283" fmla="*/ 6423546 w 8366380"/>
              <a:gd name="connsiteY4283" fmla="*/ 3815210 h 5643804"/>
              <a:gd name="connsiteX4284" fmla="*/ 6403778 w 8366380"/>
              <a:gd name="connsiteY4284" fmla="*/ 3795442 h 5643804"/>
              <a:gd name="connsiteX4285" fmla="*/ 6384009 w 8366380"/>
              <a:gd name="connsiteY4285" fmla="*/ 3815210 h 5643804"/>
              <a:gd name="connsiteX4286" fmla="*/ 6403778 w 8366380"/>
              <a:gd name="connsiteY4286" fmla="*/ 3834978 h 5643804"/>
              <a:gd name="connsiteX4287" fmla="*/ 6210750 w 8366380"/>
              <a:gd name="connsiteY4287" fmla="*/ 3834978 h 5643804"/>
              <a:gd name="connsiteX4288" fmla="*/ 6230519 w 8366380"/>
              <a:gd name="connsiteY4288" fmla="*/ 3815210 h 5643804"/>
              <a:gd name="connsiteX4289" fmla="*/ 6210750 w 8366380"/>
              <a:gd name="connsiteY4289" fmla="*/ 3795442 h 5643804"/>
              <a:gd name="connsiteX4290" fmla="*/ 6190982 w 8366380"/>
              <a:gd name="connsiteY4290" fmla="*/ 3815210 h 5643804"/>
              <a:gd name="connsiteX4291" fmla="*/ 6210750 w 8366380"/>
              <a:gd name="connsiteY4291" fmla="*/ 3834978 h 5643804"/>
              <a:gd name="connsiteX4292" fmla="*/ 6017723 w 8366380"/>
              <a:gd name="connsiteY4292" fmla="*/ 3834978 h 5643804"/>
              <a:gd name="connsiteX4293" fmla="*/ 6037491 w 8366380"/>
              <a:gd name="connsiteY4293" fmla="*/ 3815210 h 5643804"/>
              <a:gd name="connsiteX4294" fmla="*/ 6017723 w 8366380"/>
              <a:gd name="connsiteY4294" fmla="*/ 3795442 h 5643804"/>
              <a:gd name="connsiteX4295" fmla="*/ 5997954 w 8366380"/>
              <a:gd name="connsiteY4295" fmla="*/ 3815210 h 5643804"/>
              <a:gd name="connsiteX4296" fmla="*/ 6017723 w 8366380"/>
              <a:gd name="connsiteY4296" fmla="*/ 3834978 h 5643804"/>
              <a:gd name="connsiteX4297" fmla="*/ 5824694 w 8366380"/>
              <a:gd name="connsiteY4297" fmla="*/ 3834978 h 5643804"/>
              <a:gd name="connsiteX4298" fmla="*/ 5844463 w 8366380"/>
              <a:gd name="connsiteY4298" fmla="*/ 3815210 h 5643804"/>
              <a:gd name="connsiteX4299" fmla="*/ 5824694 w 8366380"/>
              <a:gd name="connsiteY4299" fmla="*/ 3795442 h 5643804"/>
              <a:gd name="connsiteX4300" fmla="*/ 5804926 w 8366380"/>
              <a:gd name="connsiteY4300" fmla="*/ 3815210 h 5643804"/>
              <a:gd name="connsiteX4301" fmla="*/ 5824694 w 8366380"/>
              <a:gd name="connsiteY4301" fmla="*/ 3834978 h 5643804"/>
              <a:gd name="connsiteX4302" fmla="*/ 5631667 w 8366380"/>
              <a:gd name="connsiteY4302" fmla="*/ 3834978 h 5643804"/>
              <a:gd name="connsiteX4303" fmla="*/ 5651435 w 8366380"/>
              <a:gd name="connsiteY4303" fmla="*/ 3815210 h 5643804"/>
              <a:gd name="connsiteX4304" fmla="*/ 5631667 w 8366380"/>
              <a:gd name="connsiteY4304" fmla="*/ 3795442 h 5643804"/>
              <a:gd name="connsiteX4305" fmla="*/ 5611899 w 8366380"/>
              <a:gd name="connsiteY4305" fmla="*/ 3815210 h 5643804"/>
              <a:gd name="connsiteX4306" fmla="*/ 5631667 w 8366380"/>
              <a:gd name="connsiteY4306" fmla="*/ 3834978 h 5643804"/>
              <a:gd name="connsiteX4307" fmla="*/ 5438639 w 8366380"/>
              <a:gd name="connsiteY4307" fmla="*/ 3834978 h 5643804"/>
              <a:gd name="connsiteX4308" fmla="*/ 5458408 w 8366380"/>
              <a:gd name="connsiteY4308" fmla="*/ 3815210 h 5643804"/>
              <a:gd name="connsiteX4309" fmla="*/ 5438639 w 8366380"/>
              <a:gd name="connsiteY4309" fmla="*/ 3795442 h 5643804"/>
              <a:gd name="connsiteX4310" fmla="*/ 5418871 w 8366380"/>
              <a:gd name="connsiteY4310" fmla="*/ 3815210 h 5643804"/>
              <a:gd name="connsiteX4311" fmla="*/ 5438639 w 8366380"/>
              <a:gd name="connsiteY4311" fmla="*/ 3834978 h 5643804"/>
              <a:gd name="connsiteX4312" fmla="*/ 5245612 w 8366380"/>
              <a:gd name="connsiteY4312" fmla="*/ 3834978 h 5643804"/>
              <a:gd name="connsiteX4313" fmla="*/ 5265380 w 8366380"/>
              <a:gd name="connsiteY4313" fmla="*/ 3815210 h 5643804"/>
              <a:gd name="connsiteX4314" fmla="*/ 5245612 w 8366380"/>
              <a:gd name="connsiteY4314" fmla="*/ 3795442 h 5643804"/>
              <a:gd name="connsiteX4315" fmla="*/ 5225843 w 8366380"/>
              <a:gd name="connsiteY4315" fmla="*/ 3815210 h 5643804"/>
              <a:gd name="connsiteX4316" fmla="*/ 5245612 w 8366380"/>
              <a:gd name="connsiteY4316" fmla="*/ 3834978 h 5643804"/>
              <a:gd name="connsiteX4317" fmla="*/ 5052584 w 8366380"/>
              <a:gd name="connsiteY4317" fmla="*/ 3834978 h 5643804"/>
              <a:gd name="connsiteX4318" fmla="*/ 5072353 w 8366380"/>
              <a:gd name="connsiteY4318" fmla="*/ 3815210 h 5643804"/>
              <a:gd name="connsiteX4319" fmla="*/ 5052584 w 8366380"/>
              <a:gd name="connsiteY4319" fmla="*/ 3795442 h 5643804"/>
              <a:gd name="connsiteX4320" fmla="*/ 5032815 w 8366380"/>
              <a:gd name="connsiteY4320" fmla="*/ 3815210 h 5643804"/>
              <a:gd name="connsiteX4321" fmla="*/ 5052584 w 8366380"/>
              <a:gd name="connsiteY4321" fmla="*/ 3834978 h 5643804"/>
              <a:gd name="connsiteX4322" fmla="*/ 4859557 w 8366380"/>
              <a:gd name="connsiteY4322" fmla="*/ 3834978 h 5643804"/>
              <a:gd name="connsiteX4323" fmla="*/ 4879324 w 8366380"/>
              <a:gd name="connsiteY4323" fmla="*/ 3815210 h 5643804"/>
              <a:gd name="connsiteX4324" fmla="*/ 4859557 w 8366380"/>
              <a:gd name="connsiteY4324" fmla="*/ 3795442 h 5643804"/>
              <a:gd name="connsiteX4325" fmla="*/ 4839789 w 8366380"/>
              <a:gd name="connsiteY4325" fmla="*/ 3815210 h 5643804"/>
              <a:gd name="connsiteX4326" fmla="*/ 4859557 w 8366380"/>
              <a:gd name="connsiteY4326" fmla="*/ 3834978 h 5643804"/>
              <a:gd name="connsiteX4327" fmla="*/ 4666528 w 8366380"/>
              <a:gd name="connsiteY4327" fmla="*/ 3834978 h 5643804"/>
              <a:gd name="connsiteX4328" fmla="*/ 4686297 w 8366380"/>
              <a:gd name="connsiteY4328" fmla="*/ 3815210 h 5643804"/>
              <a:gd name="connsiteX4329" fmla="*/ 4666528 w 8366380"/>
              <a:gd name="connsiteY4329" fmla="*/ 3795442 h 5643804"/>
              <a:gd name="connsiteX4330" fmla="*/ 4646761 w 8366380"/>
              <a:gd name="connsiteY4330" fmla="*/ 3815210 h 5643804"/>
              <a:gd name="connsiteX4331" fmla="*/ 4666528 w 8366380"/>
              <a:gd name="connsiteY4331" fmla="*/ 3834978 h 5643804"/>
              <a:gd name="connsiteX4332" fmla="*/ 4473501 w 8366380"/>
              <a:gd name="connsiteY4332" fmla="*/ 3834978 h 5643804"/>
              <a:gd name="connsiteX4333" fmla="*/ 4493269 w 8366380"/>
              <a:gd name="connsiteY4333" fmla="*/ 3815210 h 5643804"/>
              <a:gd name="connsiteX4334" fmla="*/ 4473501 w 8366380"/>
              <a:gd name="connsiteY4334" fmla="*/ 3795442 h 5643804"/>
              <a:gd name="connsiteX4335" fmla="*/ 4453732 w 8366380"/>
              <a:gd name="connsiteY4335" fmla="*/ 3815210 h 5643804"/>
              <a:gd name="connsiteX4336" fmla="*/ 4473501 w 8366380"/>
              <a:gd name="connsiteY4336" fmla="*/ 3834978 h 5643804"/>
              <a:gd name="connsiteX4337" fmla="*/ 4280474 w 8366380"/>
              <a:gd name="connsiteY4337" fmla="*/ 3834978 h 5643804"/>
              <a:gd name="connsiteX4338" fmla="*/ 4300242 w 8366380"/>
              <a:gd name="connsiteY4338" fmla="*/ 3815210 h 5643804"/>
              <a:gd name="connsiteX4339" fmla="*/ 4280474 w 8366380"/>
              <a:gd name="connsiteY4339" fmla="*/ 3795442 h 5643804"/>
              <a:gd name="connsiteX4340" fmla="*/ 4260705 w 8366380"/>
              <a:gd name="connsiteY4340" fmla="*/ 3815210 h 5643804"/>
              <a:gd name="connsiteX4341" fmla="*/ 4280474 w 8366380"/>
              <a:gd name="connsiteY4341" fmla="*/ 3834978 h 5643804"/>
              <a:gd name="connsiteX4342" fmla="*/ 4058922 w 8366380"/>
              <a:gd name="connsiteY4342" fmla="*/ 3834978 h 5643804"/>
              <a:gd name="connsiteX4343" fmla="*/ 4078690 w 8366380"/>
              <a:gd name="connsiteY4343" fmla="*/ 3815210 h 5643804"/>
              <a:gd name="connsiteX4344" fmla="*/ 4058922 w 8366380"/>
              <a:gd name="connsiteY4344" fmla="*/ 3795442 h 5643804"/>
              <a:gd name="connsiteX4345" fmla="*/ 4039153 w 8366380"/>
              <a:gd name="connsiteY4345" fmla="*/ 3815210 h 5643804"/>
              <a:gd name="connsiteX4346" fmla="*/ 4058922 w 8366380"/>
              <a:gd name="connsiteY4346" fmla="*/ 3834978 h 5643804"/>
              <a:gd name="connsiteX4347" fmla="*/ 3865894 w 8366380"/>
              <a:gd name="connsiteY4347" fmla="*/ 3834978 h 5643804"/>
              <a:gd name="connsiteX4348" fmla="*/ 3885662 w 8366380"/>
              <a:gd name="connsiteY4348" fmla="*/ 3815210 h 5643804"/>
              <a:gd name="connsiteX4349" fmla="*/ 3865894 w 8366380"/>
              <a:gd name="connsiteY4349" fmla="*/ 3795442 h 5643804"/>
              <a:gd name="connsiteX4350" fmla="*/ 3846126 w 8366380"/>
              <a:gd name="connsiteY4350" fmla="*/ 3815210 h 5643804"/>
              <a:gd name="connsiteX4351" fmla="*/ 3865894 w 8366380"/>
              <a:gd name="connsiteY4351" fmla="*/ 3834978 h 5643804"/>
              <a:gd name="connsiteX4352" fmla="*/ 3672866 w 8366380"/>
              <a:gd name="connsiteY4352" fmla="*/ 3834978 h 5643804"/>
              <a:gd name="connsiteX4353" fmla="*/ 3692634 w 8366380"/>
              <a:gd name="connsiteY4353" fmla="*/ 3815210 h 5643804"/>
              <a:gd name="connsiteX4354" fmla="*/ 3672866 w 8366380"/>
              <a:gd name="connsiteY4354" fmla="*/ 3795442 h 5643804"/>
              <a:gd name="connsiteX4355" fmla="*/ 3653098 w 8366380"/>
              <a:gd name="connsiteY4355" fmla="*/ 3815210 h 5643804"/>
              <a:gd name="connsiteX4356" fmla="*/ 3672866 w 8366380"/>
              <a:gd name="connsiteY4356" fmla="*/ 3834978 h 5643804"/>
              <a:gd name="connsiteX4357" fmla="*/ 3479838 w 8366380"/>
              <a:gd name="connsiteY4357" fmla="*/ 3834978 h 5643804"/>
              <a:gd name="connsiteX4358" fmla="*/ 3499606 w 8366380"/>
              <a:gd name="connsiteY4358" fmla="*/ 3815210 h 5643804"/>
              <a:gd name="connsiteX4359" fmla="*/ 3479838 w 8366380"/>
              <a:gd name="connsiteY4359" fmla="*/ 3795442 h 5643804"/>
              <a:gd name="connsiteX4360" fmla="*/ 3460069 w 8366380"/>
              <a:gd name="connsiteY4360" fmla="*/ 3815210 h 5643804"/>
              <a:gd name="connsiteX4361" fmla="*/ 3479838 w 8366380"/>
              <a:gd name="connsiteY4361" fmla="*/ 3834978 h 5643804"/>
              <a:gd name="connsiteX4362" fmla="*/ 3286810 w 8366380"/>
              <a:gd name="connsiteY4362" fmla="*/ 3834978 h 5643804"/>
              <a:gd name="connsiteX4363" fmla="*/ 3306579 w 8366380"/>
              <a:gd name="connsiteY4363" fmla="*/ 3815210 h 5643804"/>
              <a:gd name="connsiteX4364" fmla="*/ 3286810 w 8366380"/>
              <a:gd name="connsiteY4364" fmla="*/ 3795442 h 5643804"/>
              <a:gd name="connsiteX4365" fmla="*/ 3267042 w 8366380"/>
              <a:gd name="connsiteY4365" fmla="*/ 3815210 h 5643804"/>
              <a:gd name="connsiteX4366" fmla="*/ 3286810 w 8366380"/>
              <a:gd name="connsiteY4366" fmla="*/ 3834978 h 5643804"/>
              <a:gd name="connsiteX4367" fmla="*/ 3093783 w 8366380"/>
              <a:gd name="connsiteY4367" fmla="*/ 3834978 h 5643804"/>
              <a:gd name="connsiteX4368" fmla="*/ 3113551 w 8366380"/>
              <a:gd name="connsiteY4368" fmla="*/ 3815210 h 5643804"/>
              <a:gd name="connsiteX4369" fmla="*/ 3093783 w 8366380"/>
              <a:gd name="connsiteY4369" fmla="*/ 3795442 h 5643804"/>
              <a:gd name="connsiteX4370" fmla="*/ 3074014 w 8366380"/>
              <a:gd name="connsiteY4370" fmla="*/ 3815210 h 5643804"/>
              <a:gd name="connsiteX4371" fmla="*/ 3093783 w 8366380"/>
              <a:gd name="connsiteY4371" fmla="*/ 3834978 h 5643804"/>
              <a:gd name="connsiteX4372" fmla="*/ 2900755 w 8366380"/>
              <a:gd name="connsiteY4372" fmla="*/ 3834978 h 5643804"/>
              <a:gd name="connsiteX4373" fmla="*/ 2920524 w 8366380"/>
              <a:gd name="connsiteY4373" fmla="*/ 3815210 h 5643804"/>
              <a:gd name="connsiteX4374" fmla="*/ 2900755 w 8366380"/>
              <a:gd name="connsiteY4374" fmla="*/ 3795442 h 5643804"/>
              <a:gd name="connsiteX4375" fmla="*/ 2880987 w 8366380"/>
              <a:gd name="connsiteY4375" fmla="*/ 3815210 h 5643804"/>
              <a:gd name="connsiteX4376" fmla="*/ 2900755 w 8366380"/>
              <a:gd name="connsiteY4376" fmla="*/ 3834978 h 5643804"/>
              <a:gd name="connsiteX4377" fmla="*/ 2707727 w 8366380"/>
              <a:gd name="connsiteY4377" fmla="*/ 3834978 h 5643804"/>
              <a:gd name="connsiteX4378" fmla="*/ 2727495 w 8366380"/>
              <a:gd name="connsiteY4378" fmla="*/ 3815210 h 5643804"/>
              <a:gd name="connsiteX4379" fmla="*/ 2707727 w 8366380"/>
              <a:gd name="connsiteY4379" fmla="*/ 3795442 h 5643804"/>
              <a:gd name="connsiteX4380" fmla="*/ 2687958 w 8366380"/>
              <a:gd name="connsiteY4380" fmla="*/ 3815210 h 5643804"/>
              <a:gd name="connsiteX4381" fmla="*/ 2707727 w 8366380"/>
              <a:gd name="connsiteY4381" fmla="*/ 3834978 h 5643804"/>
              <a:gd name="connsiteX4382" fmla="*/ 2514699 w 8366380"/>
              <a:gd name="connsiteY4382" fmla="*/ 3834978 h 5643804"/>
              <a:gd name="connsiteX4383" fmla="*/ 2534468 w 8366380"/>
              <a:gd name="connsiteY4383" fmla="*/ 3815210 h 5643804"/>
              <a:gd name="connsiteX4384" fmla="*/ 2514699 w 8366380"/>
              <a:gd name="connsiteY4384" fmla="*/ 3795442 h 5643804"/>
              <a:gd name="connsiteX4385" fmla="*/ 2494931 w 8366380"/>
              <a:gd name="connsiteY4385" fmla="*/ 3815210 h 5643804"/>
              <a:gd name="connsiteX4386" fmla="*/ 2514699 w 8366380"/>
              <a:gd name="connsiteY4386" fmla="*/ 3834978 h 5643804"/>
              <a:gd name="connsiteX4387" fmla="*/ 2321672 w 8366380"/>
              <a:gd name="connsiteY4387" fmla="*/ 3834978 h 5643804"/>
              <a:gd name="connsiteX4388" fmla="*/ 2341440 w 8366380"/>
              <a:gd name="connsiteY4388" fmla="*/ 3815210 h 5643804"/>
              <a:gd name="connsiteX4389" fmla="*/ 2321672 w 8366380"/>
              <a:gd name="connsiteY4389" fmla="*/ 3795442 h 5643804"/>
              <a:gd name="connsiteX4390" fmla="*/ 2301903 w 8366380"/>
              <a:gd name="connsiteY4390" fmla="*/ 3815210 h 5643804"/>
              <a:gd name="connsiteX4391" fmla="*/ 2321672 w 8366380"/>
              <a:gd name="connsiteY4391" fmla="*/ 3834978 h 5643804"/>
              <a:gd name="connsiteX4392" fmla="*/ 2128643 w 8366380"/>
              <a:gd name="connsiteY4392" fmla="*/ 3834978 h 5643804"/>
              <a:gd name="connsiteX4393" fmla="*/ 2148412 w 8366380"/>
              <a:gd name="connsiteY4393" fmla="*/ 3815210 h 5643804"/>
              <a:gd name="connsiteX4394" fmla="*/ 2128643 w 8366380"/>
              <a:gd name="connsiteY4394" fmla="*/ 3795442 h 5643804"/>
              <a:gd name="connsiteX4395" fmla="*/ 2108875 w 8366380"/>
              <a:gd name="connsiteY4395" fmla="*/ 3815210 h 5643804"/>
              <a:gd name="connsiteX4396" fmla="*/ 2128643 w 8366380"/>
              <a:gd name="connsiteY4396" fmla="*/ 3834978 h 5643804"/>
              <a:gd name="connsiteX4397" fmla="*/ 1935616 w 8366380"/>
              <a:gd name="connsiteY4397" fmla="*/ 3834978 h 5643804"/>
              <a:gd name="connsiteX4398" fmla="*/ 1955384 w 8366380"/>
              <a:gd name="connsiteY4398" fmla="*/ 3815210 h 5643804"/>
              <a:gd name="connsiteX4399" fmla="*/ 1935616 w 8366380"/>
              <a:gd name="connsiteY4399" fmla="*/ 3795442 h 5643804"/>
              <a:gd name="connsiteX4400" fmla="*/ 1915848 w 8366380"/>
              <a:gd name="connsiteY4400" fmla="*/ 3815210 h 5643804"/>
              <a:gd name="connsiteX4401" fmla="*/ 1935616 w 8366380"/>
              <a:gd name="connsiteY4401" fmla="*/ 3834978 h 5643804"/>
              <a:gd name="connsiteX4402" fmla="*/ 1727277 w 8366380"/>
              <a:gd name="connsiteY4402" fmla="*/ 3834978 h 5643804"/>
              <a:gd name="connsiteX4403" fmla="*/ 1747045 w 8366380"/>
              <a:gd name="connsiteY4403" fmla="*/ 3815210 h 5643804"/>
              <a:gd name="connsiteX4404" fmla="*/ 1727277 w 8366380"/>
              <a:gd name="connsiteY4404" fmla="*/ 3795442 h 5643804"/>
              <a:gd name="connsiteX4405" fmla="*/ 1707508 w 8366380"/>
              <a:gd name="connsiteY4405" fmla="*/ 3815210 h 5643804"/>
              <a:gd name="connsiteX4406" fmla="*/ 1727277 w 8366380"/>
              <a:gd name="connsiteY4406" fmla="*/ 3834978 h 5643804"/>
              <a:gd name="connsiteX4407" fmla="*/ 1534249 w 8366380"/>
              <a:gd name="connsiteY4407" fmla="*/ 3834978 h 5643804"/>
              <a:gd name="connsiteX4408" fmla="*/ 1554018 w 8366380"/>
              <a:gd name="connsiteY4408" fmla="*/ 3815210 h 5643804"/>
              <a:gd name="connsiteX4409" fmla="*/ 1534249 w 8366380"/>
              <a:gd name="connsiteY4409" fmla="*/ 3795442 h 5643804"/>
              <a:gd name="connsiteX4410" fmla="*/ 1514481 w 8366380"/>
              <a:gd name="connsiteY4410" fmla="*/ 3815210 h 5643804"/>
              <a:gd name="connsiteX4411" fmla="*/ 1534249 w 8366380"/>
              <a:gd name="connsiteY4411" fmla="*/ 3834978 h 5643804"/>
              <a:gd name="connsiteX4412" fmla="*/ 1341222 w 8366380"/>
              <a:gd name="connsiteY4412" fmla="*/ 3834978 h 5643804"/>
              <a:gd name="connsiteX4413" fmla="*/ 1360990 w 8366380"/>
              <a:gd name="connsiteY4413" fmla="*/ 3815210 h 5643804"/>
              <a:gd name="connsiteX4414" fmla="*/ 1341222 w 8366380"/>
              <a:gd name="connsiteY4414" fmla="*/ 3795442 h 5643804"/>
              <a:gd name="connsiteX4415" fmla="*/ 1321453 w 8366380"/>
              <a:gd name="connsiteY4415" fmla="*/ 3815210 h 5643804"/>
              <a:gd name="connsiteX4416" fmla="*/ 1341222 w 8366380"/>
              <a:gd name="connsiteY4416" fmla="*/ 3834978 h 5643804"/>
              <a:gd name="connsiteX4417" fmla="*/ 1148193 w 8366380"/>
              <a:gd name="connsiteY4417" fmla="*/ 3834978 h 5643804"/>
              <a:gd name="connsiteX4418" fmla="*/ 1167962 w 8366380"/>
              <a:gd name="connsiteY4418" fmla="*/ 3815210 h 5643804"/>
              <a:gd name="connsiteX4419" fmla="*/ 1148193 w 8366380"/>
              <a:gd name="connsiteY4419" fmla="*/ 3795442 h 5643804"/>
              <a:gd name="connsiteX4420" fmla="*/ 1128425 w 8366380"/>
              <a:gd name="connsiteY4420" fmla="*/ 3815210 h 5643804"/>
              <a:gd name="connsiteX4421" fmla="*/ 1148193 w 8366380"/>
              <a:gd name="connsiteY4421" fmla="*/ 3834978 h 5643804"/>
              <a:gd name="connsiteX4422" fmla="*/ 955166 w 8366380"/>
              <a:gd name="connsiteY4422" fmla="*/ 3834978 h 5643804"/>
              <a:gd name="connsiteX4423" fmla="*/ 974934 w 8366380"/>
              <a:gd name="connsiteY4423" fmla="*/ 3815210 h 5643804"/>
              <a:gd name="connsiteX4424" fmla="*/ 955166 w 8366380"/>
              <a:gd name="connsiteY4424" fmla="*/ 3795442 h 5643804"/>
              <a:gd name="connsiteX4425" fmla="*/ 935398 w 8366380"/>
              <a:gd name="connsiteY4425" fmla="*/ 3815210 h 5643804"/>
              <a:gd name="connsiteX4426" fmla="*/ 955166 w 8366380"/>
              <a:gd name="connsiteY4426" fmla="*/ 3834978 h 5643804"/>
              <a:gd name="connsiteX4427" fmla="*/ 762138 w 8366380"/>
              <a:gd name="connsiteY4427" fmla="*/ 3834978 h 5643804"/>
              <a:gd name="connsiteX4428" fmla="*/ 781907 w 8366380"/>
              <a:gd name="connsiteY4428" fmla="*/ 3815210 h 5643804"/>
              <a:gd name="connsiteX4429" fmla="*/ 762138 w 8366380"/>
              <a:gd name="connsiteY4429" fmla="*/ 3795442 h 5643804"/>
              <a:gd name="connsiteX4430" fmla="*/ 742370 w 8366380"/>
              <a:gd name="connsiteY4430" fmla="*/ 3815210 h 5643804"/>
              <a:gd name="connsiteX4431" fmla="*/ 762138 w 8366380"/>
              <a:gd name="connsiteY4431" fmla="*/ 3834978 h 5643804"/>
              <a:gd name="connsiteX4432" fmla="*/ 569111 w 8366380"/>
              <a:gd name="connsiteY4432" fmla="*/ 3834978 h 5643804"/>
              <a:gd name="connsiteX4433" fmla="*/ 588879 w 8366380"/>
              <a:gd name="connsiteY4433" fmla="*/ 3815210 h 5643804"/>
              <a:gd name="connsiteX4434" fmla="*/ 569111 w 8366380"/>
              <a:gd name="connsiteY4434" fmla="*/ 3795442 h 5643804"/>
              <a:gd name="connsiteX4435" fmla="*/ 549343 w 8366380"/>
              <a:gd name="connsiteY4435" fmla="*/ 3815210 h 5643804"/>
              <a:gd name="connsiteX4436" fmla="*/ 569111 w 8366380"/>
              <a:gd name="connsiteY4436" fmla="*/ 3834978 h 5643804"/>
              <a:gd name="connsiteX4437" fmla="*/ 376082 w 8366380"/>
              <a:gd name="connsiteY4437" fmla="*/ 3834978 h 5643804"/>
              <a:gd name="connsiteX4438" fmla="*/ 395851 w 8366380"/>
              <a:gd name="connsiteY4438" fmla="*/ 3815210 h 5643804"/>
              <a:gd name="connsiteX4439" fmla="*/ 376082 w 8366380"/>
              <a:gd name="connsiteY4439" fmla="*/ 3795442 h 5643804"/>
              <a:gd name="connsiteX4440" fmla="*/ 356314 w 8366380"/>
              <a:gd name="connsiteY4440" fmla="*/ 3815210 h 5643804"/>
              <a:gd name="connsiteX4441" fmla="*/ 376082 w 8366380"/>
              <a:gd name="connsiteY4441" fmla="*/ 3834978 h 5643804"/>
              <a:gd name="connsiteX4442" fmla="*/ 183055 w 8366380"/>
              <a:gd name="connsiteY4442" fmla="*/ 3834978 h 5643804"/>
              <a:gd name="connsiteX4443" fmla="*/ 202823 w 8366380"/>
              <a:gd name="connsiteY4443" fmla="*/ 3815210 h 5643804"/>
              <a:gd name="connsiteX4444" fmla="*/ 183055 w 8366380"/>
              <a:gd name="connsiteY4444" fmla="*/ 3795442 h 5643804"/>
              <a:gd name="connsiteX4445" fmla="*/ 163287 w 8366380"/>
              <a:gd name="connsiteY4445" fmla="*/ 3815210 h 5643804"/>
              <a:gd name="connsiteX4446" fmla="*/ 183055 w 8366380"/>
              <a:gd name="connsiteY4446" fmla="*/ 3834978 h 5643804"/>
              <a:gd name="connsiteX4447" fmla="*/ 0 w 8366380"/>
              <a:gd name="connsiteY4447" fmla="*/ 4028526 h 5643804"/>
              <a:gd name="connsiteX4448" fmla="*/ 4006 w 8366380"/>
              <a:gd name="connsiteY4448" fmla="*/ 4026867 h 5643804"/>
              <a:gd name="connsiteX4449" fmla="*/ 9796 w 8366380"/>
              <a:gd name="connsiteY4449" fmla="*/ 4012889 h 5643804"/>
              <a:gd name="connsiteX4450" fmla="*/ 4006 w 8366380"/>
              <a:gd name="connsiteY4450" fmla="*/ 3998911 h 5643804"/>
              <a:gd name="connsiteX4451" fmla="*/ 0 w 8366380"/>
              <a:gd name="connsiteY4451" fmla="*/ 3997252 h 5643804"/>
              <a:gd name="connsiteX4452" fmla="*/ 8349367 w 8366380"/>
              <a:gd name="connsiteY4452" fmla="*/ 4032657 h 5643804"/>
              <a:gd name="connsiteX4453" fmla="*/ 8363345 w 8366380"/>
              <a:gd name="connsiteY4453" fmla="*/ 4026867 h 5643804"/>
              <a:gd name="connsiteX4454" fmla="*/ 8366380 w 8366380"/>
              <a:gd name="connsiteY4454" fmla="*/ 4019540 h 5643804"/>
              <a:gd name="connsiteX4455" fmla="*/ 8366380 w 8366380"/>
              <a:gd name="connsiteY4455" fmla="*/ 4006238 h 5643804"/>
              <a:gd name="connsiteX4456" fmla="*/ 8363345 w 8366380"/>
              <a:gd name="connsiteY4456" fmla="*/ 3998911 h 5643804"/>
              <a:gd name="connsiteX4457" fmla="*/ 8349367 w 8366380"/>
              <a:gd name="connsiteY4457" fmla="*/ 3993121 h 5643804"/>
              <a:gd name="connsiteX4458" fmla="*/ 8329598 w 8366380"/>
              <a:gd name="connsiteY4458" fmla="*/ 4012889 h 5643804"/>
              <a:gd name="connsiteX4459" fmla="*/ 8349367 w 8366380"/>
              <a:gd name="connsiteY4459" fmla="*/ 4032657 h 5643804"/>
              <a:gd name="connsiteX4460" fmla="*/ 8156338 w 8366380"/>
              <a:gd name="connsiteY4460" fmla="*/ 4032657 h 5643804"/>
              <a:gd name="connsiteX4461" fmla="*/ 8176107 w 8366380"/>
              <a:gd name="connsiteY4461" fmla="*/ 4012889 h 5643804"/>
              <a:gd name="connsiteX4462" fmla="*/ 8156338 w 8366380"/>
              <a:gd name="connsiteY4462" fmla="*/ 3993121 h 5643804"/>
              <a:gd name="connsiteX4463" fmla="*/ 8136570 w 8366380"/>
              <a:gd name="connsiteY4463" fmla="*/ 4012889 h 5643804"/>
              <a:gd name="connsiteX4464" fmla="*/ 8156338 w 8366380"/>
              <a:gd name="connsiteY4464" fmla="*/ 4032657 h 5643804"/>
              <a:gd name="connsiteX4465" fmla="*/ 7963311 w 8366380"/>
              <a:gd name="connsiteY4465" fmla="*/ 4032657 h 5643804"/>
              <a:gd name="connsiteX4466" fmla="*/ 7983079 w 8366380"/>
              <a:gd name="connsiteY4466" fmla="*/ 4012889 h 5643804"/>
              <a:gd name="connsiteX4467" fmla="*/ 7963311 w 8366380"/>
              <a:gd name="connsiteY4467" fmla="*/ 3993121 h 5643804"/>
              <a:gd name="connsiteX4468" fmla="*/ 7943543 w 8366380"/>
              <a:gd name="connsiteY4468" fmla="*/ 4012889 h 5643804"/>
              <a:gd name="connsiteX4469" fmla="*/ 7963311 w 8366380"/>
              <a:gd name="connsiteY4469" fmla="*/ 4032657 h 5643804"/>
              <a:gd name="connsiteX4470" fmla="*/ 7770283 w 8366380"/>
              <a:gd name="connsiteY4470" fmla="*/ 4032657 h 5643804"/>
              <a:gd name="connsiteX4471" fmla="*/ 7790052 w 8366380"/>
              <a:gd name="connsiteY4471" fmla="*/ 4012889 h 5643804"/>
              <a:gd name="connsiteX4472" fmla="*/ 7770283 w 8366380"/>
              <a:gd name="connsiteY4472" fmla="*/ 3993121 h 5643804"/>
              <a:gd name="connsiteX4473" fmla="*/ 7750515 w 8366380"/>
              <a:gd name="connsiteY4473" fmla="*/ 4012889 h 5643804"/>
              <a:gd name="connsiteX4474" fmla="*/ 7770283 w 8366380"/>
              <a:gd name="connsiteY4474" fmla="*/ 4032657 h 5643804"/>
              <a:gd name="connsiteX4475" fmla="*/ 7577256 w 8366380"/>
              <a:gd name="connsiteY4475" fmla="*/ 4032657 h 5643804"/>
              <a:gd name="connsiteX4476" fmla="*/ 7597024 w 8366380"/>
              <a:gd name="connsiteY4476" fmla="*/ 4012889 h 5643804"/>
              <a:gd name="connsiteX4477" fmla="*/ 7577256 w 8366380"/>
              <a:gd name="connsiteY4477" fmla="*/ 3993121 h 5643804"/>
              <a:gd name="connsiteX4478" fmla="*/ 7557488 w 8366380"/>
              <a:gd name="connsiteY4478" fmla="*/ 4012889 h 5643804"/>
              <a:gd name="connsiteX4479" fmla="*/ 7577256 w 8366380"/>
              <a:gd name="connsiteY4479" fmla="*/ 4032657 h 5643804"/>
              <a:gd name="connsiteX4480" fmla="*/ 7384228 w 8366380"/>
              <a:gd name="connsiteY4480" fmla="*/ 4032657 h 5643804"/>
              <a:gd name="connsiteX4481" fmla="*/ 7403996 w 8366380"/>
              <a:gd name="connsiteY4481" fmla="*/ 4012889 h 5643804"/>
              <a:gd name="connsiteX4482" fmla="*/ 7384228 w 8366380"/>
              <a:gd name="connsiteY4482" fmla="*/ 3993121 h 5643804"/>
              <a:gd name="connsiteX4483" fmla="*/ 7364459 w 8366380"/>
              <a:gd name="connsiteY4483" fmla="*/ 4012889 h 5643804"/>
              <a:gd name="connsiteX4484" fmla="*/ 7384228 w 8366380"/>
              <a:gd name="connsiteY4484" fmla="*/ 4032657 h 5643804"/>
              <a:gd name="connsiteX4485" fmla="*/ 7191200 w 8366380"/>
              <a:gd name="connsiteY4485" fmla="*/ 4032657 h 5643804"/>
              <a:gd name="connsiteX4486" fmla="*/ 7210968 w 8366380"/>
              <a:gd name="connsiteY4486" fmla="*/ 4012889 h 5643804"/>
              <a:gd name="connsiteX4487" fmla="*/ 7191200 w 8366380"/>
              <a:gd name="connsiteY4487" fmla="*/ 3993121 h 5643804"/>
              <a:gd name="connsiteX4488" fmla="*/ 7171432 w 8366380"/>
              <a:gd name="connsiteY4488" fmla="*/ 4012889 h 5643804"/>
              <a:gd name="connsiteX4489" fmla="*/ 7191200 w 8366380"/>
              <a:gd name="connsiteY4489" fmla="*/ 4032657 h 5643804"/>
              <a:gd name="connsiteX4490" fmla="*/ 6998173 w 8366380"/>
              <a:gd name="connsiteY4490" fmla="*/ 4032657 h 5643804"/>
              <a:gd name="connsiteX4491" fmla="*/ 7017941 w 8366380"/>
              <a:gd name="connsiteY4491" fmla="*/ 4012889 h 5643804"/>
              <a:gd name="connsiteX4492" fmla="*/ 6998173 w 8366380"/>
              <a:gd name="connsiteY4492" fmla="*/ 3993121 h 5643804"/>
              <a:gd name="connsiteX4493" fmla="*/ 6978404 w 8366380"/>
              <a:gd name="connsiteY4493" fmla="*/ 4012889 h 5643804"/>
              <a:gd name="connsiteX4494" fmla="*/ 6998173 w 8366380"/>
              <a:gd name="connsiteY4494" fmla="*/ 4032657 h 5643804"/>
              <a:gd name="connsiteX4495" fmla="*/ 6805144 w 8366380"/>
              <a:gd name="connsiteY4495" fmla="*/ 4032657 h 5643804"/>
              <a:gd name="connsiteX4496" fmla="*/ 6824913 w 8366380"/>
              <a:gd name="connsiteY4496" fmla="*/ 4012889 h 5643804"/>
              <a:gd name="connsiteX4497" fmla="*/ 6805144 w 8366380"/>
              <a:gd name="connsiteY4497" fmla="*/ 3993121 h 5643804"/>
              <a:gd name="connsiteX4498" fmla="*/ 6785376 w 8366380"/>
              <a:gd name="connsiteY4498" fmla="*/ 4012889 h 5643804"/>
              <a:gd name="connsiteX4499" fmla="*/ 6805144 w 8366380"/>
              <a:gd name="connsiteY4499" fmla="*/ 4032657 h 5643804"/>
              <a:gd name="connsiteX4500" fmla="*/ 6612117 w 8366380"/>
              <a:gd name="connsiteY4500" fmla="*/ 4032657 h 5643804"/>
              <a:gd name="connsiteX4501" fmla="*/ 6631885 w 8366380"/>
              <a:gd name="connsiteY4501" fmla="*/ 4012889 h 5643804"/>
              <a:gd name="connsiteX4502" fmla="*/ 6612117 w 8366380"/>
              <a:gd name="connsiteY4502" fmla="*/ 3993121 h 5643804"/>
              <a:gd name="connsiteX4503" fmla="*/ 6592348 w 8366380"/>
              <a:gd name="connsiteY4503" fmla="*/ 4012889 h 5643804"/>
              <a:gd name="connsiteX4504" fmla="*/ 6612117 w 8366380"/>
              <a:gd name="connsiteY4504" fmla="*/ 4032657 h 5643804"/>
              <a:gd name="connsiteX4505" fmla="*/ 6403778 w 8366380"/>
              <a:gd name="connsiteY4505" fmla="*/ 4032657 h 5643804"/>
              <a:gd name="connsiteX4506" fmla="*/ 6423546 w 8366380"/>
              <a:gd name="connsiteY4506" fmla="*/ 4012889 h 5643804"/>
              <a:gd name="connsiteX4507" fmla="*/ 6403778 w 8366380"/>
              <a:gd name="connsiteY4507" fmla="*/ 3993121 h 5643804"/>
              <a:gd name="connsiteX4508" fmla="*/ 6384009 w 8366380"/>
              <a:gd name="connsiteY4508" fmla="*/ 4012889 h 5643804"/>
              <a:gd name="connsiteX4509" fmla="*/ 6403778 w 8366380"/>
              <a:gd name="connsiteY4509" fmla="*/ 4032657 h 5643804"/>
              <a:gd name="connsiteX4510" fmla="*/ 6210750 w 8366380"/>
              <a:gd name="connsiteY4510" fmla="*/ 4032657 h 5643804"/>
              <a:gd name="connsiteX4511" fmla="*/ 6230519 w 8366380"/>
              <a:gd name="connsiteY4511" fmla="*/ 4012889 h 5643804"/>
              <a:gd name="connsiteX4512" fmla="*/ 6210750 w 8366380"/>
              <a:gd name="connsiteY4512" fmla="*/ 3993121 h 5643804"/>
              <a:gd name="connsiteX4513" fmla="*/ 6190982 w 8366380"/>
              <a:gd name="connsiteY4513" fmla="*/ 4012889 h 5643804"/>
              <a:gd name="connsiteX4514" fmla="*/ 6210750 w 8366380"/>
              <a:gd name="connsiteY4514" fmla="*/ 4032657 h 5643804"/>
              <a:gd name="connsiteX4515" fmla="*/ 6017723 w 8366380"/>
              <a:gd name="connsiteY4515" fmla="*/ 4032657 h 5643804"/>
              <a:gd name="connsiteX4516" fmla="*/ 6037491 w 8366380"/>
              <a:gd name="connsiteY4516" fmla="*/ 4012889 h 5643804"/>
              <a:gd name="connsiteX4517" fmla="*/ 6017723 w 8366380"/>
              <a:gd name="connsiteY4517" fmla="*/ 3993121 h 5643804"/>
              <a:gd name="connsiteX4518" fmla="*/ 5997954 w 8366380"/>
              <a:gd name="connsiteY4518" fmla="*/ 4012889 h 5643804"/>
              <a:gd name="connsiteX4519" fmla="*/ 6017723 w 8366380"/>
              <a:gd name="connsiteY4519" fmla="*/ 4032657 h 5643804"/>
              <a:gd name="connsiteX4520" fmla="*/ 5824694 w 8366380"/>
              <a:gd name="connsiteY4520" fmla="*/ 4032657 h 5643804"/>
              <a:gd name="connsiteX4521" fmla="*/ 5844463 w 8366380"/>
              <a:gd name="connsiteY4521" fmla="*/ 4012889 h 5643804"/>
              <a:gd name="connsiteX4522" fmla="*/ 5824694 w 8366380"/>
              <a:gd name="connsiteY4522" fmla="*/ 3993121 h 5643804"/>
              <a:gd name="connsiteX4523" fmla="*/ 5804926 w 8366380"/>
              <a:gd name="connsiteY4523" fmla="*/ 4012889 h 5643804"/>
              <a:gd name="connsiteX4524" fmla="*/ 5824694 w 8366380"/>
              <a:gd name="connsiteY4524" fmla="*/ 4032657 h 5643804"/>
              <a:gd name="connsiteX4525" fmla="*/ 5631667 w 8366380"/>
              <a:gd name="connsiteY4525" fmla="*/ 4032657 h 5643804"/>
              <a:gd name="connsiteX4526" fmla="*/ 5651435 w 8366380"/>
              <a:gd name="connsiteY4526" fmla="*/ 4012889 h 5643804"/>
              <a:gd name="connsiteX4527" fmla="*/ 5631667 w 8366380"/>
              <a:gd name="connsiteY4527" fmla="*/ 3993121 h 5643804"/>
              <a:gd name="connsiteX4528" fmla="*/ 5611899 w 8366380"/>
              <a:gd name="connsiteY4528" fmla="*/ 4012889 h 5643804"/>
              <a:gd name="connsiteX4529" fmla="*/ 5631667 w 8366380"/>
              <a:gd name="connsiteY4529" fmla="*/ 4032657 h 5643804"/>
              <a:gd name="connsiteX4530" fmla="*/ 5438639 w 8366380"/>
              <a:gd name="connsiteY4530" fmla="*/ 4032657 h 5643804"/>
              <a:gd name="connsiteX4531" fmla="*/ 5458408 w 8366380"/>
              <a:gd name="connsiteY4531" fmla="*/ 4012889 h 5643804"/>
              <a:gd name="connsiteX4532" fmla="*/ 5438639 w 8366380"/>
              <a:gd name="connsiteY4532" fmla="*/ 3993121 h 5643804"/>
              <a:gd name="connsiteX4533" fmla="*/ 5418871 w 8366380"/>
              <a:gd name="connsiteY4533" fmla="*/ 4012889 h 5643804"/>
              <a:gd name="connsiteX4534" fmla="*/ 5438639 w 8366380"/>
              <a:gd name="connsiteY4534" fmla="*/ 4032657 h 5643804"/>
              <a:gd name="connsiteX4535" fmla="*/ 5245612 w 8366380"/>
              <a:gd name="connsiteY4535" fmla="*/ 4032657 h 5643804"/>
              <a:gd name="connsiteX4536" fmla="*/ 5265380 w 8366380"/>
              <a:gd name="connsiteY4536" fmla="*/ 4012889 h 5643804"/>
              <a:gd name="connsiteX4537" fmla="*/ 5245612 w 8366380"/>
              <a:gd name="connsiteY4537" fmla="*/ 3993121 h 5643804"/>
              <a:gd name="connsiteX4538" fmla="*/ 5225843 w 8366380"/>
              <a:gd name="connsiteY4538" fmla="*/ 4012889 h 5643804"/>
              <a:gd name="connsiteX4539" fmla="*/ 5245612 w 8366380"/>
              <a:gd name="connsiteY4539" fmla="*/ 4032657 h 5643804"/>
              <a:gd name="connsiteX4540" fmla="*/ 5052584 w 8366380"/>
              <a:gd name="connsiteY4540" fmla="*/ 4032657 h 5643804"/>
              <a:gd name="connsiteX4541" fmla="*/ 5072353 w 8366380"/>
              <a:gd name="connsiteY4541" fmla="*/ 4012889 h 5643804"/>
              <a:gd name="connsiteX4542" fmla="*/ 5052584 w 8366380"/>
              <a:gd name="connsiteY4542" fmla="*/ 3993121 h 5643804"/>
              <a:gd name="connsiteX4543" fmla="*/ 5032815 w 8366380"/>
              <a:gd name="connsiteY4543" fmla="*/ 4012889 h 5643804"/>
              <a:gd name="connsiteX4544" fmla="*/ 5052584 w 8366380"/>
              <a:gd name="connsiteY4544" fmla="*/ 4032657 h 5643804"/>
              <a:gd name="connsiteX4545" fmla="*/ 4859557 w 8366380"/>
              <a:gd name="connsiteY4545" fmla="*/ 4032657 h 5643804"/>
              <a:gd name="connsiteX4546" fmla="*/ 4879324 w 8366380"/>
              <a:gd name="connsiteY4546" fmla="*/ 4012889 h 5643804"/>
              <a:gd name="connsiteX4547" fmla="*/ 4859557 w 8366380"/>
              <a:gd name="connsiteY4547" fmla="*/ 3993121 h 5643804"/>
              <a:gd name="connsiteX4548" fmla="*/ 4839789 w 8366380"/>
              <a:gd name="connsiteY4548" fmla="*/ 4012889 h 5643804"/>
              <a:gd name="connsiteX4549" fmla="*/ 4859557 w 8366380"/>
              <a:gd name="connsiteY4549" fmla="*/ 4032657 h 5643804"/>
              <a:gd name="connsiteX4550" fmla="*/ 4666528 w 8366380"/>
              <a:gd name="connsiteY4550" fmla="*/ 4032657 h 5643804"/>
              <a:gd name="connsiteX4551" fmla="*/ 4686297 w 8366380"/>
              <a:gd name="connsiteY4551" fmla="*/ 4012889 h 5643804"/>
              <a:gd name="connsiteX4552" fmla="*/ 4666528 w 8366380"/>
              <a:gd name="connsiteY4552" fmla="*/ 3993121 h 5643804"/>
              <a:gd name="connsiteX4553" fmla="*/ 4646761 w 8366380"/>
              <a:gd name="connsiteY4553" fmla="*/ 4012889 h 5643804"/>
              <a:gd name="connsiteX4554" fmla="*/ 4666528 w 8366380"/>
              <a:gd name="connsiteY4554" fmla="*/ 4032657 h 5643804"/>
              <a:gd name="connsiteX4555" fmla="*/ 4473501 w 8366380"/>
              <a:gd name="connsiteY4555" fmla="*/ 4032657 h 5643804"/>
              <a:gd name="connsiteX4556" fmla="*/ 4493269 w 8366380"/>
              <a:gd name="connsiteY4556" fmla="*/ 4012889 h 5643804"/>
              <a:gd name="connsiteX4557" fmla="*/ 4473501 w 8366380"/>
              <a:gd name="connsiteY4557" fmla="*/ 3993121 h 5643804"/>
              <a:gd name="connsiteX4558" fmla="*/ 4453732 w 8366380"/>
              <a:gd name="connsiteY4558" fmla="*/ 4012889 h 5643804"/>
              <a:gd name="connsiteX4559" fmla="*/ 4473501 w 8366380"/>
              <a:gd name="connsiteY4559" fmla="*/ 4032657 h 5643804"/>
              <a:gd name="connsiteX4560" fmla="*/ 4280474 w 8366380"/>
              <a:gd name="connsiteY4560" fmla="*/ 4032657 h 5643804"/>
              <a:gd name="connsiteX4561" fmla="*/ 4300242 w 8366380"/>
              <a:gd name="connsiteY4561" fmla="*/ 4012889 h 5643804"/>
              <a:gd name="connsiteX4562" fmla="*/ 4280474 w 8366380"/>
              <a:gd name="connsiteY4562" fmla="*/ 3993121 h 5643804"/>
              <a:gd name="connsiteX4563" fmla="*/ 4260705 w 8366380"/>
              <a:gd name="connsiteY4563" fmla="*/ 4012889 h 5643804"/>
              <a:gd name="connsiteX4564" fmla="*/ 4280474 w 8366380"/>
              <a:gd name="connsiteY4564" fmla="*/ 4032657 h 5643804"/>
              <a:gd name="connsiteX4565" fmla="*/ 4058922 w 8366380"/>
              <a:gd name="connsiteY4565" fmla="*/ 4032657 h 5643804"/>
              <a:gd name="connsiteX4566" fmla="*/ 4078690 w 8366380"/>
              <a:gd name="connsiteY4566" fmla="*/ 4012889 h 5643804"/>
              <a:gd name="connsiteX4567" fmla="*/ 4058922 w 8366380"/>
              <a:gd name="connsiteY4567" fmla="*/ 3993121 h 5643804"/>
              <a:gd name="connsiteX4568" fmla="*/ 4039153 w 8366380"/>
              <a:gd name="connsiteY4568" fmla="*/ 4012889 h 5643804"/>
              <a:gd name="connsiteX4569" fmla="*/ 4058922 w 8366380"/>
              <a:gd name="connsiteY4569" fmla="*/ 4032657 h 5643804"/>
              <a:gd name="connsiteX4570" fmla="*/ 3865894 w 8366380"/>
              <a:gd name="connsiteY4570" fmla="*/ 4032657 h 5643804"/>
              <a:gd name="connsiteX4571" fmla="*/ 3885662 w 8366380"/>
              <a:gd name="connsiteY4571" fmla="*/ 4012889 h 5643804"/>
              <a:gd name="connsiteX4572" fmla="*/ 3865894 w 8366380"/>
              <a:gd name="connsiteY4572" fmla="*/ 3993121 h 5643804"/>
              <a:gd name="connsiteX4573" fmla="*/ 3846126 w 8366380"/>
              <a:gd name="connsiteY4573" fmla="*/ 4012889 h 5643804"/>
              <a:gd name="connsiteX4574" fmla="*/ 3865894 w 8366380"/>
              <a:gd name="connsiteY4574" fmla="*/ 4032657 h 5643804"/>
              <a:gd name="connsiteX4575" fmla="*/ 3672866 w 8366380"/>
              <a:gd name="connsiteY4575" fmla="*/ 4032657 h 5643804"/>
              <a:gd name="connsiteX4576" fmla="*/ 3692634 w 8366380"/>
              <a:gd name="connsiteY4576" fmla="*/ 4012889 h 5643804"/>
              <a:gd name="connsiteX4577" fmla="*/ 3672866 w 8366380"/>
              <a:gd name="connsiteY4577" fmla="*/ 3993121 h 5643804"/>
              <a:gd name="connsiteX4578" fmla="*/ 3653098 w 8366380"/>
              <a:gd name="connsiteY4578" fmla="*/ 4012889 h 5643804"/>
              <a:gd name="connsiteX4579" fmla="*/ 3672866 w 8366380"/>
              <a:gd name="connsiteY4579" fmla="*/ 4032657 h 5643804"/>
              <a:gd name="connsiteX4580" fmla="*/ 3479838 w 8366380"/>
              <a:gd name="connsiteY4580" fmla="*/ 4032657 h 5643804"/>
              <a:gd name="connsiteX4581" fmla="*/ 3499606 w 8366380"/>
              <a:gd name="connsiteY4581" fmla="*/ 4012889 h 5643804"/>
              <a:gd name="connsiteX4582" fmla="*/ 3479838 w 8366380"/>
              <a:gd name="connsiteY4582" fmla="*/ 3993121 h 5643804"/>
              <a:gd name="connsiteX4583" fmla="*/ 3460069 w 8366380"/>
              <a:gd name="connsiteY4583" fmla="*/ 4012889 h 5643804"/>
              <a:gd name="connsiteX4584" fmla="*/ 3479838 w 8366380"/>
              <a:gd name="connsiteY4584" fmla="*/ 4032657 h 5643804"/>
              <a:gd name="connsiteX4585" fmla="*/ 3286810 w 8366380"/>
              <a:gd name="connsiteY4585" fmla="*/ 4032657 h 5643804"/>
              <a:gd name="connsiteX4586" fmla="*/ 3306579 w 8366380"/>
              <a:gd name="connsiteY4586" fmla="*/ 4012889 h 5643804"/>
              <a:gd name="connsiteX4587" fmla="*/ 3286810 w 8366380"/>
              <a:gd name="connsiteY4587" fmla="*/ 3993121 h 5643804"/>
              <a:gd name="connsiteX4588" fmla="*/ 3267042 w 8366380"/>
              <a:gd name="connsiteY4588" fmla="*/ 4012889 h 5643804"/>
              <a:gd name="connsiteX4589" fmla="*/ 3286810 w 8366380"/>
              <a:gd name="connsiteY4589" fmla="*/ 4032657 h 5643804"/>
              <a:gd name="connsiteX4590" fmla="*/ 3093783 w 8366380"/>
              <a:gd name="connsiteY4590" fmla="*/ 4032657 h 5643804"/>
              <a:gd name="connsiteX4591" fmla="*/ 3113551 w 8366380"/>
              <a:gd name="connsiteY4591" fmla="*/ 4012889 h 5643804"/>
              <a:gd name="connsiteX4592" fmla="*/ 3093783 w 8366380"/>
              <a:gd name="connsiteY4592" fmla="*/ 3993121 h 5643804"/>
              <a:gd name="connsiteX4593" fmla="*/ 3074014 w 8366380"/>
              <a:gd name="connsiteY4593" fmla="*/ 4012889 h 5643804"/>
              <a:gd name="connsiteX4594" fmla="*/ 3093783 w 8366380"/>
              <a:gd name="connsiteY4594" fmla="*/ 4032657 h 5643804"/>
              <a:gd name="connsiteX4595" fmla="*/ 2900755 w 8366380"/>
              <a:gd name="connsiteY4595" fmla="*/ 4032657 h 5643804"/>
              <a:gd name="connsiteX4596" fmla="*/ 2920524 w 8366380"/>
              <a:gd name="connsiteY4596" fmla="*/ 4012889 h 5643804"/>
              <a:gd name="connsiteX4597" fmla="*/ 2900755 w 8366380"/>
              <a:gd name="connsiteY4597" fmla="*/ 3993121 h 5643804"/>
              <a:gd name="connsiteX4598" fmla="*/ 2880987 w 8366380"/>
              <a:gd name="connsiteY4598" fmla="*/ 4012889 h 5643804"/>
              <a:gd name="connsiteX4599" fmla="*/ 2900755 w 8366380"/>
              <a:gd name="connsiteY4599" fmla="*/ 4032657 h 5643804"/>
              <a:gd name="connsiteX4600" fmla="*/ 2707727 w 8366380"/>
              <a:gd name="connsiteY4600" fmla="*/ 4032657 h 5643804"/>
              <a:gd name="connsiteX4601" fmla="*/ 2727495 w 8366380"/>
              <a:gd name="connsiteY4601" fmla="*/ 4012889 h 5643804"/>
              <a:gd name="connsiteX4602" fmla="*/ 2707727 w 8366380"/>
              <a:gd name="connsiteY4602" fmla="*/ 3993121 h 5643804"/>
              <a:gd name="connsiteX4603" fmla="*/ 2687958 w 8366380"/>
              <a:gd name="connsiteY4603" fmla="*/ 4012889 h 5643804"/>
              <a:gd name="connsiteX4604" fmla="*/ 2707727 w 8366380"/>
              <a:gd name="connsiteY4604" fmla="*/ 4032657 h 5643804"/>
              <a:gd name="connsiteX4605" fmla="*/ 2514699 w 8366380"/>
              <a:gd name="connsiteY4605" fmla="*/ 4032657 h 5643804"/>
              <a:gd name="connsiteX4606" fmla="*/ 2534468 w 8366380"/>
              <a:gd name="connsiteY4606" fmla="*/ 4012889 h 5643804"/>
              <a:gd name="connsiteX4607" fmla="*/ 2514699 w 8366380"/>
              <a:gd name="connsiteY4607" fmla="*/ 3993121 h 5643804"/>
              <a:gd name="connsiteX4608" fmla="*/ 2494931 w 8366380"/>
              <a:gd name="connsiteY4608" fmla="*/ 4012889 h 5643804"/>
              <a:gd name="connsiteX4609" fmla="*/ 2514699 w 8366380"/>
              <a:gd name="connsiteY4609" fmla="*/ 4032657 h 5643804"/>
              <a:gd name="connsiteX4610" fmla="*/ 2321672 w 8366380"/>
              <a:gd name="connsiteY4610" fmla="*/ 4032657 h 5643804"/>
              <a:gd name="connsiteX4611" fmla="*/ 2341440 w 8366380"/>
              <a:gd name="connsiteY4611" fmla="*/ 4012889 h 5643804"/>
              <a:gd name="connsiteX4612" fmla="*/ 2321672 w 8366380"/>
              <a:gd name="connsiteY4612" fmla="*/ 3993121 h 5643804"/>
              <a:gd name="connsiteX4613" fmla="*/ 2301903 w 8366380"/>
              <a:gd name="connsiteY4613" fmla="*/ 4012889 h 5643804"/>
              <a:gd name="connsiteX4614" fmla="*/ 2321672 w 8366380"/>
              <a:gd name="connsiteY4614" fmla="*/ 4032657 h 5643804"/>
              <a:gd name="connsiteX4615" fmla="*/ 2128643 w 8366380"/>
              <a:gd name="connsiteY4615" fmla="*/ 4032657 h 5643804"/>
              <a:gd name="connsiteX4616" fmla="*/ 2148412 w 8366380"/>
              <a:gd name="connsiteY4616" fmla="*/ 4012889 h 5643804"/>
              <a:gd name="connsiteX4617" fmla="*/ 2128643 w 8366380"/>
              <a:gd name="connsiteY4617" fmla="*/ 3993121 h 5643804"/>
              <a:gd name="connsiteX4618" fmla="*/ 2108875 w 8366380"/>
              <a:gd name="connsiteY4618" fmla="*/ 4012889 h 5643804"/>
              <a:gd name="connsiteX4619" fmla="*/ 2128643 w 8366380"/>
              <a:gd name="connsiteY4619" fmla="*/ 4032657 h 5643804"/>
              <a:gd name="connsiteX4620" fmla="*/ 1935616 w 8366380"/>
              <a:gd name="connsiteY4620" fmla="*/ 4032657 h 5643804"/>
              <a:gd name="connsiteX4621" fmla="*/ 1955384 w 8366380"/>
              <a:gd name="connsiteY4621" fmla="*/ 4012889 h 5643804"/>
              <a:gd name="connsiteX4622" fmla="*/ 1935616 w 8366380"/>
              <a:gd name="connsiteY4622" fmla="*/ 3993121 h 5643804"/>
              <a:gd name="connsiteX4623" fmla="*/ 1915848 w 8366380"/>
              <a:gd name="connsiteY4623" fmla="*/ 4012889 h 5643804"/>
              <a:gd name="connsiteX4624" fmla="*/ 1935616 w 8366380"/>
              <a:gd name="connsiteY4624" fmla="*/ 4032657 h 5643804"/>
              <a:gd name="connsiteX4625" fmla="*/ 1727277 w 8366380"/>
              <a:gd name="connsiteY4625" fmla="*/ 4032657 h 5643804"/>
              <a:gd name="connsiteX4626" fmla="*/ 1747045 w 8366380"/>
              <a:gd name="connsiteY4626" fmla="*/ 4012889 h 5643804"/>
              <a:gd name="connsiteX4627" fmla="*/ 1727277 w 8366380"/>
              <a:gd name="connsiteY4627" fmla="*/ 3993121 h 5643804"/>
              <a:gd name="connsiteX4628" fmla="*/ 1707508 w 8366380"/>
              <a:gd name="connsiteY4628" fmla="*/ 4012889 h 5643804"/>
              <a:gd name="connsiteX4629" fmla="*/ 1727277 w 8366380"/>
              <a:gd name="connsiteY4629" fmla="*/ 4032657 h 5643804"/>
              <a:gd name="connsiteX4630" fmla="*/ 1534249 w 8366380"/>
              <a:gd name="connsiteY4630" fmla="*/ 4032657 h 5643804"/>
              <a:gd name="connsiteX4631" fmla="*/ 1554018 w 8366380"/>
              <a:gd name="connsiteY4631" fmla="*/ 4012889 h 5643804"/>
              <a:gd name="connsiteX4632" fmla="*/ 1534249 w 8366380"/>
              <a:gd name="connsiteY4632" fmla="*/ 3993121 h 5643804"/>
              <a:gd name="connsiteX4633" fmla="*/ 1514481 w 8366380"/>
              <a:gd name="connsiteY4633" fmla="*/ 4012889 h 5643804"/>
              <a:gd name="connsiteX4634" fmla="*/ 1534249 w 8366380"/>
              <a:gd name="connsiteY4634" fmla="*/ 4032657 h 5643804"/>
              <a:gd name="connsiteX4635" fmla="*/ 1341222 w 8366380"/>
              <a:gd name="connsiteY4635" fmla="*/ 4032657 h 5643804"/>
              <a:gd name="connsiteX4636" fmla="*/ 1360990 w 8366380"/>
              <a:gd name="connsiteY4636" fmla="*/ 4012889 h 5643804"/>
              <a:gd name="connsiteX4637" fmla="*/ 1341222 w 8366380"/>
              <a:gd name="connsiteY4637" fmla="*/ 3993121 h 5643804"/>
              <a:gd name="connsiteX4638" fmla="*/ 1321453 w 8366380"/>
              <a:gd name="connsiteY4638" fmla="*/ 4012889 h 5643804"/>
              <a:gd name="connsiteX4639" fmla="*/ 1341222 w 8366380"/>
              <a:gd name="connsiteY4639" fmla="*/ 4032657 h 5643804"/>
              <a:gd name="connsiteX4640" fmla="*/ 1148193 w 8366380"/>
              <a:gd name="connsiteY4640" fmla="*/ 4032657 h 5643804"/>
              <a:gd name="connsiteX4641" fmla="*/ 1167962 w 8366380"/>
              <a:gd name="connsiteY4641" fmla="*/ 4012889 h 5643804"/>
              <a:gd name="connsiteX4642" fmla="*/ 1148193 w 8366380"/>
              <a:gd name="connsiteY4642" fmla="*/ 3993121 h 5643804"/>
              <a:gd name="connsiteX4643" fmla="*/ 1128425 w 8366380"/>
              <a:gd name="connsiteY4643" fmla="*/ 4012889 h 5643804"/>
              <a:gd name="connsiteX4644" fmla="*/ 1148193 w 8366380"/>
              <a:gd name="connsiteY4644" fmla="*/ 4032657 h 5643804"/>
              <a:gd name="connsiteX4645" fmla="*/ 955166 w 8366380"/>
              <a:gd name="connsiteY4645" fmla="*/ 4032657 h 5643804"/>
              <a:gd name="connsiteX4646" fmla="*/ 974934 w 8366380"/>
              <a:gd name="connsiteY4646" fmla="*/ 4012889 h 5643804"/>
              <a:gd name="connsiteX4647" fmla="*/ 955166 w 8366380"/>
              <a:gd name="connsiteY4647" fmla="*/ 3993121 h 5643804"/>
              <a:gd name="connsiteX4648" fmla="*/ 935398 w 8366380"/>
              <a:gd name="connsiteY4648" fmla="*/ 4012889 h 5643804"/>
              <a:gd name="connsiteX4649" fmla="*/ 955166 w 8366380"/>
              <a:gd name="connsiteY4649" fmla="*/ 4032657 h 5643804"/>
              <a:gd name="connsiteX4650" fmla="*/ 762138 w 8366380"/>
              <a:gd name="connsiteY4650" fmla="*/ 4032657 h 5643804"/>
              <a:gd name="connsiteX4651" fmla="*/ 781907 w 8366380"/>
              <a:gd name="connsiteY4651" fmla="*/ 4012889 h 5643804"/>
              <a:gd name="connsiteX4652" fmla="*/ 762138 w 8366380"/>
              <a:gd name="connsiteY4652" fmla="*/ 3993121 h 5643804"/>
              <a:gd name="connsiteX4653" fmla="*/ 742370 w 8366380"/>
              <a:gd name="connsiteY4653" fmla="*/ 4012889 h 5643804"/>
              <a:gd name="connsiteX4654" fmla="*/ 762138 w 8366380"/>
              <a:gd name="connsiteY4654" fmla="*/ 4032657 h 5643804"/>
              <a:gd name="connsiteX4655" fmla="*/ 569111 w 8366380"/>
              <a:gd name="connsiteY4655" fmla="*/ 4032657 h 5643804"/>
              <a:gd name="connsiteX4656" fmla="*/ 588879 w 8366380"/>
              <a:gd name="connsiteY4656" fmla="*/ 4012889 h 5643804"/>
              <a:gd name="connsiteX4657" fmla="*/ 569111 w 8366380"/>
              <a:gd name="connsiteY4657" fmla="*/ 3993121 h 5643804"/>
              <a:gd name="connsiteX4658" fmla="*/ 549343 w 8366380"/>
              <a:gd name="connsiteY4658" fmla="*/ 4012889 h 5643804"/>
              <a:gd name="connsiteX4659" fmla="*/ 569111 w 8366380"/>
              <a:gd name="connsiteY4659" fmla="*/ 4032657 h 5643804"/>
              <a:gd name="connsiteX4660" fmla="*/ 376082 w 8366380"/>
              <a:gd name="connsiteY4660" fmla="*/ 4032657 h 5643804"/>
              <a:gd name="connsiteX4661" fmla="*/ 395851 w 8366380"/>
              <a:gd name="connsiteY4661" fmla="*/ 4012889 h 5643804"/>
              <a:gd name="connsiteX4662" fmla="*/ 376082 w 8366380"/>
              <a:gd name="connsiteY4662" fmla="*/ 3993121 h 5643804"/>
              <a:gd name="connsiteX4663" fmla="*/ 356314 w 8366380"/>
              <a:gd name="connsiteY4663" fmla="*/ 4012889 h 5643804"/>
              <a:gd name="connsiteX4664" fmla="*/ 376082 w 8366380"/>
              <a:gd name="connsiteY4664" fmla="*/ 4032657 h 5643804"/>
              <a:gd name="connsiteX4665" fmla="*/ 183055 w 8366380"/>
              <a:gd name="connsiteY4665" fmla="*/ 4032657 h 5643804"/>
              <a:gd name="connsiteX4666" fmla="*/ 202823 w 8366380"/>
              <a:gd name="connsiteY4666" fmla="*/ 4012889 h 5643804"/>
              <a:gd name="connsiteX4667" fmla="*/ 183055 w 8366380"/>
              <a:gd name="connsiteY4667" fmla="*/ 3993121 h 5643804"/>
              <a:gd name="connsiteX4668" fmla="*/ 163287 w 8366380"/>
              <a:gd name="connsiteY4668" fmla="*/ 4012889 h 5643804"/>
              <a:gd name="connsiteX4669" fmla="*/ 183055 w 8366380"/>
              <a:gd name="connsiteY4669" fmla="*/ 4032657 h 5643804"/>
              <a:gd name="connsiteX4670" fmla="*/ 0 w 8366380"/>
              <a:gd name="connsiteY4670" fmla="*/ 4226205 h 5643804"/>
              <a:gd name="connsiteX4671" fmla="*/ 4006 w 8366380"/>
              <a:gd name="connsiteY4671" fmla="*/ 4224546 h 5643804"/>
              <a:gd name="connsiteX4672" fmla="*/ 9796 w 8366380"/>
              <a:gd name="connsiteY4672" fmla="*/ 4210568 h 5643804"/>
              <a:gd name="connsiteX4673" fmla="*/ 4006 w 8366380"/>
              <a:gd name="connsiteY4673" fmla="*/ 4196590 h 5643804"/>
              <a:gd name="connsiteX4674" fmla="*/ 0 w 8366380"/>
              <a:gd name="connsiteY4674" fmla="*/ 4194931 h 5643804"/>
              <a:gd name="connsiteX4675" fmla="*/ 8349367 w 8366380"/>
              <a:gd name="connsiteY4675" fmla="*/ 4230336 h 5643804"/>
              <a:gd name="connsiteX4676" fmla="*/ 8363345 w 8366380"/>
              <a:gd name="connsiteY4676" fmla="*/ 4224546 h 5643804"/>
              <a:gd name="connsiteX4677" fmla="*/ 8366380 w 8366380"/>
              <a:gd name="connsiteY4677" fmla="*/ 4217219 h 5643804"/>
              <a:gd name="connsiteX4678" fmla="*/ 8366380 w 8366380"/>
              <a:gd name="connsiteY4678" fmla="*/ 4203917 h 5643804"/>
              <a:gd name="connsiteX4679" fmla="*/ 8363345 w 8366380"/>
              <a:gd name="connsiteY4679" fmla="*/ 4196590 h 5643804"/>
              <a:gd name="connsiteX4680" fmla="*/ 8349367 w 8366380"/>
              <a:gd name="connsiteY4680" fmla="*/ 4190800 h 5643804"/>
              <a:gd name="connsiteX4681" fmla="*/ 8329598 w 8366380"/>
              <a:gd name="connsiteY4681" fmla="*/ 4210568 h 5643804"/>
              <a:gd name="connsiteX4682" fmla="*/ 8349367 w 8366380"/>
              <a:gd name="connsiteY4682" fmla="*/ 4230336 h 5643804"/>
              <a:gd name="connsiteX4683" fmla="*/ 8156338 w 8366380"/>
              <a:gd name="connsiteY4683" fmla="*/ 4230336 h 5643804"/>
              <a:gd name="connsiteX4684" fmla="*/ 8176107 w 8366380"/>
              <a:gd name="connsiteY4684" fmla="*/ 4210568 h 5643804"/>
              <a:gd name="connsiteX4685" fmla="*/ 8156338 w 8366380"/>
              <a:gd name="connsiteY4685" fmla="*/ 4190800 h 5643804"/>
              <a:gd name="connsiteX4686" fmla="*/ 8136570 w 8366380"/>
              <a:gd name="connsiteY4686" fmla="*/ 4210568 h 5643804"/>
              <a:gd name="connsiteX4687" fmla="*/ 8156338 w 8366380"/>
              <a:gd name="connsiteY4687" fmla="*/ 4230336 h 5643804"/>
              <a:gd name="connsiteX4688" fmla="*/ 7963311 w 8366380"/>
              <a:gd name="connsiteY4688" fmla="*/ 4230336 h 5643804"/>
              <a:gd name="connsiteX4689" fmla="*/ 7983079 w 8366380"/>
              <a:gd name="connsiteY4689" fmla="*/ 4210568 h 5643804"/>
              <a:gd name="connsiteX4690" fmla="*/ 7963311 w 8366380"/>
              <a:gd name="connsiteY4690" fmla="*/ 4190800 h 5643804"/>
              <a:gd name="connsiteX4691" fmla="*/ 7943543 w 8366380"/>
              <a:gd name="connsiteY4691" fmla="*/ 4210568 h 5643804"/>
              <a:gd name="connsiteX4692" fmla="*/ 7963311 w 8366380"/>
              <a:gd name="connsiteY4692" fmla="*/ 4230336 h 5643804"/>
              <a:gd name="connsiteX4693" fmla="*/ 7770283 w 8366380"/>
              <a:gd name="connsiteY4693" fmla="*/ 4230336 h 5643804"/>
              <a:gd name="connsiteX4694" fmla="*/ 7790052 w 8366380"/>
              <a:gd name="connsiteY4694" fmla="*/ 4210568 h 5643804"/>
              <a:gd name="connsiteX4695" fmla="*/ 7770283 w 8366380"/>
              <a:gd name="connsiteY4695" fmla="*/ 4190800 h 5643804"/>
              <a:gd name="connsiteX4696" fmla="*/ 7750515 w 8366380"/>
              <a:gd name="connsiteY4696" fmla="*/ 4210568 h 5643804"/>
              <a:gd name="connsiteX4697" fmla="*/ 7770283 w 8366380"/>
              <a:gd name="connsiteY4697" fmla="*/ 4230336 h 5643804"/>
              <a:gd name="connsiteX4698" fmla="*/ 7577256 w 8366380"/>
              <a:gd name="connsiteY4698" fmla="*/ 4230336 h 5643804"/>
              <a:gd name="connsiteX4699" fmla="*/ 7597024 w 8366380"/>
              <a:gd name="connsiteY4699" fmla="*/ 4210568 h 5643804"/>
              <a:gd name="connsiteX4700" fmla="*/ 7577256 w 8366380"/>
              <a:gd name="connsiteY4700" fmla="*/ 4190800 h 5643804"/>
              <a:gd name="connsiteX4701" fmla="*/ 7557488 w 8366380"/>
              <a:gd name="connsiteY4701" fmla="*/ 4210568 h 5643804"/>
              <a:gd name="connsiteX4702" fmla="*/ 7577256 w 8366380"/>
              <a:gd name="connsiteY4702" fmla="*/ 4230336 h 5643804"/>
              <a:gd name="connsiteX4703" fmla="*/ 7384228 w 8366380"/>
              <a:gd name="connsiteY4703" fmla="*/ 4230336 h 5643804"/>
              <a:gd name="connsiteX4704" fmla="*/ 7403996 w 8366380"/>
              <a:gd name="connsiteY4704" fmla="*/ 4210568 h 5643804"/>
              <a:gd name="connsiteX4705" fmla="*/ 7384228 w 8366380"/>
              <a:gd name="connsiteY4705" fmla="*/ 4190800 h 5643804"/>
              <a:gd name="connsiteX4706" fmla="*/ 7364459 w 8366380"/>
              <a:gd name="connsiteY4706" fmla="*/ 4210568 h 5643804"/>
              <a:gd name="connsiteX4707" fmla="*/ 7384228 w 8366380"/>
              <a:gd name="connsiteY4707" fmla="*/ 4230336 h 5643804"/>
              <a:gd name="connsiteX4708" fmla="*/ 7191200 w 8366380"/>
              <a:gd name="connsiteY4708" fmla="*/ 4230336 h 5643804"/>
              <a:gd name="connsiteX4709" fmla="*/ 7210968 w 8366380"/>
              <a:gd name="connsiteY4709" fmla="*/ 4210568 h 5643804"/>
              <a:gd name="connsiteX4710" fmla="*/ 7191200 w 8366380"/>
              <a:gd name="connsiteY4710" fmla="*/ 4190800 h 5643804"/>
              <a:gd name="connsiteX4711" fmla="*/ 7171432 w 8366380"/>
              <a:gd name="connsiteY4711" fmla="*/ 4210568 h 5643804"/>
              <a:gd name="connsiteX4712" fmla="*/ 7191200 w 8366380"/>
              <a:gd name="connsiteY4712" fmla="*/ 4230336 h 5643804"/>
              <a:gd name="connsiteX4713" fmla="*/ 6998173 w 8366380"/>
              <a:gd name="connsiteY4713" fmla="*/ 4230336 h 5643804"/>
              <a:gd name="connsiteX4714" fmla="*/ 7017941 w 8366380"/>
              <a:gd name="connsiteY4714" fmla="*/ 4210568 h 5643804"/>
              <a:gd name="connsiteX4715" fmla="*/ 6998173 w 8366380"/>
              <a:gd name="connsiteY4715" fmla="*/ 4190800 h 5643804"/>
              <a:gd name="connsiteX4716" fmla="*/ 6978404 w 8366380"/>
              <a:gd name="connsiteY4716" fmla="*/ 4210568 h 5643804"/>
              <a:gd name="connsiteX4717" fmla="*/ 6998173 w 8366380"/>
              <a:gd name="connsiteY4717" fmla="*/ 4230336 h 5643804"/>
              <a:gd name="connsiteX4718" fmla="*/ 6805144 w 8366380"/>
              <a:gd name="connsiteY4718" fmla="*/ 4230336 h 5643804"/>
              <a:gd name="connsiteX4719" fmla="*/ 6824913 w 8366380"/>
              <a:gd name="connsiteY4719" fmla="*/ 4210568 h 5643804"/>
              <a:gd name="connsiteX4720" fmla="*/ 6805144 w 8366380"/>
              <a:gd name="connsiteY4720" fmla="*/ 4190800 h 5643804"/>
              <a:gd name="connsiteX4721" fmla="*/ 6785376 w 8366380"/>
              <a:gd name="connsiteY4721" fmla="*/ 4210568 h 5643804"/>
              <a:gd name="connsiteX4722" fmla="*/ 6805144 w 8366380"/>
              <a:gd name="connsiteY4722" fmla="*/ 4230336 h 5643804"/>
              <a:gd name="connsiteX4723" fmla="*/ 6612117 w 8366380"/>
              <a:gd name="connsiteY4723" fmla="*/ 4230336 h 5643804"/>
              <a:gd name="connsiteX4724" fmla="*/ 6631885 w 8366380"/>
              <a:gd name="connsiteY4724" fmla="*/ 4210568 h 5643804"/>
              <a:gd name="connsiteX4725" fmla="*/ 6612117 w 8366380"/>
              <a:gd name="connsiteY4725" fmla="*/ 4190800 h 5643804"/>
              <a:gd name="connsiteX4726" fmla="*/ 6592348 w 8366380"/>
              <a:gd name="connsiteY4726" fmla="*/ 4210568 h 5643804"/>
              <a:gd name="connsiteX4727" fmla="*/ 6612117 w 8366380"/>
              <a:gd name="connsiteY4727" fmla="*/ 4230336 h 5643804"/>
              <a:gd name="connsiteX4728" fmla="*/ 6403778 w 8366380"/>
              <a:gd name="connsiteY4728" fmla="*/ 4230336 h 5643804"/>
              <a:gd name="connsiteX4729" fmla="*/ 6423546 w 8366380"/>
              <a:gd name="connsiteY4729" fmla="*/ 4210568 h 5643804"/>
              <a:gd name="connsiteX4730" fmla="*/ 6403778 w 8366380"/>
              <a:gd name="connsiteY4730" fmla="*/ 4190800 h 5643804"/>
              <a:gd name="connsiteX4731" fmla="*/ 6384009 w 8366380"/>
              <a:gd name="connsiteY4731" fmla="*/ 4210568 h 5643804"/>
              <a:gd name="connsiteX4732" fmla="*/ 6403778 w 8366380"/>
              <a:gd name="connsiteY4732" fmla="*/ 4230336 h 5643804"/>
              <a:gd name="connsiteX4733" fmla="*/ 6210750 w 8366380"/>
              <a:gd name="connsiteY4733" fmla="*/ 4230336 h 5643804"/>
              <a:gd name="connsiteX4734" fmla="*/ 6230519 w 8366380"/>
              <a:gd name="connsiteY4734" fmla="*/ 4210568 h 5643804"/>
              <a:gd name="connsiteX4735" fmla="*/ 6210750 w 8366380"/>
              <a:gd name="connsiteY4735" fmla="*/ 4190800 h 5643804"/>
              <a:gd name="connsiteX4736" fmla="*/ 6190982 w 8366380"/>
              <a:gd name="connsiteY4736" fmla="*/ 4210568 h 5643804"/>
              <a:gd name="connsiteX4737" fmla="*/ 6210750 w 8366380"/>
              <a:gd name="connsiteY4737" fmla="*/ 4230336 h 5643804"/>
              <a:gd name="connsiteX4738" fmla="*/ 6017723 w 8366380"/>
              <a:gd name="connsiteY4738" fmla="*/ 4230336 h 5643804"/>
              <a:gd name="connsiteX4739" fmla="*/ 6037491 w 8366380"/>
              <a:gd name="connsiteY4739" fmla="*/ 4210568 h 5643804"/>
              <a:gd name="connsiteX4740" fmla="*/ 6017723 w 8366380"/>
              <a:gd name="connsiteY4740" fmla="*/ 4190800 h 5643804"/>
              <a:gd name="connsiteX4741" fmla="*/ 5997954 w 8366380"/>
              <a:gd name="connsiteY4741" fmla="*/ 4210568 h 5643804"/>
              <a:gd name="connsiteX4742" fmla="*/ 6017723 w 8366380"/>
              <a:gd name="connsiteY4742" fmla="*/ 4230336 h 5643804"/>
              <a:gd name="connsiteX4743" fmla="*/ 5824694 w 8366380"/>
              <a:gd name="connsiteY4743" fmla="*/ 4230336 h 5643804"/>
              <a:gd name="connsiteX4744" fmla="*/ 5844463 w 8366380"/>
              <a:gd name="connsiteY4744" fmla="*/ 4210568 h 5643804"/>
              <a:gd name="connsiteX4745" fmla="*/ 5824694 w 8366380"/>
              <a:gd name="connsiteY4745" fmla="*/ 4190800 h 5643804"/>
              <a:gd name="connsiteX4746" fmla="*/ 5804926 w 8366380"/>
              <a:gd name="connsiteY4746" fmla="*/ 4210568 h 5643804"/>
              <a:gd name="connsiteX4747" fmla="*/ 5824694 w 8366380"/>
              <a:gd name="connsiteY4747" fmla="*/ 4230336 h 5643804"/>
              <a:gd name="connsiteX4748" fmla="*/ 5631667 w 8366380"/>
              <a:gd name="connsiteY4748" fmla="*/ 4230336 h 5643804"/>
              <a:gd name="connsiteX4749" fmla="*/ 5651435 w 8366380"/>
              <a:gd name="connsiteY4749" fmla="*/ 4210568 h 5643804"/>
              <a:gd name="connsiteX4750" fmla="*/ 5631667 w 8366380"/>
              <a:gd name="connsiteY4750" fmla="*/ 4190800 h 5643804"/>
              <a:gd name="connsiteX4751" fmla="*/ 5611899 w 8366380"/>
              <a:gd name="connsiteY4751" fmla="*/ 4210568 h 5643804"/>
              <a:gd name="connsiteX4752" fmla="*/ 5631667 w 8366380"/>
              <a:gd name="connsiteY4752" fmla="*/ 4230336 h 5643804"/>
              <a:gd name="connsiteX4753" fmla="*/ 5438639 w 8366380"/>
              <a:gd name="connsiteY4753" fmla="*/ 4230336 h 5643804"/>
              <a:gd name="connsiteX4754" fmla="*/ 5458408 w 8366380"/>
              <a:gd name="connsiteY4754" fmla="*/ 4210568 h 5643804"/>
              <a:gd name="connsiteX4755" fmla="*/ 5438639 w 8366380"/>
              <a:gd name="connsiteY4755" fmla="*/ 4190800 h 5643804"/>
              <a:gd name="connsiteX4756" fmla="*/ 5418871 w 8366380"/>
              <a:gd name="connsiteY4756" fmla="*/ 4210568 h 5643804"/>
              <a:gd name="connsiteX4757" fmla="*/ 5438639 w 8366380"/>
              <a:gd name="connsiteY4757" fmla="*/ 4230336 h 5643804"/>
              <a:gd name="connsiteX4758" fmla="*/ 5245612 w 8366380"/>
              <a:gd name="connsiteY4758" fmla="*/ 4230336 h 5643804"/>
              <a:gd name="connsiteX4759" fmla="*/ 5265380 w 8366380"/>
              <a:gd name="connsiteY4759" fmla="*/ 4210568 h 5643804"/>
              <a:gd name="connsiteX4760" fmla="*/ 5245612 w 8366380"/>
              <a:gd name="connsiteY4760" fmla="*/ 4190800 h 5643804"/>
              <a:gd name="connsiteX4761" fmla="*/ 5225843 w 8366380"/>
              <a:gd name="connsiteY4761" fmla="*/ 4210568 h 5643804"/>
              <a:gd name="connsiteX4762" fmla="*/ 5245612 w 8366380"/>
              <a:gd name="connsiteY4762" fmla="*/ 4230336 h 5643804"/>
              <a:gd name="connsiteX4763" fmla="*/ 5052584 w 8366380"/>
              <a:gd name="connsiteY4763" fmla="*/ 4230336 h 5643804"/>
              <a:gd name="connsiteX4764" fmla="*/ 5072353 w 8366380"/>
              <a:gd name="connsiteY4764" fmla="*/ 4210568 h 5643804"/>
              <a:gd name="connsiteX4765" fmla="*/ 5052584 w 8366380"/>
              <a:gd name="connsiteY4765" fmla="*/ 4190800 h 5643804"/>
              <a:gd name="connsiteX4766" fmla="*/ 5032815 w 8366380"/>
              <a:gd name="connsiteY4766" fmla="*/ 4210568 h 5643804"/>
              <a:gd name="connsiteX4767" fmla="*/ 5052584 w 8366380"/>
              <a:gd name="connsiteY4767" fmla="*/ 4230336 h 5643804"/>
              <a:gd name="connsiteX4768" fmla="*/ 4859557 w 8366380"/>
              <a:gd name="connsiteY4768" fmla="*/ 4230336 h 5643804"/>
              <a:gd name="connsiteX4769" fmla="*/ 4879324 w 8366380"/>
              <a:gd name="connsiteY4769" fmla="*/ 4210568 h 5643804"/>
              <a:gd name="connsiteX4770" fmla="*/ 4859557 w 8366380"/>
              <a:gd name="connsiteY4770" fmla="*/ 4190800 h 5643804"/>
              <a:gd name="connsiteX4771" fmla="*/ 4839789 w 8366380"/>
              <a:gd name="connsiteY4771" fmla="*/ 4210568 h 5643804"/>
              <a:gd name="connsiteX4772" fmla="*/ 4859557 w 8366380"/>
              <a:gd name="connsiteY4772" fmla="*/ 4230336 h 5643804"/>
              <a:gd name="connsiteX4773" fmla="*/ 4666528 w 8366380"/>
              <a:gd name="connsiteY4773" fmla="*/ 4230336 h 5643804"/>
              <a:gd name="connsiteX4774" fmla="*/ 4686297 w 8366380"/>
              <a:gd name="connsiteY4774" fmla="*/ 4210568 h 5643804"/>
              <a:gd name="connsiteX4775" fmla="*/ 4666528 w 8366380"/>
              <a:gd name="connsiteY4775" fmla="*/ 4190800 h 5643804"/>
              <a:gd name="connsiteX4776" fmla="*/ 4646761 w 8366380"/>
              <a:gd name="connsiteY4776" fmla="*/ 4210568 h 5643804"/>
              <a:gd name="connsiteX4777" fmla="*/ 4666528 w 8366380"/>
              <a:gd name="connsiteY4777" fmla="*/ 4230336 h 5643804"/>
              <a:gd name="connsiteX4778" fmla="*/ 4473501 w 8366380"/>
              <a:gd name="connsiteY4778" fmla="*/ 4230336 h 5643804"/>
              <a:gd name="connsiteX4779" fmla="*/ 4493269 w 8366380"/>
              <a:gd name="connsiteY4779" fmla="*/ 4210568 h 5643804"/>
              <a:gd name="connsiteX4780" fmla="*/ 4473501 w 8366380"/>
              <a:gd name="connsiteY4780" fmla="*/ 4190800 h 5643804"/>
              <a:gd name="connsiteX4781" fmla="*/ 4453732 w 8366380"/>
              <a:gd name="connsiteY4781" fmla="*/ 4210568 h 5643804"/>
              <a:gd name="connsiteX4782" fmla="*/ 4473501 w 8366380"/>
              <a:gd name="connsiteY4782" fmla="*/ 4230336 h 5643804"/>
              <a:gd name="connsiteX4783" fmla="*/ 4280474 w 8366380"/>
              <a:gd name="connsiteY4783" fmla="*/ 4230336 h 5643804"/>
              <a:gd name="connsiteX4784" fmla="*/ 4300242 w 8366380"/>
              <a:gd name="connsiteY4784" fmla="*/ 4210568 h 5643804"/>
              <a:gd name="connsiteX4785" fmla="*/ 4280474 w 8366380"/>
              <a:gd name="connsiteY4785" fmla="*/ 4190800 h 5643804"/>
              <a:gd name="connsiteX4786" fmla="*/ 4260705 w 8366380"/>
              <a:gd name="connsiteY4786" fmla="*/ 4210568 h 5643804"/>
              <a:gd name="connsiteX4787" fmla="*/ 4280474 w 8366380"/>
              <a:gd name="connsiteY4787" fmla="*/ 4230336 h 5643804"/>
              <a:gd name="connsiteX4788" fmla="*/ 4058922 w 8366380"/>
              <a:gd name="connsiteY4788" fmla="*/ 4230336 h 5643804"/>
              <a:gd name="connsiteX4789" fmla="*/ 4078690 w 8366380"/>
              <a:gd name="connsiteY4789" fmla="*/ 4210568 h 5643804"/>
              <a:gd name="connsiteX4790" fmla="*/ 4058922 w 8366380"/>
              <a:gd name="connsiteY4790" fmla="*/ 4190800 h 5643804"/>
              <a:gd name="connsiteX4791" fmla="*/ 4039153 w 8366380"/>
              <a:gd name="connsiteY4791" fmla="*/ 4210568 h 5643804"/>
              <a:gd name="connsiteX4792" fmla="*/ 4058922 w 8366380"/>
              <a:gd name="connsiteY4792" fmla="*/ 4230336 h 5643804"/>
              <a:gd name="connsiteX4793" fmla="*/ 3865894 w 8366380"/>
              <a:gd name="connsiteY4793" fmla="*/ 4230336 h 5643804"/>
              <a:gd name="connsiteX4794" fmla="*/ 3885662 w 8366380"/>
              <a:gd name="connsiteY4794" fmla="*/ 4210568 h 5643804"/>
              <a:gd name="connsiteX4795" fmla="*/ 3865894 w 8366380"/>
              <a:gd name="connsiteY4795" fmla="*/ 4190800 h 5643804"/>
              <a:gd name="connsiteX4796" fmla="*/ 3846126 w 8366380"/>
              <a:gd name="connsiteY4796" fmla="*/ 4210568 h 5643804"/>
              <a:gd name="connsiteX4797" fmla="*/ 3865894 w 8366380"/>
              <a:gd name="connsiteY4797" fmla="*/ 4230336 h 5643804"/>
              <a:gd name="connsiteX4798" fmla="*/ 3672866 w 8366380"/>
              <a:gd name="connsiteY4798" fmla="*/ 4230336 h 5643804"/>
              <a:gd name="connsiteX4799" fmla="*/ 3692634 w 8366380"/>
              <a:gd name="connsiteY4799" fmla="*/ 4210568 h 5643804"/>
              <a:gd name="connsiteX4800" fmla="*/ 3672866 w 8366380"/>
              <a:gd name="connsiteY4800" fmla="*/ 4190800 h 5643804"/>
              <a:gd name="connsiteX4801" fmla="*/ 3653098 w 8366380"/>
              <a:gd name="connsiteY4801" fmla="*/ 4210568 h 5643804"/>
              <a:gd name="connsiteX4802" fmla="*/ 3672866 w 8366380"/>
              <a:gd name="connsiteY4802" fmla="*/ 4230336 h 5643804"/>
              <a:gd name="connsiteX4803" fmla="*/ 3479838 w 8366380"/>
              <a:gd name="connsiteY4803" fmla="*/ 4230336 h 5643804"/>
              <a:gd name="connsiteX4804" fmla="*/ 3499606 w 8366380"/>
              <a:gd name="connsiteY4804" fmla="*/ 4210568 h 5643804"/>
              <a:gd name="connsiteX4805" fmla="*/ 3479838 w 8366380"/>
              <a:gd name="connsiteY4805" fmla="*/ 4190800 h 5643804"/>
              <a:gd name="connsiteX4806" fmla="*/ 3460069 w 8366380"/>
              <a:gd name="connsiteY4806" fmla="*/ 4210568 h 5643804"/>
              <a:gd name="connsiteX4807" fmla="*/ 3479838 w 8366380"/>
              <a:gd name="connsiteY4807" fmla="*/ 4230336 h 5643804"/>
              <a:gd name="connsiteX4808" fmla="*/ 3286810 w 8366380"/>
              <a:gd name="connsiteY4808" fmla="*/ 4230336 h 5643804"/>
              <a:gd name="connsiteX4809" fmla="*/ 3306579 w 8366380"/>
              <a:gd name="connsiteY4809" fmla="*/ 4210568 h 5643804"/>
              <a:gd name="connsiteX4810" fmla="*/ 3286810 w 8366380"/>
              <a:gd name="connsiteY4810" fmla="*/ 4190800 h 5643804"/>
              <a:gd name="connsiteX4811" fmla="*/ 3267042 w 8366380"/>
              <a:gd name="connsiteY4811" fmla="*/ 4210568 h 5643804"/>
              <a:gd name="connsiteX4812" fmla="*/ 3286810 w 8366380"/>
              <a:gd name="connsiteY4812" fmla="*/ 4230336 h 5643804"/>
              <a:gd name="connsiteX4813" fmla="*/ 3093783 w 8366380"/>
              <a:gd name="connsiteY4813" fmla="*/ 4230336 h 5643804"/>
              <a:gd name="connsiteX4814" fmla="*/ 3113551 w 8366380"/>
              <a:gd name="connsiteY4814" fmla="*/ 4210568 h 5643804"/>
              <a:gd name="connsiteX4815" fmla="*/ 3093783 w 8366380"/>
              <a:gd name="connsiteY4815" fmla="*/ 4190800 h 5643804"/>
              <a:gd name="connsiteX4816" fmla="*/ 3074014 w 8366380"/>
              <a:gd name="connsiteY4816" fmla="*/ 4210568 h 5643804"/>
              <a:gd name="connsiteX4817" fmla="*/ 3093783 w 8366380"/>
              <a:gd name="connsiteY4817" fmla="*/ 4230336 h 5643804"/>
              <a:gd name="connsiteX4818" fmla="*/ 2900755 w 8366380"/>
              <a:gd name="connsiteY4818" fmla="*/ 4230336 h 5643804"/>
              <a:gd name="connsiteX4819" fmla="*/ 2920524 w 8366380"/>
              <a:gd name="connsiteY4819" fmla="*/ 4210568 h 5643804"/>
              <a:gd name="connsiteX4820" fmla="*/ 2900755 w 8366380"/>
              <a:gd name="connsiteY4820" fmla="*/ 4190800 h 5643804"/>
              <a:gd name="connsiteX4821" fmla="*/ 2880987 w 8366380"/>
              <a:gd name="connsiteY4821" fmla="*/ 4210568 h 5643804"/>
              <a:gd name="connsiteX4822" fmla="*/ 2900755 w 8366380"/>
              <a:gd name="connsiteY4822" fmla="*/ 4230336 h 5643804"/>
              <a:gd name="connsiteX4823" fmla="*/ 2707727 w 8366380"/>
              <a:gd name="connsiteY4823" fmla="*/ 4230336 h 5643804"/>
              <a:gd name="connsiteX4824" fmla="*/ 2727495 w 8366380"/>
              <a:gd name="connsiteY4824" fmla="*/ 4210568 h 5643804"/>
              <a:gd name="connsiteX4825" fmla="*/ 2707727 w 8366380"/>
              <a:gd name="connsiteY4825" fmla="*/ 4190800 h 5643804"/>
              <a:gd name="connsiteX4826" fmla="*/ 2687958 w 8366380"/>
              <a:gd name="connsiteY4826" fmla="*/ 4210568 h 5643804"/>
              <a:gd name="connsiteX4827" fmla="*/ 2707727 w 8366380"/>
              <a:gd name="connsiteY4827" fmla="*/ 4230336 h 5643804"/>
              <a:gd name="connsiteX4828" fmla="*/ 2514699 w 8366380"/>
              <a:gd name="connsiteY4828" fmla="*/ 4230336 h 5643804"/>
              <a:gd name="connsiteX4829" fmla="*/ 2534468 w 8366380"/>
              <a:gd name="connsiteY4829" fmla="*/ 4210568 h 5643804"/>
              <a:gd name="connsiteX4830" fmla="*/ 2514699 w 8366380"/>
              <a:gd name="connsiteY4830" fmla="*/ 4190800 h 5643804"/>
              <a:gd name="connsiteX4831" fmla="*/ 2494931 w 8366380"/>
              <a:gd name="connsiteY4831" fmla="*/ 4210568 h 5643804"/>
              <a:gd name="connsiteX4832" fmla="*/ 2514699 w 8366380"/>
              <a:gd name="connsiteY4832" fmla="*/ 4230336 h 5643804"/>
              <a:gd name="connsiteX4833" fmla="*/ 2321672 w 8366380"/>
              <a:gd name="connsiteY4833" fmla="*/ 4230336 h 5643804"/>
              <a:gd name="connsiteX4834" fmla="*/ 2341440 w 8366380"/>
              <a:gd name="connsiteY4834" fmla="*/ 4210568 h 5643804"/>
              <a:gd name="connsiteX4835" fmla="*/ 2321672 w 8366380"/>
              <a:gd name="connsiteY4835" fmla="*/ 4190800 h 5643804"/>
              <a:gd name="connsiteX4836" fmla="*/ 2301903 w 8366380"/>
              <a:gd name="connsiteY4836" fmla="*/ 4210568 h 5643804"/>
              <a:gd name="connsiteX4837" fmla="*/ 2321672 w 8366380"/>
              <a:gd name="connsiteY4837" fmla="*/ 4230336 h 5643804"/>
              <a:gd name="connsiteX4838" fmla="*/ 2128643 w 8366380"/>
              <a:gd name="connsiteY4838" fmla="*/ 4230336 h 5643804"/>
              <a:gd name="connsiteX4839" fmla="*/ 2148412 w 8366380"/>
              <a:gd name="connsiteY4839" fmla="*/ 4210568 h 5643804"/>
              <a:gd name="connsiteX4840" fmla="*/ 2128643 w 8366380"/>
              <a:gd name="connsiteY4840" fmla="*/ 4190800 h 5643804"/>
              <a:gd name="connsiteX4841" fmla="*/ 2108875 w 8366380"/>
              <a:gd name="connsiteY4841" fmla="*/ 4210568 h 5643804"/>
              <a:gd name="connsiteX4842" fmla="*/ 2128643 w 8366380"/>
              <a:gd name="connsiteY4842" fmla="*/ 4230336 h 5643804"/>
              <a:gd name="connsiteX4843" fmla="*/ 1935616 w 8366380"/>
              <a:gd name="connsiteY4843" fmla="*/ 4230336 h 5643804"/>
              <a:gd name="connsiteX4844" fmla="*/ 1955384 w 8366380"/>
              <a:gd name="connsiteY4844" fmla="*/ 4210568 h 5643804"/>
              <a:gd name="connsiteX4845" fmla="*/ 1935616 w 8366380"/>
              <a:gd name="connsiteY4845" fmla="*/ 4190800 h 5643804"/>
              <a:gd name="connsiteX4846" fmla="*/ 1915848 w 8366380"/>
              <a:gd name="connsiteY4846" fmla="*/ 4210568 h 5643804"/>
              <a:gd name="connsiteX4847" fmla="*/ 1935616 w 8366380"/>
              <a:gd name="connsiteY4847" fmla="*/ 4230336 h 5643804"/>
              <a:gd name="connsiteX4848" fmla="*/ 1727277 w 8366380"/>
              <a:gd name="connsiteY4848" fmla="*/ 4230336 h 5643804"/>
              <a:gd name="connsiteX4849" fmla="*/ 1747045 w 8366380"/>
              <a:gd name="connsiteY4849" fmla="*/ 4210568 h 5643804"/>
              <a:gd name="connsiteX4850" fmla="*/ 1727277 w 8366380"/>
              <a:gd name="connsiteY4850" fmla="*/ 4190800 h 5643804"/>
              <a:gd name="connsiteX4851" fmla="*/ 1707508 w 8366380"/>
              <a:gd name="connsiteY4851" fmla="*/ 4210568 h 5643804"/>
              <a:gd name="connsiteX4852" fmla="*/ 1727277 w 8366380"/>
              <a:gd name="connsiteY4852" fmla="*/ 4230336 h 5643804"/>
              <a:gd name="connsiteX4853" fmla="*/ 1534249 w 8366380"/>
              <a:gd name="connsiteY4853" fmla="*/ 4230336 h 5643804"/>
              <a:gd name="connsiteX4854" fmla="*/ 1554018 w 8366380"/>
              <a:gd name="connsiteY4854" fmla="*/ 4210568 h 5643804"/>
              <a:gd name="connsiteX4855" fmla="*/ 1534249 w 8366380"/>
              <a:gd name="connsiteY4855" fmla="*/ 4190800 h 5643804"/>
              <a:gd name="connsiteX4856" fmla="*/ 1514481 w 8366380"/>
              <a:gd name="connsiteY4856" fmla="*/ 4210568 h 5643804"/>
              <a:gd name="connsiteX4857" fmla="*/ 1534249 w 8366380"/>
              <a:gd name="connsiteY4857" fmla="*/ 4230336 h 5643804"/>
              <a:gd name="connsiteX4858" fmla="*/ 1341222 w 8366380"/>
              <a:gd name="connsiteY4858" fmla="*/ 4230336 h 5643804"/>
              <a:gd name="connsiteX4859" fmla="*/ 1360990 w 8366380"/>
              <a:gd name="connsiteY4859" fmla="*/ 4210568 h 5643804"/>
              <a:gd name="connsiteX4860" fmla="*/ 1341222 w 8366380"/>
              <a:gd name="connsiteY4860" fmla="*/ 4190800 h 5643804"/>
              <a:gd name="connsiteX4861" fmla="*/ 1321453 w 8366380"/>
              <a:gd name="connsiteY4861" fmla="*/ 4210568 h 5643804"/>
              <a:gd name="connsiteX4862" fmla="*/ 1341222 w 8366380"/>
              <a:gd name="connsiteY4862" fmla="*/ 4230336 h 5643804"/>
              <a:gd name="connsiteX4863" fmla="*/ 1148193 w 8366380"/>
              <a:gd name="connsiteY4863" fmla="*/ 4230336 h 5643804"/>
              <a:gd name="connsiteX4864" fmla="*/ 1167962 w 8366380"/>
              <a:gd name="connsiteY4864" fmla="*/ 4210568 h 5643804"/>
              <a:gd name="connsiteX4865" fmla="*/ 1148193 w 8366380"/>
              <a:gd name="connsiteY4865" fmla="*/ 4190800 h 5643804"/>
              <a:gd name="connsiteX4866" fmla="*/ 1128425 w 8366380"/>
              <a:gd name="connsiteY4866" fmla="*/ 4210568 h 5643804"/>
              <a:gd name="connsiteX4867" fmla="*/ 1148193 w 8366380"/>
              <a:gd name="connsiteY4867" fmla="*/ 4230336 h 5643804"/>
              <a:gd name="connsiteX4868" fmla="*/ 955166 w 8366380"/>
              <a:gd name="connsiteY4868" fmla="*/ 4230336 h 5643804"/>
              <a:gd name="connsiteX4869" fmla="*/ 974934 w 8366380"/>
              <a:gd name="connsiteY4869" fmla="*/ 4210568 h 5643804"/>
              <a:gd name="connsiteX4870" fmla="*/ 955166 w 8366380"/>
              <a:gd name="connsiteY4870" fmla="*/ 4190800 h 5643804"/>
              <a:gd name="connsiteX4871" fmla="*/ 935398 w 8366380"/>
              <a:gd name="connsiteY4871" fmla="*/ 4210568 h 5643804"/>
              <a:gd name="connsiteX4872" fmla="*/ 955166 w 8366380"/>
              <a:gd name="connsiteY4872" fmla="*/ 4230336 h 5643804"/>
              <a:gd name="connsiteX4873" fmla="*/ 762138 w 8366380"/>
              <a:gd name="connsiteY4873" fmla="*/ 4230336 h 5643804"/>
              <a:gd name="connsiteX4874" fmla="*/ 781907 w 8366380"/>
              <a:gd name="connsiteY4874" fmla="*/ 4210568 h 5643804"/>
              <a:gd name="connsiteX4875" fmla="*/ 762138 w 8366380"/>
              <a:gd name="connsiteY4875" fmla="*/ 4190800 h 5643804"/>
              <a:gd name="connsiteX4876" fmla="*/ 742370 w 8366380"/>
              <a:gd name="connsiteY4876" fmla="*/ 4210568 h 5643804"/>
              <a:gd name="connsiteX4877" fmla="*/ 762138 w 8366380"/>
              <a:gd name="connsiteY4877" fmla="*/ 4230336 h 5643804"/>
              <a:gd name="connsiteX4878" fmla="*/ 569111 w 8366380"/>
              <a:gd name="connsiteY4878" fmla="*/ 4230336 h 5643804"/>
              <a:gd name="connsiteX4879" fmla="*/ 588879 w 8366380"/>
              <a:gd name="connsiteY4879" fmla="*/ 4210568 h 5643804"/>
              <a:gd name="connsiteX4880" fmla="*/ 569111 w 8366380"/>
              <a:gd name="connsiteY4880" fmla="*/ 4190800 h 5643804"/>
              <a:gd name="connsiteX4881" fmla="*/ 549343 w 8366380"/>
              <a:gd name="connsiteY4881" fmla="*/ 4210568 h 5643804"/>
              <a:gd name="connsiteX4882" fmla="*/ 569111 w 8366380"/>
              <a:gd name="connsiteY4882" fmla="*/ 4230336 h 5643804"/>
              <a:gd name="connsiteX4883" fmla="*/ 376082 w 8366380"/>
              <a:gd name="connsiteY4883" fmla="*/ 4230336 h 5643804"/>
              <a:gd name="connsiteX4884" fmla="*/ 395851 w 8366380"/>
              <a:gd name="connsiteY4884" fmla="*/ 4210568 h 5643804"/>
              <a:gd name="connsiteX4885" fmla="*/ 376082 w 8366380"/>
              <a:gd name="connsiteY4885" fmla="*/ 4190800 h 5643804"/>
              <a:gd name="connsiteX4886" fmla="*/ 356314 w 8366380"/>
              <a:gd name="connsiteY4886" fmla="*/ 4210568 h 5643804"/>
              <a:gd name="connsiteX4887" fmla="*/ 376082 w 8366380"/>
              <a:gd name="connsiteY4887" fmla="*/ 4230336 h 5643804"/>
              <a:gd name="connsiteX4888" fmla="*/ 183055 w 8366380"/>
              <a:gd name="connsiteY4888" fmla="*/ 4230336 h 5643804"/>
              <a:gd name="connsiteX4889" fmla="*/ 202823 w 8366380"/>
              <a:gd name="connsiteY4889" fmla="*/ 4210568 h 5643804"/>
              <a:gd name="connsiteX4890" fmla="*/ 183055 w 8366380"/>
              <a:gd name="connsiteY4890" fmla="*/ 4190800 h 5643804"/>
              <a:gd name="connsiteX4891" fmla="*/ 163287 w 8366380"/>
              <a:gd name="connsiteY4891" fmla="*/ 4210568 h 5643804"/>
              <a:gd name="connsiteX4892" fmla="*/ 183055 w 8366380"/>
              <a:gd name="connsiteY4892" fmla="*/ 4230336 h 5643804"/>
              <a:gd name="connsiteX4893" fmla="*/ 0 w 8366380"/>
              <a:gd name="connsiteY4893" fmla="*/ 4423884 h 5643804"/>
              <a:gd name="connsiteX4894" fmla="*/ 4006 w 8366380"/>
              <a:gd name="connsiteY4894" fmla="*/ 4422225 h 5643804"/>
              <a:gd name="connsiteX4895" fmla="*/ 9796 w 8366380"/>
              <a:gd name="connsiteY4895" fmla="*/ 4408247 h 5643804"/>
              <a:gd name="connsiteX4896" fmla="*/ 4006 w 8366380"/>
              <a:gd name="connsiteY4896" fmla="*/ 4394269 h 5643804"/>
              <a:gd name="connsiteX4897" fmla="*/ 0 w 8366380"/>
              <a:gd name="connsiteY4897" fmla="*/ 4392610 h 5643804"/>
              <a:gd name="connsiteX4898" fmla="*/ 8349367 w 8366380"/>
              <a:gd name="connsiteY4898" fmla="*/ 4428015 h 5643804"/>
              <a:gd name="connsiteX4899" fmla="*/ 8363345 w 8366380"/>
              <a:gd name="connsiteY4899" fmla="*/ 4422225 h 5643804"/>
              <a:gd name="connsiteX4900" fmla="*/ 8366380 w 8366380"/>
              <a:gd name="connsiteY4900" fmla="*/ 4414898 h 5643804"/>
              <a:gd name="connsiteX4901" fmla="*/ 8366380 w 8366380"/>
              <a:gd name="connsiteY4901" fmla="*/ 4401596 h 5643804"/>
              <a:gd name="connsiteX4902" fmla="*/ 8363345 w 8366380"/>
              <a:gd name="connsiteY4902" fmla="*/ 4394269 h 5643804"/>
              <a:gd name="connsiteX4903" fmla="*/ 8349367 w 8366380"/>
              <a:gd name="connsiteY4903" fmla="*/ 4388479 h 5643804"/>
              <a:gd name="connsiteX4904" fmla="*/ 8329598 w 8366380"/>
              <a:gd name="connsiteY4904" fmla="*/ 4408247 h 5643804"/>
              <a:gd name="connsiteX4905" fmla="*/ 8349367 w 8366380"/>
              <a:gd name="connsiteY4905" fmla="*/ 4428015 h 5643804"/>
              <a:gd name="connsiteX4906" fmla="*/ 8156338 w 8366380"/>
              <a:gd name="connsiteY4906" fmla="*/ 4428015 h 5643804"/>
              <a:gd name="connsiteX4907" fmla="*/ 8176107 w 8366380"/>
              <a:gd name="connsiteY4907" fmla="*/ 4408247 h 5643804"/>
              <a:gd name="connsiteX4908" fmla="*/ 8156338 w 8366380"/>
              <a:gd name="connsiteY4908" fmla="*/ 4388479 h 5643804"/>
              <a:gd name="connsiteX4909" fmla="*/ 8136570 w 8366380"/>
              <a:gd name="connsiteY4909" fmla="*/ 4408247 h 5643804"/>
              <a:gd name="connsiteX4910" fmla="*/ 8156338 w 8366380"/>
              <a:gd name="connsiteY4910" fmla="*/ 4428015 h 5643804"/>
              <a:gd name="connsiteX4911" fmla="*/ 7963311 w 8366380"/>
              <a:gd name="connsiteY4911" fmla="*/ 4428015 h 5643804"/>
              <a:gd name="connsiteX4912" fmla="*/ 7983079 w 8366380"/>
              <a:gd name="connsiteY4912" fmla="*/ 4408247 h 5643804"/>
              <a:gd name="connsiteX4913" fmla="*/ 7963311 w 8366380"/>
              <a:gd name="connsiteY4913" fmla="*/ 4388479 h 5643804"/>
              <a:gd name="connsiteX4914" fmla="*/ 7943543 w 8366380"/>
              <a:gd name="connsiteY4914" fmla="*/ 4408247 h 5643804"/>
              <a:gd name="connsiteX4915" fmla="*/ 7963311 w 8366380"/>
              <a:gd name="connsiteY4915" fmla="*/ 4428015 h 5643804"/>
              <a:gd name="connsiteX4916" fmla="*/ 7770283 w 8366380"/>
              <a:gd name="connsiteY4916" fmla="*/ 4428015 h 5643804"/>
              <a:gd name="connsiteX4917" fmla="*/ 7790052 w 8366380"/>
              <a:gd name="connsiteY4917" fmla="*/ 4408247 h 5643804"/>
              <a:gd name="connsiteX4918" fmla="*/ 7770283 w 8366380"/>
              <a:gd name="connsiteY4918" fmla="*/ 4388479 h 5643804"/>
              <a:gd name="connsiteX4919" fmla="*/ 7750515 w 8366380"/>
              <a:gd name="connsiteY4919" fmla="*/ 4408247 h 5643804"/>
              <a:gd name="connsiteX4920" fmla="*/ 7770283 w 8366380"/>
              <a:gd name="connsiteY4920" fmla="*/ 4428015 h 5643804"/>
              <a:gd name="connsiteX4921" fmla="*/ 7577256 w 8366380"/>
              <a:gd name="connsiteY4921" fmla="*/ 4428015 h 5643804"/>
              <a:gd name="connsiteX4922" fmla="*/ 7597024 w 8366380"/>
              <a:gd name="connsiteY4922" fmla="*/ 4408247 h 5643804"/>
              <a:gd name="connsiteX4923" fmla="*/ 7577256 w 8366380"/>
              <a:gd name="connsiteY4923" fmla="*/ 4388479 h 5643804"/>
              <a:gd name="connsiteX4924" fmla="*/ 7557488 w 8366380"/>
              <a:gd name="connsiteY4924" fmla="*/ 4408247 h 5643804"/>
              <a:gd name="connsiteX4925" fmla="*/ 7577256 w 8366380"/>
              <a:gd name="connsiteY4925" fmla="*/ 4428015 h 5643804"/>
              <a:gd name="connsiteX4926" fmla="*/ 7384228 w 8366380"/>
              <a:gd name="connsiteY4926" fmla="*/ 4428015 h 5643804"/>
              <a:gd name="connsiteX4927" fmla="*/ 7403996 w 8366380"/>
              <a:gd name="connsiteY4927" fmla="*/ 4408247 h 5643804"/>
              <a:gd name="connsiteX4928" fmla="*/ 7384228 w 8366380"/>
              <a:gd name="connsiteY4928" fmla="*/ 4388479 h 5643804"/>
              <a:gd name="connsiteX4929" fmla="*/ 7364459 w 8366380"/>
              <a:gd name="connsiteY4929" fmla="*/ 4408247 h 5643804"/>
              <a:gd name="connsiteX4930" fmla="*/ 7384228 w 8366380"/>
              <a:gd name="connsiteY4930" fmla="*/ 4428015 h 5643804"/>
              <a:gd name="connsiteX4931" fmla="*/ 7191200 w 8366380"/>
              <a:gd name="connsiteY4931" fmla="*/ 4428015 h 5643804"/>
              <a:gd name="connsiteX4932" fmla="*/ 7210968 w 8366380"/>
              <a:gd name="connsiteY4932" fmla="*/ 4408247 h 5643804"/>
              <a:gd name="connsiteX4933" fmla="*/ 7191200 w 8366380"/>
              <a:gd name="connsiteY4933" fmla="*/ 4388479 h 5643804"/>
              <a:gd name="connsiteX4934" fmla="*/ 7171432 w 8366380"/>
              <a:gd name="connsiteY4934" fmla="*/ 4408247 h 5643804"/>
              <a:gd name="connsiteX4935" fmla="*/ 7191200 w 8366380"/>
              <a:gd name="connsiteY4935" fmla="*/ 4428015 h 5643804"/>
              <a:gd name="connsiteX4936" fmla="*/ 6998173 w 8366380"/>
              <a:gd name="connsiteY4936" fmla="*/ 4428015 h 5643804"/>
              <a:gd name="connsiteX4937" fmla="*/ 7017941 w 8366380"/>
              <a:gd name="connsiteY4937" fmla="*/ 4408247 h 5643804"/>
              <a:gd name="connsiteX4938" fmla="*/ 6998173 w 8366380"/>
              <a:gd name="connsiteY4938" fmla="*/ 4388479 h 5643804"/>
              <a:gd name="connsiteX4939" fmla="*/ 6978404 w 8366380"/>
              <a:gd name="connsiteY4939" fmla="*/ 4408247 h 5643804"/>
              <a:gd name="connsiteX4940" fmla="*/ 6998173 w 8366380"/>
              <a:gd name="connsiteY4940" fmla="*/ 4428015 h 5643804"/>
              <a:gd name="connsiteX4941" fmla="*/ 6805144 w 8366380"/>
              <a:gd name="connsiteY4941" fmla="*/ 4428015 h 5643804"/>
              <a:gd name="connsiteX4942" fmla="*/ 6824913 w 8366380"/>
              <a:gd name="connsiteY4942" fmla="*/ 4408247 h 5643804"/>
              <a:gd name="connsiteX4943" fmla="*/ 6805144 w 8366380"/>
              <a:gd name="connsiteY4943" fmla="*/ 4388479 h 5643804"/>
              <a:gd name="connsiteX4944" fmla="*/ 6785376 w 8366380"/>
              <a:gd name="connsiteY4944" fmla="*/ 4408247 h 5643804"/>
              <a:gd name="connsiteX4945" fmla="*/ 6805144 w 8366380"/>
              <a:gd name="connsiteY4945" fmla="*/ 4428015 h 5643804"/>
              <a:gd name="connsiteX4946" fmla="*/ 6612117 w 8366380"/>
              <a:gd name="connsiteY4946" fmla="*/ 4428015 h 5643804"/>
              <a:gd name="connsiteX4947" fmla="*/ 6631885 w 8366380"/>
              <a:gd name="connsiteY4947" fmla="*/ 4408247 h 5643804"/>
              <a:gd name="connsiteX4948" fmla="*/ 6612117 w 8366380"/>
              <a:gd name="connsiteY4948" fmla="*/ 4388479 h 5643804"/>
              <a:gd name="connsiteX4949" fmla="*/ 6592348 w 8366380"/>
              <a:gd name="connsiteY4949" fmla="*/ 4408247 h 5643804"/>
              <a:gd name="connsiteX4950" fmla="*/ 6612117 w 8366380"/>
              <a:gd name="connsiteY4950" fmla="*/ 4428015 h 5643804"/>
              <a:gd name="connsiteX4951" fmla="*/ 6403778 w 8366380"/>
              <a:gd name="connsiteY4951" fmla="*/ 4428015 h 5643804"/>
              <a:gd name="connsiteX4952" fmla="*/ 6423546 w 8366380"/>
              <a:gd name="connsiteY4952" fmla="*/ 4408247 h 5643804"/>
              <a:gd name="connsiteX4953" fmla="*/ 6403778 w 8366380"/>
              <a:gd name="connsiteY4953" fmla="*/ 4388479 h 5643804"/>
              <a:gd name="connsiteX4954" fmla="*/ 6384009 w 8366380"/>
              <a:gd name="connsiteY4954" fmla="*/ 4408247 h 5643804"/>
              <a:gd name="connsiteX4955" fmla="*/ 6403778 w 8366380"/>
              <a:gd name="connsiteY4955" fmla="*/ 4428015 h 5643804"/>
              <a:gd name="connsiteX4956" fmla="*/ 6210750 w 8366380"/>
              <a:gd name="connsiteY4956" fmla="*/ 4428015 h 5643804"/>
              <a:gd name="connsiteX4957" fmla="*/ 6230519 w 8366380"/>
              <a:gd name="connsiteY4957" fmla="*/ 4408247 h 5643804"/>
              <a:gd name="connsiteX4958" fmla="*/ 6210750 w 8366380"/>
              <a:gd name="connsiteY4958" fmla="*/ 4388479 h 5643804"/>
              <a:gd name="connsiteX4959" fmla="*/ 6190982 w 8366380"/>
              <a:gd name="connsiteY4959" fmla="*/ 4408247 h 5643804"/>
              <a:gd name="connsiteX4960" fmla="*/ 6210750 w 8366380"/>
              <a:gd name="connsiteY4960" fmla="*/ 4428015 h 5643804"/>
              <a:gd name="connsiteX4961" fmla="*/ 6017723 w 8366380"/>
              <a:gd name="connsiteY4961" fmla="*/ 4428015 h 5643804"/>
              <a:gd name="connsiteX4962" fmla="*/ 6037491 w 8366380"/>
              <a:gd name="connsiteY4962" fmla="*/ 4408247 h 5643804"/>
              <a:gd name="connsiteX4963" fmla="*/ 6017723 w 8366380"/>
              <a:gd name="connsiteY4963" fmla="*/ 4388479 h 5643804"/>
              <a:gd name="connsiteX4964" fmla="*/ 5997954 w 8366380"/>
              <a:gd name="connsiteY4964" fmla="*/ 4408247 h 5643804"/>
              <a:gd name="connsiteX4965" fmla="*/ 6017723 w 8366380"/>
              <a:gd name="connsiteY4965" fmla="*/ 4428015 h 5643804"/>
              <a:gd name="connsiteX4966" fmla="*/ 5824694 w 8366380"/>
              <a:gd name="connsiteY4966" fmla="*/ 4428015 h 5643804"/>
              <a:gd name="connsiteX4967" fmla="*/ 5844463 w 8366380"/>
              <a:gd name="connsiteY4967" fmla="*/ 4408247 h 5643804"/>
              <a:gd name="connsiteX4968" fmla="*/ 5824694 w 8366380"/>
              <a:gd name="connsiteY4968" fmla="*/ 4388479 h 5643804"/>
              <a:gd name="connsiteX4969" fmla="*/ 5804926 w 8366380"/>
              <a:gd name="connsiteY4969" fmla="*/ 4408247 h 5643804"/>
              <a:gd name="connsiteX4970" fmla="*/ 5824694 w 8366380"/>
              <a:gd name="connsiteY4970" fmla="*/ 4428015 h 5643804"/>
              <a:gd name="connsiteX4971" fmla="*/ 5631667 w 8366380"/>
              <a:gd name="connsiteY4971" fmla="*/ 4428015 h 5643804"/>
              <a:gd name="connsiteX4972" fmla="*/ 5651435 w 8366380"/>
              <a:gd name="connsiteY4972" fmla="*/ 4408247 h 5643804"/>
              <a:gd name="connsiteX4973" fmla="*/ 5631667 w 8366380"/>
              <a:gd name="connsiteY4973" fmla="*/ 4388479 h 5643804"/>
              <a:gd name="connsiteX4974" fmla="*/ 5611899 w 8366380"/>
              <a:gd name="connsiteY4974" fmla="*/ 4408247 h 5643804"/>
              <a:gd name="connsiteX4975" fmla="*/ 5631667 w 8366380"/>
              <a:gd name="connsiteY4975" fmla="*/ 4428015 h 5643804"/>
              <a:gd name="connsiteX4976" fmla="*/ 5438639 w 8366380"/>
              <a:gd name="connsiteY4976" fmla="*/ 4428015 h 5643804"/>
              <a:gd name="connsiteX4977" fmla="*/ 5458408 w 8366380"/>
              <a:gd name="connsiteY4977" fmla="*/ 4408247 h 5643804"/>
              <a:gd name="connsiteX4978" fmla="*/ 5438639 w 8366380"/>
              <a:gd name="connsiteY4978" fmla="*/ 4388479 h 5643804"/>
              <a:gd name="connsiteX4979" fmla="*/ 5418871 w 8366380"/>
              <a:gd name="connsiteY4979" fmla="*/ 4408247 h 5643804"/>
              <a:gd name="connsiteX4980" fmla="*/ 5438639 w 8366380"/>
              <a:gd name="connsiteY4980" fmla="*/ 4428015 h 5643804"/>
              <a:gd name="connsiteX4981" fmla="*/ 5245612 w 8366380"/>
              <a:gd name="connsiteY4981" fmla="*/ 4428015 h 5643804"/>
              <a:gd name="connsiteX4982" fmla="*/ 5265380 w 8366380"/>
              <a:gd name="connsiteY4982" fmla="*/ 4408247 h 5643804"/>
              <a:gd name="connsiteX4983" fmla="*/ 5245612 w 8366380"/>
              <a:gd name="connsiteY4983" fmla="*/ 4388479 h 5643804"/>
              <a:gd name="connsiteX4984" fmla="*/ 5225843 w 8366380"/>
              <a:gd name="connsiteY4984" fmla="*/ 4408247 h 5643804"/>
              <a:gd name="connsiteX4985" fmla="*/ 5245612 w 8366380"/>
              <a:gd name="connsiteY4985" fmla="*/ 4428015 h 5643804"/>
              <a:gd name="connsiteX4986" fmla="*/ 5052584 w 8366380"/>
              <a:gd name="connsiteY4986" fmla="*/ 4428015 h 5643804"/>
              <a:gd name="connsiteX4987" fmla="*/ 5072353 w 8366380"/>
              <a:gd name="connsiteY4987" fmla="*/ 4408247 h 5643804"/>
              <a:gd name="connsiteX4988" fmla="*/ 5052584 w 8366380"/>
              <a:gd name="connsiteY4988" fmla="*/ 4388479 h 5643804"/>
              <a:gd name="connsiteX4989" fmla="*/ 5032815 w 8366380"/>
              <a:gd name="connsiteY4989" fmla="*/ 4408247 h 5643804"/>
              <a:gd name="connsiteX4990" fmla="*/ 5052584 w 8366380"/>
              <a:gd name="connsiteY4990" fmla="*/ 4428015 h 5643804"/>
              <a:gd name="connsiteX4991" fmla="*/ 4859557 w 8366380"/>
              <a:gd name="connsiteY4991" fmla="*/ 4428015 h 5643804"/>
              <a:gd name="connsiteX4992" fmla="*/ 4879324 w 8366380"/>
              <a:gd name="connsiteY4992" fmla="*/ 4408247 h 5643804"/>
              <a:gd name="connsiteX4993" fmla="*/ 4859557 w 8366380"/>
              <a:gd name="connsiteY4993" fmla="*/ 4388479 h 5643804"/>
              <a:gd name="connsiteX4994" fmla="*/ 4839789 w 8366380"/>
              <a:gd name="connsiteY4994" fmla="*/ 4408247 h 5643804"/>
              <a:gd name="connsiteX4995" fmla="*/ 4859557 w 8366380"/>
              <a:gd name="connsiteY4995" fmla="*/ 4428015 h 5643804"/>
              <a:gd name="connsiteX4996" fmla="*/ 4666528 w 8366380"/>
              <a:gd name="connsiteY4996" fmla="*/ 4428015 h 5643804"/>
              <a:gd name="connsiteX4997" fmla="*/ 4686297 w 8366380"/>
              <a:gd name="connsiteY4997" fmla="*/ 4408247 h 5643804"/>
              <a:gd name="connsiteX4998" fmla="*/ 4666528 w 8366380"/>
              <a:gd name="connsiteY4998" fmla="*/ 4388479 h 5643804"/>
              <a:gd name="connsiteX4999" fmla="*/ 4646761 w 8366380"/>
              <a:gd name="connsiteY4999" fmla="*/ 4408247 h 5643804"/>
              <a:gd name="connsiteX5000" fmla="*/ 4666528 w 8366380"/>
              <a:gd name="connsiteY5000" fmla="*/ 4428015 h 5643804"/>
              <a:gd name="connsiteX5001" fmla="*/ 4473501 w 8366380"/>
              <a:gd name="connsiteY5001" fmla="*/ 4428015 h 5643804"/>
              <a:gd name="connsiteX5002" fmla="*/ 4493269 w 8366380"/>
              <a:gd name="connsiteY5002" fmla="*/ 4408247 h 5643804"/>
              <a:gd name="connsiteX5003" fmla="*/ 4473501 w 8366380"/>
              <a:gd name="connsiteY5003" fmla="*/ 4388479 h 5643804"/>
              <a:gd name="connsiteX5004" fmla="*/ 4453732 w 8366380"/>
              <a:gd name="connsiteY5004" fmla="*/ 4408247 h 5643804"/>
              <a:gd name="connsiteX5005" fmla="*/ 4473501 w 8366380"/>
              <a:gd name="connsiteY5005" fmla="*/ 4428015 h 5643804"/>
              <a:gd name="connsiteX5006" fmla="*/ 4280474 w 8366380"/>
              <a:gd name="connsiteY5006" fmla="*/ 4428015 h 5643804"/>
              <a:gd name="connsiteX5007" fmla="*/ 4300242 w 8366380"/>
              <a:gd name="connsiteY5007" fmla="*/ 4408247 h 5643804"/>
              <a:gd name="connsiteX5008" fmla="*/ 4280474 w 8366380"/>
              <a:gd name="connsiteY5008" fmla="*/ 4388479 h 5643804"/>
              <a:gd name="connsiteX5009" fmla="*/ 4260705 w 8366380"/>
              <a:gd name="connsiteY5009" fmla="*/ 4408247 h 5643804"/>
              <a:gd name="connsiteX5010" fmla="*/ 4280474 w 8366380"/>
              <a:gd name="connsiteY5010" fmla="*/ 4428015 h 5643804"/>
              <a:gd name="connsiteX5011" fmla="*/ 4058922 w 8366380"/>
              <a:gd name="connsiteY5011" fmla="*/ 4428015 h 5643804"/>
              <a:gd name="connsiteX5012" fmla="*/ 4078690 w 8366380"/>
              <a:gd name="connsiteY5012" fmla="*/ 4408247 h 5643804"/>
              <a:gd name="connsiteX5013" fmla="*/ 4058922 w 8366380"/>
              <a:gd name="connsiteY5013" fmla="*/ 4388479 h 5643804"/>
              <a:gd name="connsiteX5014" fmla="*/ 4039153 w 8366380"/>
              <a:gd name="connsiteY5014" fmla="*/ 4408247 h 5643804"/>
              <a:gd name="connsiteX5015" fmla="*/ 4058922 w 8366380"/>
              <a:gd name="connsiteY5015" fmla="*/ 4428015 h 5643804"/>
              <a:gd name="connsiteX5016" fmla="*/ 3865894 w 8366380"/>
              <a:gd name="connsiteY5016" fmla="*/ 4428015 h 5643804"/>
              <a:gd name="connsiteX5017" fmla="*/ 3885662 w 8366380"/>
              <a:gd name="connsiteY5017" fmla="*/ 4408247 h 5643804"/>
              <a:gd name="connsiteX5018" fmla="*/ 3865894 w 8366380"/>
              <a:gd name="connsiteY5018" fmla="*/ 4388479 h 5643804"/>
              <a:gd name="connsiteX5019" fmla="*/ 3846126 w 8366380"/>
              <a:gd name="connsiteY5019" fmla="*/ 4408247 h 5643804"/>
              <a:gd name="connsiteX5020" fmla="*/ 3865894 w 8366380"/>
              <a:gd name="connsiteY5020" fmla="*/ 4428015 h 5643804"/>
              <a:gd name="connsiteX5021" fmla="*/ 3672866 w 8366380"/>
              <a:gd name="connsiteY5021" fmla="*/ 4428015 h 5643804"/>
              <a:gd name="connsiteX5022" fmla="*/ 3692634 w 8366380"/>
              <a:gd name="connsiteY5022" fmla="*/ 4408247 h 5643804"/>
              <a:gd name="connsiteX5023" fmla="*/ 3672866 w 8366380"/>
              <a:gd name="connsiteY5023" fmla="*/ 4388479 h 5643804"/>
              <a:gd name="connsiteX5024" fmla="*/ 3653098 w 8366380"/>
              <a:gd name="connsiteY5024" fmla="*/ 4408247 h 5643804"/>
              <a:gd name="connsiteX5025" fmla="*/ 3672866 w 8366380"/>
              <a:gd name="connsiteY5025" fmla="*/ 4428015 h 5643804"/>
              <a:gd name="connsiteX5026" fmla="*/ 3479838 w 8366380"/>
              <a:gd name="connsiteY5026" fmla="*/ 4428015 h 5643804"/>
              <a:gd name="connsiteX5027" fmla="*/ 3499606 w 8366380"/>
              <a:gd name="connsiteY5027" fmla="*/ 4408247 h 5643804"/>
              <a:gd name="connsiteX5028" fmla="*/ 3479838 w 8366380"/>
              <a:gd name="connsiteY5028" fmla="*/ 4388479 h 5643804"/>
              <a:gd name="connsiteX5029" fmla="*/ 3460069 w 8366380"/>
              <a:gd name="connsiteY5029" fmla="*/ 4408247 h 5643804"/>
              <a:gd name="connsiteX5030" fmla="*/ 3479838 w 8366380"/>
              <a:gd name="connsiteY5030" fmla="*/ 4428015 h 5643804"/>
              <a:gd name="connsiteX5031" fmla="*/ 3286810 w 8366380"/>
              <a:gd name="connsiteY5031" fmla="*/ 4428015 h 5643804"/>
              <a:gd name="connsiteX5032" fmla="*/ 3306579 w 8366380"/>
              <a:gd name="connsiteY5032" fmla="*/ 4408247 h 5643804"/>
              <a:gd name="connsiteX5033" fmla="*/ 3286810 w 8366380"/>
              <a:gd name="connsiteY5033" fmla="*/ 4388479 h 5643804"/>
              <a:gd name="connsiteX5034" fmla="*/ 3267042 w 8366380"/>
              <a:gd name="connsiteY5034" fmla="*/ 4408247 h 5643804"/>
              <a:gd name="connsiteX5035" fmla="*/ 3286810 w 8366380"/>
              <a:gd name="connsiteY5035" fmla="*/ 4428015 h 5643804"/>
              <a:gd name="connsiteX5036" fmla="*/ 3093783 w 8366380"/>
              <a:gd name="connsiteY5036" fmla="*/ 4428015 h 5643804"/>
              <a:gd name="connsiteX5037" fmla="*/ 3113551 w 8366380"/>
              <a:gd name="connsiteY5037" fmla="*/ 4408247 h 5643804"/>
              <a:gd name="connsiteX5038" fmla="*/ 3093783 w 8366380"/>
              <a:gd name="connsiteY5038" fmla="*/ 4388479 h 5643804"/>
              <a:gd name="connsiteX5039" fmla="*/ 3074014 w 8366380"/>
              <a:gd name="connsiteY5039" fmla="*/ 4408247 h 5643804"/>
              <a:gd name="connsiteX5040" fmla="*/ 3093783 w 8366380"/>
              <a:gd name="connsiteY5040" fmla="*/ 4428015 h 5643804"/>
              <a:gd name="connsiteX5041" fmla="*/ 2900755 w 8366380"/>
              <a:gd name="connsiteY5041" fmla="*/ 4428015 h 5643804"/>
              <a:gd name="connsiteX5042" fmla="*/ 2920524 w 8366380"/>
              <a:gd name="connsiteY5042" fmla="*/ 4408247 h 5643804"/>
              <a:gd name="connsiteX5043" fmla="*/ 2900755 w 8366380"/>
              <a:gd name="connsiteY5043" fmla="*/ 4388479 h 5643804"/>
              <a:gd name="connsiteX5044" fmla="*/ 2880987 w 8366380"/>
              <a:gd name="connsiteY5044" fmla="*/ 4408247 h 5643804"/>
              <a:gd name="connsiteX5045" fmla="*/ 2900755 w 8366380"/>
              <a:gd name="connsiteY5045" fmla="*/ 4428015 h 5643804"/>
              <a:gd name="connsiteX5046" fmla="*/ 2707727 w 8366380"/>
              <a:gd name="connsiteY5046" fmla="*/ 4428015 h 5643804"/>
              <a:gd name="connsiteX5047" fmla="*/ 2727495 w 8366380"/>
              <a:gd name="connsiteY5047" fmla="*/ 4408247 h 5643804"/>
              <a:gd name="connsiteX5048" fmla="*/ 2707727 w 8366380"/>
              <a:gd name="connsiteY5048" fmla="*/ 4388479 h 5643804"/>
              <a:gd name="connsiteX5049" fmla="*/ 2687958 w 8366380"/>
              <a:gd name="connsiteY5049" fmla="*/ 4408247 h 5643804"/>
              <a:gd name="connsiteX5050" fmla="*/ 2707727 w 8366380"/>
              <a:gd name="connsiteY5050" fmla="*/ 4428015 h 5643804"/>
              <a:gd name="connsiteX5051" fmla="*/ 2514699 w 8366380"/>
              <a:gd name="connsiteY5051" fmla="*/ 4428015 h 5643804"/>
              <a:gd name="connsiteX5052" fmla="*/ 2534468 w 8366380"/>
              <a:gd name="connsiteY5052" fmla="*/ 4408247 h 5643804"/>
              <a:gd name="connsiteX5053" fmla="*/ 2514699 w 8366380"/>
              <a:gd name="connsiteY5053" fmla="*/ 4388479 h 5643804"/>
              <a:gd name="connsiteX5054" fmla="*/ 2494931 w 8366380"/>
              <a:gd name="connsiteY5054" fmla="*/ 4408247 h 5643804"/>
              <a:gd name="connsiteX5055" fmla="*/ 2514699 w 8366380"/>
              <a:gd name="connsiteY5055" fmla="*/ 4428015 h 5643804"/>
              <a:gd name="connsiteX5056" fmla="*/ 2321672 w 8366380"/>
              <a:gd name="connsiteY5056" fmla="*/ 4428015 h 5643804"/>
              <a:gd name="connsiteX5057" fmla="*/ 2341440 w 8366380"/>
              <a:gd name="connsiteY5057" fmla="*/ 4408247 h 5643804"/>
              <a:gd name="connsiteX5058" fmla="*/ 2321672 w 8366380"/>
              <a:gd name="connsiteY5058" fmla="*/ 4388479 h 5643804"/>
              <a:gd name="connsiteX5059" fmla="*/ 2301903 w 8366380"/>
              <a:gd name="connsiteY5059" fmla="*/ 4408247 h 5643804"/>
              <a:gd name="connsiteX5060" fmla="*/ 2321672 w 8366380"/>
              <a:gd name="connsiteY5060" fmla="*/ 4428015 h 5643804"/>
              <a:gd name="connsiteX5061" fmla="*/ 2128643 w 8366380"/>
              <a:gd name="connsiteY5061" fmla="*/ 4428015 h 5643804"/>
              <a:gd name="connsiteX5062" fmla="*/ 2148412 w 8366380"/>
              <a:gd name="connsiteY5062" fmla="*/ 4408247 h 5643804"/>
              <a:gd name="connsiteX5063" fmla="*/ 2128643 w 8366380"/>
              <a:gd name="connsiteY5063" fmla="*/ 4388479 h 5643804"/>
              <a:gd name="connsiteX5064" fmla="*/ 2108875 w 8366380"/>
              <a:gd name="connsiteY5064" fmla="*/ 4408247 h 5643804"/>
              <a:gd name="connsiteX5065" fmla="*/ 2128643 w 8366380"/>
              <a:gd name="connsiteY5065" fmla="*/ 4428015 h 5643804"/>
              <a:gd name="connsiteX5066" fmla="*/ 1935616 w 8366380"/>
              <a:gd name="connsiteY5066" fmla="*/ 4428015 h 5643804"/>
              <a:gd name="connsiteX5067" fmla="*/ 1955384 w 8366380"/>
              <a:gd name="connsiteY5067" fmla="*/ 4408247 h 5643804"/>
              <a:gd name="connsiteX5068" fmla="*/ 1935616 w 8366380"/>
              <a:gd name="connsiteY5068" fmla="*/ 4388479 h 5643804"/>
              <a:gd name="connsiteX5069" fmla="*/ 1915848 w 8366380"/>
              <a:gd name="connsiteY5069" fmla="*/ 4408247 h 5643804"/>
              <a:gd name="connsiteX5070" fmla="*/ 1935616 w 8366380"/>
              <a:gd name="connsiteY5070" fmla="*/ 4428015 h 5643804"/>
              <a:gd name="connsiteX5071" fmla="*/ 1727277 w 8366380"/>
              <a:gd name="connsiteY5071" fmla="*/ 4428015 h 5643804"/>
              <a:gd name="connsiteX5072" fmla="*/ 1747045 w 8366380"/>
              <a:gd name="connsiteY5072" fmla="*/ 4408247 h 5643804"/>
              <a:gd name="connsiteX5073" fmla="*/ 1727277 w 8366380"/>
              <a:gd name="connsiteY5073" fmla="*/ 4388479 h 5643804"/>
              <a:gd name="connsiteX5074" fmla="*/ 1707508 w 8366380"/>
              <a:gd name="connsiteY5074" fmla="*/ 4408247 h 5643804"/>
              <a:gd name="connsiteX5075" fmla="*/ 1727277 w 8366380"/>
              <a:gd name="connsiteY5075" fmla="*/ 4428015 h 5643804"/>
              <a:gd name="connsiteX5076" fmla="*/ 1534249 w 8366380"/>
              <a:gd name="connsiteY5076" fmla="*/ 4428015 h 5643804"/>
              <a:gd name="connsiteX5077" fmla="*/ 1554018 w 8366380"/>
              <a:gd name="connsiteY5077" fmla="*/ 4408247 h 5643804"/>
              <a:gd name="connsiteX5078" fmla="*/ 1534249 w 8366380"/>
              <a:gd name="connsiteY5078" fmla="*/ 4388479 h 5643804"/>
              <a:gd name="connsiteX5079" fmla="*/ 1514481 w 8366380"/>
              <a:gd name="connsiteY5079" fmla="*/ 4408247 h 5643804"/>
              <a:gd name="connsiteX5080" fmla="*/ 1534249 w 8366380"/>
              <a:gd name="connsiteY5080" fmla="*/ 4428015 h 5643804"/>
              <a:gd name="connsiteX5081" fmla="*/ 1341222 w 8366380"/>
              <a:gd name="connsiteY5081" fmla="*/ 4428015 h 5643804"/>
              <a:gd name="connsiteX5082" fmla="*/ 1360990 w 8366380"/>
              <a:gd name="connsiteY5082" fmla="*/ 4408247 h 5643804"/>
              <a:gd name="connsiteX5083" fmla="*/ 1341222 w 8366380"/>
              <a:gd name="connsiteY5083" fmla="*/ 4388479 h 5643804"/>
              <a:gd name="connsiteX5084" fmla="*/ 1321453 w 8366380"/>
              <a:gd name="connsiteY5084" fmla="*/ 4408247 h 5643804"/>
              <a:gd name="connsiteX5085" fmla="*/ 1341222 w 8366380"/>
              <a:gd name="connsiteY5085" fmla="*/ 4428015 h 5643804"/>
              <a:gd name="connsiteX5086" fmla="*/ 1148193 w 8366380"/>
              <a:gd name="connsiteY5086" fmla="*/ 4428015 h 5643804"/>
              <a:gd name="connsiteX5087" fmla="*/ 1167962 w 8366380"/>
              <a:gd name="connsiteY5087" fmla="*/ 4408247 h 5643804"/>
              <a:gd name="connsiteX5088" fmla="*/ 1148193 w 8366380"/>
              <a:gd name="connsiteY5088" fmla="*/ 4388479 h 5643804"/>
              <a:gd name="connsiteX5089" fmla="*/ 1128425 w 8366380"/>
              <a:gd name="connsiteY5089" fmla="*/ 4408247 h 5643804"/>
              <a:gd name="connsiteX5090" fmla="*/ 1148193 w 8366380"/>
              <a:gd name="connsiteY5090" fmla="*/ 4428015 h 5643804"/>
              <a:gd name="connsiteX5091" fmla="*/ 955166 w 8366380"/>
              <a:gd name="connsiteY5091" fmla="*/ 4428015 h 5643804"/>
              <a:gd name="connsiteX5092" fmla="*/ 974934 w 8366380"/>
              <a:gd name="connsiteY5092" fmla="*/ 4408247 h 5643804"/>
              <a:gd name="connsiteX5093" fmla="*/ 955166 w 8366380"/>
              <a:gd name="connsiteY5093" fmla="*/ 4388479 h 5643804"/>
              <a:gd name="connsiteX5094" fmla="*/ 935398 w 8366380"/>
              <a:gd name="connsiteY5094" fmla="*/ 4408247 h 5643804"/>
              <a:gd name="connsiteX5095" fmla="*/ 955166 w 8366380"/>
              <a:gd name="connsiteY5095" fmla="*/ 4428015 h 5643804"/>
              <a:gd name="connsiteX5096" fmla="*/ 762138 w 8366380"/>
              <a:gd name="connsiteY5096" fmla="*/ 4428015 h 5643804"/>
              <a:gd name="connsiteX5097" fmla="*/ 781907 w 8366380"/>
              <a:gd name="connsiteY5097" fmla="*/ 4408247 h 5643804"/>
              <a:gd name="connsiteX5098" fmla="*/ 762138 w 8366380"/>
              <a:gd name="connsiteY5098" fmla="*/ 4388479 h 5643804"/>
              <a:gd name="connsiteX5099" fmla="*/ 742370 w 8366380"/>
              <a:gd name="connsiteY5099" fmla="*/ 4408247 h 5643804"/>
              <a:gd name="connsiteX5100" fmla="*/ 762138 w 8366380"/>
              <a:gd name="connsiteY5100" fmla="*/ 4428015 h 5643804"/>
              <a:gd name="connsiteX5101" fmla="*/ 569111 w 8366380"/>
              <a:gd name="connsiteY5101" fmla="*/ 4428015 h 5643804"/>
              <a:gd name="connsiteX5102" fmla="*/ 588879 w 8366380"/>
              <a:gd name="connsiteY5102" fmla="*/ 4408247 h 5643804"/>
              <a:gd name="connsiteX5103" fmla="*/ 569111 w 8366380"/>
              <a:gd name="connsiteY5103" fmla="*/ 4388479 h 5643804"/>
              <a:gd name="connsiteX5104" fmla="*/ 549343 w 8366380"/>
              <a:gd name="connsiteY5104" fmla="*/ 4408247 h 5643804"/>
              <a:gd name="connsiteX5105" fmla="*/ 569111 w 8366380"/>
              <a:gd name="connsiteY5105" fmla="*/ 4428015 h 5643804"/>
              <a:gd name="connsiteX5106" fmla="*/ 376082 w 8366380"/>
              <a:gd name="connsiteY5106" fmla="*/ 4428015 h 5643804"/>
              <a:gd name="connsiteX5107" fmla="*/ 395851 w 8366380"/>
              <a:gd name="connsiteY5107" fmla="*/ 4408247 h 5643804"/>
              <a:gd name="connsiteX5108" fmla="*/ 376082 w 8366380"/>
              <a:gd name="connsiteY5108" fmla="*/ 4388479 h 5643804"/>
              <a:gd name="connsiteX5109" fmla="*/ 356314 w 8366380"/>
              <a:gd name="connsiteY5109" fmla="*/ 4408247 h 5643804"/>
              <a:gd name="connsiteX5110" fmla="*/ 376082 w 8366380"/>
              <a:gd name="connsiteY5110" fmla="*/ 4428015 h 5643804"/>
              <a:gd name="connsiteX5111" fmla="*/ 183055 w 8366380"/>
              <a:gd name="connsiteY5111" fmla="*/ 4428015 h 5643804"/>
              <a:gd name="connsiteX5112" fmla="*/ 202823 w 8366380"/>
              <a:gd name="connsiteY5112" fmla="*/ 4408247 h 5643804"/>
              <a:gd name="connsiteX5113" fmla="*/ 183055 w 8366380"/>
              <a:gd name="connsiteY5113" fmla="*/ 4388479 h 5643804"/>
              <a:gd name="connsiteX5114" fmla="*/ 163287 w 8366380"/>
              <a:gd name="connsiteY5114" fmla="*/ 4408247 h 5643804"/>
              <a:gd name="connsiteX5115" fmla="*/ 183055 w 8366380"/>
              <a:gd name="connsiteY5115" fmla="*/ 4428015 h 5643804"/>
              <a:gd name="connsiteX5116" fmla="*/ 0 w 8366380"/>
              <a:gd name="connsiteY5116" fmla="*/ 4651277 h 5643804"/>
              <a:gd name="connsiteX5117" fmla="*/ 4006 w 8366380"/>
              <a:gd name="connsiteY5117" fmla="*/ 4649618 h 5643804"/>
              <a:gd name="connsiteX5118" fmla="*/ 9796 w 8366380"/>
              <a:gd name="connsiteY5118" fmla="*/ 4635640 h 5643804"/>
              <a:gd name="connsiteX5119" fmla="*/ 4006 w 8366380"/>
              <a:gd name="connsiteY5119" fmla="*/ 4621662 h 5643804"/>
              <a:gd name="connsiteX5120" fmla="*/ 0 w 8366380"/>
              <a:gd name="connsiteY5120" fmla="*/ 4620003 h 5643804"/>
              <a:gd name="connsiteX5121" fmla="*/ 8349367 w 8366380"/>
              <a:gd name="connsiteY5121" fmla="*/ 4655408 h 5643804"/>
              <a:gd name="connsiteX5122" fmla="*/ 8363345 w 8366380"/>
              <a:gd name="connsiteY5122" fmla="*/ 4649618 h 5643804"/>
              <a:gd name="connsiteX5123" fmla="*/ 8366380 w 8366380"/>
              <a:gd name="connsiteY5123" fmla="*/ 4642291 h 5643804"/>
              <a:gd name="connsiteX5124" fmla="*/ 8366380 w 8366380"/>
              <a:gd name="connsiteY5124" fmla="*/ 4628989 h 5643804"/>
              <a:gd name="connsiteX5125" fmla="*/ 8363345 w 8366380"/>
              <a:gd name="connsiteY5125" fmla="*/ 4621662 h 5643804"/>
              <a:gd name="connsiteX5126" fmla="*/ 8349367 w 8366380"/>
              <a:gd name="connsiteY5126" fmla="*/ 4615872 h 5643804"/>
              <a:gd name="connsiteX5127" fmla="*/ 8329598 w 8366380"/>
              <a:gd name="connsiteY5127" fmla="*/ 4635640 h 5643804"/>
              <a:gd name="connsiteX5128" fmla="*/ 8349367 w 8366380"/>
              <a:gd name="connsiteY5128" fmla="*/ 4655408 h 5643804"/>
              <a:gd name="connsiteX5129" fmla="*/ 8156338 w 8366380"/>
              <a:gd name="connsiteY5129" fmla="*/ 4655408 h 5643804"/>
              <a:gd name="connsiteX5130" fmla="*/ 8176107 w 8366380"/>
              <a:gd name="connsiteY5130" fmla="*/ 4635640 h 5643804"/>
              <a:gd name="connsiteX5131" fmla="*/ 8156338 w 8366380"/>
              <a:gd name="connsiteY5131" fmla="*/ 4615872 h 5643804"/>
              <a:gd name="connsiteX5132" fmla="*/ 8136570 w 8366380"/>
              <a:gd name="connsiteY5132" fmla="*/ 4635640 h 5643804"/>
              <a:gd name="connsiteX5133" fmla="*/ 8156338 w 8366380"/>
              <a:gd name="connsiteY5133" fmla="*/ 4655408 h 5643804"/>
              <a:gd name="connsiteX5134" fmla="*/ 7963311 w 8366380"/>
              <a:gd name="connsiteY5134" fmla="*/ 4655408 h 5643804"/>
              <a:gd name="connsiteX5135" fmla="*/ 7983079 w 8366380"/>
              <a:gd name="connsiteY5135" fmla="*/ 4635640 h 5643804"/>
              <a:gd name="connsiteX5136" fmla="*/ 7963311 w 8366380"/>
              <a:gd name="connsiteY5136" fmla="*/ 4615872 h 5643804"/>
              <a:gd name="connsiteX5137" fmla="*/ 7943543 w 8366380"/>
              <a:gd name="connsiteY5137" fmla="*/ 4635640 h 5643804"/>
              <a:gd name="connsiteX5138" fmla="*/ 7963311 w 8366380"/>
              <a:gd name="connsiteY5138" fmla="*/ 4655408 h 5643804"/>
              <a:gd name="connsiteX5139" fmla="*/ 7770283 w 8366380"/>
              <a:gd name="connsiteY5139" fmla="*/ 4655408 h 5643804"/>
              <a:gd name="connsiteX5140" fmla="*/ 7790052 w 8366380"/>
              <a:gd name="connsiteY5140" fmla="*/ 4635640 h 5643804"/>
              <a:gd name="connsiteX5141" fmla="*/ 7770283 w 8366380"/>
              <a:gd name="connsiteY5141" fmla="*/ 4615872 h 5643804"/>
              <a:gd name="connsiteX5142" fmla="*/ 7750515 w 8366380"/>
              <a:gd name="connsiteY5142" fmla="*/ 4635640 h 5643804"/>
              <a:gd name="connsiteX5143" fmla="*/ 7770283 w 8366380"/>
              <a:gd name="connsiteY5143" fmla="*/ 4655408 h 5643804"/>
              <a:gd name="connsiteX5144" fmla="*/ 7577256 w 8366380"/>
              <a:gd name="connsiteY5144" fmla="*/ 4655408 h 5643804"/>
              <a:gd name="connsiteX5145" fmla="*/ 7597024 w 8366380"/>
              <a:gd name="connsiteY5145" fmla="*/ 4635640 h 5643804"/>
              <a:gd name="connsiteX5146" fmla="*/ 7577256 w 8366380"/>
              <a:gd name="connsiteY5146" fmla="*/ 4615872 h 5643804"/>
              <a:gd name="connsiteX5147" fmla="*/ 7557488 w 8366380"/>
              <a:gd name="connsiteY5147" fmla="*/ 4635640 h 5643804"/>
              <a:gd name="connsiteX5148" fmla="*/ 7577256 w 8366380"/>
              <a:gd name="connsiteY5148" fmla="*/ 4655408 h 5643804"/>
              <a:gd name="connsiteX5149" fmla="*/ 7384228 w 8366380"/>
              <a:gd name="connsiteY5149" fmla="*/ 4655408 h 5643804"/>
              <a:gd name="connsiteX5150" fmla="*/ 7403996 w 8366380"/>
              <a:gd name="connsiteY5150" fmla="*/ 4635640 h 5643804"/>
              <a:gd name="connsiteX5151" fmla="*/ 7384228 w 8366380"/>
              <a:gd name="connsiteY5151" fmla="*/ 4615872 h 5643804"/>
              <a:gd name="connsiteX5152" fmla="*/ 7364459 w 8366380"/>
              <a:gd name="connsiteY5152" fmla="*/ 4635640 h 5643804"/>
              <a:gd name="connsiteX5153" fmla="*/ 7384228 w 8366380"/>
              <a:gd name="connsiteY5153" fmla="*/ 4655408 h 5643804"/>
              <a:gd name="connsiteX5154" fmla="*/ 7191200 w 8366380"/>
              <a:gd name="connsiteY5154" fmla="*/ 4655408 h 5643804"/>
              <a:gd name="connsiteX5155" fmla="*/ 7210968 w 8366380"/>
              <a:gd name="connsiteY5155" fmla="*/ 4635640 h 5643804"/>
              <a:gd name="connsiteX5156" fmla="*/ 7191200 w 8366380"/>
              <a:gd name="connsiteY5156" fmla="*/ 4615872 h 5643804"/>
              <a:gd name="connsiteX5157" fmla="*/ 7171432 w 8366380"/>
              <a:gd name="connsiteY5157" fmla="*/ 4635640 h 5643804"/>
              <a:gd name="connsiteX5158" fmla="*/ 7191200 w 8366380"/>
              <a:gd name="connsiteY5158" fmla="*/ 4655408 h 5643804"/>
              <a:gd name="connsiteX5159" fmla="*/ 6998173 w 8366380"/>
              <a:gd name="connsiteY5159" fmla="*/ 4655408 h 5643804"/>
              <a:gd name="connsiteX5160" fmla="*/ 7017941 w 8366380"/>
              <a:gd name="connsiteY5160" fmla="*/ 4635640 h 5643804"/>
              <a:gd name="connsiteX5161" fmla="*/ 6998173 w 8366380"/>
              <a:gd name="connsiteY5161" fmla="*/ 4615872 h 5643804"/>
              <a:gd name="connsiteX5162" fmla="*/ 6978404 w 8366380"/>
              <a:gd name="connsiteY5162" fmla="*/ 4635640 h 5643804"/>
              <a:gd name="connsiteX5163" fmla="*/ 6998173 w 8366380"/>
              <a:gd name="connsiteY5163" fmla="*/ 4655408 h 5643804"/>
              <a:gd name="connsiteX5164" fmla="*/ 6805144 w 8366380"/>
              <a:gd name="connsiteY5164" fmla="*/ 4655408 h 5643804"/>
              <a:gd name="connsiteX5165" fmla="*/ 6824913 w 8366380"/>
              <a:gd name="connsiteY5165" fmla="*/ 4635640 h 5643804"/>
              <a:gd name="connsiteX5166" fmla="*/ 6805144 w 8366380"/>
              <a:gd name="connsiteY5166" fmla="*/ 4615872 h 5643804"/>
              <a:gd name="connsiteX5167" fmla="*/ 6785376 w 8366380"/>
              <a:gd name="connsiteY5167" fmla="*/ 4635640 h 5643804"/>
              <a:gd name="connsiteX5168" fmla="*/ 6805144 w 8366380"/>
              <a:gd name="connsiteY5168" fmla="*/ 4655408 h 5643804"/>
              <a:gd name="connsiteX5169" fmla="*/ 6612117 w 8366380"/>
              <a:gd name="connsiteY5169" fmla="*/ 4655408 h 5643804"/>
              <a:gd name="connsiteX5170" fmla="*/ 6631885 w 8366380"/>
              <a:gd name="connsiteY5170" fmla="*/ 4635640 h 5643804"/>
              <a:gd name="connsiteX5171" fmla="*/ 6612117 w 8366380"/>
              <a:gd name="connsiteY5171" fmla="*/ 4615872 h 5643804"/>
              <a:gd name="connsiteX5172" fmla="*/ 6592348 w 8366380"/>
              <a:gd name="connsiteY5172" fmla="*/ 4635640 h 5643804"/>
              <a:gd name="connsiteX5173" fmla="*/ 6612117 w 8366380"/>
              <a:gd name="connsiteY5173" fmla="*/ 4655408 h 5643804"/>
              <a:gd name="connsiteX5174" fmla="*/ 6403778 w 8366380"/>
              <a:gd name="connsiteY5174" fmla="*/ 4655408 h 5643804"/>
              <a:gd name="connsiteX5175" fmla="*/ 6423546 w 8366380"/>
              <a:gd name="connsiteY5175" fmla="*/ 4635640 h 5643804"/>
              <a:gd name="connsiteX5176" fmla="*/ 6403778 w 8366380"/>
              <a:gd name="connsiteY5176" fmla="*/ 4615872 h 5643804"/>
              <a:gd name="connsiteX5177" fmla="*/ 6384009 w 8366380"/>
              <a:gd name="connsiteY5177" fmla="*/ 4635640 h 5643804"/>
              <a:gd name="connsiteX5178" fmla="*/ 6403778 w 8366380"/>
              <a:gd name="connsiteY5178" fmla="*/ 4655408 h 5643804"/>
              <a:gd name="connsiteX5179" fmla="*/ 6210750 w 8366380"/>
              <a:gd name="connsiteY5179" fmla="*/ 4655408 h 5643804"/>
              <a:gd name="connsiteX5180" fmla="*/ 6230519 w 8366380"/>
              <a:gd name="connsiteY5180" fmla="*/ 4635640 h 5643804"/>
              <a:gd name="connsiteX5181" fmla="*/ 6210750 w 8366380"/>
              <a:gd name="connsiteY5181" fmla="*/ 4615872 h 5643804"/>
              <a:gd name="connsiteX5182" fmla="*/ 6190982 w 8366380"/>
              <a:gd name="connsiteY5182" fmla="*/ 4635640 h 5643804"/>
              <a:gd name="connsiteX5183" fmla="*/ 6210750 w 8366380"/>
              <a:gd name="connsiteY5183" fmla="*/ 4655408 h 5643804"/>
              <a:gd name="connsiteX5184" fmla="*/ 6017723 w 8366380"/>
              <a:gd name="connsiteY5184" fmla="*/ 4655408 h 5643804"/>
              <a:gd name="connsiteX5185" fmla="*/ 6037491 w 8366380"/>
              <a:gd name="connsiteY5185" fmla="*/ 4635640 h 5643804"/>
              <a:gd name="connsiteX5186" fmla="*/ 6017723 w 8366380"/>
              <a:gd name="connsiteY5186" fmla="*/ 4615872 h 5643804"/>
              <a:gd name="connsiteX5187" fmla="*/ 5997954 w 8366380"/>
              <a:gd name="connsiteY5187" fmla="*/ 4635640 h 5643804"/>
              <a:gd name="connsiteX5188" fmla="*/ 6017723 w 8366380"/>
              <a:gd name="connsiteY5188" fmla="*/ 4655408 h 5643804"/>
              <a:gd name="connsiteX5189" fmla="*/ 5824694 w 8366380"/>
              <a:gd name="connsiteY5189" fmla="*/ 4655408 h 5643804"/>
              <a:gd name="connsiteX5190" fmla="*/ 5844463 w 8366380"/>
              <a:gd name="connsiteY5190" fmla="*/ 4635640 h 5643804"/>
              <a:gd name="connsiteX5191" fmla="*/ 5824694 w 8366380"/>
              <a:gd name="connsiteY5191" fmla="*/ 4615872 h 5643804"/>
              <a:gd name="connsiteX5192" fmla="*/ 5804926 w 8366380"/>
              <a:gd name="connsiteY5192" fmla="*/ 4635640 h 5643804"/>
              <a:gd name="connsiteX5193" fmla="*/ 5824694 w 8366380"/>
              <a:gd name="connsiteY5193" fmla="*/ 4655408 h 5643804"/>
              <a:gd name="connsiteX5194" fmla="*/ 5631667 w 8366380"/>
              <a:gd name="connsiteY5194" fmla="*/ 4655408 h 5643804"/>
              <a:gd name="connsiteX5195" fmla="*/ 5651435 w 8366380"/>
              <a:gd name="connsiteY5195" fmla="*/ 4635640 h 5643804"/>
              <a:gd name="connsiteX5196" fmla="*/ 5631667 w 8366380"/>
              <a:gd name="connsiteY5196" fmla="*/ 4615872 h 5643804"/>
              <a:gd name="connsiteX5197" fmla="*/ 5611899 w 8366380"/>
              <a:gd name="connsiteY5197" fmla="*/ 4635640 h 5643804"/>
              <a:gd name="connsiteX5198" fmla="*/ 5631667 w 8366380"/>
              <a:gd name="connsiteY5198" fmla="*/ 4655408 h 5643804"/>
              <a:gd name="connsiteX5199" fmla="*/ 5438639 w 8366380"/>
              <a:gd name="connsiteY5199" fmla="*/ 4655408 h 5643804"/>
              <a:gd name="connsiteX5200" fmla="*/ 5458408 w 8366380"/>
              <a:gd name="connsiteY5200" fmla="*/ 4635640 h 5643804"/>
              <a:gd name="connsiteX5201" fmla="*/ 5438639 w 8366380"/>
              <a:gd name="connsiteY5201" fmla="*/ 4615872 h 5643804"/>
              <a:gd name="connsiteX5202" fmla="*/ 5418871 w 8366380"/>
              <a:gd name="connsiteY5202" fmla="*/ 4635640 h 5643804"/>
              <a:gd name="connsiteX5203" fmla="*/ 5438639 w 8366380"/>
              <a:gd name="connsiteY5203" fmla="*/ 4655408 h 5643804"/>
              <a:gd name="connsiteX5204" fmla="*/ 5245612 w 8366380"/>
              <a:gd name="connsiteY5204" fmla="*/ 4655408 h 5643804"/>
              <a:gd name="connsiteX5205" fmla="*/ 5265380 w 8366380"/>
              <a:gd name="connsiteY5205" fmla="*/ 4635640 h 5643804"/>
              <a:gd name="connsiteX5206" fmla="*/ 5245612 w 8366380"/>
              <a:gd name="connsiteY5206" fmla="*/ 4615872 h 5643804"/>
              <a:gd name="connsiteX5207" fmla="*/ 5225843 w 8366380"/>
              <a:gd name="connsiteY5207" fmla="*/ 4635640 h 5643804"/>
              <a:gd name="connsiteX5208" fmla="*/ 5245612 w 8366380"/>
              <a:gd name="connsiteY5208" fmla="*/ 4655408 h 5643804"/>
              <a:gd name="connsiteX5209" fmla="*/ 5052584 w 8366380"/>
              <a:gd name="connsiteY5209" fmla="*/ 4655408 h 5643804"/>
              <a:gd name="connsiteX5210" fmla="*/ 5072353 w 8366380"/>
              <a:gd name="connsiteY5210" fmla="*/ 4635640 h 5643804"/>
              <a:gd name="connsiteX5211" fmla="*/ 5052584 w 8366380"/>
              <a:gd name="connsiteY5211" fmla="*/ 4615872 h 5643804"/>
              <a:gd name="connsiteX5212" fmla="*/ 5032815 w 8366380"/>
              <a:gd name="connsiteY5212" fmla="*/ 4635640 h 5643804"/>
              <a:gd name="connsiteX5213" fmla="*/ 5052584 w 8366380"/>
              <a:gd name="connsiteY5213" fmla="*/ 4655408 h 5643804"/>
              <a:gd name="connsiteX5214" fmla="*/ 4859557 w 8366380"/>
              <a:gd name="connsiteY5214" fmla="*/ 4655408 h 5643804"/>
              <a:gd name="connsiteX5215" fmla="*/ 4879324 w 8366380"/>
              <a:gd name="connsiteY5215" fmla="*/ 4635640 h 5643804"/>
              <a:gd name="connsiteX5216" fmla="*/ 4859557 w 8366380"/>
              <a:gd name="connsiteY5216" fmla="*/ 4615872 h 5643804"/>
              <a:gd name="connsiteX5217" fmla="*/ 4839789 w 8366380"/>
              <a:gd name="connsiteY5217" fmla="*/ 4635640 h 5643804"/>
              <a:gd name="connsiteX5218" fmla="*/ 4859557 w 8366380"/>
              <a:gd name="connsiteY5218" fmla="*/ 4655408 h 5643804"/>
              <a:gd name="connsiteX5219" fmla="*/ 4666528 w 8366380"/>
              <a:gd name="connsiteY5219" fmla="*/ 4655408 h 5643804"/>
              <a:gd name="connsiteX5220" fmla="*/ 4686297 w 8366380"/>
              <a:gd name="connsiteY5220" fmla="*/ 4635640 h 5643804"/>
              <a:gd name="connsiteX5221" fmla="*/ 4666528 w 8366380"/>
              <a:gd name="connsiteY5221" fmla="*/ 4615872 h 5643804"/>
              <a:gd name="connsiteX5222" fmla="*/ 4646761 w 8366380"/>
              <a:gd name="connsiteY5222" fmla="*/ 4635640 h 5643804"/>
              <a:gd name="connsiteX5223" fmla="*/ 4666528 w 8366380"/>
              <a:gd name="connsiteY5223" fmla="*/ 4655408 h 5643804"/>
              <a:gd name="connsiteX5224" fmla="*/ 4473501 w 8366380"/>
              <a:gd name="connsiteY5224" fmla="*/ 4655408 h 5643804"/>
              <a:gd name="connsiteX5225" fmla="*/ 4493269 w 8366380"/>
              <a:gd name="connsiteY5225" fmla="*/ 4635640 h 5643804"/>
              <a:gd name="connsiteX5226" fmla="*/ 4473501 w 8366380"/>
              <a:gd name="connsiteY5226" fmla="*/ 4615872 h 5643804"/>
              <a:gd name="connsiteX5227" fmla="*/ 4453732 w 8366380"/>
              <a:gd name="connsiteY5227" fmla="*/ 4635640 h 5643804"/>
              <a:gd name="connsiteX5228" fmla="*/ 4473501 w 8366380"/>
              <a:gd name="connsiteY5228" fmla="*/ 4655408 h 5643804"/>
              <a:gd name="connsiteX5229" fmla="*/ 4280474 w 8366380"/>
              <a:gd name="connsiteY5229" fmla="*/ 4655408 h 5643804"/>
              <a:gd name="connsiteX5230" fmla="*/ 4300242 w 8366380"/>
              <a:gd name="connsiteY5230" fmla="*/ 4635640 h 5643804"/>
              <a:gd name="connsiteX5231" fmla="*/ 4280474 w 8366380"/>
              <a:gd name="connsiteY5231" fmla="*/ 4615872 h 5643804"/>
              <a:gd name="connsiteX5232" fmla="*/ 4260705 w 8366380"/>
              <a:gd name="connsiteY5232" fmla="*/ 4635640 h 5643804"/>
              <a:gd name="connsiteX5233" fmla="*/ 4280474 w 8366380"/>
              <a:gd name="connsiteY5233" fmla="*/ 4655408 h 5643804"/>
              <a:gd name="connsiteX5234" fmla="*/ 4058922 w 8366380"/>
              <a:gd name="connsiteY5234" fmla="*/ 4655408 h 5643804"/>
              <a:gd name="connsiteX5235" fmla="*/ 4078690 w 8366380"/>
              <a:gd name="connsiteY5235" fmla="*/ 4635640 h 5643804"/>
              <a:gd name="connsiteX5236" fmla="*/ 4058922 w 8366380"/>
              <a:gd name="connsiteY5236" fmla="*/ 4615872 h 5643804"/>
              <a:gd name="connsiteX5237" fmla="*/ 4039153 w 8366380"/>
              <a:gd name="connsiteY5237" fmla="*/ 4635640 h 5643804"/>
              <a:gd name="connsiteX5238" fmla="*/ 4058922 w 8366380"/>
              <a:gd name="connsiteY5238" fmla="*/ 4655408 h 5643804"/>
              <a:gd name="connsiteX5239" fmla="*/ 3865894 w 8366380"/>
              <a:gd name="connsiteY5239" fmla="*/ 4655408 h 5643804"/>
              <a:gd name="connsiteX5240" fmla="*/ 3885662 w 8366380"/>
              <a:gd name="connsiteY5240" fmla="*/ 4635640 h 5643804"/>
              <a:gd name="connsiteX5241" fmla="*/ 3865894 w 8366380"/>
              <a:gd name="connsiteY5241" fmla="*/ 4615872 h 5643804"/>
              <a:gd name="connsiteX5242" fmla="*/ 3846126 w 8366380"/>
              <a:gd name="connsiteY5242" fmla="*/ 4635640 h 5643804"/>
              <a:gd name="connsiteX5243" fmla="*/ 3865894 w 8366380"/>
              <a:gd name="connsiteY5243" fmla="*/ 4655408 h 5643804"/>
              <a:gd name="connsiteX5244" fmla="*/ 3672866 w 8366380"/>
              <a:gd name="connsiteY5244" fmla="*/ 4655408 h 5643804"/>
              <a:gd name="connsiteX5245" fmla="*/ 3692634 w 8366380"/>
              <a:gd name="connsiteY5245" fmla="*/ 4635640 h 5643804"/>
              <a:gd name="connsiteX5246" fmla="*/ 3672866 w 8366380"/>
              <a:gd name="connsiteY5246" fmla="*/ 4615872 h 5643804"/>
              <a:gd name="connsiteX5247" fmla="*/ 3653098 w 8366380"/>
              <a:gd name="connsiteY5247" fmla="*/ 4635640 h 5643804"/>
              <a:gd name="connsiteX5248" fmla="*/ 3672866 w 8366380"/>
              <a:gd name="connsiteY5248" fmla="*/ 4655408 h 5643804"/>
              <a:gd name="connsiteX5249" fmla="*/ 3479838 w 8366380"/>
              <a:gd name="connsiteY5249" fmla="*/ 4655408 h 5643804"/>
              <a:gd name="connsiteX5250" fmla="*/ 3499606 w 8366380"/>
              <a:gd name="connsiteY5250" fmla="*/ 4635640 h 5643804"/>
              <a:gd name="connsiteX5251" fmla="*/ 3479838 w 8366380"/>
              <a:gd name="connsiteY5251" fmla="*/ 4615872 h 5643804"/>
              <a:gd name="connsiteX5252" fmla="*/ 3460069 w 8366380"/>
              <a:gd name="connsiteY5252" fmla="*/ 4635640 h 5643804"/>
              <a:gd name="connsiteX5253" fmla="*/ 3479838 w 8366380"/>
              <a:gd name="connsiteY5253" fmla="*/ 4655408 h 5643804"/>
              <a:gd name="connsiteX5254" fmla="*/ 3286810 w 8366380"/>
              <a:gd name="connsiteY5254" fmla="*/ 4655408 h 5643804"/>
              <a:gd name="connsiteX5255" fmla="*/ 3306579 w 8366380"/>
              <a:gd name="connsiteY5255" fmla="*/ 4635640 h 5643804"/>
              <a:gd name="connsiteX5256" fmla="*/ 3286810 w 8366380"/>
              <a:gd name="connsiteY5256" fmla="*/ 4615872 h 5643804"/>
              <a:gd name="connsiteX5257" fmla="*/ 3267042 w 8366380"/>
              <a:gd name="connsiteY5257" fmla="*/ 4635640 h 5643804"/>
              <a:gd name="connsiteX5258" fmla="*/ 3286810 w 8366380"/>
              <a:gd name="connsiteY5258" fmla="*/ 4655408 h 5643804"/>
              <a:gd name="connsiteX5259" fmla="*/ 3093783 w 8366380"/>
              <a:gd name="connsiteY5259" fmla="*/ 4655408 h 5643804"/>
              <a:gd name="connsiteX5260" fmla="*/ 3113551 w 8366380"/>
              <a:gd name="connsiteY5260" fmla="*/ 4635640 h 5643804"/>
              <a:gd name="connsiteX5261" fmla="*/ 3093783 w 8366380"/>
              <a:gd name="connsiteY5261" fmla="*/ 4615872 h 5643804"/>
              <a:gd name="connsiteX5262" fmla="*/ 3074014 w 8366380"/>
              <a:gd name="connsiteY5262" fmla="*/ 4635640 h 5643804"/>
              <a:gd name="connsiteX5263" fmla="*/ 3093783 w 8366380"/>
              <a:gd name="connsiteY5263" fmla="*/ 4655408 h 5643804"/>
              <a:gd name="connsiteX5264" fmla="*/ 2900755 w 8366380"/>
              <a:gd name="connsiteY5264" fmla="*/ 4655408 h 5643804"/>
              <a:gd name="connsiteX5265" fmla="*/ 2920524 w 8366380"/>
              <a:gd name="connsiteY5265" fmla="*/ 4635640 h 5643804"/>
              <a:gd name="connsiteX5266" fmla="*/ 2900755 w 8366380"/>
              <a:gd name="connsiteY5266" fmla="*/ 4615872 h 5643804"/>
              <a:gd name="connsiteX5267" fmla="*/ 2880987 w 8366380"/>
              <a:gd name="connsiteY5267" fmla="*/ 4635640 h 5643804"/>
              <a:gd name="connsiteX5268" fmla="*/ 2900755 w 8366380"/>
              <a:gd name="connsiteY5268" fmla="*/ 4655408 h 5643804"/>
              <a:gd name="connsiteX5269" fmla="*/ 2707727 w 8366380"/>
              <a:gd name="connsiteY5269" fmla="*/ 4655408 h 5643804"/>
              <a:gd name="connsiteX5270" fmla="*/ 2727495 w 8366380"/>
              <a:gd name="connsiteY5270" fmla="*/ 4635640 h 5643804"/>
              <a:gd name="connsiteX5271" fmla="*/ 2707727 w 8366380"/>
              <a:gd name="connsiteY5271" fmla="*/ 4615872 h 5643804"/>
              <a:gd name="connsiteX5272" fmla="*/ 2687958 w 8366380"/>
              <a:gd name="connsiteY5272" fmla="*/ 4635640 h 5643804"/>
              <a:gd name="connsiteX5273" fmla="*/ 2707727 w 8366380"/>
              <a:gd name="connsiteY5273" fmla="*/ 4655408 h 5643804"/>
              <a:gd name="connsiteX5274" fmla="*/ 2514699 w 8366380"/>
              <a:gd name="connsiteY5274" fmla="*/ 4655408 h 5643804"/>
              <a:gd name="connsiteX5275" fmla="*/ 2534468 w 8366380"/>
              <a:gd name="connsiteY5275" fmla="*/ 4635640 h 5643804"/>
              <a:gd name="connsiteX5276" fmla="*/ 2514699 w 8366380"/>
              <a:gd name="connsiteY5276" fmla="*/ 4615872 h 5643804"/>
              <a:gd name="connsiteX5277" fmla="*/ 2494931 w 8366380"/>
              <a:gd name="connsiteY5277" fmla="*/ 4635640 h 5643804"/>
              <a:gd name="connsiteX5278" fmla="*/ 2514699 w 8366380"/>
              <a:gd name="connsiteY5278" fmla="*/ 4655408 h 5643804"/>
              <a:gd name="connsiteX5279" fmla="*/ 2321672 w 8366380"/>
              <a:gd name="connsiteY5279" fmla="*/ 4655408 h 5643804"/>
              <a:gd name="connsiteX5280" fmla="*/ 2341440 w 8366380"/>
              <a:gd name="connsiteY5280" fmla="*/ 4635640 h 5643804"/>
              <a:gd name="connsiteX5281" fmla="*/ 2321672 w 8366380"/>
              <a:gd name="connsiteY5281" fmla="*/ 4615872 h 5643804"/>
              <a:gd name="connsiteX5282" fmla="*/ 2301903 w 8366380"/>
              <a:gd name="connsiteY5282" fmla="*/ 4635640 h 5643804"/>
              <a:gd name="connsiteX5283" fmla="*/ 2321672 w 8366380"/>
              <a:gd name="connsiteY5283" fmla="*/ 4655408 h 5643804"/>
              <a:gd name="connsiteX5284" fmla="*/ 2128643 w 8366380"/>
              <a:gd name="connsiteY5284" fmla="*/ 4655408 h 5643804"/>
              <a:gd name="connsiteX5285" fmla="*/ 2148412 w 8366380"/>
              <a:gd name="connsiteY5285" fmla="*/ 4635640 h 5643804"/>
              <a:gd name="connsiteX5286" fmla="*/ 2128643 w 8366380"/>
              <a:gd name="connsiteY5286" fmla="*/ 4615872 h 5643804"/>
              <a:gd name="connsiteX5287" fmla="*/ 2108875 w 8366380"/>
              <a:gd name="connsiteY5287" fmla="*/ 4635640 h 5643804"/>
              <a:gd name="connsiteX5288" fmla="*/ 2128643 w 8366380"/>
              <a:gd name="connsiteY5288" fmla="*/ 4655408 h 5643804"/>
              <a:gd name="connsiteX5289" fmla="*/ 1935616 w 8366380"/>
              <a:gd name="connsiteY5289" fmla="*/ 4655408 h 5643804"/>
              <a:gd name="connsiteX5290" fmla="*/ 1955384 w 8366380"/>
              <a:gd name="connsiteY5290" fmla="*/ 4635640 h 5643804"/>
              <a:gd name="connsiteX5291" fmla="*/ 1935616 w 8366380"/>
              <a:gd name="connsiteY5291" fmla="*/ 4615872 h 5643804"/>
              <a:gd name="connsiteX5292" fmla="*/ 1915848 w 8366380"/>
              <a:gd name="connsiteY5292" fmla="*/ 4635640 h 5643804"/>
              <a:gd name="connsiteX5293" fmla="*/ 1935616 w 8366380"/>
              <a:gd name="connsiteY5293" fmla="*/ 4655408 h 5643804"/>
              <a:gd name="connsiteX5294" fmla="*/ 1727277 w 8366380"/>
              <a:gd name="connsiteY5294" fmla="*/ 4655408 h 5643804"/>
              <a:gd name="connsiteX5295" fmla="*/ 1747045 w 8366380"/>
              <a:gd name="connsiteY5295" fmla="*/ 4635640 h 5643804"/>
              <a:gd name="connsiteX5296" fmla="*/ 1727277 w 8366380"/>
              <a:gd name="connsiteY5296" fmla="*/ 4615872 h 5643804"/>
              <a:gd name="connsiteX5297" fmla="*/ 1707508 w 8366380"/>
              <a:gd name="connsiteY5297" fmla="*/ 4635640 h 5643804"/>
              <a:gd name="connsiteX5298" fmla="*/ 1727277 w 8366380"/>
              <a:gd name="connsiteY5298" fmla="*/ 4655408 h 5643804"/>
              <a:gd name="connsiteX5299" fmla="*/ 1534249 w 8366380"/>
              <a:gd name="connsiteY5299" fmla="*/ 4655408 h 5643804"/>
              <a:gd name="connsiteX5300" fmla="*/ 1554018 w 8366380"/>
              <a:gd name="connsiteY5300" fmla="*/ 4635640 h 5643804"/>
              <a:gd name="connsiteX5301" fmla="*/ 1534249 w 8366380"/>
              <a:gd name="connsiteY5301" fmla="*/ 4615872 h 5643804"/>
              <a:gd name="connsiteX5302" fmla="*/ 1514481 w 8366380"/>
              <a:gd name="connsiteY5302" fmla="*/ 4635640 h 5643804"/>
              <a:gd name="connsiteX5303" fmla="*/ 1534249 w 8366380"/>
              <a:gd name="connsiteY5303" fmla="*/ 4655408 h 5643804"/>
              <a:gd name="connsiteX5304" fmla="*/ 1341222 w 8366380"/>
              <a:gd name="connsiteY5304" fmla="*/ 4655408 h 5643804"/>
              <a:gd name="connsiteX5305" fmla="*/ 1360990 w 8366380"/>
              <a:gd name="connsiteY5305" fmla="*/ 4635640 h 5643804"/>
              <a:gd name="connsiteX5306" fmla="*/ 1341222 w 8366380"/>
              <a:gd name="connsiteY5306" fmla="*/ 4615872 h 5643804"/>
              <a:gd name="connsiteX5307" fmla="*/ 1321453 w 8366380"/>
              <a:gd name="connsiteY5307" fmla="*/ 4635640 h 5643804"/>
              <a:gd name="connsiteX5308" fmla="*/ 1341222 w 8366380"/>
              <a:gd name="connsiteY5308" fmla="*/ 4655408 h 5643804"/>
              <a:gd name="connsiteX5309" fmla="*/ 1148193 w 8366380"/>
              <a:gd name="connsiteY5309" fmla="*/ 4655408 h 5643804"/>
              <a:gd name="connsiteX5310" fmla="*/ 1167962 w 8366380"/>
              <a:gd name="connsiteY5310" fmla="*/ 4635640 h 5643804"/>
              <a:gd name="connsiteX5311" fmla="*/ 1148193 w 8366380"/>
              <a:gd name="connsiteY5311" fmla="*/ 4615872 h 5643804"/>
              <a:gd name="connsiteX5312" fmla="*/ 1128425 w 8366380"/>
              <a:gd name="connsiteY5312" fmla="*/ 4635640 h 5643804"/>
              <a:gd name="connsiteX5313" fmla="*/ 1148193 w 8366380"/>
              <a:gd name="connsiteY5313" fmla="*/ 4655408 h 5643804"/>
              <a:gd name="connsiteX5314" fmla="*/ 955166 w 8366380"/>
              <a:gd name="connsiteY5314" fmla="*/ 4655408 h 5643804"/>
              <a:gd name="connsiteX5315" fmla="*/ 974934 w 8366380"/>
              <a:gd name="connsiteY5315" fmla="*/ 4635640 h 5643804"/>
              <a:gd name="connsiteX5316" fmla="*/ 955166 w 8366380"/>
              <a:gd name="connsiteY5316" fmla="*/ 4615872 h 5643804"/>
              <a:gd name="connsiteX5317" fmla="*/ 935398 w 8366380"/>
              <a:gd name="connsiteY5317" fmla="*/ 4635640 h 5643804"/>
              <a:gd name="connsiteX5318" fmla="*/ 955166 w 8366380"/>
              <a:gd name="connsiteY5318" fmla="*/ 4655408 h 5643804"/>
              <a:gd name="connsiteX5319" fmla="*/ 762138 w 8366380"/>
              <a:gd name="connsiteY5319" fmla="*/ 4655408 h 5643804"/>
              <a:gd name="connsiteX5320" fmla="*/ 781907 w 8366380"/>
              <a:gd name="connsiteY5320" fmla="*/ 4635640 h 5643804"/>
              <a:gd name="connsiteX5321" fmla="*/ 762138 w 8366380"/>
              <a:gd name="connsiteY5321" fmla="*/ 4615872 h 5643804"/>
              <a:gd name="connsiteX5322" fmla="*/ 742370 w 8366380"/>
              <a:gd name="connsiteY5322" fmla="*/ 4635640 h 5643804"/>
              <a:gd name="connsiteX5323" fmla="*/ 762138 w 8366380"/>
              <a:gd name="connsiteY5323" fmla="*/ 4655408 h 5643804"/>
              <a:gd name="connsiteX5324" fmla="*/ 569111 w 8366380"/>
              <a:gd name="connsiteY5324" fmla="*/ 4655408 h 5643804"/>
              <a:gd name="connsiteX5325" fmla="*/ 588879 w 8366380"/>
              <a:gd name="connsiteY5325" fmla="*/ 4635640 h 5643804"/>
              <a:gd name="connsiteX5326" fmla="*/ 569111 w 8366380"/>
              <a:gd name="connsiteY5326" fmla="*/ 4615872 h 5643804"/>
              <a:gd name="connsiteX5327" fmla="*/ 549343 w 8366380"/>
              <a:gd name="connsiteY5327" fmla="*/ 4635640 h 5643804"/>
              <a:gd name="connsiteX5328" fmla="*/ 569111 w 8366380"/>
              <a:gd name="connsiteY5328" fmla="*/ 4655408 h 5643804"/>
              <a:gd name="connsiteX5329" fmla="*/ 376082 w 8366380"/>
              <a:gd name="connsiteY5329" fmla="*/ 4655408 h 5643804"/>
              <a:gd name="connsiteX5330" fmla="*/ 395851 w 8366380"/>
              <a:gd name="connsiteY5330" fmla="*/ 4635640 h 5643804"/>
              <a:gd name="connsiteX5331" fmla="*/ 376082 w 8366380"/>
              <a:gd name="connsiteY5331" fmla="*/ 4615872 h 5643804"/>
              <a:gd name="connsiteX5332" fmla="*/ 356314 w 8366380"/>
              <a:gd name="connsiteY5332" fmla="*/ 4635640 h 5643804"/>
              <a:gd name="connsiteX5333" fmla="*/ 376082 w 8366380"/>
              <a:gd name="connsiteY5333" fmla="*/ 4655408 h 5643804"/>
              <a:gd name="connsiteX5334" fmla="*/ 183055 w 8366380"/>
              <a:gd name="connsiteY5334" fmla="*/ 4655408 h 5643804"/>
              <a:gd name="connsiteX5335" fmla="*/ 202823 w 8366380"/>
              <a:gd name="connsiteY5335" fmla="*/ 4635640 h 5643804"/>
              <a:gd name="connsiteX5336" fmla="*/ 183055 w 8366380"/>
              <a:gd name="connsiteY5336" fmla="*/ 4615872 h 5643804"/>
              <a:gd name="connsiteX5337" fmla="*/ 163287 w 8366380"/>
              <a:gd name="connsiteY5337" fmla="*/ 4635640 h 5643804"/>
              <a:gd name="connsiteX5338" fmla="*/ 183055 w 8366380"/>
              <a:gd name="connsiteY5338" fmla="*/ 4655408 h 5643804"/>
              <a:gd name="connsiteX5339" fmla="*/ 0 w 8366380"/>
              <a:gd name="connsiteY5339" fmla="*/ 4848956 h 5643804"/>
              <a:gd name="connsiteX5340" fmla="*/ 4006 w 8366380"/>
              <a:gd name="connsiteY5340" fmla="*/ 4847297 h 5643804"/>
              <a:gd name="connsiteX5341" fmla="*/ 9796 w 8366380"/>
              <a:gd name="connsiteY5341" fmla="*/ 4833319 h 5643804"/>
              <a:gd name="connsiteX5342" fmla="*/ 4006 w 8366380"/>
              <a:gd name="connsiteY5342" fmla="*/ 4819341 h 5643804"/>
              <a:gd name="connsiteX5343" fmla="*/ 0 w 8366380"/>
              <a:gd name="connsiteY5343" fmla="*/ 4817682 h 5643804"/>
              <a:gd name="connsiteX5344" fmla="*/ 8349367 w 8366380"/>
              <a:gd name="connsiteY5344" fmla="*/ 4853087 h 5643804"/>
              <a:gd name="connsiteX5345" fmla="*/ 8363345 w 8366380"/>
              <a:gd name="connsiteY5345" fmla="*/ 4847297 h 5643804"/>
              <a:gd name="connsiteX5346" fmla="*/ 8366380 w 8366380"/>
              <a:gd name="connsiteY5346" fmla="*/ 4839970 h 5643804"/>
              <a:gd name="connsiteX5347" fmla="*/ 8366380 w 8366380"/>
              <a:gd name="connsiteY5347" fmla="*/ 4826668 h 5643804"/>
              <a:gd name="connsiteX5348" fmla="*/ 8363345 w 8366380"/>
              <a:gd name="connsiteY5348" fmla="*/ 4819341 h 5643804"/>
              <a:gd name="connsiteX5349" fmla="*/ 8349367 w 8366380"/>
              <a:gd name="connsiteY5349" fmla="*/ 4813551 h 5643804"/>
              <a:gd name="connsiteX5350" fmla="*/ 8329598 w 8366380"/>
              <a:gd name="connsiteY5350" fmla="*/ 4833319 h 5643804"/>
              <a:gd name="connsiteX5351" fmla="*/ 8349367 w 8366380"/>
              <a:gd name="connsiteY5351" fmla="*/ 4853087 h 5643804"/>
              <a:gd name="connsiteX5352" fmla="*/ 8156338 w 8366380"/>
              <a:gd name="connsiteY5352" fmla="*/ 4853087 h 5643804"/>
              <a:gd name="connsiteX5353" fmla="*/ 8176107 w 8366380"/>
              <a:gd name="connsiteY5353" fmla="*/ 4833319 h 5643804"/>
              <a:gd name="connsiteX5354" fmla="*/ 8156338 w 8366380"/>
              <a:gd name="connsiteY5354" fmla="*/ 4813551 h 5643804"/>
              <a:gd name="connsiteX5355" fmla="*/ 8136570 w 8366380"/>
              <a:gd name="connsiteY5355" fmla="*/ 4833319 h 5643804"/>
              <a:gd name="connsiteX5356" fmla="*/ 8156338 w 8366380"/>
              <a:gd name="connsiteY5356" fmla="*/ 4853087 h 5643804"/>
              <a:gd name="connsiteX5357" fmla="*/ 7963311 w 8366380"/>
              <a:gd name="connsiteY5357" fmla="*/ 4853087 h 5643804"/>
              <a:gd name="connsiteX5358" fmla="*/ 7983079 w 8366380"/>
              <a:gd name="connsiteY5358" fmla="*/ 4833319 h 5643804"/>
              <a:gd name="connsiteX5359" fmla="*/ 7963311 w 8366380"/>
              <a:gd name="connsiteY5359" fmla="*/ 4813551 h 5643804"/>
              <a:gd name="connsiteX5360" fmla="*/ 7943543 w 8366380"/>
              <a:gd name="connsiteY5360" fmla="*/ 4833319 h 5643804"/>
              <a:gd name="connsiteX5361" fmla="*/ 7963311 w 8366380"/>
              <a:gd name="connsiteY5361" fmla="*/ 4853087 h 5643804"/>
              <a:gd name="connsiteX5362" fmla="*/ 7770283 w 8366380"/>
              <a:gd name="connsiteY5362" fmla="*/ 4853087 h 5643804"/>
              <a:gd name="connsiteX5363" fmla="*/ 7790052 w 8366380"/>
              <a:gd name="connsiteY5363" fmla="*/ 4833319 h 5643804"/>
              <a:gd name="connsiteX5364" fmla="*/ 7770283 w 8366380"/>
              <a:gd name="connsiteY5364" fmla="*/ 4813551 h 5643804"/>
              <a:gd name="connsiteX5365" fmla="*/ 7750515 w 8366380"/>
              <a:gd name="connsiteY5365" fmla="*/ 4833319 h 5643804"/>
              <a:gd name="connsiteX5366" fmla="*/ 7770283 w 8366380"/>
              <a:gd name="connsiteY5366" fmla="*/ 4853087 h 5643804"/>
              <a:gd name="connsiteX5367" fmla="*/ 7577256 w 8366380"/>
              <a:gd name="connsiteY5367" fmla="*/ 4853087 h 5643804"/>
              <a:gd name="connsiteX5368" fmla="*/ 7597024 w 8366380"/>
              <a:gd name="connsiteY5368" fmla="*/ 4833319 h 5643804"/>
              <a:gd name="connsiteX5369" fmla="*/ 7577256 w 8366380"/>
              <a:gd name="connsiteY5369" fmla="*/ 4813551 h 5643804"/>
              <a:gd name="connsiteX5370" fmla="*/ 7557488 w 8366380"/>
              <a:gd name="connsiteY5370" fmla="*/ 4833319 h 5643804"/>
              <a:gd name="connsiteX5371" fmla="*/ 7577256 w 8366380"/>
              <a:gd name="connsiteY5371" fmla="*/ 4853087 h 5643804"/>
              <a:gd name="connsiteX5372" fmla="*/ 7384228 w 8366380"/>
              <a:gd name="connsiteY5372" fmla="*/ 4853087 h 5643804"/>
              <a:gd name="connsiteX5373" fmla="*/ 7403996 w 8366380"/>
              <a:gd name="connsiteY5373" fmla="*/ 4833319 h 5643804"/>
              <a:gd name="connsiteX5374" fmla="*/ 7384228 w 8366380"/>
              <a:gd name="connsiteY5374" fmla="*/ 4813551 h 5643804"/>
              <a:gd name="connsiteX5375" fmla="*/ 7364459 w 8366380"/>
              <a:gd name="connsiteY5375" fmla="*/ 4833319 h 5643804"/>
              <a:gd name="connsiteX5376" fmla="*/ 7384228 w 8366380"/>
              <a:gd name="connsiteY5376" fmla="*/ 4853087 h 5643804"/>
              <a:gd name="connsiteX5377" fmla="*/ 7191200 w 8366380"/>
              <a:gd name="connsiteY5377" fmla="*/ 4853087 h 5643804"/>
              <a:gd name="connsiteX5378" fmla="*/ 7210968 w 8366380"/>
              <a:gd name="connsiteY5378" fmla="*/ 4833319 h 5643804"/>
              <a:gd name="connsiteX5379" fmla="*/ 7191200 w 8366380"/>
              <a:gd name="connsiteY5379" fmla="*/ 4813551 h 5643804"/>
              <a:gd name="connsiteX5380" fmla="*/ 7171432 w 8366380"/>
              <a:gd name="connsiteY5380" fmla="*/ 4833319 h 5643804"/>
              <a:gd name="connsiteX5381" fmla="*/ 7191200 w 8366380"/>
              <a:gd name="connsiteY5381" fmla="*/ 4853087 h 5643804"/>
              <a:gd name="connsiteX5382" fmla="*/ 6998173 w 8366380"/>
              <a:gd name="connsiteY5382" fmla="*/ 4853087 h 5643804"/>
              <a:gd name="connsiteX5383" fmla="*/ 7017941 w 8366380"/>
              <a:gd name="connsiteY5383" fmla="*/ 4833319 h 5643804"/>
              <a:gd name="connsiteX5384" fmla="*/ 6998173 w 8366380"/>
              <a:gd name="connsiteY5384" fmla="*/ 4813551 h 5643804"/>
              <a:gd name="connsiteX5385" fmla="*/ 6978404 w 8366380"/>
              <a:gd name="connsiteY5385" fmla="*/ 4833319 h 5643804"/>
              <a:gd name="connsiteX5386" fmla="*/ 6998173 w 8366380"/>
              <a:gd name="connsiteY5386" fmla="*/ 4853087 h 5643804"/>
              <a:gd name="connsiteX5387" fmla="*/ 6805144 w 8366380"/>
              <a:gd name="connsiteY5387" fmla="*/ 4853087 h 5643804"/>
              <a:gd name="connsiteX5388" fmla="*/ 6824913 w 8366380"/>
              <a:gd name="connsiteY5388" fmla="*/ 4833319 h 5643804"/>
              <a:gd name="connsiteX5389" fmla="*/ 6805144 w 8366380"/>
              <a:gd name="connsiteY5389" fmla="*/ 4813551 h 5643804"/>
              <a:gd name="connsiteX5390" fmla="*/ 6785376 w 8366380"/>
              <a:gd name="connsiteY5390" fmla="*/ 4833319 h 5643804"/>
              <a:gd name="connsiteX5391" fmla="*/ 6805144 w 8366380"/>
              <a:gd name="connsiteY5391" fmla="*/ 4853087 h 5643804"/>
              <a:gd name="connsiteX5392" fmla="*/ 6612117 w 8366380"/>
              <a:gd name="connsiteY5392" fmla="*/ 4853087 h 5643804"/>
              <a:gd name="connsiteX5393" fmla="*/ 6631885 w 8366380"/>
              <a:gd name="connsiteY5393" fmla="*/ 4833319 h 5643804"/>
              <a:gd name="connsiteX5394" fmla="*/ 6612117 w 8366380"/>
              <a:gd name="connsiteY5394" fmla="*/ 4813551 h 5643804"/>
              <a:gd name="connsiteX5395" fmla="*/ 6592348 w 8366380"/>
              <a:gd name="connsiteY5395" fmla="*/ 4833319 h 5643804"/>
              <a:gd name="connsiteX5396" fmla="*/ 6612117 w 8366380"/>
              <a:gd name="connsiteY5396" fmla="*/ 4853087 h 5643804"/>
              <a:gd name="connsiteX5397" fmla="*/ 6403778 w 8366380"/>
              <a:gd name="connsiteY5397" fmla="*/ 4853087 h 5643804"/>
              <a:gd name="connsiteX5398" fmla="*/ 6423546 w 8366380"/>
              <a:gd name="connsiteY5398" fmla="*/ 4833319 h 5643804"/>
              <a:gd name="connsiteX5399" fmla="*/ 6403778 w 8366380"/>
              <a:gd name="connsiteY5399" fmla="*/ 4813551 h 5643804"/>
              <a:gd name="connsiteX5400" fmla="*/ 6384009 w 8366380"/>
              <a:gd name="connsiteY5400" fmla="*/ 4833319 h 5643804"/>
              <a:gd name="connsiteX5401" fmla="*/ 6403778 w 8366380"/>
              <a:gd name="connsiteY5401" fmla="*/ 4853087 h 5643804"/>
              <a:gd name="connsiteX5402" fmla="*/ 6210750 w 8366380"/>
              <a:gd name="connsiteY5402" fmla="*/ 4853087 h 5643804"/>
              <a:gd name="connsiteX5403" fmla="*/ 6230519 w 8366380"/>
              <a:gd name="connsiteY5403" fmla="*/ 4833319 h 5643804"/>
              <a:gd name="connsiteX5404" fmla="*/ 6210750 w 8366380"/>
              <a:gd name="connsiteY5404" fmla="*/ 4813551 h 5643804"/>
              <a:gd name="connsiteX5405" fmla="*/ 6190982 w 8366380"/>
              <a:gd name="connsiteY5405" fmla="*/ 4833319 h 5643804"/>
              <a:gd name="connsiteX5406" fmla="*/ 6210750 w 8366380"/>
              <a:gd name="connsiteY5406" fmla="*/ 4853087 h 5643804"/>
              <a:gd name="connsiteX5407" fmla="*/ 6017723 w 8366380"/>
              <a:gd name="connsiteY5407" fmla="*/ 4853087 h 5643804"/>
              <a:gd name="connsiteX5408" fmla="*/ 6037491 w 8366380"/>
              <a:gd name="connsiteY5408" fmla="*/ 4833319 h 5643804"/>
              <a:gd name="connsiteX5409" fmla="*/ 6017723 w 8366380"/>
              <a:gd name="connsiteY5409" fmla="*/ 4813551 h 5643804"/>
              <a:gd name="connsiteX5410" fmla="*/ 5997954 w 8366380"/>
              <a:gd name="connsiteY5410" fmla="*/ 4833319 h 5643804"/>
              <a:gd name="connsiteX5411" fmla="*/ 6017723 w 8366380"/>
              <a:gd name="connsiteY5411" fmla="*/ 4853087 h 5643804"/>
              <a:gd name="connsiteX5412" fmla="*/ 5824694 w 8366380"/>
              <a:gd name="connsiteY5412" fmla="*/ 4853087 h 5643804"/>
              <a:gd name="connsiteX5413" fmla="*/ 5844463 w 8366380"/>
              <a:gd name="connsiteY5413" fmla="*/ 4833319 h 5643804"/>
              <a:gd name="connsiteX5414" fmla="*/ 5824694 w 8366380"/>
              <a:gd name="connsiteY5414" fmla="*/ 4813551 h 5643804"/>
              <a:gd name="connsiteX5415" fmla="*/ 5804926 w 8366380"/>
              <a:gd name="connsiteY5415" fmla="*/ 4833319 h 5643804"/>
              <a:gd name="connsiteX5416" fmla="*/ 5824694 w 8366380"/>
              <a:gd name="connsiteY5416" fmla="*/ 4853087 h 5643804"/>
              <a:gd name="connsiteX5417" fmla="*/ 5631667 w 8366380"/>
              <a:gd name="connsiteY5417" fmla="*/ 4853087 h 5643804"/>
              <a:gd name="connsiteX5418" fmla="*/ 5651435 w 8366380"/>
              <a:gd name="connsiteY5418" fmla="*/ 4833319 h 5643804"/>
              <a:gd name="connsiteX5419" fmla="*/ 5631667 w 8366380"/>
              <a:gd name="connsiteY5419" fmla="*/ 4813551 h 5643804"/>
              <a:gd name="connsiteX5420" fmla="*/ 5611899 w 8366380"/>
              <a:gd name="connsiteY5420" fmla="*/ 4833319 h 5643804"/>
              <a:gd name="connsiteX5421" fmla="*/ 5631667 w 8366380"/>
              <a:gd name="connsiteY5421" fmla="*/ 4853087 h 5643804"/>
              <a:gd name="connsiteX5422" fmla="*/ 5438639 w 8366380"/>
              <a:gd name="connsiteY5422" fmla="*/ 4853087 h 5643804"/>
              <a:gd name="connsiteX5423" fmla="*/ 5458408 w 8366380"/>
              <a:gd name="connsiteY5423" fmla="*/ 4833319 h 5643804"/>
              <a:gd name="connsiteX5424" fmla="*/ 5438639 w 8366380"/>
              <a:gd name="connsiteY5424" fmla="*/ 4813551 h 5643804"/>
              <a:gd name="connsiteX5425" fmla="*/ 5418871 w 8366380"/>
              <a:gd name="connsiteY5425" fmla="*/ 4833319 h 5643804"/>
              <a:gd name="connsiteX5426" fmla="*/ 5438639 w 8366380"/>
              <a:gd name="connsiteY5426" fmla="*/ 4853087 h 5643804"/>
              <a:gd name="connsiteX5427" fmla="*/ 5245612 w 8366380"/>
              <a:gd name="connsiteY5427" fmla="*/ 4853087 h 5643804"/>
              <a:gd name="connsiteX5428" fmla="*/ 5265380 w 8366380"/>
              <a:gd name="connsiteY5428" fmla="*/ 4833319 h 5643804"/>
              <a:gd name="connsiteX5429" fmla="*/ 5245612 w 8366380"/>
              <a:gd name="connsiteY5429" fmla="*/ 4813551 h 5643804"/>
              <a:gd name="connsiteX5430" fmla="*/ 5225843 w 8366380"/>
              <a:gd name="connsiteY5430" fmla="*/ 4833319 h 5643804"/>
              <a:gd name="connsiteX5431" fmla="*/ 5245612 w 8366380"/>
              <a:gd name="connsiteY5431" fmla="*/ 4853087 h 5643804"/>
              <a:gd name="connsiteX5432" fmla="*/ 5052584 w 8366380"/>
              <a:gd name="connsiteY5432" fmla="*/ 4853087 h 5643804"/>
              <a:gd name="connsiteX5433" fmla="*/ 5072353 w 8366380"/>
              <a:gd name="connsiteY5433" fmla="*/ 4833319 h 5643804"/>
              <a:gd name="connsiteX5434" fmla="*/ 5052584 w 8366380"/>
              <a:gd name="connsiteY5434" fmla="*/ 4813551 h 5643804"/>
              <a:gd name="connsiteX5435" fmla="*/ 5032815 w 8366380"/>
              <a:gd name="connsiteY5435" fmla="*/ 4833319 h 5643804"/>
              <a:gd name="connsiteX5436" fmla="*/ 5052584 w 8366380"/>
              <a:gd name="connsiteY5436" fmla="*/ 4853087 h 5643804"/>
              <a:gd name="connsiteX5437" fmla="*/ 4859557 w 8366380"/>
              <a:gd name="connsiteY5437" fmla="*/ 4853087 h 5643804"/>
              <a:gd name="connsiteX5438" fmla="*/ 4879324 w 8366380"/>
              <a:gd name="connsiteY5438" fmla="*/ 4833319 h 5643804"/>
              <a:gd name="connsiteX5439" fmla="*/ 4859557 w 8366380"/>
              <a:gd name="connsiteY5439" fmla="*/ 4813551 h 5643804"/>
              <a:gd name="connsiteX5440" fmla="*/ 4839789 w 8366380"/>
              <a:gd name="connsiteY5440" fmla="*/ 4833319 h 5643804"/>
              <a:gd name="connsiteX5441" fmla="*/ 4859557 w 8366380"/>
              <a:gd name="connsiteY5441" fmla="*/ 4853087 h 5643804"/>
              <a:gd name="connsiteX5442" fmla="*/ 4666528 w 8366380"/>
              <a:gd name="connsiteY5442" fmla="*/ 4853087 h 5643804"/>
              <a:gd name="connsiteX5443" fmla="*/ 4686297 w 8366380"/>
              <a:gd name="connsiteY5443" fmla="*/ 4833319 h 5643804"/>
              <a:gd name="connsiteX5444" fmla="*/ 4666528 w 8366380"/>
              <a:gd name="connsiteY5444" fmla="*/ 4813551 h 5643804"/>
              <a:gd name="connsiteX5445" fmla="*/ 4646761 w 8366380"/>
              <a:gd name="connsiteY5445" fmla="*/ 4833319 h 5643804"/>
              <a:gd name="connsiteX5446" fmla="*/ 4666528 w 8366380"/>
              <a:gd name="connsiteY5446" fmla="*/ 4853087 h 5643804"/>
              <a:gd name="connsiteX5447" fmla="*/ 4473501 w 8366380"/>
              <a:gd name="connsiteY5447" fmla="*/ 4853087 h 5643804"/>
              <a:gd name="connsiteX5448" fmla="*/ 4493269 w 8366380"/>
              <a:gd name="connsiteY5448" fmla="*/ 4833319 h 5643804"/>
              <a:gd name="connsiteX5449" fmla="*/ 4473501 w 8366380"/>
              <a:gd name="connsiteY5449" fmla="*/ 4813551 h 5643804"/>
              <a:gd name="connsiteX5450" fmla="*/ 4453732 w 8366380"/>
              <a:gd name="connsiteY5450" fmla="*/ 4833319 h 5643804"/>
              <a:gd name="connsiteX5451" fmla="*/ 4473501 w 8366380"/>
              <a:gd name="connsiteY5451" fmla="*/ 4853087 h 5643804"/>
              <a:gd name="connsiteX5452" fmla="*/ 4280474 w 8366380"/>
              <a:gd name="connsiteY5452" fmla="*/ 4853087 h 5643804"/>
              <a:gd name="connsiteX5453" fmla="*/ 4300242 w 8366380"/>
              <a:gd name="connsiteY5453" fmla="*/ 4833319 h 5643804"/>
              <a:gd name="connsiteX5454" fmla="*/ 4280474 w 8366380"/>
              <a:gd name="connsiteY5454" fmla="*/ 4813551 h 5643804"/>
              <a:gd name="connsiteX5455" fmla="*/ 4260705 w 8366380"/>
              <a:gd name="connsiteY5455" fmla="*/ 4833319 h 5643804"/>
              <a:gd name="connsiteX5456" fmla="*/ 4280474 w 8366380"/>
              <a:gd name="connsiteY5456" fmla="*/ 4853087 h 5643804"/>
              <a:gd name="connsiteX5457" fmla="*/ 4058922 w 8366380"/>
              <a:gd name="connsiteY5457" fmla="*/ 4853087 h 5643804"/>
              <a:gd name="connsiteX5458" fmla="*/ 4078690 w 8366380"/>
              <a:gd name="connsiteY5458" fmla="*/ 4833319 h 5643804"/>
              <a:gd name="connsiteX5459" fmla="*/ 4058922 w 8366380"/>
              <a:gd name="connsiteY5459" fmla="*/ 4813551 h 5643804"/>
              <a:gd name="connsiteX5460" fmla="*/ 4039153 w 8366380"/>
              <a:gd name="connsiteY5460" fmla="*/ 4833319 h 5643804"/>
              <a:gd name="connsiteX5461" fmla="*/ 4058922 w 8366380"/>
              <a:gd name="connsiteY5461" fmla="*/ 4853087 h 5643804"/>
              <a:gd name="connsiteX5462" fmla="*/ 3865894 w 8366380"/>
              <a:gd name="connsiteY5462" fmla="*/ 4853087 h 5643804"/>
              <a:gd name="connsiteX5463" fmla="*/ 3885662 w 8366380"/>
              <a:gd name="connsiteY5463" fmla="*/ 4833319 h 5643804"/>
              <a:gd name="connsiteX5464" fmla="*/ 3865894 w 8366380"/>
              <a:gd name="connsiteY5464" fmla="*/ 4813551 h 5643804"/>
              <a:gd name="connsiteX5465" fmla="*/ 3846126 w 8366380"/>
              <a:gd name="connsiteY5465" fmla="*/ 4833319 h 5643804"/>
              <a:gd name="connsiteX5466" fmla="*/ 3865894 w 8366380"/>
              <a:gd name="connsiteY5466" fmla="*/ 4853087 h 5643804"/>
              <a:gd name="connsiteX5467" fmla="*/ 3672866 w 8366380"/>
              <a:gd name="connsiteY5467" fmla="*/ 4853087 h 5643804"/>
              <a:gd name="connsiteX5468" fmla="*/ 3692634 w 8366380"/>
              <a:gd name="connsiteY5468" fmla="*/ 4833319 h 5643804"/>
              <a:gd name="connsiteX5469" fmla="*/ 3672866 w 8366380"/>
              <a:gd name="connsiteY5469" fmla="*/ 4813551 h 5643804"/>
              <a:gd name="connsiteX5470" fmla="*/ 3653098 w 8366380"/>
              <a:gd name="connsiteY5470" fmla="*/ 4833319 h 5643804"/>
              <a:gd name="connsiteX5471" fmla="*/ 3672866 w 8366380"/>
              <a:gd name="connsiteY5471" fmla="*/ 4853087 h 5643804"/>
              <a:gd name="connsiteX5472" fmla="*/ 3479838 w 8366380"/>
              <a:gd name="connsiteY5472" fmla="*/ 4853087 h 5643804"/>
              <a:gd name="connsiteX5473" fmla="*/ 3499606 w 8366380"/>
              <a:gd name="connsiteY5473" fmla="*/ 4833319 h 5643804"/>
              <a:gd name="connsiteX5474" fmla="*/ 3479838 w 8366380"/>
              <a:gd name="connsiteY5474" fmla="*/ 4813551 h 5643804"/>
              <a:gd name="connsiteX5475" fmla="*/ 3460069 w 8366380"/>
              <a:gd name="connsiteY5475" fmla="*/ 4833319 h 5643804"/>
              <a:gd name="connsiteX5476" fmla="*/ 3479838 w 8366380"/>
              <a:gd name="connsiteY5476" fmla="*/ 4853087 h 5643804"/>
              <a:gd name="connsiteX5477" fmla="*/ 3286810 w 8366380"/>
              <a:gd name="connsiteY5477" fmla="*/ 4853087 h 5643804"/>
              <a:gd name="connsiteX5478" fmla="*/ 3306579 w 8366380"/>
              <a:gd name="connsiteY5478" fmla="*/ 4833319 h 5643804"/>
              <a:gd name="connsiteX5479" fmla="*/ 3286810 w 8366380"/>
              <a:gd name="connsiteY5479" fmla="*/ 4813551 h 5643804"/>
              <a:gd name="connsiteX5480" fmla="*/ 3267042 w 8366380"/>
              <a:gd name="connsiteY5480" fmla="*/ 4833319 h 5643804"/>
              <a:gd name="connsiteX5481" fmla="*/ 3286810 w 8366380"/>
              <a:gd name="connsiteY5481" fmla="*/ 4853087 h 5643804"/>
              <a:gd name="connsiteX5482" fmla="*/ 3093783 w 8366380"/>
              <a:gd name="connsiteY5482" fmla="*/ 4853087 h 5643804"/>
              <a:gd name="connsiteX5483" fmla="*/ 3113551 w 8366380"/>
              <a:gd name="connsiteY5483" fmla="*/ 4833319 h 5643804"/>
              <a:gd name="connsiteX5484" fmla="*/ 3093783 w 8366380"/>
              <a:gd name="connsiteY5484" fmla="*/ 4813551 h 5643804"/>
              <a:gd name="connsiteX5485" fmla="*/ 3074014 w 8366380"/>
              <a:gd name="connsiteY5485" fmla="*/ 4833319 h 5643804"/>
              <a:gd name="connsiteX5486" fmla="*/ 3093783 w 8366380"/>
              <a:gd name="connsiteY5486" fmla="*/ 4853087 h 5643804"/>
              <a:gd name="connsiteX5487" fmla="*/ 2900755 w 8366380"/>
              <a:gd name="connsiteY5487" fmla="*/ 4853087 h 5643804"/>
              <a:gd name="connsiteX5488" fmla="*/ 2920524 w 8366380"/>
              <a:gd name="connsiteY5488" fmla="*/ 4833319 h 5643804"/>
              <a:gd name="connsiteX5489" fmla="*/ 2900755 w 8366380"/>
              <a:gd name="connsiteY5489" fmla="*/ 4813551 h 5643804"/>
              <a:gd name="connsiteX5490" fmla="*/ 2880987 w 8366380"/>
              <a:gd name="connsiteY5490" fmla="*/ 4833319 h 5643804"/>
              <a:gd name="connsiteX5491" fmla="*/ 2900755 w 8366380"/>
              <a:gd name="connsiteY5491" fmla="*/ 4853087 h 5643804"/>
              <a:gd name="connsiteX5492" fmla="*/ 2707727 w 8366380"/>
              <a:gd name="connsiteY5492" fmla="*/ 4853087 h 5643804"/>
              <a:gd name="connsiteX5493" fmla="*/ 2727495 w 8366380"/>
              <a:gd name="connsiteY5493" fmla="*/ 4833319 h 5643804"/>
              <a:gd name="connsiteX5494" fmla="*/ 2707727 w 8366380"/>
              <a:gd name="connsiteY5494" fmla="*/ 4813551 h 5643804"/>
              <a:gd name="connsiteX5495" fmla="*/ 2687958 w 8366380"/>
              <a:gd name="connsiteY5495" fmla="*/ 4833319 h 5643804"/>
              <a:gd name="connsiteX5496" fmla="*/ 2707727 w 8366380"/>
              <a:gd name="connsiteY5496" fmla="*/ 4853087 h 5643804"/>
              <a:gd name="connsiteX5497" fmla="*/ 2514699 w 8366380"/>
              <a:gd name="connsiteY5497" fmla="*/ 4853087 h 5643804"/>
              <a:gd name="connsiteX5498" fmla="*/ 2534468 w 8366380"/>
              <a:gd name="connsiteY5498" fmla="*/ 4833319 h 5643804"/>
              <a:gd name="connsiteX5499" fmla="*/ 2514699 w 8366380"/>
              <a:gd name="connsiteY5499" fmla="*/ 4813551 h 5643804"/>
              <a:gd name="connsiteX5500" fmla="*/ 2494931 w 8366380"/>
              <a:gd name="connsiteY5500" fmla="*/ 4833319 h 5643804"/>
              <a:gd name="connsiteX5501" fmla="*/ 2514699 w 8366380"/>
              <a:gd name="connsiteY5501" fmla="*/ 4853087 h 5643804"/>
              <a:gd name="connsiteX5502" fmla="*/ 2321672 w 8366380"/>
              <a:gd name="connsiteY5502" fmla="*/ 4853087 h 5643804"/>
              <a:gd name="connsiteX5503" fmla="*/ 2341440 w 8366380"/>
              <a:gd name="connsiteY5503" fmla="*/ 4833319 h 5643804"/>
              <a:gd name="connsiteX5504" fmla="*/ 2321672 w 8366380"/>
              <a:gd name="connsiteY5504" fmla="*/ 4813551 h 5643804"/>
              <a:gd name="connsiteX5505" fmla="*/ 2301903 w 8366380"/>
              <a:gd name="connsiteY5505" fmla="*/ 4833319 h 5643804"/>
              <a:gd name="connsiteX5506" fmla="*/ 2321672 w 8366380"/>
              <a:gd name="connsiteY5506" fmla="*/ 4853087 h 5643804"/>
              <a:gd name="connsiteX5507" fmla="*/ 2128643 w 8366380"/>
              <a:gd name="connsiteY5507" fmla="*/ 4853087 h 5643804"/>
              <a:gd name="connsiteX5508" fmla="*/ 2148412 w 8366380"/>
              <a:gd name="connsiteY5508" fmla="*/ 4833319 h 5643804"/>
              <a:gd name="connsiteX5509" fmla="*/ 2128643 w 8366380"/>
              <a:gd name="connsiteY5509" fmla="*/ 4813551 h 5643804"/>
              <a:gd name="connsiteX5510" fmla="*/ 2108875 w 8366380"/>
              <a:gd name="connsiteY5510" fmla="*/ 4833319 h 5643804"/>
              <a:gd name="connsiteX5511" fmla="*/ 2128643 w 8366380"/>
              <a:gd name="connsiteY5511" fmla="*/ 4853087 h 5643804"/>
              <a:gd name="connsiteX5512" fmla="*/ 1935616 w 8366380"/>
              <a:gd name="connsiteY5512" fmla="*/ 4853087 h 5643804"/>
              <a:gd name="connsiteX5513" fmla="*/ 1955384 w 8366380"/>
              <a:gd name="connsiteY5513" fmla="*/ 4833319 h 5643804"/>
              <a:gd name="connsiteX5514" fmla="*/ 1935616 w 8366380"/>
              <a:gd name="connsiteY5514" fmla="*/ 4813551 h 5643804"/>
              <a:gd name="connsiteX5515" fmla="*/ 1915848 w 8366380"/>
              <a:gd name="connsiteY5515" fmla="*/ 4833319 h 5643804"/>
              <a:gd name="connsiteX5516" fmla="*/ 1935616 w 8366380"/>
              <a:gd name="connsiteY5516" fmla="*/ 4853087 h 5643804"/>
              <a:gd name="connsiteX5517" fmla="*/ 1727277 w 8366380"/>
              <a:gd name="connsiteY5517" fmla="*/ 4853087 h 5643804"/>
              <a:gd name="connsiteX5518" fmla="*/ 1747045 w 8366380"/>
              <a:gd name="connsiteY5518" fmla="*/ 4833319 h 5643804"/>
              <a:gd name="connsiteX5519" fmla="*/ 1727277 w 8366380"/>
              <a:gd name="connsiteY5519" fmla="*/ 4813551 h 5643804"/>
              <a:gd name="connsiteX5520" fmla="*/ 1707508 w 8366380"/>
              <a:gd name="connsiteY5520" fmla="*/ 4833319 h 5643804"/>
              <a:gd name="connsiteX5521" fmla="*/ 1727277 w 8366380"/>
              <a:gd name="connsiteY5521" fmla="*/ 4853087 h 5643804"/>
              <a:gd name="connsiteX5522" fmla="*/ 1534249 w 8366380"/>
              <a:gd name="connsiteY5522" fmla="*/ 4853087 h 5643804"/>
              <a:gd name="connsiteX5523" fmla="*/ 1554018 w 8366380"/>
              <a:gd name="connsiteY5523" fmla="*/ 4833319 h 5643804"/>
              <a:gd name="connsiteX5524" fmla="*/ 1534249 w 8366380"/>
              <a:gd name="connsiteY5524" fmla="*/ 4813551 h 5643804"/>
              <a:gd name="connsiteX5525" fmla="*/ 1514481 w 8366380"/>
              <a:gd name="connsiteY5525" fmla="*/ 4833319 h 5643804"/>
              <a:gd name="connsiteX5526" fmla="*/ 1534249 w 8366380"/>
              <a:gd name="connsiteY5526" fmla="*/ 4853087 h 5643804"/>
              <a:gd name="connsiteX5527" fmla="*/ 1341222 w 8366380"/>
              <a:gd name="connsiteY5527" fmla="*/ 4853087 h 5643804"/>
              <a:gd name="connsiteX5528" fmla="*/ 1360990 w 8366380"/>
              <a:gd name="connsiteY5528" fmla="*/ 4833319 h 5643804"/>
              <a:gd name="connsiteX5529" fmla="*/ 1341222 w 8366380"/>
              <a:gd name="connsiteY5529" fmla="*/ 4813551 h 5643804"/>
              <a:gd name="connsiteX5530" fmla="*/ 1321453 w 8366380"/>
              <a:gd name="connsiteY5530" fmla="*/ 4833319 h 5643804"/>
              <a:gd name="connsiteX5531" fmla="*/ 1341222 w 8366380"/>
              <a:gd name="connsiteY5531" fmla="*/ 4853087 h 5643804"/>
              <a:gd name="connsiteX5532" fmla="*/ 1148193 w 8366380"/>
              <a:gd name="connsiteY5532" fmla="*/ 4853087 h 5643804"/>
              <a:gd name="connsiteX5533" fmla="*/ 1167962 w 8366380"/>
              <a:gd name="connsiteY5533" fmla="*/ 4833319 h 5643804"/>
              <a:gd name="connsiteX5534" fmla="*/ 1148193 w 8366380"/>
              <a:gd name="connsiteY5534" fmla="*/ 4813551 h 5643804"/>
              <a:gd name="connsiteX5535" fmla="*/ 1128425 w 8366380"/>
              <a:gd name="connsiteY5535" fmla="*/ 4833319 h 5643804"/>
              <a:gd name="connsiteX5536" fmla="*/ 1148193 w 8366380"/>
              <a:gd name="connsiteY5536" fmla="*/ 4853087 h 5643804"/>
              <a:gd name="connsiteX5537" fmla="*/ 955166 w 8366380"/>
              <a:gd name="connsiteY5537" fmla="*/ 4853087 h 5643804"/>
              <a:gd name="connsiteX5538" fmla="*/ 974934 w 8366380"/>
              <a:gd name="connsiteY5538" fmla="*/ 4833319 h 5643804"/>
              <a:gd name="connsiteX5539" fmla="*/ 955166 w 8366380"/>
              <a:gd name="connsiteY5539" fmla="*/ 4813551 h 5643804"/>
              <a:gd name="connsiteX5540" fmla="*/ 935398 w 8366380"/>
              <a:gd name="connsiteY5540" fmla="*/ 4833319 h 5643804"/>
              <a:gd name="connsiteX5541" fmla="*/ 955166 w 8366380"/>
              <a:gd name="connsiteY5541" fmla="*/ 4853087 h 5643804"/>
              <a:gd name="connsiteX5542" fmla="*/ 762138 w 8366380"/>
              <a:gd name="connsiteY5542" fmla="*/ 4853087 h 5643804"/>
              <a:gd name="connsiteX5543" fmla="*/ 781907 w 8366380"/>
              <a:gd name="connsiteY5543" fmla="*/ 4833319 h 5643804"/>
              <a:gd name="connsiteX5544" fmla="*/ 762138 w 8366380"/>
              <a:gd name="connsiteY5544" fmla="*/ 4813551 h 5643804"/>
              <a:gd name="connsiteX5545" fmla="*/ 742370 w 8366380"/>
              <a:gd name="connsiteY5545" fmla="*/ 4833319 h 5643804"/>
              <a:gd name="connsiteX5546" fmla="*/ 762138 w 8366380"/>
              <a:gd name="connsiteY5546" fmla="*/ 4853087 h 5643804"/>
              <a:gd name="connsiteX5547" fmla="*/ 569111 w 8366380"/>
              <a:gd name="connsiteY5547" fmla="*/ 4853087 h 5643804"/>
              <a:gd name="connsiteX5548" fmla="*/ 588879 w 8366380"/>
              <a:gd name="connsiteY5548" fmla="*/ 4833319 h 5643804"/>
              <a:gd name="connsiteX5549" fmla="*/ 569111 w 8366380"/>
              <a:gd name="connsiteY5549" fmla="*/ 4813551 h 5643804"/>
              <a:gd name="connsiteX5550" fmla="*/ 549343 w 8366380"/>
              <a:gd name="connsiteY5550" fmla="*/ 4833319 h 5643804"/>
              <a:gd name="connsiteX5551" fmla="*/ 569111 w 8366380"/>
              <a:gd name="connsiteY5551" fmla="*/ 4853087 h 5643804"/>
              <a:gd name="connsiteX5552" fmla="*/ 376082 w 8366380"/>
              <a:gd name="connsiteY5552" fmla="*/ 4853087 h 5643804"/>
              <a:gd name="connsiteX5553" fmla="*/ 395851 w 8366380"/>
              <a:gd name="connsiteY5553" fmla="*/ 4833319 h 5643804"/>
              <a:gd name="connsiteX5554" fmla="*/ 376082 w 8366380"/>
              <a:gd name="connsiteY5554" fmla="*/ 4813551 h 5643804"/>
              <a:gd name="connsiteX5555" fmla="*/ 356314 w 8366380"/>
              <a:gd name="connsiteY5555" fmla="*/ 4833319 h 5643804"/>
              <a:gd name="connsiteX5556" fmla="*/ 376082 w 8366380"/>
              <a:gd name="connsiteY5556" fmla="*/ 4853087 h 5643804"/>
              <a:gd name="connsiteX5557" fmla="*/ 183055 w 8366380"/>
              <a:gd name="connsiteY5557" fmla="*/ 4853087 h 5643804"/>
              <a:gd name="connsiteX5558" fmla="*/ 202823 w 8366380"/>
              <a:gd name="connsiteY5558" fmla="*/ 4833319 h 5643804"/>
              <a:gd name="connsiteX5559" fmla="*/ 183055 w 8366380"/>
              <a:gd name="connsiteY5559" fmla="*/ 4813551 h 5643804"/>
              <a:gd name="connsiteX5560" fmla="*/ 163287 w 8366380"/>
              <a:gd name="connsiteY5560" fmla="*/ 4833319 h 5643804"/>
              <a:gd name="connsiteX5561" fmla="*/ 183055 w 8366380"/>
              <a:gd name="connsiteY5561" fmla="*/ 4853087 h 5643804"/>
              <a:gd name="connsiteX5562" fmla="*/ 0 w 8366380"/>
              <a:gd name="connsiteY5562" fmla="*/ 5046635 h 5643804"/>
              <a:gd name="connsiteX5563" fmla="*/ 4006 w 8366380"/>
              <a:gd name="connsiteY5563" fmla="*/ 5044976 h 5643804"/>
              <a:gd name="connsiteX5564" fmla="*/ 9796 w 8366380"/>
              <a:gd name="connsiteY5564" fmla="*/ 5030998 h 5643804"/>
              <a:gd name="connsiteX5565" fmla="*/ 4006 w 8366380"/>
              <a:gd name="connsiteY5565" fmla="*/ 5017020 h 5643804"/>
              <a:gd name="connsiteX5566" fmla="*/ 0 w 8366380"/>
              <a:gd name="connsiteY5566" fmla="*/ 5015361 h 5643804"/>
              <a:gd name="connsiteX5567" fmla="*/ 8349367 w 8366380"/>
              <a:gd name="connsiteY5567" fmla="*/ 5050766 h 5643804"/>
              <a:gd name="connsiteX5568" fmla="*/ 8363345 w 8366380"/>
              <a:gd name="connsiteY5568" fmla="*/ 5044976 h 5643804"/>
              <a:gd name="connsiteX5569" fmla="*/ 8366380 w 8366380"/>
              <a:gd name="connsiteY5569" fmla="*/ 5037649 h 5643804"/>
              <a:gd name="connsiteX5570" fmla="*/ 8366380 w 8366380"/>
              <a:gd name="connsiteY5570" fmla="*/ 5024347 h 5643804"/>
              <a:gd name="connsiteX5571" fmla="*/ 8363345 w 8366380"/>
              <a:gd name="connsiteY5571" fmla="*/ 5017020 h 5643804"/>
              <a:gd name="connsiteX5572" fmla="*/ 8349367 w 8366380"/>
              <a:gd name="connsiteY5572" fmla="*/ 5011230 h 5643804"/>
              <a:gd name="connsiteX5573" fmla="*/ 8329598 w 8366380"/>
              <a:gd name="connsiteY5573" fmla="*/ 5030998 h 5643804"/>
              <a:gd name="connsiteX5574" fmla="*/ 8349367 w 8366380"/>
              <a:gd name="connsiteY5574" fmla="*/ 5050766 h 5643804"/>
              <a:gd name="connsiteX5575" fmla="*/ 8156338 w 8366380"/>
              <a:gd name="connsiteY5575" fmla="*/ 5050766 h 5643804"/>
              <a:gd name="connsiteX5576" fmla="*/ 8176107 w 8366380"/>
              <a:gd name="connsiteY5576" fmla="*/ 5030998 h 5643804"/>
              <a:gd name="connsiteX5577" fmla="*/ 8156338 w 8366380"/>
              <a:gd name="connsiteY5577" fmla="*/ 5011230 h 5643804"/>
              <a:gd name="connsiteX5578" fmla="*/ 8136570 w 8366380"/>
              <a:gd name="connsiteY5578" fmla="*/ 5030998 h 5643804"/>
              <a:gd name="connsiteX5579" fmla="*/ 8156338 w 8366380"/>
              <a:gd name="connsiteY5579" fmla="*/ 5050766 h 5643804"/>
              <a:gd name="connsiteX5580" fmla="*/ 7963311 w 8366380"/>
              <a:gd name="connsiteY5580" fmla="*/ 5050766 h 5643804"/>
              <a:gd name="connsiteX5581" fmla="*/ 7983079 w 8366380"/>
              <a:gd name="connsiteY5581" fmla="*/ 5030998 h 5643804"/>
              <a:gd name="connsiteX5582" fmla="*/ 7963311 w 8366380"/>
              <a:gd name="connsiteY5582" fmla="*/ 5011230 h 5643804"/>
              <a:gd name="connsiteX5583" fmla="*/ 7943543 w 8366380"/>
              <a:gd name="connsiteY5583" fmla="*/ 5030998 h 5643804"/>
              <a:gd name="connsiteX5584" fmla="*/ 7963311 w 8366380"/>
              <a:gd name="connsiteY5584" fmla="*/ 5050766 h 5643804"/>
              <a:gd name="connsiteX5585" fmla="*/ 7770283 w 8366380"/>
              <a:gd name="connsiteY5585" fmla="*/ 5050766 h 5643804"/>
              <a:gd name="connsiteX5586" fmla="*/ 7790052 w 8366380"/>
              <a:gd name="connsiteY5586" fmla="*/ 5030998 h 5643804"/>
              <a:gd name="connsiteX5587" fmla="*/ 7770283 w 8366380"/>
              <a:gd name="connsiteY5587" fmla="*/ 5011230 h 5643804"/>
              <a:gd name="connsiteX5588" fmla="*/ 7750515 w 8366380"/>
              <a:gd name="connsiteY5588" fmla="*/ 5030998 h 5643804"/>
              <a:gd name="connsiteX5589" fmla="*/ 7770283 w 8366380"/>
              <a:gd name="connsiteY5589" fmla="*/ 5050766 h 5643804"/>
              <a:gd name="connsiteX5590" fmla="*/ 7577256 w 8366380"/>
              <a:gd name="connsiteY5590" fmla="*/ 5050766 h 5643804"/>
              <a:gd name="connsiteX5591" fmla="*/ 7597024 w 8366380"/>
              <a:gd name="connsiteY5591" fmla="*/ 5030998 h 5643804"/>
              <a:gd name="connsiteX5592" fmla="*/ 7577256 w 8366380"/>
              <a:gd name="connsiteY5592" fmla="*/ 5011230 h 5643804"/>
              <a:gd name="connsiteX5593" fmla="*/ 7557488 w 8366380"/>
              <a:gd name="connsiteY5593" fmla="*/ 5030998 h 5643804"/>
              <a:gd name="connsiteX5594" fmla="*/ 7577256 w 8366380"/>
              <a:gd name="connsiteY5594" fmla="*/ 5050766 h 5643804"/>
              <a:gd name="connsiteX5595" fmla="*/ 7384228 w 8366380"/>
              <a:gd name="connsiteY5595" fmla="*/ 5050766 h 5643804"/>
              <a:gd name="connsiteX5596" fmla="*/ 7403996 w 8366380"/>
              <a:gd name="connsiteY5596" fmla="*/ 5030998 h 5643804"/>
              <a:gd name="connsiteX5597" fmla="*/ 7384228 w 8366380"/>
              <a:gd name="connsiteY5597" fmla="*/ 5011230 h 5643804"/>
              <a:gd name="connsiteX5598" fmla="*/ 7364459 w 8366380"/>
              <a:gd name="connsiteY5598" fmla="*/ 5030998 h 5643804"/>
              <a:gd name="connsiteX5599" fmla="*/ 7384228 w 8366380"/>
              <a:gd name="connsiteY5599" fmla="*/ 5050766 h 5643804"/>
              <a:gd name="connsiteX5600" fmla="*/ 7191200 w 8366380"/>
              <a:gd name="connsiteY5600" fmla="*/ 5050766 h 5643804"/>
              <a:gd name="connsiteX5601" fmla="*/ 7210968 w 8366380"/>
              <a:gd name="connsiteY5601" fmla="*/ 5030998 h 5643804"/>
              <a:gd name="connsiteX5602" fmla="*/ 7191200 w 8366380"/>
              <a:gd name="connsiteY5602" fmla="*/ 5011230 h 5643804"/>
              <a:gd name="connsiteX5603" fmla="*/ 7171432 w 8366380"/>
              <a:gd name="connsiteY5603" fmla="*/ 5030998 h 5643804"/>
              <a:gd name="connsiteX5604" fmla="*/ 7191200 w 8366380"/>
              <a:gd name="connsiteY5604" fmla="*/ 5050766 h 5643804"/>
              <a:gd name="connsiteX5605" fmla="*/ 6998173 w 8366380"/>
              <a:gd name="connsiteY5605" fmla="*/ 5050766 h 5643804"/>
              <a:gd name="connsiteX5606" fmla="*/ 7017941 w 8366380"/>
              <a:gd name="connsiteY5606" fmla="*/ 5030998 h 5643804"/>
              <a:gd name="connsiteX5607" fmla="*/ 6998173 w 8366380"/>
              <a:gd name="connsiteY5607" fmla="*/ 5011230 h 5643804"/>
              <a:gd name="connsiteX5608" fmla="*/ 6978404 w 8366380"/>
              <a:gd name="connsiteY5608" fmla="*/ 5030998 h 5643804"/>
              <a:gd name="connsiteX5609" fmla="*/ 6998173 w 8366380"/>
              <a:gd name="connsiteY5609" fmla="*/ 5050766 h 5643804"/>
              <a:gd name="connsiteX5610" fmla="*/ 6805144 w 8366380"/>
              <a:gd name="connsiteY5610" fmla="*/ 5050766 h 5643804"/>
              <a:gd name="connsiteX5611" fmla="*/ 6824913 w 8366380"/>
              <a:gd name="connsiteY5611" fmla="*/ 5030998 h 5643804"/>
              <a:gd name="connsiteX5612" fmla="*/ 6805144 w 8366380"/>
              <a:gd name="connsiteY5612" fmla="*/ 5011230 h 5643804"/>
              <a:gd name="connsiteX5613" fmla="*/ 6785376 w 8366380"/>
              <a:gd name="connsiteY5613" fmla="*/ 5030998 h 5643804"/>
              <a:gd name="connsiteX5614" fmla="*/ 6805144 w 8366380"/>
              <a:gd name="connsiteY5614" fmla="*/ 5050766 h 5643804"/>
              <a:gd name="connsiteX5615" fmla="*/ 6612117 w 8366380"/>
              <a:gd name="connsiteY5615" fmla="*/ 5050766 h 5643804"/>
              <a:gd name="connsiteX5616" fmla="*/ 6631885 w 8366380"/>
              <a:gd name="connsiteY5616" fmla="*/ 5030998 h 5643804"/>
              <a:gd name="connsiteX5617" fmla="*/ 6612117 w 8366380"/>
              <a:gd name="connsiteY5617" fmla="*/ 5011230 h 5643804"/>
              <a:gd name="connsiteX5618" fmla="*/ 6592348 w 8366380"/>
              <a:gd name="connsiteY5618" fmla="*/ 5030998 h 5643804"/>
              <a:gd name="connsiteX5619" fmla="*/ 6612117 w 8366380"/>
              <a:gd name="connsiteY5619" fmla="*/ 5050766 h 5643804"/>
              <a:gd name="connsiteX5620" fmla="*/ 6403778 w 8366380"/>
              <a:gd name="connsiteY5620" fmla="*/ 5050766 h 5643804"/>
              <a:gd name="connsiteX5621" fmla="*/ 6423546 w 8366380"/>
              <a:gd name="connsiteY5621" fmla="*/ 5030998 h 5643804"/>
              <a:gd name="connsiteX5622" fmla="*/ 6403778 w 8366380"/>
              <a:gd name="connsiteY5622" fmla="*/ 5011230 h 5643804"/>
              <a:gd name="connsiteX5623" fmla="*/ 6384009 w 8366380"/>
              <a:gd name="connsiteY5623" fmla="*/ 5030998 h 5643804"/>
              <a:gd name="connsiteX5624" fmla="*/ 6403778 w 8366380"/>
              <a:gd name="connsiteY5624" fmla="*/ 5050766 h 5643804"/>
              <a:gd name="connsiteX5625" fmla="*/ 6210750 w 8366380"/>
              <a:gd name="connsiteY5625" fmla="*/ 5050766 h 5643804"/>
              <a:gd name="connsiteX5626" fmla="*/ 6230519 w 8366380"/>
              <a:gd name="connsiteY5626" fmla="*/ 5030998 h 5643804"/>
              <a:gd name="connsiteX5627" fmla="*/ 6210750 w 8366380"/>
              <a:gd name="connsiteY5627" fmla="*/ 5011230 h 5643804"/>
              <a:gd name="connsiteX5628" fmla="*/ 6190982 w 8366380"/>
              <a:gd name="connsiteY5628" fmla="*/ 5030998 h 5643804"/>
              <a:gd name="connsiteX5629" fmla="*/ 6210750 w 8366380"/>
              <a:gd name="connsiteY5629" fmla="*/ 5050766 h 5643804"/>
              <a:gd name="connsiteX5630" fmla="*/ 6017723 w 8366380"/>
              <a:gd name="connsiteY5630" fmla="*/ 5050766 h 5643804"/>
              <a:gd name="connsiteX5631" fmla="*/ 6037491 w 8366380"/>
              <a:gd name="connsiteY5631" fmla="*/ 5030998 h 5643804"/>
              <a:gd name="connsiteX5632" fmla="*/ 6017723 w 8366380"/>
              <a:gd name="connsiteY5632" fmla="*/ 5011230 h 5643804"/>
              <a:gd name="connsiteX5633" fmla="*/ 5997954 w 8366380"/>
              <a:gd name="connsiteY5633" fmla="*/ 5030998 h 5643804"/>
              <a:gd name="connsiteX5634" fmla="*/ 6017723 w 8366380"/>
              <a:gd name="connsiteY5634" fmla="*/ 5050766 h 5643804"/>
              <a:gd name="connsiteX5635" fmla="*/ 5824694 w 8366380"/>
              <a:gd name="connsiteY5635" fmla="*/ 5050766 h 5643804"/>
              <a:gd name="connsiteX5636" fmla="*/ 5844463 w 8366380"/>
              <a:gd name="connsiteY5636" fmla="*/ 5030998 h 5643804"/>
              <a:gd name="connsiteX5637" fmla="*/ 5824694 w 8366380"/>
              <a:gd name="connsiteY5637" fmla="*/ 5011230 h 5643804"/>
              <a:gd name="connsiteX5638" fmla="*/ 5804926 w 8366380"/>
              <a:gd name="connsiteY5638" fmla="*/ 5030998 h 5643804"/>
              <a:gd name="connsiteX5639" fmla="*/ 5824694 w 8366380"/>
              <a:gd name="connsiteY5639" fmla="*/ 5050766 h 5643804"/>
              <a:gd name="connsiteX5640" fmla="*/ 5631667 w 8366380"/>
              <a:gd name="connsiteY5640" fmla="*/ 5050766 h 5643804"/>
              <a:gd name="connsiteX5641" fmla="*/ 5651435 w 8366380"/>
              <a:gd name="connsiteY5641" fmla="*/ 5030998 h 5643804"/>
              <a:gd name="connsiteX5642" fmla="*/ 5631667 w 8366380"/>
              <a:gd name="connsiteY5642" fmla="*/ 5011230 h 5643804"/>
              <a:gd name="connsiteX5643" fmla="*/ 5611899 w 8366380"/>
              <a:gd name="connsiteY5643" fmla="*/ 5030998 h 5643804"/>
              <a:gd name="connsiteX5644" fmla="*/ 5631667 w 8366380"/>
              <a:gd name="connsiteY5644" fmla="*/ 5050766 h 5643804"/>
              <a:gd name="connsiteX5645" fmla="*/ 5438639 w 8366380"/>
              <a:gd name="connsiteY5645" fmla="*/ 5050766 h 5643804"/>
              <a:gd name="connsiteX5646" fmla="*/ 5458408 w 8366380"/>
              <a:gd name="connsiteY5646" fmla="*/ 5030998 h 5643804"/>
              <a:gd name="connsiteX5647" fmla="*/ 5438639 w 8366380"/>
              <a:gd name="connsiteY5647" fmla="*/ 5011230 h 5643804"/>
              <a:gd name="connsiteX5648" fmla="*/ 5418871 w 8366380"/>
              <a:gd name="connsiteY5648" fmla="*/ 5030998 h 5643804"/>
              <a:gd name="connsiteX5649" fmla="*/ 5438639 w 8366380"/>
              <a:gd name="connsiteY5649" fmla="*/ 5050766 h 5643804"/>
              <a:gd name="connsiteX5650" fmla="*/ 5245612 w 8366380"/>
              <a:gd name="connsiteY5650" fmla="*/ 5050766 h 5643804"/>
              <a:gd name="connsiteX5651" fmla="*/ 5265380 w 8366380"/>
              <a:gd name="connsiteY5651" fmla="*/ 5030998 h 5643804"/>
              <a:gd name="connsiteX5652" fmla="*/ 5245612 w 8366380"/>
              <a:gd name="connsiteY5652" fmla="*/ 5011230 h 5643804"/>
              <a:gd name="connsiteX5653" fmla="*/ 5225843 w 8366380"/>
              <a:gd name="connsiteY5653" fmla="*/ 5030998 h 5643804"/>
              <a:gd name="connsiteX5654" fmla="*/ 5245612 w 8366380"/>
              <a:gd name="connsiteY5654" fmla="*/ 5050766 h 5643804"/>
              <a:gd name="connsiteX5655" fmla="*/ 5052584 w 8366380"/>
              <a:gd name="connsiteY5655" fmla="*/ 5050766 h 5643804"/>
              <a:gd name="connsiteX5656" fmla="*/ 5072353 w 8366380"/>
              <a:gd name="connsiteY5656" fmla="*/ 5030998 h 5643804"/>
              <a:gd name="connsiteX5657" fmla="*/ 5052584 w 8366380"/>
              <a:gd name="connsiteY5657" fmla="*/ 5011230 h 5643804"/>
              <a:gd name="connsiteX5658" fmla="*/ 5032815 w 8366380"/>
              <a:gd name="connsiteY5658" fmla="*/ 5030998 h 5643804"/>
              <a:gd name="connsiteX5659" fmla="*/ 5052584 w 8366380"/>
              <a:gd name="connsiteY5659" fmla="*/ 5050766 h 5643804"/>
              <a:gd name="connsiteX5660" fmla="*/ 4859557 w 8366380"/>
              <a:gd name="connsiteY5660" fmla="*/ 5050766 h 5643804"/>
              <a:gd name="connsiteX5661" fmla="*/ 4879324 w 8366380"/>
              <a:gd name="connsiteY5661" fmla="*/ 5030998 h 5643804"/>
              <a:gd name="connsiteX5662" fmla="*/ 4859557 w 8366380"/>
              <a:gd name="connsiteY5662" fmla="*/ 5011230 h 5643804"/>
              <a:gd name="connsiteX5663" fmla="*/ 4839789 w 8366380"/>
              <a:gd name="connsiteY5663" fmla="*/ 5030998 h 5643804"/>
              <a:gd name="connsiteX5664" fmla="*/ 4859557 w 8366380"/>
              <a:gd name="connsiteY5664" fmla="*/ 5050766 h 5643804"/>
              <a:gd name="connsiteX5665" fmla="*/ 4666528 w 8366380"/>
              <a:gd name="connsiteY5665" fmla="*/ 5050766 h 5643804"/>
              <a:gd name="connsiteX5666" fmla="*/ 4686297 w 8366380"/>
              <a:gd name="connsiteY5666" fmla="*/ 5030998 h 5643804"/>
              <a:gd name="connsiteX5667" fmla="*/ 4666528 w 8366380"/>
              <a:gd name="connsiteY5667" fmla="*/ 5011230 h 5643804"/>
              <a:gd name="connsiteX5668" fmla="*/ 4646761 w 8366380"/>
              <a:gd name="connsiteY5668" fmla="*/ 5030998 h 5643804"/>
              <a:gd name="connsiteX5669" fmla="*/ 4666528 w 8366380"/>
              <a:gd name="connsiteY5669" fmla="*/ 5050766 h 5643804"/>
              <a:gd name="connsiteX5670" fmla="*/ 4473501 w 8366380"/>
              <a:gd name="connsiteY5670" fmla="*/ 5050766 h 5643804"/>
              <a:gd name="connsiteX5671" fmla="*/ 4493269 w 8366380"/>
              <a:gd name="connsiteY5671" fmla="*/ 5030998 h 5643804"/>
              <a:gd name="connsiteX5672" fmla="*/ 4473501 w 8366380"/>
              <a:gd name="connsiteY5672" fmla="*/ 5011230 h 5643804"/>
              <a:gd name="connsiteX5673" fmla="*/ 4453732 w 8366380"/>
              <a:gd name="connsiteY5673" fmla="*/ 5030998 h 5643804"/>
              <a:gd name="connsiteX5674" fmla="*/ 4473501 w 8366380"/>
              <a:gd name="connsiteY5674" fmla="*/ 5050766 h 5643804"/>
              <a:gd name="connsiteX5675" fmla="*/ 4280474 w 8366380"/>
              <a:gd name="connsiteY5675" fmla="*/ 5050766 h 5643804"/>
              <a:gd name="connsiteX5676" fmla="*/ 4300242 w 8366380"/>
              <a:gd name="connsiteY5676" fmla="*/ 5030998 h 5643804"/>
              <a:gd name="connsiteX5677" fmla="*/ 4280474 w 8366380"/>
              <a:gd name="connsiteY5677" fmla="*/ 5011230 h 5643804"/>
              <a:gd name="connsiteX5678" fmla="*/ 4260705 w 8366380"/>
              <a:gd name="connsiteY5678" fmla="*/ 5030998 h 5643804"/>
              <a:gd name="connsiteX5679" fmla="*/ 4280474 w 8366380"/>
              <a:gd name="connsiteY5679" fmla="*/ 5050766 h 5643804"/>
              <a:gd name="connsiteX5680" fmla="*/ 4058922 w 8366380"/>
              <a:gd name="connsiteY5680" fmla="*/ 5050766 h 5643804"/>
              <a:gd name="connsiteX5681" fmla="*/ 4078690 w 8366380"/>
              <a:gd name="connsiteY5681" fmla="*/ 5030998 h 5643804"/>
              <a:gd name="connsiteX5682" fmla="*/ 4058922 w 8366380"/>
              <a:gd name="connsiteY5682" fmla="*/ 5011230 h 5643804"/>
              <a:gd name="connsiteX5683" fmla="*/ 4039153 w 8366380"/>
              <a:gd name="connsiteY5683" fmla="*/ 5030998 h 5643804"/>
              <a:gd name="connsiteX5684" fmla="*/ 4058922 w 8366380"/>
              <a:gd name="connsiteY5684" fmla="*/ 5050766 h 5643804"/>
              <a:gd name="connsiteX5685" fmla="*/ 3865894 w 8366380"/>
              <a:gd name="connsiteY5685" fmla="*/ 5050766 h 5643804"/>
              <a:gd name="connsiteX5686" fmla="*/ 3885662 w 8366380"/>
              <a:gd name="connsiteY5686" fmla="*/ 5030998 h 5643804"/>
              <a:gd name="connsiteX5687" fmla="*/ 3865894 w 8366380"/>
              <a:gd name="connsiteY5687" fmla="*/ 5011230 h 5643804"/>
              <a:gd name="connsiteX5688" fmla="*/ 3846126 w 8366380"/>
              <a:gd name="connsiteY5688" fmla="*/ 5030998 h 5643804"/>
              <a:gd name="connsiteX5689" fmla="*/ 3865894 w 8366380"/>
              <a:gd name="connsiteY5689" fmla="*/ 5050766 h 5643804"/>
              <a:gd name="connsiteX5690" fmla="*/ 3672866 w 8366380"/>
              <a:gd name="connsiteY5690" fmla="*/ 5050766 h 5643804"/>
              <a:gd name="connsiteX5691" fmla="*/ 3692634 w 8366380"/>
              <a:gd name="connsiteY5691" fmla="*/ 5030998 h 5643804"/>
              <a:gd name="connsiteX5692" fmla="*/ 3672866 w 8366380"/>
              <a:gd name="connsiteY5692" fmla="*/ 5011230 h 5643804"/>
              <a:gd name="connsiteX5693" fmla="*/ 3653098 w 8366380"/>
              <a:gd name="connsiteY5693" fmla="*/ 5030998 h 5643804"/>
              <a:gd name="connsiteX5694" fmla="*/ 3672866 w 8366380"/>
              <a:gd name="connsiteY5694" fmla="*/ 5050766 h 5643804"/>
              <a:gd name="connsiteX5695" fmla="*/ 3479838 w 8366380"/>
              <a:gd name="connsiteY5695" fmla="*/ 5050766 h 5643804"/>
              <a:gd name="connsiteX5696" fmla="*/ 3499606 w 8366380"/>
              <a:gd name="connsiteY5696" fmla="*/ 5030998 h 5643804"/>
              <a:gd name="connsiteX5697" fmla="*/ 3479838 w 8366380"/>
              <a:gd name="connsiteY5697" fmla="*/ 5011230 h 5643804"/>
              <a:gd name="connsiteX5698" fmla="*/ 3460069 w 8366380"/>
              <a:gd name="connsiteY5698" fmla="*/ 5030998 h 5643804"/>
              <a:gd name="connsiteX5699" fmla="*/ 3479838 w 8366380"/>
              <a:gd name="connsiteY5699" fmla="*/ 5050766 h 5643804"/>
              <a:gd name="connsiteX5700" fmla="*/ 3286810 w 8366380"/>
              <a:gd name="connsiteY5700" fmla="*/ 5050766 h 5643804"/>
              <a:gd name="connsiteX5701" fmla="*/ 3306579 w 8366380"/>
              <a:gd name="connsiteY5701" fmla="*/ 5030998 h 5643804"/>
              <a:gd name="connsiteX5702" fmla="*/ 3286810 w 8366380"/>
              <a:gd name="connsiteY5702" fmla="*/ 5011230 h 5643804"/>
              <a:gd name="connsiteX5703" fmla="*/ 3267042 w 8366380"/>
              <a:gd name="connsiteY5703" fmla="*/ 5030998 h 5643804"/>
              <a:gd name="connsiteX5704" fmla="*/ 3286810 w 8366380"/>
              <a:gd name="connsiteY5704" fmla="*/ 5050766 h 5643804"/>
              <a:gd name="connsiteX5705" fmla="*/ 3093783 w 8366380"/>
              <a:gd name="connsiteY5705" fmla="*/ 5050766 h 5643804"/>
              <a:gd name="connsiteX5706" fmla="*/ 3113551 w 8366380"/>
              <a:gd name="connsiteY5706" fmla="*/ 5030998 h 5643804"/>
              <a:gd name="connsiteX5707" fmla="*/ 3093783 w 8366380"/>
              <a:gd name="connsiteY5707" fmla="*/ 5011230 h 5643804"/>
              <a:gd name="connsiteX5708" fmla="*/ 3074014 w 8366380"/>
              <a:gd name="connsiteY5708" fmla="*/ 5030998 h 5643804"/>
              <a:gd name="connsiteX5709" fmla="*/ 3093783 w 8366380"/>
              <a:gd name="connsiteY5709" fmla="*/ 5050766 h 5643804"/>
              <a:gd name="connsiteX5710" fmla="*/ 2900755 w 8366380"/>
              <a:gd name="connsiteY5710" fmla="*/ 5050766 h 5643804"/>
              <a:gd name="connsiteX5711" fmla="*/ 2920524 w 8366380"/>
              <a:gd name="connsiteY5711" fmla="*/ 5030998 h 5643804"/>
              <a:gd name="connsiteX5712" fmla="*/ 2900755 w 8366380"/>
              <a:gd name="connsiteY5712" fmla="*/ 5011230 h 5643804"/>
              <a:gd name="connsiteX5713" fmla="*/ 2880987 w 8366380"/>
              <a:gd name="connsiteY5713" fmla="*/ 5030998 h 5643804"/>
              <a:gd name="connsiteX5714" fmla="*/ 2900755 w 8366380"/>
              <a:gd name="connsiteY5714" fmla="*/ 5050766 h 5643804"/>
              <a:gd name="connsiteX5715" fmla="*/ 2707727 w 8366380"/>
              <a:gd name="connsiteY5715" fmla="*/ 5050766 h 5643804"/>
              <a:gd name="connsiteX5716" fmla="*/ 2727495 w 8366380"/>
              <a:gd name="connsiteY5716" fmla="*/ 5030998 h 5643804"/>
              <a:gd name="connsiteX5717" fmla="*/ 2707727 w 8366380"/>
              <a:gd name="connsiteY5717" fmla="*/ 5011230 h 5643804"/>
              <a:gd name="connsiteX5718" fmla="*/ 2687958 w 8366380"/>
              <a:gd name="connsiteY5718" fmla="*/ 5030998 h 5643804"/>
              <a:gd name="connsiteX5719" fmla="*/ 2707727 w 8366380"/>
              <a:gd name="connsiteY5719" fmla="*/ 5050766 h 5643804"/>
              <a:gd name="connsiteX5720" fmla="*/ 2514699 w 8366380"/>
              <a:gd name="connsiteY5720" fmla="*/ 5050766 h 5643804"/>
              <a:gd name="connsiteX5721" fmla="*/ 2534468 w 8366380"/>
              <a:gd name="connsiteY5721" fmla="*/ 5030998 h 5643804"/>
              <a:gd name="connsiteX5722" fmla="*/ 2514699 w 8366380"/>
              <a:gd name="connsiteY5722" fmla="*/ 5011230 h 5643804"/>
              <a:gd name="connsiteX5723" fmla="*/ 2494931 w 8366380"/>
              <a:gd name="connsiteY5723" fmla="*/ 5030998 h 5643804"/>
              <a:gd name="connsiteX5724" fmla="*/ 2514699 w 8366380"/>
              <a:gd name="connsiteY5724" fmla="*/ 5050766 h 5643804"/>
              <a:gd name="connsiteX5725" fmla="*/ 2321672 w 8366380"/>
              <a:gd name="connsiteY5725" fmla="*/ 5050766 h 5643804"/>
              <a:gd name="connsiteX5726" fmla="*/ 2341440 w 8366380"/>
              <a:gd name="connsiteY5726" fmla="*/ 5030998 h 5643804"/>
              <a:gd name="connsiteX5727" fmla="*/ 2321672 w 8366380"/>
              <a:gd name="connsiteY5727" fmla="*/ 5011230 h 5643804"/>
              <a:gd name="connsiteX5728" fmla="*/ 2301903 w 8366380"/>
              <a:gd name="connsiteY5728" fmla="*/ 5030998 h 5643804"/>
              <a:gd name="connsiteX5729" fmla="*/ 2321672 w 8366380"/>
              <a:gd name="connsiteY5729" fmla="*/ 5050766 h 5643804"/>
              <a:gd name="connsiteX5730" fmla="*/ 2128643 w 8366380"/>
              <a:gd name="connsiteY5730" fmla="*/ 5050766 h 5643804"/>
              <a:gd name="connsiteX5731" fmla="*/ 2148412 w 8366380"/>
              <a:gd name="connsiteY5731" fmla="*/ 5030998 h 5643804"/>
              <a:gd name="connsiteX5732" fmla="*/ 2128643 w 8366380"/>
              <a:gd name="connsiteY5732" fmla="*/ 5011230 h 5643804"/>
              <a:gd name="connsiteX5733" fmla="*/ 2108875 w 8366380"/>
              <a:gd name="connsiteY5733" fmla="*/ 5030998 h 5643804"/>
              <a:gd name="connsiteX5734" fmla="*/ 2128643 w 8366380"/>
              <a:gd name="connsiteY5734" fmla="*/ 5050766 h 5643804"/>
              <a:gd name="connsiteX5735" fmla="*/ 1935616 w 8366380"/>
              <a:gd name="connsiteY5735" fmla="*/ 5050766 h 5643804"/>
              <a:gd name="connsiteX5736" fmla="*/ 1955384 w 8366380"/>
              <a:gd name="connsiteY5736" fmla="*/ 5030998 h 5643804"/>
              <a:gd name="connsiteX5737" fmla="*/ 1935616 w 8366380"/>
              <a:gd name="connsiteY5737" fmla="*/ 5011230 h 5643804"/>
              <a:gd name="connsiteX5738" fmla="*/ 1915848 w 8366380"/>
              <a:gd name="connsiteY5738" fmla="*/ 5030998 h 5643804"/>
              <a:gd name="connsiteX5739" fmla="*/ 1935616 w 8366380"/>
              <a:gd name="connsiteY5739" fmla="*/ 5050766 h 5643804"/>
              <a:gd name="connsiteX5740" fmla="*/ 1727277 w 8366380"/>
              <a:gd name="connsiteY5740" fmla="*/ 5050766 h 5643804"/>
              <a:gd name="connsiteX5741" fmla="*/ 1747045 w 8366380"/>
              <a:gd name="connsiteY5741" fmla="*/ 5030998 h 5643804"/>
              <a:gd name="connsiteX5742" fmla="*/ 1727277 w 8366380"/>
              <a:gd name="connsiteY5742" fmla="*/ 5011230 h 5643804"/>
              <a:gd name="connsiteX5743" fmla="*/ 1707508 w 8366380"/>
              <a:gd name="connsiteY5743" fmla="*/ 5030998 h 5643804"/>
              <a:gd name="connsiteX5744" fmla="*/ 1727277 w 8366380"/>
              <a:gd name="connsiteY5744" fmla="*/ 5050766 h 5643804"/>
              <a:gd name="connsiteX5745" fmla="*/ 1534249 w 8366380"/>
              <a:gd name="connsiteY5745" fmla="*/ 5050766 h 5643804"/>
              <a:gd name="connsiteX5746" fmla="*/ 1554018 w 8366380"/>
              <a:gd name="connsiteY5746" fmla="*/ 5030998 h 5643804"/>
              <a:gd name="connsiteX5747" fmla="*/ 1534249 w 8366380"/>
              <a:gd name="connsiteY5747" fmla="*/ 5011230 h 5643804"/>
              <a:gd name="connsiteX5748" fmla="*/ 1514481 w 8366380"/>
              <a:gd name="connsiteY5748" fmla="*/ 5030998 h 5643804"/>
              <a:gd name="connsiteX5749" fmla="*/ 1534249 w 8366380"/>
              <a:gd name="connsiteY5749" fmla="*/ 5050766 h 5643804"/>
              <a:gd name="connsiteX5750" fmla="*/ 1341222 w 8366380"/>
              <a:gd name="connsiteY5750" fmla="*/ 5050766 h 5643804"/>
              <a:gd name="connsiteX5751" fmla="*/ 1360990 w 8366380"/>
              <a:gd name="connsiteY5751" fmla="*/ 5030998 h 5643804"/>
              <a:gd name="connsiteX5752" fmla="*/ 1341222 w 8366380"/>
              <a:gd name="connsiteY5752" fmla="*/ 5011230 h 5643804"/>
              <a:gd name="connsiteX5753" fmla="*/ 1321453 w 8366380"/>
              <a:gd name="connsiteY5753" fmla="*/ 5030998 h 5643804"/>
              <a:gd name="connsiteX5754" fmla="*/ 1341222 w 8366380"/>
              <a:gd name="connsiteY5754" fmla="*/ 5050766 h 5643804"/>
              <a:gd name="connsiteX5755" fmla="*/ 1148193 w 8366380"/>
              <a:gd name="connsiteY5755" fmla="*/ 5050766 h 5643804"/>
              <a:gd name="connsiteX5756" fmla="*/ 1167962 w 8366380"/>
              <a:gd name="connsiteY5756" fmla="*/ 5030998 h 5643804"/>
              <a:gd name="connsiteX5757" fmla="*/ 1148193 w 8366380"/>
              <a:gd name="connsiteY5757" fmla="*/ 5011230 h 5643804"/>
              <a:gd name="connsiteX5758" fmla="*/ 1128425 w 8366380"/>
              <a:gd name="connsiteY5758" fmla="*/ 5030998 h 5643804"/>
              <a:gd name="connsiteX5759" fmla="*/ 1148193 w 8366380"/>
              <a:gd name="connsiteY5759" fmla="*/ 5050766 h 5643804"/>
              <a:gd name="connsiteX5760" fmla="*/ 955166 w 8366380"/>
              <a:gd name="connsiteY5760" fmla="*/ 5050766 h 5643804"/>
              <a:gd name="connsiteX5761" fmla="*/ 974934 w 8366380"/>
              <a:gd name="connsiteY5761" fmla="*/ 5030998 h 5643804"/>
              <a:gd name="connsiteX5762" fmla="*/ 955166 w 8366380"/>
              <a:gd name="connsiteY5762" fmla="*/ 5011230 h 5643804"/>
              <a:gd name="connsiteX5763" fmla="*/ 935398 w 8366380"/>
              <a:gd name="connsiteY5763" fmla="*/ 5030998 h 5643804"/>
              <a:gd name="connsiteX5764" fmla="*/ 955166 w 8366380"/>
              <a:gd name="connsiteY5764" fmla="*/ 5050766 h 5643804"/>
              <a:gd name="connsiteX5765" fmla="*/ 762138 w 8366380"/>
              <a:gd name="connsiteY5765" fmla="*/ 5050766 h 5643804"/>
              <a:gd name="connsiteX5766" fmla="*/ 781907 w 8366380"/>
              <a:gd name="connsiteY5766" fmla="*/ 5030998 h 5643804"/>
              <a:gd name="connsiteX5767" fmla="*/ 762138 w 8366380"/>
              <a:gd name="connsiteY5767" fmla="*/ 5011230 h 5643804"/>
              <a:gd name="connsiteX5768" fmla="*/ 742370 w 8366380"/>
              <a:gd name="connsiteY5768" fmla="*/ 5030998 h 5643804"/>
              <a:gd name="connsiteX5769" fmla="*/ 762138 w 8366380"/>
              <a:gd name="connsiteY5769" fmla="*/ 5050766 h 5643804"/>
              <a:gd name="connsiteX5770" fmla="*/ 569111 w 8366380"/>
              <a:gd name="connsiteY5770" fmla="*/ 5050766 h 5643804"/>
              <a:gd name="connsiteX5771" fmla="*/ 588879 w 8366380"/>
              <a:gd name="connsiteY5771" fmla="*/ 5030998 h 5643804"/>
              <a:gd name="connsiteX5772" fmla="*/ 569111 w 8366380"/>
              <a:gd name="connsiteY5772" fmla="*/ 5011230 h 5643804"/>
              <a:gd name="connsiteX5773" fmla="*/ 549343 w 8366380"/>
              <a:gd name="connsiteY5773" fmla="*/ 5030998 h 5643804"/>
              <a:gd name="connsiteX5774" fmla="*/ 569111 w 8366380"/>
              <a:gd name="connsiteY5774" fmla="*/ 5050766 h 5643804"/>
              <a:gd name="connsiteX5775" fmla="*/ 376082 w 8366380"/>
              <a:gd name="connsiteY5775" fmla="*/ 5050766 h 5643804"/>
              <a:gd name="connsiteX5776" fmla="*/ 395851 w 8366380"/>
              <a:gd name="connsiteY5776" fmla="*/ 5030998 h 5643804"/>
              <a:gd name="connsiteX5777" fmla="*/ 376082 w 8366380"/>
              <a:gd name="connsiteY5777" fmla="*/ 5011230 h 5643804"/>
              <a:gd name="connsiteX5778" fmla="*/ 356314 w 8366380"/>
              <a:gd name="connsiteY5778" fmla="*/ 5030998 h 5643804"/>
              <a:gd name="connsiteX5779" fmla="*/ 376082 w 8366380"/>
              <a:gd name="connsiteY5779" fmla="*/ 5050766 h 5643804"/>
              <a:gd name="connsiteX5780" fmla="*/ 183055 w 8366380"/>
              <a:gd name="connsiteY5780" fmla="*/ 5050766 h 5643804"/>
              <a:gd name="connsiteX5781" fmla="*/ 202823 w 8366380"/>
              <a:gd name="connsiteY5781" fmla="*/ 5030998 h 5643804"/>
              <a:gd name="connsiteX5782" fmla="*/ 183055 w 8366380"/>
              <a:gd name="connsiteY5782" fmla="*/ 5011230 h 5643804"/>
              <a:gd name="connsiteX5783" fmla="*/ 163287 w 8366380"/>
              <a:gd name="connsiteY5783" fmla="*/ 5030998 h 5643804"/>
              <a:gd name="connsiteX5784" fmla="*/ 183055 w 8366380"/>
              <a:gd name="connsiteY5784" fmla="*/ 5050766 h 5643804"/>
              <a:gd name="connsiteX5785" fmla="*/ 0 w 8366380"/>
              <a:gd name="connsiteY5785" fmla="*/ 5244315 h 5643804"/>
              <a:gd name="connsiteX5786" fmla="*/ 4006 w 8366380"/>
              <a:gd name="connsiteY5786" fmla="*/ 5242656 h 5643804"/>
              <a:gd name="connsiteX5787" fmla="*/ 9796 w 8366380"/>
              <a:gd name="connsiteY5787" fmla="*/ 5228677 h 5643804"/>
              <a:gd name="connsiteX5788" fmla="*/ 4006 w 8366380"/>
              <a:gd name="connsiteY5788" fmla="*/ 5214699 h 5643804"/>
              <a:gd name="connsiteX5789" fmla="*/ 0 w 8366380"/>
              <a:gd name="connsiteY5789" fmla="*/ 5213040 h 5643804"/>
              <a:gd name="connsiteX5790" fmla="*/ 8349367 w 8366380"/>
              <a:gd name="connsiteY5790" fmla="*/ 5248446 h 5643804"/>
              <a:gd name="connsiteX5791" fmla="*/ 8363345 w 8366380"/>
              <a:gd name="connsiteY5791" fmla="*/ 5242656 h 5643804"/>
              <a:gd name="connsiteX5792" fmla="*/ 8366380 w 8366380"/>
              <a:gd name="connsiteY5792" fmla="*/ 5235328 h 5643804"/>
              <a:gd name="connsiteX5793" fmla="*/ 8366380 w 8366380"/>
              <a:gd name="connsiteY5793" fmla="*/ 5222026 h 5643804"/>
              <a:gd name="connsiteX5794" fmla="*/ 8363345 w 8366380"/>
              <a:gd name="connsiteY5794" fmla="*/ 5214699 h 5643804"/>
              <a:gd name="connsiteX5795" fmla="*/ 8349367 w 8366380"/>
              <a:gd name="connsiteY5795" fmla="*/ 5208909 h 5643804"/>
              <a:gd name="connsiteX5796" fmla="*/ 8329598 w 8366380"/>
              <a:gd name="connsiteY5796" fmla="*/ 5228677 h 5643804"/>
              <a:gd name="connsiteX5797" fmla="*/ 8349367 w 8366380"/>
              <a:gd name="connsiteY5797" fmla="*/ 5248446 h 5643804"/>
              <a:gd name="connsiteX5798" fmla="*/ 8156338 w 8366380"/>
              <a:gd name="connsiteY5798" fmla="*/ 5248446 h 5643804"/>
              <a:gd name="connsiteX5799" fmla="*/ 8176107 w 8366380"/>
              <a:gd name="connsiteY5799" fmla="*/ 5228677 h 5643804"/>
              <a:gd name="connsiteX5800" fmla="*/ 8156338 w 8366380"/>
              <a:gd name="connsiteY5800" fmla="*/ 5208909 h 5643804"/>
              <a:gd name="connsiteX5801" fmla="*/ 8136570 w 8366380"/>
              <a:gd name="connsiteY5801" fmla="*/ 5228677 h 5643804"/>
              <a:gd name="connsiteX5802" fmla="*/ 8156338 w 8366380"/>
              <a:gd name="connsiteY5802" fmla="*/ 5248446 h 5643804"/>
              <a:gd name="connsiteX5803" fmla="*/ 7963311 w 8366380"/>
              <a:gd name="connsiteY5803" fmla="*/ 5248446 h 5643804"/>
              <a:gd name="connsiteX5804" fmla="*/ 7983079 w 8366380"/>
              <a:gd name="connsiteY5804" fmla="*/ 5228677 h 5643804"/>
              <a:gd name="connsiteX5805" fmla="*/ 7963311 w 8366380"/>
              <a:gd name="connsiteY5805" fmla="*/ 5208909 h 5643804"/>
              <a:gd name="connsiteX5806" fmla="*/ 7943543 w 8366380"/>
              <a:gd name="connsiteY5806" fmla="*/ 5228677 h 5643804"/>
              <a:gd name="connsiteX5807" fmla="*/ 7963311 w 8366380"/>
              <a:gd name="connsiteY5807" fmla="*/ 5248446 h 5643804"/>
              <a:gd name="connsiteX5808" fmla="*/ 7770283 w 8366380"/>
              <a:gd name="connsiteY5808" fmla="*/ 5248446 h 5643804"/>
              <a:gd name="connsiteX5809" fmla="*/ 7790052 w 8366380"/>
              <a:gd name="connsiteY5809" fmla="*/ 5228677 h 5643804"/>
              <a:gd name="connsiteX5810" fmla="*/ 7770283 w 8366380"/>
              <a:gd name="connsiteY5810" fmla="*/ 5208909 h 5643804"/>
              <a:gd name="connsiteX5811" fmla="*/ 7750515 w 8366380"/>
              <a:gd name="connsiteY5811" fmla="*/ 5228677 h 5643804"/>
              <a:gd name="connsiteX5812" fmla="*/ 7770283 w 8366380"/>
              <a:gd name="connsiteY5812" fmla="*/ 5248446 h 5643804"/>
              <a:gd name="connsiteX5813" fmla="*/ 7577256 w 8366380"/>
              <a:gd name="connsiteY5813" fmla="*/ 5248446 h 5643804"/>
              <a:gd name="connsiteX5814" fmla="*/ 7597024 w 8366380"/>
              <a:gd name="connsiteY5814" fmla="*/ 5228677 h 5643804"/>
              <a:gd name="connsiteX5815" fmla="*/ 7577256 w 8366380"/>
              <a:gd name="connsiteY5815" fmla="*/ 5208909 h 5643804"/>
              <a:gd name="connsiteX5816" fmla="*/ 7557488 w 8366380"/>
              <a:gd name="connsiteY5816" fmla="*/ 5228677 h 5643804"/>
              <a:gd name="connsiteX5817" fmla="*/ 7577256 w 8366380"/>
              <a:gd name="connsiteY5817" fmla="*/ 5248446 h 5643804"/>
              <a:gd name="connsiteX5818" fmla="*/ 7384228 w 8366380"/>
              <a:gd name="connsiteY5818" fmla="*/ 5248446 h 5643804"/>
              <a:gd name="connsiteX5819" fmla="*/ 7403996 w 8366380"/>
              <a:gd name="connsiteY5819" fmla="*/ 5228677 h 5643804"/>
              <a:gd name="connsiteX5820" fmla="*/ 7384228 w 8366380"/>
              <a:gd name="connsiteY5820" fmla="*/ 5208909 h 5643804"/>
              <a:gd name="connsiteX5821" fmla="*/ 7364459 w 8366380"/>
              <a:gd name="connsiteY5821" fmla="*/ 5228677 h 5643804"/>
              <a:gd name="connsiteX5822" fmla="*/ 7384228 w 8366380"/>
              <a:gd name="connsiteY5822" fmla="*/ 5248446 h 5643804"/>
              <a:gd name="connsiteX5823" fmla="*/ 7191200 w 8366380"/>
              <a:gd name="connsiteY5823" fmla="*/ 5248446 h 5643804"/>
              <a:gd name="connsiteX5824" fmla="*/ 7210968 w 8366380"/>
              <a:gd name="connsiteY5824" fmla="*/ 5228677 h 5643804"/>
              <a:gd name="connsiteX5825" fmla="*/ 7191200 w 8366380"/>
              <a:gd name="connsiteY5825" fmla="*/ 5208909 h 5643804"/>
              <a:gd name="connsiteX5826" fmla="*/ 7171432 w 8366380"/>
              <a:gd name="connsiteY5826" fmla="*/ 5228677 h 5643804"/>
              <a:gd name="connsiteX5827" fmla="*/ 7191200 w 8366380"/>
              <a:gd name="connsiteY5827" fmla="*/ 5248446 h 5643804"/>
              <a:gd name="connsiteX5828" fmla="*/ 6998173 w 8366380"/>
              <a:gd name="connsiteY5828" fmla="*/ 5248446 h 5643804"/>
              <a:gd name="connsiteX5829" fmla="*/ 7017941 w 8366380"/>
              <a:gd name="connsiteY5829" fmla="*/ 5228677 h 5643804"/>
              <a:gd name="connsiteX5830" fmla="*/ 6998173 w 8366380"/>
              <a:gd name="connsiteY5830" fmla="*/ 5208909 h 5643804"/>
              <a:gd name="connsiteX5831" fmla="*/ 6978404 w 8366380"/>
              <a:gd name="connsiteY5831" fmla="*/ 5228677 h 5643804"/>
              <a:gd name="connsiteX5832" fmla="*/ 6998173 w 8366380"/>
              <a:gd name="connsiteY5832" fmla="*/ 5248446 h 5643804"/>
              <a:gd name="connsiteX5833" fmla="*/ 6805144 w 8366380"/>
              <a:gd name="connsiteY5833" fmla="*/ 5248446 h 5643804"/>
              <a:gd name="connsiteX5834" fmla="*/ 6824913 w 8366380"/>
              <a:gd name="connsiteY5834" fmla="*/ 5228677 h 5643804"/>
              <a:gd name="connsiteX5835" fmla="*/ 6805144 w 8366380"/>
              <a:gd name="connsiteY5835" fmla="*/ 5208909 h 5643804"/>
              <a:gd name="connsiteX5836" fmla="*/ 6785376 w 8366380"/>
              <a:gd name="connsiteY5836" fmla="*/ 5228677 h 5643804"/>
              <a:gd name="connsiteX5837" fmla="*/ 6805144 w 8366380"/>
              <a:gd name="connsiteY5837" fmla="*/ 5248446 h 5643804"/>
              <a:gd name="connsiteX5838" fmla="*/ 6612117 w 8366380"/>
              <a:gd name="connsiteY5838" fmla="*/ 5248446 h 5643804"/>
              <a:gd name="connsiteX5839" fmla="*/ 6631885 w 8366380"/>
              <a:gd name="connsiteY5839" fmla="*/ 5228677 h 5643804"/>
              <a:gd name="connsiteX5840" fmla="*/ 6612117 w 8366380"/>
              <a:gd name="connsiteY5840" fmla="*/ 5208909 h 5643804"/>
              <a:gd name="connsiteX5841" fmla="*/ 6592348 w 8366380"/>
              <a:gd name="connsiteY5841" fmla="*/ 5228677 h 5643804"/>
              <a:gd name="connsiteX5842" fmla="*/ 6612117 w 8366380"/>
              <a:gd name="connsiteY5842" fmla="*/ 5248446 h 5643804"/>
              <a:gd name="connsiteX5843" fmla="*/ 6403778 w 8366380"/>
              <a:gd name="connsiteY5843" fmla="*/ 5248446 h 5643804"/>
              <a:gd name="connsiteX5844" fmla="*/ 6423546 w 8366380"/>
              <a:gd name="connsiteY5844" fmla="*/ 5228677 h 5643804"/>
              <a:gd name="connsiteX5845" fmla="*/ 6403778 w 8366380"/>
              <a:gd name="connsiteY5845" fmla="*/ 5208909 h 5643804"/>
              <a:gd name="connsiteX5846" fmla="*/ 6384009 w 8366380"/>
              <a:gd name="connsiteY5846" fmla="*/ 5228677 h 5643804"/>
              <a:gd name="connsiteX5847" fmla="*/ 6403778 w 8366380"/>
              <a:gd name="connsiteY5847" fmla="*/ 5248446 h 5643804"/>
              <a:gd name="connsiteX5848" fmla="*/ 6210750 w 8366380"/>
              <a:gd name="connsiteY5848" fmla="*/ 5248446 h 5643804"/>
              <a:gd name="connsiteX5849" fmla="*/ 6230519 w 8366380"/>
              <a:gd name="connsiteY5849" fmla="*/ 5228677 h 5643804"/>
              <a:gd name="connsiteX5850" fmla="*/ 6210750 w 8366380"/>
              <a:gd name="connsiteY5850" fmla="*/ 5208909 h 5643804"/>
              <a:gd name="connsiteX5851" fmla="*/ 6190982 w 8366380"/>
              <a:gd name="connsiteY5851" fmla="*/ 5228677 h 5643804"/>
              <a:gd name="connsiteX5852" fmla="*/ 6210750 w 8366380"/>
              <a:gd name="connsiteY5852" fmla="*/ 5248446 h 5643804"/>
              <a:gd name="connsiteX5853" fmla="*/ 6017723 w 8366380"/>
              <a:gd name="connsiteY5853" fmla="*/ 5248446 h 5643804"/>
              <a:gd name="connsiteX5854" fmla="*/ 6037491 w 8366380"/>
              <a:gd name="connsiteY5854" fmla="*/ 5228677 h 5643804"/>
              <a:gd name="connsiteX5855" fmla="*/ 6017723 w 8366380"/>
              <a:gd name="connsiteY5855" fmla="*/ 5208909 h 5643804"/>
              <a:gd name="connsiteX5856" fmla="*/ 5997954 w 8366380"/>
              <a:gd name="connsiteY5856" fmla="*/ 5228677 h 5643804"/>
              <a:gd name="connsiteX5857" fmla="*/ 6017723 w 8366380"/>
              <a:gd name="connsiteY5857" fmla="*/ 5248446 h 5643804"/>
              <a:gd name="connsiteX5858" fmla="*/ 5824694 w 8366380"/>
              <a:gd name="connsiteY5858" fmla="*/ 5248446 h 5643804"/>
              <a:gd name="connsiteX5859" fmla="*/ 5844463 w 8366380"/>
              <a:gd name="connsiteY5859" fmla="*/ 5228677 h 5643804"/>
              <a:gd name="connsiteX5860" fmla="*/ 5824694 w 8366380"/>
              <a:gd name="connsiteY5860" fmla="*/ 5208909 h 5643804"/>
              <a:gd name="connsiteX5861" fmla="*/ 5804926 w 8366380"/>
              <a:gd name="connsiteY5861" fmla="*/ 5228677 h 5643804"/>
              <a:gd name="connsiteX5862" fmla="*/ 5824694 w 8366380"/>
              <a:gd name="connsiteY5862" fmla="*/ 5248446 h 5643804"/>
              <a:gd name="connsiteX5863" fmla="*/ 5631667 w 8366380"/>
              <a:gd name="connsiteY5863" fmla="*/ 5248446 h 5643804"/>
              <a:gd name="connsiteX5864" fmla="*/ 5651435 w 8366380"/>
              <a:gd name="connsiteY5864" fmla="*/ 5228677 h 5643804"/>
              <a:gd name="connsiteX5865" fmla="*/ 5631667 w 8366380"/>
              <a:gd name="connsiteY5865" fmla="*/ 5208909 h 5643804"/>
              <a:gd name="connsiteX5866" fmla="*/ 5611899 w 8366380"/>
              <a:gd name="connsiteY5866" fmla="*/ 5228677 h 5643804"/>
              <a:gd name="connsiteX5867" fmla="*/ 5631667 w 8366380"/>
              <a:gd name="connsiteY5867" fmla="*/ 5248446 h 5643804"/>
              <a:gd name="connsiteX5868" fmla="*/ 5438639 w 8366380"/>
              <a:gd name="connsiteY5868" fmla="*/ 5248446 h 5643804"/>
              <a:gd name="connsiteX5869" fmla="*/ 5458408 w 8366380"/>
              <a:gd name="connsiteY5869" fmla="*/ 5228677 h 5643804"/>
              <a:gd name="connsiteX5870" fmla="*/ 5438639 w 8366380"/>
              <a:gd name="connsiteY5870" fmla="*/ 5208909 h 5643804"/>
              <a:gd name="connsiteX5871" fmla="*/ 5418871 w 8366380"/>
              <a:gd name="connsiteY5871" fmla="*/ 5228677 h 5643804"/>
              <a:gd name="connsiteX5872" fmla="*/ 5438639 w 8366380"/>
              <a:gd name="connsiteY5872" fmla="*/ 5248446 h 5643804"/>
              <a:gd name="connsiteX5873" fmla="*/ 5245612 w 8366380"/>
              <a:gd name="connsiteY5873" fmla="*/ 5248446 h 5643804"/>
              <a:gd name="connsiteX5874" fmla="*/ 5265380 w 8366380"/>
              <a:gd name="connsiteY5874" fmla="*/ 5228677 h 5643804"/>
              <a:gd name="connsiteX5875" fmla="*/ 5245612 w 8366380"/>
              <a:gd name="connsiteY5875" fmla="*/ 5208909 h 5643804"/>
              <a:gd name="connsiteX5876" fmla="*/ 5225843 w 8366380"/>
              <a:gd name="connsiteY5876" fmla="*/ 5228677 h 5643804"/>
              <a:gd name="connsiteX5877" fmla="*/ 5245612 w 8366380"/>
              <a:gd name="connsiteY5877" fmla="*/ 5248446 h 5643804"/>
              <a:gd name="connsiteX5878" fmla="*/ 5052584 w 8366380"/>
              <a:gd name="connsiteY5878" fmla="*/ 5248446 h 5643804"/>
              <a:gd name="connsiteX5879" fmla="*/ 5072353 w 8366380"/>
              <a:gd name="connsiteY5879" fmla="*/ 5228677 h 5643804"/>
              <a:gd name="connsiteX5880" fmla="*/ 5052584 w 8366380"/>
              <a:gd name="connsiteY5880" fmla="*/ 5208909 h 5643804"/>
              <a:gd name="connsiteX5881" fmla="*/ 5032815 w 8366380"/>
              <a:gd name="connsiteY5881" fmla="*/ 5228677 h 5643804"/>
              <a:gd name="connsiteX5882" fmla="*/ 5052584 w 8366380"/>
              <a:gd name="connsiteY5882" fmla="*/ 5248446 h 5643804"/>
              <a:gd name="connsiteX5883" fmla="*/ 4859557 w 8366380"/>
              <a:gd name="connsiteY5883" fmla="*/ 5248446 h 5643804"/>
              <a:gd name="connsiteX5884" fmla="*/ 4879324 w 8366380"/>
              <a:gd name="connsiteY5884" fmla="*/ 5228677 h 5643804"/>
              <a:gd name="connsiteX5885" fmla="*/ 4859557 w 8366380"/>
              <a:gd name="connsiteY5885" fmla="*/ 5208909 h 5643804"/>
              <a:gd name="connsiteX5886" fmla="*/ 4839789 w 8366380"/>
              <a:gd name="connsiteY5886" fmla="*/ 5228677 h 5643804"/>
              <a:gd name="connsiteX5887" fmla="*/ 4859557 w 8366380"/>
              <a:gd name="connsiteY5887" fmla="*/ 5248446 h 5643804"/>
              <a:gd name="connsiteX5888" fmla="*/ 4666528 w 8366380"/>
              <a:gd name="connsiteY5888" fmla="*/ 5248446 h 5643804"/>
              <a:gd name="connsiteX5889" fmla="*/ 4686297 w 8366380"/>
              <a:gd name="connsiteY5889" fmla="*/ 5228677 h 5643804"/>
              <a:gd name="connsiteX5890" fmla="*/ 4666528 w 8366380"/>
              <a:gd name="connsiteY5890" fmla="*/ 5208909 h 5643804"/>
              <a:gd name="connsiteX5891" fmla="*/ 4646761 w 8366380"/>
              <a:gd name="connsiteY5891" fmla="*/ 5228677 h 5643804"/>
              <a:gd name="connsiteX5892" fmla="*/ 4666528 w 8366380"/>
              <a:gd name="connsiteY5892" fmla="*/ 5248446 h 5643804"/>
              <a:gd name="connsiteX5893" fmla="*/ 4473501 w 8366380"/>
              <a:gd name="connsiteY5893" fmla="*/ 5248446 h 5643804"/>
              <a:gd name="connsiteX5894" fmla="*/ 4493269 w 8366380"/>
              <a:gd name="connsiteY5894" fmla="*/ 5228677 h 5643804"/>
              <a:gd name="connsiteX5895" fmla="*/ 4473501 w 8366380"/>
              <a:gd name="connsiteY5895" fmla="*/ 5208909 h 5643804"/>
              <a:gd name="connsiteX5896" fmla="*/ 4453732 w 8366380"/>
              <a:gd name="connsiteY5896" fmla="*/ 5228677 h 5643804"/>
              <a:gd name="connsiteX5897" fmla="*/ 4473501 w 8366380"/>
              <a:gd name="connsiteY5897" fmla="*/ 5248446 h 5643804"/>
              <a:gd name="connsiteX5898" fmla="*/ 4280474 w 8366380"/>
              <a:gd name="connsiteY5898" fmla="*/ 5248446 h 5643804"/>
              <a:gd name="connsiteX5899" fmla="*/ 4300242 w 8366380"/>
              <a:gd name="connsiteY5899" fmla="*/ 5228677 h 5643804"/>
              <a:gd name="connsiteX5900" fmla="*/ 4280474 w 8366380"/>
              <a:gd name="connsiteY5900" fmla="*/ 5208909 h 5643804"/>
              <a:gd name="connsiteX5901" fmla="*/ 4260705 w 8366380"/>
              <a:gd name="connsiteY5901" fmla="*/ 5228677 h 5643804"/>
              <a:gd name="connsiteX5902" fmla="*/ 4280474 w 8366380"/>
              <a:gd name="connsiteY5902" fmla="*/ 5248446 h 5643804"/>
              <a:gd name="connsiteX5903" fmla="*/ 4058922 w 8366380"/>
              <a:gd name="connsiteY5903" fmla="*/ 5248446 h 5643804"/>
              <a:gd name="connsiteX5904" fmla="*/ 4078690 w 8366380"/>
              <a:gd name="connsiteY5904" fmla="*/ 5228677 h 5643804"/>
              <a:gd name="connsiteX5905" fmla="*/ 4058922 w 8366380"/>
              <a:gd name="connsiteY5905" fmla="*/ 5208909 h 5643804"/>
              <a:gd name="connsiteX5906" fmla="*/ 4039153 w 8366380"/>
              <a:gd name="connsiteY5906" fmla="*/ 5228677 h 5643804"/>
              <a:gd name="connsiteX5907" fmla="*/ 4058922 w 8366380"/>
              <a:gd name="connsiteY5907" fmla="*/ 5248446 h 5643804"/>
              <a:gd name="connsiteX5908" fmla="*/ 3865894 w 8366380"/>
              <a:gd name="connsiteY5908" fmla="*/ 5248446 h 5643804"/>
              <a:gd name="connsiteX5909" fmla="*/ 3885662 w 8366380"/>
              <a:gd name="connsiteY5909" fmla="*/ 5228677 h 5643804"/>
              <a:gd name="connsiteX5910" fmla="*/ 3865894 w 8366380"/>
              <a:gd name="connsiteY5910" fmla="*/ 5208909 h 5643804"/>
              <a:gd name="connsiteX5911" fmla="*/ 3846126 w 8366380"/>
              <a:gd name="connsiteY5911" fmla="*/ 5228677 h 5643804"/>
              <a:gd name="connsiteX5912" fmla="*/ 3865894 w 8366380"/>
              <a:gd name="connsiteY5912" fmla="*/ 5248446 h 5643804"/>
              <a:gd name="connsiteX5913" fmla="*/ 3672866 w 8366380"/>
              <a:gd name="connsiteY5913" fmla="*/ 5248446 h 5643804"/>
              <a:gd name="connsiteX5914" fmla="*/ 3692634 w 8366380"/>
              <a:gd name="connsiteY5914" fmla="*/ 5228677 h 5643804"/>
              <a:gd name="connsiteX5915" fmla="*/ 3672866 w 8366380"/>
              <a:gd name="connsiteY5915" fmla="*/ 5208909 h 5643804"/>
              <a:gd name="connsiteX5916" fmla="*/ 3653098 w 8366380"/>
              <a:gd name="connsiteY5916" fmla="*/ 5228677 h 5643804"/>
              <a:gd name="connsiteX5917" fmla="*/ 3672866 w 8366380"/>
              <a:gd name="connsiteY5917" fmla="*/ 5248446 h 5643804"/>
              <a:gd name="connsiteX5918" fmla="*/ 3479838 w 8366380"/>
              <a:gd name="connsiteY5918" fmla="*/ 5248446 h 5643804"/>
              <a:gd name="connsiteX5919" fmla="*/ 3499606 w 8366380"/>
              <a:gd name="connsiteY5919" fmla="*/ 5228677 h 5643804"/>
              <a:gd name="connsiteX5920" fmla="*/ 3479838 w 8366380"/>
              <a:gd name="connsiteY5920" fmla="*/ 5208909 h 5643804"/>
              <a:gd name="connsiteX5921" fmla="*/ 3460069 w 8366380"/>
              <a:gd name="connsiteY5921" fmla="*/ 5228677 h 5643804"/>
              <a:gd name="connsiteX5922" fmla="*/ 3479838 w 8366380"/>
              <a:gd name="connsiteY5922" fmla="*/ 5248446 h 5643804"/>
              <a:gd name="connsiteX5923" fmla="*/ 3286810 w 8366380"/>
              <a:gd name="connsiteY5923" fmla="*/ 5248446 h 5643804"/>
              <a:gd name="connsiteX5924" fmla="*/ 3306579 w 8366380"/>
              <a:gd name="connsiteY5924" fmla="*/ 5228677 h 5643804"/>
              <a:gd name="connsiteX5925" fmla="*/ 3286810 w 8366380"/>
              <a:gd name="connsiteY5925" fmla="*/ 5208909 h 5643804"/>
              <a:gd name="connsiteX5926" fmla="*/ 3267042 w 8366380"/>
              <a:gd name="connsiteY5926" fmla="*/ 5228677 h 5643804"/>
              <a:gd name="connsiteX5927" fmla="*/ 3286810 w 8366380"/>
              <a:gd name="connsiteY5927" fmla="*/ 5248446 h 5643804"/>
              <a:gd name="connsiteX5928" fmla="*/ 3093783 w 8366380"/>
              <a:gd name="connsiteY5928" fmla="*/ 5248446 h 5643804"/>
              <a:gd name="connsiteX5929" fmla="*/ 3113551 w 8366380"/>
              <a:gd name="connsiteY5929" fmla="*/ 5228677 h 5643804"/>
              <a:gd name="connsiteX5930" fmla="*/ 3093783 w 8366380"/>
              <a:gd name="connsiteY5930" fmla="*/ 5208909 h 5643804"/>
              <a:gd name="connsiteX5931" fmla="*/ 3074014 w 8366380"/>
              <a:gd name="connsiteY5931" fmla="*/ 5228677 h 5643804"/>
              <a:gd name="connsiteX5932" fmla="*/ 3093783 w 8366380"/>
              <a:gd name="connsiteY5932" fmla="*/ 5248446 h 5643804"/>
              <a:gd name="connsiteX5933" fmla="*/ 2900755 w 8366380"/>
              <a:gd name="connsiteY5933" fmla="*/ 5248446 h 5643804"/>
              <a:gd name="connsiteX5934" fmla="*/ 2920524 w 8366380"/>
              <a:gd name="connsiteY5934" fmla="*/ 5228677 h 5643804"/>
              <a:gd name="connsiteX5935" fmla="*/ 2900755 w 8366380"/>
              <a:gd name="connsiteY5935" fmla="*/ 5208909 h 5643804"/>
              <a:gd name="connsiteX5936" fmla="*/ 2880987 w 8366380"/>
              <a:gd name="connsiteY5936" fmla="*/ 5228677 h 5643804"/>
              <a:gd name="connsiteX5937" fmla="*/ 2900755 w 8366380"/>
              <a:gd name="connsiteY5937" fmla="*/ 5248446 h 5643804"/>
              <a:gd name="connsiteX5938" fmla="*/ 2707727 w 8366380"/>
              <a:gd name="connsiteY5938" fmla="*/ 5248446 h 5643804"/>
              <a:gd name="connsiteX5939" fmla="*/ 2727495 w 8366380"/>
              <a:gd name="connsiteY5939" fmla="*/ 5228677 h 5643804"/>
              <a:gd name="connsiteX5940" fmla="*/ 2707727 w 8366380"/>
              <a:gd name="connsiteY5940" fmla="*/ 5208909 h 5643804"/>
              <a:gd name="connsiteX5941" fmla="*/ 2687958 w 8366380"/>
              <a:gd name="connsiteY5941" fmla="*/ 5228677 h 5643804"/>
              <a:gd name="connsiteX5942" fmla="*/ 2707727 w 8366380"/>
              <a:gd name="connsiteY5942" fmla="*/ 5248446 h 5643804"/>
              <a:gd name="connsiteX5943" fmla="*/ 2514699 w 8366380"/>
              <a:gd name="connsiteY5943" fmla="*/ 5248446 h 5643804"/>
              <a:gd name="connsiteX5944" fmla="*/ 2534468 w 8366380"/>
              <a:gd name="connsiteY5944" fmla="*/ 5228677 h 5643804"/>
              <a:gd name="connsiteX5945" fmla="*/ 2514699 w 8366380"/>
              <a:gd name="connsiteY5945" fmla="*/ 5208909 h 5643804"/>
              <a:gd name="connsiteX5946" fmla="*/ 2494931 w 8366380"/>
              <a:gd name="connsiteY5946" fmla="*/ 5228677 h 5643804"/>
              <a:gd name="connsiteX5947" fmla="*/ 2514699 w 8366380"/>
              <a:gd name="connsiteY5947" fmla="*/ 5248446 h 5643804"/>
              <a:gd name="connsiteX5948" fmla="*/ 2321672 w 8366380"/>
              <a:gd name="connsiteY5948" fmla="*/ 5248446 h 5643804"/>
              <a:gd name="connsiteX5949" fmla="*/ 2341440 w 8366380"/>
              <a:gd name="connsiteY5949" fmla="*/ 5228677 h 5643804"/>
              <a:gd name="connsiteX5950" fmla="*/ 2321672 w 8366380"/>
              <a:gd name="connsiteY5950" fmla="*/ 5208909 h 5643804"/>
              <a:gd name="connsiteX5951" fmla="*/ 2301903 w 8366380"/>
              <a:gd name="connsiteY5951" fmla="*/ 5228677 h 5643804"/>
              <a:gd name="connsiteX5952" fmla="*/ 2321672 w 8366380"/>
              <a:gd name="connsiteY5952" fmla="*/ 5248446 h 5643804"/>
              <a:gd name="connsiteX5953" fmla="*/ 2128643 w 8366380"/>
              <a:gd name="connsiteY5953" fmla="*/ 5248446 h 5643804"/>
              <a:gd name="connsiteX5954" fmla="*/ 2148412 w 8366380"/>
              <a:gd name="connsiteY5954" fmla="*/ 5228677 h 5643804"/>
              <a:gd name="connsiteX5955" fmla="*/ 2128643 w 8366380"/>
              <a:gd name="connsiteY5955" fmla="*/ 5208909 h 5643804"/>
              <a:gd name="connsiteX5956" fmla="*/ 2108875 w 8366380"/>
              <a:gd name="connsiteY5956" fmla="*/ 5228677 h 5643804"/>
              <a:gd name="connsiteX5957" fmla="*/ 2128643 w 8366380"/>
              <a:gd name="connsiteY5957" fmla="*/ 5248446 h 5643804"/>
              <a:gd name="connsiteX5958" fmla="*/ 1935616 w 8366380"/>
              <a:gd name="connsiteY5958" fmla="*/ 5248446 h 5643804"/>
              <a:gd name="connsiteX5959" fmla="*/ 1955384 w 8366380"/>
              <a:gd name="connsiteY5959" fmla="*/ 5228677 h 5643804"/>
              <a:gd name="connsiteX5960" fmla="*/ 1935616 w 8366380"/>
              <a:gd name="connsiteY5960" fmla="*/ 5208909 h 5643804"/>
              <a:gd name="connsiteX5961" fmla="*/ 1915848 w 8366380"/>
              <a:gd name="connsiteY5961" fmla="*/ 5228677 h 5643804"/>
              <a:gd name="connsiteX5962" fmla="*/ 1935616 w 8366380"/>
              <a:gd name="connsiteY5962" fmla="*/ 5248446 h 5643804"/>
              <a:gd name="connsiteX5963" fmla="*/ 1727277 w 8366380"/>
              <a:gd name="connsiteY5963" fmla="*/ 5248446 h 5643804"/>
              <a:gd name="connsiteX5964" fmla="*/ 1747045 w 8366380"/>
              <a:gd name="connsiteY5964" fmla="*/ 5228677 h 5643804"/>
              <a:gd name="connsiteX5965" fmla="*/ 1727277 w 8366380"/>
              <a:gd name="connsiteY5965" fmla="*/ 5208909 h 5643804"/>
              <a:gd name="connsiteX5966" fmla="*/ 1707508 w 8366380"/>
              <a:gd name="connsiteY5966" fmla="*/ 5228677 h 5643804"/>
              <a:gd name="connsiteX5967" fmla="*/ 1727277 w 8366380"/>
              <a:gd name="connsiteY5967" fmla="*/ 5248446 h 5643804"/>
              <a:gd name="connsiteX5968" fmla="*/ 1534249 w 8366380"/>
              <a:gd name="connsiteY5968" fmla="*/ 5248446 h 5643804"/>
              <a:gd name="connsiteX5969" fmla="*/ 1554018 w 8366380"/>
              <a:gd name="connsiteY5969" fmla="*/ 5228677 h 5643804"/>
              <a:gd name="connsiteX5970" fmla="*/ 1534249 w 8366380"/>
              <a:gd name="connsiteY5970" fmla="*/ 5208909 h 5643804"/>
              <a:gd name="connsiteX5971" fmla="*/ 1514481 w 8366380"/>
              <a:gd name="connsiteY5971" fmla="*/ 5228677 h 5643804"/>
              <a:gd name="connsiteX5972" fmla="*/ 1534249 w 8366380"/>
              <a:gd name="connsiteY5972" fmla="*/ 5248446 h 5643804"/>
              <a:gd name="connsiteX5973" fmla="*/ 1341222 w 8366380"/>
              <a:gd name="connsiteY5973" fmla="*/ 5248446 h 5643804"/>
              <a:gd name="connsiteX5974" fmla="*/ 1360990 w 8366380"/>
              <a:gd name="connsiteY5974" fmla="*/ 5228677 h 5643804"/>
              <a:gd name="connsiteX5975" fmla="*/ 1341222 w 8366380"/>
              <a:gd name="connsiteY5975" fmla="*/ 5208909 h 5643804"/>
              <a:gd name="connsiteX5976" fmla="*/ 1321453 w 8366380"/>
              <a:gd name="connsiteY5976" fmla="*/ 5228677 h 5643804"/>
              <a:gd name="connsiteX5977" fmla="*/ 1341222 w 8366380"/>
              <a:gd name="connsiteY5977" fmla="*/ 5248446 h 5643804"/>
              <a:gd name="connsiteX5978" fmla="*/ 1148193 w 8366380"/>
              <a:gd name="connsiteY5978" fmla="*/ 5248446 h 5643804"/>
              <a:gd name="connsiteX5979" fmla="*/ 1167962 w 8366380"/>
              <a:gd name="connsiteY5979" fmla="*/ 5228677 h 5643804"/>
              <a:gd name="connsiteX5980" fmla="*/ 1148193 w 8366380"/>
              <a:gd name="connsiteY5980" fmla="*/ 5208909 h 5643804"/>
              <a:gd name="connsiteX5981" fmla="*/ 1128425 w 8366380"/>
              <a:gd name="connsiteY5981" fmla="*/ 5228677 h 5643804"/>
              <a:gd name="connsiteX5982" fmla="*/ 1148193 w 8366380"/>
              <a:gd name="connsiteY5982" fmla="*/ 5248446 h 5643804"/>
              <a:gd name="connsiteX5983" fmla="*/ 955166 w 8366380"/>
              <a:gd name="connsiteY5983" fmla="*/ 5248446 h 5643804"/>
              <a:gd name="connsiteX5984" fmla="*/ 974934 w 8366380"/>
              <a:gd name="connsiteY5984" fmla="*/ 5228677 h 5643804"/>
              <a:gd name="connsiteX5985" fmla="*/ 955166 w 8366380"/>
              <a:gd name="connsiteY5985" fmla="*/ 5208909 h 5643804"/>
              <a:gd name="connsiteX5986" fmla="*/ 935398 w 8366380"/>
              <a:gd name="connsiteY5986" fmla="*/ 5228677 h 5643804"/>
              <a:gd name="connsiteX5987" fmla="*/ 955166 w 8366380"/>
              <a:gd name="connsiteY5987" fmla="*/ 5248446 h 5643804"/>
              <a:gd name="connsiteX5988" fmla="*/ 762138 w 8366380"/>
              <a:gd name="connsiteY5988" fmla="*/ 5248446 h 5643804"/>
              <a:gd name="connsiteX5989" fmla="*/ 781907 w 8366380"/>
              <a:gd name="connsiteY5989" fmla="*/ 5228677 h 5643804"/>
              <a:gd name="connsiteX5990" fmla="*/ 762138 w 8366380"/>
              <a:gd name="connsiteY5990" fmla="*/ 5208909 h 5643804"/>
              <a:gd name="connsiteX5991" fmla="*/ 742370 w 8366380"/>
              <a:gd name="connsiteY5991" fmla="*/ 5228677 h 5643804"/>
              <a:gd name="connsiteX5992" fmla="*/ 762138 w 8366380"/>
              <a:gd name="connsiteY5992" fmla="*/ 5248446 h 5643804"/>
              <a:gd name="connsiteX5993" fmla="*/ 569111 w 8366380"/>
              <a:gd name="connsiteY5993" fmla="*/ 5248446 h 5643804"/>
              <a:gd name="connsiteX5994" fmla="*/ 588879 w 8366380"/>
              <a:gd name="connsiteY5994" fmla="*/ 5228677 h 5643804"/>
              <a:gd name="connsiteX5995" fmla="*/ 569111 w 8366380"/>
              <a:gd name="connsiteY5995" fmla="*/ 5208909 h 5643804"/>
              <a:gd name="connsiteX5996" fmla="*/ 549343 w 8366380"/>
              <a:gd name="connsiteY5996" fmla="*/ 5228677 h 5643804"/>
              <a:gd name="connsiteX5997" fmla="*/ 569111 w 8366380"/>
              <a:gd name="connsiteY5997" fmla="*/ 5248446 h 5643804"/>
              <a:gd name="connsiteX5998" fmla="*/ 376082 w 8366380"/>
              <a:gd name="connsiteY5998" fmla="*/ 5248446 h 5643804"/>
              <a:gd name="connsiteX5999" fmla="*/ 395851 w 8366380"/>
              <a:gd name="connsiteY5999" fmla="*/ 5228677 h 5643804"/>
              <a:gd name="connsiteX6000" fmla="*/ 376082 w 8366380"/>
              <a:gd name="connsiteY6000" fmla="*/ 5208909 h 5643804"/>
              <a:gd name="connsiteX6001" fmla="*/ 356314 w 8366380"/>
              <a:gd name="connsiteY6001" fmla="*/ 5228677 h 5643804"/>
              <a:gd name="connsiteX6002" fmla="*/ 376082 w 8366380"/>
              <a:gd name="connsiteY6002" fmla="*/ 5248446 h 5643804"/>
              <a:gd name="connsiteX6003" fmla="*/ 183055 w 8366380"/>
              <a:gd name="connsiteY6003" fmla="*/ 5248446 h 5643804"/>
              <a:gd name="connsiteX6004" fmla="*/ 202823 w 8366380"/>
              <a:gd name="connsiteY6004" fmla="*/ 5228677 h 5643804"/>
              <a:gd name="connsiteX6005" fmla="*/ 183055 w 8366380"/>
              <a:gd name="connsiteY6005" fmla="*/ 5208909 h 5643804"/>
              <a:gd name="connsiteX6006" fmla="*/ 163287 w 8366380"/>
              <a:gd name="connsiteY6006" fmla="*/ 5228677 h 5643804"/>
              <a:gd name="connsiteX6007" fmla="*/ 183055 w 8366380"/>
              <a:gd name="connsiteY6007" fmla="*/ 5248446 h 5643804"/>
              <a:gd name="connsiteX6008" fmla="*/ 0 w 8366380"/>
              <a:gd name="connsiteY6008" fmla="*/ 5441994 h 5643804"/>
              <a:gd name="connsiteX6009" fmla="*/ 4006 w 8366380"/>
              <a:gd name="connsiteY6009" fmla="*/ 5440335 h 5643804"/>
              <a:gd name="connsiteX6010" fmla="*/ 9796 w 8366380"/>
              <a:gd name="connsiteY6010" fmla="*/ 5426356 h 5643804"/>
              <a:gd name="connsiteX6011" fmla="*/ 4006 w 8366380"/>
              <a:gd name="connsiteY6011" fmla="*/ 5412378 h 5643804"/>
              <a:gd name="connsiteX6012" fmla="*/ 0 w 8366380"/>
              <a:gd name="connsiteY6012" fmla="*/ 5410719 h 5643804"/>
              <a:gd name="connsiteX6013" fmla="*/ 8349367 w 8366380"/>
              <a:gd name="connsiteY6013" fmla="*/ 5446125 h 5643804"/>
              <a:gd name="connsiteX6014" fmla="*/ 8363345 w 8366380"/>
              <a:gd name="connsiteY6014" fmla="*/ 5440335 h 5643804"/>
              <a:gd name="connsiteX6015" fmla="*/ 8366380 w 8366380"/>
              <a:gd name="connsiteY6015" fmla="*/ 5433007 h 5643804"/>
              <a:gd name="connsiteX6016" fmla="*/ 8366380 w 8366380"/>
              <a:gd name="connsiteY6016" fmla="*/ 5419705 h 5643804"/>
              <a:gd name="connsiteX6017" fmla="*/ 8363345 w 8366380"/>
              <a:gd name="connsiteY6017" fmla="*/ 5412378 h 5643804"/>
              <a:gd name="connsiteX6018" fmla="*/ 8349367 w 8366380"/>
              <a:gd name="connsiteY6018" fmla="*/ 5406588 h 5643804"/>
              <a:gd name="connsiteX6019" fmla="*/ 8329598 w 8366380"/>
              <a:gd name="connsiteY6019" fmla="*/ 5426356 h 5643804"/>
              <a:gd name="connsiteX6020" fmla="*/ 8349367 w 8366380"/>
              <a:gd name="connsiteY6020" fmla="*/ 5446125 h 5643804"/>
              <a:gd name="connsiteX6021" fmla="*/ 8156338 w 8366380"/>
              <a:gd name="connsiteY6021" fmla="*/ 5446125 h 5643804"/>
              <a:gd name="connsiteX6022" fmla="*/ 8176107 w 8366380"/>
              <a:gd name="connsiteY6022" fmla="*/ 5426356 h 5643804"/>
              <a:gd name="connsiteX6023" fmla="*/ 8156338 w 8366380"/>
              <a:gd name="connsiteY6023" fmla="*/ 5406588 h 5643804"/>
              <a:gd name="connsiteX6024" fmla="*/ 8136570 w 8366380"/>
              <a:gd name="connsiteY6024" fmla="*/ 5426356 h 5643804"/>
              <a:gd name="connsiteX6025" fmla="*/ 8156338 w 8366380"/>
              <a:gd name="connsiteY6025" fmla="*/ 5446125 h 5643804"/>
              <a:gd name="connsiteX6026" fmla="*/ 7963311 w 8366380"/>
              <a:gd name="connsiteY6026" fmla="*/ 5446125 h 5643804"/>
              <a:gd name="connsiteX6027" fmla="*/ 7983079 w 8366380"/>
              <a:gd name="connsiteY6027" fmla="*/ 5426356 h 5643804"/>
              <a:gd name="connsiteX6028" fmla="*/ 7963311 w 8366380"/>
              <a:gd name="connsiteY6028" fmla="*/ 5406588 h 5643804"/>
              <a:gd name="connsiteX6029" fmla="*/ 7943543 w 8366380"/>
              <a:gd name="connsiteY6029" fmla="*/ 5426356 h 5643804"/>
              <a:gd name="connsiteX6030" fmla="*/ 7963311 w 8366380"/>
              <a:gd name="connsiteY6030" fmla="*/ 5446125 h 5643804"/>
              <a:gd name="connsiteX6031" fmla="*/ 7770283 w 8366380"/>
              <a:gd name="connsiteY6031" fmla="*/ 5446125 h 5643804"/>
              <a:gd name="connsiteX6032" fmla="*/ 7790052 w 8366380"/>
              <a:gd name="connsiteY6032" fmla="*/ 5426356 h 5643804"/>
              <a:gd name="connsiteX6033" fmla="*/ 7770283 w 8366380"/>
              <a:gd name="connsiteY6033" fmla="*/ 5406588 h 5643804"/>
              <a:gd name="connsiteX6034" fmla="*/ 7750515 w 8366380"/>
              <a:gd name="connsiteY6034" fmla="*/ 5426356 h 5643804"/>
              <a:gd name="connsiteX6035" fmla="*/ 7770283 w 8366380"/>
              <a:gd name="connsiteY6035" fmla="*/ 5446125 h 5643804"/>
              <a:gd name="connsiteX6036" fmla="*/ 7577256 w 8366380"/>
              <a:gd name="connsiteY6036" fmla="*/ 5446125 h 5643804"/>
              <a:gd name="connsiteX6037" fmla="*/ 7597024 w 8366380"/>
              <a:gd name="connsiteY6037" fmla="*/ 5426356 h 5643804"/>
              <a:gd name="connsiteX6038" fmla="*/ 7577256 w 8366380"/>
              <a:gd name="connsiteY6038" fmla="*/ 5406588 h 5643804"/>
              <a:gd name="connsiteX6039" fmla="*/ 7557488 w 8366380"/>
              <a:gd name="connsiteY6039" fmla="*/ 5426356 h 5643804"/>
              <a:gd name="connsiteX6040" fmla="*/ 7577256 w 8366380"/>
              <a:gd name="connsiteY6040" fmla="*/ 5446125 h 5643804"/>
              <a:gd name="connsiteX6041" fmla="*/ 7384228 w 8366380"/>
              <a:gd name="connsiteY6041" fmla="*/ 5446125 h 5643804"/>
              <a:gd name="connsiteX6042" fmla="*/ 7403996 w 8366380"/>
              <a:gd name="connsiteY6042" fmla="*/ 5426356 h 5643804"/>
              <a:gd name="connsiteX6043" fmla="*/ 7384228 w 8366380"/>
              <a:gd name="connsiteY6043" fmla="*/ 5406588 h 5643804"/>
              <a:gd name="connsiteX6044" fmla="*/ 7364459 w 8366380"/>
              <a:gd name="connsiteY6044" fmla="*/ 5426356 h 5643804"/>
              <a:gd name="connsiteX6045" fmla="*/ 7384228 w 8366380"/>
              <a:gd name="connsiteY6045" fmla="*/ 5446125 h 5643804"/>
              <a:gd name="connsiteX6046" fmla="*/ 7191200 w 8366380"/>
              <a:gd name="connsiteY6046" fmla="*/ 5446125 h 5643804"/>
              <a:gd name="connsiteX6047" fmla="*/ 7210968 w 8366380"/>
              <a:gd name="connsiteY6047" fmla="*/ 5426356 h 5643804"/>
              <a:gd name="connsiteX6048" fmla="*/ 7191200 w 8366380"/>
              <a:gd name="connsiteY6048" fmla="*/ 5406588 h 5643804"/>
              <a:gd name="connsiteX6049" fmla="*/ 7171432 w 8366380"/>
              <a:gd name="connsiteY6049" fmla="*/ 5426356 h 5643804"/>
              <a:gd name="connsiteX6050" fmla="*/ 7191200 w 8366380"/>
              <a:gd name="connsiteY6050" fmla="*/ 5446125 h 5643804"/>
              <a:gd name="connsiteX6051" fmla="*/ 6998173 w 8366380"/>
              <a:gd name="connsiteY6051" fmla="*/ 5446125 h 5643804"/>
              <a:gd name="connsiteX6052" fmla="*/ 7017941 w 8366380"/>
              <a:gd name="connsiteY6052" fmla="*/ 5426356 h 5643804"/>
              <a:gd name="connsiteX6053" fmla="*/ 6998173 w 8366380"/>
              <a:gd name="connsiteY6053" fmla="*/ 5406588 h 5643804"/>
              <a:gd name="connsiteX6054" fmla="*/ 6978404 w 8366380"/>
              <a:gd name="connsiteY6054" fmla="*/ 5426356 h 5643804"/>
              <a:gd name="connsiteX6055" fmla="*/ 6998173 w 8366380"/>
              <a:gd name="connsiteY6055" fmla="*/ 5446125 h 5643804"/>
              <a:gd name="connsiteX6056" fmla="*/ 6805144 w 8366380"/>
              <a:gd name="connsiteY6056" fmla="*/ 5446125 h 5643804"/>
              <a:gd name="connsiteX6057" fmla="*/ 6824913 w 8366380"/>
              <a:gd name="connsiteY6057" fmla="*/ 5426356 h 5643804"/>
              <a:gd name="connsiteX6058" fmla="*/ 6805144 w 8366380"/>
              <a:gd name="connsiteY6058" fmla="*/ 5406588 h 5643804"/>
              <a:gd name="connsiteX6059" fmla="*/ 6785376 w 8366380"/>
              <a:gd name="connsiteY6059" fmla="*/ 5426356 h 5643804"/>
              <a:gd name="connsiteX6060" fmla="*/ 6805144 w 8366380"/>
              <a:gd name="connsiteY6060" fmla="*/ 5446125 h 5643804"/>
              <a:gd name="connsiteX6061" fmla="*/ 6612117 w 8366380"/>
              <a:gd name="connsiteY6061" fmla="*/ 5446125 h 5643804"/>
              <a:gd name="connsiteX6062" fmla="*/ 6631885 w 8366380"/>
              <a:gd name="connsiteY6062" fmla="*/ 5426356 h 5643804"/>
              <a:gd name="connsiteX6063" fmla="*/ 6612117 w 8366380"/>
              <a:gd name="connsiteY6063" fmla="*/ 5406588 h 5643804"/>
              <a:gd name="connsiteX6064" fmla="*/ 6592348 w 8366380"/>
              <a:gd name="connsiteY6064" fmla="*/ 5426356 h 5643804"/>
              <a:gd name="connsiteX6065" fmla="*/ 6612117 w 8366380"/>
              <a:gd name="connsiteY6065" fmla="*/ 5446125 h 5643804"/>
              <a:gd name="connsiteX6066" fmla="*/ 6403778 w 8366380"/>
              <a:gd name="connsiteY6066" fmla="*/ 5446125 h 5643804"/>
              <a:gd name="connsiteX6067" fmla="*/ 6423546 w 8366380"/>
              <a:gd name="connsiteY6067" fmla="*/ 5426356 h 5643804"/>
              <a:gd name="connsiteX6068" fmla="*/ 6403778 w 8366380"/>
              <a:gd name="connsiteY6068" fmla="*/ 5406588 h 5643804"/>
              <a:gd name="connsiteX6069" fmla="*/ 6384009 w 8366380"/>
              <a:gd name="connsiteY6069" fmla="*/ 5426356 h 5643804"/>
              <a:gd name="connsiteX6070" fmla="*/ 6403778 w 8366380"/>
              <a:gd name="connsiteY6070" fmla="*/ 5446125 h 5643804"/>
              <a:gd name="connsiteX6071" fmla="*/ 6210750 w 8366380"/>
              <a:gd name="connsiteY6071" fmla="*/ 5446125 h 5643804"/>
              <a:gd name="connsiteX6072" fmla="*/ 6230519 w 8366380"/>
              <a:gd name="connsiteY6072" fmla="*/ 5426356 h 5643804"/>
              <a:gd name="connsiteX6073" fmla="*/ 6210750 w 8366380"/>
              <a:gd name="connsiteY6073" fmla="*/ 5406588 h 5643804"/>
              <a:gd name="connsiteX6074" fmla="*/ 6190982 w 8366380"/>
              <a:gd name="connsiteY6074" fmla="*/ 5426356 h 5643804"/>
              <a:gd name="connsiteX6075" fmla="*/ 6210750 w 8366380"/>
              <a:gd name="connsiteY6075" fmla="*/ 5446125 h 5643804"/>
              <a:gd name="connsiteX6076" fmla="*/ 6017723 w 8366380"/>
              <a:gd name="connsiteY6076" fmla="*/ 5446125 h 5643804"/>
              <a:gd name="connsiteX6077" fmla="*/ 6037491 w 8366380"/>
              <a:gd name="connsiteY6077" fmla="*/ 5426356 h 5643804"/>
              <a:gd name="connsiteX6078" fmla="*/ 6017723 w 8366380"/>
              <a:gd name="connsiteY6078" fmla="*/ 5406588 h 5643804"/>
              <a:gd name="connsiteX6079" fmla="*/ 5997954 w 8366380"/>
              <a:gd name="connsiteY6079" fmla="*/ 5426356 h 5643804"/>
              <a:gd name="connsiteX6080" fmla="*/ 6017723 w 8366380"/>
              <a:gd name="connsiteY6080" fmla="*/ 5446125 h 5643804"/>
              <a:gd name="connsiteX6081" fmla="*/ 5824694 w 8366380"/>
              <a:gd name="connsiteY6081" fmla="*/ 5446125 h 5643804"/>
              <a:gd name="connsiteX6082" fmla="*/ 5844463 w 8366380"/>
              <a:gd name="connsiteY6082" fmla="*/ 5426356 h 5643804"/>
              <a:gd name="connsiteX6083" fmla="*/ 5824694 w 8366380"/>
              <a:gd name="connsiteY6083" fmla="*/ 5406588 h 5643804"/>
              <a:gd name="connsiteX6084" fmla="*/ 5804926 w 8366380"/>
              <a:gd name="connsiteY6084" fmla="*/ 5426356 h 5643804"/>
              <a:gd name="connsiteX6085" fmla="*/ 5824694 w 8366380"/>
              <a:gd name="connsiteY6085" fmla="*/ 5446125 h 5643804"/>
              <a:gd name="connsiteX6086" fmla="*/ 5631667 w 8366380"/>
              <a:gd name="connsiteY6086" fmla="*/ 5446125 h 5643804"/>
              <a:gd name="connsiteX6087" fmla="*/ 5651435 w 8366380"/>
              <a:gd name="connsiteY6087" fmla="*/ 5426356 h 5643804"/>
              <a:gd name="connsiteX6088" fmla="*/ 5631667 w 8366380"/>
              <a:gd name="connsiteY6088" fmla="*/ 5406588 h 5643804"/>
              <a:gd name="connsiteX6089" fmla="*/ 5611899 w 8366380"/>
              <a:gd name="connsiteY6089" fmla="*/ 5426356 h 5643804"/>
              <a:gd name="connsiteX6090" fmla="*/ 5631667 w 8366380"/>
              <a:gd name="connsiteY6090" fmla="*/ 5446125 h 5643804"/>
              <a:gd name="connsiteX6091" fmla="*/ 5438639 w 8366380"/>
              <a:gd name="connsiteY6091" fmla="*/ 5446125 h 5643804"/>
              <a:gd name="connsiteX6092" fmla="*/ 5458408 w 8366380"/>
              <a:gd name="connsiteY6092" fmla="*/ 5426356 h 5643804"/>
              <a:gd name="connsiteX6093" fmla="*/ 5438639 w 8366380"/>
              <a:gd name="connsiteY6093" fmla="*/ 5406588 h 5643804"/>
              <a:gd name="connsiteX6094" fmla="*/ 5418871 w 8366380"/>
              <a:gd name="connsiteY6094" fmla="*/ 5426356 h 5643804"/>
              <a:gd name="connsiteX6095" fmla="*/ 5438639 w 8366380"/>
              <a:gd name="connsiteY6095" fmla="*/ 5446125 h 5643804"/>
              <a:gd name="connsiteX6096" fmla="*/ 5245612 w 8366380"/>
              <a:gd name="connsiteY6096" fmla="*/ 5446125 h 5643804"/>
              <a:gd name="connsiteX6097" fmla="*/ 5265380 w 8366380"/>
              <a:gd name="connsiteY6097" fmla="*/ 5426356 h 5643804"/>
              <a:gd name="connsiteX6098" fmla="*/ 5245612 w 8366380"/>
              <a:gd name="connsiteY6098" fmla="*/ 5406588 h 5643804"/>
              <a:gd name="connsiteX6099" fmla="*/ 5225843 w 8366380"/>
              <a:gd name="connsiteY6099" fmla="*/ 5426356 h 5643804"/>
              <a:gd name="connsiteX6100" fmla="*/ 5245612 w 8366380"/>
              <a:gd name="connsiteY6100" fmla="*/ 5446125 h 5643804"/>
              <a:gd name="connsiteX6101" fmla="*/ 5052584 w 8366380"/>
              <a:gd name="connsiteY6101" fmla="*/ 5446125 h 5643804"/>
              <a:gd name="connsiteX6102" fmla="*/ 5072353 w 8366380"/>
              <a:gd name="connsiteY6102" fmla="*/ 5426356 h 5643804"/>
              <a:gd name="connsiteX6103" fmla="*/ 5052584 w 8366380"/>
              <a:gd name="connsiteY6103" fmla="*/ 5406588 h 5643804"/>
              <a:gd name="connsiteX6104" fmla="*/ 5032815 w 8366380"/>
              <a:gd name="connsiteY6104" fmla="*/ 5426356 h 5643804"/>
              <a:gd name="connsiteX6105" fmla="*/ 5052584 w 8366380"/>
              <a:gd name="connsiteY6105" fmla="*/ 5446125 h 5643804"/>
              <a:gd name="connsiteX6106" fmla="*/ 4859557 w 8366380"/>
              <a:gd name="connsiteY6106" fmla="*/ 5446125 h 5643804"/>
              <a:gd name="connsiteX6107" fmla="*/ 4879324 w 8366380"/>
              <a:gd name="connsiteY6107" fmla="*/ 5426356 h 5643804"/>
              <a:gd name="connsiteX6108" fmla="*/ 4859557 w 8366380"/>
              <a:gd name="connsiteY6108" fmla="*/ 5406588 h 5643804"/>
              <a:gd name="connsiteX6109" fmla="*/ 4839789 w 8366380"/>
              <a:gd name="connsiteY6109" fmla="*/ 5426356 h 5643804"/>
              <a:gd name="connsiteX6110" fmla="*/ 4859557 w 8366380"/>
              <a:gd name="connsiteY6110" fmla="*/ 5446125 h 5643804"/>
              <a:gd name="connsiteX6111" fmla="*/ 4666528 w 8366380"/>
              <a:gd name="connsiteY6111" fmla="*/ 5446125 h 5643804"/>
              <a:gd name="connsiteX6112" fmla="*/ 4686297 w 8366380"/>
              <a:gd name="connsiteY6112" fmla="*/ 5426356 h 5643804"/>
              <a:gd name="connsiteX6113" fmla="*/ 4666528 w 8366380"/>
              <a:gd name="connsiteY6113" fmla="*/ 5406588 h 5643804"/>
              <a:gd name="connsiteX6114" fmla="*/ 4646761 w 8366380"/>
              <a:gd name="connsiteY6114" fmla="*/ 5426356 h 5643804"/>
              <a:gd name="connsiteX6115" fmla="*/ 4666528 w 8366380"/>
              <a:gd name="connsiteY6115" fmla="*/ 5446125 h 5643804"/>
              <a:gd name="connsiteX6116" fmla="*/ 4473501 w 8366380"/>
              <a:gd name="connsiteY6116" fmla="*/ 5446125 h 5643804"/>
              <a:gd name="connsiteX6117" fmla="*/ 4493269 w 8366380"/>
              <a:gd name="connsiteY6117" fmla="*/ 5426356 h 5643804"/>
              <a:gd name="connsiteX6118" fmla="*/ 4473501 w 8366380"/>
              <a:gd name="connsiteY6118" fmla="*/ 5406588 h 5643804"/>
              <a:gd name="connsiteX6119" fmla="*/ 4453732 w 8366380"/>
              <a:gd name="connsiteY6119" fmla="*/ 5426356 h 5643804"/>
              <a:gd name="connsiteX6120" fmla="*/ 4473501 w 8366380"/>
              <a:gd name="connsiteY6120" fmla="*/ 5446125 h 5643804"/>
              <a:gd name="connsiteX6121" fmla="*/ 4280474 w 8366380"/>
              <a:gd name="connsiteY6121" fmla="*/ 5446125 h 5643804"/>
              <a:gd name="connsiteX6122" fmla="*/ 4300242 w 8366380"/>
              <a:gd name="connsiteY6122" fmla="*/ 5426356 h 5643804"/>
              <a:gd name="connsiteX6123" fmla="*/ 4280474 w 8366380"/>
              <a:gd name="connsiteY6123" fmla="*/ 5406588 h 5643804"/>
              <a:gd name="connsiteX6124" fmla="*/ 4260705 w 8366380"/>
              <a:gd name="connsiteY6124" fmla="*/ 5426356 h 5643804"/>
              <a:gd name="connsiteX6125" fmla="*/ 4280474 w 8366380"/>
              <a:gd name="connsiteY6125" fmla="*/ 5446125 h 5643804"/>
              <a:gd name="connsiteX6126" fmla="*/ 4058922 w 8366380"/>
              <a:gd name="connsiteY6126" fmla="*/ 5446125 h 5643804"/>
              <a:gd name="connsiteX6127" fmla="*/ 4078690 w 8366380"/>
              <a:gd name="connsiteY6127" fmla="*/ 5426356 h 5643804"/>
              <a:gd name="connsiteX6128" fmla="*/ 4058922 w 8366380"/>
              <a:gd name="connsiteY6128" fmla="*/ 5406588 h 5643804"/>
              <a:gd name="connsiteX6129" fmla="*/ 4039153 w 8366380"/>
              <a:gd name="connsiteY6129" fmla="*/ 5426356 h 5643804"/>
              <a:gd name="connsiteX6130" fmla="*/ 4058922 w 8366380"/>
              <a:gd name="connsiteY6130" fmla="*/ 5446125 h 5643804"/>
              <a:gd name="connsiteX6131" fmla="*/ 3865894 w 8366380"/>
              <a:gd name="connsiteY6131" fmla="*/ 5446125 h 5643804"/>
              <a:gd name="connsiteX6132" fmla="*/ 3885662 w 8366380"/>
              <a:gd name="connsiteY6132" fmla="*/ 5426356 h 5643804"/>
              <a:gd name="connsiteX6133" fmla="*/ 3865894 w 8366380"/>
              <a:gd name="connsiteY6133" fmla="*/ 5406588 h 5643804"/>
              <a:gd name="connsiteX6134" fmla="*/ 3846126 w 8366380"/>
              <a:gd name="connsiteY6134" fmla="*/ 5426356 h 5643804"/>
              <a:gd name="connsiteX6135" fmla="*/ 3865894 w 8366380"/>
              <a:gd name="connsiteY6135" fmla="*/ 5446125 h 5643804"/>
              <a:gd name="connsiteX6136" fmla="*/ 3672866 w 8366380"/>
              <a:gd name="connsiteY6136" fmla="*/ 5446125 h 5643804"/>
              <a:gd name="connsiteX6137" fmla="*/ 3692634 w 8366380"/>
              <a:gd name="connsiteY6137" fmla="*/ 5426356 h 5643804"/>
              <a:gd name="connsiteX6138" fmla="*/ 3672866 w 8366380"/>
              <a:gd name="connsiteY6138" fmla="*/ 5406588 h 5643804"/>
              <a:gd name="connsiteX6139" fmla="*/ 3653098 w 8366380"/>
              <a:gd name="connsiteY6139" fmla="*/ 5426356 h 5643804"/>
              <a:gd name="connsiteX6140" fmla="*/ 3672866 w 8366380"/>
              <a:gd name="connsiteY6140" fmla="*/ 5446125 h 5643804"/>
              <a:gd name="connsiteX6141" fmla="*/ 3479838 w 8366380"/>
              <a:gd name="connsiteY6141" fmla="*/ 5446125 h 5643804"/>
              <a:gd name="connsiteX6142" fmla="*/ 3499606 w 8366380"/>
              <a:gd name="connsiteY6142" fmla="*/ 5426356 h 5643804"/>
              <a:gd name="connsiteX6143" fmla="*/ 3479838 w 8366380"/>
              <a:gd name="connsiteY6143" fmla="*/ 5406588 h 5643804"/>
              <a:gd name="connsiteX6144" fmla="*/ 3460069 w 8366380"/>
              <a:gd name="connsiteY6144" fmla="*/ 5426356 h 5643804"/>
              <a:gd name="connsiteX6145" fmla="*/ 3479838 w 8366380"/>
              <a:gd name="connsiteY6145" fmla="*/ 5446125 h 5643804"/>
              <a:gd name="connsiteX6146" fmla="*/ 3286810 w 8366380"/>
              <a:gd name="connsiteY6146" fmla="*/ 5446125 h 5643804"/>
              <a:gd name="connsiteX6147" fmla="*/ 3306579 w 8366380"/>
              <a:gd name="connsiteY6147" fmla="*/ 5426356 h 5643804"/>
              <a:gd name="connsiteX6148" fmla="*/ 3286810 w 8366380"/>
              <a:gd name="connsiteY6148" fmla="*/ 5406588 h 5643804"/>
              <a:gd name="connsiteX6149" fmla="*/ 3267042 w 8366380"/>
              <a:gd name="connsiteY6149" fmla="*/ 5426356 h 5643804"/>
              <a:gd name="connsiteX6150" fmla="*/ 3286810 w 8366380"/>
              <a:gd name="connsiteY6150" fmla="*/ 5446125 h 5643804"/>
              <a:gd name="connsiteX6151" fmla="*/ 3093783 w 8366380"/>
              <a:gd name="connsiteY6151" fmla="*/ 5446125 h 5643804"/>
              <a:gd name="connsiteX6152" fmla="*/ 3113551 w 8366380"/>
              <a:gd name="connsiteY6152" fmla="*/ 5426356 h 5643804"/>
              <a:gd name="connsiteX6153" fmla="*/ 3093783 w 8366380"/>
              <a:gd name="connsiteY6153" fmla="*/ 5406588 h 5643804"/>
              <a:gd name="connsiteX6154" fmla="*/ 3074014 w 8366380"/>
              <a:gd name="connsiteY6154" fmla="*/ 5426356 h 5643804"/>
              <a:gd name="connsiteX6155" fmla="*/ 3093783 w 8366380"/>
              <a:gd name="connsiteY6155" fmla="*/ 5446125 h 5643804"/>
              <a:gd name="connsiteX6156" fmla="*/ 2900755 w 8366380"/>
              <a:gd name="connsiteY6156" fmla="*/ 5446125 h 5643804"/>
              <a:gd name="connsiteX6157" fmla="*/ 2920524 w 8366380"/>
              <a:gd name="connsiteY6157" fmla="*/ 5426356 h 5643804"/>
              <a:gd name="connsiteX6158" fmla="*/ 2900755 w 8366380"/>
              <a:gd name="connsiteY6158" fmla="*/ 5406588 h 5643804"/>
              <a:gd name="connsiteX6159" fmla="*/ 2880987 w 8366380"/>
              <a:gd name="connsiteY6159" fmla="*/ 5426356 h 5643804"/>
              <a:gd name="connsiteX6160" fmla="*/ 2900755 w 8366380"/>
              <a:gd name="connsiteY6160" fmla="*/ 5446125 h 5643804"/>
              <a:gd name="connsiteX6161" fmla="*/ 2707727 w 8366380"/>
              <a:gd name="connsiteY6161" fmla="*/ 5446125 h 5643804"/>
              <a:gd name="connsiteX6162" fmla="*/ 2727495 w 8366380"/>
              <a:gd name="connsiteY6162" fmla="*/ 5426356 h 5643804"/>
              <a:gd name="connsiteX6163" fmla="*/ 2707727 w 8366380"/>
              <a:gd name="connsiteY6163" fmla="*/ 5406588 h 5643804"/>
              <a:gd name="connsiteX6164" fmla="*/ 2687958 w 8366380"/>
              <a:gd name="connsiteY6164" fmla="*/ 5426356 h 5643804"/>
              <a:gd name="connsiteX6165" fmla="*/ 2707727 w 8366380"/>
              <a:gd name="connsiteY6165" fmla="*/ 5446125 h 5643804"/>
              <a:gd name="connsiteX6166" fmla="*/ 2514699 w 8366380"/>
              <a:gd name="connsiteY6166" fmla="*/ 5446125 h 5643804"/>
              <a:gd name="connsiteX6167" fmla="*/ 2534468 w 8366380"/>
              <a:gd name="connsiteY6167" fmla="*/ 5426356 h 5643804"/>
              <a:gd name="connsiteX6168" fmla="*/ 2514699 w 8366380"/>
              <a:gd name="connsiteY6168" fmla="*/ 5406588 h 5643804"/>
              <a:gd name="connsiteX6169" fmla="*/ 2494931 w 8366380"/>
              <a:gd name="connsiteY6169" fmla="*/ 5426356 h 5643804"/>
              <a:gd name="connsiteX6170" fmla="*/ 2514699 w 8366380"/>
              <a:gd name="connsiteY6170" fmla="*/ 5446125 h 5643804"/>
              <a:gd name="connsiteX6171" fmla="*/ 2321672 w 8366380"/>
              <a:gd name="connsiteY6171" fmla="*/ 5446125 h 5643804"/>
              <a:gd name="connsiteX6172" fmla="*/ 2341440 w 8366380"/>
              <a:gd name="connsiteY6172" fmla="*/ 5426356 h 5643804"/>
              <a:gd name="connsiteX6173" fmla="*/ 2321672 w 8366380"/>
              <a:gd name="connsiteY6173" fmla="*/ 5406588 h 5643804"/>
              <a:gd name="connsiteX6174" fmla="*/ 2301903 w 8366380"/>
              <a:gd name="connsiteY6174" fmla="*/ 5426356 h 5643804"/>
              <a:gd name="connsiteX6175" fmla="*/ 2321672 w 8366380"/>
              <a:gd name="connsiteY6175" fmla="*/ 5446125 h 5643804"/>
              <a:gd name="connsiteX6176" fmla="*/ 2128643 w 8366380"/>
              <a:gd name="connsiteY6176" fmla="*/ 5446125 h 5643804"/>
              <a:gd name="connsiteX6177" fmla="*/ 2148412 w 8366380"/>
              <a:gd name="connsiteY6177" fmla="*/ 5426356 h 5643804"/>
              <a:gd name="connsiteX6178" fmla="*/ 2128643 w 8366380"/>
              <a:gd name="connsiteY6178" fmla="*/ 5406588 h 5643804"/>
              <a:gd name="connsiteX6179" fmla="*/ 2108875 w 8366380"/>
              <a:gd name="connsiteY6179" fmla="*/ 5426356 h 5643804"/>
              <a:gd name="connsiteX6180" fmla="*/ 2128643 w 8366380"/>
              <a:gd name="connsiteY6180" fmla="*/ 5446125 h 5643804"/>
              <a:gd name="connsiteX6181" fmla="*/ 1935616 w 8366380"/>
              <a:gd name="connsiteY6181" fmla="*/ 5446125 h 5643804"/>
              <a:gd name="connsiteX6182" fmla="*/ 1955384 w 8366380"/>
              <a:gd name="connsiteY6182" fmla="*/ 5426356 h 5643804"/>
              <a:gd name="connsiteX6183" fmla="*/ 1935616 w 8366380"/>
              <a:gd name="connsiteY6183" fmla="*/ 5406588 h 5643804"/>
              <a:gd name="connsiteX6184" fmla="*/ 1915848 w 8366380"/>
              <a:gd name="connsiteY6184" fmla="*/ 5426356 h 5643804"/>
              <a:gd name="connsiteX6185" fmla="*/ 1935616 w 8366380"/>
              <a:gd name="connsiteY6185" fmla="*/ 5446125 h 5643804"/>
              <a:gd name="connsiteX6186" fmla="*/ 1727277 w 8366380"/>
              <a:gd name="connsiteY6186" fmla="*/ 5446125 h 5643804"/>
              <a:gd name="connsiteX6187" fmla="*/ 1747045 w 8366380"/>
              <a:gd name="connsiteY6187" fmla="*/ 5426356 h 5643804"/>
              <a:gd name="connsiteX6188" fmla="*/ 1727277 w 8366380"/>
              <a:gd name="connsiteY6188" fmla="*/ 5406588 h 5643804"/>
              <a:gd name="connsiteX6189" fmla="*/ 1707508 w 8366380"/>
              <a:gd name="connsiteY6189" fmla="*/ 5426356 h 5643804"/>
              <a:gd name="connsiteX6190" fmla="*/ 1727277 w 8366380"/>
              <a:gd name="connsiteY6190" fmla="*/ 5446125 h 5643804"/>
              <a:gd name="connsiteX6191" fmla="*/ 1534249 w 8366380"/>
              <a:gd name="connsiteY6191" fmla="*/ 5446125 h 5643804"/>
              <a:gd name="connsiteX6192" fmla="*/ 1554018 w 8366380"/>
              <a:gd name="connsiteY6192" fmla="*/ 5426356 h 5643804"/>
              <a:gd name="connsiteX6193" fmla="*/ 1534249 w 8366380"/>
              <a:gd name="connsiteY6193" fmla="*/ 5406588 h 5643804"/>
              <a:gd name="connsiteX6194" fmla="*/ 1514481 w 8366380"/>
              <a:gd name="connsiteY6194" fmla="*/ 5426356 h 5643804"/>
              <a:gd name="connsiteX6195" fmla="*/ 1534249 w 8366380"/>
              <a:gd name="connsiteY6195" fmla="*/ 5446125 h 5643804"/>
              <a:gd name="connsiteX6196" fmla="*/ 1341222 w 8366380"/>
              <a:gd name="connsiteY6196" fmla="*/ 5446125 h 5643804"/>
              <a:gd name="connsiteX6197" fmla="*/ 1360990 w 8366380"/>
              <a:gd name="connsiteY6197" fmla="*/ 5426356 h 5643804"/>
              <a:gd name="connsiteX6198" fmla="*/ 1341222 w 8366380"/>
              <a:gd name="connsiteY6198" fmla="*/ 5406588 h 5643804"/>
              <a:gd name="connsiteX6199" fmla="*/ 1321453 w 8366380"/>
              <a:gd name="connsiteY6199" fmla="*/ 5426356 h 5643804"/>
              <a:gd name="connsiteX6200" fmla="*/ 1341222 w 8366380"/>
              <a:gd name="connsiteY6200" fmla="*/ 5446125 h 5643804"/>
              <a:gd name="connsiteX6201" fmla="*/ 1148193 w 8366380"/>
              <a:gd name="connsiteY6201" fmla="*/ 5446125 h 5643804"/>
              <a:gd name="connsiteX6202" fmla="*/ 1167962 w 8366380"/>
              <a:gd name="connsiteY6202" fmla="*/ 5426356 h 5643804"/>
              <a:gd name="connsiteX6203" fmla="*/ 1148193 w 8366380"/>
              <a:gd name="connsiteY6203" fmla="*/ 5406588 h 5643804"/>
              <a:gd name="connsiteX6204" fmla="*/ 1128425 w 8366380"/>
              <a:gd name="connsiteY6204" fmla="*/ 5426356 h 5643804"/>
              <a:gd name="connsiteX6205" fmla="*/ 1148193 w 8366380"/>
              <a:gd name="connsiteY6205" fmla="*/ 5446125 h 5643804"/>
              <a:gd name="connsiteX6206" fmla="*/ 955166 w 8366380"/>
              <a:gd name="connsiteY6206" fmla="*/ 5446125 h 5643804"/>
              <a:gd name="connsiteX6207" fmla="*/ 974934 w 8366380"/>
              <a:gd name="connsiteY6207" fmla="*/ 5426356 h 5643804"/>
              <a:gd name="connsiteX6208" fmla="*/ 955166 w 8366380"/>
              <a:gd name="connsiteY6208" fmla="*/ 5406588 h 5643804"/>
              <a:gd name="connsiteX6209" fmla="*/ 935398 w 8366380"/>
              <a:gd name="connsiteY6209" fmla="*/ 5426356 h 5643804"/>
              <a:gd name="connsiteX6210" fmla="*/ 955166 w 8366380"/>
              <a:gd name="connsiteY6210" fmla="*/ 5446125 h 5643804"/>
              <a:gd name="connsiteX6211" fmla="*/ 762138 w 8366380"/>
              <a:gd name="connsiteY6211" fmla="*/ 5446125 h 5643804"/>
              <a:gd name="connsiteX6212" fmla="*/ 781907 w 8366380"/>
              <a:gd name="connsiteY6212" fmla="*/ 5426356 h 5643804"/>
              <a:gd name="connsiteX6213" fmla="*/ 762138 w 8366380"/>
              <a:gd name="connsiteY6213" fmla="*/ 5406588 h 5643804"/>
              <a:gd name="connsiteX6214" fmla="*/ 742370 w 8366380"/>
              <a:gd name="connsiteY6214" fmla="*/ 5426356 h 5643804"/>
              <a:gd name="connsiteX6215" fmla="*/ 762138 w 8366380"/>
              <a:gd name="connsiteY6215" fmla="*/ 5446125 h 5643804"/>
              <a:gd name="connsiteX6216" fmla="*/ 569111 w 8366380"/>
              <a:gd name="connsiteY6216" fmla="*/ 5446125 h 5643804"/>
              <a:gd name="connsiteX6217" fmla="*/ 588879 w 8366380"/>
              <a:gd name="connsiteY6217" fmla="*/ 5426356 h 5643804"/>
              <a:gd name="connsiteX6218" fmla="*/ 569111 w 8366380"/>
              <a:gd name="connsiteY6218" fmla="*/ 5406588 h 5643804"/>
              <a:gd name="connsiteX6219" fmla="*/ 549343 w 8366380"/>
              <a:gd name="connsiteY6219" fmla="*/ 5426356 h 5643804"/>
              <a:gd name="connsiteX6220" fmla="*/ 569111 w 8366380"/>
              <a:gd name="connsiteY6220" fmla="*/ 5446125 h 5643804"/>
              <a:gd name="connsiteX6221" fmla="*/ 376082 w 8366380"/>
              <a:gd name="connsiteY6221" fmla="*/ 5446125 h 5643804"/>
              <a:gd name="connsiteX6222" fmla="*/ 395851 w 8366380"/>
              <a:gd name="connsiteY6222" fmla="*/ 5426356 h 5643804"/>
              <a:gd name="connsiteX6223" fmla="*/ 376082 w 8366380"/>
              <a:gd name="connsiteY6223" fmla="*/ 5406588 h 5643804"/>
              <a:gd name="connsiteX6224" fmla="*/ 356314 w 8366380"/>
              <a:gd name="connsiteY6224" fmla="*/ 5426356 h 5643804"/>
              <a:gd name="connsiteX6225" fmla="*/ 376082 w 8366380"/>
              <a:gd name="connsiteY6225" fmla="*/ 5446125 h 5643804"/>
              <a:gd name="connsiteX6226" fmla="*/ 183055 w 8366380"/>
              <a:gd name="connsiteY6226" fmla="*/ 5446125 h 5643804"/>
              <a:gd name="connsiteX6227" fmla="*/ 202823 w 8366380"/>
              <a:gd name="connsiteY6227" fmla="*/ 5426356 h 5643804"/>
              <a:gd name="connsiteX6228" fmla="*/ 183055 w 8366380"/>
              <a:gd name="connsiteY6228" fmla="*/ 5406588 h 5643804"/>
              <a:gd name="connsiteX6229" fmla="*/ 163287 w 8366380"/>
              <a:gd name="connsiteY6229" fmla="*/ 5426356 h 5643804"/>
              <a:gd name="connsiteX6230" fmla="*/ 183055 w 8366380"/>
              <a:gd name="connsiteY6230" fmla="*/ 5446125 h 5643804"/>
              <a:gd name="connsiteX6231" fmla="*/ 8156338 w 8366380"/>
              <a:gd name="connsiteY6231" fmla="*/ 5643804 h 5643804"/>
              <a:gd name="connsiteX6232" fmla="*/ 8176107 w 8366380"/>
              <a:gd name="connsiteY6232" fmla="*/ 5624035 h 5643804"/>
              <a:gd name="connsiteX6233" fmla="*/ 8156338 w 8366380"/>
              <a:gd name="connsiteY6233" fmla="*/ 5604267 h 5643804"/>
              <a:gd name="connsiteX6234" fmla="*/ 8136570 w 8366380"/>
              <a:gd name="connsiteY6234" fmla="*/ 5624035 h 5643804"/>
              <a:gd name="connsiteX6235" fmla="*/ 8156338 w 8366380"/>
              <a:gd name="connsiteY6235" fmla="*/ 5643804 h 5643804"/>
              <a:gd name="connsiteX6236" fmla="*/ 7963311 w 8366380"/>
              <a:gd name="connsiteY6236" fmla="*/ 5643804 h 5643804"/>
              <a:gd name="connsiteX6237" fmla="*/ 7983079 w 8366380"/>
              <a:gd name="connsiteY6237" fmla="*/ 5624035 h 5643804"/>
              <a:gd name="connsiteX6238" fmla="*/ 7963311 w 8366380"/>
              <a:gd name="connsiteY6238" fmla="*/ 5604267 h 5643804"/>
              <a:gd name="connsiteX6239" fmla="*/ 7943543 w 8366380"/>
              <a:gd name="connsiteY6239" fmla="*/ 5624035 h 5643804"/>
              <a:gd name="connsiteX6240" fmla="*/ 7963311 w 8366380"/>
              <a:gd name="connsiteY6240" fmla="*/ 5643804 h 5643804"/>
              <a:gd name="connsiteX6241" fmla="*/ 7770283 w 8366380"/>
              <a:gd name="connsiteY6241" fmla="*/ 5643804 h 5643804"/>
              <a:gd name="connsiteX6242" fmla="*/ 7790052 w 8366380"/>
              <a:gd name="connsiteY6242" fmla="*/ 5624035 h 5643804"/>
              <a:gd name="connsiteX6243" fmla="*/ 7770283 w 8366380"/>
              <a:gd name="connsiteY6243" fmla="*/ 5604267 h 5643804"/>
              <a:gd name="connsiteX6244" fmla="*/ 7750515 w 8366380"/>
              <a:gd name="connsiteY6244" fmla="*/ 5624035 h 5643804"/>
              <a:gd name="connsiteX6245" fmla="*/ 7770283 w 8366380"/>
              <a:gd name="connsiteY6245" fmla="*/ 5643804 h 5643804"/>
              <a:gd name="connsiteX6246" fmla="*/ 7577256 w 8366380"/>
              <a:gd name="connsiteY6246" fmla="*/ 5643804 h 5643804"/>
              <a:gd name="connsiteX6247" fmla="*/ 7597024 w 8366380"/>
              <a:gd name="connsiteY6247" fmla="*/ 5624035 h 5643804"/>
              <a:gd name="connsiteX6248" fmla="*/ 7577256 w 8366380"/>
              <a:gd name="connsiteY6248" fmla="*/ 5604267 h 5643804"/>
              <a:gd name="connsiteX6249" fmla="*/ 7557488 w 8366380"/>
              <a:gd name="connsiteY6249" fmla="*/ 5624035 h 5643804"/>
              <a:gd name="connsiteX6250" fmla="*/ 7577256 w 8366380"/>
              <a:gd name="connsiteY6250" fmla="*/ 5643804 h 5643804"/>
              <a:gd name="connsiteX6251" fmla="*/ 7384228 w 8366380"/>
              <a:gd name="connsiteY6251" fmla="*/ 5643804 h 5643804"/>
              <a:gd name="connsiteX6252" fmla="*/ 7403996 w 8366380"/>
              <a:gd name="connsiteY6252" fmla="*/ 5624035 h 5643804"/>
              <a:gd name="connsiteX6253" fmla="*/ 7384228 w 8366380"/>
              <a:gd name="connsiteY6253" fmla="*/ 5604267 h 5643804"/>
              <a:gd name="connsiteX6254" fmla="*/ 7364459 w 8366380"/>
              <a:gd name="connsiteY6254" fmla="*/ 5624035 h 5643804"/>
              <a:gd name="connsiteX6255" fmla="*/ 7384228 w 8366380"/>
              <a:gd name="connsiteY6255" fmla="*/ 5643804 h 5643804"/>
              <a:gd name="connsiteX6256" fmla="*/ 7191200 w 8366380"/>
              <a:gd name="connsiteY6256" fmla="*/ 5643804 h 5643804"/>
              <a:gd name="connsiteX6257" fmla="*/ 7210968 w 8366380"/>
              <a:gd name="connsiteY6257" fmla="*/ 5624035 h 5643804"/>
              <a:gd name="connsiteX6258" fmla="*/ 7191200 w 8366380"/>
              <a:gd name="connsiteY6258" fmla="*/ 5604267 h 5643804"/>
              <a:gd name="connsiteX6259" fmla="*/ 7171432 w 8366380"/>
              <a:gd name="connsiteY6259" fmla="*/ 5624035 h 5643804"/>
              <a:gd name="connsiteX6260" fmla="*/ 7191200 w 8366380"/>
              <a:gd name="connsiteY6260" fmla="*/ 5643804 h 5643804"/>
              <a:gd name="connsiteX6261" fmla="*/ 6998173 w 8366380"/>
              <a:gd name="connsiteY6261" fmla="*/ 5643804 h 5643804"/>
              <a:gd name="connsiteX6262" fmla="*/ 7017941 w 8366380"/>
              <a:gd name="connsiteY6262" fmla="*/ 5624035 h 5643804"/>
              <a:gd name="connsiteX6263" fmla="*/ 6998173 w 8366380"/>
              <a:gd name="connsiteY6263" fmla="*/ 5604267 h 5643804"/>
              <a:gd name="connsiteX6264" fmla="*/ 6978404 w 8366380"/>
              <a:gd name="connsiteY6264" fmla="*/ 5624035 h 5643804"/>
              <a:gd name="connsiteX6265" fmla="*/ 6998173 w 8366380"/>
              <a:gd name="connsiteY6265" fmla="*/ 5643804 h 5643804"/>
              <a:gd name="connsiteX6266" fmla="*/ 6805144 w 8366380"/>
              <a:gd name="connsiteY6266" fmla="*/ 5643804 h 5643804"/>
              <a:gd name="connsiteX6267" fmla="*/ 6824913 w 8366380"/>
              <a:gd name="connsiteY6267" fmla="*/ 5624035 h 5643804"/>
              <a:gd name="connsiteX6268" fmla="*/ 6805144 w 8366380"/>
              <a:gd name="connsiteY6268" fmla="*/ 5604267 h 5643804"/>
              <a:gd name="connsiteX6269" fmla="*/ 6785376 w 8366380"/>
              <a:gd name="connsiteY6269" fmla="*/ 5624035 h 5643804"/>
              <a:gd name="connsiteX6270" fmla="*/ 6805144 w 8366380"/>
              <a:gd name="connsiteY6270" fmla="*/ 5643804 h 5643804"/>
              <a:gd name="connsiteX6271" fmla="*/ 6612117 w 8366380"/>
              <a:gd name="connsiteY6271" fmla="*/ 5643804 h 5643804"/>
              <a:gd name="connsiteX6272" fmla="*/ 6631885 w 8366380"/>
              <a:gd name="connsiteY6272" fmla="*/ 5624035 h 5643804"/>
              <a:gd name="connsiteX6273" fmla="*/ 6612117 w 8366380"/>
              <a:gd name="connsiteY6273" fmla="*/ 5604267 h 5643804"/>
              <a:gd name="connsiteX6274" fmla="*/ 6592348 w 8366380"/>
              <a:gd name="connsiteY6274" fmla="*/ 5624035 h 5643804"/>
              <a:gd name="connsiteX6275" fmla="*/ 6612117 w 8366380"/>
              <a:gd name="connsiteY6275" fmla="*/ 5643804 h 5643804"/>
              <a:gd name="connsiteX6276" fmla="*/ 6403778 w 8366380"/>
              <a:gd name="connsiteY6276" fmla="*/ 5643804 h 5643804"/>
              <a:gd name="connsiteX6277" fmla="*/ 6423546 w 8366380"/>
              <a:gd name="connsiteY6277" fmla="*/ 5624035 h 5643804"/>
              <a:gd name="connsiteX6278" fmla="*/ 6403778 w 8366380"/>
              <a:gd name="connsiteY6278" fmla="*/ 5604267 h 5643804"/>
              <a:gd name="connsiteX6279" fmla="*/ 6384009 w 8366380"/>
              <a:gd name="connsiteY6279" fmla="*/ 5624035 h 5643804"/>
              <a:gd name="connsiteX6280" fmla="*/ 6403778 w 8366380"/>
              <a:gd name="connsiteY6280" fmla="*/ 5643804 h 5643804"/>
              <a:gd name="connsiteX6281" fmla="*/ 6210750 w 8366380"/>
              <a:gd name="connsiteY6281" fmla="*/ 5643804 h 5643804"/>
              <a:gd name="connsiteX6282" fmla="*/ 6230519 w 8366380"/>
              <a:gd name="connsiteY6282" fmla="*/ 5624035 h 5643804"/>
              <a:gd name="connsiteX6283" fmla="*/ 6210750 w 8366380"/>
              <a:gd name="connsiteY6283" fmla="*/ 5604267 h 5643804"/>
              <a:gd name="connsiteX6284" fmla="*/ 6190982 w 8366380"/>
              <a:gd name="connsiteY6284" fmla="*/ 5624035 h 5643804"/>
              <a:gd name="connsiteX6285" fmla="*/ 6210750 w 8366380"/>
              <a:gd name="connsiteY6285" fmla="*/ 5643804 h 5643804"/>
              <a:gd name="connsiteX6286" fmla="*/ 6017723 w 8366380"/>
              <a:gd name="connsiteY6286" fmla="*/ 5643804 h 5643804"/>
              <a:gd name="connsiteX6287" fmla="*/ 6037491 w 8366380"/>
              <a:gd name="connsiteY6287" fmla="*/ 5624035 h 5643804"/>
              <a:gd name="connsiteX6288" fmla="*/ 6017723 w 8366380"/>
              <a:gd name="connsiteY6288" fmla="*/ 5604267 h 5643804"/>
              <a:gd name="connsiteX6289" fmla="*/ 5997954 w 8366380"/>
              <a:gd name="connsiteY6289" fmla="*/ 5624035 h 5643804"/>
              <a:gd name="connsiteX6290" fmla="*/ 6017723 w 8366380"/>
              <a:gd name="connsiteY6290" fmla="*/ 5643804 h 5643804"/>
              <a:gd name="connsiteX6291" fmla="*/ 5824694 w 8366380"/>
              <a:gd name="connsiteY6291" fmla="*/ 5643804 h 5643804"/>
              <a:gd name="connsiteX6292" fmla="*/ 5844463 w 8366380"/>
              <a:gd name="connsiteY6292" fmla="*/ 5624035 h 5643804"/>
              <a:gd name="connsiteX6293" fmla="*/ 5824694 w 8366380"/>
              <a:gd name="connsiteY6293" fmla="*/ 5604267 h 5643804"/>
              <a:gd name="connsiteX6294" fmla="*/ 5804926 w 8366380"/>
              <a:gd name="connsiteY6294" fmla="*/ 5624035 h 5643804"/>
              <a:gd name="connsiteX6295" fmla="*/ 5824694 w 8366380"/>
              <a:gd name="connsiteY6295" fmla="*/ 5643804 h 5643804"/>
              <a:gd name="connsiteX6296" fmla="*/ 5631667 w 8366380"/>
              <a:gd name="connsiteY6296" fmla="*/ 5643804 h 5643804"/>
              <a:gd name="connsiteX6297" fmla="*/ 5651435 w 8366380"/>
              <a:gd name="connsiteY6297" fmla="*/ 5624035 h 5643804"/>
              <a:gd name="connsiteX6298" fmla="*/ 5631667 w 8366380"/>
              <a:gd name="connsiteY6298" fmla="*/ 5604267 h 5643804"/>
              <a:gd name="connsiteX6299" fmla="*/ 5611899 w 8366380"/>
              <a:gd name="connsiteY6299" fmla="*/ 5624035 h 5643804"/>
              <a:gd name="connsiteX6300" fmla="*/ 5631667 w 8366380"/>
              <a:gd name="connsiteY6300" fmla="*/ 5643804 h 5643804"/>
              <a:gd name="connsiteX6301" fmla="*/ 5438639 w 8366380"/>
              <a:gd name="connsiteY6301" fmla="*/ 5643804 h 5643804"/>
              <a:gd name="connsiteX6302" fmla="*/ 5458408 w 8366380"/>
              <a:gd name="connsiteY6302" fmla="*/ 5624035 h 5643804"/>
              <a:gd name="connsiteX6303" fmla="*/ 5438639 w 8366380"/>
              <a:gd name="connsiteY6303" fmla="*/ 5604267 h 5643804"/>
              <a:gd name="connsiteX6304" fmla="*/ 5418871 w 8366380"/>
              <a:gd name="connsiteY6304" fmla="*/ 5624035 h 5643804"/>
              <a:gd name="connsiteX6305" fmla="*/ 5438639 w 8366380"/>
              <a:gd name="connsiteY6305" fmla="*/ 5643804 h 5643804"/>
              <a:gd name="connsiteX6306" fmla="*/ 5245612 w 8366380"/>
              <a:gd name="connsiteY6306" fmla="*/ 5643804 h 5643804"/>
              <a:gd name="connsiteX6307" fmla="*/ 5265380 w 8366380"/>
              <a:gd name="connsiteY6307" fmla="*/ 5624035 h 5643804"/>
              <a:gd name="connsiteX6308" fmla="*/ 5245612 w 8366380"/>
              <a:gd name="connsiteY6308" fmla="*/ 5604267 h 5643804"/>
              <a:gd name="connsiteX6309" fmla="*/ 5225843 w 8366380"/>
              <a:gd name="connsiteY6309" fmla="*/ 5624035 h 5643804"/>
              <a:gd name="connsiteX6310" fmla="*/ 5245612 w 8366380"/>
              <a:gd name="connsiteY6310" fmla="*/ 5643804 h 5643804"/>
              <a:gd name="connsiteX6311" fmla="*/ 5052584 w 8366380"/>
              <a:gd name="connsiteY6311" fmla="*/ 5643804 h 5643804"/>
              <a:gd name="connsiteX6312" fmla="*/ 5072353 w 8366380"/>
              <a:gd name="connsiteY6312" fmla="*/ 5624035 h 5643804"/>
              <a:gd name="connsiteX6313" fmla="*/ 5052584 w 8366380"/>
              <a:gd name="connsiteY6313" fmla="*/ 5604267 h 5643804"/>
              <a:gd name="connsiteX6314" fmla="*/ 5032815 w 8366380"/>
              <a:gd name="connsiteY6314" fmla="*/ 5624035 h 5643804"/>
              <a:gd name="connsiteX6315" fmla="*/ 5052584 w 8366380"/>
              <a:gd name="connsiteY6315" fmla="*/ 5643804 h 5643804"/>
              <a:gd name="connsiteX6316" fmla="*/ 4859557 w 8366380"/>
              <a:gd name="connsiteY6316" fmla="*/ 5643804 h 5643804"/>
              <a:gd name="connsiteX6317" fmla="*/ 4879324 w 8366380"/>
              <a:gd name="connsiteY6317" fmla="*/ 5624035 h 5643804"/>
              <a:gd name="connsiteX6318" fmla="*/ 4859557 w 8366380"/>
              <a:gd name="connsiteY6318" fmla="*/ 5604267 h 5643804"/>
              <a:gd name="connsiteX6319" fmla="*/ 4839789 w 8366380"/>
              <a:gd name="connsiteY6319" fmla="*/ 5624035 h 5643804"/>
              <a:gd name="connsiteX6320" fmla="*/ 4859557 w 8366380"/>
              <a:gd name="connsiteY6320" fmla="*/ 5643804 h 5643804"/>
              <a:gd name="connsiteX6321" fmla="*/ 4666528 w 8366380"/>
              <a:gd name="connsiteY6321" fmla="*/ 5643804 h 5643804"/>
              <a:gd name="connsiteX6322" fmla="*/ 4686297 w 8366380"/>
              <a:gd name="connsiteY6322" fmla="*/ 5624035 h 5643804"/>
              <a:gd name="connsiteX6323" fmla="*/ 4666528 w 8366380"/>
              <a:gd name="connsiteY6323" fmla="*/ 5604267 h 5643804"/>
              <a:gd name="connsiteX6324" fmla="*/ 4646761 w 8366380"/>
              <a:gd name="connsiteY6324" fmla="*/ 5624035 h 5643804"/>
              <a:gd name="connsiteX6325" fmla="*/ 4666528 w 8366380"/>
              <a:gd name="connsiteY6325" fmla="*/ 5643804 h 5643804"/>
              <a:gd name="connsiteX6326" fmla="*/ 4473501 w 8366380"/>
              <a:gd name="connsiteY6326" fmla="*/ 5643804 h 5643804"/>
              <a:gd name="connsiteX6327" fmla="*/ 4493269 w 8366380"/>
              <a:gd name="connsiteY6327" fmla="*/ 5624035 h 5643804"/>
              <a:gd name="connsiteX6328" fmla="*/ 4473501 w 8366380"/>
              <a:gd name="connsiteY6328" fmla="*/ 5604267 h 5643804"/>
              <a:gd name="connsiteX6329" fmla="*/ 4453732 w 8366380"/>
              <a:gd name="connsiteY6329" fmla="*/ 5624035 h 5643804"/>
              <a:gd name="connsiteX6330" fmla="*/ 4473501 w 8366380"/>
              <a:gd name="connsiteY6330" fmla="*/ 5643804 h 5643804"/>
              <a:gd name="connsiteX6331" fmla="*/ 4280474 w 8366380"/>
              <a:gd name="connsiteY6331" fmla="*/ 5643804 h 5643804"/>
              <a:gd name="connsiteX6332" fmla="*/ 4300242 w 8366380"/>
              <a:gd name="connsiteY6332" fmla="*/ 5624035 h 5643804"/>
              <a:gd name="connsiteX6333" fmla="*/ 4280474 w 8366380"/>
              <a:gd name="connsiteY6333" fmla="*/ 5604267 h 5643804"/>
              <a:gd name="connsiteX6334" fmla="*/ 4260705 w 8366380"/>
              <a:gd name="connsiteY6334" fmla="*/ 5624035 h 5643804"/>
              <a:gd name="connsiteX6335" fmla="*/ 4280474 w 8366380"/>
              <a:gd name="connsiteY6335" fmla="*/ 5643804 h 5643804"/>
              <a:gd name="connsiteX6336" fmla="*/ 4058922 w 8366380"/>
              <a:gd name="connsiteY6336" fmla="*/ 5643804 h 5643804"/>
              <a:gd name="connsiteX6337" fmla="*/ 4078690 w 8366380"/>
              <a:gd name="connsiteY6337" fmla="*/ 5624035 h 5643804"/>
              <a:gd name="connsiteX6338" fmla="*/ 4058922 w 8366380"/>
              <a:gd name="connsiteY6338" fmla="*/ 5604267 h 5643804"/>
              <a:gd name="connsiteX6339" fmla="*/ 4039153 w 8366380"/>
              <a:gd name="connsiteY6339" fmla="*/ 5624035 h 5643804"/>
              <a:gd name="connsiteX6340" fmla="*/ 4058922 w 8366380"/>
              <a:gd name="connsiteY6340" fmla="*/ 5643804 h 5643804"/>
              <a:gd name="connsiteX6341" fmla="*/ 3865894 w 8366380"/>
              <a:gd name="connsiteY6341" fmla="*/ 5643804 h 5643804"/>
              <a:gd name="connsiteX6342" fmla="*/ 3885662 w 8366380"/>
              <a:gd name="connsiteY6342" fmla="*/ 5624035 h 5643804"/>
              <a:gd name="connsiteX6343" fmla="*/ 3865894 w 8366380"/>
              <a:gd name="connsiteY6343" fmla="*/ 5604267 h 5643804"/>
              <a:gd name="connsiteX6344" fmla="*/ 3846126 w 8366380"/>
              <a:gd name="connsiteY6344" fmla="*/ 5624035 h 5643804"/>
              <a:gd name="connsiteX6345" fmla="*/ 3865894 w 8366380"/>
              <a:gd name="connsiteY6345" fmla="*/ 5643804 h 5643804"/>
              <a:gd name="connsiteX6346" fmla="*/ 3672866 w 8366380"/>
              <a:gd name="connsiteY6346" fmla="*/ 5643804 h 5643804"/>
              <a:gd name="connsiteX6347" fmla="*/ 3692634 w 8366380"/>
              <a:gd name="connsiteY6347" fmla="*/ 5624035 h 5643804"/>
              <a:gd name="connsiteX6348" fmla="*/ 3672866 w 8366380"/>
              <a:gd name="connsiteY6348" fmla="*/ 5604267 h 5643804"/>
              <a:gd name="connsiteX6349" fmla="*/ 3653098 w 8366380"/>
              <a:gd name="connsiteY6349" fmla="*/ 5624035 h 5643804"/>
              <a:gd name="connsiteX6350" fmla="*/ 3672866 w 8366380"/>
              <a:gd name="connsiteY6350" fmla="*/ 5643804 h 5643804"/>
              <a:gd name="connsiteX6351" fmla="*/ 3479838 w 8366380"/>
              <a:gd name="connsiteY6351" fmla="*/ 5643804 h 5643804"/>
              <a:gd name="connsiteX6352" fmla="*/ 3499606 w 8366380"/>
              <a:gd name="connsiteY6352" fmla="*/ 5624035 h 5643804"/>
              <a:gd name="connsiteX6353" fmla="*/ 3479838 w 8366380"/>
              <a:gd name="connsiteY6353" fmla="*/ 5604267 h 5643804"/>
              <a:gd name="connsiteX6354" fmla="*/ 3460069 w 8366380"/>
              <a:gd name="connsiteY6354" fmla="*/ 5624035 h 5643804"/>
              <a:gd name="connsiteX6355" fmla="*/ 3479838 w 8366380"/>
              <a:gd name="connsiteY6355" fmla="*/ 5643804 h 5643804"/>
              <a:gd name="connsiteX6356" fmla="*/ 3286810 w 8366380"/>
              <a:gd name="connsiteY6356" fmla="*/ 5643804 h 5643804"/>
              <a:gd name="connsiteX6357" fmla="*/ 3306579 w 8366380"/>
              <a:gd name="connsiteY6357" fmla="*/ 5624035 h 5643804"/>
              <a:gd name="connsiteX6358" fmla="*/ 3286810 w 8366380"/>
              <a:gd name="connsiteY6358" fmla="*/ 5604267 h 5643804"/>
              <a:gd name="connsiteX6359" fmla="*/ 3267042 w 8366380"/>
              <a:gd name="connsiteY6359" fmla="*/ 5624035 h 5643804"/>
              <a:gd name="connsiteX6360" fmla="*/ 3286810 w 8366380"/>
              <a:gd name="connsiteY6360" fmla="*/ 5643804 h 5643804"/>
              <a:gd name="connsiteX6361" fmla="*/ 3093783 w 8366380"/>
              <a:gd name="connsiteY6361" fmla="*/ 5643804 h 5643804"/>
              <a:gd name="connsiteX6362" fmla="*/ 3113551 w 8366380"/>
              <a:gd name="connsiteY6362" fmla="*/ 5624035 h 5643804"/>
              <a:gd name="connsiteX6363" fmla="*/ 3093783 w 8366380"/>
              <a:gd name="connsiteY6363" fmla="*/ 5604267 h 5643804"/>
              <a:gd name="connsiteX6364" fmla="*/ 3074014 w 8366380"/>
              <a:gd name="connsiteY6364" fmla="*/ 5624035 h 5643804"/>
              <a:gd name="connsiteX6365" fmla="*/ 3093783 w 8366380"/>
              <a:gd name="connsiteY6365" fmla="*/ 5643804 h 5643804"/>
              <a:gd name="connsiteX6366" fmla="*/ 2900755 w 8366380"/>
              <a:gd name="connsiteY6366" fmla="*/ 5643804 h 5643804"/>
              <a:gd name="connsiteX6367" fmla="*/ 2920524 w 8366380"/>
              <a:gd name="connsiteY6367" fmla="*/ 5624035 h 5643804"/>
              <a:gd name="connsiteX6368" fmla="*/ 2900755 w 8366380"/>
              <a:gd name="connsiteY6368" fmla="*/ 5604267 h 5643804"/>
              <a:gd name="connsiteX6369" fmla="*/ 2880987 w 8366380"/>
              <a:gd name="connsiteY6369" fmla="*/ 5624035 h 5643804"/>
              <a:gd name="connsiteX6370" fmla="*/ 2900755 w 8366380"/>
              <a:gd name="connsiteY6370" fmla="*/ 5643804 h 5643804"/>
              <a:gd name="connsiteX6371" fmla="*/ 2707727 w 8366380"/>
              <a:gd name="connsiteY6371" fmla="*/ 5643804 h 5643804"/>
              <a:gd name="connsiteX6372" fmla="*/ 2727495 w 8366380"/>
              <a:gd name="connsiteY6372" fmla="*/ 5624035 h 5643804"/>
              <a:gd name="connsiteX6373" fmla="*/ 2707727 w 8366380"/>
              <a:gd name="connsiteY6373" fmla="*/ 5604267 h 5643804"/>
              <a:gd name="connsiteX6374" fmla="*/ 2687958 w 8366380"/>
              <a:gd name="connsiteY6374" fmla="*/ 5624035 h 5643804"/>
              <a:gd name="connsiteX6375" fmla="*/ 2707727 w 8366380"/>
              <a:gd name="connsiteY6375" fmla="*/ 5643804 h 5643804"/>
              <a:gd name="connsiteX6376" fmla="*/ 2514699 w 8366380"/>
              <a:gd name="connsiteY6376" fmla="*/ 5643804 h 5643804"/>
              <a:gd name="connsiteX6377" fmla="*/ 2534468 w 8366380"/>
              <a:gd name="connsiteY6377" fmla="*/ 5624035 h 5643804"/>
              <a:gd name="connsiteX6378" fmla="*/ 2514699 w 8366380"/>
              <a:gd name="connsiteY6378" fmla="*/ 5604267 h 5643804"/>
              <a:gd name="connsiteX6379" fmla="*/ 2494931 w 8366380"/>
              <a:gd name="connsiteY6379" fmla="*/ 5624035 h 5643804"/>
              <a:gd name="connsiteX6380" fmla="*/ 2514699 w 8366380"/>
              <a:gd name="connsiteY6380" fmla="*/ 5643804 h 5643804"/>
              <a:gd name="connsiteX6381" fmla="*/ 2321672 w 8366380"/>
              <a:gd name="connsiteY6381" fmla="*/ 5643804 h 5643804"/>
              <a:gd name="connsiteX6382" fmla="*/ 2341440 w 8366380"/>
              <a:gd name="connsiteY6382" fmla="*/ 5624035 h 5643804"/>
              <a:gd name="connsiteX6383" fmla="*/ 2321672 w 8366380"/>
              <a:gd name="connsiteY6383" fmla="*/ 5604267 h 5643804"/>
              <a:gd name="connsiteX6384" fmla="*/ 2301903 w 8366380"/>
              <a:gd name="connsiteY6384" fmla="*/ 5624035 h 5643804"/>
              <a:gd name="connsiteX6385" fmla="*/ 2321672 w 8366380"/>
              <a:gd name="connsiteY6385" fmla="*/ 5643804 h 5643804"/>
              <a:gd name="connsiteX6386" fmla="*/ 2128643 w 8366380"/>
              <a:gd name="connsiteY6386" fmla="*/ 5643804 h 5643804"/>
              <a:gd name="connsiteX6387" fmla="*/ 2148412 w 8366380"/>
              <a:gd name="connsiteY6387" fmla="*/ 5624035 h 5643804"/>
              <a:gd name="connsiteX6388" fmla="*/ 2128643 w 8366380"/>
              <a:gd name="connsiteY6388" fmla="*/ 5604267 h 5643804"/>
              <a:gd name="connsiteX6389" fmla="*/ 2108875 w 8366380"/>
              <a:gd name="connsiteY6389" fmla="*/ 5624035 h 5643804"/>
              <a:gd name="connsiteX6390" fmla="*/ 2128643 w 8366380"/>
              <a:gd name="connsiteY6390" fmla="*/ 5643804 h 5643804"/>
              <a:gd name="connsiteX6391" fmla="*/ 1935616 w 8366380"/>
              <a:gd name="connsiteY6391" fmla="*/ 5643804 h 5643804"/>
              <a:gd name="connsiteX6392" fmla="*/ 1955384 w 8366380"/>
              <a:gd name="connsiteY6392" fmla="*/ 5624035 h 5643804"/>
              <a:gd name="connsiteX6393" fmla="*/ 1935616 w 8366380"/>
              <a:gd name="connsiteY6393" fmla="*/ 5604267 h 5643804"/>
              <a:gd name="connsiteX6394" fmla="*/ 1915848 w 8366380"/>
              <a:gd name="connsiteY6394" fmla="*/ 5624035 h 5643804"/>
              <a:gd name="connsiteX6395" fmla="*/ 1935616 w 8366380"/>
              <a:gd name="connsiteY6395" fmla="*/ 5643804 h 5643804"/>
              <a:gd name="connsiteX6396" fmla="*/ 1727277 w 8366380"/>
              <a:gd name="connsiteY6396" fmla="*/ 5643804 h 5643804"/>
              <a:gd name="connsiteX6397" fmla="*/ 1747045 w 8366380"/>
              <a:gd name="connsiteY6397" fmla="*/ 5624035 h 5643804"/>
              <a:gd name="connsiteX6398" fmla="*/ 1727277 w 8366380"/>
              <a:gd name="connsiteY6398" fmla="*/ 5604267 h 5643804"/>
              <a:gd name="connsiteX6399" fmla="*/ 1707508 w 8366380"/>
              <a:gd name="connsiteY6399" fmla="*/ 5624035 h 5643804"/>
              <a:gd name="connsiteX6400" fmla="*/ 1727277 w 8366380"/>
              <a:gd name="connsiteY6400" fmla="*/ 5643804 h 5643804"/>
              <a:gd name="connsiteX6401" fmla="*/ 1534249 w 8366380"/>
              <a:gd name="connsiteY6401" fmla="*/ 5643804 h 5643804"/>
              <a:gd name="connsiteX6402" fmla="*/ 1554018 w 8366380"/>
              <a:gd name="connsiteY6402" fmla="*/ 5624035 h 5643804"/>
              <a:gd name="connsiteX6403" fmla="*/ 1534249 w 8366380"/>
              <a:gd name="connsiteY6403" fmla="*/ 5604267 h 5643804"/>
              <a:gd name="connsiteX6404" fmla="*/ 1514481 w 8366380"/>
              <a:gd name="connsiteY6404" fmla="*/ 5624035 h 5643804"/>
              <a:gd name="connsiteX6405" fmla="*/ 1534249 w 8366380"/>
              <a:gd name="connsiteY6405" fmla="*/ 5643804 h 5643804"/>
              <a:gd name="connsiteX6406" fmla="*/ 1341222 w 8366380"/>
              <a:gd name="connsiteY6406" fmla="*/ 5643804 h 5643804"/>
              <a:gd name="connsiteX6407" fmla="*/ 1360990 w 8366380"/>
              <a:gd name="connsiteY6407" fmla="*/ 5624035 h 5643804"/>
              <a:gd name="connsiteX6408" fmla="*/ 1341222 w 8366380"/>
              <a:gd name="connsiteY6408" fmla="*/ 5604267 h 5643804"/>
              <a:gd name="connsiteX6409" fmla="*/ 1321453 w 8366380"/>
              <a:gd name="connsiteY6409" fmla="*/ 5624035 h 5643804"/>
              <a:gd name="connsiteX6410" fmla="*/ 1341222 w 8366380"/>
              <a:gd name="connsiteY6410" fmla="*/ 5643804 h 5643804"/>
              <a:gd name="connsiteX6411" fmla="*/ 1148193 w 8366380"/>
              <a:gd name="connsiteY6411" fmla="*/ 5643804 h 5643804"/>
              <a:gd name="connsiteX6412" fmla="*/ 1167962 w 8366380"/>
              <a:gd name="connsiteY6412" fmla="*/ 5624035 h 5643804"/>
              <a:gd name="connsiteX6413" fmla="*/ 1148193 w 8366380"/>
              <a:gd name="connsiteY6413" fmla="*/ 5604267 h 5643804"/>
              <a:gd name="connsiteX6414" fmla="*/ 1128425 w 8366380"/>
              <a:gd name="connsiteY6414" fmla="*/ 5624035 h 5643804"/>
              <a:gd name="connsiteX6415" fmla="*/ 1148193 w 8366380"/>
              <a:gd name="connsiteY6415" fmla="*/ 5643804 h 5643804"/>
              <a:gd name="connsiteX6416" fmla="*/ 955166 w 8366380"/>
              <a:gd name="connsiteY6416" fmla="*/ 5643804 h 5643804"/>
              <a:gd name="connsiteX6417" fmla="*/ 974934 w 8366380"/>
              <a:gd name="connsiteY6417" fmla="*/ 5624035 h 5643804"/>
              <a:gd name="connsiteX6418" fmla="*/ 955166 w 8366380"/>
              <a:gd name="connsiteY6418" fmla="*/ 5604267 h 5643804"/>
              <a:gd name="connsiteX6419" fmla="*/ 935398 w 8366380"/>
              <a:gd name="connsiteY6419" fmla="*/ 5624035 h 5643804"/>
              <a:gd name="connsiteX6420" fmla="*/ 955166 w 8366380"/>
              <a:gd name="connsiteY6420" fmla="*/ 5643804 h 5643804"/>
              <a:gd name="connsiteX6421" fmla="*/ 762138 w 8366380"/>
              <a:gd name="connsiteY6421" fmla="*/ 5643804 h 5643804"/>
              <a:gd name="connsiteX6422" fmla="*/ 781907 w 8366380"/>
              <a:gd name="connsiteY6422" fmla="*/ 5624035 h 5643804"/>
              <a:gd name="connsiteX6423" fmla="*/ 762138 w 8366380"/>
              <a:gd name="connsiteY6423" fmla="*/ 5604267 h 5643804"/>
              <a:gd name="connsiteX6424" fmla="*/ 742370 w 8366380"/>
              <a:gd name="connsiteY6424" fmla="*/ 5624035 h 5643804"/>
              <a:gd name="connsiteX6425" fmla="*/ 762138 w 8366380"/>
              <a:gd name="connsiteY6425" fmla="*/ 5643804 h 5643804"/>
              <a:gd name="connsiteX6426" fmla="*/ 569111 w 8366380"/>
              <a:gd name="connsiteY6426" fmla="*/ 5643804 h 5643804"/>
              <a:gd name="connsiteX6427" fmla="*/ 588879 w 8366380"/>
              <a:gd name="connsiteY6427" fmla="*/ 5624035 h 5643804"/>
              <a:gd name="connsiteX6428" fmla="*/ 569111 w 8366380"/>
              <a:gd name="connsiteY6428" fmla="*/ 5604267 h 5643804"/>
              <a:gd name="connsiteX6429" fmla="*/ 549343 w 8366380"/>
              <a:gd name="connsiteY6429" fmla="*/ 5624035 h 5643804"/>
              <a:gd name="connsiteX6430" fmla="*/ 569111 w 8366380"/>
              <a:gd name="connsiteY6430" fmla="*/ 5643804 h 5643804"/>
              <a:gd name="connsiteX6431" fmla="*/ 376082 w 8366380"/>
              <a:gd name="connsiteY6431" fmla="*/ 5643804 h 5643804"/>
              <a:gd name="connsiteX6432" fmla="*/ 395851 w 8366380"/>
              <a:gd name="connsiteY6432" fmla="*/ 5624035 h 5643804"/>
              <a:gd name="connsiteX6433" fmla="*/ 376082 w 8366380"/>
              <a:gd name="connsiteY6433" fmla="*/ 5604267 h 5643804"/>
              <a:gd name="connsiteX6434" fmla="*/ 356314 w 8366380"/>
              <a:gd name="connsiteY6434" fmla="*/ 5624035 h 5643804"/>
              <a:gd name="connsiteX6435" fmla="*/ 376082 w 8366380"/>
              <a:gd name="connsiteY6435" fmla="*/ 5643804 h 5643804"/>
              <a:gd name="connsiteX6436" fmla="*/ 183055 w 8366380"/>
              <a:gd name="connsiteY6436" fmla="*/ 5643804 h 5643804"/>
              <a:gd name="connsiteX6437" fmla="*/ 202823 w 8366380"/>
              <a:gd name="connsiteY6437" fmla="*/ 5624035 h 5643804"/>
              <a:gd name="connsiteX6438" fmla="*/ 183055 w 8366380"/>
              <a:gd name="connsiteY6438" fmla="*/ 5604267 h 5643804"/>
              <a:gd name="connsiteX6439" fmla="*/ 163287 w 8366380"/>
              <a:gd name="connsiteY6439" fmla="*/ 5624035 h 5643804"/>
              <a:gd name="connsiteX6440" fmla="*/ 183055 w 8366380"/>
              <a:gd name="connsiteY6440" fmla="*/ 5643804 h 564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Lst>
            <a:rect l="l" t="t" r="r" b="b"/>
            <a:pathLst>
              <a:path w="8366380" h="5643804">
                <a:moveTo>
                  <a:pt x="8156338" y="39536"/>
                </a:moveTo>
                <a:cubicBezTo>
                  <a:pt x="8167256" y="39536"/>
                  <a:pt x="8176107" y="30685"/>
                  <a:pt x="8176107" y="19768"/>
                </a:cubicBezTo>
                <a:cubicBezTo>
                  <a:pt x="8176107" y="8850"/>
                  <a:pt x="8167256" y="0"/>
                  <a:pt x="8156338" y="0"/>
                </a:cubicBezTo>
                <a:cubicBezTo>
                  <a:pt x="8145421" y="0"/>
                  <a:pt x="8136570" y="8850"/>
                  <a:pt x="8136570" y="19768"/>
                </a:cubicBezTo>
                <a:cubicBezTo>
                  <a:pt x="8136570" y="30685"/>
                  <a:pt x="8145421" y="39536"/>
                  <a:pt x="8156338" y="39536"/>
                </a:cubicBezTo>
                <a:close/>
                <a:moveTo>
                  <a:pt x="7963311" y="39536"/>
                </a:moveTo>
                <a:cubicBezTo>
                  <a:pt x="7974228" y="39536"/>
                  <a:pt x="7983079" y="30685"/>
                  <a:pt x="7983079" y="19768"/>
                </a:cubicBezTo>
                <a:cubicBezTo>
                  <a:pt x="7983079" y="8850"/>
                  <a:pt x="7974228" y="0"/>
                  <a:pt x="7963311" y="0"/>
                </a:cubicBezTo>
                <a:cubicBezTo>
                  <a:pt x="7952393" y="0"/>
                  <a:pt x="7943543" y="8850"/>
                  <a:pt x="7943543" y="19768"/>
                </a:cubicBezTo>
                <a:cubicBezTo>
                  <a:pt x="7943543" y="30685"/>
                  <a:pt x="7952393" y="39536"/>
                  <a:pt x="7963311" y="39536"/>
                </a:cubicBezTo>
                <a:close/>
                <a:moveTo>
                  <a:pt x="7770283" y="39536"/>
                </a:moveTo>
                <a:cubicBezTo>
                  <a:pt x="7781201" y="39536"/>
                  <a:pt x="7790052" y="30685"/>
                  <a:pt x="7790052" y="19768"/>
                </a:cubicBezTo>
                <a:cubicBezTo>
                  <a:pt x="7790052" y="8850"/>
                  <a:pt x="7781201" y="0"/>
                  <a:pt x="7770283" y="0"/>
                </a:cubicBezTo>
                <a:cubicBezTo>
                  <a:pt x="7759366" y="0"/>
                  <a:pt x="7750515" y="8850"/>
                  <a:pt x="7750515" y="19768"/>
                </a:cubicBezTo>
                <a:cubicBezTo>
                  <a:pt x="7750515" y="30685"/>
                  <a:pt x="7759366" y="39536"/>
                  <a:pt x="7770283" y="39536"/>
                </a:cubicBezTo>
                <a:close/>
                <a:moveTo>
                  <a:pt x="7577256" y="39536"/>
                </a:moveTo>
                <a:cubicBezTo>
                  <a:pt x="7588174" y="39536"/>
                  <a:pt x="7597024" y="30685"/>
                  <a:pt x="7597024" y="19768"/>
                </a:cubicBezTo>
                <a:cubicBezTo>
                  <a:pt x="7597024" y="8850"/>
                  <a:pt x="7588174" y="0"/>
                  <a:pt x="7577256" y="0"/>
                </a:cubicBezTo>
                <a:cubicBezTo>
                  <a:pt x="7566338" y="0"/>
                  <a:pt x="7557488" y="8850"/>
                  <a:pt x="7557488" y="19768"/>
                </a:cubicBezTo>
                <a:cubicBezTo>
                  <a:pt x="7557488" y="30685"/>
                  <a:pt x="7566338" y="39536"/>
                  <a:pt x="7577256" y="39536"/>
                </a:cubicBezTo>
                <a:close/>
                <a:moveTo>
                  <a:pt x="7384228" y="39536"/>
                </a:moveTo>
                <a:cubicBezTo>
                  <a:pt x="7395145" y="39536"/>
                  <a:pt x="7403996" y="30685"/>
                  <a:pt x="7403996" y="19768"/>
                </a:cubicBezTo>
                <a:cubicBezTo>
                  <a:pt x="7403996" y="8850"/>
                  <a:pt x="7395145" y="0"/>
                  <a:pt x="7384228" y="0"/>
                </a:cubicBezTo>
                <a:cubicBezTo>
                  <a:pt x="7373310" y="0"/>
                  <a:pt x="7364459" y="8850"/>
                  <a:pt x="7364459" y="19768"/>
                </a:cubicBezTo>
                <a:cubicBezTo>
                  <a:pt x="7364459" y="30685"/>
                  <a:pt x="7373310" y="39536"/>
                  <a:pt x="7384228" y="39536"/>
                </a:cubicBezTo>
                <a:close/>
                <a:moveTo>
                  <a:pt x="7191200" y="39536"/>
                </a:moveTo>
                <a:cubicBezTo>
                  <a:pt x="7202118" y="39536"/>
                  <a:pt x="7210968" y="30685"/>
                  <a:pt x="7210968" y="19768"/>
                </a:cubicBezTo>
                <a:cubicBezTo>
                  <a:pt x="7210968" y="8850"/>
                  <a:pt x="7202118" y="0"/>
                  <a:pt x="7191200" y="0"/>
                </a:cubicBezTo>
                <a:cubicBezTo>
                  <a:pt x="7180283" y="0"/>
                  <a:pt x="7171432" y="8850"/>
                  <a:pt x="7171432" y="19768"/>
                </a:cubicBezTo>
                <a:cubicBezTo>
                  <a:pt x="7171432" y="30685"/>
                  <a:pt x="7180283" y="39536"/>
                  <a:pt x="7191200" y="39536"/>
                </a:cubicBezTo>
                <a:close/>
                <a:moveTo>
                  <a:pt x="6998173" y="39536"/>
                </a:moveTo>
                <a:cubicBezTo>
                  <a:pt x="7009090" y="39536"/>
                  <a:pt x="7017941" y="30685"/>
                  <a:pt x="7017941" y="19768"/>
                </a:cubicBezTo>
                <a:cubicBezTo>
                  <a:pt x="7017941" y="8850"/>
                  <a:pt x="7009090" y="0"/>
                  <a:pt x="6998173" y="0"/>
                </a:cubicBezTo>
                <a:cubicBezTo>
                  <a:pt x="6987255" y="0"/>
                  <a:pt x="6978404" y="8850"/>
                  <a:pt x="6978404" y="19768"/>
                </a:cubicBezTo>
                <a:cubicBezTo>
                  <a:pt x="6978404" y="30685"/>
                  <a:pt x="6987255" y="39536"/>
                  <a:pt x="6998173" y="39536"/>
                </a:cubicBezTo>
                <a:close/>
                <a:moveTo>
                  <a:pt x="6805144" y="39536"/>
                </a:moveTo>
                <a:cubicBezTo>
                  <a:pt x="6816062" y="39536"/>
                  <a:pt x="6824913" y="30685"/>
                  <a:pt x="6824913" y="19768"/>
                </a:cubicBezTo>
                <a:cubicBezTo>
                  <a:pt x="6824913" y="8850"/>
                  <a:pt x="6816062" y="0"/>
                  <a:pt x="6805144" y="0"/>
                </a:cubicBezTo>
                <a:cubicBezTo>
                  <a:pt x="6794227" y="0"/>
                  <a:pt x="6785376" y="8850"/>
                  <a:pt x="6785376" y="19768"/>
                </a:cubicBezTo>
                <a:cubicBezTo>
                  <a:pt x="6785376" y="30685"/>
                  <a:pt x="6794227" y="39536"/>
                  <a:pt x="6805144" y="39536"/>
                </a:cubicBezTo>
                <a:close/>
                <a:moveTo>
                  <a:pt x="6612117" y="39536"/>
                </a:moveTo>
                <a:cubicBezTo>
                  <a:pt x="6623034" y="39536"/>
                  <a:pt x="6631885" y="30685"/>
                  <a:pt x="6631885" y="19768"/>
                </a:cubicBezTo>
                <a:cubicBezTo>
                  <a:pt x="6631885" y="8850"/>
                  <a:pt x="6623034" y="0"/>
                  <a:pt x="6612117" y="0"/>
                </a:cubicBezTo>
                <a:cubicBezTo>
                  <a:pt x="6601199" y="0"/>
                  <a:pt x="6592348" y="8850"/>
                  <a:pt x="6592348" y="19768"/>
                </a:cubicBezTo>
                <a:cubicBezTo>
                  <a:pt x="6592348" y="30685"/>
                  <a:pt x="6601199" y="39536"/>
                  <a:pt x="6612117" y="39536"/>
                </a:cubicBezTo>
                <a:close/>
                <a:moveTo>
                  <a:pt x="6403778" y="39536"/>
                </a:moveTo>
                <a:cubicBezTo>
                  <a:pt x="6414695" y="39536"/>
                  <a:pt x="6423546" y="30685"/>
                  <a:pt x="6423546" y="19768"/>
                </a:cubicBezTo>
                <a:cubicBezTo>
                  <a:pt x="6423546" y="8850"/>
                  <a:pt x="6414695" y="0"/>
                  <a:pt x="6403778" y="0"/>
                </a:cubicBezTo>
                <a:cubicBezTo>
                  <a:pt x="6392860" y="0"/>
                  <a:pt x="6384009" y="8850"/>
                  <a:pt x="6384009" y="19768"/>
                </a:cubicBezTo>
                <a:cubicBezTo>
                  <a:pt x="6384009" y="30685"/>
                  <a:pt x="6392860" y="39536"/>
                  <a:pt x="6403778" y="39536"/>
                </a:cubicBezTo>
                <a:close/>
                <a:moveTo>
                  <a:pt x="6210750" y="39536"/>
                </a:moveTo>
                <a:cubicBezTo>
                  <a:pt x="6221668" y="39536"/>
                  <a:pt x="6230519" y="30685"/>
                  <a:pt x="6230519" y="19768"/>
                </a:cubicBezTo>
                <a:cubicBezTo>
                  <a:pt x="6230519" y="8850"/>
                  <a:pt x="6221668" y="0"/>
                  <a:pt x="6210750" y="0"/>
                </a:cubicBezTo>
                <a:cubicBezTo>
                  <a:pt x="6199833" y="0"/>
                  <a:pt x="6190982" y="8850"/>
                  <a:pt x="6190982" y="19768"/>
                </a:cubicBezTo>
                <a:cubicBezTo>
                  <a:pt x="6190982" y="30685"/>
                  <a:pt x="6199833" y="39536"/>
                  <a:pt x="6210750" y="39536"/>
                </a:cubicBezTo>
                <a:close/>
                <a:moveTo>
                  <a:pt x="6017723" y="39536"/>
                </a:moveTo>
                <a:cubicBezTo>
                  <a:pt x="6028640" y="39536"/>
                  <a:pt x="6037491" y="30685"/>
                  <a:pt x="6037491" y="19768"/>
                </a:cubicBezTo>
                <a:cubicBezTo>
                  <a:pt x="6037491" y="8850"/>
                  <a:pt x="6028640" y="0"/>
                  <a:pt x="6017723" y="0"/>
                </a:cubicBezTo>
                <a:cubicBezTo>
                  <a:pt x="6006805" y="0"/>
                  <a:pt x="5997954" y="8850"/>
                  <a:pt x="5997954" y="19768"/>
                </a:cubicBezTo>
                <a:cubicBezTo>
                  <a:pt x="5997954" y="30685"/>
                  <a:pt x="6006805" y="39536"/>
                  <a:pt x="6017723" y="39536"/>
                </a:cubicBezTo>
                <a:close/>
                <a:moveTo>
                  <a:pt x="5824694" y="39536"/>
                </a:moveTo>
                <a:cubicBezTo>
                  <a:pt x="5835612" y="39536"/>
                  <a:pt x="5844463" y="30685"/>
                  <a:pt x="5844463" y="19768"/>
                </a:cubicBezTo>
                <a:cubicBezTo>
                  <a:pt x="5844463" y="8850"/>
                  <a:pt x="5835612" y="0"/>
                  <a:pt x="5824694" y="0"/>
                </a:cubicBezTo>
                <a:cubicBezTo>
                  <a:pt x="5813777" y="0"/>
                  <a:pt x="5804926" y="8850"/>
                  <a:pt x="5804926" y="19768"/>
                </a:cubicBezTo>
                <a:cubicBezTo>
                  <a:pt x="5804926" y="30685"/>
                  <a:pt x="5813777" y="39536"/>
                  <a:pt x="5824694" y="39536"/>
                </a:cubicBezTo>
                <a:close/>
                <a:moveTo>
                  <a:pt x="5631667" y="39536"/>
                </a:moveTo>
                <a:cubicBezTo>
                  <a:pt x="5642584" y="39536"/>
                  <a:pt x="5651435" y="30685"/>
                  <a:pt x="5651435" y="19768"/>
                </a:cubicBezTo>
                <a:cubicBezTo>
                  <a:pt x="5651435" y="8850"/>
                  <a:pt x="5642584" y="0"/>
                  <a:pt x="5631667" y="0"/>
                </a:cubicBezTo>
                <a:cubicBezTo>
                  <a:pt x="5620749" y="0"/>
                  <a:pt x="5611899" y="8850"/>
                  <a:pt x="5611899" y="19768"/>
                </a:cubicBezTo>
                <a:cubicBezTo>
                  <a:pt x="5611899" y="30685"/>
                  <a:pt x="5620749" y="39536"/>
                  <a:pt x="5631667" y="39536"/>
                </a:cubicBezTo>
                <a:close/>
                <a:moveTo>
                  <a:pt x="5438639" y="39536"/>
                </a:moveTo>
                <a:cubicBezTo>
                  <a:pt x="5449557" y="39536"/>
                  <a:pt x="5458408" y="30685"/>
                  <a:pt x="5458408" y="19768"/>
                </a:cubicBezTo>
                <a:cubicBezTo>
                  <a:pt x="5458408" y="8850"/>
                  <a:pt x="5449557" y="0"/>
                  <a:pt x="5438639" y="0"/>
                </a:cubicBezTo>
                <a:cubicBezTo>
                  <a:pt x="5427722" y="0"/>
                  <a:pt x="5418871" y="8850"/>
                  <a:pt x="5418871" y="19768"/>
                </a:cubicBezTo>
                <a:cubicBezTo>
                  <a:pt x="5418871" y="30685"/>
                  <a:pt x="5427722" y="39536"/>
                  <a:pt x="5438639" y="39536"/>
                </a:cubicBezTo>
                <a:close/>
                <a:moveTo>
                  <a:pt x="5245612" y="39536"/>
                </a:moveTo>
                <a:cubicBezTo>
                  <a:pt x="5256529" y="39536"/>
                  <a:pt x="5265380" y="30685"/>
                  <a:pt x="5265380" y="19768"/>
                </a:cubicBezTo>
                <a:cubicBezTo>
                  <a:pt x="5265380" y="8850"/>
                  <a:pt x="5256529" y="0"/>
                  <a:pt x="5245612" y="0"/>
                </a:cubicBezTo>
                <a:cubicBezTo>
                  <a:pt x="5234694" y="0"/>
                  <a:pt x="5225843" y="8850"/>
                  <a:pt x="5225843" y="19768"/>
                </a:cubicBezTo>
                <a:cubicBezTo>
                  <a:pt x="5225843" y="30685"/>
                  <a:pt x="5234694" y="39536"/>
                  <a:pt x="5245612" y="39536"/>
                </a:cubicBezTo>
                <a:close/>
                <a:moveTo>
                  <a:pt x="5052584" y="39536"/>
                </a:moveTo>
                <a:cubicBezTo>
                  <a:pt x="5063502" y="39536"/>
                  <a:pt x="5072353" y="30685"/>
                  <a:pt x="5072353" y="19768"/>
                </a:cubicBezTo>
                <a:cubicBezTo>
                  <a:pt x="5072353" y="8850"/>
                  <a:pt x="5063502" y="0"/>
                  <a:pt x="5052584" y="0"/>
                </a:cubicBezTo>
                <a:cubicBezTo>
                  <a:pt x="5041666" y="0"/>
                  <a:pt x="5032815" y="8850"/>
                  <a:pt x="5032815" y="19768"/>
                </a:cubicBezTo>
                <a:cubicBezTo>
                  <a:pt x="5032815" y="30685"/>
                  <a:pt x="5041666" y="39536"/>
                  <a:pt x="5052584" y="39536"/>
                </a:cubicBezTo>
                <a:close/>
                <a:moveTo>
                  <a:pt x="4859557" y="39536"/>
                </a:moveTo>
                <a:cubicBezTo>
                  <a:pt x="4870473" y="39536"/>
                  <a:pt x="4879324" y="30685"/>
                  <a:pt x="4879324" y="19768"/>
                </a:cubicBezTo>
                <a:cubicBezTo>
                  <a:pt x="4879324" y="8850"/>
                  <a:pt x="4870473" y="0"/>
                  <a:pt x="4859557" y="0"/>
                </a:cubicBezTo>
                <a:cubicBezTo>
                  <a:pt x="4848639" y="0"/>
                  <a:pt x="4839789" y="8850"/>
                  <a:pt x="4839789" y="19768"/>
                </a:cubicBezTo>
                <a:cubicBezTo>
                  <a:pt x="4839789" y="30685"/>
                  <a:pt x="4848639" y="39536"/>
                  <a:pt x="4859557" y="39536"/>
                </a:cubicBezTo>
                <a:close/>
                <a:moveTo>
                  <a:pt x="4666528" y="39536"/>
                </a:moveTo>
                <a:cubicBezTo>
                  <a:pt x="4677446" y="39536"/>
                  <a:pt x="4686297" y="30685"/>
                  <a:pt x="4686297" y="19768"/>
                </a:cubicBezTo>
                <a:cubicBezTo>
                  <a:pt x="4686297" y="8850"/>
                  <a:pt x="4677446" y="0"/>
                  <a:pt x="4666528" y="0"/>
                </a:cubicBezTo>
                <a:cubicBezTo>
                  <a:pt x="4655612" y="0"/>
                  <a:pt x="4646761" y="8850"/>
                  <a:pt x="4646761" y="19768"/>
                </a:cubicBezTo>
                <a:cubicBezTo>
                  <a:pt x="4646761" y="30685"/>
                  <a:pt x="4655612" y="39536"/>
                  <a:pt x="4666528" y="39536"/>
                </a:cubicBezTo>
                <a:close/>
                <a:moveTo>
                  <a:pt x="4473501" y="39536"/>
                </a:moveTo>
                <a:cubicBezTo>
                  <a:pt x="4484419" y="39536"/>
                  <a:pt x="4493269" y="30685"/>
                  <a:pt x="4493269" y="19768"/>
                </a:cubicBezTo>
                <a:cubicBezTo>
                  <a:pt x="4493269" y="8850"/>
                  <a:pt x="4484419" y="0"/>
                  <a:pt x="4473501" y="0"/>
                </a:cubicBezTo>
                <a:cubicBezTo>
                  <a:pt x="4462582" y="0"/>
                  <a:pt x="4453732" y="8850"/>
                  <a:pt x="4453732" y="19768"/>
                </a:cubicBezTo>
                <a:cubicBezTo>
                  <a:pt x="4453732" y="30685"/>
                  <a:pt x="4462582" y="39536"/>
                  <a:pt x="4473501" y="39536"/>
                </a:cubicBezTo>
                <a:close/>
                <a:moveTo>
                  <a:pt x="4280474" y="39536"/>
                </a:moveTo>
                <a:cubicBezTo>
                  <a:pt x="4291390" y="39536"/>
                  <a:pt x="4300242" y="30685"/>
                  <a:pt x="4300242" y="19768"/>
                </a:cubicBezTo>
                <a:cubicBezTo>
                  <a:pt x="4300242" y="8850"/>
                  <a:pt x="4291390" y="0"/>
                  <a:pt x="4280474" y="0"/>
                </a:cubicBezTo>
                <a:cubicBezTo>
                  <a:pt x="4269556" y="0"/>
                  <a:pt x="4260705" y="8850"/>
                  <a:pt x="4260705" y="19768"/>
                </a:cubicBezTo>
                <a:cubicBezTo>
                  <a:pt x="4260705" y="30685"/>
                  <a:pt x="4269556" y="39536"/>
                  <a:pt x="4280474" y="39536"/>
                </a:cubicBezTo>
                <a:close/>
                <a:moveTo>
                  <a:pt x="4058922" y="39536"/>
                </a:moveTo>
                <a:cubicBezTo>
                  <a:pt x="4069840" y="39536"/>
                  <a:pt x="4078690" y="30685"/>
                  <a:pt x="4078690" y="19768"/>
                </a:cubicBezTo>
                <a:cubicBezTo>
                  <a:pt x="4078690" y="8850"/>
                  <a:pt x="4069840" y="0"/>
                  <a:pt x="4058922" y="0"/>
                </a:cubicBezTo>
                <a:cubicBezTo>
                  <a:pt x="4048003" y="0"/>
                  <a:pt x="4039153" y="8850"/>
                  <a:pt x="4039153" y="19768"/>
                </a:cubicBezTo>
                <a:cubicBezTo>
                  <a:pt x="4039153" y="30685"/>
                  <a:pt x="4048003" y="39536"/>
                  <a:pt x="4058922" y="39536"/>
                </a:cubicBezTo>
                <a:close/>
                <a:moveTo>
                  <a:pt x="3865894" y="39536"/>
                </a:moveTo>
                <a:cubicBezTo>
                  <a:pt x="3876811" y="39536"/>
                  <a:pt x="3885662" y="30685"/>
                  <a:pt x="3885662" y="19768"/>
                </a:cubicBezTo>
                <a:cubicBezTo>
                  <a:pt x="3885662" y="8850"/>
                  <a:pt x="3876811" y="0"/>
                  <a:pt x="3865894" y="0"/>
                </a:cubicBezTo>
                <a:cubicBezTo>
                  <a:pt x="3854977" y="0"/>
                  <a:pt x="3846126" y="8850"/>
                  <a:pt x="3846126" y="19768"/>
                </a:cubicBezTo>
                <a:cubicBezTo>
                  <a:pt x="3846126" y="30685"/>
                  <a:pt x="3854977" y="39536"/>
                  <a:pt x="3865894" y="39536"/>
                </a:cubicBezTo>
                <a:close/>
                <a:moveTo>
                  <a:pt x="3672866" y="39536"/>
                </a:moveTo>
                <a:cubicBezTo>
                  <a:pt x="3683783" y="39536"/>
                  <a:pt x="3692634" y="30685"/>
                  <a:pt x="3692634" y="19768"/>
                </a:cubicBezTo>
                <a:cubicBezTo>
                  <a:pt x="3692634" y="8850"/>
                  <a:pt x="3683783" y="0"/>
                  <a:pt x="3672866" y="0"/>
                </a:cubicBezTo>
                <a:cubicBezTo>
                  <a:pt x="3661948" y="0"/>
                  <a:pt x="3653098" y="8850"/>
                  <a:pt x="3653098" y="19768"/>
                </a:cubicBezTo>
                <a:cubicBezTo>
                  <a:pt x="3653098" y="30685"/>
                  <a:pt x="3661948" y="39536"/>
                  <a:pt x="3672866" y="39536"/>
                </a:cubicBezTo>
                <a:close/>
                <a:moveTo>
                  <a:pt x="3479838" y="39536"/>
                </a:moveTo>
                <a:cubicBezTo>
                  <a:pt x="3490755" y="39536"/>
                  <a:pt x="3499606" y="30685"/>
                  <a:pt x="3499606" y="19768"/>
                </a:cubicBezTo>
                <a:cubicBezTo>
                  <a:pt x="3499606" y="8850"/>
                  <a:pt x="3490755" y="0"/>
                  <a:pt x="3479838" y="0"/>
                </a:cubicBezTo>
                <a:cubicBezTo>
                  <a:pt x="3468920" y="0"/>
                  <a:pt x="3460069" y="8850"/>
                  <a:pt x="3460069" y="19768"/>
                </a:cubicBezTo>
                <a:cubicBezTo>
                  <a:pt x="3460069" y="30685"/>
                  <a:pt x="3468920" y="39536"/>
                  <a:pt x="3479838" y="39536"/>
                </a:cubicBezTo>
                <a:close/>
                <a:moveTo>
                  <a:pt x="3286810" y="39536"/>
                </a:moveTo>
                <a:cubicBezTo>
                  <a:pt x="3297728" y="39536"/>
                  <a:pt x="3306579" y="30685"/>
                  <a:pt x="3306579" y="19768"/>
                </a:cubicBezTo>
                <a:cubicBezTo>
                  <a:pt x="3306579" y="8850"/>
                  <a:pt x="3297728" y="0"/>
                  <a:pt x="3286810" y="0"/>
                </a:cubicBezTo>
                <a:cubicBezTo>
                  <a:pt x="3275893" y="0"/>
                  <a:pt x="3267042" y="8850"/>
                  <a:pt x="3267042" y="19768"/>
                </a:cubicBezTo>
                <a:cubicBezTo>
                  <a:pt x="3267042" y="30685"/>
                  <a:pt x="3275893" y="39536"/>
                  <a:pt x="3286810" y="39536"/>
                </a:cubicBezTo>
                <a:close/>
                <a:moveTo>
                  <a:pt x="3093783" y="39536"/>
                </a:moveTo>
                <a:cubicBezTo>
                  <a:pt x="3104700" y="39536"/>
                  <a:pt x="3113551" y="30685"/>
                  <a:pt x="3113551" y="19768"/>
                </a:cubicBezTo>
                <a:cubicBezTo>
                  <a:pt x="3113551" y="8850"/>
                  <a:pt x="3104700" y="0"/>
                  <a:pt x="3093783" y="0"/>
                </a:cubicBezTo>
                <a:cubicBezTo>
                  <a:pt x="3082865" y="0"/>
                  <a:pt x="3074014" y="8850"/>
                  <a:pt x="3074014" y="19768"/>
                </a:cubicBezTo>
                <a:cubicBezTo>
                  <a:pt x="3074014" y="30685"/>
                  <a:pt x="3082865" y="39536"/>
                  <a:pt x="3093783" y="39536"/>
                </a:cubicBezTo>
                <a:close/>
                <a:moveTo>
                  <a:pt x="2900755" y="39536"/>
                </a:moveTo>
                <a:cubicBezTo>
                  <a:pt x="2911673" y="39536"/>
                  <a:pt x="2920524" y="30685"/>
                  <a:pt x="2920524" y="19768"/>
                </a:cubicBezTo>
                <a:cubicBezTo>
                  <a:pt x="2920524" y="8850"/>
                  <a:pt x="2911673" y="0"/>
                  <a:pt x="2900755" y="0"/>
                </a:cubicBezTo>
                <a:cubicBezTo>
                  <a:pt x="2889838" y="0"/>
                  <a:pt x="2880987" y="8850"/>
                  <a:pt x="2880987" y="19768"/>
                </a:cubicBezTo>
                <a:cubicBezTo>
                  <a:pt x="2880987" y="30685"/>
                  <a:pt x="2889838" y="39536"/>
                  <a:pt x="2900755" y="39536"/>
                </a:cubicBezTo>
                <a:close/>
                <a:moveTo>
                  <a:pt x="2707727" y="39536"/>
                </a:moveTo>
                <a:cubicBezTo>
                  <a:pt x="2718644" y="39536"/>
                  <a:pt x="2727495" y="30685"/>
                  <a:pt x="2727495" y="19768"/>
                </a:cubicBezTo>
                <a:cubicBezTo>
                  <a:pt x="2727495" y="8850"/>
                  <a:pt x="2718644" y="0"/>
                  <a:pt x="2707727" y="0"/>
                </a:cubicBezTo>
                <a:cubicBezTo>
                  <a:pt x="2696809" y="0"/>
                  <a:pt x="2687958" y="8850"/>
                  <a:pt x="2687958" y="19768"/>
                </a:cubicBezTo>
                <a:cubicBezTo>
                  <a:pt x="2687958" y="30685"/>
                  <a:pt x="2696809" y="39536"/>
                  <a:pt x="2707727" y="39536"/>
                </a:cubicBezTo>
                <a:close/>
                <a:moveTo>
                  <a:pt x="2514699" y="39536"/>
                </a:moveTo>
                <a:cubicBezTo>
                  <a:pt x="2525617" y="39536"/>
                  <a:pt x="2534468" y="30685"/>
                  <a:pt x="2534468" y="19768"/>
                </a:cubicBezTo>
                <a:cubicBezTo>
                  <a:pt x="2534468" y="8850"/>
                  <a:pt x="2525617" y="0"/>
                  <a:pt x="2514699" y="0"/>
                </a:cubicBezTo>
                <a:cubicBezTo>
                  <a:pt x="2503782" y="0"/>
                  <a:pt x="2494931" y="8850"/>
                  <a:pt x="2494931" y="19768"/>
                </a:cubicBezTo>
                <a:cubicBezTo>
                  <a:pt x="2494931" y="30685"/>
                  <a:pt x="2503782" y="39536"/>
                  <a:pt x="2514699" y="39536"/>
                </a:cubicBezTo>
                <a:close/>
                <a:moveTo>
                  <a:pt x="2321672" y="39536"/>
                </a:moveTo>
                <a:cubicBezTo>
                  <a:pt x="2332589" y="39536"/>
                  <a:pt x="2341440" y="30685"/>
                  <a:pt x="2341440" y="19768"/>
                </a:cubicBezTo>
                <a:cubicBezTo>
                  <a:pt x="2341440" y="8850"/>
                  <a:pt x="2332589" y="0"/>
                  <a:pt x="2321672" y="0"/>
                </a:cubicBezTo>
                <a:cubicBezTo>
                  <a:pt x="2310754" y="0"/>
                  <a:pt x="2301903" y="8850"/>
                  <a:pt x="2301903" y="19768"/>
                </a:cubicBezTo>
                <a:cubicBezTo>
                  <a:pt x="2301903" y="30685"/>
                  <a:pt x="2310754" y="39536"/>
                  <a:pt x="2321672" y="39536"/>
                </a:cubicBezTo>
                <a:close/>
                <a:moveTo>
                  <a:pt x="2128643" y="39536"/>
                </a:moveTo>
                <a:cubicBezTo>
                  <a:pt x="2139561" y="39536"/>
                  <a:pt x="2148412" y="30685"/>
                  <a:pt x="2148412" y="19768"/>
                </a:cubicBezTo>
                <a:cubicBezTo>
                  <a:pt x="2148412" y="8850"/>
                  <a:pt x="2139561" y="0"/>
                  <a:pt x="2128643" y="0"/>
                </a:cubicBezTo>
                <a:cubicBezTo>
                  <a:pt x="2117726" y="0"/>
                  <a:pt x="2108875" y="8850"/>
                  <a:pt x="2108875" y="19768"/>
                </a:cubicBezTo>
                <a:cubicBezTo>
                  <a:pt x="2108875" y="30685"/>
                  <a:pt x="2117726" y="39536"/>
                  <a:pt x="2128643" y="39536"/>
                </a:cubicBezTo>
                <a:close/>
                <a:moveTo>
                  <a:pt x="1935616" y="39536"/>
                </a:moveTo>
                <a:cubicBezTo>
                  <a:pt x="1946533" y="39536"/>
                  <a:pt x="1955384" y="30685"/>
                  <a:pt x="1955384" y="19768"/>
                </a:cubicBezTo>
                <a:cubicBezTo>
                  <a:pt x="1955384" y="8850"/>
                  <a:pt x="1946533" y="0"/>
                  <a:pt x="1935616" y="0"/>
                </a:cubicBezTo>
                <a:cubicBezTo>
                  <a:pt x="1924698" y="0"/>
                  <a:pt x="1915848" y="8850"/>
                  <a:pt x="1915848" y="19768"/>
                </a:cubicBezTo>
                <a:cubicBezTo>
                  <a:pt x="1915848" y="30685"/>
                  <a:pt x="1924698" y="39536"/>
                  <a:pt x="1935616" y="39536"/>
                </a:cubicBezTo>
                <a:close/>
                <a:moveTo>
                  <a:pt x="1727277" y="39536"/>
                </a:moveTo>
                <a:cubicBezTo>
                  <a:pt x="1738195" y="39536"/>
                  <a:pt x="1747045" y="30685"/>
                  <a:pt x="1747045" y="19768"/>
                </a:cubicBezTo>
                <a:cubicBezTo>
                  <a:pt x="1747045" y="8850"/>
                  <a:pt x="1738195" y="0"/>
                  <a:pt x="1727277" y="0"/>
                </a:cubicBezTo>
                <a:cubicBezTo>
                  <a:pt x="1716359" y="0"/>
                  <a:pt x="1707508" y="8850"/>
                  <a:pt x="1707508" y="19768"/>
                </a:cubicBezTo>
                <a:cubicBezTo>
                  <a:pt x="1707508" y="30685"/>
                  <a:pt x="1716359" y="39536"/>
                  <a:pt x="1727277" y="39536"/>
                </a:cubicBezTo>
                <a:close/>
                <a:moveTo>
                  <a:pt x="1534249" y="39536"/>
                </a:moveTo>
                <a:cubicBezTo>
                  <a:pt x="1545167" y="39536"/>
                  <a:pt x="1554018" y="30685"/>
                  <a:pt x="1554018" y="19768"/>
                </a:cubicBezTo>
                <a:cubicBezTo>
                  <a:pt x="1554018" y="8850"/>
                  <a:pt x="1545167" y="0"/>
                  <a:pt x="1534249" y="0"/>
                </a:cubicBezTo>
                <a:cubicBezTo>
                  <a:pt x="1523332" y="0"/>
                  <a:pt x="1514481" y="8850"/>
                  <a:pt x="1514481" y="19768"/>
                </a:cubicBezTo>
                <a:cubicBezTo>
                  <a:pt x="1514481" y="30685"/>
                  <a:pt x="1523332" y="39536"/>
                  <a:pt x="1534249" y="39536"/>
                </a:cubicBezTo>
                <a:close/>
                <a:moveTo>
                  <a:pt x="1341222" y="39536"/>
                </a:moveTo>
                <a:cubicBezTo>
                  <a:pt x="1352139" y="39536"/>
                  <a:pt x="1360990" y="30685"/>
                  <a:pt x="1360990" y="19768"/>
                </a:cubicBezTo>
                <a:cubicBezTo>
                  <a:pt x="1360990" y="8850"/>
                  <a:pt x="1352139" y="0"/>
                  <a:pt x="1341222" y="0"/>
                </a:cubicBezTo>
                <a:cubicBezTo>
                  <a:pt x="1330304" y="0"/>
                  <a:pt x="1321453" y="8850"/>
                  <a:pt x="1321453" y="19768"/>
                </a:cubicBezTo>
                <a:cubicBezTo>
                  <a:pt x="1321453" y="30685"/>
                  <a:pt x="1330304" y="39536"/>
                  <a:pt x="1341222" y="39536"/>
                </a:cubicBezTo>
                <a:close/>
                <a:moveTo>
                  <a:pt x="1148193" y="39536"/>
                </a:moveTo>
                <a:cubicBezTo>
                  <a:pt x="1159111" y="39536"/>
                  <a:pt x="1167962" y="30685"/>
                  <a:pt x="1167962" y="19768"/>
                </a:cubicBezTo>
                <a:cubicBezTo>
                  <a:pt x="1167962" y="8850"/>
                  <a:pt x="1159111" y="0"/>
                  <a:pt x="1148193" y="0"/>
                </a:cubicBezTo>
                <a:cubicBezTo>
                  <a:pt x="1137276" y="0"/>
                  <a:pt x="1128425" y="8850"/>
                  <a:pt x="1128425" y="19768"/>
                </a:cubicBezTo>
                <a:cubicBezTo>
                  <a:pt x="1128425" y="30685"/>
                  <a:pt x="1137276" y="39536"/>
                  <a:pt x="1148193" y="39536"/>
                </a:cubicBezTo>
                <a:close/>
                <a:moveTo>
                  <a:pt x="955166" y="39536"/>
                </a:moveTo>
                <a:cubicBezTo>
                  <a:pt x="966083" y="39536"/>
                  <a:pt x="974934" y="30685"/>
                  <a:pt x="974934" y="19768"/>
                </a:cubicBezTo>
                <a:cubicBezTo>
                  <a:pt x="974934" y="8850"/>
                  <a:pt x="966083" y="0"/>
                  <a:pt x="955166" y="0"/>
                </a:cubicBezTo>
                <a:cubicBezTo>
                  <a:pt x="944248" y="0"/>
                  <a:pt x="935398" y="8850"/>
                  <a:pt x="935398" y="19768"/>
                </a:cubicBezTo>
                <a:cubicBezTo>
                  <a:pt x="935398" y="30685"/>
                  <a:pt x="944248" y="39536"/>
                  <a:pt x="955166" y="39536"/>
                </a:cubicBezTo>
                <a:close/>
                <a:moveTo>
                  <a:pt x="762138" y="39536"/>
                </a:moveTo>
                <a:cubicBezTo>
                  <a:pt x="773056" y="39536"/>
                  <a:pt x="781907" y="30685"/>
                  <a:pt x="781907" y="19768"/>
                </a:cubicBezTo>
                <a:cubicBezTo>
                  <a:pt x="781907" y="8850"/>
                  <a:pt x="773056" y="0"/>
                  <a:pt x="762138" y="0"/>
                </a:cubicBezTo>
                <a:cubicBezTo>
                  <a:pt x="751221" y="0"/>
                  <a:pt x="742370" y="8850"/>
                  <a:pt x="742370" y="19768"/>
                </a:cubicBezTo>
                <a:cubicBezTo>
                  <a:pt x="742370" y="30685"/>
                  <a:pt x="751221" y="39536"/>
                  <a:pt x="762138" y="39536"/>
                </a:cubicBezTo>
                <a:close/>
                <a:moveTo>
                  <a:pt x="569111" y="39536"/>
                </a:moveTo>
                <a:cubicBezTo>
                  <a:pt x="580028" y="39536"/>
                  <a:pt x="588879" y="30685"/>
                  <a:pt x="588879" y="19768"/>
                </a:cubicBezTo>
                <a:cubicBezTo>
                  <a:pt x="588879" y="8850"/>
                  <a:pt x="580028" y="0"/>
                  <a:pt x="569111" y="0"/>
                </a:cubicBezTo>
                <a:cubicBezTo>
                  <a:pt x="558193" y="0"/>
                  <a:pt x="549343" y="8850"/>
                  <a:pt x="549343" y="19768"/>
                </a:cubicBezTo>
                <a:cubicBezTo>
                  <a:pt x="549343" y="30685"/>
                  <a:pt x="558193" y="39536"/>
                  <a:pt x="569111" y="39536"/>
                </a:cubicBezTo>
                <a:close/>
                <a:moveTo>
                  <a:pt x="376082" y="39536"/>
                </a:moveTo>
                <a:cubicBezTo>
                  <a:pt x="387000" y="39536"/>
                  <a:pt x="395851" y="30685"/>
                  <a:pt x="395851" y="19768"/>
                </a:cubicBezTo>
                <a:cubicBezTo>
                  <a:pt x="395851" y="8850"/>
                  <a:pt x="387000" y="0"/>
                  <a:pt x="376082" y="0"/>
                </a:cubicBezTo>
                <a:cubicBezTo>
                  <a:pt x="365165" y="0"/>
                  <a:pt x="356314" y="8850"/>
                  <a:pt x="356314" y="19768"/>
                </a:cubicBezTo>
                <a:cubicBezTo>
                  <a:pt x="356314" y="30685"/>
                  <a:pt x="365165" y="39536"/>
                  <a:pt x="376082" y="39536"/>
                </a:cubicBezTo>
                <a:close/>
                <a:moveTo>
                  <a:pt x="183055" y="39536"/>
                </a:moveTo>
                <a:cubicBezTo>
                  <a:pt x="193973" y="39536"/>
                  <a:pt x="202823" y="30685"/>
                  <a:pt x="202823" y="19768"/>
                </a:cubicBezTo>
                <a:cubicBezTo>
                  <a:pt x="202823" y="8850"/>
                  <a:pt x="193973" y="0"/>
                  <a:pt x="183055" y="0"/>
                </a:cubicBezTo>
                <a:cubicBezTo>
                  <a:pt x="172137" y="0"/>
                  <a:pt x="163287" y="8850"/>
                  <a:pt x="163287" y="19768"/>
                </a:cubicBezTo>
                <a:cubicBezTo>
                  <a:pt x="163287" y="30685"/>
                  <a:pt x="172137" y="39536"/>
                  <a:pt x="183055" y="39536"/>
                </a:cubicBezTo>
                <a:close/>
                <a:moveTo>
                  <a:pt x="0" y="233084"/>
                </a:moveTo>
                <a:lnTo>
                  <a:pt x="4006" y="231425"/>
                </a:lnTo>
                <a:cubicBezTo>
                  <a:pt x="7583" y="227848"/>
                  <a:pt x="9796" y="222906"/>
                  <a:pt x="9796" y="217447"/>
                </a:cubicBezTo>
                <a:cubicBezTo>
                  <a:pt x="9796" y="211988"/>
                  <a:pt x="7583" y="207046"/>
                  <a:pt x="4006" y="203469"/>
                </a:cubicBezTo>
                <a:lnTo>
                  <a:pt x="0" y="201810"/>
                </a:lnTo>
                <a:close/>
                <a:moveTo>
                  <a:pt x="8349367" y="237215"/>
                </a:moveTo>
                <a:cubicBezTo>
                  <a:pt x="8354825" y="237215"/>
                  <a:pt x="8359767" y="235003"/>
                  <a:pt x="8363345" y="231425"/>
                </a:cubicBezTo>
                <a:lnTo>
                  <a:pt x="8366380" y="224098"/>
                </a:lnTo>
                <a:lnTo>
                  <a:pt x="8366380" y="210796"/>
                </a:lnTo>
                <a:lnTo>
                  <a:pt x="8363345" y="203469"/>
                </a:lnTo>
                <a:cubicBezTo>
                  <a:pt x="8359767" y="199892"/>
                  <a:pt x="8354825" y="197679"/>
                  <a:pt x="8349367" y="197679"/>
                </a:cubicBezTo>
                <a:cubicBezTo>
                  <a:pt x="8338449" y="197679"/>
                  <a:pt x="8329598" y="206529"/>
                  <a:pt x="8329598" y="217447"/>
                </a:cubicBezTo>
                <a:cubicBezTo>
                  <a:pt x="8329598" y="228364"/>
                  <a:pt x="8338449" y="237215"/>
                  <a:pt x="8349367" y="237215"/>
                </a:cubicBezTo>
                <a:close/>
                <a:moveTo>
                  <a:pt x="8156338" y="237215"/>
                </a:moveTo>
                <a:cubicBezTo>
                  <a:pt x="8167256" y="237215"/>
                  <a:pt x="8176107" y="228364"/>
                  <a:pt x="8176107" y="217447"/>
                </a:cubicBezTo>
                <a:cubicBezTo>
                  <a:pt x="8176107" y="206529"/>
                  <a:pt x="8167256" y="197679"/>
                  <a:pt x="8156338" y="197679"/>
                </a:cubicBezTo>
                <a:cubicBezTo>
                  <a:pt x="8145421" y="197679"/>
                  <a:pt x="8136570" y="206529"/>
                  <a:pt x="8136570" y="217447"/>
                </a:cubicBezTo>
                <a:cubicBezTo>
                  <a:pt x="8136570" y="228364"/>
                  <a:pt x="8145421" y="237215"/>
                  <a:pt x="8156338" y="237215"/>
                </a:cubicBezTo>
                <a:close/>
                <a:moveTo>
                  <a:pt x="7963311" y="237215"/>
                </a:moveTo>
                <a:cubicBezTo>
                  <a:pt x="7974228" y="237215"/>
                  <a:pt x="7983079" y="228364"/>
                  <a:pt x="7983079" y="217447"/>
                </a:cubicBezTo>
                <a:cubicBezTo>
                  <a:pt x="7983079" y="206529"/>
                  <a:pt x="7974228" y="197679"/>
                  <a:pt x="7963311" y="197679"/>
                </a:cubicBezTo>
                <a:cubicBezTo>
                  <a:pt x="7952393" y="197679"/>
                  <a:pt x="7943543" y="206529"/>
                  <a:pt x="7943543" y="217447"/>
                </a:cubicBezTo>
                <a:cubicBezTo>
                  <a:pt x="7943543" y="228364"/>
                  <a:pt x="7952393" y="237215"/>
                  <a:pt x="7963311" y="237215"/>
                </a:cubicBezTo>
                <a:close/>
                <a:moveTo>
                  <a:pt x="7770283" y="237215"/>
                </a:moveTo>
                <a:cubicBezTo>
                  <a:pt x="7781201" y="237215"/>
                  <a:pt x="7790052" y="228364"/>
                  <a:pt x="7790052" y="217447"/>
                </a:cubicBezTo>
                <a:cubicBezTo>
                  <a:pt x="7790052" y="206529"/>
                  <a:pt x="7781201" y="197679"/>
                  <a:pt x="7770283" y="197679"/>
                </a:cubicBezTo>
                <a:cubicBezTo>
                  <a:pt x="7759366" y="197679"/>
                  <a:pt x="7750515" y="206529"/>
                  <a:pt x="7750515" y="217447"/>
                </a:cubicBezTo>
                <a:cubicBezTo>
                  <a:pt x="7750515" y="228364"/>
                  <a:pt x="7759366" y="237215"/>
                  <a:pt x="7770283" y="237215"/>
                </a:cubicBezTo>
                <a:close/>
                <a:moveTo>
                  <a:pt x="7577256" y="237215"/>
                </a:moveTo>
                <a:cubicBezTo>
                  <a:pt x="7588174" y="237215"/>
                  <a:pt x="7597024" y="228364"/>
                  <a:pt x="7597024" y="217447"/>
                </a:cubicBezTo>
                <a:cubicBezTo>
                  <a:pt x="7597024" y="206529"/>
                  <a:pt x="7588174" y="197679"/>
                  <a:pt x="7577256" y="197679"/>
                </a:cubicBezTo>
                <a:cubicBezTo>
                  <a:pt x="7566338" y="197679"/>
                  <a:pt x="7557488" y="206529"/>
                  <a:pt x="7557488" y="217447"/>
                </a:cubicBezTo>
                <a:cubicBezTo>
                  <a:pt x="7557488" y="228364"/>
                  <a:pt x="7566338" y="237215"/>
                  <a:pt x="7577256" y="237215"/>
                </a:cubicBezTo>
                <a:close/>
                <a:moveTo>
                  <a:pt x="7384228" y="237215"/>
                </a:moveTo>
                <a:cubicBezTo>
                  <a:pt x="7395145" y="237215"/>
                  <a:pt x="7403996" y="228364"/>
                  <a:pt x="7403996" y="217447"/>
                </a:cubicBezTo>
                <a:cubicBezTo>
                  <a:pt x="7403996" y="206529"/>
                  <a:pt x="7395145" y="197679"/>
                  <a:pt x="7384228" y="197679"/>
                </a:cubicBezTo>
                <a:cubicBezTo>
                  <a:pt x="7373310" y="197679"/>
                  <a:pt x="7364459" y="206529"/>
                  <a:pt x="7364459" y="217447"/>
                </a:cubicBezTo>
                <a:cubicBezTo>
                  <a:pt x="7364459" y="228364"/>
                  <a:pt x="7373310" y="237215"/>
                  <a:pt x="7384228" y="237215"/>
                </a:cubicBezTo>
                <a:close/>
                <a:moveTo>
                  <a:pt x="7191200" y="237215"/>
                </a:moveTo>
                <a:cubicBezTo>
                  <a:pt x="7202118" y="237215"/>
                  <a:pt x="7210968" y="228364"/>
                  <a:pt x="7210968" y="217447"/>
                </a:cubicBezTo>
                <a:cubicBezTo>
                  <a:pt x="7210968" y="206529"/>
                  <a:pt x="7202118" y="197679"/>
                  <a:pt x="7191200" y="197679"/>
                </a:cubicBezTo>
                <a:cubicBezTo>
                  <a:pt x="7180283" y="197679"/>
                  <a:pt x="7171432" y="206529"/>
                  <a:pt x="7171432" y="217447"/>
                </a:cubicBezTo>
                <a:cubicBezTo>
                  <a:pt x="7171432" y="228364"/>
                  <a:pt x="7180283" y="237215"/>
                  <a:pt x="7191200" y="237215"/>
                </a:cubicBezTo>
                <a:close/>
                <a:moveTo>
                  <a:pt x="6998173" y="237215"/>
                </a:moveTo>
                <a:cubicBezTo>
                  <a:pt x="7009090" y="237215"/>
                  <a:pt x="7017941" y="228364"/>
                  <a:pt x="7017941" y="217447"/>
                </a:cubicBezTo>
                <a:cubicBezTo>
                  <a:pt x="7017941" y="206529"/>
                  <a:pt x="7009090" y="197679"/>
                  <a:pt x="6998173" y="197679"/>
                </a:cubicBezTo>
                <a:cubicBezTo>
                  <a:pt x="6987255" y="197679"/>
                  <a:pt x="6978404" y="206529"/>
                  <a:pt x="6978404" y="217447"/>
                </a:cubicBezTo>
                <a:cubicBezTo>
                  <a:pt x="6978404" y="228364"/>
                  <a:pt x="6987255" y="237215"/>
                  <a:pt x="6998173" y="237215"/>
                </a:cubicBezTo>
                <a:close/>
                <a:moveTo>
                  <a:pt x="6805144" y="237215"/>
                </a:moveTo>
                <a:cubicBezTo>
                  <a:pt x="6816062" y="237215"/>
                  <a:pt x="6824913" y="228364"/>
                  <a:pt x="6824913" y="217447"/>
                </a:cubicBezTo>
                <a:cubicBezTo>
                  <a:pt x="6824913" y="206529"/>
                  <a:pt x="6816062" y="197679"/>
                  <a:pt x="6805144" y="197679"/>
                </a:cubicBezTo>
                <a:cubicBezTo>
                  <a:pt x="6794227" y="197679"/>
                  <a:pt x="6785376" y="206529"/>
                  <a:pt x="6785376" y="217447"/>
                </a:cubicBezTo>
                <a:cubicBezTo>
                  <a:pt x="6785376" y="228364"/>
                  <a:pt x="6794227" y="237215"/>
                  <a:pt x="6805144" y="237215"/>
                </a:cubicBezTo>
                <a:close/>
                <a:moveTo>
                  <a:pt x="6612117" y="237215"/>
                </a:moveTo>
                <a:cubicBezTo>
                  <a:pt x="6623034" y="237215"/>
                  <a:pt x="6631885" y="228364"/>
                  <a:pt x="6631885" y="217447"/>
                </a:cubicBezTo>
                <a:cubicBezTo>
                  <a:pt x="6631885" y="206529"/>
                  <a:pt x="6623034" y="197679"/>
                  <a:pt x="6612117" y="197679"/>
                </a:cubicBezTo>
                <a:cubicBezTo>
                  <a:pt x="6601199" y="197679"/>
                  <a:pt x="6592348" y="206529"/>
                  <a:pt x="6592348" y="217447"/>
                </a:cubicBezTo>
                <a:cubicBezTo>
                  <a:pt x="6592348" y="228364"/>
                  <a:pt x="6601199" y="237215"/>
                  <a:pt x="6612117" y="237215"/>
                </a:cubicBezTo>
                <a:close/>
                <a:moveTo>
                  <a:pt x="6403778" y="237215"/>
                </a:moveTo>
                <a:cubicBezTo>
                  <a:pt x="6414695" y="237215"/>
                  <a:pt x="6423546" y="228364"/>
                  <a:pt x="6423546" y="217447"/>
                </a:cubicBezTo>
                <a:cubicBezTo>
                  <a:pt x="6423546" y="206529"/>
                  <a:pt x="6414695" y="197679"/>
                  <a:pt x="6403778" y="197679"/>
                </a:cubicBezTo>
                <a:cubicBezTo>
                  <a:pt x="6392860" y="197679"/>
                  <a:pt x="6384009" y="206529"/>
                  <a:pt x="6384009" y="217447"/>
                </a:cubicBezTo>
                <a:cubicBezTo>
                  <a:pt x="6384009" y="228364"/>
                  <a:pt x="6392860" y="237215"/>
                  <a:pt x="6403778" y="237215"/>
                </a:cubicBezTo>
                <a:close/>
                <a:moveTo>
                  <a:pt x="6210750" y="237215"/>
                </a:moveTo>
                <a:cubicBezTo>
                  <a:pt x="6221668" y="237215"/>
                  <a:pt x="6230519" y="228364"/>
                  <a:pt x="6230519" y="217447"/>
                </a:cubicBezTo>
                <a:cubicBezTo>
                  <a:pt x="6230519" y="206529"/>
                  <a:pt x="6221668" y="197679"/>
                  <a:pt x="6210750" y="197679"/>
                </a:cubicBezTo>
                <a:cubicBezTo>
                  <a:pt x="6199833" y="197679"/>
                  <a:pt x="6190982" y="206529"/>
                  <a:pt x="6190982" y="217447"/>
                </a:cubicBezTo>
                <a:cubicBezTo>
                  <a:pt x="6190982" y="228364"/>
                  <a:pt x="6199833" y="237215"/>
                  <a:pt x="6210750" y="237215"/>
                </a:cubicBezTo>
                <a:close/>
                <a:moveTo>
                  <a:pt x="6017723" y="237215"/>
                </a:moveTo>
                <a:cubicBezTo>
                  <a:pt x="6028640" y="237215"/>
                  <a:pt x="6037491" y="228364"/>
                  <a:pt x="6037491" y="217447"/>
                </a:cubicBezTo>
                <a:cubicBezTo>
                  <a:pt x="6037491" y="206529"/>
                  <a:pt x="6028640" y="197679"/>
                  <a:pt x="6017723" y="197679"/>
                </a:cubicBezTo>
                <a:cubicBezTo>
                  <a:pt x="6006805" y="197679"/>
                  <a:pt x="5997954" y="206529"/>
                  <a:pt x="5997954" y="217447"/>
                </a:cubicBezTo>
                <a:cubicBezTo>
                  <a:pt x="5997954" y="228364"/>
                  <a:pt x="6006805" y="237215"/>
                  <a:pt x="6017723" y="237215"/>
                </a:cubicBezTo>
                <a:close/>
                <a:moveTo>
                  <a:pt x="5824694" y="237215"/>
                </a:moveTo>
                <a:cubicBezTo>
                  <a:pt x="5835612" y="237215"/>
                  <a:pt x="5844463" y="228364"/>
                  <a:pt x="5844463" y="217447"/>
                </a:cubicBezTo>
                <a:cubicBezTo>
                  <a:pt x="5844463" y="206529"/>
                  <a:pt x="5835612" y="197679"/>
                  <a:pt x="5824694" y="197679"/>
                </a:cubicBezTo>
                <a:cubicBezTo>
                  <a:pt x="5813777" y="197679"/>
                  <a:pt x="5804926" y="206529"/>
                  <a:pt x="5804926" y="217447"/>
                </a:cubicBezTo>
                <a:cubicBezTo>
                  <a:pt x="5804926" y="228364"/>
                  <a:pt x="5813777" y="237215"/>
                  <a:pt x="5824694" y="237215"/>
                </a:cubicBezTo>
                <a:close/>
                <a:moveTo>
                  <a:pt x="5631667" y="237215"/>
                </a:moveTo>
                <a:cubicBezTo>
                  <a:pt x="5642584" y="237215"/>
                  <a:pt x="5651435" y="228364"/>
                  <a:pt x="5651435" y="217447"/>
                </a:cubicBezTo>
                <a:cubicBezTo>
                  <a:pt x="5651435" y="206529"/>
                  <a:pt x="5642584" y="197679"/>
                  <a:pt x="5631667" y="197679"/>
                </a:cubicBezTo>
                <a:cubicBezTo>
                  <a:pt x="5620749" y="197679"/>
                  <a:pt x="5611899" y="206529"/>
                  <a:pt x="5611899" y="217447"/>
                </a:cubicBezTo>
                <a:cubicBezTo>
                  <a:pt x="5611899" y="228364"/>
                  <a:pt x="5620749" y="237215"/>
                  <a:pt x="5631667" y="237215"/>
                </a:cubicBezTo>
                <a:close/>
                <a:moveTo>
                  <a:pt x="5438639" y="237215"/>
                </a:moveTo>
                <a:cubicBezTo>
                  <a:pt x="5449557" y="237215"/>
                  <a:pt x="5458408" y="228364"/>
                  <a:pt x="5458408" y="217447"/>
                </a:cubicBezTo>
                <a:cubicBezTo>
                  <a:pt x="5458408" y="206529"/>
                  <a:pt x="5449557" y="197679"/>
                  <a:pt x="5438639" y="197679"/>
                </a:cubicBezTo>
                <a:cubicBezTo>
                  <a:pt x="5427722" y="197679"/>
                  <a:pt x="5418871" y="206529"/>
                  <a:pt x="5418871" y="217447"/>
                </a:cubicBezTo>
                <a:cubicBezTo>
                  <a:pt x="5418871" y="228364"/>
                  <a:pt x="5427722" y="237215"/>
                  <a:pt x="5438639" y="237215"/>
                </a:cubicBezTo>
                <a:close/>
                <a:moveTo>
                  <a:pt x="5245612" y="237215"/>
                </a:moveTo>
                <a:cubicBezTo>
                  <a:pt x="5256529" y="237215"/>
                  <a:pt x="5265380" y="228364"/>
                  <a:pt x="5265380" y="217447"/>
                </a:cubicBezTo>
                <a:cubicBezTo>
                  <a:pt x="5265380" y="206529"/>
                  <a:pt x="5256529" y="197679"/>
                  <a:pt x="5245612" y="197679"/>
                </a:cubicBezTo>
                <a:cubicBezTo>
                  <a:pt x="5234694" y="197679"/>
                  <a:pt x="5225843" y="206529"/>
                  <a:pt x="5225843" y="217447"/>
                </a:cubicBezTo>
                <a:cubicBezTo>
                  <a:pt x="5225843" y="228364"/>
                  <a:pt x="5234694" y="237215"/>
                  <a:pt x="5245612" y="237215"/>
                </a:cubicBezTo>
                <a:close/>
                <a:moveTo>
                  <a:pt x="5052584" y="237215"/>
                </a:moveTo>
                <a:cubicBezTo>
                  <a:pt x="5063502" y="237215"/>
                  <a:pt x="5072353" y="228364"/>
                  <a:pt x="5072353" y="217447"/>
                </a:cubicBezTo>
                <a:cubicBezTo>
                  <a:pt x="5072353" y="206529"/>
                  <a:pt x="5063502" y="197679"/>
                  <a:pt x="5052584" y="197679"/>
                </a:cubicBezTo>
                <a:cubicBezTo>
                  <a:pt x="5041666" y="197679"/>
                  <a:pt x="5032815" y="206529"/>
                  <a:pt x="5032815" y="217447"/>
                </a:cubicBezTo>
                <a:cubicBezTo>
                  <a:pt x="5032815" y="228364"/>
                  <a:pt x="5041666" y="237215"/>
                  <a:pt x="5052584" y="237215"/>
                </a:cubicBezTo>
                <a:close/>
                <a:moveTo>
                  <a:pt x="4859557" y="237215"/>
                </a:moveTo>
                <a:cubicBezTo>
                  <a:pt x="4870473" y="237215"/>
                  <a:pt x="4879324" y="228364"/>
                  <a:pt x="4879324" y="217447"/>
                </a:cubicBezTo>
                <a:cubicBezTo>
                  <a:pt x="4879324" y="206529"/>
                  <a:pt x="4870473" y="197679"/>
                  <a:pt x="4859557" y="197679"/>
                </a:cubicBezTo>
                <a:cubicBezTo>
                  <a:pt x="4848639" y="197679"/>
                  <a:pt x="4839789" y="206529"/>
                  <a:pt x="4839789" y="217447"/>
                </a:cubicBezTo>
                <a:cubicBezTo>
                  <a:pt x="4839789" y="228364"/>
                  <a:pt x="4848639" y="237215"/>
                  <a:pt x="4859557" y="237215"/>
                </a:cubicBezTo>
                <a:close/>
                <a:moveTo>
                  <a:pt x="4666528" y="237215"/>
                </a:moveTo>
                <a:cubicBezTo>
                  <a:pt x="4677446" y="237215"/>
                  <a:pt x="4686297" y="228364"/>
                  <a:pt x="4686297" y="217447"/>
                </a:cubicBezTo>
                <a:cubicBezTo>
                  <a:pt x="4686297" y="206529"/>
                  <a:pt x="4677446" y="197679"/>
                  <a:pt x="4666528" y="197679"/>
                </a:cubicBezTo>
                <a:cubicBezTo>
                  <a:pt x="4655612" y="197679"/>
                  <a:pt x="4646761" y="206529"/>
                  <a:pt x="4646761" y="217447"/>
                </a:cubicBezTo>
                <a:cubicBezTo>
                  <a:pt x="4646761" y="228364"/>
                  <a:pt x="4655612" y="237215"/>
                  <a:pt x="4666528" y="237215"/>
                </a:cubicBezTo>
                <a:close/>
                <a:moveTo>
                  <a:pt x="4473501" y="237215"/>
                </a:moveTo>
                <a:cubicBezTo>
                  <a:pt x="4484419" y="237215"/>
                  <a:pt x="4493269" y="228364"/>
                  <a:pt x="4493269" y="217447"/>
                </a:cubicBezTo>
                <a:cubicBezTo>
                  <a:pt x="4493269" y="206529"/>
                  <a:pt x="4484419" y="197679"/>
                  <a:pt x="4473501" y="197679"/>
                </a:cubicBezTo>
                <a:cubicBezTo>
                  <a:pt x="4462582" y="197679"/>
                  <a:pt x="4453732" y="206529"/>
                  <a:pt x="4453732" y="217447"/>
                </a:cubicBezTo>
                <a:cubicBezTo>
                  <a:pt x="4453732" y="228364"/>
                  <a:pt x="4462582" y="237215"/>
                  <a:pt x="4473501" y="237215"/>
                </a:cubicBezTo>
                <a:close/>
                <a:moveTo>
                  <a:pt x="4280474" y="237215"/>
                </a:moveTo>
                <a:cubicBezTo>
                  <a:pt x="4291390" y="237215"/>
                  <a:pt x="4300242" y="228364"/>
                  <a:pt x="4300242" y="217447"/>
                </a:cubicBezTo>
                <a:cubicBezTo>
                  <a:pt x="4300242" y="206529"/>
                  <a:pt x="4291390" y="197679"/>
                  <a:pt x="4280474" y="197679"/>
                </a:cubicBezTo>
                <a:cubicBezTo>
                  <a:pt x="4269556" y="197679"/>
                  <a:pt x="4260705" y="206529"/>
                  <a:pt x="4260705" y="217447"/>
                </a:cubicBezTo>
                <a:cubicBezTo>
                  <a:pt x="4260705" y="228364"/>
                  <a:pt x="4269556" y="237215"/>
                  <a:pt x="4280474" y="237215"/>
                </a:cubicBezTo>
                <a:close/>
                <a:moveTo>
                  <a:pt x="4058922" y="237215"/>
                </a:moveTo>
                <a:cubicBezTo>
                  <a:pt x="4069840" y="237215"/>
                  <a:pt x="4078690" y="228364"/>
                  <a:pt x="4078690" y="217447"/>
                </a:cubicBezTo>
                <a:cubicBezTo>
                  <a:pt x="4078690" y="206529"/>
                  <a:pt x="4069840" y="197679"/>
                  <a:pt x="4058922" y="197679"/>
                </a:cubicBezTo>
                <a:cubicBezTo>
                  <a:pt x="4048003" y="197679"/>
                  <a:pt x="4039153" y="206529"/>
                  <a:pt x="4039153" y="217447"/>
                </a:cubicBezTo>
                <a:cubicBezTo>
                  <a:pt x="4039153" y="228364"/>
                  <a:pt x="4048003" y="237215"/>
                  <a:pt x="4058922" y="237215"/>
                </a:cubicBezTo>
                <a:close/>
                <a:moveTo>
                  <a:pt x="3865894" y="237215"/>
                </a:moveTo>
                <a:cubicBezTo>
                  <a:pt x="3876811" y="237215"/>
                  <a:pt x="3885662" y="228364"/>
                  <a:pt x="3885662" y="217447"/>
                </a:cubicBezTo>
                <a:cubicBezTo>
                  <a:pt x="3885662" y="206529"/>
                  <a:pt x="3876811" y="197679"/>
                  <a:pt x="3865894" y="197679"/>
                </a:cubicBezTo>
                <a:cubicBezTo>
                  <a:pt x="3854977" y="197679"/>
                  <a:pt x="3846126" y="206529"/>
                  <a:pt x="3846126" y="217447"/>
                </a:cubicBezTo>
                <a:cubicBezTo>
                  <a:pt x="3846126" y="228364"/>
                  <a:pt x="3854977" y="237215"/>
                  <a:pt x="3865894" y="237215"/>
                </a:cubicBezTo>
                <a:close/>
                <a:moveTo>
                  <a:pt x="3672866" y="237215"/>
                </a:moveTo>
                <a:cubicBezTo>
                  <a:pt x="3683783" y="237215"/>
                  <a:pt x="3692634" y="228364"/>
                  <a:pt x="3692634" y="217447"/>
                </a:cubicBezTo>
                <a:cubicBezTo>
                  <a:pt x="3692634" y="206529"/>
                  <a:pt x="3683783" y="197679"/>
                  <a:pt x="3672866" y="197679"/>
                </a:cubicBezTo>
                <a:cubicBezTo>
                  <a:pt x="3661948" y="197679"/>
                  <a:pt x="3653098" y="206529"/>
                  <a:pt x="3653098" y="217447"/>
                </a:cubicBezTo>
                <a:cubicBezTo>
                  <a:pt x="3653098" y="228364"/>
                  <a:pt x="3661948" y="237215"/>
                  <a:pt x="3672866" y="237215"/>
                </a:cubicBezTo>
                <a:close/>
                <a:moveTo>
                  <a:pt x="3479838" y="237215"/>
                </a:moveTo>
                <a:cubicBezTo>
                  <a:pt x="3490755" y="237215"/>
                  <a:pt x="3499606" y="228364"/>
                  <a:pt x="3499606" y="217447"/>
                </a:cubicBezTo>
                <a:cubicBezTo>
                  <a:pt x="3499606" y="206529"/>
                  <a:pt x="3490755" y="197679"/>
                  <a:pt x="3479838" y="197679"/>
                </a:cubicBezTo>
                <a:cubicBezTo>
                  <a:pt x="3468920" y="197679"/>
                  <a:pt x="3460069" y="206529"/>
                  <a:pt x="3460069" y="217447"/>
                </a:cubicBezTo>
                <a:cubicBezTo>
                  <a:pt x="3460069" y="228364"/>
                  <a:pt x="3468920" y="237215"/>
                  <a:pt x="3479838" y="237215"/>
                </a:cubicBezTo>
                <a:close/>
                <a:moveTo>
                  <a:pt x="3286810" y="237215"/>
                </a:moveTo>
                <a:cubicBezTo>
                  <a:pt x="3297728" y="237215"/>
                  <a:pt x="3306579" y="228364"/>
                  <a:pt x="3306579" y="217447"/>
                </a:cubicBezTo>
                <a:cubicBezTo>
                  <a:pt x="3306579" y="206529"/>
                  <a:pt x="3297728" y="197679"/>
                  <a:pt x="3286810" y="197679"/>
                </a:cubicBezTo>
                <a:cubicBezTo>
                  <a:pt x="3275893" y="197679"/>
                  <a:pt x="3267042" y="206529"/>
                  <a:pt x="3267042" y="217447"/>
                </a:cubicBezTo>
                <a:cubicBezTo>
                  <a:pt x="3267042" y="228364"/>
                  <a:pt x="3275893" y="237215"/>
                  <a:pt x="3286810" y="237215"/>
                </a:cubicBezTo>
                <a:close/>
                <a:moveTo>
                  <a:pt x="3093783" y="237215"/>
                </a:moveTo>
                <a:cubicBezTo>
                  <a:pt x="3104700" y="237215"/>
                  <a:pt x="3113551" y="228364"/>
                  <a:pt x="3113551" y="217447"/>
                </a:cubicBezTo>
                <a:cubicBezTo>
                  <a:pt x="3113551" y="206529"/>
                  <a:pt x="3104700" y="197679"/>
                  <a:pt x="3093783" y="197679"/>
                </a:cubicBezTo>
                <a:cubicBezTo>
                  <a:pt x="3082865" y="197679"/>
                  <a:pt x="3074014" y="206529"/>
                  <a:pt x="3074014" y="217447"/>
                </a:cubicBezTo>
                <a:cubicBezTo>
                  <a:pt x="3074014" y="228364"/>
                  <a:pt x="3082865" y="237215"/>
                  <a:pt x="3093783" y="237215"/>
                </a:cubicBezTo>
                <a:close/>
                <a:moveTo>
                  <a:pt x="2900755" y="237215"/>
                </a:moveTo>
                <a:cubicBezTo>
                  <a:pt x="2911673" y="237215"/>
                  <a:pt x="2920524" y="228364"/>
                  <a:pt x="2920524" y="217447"/>
                </a:cubicBezTo>
                <a:cubicBezTo>
                  <a:pt x="2920524" y="206529"/>
                  <a:pt x="2911673" y="197679"/>
                  <a:pt x="2900755" y="197679"/>
                </a:cubicBezTo>
                <a:cubicBezTo>
                  <a:pt x="2889838" y="197679"/>
                  <a:pt x="2880987" y="206529"/>
                  <a:pt x="2880987" y="217447"/>
                </a:cubicBezTo>
                <a:cubicBezTo>
                  <a:pt x="2880987" y="228364"/>
                  <a:pt x="2889838" y="237215"/>
                  <a:pt x="2900755" y="237215"/>
                </a:cubicBezTo>
                <a:close/>
                <a:moveTo>
                  <a:pt x="2707727" y="237215"/>
                </a:moveTo>
                <a:cubicBezTo>
                  <a:pt x="2718644" y="237215"/>
                  <a:pt x="2727495" y="228364"/>
                  <a:pt x="2727495" y="217447"/>
                </a:cubicBezTo>
                <a:cubicBezTo>
                  <a:pt x="2727495" y="206529"/>
                  <a:pt x="2718644" y="197679"/>
                  <a:pt x="2707727" y="197679"/>
                </a:cubicBezTo>
                <a:cubicBezTo>
                  <a:pt x="2696809" y="197679"/>
                  <a:pt x="2687958" y="206529"/>
                  <a:pt x="2687958" y="217447"/>
                </a:cubicBezTo>
                <a:cubicBezTo>
                  <a:pt x="2687958" y="228364"/>
                  <a:pt x="2696809" y="237215"/>
                  <a:pt x="2707727" y="237215"/>
                </a:cubicBezTo>
                <a:close/>
                <a:moveTo>
                  <a:pt x="2514699" y="237215"/>
                </a:moveTo>
                <a:cubicBezTo>
                  <a:pt x="2525617" y="237215"/>
                  <a:pt x="2534468" y="228364"/>
                  <a:pt x="2534468" y="217447"/>
                </a:cubicBezTo>
                <a:cubicBezTo>
                  <a:pt x="2534468" y="206529"/>
                  <a:pt x="2525617" y="197679"/>
                  <a:pt x="2514699" y="197679"/>
                </a:cubicBezTo>
                <a:cubicBezTo>
                  <a:pt x="2503782" y="197679"/>
                  <a:pt x="2494931" y="206529"/>
                  <a:pt x="2494931" y="217447"/>
                </a:cubicBezTo>
                <a:cubicBezTo>
                  <a:pt x="2494931" y="228364"/>
                  <a:pt x="2503782" y="237215"/>
                  <a:pt x="2514699" y="237215"/>
                </a:cubicBezTo>
                <a:close/>
                <a:moveTo>
                  <a:pt x="2321672" y="237215"/>
                </a:moveTo>
                <a:cubicBezTo>
                  <a:pt x="2332589" y="237215"/>
                  <a:pt x="2341440" y="228364"/>
                  <a:pt x="2341440" y="217447"/>
                </a:cubicBezTo>
                <a:cubicBezTo>
                  <a:pt x="2341440" y="206529"/>
                  <a:pt x="2332589" y="197679"/>
                  <a:pt x="2321672" y="197679"/>
                </a:cubicBezTo>
                <a:cubicBezTo>
                  <a:pt x="2310754" y="197679"/>
                  <a:pt x="2301903" y="206529"/>
                  <a:pt x="2301903" y="217447"/>
                </a:cubicBezTo>
                <a:cubicBezTo>
                  <a:pt x="2301903" y="228364"/>
                  <a:pt x="2310754" y="237215"/>
                  <a:pt x="2321672" y="237215"/>
                </a:cubicBezTo>
                <a:close/>
                <a:moveTo>
                  <a:pt x="2128643" y="237215"/>
                </a:moveTo>
                <a:cubicBezTo>
                  <a:pt x="2139561" y="237215"/>
                  <a:pt x="2148412" y="228364"/>
                  <a:pt x="2148412" y="217447"/>
                </a:cubicBezTo>
                <a:cubicBezTo>
                  <a:pt x="2148412" y="206529"/>
                  <a:pt x="2139561" y="197679"/>
                  <a:pt x="2128643" y="197679"/>
                </a:cubicBezTo>
                <a:cubicBezTo>
                  <a:pt x="2117726" y="197679"/>
                  <a:pt x="2108875" y="206529"/>
                  <a:pt x="2108875" y="217447"/>
                </a:cubicBezTo>
                <a:cubicBezTo>
                  <a:pt x="2108875" y="228364"/>
                  <a:pt x="2117726" y="237215"/>
                  <a:pt x="2128643" y="237215"/>
                </a:cubicBezTo>
                <a:close/>
                <a:moveTo>
                  <a:pt x="1935616" y="237215"/>
                </a:moveTo>
                <a:cubicBezTo>
                  <a:pt x="1946533" y="237215"/>
                  <a:pt x="1955384" y="228364"/>
                  <a:pt x="1955384" y="217447"/>
                </a:cubicBezTo>
                <a:cubicBezTo>
                  <a:pt x="1955384" y="206529"/>
                  <a:pt x="1946533" y="197679"/>
                  <a:pt x="1935616" y="197679"/>
                </a:cubicBezTo>
                <a:cubicBezTo>
                  <a:pt x="1924698" y="197679"/>
                  <a:pt x="1915848" y="206529"/>
                  <a:pt x="1915848" y="217447"/>
                </a:cubicBezTo>
                <a:cubicBezTo>
                  <a:pt x="1915848" y="228364"/>
                  <a:pt x="1924698" y="237215"/>
                  <a:pt x="1935616" y="237215"/>
                </a:cubicBezTo>
                <a:close/>
                <a:moveTo>
                  <a:pt x="1727277" y="237215"/>
                </a:moveTo>
                <a:cubicBezTo>
                  <a:pt x="1738195" y="237215"/>
                  <a:pt x="1747045" y="228364"/>
                  <a:pt x="1747045" y="217447"/>
                </a:cubicBezTo>
                <a:cubicBezTo>
                  <a:pt x="1747045" y="206529"/>
                  <a:pt x="1738195" y="197679"/>
                  <a:pt x="1727277" y="197679"/>
                </a:cubicBezTo>
                <a:cubicBezTo>
                  <a:pt x="1716359" y="197679"/>
                  <a:pt x="1707508" y="206529"/>
                  <a:pt x="1707508" y="217447"/>
                </a:cubicBezTo>
                <a:cubicBezTo>
                  <a:pt x="1707508" y="228364"/>
                  <a:pt x="1716359" y="237215"/>
                  <a:pt x="1727277" y="237215"/>
                </a:cubicBezTo>
                <a:close/>
                <a:moveTo>
                  <a:pt x="1534249" y="237215"/>
                </a:moveTo>
                <a:cubicBezTo>
                  <a:pt x="1545167" y="237215"/>
                  <a:pt x="1554018" y="228364"/>
                  <a:pt x="1554018" y="217447"/>
                </a:cubicBezTo>
                <a:cubicBezTo>
                  <a:pt x="1554018" y="206529"/>
                  <a:pt x="1545167" y="197679"/>
                  <a:pt x="1534249" y="197679"/>
                </a:cubicBezTo>
                <a:cubicBezTo>
                  <a:pt x="1523332" y="197679"/>
                  <a:pt x="1514481" y="206529"/>
                  <a:pt x="1514481" y="217447"/>
                </a:cubicBezTo>
                <a:cubicBezTo>
                  <a:pt x="1514481" y="228364"/>
                  <a:pt x="1523332" y="237215"/>
                  <a:pt x="1534249" y="237215"/>
                </a:cubicBezTo>
                <a:close/>
                <a:moveTo>
                  <a:pt x="1341222" y="237215"/>
                </a:moveTo>
                <a:cubicBezTo>
                  <a:pt x="1352139" y="237215"/>
                  <a:pt x="1360990" y="228364"/>
                  <a:pt x="1360990" y="217447"/>
                </a:cubicBezTo>
                <a:cubicBezTo>
                  <a:pt x="1360990" y="206529"/>
                  <a:pt x="1352139" y="197679"/>
                  <a:pt x="1341222" y="197679"/>
                </a:cubicBezTo>
                <a:cubicBezTo>
                  <a:pt x="1330304" y="197679"/>
                  <a:pt x="1321453" y="206529"/>
                  <a:pt x="1321453" y="217447"/>
                </a:cubicBezTo>
                <a:cubicBezTo>
                  <a:pt x="1321453" y="228364"/>
                  <a:pt x="1330304" y="237215"/>
                  <a:pt x="1341222" y="237215"/>
                </a:cubicBezTo>
                <a:close/>
                <a:moveTo>
                  <a:pt x="1148193" y="237215"/>
                </a:moveTo>
                <a:cubicBezTo>
                  <a:pt x="1159111" y="237215"/>
                  <a:pt x="1167962" y="228364"/>
                  <a:pt x="1167962" y="217447"/>
                </a:cubicBezTo>
                <a:cubicBezTo>
                  <a:pt x="1167962" y="206529"/>
                  <a:pt x="1159111" y="197679"/>
                  <a:pt x="1148193" y="197679"/>
                </a:cubicBezTo>
                <a:cubicBezTo>
                  <a:pt x="1137276" y="197679"/>
                  <a:pt x="1128425" y="206529"/>
                  <a:pt x="1128425" y="217447"/>
                </a:cubicBezTo>
                <a:cubicBezTo>
                  <a:pt x="1128425" y="228364"/>
                  <a:pt x="1137276" y="237215"/>
                  <a:pt x="1148193" y="237215"/>
                </a:cubicBezTo>
                <a:close/>
                <a:moveTo>
                  <a:pt x="955166" y="237215"/>
                </a:moveTo>
                <a:cubicBezTo>
                  <a:pt x="966083" y="237215"/>
                  <a:pt x="974934" y="228364"/>
                  <a:pt x="974934" y="217447"/>
                </a:cubicBezTo>
                <a:cubicBezTo>
                  <a:pt x="974934" y="206529"/>
                  <a:pt x="966083" y="197679"/>
                  <a:pt x="955166" y="197679"/>
                </a:cubicBezTo>
                <a:cubicBezTo>
                  <a:pt x="944248" y="197679"/>
                  <a:pt x="935398" y="206529"/>
                  <a:pt x="935398" y="217447"/>
                </a:cubicBezTo>
                <a:cubicBezTo>
                  <a:pt x="935398" y="228364"/>
                  <a:pt x="944248" y="237215"/>
                  <a:pt x="955166" y="237215"/>
                </a:cubicBezTo>
                <a:close/>
                <a:moveTo>
                  <a:pt x="762138" y="237215"/>
                </a:moveTo>
                <a:cubicBezTo>
                  <a:pt x="773056" y="237215"/>
                  <a:pt x="781907" y="228364"/>
                  <a:pt x="781907" y="217447"/>
                </a:cubicBezTo>
                <a:cubicBezTo>
                  <a:pt x="781907" y="206529"/>
                  <a:pt x="773056" y="197679"/>
                  <a:pt x="762138" y="197679"/>
                </a:cubicBezTo>
                <a:cubicBezTo>
                  <a:pt x="751221" y="197679"/>
                  <a:pt x="742370" y="206529"/>
                  <a:pt x="742370" y="217447"/>
                </a:cubicBezTo>
                <a:cubicBezTo>
                  <a:pt x="742370" y="228364"/>
                  <a:pt x="751221" y="237215"/>
                  <a:pt x="762138" y="237215"/>
                </a:cubicBezTo>
                <a:close/>
                <a:moveTo>
                  <a:pt x="569111" y="237215"/>
                </a:moveTo>
                <a:cubicBezTo>
                  <a:pt x="580028" y="237215"/>
                  <a:pt x="588879" y="228364"/>
                  <a:pt x="588879" y="217447"/>
                </a:cubicBezTo>
                <a:cubicBezTo>
                  <a:pt x="588879" y="206529"/>
                  <a:pt x="580028" y="197679"/>
                  <a:pt x="569111" y="197679"/>
                </a:cubicBezTo>
                <a:cubicBezTo>
                  <a:pt x="558193" y="197679"/>
                  <a:pt x="549343" y="206529"/>
                  <a:pt x="549343" y="217447"/>
                </a:cubicBezTo>
                <a:cubicBezTo>
                  <a:pt x="549343" y="228364"/>
                  <a:pt x="558193" y="237215"/>
                  <a:pt x="569111" y="237215"/>
                </a:cubicBezTo>
                <a:close/>
                <a:moveTo>
                  <a:pt x="376082" y="237215"/>
                </a:moveTo>
                <a:cubicBezTo>
                  <a:pt x="387000" y="237215"/>
                  <a:pt x="395851" y="228364"/>
                  <a:pt x="395851" y="217447"/>
                </a:cubicBezTo>
                <a:cubicBezTo>
                  <a:pt x="395851" y="206529"/>
                  <a:pt x="387000" y="197679"/>
                  <a:pt x="376082" y="197679"/>
                </a:cubicBezTo>
                <a:cubicBezTo>
                  <a:pt x="365165" y="197679"/>
                  <a:pt x="356314" y="206529"/>
                  <a:pt x="356314" y="217447"/>
                </a:cubicBezTo>
                <a:cubicBezTo>
                  <a:pt x="356314" y="228364"/>
                  <a:pt x="365165" y="237215"/>
                  <a:pt x="376082" y="237215"/>
                </a:cubicBezTo>
                <a:close/>
                <a:moveTo>
                  <a:pt x="183055" y="237215"/>
                </a:moveTo>
                <a:cubicBezTo>
                  <a:pt x="193973" y="237215"/>
                  <a:pt x="202823" y="228364"/>
                  <a:pt x="202823" y="217447"/>
                </a:cubicBezTo>
                <a:cubicBezTo>
                  <a:pt x="202823" y="206529"/>
                  <a:pt x="193973" y="197679"/>
                  <a:pt x="183055" y="197679"/>
                </a:cubicBezTo>
                <a:cubicBezTo>
                  <a:pt x="172137" y="197679"/>
                  <a:pt x="163287" y="206529"/>
                  <a:pt x="163287" y="217447"/>
                </a:cubicBezTo>
                <a:cubicBezTo>
                  <a:pt x="163287" y="228364"/>
                  <a:pt x="172137" y="237215"/>
                  <a:pt x="183055" y="237215"/>
                </a:cubicBezTo>
                <a:close/>
                <a:moveTo>
                  <a:pt x="0" y="430763"/>
                </a:moveTo>
                <a:lnTo>
                  <a:pt x="4006" y="429104"/>
                </a:lnTo>
                <a:cubicBezTo>
                  <a:pt x="7583" y="425527"/>
                  <a:pt x="9796" y="420585"/>
                  <a:pt x="9796" y="415126"/>
                </a:cubicBezTo>
                <a:cubicBezTo>
                  <a:pt x="9796" y="409667"/>
                  <a:pt x="7583" y="404725"/>
                  <a:pt x="4006" y="401148"/>
                </a:cubicBezTo>
                <a:lnTo>
                  <a:pt x="0" y="399489"/>
                </a:lnTo>
                <a:close/>
                <a:moveTo>
                  <a:pt x="8349367" y="434894"/>
                </a:moveTo>
                <a:cubicBezTo>
                  <a:pt x="8354825" y="434894"/>
                  <a:pt x="8359767" y="432681"/>
                  <a:pt x="8363345" y="429104"/>
                </a:cubicBezTo>
                <a:lnTo>
                  <a:pt x="8366380" y="421777"/>
                </a:lnTo>
                <a:lnTo>
                  <a:pt x="8366380" y="408475"/>
                </a:lnTo>
                <a:lnTo>
                  <a:pt x="8363345" y="401148"/>
                </a:lnTo>
                <a:cubicBezTo>
                  <a:pt x="8359767" y="397571"/>
                  <a:pt x="8354825" y="395358"/>
                  <a:pt x="8349367" y="395358"/>
                </a:cubicBezTo>
                <a:cubicBezTo>
                  <a:pt x="8338449" y="395358"/>
                  <a:pt x="8329598" y="404208"/>
                  <a:pt x="8329598" y="415126"/>
                </a:cubicBezTo>
                <a:cubicBezTo>
                  <a:pt x="8329598" y="426043"/>
                  <a:pt x="8338449" y="434894"/>
                  <a:pt x="8349367" y="434894"/>
                </a:cubicBezTo>
                <a:close/>
                <a:moveTo>
                  <a:pt x="8156338" y="434894"/>
                </a:moveTo>
                <a:cubicBezTo>
                  <a:pt x="8167256" y="434894"/>
                  <a:pt x="8176107" y="426043"/>
                  <a:pt x="8176107" y="415126"/>
                </a:cubicBezTo>
                <a:cubicBezTo>
                  <a:pt x="8176107" y="404208"/>
                  <a:pt x="8167256" y="395358"/>
                  <a:pt x="8156338" y="395358"/>
                </a:cubicBezTo>
                <a:cubicBezTo>
                  <a:pt x="8145421" y="395358"/>
                  <a:pt x="8136570" y="404208"/>
                  <a:pt x="8136570" y="415126"/>
                </a:cubicBezTo>
                <a:cubicBezTo>
                  <a:pt x="8136570" y="426043"/>
                  <a:pt x="8145421" y="434894"/>
                  <a:pt x="8156338" y="434894"/>
                </a:cubicBezTo>
                <a:close/>
                <a:moveTo>
                  <a:pt x="7963311" y="434894"/>
                </a:moveTo>
                <a:cubicBezTo>
                  <a:pt x="7974228" y="434894"/>
                  <a:pt x="7983079" y="426043"/>
                  <a:pt x="7983079" y="415126"/>
                </a:cubicBezTo>
                <a:cubicBezTo>
                  <a:pt x="7983079" y="404208"/>
                  <a:pt x="7974228" y="395358"/>
                  <a:pt x="7963311" y="395358"/>
                </a:cubicBezTo>
                <a:cubicBezTo>
                  <a:pt x="7952393" y="395358"/>
                  <a:pt x="7943543" y="404208"/>
                  <a:pt x="7943543" y="415126"/>
                </a:cubicBezTo>
                <a:cubicBezTo>
                  <a:pt x="7943543" y="426043"/>
                  <a:pt x="7952393" y="434894"/>
                  <a:pt x="7963311" y="434894"/>
                </a:cubicBezTo>
                <a:close/>
                <a:moveTo>
                  <a:pt x="7770283" y="434894"/>
                </a:moveTo>
                <a:cubicBezTo>
                  <a:pt x="7781201" y="434894"/>
                  <a:pt x="7790052" y="426043"/>
                  <a:pt x="7790052" y="415126"/>
                </a:cubicBezTo>
                <a:cubicBezTo>
                  <a:pt x="7790052" y="404208"/>
                  <a:pt x="7781201" y="395358"/>
                  <a:pt x="7770283" y="395358"/>
                </a:cubicBezTo>
                <a:cubicBezTo>
                  <a:pt x="7759366" y="395358"/>
                  <a:pt x="7750515" y="404208"/>
                  <a:pt x="7750515" y="415126"/>
                </a:cubicBezTo>
                <a:cubicBezTo>
                  <a:pt x="7750515" y="426043"/>
                  <a:pt x="7759366" y="434894"/>
                  <a:pt x="7770283" y="434894"/>
                </a:cubicBezTo>
                <a:close/>
                <a:moveTo>
                  <a:pt x="7577256" y="434894"/>
                </a:moveTo>
                <a:cubicBezTo>
                  <a:pt x="7588174" y="434894"/>
                  <a:pt x="7597024" y="426043"/>
                  <a:pt x="7597024" y="415126"/>
                </a:cubicBezTo>
                <a:cubicBezTo>
                  <a:pt x="7597024" y="404208"/>
                  <a:pt x="7588174" y="395358"/>
                  <a:pt x="7577256" y="395358"/>
                </a:cubicBezTo>
                <a:cubicBezTo>
                  <a:pt x="7566338" y="395358"/>
                  <a:pt x="7557488" y="404208"/>
                  <a:pt x="7557488" y="415126"/>
                </a:cubicBezTo>
                <a:cubicBezTo>
                  <a:pt x="7557488" y="426043"/>
                  <a:pt x="7566338" y="434894"/>
                  <a:pt x="7577256" y="434894"/>
                </a:cubicBezTo>
                <a:close/>
                <a:moveTo>
                  <a:pt x="7384228" y="434894"/>
                </a:moveTo>
                <a:cubicBezTo>
                  <a:pt x="7395145" y="434894"/>
                  <a:pt x="7403996" y="426043"/>
                  <a:pt x="7403996" y="415126"/>
                </a:cubicBezTo>
                <a:cubicBezTo>
                  <a:pt x="7403996" y="404208"/>
                  <a:pt x="7395145" y="395358"/>
                  <a:pt x="7384228" y="395358"/>
                </a:cubicBezTo>
                <a:cubicBezTo>
                  <a:pt x="7373310" y="395358"/>
                  <a:pt x="7364459" y="404208"/>
                  <a:pt x="7364459" y="415126"/>
                </a:cubicBezTo>
                <a:cubicBezTo>
                  <a:pt x="7364459" y="426043"/>
                  <a:pt x="7373310" y="434894"/>
                  <a:pt x="7384228" y="434894"/>
                </a:cubicBezTo>
                <a:close/>
                <a:moveTo>
                  <a:pt x="7191200" y="434894"/>
                </a:moveTo>
                <a:cubicBezTo>
                  <a:pt x="7202118" y="434894"/>
                  <a:pt x="7210968" y="426043"/>
                  <a:pt x="7210968" y="415126"/>
                </a:cubicBezTo>
                <a:cubicBezTo>
                  <a:pt x="7210968" y="404208"/>
                  <a:pt x="7202118" y="395358"/>
                  <a:pt x="7191200" y="395358"/>
                </a:cubicBezTo>
                <a:cubicBezTo>
                  <a:pt x="7180283" y="395358"/>
                  <a:pt x="7171432" y="404208"/>
                  <a:pt x="7171432" y="415126"/>
                </a:cubicBezTo>
                <a:cubicBezTo>
                  <a:pt x="7171432" y="426043"/>
                  <a:pt x="7180283" y="434894"/>
                  <a:pt x="7191200" y="434894"/>
                </a:cubicBezTo>
                <a:close/>
                <a:moveTo>
                  <a:pt x="6998173" y="434894"/>
                </a:moveTo>
                <a:cubicBezTo>
                  <a:pt x="7009090" y="434894"/>
                  <a:pt x="7017941" y="426043"/>
                  <a:pt x="7017941" y="415126"/>
                </a:cubicBezTo>
                <a:cubicBezTo>
                  <a:pt x="7017941" y="404208"/>
                  <a:pt x="7009090" y="395358"/>
                  <a:pt x="6998173" y="395358"/>
                </a:cubicBezTo>
                <a:cubicBezTo>
                  <a:pt x="6987255" y="395358"/>
                  <a:pt x="6978404" y="404208"/>
                  <a:pt x="6978404" y="415126"/>
                </a:cubicBezTo>
                <a:cubicBezTo>
                  <a:pt x="6978404" y="426043"/>
                  <a:pt x="6987255" y="434894"/>
                  <a:pt x="6998173" y="434894"/>
                </a:cubicBezTo>
                <a:close/>
                <a:moveTo>
                  <a:pt x="6805144" y="434894"/>
                </a:moveTo>
                <a:cubicBezTo>
                  <a:pt x="6816062" y="434894"/>
                  <a:pt x="6824913" y="426043"/>
                  <a:pt x="6824913" y="415126"/>
                </a:cubicBezTo>
                <a:cubicBezTo>
                  <a:pt x="6824913" y="404208"/>
                  <a:pt x="6816062" y="395358"/>
                  <a:pt x="6805144" y="395358"/>
                </a:cubicBezTo>
                <a:cubicBezTo>
                  <a:pt x="6794227" y="395358"/>
                  <a:pt x="6785376" y="404208"/>
                  <a:pt x="6785376" y="415126"/>
                </a:cubicBezTo>
                <a:cubicBezTo>
                  <a:pt x="6785376" y="426043"/>
                  <a:pt x="6794227" y="434894"/>
                  <a:pt x="6805144" y="434894"/>
                </a:cubicBezTo>
                <a:close/>
                <a:moveTo>
                  <a:pt x="6612117" y="434894"/>
                </a:moveTo>
                <a:cubicBezTo>
                  <a:pt x="6623034" y="434894"/>
                  <a:pt x="6631885" y="426043"/>
                  <a:pt x="6631885" y="415126"/>
                </a:cubicBezTo>
                <a:cubicBezTo>
                  <a:pt x="6631885" y="404208"/>
                  <a:pt x="6623034" y="395358"/>
                  <a:pt x="6612117" y="395358"/>
                </a:cubicBezTo>
                <a:cubicBezTo>
                  <a:pt x="6601199" y="395358"/>
                  <a:pt x="6592348" y="404208"/>
                  <a:pt x="6592348" y="415126"/>
                </a:cubicBezTo>
                <a:cubicBezTo>
                  <a:pt x="6592348" y="426043"/>
                  <a:pt x="6601199" y="434894"/>
                  <a:pt x="6612117" y="434894"/>
                </a:cubicBezTo>
                <a:close/>
                <a:moveTo>
                  <a:pt x="6403778" y="434894"/>
                </a:moveTo>
                <a:cubicBezTo>
                  <a:pt x="6414695" y="434894"/>
                  <a:pt x="6423546" y="426043"/>
                  <a:pt x="6423546" y="415126"/>
                </a:cubicBezTo>
                <a:cubicBezTo>
                  <a:pt x="6423546" y="404208"/>
                  <a:pt x="6414695" y="395358"/>
                  <a:pt x="6403778" y="395358"/>
                </a:cubicBezTo>
                <a:cubicBezTo>
                  <a:pt x="6392860" y="395358"/>
                  <a:pt x="6384009" y="404208"/>
                  <a:pt x="6384009" y="415126"/>
                </a:cubicBezTo>
                <a:cubicBezTo>
                  <a:pt x="6384009" y="426043"/>
                  <a:pt x="6392860" y="434894"/>
                  <a:pt x="6403778" y="434894"/>
                </a:cubicBezTo>
                <a:close/>
                <a:moveTo>
                  <a:pt x="6210750" y="434894"/>
                </a:moveTo>
                <a:cubicBezTo>
                  <a:pt x="6221668" y="434894"/>
                  <a:pt x="6230519" y="426043"/>
                  <a:pt x="6230519" y="415126"/>
                </a:cubicBezTo>
                <a:cubicBezTo>
                  <a:pt x="6230519" y="404208"/>
                  <a:pt x="6221668" y="395358"/>
                  <a:pt x="6210750" y="395358"/>
                </a:cubicBezTo>
                <a:cubicBezTo>
                  <a:pt x="6199833" y="395358"/>
                  <a:pt x="6190982" y="404208"/>
                  <a:pt x="6190982" y="415126"/>
                </a:cubicBezTo>
                <a:cubicBezTo>
                  <a:pt x="6190982" y="426043"/>
                  <a:pt x="6199833" y="434894"/>
                  <a:pt x="6210750" y="434894"/>
                </a:cubicBezTo>
                <a:close/>
                <a:moveTo>
                  <a:pt x="6017723" y="434894"/>
                </a:moveTo>
                <a:cubicBezTo>
                  <a:pt x="6028640" y="434894"/>
                  <a:pt x="6037491" y="426043"/>
                  <a:pt x="6037491" y="415126"/>
                </a:cubicBezTo>
                <a:cubicBezTo>
                  <a:pt x="6037491" y="404208"/>
                  <a:pt x="6028640" y="395358"/>
                  <a:pt x="6017723" y="395358"/>
                </a:cubicBezTo>
                <a:cubicBezTo>
                  <a:pt x="6006805" y="395358"/>
                  <a:pt x="5997954" y="404208"/>
                  <a:pt x="5997954" y="415126"/>
                </a:cubicBezTo>
                <a:cubicBezTo>
                  <a:pt x="5997954" y="426043"/>
                  <a:pt x="6006805" y="434894"/>
                  <a:pt x="6017723" y="434894"/>
                </a:cubicBezTo>
                <a:close/>
                <a:moveTo>
                  <a:pt x="5824694" y="434894"/>
                </a:moveTo>
                <a:cubicBezTo>
                  <a:pt x="5835612" y="434894"/>
                  <a:pt x="5844463" y="426043"/>
                  <a:pt x="5844463" y="415126"/>
                </a:cubicBezTo>
                <a:cubicBezTo>
                  <a:pt x="5844463" y="404208"/>
                  <a:pt x="5835612" y="395358"/>
                  <a:pt x="5824694" y="395358"/>
                </a:cubicBezTo>
                <a:cubicBezTo>
                  <a:pt x="5813777" y="395358"/>
                  <a:pt x="5804926" y="404208"/>
                  <a:pt x="5804926" y="415126"/>
                </a:cubicBezTo>
                <a:cubicBezTo>
                  <a:pt x="5804926" y="426043"/>
                  <a:pt x="5813777" y="434894"/>
                  <a:pt x="5824694" y="434894"/>
                </a:cubicBezTo>
                <a:close/>
                <a:moveTo>
                  <a:pt x="5631667" y="434894"/>
                </a:moveTo>
                <a:cubicBezTo>
                  <a:pt x="5642584" y="434894"/>
                  <a:pt x="5651435" y="426043"/>
                  <a:pt x="5651435" y="415126"/>
                </a:cubicBezTo>
                <a:cubicBezTo>
                  <a:pt x="5651435" y="404208"/>
                  <a:pt x="5642584" y="395358"/>
                  <a:pt x="5631667" y="395358"/>
                </a:cubicBezTo>
                <a:cubicBezTo>
                  <a:pt x="5620749" y="395358"/>
                  <a:pt x="5611899" y="404208"/>
                  <a:pt x="5611899" y="415126"/>
                </a:cubicBezTo>
                <a:cubicBezTo>
                  <a:pt x="5611899" y="426043"/>
                  <a:pt x="5620749" y="434894"/>
                  <a:pt x="5631667" y="434894"/>
                </a:cubicBezTo>
                <a:close/>
                <a:moveTo>
                  <a:pt x="5438639" y="434894"/>
                </a:moveTo>
                <a:cubicBezTo>
                  <a:pt x="5449557" y="434894"/>
                  <a:pt x="5458408" y="426043"/>
                  <a:pt x="5458408" y="415126"/>
                </a:cubicBezTo>
                <a:cubicBezTo>
                  <a:pt x="5458408" y="404208"/>
                  <a:pt x="5449557" y="395358"/>
                  <a:pt x="5438639" y="395358"/>
                </a:cubicBezTo>
                <a:cubicBezTo>
                  <a:pt x="5427722" y="395358"/>
                  <a:pt x="5418871" y="404208"/>
                  <a:pt x="5418871" y="415126"/>
                </a:cubicBezTo>
                <a:cubicBezTo>
                  <a:pt x="5418871" y="426043"/>
                  <a:pt x="5427722" y="434894"/>
                  <a:pt x="5438639" y="434894"/>
                </a:cubicBezTo>
                <a:close/>
                <a:moveTo>
                  <a:pt x="5245612" y="434894"/>
                </a:moveTo>
                <a:cubicBezTo>
                  <a:pt x="5256529" y="434894"/>
                  <a:pt x="5265380" y="426043"/>
                  <a:pt x="5265380" y="415126"/>
                </a:cubicBezTo>
                <a:cubicBezTo>
                  <a:pt x="5265380" y="404208"/>
                  <a:pt x="5256529" y="395358"/>
                  <a:pt x="5245612" y="395358"/>
                </a:cubicBezTo>
                <a:cubicBezTo>
                  <a:pt x="5234694" y="395358"/>
                  <a:pt x="5225843" y="404208"/>
                  <a:pt x="5225843" y="415126"/>
                </a:cubicBezTo>
                <a:cubicBezTo>
                  <a:pt x="5225843" y="426043"/>
                  <a:pt x="5234694" y="434894"/>
                  <a:pt x="5245612" y="434894"/>
                </a:cubicBezTo>
                <a:close/>
                <a:moveTo>
                  <a:pt x="5052584" y="434894"/>
                </a:moveTo>
                <a:cubicBezTo>
                  <a:pt x="5063502" y="434894"/>
                  <a:pt x="5072353" y="426043"/>
                  <a:pt x="5072353" y="415126"/>
                </a:cubicBezTo>
                <a:cubicBezTo>
                  <a:pt x="5072353" y="404208"/>
                  <a:pt x="5063502" y="395358"/>
                  <a:pt x="5052584" y="395358"/>
                </a:cubicBezTo>
                <a:cubicBezTo>
                  <a:pt x="5041666" y="395358"/>
                  <a:pt x="5032815" y="404208"/>
                  <a:pt x="5032815" y="415126"/>
                </a:cubicBezTo>
                <a:cubicBezTo>
                  <a:pt x="5032815" y="426043"/>
                  <a:pt x="5041666" y="434894"/>
                  <a:pt x="5052584" y="434894"/>
                </a:cubicBezTo>
                <a:close/>
                <a:moveTo>
                  <a:pt x="4859557" y="434894"/>
                </a:moveTo>
                <a:cubicBezTo>
                  <a:pt x="4870473" y="434894"/>
                  <a:pt x="4879324" y="426043"/>
                  <a:pt x="4879324" y="415126"/>
                </a:cubicBezTo>
                <a:cubicBezTo>
                  <a:pt x="4879324" y="404208"/>
                  <a:pt x="4870473" y="395358"/>
                  <a:pt x="4859557" y="395358"/>
                </a:cubicBezTo>
                <a:cubicBezTo>
                  <a:pt x="4848639" y="395358"/>
                  <a:pt x="4839789" y="404208"/>
                  <a:pt x="4839789" y="415126"/>
                </a:cubicBezTo>
                <a:cubicBezTo>
                  <a:pt x="4839789" y="426043"/>
                  <a:pt x="4848639" y="434894"/>
                  <a:pt x="4859557" y="434894"/>
                </a:cubicBezTo>
                <a:close/>
                <a:moveTo>
                  <a:pt x="4666528" y="434894"/>
                </a:moveTo>
                <a:cubicBezTo>
                  <a:pt x="4677446" y="434894"/>
                  <a:pt x="4686297" y="426043"/>
                  <a:pt x="4686297" y="415126"/>
                </a:cubicBezTo>
                <a:cubicBezTo>
                  <a:pt x="4686297" y="404208"/>
                  <a:pt x="4677446" y="395358"/>
                  <a:pt x="4666528" y="395358"/>
                </a:cubicBezTo>
                <a:cubicBezTo>
                  <a:pt x="4655612" y="395358"/>
                  <a:pt x="4646761" y="404208"/>
                  <a:pt x="4646761" y="415126"/>
                </a:cubicBezTo>
                <a:cubicBezTo>
                  <a:pt x="4646761" y="426043"/>
                  <a:pt x="4655612" y="434894"/>
                  <a:pt x="4666528" y="434894"/>
                </a:cubicBezTo>
                <a:close/>
                <a:moveTo>
                  <a:pt x="4473501" y="434894"/>
                </a:moveTo>
                <a:cubicBezTo>
                  <a:pt x="4484419" y="434894"/>
                  <a:pt x="4493269" y="426043"/>
                  <a:pt x="4493269" y="415126"/>
                </a:cubicBezTo>
                <a:cubicBezTo>
                  <a:pt x="4493269" y="404208"/>
                  <a:pt x="4484419" y="395358"/>
                  <a:pt x="4473501" y="395358"/>
                </a:cubicBezTo>
                <a:cubicBezTo>
                  <a:pt x="4462582" y="395358"/>
                  <a:pt x="4453732" y="404208"/>
                  <a:pt x="4453732" y="415126"/>
                </a:cubicBezTo>
                <a:cubicBezTo>
                  <a:pt x="4453732" y="426043"/>
                  <a:pt x="4462582" y="434894"/>
                  <a:pt x="4473501" y="434894"/>
                </a:cubicBezTo>
                <a:close/>
                <a:moveTo>
                  <a:pt x="4280474" y="434894"/>
                </a:moveTo>
                <a:cubicBezTo>
                  <a:pt x="4291390" y="434894"/>
                  <a:pt x="4300242" y="426043"/>
                  <a:pt x="4300242" y="415126"/>
                </a:cubicBezTo>
                <a:cubicBezTo>
                  <a:pt x="4300242" y="404208"/>
                  <a:pt x="4291390" y="395358"/>
                  <a:pt x="4280474" y="395358"/>
                </a:cubicBezTo>
                <a:cubicBezTo>
                  <a:pt x="4269556" y="395358"/>
                  <a:pt x="4260705" y="404208"/>
                  <a:pt x="4260705" y="415126"/>
                </a:cubicBezTo>
                <a:cubicBezTo>
                  <a:pt x="4260705" y="426043"/>
                  <a:pt x="4269556" y="434894"/>
                  <a:pt x="4280474" y="434894"/>
                </a:cubicBezTo>
                <a:close/>
                <a:moveTo>
                  <a:pt x="4058922" y="434894"/>
                </a:moveTo>
                <a:cubicBezTo>
                  <a:pt x="4069840" y="434894"/>
                  <a:pt x="4078690" y="426043"/>
                  <a:pt x="4078690" y="415126"/>
                </a:cubicBezTo>
                <a:cubicBezTo>
                  <a:pt x="4078690" y="404208"/>
                  <a:pt x="4069840" y="395358"/>
                  <a:pt x="4058922" y="395358"/>
                </a:cubicBezTo>
                <a:cubicBezTo>
                  <a:pt x="4048003" y="395358"/>
                  <a:pt x="4039153" y="404208"/>
                  <a:pt x="4039153" y="415126"/>
                </a:cubicBezTo>
                <a:cubicBezTo>
                  <a:pt x="4039153" y="426043"/>
                  <a:pt x="4048003" y="434894"/>
                  <a:pt x="4058922" y="434894"/>
                </a:cubicBezTo>
                <a:close/>
                <a:moveTo>
                  <a:pt x="3865894" y="434894"/>
                </a:moveTo>
                <a:cubicBezTo>
                  <a:pt x="3876811" y="434894"/>
                  <a:pt x="3885662" y="426043"/>
                  <a:pt x="3885662" y="415126"/>
                </a:cubicBezTo>
                <a:cubicBezTo>
                  <a:pt x="3885662" y="404208"/>
                  <a:pt x="3876811" y="395358"/>
                  <a:pt x="3865894" y="395358"/>
                </a:cubicBezTo>
                <a:cubicBezTo>
                  <a:pt x="3854977" y="395358"/>
                  <a:pt x="3846126" y="404208"/>
                  <a:pt x="3846126" y="415126"/>
                </a:cubicBezTo>
                <a:cubicBezTo>
                  <a:pt x="3846126" y="426043"/>
                  <a:pt x="3854977" y="434894"/>
                  <a:pt x="3865894" y="434894"/>
                </a:cubicBezTo>
                <a:close/>
                <a:moveTo>
                  <a:pt x="3672866" y="434894"/>
                </a:moveTo>
                <a:cubicBezTo>
                  <a:pt x="3683783" y="434894"/>
                  <a:pt x="3692634" y="426043"/>
                  <a:pt x="3692634" y="415126"/>
                </a:cubicBezTo>
                <a:cubicBezTo>
                  <a:pt x="3692634" y="404208"/>
                  <a:pt x="3683783" y="395358"/>
                  <a:pt x="3672866" y="395358"/>
                </a:cubicBezTo>
                <a:cubicBezTo>
                  <a:pt x="3661948" y="395358"/>
                  <a:pt x="3653098" y="404208"/>
                  <a:pt x="3653098" y="415126"/>
                </a:cubicBezTo>
                <a:cubicBezTo>
                  <a:pt x="3653098" y="426043"/>
                  <a:pt x="3661948" y="434894"/>
                  <a:pt x="3672866" y="434894"/>
                </a:cubicBezTo>
                <a:close/>
                <a:moveTo>
                  <a:pt x="3479838" y="434894"/>
                </a:moveTo>
                <a:cubicBezTo>
                  <a:pt x="3490755" y="434894"/>
                  <a:pt x="3499606" y="426043"/>
                  <a:pt x="3499606" y="415126"/>
                </a:cubicBezTo>
                <a:cubicBezTo>
                  <a:pt x="3499606" y="404208"/>
                  <a:pt x="3490755" y="395358"/>
                  <a:pt x="3479838" y="395358"/>
                </a:cubicBezTo>
                <a:cubicBezTo>
                  <a:pt x="3468920" y="395358"/>
                  <a:pt x="3460069" y="404208"/>
                  <a:pt x="3460069" y="415126"/>
                </a:cubicBezTo>
                <a:cubicBezTo>
                  <a:pt x="3460069" y="426043"/>
                  <a:pt x="3468920" y="434894"/>
                  <a:pt x="3479838" y="434894"/>
                </a:cubicBezTo>
                <a:close/>
                <a:moveTo>
                  <a:pt x="3286810" y="434894"/>
                </a:moveTo>
                <a:cubicBezTo>
                  <a:pt x="3297728" y="434894"/>
                  <a:pt x="3306579" y="426043"/>
                  <a:pt x="3306579" y="415126"/>
                </a:cubicBezTo>
                <a:cubicBezTo>
                  <a:pt x="3306579" y="404208"/>
                  <a:pt x="3297728" y="395358"/>
                  <a:pt x="3286810" y="395358"/>
                </a:cubicBezTo>
                <a:cubicBezTo>
                  <a:pt x="3275893" y="395358"/>
                  <a:pt x="3267042" y="404208"/>
                  <a:pt x="3267042" y="415126"/>
                </a:cubicBezTo>
                <a:cubicBezTo>
                  <a:pt x="3267042" y="426043"/>
                  <a:pt x="3275893" y="434894"/>
                  <a:pt x="3286810" y="434894"/>
                </a:cubicBezTo>
                <a:close/>
                <a:moveTo>
                  <a:pt x="3093783" y="434894"/>
                </a:moveTo>
                <a:cubicBezTo>
                  <a:pt x="3104700" y="434894"/>
                  <a:pt x="3113551" y="426043"/>
                  <a:pt x="3113551" y="415126"/>
                </a:cubicBezTo>
                <a:cubicBezTo>
                  <a:pt x="3113551" y="404208"/>
                  <a:pt x="3104700" y="395358"/>
                  <a:pt x="3093783" y="395358"/>
                </a:cubicBezTo>
                <a:cubicBezTo>
                  <a:pt x="3082865" y="395358"/>
                  <a:pt x="3074014" y="404208"/>
                  <a:pt x="3074014" y="415126"/>
                </a:cubicBezTo>
                <a:cubicBezTo>
                  <a:pt x="3074014" y="426043"/>
                  <a:pt x="3082865" y="434894"/>
                  <a:pt x="3093783" y="434894"/>
                </a:cubicBezTo>
                <a:close/>
                <a:moveTo>
                  <a:pt x="2900755" y="434894"/>
                </a:moveTo>
                <a:cubicBezTo>
                  <a:pt x="2911673" y="434894"/>
                  <a:pt x="2920524" y="426043"/>
                  <a:pt x="2920524" y="415126"/>
                </a:cubicBezTo>
                <a:cubicBezTo>
                  <a:pt x="2920524" y="404208"/>
                  <a:pt x="2911673" y="395358"/>
                  <a:pt x="2900755" y="395358"/>
                </a:cubicBezTo>
                <a:cubicBezTo>
                  <a:pt x="2889838" y="395358"/>
                  <a:pt x="2880987" y="404208"/>
                  <a:pt x="2880987" y="415126"/>
                </a:cubicBezTo>
                <a:cubicBezTo>
                  <a:pt x="2880987" y="426043"/>
                  <a:pt x="2889838" y="434894"/>
                  <a:pt x="2900755" y="434894"/>
                </a:cubicBezTo>
                <a:close/>
                <a:moveTo>
                  <a:pt x="2707727" y="434894"/>
                </a:moveTo>
                <a:cubicBezTo>
                  <a:pt x="2718644" y="434894"/>
                  <a:pt x="2727495" y="426043"/>
                  <a:pt x="2727495" y="415126"/>
                </a:cubicBezTo>
                <a:cubicBezTo>
                  <a:pt x="2727495" y="404208"/>
                  <a:pt x="2718644" y="395358"/>
                  <a:pt x="2707727" y="395358"/>
                </a:cubicBezTo>
                <a:cubicBezTo>
                  <a:pt x="2696809" y="395358"/>
                  <a:pt x="2687958" y="404208"/>
                  <a:pt x="2687958" y="415126"/>
                </a:cubicBezTo>
                <a:cubicBezTo>
                  <a:pt x="2687958" y="426043"/>
                  <a:pt x="2696809" y="434894"/>
                  <a:pt x="2707727" y="434894"/>
                </a:cubicBezTo>
                <a:close/>
                <a:moveTo>
                  <a:pt x="2514699" y="434894"/>
                </a:moveTo>
                <a:cubicBezTo>
                  <a:pt x="2525617" y="434894"/>
                  <a:pt x="2534468" y="426043"/>
                  <a:pt x="2534468" y="415126"/>
                </a:cubicBezTo>
                <a:cubicBezTo>
                  <a:pt x="2534468" y="404208"/>
                  <a:pt x="2525617" y="395358"/>
                  <a:pt x="2514699" y="395358"/>
                </a:cubicBezTo>
                <a:cubicBezTo>
                  <a:pt x="2503782" y="395358"/>
                  <a:pt x="2494931" y="404208"/>
                  <a:pt x="2494931" y="415126"/>
                </a:cubicBezTo>
                <a:cubicBezTo>
                  <a:pt x="2494931" y="426043"/>
                  <a:pt x="2503782" y="434894"/>
                  <a:pt x="2514699" y="434894"/>
                </a:cubicBezTo>
                <a:close/>
                <a:moveTo>
                  <a:pt x="2321672" y="434894"/>
                </a:moveTo>
                <a:cubicBezTo>
                  <a:pt x="2332589" y="434894"/>
                  <a:pt x="2341440" y="426043"/>
                  <a:pt x="2341440" y="415126"/>
                </a:cubicBezTo>
                <a:cubicBezTo>
                  <a:pt x="2341440" y="404208"/>
                  <a:pt x="2332589" y="395358"/>
                  <a:pt x="2321672" y="395358"/>
                </a:cubicBezTo>
                <a:cubicBezTo>
                  <a:pt x="2310754" y="395358"/>
                  <a:pt x="2301903" y="404208"/>
                  <a:pt x="2301903" y="415126"/>
                </a:cubicBezTo>
                <a:cubicBezTo>
                  <a:pt x="2301903" y="426043"/>
                  <a:pt x="2310754" y="434894"/>
                  <a:pt x="2321672" y="434894"/>
                </a:cubicBezTo>
                <a:close/>
                <a:moveTo>
                  <a:pt x="2128643" y="434894"/>
                </a:moveTo>
                <a:cubicBezTo>
                  <a:pt x="2139561" y="434894"/>
                  <a:pt x="2148412" y="426043"/>
                  <a:pt x="2148412" y="415126"/>
                </a:cubicBezTo>
                <a:cubicBezTo>
                  <a:pt x="2148412" y="404208"/>
                  <a:pt x="2139561" y="395358"/>
                  <a:pt x="2128643" y="395358"/>
                </a:cubicBezTo>
                <a:cubicBezTo>
                  <a:pt x="2117726" y="395358"/>
                  <a:pt x="2108875" y="404208"/>
                  <a:pt x="2108875" y="415126"/>
                </a:cubicBezTo>
                <a:cubicBezTo>
                  <a:pt x="2108875" y="426043"/>
                  <a:pt x="2117726" y="434894"/>
                  <a:pt x="2128643" y="434894"/>
                </a:cubicBezTo>
                <a:close/>
                <a:moveTo>
                  <a:pt x="1935616" y="434894"/>
                </a:moveTo>
                <a:cubicBezTo>
                  <a:pt x="1946533" y="434894"/>
                  <a:pt x="1955384" y="426043"/>
                  <a:pt x="1955384" y="415126"/>
                </a:cubicBezTo>
                <a:cubicBezTo>
                  <a:pt x="1955384" y="404208"/>
                  <a:pt x="1946533" y="395358"/>
                  <a:pt x="1935616" y="395358"/>
                </a:cubicBezTo>
                <a:cubicBezTo>
                  <a:pt x="1924698" y="395358"/>
                  <a:pt x="1915848" y="404208"/>
                  <a:pt x="1915848" y="415126"/>
                </a:cubicBezTo>
                <a:cubicBezTo>
                  <a:pt x="1915848" y="426043"/>
                  <a:pt x="1924698" y="434894"/>
                  <a:pt x="1935616" y="434894"/>
                </a:cubicBezTo>
                <a:close/>
                <a:moveTo>
                  <a:pt x="1727277" y="434894"/>
                </a:moveTo>
                <a:cubicBezTo>
                  <a:pt x="1738195" y="434894"/>
                  <a:pt x="1747045" y="426043"/>
                  <a:pt x="1747045" y="415126"/>
                </a:cubicBezTo>
                <a:cubicBezTo>
                  <a:pt x="1747045" y="404208"/>
                  <a:pt x="1738195" y="395358"/>
                  <a:pt x="1727277" y="395358"/>
                </a:cubicBezTo>
                <a:cubicBezTo>
                  <a:pt x="1716359" y="395358"/>
                  <a:pt x="1707508" y="404208"/>
                  <a:pt x="1707508" y="415126"/>
                </a:cubicBezTo>
                <a:cubicBezTo>
                  <a:pt x="1707508" y="426043"/>
                  <a:pt x="1716359" y="434894"/>
                  <a:pt x="1727277" y="434894"/>
                </a:cubicBezTo>
                <a:close/>
                <a:moveTo>
                  <a:pt x="1534249" y="434894"/>
                </a:moveTo>
                <a:cubicBezTo>
                  <a:pt x="1545167" y="434894"/>
                  <a:pt x="1554018" y="426043"/>
                  <a:pt x="1554018" y="415126"/>
                </a:cubicBezTo>
                <a:cubicBezTo>
                  <a:pt x="1554018" y="404208"/>
                  <a:pt x="1545167" y="395358"/>
                  <a:pt x="1534249" y="395358"/>
                </a:cubicBezTo>
                <a:cubicBezTo>
                  <a:pt x="1523332" y="395358"/>
                  <a:pt x="1514481" y="404208"/>
                  <a:pt x="1514481" y="415126"/>
                </a:cubicBezTo>
                <a:cubicBezTo>
                  <a:pt x="1514481" y="426043"/>
                  <a:pt x="1523332" y="434894"/>
                  <a:pt x="1534249" y="434894"/>
                </a:cubicBezTo>
                <a:close/>
                <a:moveTo>
                  <a:pt x="1341222" y="434894"/>
                </a:moveTo>
                <a:cubicBezTo>
                  <a:pt x="1352139" y="434894"/>
                  <a:pt x="1360990" y="426043"/>
                  <a:pt x="1360990" y="415126"/>
                </a:cubicBezTo>
                <a:cubicBezTo>
                  <a:pt x="1360990" y="404208"/>
                  <a:pt x="1352139" y="395358"/>
                  <a:pt x="1341222" y="395358"/>
                </a:cubicBezTo>
                <a:cubicBezTo>
                  <a:pt x="1330304" y="395358"/>
                  <a:pt x="1321453" y="404208"/>
                  <a:pt x="1321453" y="415126"/>
                </a:cubicBezTo>
                <a:cubicBezTo>
                  <a:pt x="1321453" y="426043"/>
                  <a:pt x="1330304" y="434894"/>
                  <a:pt x="1341222" y="434894"/>
                </a:cubicBezTo>
                <a:close/>
                <a:moveTo>
                  <a:pt x="1148193" y="434894"/>
                </a:moveTo>
                <a:cubicBezTo>
                  <a:pt x="1159111" y="434894"/>
                  <a:pt x="1167962" y="426043"/>
                  <a:pt x="1167962" y="415126"/>
                </a:cubicBezTo>
                <a:cubicBezTo>
                  <a:pt x="1167962" y="404208"/>
                  <a:pt x="1159111" y="395358"/>
                  <a:pt x="1148193" y="395358"/>
                </a:cubicBezTo>
                <a:cubicBezTo>
                  <a:pt x="1137276" y="395358"/>
                  <a:pt x="1128425" y="404208"/>
                  <a:pt x="1128425" y="415126"/>
                </a:cubicBezTo>
                <a:cubicBezTo>
                  <a:pt x="1128425" y="426043"/>
                  <a:pt x="1137276" y="434894"/>
                  <a:pt x="1148193" y="434894"/>
                </a:cubicBezTo>
                <a:close/>
                <a:moveTo>
                  <a:pt x="955166" y="434894"/>
                </a:moveTo>
                <a:cubicBezTo>
                  <a:pt x="966083" y="434894"/>
                  <a:pt x="974934" y="426043"/>
                  <a:pt x="974934" y="415126"/>
                </a:cubicBezTo>
                <a:cubicBezTo>
                  <a:pt x="974934" y="404208"/>
                  <a:pt x="966083" y="395358"/>
                  <a:pt x="955166" y="395358"/>
                </a:cubicBezTo>
                <a:cubicBezTo>
                  <a:pt x="944248" y="395358"/>
                  <a:pt x="935398" y="404208"/>
                  <a:pt x="935398" y="415126"/>
                </a:cubicBezTo>
                <a:cubicBezTo>
                  <a:pt x="935398" y="426043"/>
                  <a:pt x="944248" y="434894"/>
                  <a:pt x="955166" y="434894"/>
                </a:cubicBezTo>
                <a:close/>
                <a:moveTo>
                  <a:pt x="762138" y="434894"/>
                </a:moveTo>
                <a:cubicBezTo>
                  <a:pt x="773056" y="434894"/>
                  <a:pt x="781907" y="426043"/>
                  <a:pt x="781907" y="415126"/>
                </a:cubicBezTo>
                <a:cubicBezTo>
                  <a:pt x="781907" y="404208"/>
                  <a:pt x="773056" y="395358"/>
                  <a:pt x="762138" y="395358"/>
                </a:cubicBezTo>
                <a:cubicBezTo>
                  <a:pt x="751221" y="395358"/>
                  <a:pt x="742370" y="404208"/>
                  <a:pt x="742370" y="415126"/>
                </a:cubicBezTo>
                <a:cubicBezTo>
                  <a:pt x="742370" y="426043"/>
                  <a:pt x="751221" y="434894"/>
                  <a:pt x="762138" y="434894"/>
                </a:cubicBezTo>
                <a:close/>
                <a:moveTo>
                  <a:pt x="569111" y="434894"/>
                </a:moveTo>
                <a:cubicBezTo>
                  <a:pt x="580028" y="434894"/>
                  <a:pt x="588879" y="426043"/>
                  <a:pt x="588879" y="415126"/>
                </a:cubicBezTo>
                <a:cubicBezTo>
                  <a:pt x="588879" y="404208"/>
                  <a:pt x="580028" y="395358"/>
                  <a:pt x="569111" y="395358"/>
                </a:cubicBezTo>
                <a:cubicBezTo>
                  <a:pt x="558193" y="395358"/>
                  <a:pt x="549343" y="404208"/>
                  <a:pt x="549343" y="415126"/>
                </a:cubicBezTo>
                <a:cubicBezTo>
                  <a:pt x="549343" y="426043"/>
                  <a:pt x="558193" y="434894"/>
                  <a:pt x="569111" y="434894"/>
                </a:cubicBezTo>
                <a:close/>
                <a:moveTo>
                  <a:pt x="376082" y="434894"/>
                </a:moveTo>
                <a:cubicBezTo>
                  <a:pt x="387000" y="434894"/>
                  <a:pt x="395851" y="426043"/>
                  <a:pt x="395851" y="415126"/>
                </a:cubicBezTo>
                <a:cubicBezTo>
                  <a:pt x="395851" y="404208"/>
                  <a:pt x="387000" y="395358"/>
                  <a:pt x="376082" y="395358"/>
                </a:cubicBezTo>
                <a:cubicBezTo>
                  <a:pt x="365165" y="395358"/>
                  <a:pt x="356314" y="404208"/>
                  <a:pt x="356314" y="415126"/>
                </a:cubicBezTo>
                <a:cubicBezTo>
                  <a:pt x="356314" y="426043"/>
                  <a:pt x="365165" y="434894"/>
                  <a:pt x="376082" y="434894"/>
                </a:cubicBezTo>
                <a:close/>
                <a:moveTo>
                  <a:pt x="183055" y="434894"/>
                </a:moveTo>
                <a:cubicBezTo>
                  <a:pt x="193973" y="434894"/>
                  <a:pt x="202823" y="426043"/>
                  <a:pt x="202823" y="415126"/>
                </a:cubicBezTo>
                <a:cubicBezTo>
                  <a:pt x="202823" y="404208"/>
                  <a:pt x="193973" y="395358"/>
                  <a:pt x="183055" y="395358"/>
                </a:cubicBezTo>
                <a:cubicBezTo>
                  <a:pt x="172137" y="395358"/>
                  <a:pt x="163287" y="404208"/>
                  <a:pt x="163287" y="415126"/>
                </a:cubicBezTo>
                <a:cubicBezTo>
                  <a:pt x="163287" y="426043"/>
                  <a:pt x="172137" y="434894"/>
                  <a:pt x="183055" y="434894"/>
                </a:cubicBezTo>
                <a:close/>
                <a:moveTo>
                  <a:pt x="0" y="628442"/>
                </a:moveTo>
                <a:lnTo>
                  <a:pt x="4006" y="626783"/>
                </a:lnTo>
                <a:cubicBezTo>
                  <a:pt x="7583" y="623206"/>
                  <a:pt x="9796" y="618264"/>
                  <a:pt x="9796" y="612805"/>
                </a:cubicBezTo>
                <a:cubicBezTo>
                  <a:pt x="9796" y="607346"/>
                  <a:pt x="7583" y="602404"/>
                  <a:pt x="4006" y="598827"/>
                </a:cubicBezTo>
                <a:lnTo>
                  <a:pt x="0" y="597168"/>
                </a:lnTo>
                <a:close/>
                <a:moveTo>
                  <a:pt x="8349367" y="632573"/>
                </a:moveTo>
                <a:cubicBezTo>
                  <a:pt x="8354825" y="632573"/>
                  <a:pt x="8359767" y="630361"/>
                  <a:pt x="8363345" y="626783"/>
                </a:cubicBezTo>
                <a:lnTo>
                  <a:pt x="8366380" y="619456"/>
                </a:lnTo>
                <a:lnTo>
                  <a:pt x="8366380" y="606154"/>
                </a:lnTo>
                <a:lnTo>
                  <a:pt x="8363345" y="598827"/>
                </a:lnTo>
                <a:cubicBezTo>
                  <a:pt x="8359767" y="595250"/>
                  <a:pt x="8354825" y="593037"/>
                  <a:pt x="8349367" y="593037"/>
                </a:cubicBezTo>
                <a:cubicBezTo>
                  <a:pt x="8338449" y="593037"/>
                  <a:pt x="8329598" y="601887"/>
                  <a:pt x="8329598" y="612805"/>
                </a:cubicBezTo>
                <a:cubicBezTo>
                  <a:pt x="8329598" y="623722"/>
                  <a:pt x="8338449" y="632573"/>
                  <a:pt x="8349367" y="632573"/>
                </a:cubicBezTo>
                <a:close/>
                <a:moveTo>
                  <a:pt x="8156338" y="632573"/>
                </a:moveTo>
                <a:cubicBezTo>
                  <a:pt x="8167256" y="632573"/>
                  <a:pt x="8176107" y="623722"/>
                  <a:pt x="8176107" y="612805"/>
                </a:cubicBezTo>
                <a:cubicBezTo>
                  <a:pt x="8176107" y="601887"/>
                  <a:pt x="8167256" y="593037"/>
                  <a:pt x="8156338" y="593037"/>
                </a:cubicBezTo>
                <a:cubicBezTo>
                  <a:pt x="8145421" y="593037"/>
                  <a:pt x="8136570" y="601887"/>
                  <a:pt x="8136570" y="612805"/>
                </a:cubicBezTo>
                <a:cubicBezTo>
                  <a:pt x="8136570" y="623722"/>
                  <a:pt x="8145421" y="632573"/>
                  <a:pt x="8156338" y="632573"/>
                </a:cubicBezTo>
                <a:close/>
                <a:moveTo>
                  <a:pt x="7963311" y="632573"/>
                </a:moveTo>
                <a:cubicBezTo>
                  <a:pt x="7974228" y="632573"/>
                  <a:pt x="7983079" y="623722"/>
                  <a:pt x="7983079" y="612805"/>
                </a:cubicBezTo>
                <a:cubicBezTo>
                  <a:pt x="7983079" y="601887"/>
                  <a:pt x="7974228" y="593037"/>
                  <a:pt x="7963311" y="593037"/>
                </a:cubicBezTo>
                <a:cubicBezTo>
                  <a:pt x="7952393" y="593037"/>
                  <a:pt x="7943543" y="601887"/>
                  <a:pt x="7943543" y="612805"/>
                </a:cubicBezTo>
                <a:cubicBezTo>
                  <a:pt x="7943543" y="623722"/>
                  <a:pt x="7952393" y="632573"/>
                  <a:pt x="7963311" y="632573"/>
                </a:cubicBezTo>
                <a:close/>
                <a:moveTo>
                  <a:pt x="7770283" y="632573"/>
                </a:moveTo>
                <a:cubicBezTo>
                  <a:pt x="7781201" y="632573"/>
                  <a:pt x="7790052" y="623722"/>
                  <a:pt x="7790052" y="612805"/>
                </a:cubicBezTo>
                <a:cubicBezTo>
                  <a:pt x="7790052" y="601887"/>
                  <a:pt x="7781201" y="593037"/>
                  <a:pt x="7770283" y="593037"/>
                </a:cubicBezTo>
                <a:cubicBezTo>
                  <a:pt x="7759366" y="593037"/>
                  <a:pt x="7750515" y="601887"/>
                  <a:pt x="7750515" y="612805"/>
                </a:cubicBezTo>
                <a:cubicBezTo>
                  <a:pt x="7750515" y="623722"/>
                  <a:pt x="7759366" y="632573"/>
                  <a:pt x="7770283" y="632573"/>
                </a:cubicBezTo>
                <a:close/>
                <a:moveTo>
                  <a:pt x="7577256" y="632573"/>
                </a:moveTo>
                <a:cubicBezTo>
                  <a:pt x="7588174" y="632573"/>
                  <a:pt x="7597024" y="623722"/>
                  <a:pt x="7597024" y="612805"/>
                </a:cubicBezTo>
                <a:cubicBezTo>
                  <a:pt x="7597024" y="601887"/>
                  <a:pt x="7588174" y="593037"/>
                  <a:pt x="7577256" y="593037"/>
                </a:cubicBezTo>
                <a:cubicBezTo>
                  <a:pt x="7566338" y="593037"/>
                  <a:pt x="7557488" y="601887"/>
                  <a:pt x="7557488" y="612805"/>
                </a:cubicBezTo>
                <a:cubicBezTo>
                  <a:pt x="7557488" y="623722"/>
                  <a:pt x="7566338" y="632573"/>
                  <a:pt x="7577256" y="632573"/>
                </a:cubicBezTo>
                <a:close/>
                <a:moveTo>
                  <a:pt x="7384228" y="632573"/>
                </a:moveTo>
                <a:cubicBezTo>
                  <a:pt x="7395145" y="632573"/>
                  <a:pt x="7403996" y="623722"/>
                  <a:pt x="7403996" y="612805"/>
                </a:cubicBezTo>
                <a:cubicBezTo>
                  <a:pt x="7403996" y="601887"/>
                  <a:pt x="7395145" y="593037"/>
                  <a:pt x="7384228" y="593037"/>
                </a:cubicBezTo>
                <a:cubicBezTo>
                  <a:pt x="7373310" y="593037"/>
                  <a:pt x="7364459" y="601887"/>
                  <a:pt x="7364459" y="612805"/>
                </a:cubicBezTo>
                <a:cubicBezTo>
                  <a:pt x="7364459" y="623722"/>
                  <a:pt x="7373310" y="632573"/>
                  <a:pt x="7384228" y="632573"/>
                </a:cubicBezTo>
                <a:close/>
                <a:moveTo>
                  <a:pt x="7191200" y="632573"/>
                </a:moveTo>
                <a:cubicBezTo>
                  <a:pt x="7202118" y="632573"/>
                  <a:pt x="7210968" y="623722"/>
                  <a:pt x="7210968" y="612805"/>
                </a:cubicBezTo>
                <a:cubicBezTo>
                  <a:pt x="7210968" y="601887"/>
                  <a:pt x="7202118" y="593037"/>
                  <a:pt x="7191200" y="593037"/>
                </a:cubicBezTo>
                <a:cubicBezTo>
                  <a:pt x="7180283" y="593037"/>
                  <a:pt x="7171432" y="601887"/>
                  <a:pt x="7171432" y="612805"/>
                </a:cubicBezTo>
                <a:cubicBezTo>
                  <a:pt x="7171432" y="623722"/>
                  <a:pt x="7180283" y="632573"/>
                  <a:pt x="7191200" y="632573"/>
                </a:cubicBezTo>
                <a:close/>
                <a:moveTo>
                  <a:pt x="6998173" y="632573"/>
                </a:moveTo>
                <a:cubicBezTo>
                  <a:pt x="7009090" y="632573"/>
                  <a:pt x="7017941" y="623722"/>
                  <a:pt x="7017941" y="612805"/>
                </a:cubicBezTo>
                <a:cubicBezTo>
                  <a:pt x="7017941" y="601887"/>
                  <a:pt x="7009090" y="593037"/>
                  <a:pt x="6998173" y="593037"/>
                </a:cubicBezTo>
                <a:cubicBezTo>
                  <a:pt x="6987255" y="593037"/>
                  <a:pt x="6978404" y="601887"/>
                  <a:pt x="6978404" y="612805"/>
                </a:cubicBezTo>
                <a:cubicBezTo>
                  <a:pt x="6978404" y="623722"/>
                  <a:pt x="6987255" y="632573"/>
                  <a:pt x="6998173" y="632573"/>
                </a:cubicBezTo>
                <a:close/>
                <a:moveTo>
                  <a:pt x="6805144" y="632573"/>
                </a:moveTo>
                <a:cubicBezTo>
                  <a:pt x="6816062" y="632573"/>
                  <a:pt x="6824913" y="623722"/>
                  <a:pt x="6824913" y="612805"/>
                </a:cubicBezTo>
                <a:cubicBezTo>
                  <a:pt x="6824913" y="601887"/>
                  <a:pt x="6816062" y="593037"/>
                  <a:pt x="6805144" y="593037"/>
                </a:cubicBezTo>
                <a:cubicBezTo>
                  <a:pt x="6794227" y="593037"/>
                  <a:pt x="6785376" y="601887"/>
                  <a:pt x="6785376" y="612805"/>
                </a:cubicBezTo>
                <a:cubicBezTo>
                  <a:pt x="6785376" y="623722"/>
                  <a:pt x="6794227" y="632573"/>
                  <a:pt x="6805144" y="632573"/>
                </a:cubicBezTo>
                <a:close/>
                <a:moveTo>
                  <a:pt x="6612117" y="632573"/>
                </a:moveTo>
                <a:cubicBezTo>
                  <a:pt x="6623034" y="632573"/>
                  <a:pt x="6631885" y="623722"/>
                  <a:pt x="6631885" y="612805"/>
                </a:cubicBezTo>
                <a:cubicBezTo>
                  <a:pt x="6631885" y="601887"/>
                  <a:pt x="6623034" y="593037"/>
                  <a:pt x="6612117" y="593037"/>
                </a:cubicBezTo>
                <a:cubicBezTo>
                  <a:pt x="6601199" y="593037"/>
                  <a:pt x="6592348" y="601887"/>
                  <a:pt x="6592348" y="612805"/>
                </a:cubicBezTo>
                <a:cubicBezTo>
                  <a:pt x="6592348" y="623722"/>
                  <a:pt x="6601199" y="632573"/>
                  <a:pt x="6612117" y="632573"/>
                </a:cubicBezTo>
                <a:close/>
                <a:moveTo>
                  <a:pt x="6403778" y="632573"/>
                </a:moveTo>
                <a:cubicBezTo>
                  <a:pt x="6414695" y="632573"/>
                  <a:pt x="6423546" y="623722"/>
                  <a:pt x="6423546" y="612805"/>
                </a:cubicBezTo>
                <a:cubicBezTo>
                  <a:pt x="6423546" y="601887"/>
                  <a:pt x="6414695" y="593037"/>
                  <a:pt x="6403778" y="593037"/>
                </a:cubicBezTo>
                <a:cubicBezTo>
                  <a:pt x="6392860" y="593037"/>
                  <a:pt x="6384009" y="601887"/>
                  <a:pt x="6384009" y="612805"/>
                </a:cubicBezTo>
                <a:cubicBezTo>
                  <a:pt x="6384009" y="623722"/>
                  <a:pt x="6392860" y="632573"/>
                  <a:pt x="6403778" y="632573"/>
                </a:cubicBezTo>
                <a:close/>
                <a:moveTo>
                  <a:pt x="6210750" y="632573"/>
                </a:moveTo>
                <a:cubicBezTo>
                  <a:pt x="6221668" y="632573"/>
                  <a:pt x="6230519" y="623722"/>
                  <a:pt x="6230519" y="612805"/>
                </a:cubicBezTo>
                <a:cubicBezTo>
                  <a:pt x="6230519" y="601887"/>
                  <a:pt x="6221668" y="593037"/>
                  <a:pt x="6210750" y="593037"/>
                </a:cubicBezTo>
                <a:cubicBezTo>
                  <a:pt x="6199833" y="593037"/>
                  <a:pt x="6190982" y="601887"/>
                  <a:pt x="6190982" y="612805"/>
                </a:cubicBezTo>
                <a:cubicBezTo>
                  <a:pt x="6190982" y="623722"/>
                  <a:pt x="6199833" y="632573"/>
                  <a:pt x="6210750" y="632573"/>
                </a:cubicBezTo>
                <a:close/>
                <a:moveTo>
                  <a:pt x="6017723" y="632573"/>
                </a:moveTo>
                <a:cubicBezTo>
                  <a:pt x="6028640" y="632573"/>
                  <a:pt x="6037491" y="623722"/>
                  <a:pt x="6037491" y="612805"/>
                </a:cubicBezTo>
                <a:cubicBezTo>
                  <a:pt x="6037491" y="601887"/>
                  <a:pt x="6028640" y="593037"/>
                  <a:pt x="6017723" y="593037"/>
                </a:cubicBezTo>
                <a:cubicBezTo>
                  <a:pt x="6006805" y="593037"/>
                  <a:pt x="5997954" y="601887"/>
                  <a:pt x="5997954" y="612805"/>
                </a:cubicBezTo>
                <a:cubicBezTo>
                  <a:pt x="5997954" y="623722"/>
                  <a:pt x="6006805" y="632573"/>
                  <a:pt x="6017723" y="632573"/>
                </a:cubicBezTo>
                <a:close/>
                <a:moveTo>
                  <a:pt x="5824694" y="632573"/>
                </a:moveTo>
                <a:cubicBezTo>
                  <a:pt x="5835612" y="632573"/>
                  <a:pt x="5844463" y="623722"/>
                  <a:pt x="5844463" y="612805"/>
                </a:cubicBezTo>
                <a:cubicBezTo>
                  <a:pt x="5844463" y="601887"/>
                  <a:pt x="5835612" y="593037"/>
                  <a:pt x="5824694" y="593037"/>
                </a:cubicBezTo>
                <a:cubicBezTo>
                  <a:pt x="5813777" y="593037"/>
                  <a:pt x="5804926" y="601887"/>
                  <a:pt x="5804926" y="612805"/>
                </a:cubicBezTo>
                <a:cubicBezTo>
                  <a:pt x="5804926" y="623722"/>
                  <a:pt x="5813777" y="632573"/>
                  <a:pt x="5824694" y="632573"/>
                </a:cubicBezTo>
                <a:close/>
                <a:moveTo>
                  <a:pt x="5631667" y="632573"/>
                </a:moveTo>
                <a:cubicBezTo>
                  <a:pt x="5642584" y="632573"/>
                  <a:pt x="5651435" y="623722"/>
                  <a:pt x="5651435" y="612805"/>
                </a:cubicBezTo>
                <a:cubicBezTo>
                  <a:pt x="5651435" y="601887"/>
                  <a:pt x="5642584" y="593037"/>
                  <a:pt x="5631667" y="593037"/>
                </a:cubicBezTo>
                <a:cubicBezTo>
                  <a:pt x="5620749" y="593037"/>
                  <a:pt x="5611899" y="601887"/>
                  <a:pt x="5611899" y="612805"/>
                </a:cubicBezTo>
                <a:cubicBezTo>
                  <a:pt x="5611899" y="623722"/>
                  <a:pt x="5620749" y="632573"/>
                  <a:pt x="5631667" y="632573"/>
                </a:cubicBezTo>
                <a:close/>
                <a:moveTo>
                  <a:pt x="5438639" y="632573"/>
                </a:moveTo>
                <a:cubicBezTo>
                  <a:pt x="5449557" y="632573"/>
                  <a:pt x="5458408" y="623722"/>
                  <a:pt x="5458408" y="612805"/>
                </a:cubicBezTo>
                <a:cubicBezTo>
                  <a:pt x="5458408" y="601887"/>
                  <a:pt x="5449557" y="593037"/>
                  <a:pt x="5438639" y="593037"/>
                </a:cubicBezTo>
                <a:cubicBezTo>
                  <a:pt x="5427722" y="593037"/>
                  <a:pt x="5418871" y="601887"/>
                  <a:pt x="5418871" y="612805"/>
                </a:cubicBezTo>
                <a:cubicBezTo>
                  <a:pt x="5418871" y="623722"/>
                  <a:pt x="5427722" y="632573"/>
                  <a:pt x="5438639" y="632573"/>
                </a:cubicBezTo>
                <a:close/>
                <a:moveTo>
                  <a:pt x="5245612" y="632573"/>
                </a:moveTo>
                <a:cubicBezTo>
                  <a:pt x="5256529" y="632573"/>
                  <a:pt x="5265380" y="623722"/>
                  <a:pt x="5265380" y="612805"/>
                </a:cubicBezTo>
                <a:cubicBezTo>
                  <a:pt x="5265380" y="601887"/>
                  <a:pt x="5256529" y="593037"/>
                  <a:pt x="5245612" y="593037"/>
                </a:cubicBezTo>
                <a:cubicBezTo>
                  <a:pt x="5234694" y="593037"/>
                  <a:pt x="5225843" y="601887"/>
                  <a:pt x="5225843" y="612805"/>
                </a:cubicBezTo>
                <a:cubicBezTo>
                  <a:pt x="5225843" y="623722"/>
                  <a:pt x="5234694" y="632573"/>
                  <a:pt x="5245612" y="632573"/>
                </a:cubicBezTo>
                <a:close/>
                <a:moveTo>
                  <a:pt x="5052584" y="632573"/>
                </a:moveTo>
                <a:cubicBezTo>
                  <a:pt x="5063502" y="632573"/>
                  <a:pt x="5072353" y="623722"/>
                  <a:pt x="5072353" y="612805"/>
                </a:cubicBezTo>
                <a:cubicBezTo>
                  <a:pt x="5072353" y="601887"/>
                  <a:pt x="5063502" y="593037"/>
                  <a:pt x="5052584" y="593037"/>
                </a:cubicBezTo>
                <a:cubicBezTo>
                  <a:pt x="5041666" y="593037"/>
                  <a:pt x="5032815" y="601887"/>
                  <a:pt x="5032815" y="612805"/>
                </a:cubicBezTo>
                <a:cubicBezTo>
                  <a:pt x="5032815" y="623722"/>
                  <a:pt x="5041666" y="632573"/>
                  <a:pt x="5052584" y="632573"/>
                </a:cubicBezTo>
                <a:close/>
                <a:moveTo>
                  <a:pt x="4859557" y="632573"/>
                </a:moveTo>
                <a:cubicBezTo>
                  <a:pt x="4870473" y="632573"/>
                  <a:pt x="4879324" y="623722"/>
                  <a:pt x="4879324" y="612805"/>
                </a:cubicBezTo>
                <a:cubicBezTo>
                  <a:pt x="4879324" y="601887"/>
                  <a:pt x="4870473" y="593037"/>
                  <a:pt x="4859557" y="593037"/>
                </a:cubicBezTo>
                <a:cubicBezTo>
                  <a:pt x="4848639" y="593037"/>
                  <a:pt x="4839789" y="601887"/>
                  <a:pt x="4839789" y="612805"/>
                </a:cubicBezTo>
                <a:cubicBezTo>
                  <a:pt x="4839789" y="623722"/>
                  <a:pt x="4848639" y="632573"/>
                  <a:pt x="4859557" y="632573"/>
                </a:cubicBezTo>
                <a:close/>
                <a:moveTo>
                  <a:pt x="4666528" y="632573"/>
                </a:moveTo>
                <a:cubicBezTo>
                  <a:pt x="4677446" y="632573"/>
                  <a:pt x="4686297" y="623722"/>
                  <a:pt x="4686297" y="612805"/>
                </a:cubicBezTo>
                <a:cubicBezTo>
                  <a:pt x="4686297" y="601887"/>
                  <a:pt x="4677446" y="593037"/>
                  <a:pt x="4666528" y="593037"/>
                </a:cubicBezTo>
                <a:cubicBezTo>
                  <a:pt x="4655612" y="593037"/>
                  <a:pt x="4646761" y="601887"/>
                  <a:pt x="4646761" y="612805"/>
                </a:cubicBezTo>
                <a:cubicBezTo>
                  <a:pt x="4646761" y="623722"/>
                  <a:pt x="4655612" y="632573"/>
                  <a:pt x="4666528" y="632573"/>
                </a:cubicBezTo>
                <a:close/>
                <a:moveTo>
                  <a:pt x="4473501" y="632573"/>
                </a:moveTo>
                <a:cubicBezTo>
                  <a:pt x="4484419" y="632573"/>
                  <a:pt x="4493269" y="623722"/>
                  <a:pt x="4493269" y="612805"/>
                </a:cubicBezTo>
                <a:cubicBezTo>
                  <a:pt x="4493269" y="601887"/>
                  <a:pt x="4484419" y="593037"/>
                  <a:pt x="4473501" y="593037"/>
                </a:cubicBezTo>
                <a:cubicBezTo>
                  <a:pt x="4462582" y="593037"/>
                  <a:pt x="4453732" y="601887"/>
                  <a:pt x="4453732" y="612805"/>
                </a:cubicBezTo>
                <a:cubicBezTo>
                  <a:pt x="4453732" y="623722"/>
                  <a:pt x="4462582" y="632573"/>
                  <a:pt x="4473501" y="632573"/>
                </a:cubicBezTo>
                <a:close/>
                <a:moveTo>
                  <a:pt x="4280474" y="632573"/>
                </a:moveTo>
                <a:cubicBezTo>
                  <a:pt x="4291390" y="632573"/>
                  <a:pt x="4300242" y="623722"/>
                  <a:pt x="4300242" y="612805"/>
                </a:cubicBezTo>
                <a:cubicBezTo>
                  <a:pt x="4300242" y="601887"/>
                  <a:pt x="4291390" y="593037"/>
                  <a:pt x="4280474" y="593037"/>
                </a:cubicBezTo>
                <a:cubicBezTo>
                  <a:pt x="4269556" y="593037"/>
                  <a:pt x="4260705" y="601887"/>
                  <a:pt x="4260705" y="612805"/>
                </a:cubicBezTo>
                <a:cubicBezTo>
                  <a:pt x="4260705" y="623722"/>
                  <a:pt x="4269556" y="632573"/>
                  <a:pt x="4280474" y="632573"/>
                </a:cubicBezTo>
                <a:close/>
                <a:moveTo>
                  <a:pt x="4058922" y="632573"/>
                </a:moveTo>
                <a:cubicBezTo>
                  <a:pt x="4069840" y="632573"/>
                  <a:pt x="4078690" y="623722"/>
                  <a:pt x="4078690" y="612805"/>
                </a:cubicBezTo>
                <a:cubicBezTo>
                  <a:pt x="4078690" y="601887"/>
                  <a:pt x="4069840" y="593037"/>
                  <a:pt x="4058922" y="593037"/>
                </a:cubicBezTo>
                <a:cubicBezTo>
                  <a:pt x="4048003" y="593037"/>
                  <a:pt x="4039153" y="601887"/>
                  <a:pt x="4039153" y="612805"/>
                </a:cubicBezTo>
                <a:cubicBezTo>
                  <a:pt x="4039153" y="623722"/>
                  <a:pt x="4048003" y="632573"/>
                  <a:pt x="4058922" y="632573"/>
                </a:cubicBezTo>
                <a:close/>
                <a:moveTo>
                  <a:pt x="3865894" y="632573"/>
                </a:moveTo>
                <a:cubicBezTo>
                  <a:pt x="3876811" y="632573"/>
                  <a:pt x="3885662" y="623722"/>
                  <a:pt x="3885662" y="612805"/>
                </a:cubicBezTo>
                <a:cubicBezTo>
                  <a:pt x="3885662" y="601887"/>
                  <a:pt x="3876811" y="593037"/>
                  <a:pt x="3865894" y="593037"/>
                </a:cubicBezTo>
                <a:cubicBezTo>
                  <a:pt x="3854977" y="593037"/>
                  <a:pt x="3846126" y="601887"/>
                  <a:pt x="3846126" y="612805"/>
                </a:cubicBezTo>
                <a:cubicBezTo>
                  <a:pt x="3846126" y="623722"/>
                  <a:pt x="3854977" y="632573"/>
                  <a:pt x="3865894" y="632573"/>
                </a:cubicBezTo>
                <a:close/>
                <a:moveTo>
                  <a:pt x="3672866" y="632573"/>
                </a:moveTo>
                <a:cubicBezTo>
                  <a:pt x="3683783" y="632573"/>
                  <a:pt x="3692634" y="623722"/>
                  <a:pt x="3692634" y="612805"/>
                </a:cubicBezTo>
                <a:cubicBezTo>
                  <a:pt x="3692634" y="601887"/>
                  <a:pt x="3683783" y="593037"/>
                  <a:pt x="3672866" y="593037"/>
                </a:cubicBezTo>
                <a:cubicBezTo>
                  <a:pt x="3661948" y="593037"/>
                  <a:pt x="3653098" y="601887"/>
                  <a:pt x="3653098" y="612805"/>
                </a:cubicBezTo>
                <a:cubicBezTo>
                  <a:pt x="3653098" y="623722"/>
                  <a:pt x="3661948" y="632573"/>
                  <a:pt x="3672866" y="632573"/>
                </a:cubicBezTo>
                <a:close/>
                <a:moveTo>
                  <a:pt x="3479838" y="632573"/>
                </a:moveTo>
                <a:cubicBezTo>
                  <a:pt x="3490755" y="632573"/>
                  <a:pt x="3499606" y="623722"/>
                  <a:pt x="3499606" y="612805"/>
                </a:cubicBezTo>
                <a:cubicBezTo>
                  <a:pt x="3499606" y="601887"/>
                  <a:pt x="3490755" y="593037"/>
                  <a:pt x="3479838" y="593037"/>
                </a:cubicBezTo>
                <a:cubicBezTo>
                  <a:pt x="3468920" y="593037"/>
                  <a:pt x="3460069" y="601887"/>
                  <a:pt x="3460069" y="612805"/>
                </a:cubicBezTo>
                <a:cubicBezTo>
                  <a:pt x="3460069" y="623722"/>
                  <a:pt x="3468920" y="632573"/>
                  <a:pt x="3479838" y="632573"/>
                </a:cubicBezTo>
                <a:close/>
                <a:moveTo>
                  <a:pt x="3286810" y="632573"/>
                </a:moveTo>
                <a:cubicBezTo>
                  <a:pt x="3297728" y="632573"/>
                  <a:pt x="3306579" y="623722"/>
                  <a:pt x="3306579" y="612805"/>
                </a:cubicBezTo>
                <a:cubicBezTo>
                  <a:pt x="3306579" y="601887"/>
                  <a:pt x="3297728" y="593037"/>
                  <a:pt x="3286810" y="593037"/>
                </a:cubicBezTo>
                <a:cubicBezTo>
                  <a:pt x="3275893" y="593037"/>
                  <a:pt x="3267042" y="601887"/>
                  <a:pt x="3267042" y="612805"/>
                </a:cubicBezTo>
                <a:cubicBezTo>
                  <a:pt x="3267042" y="623722"/>
                  <a:pt x="3275893" y="632573"/>
                  <a:pt x="3286810" y="632573"/>
                </a:cubicBezTo>
                <a:close/>
                <a:moveTo>
                  <a:pt x="3093783" y="632573"/>
                </a:moveTo>
                <a:cubicBezTo>
                  <a:pt x="3104700" y="632573"/>
                  <a:pt x="3113551" y="623722"/>
                  <a:pt x="3113551" y="612805"/>
                </a:cubicBezTo>
                <a:cubicBezTo>
                  <a:pt x="3113551" y="601887"/>
                  <a:pt x="3104700" y="593037"/>
                  <a:pt x="3093783" y="593037"/>
                </a:cubicBezTo>
                <a:cubicBezTo>
                  <a:pt x="3082865" y="593037"/>
                  <a:pt x="3074014" y="601887"/>
                  <a:pt x="3074014" y="612805"/>
                </a:cubicBezTo>
                <a:cubicBezTo>
                  <a:pt x="3074014" y="623722"/>
                  <a:pt x="3082865" y="632573"/>
                  <a:pt x="3093783" y="632573"/>
                </a:cubicBezTo>
                <a:close/>
                <a:moveTo>
                  <a:pt x="2900755" y="632573"/>
                </a:moveTo>
                <a:cubicBezTo>
                  <a:pt x="2911673" y="632573"/>
                  <a:pt x="2920524" y="623722"/>
                  <a:pt x="2920524" y="612805"/>
                </a:cubicBezTo>
                <a:cubicBezTo>
                  <a:pt x="2920524" y="601887"/>
                  <a:pt x="2911673" y="593037"/>
                  <a:pt x="2900755" y="593037"/>
                </a:cubicBezTo>
                <a:cubicBezTo>
                  <a:pt x="2889838" y="593037"/>
                  <a:pt x="2880987" y="601887"/>
                  <a:pt x="2880987" y="612805"/>
                </a:cubicBezTo>
                <a:cubicBezTo>
                  <a:pt x="2880987" y="623722"/>
                  <a:pt x="2889838" y="632573"/>
                  <a:pt x="2900755" y="632573"/>
                </a:cubicBezTo>
                <a:close/>
                <a:moveTo>
                  <a:pt x="2707727" y="632573"/>
                </a:moveTo>
                <a:cubicBezTo>
                  <a:pt x="2718644" y="632573"/>
                  <a:pt x="2727495" y="623722"/>
                  <a:pt x="2727495" y="612805"/>
                </a:cubicBezTo>
                <a:cubicBezTo>
                  <a:pt x="2727495" y="601887"/>
                  <a:pt x="2718644" y="593037"/>
                  <a:pt x="2707727" y="593037"/>
                </a:cubicBezTo>
                <a:cubicBezTo>
                  <a:pt x="2696809" y="593037"/>
                  <a:pt x="2687958" y="601887"/>
                  <a:pt x="2687958" y="612805"/>
                </a:cubicBezTo>
                <a:cubicBezTo>
                  <a:pt x="2687958" y="623722"/>
                  <a:pt x="2696809" y="632573"/>
                  <a:pt x="2707727" y="632573"/>
                </a:cubicBezTo>
                <a:close/>
                <a:moveTo>
                  <a:pt x="2514699" y="632573"/>
                </a:moveTo>
                <a:cubicBezTo>
                  <a:pt x="2525617" y="632573"/>
                  <a:pt x="2534468" y="623722"/>
                  <a:pt x="2534468" y="612805"/>
                </a:cubicBezTo>
                <a:cubicBezTo>
                  <a:pt x="2534468" y="601887"/>
                  <a:pt x="2525617" y="593037"/>
                  <a:pt x="2514699" y="593037"/>
                </a:cubicBezTo>
                <a:cubicBezTo>
                  <a:pt x="2503782" y="593037"/>
                  <a:pt x="2494931" y="601887"/>
                  <a:pt x="2494931" y="612805"/>
                </a:cubicBezTo>
                <a:cubicBezTo>
                  <a:pt x="2494931" y="623722"/>
                  <a:pt x="2503782" y="632573"/>
                  <a:pt x="2514699" y="632573"/>
                </a:cubicBezTo>
                <a:close/>
                <a:moveTo>
                  <a:pt x="2321672" y="632573"/>
                </a:moveTo>
                <a:cubicBezTo>
                  <a:pt x="2332589" y="632573"/>
                  <a:pt x="2341440" y="623722"/>
                  <a:pt x="2341440" y="612805"/>
                </a:cubicBezTo>
                <a:cubicBezTo>
                  <a:pt x="2341440" y="601887"/>
                  <a:pt x="2332589" y="593037"/>
                  <a:pt x="2321672" y="593037"/>
                </a:cubicBezTo>
                <a:cubicBezTo>
                  <a:pt x="2310754" y="593037"/>
                  <a:pt x="2301903" y="601887"/>
                  <a:pt x="2301903" y="612805"/>
                </a:cubicBezTo>
                <a:cubicBezTo>
                  <a:pt x="2301903" y="623722"/>
                  <a:pt x="2310754" y="632573"/>
                  <a:pt x="2321672" y="632573"/>
                </a:cubicBezTo>
                <a:close/>
                <a:moveTo>
                  <a:pt x="2128643" y="632573"/>
                </a:moveTo>
                <a:cubicBezTo>
                  <a:pt x="2139561" y="632573"/>
                  <a:pt x="2148412" y="623722"/>
                  <a:pt x="2148412" y="612805"/>
                </a:cubicBezTo>
                <a:cubicBezTo>
                  <a:pt x="2148412" y="601887"/>
                  <a:pt x="2139561" y="593037"/>
                  <a:pt x="2128643" y="593037"/>
                </a:cubicBezTo>
                <a:cubicBezTo>
                  <a:pt x="2117726" y="593037"/>
                  <a:pt x="2108875" y="601887"/>
                  <a:pt x="2108875" y="612805"/>
                </a:cubicBezTo>
                <a:cubicBezTo>
                  <a:pt x="2108875" y="623722"/>
                  <a:pt x="2117726" y="632573"/>
                  <a:pt x="2128643" y="632573"/>
                </a:cubicBezTo>
                <a:close/>
                <a:moveTo>
                  <a:pt x="1935616" y="632573"/>
                </a:moveTo>
                <a:cubicBezTo>
                  <a:pt x="1946533" y="632573"/>
                  <a:pt x="1955384" y="623722"/>
                  <a:pt x="1955384" y="612805"/>
                </a:cubicBezTo>
                <a:cubicBezTo>
                  <a:pt x="1955384" y="601887"/>
                  <a:pt x="1946533" y="593037"/>
                  <a:pt x="1935616" y="593037"/>
                </a:cubicBezTo>
                <a:cubicBezTo>
                  <a:pt x="1924698" y="593037"/>
                  <a:pt x="1915848" y="601887"/>
                  <a:pt x="1915848" y="612805"/>
                </a:cubicBezTo>
                <a:cubicBezTo>
                  <a:pt x="1915848" y="623722"/>
                  <a:pt x="1924698" y="632573"/>
                  <a:pt x="1935616" y="632573"/>
                </a:cubicBezTo>
                <a:close/>
                <a:moveTo>
                  <a:pt x="1727277" y="632573"/>
                </a:moveTo>
                <a:cubicBezTo>
                  <a:pt x="1738195" y="632573"/>
                  <a:pt x="1747045" y="623722"/>
                  <a:pt x="1747045" y="612805"/>
                </a:cubicBezTo>
                <a:cubicBezTo>
                  <a:pt x="1747045" y="601887"/>
                  <a:pt x="1738195" y="593037"/>
                  <a:pt x="1727277" y="593037"/>
                </a:cubicBezTo>
                <a:cubicBezTo>
                  <a:pt x="1716359" y="593037"/>
                  <a:pt x="1707508" y="601887"/>
                  <a:pt x="1707508" y="612805"/>
                </a:cubicBezTo>
                <a:cubicBezTo>
                  <a:pt x="1707508" y="623722"/>
                  <a:pt x="1716359" y="632573"/>
                  <a:pt x="1727277" y="632573"/>
                </a:cubicBezTo>
                <a:close/>
                <a:moveTo>
                  <a:pt x="1534249" y="632573"/>
                </a:moveTo>
                <a:cubicBezTo>
                  <a:pt x="1545167" y="632573"/>
                  <a:pt x="1554018" y="623722"/>
                  <a:pt x="1554018" y="612805"/>
                </a:cubicBezTo>
                <a:cubicBezTo>
                  <a:pt x="1554018" y="601887"/>
                  <a:pt x="1545167" y="593037"/>
                  <a:pt x="1534249" y="593037"/>
                </a:cubicBezTo>
                <a:cubicBezTo>
                  <a:pt x="1523332" y="593037"/>
                  <a:pt x="1514481" y="601887"/>
                  <a:pt x="1514481" y="612805"/>
                </a:cubicBezTo>
                <a:cubicBezTo>
                  <a:pt x="1514481" y="623722"/>
                  <a:pt x="1523332" y="632573"/>
                  <a:pt x="1534249" y="632573"/>
                </a:cubicBezTo>
                <a:close/>
                <a:moveTo>
                  <a:pt x="1341222" y="632573"/>
                </a:moveTo>
                <a:cubicBezTo>
                  <a:pt x="1352139" y="632573"/>
                  <a:pt x="1360990" y="623722"/>
                  <a:pt x="1360990" y="612805"/>
                </a:cubicBezTo>
                <a:cubicBezTo>
                  <a:pt x="1360990" y="601887"/>
                  <a:pt x="1352139" y="593037"/>
                  <a:pt x="1341222" y="593037"/>
                </a:cubicBezTo>
                <a:cubicBezTo>
                  <a:pt x="1330304" y="593037"/>
                  <a:pt x="1321453" y="601887"/>
                  <a:pt x="1321453" y="612805"/>
                </a:cubicBezTo>
                <a:cubicBezTo>
                  <a:pt x="1321453" y="623722"/>
                  <a:pt x="1330304" y="632573"/>
                  <a:pt x="1341222" y="632573"/>
                </a:cubicBezTo>
                <a:close/>
                <a:moveTo>
                  <a:pt x="1148193" y="632573"/>
                </a:moveTo>
                <a:cubicBezTo>
                  <a:pt x="1159111" y="632573"/>
                  <a:pt x="1167962" y="623722"/>
                  <a:pt x="1167962" y="612805"/>
                </a:cubicBezTo>
                <a:cubicBezTo>
                  <a:pt x="1167962" y="601887"/>
                  <a:pt x="1159111" y="593037"/>
                  <a:pt x="1148193" y="593037"/>
                </a:cubicBezTo>
                <a:cubicBezTo>
                  <a:pt x="1137276" y="593037"/>
                  <a:pt x="1128425" y="601887"/>
                  <a:pt x="1128425" y="612805"/>
                </a:cubicBezTo>
                <a:cubicBezTo>
                  <a:pt x="1128425" y="623722"/>
                  <a:pt x="1137276" y="632573"/>
                  <a:pt x="1148193" y="632573"/>
                </a:cubicBezTo>
                <a:close/>
                <a:moveTo>
                  <a:pt x="955166" y="632573"/>
                </a:moveTo>
                <a:cubicBezTo>
                  <a:pt x="966083" y="632573"/>
                  <a:pt x="974934" y="623722"/>
                  <a:pt x="974934" y="612805"/>
                </a:cubicBezTo>
                <a:cubicBezTo>
                  <a:pt x="974934" y="601887"/>
                  <a:pt x="966083" y="593037"/>
                  <a:pt x="955166" y="593037"/>
                </a:cubicBezTo>
                <a:cubicBezTo>
                  <a:pt x="944248" y="593037"/>
                  <a:pt x="935398" y="601887"/>
                  <a:pt x="935398" y="612805"/>
                </a:cubicBezTo>
                <a:cubicBezTo>
                  <a:pt x="935398" y="623722"/>
                  <a:pt x="944248" y="632573"/>
                  <a:pt x="955166" y="632573"/>
                </a:cubicBezTo>
                <a:close/>
                <a:moveTo>
                  <a:pt x="762138" y="632573"/>
                </a:moveTo>
                <a:cubicBezTo>
                  <a:pt x="773056" y="632573"/>
                  <a:pt x="781907" y="623722"/>
                  <a:pt x="781907" y="612805"/>
                </a:cubicBezTo>
                <a:cubicBezTo>
                  <a:pt x="781907" y="601887"/>
                  <a:pt x="773056" y="593037"/>
                  <a:pt x="762138" y="593037"/>
                </a:cubicBezTo>
                <a:cubicBezTo>
                  <a:pt x="751221" y="593037"/>
                  <a:pt x="742370" y="601887"/>
                  <a:pt x="742370" y="612805"/>
                </a:cubicBezTo>
                <a:cubicBezTo>
                  <a:pt x="742370" y="623722"/>
                  <a:pt x="751221" y="632573"/>
                  <a:pt x="762138" y="632573"/>
                </a:cubicBezTo>
                <a:close/>
                <a:moveTo>
                  <a:pt x="569111" y="632573"/>
                </a:moveTo>
                <a:cubicBezTo>
                  <a:pt x="580028" y="632573"/>
                  <a:pt x="588879" y="623722"/>
                  <a:pt x="588879" y="612805"/>
                </a:cubicBezTo>
                <a:cubicBezTo>
                  <a:pt x="588879" y="601887"/>
                  <a:pt x="580028" y="593037"/>
                  <a:pt x="569111" y="593037"/>
                </a:cubicBezTo>
                <a:cubicBezTo>
                  <a:pt x="558193" y="593037"/>
                  <a:pt x="549343" y="601887"/>
                  <a:pt x="549343" y="612805"/>
                </a:cubicBezTo>
                <a:cubicBezTo>
                  <a:pt x="549343" y="623722"/>
                  <a:pt x="558193" y="632573"/>
                  <a:pt x="569111" y="632573"/>
                </a:cubicBezTo>
                <a:close/>
                <a:moveTo>
                  <a:pt x="376082" y="632573"/>
                </a:moveTo>
                <a:cubicBezTo>
                  <a:pt x="387000" y="632573"/>
                  <a:pt x="395851" y="623722"/>
                  <a:pt x="395851" y="612805"/>
                </a:cubicBezTo>
                <a:cubicBezTo>
                  <a:pt x="395851" y="601887"/>
                  <a:pt x="387000" y="593037"/>
                  <a:pt x="376082" y="593037"/>
                </a:cubicBezTo>
                <a:cubicBezTo>
                  <a:pt x="365165" y="593037"/>
                  <a:pt x="356314" y="601887"/>
                  <a:pt x="356314" y="612805"/>
                </a:cubicBezTo>
                <a:cubicBezTo>
                  <a:pt x="356314" y="623722"/>
                  <a:pt x="365165" y="632573"/>
                  <a:pt x="376082" y="632573"/>
                </a:cubicBezTo>
                <a:close/>
                <a:moveTo>
                  <a:pt x="183055" y="632573"/>
                </a:moveTo>
                <a:cubicBezTo>
                  <a:pt x="193973" y="632573"/>
                  <a:pt x="202823" y="623722"/>
                  <a:pt x="202823" y="612805"/>
                </a:cubicBezTo>
                <a:cubicBezTo>
                  <a:pt x="202823" y="601887"/>
                  <a:pt x="193973" y="593037"/>
                  <a:pt x="183055" y="593037"/>
                </a:cubicBezTo>
                <a:cubicBezTo>
                  <a:pt x="172137" y="593037"/>
                  <a:pt x="163287" y="601887"/>
                  <a:pt x="163287" y="612805"/>
                </a:cubicBezTo>
                <a:cubicBezTo>
                  <a:pt x="163287" y="623722"/>
                  <a:pt x="172137" y="632573"/>
                  <a:pt x="183055" y="632573"/>
                </a:cubicBezTo>
                <a:close/>
                <a:moveTo>
                  <a:pt x="0" y="826122"/>
                </a:moveTo>
                <a:lnTo>
                  <a:pt x="4006" y="824463"/>
                </a:lnTo>
                <a:cubicBezTo>
                  <a:pt x="7583" y="820885"/>
                  <a:pt x="9796" y="815943"/>
                  <a:pt x="9796" y="810484"/>
                </a:cubicBezTo>
                <a:cubicBezTo>
                  <a:pt x="9796" y="805025"/>
                  <a:pt x="7583" y="800083"/>
                  <a:pt x="4006" y="796506"/>
                </a:cubicBezTo>
                <a:lnTo>
                  <a:pt x="0" y="794847"/>
                </a:lnTo>
                <a:close/>
                <a:moveTo>
                  <a:pt x="8349367" y="830252"/>
                </a:moveTo>
                <a:cubicBezTo>
                  <a:pt x="8354825" y="830252"/>
                  <a:pt x="8359767" y="828040"/>
                  <a:pt x="8363345" y="824463"/>
                </a:cubicBezTo>
                <a:lnTo>
                  <a:pt x="8366380" y="817135"/>
                </a:lnTo>
                <a:lnTo>
                  <a:pt x="8366380" y="803833"/>
                </a:lnTo>
                <a:lnTo>
                  <a:pt x="8363345" y="796506"/>
                </a:lnTo>
                <a:cubicBezTo>
                  <a:pt x="8359767" y="792929"/>
                  <a:pt x="8354825" y="790716"/>
                  <a:pt x="8349367" y="790716"/>
                </a:cubicBezTo>
                <a:cubicBezTo>
                  <a:pt x="8338449" y="790716"/>
                  <a:pt x="8329598" y="799566"/>
                  <a:pt x="8329598" y="810484"/>
                </a:cubicBezTo>
                <a:cubicBezTo>
                  <a:pt x="8329598" y="821402"/>
                  <a:pt x="8338449" y="830252"/>
                  <a:pt x="8349367" y="830252"/>
                </a:cubicBezTo>
                <a:close/>
                <a:moveTo>
                  <a:pt x="8156338" y="830252"/>
                </a:moveTo>
                <a:cubicBezTo>
                  <a:pt x="8167256" y="830252"/>
                  <a:pt x="8176107" y="821402"/>
                  <a:pt x="8176107" y="810484"/>
                </a:cubicBezTo>
                <a:cubicBezTo>
                  <a:pt x="8176107" y="799566"/>
                  <a:pt x="8167256" y="790716"/>
                  <a:pt x="8156338" y="790716"/>
                </a:cubicBezTo>
                <a:cubicBezTo>
                  <a:pt x="8145421" y="790716"/>
                  <a:pt x="8136570" y="799566"/>
                  <a:pt x="8136570" y="810484"/>
                </a:cubicBezTo>
                <a:cubicBezTo>
                  <a:pt x="8136570" y="821402"/>
                  <a:pt x="8145421" y="830252"/>
                  <a:pt x="8156338" y="830252"/>
                </a:cubicBezTo>
                <a:close/>
                <a:moveTo>
                  <a:pt x="7963311" y="830252"/>
                </a:moveTo>
                <a:cubicBezTo>
                  <a:pt x="7974228" y="830252"/>
                  <a:pt x="7983079" y="821402"/>
                  <a:pt x="7983079" y="810484"/>
                </a:cubicBezTo>
                <a:cubicBezTo>
                  <a:pt x="7983079" y="799566"/>
                  <a:pt x="7974228" y="790716"/>
                  <a:pt x="7963311" y="790716"/>
                </a:cubicBezTo>
                <a:cubicBezTo>
                  <a:pt x="7952393" y="790716"/>
                  <a:pt x="7943543" y="799566"/>
                  <a:pt x="7943543" y="810484"/>
                </a:cubicBezTo>
                <a:cubicBezTo>
                  <a:pt x="7943543" y="821402"/>
                  <a:pt x="7952393" y="830252"/>
                  <a:pt x="7963311" y="830252"/>
                </a:cubicBezTo>
                <a:close/>
                <a:moveTo>
                  <a:pt x="7770283" y="830252"/>
                </a:moveTo>
                <a:cubicBezTo>
                  <a:pt x="7781201" y="830252"/>
                  <a:pt x="7790052" y="821402"/>
                  <a:pt x="7790052" y="810484"/>
                </a:cubicBezTo>
                <a:cubicBezTo>
                  <a:pt x="7790052" y="799566"/>
                  <a:pt x="7781201" y="790716"/>
                  <a:pt x="7770283" y="790716"/>
                </a:cubicBezTo>
                <a:cubicBezTo>
                  <a:pt x="7759366" y="790716"/>
                  <a:pt x="7750515" y="799566"/>
                  <a:pt x="7750515" y="810484"/>
                </a:cubicBezTo>
                <a:cubicBezTo>
                  <a:pt x="7750515" y="821402"/>
                  <a:pt x="7759366" y="830252"/>
                  <a:pt x="7770283" y="830252"/>
                </a:cubicBezTo>
                <a:close/>
                <a:moveTo>
                  <a:pt x="7577256" y="830252"/>
                </a:moveTo>
                <a:cubicBezTo>
                  <a:pt x="7588174" y="830252"/>
                  <a:pt x="7597024" y="821402"/>
                  <a:pt x="7597024" y="810484"/>
                </a:cubicBezTo>
                <a:cubicBezTo>
                  <a:pt x="7597024" y="799566"/>
                  <a:pt x="7588174" y="790716"/>
                  <a:pt x="7577256" y="790716"/>
                </a:cubicBezTo>
                <a:cubicBezTo>
                  <a:pt x="7566338" y="790716"/>
                  <a:pt x="7557488" y="799566"/>
                  <a:pt x="7557488" y="810484"/>
                </a:cubicBezTo>
                <a:cubicBezTo>
                  <a:pt x="7557488" y="821402"/>
                  <a:pt x="7566338" y="830252"/>
                  <a:pt x="7577256" y="830252"/>
                </a:cubicBezTo>
                <a:close/>
                <a:moveTo>
                  <a:pt x="7384228" y="830252"/>
                </a:moveTo>
                <a:cubicBezTo>
                  <a:pt x="7395145" y="830252"/>
                  <a:pt x="7403996" y="821402"/>
                  <a:pt x="7403996" y="810484"/>
                </a:cubicBezTo>
                <a:cubicBezTo>
                  <a:pt x="7403996" y="799566"/>
                  <a:pt x="7395145" y="790716"/>
                  <a:pt x="7384228" y="790716"/>
                </a:cubicBezTo>
                <a:cubicBezTo>
                  <a:pt x="7373310" y="790716"/>
                  <a:pt x="7364459" y="799566"/>
                  <a:pt x="7364459" y="810484"/>
                </a:cubicBezTo>
                <a:cubicBezTo>
                  <a:pt x="7364459" y="821402"/>
                  <a:pt x="7373310" y="830252"/>
                  <a:pt x="7384228" y="830252"/>
                </a:cubicBezTo>
                <a:close/>
                <a:moveTo>
                  <a:pt x="7191200" y="830252"/>
                </a:moveTo>
                <a:cubicBezTo>
                  <a:pt x="7202118" y="830252"/>
                  <a:pt x="7210968" y="821402"/>
                  <a:pt x="7210968" y="810484"/>
                </a:cubicBezTo>
                <a:cubicBezTo>
                  <a:pt x="7210968" y="799566"/>
                  <a:pt x="7202118" y="790716"/>
                  <a:pt x="7191200" y="790716"/>
                </a:cubicBezTo>
                <a:cubicBezTo>
                  <a:pt x="7180283" y="790716"/>
                  <a:pt x="7171432" y="799566"/>
                  <a:pt x="7171432" y="810484"/>
                </a:cubicBezTo>
                <a:cubicBezTo>
                  <a:pt x="7171432" y="821402"/>
                  <a:pt x="7180283" y="830252"/>
                  <a:pt x="7191200" y="830252"/>
                </a:cubicBezTo>
                <a:close/>
                <a:moveTo>
                  <a:pt x="6998173" y="830252"/>
                </a:moveTo>
                <a:cubicBezTo>
                  <a:pt x="7009090" y="830252"/>
                  <a:pt x="7017941" y="821402"/>
                  <a:pt x="7017941" y="810484"/>
                </a:cubicBezTo>
                <a:cubicBezTo>
                  <a:pt x="7017941" y="799566"/>
                  <a:pt x="7009090" y="790716"/>
                  <a:pt x="6998173" y="790716"/>
                </a:cubicBezTo>
                <a:cubicBezTo>
                  <a:pt x="6987255" y="790716"/>
                  <a:pt x="6978404" y="799566"/>
                  <a:pt x="6978404" y="810484"/>
                </a:cubicBezTo>
                <a:cubicBezTo>
                  <a:pt x="6978404" y="821402"/>
                  <a:pt x="6987255" y="830252"/>
                  <a:pt x="6998173" y="830252"/>
                </a:cubicBezTo>
                <a:close/>
                <a:moveTo>
                  <a:pt x="6805144" y="830252"/>
                </a:moveTo>
                <a:cubicBezTo>
                  <a:pt x="6816062" y="830252"/>
                  <a:pt x="6824913" y="821402"/>
                  <a:pt x="6824913" y="810484"/>
                </a:cubicBezTo>
                <a:cubicBezTo>
                  <a:pt x="6824913" y="799566"/>
                  <a:pt x="6816062" y="790716"/>
                  <a:pt x="6805144" y="790716"/>
                </a:cubicBezTo>
                <a:cubicBezTo>
                  <a:pt x="6794227" y="790716"/>
                  <a:pt x="6785376" y="799566"/>
                  <a:pt x="6785376" y="810484"/>
                </a:cubicBezTo>
                <a:cubicBezTo>
                  <a:pt x="6785376" y="821402"/>
                  <a:pt x="6794227" y="830252"/>
                  <a:pt x="6805144" y="830252"/>
                </a:cubicBezTo>
                <a:close/>
                <a:moveTo>
                  <a:pt x="6612117" y="830252"/>
                </a:moveTo>
                <a:cubicBezTo>
                  <a:pt x="6623034" y="830252"/>
                  <a:pt x="6631885" y="821402"/>
                  <a:pt x="6631885" y="810484"/>
                </a:cubicBezTo>
                <a:cubicBezTo>
                  <a:pt x="6631885" y="799566"/>
                  <a:pt x="6623034" y="790716"/>
                  <a:pt x="6612117" y="790716"/>
                </a:cubicBezTo>
                <a:cubicBezTo>
                  <a:pt x="6601199" y="790716"/>
                  <a:pt x="6592348" y="799566"/>
                  <a:pt x="6592348" y="810484"/>
                </a:cubicBezTo>
                <a:cubicBezTo>
                  <a:pt x="6592348" y="821402"/>
                  <a:pt x="6601199" y="830252"/>
                  <a:pt x="6612117" y="830252"/>
                </a:cubicBezTo>
                <a:close/>
                <a:moveTo>
                  <a:pt x="6403778" y="830252"/>
                </a:moveTo>
                <a:cubicBezTo>
                  <a:pt x="6414695" y="830252"/>
                  <a:pt x="6423546" y="821402"/>
                  <a:pt x="6423546" y="810484"/>
                </a:cubicBezTo>
                <a:cubicBezTo>
                  <a:pt x="6423546" y="799566"/>
                  <a:pt x="6414695" y="790716"/>
                  <a:pt x="6403778" y="790716"/>
                </a:cubicBezTo>
                <a:cubicBezTo>
                  <a:pt x="6392860" y="790716"/>
                  <a:pt x="6384009" y="799566"/>
                  <a:pt x="6384009" y="810484"/>
                </a:cubicBezTo>
                <a:cubicBezTo>
                  <a:pt x="6384009" y="821402"/>
                  <a:pt x="6392860" y="830252"/>
                  <a:pt x="6403778" y="830252"/>
                </a:cubicBezTo>
                <a:close/>
                <a:moveTo>
                  <a:pt x="6210750" y="830252"/>
                </a:moveTo>
                <a:cubicBezTo>
                  <a:pt x="6221668" y="830252"/>
                  <a:pt x="6230519" y="821402"/>
                  <a:pt x="6230519" y="810484"/>
                </a:cubicBezTo>
                <a:cubicBezTo>
                  <a:pt x="6230519" y="799566"/>
                  <a:pt x="6221668" y="790716"/>
                  <a:pt x="6210750" y="790716"/>
                </a:cubicBezTo>
                <a:cubicBezTo>
                  <a:pt x="6199833" y="790716"/>
                  <a:pt x="6190982" y="799566"/>
                  <a:pt x="6190982" y="810484"/>
                </a:cubicBezTo>
                <a:cubicBezTo>
                  <a:pt x="6190982" y="821402"/>
                  <a:pt x="6199833" y="830252"/>
                  <a:pt x="6210750" y="830252"/>
                </a:cubicBezTo>
                <a:close/>
                <a:moveTo>
                  <a:pt x="6017723" y="830252"/>
                </a:moveTo>
                <a:cubicBezTo>
                  <a:pt x="6028640" y="830252"/>
                  <a:pt x="6037491" y="821402"/>
                  <a:pt x="6037491" y="810484"/>
                </a:cubicBezTo>
                <a:cubicBezTo>
                  <a:pt x="6037491" y="799566"/>
                  <a:pt x="6028640" y="790716"/>
                  <a:pt x="6017723" y="790716"/>
                </a:cubicBezTo>
                <a:cubicBezTo>
                  <a:pt x="6006805" y="790716"/>
                  <a:pt x="5997954" y="799566"/>
                  <a:pt x="5997954" y="810484"/>
                </a:cubicBezTo>
                <a:cubicBezTo>
                  <a:pt x="5997954" y="821402"/>
                  <a:pt x="6006805" y="830252"/>
                  <a:pt x="6017723" y="830252"/>
                </a:cubicBezTo>
                <a:close/>
                <a:moveTo>
                  <a:pt x="5824694" y="830252"/>
                </a:moveTo>
                <a:cubicBezTo>
                  <a:pt x="5835612" y="830252"/>
                  <a:pt x="5844463" y="821402"/>
                  <a:pt x="5844463" y="810484"/>
                </a:cubicBezTo>
                <a:cubicBezTo>
                  <a:pt x="5844463" y="799566"/>
                  <a:pt x="5835612" y="790716"/>
                  <a:pt x="5824694" y="790716"/>
                </a:cubicBezTo>
                <a:cubicBezTo>
                  <a:pt x="5813777" y="790716"/>
                  <a:pt x="5804926" y="799566"/>
                  <a:pt x="5804926" y="810484"/>
                </a:cubicBezTo>
                <a:cubicBezTo>
                  <a:pt x="5804926" y="821402"/>
                  <a:pt x="5813777" y="830252"/>
                  <a:pt x="5824694" y="830252"/>
                </a:cubicBezTo>
                <a:close/>
                <a:moveTo>
                  <a:pt x="5631667" y="830252"/>
                </a:moveTo>
                <a:cubicBezTo>
                  <a:pt x="5642584" y="830252"/>
                  <a:pt x="5651435" y="821402"/>
                  <a:pt x="5651435" y="810484"/>
                </a:cubicBezTo>
                <a:cubicBezTo>
                  <a:pt x="5651435" y="799566"/>
                  <a:pt x="5642584" y="790716"/>
                  <a:pt x="5631667" y="790716"/>
                </a:cubicBezTo>
                <a:cubicBezTo>
                  <a:pt x="5620749" y="790716"/>
                  <a:pt x="5611899" y="799566"/>
                  <a:pt x="5611899" y="810484"/>
                </a:cubicBezTo>
                <a:cubicBezTo>
                  <a:pt x="5611899" y="821402"/>
                  <a:pt x="5620749" y="830252"/>
                  <a:pt x="5631667" y="830252"/>
                </a:cubicBezTo>
                <a:close/>
                <a:moveTo>
                  <a:pt x="5438639" y="830252"/>
                </a:moveTo>
                <a:cubicBezTo>
                  <a:pt x="5449557" y="830252"/>
                  <a:pt x="5458408" y="821402"/>
                  <a:pt x="5458408" y="810484"/>
                </a:cubicBezTo>
                <a:cubicBezTo>
                  <a:pt x="5458408" y="799566"/>
                  <a:pt x="5449557" y="790716"/>
                  <a:pt x="5438639" y="790716"/>
                </a:cubicBezTo>
                <a:cubicBezTo>
                  <a:pt x="5427722" y="790716"/>
                  <a:pt x="5418871" y="799566"/>
                  <a:pt x="5418871" y="810484"/>
                </a:cubicBezTo>
                <a:cubicBezTo>
                  <a:pt x="5418871" y="821402"/>
                  <a:pt x="5427722" y="830252"/>
                  <a:pt x="5438639" y="830252"/>
                </a:cubicBezTo>
                <a:close/>
                <a:moveTo>
                  <a:pt x="5245612" y="830252"/>
                </a:moveTo>
                <a:cubicBezTo>
                  <a:pt x="5256529" y="830252"/>
                  <a:pt x="5265380" y="821402"/>
                  <a:pt x="5265380" y="810484"/>
                </a:cubicBezTo>
                <a:cubicBezTo>
                  <a:pt x="5265380" y="799566"/>
                  <a:pt x="5256529" y="790716"/>
                  <a:pt x="5245612" y="790716"/>
                </a:cubicBezTo>
                <a:cubicBezTo>
                  <a:pt x="5234694" y="790716"/>
                  <a:pt x="5225843" y="799566"/>
                  <a:pt x="5225843" y="810484"/>
                </a:cubicBezTo>
                <a:cubicBezTo>
                  <a:pt x="5225843" y="821402"/>
                  <a:pt x="5234694" y="830252"/>
                  <a:pt x="5245612" y="830252"/>
                </a:cubicBezTo>
                <a:close/>
                <a:moveTo>
                  <a:pt x="5052584" y="830252"/>
                </a:moveTo>
                <a:cubicBezTo>
                  <a:pt x="5063502" y="830252"/>
                  <a:pt x="5072353" y="821402"/>
                  <a:pt x="5072353" y="810484"/>
                </a:cubicBezTo>
                <a:cubicBezTo>
                  <a:pt x="5072353" y="799566"/>
                  <a:pt x="5063502" y="790716"/>
                  <a:pt x="5052584" y="790716"/>
                </a:cubicBezTo>
                <a:cubicBezTo>
                  <a:pt x="5041666" y="790716"/>
                  <a:pt x="5032815" y="799566"/>
                  <a:pt x="5032815" y="810484"/>
                </a:cubicBezTo>
                <a:cubicBezTo>
                  <a:pt x="5032815" y="821402"/>
                  <a:pt x="5041666" y="830252"/>
                  <a:pt x="5052584" y="830252"/>
                </a:cubicBezTo>
                <a:close/>
                <a:moveTo>
                  <a:pt x="4859557" y="830252"/>
                </a:moveTo>
                <a:cubicBezTo>
                  <a:pt x="4870473" y="830252"/>
                  <a:pt x="4879324" y="821402"/>
                  <a:pt x="4879324" y="810484"/>
                </a:cubicBezTo>
                <a:cubicBezTo>
                  <a:pt x="4879324" y="799566"/>
                  <a:pt x="4870473" y="790716"/>
                  <a:pt x="4859557" y="790716"/>
                </a:cubicBezTo>
                <a:cubicBezTo>
                  <a:pt x="4848639" y="790716"/>
                  <a:pt x="4839789" y="799566"/>
                  <a:pt x="4839789" y="810484"/>
                </a:cubicBezTo>
                <a:cubicBezTo>
                  <a:pt x="4839789" y="821402"/>
                  <a:pt x="4848639" y="830252"/>
                  <a:pt x="4859557" y="830252"/>
                </a:cubicBezTo>
                <a:close/>
                <a:moveTo>
                  <a:pt x="4666528" y="830252"/>
                </a:moveTo>
                <a:cubicBezTo>
                  <a:pt x="4677446" y="830252"/>
                  <a:pt x="4686297" y="821402"/>
                  <a:pt x="4686297" y="810484"/>
                </a:cubicBezTo>
                <a:cubicBezTo>
                  <a:pt x="4686297" y="799566"/>
                  <a:pt x="4677446" y="790716"/>
                  <a:pt x="4666528" y="790716"/>
                </a:cubicBezTo>
                <a:cubicBezTo>
                  <a:pt x="4655612" y="790716"/>
                  <a:pt x="4646761" y="799566"/>
                  <a:pt x="4646761" y="810484"/>
                </a:cubicBezTo>
                <a:cubicBezTo>
                  <a:pt x="4646761" y="821402"/>
                  <a:pt x="4655612" y="830252"/>
                  <a:pt x="4666528" y="830252"/>
                </a:cubicBezTo>
                <a:close/>
                <a:moveTo>
                  <a:pt x="4473501" y="830252"/>
                </a:moveTo>
                <a:cubicBezTo>
                  <a:pt x="4484419" y="830252"/>
                  <a:pt x="4493269" y="821402"/>
                  <a:pt x="4493269" y="810484"/>
                </a:cubicBezTo>
                <a:cubicBezTo>
                  <a:pt x="4493269" y="799566"/>
                  <a:pt x="4484419" y="790716"/>
                  <a:pt x="4473501" y="790716"/>
                </a:cubicBezTo>
                <a:cubicBezTo>
                  <a:pt x="4462582" y="790716"/>
                  <a:pt x="4453732" y="799566"/>
                  <a:pt x="4453732" y="810484"/>
                </a:cubicBezTo>
                <a:cubicBezTo>
                  <a:pt x="4453732" y="821402"/>
                  <a:pt x="4462582" y="830252"/>
                  <a:pt x="4473501" y="830252"/>
                </a:cubicBezTo>
                <a:close/>
                <a:moveTo>
                  <a:pt x="4280474" y="830252"/>
                </a:moveTo>
                <a:cubicBezTo>
                  <a:pt x="4291390" y="830252"/>
                  <a:pt x="4300242" y="821402"/>
                  <a:pt x="4300242" y="810484"/>
                </a:cubicBezTo>
                <a:cubicBezTo>
                  <a:pt x="4300242" y="799566"/>
                  <a:pt x="4291390" y="790716"/>
                  <a:pt x="4280474" y="790716"/>
                </a:cubicBezTo>
                <a:cubicBezTo>
                  <a:pt x="4269556" y="790716"/>
                  <a:pt x="4260705" y="799566"/>
                  <a:pt x="4260705" y="810484"/>
                </a:cubicBezTo>
                <a:cubicBezTo>
                  <a:pt x="4260705" y="821402"/>
                  <a:pt x="4269556" y="830252"/>
                  <a:pt x="4280474" y="830252"/>
                </a:cubicBezTo>
                <a:close/>
                <a:moveTo>
                  <a:pt x="4058922" y="830252"/>
                </a:moveTo>
                <a:cubicBezTo>
                  <a:pt x="4069840" y="830252"/>
                  <a:pt x="4078690" y="821402"/>
                  <a:pt x="4078690" y="810484"/>
                </a:cubicBezTo>
                <a:cubicBezTo>
                  <a:pt x="4078690" y="799566"/>
                  <a:pt x="4069840" y="790716"/>
                  <a:pt x="4058922" y="790716"/>
                </a:cubicBezTo>
                <a:cubicBezTo>
                  <a:pt x="4048003" y="790716"/>
                  <a:pt x="4039153" y="799566"/>
                  <a:pt x="4039153" y="810484"/>
                </a:cubicBezTo>
                <a:cubicBezTo>
                  <a:pt x="4039153" y="821402"/>
                  <a:pt x="4048003" y="830252"/>
                  <a:pt x="4058922" y="830252"/>
                </a:cubicBezTo>
                <a:close/>
                <a:moveTo>
                  <a:pt x="3865894" y="830252"/>
                </a:moveTo>
                <a:cubicBezTo>
                  <a:pt x="3876811" y="830252"/>
                  <a:pt x="3885662" y="821402"/>
                  <a:pt x="3885662" y="810484"/>
                </a:cubicBezTo>
                <a:cubicBezTo>
                  <a:pt x="3885662" y="799566"/>
                  <a:pt x="3876811" y="790716"/>
                  <a:pt x="3865894" y="790716"/>
                </a:cubicBezTo>
                <a:cubicBezTo>
                  <a:pt x="3854977" y="790716"/>
                  <a:pt x="3846126" y="799566"/>
                  <a:pt x="3846126" y="810484"/>
                </a:cubicBezTo>
                <a:cubicBezTo>
                  <a:pt x="3846126" y="821402"/>
                  <a:pt x="3854977" y="830252"/>
                  <a:pt x="3865894" y="830252"/>
                </a:cubicBezTo>
                <a:close/>
                <a:moveTo>
                  <a:pt x="3672866" y="830252"/>
                </a:moveTo>
                <a:cubicBezTo>
                  <a:pt x="3683783" y="830252"/>
                  <a:pt x="3692634" y="821402"/>
                  <a:pt x="3692634" y="810484"/>
                </a:cubicBezTo>
                <a:cubicBezTo>
                  <a:pt x="3692634" y="799566"/>
                  <a:pt x="3683783" y="790716"/>
                  <a:pt x="3672866" y="790716"/>
                </a:cubicBezTo>
                <a:cubicBezTo>
                  <a:pt x="3661948" y="790716"/>
                  <a:pt x="3653098" y="799566"/>
                  <a:pt x="3653098" y="810484"/>
                </a:cubicBezTo>
                <a:cubicBezTo>
                  <a:pt x="3653098" y="821402"/>
                  <a:pt x="3661948" y="830252"/>
                  <a:pt x="3672866" y="830252"/>
                </a:cubicBezTo>
                <a:close/>
                <a:moveTo>
                  <a:pt x="3479838" y="830252"/>
                </a:moveTo>
                <a:cubicBezTo>
                  <a:pt x="3490755" y="830252"/>
                  <a:pt x="3499606" y="821402"/>
                  <a:pt x="3499606" y="810484"/>
                </a:cubicBezTo>
                <a:cubicBezTo>
                  <a:pt x="3499606" y="799566"/>
                  <a:pt x="3490755" y="790716"/>
                  <a:pt x="3479838" y="790716"/>
                </a:cubicBezTo>
                <a:cubicBezTo>
                  <a:pt x="3468920" y="790716"/>
                  <a:pt x="3460069" y="799566"/>
                  <a:pt x="3460069" y="810484"/>
                </a:cubicBezTo>
                <a:cubicBezTo>
                  <a:pt x="3460069" y="821402"/>
                  <a:pt x="3468920" y="830252"/>
                  <a:pt x="3479838" y="830252"/>
                </a:cubicBezTo>
                <a:close/>
                <a:moveTo>
                  <a:pt x="3286810" y="830252"/>
                </a:moveTo>
                <a:cubicBezTo>
                  <a:pt x="3297728" y="830252"/>
                  <a:pt x="3306579" y="821402"/>
                  <a:pt x="3306579" y="810484"/>
                </a:cubicBezTo>
                <a:cubicBezTo>
                  <a:pt x="3306579" y="799566"/>
                  <a:pt x="3297728" y="790716"/>
                  <a:pt x="3286810" y="790716"/>
                </a:cubicBezTo>
                <a:cubicBezTo>
                  <a:pt x="3275893" y="790716"/>
                  <a:pt x="3267042" y="799566"/>
                  <a:pt x="3267042" y="810484"/>
                </a:cubicBezTo>
                <a:cubicBezTo>
                  <a:pt x="3267042" y="821402"/>
                  <a:pt x="3275893" y="830252"/>
                  <a:pt x="3286810" y="830252"/>
                </a:cubicBezTo>
                <a:close/>
                <a:moveTo>
                  <a:pt x="3093783" y="830252"/>
                </a:moveTo>
                <a:cubicBezTo>
                  <a:pt x="3104700" y="830252"/>
                  <a:pt x="3113551" y="821402"/>
                  <a:pt x="3113551" y="810484"/>
                </a:cubicBezTo>
                <a:cubicBezTo>
                  <a:pt x="3113551" y="799566"/>
                  <a:pt x="3104700" y="790716"/>
                  <a:pt x="3093783" y="790716"/>
                </a:cubicBezTo>
                <a:cubicBezTo>
                  <a:pt x="3082865" y="790716"/>
                  <a:pt x="3074014" y="799566"/>
                  <a:pt x="3074014" y="810484"/>
                </a:cubicBezTo>
                <a:cubicBezTo>
                  <a:pt x="3074014" y="821402"/>
                  <a:pt x="3082865" y="830252"/>
                  <a:pt x="3093783" y="830252"/>
                </a:cubicBezTo>
                <a:close/>
                <a:moveTo>
                  <a:pt x="2900755" y="830252"/>
                </a:moveTo>
                <a:cubicBezTo>
                  <a:pt x="2911673" y="830252"/>
                  <a:pt x="2920524" y="821402"/>
                  <a:pt x="2920524" y="810484"/>
                </a:cubicBezTo>
                <a:cubicBezTo>
                  <a:pt x="2920524" y="799566"/>
                  <a:pt x="2911673" y="790716"/>
                  <a:pt x="2900755" y="790716"/>
                </a:cubicBezTo>
                <a:cubicBezTo>
                  <a:pt x="2889838" y="790716"/>
                  <a:pt x="2880987" y="799566"/>
                  <a:pt x="2880987" y="810484"/>
                </a:cubicBezTo>
                <a:cubicBezTo>
                  <a:pt x="2880987" y="821402"/>
                  <a:pt x="2889838" y="830252"/>
                  <a:pt x="2900755" y="830252"/>
                </a:cubicBezTo>
                <a:close/>
                <a:moveTo>
                  <a:pt x="2707727" y="830252"/>
                </a:moveTo>
                <a:cubicBezTo>
                  <a:pt x="2718644" y="830252"/>
                  <a:pt x="2727495" y="821402"/>
                  <a:pt x="2727495" y="810484"/>
                </a:cubicBezTo>
                <a:cubicBezTo>
                  <a:pt x="2727495" y="799566"/>
                  <a:pt x="2718644" y="790716"/>
                  <a:pt x="2707727" y="790716"/>
                </a:cubicBezTo>
                <a:cubicBezTo>
                  <a:pt x="2696809" y="790716"/>
                  <a:pt x="2687958" y="799566"/>
                  <a:pt x="2687958" y="810484"/>
                </a:cubicBezTo>
                <a:cubicBezTo>
                  <a:pt x="2687958" y="821402"/>
                  <a:pt x="2696809" y="830252"/>
                  <a:pt x="2707727" y="830252"/>
                </a:cubicBezTo>
                <a:close/>
                <a:moveTo>
                  <a:pt x="2514699" y="830252"/>
                </a:moveTo>
                <a:cubicBezTo>
                  <a:pt x="2525617" y="830252"/>
                  <a:pt x="2534468" y="821402"/>
                  <a:pt x="2534468" y="810484"/>
                </a:cubicBezTo>
                <a:cubicBezTo>
                  <a:pt x="2534468" y="799566"/>
                  <a:pt x="2525617" y="790716"/>
                  <a:pt x="2514699" y="790716"/>
                </a:cubicBezTo>
                <a:cubicBezTo>
                  <a:pt x="2503782" y="790716"/>
                  <a:pt x="2494931" y="799566"/>
                  <a:pt x="2494931" y="810484"/>
                </a:cubicBezTo>
                <a:cubicBezTo>
                  <a:pt x="2494931" y="821402"/>
                  <a:pt x="2503782" y="830252"/>
                  <a:pt x="2514699" y="830252"/>
                </a:cubicBezTo>
                <a:close/>
                <a:moveTo>
                  <a:pt x="2321672" y="830252"/>
                </a:moveTo>
                <a:cubicBezTo>
                  <a:pt x="2332589" y="830252"/>
                  <a:pt x="2341440" y="821402"/>
                  <a:pt x="2341440" y="810484"/>
                </a:cubicBezTo>
                <a:cubicBezTo>
                  <a:pt x="2341440" y="799566"/>
                  <a:pt x="2332589" y="790716"/>
                  <a:pt x="2321672" y="790716"/>
                </a:cubicBezTo>
                <a:cubicBezTo>
                  <a:pt x="2310754" y="790716"/>
                  <a:pt x="2301903" y="799566"/>
                  <a:pt x="2301903" y="810484"/>
                </a:cubicBezTo>
                <a:cubicBezTo>
                  <a:pt x="2301903" y="821402"/>
                  <a:pt x="2310754" y="830252"/>
                  <a:pt x="2321672" y="830252"/>
                </a:cubicBezTo>
                <a:close/>
                <a:moveTo>
                  <a:pt x="2128643" y="830252"/>
                </a:moveTo>
                <a:cubicBezTo>
                  <a:pt x="2139561" y="830252"/>
                  <a:pt x="2148412" y="821402"/>
                  <a:pt x="2148412" y="810484"/>
                </a:cubicBezTo>
                <a:cubicBezTo>
                  <a:pt x="2148412" y="799566"/>
                  <a:pt x="2139561" y="790716"/>
                  <a:pt x="2128643" y="790716"/>
                </a:cubicBezTo>
                <a:cubicBezTo>
                  <a:pt x="2117726" y="790716"/>
                  <a:pt x="2108875" y="799566"/>
                  <a:pt x="2108875" y="810484"/>
                </a:cubicBezTo>
                <a:cubicBezTo>
                  <a:pt x="2108875" y="821402"/>
                  <a:pt x="2117726" y="830252"/>
                  <a:pt x="2128643" y="830252"/>
                </a:cubicBezTo>
                <a:close/>
                <a:moveTo>
                  <a:pt x="1935616" y="830252"/>
                </a:moveTo>
                <a:cubicBezTo>
                  <a:pt x="1946533" y="830252"/>
                  <a:pt x="1955384" y="821402"/>
                  <a:pt x="1955384" y="810484"/>
                </a:cubicBezTo>
                <a:cubicBezTo>
                  <a:pt x="1955384" y="799566"/>
                  <a:pt x="1946533" y="790716"/>
                  <a:pt x="1935616" y="790716"/>
                </a:cubicBezTo>
                <a:cubicBezTo>
                  <a:pt x="1924698" y="790716"/>
                  <a:pt x="1915848" y="799566"/>
                  <a:pt x="1915848" y="810484"/>
                </a:cubicBezTo>
                <a:cubicBezTo>
                  <a:pt x="1915848" y="821402"/>
                  <a:pt x="1924698" y="830252"/>
                  <a:pt x="1935616" y="830252"/>
                </a:cubicBezTo>
                <a:close/>
                <a:moveTo>
                  <a:pt x="1727277" y="830252"/>
                </a:moveTo>
                <a:cubicBezTo>
                  <a:pt x="1738195" y="830252"/>
                  <a:pt x="1747045" y="821402"/>
                  <a:pt x="1747045" y="810484"/>
                </a:cubicBezTo>
                <a:cubicBezTo>
                  <a:pt x="1747045" y="799566"/>
                  <a:pt x="1738195" y="790716"/>
                  <a:pt x="1727277" y="790716"/>
                </a:cubicBezTo>
                <a:cubicBezTo>
                  <a:pt x="1716359" y="790716"/>
                  <a:pt x="1707508" y="799566"/>
                  <a:pt x="1707508" y="810484"/>
                </a:cubicBezTo>
                <a:cubicBezTo>
                  <a:pt x="1707508" y="821402"/>
                  <a:pt x="1716359" y="830252"/>
                  <a:pt x="1727277" y="830252"/>
                </a:cubicBezTo>
                <a:close/>
                <a:moveTo>
                  <a:pt x="1534249" y="830252"/>
                </a:moveTo>
                <a:cubicBezTo>
                  <a:pt x="1545167" y="830252"/>
                  <a:pt x="1554018" y="821402"/>
                  <a:pt x="1554018" y="810484"/>
                </a:cubicBezTo>
                <a:cubicBezTo>
                  <a:pt x="1554018" y="799566"/>
                  <a:pt x="1545167" y="790716"/>
                  <a:pt x="1534249" y="790716"/>
                </a:cubicBezTo>
                <a:cubicBezTo>
                  <a:pt x="1523332" y="790716"/>
                  <a:pt x="1514481" y="799566"/>
                  <a:pt x="1514481" y="810484"/>
                </a:cubicBezTo>
                <a:cubicBezTo>
                  <a:pt x="1514481" y="821402"/>
                  <a:pt x="1523332" y="830252"/>
                  <a:pt x="1534249" y="830252"/>
                </a:cubicBezTo>
                <a:close/>
                <a:moveTo>
                  <a:pt x="1341222" y="830252"/>
                </a:moveTo>
                <a:cubicBezTo>
                  <a:pt x="1352139" y="830252"/>
                  <a:pt x="1360990" y="821402"/>
                  <a:pt x="1360990" y="810484"/>
                </a:cubicBezTo>
                <a:cubicBezTo>
                  <a:pt x="1360990" y="799566"/>
                  <a:pt x="1352139" y="790716"/>
                  <a:pt x="1341222" y="790716"/>
                </a:cubicBezTo>
                <a:cubicBezTo>
                  <a:pt x="1330304" y="790716"/>
                  <a:pt x="1321453" y="799566"/>
                  <a:pt x="1321453" y="810484"/>
                </a:cubicBezTo>
                <a:cubicBezTo>
                  <a:pt x="1321453" y="821402"/>
                  <a:pt x="1330304" y="830252"/>
                  <a:pt x="1341222" y="830252"/>
                </a:cubicBezTo>
                <a:close/>
                <a:moveTo>
                  <a:pt x="1148193" y="830252"/>
                </a:moveTo>
                <a:cubicBezTo>
                  <a:pt x="1159111" y="830252"/>
                  <a:pt x="1167962" y="821402"/>
                  <a:pt x="1167962" y="810484"/>
                </a:cubicBezTo>
                <a:cubicBezTo>
                  <a:pt x="1167962" y="799566"/>
                  <a:pt x="1159111" y="790716"/>
                  <a:pt x="1148193" y="790716"/>
                </a:cubicBezTo>
                <a:cubicBezTo>
                  <a:pt x="1137276" y="790716"/>
                  <a:pt x="1128425" y="799566"/>
                  <a:pt x="1128425" y="810484"/>
                </a:cubicBezTo>
                <a:cubicBezTo>
                  <a:pt x="1128425" y="821402"/>
                  <a:pt x="1137276" y="830252"/>
                  <a:pt x="1148193" y="830252"/>
                </a:cubicBezTo>
                <a:close/>
                <a:moveTo>
                  <a:pt x="955166" y="830252"/>
                </a:moveTo>
                <a:cubicBezTo>
                  <a:pt x="966083" y="830252"/>
                  <a:pt x="974934" y="821402"/>
                  <a:pt x="974934" y="810484"/>
                </a:cubicBezTo>
                <a:cubicBezTo>
                  <a:pt x="974934" y="799566"/>
                  <a:pt x="966083" y="790716"/>
                  <a:pt x="955166" y="790716"/>
                </a:cubicBezTo>
                <a:cubicBezTo>
                  <a:pt x="944248" y="790716"/>
                  <a:pt x="935398" y="799566"/>
                  <a:pt x="935398" y="810484"/>
                </a:cubicBezTo>
                <a:cubicBezTo>
                  <a:pt x="935398" y="821402"/>
                  <a:pt x="944248" y="830252"/>
                  <a:pt x="955166" y="830252"/>
                </a:cubicBezTo>
                <a:close/>
                <a:moveTo>
                  <a:pt x="762138" y="830252"/>
                </a:moveTo>
                <a:cubicBezTo>
                  <a:pt x="773056" y="830252"/>
                  <a:pt x="781907" y="821402"/>
                  <a:pt x="781907" y="810484"/>
                </a:cubicBezTo>
                <a:cubicBezTo>
                  <a:pt x="781907" y="799566"/>
                  <a:pt x="773056" y="790716"/>
                  <a:pt x="762138" y="790716"/>
                </a:cubicBezTo>
                <a:cubicBezTo>
                  <a:pt x="751221" y="790716"/>
                  <a:pt x="742370" y="799566"/>
                  <a:pt x="742370" y="810484"/>
                </a:cubicBezTo>
                <a:cubicBezTo>
                  <a:pt x="742370" y="821402"/>
                  <a:pt x="751221" y="830252"/>
                  <a:pt x="762138" y="830252"/>
                </a:cubicBezTo>
                <a:close/>
                <a:moveTo>
                  <a:pt x="569111" y="830252"/>
                </a:moveTo>
                <a:cubicBezTo>
                  <a:pt x="580028" y="830252"/>
                  <a:pt x="588879" y="821402"/>
                  <a:pt x="588879" y="810484"/>
                </a:cubicBezTo>
                <a:cubicBezTo>
                  <a:pt x="588879" y="799566"/>
                  <a:pt x="580028" y="790716"/>
                  <a:pt x="569111" y="790716"/>
                </a:cubicBezTo>
                <a:cubicBezTo>
                  <a:pt x="558193" y="790716"/>
                  <a:pt x="549343" y="799566"/>
                  <a:pt x="549343" y="810484"/>
                </a:cubicBezTo>
                <a:cubicBezTo>
                  <a:pt x="549343" y="821402"/>
                  <a:pt x="558193" y="830252"/>
                  <a:pt x="569111" y="830252"/>
                </a:cubicBezTo>
                <a:close/>
                <a:moveTo>
                  <a:pt x="376082" y="830252"/>
                </a:moveTo>
                <a:cubicBezTo>
                  <a:pt x="387000" y="830252"/>
                  <a:pt x="395851" y="821402"/>
                  <a:pt x="395851" y="810484"/>
                </a:cubicBezTo>
                <a:cubicBezTo>
                  <a:pt x="395851" y="799566"/>
                  <a:pt x="387000" y="790716"/>
                  <a:pt x="376082" y="790716"/>
                </a:cubicBezTo>
                <a:cubicBezTo>
                  <a:pt x="365165" y="790716"/>
                  <a:pt x="356314" y="799566"/>
                  <a:pt x="356314" y="810484"/>
                </a:cubicBezTo>
                <a:cubicBezTo>
                  <a:pt x="356314" y="821402"/>
                  <a:pt x="365165" y="830252"/>
                  <a:pt x="376082" y="830252"/>
                </a:cubicBezTo>
                <a:close/>
                <a:moveTo>
                  <a:pt x="183055" y="830252"/>
                </a:moveTo>
                <a:cubicBezTo>
                  <a:pt x="193973" y="830252"/>
                  <a:pt x="202823" y="821402"/>
                  <a:pt x="202823" y="810484"/>
                </a:cubicBezTo>
                <a:cubicBezTo>
                  <a:pt x="202823" y="799566"/>
                  <a:pt x="193973" y="790716"/>
                  <a:pt x="183055" y="790716"/>
                </a:cubicBezTo>
                <a:cubicBezTo>
                  <a:pt x="172137" y="790716"/>
                  <a:pt x="163287" y="799566"/>
                  <a:pt x="163287" y="810484"/>
                </a:cubicBezTo>
                <a:cubicBezTo>
                  <a:pt x="163287" y="821402"/>
                  <a:pt x="172137" y="830252"/>
                  <a:pt x="183055" y="830252"/>
                </a:cubicBezTo>
                <a:close/>
                <a:moveTo>
                  <a:pt x="0" y="1023801"/>
                </a:moveTo>
                <a:lnTo>
                  <a:pt x="4006" y="1022141"/>
                </a:lnTo>
                <a:cubicBezTo>
                  <a:pt x="7583" y="1018564"/>
                  <a:pt x="9796" y="1013622"/>
                  <a:pt x="9796" y="1008163"/>
                </a:cubicBezTo>
                <a:cubicBezTo>
                  <a:pt x="9796" y="1002704"/>
                  <a:pt x="7583" y="997762"/>
                  <a:pt x="4006" y="994185"/>
                </a:cubicBezTo>
                <a:lnTo>
                  <a:pt x="0" y="992526"/>
                </a:lnTo>
                <a:close/>
                <a:moveTo>
                  <a:pt x="8349367" y="1027931"/>
                </a:moveTo>
                <a:cubicBezTo>
                  <a:pt x="8354825" y="1027931"/>
                  <a:pt x="8359767" y="1025719"/>
                  <a:pt x="8363345" y="1022141"/>
                </a:cubicBezTo>
                <a:lnTo>
                  <a:pt x="8366380" y="1014814"/>
                </a:lnTo>
                <a:lnTo>
                  <a:pt x="8366380" y="1001512"/>
                </a:lnTo>
                <a:lnTo>
                  <a:pt x="8363345" y="994185"/>
                </a:lnTo>
                <a:cubicBezTo>
                  <a:pt x="8359767" y="990608"/>
                  <a:pt x="8354825" y="988395"/>
                  <a:pt x="8349367" y="988395"/>
                </a:cubicBezTo>
                <a:cubicBezTo>
                  <a:pt x="8338449" y="988395"/>
                  <a:pt x="8329598" y="997245"/>
                  <a:pt x="8329598" y="1008163"/>
                </a:cubicBezTo>
                <a:cubicBezTo>
                  <a:pt x="8329598" y="1019081"/>
                  <a:pt x="8338449" y="1027931"/>
                  <a:pt x="8349367" y="1027931"/>
                </a:cubicBezTo>
                <a:close/>
                <a:moveTo>
                  <a:pt x="8156338" y="1027931"/>
                </a:moveTo>
                <a:cubicBezTo>
                  <a:pt x="8167256" y="1027931"/>
                  <a:pt x="8176107" y="1019081"/>
                  <a:pt x="8176107" y="1008163"/>
                </a:cubicBezTo>
                <a:cubicBezTo>
                  <a:pt x="8176107" y="997245"/>
                  <a:pt x="8167256" y="988395"/>
                  <a:pt x="8156338" y="988395"/>
                </a:cubicBezTo>
                <a:cubicBezTo>
                  <a:pt x="8145421" y="988395"/>
                  <a:pt x="8136570" y="997245"/>
                  <a:pt x="8136570" y="1008163"/>
                </a:cubicBezTo>
                <a:cubicBezTo>
                  <a:pt x="8136570" y="1019081"/>
                  <a:pt x="8145421" y="1027931"/>
                  <a:pt x="8156338" y="1027931"/>
                </a:cubicBezTo>
                <a:close/>
                <a:moveTo>
                  <a:pt x="7963311" y="1027931"/>
                </a:moveTo>
                <a:cubicBezTo>
                  <a:pt x="7974228" y="1027931"/>
                  <a:pt x="7983079" y="1019081"/>
                  <a:pt x="7983079" y="1008163"/>
                </a:cubicBezTo>
                <a:cubicBezTo>
                  <a:pt x="7983079" y="997245"/>
                  <a:pt x="7974228" y="988395"/>
                  <a:pt x="7963311" y="988395"/>
                </a:cubicBezTo>
                <a:cubicBezTo>
                  <a:pt x="7952393" y="988395"/>
                  <a:pt x="7943543" y="997245"/>
                  <a:pt x="7943543" y="1008163"/>
                </a:cubicBezTo>
                <a:cubicBezTo>
                  <a:pt x="7943543" y="1019081"/>
                  <a:pt x="7952393" y="1027931"/>
                  <a:pt x="7963311" y="1027931"/>
                </a:cubicBezTo>
                <a:close/>
                <a:moveTo>
                  <a:pt x="7770283" y="1027931"/>
                </a:moveTo>
                <a:cubicBezTo>
                  <a:pt x="7781201" y="1027931"/>
                  <a:pt x="7790052" y="1019081"/>
                  <a:pt x="7790052" y="1008163"/>
                </a:cubicBezTo>
                <a:cubicBezTo>
                  <a:pt x="7790052" y="997245"/>
                  <a:pt x="7781201" y="988395"/>
                  <a:pt x="7770283" y="988395"/>
                </a:cubicBezTo>
                <a:cubicBezTo>
                  <a:pt x="7759366" y="988395"/>
                  <a:pt x="7750515" y="997245"/>
                  <a:pt x="7750515" y="1008163"/>
                </a:cubicBezTo>
                <a:cubicBezTo>
                  <a:pt x="7750515" y="1019081"/>
                  <a:pt x="7759366" y="1027931"/>
                  <a:pt x="7770283" y="1027931"/>
                </a:cubicBezTo>
                <a:close/>
                <a:moveTo>
                  <a:pt x="7577256" y="1027931"/>
                </a:moveTo>
                <a:cubicBezTo>
                  <a:pt x="7588174" y="1027931"/>
                  <a:pt x="7597024" y="1019081"/>
                  <a:pt x="7597024" y="1008163"/>
                </a:cubicBezTo>
                <a:cubicBezTo>
                  <a:pt x="7597024" y="997245"/>
                  <a:pt x="7588174" y="988395"/>
                  <a:pt x="7577256" y="988395"/>
                </a:cubicBezTo>
                <a:cubicBezTo>
                  <a:pt x="7566338" y="988395"/>
                  <a:pt x="7557488" y="997245"/>
                  <a:pt x="7557488" y="1008163"/>
                </a:cubicBezTo>
                <a:cubicBezTo>
                  <a:pt x="7557488" y="1019081"/>
                  <a:pt x="7566338" y="1027931"/>
                  <a:pt x="7577256" y="1027931"/>
                </a:cubicBezTo>
                <a:close/>
                <a:moveTo>
                  <a:pt x="7384228" y="1027931"/>
                </a:moveTo>
                <a:cubicBezTo>
                  <a:pt x="7395145" y="1027931"/>
                  <a:pt x="7403996" y="1019081"/>
                  <a:pt x="7403996" y="1008163"/>
                </a:cubicBezTo>
                <a:cubicBezTo>
                  <a:pt x="7403996" y="997245"/>
                  <a:pt x="7395145" y="988395"/>
                  <a:pt x="7384228" y="988395"/>
                </a:cubicBezTo>
                <a:cubicBezTo>
                  <a:pt x="7373310" y="988395"/>
                  <a:pt x="7364459" y="997245"/>
                  <a:pt x="7364459" y="1008163"/>
                </a:cubicBezTo>
                <a:cubicBezTo>
                  <a:pt x="7364459" y="1019081"/>
                  <a:pt x="7373310" y="1027931"/>
                  <a:pt x="7384228" y="1027931"/>
                </a:cubicBezTo>
                <a:close/>
                <a:moveTo>
                  <a:pt x="7191200" y="1027931"/>
                </a:moveTo>
                <a:cubicBezTo>
                  <a:pt x="7202118" y="1027931"/>
                  <a:pt x="7210968" y="1019081"/>
                  <a:pt x="7210968" y="1008163"/>
                </a:cubicBezTo>
                <a:cubicBezTo>
                  <a:pt x="7210968" y="997245"/>
                  <a:pt x="7202118" y="988395"/>
                  <a:pt x="7191200" y="988395"/>
                </a:cubicBezTo>
                <a:cubicBezTo>
                  <a:pt x="7180283" y="988395"/>
                  <a:pt x="7171432" y="997245"/>
                  <a:pt x="7171432" y="1008163"/>
                </a:cubicBezTo>
                <a:cubicBezTo>
                  <a:pt x="7171432" y="1019081"/>
                  <a:pt x="7180283" y="1027931"/>
                  <a:pt x="7191200" y="1027931"/>
                </a:cubicBezTo>
                <a:close/>
                <a:moveTo>
                  <a:pt x="6998173" y="1027931"/>
                </a:moveTo>
                <a:cubicBezTo>
                  <a:pt x="7009090" y="1027931"/>
                  <a:pt x="7017941" y="1019081"/>
                  <a:pt x="7017941" y="1008163"/>
                </a:cubicBezTo>
                <a:cubicBezTo>
                  <a:pt x="7017941" y="997245"/>
                  <a:pt x="7009090" y="988395"/>
                  <a:pt x="6998173" y="988395"/>
                </a:cubicBezTo>
                <a:cubicBezTo>
                  <a:pt x="6987255" y="988395"/>
                  <a:pt x="6978404" y="997245"/>
                  <a:pt x="6978404" y="1008163"/>
                </a:cubicBezTo>
                <a:cubicBezTo>
                  <a:pt x="6978404" y="1019081"/>
                  <a:pt x="6987255" y="1027931"/>
                  <a:pt x="6998173" y="1027931"/>
                </a:cubicBezTo>
                <a:close/>
                <a:moveTo>
                  <a:pt x="6805144" y="1027931"/>
                </a:moveTo>
                <a:cubicBezTo>
                  <a:pt x="6816062" y="1027931"/>
                  <a:pt x="6824913" y="1019081"/>
                  <a:pt x="6824913" y="1008163"/>
                </a:cubicBezTo>
                <a:cubicBezTo>
                  <a:pt x="6824913" y="997245"/>
                  <a:pt x="6816062" y="988395"/>
                  <a:pt x="6805144" y="988395"/>
                </a:cubicBezTo>
                <a:cubicBezTo>
                  <a:pt x="6794227" y="988395"/>
                  <a:pt x="6785376" y="997245"/>
                  <a:pt x="6785376" y="1008163"/>
                </a:cubicBezTo>
                <a:cubicBezTo>
                  <a:pt x="6785376" y="1019081"/>
                  <a:pt x="6794227" y="1027931"/>
                  <a:pt x="6805144" y="1027931"/>
                </a:cubicBezTo>
                <a:close/>
                <a:moveTo>
                  <a:pt x="6612117" y="1027931"/>
                </a:moveTo>
                <a:cubicBezTo>
                  <a:pt x="6623034" y="1027931"/>
                  <a:pt x="6631885" y="1019081"/>
                  <a:pt x="6631885" y="1008163"/>
                </a:cubicBezTo>
                <a:cubicBezTo>
                  <a:pt x="6631885" y="997245"/>
                  <a:pt x="6623034" y="988395"/>
                  <a:pt x="6612117" y="988395"/>
                </a:cubicBezTo>
                <a:cubicBezTo>
                  <a:pt x="6601199" y="988395"/>
                  <a:pt x="6592348" y="997245"/>
                  <a:pt x="6592348" y="1008163"/>
                </a:cubicBezTo>
                <a:cubicBezTo>
                  <a:pt x="6592348" y="1019081"/>
                  <a:pt x="6601199" y="1027931"/>
                  <a:pt x="6612117" y="1027931"/>
                </a:cubicBezTo>
                <a:close/>
                <a:moveTo>
                  <a:pt x="6403778" y="1027931"/>
                </a:moveTo>
                <a:cubicBezTo>
                  <a:pt x="6414695" y="1027931"/>
                  <a:pt x="6423546" y="1019081"/>
                  <a:pt x="6423546" y="1008163"/>
                </a:cubicBezTo>
                <a:cubicBezTo>
                  <a:pt x="6423546" y="997245"/>
                  <a:pt x="6414695" y="988395"/>
                  <a:pt x="6403778" y="988395"/>
                </a:cubicBezTo>
                <a:cubicBezTo>
                  <a:pt x="6392860" y="988395"/>
                  <a:pt x="6384009" y="997245"/>
                  <a:pt x="6384009" y="1008163"/>
                </a:cubicBezTo>
                <a:cubicBezTo>
                  <a:pt x="6384009" y="1019081"/>
                  <a:pt x="6392860" y="1027931"/>
                  <a:pt x="6403778" y="1027931"/>
                </a:cubicBezTo>
                <a:close/>
                <a:moveTo>
                  <a:pt x="6210750" y="1027931"/>
                </a:moveTo>
                <a:cubicBezTo>
                  <a:pt x="6221668" y="1027931"/>
                  <a:pt x="6230519" y="1019081"/>
                  <a:pt x="6230519" y="1008163"/>
                </a:cubicBezTo>
                <a:cubicBezTo>
                  <a:pt x="6230519" y="997245"/>
                  <a:pt x="6221668" y="988395"/>
                  <a:pt x="6210750" y="988395"/>
                </a:cubicBezTo>
                <a:cubicBezTo>
                  <a:pt x="6199833" y="988395"/>
                  <a:pt x="6190982" y="997245"/>
                  <a:pt x="6190982" y="1008163"/>
                </a:cubicBezTo>
                <a:cubicBezTo>
                  <a:pt x="6190982" y="1019081"/>
                  <a:pt x="6199833" y="1027931"/>
                  <a:pt x="6210750" y="1027931"/>
                </a:cubicBezTo>
                <a:close/>
                <a:moveTo>
                  <a:pt x="6017723" y="1027931"/>
                </a:moveTo>
                <a:cubicBezTo>
                  <a:pt x="6028640" y="1027931"/>
                  <a:pt x="6037491" y="1019081"/>
                  <a:pt x="6037491" y="1008163"/>
                </a:cubicBezTo>
                <a:cubicBezTo>
                  <a:pt x="6037491" y="997245"/>
                  <a:pt x="6028640" y="988395"/>
                  <a:pt x="6017723" y="988395"/>
                </a:cubicBezTo>
                <a:cubicBezTo>
                  <a:pt x="6006805" y="988395"/>
                  <a:pt x="5997954" y="997245"/>
                  <a:pt x="5997954" y="1008163"/>
                </a:cubicBezTo>
                <a:cubicBezTo>
                  <a:pt x="5997954" y="1019081"/>
                  <a:pt x="6006805" y="1027931"/>
                  <a:pt x="6017723" y="1027931"/>
                </a:cubicBezTo>
                <a:close/>
                <a:moveTo>
                  <a:pt x="5824694" y="1027931"/>
                </a:moveTo>
                <a:cubicBezTo>
                  <a:pt x="5835612" y="1027931"/>
                  <a:pt x="5844463" y="1019081"/>
                  <a:pt x="5844463" y="1008163"/>
                </a:cubicBezTo>
                <a:cubicBezTo>
                  <a:pt x="5844463" y="997245"/>
                  <a:pt x="5835612" y="988395"/>
                  <a:pt x="5824694" y="988395"/>
                </a:cubicBezTo>
                <a:cubicBezTo>
                  <a:pt x="5813777" y="988395"/>
                  <a:pt x="5804926" y="997245"/>
                  <a:pt x="5804926" y="1008163"/>
                </a:cubicBezTo>
                <a:cubicBezTo>
                  <a:pt x="5804926" y="1019081"/>
                  <a:pt x="5813777" y="1027931"/>
                  <a:pt x="5824694" y="1027931"/>
                </a:cubicBezTo>
                <a:close/>
                <a:moveTo>
                  <a:pt x="5631667" y="1027931"/>
                </a:moveTo>
                <a:cubicBezTo>
                  <a:pt x="5642584" y="1027931"/>
                  <a:pt x="5651435" y="1019081"/>
                  <a:pt x="5651435" y="1008163"/>
                </a:cubicBezTo>
                <a:cubicBezTo>
                  <a:pt x="5651435" y="997245"/>
                  <a:pt x="5642584" y="988395"/>
                  <a:pt x="5631667" y="988395"/>
                </a:cubicBezTo>
                <a:cubicBezTo>
                  <a:pt x="5620749" y="988395"/>
                  <a:pt x="5611899" y="997245"/>
                  <a:pt x="5611899" y="1008163"/>
                </a:cubicBezTo>
                <a:cubicBezTo>
                  <a:pt x="5611899" y="1019081"/>
                  <a:pt x="5620749" y="1027931"/>
                  <a:pt x="5631667" y="1027931"/>
                </a:cubicBezTo>
                <a:close/>
                <a:moveTo>
                  <a:pt x="5438639" y="1027931"/>
                </a:moveTo>
                <a:cubicBezTo>
                  <a:pt x="5449557" y="1027931"/>
                  <a:pt x="5458408" y="1019081"/>
                  <a:pt x="5458408" y="1008163"/>
                </a:cubicBezTo>
                <a:cubicBezTo>
                  <a:pt x="5458408" y="997245"/>
                  <a:pt x="5449557" y="988395"/>
                  <a:pt x="5438639" y="988395"/>
                </a:cubicBezTo>
                <a:cubicBezTo>
                  <a:pt x="5427722" y="988395"/>
                  <a:pt x="5418871" y="997245"/>
                  <a:pt x="5418871" y="1008163"/>
                </a:cubicBezTo>
                <a:cubicBezTo>
                  <a:pt x="5418871" y="1019081"/>
                  <a:pt x="5427722" y="1027931"/>
                  <a:pt x="5438639" y="1027931"/>
                </a:cubicBezTo>
                <a:close/>
                <a:moveTo>
                  <a:pt x="5245612" y="1027931"/>
                </a:moveTo>
                <a:cubicBezTo>
                  <a:pt x="5256529" y="1027931"/>
                  <a:pt x="5265380" y="1019081"/>
                  <a:pt x="5265380" y="1008163"/>
                </a:cubicBezTo>
                <a:cubicBezTo>
                  <a:pt x="5265380" y="997245"/>
                  <a:pt x="5256529" y="988395"/>
                  <a:pt x="5245612" y="988395"/>
                </a:cubicBezTo>
                <a:cubicBezTo>
                  <a:pt x="5234694" y="988395"/>
                  <a:pt x="5225843" y="997245"/>
                  <a:pt x="5225843" y="1008163"/>
                </a:cubicBezTo>
                <a:cubicBezTo>
                  <a:pt x="5225843" y="1019081"/>
                  <a:pt x="5234694" y="1027931"/>
                  <a:pt x="5245612" y="1027931"/>
                </a:cubicBezTo>
                <a:close/>
                <a:moveTo>
                  <a:pt x="5052584" y="1027931"/>
                </a:moveTo>
                <a:cubicBezTo>
                  <a:pt x="5063502" y="1027931"/>
                  <a:pt x="5072353" y="1019081"/>
                  <a:pt x="5072353" y="1008163"/>
                </a:cubicBezTo>
                <a:cubicBezTo>
                  <a:pt x="5072353" y="997245"/>
                  <a:pt x="5063502" y="988395"/>
                  <a:pt x="5052584" y="988395"/>
                </a:cubicBezTo>
                <a:cubicBezTo>
                  <a:pt x="5041666" y="988395"/>
                  <a:pt x="5032815" y="997245"/>
                  <a:pt x="5032815" y="1008163"/>
                </a:cubicBezTo>
                <a:cubicBezTo>
                  <a:pt x="5032815" y="1019081"/>
                  <a:pt x="5041666" y="1027931"/>
                  <a:pt x="5052584" y="1027931"/>
                </a:cubicBezTo>
                <a:close/>
                <a:moveTo>
                  <a:pt x="4859557" y="1027931"/>
                </a:moveTo>
                <a:cubicBezTo>
                  <a:pt x="4870473" y="1027931"/>
                  <a:pt x="4879324" y="1019081"/>
                  <a:pt x="4879324" y="1008163"/>
                </a:cubicBezTo>
                <a:cubicBezTo>
                  <a:pt x="4879324" y="997245"/>
                  <a:pt x="4870473" y="988395"/>
                  <a:pt x="4859557" y="988395"/>
                </a:cubicBezTo>
                <a:cubicBezTo>
                  <a:pt x="4848639" y="988395"/>
                  <a:pt x="4839789" y="997245"/>
                  <a:pt x="4839789" y="1008163"/>
                </a:cubicBezTo>
                <a:cubicBezTo>
                  <a:pt x="4839789" y="1019081"/>
                  <a:pt x="4848639" y="1027931"/>
                  <a:pt x="4859557" y="1027931"/>
                </a:cubicBezTo>
                <a:close/>
                <a:moveTo>
                  <a:pt x="4666528" y="1027931"/>
                </a:moveTo>
                <a:cubicBezTo>
                  <a:pt x="4677446" y="1027931"/>
                  <a:pt x="4686297" y="1019081"/>
                  <a:pt x="4686297" y="1008163"/>
                </a:cubicBezTo>
                <a:cubicBezTo>
                  <a:pt x="4686297" y="997245"/>
                  <a:pt x="4677446" y="988395"/>
                  <a:pt x="4666528" y="988395"/>
                </a:cubicBezTo>
                <a:cubicBezTo>
                  <a:pt x="4655612" y="988395"/>
                  <a:pt x="4646761" y="997245"/>
                  <a:pt x="4646761" y="1008163"/>
                </a:cubicBezTo>
                <a:cubicBezTo>
                  <a:pt x="4646761" y="1019081"/>
                  <a:pt x="4655612" y="1027931"/>
                  <a:pt x="4666528" y="1027931"/>
                </a:cubicBezTo>
                <a:close/>
                <a:moveTo>
                  <a:pt x="4473501" y="1027931"/>
                </a:moveTo>
                <a:cubicBezTo>
                  <a:pt x="4484419" y="1027931"/>
                  <a:pt x="4493269" y="1019081"/>
                  <a:pt x="4493269" y="1008163"/>
                </a:cubicBezTo>
                <a:cubicBezTo>
                  <a:pt x="4493269" y="997245"/>
                  <a:pt x="4484419" y="988395"/>
                  <a:pt x="4473501" y="988395"/>
                </a:cubicBezTo>
                <a:cubicBezTo>
                  <a:pt x="4462582" y="988395"/>
                  <a:pt x="4453732" y="997245"/>
                  <a:pt x="4453732" y="1008163"/>
                </a:cubicBezTo>
                <a:cubicBezTo>
                  <a:pt x="4453732" y="1019081"/>
                  <a:pt x="4462582" y="1027931"/>
                  <a:pt x="4473501" y="1027931"/>
                </a:cubicBezTo>
                <a:close/>
                <a:moveTo>
                  <a:pt x="4280474" y="1027931"/>
                </a:moveTo>
                <a:cubicBezTo>
                  <a:pt x="4291390" y="1027931"/>
                  <a:pt x="4300242" y="1019081"/>
                  <a:pt x="4300242" y="1008163"/>
                </a:cubicBezTo>
                <a:cubicBezTo>
                  <a:pt x="4300242" y="997245"/>
                  <a:pt x="4291390" y="988395"/>
                  <a:pt x="4280474" y="988395"/>
                </a:cubicBezTo>
                <a:cubicBezTo>
                  <a:pt x="4269556" y="988395"/>
                  <a:pt x="4260705" y="997245"/>
                  <a:pt x="4260705" y="1008163"/>
                </a:cubicBezTo>
                <a:cubicBezTo>
                  <a:pt x="4260705" y="1019081"/>
                  <a:pt x="4269556" y="1027931"/>
                  <a:pt x="4280474" y="1027931"/>
                </a:cubicBezTo>
                <a:close/>
                <a:moveTo>
                  <a:pt x="4058922" y="1027931"/>
                </a:moveTo>
                <a:cubicBezTo>
                  <a:pt x="4069840" y="1027931"/>
                  <a:pt x="4078690" y="1019081"/>
                  <a:pt x="4078690" y="1008163"/>
                </a:cubicBezTo>
                <a:cubicBezTo>
                  <a:pt x="4078690" y="997245"/>
                  <a:pt x="4069840" y="988395"/>
                  <a:pt x="4058922" y="988395"/>
                </a:cubicBezTo>
                <a:cubicBezTo>
                  <a:pt x="4048003" y="988395"/>
                  <a:pt x="4039153" y="997245"/>
                  <a:pt x="4039153" y="1008163"/>
                </a:cubicBezTo>
                <a:cubicBezTo>
                  <a:pt x="4039153" y="1019081"/>
                  <a:pt x="4048003" y="1027931"/>
                  <a:pt x="4058922" y="1027931"/>
                </a:cubicBezTo>
                <a:close/>
                <a:moveTo>
                  <a:pt x="3865894" y="1027931"/>
                </a:moveTo>
                <a:cubicBezTo>
                  <a:pt x="3876811" y="1027931"/>
                  <a:pt x="3885662" y="1019081"/>
                  <a:pt x="3885662" y="1008163"/>
                </a:cubicBezTo>
                <a:cubicBezTo>
                  <a:pt x="3885662" y="997245"/>
                  <a:pt x="3876811" y="988395"/>
                  <a:pt x="3865894" y="988395"/>
                </a:cubicBezTo>
                <a:cubicBezTo>
                  <a:pt x="3854977" y="988395"/>
                  <a:pt x="3846126" y="997245"/>
                  <a:pt x="3846126" y="1008163"/>
                </a:cubicBezTo>
                <a:cubicBezTo>
                  <a:pt x="3846126" y="1019081"/>
                  <a:pt x="3854977" y="1027931"/>
                  <a:pt x="3865894" y="1027931"/>
                </a:cubicBezTo>
                <a:close/>
                <a:moveTo>
                  <a:pt x="3672866" y="1027931"/>
                </a:moveTo>
                <a:cubicBezTo>
                  <a:pt x="3683783" y="1027931"/>
                  <a:pt x="3692634" y="1019081"/>
                  <a:pt x="3692634" y="1008163"/>
                </a:cubicBezTo>
                <a:cubicBezTo>
                  <a:pt x="3692634" y="997245"/>
                  <a:pt x="3683783" y="988395"/>
                  <a:pt x="3672866" y="988395"/>
                </a:cubicBezTo>
                <a:cubicBezTo>
                  <a:pt x="3661948" y="988395"/>
                  <a:pt x="3653098" y="997245"/>
                  <a:pt x="3653098" y="1008163"/>
                </a:cubicBezTo>
                <a:cubicBezTo>
                  <a:pt x="3653098" y="1019081"/>
                  <a:pt x="3661948" y="1027931"/>
                  <a:pt x="3672866" y="1027931"/>
                </a:cubicBezTo>
                <a:close/>
                <a:moveTo>
                  <a:pt x="3479838" y="1027931"/>
                </a:moveTo>
                <a:cubicBezTo>
                  <a:pt x="3490755" y="1027931"/>
                  <a:pt x="3499606" y="1019081"/>
                  <a:pt x="3499606" y="1008163"/>
                </a:cubicBezTo>
                <a:cubicBezTo>
                  <a:pt x="3499606" y="997245"/>
                  <a:pt x="3490755" y="988395"/>
                  <a:pt x="3479838" y="988395"/>
                </a:cubicBezTo>
                <a:cubicBezTo>
                  <a:pt x="3468920" y="988395"/>
                  <a:pt x="3460069" y="997245"/>
                  <a:pt x="3460069" y="1008163"/>
                </a:cubicBezTo>
                <a:cubicBezTo>
                  <a:pt x="3460069" y="1019081"/>
                  <a:pt x="3468920" y="1027931"/>
                  <a:pt x="3479838" y="1027931"/>
                </a:cubicBezTo>
                <a:close/>
                <a:moveTo>
                  <a:pt x="3286810" y="1027931"/>
                </a:moveTo>
                <a:cubicBezTo>
                  <a:pt x="3297728" y="1027931"/>
                  <a:pt x="3306579" y="1019081"/>
                  <a:pt x="3306579" y="1008163"/>
                </a:cubicBezTo>
                <a:cubicBezTo>
                  <a:pt x="3306579" y="997245"/>
                  <a:pt x="3297728" y="988395"/>
                  <a:pt x="3286810" y="988395"/>
                </a:cubicBezTo>
                <a:cubicBezTo>
                  <a:pt x="3275893" y="988395"/>
                  <a:pt x="3267042" y="997245"/>
                  <a:pt x="3267042" y="1008163"/>
                </a:cubicBezTo>
                <a:cubicBezTo>
                  <a:pt x="3267042" y="1019081"/>
                  <a:pt x="3275893" y="1027931"/>
                  <a:pt x="3286810" y="1027931"/>
                </a:cubicBezTo>
                <a:close/>
                <a:moveTo>
                  <a:pt x="3093783" y="1027931"/>
                </a:moveTo>
                <a:cubicBezTo>
                  <a:pt x="3104700" y="1027931"/>
                  <a:pt x="3113551" y="1019081"/>
                  <a:pt x="3113551" y="1008163"/>
                </a:cubicBezTo>
                <a:cubicBezTo>
                  <a:pt x="3113551" y="997245"/>
                  <a:pt x="3104700" y="988395"/>
                  <a:pt x="3093783" y="988395"/>
                </a:cubicBezTo>
                <a:cubicBezTo>
                  <a:pt x="3082865" y="988395"/>
                  <a:pt x="3074014" y="997245"/>
                  <a:pt x="3074014" y="1008163"/>
                </a:cubicBezTo>
                <a:cubicBezTo>
                  <a:pt x="3074014" y="1019081"/>
                  <a:pt x="3082865" y="1027931"/>
                  <a:pt x="3093783" y="1027931"/>
                </a:cubicBezTo>
                <a:close/>
                <a:moveTo>
                  <a:pt x="2900755" y="1027931"/>
                </a:moveTo>
                <a:cubicBezTo>
                  <a:pt x="2911673" y="1027931"/>
                  <a:pt x="2920524" y="1019081"/>
                  <a:pt x="2920524" y="1008163"/>
                </a:cubicBezTo>
                <a:cubicBezTo>
                  <a:pt x="2920524" y="997245"/>
                  <a:pt x="2911673" y="988395"/>
                  <a:pt x="2900755" y="988395"/>
                </a:cubicBezTo>
                <a:cubicBezTo>
                  <a:pt x="2889838" y="988395"/>
                  <a:pt x="2880987" y="997245"/>
                  <a:pt x="2880987" y="1008163"/>
                </a:cubicBezTo>
                <a:cubicBezTo>
                  <a:pt x="2880987" y="1019081"/>
                  <a:pt x="2889838" y="1027931"/>
                  <a:pt x="2900755" y="1027931"/>
                </a:cubicBezTo>
                <a:close/>
                <a:moveTo>
                  <a:pt x="2707727" y="1027931"/>
                </a:moveTo>
                <a:cubicBezTo>
                  <a:pt x="2718644" y="1027931"/>
                  <a:pt x="2727495" y="1019081"/>
                  <a:pt x="2727495" y="1008163"/>
                </a:cubicBezTo>
                <a:cubicBezTo>
                  <a:pt x="2727495" y="997245"/>
                  <a:pt x="2718644" y="988395"/>
                  <a:pt x="2707727" y="988395"/>
                </a:cubicBezTo>
                <a:cubicBezTo>
                  <a:pt x="2696809" y="988395"/>
                  <a:pt x="2687958" y="997245"/>
                  <a:pt x="2687958" y="1008163"/>
                </a:cubicBezTo>
                <a:cubicBezTo>
                  <a:pt x="2687958" y="1019081"/>
                  <a:pt x="2696809" y="1027931"/>
                  <a:pt x="2707727" y="1027931"/>
                </a:cubicBezTo>
                <a:close/>
                <a:moveTo>
                  <a:pt x="2514699" y="1027931"/>
                </a:moveTo>
                <a:cubicBezTo>
                  <a:pt x="2525617" y="1027931"/>
                  <a:pt x="2534468" y="1019081"/>
                  <a:pt x="2534468" y="1008163"/>
                </a:cubicBezTo>
                <a:cubicBezTo>
                  <a:pt x="2534468" y="997245"/>
                  <a:pt x="2525617" y="988395"/>
                  <a:pt x="2514699" y="988395"/>
                </a:cubicBezTo>
                <a:cubicBezTo>
                  <a:pt x="2503782" y="988395"/>
                  <a:pt x="2494931" y="997245"/>
                  <a:pt x="2494931" y="1008163"/>
                </a:cubicBezTo>
                <a:cubicBezTo>
                  <a:pt x="2494931" y="1019081"/>
                  <a:pt x="2503782" y="1027931"/>
                  <a:pt x="2514699" y="1027931"/>
                </a:cubicBezTo>
                <a:close/>
                <a:moveTo>
                  <a:pt x="2321672" y="1027931"/>
                </a:moveTo>
                <a:cubicBezTo>
                  <a:pt x="2332589" y="1027931"/>
                  <a:pt x="2341440" y="1019081"/>
                  <a:pt x="2341440" y="1008163"/>
                </a:cubicBezTo>
                <a:cubicBezTo>
                  <a:pt x="2341440" y="997245"/>
                  <a:pt x="2332589" y="988395"/>
                  <a:pt x="2321672" y="988395"/>
                </a:cubicBezTo>
                <a:cubicBezTo>
                  <a:pt x="2310754" y="988395"/>
                  <a:pt x="2301903" y="997245"/>
                  <a:pt x="2301903" y="1008163"/>
                </a:cubicBezTo>
                <a:cubicBezTo>
                  <a:pt x="2301903" y="1019081"/>
                  <a:pt x="2310754" y="1027931"/>
                  <a:pt x="2321672" y="1027931"/>
                </a:cubicBezTo>
                <a:close/>
                <a:moveTo>
                  <a:pt x="2128643" y="1027931"/>
                </a:moveTo>
                <a:cubicBezTo>
                  <a:pt x="2139561" y="1027931"/>
                  <a:pt x="2148412" y="1019081"/>
                  <a:pt x="2148412" y="1008163"/>
                </a:cubicBezTo>
                <a:cubicBezTo>
                  <a:pt x="2148412" y="997245"/>
                  <a:pt x="2139561" y="988395"/>
                  <a:pt x="2128643" y="988395"/>
                </a:cubicBezTo>
                <a:cubicBezTo>
                  <a:pt x="2117726" y="988395"/>
                  <a:pt x="2108875" y="997245"/>
                  <a:pt x="2108875" y="1008163"/>
                </a:cubicBezTo>
                <a:cubicBezTo>
                  <a:pt x="2108875" y="1019081"/>
                  <a:pt x="2117726" y="1027931"/>
                  <a:pt x="2128643" y="1027931"/>
                </a:cubicBezTo>
                <a:close/>
                <a:moveTo>
                  <a:pt x="1935616" y="1027931"/>
                </a:moveTo>
                <a:cubicBezTo>
                  <a:pt x="1946533" y="1027931"/>
                  <a:pt x="1955384" y="1019081"/>
                  <a:pt x="1955384" y="1008163"/>
                </a:cubicBezTo>
                <a:cubicBezTo>
                  <a:pt x="1955384" y="997245"/>
                  <a:pt x="1946533" y="988395"/>
                  <a:pt x="1935616" y="988395"/>
                </a:cubicBezTo>
                <a:cubicBezTo>
                  <a:pt x="1924698" y="988395"/>
                  <a:pt x="1915848" y="997245"/>
                  <a:pt x="1915848" y="1008163"/>
                </a:cubicBezTo>
                <a:cubicBezTo>
                  <a:pt x="1915848" y="1019081"/>
                  <a:pt x="1924698" y="1027931"/>
                  <a:pt x="1935616" y="1027931"/>
                </a:cubicBezTo>
                <a:close/>
                <a:moveTo>
                  <a:pt x="1727277" y="1027931"/>
                </a:moveTo>
                <a:cubicBezTo>
                  <a:pt x="1738195" y="1027931"/>
                  <a:pt x="1747045" y="1019081"/>
                  <a:pt x="1747045" y="1008163"/>
                </a:cubicBezTo>
                <a:cubicBezTo>
                  <a:pt x="1747045" y="997245"/>
                  <a:pt x="1738195" y="988395"/>
                  <a:pt x="1727277" y="988395"/>
                </a:cubicBezTo>
                <a:cubicBezTo>
                  <a:pt x="1716359" y="988395"/>
                  <a:pt x="1707508" y="997245"/>
                  <a:pt x="1707508" y="1008163"/>
                </a:cubicBezTo>
                <a:cubicBezTo>
                  <a:pt x="1707508" y="1019081"/>
                  <a:pt x="1716359" y="1027931"/>
                  <a:pt x="1727277" y="1027931"/>
                </a:cubicBezTo>
                <a:close/>
                <a:moveTo>
                  <a:pt x="1534249" y="1027931"/>
                </a:moveTo>
                <a:cubicBezTo>
                  <a:pt x="1545167" y="1027931"/>
                  <a:pt x="1554018" y="1019081"/>
                  <a:pt x="1554018" y="1008163"/>
                </a:cubicBezTo>
                <a:cubicBezTo>
                  <a:pt x="1554018" y="997245"/>
                  <a:pt x="1545167" y="988395"/>
                  <a:pt x="1534249" y="988395"/>
                </a:cubicBezTo>
                <a:cubicBezTo>
                  <a:pt x="1523332" y="988395"/>
                  <a:pt x="1514481" y="997245"/>
                  <a:pt x="1514481" y="1008163"/>
                </a:cubicBezTo>
                <a:cubicBezTo>
                  <a:pt x="1514481" y="1019081"/>
                  <a:pt x="1523332" y="1027931"/>
                  <a:pt x="1534249" y="1027931"/>
                </a:cubicBezTo>
                <a:close/>
                <a:moveTo>
                  <a:pt x="1341222" y="1027931"/>
                </a:moveTo>
                <a:cubicBezTo>
                  <a:pt x="1352139" y="1027931"/>
                  <a:pt x="1360990" y="1019081"/>
                  <a:pt x="1360990" y="1008163"/>
                </a:cubicBezTo>
                <a:cubicBezTo>
                  <a:pt x="1360990" y="997245"/>
                  <a:pt x="1352139" y="988395"/>
                  <a:pt x="1341222" y="988395"/>
                </a:cubicBezTo>
                <a:cubicBezTo>
                  <a:pt x="1330304" y="988395"/>
                  <a:pt x="1321453" y="997245"/>
                  <a:pt x="1321453" y="1008163"/>
                </a:cubicBezTo>
                <a:cubicBezTo>
                  <a:pt x="1321453" y="1019081"/>
                  <a:pt x="1330304" y="1027931"/>
                  <a:pt x="1341222" y="1027931"/>
                </a:cubicBezTo>
                <a:close/>
                <a:moveTo>
                  <a:pt x="1148193" y="1027931"/>
                </a:moveTo>
                <a:cubicBezTo>
                  <a:pt x="1159111" y="1027931"/>
                  <a:pt x="1167962" y="1019081"/>
                  <a:pt x="1167962" y="1008163"/>
                </a:cubicBezTo>
                <a:cubicBezTo>
                  <a:pt x="1167962" y="997245"/>
                  <a:pt x="1159111" y="988395"/>
                  <a:pt x="1148193" y="988395"/>
                </a:cubicBezTo>
                <a:cubicBezTo>
                  <a:pt x="1137276" y="988395"/>
                  <a:pt x="1128425" y="997245"/>
                  <a:pt x="1128425" y="1008163"/>
                </a:cubicBezTo>
                <a:cubicBezTo>
                  <a:pt x="1128425" y="1019081"/>
                  <a:pt x="1137276" y="1027931"/>
                  <a:pt x="1148193" y="1027931"/>
                </a:cubicBezTo>
                <a:close/>
                <a:moveTo>
                  <a:pt x="955166" y="1027931"/>
                </a:moveTo>
                <a:cubicBezTo>
                  <a:pt x="966083" y="1027931"/>
                  <a:pt x="974934" y="1019081"/>
                  <a:pt x="974934" y="1008163"/>
                </a:cubicBezTo>
                <a:cubicBezTo>
                  <a:pt x="974934" y="997245"/>
                  <a:pt x="966083" y="988395"/>
                  <a:pt x="955166" y="988395"/>
                </a:cubicBezTo>
                <a:cubicBezTo>
                  <a:pt x="944248" y="988395"/>
                  <a:pt x="935398" y="997245"/>
                  <a:pt x="935398" y="1008163"/>
                </a:cubicBezTo>
                <a:cubicBezTo>
                  <a:pt x="935398" y="1019081"/>
                  <a:pt x="944248" y="1027931"/>
                  <a:pt x="955166" y="1027931"/>
                </a:cubicBezTo>
                <a:close/>
                <a:moveTo>
                  <a:pt x="762138" y="1027931"/>
                </a:moveTo>
                <a:cubicBezTo>
                  <a:pt x="773056" y="1027931"/>
                  <a:pt x="781907" y="1019081"/>
                  <a:pt x="781907" y="1008163"/>
                </a:cubicBezTo>
                <a:cubicBezTo>
                  <a:pt x="781907" y="997245"/>
                  <a:pt x="773056" y="988395"/>
                  <a:pt x="762138" y="988395"/>
                </a:cubicBezTo>
                <a:cubicBezTo>
                  <a:pt x="751221" y="988395"/>
                  <a:pt x="742370" y="997245"/>
                  <a:pt x="742370" y="1008163"/>
                </a:cubicBezTo>
                <a:cubicBezTo>
                  <a:pt x="742370" y="1019081"/>
                  <a:pt x="751221" y="1027931"/>
                  <a:pt x="762138" y="1027931"/>
                </a:cubicBezTo>
                <a:close/>
                <a:moveTo>
                  <a:pt x="569111" y="1027931"/>
                </a:moveTo>
                <a:cubicBezTo>
                  <a:pt x="580028" y="1027931"/>
                  <a:pt x="588879" y="1019081"/>
                  <a:pt x="588879" y="1008163"/>
                </a:cubicBezTo>
                <a:cubicBezTo>
                  <a:pt x="588879" y="997245"/>
                  <a:pt x="580028" y="988395"/>
                  <a:pt x="569111" y="988395"/>
                </a:cubicBezTo>
                <a:cubicBezTo>
                  <a:pt x="558193" y="988395"/>
                  <a:pt x="549343" y="997245"/>
                  <a:pt x="549343" y="1008163"/>
                </a:cubicBezTo>
                <a:cubicBezTo>
                  <a:pt x="549343" y="1019081"/>
                  <a:pt x="558193" y="1027931"/>
                  <a:pt x="569111" y="1027931"/>
                </a:cubicBezTo>
                <a:close/>
                <a:moveTo>
                  <a:pt x="376082" y="1027931"/>
                </a:moveTo>
                <a:cubicBezTo>
                  <a:pt x="387000" y="1027931"/>
                  <a:pt x="395851" y="1019081"/>
                  <a:pt x="395851" y="1008163"/>
                </a:cubicBezTo>
                <a:cubicBezTo>
                  <a:pt x="395851" y="997245"/>
                  <a:pt x="387000" y="988395"/>
                  <a:pt x="376082" y="988395"/>
                </a:cubicBezTo>
                <a:cubicBezTo>
                  <a:pt x="365165" y="988395"/>
                  <a:pt x="356314" y="997245"/>
                  <a:pt x="356314" y="1008163"/>
                </a:cubicBezTo>
                <a:cubicBezTo>
                  <a:pt x="356314" y="1019081"/>
                  <a:pt x="365165" y="1027931"/>
                  <a:pt x="376082" y="1027931"/>
                </a:cubicBezTo>
                <a:close/>
                <a:moveTo>
                  <a:pt x="183055" y="1027931"/>
                </a:moveTo>
                <a:cubicBezTo>
                  <a:pt x="193973" y="1027931"/>
                  <a:pt x="202823" y="1019081"/>
                  <a:pt x="202823" y="1008163"/>
                </a:cubicBezTo>
                <a:cubicBezTo>
                  <a:pt x="202823" y="997245"/>
                  <a:pt x="193973" y="988395"/>
                  <a:pt x="183055" y="988395"/>
                </a:cubicBezTo>
                <a:cubicBezTo>
                  <a:pt x="172137" y="988395"/>
                  <a:pt x="163287" y="997245"/>
                  <a:pt x="163287" y="1008163"/>
                </a:cubicBezTo>
                <a:cubicBezTo>
                  <a:pt x="163287" y="1019081"/>
                  <a:pt x="172137" y="1027931"/>
                  <a:pt x="183055" y="1027931"/>
                </a:cubicBezTo>
                <a:close/>
                <a:moveTo>
                  <a:pt x="0" y="1221480"/>
                </a:moveTo>
                <a:lnTo>
                  <a:pt x="4006" y="1219820"/>
                </a:lnTo>
                <a:cubicBezTo>
                  <a:pt x="7583" y="1216243"/>
                  <a:pt x="9796" y="1211301"/>
                  <a:pt x="9796" y="1205842"/>
                </a:cubicBezTo>
                <a:cubicBezTo>
                  <a:pt x="9796" y="1200384"/>
                  <a:pt x="7583" y="1195442"/>
                  <a:pt x="4006" y="1191864"/>
                </a:cubicBezTo>
                <a:lnTo>
                  <a:pt x="0" y="1190205"/>
                </a:lnTo>
                <a:close/>
                <a:moveTo>
                  <a:pt x="8349367" y="1225610"/>
                </a:moveTo>
                <a:cubicBezTo>
                  <a:pt x="8354825" y="1225610"/>
                  <a:pt x="8359767" y="1223398"/>
                  <a:pt x="8363345" y="1219820"/>
                </a:cubicBezTo>
                <a:lnTo>
                  <a:pt x="8366380" y="1212493"/>
                </a:lnTo>
                <a:lnTo>
                  <a:pt x="8366380" y="1199191"/>
                </a:lnTo>
                <a:lnTo>
                  <a:pt x="8363345" y="1191864"/>
                </a:lnTo>
                <a:cubicBezTo>
                  <a:pt x="8359767" y="1188287"/>
                  <a:pt x="8354825" y="1186074"/>
                  <a:pt x="8349367" y="1186074"/>
                </a:cubicBezTo>
                <a:cubicBezTo>
                  <a:pt x="8338449" y="1186074"/>
                  <a:pt x="8329598" y="1194925"/>
                  <a:pt x="8329598" y="1205842"/>
                </a:cubicBezTo>
                <a:cubicBezTo>
                  <a:pt x="8329598" y="1216760"/>
                  <a:pt x="8338449" y="1225610"/>
                  <a:pt x="8349367" y="1225610"/>
                </a:cubicBezTo>
                <a:close/>
                <a:moveTo>
                  <a:pt x="8156338" y="1225610"/>
                </a:moveTo>
                <a:cubicBezTo>
                  <a:pt x="8167256" y="1225610"/>
                  <a:pt x="8176107" y="1216760"/>
                  <a:pt x="8176107" y="1205842"/>
                </a:cubicBezTo>
                <a:cubicBezTo>
                  <a:pt x="8176107" y="1194925"/>
                  <a:pt x="8167256" y="1186074"/>
                  <a:pt x="8156338" y="1186074"/>
                </a:cubicBezTo>
                <a:cubicBezTo>
                  <a:pt x="8145421" y="1186074"/>
                  <a:pt x="8136570" y="1194925"/>
                  <a:pt x="8136570" y="1205842"/>
                </a:cubicBezTo>
                <a:cubicBezTo>
                  <a:pt x="8136570" y="1216760"/>
                  <a:pt x="8145421" y="1225610"/>
                  <a:pt x="8156338" y="1225610"/>
                </a:cubicBezTo>
                <a:close/>
                <a:moveTo>
                  <a:pt x="7963311" y="1225610"/>
                </a:moveTo>
                <a:cubicBezTo>
                  <a:pt x="7974228" y="1225610"/>
                  <a:pt x="7983079" y="1216760"/>
                  <a:pt x="7983079" y="1205842"/>
                </a:cubicBezTo>
                <a:cubicBezTo>
                  <a:pt x="7983079" y="1194925"/>
                  <a:pt x="7974228" y="1186074"/>
                  <a:pt x="7963311" y="1186074"/>
                </a:cubicBezTo>
                <a:cubicBezTo>
                  <a:pt x="7952393" y="1186074"/>
                  <a:pt x="7943543" y="1194925"/>
                  <a:pt x="7943543" y="1205842"/>
                </a:cubicBezTo>
                <a:cubicBezTo>
                  <a:pt x="7943543" y="1216760"/>
                  <a:pt x="7952393" y="1225610"/>
                  <a:pt x="7963311" y="1225610"/>
                </a:cubicBezTo>
                <a:close/>
                <a:moveTo>
                  <a:pt x="7770283" y="1225610"/>
                </a:moveTo>
                <a:cubicBezTo>
                  <a:pt x="7781201" y="1225610"/>
                  <a:pt x="7790052" y="1216760"/>
                  <a:pt x="7790052" y="1205842"/>
                </a:cubicBezTo>
                <a:cubicBezTo>
                  <a:pt x="7790052" y="1194925"/>
                  <a:pt x="7781201" y="1186074"/>
                  <a:pt x="7770283" y="1186074"/>
                </a:cubicBezTo>
                <a:cubicBezTo>
                  <a:pt x="7759366" y="1186074"/>
                  <a:pt x="7750515" y="1194925"/>
                  <a:pt x="7750515" y="1205842"/>
                </a:cubicBezTo>
                <a:cubicBezTo>
                  <a:pt x="7750515" y="1216760"/>
                  <a:pt x="7759366" y="1225610"/>
                  <a:pt x="7770283" y="1225610"/>
                </a:cubicBezTo>
                <a:close/>
                <a:moveTo>
                  <a:pt x="7577256" y="1225610"/>
                </a:moveTo>
                <a:cubicBezTo>
                  <a:pt x="7588174" y="1225610"/>
                  <a:pt x="7597024" y="1216760"/>
                  <a:pt x="7597024" y="1205842"/>
                </a:cubicBezTo>
                <a:cubicBezTo>
                  <a:pt x="7597024" y="1194925"/>
                  <a:pt x="7588174" y="1186074"/>
                  <a:pt x="7577256" y="1186074"/>
                </a:cubicBezTo>
                <a:cubicBezTo>
                  <a:pt x="7566338" y="1186074"/>
                  <a:pt x="7557488" y="1194925"/>
                  <a:pt x="7557488" y="1205842"/>
                </a:cubicBezTo>
                <a:cubicBezTo>
                  <a:pt x="7557488" y="1216760"/>
                  <a:pt x="7566338" y="1225610"/>
                  <a:pt x="7577256" y="1225610"/>
                </a:cubicBezTo>
                <a:close/>
                <a:moveTo>
                  <a:pt x="7384228" y="1225610"/>
                </a:moveTo>
                <a:cubicBezTo>
                  <a:pt x="7395145" y="1225610"/>
                  <a:pt x="7403996" y="1216760"/>
                  <a:pt x="7403996" y="1205842"/>
                </a:cubicBezTo>
                <a:cubicBezTo>
                  <a:pt x="7403996" y="1194925"/>
                  <a:pt x="7395145" y="1186074"/>
                  <a:pt x="7384228" y="1186074"/>
                </a:cubicBezTo>
                <a:cubicBezTo>
                  <a:pt x="7373310" y="1186074"/>
                  <a:pt x="7364459" y="1194925"/>
                  <a:pt x="7364459" y="1205842"/>
                </a:cubicBezTo>
                <a:cubicBezTo>
                  <a:pt x="7364459" y="1216760"/>
                  <a:pt x="7373310" y="1225610"/>
                  <a:pt x="7384228" y="1225610"/>
                </a:cubicBezTo>
                <a:close/>
                <a:moveTo>
                  <a:pt x="7191200" y="1225610"/>
                </a:moveTo>
                <a:cubicBezTo>
                  <a:pt x="7202118" y="1225610"/>
                  <a:pt x="7210968" y="1216760"/>
                  <a:pt x="7210968" y="1205842"/>
                </a:cubicBezTo>
                <a:cubicBezTo>
                  <a:pt x="7210968" y="1194925"/>
                  <a:pt x="7202118" y="1186074"/>
                  <a:pt x="7191200" y="1186074"/>
                </a:cubicBezTo>
                <a:cubicBezTo>
                  <a:pt x="7180283" y="1186074"/>
                  <a:pt x="7171432" y="1194925"/>
                  <a:pt x="7171432" y="1205842"/>
                </a:cubicBezTo>
                <a:cubicBezTo>
                  <a:pt x="7171432" y="1216760"/>
                  <a:pt x="7180283" y="1225610"/>
                  <a:pt x="7191200" y="1225610"/>
                </a:cubicBezTo>
                <a:close/>
                <a:moveTo>
                  <a:pt x="6998173" y="1225610"/>
                </a:moveTo>
                <a:cubicBezTo>
                  <a:pt x="7009090" y="1225610"/>
                  <a:pt x="7017941" y="1216760"/>
                  <a:pt x="7017941" y="1205842"/>
                </a:cubicBezTo>
                <a:cubicBezTo>
                  <a:pt x="7017941" y="1194925"/>
                  <a:pt x="7009090" y="1186074"/>
                  <a:pt x="6998173" y="1186074"/>
                </a:cubicBezTo>
                <a:cubicBezTo>
                  <a:pt x="6987255" y="1186074"/>
                  <a:pt x="6978404" y="1194925"/>
                  <a:pt x="6978404" y="1205842"/>
                </a:cubicBezTo>
                <a:cubicBezTo>
                  <a:pt x="6978404" y="1216760"/>
                  <a:pt x="6987255" y="1225610"/>
                  <a:pt x="6998173" y="1225610"/>
                </a:cubicBezTo>
                <a:close/>
                <a:moveTo>
                  <a:pt x="6805144" y="1225610"/>
                </a:moveTo>
                <a:cubicBezTo>
                  <a:pt x="6816062" y="1225610"/>
                  <a:pt x="6824913" y="1216760"/>
                  <a:pt x="6824913" y="1205842"/>
                </a:cubicBezTo>
                <a:cubicBezTo>
                  <a:pt x="6824913" y="1194925"/>
                  <a:pt x="6816062" y="1186074"/>
                  <a:pt x="6805144" y="1186074"/>
                </a:cubicBezTo>
                <a:cubicBezTo>
                  <a:pt x="6794227" y="1186074"/>
                  <a:pt x="6785376" y="1194925"/>
                  <a:pt x="6785376" y="1205842"/>
                </a:cubicBezTo>
                <a:cubicBezTo>
                  <a:pt x="6785376" y="1216760"/>
                  <a:pt x="6794227" y="1225610"/>
                  <a:pt x="6805144" y="1225610"/>
                </a:cubicBezTo>
                <a:close/>
                <a:moveTo>
                  <a:pt x="6612117" y="1225610"/>
                </a:moveTo>
                <a:cubicBezTo>
                  <a:pt x="6623034" y="1225610"/>
                  <a:pt x="6631885" y="1216760"/>
                  <a:pt x="6631885" y="1205842"/>
                </a:cubicBezTo>
                <a:cubicBezTo>
                  <a:pt x="6631885" y="1194925"/>
                  <a:pt x="6623034" y="1186074"/>
                  <a:pt x="6612117" y="1186074"/>
                </a:cubicBezTo>
                <a:cubicBezTo>
                  <a:pt x="6601199" y="1186074"/>
                  <a:pt x="6592348" y="1194925"/>
                  <a:pt x="6592348" y="1205842"/>
                </a:cubicBezTo>
                <a:cubicBezTo>
                  <a:pt x="6592348" y="1216760"/>
                  <a:pt x="6601199" y="1225610"/>
                  <a:pt x="6612117" y="1225610"/>
                </a:cubicBezTo>
                <a:close/>
                <a:moveTo>
                  <a:pt x="6403778" y="1225610"/>
                </a:moveTo>
                <a:cubicBezTo>
                  <a:pt x="6414695" y="1225610"/>
                  <a:pt x="6423546" y="1216760"/>
                  <a:pt x="6423546" y="1205842"/>
                </a:cubicBezTo>
                <a:cubicBezTo>
                  <a:pt x="6423546" y="1194925"/>
                  <a:pt x="6414695" y="1186074"/>
                  <a:pt x="6403778" y="1186074"/>
                </a:cubicBezTo>
                <a:cubicBezTo>
                  <a:pt x="6392860" y="1186074"/>
                  <a:pt x="6384009" y="1194925"/>
                  <a:pt x="6384009" y="1205842"/>
                </a:cubicBezTo>
                <a:cubicBezTo>
                  <a:pt x="6384009" y="1216760"/>
                  <a:pt x="6392860" y="1225610"/>
                  <a:pt x="6403778" y="1225610"/>
                </a:cubicBezTo>
                <a:close/>
                <a:moveTo>
                  <a:pt x="6210750" y="1225610"/>
                </a:moveTo>
                <a:cubicBezTo>
                  <a:pt x="6221668" y="1225610"/>
                  <a:pt x="6230519" y="1216760"/>
                  <a:pt x="6230519" y="1205842"/>
                </a:cubicBezTo>
                <a:cubicBezTo>
                  <a:pt x="6230519" y="1194925"/>
                  <a:pt x="6221668" y="1186074"/>
                  <a:pt x="6210750" y="1186074"/>
                </a:cubicBezTo>
                <a:cubicBezTo>
                  <a:pt x="6199833" y="1186074"/>
                  <a:pt x="6190982" y="1194925"/>
                  <a:pt x="6190982" y="1205842"/>
                </a:cubicBezTo>
                <a:cubicBezTo>
                  <a:pt x="6190982" y="1216760"/>
                  <a:pt x="6199833" y="1225610"/>
                  <a:pt x="6210750" y="1225610"/>
                </a:cubicBezTo>
                <a:close/>
                <a:moveTo>
                  <a:pt x="6017723" y="1225610"/>
                </a:moveTo>
                <a:cubicBezTo>
                  <a:pt x="6028640" y="1225610"/>
                  <a:pt x="6037491" y="1216760"/>
                  <a:pt x="6037491" y="1205842"/>
                </a:cubicBezTo>
                <a:cubicBezTo>
                  <a:pt x="6037491" y="1194925"/>
                  <a:pt x="6028640" y="1186074"/>
                  <a:pt x="6017723" y="1186074"/>
                </a:cubicBezTo>
                <a:cubicBezTo>
                  <a:pt x="6006805" y="1186074"/>
                  <a:pt x="5997954" y="1194925"/>
                  <a:pt x="5997954" y="1205842"/>
                </a:cubicBezTo>
                <a:cubicBezTo>
                  <a:pt x="5997954" y="1216760"/>
                  <a:pt x="6006805" y="1225610"/>
                  <a:pt x="6017723" y="1225610"/>
                </a:cubicBezTo>
                <a:close/>
                <a:moveTo>
                  <a:pt x="5824694" y="1225610"/>
                </a:moveTo>
                <a:cubicBezTo>
                  <a:pt x="5835612" y="1225610"/>
                  <a:pt x="5844463" y="1216760"/>
                  <a:pt x="5844463" y="1205842"/>
                </a:cubicBezTo>
                <a:cubicBezTo>
                  <a:pt x="5844463" y="1194925"/>
                  <a:pt x="5835612" y="1186074"/>
                  <a:pt x="5824694" y="1186074"/>
                </a:cubicBezTo>
                <a:cubicBezTo>
                  <a:pt x="5813777" y="1186074"/>
                  <a:pt x="5804926" y="1194925"/>
                  <a:pt x="5804926" y="1205842"/>
                </a:cubicBezTo>
                <a:cubicBezTo>
                  <a:pt x="5804926" y="1216760"/>
                  <a:pt x="5813777" y="1225610"/>
                  <a:pt x="5824694" y="1225610"/>
                </a:cubicBezTo>
                <a:close/>
                <a:moveTo>
                  <a:pt x="5631667" y="1225610"/>
                </a:moveTo>
                <a:cubicBezTo>
                  <a:pt x="5642584" y="1225610"/>
                  <a:pt x="5651435" y="1216760"/>
                  <a:pt x="5651435" y="1205842"/>
                </a:cubicBezTo>
                <a:cubicBezTo>
                  <a:pt x="5651435" y="1194925"/>
                  <a:pt x="5642584" y="1186074"/>
                  <a:pt x="5631667" y="1186074"/>
                </a:cubicBezTo>
                <a:cubicBezTo>
                  <a:pt x="5620749" y="1186074"/>
                  <a:pt x="5611899" y="1194925"/>
                  <a:pt x="5611899" y="1205842"/>
                </a:cubicBezTo>
                <a:cubicBezTo>
                  <a:pt x="5611899" y="1216760"/>
                  <a:pt x="5620749" y="1225610"/>
                  <a:pt x="5631667" y="1225610"/>
                </a:cubicBezTo>
                <a:close/>
                <a:moveTo>
                  <a:pt x="5438639" y="1225610"/>
                </a:moveTo>
                <a:cubicBezTo>
                  <a:pt x="5449557" y="1225610"/>
                  <a:pt x="5458408" y="1216760"/>
                  <a:pt x="5458408" y="1205842"/>
                </a:cubicBezTo>
                <a:cubicBezTo>
                  <a:pt x="5458408" y="1194925"/>
                  <a:pt x="5449557" y="1186074"/>
                  <a:pt x="5438639" y="1186074"/>
                </a:cubicBezTo>
                <a:cubicBezTo>
                  <a:pt x="5427722" y="1186074"/>
                  <a:pt x="5418871" y="1194925"/>
                  <a:pt x="5418871" y="1205842"/>
                </a:cubicBezTo>
                <a:cubicBezTo>
                  <a:pt x="5418871" y="1216760"/>
                  <a:pt x="5427722" y="1225610"/>
                  <a:pt x="5438639" y="1225610"/>
                </a:cubicBezTo>
                <a:close/>
                <a:moveTo>
                  <a:pt x="5245612" y="1225610"/>
                </a:moveTo>
                <a:cubicBezTo>
                  <a:pt x="5256529" y="1225610"/>
                  <a:pt x="5265380" y="1216760"/>
                  <a:pt x="5265380" y="1205842"/>
                </a:cubicBezTo>
                <a:cubicBezTo>
                  <a:pt x="5265380" y="1194925"/>
                  <a:pt x="5256529" y="1186074"/>
                  <a:pt x="5245612" y="1186074"/>
                </a:cubicBezTo>
                <a:cubicBezTo>
                  <a:pt x="5234694" y="1186074"/>
                  <a:pt x="5225843" y="1194925"/>
                  <a:pt x="5225843" y="1205842"/>
                </a:cubicBezTo>
                <a:cubicBezTo>
                  <a:pt x="5225843" y="1216760"/>
                  <a:pt x="5234694" y="1225610"/>
                  <a:pt x="5245612" y="1225610"/>
                </a:cubicBezTo>
                <a:close/>
                <a:moveTo>
                  <a:pt x="5052584" y="1225610"/>
                </a:moveTo>
                <a:cubicBezTo>
                  <a:pt x="5063502" y="1225610"/>
                  <a:pt x="5072353" y="1216760"/>
                  <a:pt x="5072353" y="1205842"/>
                </a:cubicBezTo>
                <a:cubicBezTo>
                  <a:pt x="5072353" y="1194925"/>
                  <a:pt x="5063502" y="1186074"/>
                  <a:pt x="5052584" y="1186074"/>
                </a:cubicBezTo>
                <a:cubicBezTo>
                  <a:pt x="5041666" y="1186074"/>
                  <a:pt x="5032815" y="1194925"/>
                  <a:pt x="5032815" y="1205842"/>
                </a:cubicBezTo>
                <a:cubicBezTo>
                  <a:pt x="5032815" y="1216760"/>
                  <a:pt x="5041666" y="1225610"/>
                  <a:pt x="5052584" y="1225610"/>
                </a:cubicBezTo>
                <a:close/>
                <a:moveTo>
                  <a:pt x="4859557" y="1225610"/>
                </a:moveTo>
                <a:cubicBezTo>
                  <a:pt x="4870473" y="1225610"/>
                  <a:pt x="4879324" y="1216760"/>
                  <a:pt x="4879324" y="1205842"/>
                </a:cubicBezTo>
                <a:cubicBezTo>
                  <a:pt x="4879324" y="1194925"/>
                  <a:pt x="4870473" y="1186074"/>
                  <a:pt x="4859557" y="1186074"/>
                </a:cubicBezTo>
                <a:cubicBezTo>
                  <a:pt x="4848639" y="1186074"/>
                  <a:pt x="4839789" y="1194925"/>
                  <a:pt x="4839789" y="1205842"/>
                </a:cubicBezTo>
                <a:cubicBezTo>
                  <a:pt x="4839789" y="1216760"/>
                  <a:pt x="4848639" y="1225610"/>
                  <a:pt x="4859557" y="1225610"/>
                </a:cubicBezTo>
                <a:close/>
                <a:moveTo>
                  <a:pt x="4666528" y="1225610"/>
                </a:moveTo>
                <a:cubicBezTo>
                  <a:pt x="4677446" y="1225610"/>
                  <a:pt x="4686297" y="1216760"/>
                  <a:pt x="4686297" y="1205842"/>
                </a:cubicBezTo>
                <a:cubicBezTo>
                  <a:pt x="4686297" y="1194925"/>
                  <a:pt x="4677446" y="1186074"/>
                  <a:pt x="4666528" y="1186074"/>
                </a:cubicBezTo>
                <a:cubicBezTo>
                  <a:pt x="4655612" y="1186074"/>
                  <a:pt x="4646761" y="1194925"/>
                  <a:pt x="4646761" y="1205842"/>
                </a:cubicBezTo>
                <a:cubicBezTo>
                  <a:pt x="4646761" y="1216760"/>
                  <a:pt x="4655612" y="1225610"/>
                  <a:pt x="4666528" y="1225610"/>
                </a:cubicBezTo>
                <a:close/>
                <a:moveTo>
                  <a:pt x="4473501" y="1225610"/>
                </a:moveTo>
                <a:cubicBezTo>
                  <a:pt x="4484419" y="1225610"/>
                  <a:pt x="4493269" y="1216760"/>
                  <a:pt x="4493269" y="1205842"/>
                </a:cubicBezTo>
                <a:cubicBezTo>
                  <a:pt x="4493269" y="1194925"/>
                  <a:pt x="4484419" y="1186074"/>
                  <a:pt x="4473501" y="1186074"/>
                </a:cubicBezTo>
                <a:cubicBezTo>
                  <a:pt x="4462582" y="1186074"/>
                  <a:pt x="4453732" y="1194925"/>
                  <a:pt x="4453732" y="1205842"/>
                </a:cubicBezTo>
                <a:cubicBezTo>
                  <a:pt x="4453732" y="1216760"/>
                  <a:pt x="4462582" y="1225610"/>
                  <a:pt x="4473501" y="1225610"/>
                </a:cubicBezTo>
                <a:close/>
                <a:moveTo>
                  <a:pt x="4280474" y="1225610"/>
                </a:moveTo>
                <a:cubicBezTo>
                  <a:pt x="4291390" y="1225610"/>
                  <a:pt x="4300242" y="1216760"/>
                  <a:pt x="4300242" y="1205842"/>
                </a:cubicBezTo>
                <a:cubicBezTo>
                  <a:pt x="4300242" y="1194925"/>
                  <a:pt x="4291390" y="1186074"/>
                  <a:pt x="4280474" y="1186074"/>
                </a:cubicBezTo>
                <a:cubicBezTo>
                  <a:pt x="4269556" y="1186074"/>
                  <a:pt x="4260705" y="1194925"/>
                  <a:pt x="4260705" y="1205842"/>
                </a:cubicBezTo>
                <a:cubicBezTo>
                  <a:pt x="4260705" y="1216760"/>
                  <a:pt x="4269556" y="1225610"/>
                  <a:pt x="4280474" y="1225610"/>
                </a:cubicBezTo>
                <a:close/>
                <a:moveTo>
                  <a:pt x="4058922" y="1225610"/>
                </a:moveTo>
                <a:cubicBezTo>
                  <a:pt x="4069840" y="1225610"/>
                  <a:pt x="4078690" y="1216760"/>
                  <a:pt x="4078690" y="1205842"/>
                </a:cubicBezTo>
                <a:cubicBezTo>
                  <a:pt x="4078690" y="1194925"/>
                  <a:pt x="4069840" y="1186074"/>
                  <a:pt x="4058922" y="1186074"/>
                </a:cubicBezTo>
                <a:cubicBezTo>
                  <a:pt x="4048003" y="1186074"/>
                  <a:pt x="4039153" y="1194925"/>
                  <a:pt x="4039153" y="1205842"/>
                </a:cubicBezTo>
                <a:cubicBezTo>
                  <a:pt x="4039153" y="1216760"/>
                  <a:pt x="4048003" y="1225610"/>
                  <a:pt x="4058922" y="1225610"/>
                </a:cubicBezTo>
                <a:close/>
                <a:moveTo>
                  <a:pt x="3865894" y="1225610"/>
                </a:moveTo>
                <a:cubicBezTo>
                  <a:pt x="3876811" y="1225610"/>
                  <a:pt x="3885662" y="1216760"/>
                  <a:pt x="3885662" y="1205842"/>
                </a:cubicBezTo>
                <a:cubicBezTo>
                  <a:pt x="3885662" y="1194925"/>
                  <a:pt x="3876811" y="1186074"/>
                  <a:pt x="3865894" y="1186074"/>
                </a:cubicBezTo>
                <a:cubicBezTo>
                  <a:pt x="3854977" y="1186074"/>
                  <a:pt x="3846126" y="1194925"/>
                  <a:pt x="3846126" y="1205842"/>
                </a:cubicBezTo>
                <a:cubicBezTo>
                  <a:pt x="3846126" y="1216760"/>
                  <a:pt x="3854977" y="1225610"/>
                  <a:pt x="3865894" y="1225610"/>
                </a:cubicBezTo>
                <a:close/>
                <a:moveTo>
                  <a:pt x="3672866" y="1225610"/>
                </a:moveTo>
                <a:cubicBezTo>
                  <a:pt x="3683783" y="1225610"/>
                  <a:pt x="3692634" y="1216760"/>
                  <a:pt x="3692634" y="1205842"/>
                </a:cubicBezTo>
                <a:cubicBezTo>
                  <a:pt x="3692634" y="1194925"/>
                  <a:pt x="3683783" y="1186074"/>
                  <a:pt x="3672866" y="1186074"/>
                </a:cubicBezTo>
                <a:cubicBezTo>
                  <a:pt x="3661948" y="1186074"/>
                  <a:pt x="3653098" y="1194925"/>
                  <a:pt x="3653098" y="1205842"/>
                </a:cubicBezTo>
                <a:cubicBezTo>
                  <a:pt x="3653098" y="1216760"/>
                  <a:pt x="3661948" y="1225610"/>
                  <a:pt x="3672866" y="1225610"/>
                </a:cubicBezTo>
                <a:close/>
                <a:moveTo>
                  <a:pt x="3479838" y="1225610"/>
                </a:moveTo>
                <a:cubicBezTo>
                  <a:pt x="3490755" y="1225610"/>
                  <a:pt x="3499606" y="1216760"/>
                  <a:pt x="3499606" y="1205842"/>
                </a:cubicBezTo>
                <a:cubicBezTo>
                  <a:pt x="3499606" y="1194925"/>
                  <a:pt x="3490755" y="1186074"/>
                  <a:pt x="3479838" y="1186074"/>
                </a:cubicBezTo>
                <a:cubicBezTo>
                  <a:pt x="3468920" y="1186074"/>
                  <a:pt x="3460069" y="1194925"/>
                  <a:pt x="3460069" y="1205842"/>
                </a:cubicBezTo>
                <a:cubicBezTo>
                  <a:pt x="3460069" y="1216760"/>
                  <a:pt x="3468920" y="1225610"/>
                  <a:pt x="3479838" y="1225610"/>
                </a:cubicBezTo>
                <a:close/>
                <a:moveTo>
                  <a:pt x="3286810" y="1225610"/>
                </a:moveTo>
                <a:cubicBezTo>
                  <a:pt x="3297728" y="1225610"/>
                  <a:pt x="3306579" y="1216760"/>
                  <a:pt x="3306579" y="1205842"/>
                </a:cubicBezTo>
                <a:cubicBezTo>
                  <a:pt x="3306579" y="1194925"/>
                  <a:pt x="3297728" y="1186074"/>
                  <a:pt x="3286810" y="1186074"/>
                </a:cubicBezTo>
                <a:cubicBezTo>
                  <a:pt x="3275893" y="1186074"/>
                  <a:pt x="3267042" y="1194925"/>
                  <a:pt x="3267042" y="1205842"/>
                </a:cubicBezTo>
                <a:cubicBezTo>
                  <a:pt x="3267042" y="1216760"/>
                  <a:pt x="3275893" y="1225610"/>
                  <a:pt x="3286810" y="1225610"/>
                </a:cubicBezTo>
                <a:close/>
                <a:moveTo>
                  <a:pt x="3093783" y="1225610"/>
                </a:moveTo>
                <a:cubicBezTo>
                  <a:pt x="3104700" y="1225610"/>
                  <a:pt x="3113551" y="1216760"/>
                  <a:pt x="3113551" y="1205842"/>
                </a:cubicBezTo>
                <a:cubicBezTo>
                  <a:pt x="3113551" y="1194925"/>
                  <a:pt x="3104700" y="1186074"/>
                  <a:pt x="3093783" y="1186074"/>
                </a:cubicBezTo>
                <a:cubicBezTo>
                  <a:pt x="3082865" y="1186074"/>
                  <a:pt x="3074014" y="1194925"/>
                  <a:pt x="3074014" y="1205842"/>
                </a:cubicBezTo>
                <a:cubicBezTo>
                  <a:pt x="3074014" y="1216760"/>
                  <a:pt x="3082865" y="1225610"/>
                  <a:pt x="3093783" y="1225610"/>
                </a:cubicBezTo>
                <a:close/>
                <a:moveTo>
                  <a:pt x="2900755" y="1225610"/>
                </a:moveTo>
                <a:cubicBezTo>
                  <a:pt x="2911673" y="1225610"/>
                  <a:pt x="2920524" y="1216760"/>
                  <a:pt x="2920524" y="1205842"/>
                </a:cubicBezTo>
                <a:cubicBezTo>
                  <a:pt x="2920524" y="1194925"/>
                  <a:pt x="2911673" y="1186074"/>
                  <a:pt x="2900755" y="1186074"/>
                </a:cubicBezTo>
                <a:cubicBezTo>
                  <a:pt x="2889838" y="1186074"/>
                  <a:pt x="2880987" y="1194925"/>
                  <a:pt x="2880987" y="1205842"/>
                </a:cubicBezTo>
                <a:cubicBezTo>
                  <a:pt x="2880987" y="1216760"/>
                  <a:pt x="2889838" y="1225610"/>
                  <a:pt x="2900755" y="1225610"/>
                </a:cubicBezTo>
                <a:close/>
                <a:moveTo>
                  <a:pt x="2707727" y="1225610"/>
                </a:moveTo>
                <a:cubicBezTo>
                  <a:pt x="2718644" y="1225610"/>
                  <a:pt x="2727495" y="1216760"/>
                  <a:pt x="2727495" y="1205842"/>
                </a:cubicBezTo>
                <a:cubicBezTo>
                  <a:pt x="2727495" y="1194925"/>
                  <a:pt x="2718644" y="1186074"/>
                  <a:pt x="2707727" y="1186074"/>
                </a:cubicBezTo>
                <a:cubicBezTo>
                  <a:pt x="2696809" y="1186074"/>
                  <a:pt x="2687958" y="1194925"/>
                  <a:pt x="2687958" y="1205842"/>
                </a:cubicBezTo>
                <a:cubicBezTo>
                  <a:pt x="2687958" y="1216760"/>
                  <a:pt x="2696809" y="1225610"/>
                  <a:pt x="2707727" y="1225610"/>
                </a:cubicBezTo>
                <a:close/>
                <a:moveTo>
                  <a:pt x="2514699" y="1225610"/>
                </a:moveTo>
                <a:cubicBezTo>
                  <a:pt x="2525617" y="1225610"/>
                  <a:pt x="2534468" y="1216760"/>
                  <a:pt x="2534468" y="1205842"/>
                </a:cubicBezTo>
                <a:cubicBezTo>
                  <a:pt x="2534468" y="1194925"/>
                  <a:pt x="2525617" y="1186074"/>
                  <a:pt x="2514699" y="1186074"/>
                </a:cubicBezTo>
                <a:cubicBezTo>
                  <a:pt x="2503782" y="1186074"/>
                  <a:pt x="2494931" y="1194925"/>
                  <a:pt x="2494931" y="1205842"/>
                </a:cubicBezTo>
                <a:cubicBezTo>
                  <a:pt x="2494931" y="1216760"/>
                  <a:pt x="2503782" y="1225610"/>
                  <a:pt x="2514699" y="1225610"/>
                </a:cubicBezTo>
                <a:close/>
                <a:moveTo>
                  <a:pt x="2321672" y="1225610"/>
                </a:moveTo>
                <a:cubicBezTo>
                  <a:pt x="2332589" y="1225610"/>
                  <a:pt x="2341440" y="1216760"/>
                  <a:pt x="2341440" y="1205842"/>
                </a:cubicBezTo>
                <a:cubicBezTo>
                  <a:pt x="2341440" y="1194925"/>
                  <a:pt x="2332589" y="1186074"/>
                  <a:pt x="2321672" y="1186074"/>
                </a:cubicBezTo>
                <a:cubicBezTo>
                  <a:pt x="2310754" y="1186074"/>
                  <a:pt x="2301903" y="1194925"/>
                  <a:pt x="2301903" y="1205842"/>
                </a:cubicBezTo>
                <a:cubicBezTo>
                  <a:pt x="2301903" y="1216760"/>
                  <a:pt x="2310754" y="1225610"/>
                  <a:pt x="2321672" y="1225610"/>
                </a:cubicBezTo>
                <a:close/>
                <a:moveTo>
                  <a:pt x="2128643" y="1225610"/>
                </a:moveTo>
                <a:cubicBezTo>
                  <a:pt x="2139561" y="1225610"/>
                  <a:pt x="2148412" y="1216760"/>
                  <a:pt x="2148412" y="1205842"/>
                </a:cubicBezTo>
                <a:cubicBezTo>
                  <a:pt x="2148412" y="1194925"/>
                  <a:pt x="2139561" y="1186074"/>
                  <a:pt x="2128643" y="1186074"/>
                </a:cubicBezTo>
                <a:cubicBezTo>
                  <a:pt x="2117726" y="1186074"/>
                  <a:pt x="2108875" y="1194925"/>
                  <a:pt x="2108875" y="1205842"/>
                </a:cubicBezTo>
                <a:cubicBezTo>
                  <a:pt x="2108875" y="1216760"/>
                  <a:pt x="2117726" y="1225610"/>
                  <a:pt x="2128643" y="1225610"/>
                </a:cubicBezTo>
                <a:close/>
                <a:moveTo>
                  <a:pt x="1935616" y="1225610"/>
                </a:moveTo>
                <a:cubicBezTo>
                  <a:pt x="1946533" y="1225610"/>
                  <a:pt x="1955384" y="1216760"/>
                  <a:pt x="1955384" y="1205842"/>
                </a:cubicBezTo>
                <a:cubicBezTo>
                  <a:pt x="1955384" y="1194925"/>
                  <a:pt x="1946533" y="1186074"/>
                  <a:pt x="1935616" y="1186074"/>
                </a:cubicBezTo>
                <a:cubicBezTo>
                  <a:pt x="1924698" y="1186074"/>
                  <a:pt x="1915848" y="1194925"/>
                  <a:pt x="1915848" y="1205842"/>
                </a:cubicBezTo>
                <a:cubicBezTo>
                  <a:pt x="1915848" y="1216760"/>
                  <a:pt x="1924698" y="1225610"/>
                  <a:pt x="1935616" y="1225610"/>
                </a:cubicBezTo>
                <a:close/>
                <a:moveTo>
                  <a:pt x="1727277" y="1225610"/>
                </a:moveTo>
                <a:cubicBezTo>
                  <a:pt x="1738195" y="1225610"/>
                  <a:pt x="1747045" y="1216760"/>
                  <a:pt x="1747045" y="1205842"/>
                </a:cubicBezTo>
                <a:cubicBezTo>
                  <a:pt x="1747045" y="1194925"/>
                  <a:pt x="1738195" y="1186074"/>
                  <a:pt x="1727277" y="1186074"/>
                </a:cubicBezTo>
                <a:cubicBezTo>
                  <a:pt x="1716359" y="1186074"/>
                  <a:pt x="1707508" y="1194925"/>
                  <a:pt x="1707508" y="1205842"/>
                </a:cubicBezTo>
                <a:cubicBezTo>
                  <a:pt x="1707508" y="1216760"/>
                  <a:pt x="1716359" y="1225610"/>
                  <a:pt x="1727277" y="1225610"/>
                </a:cubicBezTo>
                <a:close/>
                <a:moveTo>
                  <a:pt x="1534249" y="1225610"/>
                </a:moveTo>
                <a:cubicBezTo>
                  <a:pt x="1545167" y="1225610"/>
                  <a:pt x="1554018" y="1216760"/>
                  <a:pt x="1554018" y="1205842"/>
                </a:cubicBezTo>
                <a:cubicBezTo>
                  <a:pt x="1554018" y="1194925"/>
                  <a:pt x="1545167" y="1186074"/>
                  <a:pt x="1534249" y="1186074"/>
                </a:cubicBezTo>
                <a:cubicBezTo>
                  <a:pt x="1523332" y="1186074"/>
                  <a:pt x="1514481" y="1194925"/>
                  <a:pt x="1514481" y="1205842"/>
                </a:cubicBezTo>
                <a:cubicBezTo>
                  <a:pt x="1514481" y="1216760"/>
                  <a:pt x="1523332" y="1225610"/>
                  <a:pt x="1534249" y="1225610"/>
                </a:cubicBezTo>
                <a:close/>
                <a:moveTo>
                  <a:pt x="1341222" y="1225610"/>
                </a:moveTo>
                <a:cubicBezTo>
                  <a:pt x="1352139" y="1225610"/>
                  <a:pt x="1360990" y="1216760"/>
                  <a:pt x="1360990" y="1205842"/>
                </a:cubicBezTo>
                <a:cubicBezTo>
                  <a:pt x="1360990" y="1194925"/>
                  <a:pt x="1352139" y="1186074"/>
                  <a:pt x="1341222" y="1186074"/>
                </a:cubicBezTo>
                <a:cubicBezTo>
                  <a:pt x="1330304" y="1186074"/>
                  <a:pt x="1321453" y="1194925"/>
                  <a:pt x="1321453" y="1205842"/>
                </a:cubicBezTo>
                <a:cubicBezTo>
                  <a:pt x="1321453" y="1216760"/>
                  <a:pt x="1330304" y="1225610"/>
                  <a:pt x="1341222" y="1225610"/>
                </a:cubicBezTo>
                <a:close/>
                <a:moveTo>
                  <a:pt x="1148193" y="1225610"/>
                </a:moveTo>
                <a:cubicBezTo>
                  <a:pt x="1159111" y="1225610"/>
                  <a:pt x="1167962" y="1216760"/>
                  <a:pt x="1167962" y="1205842"/>
                </a:cubicBezTo>
                <a:cubicBezTo>
                  <a:pt x="1167962" y="1194925"/>
                  <a:pt x="1159111" y="1186074"/>
                  <a:pt x="1148193" y="1186074"/>
                </a:cubicBezTo>
                <a:cubicBezTo>
                  <a:pt x="1137276" y="1186074"/>
                  <a:pt x="1128425" y="1194925"/>
                  <a:pt x="1128425" y="1205842"/>
                </a:cubicBezTo>
                <a:cubicBezTo>
                  <a:pt x="1128425" y="1216760"/>
                  <a:pt x="1137276" y="1225610"/>
                  <a:pt x="1148193" y="1225610"/>
                </a:cubicBezTo>
                <a:close/>
                <a:moveTo>
                  <a:pt x="955166" y="1225610"/>
                </a:moveTo>
                <a:cubicBezTo>
                  <a:pt x="966083" y="1225610"/>
                  <a:pt x="974934" y="1216760"/>
                  <a:pt x="974934" y="1205842"/>
                </a:cubicBezTo>
                <a:cubicBezTo>
                  <a:pt x="974934" y="1194925"/>
                  <a:pt x="966083" y="1186074"/>
                  <a:pt x="955166" y="1186074"/>
                </a:cubicBezTo>
                <a:cubicBezTo>
                  <a:pt x="944248" y="1186074"/>
                  <a:pt x="935398" y="1194925"/>
                  <a:pt x="935398" y="1205842"/>
                </a:cubicBezTo>
                <a:cubicBezTo>
                  <a:pt x="935398" y="1216760"/>
                  <a:pt x="944248" y="1225610"/>
                  <a:pt x="955166" y="1225610"/>
                </a:cubicBezTo>
                <a:close/>
                <a:moveTo>
                  <a:pt x="762138" y="1225610"/>
                </a:moveTo>
                <a:cubicBezTo>
                  <a:pt x="773056" y="1225610"/>
                  <a:pt x="781907" y="1216760"/>
                  <a:pt x="781907" y="1205842"/>
                </a:cubicBezTo>
                <a:cubicBezTo>
                  <a:pt x="781907" y="1194925"/>
                  <a:pt x="773056" y="1186074"/>
                  <a:pt x="762138" y="1186074"/>
                </a:cubicBezTo>
                <a:cubicBezTo>
                  <a:pt x="751221" y="1186074"/>
                  <a:pt x="742370" y="1194925"/>
                  <a:pt x="742370" y="1205842"/>
                </a:cubicBezTo>
                <a:cubicBezTo>
                  <a:pt x="742370" y="1216760"/>
                  <a:pt x="751221" y="1225610"/>
                  <a:pt x="762138" y="1225610"/>
                </a:cubicBezTo>
                <a:close/>
                <a:moveTo>
                  <a:pt x="569111" y="1225610"/>
                </a:moveTo>
                <a:cubicBezTo>
                  <a:pt x="580028" y="1225610"/>
                  <a:pt x="588879" y="1216760"/>
                  <a:pt x="588879" y="1205842"/>
                </a:cubicBezTo>
                <a:cubicBezTo>
                  <a:pt x="588879" y="1194925"/>
                  <a:pt x="580028" y="1186074"/>
                  <a:pt x="569111" y="1186074"/>
                </a:cubicBezTo>
                <a:cubicBezTo>
                  <a:pt x="558193" y="1186074"/>
                  <a:pt x="549343" y="1194925"/>
                  <a:pt x="549343" y="1205842"/>
                </a:cubicBezTo>
                <a:cubicBezTo>
                  <a:pt x="549343" y="1216760"/>
                  <a:pt x="558193" y="1225610"/>
                  <a:pt x="569111" y="1225610"/>
                </a:cubicBezTo>
                <a:close/>
                <a:moveTo>
                  <a:pt x="376082" y="1225610"/>
                </a:moveTo>
                <a:cubicBezTo>
                  <a:pt x="387000" y="1225610"/>
                  <a:pt x="395851" y="1216760"/>
                  <a:pt x="395851" y="1205842"/>
                </a:cubicBezTo>
                <a:cubicBezTo>
                  <a:pt x="395851" y="1194925"/>
                  <a:pt x="387000" y="1186074"/>
                  <a:pt x="376082" y="1186074"/>
                </a:cubicBezTo>
                <a:cubicBezTo>
                  <a:pt x="365165" y="1186074"/>
                  <a:pt x="356314" y="1194925"/>
                  <a:pt x="356314" y="1205842"/>
                </a:cubicBezTo>
                <a:cubicBezTo>
                  <a:pt x="356314" y="1216760"/>
                  <a:pt x="365165" y="1225610"/>
                  <a:pt x="376082" y="1225610"/>
                </a:cubicBezTo>
                <a:close/>
                <a:moveTo>
                  <a:pt x="183055" y="1225610"/>
                </a:moveTo>
                <a:cubicBezTo>
                  <a:pt x="193973" y="1225610"/>
                  <a:pt x="202823" y="1216760"/>
                  <a:pt x="202823" y="1205842"/>
                </a:cubicBezTo>
                <a:cubicBezTo>
                  <a:pt x="202823" y="1194925"/>
                  <a:pt x="193973" y="1186074"/>
                  <a:pt x="183055" y="1186074"/>
                </a:cubicBezTo>
                <a:cubicBezTo>
                  <a:pt x="172137" y="1186074"/>
                  <a:pt x="163287" y="1194925"/>
                  <a:pt x="163287" y="1205842"/>
                </a:cubicBezTo>
                <a:cubicBezTo>
                  <a:pt x="163287" y="1216760"/>
                  <a:pt x="172137" y="1225610"/>
                  <a:pt x="183055" y="1225610"/>
                </a:cubicBezTo>
                <a:close/>
                <a:moveTo>
                  <a:pt x="0" y="1419159"/>
                </a:moveTo>
                <a:lnTo>
                  <a:pt x="4006" y="1417500"/>
                </a:lnTo>
                <a:cubicBezTo>
                  <a:pt x="7583" y="1413922"/>
                  <a:pt x="9796" y="1408980"/>
                  <a:pt x="9796" y="1403521"/>
                </a:cubicBezTo>
                <a:cubicBezTo>
                  <a:pt x="9796" y="1398063"/>
                  <a:pt x="7583" y="1393121"/>
                  <a:pt x="4006" y="1389543"/>
                </a:cubicBezTo>
                <a:lnTo>
                  <a:pt x="0" y="1387884"/>
                </a:lnTo>
                <a:close/>
                <a:moveTo>
                  <a:pt x="8349367" y="1423290"/>
                </a:moveTo>
                <a:cubicBezTo>
                  <a:pt x="8354825" y="1423290"/>
                  <a:pt x="8359767" y="1421077"/>
                  <a:pt x="8363345" y="1417500"/>
                </a:cubicBezTo>
                <a:lnTo>
                  <a:pt x="8366380" y="1410172"/>
                </a:lnTo>
                <a:lnTo>
                  <a:pt x="8366380" y="1396870"/>
                </a:lnTo>
                <a:lnTo>
                  <a:pt x="8363345" y="1389543"/>
                </a:lnTo>
                <a:cubicBezTo>
                  <a:pt x="8359767" y="1385966"/>
                  <a:pt x="8354825" y="1383753"/>
                  <a:pt x="8349367" y="1383753"/>
                </a:cubicBezTo>
                <a:cubicBezTo>
                  <a:pt x="8338449" y="1383753"/>
                  <a:pt x="8329598" y="1392604"/>
                  <a:pt x="8329598" y="1403521"/>
                </a:cubicBezTo>
                <a:cubicBezTo>
                  <a:pt x="8329598" y="1414439"/>
                  <a:pt x="8338449" y="1423290"/>
                  <a:pt x="8349367" y="1423290"/>
                </a:cubicBezTo>
                <a:close/>
                <a:moveTo>
                  <a:pt x="8156338" y="1423290"/>
                </a:moveTo>
                <a:cubicBezTo>
                  <a:pt x="8167256" y="1423290"/>
                  <a:pt x="8176107" y="1414439"/>
                  <a:pt x="8176107" y="1403521"/>
                </a:cubicBezTo>
                <a:cubicBezTo>
                  <a:pt x="8176107" y="1392604"/>
                  <a:pt x="8167256" y="1383753"/>
                  <a:pt x="8156338" y="1383753"/>
                </a:cubicBezTo>
                <a:cubicBezTo>
                  <a:pt x="8145421" y="1383753"/>
                  <a:pt x="8136570" y="1392604"/>
                  <a:pt x="8136570" y="1403521"/>
                </a:cubicBezTo>
                <a:cubicBezTo>
                  <a:pt x="8136570" y="1414439"/>
                  <a:pt x="8145421" y="1423290"/>
                  <a:pt x="8156338" y="1423290"/>
                </a:cubicBezTo>
                <a:close/>
                <a:moveTo>
                  <a:pt x="7963311" y="1423290"/>
                </a:moveTo>
                <a:cubicBezTo>
                  <a:pt x="7974228" y="1423290"/>
                  <a:pt x="7983079" y="1414439"/>
                  <a:pt x="7983079" y="1403521"/>
                </a:cubicBezTo>
                <a:cubicBezTo>
                  <a:pt x="7983079" y="1392604"/>
                  <a:pt x="7974228" y="1383753"/>
                  <a:pt x="7963311" y="1383753"/>
                </a:cubicBezTo>
                <a:cubicBezTo>
                  <a:pt x="7952393" y="1383753"/>
                  <a:pt x="7943543" y="1392604"/>
                  <a:pt x="7943543" y="1403521"/>
                </a:cubicBezTo>
                <a:cubicBezTo>
                  <a:pt x="7943543" y="1414439"/>
                  <a:pt x="7952393" y="1423290"/>
                  <a:pt x="7963311" y="1423290"/>
                </a:cubicBezTo>
                <a:close/>
                <a:moveTo>
                  <a:pt x="7770283" y="1423290"/>
                </a:moveTo>
                <a:cubicBezTo>
                  <a:pt x="7781201" y="1423290"/>
                  <a:pt x="7790052" y="1414439"/>
                  <a:pt x="7790052" y="1403521"/>
                </a:cubicBezTo>
                <a:cubicBezTo>
                  <a:pt x="7790052" y="1392604"/>
                  <a:pt x="7781201" y="1383753"/>
                  <a:pt x="7770283" y="1383753"/>
                </a:cubicBezTo>
                <a:cubicBezTo>
                  <a:pt x="7759366" y="1383753"/>
                  <a:pt x="7750515" y="1392604"/>
                  <a:pt x="7750515" y="1403521"/>
                </a:cubicBezTo>
                <a:cubicBezTo>
                  <a:pt x="7750515" y="1414439"/>
                  <a:pt x="7759366" y="1423290"/>
                  <a:pt x="7770283" y="1423290"/>
                </a:cubicBezTo>
                <a:close/>
                <a:moveTo>
                  <a:pt x="7577256" y="1423290"/>
                </a:moveTo>
                <a:cubicBezTo>
                  <a:pt x="7588174" y="1423290"/>
                  <a:pt x="7597024" y="1414439"/>
                  <a:pt x="7597024" y="1403521"/>
                </a:cubicBezTo>
                <a:cubicBezTo>
                  <a:pt x="7597024" y="1392604"/>
                  <a:pt x="7588174" y="1383753"/>
                  <a:pt x="7577256" y="1383753"/>
                </a:cubicBezTo>
                <a:cubicBezTo>
                  <a:pt x="7566338" y="1383753"/>
                  <a:pt x="7557488" y="1392604"/>
                  <a:pt x="7557488" y="1403521"/>
                </a:cubicBezTo>
                <a:cubicBezTo>
                  <a:pt x="7557488" y="1414439"/>
                  <a:pt x="7566338" y="1423290"/>
                  <a:pt x="7577256" y="1423290"/>
                </a:cubicBezTo>
                <a:close/>
                <a:moveTo>
                  <a:pt x="7384228" y="1423290"/>
                </a:moveTo>
                <a:cubicBezTo>
                  <a:pt x="7395145" y="1423290"/>
                  <a:pt x="7403996" y="1414439"/>
                  <a:pt x="7403996" y="1403521"/>
                </a:cubicBezTo>
                <a:cubicBezTo>
                  <a:pt x="7403996" y="1392604"/>
                  <a:pt x="7395145" y="1383753"/>
                  <a:pt x="7384228" y="1383753"/>
                </a:cubicBezTo>
                <a:cubicBezTo>
                  <a:pt x="7373310" y="1383753"/>
                  <a:pt x="7364459" y="1392604"/>
                  <a:pt x="7364459" y="1403521"/>
                </a:cubicBezTo>
                <a:cubicBezTo>
                  <a:pt x="7364459" y="1414439"/>
                  <a:pt x="7373310" y="1423290"/>
                  <a:pt x="7384228" y="1423290"/>
                </a:cubicBezTo>
                <a:close/>
                <a:moveTo>
                  <a:pt x="7191200" y="1423290"/>
                </a:moveTo>
                <a:cubicBezTo>
                  <a:pt x="7202118" y="1423290"/>
                  <a:pt x="7210968" y="1414439"/>
                  <a:pt x="7210968" y="1403521"/>
                </a:cubicBezTo>
                <a:cubicBezTo>
                  <a:pt x="7210968" y="1392604"/>
                  <a:pt x="7202118" y="1383753"/>
                  <a:pt x="7191200" y="1383753"/>
                </a:cubicBezTo>
                <a:cubicBezTo>
                  <a:pt x="7180283" y="1383753"/>
                  <a:pt x="7171432" y="1392604"/>
                  <a:pt x="7171432" y="1403521"/>
                </a:cubicBezTo>
                <a:cubicBezTo>
                  <a:pt x="7171432" y="1414439"/>
                  <a:pt x="7180283" y="1423290"/>
                  <a:pt x="7191200" y="1423290"/>
                </a:cubicBezTo>
                <a:close/>
                <a:moveTo>
                  <a:pt x="6998173" y="1423290"/>
                </a:moveTo>
                <a:cubicBezTo>
                  <a:pt x="7009090" y="1423290"/>
                  <a:pt x="7017941" y="1414439"/>
                  <a:pt x="7017941" y="1403521"/>
                </a:cubicBezTo>
                <a:cubicBezTo>
                  <a:pt x="7017941" y="1392604"/>
                  <a:pt x="7009090" y="1383753"/>
                  <a:pt x="6998173" y="1383753"/>
                </a:cubicBezTo>
                <a:cubicBezTo>
                  <a:pt x="6987255" y="1383753"/>
                  <a:pt x="6978404" y="1392604"/>
                  <a:pt x="6978404" y="1403521"/>
                </a:cubicBezTo>
                <a:cubicBezTo>
                  <a:pt x="6978404" y="1414439"/>
                  <a:pt x="6987255" y="1423290"/>
                  <a:pt x="6998173" y="1423290"/>
                </a:cubicBezTo>
                <a:close/>
                <a:moveTo>
                  <a:pt x="6805144" y="1423290"/>
                </a:moveTo>
                <a:cubicBezTo>
                  <a:pt x="6816062" y="1423290"/>
                  <a:pt x="6824913" y="1414439"/>
                  <a:pt x="6824913" y="1403521"/>
                </a:cubicBezTo>
                <a:cubicBezTo>
                  <a:pt x="6824913" y="1392604"/>
                  <a:pt x="6816062" y="1383753"/>
                  <a:pt x="6805144" y="1383753"/>
                </a:cubicBezTo>
                <a:cubicBezTo>
                  <a:pt x="6794227" y="1383753"/>
                  <a:pt x="6785376" y="1392604"/>
                  <a:pt x="6785376" y="1403521"/>
                </a:cubicBezTo>
                <a:cubicBezTo>
                  <a:pt x="6785376" y="1414439"/>
                  <a:pt x="6794227" y="1423290"/>
                  <a:pt x="6805144" y="1423290"/>
                </a:cubicBezTo>
                <a:close/>
                <a:moveTo>
                  <a:pt x="6612117" y="1423290"/>
                </a:moveTo>
                <a:cubicBezTo>
                  <a:pt x="6623034" y="1423290"/>
                  <a:pt x="6631885" y="1414439"/>
                  <a:pt x="6631885" y="1403521"/>
                </a:cubicBezTo>
                <a:cubicBezTo>
                  <a:pt x="6631885" y="1392604"/>
                  <a:pt x="6623034" y="1383753"/>
                  <a:pt x="6612117" y="1383753"/>
                </a:cubicBezTo>
                <a:cubicBezTo>
                  <a:pt x="6601199" y="1383753"/>
                  <a:pt x="6592348" y="1392604"/>
                  <a:pt x="6592348" y="1403521"/>
                </a:cubicBezTo>
                <a:cubicBezTo>
                  <a:pt x="6592348" y="1414439"/>
                  <a:pt x="6601199" y="1423290"/>
                  <a:pt x="6612117" y="1423290"/>
                </a:cubicBezTo>
                <a:close/>
                <a:moveTo>
                  <a:pt x="6403778" y="1423290"/>
                </a:moveTo>
                <a:cubicBezTo>
                  <a:pt x="6414695" y="1423290"/>
                  <a:pt x="6423546" y="1414439"/>
                  <a:pt x="6423546" y="1403521"/>
                </a:cubicBezTo>
                <a:cubicBezTo>
                  <a:pt x="6423546" y="1392604"/>
                  <a:pt x="6414695" y="1383753"/>
                  <a:pt x="6403778" y="1383753"/>
                </a:cubicBezTo>
                <a:cubicBezTo>
                  <a:pt x="6392860" y="1383753"/>
                  <a:pt x="6384009" y="1392604"/>
                  <a:pt x="6384009" y="1403521"/>
                </a:cubicBezTo>
                <a:cubicBezTo>
                  <a:pt x="6384009" y="1414439"/>
                  <a:pt x="6392860" y="1423290"/>
                  <a:pt x="6403778" y="1423290"/>
                </a:cubicBezTo>
                <a:close/>
                <a:moveTo>
                  <a:pt x="6210750" y="1423290"/>
                </a:moveTo>
                <a:cubicBezTo>
                  <a:pt x="6221668" y="1423290"/>
                  <a:pt x="6230519" y="1414439"/>
                  <a:pt x="6230519" y="1403521"/>
                </a:cubicBezTo>
                <a:cubicBezTo>
                  <a:pt x="6230519" y="1392604"/>
                  <a:pt x="6221668" y="1383753"/>
                  <a:pt x="6210750" y="1383753"/>
                </a:cubicBezTo>
                <a:cubicBezTo>
                  <a:pt x="6199833" y="1383753"/>
                  <a:pt x="6190982" y="1392604"/>
                  <a:pt x="6190982" y="1403521"/>
                </a:cubicBezTo>
                <a:cubicBezTo>
                  <a:pt x="6190982" y="1414439"/>
                  <a:pt x="6199833" y="1423290"/>
                  <a:pt x="6210750" y="1423290"/>
                </a:cubicBezTo>
                <a:close/>
                <a:moveTo>
                  <a:pt x="6017723" y="1423290"/>
                </a:moveTo>
                <a:cubicBezTo>
                  <a:pt x="6028640" y="1423290"/>
                  <a:pt x="6037491" y="1414439"/>
                  <a:pt x="6037491" y="1403521"/>
                </a:cubicBezTo>
                <a:cubicBezTo>
                  <a:pt x="6037491" y="1392604"/>
                  <a:pt x="6028640" y="1383753"/>
                  <a:pt x="6017723" y="1383753"/>
                </a:cubicBezTo>
                <a:cubicBezTo>
                  <a:pt x="6006805" y="1383753"/>
                  <a:pt x="5997954" y="1392604"/>
                  <a:pt x="5997954" y="1403521"/>
                </a:cubicBezTo>
                <a:cubicBezTo>
                  <a:pt x="5997954" y="1414439"/>
                  <a:pt x="6006805" y="1423290"/>
                  <a:pt x="6017723" y="1423290"/>
                </a:cubicBezTo>
                <a:close/>
                <a:moveTo>
                  <a:pt x="5824694" y="1423290"/>
                </a:moveTo>
                <a:cubicBezTo>
                  <a:pt x="5835612" y="1423290"/>
                  <a:pt x="5844463" y="1414439"/>
                  <a:pt x="5844463" y="1403521"/>
                </a:cubicBezTo>
                <a:cubicBezTo>
                  <a:pt x="5844463" y="1392604"/>
                  <a:pt x="5835612" y="1383753"/>
                  <a:pt x="5824694" y="1383753"/>
                </a:cubicBezTo>
                <a:cubicBezTo>
                  <a:pt x="5813777" y="1383753"/>
                  <a:pt x="5804926" y="1392604"/>
                  <a:pt x="5804926" y="1403521"/>
                </a:cubicBezTo>
                <a:cubicBezTo>
                  <a:pt x="5804926" y="1414439"/>
                  <a:pt x="5813777" y="1423290"/>
                  <a:pt x="5824694" y="1423290"/>
                </a:cubicBezTo>
                <a:close/>
                <a:moveTo>
                  <a:pt x="5631667" y="1423290"/>
                </a:moveTo>
                <a:cubicBezTo>
                  <a:pt x="5642584" y="1423290"/>
                  <a:pt x="5651435" y="1414439"/>
                  <a:pt x="5651435" y="1403521"/>
                </a:cubicBezTo>
                <a:cubicBezTo>
                  <a:pt x="5651435" y="1392604"/>
                  <a:pt x="5642584" y="1383753"/>
                  <a:pt x="5631667" y="1383753"/>
                </a:cubicBezTo>
                <a:cubicBezTo>
                  <a:pt x="5620749" y="1383753"/>
                  <a:pt x="5611899" y="1392604"/>
                  <a:pt x="5611899" y="1403521"/>
                </a:cubicBezTo>
                <a:cubicBezTo>
                  <a:pt x="5611899" y="1414439"/>
                  <a:pt x="5620749" y="1423290"/>
                  <a:pt x="5631667" y="1423290"/>
                </a:cubicBezTo>
                <a:close/>
                <a:moveTo>
                  <a:pt x="5438639" y="1423290"/>
                </a:moveTo>
                <a:cubicBezTo>
                  <a:pt x="5449557" y="1423290"/>
                  <a:pt x="5458408" y="1414439"/>
                  <a:pt x="5458408" y="1403521"/>
                </a:cubicBezTo>
                <a:cubicBezTo>
                  <a:pt x="5458408" y="1392604"/>
                  <a:pt x="5449557" y="1383753"/>
                  <a:pt x="5438639" y="1383753"/>
                </a:cubicBezTo>
                <a:cubicBezTo>
                  <a:pt x="5427722" y="1383753"/>
                  <a:pt x="5418871" y="1392604"/>
                  <a:pt x="5418871" y="1403521"/>
                </a:cubicBezTo>
                <a:cubicBezTo>
                  <a:pt x="5418871" y="1414439"/>
                  <a:pt x="5427722" y="1423290"/>
                  <a:pt x="5438639" y="1423290"/>
                </a:cubicBezTo>
                <a:close/>
                <a:moveTo>
                  <a:pt x="5245612" y="1423290"/>
                </a:moveTo>
                <a:cubicBezTo>
                  <a:pt x="5256529" y="1423290"/>
                  <a:pt x="5265380" y="1414439"/>
                  <a:pt x="5265380" y="1403521"/>
                </a:cubicBezTo>
                <a:cubicBezTo>
                  <a:pt x="5265380" y="1392604"/>
                  <a:pt x="5256529" y="1383753"/>
                  <a:pt x="5245612" y="1383753"/>
                </a:cubicBezTo>
                <a:cubicBezTo>
                  <a:pt x="5234694" y="1383753"/>
                  <a:pt x="5225843" y="1392604"/>
                  <a:pt x="5225843" y="1403521"/>
                </a:cubicBezTo>
                <a:cubicBezTo>
                  <a:pt x="5225843" y="1414439"/>
                  <a:pt x="5234694" y="1423290"/>
                  <a:pt x="5245612" y="1423290"/>
                </a:cubicBezTo>
                <a:close/>
                <a:moveTo>
                  <a:pt x="5052584" y="1423290"/>
                </a:moveTo>
                <a:cubicBezTo>
                  <a:pt x="5063502" y="1423290"/>
                  <a:pt x="5072353" y="1414439"/>
                  <a:pt x="5072353" y="1403521"/>
                </a:cubicBezTo>
                <a:cubicBezTo>
                  <a:pt x="5072353" y="1392604"/>
                  <a:pt x="5063502" y="1383753"/>
                  <a:pt x="5052584" y="1383753"/>
                </a:cubicBezTo>
                <a:cubicBezTo>
                  <a:pt x="5041666" y="1383753"/>
                  <a:pt x="5032815" y="1392604"/>
                  <a:pt x="5032815" y="1403521"/>
                </a:cubicBezTo>
                <a:cubicBezTo>
                  <a:pt x="5032815" y="1414439"/>
                  <a:pt x="5041666" y="1423290"/>
                  <a:pt x="5052584" y="1423290"/>
                </a:cubicBezTo>
                <a:close/>
                <a:moveTo>
                  <a:pt x="4859557" y="1423290"/>
                </a:moveTo>
                <a:cubicBezTo>
                  <a:pt x="4870473" y="1423290"/>
                  <a:pt x="4879324" y="1414439"/>
                  <a:pt x="4879324" y="1403521"/>
                </a:cubicBezTo>
                <a:cubicBezTo>
                  <a:pt x="4879324" y="1392604"/>
                  <a:pt x="4870473" y="1383753"/>
                  <a:pt x="4859557" y="1383753"/>
                </a:cubicBezTo>
                <a:cubicBezTo>
                  <a:pt x="4848639" y="1383753"/>
                  <a:pt x="4839789" y="1392604"/>
                  <a:pt x="4839789" y="1403521"/>
                </a:cubicBezTo>
                <a:cubicBezTo>
                  <a:pt x="4839789" y="1414439"/>
                  <a:pt x="4848639" y="1423290"/>
                  <a:pt x="4859557" y="1423290"/>
                </a:cubicBezTo>
                <a:close/>
                <a:moveTo>
                  <a:pt x="4666528" y="1423290"/>
                </a:moveTo>
                <a:cubicBezTo>
                  <a:pt x="4677446" y="1423290"/>
                  <a:pt x="4686297" y="1414439"/>
                  <a:pt x="4686297" y="1403521"/>
                </a:cubicBezTo>
                <a:cubicBezTo>
                  <a:pt x="4686297" y="1392604"/>
                  <a:pt x="4677446" y="1383753"/>
                  <a:pt x="4666528" y="1383753"/>
                </a:cubicBezTo>
                <a:cubicBezTo>
                  <a:pt x="4655612" y="1383753"/>
                  <a:pt x="4646761" y="1392604"/>
                  <a:pt x="4646761" y="1403521"/>
                </a:cubicBezTo>
                <a:cubicBezTo>
                  <a:pt x="4646761" y="1414439"/>
                  <a:pt x="4655612" y="1423290"/>
                  <a:pt x="4666528" y="1423290"/>
                </a:cubicBezTo>
                <a:close/>
                <a:moveTo>
                  <a:pt x="4473501" y="1423290"/>
                </a:moveTo>
                <a:cubicBezTo>
                  <a:pt x="4484419" y="1423290"/>
                  <a:pt x="4493269" y="1414439"/>
                  <a:pt x="4493269" y="1403521"/>
                </a:cubicBezTo>
                <a:cubicBezTo>
                  <a:pt x="4493269" y="1392604"/>
                  <a:pt x="4484419" y="1383753"/>
                  <a:pt x="4473501" y="1383753"/>
                </a:cubicBezTo>
                <a:cubicBezTo>
                  <a:pt x="4462582" y="1383753"/>
                  <a:pt x="4453732" y="1392604"/>
                  <a:pt x="4453732" y="1403521"/>
                </a:cubicBezTo>
                <a:cubicBezTo>
                  <a:pt x="4453732" y="1414439"/>
                  <a:pt x="4462582" y="1423290"/>
                  <a:pt x="4473501" y="1423290"/>
                </a:cubicBezTo>
                <a:close/>
                <a:moveTo>
                  <a:pt x="4280474" y="1423290"/>
                </a:moveTo>
                <a:cubicBezTo>
                  <a:pt x="4291390" y="1423290"/>
                  <a:pt x="4300242" y="1414439"/>
                  <a:pt x="4300242" y="1403521"/>
                </a:cubicBezTo>
                <a:cubicBezTo>
                  <a:pt x="4300242" y="1392604"/>
                  <a:pt x="4291390" y="1383753"/>
                  <a:pt x="4280474" y="1383753"/>
                </a:cubicBezTo>
                <a:cubicBezTo>
                  <a:pt x="4269556" y="1383753"/>
                  <a:pt x="4260705" y="1392604"/>
                  <a:pt x="4260705" y="1403521"/>
                </a:cubicBezTo>
                <a:cubicBezTo>
                  <a:pt x="4260705" y="1414439"/>
                  <a:pt x="4269556" y="1423290"/>
                  <a:pt x="4280474" y="1423290"/>
                </a:cubicBezTo>
                <a:close/>
                <a:moveTo>
                  <a:pt x="4058922" y="1423290"/>
                </a:moveTo>
                <a:cubicBezTo>
                  <a:pt x="4069840" y="1423290"/>
                  <a:pt x="4078690" y="1414439"/>
                  <a:pt x="4078690" y="1403521"/>
                </a:cubicBezTo>
                <a:cubicBezTo>
                  <a:pt x="4078690" y="1392604"/>
                  <a:pt x="4069840" y="1383753"/>
                  <a:pt x="4058922" y="1383753"/>
                </a:cubicBezTo>
                <a:cubicBezTo>
                  <a:pt x="4048003" y="1383753"/>
                  <a:pt x="4039153" y="1392604"/>
                  <a:pt x="4039153" y="1403521"/>
                </a:cubicBezTo>
                <a:cubicBezTo>
                  <a:pt x="4039153" y="1414439"/>
                  <a:pt x="4048003" y="1423290"/>
                  <a:pt x="4058922" y="1423290"/>
                </a:cubicBezTo>
                <a:close/>
                <a:moveTo>
                  <a:pt x="3865894" y="1423290"/>
                </a:moveTo>
                <a:cubicBezTo>
                  <a:pt x="3876811" y="1423290"/>
                  <a:pt x="3885662" y="1414439"/>
                  <a:pt x="3885662" y="1403521"/>
                </a:cubicBezTo>
                <a:cubicBezTo>
                  <a:pt x="3885662" y="1392604"/>
                  <a:pt x="3876811" y="1383753"/>
                  <a:pt x="3865894" y="1383753"/>
                </a:cubicBezTo>
                <a:cubicBezTo>
                  <a:pt x="3854977" y="1383753"/>
                  <a:pt x="3846126" y="1392604"/>
                  <a:pt x="3846126" y="1403521"/>
                </a:cubicBezTo>
                <a:cubicBezTo>
                  <a:pt x="3846126" y="1414439"/>
                  <a:pt x="3854977" y="1423290"/>
                  <a:pt x="3865894" y="1423290"/>
                </a:cubicBezTo>
                <a:close/>
                <a:moveTo>
                  <a:pt x="3672866" y="1423290"/>
                </a:moveTo>
                <a:cubicBezTo>
                  <a:pt x="3683783" y="1423290"/>
                  <a:pt x="3692634" y="1414439"/>
                  <a:pt x="3692634" y="1403521"/>
                </a:cubicBezTo>
                <a:cubicBezTo>
                  <a:pt x="3692634" y="1392604"/>
                  <a:pt x="3683783" y="1383753"/>
                  <a:pt x="3672866" y="1383753"/>
                </a:cubicBezTo>
                <a:cubicBezTo>
                  <a:pt x="3661948" y="1383753"/>
                  <a:pt x="3653098" y="1392604"/>
                  <a:pt x="3653098" y="1403521"/>
                </a:cubicBezTo>
                <a:cubicBezTo>
                  <a:pt x="3653098" y="1414439"/>
                  <a:pt x="3661948" y="1423290"/>
                  <a:pt x="3672866" y="1423290"/>
                </a:cubicBezTo>
                <a:close/>
                <a:moveTo>
                  <a:pt x="3479838" y="1423290"/>
                </a:moveTo>
                <a:cubicBezTo>
                  <a:pt x="3490755" y="1423290"/>
                  <a:pt x="3499606" y="1414439"/>
                  <a:pt x="3499606" y="1403521"/>
                </a:cubicBezTo>
                <a:cubicBezTo>
                  <a:pt x="3499606" y="1392604"/>
                  <a:pt x="3490755" y="1383753"/>
                  <a:pt x="3479838" y="1383753"/>
                </a:cubicBezTo>
                <a:cubicBezTo>
                  <a:pt x="3468920" y="1383753"/>
                  <a:pt x="3460069" y="1392604"/>
                  <a:pt x="3460069" y="1403521"/>
                </a:cubicBezTo>
                <a:cubicBezTo>
                  <a:pt x="3460069" y="1414439"/>
                  <a:pt x="3468920" y="1423290"/>
                  <a:pt x="3479838" y="1423290"/>
                </a:cubicBezTo>
                <a:close/>
                <a:moveTo>
                  <a:pt x="3286810" y="1423290"/>
                </a:moveTo>
                <a:cubicBezTo>
                  <a:pt x="3297728" y="1423290"/>
                  <a:pt x="3306579" y="1414439"/>
                  <a:pt x="3306579" y="1403521"/>
                </a:cubicBezTo>
                <a:cubicBezTo>
                  <a:pt x="3306579" y="1392604"/>
                  <a:pt x="3297728" y="1383753"/>
                  <a:pt x="3286810" y="1383753"/>
                </a:cubicBezTo>
                <a:cubicBezTo>
                  <a:pt x="3275893" y="1383753"/>
                  <a:pt x="3267042" y="1392604"/>
                  <a:pt x="3267042" y="1403521"/>
                </a:cubicBezTo>
                <a:cubicBezTo>
                  <a:pt x="3267042" y="1414439"/>
                  <a:pt x="3275893" y="1423290"/>
                  <a:pt x="3286810" y="1423290"/>
                </a:cubicBezTo>
                <a:close/>
                <a:moveTo>
                  <a:pt x="3093783" y="1423290"/>
                </a:moveTo>
                <a:cubicBezTo>
                  <a:pt x="3104700" y="1423290"/>
                  <a:pt x="3113551" y="1414439"/>
                  <a:pt x="3113551" y="1403521"/>
                </a:cubicBezTo>
                <a:cubicBezTo>
                  <a:pt x="3113551" y="1392604"/>
                  <a:pt x="3104700" y="1383753"/>
                  <a:pt x="3093783" y="1383753"/>
                </a:cubicBezTo>
                <a:cubicBezTo>
                  <a:pt x="3082865" y="1383753"/>
                  <a:pt x="3074014" y="1392604"/>
                  <a:pt x="3074014" y="1403521"/>
                </a:cubicBezTo>
                <a:cubicBezTo>
                  <a:pt x="3074014" y="1414439"/>
                  <a:pt x="3082865" y="1423290"/>
                  <a:pt x="3093783" y="1423290"/>
                </a:cubicBezTo>
                <a:close/>
                <a:moveTo>
                  <a:pt x="2900755" y="1423290"/>
                </a:moveTo>
                <a:cubicBezTo>
                  <a:pt x="2911673" y="1423290"/>
                  <a:pt x="2920524" y="1414439"/>
                  <a:pt x="2920524" y="1403521"/>
                </a:cubicBezTo>
                <a:cubicBezTo>
                  <a:pt x="2920524" y="1392604"/>
                  <a:pt x="2911673" y="1383753"/>
                  <a:pt x="2900755" y="1383753"/>
                </a:cubicBezTo>
                <a:cubicBezTo>
                  <a:pt x="2889838" y="1383753"/>
                  <a:pt x="2880987" y="1392604"/>
                  <a:pt x="2880987" y="1403521"/>
                </a:cubicBezTo>
                <a:cubicBezTo>
                  <a:pt x="2880987" y="1414439"/>
                  <a:pt x="2889838" y="1423290"/>
                  <a:pt x="2900755" y="1423290"/>
                </a:cubicBezTo>
                <a:close/>
                <a:moveTo>
                  <a:pt x="2707727" y="1423290"/>
                </a:moveTo>
                <a:cubicBezTo>
                  <a:pt x="2718644" y="1423290"/>
                  <a:pt x="2727495" y="1414439"/>
                  <a:pt x="2727495" y="1403521"/>
                </a:cubicBezTo>
                <a:cubicBezTo>
                  <a:pt x="2727495" y="1392604"/>
                  <a:pt x="2718644" y="1383753"/>
                  <a:pt x="2707727" y="1383753"/>
                </a:cubicBezTo>
                <a:cubicBezTo>
                  <a:pt x="2696809" y="1383753"/>
                  <a:pt x="2687958" y="1392604"/>
                  <a:pt x="2687958" y="1403521"/>
                </a:cubicBezTo>
                <a:cubicBezTo>
                  <a:pt x="2687958" y="1414439"/>
                  <a:pt x="2696809" y="1423290"/>
                  <a:pt x="2707727" y="1423290"/>
                </a:cubicBezTo>
                <a:close/>
                <a:moveTo>
                  <a:pt x="2514699" y="1423290"/>
                </a:moveTo>
                <a:cubicBezTo>
                  <a:pt x="2525617" y="1423290"/>
                  <a:pt x="2534468" y="1414439"/>
                  <a:pt x="2534468" y="1403521"/>
                </a:cubicBezTo>
                <a:cubicBezTo>
                  <a:pt x="2534468" y="1392604"/>
                  <a:pt x="2525617" y="1383753"/>
                  <a:pt x="2514699" y="1383753"/>
                </a:cubicBezTo>
                <a:cubicBezTo>
                  <a:pt x="2503782" y="1383753"/>
                  <a:pt x="2494931" y="1392604"/>
                  <a:pt x="2494931" y="1403521"/>
                </a:cubicBezTo>
                <a:cubicBezTo>
                  <a:pt x="2494931" y="1414439"/>
                  <a:pt x="2503782" y="1423290"/>
                  <a:pt x="2514699" y="1423290"/>
                </a:cubicBezTo>
                <a:close/>
                <a:moveTo>
                  <a:pt x="2321672" y="1423290"/>
                </a:moveTo>
                <a:cubicBezTo>
                  <a:pt x="2332589" y="1423290"/>
                  <a:pt x="2341440" y="1414439"/>
                  <a:pt x="2341440" y="1403521"/>
                </a:cubicBezTo>
                <a:cubicBezTo>
                  <a:pt x="2341440" y="1392604"/>
                  <a:pt x="2332589" y="1383753"/>
                  <a:pt x="2321672" y="1383753"/>
                </a:cubicBezTo>
                <a:cubicBezTo>
                  <a:pt x="2310754" y="1383753"/>
                  <a:pt x="2301903" y="1392604"/>
                  <a:pt x="2301903" y="1403521"/>
                </a:cubicBezTo>
                <a:cubicBezTo>
                  <a:pt x="2301903" y="1414439"/>
                  <a:pt x="2310754" y="1423290"/>
                  <a:pt x="2321672" y="1423290"/>
                </a:cubicBezTo>
                <a:close/>
                <a:moveTo>
                  <a:pt x="2128643" y="1423290"/>
                </a:moveTo>
                <a:cubicBezTo>
                  <a:pt x="2139561" y="1423290"/>
                  <a:pt x="2148412" y="1414439"/>
                  <a:pt x="2148412" y="1403521"/>
                </a:cubicBezTo>
                <a:cubicBezTo>
                  <a:pt x="2148412" y="1392604"/>
                  <a:pt x="2139561" y="1383753"/>
                  <a:pt x="2128643" y="1383753"/>
                </a:cubicBezTo>
                <a:cubicBezTo>
                  <a:pt x="2117726" y="1383753"/>
                  <a:pt x="2108875" y="1392604"/>
                  <a:pt x="2108875" y="1403521"/>
                </a:cubicBezTo>
                <a:cubicBezTo>
                  <a:pt x="2108875" y="1414439"/>
                  <a:pt x="2117726" y="1423290"/>
                  <a:pt x="2128643" y="1423290"/>
                </a:cubicBezTo>
                <a:close/>
                <a:moveTo>
                  <a:pt x="1935616" y="1423290"/>
                </a:moveTo>
                <a:cubicBezTo>
                  <a:pt x="1946533" y="1423290"/>
                  <a:pt x="1955384" y="1414439"/>
                  <a:pt x="1955384" y="1403521"/>
                </a:cubicBezTo>
                <a:cubicBezTo>
                  <a:pt x="1955384" y="1392604"/>
                  <a:pt x="1946533" y="1383753"/>
                  <a:pt x="1935616" y="1383753"/>
                </a:cubicBezTo>
                <a:cubicBezTo>
                  <a:pt x="1924698" y="1383753"/>
                  <a:pt x="1915848" y="1392604"/>
                  <a:pt x="1915848" y="1403521"/>
                </a:cubicBezTo>
                <a:cubicBezTo>
                  <a:pt x="1915848" y="1414439"/>
                  <a:pt x="1924698" y="1423290"/>
                  <a:pt x="1935616" y="1423290"/>
                </a:cubicBezTo>
                <a:close/>
                <a:moveTo>
                  <a:pt x="1727277" y="1423290"/>
                </a:moveTo>
                <a:cubicBezTo>
                  <a:pt x="1738195" y="1423290"/>
                  <a:pt x="1747045" y="1414439"/>
                  <a:pt x="1747045" y="1403521"/>
                </a:cubicBezTo>
                <a:cubicBezTo>
                  <a:pt x="1747045" y="1392604"/>
                  <a:pt x="1738195" y="1383753"/>
                  <a:pt x="1727277" y="1383753"/>
                </a:cubicBezTo>
                <a:cubicBezTo>
                  <a:pt x="1716359" y="1383753"/>
                  <a:pt x="1707508" y="1392604"/>
                  <a:pt x="1707508" y="1403521"/>
                </a:cubicBezTo>
                <a:cubicBezTo>
                  <a:pt x="1707508" y="1414439"/>
                  <a:pt x="1716359" y="1423290"/>
                  <a:pt x="1727277" y="1423290"/>
                </a:cubicBezTo>
                <a:close/>
                <a:moveTo>
                  <a:pt x="1534249" y="1423290"/>
                </a:moveTo>
                <a:cubicBezTo>
                  <a:pt x="1545167" y="1423290"/>
                  <a:pt x="1554018" y="1414439"/>
                  <a:pt x="1554018" y="1403521"/>
                </a:cubicBezTo>
                <a:cubicBezTo>
                  <a:pt x="1554018" y="1392604"/>
                  <a:pt x="1545167" y="1383753"/>
                  <a:pt x="1534249" y="1383753"/>
                </a:cubicBezTo>
                <a:cubicBezTo>
                  <a:pt x="1523332" y="1383753"/>
                  <a:pt x="1514481" y="1392604"/>
                  <a:pt x="1514481" y="1403521"/>
                </a:cubicBezTo>
                <a:cubicBezTo>
                  <a:pt x="1514481" y="1414439"/>
                  <a:pt x="1523332" y="1423290"/>
                  <a:pt x="1534249" y="1423290"/>
                </a:cubicBezTo>
                <a:close/>
                <a:moveTo>
                  <a:pt x="1341222" y="1423290"/>
                </a:moveTo>
                <a:cubicBezTo>
                  <a:pt x="1352139" y="1423290"/>
                  <a:pt x="1360990" y="1414439"/>
                  <a:pt x="1360990" y="1403521"/>
                </a:cubicBezTo>
                <a:cubicBezTo>
                  <a:pt x="1360990" y="1392604"/>
                  <a:pt x="1352139" y="1383753"/>
                  <a:pt x="1341222" y="1383753"/>
                </a:cubicBezTo>
                <a:cubicBezTo>
                  <a:pt x="1330304" y="1383753"/>
                  <a:pt x="1321453" y="1392604"/>
                  <a:pt x="1321453" y="1403521"/>
                </a:cubicBezTo>
                <a:cubicBezTo>
                  <a:pt x="1321453" y="1414439"/>
                  <a:pt x="1330304" y="1423290"/>
                  <a:pt x="1341222" y="1423290"/>
                </a:cubicBezTo>
                <a:close/>
                <a:moveTo>
                  <a:pt x="1148193" y="1423290"/>
                </a:moveTo>
                <a:cubicBezTo>
                  <a:pt x="1159111" y="1423290"/>
                  <a:pt x="1167962" y="1414439"/>
                  <a:pt x="1167962" y="1403521"/>
                </a:cubicBezTo>
                <a:cubicBezTo>
                  <a:pt x="1167962" y="1392604"/>
                  <a:pt x="1159111" y="1383753"/>
                  <a:pt x="1148193" y="1383753"/>
                </a:cubicBezTo>
                <a:cubicBezTo>
                  <a:pt x="1137276" y="1383753"/>
                  <a:pt x="1128425" y="1392604"/>
                  <a:pt x="1128425" y="1403521"/>
                </a:cubicBezTo>
                <a:cubicBezTo>
                  <a:pt x="1128425" y="1414439"/>
                  <a:pt x="1137276" y="1423290"/>
                  <a:pt x="1148193" y="1423290"/>
                </a:cubicBezTo>
                <a:close/>
                <a:moveTo>
                  <a:pt x="955166" y="1423290"/>
                </a:moveTo>
                <a:cubicBezTo>
                  <a:pt x="966083" y="1423290"/>
                  <a:pt x="974934" y="1414439"/>
                  <a:pt x="974934" y="1403521"/>
                </a:cubicBezTo>
                <a:cubicBezTo>
                  <a:pt x="974934" y="1392604"/>
                  <a:pt x="966083" y="1383753"/>
                  <a:pt x="955166" y="1383753"/>
                </a:cubicBezTo>
                <a:cubicBezTo>
                  <a:pt x="944248" y="1383753"/>
                  <a:pt x="935398" y="1392604"/>
                  <a:pt x="935398" y="1403521"/>
                </a:cubicBezTo>
                <a:cubicBezTo>
                  <a:pt x="935398" y="1414439"/>
                  <a:pt x="944248" y="1423290"/>
                  <a:pt x="955166" y="1423290"/>
                </a:cubicBezTo>
                <a:close/>
                <a:moveTo>
                  <a:pt x="762138" y="1423290"/>
                </a:moveTo>
                <a:cubicBezTo>
                  <a:pt x="773056" y="1423290"/>
                  <a:pt x="781907" y="1414439"/>
                  <a:pt x="781907" y="1403521"/>
                </a:cubicBezTo>
                <a:cubicBezTo>
                  <a:pt x="781907" y="1392604"/>
                  <a:pt x="773056" y="1383753"/>
                  <a:pt x="762138" y="1383753"/>
                </a:cubicBezTo>
                <a:cubicBezTo>
                  <a:pt x="751221" y="1383753"/>
                  <a:pt x="742370" y="1392604"/>
                  <a:pt x="742370" y="1403521"/>
                </a:cubicBezTo>
                <a:cubicBezTo>
                  <a:pt x="742370" y="1414439"/>
                  <a:pt x="751221" y="1423290"/>
                  <a:pt x="762138" y="1423290"/>
                </a:cubicBezTo>
                <a:close/>
                <a:moveTo>
                  <a:pt x="569111" y="1423290"/>
                </a:moveTo>
                <a:cubicBezTo>
                  <a:pt x="580028" y="1423290"/>
                  <a:pt x="588879" y="1414439"/>
                  <a:pt x="588879" y="1403521"/>
                </a:cubicBezTo>
                <a:cubicBezTo>
                  <a:pt x="588879" y="1392604"/>
                  <a:pt x="580028" y="1383753"/>
                  <a:pt x="569111" y="1383753"/>
                </a:cubicBezTo>
                <a:cubicBezTo>
                  <a:pt x="558193" y="1383753"/>
                  <a:pt x="549343" y="1392604"/>
                  <a:pt x="549343" y="1403521"/>
                </a:cubicBezTo>
                <a:cubicBezTo>
                  <a:pt x="549343" y="1414439"/>
                  <a:pt x="558193" y="1423290"/>
                  <a:pt x="569111" y="1423290"/>
                </a:cubicBezTo>
                <a:close/>
                <a:moveTo>
                  <a:pt x="376082" y="1423290"/>
                </a:moveTo>
                <a:cubicBezTo>
                  <a:pt x="387000" y="1423290"/>
                  <a:pt x="395851" y="1414439"/>
                  <a:pt x="395851" y="1403521"/>
                </a:cubicBezTo>
                <a:cubicBezTo>
                  <a:pt x="395851" y="1392604"/>
                  <a:pt x="387000" y="1383753"/>
                  <a:pt x="376082" y="1383753"/>
                </a:cubicBezTo>
                <a:cubicBezTo>
                  <a:pt x="365165" y="1383753"/>
                  <a:pt x="356314" y="1392604"/>
                  <a:pt x="356314" y="1403521"/>
                </a:cubicBezTo>
                <a:cubicBezTo>
                  <a:pt x="356314" y="1414439"/>
                  <a:pt x="365165" y="1423290"/>
                  <a:pt x="376082" y="1423290"/>
                </a:cubicBezTo>
                <a:close/>
                <a:moveTo>
                  <a:pt x="183055" y="1423290"/>
                </a:moveTo>
                <a:cubicBezTo>
                  <a:pt x="193973" y="1423290"/>
                  <a:pt x="202823" y="1414439"/>
                  <a:pt x="202823" y="1403521"/>
                </a:cubicBezTo>
                <a:cubicBezTo>
                  <a:pt x="202823" y="1392604"/>
                  <a:pt x="193973" y="1383753"/>
                  <a:pt x="183055" y="1383753"/>
                </a:cubicBezTo>
                <a:cubicBezTo>
                  <a:pt x="172137" y="1383753"/>
                  <a:pt x="163287" y="1392604"/>
                  <a:pt x="163287" y="1403521"/>
                </a:cubicBezTo>
                <a:cubicBezTo>
                  <a:pt x="163287" y="1414439"/>
                  <a:pt x="172137" y="1423290"/>
                  <a:pt x="183055" y="1423290"/>
                </a:cubicBezTo>
                <a:close/>
                <a:moveTo>
                  <a:pt x="0" y="1616838"/>
                </a:moveTo>
                <a:lnTo>
                  <a:pt x="4006" y="1615179"/>
                </a:lnTo>
                <a:cubicBezTo>
                  <a:pt x="7583" y="1611602"/>
                  <a:pt x="9796" y="1606659"/>
                  <a:pt x="9796" y="1601200"/>
                </a:cubicBezTo>
                <a:cubicBezTo>
                  <a:pt x="9796" y="1595742"/>
                  <a:pt x="7583" y="1590800"/>
                  <a:pt x="4006" y="1587222"/>
                </a:cubicBezTo>
                <a:lnTo>
                  <a:pt x="0" y="1585563"/>
                </a:lnTo>
                <a:close/>
                <a:moveTo>
                  <a:pt x="8349367" y="1620969"/>
                </a:moveTo>
                <a:cubicBezTo>
                  <a:pt x="8354825" y="1620969"/>
                  <a:pt x="8359767" y="1618756"/>
                  <a:pt x="8363345" y="1615179"/>
                </a:cubicBezTo>
                <a:lnTo>
                  <a:pt x="8366380" y="1607852"/>
                </a:lnTo>
                <a:lnTo>
                  <a:pt x="8366380" y="1594549"/>
                </a:lnTo>
                <a:lnTo>
                  <a:pt x="8363345" y="1587222"/>
                </a:lnTo>
                <a:cubicBezTo>
                  <a:pt x="8359767" y="1583645"/>
                  <a:pt x="8354825" y="1581432"/>
                  <a:pt x="8349367" y="1581432"/>
                </a:cubicBezTo>
                <a:cubicBezTo>
                  <a:pt x="8338449" y="1581432"/>
                  <a:pt x="8329598" y="1590283"/>
                  <a:pt x="8329598" y="1601200"/>
                </a:cubicBezTo>
                <a:cubicBezTo>
                  <a:pt x="8329598" y="1612118"/>
                  <a:pt x="8338449" y="1620969"/>
                  <a:pt x="8349367" y="1620969"/>
                </a:cubicBezTo>
                <a:close/>
                <a:moveTo>
                  <a:pt x="8156338" y="1620969"/>
                </a:moveTo>
                <a:cubicBezTo>
                  <a:pt x="8167256" y="1620969"/>
                  <a:pt x="8176107" y="1612118"/>
                  <a:pt x="8176107" y="1601200"/>
                </a:cubicBezTo>
                <a:cubicBezTo>
                  <a:pt x="8176107" y="1590283"/>
                  <a:pt x="8167256" y="1581432"/>
                  <a:pt x="8156338" y="1581432"/>
                </a:cubicBezTo>
                <a:cubicBezTo>
                  <a:pt x="8145421" y="1581432"/>
                  <a:pt x="8136570" y="1590283"/>
                  <a:pt x="8136570" y="1601200"/>
                </a:cubicBezTo>
                <a:cubicBezTo>
                  <a:pt x="8136570" y="1612118"/>
                  <a:pt x="8145421" y="1620969"/>
                  <a:pt x="8156338" y="1620969"/>
                </a:cubicBezTo>
                <a:close/>
                <a:moveTo>
                  <a:pt x="7963311" y="1620969"/>
                </a:moveTo>
                <a:cubicBezTo>
                  <a:pt x="7974228" y="1620969"/>
                  <a:pt x="7983079" y="1612118"/>
                  <a:pt x="7983079" y="1601200"/>
                </a:cubicBezTo>
                <a:cubicBezTo>
                  <a:pt x="7983079" y="1590283"/>
                  <a:pt x="7974228" y="1581432"/>
                  <a:pt x="7963311" y="1581432"/>
                </a:cubicBezTo>
                <a:cubicBezTo>
                  <a:pt x="7952393" y="1581432"/>
                  <a:pt x="7943543" y="1590283"/>
                  <a:pt x="7943543" y="1601200"/>
                </a:cubicBezTo>
                <a:cubicBezTo>
                  <a:pt x="7943543" y="1612118"/>
                  <a:pt x="7952393" y="1620969"/>
                  <a:pt x="7963311" y="1620969"/>
                </a:cubicBezTo>
                <a:close/>
                <a:moveTo>
                  <a:pt x="7770283" y="1620969"/>
                </a:moveTo>
                <a:cubicBezTo>
                  <a:pt x="7781201" y="1620969"/>
                  <a:pt x="7790052" y="1612118"/>
                  <a:pt x="7790052" y="1601200"/>
                </a:cubicBezTo>
                <a:cubicBezTo>
                  <a:pt x="7790052" y="1590283"/>
                  <a:pt x="7781201" y="1581432"/>
                  <a:pt x="7770283" y="1581432"/>
                </a:cubicBezTo>
                <a:cubicBezTo>
                  <a:pt x="7759366" y="1581432"/>
                  <a:pt x="7750515" y="1590283"/>
                  <a:pt x="7750515" y="1601200"/>
                </a:cubicBezTo>
                <a:cubicBezTo>
                  <a:pt x="7750515" y="1612118"/>
                  <a:pt x="7759366" y="1620969"/>
                  <a:pt x="7770283" y="1620969"/>
                </a:cubicBezTo>
                <a:close/>
                <a:moveTo>
                  <a:pt x="7577256" y="1620969"/>
                </a:moveTo>
                <a:cubicBezTo>
                  <a:pt x="7588174" y="1620969"/>
                  <a:pt x="7597024" y="1612118"/>
                  <a:pt x="7597024" y="1601200"/>
                </a:cubicBezTo>
                <a:cubicBezTo>
                  <a:pt x="7597024" y="1590283"/>
                  <a:pt x="7588174" y="1581432"/>
                  <a:pt x="7577256" y="1581432"/>
                </a:cubicBezTo>
                <a:cubicBezTo>
                  <a:pt x="7566338" y="1581432"/>
                  <a:pt x="7557488" y="1590283"/>
                  <a:pt x="7557488" y="1601200"/>
                </a:cubicBezTo>
                <a:cubicBezTo>
                  <a:pt x="7557488" y="1612118"/>
                  <a:pt x="7566338" y="1620969"/>
                  <a:pt x="7577256" y="1620969"/>
                </a:cubicBezTo>
                <a:close/>
                <a:moveTo>
                  <a:pt x="7384228" y="1620969"/>
                </a:moveTo>
                <a:cubicBezTo>
                  <a:pt x="7395145" y="1620969"/>
                  <a:pt x="7403996" y="1612118"/>
                  <a:pt x="7403996" y="1601200"/>
                </a:cubicBezTo>
                <a:cubicBezTo>
                  <a:pt x="7403996" y="1590283"/>
                  <a:pt x="7395145" y="1581432"/>
                  <a:pt x="7384228" y="1581432"/>
                </a:cubicBezTo>
                <a:cubicBezTo>
                  <a:pt x="7373310" y="1581432"/>
                  <a:pt x="7364459" y="1590283"/>
                  <a:pt x="7364459" y="1601200"/>
                </a:cubicBezTo>
                <a:cubicBezTo>
                  <a:pt x="7364459" y="1612118"/>
                  <a:pt x="7373310" y="1620969"/>
                  <a:pt x="7384228" y="1620969"/>
                </a:cubicBezTo>
                <a:close/>
                <a:moveTo>
                  <a:pt x="7191200" y="1620969"/>
                </a:moveTo>
                <a:cubicBezTo>
                  <a:pt x="7202118" y="1620969"/>
                  <a:pt x="7210968" y="1612118"/>
                  <a:pt x="7210968" y="1601200"/>
                </a:cubicBezTo>
                <a:cubicBezTo>
                  <a:pt x="7210968" y="1590283"/>
                  <a:pt x="7202118" y="1581432"/>
                  <a:pt x="7191200" y="1581432"/>
                </a:cubicBezTo>
                <a:cubicBezTo>
                  <a:pt x="7180283" y="1581432"/>
                  <a:pt x="7171432" y="1590283"/>
                  <a:pt x="7171432" y="1601200"/>
                </a:cubicBezTo>
                <a:cubicBezTo>
                  <a:pt x="7171432" y="1612118"/>
                  <a:pt x="7180283" y="1620969"/>
                  <a:pt x="7191200" y="1620969"/>
                </a:cubicBezTo>
                <a:close/>
                <a:moveTo>
                  <a:pt x="6998173" y="1620969"/>
                </a:moveTo>
                <a:cubicBezTo>
                  <a:pt x="7009090" y="1620969"/>
                  <a:pt x="7017941" y="1612118"/>
                  <a:pt x="7017941" y="1601200"/>
                </a:cubicBezTo>
                <a:cubicBezTo>
                  <a:pt x="7017941" y="1590283"/>
                  <a:pt x="7009090" y="1581432"/>
                  <a:pt x="6998173" y="1581432"/>
                </a:cubicBezTo>
                <a:cubicBezTo>
                  <a:pt x="6987255" y="1581432"/>
                  <a:pt x="6978404" y="1590283"/>
                  <a:pt x="6978404" y="1601200"/>
                </a:cubicBezTo>
                <a:cubicBezTo>
                  <a:pt x="6978404" y="1612118"/>
                  <a:pt x="6987255" y="1620969"/>
                  <a:pt x="6998173" y="1620969"/>
                </a:cubicBezTo>
                <a:close/>
                <a:moveTo>
                  <a:pt x="6805144" y="1620969"/>
                </a:moveTo>
                <a:cubicBezTo>
                  <a:pt x="6816062" y="1620969"/>
                  <a:pt x="6824913" y="1612118"/>
                  <a:pt x="6824913" y="1601200"/>
                </a:cubicBezTo>
                <a:cubicBezTo>
                  <a:pt x="6824913" y="1590283"/>
                  <a:pt x="6816062" y="1581432"/>
                  <a:pt x="6805144" y="1581432"/>
                </a:cubicBezTo>
                <a:cubicBezTo>
                  <a:pt x="6794227" y="1581432"/>
                  <a:pt x="6785376" y="1590283"/>
                  <a:pt x="6785376" y="1601200"/>
                </a:cubicBezTo>
                <a:cubicBezTo>
                  <a:pt x="6785376" y="1612118"/>
                  <a:pt x="6794227" y="1620969"/>
                  <a:pt x="6805144" y="1620969"/>
                </a:cubicBezTo>
                <a:close/>
                <a:moveTo>
                  <a:pt x="6612117" y="1620969"/>
                </a:moveTo>
                <a:cubicBezTo>
                  <a:pt x="6623034" y="1620969"/>
                  <a:pt x="6631885" y="1612118"/>
                  <a:pt x="6631885" y="1601200"/>
                </a:cubicBezTo>
                <a:cubicBezTo>
                  <a:pt x="6631885" y="1590283"/>
                  <a:pt x="6623034" y="1581432"/>
                  <a:pt x="6612117" y="1581432"/>
                </a:cubicBezTo>
                <a:cubicBezTo>
                  <a:pt x="6601199" y="1581432"/>
                  <a:pt x="6592348" y="1590283"/>
                  <a:pt x="6592348" y="1601200"/>
                </a:cubicBezTo>
                <a:cubicBezTo>
                  <a:pt x="6592348" y="1612118"/>
                  <a:pt x="6601199" y="1620969"/>
                  <a:pt x="6612117" y="1620969"/>
                </a:cubicBezTo>
                <a:close/>
                <a:moveTo>
                  <a:pt x="6403778" y="1620969"/>
                </a:moveTo>
                <a:cubicBezTo>
                  <a:pt x="6414695" y="1620969"/>
                  <a:pt x="6423546" y="1612118"/>
                  <a:pt x="6423546" y="1601200"/>
                </a:cubicBezTo>
                <a:cubicBezTo>
                  <a:pt x="6423546" y="1590283"/>
                  <a:pt x="6414695" y="1581432"/>
                  <a:pt x="6403778" y="1581432"/>
                </a:cubicBezTo>
                <a:cubicBezTo>
                  <a:pt x="6392860" y="1581432"/>
                  <a:pt x="6384009" y="1590283"/>
                  <a:pt x="6384009" y="1601200"/>
                </a:cubicBezTo>
                <a:cubicBezTo>
                  <a:pt x="6384009" y="1612118"/>
                  <a:pt x="6392860" y="1620969"/>
                  <a:pt x="6403778" y="1620969"/>
                </a:cubicBezTo>
                <a:close/>
                <a:moveTo>
                  <a:pt x="6210750" y="1620969"/>
                </a:moveTo>
                <a:cubicBezTo>
                  <a:pt x="6221668" y="1620969"/>
                  <a:pt x="6230519" y="1612118"/>
                  <a:pt x="6230519" y="1601200"/>
                </a:cubicBezTo>
                <a:cubicBezTo>
                  <a:pt x="6230519" y="1590283"/>
                  <a:pt x="6221668" y="1581432"/>
                  <a:pt x="6210750" y="1581432"/>
                </a:cubicBezTo>
                <a:cubicBezTo>
                  <a:pt x="6199833" y="1581432"/>
                  <a:pt x="6190982" y="1590283"/>
                  <a:pt x="6190982" y="1601200"/>
                </a:cubicBezTo>
                <a:cubicBezTo>
                  <a:pt x="6190982" y="1612118"/>
                  <a:pt x="6199833" y="1620969"/>
                  <a:pt x="6210750" y="1620969"/>
                </a:cubicBezTo>
                <a:close/>
                <a:moveTo>
                  <a:pt x="6017723" y="1620969"/>
                </a:moveTo>
                <a:cubicBezTo>
                  <a:pt x="6028640" y="1620969"/>
                  <a:pt x="6037491" y="1612118"/>
                  <a:pt x="6037491" y="1601200"/>
                </a:cubicBezTo>
                <a:cubicBezTo>
                  <a:pt x="6037491" y="1590283"/>
                  <a:pt x="6028640" y="1581432"/>
                  <a:pt x="6017723" y="1581432"/>
                </a:cubicBezTo>
                <a:cubicBezTo>
                  <a:pt x="6006805" y="1581432"/>
                  <a:pt x="5997954" y="1590283"/>
                  <a:pt x="5997954" y="1601200"/>
                </a:cubicBezTo>
                <a:cubicBezTo>
                  <a:pt x="5997954" y="1612118"/>
                  <a:pt x="6006805" y="1620969"/>
                  <a:pt x="6017723" y="1620969"/>
                </a:cubicBezTo>
                <a:close/>
                <a:moveTo>
                  <a:pt x="5824694" y="1620969"/>
                </a:moveTo>
                <a:cubicBezTo>
                  <a:pt x="5835612" y="1620969"/>
                  <a:pt x="5844463" y="1612118"/>
                  <a:pt x="5844463" y="1601200"/>
                </a:cubicBezTo>
                <a:cubicBezTo>
                  <a:pt x="5844463" y="1590283"/>
                  <a:pt x="5835612" y="1581432"/>
                  <a:pt x="5824694" y="1581432"/>
                </a:cubicBezTo>
                <a:cubicBezTo>
                  <a:pt x="5813777" y="1581432"/>
                  <a:pt x="5804926" y="1590283"/>
                  <a:pt x="5804926" y="1601200"/>
                </a:cubicBezTo>
                <a:cubicBezTo>
                  <a:pt x="5804926" y="1612118"/>
                  <a:pt x="5813777" y="1620969"/>
                  <a:pt x="5824694" y="1620969"/>
                </a:cubicBezTo>
                <a:close/>
                <a:moveTo>
                  <a:pt x="5631667" y="1620969"/>
                </a:moveTo>
                <a:cubicBezTo>
                  <a:pt x="5642584" y="1620969"/>
                  <a:pt x="5651435" y="1612118"/>
                  <a:pt x="5651435" y="1601200"/>
                </a:cubicBezTo>
                <a:cubicBezTo>
                  <a:pt x="5651435" y="1590283"/>
                  <a:pt x="5642584" y="1581432"/>
                  <a:pt x="5631667" y="1581432"/>
                </a:cubicBezTo>
                <a:cubicBezTo>
                  <a:pt x="5620749" y="1581432"/>
                  <a:pt x="5611899" y="1590283"/>
                  <a:pt x="5611899" y="1601200"/>
                </a:cubicBezTo>
                <a:cubicBezTo>
                  <a:pt x="5611899" y="1612118"/>
                  <a:pt x="5620749" y="1620969"/>
                  <a:pt x="5631667" y="1620969"/>
                </a:cubicBezTo>
                <a:close/>
                <a:moveTo>
                  <a:pt x="5438639" y="1620969"/>
                </a:moveTo>
                <a:cubicBezTo>
                  <a:pt x="5449557" y="1620969"/>
                  <a:pt x="5458408" y="1612118"/>
                  <a:pt x="5458408" y="1601200"/>
                </a:cubicBezTo>
                <a:cubicBezTo>
                  <a:pt x="5458408" y="1590283"/>
                  <a:pt x="5449557" y="1581432"/>
                  <a:pt x="5438639" y="1581432"/>
                </a:cubicBezTo>
                <a:cubicBezTo>
                  <a:pt x="5427722" y="1581432"/>
                  <a:pt x="5418871" y="1590283"/>
                  <a:pt x="5418871" y="1601200"/>
                </a:cubicBezTo>
                <a:cubicBezTo>
                  <a:pt x="5418871" y="1612118"/>
                  <a:pt x="5427722" y="1620969"/>
                  <a:pt x="5438639" y="1620969"/>
                </a:cubicBezTo>
                <a:close/>
                <a:moveTo>
                  <a:pt x="5245612" y="1620969"/>
                </a:moveTo>
                <a:cubicBezTo>
                  <a:pt x="5256529" y="1620969"/>
                  <a:pt x="5265380" y="1612118"/>
                  <a:pt x="5265380" y="1601200"/>
                </a:cubicBezTo>
                <a:cubicBezTo>
                  <a:pt x="5265380" y="1590283"/>
                  <a:pt x="5256529" y="1581432"/>
                  <a:pt x="5245612" y="1581432"/>
                </a:cubicBezTo>
                <a:cubicBezTo>
                  <a:pt x="5234694" y="1581432"/>
                  <a:pt x="5225843" y="1590283"/>
                  <a:pt x="5225843" y="1601200"/>
                </a:cubicBezTo>
                <a:cubicBezTo>
                  <a:pt x="5225843" y="1612118"/>
                  <a:pt x="5234694" y="1620969"/>
                  <a:pt x="5245612" y="1620969"/>
                </a:cubicBezTo>
                <a:close/>
                <a:moveTo>
                  <a:pt x="5052584" y="1620969"/>
                </a:moveTo>
                <a:cubicBezTo>
                  <a:pt x="5063502" y="1620969"/>
                  <a:pt x="5072353" y="1612118"/>
                  <a:pt x="5072353" y="1601200"/>
                </a:cubicBezTo>
                <a:cubicBezTo>
                  <a:pt x="5072353" y="1590283"/>
                  <a:pt x="5063502" y="1581432"/>
                  <a:pt x="5052584" y="1581432"/>
                </a:cubicBezTo>
                <a:cubicBezTo>
                  <a:pt x="5041666" y="1581432"/>
                  <a:pt x="5032815" y="1590283"/>
                  <a:pt x="5032815" y="1601200"/>
                </a:cubicBezTo>
                <a:cubicBezTo>
                  <a:pt x="5032815" y="1612118"/>
                  <a:pt x="5041666" y="1620969"/>
                  <a:pt x="5052584" y="1620969"/>
                </a:cubicBezTo>
                <a:close/>
                <a:moveTo>
                  <a:pt x="4859557" y="1620969"/>
                </a:moveTo>
                <a:cubicBezTo>
                  <a:pt x="4870473" y="1620969"/>
                  <a:pt x="4879324" y="1612118"/>
                  <a:pt x="4879324" y="1601200"/>
                </a:cubicBezTo>
                <a:cubicBezTo>
                  <a:pt x="4879324" y="1590283"/>
                  <a:pt x="4870473" y="1581432"/>
                  <a:pt x="4859557" y="1581432"/>
                </a:cubicBezTo>
                <a:cubicBezTo>
                  <a:pt x="4848639" y="1581432"/>
                  <a:pt x="4839789" y="1590283"/>
                  <a:pt x="4839789" y="1601200"/>
                </a:cubicBezTo>
                <a:cubicBezTo>
                  <a:pt x="4839789" y="1612118"/>
                  <a:pt x="4848639" y="1620969"/>
                  <a:pt x="4859557" y="1620969"/>
                </a:cubicBezTo>
                <a:close/>
                <a:moveTo>
                  <a:pt x="4666528" y="1620969"/>
                </a:moveTo>
                <a:cubicBezTo>
                  <a:pt x="4677446" y="1620969"/>
                  <a:pt x="4686297" y="1612118"/>
                  <a:pt x="4686297" y="1601200"/>
                </a:cubicBezTo>
                <a:cubicBezTo>
                  <a:pt x="4686297" y="1590283"/>
                  <a:pt x="4677446" y="1581432"/>
                  <a:pt x="4666528" y="1581432"/>
                </a:cubicBezTo>
                <a:cubicBezTo>
                  <a:pt x="4655612" y="1581432"/>
                  <a:pt x="4646761" y="1590283"/>
                  <a:pt x="4646761" y="1601200"/>
                </a:cubicBezTo>
                <a:cubicBezTo>
                  <a:pt x="4646761" y="1612118"/>
                  <a:pt x="4655612" y="1620969"/>
                  <a:pt x="4666528" y="1620969"/>
                </a:cubicBezTo>
                <a:close/>
                <a:moveTo>
                  <a:pt x="4473501" y="1620969"/>
                </a:moveTo>
                <a:cubicBezTo>
                  <a:pt x="4484419" y="1620969"/>
                  <a:pt x="4493269" y="1612118"/>
                  <a:pt x="4493269" y="1601200"/>
                </a:cubicBezTo>
                <a:cubicBezTo>
                  <a:pt x="4493269" y="1590283"/>
                  <a:pt x="4484419" y="1581432"/>
                  <a:pt x="4473501" y="1581432"/>
                </a:cubicBezTo>
                <a:cubicBezTo>
                  <a:pt x="4462582" y="1581432"/>
                  <a:pt x="4453732" y="1590283"/>
                  <a:pt x="4453732" y="1601200"/>
                </a:cubicBezTo>
                <a:cubicBezTo>
                  <a:pt x="4453732" y="1612118"/>
                  <a:pt x="4462582" y="1620969"/>
                  <a:pt x="4473501" y="1620969"/>
                </a:cubicBezTo>
                <a:close/>
                <a:moveTo>
                  <a:pt x="4280474" y="1620969"/>
                </a:moveTo>
                <a:cubicBezTo>
                  <a:pt x="4291390" y="1620969"/>
                  <a:pt x="4300242" y="1612118"/>
                  <a:pt x="4300242" y="1601200"/>
                </a:cubicBezTo>
                <a:cubicBezTo>
                  <a:pt x="4300242" y="1590283"/>
                  <a:pt x="4291390" y="1581432"/>
                  <a:pt x="4280474" y="1581432"/>
                </a:cubicBezTo>
                <a:cubicBezTo>
                  <a:pt x="4269556" y="1581432"/>
                  <a:pt x="4260705" y="1590283"/>
                  <a:pt x="4260705" y="1601200"/>
                </a:cubicBezTo>
                <a:cubicBezTo>
                  <a:pt x="4260705" y="1612118"/>
                  <a:pt x="4269556" y="1620969"/>
                  <a:pt x="4280474" y="1620969"/>
                </a:cubicBezTo>
                <a:close/>
                <a:moveTo>
                  <a:pt x="4058922" y="1620969"/>
                </a:moveTo>
                <a:cubicBezTo>
                  <a:pt x="4069840" y="1620969"/>
                  <a:pt x="4078690" y="1612118"/>
                  <a:pt x="4078690" y="1601200"/>
                </a:cubicBezTo>
                <a:cubicBezTo>
                  <a:pt x="4078690" y="1590283"/>
                  <a:pt x="4069840" y="1581432"/>
                  <a:pt x="4058922" y="1581432"/>
                </a:cubicBezTo>
                <a:cubicBezTo>
                  <a:pt x="4048003" y="1581432"/>
                  <a:pt x="4039153" y="1590283"/>
                  <a:pt x="4039153" y="1601200"/>
                </a:cubicBezTo>
                <a:cubicBezTo>
                  <a:pt x="4039153" y="1612118"/>
                  <a:pt x="4048003" y="1620969"/>
                  <a:pt x="4058922" y="1620969"/>
                </a:cubicBezTo>
                <a:close/>
                <a:moveTo>
                  <a:pt x="3865894" y="1620969"/>
                </a:moveTo>
                <a:cubicBezTo>
                  <a:pt x="3876811" y="1620969"/>
                  <a:pt x="3885662" y="1612118"/>
                  <a:pt x="3885662" y="1601200"/>
                </a:cubicBezTo>
                <a:cubicBezTo>
                  <a:pt x="3885662" y="1590283"/>
                  <a:pt x="3876811" y="1581432"/>
                  <a:pt x="3865894" y="1581432"/>
                </a:cubicBezTo>
                <a:cubicBezTo>
                  <a:pt x="3854977" y="1581432"/>
                  <a:pt x="3846126" y="1590283"/>
                  <a:pt x="3846126" y="1601200"/>
                </a:cubicBezTo>
                <a:cubicBezTo>
                  <a:pt x="3846126" y="1612118"/>
                  <a:pt x="3854977" y="1620969"/>
                  <a:pt x="3865894" y="1620969"/>
                </a:cubicBezTo>
                <a:close/>
                <a:moveTo>
                  <a:pt x="3672866" y="1620969"/>
                </a:moveTo>
                <a:cubicBezTo>
                  <a:pt x="3683783" y="1620969"/>
                  <a:pt x="3692634" y="1612118"/>
                  <a:pt x="3692634" y="1601200"/>
                </a:cubicBezTo>
                <a:cubicBezTo>
                  <a:pt x="3692634" y="1590283"/>
                  <a:pt x="3683783" y="1581432"/>
                  <a:pt x="3672866" y="1581432"/>
                </a:cubicBezTo>
                <a:cubicBezTo>
                  <a:pt x="3661948" y="1581432"/>
                  <a:pt x="3653098" y="1590283"/>
                  <a:pt x="3653098" y="1601200"/>
                </a:cubicBezTo>
                <a:cubicBezTo>
                  <a:pt x="3653098" y="1612118"/>
                  <a:pt x="3661948" y="1620969"/>
                  <a:pt x="3672866" y="1620969"/>
                </a:cubicBezTo>
                <a:close/>
                <a:moveTo>
                  <a:pt x="3479838" y="1620969"/>
                </a:moveTo>
                <a:cubicBezTo>
                  <a:pt x="3490755" y="1620969"/>
                  <a:pt x="3499606" y="1612118"/>
                  <a:pt x="3499606" y="1601200"/>
                </a:cubicBezTo>
                <a:cubicBezTo>
                  <a:pt x="3499606" y="1590283"/>
                  <a:pt x="3490755" y="1581432"/>
                  <a:pt x="3479838" y="1581432"/>
                </a:cubicBezTo>
                <a:cubicBezTo>
                  <a:pt x="3468920" y="1581432"/>
                  <a:pt x="3460069" y="1590283"/>
                  <a:pt x="3460069" y="1601200"/>
                </a:cubicBezTo>
                <a:cubicBezTo>
                  <a:pt x="3460069" y="1612118"/>
                  <a:pt x="3468920" y="1620969"/>
                  <a:pt x="3479838" y="1620969"/>
                </a:cubicBezTo>
                <a:close/>
                <a:moveTo>
                  <a:pt x="3286810" y="1620969"/>
                </a:moveTo>
                <a:cubicBezTo>
                  <a:pt x="3297728" y="1620969"/>
                  <a:pt x="3306579" y="1612118"/>
                  <a:pt x="3306579" y="1601200"/>
                </a:cubicBezTo>
                <a:cubicBezTo>
                  <a:pt x="3306579" y="1590283"/>
                  <a:pt x="3297728" y="1581432"/>
                  <a:pt x="3286810" y="1581432"/>
                </a:cubicBezTo>
                <a:cubicBezTo>
                  <a:pt x="3275893" y="1581432"/>
                  <a:pt x="3267042" y="1590283"/>
                  <a:pt x="3267042" y="1601200"/>
                </a:cubicBezTo>
                <a:cubicBezTo>
                  <a:pt x="3267042" y="1612118"/>
                  <a:pt x="3275893" y="1620969"/>
                  <a:pt x="3286810" y="1620969"/>
                </a:cubicBezTo>
                <a:close/>
                <a:moveTo>
                  <a:pt x="3093783" y="1620969"/>
                </a:moveTo>
                <a:cubicBezTo>
                  <a:pt x="3104700" y="1620969"/>
                  <a:pt x="3113551" y="1612118"/>
                  <a:pt x="3113551" y="1601200"/>
                </a:cubicBezTo>
                <a:cubicBezTo>
                  <a:pt x="3113551" y="1590283"/>
                  <a:pt x="3104700" y="1581432"/>
                  <a:pt x="3093783" y="1581432"/>
                </a:cubicBezTo>
                <a:cubicBezTo>
                  <a:pt x="3082865" y="1581432"/>
                  <a:pt x="3074014" y="1590283"/>
                  <a:pt x="3074014" y="1601200"/>
                </a:cubicBezTo>
                <a:cubicBezTo>
                  <a:pt x="3074014" y="1612118"/>
                  <a:pt x="3082865" y="1620969"/>
                  <a:pt x="3093783" y="1620969"/>
                </a:cubicBezTo>
                <a:close/>
                <a:moveTo>
                  <a:pt x="2900755" y="1620969"/>
                </a:moveTo>
                <a:cubicBezTo>
                  <a:pt x="2911673" y="1620969"/>
                  <a:pt x="2920524" y="1612118"/>
                  <a:pt x="2920524" y="1601200"/>
                </a:cubicBezTo>
                <a:cubicBezTo>
                  <a:pt x="2920524" y="1590283"/>
                  <a:pt x="2911673" y="1581432"/>
                  <a:pt x="2900755" y="1581432"/>
                </a:cubicBezTo>
                <a:cubicBezTo>
                  <a:pt x="2889838" y="1581432"/>
                  <a:pt x="2880987" y="1590283"/>
                  <a:pt x="2880987" y="1601200"/>
                </a:cubicBezTo>
                <a:cubicBezTo>
                  <a:pt x="2880987" y="1612118"/>
                  <a:pt x="2889838" y="1620969"/>
                  <a:pt x="2900755" y="1620969"/>
                </a:cubicBezTo>
                <a:close/>
                <a:moveTo>
                  <a:pt x="2707727" y="1620969"/>
                </a:moveTo>
                <a:cubicBezTo>
                  <a:pt x="2718644" y="1620969"/>
                  <a:pt x="2727495" y="1612118"/>
                  <a:pt x="2727495" y="1601200"/>
                </a:cubicBezTo>
                <a:cubicBezTo>
                  <a:pt x="2727495" y="1590283"/>
                  <a:pt x="2718644" y="1581432"/>
                  <a:pt x="2707727" y="1581432"/>
                </a:cubicBezTo>
                <a:cubicBezTo>
                  <a:pt x="2696809" y="1581432"/>
                  <a:pt x="2687958" y="1590283"/>
                  <a:pt x="2687958" y="1601200"/>
                </a:cubicBezTo>
                <a:cubicBezTo>
                  <a:pt x="2687958" y="1612118"/>
                  <a:pt x="2696809" y="1620969"/>
                  <a:pt x="2707727" y="1620969"/>
                </a:cubicBezTo>
                <a:close/>
                <a:moveTo>
                  <a:pt x="2514699" y="1620969"/>
                </a:moveTo>
                <a:cubicBezTo>
                  <a:pt x="2525617" y="1620969"/>
                  <a:pt x="2534468" y="1612118"/>
                  <a:pt x="2534468" y="1601200"/>
                </a:cubicBezTo>
                <a:cubicBezTo>
                  <a:pt x="2534468" y="1590283"/>
                  <a:pt x="2525617" y="1581432"/>
                  <a:pt x="2514699" y="1581432"/>
                </a:cubicBezTo>
                <a:cubicBezTo>
                  <a:pt x="2503782" y="1581432"/>
                  <a:pt x="2494931" y="1590283"/>
                  <a:pt x="2494931" y="1601200"/>
                </a:cubicBezTo>
                <a:cubicBezTo>
                  <a:pt x="2494931" y="1612118"/>
                  <a:pt x="2503782" y="1620969"/>
                  <a:pt x="2514699" y="1620969"/>
                </a:cubicBezTo>
                <a:close/>
                <a:moveTo>
                  <a:pt x="2321672" y="1620969"/>
                </a:moveTo>
                <a:cubicBezTo>
                  <a:pt x="2332589" y="1620969"/>
                  <a:pt x="2341440" y="1612118"/>
                  <a:pt x="2341440" y="1601200"/>
                </a:cubicBezTo>
                <a:cubicBezTo>
                  <a:pt x="2341440" y="1590283"/>
                  <a:pt x="2332589" y="1581432"/>
                  <a:pt x="2321672" y="1581432"/>
                </a:cubicBezTo>
                <a:cubicBezTo>
                  <a:pt x="2310754" y="1581432"/>
                  <a:pt x="2301903" y="1590283"/>
                  <a:pt x="2301903" y="1601200"/>
                </a:cubicBezTo>
                <a:cubicBezTo>
                  <a:pt x="2301903" y="1612118"/>
                  <a:pt x="2310754" y="1620969"/>
                  <a:pt x="2321672" y="1620969"/>
                </a:cubicBezTo>
                <a:close/>
                <a:moveTo>
                  <a:pt x="2128643" y="1620969"/>
                </a:moveTo>
                <a:cubicBezTo>
                  <a:pt x="2139561" y="1620969"/>
                  <a:pt x="2148412" y="1612118"/>
                  <a:pt x="2148412" y="1601200"/>
                </a:cubicBezTo>
                <a:cubicBezTo>
                  <a:pt x="2148412" y="1590283"/>
                  <a:pt x="2139561" y="1581432"/>
                  <a:pt x="2128643" y="1581432"/>
                </a:cubicBezTo>
                <a:cubicBezTo>
                  <a:pt x="2117726" y="1581432"/>
                  <a:pt x="2108875" y="1590283"/>
                  <a:pt x="2108875" y="1601200"/>
                </a:cubicBezTo>
                <a:cubicBezTo>
                  <a:pt x="2108875" y="1612118"/>
                  <a:pt x="2117726" y="1620969"/>
                  <a:pt x="2128643" y="1620969"/>
                </a:cubicBezTo>
                <a:close/>
                <a:moveTo>
                  <a:pt x="1935616" y="1620969"/>
                </a:moveTo>
                <a:cubicBezTo>
                  <a:pt x="1946533" y="1620969"/>
                  <a:pt x="1955384" y="1612118"/>
                  <a:pt x="1955384" y="1601200"/>
                </a:cubicBezTo>
                <a:cubicBezTo>
                  <a:pt x="1955384" y="1590283"/>
                  <a:pt x="1946533" y="1581432"/>
                  <a:pt x="1935616" y="1581432"/>
                </a:cubicBezTo>
                <a:cubicBezTo>
                  <a:pt x="1924698" y="1581432"/>
                  <a:pt x="1915848" y="1590283"/>
                  <a:pt x="1915848" y="1601200"/>
                </a:cubicBezTo>
                <a:cubicBezTo>
                  <a:pt x="1915848" y="1612118"/>
                  <a:pt x="1924698" y="1620969"/>
                  <a:pt x="1935616" y="1620969"/>
                </a:cubicBezTo>
                <a:close/>
                <a:moveTo>
                  <a:pt x="1727277" y="1620969"/>
                </a:moveTo>
                <a:cubicBezTo>
                  <a:pt x="1738195" y="1620969"/>
                  <a:pt x="1747045" y="1612118"/>
                  <a:pt x="1747045" y="1601200"/>
                </a:cubicBezTo>
                <a:cubicBezTo>
                  <a:pt x="1747045" y="1590283"/>
                  <a:pt x="1738195" y="1581432"/>
                  <a:pt x="1727277" y="1581432"/>
                </a:cubicBezTo>
                <a:cubicBezTo>
                  <a:pt x="1716359" y="1581432"/>
                  <a:pt x="1707508" y="1590283"/>
                  <a:pt x="1707508" y="1601200"/>
                </a:cubicBezTo>
                <a:cubicBezTo>
                  <a:pt x="1707508" y="1612118"/>
                  <a:pt x="1716359" y="1620969"/>
                  <a:pt x="1727277" y="1620969"/>
                </a:cubicBezTo>
                <a:close/>
                <a:moveTo>
                  <a:pt x="1534249" y="1620969"/>
                </a:moveTo>
                <a:cubicBezTo>
                  <a:pt x="1545167" y="1620969"/>
                  <a:pt x="1554018" y="1612118"/>
                  <a:pt x="1554018" y="1601200"/>
                </a:cubicBezTo>
                <a:cubicBezTo>
                  <a:pt x="1554018" y="1590283"/>
                  <a:pt x="1545167" y="1581432"/>
                  <a:pt x="1534249" y="1581432"/>
                </a:cubicBezTo>
                <a:cubicBezTo>
                  <a:pt x="1523332" y="1581432"/>
                  <a:pt x="1514481" y="1590283"/>
                  <a:pt x="1514481" y="1601200"/>
                </a:cubicBezTo>
                <a:cubicBezTo>
                  <a:pt x="1514481" y="1612118"/>
                  <a:pt x="1523332" y="1620969"/>
                  <a:pt x="1534249" y="1620969"/>
                </a:cubicBezTo>
                <a:close/>
                <a:moveTo>
                  <a:pt x="1341222" y="1620969"/>
                </a:moveTo>
                <a:cubicBezTo>
                  <a:pt x="1352139" y="1620969"/>
                  <a:pt x="1360990" y="1612118"/>
                  <a:pt x="1360990" y="1601200"/>
                </a:cubicBezTo>
                <a:cubicBezTo>
                  <a:pt x="1360990" y="1590283"/>
                  <a:pt x="1352139" y="1581432"/>
                  <a:pt x="1341222" y="1581432"/>
                </a:cubicBezTo>
                <a:cubicBezTo>
                  <a:pt x="1330304" y="1581432"/>
                  <a:pt x="1321453" y="1590283"/>
                  <a:pt x="1321453" y="1601200"/>
                </a:cubicBezTo>
                <a:cubicBezTo>
                  <a:pt x="1321453" y="1612118"/>
                  <a:pt x="1330304" y="1620969"/>
                  <a:pt x="1341222" y="1620969"/>
                </a:cubicBezTo>
                <a:close/>
                <a:moveTo>
                  <a:pt x="1148193" y="1620969"/>
                </a:moveTo>
                <a:cubicBezTo>
                  <a:pt x="1159111" y="1620969"/>
                  <a:pt x="1167962" y="1612118"/>
                  <a:pt x="1167962" y="1601200"/>
                </a:cubicBezTo>
                <a:cubicBezTo>
                  <a:pt x="1167962" y="1590283"/>
                  <a:pt x="1159111" y="1581432"/>
                  <a:pt x="1148193" y="1581432"/>
                </a:cubicBezTo>
                <a:cubicBezTo>
                  <a:pt x="1137276" y="1581432"/>
                  <a:pt x="1128425" y="1590283"/>
                  <a:pt x="1128425" y="1601200"/>
                </a:cubicBezTo>
                <a:cubicBezTo>
                  <a:pt x="1128425" y="1612118"/>
                  <a:pt x="1137276" y="1620969"/>
                  <a:pt x="1148193" y="1620969"/>
                </a:cubicBezTo>
                <a:close/>
                <a:moveTo>
                  <a:pt x="955166" y="1620969"/>
                </a:moveTo>
                <a:cubicBezTo>
                  <a:pt x="966083" y="1620969"/>
                  <a:pt x="974934" y="1612118"/>
                  <a:pt x="974934" y="1601200"/>
                </a:cubicBezTo>
                <a:cubicBezTo>
                  <a:pt x="974934" y="1590283"/>
                  <a:pt x="966083" y="1581432"/>
                  <a:pt x="955166" y="1581432"/>
                </a:cubicBezTo>
                <a:cubicBezTo>
                  <a:pt x="944248" y="1581432"/>
                  <a:pt x="935398" y="1590283"/>
                  <a:pt x="935398" y="1601200"/>
                </a:cubicBezTo>
                <a:cubicBezTo>
                  <a:pt x="935398" y="1612118"/>
                  <a:pt x="944248" y="1620969"/>
                  <a:pt x="955166" y="1620969"/>
                </a:cubicBezTo>
                <a:close/>
                <a:moveTo>
                  <a:pt x="762138" y="1620969"/>
                </a:moveTo>
                <a:cubicBezTo>
                  <a:pt x="773056" y="1620969"/>
                  <a:pt x="781907" y="1612118"/>
                  <a:pt x="781907" y="1601200"/>
                </a:cubicBezTo>
                <a:cubicBezTo>
                  <a:pt x="781907" y="1590283"/>
                  <a:pt x="773056" y="1581432"/>
                  <a:pt x="762138" y="1581432"/>
                </a:cubicBezTo>
                <a:cubicBezTo>
                  <a:pt x="751221" y="1581432"/>
                  <a:pt x="742370" y="1590283"/>
                  <a:pt x="742370" y="1601200"/>
                </a:cubicBezTo>
                <a:cubicBezTo>
                  <a:pt x="742370" y="1612118"/>
                  <a:pt x="751221" y="1620969"/>
                  <a:pt x="762138" y="1620969"/>
                </a:cubicBezTo>
                <a:close/>
                <a:moveTo>
                  <a:pt x="569111" y="1620969"/>
                </a:moveTo>
                <a:cubicBezTo>
                  <a:pt x="580028" y="1620969"/>
                  <a:pt x="588879" y="1612118"/>
                  <a:pt x="588879" y="1601200"/>
                </a:cubicBezTo>
                <a:cubicBezTo>
                  <a:pt x="588879" y="1590283"/>
                  <a:pt x="580028" y="1581432"/>
                  <a:pt x="569111" y="1581432"/>
                </a:cubicBezTo>
                <a:cubicBezTo>
                  <a:pt x="558193" y="1581432"/>
                  <a:pt x="549343" y="1590283"/>
                  <a:pt x="549343" y="1601200"/>
                </a:cubicBezTo>
                <a:cubicBezTo>
                  <a:pt x="549343" y="1612118"/>
                  <a:pt x="558193" y="1620969"/>
                  <a:pt x="569111" y="1620969"/>
                </a:cubicBezTo>
                <a:close/>
                <a:moveTo>
                  <a:pt x="376082" y="1620969"/>
                </a:moveTo>
                <a:cubicBezTo>
                  <a:pt x="387000" y="1620969"/>
                  <a:pt x="395851" y="1612118"/>
                  <a:pt x="395851" y="1601200"/>
                </a:cubicBezTo>
                <a:cubicBezTo>
                  <a:pt x="395851" y="1590283"/>
                  <a:pt x="387000" y="1581432"/>
                  <a:pt x="376082" y="1581432"/>
                </a:cubicBezTo>
                <a:cubicBezTo>
                  <a:pt x="365165" y="1581432"/>
                  <a:pt x="356314" y="1590283"/>
                  <a:pt x="356314" y="1601200"/>
                </a:cubicBezTo>
                <a:cubicBezTo>
                  <a:pt x="356314" y="1612118"/>
                  <a:pt x="365165" y="1620969"/>
                  <a:pt x="376082" y="1620969"/>
                </a:cubicBezTo>
                <a:close/>
                <a:moveTo>
                  <a:pt x="183055" y="1620969"/>
                </a:moveTo>
                <a:cubicBezTo>
                  <a:pt x="193973" y="1620969"/>
                  <a:pt x="202823" y="1612118"/>
                  <a:pt x="202823" y="1601200"/>
                </a:cubicBezTo>
                <a:cubicBezTo>
                  <a:pt x="202823" y="1590283"/>
                  <a:pt x="193973" y="1581432"/>
                  <a:pt x="183055" y="1581432"/>
                </a:cubicBezTo>
                <a:cubicBezTo>
                  <a:pt x="172137" y="1581432"/>
                  <a:pt x="163287" y="1590283"/>
                  <a:pt x="163287" y="1601200"/>
                </a:cubicBezTo>
                <a:cubicBezTo>
                  <a:pt x="163287" y="1612118"/>
                  <a:pt x="172137" y="1620969"/>
                  <a:pt x="183055" y="1620969"/>
                </a:cubicBezTo>
                <a:close/>
                <a:moveTo>
                  <a:pt x="0" y="1814517"/>
                </a:moveTo>
                <a:lnTo>
                  <a:pt x="4006" y="1812858"/>
                </a:lnTo>
                <a:cubicBezTo>
                  <a:pt x="7583" y="1809280"/>
                  <a:pt x="9796" y="1804338"/>
                  <a:pt x="9796" y="1798879"/>
                </a:cubicBezTo>
                <a:cubicBezTo>
                  <a:pt x="9796" y="1793421"/>
                  <a:pt x="7583" y="1788479"/>
                  <a:pt x="4006" y="1784901"/>
                </a:cubicBezTo>
                <a:lnTo>
                  <a:pt x="0" y="1783242"/>
                </a:lnTo>
                <a:close/>
                <a:moveTo>
                  <a:pt x="8349367" y="1818648"/>
                </a:moveTo>
                <a:cubicBezTo>
                  <a:pt x="8354825" y="1818648"/>
                  <a:pt x="8359767" y="1816435"/>
                  <a:pt x="8363345" y="1812858"/>
                </a:cubicBezTo>
                <a:lnTo>
                  <a:pt x="8366380" y="1805530"/>
                </a:lnTo>
                <a:lnTo>
                  <a:pt x="8366380" y="1792228"/>
                </a:lnTo>
                <a:lnTo>
                  <a:pt x="8363345" y="1784901"/>
                </a:lnTo>
                <a:cubicBezTo>
                  <a:pt x="8359767" y="1781324"/>
                  <a:pt x="8354825" y="1779111"/>
                  <a:pt x="8349367" y="1779111"/>
                </a:cubicBezTo>
                <a:cubicBezTo>
                  <a:pt x="8338449" y="1779111"/>
                  <a:pt x="8329598" y="1787962"/>
                  <a:pt x="8329598" y="1798879"/>
                </a:cubicBezTo>
                <a:cubicBezTo>
                  <a:pt x="8329598" y="1809797"/>
                  <a:pt x="8338449" y="1818648"/>
                  <a:pt x="8349367" y="1818648"/>
                </a:cubicBezTo>
                <a:close/>
                <a:moveTo>
                  <a:pt x="8156338" y="1818648"/>
                </a:moveTo>
                <a:cubicBezTo>
                  <a:pt x="8167256" y="1818648"/>
                  <a:pt x="8176107" y="1809797"/>
                  <a:pt x="8176107" y="1798879"/>
                </a:cubicBezTo>
                <a:cubicBezTo>
                  <a:pt x="8176107" y="1787962"/>
                  <a:pt x="8167256" y="1779111"/>
                  <a:pt x="8156338" y="1779111"/>
                </a:cubicBezTo>
                <a:cubicBezTo>
                  <a:pt x="8145421" y="1779111"/>
                  <a:pt x="8136570" y="1787962"/>
                  <a:pt x="8136570" y="1798879"/>
                </a:cubicBezTo>
                <a:cubicBezTo>
                  <a:pt x="8136570" y="1809797"/>
                  <a:pt x="8145421" y="1818648"/>
                  <a:pt x="8156338" y="1818648"/>
                </a:cubicBezTo>
                <a:close/>
                <a:moveTo>
                  <a:pt x="7963311" y="1818648"/>
                </a:moveTo>
                <a:cubicBezTo>
                  <a:pt x="7974228" y="1818648"/>
                  <a:pt x="7983079" y="1809797"/>
                  <a:pt x="7983079" y="1798879"/>
                </a:cubicBezTo>
                <a:cubicBezTo>
                  <a:pt x="7983079" y="1787962"/>
                  <a:pt x="7974228" y="1779111"/>
                  <a:pt x="7963311" y="1779111"/>
                </a:cubicBezTo>
                <a:cubicBezTo>
                  <a:pt x="7952393" y="1779111"/>
                  <a:pt x="7943543" y="1787962"/>
                  <a:pt x="7943543" y="1798879"/>
                </a:cubicBezTo>
                <a:cubicBezTo>
                  <a:pt x="7943543" y="1809797"/>
                  <a:pt x="7952393" y="1818648"/>
                  <a:pt x="7963311" y="1818648"/>
                </a:cubicBezTo>
                <a:close/>
                <a:moveTo>
                  <a:pt x="7770283" y="1818648"/>
                </a:moveTo>
                <a:cubicBezTo>
                  <a:pt x="7781201" y="1818648"/>
                  <a:pt x="7790052" y="1809797"/>
                  <a:pt x="7790052" y="1798879"/>
                </a:cubicBezTo>
                <a:cubicBezTo>
                  <a:pt x="7790052" y="1787962"/>
                  <a:pt x="7781201" y="1779111"/>
                  <a:pt x="7770283" y="1779111"/>
                </a:cubicBezTo>
                <a:cubicBezTo>
                  <a:pt x="7759366" y="1779111"/>
                  <a:pt x="7750515" y="1787962"/>
                  <a:pt x="7750515" y="1798879"/>
                </a:cubicBezTo>
                <a:cubicBezTo>
                  <a:pt x="7750515" y="1809797"/>
                  <a:pt x="7759366" y="1818648"/>
                  <a:pt x="7770283" y="1818648"/>
                </a:cubicBezTo>
                <a:close/>
                <a:moveTo>
                  <a:pt x="7577256" y="1818648"/>
                </a:moveTo>
                <a:cubicBezTo>
                  <a:pt x="7588174" y="1818648"/>
                  <a:pt x="7597024" y="1809797"/>
                  <a:pt x="7597024" y="1798879"/>
                </a:cubicBezTo>
                <a:cubicBezTo>
                  <a:pt x="7597024" y="1787962"/>
                  <a:pt x="7588174" y="1779111"/>
                  <a:pt x="7577256" y="1779111"/>
                </a:cubicBezTo>
                <a:cubicBezTo>
                  <a:pt x="7566338" y="1779111"/>
                  <a:pt x="7557488" y="1787962"/>
                  <a:pt x="7557488" y="1798879"/>
                </a:cubicBezTo>
                <a:cubicBezTo>
                  <a:pt x="7557488" y="1809797"/>
                  <a:pt x="7566338" y="1818648"/>
                  <a:pt x="7577256" y="1818648"/>
                </a:cubicBezTo>
                <a:close/>
                <a:moveTo>
                  <a:pt x="7384228" y="1818648"/>
                </a:moveTo>
                <a:cubicBezTo>
                  <a:pt x="7395145" y="1818648"/>
                  <a:pt x="7403996" y="1809797"/>
                  <a:pt x="7403996" y="1798879"/>
                </a:cubicBezTo>
                <a:cubicBezTo>
                  <a:pt x="7403996" y="1787962"/>
                  <a:pt x="7395145" y="1779111"/>
                  <a:pt x="7384228" y="1779111"/>
                </a:cubicBezTo>
                <a:cubicBezTo>
                  <a:pt x="7373310" y="1779111"/>
                  <a:pt x="7364459" y="1787962"/>
                  <a:pt x="7364459" y="1798879"/>
                </a:cubicBezTo>
                <a:cubicBezTo>
                  <a:pt x="7364459" y="1809797"/>
                  <a:pt x="7373310" y="1818648"/>
                  <a:pt x="7384228" y="1818648"/>
                </a:cubicBezTo>
                <a:close/>
                <a:moveTo>
                  <a:pt x="7191200" y="1818648"/>
                </a:moveTo>
                <a:cubicBezTo>
                  <a:pt x="7202118" y="1818648"/>
                  <a:pt x="7210968" y="1809797"/>
                  <a:pt x="7210968" y="1798879"/>
                </a:cubicBezTo>
                <a:cubicBezTo>
                  <a:pt x="7210968" y="1787962"/>
                  <a:pt x="7202118" y="1779111"/>
                  <a:pt x="7191200" y="1779111"/>
                </a:cubicBezTo>
                <a:cubicBezTo>
                  <a:pt x="7180283" y="1779111"/>
                  <a:pt x="7171432" y="1787962"/>
                  <a:pt x="7171432" y="1798879"/>
                </a:cubicBezTo>
                <a:cubicBezTo>
                  <a:pt x="7171432" y="1809797"/>
                  <a:pt x="7180283" y="1818648"/>
                  <a:pt x="7191200" y="1818648"/>
                </a:cubicBezTo>
                <a:close/>
                <a:moveTo>
                  <a:pt x="6998173" y="1818648"/>
                </a:moveTo>
                <a:cubicBezTo>
                  <a:pt x="7009090" y="1818648"/>
                  <a:pt x="7017941" y="1809797"/>
                  <a:pt x="7017941" y="1798879"/>
                </a:cubicBezTo>
                <a:cubicBezTo>
                  <a:pt x="7017941" y="1787962"/>
                  <a:pt x="7009090" y="1779111"/>
                  <a:pt x="6998173" y="1779111"/>
                </a:cubicBezTo>
                <a:cubicBezTo>
                  <a:pt x="6987255" y="1779111"/>
                  <a:pt x="6978404" y="1787962"/>
                  <a:pt x="6978404" y="1798879"/>
                </a:cubicBezTo>
                <a:cubicBezTo>
                  <a:pt x="6978404" y="1809797"/>
                  <a:pt x="6987255" y="1818648"/>
                  <a:pt x="6998173" y="1818648"/>
                </a:cubicBezTo>
                <a:close/>
                <a:moveTo>
                  <a:pt x="6805144" y="1818648"/>
                </a:moveTo>
                <a:cubicBezTo>
                  <a:pt x="6816062" y="1818648"/>
                  <a:pt x="6824913" y="1809797"/>
                  <a:pt x="6824913" y="1798879"/>
                </a:cubicBezTo>
                <a:cubicBezTo>
                  <a:pt x="6824913" y="1787962"/>
                  <a:pt x="6816062" y="1779111"/>
                  <a:pt x="6805144" y="1779111"/>
                </a:cubicBezTo>
                <a:cubicBezTo>
                  <a:pt x="6794227" y="1779111"/>
                  <a:pt x="6785376" y="1787962"/>
                  <a:pt x="6785376" y="1798879"/>
                </a:cubicBezTo>
                <a:cubicBezTo>
                  <a:pt x="6785376" y="1809797"/>
                  <a:pt x="6794227" y="1818648"/>
                  <a:pt x="6805144" y="1818648"/>
                </a:cubicBezTo>
                <a:close/>
                <a:moveTo>
                  <a:pt x="6612117" y="1818648"/>
                </a:moveTo>
                <a:cubicBezTo>
                  <a:pt x="6623034" y="1818648"/>
                  <a:pt x="6631885" y="1809797"/>
                  <a:pt x="6631885" y="1798879"/>
                </a:cubicBezTo>
                <a:cubicBezTo>
                  <a:pt x="6631885" y="1787962"/>
                  <a:pt x="6623034" y="1779111"/>
                  <a:pt x="6612117" y="1779111"/>
                </a:cubicBezTo>
                <a:cubicBezTo>
                  <a:pt x="6601199" y="1779111"/>
                  <a:pt x="6592348" y="1787962"/>
                  <a:pt x="6592348" y="1798879"/>
                </a:cubicBezTo>
                <a:cubicBezTo>
                  <a:pt x="6592348" y="1809797"/>
                  <a:pt x="6601199" y="1818648"/>
                  <a:pt x="6612117" y="1818648"/>
                </a:cubicBezTo>
                <a:close/>
                <a:moveTo>
                  <a:pt x="6403778" y="1818648"/>
                </a:moveTo>
                <a:cubicBezTo>
                  <a:pt x="6414695" y="1818648"/>
                  <a:pt x="6423546" y="1809797"/>
                  <a:pt x="6423546" y="1798879"/>
                </a:cubicBezTo>
                <a:cubicBezTo>
                  <a:pt x="6423546" y="1787962"/>
                  <a:pt x="6414695" y="1779111"/>
                  <a:pt x="6403778" y="1779111"/>
                </a:cubicBezTo>
                <a:cubicBezTo>
                  <a:pt x="6392860" y="1779111"/>
                  <a:pt x="6384009" y="1787962"/>
                  <a:pt x="6384009" y="1798879"/>
                </a:cubicBezTo>
                <a:cubicBezTo>
                  <a:pt x="6384009" y="1809797"/>
                  <a:pt x="6392860" y="1818648"/>
                  <a:pt x="6403778" y="1818648"/>
                </a:cubicBezTo>
                <a:close/>
                <a:moveTo>
                  <a:pt x="6210750" y="1818648"/>
                </a:moveTo>
                <a:cubicBezTo>
                  <a:pt x="6221668" y="1818648"/>
                  <a:pt x="6230519" y="1809797"/>
                  <a:pt x="6230519" y="1798879"/>
                </a:cubicBezTo>
                <a:cubicBezTo>
                  <a:pt x="6230519" y="1787962"/>
                  <a:pt x="6221668" y="1779111"/>
                  <a:pt x="6210750" y="1779111"/>
                </a:cubicBezTo>
                <a:cubicBezTo>
                  <a:pt x="6199833" y="1779111"/>
                  <a:pt x="6190982" y="1787962"/>
                  <a:pt x="6190982" y="1798879"/>
                </a:cubicBezTo>
                <a:cubicBezTo>
                  <a:pt x="6190982" y="1809797"/>
                  <a:pt x="6199833" y="1818648"/>
                  <a:pt x="6210750" y="1818648"/>
                </a:cubicBezTo>
                <a:close/>
                <a:moveTo>
                  <a:pt x="6017723" y="1818648"/>
                </a:moveTo>
                <a:cubicBezTo>
                  <a:pt x="6028640" y="1818648"/>
                  <a:pt x="6037491" y="1809797"/>
                  <a:pt x="6037491" y="1798879"/>
                </a:cubicBezTo>
                <a:cubicBezTo>
                  <a:pt x="6037491" y="1787962"/>
                  <a:pt x="6028640" y="1779111"/>
                  <a:pt x="6017723" y="1779111"/>
                </a:cubicBezTo>
                <a:cubicBezTo>
                  <a:pt x="6006805" y="1779111"/>
                  <a:pt x="5997954" y="1787962"/>
                  <a:pt x="5997954" y="1798879"/>
                </a:cubicBezTo>
                <a:cubicBezTo>
                  <a:pt x="5997954" y="1809797"/>
                  <a:pt x="6006805" y="1818648"/>
                  <a:pt x="6017723" y="1818648"/>
                </a:cubicBezTo>
                <a:close/>
                <a:moveTo>
                  <a:pt x="5824694" y="1818648"/>
                </a:moveTo>
                <a:cubicBezTo>
                  <a:pt x="5835612" y="1818648"/>
                  <a:pt x="5844463" y="1809797"/>
                  <a:pt x="5844463" y="1798879"/>
                </a:cubicBezTo>
                <a:cubicBezTo>
                  <a:pt x="5844463" y="1787962"/>
                  <a:pt x="5835612" y="1779111"/>
                  <a:pt x="5824694" y="1779111"/>
                </a:cubicBezTo>
                <a:cubicBezTo>
                  <a:pt x="5813777" y="1779111"/>
                  <a:pt x="5804926" y="1787962"/>
                  <a:pt x="5804926" y="1798879"/>
                </a:cubicBezTo>
                <a:cubicBezTo>
                  <a:pt x="5804926" y="1809797"/>
                  <a:pt x="5813777" y="1818648"/>
                  <a:pt x="5824694" y="1818648"/>
                </a:cubicBezTo>
                <a:close/>
                <a:moveTo>
                  <a:pt x="5631667" y="1818648"/>
                </a:moveTo>
                <a:cubicBezTo>
                  <a:pt x="5642584" y="1818648"/>
                  <a:pt x="5651435" y="1809797"/>
                  <a:pt x="5651435" y="1798879"/>
                </a:cubicBezTo>
                <a:cubicBezTo>
                  <a:pt x="5651435" y="1787962"/>
                  <a:pt x="5642584" y="1779111"/>
                  <a:pt x="5631667" y="1779111"/>
                </a:cubicBezTo>
                <a:cubicBezTo>
                  <a:pt x="5620749" y="1779111"/>
                  <a:pt x="5611899" y="1787962"/>
                  <a:pt x="5611899" y="1798879"/>
                </a:cubicBezTo>
                <a:cubicBezTo>
                  <a:pt x="5611899" y="1809797"/>
                  <a:pt x="5620749" y="1818648"/>
                  <a:pt x="5631667" y="1818648"/>
                </a:cubicBezTo>
                <a:close/>
                <a:moveTo>
                  <a:pt x="5438639" y="1818648"/>
                </a:moveTo>
                <a:cubicBezTo>
                  <a:pt x="5449557" y="1818648"/>
                  <a:pt x="5458408" y="1809797"/>
                  <a:pt x="5458408" y="1798879"/>
                </a:cubicBezTo>
                <a:cubicBezTo>
                  <a:pt x="5458408" y="1787962"/>
                  <a:pt x="5449557" y="1779111"/>
                  <a:pt x="5438639" y="1779111"/>
                </a:cubicBezTo>
                <a:cubicBezTo>
                  <a:pt x="5427722" y="1779111"/>
                  <a:pt x="5418871" y="1787962"/>
                  <a:pt x="5418871" y="1798879"/>
                </a:cubicBezTo>
                <a:cubicBezTo>
                  <a:pt x="5418871" y="1809797"/>
                  <a:pt x="5427722" y="1818648"/>
                  <a:pt x="5438639" y="1818648"/>
                </a:cubicBezTo>
                <a:close/>
                <a:moveTo>
                  <a:pt x="5245612" y="1818648"/>
                </a:moveTo>
                <a:cubicBezTo>
                  <a:pt x="5256529" y="1818648"/>
                  <a:pt x="5265380" y="1809797"/>
                  <a:pt x="5265380" y="1798879"/>
                </a:cubicBezTo>
                <a:cubicBezTo>
                  <a:pt x="5265380" y="1787962"/>
                  <a:pt x="5256529" y="1779111"/>
                  <a:pt x="5245612" y="1779111"/>
                </a:cubicBezTo>
                <a:cubicBezTo>
                  <a:pt x="5234694" y="1779111"/>
                  <a:pt x="5225843" y="1787962"/>
                  <a:pt x="5225843" y="1798879"/>
                </a:cubicBezTo>
                <a:cubicBezTo>
                  <a:pt x="5225843" y="1809797"/>
                  <a:pt x="5234694" y="1818648"/>
                  <a:pt x="5245612" y="1818648"/>
                </a:cubicBezTo>
                <a:close/>
                <a:moveTo>
                  <a:pt x="5052584" y="1818648"/>
                </a:moveTo>
                <a:cubicBezTo>
                  <a:pt x="5063502" y="1818648"/>
                  <a:pt x="5072353" y="1809797"/>
                  <a:pt x="5072353" y="1798879"/>
                </a:cubicBezTo>
                <a:cubicBezTo>
                  <a:pt x="5072353" y="1787962"/>
                  <a:pt x="5063502" y="1779111"/>
                  <a:pt x="5052584" y="1779111"/>
                </a:cubicBezTo>
                <a:cubicBezTo>
                  <a:pt x="5041666" y="1779111"/>
                  <a:pt x="5032815" y="1787962"/>
                  <a:pt x="5032815" y="1798879"/>
                </a:cubicBezTo>
                <a:cubicBezTo>
                  <a:pt x="5032815" y="1809797"/>
                  <a:pt x="5041666" y="1818648"/>
                  <a:pt x="5052584" y="1818648"/>
                </a:cubicBezTo>
                <a:close/>
                <a:moveTo>
                  <a:pt x="4859557" y="1818648"/>
                </a:moveTo>
                <a:cubicBezTo>
                  <a:pt x="4870473" y="1818648"/>
                  <a:pt x="4879324" y="1809797"/>
                  <a:pt x="4879324" y="1798879"/>
                </a:cubicBezTo>
                <a:cubicBezTo>
                  <a:pt x="4879324" y="1787962"/>
                  <a:pt x="4870473" y="1779111"/>
                  <a:pt x="4859557" y="1779111"/>
                </a:cubicBezTo>
                <a:cubicBezTo>
                  <a:pt x="4848639" y="1779111"/>
                  <a:pt x="4839789" y="1787962"/>
                  <a:pt x="4839789" y="1798879"/>
                </a:cubicBezTo>
                <a:cubicBezTo>
                  <a:pt x="4839789" y="1809797"/>
                  <a:pt x="4848639" y="1818648"/>
                  <a:pt x="4859557" y="1818648"/>
                </a:cubicBezTo>
                <a:close/>
                <a:moveTo>
                  <a:pt x="4666528" y="1818648"/>
                </a:moveTo>
                <a:cubicBezTo>
                  <a:pt x="4677446" y="1818648"/>
                  <a:pt x="4686297" y="1809797"/>
                  <a:pt x="4686297" y="1798879"/>
                </a:cubicBezTo>
                <a:cubicBezTo>
                  <a:pt x="4686297" y="1787962"/>
                  <a:pt x="4677446" y="1779111"/>
                  <a:pt x="4666528" y="1779111"/>
                </a:cubicBezTo>
                <a:cubicBezTo>
                  <a:pt x="4655612" y="1779111"/>
                  <a:pt x="4646761" y="1787962"/>
                  <a:pt x="4646761" y="1798879"/>
                </a:cubicBezTo>
                <a:cubicBezTo>
                  <a:pt x="4646761" y="1809797"/>
                  <a:pt x="4655612" y="1818648"/>
                  <a:pt x="4666528" y="1818648"/>
                </a:cubicBezTo>
                <a:close/>
                <a:moveTo>
                  <a:pt x="4473501" y="1818648"/>
                </a:moveTo>
                <a:cubicBezTo>
                  <a:pt x="4484419" y="1818648"/>
                  <a:pt x="4493269" y="1809797"/>
                  <a:pt x="4493269" y="1798879"/>
                </a:cubicBezTo>
                <a:cubicBezTo>
                  <a:pt x="4493269" y="1787962"/>
                  <a:pt x="4484419" y="1779111"/>
                  <a:pt x="4473501" y="1779111"/>
                </a:cubicBezTo>
                <a:cubicBezTo>
                  <a:pt x="4462582" y="1779111"/>
                  <a:pt x="4453732" y="1787962"/>
                  <a:pt x="4453732" y="1798879"/>
                </a:cubicBezTo>
                <a:cubicBezTo>
                  <a:pt x="4453732" y="1809797"/>
                  <a:pt x="4462582" y="1818648"/>
                  <a:pt x="4473501" y="1818648"/>
                </a:cubicBezTo>
                <a:close/>
                <a:moveTo>
                  <a:pt x="4280474" y="1818648"/>
                </a:moveTo>
                <a:cubicBezTo>
                  <a:pt x="4291390" y="1818648"/>
                  <a:pt x="4300242" y="1809797"/>
                  <a:pt x="4300242" y="1798879"/>
                </a:cubicBezTo>
                <a:cubicBezTo>
                  <a:pt x="4300242" y="1787962"/>
                  <a:pt x="4291390" y="1779111"/>
                  <a:pt x="4280474" y="1779111"/>
                </a:cubicBezTo>
                <a:cubicBezTo>
                  <a:pt x="4269556" y="1779111"/>
                  <a:pt x="4260705" y="1787962"/>
                  <a:pt x="4260705" y="1798879"/>
                </a:cubicBezTo>
                <a:cubicBezTo>
                  <a:pt x="4260705" y="1809797"/>
                  <a:pt x="4269556" y="1818648"/>
                  <a:pt x="4280474" y="1818648"/>
                </a:cubicBezTo>
                <a:close/>
                <a:moveTo>
                  <a:pt x="4058922" y="1818648"/>
                </a:moveTo>
                <a:cubicBezTo>
                  <a:pt x="4069840" y="1818648"/>
                  <a:pt x="4078690" y="1809797"/>
                  <a:pt x="4078690" y="1798879"/>
                </a:cubicBezTo>
                <a:cubicBezTo>
                  <a:pt x="4078690" y="1787962"/>
                  <a:pt x="4069840" y="1779111"/>
                  <a:pt x="4058922" y="1779111"/>
                </a:cubicBezTo>
                <a:cubicBezTo>
                  <a:pt x="4048003" y="1779111"/>
                  <a:pt x="4039153" y="1787962"/>
                  <a:pt x="4039153" y="1798879"/>
                </a:cubicBezTo>
                <a:cubicBezTo>
                  <a:pt x="4039153" y="1809797"/>
                  <a:pt x="4048003" y="1818648"/>
                  <a:pt x="4058922" y="1818648"/>
                </a:cubicBezTo>
                <a:close/>
                <a:moveTo>
                  <a:pt x="3865894" y="1818648"/>
                </a:moveTo>
                <a:cubicBezTo>
                  <a:pt x="3876811" y="1818648"/>
                  <a:pt x="3885662" y="1809797"/>
                  <a:pt x="3885662" y="1798879"/>
                </a:cubicBezTo>
                <a:cubicBezTo>
                  <a:pt x="3885662" y="1787962"/>
                  <a:pt x="3876811" y="1779111"/>
                  <a:pt x="3865894" y="1779111"/>
                </a:cubicBezTo>
                <a:cubicBezTo>
                  <a:pt x="3854977" y="1779111"/>
                  <a:pt x="3846126" y="1787962"/>
                  <a:pt x="3846126" y="1798879"/>
                </a:cubicBezTo>
                <a:cubicBezTo>
                  <a:pt x="3846126" y="1809797"/>
                  <a:pt x="3854977" y="1818648"/>
                  <a:pt x="3865894" y="1818648"/>
                </a:cubicBezTo>
                <a:close/>
                <a:moveTo>
                  <a:pt x="3672866" y="1818648"/>
                </a:moveTo>
                <a:cubicBezTo>
                  <a:pt x="3683783" y="1818648"/>
                  <a:pt x="3692634" y="1809797"/>
                  <a:pt x="3692634" y="1798879"/>
                </a:cubicBezTo>
                <a:cubicBezTo>
                  <a:pt x="3692634" y="1787962"/>
                  <a:pt x="3683783" y="1779111"/>
                  <a:pt x="3672866" y="1779111"/>
                </a:cubicBezTo>
                <a:cubicBezTo>
                  <a:pt x="3661948" y="1779111"/>
                  <a:pt x="3653098" y="1787962"/>
                  <a:pt x="3653098" y="1798879"/>
                </a:cubicBezTo>
                <a:cubicBezTo>
                  <a:pt x="3653098" y="1809797"/>
                  <a:pt x="3661948" y="1818648"/>
                  <a:pt x="3672866" y="1818648"/>
                </a:cubicBezTo>
                <a:close/>
                <a:moveTo>
                  <a:pt x="3479838" y="1818648"/>
                </a:moveTo>
                <a:cubicBezTo>
                  <a:pt x="3490755" y="1818648"/>
                  <a:pt x="3499606" y="1809797"/>
                  <a:pt x="3499606" y="1798879"/>
                </a:cubicBezTo>
                <a:cubicBezTo>
                  <a:pt x="3499606" y="1787962"/>
                  <a:pt x="3490755" y="1779111"/>
                  <a:pt x="3479838" y="1779111"/>
                </a:cubicBezTo>
                <a:cubicBezTo>
                  <a:pt x="3468920" y="1779111"/>
                  <a:pt x="3460069" y="1787962"/>
                  <a:pt x="3460069" y="1798879"/>
                </a:cubicBezTo>
                <a:cubicBezTo>
                  <a:pt x="3460069" y="1809797"/>
                  <a:pt x="3468920" y="1818648"/>
                  <a:pt x="3479838" y="1818648"/>
                </a:cubicBezTo>
                <a:close/>
                <a:moveTo>
                  <a:pt x="3286810" y="1818648"/>
                </a:moveTo>
                <a:cubicBezTo>
                  <a:pt x="3297728" y="1818648"/>
                  <a:pt x="3306579" y="1809797"/>
                  <a:pt x="3306579" y="1798879"/>
                </a:cubicBezTo>
                <a:cubicBezTo>
                  <a:pt x="3306579" y="1787962"/>
                  <a:pt x="3297728" y="1779111"/>
                  <a:pt x="3286810" y="1779111"/>
                </a:cubicBezTo>
                <a:cubicBezTo>
                  <a:pt x="3275893" y="1779111"/>
                  <a:pt x="3267042" y="1787962"/>
                  <a:pt x="3267042" y="1798879"/>
                </a:cubicBezTo>
                <a:cubicBezTo>
                  <a:pt x="3267042" y="1809797"/>
                  <a:pt x="3275893" y="1818648"/>
                  <a:pt x="3286810" y="1818648"/>
                </a:cubicBezTo>
                <a:close/>
                <a:moveTo>
                  <a:pt x="3093783" y="1818648"/>
                </a:moveTo>
                <a:cubicBezTo>
                  <a:pt x="3104700" y="1818648"/>
                  <a:pt x="3113551" y="1809797"/>
                  <a:pt x="3113551" y="1798879"/>
                </a:cubicBezTo>
                <a:cubicBezTo>
                  <a:pt x="3113551" y="1787962"/>
                  <a:pt x="3104700" y="1779111"/>
                  <a:pt x="3093783" y="1779111"/>
                </a:cubicBezTo>
                <a:cubicBezTo>
                  <a:pt x="3082865" y="1779111"/>
                  <a:pt x="3074014" y="1787962"/>
                  <a:pt x="3074014" y="1798879"/>
                </a:cubicBezTo>
                <a:cubicBezTo>
                  <a:pt x="3074014" y="1809797"/>
                  <a:pt x="3082865" y="1818648"/>
                  <a:pt x="3093783" y="1818648"/>
                </a:cubicBezTo>
                <a:close/>
                <a:moveTo>
                  <a:pt x="2900755" y="1818648"/>
                </a:moveTo>
                <a:cubicBezTo>
                  <a:pt x="2911673" y="1818648"/>
                  <a:pt x="2920524" y="1809797"/>
                  <a:pt x="2920524" y="1798879"/>
                </a:cubicBezTo>
                <a:cubicBezTo>
                  <a:pt x="2920524" y="1787962"/>
                  <a:pt x="2911673" y="1779111"/>
                  <a:pt x="2900755" y="1779111"/>
                </a:cubicBezTo>
                <a:cubicBezTo>
                  <a:pt x="2889838" y="1779111"/>
                  <a:pt x="2880987" y="1787962"/>
                  <a:pt x="2880987" y="1798879"/>
                </a:cubicBezTo>
                <a:cubicBezTo>
                  <a:pt x="2880987" y="1809797"/>
                  <a:pt x="2889838" y="1818648"/>
                  <a:pt x="2900755" y="1818648"/>
                </a:cubicBezTo>
                <a:close/>
                <a:moveTo>
                  <a:pt x="2707727" y="1818648"/>
                </a:moveTo>
                <a:cubicBezTo>
                  <a:pt x="2718644" y="1818648"/>
                  <a:pt x="2727495" y="1809797"/>
                  <a:pt x="2727495" y="1798879"/>
                </a:cubicBezTo>
                <a:cubicBezTo>
                  <a:pt x="2727495" y="1787962"/>
                  <a:pt x="2718644" y="1779111"/>
                  <a:pt x="2707727" y="1779111"/>
                </a:cubicBezTo>
                <a:cubicBezTo>
                  <a:pt x="2696809" y="1779111"/>
                  <a:pt x="2687958" y="1787962"/>
                  <a:pt x="2687958" y="1798879"/>
                </a:cubicBezTo>
                <a:cubicBezTo>
                  <a:pt x="2687958" y="1809797"/>
                  <a:pt x="2696809" y="1818648"/>
                  <a:pt x="2707727" y="1818648"/>
                </a:cubicBezTo>
                <a:close/>
                <a:moveTo>
                  <a:pt x="2514699" y="1818648"/>
                </a:moveTo>
                <a:cubicBezTo>
                  <a:pt x="2525617" y="1818648"/>
                  <a:pt x="2534468" y="1809797"/>
                  <a:pt x="2534468" y="1798879"/>
                </a:cubicBezTo>
                <a:cubicBezTo>
                  <a:pt x="2534468" y="1787962"/>
                  <a:pt x="2525617" y="1779111"/>
                  <a:pt x="2514699" y="1779111"/>
                </a:cubicBezTo>
                <a:cubicBezTo>
                  <a:pt x="2503782" y="1779111"/>
                  <a:pt x="2494931" y="1787962"/>
                  <a:pt x="2494931" y="1798879"/>
                </a:cubicBezTo>
                <a:cubicBezTo>
                  <a:pt x="2494931" y="1809797"/>
                  <a:pt x="2503782" y="1818648"/>
                  <a:pt x="2514699" y="1818648"/>
                </a:cubicBezTo>
                <a:close/>
                <a:moveTo>
                  <a:pt x="2321672" y="1818648"/>
                </a:moveTo>
                <a:cubicBezTo>
                  <a:pt x="2332589" y="1818648"/>
                  <a:pt x="2341440" y="1809797"/>
                  <a:pt x="2341440" y="1798879"/>
                </a:cubicBezTo>
                <a:cubicBezTo>
                  <a:pt x="2341440" y="1787962"/>
                  <a:pt x="2332589" y="1779111"/>
                  <a:pt x="2321672" y="1779111"/>
                </a:cubicBezTo>
                <a:cubicBezTo>
                  <a:pt x="2310754" y="1779111"/>
                  <a:pt x="2301903" y="1787962"/>
                  <a:pt x="2301903" y="1798879"/>
                </a:cubicBezTo>
                <a:cubicBezTo>
                  <a:pt x="2301903" y="1809797"/>
                  <a:pt x="2310754" y="1818648"/>
                  <a:pt x="2321672" y="1818648"/>
                </a:cubicBezTo>
                <a:close/>
                <a:moveTo>
                  <a:pt x="2128643" y="1818648"/>
                </a:moveTo>
                <a:cubicBezTo>
                  <a:pt x="2139561" y="1818648"/>
                  <a:pt x="2148412" y="1809797"/>
                  <a:pt x="2148412" y="1798879"/>
                </a:cubicBezTo>
                <a:cubicBezTo>
                  <a:pt x="2148412" y="1787962"/>
                  <a:pt x="2139561" y="1779111"/>
                  <a:pt x="2128643" y="1779111"/>
                </a:cubicBezTo>
                <a:cubicBezTo>
                  <a:pt x="2117726" y="1779111"/>
                  <a:pt x="2108875" y="1787962"/>
                  <a:pt x="2108875" y="1798879"/>
                </a:cubicBezTo>
                <a:cubicBezTo>
                  <a:pt x="2108875" y="1809797"/>
                  <a:pt x="2117726" y="1818648"/>
                  <a:pt x="2128643" y="1818648"/>
                </a:cubicBezTo>
                <a:close/>
                <a:moveTo>
                  <a:pt x="1935616" y="1818648"/>
                </a:moveTo>
                <a:cubicBezTo>
                  <a:pt x="1946533" y="1818648"/>
                  <a:pt x="1955384" y="1809797"/>
                  <a:pt x="1955384" y="1798879"/>
                </a:cubicBezTo>
                <a:cubicBezTo>
                  <a:pt x="1955384" y="1787962"/>
                  <a:pt x="1946533" y="1779111"/>
                  <a:pt x="1935616" y="1779111"/>
                </a:cubicBezTo>
                <a:cubicBezTo>
                  <a:pt x="1924698" y="1779111"/>
                  <a:pt x="1915848" y="1787962"/>
                  <a:pt x="1915848" y="1798879"/>
                </a:cubicBezTo>
                <a:cubicBezTo>
                  <a:pt x="1915848" y="1809797"/>
                  <a:pt x="1924698" y="1818648"/>
                  <a:pt x="1935616" y="1818648"/>
                </a:cubicBezTo>
                <a:close/>
                <a:moveTo>
                  <a:pt x="1727277" y="1818648"/>
                </a:moveTo>
                <a:cubicBezTo>
                  <a:pt x="1738195" y="1818648"/>
                  <a:pt x="1747045" y="1809797"/>
                  <a:pt x="1747045" y="1798879"/>
                </a:cubicBezTo>
                <a:cubicBezTo>
                  <a:pt x="1747045" y="1787962"/>
                  <a:pt x="1738195" y="1779111"/>
                  <a:pt x="1727277" y="1779111"/>
                </a:cubicBezTo>
                <a:cubicBezTo>
                  <a:pt x="1716359" y="1779111"/>
                  <a:pt x="1707508" y="1787962"/>
                  <a:pt x="1707508" y="1798879"/>
                </a:cubicBezTo>
                <a:cubicBezTo>
                  <a:pt x="1707508" y="1809797"/>
                  <a:pt x="1716359" y="1818648"/>
                  <a:pt x="1727277" y="1818648"/>
                </a:cubicBezTo>
                <a:close/>
                <a:moveTo>
                  <a:pt x="1534249" y="1818648"/>
                </a:moveTo>
                <a:cubicBezTo>
                  <a:pt x="1545167" y="1818648"/>
                  <a:pt x="1554018" y="1809797"/>
                  <a:pt x="1554018" y="1798879"/>
                </a:cubicBezTo>
                <a:cubicBezTo>
                  <a:pt x="1554018" y="1787962"/>
                  <a:pt x="1545167" y="1779111"/>
                  <a:pt x="1534249" y="1779111"/>
                </a:cubicBezTo>
                <a:cubicBezTo>
                  <a:pt x="1523332" y="1779111"/>
                  <a:pt x="1514481" y="1787962"/>
                  <a:pt x="1514481" y="1798879"/>
                </a:cubicBezTo>
                <a:cubicBezTo>
                  <a:pt x="1514481" y="1809797"/>
                  <a:pt x="1523332" y="1818648"/>
                  <a:pt x="1534249" y="1818648"/>
                </a:cubicBezTo>
                <a:close/>
                <a:moveTo>
                  <a:pt x="1341222" y="1818648"/>
                </a:moveTo>
                <a:cubicBezTo>
                  <a:pt x="1352139" y="1818648"/>
                  <a:pt x="1360990" y="1809797"/>
                  <a:pt x="1360990" y="1798879"/>
                </a:cubicBezTo>
                <a:cubicBezTo>
                  <a:pt x="1360990" y="1787962"/>
                  <a:pt x="1352139" y="1779111"/>
                  <a:pt x="1341222" y="1779111"/>
                </a:cubicBezTo>
                <a:cubicBezTo>
                  <a:pt x="1330304" y="1779111"/>
                  <a:pt x="1321453" y="1787962"/>
                  <a:pt x="1321453" y="1798879"/>
                </a:cubicBezTo>
                <a:cubicBezTo>
                  <a:pt x="1321453" y="1809797"/>
                  <a:pt x="1330304" y="1818648"/>
                  <a:pt x="1341222" y="1818648"/>
                </a:cubicBezTo>
                <a:close/>
                <a:moveTo>
                  <a:pt x="1148193" y="1818648"/>
                </a:moveTo>
                <a:cubicBezTo>
                  <a:pt x="1159111" y="1818648"/>
                  <a:pt x="1167962" y="1809797"/>
                  <a:pt x="1167962" y="1798879"/>
                </a:cubicBezTo>
                <a:cubicBezTo>
                  <a:pt x="1167962" y="1787962"/>
                  <a:pt x="1159111" y="1779111"/>
                  <a:pt x="1148193" y="1779111"/>
                </a:cubicBezTo>
                <a:cubicBezTo>
                  <a:pt x="1137276" y="1779111"/>
                  <a:pt x="1128425" y="1787962"/>
                  <a:pt x="1128425" y="1798879"/>
                </a:cubicBezTo>
                <a:cubicBezTo>
                  <a:pt x="1128425" y="1809797"/>
                  <a:pt x="1137276" y="1818648"/>
                  <a:pt x="1148193" y="1818648"/>
                </a:cubicBezTo>
                <a:close/>
                <a:moveTo>
                  <a:pt x="955166" y="1818648"/>
                </a:moveTo>
                <a:cubicBezTo>
                  <a:pt x="966083" y="1818648"/>
                  <a:pt x="974934" y="1809797"/>
                  <a:pt x="974934" y="1798879"/>
                </a:cubicBezTo>
                <a:cubicBezTo>
                  <a:pt x="974934" y="1787962"/>
                  <a:pt x="966083" y="1779111"/>
                  <a:pt x="955166" y="1779111"/>
                </a:cubicBezTo>
                <a:cubicBezTo>
                  <a:pt x="944248" y="1779111"/>
                  <a:pt x="935398" y="1787962"/>
                  <a:pt x="935398" y="1798879"/>
                </a:cubicBezTo>
                <a:cubicBezTo>
                  <a:pt x="935398" y="1809797"/>
                  <a:pt x="944248" y="1818648"/>
                  <a:pt x="955166" y="1818648"/>
                </a:cubicBezTo>
                <a:close/>
                <a:moveTo>
                  <a:pt x="762138" y="1818648"/>
                </a:moveTo>
                <a:cubicBezTo>
                  <a:pt x="773056" y="1818648"/>
                  <a:pt x="781907" y="1809797"/>
                  <a:pt x="781907" y="1798879"/>
                </a:cubicBezTo>
                <a:cubicBezTo>
                  <a:pt x="781907" y="1787962"/>
                  <a:pt x="773056" y="1779111"/>
                  <a:pt x="762138" y="1779111"/>
                </a:cubicBezTo>
                <a:cubicBezTo>
                  <a:pt x="751221" y="1779111"/>
                  <a:pt x="742370" y="1787962"/>
                  <a:pt x="742370" y="1798879"/>
                </a:cubicBezTo>
                <a:cubicBezTo>
                  <a:pt x="742370" y="1809797"/>
                  <a:pt x="751221" y="1818648"/>
                  <a:pt x="762138" y="1818648"/>
                </a:cubicBezTo>
                <a:close/>
                <a:moveTo>
                  <a:pt x="569111" y="1818648"/>
                </a:moveTo>
                <a:cubicBezTo>
                  <a:pt x="580028" y="1818648"/>
                  <a:pt x="588879" y="1809797"/>
                  <a:pt x="588879" y="1798879"/>
                </a:cubicBezTo>
                <a:cubicBezTo>
                  <a:pt x="588879" y="1787962"/>
                  <a:pt x="580028" y="1779111"/>
                  <a:pt x="569111" y="1779111"/>
                </a:cubicBezTo>
                <a:cubicBezTo>
                  <a:pt x="558193" y="1779111"/>
                  <a:pt x="549343" y="1787962"/>
                  <a:pt x="549343" y="1798879"/>
                </a:cubicBezTo>
                <a:cubicBezTo>
                  <a:pt x="549343" y="1809797"/>
                  <a:pt x="558193" y="1818648"/>
                  <a:pt x="569111" y="1818648"/>
                </a:cubicBezTo>
                <a:close/>
                <a:moveTo>
                  <a:pt x="376082" y="1818648"/>
                </a:moveTo>
                <a:cubicBezTo>
                  <a:pt x="387000" y="1818648"/>
                  <a:pt x="395851" y="1809797"/>
                  <a:pt x="395851" y="1798879"/>
                </a:cubicBezTo>
                <a:cubicBezTo>
                  <a:pt x="395851" y="1787962"/>
                  <a:pt x="387000" y="1779111"/>
                  <a:pt x="376082" y="1779111"/>
                </a:cubicBezTo>
                <a:cubicBezTo>
                  <a:pt x="365165" y="1779111"/>
                  <a:pt x="356314" y="1787962"/>
                  <a:pt x="356314" y="1798879"/>
                </a:cubicBezTo>
                <a:cubicBezTo>
                  <a:pt x="356314" y="1809797"/>
                  <a:pt x="365165" y="1818648"/>
                  <a:pt x="376082" y="1818648"/>
                </a:cubicBezTo>
                <a:close/>
                <a:moveTo>
                  <a:pt x="183055" y="1818648"/>
                </a:moveTo>
                <a:cubicBezTo>
                  <a:pt x="193973" y="1818648"/>
                  <a:pt x="202823" y="1809797"/>
                  <a:pt x="202823" y="1798879"/>
                </a:cubicBezTo>
                <a:cubicBezTo>
                  <a:pt x="202823" y="1787962"/>
                  <a:pt x="193973" y="1779111"/>
                  <a:pt x="183055" y="1779111"/>
                </a:cubicBezTo>
                <a:cubicBezTo>
                  <a:pt x="172137" y="1779111"/>
                  <a:pt x="163287" y="1787962"/>
                  <a:pt x="163287" y="1798879"/>
                </a:cubicBezTo>
                <a:cubicBezTo>
                  <a:pt x="163287" y="1809797"/>
                  <a:pt x="172137" y="1818648"/>
                  <a:pt x="183055" y="1818648"/>
                </a:cubicBezTo>
                <a:close/>
                <a:moveTo>
                  <a:pt x="0" y="2051737"/>
                </a:moveTo>
                <a:lnTo>
                  <a:pt x="4006" y="2050078"/>
                </a:lnTo>
                <a:cubicBezTo>
                  <a:pt x="7583" y="2046500"/>
                  <a:pt x="9796" y="2041558"/>
                  <a:pt x="9796" y="2036099"/>
                </a:cubicBezTo>
                <a:cubicBezTo>
                  <a:pt x="9796" y="2030641"/>
                  <a:pt x="7583" y="2025699"/>
                  <a:pt x="4006" y="2022121"/>
                </a:cubicBezTo>
                <a:lnTo>
                  <a:pt x="0" y="2020462"/>
                </a:lnTo>
                <a:close/>
                <a:moveTo>
                  <a:pt x="8349367" y="2055868"/>
                </a:moveTo>
                <a:cubicBezTo>
                  <a:pt x="8354825" y="2055868"/>
                  <a:pt x="8359767" y="2053655"/>
                  <a:pt x="8363345" y="2050078"/>
                </a:cubicBezTo>
                <a:lnTo>
                  <a:pt x="8366380" y="2042750"/>
                </a:lnTo>
                <a:lnTo>
                  <a:pt x="8366380" y="2029448"/>
                </a:lnTo>
                <a:lnTo>
                  <a:pt x="8363345" y="2022121"/>
                </a:lnTo>
                <a:cubicBezTo>
                  <a:pt x="8359767" y="2018544"/>
                  <a:pt x="8354825" y="2016331"/>
                  <a:pt x="8349367" y="2016331"/>
                </a:cubicBezTo>
                <a:cubicBezTo>
                  <a:pt x="8338449" y="2016331"/>
                  <a:pt x="8329598" y="2025182"/>
                  <a:pt x="8329598" y="2036099"/>
                </a:cubicBezTo>
                <a:cubicBezTo>
                  <a:pt x="8329598" y="2047017"/>
                  <a:pt x="8338449" y="2055868"/>
                  <a:pt x="8349367" y="2055868"/>
                </a:cubicBezTo>
                <a:close/>
                <a:moveTo>
                  <a:pt x="8156338" y="2055868"/>
                </a:moveTo>
                <a:cubicBezTo>
                  <a:pt x="8167256" y="2055868"/>
                  <a:pt x="8176107" y="2047017"/>
                  <a:pt x="8176107" y="2036099"/>
                </a:cubicBezTo>
                <a:cubicBezTo>
                  <a:pt x="8176107" y="2025182"/>
                  <a:pt x="8167256" y="2016331"/>
                  <a:pt x="8156338" y="2016331"/>
                </a:cubicBezTo>
                <a:cubicBezTo>
                  <a:pt x="8145421" y="2016331"/>
                  <a:pt x="8136570" y="2025182"/>
                  <a:pt x="8136570" y="2036099"/>
                </a:cubicBezTo>
                <a:cubicBezTo>
                  <a:pt x="8136570" y="2047017"/>
                  <a:pt x="8145421" y="2055868"/>
                  <a:pt x="8156338" y="2055868"/>
                </a:cubicBezTo>
                <a:close/>
                <a:moveTo>
                  <a:pt x="7963311" y="2055868"/>
                </a:moveTo>
                <a:cubicBezTo>
                  <a:pt x="7974228" y="2055868"/>
                  <a:pt x="7983079" y="2047017"/>
                  <a:pt x="7983079" y="2036099"/>
                </a:cubicBezTo>
                <a:cubicBezTo>
                  <a:pt x="7983079" y="2025182"/>
                  <a:pt x="7974228" y="2016331"/>
                  <a:pt x="7963311" y="2016331"/>
                </a:cubicBezTo>
                <a:cubicBezTo>
                  <a:pt x="7952393" y="2016331"/>
                  <a:pt x="7943543" y="2025182"/>
                  <a:pt x="7943543" y="2036099"/>
                </a:cubicBezTo>
                <a:cubicBezTo>
                  <a:pt x="7943543" y="2047017"/>
                  <a:pt x="7952393" y="2055868"/>
                  <a:pt x="7963311" y="2055868"/>
                </a:cubicBezTo>
                <a:close/>
                <a:moveTo>
                  <a:pt x="7770283" y="2055868"/>
                </a:moveTo>
                <a:cubicBezTo>
                  <a:pt x="7781201" y="2055868"/>
                  <a:pt x="7790052" y="2047017"/>
                  <a:pt x="7790052" y="2036099"/>
                </a:cubicBezTo>
                <a:cubicBezTo>
                  <a:pt x="7790052" y="2025182"/>
                  <a:pt x="7781201" y="2016331"/>
                  <a:pt x="7770283" y="2016331"/>
                </a:cubicBezTo>
                <a:cubicBezTo>
                  <a:pt x="7759366" y="2016331"/>
                  <a:pt x="7750515" y="2025182"/>
                  <a:pt x="7750515" y="2036099"/>
                </a:cubicBezTo>
                <a:cubicBezTo>
                  <a:pt x="7750515" y="2047017"/>
                  <a:pt x="7759366" y="2055868"/>
                  <a:pt x="7770283" y="2055868"/>
                </a:cubicBezTo>
                <a:close/>
                <a:moveTo>
                  <a:pt x="7577256" y="2055868"/>
                </a:moveTo>
                <a:cubicBezTo>
                  <a:pt x="7588174" y="2055868"/>
                  <a:pt x="7597024" y="2047017"/>
                  <a:pt x="7597024" y="2036099"/>
                </a:cubicBezTo>
                <a:cubicBezTo>
                  <a:pt x="7597024" y="2025182"/>
                  <a:pt x="7588174" y="2016331"/>
                  <a:pt x="7577256" y="2016331"/>
                </a:cubicBezTo>
                <a:cubicBezTo>
                  <a:pt x="7566338" y="2016331"/>
                  <a:pt x="7557488" y="2025182"/>
                  <a:pt x="7557488" y="2036099"/>
                </a:cubicBezTo>
                <a:cubicBezTo>
                  <a:pt x="7557488" y="2047017"/>
                  <a:pt x="7566338" y="2055868"/>
                  <a:pt x="7577256" y="2055868"/>
                </a:cubicBezTo>
                <a:close/>
                <a:moveTo>
                  <a:pt x="7384228" y="2055868"/>
                </a:moveTo>
                <a:cubicBezTo>
                  <a:pt x="7395145" y="2055868"/>
                  <a:pt x="7403996" y="2047017"/>
                  <a:pt x="7403996" y="2036099"/>
                </a:cubicBezTo>
                <a:cubicBezTo>
                  <a:pt x="7403996" y="2025182"/>
                  <a:pt x="7395145" y="2016331"/>
                  <a:pt x="7384228" y="2016331"/>
                </a:cubicBezTo>
                <a:cubicBezTo>
                  <a:pt x="7373310" y="2016331"/>
                  <a:pt x="7364459" y="2025182"/>
                  <a:pt x="7364459" y="2036099"/>
                </a:cubicBezTo>
                <a:cubicBezTo>
                  <a:pt x="7364459" y="2047017"/>
                  <a:pt x="7373310" y="2055868"/>
                  <a:pt x="7384228" y="2055868"/>
                </a:cubicBezTo>
                <a:close/>
                <a:moveTo>
                  <a:pt x="7191200" y="2055868"/>
                </a:moveTo>
                <a:cubicBezTo>
                  <a:pt x="7202118" y="2055868"/>
                  <a:pt x="7210968" y="2047017"/>
                  <a:pt x="7210968" y="2036099"/>
                </a:cubicBezTo>
                <a:cubicBezTo>
                  <a:pt x="7210968" y="2025182"/>
                  <a:pt x="7202118" y="2016331"/>
                  <a:pt x="7191200" y="2016331"/>
                </a:cubicBezTo>
                <a:cubicBezTo>
                  <a:pt x="7180283" y="2016331"/>
                  <a:pt x="7171432" y="2025182"/>
                  <a:pt x="7171432" y="2036099"/>
                </a:cubicBezTo>
                <a:cubicBezTo>
                  <a:pt x="7171432" y="2047017"/>
                  <a:pt x="7180283" y="2055868"/>
                  <a:pt x="7191200" y="2055868"/>
                </a:cubicBezTo>
                <a:close/>
                <a:moveTo>
                  <a:pt x="6998173" y="2055868"/>
                </a:moveTo>
                <a:cubicBezTo>
                  <a:pt x="7009090" y="2055868"/>
                  <a:pt x="7017941" y="2047017"/>
                  <a:pt x="7017941" y="2036099"/>
                </a:cubicBezTo>
                <a:cubicBezTo>
                  <a:pt x="7017941" y="2025182"/>
                  <a:pt x="7009090" y="2016331"/>
                  <a:pt x="6998173" y="2016331"/>
                </a:cubicBezTo>
                <a:cubicBezTo>
                  <a:pt x="6987255" y="2016331"/>
                  <a:pt x="6978404" y="2025182"/>
                  <a:pt x="6978404" y="2036099"/>
                </a:cubicBezTo>
                <a:cubicBezTo>
                  <a:pt x="6978404" y="2047017"/>
                  <a:pt x="6987255" y="2055868"/>
                  <a:pt x="6998173" y="2055868"/>
                </a:cubicBezTo>
                <a:close/>
                <a:moveTo>
                  <a:pt x="6805144" y="2055868"/>
                </a:moveTo>
                <a:cubicBezTo>
                  <a:pt x="6816062" y="2055868"/>
                  <a:pt x="6824913" y="2047017"/>
                  <a:pt x="6824913" y="2036099"/>
                </a:cubicBezTo>
                <a:cubicBezTo>
                  <a:pt x="6824913" y="2025182"/>
                  <a:pt x="6816062" y="2016331"/>
                  <a:pt x="6805144" y="2016331"/>
                </a:cubicBezTo>
                <a:cubicBezTo>
                  <a:pt x="6794227" y="2016331"/>
                  <a:pt x="6785376" y="2025182"/>
                  <a:pt x="6785376" y="2036099"/>
                </a:cubicBezTo>
                <a:cubicBezTo>
                  <a:pt x="6785376" y="2047017"/>
                  <a:pt x="6794227" y="2055868"/>
                  <a:pt x="6805144" y="2055868"/>
                </a:cubicBezTo>
                <a:close/>
                <a:moveTo>
                  <a:pt x="6612117" y="2055868"/>
                </a:moveTo>
                <a:cubicBezTo>
                  <a:pt x="6623034" y="2055868"/>
                  <a:pt x="6631885" y="2047017"/>
                  <a:pt x="6631885" y="2036099"/>
                </a:cubicBezTo>
                <a:cubicBezTo>
                  <a:pt x="6631885" y="2025182"/>
                  <a:pt x="6623034" y="2016331"/>
                  <a:pt x="6612117" y="2016331"/>
                </a:cubicBezTo>
                <a:cubicBezTo>
                  <a:pt x="6601199" y="2016331"/>
                  <a:pt x="6592348" y="2025182"/>
                  <a:pt x="6592348" y="2036099"/>
                </a:cubicBezTo>
                <a:cubicBezTo>
                  <a:pt x="6592348" y="2047017"/>
                  <a:pt x="6601199" y="2055868"/>
                  <a:pt x="6612117" y="2055868"/>
                </a:cubicBezTo>
                <a:close/>
                <a:moveTo>
                  <a:pt x="6403778" y="2055868"/>
                </a:moveTo>
                <a:cubicBezTo>
                  <a:pt x="6414695" y="2055868"/>
                  <a:pt x="6423546" y="2047017"/>
                  <a:pt x="6423546" y="2036099"/>
                </a:cubicBezTo>
                <a:cubicBezTo>
                  <a:pt x="6423546" y="2025182"/>
                  <a:pt x="6414695" y="2016331"/>
                  <a:pt x="6403778" y="2016331"/>
                </a:cubicBezTo>
                <a:cubicBezTo>
                  <a:pt x="6392860" y="2016331"/>
                  <a:pt x="6384009" y="2025182"/>
                  <a:pt x="6384009" y="2036099"/>
                </a:cubicBezTo>
                <a:cubicBezTo>
                  <a:pt x="6384009" y="2047017"/>
                  <a:pt x="6392860" y="2055868"/>
                  <a:pt x="6403778" y="2055868"/>
                </a:cubicBezTo>
                <a:close/>
                <a:moveTo>
                  <a:pt x="6210750" y="2055868"/>
                </a:moveTo>
                <a:cubicBezTo>
                  <a:pt x="6221668" y="2055868"/>
                  <a:pt x="6230519" y="2047017"/>
                  <a:pt x="6230519" y="2036099"/>
                </a:cubicBezTo>
                <a:cubicBezTo>
                  <a:pt x="6230519" y="2025182"/>
                  <a:pt x="6221668" y="2016331"/>
                  <a:pt x="6210750" y="2016331"/>
                </a:cubicBezTo>
                <a:cubicBezTo>
                  <a:pt x="6199833" y="2016331"/>
                  <a:pt x="6190982" y="2025182"/>
                  <a:pt x="6190982" y="2036099"/>
                </a:cubicBezTo>
                <a:cubicBezTo>
                  <a:pt x="6190982" y="2047017"/>
                  <a:pt x="6199833" y="2055868"/>
                  <a:pt x="6210750" y="2055868"/>
                </a:cubicBezTo>
                <a:close/>
                <a:moveTo>
                  <a:pt x="6017723" y="2055868"/>
                </a:moveTo>
                <a:cubicBezTo>
                  <a:pt x="6028640" y="2055868"/>
                  <a:pt x="6037491" y="2047017"/>
                  <a:pt x="6037491" y="2036099"/>
                </a:cubicBezTo>
                <a:cubicBezTo>
                  <a:pt x="6037491" y="2025182"/>
                  <a:pt x="6028640" y="2016331"/>
                  <a:pt x="6017723" y="2016331"/>
                </a:cubicBezTo>
                <a:cubicBezTo>
                  <a:pt x="6006805" y="2016331"/>
                  <a:pt x="5997954" y="2025182"/>
                  <a:pt x="5997954" y="2036099"/>
                </a:cubicBezTo>
                <a:cubicBezTo>
                  <a:pt x="5997954" y="2047017"/>
                  <a:pt x="6006805" y="2055868"/>
                  <a:pt x="6017723" y="2055868"/>
                </a:cubicBezTo>
                <a:close/>
                <a:moveTo>
                  <a:pt x="5824694" y="2055868"/>
                </a:moveTo>
                <a:cubicBezTo>
                  <a:pt x="5835612" y="2055868"/>
                  <a:pt x="5844463" y="2047017"/>
                  <a:pt x="5844463" y="2036099"/>
                </a:cubicBezTo>
                <a:cubicBezTo>
                  <a:pt x="5844463" y="2025182"/>
                  <a:pt x="5835612" y="2016331"/>
                  <a:pt x="5824694" y="2016331"/>
                </a:cubicBezTo>
                <a:cubicBezTo>
                  <a:pt x="5813777" y="2016331"/>
                  <a:pt x="5804926" y="2025182"/>
                  <a:pt x="5804926" y="2036099"/>
                </a:cubicBezTo>
                <a:cubicBezTo>
                  <a:pt x="5804926" y="2047017"/>
                  <a:pt x="5813777" y="2055868"/>
                  <a:pt x="5824694" y="2055868"/>
                </a:cubicBezTo>
                <a:close/>
                <a:moveTo>
                  <a:pt x="5631667" y="2055868"/>
                </a:moveTo>
                <a:cubicBezTo>
                  <a:pt x="5642584" y="2055868"/>
                  <a:pt x="5651435" y="2047017"/>
                  <a:pt x="5651435" y="2036099"/>
                </a:cubicBezTo>
                <a:cubicBezTo>
                  <a:pt x="5651435" y="2025182"/>
                  <a:pt x="5642584" y="2016331"/>
                  <a:pt x="5631667" y="2016331"/>
                </a:cubicBezTo>
                <a:cubicBezTo>
                  <a:pt x="5620749" y="2016331"/>
                  <a:pt x="5611899" y="2025182"/>
                  <a:pt x="5611899" y="2036099"/>
                </a:cubicBezTo>
                <a:cubicBezTo>
                  <a:pt x="5611899" y="2047017"/>
                  <a:pt x="5620749" y="2055868"/>
                  <a:pt x="5631667" y="2055868"/>
                </a:cubicBezTo>
                <a:close/>
                <a:moveTo>
                  <a:pt x="5438639" y="2055868"/>
                </a:moveTo>
                <a:cubicBezTo>
                  <a:pt x="5449557" y="2055868"/>
                  <a:pt x="5458408" y="2047017"/>
                  <a:pt x="5458408" y="2036099"/>
                </a:cubicBezTo>
                <a:cubicBezTo>
                  <a:pt x="5458408" y="2025182"/>
                  <a:pt x="5449557" y="2016331"/>
                  <a:pt x="5438639" y="2016331"/>
                </a:cubicBezTo>
                <a:cubicBezTo>
                  <a:pt x="5427722" y="2016331"/>
                  <a:pt x="5418871" y="2025182"/>
                  <a:pt x="5418871" y="2036099"/>
                </a:cubicBezTo>
                <a:cubicBezTo>
                  <a:pt x="5418871" y="2047017"/>
                  <a:pt x="5427722" y="2055868"/>
                  <a:pt x="5438639" y="2055868"/>
                </a:cubicBezTo>
                <a:close/>
                <a:moveTo>
                  <a:pt x="5245612" y="2055868"/>
                </a:moveTo>
                <a:cubicBezTo>
                  <a:pt x="5256529" y="2055868"/>
                  <a:pt x="5265380" y="2047017"/>
                  <a:pt x="5265380" y="2036099"/>
                </a:cubicBezTo>
                <a:cubicBezTo>
                  <a:pt x="5265380" y="2025182"/>
                  <a:pt x="5256529" y="2016331"/>
                  <a:pt x="5245612" y="2016331"/>
                </a:cubicBezTo>
                <a:cubicBezTo>
                  <a:pt x="5234694" y="2016331"/>
                  <a:pt x="5225843" y="2025182"/>
                  <a:pt x="5225843" y="2036099"/>
                </a:cubicBezTo>
                <a:cubicBezTo>
                  <a:pt x="5225843" y="2047017"/>
                  <a:pt x="5234694" y="2055868"/>
                  <a:pt x="5245612" y="2055868"/>
                </a:cubicBezTo>
                <a:close/>
                <a:moveTo>
                  <a:pt x="5052584" y="2055868"/>
                </a:moveTo>
                <a:cubicBezTo>
                  <a:pt x="5063502" y="2055868"/>
                  <a:pt x="5072353" y="2047017"/>
                  <a:pt x="5072353" y="2036099"/>
                </a:cubicBezTo>
                <a:cubicBezTo>
                  <a:pt x="5072353" y="2025182"/>
                  <a:pt x="5063502" y="2016331"/>
                  <a:pt x="5052584" y="2016331"/>
                </a:cubicBezTo>
                <a:cubicBezTo>
                  <a:pt x="5041666" y="2016331"/>
                  <a:pt x="5032815" y="2025182"/>
                  <a:pt x="5032815" y="2036099"/>
                </a:cubicBezTo>
                <a:cubicBezTo>
                  <a:pt x="5032815" y="2047017"/>
                  <a:pt x="5041666" y="2055868"/>
                  <a:pt x="5052584" y="2055868"/>
                </a:cubicBezTo>
                <a:close/>
                <a:moveTo>
                  <a:pt x="4859557" y="2055868"/>
                </a:moveTo>
                <a:cubicBezTo>
                  <a:pt x="4870473" y="2055868"/>
                  <a:pt x="4879324" y="2047017"/>
                  <a:pt x="4879324" y="2036099"/>
                </a:cubicBezTo>
                <a:cubicBezTo>
                  <a:pt x="4879324" y="2025182"/>
                  <a:pt x="4870473" y="2016331"/>
                  <a:pt x="4859557" y="2016331"/>
                </a:cubicBezTo>
                <a:cubicBezTo>
                  <a:pt x="4848639" y="2016331"/>
                  <a:pt x="4839789" y="2025182"/>
                  <a:pt x="4839789" y="2036099"/>
                </a:cubicBezTo>
                <a:cubicBezTo>
                  <a:pt x="4839789" y="2047017"/>
                  <a:pt x="4848639" y="2055868"/>
                  <a:pt x="4859557" y="2055868"/>
                </a:cubicBezTo>
                <a:close/>
                <a:moveTo>
                  <a:pt x="4666528" y="2055868"/>
                </a:moveTo>
                <a:cubicBezTo>
                  <a:pt x="4677446" y="2055868"/>
                  <a:pt x="4686297" y="2047017"/>
                  <a:pt x="4686297" y="2036099"/>
                </a:cubicBezTo>
                <a:cubicBezTo>
                  <a:pt x="4686297" y="2025182"/>
                  <a:pt x="4677446" y="2016331"/>
                  <a:pt x="4666528" y="2016331"/>
                </a:cubicBezTo>
                <a:cubicBezTo>
                  <a:pt x="4655612" y="2016331"/>
                  <a:pt x="4646761" y="2025182"/>
                  <a:pt x="4646761" y="2036099"/>
                </a:cubicBezTo>
                <a:cubicBezTo>
                  <a:pt x="4646761" y="2047017"/>
                  <a:pt x="4655612" y="2055868"/>
                  <a:pt x="4666528" y="2055868"/>
                </a:cubicBezTo>
                <a:close/>
                <a:moveTo>
                  <a:pt x="4473501" y="2055868"/>
                </a:moveTo>
                <a:cubicBezTo>
                  <a:pt x="4484419" y="2055868"/>
                  <a:pt x="4493269" y="2047017"/>
                  <a:pt x="4493269" y="2036099"/>
                </a:cubicBezTo>
                <a:cubicBezTo>
                  <a:pt x="4493269" y="2025182"/>
                  <a:pt x="4484419" y="2016331"/>
                  <a:pt x="4473501" y="2016331"/>
                </a:cubicBezTo>
                <a:cubicBezTo>
                  <a:pt x="4462582" y="2016331"/>
                  <a:pt x="4453732" y="2025182"/>
                  <a:pt x="4453732" y="2036099"/>
                </a:cubicBezTo>
                <a:cubicBezTo>
                  <a:pt x="4453732" y="2047017"/>
                  <a:pt x="4462582" y="2055868"/>
                  <a:pt x="4473501" y="2055868"/>
                </a:cubicBezTo>
                <a:close/>
                <a:moveTo>
                  <a:pt x="4280474" y="2055868"/>
                </a:moveTo>
                <a:cubicBezTo>
                  <a:pt x="4291390" y="2055868"/>
                  <a:pt x="4300242" y="2047017"/>
                  <a:pt x="4300242" y="2036099"/>
                </a:cubicBezTo>
                <a:cubicBezTo>
                  <a:pt x="4300242" y="2025182"/>
                  <a:pt x="4291390" y="2016331"/>
                  <a:pt x="4280474" y="2016331"/>
                </a:cubicBezTo>
                <a:cubicBezTo>
                  <a:pt x="4269556" y="2016331"/>
                  <a:pt x="4260705" y="2025182"/>
                  <a:pt x="4260705" y="2036099"/>
                </a:cubicBezTo>
                <a:cubicBezTo>
                  <a:pt x="4260705" y="2047017"/>
                  <a:pt x="4269556" y="2055868"/>
                  <a:pt x="4280474" y="2055868"/>
                </a:cubicBezTo>
                <a:close/>
                <a:moveTo>
                  <a:pt x="4058922" y="2055868"/>
                </a:moveTo>
                <a:cubicBezTo>
                  <a:pt x="4069840" y="2055868"/>
                  <a:pt x="4078690" y="2047017"/>
                  <a:pt x="4078690" y="2036099"/>
                </a:cubicBezTo>
                <a:cubicBezTo>
                  <a:pt x="4078690" y="2025182"/>
                  <a:pt x="4069840" y="2016331"/>
                  <a:pt x="4058922" y="2016331"/>
                </a:cubicBezTo>
                <a:cubicBezTo>
                  <a:pt x="4048003" y="2016331"/>
                  <a:pt x="4039153" y="2025182"/>
                  <a:pt x="4039153" y="2036099"/>
                </a:cubicBezTo>
                <a:cubicBezTo>
                  <a:pt x="4039153" y="2047017"/>
                  <a:pt x="4048003" y="2055868"/>
                  <a:pt x="4058922" y="2055868"/>
                </a:cubicBezTo>
                <a:close/>
                <a:moveTo>
                  <a:pt x="3865894" y="2055868"/>
                </a:moveTo>
                <a:cubicBezTo>
                  <a:pt x="3876811" y="2055868"/>
                  <a:pt x="3885662" y="2047017"/>
                  <a:pt x="3885662" y="2036099"/>
                </a:cubicBezTo>
                <a:cubicBezTo>
                  <a:pt x="3885662" y="2025182"/>
                  <a:pt x="3876811" y="2016331"/>
                  <a:pt x="3865894" y="2016331"/>
                </a:cubicBezTo>
                <a:cubicBezTo>
                  <a:pt x="3854977" y="2016331"/>
                  <a:pt x="3846126" y="2025182"/>
                  <a:pt x="3846126" y="2036099"/>
                </a:cubicBezTo>
                <a:cubicBezTo>
                  <a:pt x="3846126" y="2047017"/>
                  <a:pt x="3854977" y="2055868"/>
                  <a:pt x="3865894" y="2055868"/>
                </a:cubicBezTo>
                <a:close/>
                <a:moveTo>
                  <a:pt x="3672866" y="2055868"/>
                </a:moveTo>
                <a:cubicBezTo>
                  <a:pt x="3683783" y="2055868"/>
                  <a:pt x="3692634" y="2047017"/>
                  <a:pt x="3692634" y="2036099"/>
                </a:cubicBezTo>
                <a:cubicBezTo>
                  <a:pt x="3692634" y="2025182"/>
                  <a:pt x="3683783" y="2016331"/>
                  <a:pt x="3672866" y="2016331"/>
                </a:cubicBezTo>
                <a:cubicBezTo>
                  <a:pt x="3661948" y="2016331"/>
                  <a:pt x="3653098" y="2025182"/>
                  <a:pt x="3653098" y="2036099"/>
                </a:cubicBezTo>
                <a:cubicBezTo>
                  <a:pt x="3653098" y="2047017"/>
                  <a:pt x="3661948" y="2055868"/>
                  <a:pt x="3672866" y="2055868"/>
                </a:cubicBezTo>
                <a:close/>
                <a:moveTo>
                  <a:pt x="3479838" y="2055868"/>
                </a:moveTo>
                <a:cubicBezTo>
                  <a:pt x="3490755" y="2055868"/>
                  <a:pt x="3499606" y="2047017"/>
                  <a:pt x="3499606" y="2036099"/>
                </a:cubicBezTo>
                <a:cubicBezTo>
                  <a:pt x="3499606" y="2025182"/>
                  <a:pt x="3490755" y="2016331"/>
                  <a:pt x="3479838" y="2016331"/>
                </a:cubicBezTo>
                <a:cubicBezTo>
                  <a:pt x="3468920" y="2016331"/>
                  <a:pt x="3460069" y="2025182"/>
                  <a:pt x="3460069" y="2036099"/>
                </a:cubicBezTo>
                <a:cubicBezTo>
                  <a:pt x="3460069" y="2047017"/>
                  <a:pt x="3468920" y="2055868"/>
                  <a:pt x="3479838" y="2055868"/>
                </a:cubicBezTo>
                <a:close/>
                <a:moveTo>
                  <a:pt x="3286810" y="2055868"/>
                </a:moveTo>
                <a:cubicBezTo>
                  <a:pt x="3297728" y="2055868"/>
                  <a:pt x="3306579" y="2047017"/>
                  <a:pt x="3306579" y="2036099"/>
                </a:cubicBezTo>
                <a:cubicBezTo>
                  <a:pt x="3306579" y="2025182"/>
                  <a:pt x="3297728" y="2016331"/>
                  <a:pt x="3286810" y="2016331"/>
                </a:cubicBezTo>
                <a:cubicBezTo>
                  <a:pt x="3275893" y="2016331"/>
                  <a:pt x="3267042" y="2025182"/>
                  <a:pt x="3267042" y="2036099"/>
                </a:cubicBezTo>
                <a:cubicBezTo>
                  <a:pt x="3267042" y="2047017"/>
                  <a:pt x="3275893" y="2055868"/>
                  <a:pt x="3286810" y="2055868"/>
                </a:cubicBezTo>
                <a:close/>
                <a:moveTo>
                  <a:pt x="3093783" y="2055868"/>
                </a:moveTo>
                <a:cubicBezTo>
                  <a:pt x="3104700" y="2055868"/>
                  <a:pt x="3113551" y="2047017"/>
                  <a:pt x="3113551" y="2036099"/>
                </a:cubicBezTo>
                <a:cubicBezTo>
                  <a:pt x="3113551" y="2025182"/>
                  <a:pt x="3104700" y="2016331"/>
                  <a:pt x="3093783" y="2016331"/>
                </a:cubicBezTo>
                <a:cubicBezTo>
                  <a:pt x="3082865" y="2016331"/>
                  <a:pt x="3074014" y="2025182"/>
                  <a:pt x="3074014" y="2036099"/>
                </a:cubicBezTo>
                <a:cubicBezTo>
                  <a:pt x="3074014" y="2047017"/>
                  <a:pt x="3082865" y="2055868"/>
                  <a:pt x="3093783" y="2055868"/>
                </a:cubicBezTo>
                <a:close/>
                <a:moveTo>
                  <a:pt x="2900755" y="2055868"/>
                </a:moveTo>
                <a:cubicBezTo>
                  <a:pt x="2911673" y="2055868"/>
                  <a:pt x="2920524" y="2047017"/>
                  <a:pt x="2920524" y="2036099"/>
                </a:cubicBezTo>
                <a:cubicBezTo>
                  <a:pt x="2920524" y="2025182"/>
                  <a:pt x="2911673" y="2016331"/>
                  <a:pt x="2900755" y="2016331"/>
                </a:cubicBezTo>
                <a:cubicBezTo>
                  <a:pt x="2889838" y="2016331"/>
                  <a:pt x="2880987" y="2025182"/>
                  <a:pt x="2880987" y="2036099"/>
                </a:cubicBezTo>
                <a:cubicBezTo>
                  <a:pt x="2880987" y="2047017"/>
                  <a:pt x="2889838" y="2055868"/>
                  <a:pt x="2900755" y="2055868"/>
                </a:cubicBezTo>
                <a:close/>
                <a:moveTo>
                  <a:pt x="2707727" y="2055868"/>
                </a:moveTo>
                <a:cubicBezTo>
                  <a:pt x="2718644" y="2055868"/>
                  <a:pt x="2727495" y="2047017"/>
                  <a:pt x="2727495" y="2036099"/>
                </a:cubicBezTo>
                <a:cubicBezTo>
                  <a:pt x="2727495" y="2025182"/>
                  <a:pt x="2718644" y="2016331"/>
                  <a:pt x="2707727" y="2016331"/>
                </a:cubicBezTo>
                <a:cubicBezTo>
                  <a:pt x="2696809" y="2016331"/>
                  <a:pt x="2687958" y="2025182"/>
                  <a:pt x="2687958" y="2036099"/>
                </a:cubicBezTo>
                <a:cubicBezTo>
                  <a:pt x="2687958" y="2047017"/>
                  <a:pt x="2696809" y="2055868"/>
                  <a:pt x="2707727" y="2055868"/>
                </a:cubicBezTo>
                <a:close/>
                <a:moveTo>
                  <a:pt x="2514699" y="2055868"/>
                </a:moveTo>
                <a:cubicBezTo>
                  <a:pt x="2525617" y="2055868"/>
                  <a:pt x="2534468" y="2047017"/>
                  <a:pt x="2534468" y="2036099"/>
                </a:cubicBezTo>
                <a:cubicBezTo>
                  <a:pt x="2534468" y="2025182"/>
                  <a:pt x="2525617" y="2016331"/>
                  <a:pt x="2514699" y="2016331"/>
                </a:cubicBezTo>
                <a:cubicBezTo>
                  <a:pt x="2503782" y="2016331"/>
                  <a:pt x="2494931" y="2025182"/>
                  <a:pt x="2494931" y="2036099"/>
                </a:cubicBezTo>
                <a:cubicBezTo>
                  <a:pt x="2494931" y="2047017"/>
                  <a:pt x="2503782" y="2055868"/>
                  <a:pt x="2514699" y="2055868"/>
                </a:cubicBezTo>
                <a:close/>
                <a:moveTo>
                  <a:pt x="2321672" y="2055868"/>
                </a:moveTo>
                <a:cubicBezTo>
                  <a:pt x="2332589" y="2055868"/>
                  <a:pt x="2341440" y="2047017"/>
                  <a:pt x="2341440" y="2036099"/>
                </a:cubicBezTo>
                <a:cubicBezTo>
                  <a:pt x="2341440" y="2025182"/>
                  <a:pt x="2332589" y="2016331"/>
                  <a:pt x="2321672" y="2016331"/>
                </a:cubicBezTo>
                <a:cubicBezTo>
                  <a:pt x="2310754" y="2016331"/>
                  <a:pt x="2301903" y="2025182"/>
                  <a:pt x="2301903" y="2036099"/>
                </a:cubicBezTo>
                <a:cubicBezTo>
                  <a:pt x="2301903" y="2047017"/>
                  <a:pt x="2310754" y="2055868"/>
                  <a:pt x="2321672" y="2055868"/>
                </a:cubicBezTo>
                <a:close/>
                <a:moveTo>
                  <a:pt x="2128643" y="2055868"/>
                </a:moveTo>
                <a:cubicBezTo>
                  <a:pt x="2139561" y="2055868"/>
                  <a:pt x="2148412" y="2047017"/>
                  <a:pt x="2148412" y="2036099"/>
                </a:cubicBezTo>
                <a:cubicBezTo>
                  <a:pt x="2148412" y="2025182"/>
                  <a:pt x="2139561" y="2016331"/>
                  <a:pt x="2128643" y="2016331"/>
                </a:cubicBezTo>
                <a:cubicBezTo>
                  <a:pt x="2117726" y="2016331"/>
                  <a:pt x="2108875" y="2025182"/>
                  <a:pt x="2108875" y="2036099"/>
                </a:cubicBezTo>
                <a:cubicBezTo>
                  <a:pt x="2108875" y="2047017"/>
                  <a:pt x="2117726" y="2055868"/>
                  <a:pt x="2128643" y="2055868"/>
                </a:cubicBezTo>
                <a:close/>
                <a:moveTo>
                  <a:pt x="1935616" y="2055868"/>
                </a:moveTo>
                <a:cubicBezTo>
                  <a:pt x="1946533" y="2055868"/>
                  <a:pt x="1955384" y="2047017"/>
                  <a:pt x="1955384" y="2036099"/>
                </a:cubicBezTo>
                <a:cubicBezTo>
                  <a:pt x="1955384" y="2025182"/>
                  <a:pt x="1946533" y="2016331"/>
                  <a:pt x="1935616" y="2016331"/>
                </a:cubicBezTo>
                <a:cubicBezTo>
                  <a:pt x="1924698" y="2016331"/>
                  <a:pt x="1915848" y="2025182"/>
                  <a:pt x="1915848" y="2036099"/>
                </a:cubicBezTo>
                <a:cubicBezTo>
                  <a:pt x="1915848" y="2047017"/>
                  <a:pt x="1924698" y="2055868"/>
                  <a:pt x="1935616" y="2055868"/>
                </a:cubicBezTo>
                <a:close/>
                <a:moveTo>
                  <a:pt x="1727277" y="2055868"/>
                </a:moveTo>
                <a:cubicBezTo>
                  <a:pt x="1738195" y="2055868"/>
                  <a:pt x="1747045" y="2047017"/>
                  <a:pt x="1747045" y="2036099"/>
                </a:cubicBezTo>
                <a:cubicBezTo>
                  <a:pt x="1747045" y="2025182"/>
                  <a:pt x="1738195" y="2016331"/>
                  <a:pt x="1727277" y="2016331"/>
                </a:cubicBezTo>
                <a:cubicBezTo>
                  <a:pt x="1716359" y="2016331"/>
                  <a:pt x="1707508" y="2025182"/>
                  <a:pt x="1707508" y="2036099"/>
                </a:cubicBezTo>
                <a:cubicBezTo>
                  <a:pt x="1707508" y="2047017"/>
                  <a:pt x="1716359" y="2055868"/>
                  <a:pt x="1727277" y="2055868"/>
                </a:cubicBezTo>
                <a:close/>
                <a:moveTo>
                  <a:pt x="1534249" y="2055868"/>
                </a:moveTo>
                <a:cubicBezTo>
                  <a:pt x="1545167" y="2055868"/>
                  <a:pt x="1554018" y="2047017"/>
                  <a:pt x="1554018" y="2036099"/>
                </a:cubicBezTo>
                <a:cubicBezTo>
                  <a:pt x="1554018" y="2025182"/>
                  <a:pt x="1545167" y="2016331"/>
                  <a:pt x="1534249" y="2016331"/>
                </a:cubicBezTo>
                <a:cubicBezTo>
                  <a:pt x="1523332" y="2016331"/>
                  <a:pt x="1514481" y="2025182"/>
                  <a:pt x="1514481" y="2036099"/>
                </a:cubicBezTo>
                <a:cubicBezTo>
                  <a:pt x="1514481" y="2047017"/>
                  <a:pt x="1523332" y="2055868"/>
                  <a:pt x="1534249" y="2055868"/>
                </a:cubicBezTo>
                <a:close/>
                <a:moveTo>
                  <a:pt x="1341222" y="2055868"/>
                </a:moveTo>
                <a:cubicBezTo>
                  <a:pt x="1352139" y="2055868"/>
                  <a:pt x="1360990" y="2047017"/>
                  <a:pt x="1360990" y="2036099"/>
                </a:cubicBezTo>
                <a:cubicBezTo>
                  <a:pt x="1360990" y="2025182"/>
                  <a:pt x="1352139" y="2016331"/>
                  <a:pt x="1341222" y="2016331"/>
                </a:cubicBezTo>
                <a:cubicBezTo>
                  <a:pt x="1330304" y="2016331"/>
                  <a:pt x="1321453" y="2025182"/>
                  <a:pt x="1321453" y="2036099"/>
                </a:cubicBezTo>
                <a:cubicBezTo>
                  <a:pt x="1321453" y="2047017"/>
                  <a:pt x="1330304" y="2055868"/>
                  <a:pt x="1341222" y="2055868"/>
                </a:cubicBezTo>
                <a:close/>
                <a:moveTo>
                  <a:pt x="1148193" y="2055868"/>
                </a:moveTo>
                <a:cubicBezTo>
                  <a:pt x="1159111" y="2055868"/>
                  <a:pt x="1167962" y="2047017"/>
                  <a:pt x="1167962" y="2036099"/>
                </a:cubicBezTo>
                <a:cubicBezTo>
                  <a:pt x="1167962" y="2025182"/>
                  <a:pt x="1159111" y="2016331"/>
                  <a:pt x="1148193" y="2016331"/>
                </a:cubicBezTo>
                <a:cubicBezTo>
                  <a:pt x="1137276" y="2016331"/>
                  <a:pt x="1128425" y="2025182"/>
                  <a:pt x="1128425" y="2036099"/>
                </a:cubicBezTo>
                <a:cubicBezTo>
                  <a:pt x="1128425" y="2047017"/>
                  <a:pt x="1137276" y="2055868"/>
                  <a:pt x="1148193" y="2055868"/>
                </a:cubicBezTo>
                <a:close/>
                <a:moveTo>
                  <a:pt x="955166" y="2055868"/>
                </a:moveTo>
                <a:cubicBezTo>
                  <a:pt x="966083" y="2055868"/>
                  <a:pt x="974934" y="2047017"/>
                  <a:pt x="974934" y="2036099"/>
                </a:cubicBezTo>
                <a:cubicBezTo>
                  <a:pt x="974934" y="2025182"/>
                  <a:pt x="966083" y="2016331"/>
                  <a:pt x="955166" y="2016331"/>
                </a:cubicBezTo>
                <a:cubicBezTo>
                  <a:pt x="944248" y="2016331"/>
                  <a:pt x="935398" y="2025182"/>
                  <a:pt x="935398" y="2036099"/>
                </a:cubicBezTo>
                <a:cubicBezTo>
                  <a:pt x="935398" y="2047017"/>
                  <a:pt x="944248" y="2055868"/>
                  <a:pt x="955166" y="2055868"/>
                </a:cubicBezTo>
                <a:close/>
                <a:moveTo>
                  <a:pt x="762138" y="2055868"/>
                </a:moveTo>
                <a:cubicBezTo>
                  <a:pt x="773056" y="2055868"/>
                  <a:pt x="781907" y="2047017"/>
                  <a:pt x="781907" y="2036099"/>
                </a:cubicBezTo>
                <a:cubicBezTo>
                  <a:pt x="781907" y="2025182"/>
                  <a:pt x="773056" y="2016331"/>
                  <a:pt x="762138" y="2016331"/>
                </a:cubicBezTo>
                <a:cubicBezTo>
                  <a:pt x="751221" y="2016331"/>
                  <a:pt x="742370" y="2025182"/>
                  <a:pt x="742370" y="2036099"/>
                </a:cubicBezTo>
                <a:cubicBezTo>
                  <a:pt x="742370" y="2047017"/>
                  <a:pt x="751221" y="2055868"/>
                  <a:pt x="762138" y="2055868"/>
                </a:cubicBezTo>
                <a:close/>
                <a:moveTo>
                  <a:pt x="569111" y="2055868"/>
                </a:moveTo>
                <a:cubicBezTo>
                  <a:pt x="580028" y="2055868"/>
                  <a:pt x="588879" y="2047017"/>
                  <a:pt x="588879" y="2036099"/>
                </a:cubicBezTo>
                <a:cubicBezTo>
                  <a:pt x="588879" y="2025182"/>
                  <a:pt x="580028" y="2016331"/>
                  <a:pt x="569111" y="2016331"/>
                </a:cubicBezTo>
                <a:cubicBezTo>
                  <a:pt x="558193" y="2016331"/>
                  <a:pt x="549343" y="2025182"/>
                  <a:pt x="549343" y="2036099"/>
                </a:cubicBezTo>
                <a:cubicBezTo>
                  <a:pt x="549343" y="2047017"/>
                  <a:pt x="558193" y="2055868"/>
                  <a:pt x="569111" y="2055868"/>
                </a:cubicBezTo>
                <a:close/>
                <a:moveTo>
                  <a:pt x="376082" y="2055868"/>
                </a:moveTo>
                <a:cubicBezTo>
                  <a:pt x="387000" y="2055868"/>
                  <a:pt x="395851" y="2047017"/>
                  <a:pt x="395851" y="2036099"/>
                </a:cubicBezTo>
                <a:cubicBezTo>
                  <a:pt x="395851" y="2025182"/>
                  <a:pt x="387000" y="2016331"/>
                  <a:pt x="376082" y="2016331"/>
                </a:cubicBezTo>
                <a:cubicBezTo>
                  <a:pt x="365165" y="2016331"/>
                  <a:pt x="356314" y="2025182"/>
                  <a:pt x="356314" y="2036099"/>
                </a:cubicBezTo>
                <a:cubicBezTo>
                  <a:pt x="356314" y="2047017"/>
                  <a:pt x="365165" y="2055868"/>
                  <a:pt x="376082" y="2055868"/>
                </a:cubicBezTo>
                <a:close/>
                <a:moveTo>
                  <a:pt x="183055" y="2055868"/>
                </a:moveTo>
                <a:cubicBezTo>
                  <a:pt x="193973" y="2055868"/>
                  <a:pt x="202823" y="2047017"/>
                  <a:pt x="202823" y="2036099"/>
                </a:cubicBezTo>
                <a:cubicBezTo>
                  <a:pt x="202823" y="2025182"/>
                  <a:pt x="193973" y="2016331"/>
                  <a:pt x="183055" y="2016331"/>
                </a:cubicBezTo>
                <a:cubicBezTo>
                  <a:pt x="172137" y="2016331"/>
                  <a:pt x="163287" y="2025182"/>
                  <a:pt x="163287" y="2036099"/>
                </a:cubicBezTo>
                <a:cubicBezTo>
                  <a:pt x="163287" y="2047017"/>
                  <a:pt x="172137" y="2055868"/>
                  <a:pt x="183055" y="2055868"/>
                </a:cubicBezTo>
                <a:close/>
                <a:moveTo>
                  <a:pt x="0" y="2249416"/>
                </a:moveTo>
                <a:lnTo>
                  <a:pt x="4006" y="2247757"/>
                </a:lnTo>
                <a:cubicBezTo>
                  <a:pt x="7583" y="2244179"/>
                  <a:pt x="9796" y="2239237"/>
                  <a:pt x="9796" y="2233778"/>
                </a:cubicBezTo>
                <a:cubicBezTo>
                  <a:pt x="9796" y="2228320"/>
                  <a:pt x="7583" y="2223378"/>
                  <a:pt x="4006" y="2219800"/>
                </a:cubicBezTo>
                <a:lnTo>
                  <a:pt x="0" y="2218141"/>
                </a:lnTo>
                <a:close/>
                <a:moveTo>
                  <a:pt x="8349367" y="2253547"/>
                </a:moveTo>
                <a:cubicBezTo>
                  <a:pt x="8354825" y="2253547"/>
                  <a:pt x="8359767" y="2251334"/>
                  <a:pt x="8363345" y="2247757"/>
                </a:cubicBezTo>
                <a:lnTo>
                  <a:pt x="8366380" y="2240429"/>
                </a:lnTo>
                <a:lnTo>
                  <a:pt x="8366380" y="2227127"/>
                </a:lnTo>
                <a:lnTo>
                  <a:pt x="8363345" y="2219800"/>
                </a:lnTo>
                <a:cubicBezTo>
                  <a:pt x="8359767" y="2216223"/>
                  <a:pt x="8354825" y="2214010"/>
                  <a:pt x="8349367" y="2214010"/>
                </a:cubicBezTo>
                <a:cubicBezTo>
                  <a:pt x="8338449" y="2214010"/>
                  <a:pt x="8329598" y="2222861"/>
                  <a:pt x="8329598" y="2233778"/>
                </a:cubicBezTo>
                <a:cubicBezTo>
                  <a:pt x="8329598" y="2244696"/>
                  <a:pt x="8338449" y="2253547"/>
                  <a:pt x="8349367" y="2253547"/>
                </a:cubicBezTo>
                <a:close/>
                <a:moveTo>
                  <a:pt x="8156338" y="2253547"/>
                </a:moveTo>
                <a:cubicBezTo>
                  <a:pt x="8167256" y="2253547"/>
                  <a:pt x="8176107" y="2244696"/>
                  <a:pt x="8176107" y="2233778"/>
                </a:cubicBezTo>
                <a:cubicBezTo>
                  <a:pt x="8176107" y="2222861"/>
                  <a:pt x="8167256" y="2214010"/>
                  <a:pt x="8156338" y="2214010"/>
                </a:cubicBezTo>
                <a:cubicBezTo>
                  <a:pt x="8145421" y="2214010"/>
                  <a:pt x="8136570" y="2222861"/>
                  <a:pt x="8136570" y="2233778"/>
                </a:cubicBezTo>
                <a:cubicBezTo>
                  <a:pt x="8136570" y="2244696"/>
                  <a:pt x="8145421" y="2253547"/>
                  <a:pt x="8156338" y="2253547"/>
                </a:cubicBezTo>
                <a:close/>
                <a:moveTo>
                  <a:pt x="7963311" y="2253547"/>
                </a:moveTo>
                <a:cubicBezTo>
                  <a:pt x="7974228" y="2253547"/>
                  <a:pt x="7983079" y="2244696"/>
                  <a:pt x="7983079" y="2233778"/>
                </a:cubicBezTo>
                <a:cubicBezTo>
                  <a:pt x="7983079" y="2222861"/>
                  <a:pt x="7974228" y="2214010"/>
                  <a:pt x="7963311" y="2214010"/>
                </a:cubicBezTo>
                <a:cubicBezTo>
                  <a:pt x="7952393" y="2214010"/>
                  <a:pt x="7943543" y="2222861"/>
                  <a:pt x="7943543" y="2233778"/>
                </a:cubicBezTo>
                <a:cubicBezTo>
                  <a:pt x="7943543" y="2244696"/>
                  <a:pt x="7952393" y="2253547"/>
                  <a:pt x="7963311" y="2253547"/>
                </a:cubicBezTo>
                <a:close/>
                <a:moveTo>
                  <a:pt x="7770283" y="2253547"/>
                </a:moveTo>
                <a:cubicBezTo>
                  <a:pt x="7781201" y="2253547"/>
                  <a:pt x="7790052" y="2244696"/>
                  <a:pt x="7790052" y="2233778"/>
                </a:cubicBezTo>
                <a:cubicBezTo>
                  <a:pt x="7790052" y="2222861"/>
                  <a:pt x="7781201" y="2214010"/>
                  <a:pt x="7770283" y="2214010"/>
                </a:cubicBezTo>
                <a:cubicBezTo>
                  <a:pt x="7759366" y="2214010"/>
                  <a:pt x="7750515" y="2222861"/>
                  <a:pt x="7750515" y="2233778"/>
                </a:cubicBezTo>
                <a:cubicBezTo>
                  <a:pt x="7750515" y="2244696"/>
                  <a:pt x="7759366" y="2253547"/>
                  <a:pt x="7770283" y="2253547"/>
                </a:cubicBezTo>
                <a:close/>
                <a:moveTo>
                  <a:pt x="7577256" y="2253547"/>
                </a:moveTo>
                <a:cubicBezTo>
                  <a:pt x="7588174" y="2253547"/>
                  <a:pt x="7597024" y="2244696"/>
                  <a:pt x="7597024" y="2233778"/>
                </a:cubicBezTo>
                <a:cubicBezTo>
                  <a:pt x="7597024" y="2222861"/>
                  <a:pt x="7588174" y="2214010"/>
                  <a:pt x="7577256" y="2214010"/>
                </a:cubicBezTo>
                <a:cubicBezTo>
                  <a:pt x="7566338" y="2214010"/>
                  <a:pt x="7557488" y="2222861"/>
                  <a:pt x="7557488" y="2233778"/>
                </a:cubicBezTo>
                <a:cubicBezTo>
                  <a:pt x="7557488" y="2244696"/>
                  <a:pt x="7566338" y="2253547"/>
                  <a:pt x="7577256" y="2253547"/>
                </a:cubicBezTo>
                <a:close/>
                <a:moveTo>
                  <a:pt x="7384228" y="2253547"/>
                </a:moveTo>
                <a:cubicBezTo>
                  <a:pt x="7395145" y="2253547"/>
                  <a:pt x="7403996" y="2244696"/>
                  <a:pt x="7403996" y="2233778"/>
                </a:cubicBezTo>
                <a:cubicBezTo>
                  <a:pt x="7403996" y="2222861"/>
                  <a:pt x="7395145" y="2214010"/>
                  <a:pt x="7384228" y="2214010"/>
                </a:cubicBezTo>
                <a:cubicBezTo>
                  <a:pt x="7373310" y="2214010"/>
                  <a:pt x="7364459" y="2222861"/>
                  <a:pt x="7364459" y="2233778"/>
                </a:cubicBezTo>
                <a:cubicBezTo>
                  <a:pt x="7364459" y="2244696"/>
                  <a:pt x="7373310" y="2253547"/>
                  <a:pt x="7384228" y="2253547"/>
                </a:cubicBezTo>
                <a:close/>
                <a:moveTo>
                  <a:pt x="7191200" y="2253547"/>
                </a:moveTo>
                <a:cubicBezTo>
                  <a:pt x="7202118" y="2253547"/>
                  <a:pt x="7210968" y="2244696"/>
                  <a:pt x="7210968" y="2233778"/>
                </a:cubicBezTo>
                <a:cubicBezTo>
                  <a:pt x="7210968" y="2222861"/>
                  <a:pt x="7202118" y="2214010"/>
                  <a:pt x="7191200" y="2214010"/>
                </a:cubicBezTo>
                <a:cubicBezTo>
                  <a:pt x="7180283" y="2214010"/>
                  <a:pt x="7171432" y="2222861"/>
                  <a:pt x="7171432" y="2233778"/>
                </a:cubicBezTo>
                <a:cubicBezTo>
                  <a:pt x="7171432" y="2244696"/>
                  <a:pt x="7180283" y="2253547"/>
                  <a:pt x="7191200" y="2253547"/>
                </a:cubicBezTo>
                <a:close/>
                <a:moveTo>
                  <a:pt x="6998173" y="2253547"/>
                </a:moveTo>
                <a:cubicBezTo>
                  <a:pt x="7009090" y="2253547"/>
                  <a:pt x="7017941" y="2244696"/>
                  <a:pt x="7017941" y="2233778"/>
                </a:cubicBezTo>
                <a:cubicBezTo>
                  <a:pt x="7017941" y="2222861"/>
                  <a:pt x="7009090" y="2214010"/>
                  <a:pt x="6998173" y="2214010"/>
                </a:cubicBezTo>
                <a:cubicBezTo>
                  <a:pt x="6987255" y="2214010"/>
                  <a:pt x="6978404" y="2222861"/>
                  <a:pt x="6978404" y="2233778"/>
                </a:cubicBezTo>
                <a:cubicBezTo>
                  <a:pt x="6978404" y="2244696"/>
                  <a:pt x="6987255" y="2253547"/>
                  <a:pt x="6998173" y="2253547"/>
                </a:cubicBezTo>
                <a:close/>
                <a:moveTo>
                  <a:pt x="6805144" y="2253547"/>
                </a:moveTo>
                <a:cubicBezTo>
                  <a:pt x="6816062" y="2253547"/>
                  <a:pt x="6824913" y="2244696"/>
                  <a:pt x="6824913" y="2233778"/>
                </a:cubicBezTo>
                <a:cubicBezTo>
                  <a:pt x="6824913" y="2222861"/>
                  <a:pt x="6816062" y="2214010"/>
                  <a:pt x="6805144" y="2214010"/>
                </a:cubicBezTo>
                <a:cubicBezTo>
                  <a:pt x="6794227" y="2214010"/>
                  <a:pt x="6785376" y="2222861"/>
                  <a:pt x="6785376" y="2233778"/>
                </a:cubicBezTo>
                <a:cubicBezTo>
                  <a:pt x="6785376" y="2244696"/>
                  <a:pt x="6794227" y="2253547"/>
                  <a:pt x="6805144" y="2253547"/>
                </a:cubicBezTo>
                <a:close/>
                <a:moveTo>
                  <a:pt x="6612117" y="2253547"/>
                </a:moveTo>
                <a:cubicBezTo>
                  <a:pt x="6623034" y="2253547"/>
                  <a:pt x="6631885" y="2244696"/>
                  <a:pt x="6631885" y="2233778"/>
                </a:cubicBezTo>
                <a:cubicBezTo>
                  <a:pt x="6631885" y="2222861"/>
                  <a:pt x="6623034" y="2214010"/>
                  <a:pt x="6612117" y="2214010"/>
                </a:cubicBezTo>
                <a:cubicBezTo>
                  <a:pt x="6601199" y="2214010"/>
                  <a:pt x="6592348" y="2222861"/>
                  <a:pt x="6592348" y="2233778"/>
                </a:cubicBezTo>
                <a:cubicBezTo>
                  <a:pt x="6592348" y="2244696"/>
                  <a:pt x="6601199" y="2253547"/>
                  <a:pt x="6612117" y="2253547"/>
                </a:cubicBezTo>
                <a:close/>
                <a:moveTo>
                  <a:pt x="6403778" y="2253547"/>
                </a:moveTo>
                <a:cubicBezTo>
                  <a:pt x="6414695" y="2253547"/>
                  <a:pt x="6423546" y="2244696"/>
                  <a:pt x="6423546" y="2233778"/>
                </a:cubicBezTo>
                <a:cubicBezTo>
                  <a:pt x="6423546" y="2222861"/>
                  <a:pt x="6414695" y="2214010"/>
                  <a:pt x="6403778" y="2214010"/>
                </a:cubicBezTo>
                <a:cubicBezTo>
                  <a:pt x="6392860" y="2214010"/>
                  <a:pt x="6384009" y="2222861"/>
                  <a:pt x="6384009" y="2233778"/>
                </a:cubicBezTo>
                <a:cubicBezTo>
                  <a:pt x="6384009" y="2244696"/>
                  <a:pt x="6392860" y="2253547"/>
                  <a:pt x="6403778" y="2253547"/>
                </a:cubicBezTo>
                <a:close/>
                <a:moveTo>
                  <a:pt x="6210750" y="2253547"/>
                </a:moveTo>
                <a:cubicBezTo>
                  <a:pt x="6221668" y="2253547"/>
                  <a:pt x="6230519" y="2244696"/>
                  <a:pt x="6230519" y="2233778"/>
                </a:cubicBezTo>
                <a:cubicBezTo>
                  <a:pt x="6230519" y="2222861"/>
                  <a:pt x="6221668" y="2214010"/>
                  <a:pt x="6210750" y="2214010"/>
                </a:cubicBezTo>
                <a:cubicBezTo>
                  <a:pt x="6199833" y="2214010"/>
                  <a:pt x="6190982" y="2222861"/>
                  <a:pt x="6190982" y="2233778"/>
                </a:cubicBezTo>
                <a:cubicBezTo>
                  <a:pt x="6190982" y="2244696"/>
                  <a:pt x="6199833" y="2253547"/>
                  <a:pt x="6210750" y="2253547"/>
                </a:cubicBezTo>
                <a:close/>
                <a:moveTo>
                  <a:pt x="6017723" y="2253547"/>
                </a:moveTo>
                <a:cubicBezTo>
                  <a:pt x="6028640" y="2253547"/>
                  <a:pt x="6037491" y="2244696"/>
                  <a:pt x="6037491" y="2233778"/>
                </a:cubicBezTo>
                <a:cubicBezTo>
                  <a:pt x="6037491" y="2222861"/>
                  <a:pt x="6028640" y="2214010"/>
                  <a:pt x="6017723" y="2214010"/>
                </a:cubicBezTo>
                <a:cubicBezTo>
                  <a:pt x="6006805" y="2214010"/>
                  <a:pt x="5997954" y="2222861"/>
                  <a:pt x="5997954" y="2233778"/>
                </a:cubicBezTo>
                <a:cubicBezTo>
                  <a:pt x="5997954" y="2244696"/>
                  <a:pt x="6006805" y="2253547"/>
                  <a:pt x="6017723" y="2253547"/>
                </a:cubicBezTo>
                <a:close/>
                <a:moveTo>
                  <a:pt x="5824694" y="2253547"/>
                </a:moveTo>
                <a:cubicBezTo>
                  <a:pt x="5835612" y="2253547"/>
                  <a:pt x="5844463" y="2244696"/>
                  <a:pt x="5844463" y="2233778"/>
                </a:cubicBezTo>
                <a:cubicBezTo>
                  <a:pt x="5844463" y="2222861"/>
                  <a:pt x="5835612" y="2214010"/>
                  <a:pt x="5824694" y="2214010"/>
                </a:cubicBezTo>
                <a:cubicBezTo>
                  <a:pt x="5813777" y="2214010"/>
                  <a:pt x="5804926" y="2222861"/>
                  <a:pt x="5804926" y="2233778"/>
                </a:cubicBezTo>
                <a:cubicBezTo>
                  <a:pt x="5804926" y="2244696"/>
                  <a:pt x="5813777" y="2253547"/>
                  <a:pt x="5824694" y="2253547"/>
                </a:cubicBezTo>
                <a:close/>
                <a:moveTo>
                  <a:pt x="5631667" y="2253547"/>
                </a:moveTo>
                <a:cubicBezTo>
                  <a:pt x="5642584" y="2253547"/>
                  <a:pt x="5651435" y="2244696"/>
                  <a:pt x="5651435" y="2233778"/>
                </a:cubicBezTo>
                <a:cubicBezTo>
                  <a:pt x="5651435" y="2222861"/>
                  <a:pt x="5642584" y="2214010"/>
                  <a:pt x="5631667" y="2214010"/>
                </a:cubicBezTo>
                <a:cubicBezTo>
                  <a:pt x="5620749" y="2214010"/>
                  <a:pt x="5611899" y="2222861"/>
                  <a:pt x="5611899" y="2233778"/>
                </a:cubicBezTo>
                <a:cubicBezTo>
                  <a:pt x="5611899" y="2244696"/>
                  <a:pt x="5620749" y="2253547"/>
                  <a:pt x="5631667" y="2253547"/>
                </a:cubicBezTo>
                <a:close/>
                <a:moveTo>
                  <a:pt x="5438639" y="2253547"/>
                </a:moveTo>
                <a:cubicBezTo>
                  <a:pt x="5449557" y="2253547"/>
                  <a:pt x="5458408" y="2244696"/>
                  <a:pt x="5458408" y="2233778"/>
                </a:cubicBezTo>
                <a:cubicBezTo>
                  <a:pt x="5458408" y="2222861"/>
                  <a:pt x="5449557" y="2214010"/>
                  <a:pt x="5438639" y="2214010"/>
                </a:cubicBezTo>
                <a:cubicBezTo>
                  <a:pt x="5427722" y="2214010"/>
                  <a:pt x="5418871" y="2222861"/>
                  <a:pt x="5418871" y="2233778"/>
                </a:cubicBezTo>
                <a:cubicBezTo>
                  <a:pt x="5418871" y="2244696"/>
                  <a:pt x="5427722" y="2253547"/>
                  <a:pt x="5438639" y="2253547"/>
                </a:cubicBezTo>
                <a:close/>
                <a:moveTo>
                  <a:pt x="5245612" y="2253547"/>
                </a:moveTo>
                <a:cubicBezTo>
                  <a:pt x="5256529" y="2253547"/>
                  <a:pt x="5265380" y="2244696"/>
                  <a:pt x="5265380" y="2233778"/>
                </a:cubicBezTo>
                <a:cubicBezTo>
                  <a:pt x="5265380" y="2222861"/>
                  <a:pt x="5256529" y="2214010"/>
                  <a:pt x="5245612" y="2214010"/>
                </a:cubicBezTo>
                <a:cubicBezTo>
                  <a:pt x="5234694" y="2214010"/>
                  <a:pt x="5225843" y="2222861"/>
                  <a:pt x="5225843" y="2233778"/>
                </a:cubicBezTo>
                <a:cubicBezTo>
                  <a:pt x="5225843" y="2244696"/>
                  <a:pt x="5234694" y="2253547"/>
                  <a:pt x="5245612" y="2253547"/>
                </a:cubicBezTo>
                <a:close/>
                <a:moveTo>
                  <a:pt x="5052584" y="2253547"/>
                </a:moveTo>
                <a:cubicBezTo>
                  <a:pt x="5063502" y="2253547"/>
                  <a:pt x="5072353" y="2244696"/>
                  <a:pt x="5072353" y="2233778"/>
                </a:cubicBezTo>
                <a:cubicBezTo>
                  <a:pt x="5072353" y="2222861"/>
                  <a:pt x="5063502" y="2214010"/>
                  <a:pt x="5052584" y="2214010"/>
                </a:cubicBezTo>
                <a:cubicBezTo>
                  <a:pt x="5041666" y="2214010"/>
                  <a:pt x="5032815" y="2222861"/>
                  <a:pt x="5032815" y="2233778"/>
                </a:cubicBezTo>
                <a:cubicBezTo>
                  <a:pt x="5032815" y="2244696"/>
                  <a:pt x="5041666" y="2253547"/>
                  <a:pt x="5052584" y="2253547"/>
                </a:cubicBezTo>
                <a:close/>
                <a:moveTo>
                  <a:pt x="4859557" y="2253547"/>
                </a:moveTo>
                <a:cubicBezTo>
                  <a:pt x="4870473" y="2253547"/>
                  <a:pt x="4879324" y="2244696"/>
                  <a:pt x="4879324" y="2233778"/>
                </a:cubicBezTo>
                <a:cubicBezTo>
                  <a:pt x="4879324" y="2222861"/>
                  <a:pt x="4870473" y="2214010"/>
                  <a:pt x="4859557" y="2214010"/>
                </a:cubicBezTo>
                <a:cubicBezTo>
                  <a:pt x="4848639" y="2214010"/>
                  <a:pt x="4839789" y="2222861"/>
                  <a:pt x="4839789" y="2233778"/>
                </a:cubicBezTo>
                <a:cubicBezTo>
                  <a:pt x="4839789" y="2244696"/>
                  <a:pt x="4848639" y="2253547"/>
                  <a:pt x="4859557" y="2253547"/>
                </a:cubicBezTo>
                <a:close/>
                <a:moveTo>
                  <a:pt x="4666528" y="2253547"/>
                </a:moveTo>
                <a:cubicBezTo>
                  <a:pt x="4677446" y="2253547"/>
                  <a:pt x="4686297" y="2244696"/>
                  <a:pt x="4686297" y="2233778"/>
                </a:cubicBezTo>
                <a:cubicBezTo>
                  <a:pt x="4686297" y="2222861"/>
                  <a:pt x="4677446" y="2214010"/>
                  <a:pt x="4666528" y="2214010"/>
                </a:cubicBezTo>
                <a:cubicBezTo>
                  <a:pt x="4655612" y="2214010"/>
                  <a:pt x="4646761" y="2222861"/>
                  <a:pt x="4646761" y="2233778"/>
                </a:cubicBezTo>
                <a:cubicBezTo>
                  <a:pt x="4646761" y="2244696"/>
                  <a:pt x="4655612" y="2253547"/>
                  <a:pt x="4666528" y="2253547"/>
                </a:cubicBezTo>
                <a:close/>
                <a:moveTo>
                  <a:pt x="4473501" y="2253547"/>
                </a:moveTo>
                <a:cubicBezTo>
                  <a:pt x="4484419" y="2253547"/>
                  <a:pt x="4493269" y="2244696"/>
                  <a:pt x="4493269" y="2233778"/>
                </a:cubicBezTo>
                <a:cubicBezTo>
                  <a:pt x="4493269" y="2222861"/>
                  <a:pt x="4484419" y="2214010"/>
                  <a:pt x="4473501" y="2214010"/>
                </a:cubicBezTo>
                <a:cubicBezTo>
                  <a:pt x="4462582" y="2214010"/>
                  <a:pt x="4453732" y="2222861"/>
                  <a:pt x="4453732" y="2233778"/>
                </a:cubicBezTo>
                <a:cubicBezTo>
                  <a:pt x="4453732" y="2244696"/>
                  <a:pt x="4462582" y="2253547"/>
                  <a:pt x="4473501" y="2253547"/>
                </a:cubicBezTo>
                <a:close/>
                <a:moveTo>
                  <a:pt x="4280474" y="2253547"/>
                </a:moveTo>
                <a:cubicBezTo>
                  <a:pt x="4291390" y="2253547"/>
                  <a:pt x="4300242" y="2244696"/>
                  <a:pt x="4300242" y="2233778"/>
                </a:cubicBezTo>
                <a:cubicBezTo>
                  <a:pt x="4300242" y="2222861"/>
                  <a:pt x="4291390" y="2214010"/>
                  <a:pt x="4280474" y="2214010"/>
                </a:cubicBezTo>
                <a:cubicBezTo>
                  <a:pt x="4269556" y="2214010"/>
                  <a:pt x="4260705" y="2222861"/>
                  <a:pt x="4260705" y="2233778"/>
                </a:cubicBezTo>
                <a:cubicBezTo>
                  <a:pt x="4260705" y="2244696"/>
                  <a:pt x="4269556" y="2253547"/>
                  <a:pt x="4280474" y="2253547"/>
                </a:cubicBezTo>
                <a:close/>
                <a:moveTo>
                  <a:pt x="4058922" y="2253547"/>
                </a:moveTo>
                <a:cubicBezTo>
                  <a:pt x="4069840" y="2253547"/>
                  <a:pt x="4078690" y="2244696"/>
                  <a:pt x="4078690" y="2233778"/>
                </a:cubicBezTo>
                <a:cubicBezTo>
                  <a:pt x="4078690" y="2222861"/>
                  <a:pt x="4069840" y="2214010"/>
                  <a:pt x="4058922" y="2214010"/>
                </a:cubicBezTo>
                <a:cubicBezTo>
                  <a:pt x="4048003" y="2214010"/>
                  <a:pt x="4039153" y="2222861"/>
                  <a:pt x="4039153" y="2233778"/>
                </a:cubicBezTo>
                <a:cubicBezTo>
                  <a:pt x="4039153" y="2244696"/>
                  <a:pt x="4048003" y="2253547"/>
                  <a:pt x="4058922" y="2253547"/>
                </a:cubicBezTo>
                <a:close/>
                <a:moveTo>
                  <a:pt x="3865894" y="2253547"/>
                </a:moveTo>
                <a:cubicBezTo>
                  <a:pt x="3876811" y="2253547"/>
                  <a:pt x="3885662" y="2244696"/>
                  <a:pt x="3885662" y="2233778"/>
                </a:cubicBezTo>
                <a:cubicBezTo>
                  <a:pt x="3885662" y="2222861"/>
                  <a:pt x="3876811" y="2214010"/>
                  <a:pt x="3865894" y="2214010"/>
                </a:cubicBezTo>
                <a:cubicBezTo>
                  <a:pt x="3854977" y="2214010"/>
                  <a:pt x="3846126" y="2222861"/>
                  <a:pt x="3846126" y="2233778"/>
                </a:cubicBezTo>
                <a:cubicBezTo>
                  <a:pt x="3846126" y="2244696"/>
                  <a:pt x="3854977" y="2253547"/>
                  <a:pt x="3865894" y="2253547"/>
                </a:cubicBezTo>
                <a:close/>
                <a:moveTo>
                  <a:pt x="3672866" y="2253547"/>
                </a:moveTo>
                <a:cubicBezTo>
                  <a:pt x="3683783" y="2253547"/>
                  <a:pt x="3692634" y="2244696"/>
                  <a:pt x="3692634" y="2233778"/>
                </a:cubicBezTo>
                <a:cubicBezTo>
                  <a:pt x="3692634" y="2222861"/>
                  <a:pt x="3683783" y="2214010"/>
                  <a:pt x="3672866" y="2214010"/>
                </a:cubicBezTo>
                <a:cubicBezTo>
                  <a:pt x="3661948" y="2214010"/>
                  <a:pt x="3653098" y="2222861"/>
                  <a:pt x="3653098" y="2233778"/>
                </a:cubicBezTo>
                <a:cubicBezTo>
                  <a:pt x="3653098" y="2244696"/>
                  <a:pt x="3661948" y="2253547"/>
                  <a:pt x="3672866" y="2253547"/>
                </a:cubicBezTo>
                <a:close/>
                <a:moveTo>
                  <a:pt x="3479838" y="2253547"/>
                </a:moveTo>
                <a:cubicBezTo>
                  <a:pt x="3490755" y="2253547"/>
                  <a:pt x="3499606" y="2244696"/>
                  <a:pt x="3499606" y="2233778"/>
                </a:cubicBezTo>
                <a:cubicBezTo>
                  <a:pt x="3499606" y="2222861"/>
                  <a:pt x="3490755" y="2214010"/>
                  <a:pt x="3479838" y="2214010"/>
                </a:cubicBezTo>
                <a:cubicBezTo>
                  <a:pt x="3468920" y="2214010"/>
                  <a:pt x="3460069" y="2222861"/>
                  <a:pt x="3460069" y="2233778"/>
                </a:cubicBezTo>
                <a:cubicBezTo>
                  <a:pt x="3460069" y="2244696"/>
                  <a:pt x="3468920" y="2253547"/>
                  <a:pt x="3479838" y="2253547"/>
                </a:cubicBezTo>
                <a:close/>
                <a:moveTo>
                  <a:pt x="3286810" y="2253547"/>
                </a:moveTo>
                <a:cubicBezTo>
                  <a:pt x="3297728" y="2253547"/>
                  <a:pt x="3306579" y="2244696"/>
                  <a:pt x="3306579" y="2233778"/>
                </a:cubicBezTo>
                <a:cubicBezTo>
                  <a:pt x="3306579" y="2222861"/>
                  <a:pt x="3297728" y="2214010"/>
                  <a:pt x="3286810" y="2214010"/>
                </a:cubicBezTo>
                <a:cubicBezTo>
                  <a:pt x="3275893" y="2214010"/>
                  <a:pt x="3267042" y="2222861"/>
                  <a:pt x="3267042" y="2233778"/>
                </a:cubicBezTo>
                <a:cubicBezTo>
                  <a:pt x="3267042" y="2244696"/>
                  <a:pt x="3275893" y="2253547"/>
                  <a:pt x="3286810" y="2253547"/>
                </a:cubicBezTo>
                <a:close/>
                <a:moveTo>
                  <a:pt x="3093783" y="2253547"/>
                </a:moveTo>
                <a:cubicBezTo>
                  <a:pt x="3104700" y="2253547"/>
                  <a:pt x="3113551" y="2244696"/>
                  <a:pt x="3113551" y="2233778"/>
                </a:cubicBezTo>
                <a:cubicBezTo>
                  <a:pt x="3113551" y="2222861"/>
                  <a:pt x="3104700" y="2214010"/>
                  <a:pt x="3093783" y="2214010"/>
                </a:cubicBezTo>
                <a:cubicBezTo>
                  <a:pt x="3082865" y="2214010"/>
                  <a:pt x="3074014" y="2222861"/>
                  <a:pt x="3074014" y="2233778"/>
                </a:cubicBezTo>
                <a:cubicBezTo>
                  <a:pt x="3074014" y="2244696"/>
                  <a:pt x="3082865" y="2253547"/>
                  <a:pt x="3093783" y="2253547"/>
                </a:cubicBezTo>
                <a:close/>
                <a:moveTo>
                  <a:pt x="2900755" y="2253547"/>
                </a:moveTo>
                <a:cubicBezTo>
                  <a:pt x="2911673" y="2253547"/>
                  <a:pt x="2920524" y="2244696"/>
                  <a:pt x="2920524" y="2233778"/>
                </a:cubicBezTo>
                <a:cubicBezTo>
                  <a:pt x="2920524" y="2222861"/>
                  <a:pt x="2911673" y="2214010"/>
                  <a:pt x="2900755" y="2214010"/>
                </a:cubicBezTo>
                <a:cubicBezTo>
                  <a:pt x="2889838" y="2214010"/>
                  <a:pt x="2880987" y="2222861"/>
                  <a:pt x="2880987" y="2233778"/>
                </a:cubicBezTo>
                <a:cubicBezTo>
                  <a:pt x="2880987" y="2244696"/>
                  <a:pt x="2889838" y="2253547"/>
                  <a:pt x="2900755" y="2253547"/>
                </a:cubicBezTo>
                <a:close/>
                <a:moveTo>
                  <a:pt x="2707727" y="2253547"/>
                </a:moveTo>
                <a:cubicBezTo>
                  <a:pt x="2718644" y="2253547"/>
                  <a:pt x="2727495" y="2244696"/>
                  <a:pt x="2727495" y="2233778"/>
                </a:cubicBezTo>
                <a:cubicBezTo>
                  <a:pt x="2727495" y="2222861"/>
                  <a:pt x="2718644" y="2214010"/>
                  <a:pt x="2707727" y="2214010"/>
                </a:cubicBezTo>
                <a:cubicBezTo>
                  <a:pt x="2696809" y="2214010"/>
                  <a:pt x="2687958" y="2222861"/>
                  <a:pt x="2687958" y="2233778"/>
                </a:cubicBezTo>
                <a:cubicBezTo>
                  <a:pt x="2687958" y="2244696"/>
                  <a:pt x="2696809" y="2253547"/>
                  <a:pt x="2707727" y="2253547"/>
                </a:cubicBezTo>
                <a:close/>
                <a:moveTo>
                  <a:pt x="2514699" y="2253547"/>
                </a:moveTo>
                <a:cubicBezTo>
                  <a:pt x="2525617" y="2253547"/>
                  <a:pt x="2534468" y="2244696"/>
                  <a:pt x="2534468" y="2233778"/>
                </a:cubicBezTo>
                <a:cubicBezTo>
                  <a:pt x="2534468" y="2222861"/>
                  <a:pt x="2525617" y="2214010"/>
                  <a:pt x="2514699" y="2214010"/>
                </a:cubicBezTo>
                <a:cubicBezTo>
                  <a:pt x="2503782" y="2214010"/>
                  <a:pt x="2494931" y="2222861"/>
                  <a:pt x="2494931" y="2233778"/>
                </a:cubicBezTo>
                <a:cubicBezTo>
                  <a:pt x="2494931" y="2244696"/>
                  <a:pt x="2503782" y="2253547"/>
                  <a:pt x="2514699" y="2253547"/>
                </a:cubicBezTo>
                <a:close/>
                <a:moveTo>
                  <a:pt x="2321672" y="2253547"/>
                </a:moveTo>
                <a:cubicBezTo>
                  <a:pt x="2332589" y="2253547"/>
                  <a:pt x="2341440" y="2244696"/>
                  <a:pt x="2341440" y="2233778"/>
                </a:cubicBezTo>
                <a:cubicBezTo>
                  <a:pt x="2341440" y="2222861"/>
                  <a:pt x="2332589" y="2214010"/>
                  <a:pt x="2321672" y="2214010"/>
                </a:cubicBezTo>
                <a:cubicBezTo>
                  <a:pt x="2310754" y="2214010"/>
                  <a:pt x="2301903" y="2222861"/>
                  <a:pt x="2301903" y="2233778"/>
                </a:cubicBezTo>
                <a:cubicBezTo>
                  <a:pt x="2301903" y="2244696"/>
                  <a:pt x="2310754" y="2253547"/>
                  <a:pt x="2321672" y="2253547"/>
                </a:cubicBezTo>
                <a:close/>
                <a:moveTo>
                  <a:pt x="2128643" y="2253547"/>
                </a:moveTo>
                <a:cubicBezTo>
                  <a:pt x="2139561" y="2253547"/>
                  <a:pt x="2148412" y="2244696"/>
                  <a:pt x="2148412" y="2233778"/>
                </a:cubicBezTo>
                <a:cubicBezTo>
                  <a:pt x="2148412" y="2222861"/>
                  <a:pt x="2139561" y="2214010"/>
                  <a:pt x="2128643" y="2214010"/>
                </a:cubicBezTo>
                <a:cubicBezTo>
                  <a:pt x="2117726" y="2214010"/>
                  <a:pt x="2108875" y="2222861"/>
                  <a:pt x="2108875" y="2233778"/>
                </a:cubicBezTo>
                <a:cubicBezTo>
                  <a:pt x="2108875" y="2244696"/>
                  <a:pt x="2117726" y="2253547"/>
                  <a:pt x="2128643" y="2253547"/>
                </a:cubicBezTo>
                <a:close/>
                <a:moveTo>
                  <a:pt x="1935616" y="2253547"/>
                </a:moveTo>
                <a:cubicBezTo>
                  <a:pt x="1946533" y="2253547"/>
                  <a:pt x="1955384" y="2244696"/>
                  <a:pt x="1955384" y="2233778"/>
                </a:cubicBezTo>
                <a:cubicBezTo>
                  <a:pt x="1955384" y="2222861"/>
                  <a:pt x="1946533" y="2214010"/>
                  <a:pt x="1935616" y="2214010"/>
                </a:cubicBezTo>
                <a:cubicBezTo>
                  <a:pt x="1924698" y="2214010"/>
                  <a:pt x="1915848" y="2222861"/>
                  <a:pt x="1915848" y="2233778"/>
                </a:cubicBezTo>
                <a:cubicBezTo>
                  <a:pt x="1915848" y="2244696"/>
                  <a:pt x="1924698" y="2253547"/>
                  <a:pt x="1935616" y="2253547"/>
                </a:cubicBezTo>
                <a:close/>
                <a:moveTo>
                  <a:pt x="1727277" y="2253547"/>
                </a:moveTo>
                <a:cubicBezTo>
                  <a:pt x="1738195" y="2253547"/>
                  <a:pt x="1747045" y="2244696"/>
                  <a:pt x="1747045" y="2233778"/>
                </a:cubicBezTo>
                <a:cubicBezTo>
                  <a:pt x="1747045" y="2222861"/>
                  <a:pt x="1738195" y="2214010"/>
                  <a:pt x="1727277" y="2214010"/>
                </a:cubicBezTo>
                <a:cubicBezTo>
                  <a:pt x="1716359" y="2214010"/>
                  <a:pt x="1707508" y="2222861"/>
                  <a:pt x="1707508" y="2233778"/>
                </a:cubicBezTo>
                <a:cubicBezTo>
                  <a:pt x="1707508" y="2244696"/>
                  <a:pt x="1716359" y="2253547"/>
                  <a:pt x="1727277" y="2253547"/>
                </a:cubicBezTo>
                <a:close/>
                <a:moveTo>
                  <a:pt x="1534249" y="2253547"/>
                </a:moveTo>
                <a:cubicBezTo>
                  <a:pt x="1545167" y="2253547"/>
                  <a:pt x="1554018" y="2244696"/>
                  <a:pt x="1554018" y="2233778"/>
                </a:cubicBezTo>
                <a:cubicBezTo>
                  <a:pt x="1554018" y="2222861"/>
                  <a:pt x="1545167" y="2214010"/>
                  <a:pt x="1534249" y="2214010"/>
                </a:cubicBezTo>
                <a:cubicBezTo>
                  <a:pt x="1523332" y="2214010"/>
                  <a:pt x="1514481" y="2222861"/>
                  <a:pt x="1514481" y="2233778"/>
                </a:cubicBezTo>
                <a:cubicBezTo>
                  <a:pt x="1514481" y="2244696"/>
                  <a:pt x="1523332" y="2253547"/>
                  <a:pt x="1534249" y="2253547"/>
                </a:cubicBezTo>
                <a:close/>
                <a:moveTo>
                  <a:pt x="1341222" y="2253547"/>
                </a:moveTo>
                <a:cubicBezTo>
                  <a:pt x="1352139" y="2253547"/>
                  <a:pt x="1360990" y="2244696"/>
                  <a:pt x="1360990" y="2233778"/>
                </a:cubicBezTo>
                <a:cubicBezTo>
                  <a:pt x="1360990" y="2222861"/>
                  <a:pt x="1352139" y="2214010"/>
                  <a:pt x="1341222" y="2214010"/>
                </a:cubicBezTo>
                <a:cubicBezTo>
                  <a:pt x="1330304" y="2214010"/>
                  <a:pt x="1321453" y="2222861"/>
                  <a:pt x="1321453" y="2233778"/>
                </a:cubicBezTo>
                <a:cubicBezTo>
                  <a:pt x="1321453" y="2244696"/>
                  <a:pt x="1330304" y="2253547"/>
                  <a:pt x="1341222" y="2253547"/>
                </a:cubicBezTo>
                <a:close/>
                <a:moveTo>
                  <a:pt x="1148193" y="2253547"/>
                </a:moveTo>
                <a:cubicBezTo>
                  <a:pt x="1159111" y="2253547"/>
                  <a:pt x="1167962" y="2244696"/>
                  <a:pt x="1167962" y="2233778"/>
                </a:cubicBezTo>
                <a:cubicBezTo>
                  <a:pt x="1167962" y="2222861"/>
                  <a:pt x="1159111" y="2214010"/>
                  <a:pt x="1148193" y="2214010"/>
                </a:cubicBezTo>
                <a:cubicBezTo>
                  <a:pt x="1137276" y="2214010"/>
                  <a:pt x="1128425" y="2222861"/>
                  <a:pt x="1128425" y="2233778"/>
                </a:cubicBezTo>
                <a:cubicBezTo>
                  <a:pt x="1128425" y="2244696"/>
                  <a:pt x="1137276" y="2253547"/>
                  <a:pt x="1148193" y="2253547"/>
                </a:cubicBezTo>
                <a:close/>
                <a:moveTo>
                  <a:pt x="955166" y="2253547"/>
                </a:moveTo>
                <a:cubicBezTo>
                  <a:pt x="966083" y="2253547"/>
                  <a:pt x="974934" y="2244696"/>
                  <a:pt x="974934" y="2233778"/>
                </a:cubicBezTo>
                <a:cubicBezTo>
                  <a:pt x="974934" y="2222861"/>
                  <a:pt x="966083" y="2214010"/>
                  <a:pt x="955166" y="2214010"/>
                </a:cubicBezTo>
                <a:cubicBezTo>
                  <a:pt x="944248" y="2214010"/>
                  <a:pt x="935398" y="2222861"/>
                  <a:pt x="935398" y="2233778"/>
                </a:cubicBezTo>
                <a:cubicBezTo>
                  <a:pt x="935398" y="2244696"/>
                  <a:pt x="944248" y="2253547"/>
                  <a:pt x="955166" y="2253547"/>
                </a:cubicBezTo>
                <a:close/>
                <a:moveTo>
                  <a:pt x="762138" y="2253547"/>
                </a:moveTo>
                <a:cubicBezTo>
                  <a:pt x="773056" y="2253547"/>
                  <a:pt x="781907" y="2244696"/>
                  <a:pt x="781907" y="2233778"/>
                </a:cubicBezTo>
                <a:cubicBezTo>
                  <a:pt x="781907" y="2222861"/>
                  <a:pt x="773056" y="2214010"/>
                  <a:pt x="762138" y="2214010"/>
                </a:cubicBezTo>
                <a:cubicBezTo>
                  <a:pt x="751221" y="2214010"/>
                  <a:pt x="742370" y="2222861"/>
                  <a:pt x="742370" y="2233778"/>
                </a:cubicBezTo>
                <a:cubicBezTo>
                  <a:pt x="742370" y="2244696"/>
                  <a:pt x="751221" y="2253547"/>
                  <a:pt x="762138" y="2253547"/>
                </a:cubicBezTo>
                <a:close/>
                <a:moveTo>
                  <a:pt x="569111" y="2253547"/>
                </a:moveTo>
                <a:cubicBezTo>
                  <a:pt x="580028" y="2253547"/>
                  <a:pt x="588879" y="2244696"/>
                  <a:pt x="588879" y="2233778"/>
                </a:cubicBezTo>
                <a:cubicBezTo>
                  <a:pt x="588879" y="2222861"/>
                  <a:pt x="580028" y="2214010"/>
                  <a:pt x="569111" y="2214010"/>
                </a:cubicBezTo>
                <a:cubicBezTo>
                  <a:pt x="558193" y="2214010"/>
                  <a:pt x="549343" y="2222861"/>
                  <a:pt x="549343" y="2233778"/>
                </a:cubicBezTo>
                <a:cubicBezTo>
                  <a:pt x="549343" y="2244696"/>
                  <a:pt x="558193" y="2253547"/>
                  <a:pt x="569111" y="2253547"/>
                </a:cubicBezTo>
                <a:close/>
                <a:moveTo>
                  <a:pt x="376082" y="2253547"/>
                </a:moveTo>
                <a:cubicBezTo>
                  <a:pt x="387000" y="2253547"/>
                  <a:pt x="395851" y="2244696"/>
                  <a:pt x="395851" y="2233778"/>
                </a:cubicBezTo>
                <a:cubicBezTo>
                  <a:pt x="395851" y="2222861"/>
                  <a:pt x="387000" y="2214010"/>
                  <a:pt x="376082" y="2214010"/>
                </a:cubicBezTo>
                <a:cubicBezTo>
                  <a:pt x="365165" y="2214010"/>
                  <a:pt x="356314" y="2222861"/>
                  <a:pt x="356314" y="2233778"/>
                </a:cubicBezTo>
                <a:cubicBezTo>
                  <a:pt x="356314" y="2244696"/>
                  <a:pt x="365165" y="2253547"/>
                  <a:pt x="376082" y="2253547"/>
                </a:cubicBezTo>
                <a:close/>
                <a:moveTo>
                  <a:pt x="183055" y="2253547"/>
                </a:moveTo>
                <a:cubicBezTo>
                  <a:pt x="193973" y="2253547"/>
                  <a:pt x="202823" y="2244696"/>
                  <a:pt x="202823" y="2233778"/>
                </a:cubicBezTo>
                <a:cubicBezTo>
                  <a:pt x="202823" y="2222861"/>
                  <a:pt x="193973" y="2214010"/>
                  <a:pt x="183055" y="2214010"/>
                </a:cubicBezTo>
                <a:cubicBezTo>
                  <a:pt x="172137" y="2214010"/>
                  <a:pt x="163287" y="2222861"/>
                  <a:pt x="163287" y="2233778"/>
                </a:cubicBezTo>
                <a:cubicBezTo>
                  <a:pt x="163287" y="2244696"/>
                  <a:pt x="172137" y="2253547"/>
                  <a:pt x="183055" y="2253547"/>
                </a:cubicBezTo>
                <a:close/>
                <a:moveTo>
                  <a:pt x="0" y="2447095"/>
                </a:moveTo>
                <a:lnTo>
                  <a:pt x="4006" y="2445436"/>
                </a:lnTo>
                <a:cubicBezTo>
                  <a:pt x="7583" y="2441858"/>
                  <a:pt x="9796" y="2436916"/>
                  <a:pt x="9796" y="2431457"/>
                </a:cubicBezTo>
                <a:cubicBezTo>
                  <a:pt x="9796" y="2425998"/>
                  <a:pt x="7583" y="2421056"/>
                  <a:pt x="4006" y="2417479"/>
                </a:cubicBezTo>
                <a:lnTo>
                  <a:pt x="0" y="2415820"/>
                </a:lnTo>
                <a:close/>
                <a:moveTo>
                  <a:pt x="8349367" y="2451226"/>
                </a:moveTo>
                <a:cubicBezTo>
                  <a:pt x="8354825" y="2451226"/>
                  <a:pt x="8359767" y="2449013"/>
                  <a:pt x="8363345" y="2445436"/>
                </a:cubicBezTo>
                <a:lnTo>
                  <a:pt x="8366380" y="2438108"/>
                </a:lnTo>
                <a:lnTo>
                  <a:pt x="8366380" y="2424806"/>
                </a:lnTo>
                <a:lnTo>
                  <a:pt x="8363345" y="2417479"/>
                </a:lnTo>
                <a:cubicBezTo>
                  <a:pt x="8359767" y="2413902"/>
                  <a:pt x="8354825" y="2411689"/>
                  <a:pt x="8349367" y="2411689"/>
                </a:cubicBezTo>
                <a:cubicBezTo>
                  <a:pt x="8338449" y="2411689"/>
                  <a:pt x="8329598" y="2420540"/>
                  <a:pt x="8329598" y="2431457"/>
                </a:cubicBezTo>
                <a:cubicBezTo>
                  <a:pt x="8329598" y="2442375"/>
                  <a:pt x="8338449" y="2451226"/>
                  <a:pt x="8349367" y="2451226"/>
                </a:cubicBezTo>
                <a:close/>
                <a:moveTo>
                  <a:pt x="8156338" y="2451226"/>
                </a:moveTo>
                <a:cubicBezTo>
                  <a:pt x="8167256" y="2451226"/>
                  <a:pt x="8176107" y="2442375"/>
                  <a:pt x="8176107" y="2431457"/>
                </a:cubicBezTo>
                <a:cubicBezTo>
                  <a:pt x="8176107" y="2420540"/>
                  <a:pt x="8167256" y="2411689"/>
                  <a:pt x="8156338" y="2411689"/>
                </a:cubicBezTo>
                <a:cubicBezTo>
                  <a:pt x="8145421" y="2411689"/>
                  <a:pt x="8136570" y="2420540"/>
                  <a:pt x="8136570" y="2431457"/>
                </a:cubicBezTo>
                <a:cubicBezTo>
                  <a:pt x="8136570" y="2442375"/>
                  <a:pt x="8145421" y="2451226"/>
                  <a:pt x="8156338" y="2451226"/>
                </a:cubicBezTo>
                <a:close/>
                <a:moveTo>
                  <a:pt x="7963311" y="2451226"/>
                </a:moveTo>
                <a:cubicBezTo>
                  <a:pt x="7974228" y="2451226"/>
                  <a:pt x="7983079" y="2442375"/>
                  <a:pt x="7983079" y="2431457"/>
                </a:cubicBezTo>
                <a:cubicBezTo>
                  <a:pt x="7983079" y="2420540"/>
                  <a:pt x="7974228" y="2411689"/>
                  <a:pt x="7963311" y="2411689"/>
                </a:cubicBezTo>
                <a:cubicBezTo>
                  <a:pt x="7952393" y="2411689"/>
                  <a:pt x="7943543" y="2420540"/>
                  <a:pt x="7943543" y="2431457"/>
                </a:cubicBezTo>
                <a:cubicBezTo>
                  <a:pt x="7943543" y="2442375"/>
                  <a:pt x="7952393" y="2451226"/>
                  <a:pt x="7963311" y="2451226"/>
                </a:cubicBezTo>
                <a:close/>
                <a:moveTo>
                  <a:pt x="7770283" y="2451226"/>
                </a:moveTo>
                <a:cubicBezTo>
                  <a:pt x="7781201" y="2451226"/>
                  <a:pt x="7790052" y="2442375"/>
                  <a:pt x="7790052" y="2431457"/>
                </a:cubicBezTo>
                <a:cubicBezTo>
                  <a:pt x="7790052" y="2420540"/>
                  <a:pt x="7781201" y="2411689"/>
                  <a:pt x="7770283" y="2411689"/>
                </a:cubicBezTo>
                <a:cubicBezTo>
                  <a:pt x="7759366" y="2411689"/>
                  <a:pt x="7750515" y="2420540"/>
                  <a:pt x="7750515" y="2431457"/>
                </a:cubicBezTo>
                <a:cubicBezTo>
                  <a:pt x="7750515" y="2442375"/>
                  <a:pt x="7759366" y="2451226"/>
                  <a:pt x="7770283" y="2451226"/>
                </a:cubicBezTo>
                <a:close/>
                <a:moveTo>
                  <a:pt x="7577256" y="2451226"/>
                </a:moveTo>
                <a:cubicBezTo>
                  <a:pt x="7588174" y="2451226"/>
                  <a:pt x="7597024" y="2442375"/>
                  <a:pt x="7597024" y="2431457"/>
                </a:cubicBezTo>
                <a:cubicBezTo>
                  <a:pt x="7597024" y="2420540"/>
                  <a:pt x="7588174" y="2411689"/>
                  <a:pt x="7577256" y="2411689"/>
                </a:cubicBezTo>
                <a:cubicBezTo>
                  <a:pt x="7566338" y="2411689"/>
                  <a:pt x="7557488" y="2420540"/>
                  <a:pt x="7557488" y="2431457"/>
                </a:cubicBezTo>
                <a:cubicBezTo>
                  <a:pt x="7557488" y="2442375"/>
                  <a:pt x="7566338" y="2451226"/>
                  <a:pt x="7577256" y="2451226"/>
                </a:cubicBezTo>
                <a:close/>
                <a:moveTo>
                  <a:pt x="7384228" y="2451226"/>
                </a:moveTo>
                <a:cubicBezTo>
                  <a:pt x="7395145" y="2451226"/>
                  <a:pt x="7403996" y="2442375"/>
                  <a:pt x="7403996" y="2431457"/>
                </a:cubicBezTo>
                <a:cubicBezTo>
                  <a:pt x="7403996" y="2420540"/>
                  <a:pt x="7395145" y="2411689"/>
                  <a:pt x="7384228" y="2411689"/>
                </a:cubicBezTo>
                <a:cubicBezTo>
                  <a:pt x="7373310" y="2411689"/>
                  <a:pt x="7364459" y="2420540"/>
                  <a:pt x="7364459" y="2431457"/>
                </a:cubicBezTo>
                <a:cubicBezTo>
                  <a:pt x="7364459" y="2442375"/>
                  <a:pt x="7373310" y="2451226"/>
                  <a:pt x="7384228" y="2451226"/>
                </a:cubicBezTo>
                <a:close/>
                <a:moveTo>
                  <a:pt x="7191200" y="2451226"/>
                </a:moveTo>
                <a:cubicBezTo>
                  <a:pt x="7202118" y="2451226"/>
                  <a:pt x="7210968" y="2442375"/>
                  <a:pt x="7210968" y="2431457"/>
                </a:cubicBezTo>
                <a:cubicBezTo>
                  <a:pt x="7210968" y="2420540"/>
                  <a:pt x="7202118" y="2411689"/>
                  <a:pt x="7191200" y="2411689"/>
                </a:cubicBezTo>
                <a:cubicBezTo>
                  <a:pt x="7180283" y="2411689"/>
                  <a:pt x="7171432" y="2420540"/>
                  <a:pt x="7171432" y="2431457"/>
                </a:cubicBezTo>
                <a:cubicBezTo>
                  <a:pt x="7171432" y="2442375"/>
                  <a:pt x="7180283" y="2451226"/>
                  <a:pt x="7191200" y="2451226"/>
                </a:cubicBezTo>
                <a:close/>
                <a:moveTo>
                  <a:pt x="6998173" y="2451226"/>
                </a:moveTo>
                <a:cubicBezTo>
                  <a:pt x="7009090" y="2451226"/>
                  <a:pt x="7017941" y="2442375"/>
                  <a:pt x="7017941" y="2431457"/>
                </a:cubicBezTo>
                <a:cubicBezTo>
                  <a:pt x="7017941" y="2420540"/>
                  <a:pt x="7009090" y="2411689"/>
                  <a:pt x="6998173" y="2411689"/>
                </a:cubicBezTo>
                <a:cubicBezTo>
                  <a:pt x="6987255" y="2411689"/>
                  <a:pt x="6978404" y="2420540"/>
                  <a:pt x="6978404" y="2431457"/>
                </a:cubicBezTo>
                <a:cubicBezTo>
                  <a:pt x="6978404" y="2442375"/>
                  <a:pt x="6987255" y="2451226"/>
                  <a:pt x="6998173" y="2451226"/>
                </a:cubicBezTo>
                <a:close/>
                <a:moveTo>
                  <a:pt x="6805144" y="2451226"/>
                </a:moveTo>
                <a:cubicBezTo>
                  <a:pt x="6816062" y="2451226"/>
                  <a:pt x="6824913" y="2442375"/>
                  <a:pt x="6824913" y="2431457"/>
                </a:cubicBezTo>
                <a:cubicBezTo>
                  <a:pt x="6824913" y="2420540"/>
                  <a:pt x="6816062" y="2411689"/>
                  <a:pt x="6805144" y="2411689"/>
                </a:cubicBezTo>
                <a:cubicBezTo>
                  <a:pt x="6794227" y="2411689"/>
                  <a:pt x="6785376" y="2420540"/>
                  <a:pt x="6785376" y="2431457"/>
                </a:cubicBezTo>
                <a:cubicBezTo>
                  <a:pt x="6785376" y="2442375"/>
                  <a:pt x="6794227" y="2451226"/>
                  <a:pt x="6805144" y="2451226"/>
                </a:cubicBezTo>
                <a:close/>
                <a:moveTo>
                  <a:pt x="6612117" y="2451226"/>
                </a:moveTo>
                <a:cubicBezTo>
                  <a:pt x="6623034" y="2451226"/>
                  <a:pt x="6631885" y="2442375"/>
                  <a:pt x="6631885" y="2431457"/>
                </a:cubicBezTo>
                <a:cubicBezTo>
                  <a:pt x="6631885" y="2420540"/>
                  <a:pt x="6623034" y="2411689"/>
                  <a:pt x="6612117" y="2411689"/>
                </a:cubicBezTo>
                <a:cubicBezTo>
                  <a:pt x="6601199" y="2411689"/>
                  <a:pt x="6592348" y="2420540"/>
                  <a:pt x="6592348" y="2431457"/>
                </a:cubicBezTo>
                <a:cubicBezTo>
                  <a:pt x="6592348" y="2442375"/>
                  <a:pt x="6601199" y="2451226"/>
                  <a:pt x="6612117" y="2451226"/>
                </a:cubicBezTo>
                <a:close/>
                <a:moveTo>
                  <a:pt x="6403778" y="2451226"/>
                </a:moveTo>
                <a:cubicBezTo>
                  <a:pt x="6414695" y="2451226"/>
                  <a:pt x="6423546" y="2442375"/>
                  <a:pt x="6423546" y="2431457"/>
                </a:cubicBezTo>
                <a:cubicBezTo>
                  <a:pt x="6423546" y="2420540"/>
                  <a:pt x="6414695" y="2411689"/>
                  <a:pt x="6403778" y="2411689"/>
                </a:cubicBezTo>
                <a:cubicBezTo>
                  <a:pt x="6392860" y="2411689"/>
                  <a:pt x="6384009" y="2420540"/>
                  <a:pt x="6384009" y="2431457"/>
                </a:cubicBezTo>
                <a:cubicBezTo>
                  <a:pt x="6384009" y="2442375"/>
                  <a:pt x="6392860" y="2451226"/>
                  <a:pt x="6403778" y="2451226"/>
                </a:cubicBezTo>
                <a:close/>
                <a:moveTo>
                  <a:pt x="6210750" y="2451226"/>
                </a:moveTo>
                <a:cubicBezTo>
                  <a:pt x="6221668" y="2451226"/>
                  <a:pt x="6230519" y="2442375"/>
                  <a:pt x="6230519" y="2431457"/>
                </a:cubicBezTo>
                <a:cubicBezTo>
                  <a:pt x="6230519" y="2420540"/>
                  <a:pt x="6221668" y="2411689"/>
                  <a:pt x="6210750" y="2411689"/>
                </a:cubicBezTo>
                <a:cubicBezTo>
                  <a:pt x="6199833" y="2411689"/>
                  <a:pt x="6190982" y="2420540"/>
                  <a:pt x="6190982" y="2431457"/>
                </a:cubicBezTo>
                <a:cubicBezTo>
                  <a:pt x="6190982" y="2442375"/>
                  <a:pt x="6199833" y="2451226"/>
                  <a:pt x="6210750" y="2451226"/>
                </a:cubicBezTo>
                <a:close/>
                <a:moveTo>
                  <a:pt x="6017723" y="2451226"/>
                </a:moveTo>
                <a:cubicBezTo>
                  <a:pt x="6028640" y="2451226"/>
                  <a:pt x="6037491" y="2442375"/>
                  <a:pt x="6037491" y="2431457"/>
                </a:cubicBezTo>
                <a:cubicBezTo>
                  <a:pt x="6037491" y="2420540"/>
                  <a:pt x="6028640" y="2411689"/>
                  <a:pt x="6017723" y="2411689"/>
                </a:cubicBezTo>
                <a:cubicBezTo>
                  <a:pt x="6006805" y="2411689"/>
                  <a:pt x="5997954" y="2420540"/>
                  <a:pt x="5997954" y="2431457"/>
                </a:cubicBezTo>
                <a:cubicBezTo>
                  <a:pt x="5997954" y="2442375"/>
                  <a:pt x="6006805" y="2451226"/>
                  <a:pt x="6017723" y="2451226"/>
                </a:cubicBezTo>
                <a:close/>
                <a:moveTo>
                  <a:pt x="5824694" y="2451226"/>
                </a:moveTo>
                <a:cubicBezTo>
                  <a:pt x="5835612" y="2451226"/>
                  <a:pt x="5844463" y="2442375"/>
                  <a:pt x="5844463" y="2431457"/>
                </a:cubicBezTo>
                <a:cubicBezTo>
                  <a:pt x="5844463" y="2420540"/>
                  <a:pt x="5835612" y="2411689"/>
                  <a:pt x="5824694" y="2411689"/>
                </a:cubicBezTo>
                <a:cubicBezTo>
                  <a:pt x="5813777" y="2411689"/>
                  <a:pt x="5804926" y="2420540"/>
                  <a:pt x="5804926" y="2431457"/>
                </a:cubicBezTo>
                <a:cubicBezTo>
                  <a:pt x="5804926" y="2442375"/>
                  <a:pt x="5813777" y="2451226"/>
                  <a:pt x="5824694" y="2451226"/>
                </a:cubicBezTo>
                <a:close/>
                <a:moveTo>
                  <a:pt x="5631667" y="2451226"/>
                </a:moveTo>
                <a:cubicBezTo>
                  <a:pt x="5642584" y="2451226"/>
                  <a:pt x="5651435" y="2442375"/>
                  <a:pt x="5651435" y="2431457"/>
                </a:cubicBezTo>
                <a:cubicBezTo>
                  <a:pt x="5651435" y="2420540"/>
                  <a:pt x="5642584" y="2411689"/>
                  <a:pt x="5631667" y="2411689"/>
                </a:cubicBezTo>
                <a:cubicBezTo>
                  <a:pt x="5620749" y="2411689"/>
                  <a:pt x="5611899" y="2420540"/>
                  <a:pt x="5611899" y="2431457"/>
                </a:cubicBezTo>
                <a:cubicBezTo>
                  <a:pt x="5611899" y="2442375"/>
                  <a:pt x="5620749" y="2451226"/>
                  <a:pt x="5631667" y="2451226"/>
                </a:cubicBezTo>
                <a:close/>
                <a:moveTo>
                  <a:pt x="5438639" y="2451226"/>
                </a:moveTo>
                <a:cubicBezTo>
                  <a:pt x="5449557" y="2451226"/>
                  <a:pt x="5458408" y="2442375"/>
                  <a:pt x="5458408" y="2431457"/>
                </a:cubicBezTo>
                <a:cubicBezTo>
                  <a:pt x="5458408" y="2420540"/>
                  <a:pt x="5449557" y="2411689"/>
                  <a:pt x="5438639" y="2411689"/>
                </a:cubicBezTo>
                <a:cubicBezTo>
                  <a:pt x="5427722" y="2411689"/>
                  <a:pt x="5418871" y="2420540"/>
                  <a:pt x="5418871" y="2431457"/>
                </a:cubicBezTo>
                <a:cubicBezTo>
                  <a:pt x="5418871" y="2442375"/>
                  <a:pt x="5427722" y="2451226"/>
                  <a:pt x="5438639" y="2451226"/>
                </a:cubicBezTo>
                <a:close/>
                <a:moveTo>
                  <a:pt x="5245612" y="2451226"/>
                </a:moveTo>
                <a:cubicBezTo>
                  <a:pt x="5256529" y="2451226"/>
                  <a:pt x="5265380" y="2442375"/>
                  <a:pt x="5265380" y="2431457"/>
                </a:cubicBezTo>
                <a:cubicBezTo>
                  <a:pt x="5265380" y="2420540"/>
                  <a:pt x="5256529" y="2411689"/>
                  <a:pt x="5245612" y="2411689"/>
                </a:cubicBezTo>
                <a:cubicBezTo>
                  <a:pt x="5234694" y="2411689"/>
                  <a:pt x="5225843" y="2420540"/>
                  <a:pt x="5225843" y="2431457"/>
                </a:cubicBezTo>
                <a:cubicBezTo>
                  <a:pt x="5225843" y="2442375"/>
                  <a:pt x="5234694" y="2451226"/>
                  <a:pt x="5245612" y="2451226"/>
                </a:cubicBezTo>
                <a:close/>
                <a:moveTo>
                  <a:pt x="5052584" y="2451226"/>
                </a:moveTo>
                <a:cubicBezTo>
                  <a:pt x="5063502" y="2451226"/>
                  <a:pt x="5072353" y="2442375"/>
                  <a:pt x="5072353" y="2431457"/>
                </a:cubicBezTo>
                <a:cubicBezTo>
                  <a:pt x="5072353" y="2420540"/>
                  <a:pt x="5063502" y="2411689"/>
                  <a:pt x="5052584" y="2411689"/>
                </a:cubicBezTo>
                <a:cubicBezTo>
                  <a:pt x="5041666" y="2411689"/>
                  <a:pt x="5032815" y="2420540"/>
                  <a:pt x="5032815" y="2431457"/>
                </a:cubicBezTo>
                <a:cubicBezTo>
                  <a:pt x="5032815" y="2442375"/>
                  <a:pt x="5041666" y="2451226"/>
                  <a:pt x="5052584" y="2451226"/>
                </a:cubicBezTo>
                <a:close/>
                <a:moveTo>
                  <a:pt x="4859557" y="2451226"/>
                </a:moveTo>
                <a:cubicBezTo>
                  <a:pt x="4870473" y="2451226"/>
                  <a:pt x="4879324" y="2442375"/>
                  <a:pt x="4879324" y="2431457"/>
                </a:cubicBezTo>
                <a:cubicBezTo>
                  <a:pt x="4879324" y="2420540"/>
                  <a:pt x="4870473" y="2411689"/>
                  <a:pt x="4859557" y="2411689"/>
                </a:cubicBezTo>
                <a:cubicBezTo>
                  <a:pt x="4848639" y="2411689"/>
                  <a:pt x="4839789" y="2420540"/>
                  <a:pt x="4839789" y="2431457"/>
                </a:cubicBezTo>
                <a:cubicBezTo>
                  <a:pt x="4839789" y="2442375"/>
                  <a:pt x="4848639" y="2451226"/>
                  <a:pt x="4859557" y="2451226"/>
                </a:cubicBezTo>
                <a:close/>
                <a:moveTo>
                  <a:pt x="4666528" y="2451226"/>
                </a:moveTo>
                <a:cubicBezTo>
                  <a:pt x="4677446" y="2451226"/>
                  <a:pt x="4686297" y="2442375"/>
                  <a:pt x="4686297" y="2431457"/>
                </a:cubicBezTo>
                <a:cubicBezTo>
                  <a:pt x="4686297" y="2420540"/>
                  <a:pt x="4677446" y="2411689"/>
                  <a:pt x="4666528" y="2411689"/>
                </a:cubicBezTo>
                <a:cubicBezTo>
                  <a:pt x="4655612" y="2411689"/>
                  <a:pt x="4646761" y="2420540"/>
                  <a:pt x="4646761" y="2431457"/>
                </a:cubicBezTo>
                <a:cubicBezTo>
                  <a:pt x="4646761" y="2442375"/>
                  <a:pt x="4655612" y="2451226"/>
                  <a:pt x="4666528" y="2451226"/>
                </a:cubicBezTo>
                <a:close/>
                <a:moveTo>
                  <a:pt x="4473501" y="2451226"/>
                </a:moveTo>
                <a:cubicBezTo>
                  <a:pt x="4484419" y="2451226"/>
                  <a:pt x="4493269" y="2442375"/>
                  <a:pt x="4493269" y="2431457"/>
                </a:cubicBezTo>
                <a:cubicBezTo>
                  <a:pt x="4493269" y="2420540"/>
                  <a:pt x="4484419" y="2411689"/>
                  <a:pt x="4473501" y="2411689"/>
                </a:cubicBezTo>
                <a:cubicBezTo>
                  <a:pt x="4462582" y="2411689"/>
                  <a:pt x="4453732" y="2420540"/>
                  <a:pt x="4453732" y="2431457"/>
                </a:cubicBezTo>
                <a:cubicBezTo>
                  <a:pt x="4453732" y="2442375"/>
                  <a:pt x="4462582" y="2451226"/>
                  <a:pt x="4473501" y="2451226"/>
                </a:cubicBezTo>
                <a:close/>
                <a:moveTo>
                  <a:pt x="4280474" y="2451226"/>
                </a:moveTo>
                <a:cubicBezTo>
                  <a:pt x="4291390" y="2451226"/>
                  <a:pt x="4300242" y="2442375"/>
                  <a:pt x="4300242" y="2431457"/>
                </a:cubicBezTo>
                <a:cubicBezTo>
                  <a:pt x="4300242" y="2420540"/>
                  <a:pt x="4291390" y="2411689"/>
                  <a:pt x="4280474" y="2411689"/>
                </a:cubicBezTo>
                <a:cubicBezTo>
                  <a:pt x="4269556" y="2411689"/>
                  <a:pt x="4260705" y="2420540"/>
                  <a:pt x="4260705" y="2431457"/>
                </a:cubicBezTo>
                <a:cubicBezTo>
                  <a:pt x="4260705" y="2442375"/>
                  <a:pt x="4269556" y="2451226"/>
                  <a:pt x="4280474" y="2451226"/>
                </a:cubicBezTo>
                <a:close/>
                <a:moveTo>
                  <a:pt x="4058922" y="2451226"/>
                </a:moveTo>
                <a:cubicBezTo>
                  <a:pt x="4069840" y="2451226"/>
                  <a:pt x="4078690" y="2442375"/>
                  <a:pt x="4078690" y="2431457"/>
                </a:cubicBezTo>
                <a:cubicBezTo>
                  <a:pt x="4078690" y="2420540"/>
                  <a:pt x="4069840" y="2411689"/>
                  <a:pt x="4058922" y="2411689"/>
                </a:cubicBezTo>
                <a:cubicBezTo>
                  <a:pt x="4048003" y="2411689"/>
                  <a:pt x="4039153" y="2420540"/>
                  <a:pt x="4039153" y="2431457"/>
                </a:cubicBezTo>
                <a:cubicBezTo>
                  <a:pt x="4039153" y="2442375"/>
                  <a:pt x="4048003" y="2451226"/>
                  <a:pt x="4058922" y="2451226"/>
                </a:cubicBezTo>
                <a:close/>
                <a:moveTo>
                  <a:pt x="3865894" y="2451226"/>
                </a:moveTo>
                <a:cubicBezTo>
                  <a:pt x="3876811" y="2451226"/>
                  <a:pt x="3885662" y="2442375"/>
                  <a:pt x="3885662" y="2431457"/>
                </a:cubicBezTo>
                <a:cubicBezTo>
                  <a:pt x="3885662" y="2420540"/>
                  <a:pt x="3876811" y="2411689"/>
                  <a:pt x="3865894" y="2411689"/>
                </a:cubicBezTo>
                <a:cubicBezTo>
                  <a:pt x="3854977" y="2411689"/>
                  <a:pt x="3846126" y="2420540"/>
                  <a:pt x="3846126" y="2431457"/>
                </a:cubicBezTo>
                <a:cubicBezTo>
                  <a:pt x="3846126" y="2442375"/>
                  <a:pt x="3854977" y="2451226"/>
                  <a:pt x="3865894" y="2451226"/>
                </a:cubicBezTo>
                <a:close/>
                <a:moveTo>
                  <a:pt x="3672866" y="2451226"/>
                </a:moveTo>
                <a:cubicBezTo>
                  <a:pt x="3683783" y="2451226"/>
                  <a:pt x="3692634" y="2442375"/>
                  <a:pt x="3692634" y="2431457"/>
                </a:cubicBezTo>
                <a:cubicBezTo>
                  <a:pt x="3692634" y="2420540"/>
                  <a:pt x="3683783" y="2411689"/>
                  <a:pt x="3672866" y="2411689"/>
                </a:cubicBezTo>
                <a:cubicBezTo>
                  <a:pt x="3661948" y="2411689"/>
                  <a:pt x="3653098" y="2420540"/>
                  <a:pt x="3653098" y="2431457"/>
                </a:cubicBezTo>
                <a:cubicBezTo>
                  <a:pt x="3653098" y="2442375"/>
                  <a:pt x="3661948" y="2451226"/>
                  <a:pt x="3672866" y="2451226"/>
                </a:cubicBezTo>
                <a:close/>
                <a:moveTo>
                  <a:pt x="3479838" y="2451226"/>
                </a:moveTo>
                <a:cubicBezTo>
                  <a:pt x="3490755" y="2451226"/>
                  <a:pt x="3499606" y="2442375"/>
                  <a:pt x="3499606" y="2431457"/>
                </a:cubicBezTo>
                <a:cubicBezTo>
                  <a:pt x="3499606" y="2420540"/>
                  <a:pt x="3490755" y="2411689"/>
                  <a:pt x="3479838" y="2411689"/>
                </a:cubicBezTo>
                <a:cubicBezTo>
                  <a:pt x="3468920" y="2411689"/>
                  <a:pt x="3460069" y="2420540"/>
                  <a:pt x="3460069" y="2431457"/>
                </a:cubicBezTo>
                <a:cubicBezTo>
                  <a:pt x="3460069" y="2442375"/>
                  <a:pt x="3468920" y="2451226"/>
                  <a:pt x="3479838" y="2451226"/>
                </a:cubicBezTo>
                <a:close/>
                <a:moveTo>
                  <a:pt x="3286810" y="2451226"/>
                </a:moveTo>
                <a:cubicBezTo>
                  <a:pt x="3297728" y="2451226"/>
                  <a:pt x="3306579" y="2442375"/>
                  <a:pt x="3306579" y="2431457"/>
                </a:cubicBezTo>
                <a:cubicBezTo>
                  <a:pt x="3306579" y="2420540"/>
                  <a:pt x="3297728" y="2411689"/>
                  <a:pt x="3286810" y="2411689"/>
                </a:cubicBezTo>
                <a:cubicBezTo>
                  <a:pt x="3275893" y="2411689"/>
                  <a:pt x="3267042" y="2420540"/>
                  <a:pt x="3267042" y="2431457"/>
                </a:cubicBezTo>
                <a:cubicBezTo>
                  <a:pt x="3267042" y="2442375"/>
                  <a:pt x="3275893" y="2451226"/>
                  <a:pt x="3286810" y="2451226"/>
                </a:cubicBezTo>
                <a:close/>
                <a:moveTo>
                  <a:pt x="3093783" y="2451226"/>
                </a:moveTo>
                <a:cubicBezTo>
                  <a:pt x="3104700" y="2451226"/>
                  <a:pt x="3113551" y="2442375"/>
                  <a:pt x="3113551" y="2431457"/>
                </a:cubicBezTo>
                <a:cubicBezTo>
                  <a:pt x="3113551" y="2420540"/>
                  <a:pt x="3104700" y="2411689"/>
                  <a:pt x="3093783" y="2411689"/>
                </a:cubicBezTo>
                <a:cubicBezTo>
                  <a:pt x="3082865" y="2411689"/>
                  <a:pt x="3074014" y="2420540"/>
                  <a:pt x="3074014" y="2431457"/>
                </a:cubicBezTo>
                <a:cubicBezTo>
                  <a:pt x="3074014" y="2442375"/>
                  <a:pt x="3082865" y="2451226"/>
                  <a:pt x="3093783" y="2451226"/>
                </a:cubicBezTo>
                <a:close/>
                <a:moveTo>
                  <a:pt x="2900755" y="2451226"/>
                </a:moveTo>
                <a:cubicBezTo>
                  <a:pt x="2911673" y="2451226"/>
                  <a:pt x="2920524" y="2442375"/>
                  <a:pt x="2920524" y="2431457"/>
                </a:cubicBezTo>
                <a:cubicBezTo>
                  <a:pt x="2920524" y="2420540"/>
                  <a:pt x="2911673" y="2411689"/>
                  <a:pt x="2900755" y="2411689"/>
                </a:cubicBezTo>
                <a:cubicBezTo>
                  <a:pt x="2889838" y="2411689"/>
                  <a:pt x="2880987" y="2420540"/>
                  <a:pt x="2880987" y="2431457"/>
                </a:cubicBezTo>
                <a:cubicBezTo>
                  <a:pt x="2880987" y="2442375"/>
                  <a:pt x="2889838" y="2451226"/>
                  <a:pt x="2900755" y="2451226"/>
                </a:cubicBezTo>
                <a:close/>
                <a:moveTo>
                  <a:pt x="2707727" y="2451226"/>
                </a:moveTo>
                <a:cubicBezTo>
                  <a:pt x="2718644" y="2451226"/>
                  <a:pt x="2727495" y="2442375"/>
                  <a:pt x="2727495" y="2431457"/>
                </a:cubicBezTo>
                <a:cubicBezTo>
                  <a:pt x="2727495" y="2420540"/>
                  <a:pt x="2718644" y="2411689"/>
                  <a:pt x="2707727" y="2411689"/>
                </a:cubicBezTo>
                <a:cubicBezTo>
                  <a:pt x="2696809" y="2411689"/>
                  <a:pt x="2687958" y="2420540"/>
                  <a:pt x="2687958" y="2431457"/>
                </a:cubicBezTo>
                <a:cubicBezTo>
                  <a:pt x="2687958" y="2442375"/>
                  <a:pt x="2696809" y="2451226"/>
                  <a:pt x="2707727" y="2451226"/>
                </a:cubicBezTo>
                <a:close/>
                <a:moveTo>
                  <a:pt x="2514699" y="2451226"/>
                </a:moveTo>
                <a:cubicBezTo>
                  <a:pt x="2525617" y="2451226"/>
                  <a:pt x="2534468" y="2442375"/>
                  <a:pt x="2534468" y="2431457"/>
                </a:cubicBezTo>
                <a:cubicBezTo>
                  <a:pt x="2534468" y="2420540"/>
                  <a:pt x="2525617" y="2411689"/>
                  <a:pt x="2514699" y="2411689"/>
                </a:cubicBezTo>
                <a:cubicBezTo>
                  <a:pt x="2503782" y="2411689"/>
                  <a:pt x="2494931" y="2420540"/>
                  <a:pt x="2494931" y="2431457"/>
                </a:cubicBezTo>
                <a:cubicBezTo>
                  <a:pt x="2494931" y="2442375"/>
                  <a:pt x="2503782" y="2451226"/>
                  <a:pt x="2514699" y="2451226"/>
                </a:cubicBezTo>
                <a:close/>
                <a:moveTo>
                  <a:pt x="2321672" y="2451226"/>
                </a:moveTo>
                <a:cubicBezTo>
                  <a:pt x="2332589" y="2451226"/>
                  <a:pt x="2341440" y="2442375"/>
                  <a:pt x="2341440" y="2431457"/>
                </a:cubicBezTo>
                <a:cubicBezTo>
                  <a:pt x="2341440" y="2420540"/>
                  <a:pt x="2332589" y="2411689"/>
                  <a:pt x="2321672" y="2411689"/>
                </a:cubicBezTo>
                <a:cubicBezTo>
                  <a:pt x="2310754" y="2411689"/>
                  <a:pt x="2301903" y="2420540"/>
                  <a:pt x="2301903" y="2431457"/>
                </a:cubicBezTo>
                <a:cubicBezTo>
                  <a:pt x="2301903" y="2442375"/>
                  <a:pt x="2310754" y="2451226"/>
                  <a:pt x="2321672" y="2451226"/>
                </a:cubicBezTo>
                <a:close/>
                <a:moveTo>
                  <a:pt x="2128643" y="2451226"/>
                </a:moveTo>
                <a:cubicBezTo>
                  <a:pt x="2139561" y="2451226"/>
                  <a:pt x="2148412" y="2442375"/>
                  <a:pt x="2148412" y="2431457"/>
                </a:cubicBezTo>
                <a:cubicBezTo>
                  <a:pt x="2148412" y="2420540"/>
                  <a:pt x="2139561" y="2411689"/>
                  <a:pt x="2128643" y="2411689"/>
                </a:cubicBezTo>
                <a:cubicBezTo>
                  <a:pt x="2117726" y="2411689"/>
                  <a:pt x="2108875" y="2420540"/>
                  <a:pt x="2108875" y="2431457"/>
                </a:cubicBezTo>
                <a:cubicBezTo>
                  <a:pt x="2108875" y="2442375"/>
                  <a:pt x="2117726" y="2451226"/>
                  <a:pt x="2128643" y="2451226"/>
                </a:cubicBezTo>
                <a:close/>
                <a:moveTo>
                  <a:pt x="1935616" y="2451226"/>
                </a:moveTo>
                <a:cubicBezTo>
                  <a:pt x="1946533" y="2451226"/>
                  <a:pt x="1955384" y="2442375"/>
                  <a:pt x="1955384" y="2431457"/>
                </a:cubicBezTo>
                <a:cubicBezTo>
                  <a:pt x="1955384" y="2420540"/>
                  <a:pt x="1946533" y="2411689"/>
                  <a:pt x="1935616" y="2411689"/>
                </a:cubicBezTo>
                <a:cubicBezTo>
                  <a:pt x="1924698" y="2411689"/>
                  <a:pt x="1915848" y="2420540"/>
                  <a:pt x="1915848" y="2431457"/>
                </a:cubicBezTo>
                <a:cubicBezTo>
                  <a:pt x="1915848" y="2442375"/>
                  <a:pt x="1924698" y="2451226"/>
                  <a:pt x="1935616" y="2451226"/>
                </a:cubicBezTo>
                <a:close/>
                <a:moveTo>
                  <a:pt x="1727277" y="2451226"/>
                </a:moveTo>
                <a:cubicBezTo>
                  <a:pt x="1738195" y="2451226"/>
                  <a:pt x="1747045" y="2442375"/>
                  <a:pt x="1747045" y="2431457"/>
                </a:cubicBezTo>
                <a:cubicBezTo>
                  <a:pt x="1747045" y="2420540"/>
                  <a:pt x="1738195" y="2411689"/>
                  <a:pt x="1727277" y="2411689"/>
                </a:cubicBezTo>
                <a:cubicBezTo>
                  <a:pt x="1716359" y="2411689"/>
                  <a:pt x="1707508" y="2420540"/>
                  <a:pt x="1707508" y="2431457"/>
                </a:cubicBezTo>
                <a:cubicBezTo>
                  <a:pt x="1707508" y="2442375"/>
                  <a:pt x="1716359" y="2451226"/>
                  <a:pt x="1727277" y="2451226"/>
                </a:cubicBezTo>
                <a:close/>
                <a:moveTo>
                  <a:pt x="1534249" y="2451226"/>
                </a:moveTo>
                <a:cubicBezTo>
                  <a:pt x="1545167" y="2451226"/>
                  <a:pt x="1554018" y="2442375"/>
                  <a:pt x="1554018" y="2431457"/>
                </a:cubicBezTo>
                <a:cubicBezTo>
                  <a:pt x="1554018" y="2420540"/>
                  <a:pt x="1545167" y="2411689"/>
                  <a:pt x="1534249" y="2411689"/>
                </a:cubicBezTo>
                <a:cubicBezTo>
                  <a:pt x="1523332" y="2411689"/>
                  <a:pt x="1514481" y="2420540"/>
                  <a:pt x="1514481" y="2431457"/>
                </a:cubicBezTo>
                <a:cubicBezTo>
                  <a:pt x="1514481" y="2442375"/>
                  <a:pt x="1523332" y="2451226"/>
                  <a:pt x="1534249" y="2451226"/>
                </a:cubicBezTo>
                <a:close/>
                <a:moveTo>
                  <a:pt x="1341222" y="2451226"/>
                </a:moveTo>
                <a:cubicBezTo>
                  <a:pt x="1352139" y="2451226"/>
                  <a:pt x="1360990" y="2442375"/>
                  <a:pt x="1360990" y="2431457"/>
                </a:cubicBezTo>
                <a:cubicBezTo>
                  <a:pt x="1360990" y="2420540"/>
                  <a:pt x="1352139" y="2411689"/>
                  <a:pt x="1341222" y="2411689"/>
                </a:cubicBezTo>
                <a:cubicBezTo>
                  <a:pt x="1330304" y="2411689"/>
                  <a:pt x="1321453" y="2420540"/>
                  <a:pt x="1321453" y="2431457"/>
                </a:cubicBezTo>
                <a:cubicBezTo>
                  <a:pt x="1321453" y="2442375"/>
                  <a:pt x="1330304" y="2451226"/>
                  <a:pt x="1341222" y="2451226"/>
                </a:cubicBezTo>
                <a:close/>
                <a:moveTo>
                  <a:pt x="1148193" y="2451226"/>
                </a:moveTo>
                <a:cubicBezTo>
                  <a:pt x="1159111" y="2451226"/>
                  <a:pt x="1167962" y="2442375"/>
                  <a:pt x="1167962" y="2431457"/>
                </a:cubicBezTo>
                <a:cubicBezTo>
                  <a:pt x="1167962" y="2420540"/>
                  <a:pt x="1159111" y="2411689"/>
                  <a:pt x="1148193" y="2411689"/>
                </a:cubicBezTo>
                <a:cubicBezTo>
                  <a:pt x="1137276" y="2411689"/>
                  <a:pt x="1128425" y="2420540"/>
                  <a:pt x="1128425" y="2431457"/>
                </a:cubicBezTo>
                <a:cubicBezTo>
                  <a:pt x="1128425" y="2442375"/>
                  <a:pt x="1137276" y="2451226"/>
                  <a:pt x="1148193" y="2451226"/>
                </a:cubicBezTo>
                <a:close/>
                <a:moveTo>
                  <a:pt x="955166" y="2451226"/>
                </a:moveTo>
                <a:cubicBezTo>
                  <a:pt x="966083" y="2451226"/>
                  <a:pt x="974934" y="2442375"/>
                  <a:pt x="974934" y="2431457"/>
                </a:cubicBezTo>
                <a:cubicBezTo>
                  <a:pt x="974934" y="2420540"/>
                  <a:pt x="966083" y="2411689"/>
                  <a:pt x="955166" y="2411689"/>
                </a:cubicBezTo>
                <a:cubicBezTo>
                  <a:pt x="944248" y="2411689"/>
                  <a:pt x="935398" y="2420540"/>
                  <a:pt x="935398" y="2431457"/>
                </a:cubicBezTo>
                <a:cubicBezTo>
                  <a:pt x="935398" y="2442375"/>
                  <a:pt x="944248" y="2451226"/>
                  <a:pt x="955166" y="2451226"/>
                </a:cubicBezTo>
                <a:close/>
                <a:moveTo>
                  <a:pt x="762138" y="2451226"/>
                </a:moveTo>
                <a:cubicBezTo>
                  <a:pt x="773056" y="2451226"/>
                  <a:pt x="781907" y="2442375"/>
                  <a:pt x="781907" y="2431457"/>
                </a:cubicBezTo>
                <a:cubicBezTo>
                  <a:pt x="781907" y="2420540"/>
                  <a:pt x="773056" y="2411689"/>
                  <a:pt x="762138" y="2411689"/>
                </a:cubicBezTo>
                <a:cubicBezTo>
                  <a:pt x="751221" y="2411689"/>
                  <a:pt x="742370" y="2420540"/>
                  <a:pt x="742370" y="2431457"/>
                </a:cubicBezTo>
                <a:cubicBezTo>
                  <a:pt x="742370" y="2442375"/>
                  <a:pt x="751221" y="2451226"/>
                  <a:pt x="762138" y="2451226"/>
                </a:cubicBezTo>
                <a:close/>
                <a:moveTo>
                  <a:pt x="569111" y="2451226"/>
                </a:moveTo>
                <a:cubicBezTo>
                  <a:pt x="580028" y="2451226"/>
                  <a:pt x="588879" y="2442375"/>
                  <a:pt x="588879" y="2431457"/>
                </a:cubicBezTo>
                <a:cubicBezTo>
                  <a:pt x="588879" y="2420540"/>
                  <a:pt x="580028" y="2411689"/>
                  <a:pt x="569111" y="2411689"/>
                </a:cubicBezTo>
                <a:cubicBezTo>
                  <a:pt x="558193" y="2411689"/>
                  <a:pt x="549343" y="2420540"/>
                  <a:pt x="549343" y="2431457"/>
                </a:cubicBezTo>
                <a:cubicBezTo>
                  <a:pt x="549343" y="2442375"/>
                  <a:pt x="558193" y="2451226"/>
                  <a:pt x="569111" y="2451226"/>
                </a:cubicBezTo>
                <a:close/>
                <a:moveTo>
                  <a:pt x="376082" y="2451226"/>
                </a:moveTo>
                <a:cubicBezTo>
                  <a:pt x="387000" y="2451226"/>
                  <a:pt x="395851" y="2442375"/>
                  <a:pt x="395851" y="2431457"/>
                </a:cubicBezTo>
                <a:cubicBezTo>
                  <a:pt x="395851" y="2420540"/>
                  <a:pt x="387000" y="2411689"/>
                  <a:pt x="376082" y="2411689"/>
                </a:cubicBezTo>
                <a:cubicBezTo>
                  <a:pt x="365165" y="2411689"/>
                  <a:pt x="356314" y="2420540"/>
                  <a:pt x="356314" y="2431457"/>
                </a:cubicBezTo>
                <a:cubicBezTo>
                  <a:pt x="356314" y="2442375"/>
                  <a:pt x="365165" y="2451226"/>
                  <a:pt x="376082" y="2451226"/>
                </a:cubicBezTo>
                <a:close/>
                <a:moveTo>
                  <a:pt x="183055" y="2451226"/>
                </a:moveTo>
                <a:cubicBezTo>
                  <a:pt x="193973" y="2451226"/>
                  <a:pt x="202823" y="2442375"/>
                  <a:pt x="202823" y="2431457"/>
                </a:cubicBezTo>
                <a:cubicBezTo>
                  <a:pt x="202823" y="2420540"/>
                  <a:pt x="193973" y="2411689"/>
                  <a:pt x="183055" y="2411689"/>
                </a:cubicBezTo>
                <a:cubicBezTo>
                  <a:pt x="172137" y="2411689"/>
                  <a:pt x="163287" y="2420540"/>
                  <a:pt x="163287" y="2431457"/>
                </a:cubicBezTo>
                <a:cubicBezTo>
                  <a:pt x="163287" y="2442375"/>
                  <a:pt x="172137" y="2451226"/>
                  <a:pt x="183055" y="2451226"/>
                </a:cubicBezTo>
                <a:close/>
                <a:moveTo>
                  <a:pt x="0" y="2644774"/>
                </a:moveTo>
                <a:lnTo>
                  <a:pt x="4006" y="2643115"/>
                </a:lnTo>
                <a:cubicBezTo>
                  <a:pt x="7583" y="2639537"/>
                  <a:pt x="9796" y="2634595"/>
                  <a:pt x="9796" y="2629136"/>
                </a:cubicBezTo>
                <a:cubicBezTo>
                  <a:pt x="9796" y="2623678"/>
                  <a:pt x="7583" y="2618736"/>
                  <a:pt x="4006" y="2615158"/>
                </a:cubicBezTo>
                <a:lnTo>
                  <a:pt x="0" y="2613499"/>
                </a:lnTo>
                <a:close/>
                <a:moveTo>
                  <a:pt x="8349367" y="2648905"/>
                </a:moveTo>
                <a:cubicBezTo>
                  <a:pt x="8354825" y="2648905"/>
                  <a:pt x="8359767" y="2646692"/>
                  <a:pt x="8363345" y="2643115"/>
                </a:cubicBezTo>
                <a:lnTo>
                  <a:pt x="8366380" y="2635787"/>
                </a:lnTo>
                <a:lnTo>
                  <a:pt x="8366380" y="2622485"/>
                </a:lnTo>
                <a:lnTo>
                  <a:pt x="8363345" y="2615158"/>
                </a:lnTo>
                <a:cubicBezTo>
                  <a:pt x="8359767" y="2611581"/>
                  <a:pt x="8354825" y="2609368"/>
                  <a:pt x="8349367" y="2609368"/>
                </a:cubicBezTo>
                <a:cubicBezTo>
                  <a:pt x="8338449" y="2609368"/>
                  <a:pt x="8329598" y="2618219"/>
                  <a:pt x="8329598" y="2629136"/>
                </a:cubicBezTo>
                <a:cubicBezTo>
                  <a:pt x="8329598" y="2640054"/>
                  <a:pt x="8338449" y="2648905"/>
                  <a:pt x="8349367" y="2648905"/>
                </a:cubicBezTo>
                <a:close/>
                <a:moveTo>
                  <a:pt x="8156338" y="2648905"/>
                </a:moveTo>
                <a:cubicBezTo>
                  <a:pt x="8167256" y="2648905"/>
                  <a:pt x="8176107" y="2640054"/>
                  <a:pt x="8176107" y="2629136"/>
                </a:cubicBezTo>
                <a:cubicBezTo>
                  <a:pt x="8176107" y="2618219"/>
                  <a:pt x="8167256" y="2609368"/>
                  <a:pt x="8156338" y="2609368"/>
                </a:cubicBezTo>
                <a:cubicBezTo>
                  <a:pt x="8145421" y="2609368"/>
                  <a:pt x="8136570" y="2618219"/>
                  <a:pt x="8136570" y="2629136"/>
                </a:cubicBezTo>
                <a:cubicBezTo>
                  <a:pt x="8136570" y="2640054"/>
                  <a:pt x="8145421" y="2648905"/>
                  <a:pt x="8156338" y="2648905"/>
                </a:cubicBezTo>
                <a:close/>
                <a:moveTo>
                  <a:pt x="7963311" y="2648905"/>
                </a:moveTo>
                <a:cubicBezTo>
                  <a:pt x="7974228" y="2648905"/>
                  <a:pt x="7983079" y="2640054"/>
                  <a:pt x="7983079" y="2629136"/>
                </a:cubicBezTo>
                <a:cubicBezTo>
                  <a:pt x="7983079" y="2618219"/>
                  <a:pt x="7974228" y="2609368"/>
                  <a:pt x="7963311" y="2609368"/>
                </a:cubicBezTo>
                <a:cubicBezTo>
                  <a:pt x="7952393" y="2609368"/>
                  <a:pt x="7943543" y="2618219"/>
                  <a:pt x="7943543" y="2629136"/>
                </a:cubicBezTo>
                <a:cubicBezTo>
                  <a:pt x="7943543" y="2640054"/>
                  <a:pt x="7952393" y="2648905"/>
                  <a:pt x="7963311" y="2648905"/>
                </a:cubicBezTo>
                <a:close/>
                <a:moveTo>
                  <a:pt x="7770283" y="2648905"/>
                </a:moveTo>
                <a:cubicBezTo>
                  <a:pt x="7781201" y="2648905"/>
                  <a:pt x="7790052" y="2640054"/>
                  <a:pt x="7790052" y="2629136"/>
                </a:cubicBezTo>
                <a:cubicBezTo>
                  <a:pt x="7790052" y="2618219"/>
                  <a:pt x="7781201" y="2609368"/>
                  <a:pt x="7770283" y="2609368"/>
                </a:cubicBezTo>
                <a:cubicBezTo>
                  <a:pt x="7759366" y="2609368"/>
                  <a:pt x="7750515" y="2618219"/>
                  <a:pt x="7750515" y="2629136"/>
                </a:cubicBezTo>
                <a:cubicBezTo>
                  <a:pt x="7750515" y="2640054"/>
                  <a:pt x="7759366" y="2648905"/>
                  <a:pt x="7770283" y="2648905"/>
                </a:cubicBezTo>
                <a:close/>
                <a:moveTo>
                  <a:pt x="7577256" y="2648905"/>
                </a:moveTo>
                <a:cubicBezTo>
                  <a:pt x="7588174" y="2648905"/>
                  <a:pt x="7597024" y="2640054"/>
                  <a:pt x="7597024" y="2629136"/>
                </a:cubicBezTo>
                <a:cubicBezTo>
                  <a:pt x="7597024" y="2618219"/>
                  <a:pt x="7588174" y="2609368"/>
                  <a:pt x="7577256" y="2609368"/>
                </a:cubicBezTo>
                <a:cubicBezTo>
                  <a:pt x="7566338" y="2609368"/>
                  <a:pt x="7557488" y="2618219"/>
                  <a:pt x="7557488" y="2629136"/>
                </a:cubicBezTo>
                <a:cubicBezTo>
                  <a:pt x="7557488" y="2640054"/>
                  <a:pt x="7566338" y="2648905"/>
                  <a:pt x="7577256" y="2648905"/>
                </a:cubicBezTo>
                <a:close/>
                <a:moveTo>
                  <a:pt x="7384228" y="2648905"/>
                </a:moveTo>
                <a:cubicBezTo>
                  <a:pt x="7395145" y="2648905"/>
                  <a:pt x="7403996" y="2640054"/>
                  <a:pt x="7403996" y="2629136"/>
                </a:cubicBezTo>
                <a:cubicBezTo>
                  <a:pt x="7403996" y="2618219"/>
                  <a:pt x="7395145" y="2609368"/>
                  <a:pt x="7384228" y="2609368"/>
                </a:cubicBezTo>
                <a:cubicBezTo>
                  <a:pt x="7373310" y="2609368"/>
                  <a:pt x="7364459" y="2618219"/>
                  <a:pt x="7364459" y="2629136"/>
                </a:cubicBezTo>
                <a:cubicBezTo>
                  <a:pt x="7364459" y="2640054"/>
                  <a:pt x="7373310" y="2648905"/>
                  <a:pt x="7384228" y="2648905"/>
                </a:cubicBezTo>
                <a:close/>
                <a:moveTo>
                  <a:pt x="7191200" y="2648905"/>
                </a:moveTo>
                <a:cubicBezTo>
                  <a:pt x="7202118" y="2648905"/>
                  <a:pt x="7210968" y="2640054"/>
                  <a:pt x="7210968" y="2629136"/>
                </a:cubicBezTo>
                <a:cubicBezTo>
                  <a:pt x="7210968" y="2618219"/>
                  <a:pt x="7202118" y="2609368"/>
                  <a:pt x="7191200" y="2609368"/>
                </a:cubicBezTo>
                <a:cubicBezTo>
                  <a:pt x="7180283" y="2609368"/>
                  <a:pt x="7171432" y="2618219"/>
                  <a:pt x="7171432" y="2629136"/>
                </a:cubicBezTo>
                <a:cubicBezTo>
                  <a:pt x="7171432" y="2640054"/>
                  <a:pt x="7180283" y="2648905"/>
                  <a:pt x="7191200" y="2648905"/>
                </a:cubicBezTo>
                <a:close/>
                <a:moveTo>
                  <a:pt x="6998173" y="2648905"/>
                </a:moveTo>
                <a:cubicBezTo>
                  <a:pt x="7009090" y="2648905"/>
                  <a:pt x="7017941" y="2640054"/>
                  <a:pt x="7017941" y="2629136"/>
                </a:cubicBezTo>
                <a:cubicBezTo>
                  <a:pt x="7017941" y="2618219"/>
                  <a:pt x="7009090" y="2609368"/>
                  <a:pt x="6998173" y="2609368"/>
                </a:cubicBezTo>
                <a:cubicBezTo>
                  <a:pt x="6987255" y="2609368"/>
                  <a:pt x="6978404" y="2618219"/>
                  <a:pt x="6978404" y="2629136"/>
                </a:cubicBezTo>
                <a:cubicBezTo>
                  <a:pt x="6978404" y="2640054"/>
                  <a:pt x="6987255" y="2648905"/>
                  <a:pt x="6998173" y="2648905"/>
                </a:cubicBezTo>
                <a:close/>
                <a:moveTo>
                  <a:pt x="6805144" y="2648905"/>
                </a:moveTo>
                <a:cubicBezTo>
                  <a:pt x="6816062" y="2648905"/>
                  <a:pt x="6824913" y="2640054"/>
                  <a:pt x="6824913" y="2629136"/>
                </a:cubicBezTo>
                <a:cubicBezTo>
                  <a:pt x="6824913" y="2618219"/>
                  <a:pt x="6816062" y="2609368"/>
                  <a:pt x="6805144" y="2609368"/>
                </a:cubicBezTo>
                <a:cubicBezTo>
                  <a:pt x="6794227" y="2609368"/>
                  <a:pt x="6785376" y="2618219"/>
                  <a:pt x="6785376" y="2629136"/>
                </a:cubicBezTo>
                <a:cubicBezTo>
                  <a:pt x="6785376" y="2640054"/>
                  <a:pt x="6794227" y="2648905"/>
                  <a:pt x="6805144" y="2648905"/>
                </a:cubicBezTo>
                <a:close/>
                <a:moveTo>
                  <a:pt x="6612117" y="2648905"/>
                </a:moveTo>
                <a:cubicBezTo>
                  <a:pt x="6623034" y="2648905"/>
                  <a:pt x="6631885" y="2640054"/>
                  <a:pt x="6631885" y="2629136"/>
                </a:cubicBezTo>
                <a:cubicBezTo>
                  <a:pt x="6631885" y="2618219"/>
                  <a:pt x="6623034" y="2609368"/>
                  <a:pt x="6612117" y="2609368"/>
                </a:cubicBezTo>
                <a:cubicBezTo>
                  <a:pt x="6601199" y="2609368"/>
                  <a:pt x="6592348" y="2618219"/>
                  <a:pt x="6592348" y="2629136"/>
                </a:cubicBezTo>
                <a:cubicBezTo>
                  <a:pt x="6592348" y="2640054"/>
                  <a:pt x="6601199" y="2648905"/>
                  <a:pt x="6612117" y="2648905"/>
                </a:cubicBezTo>
                <a:close/>
                <a:moveTo>
                  <a:pt x="6403778" y="2648905"/>
                </a:moveTo>
                <a:cubicBezTo>
                  <a:pt x="6414695" y="2648905"/>
                  <a:pt x="6423546" y="2640054"/>
                  <a:pt x="6423546" y="2629136"/>
                </a:cubicBezTo>
                <a:cubicBezTo>
                  <a:pt x="6423546" y="2618219"/>
                  <a:pt x="6414695" y="2609368"/>
                  <a:pt x="6403778" y="2609368"/>
                </a:cubicBezTo>
                <a:cubicBezTo>
                  <a:pt x="6392860" y="2609368"/>
                  <a:pt x="6384009" y="2618219"/>
                  <a:pt x="6384009" y="2629136"/>
                </a:cubicBezTo>
                <a:cubicBezTo>
                  <a:pt x="6384009" y="2640054"/>
                  <a:pt x="6392860" y="2648905"/>
                  <a:pt x="6403778" y="2648905"/>
                </a:cubicBezTo>
                <a:close/>
                <a:moveTo>
                  <a:pt x="6210750" y="2648905"/>
                </a:moveTo>
                <a:cubicBezTo>
                  <a:pt x="6221668" y="2648905"/>
                  <a:pt x="6230519" y="2640054"/>
                  <a:pt x="6230519" y="2629136"/>
                </a:cubicBezTo>
                <a:cubicBezTo>
                  <a:pt x="6230519" y="2618219"/>
                  <a:pt x="6221668" y="2609368"/>
                  <a:pt x="6210750" y="2609368"/>
                </a:cubicBezTo>
                <a:cubicBezTo>
                  <a:pt x="6199833" y="2609368"/>
                  <a:pt x="6190982" y="2618219"/>
                  <a:pt x="6190982" y="2629136"/>
                </a:cubicBezTo>
                <a:cubicBezTo>
                  <a:pt x="6190982" y="2640054"/>
                  <a:pt x="6199833" y="2648905"/>
                  <a:pt x="6210750" y="2648905"/>
                </a:cubicBezTo>
                <a:close/>
                <a:moveTo>
                  <a:pt x="6017723" y="2648905"/>
                </a:moveTo>
                <a:cubicBezTo>
                  <a:pt x="6028640" y="2648905"/>
                  <a:pt x="6037491" y="2640054"/>
                  <a:pt x="6037491" y="2629136"/>
                </a:cubicBezTo>
                <a:cubicBezTo>
                  <a:pt x="6037491" y="2618219"/>
                  <a:pt x="6028640" y="2609368"/>
                  <a:pt x="6017723" y="2609368"/>
                </a:cubicBezTo>
                <a:cubicBezTo>
                  <a:pt x="6006805" y="2609368"/>
                  <a:pt x="5997954" y="2618219"/>
                  <a:pt x="5997954" y="2629136"/>
                </a:cubicBezTo>
                <a:cubicBezTo>
                  <a:pt x="5997954" y="2640054"/>
                  <a:pt x="6006805" y="2648905"/>
                  <a:pt x="6017723" y="2648905"/>
                </a:cubicBezTo>
                <a:close/>
                <a:moveTo>
                  <a:pt x="5824694" y="2648905"/>
                </a:moveTo>
                <a:cubicBezTo>
                  <a:pt x="5835612" y="2648905"/>
                  <a:pt x="5844463" y="2640054"/>
                  <a:pt x="5844463" y="2629136"/>
                </a:cubicBezTo>
                <a:cubicBezTo>
                  <a:pt x="5844463" y="2618219"/>
                  <a:pt x="5835612" y="2609368"/>
                  <a:pt x="5824694" y="2609368"/>
                </a:cubicBezTo>
                <a:cubicBezTo>
                  <a:pt x="5813777" y="2609368"/>
                  <a:pt x="5804926" y="2618219"/>
                  <a:pt x="5804926" y="2629136"/>
                </a:cubicBezTo>
                <a:cubicBezTo>
                  <a:pt x="5804926" y="2640054"/>
                  <a:pt x="5813777" y="2648905"/>
                  <a:pt x="5824694" y="2648905"/>
                </a:cubicBezTo>
                <a:close/>
                <a:moveTo>
                  <a:pt x="5631667" y="2648905"/>
                </a:moveTo>
                <a:cubicBezTo>
                  <a:pt x="5642584" y="2648905"/>
                  <a:pt x="5651435" y="2640054"/>
                  <a:pt x="5651435" y="2629136"/>
                </a:cubicBezTo>
                <a:cubicBezTo>
                  <a:pt x="5651435" y="2618219"/>
                  <a:pt x="5642584" y="2609368"/>
                  <a:pt x="5631667" y="2609368"/>
                </a:cubicBezTo>
                <a:cubicBezTo>
                  <a:pt x="5620749" y="2609368"/>
                  <a:pt x="5611899" y="2618219"/>
                  <a:pt x="5611899" y="2629136"/>
                </a:cubicBezTo>
                <a:cubicBezTo>
                  <a:pt x="5611899" y="2640054"/>
                  <a:pt x="5620749" y="2648905"/>
                  <a:pt x="5631667" y="2648905"/>
                </a:cubicBezTo>
                <a:close/>
                <a:moveTo>
                  <a:pt x="5438639" y="2648905"/>
                </a:moveTo>
                <a:cubicBezTo>
                  <a:pt x="5449557" y="2648905"/>
                  <a:pt x="5458408" y="2640054"/>
                  <a:pt x="5458408" y="2629136"/>
                </a:cubicBezTo>
                <a:cubicBezTo>
                  <a:pt x="5458408" y="2618219"/>
                  <a:pt x="5449557" y="2609368"/>
                  <a:pt x="5438639" y="2609368"/>
                </a:cubicBezTo>
                <a:cubicBezTo>
                  <a:pt x="5427722" y="2609368"/>
                  <a:pt x="5418871" y="2618219"/>
                  <a:pt x="5418871" y="2629136"/>
                </a:cubicBezTo>
                <a:cubicBezTo>
                  <a:pt x="5418871" y="2640054"/>
                  <a:pt x="5427722" y="2648905"/>
                  <a:pt x="5438639" y="2648905"/>
                </a:cubicBezTo>
                <a:close/>
                <a:moveTo>
                  <a:pt x="5245612" y="2648905"/>
                </a:moveTo>
                <a:cubicBezTo>
                  <a:pt x="5256529" y="2648905"/>
                  <a:pt x="5265380" y="2640054"/>
                  <a:pt x="5265380" y="2629136"/>
                </a:cubicBezTo>
                <a:cubicBezTo>
                  <a:pt x="5265380" y="2618219"/>
                  <a:pt x="5256529" y="2609368"/>
                  <a:pt x="5245612" y="2609368"/>
                </a:cubicBezTo>
                <a:cubicBezTo>
                  <a:pt x="5234694" y="2609368"/>
                  <a:pt x="5225843" y="2618219"/>
                  <a:pt x="5225843" y="2629136"/>
                </a:cubicBezTo>
                <a:cubicBezTo>
                  <a:pt x="5225843" y="2640054"/>
                  <a:pt x="5234694" y="2648905"/>
                  <a:pt x="5245612" y="2648905"/>
                </a:cubicBezTo>
                <a:close/>
                <a:moveTo>
                  <a:pt x="5052584" y="2648905"/>
                </a:moveTo>
                <a:cubicBezTo>
                  <a:pt x="5063502" y="2648905"/>
                  <a:pt x="5072353" y="2640054"/>
                  <a:pt x="5072353" y="2629136"/>
                </a:cubicBezTo>
                <a:cubicBezTo>
                  <a:pt x="5072353" y="2618219"/>
                  <a:pt x="5063502" y="2609368"/>
                  <a:pt x="5052584" y="2609368"/>
                </a:cubicBezTo>
                <a:cubicBezTo>
                  <a:pt x="5041666" y="2609368"/>
                  <a:pt x="5032815" y="2618219"/>
                  <a:pt x="5032815" y="2629136"/>
                </a:cubicBezTo>
                <a:cubicBezTo>
                  <a:pt x="5032815" y="2640054"/>
                  <a:pt x="5041666" y="2648905"/>
                  <a:pt x="5052584" y="2648905"/>
                </a:cubicBezTo>
                <a:close/>
                <a:moveTo>
                  <a:pt x="4859557" y="2648905"/>
                </a:moveTo>
                <a:cubicBezTo>
                  <a:pt x="4870473" y="2648905"/>
                  <a:pt x="4879324" y="2640054"/>
                  <a:pt x="4879324" y="2629136"/>
                </a:cubicBezTo>
                <a:cubicBezTo>
                  <a:pt x="4879324" y="2618219"/>
                  <a:pt x="4870473" y="2609368"/>
                  <a:pt x="4859557" y="2609368"/>
                </a:cubicBezTo>
                <a:cubicBezTo>
                  <a:pt x="4848639" y="2609368"/>
                  <a:pt x="4839789" y="2618219"/>
                  <a:pt x="4839789" y="2629136"/>
                </a:cubicBezTo>
                <a:cubicBezTo>
                  <a:pt x="4839789" y="2640054"/>
                  <a:pt x="4848639" y="2648905"/>
                  <a:pt x="4859557" y="2648905"/>
                </a:cubicBezTo>
                <a:close/>
                <a:moveTo>
                  <a:pt x="4666528" y="2648905"/>
                </a:moveTo>
                <a:cubicBezTo>
                  <a:pt x="4677446" y="2648905"/>
                  <a:pt x="4686297" y="2640054"/>
                  <a:pt x="4686297" y="2629136"/>
                </a:cubicBezTo>
                <a:cubicBezTo>
                  <a:pt x="4686297" y="2618219"/>
                  <a:pt x="4677446" y="2609368"/>
                  <a:pt x="4666528" y="2609368"/>
                </a:cubicBezTo>
                <a:cubicBezTo>
                  <a:pt x="4655612" y="2609368"/>
                  <a:pt x="4646761" y="2618219"/>
                  <a:pt x="4646761" y="2629136"/>
                </a:cubicBezTo>
                <a:cubicBezTo>
                  <a:pt x="4646761" y="2640054"/>
                  <a:pt x="4655612" y="2648905"/>
                  <a:pt x="4666528" y="2648905"/>
                </a:cubicBezTo>
                <a:close/>
                <a:moveTo>
                  <a:pt x="4473501" y="2648905"/>
                </a:moveTo>
                <a:cubicBezTo>
                  <a:pt x="4484419" y="2648905"/>
                  <a:pt x="4493269" y="2640054"/>
                  <a:pt x="4493269" y="2629136"/>
                </a:cubicBezTo>
                <a:cubicBezTo>
                  <a:pt x="4493269" y="2618219"/>
                  <a:pt x="4484419" y="2609368"/>
                  <a:pt x="4473501" y="2609368"/>
                </a:cubicBezTo>
                <a:cubicBezTo>
                  <a:pt x="4462582" y="2609368"/>
                  <a:pt x="4453732" y="2618219"/>
                  <a:pt x="4453732" y="2629136"/>
                </a:cubicBezTo>
                <a:cubicBezTo>
                  <a:pt x="4453732" y="2640054"/>
                  <a:pt x="4462582" y="2648905"/>
                  <a:pt x="4473501" y="2648905"/>
                </a:cubicBezTo>
                <a:close/>
                <a:moveTo>
                  <a:pt x="4280474" y="2648905"/>
                </a:moveTo>
                <a:cubicBezTo>
                  <a:pt x="4291390" y="2648905"/>
                  <a:pt x="4300242" y="2640054"/>
                  <a:pt x="4300242" y="2629136"/>
                </a:cubicBezTo>
                <a:cubicBezTo>
                  <a:pt x="4300242" y="2618219"/>
                  <a:pt x="4291390" y="2609368"/>
                  <a:pt x="4280474" y="2609368"/>
                </a:cubicBezTo>
                <a:cubicBezTo>
                  <a:pt x="4269556" y="2609368"/>
                  <a:pt x="4260705" y="2618219"/>
                  <a:pt x="4260705" y="2629136"/>
                </a:cubicBezTo>
                <a:cubicBezTo>
                  <a:pt x="4260705" y="2640054"/>
                  <a:pt x="4269556" y="2648905"/>
                  <a:pt x="4280474" y="2648905"/>
                </a:cubicBezTo>
                <a:close/>
                <a:moveTo>
                  <a:pt x="4058922" y="2648905"/>
                </a:moveTo>
                <a:cubicBezTo>
                  <a:pt x="4069840" y="2648905"/>
                  <a:pt x="4078690" y="2640054"/>
                  <a:pt x="4078690" y="2629136"/>
                </a:cubicBezTo>
                <a:cubicBezTo>
                  <a:pt x="4078690" y="2618219"/>
                  <a:pt x="4069840" y="2609368"/>
                  <a:pt x="4058922" y="2609368"/>
                </a:cubicBezTo>
                <a:cubicBezTo>
                  <a:pt x="4048003" y="2609368"/>
                  <a:pt x="4039153" y="2618219"/>
                  <a:pt x="4039153" y="2629136"/>
                </a:cubicBezTo>
                <a:cubicBezTo>
                  <a:pt x="4039153" y="2640054"/>
                  <a:pt x="4048003" y="2648905"/>
                  <a:pt x="4058922" y="2648905"/>
                </a:cubicBezTo>
                <a:close/>
                <a:moveTo>
                  <a:pt x="3865894" y="2648905"/>
                </a:moveTo>
                <a:cubicBezTo>
                  <a:pt x="3876811" y="2648905"/>
                  <a:pt x="3885662" y="2640054"/>
                  <a:pt x="3885662" y="2629136"/>
                </a:cubicBezTo>
                <a:cubicBezTo>
                  <a:pt x="3885662" y="2618219"/>
                  <a:pt x="3876811" y="2609368"/>
                  <a:pt x="3865894" y="2609368"/>
                </a:cubicBezTo>
                <a:cubicBezTo>
                  <a:pt x="3854977" y="2609368"/>
                  <a:pt x="3846126" y="2618219"/>
                  <a:pt x="3846126" y="2629136"/>
                </a:cubicBezTo>
                <a:cubicBezTo>
                  <a:pt x="3846126" y="2640054"/>
                  <a:pt x="3854977" y="2648905"/>
                  <a:pt x="3865894" y="2648905"/>
                </a:cubicBezTo>
                <a:close/>
                <a:moveTo>
                  <a:pt x="3672866" y="2648905"/>
                </a:moveTo>
                <a:cubicBezTo>
                  <a:pt x="3683783" y="2648905"/>
                  <a:pt x="3692634" y="2640054"/>
                  <a:pt x="3692634" y="2629136"/>
                </a:cubicBezTo>
                <a:cubicBezTo>
                  <a:pt x="3692634" y="2618219"/>
                  <a:pt x="3683783" y="2609368"/>
                  <a:pt x="3672866" y="2609368"/>
                </a:cubicBezTo>
                <a:cubicBezTo>
                  <a:pt x="3661948" y="2609368"/>
                  <a:pt x="3653098" y="2618219"/>
                  <a:pt x="3653098" y="2629136"/>
                </a:cubicBezTo>
                <a:cubicBezTo>
                  <a:pt x="3653098" y="2640054"/>
                  <a:pt x="3661948" y="2648905"/>
                  <a:pt x="3672866" y="2648905"/>
                </a:cubicBezTo>
                <a:close/>
                <a:moveTo>
                  <a:pt x="3479838" y="2648905"/>
                </a:moveTo>
                <a:cubicBezTo>
                  <a:pt x="3490755" y="2648905"/>
                  <a:pt x="3499606" y="2640054"/>
                  <a:pt x="3499606" y="2629136"/>
                </a:cubicBezTo>
                <a:cubicBezTo>
                  <a:pt x="3499606" y="2618219"/>
                  <a:pt x="3490755" y="2609368"/>
                  <a:pt x="3479838" y="2609368"/>
                </a:cubicBezTo>
                <a:cubicBezTo>
                  <a:pt x="3468920" y="2609368"/>
                  <a:pt x="3460069" y="2618219"/>
                  <a:pt x="3460069" y="2629136"/>
                </a:cubicBezTo>
                <a:cubicBezTo>
                  <a:pt x="3460069" y="2640054"/>
                  <a:pt x="3468920" y="2648905"/>
                  <a:pt x="3479838" y="2648905"/>
                </a:cubicBezTo>
                <a:close/>
                <a:moveTo>
                  <a:pt x="3286810" y="2648905"/>
                </a:moveTo>
                <a:cubicBezTo>
                  <a:pt x="3297728" y="2648905"/>
                  <a:pt x="3306579" y="2640054"/>
                  <a:pt x="3306579" y="2629136"/>
                </a:cubicBezTo>
                <a:cubicBezTo>
                  <a:pt x="3306579" y="2618219"/>
                  <a:pt x="3297728" y="2609368"/>
                  <a:pt x="3286810" y="2609368"/>
                </a:cubicBezTo>
                <a:cubicBezTo>
                  <a:pt x="3275893" y="2609368"/>
                  <a:pt x="3267042" y="2618219"/>
                  <a:pt x="3267042" y="2629136"/>
                </a:cubicBezTo>
                <a:cubicBezTo>
                  <a:pt x="3267042" y="2640054"/>
                  <a:pt x="3275893" y="2648905"/>
                  <a:pt x="3286810" y="2648905"/>
                </a:cubicBezTo>
                <a:close/>
                <a:moveTo>
                  <a:pt x="3093783" y="2648905"/>
                </a:moveTo>
                <a:cubicBezTo>
                  <a:pt x="3104700" y="2648905"/>
                  <a:pt x="3113551" y="2640054"/>
                  <a:pt x="3113551" y="2629136"/>
                </a:cubicBezTo>
                <a:cubicBezTo>
                  <a:pt x="3113551" y="2618219"/>
                  <a:pt x="3104700" y="2609368"/>
                  <a:pt x="3093783" y="2609368"/>
                </a:cubicBezTo>
                <a:cubicBezTo>
                  <a:pt x="3082865" y="2609368"/>
                  <a:pt x="3074014" y="2618219"/>
                  <a:pt x="3074014" y="2629136"/>
                </a:cubicBezTo>
                <a:cubicBezTo>
                  <a:pt x="3074014" y="2640054"/>
                  <a:pt x="3082865" y="2648905"/>
                  <a:pt x="3093783" y="2648905"/>
                </a:cubicBezTo>
                <a:close/>
                <a:moveTo>
                  <a:pt x="2900755" y="2648905"/>
                </a:moveTo>
                <a:cubicBezTo>
                  <a:pt x="2911673" y="2648905"/>
                  <a:pt x="2920524" y="2640054"/>
                  <a:pt x="2920524" y="2629136"/>
                </a:cubicBezTo>
                <a:cubicBezTo>
                  <a:pt x="2920524" y="2618219"/>
                  <a:pt x="2911673" y="2609368"/>
                  <a:pt x="2900755" y="2609368"/>
                </a:cubicBezTo>
                <a:cubicBezTo>
                  <a:pt x="2889838" y="2609368"/>
                  <a:pt x="2880987" y="2618219"/>
                  <a:pt x="2880987" y="2629136"/>
                </a:cubicBezTo>
                <a:cubicBezTo>
                  <a:pt x="2880987" y="2640054"/>
                  <a:pt x="2889838" y="2648905"/>
                  <a:pt x="2900755" y="2648905"/>
                </a:cubicBezTo>
                <a:close/>
                <a:moveTo>
                  <a:pt x="2707727" y="2648905"/>
                </a:moveTo>
                <a:cubicBezTo>
                  <a:pt x="2718644" y="2648905"/>
                  <a:pt x="2727495" y="2640054"/>
                  <a:pt x="2727495" y="2629136"/>
                </a:cubicBezTo>
                <a:cubicBezTo>
                  <a:pt x="2727495" y="2618219"/>
                  <a:pt x="2718644" y="2609368"/>
                  <a:pt x="2707727" y="2609368"/>
                </a:cubicBezTo>
                <a:cubicBezTo>
                  <a:pt x="2696809" y="2609368"/>
                  <a:pt x="2687958" y="2618219"/>
                  <a:pt x="2687958" y="2629136"/>
                </a:cubicBezTo>
                <a:cubicBezTo>
                  <a:pt x="2687958" y="2640054"/>
                  <a:pt x="2696809" y="2648905"/>
                  <a:pt x="2707727" y="2648905"/>
                </a:cubicBezTo>
                <a:close/>
                <a:moveTo>
                  <a:pt x="2514699" y="2648905"/>
                </a:moveTo>
                <a:cubicBezTo>
                  <a:pt x="2525617" y="2648905"/>
                  <a:pt x="2534468" y="2640054"/>
                  <a:pt x="2534468" y="2629136"/>
                </a:cubicBezTo>
                <a:cubicBezTo>
                  <a:pt x="2534468" y="2618219"/>
                  <a:pt x="2525617" y="2609368"/>
                  <a:pt x="2514699" y="2609368"/>
                </a:cubicBezTo>
                <a:cubicBezTo>
                  <a:pt x="2503782" y="2609368"/>
                  <a:pt x="2494931" y="2618219"/>
                  <a:pt x="2494931" y="2629136"/>
                </a:cubicBezTo>
                <a:cubicBezTo>
                  <a:pt x="2494931" y="2640054"/>
                  <a:pt x="2503782" y="2648905"/>
                  <a:pt x="2514699" y="2648905"/>
                </a:cubicBezTo>
                <a:close/>
                <a:moveTo>
                  <a:pt x="2321672" y="2648905"/>
                </a:moveTo>
                <a:cubicBezTo>
                  <a:pt x="2332589" y="2648905"/>
                  <a:pt x="2341440" y="2640054"/>
                  <a:pt x="2341440" y="2629136"/>
                </a:cubicBezTo>
                <a:cubicBezTo>
                  <a:pt x="2341440" y="2618219"/>
                  <a:pt x="2332589" y="2609368"/>
                  <a:pt x="2321672" y="2609368"/>
                </a:cubicBezTo>
                <a:cubicBezTo>
                  <a:pt x="2310754" y="2609368"/>
                  <a:pt x="2301903" y="2618219"/>
                  <a:pt x="2301903" y="2629136"/>
                </a:cubicBezTo>
                <a:cubicBezTo>
                  <a:pt x="2301903" y="2640054"/>
                  <a:pt x="2310754" y="2648905"/>
                  <a:pt x="2321672" y="2648905"/>
                </a:cubicBezTo>
                <a:close/>
                <a:moveTo>
                  <a:pt x="2128643" y="2648905"/>
                </a:moveTo>
                <a:cubicBezTo>
                  <a:pt x="2139561" y="2648905"/>
                  <a:pt x="2148412" y="2640054"/>
                  <a:pt x="2148412" y="2629136"/>
                </a:cubicBezTo>
                <a:cubicBezTo>
                  <a:pt x="2148412" y="2618219"/>
                  <a:pt x="2139561" y="2609368"/>
                  <a:pt x="2128643" y="2609368"/>
                </a:cubicBezTo>
                <a:cubicBezTo>
                  <a:pt x="2117726" y="2609368"/>
                  <a:pt x="2108875" y="2618219"/>
                  <a:pt x="2108875" y="2629136"/>
                </a:cubicBezTo>
                <a:cubicBezTo>
                  <a:pt x="2108875" y="2640054"/>
                  <a:pt x="2117726" y="2648905"/>
                  <a:pt x="2128643" y="2648905"/>
                </a:cubicBezTo>
                <a:close/>
                <a:moveTo>
                  <a:pt x="1935616" y="2648905"/>
                </a:moveTo>
                <a:cubicBezTo>
                  <a:pt x="1946533" y="2648905"/>
                  <a:pt x="1955384" y="2640054"/>
                  <a:pt x="1955384" y="2629136"/>
                </a:cubicBezTo>
                <a:cubicBezTo>
                  <a:pt x="1955384" y="2618219"/>
                  <a:pt x="1946533" y="2609368"/>
                  <a:pt x="1935616" y="2609368"/>
                </a:cubicBezTo>
                <a:cubicBezTo>
                  <a:pt x="1924698" y="2609368"/>
                  <a:pt x="1915848" y="2618219"/>
                  <a:pt x="1915848" y="2629136"/>
                </a:cubicBezTo>
                <a:cubicBezTo>
                  <a:pt x="1915848" y="2640054"/>
                  <a:pt x="1924698" y="2648905"/>
                  <a:pt x="1935616" y="2648905"/>
                </a:cubicBezTo>
                <a:close/>
                <a:moveTo>
                  <a:pt x="1727277" y="2648905"/>
                </a:moveTo>
                <a:cubicBezTo>
                  <a:pt x="1738195" y="2648905"/>
                  <a:pt x="1747045" y="2640054"/>
                  <a:pt x="1747045" y="2629136"/>
                </a:cubicBezTo>
                <a:cubicBezTo>
                  <a:pt x="1747045" y="2618219"/>
                  <a:pt x="1738195" y="2609368"/>
                  <a:pt x="1727277" y="2609368"/>
                </a:cubicBezTo>
                <a:cubicBezTo>
                  <a:pt x="1716359" y="2609368"/>
                  <a:pt x="1707508" y="2618219"/>
                  <a:pt x="1707508" y="2629136"/>
                </a:cubicBezTo>
                <a:cubicBezTo>
                  <a:pt x="1707508" y="2640054"/>
                  <a:pt x="1716359" y="2648905"/>
                  <a:pt x="1727277" y="2648905"/>
                </a:cubicBezTo>
                <a:close/>
                <a:moveTo>
                  <a:pt x="1534249" y="2648905"/>
                </a:moveTo>
                <a:cubicBezTo>
                  <a:pt x="1545167" y="2648905"/>
                  <a:pt x="1554018" y="2640054"/>
                  <a:pt x="1554018" y="2629136"/>
                </a:cubicBezTo>
                <a:cubicBezTo>
                  <a:pt x="1554018" y="2618219"/>
                  <a:pt x="1545167" y="2609368"/>
                  <a:pt x="1534249" y="2609368"/>
                </a:cubicBezTo>
                <a:cubicBezTo>
                  <a:pt x="1523332" y="2609368"/>
                  <a:pt x="1514481" y="2618219"/>
                  <a:pt x="1514481" y="2629136"/>
                </a:cubicBezTo>
                <a:cubicBezTo>
                  <a:pt x="1514481" y="2640054"/>
                  <a:pt x="1523332" y="2648905"/>
                  <a:pt x="1534249" y="2648905"/>
                </a:cubicBezTo>
                <a:close/>
                <a:moveTo>
                  <a:pt x="1341222" y="2648905"/>
                </a:moveTo>
                <a:cubicBezTo>
                  <a:pt x="1352139" y="2648905"/>
                  <a:pt x="1360990" y="2640054"/>
                  <a:pt x="1360990" y="2629136"/>
                </a:cubicBezTo>
                <a:cubicBezTo>
                  <a:pt x="1360990" y="2618219"/>
                  <a:pt x="1352139" y="2609368"/>
                  <a:pt x="1341222" y="2609368"/>
                </a:cubicBezTo>
                <a:cubicBezTo>
                  <a:pt x="1330304" y="2609368"/>
                  <a:pt x="1321453" y="2618219"/>
                  <a:pt x="1321453" y="2629136"/>
                </a:cubicBezTo>
                <a:cubicBezTo>
                  <a:pt x="1321453" y="2640054"/>
                  <a:pt x="1330304" y="2648905"/>
                  <a:pt x="1341222" y="2648905"/>
                </a:cubicBezTo>
                <a:close/>
                <a:moveTo>
                  <a:pt x="1148193" y="2648905"/>
                </a:moveTo>
                <a:cubicBezTo>
                  <a:pt x="1159111" y="2648905"/>
                  <a:pt x="1167962" y="2640054"/>
                  <a:pt x="1167962" y="2629136"/>
                </a:cubicBezTo>
                <a:cubicBezTo>
                  <a:pt x="1167962" y="2618219"/>
                  <a:pt x="1159111" y="2609368"/>
                  <a:pt x="1148193" y="2609368"/>
                </a:cubicBezTo>
                <a:cubicBezTo>
                  <a:pt x="1137276" y="2609368"/>
                  <a:pt x="1128425" y="2618219"/>
                  <a:pt x="1128425" y="2629136"/>
                </a:cubicBezTo>
                <a:cubicBezTo>
                  <a:pt x="1128425" y="2640054"/>
                  <a:pt x="1137276" y="2648905"/>
                  <a:pt x="1148193" y="2648905"/>
                </a:cubicBezTo>
                <a:close/>
                <a:moveTo>
                  <a:pt x="955166" y="2648905"/>
                </a:moveTo>
                <a:cubicBezTo>
                  <a:pt x="966083" y="2648905"/>
                  <a:pt x="974934" y="2640054"/>
                  <a:pt x="974934" y="2629136"/>
                </a:cubicBezTo>
                <a:cubicBezTo>
                  <a:pt x="974934" y="2618219"/>
                  <a:pt x="966083" y="2609368"/>
                  <a:pt x="955166" y="2609368"/>
                </a:cubicBezTo>
                <a:cubicBezTo>
                  <a:pt x="944248" y="2609368"/>
                  <a:pt x="935398" y="2618219"/>
                  <a:pt x="935398" y="2629136"/>
                </a:cubicBezTo>
                <a:cubicBezTo>
                  <a:pt x="935398" y="2640054"/>
                  <a:pt x="944248" y="2648905"/>
                  <a:pt x="955166" y="2648905"/>
                </a:cubicBezTo>
                <a:close/>
                <a:moveTo>
                  <a:pt x="762138" y="2648905"/>
                </a:moveTo>
                <a:cubicBezTo>
                  <a:pt x="773056" y="2648905"/>
                  <a:pt x="781907" y="2640054"/>
                  <a:pt x="781907" y="2629136"/>
                </a:cubicBezTo>
                <a:cubicBezTo>
                  <a:pt x="781907" y="2618219"/>
                  <a:pt x="773056" y="2609368"/>
                  <a:pt x="762138" y="2609368"/>
                </a:cubicBezTo>
                <a:cubicBezTo>
                  <a:pt x="751221" y="2609368"/>
                  <a:pt x="742370" y="2618219"/>
                  <a:pt x="742370" y="2629136"/>
                </a:cubicBezTo>
                <a:cubicBezTo>
                  <a:pt x="742370" y="2640054"/>
                  <a:pt x="751221" y="2648905"/>
                  <a:pt x="762138" y="2648905"/>
                </a:cubicBezTo>
                <a:close/>
                <a:moveTo>
                  <a:pt x="569111" y="2648905"/>
                </a:moveTo>
                <a:cubicBezTo>
                  <a:pt x="580028" y="2648905"/>
                  <a:pt x="588879" y="2640054"/>
                  <a:pt x="588879" y="2629136"/>
                </a:cubicBezTo>
                <a:cubicBezTo>
                  <a:pt x="588879" y="2618219"/>
                  <a:pt x="580028" y="2609368"/>
                  <a:pt x="569111" y="2609368"/>
                </a:cubicBezTo>
                <a:cubicBezTo>
                  <a:pt x="558193" y="2609368"/>
                  <a:pt x="549343" y="2618219"/>
                  <a:pt x="549343" y="2629136"/>
                </a:cubicBezTo>
                <a:cubicBezTo>
                  <a:pt x="549343" y="2640054"/>
                  <a:pt x="558193" y="2648905"/>
                  <a:pt x="569111" y="2648905"/>
                </a:cubicBezTo>
                <a:close/>
                <a:moveTo>
                  <a:pt x="376082" y="2648905"/>
                </a:moveTo>
                <a:cubicBezTo>
                  <a:pt x="387000" y="2648905"/>
                  <a:pt x="395851" y="2640054"/>
                  <a:pt x="395851" y="2629136"/>
                </a:cubicBezTo>
                <a:cubicBezTo>
                  <a:pt x="395851" y="2618219"/>
                  <a:pt x="387000" y="2609368"/>
                  <a:pt x="376082" y="2609368"/>
                </a:cubicBezTo>
                <a:cubicBezTo>
                  <a:pt x="365165" y="2609368"/>
                  <a:pt x="356314" y="2618219"/>
                  <a:pt x="356314" y="2629136"/>
                </a:cubicBezTo>
                <a:cubicBezTo>
                  <a:pt x="356314" y="2640054"/>
                  <a:pt x="365165" y="2648905"/>
                  <a:pt x="376082" y="2648905"/>
                </a:cubicBezTo>
                <a:close/>
                <a:moveTo>
                  <a:pt x="183055" y="2648905"/>
                </a:moveTo>
                <a:cubicBezTo>
                  <a:pt x="193973" y="2648905"/>
                  <a:pt x="202823" y="2640054"/>
                  <a:pt x="202823" y="2629136"/>
                </a:cubicBezTo>
                <a:cubicBezTo>
                  <a:pt x="202823" y="2618219"/>
                  <a:pt x="193973" y="2609368"/>
                  <a:pt x="183055" y="2609368"/>
                </a:cubicBezTo>
                <a:cubicBezTo>
                  <a:pt x="172137" y="2609368"/>
                  <a:pt x="163287" y="2618219"/>
                  <a:pt x="163287" y="2629136"/>
                </a:cubicBezTo>
                <a:cubicBezTo>
                  <a:pt x="163287" y="2640054"/>
                  <a:pt x="172137" y="2648905"/>
                  <a:pt x="183055" y="2648905"/>
                </a:cubicBezTo>
                <a:close/>
                <a:moveTo>
                  <a:pt x="0" y="2842452"/>
                </a:moveTo>
                <a:lnTo>
                  <a:pt x="4006" y="2840793"/>
                </a:lnTo>
                <a:cubicBezTo>
                  <a:pt x="7583" y="2837216"/>
                  <a:pt x="9796" y="2832273"/>
                  <a:pt x="9796" y="2826815"/>
                </a:cubicBezTo>
                <a:cubicBezTo>
                  <a:pt x="9796" y="2821356"/>
                  <a:pt x="7583" y="2816414"/>
                  <a:pt x="4006" y="2812837"/>
                </a:cubicBezTo>
                <a:lnTo>
                  <a:pt x="0" y="2811178"/>
                </a:lnTo>
                <a:close/>
                <a:moveTo>
                  <a:pt x="8349367" y="2846583"/>
                </a:moveTo>
                <a:cubicBezTo>
                  <a:pt x="8354825" y="2846583"/>
                  <a:pt x="8359767" y="2844370"/>
                  <a:pt x="8363345" y="2840793"/>
                </a:cubicBezTo>
                <a:lnTo>
                  <a:pt x="8366380" y="2833466"/>
                </a:lnTo>
                <a:lnTo>
                  <a:pt x="8366380" y="2820164"/>
                </a:lnTo>
                <a:lnTo>
                  <a:pt x="8363345" y="2812837"/>
                </a:lnTo>
                <a:cubicBezTo>
                  <a:pt x="8359767" y="2809259"/>
                  <a:pt x="8354825" y="2807047"/>
                  <a:pt x="8349367" y="2807047"/>
                </a:cubicBezTo>
                <a:cubicBezTo>
                  <a:pt x="8338449" y="2807047"/>
                  <a:pt x="8329598" y="2815897"/>
                  <a:pt x="8329598" y="2826815"/>
                </a:cubicBezTo>
                <a:cubicBezTo>
                  <a:pt x="8329598" y="2837732"/>
                  <a:pt x="8338449" y="2846583"/>
                  <a:pt x="8349367" y="2846583"/>
                </a:cubicBezTo>
                <a:close/>
                <a:moveTo>
                  <a:pt x="8156338" y="2846583"/>
                </a:moveTo>
                <a:cubicBezTo>
                  <a:pt x="8167256" y="2846583"/>
                  <a:pt x="8176107" y="2837732"/>
                  <a:pt x="8176107" y="2826815"/>
                </a:cubicBezTo>
                <a:cubicBezTo>
                  <a:pt x="8176107" y="2815897"/>
                  <a:pt x="8167256" y="2807047"/>
                  <a:pt x="8156338" y="2807047"/>
                </a:cubicBezTo>
                <a:cubicBezTo>
                  <a:pt x="8145421" y="2807047"/>
                  <a:pt x="8136570" y="2815897"/>
                  <a:pt x="8136570" y="2826815"/>
                </a:cubicBezTo>
                <a:cubicBezTo>
                  <a:pt x="8136570" y="2837732"/>
                  <a:pt x="8145421" y="2846583"/>
                  <a:pt x="8156338" y="2846583"/>
                </a:cubicBezTo>
                <a:close/>
                <a:moveTo>
                  <a:pt x="7963311" y="2846583"/>
                </a:moveTo>
                <a:cubicBezTo>
                  <a:pt x="7974228" y="2846583"/>
                  <a:pt x="7983079" y="2837732"/>
                  <a:pt x="7983079" y="2826815"/>
                </a:cubicBezTo>
                <a:cubicBezTo>
                  <a:pt x="7983079" y="2815897"/>
                  <a:pt x="7974228" y="2807047"/>
                  <a:pt x="7963311" y="2807047"/>
                </a:cubicBezTo>
                <a:cubicBezTo>
                  <a:pt x="7952393" y="2807047"/>
                  <a:pt x="7943543" y="2815897"/>
                  <a:pt x="7943543" y="2826815"/>
                </a:cubicBezTo>
                <a:cubicBezTo>
                  <a:pt x="7943543" y="2837732"/>
                  <a:pt x="7952393" y="2846583"/>
                  <a:pt x="7963311" y="2846583"/>
                </a:cubicBezTo>
                <a:close/>
                <a:moveTo>
                  <a:pt x="7770283" y="2846583"/>
                </a:moveTo>
                <a:cubicBezTo>
                  <a:pt x="7781201" y="2846583"/>
                  <a:pt x="7790052" y="2837732"/>
                  <a:pt x="7790052" y="2826815"/>
                </a:cubicBezTo>
                <a:cubicBezTo>
                  <a:pt x="7790052" y="2815897"/>
                  <a:pt x="7781201" y="2807047"/>
                  <a:pt x="7770283" y="2807047"/>
                </a:cubicBezTo>
                <a:cubicBezTo>
                  <a:pt x="7759366" y="2807047"/>
                  <a:pt x="7750515" y="2815897"/>
                  <a:pt x="7750515" y="2826815"/>
                </a:cubicBezTo>
                <a:cubicBezTo>
                  <a:pt x="7750515" y="2837732"/>
                  <a:pt x="7759366" y="2846583"/>
                  <a:pt x="7770283" y="2846583"/>
                </a:cubicBezTo>
                <a:close/>
                <a:moveTo>
                  <a:pt x="7577256" y="2846583"/>
                </a:moveTo>
                <a:cubicBezTo>
                  <a:pt x="7588174" y="2846583"/>
                  <a:pt x="7597024" y="2837732"/>
                  <a:pt x="7597024" y="2826815"/>
                </a:cubicBezTo>
                <a:cubicBezTo>
                  <a:pt x="7597024" y="2815897"/>
                  <a:pt x="7588174" y="2807047"/>
                  <a:pt x="7577256" y="2807047"/>
                </a:cubicBezTo>
                <a:cubicBezTo>
                  <a:pt x="7566338" y="2807047"/>
                  <a:pt x="7557488" y="2815897"/>
                  <a:pt x="7557488" y="2826815"/>
                </a:cubicBezTo>
                <a:cubicBezTo>
                  <a:pt x="7557488" y="2837732"/>
                  <a:pt x="7566338" y="2846583"/>
                  <a:pt x="7577256" y="2846583"/>
                </a:cubicBezTo>
                <a:close/>
                <a:moveTo>
                  <a:pt x="7384228" y="2846583"/>
                </a:moveTo>
                <a:cubicBezTo>
                  <a:pt x="7395145" y="2846583"/>
                  <a:pt x="7403996" y="2837732"/>
                  <a:pt x="7403996" y="2826815"/>
                </a:cubicBezTo>
                <a:cubicBezTo>
                  <a:pt x="7403996" y="2815897"/>
                  <a:pt x="7395145" y="2807047"/>
                  <a:pt x="7384228" y="2807047"/>
                </a:cubicBezTo>
                <a:cubicBezTo>
                  <a:pt x="7373310" y="2807047"/>
                  <a:pt x="7364459" y="2815897"/>
                  <a:pt x="7364459" y="2826815"/>
                </a:cubicBezTo>
                <a:cubicBezTo>
                  <a:pt x="7364459" y="2837732"/>
                  <a:pt x="7373310" y="2846583"/>
                  <a:pt x="7384228" y="2846583"/>
                </a:cubicBezTo>
                <a:close/>
                <a:moveTo>
                  <a:pt x="7191200" y="2846583"/>
                </a:moveTo>
                <a:cubicBezTo>
                  <a:pt x="7202118" y="2846583"/>
                  <a:pt x="7210968" y="2837732"/>
                  <a:pt x="7210968" y="2826815"/>
                </a:cubicBezTo>
                <a:cubicBezTo>
                  <a:pt x="7210968" y="2815897"/>
                  <a:pt x="7202118" y="2807047"/>
                  <a:pt x="7191200" y="2807047"/>
                </a:cubicBezTo>
                <a:cubicBezTo>
                  <a:pt x="7180283" y="2807047"/>
                  <a:pt x="7171432" y="2815897"/>
                  <a:pt x="7171432" y="2826815"/>
                </a:cubicBezTo>
                <a:cubicBezTo>
                  <a:pt x="7171432" y="2837732"/>
                  <a:pt x="7180283" y="2846583"/>
                  <a:pt x="7191200" y="2846583"/>
                </a:cubicBezTo>
                <a:close/>
                <a:moveTo>
                  <a:pt x="6998173" y="2846583"/>
                </a:moveTo>
                <a:cubicBezTo>
                  <a:pt x="7009090" y="2846583"/>
                  <a:pt x="7017941" y="2837732"/>
                  <a:pt x="7017941" y="2826815"/>
                </a:cubicBezTo>
                <a:cubicBezTo>
                  <a:pt x="7017941" y="2815897"/>
                  <a:pt x="7009090" y="2807047"/>
                  <a:pt x="6998173" y="2807047"/>
                </a:cubicBezTo>
                <a:cubicBezTo>
                  <a:pt x="6987255" y="2807047"/>
                  <a:pt x="6978404" y="2815897"/>
                  <a:pt x="6978404" y="2826815"/>
                </a:cubicBezTo>
                <a:cubicBezTo>
                  <a:pt x="6978404" y="2837732"/>
                  <a:pt x="6987255" y="2846583"/>
                  <a:pt x="6998173" y="2846583"/>
                </a:cubicBezTo>
                <a:close/>
                <a:moveTo>
                  <a:pt x="6805144" y="2846583"/>
                </a:moveTo>
                <a:cubicBezTo>
                  <a:pt x="6816062" y="2846583"/>
                  <a:pt x="6824913" y="2837732"/>
                  <a:pt x="6824913" y="2826815"/>
                </a:cubicBezTo>
                <a:cubicBezTo>
                  <a:pt x="6824913" y="2815897"/>
                  <a:pt x="6816062" y="2807047"/>
                  <a:pt x="6805144" y="2807047"/>
                </a:cubicBezTo>
                <a:cubicBezTo>
                  <a:pt x="6794227" y="2807047"/>
                  <a:pt x="6785376" y="2815897"/>
                  <a:pt x="6785376" y="2826815"/>
                </a:cubicBezTo>
                <a:cubicBezTo>
                  <a:pt x="6785376" y="2837732"/>
                  <a:pt x="6794227" y="2846583"/>
                  <a:pt x="6805144" y="2846583"/>
                </a:cubicBezTo>
                <a:close/>
                <a:moveTo>
                  <a:pt x="6612117" y="2846583"/>
                </a:moveTo>
                <a:cubicBezTo>
                  <a:pt x="6623034" y="2846583"/>
                  <a:pt x="6631885" y="2837732"/>
                  <a:pt x="6631885" y="2826815"/>
                </a:cubicBezTo>
                <a:cubicBezTo>
                  <a:pt x="6631885" y="2815897"/>
                  <a:pt x="6623034" y="2807047"/>
                  <a:pt x="6612117" y="2807047"/>
                </a:cubicBezTo>
                <a:cubicBezTo>
                  <a:pt x="6601199" y="2807047"/>
                  <a:pt x="6592348" y="2815897"/>
                  <a:pt x="6592348" y="2826815"/>
                </a:cubicBezTo>
                <a:cubicBezTo>
                  <a:pt x="6592348" y="2837732"/>
                  <a:pt x="6601199" y="2846583"/>
                  <a:pt x="6612117" y="2846583"/>
                </a:cubicBezTo>
                <a:close/>
                <a:moveTo>
                  <a:pt x="6403778" y="2846583"/>
                </a:moveTo>
                <a:cubicBezTo>
                  <a:pt x="6414695" y="2846583"/>
                  <a:pt x="6423546" y="2837732"/>
                  <a:pt x="6423546" y="2826815"/>
                </a:cubicBezTo>
                <a:cubicBezTo>
                  <a:pt x="6423546" y="2815897"/>
                  <a:pt x="6414695" y="2807047"/>
                  <a:pt x="6403778" y="2807047"/>
                </a:cubicBezTo>
                <a:cubicBezTo>
                  <a:pt x="6392860" y="2807047"/>
                  <a:pt x="6384009" y="2815897"/>
                  <a:pt x="6384009" y="2826815"/>
                </a:cubicBezTo>
                <a:cubicBezTo>
                  <a:pt x="6384009" y="2837732"/>
                  <a:pt x="6392860" y="2846583"/>
                  <a:pt x="6403778" y="2846583"/>
                </a:cubicBezTo>
                <a:close/>
                <a:moveTo>
                  <a:pt x="6210750" y="2846583"/>
                </a:moveTo>
                <a:cubicBezTo>
                  <a:pt x="6221668" y="2846583"/>
                  <a:pt x="6230519" y="2837732"/>
                  <a:pt x="6230519" y="2826815"/>
                </a:cubicBezTo>
                <a:cubicBezTo>
                  <a:pt x="6230519" y="2815897"/>
                  <a:pt x="6221668" y="2807047"/>
                  <a:pt x="6210750" y="2807047"/>
                </a:cubicBezTo>
                <a:cubicBezTo>
                  <a:pt x="6199833" y="2807047"/>
                  <a:pt x="6190982" y="2815897"/>
                  <a:pt x="6190982" y="2826815"/>
                </a:cubicBezTo>
                <a:cubicBezTo>
                  <a:pt x="6190982" y="2837732"/>
                  <a:pt x="6199833" y="2846583"/>
                  <a:pt x="6210750" y="2846583"/>
                </a:cubicBezTo>
                <a:close/>
                <a:moveTo>
                  <a:pt x="6017723" y="2846583"/>
                </a:moveTo>
                <a:cubicBezTo>
                  <a:pt x="6028640" y="2846583"/>
                  <a:pt x="6037491" y="2837732"/>
                  <a:pt x="6037491" y="2826815"/>
                </a:cubicBezTo>
                <a:cubicBezTo>
                  <a:pt x="6037491" y="2815897"/>
                  <a:pt x="6028640" y="2807047"/>
                  <a:pt x="6017723" y="2807047"/>
                </a:cubicBezTo>
                <a:cubicBezTo>
                  <a:pt x="6006805" y="2807047"/>
                  <a:pt x="5997954" y="2815897"/>
                  <a:pt x="5997954" y="2826815"/>
                </a:cubicBezTo>
                <a:cubicBezTo>
                  <a:pt x="5997954" y="2837732"/>
                  <a:pt x="6006805" y="2846583"/>
                  <a:pt x="6017723" y="2846583"/>
                </a:cubicBezTo>
                <a:close/>
                <a:moveTo>
                  <a:pt x="5824694" y="2846583"/>
                </a:moveTo>
                <a:cubicBezTo>
                  <a:pt x="5835612" y="2846583"/>
                  <a:pt x="5844463" y="2837732"/>
                  <a:pt x="5844463" y="2826815"/>
                </a:cubicBezTo>
                <a:cubicBezTo>
                  <a:pt x="5844463" y="2815897"/>
                  <a:pt x="5835612" y="2807047"/>
                  <a:pt x="5824694" y="2807047"/>
                </a:cubicBezTo>
                <a:cubicBezTo>
                  <a:pt x="5813777" y="2807047"/>
                  <a:pt x="5804926" y="2815897"/>
                  <a:pt x="5804926" y="2826815"/>
                </a:cubicBezTo>
                <a:cubicBezTo>
                  <a:pt x="5804926" y="2837732"/>
                  <a:pt x="5813777" y="2846583"/>
                  <a:pt x="5824694" y="2846583"/>
                </a:cubicBezTo>
                <a:close/>
                <a:moveTo>
                  <a:pt x="5631667" y="2846583"/>
                </a:moveTo>
                <a:cubicBezTo>
                  <a:pt x="5642584" y="2846583"/>
                  <a:pt x="5651435" y="2837732"/>
                  <a:pt x="5651435" y="2826815"/>
                </a:cubicBezTo>
                <a:cubicBezTo>
                  <a:pt x="5651435" y="2815897"/>
                  <a:pt x="5642584" y="2807047"/>
                  <a:pt x="5631667" y="2807047"/>
                </a:cubicBezTo>
                <a:cubicBezTo>
                  <a:pt x="5620749" y="2807047"/>
                  <a:pt x="5611899" y="2815897"/>
                  <a:pt x="5611899" y="2826815"/>
                </a:cubicBezTo>
                <a:cubicBezTo>
                  <a:pt x="5611899" y="2837732"/>
                  <a:pt x="5620749" y="2846583"/>
                  <a:pt x="5631667" y="2846583"/>
                </a:cubicBezTo>
                <a:close/>
                <a:moveTo>
                  <a:pt x="5438639" y="2846583"/>
                </a:moveTo>
                <a:cubicBezTo>
                  <a:pt x="5449557" y="2846583"/>
                  <a:pt x="5458408" y="2837732"/>
                  <a:pt x="5458408" y="2826815"/>
                </a:cubicBezTo>
                <a:cubicBezTo>
                  <a:pt x="5458408" y="2815897"/>
                  <a:pt x="5449557" y="2807047"/>
                  <a:pt x="5438639" y="2807047"/>
                </a:cubicBezTo>
                <a:cubicBezTo>
                  <a:pt x="5427722" y="2807047"/>
                  <a:pt x="5418871" y="2815897"/>
                  <a:pt x="5418871" y="2826815"/>
                </a:cubicBezTo>
                <a:cubicBezTo>
                  <a:pt x="5418871" y="2837732"/>
                  <a:pt x="5427722" y="2846583"/>
                  <a:pt x="5438639" y="2846583"/>
                </a:cubicBezTo>
                <a:close/>
                <a:moveTo>
                  <a:pt x="5245612" y="2846583"/>
                </a:moveTo>
                <a:cubicBezTo>
                  <a:pt x="5256529" y="2846583"/>
                  <a:pt x="5265380" y="2837732"/>
                  <a:pt x="5265380" y="2826815"/>
                </a:cubicBezTo>
                <a:cubicBezTo>
                  <a:pt x="5265380" y="2815897"/>
                  <a:pt x="5256529" y="2807047"/>
                  <a:pt x="5245612" y="2807047"/>
                </a:cubicBezTo>
                <a:cubicBezTo>
                  <a:pt x="5234694" y="2807047"/>
                  <a:pt x="5225843" y="2815897"/>
                  <a:pt x="5225843" y="2826815"/>
                </a:cubicBezTo>
                <a:cubicBezTo>
                  <a:pt x="5225843" y="2837732"/>
                  <a:pt x="5234694" y="2846583"/>
                  <a:pt x="5245612" y="2846583"/>
                </a:cubicBezTo>
                <a:close/>
                <a:moveTo>
                  <a:pt x="5052584" y="2846583"/>
                </a:moveTo>
                <a:cubicBezTo>
                  <a:pt x="5063502" y="2846583"/>
                  <a:pt x="5072353" y="2837732"/>
                  <a:pt x="5072353" y="2826815"/>
                </a:cubicBezTo>
                <a:cubicBezTo>
                  <a:pt x="5072353" y="2815897"/>
                  <a:pt x="5063502" y="2807047"/>
                  <a:pt x="5052584" y="2807047"/>
                </a:cubicBezTo>
                <a:cubicBezTo>
                  <a:pt x="5041666" y="2807047"/>
                  <a:pt x="5032815" y="2815897"/>
                  <a:pt x="5032815" y="2826815"/>
                </a:cubicBezTo>
                <a:cubicBezTo>
                  <a:pt x="5032815" y="2837732"/>
                  <a:pt x="5041666" y="2846583"/>
                  <a:pt x="5052584" y="2846583"/>
                </a:cubicBezTo>
                <a:close/>
                <a:moveTo>
                  <a:pt x="4859557" y="2846583"/>
                </a:moveTo>
                <a:cubicBezTo>
                  <a:pt x="4870473" y="2846583"/>
                  <a:pt x="4879324" y="2837732"/>
                  <a:pt x="4879324" y="2826815"/>
                </a:cubicBezTo>
                <a:cubicBezTo>
                  <a:pt x="4879324" y="2815897"/>
                  <a:pt x="4870473" y="2807047"/>
                  <a:pt x="4859557" y="2807047"/>
                </a:cubicBezTo>
                <a:cubicBezTo>
                  <a:pt x="4848639" y="2807047"/>
                  <a:pt x="4839789" y="2815897"/>
                  <a:pt x="4839789" y="2826815"/>
                </a:cubicBezTo>
                <a:cubicBezTo>
                  <a:pt x="4839789" y="2837732"/>
                  <a:pt x="4848639" y="2846583"/>
                  <a:pt x="4859557" y="2846583"/>
                </a:cubicBezTo>
                <a:close/>
                <a:moveTo>
                  <a:pt x="4666528" y="2846583"/>
                </a:moveTo>
                <a:cubicBezTo>
                  <a:pt x="4677446" y="2846583"/>
                  <a:pt x="4686297" y="2837732"/>
                  <a:pt x="4686297" y="2826815"/>
                </a:cubicBezTo>
                <a:cubicBezTo>
                  <a:pt x="4686297" y="2815897"/>
                  <a:pt x="4677446" y="2807047"/>
                  <a:pt x="4666528" y="2807047"/>
                </a:cubicBezTo>
                <a:cubicBezTo>
                  <a:pt x="4655612" y="2807047"/>
                  <a:pt x="4646761" y="2815897"/>
                  <a:pt x="4646761" y="2826815"/>
                </a:cubicBezTo>
                <a:cubicBezTo>
                  <a:pt x="4646761" y="2837732"/>
                  <a:pt x="4655612" y="2846583"/>
                  <a:pt x="4666528" y="2846583"/>
                </a:cubicBezTo>
                <a:close/>
                <a:moveTo>
                  <a:pt x="4473501" y="2846583"/>
                </a:moveTo>
                <a:cubicBezTo>
                  <a:pt x="4484419" y="2846583"/>
                  <a:pt x="4493269" y="2837732"/>
                  <a:pt x="4493269" y="2826815"/>
                </a:cubicBezTo>
                <a:cubicBezTo>
                  <a:pt x="4493269" y="2815897"/>
                  <a:pt x="4484419" y="2807047"/>
                  <a:pt x="4473501" y="2807047"/>
                </a:cubicBezTo>
                <a:cubicBezTo>
                  <a:pt x="4462582" y="2807047"/>
                  <a:pt x="4453732" y="2815897"/>
                  <a:pt x="4453732" y="2826815"/>
                </a:cubicBezTo>
                <a:cubicBezTo>
                  <a:pt x="4453732" y="2837732"/>
                  <a:pt x="4462582" y="2846583"/>
                  <a:pt x="4473501" y="2846583"/>
                </a:cubicBezTo>
                <a:close/>
                <a:moveTo>
                  <a:pt x="4280474" y="2846583"/>
                </a:moveTo>
                <a:cubicBezTo>
                  <a:pt x="4291390" y="2846583"/>
                  <a:pt x="4300242" y="2837732"/>
                  <a:pt x="4300242" y="2826815"/>
                </a:cubicBezTo>
                <a:cubicBezTo>
                  <a:pt x="4300242" y="2815897"/>
                  <a:pt x="4291390" y="2807047"/>
                  <a:pt x="4280474" y="2807047"/>
                </a:cubicBezTo>
                <a:cubicBezTo>
                  <a:pt x="4269556" y="2807047"/>
                  <a:pt x="4260705" y="2815897"/>
                  <a:pt x="4260705" y="2826815"/>
                </a:cubicBezTo>
                <a:cubicBezTo>
                  <a:pt x="4260705" y="2837732"/>
                  <a:pt x="4269556" y="2846583"/>
                  <a:pt x="4280474" y="2846583"/>
                </a:cubicBezTo>
                <a:close/>
                <a:moveTo>
                  <a:pt x="4058922" y="2846583"/>
                </a:moveTo>
                <a:cubicBezTo>
                  <a:pt x="4069840" y="2846583"/>
                  <a:pt x="4078690" y="2837732"/>
                  <a:pt x="4078690" y="2826815"/>
                </a:cubicBezTo>
                <a:cubicBezTo>
                  <a:pt x="4078690" y="2815897"/>
                  <a:pt x="4069840" y="2807047"/>
                  <a:pt x="4058922" y="2807047"/>
                </a:cubicBezTo>
                <a:cubicBezTo>
                  <a:pt x="4048003" y="2807047"/>
                  <a:pt x="4039153" y="2815897"/>
                  <a:pt x="4039153" y="2826815"/>
                </a:cubicBezTo>
                <a:cubicBezTo>
                  <a:pt x="4039153" y="2837732"/>
                  <a:pt x="4048003" y="2846583"/>
                  <a:pt x="4058922" y="2846583"/>
                </a:cubicBezTo>
                <a:close/>
                <a:moveTo>
                  <a:pt x="3865894" y="2846583"/>
                </a:moveTo>
                <a:cubicBezTo>
                  <a:pt x="3876811" y="2846583"/>
                  <a:pt x="3885662" y="2837732"/>
                  <a:pt x="3885662" y="2826815"/>
                </a:cubicBezTo>
                <a:cubicBezTo>
                  <a:pt x="3885662" y="2815897"/>
                  <a:pt x="3876811" y="2807047"/>
                  <a:pt x="3865894" y="2807047"/>
                </a:cubicBezTo>
                <a:cubicBezTo>
                  <a:pt x="3854977" y="2807047"/>
                  <a:pt x="3846126" y="2815897"/>
                  <a:pt x="3846126" y="2826815"/>
                </a:cubicBezTo>
                <a:cubicBezTo>
                  <a:pt x="3846126" y="2837732"/>
                  <a:pt x="3854977" y="2846583"/>
                  <a:pt x="3865894" y="2846583"/>
                </a:cubicBezTo>
                <a:close/>
                <a:moveTo>
                  <a:pt x="3672866" y="2846583"/>
                </a:moveTo>
                <a:cubicBezTo>
                  <a:pt x="3683783" y="2846583"/>
                  <a:pt x="3692634" y="2837732"/>
                  <a:pt x="3692634" y="2826815"/>
                </a:cubicBezTo>
                <a:cubicBezTo>
                  <a:pt x="3692634" y="2815897"/>
                  <a:pt x="3683783" y="2807047"/>
                  <a:pt x="3672866" y="2807047"/>
                </a:cubicBezTo>
                <a:cubicBezTo>
                  <a:pt x="3661948" y="2807047"/>
                  <a:pt x="3653098" y="2815897"/>
                  <a:pt x="3653098" y="2826815"/>
                </a:cubicBezTo>
                <a:cubicBezTo>
                  <a:pt x="3653098" y="2837732"/>
                  <a:pt x="3661948" y="2846583"/>
                  <a:pt x="3672866" y="2846583"/>
                </a:cubicBezTo>
                <a:close/>
                <a:moveTo>
                  <a:pt x="3479838" y="2846583"/>
                </a:moveTo>
                <a:cubicBezTo>
                  <a:pt x="3490755" y="2846583"/>
                  <a:pt x="3499606" y="2837732"/>
                  <a:pt x="3499606" y="2826815"/>
                </a:cubicBezTo>
                <a:cubicBezTo>
                  <a:pt x="3499606" y="2815897"/>
                  <a:pt x="3490755" y="2807047"/>
                  <a:pt x="3479838" y="2807047"/>
                </a:cubicBezTo>
                <a:cubicBezTo>
                  <a:pt x="3468920" y="2807047"/>
                  <a:pt x="3460069" y="2815897"/>
                  <a:pt x="3460069" y="2826815"/>
                </a:cubicBezTo>
                <a:cubicBezTo>
                  <a:pt x="3460069" y="2837732"/>
                  <a:pt x="3468920" y="2846583"/>
                  <a:pt x="3479838" y="2846583"/>
                </a:cubicBezTo>
                <a:close/>
                <a:moveTo>
                  <a:pt x="3286810" y="2846583"/>
                </a:moveTo>
                <a:cubicBezTo>
                  <a:pt x="3297728" y="2846583"/>
                  <a:pt x="3306579" y="2837732"/>
                  <a:pt x="3306579" y="2826815"/>
                </a:cubicBezTo>
                <a:cubicBezTo>
                  <a:pt x="3306579" y="2815897"/>
                  <a:pt x="3297728" y="2807047"/>
                  <a:pt x="3286810" y="2807047"/>
                </a:cubicBezTo>
                <a:cubicBezTo>
                  <a:pt x="3275893" y="2807047"/>
                  <a:pt x="3267042" y="2815897"/>
                  <a:pt x="3267042" y="2826815"/>
                </a:cubicBezTo>
                <a:cubicBezTo>
                  <a:pt x="3267042" y="2837732"/>
                  <a:pt x="3275893" y="2846583"/>
                  <a:pt x="3286810" y="2846583"/>
                </a:cubicBezTo>
                <a:close/>
                <a:moveTo>
                  <a:pt x="3093783" y="2846583"/>
                </a:moveTo>
                <a:cubicBezTo>
                  <a:pt x="3104700" y="2846583"/>
                  <a:pt x="3113551" y="2837732"/>
                  <a:pt x="3113551" y="2826815"/>
                </a:cubicBezTo>
                <a:cubicBezTo>
                  <a:pt x="3113551" y="2815897"/>
                  <a:pt x="3104700" y="2807047"/>
                  <a:pt x="3093783" y="2807047"/>
                </a:cubicBezTo>
                <a:cubicBezTo>
                  <a:pt x="3082865" y="2807047"/>
                  <a:pt x="3074014" y="2815897"/>
                  <a:pt x="3074014" y="2826815"/>
                </a:cubicBezTo>
                <a:cubicBezTo>
                  <a:pt x="3074014" y="2837732"/>
                  <a:pt x="3082865" y="2846583"/>
                  <a:pt x="3093783" y="2846583"/>
                </a:cubicBezTo>
                <a:close/>
                <a:moveTo>
                  <a:pt x="2900755" y="2846583"/>
                </a:moveTo>
                <a:cubicBezTo>
                  <a:pt x="2911673" y="2846583"/>
                  <a:pt x="2920524" y="2837732"/>
                  <a:pt x="2920524" y="2826815"/>
                </a:cubicBezTo>
                <a:cubicBezTo>
                  <a:pt x="2920524" y="2815897"/>
                  <a:pt x="2911673" y="2807047"/>
                  <a:pt x="2900755" y="2807047"/>
                </a:cubicBezTo>
                <a:cubicBezTo>
                  <a:pt x="2889838" y="2807047"/>
                  <a:pt x="2880987" y="2815897"/>
                  <a:pt x="2880987" y="2826815"/>
                </a:cubicBezTo>
                <a:cubicBezTo>
                  <a:pt x="2880987" y="2837732"/>
                  <a:pt x="2889838" y="2846583"/>
                  <a:pt x="2900755" y="2846583"/>
                </a:cubicBezTo>
                <a:close/>
                <a:moveTo>
                  <a:pt x="2707727" y="2846583"/>
                </a:moveTo>
                <a:cubicBezTo>
                  <a:pt x="2718644" y="2846583"/>
                  <a:pt x="2727495" y="2837732"/>
                  <a:pt x="2727495" y="2826815"/>
                </a:cubicBezTo>
                <a:cubicBezTo>
                  <a:pt x="2727495" y="2815897"/>
                  <a:pt x="2718644" y="2807047"/>
                  <a:pt x="2707727" y="2807047"/>
                </a:cubicBezTo>
                <a:cubicBezTo>
                  <a:pt x="2696809" y="2807047"/>
                  <a:pt x="2687958" y="2815897"/>
                  <a:pt x="2687958" y="2826815"/>
                </a:cubicBezTo>
                <a:cubicBezTo>
                  <a:pt x="2687958" y="2837732"/>
                  <a:pt x="2696809" y="2846583"/>
                  <a:pt x="2707727" y="2846583"/>
                </a:cubicBezTo>
                <a:close/>
                <a:moveTo>
                  <a:pt x="2514699" y="2846583"/>
                </a:moveTo>
                <a:cubicBezTo>
                  <a:pt x="2525617" y="2846583"/>
                  <a:pt x="2534468" y="2837732"/>
                  <a:pt x="2534468" y="2826815"/>
                </a:cubicBezTo>
                <a:cubicBezTo>
                  <a:pt x="2534468" y="2815897"/>
                  <a:pt x="2525617" y="2807047"/>
                  <a:pt x="2514699" y="2807047"/>
                </a:cubicBezTo>
                <a:cubicBezTo>
                  <a:pt x="2503782" y="2807047"/>
                  <a:pt x="2494931" y="2815897"/>
                  <a:pt x="2494931" y="2826815"/>
                </a:cubicBezTo>
                <a:cubicBezTo>
                  <a:pt x="2494931" y="2837732"/>
                  <a:pt x="2503782" y="2846583"/>
                  <a:pt x="2514699" y="2846583"/>
                </a:cubicBezTo>
                <a:close/>
                <a:moveTo>
                  <a:pt x="2321672" y="2846583"/>
                </a:moveTo>
                <a:cubicBezTo>
                  <a:pt x="2332589" y="2846583"/>
                  <a:pt x="2341440" y="2837732"/>
                  <a:pt x="2341440" y="2826815"/>
                </a:cubicBezTo>
                <a:cubicBezTo>
                  <a:pt x="2341440" y="2815897"/>
                  <a:pt x="2332589" y="2807047"/>
                  <a:pt x="2321672" y="2807047"/>
                </a:cubicBezTo>
                <a:cubicBezTo>
                  <a:pt x="2310754" y="2807047"/>
                  <a:pt x="2301903" y="2815897"/>
                  <a:pt x="2301903" y="2826815"/>
                </a:cubicBezTo>
                <a:cubicBezTo>
                  <a:pt x="2301903" y="2837732"/>
                  <a:pt x="2310754" y="2846583"/>
                  <a:pt x="2321672" y="2846583"/>
                </a:cubicBezTo>
                <a:close/>
                <a:moveTo>
                  <a:pt x="2128643" y="2846583"/>
                </a:moveTo>
                <a:cubicBezTo>
                  <a:pt x="2139561" y="2846583"/>
                  <a:pt x="2148412" y="2837732"/>
                  <a:pt x="2148412" y="2826815"/>
                </a:cubicBezTo>
                <a:cubicBezTo>
                  <a:pt x="2148412" y="2815897"/>
                  <a:pt x="2139561" y="2807047"/>
                  <a:pt x="2128643" y="2807047"/>
                </a:cubicBezTo>
                <a:cubicBezTo>
                  <a:pt x="2117726" y="2807047"/>
                  <a:pt x="2108875" y="2815897"/>
                  <a:pt x="2108875" y="2826815"/>
                </a:cubicBezTo>
                <a:cubicBezTo>
                  <a:pt x="2108875" y="2837732"/>
                  <a:pt x="2117726" y="2846583"/>
                  <a:pt x="2128643" y="2846583"/>
                </a:cubicBezTo>
                <a:close/>
                <a:moveTo>
                  <a:pt x="1935616" y="2846583"/>
                </a:moveTo>
                <a:cubicBezTo>
                  <a:pt x="1946533" y="2846583"/>
                  <a:pt x="1955384" y="2837732"/>
                  <a:pt x="1955384" y="2826815"/>
                </a:cubicBezTo>
                <a:cubicBezTo>
                  <a:pt x="1955384" y="2815897"/>
                  <a:pt x="1946533" y="2807047"/>
                  <a:pt x="1935616" y="2807047"/>
                </a:cubicBezTo>
                <a:cubicBezTo>
                  <a:pt x="1924698" y="2807047"/>
                  <a:pt x="1915848" y="2815897"/>
                  <a:pt x="1915848" y="2826815"/>
                </a:cubicBezTo>
                <a:cubicBezTo>
                  <a:pt x="1915848" y="2837732"/>
                  <a:pt x="1924698" y="2846583"/>
                  <a:pt x="1935616" y="2846583"/>
                </a:cubicBezTo>
                <a:close/>
                <a:moveTo>
                  <a:pt x="1727277" y="2846583"/>
                </a:moveTo>
                <a:cubicBezTo>
                  <a:pt x="1738195" y="2846583"/>
                  <a:pt x="1747045" y="2837732"/>
                  <a:pt x="1747045" y="2826815"/>
                </a:cubicBezTo>
                <a:cubicBezTo>
                  <a:pt x="1747045" y="2815897"/>
                  <a:pt x="1738195" y="2807047"/>
                  <a:pt x="1727277" y="2807047"/>
                </a:cubicBezTo>
                <a:cubicBezTo>
                  <a:pt x="1716359" y="2807047"/>
                  <a:pt x="1707508" y="2815897"/>
                  <a:pt x="1707508" y="2826815"/>
                </a:cubicBezTo>
                <a:cubicBezTo>
                  <a:pt x="1707508" y="2837732"/>
                  <a:pt x="1716359" y="2846583"/>
                  <a:pt x="1727277" y="2846583"/>
                </a:cubicBezTo>
                <a:close/>
                <a:moveTo>
                  <a:pt x="1534249" y="2846583"/>
                </a:moveTo>
                <a:cubicBezTo>
                  <a:pt x="1545167" y="2846583"/>
                  <a:pt x="1554018" y="2837732"/>
                  <a:pt x="1554018" y="2826815"/>
                </a:cubicBezTo>
                <a:cubicBezTo>
                  <a:pt x="1554018" y="2815897"/>
                  <a:pt x="1545167" y="2807047"/>
                  <a:pt x="1534249" y="2807047"/>
                </a:cubicBezTo>
                <a:cubicBezTo>
                  <a:pt x="1523332" y="2807047"/>
                  <a:pt x="1514481" y="2815897"/>
                  <a:pt x="1514481" y="2826815"/>
                </a:cubicBezTo>
                <a:cubicBezTo>
                  <a:pt x="1514481" y="2837732"/>
                  <a:pt x="1523332" y="2846583"/>
                  <a:pt x="1534249" y="2846583"/>
                </a:cubicBezTo>
                <a:close/>
                <a:moveTo>
                  <a:pt x="1341222" y="2846583"/>
                </a:moveTo>
                <a:cubicBezTo>
                  <a:pt x="1352139" y="2846583"/>
                  <a:pt x="1360990" y="2837732"/>
                  <a:pt x="1360990" y="2826815"/>
                </a:cubicBezTo>
                <a:cubicBezTo>
                  <a:pt x="1360990" y="2815897"/>
                  <a:pt x="1352139" y="2807047"/>
                  <a:pt x="1341222" y="2807047"/>
                </a:cubicBezTo>
                <a:cubicBezTo>
                  <a:pt x="1330304" y="2807047"/>
                  <a:pt x="1321453" y="2815897"/>
                  <a:pt x="1321453" y="2826815"/>
                </a:cubicBezTo>
                <a:cubicBezTo>
                  <a:pt x="1321453" y="2837732"/>
                  <a:pt x="1330304" y="2846583"/>
                  <a:pt x="1341222" y="2846583"/>
                </a:cubicBezTo>
                <a:close/>
                <a:moveTo>
                  <a:pt x="1148193" y="2846583"/>
                </a:moveTo>
                <a:cubicBezTo>
                  <a:pt x="1159111" y="2846583"/>
                  <a:pt x="1167962" y="2837732"/>
                  <a:pt x="1167962" y="2826815"/>
                </a:cubicBezTo>
                <a:cubicBezTo>
                  <a:pt x="1167962" y="2815897"/>
                  <a:pt x="1159111" y="2807047"/>
                  <a:pt x="1148193" y="2807047"/>
                </a:cubicBezTo>
                <a:cubicBezTo>
                  <a:pt x="1137276" y="2807047"/>
                  <a:pt x="1128425" y="2815897"/>
                  <a:pt x="1128425" y="2826815"/>
                </a:cubicBezTo>
                <a:cubicBezTo>
                  <a:pt x="1128425" y="2837732"/>
                  <a:pt x="1137276" y="2846583"/>
                  <a:pt x="1148193" y="2846583"/>
                </a:cubicBezTo>
                <a:close/>
                <a:moveTo>
                  <a:pt x="955166" y="2846583"/>
                </a:moveTo>
                <a:cubicBezTo>
                  <a:pt x="966083" y="2846583"/>
                  <a:pt x="974934" y="2837732"/>
                  <a:pt x="974934" y="2826815"/>
                </a:cubicBezTo>
                <a:cubicBezTo>
                  <a:pt x="974934" y="2815897"/>
                  <a:pt x="966083" y="2807047"/>
                  <a:pt x="955166" y="2807047"/>
                </a:cubicBezTo>
                <a:cubicBezTo>
                  <a:pt x="944248" y="2807047"/>
                  <a:pt x="935398" y="2815897"/>
                  <a:pt x="935398" y="2826815"/>
                </a:cubicBezTo>
                <a:cubicBezTo>
                  <a:pt x="935398" y="2837732"/>
                  <a:pt x="944248" y="2846583"/>
                  <a:pt x="955166" y="2846583"/>
                </a:cubicBezTo>
                <a:close/>
                <a:moveTo>
                  <a:pt x="762138" y="2846583"/>
                </a:moveTo>
                <a:cubicBezTo>
                  <a:pt x="773056" y="2846583"/>
                  <a:pt x="781907" y="2837732"/>
                  <a:pt x="781907" y="2826815"/>
                </a:cubicBezTo>
                <a:cubicBezTo>
                  <a:pt x="781907" y="2815897"/>
                  <a:pt x="773056" y="2807047"/>
                  <a:pt x="762138" y="2807047"/>
                </a:cubicBezTo>
                <a:cubicBezTo>
                  <a:pt x="751221" y="2807047"/>
                  <a:pt x="742370" y="2815897"/>
                  <a:pt x="742370" y="2826815"/>
                </a:cubicBezTo>
                <a:cubicBezTo>
                  <a:pt x="742370" y="2837732"/>
                  <a:pt x="751221" y="2846583"/>
                  <a:pt x="762138" y="2846583"/>
                </a:cubicBezTo>
                <a:close/>
                <a:moveTo>
                  <a:pt x="569111" y="2846583"/>
                </a:moveTo>
                <a:cubicBezTo>
                  <a:pt x="580028" y="2846583"/>
                  <a:pt x="588879" y="2837732"/>
                  <a:pt x="588879" y="2826815"/>
                </a:cubicBezTo>
                <a:cubicBezTo>
                  <a:pt x="588879" y="2815897"/>
                  <a:pt x="580028" y="2807047"/>
                  <a:pt x="569111" y="2807047"/>
                </a:cubicBezTo>
                <a:cubicBezTo>
                  <a:pt x="558193" y="2807047"/>
                  <a:pt x="549343" y="2815897"/>
                  <a:pt x="549343" y="2826815"/>
                </a:cubicBezTo>
                <a:cubicBezTo>
                  <a:pt x="549343" y="2837732"/>
                  <a:pt x="558193" y="2846583"/>
                  <a:pt x="569111" y="2846583"/>
                </a:cubicBezTo>
                <a:close/>
                <a:moveTo>
                  <a:pt x="376082" y="2846583"/>
                </a:moveTo>
                <a:cubicBezTo>
                  <a:pt x="387000" y="2846583"/>
                  <a:pt x="395851" y="2837732"/>
                  <a:pt x="395851" y="2826815"/>
                </a:cubicBezTo>
                <a:cubicBezTo>
                  <a:pt x="395851" y="2815897"/>
                  <a:pt x="387000" y="2807047"/>
                  <a:pt x="376082" y="2807047"/>
                </a:cubicBezTo>
                <a:cubicBezTo>
                  <a:pt x="365165" y="2807047"/>
                  <a:pt x="356314" y="2815897"/>
                  <a:pt x="356314" y="2826815"/>
                </a:cubicBezTo>
                <a:cubicBezTo>
                  <a:pt x="356314" y="2837732"/>
                  <a:pt x="365165" y="2846583"/>
                  <a:pt x="376082" y="2846583"/>
                </a:cubicBezTo>
                <a:close/>
                <a:moveTo>
                  <a:pt x="183055" y="2846583"/>
                </a:moveTo>
                <a:cubicBezTo>
                  <a:pt x="193973" y="2846583"/>
                  <a:pt x="202823" y="2837732"/>
                  <a:pt x="202823" y="2826815"/>
                </a:cubicBezTo>
                <a:cubicBezTo>
                  <a:pt x="202823" y="2815897"/>
                  <a:pt x="193973" y="2807047"/>
                  <a:pt x="183055" y="2807047"/>
                </a:cubicBezTo>
                <a:cubicBezTo>
                  <a:pt x="172137" y="2807047"/>
                  <a:pt x="163287" y="2815897"/>
                  <a:pt x="163287" y="2826815"/>
                </a:cubicBezTo>
                <a:cubicBezTo>
                  <a:pt x="163287" y="2837732"/>
                  <a:pt x="172137" y="2846583"/>
                  <a:pt x="183055" y="2846583"/>
                </a:cubicBezTo>
                <a:close/>
                <a:moveTo>
                  <a:pt x="0" y="3040132"/>
                </a:moveTo>
                <a:lnTo>
                  <a:pt x="4006" y="3038473"/>
                </a:lnTo>
                <a:cubicBezTo>
                  <a:pt x="7583" y="3034895"/>
                  <a:pt x="9796" y="3029953"/>
                  <a:pt x="9796" y="3024494"/>
                </a:cubicBezTo>
                <a:cubicBezTo>
                  <a:pt x="9796" y="3019036"/>
                  <a:pt x="7583" y="3014094"/>
                  <a:pt x="4006" y="3010516"/>
                </a:cubicBezTo>
                <a:lnTo>
                  <a:pt x="0" y="3008857"/>
                </a:lnTo>
                <a:close/>
                <a:moveTo>
                  <a:pt x="8349367" y="3044263"/>
                </a:moveTo>
                <a:cubicBezTo>
                  <a:pt x="8354825" y="3044263"/>
                  <a:pt x="8359767" y="3042050"/>
                  <a:pt x="8363345" y="3038473"/>
                </a:cubicBezTo>
                <a:lnTo>
                  <a:pt x="8366380" y="3031145"/>
                </a:lnTo>
                <a:lnTo>
                  <a:pt x="8366380" y="3017843"/>
                </a:lnTo>
                <a:lnTo>
                  <a:pt x="8363345" y="3010516"/>
                </a:lnTo>
                <a:cubicBezTo>
                  <a:pt x="8359767" y="3006939"/>
                  <a:pt x="8354825" y="3004726"/>
                  <a:pt x="8349367" y="3004726"/>
                </a:cubicBezTo>
                <a:cubicBezTo>
                  <a:pt x="8338449" y="3004726"/>
                  <a:pt x="8329598" y="3013577"/>
                  <a:pt x="8329598" y="3024494"/>
                </a:cubicBezTo>
                <a:cubicBezTo>
                  <a:pt x="8329598" y="3035412"/>
                  <a:pt x="8338449" y="3044263"/>
                  <a:pt x="8349367" y="3044263"/>
                </a:cubicBezTo>
                <a:close/>
                <a:moveTo>
                  <a:pt x="8156338" y="3044263"/>
                </a:moveTo>
                <a:cubicBezTo>
                  <a:pt x="8167256" y="3044263"/>
                  <a:pt x="8176107" y="3035412"/>
                  <a:pt x="8176107" y="3024494"/>
                </a:cubicBezTo>
                <a:cubicBezTo>
                  <a:pt x="8176107" y="3013577"/>
                  <a:pt x="8167256" y="3004726"/>
                  <a:pt x="8156338" y="3004726"/>
                </a:cubicBezTo>
                <a:cubicBezTo>
                  <a:pt x="8145421" y="3004726"/>
                  <a:pt x="8136570" y="3013577"/>
                  <a:pt x="8136570" y="3024494"/>
                </a:cubicBezTo>
                <a:cubicBezTo>
                  <a:pt x="8136570" y="3035412"/>
                  <a:pt x="8145421" y="3044263"/>
                  <a:pt x="8156338" y="3044263"/>
                </a:cubicBezTo>
                <a:close/>
                <a:moveTo>
                  <a:pt x="7963311" y="3044263"/>
                </a:moveTo>
                <a:cubicBezTo>
                  <a:pt x="7974228" y="3044263"/>
                  <a:pt x="7983079" y="3035412"/>
                  <a:pt x="7983079" y="3024494"/>
                </a:cubicBezTo>
                <a:cubicBezTo>
                  <a:pt x="7983079" y="3013577"/>
                  <a:pt x="7974228" y="3004726"/>
                  <a:pt x="7963311" y="3004726"/>
                </a:cubicBezTo>
                <a:cubicBezTo>
                  <a:pt x="7952393" y="3004726"/>
                  <a:pt x="7943543" y="3013577"/>
                  <a:pt x="7943543" y="3024494"/>
                </a:cubicBezTo>
                <a:cubicBezTo>
                  <a:pt x="7943543" y="3035412"/>
                  <a:pt x="7952393" y="3044263"/>
                  <a:pt x="7963311" y="3044263"/>
                </a:cubicBezTo>
                <a:close/>
                <a:moveTo>
                  <a:pt x="7770283" y="3044263"/>
                </a:moveTo>
                <a:cubicBezTo>
                  <a:pt x="7781201" y="3044263"/>
                  <a:pt x="7790052" y="3035412"/>
                  <a:pt x="7790052" y="3024494"/>
                </a:cubicBezTo>
                <a:cubicBezTo>
                  <a:pt x="7790052" y="3013577"/>
                  <a:pt x="7781201" y="3004726"/>
                  <a:pt x="7770283" y="3004726"/>
                </a:cubicBezTo>
                <a:cubicBezTo>
                  <a:pt x="7759366" y="3004726"/>
                  <a:pt x="7750515" y="3013577"/>
                  <a:pt x="7750515" y="3024494"/>
                </a:cubicBezTo>
                <a:cubicBezTo>
                  <a:pt x="7750515" y="3035412"/>
                  <a:pt x="7759366" y="3044263"/>
                  <a:pt x="7770283" y="3044263"/>
                </a:cubicBezTo>
                <a:close/>
                <a:moveTo>
                  <a:pt x="7577256" y="3044263"/>
                </a:moveTo>
                <a:cubicBezTo>
                  <a:pt x="7588174" y="3044263"/>
                  <a:pt x="7597024" y="3035412"/>
                  <a:pt x="7597024" y="3024494"/>
                </a:cubicBezTo>
                <a:cubicBezTo>
                  <a:pt x="7597024" y="3013577"/>
                  <a:pt x="7588174" y="3004726"/>
                  <a:pt x="7577256" y="3004726"/>
                </a:cubicBezTo>
                <a:cubicBezTo>
                  <a:pt x="7566338" y="3004726"/>
                  <a:pt x="7557488" y="3013577"/>
                  <a:pt x="7557488" y="3024494"/>
                </a:cubicBezTo>
                <a:cubicBezTo>
                  <a:pt x="7557488" y="3035412"/>
                  <a:pt x="7566338" y="3044263"/>
                  <a:pt x="7577256" y="3044263"/>
                </a:cubicBezTo>
                <a:close/>
                <a:moveTo>
                  <a:pt x="7384228" y="3044263"/>
                </a:moveTo>
                <a:cubicBezTo>
                  <a:pt x="7395145" y="3044263"/>
                  <a:pt x="7403996" y="3035412"/>
                  <a:pt x="7403996" y="3024494"/>
                </a:cubicBezTo>
                <a:cubicBezTo>
                  <a:pt x="7403996" y="3013577"/>
                  <a:pt x="7395145" y="3004726"/>
                  <a:pt x="7384228" y="3004726"/>
                </a:cubicBezTo>
                <a:cubicBezTo>
                  <a:pt x="7373310" y="3004726"/>
                  <a:pt x="7364459" y="3013577"/>
                  <a:pt x="7364459" y="3024494"/>
                </a:cubicBezTo>
                <a:cubicBezTo>
                  <a:pt x="7364459" y="3035412"/>
                  <a:pt x="7373310" y="3044263"/>
                  <a:pt x="7384228" y="3044263"/>
                </a:cubicBezTo>
                <a:close/>
                <a:moveTo>
                  <a:pt x="7191200" y="3044263"/>
                </a:moveTo>
                <a:cubicBezTo>
                  <a:pt x="7202118" y="3044263"/>
                  <a:pt x="7210968" y="3035412"/>
                  <a:pt x="7210968" y="3024494"/>
                </a:cubicBezTo>
                <a:cubicBezTo>
                  <a:pt x="7210968" y="3013577"/>
                  <a:pt x="7202118" y="3004726"/>
                  <a:pt x="7191200" y="3004726"/>
                </a:cubicBezTo>
                <a:cubicBezTo>
                  <a:pt x="7180283" y="3004726"/>
                  <a:pt x="7171432" y="3013577"/>
                  <a:pt x="7171432" y="3024494"/>
                </a:cubicBezTo>
                <a:cubicBezTo>
                  <a:pt x="7171432" y="3035412"/>
                  <a:pt x="7180283" y="3044263"/>
                  <a:pt x="7191200" y="3044263"/>
                </a:cubicBezTo>
                <a:close/>
                <a:moveTo>
                  <a:pt x="6998173" y="3044263"/>
                </a:moveTo>
                <a:cubicBezTo>
                  <a:pt x="7009090" y="3044263"/>
                  <a:pt x="7017941" y="3035412"/>
                  <a:pt x="7017941" y="3024494"/>
                </a:cubicBezTo>
                <a:cubicBezTo>
                  <a:pt x="7017941" y="3013577"/>
                  <a:pt x="7009090" y="3004726"/>
                  <a:pt x="6998173" y="3004726"/>
                </a:cubicBezTo>
                <a:cubicBezTo>
                  <a:pt x="6987255" y="3004726"/>
                  <a:pt x="6978404" y="3013577"/>
                  <a:pt x="6978404" y="3024494"/>
                </a:cubicBezTo>
                <a:cubicBezTo>
                  <a:pt x="6978404" y="3035412"/>
                  <a:pt x="6987255" y="3044263"/>
                  <a:pt x="6998173" y="3044263"/>
                </a:cubicBezTo>
                <a:close/>
                <a:moveTo>
                  <a:pt x="6805144" y="3044263"/>
                </a:moveTo>
                <a:cubicBezTo>
                  <a:pt x="6816062" y="3044263"/>
                  <a:pt x="6824913" y="3035412"/>
                  <a:pt x="6824913" y="3024494"/>
                </a:cubicBezTo>
                <a:cubicBezTo>
                  <a:pt x="6824913" y="3013577"/>
                  <a:pt x="6816062" y="3004726"/>
                  <a:pt x="6805144" y="3004726"/>
                </a:cubicBezTo>
                <a:cubicBezTo>
                  <a:pt x="6794227" y="3004726"/>
                  <a:pt x="6785376" y="3013577"/>
                  <a:pt x="6785376" y="3024494"/>
                </a:cubicBezTo>
                <a:cubicBezTo>
                  <a:pt x="6785376" y="3035412"/>
                  <a:pt x="6794227" y="3044263"/>
                  <a:pt x="6805144" y="3044263"/>
                </a:cubicBezTo>
                <a:close/>
                <a:moveTo>
                  <a:pt x="6612117" y="3044263"/>
                </a:moveTo>
                <a:cubicBezTo>
                  <a:pt x="6623034" y="3044263"/>
                  <a:pt x="6631885" y="3035412"/>
                  <a:pt x="6631885" y="3024494"/>
                </a:cubicBezTo>
                <a:cubicBezTo>
                  <a:pt x="6631885" y="3013577"/>
                  <a:pt x="6623034" y="3004726"/>
                  <a:pt x="6612117" y="3004726"/>
                </a:cubicBezTo>
                <a:cubicBezTo>
                  <a:pt x="6601199" y="3004726"/>
                  <a:pt x="6592348" y="3013577"/>
                  <a:pt x="6592348" y="3024494"/>
                </a:cubicBezTo>
                <a:cubicBezTo>
                  <a:pt x="6592348" y="3035412"/>
                  <a:pt x="6601199" y="3044263"/>
                  <a:pt x="6612117" y="3044263"/>
                </a:cubicBezTo>
                <a:close/>
                <a:moveTo>
                  <a:pt x="6403778" y="3044263"/>
                </a:moveTo>
                <a:cubicBezTo>
                  <a:pt x="6414695" y="3044263"/>
                  <a:pt x="6423546" y="3035412"/>
                  <a:pt x="6423546" y="3024494"/>
                </a:cubicBezTo>
                <a:cubicBezTo>
                  <a:pt x="6423546" y="3013577"/>
                  <a:pt x="6414695" y="3004726"/>
                  <a:pt x="6403778" y="3004726"/>
                </a:cubicBezTo>
                <a:cubicBezTo>
                  <a:pt x="6392860" y="3004726"/>
                  <a:pt x="6384009" y="3013577"/>
                  <a:pt x="6384009" y="3024494"/>
                </a:cubicBezTo>
                <a:cubicBezTo>
                  <a:pt x="6384009" y="3035412"/>
                  <a:pt x="6392860" y="3044263"/>
                  <a:pt x="6403778" y="3044263"/>
                </a:cubicBezTo>
                <a:close/>
                <a:moveTo>
                  <a:pt x="6210750" y="3044263"/>
                </a:moveTo>
                <a:cubicBezTo>
                  <a:pt x="6221668" y="3044263"/>
                  <a:pt x="6230519" y="3035412"/>
                  <a:pt x="6230519" y="3024494"/>
                </a:cubicBezTo>
                <a:cubicBezTo>
                  <a:pt x="6230519" y="3013577"/>
                  <a:pt x="6221668" y="3004726"/>
                  <a:pt x="6210750" y="3004726"/>
                </a:cubicBezTo>
                <a:cubicBezTo>
                  <a:pt x="6199833" y="3004726"/>
                  <a:pt x="6190982" y="3013577"/>
                  <a:pt x="6190982" y="3024494"/>
                </a:cubicBezTo>
                <a:cubicBezTo>
                  <a:pt x="6190982" y="3035412"/>
                  <a:pt x="6199833" y="3044263"/>
                  <a:pt x="6210750" y="3044263"/>
                </a:cubicBezTo>
                <a:close/>
                <a:moveTo>
                  <a:pt x="6017723" y="3044263"/>
                </a:moveTo>
                <a:cubicBezTo>
                  <a:pt x="6028640" y="3044263"/>
                  <a:pt x="6037491" y="3035412"/>
                  <a:pt x="6037491" y="3024494"/>
                </a:cubicBezTo>
                <a:cubicBezTo>
                  <a:pt x="6037491" y="3013577"/>
                  <a:pt x="6028640" y="3004726"/>
                  <a:pt x="6017723" y="3004726"/>
                </a:cubicBezTo>
                <a:cubicBezTo>
                  <a:pt x="6006805" y="3004726"/>
                  <a:pt x="5997954" y="3013577"/>
                  <a:pt x="5997954" y="3024494"/>
                </a:cubicBezTo>
                <a:cubicBezTo>
                  <a:pt x="5997954" y="3035412"/>
                  <a:pt x="6006805" y="3044263"/>
                  <a:pt x="6017723" y="3044263"/>
                </a:cubicBezTo>
                <a:close/>
                <a:moveTo>
                  <a:pt x="5824694" y="3044263"/>
                </a:moveTo>
                <a:cubicBezTo>
                  <a:pt x="5835612" y="3044263"/>
                  <a:pt x="5844463" y="3035412"/>
                  <a:pt x="5844463" y="3024494"/>
                </a:cubicBezTo>
                <a:cubicBezTo>
                  <a:pt x="5844463" y="3013577"/>
                  <a:pt x="5835612" y="3004726"/>
                  <a:pt x="5824694" y="3004726"/>
                </a:cubicBezTo>
                <a:cubicBezTo>
                  <a:pt x="5813777" y="3004726"/>
                  <a:pt x="5804926" y="3013577"/>
                  <a:pt x="5804926" y="3024494"/>
                </a:cubicBezTo>
                <a:cubicBezTo>
                  <a:pt x="5804926" y="3035412"/>
                  <a:pt x="5813777" y="3044263"/>
                  <a:pt x="5824694" y="3044263"/>
                </a:cubicBezTo>
                <a:close/>
                <a:moveTo>
                  <a:pt x="5631667" y="3044263"/>
                </a:moveTo>
                <a:cubicBezTo>
                  <a:pt x="5642584" y="3044263"/>
                  <a:pt x="5651435" y="3035412"/>
                  <a:pt x="5651435" y="3024494"/>
                </a:cubicBezTo>
                <a:cubicBezTo>
                  <a:pt x="5651435" y="3013577"/>
                  <a:pt x="5642584" y="3004726"/>
                  <a:pt x="5631667" y="3004726"/>
                </a:cubicBezTo>
                <a:cubicBezTo>
                  <a:pt x="5620749" y="3004726"/>
                  <a:pt x="5611899" y="3013577"/>
                  <a:pt x="5611899" y="3024494"/>
                </a:cubicBezTo>
                <a:cubicBezTo>
                  <a:pt x="5611899" y="3035412"/>
                  <a:pt x="5620749" y="3044263"/>
                  <a:pt x="5631667" y="3044263"/>
                </a:cubicBezTo>
                <a:close/>
                <a:moveTo>
                  <a:pt x="5438639" y="3044263"/>
                </a:moveTo>
                <a:cubicBezTo>
                  <a:pt x="5449557" y="3044263"/>
                  <a:pt x="5458408" y="3035412"/>
                  <a:pt x="5458408" y="3024494"/>
                </a:cubicBezTo>
                <a:cubicBezTo>
                  <a:pt x="5458408" y="3013577"/>
                  <a:pt x="5449557" y="3004726"/>
                  <a:pt x="5438639" y="3004726"/>
                </a:cubicBezTo>
                <a:cubicBezTo>
                  <a:pt x="5427722" y="3004726"/>
                  <a:pt x="5418871" y="3013577"/>
                  <a:pt x="5418871" y="3024494"/>
                </a:cubicBezTo>
                <a:cubicBezTo>
                  <a:pt x="5418871" y="3035412"/>
                  <a:pt x="5427722" y="3044263"/>
                  <a:pt x="5438639" y="3044263"/>
                </a:cubicBezTo>
                <a:close/>
                <a:moveTo>
                  <a:pt x="5245612" y="3044263"/>
                </a:moveTo>
                <a:cubicBezTo>
                  <a:pt x="5256529" y="3044263"/>
                  <a:pt x="5265380" y="3035412"/>
                  <a:pt x="5265380" y="3024494"/>
                </a:cubicBezTo>
                <a:cubicBezTo>
                  <a:pt x="5265380" y="3013577"/>
                  <a:pt x="5256529" y="3004726"/>
                  <a:pt x="5245612" y="3004726"/>
                </a:cubicBezTo>
                <a:cubicBezTo>
                  <a:pt x="5234694" y="3004726"/>
                  <a:pt x="5225843" y="3013577"/>
                  <a:pt x="5225843" y="3024494"/>
                </a:cubicBezTo>
                <a:cubicBezTo>
                  <a:pt x="5225843" y="3035412"/>
                  <a:pt x="5234694" y="3044263"/>
                  <a:pt x="5245612" y="3044263"/>
                </a:cubicBezTo>
                <a:close/>
                <a:moveTo>
                  <a:pt x="5052584" y="3044263"/>
                </a:moveTo>
                <a:cubicBezTo>
                  <a:pt x="5063502" y="3044263"/>
                  <a:pt x="5072353" y="3035412"/>
                  <a:pt x="5072353" y="3024494"/>
                </a:cubicBezTo>
                <a:cubicBezTo>
                  <a:pt x="5072353" y="3013577"/>
                  <a:pt x="5063502" y="3004726"/>
                  <a:pt x="5052584" y="3004726"/>
                </a:cubicBezTo>
                <a:cubicBezTo>
                  <a:pt x="5041666" y="3004726"/>
                  <a:pt x="5032815" y="3013577"/>
                  <a:pt x="5032815" y="3024494"/>
                </a:cubicBezTo>
                <a:cubicBezTo>
                  <a:pt x="5032815" y="3035412"/>
                  <a:pt x="5041666" y="3044263"/>
                  <a:pt x="5052584" y="3044263"/>
                </a:cubicBezTo>
                <a:close/>
                <a:moveTo>
                  <a:pt x="4859557" y="3044263"/>
                </a:moveTo>
                <a:cubicBezTo>
                  <a:pt x="4870473" y="3044263"/>
                  <a:pt x="4879324" y="3035412"/>
                  <a:pt x="4879324" y="3024494"/>
                </a:cubicBezTo>
                <a:cubicBezTo>
                  <a:pt x="4879324" y="3013577"/>
                  <a:pt x="4870473" y="3004726"/>
                  <a:pt x="4859557" y="3004726"/>
                </a:cubicBezTo>
                <a:cubicBezTo>
                  <a:pt x="4848639" y="3004726"/>
                  <a:pt x="4839789" y="3013577"/>
                  <a:pt x="4839789" y="3024494"/>
                </a:cubicBezTo>
                <a:cubicBezTo>
                  <a:pt x="4839789" y="3035412"/>
                  <a:pt x="4848639" y="3044263"/>
                  <a:pt x="4859557" y="3044263"/>
                </a:cubicBezTo>
                <a:close/>
                <a:moveTo>
                  <a:pt x="4666528" y="3044263"/>
                </a:moveTo>
                <a:cubicBezTo>
                  <a:pt x="4677446" y="3044263"/>
                  <a:pt x="4686297" y="3035412"/>
                  <a:pt x="4686297" y="3024494"/>
                </a:cubicBezTo>
                <a:cubicBezTo>
                  <a:pt x="4686297" y="3013577"/>
                  <a:pt x="4677446" y="3004726"/>
                  <a:pt x="4666528" y="3004726"/>
                </a:cubicBezTo>
                <a:cubicBezTo>
                  <a:pt x="4655612" y="3004726"/>
                  <a:pt x="4646761" y="3013577"/>
                  <a:pt x="4646761" y="3024494"/>
                </a:cubicBezTo>
                <a:cubicBezTo>
                  <a:pt x="4646761" y="3035412"/>
                  <a:pt x="4655612" y="3044263"/>
                  <a:pt x="4666528" y="3044263"/>
                </a:cubicBezTo>
                <a:close/>
                <a:moveTo>
                  <a:pt x="4473501" y="3044263"/>
                </a:moveTo>
                <a:cubicBezTo>
                  <a:pt x="4484419" y="3044263"/>
                  <a:pt x="4493269" y="3035412"/>
                  <a:pt x="4493269" y="3024494"/>
                </a:cubicBezTo>
                <a:cubicBezTo>
                  <a:pt x="4493269" y="3013577"/>
                  <a:pt x="4484419" y="3004726"/>
                  <a:pt x="4473501" y="3004726"/>
                </a:cubicBezTo>
                <a:cubicBezTo>
                  <a:pt x="4462582" y="3004726"/>
                  <a:pt x="4453732" y="3013577"/>
                  <a:pt x="4453732" y="3024494"/>
                </a:cubicBezTo>
                <a:cubicBezTo>
                  <a:pt x="4453732" y="3035412"/>
                  <a:pt x="4462582" y="3044263"/>
                  <a:pt x="4473501" y="3044263"/>
                </a:cubicBezTo>
                <a:close/>
                <a:moveTo>
                  <a:pt x="4280474" y="3044263"/>
                </a:moveTo>
                <a:cubicBezTo>
                  <a:pt x="4291390" y="3044263"/>
                  <a:pt x="4300242" y="3035412"/>
                  <a:pt x="4300242" y="3024494"/>
                </a:cubicBezTo>
                <a:cubicBezTo>
                  <a:pt x="4300242" y="3013577"/>
                  <a:pt x="4291390" y="3004726"/>
                  <a:pt x="4280474" y="3004726"/>
                </a:cubicBezTo>
                <a:cubicBezTo>
                  <a:pt x="4269556" y="3004726"/>
                  <a:pt x="4260705" y="3013577"/>
                  <a:pt x="4260705" y="3024494"/>
                </a:cubicBezTo>
                <a:cubicBezTo>
                  <a:pt x="4260705" y="3035412"/>
                  <a:pt x="4269556" y="3044263"/>
                  <a:pt x="4280474" y="3044263"/>
                </a:cubicBezTo>
                <a:close/>
                <a:moveTo>
                  <a:pt x="4058922" y="3044263"/>
                </a:moveTo>
                <a:cubicBezTo>
                  <a:pt x="4069840" y="3044263"/>
                  <a:pt x="4078690" y="3035412"/>
                  <a:pt x="4078690" y="3024494"/>
                </a:cubicBezTo>
                <a:cubicBezTo>
                  <a:pt x="4078690" y="3013577"/>
                  <a:pt x="4069840" y="3004726"/>
                  <a:pt x="4058922" y="3004726"/>
                </a:cubicBezTo>
                <a:cubicBezTo>
                  <a:pt x="4048003" y="3004726"/>
                  <a:pt x="4039153" y="3013577"/>
                  <a:pt x="4039153" y="3024494"/>
                </a:cubicBezTo>
                <a:cubicBezTo>
                  <a:pt x="4039153" y="3035412"/>
                  <a:pt x="4048003" y="3044263"/>
                  <a:pt x="4058922" y="3044263"/>
                </a:cubicBezTo>
                <a:close/>
                <a:moveTo>
                  <a:pt x="3865894" y="3044263"/>
                </a:moveTo>
                <a:cubicBezTo>
                  <a:pt x="3876811" y="3044263"/>
                  <a:pt x="3885662" y="3035412"/>
                  <a:pt x="3885662" y="3024494"/>
                </a:cubicBezTo>
                <a:cubicBezTo>
                  <a:pt x="3885662" y="3013577"/>
                  <a:pt x="3876811" y="3004726"/>
                  <a:pt x="3865894" y="3004726"/>
                </a:cubicBezTo>
                <a:cubicBezTo>
                  <a:pt x="3854977" y="3004726"/>
                  <a:pt x="3846126" y="3013577"/>
                  <a:pt x="3846126" y="3024494"/>
                </a:cubicBezTo>
                <a:cubicBezTo>
                  <a:pt x="3846126" y="3035412"/>
                  <a:pt x="3854977" y="3044263"/>
                  <a:pt x="3865894" y="3044263"/>
                </a:cubicBezTo>
                <a:close/>
                <a:moveTo>
                  <a:pt x="3672866" y="3044263"/>
                </a:moveTo>
                <a:cubicBezTo>
                  <a:pt x="3683783" y="3044263"/>
                  <a:pt x="3692634" y="3035412"/>
                  <a:pt x="3692634" y="3024494"/>
                </a:cubicBezTo>
                <a:cubicBezTo>
                  <a:pt x="3692634" y="3013577"/>
                  <a:pt x="3683783" y="3004726"/>
                  <a:pt x="3672866" y="3004726"/>
                </a:cubicBezTo>
                <a:cubicBezTo>
                  <a:pt x="3661948" y="3004726"/>
                  <a:pt x="3653098" y="3013577"/>
                  <a:pt x="3653098" y="3024494"/>
                </a:cubicBezTo>
                <a:cubicBezTo>
                  <a:pt x="3653098" y="3035412"/>
                  <a:pt x="3661948" y="3044263"/>
                  <a:pt x="3672866" y="3044263"/>
                </a:cubicBezTo>
                <a:close/>
                <a:moveTo>
                  <a:pt x="3479838" y="3044263"/>
                </a:moveTo>
                <a:cubicBezTo>
                  <a:pt x="3490755" y="3044263"/>
                  <a:pt x="3499606" y="3035412"/>
                  <a:pt x="3499606" y="3024494"/>
                </a:cubicBezTo>
                <a:cubicBezTo>
                  <a:pt x="3499606" y="3013577"/>
                  <a:pt x="3490755" y="3004726"/>
                  <a:pt x="3479838" y="3004726"/>
                </a:cubicBezTo>
                <a:cubicBezTo>
                  <a:pt x="3468920" y="3004726"/>
                  <a:pt x="3460069" y="3013577"/>
                  <a:pt x="3460069" y="3024494"/>
                </a:cubicBezTo>
                <a:cubicBezTo>
                  <a:pt x="3460069" y="3035412"/>
                  <a:pt x="3468920" y="3044263"/>
                  <a:pt x="3479838" y="3044263"/>
                </a:cubicBezTo>
                <a:close/>
                <a:moveTo>
                  <a:pt x="3286810" y="3044263"/>
                </a:moveTo>
                <a:cubicBezTo>
                  <a:pt x="3297728" y="3044263"/>
                  <a:pt x="3306579" y="3035412"/>
                  <a:pt x="3306579" y="3024494"/>
                </a:cubicBezTo>
                <a:cubicBezTo>
                  <a:pt x="3306579" y="3013577"/>
                  <a:pt x="3297728" y="3004726"/>
                  <a:pt x="3286810" y="3004726"/>
                </a:cubicBezTo>
                <a:cubicBezTo>
                  <a:pt x="3275893" y="3004726"/>
                  <a:pt x="3267042" y="3013577"/>
                  <a:pt x="3267042" y="3024494"/>
                </a:cubicBezTo>
                <a:cubicBezTo>
                  <a:pt x="3267042" y="3035412"/>
                  <a:pt x="3275893" y="3044263"/>
                  <a:pt x="3286810" y="3044263"/>
                </a:cubicBezTo>
                <a:close/>
                <a:moveTo>
                  <a:pt x="3093783" y="3044263"/>
                </a:moveTo>
                <a:cubicBezTo>
                  <a:pt x="3104700" y="3044263"/>
                  <a:pt x="3113551" y="3035412"/>
                  <a:pt x="3113551" y="3024494"/>
                </a:cubicBezTo>
                <a:cubicBezTo>
                  <a:pt x="3113551" y="3013577"/>
                  <a:pt x="3104700" y="3004726"/>
                  <a:pt x="3093783" y="3004726"/>
                </a:cubicBezTo>
                <a:cubicBezTo>
                  <a:pt x="3082865" y="3004726"/>
                  <a:pt x="3074014" y="3013577"/>
                  <a:pt x="3074014" y="3024494"/>
                </a:cubicBezTo>
                <a:cubicBezTo>
                  <a:pt x="3074014" y="3035412"/>
                  <a:pt x="3082865" y="3044263"/>
                  <a:pt x="3093783" y="3044263"/>
                </a:cubicBezTo>
                <a:close/>
                <a:moveTo>
                  <a:pt x="2900755" y="3044263"/>
                </a:moveTo>
                <a:cubicBezTo>
                  <a:pt x="2911673" y="3044263"/>
                  <a:pt x="2920524" y="3035412"/>
                  <a:pt x="2920524" y="3024494"/>
                </a:cubicBezTo>
                <a:cubicBezTo>
                  <a:pt x="2920524" y="3013577"/>
                  <a:pt x="2911673" y="3004726"/>
                  <a:pt x="2900755" y="3004726"/>
                </a:cubicBezTo>
                <a:cubicBezTo>
                  <a:pt x="2889838" y="3004726"/>
                  <a:pt x="2880987" y="3013577"/>
                  <a:pt x="2880987" y="3024494"/>
                </a:cubicBezTo>
                <a:cubicBezTo>
                  <a:pt x="2880987" y="3035412"/>
                  <a:pt x="2889838" y="3044263"/>
                  <a:pt x="2900755" y="3044263"/>
                </a:cubicBezTo>
                <a:close/>
                <a:moveTo>
                  <a:pt x="2707727" y="3044263"/>
                </a:moveTo>
                <a:cubicBezTo>
                  <a:pt x="2718644" y="3044263"/>
                  <a:pt x="2727495" y="3035412"/>
                  <a:pt x="2727495" y="3024494"/>
                </a:cubicBezTo>
                <a:cubicBezTo>
                  <a:pt x="2727495" y="3013577"/>
                  <a:pt x="2718644" y="3004726"/>
                  <a:pt x="2707727" y="3004726"/>
                </a:cubicBezTo>
                <a:cubicBezTo>
                  <a:pt x="2696809" y="3004726"/>
                  <a:pt x="2687958" y="3013577"/>
                  <a:pt x="2687958" y="3024494"/>
                </a:cubicBezTo>
                <a:cubicBezTo>
                  <a:pt x="2687958" y="3035412"/>
                  <a:pt x="2696809" y="3044263"/>
                  <a:pt x="2707727" y="3044263"/>
                </a:cubicBezTo>
                <a:close/>
                <a:moveTo>
                  <a:pt x="2514699" y="3044263"/>
                </a:moveTo>
                <a:cubicBezTo>
                  <a:pt x="2525617" y="3044263"/>
                  <a:pt x="2534468" y="3035412"/>
                  <a:pt x="2534468" y="3024494"/>
                </a:cubicBezTo>
                <a:cubicBezTo>
                  <a:pt x="2534468" y="3013577"/>
                  <a:pt x="2525617" y="3004726"/>
                  <a:pt x="2514699" y="3004726"/>
                </a:cubicBezTo>
                <a:cubicBezTo>
                  <a:pt x="2503782" y="3004726"/>
                  <a:pt x="2494931" y="3013577"/>
                  <a:pt x="2494931" y="3024494"/>
                </a:cubicBezTo>
                <a:cubicBezTo>
                  <a:pt x="2494931" y="3035412"/>
                  <a:pt x="2503782" y="3044263"/>
                  <a:pt x="2514699" y="3044263"/>
                </a:cubicBezTo>
                <a:close/>
                <a:moveTo>
                  <a:pt x="2321672" y="3044263"/>
                </a:moveTo>
                <a:cubicBezTo>
                  <a:pt x="2332589" y="3044263"/>
                  <a:pt x="2341440" y="3035412"/>
                  <a:pt x="2341440" y="3024494"/>
                </a:cubicBezTo>
                <a:cubicBezTo>
                  <a:pt x="2341440" y="3013577"/>
                  <a:pt x="2332589" y="3004726"/>
                  <a:pt x="2321672" y="3004726"/>
                </a:cubicBezTo>
                <a:cubicBezTo>
                  <a:pt x="2310754" y="3004726"/>
                  <a:pt x="2301903" y="3013577"/>
                  <a:pt x="2301903" y="3024494"/>
                </a:cubicBezTo>
                <a:cubicBezTo>
                  <a:pt x="2301903" y="3035412"/>
                  <a:pt x="2310754" y="3044263"/>
                  <a:pt x="2321672" y="3044263"/>
                </a:cubicBezTo>
                <a:close/>
                <a:moveTo>
                  <a:pt x="2128643" y="3044263"/>
                </a:moveTo>
                <a:cubicBezTo>
                  <a:pt x="2139561" y="3044263"/>
                  <a:pt x="2148412" y="3035412"/>
                  <a:pt x="2148412" y="3024494"/>
                </a:cubicBezTo>
                <a:cubicBezTo>
                  <a:pt x="2148412" y="3013577"/>
                  <a:pt x="2139561" y="3004726"/>
                  <a:pt x="2128643" y="3004726"/>
                </a:cubicBezTo>
                <a:cubicBezTo>
                  <a:pt x="2117726" y="3004726"/>
                  <a:pt x="2108875" y="3013577"/>
                  <a:pt x="2108875" y="3024494"/>
                </a:cubicBezTo>
                <a:cubicBezTo>
                  <a:pt x="2108875" y="3035412"/>
                  <a:pt x="2117726" y="3044263"/>
                  <a:pt x="2128643" y="3044263"/>
                </a:cubicBezTo>
                <a:close/>
                <a:moveTo>
                  <a:pt x="1935616" y="3044263"/>
                </a:moveTo>
                <a:cubicBezTo>
                  <a:pt x="1946533" y="3044263"/>
                  <a:pt x="1955384" y="3035412"/>
                  <a:pt x="1955384" y="3024494"/>
                </a:cubicBezTo>
                <a:cubicBezTo>
                  <a:pt x="1955384" y="3013577"/>
                  <a:pt x="1946533" y="3004726"/>
                  <a:pt x="1935616" y="3004726"/>
                </a:cubicBezTo>
                <a:cubicBezTo>
                  <a:pt x="1924698" y="3004726"/>
                  <a:pt x="1915848" y="3013577"/>
                  <a:pt x="1915848" y="3024494"/>
                </a:cubicBezTo>
                <a:cubicBezTo>
                  <a:pt x="1915848" y="3035412"/>
                  <a:pt x="1924698" y="3044263"/>
                  <a:pt x="1935616" y="3044263"/>
                </a:cubicBezTo>
                <a:close/>
                <a:moveTo>
                  <a:pt x="1727277" y="3044263"/>
                </a:moveTo>
                <a:cubicBezTo>
                  <a:pt x="1738195" y="3044263"/>
                  <a:pt x="1747045" y="3035412"/>
                  <a:pt x="1747045" y="3024494"/>
                </a:cubicBezTo>
                <a:cubicBezTo>
                  <a:pt x="1747045" y="3013577"/>
                  <a:pt x="1738195" y="3004726"/>
                  <a:pt x="1727277" y="3004726"/>
                </a:cubicBezTo>
                <a:cubicBezTo>
                  <a:pt x="1716359" y="3004726"/>
                  <a:pt x="1707508" y="3013577"/>
                  <a:pt x="1707508" y="3024494"/>
                </a:cubicBezTo>
                <a:cubicBezTo>
                  <a:pt x="1707508" y="3035412"/>
                  <a:pt x="1716359" y="3044263"/>
                  <a:pt x="1727277" y="3044263"/>
                </a:cubicBezTo>
                <a:close/>
                <a:moveTo>
                  <a:pt x="1534249" y="3044263"/>
                </a:moveTo>
                <a:cubicBezTo>
                  <a:pt x="1545167" y="3044263"/>
                  <a:pt x="1554018" y="3035412"/>
                  <a:pt x="1554018" y="3024494"/>
                </a:cubicBezTo>
                <a:cubicBezTo>
                  <a:pt x="1554018" y="3013577"/>
                  <a:pt x="1545167" y="3004726"/>
                  <a:pt x="1534249" y="3004726"/>
                </a:cubicBezTo>
                <a:cubicBezTo>
                  <a:pt x="1523332" y="3004726"/>
                  <a:pt x="1514481" y="3013577"/>
                  <a:pt x="1514481" y="3024494"/>
                </a:cubicBezTo>
                <a:cubicBezTo>
                  <a:pt x="1514481" y="3035412"/>
                  <a:pt x="1523332" y="3044263"/>
                  <a:pt x="1534249" y="3044263"/>
                </a:cubicBezTo>
                <a:close/>
                <a:moveTo>
                  <a:pt x="1341222" y="3044263"/>
                </a:moveTo>
                <a:cubicBezTo>
                  <a:pt x="1352139" y="3044263"/>
                  <a:pt x="1360990" y="3035412"/>
                  <a:pt x="1360990" y="3024494"/>
                </a:cubicBezTo>
                <a:cubicBezTo>
                  <a:pt x="1360990" y="3013577"/>
                  <a:pt x="1352139" y="3004726"/>
                  <a:pt x="1341222" y="3004726"/>
                </a:cubicBezTo>
                <a:cubicBezTo>
                  <a:pt x="1330304" y="3004726"/>
                  <a:pt x="1321453" y="3013577"/>
                  <a:pt x="1321453" y="3024494"/>
                </a:cubicBezTo>
                <a:cubicBezTo>
                  <a:pt x="1321453" y="3035412"/>
                  <a:pt x="1330304" y="3044263"/>
                  <a:pt x="1341222" y="3044263"/>
                </a:cubicBezTo>
                <a:close/>
                <a:moveTo>
                  <a:pt x="1148193" y="3044263"/>
                </a:moveTo>
                <a:cubicBezTo>
                  <a:pt x="1159111" y="3044263"/>
                  <a:pt x="1167962" y="3035412"/>
                  <a:pt x="1167962" y="3024494"/>
                </a:cubicBezTo>
                <a:cubicBezTo>
                  <a:pt x="1167962" y="3013577"/>
                  <a:pt x="1159111" y="3004726"/>
                  <a:pt x="1148193" y="3004726"/>
                </a:cubicBezTo>
                <a:cubicBezTo>
                  <a:pt x="1137276" y="3004726"/>
                  <a:pt x="1128425" y="3013577"/>
                  <a:pt x="1128425" y="3024494"/>
                </a:cubicBezTo>
                <a:cubicBezTo>
                  <a:pt x="1128425" y="3035412"/>
                  <a:pt x="1137276" y="3044263"/>
                  <a:pt x="1148193" y="3044263"/>
                </a:cubicBezTo>
                <a:close/>
                <a:moveTo>
                  <a:pt x="955166" y="3044263"/>
                </a:moveTo>
                <a:cubicBezTo>
                  <a:pt x="966083" y="3044263"/>
                  <a:pt x="974934" y="3035412"/>
                  <a:pt x="974934" y="3024494"/>
                </a:cubicBezTo>
                <a:cubicBezTo>
                  <a:pt x="974934" y="3013577"/>
                  <a:pt x="966083" y="3004726"/>
                  <a:pt x="955166" y="3004726"/>
                </a:cubicBezTo>
                <a:cubicBezTo>
                  <a:pt x="944248" y="3004726"/>
                  <a:pt x="935398" y="3013577"/>
                  <a:pt x="935398" y="3024494"/>
                </a:cubicBezTo>
                <a:cubicBezTo>
                  <a:pt x="935398" y="3035412"/>
                  <a:pt x="944248" y="3044263"/>
                  <a:pt x="955166" y="3044263"/>
                </a:cubicBezTo>
                <a:close/>
                <a:moveTo>
                  <a:pt x="762138" y="3044263"/>
                </a:moveTo>
                <a:cubicBezTo>
                  <a:pt x="773056" y="3044263"/>
                  <a:pt x="781907" y="3035412"/>
                  <a:pt x="781907" y="3024494"/>
                </a:cubicBezTo>
                <a:cubicBezTo>
                  <a:pt x="781907" y="3013577"/>
                  <a:pt x="773056" y="3004726"/>
                  <a:pt x="762138" y="3004726"/>
                </a:cubicBezTo>
                <a:cubicBezTo>
                  <a:pt x="751221" y="3004726"/>
                  <a:pt x="742370" y="3013577"/>
                  <a:pt x="742370" y="3024494"/>
                </a:cubicBezTo>
                <a:cubicBezTo>
                  <a:pt x="742370" y="3035412"/>
                  <a:pt x="751221" y="3044263"/>
                  <a:pt x="762138" y="3044263"/>
                </a:cubicBezTo>
                <a:close/>
                <a:moveTo>
                  <a:pt x="569111" y="3044263"/>
                </a:moveTo>
                <a:cubicBezTo>
                  <a:pt x="580028" y="3044263"/>
                  <a:pt x="588879" y="3035412"/>
                  <a:pt x="588879" y="3024494"/>
                </a:cubicBezTo>
                <a:cubicBezTo>
                  <a:pt x="588879" y="3013577"/>
                  <a:pt x="580028" y="3004726"/>
                  <a:pt x="569111" y="3004726"/>
                </a:cubicBezTo>
                <a:cubicBezTo>
                  <a:pt x="558193" y="3004726"/>
                  <a:pt x="549343" y="3013577"/>
                  <a:pt x="549343" y="3024494"/>
                </a:cubicBezTo>
                <a:cubicBezTo>
                  <a:pt x="549343" y="3035412"/>
                  <a:pt x="558193" y="3044263"/>
                  <a:pt x="569111" y="3044263"/>
                </a:cubicBezTo>
                <a:close/>
                <a:moveTo>
                  <a:pt x="376082" y="3044263"/>
                </a:moveTo>
                <a:cubicBezTo>
                  <a:pt x="387000" y="3044263"/>
                  <a:pt x="395851" y="3035412"/>
                  <a:pt x="395851" y="3024494"/>
                </a:cubicBezTo>
                <a:cubicBezTo>
                  <a:pt x="395851" y="3013577"/>
                  <a:pt x="387000" y="3004726"/>
                  <a:pt x="376082" y="3004726"/>
                </a:cubicBezTo>
                <a:cubicBezTo>
                  <a:pt x="365165" y="3004726"/>
                  <a:pt x="356314" y="3013577"/>
                  <a:pt x="356314" y="3024494"/>
                </a:cubicBezTo>
                <a:cubicBezTo>
                  <a:pt x="356314" y="3035412"/>
                  <a:pt x="365165" y="3044263"/>
                  <a:pt x="376082" y="3044263"/>
                </a:cubicBezTo>
                <a:close/>
                <a:moveTo>
                  <a:pt x="183055" y="3044263"/>
                </a:moveTo>
                <a:cubicBezTo>
                  <a:pt x="193973" y="3044263"/>
                  <a:pt x="202823" y="3035412"/>
                  <a:pt x="202823" y="3024494"/>
                </a:cubicBezTo>
                <a:cubicBezTo>
                  <a:pt x="202823" y="3013577"/>
                  <a:pt x="193973" y="3004726"/>
                  <a:pt x="183055" y="3004726"/>
                </a:cubicBezTo>
                <a:cubicBezTo>
                  <a:pt x="172137" y="3004726"/>
                  <a:pt x="163287" y="3013577"/>
                  <a:pt x="163287" y="3024494"/>
                </a:cubicBezTo>
                <a:cubicBezTo>
                  <a:pt x="163287" y="3035412"/>
                  <a:pt x="172137" y="3044263"/>
                  <a:pt x="183055" y="3044263"/>
                </a:cubicBezTo>
                <a:close/>
                <a:moveTo>
                  <a:pt x="0" y="3237810"/>
                </a:moveTo>
                <a:lnTo>
                  <a:pt x="4006" y="3236151"/>
                </a:lnTo>
                <a:cubicBezTo>
                  <a:pt x="7583" y="3232573"/>
                  <a:pt x="9796" y="3227631"/>
                  <a:pt x="9796" y="3222173"/>
                </a:cubicBezTo>
                <a:cubicBezTo>
                  <a:pt x="9796" y="3216714"/>
                  <a:pt x="7583" y="3211772"/>
                  <a:pt x="4006" y="3208195"/>
                </a:cubicBezTo>
                <a:lnTo>
                  <a:pt x="0" y="3206536"/>
                </a:lnTo>
                <a:close/>
                <a:moveTo>
                  <a:pt x="8349367" y="3241941"/>
                </a:moveTo>
                <a:cubicBezTo>
                  <a:pt x="8354825" y="3241941"/>
                  <a:pt x="8359767" y="3239728"/>
                  <a:pt x="8363345" y="3236151"/>
                </a:cubicBezTo>
                <a:lnTo>
                  <a:pt x="8366380" y="3228824"/>
                </a:lnTo>
                <a:lnTo>
                  <a:pt x="8366380" y="3215522"/>
                </a:lnTo>
                <a:lnTo>
                  <a:pt x="8363345" y="3208195"/>
                </a:lnTo>
                <a:cubicBezTo>
                  <a:pt x="8359767" y="3204617"/>
                  <a:pt x="8354825" y="3202405"/>
                  <a:pt x="8349367" y="3202405"/>
                </a:cubicBezTo>
                <a:cubicBezTo>
                  <a:pt x="8338449" y="3202405"/>
                  <a:pt x="8329598" y="3211255"/>
                  <a:pt x="8329598" y="3222173"/>
                </a:cubicBezTo>
                <a:cubicBezTo>
                  <a:pt x="8329598" y="3233090"/>
                  <a:pt x="8338449" y="3241941"/>
                  <a:pt x="8349367" y="3241941"/>
                </a:cubicBezTo>
                <a:close/>
                <a:moveTo>
                  <a:pt x="8156338" y="3241941"/>
                </a:moveTo>
                <a:cubicBezTo>
                  <a:pt x="8167256" y="3241941"/>
                  <a:pt x="8176107" y="3233090"/>
                  <a:pt x="8176107" y="3222173"/>
                </a:cubicBezTo>
                <a:cubicBezTo>
                  <a:pt x="8176107" y="3211255"/>
                  <a:pt x="8167256" y="3202405"/>
                  <a:pt x="8156338" y="3202405"/>
                </a:cubicBezTo>
                <a:cubicBezTo>
                  <a:pt x="8145421" y="3202405"/>
                  <a:pt x="8136570" y="3211255"/>
                  <a:pt x="8136570" y="3222173"/>
                </a:cubicBezTo>
                <a:cubicBezTo>
                  <a:pt x="8136570" y="3233090"/>
                  <a:pt x="8145421" y="3241941"/>
                  <a:pt x="8156338" y="3241941"/>
                </a:cubicBezTo>
                <a:close/>
                <a:moveTo>
                  <a:pt x="7963311" y="3241941"/>
                </a:moveTo>
                <a:cubicBezTo>
                  <a:pt x="7974228" y="3241941"/>
                  <a:pt x="7983079" y="3233090"/>
                  <a:pt x="7983079" y="3222173"/>
                </a:cubicBezTo>
                <a:cubicBezTo>
                  <a:pt x="7983079" y="3211255"/>
                  <a:pt x="7974228" y="3202405"/>
                  <a:pt x="7963311" y="3202405"/>
                </a:cubicBezTo>
                <a:cubicBezTo>
                  <a:pt x="7952393" y="3202405"/>
                  <a:pt x="7943543" y="3211255"/>
                  <a:pt x="7943543" y="3222173"/>
                </a:cubicBezTo>
                <a:cubicBezTo>
                  <a:pt x="7943543" y="3233090"/>
                  <a:pt x="7952393" y="3241941"/>
                  <a:pt x="7963311" y="3241941"/>
                </a:cubicBezTo>
                <a:close/>
                <a:moveTo>
                  <a:pt x="7770283" y="3241941"/>
                </a:moveTo>
                <a:cubicBezTo>
                  <a:pt x="7781201" y="3241941"/>
                  <a:pt x="7790052" y="3233090"/>
                  <a:pt x="7790052" y="3222173"/>
                </a:cubicBezTo>
                <a:cubicBezTo>
                  <a:pt x="7790052" y="3211255"/>
                  <a:pt x="7781201" y="3202405"/>
                  <a:pt x="7770283" y="3202405"/>
                </a:cubicBezTo>
                <a:cubicBezTo>
                  <a:pt x="7759366" y="3202405"/>
                  <a:pt x="7750515" y="3211255"/>
                  <a:pt x="7750515" y="3222173"/>
                </a:cubicBezTo>
                <a:cubicBezTo>
                  <a:pt x="7750515" y="3233090"/>
                  <a:pt x="7759366" y="3241941"/>
                  <a:pt x="7770283" y="3241941"/>
                </a:cubicBezTo>
                <a:close/>
                <a:moveTo>
                  <a:pt x="7577256" y="3241941"/>
                </a:moveTo>
                <a:cubicBezTo>
                  <a:pt x="7588174" y="3241941"/>
                  <a:pt x="7597024" y="3233090"/>
                  <a:pt x="7597024" y="3222173"/>
                </a:cubicBezTo>
                <a:cubicBezTo>
                  <a:pt x="7597024" y="3211255"/>
                  <a:pt x="7588174" y="3202405"/>
                  <a:pt x="7577256" y="3202405"/>
                </a:cubicBezTo>
                <a:cubicBezTo>
                  <a:pt x="7566338" y="3202405"/>
                  <a:pt x="7557488" y="3211255"/>
                  <a:pt x="7557488" y="3222173"/>
                </a:cubicBezTo>
                <a:cubicBezTo>
                  <a:pt x="7557488" y="3233090"/>
                  <a:pt x="7566338" y="3241941"/>
                  <a:pt x="7577256" y="3241941"/>
                </a:cubicBezTo>
                <a:close/>
                <a:moveTo>
                  <a:pt x="7384228" y="3241941"/>
                </a:moveTo>
                <a:cubicBezTo>
                  <a:pt x="7395145" y="3241941"/>
                  <a:pt x="7403996" y="3233090"/>
                  <a:pt x="7403996" y="3222173"/>
                </a:cubicBezTo>
                <a:cubicBezTo>
                  <a:pt x="7403996" y="3211255"/>
                  <a:pt x="7395145" y="3202405"/>
                  <a:pt x="7384228" y="3202405"/>
                </a:cubicBezTo>
                <a:cubicBezTo>
                  <a:pt x="7373310" y="3202405"/>
                  <a:pt x="7364459" y="3211255"/>
                  <a:pt x="7364459" y="3222173"/>
                </a:cubicBezTo>
                <a:cubicBezTo>
                  <a:pt x="7364459" y="3233090"/>
                  <a:pt x="7373310" y="3241941"/>
                  <a:pt x="7384228" y="3241941"/>
                </a:cubicBezTo>
                <a:close/>
                <a:moveTo>
                  <a:pt x="7191200" y="3241941"/>
                </a:moveTo>
                <a:cubicBezTo>
                  <a:pt x="7202118" y="3241941"/>
                  <a:pt x="7210968" y="3233090"/>
                  <a:pt x="7210968" y="3222173"/>
                </a:cubicBezTo>
                <a:cubicBezTo>
                  <a:pt x="7210968" y="3211255"/>
                  <a:pt x="7202118" y="3202405"/>
                  <a:pt x="7191200" y="3202405"/>
                </a:cubicBezTo>
                <a:cubicBezTo>
                  <a:pt x="7180283" y="3202405"/>
                  <a:pt x="7171432" y="3211255"/>
                  <a:pt x="7171432" y="3222173"/>
                </a:cubicBezTo>
                <a:cubicBezTo>
                  <a:pt x="7171432" y="3233090"/>
                  <a:pt x="7180283" y="3241941"/>
                  <a:pt x="7191200" y="3241941"/>
                </a:cubicBezTo>
                <a:close/>
                <a:moveTo>
                  <a:pt x="6998173" y="3241941"/>
                </a:moveTo>
                <a:cubicBezTo>
                  <a:pt x="7009090" y="3241941"/>
                  <a:pt x="7017941" y="3233090"/>
                  <a:pt x="7017941" y="3222173"/>
                </a:cubicBezTo>
                <a:cubicBezTo>
                  <a:pt x="7017941" y="3211255"/>
                  <a:pt x="7009090" y="3202405"/>
                  <a:pt x="6998173" y="3202405"/>
                </a:cubicBezTo>
                <a:cubicBezTo>
                  <a:pt x="6987255" y="3202405"/>
                  <a:pt x="6978404" y="3211255"/>
                  <a:pt x="6978404" y="3222173"/>
                </a:cubicBezTo>
                <a:cubicBezTo>
                  <a:pt x="6978404" y="3233090"/>
                  <a:pt x="6987255" y="3241941"/>
                  <a:pt x="6998173" y="3241941"/>
                </a:cubicBezTo>
                <a:close/>
                <a:moveTo>
                  <a:pt x="6805144" y="3241941"/>
                </a:moveTo>
                <a:cubicBezTo>
                  <a:pt x="6816062" y="3241941"/>
                  <a:pt x="6824913" y="3233090"/>
                  <a:pt x="6824913" y="3222173"/>
                </a:cubicBezTo>
                <a:cubicBezTo>
                  <a:pt x="6824913" y="3211255"/>
                  <a:pt x="6816062" y="3202405"/>
                  <a:pt x="6805144" y="3202405"/>
                </a:cubicBezTo>
                <a:cubicBezTo>
                  <a:pt x="6794227" y="3202405"/>
                  <a:pt x="6785376" y="3211255"/>
                  <a:pt x="6785376" y="3222173"/>
                </a:cubicBezTo>
                <a:cubicBezTo>
                  <a:pt x="6785376" y="3233090"/>
                  <a:pt x="6794227" y="3241941"/>
                  <a:pt x="6805144" y="3241941"/>
                </a:cubicBezTo>
                <a:close/>
                <a:moveTo>
                  <a:pt x="6612117" y="3241941"/>
                </a:moveTo>
                <a:cubicBezTo>
                  <a:pt x="6623034" y="3241941"/>
                  <a:pt x="6631885" y="3233090"/>
                  <a:pt x="6631885" y="3222173"/>
                </a:cubicBezTo>
                <a:cubicBezTo>
                  <a:pt x="6631885" y="3211255"/>
                  <a:pt x="6623034" y="3202405"/>
                  <a:pt x="6612117" y="3202405"/>
                </a:cubicBezTo>
                <a:cubicBezTo>
                  <a:pt x="6601199" y="3202405"/>
                  <a:pt x="6592348" y="3211255"/>
                  <a:pt x="6592348" y="3222173"/>
                </a:cubicBezTo>
                <a:cubicBezTo>
                  <a:pt x="6592348" y="3233090"/>
                  <a:pt x="6601199" y="3241941"/>
                  <a:pt x="6612117" y="3241941"/>
                </a:cubicBezTo>
                <a:close/>
                <a:moveTo>
                  <a:pt x="6403778" y="3241941"/>
                </a:moveTo>
                <a:cubicBezTo>
                  <a:pt x="6414695" y="3241941"/>
                  <a:pt x="6423546" y="3233090"/>
                  <a:pt x="6423546" y="3222173"/>
                </a:cubicBezTo>
                <a:cubicBezTo>
                  <a:pt x="6423546" y="3211255"/>
                  <a:pt x="6414695" y="3202405"/>
                  <a:pt x="6403778" y="3202405"/>
                </a:cubicBezTo>
                <a:cubicBezTo>
                  <a:pt x="6392860" y="3202405"/>
                  <a:pt x="6384009" y="3211255"/>
                  <a:pt x="6384009" y="3222173"/>
                </a:cubicBezTo>
                <a:cubicBezTo>
                  <a:pt x="6384009" y="3233090"/>
                  <a:pt x="6392860" y="3241941"/>
                  <a:pt x="6403778" y="3241941"/>
                </a:cubicBezTo>
                <a:close/>
                <a:moveTo>
                  <a:pt x="6210750" y="3241941"/>
                </a:moveTo>
                <a:cubicBezTo>
                  <a:pt x="6221668" y="3241941"/>
                  <a:pt x="6230519" y="3233090"/>
                  <a:pt x="6230519" y="3222173"/>
                </a:cubicBezTo>
                <a:cubicBezTo>
                  <a:pt x="6230519" y="3211255"/>
                  <a:pt x="6221668" y="3202405"/>
                  <a:pt x="6210750" y="3202405"/>
                </a:cubicBezTo>
                <a:cubicBezTo>
                  <a:pt x="6199833" y="3202405"/>
                  <a:pt x="6190982" y="3211255"/>
                  <a:pt x="6190982" y="3222173"/>
                </a:cubicBezTo>
                <a:cubicBezTo>
                  <a:pt x="6190982" y="3233090"/>
                  <a:pt x="6199833" y="3241941"/>
                  <a:pt x="6210750" y="3241941"/>
                </a:cubicBezTo>
                <a:close/>
                <a:moveTo>
                  <a:pt x="6017723" y="3241941"/>
                </a:moveTo>
                <a:cubicBezTo>
                  <a:pt x="6028640" y="3241941"/>
                  <a:pt x="6037491" y="3233090"/>
                  <a:pt x="6037491" y="3222173"/>
                </a:cubicBezTo>
                <a:cubicBezTo>
                  <a:pt x="6037491" y="3211255"/>
                  <a:pt x="6028640" y="3202405"/>
                  <a:pt x="6017723" y="3202405"/>
                </a:cubicBezTo>
                <a:cubicBezTo>
                  <a:pt x="6006805" y="3202405"/>
                  <a:pt x="5997954" y="3211255"/>
                  <a:pt x="5997954" y="3222173"/>
                </a:cubicBezTo>
                <a:cubicBezTo>
                  <a:pt x="5997954" y="3233090"/>
                  <a:pt x="6006805" y="3241941"/>
                  <a:pt x="6017723" y="3241941"/>
                </a:cubicBezTo>
                <a:close/>
                <a:moveTo>
                  <a:pt x="5824694" y="3241941"/>
                </a:moveTo>
                <a:cubicBezTo>
                  <a:pt x="5835612" y="3241941"/>
                  <a:pt x="5844463" y="3233090"/>
                  <a:pt x="5844463" y="3222173"/>
                </a:cubicBezTo>
                <a:cubicBezTo>
                  <a:pt x="5844463" y="3211255"/>
                  <a:pt x="5835612" y="3202405"/>
                  <a:pt x="5824694" y="3202405"/>
                </a:cubicBezTo>
                <a:cubicBezTo>
                  <a:pt x="5813777" y="3202405"/>
                  <a:pt x="5804926" y="3211255"/>
                  <a:pt x="5804926" y="3222173"/>
                </a:cubicBezTo>
                <a:cubicBezTo>
                  <a:pt x="5804926" y="3233090"/>
                  <a:pt x="5813777" y="3241941"/>
                  <a:pt x="5824694" y="3241941"/>
                </a:cubicBezTo>
                <a:close/>
                <a:moveTo>
                  <a:pt x="5631667" y="3241941"/>
                </a:moveTo>
                <a:cubicBezTo>
                  <a:pt x="5642584" y="3241941"/>
                  <a:pt x="5651435" y="3233090"/>
                  <a:pt x="5651435" y="3222173"/>
                </a:cubicBezTo>
                <a:cubicBezTo>
                  <a:pt x="5651435" y="3211255"/>
                  <a:pt x="5642584" y="3202405"/>
                  <a:pt x="5631667" y="3202405"/>
                </a:cubicBezTo>
                <a:cubicBezTo>
                  <a:pt x="5620749" y="3202405"/>
                  <a:pt x="5611899" y="3211255"/>
                  <a:pt x="5611899" y="3222173"/>
                </a:cubicBezTo>
                <a:cubicBezTo>
                  <a:pt x="5611899" y="3233090"/>
                  <a:pt x="5620749" y="3241941"/>
                  <a:pt x="5631667" y="3241941"/>
                </a:cubicBezTo>
                <a:close/>
                <a:moveTo>
                  <a:pt x="5438639" y="3241941"/>
                </a:moveTo>
                <a:cubicBezTo>
                  <a:pt x="5449557" y="3241941"/>
                  <a:pt x="5458408" y="3233090"/>
                  <a:pt x="5458408" y="3222173"/>
                </a:cubicBezTo>
                <a:cubicBezTo>
                  <a:pt x="5458408" y="3211255"/>
                  <a:pt x="5449557" y="3202405"/>
                  <a:pt x="5438639" y="3202405"/>
                </a:cubicBezTo>
                <a:cubicBezTo>
                  <a:pt x="5427722" y="3202405"/>
                  <a:pt x="5418871" y="3211255"/>
                  <a:pt x="5418871" y="3222173"/>
                </a:cubicBezTo>
                <a:cubicBezTo>
                  <a:pt x="5418871" y="3233090"/>
                  <a:pt x="5427722" y="3241941"/>
                  <a:pt x="5438639" y="3241941"/>
                </a:cubicBezTo>
                <a:close/>
                <a:moveTo>
                  <a:pt x="5245612" y="3241941"/>
                </a:moveTo>
                <a:cubicBezTo>
                  <a:pt x="5256529" y="3241941"/>
                  <a:pt x="5265380" y="3233090"/>
                  <a:pt x="5265380" y="3222173"/>
                </a:cubicBezTo>
                <a:cubicBezTo>
                  <a:pt x="5265380" y="3211255"/>
                  <a:pt x="5256529" y="3202405"/>
                  <a:pt x="5245612" y="3202405"/>
                </a:cubicBezTo>
                <a:cubicBezTo>
                  <a:pt x="5234694" y="3202405"/>
                  <a:pt x="5225843" y="3211255"/>
                  <a:pt x="5225843" y="3222173"/>
                </a:cubicBezTo>
                <a:cubicBezTo>
                  <a:pt x="5225843" y="3233090"/>
                  <a:pt x="5234694" y="3241941"/>
                  <a:pt x="5245612" y="3241941"/>
                </a:cubicBezTo>
                <a:close/>
                <a:moveTo>
                  <a:pt x="5052584" y="3241941"/>
                </a:moveTo>
                <a:cubicBezTo>
                  <a:pt x="5063502" y="3241941"/>
                  <a:pt x="5072353" y="3233090"/>
                  <a:pt x="5072353" y="3222173"/>
                </a:cubicBezTo>
                <a:cubicBezTo>
                  <a:pt x="5072353" y="3211255"/>
                  <a:pt x="5063502" y="3202405"/>
                  <a:pt x="5052584" y="3202405"/>
                </a:cubicBezTo>
                <a:cubicBezTo>
                  <a:pt x="5041666" y="3202405"/>
                  <a:pt x="5032815" y="3211255"/>
                  <a:pt x="5032815" y="3222173"/>
                </a:cubicBezTo>
                <a:cubicBezTo>
                  <a:pt x="5032815" y="3233090"/>
                  <a:pt x="5041666" y="3241941"/>
                  <a:pt x="5052584" y="3241941"/>
                </a:cubicBezTo>
                <a:close/>
                <a:moveTo>
                  <a:pt x="4859557" y="3241941"/>
                </a:moveTo>
                <a:cubicBezTo>
                  <a:pt x="4870473" y="3241941"/>
                  <a:pt x="4879324" y="3233090"/>
                  <a:pt x="4879324" y="3222173"/>
                </a:cubicBezTo>
                <a:cubicBezTo>
                  <a:pt x="4879324" y="3211255"/>
                  <a:pt x="4870473" y="3202405"/>
                  <a:pt x="4859557" y="3202405"/>
                </a:cubicBezTo>
                <a:cubicBezTo>
                  <a:pt x="4848639" y="3202405"/>
                  <a:pt x="4839789" y="3211255"/>
                  <a:pt x="4839789" y="3222173"/>
                </a:cubicBezTo>
                <a:cubicBezTo>
                  <a:pt x="4839789" y="3233090"/>
                  <a:pt x="4848639" y="3241941"/>
                  <a:pt x="4859557" y="3241941"/>
                </a:cubicBezTo>
                <a:close/>
                <a:moveTo>
                  <a:pt x="4666528" y="3241941"/>
                </a:moveTo>
                <a:cubicBezTo>
                  <a:pt x="4677446" y="3241941"/>
                  <a:pt x="4686297" y="3233090"/>
                  <a:pt x="4686297" y="3222173"/>
                </a:cubicBezTo>
                <a:cubicBezTo>
                  <a:pt x="4686297" y="3211255"/>
                  <a:pt x="4677446" y="3202405"/>
                  <a:pt x="4666528" y="3202405"/>
                </a:cubicBezTo>
                <a:cubicBezTo>
                  <a:pt x="4655612" y="3202405"/>
                  <a:pt x="4646761" y="3211255"/>
                  <a:pt x="4646761" y="3222173"/>
                </a:cubicBezTo>
                <a:cubicBezTo>
                  <a:pt x="4646761" y="3233090"/>
                  <a:pt x="4655612" y="3241941"/>
                  <a:pt x="4666528" y="3241941"/>
                </a:cubicBezTo>
                <a:close/>
                <a:moveTo>
                  <a:pt x="4473501" y="3241941"/>
                </a:moveTo>
                <a:cubicBezTo>
                  <a:pt x="4484419" y="3241941"/>
                  <a:pt x="4493269" y="3233090"/>
                  <a:pt x="4493269" y="3222173"/>
                </a:cubicBezTo>
                <a:cubicBezTo>
                  <a:pt x="4493269" y="3211255"/>
                  <a:pt x="4484419" y="3202405"/>
                  <a:pt x="4473501" y="3202405"/>
                </a:cubicBezTo>
                <a:cubicBezTo>
                  <a:pt x="4462582" y="3202405"/>
                  <a:pt x="4453732" y="3211255"/>
                  <a:pt x="4453732" y="3222173"/>
                </a:cubicBezTo>
                <a:cubicBezTo>
                  <a:pt x="4453732" y="3233090"/>
                  <a:pt x="4462582" y="3241941"/>
                  <a:pt x="4473501" y="3241941"/>
                </a:cubicBezTo>
                <a:close/>
                <a:moveTo>
                  <a:pt x="4280474" y="3241941"/>
                </a:moveTo>
                <a:cubicBezTo>
                  <a:pt x="4291390" y="3241941"/>
                  <a:pt x="4300242" y="3233090"/>
                  <a:pt x="4300242" y="3222173"/>
                </a:cubicBezTo>
                <a:cubicBezTo>
                  <a:pt x="4300242" y="3211255"/>
                  <a:pt x="4291390" y="3202405"/>
                  <a:pt x="4280474" y="3202405"/>
                </a:cubicBezTo>
                <a:cubicBezTo>
                  <a:pt x="4269556" y="3202405"/>
                  <a:pt x="4260705" y="3211255"/>
                  <a:pt x="4260705" y="3222173"/>
                </a:cubicBezTo>
                <a:cubicBezTo>
                  <a:pt x="4260705" y="3233090"/>
                  <a:pt x="4269556" y="3241941"/>
                  <a:pt x="4280474" y="3241941"/>
                </a:cubicBezTo>
                <a:close/>
                <a:moveTo>
                  <a:pt x="4058922" y="3241941"/>
                </a:moveTo>
                <a:cubicBezTo>
                  <a:pt x="4069840" y="3241941"/>
                  <a:pt x="4078690" y="3233090"/>
                  <a:pt x="4078690" y="3222173"/>
                </a:cubicBezTo>
                <a:cubicBezTo>
                  <a:pt x="4078690" y="3211255"/>
                  <a:pt x="4069840" y="3202405"/>
                  <a:pt x="4058922" y="3202405"/>
                </a:cubicBezTo>
                <a:cubicBezTo>
                  <a:pt x="4048003" y="3202405"/>
                  <a:pt x="4039153" y="3211255"/>
                  <a:pt x="4039153" y="3222173"/>
                </a:cubicBezTo>
                <a:cubicBezTo>
                  <a:pt x="4039153" y="3233090"/>
                  <a:pt x="4048003" y="3241941"/>
                  <a:pt x="4058922" y="3241941"/>
                </a:cubicBezTo>
                <a:close/>
                <a:moveTo>
                  <a:pt x="3865894" y="3241941"/>
                </a:moveTo>
                <a:cubicBezTo>
                  <a:pt x="3876811" y="3241941"/>
                  <a:pt x="3885662" y="3233090"/>
                  <a:pt x="3885662" y="3222173"/>
                </a:cubicBezTo>
                <a:cubicBezTo>
                  <a:pt x="3885662" y="3211255"/>
                  <a:pt x="3876811" y="3202405"/>
                  <a:pt x="3865894" y="3202405"/>
                </a:cubicBezTo>
                <a:cubicBezTo>
                  <a:pt x="3854977" y="3202405"/>
                  <a:pt x="3846126" y="3211255"/>
                  <a:pt x="3846126" y="3222173"/>
                </a:cubicBezTo>
                <a:cubicBezTo>
                  <a:pt x="3846126" y="3233090"/>
                  <a:pt x="3854977" y="3241941"/>
                  <a:pt x="3865894" y="3241941"/>
                </a:cubicBezTo>
                <a:close/>
                <a:moveTo>
                  <a:pt x="3672866" y="3241941"/>
                </a:moveTo>
                <a:cubicBezTo>
                  <a:pt x="3683783" y="3241941"/>
                  <a:pt x="3692634" y="3233090"/>
                  <a:pt x="3692634" y="3222173"/>
                </a:cubicBezTo>
                <a:cubicBezTo>
                  <a:pt x="3692634" y="3211255"/>
                  <a:pt x="3683783" y="3202405"/>
                  <a:pt x="3672866" y="3202405"/>
                </a:cubicBezTo>
                <a:cubicBezTo>
                  <a:pt x="3661948" y="3202405"/>
                  <a:pt x="3653098" y="3211255"/>
                  <a:pt x="3653098" y="3222173"/>
                </a:cubicBezTo>
                <a:cubicBezTo>
                  <a:pt x="3653098" y="3233090"/>
                  <a:pt x="3661948" y="3241941"/>
                  <a:pt x="3672866" y="3241941"/>
                </a:cubicBezTo>
                <a:close/>
                <a:moveTo>
                  <a:pt x="3479838" y="3241941"/>
                </a:moveTo>
                <a:cubicBezTo>
                  <a:pt x="3490755" y="3241941"/>
                  <a:pt x="3499606" y="3233090"/>
                  <a:pt x="3499606" y="3222173"/>
                </a:cubicBezTo>
                <a:cubicBezTo>
                  <a:pt x="3499606" y="3211255"/>
                  <a:pt x="3490755" y="3202405"/>
                  <a:pt x="3479838" y="3202405"/>
                </a:cubicBezTo>
                <a:cubicBezTo>
                  <a:pt x="3468920" y="3202405"/>
                  <a:pt x="3460069" y="3211255"/>
                  <a:pt x="3460069" y="3222173"/>
                </a:cubicBezTo>
                <a:cubicBezTo>
                  <a:pt x="3460069" y="3233090"/>
                  <a:pt x="3468920" y="3241941"/>
                  <a:pt x="3479838" y="3241941"/>
                </a:cubicBezTo>
                <a:close/>
                <a:moveTo>
                  <a:pt x="3286810" y="3241941"/>
                </a:moveTo>
                <a:cubicBezTo>
                  <a:pt x="3297728" y="3241941"/>
                  <a:pt x="3306579" y="3233090"/>
                  <a:pt x="3306579" y="3222173"/>
                </a:cubicBezTo>
                <a:cubicBezTo>
                  <a:pt x="3306579" y="3211255"/>
                  <a:pt x="3297728" y="3202405"/>
                  <a:pt x="3286810" y="3202405"/>
                </a:cubicBezTo>
                <a:cubicBezTo>
                  <a:pt x="3275893" y="3202405"/>
                  <a:pt x="3267042" y="3211255"/>
                  <a:pt x="3267042" y="3222173"/>
                </a:cubicBezTo>
                <a:cubicBezTo>
                  <a:pt x="3267042" y="3233090"/>
                  <a:pt x="3275893" y="3241941"/>
                  <a:pt x="3286810" y="3241941"/>
                </a:cubicBezTo>
                <a:close/>
                <a:moveTo>
                  <a:pt x="3093783" y="3241941"/>
                </a:moveTo>
                <a:cubicBezTo>
                  <a:pt x="3104700" y="3241941"/>
                  <a:pt x="3113551" y="3233090"/>
                  <a:pt x="3113551" y="3222173"/>
                </a:cubicBezTo>
                <a:cubicBezTo>
                  <a:pt x="3113551" y="3211255"/>
                  <a:pt x="3104700" y="3202405"/>
                  <a:pt x="3093783" y="3202405"/>
                </a:cubicBezTo>
                <a:cubicBezTo>
                  <a:pt x="3082865" y="3202405"/>
                  <a:pt x="3074014" y="3211255"/>
                  <a:pt x="3074014" y="3222173"/>
                </a:cubicBezTo>
                <a:cubicBezTo>
                  <a:pt x="3074014" y="3233090"/>
                  <a:pt x="3082865" y="3241941"/>
                  <a:pt x="3093783" y="3241941"/>
                </a:cubicBezTo>
                <a:close/>
                <a:moveTo>
                  <a:pt x="2900755" y="3241941"/>
                </a:moveTo>
                <a:cubicBezTo>
                  <a:pt x="2911673" y="3241941"/>
                  <a:pt x="2920524" y="3233090"/>
                  <a:pt x="2920524" y="3222173"/>
                </a:cubicBezTo>
                <a:cubicBezTo>
                  <a:pt x="2920524" y="3211255"/>
                  <a:pt x="2911673" y="3202405"/>
                  <a:pt x="2900755" y="3202405"/>
                </a:cubicBezTo>
                <a:cubicBezTo>
                  <a:pt x="2889838" y="3202405"/>
                  <a:pt x="2880987" y="3211255"/>
                  <a:pt x="2880987" y="3222173"/>
                </a:cubicBezTo>
                <a:cubicBezTo>
                  <a:pt x="2880987" y="3233090"/>
                  <a:pt x="2889838" y="3241941"/>
                  <a:pt x="2900755" y="3241941"/>
                </a:cubicBezTo>
                <a:close/>
                <a:moveTo>
                  <a:pt x="2707727" y="3241941"/>
                </a:moveTo>
                <a:cubicBezTo>
                  <a:pt x="2718644" y="3241941"/>
                  <a:pt x="2727495" y="3233090"/>
                  <a:pt x="2727495" y="3222173"/>
                </a:cubicBezTo>
                <a:cubicBezTo>
                  <a:pt x="2727495" y="3211255"/>
                  <a:pt x="2718644" y="3202405"/>
                  <a:pt x="2707727" y="3202405"/>
                </a:cubicBezTo>
                <a:cubicBezTo>
                  <a:pt x="2696809" y="3202405"/>
                  <a:pt x="2687958" y="3211255"/>
                  <a:pt x="2687958" y="3222173"/>
                </a:cubicBezTo>
                <a:cubicBezTo>
                  <a:pt x="2687958" y="3233090"/>
                  <a:pt x="2696809" y="3241941"/>
                  <a:pt x="2707727" y="3241941"/>
                </a:cubicBezTo>
                <a:close/>
                <a:moveTo>
                  <a:pt x="2514699" y="3241941"/>
                </a:moveTo>
                <a:cubicBezTo>
                  <a:pt x="2525617" y="3241941"/>
                  <a:pt x="2534468" y="3233090"/>
                  <a:pt x="2534468" y="3222173"/>
                </a:cubicBezTo>
                <a:cubicBezTo>
                  <a:pt x="2534468" y="3211255"/>
                  <a:pt x="2525617" y="3202405"/>
                  <a:pt x="2514699" y="3202405"/>
                </a:cubicBezTo>
                <a:cubicBezTo>
                  <a:pt x="2503782" y="3202405"/>
                  <a:pt x="2494931" y="3211255"/>
                  <a:pt x="2494931" y="3222173"/>
                </a:cubicBezTo>
                <a:cubicBezTo>
                  <a:pt x="2494931" y="3233090"/>
                  <a:pt x="2503782" y="3241941"/>
                  <a:pt x="2514699" y="3241941"/>
                </a:cubicBezTo>
                <a:close/>
                <a:moveTo>
                  <a:pt x="2321672" y="3241941"/>
                </a:moveTo>
                <a:cubicBezTo>
                  <a:pt x="2332589" y="3241941"/>
                  <a:pt x="2341440" y="3233090"/>
                  <a:pt x="2341440" y="3222173"/>
                </a:cubicBezTo>
                <a:cubicBezTo>
                  <a:pt x="2341440" y="3211255"/>
                  <a:pt x="2332589" y="3202405"/>
                  <a:pt x="2321672" y="3202405"/>
                </a:cubicBezTo>
                <a:cubicBezTo>
                  <a:pt x="2310754" y="3202405"/>
                  <a:pt x="2301903" y="3211255"/>
                  <a:pt x="2301903" y="3222173"/>
                </a:cubicBezTo>
                <a:cubicBezTo>
                  <a:pt x="2301903" y="3233090"/>
                  <a:pt x="2310754" y="3241941"/>
                  <a:pt x="2321672" y="3241941"/>
                </a:cubicBezTo>
                <a:close/>
                <a:moveTo>
                  <a:pt x="2128643" y="3241941"/>
                </a:moveTo>
                <a:cubicBezTo>
                  <a:pt x="2139561" y="3241941"/>
                  <a:pt x="2148412" y="3233090"/>
                  <a:pt x="2148412" y="3222173"/>
                </a:cubicBezTo>
                <a:cubicBezTo>
                  <a:pt x="2148412" y="3211255"/>
                  <a:pt x="2139561" y="3202405"/>
                  <a:pt x="2128643" y="3202405"/>
                </a:cubicBezTo>
                <a:cubicBezTo>
                  <a:pt x="2117726" y="3202405"/>
                  <a:pt x="2108875" y="3211255"/>
                  <a:pt x="2108875" y="3222173"/>
                </a:cubicBezTo>
                <a:cubicBezTo>
                  <a:pt x="2108875" y="3233090"/>
                  <a:pt x="2117726" y="3241941"/>
                  <a:pt x="2128643" y="3241941"/>
                </a:cubicBezTo>
                <a:close/>
                <a:moveTo>
                  <a:pt x="1935616" y="3241941"/>
                </a:moveTo>
                <a:cubicBezTo>
                  <a:pt x="1946533" y="3241941"/>
                  <a:pt x="1955384" y="3233090"/>
                  <a:pt x="1955384" y="3222173"/>
                </a:cubicBezTo>
                <a:cubicBezTo>
                  <a:pt x="1955384" y="3211255"/>
                  <a:pt x="1946533" y="3202405"/>
                  <a:pt x="1935616" y="3202405"/>
                </a:cubicBezTo>
                <a:cubicBezTo>
                  <a:pt x="1924698" y="3202405"/>
                  <a:pt x="1915848" y="3211255"/>
                  <a:pt x="1915848" y="3222173"/>
                </a:cubicBezTo>
                <a:cubicBezTo>
                  <a:pt x="1915848" y="3233090"/>
                  <a:pt x="1924698" y="3241941"/>
                  <a:pt x="1935616" y="3241941"/>
                </a:cubicBezTo>
                <a:close/>
                <a:moveTo>
                  <a:pt x="1727277" y="3241941"/>
                </a:moveTo>
                <a:cubicBezTo>
                  <a:pt x="1738195" y="3241941"/>
                  <a:pt x="1747045" y="3233090"/>
                  <a:pt x="1747045" y="3222173"/>
                </a:cubicBezTo>
                <a:cubicBezTo>
                  <a:pt x="1747045" y="3211255"/>
                  <a:pt x="1738195" y="3202405"/>
                  <a:pt x="1727277" y="3202405"/>
                </a:cubicBezTo>
                <a:cubicBezTo>
                  <a:pt x="1716359" y="3202405"/>
                  <a:pt x="1707508" y="3211255"/>
                  <a:pt x="1707508" y="3222173"/>
                </a:cubicBezTo>
                <a:cubicBezTo>
                  <a:pt x="1707508" y="3233090"/>
                  <a:pt x="1716359" y="3241941"/>
                  <a:pt x="1727277" y="3241941"/>
                </a:cubicBezTo>
                <a:close/>
                <a:moveTo>
                  <a:pt x="1534249" y="3241941"/>
                </a:moveTo>
                <a:cubicBezTo>
                  <a:pt x="1545167" y="3241941"/>
                  <a:pt x="1554018" y="3233090"/>
                  <a:pt x="1554018" y="3222173"/>
                </a:cubicBezTo>
                <a:cubicBezTo>
                  <a:pt x="1554018" y="3211255"/>
                  <a:pt x="1545167" y="3202405"/>
                  <a:pt x="1534249" y="3202405"/>
                </a:cubicBezTo>
                <a:cubicBezTo>
                  <a:pt x="1523332" y="3202405"/>
                  <a:pt x="1514481" y="3211255"/>
                  <a:pt x="1514481" y="3222173"/>
                </a:cubicBezTo>
                <a:cubicBezTo>
                  <a:pt x="1514481" y="3233090"/>
                  <a:pt x="1523332" y="3241941"/>
                  <a:pt x="1534249" y="3241941"/>
                </a:cubicBezTo>
                <a:close/>
                <a:moveTo>
                  <a:pt x="1341222" y="3241941"/>
                </a:moveTo>
                <a:cubicBezTo>
                  <a:pt x="1352139" y="3241941"/>
                  <a:pt x="1360990" y="3233090"/>
                  <a:pt x="1360990" y="3222173"/>
                </a:cubicBezTo>
                <a:cubicBezTo>
                  <a:pt x="1360990" y="3211255"/>
                  <a:pt x="1352139" y="3202405"/>
                  <a:pt x="1341222" y="3202405"/>
                </a:cubicBezTo>
                <a:cubicBezTo>
                  <a:pt x="1330304" y="3202405"/>
                  <a:pt x="1321453" y="3211255"/>
                  <a:pt x="1321453" y="3222173"/>
                </a:cubicBezTo>
                <a:cubicBezTo>
                  <a:pt x="1321453" y="3233090"/>
                  <a:pt x="1330304" y="3241941"/>
                  <a:pt x="1341222" y="3241941"/>
                </a:cubicBezTo>
                <a:close/>
                <a:moveTo>
                  <a:pt x="1148193" y="3241941"/>
                </a:moveTo>
                <a:cubicBezTo>
                  <a:pt x="1159111" y="3241941"/>
                  <a:pt x="1167962" y="3233090"/>
                  <a:pt x="1167962" y="3222173"/>
                </a:cubicBezTo>
                <a:cubicBezTo>
                  <a:pt x="1167962" y="3211255"/>
                  <a:pt x="1159111" y="3202405"/>
                  <a:pt x="1148193" y="3202405"/>
                </a:cubicBezTo>
                <a:cubicBezTo>
                  <a:pt x="1137276" y="3202405"/>
                  <a:pt x="1128425" y="3211255"/>
                  <a:pt x="1128425" y="3222173"/>
                </a:cubicBezTo>
                <a:cubicBezTo>
                  <a:pt x="1128425" y="3233090"/>
                  <a:pt x="1137276" y="3241941"/>
                  <a:pt x="1148193" y="3241941"/>
                </a:cubicBezTo>
                <a:close/>
                <a:moveTo>
                  <a:pt x="955166" y="3241941"/>
                </a:moveTo>
                <a:cubicBezTo>
                  <a:pt x="966083" y="3241941"/>
                  <a:pt x="974934" y="3233090"/>
                  <a:pt x="974934" y="3222173"/>
                </a:cubicBezTo>
                <a:cubicBezTo>
                  <a:pt x="974934" y="3211255"/>
                  <a:pt x="966083" y="3202405"/>
                  <a:pt x="955166" y="3202405"/>
                </a:cubicBezTo>
                <a:cubicBezTo>
                  <a:pt x="944248" y="3202405"/>
                  <a:pt x="935398" y="3211255"/>
                  <a:pt x="935398" y="3222173"/>
                </a:cubicBezTo>
                <a:cubicBezTo>
                  <a:pt x="935398" y="3233090"/>
                  <a:pt x="944248" y="3241941"/>
                  <a:pt x="955166" y="3241941"/>
                </a:cubicBezTo>
                <a:close/>
                <a:moveTo>
                  <a:pt x="762138" y="3241941"/>
                </a:moveTo>
                <a:cubicBezTo>
                  <a:pt x="773056" y="3241941"/>
                  <a:pt x="781907" y="3233090"/>
                  <a:pt x="781907" y="3222173"/>
                </a:cubicBezTo>
                <a:cubicBezTo>
                  <a:pt x="781907" y="3211255"/>
                  <a:pt x="773056" y="3202405"/>
                  <a:pt x="762138" y="3202405"/>
                </a:cubicBezTo>
                <a:cubicBezTo>
                  <a:pt x="751221" y="3202405"/>
                  <a:pt x="742370" y="3211255"/>
                  <a:pt x="742370" y="3222173"/>
                </a:cubicBezTo>
                <a:cubicBezTo>
                  <a:pt x="742370" y="3233090"/>
                  <a:pt x="751221" y="3241941"/>
                  <a:pt x="762138" y="3241941"/>
                </a:cubicBezTo>
                <a:close/>
                <a:moveTo>
                  <a:pt x="569111" y="3241941"/>
                </a:moveTo>
                <a:cubicBezTo>
                  <a:pt x="580028" y="3241941"/>
                  <a:pt x="588879" y="3233090"/>
                  <a:pt x="588879" y="3222173"/>
                </a:cubicBezTo>
                <a:cubicBezTo>
                  <a:pt x="588879" y="3211255"/>
                  <a:pt x="580028" y="3202405"/>
                  <a:pt x="569111" y="3202405"/>
                </a:cubicBezTo>
                <a:cubicBezTo>
                  <a:pt x="558193" y="3202405"/>
                  <a:pt x="549343" y="3211255"/>
                  <a:pt x="549343" y="3222173"/>
                </a:cubicBezTo>
                <a:cubicBezTo>
                  <a:pt x="549343" y="3233090"/>
                  <a:pt x="558193" y="3241941"/>
                  <a:pt x="569111" y="3241941"/>
                </a:cubicBezTo>
                <a:close/>
                <a:moveTo>
                  <a:pt x="376082" y="3241941"/>
                </a:moveTo>
                <a:cubicBezTo>
                  <a:pt x="387000" y="3241941"/>
                  <a:pt x="395851" y="3233090"/>
                  <a:pt x="395851" y="3222173"/>
                </a:cubicBezTo>
                <a:cubicBezTo>
                  <a:pt x="395851" y="3211255"/>
                  <a:pt x="387000" y="3202405"/>
                  <a:pt x="376082" y="3202405"/>
                </a:cubicBezTo>
                <a:cubicBezTo>
                  <a:pt x="365165" y="3202405"/>
                  <a:pt x="356314" y="3211255"/>
                  <a:pt x="356314" y="3222173"/>
                </a:cubicBezTo>
                <a:cubicBezTo>
                  <a:pt x="356314" y="3233090"/>
                  <a:pt x="365165" y="3241941"/>
                  <a:pt x="376082" y="3241941"/>
                </a:cubicBezTo>
                <a:close/>
                <a:moveTo>
                  <a:pt x="183055" y="3241941"/>
                </a:moveTo>
                <a:cubicBezTo>
                  <a:pt x="193973" y="3241941"/>
                  <a:pt x="202823" y="3233090"/>
                  <a:pt x="202823" y="3222173"/>
                </a:cubicBezTo>
                <a:cubicBezTo>
                  <a:pt x="202823" y="3211255"/>
                  <a:pt x="193973" y="3202405"/>
                  <a:pt x="183055" y="3202405"/>
                </a:cubicBezTo>
                <a:cubicBezTo>
                  <a:pt x="172137" y="3202405"/>
                  <a:pt x="163287" y="3211255"/>
                  <a:pt x="163287" y="3222173"/>
                </a:cubicBezTo>
                <a:cubicBezTo>
                  <a:pt x="163287" y="3233090"/>
                  <a:pt x="172137" y="3241941"/>
                  <a:pt x="183055" y="3241941"/>
                </a:cubicBezTo>
                <a:close/>
                <a:moveTo>
                  <a:pt x="0" y="3435489"/>
                </a:moveTo>
                <a:lnTo>
                  <a:pt x="4006" y="3433830"/>
                </a:lnTo>
                <a:cubicBezTo>
                  <a:pt x="7583" y="3430253"/>
                  <a:pt x="9796" y="3425311"/>
                  <a:pt x="9796" y="3419852"/>
                </a:cubicBezTo>
                <a:cubicBezTo>
                  <a:pt x="9796" y="3414393"/>
                  <a:pt x="7583" y="3409451"/>
                  <a:pt x="4006" y="3405874"/>
                </a:cubicBezTo>
                <a:lnTo>
                  <a:pt x="0" y="3404215"/>
                </a:lnTo>
                <a:close/>
                <a:moveTo>
                  <a:pt x="8349367" y="3439620"/>
                </a:moveTo>
                <a:cubicBezTo>
                  <a:pt x="8354825" y="3439620"/>
                  <a:pt x="8359767" y="3437407"/>
                  <a:pt x="8363345" y="3433830"/>
                </a:cubicBezTo>
                <a:lnTo>
                  <a:pt x="8366380" y="3426503"/>
                </a:lnTo>
                <a:lnTo>
                  <a:pt x="8366380" y="3413201"/>
                </a:lnTo>
                <a:lnTo>
                  <a:pt x="8363345" y="3405874"/>
                </a:lnTo>
                <a:cubicBezTo>
                  <a:pt x="8359767" y="3402297"/>
                  <a:pt x="8354825" y="3400084"/>
                  <a:pt x="8349367" y="3400084"/>
                </a:cubicBezTo>
                <a:cubicBezTo>
                  <a:pt x="8338449" y="3400084"/>
                  <a:pt x="8329598" y="3408934"/>
                  <a:pt x="8329598" y="3419852"/>
                </a:cubicBezTo>
                <a:cubicBezTo>
                  <a:pt x="8329598" y="3430770"/>
                  <a:pt x="8338449" y="3439620"/>
                  <a:pt x="8349367" y="3439620"/>
                </a:cubicBezTo>
                <a:close/>
                <a:moveTo>
                  <a:pt x="8156338" y="3439620"/>
                </a:moveTo>
                <a:cubicBezTo>
                  <a:pt x="8167256" y="3439620"/>
                  <a:pt x="8176107" y="3430770"/>
                  <a:pt x="8176107" y="3419852"/>
                </a:cubicBezTo>
                <a:cubicBezTo>
                  <a:pt x="8176107" y="3408934"/>
                  <a:pt x="8167256" y="3400084"/>
                  <a:pt x="8156338" y="3400084"/>
                </a:cubicBezTo>
                <a:cubicBezTo>
                  <a:pt x="8145421" y="3400084"/>
                  <a:pt x="8136570" y="3408934"/>
                  <a:pt x="8136570" y="3419852"/>
                </a:cubicBezTo>
                <a:cubicBezTo>
                  <a:pt x="8136570" y="3430770"/>
                  <a:pt x="8145421" y="3439620"/>
                  <a:pt x="8156338" y="3439620"/>
                </a:cubicBezTo>
                <a:close/>
                <a:moveTo>
                  <a:pt x="7963311" y="3439620"/>
                </a:moveTo>
                <a:cubicBezTo>
                  <a:pt x="7974228" y="3439620"/>
                  <a:pt x="7983079" y="3430770"/>
                  <a:pt x="7983079" y="3419852"/>
                </a:cubicBezTo>
                <a:cubicBezTo>
                  <a:pt x="7983079" y="3408934"/>
                  <a:pt x="7974228" y="3400084"/>
                  <a:pt x="7963311" y="3400084"/>
                </a:cubicBezTo>
                <a:cubicBezTo>
                  <a:pt x="7952393" y="3400084"/>
                  <a:pt x="7943543" y="3408934"/>
                  <a:pt x="7943543" y="3419852"/>
                </a:cubicBezTo>
                <a:cubicBezTo>
                  <a:pt x="7943543" y="3430770"/>
                  <a:pt x="7952393" y="3439620"/>
                  <a:pt x="7963311" y="3439620"/>
                </a:cubicBezTo>
                <a:close/>
                <a:moveTo>
                  <a:pt x="7770283" y="3439620"/>
                </a:moveTo>
                <a:cubicBezTo>
                  <a:pt x="7781201" y="3439620"/>
                  <a:pt x="7790052" y="3430770"/>
                  <a:pt x="7790052" y="3419852"/>
                </a:cubicBezTo>
                <a:cubicBezTo>
                  <a:pt x="7790052" y="3408934"/>
                  <a:pt x="7781201" y="3400084"/>
                  <a:pt x="7770283" y="3400084"/>
                </a:cubicBezTo>
                <a:cubicBezTo>
                  <a:pt x="7759366" y="3400084"/>
                  <a:pt x="7750515" y="3408934"/>
                  <a:pt x="7750515" y="3419852"/>
                </a:cubicBezTo>
                <a:cubicBezTo>
                  <a:pt x="7750515" y="3430770"/>
                  <a:pt x="7759366" y="3439620"/>
                  <a:pt x="7770283" y="3439620"/>
                </a:cubicBezTo>
                <a:close/>
                <a:moveTo>
                  <a:pt x="7577256" y="3439620"/>
                </a:moveTo>
                <a:cubicBezTo>
                  <a:pt x="7588174" y="3439620"/>
                  <a:pt x="7597024" y="3430770"/>
                  <a:pt x="7597024" y="3419852"/>
                </a:cubicBezTo>
                <a:cubicBezTo>
                  <a:pt x="7597024" y="3408934"/>
                  <a:pt x="7588174" y="3400084"/>
                  <a:pt x="7577256" y="3400084"/>
                </a:cubicBezTo>
                <a:cubicBezTo>
                  <a:pt x="7566338" y="3400084"/>
                  <a:pt x="7557488" y="3408934"/>
                  <a:pt x="7557488" y="3419852"/>
                </a:cubicBezTo>
                <a:cubicBezTo>
                  <a:pt x="7557488" y="3430770"/>
                  <a:pt x="7566338" y="3439620"/>
                  <a:pt x="7577256" y="3439620"/>
                </a:cubicBezTo>
                <a:close/>
                <a:moveTo>
                  <a:pt x="7384228" y="3439620"/>
                </a:moveTo>
                <a:cubicBezTo>
                  <a:pt x="7395145" y="3439620"/>
                  <a:pt x="7403996" y="3430770"/>
                  <a:pt x="7403996" y="3419852"/>
                </a:cubicBezTo>
                <a:cubicBezTo>
                  <a:pt x="7403996" y="3408934"/>
                  <a:pt x="7395145" y="3400084"/>
                  <a:pt x="7384228" y="3400084"/>
                </a:cubicBezTo>
                <a:cubicBezTo>
                  <a:pt x="7373310" y="3400084"/>
                  <a:pt x="7364459" y="3408934"/>
                  <a:pt x="7364459" y="3419852"/>
                </a:cubicBezTo>
                <a:cubicBezTo>
                  <a:pt x="7364459" y="3430770"/>
                  <a:pt x="7373310" y="3439620"/>
                  <a:pt x="7384228" y="3439620"/>
                </a:cubicBezTo>
                <a:close/>
                <a:moveTo>
                  <a:pt x="7191200" y="3439620"/>
                </a:moveTo>
                <a:cubicBezTo>
                  <a:pt x="7202118" y="3439620"/>
                  <a:pt x="7210968" y="3430770"/>
                  <a:pt x="7210968" y="3419852"/>
                </a:cubicBezTo>
                <a:cubicBezTo>
                  <a:pt x="7210968" y="3408934"/>
                  <a:pt x="7202118" y="3400084"/>
                  <a:pt x="7191200" y="3400084"/>
                </a:cubicBezTo>
                <a:cubicBezTo>
                  <a:pt x="7180283" y="3400084"/>
                  <a:pt x="7171432" y="3408934"/>
                  <a:pt x="7171432" y="3419852"/>
                </a:cubicBezTo>
                <a:cubicBezTo>
                  <a:pt x="7171432" y="3430770"/>
                  <a:pt x="7180283" y="3439620"/>
                  <a:pt x="7191200" y="3439620"/>
                </a:cubicBezTo>
                <a:close/>
                <a:moveTo>
                  <a:pt x="6998173" y="3439620"/>
                </a:moveTo>
                <a:cubicBezTo>
                  <a:pt x="7009090" y="3439620"/>
                  <a:pt x="7017941" y="3430770"/>
                  <a:pt x="7017941" y="3419852"/>
                </a:cubicBezTo>
                <a:cubicBezTo>
                  <a:pt x="7017941" y="3408934"/>
                  <a:pt x="7009090" y="3400084"/>
                  <a:pt x="6998173" y="3400084"/>
                </a:cubicBezTo>
                <a:cubicBezTo>
                  <a:pt x="6987255" y="3400084"/>
                  <a:pt x="6978404" y="3408934"/>
                  <a:pt x="6978404" y="3419852"/>
                </a:cubicBezTo>
                <a:cubicBezTo>
                  <a:pt x="6978404" y="3430770"/>
                  <a:pt x="6987255" y="3439620"/>
                  <a:pt x="6998173" y="3439620"/>
                </a:cubicBezTo>
                <a:close/>
                <a:moveTo>
                  <a:pt x="6805144" y="3439620"/>
                </a:moveTo>
                <a:cubicBezTo>
                  <a:pt x="6816062" y="3439620"/>
                  <a:pt x="6824913" y="3430770"/>
                  <a:pt x="6824913" y="3419852"/>
                </a:cubicBezTo>
                <a:cubicBezTo>
                  <a:pt x="6824913" y="3408934"/>
                  <a:pt x="6816062" y="3400084"/>
                  <a:pt x="6805144" y="3400084"/>
                </a:cubicBezTo>
                <a:cubicBezTo>
                  <a:pt x="6794227" y="3400084"/>
                  <a:pt x="6785376" y="3408934"/>
                  <a:pt x="6785376" y="3419852"/>
                </a:cubicBezTo>
                <a:cubicBezTo>
                  <a:pt x="6785376" y="3430770"/>
                  <a:pt x="6794227" y="3439620"/>
                  <a:pt x="6805144" y="3439620"/>
                </a:cubicBezTo>
                <a:close/>
                <a:moveTo>
                  <a:pt x="6612117" y="3439620"/>
                </a:moveTo>
                <a:cubicBezTo>
                  <a:pt x="6623034" y="3439620"/>
                  <a:pt x="6631885" y="3430770"/>
                  <a:pt x="6631885" y="3419852"/>
                </a:cubicBezTo>
                <a:cubicBezTo>
                  <a:pt x="6631885" y="3408934"/>
                  <a:pt x="6623034" y="3400084"/>
                  <a:pt x="6612117" y="3400084"/>
                </a:cubicBezTo>
                <a:cubicBezTo>
                  <a:pt x="6601199" y="3400084"/>
                  <a:pt x="6592348" y="3408934"/>
                  <a:pt x="6592348" y="3419852"/>
                </a:cubicBezTo>
                <a:cubicBezTo>
                  <a:pt x="6592348" y="3430770"/>
                  <a:pt x="6601199" y="3439620"/>
                  <a:pt x="6612117" y="3439620"/>
                </a:cubicBezTo>
                <a:close/>
                <a:moveTo>
                  <a:pt x="6403778" y="3439620"/>
                </a:moveTo>
                <a:cubicBezTo>
                  <a:pt x="6414695" y="3439620"/>
                  <a:pt x="6423546" y="3430770"/>
                  <a:pt x="6423546" y="3419852"/>
                </a:cubicBezTo>
                <a:cubicBezTo>
                  <a:pt x="6423546" y="3408934"/>
                  <a:pt x="6414695" y="3400084"/>
                  <a:pt x="6403778" y="3400084"/>
                </a:cubicBezTo>
                <a:cubicBezTo>
                  <a:pt x="6392860" y="3400084"/>
                  <a:pt x="6384009" y="3408934"/>
                  <a:pt x="6384009" y="3419852"/>
                </a:cubicBezTo>
                <a:cubicBezTo>
                  <a:pt x="6384009" y="3430770"/>
                  <a:pt x="6392860" y="3439620"/>
                  <a:pt x="6403778" y="3439620"/>
                </a:cubicBezTo>
                <a:close/>
                <a:moveTo>
                  <a:pt x="6210750" y="3439620"/>
                </a:moveTo>
                <a:cubicBezTo>
                  <a:pt x="6221668" y="3439620"/>
                  <a:pt x="6230519" y="3430770"/>
                  <a:pt x="6230519" y="3419852"/>
                </a:cubicBezTo>
                <a:cubicBezTo>
                  <a:pt x="6230519" y="3408934"/>
                  <a:pt x="6221668" y="3400084"/>
                  <a:pt x="6210750" y="3400084"/>
                </a:cubicBezTo>
                <a:cubicBezTo>
                  <a:pt x="6199833" y="3400084"/>
                  <a:pt x="6190982" y="3408934"/>
                  <a:pt x="6190982" y="3419852"/>
                </a:cubicBezTo>
                <a:cubicBezTo>
                  <a:pt x="6190982" y="3430770"/>
                  <a:pt x="6199833" y="3439620"/>
                  <a:pt x="6210750" y="3439620"/>
                </a:cubicBezTo>
                <a:close/>
                <a:moveTo>
                  <a:pt x="6017723" y="3439620"/>
                </a:moveTo>
                <a:cubicBezTo>
                  <a:pt x="6028640" y="3439620"/>
                  <a:pt x="6037491" y="3430770"/>
                  <a:pt x="6037491" y="3419852"/>
                </a:cubicBezTo>
                <a:cubicBezTo>
                  <a:pt x="6037491" y="3408934"/>
                  <a:pt x="6028640" y="3400084"/>
                  <a:pt x="6017723" y="3400084"/>
                </a:cubicBezTo>
                <a:cubicBezTo>
                  <a:pt x="6006805" y="3400084"/>
                  <a:pt x="5997954" y="3408934"/>
                  <a:pt x="5997954" y="3419852"/>
                </a:cubicBezTo>
                <a:cubicBezTo>
                  <a:pt x="5997954" y="3430770"/>
                  <a:pt x="6006805" y="3439620"/>
                  <a:pt x="6017723" y="3439620"/>
                </a:cubicBezTo>
                <a:close/>
                <a:moveTo>
                  <a:pt x="5824694" y="3439620"/>
                </a:moveTo>
                <a:cubicBezTo>
                  <a:pt x="5835612" y="3439620"/>
                  <a:pt x="5844463" y="3430770"/>
                  <a:pt x="5844463" y="3419852"/>
                </a:cubicBezTo>
                <a:cubicBezTo>
                  <a:pt x="5844463" y="3408934"/>
                  <a:pt x="5835612" y="3400084"/>
                  <a:pt x="5824694" y="3400084"/>
                </a:cubicBezTo>
                <a:cubicBezTo>
                  <a:pt x="5813777" y="3400084"/>
                  <a:pt x="5804926" y="3408934"/>
                  <a:pt x="5804926" y="3419852"/>
                </a:cubicBezTo>
                <a:cubicBezTo>
                  <a:pt x="5804926" y="3430770"/>
                  <a:pt x="5813777" y="3439620"/>
                  <a:pt x="5824694" y="3439620"/>
                </a:cubicBezTo>
                <a:close/>
                <a:moveTo>
                  <a:pt x="5631667" y="3439620"/>
                </a:moveTo>
                <a:cubicBezTo>
                  <a:pt x="5642584" y="3439620"/>
                  <a:pt x="5651435" y="3430770"/>
                  <a:pt x="5651435" y="3419852"/>
                </a:cubicBezTo>
                <a:cubicBezTo>
                  <a:pt x="5651435" y="3408934"/>
                  <a:pt x="5642584" y="3400084"/>
                  <a:pt x="5631667" y="3400084"/>
                </a:cubicBezTo>
                <a:cubicBezTo>
                  <a:pt x="5620749" y="3400084"/>
                  <a:pt x="5611899" y="3408934"/>
                  <a:pt x="5611899" y="3419852"/>
                </a:cubicBezTo>
                <a:cubicBezTo>
                  <a:pt x="5611899" y="3430770"/>
                  <a:pt x="5620749" y="3439620"/>
                  <a:pt x="5631667" y="3439620"/>
                </a:cubicBezTo>
                <a:close/>
                <a:moveTo>
                  <a:pt x="5438639" y="3439620"/>
                </a:moveTo>
                <a:cubicBezTo>
                  <a:pt x="5449557" y="3439620"/>
                  <a:pt x="5458408" y="3430770"/>
                  <a:pt x="5458408" y="3419852"/>
                </a:cubicBezTo>
                <a:cubicBezTo>
                  <a:pt x="5458408" y="3408934"/>
                  <a:pt x="5449557" y="3400084"/>
                  <a:pt x="5438639" y="3400084"/>
                </a:cubicBezTo>
                <a:cubicBezTo>
                  <a:pt x="5427722" y="3400084"/>
                  <a:pt x="5418871" y="3408934"/>
                  <a:pt x="5418871" y="3419852"/>
                </a:cubicBezTo>
                <a:cubicBezTo>
                  <a:pt x="5418871" y="3430770"/>
                  <a:pt x="5427722" y="3439620"/>
                  <a:pt x="5438639" y="3439620"/>
                </a:cubicBezTo>
                <a:close/>
                <a:moveTo>
                  <a:pt x="5245612" y="3439620"/>
                </a:moveTo>
                <a:cubicBezTo>
                  <a:pt x="5256529" y="3439620"/>
                  <a:pt x="5265380" y="3430770"/>
                  <a:pt x="5265380" y="3419852"/>
                </a:cubicBezTo>
                <a:cubicBezTo>
                  <a:pt x="5265380" y="3408934"/>
                  <a:pt x="5256529" y="3400084"/>
                  <a:pt x="5245612" y="3400084"/>
                </a:cubicBezTo>
                <a:cubicBezTo>
                  <a:pt x="5234694" y="3400084"/>
                  <a:pt x="5225843" y="3408934"/>
                  <a:pt x="5225843" y="3419852"/>
                </a:cubicBezTo>
                <a:cubicBezTo>
                  <a:pt x="5225843" y="3430770"/>
                  <a:pt x="5234694" y="3439620"/>
                  <a:pt x="5245612" y="3439620"/>
                </a:cubicBezTo>
                <a:close/>
                <a:moveTo>
                  <a:pt x="5052584" y="3439620"/>
                </a:moveTo>
                <a:cubicBezTo>
                  <a:pt x="5063502" y="3439620"/>
                  <a:pt x="5072353" y="3430770"/>
                  <a:pt x="5072353" y="3419852"/>
                </a:cubicBezTo>
                <a:cubicBezTo>
                  <a:pt x="5072353" y="3408934"/>
                  <a:pt x="5063502" y="3400084"/>
                  <a:pt x="5052584" y="3400084"/>
                </a:cubicBezTo>
                <a:cubicBezTo>
                  <a:pt x="5041666" y="3400084"/>
                  <a:pt x="5032815" y="3408934"/>
                  <a:pt x="5032815" y="3419852"/>
                </a:cubicBezTo>
                <a:cubicBezTo>
                  <a:pt x="5032815" y="3430770"/>
                  <a:pt x="5041666" y="3439620"/>
                  <a:pt x="5052584" y="3439620"/>
                </a:cubicBezTo>
                <a:close/>
                <a:moveTo>
                  <a:pt x="4859557" y="3439620"/>
                </a:moveTo>
                <a:cubicBezTo>
                  <a:pt x="4870473" y="3439620"/>
                  <a:pt x="4879324" y="3430770"/>
                  <a:pt x="4879324" y="3419852"/>
                </a:cubicBezTo>
                <a:cubicBezTo>
                  <a:pt x="4879324" y="3408934"/>
                  <a:pt x="4870473" y="3400084"/>
                  <a:pt x="4859557" y="3400084"/>
                </a:cubicBezTo>
                <a:cubicBezTo>
                  <a:pt x="4848639" y="3400084"/>
                  <a:pt x="4839789" y="3408934"/>
                  <a:pt x="4839789" y="3419852"/>
                </a:cubicBezTo>
                <a:cubicBezTo>
                  <a:pt x="4839789" y="3430770"/>
                  <a:pt x="4848639" y="3439620"/>
                  <a:pt x="4859557" y="3439620"/>
                </a:cubicBezTo>
                <a:close/>
                <a:moveTo>
                  <a:pt x="4666528" y="3439620"/>
                </a:moveTo>
                <a:cubicBezTo>
                  <a:pt x="4677446" y="3439620"/>
                  <a:pt x="4686297" y="3430770"/>
                  <a:pt x="4686297" y="3419852"/>
                </a:cubicBezTo>
                <a:cubicBezTo>
                  <a:pt x="4686297" y="3408934"/>
                  <a:pt x="4677446" y="3400084"/>
                  <a:pt x="4666528" y="3400084"/>
                </a:cubicBezTo>
                <a:cubicBezTo>
                  <a:pt x="4655612" y="3400084"/>
                  <a:pt x="4646761" y="3408934"/>
                  <a:pt x="4646761" y="3419852"/>
                </a:cubicBezTo>
                <a:cubicBezTo>
                  <a:pt x="4646761" y="3430770"/>
                  <a:pt x="4655612" y="3439620"/>
                  <a:pt x="4666528" y="3439620"/>
                </a:cubicBezTo>
                <a:close/>
                <a:moveTo>
                  <a:pt x="4473501" y="3439620"/>
                </a:moveTo>
                <a:cubicBezTo>
                  <a:pt x="4484419" y="3439620"/>
                  <a:pt x="4493269" y="3430770"/>
                  <a:pt x="4493269" y="3419852"/>
                </a:cubicBezTo>
                <a:cubicBezTo>
                  <a:pt x="4493269" y="3408934"/>
                  <a:pt x="4484419" y="3400084"/>
                  <a:pt x="4473501" y="3400084"/>
                </a:cubicBezTo>
                <a:cubicBezTo>
                  <a:pt x="4462582" y="3400084"/>
                  <a:pt x="4453732" y="3408934"/>
                  <a:pt x="4453732" y="3419852"/>
                </a:cubicBezTo>
                <a:cubicBezTo>
                  <a:pt x="4453732" y="3430770"/>
                  <a:pt x="4462582" y="3439620"/>
                  <a:pt x="4473501" y="3439620"/>
                </a:cubicBezTo>
                <a:close/>
                <a:moveTo>
                  <a:pt x="4280474" y="3439620"/>
                </a:moveTo>
                <a:cubicBezTo>
                  <a:pt x="4291390" y="3439620"/>
                  <a:pt x="4300242" y="3430770"/>
                  <a:pt x="4300242" y="3419852"/>
                </a:cubicBezTo>
                <a:cubicBezTo>
                  <a:pt x="4300242" y="3408934"/>
                  <a:pt x="4291390" y="3400084"/>
                  <a:pt x="4280474" y="3400084"/>
                </a:cubicBezTo>
                <a:cubicBezTo>
                  <a:pt x="4269556" y="3400084"/>
                  <a:pt x="4260705" y="3408934"/>
                  <a:pt x="4260705" y="3419852"/>
                </a:cubicBezTo>
                <a:cubicBezTo>
                  <a:pt x="4260705" y="3430770"/>
                  <a:pt x="4269556" y="3439620"/>
                  <a:pt x="4280474" y="3439620"/>
                </a:cubicBezTo>
                <a:close/>
                <a:moveTo>
                  <a:pt x="4058922" y="3439620"/>
                </a:moveTo>
                <a:cubicBezTo>
                  <a:pt x="4069840" y="3439620"/>
                  <a:pt x="4078690" y="3430770"/>
                  <a:pt x="4078690" y="3419852"/>
                </a:cubicBezTo>
                <a:cubicBezTo>
                  <a:pt x="4078690" y="3408934"/>
                  <a:pt x="4069840" y="3400084"/>
                  <a:pt x="4058922" y="3400084"/>
                </a:cubicBezTo>
                <a:cubicBezTo>
                  <a:pt x="4048003" y="3400084"/>
                  <a:pt x="4039153" y="3408934"/>
                  <a:pt x="4039153" y="3419852"/>
                </a:cubicBezTo>
                <a:cubicBezTo>
                  <a:pt x="4039153" y="3430770"/>
                  <a:pt x="4048003" y="3439620"/>
                  <a:pt x="4058922" y="3439620"/>
                </a:cubicBezTo>
                <a:close/>
                <a:moveTo>
                  <a:pt x="3865894" y="3439620"/>
                </a:moveTo>
                <a:cubicBezTo>
                  <a:pt x="3876811" y="3439620"/>
                  <a:pt x="3885662" y="3430770"/>
                  <a:pt x="3885662" y="3419852"/>
                </a:cubicBezTo>
                <a:cubicBezTo>
                  <a:pt x="3885662" y="3408934"/>
                  <a:pt x="3876811" y="3400084"/>
                  <a:pt x="3865894" y="3400084"/>
                </a:cubicBezTo>
                <a:cubicBezTo>
                  <a:pt x="3854977" y="3400084"/>
                  <a:pt x="3846126" y="3408934"/>
                  <a:pt x="3846126" y="3419852"/>
                </a:cubicBezTo>
                <a:cubicBezTo>
                  <a:pt x="3846126" y="3430770"/>
                  <a:pt x="3854977" y="3439620"/>
                  <a:pt x="3865894" y="3439620"/>
                </a:cubicBezTo>
                <a:close/>
                <a:moveTo>
                  <a:pt x="3672866" y="3439620"/>
                </a:moveTo>
                <a:cubicBezTo>
                  <a:pt x="3683783" y="3439620"/>
                  <a:pt x="3692634" y="3430770"/>
                  <a:pt x="3692634" y="3419852"/>
                </a:cubicBezTo>
                <a:cubicBezTo>
                  <a:pt x="3692634" y="3408934"/>
                  <a:pt x="3683783" y="3400084"/>
                  <a:pt x="3672866" y="3400084"/>
                </a:cubicBezTo>
                <a:cubicBezTo>
                  <a:pt x="3661948" y="3400084"/>
                  <a:pt x="3653098" y="3408934"/>
                  <a:pt x="3653098" y="3419852"/>
                </a:cubicBezTo>
                <a:cubicBezTo>
                  <a:pt x="3653098" y="3430770"/>
                  <a:pt x="3661948" y="3439620"/>
                  <a:pt x="3672866" y="3439620"/>
                </a:cubicBezTo>
                <a:close/>
                <a:moveTo>
                  <a:pt x="3479838" y="3439620"/>
                </a:moveTo>
                <a:cubicBezTo>
                  <a:pt x="3490755" y="3439620"/>
                  <a:pt x="3499606" y="3430770"/>
                  <a:pt x="3499606" y="3419852"/>
                </a:cubicBezTo>
                <a:cubicBezTo>
                  <a:pt x="3499606" y="3408934"/>
                  <a:pt x="3490755" y="3400084"/>
                  <a:pt x="3479838" y="3400084"/>
                </a:cubicBezTo>
                <a:cubicBezTo>
                  <a:pt x="3468920" y="3400084"/>
                  <a:pt x="3460069" y="3408934"/>
                  <a:pt x="3460069" y="3419852"/>
                </a:cubicBezTo>
                <a:cubicBezTo>
                  <a:pt x="3460069" y="3430770"/>
                  <a:pt x="3468920" y="3439620"/>
                  <a:pt x="3479838" y="3439620"/>
                </a:cubicBezTo>
                <a:close/>
                <a:moveTo>
                  <a:pt x="3286810" y="3439620"/>
                </a:moveTo>
                <a:cubicBezTo>
                  <a:pt x="3297728" y="3439620"/>
                  <a:pt x="3306579" y="3430770"/>
                  <a:pt x="3306579" y="3419852"/>
                </a:cubicBezTo>
                <a:cubicBezTo>
                  <a:pt x="3306579" y="3408934"/>
                  <a:pt x="3297728" y="3400084"/>
                  <a:pt x="3286810" y="3400084"/>
                </a:cubicBezTo>
                <a:cubicBezTo>
                  <a:pt x="3275893" y="3400084"/>
                  <a:pt x="3267042" y="3408934"/>
                  <a:pt x="3267042" y="3419852"/>
                </a:cubicBezTo>
                <a:cubicBezTo>
                  <a:pt x="3267042" y="3430770"/>
                  <a:pt x="3275893" y="3439620"/>
                  <a:pt x="3286810" y="3439620"/>
                </a:cubicBezTo>
                <a:close/>
                <a:moveTo>
                  <a:pt x="3093783" y="3439620"/>
                </a:moveTo>
                <a:cubicBezTo>
                  <a:pt x="3104700" y="3439620"/>
                  <a:pt x="3113551" y="3430770"/>
                  <a:pt x="3113551" y="3419852"/>
                </a:cubicBezTo>
                <a:cubicBezTo>
                  <a:pt x="3113551" y="3408934"/>
                  <a:pt x="3104700" y="3400084"/>
                  <a:pt x="3093783" y="3400084"/>
                </a:cubicBezTo>
                <a:cubicBezTo>
                  <a:pt x="3082865" y="3400084"/>
                  <a:pt x="3074014" y="3408934"/>
                  <a:pt x="3074014" y="3419852"/>
                </a:cubicBezTo>
                <a:cubicBezTo>
                  <a:pt x="3074014" y="3430770"/>
                  <a:pt x="3082865" y="3439620"/>
                  <a:pt x="3093783" y="3439620"/>
                </a:cubicBezTo>
                <a:close/>
                <a:moveTo>
                  <a:pt x="2900755" y="3439620"/>
                </a:moveTo>
                <a:cubicBezTo>
                  <a:pt x="2911673" y="3439620"/>
                  <a:pt x="2920524" y="3430770"/>
                  <a:pt x="2920524" y="3419852"/>
                </a:cubicBezTo>
                <a:cubicBezTo>
                  <a:pt x="2920524" y="3408934"/>
                  <a:pt x="2911673" y="3400084"/>
                  <a:pt x="2900755" y="3400084"/>
                </a:cubicBezTo>
                <a:cubicBezTo>
                  <a:pt x="2889838" y="3400084"/>
                  <a:pt x="2880987" y="3408934"/>
                  <a:pt x="2880987" y="3419852"/>
                </a:cubicBezTo>
                <a:cubicBezTo>
                  <a:pt x="2880987" y="3430770"/>
                  <a:pt x="2889838" y="3439620"/>
                  <a:pt x="2900755" y="3439620"/>
                </a:cubicBezTo>
                <a:close/>
                <a:moveTo>
                  <a:pt x="2707727" y="3439620"/>
                </a:moveTo>
                <a:cubicBezTo>
                  <a:pt x="2718644" y="3439620"/>
                  <a:pt x="2727495" y="3430770"/>
                  <a:pt x="2727495" y="3419852"/>
                </a:cubicBezTo>
                <a:cubicBezTo>
                  <a:pt x="2727495" y="3408934"/>
                  <a:pt x="2718644" y="3400084"/>
                  <a:pt x="2707727" y="3400084"/>
                </a:cubicBezTo>
                <a:cubicBezTo>
                  <a:pt x="2696809" y="3400084"/>
                  <a:pt x="2687958" y="3408934"/>
                  <a:pt x="2687958" y="3419852"/>
                </a:cubicBezTo>
                <a:cubicBezTo>
                  <a:pt x="2687958" y="3430770"/>
                  <a:pt x="2696809" y="3439620"/>
                  <a:pt x="2707727" y="3439620"/>
                </a:cubicBezTo>
                <a:close/>
                <a:moveTo>
                  <a:pt x="2514699" y="3439620"/>
                </a:moveTo>
                <a:cubicBezTo>
                  <a:pt x="2525617" y="3439620"/>
                  <a:pt x="2534468" y="3430770"/>
                  <a:pt x="2534468" y="3419852"/>
                </a:cubicBezTo>
                <a:cubicBezTo>
                  <a:pt x="2534468" y="3408934"/>
                  <a:pt x="2525617" y="3400084"/>
                  <a:pt x="2514699" y="3400084"/>
                </a:cubicBezTo>
                <a:cubicBezTo>
                  <a:pt x="2503782" y="3400084"/>
                  <a:pt x="2494931" y="3408934"/>
                  <a:pt x="2494931" y="3419852"/>
                </a:cubicBezTo>
                <a:cubicBezTo>
                  <a:pt x="2494931" y="3430770"/>
                  <a:pt x="2503782" y="3439620"/>
                  <a:pt x="2514699" y="3439620"/>
                </a:cubicBezTo>
                <a:close/>
                <a:moveTo>
                  <a:pt x="2321672" y="3439620"/>
                </a:moveTo>
                <a:cubicBezTo>
                  <a:pt x="2332589" y="3439620"/>
                  <a:pt x="2341440" y="3430770"/>
                  <a:pt x="2341440" y="3419852"/>
                </a:cubicBezTo>
                <a:cubicBezTo>
                  <a:pt x="2341440" y="3408934"/>
                  <a:pt x="2332589" y="3400084"/>
                  <a:pt x="2321672" y="3400084"/>
                </a:cubicBezTo>
                <a:cubicBezTo>
                  <a:pt x="2310754" y="3400084"/>
                  <a:pt x="2301903" y="3408934"/>
                  <a:pt x="2301903" y="3419852"/>
                </a:cubicBezTo>
                <a:cubicBezTo>
                  <a:pt x="2301903" y="3430770"/>
                  <a:pt x="2310754" y="3439620"/>
                  <a:pt x="2321672" y="3439620"/>
                </a:cubicBezTo>
                <a:close/>
                <a:moveTo>
                  <a:pt x="2128643" y="3439620"/>
                </a:moveTo>
                <a:cubicBezTo>
                  <a:pt x="2139561" y="3439620"/>
                  <a:pt x="2148412" y="3430770"/>
                  <a:pt x="2148412" y="3419852"/>
                </a:cubicBezTo>
                <a:cubicBezTo>
                  <a:pt x="2148412" y="3408934"/>
                  <a:pt x="2139561" y="3400084"/>
                  <a:pt x="2128643" y="3400084"/>
                </a:cubicBezTo>
                <a:cubicBezTo>
                  <a:pt x="2117726" y="3400084"/>
                  <a:pt x="2108875" y="3408934"/>
                  <a:pt x="2108875" y="3419852"/>
                </a:cubicBezTo>
                <a:cubicBezTo>
                  <a:pt x="2108875" y="3430770"/>
                  <a:pt x="2117726" y="3439620"/>
                  <a:pt x="2128643" y="3439620"/>
                </a:cubicBezTo>
                <a:close/>
                <a:moveTo>
                  <a:pt x="1935616" y="3439620"/>
                </a:moveTo>
                <a:cubicBezTo>
                  <a:pt x="1946533" y="3439620"/>
                  <a:pt x="1955384" y="3430770"/>
                  <a:pt x="1955384" y="3419852"/>
                </a:cubicBezTo>
                <a:cubicBezTo>
                  <a:pt x="1955384" y="3408934"/>
                  <a:pt x="1946533" y="3400084"/>
                  <a:pt x="1935616" y="3400084"/>
                </a:cubicBezTo>
                <a:cubicBezTo>
                  <a:pt x="1924698" y="3400084"/>
                  <a:pt x="1915848" y="3408934"/>
                  <a:pt x="1915848" y="3419852"/>
                </a:cubicBezTo>
                <a:cubicBezTo>
                  <a:pt x="1915848" y="3430770"/>
                  <a:pt x="1924698" y="3439620"/>
                  <a:pt x="1935616" y="3439620"/>
                </a:cubicBezTo>
                <a:close/>
                <a:moveTo>
                  <a:pt x="1727277" y="3439620"/>
                </a:moveTo>
                <a:cubicBezTo>
                  <a:pt x="1738195" y="3439620"/>
                  <a:pt x="1747045" y="3430770"/>
                  <a:pt x="1747045" y="3419852"/>
                </a:cubicBezTo>
                <a:cubicBezTo>
                  <a:pt x="1747045" y="3408934"/>
                  <a:pt x="1738195" y="3400084"/>
                  <a:pt x="1727277" y="3400084"/>
                </a:cubicBezTo>
                <a:cubicBezTo>
                  <a:pt x="1716359" y="3400084"/>
                  <a:pt x="1707508" y="3408934"/>
                  <a:pt x="1707508" y="3419852"/>
                </a:cubicBezTo>
                <a:cubicBezTo>
                  <a:pt x="1707508" y="3430770"/>
                  <a:pt x="1716359" y="3439620"/>
                  <a:pt x="1727277" y="3439620"/>
                </a:cubicBezTo>
                <a:close/>
                <a:moveTo>
                  <a:pt x="1534249" y="3439620"/>
                </a:moveTo>
                <a:cubicBezTo>
                  <a:pt x="1545167" y="3439620"/>
                  <a:pt x="1554018" y="3430770"/>
                  <a:pt x="1554018" y="3419852"/>
                </a:cubicBezTo>
                <a:cubicBezTo>
                  <a:pt x="1554018" y="3408934"/>
                  <a:pt x="1545167" y="3400084"/>
                  <a:pt x="1534249" y="3400084"/>
                </a:cubicBezTo>
                <a:cubicBezTo>
                  <a:pt x="1523332" y="3400084"/>
                  <a:pt x="1514481" y="3408934"/>
                  <a:pt x="1514481" y="3419852"/>
                </a:cubicBezTo>
                <a:cubicBezTo>
                  <a:pt x="1514481" y="3430770"/>
                  <a:pt x="1523332" y="3439620"/>
                  <a:pt x="1534249" y="3439620"/>
                </a:cubicBezTo>
                <a:close/>
                <a:moveTo>
                  <a:pt x="1341222" y="3439620"/>
                </a:moveTo>
                <a:cubicBezTo>
                  <a:pt x="1352139" y="3439620"/>
                  <a:pt x="1360990" y="3430770"/>
                  <a:pt x="1360990" y="3419852"/>
                </a:cubicBezTo>
                <a:cubicBezTo>
                  <a:pt x="1360990" y="3408934"/>
                  <a:pt x="1352139" y="3400084"/>
                  <a:pt x="1341222" y="3400084"/>
                </a:cubicBezTo>
                <a:cubicBezTo>
                  <a:pt x="1330304" y="3400084"/>
                  <a:pt x="1321453" y="3408934"/>
                  <a:pt x="1321453" y="3419852"/>
                </a:cubicBezTo>
                <a:cubicBezTo>
                  <a:pt x="1321453" y="3430770"/>
                  <a:pt x="1330304" y="3439620"/>
                  <a:pt x="1341222" y="3439620"/>
                </a:cubicBezTo>
                <a:close/>
                <a:moveTo>
                  <a:pt x="1148193" y="3439620"/>
                </a:moveTo>
                <a:cubicBezTo>
                  <a:pt x="1159111" y="3439620"/>
                  <a:pt x="1167962" y="3430770"/>
                  <a:pt x="1167962" y="3419852"/>
                </a:cubicBezTo>
                <a:cubicBezTo>
                  <a:pt x="1167962" y="3408934"/>
                  <a:pt x="1159111" y="3400084"/>
                  <a:pt x="1148193" y="3400084"/>
                </a:cubicBezTo>
                <a:cubicBezTo>
                  <a:pt x="1137276" y="3400084"/>
                  <a:pt x="1128425" y="3408934"/>
                  <a:pt x="1128425" y="3419852"/>
                </a:cubicBezTo>
                <a:cubicBezTo>
                  <a:pt x="1128425" y="3430770"/>
                  <a:pt x="1137276" y="3439620"/>
                  <a:pt x="1148193" y="3439620"/>
                </a:cubicBezTo>
                <a:close/>
                <a:moveTo>
                  <a:pt x="955166" y="3439620"/>
                </a:moveTo>
                <a:cubicBezTo>
                  <a:pt x="966083" y="3439620"/>
                  <a:pt x="974934" y="3430770"/>
                  <a:pt x="974934" y="3419852"/>
                </a:cubicBezTo>
                <a:cubicBezTo>
                  <a:pt x="974934" y="3408934"/>
                  <a:pt x="966083" y="3400084"/>
                  <a:pt x="955166" y="3400084"/>
                </a:cubicBezTo>
                <a:cubicBezTo>
                  <a:pt x="944248" y="3400084"/>
                  <a:pt x="935398" y="3408934"/>
                  <a:pt x="935398" y="3419852"/>
                </a:cubicBezTo>
                <a:cubicBezTo>
                  <a:pt x="935398" y="3430770"/>
                  <a:pt x="944248" y="3439620"/>
                  <a:pt x="955166" y="3439620"/>
                </a:cubicBezTo>
                <a:close/>
                <a:moveTo>
                  <a:pt x="762138" y="3439620"/>
                </a:moveTo>
                <a:cubicBezTo>
                  <a:pt x="773056" y="3439620"/>
                  <a:pt x="781907" y="3430770"/>
                  <a:pt x="781907" y="3419852"/>
                </a:cubicBezTo>
                <a:cubicBezTo>
                  <a:pt x="781907" y="3408934"/>
                  <a:pt x="773056" y="3400084"/>
                  <a:pt x="762138" y="3400084"/>
                </a:cubicBezTo>
                <a:cubicBezTo>
                  <a:pt x="751221" y="3400084"/>
                  <a:pt x="742370" y="3408934"/>
                  <a:pt x="742370" y="3419852"/>
                </a:cubicBezTo>
                <a:cubicBezTo>
                  <a:pt x="742370" y="3430770"/>
                  <a:pt x="751221" y="3439620"/>
                  <a:pt x="762138" y="3439620"/>
                </a:cubicBezTo>
                <a:close/>
                <a:moveTo>
                  <a:pt x="569111" y="3439620"/>
                </a:moveTo>
                <a:cubicBezTo>
                  <a:pt x="580028" y="3439620"/>
                  <a:pt x="588879" y="3430770"/>
                  <a:pt x="588879" y="3419852"/>
                </a:cubicBezTo>
                <a:cubicBezTo>
                  <a:pt x="588879" y="3408934"/>
                  <a:pt x="580028" y="3400084"/>
                  <a:pt x="569111" y="3400084"/>
                </a:cubicBezTo>
                <a:cubicBezTo>
                  <a:pt x="558193" y="3400084"/>
                  <a:pt x="549343" y="3408934"/>
                  <a:pt x="549343" y="3419852"/>
                </a:cubicBezTo>
                <a:cubicBezTo>
                  <a:pt x="549343" y="3430770"/>
                  <a:pt x="558193" y="3439620"/>
                  <a:pt x="569111" y="3439620"/>
                </a:cubicBezTo>
                <a:close/>
                <a:moveTo>
                  <a:pt x="376082" y="3439620"/>
                </a:moveTo>
                <a:cubicBezTo>
                  <a:pt x="387000" y="3439620"/>
                  <a:pt x="395851" y="3430770"/>
                  <a:pt x="395851" y="3419852"/>
                </a:cubicBezTo>
                <a:cubicBezTo>
                  <a:pt x="395851" y="3408934"/>
                  <a:pt x="387000" y="3400084"/>
                  <a:pt x="376082" y="3400084"/>
                </a:cubicBezTo>
                <a:cubicBezTo>
                  <a:pt x="365165" y="3400084"/>
                  <a:pt x="356314" y="3408934"/>
                  <a:pt x="356314" y="3419852"/>
                </a:cubicBezTo>
                <a:cubicBezTo>
                  <a:pt x="356314" y="3430770"/>
                  <a:pt x="365165" y="3439620"/>
                  <a:pt x="376082" y="3439620"/>
                </a:cubicBezTo>
                <a:close/>
                <a:moveTo>
                  <a:pt x="183055" y="3439620"/>
                </a:moveTo>
                <a:cubicBezTo>
                  <a:pt x="193973" y="3439620"/>
                  <a:pt x="202823" y="3430770"/>
                  <a:pt x="202823" y="3419852"/>
                </a:cubicBezTo>
                <a:cubicBezTo>
                  <a:pt x="202823" y="3408934"/>
                  <a:pt x="193973" y="3400084"/>
                  <a:pt x="183055" y="3400084"/>
                </a:cubicBezTo>
                <a:cubicBezTo>
                  <a:pt x="172137" y="3400084"/>
                  <a:pt x="163287" y="3408934"/>
                  <a:pt x="163287" y="3419852"/>
                </a:cubicBezTo>
                <a:cubicBezTo>
                  <a:pt x="163287" y="3430770"/>
                  <a:pt x="172137" y="3439620"/>
                  <a:pt x="183055" y="3439620"/>
                </a:cubicBezTo>
                <a:close/>
                <a:moveTo>
                  <a:pt x="0" y="3633169"/>
                </a:moveTo>
                <a:lnTo>
                  <a:pt x="4006" y="3631510"/>
                </a:lnTo>
                <a:cubicBezTo>
                  <a:pt x="7583" y="3627932"/>
                  <a:pt x="9796" y="3622990"/>
                  <a:pt x="9796" y="3617531"/>
                </a:cubicBezTo>
                <a:cubicBezTo>
                  <a:pt x="9796" y="3612072"/>
                  <a:pt x="7583" y="3607130"/>
                  <a:pt x="4006" y="3603553"/>
                </a:cubicBezTo>
                <a:lnTo>
                  <a:pt x="0" y="3601894"/>
                </a:lnTo>
                <a:close/>
                <a:moveTo>
                  <a:pt x="8349367" y="3637300"/>
                </a:moveTo>
                <a:cubicBezTo>
                  <a:pt x="8354825" y="3637300"/>
                  <a:pt x="8359767" y="3635087"/>
                  <a:pt x="8363345" y="3631510"/>
                </a:cubicBezTo>
                <a:lnTo>
                  <a:pt x="8366380" y="3624182"/>
                </a:lnTo>
                <a:lnTo>
                  <a:pt x="8366380" y="3610880"/>
                </a:lnTo>
                <a:lnTo>
                  <a:pt x="8363345" y="3603553"/>
                </a:lnTo>
                <a:cubicBezTo>
                  <a:pt x="8359767" y="3599976"/>
                  <a:pt x="8354825" y="3597763"/>
                  <a:pt x="8349367" y="3597763"/>
                </a:cubicBezTo>
                <a:cubicBezTo>
                  <a:pt x="8338449" y="3597763"/>
                  <a:pt x="8329598" y="3606613"/>
                  <a:pt x="8329598" y="3617531"/>
                </a:cubicBezTo>
                <a:cubicBezTo>
                  <a:pt x="8329598" y="3628449"/>
                  <a:pt x="8338449" y="3637300"/>
                  <a:pt x="8349367" y="3637300"/>
                </a:cubicBezTo>
                <a:close/>
                <a:moveTo>
                  <a:pt x="8156338" y="3637300"/>
                </a:moveTo>
                <a:cubicBezTo>
                  <a:pt x="8167256" y="3637300"/>
                  <a:pt x="8176107" y="3628449"/>
                  <a:pt x="8176107" y="3617531"/>
                </a:cubicBezTo>
                <a:cubicBezTo>
                  <a:pt x="8176107" y="3606613"/>
                  <a:pt x="8167256" y="3597763"/>
                  <a:pt x="8156338" y="3597763"/>
                </a:cubicBezTo>
                <a:cubicBezTo>
                  <a:pt x="8145421" y="3597763"/>
                  <a:pt x="8136570" y="3606613"/>
                  <a:pt x="8136570" y="3617531"/>
                </a:cubicBezTo>
                <a:cubicBezTo>
                  <a:pt x="8136570" y="3628449"/>
                  <a:pt x="8145421" y="3637300"/>
                  <a:pt x="8156338" y="3637300"/>
                </a:cubicBezTo>
                <a:close/>
                <a:moveTo>
                  <a:pt x="7963311" y="3637300"/>
                </a:moveTo>
                <a:cubicBezTo>
                  <a:pt x="7974228" y="3637300"/>
                  <a:pt x="7983079" y="3628449"/>
                  <a:pt x="7983079" y="3617531"/>
                </a:cubicBezTo>
                <a:cubicBezTo>
                  <a:pt x="7983079" y="3606613"/>
                  <a:pt x="7974228" y="3597763"/>
                  <a:pt x="7963311" y="3597763"/>
                </a:cubicBezTo>
                <a:cubicBezTo>
                  <a:pt x="7952393" y="3597763"/>
                  <a:pt x="7943543" y="3606613"/>
                  <a:pt x="7943543" y="3617531"/>
                </a:cubicBezTo>
                <a:cubicBezTo>
                  <a:pt x="7943543" y="3628449"/>
                  <a:pt x="7952393" y="3637300"/>
                  <a:pt x="7963311" y="3637300"/>
                </a:cubicBezTo>
                <a:close/>
                <a:moveTo>
                  <a:pt x="7770283" y="3637300"/>
                </a:moveTo>
                <a:cubicBezTo>
                  <a:pt x="7781201" y="3637300"/>
                  <a:pt x="7790052" y="3628449"/>
                  <a:pt x="7790052" y="3617531"/>
                </a:cubicBezTo>
                <a:cubicBezTo>
                  <a:pt x="7790052" y="3606613"/>
                  <a:pt x="7781201" y="3597763"/>
                  <a:pt x="7770283" y="3597763"/>
                </a:cubicBezTo>
                <a:cubicBezTo>
                  <a:pt x="7759366" y="3597763"/>
                  <a:pt x="7750515" y="3606613"/>
                  <a:pt x="7750515" y="3617531"/>
                </a:cubicBezTo>
                <a:cubicBezTo>
                  <a:pt x="7750515" y="3628449"/>
                  <a:pt x="7759366" y="3637300"/>
                  <a:pt x="7770283" y="3637300"/>
                </a:cubicBezTo>
                <a:close/>
                <a:moveTo>
                  <a:pt x="7577256" y="3637300"/>
                </a:moveTo>
                <a:cubicBezTo>
                  <a:pt x="7588174" y="3637300"/>
                  <a:pt x="7597024" y="3628449"/>
                  <a:pt x="7597024" y="3617531"/>
                </a:cubicBezTo>
                <a:cubicBezTo>
                  <a:pt x="7597024" y="3606613"/>
                  <a:pt x="7588174" y="3597763"/>
                  <a:pt x="7577256" y="3597763"/>
                </a:cubicBezTo>
                <a:cubicBezTo>
                  <a:pt x="7566338" y="3597763"/>
                  <a:pt x="7557488" y="3606613"/>
                  <a:pt x="7557488" y="3617531"/>
                </a:cubicBezTo>
                <a:cubicBezTo>
                  <a:pt x="7557488" y="3628449"/>
                  <a:pt x="7566338" y="3637300"/>
                  <a:pt x="7577256" y="3637300"/>
                </a:cubicBezTo>
                <a:close/>
                <a:moveTo>
                  <a:pt x="7384228" y="3637300"/>
                </a:moveTo>
                <a:cubicBezTo>
                  <a:pt x="7395145" y="3637300"/>
                  <a:pt x="7403996" y="3628449"/>
                  <a:pt x="7403996" y="3617531"/>
                </a:cubicBezTo>
                <a:cubicBezTo>
                  <a:pt x="7403996" y="3606613"/>
                  <a:pt x="7395145" y="3597763"/>
                  <a:pt x="7384228" y="3597763"/>
                </a:cubicBezTo>
                <a:cubicBezTo>
                  <a:pt x="7373310" y="3597763"/>
                  <a:pt x="7364459" y="3606613"/>
                  <a:pt x="7364459" y="3617531"/>
                </a:cubicBezTo>
                <a:cubicBezTo>
                  <a:pt x="7364459" y="3628449"/>
                  <a:pt x="7373310" y="3637300"/>
                  <a:pt x="7384228" y="3637300"/>
                </a:cubicBezTo>
                <a:close/>
                <a:moveTo>
                  <a:pt x="7191200" y="3637300"/>
                </a:moveTo>
                <a:cubicBezTo>
                  <a:pt x="7202118" y="3637300"/>
                  <a:pt x="7210968" y="3628449"/>
                  <a:pt x="7210968" y="3617531"/>
                </a:cubicBezTo>
                <a:cubicBezTo>
                  <a:pt x="7210968" y="3606613"/>
                  <a:pt x="7202118" y="3597763"/>
                  <a:pt x="7191200" y="3597763"/>
                </a:cubicBezTo>
                <a:cubicBezTo>
                  <a:pt x="7180283" y="3597763"/>
                  <a:pt x="7171432" y="3606613"/>
                  <a:pt x="7171432" y="3617531"/>
                </a:cubicBezTo>
                <a:cubicBezTo>
                  <a:pt x="7171432" y="3628449"/>
                  <a:pt x="7180283" y="3637300"/>
                  <a:pt x="7191200" y="3637300"/>
                </a:cubicBezTo>
                <a:close/>
                <a:moveTo>
                  <a:pt x="6998173" y="3637300"/>
                </a:moveTo>
                <a:cubicBezTo>
                  <a:pt x="7009090" y="3637300"/>
                  <a:pt x="7017941" y="3628449"/>
                  <a:pt x="7017941" y="3617531"/>
                </a:cubicBezTo>
                <a:cubicBezTo>
                  <a:pt x="7017941" y="3606613"/>
                  <a:pt x="7009090" y="3597763"/>
                  <a:pt x="6998173" y="3597763"/>
                </a:cubicBezTo>
                <a:cubicBezTo>
                  <a:pt x="6987255" y="3597763"/>
                  <a:pt x="6978404" y="3606613"/>
                  <a:pt x="6978404" y="3617531"/>
                </a:cubicBezTo>
                <a:cubicBezTo>
                  <a:pt x="6978404" y="3628449"/>
                  <a:pt x="6987255" y="3637300"/>
                  <a:pt x="6998173" y="3637300"/>
                </a:cubicBezTo>
                <a:close/>
                <a:moveTo>
                  <a:pt x="6805144" y="3637300"/>
                </a:moveTo>
                <a:cubicBezTo>
                  <a:pt x="6816062" y="3637300"/>
                  <a:pt x="6824913" y="3628449"/>
                  <a:pt x="6824913" y="3617531"/>
                </a:cubicBezTo>
                <a:cubicBezTo>
                  <a:pt x="6824913" y="3606613"/>
                  <a:pt x="6816062" y="3597763"/>
                  <a:pt x="6805144" y="3597763"/>
                </a:cubicBezTo>
                <a:cubicBezTo>
                  <a:pt x="6794227" y="3597763"/>
                  <a:pt x="6785376" y="3606613"/>
                  <a:pt x="6785376" y="3617531"/>
                </a:cubicBezTo>
                <a:cubicBezTo>
                  <a:pt x="6785376" y="3628449"/>
                  <a:pt x="6794227" y="3637300"/>
                  <a:pt x="6805144" y="3637300"/>
                </a:cubicBezTo>
                <a:close/>
                <a:moveTo>
                  <a:pt x="6612117" y="3637300"/>
                </a:moveTo>
                <a:cubicBezTo>
                  <a:pt x="6623034" y="3637300"/>
                  <a:pt x="6631885" y="3628449"/>
                  <a:pt x="6631885" y="3617531"/>
                </a:cubicBezTo>
                <a:cubicBezTo>
                  <a:pt x="6631885" y="3606613"/>
                  <a:pt x="6623034" y="3597763"/>
                  <a:pt x="6612117" y="3597763"/>
                </a:cubicBezTo>
                <a:cubicBezTo>
                  <a:pt x="6601199" y="3597763"/>
                  <a:pt x="6592348" y="3606613"/>
                  <a:pt x="6592348" y="3617531"/>
                </a:cubicBezTo>
                <a:cubicBezTo>
                  <a:pt x="6592348" y="3628449"/>
                  <a:pt x="6601199" y="3637300"/>
                  <a:pt x="6612117" y="3637300"/>
                </a:cubicBezTo>
                <a:close/>
                <a:moveTo>
                  <a:pt x="6403778" y="3637300"/>
                </a:moveTo>
                <a:cubicBezTo>
                  <a:pt x="6414695" y="3637300"/>
                  <a:pt x="6423546" y="3628449"/>
                  <a:pt x="6423546" y="3617531"/>
                </a:cubicBezTo>
                <a:cubicBezTo>
                  <a:pt x="6423546" y="3606613"/>
                  <a:pt x="6414695" y="3597763"/>
                  <a:pt x="6403778" y="3597763"/>
                </a:cubicBezTo>
                <a:cubicBezTo>
                  <a:pt x="6392860" y="3597763"/>
                  <a:pt x="6384009" y="3606613"/>
                  <a:pt x="6384009" y="3617531"/>
                </a:cubicBezTo>
                <a:cubicBezTo>
                  <a:pt x="6384009" y="3628449"/>
                  <a:pt x="6392860" y="3637300"/>
                  <a:pt x="6403778" y="3637300"/>
                </a:cubicBezTo>
                <a:close/>
                <a:moveTo>
                  <a:pt x="6210750" y="3637300"/>
                </a:moveTo>
                <a:cubicBezTo>
                  <a:pt x="6221668" y="3637300"/>
                  <a:pt x="6230519" y="3628449"/>
                  <a:pt x="6230519" y="3617531"/>
                </a:cubicBezTo>
                <a:cubicBezTo>
                  <a:pt x="6230519" y="3606613"/>
                  <a:pt x="6221668" y="3597763"/>
                  <a:pt x="6210750" y="3597763"/>
                </a:cubicBezTo>
                <a:cubicBezTo>
                  <a:pt x="6199833" y="3597763"/>
                  <a:pt x="6190982" y="3606613"/>
                  <a:pt x="6190982" y="3617531"/>
                </a:cubicBezTo>
                <a:cubicBezTo>
                  <a:pt x="6190982" y="3628449"/>
                  <a:pt x="6199833" y="3637300"/>
                  <a:pt x="6210750" y="3637300"/>
                </a:cubicBezTo>
                <a:close/>
                <a:moveTo>
                  <a:pt x="6017723" y="3637300"/>
                </a:moveTo>
                <a:cubicBezTo>
                  <a:pt x="6028640" y="3637300"/>
                  <a:pt x="6037491" y="3628449"/>
                  <a:pt x="6037491" y="3617531"/>
                </a:cubicBezTo>
                <a:cubicBezTo>
                  <a:pt x="6037491" y="3606613"/>
                  <a:pt x="6028640" y="3597763"/>
                  <a:pt x="6017723" y="3597763"/>
                </a:cubicBezTo>
                <a:cubicBezTo>
                  <a:pt x="6006805" y="3597763"/>
                  <a:pt x="5997954" y="3606613"/>
                  <a:pt x="5997954" y="3617531"/>
                </a:cubicBezTo>
                <a:cubicBezTo>
                  <a:pt x="5997954" y="3628449"/>
                  <a:pt x="6006805" y="3637300"/>
                  <a:pt x="6017723" y="3637300"/>
                </a:cubicBezTo>
                <a:close/>
                <a:moveTo>
                  <a:pt x="5824694" y="3637300"/>
                </a:moveTo>
                <a:cubicBezTo>
                  <a:pt x="5835612" y="3637300"/>
                  <a:pt x="5844463" y="3628449"/>
                  <a:pt x="5844463" y="3617531"/>
                </a:cubicBezTo>
                <a:cubicBezTo>
                  <a:pt x="5844463" y="3606613"/>
                  <a:pt x="5835612" y="3597763"/>
                  <a:pt x="5824694" y="3597763"/>
                </a:cubicBezTo>
                <a:cubicBezTo>
                  <a:pt x="5813777" y="3597763"/>
                  <a:pt x="5804926" y="3606613"/>
                  <a:pt x="5804926" y="3617531"/>
                </a:cubicBezTo>
                <a:cubicBezTo>
                  <a:pt x="5804926" y="3628449"/>
                  <a:pt x="5813777" y="3637300"/>
                  <a:pt x="5824694" y="3637300"/>
                </a:cubicBezTo>
                <a:close/>
                <a:moveTo>
                  <a:pt x="5631667" y="3637300"/>
                </a:moveTo>
                <a:cubicBezTo>
                  <a:pt x="5642584" y="3637300"/>
                  <a:pt x="5651435" y="3628449"/>
                  <a:pt x="5651435" y="3617531"/>
                </a:cubicBezTo>
                <a:cubicBezTo>
                  <a:pt x="5651435" y="3606613"/>
                  <a:pt x="5642584" y="3597763"/>
                  <a:pt x="5631667" y="3597763"/>
                </a:cubicBezTo>
                <a:cubicBezTo>
                  <a:pt x="5620749" y="3597763"/>
                  <a:pt x="5611899" y="3606613"/>
                  <a:pt x="5611899" y="3617531"/>
                </a:cubicBezTo>
                <a:cubicBezTo>
                  <a:pt x="5611899" y="3628449"/>
                  <a:pt x="5620749" y="3637300"/>
                  <a:pt x="5631667" y="3637300"/>
                </a:cubicBezTo>
                <a:close/>
                <a:moveTo>
                  <a:pt x="5438639" y="3637300"/>
                </a:moveTo>
                <a:cubicBezTo>
                  <a:pt x="5449557" y="3637300"/>
                  <a:pt x="5458408" y="3628449"/>
                  <a:pt x="5458408" y="3617531"/>
                </a:cubicBezTo>
                <a:cubicBezTo>
                  <a:pt x="5458408" y="3606613"/>
                  <a:pt x="5449557" y="3597763"/>
                  <a:pt x="5438639" y="3597763"/>
                </a:cubicBezTo>
                <a:cubicBezTo>
                  <a:pt x="5427722" y="3597763"/>
                  <a:pt x="5418871" y="3606613"/>
                  <a:pt x="5418871" y="3617531"/>
                </a:cubicBezTo>
                <a:cubicBezTo>
                  <a:pt x="5418871" y="3628449"/>
                  <a:pt x="5427722" y="3637300"/>
                  <a:pt x="5438639" y="3637300"/>
                </a:cubicBezTo>
                <a:close/>
                <a:moveTo>
                  <a:pt x="5245612" y="3637300"/>
                </a:moveTo>
                <a:cubicBezTo>
                  <a:pt x="5256529" y="3637300"/>
                  <a:pt x="5265380" y="3628449"/>
                  <a:pt x="5265380" y="3617531"/>
                </a:cubicBezTo>
                <a:cubicBezTo>
                  <a:pt x="5265380" y="3606613"/>
                  <a:pt x="5256529" y="3597763"/>
                  <a:pt x="5245612" y="3597763"/>
                </a:cubicBezTo>
                <a:cubicBezTo>
                  <a:pt x="5234694" y="3597763"/>
                  <a:pt x="5225843" y="3606613"/>
                  <a:pt x="5225843" y="3617531"/>
                </a:cubicBezTo>
                <a:cubicBezTo>
                  <a:pt x="5225843" y="3628449"/>
                  <a:pt x="5234694" y="3637300"/>
                  <a:pt x="5245612" y="3637300"/>
                </a:cubicBezTo>
                <a:close/>
                <a:moveTo>
                  <a:pt x="5052584" y="3637300"/>
                </a:moveTo>
                <a:cubicBezTo>
                  <a:pt x="5063502" y="3637300"/>
                  <a:pt x="5072353" y="3628449"/>
                  <a:pt x="5072353" y="3617531"/>
                </a:cubicBezTo>
                <a:cubicBezTo>
                  <a:pt x="5072353" y="3606613"/>
                  <a:pt x="5063502" y="3597763"/>
                  <a:pt x="5052584" y="3597763"/>
                </a:cubicBezTo>
                <a:cubicBezTo>
                  <a:pt x="5041666" y="3597763"/>
                  <a:pt x="5032815" y="3606613"/>
                  <a:pt x="5032815" y="3617531"/>
                </a:cubicBezTo>
                <a:cubicBezTo>
                  <a:pt x="5032815" y="3628449"/>
                  <a:pt x="5041666" y="3637300"/>
                  <a:pt x="5052584" y="3637300"/>
                </a:cubicBezTo>
                <a:close/>
                <a:moveTo>
                  <a:pt x="4859557" y="3637300"/>
                </a:moveTo>
                <a:cubicBezTo>
                  <a:pt x="4870473" y="3637300"/>
                  <a:pt x="4879324" y="3628449"/>
                  <a:pt x="4879324" y="3617531"/>
                </a:cubicBezTo>
                <a:cubicBezTo>
                  <a:pt x="4879324" y="3606613"/>
                  <a:pt x="4870473" y="3597763"/>
                  <a:pt x="4859557" y="3597763"/>
                </a:cubicBezTo>
                <a:cubicBezTo>
                  <a:pt x="4848639" y="3597763"/>
                  <a:pt x="4839789" y="3606613"/>
                  <a:pt x="4839789" y="3617531"/>
                </a:cubicBezTo>
                <a:cubicBezTo>
                  <a:pt x="4839789" y="3628449"/>
                  <a:pt x="4848639" y="3637300"/>
                  <a:pt x="4859557" y="3637300"/>
                </a:cubicBezTo>
                <a:close/>
                <a:moveTo>
                  <a:pt x="4666528" y="3637300"/>
                </a:moveTo>
                <a:cubicBezTo>
                  <a:pt x="4677446" y="3637300"/>
                  <a:pt x="4686297" y="3628449"/>
                  <a:pt x="4686297" y="3617531"/>
                </a:cubicBezTo>
                <a:cubicBezTo>
                  <a:pt x="4686297" y="3606613"/>
                  <a:pt x="4677446" y="3597763"/>
                  <a:pt x="4666528" y="3597763"/>
                </a:cubicBezTo>
                <a:cubicBezTo>
                  <a:pt x="4655612" y="3597763"/>
                  <a:pt x="4646761" y="3606613"/>
                  <a:pt x="4646761" y="3617531"/>
                </a:cubicBezTo>
                <a:cubicBezTo>
                  <a:pt x="4646761" y="3628449"/>
                  <a:pt x="4655612" y="3637300"/>
                  <a:pt x="4666528" y="3637300"/>
                </a:cubicBezTo>
                <a:close/>
                <a:moveTo>
                  <a:pt x="4473501" y="3637300"/>
                </a:moveTo>
                <a:cubicBezTo>
                  <a:pt x="4484419" y="3637300"/>
                  <a:pt x="4493269" y="3628449"/>
                  <a:pt x="4493269" y="3617531"/>
                </a:cubicBezTo>
                <a:cubicBezTo>
                  <a:pt x="4493269" y="3606613"/>
                  <a:pt x="4484419" y="3597763"/>
                  <a:pt x="4473501" y="3597763"/>
                </a:cubicBezTo>
                <a:cubicBezTo>
                  <a:pt x="4462582" y="3597763"/>
                  <a:pt x="4453732" y="3606613"/>
                  <a:pt x="4453732" y="3617531"/>
                </a:cubicBezTo>
                <a:cubicBezTo>
                  <a:pt x="4453732" y="3628449"/>
                  <a:pt x="4462582" y="3637300"/>
                  <a:pt x="4473501" y="3637300"/>
                </a:cubicBezTo>
                <a:close/>
                <a:moveTo>
                  <a:pt x="4280474" y="3637300"/>
                </a:moveTo>
                <a:cubicBezTo>
                  <a:pt x="4291390" y="3637300"/>
                  <a:pt x="4300242" y="3628449"/>
                  <a:pt x="4300242" y="3617531"/>
                </a:cubicBezTo>
                <a:cubicBezTo>
                  <a:pt x="4300242" y="3606613"/>
                  <a:pt x="4291390" y="3597763"/>
                  <a:pt x="4280474" y="3597763"/>
                </a:cubicBezTo>
                <a:cubicBezTo>
                  <a:pt x="4269556" y="3597763"/>
                  <a:pt x="4260705" y="3606613"/>
                  <a:pt x="4260705" y="3617531"/>
                </a:cubicBezTo>
                <a:cubicBezTo>
                  <a:pt x="4260705" y="3628449"/>
                  <a:pt x="4269556" y="3637300"/>
                  <a:pt x="4280474" y="3637300"/>
                </a:cubicBezTo>
                <a:close/>
                <a:moveTo>
                  <a:pt x="4058922" y="3637300"/>
                </a:moveTo>
                <a:cubicBezTo>
                  <a:pt x="4069840" y="3637300"/>
                  <a:pt x="4078690" y="3628449"/>
                  <a:pt x="4078690" y="3617531"/>
                </a:cubicBezTo>
                <a:cubicBezTo>
                  <a:pt x="4078690" y="3606613"/>
                  <a:pt x="4069840" y="3597763"/>
                  <a:pt x="4058922" y="3597763"/>
                </a:cubicBezTo>
                <a:cubicBezTo>
                  <a:pt x="4048003" y="3597763"/>
                  <a:pt x="4039153" y="3606613"/>
                  <a:pt x="4039153" y="3617531"/>
                </a:cubicBezTo>
                <a:cubicBezTo>
                  <a:pt x="4039153" y="3628449"/>
                  <a:pt x="4048003" y="3637300"/>
                  <a:pt x="4058922" y="3637300"/>
                </a:cubicBezTo>
                <a:close/>
                <a:moveTo>
                  <a:pt x="3865894" y="3637300"/>
                </a:moveTo>
                <a:cubicBezTo>
                  <a:pt x="3876811" y="3637300"/>
                  <a:pt x="3885662" y="3628449"/>
                  <a:pt x="3885662" y="3617531"/>
                </a:cubicBezTo>
                <a:cubicBezTo>
                  <a:pt x="3885662" y="3606613"/>
                  <a:pt x="3876811" y="3597763"/>
                  <a:pt x="3865894" y="3597763"/>
                </a:cubicBezTo>
                <a:cubicBezTo>
                  <a:pt x="3854977" y="3597763"/>
                  <a:pt x="3846126" y="3606613"/>
                  <a:pt x="3846126" y="3617531"/>
                </a:cubicBezTo>
                <a:cubicBezTo>
                  <a:pt x="3846126" y="3628449"/>
                  <a:pt x="3854977" y="3637300"/>
                  <a:pt x="3865894" y="3637300"/>
                </a:cubicBezTo>
                <a:close/>
                <a:moveTo>
                  <a:pt x="3672866" y="3637300"/>
                </a:moveTo>
                <a:cubicBezTo>
                  <a:pt x="3683783" y="3637300"/>
                  <a:pt x="3692634" y="3628449"/>
                  <a:pt x="3692634" y="3617531"/>
                </a:cubicBezTo>
                <a:cubicBezTo>
                  <a:pt x="3692634" y="3606613"/>
                  <a:pt x="3683783" y="3597763"/>
                  <a:pt x="3672866" y="3597763"/>
                </a:cubicBezTo>
                <a:cubicBezTo>
                  <a:pt x="3661948" y="3597763"/>
                  <a:pt x="3653098" y="3606613"/>
                  <a:pt x="3653098" y="3617531"/>
                </a:cubicBezTo>
                <a:cubicBezTo>
                  <a:pt x="3653098" y="3628449"/>
                  <a:pt x="3661948" y="3637300"/>
                  <a:pt x="3672866" y="3637300"/>
                </a:cubicBezTo>
                <a:close/>
                <a:moveTo>
                  <a:pt x="3479838" y="3637300"/>
                </a:moveTo>
                <a:cubicBezTo>
                  <a:pt x="3490755" y="3637300"/>
                  <a:pt x="3499606" y="3628449"/>
                  <a:pt x="3499606" y="3617531"/>
                </a:cubicBezTo>
                <a:cubicBezTo>
                  <a:pt x="3499606" y="3606613"/>
                  <a:pt x="3490755" y="3597763"/>
                  <a:pt x="3479838" y="3597763"/>
                </a:cubicBezTo>
                <a:cubicBezTo>
                  <a:pt x="3468920" y="3597763"/>
                  <a:pt x="3460069" y="3606613"/>
                  <a:pt x="3460069" y="3617531"/>
                </a:cubicBezTo>
                <a:cubicBezTo>
                  <a:pt x="3460069" y="3628449"/>
                  <a:pt x="3468920" y="3637300"/>
                  <a:pt x="3479838" y="3637300"/>
                </a:cubicBezTo>
                <a:close/>
                <a:moveTo>
                  <a:pt x="3286810" y="3637300"/>
                </a:moveTo>
                <a:cubicBezTo>
                  <a:pt x="3297728" y="3637300"/>
                  <a:pt x="3306579" y="3628449"/>
                  <a:pt x="3306579" y="3617531"/>
                </a:cubicBezTo>
                <a:cubicBezTo>
                  <a:pt x="3306579" y="3606613"/>
                  <a:pt x="3297728" y="3597763"/>
                  <a:pt x="3286810" y="3597763"/>
                </a:cubicBezTo>
                <a:cubicBezTo>
                  <a:pt x="3275893" y="3597763"/>
                  <a:pt x="3267042" y="3606613"/>
                  <a:pt x="3267042" y="3617531"/>
                </a:cubicBezTo>
                <a:cubicBezTo>
                  <a:pt x="3267042" y="3628449"/>
                  <a:pt x="3275893" y="3637300"/>
                  <a:pt x="3286810" y="3637300"/>
                </a:cubicBezTo>
                <a:close/>
                <a:moveTo>
                  <a:pt x="3093783" y="3637300"/>
                </a:moveTo>
                <a:cubicBezTo>
                  <a:pt x="3104700" y="3637300"/>
                  <a:pt x="3113551" y="3628449"/>
                  <a:pt x="3113551" y="3617531"/>
                </a:cubicBezTo>
                <a:cubicBezTo>
                  <a:pt x="3113551" y="3606613"/>
                  <a:pt x="3104700" y="3597763"/>
                  <a:pt x="3093783" y="3597763"/>
                </a:cubicBezTo>
                <a:cubicBezTo>
                  <a:pt x="3082865" y="3597763"/>
                  <a:pt x="3074014" y="3606613"/>
                  <a:pt x="3074014" y="3617531"/>
                </a:cubicBezTo>
                <a:cubicBezTo>
                  <a:pt x="3074014" y="3628449"/>
                  <a:pt x="3082865" y="3637300"/>
                  <a:pt x="3093783" y="3637300"/>
                </a:cubicBezTo>
                <a:close/>
                <a:moveTo>
                  <a:pt x="2900755" y="3637300"/>
                </a:moveTo>
                <a:cubicBezTo>
                  <a:pt x="2911673" y="3637300"/>
                  <a:pt x="2920524" y="3628449"/>
                  <a:pt x="2920524" y="3617531"/>
                </a:cubicBezTo>
                <a:cubicBezTo>
                  <a:pt x="2920524" y="3606613"/>
                  <a:pt x="2911673" y="3597763"/>
                  <a:pt x="2900755" y="3597763"/>
                </a:cubicBezTo>
                <a:cubicBezTo>
                  <a:pt x="2889838" y="3597763"/>
                  <a:pt x="2880987" y="3606613"/>
                  <a:pt x="2880987" y="3617531"/>
                </a:cubicBezTo>
                <a:cubicBezTo>
                  <a:pt x="2880987" y="3628449"/>
                  <a:pt x="2889838" y="3637300"/>
                  <a:pt x="2900755" y="3637300"/>
                </a:cubicBezTo>
                <a:close/>
                <a:moveTo>
                  <a:pt x="2707727" y="3637300"/>
                </a:moveTo>
                <a:cubicBezTo>
                  <a:pt x="2718644" y="3637300"/>
                  <a:pt x="2727495" y="3628449"/>
                  <a:pt x="2727495" y="3617531"/>
                </a:cubicBezTo>
                <a:cubicBezTo>
                  <a:pt x="2727495" y="3606613"/>
                  <a:pt x="2718644" y="3597763"/>
                  <a:pt x="2707727" y="3597763"/>
                </a:cubicBezTo>
                <a:cubicBezTo>
                  <a:pt x="2696809" y="3597763"/>
                  <a:pt x="2687958" y="3606613"/>
                  <a:pt x="2687958" y="3617531"/>
                </a:cubicBezTo>
                <a:cubicBezTo>
                  <a:pt x="2687958" y="3628449"/>
                  <a:pt x="2696809" y="3637300"/>
                  <a:pt x="2707727" y="3637300"/>
                </a:cubicBezTo>
                <a:close/>
                <a:moveTo>
                  <a:pt x="2514699" y="3637300"/>
                </a:moveTo>
                <a:cubicBezTo>
                  <a:pt x="2525617" y="3637300"/>
                  <a:pt x="2534468" y="3628449"/>
                  <a:pt x="2534468" y="3617531"/>
                </a:cubicBezTo>
                <a:cubicBezTo>
                  <a:pt x="2534468" y="3606613"/>
                  <a:pt x="2525617" y="3597763"/>
                  <a:pt x="2514699" y="3597763"/>
                </a:cubicBezTo>
                <a:cubicBezTo>
                  <a:pt x="2503782" y="3597763"/>
                  <a:pt x="2494931" y="3606613"/>
                  <a:pt x="2494931" y="3617531"/>
                </a:cubicBezTo>
                <a:cubicBezTo>
                  <a:pt x="2494931" y="3628449"/>
                  <a:pt x="2503782" y="3637300"/>
                  <a:pt x="2514699" y="3637300"/>
                </a:cubicBezTo>
                <a:close/>
                <a:moveTo>
                  <a:pt x="2321672" y="3637300"/>
                </a:moveTo>
                <a:cubicBezTo>
                  <a:pt x="2332589" y="3637300"/>
                  <a:pt x="2341440" y="3628449"/>
                  <a:pt x="2341440" y="3617531"/>
                </a:cubicBezTo>
                <a:cubicBezTo>
                  <a:pt x="2341440" y="3606613"/>
                  <a:pt x="2332589" y="3597763"/>
                  <a:pt x="2321672" y="3597763"/>
                </a:cubicBezTo>
                <a:cubicBezTo>
                  <a:pt x="2310754" y="3597763"/>
                  <a:pt x="2301903" y="3606613"/>
                  <a:pt x="2301903" y="3617531"/>
                </a:cubicBezTo>
                <a:cubicBezTo>
                  <a:pt x="2301903" y="3628449"/>
                  <a:pt x="2310754" y="3637300"/>
                  <a:pt x="2321672" y="3637300"/>
                </a:cubicBezTo>
                <a:close/>
                <a:moveTo>
                  <a:pt x="2128643" y="3637300"/>
                </a:moveTo>
                <a:cubicBezTo>
                  <a:pt x="2139561" y="3637300"/>
                  <a:pt x="2148412" y="3628449"/>
                  <a:pt x="2148412" y="3617531"/>
                </a:cubicBezTo>
                <a:cubicBezTo>
                  <a:pt x="2148412" y="3606613"/>
                  <a:pt x="2139561" y="3597763"/>
                  <a:pt x="2128643" y="3597763"/>
                </a:cubicBezTo>
                <a:cubicBezTo>
                  <a:pt x="2117726" y="3597763"/>
                  <a:pt x="2108875" y="3606613"/>
                  <a:pt x="2108875" y="3617531"/>
                </a:cubicBezTo>
                <a:cubicBezTo>
                  <a:pt x="2108875" y="3628449"/>
                  <a:pt x="2117726" y="3637300"/>
                  <a:pt x="2128643" y="3637300"/>
                </a:cubicBezTo>
                <a:close/>
                <a:moveTo>
                  <a:pt x="1935616" y="3637300"/>
                </a:moveTo>
                <a:cubicBezTo>
                  <a:pt x="1946533" y="3637300"/>
                  <a:pt x="1955384" y="3628449"/>
                  <a:pt x="1955384" y="3617531"/>
                </a:cubicBezTo>
                <a:cubicBezTo>
                  <a:pt x="1955384" y="3606613"/>
                  <a:pt x="1946533" y="3597763"/>
                  <a:pt x="1935616" y="3597763"/>
                </a:cubicBezTo>
                <a:cubicBezTo>
                  <a:pt x="1924698" y="3597763"/>
                  <a:pt x="1915848" y="3606613"/>
                  <a:pt x="1915848" y="3617531"/>
                </a:cubicBezTo>
                <a:cubicBezTo>
                  <a:pt x="1915848" y="3628449"/>
                  <a:pt x="1924698" y="3637300"/>
                  <a:pt x="1935616" y="3637300"/>
                </a:cubicBezTo>
                <a:close/>
                <a:moveTo>
                  <a:pt x="1727277" y="3637300"/>
                </a:moveTo>
                <a:cubicBezTo>
                  <a:pt x="1738195" y="3637300"/>
                  <a:pt x="1747045" y="3628449"/>
                  <a:pt x="1747045" y="3617531"/>
                </a:cubicBezTo>
                <a:cubicBezTo>
                  <a:pt x="1747045" y="3606613"/>
                  <a:pt x="1738195" y="3597763"/>
                  <a:pt x="1727277" y="3597763"/>
                </a:cubicBezTo>
                <a:cubicBezTo>
                  <a:pt x="1716359" y="3597763"/>
                  <a:pt x="1707508" y="3606613"/>
                  <a:pt x="1707508" y="3617531"/>
                </a:cubicBezTo>
                <a:cubicBezTo>
                  <a:pt x="1707508" y="3628449"/>
                  <a:pt x="1716359" y="3637300"/>
                  <a:pt x="1727277" y="3637300"/>
                </a:cubicBezTo>
                <a:close/>
                <a:moveTo>
                  <a:pt x="1534249" y="3637300"/>
                </a:moveTo>
                <a:cubicBezTo>
                  <a:pt x="1545167" y="3637300"/>
                  <a:pt x="1554018" y="3628449"/>
                  <a:pt x="1554018" y="3617531"/>
                </a:cubicBezTo>
                <a:cubicBezTo>
                  <a:pt x="1554018" y="3606613"/>
                  <a:pt x="1545167" y="3597763"/>
                  <a:pt x="1534249" y="3597763"/>
                </a:cubicBezTo>
                <a:cubicBezTo>
                  <a:pt x="1523332" y="3597763"/>
                  <a:pt x="1514481" y="3606613"/>
                  <a:pt x="1514481" y="3617531"/>
                </a:cubicBezTo>
                <a:cubicBezTo>
                  <a:pt x="1514481" y="3628449"/>
                  <a:pt x="1523332" y="3637300"/>
                  <a:pt x="1534249" y="3637300"/>
                </a:cubicBezTo>
                <a:close/>
                <a:moveTo>
                  <a:pt x="1341222" y="3637300"/>
                </a:moveTo>
                <a:cubicBezTo>
                  <a:pt x="1352139" y="3637300"/>
                  <a:pt x="1360990" y="3628449"/>
                  <a:pt x="1360990" y="3617531"/>
                </a:cubicBezTo>
                <a:cubicBezTo>
                  <a:pt x="1360990" y="3606613"/>
                  <a:pt x="1352139" y="3597763"/>
                  <a:pt x="1341222" y="3597763"/>
                </a:cubicBezTo>
                <a:cubicBezTo>
                  <a:pt x="1330304" y="3597763"/>
                  <a:pt x="1321453" y="3606613"/>
                  <a:pt x="1321453" y="3617531"/>
                </a:cubicBezTo>
                <a:cubicBezTo>
                  <a:pt x="1321453" y="3628449"/>
                  <a:pt x="1330304" y="3637300"/>
                  <a:pt x="1341222" y="3637300"/>
                </a:cubicBezTo>
                <a:close/>
                <a:moveTo>
                  <a:pt x="1148193" y="3637300"/>
                </a:moveTo>
                <a:cubicBezTo>
                  <a:pt x="1159111" y="3637300"/>
                  <a:pt x="1167962" y="3628449"/>
                  <a:pt x="1167962" y="3617531"/>
                </a:cubicBezTo>
                <a:cubicBezTo>
                  <a:pt x="1167962" y="3606613"/>
                  <a:pt x="1159111" y="3597763"/>
                  <a:pt x="1148193" y="3597763"/>
                </a:cubicBezTo>
                <a:cubicBezTo>
                  <a:pt x="1137276" y="3597763"/>
                  <a:pt x="1128425" y="3606613"/>
                  <a:pt x="1128425" y="3617531"/>
                </a:cubicBezTo>
                <a:cubicBezTo>
                  <a:pt x="1128425" y="3628449"/>
                  <a:pt x="1137276" y="3637300"/>
                  <a:pt x="1148193" y="3637300"/>
                </a:cubicBezTo>
                <a:close/>
                <a:moveTo>
                  <a:pt x="955166" y="3637300"/>
                </a:moveTo>
                <a:cubicBezTo>
                  <a:pt x="966083" y="3637300"/>
                  <a:pt x="974934" y="3628449"/>
                  <a:pt x="974934" y="3617531"/>
                </a:cubicBezTo>
                <a:cubicBezTo>
                  <a:pt x="974934" y="3606613"/>
                  <a:pt x="966083" y="3597763"/>
                  <a:pt x="955166" y="3597763"/>
                </a:cubicBezTo>
                <a:cubicBezTo>
                  <a:pt x="944248" y="3597763"/>
                  <a:pt x="935398" y="3606613"/>
                  <a:pt x="935398" y="3617531"/>
                </a:cubicBezTo>
                <a:cubicBezTo>
                  <a:pt x="935398" y="3628449"/>
                  <a:pt x="944248" y="3637300"/>
                  <a:pt x="955166" y="3637300"/>
                </a:cubicBezTo>
                <a:close/>
                <a:moveTo>
                  <a:pt x="762138" y="3637300"/>
                </a:moveTo>
                <a:cubicBezTo>
                  <a:pt x="773056" y="3637300"/>
                  <a:pt x="781907" y="3628449"/>
                  <a:pt x="781907" y="3617531"/>
                </a:cubicBezTo>
                <a:cubicBezTo>
                  <a:pt x="781907" y="3606613"/>
                  <a:pt x="773056" y="3597763"/>
                  <a:pt x="762138" y="3597763"/>
                </a:cubicBezTo>
                <a:cubicBezTo>
                  <a:pt x="751221" y="3597763"/>
                  <a:pt x="742370" y="3606613"/>
                  <a:pt x="742370" y="3617531"/>
                </a:cubicBezTo>
                <a:cubicBezTo>
                  <a:pt x="742370" y="3628449"/>
                  <a:pt x="751221" y="3637300"/>
                  <a:pt x="762138" y="3637300"/>
                </a:cubicBezTo>
                <a:close/>
                <a:moveTo>
                  <a:pt x="569111" y="3637300"/>
                </a:moveTo>
                <a:cubicBezTo>
                  <a:pt x="580028" y="3637300"/>
                  <a:pt x="588879" y="3628449"/>
                  <a:pt x="588879" y="3617531"/>
                </a:cubicBezTo>
                <a:cubicBezTo>
                  <a:pt x="588879" y="3606613"/>
                  <a:pt x="580028" y="3597763"/>
                  <a:pt x="569111" y="3597763"/>
                </a:cubicBezTo>
                <a:cubicBezTo>
                  <a:pt x="558193" y="3597763"/>
                  <a:pt x="549343" y="3606613"/>
                  <a:pt x="549343" y="3617531"/>
                </a:cubicBezTo>
                <a:cubicBezTo>
                  <a:pt x="549343" y="3628449"/>
                  <a:pt x="558193" y="3637300"/>
                  <a:pt x="569111" y="3637300"/>
                </a:cubicBezTo>
                <a:close/>
                <a:moveTo>
                  <a:pt x="376082" y="3637300"/>
                </a:moveTo>
                <a:cubicBezTo>
                  <a:pt x="387000" y="3637300"/>
                  <a:pt x="395851" y="3628449"/>
                  <a:pt x="395851" y="3617531"/>
                </a:cubicBezTo>
                <a:cubicBezTo>
                  <a:pt x="395851" y="3606613"/>
                  <a:pt x="387000" y="3597763"/>
                  <a:pt x="376082" y="3597763"/>
                </a:cubicBezTo>
                <a:cubicBezTo>
                  <a:pt x="365165" y="3597763"/>
                  <a:pt x="356314" y="3606613"/>
                  <a:pt x="356314" y="3617531"/>
                </a:cubicBezTo>
                <a:cubicBezTo>
                  <a:pt x="356314" y="3628449"/>
                  <a:pt x="365165" y="3637300"/>
                  <a:pt x="376082" y="3637300"/>
                </a:cubicBezTo>
                <a:close/>
                <a:moveTo>
                  <a:pt x="183055" y="3637300"/>
                </a:moveTo>
                <a:cubicBezTo>
                  <a:pt x="193973" y="3637300"/>
                  <a:pt x="202823" y="3628449"/>
                  <a:pt x="202823" y="3617531"/>
                </a:cubicBezTo>
                <a:cubicBezTo>
                  <a:pt x="202823" y="3606613"/>
                  <a:pt x="193973" y="3597763"/>
                  <a:pt x="183055" y="3597763"/>
                </a:cubicBezTo>
                <a:cubicBezTo>
                  <a:pt x="172137" y="3597763"/>
                  <a:pt x="163287" y="3606613"/>
                  <a:pt x="163287" y="3617531"/>
                </a:cubicBezTo>
                <a:cubicBezTo>
                  <a:pt x="163287" y="3628449"/>
                  <a:pt x="172137" y="3637300"/>
                  <a:pt x="183055" y="3637300"/>
                </a:cubicBezTo>
                <a:close/>
                <a:moveTo>
                  <a:pt x="0" y="3830847"/>
                </a:moveTo>
                <a:lnTo>
                  <a:pt x="4006" y="3829188"/>
                </a:lnTo>
                <a:cubicBezTo>
                  <a:pt x="7583" y="3825611"/>
                  <a:pt x="9796" y="3820669"/>
                  <a:pt x="9796" y="3815210"/>
                </a:cubicBezTo>
                <a:cubicBezTo>
                  <a:pt x="9796" y="3809751"/>
                  <a:pt x="7583" y="3804809"/>
                  <a:pt x="4006" y="3801232"/>
                </a:cubicBezTo>
                <a:lnTo>
                  <a:pt x="0" y="3799573"/>
                </a:lnTo>
                <a:close/>
                <a:moveTo>
                  <a:pt x="8349367" y="3834978"/>
                </a:moveTo>
                <a:cubicBezTo>
                  <a:pt x="8354825" y="3834978"/>
                  <a:pt x="8359767" y="3832765"/>
                  <a:pt x="8363345" y="3829188"/>
                </a:cubicBezTo>
                <a:lnTo>
                  <a:pt x="8366380" y="3821861"/>
                </a:lnTo>
                <a:lnTo>
                  <a:pt x="8366380" y="3808559"/>
                </a:lnTo>
                <a:lnTo>
                  <a:pt x="8363345" y="3801232"/>
                </a:lnTo>
                <a:cubicBezTo>
                  <a:pt x="8359767" y="3797654"/>
                  <a:pt x="8354825" y="3795442"/>
                  <a:pt x="8349367" y="3795442"/>
                </a:cubicBezTo>
                <a:cubicBezTo>
                  <a:pt x="8338449" y="3795442"/>
                  <a:pt x="8329598" y="3804292"/>
                  <a:pt x="8329598" y="3815210"/>
                </a:cubicBezTo>
                <a:cubicBezTo>
                  <a:pt x="8329598" y="3826128"/>
                  <a:pt x="8338449" y="3834978"/>
                  <a:pt x="8349367" y="3834978"/>
                </a:cubicBezTo>
                <a:close/>
                <a:moveTo>
                  <a:pt x="8156338" y="3834978"/>
                </a:moveTo>
                <a:cubicBezTo>
                  <a:pt x="8167256" y="3834978"/>
                  <a:pt x="8176107" y="3826128"/>
                  <a:pt x="8176107" y="3815210"/>
                </a:cubicBezTo>
                <a:cubicBezTo>
                  <a:pt x="8176107" y="3804292"/>
                  <a:pt x="8167256" y="3795442"/>
                  <a:pt x="8156338" y="3795442"/>
                </a:cubicBezTo>
                <a:cubicBezTo>
                  <a:pt x="8145421" y="3795442"/>
                  <a:pt x="8136570" y="3804292"/>
                  <a:pt x="8136570" y="3815210"/>
                </a:cubicBezTo>
                <a:cubicBezTo>
                  <a:pt x="8136570" y="3826128"/>
                  <a:pt x="8145421" y="3834978"/>
                  <a:pt x="8156338" y="3834978"/>
                </a:cubicBezTo>
                <a:close/>
                <a:moveTo>
                  <a:pt x="7963311" y="3834978"/>
                </a:moveTo>
                <a:cubicBezTo>
                  <a:pt x="7974228" y="3834978"/>
                  <a:pt x="7983079" y="3826128"/>
                  <a:pt x="7983079" y="3815210"/>
                </a:cubicBezTo>
                <a:cubicBezTo>
                  <a:pt x="7983079" y="3804292"/>
                  <a:pt x="7974228" y="3795442"/>
                  <a:pt x="7963311" y="3795442"/>
                </a:cubicBezTo>
                <a:cubicBezTo>
                  <a:pt x="7952393" y="3795442"/>
                  <a:pt x="7943543" y="3804292"/>
                  <a:pt x="7943543" y="3815210"/>
                </a:cubicBezTo>
                <a:cubicBezTo>
                  <a:pt x="7943543" y="3826128"/>
                  <a:pt x="7952393" y="3834978"/>
                  <a:pt x="7963311" y="3834978"/>
                </a:cubicBezTo>
                <a:close/>
                <a:moveTo>
                  <a:pt x="7770283" y="3834978"/>
                </a:moveTo>
                <a:cubicBezTo>
                  <a:pt x="7781201" y="3834978"/>
                  <a:pt x="7790052" y="3826128"/>
                  <a:pt x="7790052" y="3815210"/>
                </a:cubicBezTo>
                <a:cubicBezTo>
                  <a:pt x="7790052" y="3804292"/>
                  <a:pt x="7781201" y="3795442"/>
                  <a:pt x="7770283" y="3795442"/>
                </a:cubicBezTo>
                <a:cubicBezTo>
                  <a:pt x="7759366" y="3795442"/>
                  <a:pt x="7750515" y="3804292"/>
                  <a:pt x="7750515" y="3815210"/>
                </a:cubicBezTo>
                <a:cubicBezTo>
                  <a:pt x="7750515" y="3826128"/>
                  <a:pt x="7759366" y="3834978"/>
                  <a:pt x="7770283" y="3834978"/>
                </a:cubicBezTo>
                <a:close/>
                <a:moveTo>
                  <a:pt x="7577256" y="3834978"/>
                </a:moveTo>
                <a:cubicBezTo>
                  <a:pt x="7588174" y="3834978"/>
                  <a:pt x="7597024" y="3826128"/>
                  <a:pt x="7597024" y="3815210"/>
                </a:cubicBezTo>
                <a:cubicBezTo>
                  <a:pt x="7597024" y="3804292"/>
                  <a:pt x="7588174" y="3795442"/>
                  <a:pt x="7577256" y="3795442"/>
                </a:cubicBezTo>
                <a:cubicBezTo>
                  <a:pt x="7566338" y="3795442"/>
                  <a:pt x="7557488" y="3804292"/>
                  <a:pt x="7557488" y="3815210"/>
                </a:cubicBezTo>
                <a:cubicBezTo>
                  <a:pt x="7557488" y="3826128"/>
                  <a:pt x="7566338" y="3834978"/>
                  <a:pt x="7577256" y="3834978"/>
                </a:cubicBezTo>
                <a:close/>
                <a:moveTo>
                  <a:pt x="7384228" y="3834978"/>
                </a:moveTo>
                <a:cubicBezTo>
                  <a:pt x="7395145" y="3834978"/>
                  <a:pt x="7403996" y="3826128"/>
                  <a:pt x="7403996" y="3815210"/>
                </a:cubicBezTo>
                <a:cubicBezTo>
                  <a:pt x="7403996" y="3804292"/>
                  <a:pt x="7395145" y="3795442"/>
                  <a:pt x="7384228" y="3795442"/>
                </a:cubicBezTo>
                <a:cubicBezTo>
                  <a:pt x="7373310" y="3795442"/>
                  <a:pt x="7364459" y="3804292"/>
                  <a:pt x="7364459" y="3815210"/>
                </a:cubicBezTo>
                <a:cubicBezTo>
                  <a:pt x="7364459" y="3826128"/>
                  <a:pt x="7373310" y="3834978"/>
                  <a:pt x="7384228" y="3834978"/>
                </a:cubicBezTo>
                <a:close/>
                <a:moveTo>
                  <a:pt x="7191200" y="3834978"/>
                </a:moveTo>
                <a:cubicBezTo>
                  <a:pt x="7202118" y="3834978"/>
                  <a:pt x="7210968" y="3826128"/>
                  <a:pt x="7210968" y="3815210"/>
                </a:cubicBezTo>
                <a:cubicBezTo>
                  <a:pt x="7210968" y="3804292"/>
                  <a:pt x="7202118" y="3795442"/>
                  <a:pt x="7191200" y="3795442"/>
                </a:cubicBezTo>
                <a:cubicBezTo>
                  <a:pt x="7180283" y="3795442"/>
                  <a:pt x="7171432" y="3804292"/>
                  <a:pt x="7171432" y="3815210"/>
                </a:cubicBezTo>
                <a:cubicBezTo>
                  <a:pt x="7171432" y="3826128"/>
                  <a:pt x="7180283" y="3834978"/>
                  <a:pt x="7191200" y="3834978"/>
                </a:cubicBezTo>
                <a:close/>
                <a:moveTo>
                  <a:pt x="6998173" y="3834978"/>
                </a:moveTo>
                <a:cubicBezTo>
                  <a:pt x="7009090" y="3834978"/>
                  <a:pt x="7017941" y="3826128"/>
                  <a:pt x="7017941" y="3815210"/>
                </a:cubicBezTo>
                <a:cubicBezTo>
                  <a:pt x="7017941" y="3804292"/>
                  <a:pt x="7009090" y="3795442"/>
                  <a:pt x="6998173" y="3795442"/>
                </a:cubicBezTo>
                <a:cubicBezTo>
                  <a:pt x="6987255" y="3795442"/>
                  <a:pt x="6978404" y="3804292"/>
                  <a:pt x="6978404" y="3815210"/>
                </a:cubicBezTo>
                <a:cubicBezTo>
                  <a:pt x="6978404" y="3826128"/>
                  <a:pt x="6987255" y="3834978"/>
                  <a:pt x="6998173" y="3834978"/>
                </a:cubicBezTo>
                <a:close/>
                <a:moveTo>
                  <a:pt x="6805144" y="3834978"/>
                </a:moveTo>
                <a:cubicBezTo>
                  <a:pt x="6816062" y="3834978"/>
                  <a:pt x="6824913" y="3826128"/>
                  <a:pt x="6824913" y="3815210"/>
                </a:cubicBezTo>
                <a:cubicBezTo>
                  <a:pt x="6824913" y="3804292"/>
                  <a:pt x="6816062" y="3795442"/>
                  <a:pt x="6805144" y="3795442"/>
                </a:cubicBezTo>
                <a:cubicBezTo>
                  <a:pt x="6794227" y="3795442"/>
                  <a:pt x="6785376" y="3804292"/>
                  <a:pt x="6785376" y="3815210"/>
                </a:cubicBezTo>
                <a:cubicBezTo>
                  <a:pt x="6785376" y="3826128"/>
                  <a:pt x="6794227" y="3834978"/>
                  <a:pt x="6805144" y="3834978"/>
                </a:cubicBezTo>
                <a:close/>
                <a:moveTo>
                  <a:pt x="6612117" y="3834978"/>
                </a:moveTo>
                <a:cubicBezTo>
                  <a:pt x="6623034" y="3834978"/>
                  <a:pt x="6631885" y="3826128"/>
                  <a:pt x="6631885" y="3815210"/>
                </a:cubicBezTo>
                <a:cubicBezTo>
                  <a:pt x="6631885" y="3804292"/>
                  <a:pt x="6623034" y="3795442"/>
                  <a:pt x="6612117" y="3795442"/>
                </a:cubicBezTo>
                <a:cubicBezTo>
                  <a:pt x="6601199" y="3795442"/>
                  <a:pt x="6592348" y="3804292"/>
                  <a:pt x="6592348" y="3815210"/>
                </a:cubicBezTo>
                <a:cubicBezTo>
                  <a:pt x="6592348" y="3826128"/>
                  <a:pt x="6601199" y="3834978"/>
                  <a:pt x="6612117" y="3834978"/>
                </a:cubicBezTo>
                <a:close/>
                <a:moveTo>
                  <a:pt x="6403778" y="3834978"/>
                </a:moveTo>
                <a:cubicBezTo>
                  <a:pt x="6414695" y="3834978"/>
                  <a:pt x="6423546" y="3826128"/>
                  <a:pt x="6423546" y="3815210"/>
                </a:cubicBezTo>
                <a:cubicBezTo>
                  <a:pt x="6423546" y="3804292"/>
                  <a:pt x="6414695" y="3795442"/>
                  <a:pt x="6403778" y="3795442"/>
                </a:cubicBezTo>
                <a:cubicBezTo>
                  <a:pt x="6392860" y="3795442"/>
                  <a:pt x="6384009" y="3804292"/>
                  <a:pt x="6384009" y="3815210"/>
                </a:cubicBezTo>
                <a:cubicBezTo>
                  <a:pt x="6384009" y="3826128"/>
                  <a:pt x="6392860" y="3834978"/>
                  <a:pt x="6403778" y="3834978"/>
                </a:cubicBezTo>
                <a:close/>
                <a:moveTo>
                  <a:pt x="6210750" y="3834978"/>
                </a:moveTo>
                <a:cubicBezTo>
                  <a:pt x="6221668" y="3834978"/>
                  <a:pt x="6230519" y="3826128"/>
                  <a:pt x="6230519" y="3815210"/>
                </a:cubicBezTo>
                <a:cubicBezTo>
                  <a:pt x="6230519" y="3804292"/>
                  <a:pt x="6221668" y="3795442"/>
                  <a:pt x="6210750" y="3795442"/>
                </a:cubicBezTo>
                <a:cubicBezTo>
                  <a:pt x="6199833" y="3795442"/>
                  <a:pt x="6190982" y="3804292"/>
                  <a:pt x="6190982" y="3815210"/>
                </a:cubicBezTo>
                <a:cubicBezTo>
                  <a:pt x="6190982" y="3826128"/>
                  <a:pt x="6199833" y="3834978"/>
                  <a:pt x="6210750" y="3834978"/>
                </a:cubicBezTo>
                <a:close/>
                <a:moveTo>
                  <a:pt x="6017723" y="3834978"/>
                </a:moveTo>
                <a:cubicBezTo>
                  <a:pt x="6028640" y="3834978"/>
                  <a:pt x="6037491" y="3826128"/>
                  <a:pt x="6037491" y="3815210"/>
                </a:cubicBezTo>
                <a:cubicBezTo>
                  <a:pt x="6037491" y="3804292"/>
                  <a:pt x="6028640" y="3795442"/>
                  <a:pt x="6017723" y="3795442"/>
                </a:cubicBezTo>
                <a:cubicBezTo>
                  <a:pt x="6006805" y="3795442"/>
                  <a:pt x="5997954" y="3804292"/>
                  <a:pt x="5997954" y="3815210"/>
                </a:cubicBezTo>
                <a:cubicBezTo>
                  <a:pt x="5997954" y="3826128"/>
                  <a:pt x="6006805" y="3834978"/>
                  <a:pt x="6017723" y="3834978"/>
                </a:cubicBezTo>
                <a:close/>
                <a:moveTo>
                  <a:pt x="5824694" y="3834978"/>
                </a:moveTo>
                <a:cubicBezTo>
                  <a:pt x="5835612" y="3834978"/>
                  <a:pt x="5844463" y="3826128"/>
                  <a:pt x="5844463" y="3815210"/>
                </a:cubicBezTo>
                <a:cubicBezTo>
                  <a:pt x="5844463" y="3804292"/>
                  <a:pt x="5835612" y="3795442"/>
                  <a:pt x="5824694" y="3795442"/>
                </a:cubicBezTo>
                <a:cubicBezTo>
                  <a:pt x="5813777" y="3795442"/>
                  <a:pt x="5804926" y="3804292"/>
                  <a:pt x="5804926" y="3815210"/>
                </a:cubicBezTo>
                <a:cubicBezTo>
                  <a:pt x="5804926" y="3826128"/>
                  <a:pt x="5813777" y="3834978"/>
                  <a:pt x="5824694" y="3834978"/>
                </a:cubicBezTo>
                <a:close/>
                <a:moveTo>
                  <a:pt x="5631667" y="3834978"/>
                </a:moveTo>
                <a:cubicBezTo>
                  <a:pt x="5642584" y="3834978"/>
                  <a:pt x="5651435" y="3826128"/>
                  <a:pt x="5651435" y="3815210"/>
                </a:cubicBezTo>
                <a:cubicBezTo>
                  <a:pt x="5651435" y="3804292"/>
                  <a:pt x="5642584" y="3795442"/>
                  <a:pt x="5631667" y="3795442"/>
                </a:cubicBezTo>
                <a:cubicBezTo>
                  <a:pt x="5620749" y="3795442"/>
                  <a:pt x="5611899" y="3804292"/>
                  <a:pt x="5611899" y="3815210"/>
                </a:cubicBezTo>
                <a:cubicBezTo>
                  <a:pt x="5611899" y="3826128"/>
                  <a:pt x="5620749" y="3834978"/>
                  <a:pt x="5631667" y="3834978"/>
                </a:cubicBezTo>
                <a:close/>
                <a:moveTo>
                  <a:pt x="5438639" y="3834978"/>
                </a:moveTo>
                <a:cubicBezTo>
                  <a:pt x="5449557" y="3834978"/>
                  <a:pt x="5458408" y="3826128"/>
                  <a:pt x="5458408" y="3815210"/>
                </a:cubicBezTo>
                <a:cubicBezTo>
                  <a:pt x="5458408" y="3804292"/>
                  <a:pt x="5449557" y="3795442"/>
                  <a:pt x="5438639" y="3795442"/>
                </a:cubicBezTo>
                <a:cubicBezTo>
                  <a:pt x="5427722" y="3795442"/>
                  <a:pt x="5418871" y="3804292"/>
                  <a:pt x="5418871" y="3815210"/>
                </a:cubicBezTo>
                <a:cubicBezTo>
                  <a:pt x="5418871" y="3826128"/>
                  <a:pt x="5427722" y="3834978"/>
                  <a:pt x="5438639" y="3834978"/>
                </a:cubicBezTo>
                <a:close/>
                <a:moveTo>
                  <a:pt x="5245612" y="3834978"/>
                </a:moveTo>
                <a:cubicBezTo>
                  <a:pt x="5256529" y="3834978"/>
                  <a:pt x="5265380" y="3826128"/>
                  <a:pt x="5265380" y="3815210"/>
                </a:cubicBezTo>
                <a:cubicBezTo>
                  <a:pt x="5265380" y="3804292"/>
                  <a:pt x="5256529" y="3795442"/>
                  <a:pt x="5245612" y="3795442"/>
                </a:cubicBezTo>
                <a:cubicBezTo>
                  <a:pt x="5234694" y="3795442"/>
                  <a:pt x="5225843" y="3804292"/>
                  <a:pt x="5225843" y="3815210"/>
                </a:cubicBezTo>
                <a:cubicBezTo>
                  <a:pt x="5225843" y="3826128"/>
                  <a:pt x="5234694" y="3834978"/>
                  <a:pt x="5245612" y="3834978"/>
                </a:cubicBezTo>
                <a:close/>
                <a:moveTo>
                  <a:pt x="5052584" y="3834978"/>
                </a:moveTo>
                <a:cubicBezTo>
                  <a:pt x="5063502" y="3834978"/>
                  <a:pt x="5072353" y="3826128"/>
                  <a:pt x="5072353" y="3815210"/>
                </a:cubicBezTo>
                <a:cubicBezTo>
                  <a:pt x="5072353" y="3804292"/>
                  <a:pt x="5063502" y="3795442"/>
                  <a:pt x="5052584" y="3795442"/>
                </a:cubicBezTo>
                <a:cubicBezTo>
                  <a:pt x="5041666" y="3795442"/>
                  <a:pt x="5032815" y="3804292"/>
                  <a:pt x="5032815" y="3815210"/>
                </a:cubicBezTo>
                <a:cubicBezTo>
                  <a:pt x="5032815" y="3826128"/>
                  <a:pt x="5041666" y="3834978"/>
                  <a:pt x="5052584" y="3834978"/>
                </a:cubicBezTo>
                <a:close/>
                <a:moveTo>
                  <a:pt x="4859557" y="3834978"/>
                </a:moveTo>
                <a:cubicBezTo>
                  <a:pt x="4870473" y="3834978"/>
                  <a:pt x="4879324" y="3826128"/>
                  <a:pt x="4879324" y="3815210"/>
                </a:cubicBezTo>
                <a:cubicBezTo>
                  <a:pt x="4879324" y="3804292"/>
                  <a:pt x="4870473" y="3795442"/>
                  <a:pt x="4859557" y="3795442"/>
                </a:cubicBezTo>
                <a:cubicBezTo>
                  <a:pt x="4848639" y="3795442"/>
                  <a:pt x="4839789" y="3804292"/>
                  <a:pt x="4839789" y="3815210"/>
                </a:cubicBezTo>
                <a:cubicBezTo>
                  <a:pt x="4839789" y="3826128"/>
                  <a:pt x="4848639" y="3834978"/>
                  <a:pt x="4859557" y="3834978"/>
                </a:cubicBezTo>
                <a:close/>
                <a:moveTo>
                  <a:pt x="4666528" y="3834978"/>
                </a:moveTo>
                <a:cubicBezTo>
                  <a:pt x="4677446" y="3834978"/>
                  <a:pt x="4686297" y="3826128"/>
                  <a:pt x="4686297" y="3815210"/>
                </a:cubicBezTo>
                <a:cubicBezTo>
                  <a:pt x="4686297" y="3804292"/>
                  <a:pt x="4677446" y="3795442"/>
                  <a:pt x="4666528" y="3795442"/>
                </a:cubicBezTo>
                <a:cubicBezTo>
                  <a:pt x="4655612" y="3795442"/>
                  <a:pt x="4646761" y="3804292"/>
                  <a:pt x="4646761" y="3815210"/>
                </a:cubicBezTo>
                <a:cubicBezTo>
                  <a:pt x="4646761" y="3826128"/>
                  <a:pt x="4655612" y="3834978"/>
                  <a:pt x="4666528" y="3834978"/>
                </a:cubicBezTo>
                <a:close/>
                <a:moveTo>
                  <a:pt x="4473501" y="3834978"/>
                </a:moveTo>
                <a:cubicBezTo>
                  <a:pt x="4484419" y="3834978"/>
                  <a:pt x="4493269" y="3826128"/>
                  <a:pt x="4493269" y="3815210"/>
                </a:cubicBezTo>
                <a:cubicBezTo>
                  <a:pt x="4493269" y="3804292"/>
                  <a:pt x="4484419" y="3795442"/>
                  <a:pt x="4473501" y="3795442"/>
                </a:cubicBezTo>
                <a:cubicBezTo>
                  <a:pt x="4462582" y="3795442"/>
                  <a:pt x="4453732" y="3804292"/>
                  <a:pt x="4453732" y="3815210"/>
                </a:cubicBezTo>
                <a:cubicBezTo>
                  <a:pt x="4453732" y="3826128"/>
                  <a:pt x="4462582" y="3834978"/>
                  <a:pt x="4473501" y="3834978"/>
                </a:cubicBezTo>
                <a:close/>
                <a:moveTo>
                  <a:pt x="4280474" y="3834978"/>
                </a:moveTo>
                <a:cubicBezTo>
                  <a:pt x="4291390" y="3834978"/>
                  <a:pt x="4300242" y="3826128"/>
                  <a:pt x="4300242" y="3815210"/>
                </a:cubicBezTo>
                <a:cubicBezTo>
                  <a:pt x="4300242" y="3804292"/>
                  <a:pt x="4291390" y="3795442"/>
                  <a:pt x="4280474" y="3795442"/>
                </a:cubicBezTo>
                <a:cubicBezTo>
                  <a:pt x="4269556" y="3795442"/>
                  <a:pt x="4260705" y="3804292"/>
                  <a:pt x="4260705" y="3815210"/>
                </a:cubicBezTo>
                <a:cubicBezTo>
                  <a:pt x="4260705" y="3826128"/>
                  <a:pt x="4269556" y="3834978"/>
                  <a:pt x="4280474" y="3834978"/>
                </a:cubicBezTo>
                <a:close/>
                <a:moveTo>
                  <a:pt x="4058922" y="3834978"/>
                </a:moveTo>
                <a:cubicBezTo>
                  <a:pt x="4069840" y="3834978"/>
                  <a:pt x="4078690" y="3826128"/>
                  <a:pt x="4078690" y="3815210"/>
                </a:cubicBezTo>
                <a:cubicBezTo>
                  <a:pt x="4078690" y="3804292"/>
                  <a:pt x="4069840" y="3795442"/>
                  <a:pt x="4058922" y="3795442"/>
                </a:cubicBezTo>
                <a:cubicBezTo>
                  <a:pt x="4048003" y="3795442"/>
                  <a:pt x="4039153" y="3804292"/>
                  <a:pt x="4039153" y="3815210"/>
                </a:cubicBezTo>
                <a:cubicBezTo>
                  <a:pt x="4039153" y="3826128"/>
                  <a:pt x="4048003" y="3834978"/>
                  <a:pt x="4058922" y="3834978"/>
                </a:cubicBezTo>
                <a:close/>
                <a:moveTo>
                  <a:pt x="3865894" y="3834978"/>
                </a:moveTo>
                <a:cubicBezTo>
                  <a:pt x="3876811" y="3834978"/>
                  <a:pt x="3885662" y="3826128"/>
                  <a:pt x="3885662" y="3815210"/>
                </a:cubicBezTo>
                <a:cubicBezTo>
                  <a:pt x="3885662" y="3804292"/>
                  <a:pt x="3876811" y="3795442"/>
                  <a:pt x="3865894" y="3795442"/>
                </a:cubicBezTo>
                <a:cubicBezTo>
                  <a:pt x="3854977" y="3795442"/>
                  <a:pt x="3846126" y="3804292"/>
                  <a:pt x="3846126" y="3815210"/>
                </a:cubicBezTo>
                <a:cubicBezTo>
                  <a:pt x="3846126" y="3826128"/>
                  <a:pt x="3854977" y="3834978"/>
                  <a:pt x="3865894" y="3834978"/>
                </a:cubicBezTo>
                <a:close/>
                <a:moveTo>
                  <a:pt x="3672866" y="3834978"/>
                </a:moveTo>
                <a:cubicBezTo>
                  <a:pt x="3683783" y="3834978"/>
                  <a:pt x="3692634" y="3826128"/>
                  <a:pt x="3692634" y="3815210"/>
                </a:cubicBezTo>
                <a:cubicBezTo>
                  <a:pt x="3692634" y="3804292"/>
                  <a:pt x="3683783" y="3795442"/>
                  <a:pt x="3672866" y="3795442"/>
                </a:cubicBezTo>
                <a:cubicBezTo>
                  <a:pt x="3661948" y="3795442"/>
                  <a:pt x="3653098" y="3804292"/>
                  <a:pt x="3653098" y="3815210"/>
                </a:cubicBezTo>
                <a:cubicBezTo>
                  <a:pt x="3653098" y="3826128"/>
                  <a:pt x="3661948" y="3834978"/>
                  <a:pt x="3672866" y="3834978"/>
                </a:cubicBezTo>
                <a:close/>
                <a:moveTo>
                  <a:pt x="3479838" y="3834978"/>
                </a:moveTo>
                <a:cubicBezTo>
                  <a:pt x="3490755" y="3834978"/>
                  <a:pt x="3499606" y="3826128"/>
                  <a:pt x="3499606" y="3815210"/>
                </a:cubicBezTo>
                <a:cubicBezTo>
                  <a:pt x="3499606" y="3804292"/>
                  <a:pt x="3490755" y="3795442"/>
                  <a:pt x="3479838" y="3795442"/>
                </a:cubicBezTo>
                <a:cubicBezTo>
                  <a:pt x="3468920" y="3795442"/>
                  <a:pt x="3460069" y="3804292"/>
                  <a:pt x="3460069" y="3815210"/>
                </a:cubicBezTo>
                <a:cubicBezTo>
                  <a:pt x="3460069" y="3826128"/>
                  <a:pt x="3468920" y="3834978"/>
                  <a:pt x="3479838" y="3834978"/>
                </a:cubicBezTo>
                <a:close/>
                <a:moveTo>
                  <a:pt x="3286810" y="3834978"/>
                </a:moveTo>
                <a:cubicBezTo>
                  <a:pt x="3297728" y="3834978"/>
                  <a:pt x="3306579" y="3826128"/>
                  <a:pt x="3306579" y="3815210"/>
                </a:cubicBezTo>
                <a:cubicBezTo>
                  <a:pt x="3306579" y="3804292"/>
                  <a:pt x="3297728" y="3795442"/>
                  <a:pt x="3286810" y="3795442"/>
                </a:cubicBezTo>
                <a:cubicBezTo>
                  <a:pt x="3275893" y="3795442"/>
                  <a:pt x="3267042" y="3804292"/>
                  <a:pt x="3267042" y="3815210"/>
                </a:cubicBezTo>
                <a:cubicBezTo>
                  <a:pt x="3267042" y="3826128"/>
                  <a:pt x="3275893" y="3834978"/>
                  <a:pt x="3286810" y="3834978"/>
                </a:cubicBezTo>
                <a:close/>
                <a:moveTo>
                  <a:pt x="3093783" y="3834978"/>
                </a:moveTo>
                <a:cubicBezTo>
                  <a:pt x="3104700" y="3834978"/>
                  <a:pt x="3113551" y="3826128"/>
                  <a:pt x="3113551" y="3815210"/>
                </a:cubicBezTo>
                <a:cubicBezTo>
                  <a:pt x="3113551" y="3804292"/>
                  <a:pt x="3104700" y="3795442"/>
                  <a:pt x="3093783" y="3795442"/>
                </a:cubicBezTo>
                <a:cubicBezTo>
                  <a:pt x="3082865" y="3795442"/>
                  <a:pt x="3074014" y="3804292"/>
                  <a:pt x="3074014" y="3815210"/>
                </a:cubicBezTo>
                <a:cubicBezTo>
                  <a:pt x="3074014" y="3826128"/>
                  <a:pt x="3082865" y="3834978"/>
                  <a:pt x="3093783" y="3834978"/>
                </a:cubicBezTo>
                <a:close/>
                <a:moveTo>
                  <a:pt x="2900755" y="3834978"/>
                </a:moveTo>
                <a:cubicBezTo>
                  <a:pt x="2911673" y="3834978"/>
                  <a:pt x="2920524" y="3826128"/>
                  <a:pt x="2920524" y="3815210"/>
                </a:cubicBezTo>
                <a:cubicBezTo>
                  <a:pt x="2920524" y="3804292"/>
                  <a:pt x="2911673" y="3795442"/>
                  <a:pt x="2900755" y="3795442"/>
                </a:cubicBezTo>
                <a:cubicBezTo>
                  <a:pt x="2889838" y="3795442"/>
                  <a:pt x="2880987" y="3804292"/>
                  <a:pt x="2880987" y="3815210"/>
                </a:cubicBezTo>
                <a:cubicBezTo>
                  <a:pt x="2880987" y="3826128"/>
                  <a:pt x="2889838" y="3834978"/>
                  <a:pt x="2900755" y="3834978"/>
                </a:cubicBezTo>
                <a:close/>
                <a:moveTo>
                  <a:pt x="2707727" y="3834978"/>
                </a:moveTo>
                <a:cubicBezTo>
                  <a:pt x="2718644" y="3834978"/>
                  <a:pt x="2727495" y="3826128"/>
                  <a:pt x="2727495" y="3815210"/>
                </a:cubicBezTo>
                <a:cubicBezTo>
                  <a:pt x="2727495" y="3804292"/>
                  <a:pt x="2718644" y="3795442"/>
                  <a:pt x="2707727" y="3795442"/>
                </a:cubicBezTo>
                <a:cubicBezTo>
                  <a:pt x="2696809" y="3795442"/>
                  <a:pt x="2687958" y="3804292"/>
                  <a:pt x="2687958" y="3815210"/>
                </a:cubicBezTo>
                <a:cubicBezTo>
                  <a:pt x="2687958" y="3826128"/>
                  <a:pt x="2696809" y="3834978"/>
                  <a:pt x="2707727" y="3834978"/>
                </a:cubicBezTo>
                <a:close/>
                <a:moveTo>
                  <a:pt x="2514699" y="3834978"/>
                </a:moveTo>
                <a:cubicBezTo>
                  <a:pt x="2525617" y="3834978"/>
                  <a:pt x="2534468" y="3826128"/>
                  <a:pt x="2534468" y="3815210"/>
                </a:cubicBezTo>
                <a:cubicBezTo>
                  <a:pt x="2534468" y="3804292"/>
                  <a:pt x="2525617" y="3795442"/>
                  <a:pt x="2514699" y="3795442"/>
                </a:cubicBezTo>
                <a:cubicBezTo>
                  <a:pt x="2503782" y="3795442"/>
                  <a:pt x="2494931" y="3804292"/>
                  <a:pt x="2494931" y="3815210"/>
                </a:cubicBezTo>
                <a:cubicBezTo>
                  <a:pt x="2494931" y="3826128"/>
                  <a:pt x="2503782" y="3834978"/>
                  <a:pt x="2514699" y="3834978"/>
                </a:cubicBezTo>
                <a:close/>
                <a:moveTo>
                  <a:pt x="2321672" y="3834978"/>
                </a:moveTo>
                <a:cubicBezTo>
                  <a:pt x="2332589" y="3834978"/>
                  <a:pt x="2341440" y="3826128"/>
                  <a:pt x="2341440" y="3815210"/>
                </a:cubicBezTo>
                <a:cubicBezTo>
                  <a:pt x="2341440" y="3804292"/>
                  <a:pt x="2332589" y="3795442"/>
                  <a:pt x="2321672" y="3795442"/>
                </a:cubicBezTo>
                <a:cubicBezTo>
                  <a:pt x="2310754" y="3795442"/>
                  <a:pt x="2301903" y="3804292"/>
                  <a:pt x="2301903" y="3815210"/>
                </a:cubicBezTo>
                <a:cubicBezTo>
                  <a:pt x="2301903" y="3826128"/>
                  <a:pt x="2310754" y="3834978"/>
                  <a:pt x="2321672" y="3834978"/>
                </a:cubicBezTo>
                <a:close/>
                <a:moveTo>
                  <a:pt x="2128643" y="3834978"/>
                </a:moveTo>
                <a:cubicBezTo>
                  <a:pt x="2139561" y="3834978"/>
                  <a:pt x="2148412" y="3826128"/>
                  <a:pt x="2148412" y="3815210"/>
                </a:cubicBezTo>
                <a:cubicBezTo>
                  <a:pt x="2148412" y="3804292"/>
                  <a:pt x="2139561" y="3795442"/>
                  <a:pt x="2128643" y="3795442"/>
                </a:cubicBezTo>
                <a:cubicBezTo>
                  <a:pt x="2117726" y="3795442"/>
                  <a:pt x="2108875" y="3804292"/>
                  <a:pt x="2108875" y="3815210"/>
                </a:cubicBezTo>
                <a:cubicBezTo>
                  <a:pt x="2108875" y="3826128"/>
                  <a:pt x="2117726" y="3834978"/>
                  <a:pt x="2128643" y="3834978"/>
                </a:cubicBezTo>
                <a:close/>
                <a:moveTo>
                  <a:pt x="1935616" y="3834978"/>
                </a:moveTo>
                <a:cubicBezTo>
                  <a:pt x="1946533" y="3834978"/>
                  <a:pt x="1955384" y="3826128"/>
                  <a:pt x="1955384" y="3815210"/>
                </a:cubicBezTo>
                <a:cubicBezTo>
                  <a:pt x="1955384" y="3804292"/>
                  <a:pt x="1946533" y="3795442"/>
                  <a:pt x="1935616" y="3795442"/>
                </a:cubicBezTo>
                <a:cubicBezTo>
                  <a:pt x="1924698" y="3795442"/>
                  <a:pt x="1915848" y="3804292"/>
                  <a:pt x="1915848" y="3815210"/>
                </a:cubicBezTo>
                <a:cubicBezTo>
                  <a:pt x="1915848" y="3826128"/>
                  <a:pt x="1924698" y="3834978"/>
                  <a:pt x="1935616" y="3834978"/>
                </a:cubicBezTo>
                <a:close/>
                <a:moveTo>
                  <a:pt x="1727277" y="3834978"/>
                </a:moveTo>
                <a:cubicBezTo>
                  <a:pt x="1738195" y="3834978"/>
                  <a:pt x="1747045" y="3826128"/>
                  <a:pt x="1747045" y="3815210"/>
                </a:cubicBezTo>
                <a:cubicBezTo>
                  <a:pt x="1747045" y="3804292"/>
                  <a:pt x="1738195" y="3795442"/>
                  <a:pt x="1727277" y="3795442"/>
                </a:cubicBezTo>
                <a:cubicBezTo>
                  <a:pt x="1716359" y="3795442"/>
                  <a:pt x="1707508" y="3804292"/>
                  <a:pt x="1707508" y="3815210"/>
                </a:cubicBezTo>
                <a:cubicBezTo>
                  <a:pt x="1707508" y="3826128"/>
                  <a:pt x="1716359" y="3834978"/>
                  <a:pt x="1727277" y="3834978"/>
                </a:cubicBezTo>
                <a:close/>
                <a:moveTo>
                  <a:pt x="1534249" y="3834978"/>
                </a:moveTo>
                <a:cubicBezTo>
                  <a:pt x="1545167" y="3834978"/>
                  <a:pt x="1554018" y="3826128"/>
                  <a:pt x="1554018" y="3815210"/>
                </a:cubicBezTo>
                <a:cubicBezTo>
                  <a:pt x="1554018" y="3804292"/>
                  <a:pt x="1545167" y="3795442"/>
                  <a:pt x="1534249" y="3795442"/>
                </a:cubicBezTo>
                <a:cubicBezTo>
                  <a:pt x="1523332" y="3795442"/>
                  <a:pt x="1514481" y="3804292"/>
                  <a:pt x="1514481" y="3815210"/>
                </a:cubicBezTo>
                <a:cubicBezTo>
                  <a:pt x="1514481" y="3826128"/>
                  <a:pt x="1523332" y="3834978"/>
                  <a:pt x="1534249" y="3834978"/>
                </a:cubicBezTo>
                <a:close/>
                <a:moveTo>
                  <a:pt x="1341222" y="3834978"/>
                </a:moveTo>
                <a:cubicBezTo>
                  <a:pt x="1352139" y="3834978"/>
                  <a:pt x="1360990" y="3826128"/>
                  <a:pt x="1360990" y="3815210"/>
                </a:cubicBezTo>
                <a:cubicBezTo>
                  <a:pt x="1360990" y="3804292"/>
                  <a:pt x="1352139" y="3795442"/>
                  <a:pt x="1341222" y="3795442"/>
                </a:cubicBezTo>
                <a:cubicBezTo>
                  <a:pt x="1330304" y="3795442"/>
                  <a:pt x="1321453" y="3804292"/>
                  <a:pt x="1321453" y="3815210"/>
                </a:cubicBezTo>
                <a:cubicBezTo>
                  <a:pt x="1321453" y="3826128"/>
                  <a:pt x="1330304" y="3834978"/>
                  <a:pt x="1341222" y="3834978"/>
                </a:cubicBezTo>
                <a:close/>
                <a:moveTo>
                  <a:pt x="1148193" y="3834978"/>
                </a:moveTo>
                <a:cubicBezTo>
                  <a:pt x="1159111" y="3834978"/>
                  <a:pt x="1167962" y="3826128"/>
                  <a:pt x="1167962" y="3815210"/>
                </a:cubicBezTo>
                <a:cubicBezTo>
                  <a:pt x="1167962" y="3804292"/>
                  <a:pt x="1159111" y="3795442"/>
                  <a:pt x="1148193" y="3795442"/>
                </a:cubicBezTo>
                <a:cubicBezTo>
                  <a:pt x="1137276" y="3795442"/>
                  <a:pt x="1128425" y="3804292"/>
                  <a:pt x="1128425" y="3815210"/>
                </a:cubicBezTo>
                <a:cubicBezTo>
                  <a:pt x="1128425" y="3826128"/>
                  <a:pt x="1137276" y="3834978"/>
                  <a:pt x="1148193" y="3834978"/>
                </a:cubicBezTo>
                <a:close/>
                <a:moveTo>
                  <a:pt x="955166" y="3834978"/>
                </a:moveTo>
                <a:cubicBezTo>
                  <a:pt x="966083" y="3834978"/>
                  <a:pt x="974934" y="3826128"/>
                  <a:pt x="974934" y="3815210"/>
                </a:cubicBezTo>
                <a:cubicBezTo>
                  <a:pt x="974934" y="3804292"/>
                  <a:pt x="966083" y="3795442"/>
                  <a:pt x="955166" y="3795442"/>
                </a:cubicBezTo>
                <a:cubicBezTo>
                  <a:pt x="944248" y="3795442"/>
                  <a:pt x="935398" y="3804292"/>
                  <a:pt x="935398" y="3815210"/>
                </a:cubicBezTo>
                <a:cubicBezTo>
                  <a:pt x="935398" y="3826128"/>
                  <a:pt x="944248" y="3834978"/>
                  <a:pt x="955166" y="3834978"/>
                </a:cubicBezTo>
                <a:close/>
                <a:moveTo>
                  <a:pt x="762138" y="3834978"/>
                </a:moveTo>
                <a:cubicBezTo>
                  <a:pt x="773056" y="3834978"/>
                  <a:pt x="781907" y="3826128"/>
                  <a:pt x="781907" y="3815210"/>
                </a:cubicBezTo>
                <a:cubicBezTo>
                  <a:pt x="781907" y="3804292"/>
                  <a:pt x="773056" y="3795442"/>
                  <a:pt x="762138" y="3795442"/>
                </a:cubicBezTo>
                <a:cubicBezTo>
                  <a:pt x="751221" y="3795442"/>
                  <a:pt x="742370" y="3804292"/>
                  <a:pt x="742370" y="3815210"/>
                </a:cubicBezTo>
                <a:cubicBezTo>
                  <a:pt x="742370" y="3826128"/>
                  <a:pt x="751221" y="3834978"/>
                  <a:pt x="762138" y="3834978"/>
                </a:cubicBezTo>
                <a:close/>
                <a:moveTo>
                  <a:pt x="569111" y="3834978"/>
                </a:moveTo>
                <a:cubicBezTo>
                  <a:pt x="580028" y="3834978"/>
                  <a:pt x="588879" y="3826128"/>
                  <a:pt x="588879" y="3815210"/>
                </a:cubicBezTo>
                <a:cubicBezTo>
                  <a:pt x="588879" y="3804292"/>
                  <a:pt x="580028" y="3795442"/>
                  <a:pt x="569111" y="3795442"/>
                </a:cubicBezTo>
                <a:cubicBezTo>
                  <a:pt x="558193" y="3795442"/>
                  <a:pt x="549343" y="3804292"/>
                  <a:pt x="549343" y="3815210"/>
                </a:cubicBezTo>
                <a:cubicBezTo>
                  <a:pt x="549343" y="3826128"/>
                  <a:pt x="558193" y="3834978"/>
                  <a:pt x="569111" y="3834978"/>
                </a:cubicBezTo>
                <a:close/>
                <a:moveTo>
                  <a:pt x="376082" y="3834978"/>
                </a:moveTo>
                <a:cubicBezTo>
                  <a:pt x="387000" y="3834978"/>
                  <a:pt x="395851" y="3826128"/>
                  <a:pt x="395851" y="3815210"/>
                </a:cubicBezTo>
                <a:cubicBezTo>
                  <a:pt x="395851" y="3804292"/>
                  <a:pt x="387000" y="3795442"/>
                  <a:pt x="376082" y="3795442"/>
                </a:cubicBezTo>
                <a:cubicBezTo>
                  <a:pt x="365165" y="3795442"/>
                  <a:pt x="356314" y="3804292"/>
                  <a:pt x="356314" y="3815210"/>
                </a:cubicBezTo>
                <a:cubicBezTo>
                  <a:pt x="356314" y="3826128"/>
                  <a:pt x="365165" y="3834978"/>
                  <a:pt x="376082" y="3834978"/>
                </a:cubicBezTo>
                <a:close/>
                <a:moveTo>
                  <a:pt x="183055" y="3834978"/>
                </a:moveTo>
                <a:cubicBezTo>
                  <a:pt x="193973" y="3834978"/>
                  <a:pt x="202823" y="3826128"/>
                  <a:pt x="202823" y="3815210"/>
                </a:cubicBezTo>
                <a:cubicBezTo>
                  <a:pt x="202823" y="3804292"/>
                  <a:pt x="193973" y="3795442"/>
                  <a:pt x="183055" y="3795442"/>
                </a:cubicBezTo>
                <a:cubicBezTo>
                  <a:pt x="172137" y="3795442"/>
                  <a:pt x="163287" y="3804292"/>
                  <a:pt x="163287" y="3815210"/>
                </a:cubicBezTo>
                <a:cubicBezTo>
                  <a:pt x="163287" y="3826128"/>
                  <a:pt x="172137" y="3834978"/>
                  <a:pt x="183055" y="3834978"/>
                </a:cubicBezTo>
                <a:close/>
                <a:moveTo>
                  <a:pt x="0" y="4028526"/>
                </a:moveTo>
                <a:lnTo>
                  <a:pt x="4006" y="4026867"/>
                </a:lnTo>
                <a:cubicBezTo>
                  <a:pt x="7583" y="4023290"/>
                  <a:pt x="9796" y="4018348"/>
                  <a:pt x="9796" y="4012889"/>
                </a:cubicBezTo>
                <a:cubicBezTo>
                  <a:pt x="9796" y="4007431"/>
                  <a:pt x="7583" y="4002489"/>
                  <a:pt x="4006" y="3998911"/>
                </a:cubicBezTo>
                <a:lnTo>
                  <a:pt x="0" y="3997252"/>
                </a:lnTo>
                <a:close/>
                <a:moveTo>
                  <a:pt x="8349367" y="4032657"/>
                </a:moveTo>
                <a:cubicBezTo>
                  <a:pt x="8354825" y="4032657"/>
                  <a:pt x="8359767" y="4030445"/>
                  <a:pt x="8363345" y="4026867"/>
                </a:cubicBezTo>
                <a:lnTo>
                  <a:pt x="8366380" y="4019540"/>
                </a:lnTo>
                <a:lnTo>
                  <a:pt x="8366380" y="4006238"/>
                </a:lnTo>
                <a:lnTo>
                  <a:pt x="8363345" y="3998911"/>
                </a:lnTo>
                <a:cubicBezTo>
                  <a:pt x="8359767" y="3995334"/>
                  <a:pt x="8354825" y="3993121"/>
                  <a:pt x="8349367" y="3993121"/>
                </a:cubicBezTo>
                <a:cubicBezTo>
                  <a:pt x="8338449" y="3993121"/>
                  <a:pt x="8329598" y="4001972"/>
                  <a:pt x="8329598" y="4012889"/>
                </a:cubicBezTo>
                <a:cubicBezTo>
                  <a:pt x="8329598" y="4023807"/>
                  <a:pt x="8338449" y="4032657"/>
                  <a:pt x="8349367" y="4032657"/>
                </a:cubicBezTo>
                <a:close/>
                <a:moveTo>
                  <a:pt x="8156338" y="4032657"/>
                </a:moveTo>
                <a:cubicBezTo>
                  <a:pt x="8167256" y="4032657"/>
                  <a:pt x="8176107" y="4023807"/>
                  <a:pt x="8176107" y="4012889"/>
                </a:cubicBezTo>
                <a:cubicBezTo>
                  <a:pt x="8176107" y="4001972"/>
                  <a:pt x="8167256" y="3993121"/>
                  <a:pt x="8156338" y="3993121"/>
                </a:cubicBezTo>
                <a:cubicBezTo>
                  <a:pt x="8145421" y="3993121"/>
                  <a:pt x="8136570" y="4001972"/>
                  <a:pt x="8136570" y="4012889"/>
                </a:cubicBezTo>
                <a:cubicBezTo>
                  <a:pt x="8136570" y="4023807"/>
                  <a:pt x="8145421" y="4032657"/>
                  <a:pt x="8156338" y="4032657"/>
                </a:cubicBezTo>
                <a:close/>
                <a:moveTo>
                  <a:pt x="7963311" y="4032657"/>
                </a:moveTo>
                <a:cubicBezTo>
                  <a:pt x="7974228" y="4032657"/>
                  <a:pt x="7983079" y="4023807"/>
                  <a:pt x="7983079" y="4012889"/>
                </a:cubicBezTo>
                <a:cubicBezTo>
                  <a:pt x="7983079" y="4001972"/>
                  <a:pt x="7974228" y="3993121"/>
                  <a:pt x="7963311" y="3993121"/>
                </a:cubicBezTo>
                <a:cubicBezTo>
                  <a:pt x="7952393" y="3993121"/>
                  <a:pt x="7943543" y="4001972"/>
                  <a:pt x="7943543" y="4012889"/>
                </a:cubicBezTo>
                <a:cubicBezTo>
                  <a:pt x="7943543" y="4023807"/>
                  <a:pt x="7952393" y="4032657"/>
                  <a:pt x="7963311" y="4032657"/>
                </a:cubicBezTo>
                <a:close/>
                <a:moveTo>
                  <a:pt x="7770283" y="4032657"/>
                </a:moveTo>
                <a:cubicBezTo>
                  <a:pt x="7781201" y="4032657"/>
                  <a:pt x="7790052" y="4023807"/>
                  <a:pt x="7790052" y="4012889"/>
                </a:cubicBezTo>
                <a:cubicBezTo>
                  <a:pt x="7790052" y="4001972"/>
                  <a:pt x="7781201" y="3993121"/>
                  <a:pt x="7770283" y="3993121"/>
                </a:cubicBezTo>
                <a:cubicBezTo>
                  <a:pt x="7759366" y="3993121"/>
                  <a:pt x="7750515" y="4001972"/>
                  <a:pt x="7750515" y="4012889"/>
                </a:cubicBezTo>
                <a:cubicBezTo>
                  <a:pt x="7750515" y="4023807"/>
                  <a:pt x="7759366" y="4032657"/>
                  <a:pt x="7770283" y="4032657"/>
                </a:cubicBezTo>
                <a:close/>
                <a:moveTo>
                  <a:pt x="7577256" y="4032657"/>
                </a:moveTo>
                <a:cubicBezTo>
                  <a:pt x="7588174" y="4032657"/>
                  <a:pt x="7597024" y="4023807"/>
                  <a:pt x="7597024" y="4012889"/>
                </a:cubicBezTo>
                <a:cubicBezTo>
                  <a:pt x="7597024" y="4001972"/>
                  <a:pt x="7588174" y="3993121"/>
                  <a:pt x="7577256" y="3993121"/>
                </a:cubicBezTo>
                <a:cubicBezTo>
                  <a:pt x="7566338" y="3993121"/>
                  <a:pt x="7557488" y="4001972"/>
                  <a:pt x="7557488" y="4012889"/>
                </a:cubicBezTo>
                <a:cubicBezTo>
                  <a:pt x="7557488" y="4023807"/>
                  <a:pt x="7566338" y="4032657"/>
                  <a:pt x="7577256" y="4032657"/>
                </a:cubicBezTo>
                <a:close/>
                <a:moveTo>
                  <a:pt x="7384228" y="4032657"/>
                </a:moveTo>
                <a:cubicBezTo>
                  <a:pt x="7395145" y="4032657"/>
                  <a:pt x="7403996" y="4023807"/>
                  <a:pt x="7403996" y="4012889"/>
                </a:cubicBezTo>
                <a:cubicBezTo>
                  <a:pt x="7403996" y="4001972"/>
                  <a:pt x="7395145" y="3993121"/>
                  <a:pt x="7384228" y="3993121"/>
                </a:cubicBezTo>
                <a:cubicBezTo>
                  <a:pt x="7373310" y="3993121"/>
                  <a:pt x="7364459" y="4001972"/>
                  <a:pt x="7364459" y="4012889"/>
                </a:cubicBezTo>
                <a:cubicBezTo>
                  <a:pt x="7364459" y="4023807"/>
                  <a:pt x="7373310" y="4032657"/>
                  <a:pt x="7384228" y="4032657"/>
                </a:cubicBezTo>
                <a:close/>
                <a:moveTo>
                  <a:pt x="7191200" y="4032657"/>
                </a:moveTo>
                <a:cubicBezTo>
                  <a:pt x="7202118" y="4032657"/>
                  <a:pt x="7210968" y="4023807"/>
                  <a:pt x="7210968" y="4012889"/>
                </a:cubicBezTo>
                <a:cubicBezTo>
                  <a:pt x="7210968" y="4001972"/>
                  <a:pt x="7202118" y="3993121"/>
                  <a:pt x="7191200" y="3993121"/>
                </a:cubicBezTo>
                <a:cubicBezTo>
                  <a:pt x="7180283" y="3993121"/>
                  <a:pt x="7171432" y="4001972"/>
                  <a:pt x="7171432" y="4012889"/>
                </a:cubicBezTo>
                <a:cubicBezTo>
                  <a:pt x="7171432" y="4023807"/>
                  <a:pt x="7180283" y="4032657"/>
                  <a:pt x="7191200" y="4032657"/>
                </a:cubicBezTo>
                <a:close/>
                <a:moveTo>
                  <a:pt x="6998173" y="4032657"/>
                </a:moveTo>
                <a:cubicBezTo>
                  <a:pt x="7009090" y="4032657"/>
                  <a:pt x="7017941" y="4023807"/>
                  <a:pt x="7017941" y="4012889"/>
                </a:cubicBezTo>
                <a:cubicBezTo>
                  <a:pt x="7017941" y="4001972"/>
                  <a:pt x="7009090" y="3993121"/>
                  <a:pt x="6998173" y="3993121"/>
                </a:cubicBezTo>
                <a:cubicBezTo>
                  <a:pt x="6987255" y="3993121"/>
                  <a:pt x="6978404" y="4001972"/>
                  <a:pt x="6978404" y="4012889"/>
                </a:cubicBezTo>
                <a:cubicBezTo>
                  <a:pt x="6978404" y="4023807"/>
                  <a:pt x="6987255" y="4032657"/>
                  <a:pt x="6998173" y="4032657"/>
                </a:cubicBezTo>
                <a:close/>
                <a:moveTo>
                  <a:pt x="6805144" y="4032657"/>
                </a:moveTo>
                <a:cubicBezTo>
                  <a:pt x="6816062" y="4032657"/>
                  <a:pt x="6824913" y="4023807"/>
                  <a:pt x="6824913" y="4012889"/>
                </a:cubicBezTo>
                <a:cubicBezTo>
                  <a:pt x="6824913" y="4001972"/>
                  <a:pt x="6816062" y="3993121"/>
                  <a:pt x="6805144" y="3993121"/>
                </a:cubicBezTo>
                <a:cubicBezTo>
                  <a:pt x="6794227" y="3993121"/>
                  <a:pt x="6785376" y="4001972"/>
                  <a:pt x="6785376" y="4012889"/>
                </a:cubicBezTo>
                <a:cubicBezTo>
                  <a:pt x="6785376" y="4023807"/>
                  <a:pt x="6794227" y="4032657"/>
                  <a:pt x="6805144" y="4032657"/>
                </a:cubicBezTo>
                <a:close/>
                <a:moveTo>
                  <a:pt x="6612117" y="4032657"/>
                </a:moveTo>
                <a:cubicBezTo>
                  <a:pt x="6623034" y="4032657"/>
                  <a:pt x="6631885" y="4023807"/>
                  <a:pt x="6631885" y="4012889"/>
                </a:cubicBezTo>
                <a:cubicBezTo>
                  <a:pt x="6631885" y="4001972"/>
                  <a:pt x="6623034" y="3993121"/>
                  <a:pt x="6612117" y="3993121"/>
                </a:cubicBezTo>
                <a:cubicBezTo>
                  <a:pt x="6601199" y="3993121"/>
                  <a:pt x="6592348" y="4001972"/>
                  <a:pt x="6592348" y="4012889"/>
                </a:cubicBezTo>
                <a:cubicBezTo>
                  <a:pt x="6592348" y="4023807"/>
                  <a:pt x="6601199" y="4032657"/>
                  <a:pt x="6612117" y="4032657"/>
                </a:cubicBezTo>
                <a:close/>
                <a:moveTo>
                  <a:pt x="6403778" y="4032657"/>
                </a:moveTo>
                <a:cubicBezTo>
                  <a:pt x="6414695" y="4032657"/>
                  <a:pt x="6423546" y="4023807"/>
                  <a:pt x="6423546" y="4012889"/>
                </a:cubicBezTo>
                <a:cubicBezTo>
                  <a:pt x="6423546" y="4001972"/>
                  <a:pt x="6414695" y="3993121"/>
                  <a:pt x="6403778" y="3993121"/>
                </a:cubicBezTo>
                <a:cubicBezTo>
                  <a:pt x="6392860" y="3993121"/>
                  <a:pt x="6384009" y="4001972"/>
                  <a:pt x="6384009" y="4012889"/>
                </a:cubicBezTo>
                <a:cubicBezTo>
                  <a:pt x="6384009" y="4023807"/>
                  <a:pt x="6392860" y="4032657"/>
                  <a:pt x="6403778" y="4032657"/>
                </a:cubicBezTo>
                <a:close/>
                <a:moveTo>
                  <a:pt x="6210750" y="4032657"/>
                </a:moveTo>
                <a:cubicBezTo>
                  <a:pt x="6221668" y="4032657"/>
                  <a:pt x="6230519" y="4023807"/>
                  <a:pt x="6230519" y="4012889"/>
                </a:cubicBezTo>
                <a:cubicBezTo>
                  <a:pt x="6230519" y="4001972"/>
                  <a:pt x="6221668" y="3993121"/>
                  <a:pt x="6210750" y="3993121"/>
                </a:cubicBezTo>
                <a:cubicBezTo>
                  <a:pt x="6199833" y="3993121"/>
                  <a:pt x="6190982" y="4001972"/>
                  <a:pt x="6190982" y="4012889"/>
                </a:cubicBezTo>
                <a:cubicBezTo>
                  <a:pt x="6190982" y="4023807"/>
                  <a:pt x="6199833" y="4032657"/>
                  <a:pt x="6210750" y="4032657"/>
                </a:cubicBezTo>
                <a:close/>
                <a:moveTo>
                  <a:pt x="6017723" y="4032657"/>
                </a:moveTo>
                <a:cubicBezTo>
                  <a:pt x="6028640" y="4032657"/>
                  <a:pt x="6037491" y="4023807"/>
                  <a:pt x="6037491" y="4012889"/>
                </a:cubicBezTo>
                <a:cubicBezTo>
                  <a:pt x="6037491" y="4001972"/>
                  <a:pt x="6028640" y="3993121"/>
                  <a:pt x="6017723" y="3993121"/>
                </a:cubicBezTo>
                <a:cubicBezTo>
                  <a:pt x="6006805" y="3993121"/>
                  <a:pt x="5997954" y="4001972"/>
                  <a:pt x="5997954" y="4012889"/>
                </a:cubicBezTo>
                <a:cubicBezTo>
                  <a:pt x="5997954" y="4023807"/>
                  <a:pt x="6006805" y="4032657"/>
                  <a:pt x="6017723" y="4032657"/>
                </a:cubicBezTo>
                <a:close/>
                <a:moveTo>
                  <a:pt x="5824694" y="4032657"/>
                </a:moveTo>
                <a:cubicBezTo>
                  <a:pt x="5835612" y="4032657"/>
                  <a:pt x="5844463" y="4023807"/>
                  <a:pt x="5844463" y="4012889"/>
                </a:cubicBezTo>
                <a:cubicBezTo>
                  <a:pt x="5844463" y="4001972"/>
                  <a:pt x="5835612" y="3993121"/>
                  <a:pt x="5824694" y="3993121"/>
                </a:cubicBezTo>
                <a:cubicBezTo>
                  <a:pt x="5813777" y="3993121"/>
                  <a:pt x="5804926" y="4001972"/>
                  <a:pt x="5804926" y="4012889"/>
                </a:cubicBezTo>
                <a:cubicBezTo>
                  <a:pt x="5804926" y="4023807"/>
                  <a:pt x="5813777" y="4032657"/>
                  <a:pt x="5824694" y="4032657"/>
                </a:cubicBezTo>
                <a:close/>
                <a:moveTo>
                  <a:pt x="5631667" y="4032657"/>
                </a:moveTo>
                <a:cubicBezTo>
                  <a:pt x="5642584" y="4032657"/>
                  <a:pt x="5651435" y="4023807"/>
                  <a:pt x="5651435" y="4012889"/>
                </a:cubicBezTo>
                <a:cubicBezTo>
                  <a:pt x="5651435" y="4001972"/>
                  <a:pt x="5642584" y="3993121"/>
                  <a:pt x="5631667" y="3993121"/>
                </a:cubicBezTo>
                <a:cubicBezTo>
                  <a:pt x="5620749" y="3993121"/>
                  <a:pt x="5611899" y="4001972"/>
                  <a:pt x="5611899" y="4012889"/>
                </a:cubicBezTo>
                <a:cubicBezTo>
                  <a:pt x="5611899" y="4023807"/>
                  <a:pt x="5620749" y="4032657"/>
                  <a:pt x="5631667" y="4032657"/>
                </a:cubicBezTo>
                <a:close/>
                <a:moveTo>
                  <a:pt x="5438639" y="4032657"/>
                </a:moveTo>
                <a:cubicBezTo>
                  <a:pt x="5449557" y="4032657"/>
                  <a:pt x="5458408" y="4023807"/>
                  <a:pt x="5458408" y="4012889"/>
                </a:cubicBezTo>
                <a:cubicBezTo>
                  <a:pt x="5458408" y="4001972"/>
                  <a:pt x="5449557" y="3993121"/>
                  <a:pt x="5438639" y="3993121"/>
                </a:cubicBezTo>
                <a:cubicBezTo>
                  <a:pt x="5427722" y="3993121"/>
                  <a:pt x="5418871" y="4001972"/>
                  <a:pt x="5418871" y="4012889"/>
                </a:cubicBezTo>
                <a:cubicBezTo>
                  <a:pt x="5418871" y="4023807"/>
                  <a:pt x="5427722" y="4032657"/>
                  <a:pt x="5438639" y="4032657"/>
                </a:cubicBezTo>
                <a:close/>
                <a:moveTo>
                  <a:pt x="5245612" y="4032657"/>
                </a:moveTo>
                <a:cubicBezTo>
                  <a:pt x="5256529" y="4032657"/>
                  <a:pt x="5265380" y="4023807"/>
                  <a:pt x="5265380" y="4012889"/>
                </a:cubicBezTo>
                <a:cubicBezTo>
                  <a:pt x="5265380" y="4001972"/>
                  <a:pt x="5256529" y="3993121"/>
                  <a:pt x="5245612" y="3993121"/>
                </a:cubicBezTo>
                <a:cubicBezTo>
                  <a:pt x="5234694" y="3993121"/>
                  <a:pt x="5225843" y="4001972"/>
                  <a:pt x="5225843" y="4012889"/>
                </a:cubicBezTo>
                <a:cubicBezTo>
                  <a:pt x="5225843" y="4023807"/>
                  <a:pt x="5234694" y="4032657"/>
                  <a:pt x="5245612" y="4032657"/>
                </a:cubicBezTo>
                <a:close/>
                <a:moveTo>
                  <a:pt x="5052584" y="4032657"/>
                </a:moveTo>
                <a:cubicBezTo>
                  <a:pt x="5063502" y="4032657"/>
                  <a:pt x="5072353" y="4023807"/>
                  <a:pt x="5072353" y="4012889"/>
                </a:cubicBezTo>
                <a:cubicBezTo>
                  <a:pt x="5072353" y="4001972"/>
                  <a:pt x="5063502" y="3993121"/>
                  <a:pt x="5052584" y="3993121"/>
                </a:cubicBezTo>
                <a:cubicBezTo>
                  <a:pt x="5041666" y="3993121"/>
                  <a:pt x="5032815" y="4001972"/>
                  <a:pt x="5032815" y="4012889"/>
                </a:cubicBezTo>
                <a:cubicBezTo>
                  <a:pt x="5032815" y="4023807"/>
                  <a:pt x="5041666" y="4032657"/>
                  <a:pt x="5052584" y="4032657"/>
                </a:cubicBezTo>
                <a:close/>
                <a:moveTo>
                  <a:pt x="4859557" y="4032657"/>
                </a:moveTo>
                <a:cubicBezTo>
                  <a:pt x="4870473" y="4032657"/>
                  <a:pt x="4879324" y="4023807"/>
                  <a:pt x="4879324" y="4012889"/>
                </a:cubicBezTo>
                <a:cubicBezTo>
                  <a:pt x="4879324" y="4001972"/>
                  <a:pt x="4870473" y="3993121"/>
                  <a:pt x="4859557" y="3993121"/>
                </a:cubicBezTo>
                <a:cubicBezTo>
                  <a:pt x="4848639" y="3993121"/>
                  <a:pt x="4839789" y="4001972"/>
                  <a:pt x="4839789" y="4012889"/>
                </a:cubicBezTo>
                <a:cubicBezTo>
                  <a:pt x="4839789" y="4023807"/>
                  <a:pt x="4848639" y="4032657"/>
                  <a:pt x="4859557" y="4032657"/>
                </a:cubicBezTo>
                <a:close/>
                <a:moveTo>
                  <a:pt x="4666528" y="4032657"/>
                </a:moveTo>
                <a:cubicBezTo>
                  <a:pt x="4677446" y="4032657"/>
                  <a:pt x="4686297" y="4023807"/>
                  <a:pt x="4686297" y="4012889"/>
                </a:cubicBezTo>
                <a:cubicBezTo>
                  <a:pt x="4686297" y="4001972"/>
                  <a:pt x="4677446" y="3993121"/>
                  <a:pt x="4666528" y="3993121"/>
                </a:cubicBezTo>
                <a:cubicBezTo>
                  <a:pt x="4655612" y="3993121"/>
                  <a:pt x="4646761" y="4001972"/>
                  <a:pt x="4646761" y="4012889"/>
                </a:cubicBezTo>
                <a:cubicBezTo>
                  <a:pt x="4646761" y="4023807"/>
                  <a:pt x="4655612" y="4032657"/>
                  <a:pt x="4666528" y="4032657"/>
                </a:cubicBezTo>
                <a:close/>
                <a:moveTo>
                  <a:pt x="4473501" y="4032657"/>
                </a:moveTo>
                <a:cubicBezTo>
                  <a:pt x="4484419" y="4032657"/>
                  <a:pt x="4493269" y="4023807"/>
                  <a:pt x="4493269" y="4012889"/>
                </a:cubicBezTo>
                <a:cubicBezTo>
                  <a:pt x="4493269" y="4001972"/>
                  <a:pt x="4484419" y="3993121"/>
                  <a:pt x="4473501" y="3993121"/>
                </a:cubicBezTo>
                <a:cubicBezTo>
                  <a:pt x="4462582" y="3993121"/>
                  <a:pt x="4453732" y="4001972"/>
                  <a:pt x="4453732" y="4012889"/>
                </a:cubicBezTo>
                <a:cubicBezTo>
                  <a:pt x="4453732" y="4023807"/>
                  <a:pt x="4462582" y="4032657"/>
                  <a:pt x="4473501" y="4032657"/>
                </a:cubicBezTo>
                <a:close/>
                <a:moveTo>
                  <a:pt x="4280474" y="4032657"/>
                </a:moveTo>
                <a:cubicBezTo>
                  <a:pt x="4291390" y="4032657"/>
                  <a:pt x="4300242" y="4023807"/>
                  <a:pt x="4300242" y="4012889"/>
                </a:cubicBezTo>
                <a:cubicBezTo>
                  <a:pt x="4300242" y="4001972"/>
                  <a:pt x="4291390" y="3993121"/>
                  <a:pt x="4280474" y="3993121"/>
                </a:cubicBezTo>
                <a:cubicBezTo>
                  <a:pt x="4269556" y="3993121"/>
                  <a:pt x="4260705" y="4001972"/>
                  <a:pt x="4260705" y="4012889"/>
                </a:cubicBezTo>
                <a:cubicBezTo>
                  <a:pt x="4260705" y="4023807"/>
                  <a:pt x="4269556" y="4032657"/>
                  <a:pt x="4280474" y="4032657"/>
                </a:cubicBezTo>
                <a:close/>
                <a:moveTo>
                  <a:pt x="4058922" y="4032657"/>
                </a:moveTo>
                <a:cubicBezTo>
                  <a:pt x="4069840" y="4032657"/>
                  <a:pt x="4078690" y="4023807"/>
                  <a:pt x="4078690" y="4012889"/>
                </a:cubicBezTo>
                <a:cubicBezTo>
                  <a:pt x="4078690" y="4001972"/>
                  <a:pt x="4069840" y="3993121"/>
                  <a:pt x="4058922" y="3993121"/>
                </a:cubicBezTo>
                <a:cubicBezTo>
                  <a:pt x="4048003" y="3993121"/>
                  <a:pt x="4039153" y="4001972"/>
                  <a:pt x="4039153" y="4012889"/>
                </a:cubicBezTo>
                <a:cubicBezTo>
                  <a:pt x="4039153" y="4023807"/>
                  <a:pt x="4048003" y="4032657"/>
                  <a:pt x="4058922" y="4032657"/>
                </a:cubicBezTo>
                <a:close/>
                <a:moveTo>
                  <a:pt x="3865894" y="4032657"/>
                </a:moveTo>
                <a:cubicBezTo>
                  <a:pt x="3876811" y="4032657"/>
                  <a:pt x="3885662" y="4023807"/>
                  <a:pt x="3885662" y="4012889"/>
                </a:cubicBezTo>
                <a:cubicBezTo>
                  <a:pt x="3885662" y="4001972"/>
                  <a:pt x="3876811" y="3993121"/>
                  <a:pt x="3865894" y="3993121"/>
                </a:cubicBezTo>
                <a:cubicBezTo>
                  <a:pt x="3854977" y="3993121"/>
                  <a:pt x="3846126" y="4001972"/>
                  <a:pt x="3846126" y="4012889"/>
                </a:cubicBezTo>
                <a:cubicBezTo>
                  <a:pt x="3846126" y="4023807"/>
                  <a:pt x="3854977" y="4032657"/>
                  <a:pt x="3865894" y="4032657"/>
                </a:cubicBezTo>
                <a:close/>
                <a:moveTo>
                  <a:pt x="3672866" y="4032657"/>
                </a:moveTo>
                <a:cubicBezTo>
                  <a:pt x="3683783" y="4032657"/>
                  <a:pt x="3692634" y="4023807"/>
                  <a:pt x="3692634" y="4012889"/>
                </a:cubicBezTo>
                <a:cubicBezTo>
                  <a:pt x="3692634" y="4001972"/>
                  <a:pt x="3683783" y="3993121"/>
                  <a:pt x="3672866" y="3993121"/>
                </a:cubicBezTo>
                <a:cubicBezTo>
                  <a:pt x="3661948" y="3993121"/>
                  <a:pt x="3653098" y="4001972"/>
                  <a:pt x="3653098" y="4012889"/>
                </a:cubicBezTo>
                <a:cubicBezTo>
                  <a:pt x="3653098" y="4023807"/>
                  <a:pt x="3661948" y="4032657"/>
                  <a:pt x="3672866" y="4032657"/>
                </a:cubicBezTo>
                <a:close/>
                <a:moveTo>
                  <a:pt x="3479838" y="4032657"/>
                </a:moveTo>
                <a:cubicBezTo>
                  <a:pt x="3490755" y="4032657"/>
                  <a:pt x="3499606" y="4023807"/>
                  <a:pt x="3499606" y="4012889"/>
                </a:cubicBezTo>
                <a:cubicBezTo>
                  <a:pt x="3499606" y="4001972"/>
                  <a:pt x="3490755" y="3993121"/>
                  <a:pt x="3479838" y="3993121"/>
                </a:cubicBezTo>
                <a:cubicBezTo>
                  <a:pt x="3468920" y="3993121"/>
                  <a:pt x="3460069" y="4001972"/>
                  <a:pt x="3460069" y="4012889"/>
                </a:cubicBezTo>
                <a:cubicBezTo>
                  <a:pt x="3460069" y="4023807"/>
                  <a:pt x="3468920" y="4032657"/>
                  <a:pt x="3479838" y="4032657"/>
                </a:cubicBezTo>
                <a:close/>
                <a:moveTo>
                  <a:pt x="3286810" y="4032657"/>
                </a:moveTo>
                <a:cubicBezTo>
                  <a:pt x="3297728" y="4032657"/>
                  <a:pt x="3306579" y="4023807"/>
                  <a:pt x="3306579" y="4012889"/>
                </a:cubicBezTo>
                <a:cubicBezTo>
                  <a:pt x="3306579" y="4001972"/>
                  <a:pt x="3297728" y="3993121"/>
                  <a:pt x="3286810" y="3993121"/>
                </a:cubicBezTo>
                <a:cubicBezTo>
                  <a:pt x="3275893" y="3993121"/>
                  <a:pt x="3267042" y="4001972"/>
                  <a:pt x="3267042" y="4012889"/>
                </a:cubicBezTo>
                <a:cubicBezTo>
                  <a:pt x="3267042" y="4023807"/>
                  <a:pt x="3275893" y="4032657"/>
                  <a:pt x="3286810" y="4032657"/>
                </a:cubicBezTo>
                <a:close/>
                <a:moveTo>
                  <a:pt x="3093783" y="4032657"/>
                </a:moveTo>
                <a:cubicBezTo>
                  <a:pt x="3104700" y="4032657"/>
                  <a:pt x="3113551" y="4023807"/>
                  <a:pt x="3113551" y="4012889"/>
                </a:cubicBezTo>
                <a:cubicBezTo>
                  <a:pt x="3113551" y="4001972"/>
                  <a:pt x="3104700" y="3993121"/>
                  <a:pt x="3093783" y="3993121"/>
                </a:cubicBezTo>
                <a:cubicBezTo>
                  <a:pt x="3082865" y="3993121"/>
                  <a:pt x="3074014" y="4001972"/>
                  <a:pt x="3074014" y="4012889"/>
                </a:cubicBezTo>
                <a:cubicBezTo>
                  <a:pt x="3074014" y="4023807"/>
                  <a:pt x="3082865" y="4032657"/>
                  <a:pt x="3093783" y="4032657"/>
                </a:cubicBezTo>
                <a:close/>
                <a:moveTo>
                  <a:pt x="2900755" y="4032657"/>
                </a:moveTo>
                <a:cubicBezTo>
                  <a:pt x="2911673" y="4032657"/>
                  <a:pt x="2920524" y="4023807"/>
                  <a:pt x="2920524" y="4012889"/>
                </a:cubicBezTo>
                <a:cubicBezTo>
                  <a:pt x="2920524" y="4001972"/>
                  <a:pt x="2911673" y="3993121"/>
                  <a:pt x="2900755" y="3993121"/>
                </a:cubicBezTo>
                <a:cubicBezTo>
                  <a:pt x="2889838" y="3993121"/>
                  <a:pt x="2880987" y="4001972"/>
                  <a:pt x="2880987" y="4012889"/>
                </a:cubicBezTo>
                <a:cubicBezTo>
                  <a:pt x="2880987" y="4023807"/>
                  <a:pt x="2889838" y="4032657"/>
                  <a:pt x="2900755" y="4032657"/>
                </a:cubicBezTo>
                <a:close/>
                <a:moveTo>
                  <a:pt x="2707727" y="4032657"/>
                </a:moveTo>
                <a:cubicBezTo>
                  <a:pt x="2718644" y="4032657"/>
                  <a:pt x="2727495" y="4023807"/>
                  <a:pt x="2727495" y="4012889"/>
                </a:cubicBezTo>
                <a:cubicBezTo>
                  <a:pt x="2727495" y="4001972"/>
                  <a:pt x="2718644" y="3993121"/>
                  <a:pt x="2707727" y="3993121"/>
                </a:cubicBezTo>
                <a:cubicBezTo>
                  <a:pt x="2696809" y="3993121"/>
                  <a:pt x="2687958" y="4001972"/>
                  <a:pt x="2687958" y="4012889"/>
                </a:cubicBezTo>
                <a:cubicBezTo>
                  <a:pt x="2687958" y="4023807"/>
                  <a:pt x="2696809" y="4032657"/>
                  <a:pt x="2707727" y="4032657"/>
                </a:cubicBezTo>
                <a:close/>
                <a:moveTo>
                  <a:pt x="2514699" y="4032657"/>
                </a:moveTo>
                <a:cubicBezTo>
                  <a:pt x="2525617" y="4032657"/>
                  <a:pt x="2534468" y="4023807"/>
                  <a:pt x="2534468" y="4012889"/>
                </a:cubicBezTo>
                <a:cubicBezTo>
                  <a:pt x="2534468" y="4001972"/>
                  <a:pt x="2525617" y="3993121"/>
                  <a:pt x="2514699" y="3993121"/>
                </a:cubicBezTo>
                <a:cubicBezTo>
                  <a:pt x="2503782" y="3993121"/>
                  <a:pt x="2494931" y="4001972"/>
                  <a:pt x="2494931" y="4012889"/>
                </a:cubicBezTo>
                <a:cubicBezTo>
                  <a:pt x="2494931" y="4023807"/>
                  <a:pt x="2503782" y="4032657"/>
                  <a:pt x="2514699" y="4032657"/>
                </a:cubicBezTo>
                <a:close/>
                <a:moveTo>
                  <a:pt x="2321672" y="4032657"/>
                </a:moveTo>
                <a:cubicBezTo>
                  <a:pt x="2332589" y="4032657"/>
                  <a:pt x="2341440" y="4023807"/>
                  <a:pt x="2341440" y="4012889"/>
                </a:cubicBezTo>
                <a:cubicBezTo>
                  <a:pt x="2341440" y="4001972"/>
                  <a:pt x="2332589" y="3993121"/>
                  <a:pt x="2321672" y="3993121"/>
                </a:cubicBezTo>
                <a:cubicBezTo>
                  <a:pt x="2310754" y="3993121"/>
                  <a:pt x="2301903" y="4001972"/>
                  <a:pt x="2301903" y="4012889"/>
                </a:cubicBezTo>
                <a:cubicBezTo>
                  <a:pt x="2301903" y="4023807"/>
                  <a:pt x="2310754" y="4032657"/>
                  <a:pt x="2321672" y="4032657"/>
                </a:cubicBezTo>
                <a:close/>
                <a:moveTo>
                  <a:pt x="2128643" y="4032657"/>
                </a:moveTo>
                <a:cubicBezTo>
                  <a:pt x="2139561" y="4032657"/>
                  <a:pt x="2148412" y="4023807"/>
                  <a:pt x="2148412" y="4012889"/>
                </a:cubicBezTo>
                <a:cubicBezTo>
                  <a:pt x="2148412" y="4001972"/>
                  <a:pt x="2139561" y="3993121"/>
                  <a:pt x="2128643" y="3993121"/>
                </a:cubicBezTo>
                <a:cubicBezTo>
                  <a:pt x="2117726" y="3993121"/>
                  <a:pt x="2108875" y="4001972"/>
                  <a:pt x="2108875" y="4012889"/>
                </a:cubicBezTo>
                <a:cubicBezTo>
                  <a:pt x="2108875" y="4023807"/>
                  <a:pt x="2117726" y="4032657"/>
                  <a:pt x="2128643" y="4032657"/>
                </a:cubicBezTo>
                <a:close/>
                <a:moveTo>
                  <a:pt x="1935616" y="4032657"/>
                </a:moveTo>
                <a:cubicBezTo>
                  <a:pt x="1946533" y="4032657"/>
                  <a:pt x="1955384" y="4023807"/>
                  <a:pt x="1955384" y="4012889"/>
                </a:cubicBezTo>
                <a:cubicBezTo>
                  <a:pt x="1955384" y="4001972"/>
                  <a:pt x="1946533" y="3993121"/>
                  <a:pt x="1935616" y="3993121"/>
                </a:cubicBezTo>
                <a:cubicBezTo>
                  <a:pt x="1924698" y="3993121"/>
                  <a:pt x="1915848" y="4001972"/>
                  <a:pt x="1915848" y="4012889"/>
                </a:cubicBezTo>
                <a:cubicBezTo>
                  <a:pt x="1915848" y="4023807"/>
                  <a:pt x="1924698" y="4032657"/>
                  <a:pt x="1935616" y="4032657"/>
                </a:cubicBezTo>
                <a:close/>
                <a:moveTo>
                  <a:pt x="1727277" y="4032657"/>
                </a:moveTo>
                <a:cubicBezTo>
                  <a:pt x="1738195" y="4032657"/>
                  <a:pt x="1747045" y="4023807"/>
                  <a:pt x="1747045" y="4012889"/>
                </a:cubicBezTo>
                <a:cubicBezTo>
                  <a:pt x="1747045" y="4001972"/>
                  <a:pt x="1738195" y="3993121"/>
                  <a:pt x="1727277" y="3993121"/>
                </a:cubicBezTo>
                <a:cubicBezTo>
                  <a:pt x="1716359" y="3993121"/>
                  <a:pt x="1707508" y="4001972"/>
                  <a:pt x="1707508" y="4012889"/>
                </a:cubicBezTo>
                <a:cubicBezTo>
                  <a:pt x="1707508" y="4023807"/>
                  <a:pt x="1716359" y="4032657"/>
                  <a:pt x="1727277" y="4032657"/>
                </a:cubicBezTo>
                <a:close/>
                <a:moveTo>
                  <a:pt x="1534249" y="4032657"/>
                </a:moveTo>
                <a:cubicBezTo>
                  <a:pt x="1545167" y="4032657"/>
                  <a:pt x="1554018" y="4023807"/>
                  <a:pt x="1554018" y="4012889"/>
                </a:cubicBezTo>
                <a:cubicBezTo>
                  <a:pt x="1554018" y="4001972"/>
                  <a:pt x="1545167" y="3993121"/>
                  <a:pt x="1534249" y="3993121"/>
                </a:cubicBezTo>
                <a:cubicBezTo>
                  <a:pt x="1523332" y="3993121"/>
                  <a:pt x="1514481" y="4001972"/>
                  <a:pt x="1514481" y="4012889"/>
                </a:cubicBezTo>
                <a:cubicBezTo>
                  <a:pt x="1514481" y="4023807"/>
                  <a:pt x="1523332" y="4032657"/>
                  <a:pt x="1534249" y="4032657"/>
                </a:cubicBezTo>
                <a:close/>
                <a:moveTo>
                  <a:pt x="1341222" y="4032657"/>
                </a:moveTo>
                <a:cubicBezTo>
                  <a:pt x="1352139" y="4032657"/>
                  <a:pt x="1360990" y="4023807"/>
                  <a:pt x="1360990" y="4012889"/>
                </a:cubicBezTo>
                <a:cubicBezTo>
                  <a:pt x="1360990" y="4001972"/>
                  <a:pt x="1352139" y="3993121"/>
                  <a:pt x="1341222" y="3993121"/>
                </a:cubicBezTo>
                <a:cubicBezTo>
                  <a:pt x="1330304" y="3993121"/>
                  <a:pt x="1321453" y="4001972"/>
                  <a:pt x="1321453" y="4012889"/>
                </a:cubicBezTo>
                <a:cubicBezTo>
                  <a:pt x="1321453" y="4023807"/>
                  <a:pt x="1330304" y="4032657"/>
                  <a:pt x="1341222" y="4032657"/>
                </a:cubicBezTo>
                <a:close/>
                <a:moveTo>
                  <a:pt x="1148193" y="4032657"/>
                </a:moveTo>
                <a:cubicBezTo>
                  <a:pt x="1159111" y="4032657"/>
                  <a:pt x="1167962" y="4023807"/>
                  <a:pt x="1167962" y="4012889"/>
                </a:cubicBezTo>
                <a:cubicBezTo>
                  <a:pt x="1167962" y="4001972"/>
                  <a:pt x="1159111" y="3993121"/>
                  <a:pt x="1148193" y="3993121"/>
                </a:cubicBezTo>
                <a:cubicBezTo>
                  <a:pt x="1137276" y="3993121"/>
                  <a:pt x="1128425" y="4001972"/>
                  <a:pt x="1128425" y="4012889"/>
                </a:cubicBezTo>
                <a:cubicBezTo>
                  <a:pt x="1128425" y="4023807"/>
                  <a:pt x="1137276" y="4032657"/>
                  <a:pt x="1148193" y="4032657"/>
                </a:cubicBezTo>
                <a:close/>
                <a:moveTo>
                  <a:pt x="955166" y="4032657"/>
                </a:moveTo>
                <a:cubicBezTo>
                  <a:pt x="966083" y="4032657"/>
                  <a:pt x="974934" y="4023807"/>
                  <a:pt x="974934" y="4012889"/>
                </a:cubicBezTo>
                <a:cubicBezTo>
                  <a:pt x="974934" y="4001972"/>
                  <a:pt x="966083" y="3993121"/>
                  <a:pt x="955166" y="3993121"/>
                </a:cubicBezTo>
                <a:cubicBezTo>
                  <a:pt x="944248" y="3993121"/>
                  <a:pt x="935398" y="4001972"/>
                  <a:pt x="935398" y="4012889"/>
                </a:cubicBezTo>
                <a:cubicBezTo>
                  <a:pt x="935398" y="4023807"/>
                  <a:pt x="944248" y="4032657"/>
                  <a:pt x="955166" y="4032657"/>
                </a:cubicBezTo>
                <a:close/>
                <a:moveTo>
                  <a:pt x="762138" y="4032657"/>
                </a:moveTo>
                <a:cubicBezTo>
                  <a:pt x="773056" y="4032657"/>
                  <a:pt x="781907" y="4023807"/>
                  <a:pt x="781907" y="4012889"/>
                </a:cubicBezTo>
                <a:cubicBezTo>
                  <a:pt x="781907" y="4001972"/>
                  <a:pt x="773056" y="3993121"/>
                  <a:pt x="762138" y="3993121"/>
                </a:cubicBezTo>
                <a:cubicBezTo>
                  <a:pt x="751221" y="3993121"/>
                  <a:pt x="742370" y="4001972"/>
                  <a:pt x="742370" y="4012889"/>
                </a:cubicBezTo>
                <a:cubicBezTo>
                  <a:pt x="742370" y="4023807"/>
                  <a:pt x="751221" y="4032657"/>
                  <a:pt x="762138" y="4032657"/>
                </a:cubicBezTo>
                <a:close/>
                <a:moveTo>
                  <a:pt x="569111" y="4032657"/>
                </a:moveTo>
                <a:cubicBezTo>
                  <a:pt x="580028" y="4032657"/>
                  <a:pt x="588879" y="4023807"/>
                  <a:pt x="588879" y="4012889"/>
                </a:cubicBezTo>
                <a:cubicBezTo>
                  <a:pt x="588879" y="4001972"/>
                  <a:pt x="580028" y="3993121"/>
                  <a:pt x="569111" y="3993121"/>
                </a:cubicBezTo>
                <a:cubicBezTo>
                  <a:pt x="558193" y="3993121"/>
                  <a:pt x="549343" y="4001972"/>
                  <a:pt x="549343" y="4012889"/>
                </a:cubicBezTo>
                <a:cubicBezTo>
                  <a:pt x="549343" y="4023807"/>
                  <a:pt x="558193" y="4032657"/>
                  <a:pt x="569111" y="4032657"/>
                </a:cubicBezTo>
                <a:close/>
                <a:moveTo>
                  <a:pt x="376082" y="4032657"/>
                </a:moveTo>
                <a:cubicBezTo>
                  <a:pt x="387000" y="4032657"/>
                  <a:pt x="395851" y="4023807"/>
                  <a:pt x="395851" y="4012889"/>
                </a:cubicBezTo>
                <a:cubicBezTo>
                  <a:pt x="395851" y="4001972"/>
                  <a:pt x="387000" y="3993121"/>
                  <a:pt x="376082" y="3993121"/>
                </a:cubicBezTo>
                <a:cubicBezTo>
                  <a:pt x="365165" y="3993121"/>
                  <a:pt x="356314" y="4001972"/>
                  <a:pt x="356314" y="4012889"/>
                </a:cubicBezTo>
                <a:cubicBezTo>
                  <a:pt x="356314" y="4023807"/>
                  <a:pt x="365165" y="4032657"/>
                  <a:pt x="376082" y="4032657"/>
                </a:cubicBezTo>
                <a:close/>
                <a:moveTo>
                  <a:pt x="183055" y="4032657"/>
                </a:moveTo>
                <a:cubicBezTo>
                  <a:pt x="193973" y="4032657"/>
                  <a:pt x="202823" y="4023807"/>
                  <a:pt x="202823" y="4012889"/>
                </a:cubicBezTo>
                <a:cubicBezTo>
                  <a:pt x="202823" y="4001972"/>
                  <a:pt x="193973" y="3993121"/>
                  <a:pt x="183055" y="3993121"/>
                </a:cubicBezTo>
                <a:cubicBezTo>
                  <a:pt x="172137" y="3993121"/>
                  <a:pt x="163287" y="4001972"/>
                  <a:pt x="163287" y="4012889"/>
                </a:cubicBezTo>
                <a:cubicBezTo>
                  <a:pt x="163287" y="4023807"/>
                  <a:pt x="172137" y="4032657"/>
                  <a:pt x="183055" y="4032657"/>
                </a:cubicBezTo>
                <a:close/>
                <a:moveTo>
                  <a:pt x="0" y="4226205"/>
                </a:moveTo>
                <a:lnTo>
                  <a:pt x="4006" y="4224546"/>
                </a:lnTo>
                <a:cubicBezTo>
                  <a:pt x="7583" y="4220969"/>
                  <a:pt x="9796" y="4216027"/>
                  <a:pt x="9796" y="4210568"/>
                </a:cubicBezTo>
                <a:cubicBezTo>
                  <a:pt x="9796" y="4205109"/>
                  <a:pt x="7583" y="4200167"/>
                  <a:pt x="4006" y="4196590"/>
                </a:cubicBezTo>
                <a:lnTo>
                  <a:pt x="0" y="4194931"/>
                </a:lnTo>
                <a:close/>
                <a:moveTo>
                  <a:pt x="8349367" y="4230336"/>
                </a:moveTo>
                <a:cubicBezTo>
                  <a:pt x="8354825" y="4230336"/>
                  <a:pt x="8359767" y="4228123"/>
                  <a:pt x="8363345" y="4224546"/>
                </a:cubicBezTo>
                <a:lnTo>
                  <a:pt x="8366380" y="4217219"/>
                </a:lnTo>
                <a:lnTo>
                  <a:pt x="8366380" y="4203917"/>
                </a:lnTo>
                <a:lnTo>
                  <a:pt x="8363345" y="4196590"/>
                </a:lnTo>
                <a:cubicBezTo>
                  <a:pt x="8359767" y="4193013"/>
                  <a:pt x="8354825" y="4190800"/>
                  <a:pt x="8349367" y="4190800"/>
                </a:cubicBezTo>
                <a:cubicBezTo>
                  <a:pt x="8338449" y="4190800"/>
                  <a:pt x="8329598" y="4199651"/>
                  <a:pt x="8329598" y="4210568"/>
                </a:cubicBezTo>
                <a:cubicBezTo>
                  <a:pt x="8329598" y="4221486"/>
                  <a:pt x="8338449" y="4230336"/>
                  <a:pt x="8349367" y="4230336"/>
                </a:cubicBezTo>
                <a:close/>
                <a:moveTo>
                  <a:pt x="8156338" y="4230336"/>
                </a:moveTo>
                <a:cubicBezTo>
                  <a:pt x="8167256" y="4230336"/>
                  <a:pt x="8176107" y="4221486"/>
                  <a:pt x="8176107" y="4210568"/>
                </a:cubicBezTo>
                <a:cubicBezTo>
                  <a:pt x="8176107" y="4199651"/>
                  <a:pt x="8167256" y="4190800"/>
                  <a:pt x="8156338" y="4190800"/>
                </a:cubicBezTo>
                <a:cubicBezTo>
                  <a:pt x="8145421" y="4190800"/>
                  <a:pt x="8136570" y="4199651"/>
                  <a:pt x="8136570" y="4210568"/>
                </a:cubicBezTo>
                <a:cubicBezTo>
                  <a:pt x="8136570" y="4221486"/>
                  <a:pt x="8145421" y="4230336"/>
                  <a:pt x="8156338" y="4230336"/>
                </a:cubicBezTo>
                <a:close/>
                <a:moveTo>
                  <a:pt x="7963311" y="4230336"/>
                </a:moveTo>
                <a:cubicBezTo>
                  <a:pt x="7974228" y="4230336"/>
                  <a:pt x="7983079" y="4221486"/>
                  <a:pt x="7983079" y="4210568"/>
                </a:cubicBezTo>
                <a:cubicBezTo>
                  <a:pt x="7983079" y="4199651"/>
                  <a:pt x="7974228" y="4190800"/>
                  <a:pt x="7963311" y="4190800"/>
                </a:cubicBezTo>
                <a:cubicBezTo>
                  <a:pt x="7952393" y="4190800"/>
                  <a:pt x="7943543" y="4199651"/>
                  <a:pt x="7943543" y="4210568"/>
                </a:cubicBezTo>
                <a:cubicBezTo>
                  <a:pt x="7943543" y="4221486"/>
                  <a:pt x="7952393" y="4230336"/>
                  <a:pt x="7963311" y="4230336"/>
                </a:cubicBezTo>
                <a:close/>
                <a:moveTo>
                  <a:pt x="7770283" y="4230336"/>
                </a:moveTo>
                <a:cubicBezTo>
                  <a:pt x="7781201" y="4230336"/>
                  <a:pt x="7790052" y="4221486"/>
                  <a:pt x="7790052" y="4210568"/>
                </a:cubicBezTo>
                <a:cubicBezTo>
                  <a:pt x="7790052" y="4199651"/>
                  <a:pt x="7781201" y="4190800"/>
                  <a:pt x="7770283" y="4190800"/>
                </a:cubicBezTo>
                <a:cubicBezTo>
                  <a:pt x="7759366" y="4190800"/>
                  <a:pt x="7750515" y="4199651"/>
                  <a:pt x="7750515" y="4210568"/>
                </a:cubicBezTo>
                <a:cubicBezTo>
                  <a:pt x="7750515" y="4221486"/>
                  <a:pt x="7759366" y="4230336"/>
                  <a:pt x="7770283" y="4230336"/>
                </a:cubicBezTo>
                <a:close/>
                <a:moveTo>
                  <a:pt x="7577256" y="4230336"/>
                </a:moveTo>
                <a:cubicBezTo>
                  <a:pt x="7588174" y="4230336"/>
                  <a:pt x="7597024" y="4221486"/>
                  <a:pt x="7597024" y="4210568"/>
                </a:cubicBezTo>
                <a:cubicBezTo>
                  <a:pt x="7597024" y="4199651"/>
                  <a:pt x="7588174" y="4190800"/>
                  <a:pt x="7577256" y="4190800"/>
                </a:cubicBezTo>
                <a:cubicBezTo>
                  <a:pt x="7566338" y="4190800"/>
                  <a:pt x="7557488" y="4199651"/>
                  <a:pt x="7557488" y="4210568"/>
                </a:cubicBezTo>
                <a:cubicBezTo>
                  <a:pt x="7557488" y="4221486"/>
                  <a:pt x="7566338" y="4230336"/>
                  <a:pt x="7577256" y="4230336"/>
                </a:cubicBezTo>
                <a:close/>
                <a:moveTo>
                  <a:pt x="7384228" y="4230336"/>
                </a:moveTo>
                <a:cubicBezTo>
                  <a:pt x="7395145" y="4230336"/>
                  <a:pt x="7403996" y="4221486"/>
                  <a:pt x="7403996" y="4210568"/>
                </a:cubicBezTo>
                <a:cubicBezTo>
                  <a:pt x="7403996" y="4199651"/>
                  <a:pt x="7395145" y="4190800"/>
                  <a:pt x="7384228" y="4190800"/>
                </a:cubicBezTo>
                <a:cubicBezTo>
                  <a:pt x="7373310" y="4190800"/>
                  <a:pt x="7364459" y="4199651"/>
                  <a:pt x="7364459" y="4210568"/>
                </a:cubicBezTo>
                <a:cubicBezTo>
                  <a:pt x="7364459" y="4221486"/>
                  <a:pt x="7373310" y="4230336"/>
                  <a:pt x="7384228" y="4230336"/>
                </a:cubicBezTo>
                <a:close/>
                <a:moveTo>
                  <a:pt x="7191200" y="4230336"/>
                </a:moveTo>
                <a:cubicBezTo>
                  <a:pt x="7202118" y="4230336"/>
                  <a:pt x="7210968" y="4221486"/>
                  <a:pt x="7210968" y="4210568"/>
                </a:cubicBezTo>
                <a:cubicBezTo>
                  <a:pt x="7210968" y="4199651"/>
                  <a:pt x="7202118" y="4190800"/>
                  <a:pt x="7191200" y="4190800"/>
                </a:cubicBezTo>
                <a:cubicBezTo>
                  <a:pt x="7180283" y="4190800"/>
                  <a:pt x="7171432" y="4199651"/>
                  <a:pt x="7171432" y="4210568"/>
                </a:cubicBezTo>
                <a:cubicBezTo>
                  <a:pt x="7171432" y="4221486"/>
                  <a:pt x="7180283" y="4230336"/>
                  <a:pt x="7191200" y="4230336"/>
                </a:cubicBezTo>
                <a:close/>
                <a:moveTo>
                  <a:pt x="6998173" y="4230336"/>
                </a:moveTo>
                <a:cubicBezTo>
                  <a:pt x="7009090" y="4230336"/>
                  <a:pt x="7017941" y="4221486"/>
                  <a:pt x="7017941" y="4210568"/>
                </a:cubicBezTo>
                <a:cubicBezTo>
                  <a:pt x="7017941" y="4199651"/>
                  <a:pt x="7009090" y="4190800"/>
                  <a:pt x="6998173" y="4190800"/>
                </a:cubicBezTo>
                <a:cubicBezTo>
                  <a:pt x="6987255" y="4190800"/>
                  <a:pt x="6978404" y="4199651"/>
                  <a:pt x="6978404" y="4210568"/>
                </a:cubicBezTo>
                <a:cubicBezTo>
                  <a:pt x="6978404" y="4221486"/>
                  <a:pt x="6987255" y="4230336"/>
                  <a:pt x="6998173" y="4230336"/>
                </a:cubicBezTo>
                <a:close/>
                <a:moveTo>
                  <a:pt x="6805144" y="4230336"/>
                </a:moveTo>
                <a:cubicBezTo>
                  <a:pt x="6816062" y="4230336"/>
                  <a:pt x="6824913" y="4221486"/>
                  <a:pt x="6824913" y="4210568"/>
                </a:cubicBezTo>
                <a:cubicBezTo>
                  <a:pt x="6824913" y="4199651"/>
                  <a:pt x="6816062" y="4190800"/>
                  <a:pt x="6805144" y="4190800"/>
                </a:cubicBezTo>
                <a:cubicBezTo>
                  <a:pt x="6794227" y="4190800"/>
                  <a:pt x="6785376" y="4199651"/>
                  <a:pt x="6785376" y="4210568"/>
                </a:cubicBezTo>
                <a:cubicBezTo>
                  <a:pt x="6785376" y="4221486"/>
                  <a:pt x="6794227" y="4230336"/>
                  <a:pt x="6805144" y="4230336"/>
                </a:cubicBezTo>
                <a:close/>
                <a:moveTo>
                  <a:pt x="6612117" y="4230336"/>
                </a:moveTo>
                <a:cubicBezTo>
                  <a:pt x="6623034" y="4230336"/>
                  <a:pt x="6631885" y="4221486"/>
                  <a:pt x="6631885" y="4210568"/>
                </a:cubicBezTo>
                <a:cubicBezTo>
                  <a:pt x="6631885" y="4199651"/>
                  <a:pt x="6623034" y="4190800"/>
                  <a:pt x="6612117" y="4190800"/>
                </a:cubicBezTo>
                <a:cubicBezTo>
                  <a:pt x="6601199" y="4190800"/>
                  <a:pt x="6592348" y="4199651"/>
                  <a:pt x="6592348" y="4210568"/>
                </a:cubicBezTo>
                <a:cubicBezTo>
                  <a:pt x="6592348" y="4221486"/>
                  <a:pt x="6601199" y="4230336"/>
                  <a:pt x="6612117" y="4230336"/>
                </a:cubicBezTo>
                <a:close/>
                <a:moveTo>
                  <a:pt x="6403778" y="4230336"/>
                </a:moveTo>
                <a:cubicBezTo>
                  <a:pt x="6414695" y="4230336"/>
                  <a:pt x="6423546" y="4221486"/>
                  <a:pt x="6423546" y="4210568"/>
                </a:cubicBezTo>
                <a:cubicBezTo>
                  <a:pt x="6423546" y="4199651"/>
                  <a:pt x="6414695" y="4190800"/>
                  <a:pt x="6403778" y="4190800"/>
                </a:cubicBezTo>
                <a:cubicBezTo>
                  <a:pt x="6392860" y="4190800"/>
                  <a:pt x="6384009" y="4199651"/>
                  <a:pt x="6384009" y="4210568"/>
                </a:cubicBezTo>
                <a:cubicBezTo>
                  <a:pt x="6384009" y="4221486"/>
                  <a:pt x="6392860" y="4230336"/>
                  <a:pt x="6403778" y="4230336"/>
                </a:cubicBezTo>
                <a:close/>
                <a:moveTo>
                  <a:pt x="6210750" y="4230336"/>
                </a:moveTo>
                <a:cubicBezTo>
                  <a:pt x="6221668" y="4230336"/>
                  <a:pt x="6230519" y="4221486"/>
                  <a:pt x="6230519" y="4210568"/>
                </a:cubicBezTo>
                <a:cubicBezTo>
                  <a:pt x="6230519" y="4199651"/>
                  <a:pt x="6221668" y="4190800"/>
                  <a:pt x="6210750" y="4190800"/>
                </a:cubicBezTo>
                <a:cubicBezTo>
                  <a:pt x="6199833" y="4190800"/>
                  <a:pt x="6190982" y="4199651"/>
                  <a:pt x="6190982" y="4210568"/>
                </a:cubicBezTo>
                <a:cubicBezTo>
                  <a:pt x="6190982" y="4221486"/>
                  <a:pt x="6199833" y="4230336"/>
                  <a:pt x="6210750" y="4230336"/>
                </a:cubicBezTo>
                <a:close/>
                <a:moveTo>
                  <a:pt x="6017723" y="4230336"/>
                </a:moveTo>
                <a:cubicBezTo>
                  <a:pt x="6028640" y="4230336"/>
                  <a:pt x="6037491" y="4221486"/>
                  <a:pt x="6037491" y="4210568"/>
                </a:cubicBezTo>
                <a:cubicBezTo>
                  <a:pt x="6037491" y="4199651"/>
                  <a:pt x="6028640" y="4190800"/>
                  <a:pt x="6017723" y="4190800"/>
                </a:cubicBezTo>
                <a:cubicBezTo>
                  <a:pt x="6006805" y="4190800"/>
                  <a:pt x="5997954" y="4199651"/>
                  <a:pt x="5997954" y="4210568"/>
                </a:cubicBezTo>
                <a:cubicBezTo>
                  <a:pt x="5997954" y="4221486"/>
                  <a:pt x="6006805" y="4230336"/>
                  <a:pt x="6017723" y="4230336"/>
                </a:cubicBezTo>
                <a:close/>
                <a:moveTo>
                  <a:pt x="5824694" y="4230336"/>
                </a:moveTo>
                <a:cubicBezTo>
                  <a:pt x="5835612" y="4230336"/>
                  <a:pt x="5844463" y="4221486"/>
                  <a:pt x="5844463" y="4210568"/>
                </a:cubicBezTo>
                <a:cubicBezTo>
                  <a:pt x="5844463" y="4199651"/>
                  <a:pt x="5835612" y="4190800"/>
                  <a:pt x="5824694" y="4190800"/>
                </a:cubicBezTo>
                <a:cubicBezTo>
                  <a:pt x="5813777" y="4190800"/>
                  <a:pt x="5804926" y="4199651"/>
                  <a:pt x="5804926" y="4210568"/>
                </a:cubicBezTo>
                <a:cubicBezTo>
                  <a:pt x="5804926" y="4221486"/>
                  <a:pt x="5813777" y="4230336"/>
                  <a:pt x="5824694" y="4230336"/>
                </a:cubicBezTo>
                <a:close/>
                <a:moveTo>
                  <a:pt x="5631667" y="4230336"/>
                </a:moveTo>
                <a:cubicBezTo>
                  <a:pt x="5642584" y="4230336"/>
                  <a:pt x="5651435" y="4221486"/>
                  <a:pt x="5651435" y="4210568"/>
                </a:cubicBezTo>
                <a:cubicBezTo>
                  <a:pt x="5651435" y="4199651"/>
                  <a:pt x="5642584" y="4190800"/>
                  <a:pt x="5631667" y="4190800"/>
                </a:cubicBezTo>
                <a:cubicBezTo>
                  <a:pt x="5620749" y="4190800"/>
                  <a:pt x="5611899" y="4199651"/>
                  <a:pt x="5611899" y="4210568"/>
                </a:cubicBezTo>
                <a:cubicBezTo>
                  <a:pt x="5611899" y="4221486"/>
                  <a:pt x="5620749" y="4230336"/>
                  <a:pt x="5631667" y="4230336"/>
                </a:cubicBezTo>
                <a:close/>
                <a:moveTo>
                  <a:pt x="5438639" y="4230336"/>
                </a:moveTo>
                <a:cubicBezTo>
                  <a:pt x="5449557" y="4230336"/>
                  <a:pt x="5458408" y="4221486"/>
                  <a:pt x="5458408" y="4210568"/>
                </a:cubicBezTo>
                <a:cubicBezTo>
                  <a:pt x="5458408" y="4199651"/>
                  <a:pt x="5449557" y="4190800"/>
                  <a:pt x="5438639" y="4190800"/>
                </a:cubicBezTo>
                <a:cubicBezTo>
                  <a:pt x="5427722" y="4190800"/>
                  <a:pt x="5418871" y="4199651"/>
                  <a:pt x="5418871" y="4210568"/>
                </a:cubicBezTo>
                <a:cubicBezTo>
                  <a:pt x="5418871" y="4221486"/>
                  <a:pt x="5427722" y="4230336"/>
                  <a:pt x="5438639" y="4230336"/>
                </a:cubicBezTo>
                <a:close/>
                <a:moveTo>
                  <a:pt x="5245612" y="4230336"/>
                </a:moveTo>
                <a:cubicBezTo>
                  <a:pt x="5256529" y="4230336"/>
                  <a:pt x="5265380" y="4221486"/>
                  <a:pt x="5265380" y="4210568"/>
                </a:cubicBezTo>
                <a:cubicBezTo>
                  <a:pt x="5265380" y="4199651"/>
                  <a:pt x="5256529" y="4190800"/>
                  <a:pt x="5245612" y="4190800"/>
                </a:cubicBezTo>
                <a:cubicBezTo>
                  <a:pt x="5234694" y="4190800"/>
                  <a:pt x="5225843" y="4199651"/>
                  <a:pt x="5225843" y="4210568"/>
                </a:cubicBezTo>
                <a:cubicBezTo>
                  <a:pt x="5225843" y="4221486"/>
                  <a:pt x="5234694" y="4230336"/>
                  <a:pt x="5245612" y="4230336"/>
                </a:cubicBezTo>
                <a:close/>
                <a:moveTo>
                  <a:pt x="5052584" y="4230336"/>
                </a:moveTo>
                <a:cubicBezTo>
                  <a:pt x="5063502" y="4230336"/>
                  <a:pt x="5072353" y="4221486"/>
                  <a:pt x="5072353" y="4210568"/>
                </a:cubicBezTo>
                <a:cubicBezTo>
                  <a:pt x="5072353" y="4199651"/>
                  <a:pt x="5063502" y="4190800"/>
                  <a:pt x="5052584" y="4190800"/>
                </a:cubicBezTo>
                <a:cubicBezTo>
                  <a:pt x="5041666" y="4190800"/>
                  <a:pt x="5032815" y="4199651"/>
                  <a:pt x="5032815" y="4210568"/>
                </a:cubicBezTo>
                <a:cubicBezTo>
                  <a:pt x="5032815" y="4221486"/>
                  <a:pt x="5041666" y="4230336"/>
                  <a:pt x="5052584" y="4230336"/>
                </a:cubicBezTo>
                <a:close/>
                <a:moveTo>
                  <a:pt x="4859557" y="4230336"/>
                </a:moveTo>
                <a:cubicBezTo>
                  <a:pt x="4870473" y="4230336"/>
                  <a:pt x="4879324" y="4221486"/>
                  <a:pt x="4879324" y="4210568"/>
                </a:cubicBezTo>
                <a:cubicBezTo>
                  <a:pt x="4879324" y="4199651"/>
                  <a:pt x="4870473" y="4190800"/>
                  <a:pt x="4859557" y="4190800"/>
                </a:cubicBezTo>
                <a:cubicBezTo>
                  <a:pt x="4848639" y="4190800"/>
                  <a:pt x="4839789" y="4199651"/>
                  <a:pt x="4839789" y="4210568"/>
                </a:cubicBezTo>
                <a:cubicBezTo>
                  <a:pt x="4839789" y="4221486"/>
                  <a:pt x="4848639" y="4230336"/>
                  <a:pt x="4859557" y="4230336"/>
                </a:cubicBezTo>
                <a:close/>
                <a:moveTo>
                  <a:pt x="4666528" y="4230336"/>
                </a:moveTo>
                <a:cubicBezTo>
                  <a:pt x="4677446" y="4230336"/>
                  <a:pt x="4686297" y="4221486"/>
                  <a:pt x="4686297" y="4210568"/>
                </a:cubicBezTo>
                <a:cubicBezTo>
                  <a:pt x="4686297" y="4199651"/>
                  <a:pt x="4677446" y="4190800"/>
                  <a:pt x="4666528" y="4190800"/>
                </a:cubicBezTo>
                <a:cubicBezTo>
                  <a:pt x="4655612" y="4190800"/>
                  <a:pt x="4646761" y="4199651"/>
                  <a:pt x="4646761" y="4210568"/>
                </a:cubicBezTo>
                <a:cubicBezTo>
                  <a:pt x="4646761" y="4221486"/>
                  <a:pt x="4655612" y="4230336"/>
                  <a:pt x="4666528" y="4230336"/>
                </a:cubicBezTo>
                <a:close/>
                <a:moveTo>
                  <a:pt x="4473501" y="4230336"/>
                </a:moveTo>
                <a:cubicBezTo>
                  <a:pt x="4484419" y="4230336"/>
                  <a:pt x="4493269" y="4221486"/>
                  <a:pt x="4493269" y="4210568"/>
                </a:cubicBezTo>
                <a:cubicBezTo>
                  <a:pt x="4493269" y="4199651"/>
                  <a:pt x="4484419" y="4190800"/>
                  <a:pt x="4473501" y="4190800"/>
                </a:cubicBezTo>
                <a:cubicBezTo>
                  <a:pt x="4462582" y="4190800"/>
                  <a:pt x="4453732" y="4199651"/>
                  <a:pt x="4453732" y="4210568"/>
                </a:cubicBezTo>
                <a:cubicBezTo>
                  <a:pt x="4453732" y="4221486"/>
                  <a:pt x="4462582" y="4230336"/>
                  <a:pt x="4473501" y="4230336"/>
                </a:cubicBezTo>
                <a:close/>
                <a:moveTo>
                  <a:pt x="4280474" y="4230336"/>
                </a:moveTo>
                <a:cubicBezTo>
                  <a:pt x="4291390" y="4230336"/>
                  <a:pt x="4300242" y="4221486"/>
                  <a:pt x="4300242" y="4210568"/>
                </a:cubicBezTo>
                <a:cubicBezTo>
                  <a:pt x="4300242" y="4199651"/>
                  <a:pt x="4291390" y="4190800"/>
                  <a:pt x="4280474" y="4190800"/>
                </a:cubicBezTo>
                <a:cubicBezTo>
                  <a:pt x="4269556" y="4190800"/>
                  <a:pt x="4260705" y="4199651"/>
                  <a:pt x="4260705" y="4210568"/>
                </a:cubicBezTo>
                <a:cubicBezTo>
                  <a:pt x="4260705" y="4221486"/>
                  <a:pt x="4269556" y="4230336"/>
                  <a:pt x="4280474" y="4230336"/>
                </a:cubicBezTo>
                <a:close/>
                <a:moveTo>
                  <a:pt x="4058922" y="4230336"/>
                </a:moveTo>
                <a:cubicBezTo>
                  <a:pt x="4069840" y="4230336"/>
                  <a:pt x="4078690" y="4221486"/>
                  <a:pt x="4078690" y="4210568"/>
                </a:cubicBezTo>
                <a:cubicBezTo>
                  <a:pt x="4078690" y="4199651"/>
                  <a:pt x="4069840" y="4190800"/>
                  <a:pt x="4058922" y="4190800"/>
                </a:cubicBezTo>
                <a:cubicBezTo>
                  <a:pt x="4048003" y="4190800"/>
                  <a:pt x="4039153" y="4199651"/>
                  <a:pt x="4039153" y="4210568"/>
                </a:cubicBezTo>
                <a:cubicBezTo>
                  <a:pt x="4039153" y="4221486"/>
                  <a:pt x="4048003" y="4230336"/>
                  <a:pt x="4058922" y="4230336"/>
                </a:cubicBezTo>
                <a:close/>
                <a:moveTo>
                  <a:pt x="3865894" y="4230336"/>
                </a:moveTo>
                <a:cubicBezTo>
                  <a:pt x="3876811" y="4230336"/>
                  <a:pt x="3885662" y="4221486"/>
                  <a:pt x="3885662" y="4210568"/>
                </a:cubicBezTo>
                <a:cubicBezTo>
                  <a:pt x="3885662" y="4199651"/>
                  <a:pt x="3876811" y="4190800"/>
                  <a:pt x="3865894" y="4190800"/>
                </a:cubicBezTo>
                <a:cubicBezTo>
                  <a:pt x="3854977" y="4190800"/>
                  <a:pt x="3846126" y="4199651"/>
                  <a:pt x="3846126" y="4210568"/>
                </a:cubicBezTo>
                <a:cubicBezTo>
                  <a:pt x="3846126" y="4221486"/>
                  <a:pt x="3854977" y="4230336"/>
                  <a:pt x="3865894" y="4230336"/>
                </a:cubicBezTo>
                <a:close/>
                <a:moveTo>
                  <a:pt x="3672866" y="4230336"/>
                </a:moveTo>
                <a:cubicBezTo>
                  <a:pt x="3683783" y="4230336"/>
                  <a:pt x="3692634" y="4221486"/>
                  <a:pt x="3692634" y="4210568"/>
                </a:cubicBezTo>
                <a:cubicBezTo>
                  <a:pt x="3692634" y="4199651"/>
                  <a:pt x="3683783" y="4190800"/>
                  <a:pt x="3672866" y="4190800"/>
                </a:cubicBezTo>
                <a:cubicBezTo>
                  <a:pt x="3661948" y="4190800"/>
                  <a:pt x="3653098" y="4199651"/>
                  <a:pt x="3653098" y="4210568"/>
                </a:cubicBezTo>
                <a:cubicBezTo>
                  <a:pt x="3653098" y="4221486"/>
                  <a:pt x="3661948" y="4230336"/>
                  <a:pt x="3672866" y="4230336"/>
                </a:cubicBezTo>
                <a:close/>
                <a:moveTo>
                  <a:pt x="3479838" y="4230336"/>
                </a:moveTo>
                <a:cubicBezTo>
                  <a:pt x="3490755" y="4230336"/>
                  <a:pt x="3499606" y="4221486"/>
                  <a:pt x="3499606" y="4210568"/>
                </a:cubicBezTo>
                <a:cubicBezTo>
                  <a:pt x="3499606" y="4199651"/>
                  <a:pt x="3490755" y="4190800"/>
                  <a:pt x="3479838" y="4190800"/>
                </a:cubicBezTo>
                <a:cubicBezTo>
                  <a:pt x="3468920" y="4190800"/>
                  <a:pt x="3460069" y="4199651"/>
                  <a:pt x="3460069" y="4210568"/>
                </a:cubicBezTo>
                <a:cubicBezTo>
                  <a:pt x="3460069" y="4221486"/>
                  <a:pt x="3468920" y="4230336"/>
                  <a:pt x="3479838" y="4230336"/>
                </a:cubicBezTo>
                <a:close/>
                <a:moveTo>
                  <a:pt x="3286810" y="4230336"/>
                </a:moveTo>
                <a:cubicBezTo>
                  <a:pt x="3297728" y="4230336"/>
                  <a:pt x="3306579" y="4221486"/>
                  <a:pt x="3306579" y="4210568"/>
                </a:cubicBezTo>
                <a:cubicBezTo>
                  <a:pt x="3306579" y="4199651"/>
                  <a:pt x="3297728" y="4190800"/>
                  <a:pt x="3286810" y="4190800"/>
                </a:cubicBezTo>
                <a:cubicBezTo>
                  <a:pt x="3275893" y="4190800"/>
                  <a:pt x="3267042" y="4199651"/>
                  <a:pt x="3267042" y="4210568"/>
                </a:cubicBezTo>
                <a:cubicBezTo>
                  <a:pt x="3267042" y="4221486"/>
                  <a:pt x="3275893" y="4230336"/>
                  <a:pt x="3286810" y="4230336"/>
                </a:cubicBezTo>
                <a:close/>
                <a:moveTo>
                  <a:pt x="3093783" y="4230336"/>
                </a:moveTo>
                <a:cubicBezTo>
                  <a:pt x="3104700" y="4230336"/>
                  <a:pt x="3113551" y="4221486"/>
                  <a:pt x="3113551" y="4210568"/>
                </a:cubicBezTo>
                <a:cubicBezTo>
                  <a:pt x="3113551" y="4199651"/>
                  <a:pt x="3104700" y="4190800"/>
                  <a:pt x="3093783" y="4190800"/>
                </a:cubicBezTo>
                <a:cubicBezTo>
                  <a:pt x="3082865" y="4190800"/>
                  <a:pt x="3074014" y="4199651"/>
                  <a:pt x="3074014" y="4210568"/>
                </a:cubicBezTo>
                <a:cubicBezTo>
                  <a:pt x="3074014" y="4221486"/>
                  <a:pt x="3082865" y="4230336"/>
                  <a:pt x="3093783" y="4230336"/>
                </a:cubicBezTo>
                <a:close/>
                <a:moveTo>
                  <a:pt x="2900755" y="4230336"/>
                </a:moveTo>
                <a:cubicBezTo>
                  <a:pt x="2911673" y="4230336"/>
                  <a:pt x="2920524" y="4221486"/>
                  <a:pt x="2920524" y="4210568"/>
                </a:cubicBezTo>
                <a:cubicBezTo>
                  <a:pt x="2920524" y="4199651"/>
                  <a:pt x="2911673" y="4190800"/>
                  <a:pt x="2900755" y="4190800"/>
                </a:cubicBezTo>
                <a:cubicBezTo>
                  <a:pt x="2889838" y="4190800"/>
                  <a:pt x="2880987" y="4199651"/>
                  <a:pt x="2880987" y="4210568"/>
                </a:cubicBezTo>
                <a:cubicBezTo>
                  <a:pt x="2880987" y="4221486"/>
                  <a:pt x="2889838" y="4230336"/>
                  <a:pt x="2900755" y="4230336"/>
                </a:cubicBezTo>
                <a:close/>
                <a:moveTo>
                  <a:pt x="2707727" y="4230336"/>
                </a:moveTo>
                <a:cubicBezTo>
                  <a:pt x="2718644" y="4230336"/>
                  <a:pt x="2727495" y="4221486"/>
                  <a:pt x="2727495" y="4210568"/>
                </a:cubicBezTo>
                <a:cubicBezTo>
                  <a:pt x="2727495" y="4199651"/>
                  <a:pt x="2718644" y="4190800"/>
                  <a:pt x="2707727" y="4190800"/>
                </a:cubicBezTo>
                <a:cubicBezTo>
                  <a:pt x="2696809" y="4190800"/>
                  <a:pt x="2687958" y="4199651"/>
                  <a:pt x="2687958" y="4210568"/>
                </a:cubicBezTo>
                <a:cubicBezTo>
                  <a:pt x="2687958" y="4221486"/>
                  <a:pt x="2696809" y="4230336"/>
                  <a:pt x="2707727" y="4230336"/>
                </a:cubicBezTo>
                <a:close/>
                <a:moveTo>
                  <a:pt x="2514699" y="4230336"/>
                </a:moveTo>
                <a:cubicBezTo>
                  <a:pt x="2525617" y="4230336"/>
                  <a:pt x="2534468" y="4221486"/>
                  <a:pt x="2534468" y="4210568"/>
                </a:cubicBezTo>
                <a:cubicBezTo>
                  <a:pt x="2534468" y="4199651"/>
                  <a:pt x="2525617" y="4190800"/>
                  <a:pt x="2514699" y="4190800"/>
                </a:cubicBezTo>
                <a:cubicBezTo>
                  <a:pt x="2503782" y="4190800"/>
                  <a:pt x="2494931" y="4199651"/>
                  <a:pt x="2494931" y="4210568"/>
                </a:cubicBezTo>
                <a:cubicBezTo>
                  <a:pt x="2494931" y="4221486"/>
                  <a:pt x="2503782" y="4230336"/>
                  <a:pt x="2514699" y="4230336"/>
                </a:cubicBezTo>
                <a:close/>
                <a:moveTo>
                  <a:pt x="2321672" y="4230336"/>
                </a:moveTo>
                <a:cubicBezTo>
                  <a:pt x="2332589" y="4230336"/>
                  <a:pt x="2341440" y="4221486"/>
                  <a:pt x="2341440" y="4210568"/>
                </a:cubicBezTo>
                <a:cubicBezTo>
                  <a:pt x="2341440" y="4199651"/>
                  <a:pt x="2332589" y="4190800"/>
                  <a:pt x="2321672" y="4190800"/>
                </a:cubicBezTo>
                <a:cubicBezTo>
                  <a:pt x="2310754" y="4190800"/>
                  <a:pt x="2301903" y="4199651"/>
                  <a:pt x="2301903" y="4210568"/>
                </a:cubicBezTo>
                <a:cubicBezTo>
                  <a:pt x="2301903" y="4221486"/>
                  <a:pt x="2310754" y="4230336"/>
                  <a:pt x="2321672" y="4230336"/>
                </a:cubicBezTo>
                <a:close/>
                <a:moveTo>
                  <a:pt x="2128643" y="4230336"/>
                </a:moveTo>
                <a:cubicBezTo>
                  <a:pt x="2139561" y="4230336"/>
                  <a:pt x="2148412" y="4221486"/>
                  <a:pt x="2148412" y="4210568"/>
                </a:cubicBezTo>
                <a:cubicBezTo>
                  <a:pt x="2148412" y="4199651"/>
                  <a:pt x="2139561" y="4190800"/>
                  <a:pt x="2128643" y="4190800"/>
                </a:cubicBezTo>
                <a:cubicBezTo>
                  <a:pt x="2117726" y="4190800"/>
                  <a:pt x="2108875" y="4199651"/>
                  <a:pt x="2108875" y="4210568"/>
                </a:cubicBezTo>
                <a:cubicBezTo>
                  <a:pt x="2108875" y="4221486"/>
                  <a:pt x="2117726" y="4230336"/>
                  <a:pt x="2128643" y="4230336"/>
                </a:cubicBezTo>
                <a:close/>
                <a:moveTo>
                  <a:pt x="1935616" y="4230336"/>
                </a:moveTo>
                <a:cubicBezTo>
                  <a:pt x="1946533" y="4230336"/>
                  <a:pt x="1955384" y="4221486"/>
                  <a:pt x="1955384" y="4210568"/>
                </a:cubicBezTo>
                <a:cubicBezTo>
                  <a:pt x="1955384" y="4199651"/>
                  <a:pt x="1946533" y="4190800"/>
                  <a:pt x="1935616" y="4190800"/>
                </a:cubicBezTo>
                <a:cubicBezTo>
                  <a:pt x="1924698" y="4190800"/>
                  <a:pt x="1915848" y="4199651"/>
                  <a:pt x="1915848" y="4210568"/>
                </a:cubicBezTo>
                <a:cubicBezTo>
                  <a:pt x="1915848" y="4221486"/>
                  <a:pt x="1924698" y="4230336"/>
                  <a:pt x="1935616" y="4230336"/>
                </a:cubicBezTo>
                <a:close/>
                <a:moveTo>
                  <a:pt x="1727277" y="4230336"/>
                </a:moveTo>
                <a:cubicBezTo>
                  <a:pt x="1738195" y="4230336"/>
                  <a:pt x="1747045" y="4221486"/>
                  <a:pt x="1747045" y="4210568"/>
                </a:cubicBezTo>
                <a:cubicBezTo>
                  <a:pt x="1747045" y="4199651"/>
                  <a:pt x="1738195" y="4190800"/>
                  <a:pt x="1727277" y="4190800"/>
                </a:cubicBezTo>
                <a:cubicBezTo>
                  <a:pt x="1716359" y="4190800"/>
                  <a:pt x="1707508" y="4199651"/>
                  <a:pt x="1707508" y="4210568"/>
                </a:cubicBezTo>
                <a:cubicBezTo>
                  <a:pt x="1707508" y="4221486"/>
                  <a:pt x="1716359" y="4230336"/>
                  <a:pt x="1727277" y="4230336"/>
                </a:cubicBezTo>
                <a:close/>
                <a:moveTo>
                  <a:pt x="1534249" y="4230336"/>
                </a:moveTo>
                <a:cubicBezTo>
                  <a:pt x="1545167" y="4230336"/>
                  <a:pt x="1554018" y="4221486"/>
                  <a:pt x="1554018" y="4210568"/>
                </a:cubicBezTo>
                <a:cubicBezTo>
                  <a:pt x="1554018" y="4199651"/>
                  <a:pt x="1545167" y="4190800"/>
                  <a:pt x="1534249" y="4190800"/>
                </a:cubicBezTo>
                <a:cubicBezTo>
                  <a:pt x="1523332" y="4190800"/>
                  <a:pt x="1514481" y="4199651"/>
                  <a:pt x="1514481" y="4210568"/>
                </a:cubicBezTo>
                <a:cubicBezTo>
                  <a:pt x="1514481" y="4221486"/>
                  <a:pt x="1523332" y="4230336"/>
                  <a:pt x="1534249" y="4230336"/>
                </a:cubicBezTo>
                <a:close/>
                <a:moveTo>
                  <a:pt x="1341222" y="4230336"/>
                </a:moveTo>
                <a:cubicBezTo>
                  <a:pt x="1352139" y="4230336"/>
                  <a:pt x="1360990" y="4221486"/>
                  <a:pt x="1360990" y="4210568"/>
                </a:cubicBezTo>
                <a:cubicBezTo>
                  <a:pt x="1360990" y="4199651"/>
                  <a:pt x="1352139" y="4190800"/>
                  <a:pt x="1341222" y="4190800"/>
                </a:cubicBezTo>
                <a:cubicBezTo>
                  <a:pt x="1330304" y="4190800"/>
                  <a:pt x="1321453" y="4199651"/>
                  <a:pt x="1321453" y="4210568"/>
                </a:cubicBezTo>
                <a:cubicBezTo>
                  <a:pt x="1321453" y="4221486"/>
                  <a:pt x="1330304" y="4230336"/>
                  <a:pt x="1341222" y="4230336"/>
                </a:cubicBezTo>
                <a:close/>
                <a:moveTo>
                  <a:pt x="1148193" y="4230336"/>
                </a:moveTo>
                <a:cubicBezTo>
                  <a:pt x="1159111" y="4230336"/>
                  <a:pt x="1167962" y="4221486"/>
                  <a:pt x="1167962" y="4210568"/>
                </a:cubicBezTo>
                <a:cubicBezTo>
                  <a:pt x="1167962" y="4199651"/>
                  <a:pt x="1159111" y="4190800"/>
                  <a:pt x="1148193" y="4190800"/>
                </a:cubicBezTo>
                <a:cubicBezTo>
                  <a:pt x="1137276" y="4190800"/>
                  <a:pt x="1128425" y="4199651"/>
                  <a:pt x="1128425" y="4210568"/>
                </a:cubicBezTo>
                <a:cubicBezTo>
                  <a:pt x="1128425" y="4221486"/>
                  <a:pt x="1137276" y="4230336"/>
                  <a:pt x="1148193" y="4230336"/>
                </a:cubicBezTo>
                <a:close/>
                <a:moveTo>
                  <a:pt x="955166" y="4230336"/>
                </a:moveTo>
                <a:cubicBezTo>
                  <a:pt x="966083" y="4230336"/>
                  <a:pt x="974934" y="4221486"/>
                  <a:pt x="974934" y="4210568"/>
                </a:cubicBezTo>
                <a:cubicBezTo>
                  <a:pt x="974934" y="4199651"/>
                  <a:pt x="966083" y="4190800"/>
                  <a:pt x="955166" y="4190800"/>
                </a:cubicBezTo>
                <a:cubicBezTo>
                  <a:pt x="944248" y="4190800"/>
                  <a:pt x="935398" y="4199651"/>
                  <a:pt x="935398" y="4210568"/>
                </a:cubicBezTo>
                <a:cubicBezTo>
                  <a:pt x="935398" y="4221486"/>
                  <a:pt x="944248" y="4230336"/>
                  <a:pt x="955166" y="4230336"/>
                </a:cubicBezTo>
                <a:close/>
                <a:moveTo>
                  <a:pt x="762138" y="4230336"/>
                </a:moveTo>
                <a:cubicBezTo>
                  <a:pt x="773056" y="4230336"/>
                  <a:pt x="781907" y="4221486"/>
                  <a:pt x="781907" y="4210568"/>
                </a:cubicBezTo>
                <a:cubicBezTo>
                  <a:pt x="781907" y="4199651"/>
                  <a:pt x="773056" y="4190800"/>
                  <a:pt x="762138" y="4190800"/>
                </a:cubicBezTo>
                <a:cubicBezTo>
                  <a:pt x="751221" y="4190800"/>
                  <a:pt x="742370" y="4199651"/>
                  <a:pt x="742370" y="4210568"/>
                </a:cubicBezTo>
                <a:cubicBezTo>
                  <a:pt x="742370" y="4221486"/>
                  <a:pt x="751221" y="4230336"/>
                  <a:pt x="762138" y="4230336"/>
                </a:cubicBezTo>
                <a:close/>
                <a:moveTo>
                  <a:pt x="569111" y="4230336"/>
                </a:moveTo>
                <a:cubicBezTo>
                  <a:pt x="580028" y="4230336"/>
                  <a:pt x="588879" y="4221486"/>
                  <a:pt x="588879" y="4210568"/>
                </a:cubicBezTo>
                <a:cubicBezTo>
                  <a:pt x="588879" y="4199651"/>
                  <a:pt x="580028" y="4190800"/>
                  <a:pt x="569111" y="4190800"/>
                </a:cubicBezTo>
                <a:cubicBezTo>
                  <a:pt x="558193" y="4190800"/>
                  <a:pt x="549343" y="4199651"/>
                  <a:pt x="549343" y="4210568"/>
                </a:cubicBezTo>
                <a:cubicBezTo>
                  <a:pt x="549343" y="4221486"/>
                  <a:pt x="558193" y="4230336"/>
                  <a:pt x="569111" y="4230336"/>
                </a:cubicBezTo>
                <a:close/>
                <a:moveTo>
                  <a:pt x="376082" y="4230336"/>
                </a:moveTo>
                <a:cubicBezTo>
                  <a:pt x="387000" y="4230336"/>
                  <a:pt x="395851" y="4221486"/>
                  <a:pt x="395851" y="4210568"/>
                </a:cubicBezTo>
                <a:cubicBezTo>
                  <a:pt x="395851" y="4199651"/>
                  <a:pt x="387000" y="4190800"/>
                  <a:pt x="376082" y="4190800"/>
                </a:cubicBezTo>
                <a:cubicBezTo>
                  <a:pt x="365165" y="4190800"/>
                  <a:pt x="356314" y="4199651"/>
                  <a:pt x="356314" y="4210568"/>
                </a:cubicBezTo>
                <a:cubicBezTo>
                  <a:pt x="356314" y="4221486"/>
                  <a:pt x="365165" y="4230336"/>
                  <a:pt x="376082" y="4230336"/>
                </a:cubicBezTo>
                <a:close/>
                <a:moveTo>
                  <a:pt x="183055" y="4230336"/>
                </a:moveTo>
                <a:cubicBezTo>
                  <a:pt x="193973" y="4230336"/>
                  <a:pt x="202823" y="4221486"/>
                  <a:pt x="202823" y="4210568"/>
                </a:cubicBezTo>
                <a:cubicBezTo>
                  <a:pt x="202823" y="4199651"/>
                  <a:pt x="193973" y="4190800"/>
                  <a:pt x="183055" y="4190800"/>
                </a:cubicBezTo>
                <a:cubicBezTo>
                  <a:pt x="172137" y="4190800"/>
                  <a:pt x="163287" y="4199651"/>
                  <a:pt x="163287" y="4210568"/>
                </a:cubicBezTo>
                <a:cubicBezTo>
                  <a:pt x="163287" y="4221486"/>
                  <a:pt x="172137" y="4230336"/>
                  <a:pt x="183055" y="4230336"/>
                </a:cubicBezTo>
                <a:close/>
                <a:moveTo>
                  <a:pt x="0" y="4423884"/>
                </a:moveTo>
                <a:lnTo>
                  <a:pt x="4006" y="4422225"/>
                </a:lnTo>
                <a:cubicBezTo>
                  <a:pt x="7583" y="4418648"/>
                  <a:pt x="9796" y="4413706"/>
                  <a:pt x="9796" y="4408247"/>
                </a:cubicBezTo>
                <a:cubicBezTo>
                  <a:pt x="9796" y="4402788"/>
                  <a:pt x="7583" y="4397846"/>
                  <a:pt x="4006" y="4394269"/>
                </a:cubicBezTo>
                <a:lnTo>
                  <a:pt x="0" y="4392610"/>
                </a:lnTo>
                <a:close/>
                <a:moveTo>
                  <a:pt x="8349367" y="4428015"/>
                </a:moveTo>
                <a:cubicBezTo>
                  <a:pt x="8354825" y="4428015"/>
                  <a:pt x="8359767" y="4425802"/>
                  <a:pt x="8363345" y="4422225"/>
                </a:cubicBezTo>
                <a:lnTo>
                  <a:pt x="8366380" y="4414898"/>
                </a:lnTo>
                <a:lnTo>
                  <a:pt x="8366380" y="4401596"/>
                </a:lnTo>
                <a:lnTo>
                  <a:pt x="8363345" y="4394269"/>
                </a:lnTo>
                <a:cubicBezTo>
                  <a:pt x="8359767" y="4390692"/>
                  <a:pt x="8354825" y="4388479"/>
                  <a:pt x="8349367" y="4388479"/>
                </a:cubicBezTo>
                <a:cubicBezTo>
                  <a:pt x="8338449" y="4388479"/>
                  <a:pt x="8329598" y="4397330"/>
                  <a:pt x="8329598" y="4408247"/>
                </a:cubicBezTo>
                <a:cubicBezTo>
                  <a:pt x="8329598" y="4419165"/>
                  <a:pt x="8338449" y="4428015"/>
                  <a:pt x="8349367" y="4428015"/>
                </a:cubicBezTo>
                <a:close/>
                <a:moveTo>
                  <a:pt x="8156338" y="4428015"/>
                </a:moveTo>
                <a:cubicBezTo>
                  <a:pt x="8167256" y="4428015"/>
                  <a:pt x="8176107" y="4419165"/>
                  <a:pt x="8176107" y="4408247"/>
                </a:cubicBezTo>
                <a:cubicBezTo>
                  <a:pt x="8176107" y="4397330"/>
                  <a:pt x="8167256" y="4388479"/>
                  <a:pt x="8156338" y="4388479"/>
                </a:cubicBezTo>
                <a:cubicBezTo>
                  <a:pt x="8145421" y="4388479"/>
                  <a:pt x="8136570" y="4397330"/>
                  <a:pt x="8136570" y="4408247"/>
                </a:cubicBezTo>
                <a:cubicBezTo>
                  <a:pt x="8136570" y="4419165"/>
                  <a:pt x="8145421" y="4428015"/>
                  <a:pt x="8156338" y="4428015"/>
                </a:cubicBezTo>
                <a:close/>
                <a:moveTo>
                  <a:pt x="7963311" y="4428015"/>
                </a:moveTo>
                <a:cubicBezTo>
                  <a:pt x="7974228" y="4428015"/>
                  <a:pt x="7983079" y="4419165"/>
                  <a:pt x="7983079" y="4408247"/>
                </a:cubicBezTo>
                <a:cubicBezTo>
                  <a:pt x="7983079" y="4397330"/>
                  <a:pt x="7974228" y="4388479"/>
                  <a:pt x="7963311" y="4388479"/>
                </a:cubicBezTo>
                <a:cubicBezTo>
                  <a:pt x="7952393" y="4388479"/>
                  <a:pt x="7943543" y="4397330"/>
                  <a:pt x="7943543" y="4408247"/>
                </a:cubicBezTo>
                <a:cubicBezTo>
                  <a:pt x="7943543" y="4419165"/>
                  <a:pt x="7952393" y="4428015"/>
                  <a:pt x="7963311" y="4428015"/>
                </a:cubicBezTo>
                <a:close/>
                <a:moveTo>
                  <a:pt x="7770283" y="4428015"/>
                </a:moveTo>
                <a:cubicBezTo>
                  <a:pt x="7781201" y="4428015"/>
                  <a:pt x="7790052" y="4419165"/>
                  <a:pt x="7790052" y="4408247"/>
                </a:cubicBezTo>
                <a:cubicBezTo>
                  <a:pt x="7790052" y="4397330"/>
                  <a:pt x="7781201" y="4388479"/>
                  <a:pt x="7770283" y="4388479"/>
                </a:cubicBezTo>
                <a:cubicBezTo>
                  <a:pt x="7759366" y="4388479"/>
                  <a:pt x="7750515" y="4397330"/>
                  <a:pt x="7750515" y="4408247"/>
                </a:cubicBezTo>
                <a:cubicBezTo>
                  <a:pt x="7750515" y="4419165"/>
                  <a:pt x="7759366" y="4428015"/>
                  <a:pt x="7770283" y="4428015"/>
                </a:cubicBezTo>
                <a:close/>
                <a:moveTo>
                  <a:pt x="7577256" y="4428015"/>
                </a:moveTo>
                <a:cubicBezTo>
                  <a:pt x="7588174" y="4428015"/>
                  <a:pt x="7597024" y="4419165"/>
                  <a:pt x="7597024" y="4408247"/>
                </a:cubicBezTo>
                <a:cubicBezTo>
                  <a:pt x="7597024" y="4397330"/>
                  <a:pt x="7588174" y="4388479"/>
                  <a:pt x="7577256" y="4388479"/>
                </a:cubicBezTo>
                <a:cubicBezTo>
                  <a:pt x="7566338" y="4388479"/>
                  <a:pt x="7557488" y="4397330"/>
                  <a:pt x="7557488" y="4408247"/>
                </a:cubicBezTo>
                <a:cubicBezTo>
                  <a:pt x="7557488" y="4419165"/>
                  <a:pt x="7566338" y="4428015"/>
                  <a:pt x="7577256" y="4428015"/>
                </a:cubicBezTo>
                <a:close/>
                <a:moveTo>
                  <a:pt x="7384228" y="4428015"/>
                </a:moveTo>
                <a:cubicBezTo>
                  <a:pt x="7395145" y="4428015"/>
                  <a:pt x="7403996" y="4419165"/>
                  <a:pt x="7403996" y="4408247"/>
                </a:cubicBezTo>
                <a:cubicBezTo>
                  <a:pt x="7403996" y="4397330"/>
                  <a:pt x="7395145" y="4388479"/>
                  <a:pt x="7384228" y="4388479"/>
                </a:cubicBezTo>
                <a:cubicBezTo>
                  <a:pt x="7373310" y="4388479"/>
                  <a:pt x="7364459" y="4397330"/>
                  <a:pt x="7364459" y="4408247"/>
                </a:cubicBezTo>
                <a:cubicBezTo>
                  <a:pt x="7364459" y="4419165"/>
                  <a:pt x="7373310" y="4428015"/>
                  <a:pt x="7384228" y="4428015"/>
                </a:cubicBezTo>
                <a:close/>
                <a:moveTo>
                  <a:pt x="7191200" y="4428015"/>
                </a:moveTo>
                <a:cubicBezTo>
                  <a:pt x="7202118" y="4428015"/>
                  <a:pt x="7210968" y="4419165"/>
                  <a:pt x="7210968" y="4408247"/>
                </a:cubicBezTo>
                <a:cubicBezTo>
                  <a:pt x="7210968" y="4397330"/>
                  <a:pt x="7202118" y="4388479"/>
                  <a:pt x="7191200" y="4388479"/>
                </a:cubicBezTo>
                <a:cubicBezTo>
                  <a:pt x="7180283" y="4388479"/>
                  <a:pt x="7171432" y="4397330"/>
                  <a:pt x="7171432" y="4408247"/>
                </a:cubicBezTo>
                <a:cubicBezTo>
                  <a:pt x="7171432" y="4419165"/>
                  <a:pt x="7180283" y="4428015"/>
                  <a:pt x="7191200" y="4428015"/>
                </a:cubicBezTo>
                <a:close/>
                <a:moveTo>
                  <a:pt x="6998173" y="4428015"/>
                </a:moveTo>
                <a:cubicBezTo>
                  <a:pt x="7009090" y="4428015"/>
                  <a:pt x="7017941" y="4419165"/>
                  <a:pt x="7017941" y="4408247"/>
                </a:cubicBezTo>
                <a:cubicBezTo>
                  <a:pt x="7017941" y="4397330"/>
                  <a:pt x="7009090" y="4388479"/>
                  <a:pt x="6998173" y="4388479"/>
                </a:cubicBezTo>
                <a:cubicBezTo>
                  <a:pt x="6987255" y="4388479"/>
                  <a:pt x="6978404" y="4397330"/>
                  <a:pt x="6978404" y="4408247"/>
                </a:cubicBezTo>
                <a:cubicBezTo>
                  <a:pt x="6978404" y="4419165"/>
                  <a:pt x="6987255" y="4428015"/>
                  <a:pt x="6998173" y="4428015"/>
                </a:cubicBezTo>
                <a:close/>
                <a:moveTo>
                  <a:pt x="6805144" y="4428015"/>
                </a:moveTo>
                <a:cubicBezTo>
                  <a:pt x="6816062" y="4428015"/>
                  <a:pt x="6824913" y="4419165"/>
                  <a:pt x="6824913" y="4408247"/>
                </a:cubicBezTo>
                <a:cubicBezTo>
                  <a:pt x="6824913" y="4397330"/>
                  <a:pt x="6816062" y="4388479"/>
                  <a:pt x="6805144" y="4388479"/>
                </a:cubicBezTo>
                <a:cubicBezTo>
                  <a:pt x="6794227" y="4388479"/>
                  <a:pt x="6785376" y="4397330"/>
                  <a:pt x="6785376" y="4408247"/>
                </a:cubicBezTo>
                <a:cubicBezTo>
                  <a:pt x="6785376" y="4419165"/>
                  <a:pt x="6794227" y="4428015"/>
                  <a:pt x="6805144" y="4428015"/>
                </a:cubicBezTo>
                <a:close/>
                <a:moveTo>
                  <a:pt x="6612117" y="4428015"/>
                </a:moveTo>
                <a:cubicBezTo>
                  <a:pt x="6623034" y="4428015"/>
                  <a:pt x="6631885" y="4419165"/>
                  <a:pt x="6631885" y="4408247"/>
                </a:cubicBezTo>
                <a:cubicBezTo>
                  <a:pt x="6631885" y="4397330"/>
                  <a:pt x="6623034" y="4388479"/>
                  <a:pt x="6612117" y="4388479"/>
                </a:cubicBezTo>
                <a:cubicBezTo>
                  <a:pt x="6601199" y="4388479"/>
                  <a:pt x="6592348" y="4397330"/>
                  <a:pt x="6592348" y="4408247"/>
                </a:cubicBezTo>
                <a:cubicBezTo>
                  <a:pt x="6592348" y="4419165"/>
                  <a:pt x="6601199" y="4428015"/>
                  <a:pt x="6612117" y="4428015"/>
                </a:cubicBezTo>
                <a:close/>
                <a:moveTo>
                  <a:pt x="6403778" y="4428015"/>
                </a:moveTo>
                <a:cubicBezTo>
                  <a:pt x="6414695" y="4428015"/>
                  <a:pt x="6423546" y="4419165"/>
                  <a:pt x="6423546" y="4408247"/>
                </a:cubicBezTo>
                <a:cubicBezTo>
                  <a:pt x="6423546" y="4397330"/>
                  <a:pt x="6414695" y="4388479"/>
                  <a:pt x="6403778" y="4388479"/>
                </a:cubicBezTo>
                <a:cubicBezTo>
                  <a:pt x="6392860" y="4388479"/>
                  <a:pt x="6384009" y="4397330"/>
                  <a:pt x="6384009" y="4408247"/>
                </a:cubicBezTo>
                <a:cubicBezTo>
                  <a:pt x="6384009" y="4419165"/>
                  <a:pt x="6392860" y="4428015"/>
                  <a:pt x="6403778" y="4428015"/>
                </a:cubicBezTo>
                <a:close/>
                <a:moveTo>
                  <a:pt x="6210750" y="4428015"/>
                </a:moveTo>
                <a:cubicBezTo>
                  <a:pt x="6221668" y="4428015"/>
                  <a:pt x="6230519" y="4419165"/>
                  <a:pt x="6230519" y="4408247"/>
                </a:cubicBezTo>
                <a:cubicBezTo>
                  <a:pt x="6230519" y="4397330"/>
                  <a:pt x="6221668" y="4388479"/>
                  <a:pt x="6210750" y="4388479"/>
                </a:cubicBezTo>
                <a:cubicBezTo>
                  <a:pt x="6199833" y="4388479"/>
                  <a:pt x="6190982" y="4397330"/>
                  <a:pt x="6190982" y="4408247"/>
                </a:cubicBezTo>
                <a:cubicBezTo>
                  <a:pt x="6190982" y="4419165"/>
                  <a:pt x="6199833" y="4428015"/>
                  <a:pt x="6210750" y="4428015"/>
                </a:cubicBezTo>
                <a:close/>
                <a:moveTo>
                  <a:pt x="6017723" y="4428015"/>
                </a:moveTo>
                <a:cubicBezTo>
                  <a:pt x="6028640" y="4428015"/>
                  <a:pt x="6037491" y="4419165"/>
                  <a:pt x="6037491" y="4408247"/>
                </a:cubicBezTo>
                <a:cubicBezTo>
                  <a:pt x="6037491" y="4397330"/>
                  <a:pt x="6028640" y="4388479"/>
                  <a:pt x="6017723" y="4388479"/>
                </a:cubicBezTo>
                <a:cubicBezTo>
                  <a:pt x="6006805" y="4388479"/>
                  <a:pt x="5997954" y="4397330"/>
                  <a:pt x="5997954" y="4408247"/>
                </a:cubicBezTo>
                <a:cubicBezTo>
                  <a:pt x="5997954" y="4419165"/>
                  <a:pt x="6006805" y="4428015"/>
                  <a:pt x="6017723" y="4428015"/>
                </a:cubicBezTo>
                <a:close/>
                <a:moveTo>
                  <a:pt x="5824694" y="4428015"/>
                </a:moveTo>
                <a:cubicBezTo>
                  <a:pt x="5835612" y="4428015"/>
                  <a:pt x="5844463" y="4419165"/>
                  <a:pt x="5844463" y="4408247"/>
                </a:cubicBezTo>
                <a:cubicBezTo>
                  <a:pt x="5844463" y="4397330"/>
                  <a:pt x="5835612" y="4388479"/>
                  <a:pt x="5824694" y="4388479"/>
                </a:cubicBezTo>
                <a:cubicBezTo>
                  <a:pt x="5813777" y="4388479"/>
                  <a:pt x="5804926" y="4397330"/>
                  <a:pt x="5804926" y="4408247"/>
                </a:cubicBezTo>
                <a:cubicBezTo>
                  <a:pt x="5804926" y="4419165"/>
                  <a:pt x="5813777" y="4428015"/>
                  <a:pt x="5824694" y="4428015"/>
                </a:cubicBezTo>
                <a:close/>
                <a:moveTo>
                  <a:pt x="5631667" y="4428015"/>
                </a:moveTo>
                <a:cubicBezTo>
                  <a:pt x="5642584" y="4428015"/>
                  <a:pt x="5651435" y="4419165"/>
                  <a:pt x="5651435" y="4408247"/>
                </a:cubicBezTo>
                <a:cubicBezTo>
                  <a:pt x="5651435" y="4397330"/>
                  <a:pt x="5642584" y="4388479"/>
                  <a:pt x="5631667" y="4388479"/>
                </a:cubicBezTo>
                <a:cubicBezTo>
                  <a:pt x="5620749" y="4388479"/>
                  <a:pt x="5611899" y="4397330"/>
                  <a:pt x="5611899" y="4408247"/>
                </a:cubicBezTo>
                <a:cubicBezTo>
                  <a:pt x="5611899" y="4419165"/>
                  <a:pt x="5620749" y="4428015"/>
                  <a:pt x="5631667" y="4428015"/>
                </a:cubicBezTo>
                <a:close/>
                <a:moveTo>
                  <a:pt x="5438639" y="4428015"/>
                </a:moveTo>
                <a:cubicBezTo>
                  <a:pt x="5449557" y="4428015"/>
                  <a:pt x="5458408" y="4419165"/>
                  <a:pt x="5458408" y="4408247"/>
                </a:cubicBezTo>
                <a:cubicBezTo>
                  <a:pt x="5458408" y="4397330"/>
                  <a:pt x="5449557" y="4388479"/>
                  <a:pt x="5438639" y="4388479"/>
                </a:cubicBezTo>
                <a:cubicBezTo>
                  <a:pt x="5427722" y="4388479"/>
                  <a:pt x="5418871" y="4397330"/>
                  <a:pt x="5418871" y="4408247"/>
                </a:cubicBezTo>
                <a:cubicBezTo>
                  <a:pt x="5418871" y="4419165"/>
                  <a:pt x="5427722" y="4428015"/>
                  <a:pt x="5438639" y="4428015"/>
                </a:cubicBezTo>
                <a:close/>
                <a:moveTo>
                  <a:pt x="5245612" y="4428015"/>
                </a:moveTo>
                <a:cubicBezTo>
                  <a:pt x="5256529" y="4428015"/>
                  <a:pt x="5265380" y="4419165"/>
                  <a:pt x="5265380" y="4408247"/>
                </a:cubicBezTo>
                <a:cubicBezTo>
                  <a:pt x="5265380" y="4397330"/>
                  <a:pt x="5256529" y="4388479"/>
                  <a:pt x="5245612" y="4388479"/>
                </a:cubicBezTo>
                <a:cubicBezTo>
                  <a:pt x="5234694" y="4388479"/>
                  <a:pt x="5225843" y="4397330"/>
                  <a:pt x="5225843" y="4408247"/>
                </a:cubicBezTo>
                <a:cubicBezTo>
                  <a:pt x="5225843" y="4419165"/>
                  <a:pt x="5234694" y="4428015"/>
                  <a:pt x="5245612" y="4428015"/>
                </a:cubicBezTo>
                <a:close/>
                <a:moveTo>
                  <a:pt x="5052584" y="4428015"/>
                </a:moveTo>
                <a:cubicBezTo>
                  <a:pt x="5063502" y="4428015"/>
                  <a:pt x="5072353" y="4419165"/>
                  <a:pt x="5072353" y="4408247"/>
                </a:cubicBezTo>
                <a:cubicBezTo>
                  <a:pt x="5072353" y="4397330"/>
                  <a:pt x="5063502" y="4388479"/>
                  <a:pt x="5052584" y="4388479"/>
                </a:cubicBezTo>
                <a:cubicBezTo>
                  <a:pt x="5041666" y="4388479"/>
                  <a:pt x="5032815" y="4397330"/>
                  <a:pt x="5032815" y="4408247"/>
                </a:cubicBezTo>
                <a:cubicBezTo>
                  <a:pt x="5032815" y="4419165"/>
                  <a:pt x="5041666" y="4428015"/>
                  <a:pt x="5052584" y="4428015"/>
                </a:cubicBezTo>
                <a:close/>
                <a:moveTo>
                  <a:pt x="4859557" y="4428015"/>
                </a:moveTo>
                <a:cubicBezTo>
                  <a:pt x="4870473" y="4428015"/>
                  <a:pt x="4879324" y="4419165"/>
                  <a:pt x="4879324" y="4408247"/>
                </a:cubicBezTo>
                <a:cubicBezTo>
                  <a:pt x="4879324" y="4397330"/>
                  <a:pt x="4870473" y="4388479"/>
                  <a:pt x="4859557" y="4388479"/>
                </a:cubicBezTo>
                <a:cubicBezTo>
                  <a:pt x="4848639" y="4388479"/>
                  <a:pt x="4839789" y="4397330"/>
                  <a:pt x="4839789" y="4408247"/>
                </a:cubicBezTo>
                <a:cubicBezTo>
                  <a:pt x="4839789" y="4419165"/>
                  <a:pt x="4848639" y="4428015"/>
                  <a:pt x="4859557" y="4428015"/>
                </a:cubicBezTo>
                <a:close/>
                <a:moveTo>
                  <a:pt x="4666528" y="4428015"/>
                </a:moveTo>
                <a:cubicBezTo>
                  <a:pt x="4677446" y="4428015"/>
                  <a:pt x="4686297" y="4419165"/>
                  <a:pt x="4686297" y="4408247"/>
                </a:cubicBezTo>
                <a:cubicBezTo>
                  <a:pt x="4686297" y="4397330"/>
                  <a:pt x="4677446" y="4388479"/>
                  <a:pt x="4666528" y="4388479"/>
                </a:cubicBezTo>
                <a:cubicBezTo>
                  <a:pt x="4655612" y="4388479"/>
                  <a:pt x="4646761" y="4397330"/>
                  <a:pt x="4646761" y="4408247"/>
                </a:cubicBezTo>
                <a:cubicBezTo>
                  <a:pt x="4646761" y="4419165"/>
                  <a:pt x="4655612" y="4428015"/>
                  <a:pt x="4666528" y="4428015"/>
                </a:cubicBezTo>
                <a:close/>
                <a:moveTo>
                  <a:pt x="4473501" y="4428015"/>
                </a:moveTo>
                <a:cubicBezTo>
                  <a:pt x="4484419" y="4428015"/>
                  <a:pt x="4493269" y="4419165"/>
                  <a:pt x="4493269" y="4408247"/>
                </a:cubicBezTo>
                <a:cubicBezTo>
                  <a:pt x="4493269" y="4397330"/>
                  <a:pt x="4484419" y="4388479"/>
                  <a:pt x="4473501" y="4388479"/>
                </a:cubicBezTo>
                <a:cubicBezTo>
                  <a:pt x="4462582" y="4388479"/>
                  <a:pt x="4453732" y="4397330"/>
                  <a:pt x="4453732" y="4408247"/>
                </a:cubicBezTo>
                <a:cubicBezTo>
                  <a:pt x="4453732" y="4419165"/>
                  <a:pt x="4462582" y="4428015"/>
                  <a:pt x="4473501" y="4428015"/>
                </a:cubicBezTo>
                <a:close/>
                <a:moveTo>
                  <a:pt x="4280474" y="4428015"/>
                </a:moveTo>
                <a:cubicBezTo>
                  <a:pt x="4291390" y="4428015"/>
                  <a:pt x="4300242" y="4419165"/>
                  <a:pt x="4300242" y="4408247"/>
                </a:cubicBezTo>
                <a:cubicBezTo>
                  <a:pt x="4300242" y="4397330"/>
                  <a:pt x="4291390" y="4388479"/>
                  <a:pt x="4280474" y="4388479"/>
                </a:cubicBezTo>
                <a:cubicBezTo>
                  <a:pt x="4269556" y="4388479"/>
                  <a:pt x="4260705" y="4397330"/>
                  <a:pt x="4260705" y="4408247"/>
                </a:cubicBezTo>
                <a:cubicBezTo>
                  <a:pt x="4260705" y="4419165"/>
                  <a:pt x="4269556" y="4428015"/>
                  <a:pt x="4280474" y="4428015"/>
                </a:cubicBezTo>
                <a:close/>
                <a:moveTo>
                  <a:pt x="4058922" y="4428015"/>
                </a:moveTo>
                <a:cubicBezTo>
                  <a:pt x="4069840" y="4428015"/>
                  <a:pt x="4078690" y="4419165"/>
                  <a:pt x="4078690" y="4408247"/>
                </a:cubicBezTo>
                <a:cubicBezTo>
                  <a:pt x="4078690" y="4397330"/>
                  <a:pt x="4069840" y="4388479"/>
                  <a:pt x="4058922" y="4388479"/>
                </a:cubicBezTo>
                <a:cubicBezTo>
                  <a:pt x="4048003" y="4388479"/>
                  <a:pt x="4039153" y="4397330"/>
                  <a:pt x="4039153" y="4408247"/>
                </a:cubicBezTo>
                <a:cubicBezTo>
                  <a:pt x="4039153" y="4419165"/>
                  <a:pt x="4048003" y="4428015"/>
                  <a:pt x="4058922" y="4428015"/>
                </a:cubicBezTo>
                <a:close/>
                <a:moveTo>
                  <a:pt x="3865894" y="4428015"/>
                </a:moveTo>
                <a:cubicBezTo>
                  <a:pt x="3876811" y="4428015"/>
                  <a:pt x="3885662" y="4419165"/>
                  <a:pt x="3885662" y="4408247"/>
                </a:cubicBezTo>
                <a:cubicBezTo>
                  <a:pt x="3885662" y="4397330"/>
                  <a:pt x="3876811" y="4388479"/>
                  <a:pt x="3865894" y="4388479"/>
                </a:cubicBezTo>
                <a:cubicBezTo>
                  <a:pt x="3854977" y="4388479"/>
                  <a:pt x="3846126" y="4397330"/>
                  <a:pt x="3846126" y="4408247"/>
                </a:cubicBezTo>
                <a:cubicBezTo>
                  <a:pt x="3846126" y="4419165"/>
                  <a:pt x="3854977" y="4428015"/>
                  <a:pt x="3865894" y="4428015"/>
                </a:cubicBezTo>
                <a:close/>
                <a:moveTo>
                  <a:pt x="3672866" y="4428015"/>
                </a:moveTo>
                <a:cubicBezTo>
                  <a:pt x="3683783" y="4428015"/>
                  <a:pt x="3692634" y="4419165"/>
                  <a:pt x="3692634" y="4408247"/>
                </a:cubicBezTo>
                <a:cubicBezTo>
                  <a:pt x="3692634" y="4397330"/>
                  <a:pt x="3683783" y="4388479"/>
                  <a:pt x="3672866" y="4388479"/>
                </a:cubicBezTo>
                <a:cubicBezTo>
                  <a:pt x="3661948" y="4388479"/>
                  <a:pt x="3653098" y="4397330"/>
                  <a:pt x="3653098" y="4408247"/>
                </a:cubicBezTo>
                <a:cubicBezTo>
                  <a:pt x="3653098" y="4419165"/>
                  <a:pt x="3661948" y="4428015"/>
                  <a:pt x="3672866" y="4428015"/>
                </a:cubicBezTo>
                <a:close/>
                <a:moveTo>
                  <a:pt x="3479838" y="4428015"/>
                </a:moveTo>
                <a:cubicBezTo>
                  <a:pt x="3490755" y="4428015"/>
                  <a:pt x="3499606" y="4419165"/>
                  <a:pt x="3499606" y="4408247"/>
                </a:cubicBezTo>
                <a:cubicBezTo>
                  <a:pt x="3499606" y="4397330"/>
                  <a:pt x="3490755" y="4388479"/>
                  <a:pt x="3479838" y="4388479"/>
                </a:cubicBezTo>
                <a:cubicBezTo>
                  <a:pt x="3468920" y="4388479"/>
                  <a:pt x="3460069" y="4397330"/>
                  <a:pt x="3460069" y="4408247"/>
                </a:cubicBezTo>
                <a:cubicBezTo>
                  <a:pt x="3460069" y="4419165"/>
                  <a:pt x="3468920" y="4428015"/>
                  <a:pt x="3479838" y="4428015"/>
                </a:cubicBezTo>
                <a:close/>
                <a:moveTo>
                  <a:pt x="3286810" y="4428015"/>
                </a:moveTo>
                <a:cubicBezTo>
                  <a:pt x="3297728" y="4428015"/>
                  <a:pt x="3306579" y="4419165"/>
                  <a:pt x="3306579" y="4408247"/>
                </a:cubicBezTo>
                <a:cubicBezTo>
                  <a:pt x="3306579" y="4397330"/>
                  <a:pt x="3297728" y="4388479"/>
                  <a:pt x="3286810" y="4388479"/>
                </a:cubicBezTo>
                <a:cubicBezTo>
                  <a:pt x="3275893" y="4388479"/>
                  <a:pt x="3267042" y="4397330"/>
                  <a:pt x="3267042" y="4408247"/>
                </a:cubicBezTo>
                <a:cubicBezTo>
                  <a:pt x="3267042" y="4419165"/>
                  <a:pt x="3275893" y="4428015"/>
                  <a:pt x="3286810" y="4428015"/>
                </a:cubicBezTo>
                <a:close/>
                <a:moveTo>
                  <a:pt x="3093783" y="4428015"/>
                </a:moveTo>
                <a:cubicBezTo>
                  <a:pt x="3104700" y="4428015"/>
                  <a:pt x="3113551" y="4419165"/>
                  <a:pt x="3113551" y="4408247"/>
                </a:cubicBezTo>
                <a:cubicBezTo>
                  <a:pt x="3113551" y="4397330"/>
                  <a:pt x="3104700" y="4388479"/>
                  <a:pt x="3093783" y="4388479"/>
                </a:cubicBezTo>
                <a:cubicBezTo>
                  <a:pt x="3082865" y="4388479"/>
                  <a:pt x="3074014" y="4397330"/>
                  <a:pt x="3074014" y="4408247"/>
                </a:cubicBezTo>
                <a:cubicBezTo>
                  <a:pt x="3074014" y="4419165"/>
                  <a:pt x="3082865" y="4428015"/>
                  <a:pt x="3093783" y="4428015"/>
                </a:cubicBezTo>
                <a:close/>
                <a:moveTo>
                  <a:pt x="2900755" y="4428015"/>
                </a:moveTo>
                <a:cubicBezTo>
                  <a:pt x="2911673" y="4428015"/>
                  <a:pt x="2920524" y="4419165"/>
                  <a:pt x="2920524" y="4408247"/>
                </a:cubicBezTo>
                <a:cubicBezTo>
                  <a:pt x="2920524" y="4397330"/>
                  <a:pt x="2911673" y="4388479"/>
                  <a:pt x="2900755" y="4388479"/>
                </a:cubicBezTo>
                <a:cubicBezTo>
                  <a:pt x="2889838" y="4388479"/>
                  <a:pt x="2880987" y="4397330"/>
                  <a:pt x="2880987" y="4408247"/>
                </a:cubicBezTo>
                <a:cubicBezTo>
                  <a:pt x="2880987" y="4419165"/>
                  <a:pt x="2889838" y="4428015"/>
                  <a:pt x="2900755" y="4428015"/>
                </a:cubicBezTo>
                <a:close/>
                <a:moveTo>
                  <a:pt x="2707727" y="4428015"/>
                </a:moveTo>
                <a:cubicBezTo>
                  <a:pt x="2718644" y="4428015"/>
                  <a:pt x="2727495" y="4419165"/>
                  <a:pt x="2727495" y="4408247"/>
                </a:cubicBezTo>
                <a:cubicBezTo>
                  <a:pt x="2727495" y="4397330"/>
                  <a:pt x="2718644" y="4388479"/>
                  <a:pt x="2707727" y="4388479"/>
                </a:cubicBezTo>
                <a:cubicBezTo>
                  <a:pt x="2696809" y="4388479"/>
                  <a:pt x="2687958" y="4397330"/>
                  <a:pt x="2687958" y="4408247"/>
                </a:cubicBezTo>
                <a:cubicBezTo>
                  <a:pt x="2687958" y="4419165"/>
                  <a:pt x="2696809" y="4428015"/>
                  <a:pt x="2707727" y="4428015"/>
                </a:cubicBezTo>
                <a:close/>
                <a:moveTo>
                  <a:pt x="2514699" y="4428015"/>
                </a:moveTo>
                <a:cubicBezTo>
                  <a:pt x="2525617" y="4428015"/>
                  <a:pt x="2534468" y="4419165"/>
                  <a:pt x="2534468" y="4408247"/>
                </a:cubicBezTo>
                <a:cubicBezTo>
                  <a:pt x="2534468" y="4397330"/>
                  <a:pt x="2525617" y="4388479"/>
                  <a:pt x="2514699" y="4388479"/>
                </a:cubicBezTo>
                <a:cubicBezTo>
                  <a:pt x="2503782" y="4388479"/>
                  <a:pt x="2494931" y="4397330"/>
                  <a:pt x="2494931" y="4408247"/>
                </a:cubicBezTo>
                <a:cubicBezTo>
                  <a:pt x="2494931" y="4419165"/>
                  <a:pt x="2503782" y="4428015"/>
                  <a:pt x="2514699" y="4428015"/>
                </a:cubicBezTo>
                <a:close/>
                <a:moveTo>
                  <a:pt x="2321672" y="4428015"/>
                </a:moveTo>
                <a:cubicBezTo>
                  <a:pt x="2332589" y="4428015"/>
                  <a:pt x="2341440" y="4419165"/>
                  <a:pt x="2341440" y="4408247"/>
                </a:cubicBezTo>
                <a:cubicBezTo>
                  <a:pt x="2341440" y="4397330"/>
                  <a:pt x="2332589" y="4388479"/>
                  <a:pt x="2321672" y="4388479"/>
                </a:cubicBezTo>
                <a:cubicBezTo>
                  <a:pt x="2310754" y="4388479"/>
                  <a:pt x="2301903" y="4397330"/>
                  <a:pt x="2301903" y="4408247"/>
                </a:cubicBezTo>
                <a:cubicBezTo>
                  <a:pt x="2301903" y="4419165"/>
                  <a:pt x="2310754" y="4428015"/>
                  <a:pt x="2321672" y="4428015"/>
                </a:cubicBezTo>
                <a:close/>
                <a:moveTo>
                  <a:pt x="2128643" y="4428015"/>
                </a:moveTo>
                <a:cubicBezTo>
                  <a:pt x="2139561" y="4428015"/>
                  <a:pt x="2148412" y="4419165"/>
                  <a:pt x="2148412" y="4408247"/>
                </a:cubicBezTo>
                <a:cubicBezTo>
                  <a:pt x="2148412" y="4397330"/>
                  <a:pt x="2139561" y="4388479"/>
                  <a:pt x="2128643" y="4388479"/>
                </a:cubicBezTo>
                <a:cubicBezTo>
                  <a:pt x="2117726" y="4388479"/>
                  <a:pt x="2108875" y="4397330"/>
                  <a:pt x="2108875" y="4408247"/>
                </a:cubicBezTo>
                <a:cubicBezTo>
                  <a:pt x="2108875" y="4419165"/>
                  <a:pt x="2117726" y="4428015"/>
                  <a:pt x="2128643" y="4428015"/>
                </a:cubicBezTo>
                <a:close/>
                <a:moveTo>
                  <a:pt x="1935616" y="4428015"/>
                </a:moveTo>
                <a:cubicBezTo>
                  <a:pt x="1946533" y="4428015"/>
                  <a:pt x="1955384" y="4419165"/>
                  <a:pt x="1955384" y="4408247"/>
                </a:cubicBezTo>
                <a:cubicBezTo>
                  <a:pt x="1955384" y="4397330"/>
                  <a:pt x="1946533" y="4388479"/>
                  <a:pt x="1935616" y="4388479"/>
                </a:cubicBezTo>
                <a:cubicBezTo>
                  <a:pt x="1924698" y="4388479"/>
                  <a:pt x="1915848" y="4397330"/>
                  <a:pt x="1915848" y="4408247"/>
                </a:cubicBezTo>
                <a:cubicBezTo>
                  <a:pt x="1915848" y="4419165"/>
                  <a:pt x="1924698" y="4428015"/>
                  <a:pt x="1935616" y="4428015"/>
                </a:cubicBezTo>
                <a:close/>
                <a:moveTo>
                  <a:pt x="1727277" y="4428015"/>
                </a:moveTo>
                <a:cubicBezTo>
                  <a:pt x="1738195" y="4428015"/>
                  <a:pt x="1747045" y="4419165"/>
                  <a:pt x="1747045" y="4408247"/>
                </a:cubicBezTo>
                <a:cubicBezTo>
                  <a:pt x="1747045" y="4397330"/>
                  <a:pt x="1738195" y="4388479"/>
                  <a:pt x="1727277" y="4388479"/>
                </a:cubicBezTo>
                <a:cubicBezTo>
                  <a:pt x="1716359" y="4388479"/>
                  <a:pt x="1707508" y="4397330"/>
                  <a:pt x="1707508" y="4408247"/>
                </a:cubicBezTo>
                <a:cubicBezTo>
                  <a:pt x="1707508" y="4419165"/>
                  <a:pt x="1716359" y="4428015"/>
                  <a:pt x="1727277" y="4428015"/>
                </a:cubicBezTo>
                <a:close/>
                <a:moveTo>
                  <a:pt x="1534249" y="4428015"/>
                </a:moveTo>
                <a:cubicBezTo>
                  <a:pt x="1545167" y="4428015"/>
                  <a:pt x="1554018" y="4419165"/>
                  <a:pt x="1554018" y="4408247"/>
                </a:cubicBezTo>
                <a:cubicBezTo>
                  <a:pt x="1554018" y="4397330"/>
                  <a:pt x="1545167" y="4388479"/>
                  <a:pt x="1534249" y="4388479"/>
                </a:cubicBezTo>
                <a:cubicBezTo>
                  <a:pt x="1523332" y="4388479"/>
                  <a:pt x="1514481" y="4397330"/>
                  <a:pt x="1514481" y="4408247"/>
                </a:cubicBezTo>
                <a:cubicBezTo>
                  <a:pt x="1514481" y="4419165"/>
                  <a:pt x="1523332" y="4428015"/>
                  <a:pt x="1534249" y="4428015"/>
                </a:cubicBezTo>
                <a:close/>
                <a:moveTo>
                  <a:pt x="1341222" y="4428015"/>
                </a:moveTo>
                <a:cubicBezTo>
                  <a:pt x="1352139" y="4428015"/>
                  <a:pt x="1360990" y="4419165"/>
                  <a:pt x="1360990" y="4408247"/>
                </a:cubicBezTo>
                <a:cubicBezTo>
                  <a:pt x="1360990" y="4397330"/>
                  <a:pt x="1352139" y="4388479"/>
                  <a:pt x="1341222" y="4388479"/>
                </a:cubicBezTo>
                <a:cubicBezTo>
                  <a:pt x="1330304" y="4388479"/>
                  <a:pt x="1321453" y="4397330"/>
                  <a:pt x="1321453" y="4408247"/>
                </a:cubicBezTo>
                <a:cubicBezTo>
                  <a:pt x="1321453" y="4419165"/>
                  <a:pt x="1330304" y="4428015"/>
                  <a:pt x="1341222" y="4428015"/>
                </a:cubicBezTo>
                <a:close/>
                <a:moveTo>
                  <a:pt x="1148193" y="4428015"/>
                </a:moveTo>
                <a:cubicBezTo>
                  <a:pt x="1159111" y="4428015"/>
                  <a:pt x="1167962" y="4419165"/>
                  <a:pt x="1167962" y="4408247"/>
                </a:cubicBezTo>
                <a:cubicBezTo>
                  <a:pt x="1167962" y="4397330"/>
                  <a:pt x="1159111" y="4388479"/>
                  <a:pt x="1148193" y="4388479"/>
                </a:cubicBezTo>
                <a:cubicBezTo>
                  <a:pt x="1137276" y="4388479"/>
                  <a:pt x="1128425" y="4397330"/>
                  <a:pt x="1128425" y="4408247"/>
                </a:cubicBezTo>
                <a:cubicBezTo>
                  <a:pt x="1128425" y="4419165"/>
                  <a:pt x="1137276" y="4428015"/>
                  <a:pt x="1148193" y="4428015"/>
                </a:cubicBezTo>
                <a:close/>
                <a:moveTo>
                  <a:pt x="955166" y="4428015"/>
                </a:moveTo>
                <a:cubicBezTo>
                  <a:pt x="966083" y="4428015"/>
                  <a:pt x="974934" y="4419165"/>
                  <a:pt x="974934" y="4408247"/>
                </a:cubicBezTo>
                <a:cubicBezTo>
                  <a:pt x="974934" y="4397330"/>
                  <a:pt x="966083" y="4388479"/>
                  <a:pt x="955166" y="4388479"/>
                </a:cubicBezTo>
                <a:cubicBezTo>
                  <a:pt x="944248" y="4388479"/>
                  <a:pt x="935398" y="4397330"/>
                  <a:pt x="935398" y="4408247"/>
                </a:cubicBezTo>
                <a:cubicBezTo>
                  <a:pt x="935398" y="4419165"/>
                  <a:pt x="944248" y="4428015"/>
                  <a:pt x="955166" y="4428015"/>
                </a:cubicBezTo>
                <a:close/>
                <a:moveTo>
                  <a:pt x="762138" y="4428015"/>
                </a:moveTo>
                <a:cubicBezTo>
                  <a:pt x="773056" y="4428015"/>
                  <a:pt x="781907" y="4419165"/>
                  <a:pt x="781907" y="4408247"/>
                </a:cubicBezTo>
                <a:cubicBezTo>
                  <a:pt x="781907" y="4397330"/>
                  <a:pt x="773056" y="4388479"/>
                  <a:pt x="762138" y="4388479"/>
                </a:cubicBezTo>
                <a:cubicBezTo>
                  <a:pt x="751221" y="4388479"/>
                  <a:pt x="742370" y="4397330"/>
                  <a:pt x="742370" y="4408247"/>
                </a:cubicBezTo>
                <a:cubicBezTo>
                  <a:pt x="742370" y="4419165"/>
                  <a:pt x="751221" y="4428015"/>
                  <a:pt x="762138" y="4428015"/>
                </a:cubicBezTo>
                <a:close/>
                <a:moveTo>
                  <a:pt x="569111" y="4428015"/>
                </a:moveTo>
                <a:cubicBezTo>
                  <a:pt x="580028" y="4428015"/>
                  <a:pt x="588879" y="4419165"/>
                  <a:pt x="588879" y="4408247"/>
                </a:cubicBezTo>
                <a:cubicBezTo>
                  <a:pt x="588879" y="4397330"/>
                  <a:pt x="580028" y="4388479"/>
                  <a:pt x="569111" y="4388479"/>
                </a:cubicBezTo>
                <a:cubicBezTo>
                  <a:pt x="558193" y="4388479"/>
                  <a:pt x="549343" y="4397330"/>
                  <a:pt x="549343" y="4408247"/>
                </a:cubicBezTo>
                <a:cubicBezTo>
                  <a:pt x="549343" y="4419165"/>
                  <a:pt x="558193" y="4428015"/>
                  <a:pt x="569111" y="4428015"/>
                </a:cubicBezTo>
                <a:close/>
                <a:moveTo>
                  <a:pt x="376082" y="4428015"/>
                </a:moveTo>
                <a:cubicBezTo>
                  <a:pt x="387000" y="4428015"/>
                  <a:pt x="395851" y="4419165"/>
                  <a:pt x="395851" y="4408247"/>
                </a:cubicBezTo>
                <a:cubicBezTo>
                  <a:pt x="395851" y="4397330"/>
                  <a:pt x="387000" y="4388479"/>
                  <a:pt x="376082" y="4388479"/>
                </a:cubicBezTo>
                <a:cubicBezTo>
                  <a:pt x="365165" y="4388479"/>
                  <a:pt x="356314" y="4397330"/>
                  <a:pt x="356314" y="4408247"/>
                </a:cubicBezTo>
                <a:cubicBezTo>
                  <a:pt x="356314" y="4419165"/>
                  <a:pt x="365165" y="4428015"/>
                  <a:pt x="376082" y="4428015"/>
                </a:cubicBezTo>
                <a:close/>
                <a:moveTo>
                  <a:pt x="183055" y="4428015"/>
                </a:moveTo>
                <a:cubicBezTo>
                  <a:pt x="193973" y="4428015"/>
                  <a:pt x="202823" y="4419165"/>
                  <a:pt x="202823" y="4408247"/>
                </a:cubicBezTo>
                <a:cubicBezTo>
                  <a:pt x="202823" y="4397330"/>
                  <a:pt x="193973" y="4388479"/>
                  <a:pt x="183055" y="4388479"/>
                </a:cubicBezTo>
                <a:cubicBezTo>
                  <a:pt x="172137" y="4388479"/>
                  <a:pt x="163287" y="4397330"/>
                  <a:pt x="163287" y="4408247"/>
                </a:cubicBezTo>
                <a:cubicBezTo>
                  <a:pt x="163287" y="4419165"/>
                  <a:pt x="172137" y="4428015"/>
                  <a:pt x="183055" y="4428015"/>
                </a:cubicBezTo>
                <a:close/>
                <a:moveTo>
                  <a:pt x="0" y="4651277"/>
                </a:moveTo>
                <a:lnTo>
                  <a:pt x="4006" y="4649618"/>
                </a:lnTo>
                <a:cubicBezTo>
                  <a:pt x="7583" y="4646041"/>
                  <a:pt x="9796" y="4641099"/>
                  <a:pt x="9796" y="4635640"/>
                </a:cubicBezTo>
                <a:cubicBezTo>
                  <a:pt x="9796" y="4630181"/>
                  <a:pt x="7583" y="4625239"/>
                  <a:pt x="4006" y="4621662"/>
                </a:cubicBezTo>
                <a:lnTo>
                  <a:pt x="0" y="4620003"/>
                </a:lnTo>
                <a:close/>
                <a:moveTo>
                  <a:pt x="8349367" y="4655408"/>
                </a:moveTo>
                <a:cubicBezTo>
                  <a:pt x="8354825" y="4655408"/>
                  <a:pt x="8359767" y="4653195"/>
                  <a:pt x="8363345" y="4649618"/>
                </a:cubicBezTo>
                <a:lnTo>
                  <a:pt x="8366380" y="4642291"/>
                </a:lnTo>
                <a:lnTo>
                  <a:pt x="8366380" y="4628989"/>
                </a:lnTo>
                <a:lnTo>
                  <a:pt x="8363345" y="4621662"/>
                </a:lnTo>
                <a:cubicBezTo>
                  <a:pt x="8359767" y="4618085"/>
                  <a:pt x="8354825" y="4615872"/>
                  <a:pt x="8349367" y="4615872"/>
                </a:cubicBezTo>
                <a:cubicBezTo>
                  <a:pt x="8338449" y="4615872"/>
                  <a:pt x="8329598" y="4624723"/>
                  <a:pt x="8329598" y="4635640"/>
                </a:cubicBezTo>
                <a:cubicBezTo>
                  <a:pt x="8329598" y="4646558"/>
                  <a:pt x="8338449" y="4655408"/>
                  <a:pt x="8349367" y="4655408"/>
                </a:cubicBezTo>
                <a:close/>
                <a:moveTo>
                  <a:pt x="8156338" y="4655408"/>
                </a:moveTo>
                <a:cubicBezTo>
                  <a:pt x="8167256" y="4655408"/>
                  <a:pt x="8176107" y="4646558"/>
                  <a:pt x="8176107" y="4635640"/>
                </a:cubicBezTo>
                <a:cubicBezTo>
                  <a:pt x="8176107" y="4624723"/>
                  <a:pt x="8167256" y="4615872"/>
                  <a:pt x="8156338" y="4615872"/>
                </a:cubicBezTo>
                <a:cubicBezTo>
                  <a:pt x="8145421" y="4615872"/>
                  <a:pt x="8136570" y="4624723"/>
                  <a:pt x="8136570" y="4635640"/>
                </a:cubicBezTo>
                <a:cubicBezTo>
                  <a:pt x="8136570" y="4646558"/>
                  <a:pt x="8145421" y="4655408"/>
                  <a:pt x="8156338" y="4655408"/>
                </a:cubicBezTo>
                <a:close/>
                <a:moveTo>
                  <a:pt x="7963311" y="4655408"/>
                </a:moveTo>
                <a:cubicBezTo>
                  <a:pt x="7974228" y="4655408"/>
                  <a:pt x="7983079" y="4646558"/>
                  <a:pt x="7983079" y="4635640"/>
                </a:cubicBezTo>
                <a:cubicBezTo>
                  <a:pt x="7983079" y="4624723"/>
                  <a:pt x="7974228" y="4615872"/>
                  <a:pt x="7963311" y="4615872"/>
                </a:cubicBezTo>
                <a:cubicBezTo>
                  <a:pt x="7952393" y="4615872"/>
                  <a:pt x="7943543" y="4624723"/>
                  <a:pt x="7943543" y="4635640"/>
                </a:cubicBezTo>
                <a:cubicBezTo>
                  <a:pt x="7943543" y="4646558"/>
                  <a:pt x="7952393" y="4655408"/>
                  <a:pt x="7963311" y="4655408"/>
                </a:cubicBezTo>
                <a:close/>
                <a:moveTo>
                  <a:pt x="7770283" y="4655408"/>
                </a:moveTo>
                <a:cubicBezTo>
                  <a:pt x="7781201" y="4655408"/>
                  <a:pt x="7790052" y="4646558"/>
                  <a:pt x="7790052" y="4635640"/>
                </a:cubicBezTo>
                <a:cubicBezTo>
                  <a:pt x="7790052" y="4624723"/>
                  <a:pt x="7781201" y="4615872"/>
                  <a:pt x="7770283" y="4615872"/>
                </a:cubicBezTo>
                <a:cubicBezTo>
                  <a:pt x="7759366" y="4615872"/>
                  <a:pt x="7750515" y="4624723"/>
                  <a:pt x="7750515" y="4635640"/>
                </a:cubicBezTo>
                <a:cubicBezTo>
                  <a:pt x="7750515" y="4646558"/>
                  <a:pt x="7759366" y="4655408"/>
                  <a:pt x="7770283" y="4655408"/>
                </a:cubicBezTo>
                <a:close/>
                <a:moveTo>
                  <a:pt x="7577256" y="4655408"/>
                </a:moveTo>
                <a:cubicBezTo>
                  <a:pt x="7588174" y="4655408"/>
                  <a:pt x="7597024" y="4646558"/>
                  <a:pt x="7597024" y="4635640"/>
                </a:cubicBezTo>
                <a:cubicBezTo>
                  <a:pt x="7597024" y="4624723"/>
                  <a:pt x="7588174" y="4615872"/>
                  <a:pt x="7577256" y="4615872"/>
                </a:cubicBezTo>
                <a:cubicBezTo>
                  <a:pt x="7566338" y="4615872"/>
                  <a:pt x="7557488" y="4624723"/>
                  <a:pt x="7557488" y="4635640"/>
                </a:cubicBezTo>
                <a:cubicBezTo>
                  <a:pt x="7557488" y="4646558"/>
                  <a:pt x="7566338" y="4655408"/>
                  <a:pt x="7577256" y="4655408"/>
                </a:cubicBezTo>
                <a:close/>
                <a:moveTo>
                  <a:pt x="7384228" y="4655408"/>
                </a:moveTo>
                <a:cubicBezTo>
                  <a:pt x="7395145" y="4655408"/>
                  <a:pt x="7403996" y="4646558"/>
                  <a:pt x="7403996" y="4635640"/>
                </a:cubicBezTo>
                <a:cubicBezTo>
                  <a:pt x="7403996" y="4624723"/>
                  <a:pt x="7395145" y="4615872"/>
                  <a:pt x="7384228" y="4615872"/>
                </a:cubicBezTo>
                <a:cubicBezTo>
                  <a:pt x="7373310" y="4615872"/>
                  <a:pt x="7364459" y="4624723"/>
                  <a:pt x="7364459" y="4635640"/>
                </a:cubicBezTo>
                <a:cubicBezTo>
                  <a:pt x="7364459" y="4646558"/>
                  <a:pt x="7373310" y="4655408"/>
                  <a:pt x="7384228" y="4655408"/>
                </a:cubicBezTo>
                <a:close/>
                <a:moveTo>
                  <a:pt x="7191200" y="4655408"/>
                </a:moveTo>
                <a:cubicBezTo>
                  <a:pt x="7202118" y="4655408"/>
                  <a:pt x="7210968" y="4646558"/>
                  <a:pt x="7210968" y="4635640"/>
                </a:cubicBezTo>
                <a:cubicBezTo>
                  <a:pt x="7210968" y="4624723"/>
                  <a:pt x="7202118" y="4615872"/>
                  <a:pt x="7191200" y="4615872"/>
                </a:cubicBezTo>
                <a:cubicBezTo>
                  <a:pt x="7180283" y="4615872"/>
                  <a:pt x="7171432" y="4624723"/>
                  <a:pt x="7171432" y="4635640"/>
                </a:cubicBezTo>
                <a:cubicBezTo>
                  <a:pt x="7171432" y="4646558"/>
                  <a:pt x="7180283" y="4655408"/>
                  <a:pt x="7191200" y="4655408"/>
                </a:cubicBezTo>
                <a:close/>
                <a:moveTo>
                  <a:pt x="6998173" y="4655408"/>
                </a:moveTo>
                <a:cubicBezTo>
                  <a:pt x="7009090" y="4655408"/>
                  <a:pt x="7017941" y="4646558"/>
                  <a:pt x="7017941" y="4635640"/>
                </a:cubicBezTo>
                <a:cubicBezTo>
                  <a:pt x="7017941" y="4624723"/>
                  <a:pt x="7009090" y="4615872"/>
                  <a:pt x="6998173" y="4615872"/>
                </a:cubicBezTo>
                <a:cubicBezTo>
                  <a:pt x="6987255" y="4615872"/>
                  <a:pt x="6978404" y="4624723"/>
                  <a:pt x="6978404" y="4635640"/>
                </a:cubicBezTo>
                <a:cubicBezTo>
                  <a:pt x="6978404" y="4646558"/>
                  <a:pt x="6987255" y="4655408"/>
                  <a:pt x="6998173" y="4655408"/>
                </a:cubicBezTo>
                <a:close/>
                <a:moveTo>
                  <a:pt x="6805144" y="4655408"/>
                </a:moveTo>
                <a:cubicBezTo>
                  <a:pt x="6816062" y="4655408"/>
                  <a:pt x="6824913" y="4646558"/>
                  <a:pt x="6824913" y="4635640"/>
                </a:cubicBezTo>
                <a:cubicBezTo>
                  <a:pt x="6824913" y="4624723"/>
                  <a:pt x="6816062" y="4615872"/>
                  <a:pt x="6805144" y="4615872"/>
                </a:cubicBezTo>
                <a:cubicBezTo>
                  <a:pt x="6794227" y="4615872"/>
                  <a:pt x="6785376" y="4624723"/>
                  <a:pt x="6785376" y="4635640"/>
                </a:cubicBezTo>
                <a:cubicBezTo>
                  <a:pt x="6785376" y="4646558"/>
                  <a:pt x="6794227" y="4655408"/>
                  <a:pt x="6805144" y="4655408"/>
                </a:cubicBezTo>
                <a:close/>
                <a:moveTo>
                  <a:pt x="6612117" y="4655408"/>
                </a:moveTo>
                <a:cubicBezTo>
                  <a:pt x="6623034" y="4655408"/>
                  <a:pt x="6631885" y="4646558"/>
                  <a:pt x="6631885" y="4635640"/>
                </a:cubicBezTo>
                <a:cubicBezTo>
                  <a:pt x="6631885" y="4624723"/>
                  <a:pt x="6623034" y="4615872"/>
                  <a:pt x="6612117" y="4615872"/>
                </a:cubicBezTo>
                <a:cubicBezTo>
                  <a:pt x="6601199" y="4615872"/>
                  <a:pt x="6592348" y="4624723"/>
                  <a:pt x="6592348" y="4635640"/>
                </a:cubicBezTo>
                <a:cubicBezTo>
                  <a:pt x="6592348" y="4646558"/>
                  <a:pt x="6601199" y="4655408"/>
                  <a:pt x="6612117" y="4655408"/>
                </a:cubicBezTo>
                <a:close/>
                <a:moveTo>
                  <a:pt x="6403778" y="4655408"/>
                </a:moveTo>
                <a:cubicBezTo>
                  <a:pt x="6414695" y="4655408"/>
                  <a:pt x="6423546" y="4646558"/>
                  <a:pt x="6423546" y="4635640"/>
                </a:cubicBezTo>
                <a:cubicBezTo>
                  <a:pt x="6423546" y="4624723"/>
                  <a:pt x="6414695" y="4615872"/>
                  <a:pt x="6403778" y="4615872"/>
                </a:cubicBezTo>
                <a:cubicBezTo>
                  <a:pt x="6392860" y="4615872"/>
                  <a:pt x="6384009" y="4624723"/>
                  <a:pt x="6384009" y="4635640"/>
                </a:cubicBezTo>
                <a:cubicBezTo>
                  <a:pt x="6384009" y="4646558"/>
                  <a:pt x="6392860" y="4655408"/>
                  <a:pt x="6403778" y="4655408"/>
                </a:cubicBezTo>
                <a:close/>
                <a:moveTo>
                  <a:pt x="6210750" y="4655408"/>
                </a:moveTo>
                <a:cubicBezTo>
                  <a:pt x="6221668" y="4655408"/>
                  <a:pt x="6230519" y="4646558"/>
                  <a:pt x="6230519" y="4635640"/>
                </a:cubicBezTo>
                <a:cubicBezTo>
                  <a:pt x="6230519" y="4624723"/>
                  <a:pt x="6221668" y="4615872"/>
                  <a:pt x="6210750" y="4615872"/>
                </a:cubicBezTo>
                <a:cubicBezTo>
                  <a:pt x="6199833" y="4615872"/>
                  <a:pt x="6190982" y="4624723"/>
                  <a:pt x="6190982" y="4635640"/>
                </a:cubicBezTo>
                <a:cubicBezTo>
                  <a:pt x="6190982" y="4646558"/>
                  <a:pt x="6199833" y="4655408"/>
                  <a:pt x="6210750" y="4655408"/>
                </a:cubicBezTo>
                <a:close/>
                <a:moveTo>
                  <a:pt x="6017723" y="4655408"/>
                </a:moveTo>
                <a:cubicBezTo>
                  <a:pt x="6028640" y="4655408"/>
                  <a:pt x="6037491" y="4646558"/>
                  <a:pt x="6037491" y="4635640"/>
                </a:cubicBezTo>
                <a:cubicBezTo>
                  <a:pt x="6037491" y="4624723"/>
                  <a:pt x="6028640" y="4615872"/>
                  <a:pt x="6017723" y="4615872"/>
                </a:cubicBezTo>
                <a:cubicBezTo>
                  <a:pt x="6006805" y="4615872"/>
                  <a:pt x="5997954" y="4624723"/>
                  <a:pt x="5997954" y="4635640"/>
                </a:cubicBezTo>
                <a:cubicBezTo>
                  <a:pt x="5997954" y="4646558"/>
                  <a:pt x="6006805" y="4655408"/>
                  <a:pt x="6017723" y="4655408"/>
                </a:cubicBezTo>
                <a:close/>
                <a:moveTo>
                  <a:pt x="5824694" y="4655408"/>
                </a:moveTo>
                <a:cubicBezTo>
                  <a:pt x="5835612" y="4655408"/>
                  <a:pt x="5844463" y="4646558"/>
                  <a:pt x="5844463" y="4635640"/>
                </a:cubicBezTo>
                <a:cubicBezTo>
                  <a:pt x="5844463" y="4624723"/>
                  <a:pt x="5835612" y="4615872"/>
                  <a:pt x="5824694" y="4615872"/>
                </a:cubicBezTo>
                <a:cubicBezTo>
                  <a:pt x="5813777" y="4615872"/>
                  <a:pt x="5804926" y="4624723"/>
                  <a:pt x="5804926" y="4635640"/>
                </a:cubicBezTo>
                <a:cubicBezTo>
                  <a:pt x="5804926" y="4646558"/>
                  <a:pt x="5813777" y="4655408"/>
                  <a:pt x="5824694" y="4655408"/>
                </a:cubicBezTo>
                <a:close/>
                <a:moveTo>
                  <a:pt x="5631667" y="4655408"/>
                </a:moveTo>
                <a:cubicBezTo>
                  <a:pt x="5642584" y="4655408"/>
                  <a:pt x="5651435" y="4646558"/>
                  <a:pt x="5651435" y="4635640"/>
                </a:cubicBezTo>
                <a:cubicBezTo>
                  <a:pt x="5651435" y="4624723"/>
                  <a:pt x="5642584" y="4615872"/>
                  <a:pt x="5631667" y="4615872"/>
                </a:cubicBezTo>
                <a:cubicBezTo>
                  <a:pt x="5620749" y="4615872"/>
                  <a:pt x="5611899" y="4624723"/>
                  <a:pt x="5611899" y="4635640"/>
                </a:cubicBezTo>
                <a:cubicBezTo>
                  <a:pt x="5611899" y="4646558"/>
                  <a:pt x="5620749" y="4655408"/>
                  <a:pt x="5631667" y="4655408"/>
                </a:cubicBezTo>
                <a:close/>
                <a:moveTo>
                  <a:pt x="5438639" y="4655408"/>
                </a:moveTo>
                <a:cubicBezTo>
                  <a:pt x="5449557" y="4655408"/>
                  <a:pt x="5458408" y="4646558"/>
                  <a:pt x="5458408" y="4635640"/>
                </a:cubicBezTo>
                <a:cubicBezTo>
                  <a:pt x="5458408" y="4624723"/>
                  <a:pt x="5449557" y="4615872"/>
                  <a:pt x="5438639" y="4615872"/>
                </a:cubicBezTo>
                <a:cubicBezTo>
                  <a:pt x="5427722" y="4615872"/>
                  <a:pt x="5418871" y="4624723"/>
                  <a:pt x="5418871" y="4635640"/>
                </a:cubicBezTo>
                <a:cubicBezTo>
                  <a:pt x="5418871" y="4646558"/>
                  <a:pt x="5427722" y="4655408"/>
                  <a:pt x="5438639" y="4655408"/>
                </a:cubicBezTo>
                <a:close/>
                <a:moveTo>
                  <a:pt x="5245612" y="4655408"/>
                </a:moveTo>
                <a:cubicBezTo>
                  <a:pt x="5256529" y="4655408"/>
                  <a:pt x="5265380" y="4646558"/>
                  <a:pt x="5265380" y="4635640"/>
                </a:cubicBezTo>
                <a:cubicBezTo>
                  <a:pt x="5265380" y="4624723"/>
                  <a:pt x="5256529" y="4615872"/>
                  <a:pt x="5245612" y="4615872"/>
                </a:cubicBezTo>
                <a:cubicBezTo>
                  <a:pt x="5234694" y="4615872"/>
                  <a:pt x="5225843" y="4624723"/>
                  <a:pt x="5225843" y="4635640"/>
                </a:cubicBezTo>
                <a:cubicBezTo>
                  <a:pt x="5225843" y="4646558"/>
                  <a:pt x="5234694" y="4655408"/>
                  <a:pt x="5245612" y="4655408"/>
                </a:cubicBezTo>
                <a:close/>
                <a:moveTo>
                  <a:pt x="5052584" y="4655408"/>
                </a:moveTo>
                <a:cubicBezTo>
                  <a:pt x="5063502" y="4655408"/>
                  <a:pt x="5072353" y="4646558"/>
                  <a:pt x="5072353" y="4635640"/>
                </a:cubicBezTo>
                <a:cubicBezTo>
                  <a:pt x="5072353" y="4624723"/>
                  <a:pt x="5063502" y="4615872"/>
                  <a:pt x="5052584" y="4615872"/>
                </a:cubicBezTo>
                <a:cubicBezTo>
                  <a:pt x="5041666" y="4615872"/>
                  <a:pt x="5032815" y="4624723"/>
                  <a:pt x="5032815" y="4635640"/>
                </a:cubicBezTo>
                <a:cubicBezTo>
                  <a:pt x="5032815" y="4646558"/>
                  <a:pt x="5041666" y="4655408"/>
                  <a:pt x="5052584" y="4655408"/>
                </a:cubicBezTo>
                <a:close/>
                <a:moveTo>
                  <a:pt x="4859557" y="4655408"/>
                </a:moveTo>
                <a:cubicBezTo>
                  <a:pt x="4870473" y="4655408"/>
                  <a:pt x="4879324" y="4646558"/>
                  <a:pt x="4879324" y="4635640"/>
                </a:cubicBezTo>
                <a:cubicBezTo>
                  <a:pt x="4879324" y="4624723"/>
                  <a:pt x="4870473" y="4615872"/>
                  <a:pt x="4859557" y="4615872"/>
                </a:cubicBezTo>
                <a:cubicBezTo>
                  <a:pt x="4848639" y="4615872"/>
                  <a:pt x="4839789" y="4624723"/>
                  <a:pt x="4839789" y="4635640"/>
                </a:cubicBezTo>
                <a:cubicBezTo>
                  <a:pt x="4839789" y="4646558"/>
                  <a:pt x="4848639" y="4655408"/>
                  <a:pt x="4859557" y="4655408"/>
                </a:cubicBezTo>
                <a:close/>
                <a:moveTo>
                  <a:pt x="4666528" y="4655408"/>
                </a:moveTo>
                <a:cubicBezTo>
                  <a:pt x="4677446" y="4655408"/>
                  <a:pt x="4686297" y="4646558"/>
                  <a:pt x="4686297" y="4635640"/>
                </a:cubicBezTo>
                <a:cubicBezTo>
                  <a:pt x="4686297" y="4624723"/>
                  <a:pt x="4677446" y="4615872"/>
                  <a:pt x="4666528" y="4615872"/>
                </a:cubicBezTo>
                <a:cubicBezTo>
                  <a:pt x="4655612" y="4615872"/>
                  <a:pt x="4646761" y="4624723"/>
                  <a:pt x="4646761" y="4635640"/>
                </a:cubicBezTo>
                <a:cubicBezTo>
                  <a:pt x="4646761" y="4646558"/>
                  <a:pt x="4655612" y="4655408"/>
                  <a:pt x="4666528" y="4655408"/>
                </a:cubicBezTo>
                <a:close/>
                <a:moveTo>
                  <a:pt x="4473501" y="4655408"/>
                </a:moveTo>
                <a:cubicBezTo>
                  <a:pt x="4484419" y="4655408"/>
                  <a:pt x="4493269" y="4646558"/>
                  <a:pt x="4493269" y="4635640"/>
                </a:cubicBezTo>
                <a:cubicBezTo>
                  <a:pt x="4493269" y="4624723"/>
                  <a:pt x="4484419" y="4615872"/>
                  <a:pt x="4473501" y="4615872"/>
                </a:cubicBezTo>
                <a:cubicBezTo>
                  <a:pt x="4462582" y="4615872"/>
                  <a:pt x="4453732" y="4624723"/>
                  <a:pt x="4453732" y="4635640"/>
                </a:cubicBezTo>
                <a:cubicBezTo>
                  <a:pt x="4453732" y="4646558"/>
                  <a:pt x="4462582" y="4655408"/>
                  <a:pt x="4473501" y="4655408"/>
                </a:cubicBezTo>
                <a:close/>
                <a:moveTo>
                  <a:pt x="4280474" y="4655408"/>
                </a:moveTo>
                <a:cubicBezTo>
                  <a:pt x="4291390" y="4655408"/>
                  <a:pt x="4300242" y="4646558"/>
                  <a:pt x="4300242" y="4635640"/>
                </a:cubicBezTo>
                <a:cubicBezTo>
                  <a:pt x="4300242" y="4624723"/>
                  <a:pt x="4291390" y="4615872"/>
                  <a:pt x="4280474" y="4615872"/>
                </a:cubicBezTo>
                <a:cubicBezTo>
                  <a:pt x="4269556" y="4615872"/>
                  <a:pt x="4260705" y="4624723"/>
                  <a:pt x="4260705" y="4635640"/>
                </a:cubicBezTo>
                <a:cubicBezTo>
                  <a:pt x="4260705" y="4646558"/>
                  <a:pt x="4269556" y="4655408"/>
                  <a:pt x="4280474" y="4655408"/>
                </a:cubicBezTo>
                <a:close/>
                <a:moveTo>
                  <a:pt x="4058922" y="4655408"/>
                </a:moveTo>
                <a:cubicBezTo>
                  <a:pt x="4069840" y="4655408"/>
                  <a:pt x="4078690" y="4646558"/>
                  <a:pt x="4078690" y="4635640"/>
                </a:cubicBezTo>
                <a:cubicBezTo>
                  <a:pt x="4078690" y="4624723"/>
                  <a:pt x="4069840" y="4615872"/>
                  <a:pt x="4058922" y="4615872"/>
                </a:cubicBezTo>
                <a:cubicBezTo>
                  <a:pt x="4048003" y="4615872"/>
                  <a:pt x="4039153" y="4624723"/>
                  <a:pt x="4039153" y="4635640"/>
                </a:cubicBezTo>
                <a:cubicBezTo>
                  <a:pt x="4039153" y="4646558"/>
                  <a:pt x="4048003" y="4655408"/>
                  <a:pt x="4058922" y="4655408"/>
                </a:cubicBezTo>
                <a:close/>
                <a:moveTo>
                  <a:pt x="3865894" y="4655408"/>
                </a:moveTo>
                <a:cubicBezTo>
                  <a:pt x="3876811" y="4655408"/>
                  <a:pt x="3885662" y="4646558"/>
                  <a:pt x="3885662" y="4635640"/>
                </a:cubicBezTo>
                <a:cubicBezTo>
                  <a:pt x="3885662" y="4624723"/>
                  <a:pt x="3876811" y="4615872"/>
                  <a:pt x="3865894" y="4615872"/>
                </a:cubicBezTo>
                <a:cubicBezTo>
                  <a:pt x="3854977" y="4615872"/>
                  <a:pt x="3846126" y="4624723"/>
                  <a:pt x="3846126" y="4635640"/>
                </a:cubicBezTo>
                <a:cubicBezTo>
                  <a:pt x="3846126" y="4646558"/>
                  <a:pt x="3854977" y="4655408"/>
                  <a:pt x="3865894" y="4655408"/>
                </a:cubicBezTo>
                <a:close/>
                <a:moveTo>
                  <a:pt x="3672866" y="4655408"/>
                </a:moveTo>
                <a:cubicBezTo>
                  <a:pt x="3683783" y="4655408"/>
                  <a:pt x="3692634" y="4646558"/>
                  <a:pt x="3692634" y="4635640"/>
                </a:cubicBezTo>
                <a:cubicBezTo>
                  <a:pt x="3692634" y="4624723"/>
                  <a:pt x="3683783" y="4615872"/>
                  <a:pt x="3672866" y="4615872"/>
                </a:cubicBezTo>
                <a:cubicBezTo>
                  <a:pt x="3661948" y="4615872"/>
                  <a:pt x="3653098" y="4624723"/>
                  <a:pt x="3653098" y="4635640"/>
                </a:cubicBezTo>
                <a:cubicBezTo>
                  <a:pt x="3653098" y="4646558"/>
                  <a:pt x="3661948" y="4655408"/>
                  <a:pt x="3672866" y="4655408"/>
                </a:cubicBezTo>
                <a:close/>
                <a:moveTo>
                  <a:pt x="3479838" y="4655408"/>
                </a:moveTo>
                <a:cubicBezTo>
                  <a:pt x="3490755" y="4655408"/>
                  <a:pt x="3499606" y="4646558"/>
                  <a:pt x="3499606" y="4635640"/>
                </a:cubicBezTo>
                <a:cubicBezTo>
                  <a:pt x="3499606" y="4624723"/>
                  <a:pt x="3490755" y="4615872"/>
                  <a:pt x="3479838" y="4615872"/>
                </a:cubicBezTo>
                <a:cubicBezTo>
                  <a:pt x="3468920" y="4615872"/>
                  <a:pt x="3460069" y="4624723"/>
                  <a:pt x="3460069" y="4635640"/>
                </a:cubicBezTo>
                <a:cubicBezTo>
                  <a:pt x="3460069" y="4646558"/>
                  <a:pt x="3468920" y="4655408"/>
                  <a:pt x="3479838" y="4655408"/>
                </a:cubicBezTo>
                <a:close/>
                <a:moveTo>
                  <a:pt x="3286810" y="4655408"/>
                </a:moveTo>
                <a:cubicBezTo>
                  <a:pt x="3297728" y="4655408"/>
                  <a:pt x="3306579" y="4646558"/>
                  <a:pt x="3306579" y="4635640"/>
                </a:cubicBezTo>
                <a:cubicBezTo>
                  <a:pt x="3306579" y="4624723"/>
                  <a:pt x="3297728" y="4615872"/>
                  <a:pt x="3286810" y="4615872"/>
                </a:cubicBezTo>
                <a:cubicBezTo>
                  <a:pt x="3275893" y="4615872"/>
                  <a:pt x="3267042" y="4624723"/>
                  <a:pt x="3267042" y="4635640"/>
                </a:cubicBezTo>
                <a:cubicBezTo>
                  <a:pt x="3267042" y="4646558"/>
                  <a:pt x="3275893" y="4655408"/>
                  <a:pt x="3286810" y="4655408"/>
                </a:cubicBezTo>
                <a:close/>
                <a:moveTo>
                  <a:pt x="3093783" y="4655408"/>
                </a:moveTo>
                <a:cubicBezTo>
                  <a:pt x="3104700" y="4655408"/>
                  <a:pt x="3113551" y="4646558"/>
                  <a:pt x="3113551" y="4635640"/>
                </a:cubicBezTo>
                <a:cubicBezTo>
                  <a:pt x="3113551" y="4624723"/>
                  <a:pt x="3104700" y="4615872"/>
                  <a:pt x="3093783" y="4615872"/>
                </a:cubicBezTo>
                <a:cubicBezTo>
                  <a:pt x="3082865" y="4615872"/>
                  <a:pt x="3074014" y="4624723"/>
                  <a:pt x="3074014" y="4635640"/>
                </a:cubicBezTo>
                <a:cubicBezTo>
                  <a:pt x="3074014" y="4646558"/>
                  <a:pt x="3082865" y="4655408"/>
                  <a:pt x="3093783" y="4655408"/>
                </a:cubicBezTo>
                <a:close/>
                <a:moveTo>
                  <a:pt x="2900755" y="4655408"/>
                </a:moveTo>
                <a:cubicBezTo>
                  <a:pt x="2911673" y="4655408"/>
                  <a:pt x="2920524" y="4646558"/>
                  <a:pt x="2920524" y="4635640"/>
                </a:cubicBezTo>
                <a:cubicBezTo>
                  <a:pt x="2920524" y="4624723"/>
                  <a:pt x="2911673" y="4615872"/>
                  <a:pt x="2900755" y="4615872"/>
                </a:cubicBezTo>
                <a:cubicBezTo>
                  <a:pt x="2889838" y="4615872"/>
                  <a:pt x="2880987" y="4624723"/>
                  <a:pt x="2880987" y="4635640"/>
                </a:cubicBezTo>
                <a:cubicBezTo>
                  <a:pt x="2880987" y="4646558"/>
                  <a:pt x="2889838" y="4655408"/>
                  <a:pt x="2900755" y="4655408"/>
                </a:cubicBezTo>
                <a:close/>
                <a:moveTo>
                  <a:pt x="2707727" y="4655408"/>
                </a:moveTo>
                <a:cubicBezTo>
                  <a:pt x="2718644" y="4655408"/>
                  <a:pt x="2727495" y="4646558"/>
                  <a:pt x="2727495" y="4635640"/>
                </a:cubicBezTo>
                <a:cubicBezTo>
                  <a:pt x="2727495" y="4624723"/>
                  <a:pt x="2718644" y="4615872"/>
                  <a:pt x="2707727" y="4615872"/>
                </a:cubicBezTo>
                <a:cubicBezTo>
                  <a:pt x="2696809" y="4615872"/>
                  <a:pt x="2687958" y="4624723"/>
                  <a:pt x="2687958" y="4635640"/>
                </a:cubicBezTo>
                <a:cubicBezTo>
                  <a:pt x="2687958" y="4646558"/>
                  <a:pt x="2696809" y="4655408"/>
                  <a:pt x="2707727" y="4655408"/>
                </a:cubicBezTo>
                <a:close/>
                <a:moveTo>
                  <a:pt x="2514699" y="4655408"/>
                </a:moveTo>
                <a:cubicBezTo>
                  <a:pt x="2525617" y="4655408"/>
                  <a:pt x="2534468" y="4646558"/>
                  <a:pt x="2534468" y="4635640"/>
                </a:cubicBezTo>
                <a:cubicBezTo>
                  <a:pt x="2534468" y="4624723"/>
                  <a:pt x="2525617" y="4615872"/>
                  <a:pt x="2514699" y="4615872"/>
                </a:cubicBezTo>
                <a:cubicBezTo>
                  <a:pt x="2503782" y="4615872"/>
                  <a:pt x="2494931" y="4624723"/>
                  <a:pt x="2494931" y="4635640"/>
                </a:cubicBezTo>
                <a:cubicBezTo>
                  <a:pt x="2494931" y="4646558"/>
                  <a:pt x="2503782" y="4655408"/>
                  <a:pt x="2514699" y="4655408"/>
                </a:cubicBezTo>
                <a:close/>
                <a:moveTo>
                  <a:pt x="2321672" y="4655408"/>
                </a:moveTo>
                <a:cubicBezTo>
                  <a:pt x="2332589" y="4655408"/>
                  <a:pt x="2341440" y="4646558"/>
                  <a:pt x="2341440" y="4635640"/>
                </a:cubicBezTo>
                <a:cubicBezTo>
                  <a:pt x="2341440" y="4624723"/>
                  <a:pt x="2332589" y="4615872"/>
                  <a:pt x="2321672" y="4615872"/>
                </a:cubicBezTo>
                <a:cubicBezTo>
                  <a:pt x="2310754" y="4615872"/>
                  <a:pt x="2301903" y="4624723"/>
                  <a:pt x="2301903" y="4635640"/>
                </a:cubicBezTo>
                <a:cubicBezTo>
                  <a:pt x="2301903" y="4646558"/>
                  <a:pt x="2310754" y="4655408"/>
                  <a:pt x="2321672" y="4655408"/>
                </a:cubicBezTo>
                <a:close/>
                <a:moveTo>
                  <a:pt x="2128643" y="4655408"/>
                </a:moveTo>
                <a:cubicBezTo>
                  <a:pt x="2139561" y="4655408"/>
                  <a:pt x="2148412" y="4646558"/>
                  <a:pt x="2148412" y="4635640"/>
                </a:cubicBezTo>
                <a:cubicBezTo>
                  <a:pt x="2148412" y="4624723"/>
                  <a:pt x="2139561" y="4615872"/>
                  <a:pt x="2128643" y="4615872"/>
                </a:cubicBezTo>
                <a:cubicBezTo>
                  <a:pt x="2117726" y="4615872"/>
                  <a:pt x="2108875" y="4624723"/>
                  <a:pt x="2108875" y="4635640"/>
                </a:cubicBezTo>
                <a:cubicBezTo>
                  <a:pt x="2108875" y="4646558"/>
                  <a:pt x="2117726" y="4655408"/>
                  <a:pt x="2128643" y="4655408"/>
                </a:cubicBezTo>
                <a:close/>
                <a:moveTo>
                  <a:pt x="1935616" y="4655408"/>
                </a:moveTo>
                <a:cubicBezTo>
                  <a:pt x="1946533" y="4655408"/>
                  <a:pt x="1955384" y="4646558"/>
                  <a:pt x="1955384" y="4635640"/>
                </a:cubicBezTo>
                <a:cubicBezTo>
                  <a:pt x="1955384" y="4624723"/>
                  <a:pt x="1946533" y="4615872"/>
                  <a:pt x="1935616" y="4615872"/>
                </a:cubicBezTo>
                <a:cubicBezTo>
                  <a:pt x="1924698" y="4615872"/>
                  <a:pt x="1915848" y="4624723"/>
                  <a:pt x="1915848" y="4635640"/>
                </a:cubicBezTo>
                <a:cubicBezTo>
                  <a:pt x="1915848" y="4646558"/>
                  <a:pt x="1924698" y="4655408"/>
                  <a:pt x="1935616" y="4655408"/>
                </a:cubicBezTo>
                <a:close/>
                <a:moveTo>
                  <a:pt x="1727277" y="4655408"/>
                </a:moveTo>
                <a:cubicBezTo>
                  <a:pt x="1738195" y="4655408"/>
                  <a:pt x="1747045" y="4646558"/>
                  <a:pt x="1747045" y="4635640"/>
                </a:cubicBezTo>
                <a:cubicBezTo>
                  <a:pt x="1747045" y="4624723"/>
                  <a:pt x="1738195" y="4615872"/>
                  <a:pt x="1727277" y="4615872"/>
                </a:cubicBezTo>
                <a:cubicBezTo>
                  <a:pt x="1716359" y="4615872"/>
                  <a:pt x="1707508" y="4624723"/>
                  <a:pt x="1707508" y="4635640"/>
                </a:cubicBezTo>
                <a:cubicBezTo>
                  <a:pt x="1707508" y="4646558"/>
                  <a:pt x="1716359" y="4655408"/>
                  <a:pt x="1727277" y="4655408"/>
                </a:cubicBezTo>
                <a:close/>
                <a:moveTo>
                  <a:pt x="1534249" y="4655408"/>
                </a:moveTo>
                <a:cubicBezTo>
                  <a:pt x="1545167" y="4655408"/>
                  <a:pt x="1554018" y="4646558"/>
                  <a:pt x="1554018" y="4635640"/>
                </a:cubicBezTo>
                <a:cubicBezTo>
                  <a:pt x="1554018" y="4624723"/>
                  <a:pt x="1545167" y="4615872"/>
                  <a:pt x="1534249" y="4615872"/>
                </a:cubicBezTo>
                <a:cubicBezTo>
                  <a:pt x="1523332" y="4615872"/>
                  <a:pt x="1514481" y="4624723"/>
                  <a:pt x="1514481" y="4635640"/>
                </a:cubicBezTo>
                <a:cubicBezTo>
                  <a:pt x="1514481" y="4646558"/>
                  <a:pt x="1523332" y="4655408"/>
                  <a:pt x="1534249" y="4655408"/>
                </a:cubicBezTo>
                <a:close/>
                <a:moveTo>
                  <a:pt x="1341222" y="4655408"/>
                </a:moveTo>
                <a:cubicBezTo>
                  <a:pt x="1352139" y="4655408"/>
                  <a:pt x="1360990" y="4646558"/>
                  <a:pt x="1360990" y="4635640"/>
                </a:cubicBezTo>
                <a:cubicBezTo>
                  <a:pt x="1360990" y="4624723"/>
                  <a:pt x="1352139" y="4615872"/>
                  <a:pt x="1341222" y="4615872"/>
                </a:cubicBezTo>
                <a:cubicBezTo>
                  <a:pt x="1330304" y="4615872"/>
                  <a:pt x="1321453" y="4624723"/>
                  <a:pt x="1321453" y="4635640"/>
                </a:cubicBezTo>
                <a:cubicBezTo>
                  <a:pt x="1321453" y="4646558"/>
                  <a:pt x="1330304" y="4655408"/>
                  <a:pt x="1341222" y="4655408"/>
                </a:cubicBezTo>
                <a:close/>
                <a:moveTo>
                  <a:pt x="1148193" y="4655408"/>
                </a:moveTo>
                <a:cubicBezTo>
                  <a:pt x="1159111" y="4655408"/>
                  <a:pt x="1167962" y="4646558"/>
                  <a:pt x="1167962" y="4635640"/>
                </a:cubicBezTo>
                <a:cubicBezTo>
                  <a:pt x="1167962" y="4624723"/>
                  <a:pt x="1159111" y="4615872"/>
                  <a:pt x="1148193" y="4615872"/>
                </a:cubicBezTo>
                <a:cubicBezTo>
                  <a:pt x="1137276" y="4615872"/>
                  <a:pt x="1128425" y="4624723"/>
                  <a:pt x="1128425" y="4635640"/>
                </a:cubicBezTo>
                <a:cubicBezTo>
                  <a:pt x="1128425" y="4646558"/>
                  <a:pt x="1137276" y="4655408"/>
                  <a:pt x="1148193" y="4655408"/>
                </a:cubicBezTo>
                <a:close/>
                <a:moveTo>
                  <a:pt x="955166" y="4655408"/>
                </a:moveTo>
                <a:cubicBezTo>
                  <a:pt x="966083" y="4655408"/>
                  <a:pt x="974934" y="4646558"/>
                  <a:pt x="974934" y="4635640"/>
                </a:cubicBezTo>
                <a:cubicBezTo>
                  <a:pt x="974934" y="4624723"/>
                  <a:pt x="966083" y="4615872"/>
                  <a:pt x="955166" y="4615872"/>
                </a:cubicBezTo>
                <a:cubicBezTo>
                  <a:pt x="944248" y="4615872"/>
                  <a:pt x="935398" y="4624723"/>
                  <a:pt x="935398" y="4635640"/>
                </a:cubicBezTo>
                <a:cubicBezTo>
                  <a:pt x="935398" y="4646558"/>
                  <a:pt x="944248" y="4655408"/>
                  <a:pt x="955166" y="4655408"/>
                </a:cubicBezTo>
                <a:close/>
                <a:moveTo>
                  <a:pt x="762138" y="4655408"/>
                </a:moveTo>
                <a:cubicBezTo>
                  <a:pt x="773056" y="4655408"/>
                  <a:pt x="781907" y="4646558"/>
                  <a:pt x="781907" y="4635640"/>
                </a:cubicBezTo>
                <a:cubicBezTo>
                  <a:pt x="781907" y="4624723"/>
                  <a:pt x="773056" y="4615872"/>
                  <a:pt x="762138" y="4615872"/>
                </a:cubicBezTo>
                <a:cubicBezTo>
                  <a:pt x="751221" y="4615872"/>
                  <a:pt x="742370" y="4624723"/>
                  <a:pt x="742370" y="4635640"/>
                </a:cubicBezTo>
                <a:cubicBezTo>
                  <a:pt x="742370" y="4646558"/>
                  <a:pt x="751221" y="4655408"/>
                  <a:pt x="762138" y="4655408"/>
                </a:cubicBezTo>
                <a:close/>
                <a:moveTo>
                  <a:pt x="569111" y="4655408"/>
                </a:moveTo>
                <a:cubicBezTo>
                  <a:pt x="580028" y="4655408"/>
                  <a:pt x="588879" y="4646558"/>
                  <a:pt x="588879" y="4635640"/>
                </a:cubicBezTo>
                <a:cubicBezTo>
                  <a:pt x="588879" y="4624723"/>
                  <a:pt x="580028" y="4615872"/>
                  <a:pt x="569111" y="4615872"/>
                </a:cubicBezTo>
                <a:cubicBezTo>
                  <a:pt x="558193" y="4615872"/>
                  <a:pt x="549343" y="4624723"/>
                  <a:pt x="549343" y="4635640"/>
                </a:cubicBezTo>
                <a:cubicBezTo>
                  <a:pt x="549343" y="4646558"/>
                  <a:pt x="558193" y="4655408"/>
                  <a:pt x="569111" y="4655408"/>
                </a:cubicBezTo>
                <a:close/>
                <a:moveTo>
                  <a:pt x="376082" y="4655408"/>
                </a:moveTo>
                <a:cubicBezTo>
                  <a:pt x="387000" y="4655408"/>
                  <a:pt x="395851" y="4646558"/>
                  <a:pt x="395851" y="4635640"/>
                </a:cubicBezTo>
                <a:cubicBezTo>
                  <a:pt x="395851" y="4624723"/>
                  <a:pt x="387000" y="4615872"/>
                  <a:pt x="376082" y="4615872"/>
                </a:cubicBezTo>
                <a:cubicBezTo>
                  <a:pt x="365165" y="4615872"/>
                  <a:pt x="356314" y="4624723"/>
                  <a:pt x="356314" y="4635640"/>
                </a:cubicBezTo>
                <a:cubicBezTo>
                  <a:pt x="356314" y="4646558"/>
                  <a:pt x="365165" y="4655408"/>
                  <a:pt x="376082" y="4655408"/>
                </a:cubicBezTo>
                <a:close/>
                <a:moveTo>
                  <a:pt x="183055" y="4655408"/>
                </a:moveTo>
                <a:cubicBezTo>
                  <a:pt x="193973" y="4655408"/>
                  <a:pt x="202823" y="4646558"/>
                  <a:pt x="202823" y="4635640"/>
                </a:cubicBezTo>
                <a:cubicBezTo>
                  <a:pt x="202823" y="4624723"/>
                  <a:pt x="193973" y="4615872"/>
                  <a:pt x="183055" y="4615872"/>
                </a:cubicBezTo>
                <a:cubicBezTo>
                  <a:pt x="172137" y="4615872"/>
                  <a:pt x="163287" y="4624723"/>
                  <a:pt x="163287" y="4635640"/>
                </a:cubicBezTo>
                <a:cubicBezTo>
                  <a:pt x="163287" y="4646558"/>
                  <a:pt x="172137" y="4655408"/>
                  <a:pt x="183055" y="4655408"/>
                </a:cubicBezTo>
                <a:close/>
                <a:moveTo>
                  <a:pt x="0" y="4848956"/>
                </a:moveTo>
                <a:lnTo>
                  <a:pt x="4006" y="4847297"/>
                </a:lnTo>
                <a:cubicBezTo>
                  <a:pt x="7583" y="4843720"/>
                  <a:pt x="9796" y="4838778"/>
                  <a:pt x="9796" y="4833319"/>
                </a:cubicBezTo>
                <a:cubicBezTo>
                  <a:pt x="9796" y="4827860"/>
                  <a:pt x="7583" y="4822918"/>
                  <a:pt x="4006" y="4819341"/>
                </a:cubicBezTo>
                <a:lnTo>
                  <a:pt x="0" y="4817682"/>
                </a:lnTo>
                <a:close/>
                <a:moveTo>
                  <a:pt x="8349367" y="4853087"/>
                </a:moveTo>
                <a:cubicBezTo>
                  <a:pt x="8354825" y="4853087"/>
                  <a:pt x="8359767" y="4850874"/>
                  <a:pt x="8363345" y="4847297"/>
                </a:cubicBezTo>
                <a:lnTo>
                  <a:pt x="8366380" y="4839970"/>
                </a:lnTo>
                <a:lnTo>
                  <a:pt x="8366380" y="4826668"/>
                </a:lnTo>
                <a:lnTo>
                  <a:pt x="8363345" y="4819341"/>
                </a:lnTo>
                <a:cubicBezTo>
                  <a:pt x="8359767" y="4815764"/>
                  <a:pt x="8354825" y="4813551"/>
                  <a:pt x="8349367" y="4813551"/>
                </a:cubicBezTo>
                <a:cubicBezTo>
                  <a:pt x="8338449" y="4813551"/>
                  <a:pt x="8329598" y="4822402"/>
                  <a:pt x="8329598" y="4833319"/>
                </a:cubicBezTo>
                <a:cubicBezTo>
                  <a:pt x="8329598" y="4844237"/>
                  <a:pt x="8338449" y="4853087"/>
                  <a:pt x="8349367" y="4853087"/>
                </a:cubicBezTo>
                <a:close/>
                <a:moveTo>
                  <a:pt x="8156338" y="4853087"/>
                </a:moveTo>
                <a:cubicBezTo>
                  <a:pt x="8167256" y="4853087"/>
                  <a:pt x="8176107" y="4844237"/>
                  <a:pt x="8176107" y="4833319"/>
                </a:cubicBezTo>
                <a:cubicBezTo>
                  <a:pt x="8176107" y="4822402"/>
                  <a:pt x="8167256" y="4813551"/>
                  <a:pt x="8156338" y="4813551"/>
                </a:cubicBezTo>
                <a:cubicBezTo>
                  <a:pt x="8145421" y="4813551"/>
                  <a:pt x="8136570" y="4822402"/>
                  <a:pt x="8136570" y="4833319"/>
                </a:cubicBezTo>
                <a:cubicBezTo>
                  <a:pt x="8136570" y="4844237"/>
                  <a:pt x="8145421" y="4853087"/>
                  <a:pt x="8156338" y="4853087"/>
                </a:cubicBezTo>
                <a:close/>
                <a:moveTo>
                  <a:pt x="7963311" y="4853087"/>
                </a:moveTo>
                <a:cubicBezTo>
                  <a:pt x="7974228" y="4853087"/>
                  <a:pt x="7983079" y="4844237"/>
                  <a:pt x="7983079" y="4833319"/>
                </a:cubicBezTo>
                <a:cubicBezTo>
                  <a:pt x="7983079" y="4822402"/>
                  <a:pt x="7974228" y="4813551"/>
                  <a:pt x="7963311" y="4813551"/>
                </a:cubicBezTo>
                <a:cubicBezTo>
                  <a:pt x="7952393" y="4813551"/>
                  <a:pt x="7943543" y="4822402"/>
                  <a:pt x="7943543" y="4833319"/>
                </a:cubicBezTo>
                <a:cubicBezTo>
                  <a:pt x="7943543" y="4844237"/>
                  <a:pt x="7952393" y="4853087"/>
                  <a:pt x="7963311" y="4853087"/>
                </a:cubicBezTo>
                <a:close/>
                <a:moveTo>
                  <a:pt x="7770283" y="4853087"/>
                </a:moveTo>
                <a:cubicBezTo>
                  <a:pt x="7781201" y="4853087"/>
                  <a:pt x="7790052" y="4844237"/>
                  <a:pt x="7790052" y="4833319"/>
                </a:cubicBezTo>
                <a:cubicBezTo>
                  <a:pt x="7790052" y="4822402"/>
                  <a:pt x="7781201" y="4813551"/>
                  <a:pt x="7770283" y="4813551"/>
                </a:cubicBezTo>
                <a:cubicBezTo>
                  <a:pt x="7759366" y="4813551"/>
                  <a:pt x="7750515" y="4822402"/>
                  <a:pt x="7750515" y="4833319"/>
                </a:cubicBezTo>
                <a:cubicBezTo>
                  <a:pt x="7750515" y="4844237"/>
                  <a:pt x="7759366" y="4853087"/>
                  <a:pt x="7770283" y="4853087"/>
                </a:cubicBezTo>
                <a:close/>
                <a:moveTo>
                  <a:pt x="7577256" y="4853087"/>
                </a:moveTo>
                <a:cubicBezTo>
                  <a:pt x="7588174" y="4853087"/>
                  <a:pt x="7597024" y="4844237"/>
                  <a:pt x="7597024" y="4833319"/>
                </a:cubicBezTo>
                <a:cubicBezTo>
                  <a:pt x="7597024" y="4822402"/>
                  <a:pt x="7588174" y="4813551"/>
                  <a:pt x="7577256" y="4813551"/>
                </a:cubicBezTo>
                <a:cubicBezTo>
                  <a:pt x="7566338" y="4813551"/>
                  <a:pt x="7557488" y="4822402"/>
                  <a:pt x="7557488" y="4833319"/>
                </a:cubicBezTo>
                <a:cubicBezTo>
                  <a:pt x="7557488" y="4844237"/>
                  <a:pt x="7566338" y="4853087"/>
                  <a:pt x="7577256" y="4853087"/>
                </a:cubicBezTo>
                <a:close/>
                <a:moveTo>
                  <a:pt x="7384228" y="4853087"/>
                </a:moveTo>
                <a:cubicBezTo>
                  <a:pt x="7395145" y="4853087"/>
                  <a:pt x="7403996" y="4844237"/>
                  <a:pt x="7403996" y="4833319"/>
                </a:cubicBezTo>
                <a:cubicBezTo>
                  <a:pt x="7403996" y="4822402"/>
                  <a:pt x="7395145" y="4813551"/>
                  <a:pt x="7384228" y="4813551"/>
                </a:cubicBezTo>
                <a:cubicBezTo>
                  <a:pt x="7373310" y="4813551"/>
                  <a:pt x="7364459" y="4822402"/>
                  <a:pt x="7364459" y="4833319"/>
                </a:cubicBezTo>
                <a:cubicBezTo>
                  <a:pt x="7364459" y="4844237"/>
                  <a:pt x="7373310" y="4853087"/>
                  <a:pt x="7384228" y="4853087"/>
                </a:cubicBezTo>
                <a:close/>
                <a:moveTo>
                  <a:pt x="7191200" y="4853087"/>
                </a:moveTo>
                <a:cubicBezTo>
                  <a:pt x="7202118" y="4853087"/>
                  <a:pt x="7210968" y="4844237"/>
                  <a:pt x="7210968" y="4833319"/>
                </a:cubicBezTo>
                <a:cubicBezTo>
                  <a:pt x="7210968" y="4822402"/>
                  <a:pt x="7202118" y="4813551"/>
                  <a:pt x="7191200" y="4813551"/>
                </a:cubicBezTo>
                <a:cubicBezTo>
                  <a:pt x="7180283" y="4813551"/>
                  <a:pt x="7171432" y="4822402"/>
                  <a:pt x="7171432" y="4833319"/>
                </a:cubicBezTo>
                <a:cubicBezTo>
                  <a:pt x="7171432" y="4844237"/>
                  <a:pt x="7180283" y="4853087"/>
                  <a:pt x="7191200" y="4853087"/>
                </a:cubicBezTo>
                <a:close/>
                <a:moveTo>
                  <a:pt x="6998173" y="4853087"/>
                </a:moveTo>
                <a:cubicBezTo>
                  <a:pt x="7009090" y="4853087"/>
                  <a:pt x="7017941" y="4844237"/>
                  <a:pt x="7017941" y="4833319"/>
                </a:cubicBezTo>
                <a:cubicBezTo>
                  <a:pt x="7017941" y="4822402"/>
                  <a:pt x="7009090" y="4813551"/>
                  <a:pt x="6998173" y="4813551"/>
                </a:cubicBezTo>
                <a:cubicBezTo>
                  <a:pt x="6987255" y="4813551"/>
                  <a:pt x="6978404" y="4822402"/>
                  <a:pt x="6978404" y="4833319"/>
                </a:cubicBezTo>
                <a:cubicBezTo>
                  <a:pt x="6978404" y="4844237"/>
                  <a:pt x="6987255" y="4853087"/>
                  <a:pt x="6998173" y="4853087"/>
                </a:cubicBezTo>
                <a:close/>
                <a:moveTo>
                  <a:pt x="6805144" y="4853087"/>
                </a:moveTo>
                <a:cubicBezTo>
                  <a:pt x="6816062" y="4853087"/>
                  <a:pt x="6824913" y="4844237"/>
                  <a:pt x="6824913" y="4833319"/>
                </a:cubicBezTo>
                <a:cubicBezTo>
                  <a:pt x="6824913" y="4822402"/>
                  <a:pt x="6816062" y="4813551"/>
                  <a:pt x="6805144" y="4813551"/>
                </a:cubicBezTo>
                <a:cubicBezTo>
                  <a:pt x="6794227" y="4813551"/>
                  <a:pt x="6785376" y="4822402"/>
                  <a:pt x="6785376" y="4833319"/>
                </a:cubicBezTo>
                <a:cubicBezTo>
                  <a:pt x="6785376" y="4844237"/>
                  <a:pt x="6794227" y="4853087"/>
                  <a:pt x="6805144" y="4853087"/>
                </a:cubicBezTo>
                <a:close/>
                <a:moveTo>
                  <a:pt x="6612117" y="4853087"/>
                </a:moveTo>
                <a:cubicBezTo>
                  <a:pt x="6623034" y="4853087"/>
                  <a:pt x="6631885" y="4844237"/>
                  <a:pt x="6631885" y="4833319"/>
                </a:cubicBezTo>
                <a:cubicBezTo>
                  <a:pt x="6631885" y="4822402"/>
                  <a:pt x="6623034" y="4813551"/>
                  <a:pt x="6612117" y="4813551"/>
                </a:cubicBezTo>
                <a:cubicBezTo>
                  <a:pt x="6601199" y="4813551"/>
                  <a:pt x="6592348" y="4822402"/>
                  <a:pt x="6592348" y="4833319"/>
                </a:cubicBezTo>
                <a:cubicBezTo>
                  <a:pt x="6592348" y="4844237"/>
                  <a:pt x="6601199" y="4853087"/>
                  <a:pt x="6612117" y="4853087"/>
                </a:cubicBezTo>
                <a:close/>
                <a:moveTo>
                  <a:pt x="6403778" y="4853087"/>
                </a:moveTo>
                <a:cubicBezTo>
                  <a:pt x="6414695" y="4853087"/>
                  <a:pt x="6423546" y="4844237"/>
                  <a:pt x="6423546" y="4833319"/>
                </a:cubicBezTo>
                <a:cubicBezTo>
                  <a:pt x="6423546" y="4822402"/>
                  <a:pt x="6414695" y="4813551"/>
                  <a:pt x="6403778" y="4813551"/>
                </a:cubicBezTo>
                <a:cubicBezTo>
                  <a:pt x="6392860" y="4813551"/>
                  <a:pt x="6384009" y="4822402"/>
                  <a:pt x="6384009" y="4833319"/>
                </a:cubicBezTo>
                <a:cubicBezTo>
                  <a:pt x="6384009" y="4844237"/>
                  <a:pt x="6392860" y="4853087"/>
                  <a:pt x="6403778" y="4853087"/>
                </a:cubicBezTo>
                <a:close/>
                <a:moveTo>
                  <a:pt x="6210750" y="4853087"/>
                </a:moveTo>
                <a:cubicBezTo>
                  <a:pt x="6221668" y="4853087"/>
                  <a:pt x="6230519" y="4844237"/>
                  <a:pt x="6230519" y="4833319"/>
                </a:cubicBezTo>
                <a:cubicBezTo>
                  <a:pt x="6230519" y="4822402"/>
                  <a:pt x="6221668" y="4813551"/>
                  <a:pt x="6210750" y="4813551"/>
                </a:cubicBezTo>
                <a:cubicBezTo>
                  <a:pt x="6199833" y="4813551"/>
                  <a:pt x="6190982" y="4822402"/>
                  <a:pt x="6190982" y="4833319"/>
                </a:cubicBezTo>
                <a:cubicBezTo>
                  <a:pt x="6190982" y="4844237"/>
                  <a:pt x="6199833" y="4853087"/>
                  <a:pt x="6210750" y="4853087"/>
                </a:cubicBezTo>
                <a:close/>
                <a:moveTo>
                  <a:pt x="6017723" y="4853087"/>
                </a:moveTo>
                <a:cubicBezTo>
                  <a:pt x="6028640" y="4853087"/>
                  <a:pt x="6037491" y="4844237"/>
                  <a:pt x="6037491" y="4833319"/>
                </a:cubicBezTo>
                <a:cubicBezTo>
                  <a:pt x="6037491" y="4822402"/>
                  <a:pt x="6028640" y="4813551"/>
                  <a:pt x="6017723" y="4813551"/>
                </a:cubicBezTo>
                <a:cubicBezTo>
                  <a:pt x="6006805" y="4813551"/>
                  <a:pt x="5997954" y="4822402"/>
                  <a:pt x="5997954" y="4833319"/>
                </a:cubicBezTo>
                <a:cubicBezTo>
                  <a:pt x="5997954" y="4844237"/>
                  <a:pt x="6006805" y="4853087"/>
                  <a:pt x="6017723" y="4853087"/>
                </a:cubicBezTo>
                <a:close/>
                <a:moveTo>
                  <a:pt x="5824694" y="4853087"/>
                </a:moveTo>
                <a:cubicBezTo>
                  <a:pt x="5835612" y="4853087"/>
                  <a:pt x="5844463" y="4844237"/>
                  <a:pt x="5844463" y="4833319"/>
                </a:cubicBezTo>
                <a:cubicBezTo>
                  <a:pt x="5844463" y="4822402"/>
                  <a:pt x="5835612" y="4813551"/>
                  <a:pt x="5824694" y="4813551"/>
                </a:cubicBezTo>
                <a:cubicBezTo>
                  <a:pt x="5813777" y="4813551"/>
                  <a:pt x="5804926" y="4822402"/>
                  <a:pt x="5804926" y="4833319"/>
                </a:cubicBezTo>
                <a:cubicBezTo>
                  <a:pt x="5804926" y="4844237"/>
                  <a:pt x="5813777" y="4853087"/>
                  <a:pt x="5824694" y="4853087"/>
                </a:cubicBezTo>
                <a:close/>
                <a:moveTo>
                  <a:pt x="5631667" y="4853087"/>
                </a:moveTo>
                <a:cubicBezTo>
                  <a:pt x="5642584" y="4853087"/>
                  <a:pt x="5651435" y="4844237"/>
                  <a:pt x="5651435" y="4833319"/>
                </a:cubicBezTo>
                <a:cubicBezTo>
                  <a:pt x="5651435" y="4822402"/>
                  <a:pt x="5642584" y="4813551"/>
                  <a:pt x="5631667" y="4813551"/>
                </a:cubicBezTo>
                <a:cubicBezTo>
                  <a:pt x="5620749" y="4813551"/>
                  <a:pt x="5611899" y="4822402"/>
                  <a:pt x="5611899" y="4833319"/>
                </a:cubicBezTo>
                <a:cubicBezTo>
                  <a:pt x="5611899" y="4844237"/>
                  <a:pt x="5620749" y="4853087"/>
                  <a:pt x="5631667" y="4853087"/>
                </a:cubicBezTo>
                <a:close/>
                <a:moveTo>
                  <a:pt x="5438639" y="4853087"/>
                </a:moveTo>
                <a:cubicBezTo>
                  <a:pt x="5449557" y="4853087"/>
                  <a:pt x="5458408" y="4844237"/>
                  <a:pt x="5458408" y="4833319"/>
                </a:cubicBezTo>
                <a:cubicBezTo>
                  <a:pt x="5458408" y="4822402"/>
                  <a:pt x="5449557" y="4813551"/>
                  <a:pt x="5438639" y="4813551"/>
                </a:cubicBezTo>
                <a:cubicBezTo>
                  <a:pt x="5427722" y="4813551"/>
                  <a:pt x="5418871" y="4822402"/>
                  <a:pt x="5418871" y="4833319"/>
                </a:cubicBezTo>
                <a:cubicBezTo>
                  <a:pt x="5418871" y="4844237"/>
                  <a:pt x="5427722" y="4853087"/>
                  <a:pt x="5438639" y="4853087"/>
                </a:cubicBezTo>
                <a:close/>
                <a:moveTo>
                  <a:pt x="5245612" y="4853087"/>
                </a:moveTo>
                <a:cubicBezTo>
                  <a:pt x="5256529" y="4853087"/>
                  <a:pt x="5265380" y="4844237"/>
                  <a:pt x="5265380" y="4833319"/>
                </a:cubicBezTo>
                <a:cubicBezTo>
                  <a:pt x="5265380" y="4822402"/>
                  <a:pt x="5256529" y="4813551"/>
                  <a:pt x="5245612" y="4813551"/>
                </a:cubicBezTo>
                <a:cubicBezTo>
                  <a:pt x="5234694" y="4813551"/>
                  <a:pt x="5225843" y="4822402"/>
                  <a:pt x="5225843" y="4833319"/>
                </a:cubicBezTo>
                <a:cubicBezTo>
                  <a:pt x="5225843" y="4844237"/>
                  <a:pt x="5234694" y="4853087"/>
                  <a:pt x="5245612" y="4853087"/>
                </a:cubicBezTo>
                <a:close/>
                <a:moveTo>
                  <a:pt x="5052584" y="4853087"/>
                </a:moveTo>
                <a:cubicBezTo>
                  <a:pt x="5063502" y="4853087"/>
                  <a:pt x="5072353" y="4844237"/>
                  <a:pt x="5072353" y="4833319"/>
                </a:cubicBezTo>
                <a:cubicBezTo>
                  <a:pt x="5072353" y="4822402"/>
                  <a:pt x="5063502" y="4813551"/>
                  <a:pt x="5052584" y="4813551"/>
                </a:cubicBezTo>
                <a:cubicBezTo>
                  <a:pt x="5041666" y="4813551"/>
                  <a:pt x="5032815" y="4822402"/>
                  <a:pt x="5032815" y="4833319"/>
                </a:cubicBezTo>
                <a:cubicBezTo>
                  <a:pt x="5032815" y="4844237"/>
                  <a:pt x="5041666" y="4853087"/>
                  <a:pt x="5052584" y="4853087"/>
                </a:cubicBezTo>
                <a:close/>
                <a:moveTo>
                  <a:pt x="4859557" y="4853087"/>
                </a:moveTo>
                <a:cubicBezTo>
                  <a:pt x="4870473" y="4853087"/>
                  <a:pt x="4879324" y="4844237"/>
                  <a:pt x="4879324" y="4833319"/>
                </a:cubicBezTo>
                <a:cubicBezTo>
                  <a:pt x="4879324" y="4822402"/>
                  <a:pt x="4870473" y="4813551"/>
                  <a:pt x="4859557" y="4813551"/>
                </a:cubicBezTo>
                <a:cubicBezTo>
                  <a:pt x="4848639" y="4813551"/>
                  <a:pt x="4839789" y="4822402"/>
                  <a:pt x="4839789" y="4833319"/>
                </a:cubicBezTo>
                <a:cubicBezTo>
                  <a:pt x="4839789" y="4844237"/>
                  <a:pt x="4848639" y="4853087"/>
                  <a:pt x="4859557" y="4853087"/>
                </a:cubicBezTo>
                <a:close/>
                <a:moveTo>
                  <a:pt x="4666528" y="4853087"/>
                </a:moveTo>
                <a:cubicBezTo>
                  <a:pt x="4677446" y="4853087"/>
                  <a:pt x="4686297" y="4844237"/>
                  <a:pt x="4686297" y="4833319"/>
                </a:cubicBezTo>
                <a:cubicBezTo>
                  <a:pt x="4686297" y="4822402"/>
                  <a:pt x="4677446" y="4813551"/>
                  <a:pt x="4666528" y="4813551"/>
                </a:cubicBezTo>
                <a:cubicBezTo>
                  <a:pt x="4655612" y="4813551"/>
                  <a:pt x="4646761" y="4822402"/>
                  <a:pt x="4646761" y="4833319"/>
                </a:cubicBezTo>
                <a:cubicBezTo>
                  <a:pt x="4646761" y="4844237"/>
                  <a:pt x="4655612" y="4853087"/>
                  <a:pt x="4666528" y="4853087"/>
                </a:cubicBezTo>
                <a:close/>
                <a:moveTo>
                  <a:pt x="4473501" y="4853087"/>
                </a:moveTo>
                <a:cubicBezTo>
                  <a:pt x="4484419" y="4853087"/>
                  <a:pt x="4493269" y="4844237"/>
                  <a:pt x="4493269" y="4833319"/>
                </a:cubicBezTo>
                <a:cubicBezTo>
                  <a:pt x="4493269" y="4822402"/>
                  <a:pt x="4484419" y="4813551"/>
                  <a:pt x="4473501" y="4813551"/>
                </a:cubicBezTo>
                <a:cubicBezTo>
                  <a:pt x="4462582" y="4813551"/>
                  <a:pt x="4453732" y="4822402"/>
                  <a:pt x="4453732" y="4833319"/>
                </a:cubicBezTo>
                <a:cubicBezTo>
                  <a:pt x="4453732" y="4844237"/>
                  <a:pt x="4462582" y="4853087"/>
                  <a:pt x="4473501" y="4853087"/>
                </a:cubicBezTo>
                <a:close/>
                <a:moveTo>
                  <a:pt x="4280474" y="4853087"/>
                </a:moveTo>
                <a:cubicBezTo>
                  <a:pt x="4291390" y="4853087"/>
                  <a:pt x="4300242" y="4844237"/>
                  <a:pt x="4300242" y="4833319"/>
                </a:cubicBezTo>
                <a:cubicBezTo>
                  <a:pt x="4300242" y="4822402"/>
                  <a:pt x="4291390" y="4813551"/>
                  <a:pt x="4280474" y="4813551"/>
                </a:cubicBezTo>
                <a:cubicBezTo>
                  <a:pt x="4269556" y="4813551"/>
                  <a:pt x="4260705" y="4822402"/>
                  <a:pt x="4260705" y="4833319"/>
                </a:cubicBezTo>
                <a:cubicBezTo>
                  <a:pt x="4260705" y="4844237"/>
                  <a:pt x="4269556" y="4853087"/>
                  <a:pt x="4280474" y="4853087"/>
                </a:cubicBezTo>
                <a:close/>
                <a:moveTo>
                  <a:pt x="4058922" y="4853087"/>
                </a:moveTo>
                <a:cubicBezTo>
                  <a:pt x="4069840" y="4853087"/>
                  <a:pt x="4078690" y="4844237"/>
                  <a:pt x="4078690" y="4833319"/>
                </a:cubicBezTo>
                <a:cubicBezTo>
                  <a:pt x="4078690" y="4822402"/>
                  <a:pt x="4069840" y="4813551"/>
                  <a:pt x="4058922" y="4813551"/>
                </a:cubicBezTo>
                <a:cubicBezTo>
                  <a:pt x="4048003" y="4813551"/>
                  <a:pt x="4039153" y="4822402"/>
                  <a:pt x="4039153" y="4833319"/>
                </a:cubicBezTo>
                <a:cubicBezTo>
                  <a:pt x="4039153" y="4844237"/>
                  <a:pt x="4048003" y="4853087"/>
                  <a:pt x="4058922" y="4853087"/>
                </a:cubicBezTo>
                <a:close/>
                <a:moveTo>
                  <a:pt x="3865894" y="4853087"/>
                </a:moveTo>
                <a:cubicBezTo>
                  <a:pt x="3876811" y="4853087"/>
                  <a:pt x="3885662" y="4844237"/>
                  <a:pt x="3885662" y="4833319"/>
                </a:cubicBezTo>
                <a:cubicBezTo>
                  <a:pt x="3885662" y="4822402"/>
                  <a:pt x="3876811" y="4813551"/>
                  <a:pt x="3865894" y="4813551"/>
                </a:cubicBezTo>
                <a:cubicBezTo>
                  <a:pt x="3854977" y="4813551"/>
                  <a:pt x="3846126" y="4822402"/>
                  <a:pt x="3846126" y="4833319"/>
                </a:cubicBezTo>
                <a:cubicBezTo>
                  <a:pt x="3846126" y="4844237"/>
                  <a:pt x="3854977" y="4853087"/>
                  <a:pt x="3865894" y="4853087"/>
                </a:cubicBezTo>
                <a:close/>
                <a:moveTo>
                  <a:pt x="3672866" y="4853087"/>
                </a:moveTo>
                <a:cubicBezTo>
                  <a:pt x="3683783" y="4853087"/>
                  <a:pt x="3692634" y="4844237"/>
                  <a:pt x="3692634" y="4833319"/>
                </a:cubicBezTo>
                <a:cubicBezTo>
                  <a:pt x="3692634" y="4822402"/>
                  <a:pt x="3683783" y="4813551"/>
                  <a:pt x="3672866" y="4813551"/>
                </a:cubicBezTo>
                <a:cubicBezTo>
                  <a:pt x="3661948" y="4813551"/>
                  <a:pt x="3653098" y="4822402"/>
                  <a:pt x="3653098" y="4833319"/>
                </a:cubicBezTo>
                <a:cubicBezTo>
                  <a:pt x="3653098" y="4844237"/>
                  <a:pt x="3661948" y="4853087"/>
                  <a:pt x="3672866" y="4853087"/>
                </a:cubicBezTo>
                <a:close/>
                <a:moveTo>
                  <a:pt x="3479838" y="4853087"/>
                </a:moveTo>
                <a:cubicBezTo>
                  <a:pt x="3490755" y="4853087"/>
                  <a:pt x="3499606" y="4844237"/>
                  <a:pt x="3499606" y="4833319"/>
                </a:cubicBezTo>
                <a:cubicBezTo>
                  <a:pt x="3499606" y="4822402"/>
                  <a:pt x="3490755" y="4813551"/>
                  <a:pt x="3479838" y="4813551"/>
                </a:cubicBezTo>
                <a:cubicBezTo>
                  <a:pt x="3468920" y="4813551"/>
                  <a:pt x="3460069" y="4822402"/>
                  <a:pt x="3460069" y="4833319"/>
                </a:cubicBezTo>
                <a:cubicBezTo>
                  <a:pt x="3460069" y="4844237"/>
                  <a:pt x="3468920" y="4853087"/>
                  <a:pt x="3479838" y="4853087"/>
                </a:cubicBezTo>
                <a:close/>
                <a:moveTo>
                  <a:pt x="3286810" y="4853087"/>
                </a:moveTo>
                <a:cubicBezTo>
                  <a:pt x="3297728" y="4853087"/>
                  <a:pt x="3306579" y="4844237"/>
                  <a:pt x="3306579" y="4833319"/>
                </a:cubicBezTo>
                <a:cubicBezTo>
                  <a:pt x="3306579" y="4822402"/>
                  <a:pt x="3297728" y="4813551"/>
                  <a:pt x="3286810" y="4813551"/>
                </a:cubicBezTo>
                <a:cubicBezTo>
                  <a:pt x="3275893" y="4813551"/>
                  <a:pt x="3267042" y="4822402"/>
                  <a:pt x="3267042" y="4833319"/>
                </a:cubicBezTo>
                <a:cubicBezTo>
                  <a:pt x="3267042" y="4844237"/>
                  <a:pt x="3275893" y="4853087"/>
                  <a:pt x="3286810" y="4853087"/>
                </a:cubicBezTo>
                <a:close/>
                <a:moveTo>
                  <a:pt x="3093783" y="4853087"/>
                </a:moveTo>
                <a:cubicBezTo>
                  <a:pt x="3104700" y="4853087"/>
                  <a:pt x="3113551" y="4844237"/>
                  <a:pt x="3113551" y="4833319"/>
                </a:cubicBezTo>
                <a:cubicBezTo>
                  <a:pt x="3113551" y="4822402"/>
                  <a:pt x="3104700" y="4813551"/>
                  <a:pt x="3093783" y="4813551"/>
                </a:cubicBezTo>
                <a:cubicBezTo>
                  <a:pt x="3082865" y="4813551"/>
                  <a:pt x="3074014" y="4822402"/>
                  <a:pt x="3074014" y="4833319"/>
                </a:cubicBezTo>
                <a:cubicBezTo>
                  <a:pt x="3074014" y="4844237"/>
                  <a:pt x="3082865" y="4853087"/>
                  <a:pt x="3093783" y="4853087"/>
                </a:cubicBezTo>
                <a:close/>
                <a:moveTo>
                  <a:pt x="2900755" y="4853087"/>
                </a:moveTo>
                <a:cubicBezTo>
                  <a:pt x="2911673" y="4853087"/>
                  <a:pt x="2920524" y="4844237"/>
                  <a:pt x="2920524" y="4833319"/>
                </a:cubicBezTo>
                <a:cubicBezTo>
                  <a:pt x="2920524" y="4822402"/>
                  <a:pt x="2911673" y="4813551"/>
                  <a:pt x="2900755" y="4813551"/>
                </a:cubicBezTo>
                <a:cubicBezTo>
                  <a:pt x="2889838" y="4813551"/>
                  <a:pt x="2880987" y="4822402"/>
                  <a:pt x="2880987" y="4833319"/>
                </a:cubicBezTo>
                <a:cubicBezTo>
                  <a:pt x="2880987" y="4844237"/>
                  <a:pt x="2889838" y="4853087"/>
                  <a:pt x="2900755" y="4853087"/>
                </a:cubicBezTo>
                <a:close/>
                <a:moveTo>
                  <a:pt x="2707727" y="4853087"/>
                </a:moveTo>
                <a:cubicBezTo>
                  <a:pt x="2718644" y="4853087"/>
                  <a:pt x="2727495" y="4844237"/>
                  <a:pt x="2727495" y="4833319"/>
                </a:cubicBezTo>
                <a:cubicBezTo>
                  <a:pt x="2727495" y="4822402"/>
                  <a:pt x="2718644" y="4813551"/>
                  <a:pt x="2707727" y="4813551"/>
                </a:cubicBezTo>
                <a:cubicBezTo>
                  <a:pt x="2696809" y="4813551"/>
                  <a:pt x="2687958" y="4822402"/>
                  <a:pt x="2687958" y="4833319"/>
                </a:cubicBezTo>
                <a:cubicBezTo>
                  <a:pt x="2687958" y="4844237"/>
                  <a:pt x="2696809" y="4853087"/>
                  <a:pt x="2707727" y="4853087"/>
                </a:cubicBezTo>
                <a:close/>
                <a:moveTo>
                  <a:pt x="2514699" y="4853087"/>
                </a:moveTo>
                <a:cubicBezTo>
                  <a:pt x="2525617" y="4853087"/>
                  <a:pt x="2534468" y="4844237"/>
                  <a:pt x="2534468" y="4833319"/>
                </a:cubicBezTo>
                <a:cubicBezTo>
                  <a:pt x="2534468" y="4822402"/>
                  <a:pt x="2525617" y="4813551"/>
                  <a:pt x="2514699" y="4813551"/>
                </a:cubicBezTo>
                <a:cubicBezTo>
                  <a:pt x="2503782" y="4813551"/>
                  <a:pt x="2494931" y="4822402"/>
                  <a:pt x="2494931" y="4833319"/>
                </a:cubicBezTo>
                <a:cubicBezTo>
                  <a:pt x="2494931" y="4844237"/>
                  <a:pt x="2503782" y="4853087"/>
                  <a:pt x="2514699" y="4853087"/>
                </a:cubicBezTo>
                <a:close/>
                <a:moveTo>
                  <a:pt x="2321672" y="4853087"/>
                </a:moveTo>
                <a:cubicBezTo>
                  <a:pt x="2332589" y="4853087"/>
                  <a:pt x="2341440" y="4844237"/>
                  <a:pt x="2341440" y="4833319"/>
                </a:cubicBezTo>
                <a:cubicBezTo>
                  <a:pt x="2341440" y="4822402"/>
                  <a:pt x="2332589" y="4813551"/>
                  <a:pt x="2321672" y="4813551"/>
                </a:cubicBezTo>
                <a:cubicBezTo>
                  <a:pt x="2310754" y="4813551"/>
                  <a:pt x="2301903" y="4822402"/>
                  <a:pt x="2301903" y="4833319"/>
                </a:cubicBezTo>
                <a:cubicBezTo>
                  <a:pt x="2301903" y="4844237"/>
                  <a:pt x="2310754" y="4853087"/>
                  <a:pt x="2321672" y="4853087"/>
                </a:cubicBezTo>
                <a:close/>
                <a:moveTo>
                  <a:pt x="2128643" y="4853087"/>
                </a:moveTo>
                <a:cubicBezTo>
                  <a:pt x="2139561" y="4853087"/>
                  <a:pt x="2148412" y="4844237"/>
                  <a:pt x="2148412" y="4833319"/>
                </a:cubicBezTo>
                <a:cubicBezTo>
                  <a:pt x="2148412" y="4822402"/>
                  <a:pt x="2139561" y="4813551"/>
                  <a:pt x="2128643" y="4813551"/>
                </a:cubicBezTo>
                <a:cubicBezTo>
                  <a:pt x="2117726" y="4813551"/>
                  <a:pt x="2108875" y="4822402"/>
                  <a:pt x="2108875" y="4833319"/>
                </a:cubicBezTo>
                <a:cubicBezTo>
                  <a:pt x="2108875" y="4844237"/>
                  <a:pt x="2117726" y="4853087"/>
                  <a:pt x="2128643" y="4853087"/>
                </a:cubicBezTo>
                <a:close/>
                <a:moveTo>
                  <a:pt x="1935616" y="4853087"/>
                </a:moveTo>
                <a:cubicBezTo>
                  <a:pt x="1946533" y="4853087"/>
                  <a:pt x="1955384" y="4844237"/>
                  <a:pt x="1955384" y="4833319"/>
                </a:cubicBezTo>
                <a:cubicBezTo>
                  <a:pt x="1955384" y="4822402"/>
                  <a:pt x="1946533" y="4813551"/>
                  <a:pt x="1935616" y="4813551"/>
                </a:cubicBezTo>
                <a:cubicBezTo>
                  <a:pt x="1924698" y="4813551"/>
                  <a:pt x="1915848" y="4822402"/>
                  <a:pt x="1915848" y="4833319"/>
                </a:cubicBezTo>
                <a:cubicBezTo>
                  <a:pt x="1915848" y="4844237"/>
                  <a:pt x="1924698" y="4853087"/>
                  <a:pt x="1935616" y="4853087"/>
                </a:cubicBezTo>
                <a:close/>
                <a:moveTo>
                  <a:pt x="1727277" y="4853087"/>
                </a:moveTo>
                <a:cubicBezTo>
                  <a:pt x="1738195" y="4853087"/>
                  <a:pt x="1747045" y="4844237"/>
                  <a:pt x="1747045" y="4833319"/>
                </a:cubicBezTo>
                <a:cubicBezTo>
                  <a:pt x="1747045" y="4822402"/>
                  <a:pt x="1738195" y="4813551"/>
                  <a:pt x="1727277" y="4813551"/>
                </a:cubicBezTo>
                <a:cubicBezTo>
                  <a:pt x="1716359" y="4813551"/>
                  <a:pt x="1707508" y="4822402"/>
                  <a:pt x="1707508" y="4833319"/>
                </a:cubicBezTo>
                <a:cubicBezTo>
                  <a:pt x="1707508" y="4844237"/>
                  <a:pt x="1716359" y="4853087"/>
                  <a:pt x="1727277" y="4853087"/>
                </a:cubicBezTo>
                <a:close/>
                <a:moveTo>
                  <a:pt x="1534249" y="4853087"/>
                </a:moveTo>
                <a:cubicBezTo>
                  <a:pt x="1545167" y="4853087"/>
                  <a:pt x="1554018" y="4844237"/>
                  <a:pt x="1554018" y="4833319"/>
                </a:cubicBezTo>
                <a:cubicBezTo>
                  <a:pt x="1554018" y="4822402"/>
                  <a:pt x="1545167" y="4813551"/>
                  <a:pt x="1534249" y="4813551"/>
                </a:cubicBezTo>
                <a:cubicBezTo>
                  <a:pt x="1523332" y="4813551"/>
                  <a:pt x="1514481" y="4822402"/>
                  <a:pt x="1514481" y="4833319"/>
                </a:cubicBezTo>
                <a:cubicBezTo>
                  <a:pt x="1514481" y="4844237"/>
                  <a:pt x="1523332" y="4853087"/>
                  <a:pt x="1534249" y="4853087"/>
                </a:cubicBezTo>
                <a:close/>
                <a:moveTo>
                  <a:pt x="1341222" y="4853087"/>
                </a:moveTo>
                <a:cubicBezTo>
                  <a:pt x="1352139" y="4853087"/>
                  <a:pt x="1360990" y="4844237"/>
                  <a:pt x="1360990" y="4833319"/>
                </a:cubicBezTo>
                <a:cubicBezTo>
                  <a:pt x="1360990" y="4822402"/>
                  <a:pt x="1352139" y="4813551"/>
                  <a:pt x="1341222" y="4813551"/>
                </a:cubicBezTo>
                <a:cubicBezTo>
                  <a:pt x="1330304" y="4813551"/>
                  <a:pt x="1321453" y="4822402"/>
                  <a:pt x="1321453" y="4833319"/>
                </a:cubicBezTo>
                <a:cubicBezTo>
                  <a:pt x="1321453" y="4844237"/>
                  <a:pt x="1330304" y="4853087"/>
                  <a:pt x="1341222" y="4853087"/>
                </a:cubicBezTo>
                <a:close/>
                <a:moveTo>
                  <a:pt x="1148193" y="4853087"/>
                </a:moveTo>
                <a:cubicBezTo>
                  <a:pt x="1159111" y="4853087"/>
                  <a:pt x="1167962" y="4844237"/>
                  <a:pt x="1167962" y="4833319"/>
                </a:cubicBezTo>
                <a:cubicBezTo>
                  <a:pt x="1167962" y="4822402"/>
                  <a:pt x="1159111" y="4813551"/>
                  <a:pt x="1148193" y="4813551"/>
                </a:cubicBezTo>
                <a:cubicBezTo>
                  <a:pt x="1137276" y="4813551"/>
                  <a:pt x="1128425" y="4822402"/>
                  <a:pt x="1128425" y="4833319"/>
                </a:cubicBezTo>
                <a:cubicBezTo>
                  <a:pt x="1128425" y="4844237"/>
                  <a:pt x="1137276" y="4853087"/>
                  <a:pt x="1148193" y="4853087"/>
                </a:cubicBezTo>
                <a:close/>
                <a:moveTo>
                  <a:pt x="955166" y="4853087"/>
                </a:moveTo>
                <a:cubicBezTo>
                  <a:pt x="966083" y="4853087"/>
                  <a:pt x="974934" y="4844237"/>
                  <a:pt x="974934" y="4833319"/>
                </a:cubicBezTo>
                <a:cubicBezTo>
                  <a:pt x="974934" y="4822402"/>
                  <a:pt x="966083" y="4813551"/>
                  <a:pt x="955166" y="4813551"/>
                </a:cubicBezTo>
                <a:cubicBezTo>
                  <a:pt x="944248" y="4813551"/>
                  <a:pt x="935398" y="4822402"/>
                  <a:pt x="935398" y="4833319"/>
                </a:cubicBezTo>
                <a:cubicBezTo>
                  <a:pt x="935398" y="4844237"/>
                  <a:pt x="944248" y="4853087"/>
                  <a:pt x="955166" y="4853087"/>
                </a:cubicBezTo>
                <a:close/>
                <a:moveTo>
                  <a:pt x="762138" y="4853087"/>
                </a:moveTo>
                <a:cubicBezTo>
                  <a:pt x="773056" y="4853087"/>
                  <a:pt x="781907" y="4844237"/>
                  <a:pt x="781907" y="4833319"/>
                </a:cubicBezTo>
                <a:cubicBezTo>
                  <a:pt x="781907" y="4822402"/>
                  <a:pt x="773056" y="4813551"/>
                  <a:pt x="762138" y="4813551"/>
                </a:cubicBezTo>
                <a:cubicBezTo>
                  <a:pt x="751221" y="4813551"/>
                  <a:pt x="742370" y="4822402"/>
                  <a:pt x="742370" y="4833319"/>
                </a:cubicBezTo>
                <a:cubicBezTo>
                  <a:pt x="742370" y="4844237"/>
                  <a:pt x="751221" y="4853087"/>
                  <a:pt x="762138" y="4853087"/>
                </a:cubicBezTo>
                <a:close/>
                <a:moveTo>
                  <a:pt x="569111" y="4853087"/>
                </a:moveTo>
                <a:cubicBezTo>
                  <a:pt x="580028" y="4853087"/>
                  <a:pt x="588879" y="4844237"/>
                  <a:pt x="588879" y="4833319"/>
                </a:cubicBezTo>
                <a:cubicBezTo>
                  <a:pt x="588879" y="4822402"/>
                  <a:pt x="580028" y="4813551"/>
                  <a:pt x="569111" y="4813551"/>
                </a:cubicBezTo>
                <a:cubicBezTo>
                  <a:pt x="558193" y="4813551"/>
                  <a:pt x="549343" y="4822402"/>
                  <a:pt x="549343" y="4833319"/>
                </a:cubicBezTo>
                <a:cubicBezTo>
                  <a:pt x="549343" y="4844237"/>
                  <a:pt x="558193" y="4853087"/>
                  <a:pt x="569111" y="4853087"/>
                </a:cubicBezTo>
                <a:close/>
                <a:moveTo>
                  <a:pt x="376082" y="4853087"/>
                </a:moveTo>
                <a:cubicBezTo>
                  <a:pt x="387000" y="4853087"/>
                  <a:pt x="395851" y="4844237"/>
                  <a:pt x="395851" y="4833319"/>
                </a:cubicBezTo>
                <a:cubicBezTo>
                  <a:pt x="395851" y="4822402"/>
                  <a:pt x="387000" y="4813551"/>
                  <a:pt x="376082" y="4813551"/>
                </a:cubicBezTo>
                <a:cubicBezTo>
                  <a:pt x="365165" y="4813551"/>
                  <a:pt x="356314" y="4822402"/>
                  <a:pt x="356314" y="4833319"/>
                </a:cubicBezTo>
                <a:cubicBezTo>
                  <a:pt x="356314" y="4844237"/>
                  <a:pt x="365165" y="4853087"/>
                  <a:pt x="376082" y="4853087"/>
                </a:cubicBezTo>
                <a:close/>
                <a:moveTo>
                  <a:pt x="183055" y="4853087"/>
                </a:moveTo>
                <a:cubicBezTo>
                  <a:pt x="193973" y="4853087"/>
                  <a:pt x="202823" y="4844237"/>
                  <a:pt x="202823" y="4833319"/>
                </a:cubicBezTo>
                <a:cubicBezTo>
                  <a:pt x="202823" y="4822402"/>
                  <a:pt x="193973" y="4813551"/>
                  <a:pt x="183055" y="4813551"/>
                </a:cubicBezTo>
                <a:cubicBezTo>
                  <a:pt x="172137" y="4813551"/>
                  <a:pt x="163287" y="4822402"/>
                  <a:pt x="163287" y="4833319"/>
                </a:cubicBezTo>
                <a:cubicBezTo>
                  <a:pt x="163287" y="4844237"/>
                  <a:pt x="172137" y="4853087"/>
                  <a:pt x="183055" y="4853087"/>
                </a:cubicBezTo>
                <a:close/>
                <a:moveTo>
                  <a:pt x="0" y="5046635"/>
                </a:moveTo>
                <a:lnTo>
                  <a:pt x="4006" y="5044976"/>
                </a:lnTo>
                <a:cubicBezTo>
                  <a:pt x="7583" y="5041399"/>
                  <a:pt x="9796" y="5036457"/>
                  <a:pt x="9796" y="5030998"/>
                </a:cubicBezTo>
                <a:cubicBezTo>
                  <a:pt x="9796" y="5025539"/>
                  <a:pt x="7583" y="5020597"/>
                  <a:pt x="4006" y="5017020"/>
                </a:cubicBezTo>
                <a:lnTo>
                  <a:pt x="0" y="5015361"/>
                </a:lnTo>
                <a:close/>
                <a:moveTo>
                  <a:pt x="8349367" y="5050766"/>
                </a:moveTo>
                <a:cubicBezTo>
                  <a:pt x="8354825" y="5050766"/>
                  <a:pt x="8359767" y="5048553"/>
                  <a:pt x="8363345" y="5044976"/>
                </a:cubicBezTo>
                <a:lnTo>
                  <a:pt x="8366380" y="5037649"/>
                </a:lnTo>
                <a:lnTo>
                  <a:pt x="8366380" y="5024347"/>
                </a:lnTo>
                <a:lnTo>
                  <a:pt x="8363345" y="5017020"/>
                </a:lnTo>
                <a:cubicBezTo>
                  <a:pt x="8359767" y="5013443"/>
                  <a:pt x="8354825" y="5011230"/>
                  <a:pt x="8349367" y="5011230"/>
                </a:cubicBezTo>
                <a:cubicBezTo>
                  <a:pt x="8338449" y="5011230"/>
                  <a:pt x="8329598" y="5020081"/>
                  <a:pt x="8329598" y="5030998"/>
                </a:cubicBezTo>
                <a:cubicBezTo>
                  <a:pt x="8329598" y="5041916"/>
                  <a:pt x="8338449" y="5050766"/>
                  <a:pt x="8349367" y="5050766"/>
                </a:cubicBezTo>
                <a:close/>
                <a:moveTo>
                  <a:pt x="8156338" y="5050766"/>
                </a:moveTo>
                <a:cubicBezTo>
                  <a:pt x="8167256" y="5050766"/>
                  <a:pt x="8176107" y="5041916"/>
                  <a:pt x="8176107" y="5030998"/>
                </a:cubicBezTo>
                <a:cubicBezTo>
                  <a:pt x="8176107" y="5020081"/>
                  <a:pt x="8167256" y="5011230"/>
                  <a:pt x="8156338" y="5011230"/>
                </a:cubicBezTo>
                <a:cubicBezTo>
                  <a:pt x="8145421" y="5011230"/>
                  <a:pt x="8136570" y="5020081"/>
                  <a:pt x="8136570" y="5030998"/>
                </a:cubicBezTo>
                <a:cubicBezTo>
                  <a:pt x="8136570" y="5041916"/>
                  <a:pt x="8145421" y="5050766"/>
                  <a:pt x="8156338" y="5050766"/>
                </a:cubicBezTo>
                <a:close/>
                <a:moveTo>
                  <a:pt x="7963311" y="5050766"/>
                </a:moveTo>
                <a:cubicBezTo>
                  <a:pt x="7974228" y="5050766"/>
                  <a:pt x="7983079" y="5041916"/>
                  <a:pt x="7983079" y="5030998"/>
                </a:cubicBezTo>
                <a:cubicBezTo>
                  <a:pt x="7983079" y="5020081"/>
                  <a:pt x="7974228" y="5011230"/>
                  <a:pt x="7963311" y="5011230"/>
                </a:cubicBezTo>
                <a:cubicBezTo>
                  <a:pt x="7952393" y="5011230"/>
                  <a:pt x="7943543" y="5020081"/>
                  <a:pt x="7943543" y="5030998"/>
                </a:cubicBezTo>
                <a:cubicBezTo>
                  <a:pt x="7943543" y="5041916"/>
                  <a:pt x="7952393" y="5050766"/>
                  <a:pt x="7963311" y="5050766"/>
                </a:cubicBezTo>
                <a:close/>
                <a:moveTo>
                  <a:pt x="7770283" y="5050766"/>
                </a:moveTo>
                <a:cubicBezTo>
                  <a:pt x="7781201" y="5050766"/>
                  <a:pt x="7790052" y="5041916"/>
                  <a:pt x="7790052" y="5030998"/>
                </a:cubicBezTo>
                <a:cubicBezTo>
                  <a:pt x="7790052" y="5020081"/>
                  <a:pt x="7781201" y="5011230"/>
                  <a:pt x="7770283" y="5011230"/>
                </a:cubicBezTo>
                <a:cubicBezTo>
                  <a:pt x="7759366" y="5011230"/>
                  <a:pt x="7750515" y="5020081"/>
                  <a:pt x="7750515" y="5030998"/>
                </a:cubicBezTo>
                <a:cubicBezTo>
                  <a:pt x="7750515" y="5041916"/>
                  <a:pt x="7759366" y="5050766"/>
                  <a:pt x="7770283" y="5050766"/>
                </a:cubicBezTo>
                <a:close/>
                <a:moveTo>
                  <a:pt x="7577256" y="5050766"/>
                </a:moveTo>
                <a:cubicBezTo>
                  <a:pt x="7588174" y="5050766"/>
                  <a:pt x="7597024" y="5041916"/>
                  <a:pt x="7597024" y="5030998"/>
                </a:cubicBezTo>
                <a:cubicBezTo>
                  <a:pt x="7597024" y="5020081"/>
                  <a:pt x="7588174" y="5011230"/>
                  <a:pt x="7577256" y="5011230"/>
                </a:cubicBezTo>
                <a:cubicBezTo>
                  <a:pt x="7566338" y="5011230"/>
                  <a:pt x="7557488" y="5020081"/>
                  <a:pt x="7557488" y="5030998"/>
                </a:cubicBezTo>
                <a:cubicBezTo>
                  <a:pt x="7557488" y="5041916"/>
                  <a:pt x="7566338" y="5050766"/>
                  <a:pt x="7577256" y="5050766"/>
                </a:cubicBezTo>
                <a:close/>
                <a:moveTo>
                  <a:pt x="7384228" y="5050766"/>
                </a:moveTo>
                <a:cubicBezTo>
                  <a:pt x="7395145" y="5050766"/>
                  <a:pt x="7403996" y="5041916"/>
                  <a:pt x="7403996" y="5030998"/>
                </a:cubicBezTo>
                <a:cubicBezTo>
                  <a:pt x="7403996" y="5020081"/>
                  <a:pt x="7395145" y="5011230"/>
                  <a:pt x="7384228" y="5011230"/>
                </a:cubicBezTo>
                <a:cubicBezTo>
                  <a:pt x="7373310" y="5011230"/>
                  <a:pt x="7364459" y="5020081"/>
                  <a:pt x="7364459" y="5030998"/>
                </a:cubicBezTo>
                <a:cubicBezTo>
                  <a:pt x="7364459" y="5041916"/>
                  <a:pt x="7373310" y="5050766"/>
                  <a:pt x="7384228" y="5050766"/>
                </a:cubicBezTo>
                <a:close/>
                <a:moveTo>
                  <a:pt x="7191200" y="5050766"/>
                </a:moveTo>
                <a:cubicBezTo>
                  <a:pt x="7202118" y="5050766"/>
                  <a:pt x="7210968" y="5041916"/>
                  <a:pt x="7210968" y="5030998"/>
                </a:cubicBezTo>
                <a:cubicBezTo>
                  <a:pt x="7210968" y="5020081"/>
                  <a:pt x="7202118" y="5011230"/>
                  <a:pt x="7191200" y="5011230"/>
                </a:cubicBezTo>
                <a:cubicBezTo>
                  <a:pt x="7180283" y="5011230"/>
                  <a:pt x="7171432" y="5020081"/>
                  <a:pt x="7171432" y="5030998"/>
                </a:cubicBezTo>
                <a:cubicBezTo>
                  <a:pt x="7171432" y="5041916"/>
                  <a:pt x="7180283" y="5050766"/>
                  <a:pt x="7191200" y="5050766"/>
                </a:cubicBezTo>
                <a:close/>
                <a:moveTo>
                  <a:pt x="6998173" y="5050766"/>
                </a:moveTo>
                <a:cubicBezTo>
                  <a:pt x="7009090" y="5050766"/>
                  <a:pt x="7017941" y="5041916"/>
                  <a:pt x="7017941" y="5030998"/>
                </a:cubicBezTo>
                <a:cubicBezTo>
                  <a:pt x="7017941" y="5020081"/>
                  <a:pt x="7009090" y="5011230"/>
                  <a:pt x="6998173" y="5011230"/>
                </a:cubicBezTo>
                <a:cubicBezTo>
                  <a:pt x="6987255" y="5011230"/>
                  <a:pt x="6978404" y="5020081"/>
                  <a:pt x="6978404" y="5030998"/>
                </a:cubicBezTo>
                <a:cubicBezTo>
                  <a:pt x="6978404" y="5041916"/>
                  <a:pt x="6987255" y="5050766"/>
                  <a:pt x="6998173" y="5050766"/>
                </a:cubicBezTo>
                <a:close/>
                <a:moveTo>
                  <a:pt x="6805144" y="5050766"/>
                </a:moveTo>
                <a:cubicBezTo>
                  <a:pt x="6816062" y="5050766"/>
                  <a:pt x="6824913" y="5041916"/>
                  <a:pt x="6824913" y="5030998"/>
                </a:cubicBezTo>
                <a:cubicBezTo>
                  <a:pt x="6824913" y="5020081"/>
                  <a:pt x="6816062" y="5011230"/>
                  <a:pt x="6805144" y="5011230"/>
                </a:cubicBezTo>
                <a:cubicBezTo>
                  <a:pt x="6794227" y="5011230"/>
                  <a:pt x="6785376" y="5020081"/>
                  <a:pt x="6785376" y="5030998"/>
                </a:cubicBezTo>
                <a:cubicBezTo>
                  <a:pt x="6785376" y="5041916"/>
                  <a:pt x="6794227" y="5050766"/>
                  <a:pt x="6805144" y="5050766"/>
                </a:cubicBezTo>
                <a:close/>
                <a:moveTo>
                  <a:pt x="6612117" y="5050766"/>
                </a:moveTo>
                <a:cubicBezTo>
                  <a:pt x="6623034" y="5050766"/>
                  <a:pt x="6631885" y="5041916"/>
                  <a:pt x="6631885" y="5030998"/>
                </a:cubicBezTo>
                <a:cubicBezTo>
                  <a:pt x="6631885" y="5020081"/>
                  <a:pt x="6623034" y="5011230"/>
                  <a:pt x="6612117" y="5011230"/>
                </a:cubicBezTo>
                <a:cubicBezTo>
                  <a:pt x="6601199" y="5011230"/>
                  <a:pt x="6592348" y="5020081"/>
                  <a:pt x="6592348" y="5030998"/>
                </a:cubicBezTo>
                <a:cubicBezTo>
                  <a:pt x="6592348" y="5041916"/>
                  <a:pt x="6601199" y="5050766"/>
                  <a:pt x="6612117" y="5050766"/>
                </a:cubicBezTo>
                <a:close/>
                <a:moveTo>
                  <a:pt x="6403778" y="5050766"/>
                </a:moveTo>
                <a:cubicBezTo>
                  <a:pt x="6414695" y="5050766"/>
                  <a:pt x="6423546" y="5041916"/>
                  <a:pt x="6423546" y="5030998"/>
                </a:cubicBezTo>
                <a:cubicBezTo>
                  <a:pt x="6423546" y="5020081"/>
                  <a:pt x="6414695" y="5011230"/>
                  <a:pt x="6403778" y="5011230"/>
                </a:cubicBezTo>
                <a:cubicBezTo>
                  <a:pt x="6392860" y="5011230"/>
                  <a:pt x="6384009" y="5020081"/>
                  <a:pt x="6384009" y="5030998"/>
                </a:cubicBezTo>
                <a:cubicBezTo>
                  <a:pt x="6384009" y="5041916"/>
                  <a:pt x="6392860" y="5050766"/>
                  <a:pt x="6403778" y="5050766"/>
                </a:cubicBezTo>
                <a:close/>
                <a:moveTo>
                  <a:pt x="6210750" y="5050766"/>
                </a:moveTo>
                <a:cubicBezTo>
                  <a:pt x="6221668" y="5050766"/>
                  <a:pt x="6230519" y="5041916"/>
                  <a:pt x="6230519" y="5030998"/>
                </a:cubicBezTo>
                <a:cubicBezTo>
                  <a:pt x="6230519" y="5020081"/>
                  <a:pt x="6221668" y="5011230"/>
                  <a:pt x="6210750" y="5011230"/>
                </a:cubicBezTo>
                <a:cubicBezTo>
                  <a:pt x="6199833" y="5011230"/>
                  <a:pt x="6190982" y="5020081"/>
                  <a:pt x="6190982" y="5030998"/>
                </a:cubicBezTo>
                <a:cubicBezTo>
                  <a:pt x="6190982" y="5041916"/>
                  <a:pt x="6199833" y="5050766"/>
                  <a:pt x="6210750" y="5050766"/>
                </a:cubicBezTo>
                <a:close/>
                <a:moveTo>
                  <a:pt x="6017723" y="5050766"/>
                </a:moveTo>
                <a:cubicBezTo>
                  <a:pt x="6028640" y="5050766"/>
                  <a:pt x="6037491" y="5041916"/>
                  <a:pt x="6037491" y="5030998"/>
                </a:cubicBezTo>
                <a:cubicBezTo>
                  <a:pt x="6037491" y="5020081"/>
                  <a:pt x="6028640" y="5011230"/>
                  <a:pt x="6017723" y="5011230"/>
                </a:cubicBezTo>
                <a:cubicBezTo>
                  <a:pt x="6006805" y="5011230"/>
                  <a:pt x="5997954" y="5020081"/>
                  <a:pt x="5997954" y="5030998"/>
                </a:cubicBezTo>
                <a:cubicBezTo>
                  <a:pt x="5997954" y="5041916"/>
                  <a:pt x="6006805" y="5050766"/>
                  <a:pt x="6017723" y="5050766"/>
                </a:cubicBezTo>
                <a:close/>
                <a:moveTo>
                  <a:pt x="5824694" y="5050766"/>
                </a:moveTo>
                <a:cubicBezTo>
                  <a:pt x="5835612" y="5050766"/>
                  <a:pt x="5844463" y="5041916"/>
                  <a:pt x="5844463" y="5030998"/>
                </a:cubicBezTo>
                <a:cubicBezTo>
                  <a:pt x="5844463" y="5020081"/>
                  <a:pt x="5835612" y="5011230"/>
                  <a:pt x="5824694" y="5011230"/>
                </a:cubicBezTo>
                <a:cubicBezTo>
                  <a:pt x="5813777" y="5011230"/>
                  <a:pt x="5804926" y="5020081"/>
                  <a:pt x="5804926" y="5030998"/>
                </a:cubicBezTo>
                <a:cubicBezTo>
                  <a:pt x="5804926" y="5041916"/>
                  <a:pt x="5813777" y="5050766"/>
                  <a:pt x="5824694" y="5050766"/>
                </a:cubicBezTo>
                <a:close/>
                <a:moveTo>
                  <a:pt x="5631667" y="5050766"/>
                </a:moveTo>
                <a:cubicBezTo>
                  <a:pt x="5642584" y="5050766"/>
                  <a:pt x="5651435" y="5041916"/>
                  <a:pt x="5651435" y="5030998"/>
                </a:cubicBezTo>
                <a:cubicBezTo>
                  <a:pt x="5651435" y="5020081"/>
                  <a:pt x="5642584" y="5011230"/>
                  <a:pt x="5631667" y="5011230"/>
                </a:cubicBezTo>
                <a:cubicBezTo>
                  <a:pt x="5620749" y="5011230"/>
                  <a:pt x="5611899" y="5020081"/>
                  <a:pt x="5611899" y="5030998"/>
                </a:cubicBezTo>
                <a:cubicBezTo>
                  <a:pt x="5611899" y="5041916"/>
                  <a:pt x="5620749" y="5050766"/>
                  <a:pt x="5631667" y="5050766"/>
                </a:cubicBezTo>
                <a:close/>
                <a:moveTo>
                  <a:pt x="5438639" y="5050766"/>
                </a:moveTo>
                <a:cubicBezTo>
                  <a:pt x="5449557" y="5050766"/>
                  <a:pt x="5458408" y="5041916"/>
                  <a:pt x="5458408" y="5030998"/>
                </a:cubicBezTo>
                <a:cubicBezTo>
                  <a:pt x="5458408" y="5020081"/>
                  <a:pt x="5449557" y="5011230"/>
                  <a:pt x="5438639" y="5011230"/>
                </a:cubicBezTo>
                <a:cubicBezTo>
                  <a:pt x="5427722" y="5011230"/>
                  <a:pt x="5418871" y="5020081"/>
                  <a:pt x="5418871" y="5030998"/>
                </a:cubicBezTo>
                <a:cubicBezTo>
                  <a:pt x="5418871" y="5041916"/>
                  <a:pt x="5427722" y="5050766"/>
                  <a:pt x="5438639" y="5050766"/>
                </a:cubicBezTo>
                <a:close/>
                <a:moveTo>
                  <a:pt x="5245612" y="5050766"/>
                </a:moveTo>
                <a:cubicBezTo>
                  <a:pt x="5256529" y="5050766"/>
                  <a:pt x="5265380" y="5041916"/>
                  <a:pt x="5265380" y="5030998"/>
                </a:cubicBezTo>
                <a:cubicBezTo>
                  <a:pt x="5265380" y="5020081"/>
                  <a:pt x="5256529" y="5011230"/>
                  <a:pt x="5245612" y="5011230"/>
                </a:cubicBezTo>
                <a:cubicBezTo>
                  <a:pt x="5234694" y="5011230"/>
                  <a:pt x="5225843" y="5020081"/>
                  <a:pt x="5225843" y="5030998"/>
                </a:cubicBezTo>
                <a:cubicBezTo>
                  <a:pt x="5225843" y="5041916"/>
                  <a:pt x="5234694" y="5050766"/>
                  <a:pt x="5245612" y="5050766"/>
                </a:cubicBezTo>
                <a:close/>
                <a:moveTo>
                  <a:pt x="5052584" y="5050766"/>
                </a:moveTo>
                <a:cubicBezTo>
                  <a:pt x="5063502" y="5050766"/>
                  <a:pt x="5072353" y="5041916"/>
                  <a:pt x="5072353" y="5030998"/>
                </a:cubicBezTo>
                <a:cubicBezTo>
                  <a:pt x="5072353" y="5020081"/>
                  <a:pt x="5063502" y="5011230"/>
                  <a:pt x="5052584" y="5011230"/>
                </a:cubicBezTo>
                <a:cubicBezTo>
                  <a:pt x="5041666" y="5011230"/>
                  <a:pt x="5032815" y="5020081"/>
                  <a:pt x="5032815" y="5030998"/>
                </a:cubicBezTo>
                <a:cubicBezTo>
                  <a:pt x="5032815" y="5041916"/>
                  <a:pt x="5041666" y="5050766"/>
                  <a:pt x="5052584" y="5050766"/>
                </a:cubicBezTo>
                <a:close/>
                <a:moveTo>
                  <a:pt x="4859557" y="5050766"/>
                </a:moveTo>
                <a:cubicBezTo>
                  <a:pt x="4870473" y="5050766"/>
                  <a:pt x="4879324" y="5041916"/>
                  <a:pt x="4879324" y="5030998"/>
                </a:cubicBezTo>
                <a:cubicBezTo>
                  <a:pt x="4879324" y="5020081"/>
                  <a:pt x="4870473" y="5011230"/>
                  <a:pt x="4859557" y="5011230"/>
                </a:cubicBezTo>
                <a:cubicBezTo>
                  <a:pt x="4848639" y="5011230"/>
                  <a:pt x="4839789" y="5020081"/>
                  <a:pt x="4839789" y="5030998"/>
                </a:cubicBezTo>
                <a:cubicBezTo>
                  <a:pt x="4839789" y="5041916"/>
                  <a:pt x="4848639" y="5050766"/>
                  <a:pt x="4859557" y="5050766"/>
                </a:cubicBezTo>
                <a:close/>
                <a:moveTo>
                  <a:pt x="4666528" y="5050766"/>
                </a:moveTo>
                <a:cubicBezTo>
                  <a:pt x="4677446" y="5050766"/>
                  <a:pt x="4686297" y="5041916"/>
                  <a:pt x="4686297" y="5030998"/>
                </a:cubicBezTo>
                <a:cubicBezTo>
                  <a:pt x="4686297" y="5020081"/>
                  <a:pt x="4677446" y="5011230"/>
                  <a:pt x="4666528" y="5011230"/>
                </a:cubicBezTo>
                <a:cubicBezTo>
                  <a:pt x="4655612" y="5011230"/>
                  <a:pt x="4646761" y="5020081"/>
                  <a:pt x="4646761" y="5030998"/>
                </a:cubicBezTo>
                <a:cubicBezTo>
                  <a:pt x="4646761" y="5041916"/>
                  <a:pt x="4655612" y="5050766"/>
                  <a:pt x="4666528" y="5050766"/>
                </a:cubicBezTo>
                <a:close/>
                <a:moveTo>
                  <a:pt x="4473501" y="5050766"/>
                </a:moveTo>
                <a:cubicBezTo>
                  <a:pt x="4484419" y="5050766"/>
                  <a:pt x="4493269" y="5041916"/>
                  <a:pt x="4493269" y="5030998"/>
                </a:cubicBezTo>
                <a:cubicBezTo>
                  <a:pt x="4493269" y="5020081"/>
                  <a:pt x="4484419" y="5011230"/>
                  <a:pt x="4473501" y="5011230"/>
                </a:cubicBezTo>
                <a:cubicBezTo>
                  <a:pt x="4462582" y="5011230"/>
                  <a:pt x="4453732" y="5020081"/>
                  <a:pt x="4453732" y="5030998"/>
                </a:cubicBezTo>
                <a:cubicBezTo>
                  <a:pt x="4453732" y="5041916"/>
                  <a:pt x="4462582" y="5050766"/>
                  <a:pt x="4473501" y="5050766"/>
                </a:cubicBezTo>
                <a:close/>
                <a:moveTo>
                  <a:pt x="4280474" y="5050766"/>
                </a:moveTo>
                <a:cubicBezTo>
                  <a:pt x="4291390" y="5050766"/>
                  <a:pt x="4300242" y="5041916"/>
                  <a:pt x="4300242" y="5030998"/>
                </a:cubicBezTo>
                <a:cubicBezTo>
                  <a:pt x="4300242" y="5020081"/>
                  <a:pt x="4291390" y="5011230"/>
                  <a:pt x="4280474" y="5011230"/>
                </a:cubicBezTo>
                <a:cubicBezTo>
                  <a:pt x="4269556" y="5011230"/>
                  <a:pt x="4260705" y="5020081"/>
                  <a:pt x="4260705" y="5030998"/>
                </a:cubicBezTo>
                <a:cubicBezTo>
                  <a:pt x="4260705" y="5041916"/>
                  <a:pt x="4269556" y="5050766"/>
                  <a:pt x="4280474" y="5050766"/>
                </a:cubicBezTo>
                <a:close/>
                <a:moveTo>
                  <a:pt x="4058922" y="5050766"/>
                </a:moveTo>
                <a:cubicBezTo>
                  <a:pt x="4069840" y="5050766"/>
                  <a:pt x="4078690" y="5041916"/>
                  <a:pt x="4078690" y="5030998"/>
                </a:cubicBezTo>
                <a:cubicBezTo>
                  <a:pt x="4078690" y="5020081"/>
                  <a:pt x="4069840" y="5011230"/>
                  <a:pt x="4058922" y="5011230"/>
                </a:cubicBezTo>
                <a:cubicBezTo>
                  <a:pt x="4048003" y="5011230"/>
                  <a:pt x="4039153" y="5020081"/>
                  <a:pt x="4039153" y="5030998"/>
                </a:cubicBezTo>
                <a:cubicBezTo>
                  <a:pt x="4039153" y="5041916"/>
                  <a:pt x="4048003" y="5050766"/>
                  <a:pt x="4058922" y="5050766"/>
                </a:cubicBezTo>
                <a:close/>
                <a:moveTo>
                  <a:pt x="3865894" y="5050766"/>
                </a:moveTo>
                <a:cubicBezTo>
                  <a:pt x="3876811" y="5050766"/>
                  <a:pt x="3885662" y="5041916"/>
                  <a:pt x="3885662" y="5030998"/>
                </a:cubicBezTo>
                <a:cubicBezTo>
                  <a:pt x="3885662" y="5020081"/>
                  <a:pt x="3876811" y="5011230"/>
                  <a:pt x="3865894" y="5011230"/>
                </a:cubicBezTo>
                <a:cubicBezTo>
                  <a:pt x="3854977" y="5011230"/>
                  <a:pt x="3846126" y="5020081"/>
                  <a:pt x="3846126" y="5030998"/>
                </a:cubicBezTo>
                <a:cubicBezTo>
                  <a:pt x="3846126" y="5041916"/>
                  <a:pt x="3854977" y="5050766"/>
                  <a:pt x="3865894" y="5050766"/>
                </a:cubicBezTo>
                <a:close/>
                <a:moveTo>
                  <a:pt x="3672866" y="5050766"/>
                </a:moveTo>
                <a:cubicBezTo>
                  <a:pt x="3683783" y="5050766"/>
                  <a:pt x="3692634" y="5041916"/>
                  <a:pt x="3692634" y="5030998"/>
                </a:cubicBezTo>
                <a:cubicBezTo>
                  <a:pt x="3692634" y="5020081"/>
                  <a:pt x="3683783" y="5011230"/>
                  <a:pt x="3672866" y="5011230"/>
                </a:cubicBezTo>
                <a:cubicBezTo>
                  <a:pt x="3661948" y="5011230"/>
                  <a:pt x="3653098" y="5020081"/>
                  <a:pt x="3653098" y="5030998"/>
                </a:cubicBezTo>
                <a:cubicBezTo>
                  <a:pt x="3653098" y="5041916"/>
                  <a:pt x="3661948" y="5050766"/>
                  <a:pt x="3672866" y="5050766"/>
                </a:cubicBezTo>
                <a:close/>
                <a:moveTo>
                  <a:pt x="3479838" y="5050766"/>
                </a:moveTo>
                <a:cubicBezTo>
                  <a:pt x="3490755" y="5050766"/>
                  <a:pt x="3499606" y="5041916"/>
                  <a:pt x="3499606" y="5030998"/>
                </a:cubicBezTo>
                <a:cubicBezTo>
                  <a:pt x="3499606" y="5020081"/>
                  <a:pt x="3490755" y="5011230"/>
                  <a:pt x="3479838" y="5011230"/>
                </a:cubicBezTo>
                <a:cubicBezTo>
                  <a:pt x="3468920" y="5011230"/>
                  <a:pt x="3460069" y="5020081"/>
                  <a:pt x="3460069" y="5030998"/>
                </a:cubicBezTo>
                <a:cubicBezTo>
                  <a:pt x="3460069" y="5041916"/>
                  <a:pt x="3468920" y="5050766"/>
                  <a:pt x="3479838" y="5050766"/>
                </a:cubicBezTo>
                <a:close/>
                <a:moveTo>
                  <a:pt x="3286810" y="5050766"/>
                </a:moveTo>
                <a:cubicBezTo>
                  <a:pt x="3297728" y="5050766"/>
                  <a:pt x="3306579" y="5041916"/>
                  <a:pt x="3306579" y="5030998"/>
                </a:cubicBezTo>
                <a:cubicBezTo>
                  <a:pt x="3306579" y="5020081"/>
                  <a:pt x="3297728" y="5011230"/>
                  <a:pt x="3286810" y="5011230"/>
                </a:cubicBezTo>
                <a:cubicBezTo>
                  <a:pt x="3275893" y="5011230"/>
                  <a:pt x="3267042" y="5020081"/>
                  <a:pt x="3267042" y="5030998"/>
                </a:cubicBezTo>
                <a:cubicBezTo>
                  <a:pt x="3267042" y="5041916"/>
                  <a:pt x="3275893" y="5050766"/>
                  <a:pt x="3286810" y="5050766"/>
                </a:cubicBezTo>
                <a:close/>
                <a:moveTo>
                  <a:pt x="3093783" y="5050766"/>
                </a:moveTo>
                <a:cubicBezTo>
                  <a:pt x="3104700" y="5050766"/>
                  <a:pt x="3113551" y="5041916"/>
                  <a:pt x="3113551" y="5030998"/>
                </a:cubicBezTo>
                <a:cubicBezTo>
                  <a:pt x="3113551" y="5020081"/>
                  <a:pt x="3104700" y="5011230"/>
                  <a:pt x="3093783" y="5011230"/>
                </a:cubicBezTo>
                <a:cubicBezTo>
                  <a:pt x="3082865" y="5011230"/>
                  <a:pt x="3074014" y="5020081"/>
                  <a:pt x="3074014" y="5030998"/>
                </a:cubicBezTo>
                <a:cubicBezTo>
                  <a:pt x="3074014" y="5041916"/>
                  <a:pt x="3082865" y="5050766"/>
                  <a:pt x="3093783" y="5050766"/>
                </a:cubicBezTo>
                <a:close/>
                <a:moveTo>
                  <a:pt x="2900755" y="5050766"/>
                </a:moveTo>
                <a:cubicBezTo>
                  <a:pt x="2911673" y="5050766"/>
                  <a:pt x="2920524" y="5041916"/>
                  <a:pt x="2920524" y="5030998"/>
                </a:cubicBezTo>
                <a:cubicBezTo>
                  <a:pt x="2920524" y="5020081"/>
                  <a:pt x="2911673" y="5011230"/>
                  <a:pt x="2900755" y="5011230"/>
                </a:cubicBezTo>
                <a:cubicBezTo>
                  <a:pt x="2889838" y="5011230"/>
                  <a:pt x="2880987" y="5020081"/>
                  <a:pt x="2880987" y="5030998"/>
                </a:cubicBezTo>
                <a:cubicBezTo>
                  <a:pt x="2880987" y="5041916"/>
                  <a:pt x="2889838" y="5050766"/>
                  <a:pt x="2900755" y="5050766"/>
                </a:cubicBezTo>
                <a:close/>
                <a:moveTo>
                  <a:pt x="2707727" y="5050766"/>
                </a:moveTo>
                <a:cubicBezTo>
                  <a:pt x="2718644" y="5050766"/>
                  <a:pt x="2727495" y="5041916"/>
                  <a:pt x="2727495" y="5030998"/>
                </a:cubicBezTo>
                <a:cubicBezTo>
                  <a:pt x="2727495" y="5020081"/>
                  <a:pt x="2718644" y="5011230"/>
                  <a:pt x="2707727" y="5011230"/>
                </a:cubicBezTo>
                <a:cubicBezTo>
                  <a:pt x="2696809" y="5011230"/>
                  <a:pt x="2687958" y="5020081"/>
                  <a:pt x="2687958" y="5030998"/>
                </a:cubicBezTo>
                <a:cubicBezTo>
                  <a:pt x="2687958" y="5041916"/>
                  <a:pt x="2696809" y="5050766"/>
                  <a:pt x="2707727" y="5050766"/>
                </a:cubicBezTo>
                <a:close/>
                <a:moveTo>
                  <a:pt x="2514699" y="5050766"/>
                </a:moveTo>
                <a:cubicBezTo>
                  <a:pt x="2525617" y="5050766"/>
                  <a:pt x="2534468" y="5041916"/>
                  <a:pt x="2534468" y="5030998"/>
                </a:cubicBezTo>
                <a:cubicBezTo>
                  <a:pt x="2534468" y="5020081"/>
                  <a:pt x="2525617" y="5011230"/>
                  <a:pt x="2514699" y="5011230"/>
                </a:cubicBezTo>
                <a:cubicBezTo>
                  <a:pt x="2503782" y="5011230"/>
                  <a:pt x="2494931" y="5020081"/>
                  <a:pt x="2494931" y="5030998"/>
                </a:cubicBezTo>
                <a:cubicBezTo>
                  <a:pt x="2494931" y="5041916"/>
                  <a:pt x="2503782" y="5050766"/>
                  <a:pt x="2514699" y="5050766"/>
                </a:cubicBezTo>
                <a:close/>
                <a:moveTo>
                  <a:pt x="2321672" y="5050766"/>
                </a:moveTo>
                <a:cubicBezTo>
                  <a:pt x="2332589" y="5050766"/>
                  <a:pt x="2341440" y="5041916"/>
                  <a:pt x="2341440" y="5030998"/>
                </a:cubicBezTo>
                <a:cubicBezTo>
                  <a:pt x="2341440" y="5020081"/>
                  <a:pt x="2332589" y="5011230"/>
                  <a:pt x="2321672" y="5011230"/>
                </a:cubicBezTo>
                <a:cubicBezTo>
                  <a:pt x="2310754" y="5011230"/>
                  <a:pt x="2301903" y="5020081"/>
                  <a:pt x="2301903" y="5030998"/>
                </a:cubicBezTo>
                <a:cubicBezTo>
                  <a:pt x="2301903" y="5041916"/>
                  <a:pt x="2310754" y="5050766"/>
                  <a:pt x="2321672" y="5050766"/>
                </a:cubicBezTo>
                <a:close/>
                <a:moveTo>
                  <a:pt x="2128643" y="5050766"/>
                </a:moveTo>
                <a:cubicBezTo>
                  <a:pt x="2139561" y="5050766"/>
                  <a:pt x="2148412" y="5041916"/>
                  <a:pt x="2148412" y="5030998"/>
                </a:cubicBezTo>
                <a:cubicBezTo>
                  <a:pt x="2148412" y="5020081"/>
                  <a:pt x="2139561" y="5011230"/>
                  <a:pt x="2128643" y="5011230"/>
                </a:cubicBezTo>
                <a:cubicBezTo>
                  <a:pt x="2117726" y="5011230"/>
                  <a:pt x="2108875" y="5020081"/>
                  <a:pt x="2108875" y="5030998"/>
                </a:cubicBezTo>
                <a:cubicBezTo>
                  <a:pt x="2108875" y="5041916"/>
                  <a:pt x="2117726" y="5050766"/>
                  <a:pt x="2128643" y="5050766"/>
                </a:cubicBezTo>
                <a:close/>
                <a:moveTo>
                  <a:pt x="1935616" y="5050766"/>
                </a:moveTo>
                <a:cubicBezTo>
                  <a:pt x="1946533" y="5050766"/>
                  <a:pt x="1955384" y="5041916"/>
                  <a:pt x="1955384" y="5030998"/>
                </a:cubicBezTo>
                <a:cubicBezTo>
                  <a:pt x="1955384" y="5020081"/>
                  <a:pt x="1946533" y="5011230"/>
                  <a:pt x="1935616" y="5011230"/>
                </a:cubicBezTo>
                <a:cubicBezTo>
                  <a:pt x="1924698" y="5011230"/>
                  <a:pt x="1915848" y="5020081"/>
                  <a:pt x="1915848" y="5030998"/>
                </a:cubicBezTo>
                <a:cubicBezTo>
                  <a:pt x="1915848" y="5041916"/>
                  <a:pt x="1924698" y="5050766"/>
                  <a:pt x="1935616" y="5050766"/>
                </a:cubicBezTo>
                <a:close/>
                <a:moveTo>
                  <a:pt x="1727277" y="5050766"/>
                </a:moveTo>
                <a:cubicBezTo>
                  <a:pt x="1738195" y="5050766"/>
                  <a:pt x="1747045" y="5041916"/>
                  <a:pt x="1747045" y="5030998"/>
                </a:cubicBezTo>
                <a:cubicBezTo>
                  <a:pt x="1747045" y="5020081"/>
                  <a:pt x="1738195" y="5011230"/>
                  <a:pt x="1727277" y="5011230"/>
                </a:cubicBezTo>
                <a:cubicBezTo>
                  <a:pt x="1716359" y="5011230"/>
                  <a:pt x="1707508" y="5020081"/>
                  <a:pt x="1707508" y="5030998"/>
                </a:cubicBezTo>
                <a:cubicBezTo>
                  <a:pt x="1707508" y="5041916"/>
                  <a:pt x="1716359" y="5050766"/>
                  <a:pt x="1727277" y="5050766"/>
                </a:cubicBezTo>
                <a:close/>
                <a:moveTo>
                  <a:pt x="1534249" y="5050766"/>
                </a:moveTo>
                <a:cubicBezTo>
                  <a:pt x="1545167" y="5050766"/>
                  <a:pt x="1554018" y="5041916"/>
                  <a:pt x="1554018" y="5030998"/>
                </a:cubicBezTo>
                <a:cubicBezTo>
                  <a:pt x="1554018" y="5020081"/>
                  <a:pt x="1545167" y="5011230"/>
                  <a:pt x="1534249" y="5011230"/>
                </a:cubicBezTo>
                <a:cubicBezTo>
                  <a:pt x="1523332" y="5011230"/>
                  <a:pt x="1514481" y="5020081"/>
                  <a:pt x="1514481" y="5030998"/>
                </a:cubicBezTo>
                <a:cubicBezTo>
                  <a:pt x="1514481" y="5041916"/>
                  <a:pt x="1523332" y="5050766"/>
                  <a:pt x="1534249" y="5050766"/>
                </a:cubicBezTo>
                <a:close/>
                <a:moveTo>
                  <a:pt x="1341222" y="5050766"/>
                </a:moveTo>
                <a:cubicBezTo>
                  <a:pt x="1352139" y="5050766"/>
                  <a:pt x="1360990" y="5041916"/>
                  <a:pt x="1360990" y="5030998"/>
                </a:cubicBezTo>
                <a:cubicBezTo>
                  <a:pt x="1360990" y="5020081"/>
                  <a:pt x="1352139" y="5011230"/>
                  <a:pt x="1341222" y="5011230"/>
                </a:cubicBezTo>
                <a:cubicBezTo>
                  <a:pt x="1330304" y="5011230"/>
                  <a:pt x="1321453" y="5020081"/>
                  <a:pt x="1321453" y="5030998"/>
                </a:cubicBezTo>
                <a:cubicBezTo>
                  <a:pt x="1321453" y="5041916"/>
                  <a:pt x="1330304" y="5050766"/>
                  <a:pt x="1341222" y="5050766"/>
                </a:cubicBezTo>
                <a:close/>
                <a:moveTo>
                  <a:pt x="1148193" y="5050766"/>
                </a:moveTo>
                <a:cubicBezTo>
                  <a:pt x="1159111" y="5050766"/>
                  <a:pt x="1167962" y="5041916"/>
                  <a:pt x="1167962" y="5030998"/>
                </a:cubicBezTo>
                <a:cubicBezTo>
                  <a:pt x="1167962" y="5020081"/>
                  <a:pt x="1159111" y="5011230"/>
                  <a:pt x="1148193" y="5011230"/>
                </a:cubicBezTo>
                <a:cubicBezTo>
                  <a:pt x="1137276" y="5011230"/>
                  <a:pt x="1128425" y="5020081"/>
                  <a:pt x="1128425" y="5030998"/>
                </a:cubicBezTo>
                <a:cubicBezTo>
                  <a:pt x="1128425" y="5041916"/>
                  <a:pt x="1137276" y="5050766"/>
                  <a:pt x="1148193" y="5050766"/>
                </a:cubicBezTo>
                <a:close/>
                <a:moveTo>
                  <a:pt x="955166" y="5050766"/>
                </a:moveTo>
                <a:cubicBezTo>
                  <a:pt x="966083" y="5050766"/>
                  <a:pt x="974934" y="5041916"/>
                  <a:pt x="974934" y="5030998"/>
                </a:cubicBezTo>
                <a:cubicBezTo>
                  <a:pt x="974934" y="5020081"/>
                  <a:pt x="966083" y="5011230"/>
                  <a:pt x="955166" y="5011230"/>
                </a:cubicBezTo>
                <a:cubicBezTo>
                  <a:pt x="944248" y="5011230"/>
                  <a:pt x="935398" y="5020081"/>
                  <a:pt x="935398" y="5030998"/>
                </a:cubicBezTo>
                <a:cubicBezTo>
                  <a:pt x="935398" y="5041916"/>
                  <a:pt x="944248" y="5050766"/>
                  <a:pt x="955166" y="5050766"/>
                </a:cubicBezTo>
                <a:close/>
                <a:moveTo>
                  <a:pt x="762138" y="5050766"/>
                </a:moveTo>
                <a:cubicBezTo>
                  <a:pt x="773056" y="5050766"/>
                  <a:pt x="781907" y="5041916"/>
                  <a:pt x="781907" y="5030998"/>
                </a:cubicBezTo>
                <a:cubicBezTo>
                  <a:pt x="781907" y="5020081"/>
                  <a:pt x="773056" y="5011230"/>
                  <a:pt x="762138" y="5011230"/>
                </a:cubicBezTo>
                <a:cubicBezTo>
                  <a:pt x="751221" y="5011230"/>
                  <a:pt x="742370" y="5020081"/>
                  <a:pt x="742370" y="5030998"/>
                </a:cubicBezTo>
                <a:cubicBezTo>
                  <a:pt x="742370" y="5041916"/>
                  <a:pt x="751221" y="5050766"/>
                  <a:pt x="762138" y="5050766"/>
                </a:cubicBezTo>
                <a:close/>
                <a:moveTo>
                  <a:pt x="569111" y="5050766"/>
                </a:moveTo>
                <a:cubicBezTo>
                  <a:pt x="580028" y="5050766"/>
                  <a:pt x="588879" y="5041916"/>
                  <a:pt x="588879" y="5030998"/>
                </a:cubicBezTo>
                <a:cubicBezTo>
                  <a:pt x="588879" y="5020081"/>
                  <a:pt x="580028" y="5011230"/>
                  <a:pt x="569111" y="5011230"/>
                </a:cubicBezTo>
                <a:cubicBezTo>
                  <a:pt x="558193" y="5011230"/>
                  <a:pt x="549343" y="5020081"/>
                  <a:pt x="549343" y="5030998"/>
                </a:cubicBezTo>
                <a:cubicBezTo>
                  <a:pt x="549343" y="5041916"/>
                  <a:pt x="558193" y="5050766"/>
                  <a:pt x="569111" y="5050766"/>
                </a:cubicBezTo>
                <a:close/>
                <a:moveTo>
                  <a:pt x="376082" y="5050766"/>
                </a:moveTo>
                <a:cubicBezTo>
                  <a:pt x="387000" y="5050766"/>
                  <a:pt x="395851" y="5041916"/>
                  <a:pt x="395851" y="5030998"/>
                </a:cubicBezTo>
                <a:cubicBezTo>
                  <a:pt x="395851" y="5020081"/>
                  <a:pt x="387000" y="5011230"/>
                  <a:pt x="376082" y="5011230"/>
                </a:cubicBezTo>
                <a:cubicBezTo>
                  <a:pt x="365165" y="5011230"/>
                  <a:pt x="356314" y="5020081"/>
                  <a:pt x="356314" y="5030998"/>
                </a:cubicBezTo>
                <a:cubicBezTo>
                  <a:pt x="356314" y="5041916"/>
                  <a:pt x="365165" y="5050766"/>
                  <a:pt x="376082" y="5050766"/>
                </a:cubicBezTo>
                <a:close/>
                <a:moveTo>
                  <a:pt x="183055" y="5050766"/>
                </a:moveTo>
                <a:cubicBezTo>
                  <a:pt x="193973" y="5050766"/>
                  <a:pt x="202823" y="5041916"/>
                  <a:pt x="202823" y="5030998"/>
                </a:cubicBezTo>
                <a:cubicBezTo>
                  <a:pt x="202823" y="5020081"/>
                  <a:pt x="193973" y="5011230"/>
                  <a:pt x="183055" y="5011230"/>
                </a:cubicBezTo>
                <a:cubicBezTo>
                  <a:pt x="172137" y="5011230"/>
                  <a:pt x="163287" y="5020081"/>
                  <a:pt x="163287" y="5030998"/>
                </a:cubicBezTo>
                <a:cubicBezTo>
                  <a:pt x="163287" y="5041916"/>
                  <a:pt x="172137" y="5050766"/>
                  <a:pt x="183055" y="5050766"/>
                </a:cubicBezTo>
                <a:close/>
                <a:moveTo>
                  <a:pt x="0" y="5244315"/>
                </a:moveTo>
                <a:lnTo>
                  <a:pt x="4006" y="5242656"/>
                </a:lnTo>
                <a:cubicBezTo>
                  <a:pt x="7583" y="5239078"/>
                  <a:pt x="9796" y="5234136"/>
                  <a:pt x="9796" y="5228677"/>
                </a:cubicBezTo>
                <a:cubicBezTo>
                  <a:pt x="9796" y="5223218"/>
                  <a:pt x="7583" y="5218276"/>
                  <a:pt x="4006" y="5214699"/>
                </a:cubicBezTo>
                <a:lnTo>
                  <a:pt x="0" y="5213040"/>
                </a:lnTo>
                <a:close/>
                <a:moveTo>
                  <a:pt x="8349367" y="5248446"/>
                </a:moveTo>
                <a:cubicBezTo>
                  <a:pt x="8354825" y="5248446"/>
                  <a:pt x="8359767" y="5246233"/>
                  <a:pt x="8363345" y="5242656"/>
                </a:cubicBezTo>
                <a:lnTo>
                  <a:pt x="8366380" y="5235328"/>
                </a:lnTo>
                <a:lnTo>
                  <a:pt x="8366380" y="5222026"/>
                </a:lnTo>
                <a:lnTo>
                  <a:pt x="8363345" y="5214699"/>
                </a:lnTo>
                <a:cubicBezTo>
                  <a:pt x="8359767" y="5211122"/>
                  <a:pt x="8354825" y="5208909"/>
                  <a:pt x="8349367" y="5208909"/>
                </a:cubicBezTo>
                <a:cubicBezTo>
                  <a:pt x="8338449" y="5208909"/>
                  <a:pt x="8329598" y="5217760"/>
                  <a:pt x="8329598" y="5228677"/>
                </a:cubicBezTo>
                <a:cubicBezTo>
                  <a:pt x="8329598" y="5239595"/>
                  <a:pt x="8338449" y="5248446"/>
                  <a:pt x="8349367" y="5248446"/>
                </a:cubicBezTo>
                <a:close/>
                <a:moveTo>
                  <a:pt x="8156338" y="5248446"/>
                </a:moveTo>
                <a:cubicBezTo>
                  <a:pt x="8167256" y="5248446"/>
                  <a:pt x="8176107" y="5239595"/>
                  <a:pt x="8176107" y="5228677"/>
                </a:cubicBezTo>
                <a:cubicBezTo>
                  <a:pt x="8176107" y="5217760"/>
                  <a:pt x="8167256" y="5208909"/>
                  <a:pt x="8156338" y="5208909"/>
                </a:cubicBezTo>
                <a:cubicBezTo>
                  <a:pt x="8145421" y="5208909"/>
                  <a:pt x="8136570" y="5217760"/>
                  <a:pt x="8136570" y="5228677"/>
                </a:cubicBezTo>
                <a:cubicBezTo>
                  <a:pt x="8136570" y="5239595"/>
                  <a:pt x="8145421" y="5248446"/>
                  <a:pt x="8156338" y="5248446"/>
                </a:cubicBezTo>
                <a:close/>
                <a:moveTo>
                  <a:pt x="7963311" y="5248446"/>
                </a:moveTo>
                <a:cubicBezTo>
                  <a:pt x="7974228" y="5248446"/>
                  <a:pt x="7983079" y="5239595"/>
                  <a:pt x="7983079" y="5228677"/>
                </a:cubicBezTo>
                <a:cubicBezTo>
                  <a:pt x="7983079" y="5217760"/>
                  <a:pt x="7974228" y="5208909"/>
                  <a:pt x="7963311" y="5208909"/>
                </a:cubicBezTo>
                <a:cubicBezTo>
                  <a:pt x="7952393" y="5208909"/>
                  <a:pt x="7943543" y="5217760"/>
                  <a:pt x="7943543" y="5228677"/>
                </a:cubicBezTo>
                <a:cubicBezTo>
                  <a:pt x="7943543" y="5239595"/>
                  <a:pt x="7952393" y="5248446"/>
                  <a:pt x="7963311" y="5248446"/>
                </a:cubicBezTo>
                <a:close/>
                <a:moveTo>
                  <a:pt x="7770283" y="5248446"/>
                </a:moveTo>
                <a:cubicBezTo>
                  <a:pt x="7781201" y="5248446"/>
                  <a:pt x="7790052" y="5239595"/>
                  <a:pt x="7790052" y="5228677"/>
                </a:cubicBezTo>
                <a:cubicBezTo>
                  <a:pt x="7790052" y="5217760"/>
                  <a:pt x="7781201" y="5208909"/>
                  <a:pt x="7770283" y="5208909"/>
                </a:cubicBezTo>
                <a:cubicBezTo>
                  <a:pt x="7759366" y="5208909"/>
                  <a:pt x="7750515" y="5217760"/>
                  <a:pt x="7750515" y="5228677"/>
                </a:cubicBezTo>
                <a:cubicBezTo>
                  <a:pt x="7750515" y="5239595"/>
                  <a:pt x="7759366" y="5248446"/>
                  <a:pt x="7770283" y="5248446"/>
                </a:cubicBezTo>
                <a:close/>
                <a:moveTo>
                  <a:pt x="7577256" y="5248446"/>
                </a:moveTo>
                <a:cubicBezTo>
                  <a:pt x="7588174" y="5248446"/>
                  <a:pt x="7597024" y="5239595"/>
                  <a:pt x="7597024" y="5228677"/>
                </a:cubicBezTo>
                <a:cubicBezTo>
                  <a:pt x="7597024" y="5217760"/>
                  <a:pt x="7588174" y="5208909"/>
                  <a:pt x="7577256" y="5208909"/>
                </a:cubicBezTo>
                <a:cubicBezTo>
                  <a:pt x="7566338" y="5208909"/>
                  <a:pt x="7557488" y="5217760"/>
                  <a:pt x="7557488" y="5228677"/>
                </a:cubicBezTo>
                <a:cubicBezTo>
                  <a:pt x="7557488" y="5239595"/>
                  <a:pt x="7566338" y="5248446"/>
                  <a:pt x="7577256" y="5248446"/>
                </a:cubicBezTo>
                <a:close/>
                <a:moveTo>
                  <a:pt x="7384228" y="5248446"/>
                </a:moveTo>
                <a:cubicBezTo>
                  <a:pt x="7395145" y="5248446"/>
                  <a:pt x="7403996" y="5239595"/>
                  <a:pt x="7403996" y="5228677"/>
                </a:cubicBezTo>
                <a:cubicBezTo>
                  <a:pt x="7403996" y="5217760"/>
                  <a:pt x="7395145" y="5208909"/>
                  <a:pt x="7384228" y="5208909"/>
                </a:cubicBezTo>
                <a:cubicBezTo>
                  <a:pt x="7373310" y="5208909"/>
                  <a:pt x="7364459" y="5217760"/>
                  <a:pt x="7364459" y="5228677"/>
                </a:cubicBezTo>
                <a:cubicBezTo>
                  <a:pt x="7364459" y="5239595"/>
                  <a:pt x="7373310" y="5248446"/>
                  <a:pt x="7384228" y="5248446"/>
                </a:cubicBezTo>
                <a:close/>
                <a:moveTo>
                  <a:pt x="7191200" y="5248446"/>
                </a:moveTo>
                <a:cubicBezTo>
                  <a:pt x="7202118" y="5248446"/>
                  <a:pt x="7210968" y="5239595"/>
                  <a:pt x="7210968" y="5228677"/>
                </a:cubicBezTo>
                <a:cubicBezTo>
                  <a:pt x="7210968" y="5217760"/>
                  <a:pt x="7202118" y="5208909"/>
                  <a:pt x="7191200" y="5208909"/>
                </a:cubicBezTo>
                <a:cubicBezTo>
                  <a:pt x="7180283" y="5208909"/>
                  <a:pt x="7171432" y="5217760"/>
                  <a:pt x="7171432" y="5228677"/>
                </a:cubicBezTo>
                <a:cubicBezTo>
                  <a:pt x="7171432" y="5239595"/>
                  <a:pt x="7180283" y="5248446"/>
                  <a:pt x="7191200" y="5248446"/>
                </a:cubicBezTo>
                <a:close/>
                <a:moveTo>
                  <a:pt x="6998173" y="5248446"/>
                </a:moveTo>
                <a:cubicBezTo>
                  <a:pt x="7009090" y="5248446"/>
                  <a:pt x="7017941" y="5239595"/>
                  <a:pt x="7017941" y="5228677"/>
                </a:cubicBezTo>
                <a:cubicBezTo>
                  <a:pt x="7017941" y="5217760"/>
                  <a:pt x="7009090" y="5208909"/>
                  <a:pt x="6998173" y="5208909"/>
                </a:cubicBezTo>
                <a:cubicBezTo>
                  <a:pt x="6987255" y="5208909"/>
                  <a:pt x="6978404" y="5217760"/>
                  <a:pt x="6978404" y="5228677"/>
                </a:cubicBezTo>
                <a:cubicBezTo>
                  <a:pt x="6978404" y="5239595"/>
                  <a:pt x="6987255" y="5248446"/>
                  <a:pt x="6998173" y="5248446"/>
                </a:cubicBezTo>
                <a:close/>
                <a:moveTo>
                  <a:pt x="6805144" y="5248446"/>
                </a:moveTo>
                <a:cubicBezTo>
                  <a:pt x="6816062" y="5248446"/>
                  <a:pt x="6824913" y="5239595"/>
                  <a:pt x="6824913" y="5228677"/>
                </a:cubicBezTo>
                <a:cubicBezTo>
                  <a:pt x="6824913" y="5217760"/>
                  <a:pt x="6816062" y="5208909"/>
                  <a:pt x="6805144" y="5208909"/>
                </a:cubicBezTo>
                <a:cubicBezTo>
                  <a:pt x="6794227" y="5208909"/>
                  <a:pt x="6785376" y="5217760"/>
                  <a:pt x="6785376" y="5228677"/>
                </a:cubicBezTo>
                <a:cubicBezTo>
                  <a:pt x="6785376" y="5239595"/>
                  <a:pt x="6794227" y="5248446"/>
                  <a:pt x="6805144" y="5248446"/>
                </a:cubicBezTo>
                <a:close/>
                <a:moveTo>
                  <a:pt x="6612117" y="5248446"/>
                </a:moveTo>
                <a:cubicBezTo>
                  <a:pt x="6623034" y="5248446"/>
                  <a:pt x="6631885" y="5239595"/>
                  <a:pt x="6631885" y="5228677"/>
                </a:cubicBezTo>
                <a:cubicBezTo>
                  <a:pt x="6631885" y="5217760"/>
                  <a:pt x="6623034" y="5208909"/>
                  <a:pt x="6612117" y="5208909"/>
                </a:cubicBezTo>
                <a:cubicBezTo>
                  <a:pt x="6601199" y="5208909"/>
                  <a:pt x="6592348" y="5217760"/>
                  <a:pt x="6592348" y="5228677"/>
                </a:cubicBezTo>
                <a:cubicBezTo>
                  <a:pt x="6592348" y="5239595"/>
                  <a:pt x="6601199" y="5248446"/>
                  <a:pt x="6612117" y="5248446"/>
                </a:cubicBezTo>
                <a:close/>
                <a:moveTo>
                  <a:pt x="6403778" y="5248446"/>
                </a:moveTo>
                <a:cubicBezTo>
                  <a:pt x="6414695" y="5248446"/>
                  <a:pt x="6423546" y="5239595"/>
                  <a:pt x="6423546" y="5228677"/>
                </a:cubicBezTo>
                <a:cubicBezTo>
                  <a:pt x="6423546" y="5217760"/>
                  <a:pt x="6414695" y="5208909"/>
                  <a:pt x="6403778" y="5208909"/>
                </a:cubicBezTo>
                <a:cubicBezTo>
                  <a:pt x="6392860" y="5208909"/>
                  <a:pt x="6384009" y="5217760"/>
                  <a:pt x="6384009" y="5228677"/>
                </a:cubicBezTo>
                <a:cubicBezTo>
                  <a:pt x="6384009" y="5239595"/>
                  <a:pt x="6392860" y="5248446"/>
                  <a:pt x="6403778" y="5248446"/>
                </a:cubicBezTo>
                <a:close/>
                <a:moveTo>
                  <a:pt x="6210750" y="5248446"/>
                </a:moveTo>
                <a:cubicBezTo>
                  <a:pt x="6221668" y="5248446"/>
                  <a:pt x="6230519" y="5239595"/>
                  <a:pt x="6230519" y="5228677"/>
                </a:cubicBezTo>
                <a:cubicBezTo>
                  <a:pt x="6230519" y="5217760"/>
                  <a:pt x="6221668" y="5208909"/>
                  <a:pt x="6210750" y="5208909"/>
                </a:cubicBezTo>
                <a:cubicBezTo>
                  <a:pt x="6199833" y="5208909"/>
                  <a:pt x="6190982" y="5217760"/>
                  <a:pt x="6190982" y="5228677"/>
                </a:cubicBezTo>
                <a:cubicBezTo>
                  <a:pt x="6190982" y="5239595"/>
                  <a:pt x="6199833" y="5248446"/>
                  <a:pt x="6210750" y="5248446"/>
                </a:cubicBezTo>
                <a:close/>
                <a:moveTo>
                  <a:pt x="6017723" y="5248446"/>
                </a:moveTo>
                <a:cubicBezTo>
                  <a:pt x="6028640" y="5248446"/>
                  <a:pt x="6037491" y="5239595"/>
                  <a:pt x="6037491" y="5228677"/>
                </a:cubicBezTo>
                <a:cubicBezTo>
                  <a:pt x="6037491" y="5217760"/>
                  <a:pt x="6028640" y="5208909"/>
                  <a:pt x="6017723" y="5208909"/>
                </a:cubicBezTo>
                <a:cubicBezTo>
                  <a:pt x="6006805" y="5208909"/>
                  <a:pt x="5997954" y="5217760"/>
                  <a:pt x="5997954" y="5228677"/>
                </a:cubicBezTo>
                <a:cubicBezTo>
                  <a:pt x="5997954" y="5239595"/>
                  <a:pt x="6006805" y="5248446"/>
                  <a:pt x="6017723" y="5248446"/>
                </a:cubicBezTo>
                <a:close/>
                <a:moveTo>
                  <a:pt x="5824694" y="5248446"/>
                </a:moveTo>
                <a:cubicBezTo>
                  <a:pt x="5835612" y="5248446"/>
                  <a:pt x="5844463" y="5239595"/>
                  <a:pt x="5844463" y="5228677"/>
                </a:cubicBezTo>
                <a:cubicBezTo>
                  <a:pt x="5844463" y="5217760"/>
                  <a:pt x="5835612" y="5208909"/>
                  <a:pt x="5824694" y="5208909"/>
                </a:cubicBezTo>
                <a:cubicBezTo>
                  <a:pt x="5813777" y="5208909"/>
                  <a:pt x="5804926" y="5217760"/>
                  <a:pt x="5804926" y="5228677"/>
                </a:cubicBezTo>
                <a:cubicBezTo>
                  <a:pt x="5804926" y="5239595"/>
                  <a:pt x="5813777" y="5248446"/>
                  <a:pt x="5824694" y="5248446"/>
                </a:cubicBezTo>
                <a:close/>
                <a:moveTo>
                  <a:pt x="5631667" y="5248446"/>
                </a:moveTo>
                <a:cubicBezTo>
                  <a:pt x="5642584" y="5248446"/>
                  <a:pt x="5651435" y="5239595"/>
                  <a:pt x="5651435" y="5228677"/>
                </a:cubicBezTo>
                <a:cubicBezTo>
                  <a:pt x="5651435" y="5217760"/>
                  <a:pt x="5642584" y="5208909"/>
                  <a:pt x="5631667" y="5208909"/>
                </a:cubicBezTo>
                <a:cubicBezTo>
                  <a:pt x="5620749" y="5208909"/>
                  <a:pt x="5611899" y="5217760"/>
                  <a:pt x="5611899" y="5228677"/>
                </a:cubicBezTo>
                <a:cubicBezTo>
                  <a:pt x="5611899" y="5239595"/>
                  <a:pt x="5620749" y="5248446"/>
                  <a:pt x="5631667" y="5248446"/>
                </a:cubicBezTo>
                <a:close/>
                <a:moveTo>
                  <a:pt x="5438639" y="5248446"/>
                </a:moveTo>
                <a:cubicBezTo>
                  <a:pt x="5449557" y="5248446"/>
                  <a:pt x="5458408" y="5239595"/>
                  <a:pt x="5458408" y="5228677"/>
                </a:cubicBezTo>
                <a:cubicBezTo>
                  <a:pt x="5458408" y="5217760"/>
                  <a:pt x="5449557" y="5208909"/>
                  <a:pt x="5438639" y="5208909"/>
                </a:cubicBezTo>
                <a:cubicBezTo>
                  <a:pt x="5427722" y="5208909"/>
                  <a:pt x="5418871" y="5217760"/>
                  <a:pt x="5418871" y="5228677"/>
                </a:cubicBezTo>
                <a:cubicBezTo>
                  <a:pt x="5418871" y="5239595"/>
                  <a:pt x="5427722" y="5248446"/>
                  <a:pt x="5438639" y="5248446"/>
                </a:cubicBezTo>
                <a:close/>
                <a:moveTo>
                  <a:pt x="5245612" y="5248446"/>
                </a:moveTo>
                <a:cubicBezTo>
                  <a:pt x="5256529" y="5248446"/>
                  <a:pt x="5265380" y="5239595"/>
                  <a:pt x="5265380" y="5228677"/>
                </a:cubicBezTo>
                <a:cubicBezTo>
                  <a:pt x="5265380" y="5217760"/>
                  <a:pt x="5256529" y="5208909"/>
                  <a:pt x="5245612" y="5208909"/>
                </a:cubicBezTo>
                <a:cubicBezTo>
                  <a:pt x="5234694" y="5208909"/>
                  <a:pt x="5225843" y="5217760"/>
                  <a:pt x="5225843" y="5228677"/>
                </a:cubicBezTo>
                <a:cubicBezTo>
                  <a:pt x="5225843" y="5239595"/>
                  <a:pt x="5234694" y="5248446"/>
                  <a:pt x="5245612" y="5248446"/>
                </a:cubicBezTo>
                <a:close/>
                <a:moveTo>
                  <a:pt x="5052584" y="5248446"/>
                </a:moveTo>
                <a:cubicBezTo>
                  <a:pt x="5063502" y="5248446"/>
                  <a:pt x="5072353" y="5239595"/>
                  <a:pt x="5072353" y="5228677"/>
                </a:cubicBezTo>
                <a:cubicBezTo>
                  <a:pt x="5072353" y="5217760"/>
                  <a:pt x="5063502" y="5208909"/>
                  <a:pt x="5052584" y="5208909"/>
                </a:cubicBezTo>
                <a:cubicBezTo>
                  <a:pt x="5041666" y="5208909"/>
                  <a:pt x="5032815" y="5217760"/>
                  <a:pt x="5032815" y="5228677"/>
                </a:cubicBezTo>
                <a:cubicBezTo>
                  <a:pt x="5032815" y="5239595"/>
                  <a:pt x="5041666" y="5248446"/>
                  <a:pt x="5052584" y="5248446"/>
                </a:cubicBezTo>
                <a:close/>
                <a:moveTo>
                  <a:pt x="4859557" y="5248446"/>
                </a:moveTo>
                <a:cubicBezTo>
                  <a:pt x="4870473" y="5248446"/>
                  <a:pt x="4879324" y="5239595"/>
                  <a:pt x="4879324" y="5228677"/>
                </a:cubicBezTo>
                <a:cubicBezTo>
                  <a:pt x="4879324" y="5217760"/>
                  <a:pt x="4870473" y="5208909"/>
                  <a:pt x="4859557" y="5208909"/>
                </a:cubicBezTo>
                <a:cubicBezTo>
                  <a:pt x="4848639" y="5208909"/>
                  <a:pt x="4839789" y="5217760"/>
                  <a:pt x="4839789" y="5228677"/>
                </a:cubicBezTo>
                <a:cubicBezTo>
                  <a:pt x="4839789" y="5239595"/>
                  <a:pt x="4848639" y="5248446"/>
                  <a:pt x="4859557" y="5248446"/>
                </a:cubicBezTo>
                <a:close/>
                <a:moveTo>
                  <a:pt x="4666528" y="5248446"/>
                </a:moveTo>
                <a:cubicBezTo>
                  <a:pt x="4677446" y="5248446"/>
                  <a:pt x="4686297" y="5239595"/>
                  <a:pt x="4686297" y="5228677"/>
                </a:cubicBezTo>
                <a:cubicBezTo>
                  <a:pt x="4686297" y="5217760"/>
                  <a:pt x="4677446" y="5208909"/>
                  <a:pt x="4666528" y="5208909"/>
                </a:cubicBezTo>
                <a:cubicBezTo>
                  <a:pt x="4655612" y="5208909"/>
                  <a:pt x="4646761" y="5217760"/>
                  <a:pt x="4646761" y="5228677"/>
                </a:cubicBezTo>
                <a:cubicBezTo>
                  <a:pt x="4646761" y="5239595"/>
                  <a:pt x="4655612" y="5248446"/>
                  <a:pt x="4666528" y="5248446"/>
                </a:cubicBezTo>
                <a:close/>
                <a:moveTo>
                  <a:pt x="4473501" y="5248446"/>
                </a:moveTo>
                <a:cubicBezTo>
                  <a:pt x="4484419" y="5248446"/>
                  <a:pt x="4493269" y="5239595"/>
                  <a:pt x="4493269" y="5228677"/>
                </a:cubicBezTo>
                <a:cubicBezTo>
                  <a:pt x="4493269" y="5217760"/>
                  <a:pt x="4484419" y="5208909"/>
                  <a:pt x="4473501" y="5208909"/>
                </a:cubicBezTo>
                <a:cubicBezTo>
                  <a:pt x="4462582" y="5208909"/>
                  <a:pt x="4453732" y="5217760"/>
                  <a:pt x="4453732" y="5228677"/>
                </a:cubicBezTo>
                <a:cubicBezTo>
                  <a:pt x="4453732" y="5239595"/>
                  <a:pt x="4462582" y="5248446"/>
                  <a:pt x="4473501" y="5248446"/>
                </a:cubicBezTo>
                <a:close/>
                <a:moveTo>
                  <a:pt x="4280474" y="5248446"/>
                </a:moveTo>
                <a:cubicBezTo>
                  <a:pt x="4291390" y="5248446"/>
                  <a:pt x="4300242" y="5239595"/>
                  <a:pt x="4300242" y="5228677"/>
                </a:cubicBezTo>
                <a:cubicBezTo>
                  <a:pt x="4300242" y="5217760"/>
                  <a:pt x="4291390" y="5208909"/>
                  <a:pt x="4280474" y="5208909"/>
                </a:cubicBezTo>
                <a:cubicBezTo>
                  <a:pt x="4269556" y="5208909"/>
                  <a:pt x="4260705" y="5217760"/>
                  <a:pt x="4260705" y="5228677"/>
                </a:cubicBezTo>
                <a:cubicBezTo>
                  <a:pt x="4260705" y="5239595"/>
                  <a:pt x="4269556" y="5248446"/>
                  <a:pt x="4280474" y="5248446"/>
                </a:cubicBezTo>
                <a:close/>
                <a:moveTo>
                  <a:pt x="4058922" y="5248446"/>
                </a:moveTo>
                <a:cubicBezTo>
                  <a:pt x="4069840" y="5248446"/>
                  <a:pt x="4078690" y="5239595"/>
                  <a:pt x="4078690" y="5228677"/>
                </a:cubicBezTo>
                <a:cubicBezTo>
                  <a:pt x="4078690" y="5217760"/>
                  <a:pt x="4069840" y="5208909"/>
                  <a:pt x="4058922" y="5208909"/>
                </a:cubicBezTo>
                <a:cubicBezTo>
                  <a:pt x="4048003" y="5208909"/>
                  <a:pt x="4039153" y="5217760"/>
                  <a:pt x="4039153" y="5228677"/>
                </a:cubicBezTo>
                <a:cubicBezTo>
                  <a:pt x="4039153" y="5239595"/>
                  <a:pt x="4048003" y="5248446"/>
                  <a:pt x="4058922" y="5248446"/>
                </a:cubicBezTo>
                <a:close/>
                <a:moveTo>
                  <a:pt x="3865894" y="5248446"/>
                </a:moveTo>
                <a:cubicBezTo>
                  <a:pt x="3876811" y="5248446"/>
                  <a:pt x="3885662" y="5239595"/>
                  <a:pt x="3885662" y="5228677"/>
                </a:cubicBezTo>
                <a:cubicBezTo>
                  <a:pt x="3885662" y="5217760"/>
                  <a:pt x="3876811" y="5208909"/>
                  <a:pt x="3865894" y="5208909"/>
                </a:cubicBezTo>
                <a:cubicBezTo>
                  <a:pt x="3854977" y="5208909"/>
                  <a:pt x="3846126" y="5217760"/>
                  <a:pt x="3846126" y="5228677"/>
                </a:cubicBezTo>
                <a:cubicBezTo>
                  <a:pt x="3846126" y="5239595"/>
                  <a:pt x="3854977" y="5248446"/>
                  <a:pt x="3865894" y="5248446"/>
                </a:cubicBezTo>
                <a:close/>
                <a:moveTo>
                  <a:pt x="3672866" y="5248446"/>
                </a:moveTo>
                <a:cubicBezTo>
                  <a:pt x="3683783" y="5248446"/>
                  <a:pt x="3692634" y="5239595"/>
                  <a:pt x="3692634" y="5228677"/>
                </a:cubicBezTo>
                <a:cubicBezTo>
                  <a:pt x="3692634" y="5217760"/>
                  <a:pt x="3683783" y="5208909"/>
                  <a:pt x="3672866" y="5208909"/>
                </a:cubicBezTo>
                <a:cubicBezTo>
                  <a:pt x="3661948" y="5208909"/>
                  <a:pt x="3653098" y="5217760"/>
                  <a:pt x="3653098" y="5228677"/>
                </a:cubicBezTo>
                <a:cubicBezTo>
                  <a:pt x="3653098" y="5239595"/>
                  <a:pt x="3661948" y="5248446"/>
                  <a:pt x="3672866" y="5248446"/>
                </a:cubicBezTo>
                <a:close/>
                <a:moveTo>
                  <a:pt x="3479838" y="5248446"/>
                </a:moveTo>
                <a:cubicBezTo>
                  <a:pt x="3490755" y="5248446"/>
                  <a:pt x="3499606" y="5239595"/>
                  <a:pt x="3499606" y="5228677"/>
                </a:cubicBezTo>
                <a:cubicBezTo>
                  <a:pt x="3499606" y="5217760"/>
                  <a:pt x="3490755" y="5208909"/>
                  <a:pt x="3479838" y="5208909"/>
                </a:cubicBezTo>
                <a:cubicBezTo>
                  <a:pt x="3468920" y="5208909"/>
                  <a:pt x="3460069" y="5217760"/>
                  <a:pt x="3460069" y="5228677"/>
                </a:cubicBezTo>
                <a:cubicBezTo>
                  <a:pt x="3460069" y="5239595"/>
                  <a:pt x="3468920" y="5248446"/>
                  <a:pt x="3479838" y="5248446"/>
                </a:cubicBezTo>
                <a:close/>
                <a:moveTo>
                  <a:pt x="3286810" y="5248446"/>
                </a:moveTo>
                <a:cubicBezTo>
                  <a:pt x="3297728" y="5248446"/>
                  <a:pt x="3306579" y="5239595"/>
                  <a:pt x="3306579" y="5228677"/>
                </a:cubicBezTo>
                <a:cubicBezTo>
                  <a:pt x="3306579" y="5217760"/>
                  <a:pt x="3297728" y="5208909"/>
                  <a:pt x="3286810" y="5208909"/>
                </a:cubicBezTo>
                <a:cubicBezTo>
                  <a:pt x="3275893" y="5208909"/>
                  <a:pt x="3267042" y="5217760"/>
                  <a:pt x="3267042" y="5228677"/>
                </a:cubicBezTo>
                <a:cubicBezTo>
                  <a:pt x="3267042" y="5239595"/>
                  <a:pt x="3275893" y="5248446"/>
                  <a:pt x="3286810" y="5248446"/>
                </a:cubicBezTo>
                <a:close/>
                <a:moveTo>
                  <a:pt x="3093783" y="5248446"/>
                </a:moveTo>
                <a:cubicBezTo>
                  <a:pt x="3104700" y="5248446"/>
                  <a:pt x="3113551" y="5239595"/>
                  <a:pt x="3113551" y="5228677"/>
                </a:cubicBezTo>
                <a:cubicBezTo>
                  <a:pt x="3113551" y="5217760"/>
                  <a:pt x="3104700" y="5208909"/>
                  <a:pt x="3093783" y="5208909"/>
                </a:cubicBezTo>
                <a:cubicBezTo>
                  <a:pt x="3082865" y="5208909"/>
                  <a:pt x="3074014" y="5217760"/>
                  <a:pt x="3074014" y="5228677"/>
                </a:cubicBezTo>
                <a:cubicBezTo>
                  <a:pt x="3074014" y="5239595"/>
                  <a:pt x="3082865" y="5248446"/>
                  <a:pt x="3093783" y="5248446"/>
                </a:cubicBezTo>
                <a:close/>
                <a:moveTo>
                  <a:pt x="2900755" y="5248446"/>
                </a:moveTo>
                <a:cubicBezTo>
                  <a:pt x="2911673" y="5248446"/>
                  <a:pt x="2920524" y="5239595"/>
                  <a:pt x="2920524" y="5228677"/>
                </a:cubicBezTo>
                <a:cubicBezTo>
                  <a:pt x="2920524" y="5217760"/>
                  <a:pt x="2911673" y="5208909"/>
                  <a:pt x="2900755" y="5208909"/>
                </a:cubicBezTo>
                <a:cubicBezTo>
                  <a:pt x="2889838" y="5208909"/>
                  <a:pt x="2880987" y="5217760"/>
                  <a:pt x="2880987" y="5228677"/>
                </a:cubicBezTo>
                <a:cubicBezTo>
                  <a:pt x="2880987" y="5239595"/>
                  <a:pt x="2889838" y="5248446"/>
                  <a:pt x="2900755" y="5248446"/>
                </a:cubicBezTo>
                <a:close/>
                <a:moveTo>
                  <a:pt x="2707727" y="5248446"/>
                </a:moveTo>
                <a:cubicBezTo>
                  <a:pt x="2718644" y="5248446"/>
                  <a:pt x="2727495" y="5239595"/>
                  <a:pt x="2727495" y="5228677"/>
                </a:cubicBezTo>
                <a:cubicBezTo>
                  <a:pt x="2727495" y="5217760"/>
                  <a:pt x="2718644" y="5208909"/>
                  <a:pt x="2707727" y="5208909"/>
                </a:cubicBezTo>
                <a:cubicBezTo>
                  <a:pt x="2696809" y="5208909"/>
                  <a:pt x="2687958" y="5217760"/>
                  <a:pt x="2687958" y="5228677"/>
                </a:cubicBezTo>
                <a:cubicBezTo>
                  <a:pt x="2687958" y="5239595"/>
                  <a:pt x="2696809" y="5248446"/>
                  <a:pt x="2707727" y="5248446"/>
                </a:cubicBezTo>
                <a:close/>
                <a:moveTo>
                  <a:pt x="2514699" y="5248446"/>
                </a:moveTo>
                <a:cubicBezTo>
                  <a:pt x="2525617" y="5248446"/>
                  <a:pt x="2534468" y="5239595"/>
                  <a:pt x="2534468" y="5228677"/>
                </a:cubicBezTo>
                <a:cubicBezTo>
                  <a:pt x="2534468" y="5217760"/>
                  <a:pt x="2525617" y="5208909"/>
                  <a:pt x="2514699" y="5208909"/>
                </a:cubicBezTo>
                <a:cubicBezTo>
                  <a:pt x="2503782" y="5208909"/>
                  <a:pt x="2494931" y="5217760"/>
                  <a:pt x="2494931" y="5228677"/>
                </a:cubicBezTo>
                <a:cubicBezTo>
                  <a:pt x="2494931" y="5239595"/>
                  <a:pt x="2503782" y="5248446"/>
                  <a:pt x="2514699" y="5248446"/>
                </a:cubicBezTo>
                <a:close/>
                <a:moveTo>
                  <a:pt x="2321672" y="5248446"/>
                </a:moveTo>
                <a:cubicBezTo>
                  <a:pt x="2332589" y="5248446"/>
                  <a:pt x="2341440" y="5239595"/>
                  <a:pt x="2341440" y="5228677"/>
                </a:cubicBezTo>
                <a:cubicBezTo>
                  <a:pt x="2341440" y="5217760"/>
                  <a:pt x="2332589" y="5208909"/>
                  <a:pt x="2321672" y="5208909"/>
                </a:cubicBezTo>
                <a:cubicBezTo>
                  <a:pt x="2310754" y="5208909"/>
                  <a:pt x="2301903" y="5217760"/>
                  <a:pt x="2301903" y="5228677"/>
                </a:cubicBezTo>
                <a:cubicBezTo>
                  <a:pt x="2301903" y="5239595"/>
                  <a:pt x="2310754" y="5248446"/>
                  <a:pt x="2321672" y="5248446"/>
                </a:cubicBezTo>
                <a:close/>
                <a:moveTo>
                  <a:pt x="2128643" y="5248446"/>
                </a:moveTo>
                <a:cubicBezTo>
                  <a:pt x="2139561" y="5248446"/>
                  <a:pt x="2148412" y="5239595"/>
                  <a:pt x="2148412" y="5228677"/>
                </a:cubicBezTo>
                <a:cubicBezTo>
                  <a:pt x="2148412" y="5217760"/>
                  <a:pt x="2139561" y="5208909"/>
                  <a:pt x="2128643" y="5208909"/>
                </a:cubicBezTo>
                <a:cubicBezTo>
                  <a:pt x="2117726" y="5208909"/>
                  <a:pt x="2108875" y="5217760"/>
                  <a:pt x="2108875" y="5228677"/>
                </a:cubicBezTo>
                <a:cubicBezTo>
                  <a:pt x="2108875" y="5239595"/>
                  <a:pt x="2117726" y="5248446"/>
                  <a:pt x="2128643" y="5248446"/>
                </a:cubicBezTo>
                <a:close/>
                <a:moveTo>
                  <a:pt x="1935616" y="5248446"/>
                </a:moveTo>
                <a:cubicBezTo>
                  <a:pt x="1946533" y="5248446"/>
                  <a:pt x="1955384" y="5239595"/>
                  <a:pt x="1955384" y="5228677"/>
                </a:cubicBezTo>
                <a:cubicBezTo>
                  <a:pt x="1955384" y="5217760"/>
                  <a:pt x="1946533" y="5208909"/>
                  <a:pt x="1935616" y="5208909"/>
                </a:cubicBezTo>
                <a:cubicBezTo>
                  <a:pt x="1924698" y="5208909"/>
                  <a:pt x="1915848" y="5217760"/>
                  <a:pt x="1915848" y="5228677"/>
                </a:cubicBezTo>
                <a:cubicBezTo>
                  <a:pt x="1915848" y="5239595"/>
                  <a:pt x="1924698" y="5248446"/>
                  <a:pt x="1935616" y="5248446"/>
                </a:cubicBezTo>
                <a:close/>
                <a:moveTo>
                  <a:pt x="1727277" y="5248446"/>
                </a:moveTo>
                <a:cubicBezTo>
                  <a:pt x="1738195" y="5248446"/>
                  <a:pt x="1747045" y="5239595"/>
                  <a:pt x="1747045" y="5228677"/>
                </a:cubicBezTo>
                <a:cubicBezTo>
                  <a:pt x="1747045" y="5217760"/>
                  <a:pt x="1738195" y="5208909"/>
                  <a:pt x="1727277" y="5208909"/>
                </a:cubicBezTo>
                <a:cubicBezTo>
                  <a:pt x="1716359" y="5208909"/>
                  <a:pt x="1707508" y="5217760"/>
                  <a:pt x="1707508" y="5228677"/>
                </a:cubicBezTo>
                <a:cubicBezTo>
                  <a:pt x="1707508" y="5239595"/>
                  <a:pt x="1716359" y="5248446"/>
                  <a:pt x="1727277" y="5248446"/>
                </a:cubicBezTo>
                <a:close/>
                <a:moveTo>
                  <a:pt x="1534249" y="5248446"/>
                </a:moveTo>
                <a:cubicBezTo>
                  <a:pt x="1545167" y="5248446"/>
                  <a:pt x="1554018" y="5239595"/>
                  <a:pt x="1554018" y="5228677"/>
                </a:cubicBezTo>
                <a:cubicBezTo>
                  <a:pt x="1554018" y="5217760"/>
                  <a:pt x="1545167" y="5208909"/>
                  <a:pt x="1534249" y="5208909"/>
                </a:cubicBezTo>
                <a:cubicBezTo>
                  <a:pt x="1523332" y="5208909"/>
                  <a:pt x="1514481" y="5217760"/>
                  <a:pt x="1514481" y="5228677"/>
                </a:cubicBezTo>
                <a:cubicBezTo>
                  <a:pt x="1514481" y="5239595"/>
                  <a:pt x="1523332" y="5248446"/>
                  <a:pt x="1534249" y="5248446"/>
                </a:cubicBezTo>
                <a:close/>
                <a:moveTo>
                  <a:pt x="1341222" y="5248446"/>
                </a:moveTo>
                <a:cubicBezTo>
                  <a:pt x="1352139" y="5248446"/>
                  <a:pt x="1360990" y="5239595"/>
                  <a:pt x="1360990" y="5228677"/>
                </a:cubicBezTo>
                <a:cubicBezTo>
                  <a:pt x="1360990" y="5217760"/>
                  <a:pt x="1352139" y="5208909"/>
                  <a:pt x="1341222" y="5208909"/>
                </a:cubicBezTo>
                <a:cubicBezTo>
                  <a:pt x="1330304" y="5208909"/>
                  <a:pt x="1321453" y="5217760"/>
                  <a:pt x="1321453" y="5228677"/>
                </a:cubicBezTo>
                <a:cubicBezTo>
                  <a:pt x="1321453" y="5239595"/>
                  <a:pt x="1330304" y="5248446"/>
                  <a:pt x="1341222" y="5248446"/>
                </a:cubicBezTo>
                <a:close/>
                <a:moveTo>
                  <a:pt x="1148193" y="5248446"/>
                </a:moveTo>
                <a:cubicBezTo>
                  <a:pt x="1159111" y="5248446"/>
                  <a:pt x="1167962" y="5239595"/>
                  <a:pt x="1167962" y="5228677"/>
                </a:cubicBezTo>
                <a:cubicBezTo>
                  <a:pt x="1167962" y="5217760"/>
                  <a:pt x="1159111" y="5208909"/>
                  <a:pt x="1148193" y="5208909"/>
                </a:cubicBezTo>
                <a:cubicBezTo>
                  <a:pt x="1137276" y="5208909"/>
                  <a:pt x="1128425" y="5217760"/>
                  <a:pt x="1128425" y="5228677"/>
                </a:cubicBezTo>
                <a:cubicBezTo>
                  <a:pt x="1128425" y="5239595"/>
                  <a:pt x="1137276" y="5248446"/>
                  <a:pt x="1148193" y="5248446"/>
                </a:cubicBezTo>
                <a:close/>
                <a:moveTo>
                  <a:pt x="955166" y="5248446"/>
                </a:moveTo>
                <a:cubicBezTo>
                  <a:pt x="966083" y="5248446"/>
                  <a:pt x="974934" y="5239595"/>
                  <a:pt x="974934" y="5228677"/>
                </a:cubicBezTo>
                <a:cubicBezTo>
                  <a:pt x="974934" y="5217760"/>
                  <a:pt x="966083" y="5208909"/>
                  <a:pt x="955166" y="5208909"/>
                </a:cubicBezTo>
                <a:cubicBezTo>
                  <a:pt x="944248" y="5208909"/>
                  <a:pt x="935398" y="5217760"/>
                  <a:pt x="935398" y="5228677"/>
                </a:cubicBezTo>
                <a:cubicBezTo>
                  <a:pt x="935398" y="5239595"/>
                  <a:pt x="944248" y="5248446"/>
                  <a:pt x="955166" y="5248446"/>
                </a:cubicBezTo>
                <a:close/>
                <a:moveTo>
                  <a:pt x="762138" y="5248446"/>
                </a:moveTo>
                <a:cubicBezTo>
                  <a:pt x="773056" y="5248446"/>
                  <a:pt x="781907" y="5239595"/>
                  <a:pt x="781907" y="5228677"/>
                </a:cubicBezTo>
                <a:cubicBezTo>
                  <a:pt x="781907" y="5217760"/>
                  <a:pt x="773056" y="5208909"/>
                  <a:pt x="762138" y="5208909"/>
                </a:cubicBezTo>
                <a:cubicBezTo>
                  <a:pt x="751221" y="5208909"/>
                  <a:pt x="742370" y="5217760"/>
                  <a:pt x="742370" y="5228677"/>
                </a:cubicBezTo>
                <a:cubicBezTo>
                  <a:pt x="742370" y="5239595"/>
                  <a:pt x="751221" y="5248446"/>
                  <a:pt x="762138" y="5248446"/>
                </a:cubicBezTo>
                <a:close/>
                <a:moveTo>
                  <a:pt x="569111" y="5248446"/>
                </a:moveTo>
                <a:cubicBezTo>
                  <a:pt x="580028" y="5248446"/>
                  <a:pt x="588879" y="5239595"/>
                  <a:pt x="588879" y="5228677"/>
                </a:cubicBezTo>
                <a:cubicBezTo>
                  <a:pt x="588879" y="5217760"/>
                  <a:pt x="580028" y="5208909"/>
                  <a:pt x="569111" y="5208909"/>
                </a:cubicBezTo>
                <a:cubicBezTo>
                  <a:pt x="558193" y="5208909"/>
                  <a:pt x="549343" y="5217760"/>
                  <a:pt x="549343" y="5228677"/>
                </a:cubicBezTo>
                <a:cubicBezTo>
                  <a:pt x="549343" y="5239595"/>
                  <a:pt x="558193" y="5248446"/>
                  <a:pt x="569111" y="5248446"/>
                </a:cubicBezTo>
                <a:close/>
                <a:moveTo>
                  <a:pt x="376082" y="5248446"/>
                </a:moveTo>
                <a:cubicBezTo>
                  <a:pt x="387000" y="5248446"/>
                  <a:pt x="395851" y="5239595"/>
                  <a:pt x="395851" y="5228677"/>
                </a:cubicBezTo>
                <a:cubicBezTo>
                  <a:pt x="395851" y="5217760"/>
                  <a:pt x="387000" y="5208909"/>
                  <a:pt x="376082" y="5208909"/>
                </a:cubicBezTo>
                <a:cubicBezTo>
                  <a:pt x="365165" y="5208909"/>
                  <a:pt x="356314" y="5217760"/>
                  <a:pt x="356314" y="5228677"/>
                </a:cubicBezTo>
                <a:cubicBezTo>
                  <a:pt x="356314" y="5239595"/>
                  <a:pt x="365165" y="5248446"/>
                  <a:pt x="376082" y="5248446"/>
                </a:cubicBezTo>
                <a:close/>
                <a:moveTo>
                  <a:pt x="183055" y="5248446"/>
                </a:moveTo>
                <a:cubicBezTo>
                  <a:pt x="193973" y="5248446"/>
                  <a:pt x="202823" y="5239595"/>
                  <a:pt x="202823" y="5228677"/>
                </a:cubicBezTo>
                <a:cubicBezTo>
                  <a:pt x="202823" y="5217760"/>
                  <a:pt x="193973" y="5208909"/>
                  <a:pt x="183055" y="5208909"/>
                </a:cubicBezTo>
                <a:cubicBezTo>
                  <a:pt x="172137" y="5208909"/>
                  <a:pt x="163287" y="5217760"/>
                  <a:pt x="163287" y="5228677"/>
                </a:cubicBezTo>
                <a:cubicBezTo>
                  <a:pt x="163287" y="5239595"/>
                  <a:pt x="172137" y="5248446"/>
                  <a:pt x="183055" y="5248446"/>
                </a:cubicBezTo>
                <a:close/>
                <a:moveTo>
                  <a:pt x="0" y="5441994"/>
                </a:moveTo>
                <a:lnTo>
                  <a:pt x="4006" y="5440335"/>
                </a:lnTo>
                <a:cubicBezTo>
                  <a:pt x="7583" y="5436757"/>
                  <a:pt x="9796" y="5431815"/>
                  <a:pt x="9796" y="5426356"/>
                </a:cubicBezTo>
                <a:cubicBezTo>
                  <a:pt x="9796" y="5420897"/>
                  <a:pt x="7583" y="5415955"/>
                  <a:pt x="4006" y="5412378"/>
                </a:cubicBezTo>
                <a:lnTo>
                  <a:pt x="0" y="5410719"/>
                </a:lnTo>
                <a:close/>
                <a:moveTo>
                  <a:pt x="8349367" y="5446125"/>
                </a:moveTo>
                <a:cubicBezTo>
                  <a:pt x="8354825" y="5446125"/>
                  <a:pt x="8359767" y="5443912"/>
                  <a:pt x="8363345" y="5440335"/>
                </a:cubicBezTo>
                <a:lnTo>
                  <a:pt x="8366380" y="5433007"/>
                </a:lnTo>
                <a:lnTo>
                  <a:pt x="8366380" y="5419705"/>
                </a:lnTo>
                <a:lnTo>
                  <a:pt x="8363345" y="5412378"/>
                </a:lnTo>
                <a:cubicBezTo>
                  <a:pt x="8359767" y="5408801"/>
                  <a:pt x="8354825" y="5406588"/>
                  <a:pt x="8349367" y="5406588"/>
                </a:cubicBezTo>
                <a:cubicBezTo>
                  <a:pt x="8338449" y="5406588"/>
                  <a:pt x="8329598" y="5415439"/>
                  <a:pt x="8329598" y="5426356"/>
                </a:cubicBezTo>
                <a:cubicBezTo>
                  <a:pt x="8329598" y="5437274"/>
                  <a:pt x="8338449" y="5446125"/>
                  <a:pt x="8349367" y="5446125"/>
                </a:cubicBezTo>
                <a:close/>
                <a:moveTo>
                  <a:pt x="8156338" y="5446125"/>
                </a:moveTo>
                <a:cubicBezTo>
                  <a:pt x="8167256" y="5446125"/>
                  <a:pt x="8176107" y="5437274"/>
                  <a:pt x="8176107" y="5426356"/>
                </a:cubicBezTo>
                <a:cubicBezTo>
                  <a:pt x="8176107" y="5415439"/>
                  <a:pt x="8167256" y="5406588"/>
                  <a:pt x="8156338" y="5406588"/>
                </a:cubicBezTo>
                <a:cubicBezTo>
                  <a:pt x="8145421" y="5406588"/>
                  <a:pt x="8136570" y="5415439"/>
                  <a:pt x="8136570" y="5426356"/>
                </a:cubicBezTo>
                <a:cubicBezTo>
                  <a:pt x="8136570" y="5437274"/>
                  <a:pt x="8145421" y="5446125"/>
                  <a:pt x="8156338" y="5446125"/>
                </a:cubicBezTo>
                <a:close/>
                <a:moveTo>
                  <a:pt x="7963311" y="5446125"/>
                </a:moveTo>
                <a:cubicBezTo>
                  <a:pt x="7974228" y="5446125"/>
                  <a:pt x="7983079" y="5437274"/>
                  <a:pt x="7983079" y="5426356"/>
                </a:cubicBezTo>
                <a:cubicBezTo>
                  <a:pt x="7983079" y="5415439"/>
                  <a:pt x="7974228" y="5406588"/>
                  <a:pt x="7963311" y="5406588"/>
                </a:cubicBezTo>
                <a:cubicBezTo>
                  <a:pt x="7952393" y="5406588"/>
                  <a:pt x="7943543" y="5415439"/>
                  <a:pt x="7943543" y="5426356"/>
                </a:cubicBezTo>
                <a:cubicBezTo>
                  <a:pt x="7943543" y="5437274"/>
                  <a:pt x="7952393" y="5446125"/>
                  <a:pt x="7963311" y="5446125"/>
                </a:cubicBezTo>
                <a:close/>
                <a:moveTo>
                  <a:pt x="7770283" y="5446125"/>
                </a:moveTo>
                <a:cubicBezTo>
                  <a:pt x="7781201" y="5446125"/>
                  <a:pt x="7790052" y="5437274"/>
                  <a:pt x="7790052" y="5426356"/>
                </a:cubicBezTo>
                <a:cubicBezTo>
                  <a:pt x="7790052" y="5415439"/>
                  <a:pt x="7781201" y="5406588"/>
                  <a:pt x="7770283" y="5406588"/>
                </a:cubicBezTo>
                <a:cubicBezTo>
                  <a:pt x="7759366" y="5406588"/>
                  <a:pt x="7750515" y="5415439"/>
                  <a:pt x="7750515" y="5426356"/>
                </a:cubicBezTo>
                <a:cubicBezTo>
                  <a:pt x="7750515" y="5437274"/>
                  <a:pt x="7759366" y="5446125"/>
                  <a:pt x="7770283" y="5446125"/>
                </a:cubicBezTo>
                <a:close/>
                <a:moveTo>
                  <a:pt x="7577256" y="5446125"/>
                </a:moveTo>
                <a:cubicBezTo>
                  <a:pt x="7588174" y="5446125"/>
                  <a:pt x="7597024" y="5437274"/>
                  <a:pt x="7597024" y="5426356"/>
                </a:cubicBezTo>
                <a:cubicBezTo>
                  <a:pt x="7597024" y="5415439"/>
                  <a:pt x="7588174" y="5406588"/>
                  <a:pt x="7577256" y="5406588"/>
                </a:cubicBezTo>
                <a:cubicBezTo>
                  <a:pt x="7566338" y="5406588"/>
                  <a:pt x="7557488" y="5415439"/>
                  <a:pt x="7557488" y="5426356"/>
                </a:cubicBezTo>
                <a:cubicBezTo>
                  <a:pt x="7557488" y="5437274"/>
                  <a:pt x="7566338" y="5446125"/>
                  <a:pt x="7577256" y="5446125"/>
                </a:cubicBezTo>
                <a:close/>
                <a:moveTo>
                  <a:pt x="7384228" y="5446125"/>
                </a:moveTo>
                <a:cubicBezTo>
                  <a:pt x="7395145" y="5446125"/>
                  <a:pt x="7403996" y="5437274"/>
                  <a:pt x="7403996" y="5426356"/>
                </a:cubicBezTo>
                <a:cubicBezTo>
                  <a:pt x="7403996" y="5415439"/>
                  <a:pt x="7395145" y="5406588"/>
                  <a:pt x="7384228" y="5406588"/>
                </a:cubicBezTo>
                <a:cubicBezTo>
                  <a:pt x="7373310" y="5406588"/>
                  <a:pt x="7364459" y="5415439"/>
                  <a:pt x="7364459" y="5426356"/>
                </a:cubicBezTo>
                <a:cubicBezTo>
                  <a:pt x="7364459" y="5437274"/>
                  <a:pt x="7373310" y="5446125"/>
                  <a:pt x="7384228" y="5446125"/>
                </a:cubicBezTo>
                <a:close/>
                <a:moveTo>
                  <a:pt x="7191200" y="5446125"/>
                </a:moveTo>
                <a:cubicBezTo>
                  <a:pt x="7202118" y="5446125"/>
                  <a:pt x="7210968" y="5437274"/>
                  <a:pt x="7210968" y="5426356"/>
                </a:cubicBezTo>
                <a:cubicBezTo>
                  <a:pt x="7210968" y="5415439"/>
                  <a:pt x="7202118" y="5406588"/>
                  <a:pt x="7191200" y="5406588"/>
                </a:cubicBezTo>
                <a:cubicBezTo>
                  <a:pt x="7180283" y="5406588"/>
                  <a:pt x="7171432" y="5415439"/>
                  <a:pt x="7171432" y="5426356"/>
                </a:cubicBezTo>
                <a:cubicBezTo>
                  <a:pt x="7171432" y="5437274"/>
                  <a:pt x="7180283" y="5446125"/>
                  <a:pt x="7191200" y="5446125"/>
                </a:cubicBezTo>
                <a:close/>
                <a:moveTo>
                  <a:pt x="6998173" y="5446125"/>
                </a:moveTo>
                <a:cubicBezTo>
                  <a:pt x="7009090" y="5446125"/>
                  <a:pt x="7017941" y="5437274"/>
                  <a:pt x="7017941" y="5426356"/>
                </a:cubicBezTo>
                <a:cubicBezTo>
                  <a:pt x="7017941" y="5415439"/>
                  <a:pt x="7009090" y="5406588"/>
                  <a:pt x="6998173" y="5406588"/>
                </a:cubicBezTo>
                <a:cubicBezTo>
                  <a:pt x="6987255" y="5406588"/>
                  <a:pt x="6978404" y="5415439"/>
                  <a:pt x="6978404" y="5426356"/>
                </a:cubicBezTo>
                <a:cubicBezTo>
                  <a:pt x="6978404" y="5437274"/>
                  <a:pt x="6987255" y="5446125"/>
                  <a:pt x="6998173" y="5446125"/>
                </a:cubicBezTo>
                <a:close/>
                <a:moveTo>
                  <a:pt x="6805144" y="5446125"/>
                </a:moveTo>
                <a:cubicBezTo>
                  <a:pt x="6816062" y="5446125"/>
                  <a:pt x="6824913" y="5437274"/>
                  <a:pt x="6824913" y="5426356"/>
                </a:cubicBezTo>
                <a:cubicBezTo>
                  <a:pt x="6824913" y="5415439"/>
                  <a:pt x="6816062" y="5406588"/>
                  <a:pt x="6805144" y="5406588"/>
                </a:cubicBezTo>
                <a:cubicBezTo>
                  <a:pt x="6794227" y="5406588"/>
                  <a:pt x="6785376" y="5415439"/>
                  <a:pt x="6785376" y="5426356"/>
                </a:cubicBezTo>
                <a:cubicBezTo>
                  <a:pt x="6785376" y="5437274"/>
                  <a:pt x="6794227" y="5446125"/>
                  <a:pt x="6805144" y="5446125"/>
                </a:cubicBezTo>
                <a:close/>
                <a:moveTo>
                  <a:pt x="6612117" y="5446125"/>
                </a:moveTo>
                <a:cubicBezTo>
                  <a:pt x="6623034" y="5446125"/>
                  <a:pt x="6631885" y="5437274"/>
                  <a:pt x="6631885" y="5426356"/>
                </a:cubicBezTo>
                <a:cubicBezTo>
                  <a:pt x="6631885" y="5415439"/>
                  <a:pt x="6623034" y="5406588"/>
                  <a:pt x="6612117" y="5406588"/>
                </a:cubicBezTo>
                <a:cubicBezTo>
                  <a:pt x="6601199" y="5406588"/>
                  <a:pt x="6592348" y="5415439"/>
                  <a:pt x="6592348" y="5426356"/>
                </a:cubicBezTo>
                <a:cubicBezTo>
                  <a:pt x="6592348" y="5437274"/>
                  <a:pt x="6601199" y="5446125"/>
                  <a:pt x="6612117" y="5446125"/>
                </a:cubicBezTo>
                <a:close/>
                <a:moveTo>
                  <a:pt x="6403778" y="5446125"/>
                </a:moveTo>
                <a:cubicBezTo>
                  <a:pt x="6414695" y="5446125"/>
                  <a:pt x="6423546" y="5437274"/>
                  <a:pt x="6423546" y="5426356"/>
                </a:cubicBezTo>
                <a:cubicBezTo>
                  <a:pt x="6423546" y="5415439"/>
                  <a:pt x="6414695" y="5406588"/>
                  <a:pt x="6403778" y="5406588"/>
                </a:cubicBezTo>
                <a:cubicBezTo>
                  <a:pt x="6392860" y="5406588"/>
                  <a:pt x="6384009" y="5415439"/>
                  <a:pt x="6384009" y="5426356"/>
                </a:cubicBezTo>
                <a:cubicBezTo>
                  <a:pt x="6384009" y="5437274"/>
                  <a:pt x="6392860" y="5446125"/>
                  <a:pt x="6403778" y="5446125"/>
                </a:cubicBezTo>
                <a:close/>
                <a:moveTo>
                  <a:pt x="6210750" y="5446125"/>
                </a:moveTo>
                <a:cubicBezTo>
                  <a:pt x="6221668" y="5446125"/>
                  <a:pt x="6230519" y="5437274"/>
                  <a:pt x="6230519" y="5426356"/>
                </a:cubicBezTo>
                <a:cubicBezTo>
                  <a:pt x="6230519" y="5415439"/>
                  <a:pt x="6221668" y="5406588"/>
                  <a:pt x="6210750" y="5406588"/>
                </a:cubicBezTo>
                <a:cubicBezTo>
                  <a:pt x="6199833" y="5406588"/>
                  <a:pt x="6190982" y="5415439"/>
                  <a:pt x="6190982" y="5426356"/>
                </a:cubicBezTo>
                <a:cubicBezTo>
                  <a:pt x="6190982" y="5437274"/>
                  <a:pt x="6199833" y="5446125"/>
                  <a:pt x="6210750" y="5446125"/>
                </a:cubicBezTo>
                <a:close/>
                <a:moveTo>
                  <a:pt x="6017723" y="5446125"/>
                </a:moveTo>
                <a:cubicBezTo>
                  <a:pt x="6028640" y="5446125"/>
                  <a:pt x="6037491" y="5437274"/>
                  <a:pt x="6037491" y="5426356"/>
                </a:cubicBezTo>
                <a:cubicBezTo>
                  <a:pt x="6037491" y="5415439"/>
                  <a:pt x="6028640" y="5406588"/>
                  <a:pt x="6017723" y="5406588"/>
                </a:cubicBezTo>
                <a:cubicBezTo>
                  <a:pt x="6006805" y="5406588"/>
                  <a:pt x="5997954" y="5415439"/>
                  <a:pt x="5997954" y="5426356"/>
                </a:cubicBezTo>
                <a:cubicBezTo>
                  <a:pt x="5997954" y="5437274"/>
                  <a:pt x="6006805" y="5446125"/>
                  <a:pt x="6017723" y="5446125"/>
                </a:cubicBezTo>
                <a:close/>
                <a:moveTo>
                  <a:pt x="5824694" y="5446125"/>
                </a:moveTo>
                <a:cubicBezTo>
                  <a:pt x="5835612" y="5446125"/>
                  <a:pt x="5844463" y="5437274"/>
                  <a:pt x="5844463" y="5426356"/>
                </a:cubicBezTo>
                <a:cubicBezTo>
                  <a:pt x="5844463" y="5415439"/>
                  <a:pt x="5835612" y="5406588"/>
                  <a:pt x="5824694" y="5406588"/>
                </a:cubicBezTo>
                <a:cubicBezTo>
                  <a:pt x="5813777" y="5406588"/>
                  <a:pt x="5804926" y="5415439"/>
                  <a:pt x="5804926" y="5426356"/>
                </a:cubicBezTo>
                <a:cubicBezTo>
                  <a:pt x="5804926" y="5437274"/>
                  <a:pt x="5813777" y="5446125"/>
                  <a:pt x="5824694" y="5446125"/>
                </a:cubicBezTo>
                <a:close/>
                <a:moveTo>
                  <a:pt x="5631667" y="5446125"/>
                </a:moveTo>
                <a:cubicBezTo>
                  <a:pt x="5642584" y="5446125"/>
                  <a:pt x="5651435" y="5437274"/>
                  <a:pt x="5651435" y="5426356"/>
                </a:cubicBezTo>
                <a:cubicBezTo>
                  <a:pt x="5651435" y="5415439"/>
                  <a:pt x="5642584" y="5406588"/>
                  <a:pt x="5631667" y="5406588"/>
                </a:cubicBezTo>
                <a:cubicBezTo>
                  <a:pt x="5620749" y="5406588"/>
                  <a:pt x="5611899" y="5415439"/>
                  <a:pt x="5611899" y="5426356"/>
                </a:cubicBezTo>
                <a:cubicBezTo>
                  <a:pt x="5611899" y="5437274"/>
                  <a:pt x="5620749" y="5446125"/>
                  <a:pt x="5631667" y="5446125"/>
                </a:cubicBezTo>
                <a:close/>
                <a:moveTo>
                  <a:pt x="5438639" y="5446125"/>
                </a:moveTo>
                <a:cubicBezTo>
                  <a:pt x="5449557" y="5446125"/>
                  <a:pt x="5458408" y="5437274"/>
                  <a:pt x="5458408" y="5426356"/>
                </a:cubicBezTo>
                <a:cubicBezTo>
                  <a:pt x="5458408" y="5415439"/>
                  <a:pt x="5449557" y="5406588"/>
                  <a:pt x="5438639" y="5406588"/>
                </a:cubicBezTo>
                <a:cubicBezTo>
                  <a:pt x="5427722" y="5406588"/>
                  <a:pt x="5418871" y="5415439"/>
                  <a:pt x="5418871" y="5426356"/>
                </a:cubicBezTo>
                <a:cubicBezTo>
                  <a:pt x="5418871" y="5437274"/>
                  <a:pt x="5427722" y="5446125"/>
                  <a:pt x="5438639" y="5446125"/>
                </a:cubicBezTo>
                <a:close/>
                <a:moveTo>
                  <a:pt x="5245612" y="5446125"/>
                </a:moveTo>
                <a:cubicBezTo>
                  <a:pt x="5256529" y="5446125"/>
                  <a:pt x="5265380" y="5437274"/>
                  <a:pt x="5265380" y="5426356"/>
                </a:cubicBezTo>
                <a:cubicBezTo>
                  <a:pt x="5265380" y="5415439"/>
                  <a:pt x="5256529" y="5406588"/>
                  <a:pt x="5245612" y="5406588"/>
                </a:cubicBezTo>
                <a:cubicBezTo>
                  <a:pt x="5234694" y="5406588"/>
                  <a:pt x="5225843" y="5415439"/>
                  <a:pt x="5225843" y="5426356"/>
                </a:cubicBezTo>
                <a:cubicBezTo>
                  <a:pt x="5225843" y="5437274"/>
                  <a:pt x="5234694" y="5446125"/>
                  <a:pt x="5245612" y="5446125"/>
                </a:cubicBezTo>
                <a:close/>
                <a:moveTo>
                  <a:pt x="5052584" y="5446125"/>
                </a:moveTo>
                <a:cubicBezTo>
                  <a:pt x="5063502" y="5446125"/>
                  <a:pt x="5072353" y="5437274"/>
                  <a:pt x="5072353" y="5426356"/>
                </a:cubicBezTo>
                <a:cubicBezTo>
                  <a:pt x="5072353" y="5415439"/>
                  <a:pt x="5063502" y="5406588"/>
                  <a:pt x="5052584" y="5406588"/>
                </a:cubicBezTo>
                <a:cubicBezTo>
                  <a:pt x="5041666" y="5406588"/>
                  <a:pt x="5032815" y="5415439"/>
                  <a:pt x="5032815" y="5426356"/>
                </a:cubicBezTo>
                <a:cubicBezTo>
                  <a:pt x="5032815" y="5437274"/>
                  <a:pt x="5041666" y="5446125"/>
                  <a:pt x="5052584" y="5446125"/>
                </a:cubicBezTo>
                <a:close/>
                <a:moveTo>
                  <a:pt x="4859557" y="5446125"/>
                </a:moveTo>
                <a:cubicBezTo>
                  <a:pt x="4870473" y="5446125"/>
                  <a:pt x="4879324" y="5437274"/>
                  <a:pt x="4879324" y="5426356"/>
                </a:cubicBezTo>
                <a:cubicBezTo>
                  <a:pt x="4879324" y="5415439"/>
                  <a:pt x="4870473" y="5406588"/>
                  <a:pt x="4859557" y="5406588"/>
                </a:cubicBezTo>
                <a:cubicBezTo>
                  <a:pt x="4848639" y="5406588"/>
                  <a:pt x="4839789" y="5415439"/>
                  <a:pt x="4839789" y="5426356"/>
                </a:cubicBezTo>
                <a:cubicBezTo>
                  <a:pt x="4839789" y="5437274"/>
                  <a:pt x="4848639" y="5446125"/>
                  <a:pt x="4859557" y="5446125"/>
                </a:cubicBezTo>
                <a:close/>
                <a:moveTo>
                  <a:pt x="4666528" y="5446125"/>
                </a:moveTo>
                <a:cubicBezTo>
                  <a:pt x="4677446" y="5446125"/>
                  <a:pt x="4686297" y="5437274"/>
                  <a:pt x="4686297" y="5426356"/>
                </a:cubicBezTo>
                <a:cubicBezTo>
                  <a:pt x="4686297" y="5415439"/>
                  <a:pt x="4677446" y="5406588"/>
                  <a:pt x="4666528" y="5406588"/>
                </a:cubicBezTo>
                <a:cubicBezTo>
                  <a:pt x="4655612" y="5406588"/>
                  <a:pt x="4646761" y="5415439"/>
                  <a:pt x="4646761" y="5426356"/>
                </a:cubicBezTo>
                <a:cubicBezTo>
                  <a:pt x="4646761" y="5437274"/>
                  <a:pt x="4655612" y="5446125"/>
                  <a:pt x="4666528" y="5446125"/>
                </a:cubicBezTo>
                <a:close/>
                <a:moveTo>
                  <a:pt x="4473501" y="5446125"/>
                </a:moveTo>
                <a:cubicBezTo>
                  <a:pt x="4484419" y="5446125"/>
                  <a:pt x="4493269" y="5437274"/>
                  <a:pt x="4493269" y="5426356"/>
                </a:cubicBezTo>
                <a:cubicBezTo>
                  <a:pt x="4493269" y="5415439"/>
                  <a:pt x="4484419" y="5406588"/>
                  <a:pt x="4473501" y="5406588"/>
                </a:cubicBezTo>
                <a:cubicBezTo>
                  <a:pt x="4462582" y="5406588"/>
                  <a:pt x="4453732" y="5415439"/>
                  <a:pt x="4453732" y="5426356"/>
                </a:cubicBezTo>
                <a:cubicBezTo>
                  <a:pt x="4453732" y="5437274"/>
                  <a:pt x="4462582" y="5446125"/>
                  <a:pt x="4473501" y="5446125"/>
                </a:cubicBezTo>
                <a:close/>
                <a:moveTo>
                  <a:pt x="4280474" y="5446125"/>
                </a:moveTo>
                <a:cubicBezTo>
                  <a:pt x="4291390" y="5446125"/>
                  <a:pt x="4300242" y="5437274"/>
                  <a:pt x="4300242" y="5426356"/>
                </a:cubicBezTo>
                <a:cubicBezTo>
                  <a:pt x="4300242" y="5415439"/>
                  <a:pt x="4291390" y="5406588"/>
                  <a:pt x="4280474" y="5406588"/>
                </a:cubicBezTo>
                <a:cubicBezTo>
                  <a:pt x="4269556" y="5406588"/>
                  <a:pt x="4260705" y="5415439"/>
                  <a:pt x="4260705" y="5426356"/>
                </a:cubicBezTo>
                <a:cubicBezTo>
                  <a:pt x="4260705" y="5437274"/>
                  <a:pt x="4269556" y="5446125"/>
                  <a:pt x="4280474" y="5446125"/>
                </a:cubicBezTo>
                <a:close/>
                <a:moveTo>
                  <a:pt x="4058922" y="5446125"/>
                </a:moveTo>
                <a:cubicBezTo>
                  <a:pt x="4069840" y="5446125"/>
                  <a:pt x="4078690" y="5437274"/>
                  <a:pt x="4078690" y="5426356"/>
                </a:cubicBezTo>
                <a:cubicBezTo>
                  <a:pt x="4078690" y="5415439"/>
                  <a:pt x="4069840" y="5406588"/>
                  <a:pt x="4058922" y="5406588"/>
                </a:cubicBezTo>
                <a:cubicBezTo>
                  <a:pt x="4048003" y="5406588"/>
                  <a:pt x="4039153" y="5415439"/>
                  <a:pt x="4039153" y="5426356"/>
                </a:cubicBezTo>
                <a:cubicBezTo>
                  <a:pt x="4039153" y="5437274"/>
                  <a:pt x="4048003" y="5446125"/>
                  <a:pt x="4058922" y="5446125"/>
                </a:cubicBezTo>
                <a:close/>
                <a:moveTo>
                  <a:pt x="3865894" y="5446125"/>
                </a:moveTo>
                <a:cubicBezTo>
                  <a:pt x="3876811" y="5446125"/>
                  <a:pt x="3885662" y="5437274"/>
                  <a:pt x="3885662" y="5426356"/>
                </a:cubicBezTo>
                <a:cubicBezTo>
                  <a:pt x="3885662" y="5415439"/>
                  <a:pt x="3876811" y="5406588"/>
                  <a:pt x="3865894" y="5406588"/>
                </a:cubicBezTo>
                <a:cubicBezTo>
                  <a:pt x="3854977" y="5406588"/>
                  <a:pt x="3846126" y="5415439"/>
                  <a:pt x="3846126" y="5426356"/>
                </a:cubicBezTo>
                <a:cubicBezTo>
                  <a:pt x="3846126" y="5437274"/>
                  <a:pt x="3854977" y="5446125"/>
                  <a:pt x="3865894" y="5446125"/>
                </a:cubicBezTo>
                <a:close/>
                <a:moveTo>
                  <a:pt x="3672866" y="5446125"/>
                </a:moveTo>
                <a:cubicBezTo>
                  <a:pt x="3683783" y="5446125"/>
                  <a:pt x="3692634" y="5437274"/>
                  <a:pt x="3692634" y="5426356"/>
                </a:cubicBezTo>
                <a:cubicBezTo>
                  <a:pt x="3692634" y="5415439"/>
                  <a:pt x="3683783" y="5406588"/>
                  <a:pt x="3672866" y="5406588"/>
                </a:cubicBezTo>
                <a:cubicBezTo>
                  <a:pt x="3661948" y="5406588"/>
                  <a:pt x="3653098" y="5415439"/>
                  <a:pt x="3653098" y="5426356"/>
                </a:cubicBezTo>
                <a:cubicBezTo>
                  <a:pt x="3653098" y="5437274"/>
                  <a:pt x="3661948" y="5446125"/>
                  <a:pt x="3672866" y="5446125"/>
                </a:cubicBezTo>
                <a:close/>
                <a:moveTo>
                  <a:pt x="3479838" y="5446125"/>
                </a:moveTo>
                <a:cubicBezTo>
                  <a:pt x="3490755" y="5446125"/>
                  <a:pt x="3499606" y="5437274"/>
                  <a:pt x="3499606" y="5426356"/>
                </a:cubicBezTo>
                <a:cubicBezTo>
                  <a:pt x="3499606" y="5415439"/>
                  <a:pt x="3490755" y="5406588"/>
                  <a:pt x="3479838" y="5406588"/>
                </a:cubicBezTo>
                <a:cubicBezTo>
                  <a:pt x="3468920" y="5406588"/>
                  <a:pt x="3460069" y="5415439"/>
                  <a:pt x="3460069" y="5426356"/>
                </a:cubicBezTo>
                <a:cubicBezTo>
                  <a:pt x="3460069" y="5437274"/>
                  <a:pt x="3468920" y="5446125"/>
                  <a:pt x="3479838" y="5446125"/>
                </a:cubicBezTo>
                <a:close/>
                <a:moveTo>
                  <a:pt x="3286810" y="5446125"/>
                </a:moveTo>
                <a:cubicBezTo>
                  <a:pt x="3297728" y="5446125"/>
                  <a:pt x="3306579" y="5437274"/>
                  <a:pt x="3306579" y="5426356"/>
                </a:cubicBezTo>
                <a:cubicBezTo>
                  <a:pt x="3306579" y="5415439"/>
                  <a:pt x="3297728" y="5406588"/>
                  <a:pt x="3286810" y="5406588"/>
                </a:cubicBezTo>
                <a:cubicBezTo>
                  <a:pt x="3275893" y="5406588"/>
                  <a:pt x="3267042" y="5415439"/>
                  <a:pt x="3267042" y="5426356"/>
                </a:cubicBezTo>
                <a:cubicBezTo>
                  <a:pt x="3267042" y="5437274"/>
                  <a:pt x="3275893" y="5446125"/>
                  <a:pt x="3286810" y="5446125"/>
                </a:cubicBezTo>
                <a:close/>
                <a:moveTo>
                  <a:pt x="3093783" y="5446125"/>
                </a:moveTo>
                <a:cubicBezTo>
                  <a:pt x="3104700" y="5446125"/>
                  <a:pt x="3113551" y="5437274"/>
                  <a:pt x="3113551" y="5426356"/>
                </a:cubicBezTo>
                <a:cubicBezTo>
                  <a:pt x="3113551" y="5415439"/>
                  <a:pt x="3104700" y="5406588"/>
                  <a:pt x="3093783" y="5406588"/>
                </a:cubicBezTo>
                <a:cubicBezTo>
                  <a:pt x="3082865" y="5406588"/>
                  <a:pt x="3074014" y="5415439"/>
                  <a:pt x="3074014" y="5426356"/>
                </a:cubicBezTo>
                <a:cubicBezTo>
                  <a:pt x="3074014" y="5437274"/>
                  <a:pt x="3082865" y="5446125"/>
                  <a:pt x="3093783" y="5446125"/>
                </a:cubicBezTo>
                <a:close/>
                <a:moveTo>
                  <a:pt x="2900755" y="5446125"/>
                </a:moveTo>
                <a:cubicBezTo>
                  <a:pt x="2911673" y="5446125"/>
                  <a:pt x="2920524" y="5437274"/>
                  <a:pt x="2920524" y="5426356"/>
                </a:cubicBezTo>
                <a:cubicBezTo>
                  <a:pt x="2920524" y="5415439"/>
                  <a:pt x="2911673" y="5406588"/>
                  <a:pt x="2900755" y="5406588"/>
                </a:cubicBezTo>
                <a:cubicBezTo>
                  <a:pt x="2889838" y="5406588"/>
                  <a:pt x="2880987" y="5415439"/>
                  <a:pt x="2880987" y="5426356"/>
                </a:cubicBezTo>
                <a:cubicBezTo>
                  <a:pt x="2880987" y="5437274"/>
                  <a:pt x="2889838" y="5446125"/>
                  <a:pt x="2900755" y="5446125"/>
                </a:cubicBezTo>
                <a:close/>
                <a:moveTo>
                  <a:pt x="2707727" y="5446125"/>
                </a:moveTo>
                <a:cubicBezTo>
                  <a:pt x="2718644" y="5446125"/>
                  <a:pt x="2727495" y="5437274"/>
                  <a:pt x="2727495" y="5426356"/>
                </a:cubicBezTo>
                <a:cubicBezTo>
                  <a:pt x="2727495" y="5415439"/>
                  <a:pt x="2718644" y="5406588"/>
                  <a:pt x="2707727" y="5406588"/>
                </a:cubicBezTo>
                <a:cubicBezTo>
                  <a:pt x="2696809" y="5406588"/>
                  <a:pt x="2687958" y="5415439"/>
                  <a:pt x="2687958" y="5426356"/>
                </a:cubicBezTo>
                <a:cubicBezTo>
                  <a:pt x="2687958" y="5437274"/>
                  <a:pt x="2696809" y="5446125"/>
                  <a:pt x="2707727" y="5446125"/>
                </a:cubicBezTo>
                <a:close/>
                <a:moveTo>
                  <a:pt x="2514699" y="5446125"/>
                </a:moveTo>
                <a:cubicBezTo>
                  <a:pt x="2525617" y="5446125"/>
                  <a:pt x="2534468" y="5437274"/>
                  <a:pt x="2534468" y="5426356"/>
                </a:cubicBezTo>
                <a:cubicBezTo>
                  <a:pt x="2534468" y="5415439"/>
                  <a:pt x="2525617" y="5406588"/>
                  <a:pt x="2514699" y="5406588"/>
                </a:cubicBezTo>
                <a:cubicBezTo>
                  <a:pt x="2503782" y="5406588"/>
                  <a:pt x="2494931" y="5415439"/>
                  <a:pt x="2494931" y="5426356"/>
                </a:cubicBezTo>
                <a:cubicBezTo>
                  <a:pt x="2494931" y="5437274"/>
                  <a:pt x="2503782" y="5446125"/>
                  <a:pt x="2514699" y="5446125"/>
                </a:cubicBezTo>
                <a:close/>
                <a:moveTo>
                  <a:pt x="2321672" y="5446125"/>
                </a:moveTo>
                <a:cubicBezTo>
                  <a:pt x="2332589" y="5446125"/>
                  <a:pt x="2341440" y="5437274"/>
                  <a:pt x="2341440" y="5426356"/>
                </a:cubicBezTo>
                <a:cubicBezTo>
                  <a:pt x="2341440" y="5415439"/>
                  <a:pt x="2332589" y="5406588"/>
                  <a:pt x="2321672" y="5406588"/>
                </a:cubicBezTo>
                <a:cubicBezTo>
                  <a:pt x="2310754" y="5406588"/>
                  <a:pt x="2301903" y="5415439"/>
                  <a:pt x="2301903" y="5426356"/>
                </a:cubicBezTo>
                <a:cubicBezTo>
                  <a:pt x="2301903" y="5437274"/>
                  <a:pt x="2310754" y="5446125"/>
                  <a:pt x="2321672" y="5446125"/>
                </a:cubicBezTo>
                <a:close/>
                <a:moveTo>
                  <a:pt x="2128643" y="5446125"/>
                </a:moveTo>
                <a:cubicBezTo>
                  <a:pt x="2139561" y="5446125"/>
                  <a:pt x="2148412" y="5437274"/>
                  <a:pt x="2148412" y="5426356"/>
                </a:cubicBezTo>
                <a:cubicBezTo>
                  <a:pt x="2148412" y="5415439"/>
                  <a:pt x="2139561" y="5406588"/>
                  <a:pt x="2128643" y="5406588"/>
                </a:cubicBezTo>
                <a:cubicBezTo>
                  <a:pt x="2117726" y="5406588"/>
                  <a:pt x="2108875" y="5415439"/>
                  <a:pt x="2108875" y="5426356"/>
                </a:cubicBezTo>
                <a:cubicBezTo>
                  <a:pt x="2108875" y="5437274"/>
                  <a:pt x="2117726" y="5446125"/>
                  <a:pt x="2128643" y="5446125"/>
                </a:cubicBezTo>
                <a:close/>
                <a:moveTo>
                  <a:pt x="1935616" y="5446125"/>
                </a:moveTo>
                <a:cubicBezTo>
                  <a:pt x="1946533" y="5446125"/>
                  <a:pt x="1955384" y="5437274"/>
                  <a:pt x="1955384" y="5426356"/>
                </a:cubicBezTo>
                <a:cubicBezTo>
                  <a:pt x="1955384" y="5415439"/>
                  <a:pt x="1946533" y="5406588"/>
                  <a:pt x="1935616" y="5406588"/>
                </a:cubicBezTo>
                <a:cubicBezTo>
                  <a:pt x="1924698" y="5406588"/>
                  <a:pt x="1915848" y="5415439"/>
                  <a:pt x="1915848" y="5426356"/>
                </a:cubicBezTo>
                <a:cubicBezTo>
                  <a:pt x="1915848" y="5437274"/>
                  <a:pt x="1924698" y="5446125"/>
                  <a:pt x="1935616" y="5446125"/>
                </a:cubicBezTo>
                <a:close/>
                <a:moveTo>
                  <a:pt x="1727277" y="5446125"/>
                </a:moveTo>
                <a:cubicBezTo>
                  <a:pt x="1738195" y="5446125"/>
                  <a:pt x="1747045" y="5437274"/>
                  <a:pt x="1747045" y="5426356"/>
                </a:cubicBezTo>
                <a:cubicBezTo>
                  <a:pt x="1747045" y="5415439"/>
                  <a:pt x="1738195" y="5406588"/>
                  <a:pt x="1727277" y="5406588"/>
                </a:cubicBezTo>
                <a:cubicBezTo>
                  <a:pt x="1716359" y="5406588"/>
                  <a:pt x="1707508" y="5415439"/>
                  <a:pt x="1707508" y="5426356"/>
                </a:cubicBezTo>
                <a:cubicBezTo>
                  <a:pt x="1707508" y="5437274"/>
                  <a:pt x="1716359" y="5446125"/>
                  <a:pt x="1727277" y="5446125"/>
                </a:cubicBezTo>
                <a:close/>
                <a:moveTo>
                  <a:pt x="1534249" y="5446125"/>
                </a:moveTo>
                <a:cubicBezTo>
                  <a:pt x="1545167" y="5446125"/>
                  <a:pt x="1554018" y="5437274"/>
                  <a:pt x="1554018" y="5426356"/>
                </a:cubicBezTo>
                <a:cubicBezTo>
                  <a:pt x="1554018" y="5415439"/>
                  <a:pt x="1545167" y="5406588"/>
                  <a:pt x="1534249" y="5406588"/>
                </a:cubicBezTo>
                <a:cubicBezTo>
                  <a:pt x="1523332" y="5406588"/>
                  <a:pt x="1514481" y="5415439"/>
                  <a:pt x="1514481" y="5426356"/>
                </a:cubicBezTo>
                <a:cubicBezTo>
                  <a:pt x="1514481" y="5437274"/>
                  <a:pt x="1523332" y="5446125"/>
                  <a:pt x="1534249" y="5446125"/>
                </a:cubicBezTo>
                <a:close/>
                <a:moveTo>
                  <a:pt x="1341222" y="5446125"/>
                </a:moveTo>
                <a:cubicBezTo>
                  <a:pt x="1352139" y="5446125"/>
                  <a:pt x="1360990" y="5437274"/>
                  <a:pt x="1360990" y="5426356"/>
                </a:cubicBezTo>
                <a:cubicBezTo>
                  <a:pt x="1360990" y="5415439"/>
                  <a:pt x="1352139" y="5406588"/>
                  <a:pt x="1341222" y="5406588"/>
                </a:cubicBezTo>
                <a:cubicBezTo>
                  <a:pt x="1330304" y="5406588"/>
                  <a:pt x="1321453" y="5415439"/>
                  <a:pt x="1321453" y="5426356"/>
                </a:cubicBezTo>
                <a:cubicBezTo>
                  <a:pt x="1321453" y="5437274"/>
                  <a:pt x="1330304" y="5446125"/>
                  <a:pt x="1341222" y="5446125"/>
                </a:cubicBezTo>
                <a:close/>
                <a:moveTo>
                  <a:pt x="1148193" y="5446125"/>
                </a:moveTo>
                <a:cubicBezTo>
                  <a:pt x="1159111" y="5446125"/>
                  <a:pt x="1167962" y="5437274"/>
                  <a:pt x="1167962" y="5426356"/>
                </a:cubicBezTo>
                <a:cubicBezTo>
                  <a:pt x="1167962" y="5415439"/>
                  <a:pt x="1159111" y="5406588"/>
                  <a:pt x="1148193" y="5406588"/>
                </a:cubicBezTo>
                <a:cubicBezTo>
                  <a:pt x="1137276" y="5406588"/>
                  <a:pt x="1128425" y="5415439"/>
                  <a:pt x="1128425" y="5426356"/>
                </a:cubicBezTo>
                <a:cubicBezTo>
                  <a:pt x="1128425" y="5437274"/>
                  <a:pt x="1137276" y="5446125"/>
                  <a:pt x="1148193" y="5446125"/>
                </a:cubicBezTo>
                <a:close/>
                <a:moveTo>
                  <a:pt x="955166" y="5446125"/>
                </a:moveTo>
                <a:cubicBezTo>
                  <a:pt x="966083" y="5446125"/>
                  <a:pt x="974934" y="5437274"/>
                  <a:pt x="974934" y="5426356"/>
                </a:cubicBezTo>
                <a:cubicBezTo>
                  <a:pt x="974934" y="5415439"/>
                  <a:pt x="966083" y="5406588"/>
                  <a:pt x="955166" y="5406588"/>
                </a:cubicBezTo>
                <a:cubicBezTo>
                  <a:pt x="944248" y="5406588"/>
                  <a:pt x="935398" y="5415439"/>
                  <a:pt x="935398" y="5426356"/>
                </a:cubicBezTo>
                <a:cubicBezTo>
                  <a:pt x="935398" y="5437274"/>
                  <a:pt x="944248" y="5446125"/>
                  <a:pt x="955166" y="5446125"/>
                </a:cubicBezTo>
                <a:close/>
                <a:moveTo>
                  <a:pt x="762138" y="5446125"/>
                </a:moveTo>
                <a:cubicBezTo>
                  <a:pt x="773056" y="5446125"/>
                  <a:pt x="781907" y="5437274"/>
                  <a:pt x="781907" y="5426356"/>
                </a:cubicBezTo>
                <a:cubicBezTo>
                  <a:pt x="781907" y="5415439"/>
                  <a:pt x="773056" y="5406588"/>
                  <a:pt x="762138" y="5406588"/>
                </a:cubicBezTo>
                <a:cubicBezTo>
                  <a:pt x="751221" y="5406588"/>
                  <a:pt x="742370" y="5415439"/>
                  <a:pt x="742370" y="5426356"/>
                </a:cubicBezTo>
                <a:cubicBezTo>
                  <a:pt x="742370" y="5437274"/>
                  <a:pt x="751221" y="5446125"/>
                  <a:pt x="762138" y="5446125"/>
                </a:cubicBezTo>
                <a:close/>
                <a:moveTo>
                  <a:pt x="569111" y="5446125"/>
                </a:moveTo>
                <a:cubicBezTo>
                  <a:pt x="580028" y="5446125"/>
                  <a:pt x="588879" y="5437274"/>
                  <a:pt x="588879" y="5426356"/>
                </a:cubicBezTo>
                <a:cubicBezTo>
                  <a:pt x="588879" y="5415439"/>
                  <a:pt x="580028" y="5406588"/>
                  <a:pt x="569111" y="5406588"/>
                </a:cubicBezTo>
                <a:cubicBezTo>
                  <a:pt x="558193" y="5406588"/>
                  <a:pt x="549343" y="5415439"/>
                  <a:pt x="549343" y="5426356"/>
                </a:cubicBezTo>
                <a:cubicBezTo>
                  <a:pt x="549343" y="5437274"/>
                  <a:pt x="558193" y="5446125"/>
                  <a:pt x="569111" y="5446125"/>
                </a:cubicBezTo>
                <a:close/>
                <a:moveTo>
                  <a:pt x="376082" y="5446125"/>
                </a:moveTo>
                <a:cubicBezTo>
                  <a:pt x="387000" y="5446125"/>
                  <a:pt x="395851" y="5437274"/>
                  <a:pt x="395851" y="5426356"/>
                </a:cubicBezTo>
                <a:cubicBezTo>
                  <a:pt x="395851" y="5415439"/>
                  <a:pt x="387000" y="5406588"/>
                  <a:pt x="376082" y="5406588"/>
                </a:cubicBezTo>
                <a:cubicBezTo>
                  <a:pt x="365165" y="5406588"/>
                  <a:pt x="356314" y="5415439"/>
                  <a:pt x="356314" y="5426356"/>
                </a:cubicBezTo>
                <a:cubicBezTo>
                  <a:pt x="356314" y="5437274"/>
                  <a:pt x="365165" y="5446125"/>
                  <a:pt x="376082" y="5446125"/>
                </a:cubicBezTo>
                <a:close/>
                <a:moveTo>
                  <a:pt x="183055" y="5446125"/>
                </a:moveTo>
                <a:cubicBezTo>
                  <a:pt x="193973" y="5446125"/>
                  <a:pt x="202823" y="5437274"/>
                  <a:pt x="202823" y="5426356"/>
                </a:cubicBezTo>
                <a:cubicBezTo>
                  <a:pt x="202823" y="5415439"/>
                  <a:pt x="193973" y="5406588"/>
                  <a:pt x="183055" y="5406588"/>
                </a:cubicBezTo>
                <a:cubicBezTo>
                  <a:pt x="172137" y="5406588"/>
                  <a:pt x="163287" y="5415439"/>
                  <a:pt x="163287" y="5426356"/>
                </a:cubicBezTo>
                <a:cubicBezTo>
                  <a:pt x="163287" y="5437274"/>
                  <a:pt x="172137" y="5446125"/>
                  <a:pt x="183055" y="5446125"/>
                </a:cubicBezTo>
                <a:close/>
                <a:moveTo>
                  <a:pt x="8156338" y="5643804"/>
                </a:moveTo>
                <a:cubicBezTo>
                  <a:pt x="8167256" y="5643804"/>
                  <a:pt x="8176107" y="5634953"/>
                  <a:pt x="8176107" y="5624035"/>
                </a:cubicBezTo>
                <a:cubicBezTo>
                  <a:pt x="8176107" y="5613118"/>
                  <a:pt x="8167256" y="5604267"/>
                  <a:pt x="8156338" y="5604267"/>
                </a:cubicBezTo>
                <a:cubicBezTo>
                  <a:pt x="8145421" y="5604267"/>
                  <a:pt x="8136570" y="5613118"/>
                  <a:pt x="8136570" y="5624035"/>
                </a:cubicBezTo>
                <a:cubicBezTo>
                  <a:pt x="8136570" y="5634953"/>
                  <a:pt x="8145421" y="5643804"/>
                  <a:pt x="8156338" y="5643804"/>
                </a:cubicBezTo>
                <a:close/>
                <a:moveTo>
                  <a:pt x="7963311" y="5643804"/>
                </a:moveTo>
                <a:cubicBezTo>
                  <a:pt x="7974228" y="5643804"/>
                  <a:pt x="7983079" y="5634953"/>
                  <a:pt x="7983079" y="5624035"/>
                </a:cubicBezTo>
                <a:cubicBezTo>
                  <a:pt x="7983079" y="5613118"/>
                  <a:pt x="7974228" y="5604267"/>
                  <a:pt x="7963311" y="5604267"/>
                </a:cubicBezTo>
                <a:cubicBezTo>
                  <a:pt x="7952393" y="5604267"/>
                  <a:pt x="7943543" y="5613118"/>
                  <a:pt x="7943543" y="5624035"/>
                </a:cubicBezTo>
                <a:cubicBezTo>
                  <a:pt x="7943543" y="5634953"/>
                  <a:pt x="7952393" y="5643804"/>
                  <a:pt x="7963311" y="5643804"/>
                </a:cubicBezTo>
                <a:close/>
                <a:moveTo>
                  <a:pt x="7770283" y="5643804"/>
                </a:moveTo>
                <a:cubicBezTo>
                  <a:pt x="7781201" y="5643804"/>
                  <a:pt x="7790052" y="5634953"/>
                  <a:pt x="7790052" y="5624035"/>
                </a:cubicBezTo>
                <a:cubicBezTo>
                  <a:pt x="7790052" y="5613118"/>
                  <a:pt x="7781201" y="5604267"/>
                  <a:pt x="7770283" y="5604267"/>
                </a:cubicBezTo>
                <a:cubicBezTo>
                  <a:pt x="7759366" y="5604267"/>
                  <a:pt x="7750515" y="5613118"/>
                  <a:pt x="7750515" y="5624035"/>
                </a:cubicBezTo>
                <a:cubicBezTo>
                  <a:pt x="7750515" y="5634953"/>
                  <a:pt x="7759366" y="5643804"/>
                  <a:pt x="7770283" y="5643804"/>
                </a:cubicBezTo>
                <a:close/>
                <a:moveTo>
                  <a:pt x="7577256" y="5643804"/>
                </a:moveTo>
                <a:cubicBezTo>
                  <a:pt x="7588174" y="5643804"/>
                  <a:pt x="7597024" y="5634953"/>
                  <a:pt x="7597024" y="5624035"/>
                </a:cubicBezTo>
                <a:cubicBezTo>
                  <a:pt x="7597024" y="5613118"/>
                  <a:pt x="7588174" y="5604267"/>
                  <a:pt x="7577256" y="5604267"/>
                </a:cubicBezTo>
                <a:cubicBezTo>
                  <a:pt x="7566338" y="5604267"/>
                  <a:pt x="7557488" y="5613118"/>
                  <a:pt x="7557488" y="5624035"/>
                </a:cubicBezTo>
                <a:cubicBezTo>
                  <a:pt x="7557488" y="5634953"/>
                  <a:pt x="7566338" y="5643804"/>
                  <a:pt x="7577256" y="5643804"/>
                </a:cubicBezTo>
                <a:close/>
                <a:moveTo>
                  <a:pt x="7384228" y="5643804"/>
                </a:moveTo>
                <a:cubicBezTo>
                  <a:pt x="7395145" y="5643804"/>
                  <a:pt x="7403996" y="5634953"/>
                  <a:pt x="7403996" y="5624035"/>
                </a:cubicBezTo>
                <a:cubicBezTo>
                  <a:pt x="7403996" y="5613118"/>
                  <a:pt x="7395145" y="5604267"/>
                  <a:pt x="7384228" y="5604267"/>
                </a:cubicBezTo>
                <a:cubicBezTo>
                  <a:pt x="7373310" y="5604267"/>
                  <a:pt x="7364459" y="5613118"/>
                  <a:pt x="7364459" y="5624035"/>
                </a:cubicBezTo>
                <a:cubicBezTo>
                  <a:pt x="7364459" y="5634953"/>
                  <a:pt x="7373310" y="5643804"/>
                  <a:pt x="7384228" y="5643804"/>
                </a:cubicBezTo>
                <a:close/>
                <a:moveTo>
                  <a:pt x="7191200" y="5643804"/>
                </a:moveTo>
                <a:cubicBezTo>
                  <a:pt x="7202118" y="5643804"/>
                  <a:pt x="7210968" y="5634953"/>
                  <a:pt x="7210968" y="5624035"/>
                </a:cubicBezTo>
                <a:cubicBezTo>
                  <a:pt x="7210968" y="5613118"/>
                  <a:pt x="7202118" y="5604267"/>
                  <a:pt x="7191200" y="5604267"/>
                </a:cubicBezTo>
                <a:cubicBezTo>
                  <a:pt x="7180283" y="5604267"/>
                  <a:pt x="7171432" y="5613118"/>
                  <a:pt x="7171432" y="5624035"/>
                </a:cubicBezTo>
                <a:cubicBezTo>
                  <a:pt x="7171432" y="5634953"/>
                  <a:pt x="7180283" y="5643804"/>
                  <a:pt x="7191200" y="5643804"/>
                </a:cubicBezTo>
                <a:close/>
                <a:moveTo>
                  <a:pt x="6998173" y="5643804"/>
                </a:moveTo>
                <a:cubicBezTo>
                  <a:pt x="7009090" y="5643804"/>
                  <a:pt x="7017941" y="5634953"/>
                  <a:pt x="7017941" y="5624035"/>
                </a:cubicBezTo>
                <a:cubicBezTo>
                  <a:pt x="7017941" y="5613118"/>
                  <a:pt x="7009090" y="5604267"/>
                  <a:pt x="6998173" y="5604267"/>
                </a:cubicBezTo>
                <a:cubicBezTo>
                  <a:pt x="6987255" y="5604267"/>
                  <a:pt x="6978404" y="5613118"/>
                  <a:pt x="6978404" y="5624035"/>
                </a:cubicBezTo>
                <a:cubicBezTo>
                  <a:pt x="6978404" y="5634953"/>
                  <a:pt x="6987255" y="5643804"/>
                  <a:pt x="6998173" y="5643804"/>
                </a:cubicBezTo>
                <a:close/>
                <a:moveTo>
                  <a:pt x="6805144" y="5643804"/>
                </a:moveTo>
                <a:cubicBezTo>
                  <a:pt x="6816062" y="5643804"/>
                  <a:pt x="6824913" y="5634953"/>
                  <a:pt x="6824913" y="5624035"/>
                </a:cubicBezTo>
                <a:cubicBezTo>
                  <a:pt x="6824913" y="5613118"/>
                  <a:pt x="6816062" y="5604267"/>
                  <a:pt x="6805144" y="5604267"/>
                </a:cubicBezTo>
                <a:cubicBezTo>
                  <a:pt x="6794227" y="5604267"/>
                  <a:pt x="6785376" y="5613118"/>
                  <a:pt x="6785376" y="5624035"/>
                </a:cubicBezTo>
                <a:cubicBezTo>
                  <a:pt x="6785376" y="5634953"/>
                  <a:pt x="6794227" y="5643804"/>
                  <a:pt x="6805144" y="5643804"/>
                </a:cubicBezTo>
                <a:close/>
                <a:moveTo>
                  <a:pt x="6612117" y="5643804"/>
                </a:moveTo>
                <a:cubicBezTo>
                  <a:pt x="6623034" y="5643804"/>
                  <a:pt x="6631885" y="5634953"/>
                  <a:pt x="6631885" y="5624035"/>
                </a:cubicBezTo>
                <a:cubicBezTo>
                  <a:pt x="6631885" y="5613118"/>
                  <a:pt x="6623034" y="5604267"/>
                  <a:pt x="6612117" y="5604267"/>
                </a:cubicBezTo>
                <a:cubicBezTo>
                  <a:pt x="6601199" y="5604267"/>
                  <a:pt x="6592348" y="5613118"/>
                  <a:pt x="6592348" y="5624035"/>
                </a:cubicBezTo>
                <a:cubicBezTo>
                  <a:pt x="6592348" y="5634953"/>
                  <a:pt x="6601199" y="5643804"/>
                  <a:pt x="6612117" y="5643804"/>
                </a:cubicBezTo>
                <a:close/>
                <a:moveTo>
                  <a:pt x="6403778" y="5643804"/>
                </a:moveTo>
                <a:cubicBezTo>
                  <a:pt x="6414695" y="5643804"/>
                  <a:pt x="6423546" y="5634953"/>
                  <a:pt x="6423546" y="5624035"/>
                </a:cubicBezTo>
                <a:cubicBezTo>
                  <a:pt x="6423546" y="5613118"/>
                  <a:pt x="6414695" y="5604267"/>
                  <a:pt x="6403778" y="5604267"/>
                </a:cubicBezTo>
                <a:cubicBezTo>
                  <a:pt x="6392860" y="5604267"/>
                  <a:pt x="6384009" y="5613118"/>
                  <a:pt x="6384009" y="5624035"/>
                </a:cubicBezTo>
                <a:cubicBezTo>
                  <a:pt x="6384009" y="5634953"/>
                  <a:pt x="6392860" y="5643804"/>
                  <a:pt x="6403778" y="5643804"/>
                </a:cubicBezTo>
                <a:close/>
                <a:moveTo>
                  <a:pt x="6210750" y="5643804"/>
                </a:moveTo>
                <a:cubicBezTo>
                  <a:pt x="6221668" y="5643804"/>
                  <a:pt x="6230519" y="5634953"/>
                  <a:pt x="6230519" y="5624035"/>
                </a:cubicBezTo>
                <a:cubicBezTo>
                  <a:pt x="6230519" y="5613118"/>
                  <a:pt x="6221668" y="5604267"/>
                  <a:pt x="6210750" y="5604267"/>
                </a:cubicBezTo>
                <a:cubicBezTo>
                  <a:pt x="6199833" y="5604267"/>
                  <a:pt x="6190982" y="5613118"/>
                  <a:pt x="6190982" y="5624035"/>
                </a:cubicBezTo>
                <a:cubicBezTo>
                  <a:pt x="6190982" y="5634953"/>
                  <a:pt x="6199833" y="5643804"/>
                  <a:pt x="6210750" y="5643804"/>
                </a:cubicBezTo>
                <a:close/>
                <a:moveTo>
                  <a:pt x="6017723" y="5643804"/>
                </a:moveTo>
                <a:cubicBezTo>
                  <a:pt x="6028640" y="5643804"/>
                  <a:pt x="6037491" y="5634953"/>
                  <a:pt x="6037491" y="5624035"/>
                </a:cubicBezTo>
                <a:cubicBezTo>
                  <a:pt x="6037491" y="5613118"/>
                  <a:pt x="6028640" y="5604267"/>
                  <a:pt x="6017723" y="5604267"/>
                </a:cubicBezTo>
                <a:cubicBezTo>
                  <a:pt x="6006805" y="5604267"/>
                  <a:pt x="5997954" y="5613118"/>
                  <a:pt x="5997954" y="5624035"/>
                </a:cubicBezTo>
                <a:cubicBezTo>
                  <a:pt x="5997954" y="5634953"/>
                  <a:pt x="6006805" y="5643804"/>
                  <a:pt x="6017723" y="5643804"/>
                </a:cubicBezTo>
                <a:close/>
                <a:moveTo>
                  <a:pt x="5824694" y="5643804"/>
                </a:moveTo>
                <a:cubicBezTo>
                  <a:pt x="5835612" y="5643804"/>
                  <a:pt x="5844463" y="5634953"/>
                  <a:pt x="5844463" y="5624035"/>
                </a:cubicBezTo>
                <a:cubicBezTo>
                  <a:pt x="5844463" y="5613118"/>
                  <a:pt x="5835612" y="5604267"/>
                  <a:pt x="5824694" y="5604267"/>
                </a:cubicBezTo>
                <a:cubicBezTo>
                  <a:pt x="5813777" y="5604267"/>
                  <a:pt x="5804926" y="5613118"/>
                  <a:pt x="5804926" y="5624035"/>
                </a:cubicBezTo>
                <a:cubicBezTo>
                  <a:pt x="5804926" y="5634953"/>
                  <a:pt x="5813777" y="5643804"/>
                  <a:pt x="5824694" y="5643804"/>
                </a:cubicBezTo>
                <a:close/>
                <a:moveTo>
                  <a:pt x="5631667" y="5643804"/>
                </a:moveTo>
                <a:cubicBezTo>
                  <a:pt x="5642584" y="5643804"/>
                  <a:pt x="5651435" y="5634953"/>
                  <a:pt x="5651435" y="5624035"/>
                </a:cubicBezTo>
                <a:cubicBezTo>
                  <a:pt x="5651435" y="5613118"/>
                  <a:pt x="5642584" y="5604267"/>
                  <a:pt x="5631667" y="5604267"/>
                </a:cubicBezTo>
                <a:cubicBezTo>
                  <a:pt x="5620749" y="5604267"/>
                  <a:pt x="5611899" y="5613118"/>
                  <a:pt x="5611899" y="5624035"/>
                </a:cubicBezTo>
                <a:cubicBezTo>
                  <a:pt x="5611899" y="5634953"/>
                  <a:pt x="5620749" y="5643804"/>
                  <a:pt x="5631667" y="5643804"/>
                </a:cubicBezTo>
                <a:close/>
                <a:moveTo>
                  <a:pt x="5438639" y="5643804"/>
                </a:moveTo>
                <a:cubicBezTo>
                  <a:pt x="5449557" y="5643804"/>
                  <a:pt x="5458408" y="5634953"/>
                  <a:pt x="5458408" y="5624035"/>
                </a:cubicBezTo>
                <a:cubicBezTo>
                  <a:pt x="5458408" y="5613118"/>
                  <a:pt x="5449557" y="5604267"/>
                  <a:pt x="5438639" y="5604267"/>
                </a:cubicBezTo>
                <a:cubicBezTo>
                  <a:pt x="5427722" y="5604267"/>
                  <a:pt x="5418871" y="5613118"/>
                  <a:pt x="5418871" y="5624035"/>
                </a:cubicBezTo>
                <a:cubicBezTo>
                  <a:pt x="5418871" y="5634953"/>
                  <a:pt x="5427722" y="5643804"/>
                  <a:pt x="5438639" y="5643804"/>
                </a:cubicBezTo>
                <a:close/>
                <a:moveTo>
                  <a:pt x="5245612" y="5643804"/>
                </a:moveTo>
                <a:cubicBezTo>
                  <a:pt x="5256529" y="5643804"/>
                  <a:pt x="5265380" y="5634953"/>
                  <a:pt x="5265380" y="5624035"/>
                </a:cubicBezTo>
                <a:cubicBezTo>
                  <a:pt x="5265380" y="5613118"/>
                  <a:pt x="5256529" y="5604267"/>
                  <a:pt x="5245612" y="5604267"/>
                </a:cubicBezTo>
                <a:cubicBezTo>
                  <a:pt x="5234694" y="5604267"/>
                  <a:pt x="5225843" y="5613118"/>
                  <a:pt x="5225843" y="5624035"/>
                </a:cubicBezTo>
                <a:cubicBezTo>
                  <a:pt x="5225843" y="5634953"/>
                  <a:pt x="5234694" y="5643804"/>
                  <a:pt x="5245612" y="5643804"/>
                </a:cubicBezTo>
                <a:close/>
                <a:moveTo>
                  <a:pt x="5052584" y="5643804"/>
                </a:moveTo>
                <a:cubicBezTo>
                  <a:pt x="5063502" y="5643804"/>
                  <a:pt x="5072353" y="5634953"/>
                  <a:pt x="5072353" y="5624035"/>
                </a:cubicBezTo>
                <a:cubicBezTo>
                  <a:pt x="5072353" y="5613118"/>
                  <a:pt x="5063502" y="5604267"/>
                  <a:pt x="5052584" y="5604267"/>
                </a:cubicBezTo>
                <a:cubicBezTo>
                  <a:pt x="5041666" y="5604267"/>
                  <a:pt x="5032815" y="5613118"/>
                  <a:pt x="5032815" y="5624035"/>
                </a:cubicBezTo>
                <a:cubicBezTo>
                  <a:pt x="5032815" y="5634953"/>
                  <a:pt x="5041666" y="5643804"/>
                  <a:pt x="5052584" y="5643804"/>
                </a:cubicBezTo>
                <a:close/>
                <a:moveTo>
                  <a:pt x="4859557" y="5643804"/>
                </a:moveTo>
                <a:cubicBezTo>
                  <a:pt x="4870473" y="5643804"/>
                  <a:pt x="4879324" y="5634953"/>
                  <a:pt x="4879324" y="5624035"/>
                </a:cubicBezTo>
                <a:cubicBezTo>
                  <a:pt x="4879324" y="5613118"/>
                  <a:pt x="4870473" y="5604267"/>
                  <a:pt x="4859557" y="5604267"/>
                </a:cubicBezTo>
                <a:cubicBezTo>
                  <a:pt x="4848639" y="5604267"/>
                  <a:pt x="4839789" y="5613118"/>
                  <a:pt x="4839789" y="5624035"/>
                </a:cubicBezTo>
                <a:cubicBezTo>
                  <a:pt x="4839789" y="5634953"/>
                  <a:pt x="4848639" y="5643804"/>
                  <a:pt x="4859557" y="5643804"/>
                </a:cubicBezTo>
                <a:close/>
                <a:moveTo>
                  <a:pt x="4666528" y="5643804"/>
                </a:moveTo>
                <a:cubicBezTo>
                  <a:pt x="4677446" y="5643804"/>
                  <a:pt x="4686297" y="5634953"/>
                  <a:pt x="4686297" y="5624035"/>
                </a:cubicBezTo>
                <a:cubicBezTo>
                  <a:pt x="4686297" y="5613118"/>
                  <a:pt x="4677446" y="5604267"/>
                  <a:pt x="4666528" y="5604267"/>
                </a:cubicBezTo>
                <a:cubicBezTo>
                  <a:pt x="4655612" y="5604267"/>
                  <a:pt x="4646761" y="5613118"/>
                  <a:pt x="4646761" y="5624035"/>
                </a:cubicBezTo>
                <a:cubicBezTo>
                  <a:pt x="4646761" y="5634953"/>
                  <a:pt x="4655612" y="5643804"/>
                  <a:pt x="4666528" y="5643804"/>
                </a:cubicBezTo>
                <a:close/>
                <a:moveTo>
                  <a:pt x="4473501" y="5643804"/>
                </a:moveTo>
                <a:cubicBezTo>
                  <a:pt x="4484419" y="5643804"/>
                  <a:pt x="4493269" y="5634953"/>
                  <a:pt x="4493269" y="5624035"/>
                </a:cubicBezTo>
                <a:cubicBezTo>
                  <a:pt x="4493269" y="5613118"/>
                  <a:pt x="4484419" y="5604267"/>
                  <a:pt x="4473501" y="5604267"/>
                </a:cubicBezTo>
                <a:cubicBezTo>
                  <a:pt x="4462582" y="5604267"/>
                  <a:pt x="4453732" y="5613118"/>
                  <a:pt x="4453732" y="5624035"/>
                </a:cubicBezTo>
                <a:cubicBezTo>
                  <a:pt x="4453732" y="5634953"/>
                  <a:pt x="4462582" y="5643804"/>
                  <a:pt x="4473501" y="5643804"/>
                </a:cubicBezTo>
                <a:close/>
                <a:moveTo>
                  <a:pt x="4280474" y="5643804"/>
                </a:moveTo>
                <a:cubicBezTo>
                  <a:pt x="4291390" y="5643804"/>
                  <a:pt x="4300242" y="5634953"/>
                  <a:pt x="4300242" y="5624035"/>
                </a:cubicBezTo>
                <a:cubicBezTo>
                  <a:pt x="4300242" y="5613118"/>
                  <a:pt x="4291390" y="5604267"/>
                  <a:pt x="4280474" y="5604267"/>
                </a:cubicBezTo>
                <a:cubicBezTo>
                  <a:pt x="4269556" y="5604267"/>
                  <a:pt x="4260705" y="5613118"/>
                  <a:pt x="4260705" y="5624035"/>
                </a:cubicBezTo>
                <a:cubicBezTo>
                  <a:pt x="4260705" y="5634953"/>
                  <a:pt x="4269556" y="5643804"/>
                  <a:pt x="4280474" y="5643804"/>
                </a:cubicBezTo>
                <a:close/>
                <a:moveTo>
                  <a:pt x="4058922" y="5643804"/>
                </a:moveTo>
                <a:cubicBezTo>
                  <a:pt x="4069840" y="5643804"/>
                  <a:pt x="4078690" y="5634953"/>
                  <a:pt x="4078690" y="5624035"/>
                </a:cubicBezTo>
                <a:cubicBezTo>
                  <a:pt x="4078690" y="5613118"/>
                  <a:pt x="4069840" y="5604267"/>
                  <a:pt x="4058922" y="5604267"/>
                </a:cubicBezTo>
                <a:cubicBezTo>
                  <a:pt x="4048003" y="5604267"/>
                  <a:pt x="4039153" y="5613118"/>
                  <a:pt x="4039153" y="5624035"/>
                </a:cubicBezTo>
                <a:cubicBezTo>
                  <a:pt x="4039153" y="5634953"/>
                  <a:pt x="4048003" y="5643804"/>
                  <a:pt x="4058922" y="5643804"/>
                </a:cubicBezTo>
                <a:close/>
                <a:moveTo>
                  <a:pt x="3865894" y="5643804"/>
                </a:moveTo>
                <a:cubicBezTo>
                  <a:pt x="3876811" y="5643804"/>
                  <a:pt x="3885662" y="5634953"/>
                  <a:pt x="3885662" y="5624035"/>
                </a:cubicBezTo>
                <a:cubicBezTo>
                  <a:pt x="3885662" y="5613118"/>
                  <a:pt x="3876811" y="5604267"/>
                  <a:pt x="3865894" y="5604267"/>
                </a:cubicBezTo>
                <a:cubicBezTo>
                  <a:pt x="3854977" y="5604267"/>
                  <a:pt x="3846126" y="5613118"/>
                  <a:pt x="3846126" y="5624035"/>
                </a:cubicBezTo>
                <a:cubicBezTo>
                  <a:pt x="3846126" y="5634953"/>
                  <a:pt x="3854977" y="5643804"/>
                  <a:pt x="3865894" y="5643804"/>
                </a:cubicBezTo>
                <a:close/>
                <a:moveTo>
                  <a:pt x="3672866" y="5643804"/>
                </a:moveTo>
                <a:cubicBezTo>
                  <a:pt x="3683783" y="5643804"/>
                  <a:pt x="3692634" y="5634953"/>
                  <a:pt x="3692634" y="5624035"/>
                </a:cubicBezTo>
                <a:cubicBezTo>
                  <a:pt x="3692634" y="5613118"/>
                  <a:pt x="3683783" y="5604267"/>
                  <a:pt x="3672866" y="5604267"/>
                </a:cubicBezTo>
                <a:cubicBezTo>
                  <a:pt x="3661948" y="5604267"/>
                  <a:pt x="3653098" y="5613118"/>
                  <a:pt x="3653098" y="5624035"/>
                </a:cubicBezTo>
                <a:cubicBezTo>
                  <a:pt x="3653098" y="5634953"/>
                  <a:pt x="3661948" y="5643804"/>
                  <a:pt x="3672866" y="5643804"/>
                </a:cubicBezTo>
                <a:close/>
                <a:moveTo>
                  <a:pt x="3479838" y="5643804"/>
                </a:moveTo>
                <a:cubicBezTo>
                  <a:pt x="3490755" y="5643804"/>
                  <a:pt x="3499606" y="5634953"/>
                  <a:pt x="3499606" y="5624035"/>
                </a:cubicBezTo>
                <a:cubicBezTo>
                  <a:pt x="3499606" y="5613118"/>
                  <a:pt x="3490755" y="5604267"/>
                  <a:pt x="3479838" y="5604267"/>
                </a:cubicBezTo>
                <a:cubicBezTo>
                  <a:pt x="3468920" y="5604267"/>
                  <a:pt x="3460069" y="5613118"/>
                  <a:pt x="3460069" y="5624035"/>
                </a:cubicBezTo>
                <a:cubicBezTo>
                  <a:pt x="3460069" y="5634953"/>
                  <a:pt x="3468920" y="5643804"/>
                  <a:pt x="3479838" y="5643804"/>
                </a:cubicBezTo>
                <a:close/>
                <a:moveTo>
                  <a:pt x="3286810" y="5643804"/>
                </a:moveTo>
                <a:cubicBezTo>
                  <a:pt x="3297728" y="5643804"/>
                  <a:pt x="3306579" y="5634953"/>
                  <a:pt x="3306579" y="5624035"/>
                </a:cubicBezTo>
                <a:cubicBezTo>
                  <a:pt x="3306579" y="5613118"/>
                  <a:pt x="3297728" y="5604267"/>
                  <a:pt x="3286810" y="5604267"/>
                </a:cubicBezTo>
                <a:cubicBezTo>
                  <a:pt x="3275893" y="5604267"/>
                  <a:pt x="3267042" y="5613118"/>
                  <a:pt x="3267042" y="5624035"/>
                </a:cubicBezTo>
                <a:cubicBezTo>
                  <a:pt x="3267042" y="5634953"/>
                  <a:pt x="3275893" y="5643804"/>
                  <a:pt x="3286810" y="5643804"/>
                </a:cubicBezTo>
                <a:close/>
                <a:moveTo>
                  <a:pt x="3093783" y="5643804"/>
                </a:moveTo>
                <a:cubicBezTo>
                  <a:pt x="3104700" y="5643804"/>
                  <a:pt x="3113551" y="5634953"/>
                  <a:pt x="3113551" y="5624035"/>
                </a:cubicBezTo>
                <a:cubicBezTo>
                  <a:pt x="3113551" y="5613118"/>
                  <a:pt x="3104700" y="5604267"/>
                  <a:pt x="3093783" y="5604267"/>
                </a:cubicBezTo>
                <a:cubicBezTo>
                  <a:pt x="3082865" y="5604267"/>
                  <a:pt x="3074014" y="5613118"/>
                  <a:pt x="3074014" y="5624035"/>
                </a:cubicBezTo>
                <a:cubicBezTo>
                  <a:pt x="3074014" y="5634953"/>
                  <a:pt x="3082865" y="5643804"/>
                  <a:pt x="3093783" y="5643804"/>
                </a:cubicBezTo>
                <a:close/>
                <a:moveTo>
                  <a:pt x="2900755" y="5643804"/>
                </a:moveTo>
                <a:cubicBezTo>
                  <a:pt x="2911673" y="5643804"/>
                  <a:pt x="2920524" y="5634953"/>
                  <a:pt x="2920524" y="5624035"/>
                </a:cubicBezTo>
                <a:cubicBezTo>
                  <a:pt x="2920524" y="5613118"/>
                  <a:pt x="2911673" y="5604267"/>
                  <a:pt x="2900755" y="5604267"/>
                </a:cubicBezTo>
                <a:cubicBezTo>
                  <a:pt x="2889838" y="5604267"/>
                  <a:pt x="2880987" y="5613118"/>
                  <a:pt x="2880987" y="5624035"/>
                </a:cubicBezTo>
                <a:cubicBezTo>
                  <a:pt x="2880987" y="5634953"/>
                  <a:pt x="2889838" y="5643804"/>
                  <a:pt x="2900755" y="5643804"/>
                </a:cubicBezTo>
                <a:close/>
                <a:moveTo>
                  <a:pt x="2707727" y="5643804"/>
                </a:moveTo>
                <a:cubicBezTo>
                  <a:pt x="2718644" y="5643804"/>
                  <a:pt x="2727495" y="5634953"/>
                  <a:pt x="2727495" y="5624035"/>
                </a:cubicBezTo>
                <a:cubicBezTo>
                  <a:pt x="2727495" y="5613118"/>
                  <a:pt x="2718644" y="5604267"/>
                  <a:pt x="2707727" y="5604267"/>
                </a:cubicBezTo>
                <a:cubicBezTo>
                  <a:pt x="2696809" y="5604267"/>
                  <a:pt x="2687958" y="5613118"/>
                  <a:pt x="2687958" y="5624035"/>
                </a:cubicBezTo>
                <a:cubicBezTo>
                  <a:pt x="2687958" y="5634953"/>
                  <a:pt x="2696809" y="5643804"/>
                  <a:pt x="2707727" y="5643804"/>
                </a:cubicBezTo>
                <a:close/>
                <a:moveTo>
                  <a:pt x="2514699" y="5643804"/>
                </a:moveTo>
                <a:cubicBezTo>
                  <a:pt x="2525617" y="5643804"/>
                  <a:pt x="2534468" y="5634953"/>
                  <a:pt x="2534468" y="5624035"/>
                </a:cubicBezTo>
                <a:cubicBezTo>
                  <a:pt x="2534468" y="5613118"/>
                  <a:pt x="2525617" y="5604267"/>
                  <a:pt x="2514699" y="5604267"/>
                </a:cubicBezTo>
                <a:cubicBezTo>
                  <a:pt x="2503782" y="5604267"/>
                  <a:pt x="2494931" y="5613118"/>
                  <a:pt x="2494931" y="5624035"/>
                </a:cubicBezTo>
                <a:cubicBezTo>
                  <a:pt x="2494931" y="5634953"/>
                  <a:pt x="2503782" y="5643804"/>
                  <a:pt x="2514699" y="5643804"/>
                </a:cubicBezTo>
                <a:close/>
                <a:moveTo>
                  <a:pt x="2321672" y="5643804"/>
                </a:moveTo>
                <a:cubicBezTo>
                  <a:pt x="2332589" y="5643804"/>
                  <a:pt x="2341440" y="5634953"/>
                  <a:pt x="2341440" y="5624035"/>
                </a:cubicBezTo>
                <a:cubicBezTo>
                  <a:pt x="2341440" y="5613118"/>
                  <a:pt x="2332589" y="5604267"/>
                  <a:pt x="2321672" y="5604267"/>
                </a:cubicBezTo>
                <a:cubicBezTo>
                  <a:pt x="2310754" y="5604267"/>
                  <a:pt x="2301903" y="5613118"/>
                  <a:pt x="2301903" y="5624035"/>
                </a:cubicBezTo>
                <a:cubicBezTo>
                  <a:pt x="2301903" y="5634953"/>
                  <a:pt x="2310754" y="5643804"/>
                  <a:pt x="2321672" y="5643804"/>
                </a:cubicBezTo>
                <a:close/>
                <a:moveTo>
                  <a:pt x="2128643" y="5643804"/>
                </a:moveTo>
                <a:cubicBezTo>
                  <a:pt x="2139561" y="5643804"/>
                  <a:pt x="2148412" y="5634953"/>
                  <a:pt x="2148412" y="5624035"/>
                </a:cubicBezTo>
                <a:cubicBezTo>
                  <a:pt x="2148412" y="5613118"/>
                  <a:pt x="2139561" y="5604267"/>
                  <a:pt x="2128643" y="5604267"/>
                </a:cubicBezTo>
                <a:cubicBezTo>
                  <a:pt x="2117726" y="5604267"/>
                  <a:pt x="2108875" y="5613118"/>
                  <a:pt x="2108875" y="5624035"/>
                </a:cubicBezTo>
                <a:cubicBezTo>
                  <a:pt x="2108875" y="5634953"/>
                  <a:pt x="2117726" y="5643804"/>
                  <a:pt x="2128643" y="5643804"/>
                </a:cubicBezTo>
                <a:close/>
                <a:moveTo>
                  <a:pt x="1935616" y="5643804"/>
                </a:moveTo>
                <a:cubicBezTo>
                  <a:pt x="1946533" y="5643804"/>
                  <a:pt x="1955384" y="5634953"/>
                  <a:pt x="1955384" y="5624035"/>
                </a:cubicBezTo>
                <a:cubicBezTo>
                  <a:pt x="1955384" y="5613118"/>
                  <a:pt x="1946533" y="5604267"/>
                  <a:pt x="1935616" y="5604267"/>
                </a:cubicBezTo>
                <a:cubicBezTo>
                  <a:pt x="1924698" y="5604267"/>
                  <a:pt x="1915848" y="5613118"/>
                  <a:pt x="1915848" y="5624035"/>
                </a:cubicBezTo>
                <a:cubicBezTo>
                  <a:pt x="1915848" y="5634953"/>
                  <a:pt x="1924698" y="5643804"/>
                  <a:pt x="1935616" y="5643804"/>
                </a:cubicBezTo>
                <a:close/>
                <a:moveTo>
                  <a:pt x="1727277" y="5643804"/>
                </a:moveTo>
                <a:cubicBezTo>
                  <a:pt x="1738195" y="5643804"/>
                  <a:pt x="1747045" y="5634953"/>
                  <a:pt x="1747045" y="5624035"/>
                </a:cubicBezTo>
                <a:cubicBezTo>
                  <a:pt x="1747045" y="5613118"/>
                  <a:pt x="1738195" y="5604267"/>
                  <a:pt x="1727277" y="5604267"/>
                </a:cubicBezTo>
                <a:cubicBezTo>
                  <a:pt x="1716359" y="5604267"/>
                  <a:pt x="1707508" y="5613118"/>
                  <a:pt x="1707508" y="5624035"/>
                </a:cubicBezTo>
                <a:cubicBezTo>
                  <a:pt x="1707508" y="5634953"/>
                  <a:pt x="1716359" y="5643804"/>
                  <a:pt x="1727277" y="5643804"/>
                </a:cubicBezTo>
                <a:close/>
                <a:moveTo>
                  <a:pt x="1534249" y="5643804"/>
                </a:moveTo>
                <a:cubicBezTo>
                  <a:pt x="1545167" y="5643804"/>
                  <a:pt x="1554018" y="5634953"/>
                  <a:pt x="1554018" y="5624035"/>
                </a:cubicBezTo>
                <a:cubicBezTo>
                  <a:pt x="1554018" y="5613118"/>
                  <a:pt x="1545167" y="5604267"/>
                  <a:pt x="1534249" y="5604267"/>
                </a:cubicBezTo>
                <a:cubicBezTo>
                  <a:pt x="1523332" y="5604267"/>
                  <a:pt x="1514481" y="5613118"/>
                  <a:pt x="1514481" y="5624035"/>
                </a:cubicBezTo>
                <a:cubicBezTo>
                  <a:pt x="1514481" y="5634953"/>
                  <a:pt x="1523332" y="5643804"/>
                  <a:pt x="1534249" y="5643804"/>
                </a:cubicBezTo>
                <a:close/>
                <a:moveTo>
                  <a:pt x="1341222" y="5643804"/>
                </a:moveTo>
                <a:cubicBezTo>
                  <a:pt x="1352139" y="5643804"/>
                  <a:pt x="1360990" y="5634953"/>
                  <a:pt x="1360990" y="5624035"/>
                </a:cubicBezTo>
                <a:cubicBezTo>
                  <a:pt x="1360990" y="5613118"/>
                  <a:pt x="1352139" y="5604267"/>
                  <a:pt x="1341222" y="5604267"/>
                </a:cubicBezTo>
                <a:cubicBezTo>
                  <a:pt x="1330304" y="5604267"/>
                  <a:pt x="1321453" y="5613118"/>
                  <a:pt x="1321453" y="5624035"/>
                </a:cubicBezTo>
                <a:cubicBezTo>
                  <a:pt x="1321453" y="5634953"/>
                  <a:pt x="1330304" y="5643804"/>
                  <a:pt x="1341222" y="5643804"/>
                </a:cubicBezTo>
                <a:close/>
                <a:moveTo>
                  <a:pt x="1148193" y="5643804"/>
                </a:moveTo>
                <a:cubicBezTo>
                  <a:pt x="1159111" y="5643804"/>
                  <a:pt x="1167962" y="5634953"/>
                  <a:pt x="1167962" y="5624035"/>
                </a:cubicBezTo>
                <a:cubicBezTo>
                  <a:pt x="1167962" y="5613118"/>
                  <a:pt x="1159111" y="5604267"/>
                  <a:pt x="1148193" y="5604267"/>
                </a:cubicBezTo>
                <a:cubicBezTo>
                  <a:pt x="1137276" y="5604267"/>
                  <a:pt x="1128425" y="5613118"/>
                  <a:pt x="1128425" y="5624035"/>
                </a:cubicBezTo>
                <a:cubicBezTo>
                  <a:pt x="1128425" y="5634953"/>
                  <a:pt x="1137276" y="5643804"/>
                  <a:pt x="1148193" y="5643804"/>
                </a:cubicBezTo>
                <a:close/>
                <a:moveTo>
                  <a:pt x="955166" y="5643804"/>
                </a:moveTo>
                <a:cubicBezTo>
                  <a:pt x="966083" y="5643804"/>
                  <a:pt x="974934" y="5634953"/>
                  <a:pt x="974934" y="5624035"/>
                </a:cubicBezTo>
                <a:cubicBezTo>
                  <a:pt x="974934" y="5613118"/>
                  <a:pt x="966083" y="5604267"/>
                  <a:pt x="955166" y="5604267"/>
                </a:cubicBezTo>
                <a:cubicBezTo>
                  <a:pt x="944248" y="5604267"/>
                  <a:pt x="935398" y="5613118"/>
                  <a:pt x="935398" y="5624035"/>
                </a:cubicBezTo>
                <a:cubicBezTo>
                  <a:pt x="935398" y="5634953"/>
                  <a:pt x="944248" y="5643804"/>
                  <a:pt x="955166" y="5643804"/>
                </a:cubicBezTo>
                <a:close/>
                <a:moveTo>
                  <a:pt x="762138" y="5643804"/>
                </a:moveTo>
                <a:cubicBezTo>
                  <a:pt x="773056" y="5643804"/>
                  <a:pt x="781907" y="5634953"/>
                  <a:pt x="781907" y="5624035"/>
                </a:cubicBezTo>
                <a:cubicBezTo>
                  <a:pt x="781907" y="5613118"/>
                  <a:pt x="773056" y="5604267"/>
                  <a:pt x="762138" y="5604267"/>
                </a:cubicBezTo>
                <a:cubicBezTo>
                  <a:pt x="751221" y="5604267"/>
                  <a:pt x="742370" y="5613118"/>
                  <a:pt x="742370" y="5624035"/>
                </a:cubicBezTo>
                <a:cubicBezTo>
                  <a:pt x="742370" y="5634953"/>
                  <a:pt x="751221" y="5643804"/>
                  <a:pt x="762138" y="5643804"/>
                </a:cubicBezTo>
                <a:close/>
                <a:moveTo>
                  <a:pt x="569111" y="5643804"/>
                </a:moveTo>
                <a:cubicBezTo>
                  <a:pt x="580028" y="5643804"/>
                  <a:pt x="588879" y="5634953"/>
                  <a:pt x="588879" y="5624035"/>
                </a:cubicBezTo>
                <a:cubicBezTo>
                  <a:pt x="588879" y="5613118"/>
                  <a:pt x="580028" y="5604267"/>
                  <a:pt x="569111" y="5604267"/>
                </a:cubicBezTo>
                <a:cubicBezTo>
                  <a:pt x="558193" y="5604267"/>
                  <a:pt x="549343" y="5613118"/>
                  <a:pt x="549343" y="5624035"/>
                </a:cubicBezTo>
                <a:cubicBezTo>
                  <a:pt x="549343" y="5634953"/>
                  <a:pt x="558193" y="5643804"/>
                  <a:pt x="569111" y="5643804"/>
                </a:cubicBezTo>
                <a:close/>
                <a:moveTo>
                  <a:pt x="376082" y="5643804"/>
                </a:moveTo>
                <a:cubicBezTo>
                  <a:pt x="387000" y="5643804"/>
                  <a:pt x="395851" y="5634953"/>
                  <a:pt x="395851" y="5624035"/>
                </a:cubicBezTo>
                <a:cubicBezTo>
                  <a:pt x="395851" y="5613118"/>
                  <a:pt x="387000" y="5604267"/>
                  <a:pt x="376082" y="5604267"/>
                </a:cubicBezTo>
                <a:cubicBezTo>
                  <a:pt x="365165" y="5604267"/>
                  <a:pt x="356314" y="5613118"/>
                  <a:pt x="356314" y="5624035"/>
                </a:cubicBezTo>
                <a:cubicBezTo>
                  <a:pt x="356314" y="5634953"/>
                  <a:pt x="365165" y="5643804"/>
                  <a:pt x="376082" y="5643804"/>
                </a:cubicBezTo>
                <a:close/>
                <a:moveTo>
                  <a:pt x="183055" y="5643804"/>
                </a:moveTo>
                <a:cubicBezTo>
                  <a:pt x="193973" y="5643804"/>
                  <a:pt x="202823" y="5634953"/>
                  <a:pt x="202823" y="5624035"/>
                </a:cubicBezTo>
                <a:cubicBezTo>
                  <a:pt x="202823" y="5613118"/>
                  <a:pt x="193973" y="5604267"/>
                  <a:pt x="183055" y="5604267"/>
                </a:cubicBezTo>
                <a:cubicBezTo>
                  <a:pt x="172137" y="5604267"/>
                  <a:pt x="163287" y="5613118"/>
                  <a:pt x="163287" y="5624035"/>
                </a:cubicBezTo>
                <a:cubicBezTo>
                  <a:pt x="163287" y="5634953"/>
                  <a:pt x="172137" y="5643804"/>
                  <a:pt x="183055" y="5643804"/>
                </a:cubicBezTo>
                <a:close/>
              </a:path>
            </a:pathLst>
          </a:custGeom>
          <a:solidFill>
            <a:schemeClr val="accent1">
              <a:lumMod val="20000"/>
              <a:lumOff val="8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Tree>
    <p:extLst>
      <p:ext uri="{BB962C8B-B14F-4D97-AF65-F5344CB8AC3E}">
        <p14:creationId xmlns:p14="http://schemas.microsoft.com/office/powerpoint/2010/main" val="2695213636"/>
      </p:ext>
    </p:extLst>
  </p:cSld>
  <p:clrMap bg1="lt1" tx1="dk1" bg2="lt2" tx2="dk2" accent1="accent1" accent2="accent2" accent3="accent3" accent4="accent4" accent5="accent5" accent6="accent6" hlink="hlink" folHlink="folHlink"/>
  <p:sldLayoutIdLst>
    <p:sldLayoutId id="2147483673" r:id="rId1"/>
    <p:sldLayoutId id="2147483676" r:id="rId2"/>
    <p:sldLayoutId id="2147483675" r:id="rId3"/>
    <p:sldLayoutId id="2147483674" r:id="rId4"/>
    <p:sldLayoutId id="2147483677"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24">
          <p15:clr>
            <a:srgbClr val="F26B43"/>
          </p15:clr>
        </p15:guide>
        <p15:guide id="2" pos="5528">
          <p15:clr>
            <a:srgbClr val="F26B43"/>
          </p15:clr>
        </p15:guide>
        <p15:guide id="3" orient="horz" pos="560">
          <p15:clr>
            <a:srgbClr val="F26B43"/>
          </p15:clr>
        </p15:guide>
        <p15:guide id="4" orient="horz" pos="624">
          <p15:clr>
            <a:srgbClr val="F26B43"/>
          </p15:clr>
        </p15:guide>
        <p15:guide id="5" orient="horz" pos="4056">
          <p15:clr>
            <a:srgbClr val="F26B43"/>
          </p15:clr>
        </p15:guide>
        <p15:guide id="6" orient="horz" pos="3992">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tags" Target="../tags/tag17.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tags" Target="../tags/tag18.xml"/><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19.xml"/><Relationship Id="rId4" Type="http://schemas.openxmlformats.org/officeDocument/2006/relationships/image" Target="../media/image6.png"/></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chart" Target="../charts/chart7.xml"/><Relationship Id="rId3" Type="http://schemas.openxmlformats.org/officeDocument/2006/relationships/chart" Target="../charts/chart2.xml"/><Relationship Id="rId7" Type="http://schemas.openxmlformats.org/officeDocument/2006/relationships/chart" Target="../charts/chart6.xm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tags" Target="../tags/tag20.xml"/><Relationship Id="rId4" Type="http://schemas.openxmlformats.org/officeDocument/2006/relationships/image" Target="../media/image6.png"/></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tags" Target="../tags/tag6.xml"/><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1.png"/><Relationship Id="rId5" Type="http://schemas.openxmlformats.org/officeDocument/2006/relationships/notesSlide" Target="../notesSlides/notesSlide1.xml"/><Relationship Id="rId4"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1.png"/><Relationship Id="rId4" Type="http://schemas.openxmlformats.org/officeDocument/2006/relationships/image" Target="../media/image5.sv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2.xml"/><Relationship Id="rId1" Type="http://schemas.openxmlformats.org/officeDocument/2006/relationships/tags" Target="../tags/tag21.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tags" Target="../tags/tag24.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25.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26.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27.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28.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tags" Target="../tags/tag30.xml"/><Relationship Id="rId1" Type="http://schemas.openxmlformats.org/officeDocument/2006/relationships/tags" Target="../tags/tag29.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31.xml"/></Relationships>
</file>

<file path=ppt/slides/_rels/slide29.xml.rels><?xml version="1.0" encoding="UTF-8" standalone="yes"?>
<Relationships xmlns="http://schemas.openxmlformats.org/package/2006/relationships"><Relationship Id="rId3" Type="http://schemas.openxmlformats.org/officeDocument/2006/relationships/tags" Target="../tags/tag34.xml"/><Relationship Id="rId2" Type="http://schemas.openxmlformats.org/officeDocument/2006/relationships/tags" Target="../tags/tag33.xml"/><Relationship Id="rId1" Type="http://schemas.openxmlformats.org/officeDocument/2006/relationships/tags" Target="../tags/tag32.xml"/><Relationship Id="rId4"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20.xml"/><Relationship Id="rId1" Type="http://schemas.openxmlformats.org/officeDocument/2006/relationships/slideLayout" Target="../slideLayouts/slideLayout5.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3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hyperlink" Target="http://www.51pptmoban.com/" TargetMode="Externa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tags" Target="../tags/tag9.xml"/><Relationship Id="rId7" Type="http://schemas.openxmlformats.org/officeDocument/2006/relationships/image" Target="../media/image1.png"/><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notesSlide" Target="../notesSlides/notesSlide4.xml"/><Relationship Id="rId5" Type="http://schemas.openxmlformats.org/officeDocument/2006/relationships/slideLayout" Target="../slideLayouts/slideLayout2.xml"/><Relationship Id="rId4" Type="http://schemas.openxmlformats.org/officeDocument/2006/relationships/tags" Target="../tags/tag10.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13.xml"/><Relationship Id="rId7" Type="http://schemas.openxmlformats.org/officeDocument/2006/relationships/notesSlide" Target="../notesSlides/notesSlide7.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slideLayout" Target="../slideLayouts/slideLayout2.xml"/><Relationship Id="rId5" Type="http://schemas.openxmlformats.org/officeDocument/2006/relationships/tags" Target="../tags/tag15.xml"/><Relationship Id="rId4" Type="http://schemas.openxmlformats.org/officeDocument/2006/relationships/tags" Target="../tags/tag14.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xml"/><Relationship Id="rId1" Type="http://schemas.openxmlformats.org/officeDocument/2006/relationships/tags" Target="../tags/tag16.xml"/><Relationship Id="rId4"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任意多边形: 形状 40">
            <a:extLst>
              <a:ext uri="{FF2B5EF4-FFF2-40B4-BE49-F238E27FC236}">
                <a16:creationId xmlns:a16="http://schemas.microsoft.com/office/drawing/2014/main" xmlns="" id="{CDDD40A3-E1DD-4F3E-833E-33FF871EFAB6}"/>
              </a:ext>
            </a:extLst>
          </p:cNvPr>
          <p:cNvSpPr/>
          <p:nvPr/>
        </p:nvSpPr>
        <p:spPr>
          <a:xfrm flipV="1">
            <a:off x="388810" y="665027"/>
            <a:ext cx="8366380" cy="6039163"/>
          </a:xfrm>
          <a:custGeom>
            <a:avLst/>
            <a:gdLst>
              <a:gd name="connsiteX0" fmla="*/ 0 w 8366380"/>
              <a:gd name="connsiteY0" fmla="*/ 35406 h 6039163"/>
              <a:gd name="connsiteX1" fmla="*/ 4006 w 8366380"/>
              <a:gd name="connsiteY1" fmla="*/ 33747 h 6039163"/>
              <a:gd name="connsiteX2" fmla="*/ 9796 w 8366380"/>
              <a:gd name="connsiteY2" fmla="*/ 19769 h 6039163"/>
              <a:gd name="connsiteX3" fmla="*/ 4006 w 8366380"/>
              <a:gd name="connsiteY3" fmla="*/ 5790 h 6039163"/>
              <a:gd name="connsiteX4" fmla="*/ 0 w 8366380"/>
              <a:gd name="connsiteY4" fmla="*/ 4131 h 6039163"/>
              <a:gd name="connsiteX5" fmla="*/ 8349367 w 8366380"/>
              <a:gd name="connsiteY5" fmla="*/ 39537 h 6039163"/>
              <a:gd name="connsiteX6" fmla="*/ 8363345 w 8366380"/>
              <a:gd name="connsiteY6" fmla="*/ 33747 h 6039163"/>
              <a:gd name="connsiteX7" fmla="*/ 8366380 w 8366380"/>
              <a:gd name="connsiteY7" fmla="*/ 26420 h 6039163"/>
              <a:gd name="connsiteX8" fmla="*/ 8366380 w 8366380"/>
              <a:gd name="connsiteY8" fmla="*/ 13118 h 6039163"/>
              <a:gd name="connsiteX9" fmla="*/ 8363345 w 8366380"/>
              <a:gd name="connsiteY9" fmla="*/ 5790 h 6039163"/>
              <a:gd name="connsiteX10" fmla="*/ 8349367 w 8366380"/>
              <a:gd name="connsiteY10" fmla="*/ 0 h 6039163"/>
              <a:gd name="connsiteX11" fmla="*/ 8329598 w 8366380"/>
              <a:gd name="connsiteY11" fmla="*/ 19769 h 6039163"/>
              <a:gd name="connsiteX12" fmla="*/ 8349367 w 8366380"/>
              <a:gd name="connsiteY12" fmla="*/ 39537 h 6039163"/>
              <a:gd name="connsiteX13" fmla="*/ 8156338 w 8366380"/>
              <a:gd name="connsiteY13" fmla="*/ 39537 h 6039163"/>
              <a:gd name="connsiteX14" fmla="*/ 8176107 w 8366380"/>
              <a:gd name="connsiteY14" fmla="*/ 19769 h 6039163"/>
              <a:gd name="connsiteX15" fmla="*/ 8156338 w 8366380"/>
              <a:gd name="connsiteY15" fmla="*/ 0 h 6039163"/>
              <a:gd name="connsiteX16" fmla="*/ 8136570 w 8366380"/>
              <a:gd name="connsiteY16" fmla="*/ 19769 h 6039163"/>
              <a:gd name="connsiteX17" fmla="*/ 8156338 w 8366380"/>
              <a:gd name="connsiteY17" fmla="*/ 39537 h 6039163"/>
              <a:gd name="connsiteX18" fmla="*/ 7963311 w 8366380"/>
              <a:gd name="connsiteY18" fmla="*/ 39537 h 6039163"/>
              <a:gd name="connsiteX19" fmla="*/ 7983079 w 8366380"/>
              <a:gd name="connsiteY19" fmla="*/ 19769 h 6039163"/>
              <a:gd name="connsiteX20" fmla="*/ 7963311 w 8366380"/>
              <a:gd name="connsiteY20" fmla="*/ 0 h 6039163"/>
              <a:gd name="connsiteX21" fmla="*/ 7943543 w 8366380"/>
              <a:gd name="connsiteY21" fmla="*/ 19769 h 6039163"/>
              <a:gd name="connsiteX22" fmla="*/ 7963311 w 8366380"/>
              <a:gd name="connsiteY22" fmla="*/ 39537 h 6039163"/>
              <a:gd name="connsiteX23" fmla="*/ 7770283 w 8366380"/>
              <a:gd name="connsiteY23" fmla="*/ 39537 h 6039163"/>
              <a:gd name="connsiteX24" fmla="*/ 7790052 w 8366380"/>
              <a:gd name="connsiteY24" fmla="*/ 19769 h 6039163"/>
              <a:gd name="connsiteX25" fmla="*/ 7770283 w 8366380"/>
              <a:gd name="connsiteY25" fmla="*/ 0 h 6039163"/>
              <a:gd name="connsiteX26" fmla="*/ 7750515 w 8366380"/>
              <a:gd name="connsiteY26" fmla="*/ 19769 h 6039163"/>
              <a:gd name="connsiteX27" fmla="*/ 7770283 w 8366380"/>
              <a:gd name="connsiteY27" fmla="*/ 39537 h 6039163"/>
              <a:gd name="connsiteX28" fmla="*/ 7577256 w 8366380"/>
              <a:gd name="connsiteY28" fmla="*/ 39537 h 6039163"/>
              <a:gd name="connsiteX29" fmla="*/ 7597024 w 8366380"/>
              <a:gd name="connsiteY29" fmla="*/ 19769 h 6039163"/>
              <a:gd name="connsiteX30" fmla="*/ 7577256 w 8366380"/>
              <a:gd name="connsiteY30" fmla="*/ 0 h 6039163"/>
              <a:gd name="connsiteX31" fmla="*/ 7557488 w 8366380"/>
              <a:gd name="connsiteY31" fmla="*/ 19769 h 6039163"/>
              <a:gd name="connsiteX32" fmla="*/ 7577256 w 8366380"/>
              <a:gd name="connsiteY32" fmla="*/ 39537 h 6039163"/>
              <a:gd name="connsiteX33" fmla="*/ 7384228 w 8366380"/>
              <a:gd name="connsiteY33" fmla="*/ 39537 h 6039163"/>
              <a:gd name="connsiteX34" fmla="*/ 7403996 w 8366380"/>
              <a:gd name="connsiteY34" fmla="*/ 19769 h 6039163"/>
              <a:gd name="connsiteX35" fmla="*/ 7384228 w 8366380"/>
              <a:gd name="connsiteY35" fmla="*/ 0 h 6039163"/>
              <a:gd name="connsiteX36" fmla="*/ 7364459 w 8366380"/>
              <a:gd name="connsiteY36" fmla="*/ 19769 h 6039163"/>
              <a:gd name="connsiteX37" fmla="*/ 7384228 w 8366380"/>
              <a:gd name="connsiteY37" fmla="*/ 39537 h 6039163"/>
              <a:gd name="connsiteX38" fmla="*/ 7191200 w 8366380"/>
              <a:gd name="connsiteY38" fmla="*/ 39537 h 6039163"/>
              <a:gd name="connsiteX39" fmla="*/ 7210968 w 8366380"/>
              <a:gd name="connsiteY39" fmla="*/ 19769 h 6039163"/>
              <a:gd name="connsiteX40" fmla="*/ 7191200 w 8366380"/>
              <a:gd name="connsiteY40" fmla="*/ 0 h 6039163"/>
              <a:gd name="connsiteX41" fmla="*/ 7171432 w 8366380"/>
              <a:gd name="connsiteY41" fmla="*/ 19769 h 6039163"/>
              <a:gd name="connsiteX42" fmla="*/ 7191200 w 8366380"/>
              <a:gd name="connsiteY42" fmla="*/ 39537 h 6039163"/>
              <a:gd name="connsiteX43" fmla="*/ 6998173 w 8366380"/>
              <a:gd name="connsiteY43" fmla="*/ 39537 h 6039163"/>
              <a:gd name="connsiteX44" fmla="*/ 7017941 w 8366380"/>
              <a:gd name="connsiteY44" fmla="*/ 19769 h 6039163"/>
              <a:gd name="connsiteX45" fmla="*/ 6998173 w 8366380"/>
              <a:gd name="connsiteY45" fmla="*/ 0 h 6039163"/>
              <a:gd name="connsiteX46" fmla="*/ 6978404 w 8366380"/>
              <a:gd name="connsiteY46" fmla="*/ 19769 h 6039163"/>
              <a:gd name="connsiteX47" fmla="*/ 6998173 w 8366380"/>
              <a:gd name="connsiteY47" fmla="*/ 39537 h 6039163"/>
              <a:gd name="connsiteX48" fmla="*/ 6805144 w 8366380"/>
              <a:gd name="connsiteY48" fmla="*/ 39537 h 6039163"/>
              <a:gd name="connsiteX49" fmla="*/ 6824913 w 8366380"/>
              <a:gd name="connsiteY49" fmla="*/ 19769 h 6039163"/>
              <a:gd name="connsiteX50" fmla="*/ 6805144 w 8366380"/>
              <a:gd name="connsiteY50" fmla="*/ 0 h 6039163"/>
              <a:gd name="connsiteX51" fmla="*/ 6785376 w 8366380"/>
              <a:gd name="connsiteY51" fmla="*/ 19769 h 6039163"/>
              <a:gd name="connsiteX52" fmla="*/ 6805144 w 8366380"/>
              <a:gd name="connsiteY52" fmla="*/ 39537 h 6039163"/>
              <a:gd name="connsiteX53" fmla="*/ 6612117 w 8366380"/>
              <a:gd name="connsiteY53" fmla="*/ 39537 h 6039163"/>
              <a:gd name="connsiteX54" fmla="*/ 6631885 w 8366380"/>
              <a:gd name="connsiteY54" fmla="*/ 19769 h 6039163"/>
              <a:gd name="connsiteX55" fmla="*/ 6612117 w 8366380"/>
              <a:gd name="connsiteY55" fmla="*/ 0 h 6039163"/>
              <a:gd name="connsiteX56" fmla="*/ 6592348 w 8366380"/>
              <a:gd name="connsiteY56" fmla="*/ 19769 h 6039163"/>
              <a:gd name="connsiteX57" fmla="*/ 6612117 w 8366380"/>
              <a:gd name="connsiteY57" fmla="*/ 39537 h 6039163"/>
              <a:gd name="connsiteX58" fmla="*/ 6403778 w 8366380"/>
              <a:gd name="connsiteY58" fmla="*/ 39537 h 6039163"/>
              <a:gd name="connsiteX59" fmla="*/ 6423546 w 8366380"/>
              <a:gd name="connsiteY59" fmla="*/ 19769 h 6039163"/>
              <a:gd name="connsiteX60" fmla="*/ 6403778 w 8366380"/>
              <a:gd name="connsiteY60" fmla="*/ 0 h 6039163"/>
              <a:gd name="connsiteX61" fmla="*/ 6384009 w 8366380"/>
              <a:gd name="connsiteY61" fmla="*/ 19769 h 6039163"/>
              <a:gd name="connsiteX62" fmla="*/ 6403778 w 8366380"/>
              <a:gd name="connsiteY62" fmla="*/ 39537 h 6039163"/>
              <a:gd name="connsiteX63" fmla="*/ 6210750 w 8366380"/>
              <a:gd name="connsiteY63" fmla="*/ 39537 h 6039163"/>
              <a:gd name="connsiteX64" fmla="*/ 6230519 w 8366380"/>
              <a:gd name="connsiteY64" fmla="*/ 19769 h 6039163"/>
              <a:gd name="connsiteX65" fmla="*/ 6210750 w 8366380"/>
              <a:gd name="connsiteY65" fmla="*/ 0 h 6039163"/>
              <a:gd name="connsiteX66" fmla="*/ 6190982 w 8366380"/>
              <a:gd name="connsiteY66" fmla="*/ 19769 h 6039163"/>
              <a:gd name="connsiteX67" fmla="*/ 6210750 w 8366380"/>
              <a:gd name="connsiteY67" fmla="*/ 39537 h 6039163"/>
              <a:gd name="connsiteX68" fmla="*/ 6017723 w 8366380"/>
              <a:gd name="connsiteY68" fmla="*/ 39537 h 6039163"/>
              <a:gd name="connsiteX69" fmla="*/ 6037491 w 8366380"/>
              <a:gd name="connsiteY69" fmla="*/ 19769 h 6039163"/>
              <a:gd name="connsiteX70" fmla="*/ 6017723 w 8366380"/>
              <a:gd name="connsiteY70" fmla="*/ 0 h 6039163"/>
              <a:gd name="connsiteX71" fmla="*/ 5997954 w 8366380"/>
              <a:gd name="connsiteY71" fmla="*/ 19769 h 6039163"/>
              <a:gd name="connsiteX72" fmla="*/ 6017723 w 8366380"/>
              <a:gd name="connsiteY72" fmla="*/ 39537 h 6039163"/>
              <a:gd name="connsiteX73" fmla="*/ 5824694 w 8366380"/>
              <a:gd name="connsiteY73" fmla="*/ 39537 h 6039163"/>
              <a:gd name="connsiteX74" fmla="*/ 5844463 w 8366380"/>
              <a:gd name="connsiteY74" fmla="*/ 19769 h 6039163"/>
              <a:gd name="connsiteX75" fmla="*/ 5824694 w 8366380"/>
              <a:gd name="connsiteY75" fmla="*/ 0 h 6039163"/>
              <a:gd name="connsiteX76" fmla="*/ 5804926 w 8366380"/>
              <a:gd name="connsiteY76" fmla="*/ 19769 h 6039163"/>
              <a:gd name="connsiteX77" fmla="*/ 5824694 w 8366380"/>
              <a:gd name="connsiteY77" fmla="*/ 39537 h 6039163"/>
              <a:gd name="connsiteX78" fmla="*/ 5631667 w 8366380"/>
              <a:gd name="connsiteY78" fmla="*/ 39537 h 6039163"/>
              <a:gd name="connsiteX79" fmla="*/ 5651435 w 8366380"/>
              <a:gd name="connsiteY79" fmla="*/ 19769 h 6039163"/>
              <a:gd name="connsiteX80" fmla="*/ 5631667 w 8366380"/>
              <a:gd name="connsiteY80" fmla="*/ 0 h 6039163"/>
              <a:gd name="connsiteX81" fmla="*/ 5611899 w 8366380"/>
              <a:gd name="connsiteY81" fmla="*/ 19769 h 6039163"/>
              <a:gd name="connsiteX82" fmla="*/ 5631667 w 8366380"/>
              <a:gd name="connsiteY82" fmla="*/ 39537 h 6039163"/>
              <a:gd name="connsiteX83" fmla="*/ 5438639 w 8366380"/>
              <a:gd name="connsiteY83" fmla="*/ 39537 h 6039163"/>
              <a:gd name="connsiteX84" fmla="*/ 5458408 w 8366380"/>
              <a:gd name="connsiteY84" fmla="*/ 19769 h 6039163"/>
              <a:gd name="connsiteX85" fmla="*/ 5438639 w 8366380"/>
              <a:gd name="connsiteY85" fmla="*/ 0 h 6039163"/>
              <a:gd name="connsiteX86" fmla="*/ 5418871 w 8366380"/>
              <a:gd name="connsiteY86" fmla="*/ 19769 h 6039163"/>
              <a:gd name="connsiteX87" fmla="*/ 5438639 w 8366380"/>
              <a:gd name="connsiteY87" fmla="*/ 39537 h 6039163"/>
              <a:gd name="connsiteX88" fmla="*/ 5245612 w 8366380"/>
              <a:gd name="connsiteY88" fmla="*/ 39537 h 6039163"/>
              <a:gd name="connsiteX89" fmla="*/ 5265380 w 8366380"/>
              <a:gd name="connsiteY89" fmla="*/ 19769 h 6039163"/>
              <a:gd name="connsiteX90" fmla="*/ 5245612 w 8366380"/>
              <a:gd name="connsiteY90" fmla="*/ 0 h 6039163"/>
              <a:gd name="connsiteX91" fmla="*/ 5225843 w 8366380"/>
              <a:gd name="connsiteY91" fmla="*/ 19769 h 6039163"/>
              <a:gd name="connsiteX92" fmla="*/ 5245612 w 8366380"/>
              <a:gd name="connsiteY92" fmla="*/ 39537 h 6039163"/>
              <a:gd name="connsiteX93" fmla="*/ 5052584 w 8366380"/>
              <a:gd name="connsiteY93" fmla="*/ 39537 h 6039163"/>
              <a:gd name="connsiteX94" fmla="*/ 5072353 w 8366380"/>
              <a:gd name="connsiteY94" fmla="*/ 19769 h 6039163"/>
              <a:gd name="connsiteX95" fmla="*/ 5052584 w 8366380"/>
              <a:gd name="connsiteY95" fmla="*/ 0 h 6039163"/>
              <a:gd name="connsiteX96" fmla="*/ 5032815 w 8366380"/>
              <a:gd name="connsiteY96" fmla="*/ 19769 h 6039163"/>
              <a:gd name="connsiteX97" fmla="*/ 5052584 w 8366380"/>
              <a:gd name="connsiteY97" fmla="*/ 39537 h 6039163"/>
              <a:gd name="connsiteX98" fmla="*/ 4859557 w 8366380"/>
              <a:gd name="connsiteY98" fmla="*/ 39537 h 6039163"/>
              <a:gd name="connsiteX99" fmla="*/ 4879324 w 8366380"/>
              <a:gd name="connsiteY99" fmla="*/ 19769 h 6039163"/>
              <a:gd name="connsiteX100" fmla="*/ 4859557 w 8366380"/>
              <a:gd name="connsiteY100" fmla="*/ 0 h 6039163"/>
              <a:gd name="connsiteX101" fmla="*/ 4839789 w 8366380"/>
              <a:gd name="connsiteY101" fmla="*/ 19769 h 6039163"/>
              <a:gd name="connsiteX102" fmla="*/ 4859557 w 8366380"/>
              <a:gd name="connsiteY102" fmla="*/ 39537 h 6039163"/>
              <a:gd name="connsiteX103" fmla="*/ 4666528 w 8366380"/>
              <a:gd name="connsiteY103" fmla="*/ 39537 h 6039163"/>
              <a:gd name="connsiteX104" fmla="*/ 4686297 w 8366380"/>
              <a:gd name="connsiteY104" fmla="*/ 19769 h 6039163"/>
              <a:gd name="connsiteX105" fmla="*/ 4666528 w 8366380"/>
              <a:gd name="connsiteY105" fmla="*/ 0 h 6039163"/>
              <a:gd name="connsiteX106" fmla="*/ 4646761 w 8366380"/>
              <a:gd name="connsiteY106" fmla="*/ 19769 h 6039163"/>
              <a:gd name="connsiteX107" fmla="*/ 4666528 w 8366380"/>
              <a:gd name="connsiteY107" fmla="*/ 39537 h 6039163"/>
              <a:gd name="connsiteX108" fmla="*/ 4473501 w 8366380"/>
              <a:gd name="connsiteY108" fmla="*/ 39537 h 6039163"/>
              <a:gd name="connsiteX109" fmla="*/ 4493269 w 8366380"/>
              <a:gd name="connsiteY109" fmla="*/ 19769 h 6039163"/>
              <a:gd name="connsiteX110" fmla="*/ 4473501 w 8366380"/>
              <a:gd name="connsiteY110" fmla="*/ 0 h 6039163"/>
              <a:gd name="connsiteX111" fmla="*/ 4453732 w 8366380"/>
              <a:gd name="connsiteY111" fmla="*/ 19769 h 6039163"/>
              <a:gd name="connsiteX112" fmla="*/ 4473501 w 8366380"/>
              <a:gd name="connsiteY112" fmla="*/ 39537 h 6039163"/>
              <a:gd name="connsiteX113" fmla="*/ 4280474 w 8366380"/>
              <a:gd name="connsiteY113" fmla="*/ 39537 h 6039163"/>
              <a:gd name="connsiteX114" fmla="*/ 4300242 w 8366380"/>
              <a:gd name="connsiteY114" fmla="*/ 19769 h 6039163"/>
              <a:gd name="connsiteX115" fmla="*/ 4280474 w 8366380"/>
              <a:gd name="connsiteY115" fmla="*/ 0 h 6039163"/>
              <a:gd name="connsiteX116" fmla="*/ 4260705 w 8366380"/>
              <a:gd name="connsiteY116" fmla="*/ 19769 h 6039163"/>
              <a:gd name="connsiteX117" fmla="*/ 4280474 w 8366380"/>
              <a:gd name="connsiteY117" fmla="*/ 39537 h 6039163"/>
              <a:gd name="connsiteX118" fmla="*/ 4058922 w 8366380"/>
              <a:gd name="connsiteY118" fmla="*/ 39537 h 6039163"/>
              <a:gd name="connsiteX119" fmla="*/ 4078690 w 8366380"/>
              <a:gd name="connsiteY119" fmla="*/ 19769 h 6039163"/>
              <a:gd name="connsiteX120" fmla="*/ 4058922 w 8366380"/>
              <a:gd name="connsiteY120" fmla="*/ 0 h 6039163"/>
              <a:gd name="connsiteX121" fmla="*/ 4039153 w 8366380"/>
              <a:gd name="connsiteY121" fmla="*/ 19769 h 6039163"/>
              <a:gd name="connsiteX122" fmla="*/ 4058922 w 8366380"/>
              <a:gd name="connsiteY122" fmla="*/ 39537 h 6039163"/>
              <a:gd name="connsiteX123" fmla="*/ 3865894 w 8366380"/>
              <a:gd name="connsiteY123" fmla="*/ 39537 h 6039163"/>
              <a:gd name="connsiteX124" fmla="*/ 3885662 w 8366380"/>
              <a:gd name="connsiteY124" fmla="*/ 19769 h 6039163"/>
              <a:gd name="connsiteX125" fmla="*/ 3865894 w 8366380"/>
              <a:gd name="connsiteY125" fmla="*/ 0 h 6039163"/>
              <a:gd name="connsiteX126" fmla="*/ 3846126 w 8366380"/>
              <a:gd name="connsiteY126" fmla="*/ 19769 h 6039163"/>
              <a:gd name="connsiteX127" fmla="*/ 3865894 w 8366380"/>
              <a:gd name="connsiteY127" fmla="*/ 39537 h 6039163"/>
              <a:gd name="connsiteX128" fmla="*/ 3672866 w 8366380"/>
              <a:gd name="connsiteY128" fmla="*/ 39537 h 6039163"/>
              <a:gd name="connsiteX129" fmla="*/ 3692634 w 8366380"/>
              <a:gd name="connsiteY129" fmla="*/ 19769 h 6039163"/>
              <a:gd name="connsiteX130" fmla="*/ 3672866 w 8366380"/>
              <a:gd name="connsiteY130" fmla="*/ 0 h 6039163"/>
              <a:gd name="connsiteX131" fmla="*/ 3653098 w 8366380"/>
              <a:gd name="connsiteY131" fmla="*/ 19769 h 6039163"/>
              <a:gd name="connsiteX132" fmla="*/ 3672866 w 8366380"/>
              <a:gd name="connsiteY132" fmla="*/ 39537 h 6039163"/>
              <a:gd name="connsiteX133" fmla="*/ 3479838 w 8366380"/>
              <a:gd name="connsiteY133" fmla="*/ 39537 h 6039163"/>
              <a:gd name="connsiteX134" fmla="*/ 3499606 w 8366380"/>
              <a:gd name="connsiteY134" fmla="*/ 19769 h 6039163"/>
              <a:gd name="connsiteX135" fmla="*/ 3479838 w 8366380"/>
              <a:gd name="connsiteY135" fmla="*/ 0 h 6039163"/>
              <a:gd name="connsiteX136" fmla="*/ 3460069 w 8366380"/>
              <a:gd name="connsiteY136" fmla="*/ 19769 h 6039163"/>
              <a:gd name="connsiteX137" fmla="*/ 3479838 w 8366380"/>
              <a:gd name="connsiteY137" fmla="*/ 39537 h 6039163"/>
              <a:gd name="connsiteX138" fmla="*/ 3286810 w 8366380"/>
              <a:gd name="connsiteY138" fmla="*/ 39537 h 6039163"/>
              <a:gd name="connsiteX139" fmla="*/ 3306579 w 8366380"/>
              <a:gd name="connsiteY139" fmla="*/ 19769 h 6039163"/>
              <a:gd name="connsiteX140" fmla="*/ 3286810 w 8366380"/>
              <a:gd name="connsiteY140" fmla="*/ 0 h 6039163"/>
              <a:gd name="connsiteX141" fmla="*/ 3267042 w 8366380"/>
              <a:gd name="connsiteY141" fmla="*/ 19769 h 6039163"/>
              <a:gd name="connsiteX142" fmla="*/ 3286810 w 8366380"/>
              <a:gd name="connsiteY142" fmla="*/ 39537 h 6039163"/>
              <a:gd name="connsiteX143" fmla="*/ 3093783 w 8366380"/>
              <a:gd name="connsiteY143" fmla="*/ 39537 h 6039163"/>
              <a:gd name="connsiteX144" fmla="*/ 3113551 w 8366380"/>
              <a:gd name="connsiteY144" fmla="*/ 19769 h 6039163"/>
              <a:gd name="connsiteX145" fmla="*/ 3093783 w 8366380"/>
              <a:gd name="connsiteY145" fmla="*/ 0 h 6039163"/>
              <a:gd name="connsiteX146" fmla="*/ 3074014 w 8366380"/>
              <a:gd name="connsiteY146" fmla="*/ 19769 h 6039163"/>
              <a:gd name="connsiteX147" fmla="*/ 3093783 w 8366380"/>
              <a:gd name="connsiteY147" fmla="*/ 39537 h 6039163"/>
              <a:gd name="connsiteX148" fmla="*/ 2900755 w 8366380"/>
              <a:gd name="connsiteY148" fmla="*/ 39537 h 6039163"/>
              <a:gd name="connsiteX149" fmla="*/ 2920524 w 8366380"/>
              <a:gd name="connsiteY149" fmla="*/ 19769 h 6039163"/>
              <a:gd name="connsiteX150" fmla="*/ 2900755 w 8366380"/>
              <a:gd name="connsiteY150" fmla="*/ 0 h 6039163"/>
              <a:gd name="connsiteX151" fmla="*/ 2880987 w 8366380"/>
              <a:gd name="connsiteY151" fmla="*/ 19769 h 6039163"/>
              <a:gd name="connsiteX152" fmla="*/ 2900755 w 8366380"/>
              <a:gd name="connsiteY152" fmla="*/ 39537 h 6039163"/>
              <a:gd name="connsiteX153" fmla="*/ 2707727 w 8366380"/>
              <a:gd name="connsiteY153" fmla="*/ 39537 h 6039163"/>
              <a:gd name="connsiteX154" fmla="*/ 2727495 w 8366380"/>
              <a:gd name="connsiteY154" fmla="*/ 19769 h 6039163"/>
              <a:gd name="connsiteX155" fmla="*/ 2707727 w 8366380"/>
              <a:gd name="connsiteY155" fmla="*/ 0 h 6039163"/>
              <a:gd name="connsiteX156" fmla="*/ 2687958 w 8366380"/>
              <a:gd name="connsiteY156" fmla="*/ 19769 h 6039163"/>
              <a:gd name="connsiteX157" fmla="*/ 2707727 w 8366380"/>
              <a:gd name="connsiteY157" fmla="*/ 39537 h 6039163"/>
              <a:gd name="connsiteX158" fmla="*/ 2514699 w 8366380"/>
              <a:gd name="connsiteY158" fmla="*/ 39537 h 6039163"/>
              <a:gd name="connsiteX159" fmla="*/ 2534468 w 8366380"/>
              <a:gd name="connsiteY159" fmla="*/ 19769 h 6039163"/>
              <a:gd name="connsiteX160" fmla="*/ 2514699 w 8366380"/>
              <a:gd name="connsiteY160" fmla="*/ 0 h 6039163"/>
              <a:gd name="connsiteX161" fmla="*/ 2494931 w 8366380"/>
              <a:gd name="connsiteY161" fmla="*/ 19769 h 6039163"/>
              <a:gd name="connsiteX162" fmla="*/ 2514699 w 8366380"/>
              <a:gd name="connsiteY162" fmla="*/ 39537 h 6039163"/>
              <a:gd name="connsiteX163" fmla="*/ 2321672 w 8366380"/>
              <a:gd name="connsiteY163" fmla="*/ 39537 h 6039163"/>
              <a:gd name="connsiteX164" fmla="*/ 2341440 w 8366380"/>
              <a:gd name="connsiteY164" fmla="*/ 19769 h 6039163"/>
              <a:gd name="connsiteX165" fmla="*/ 2321672 w 8366380"/>
              <a:gd name="connsiteY165" fmla="*/ 0 h 6039163"/>
              <a:gd name="connsiteX166" fmla="*/ 2301903 w 8366380"/>
              <a:gd name="connsiteY166" fmla="*/ 19769 h 6039163"/>
              <a:gd name="connsiteX167" fmla="*/ 2321672 w 8366380"/>
              <a:gd name="connsiteY167" fmla="*/ 39537 h 6039163"/>
              <a:gd name="connsiteX168" fmla="*/ 2128643 w 8366380"/>
              <a:gd name="connsiteY168" fmla="*/ 39537 h 6039163"/>
              <a:gd name="connsiteX169" fmla="*/ 2148412 w 8366380"/>
              <a:gd name="connsiteY169" fmla="*/ 19769 h 6039163"/>
              <a:gd name="connsiteX170" fmla="*/ 2128643 w 8366380"/>
              <a:gd name="connsiteY170" fmla="*/ 0 h 6039163"/>
              <a:gd name="connsiteX171" fmla="*/ 2108875 w 8366380"/>
              <a:gd name="connsiteY171" fmla="*/ 19769 h 6039163"/>
              <a:gd name="connsiteX172" fmla="*/ 2128643 w 8366380"/>
              <a:gd name="connsiteY172" fmla="*/ 39537 h 6039163"/>
              <a:gd name="connsiteX173" fmla="*/ 1935616 w 8366380"/>
              <a:gd name="connsiteY173" fmla="*/ 39537 h 6039163"/>
              <a:gd name="connsiteX174" fmla="*/ 1955384 w 8366380"/>
              <a:gd name="connsiteY174" fmla="*/ 19769 h 6039163"/>
              <a:gd name="connsiteX175" fmla="*/ 1935616 w 8366380"/>
              <a:gd name="connsiteY175" fmla="*/ 0 h 6039163"/>
              <a:gd name="connsiteX176" fmla="*/ 1915848 w 8366380"/>
              <a:gd name="connsiteY176" fmla="*/ 19769 h 6039163"/>
              <a:gd name="connsiteX177" fmla="*/ 1935616 w 8366380"/>
              <a:gd name="connsiteY177" fmla="*/ 39537 h 6039163"/>
              <a:gd name="connsiteX178" fmla="*/ 1727277 w 8366380"/>
              <a:gd name="connsiteY178" fmla="*/ 39537 h 6039163"/>
              <a:gd name="connsiteX179" fmla="*/ 1747045 w 8366380"/>
              <a:gd name="connsiteY179" fmla="*/ 19769 h 6039163"/>
              <a:gd name="connsiteX180" fmla="*/ 1727277 w 8366380"/>
              <a:gd name="connsiteY180" fmla="*/ 0 h 6039163"/>
              <a:gd name="connsiteX181" fmla="*/ 1707508 w 8366380"/>
              <a:gd name="connsiteY181" fmla="*/ 19769 h 6039163"/>
              <a:gd name="connsiteX182" fmla="*/ 1727277 w 8366380"/>
              <a:gd name="connsiteY182" fmla="*/ 39537 h 6039163"/>
              <a:gd name="connsiteX183" fmla="*/ 1534249 w 8366380"/>
              <a:gd name="connsiteY183" fmla="*/ 39537 h 6039163"/>
              <a:gd name="connsiteX184" fmla="*/ 1554018 w 8366380"/>
              <a:gd name="connsiteY184" fmla="*/ 19769 h 6039163"/>
              <a:gd name="connsiteX185" fmla="*/ 1534249 w 8366380"/>
              <a:gd name="connsiteY185" fmla="*/ 0 h 6039163"/>
              <a:gd name="connsiteX186" fmla="*/ 1514481 w 8366380"/>
              <a:gd name="connsiteY186" fmla="*/ 19769 h 6039163"/>
              <a:gd name="connsiteX187" fmla="*/ 1534249 w 8366380"/>
              <a:gd name="connsiteY187" fmla="*/ 39537 h 6039163"/>
              <a:gd name="connsiteX188" fmla="*/ 1341222 w 8366380"/>
              <a:gd name="connsiteY188" fmla="*/ 39537 h 6039163"/>
              <a:gd name="connsiteX189" fmla="*/ 1360990 w 8366380"/>
              <a:gd name="connsiteY189" fmla="*/ 19769 h 6039163"/>
              <a:gd name="connsiteX190" fmla="*/ 1341222 w 8366380"/>
              <a:gd name="connsiteY190" fmla="*/ 0 h 6039163"/>
              <a:gd name="connsiteX191" fmla="*/ 1321453 w 8366380"/>
              <a:gd name="connsiteY191" fmla="*/ 19769 h 6039163"/>
              <a:gd name="connsiteX192" fmla="*/ 1341222 w 8366380"/>
              <a:gd name="connsiteY192" fmla="*/ 39537 h 6039163"/>
              <a:gd name="connsiteX193" fmla="*/ 1148193 w 8366380"/>
              <a:gd name="connsiteY193" fmla="*/ 39537 h 6039163"/>
              <a:gd name="connsiteX194" fmla="*/ 1167962 w 8366380"/>
              <a:gd name="connsiteY194" fmla="*/ 19769 h 6039163"/>
              <a:gd name="connsiteX195" fmla="*/ 1148193 w 8366380"/>
              <a:gd name="connsiteY195" fmla="*/ 0 h 6039163"/>
              <a:gd name="connsiteX196" fmla="*/ 1128425 w 8366380"/>
              <a:gd name="connsiteY196" fmla="*/ 19769 h 6039163"/>
              <a:gd name="connsiteX197" fmla="*/ 1148193 w 8366380"/>
              <a:gd name="connsiteY197" fmla="*/ 39537 h 6039163"/>
              <a:gd name="connsiteX198" fmla="*/ 955166 w 8366380"/>
              <a:gd name="connsiteY198" fmla="*/ 39537 h 6039163"/>
              <a:gd name="connsiteX199" fmla="*/ 974934 w 8366380"/>
              <a:gd name="connsiteY199" fmla="*/ 19769 h 6039163"/>
              <a:gd name="connsiteX200" fmla="*/ 955166 w 8366380"/>
              <a:gd name="connsiteY200" fmla="*/ 0 h 6039163"/>
              <a:gd name="connsiteX201" fmla="*/ 935398 w 8366380"/>
              <a:gd name="connsiteY201" fmla="*/ 19769 h 6039163"/>
              <a:gd name="connsiteX202" fmla="*/ 955166 w 8366380"/>
              <a:gd name="connsiteY202" fmla="*/ 39537 h 6039163"/>
              <a:gd name="connsiteX203" fmla="*/ 762138 w 8366380"/>
              <a:gd name="connsiteY203" fmla="*/ 39537 h 6039163"/>
              <a:gd name="connsiteX204" fmla="*/ 781907 w 8366380"/>
              <a:gd name="connsiteY204" fmla="*/ 19769 h 6039163"/>
              <a:gd name="connsiteX205" fmla="*/ 762138 w 8366380"/>
              <a:gd name="connsiteY205" fmla="*/ 0 h 6039163"/>
              <a:gd name="connsiteX206" fmla="*/ 742370 w 8366380"/>
              <a:gd name="connsiteY206" fmla="*/ 19769 h 6039163"/>
              <a:gd name="connsiteX207" fmla="*/ 762138 w 8366380"/>
              <a:gd name="connsiteY207" fmla="*/ 39537 h 6039163"/>
              <a:gd name="connsiteX208" fmla="*/ 569111 w 8366380"/>
              <a:gd name="connsiteY208" fmla="*/ 39537 h 6039163"/>
              <a:gd name="connsiteX209" fmla="*/ 588879 w 8366380"/>
              <a:gd name="connsiteY209" fmla="*/ 19769 h 6039163"/>
              <a:gd name="connsiteX210" fmla="*/ 569111 w 8366380"/>
              <a:gd name="connsiteY210" fmla="*/ 0 h 6039163"/>
              <a:gd name="connsiteX211" fmla="*/ 549343 w 8366380"/>
              <a:gd name="connsiteY211" fmla="*/ 19769 h 6039163"/>
              <a:gd name="connsiteX212" fmla="*/ 569111 w 8366380"/>
              <a:gd name="connsiteY212" fmla="*/ 39537 h 6039163"/>
              <a:gd name="connsiteX213" fmla="*/ 376082 w 8366380"/>
              <a:gd name="connsiteY213" fmla="*/ 39537 h 6039163"/>
              <a:gd name="connsiteX214" fmla="*/ 395851 w 8366380"/>
              <a:gd name="connsiteY214" fmla="*/ 19769 h 6039163"/>
              <a:gd name="connsiteX215" fmla="*/ 376082 w 8366380"/>
              <a:gd name="connsiteY215" fmla="*/ 0 h 6039163"/>
              <a:gd name="connsiteX216" fmla="*/ 356314 w 8366380"/>
              <a:gd name="connsiteY216" fmla="*/ 19769 h 6039163"/>
              <a:gd name="connsiteX217" fmla="*/ 376082 w 8366380"/>
              <a:gd name="connsiteY217" fmla="*/ 39537 h 6039163"/>
              <a:gd name="connsiteX218" fmla="*/ 183055 w 8366380"/>
              <a:gd name="connsiteY218" fmla="*/ 39537 h 6039163"/>
              <a:gd name="connsiteX219" fmla="*/ 202823 w 8366380"/>
              <a:gd name="connsiteY219" fmla="*/ 19769 h 6039163"/>
              <a:gd name="connsiteX220" fmla="*/ 183055 w 8366380"/>
              <a:gd name="connsiteY220" fmla="*/ 0 h 6039163"/>
              <a:gd name="connsiteX221" fmla="*/ 163287 w 8366380"/>
              <a:gd name="connsiteY221" fmla="*/ 19769 h 6039163"/>
              <a:gd name="connsiteX222" fmla="*/ 183055 w 8366380"/>
              <a:gd name="connsiteY222" fmla="*/ 39537 h 6039163"/>
              <a:gd name="connsiteX223" fmla="*/ 0 w 8366380"/>
              <a:gd name="connsiteY223" fmla="*/ 233085 h 6039163"/>
              <a:gd name="connsiteX224" fmla="*/ 4006 w 8366380"/>
              <a:gd name="connsiteY224" fmla="*/ 231426 h 6039163"/>
              <a:gd name="connsiteX225" fmla="*/ 9796 w 8366380"/>
              <a:gd name="connsiteY225" fmla="*/ 217448 h 6039163"/>
              <a:gd name="connsiteX226" fmla="*/ 4006 w 8366380"/>
              <a:gd name="connsiteY226" fmla="*/ 203470 h 6039163"/>
              <a:gd name="connsiteX227" fmla="*/ 0 w 8366380"/>
              <a:gd name="connsiteY227" fmla="*/ 201810 h 6039163"/>
              <a:gd name="connsiteX228" fmla="*/ 8349367 w 8366380"/>
              <a:gd name="connsiteY228" fmla="*/ 237216 h 6039163"/>
              <a:gd name="connsiteX229" fmla="*/ 8363345 w 8366380"/>
              <a:gd name="connsiteY229" fmla="*/ 231426 h 6039163"/>
              <a:gd name="connsiteX230" fmla="*/ 8366380 w 8366380"/>
              <a:gd name="connsiteY230" fmla="*/ 224099 h 6039163"/>
              <a:gd name="connsiteX231" fmla="*/ 8366380 w 8366380"/>
              <a:gd name="connsiteY231" fmla="*/ 210797 h 6039163"/>
              <a:gd name="connsiteX232" fmla="*/ 8363345 w 8366380"/>
              <a:gd name="connsiteY232" fmla="*/ 203470 h 6039163"/>
              <a:gd name="connsiteX233" fmla="*/ 8349367 w 8366380"/>
              <a:gd name="connsiteY233" fmla="*/ 197679 h 6039163"/>
              <a:gd name="connsiteX234" fmla="*/ 8329598 w 8366380"/>
              <a:gd name="connsiteY234" fmla="*/ 217448 h 6039163"/>
              <a:gd name="connsiteX235" fmla="*/ 8349367 w 8366380"/>
              <a:gd name="connsiteY235" fmla="*/ 237216 h 6039163"/>
              <a:gd name="connsiteX236" fmla="*/ 8156338 w 8366380"/>
              <a:gd name="connsiteY236" fmla="*/ 237216 h 6039163"/>
              <a:gd name="connsiteX237" fmla="*/ 8176107 w 8366380"/>
              <a:gd name="connsiteY237" fmla="*/ 217448 h 6039163"/>
              <a:gd name="connsiteX238" fmla="*/ 8156338 w 8366380"/>
              <a:gd name="connsiteY238" fmla="*/ 197679 h 6039163"/>
              <a:gd name="connsiteX239" fmla="*/ 8136570 w 8366380"/>
              <a:gd name="connsiteY239" fmla="*/ 217448 h 6039163"/>
              <a:gd name="connsiteX240" fmla="*/ 8156338 w 8366380"/>
              <a:gd name="connsiteY240" fmla="*/ 237216 h 6039163"/>
              <a:gd name="connsiteX241" fmla="*/ 7963311 w 8366380"/>
              <a:gd name="connsiteY241" fmla="*/ 237216 h 6039163"/>
              <a:gd name="connsiteX242" fmla="*/ 7983079 w 8366380"/>
              <a:gd name="connsiteY242" fmla="*/ 217448 h 6039163"/>
              <a:gd name="connsiteX243" fmla="*/ 7963311 w 8366380"/>
              <a:gd name="connsiteY243" fmla="*/ 197679 h 6039163"/>
              <a:gd name="connsiteX244" fmla="*/ 7943543 w 8366380"/>
              <a:gd name="connsiteY244" fmla="*/ 217448 h 6039163"/>
              <a:gd name="connsiteX245" fmla="*/ 7963311 w 8366380"/>
              <a:gd name="connsiteY245" fmla="*/ 237216 h 6039163"/>
              <a:gd name="connsiteX246" fmla="*/ 7770283 w 8366380"/>
              <a:gd name="connsiteY246" fmla="*/ 237216 h 6039163"/>
              <a:gd name="connsiteX247" fmla="*/ 7790052 w 8366380"/>
              <a:gd name="connsiteY247" fmla="*/ 217448 h 6039163"/>
              <a:gd name="connsiteX248" fmla="*/ 7770283 w 8366380"/>
              <a:gd name="connsiteY248" fmla="*/ 197679 h 6039163"/>
              <a:gd name="connsiteX249" fmla="*/ 7750515 w 8366380"/>
              <a:gd name="connsiteY249" fmla="*/ 217448 h 6039163"/>
              <a:gd name="connsiteX250" fmla="*/ 7770283 w 8366380"/>
              <a:gd name="connsiteY250" fmla="*/ 237216 h 6039163"/>
              <a:gd name="connsiteX251" fmla="*/ 7577256 w 8366380"/>
              <a:gd name="connsiteY251" fmla="*/ 237216 h 6039163"/>
              <a:gd name="connsiteX252" fmla="*/ 7597024 w 8366380"/>
              <a:gd name="connsiteY252" fmla="*/ 217448 h 6039163"/>
              <a:gd name="connsiteX253" fmla="*/ 7577256 w 8366380"/>
              <a:gd name="connsiteY253" fmla="*/ 197679 h 6039163"/>
              <a:gd name="connsiteX254" fmla="*/ 7557488 w 8366380"/>
              <a:gd name="connsiteY254" fmla="*/ 217448 h 6039163"/>
              <a:gd name="connsiteX255" fmla="*/ 7577256 w 8366380"/>
              <a:gd name="connsiteY255" fmla="*/ 237216 h 6039163"/>
              <a:gd name="connsiteX256" fmla="*/ 7384228 w 8366380"/>
              <a:gd name="connsiteY256" fmla="*/ 237216 h 6039163"/>
              <a:gd name="connsiteX257" fmla="*/ 7403996 w 8366380"/>
              <a:gd name="connsiteY257" fmla="*/ 217448 h 6039163"/>
              <a:gd name="connsiteX258" fmla="*/ 7384228 w 8366380"/>
              <a:gd name="connsiteY258" fmla="*/ 197679 h 6039163"/>
              <a:gd name="connsiteX259" fmla="*/ 7364459 w 8366380"/>
              <a:gd name="connsiteY259" fmla="*/ 217448 h 6039163"/>
              <a:gd name="connsiteX260" fmla="*/ 7384228 w 8366380"/>
              <a:gd name="connsiteY260" fmla="*/ 237216 h 6039163"/>
              <a:gd name="connsiteX261" fmla="*/ 7191200 w 8366380"/>
              <a:gd name="connsiteY261" fmla="*/ 237216 h 6039163"/>
              <a:gd name="connsiteX262" fmla="*/ 7210968 w 8366380"/>
              <a:gd name="connsiteY262" fmla="*/ 217448 h 6039163"/>
              <a:gd name="connsiteX263" fmla="*/ 7191200 w 8366380"/>
              <a:gd name="connsiteY263" fmla="*/ 197679 h 6039163"/>
              <a:gd name="connsiteX264" fmla="*/ 7171432 w 8366380"/>
              <a:gd name="connsiteY264" fmla="*/ 217448 h 6039163"/>
              <a:gd name="connsiteX265" fmla="*/ 7191200 w 8366380"/>
              <a:gd name="connsiteY265" fmla="*/ 237216 h 6039163"/>
              <a:gd name="connsiteX266" fmla="*/ 6998173 w 8366380"/>
              <a:gd name="connsiteY266" fmla="*/ 237216 h 6039163"/>
              <a:gd name="connsiteX267" fmla="*/ 7017941 w 8366380"/>
              <a:gd name="connsiteY267" fmla="*/ 217448 h 6039163"/>
              <a:gd name="connsiteX268" fmla="*/ 6998173 w 8366380"/>
              <a:gd name="connsiteY268" fmla="*/ 197679 h 6039163"/>
              <a:gd name="connsiteX269" fmla="*/ 6978404 w 8366380"/>
              <a:gd name="connsiteY269" fmla="*/ 217448 h 6039163"/>
              <a:gd name="connsiteX270" fmla="*/ 6998173 w 8366380"/>
              <a:gd name="connsiteY270" fmla="*/ 237216 h 6039163"/>
              <a:gd name="connsiteX271" fmla="*/ 6805144 w 8366380"/>
              <a:gd name="connsiteY271" fmla="*/ 237216 h 6039163"/>
              <a:gd name="connsiteX272" fmla="*/ 6824913 w 8366380"/>
              <a:gd name="connsiteY272" fmla="*/ 217448 h 6039163"/>
              <a:gd name="connsiteX273" fmla="*/ 6805144 w 8366380"/>
              <a:gd name="connsiteY273" fmla="*/ 197679 h 6039163"/>
              <a:gd name="connsiteX274" fmla="*/ 6785376 w 8366380"/>
              <a:gd name="connsiteY274" fmla="*/ 217448 h 6039163"/>
              <a:gd name="connsiteX275" fmla="*/ 6805144 w 8366380"/>
              <a:gd name="connsiteY275" fmla="*/ 237216 h 6039163"/>
              <a:gd name="connsiteX276" fmla="*/ 6612117 w 8366380"/>
              <a:gd name="connsiteY276" fmla="*/ 237216 h 6039163"/>
              <a:gd name="connsiteX277" fmla="*/ 6631885 w 8366380"/>
              <a:gd name="connsiteY277" fmla="*/ 217448 h 6039163"/>
              <a:gd name="connsiteX278" fmla="*/ 6612117 w 8366380"/>
              <a:gd name="connsiteY278" fmla="*/ 197679 h 6039163"/>
              <a:gd name="connsiteX279" fmla="*/ 6592348 w 8366380"/>
              <a:gd name="connsiteY279" fmla="*/ 217448 h 6039163"/>
              <a:gd name="connsiteX280" fmla="*/ 6612117 w 8366380"/>
              <a:gd name="connsiteY280" fmla="*/ 237216 h 6039163"/>
              <a:gd name="connsiteX281" fmla="*/ 6403778 w 8366380"/>
              <a:gd name="connsiteY281" fmla="*/ 237216 h 6039163"/>
              <a:gd name="connsiteX282" fmla="*/ 6423546 w 8366380"/>
              <a:gd name="connsiteY282" fmla="*/ 217448 h 6039163"/>
              <a:gd name="connsiteX283" fmla="*/ 6403778 w 8366380"/>
              <a:gd name="connsiteY283" fmla="*/ 197679 h 6039163"/>
              <a:gd name="connsiteX284" fmla="*/ 6384009 w 8366380"/>
              <a:gd name="connsiteY284" fmla="*/ 217448 h 6039163"/>
              <a:gd name="connsiteX285" fmla="*/ 6403778 w 8366380"/>
              <a:gd name="connsiteY285" fmla="*/ 237216 h 6039163"/>
              <a:gd name="connsiteX286" fmla="*/ 6210750 w 8366380"/>
              <a:gd name="connsiteY286" fmla="*/ 237216 h 6039163"/>
              <a:gd name="connsiteX287" fmla="*/ 6230519 w 8366380"/>
              <a:gd name="connsiteY287" fmla="*/ 217448 h 6039163"/>
              <a:gd name="connsiteX288" fmla="*/ 6210750 w 8366380"/>
              <a:gd name="connsiteY288" fmla="*/ 197679 h 6039163"/>
              <a:gd name="connsiteX289" fmla="*/ 6190982 w 8366380"/>
              <a:gd name="connsiteY289" fmla="*/ 217448 h 6039163"/>
              <a:gd name="connsiteX290" fmla="*/ 6210750 w 8366380"/>
              <a:gd name="connsiteY290" fmla="*/ 237216 h 6039163"/>
              <a:gd name="connsiteX291" fmla="*/ 6017723 w 8366380"/>
              <a:gd name="connsiteY291" fmla="*/ 237216 h 6039163"/>
              <a:gd name="connsiteX292" fmla="*/ 6037491 w 8366380"/>
              <a:gd name="connsiteY292" fmla="*/ 217448 h 6039163"/>
              <a:gd name="connsiteX293" fmla="*/ 6017723 w 8366380"/>
              <a:gd name="connsiteY293" fmla="*/ 197679 h 6039163"/>
              <a:gd name="connsiteX294" fmla="*/ 5997954 w 8366380"/>
              <a:gd name="connsiteY294" fmla="*/ 217448 h 6039163"/>
              <a:gd name="connsiteX295" fmla="*/ 6017723 w 8366380"/>
              <a:gd name="connsiteY295" fmla="*/ 237216 h 6039163"/>
              <a:gd name="connsiteX296" fmla="*/ 5824694 w 8366380"/>
              <a:gd name="connsiteY296" fmla="*/ 237216 h 6039163"/>
              <a:gd name="connsiteX297" fmla="*/ 5844463 w 8366380"/>
              <a:gd name="connsiteY297" fmla="*/ 217448 h 6039163"/>
              <a:gd name="connsiteX298" fmla="*/ 5824694 w 8366380"/>
              <a:gd name="connsiteY298" fmla="*/ 197679 h 6039163"/>
              <a:gd name="connsiteX299" fmla="*/ 5804926 w 8366380"/>
              <a:gd name="connsiteY299" fmla="*/ 217448 h 6039163"/>
              <a:gd name="connsiteX300" fmla="*/ 5824694 w 8366380"/>
              <a:gd name="connsiteY300" fmla="*/ 237216 h 6039163"/>
              <a:gd name="connsiteX301" fmla="*/ 5631667 w 8366380"/>
              <a:gd name="connsiteY301" fmla="*/ 237216 h 6039163"/>
              <a:gd name="connsiteX302" fmla="*/ 5651435 w 8366380"/>
              <a:gd name="connsiteY302" fmla="*/ 217448 h 6039163"/>
              <a:gd name="connsiteX303" fmla="*/ 5631667 w 8366380"/>
              <a:gd name="connsiteY303" fmla="*/ 197679 h 6039163"/>
              <a:gd name="connsiteX304" fmla="*/ 5611899 w 8366380"/>
              <a:gd name="connsiteY304" fmla="*/ 217448 h 6039163"/>
              <a:gd name="connsiteX305" fmla="*/ 5631667 w 8366380"/>
              <a:gd name="connsiteY305" fmla="*/ 237216 h 6039163"/>
              <a:gd name="connsiteX306" fmla="*/ 5438639 w 8366380"/>
              <a:gd name="connsiteY306" fmla="*/ 237216 h 6039163"/>
              <a:gd name="connsiteX307" fmla="*/ 5458408 w 8366380"/>
              <a:gd name="connsiteY307" fmla="*/ 217448 h 6039163"/>
              <a:gd name="connsiteX308" fmla="*/ 5438639 w 8366380"/>
              <a:gd name="connsiteY308" fmla="*/ 197679 h 6039163"/>
              <a:gd name="connsiteX309" fmla="*/ 5418871 w 8366380"/>
              <a:gd name="connsiteY309" fmla="*/ 217448 h 6039163"/>
              <a:gd name="connsiteX310" fmla="*/ 5438639 w 8366380"/>
              <a:gd name="connsiteY310" fmla="*/ 237216 h 6039163"/>
              <a:gd name="connsiteX311" fmla="*/ 5245612 w 8366380"/>
              <a:gd name="connsiteY311" fmla="*/ 237216 h 6039163"/>
              <a:gd name="connsiteX312" fmla="*/ 5265380 w 8366380"/>
              <a:gd name="connsiteY312" fmla="*/ 217448 h 6039163"/>
              <a:gd name="connsiteX313" fmla="*/ 5245612 w 8366380"/>
              <a:gd name="connsiteY313" fmla="*/ 197679 h 6039163"/>
              <a:gd name="connsiteX314" fmla="*/ 5225843 w 8366380"/>
              <a:gd name="connsiteY314" fmla="*/ 217448 h 6039163"/>
              <a:gd name="connsiteX315" fmla="*/ 5245612 w 8366380"/>
              <a:gd name="connsiteY315" fmla="*/ 237216 h 6039163"/>
              <a:gd name="connsiteX316" fmla="*/ 5052584 w 8366380"/>
              <a:gd name="connsiteY316" fmla="*/ 237216 h 6039163"/>
              <a:gd name="connsiteX317" fmla="*/ 5072353 w 8366380"/>
              <a:gd name="connsiteY317" fmla="*/ 217448 h 6039163"/>
              <a:gd name="connsiteX318" fmla="*/ 5052584 w 8366380"/>
              <a:gd name="connsiteY318" fmla="*/ 197679 h 6039163"/>
              <a:gd name="connsiteX319" fmla="*/ 5032815 w 8366380"/>
              <a:gd name="connsiteY319" fmla="*/ 217448 h 6039163"/>
              <a:gd name="connsiteX320" fmla="*/ 5052584 w 8366380"/>
              <a:gd name="connsiteY320" fmla="*/ 237216 h 6039163"/>
              <a:gd name="connsiteX321" fmla="*/ 4859557 w 8366380"/>
              <a:gd name="connsiteY321" fmla="*/ 237216 h 6039163"/>
              <a:gd name="connsiteX322" fmla="*/ 4879324 w 8366380"/>
              <a:gd name="connsiteY322" fmla="*/ 217448 h 6039163"/>
              <a:gd name="connsiteX323" fmla="*/ 4859557 w 8366380"/>
              <a:gd name="connsiteY323" fmla="*/ 197679 h 6039163"/>
              <a:gd name="connsiteX324" fmla="*/ 4839789 w 8366380"/>
              <a:gd name="connsiteY324" fmla="*/ 217448 h 6039163"/>
              <a:gd name="connsiteX325" fmla="*/ 4859557 w 8366380"/>
              <a:gd name="connsiteY325" fmla="*/ 237216 h 6039163"/>
              <a:gd name="connsiteX326" fmla="*/ 4666528 w 8366380"/>
              <a:gd name="connsiteY326" fmla="*/ 237216 h 6039163"/>
              <a:gd name="connsiteX327" fmla="*/ 4686297 w 8366380"/>
              <a:gd name="connsiteY327" fmla="*/ 217448 h 6039163"/>
              <a:gd name="connsiteX328" fmla="*/ 4666528 w 8366380"/>
              <a:gd name="connsiteY328" fmla="*/ 197679 h 6039163"/>
              <a:gd name="connsiteX329" fmla="*/ 4646761 w 8366380"/>
              <a:gd name="connsiteY329" fmla="*/ 217448 h 6039163"/>
              <a:gd name="connsiteX330" fmla="*/ 4666528 w 8366380"/>
              <a:gd name="connsiteY330" fmla="*/ 237216 h 6039163"/>
              <a:gd name="connsiteX331" fmla="*/ 4473501 w 8366380"/>
              <a:gd name="connsiteY331" fmla="*/ 237216 h 6039163"/>
              <a:gd name="connsiteX332" fmla="*/ 4493269 w 8366380"/>
              <a:gd name="connsiteY332" fmla="*/ 217448 h 6039163"/>
              <a:gd name="connsiteX333" fmla="*/ 4473501 w 8366380"/>
              <a:gd name="connsiteY333" fmla="*/ 197679 h 6039163"/>
              <a:gd name="connsiteX334" fmla="*/ 4453732 w 8366380"/>
              <a:gd name="connsiteY334" fmla="*/ 217448 h 6039163"/>
              <a:gd name="connsiteX335" fmla="*/ 4473501 w 8366380"/>
              <a:gd name="connsiteY335" fmla="*/ 237216 h 6039163"/>
              <a:gd name="connsiteX336" fmla="*/ 4280474 w 8366380"/>
              <a:gd name="connsiteY336" fmla="*/ 237216 h 6039163"/>
              <a:gd name="connsiteX337" fmla="*/ 4300242 w 8366380"/>
              <a:gd name="connsiteY337" fmla="*/ 217448 h 6039163"/>
              <a:gd name="connsiteX338" fmla="*/ 4280474 w 8366380"/>
              <a:gd name="connsiteY338" fmla="*/ 197679 h 6039163"/>
              <a:gd name="connsiteX339" fmla="*/ 4260705 w 8366380"/>
              <a:gd name="connsiteY339" fmla="*/ 217448 h 6039163"/>
              <a:gd name="connsiteX340" fmla="*/ 4280474 w 8366380"/>
              <a:gd name="connsiteY340" fmla="*/ 237216 h 6039163"/>
              <a:gd name="connsiteX341" fmla="*/ 4058922 w 8366380"/>
              <a:gd name="connsiteY341" fmla="*/ 237216 h 6039163"/>
              <a:gd name="connsiteX342" fmla="*/ 4078690 w 8366380"/>
              <a:gd name="connsiteY342" fmla="*/ 217448 h 6039163"/>
              <a:gd name="connsiteX343" fmla="*/ 4058922 w 8366380"/>
              <a:gd name="connsiteY343" fmla="*/ 197679 h 6039163"/>
              <a:gd name="connsiteX344" fmla="*/ 4039153 w 8366380"/>
              <a:gd name="connsiteY344" fmla="*/ 217448 h 6039163"/>
              <a:gd name="connsiteX345" fmla="*/ 4058922 w 8366380"/>
              <a:gd name="connsiteY345" fmla="*/ 237216 h 6039163"/>
              <a:gd name="connsiteX346" fmla="*/ 3865894 w 8366380"/>
              <a:gd name="connsiteY346" fmla="*/ 237216 h 6039163"/>
              <a:gd name="connsiteX347" fmla="*/ 3885662 w 8366380"/>
              <a:gd name="connsiteY347" fmla="*/ 217448 h 6039163"/>
              <a:gd name="connsiteX348" fmla="*/ 3865894 w 8366380"/>
              <a:gd name="connsiteY348" fmla="*/ 197679 h 6039163"/>
              <a:gd name="connsiteX349" fmla="*/ 3846126 w 8366380"/>
              <a:gd name="connsiteY349" fmla="*/ 217448 h 6039163"/>
              <a:gd name="connsiteX350" fmla="*/ 3865894 w 8366380"/>
              <a:gd name="connsiteY350" fmla="*/ 237216 h 6039163"/>
              <a:gd name="connsiteX351" fmla="*/ 3672866 w 8366380"/>
              <a:gd name="connsiteY351" fmla="*/ 237216 h 6039163"/>
              <a:gd name="connsiteX352" fmla="*/ 3692634 w 8366380"/>
              <a:gd name="connsiteY352" fmla="*/ 217448 h 6039163"/>
              <a:gd name="connsiteX353" fmla="*/ 3672866 w 8366380"/>
              <a:gd name="connsiteY353" fmla="*/ 197679 h 6039163"/>
              <a:gd name="connsiteX354" fmla="*/ 3653098 w 8366380"/>
              <a:gd name="connsiteY354" fmla="*/ 217448 h 6039163"/>
              <a:gd name="connsiteX355" fmla="*/ 3672866 w 8366380"/>
              <a:gd name="connsiteY355" fmla="*/ 237216 h 6039163"/>
              <a:gd name="connsiteX356" fmla="*/ 3479838 w 8366380"/>
              <a:gd name="connsiteY356" fmla="*/ 237216 h 6039163"/>
              <a:gd name="connsiteX357" fmla="*/ 3499606 w 8366380"/>
              <a:gd name="connsiteY357" fmla="*/ 217448 h 6039163"/>
              <a:gd name="connsiteX358" fmla="*/ 3479838 w 8366380"/>
              <a:gd name="connsiteY358" fmla="*/ 197679 h 6039163"/>
              <a:gd name="connsiteX359" fmla="*/ 3460069 w 8366380"/>
              <a:gd name="connsiteY359" fmla="*/ 217448 h 6039163"/>
              <a:gd name="connsiteX360" fmla="*/ 3479838 w 8366380"/>
              <a:gd name="connsiteY360" fmla="*/ 237216 h 6039163"/>
              <a:gd name="connsiteX361" fmla="*/ 3286810 w 8366380"/>
              <a:gd name="connsiteY361" fmla="*/ 237216 h 6039163"/>
              <a:gd name="connsiteX362" fmla="*/ 3306579 w 8366380"/>
              <a:gd name="connsiteY362" fmla="*/ 217448 h 6039163"/>
              <a:gd name="connsiteX363" fmla="*/ 3286810 w 8366380"/>
              <a:gd name="connsiteY363" fmla="*/ 197679 h 6039163"/>
              <a:gd name="connsiteX364" fmla="*/ 3267042 w 8366380"/>
              <a:gd name="connsiteY364" fmla="*/ 217448 h 6039163"/>
              <a:gd name="connsiteX365" fmla="*/ 3286810 w 8366380"/>
              <a:gd name="connsiteY365" fmla="*/ 237216 h 6039163"/>
              <a:gd name="connsiteX366" fmla="*/ 3093783 w 8366380"/>
              <a:gd name="connsiteY366" fmla="*/ 237216 h 6039163"/>
              <a:gd name="connsiteX367" fmla="*/ 3113551 w 8366380"/>
              <a:gd name="connsiteY367" fmla="*/ 217448 h 6039163"/>
              <a:gd name="connsiteX368" fmla="*/ 3093783 w 8366380"/>
              <a:gd name="connsiteY368" fmla="*/ 197679 h 6039163"/>
              <a:gd name="connsiteX369" fmla="*/ 3074014 w 8366380"/>
              <a:gd name="connsiteY369" fmla="*/ 217448 h 6039163"/>
              <a:gd name="connsiteX370" fmla="*/ 3093783 w 8366380"/>
              <a:gd name="connsiteY370" fmla="*/ 237216 h 6039163"/>
              <a:gd name="connsiteX371" fmla="*/ 2900755 w 8366380"/>
              <a:gd name="connsiteY371" fmla="*/ 237216 h 6039163"/>
              <a:gd name="connsiteX372" fmla="*/ 2920524 w 8366380"/>
              <a:gd name="connsiteY372" fmla="*/ 217448 h 6039163"/>
              <a:gd name="connsiteX373" fmla="*/ 2900755 w 8366380"/>
              <a:gd name="connsiteY373" fmla="*/ 197679 h 6039163"/>
              <a:gd name="connsiteX374" fmla="*/ 2880987 w 8366380"/>
              <a:gd name="connsiteY374" fmla="*/ 217448 h 6039163"/>
              <a:gd name="connsiteX375" fmla="*/ 2900755 w 8366380"/>
              <a:gd name="connsiteY375" fmla="*/ 237216 h 6039163"/>
              <a:gd name="connsiteX376" fmla="*/ 2707727 w 8366380"/>
              <a:gd name="connsiteY376" fmla="*/ 237216 h 6039163"/>
              <a:gd name="connsiteX377" fmla="*/ 2727495 w 8366380"/>
              <a:gd name="connsiteY377" fmla="*/ 217448 h 6039163"/>
              <a:gd name="connsiteX378" fmla="*/ 2707727 w 8366380"/>
              <a:gd name="connsiteY378" fmla="*/ 197679 h 6039163"/>
              <a:gd name="connsiteX379" fmla="*/ 2687958 w 8366380"/>
              <a:gd name="connsiteY379" fmla="*/ 217448 h 6039163"/>
              <a:gd name="connsiteX380" fmla="*/ 2707727 w 8366380"/>
              <a:gd name="connsiteY380" fmla="*/ 237216 h 6039163"/>
              <a:gd name="connsiteX381" fmla="*/ 2514699 w 8366380"/>
              <a:gd name="connsiteY381" fmla="*/ 237216 h 6039163"/>
              <a:gd name="connsiteX382" fmla="*/ 2534468 w 8366380"/>
              <a:gd name="connsiteY382" fmla="*/ 217448 h 6039163"/>
              <a:gd name="connsiteX383" fmla="*/ 2514699 w 8366380"/>
              <a:gd name="connsiteY383" fmla="*/ 197679 h 6039163"/>
              <a:gd name="connsiteX384" fmla="*/ 2494931 w 8366380"/>
              <a:gd name="connsiteY384" fmla="*/ 217448 h 6039163"/>
              <a:gd name="connsiteX385" fmla="*/ 2514699 w 8366380"/>
              <a:gd name="connsiteY385" fmla="*/ 237216 h 6039163"/>
              <a:gd name="connsiteX386" fmla="*/ 2321672 w 8366380"/>
              <a:gd name="connsiteY386" fmla="*/ 237216 h 6039163"/>
              <a:gd name="connsiteX387" fmla="*/ 2341440 w 8366380"/>
              <a:gd name="connsiteY387" fmla="*/ 217448 h 6039163"/>
              <a:gd name="connsiteX388" fmla="*/ 2321672 w 8366380"/>
              <a:gd name="connsiteY388" fmla="*/ 197679 h 6039163"/>
              <a:gd name="connsiteX389" fmla="*/ 2301903 w 8366380"/>
              <a:gd name="connsiteY389" fmla="*/ 217448 h 6039163"/>
              <a:gd name="connsiteX390" fmla="*/ 2321672 w 8366380"/>
              <a:gd name="connsiteY390" fmla="*/ 237216 h 6039163"/>
              <a:gd name="connsiteX391" fmla="*/ 2128643 w 8366380"/>
              <a:gd name="connsiteY391" fmla="*/ 237216 h 6039163"/>
              <a:gd name="connsiteX392" fmla="*/ 2148412 w 8366380"/>
              <a:gd name="connsiteY392" fmla="*/ 217448 h 6039163"/>
              <a:gd name="connsiteX393" fmla="*/ 2128643 w 8366380"/>
              <a:gd name="connsiteY393" fmla="*/ 197679 h 6039163"/>
              <a:gd name="connsiteX394" fmla="*/ 2108875 w 8366380"/>
              <a:gd name="connsiteY394" fmla="*/ 217448 h 6039163"/>
              <a:gd name="connsiteX395" fmla="*/ 2128643 w 8366380"/>
              <a:gd name="connsiteY395" fmla="*/ 237216 h 6039163"/>
              <a:gd name="connsiteX396" fmla="*/ 1935616 w 8366380"/>
              <a:gd name="connsiteY396" fmla="*/ 237216 h 6039163"/>
              <a:gd name="connsiteX397" fmla="*/ 1955384 w 8366380"/>
              <a:gd name="connsiteY397" fmla="*/ 217448 h 6039163"/>
              <a:gd name="connsiteX398" fmla="*/ 1935616 w 8366380"/>
              <a:gd name="connsiteY398" fmla="*/ 197679 h 6039163"/>
              <a:gd name="connsiteX399" fmla="*/ 1915848 w 8366380"/>
              <a:gd name="connsiteY399" fmla="*/ 217448 h 6039163"/>
              <a:gd name="connsiteX400" fmla="*/ 1935616 w 8366380"/>
              <a:gd name="connsiteY400" fmla="*/ 237216 h 6039163"/>
              <a:gd name="connsiteX401" fmla="*/ 1727277 w 8366380"/>
              <a:gd name="connsiteY401" fmla="*/ 237216 h 6039163"/>
              <a:gd name="connsiteX402" fmla="*/ 1747045 w 8366380"/>
              <a:gd name="connsiteY402" fmla="*/ 217448 h 6039163"/>
              <a:gd name="connsiteX403" fmla="*/ 1727277 w 8366380"/>
              <a:gd name="connsiteY403" fmla="*/ 197679 h 6039163"/>
              <a:gd name="connsiteX404" fmla="*/ 1707508 w 8366380"/>
              <a:gd name="connsiteY404" fmla="*/ 217448 h 6039163"/>
              <a:gd name="connsiteX405" fmla="*/ 1727277 w 8366380"/>
              <a:gd name="connsiteY405" fmla="*/ 237216 h 6039163"/>
              <a:gd name="connsiteX406" fmla="*/ 1534249 w 8366380"/>
              <a:gd name="connsiteY406" fmla="*/ 237216 h 6039163"/>
              <a:gd name="connsiteX407" fmla="*/ 1554018 w 8366380"/>
              <a:gd name="connsiteY407" fmla="*/ 217448 h 6039163"/>
              <a:gd name="connsiteX408" fmla="*/ 1534249 w 8366380"/>
              <a:gd name="connsiteY408" fmla="*/ 197679 h 6039163"/>
              <a:gd name="connsiteX409" fmla="*/ 1514481 w 8366380"/>
              <a:gd name="connsiteY409" fmla="*/ 217448 h 6039163"/>
              <a:gd name="connsiteX410" fmla="*/ 1534249 w 8366380"/>
              <a:gd name="connsiteY410" fmla="*/ 237216 h 6039163"/>
              <a:gd name="connsiteX411" fmla="*/ 1341222 w 8366380"/>
              <a:gd name="connsiteY411" fmla="*/ 237216 h 6039163"/>
              <a:gd name="connsiteX412" fmla="*/ 1360990 w 8366380"/>
              <a:gd name="connsiteY412" fmla="*/ 217448 h 6039163"/>
              <a:gd name="connsiteX413" fmla="*/ 1341222 w 8366380"/>
              <a:gd name="connsiteY413" fmla="*/ 197679 h 6039163"/>
              <a:gd name="connsiteX414" fmla="*/ 1321453 w 8366380"/>
              <a:gd name="connsiteY414" fmla="*/ 217448 h 6039163"/>
              <a:gd name="connsiteX415" fmla="*/ 1341222 w 8366380"/>
              <a:gd name="connsiteY415" fmla="*/ 237216 h 6039163"/>
              <a:gd name="connsiteX416" fmla="*/ 1148193 w 8366380"/>
              <a:gd name="connsiteY416" fmla="*/ 237216 h 6039163"/>
              <a:gd name="connsiteX417" fmla="*/ 1167962 w 8366380"/>
              <a:gd name="connsiteY417" fmla="*/ 217448 h 6039163"/>
              <a:gd name="connsiteX418" fmla="*/ 1148193 w 8366380"/>
              <a:gd name="connsiteY418" fmla="*/ 197679 h 6039163"/>
              <a:gd name="connsiteX419" fmla="*/ 1128425 w 8366380"/>
              <a:gd name="connsiteY419" fmla="*/ 217448 h 6039163"/>
              <a:gd name="connsiteX420" fmla="*/ 1148193 w 8366380"/>
              <a:gd name="connsiteY420" fmla="*/ 237216 h 6039163"/>
              <a:gd name="connsiteX421" fmla="*/ 955166 w 8366380"/>
              <a:gd name="connsiteY421" fmla="*/ 237216 h 6039163"/>
              <a:gd name="connsiteX422" fmla="*/ 974934 w 8366380"/>
              <a:gd name="connsiteY422" fmla="*/ 217448 h 6039163"/>
              <a:gd name="connsiteX423" fmla="*/ 955166 w 8366380"/>
              <a:gd name="connsiteY423" fmla="*/ 197679 h 6039163"/>
              <a:gd name="connsiteX424" fmla="*/ 935398 w 8366380"/>
              <a:gd name="connsiteY424" fmla="*/ 217448 h 6039163"/>
              <a:gd name="connsiteX425" fmla="*/ 955166 w 8366380"/>
              <a:gd name="connsiteY425" fmla="*/ 237216 h 6039163"/>
              <a:gd name="connsiteX426" fmla="*/ 762138 w 8366380"/>
              <a:gd name="connsiteY426" fmla="*/ 237216 h 6039163"/>
              <a:gd name="connsiteX427" fmla="*/ 781907 w 8366380"/>
              <a:gd name="connsiteY427" fmla="*/ 217448 h 6039163"/>
              <a:gd name="connsiteX428" fmla="*/ 762138 w 8366380"/>
              <a:gd name="connsiteY428" fmla="*/ 197679 h 6039163"/>
              <a:gd name="connsiteX429" fmla="*/ 742370 w 8366380"/>
              <a:gd name="connsiteY429" fmla="*/ 217448 h 6039163"/>
              <a:gd name="connsiteX430" fmla="*/ 762138 w 8366380"/>
              <a:gd name="connsiteY430" fmla="*/ 237216 h 6039163"/>
              <a:gd name="connsiteX431" fmla="*/ 569111 w 8366380"/>
              <a:gd name="connsiteY431" fmla="*/ 237216 h 6039163"/>
              <a:gd name="connsiteX432" fmla="*/ 588879 w 8366380"/>
              <a:gd name="connsiteY432" fmla="*/ 217448 h 6039163"/>
              <a:gd name="connsiteX433" fmla="*/ 569111 w 8366380"/>
              <a:gd name="connsiteY433" fmla="*/ 197679 h 6039163"/>
              <a:gd name="connsiteX434" fmla="*/ 549343 w 8366380"/>
              <a:gd name="connsiteY434" fmla="*/ 217448 h 6039163"/>
              <a:gd name="connsiteX435" fmla="*/ 569111 w 8366380"/>
              <a:gd name="connsiteY435" fmla="*/ 237216 h 6039163"/>
              <a:gd name="connsiteX436" fmla="*/ 376082 w 8366380"/>
              <a:gd name="connsiteY436" fmla="*/ 237216 h 6039163"/>
              <a:gd name="connsiteX437" fmla="*/ 395851 w 8366380"/>
              <a:gd name="connsiteY437" fmla="*/ 217448 h 6039163"/>
              <a:gd name="connsiteX438" fmla="*/ 376082 w 8366380"/>
              <a:gd name="connsiteY438" fmla="*/ 197679 h 6039163"/>
              <a:gd name="connsiteX439" fmla="*/ 356314 w 8366380"/>
              <a:gd name="connsiteY439" fmla="*/ 217448 h 6039163"/>
              <a:gd name="connsiteX440" fmla="*/ 376082 w 8366380"/>
              <a:gd name="connsiteY440" fmla="*/ 237216 h 6039163"/>
              <a:gd name="connsiteX441" fmla="*/ 183055 w 8366380"/>
              <a:gd name="connsiteY441" fmla="*/ 237216 h 6039163"/>
              <a:gd name="connsiteX442" fmla="*/ 202823 w 8366380"/>
              <a:gd name="connsiteY442" fmla="*/ 217448 h 6039163"/>
              <a:gd name="connsiteX443" fmla="*/ 183055 w 8366380"/>
              <a:gd name="connsiteY443" fmla="*/ 197679 h 6039163"/>
              <a:gd name="connsiteX444" fmla="*/ 163287 w 8366380"/>
              <a:gd name="connsiteY444" fmla="*/ 217448 h 6039163"/>
              <a:gd name="connsiteX445" fmla="*/ 183055 w 8366380"/>
              <a:gd name="connsiteY445" fmla="*/ 237216 h 6039163"/>
              <a:gd name="connsiteX446" fmla="*/ 0 w 8366380"/>
              <a:gd name="connsiteY446" fmla="*/ 430764 h 6039163"/>
              <a:gd name="connsiteX447" fmla="*/ 4006 w 8366380"/>
              <a:gd name="connsiteY447" fmla="*/ 429105 h 6039163"/>
              <a:gd name="connsiteX448" fmla="*/ 9796 w 8366380"/>
              <a:gd name="connsiteY448" fmla="*/ 415127 h 6039163"/>
              <a:gd name="connsiteX449" fmla="*/ 4006 w 8366380"/>
              <a:gd name="connsiteY449" fmla="*/ 401149 h 6039163"/>
              <a:gd name="connsiteX450" fmla="*/ 0 w 8366380"/>
              <a:gd name="connsiteY450" fmla="*/ 399490 h 6039163"/>
              <a:gd name="connsiteX451" fmla="*/ 8349367 w 8366380"/>
              <a:gd name="connsiteY451" fmla="*/ 434895 h 6039163"/>
              <a:gd name="connsiteX452" fmla="*/ 8363345 w 8366380"/>
              <a:gd name="connsiteY452" fmla="*/ 429105 h 6039163"/>
              <a:gd name="connsiteX453" fmla="*/ 8366380 w 8366380"/>
              <a:gd name="connsiteY453" fmla="*/ 421778 h 6039163"/>
              <a:gd name="connsiteX454" fmla="*/ 8366380 w 8366380"/>
              <a:gd name="connsiteY454" fmla="*/ 408476 h 6039163"/>
              <a:gd name="connsiteX455" fmla="*/ 8363345 w 8366380"/>
              <a:gd name="connsiteY455" fmla="*/ 401149 h 6039163"/>
              <a:gd name="connsiteX456" fmla="*/ 8349367 w 8366380"/>
              <a:gd name="connsiteY456" fmla="*/ 395359 h 6039163"/>
              <a:gd name="connsiteX457" fmla="*/ 8329598 w 8366380"/>
              <a:gd name="connsiteY457" fmla="*/ 415127 h 6039163"/>
              <a:gd name="connsiteX458" fmla="*/ 8349367 w 8366380"/>
              <a:gd name="connsiteY458" fmla="*/ 434895 h 6039163"/>
              <a:gd name="connsiteX459" fmla="*/ 8156338 w 8366380"/>
              <a:gd name="connsiteY459" fmla="*/ 434895 h 6039163"/>
              <a:gd name="connsiteX460" fmla="*/ 8176107 w 8366380"/>
              <a:gd name="connsiteY460" fmla="*/ 415127 h 6039163"/>
              <a:gd name="connsiteX461" fmla="*/ 8156338 w 8366380"/>
              <a:gd name="connsiteY461" fmla="*/ 395359 h 6039163"/>
              <a:gd name="connsiteX462" fmla="*/ 8136570 w 8366380"/>
              <a:gd name="connsiteY462" fmla="*/ 415127 h 6039163"/>
              <a:gd name="connsiteX463" fmla="*/ 8156338 w 8366380"/>
              <a:gd name="connsiteY463" fmla="*/ 434895 h 6039163"/>
              <a:gd name="connsiteX464" fmla="*/ 7963311 w 8366380"/>
              <a:gd name="connsiteY464" fmla="*/ 434895 h 6039163"/>
              <a:gd name="connsiteX465" fmla="*/ 7983079 w 8366380"/>
              <a:gd name="connsiteY465" fmla="*/ 415127 h 6039163"/>
              <a:gd name="connsiteX466" fmla="*/ 7963311 w 8366380"/>
              <a:gd name="connsiteY466" fmla="*/ 395359 h 6039163"/>
              <a:gd name="connsiteX467" fmla="*/ 7943543 w 8366380"/>
              <a:gd name="connsiteY467" fmla="*/ 415127 h 6039163"/>
              <a:gd name="connsiteX468" fmla="*/ 7963311 w 8366380"/>
              <a:gd name="connsiteY468" fmla="*/ 434895 h 6039163"/>
              <a:gd name="connsiteX469" fmla="*/ 7770283 w 8366380"/>
              <a:gd name="connsiteY469" fmla="*/ 434895 h 6039163"/>
              <a:gd name="connsiteX470" fmla="*/ 7790052 w 8366380"/>
              <a:gd name="connsiteY470" fmla="*/ 415127 h 6039163"/>
              <a:gd name="connsiteX471" fmla="*/ 7770283 w 8366380"/>
              <a:gd name="connsiteY471" fmla="*/ 395359 h 6039163"/>
              <a:gd name="connsiteX472" fmla="*/ 7750515 w 8366380"/>
              <a:gd name="connsiteY472" fmla="*/ 415127 h 6039163"/>
              <a:gd name="connsiteX473" fmla="*/ 7770283 w 8366380"/>
              <a:gd name="connsiteY473" fmla="*/ 434895 h 6039163"/>
              <a:gd name="connsiteX474" fmla="*/ 7577256 w 8366380"/>
              <a:gd name="connsiteY474" fmla="*/ 434895 h 6039163"/>
              <a:gd name="connsiteX475" fmla="*/ 7597024 w 8366380"/>
              <a:gd name="connsiteY475" fmla="*/ 415127 h 6039163"/>
              <a:gd name="connsiteX476" fmla="*/ 7577256 w 8366380"/>
              <a:gd name="connsiteY476" fmla="*/ 395359 h 6039163"/>
              <a:gd name="connsiteX477" fmla="*/ 7557488 w 8366380"/>
              <a:gd name="connsiteY477" fmla="*/ 415127 h 6039163"/>
              <a:gd name="connsiteX478" fmla="*/ 7577256 w 8366380"/>
              <a:gd name="connsiteY478" fmla="*/ 434895 h 6039163"/>
              <a:gd name="connsiteX479" fmla="*/ 7384228 w 8366380"/>
              <a:gd name="connsiteY479" fmla="*/ 434895 h 6039163"/>
              <a:gd name="connsiteX480" fmla="*/ 7403996 w 8366380"/>
              <a:gd name="connsiteY480" fmla="*/ 415127 h 6039163"/>
              <a:gd name="connsiteX481" fmla="*/ 7384228 w 8366380"/>
              <a:gd name="connsiteY481" fmla="*/ 395359 h 6039163"/>
              <a:gd name="connsiteX482" fmla="*/ 7364459 w 8366380"/>
              <a:gd name="connsiteY482" fmla="*/ 415127 h 6039163"/>
              <a:gd name="connsiteX483" fmla="*/ 7384228 w 8366380"/>
              <a:gd name="connsiteY483" fmla="*/ 434895 h 6039163"/>
              <a:gd name="connsiteX484" fmla="*/ 7191200 w 8366380"/>
              <a:gd name="connsiteY484" fmla="*/ 434895 h 6039163"/>
              <a:gd name="connsiteX485" fmla="*/ 7210968 w 8366380"/>
              <a:gd name="connsiteY485" fmla="*/ 415127 h 6039163"/>
              <a:gd name="connsiteX486" fmla="*/ 7191200 w 8366380"/>
              <a:gd name="connsiteY486" fmla="*/ 395359 h 6039163"/>
              <a:gd name="connsiteX487" fmla="*/ 7171432 w 8366380"/>
              <a:gd name="connsiteY487" fmla="*/ 415127 h 6039163"/>
              <a:gd name="connsiteX488" fmla="*/ 7191200 w 8366380"/>
              <a:gd name="connsiteY488" fmla="*/ 434895 h 6039163"/>
              <a:gd name="connsiteX489" fmla="*/ 6998173 w 8366380"/>
              <a:gd name="connsiteY489" fmla="*/ 434895 h 6039163"/>
              <a:gd name="connsiteX490" fmla="*/ 7017941 w 8366380"/>
              <a:gd name="connsiteY490" fmla="*/ 415127 h 6039163"/>
              <a:gd name="connsiteX491" fmla="*/ 6998173 w 8366380"/>
              <a:gd name="connsiteY491" fmla="*/ 395359 h 6039163"/>
              <a:gd name="connsiteX492" fmla="*/ 6978404 w 8366380"/>
              <a:gd name="connsiteY492" fmla="*/ 415127 h 6039163"/>
              <a:gd name="connsiteX493" fmla="*/ 6998173 w 8366380"/>
              <a:gd name="connsiteY493" fmla="*/ 434895 h 6039163"/>
              <a:gd name="connsiteX494" fmla="*/ 6805144 w 8366380"/>
              <a:gd name="connsiteY494" fmla="*/ 434895 h 6039163"/>
              <a:gd name="connsiteX495" fmla="*/ 6824913 w 8366380"/>
              <a:gd name="connsiteY495" fmla="*/ 415127 h 6039163"/>
              <a:gd name="connsiteX496" fmla="*/ 6805144 w 8366380"/>
              <a:gd name="connsiteY496" fmla="*/ 395359 h 6039163"/>
              <a:gd name="connsiteX497" fmla="*/ 6785376 w 8366380"/>
              <a:gd name="connsiteY497" fmla="*/ 415127 h 6039163"/>
              <a:gd name="connsiteX498" fmla="*/ 6805144 w 8366380"/>
              <a:gd name="connsiteY498" fmla="*/ 434895 h 6039163"/>
              <a:gd name="connsiteX499" fmla="*/ 6612117 w 8366380"/>
              <a:gd name="connsiteY499" fmla="*/ 434895 h 6039163"/>
              <a:gd name="connsiteX500" fmla="*/ 6631885 w 8366380"/>
              <a:gd name="connsiteY500" fmla="*/ 415127 h 6039163"/>
              <a:gd name="connsiteX501" fmla="*/ 6612117 w 8366380"/>
              <a:gd name="connsiteY501" fmla="*/ 395359 h 6039163"/>
              <a:gd name="connsiteX502" fmla="*/ 6592348 w 8366380"/>
              <a:gd name="connsiteY502" fmla="*/ 415127 h 6039163"/>
              <a:gd name="connsiteX503" fmla="*/ 6612117 w 8366380"/>
              <a:gd name="connsiteY503" fmla="*/ 434895 h 6039163"/>
              <a:gd name="connsiteX504" fmla="*/ 6403778 w 8366380"/>
              <a:gd name="connsiteY504" fmla="*/ 434895 h 6039163"/>
              <a:gd name="connsiteX505" fmla="*/ 6423546 w 8366380"/>
              <a:gd name="connsiteY505" fmla="*/ 415127 h 6039163"/>
              <a:gd name="connsiteX506" fmla="*/ 6403778 w 8366380"/>
              <a:gd name="connsiteY506" fmla="*/ 395359 h 6039163"/>
              <a:gd name="connsiteX507" fmla="*/ 6384009 w 8366380"/>
              <a:gd name="connsiteY507" fmla="*/ 415127 h 6039163"/>
              <a:gd name="connsiteX508" fmla="*/ 6403778 w 8366380"/>
              <a:gd name="connsiteY508" fmla="*/ 434895 h 6039163"/>
              <a:gd name="connsiteX509" fmla="*/ 6210750 w 8366380"/>
              <a:gd name="connsiteY509" fmla="*/ 434895 h 6039163"/>
              <a:gd name="connsiteX510" fmla="*/ 6230519 w 8366380"/>
              <a:gd name="connsiteY510" fmla="*/ 415127 h 6039163"/>
              <a:gd name="connsiteX511" fmla="*/ 6210750 w 8366380"/>
              <a:gd name="connsiteY511" fmla="*/ 395359 h 6039163"/>
              <a:gd name="connsiteX512" fmla="*/ 6190982 w 8366380"/>
              <a:gd name="connsiteY512" fmla="*/ 415127 h 6039163"/>
              <a:gd name="connsiteX513" fmla="*/ 6210750 w 8366380"/>
              <a:gd name="connsiteY513" fmla="*/ 434895 h 6039163"/>
              <a:gd name="connsiteX514" fmla="*/ 6017723 w 8366380"/>
              <a:gd name="connsiteY514" fmla="*/ 434895 h 6039163"/>
              <a:gd name="connsiteX515" fmla="*/ 6037491 w 8366380"/>
              <a:gd name="connsiteY515" fmla="*/ 415127 h 6039163"/>
              <a:gd name="connsiteX516" fmla="*/ 6017723 w 8366380"/>
              <a:gd name="connsiteY516" fmla="*/ 395359 h 6039163"/>
              <a:gd name="connsiteX517" fmla="*/ 5997954 w 8366380"/>
              <a:gd name="connsiteY517" fmla="*/ 415127 h 6039163"/>
              <a:gd name="connsiteX518" fmla="*/ 6017723 w 8366380"/>
              <a:gd name="connsiteY518" fmla="*/ 434895 h 6039163"/>
              <a:gd name="connsiteX519" fmla="*/ 5824694 w 8366380"/>
              <a:gd name="connsiteY519" fmla="*/ 434895 h 6039163"/>
              <a:gd name="connsiteX520" fmla="*/ 5844463 w 8366380"/>
              <a:gd name="connsiteY520" fmla="*/ 415127 h 6039163"/>
              <a:gd name="connsiteX521" fmla="*/ 5824694 w 8366380"/>
              <a:gd name="connsiteY521" fmla="*/ 395359 h 6039163"/>
              <a:gd name="connsiteX522" fmla="*/ 5804926 w 8366380"/>
              <a:gd name="connsiteY522" fmla="*/ 415127 h 6039163"/>
              <a:gd name="connsiteX523" fmla="*/ 5824694 w 8366380"/>
              <a:gd name="connsiteY523" fmla="*/ 434895 h 6039163"/>
              <a:gd name="connsiteX524" fmla="*/ 5631667 w 8366380"/>
              <a:gd name="connsiteY524" fmla="*/ 434895 h 6039163"/>
              <a:gd name="connsiteX525" fmla="*/ 5651435 w 8366380"/>
              <a:gd name="connsiteY525" fmla="*/ 415127 h 6039163"/>
              <a:gd name="connsiteX526" fmla="*/ 5631667 w 8366380"/>
              <a:gd name="connsiteY526" fmla="*/ 395359 h 6039163"/>
              <a:gd name="connsiteX527" fmla="*/ 5611899 w 8366380"/>
              <a:gd name="connsiteY527" fmla="*/ 415127 h 6039163"/>
              <a:gd name="connsiteX528" fmla="*/ 5631667 w 8366380"/>
              <a:gd name="connsiteY528" fmla="*/ 434895 h 6039163"/>
              <a:gd name="connsiteX529" fmla="*/ 5438639 w 8366380"/>
              <a:gd name="connsiteY529" fmla="*/ 434895 h 6039163"/>
              <a:gd name="connsiteX530" fmla="*/ 5458408 w 8366380"/>
              <a:gd name="connsiteY530" fmla="*/ 415127 h 6039163"/>
              <a:gd name="connsiteX531" fmla="*/ 5438639 w 8366380"/>
              <a:gd name="connsiteY531" fmla="*/ 395359 h 6039163"/>
              <a:gd name="connsiteX532" fmla="*/ 5418871 w 8366380"/>
              <a:gd name="connsiteY532" fmla="*/ 415127 h 6039163"/>
              <a:gd name="connsiteX533" fmla="*/ 5438639 w 8366380"/>
              <a:gd name="connsiteY533" fmla="*/ 434895 h 6039163"/>
              <a:gd name="connsiteX534" fmla="*/ 5245612 w 8366380"/>
              <a:gd name="connsiteY534" fmla="*/ 434895 h 6039163"/>
              <a:gd name="connsiteX535" fmla="*/ 5265380 w 8366380"/>
              <a:gd name="connsiteY535" fmla="*/ 415127 h 6039163"/>
              <a:gd name="connsiteX536" fmla="*/ 5245612 w 8366380"/>
              <a:gd name="connsiteY536" fmla="*/ 395359 h 6039163"/>
              <a:gd name="connsiteX537" fmla="*/ 5225843 w 8366380"/>
              <a:gd name="connsiteY537" fmla="*/ 415127 h 6039163"/>
              <a:gd name="connsiteX538" fmla="*/ 5245612 w 8366380"/>
              <a:gd name="connsiteY538" fmla="*/ 434895 h 6039163"/>
              <a:gd name="connsiteX539" fmla="*/ 5052584 w 8366380"/>
              <a:gd name="connsiteY539" fmla="*/ 434895 h 6039163"/>
              <a:gd name="connsiteX540" fmla="*/ 5072353 w 8366380"/>
              <a:gd name="connsiteY540" fmla="*/ 415127 h 6039163"/>
              <a:gd name="connsiteX541" fmla="*/ 5052584 w 8366380"/>
              <a:gd name="connsiteY541" fmla="*/ 395359 h 6039163"/>
              <a:gd name="connsiteX542" fmla="*/ 5032815 w 8366380"/>
              <a:gd name="connsiteY542" fmla="*/ 415127 h 6039163"/>
              <a:gd name="connsiteX543" fmla="*/ 5052584 w 8366380"/>
              <a:gd name="connsiteY543" fmla="*/ 434895 h 6039163"/>
              <a:gd name="connsiteX544" fmla="*/ 4859557 w 8366380"/>
              <a:gd name="connsiteY544" fmla="*/ 434895 h 6039163"/>
              <a:gd name="connsiteX545" fmla="*/ 4879324 w 8366380"/>
              <a:gd name="connsiteY545" fmla="*/ 415127 h 6039163"/>
              <a:gd name="connsiteX546" fmla="*/ 4859557 w 8366380"/>
              <a:gd name="connsiteY546" fmla="*/ 395359 h 6039163"/>
              <a:gd name="connsiteX547" fmla="*/ 4839789 w 8366380"/>
              <a:gd name="connsiteY547" fmla="*/ 415127 h 6039163"/>
              <a:gd name="connsiteX548" fmla="*/ 4859557 w 8366380"/>
              <a:gd name="connsiteY548" fmla="*/ 434895 h 6039163"/>
              <a:gd name="connsiteX549" fmla="*/ 4666528 w 8366380"/>
              <a:gd name="connsiteY549" fmla="*/ 434895 h 6039163"/>
              <a:gd name="connsiteX550" fmla="*/ 4686297 w 8366380"/>
              <a:gd name="connsiteY550" fmla="*/ 415127 h 6039163"/>
              <a:gd name="connsiteX551" fmla="*/ 4666528 w 8366380"/>
              <a:gd name="connsiteY551" fmla="*/ 395359 h 6039163"/>
              <a:gd name="connsiteX552" fmla="*/ 4646761 w 8366380"/>
              <a:gd name="connsiteY552" fmla="*/ 415127 h 6039163"/>
              <a:gd name="connsiteX553" fmla="*/ 4666528 w 8366380"/>
              <a:gd name="connsiteY553" fmla="*/ 434895 h 6039163"/>
              <a:gd name="connsiteX554" fmla="*/ 4473501 w 8366380"/>
              <a:gd name="connsiteY554" fmla="*/ 434895 h 6039163"/>
              <a:gd name="connsiteX555" fmla="*/ 4493269 w 8366380"/>
              <a:gd name="connsiteY555" fmla="*/ 415127 h 6039163"/>
              <a:gd name="connsiteX556" fmla="*/ 4473501 w 8366380"/>
              <a:gd name="connsiteY556" fmla="*/ 395359 h 6039163"/>
              <a:gd name="connsiteX557" fmla="*/ 4453732 w 8366380"/>
              <a:gd name="connsiteY557" fmla="*/ 415127 h 6039163"/>
              <a:gd name="connsiteX558" fmla="*/ 4473501 w 8366380"/>
              <a:gd name="connsiteY558" fmla="*/ 434895 h 6039163"/>
              <a:gd name="connsiteX559" fmla="*/ 4280474 w 8366380"/>
              <a:gd name="connsiteY559" fmla="*/ 434895 h 6039163"/>
              <a:gd name="connsiteX560" fmla="*/ 4300242 w 8366380"/>
              <a:gd name="connsiteY560" fmla="*/ 415127 h 6039163"/>
              <a:gd name="connsiteX561" fmla="*/ 4280474 w 8366380"/>
              <a:gd name="connsiteY561" fmla="*/ 395359 h 6039163"/>
              <a:gd name="connsiteX562" fmla="*/ 4260705 w 8366380"/>
              <a:gd name="connsiteY562" fmla="*/ 415127 h 6039163"/>
              <a:gd name="connsiteX563" fmla="*/ 4280474 w 8366380"/>
              <a:gd name="connsiteY563" fmla="*/ 434895 h 6039163"/>
              <a:gd name="connsiteX564" fmla="*/ 4058922 w 8366380"/>
              <a:gd name="connsiteY564" fmla="*/ 434895 h 6039163"/>
              <a:gd name="connsiteX565" fmla="*/ 4078690 w 8366380"/>
              <a:gd name="connsiteY565" fmla="*/ 415127 h 6039163"/>
              <a:gd name="connsiteX566" fmla="*/ 4058922 w 8366380"/>
              <a:gd name="connsiteY566" fmla="*/ 395359 h 6039163"/>
              <a:gd name="connsiteX567" fmla="*/ 4039153 w 8366380"/>
              <a:gd name="connsiteY567" fmla="*/ 415127 h 6039163"/>
              <a:gd name="connsiteX568" fmla="*/ 4058922 w 8366380"/>
              <a:gd name="connsiteY568" fmla="*/ 434895 h 6039163"/>
              <a:gd name="connsiteX569" fmla="*/ 3865894 w 8366380"/>
              <a:gd name="connsiteY569" fmla="*/ 434895 h 6039163"/>
              <a:gd name="connsiteX570" fmla="*/ 3885662 w 8366380"/>
              <a:gd name="connsiteY570" fmla="*/ 415127 h 6039163"/>
              <a:gd name="connsiteX571" fmla="*/ 3865894 w 8366380"/>
              <a:gd name="connsiteY571" fmla="*/ 395359 h 6039163"/>
              <a:gd name="connsiteX572" fmla="*/ 3846126 w 8366380"/>
              <a:gd name="connsiteY572" fmla="*/ 415127 h 6039163"/>
              <a:gd name="connsiteX573" fmla="*/ 3865894 w 8366380"/>
              <a:gd name="connsiteY573" fmla="*/ 434895 h 6039163"/>
              <a:gd name="connsiteX574" fmla="*/ 3672866 w 8366380"/>
              <a:gd name="connsiteY574" fmla="*/ 434895 h 6039163"/>
              <a:gd name="connsiteX575" fmla="*/ 3692634 w 8366380"/>
              <a:gd name="connsiteY575" fmla="*/ 415127 h 6039163"/>
              <a:gd name="connsiteX576" fmla="*/ 3672866 w 8366380"/>
              <a:gd name="connsiteY576" fmla="*/ 395359 h 6039163"/>
              <a:gd name="connsiteX577" fmla="*/ 3653098 w 8366380"/>
              <a:gd name="connsiteY577" fmla="*/ 415127 h 6039163"/>
              <a:gd name="connsiteX578" fmla="*/ 3672866 w 8366380"/>
              <a:gd name="connsiteY578" fmla="*/ 434895 h 6039163"/>
              <a:gd name="connsiteX579" fmla="*/ 3479838 w 8366380"/>
              <a:gd name="connsiteY579" fmla="*/ 434895 h 6039163"/>
              <a:gd name="connsiteX580" fmla="*/ 3499606 w 8366380"/>
              <a:gd name="connsiteY580" fmla="*/ 415127 h 6039163"/>
              <a:gd name="connsiteX581" fmla="*/ 3479838 w 8366380"/>
              <a:gd name="connsiteY581" fmla="*/ 395359 h 6039163"/>
              <a:gd name="connsiteX582" fmla="*/ 3460069 w 8366380"/>
              <a:gd name="connsiteY582" fmla="*/ 415127 h 6039163"/>
              <a:gd name="connsiteX583" fmla="*/ 3479838 w 8366380"/>
              <a:gd name="connsiteY583" fmla="*/ 434895 h 6039163"/>
              <a:gd name="connsiteX584" fmla="*/ 3286810 w 8366380"/>
              <a:gd name="connsiteY584" fmla="*/ 434895 h 6039163"/>
              <a:gd name="connsiteX585" fmla="*/ 3306579 w 8366380"/>
              <a:gd name="connsiteY585" fmla="*/ 415127 h 6039163"/>
              <a:gd name="connsiteX586" fmla="*/ 3286810 w 8366380"/>
              <a:gd name="connsiteY586" fmla="*/ 395359 h 6039163"/>
              <a:gd name="connsiteX587" fmla="*/ 3267042 w 8366380"/>
              <a:gd name="connsiteY587" fmla="*/ 415127 h 6039163"/>
              <a:gd name="connsiteX588" fmla="*/ 3286810 w 8366380"/>
              <a:gd name="connsiteY588" fmla="*/ 434895 h 6039163"/>
              <a:gd name="connsiteX589" fmla="*/ 3093783 w 8366380"/>
              <a:gd name="connsiteY589" fmla="*/ 434895 h 6039163"/>
              <a:gd name="connsiteX590" fmla="*/ 3113551 w 8366380"/>
              <a:gd name="connsiteY590" fmla="*/ 415127 h 6039163"/>
              <a:gd name="connsiteX591" fmla="*/ 3093783 w 8366380"/>
              <a:gd name="connsiteY591" fmla="*/ 395359 h 6039163"/>
              <a:gd name="connsiteX592" fmla="*/ 3074014 w 8366380"/>
              <a:gd name="connsiteY592" fmla="*/ 415127 h 6039163"/>
              <a:gd name="connsiteX593" fmla="*/ 3093783 w 8366380"/>
              <a:gd name="connsiteY593" fmla="*/ 434895 h 6039163"/>
              <a:gd name="connsiteX594" fmla="*/ 2900755 w 8366380"/>
              <a:gd name="connsiteY594" fmla="*/ 434895 h 6039163"/>
              <a:gd name="connsiteX595" fmla="*/ 2920524 w 8366380"/>
              <a:gd name="connsiteY595" fmla="*/ 415127 h 6039163"/>
              <a:gd name="connsiteX596" fmla="*/ 2900755 w 8366380"/>
              <a:gd name="connsiteY596" fmla="*/ 395359 h 6039163"/>
              <a:gd name="connsiteX597" fmla="*/ 2880987 w 8366380"/>
              <a:gd name="connsiteY597" fmla="*/ 415127 h 6039163"/>
              <a:gd name="connsiteX598" fmla="*/ 2900755 w 8366380"/>
              <a:gd name="connsiteY598" fmla="*/ 434895 h 6039163"/>
              <a:gd name="connsiteX599" fmla="*/ 2707727 w 8366380"/>
              <a:gd name="connsiteY599" fmla="*/ 434895 h 6039163"/>
              <a:gd name="connsiteX600" fmla="*/ 2727495 w 8366380"/>
              <a:gd name="connsiteY600" fmla="*/ 415127 h 6039163"/>
              <a:gd name="connsiteX601" fmla="*/ 2707727 w 8366380"/>
              <a:gd name="connsiteY601" fmla="*/ 395359 h 6039163"/>
              <a:gd name="connsiteX602" fmla="*/ 2687958 w 8366380"/>
              <a:gd name="connsiteY602" fmla="*/ 415127 h 6039163"/>
              <a:gd name="connsiteX603" fmla="*/ 2707727 w 8366380"/>
              <a:gd name="connsiteY603" fmla="*/ 434895 h 6039163"/>
              <a:gd name="connsiteX604" fmla="*/ 2514699 w 8366380"/>
              <a:gd name="connsiteY604" fmla="*/ 434895 h 6039163"/>
              <a:gd name="connsiteX605" fmla="*/ 2534468 w 8366380"/>
              <a:gd name="connsiteY605" fmla="*/ 415127 h 6039163"/>
              <a:gd name="connsiteX606" fmla="*/ 2514699 w 8366380"/>
              <a:gd name="connsiteY606" fmla="*/ 395359 h 6039163"/>
              <a:gd name="connsiteX607" fmla="*/ 2494931 w 8366380"/>
              <a:gd name="connsiteY607" fmla="*/ 415127 h 6039163"/>
              <a:gd name="connsiteX608" fmla="*/ 2514699 w 8366380"/>
              <a:gd name="connsiteY608" fmla="*/ 434895 h 6039163"/>
              <a:gd name="connsiteX609" fmla="*/ 2321672 w 8366380"/>
              <a:gd name="connsiteY609" fmla="*/ 434895 h 6039163"/>
              <a:gd name="connsiteX610" fmla="*/ 2341440 w 8366380"/>
              <a:gd name="connsiteY610" fmla="*/ 415127 h 6039163"/>
              <a:gd name="connsiteX611" fmla="*/ 2321672 w 8366380"/>
              <a:gd name="connsiteY611" fmla="*/ 395359 h 6039163"/>
              <a:gd name="connsiteX612" fmla="*/ 2301903 w 8366380"/>
              <a:gd name="connsiteY612" fmla="*/ 415127 h 6039163"/>
              <a:gd name="connsiteX613" fmla="*/ 2321672 w 8366380"/>
              <a:gd name="connsiteY613" fmla="*/ 434895 h 6039163"/>
              <a:gd name="connsiteX614" fmla="*/ 2128643 w 8366380"/>
              <a:gd name="connsiteY614" fmla="*/ 434895 h 6039163"/>
              <a:gd name="connsiteX615" fmla="*/ 2148412 w 8366380"/>
              <a:gd name="connsiteY615" fmla="*/ 415127 h 6039163"/>
              <a:gd name="connsiteX616" fmla="*/ 2128643 w 8366380"/>
              <a:gd name="connsiteY616" fmla="*/ 395359 h 6039163"/>
              <a:gd name="connsiteX617" fmla="*/ 2108875 w 8366380"/>
              <a:gd name="connsiteY617" fmla="*/ 415127 h 6039163"/>
              <a:gd name="connsiteX618" fmla="*/ 2128643 w 8366380"/>
              <a:gd name="connsiteY618" fmla="*/ 434895 h 6039163"/>
              <a:gd name="connsiteX619" fmla="*/ 1935616 w 8366380"/>
              <a:gd name="connsiteY619" fmla="*/ 434895 h 6039163"/>
              <a:gd name="connsiteX620" fmla="*/ 1955384 w 8366380"/>
              <a:gd name="connsiteY620" fmla="*/ 415127 h 6039163"/>
              <a:gd name="connsiteX621" fmla="*/ 1935616 w 8366380"/>
              <a:gd name="connsiteY621" fmla="*/ 395359 h 6039163"/>
              <a:gd name="connsiteX622" fmla="*/ 1915848 w 8366380"/>
              <a:gd name="connsiteY622" fmla="*/ 415127 h 6039163"/>
              <a:gd name="connsiteX623" fmla="*/ 1935616 w 8366380"/>
              <a:gd name="connsiteY623" fmla="*/ 434895 h 6039163"/>
              <a:gd name="connsiteX624" fmla="*/ 1727277 w 8366380"/>
              <a:gd name="connsiteY624" fmla="*/ 434895 h 6039163"/>
              <a:gd name="connsiteX625" fmla="*/ 1747045 w 8366380"/>
              <a:gd name="connsiteY625" fmla="*/ 415127 h 6039163"/>
              <a:gd name="connsiteX626" fmla="*/ 1727277 w 8366380"/>
              <a:gd name="connsiteY626" fmla="*/ 395359 h 6039163"/>
              <a:gd name="connsiteX627" fmla="*/ 1707508 w 8366380"/>
              <a:gd name="connsiteY627" fmla="*/ 415127 h 6039163"/>
              <a:gd name="connsiteX628" fmla="*/ 1727277 w 8366380"/>
              <a:gd name="connsiteY628" fmla="*/ 434895 h 6039163"/>
              <a:gd name="connsiteX629" fmla="*/ 1534249 w 8366380"/>
              <a:gd name="connsiteY629" fmla="*/ 434895 h 6039163"/>
              <a:gd name="connsiteX630" fmla="*/ 1554018 w 8366380"/>
              <a:gd name="connsiteY630" fmla="*/ 415127 h 6039163"/>
              <a:gd name="connsiteX631" fmla="*/ 1534249 w 8366380"/>
              <a:gd name="connsiteY631" fmla="*/ 395359 h 6039163"/>
              <a:gd name="connsiteX632" fmla="*/ 1514481 w 8366380"/>
              <a:gd name="connsiteY632" fmla="*/ 415127 h 6039163"/>
              <a:gd name="connsiteX633" fmla="*/ 1534249 w 8366380"/>
              <a:gd name="connsiteY633" fmla="*/ 434895 h 6039163"/>
              <a:gd name="connsiteX634" fmla="*/ 1341222 w 8366380"/>
              <a:gd name="connsiteY634" fmla="*/ 434895 h 6039163"/>
              <a:gd name="connsiteX635" fmla="*/ 1360990 w 8366380"/>
              <a:gd name="connsiteY635" fmla="*/ 415127 h 6039163"/>
              <a:gd name="connsiteX636" fmla="*/ 1341222 w 8366380"/>
              <a:gd name="connsiteY636" fmla="*/ 395359 h 6039163"/>
              <a:gd name="connsiteX637" fmla="*/ 1321453 w 8366380"/>
              <a:gd name="connsiteY637" fmla="*/ 415127 h 6039163"/>
              <a:gd name="connsiteX638" fmla="*/ 1341222 w 8366380"/>
              <a:gd name="connsiteY638" fmla="*/ 434895 h 6039163"/>
              <a:gd name="connsiteX639" fmla="*/ 1148193 w 8366380"/>
              <a:gd name="connsiteY639" fmla="*/ 434895 h 6039163"/>
              <a:gd name="connsiteX640" fmla="*/ 1167962 w 8366380"/>
              <a:gd name="connsiteY640" fmla="*/ 415127 h 6039163"/>
              <a:gd name="connsiteX641" fmla="*/ 1148193 w 8366380"/>
              <a:gd name="connsiteY641" fmla="*/ 395359 h 6039163"/>
              <a:gd name="connsiteX642" fmla="*/ 1128425 w 8366380"/>
              <a:gd name="connsiteY642" fmla="*/ 415127 h 6039163"/>
              <a:gd name="connsiteX643" fmla="*/ 1148193 w 8366380"/>
              <a:gd name="connsiteY643" fmla="*/ 434895 h 6039163"/>
              <a:gd name="connsiteX644" fmla="*/ 955166 w 8366380"/>
              <a:gd name="connsiteY644" fmla="*/ 434895 h 6039163"/>
              <a:gd name="connsiteX645" fmla="*/ 974934 w 8366380"/>
              <a:gd name="connsiteY645" fmla="*/ 415127 h 6039163"/>
              <a:gd name="connsiteX646" fmla="*/ 955166 w 8366380"/>
              <a:gd name="connsiteY646" fmla="*/ 395359 h 6039163"/>
              <a:gd name="connsiteX647" fmla="*/ 935398 w 8366380"/>
              <a:gd name="connsiteY647" fmla="*/ 415127 h 6039163"/>
              <a:gd name="connsiteX648" fmla="*/ 955166 w 8366380"/>
              <a:gd name="connsiteY648" fmla="*/ 434895 h 6039163"/>
              <a:gd name="connsiteX649" fmla="*/ 762138 w 8366380"/>
              <a:gd name="connsiteY649" fmla="*/ 434895 h 6039163"/>
              <a:gd name="connsiteX650" fmla="*/ 781907 w 8366380"/>
              <a:gd name="connsiteY650" fmla="*/ 415127 h 6039163"/>
              <a:gd name="connsiteX651" fmla="*/ 762138 w 8366380"/>
              <a:gd name="connsiteY651" fmla="*/ 395359 h 6039163"/>
              <a:gd name="connsiteX652" fmla="*/ 742370 w 8366380"/>
              <a:gd name="connsiteY652" fmla="*/ 415127 h 6039163"/>
              <a:gd name="connsiteX653" fmla="*/ 762138 w 8366380"/>
              <a:gd name="connsiteY653" fmla="*/ 434895 h 6039163"/>
              <a:gd name="connsiteX654" fmla="*/ 569111 w 8366380"/>
              <a:gd name="connsiteY654" fmla="*/ 434895 h 6039163"/>
              <a:gd name="connsiteX655" fmla="*/ 588879 w 8366380"/>
              <a:gd name="connsiteY655" fmla="*/ 415127 h 6039163"/>
              <a:gd name="connsiteX656" fmla="*/ 569111 w 8366380"/>
              <a:gd name="connsiteY656" fmla="*/ 395359 h 6039163"/>
              <a:gd name="connsiteX657" fmla="*/ 549343 w 8366380"/>
              <a:gd name="connsiteY657" fmla="*/ 415127 h 6039163"/>
              <a:gd name="connsiteX658" fmla="*/ 569111 w 8366380"/>
              <a:gd name="connsiteY658" fmla="*/ 434895 h 6039163"/>
              <a:gd name="connsiteX659" fmla="*/ 376082 w 8366380"/>
              <a:gd name="connsiteY659" fmla="*/ 434895 h 6039163"/>
              <a:gd name="connsiteX660" fmla="*/ 395851 w 8366380"/>
              <a:gd name="connsiteY660" fmla="*/ 415127 h 6039163"/>
              <a:gd name="connsiteX661" fmla="*/ 376082 w 8366380"/>
              <a:gd name="connsiteY661" fmla="*/ 395359 h 6039163"/>
              <a:gd name="connsiteX662" fmla="*/ 356314 w 8366380"/>
              <a:gd name="connsiteY662" fmla="*/ 415127 h 6039163"/>
              <a:gd name="connsiteX663" fmla="*/ 376082 w 8366380"/>
              <a:gd name="connsiteY663" fmla="*/ 434895 h 6039163"/>
              <a:gd name="connsiteX664" fmla="*/ 183055 w 8366380"/>
              <a:gd name="connsiteY664" fmla="*/ 434895 h 6039163"/>
              <a:gd name="connsiteX665" fmla="*/ 202823 w 8366380"/>
              <a:gd name="connsiteY665" fmla="*/ 415127 h 6039163"/>
              <a:gd name="connsiteX666" fmla="*/ 183055 w 8366380"/>
              <a:gd name="connsiteY666" fmla="*/ 395359 h 6039163"/>
              <a:gd name="connsiteX667" fmla="*/ 163287 w 8366380"/>
              <a:gd name="connsiteY667" fmla="*/ 415127 h 6039163"/>
              <a:gd name="connsiteX668" fmla="*/ 183055 w 8366380"/>
              <a:gd name="connsiteY668" fmla="*/ 434895 h 6039163"/>
              <a:gd name="connsiteX669" fmla="*/ 0 w 8366380"/>
              <a:gd name="connsiteY669" fmla="*/ 628443 h 6039163"/>
              <a:gd name="connsiteX670" fmla="*/ 4006 w 8366380"/>
              <a:gd name="connsiteY670" fmla="*/ 626784 h 6039163"/>
              <a:gd name="connsiteX671" fmla="*/ 9796 w 8366380"/>
              <a:gd name="connsiteY671" fmla="*/ 612806 h 6039163"/>
              <a:gd name="connsiteX672" fmla="*/ 4006 w 8366380"/>
              <a:gd name="connsiteY672" fmla="*/ 598828 h 6039163"/>
              <a:gd name="connsiteX673" fmla="*/ 0 w 8366380"/>
              <a:gd name="connsiteY673" fmla="*/ 597169 h 6039163"/>
              <a:gd name="connsiteX674" fmla="*/ 8349367 w 8366380"/>
              <a:gd name="connsiteY674" fmla="*/ 632574 h 6039163"/>
              <a:gd name="connsiteX675" fmla="*/ 8363345 w 8366380"/>
              <a:gd name="connsiteY675" fmla="*/ 626784 h 6039163"/>
              <a:gd name="connsiteX676" fmla="*/ 8366380 w 8366380"/>
              <a:gd name="connsiteY676" fmla="*/ 619457 h 6039163"/>
              <a:gd name="connsiteX677" fmla="*/ 8366380 w 8366380"/>
              <a:gd name="connsiteY677" fmla="*/ 606155 h 6039163"/>
              <a:gd name="connsiteX678" fmla="*/ 8363345 w 8366380"/>
              <a:gd name="connsiteY678" fmla="*/ 598828 h 6039163"/>
              <a:gd name="connsiteX679" fmla="*/ 8349367 w 8366380"/>
              <a:gd name="connsiteY679" fmla="*/ 593038 h 6039163"/>
              <a:gd name="connsiteX680" fmla="*/ 8329598 w 8366380"/>
              <a:gd name="connsiteY680" fmla="*/ 612806 h 6039163"/>
              <a:gd name="connsiteX681" fmla="*/ 8349367 w 8366380"/>
              <a:gd name="connsiteY681" fmla="*/ 632574 h 6039163"/>
              <a:gd name="connsiteX682" fmla="*/ 8156338 w 8366380"/>
              <a:gd name="connsiteY682" fmla="*/ 632574 h 6039163"/>
              <a:gd name="connsiteX683" fmla="*/ 8176107 w 8366380"/>
              <a:gd name="connsiteY683" fmla="*/ 612806 h 6039163"/>
              <a:gd name="connsiteX684" fmla="*/ 8156338 w 8366380"/>
              <a:gd name="connsiteY684" fmla="*/ 593038 h 6039163"/>
              <a:gd name="connsiteX685" fmla="*/ 8136570 w 8366380"/>
              <a:gd name="connsiteY685" fmla="*/ 612806 h 6039163"/>
              <a:gd name="connsiteX686" fmla="*/ 8156338 w 8366380"/>
              <a:gd name="connsiteY686" fmla="*/ 632574 h 6039163"/>
              <a:gd name="connsiteX687" fmla="*/ 7963311 w 8366380"/>
              <a:gd name="connsiteY687" fmla="*/ 632574 h 6039163"/>
              <a:gd name="connsiteX688" fmla="*/ 7983079 w 8366380"/>
              <a:gd name="connsiteY688" fmla="*/ 612806 h 6039163"/>
              <a:gd name="connsiteX689" fmla="*/ 7963311 w 8366380"/>
              <a:gd name="connsiteY689" fmla="*/ 593038 h 6039163"/>
              <a:gd name="connsiteX690" fmla="*/ 7943543 w 8366380"/>
              <a:gd name="connsiteY690" fmla="*/ 612806 h 6039163"/>
              <a:gd name="connsiteX691" fmla="*/ 7963311 w 8366380"/>
              <a:gd name="connsiteY691" fmla="*/ 632574 h 6039163"/>
              <a:gd name="connsiteX692" fmla="*/ 7770283 w 8366380"/>
              <a:gd name="connsiteY692" fmla="*/ 632574 h 6039163"/>
              <a:gd name="connsiteX693" fmla="*/ 7790052 w 8366380"/>
              <a:gd name="connsiteY693" fmla="*/ 612806 h 6039163"/>
              <a:gd name="connsiteX694" fmla="*/ 7770283 w 8366380"/>
              <a:gd name="connsiteY694" fmla="*/ 593038 h 6039163"/>
              <a:gd name="connsiteX695" fmla="*/ 7750515 w 8366380"/>
              <a:gd name="connsiteY695" fmla="*/ 612806 h 6039163"/>
              <a:gd name="connsiteX696" fmla="*/ 7770283 w 8366380"/>
              <a:gd name="connsiteY696" fmla="*/ 632574 h 6039163"/>
              <a:gd name="connsiteX697" fmla="*/ 7577256 w 8366380"/>
              <a:gd name="connsiteY697" fmla="*/ 632574 h 6039163"/>
              <a:gd name="connsiteX698" fmla="*/ 7597024 w 8366380"/>
              <a:gd name="connsiteY698" fmla="*/ 612806 h 6039163"/>
              <a:gd name="connsiteX699" fmla="*/ 7577256 w 8366380"/>
              <a:gd name="connsiteY699" fmla="*/ 593038 h 6039163"/>
              <a:gd name="connsiteX700" fmla="*/ 7557488 w 8366380"/>
              <a:gd name="connsiteY700" fmla="*/ 612806 h 6039163"/>
              <a:gd name="connsiteX701" fmla="*/ 7577256 w 8366380"/>
              <a:gd name="connsiteY701" fmla="*/ 632574 h 6039163"/>
              <a:gd name="connsiteX702" fmla="*/ 7384228 w 8366380"/>
              <a:gd name="connsiteY702" fmla="*/ 632574 h 6039163"/>
              <a:gd name="connsiteX703" fmla="*/ 7403996 w 8366380"/>
              <a:gd name="connsiteY703" fmla="*/ 612806 h 6039163"/>
              <a:gd name="connsiteX704" fmla="*/ 7384228 w 8366380"/>
              <a:gd name="connsiteY704" fmla="*/ 593038 h 6039163"/>
              <a:gd name="connsiteX705" fmla="*/ 7364459 w 8366380"/>
              <a:gd name="connsiteY705" fmla="*/ 612806 h 6039163"/>
              <a:gd name="connsiteX706" fmla="*/ 7384228 w 8366380"/>
              <a:gd name="connsiteY706" fmla="*/ 632574 h 6039163"/>
              <a:gd name="connsiteX707" fmla="*/ 7191200 w 8366380"/>
              <a:gd name="connsiteY707" fmla="*/ 632574 h 6039163"/>
              <a:gd name="connsiteX708" fmla="*/ 7210968 w 8366380"/>
              <a:gd name="connsiteY708" fmla="*/ 612806 h 6039163"/>
              <a:gd name="connsiteX709" fmla="*/ 7191200 w 8366380"/>
              <a:gd name="connsiteY709" fmla="*/ 593038 h 6039163"/>
              <a:gd name="connsiteX710" fmla="*/ 7171432 w 8366380"/>
              <a:gd name="connsiteY710" fmla="*/ 612806 h 6039163"/>
              <a:gd name="connsiteX711" fmla="*/ 7191200 w 8366380"/>
              <a:gd name="connsiteY711" fmla="*/ 632574 h 6039163"/>
              <a:gd name="connsiteX712" fmla="*/ 6998173 w 8366380"/>
              <a:gd name="connsiteY712" fmla="*/ 632574 h 6039163"/>
              <a:gd name="connsiteX713" fmla="*/ 7017941 w 8366380"/>
              <a:gd name="connsiteY713" fmla="*/ 612806 h 6039163"/>
              <a:gd name="connsiteX714" fmla="*/ 6998173 w 8366380"/>
              <a:gd name="connsiteY714" fmla="*/ 593038 h 6039163"/>
              <a:gd name="connsiteX715" fmla="*/ 6978404 w 8366380"/>
              <a:gd name="connsiteY715" fmla="*/ 612806 h 6039163"/>
              <a:gd name="connsiteX716" fmla="*/ 6998173 w 8366380"/>
              <a:gd name="connsiteY716" fmla="*/ 632574 h 6039163"/>
              <a:gd name="connsiteX717" fmla="*/ 6805144 w 8366380"/>
              <a:gd name="connsiteY717" fmla="*/ 632574 h 6039163"/>
              <a:gd name="connsiteX718" fmla="*/ 6824913 w 8366380"/>
              <a:gd name="connsiteY718" fmla="*/ 612806 h 6039163"/>
              <a:gd name="connsiteX719" fmla="*/ 6805144 w 8366380"/>
              <a:gd name="connsiteY719" fmla="*/ 593038 h 6039163"/>
              <a:gd name="connsiteX720" fmla="*/ 6785376 w 8366380"/>
              <a:gd name="connsiteY720" fmla="*/ 612806 h 6039163"/>
              <a:gd name="connsiteX721" fmla="*/ 6805144 w 8366380"/>
              <a:gd name="connsiteY721" fmla="*/ 632574 h 6039163"/>
              <a:gd name="connsiteX722" fmla="*/ 6612117 w 8366380"/>
              <a:gd name="connsiteY722" fmla="*/ 632574 h 6039163"/>
              <a:gd name="connsiteX723" fmla="*/ 6631885 w 8366380"/>
              <a:gd name="connsiteY723" fmla="*/ 612806 h 6039163"/>
              <a:gd name="connsiteX724" fmla="*/ 6612117 w 8366380"/>
              <a:gd name="connsiteY724" fmla="*/ 593038 h 6039163"/>
              <a:gd name="connsiteX725" fmla="*/ 6592348 w 8366380"/>
              <a:gd name="connsiteY725" fmla="*/ 612806 h 6039163"/>
              <a:gd name="connsiteX726" fmla="*/ 6612117 w 8366380"/>
              <a:gd name="connsiteY726" fmla="*/ 632574 h 6039163"/>
              <a:gd name="connsiteX727" fmla="*/ 6403778 w 8366380"/>
              <a:gd name="connsiteY727" fmla="*/ 632574 h 6039163"/>
              <a:gd name="connsiteX728" fmla="*/ 6423546 w 8366380"/>
              <a:gd name="connsiteY728" fmla="*/ 612806 h 6039163"/>
              <a:gd name="connsiteX729" fmla="*/ 6403778 w 8366380"/>
              <a:gd name="connsiteY729" fmla="*/ 593038 h 6039163"/>
              <a:gd name="connsiteX730" fmla="*/ 6384009 w 8366380"/>
              <a:gd name="connsiteY730" fmla="*/ 612806 h 6039163"/>
              <a:gd name="connsiteX731" fmla="*/ 6403778 w 8366380"/>
              <a:gd name="connsiteY731" fmla="*/ 632574 h 6039163"/>
              <a:gd name="connsiteX732" fmla="*/ 6210750 w 8366380"/>
              <a:gd name="connsiteY732" fmla="*/ 632574 h 6039163"/>
              <a:gd name="connsiteX733" fmla="*/ 6230519 w 8366380"/>
              <a:gd name="connsiteY733" fmla="*/ 612806 h 6039163"/>
              <a:gd name="connsiteX734" fmla="*/ 6210750 w 8366380"/>
              <a:gd name="connsiteY734" fmla="*/ 593038 h 6039163"/>
              <a:gd name="connsiteX735" fmla="*/ 6190982 w 8366380"/>
              <a:gd name="connsiteY735" fmla="*/ 612806 h 6039163"/>
              <a:gd name="connsiteX736" fmla="*/ 6210750 w 8366380"/>
              <a:gd name="connsiteY736" fmla="*/ 632574 h 6039163"/>
              <a:gd name="connsiteX737" fmla="*/ 6017723 w 8366380"/>
              <a:gd name="connsiteY737" fmla="*/ 632574 h 6039163"/>
              <a:gd name="connsiteX738" fmla="*/ 6037491 w 8366380"/>
              <a:gd name="connsiteY738" fmla="*/ 612806 h 6039163"/>
              <a:gd name="connsiteX739" fmla="*/ 6017723 w 8366380"/>
              <a:gd name="connsiteY739" fmla="*/ 593038 h 6039163"/>
              <a:gd name="connsiteX740" fmla="*/ 5997954 w 8366380"/>
              <a:gd name="connsiteY740" fmla="*/ 612806 h 6039163"/>
              <a:gd name="connsiteX741" fmla="*/ 6017723 w 8366380"/>
              <a:gd name="connsiteY741" fmla="*/ 632574 h 6039163"/>
              <a:gd name="connsiteX742" fmla="*/ 5824694 w 8366380"/>
              <a:gd name="connsiteY742" fmla="*/ 632574 h 6039163"/>
              <a:gd name="connsiteX743" fmla="*/ 5844463 w 8366380"/>
              <a:gd name="connsiteY743" fmla="*/ 612806 h 6039163"/>
              <a:gd name="connsiteX744" fmla="*/ 5824694 w 8366380"/>
              <a:gd name="connsiteY744" fmla="*/ 593038 h 6039163"/>
              <a:gd name="connsiteX745" fmla="*/ 5804926 w 8366380"/>
              <a:gd name="connsiteY745" fmla="*/ 612806 h 6039163"/>
              <a:gd name="connsiteX746" fmla="*/ 5824694 w 8366380"/>
              <a:gd name="connsiteY746" fmla="*/ 632574 h 6039163"/>
              <a:gd name="connsiteX747" fmla="*/ 5631667 w 8366380"/>
              <a:gd name="connsiteY747" fmla="*/ 632574 h 6039163"/>
              <a:gd name="connsiteX748" fmla="*/ 5651435 w 8366380"/>
              <a:gd name="connsiteY748" fmla="*/ 612806 h 6039163"/>
              <a:gd name="connsiteX749" fmla="*/ 5631667 w 8366380"/>
              <a:gd name="connsiteY749" fmla="*/ 593038 h 6039163"/>
              <a:gd name="connsiteX750" fmla="*/ 5611899 w 8366380"/>
              <a:gd name="connsiteY750" fmla="*/ 612806 h 6039163"/>
              <a:gd name="connsiteX751" fmla="*/ 5631667 w 8366380"/>
              <a:gd name="connsiteY751" fmla="*/ 632574 h 6039163"/>
              <a:gd name="connsiteX752" fmla="*/ 5438639 w 8366380"/>
              <a:gd name="connsiteY752" fmla="*/ 632574 h 6039163"/>
              <a:gd name="connsiteX753" fmla="*/ 5458408 w 8366380"/>
              <a:gd name="connsiteY753" fmla="*/ 612806 h 6039163"/>
              <a:gd name="connsiteX754" fmla="*/ 5438639 w 8366380"/>
              <a:gd name="connsiteY754" fmla="*/ 593038 h 6039163"/>
              <a:gd name="connsiteX755" fmla="*/ 5418871 w 8366380"/>
              <a:gd name="connsiteY755" fmla="*/ 612806 h 6039163"/>
              <a:gd name="connsiteX756" fmla="*/ 5438639 w 8366380"/>
              <a:gd name="connsiteY756" fmla="*/ 632574 h 6039163"/>
              <a:gd name="connsiteX757" fmla="*/ 5245612 w 8366380"/>
              <a:gd name="connsiteY757" fmla="*/ 632574 h 6039163"/>
              <a:gd name="connsiteX758" fmla="*/ 5265380 w 8366380"/>
              <a:gd name="connsiteY758" fmla="*/ 612806 h 6039163"/>
              <a:gd name="connsiteX759" fmla="*/ 5245612 w 8366380"/>
              <a:gd name="connsiteY759" fmla="*/ 593038 h 6039163"/>
              <a:gd name="connsiteX760" fmla="*/ 5225843 w 8366380"/>
              <a:gd name="connsiteY760" fmla="*/ 612806 h 6039163"/>
              <a:gd name="connsiteX761" fmla="*/ 5245612 w 8366380"/>
              <a:gd name="connsiteY761" fmla="*/ 632574 h 6039163"/>
              <a:gd name="connsiteX762" fmla="*/ 5052584 w 8366380"/>
              <a:gd name="connsiteY762" fmla="*/ 632574 h 6039163"/>
              <a:gd name="connsiteX763" fmla="*/ 5072353 w 8366380"/>
              <a:gd name="connsiteY763" fmla="*/ 612806 h 6039163"/>
              <a:gd name="connsiteX764" fmla="*/ 5052584 w 8366380"/>
              <a:gd name="connsiteY764" fmla="*/ 593038 h 6039163"/>
              <a:gd name="connsiteX765" fmla="*/ 5032815 w 8366380"/>
              <a:gd name="connsiteY765" fmla="*/ 612806 h 6039163"/>
              <a:gd name="connsiteX766" fmla="*/ 5052584 w 8366380"/>
              <a:gd name="connsiteY766" fmla="*/ 632574 h 6039163"/>
              <a:gd name="connsiteX767" fmla="*/ 4859557 w 8366380"/>
              <a:gd name="connsiteY767" fmla="*/ 632574 h 6039163"/>
              <a:gd name="connsiteX768" fmla="*/ 4879324 w 8366380"/>
              <a:gd name="connsiteY768" fmla="*/ 612806 h 6039163"/>
              <a:gd name="connsiteX769" fmla="*/ 4859557 w 8366380"/>
              <a:gd name="connsiteY769" fmla="*/ 593038 h 6039163"/>
              <a:gd name="connsiteX770" fmla="*/ 4839789 w 8366380"/>
              <a:gd name="connsiteY770" fmla="*/ 612806 h 6039163"/>
              <a:gd name="connsiteX771" fmla="*/ 4859557 w 8366380"/>
              <a:gd name="connsiteY771" fmla="*/ 632574 h 6039163"/>
              <a:gd name="connsiteX772" fmla="*/ 4666528 w 8366380"/>
              <a:gd name="connsiteY772" fmla="*/ 632574 h 6039163"/>
              <a:gd name="connsiteX773" fmla="*/ 4686297 w 8366380"/>
              <a:gd name="connsiteY773" fmla="*/ 612806 h 6039163"/>
              <a:gd name="connsiteX774" fmla="*/ 4666528 w 8366380"/>
              <a:gd name="connsiteY774" fmla="*/ 593038 h 6039163"/>
              <a:gd name="connsiteX775" fmla="*/ 4646761 w 8366380"/>
              <a:gd name="connsiteY775" fmla="*/ 612806 h 6039163"/>
              <a:gd name="connsiteX776" fmla="*/ 4666528 w 8366380"/>
              <a:gd name="connsiteY776" fmla="*/ 632574 h 6039163"/>
              <a:gd name="connsiteX777" fmla="*/ 4473501 w 8366380"/>
              <a:gd name="connsiteY777" fmla="*/ 632574 h 6039163"/>
              <a:gd name="connsiteX778" fmla="*/ 4493269 w 8366380"/>
              <a:gd name="connsiteY778" fmla="*/ 612806 h 6039163"/>
              <a:gd name="connsiteX779" fmla="*/ 4473501 w 8366380"/>
              <a:gd name="connsiteY779" fmla="*/ 593038 h 6039163"/>
              <a:gd name="connsiteX780" fmla="*/ 4453732 w 8366380"/>
              <a:gd name="connsiteY780" fmla="*/ 612806 h 6039163"/>
              <a:gd name="connsiteX781" fmla="*/ 4473501 w 8366380"/>
              <a:gd name="connsiteY781" fmla="*/ 632574 h 6039163"/>
              <a:gd name="connsiteX782" fmla="*/ 4280474 w 8366380"/>
              <a:gd name="connsiteY782" fmla="*/ 632574 h 6039163"/>
              <a:gd name="connsiteX783" fmla="*/ 4300242 w 8366380"/>
              <a:gd name="connsiteY783" fmla="*/ 612806 h 6039163"/>
              <a:gd name="connsiteX784" fmla="*/ 4280474 w 8366380"/>
              <a:gd name="connsiteY784" fmla="*/ 593038 h 6039163"/>
              <a:gd name="connsiteX785" fmla="*/ 4260705 w 8366380"/>
              <a:gd name="connsiteY785" fmla="*/ 612806 h 6039163"/>
              <a:gd name="connsiteX786" fmla="*/ 4280474 w 8366380"/>
              <a:gd name="connsiteY786" fmla="*/ 632574 h 6039163"/>
              <a:gd name="connsiteX787" fmla="*/ 4058922 w 8366380"/>
              <a:gd name="connsiteY787" fmla="*/ 632574 h 6039163"/>
              <a:gd name="connsiteX788" fmla="*/ 4078690 w 8366380"/>
              <a:gd name="connsiteY788" fmla="*/ 612806 h 6039163"/>
              <a:gd name="connsiteX789" fmla="*/ 4058922 w 8366380"/>
              <a:gd name="connsiteY789" fmla="*/ 593038 h 6039163"/>
              <a:gd name="connsiteX790" fmla="*/ 4039153 w 8366380"/>
              <a:gd name="connsiteY790" fmla="*/ 612806 h 6039163"/>
              <a:gd name="connsiteX791" fmla="*/ 4058922 w 8366380"/>
              <a:gd name="connsiteY791" fmla="*/ 632574 h 6039163"/>
              <a:gd name="connsiteX792" fmla="*/ 3865894 w 8366380"/>
              <a:gd name="connsiteY792" fmla="*/ 632574 h 6039163"/>
              <a:gd name="connsiteX793" fmla="*/ 3885662 w 8366380"/>
              <a:gd name="connsiteY793" fmla="*/ 612806 h 6039163"/>
              <a:gd name="connsiteX794" fmla="*/ 3865894 w 8366380"/>
              <a:gd name="connsiteY794" fmla="*/ 593038 h 6039163"/>
              <a:gd name="connsiteX795" fmla="*/ 3846126 w 8366380"/>
              <a:gd name="connsiteY795" fmla="*/ 612806 h 6039163"/>
              <a:gd name="connsiteX796" fmla="*/ 3865894 w 8366380"/>
              <a:gd name="connsiteY796" fmla="*/ 632574 h 6039163"/>
              <a:gd name="connsiteX797" fmla="*/ 3672866 w 8366380"/>
              <a:gd name="connsiteY797" fmla="*/ 632574 h 6039163"/>
              <a:gd name="connsiteX798" fmla="*/ 3692634 w 8366380"/>
              <a:gd name="connsiteY798" fmla="*/ 612806 h 6039163"/>
              <a:gd name="connsiteX799" fmla="*/ 3672866 w 8366380"/>
              <a:gd name="connsiteY799" fmla="*/ 593038 h 6039163"/>
              <a:gd name="connsiteX800" fmla="*/ 3653098 w 8366380"/>
              <a:gd name="connsiteY800" fmla="*/ 612806 h 6039163"/>
              <a:gd name="connsiteX801" fmla="*/ 3672866 w 8366380"/>
              <a:gd name="connsiteY801" fmla="*/ 632574 h 6039163"/>
              <a:gd name="connsiteX802" fmla="*/ 3479838 w 8366380"/>
              <a:gd name="connsiteY802" fmla="*/ 632574 h 6039163"/>
              <a:gd name="connsiteX803" fmla="*/ 3499606 w 8366380"/>
              <a:gd name="connsiteY803" fmla="*/ 612806 h 6039163"/>
              <a:gd name="connsiteX804" fmla="*/ 3479838 w 8366380"/>
              <a:gd name="connsiteY804" fmla="*/ 593038 h 6039163"/>
              <a:gd name="connsiteX805" fmla="*/ 3460069 w 8366380"/>
              <a:gd name="connsiteY805" fmla="*/ 612806 h 6039163"/>
              <a:gd name="connsiteX806" fmla="*/ 3479838 w 8366380"/>
              <a:gd name="connsiteY806" fmla="*/ 632574 h 6039163"/>
              <a:gd name="connsiteX807" fmla="*/ 3286810 w 8366380"/>
              <a:gd name="connsiteY807" fmla="*/ 632574 h 6039163"/>
              <a:gd name="connsiteX808" fmla="*/ 3306579 w 8366380"/>
              <a:gd name="connsiteY808" fmla="*/ 612806 h 6039163"/>
              <a:gd name="connsiteX809" fmla="*/ 3286810 w 8366380"/>
              <a:gd name="connsiteY809" fmla="*/ 593038 h 6039163"/>
              <a:gd name="connsiteX810" fmla="*/ 3267042 w 8366380"/>
              <a:gd name="connsiteY810" fmla="*/ 612806 h 6039163"/>
              <a:gd name="connsiteX811" fmla="*/ 3286810 w 8366380"/>
              <a:gd name="connsiteY811" fmla="*/ 632574 h 6039163"/>
              <a:gd name="connsiteX812" fmla="*/ 3093783 w 8366380"/>
              <a:gd name="connsiteY812" fmla="*/ 632574 h 6039163"/>
              <a:gd name="connsiteX813" fmla="*/ 3113551 w 8366380"/>
              <a:gd name="connsiteY813" fmla="*/ 612806 h 6039163"/>
              <a:gd name="connsiteX814" fmla="*/ 3093783 w 8366380"/>
              <a:gd name="connsiteY814" fmla="*/ 593038 h 6039163"/>
              <a:gd name="connsiteX815" fmla="*/ 3074014 w 8366380"/>
              <a:gd name="connsiteY815" fmla="*/ 612806 h 6039163"/>
              <a:gd name="connsiteX816" fmla="*/ 3093783 w 8366380"/>
              <a:gd name="connsiteY816" fmla="*/ 632574 h 6039163"/>
              <a:gd name="connsiteX817" fmla="*/ 2900755 w 8366380"/>
              <a:gd name="connsiteY817" fmla="*/ 632574 h 6039163"/>
              <a:gd name="connsiteX818" fmla="*/ 2920524 w 8366380"/>
              <a:gd name="connsiteY818" fmla="*/ 612806 h 6039163"/>
              <a:gd name="connsiteX819" fmla="*/ 2900755 w 8366380"/>
              <a:gd name="connsiteY819" fmla="*/ 593038 h 6039163"/>
              <a:gd name="connsiteX820" fmla="*/ 2880987 w 8366380"/>
              <a:gd name="connsiteY820" fmla="*/ 612806 h 6039163"/>
              <a:gd name="connsiteX821" fmla="*/ 2900755 w 8366380"/>
              <a:gd name="connsiteY821" fmla="*/ 632574 h 6039163"/>
              <a:gd name="connsiteX822" fmla="*/ 2707727 w 8366380"/>
              <a:gd name="connsiteY822" fmla="*/ 632574 h 6039163"/>
              <a:gd name="connsiteX823" fmla="*/ 2727495 w 8366380"/>
              <a:gd name="connsiteY823" fmla="*/ 612806 h 6039163"/>
              <a:gd name="connsiteX824" fmla="*/ 2707727 w 8366380"/>
              <a:gd name="connsiteY824" fmla="*/ 593038 h 6039163"/>
              <a:gd name="connsiteX825" fmla="*/ 2687958 w 8366380"/>
              <a:gd name="connsiteY825" fmla="*/ 612806 h 6039163"/>
              <a:gd name="connsiteX826" fmla="*/ 2707727 w 8366380"/>
              <a:gd name="connsiteY826" fmla="*/ 632574 h 6039163"/>
              <a:gd name="connsiteX827" fmla="*/ 2514699 w 8366380"/>
              <a:gd name="connsiteY827" fmla="*/ 632574 h 6039163"/>
              <a:gd name="connsiteX828" fmla="*/ 2534468 w 8366380"/>
              <a:gd name="connsiteY828" fmla="*/ 612806 h 6039163"/>
              <a:gd name="connsiteX829" fmla="*/ 2514699 w 8366380"/>
              <a:gd name="connsiteY829" fmla="*/ 593038 h 6039163"/>
              <a:gd name="connsiteX830" fmla="*/ 2494931 w 8366380"/>
              <a:gd name="connsiteY830" fmla="*/ 612806 h 6039163"/>
              <a:gd name="connsiteX831" fmla="*/ 2514699 w 8366380"/>
              <a:gd name="connsiteY831" fmla="*/ 632574 h 6039163"/>
              <a:gd name="connsiteX832" fmla="*/ 2321672 w 8366380"/>
              <a:gd name="connsiteY832" fmla="*/ 632574 h 6039163"/>
              <a:gd name="connsiteX833" fmla="*/ 2341440 w 8366380"/>
              <a:gd name="connsiteY833" fmla="*/ 612806 h 6039163"/>
              <a:gd name="connsiteX834" fmla="*/ 2321672 w 8366380"/>
              <a:gd name="connsiteY834" fmla="*/ 593038 h 6039163"/>
              <a:gd name="connsiteX835" fmla="*/ 2301903 w 8366380"/>
              <a:gd name="connsiteY835" fmla="*/ 612806 h 6039163"/>
              <a:gd name="connsiteX836" fmla="*/ 2321672 w 8366380"/>
              <a:gd name="connsiteY836" fmla="*/ 632574 h 6039163"/>
              <a:gd name="connsiteX837" fmla="*/ 2128643 w 8366380"/>
              <a:gd name="connsiteY837" fmla="*/ 632574 h 6039163"/>
              <a:gd name="connsiteX838" fmla="*/ 2148412 w 8366380"/>
              <a:gd name="connsiteY838" fmla="*/ 612806 h 6039163"/>
              <a:gd name="connsiteX839" fmla="*/ 2128643 w 8366380"/>
              <a:gd name="connsiteY839" fmla="*/ 593038 h 6039163"/>
              <a:gd name="connsiteX840" fmla="*/ 2108875 w 8366380"/>
              <a:gd name="connsiteY840" fmla="*/ 612806 h 6039163"/>
              <a:gd name="connsiteX841" fmla="*/ 2128643 w 8366380"/>
              <a:gd name="connsiteY841" fmla="*/ 632574 h 6039163"/>
              <a:gd name="connsiteX842" fmla="*/ 1935616 w 8366380"/>
              <a:gd name="connsiteY842" fmla="*/ 632574 h 6039163"/>
              <a:gd name="connsiteX843" fmla="*/ 1955384 w 8366380"/>
              <a:gd name="connsiteY843" fmla="*/ 612806 h 6039163"/>
              <a:gd name="connsiteX844" fmla="*/ 1935616 w 8366380"/>
              <a:gd name="connsiteY844" fmla="*/ 593038 h 6039163"/>
              <a:gd name="connsiteX845" fmla="*/ 1915848 w 8366380"/>
              <a:gd name="connsiteY845" fmla="*/ 612806 h 6039163"/>
              <a:gd name="connsiteX846" fmla="*/ 1935616 w 8366380"/>
              <a:gd name="connsiteY846" fmla="*/ 632574 h 6039163"/>
              <a:gd name="connsiteX847" fmla="*/ 1727277 w 8366380"/>
              <a:gd name="connsiteY847" fmla="*/ 632574 h 6039163"/>
              <a:gd name="connsiteX848" fmla="*/ 1747045 w 8366380"/>
              <a:gd name="connsiteY848" fmla="*/ 612806 h 6039163"/>
              <a:gd name="connsiteX849" fmla="*/ 1727277 w 8366380"/>
              <a:gd name="connsiteY849" fmla="*/ 593038 h 6039163"/>
              <a:gd name="connsiteX850" fmla="*/ 1707508 w 8366380"/>
              <a:gd name="connsiteY850" fmla="*/ 612806 h 6039163"/>
              <a:gd name="connsiteX851" fmla="*/ 1727277 w 8366380"/>
              <a:gd name="connsiteY851" fmla="*/ 632574 h 6039163"/>
              <a:gd name="connsiteX852" fmla="*/ 1534249 w 8366380"/>
              <a:gd name="connsiteY852" fmla="*/ 632574 h 6039163"/>
              <a:gd name="connsiteX853" fmla="*/ 1554018 w 8366380"/>
              <a:gd name="connsiteY853" fmla="*/ 612806 h 6039163"/>
              <a:gd name="connsiteX854" fmla="*/ 1534249 w 8366380"/>
              <a:gd name="connsiteY854" fmla="*/ 593038 h 6039163"/>
              <a:gd name="connsiteX855" fmla="*/ 1514481 w 8366380"/>
              <a:gd name="connsiteY855" fmla="*/ 612806 h 6039163"/>
              <a:gd name="connsiteX856" fmla="*/ 1534249 w 8366380"/>
              <a:gd name="connsiteY856" fmla="*/ 632574 h 6039163"/>
              <a:gd name="connsiteX857" fmla="*/ 1341222 w 8366380"/>
              <a:gd name="connsiteY857" fmla="*/ 632574 h 6039163"/>
              <a:gd name="connsiteX858" fmla="*/ 1360990 w 8366380"/>
              <a:gd name="connsiteY858" fmla="*/ 612806 h 6039163"/>
              <a:gd name="connsiteX859" fmla="*/ 1341222 w 8366380"/>
              <a:gd name="connsiteY859" fmla="*/ 593038 h 6039163"/>
              <a:gd name="connsiteX860" fmla="*/ 1321453 w 8366380"/>
              <a:gd name="connsiteY860" fmla="*/ 612806 h 6039163"/>
              <a:gd name="connsiteX861" fmla="*/ 1341222 w 8366380"/>
              <a:gd name="connsiteY861" fmla="*/ 632574 h 6039163"/>
              <a:gd name="connsiteX862" fmla="*/ 1148193 w 8366380"/>
              <a:gd name="connsiteY862" fmla="*/ 632574 h 6039163"/>
              <a:gd name="connsiteX863" fmla="*/ 1167962 w 8366380"/>
              <a:gd name="connsiteY863" fmla="*/ 612806 h 6039163"/>
              <a:gd name="connsiteX864" fmla="*/ 1148193 w 8366380"/>
              <a:gd name="connsiteY864" fmla="*/ 593038 h 6039163"/>
              <a:gd name="connsiteX865" fmla="*/ 1128425 w 8366380"/>
              <a:gd name="connsiteY865" fmla="*/ 612806 h 6039163"/>
              <a:gd name="connsiteX866" fmla="*/ 1148193 w 8366380"/>
              <a:gd name="connsiteY866" fmla="*/ 632574 h 6039163"/>
              <a:gd name="connsiteX867" fmla="*/ 955166 w 8366380"/>
              <a:gd name="connsiteY867" fmla="*/ 632574 h 6039163"/>
              <a:gd name="connsiteX868" fmla="*/ 974934 w 8366380"/>
              <a:gd name="connsiteY868" fmla="*/ 612806 h 6039163"/>
              <a:gd name="connsiteX869" fmla="*/ 955166 w 8366380"/>
              <a:gd name="connsiteY869" fmla="*/ 593038 h 6039163"/>
              <a:gd name="connsiteX870" fmla="*/ 935398 w 8366380"/>
              <a:gd name="connsiteY870" fmla="*/ 612806 h 6039163"/>
              <a:gd name="connsiteX871" fmla="*/ 955166 w 8366380"/>
              <a:gd name="connsiteY871" fmla="*/ 632574 h 6039163"/>
              <a:gd name="connsiteX872" fmla="*/ 762138 w 8366380"/>
              <a:gd name="connsiteY872" fmla="*/ 632574 h 6039163"/>
              <a:gd name="connsiteX873" fmla="*/ 781907 w 8366380"/>
              <a:gd name="connsiteY873" fmla="*/ 612806 h 6039163"/>
              <a:gd name="connsiteX874" fmla="*/ 762138 w 8366380"/>
              <a:gd name="connsiteY874" fmla="*/ 593038 h 6039163"/>
              <a:gd name="connsiteX875" fmla="*/ 742370 w 8366380"/>
              <a:gd name="connsiteY875" fmla="*/ 612806 h 6039163"/>
              <a:gd name="connsiteX876" fmla="*/ 762138 w 8366380"/>
              <a:gd name="connsiteY876" fmla="*/ 632574 h 6039163"/>
              <a:gd name="connsiteX877" fmla="*/ 569111 w 8366380"/>
              <a:gd name="connsiteY877" fmla="*/ 632574 h 6039163"/>
              <a:gd name="connsiteX878" fmla="*/ 588879 w 8366380"/>
              <a:gd name="connsiteY878" fmla="*/ 612806 h 6039163"/>
              <a:gd name="connsiteX879" fmla="*/ 569111 w 8366380"/>
              <a:gd name="connsiteY879" fmla="*/ 593038 h 6039163"/>
              <a:gd name="connsiteX880" fmla="*/ 549343 w 8366380"/>
              <a:gd name="connsiteY880" fmla="*/ 612806 h 6039163"/>
              <a:gd name="connsiteX881" fmla="*/ 569111 w 8366380"/>
              <a:gd name="connsiteY881" fmla="*/ 632574 h 6039163"/>
              <a:gd name="connsiteX882" fmla="*/ 376082 w 8366380"/>
              <a:gd name="connsiteY882" fmla="*/ 632574 h 6039163"/>
              <a:gd name="connsiteX883" fmla="*/ 395851 w 8366380"/>
              <a:gd name="connsiteY883" fmla="*/ 612806 h 6039163"/>
              <a:gd name="connsiteX884" fmla="*/ 376082 w 8366380"/>
              <a:gd name="connsiteY884" fmla="*/ 593038 h 6039163"/>
              <a:gd name="connsiteX885" fmla="*/ 356314 w 8366380"/>
              <a:gd name="connsiteY885" fmla="*/ 612806 h 6039163"/>
              <a:gd name="connsiteX886" fmla="*/ 376082 w 8366380"/>
              <a:gd name="connsiteY886" fmla="*/ 632574 h 6039163"/>
              <a:gd name="connsiteX887" fmla="*/ 183055 w 8366380"/>
              <a:gd name="connsiteY887" fmla="*/ 632574 h 6039163"/>
              <a:gd name="connsiteX888" fmla="*/ 202823 w 8366380"/>
              <a:gd name="connsiteY888" fmla="*/ 612806 h 6039163"/>
              <a:gd name="connsiteX889" fmla="*/ 183055 w 8366380"/>
              <a:gd name="connsiteY889" fmla="*/ 593038 h 6039163"/>
              <a:gd name="connsiteX890" fmla="*/ 163287 w 8366380"/>
              <a:gd name="connsiteY890" fmla="*/ 612806 h 6039163"/>
              <a:gd name="connsiteX891" fmla="*/ 183055 w 8366380"/>
              <a:gd name="connsiteY891" fmla="*/ 632574 h 6039163"/>
              <a:gd name="connsiteX892" fmla="*/ 0 w 8366380"/>
              <a:gd name="connsiteY892" fmla="*/ 826122 h 6039163"/>
              <a:gd name="connsiteX893" fmla="*/ 4006 w 8366380"/>
              <a:gd name="connsiteY893" fmla="*/ 824463 h 6039163"/>
              <a:gd name="connsiteX894" fmla="*/ 9796 w 8366380"/>
              <a:gd name="connsiteY894" fmla="*/ 810485 h 6039163"/>
              <a:gd name="connsiteX895" fmla="*/ 4006 w 8366380"/>
              <a:gd name="connsiteY895" fmla="*/ 796507 h 6039163"/>
              <a:gd name="connsiteX896" fmla="*/ 0 w 8366380"/>
              <a:gd name="connsiteY896" fmla="*/ 794848 h 6039163"/>
              <a:gd name="connsiteX897" fmla="*/ 8349367 w 8366380"/>
              <a:gd name="connsiteY897" fmla="*/ 830253 h 6039163"/>
              <a:gd name="connsiteX898" fmla="*/ 8363345 w 8366380"/>
              <a:gd name="connsiteY898" fmla="*/ 824463 h 6039163"/>
              <a:gd name="connsiteX899" fmla="*/ 8366380 w 8366380"/>
              <a:gd name="connsiteY899" fmla="*/ 817136 h 6039163"/>
              <a:gd name="connsiteX900" fmla="*/ 8366380 w 8366380"/>
              <a:gd name="connsiteY900" fmla="*/ 803834 h 6039163"/>
              <a:gd name="connsiteX901" fmla="*/ 8363345 w 8366380"/>
              <a:gd name="connsiteY901" fmla="*/ 796507 h 6039163"/>
              <a:gd name="connsiteX902" fmla="*/ 8349367 w 8366380"/>
              <a:gd name="connsiteY902" fmla="*/ 790717 h 6039163"/>
              <a:gd name="connsiteX903" fmla="*/ 8329598 w 8366380"/>
              <a:gd name="connsiteY903" fmla="*/ 810485 h 6039163"/>
              <a:gd name="connsiteX904" fmla="*/ 8349367 w 8366380"/>
              <a:gd name="connsiteY904" fmla="*/ 830253 h 6039163"/>
              <a:gd name="connsiteX905" fmla="*/ 8156338 w 8366380"/>
              <a:gd name="connsiteY905" fmla="*/ 830253 h 6039163"/>
              <a:gd name="connsiteX906" fmla="*/ 8176107 w 8366380"/>
              <a:gd name="connsiteY906" fmla="*/ 810485 h 6039163"/>
              <a:gd name="connsiteX907" fmla="*/ 8156338 w 8366380"/>
              <a:gd name="connsiteY907" fmla="*/ 790717 h 6039163"/>
              <a:gd name="connsiteX908" fmla="*/ 8136570 w 8366380"/>
              <a:gd name="connsiteY908" fmla="*/ 810485 h 6039163"/>
              <a:gd name="connsiteX909" fmla="*/ 8156338 w 8366380"/>
              <a:gd name="connsiteY909" fmla="*/ 830253 h 6039163"/>
              <a:gd name="connsiteX910" fmla="*/ 7963311 w 8366380"/>
              <a:gd name="connsiteY910" fmla="*/ 830253 h 6039163"/>
              <a:gd name="connsiteX911" fmla="*/ 7983079 w 8366380"/>
              <a:gd name="connsiteY911" fmla="*/ 810485 h 6039163"/>
              <a:gd name="connsiteX912" fmla="*/ 7963311 w 8366380"/>
              <a:gd name="connsiteY912" fmla="*/ 790717 h 6039163"/>
              <a:gd name="connsiteX913" fmla="*/ 7943543 w 8366380"/>
              <a:gd name="connsiteY913" fmla="*/ 810485 h 6039163"/>
              <a:gd name="connsiteX914" fmla="*/ 7963311 w 8366380"/>
              <a:gd name="connsiteY914" fmla="*/ 830253 h 6039163"/>
              <a:gd name="connsiteX915" fmla="*/ 7770283 w 8366380"/>
              <a:gd name="connsiteY915" fmla="*/ 830253 h 6039163"/>
              <a:gd name="connsiteX916" fmla="*/ 7790052 w 8366380"/>
              <a:gd name="connsiteY916" fmla="*/ 810485 h 6039163"/>
              <a:gd name="connsiteX917" fmla="*/ 7770283 w 8366380"/>
              <a:gd name="connsiteY917" fmla="*/ 790717 h 6039163"/>
              <a:gd name="connsiteX918" fmla="*/ 7750515 w 8366380"/>
              <a:gd name="connsiteY918" fmla="*/ 810485 h 6039163"/>
              <a:gd name="connsiteX919" fmla="*/ 7770283 w 8366380"/>
              <a:gd name="connsiteY919" fmla="*/ 830253 h 6039163"/>
              <a:gd name="connsiteX920" fmla="*/ 7577256 w 8366380"/>
              <a:gd name="connsiteY920" fmla="*/ 830253 h 6039163"/>
              <a:gd name="connsiteX921" fmla="*/ 7597024 w 8366380"/>
              <a:gd name="connsiteY921" fmla="*/ 810485 h 6039163"/>
              <a:gd name="connsiteX922" fmla="*/ 7577256 w 8366380"/>
              <a:gd name="connsiteY922" fmla="*/ 790717 h 6039163"/>
              <a:gd name="connsiteX923" fmla="*/ 7557488 w 8366380"/>
              <a:gd name="connsiteY923" fmla="*/ 810485 h 6039163"/>
              <a:gd name="connsiteX924" fmla="*/ 7577256 w 8366380"/>
              <a:gd name="connsiteY924" fmla="*/ 830253 h 6039163"/>
              <a:gd name="connsiteX925" fmla="*/ 7384228 w 8366380"/>
              <a:gd name="connsiteY925" fmla="*/ 830253 h 6039163"/>
              <a:gd name="connsiteX926" fmla="*/ 7403996 w 8366380"/>
              <a:gd name="connsiteY926" fmla="*/ 810485 h 6039163"/>
              <a:gd name="connsiteX927" fmla="*/ 7384228 w 8366380"/>
              <a:gd name="connsiteY927" fmla="*/ 790717 h 6039163"/>
              <a:gd name="connsiteX928" fmla="*/ 7364459 w 8366380"/>
              <a:gd name="connsiteY928" fmla="*/ 810485 h 6039163"/>
              <a:gd name="connsiteX929" fmla="*/ 7384228 w 8366380"/>
              <a:gd name="connsiteY929" fmla="*/ 830253 h 6039163"/>
              <a:gd name="connsiteX930" fmla="*/ 7191200 w 8366380"/>
              <a:gd name="connsiteY930" fmla="*/ 830253 h 6039163"/>
              <a:gd name="connsiteX931" fmla="*/ 7210968 w 8366380"/>
              <a:gd name="connsiteY931" fmla="*/ 810485 h 6039163"/>
              <a:gd name="connsiteX932" fmla="*/ 7191200 w 8366380"/>
              <a:gd name="connsiteY932" fmla="*/ 790717 h 6039163"/>
              <a:gd name="connsiteX933" fmla="*/ 7171432 w 8366380"/>
              <a:gd name="connsiteY933" fmla="*/ 810485 h 6039163"/>
              <a:gd name="connsiteX934" fmla="*/ 7191200 w 8366380"/>
              <a:gd name="connsiteY934" fmla="*/ 830253 h 6039163"/>
              <a:gd name="connsiteX935" fmla="*/ 6998173 w 8366380"/>
              <a:gd name="connsiteY935" fmla="*/ 830253 h 6039163"/>
              <a:gd name="connsiteX936" fmla="*/ 7017941 w 8366380"/>
              <a:gd name="connsiteY936" fmla="*/ 810485 h 6039163"/>
              <a:gd name="connsiteX937" fmla="*/ 6998173 w 8366380"/>
              <a:gd name="connsiteY937" fmla="*/ 790717 h 6039163"/>
              <a:gd name="connsiteX938" fmla="*/ 6978404 w 8366380"/>
              <a:gd name="connsiteY938" fmla="*/ 810485 h 6039163"/>
              <a:gd name="connsiteX939" fmla="*/ 6998173 w 8366380"/>
              <a:gd name="connsiteY939" fmla="*/ 830253 h 6039163"/>
              <a:gd name="connsiteX940" fmla="*/ 6805144 w 8366380"/>
              <a:gd name="connsiteY940" fmla="*/ 830253 h 6039163"/>
              <a:gd name="connsiteX941" fmla="*/ 6824913 w 8366380"/>
              <a:gd name="connsiteY941" fmla="*/ 810485 h 6039163"/>
              <a:gd name="connsiteX942" fmla="*/ 6805144 w 8366380"/>
              <a:gd name="connsiteY942" fmla="*/ 790717 h 6039163"/>
              <a:gd name="connsiteX943" fmla="*/ 6785376 w 8366380"/>
              <a:gd name="connsiteY943" fmla="*/ 810485 h 6039163"/>
              <a:gd name="connsiteX944" fmla="*/ 6805144 w 8366380"/>
              <a:gd name="connsiteY944" fmla="*/ 830253 h 6039163"/>
              <a:gd name="connsiteX945" fmla="*/ 6612117 w 8366380"/>
              <a:gd name="connsiteY945" fmla="*/ 830253 h 6039163"/>
              <a:gd name="connsiteX946" fmla="*/ 6631885 w 8366380"/>
              <a:gd name="connsiteY946" fmla="*/ 810485 h 6039163"/>
              <a:gd name="connsiteX947" fmla="*/ 6612117 w 8366380"/>
              <a:gd name="connsiteY947" fmla="*/ 790717 h 6039163"/>
              <a:gd name="connsiteX948" fmla="*/ 6592348 w 8366380"/>
              <a:gd name="connsiteY948" fmla="*/ 810485 h 6039163"/>
              <a:gd name="connsiteX949" fmla="*/ 6612117 w 8366380"/>
              <a:gd name="connsiteY949" fmla="*/ 830253 h 6039163"/>
              <a:gd name="connsiteX950" fmla="*/ 6403778 w 8366380"/>
              <a:gd name="connsiteY950" fmla="*/ 830253 h 6039163"/>
              <a:gd name="connsiteX951" fmla="*/ 6423546 w 8366380"/>
              <a:gd name="connsiteY951" fmla="*/ 810485 h 6039163"/>
              <a:gd name="connsiteX952" fmla="*/ 6403778 w 8366380"/>
              <a:gd name="connsiteY952" fmla="*/ 790717 h 6039163"/>
              <a:gd name="connsiteX953" fmla="*/ 6384009 w 8366380"/>
              <a:gd name="connsiteY953" fmla="*/ 810485 h 6039163"/>
              <a:gd name="connsiteX954" fmla="*/ 6403778 w 8366380"/>
              <a:gd name="connsiteY954" fmla="*/ 830253 h 6039163"/>
              <a:gd name="connsiteX955" fmla="*/ 6210750 w 8366380"/>
              <a:gd name="connsiteY955" fmla="*/ 830253 h 6039163"/>
              <a:gd name="connsiteX956" fmla="*/ 6230519 w 8366380"/>
              <a:gd name="connsiteY956" fmla="*/ 810485 h 6039163"/>
              <a:gd name="connsiteX957" fmla="*/ 6210750 w 8366380"/>
              <a:gd name="connsiteY957" fmla="*/ 790717 h 6039163"/>
              <a:gd name="connsiteX958" fmla="*/ 6190982 w 8366380"/>
              <a:gd name="connsiteY958" fmla="*/ 810485 h 6039163"/>
              <a:gd name="connsiteX959" fmla="*/ 6210750 w 8366380"/>
              <a:gd name="connsiteY959" fmla="*/ 830253 h 6039163"/>
              <a:gd name="connsiteX960" fmla="*/ 6017723 w 8366380"/>
              <a:gd name="connsiteY960" fmla="*/ 830253 h 6039163"/>
              <a:gd name="connsiteX961" fmla="*/ 6037491 w 8366380"/>
              <a:gd name="connsiteY961" fmla="*/ 810485 h 6039163"/>
              <a:gd name="connsiteX962" fmla="*/ 6017723 w 8366380"/>
              <a:gd name="connsiteY962" fmla="*/ 790717 h 6039163"/>
              <a:gd name="connsiteX963" fmla="*/ 5997954 w 8366380"/>
              <a:gd name="connsiteY963" fmla="*/ 810485 h 6039163"/>
              <a:gd name="connsiteX964" fmla="*/ 6017723 w 8366380"/>
              <a:gd name="connsiteY964" fmla="*/ 830253 h 6039163"/>
              <a:gd name="connsiteX965" fmla="*/ 5824694 w 8366380"/>
              <a:gd name="connsiteY965" fmla="*/ 830253 h 6039163"/>
              <a:gd name="connsiteX966" fmla="*/ 5844463 w 8366380"/>
              <a:gd name="connsiteY966" fmla="*/ 810485 h 6039163"/>
              <a:gd name="connsiteX967" fmla="*/ 5824694 w 8366380"/>
              <a:gd name="connsiteY967" fmla="*/ 790717 h 6039163"/>
              <a:gd name="connsiteX968" fmla="*/ 5804926 w 8366380"/>
              <a:gd name="connsiteY968" fmla="*/ 810485 h 6039163"/>
              <a:gd name="connsiteX969" fmla="*/ 5824694 w 8366380"/>
              <a:gd name="connsiteY969" fmla="*/ 830253 h 6039163"/>
              <a:gd name="connsiteX970" fmla="*/ 5631667 w 8366380"/>
              <a:gd name="connsiteY970" fmla="*/ 830253 h 6039163"/>
              <a:gd name="connsiteX971" fmla="*/ 5651435 w 8366380"/>
              <a:gd name="connsiteY971" fmla="*/ 810485 h 6039163"/>
              <a:gd name="connsiteX972" fmla="*/ 5631667 w 8366380"/>
              <a:gd name="connsiteY972" fmla="*/ 790717 h 6039163"/>
              <a:gd name="connsiteX973" fmla="*/ 5611899 w 8366380"/>
              <a:gd name="connsiteY973" fmla="*/ 810485 h 6039163"/>
              <a:gd name="connsiteX974" fmla="*/ 5631667 w 8366380"/>
              <a:gd name="connsiteY974" fmla="*/ 830253 h 6039163"/>
              <a:gd name="connsiteX975" fmla="*/ 5438639 w 8366380"/>
              <a:gd name="connsiteY975" fmla="*/ 830253 h 6039163"/>
              <a:gd name="connsiteX976" fmla="*/ 5458408 w 8366380"/>
              <a:gd name="connsiteY976" fmla="*/ 810485 h 6039163"/>
              <a:gd name="connsiteX977" fmla="*/ 5438639 w 8366380"/>
              <a:gd name="connsiteY977" fmla="*/ 790717 h 6039163"/>
              <a:gd name="connsiteX978" fmla="*/ 5418871 w 8366380"/>
              <a:gd name="connsiteY978" fmla="*/ 810485 h 6039163"/>
              <a:gd name="connsiteX979" fmla="*/ 5438639 w 8366380"/>
              <a:gd name="connsiteY979" fmla="*/ 830253 h 6039163"/>
              <a:gd name="connsiteX980" fmla="*/ 5245612 w 8366380"/>
              <a:gd name="connsiteY980" fmla="*/ 830253 h 6039163"/>
              <a:gd name="connsiteX981" fmla="*/ 5265380 w 8366380"/>
              <a:gd name="connsiteY981" fmla="*/ 810485 h 6039163"/>
              <a:gd name="connsiteX982" fmla="*/ 5245612 w 8366380"/>
              <a:gd name="connsiteY982" fmla="*/ 790717 h 6039163"/>
              <a:gd name="connsiteX983" fmla="*/ 5225843 w 8366380"/>
              <a:gd name="connsiteY983" fmla="*/ 810485 h 6039163"/>
              <a:gd name="connsiteX984" fmla="*/ 5245612 w 8366380"/>
              <a:gd name="connsiteY984" fmla="*/ 830253 h 6039163"/>
              <a:gd name="connsiteX985" fmla="*/ 5052584 w 8366380"/>
              <a:gd name="connsiteY985" fmla="*/ 830253 h 6039163"/>
              <a:gd name="connsiteX986" fmla="*/ 5072353 w 8366380"/>
              <a:gd name="connsiteY986" fmla="*/ 810485 h 6039163"/>
              <a:gd name="connsiteX987" fmla="*/ 5052584 w 8366380"/>
              <a:gd name="connsiteY987" fmla="*/ 790717 h 6039163"/>
              <a:gd name="connsiteX988" fmla="*/ 5032815 w 8366380"/>
              <a:gd name="connsiteY988" fmla="*/ 810485 h 6039163"/>
              <a:gd name="connsiteX989" fmla="*/ 5052584 w 8366380"/>
              <a:gd name="connsiteY989" fmla="*/ 830253 h 6039163"/>
              <a:gd name="connsiteX990" fmla="*/ 4859557 w 8366380"/>
              <a:gd name="connsiteY990" fmla="*/ 830253 h 6039163"/>
              <a:gd name="connsiteX991" fmla="*/ 4879324 w 8366380"/>
              <a:gd name="connsiteY991" fmla="*/ 810485 h 6039163"/>
              <a:gd name="connsiteX992" fmla="*/ 4859557 w 8366380"/>
              <a:gd name="connsiteY992" fmla="*/ 790717 h 6039163"/>
              <a:gd name="connsiteX993" fmla="*/ 4839789 w 8366380"/>
              <a:gd name="connsiteY993" fmla="*/ 810485 h 6039163"/>
              <a:gd name="connsiteX994" fmla="*/ 4859557 w 8366380"/>
              <a:gd name="connsiteY994" fmla="*/ 830253 h 6039163"/>
              <a:gd name="connsiteX995" fmla="*/ 4666528 w 8366380"/>
              <a:gd name="connsiteY995" fmla="*/ 830253 h 6039163"/>
              <a:gd name="connsiteX996" fmla="*/ 4686297 w 8366380"/>
              <a:gd name="connsiteY996" fmla="*/ 810485 h 6039163"/>
              <a:gd name="connsiteX997" fmla="*/ 4666528 w 8366380"/>
              <a:gd name="connsiteY997" fmla="*/ 790717 h 6039163"/>
              <a:gd name="connsiteX998" fmla="*/ 4646761 w 8366380"/>
              <a:gd name="connsiteY998" fmla="*/ 810485 h 6039163"/>
              <a:gd name="connsiteX999" fmla="*/ 4666528 w 8366380"/>
              <a:gd name="connsiteY999" fmla="*/ 830253 h 6039163"/>
              <a:gd name="connsiteX1000" fmla="*/ 4473501 w 8366380"/>
              <a:gd name="connsiteY1000" fmla="*/ 830253 h 6039163"/>
              <a:gd name="connsiteX1001" fmla="*/ 4493269 w 8366380"/>
              <a:gd name="connsiteY1001" fmla="*/ 810485 h 6039163"/>
              <a:gd name="connsiteX1002" fmla="*/ 4473501 w 8366380"/>
              <a:gd name="connsiteY1002" fmla="*/ 790717 h 6039163"/>
              <a:gd name="connsiteX1003" fmla="*/ 4453732 w 8366380"/>
              <a:gd name="connsiteY1003" fmla="*/ 810485 h 6039163"/>
              <a:gd name="connsiteX1004" fmla="*/ 4473501 w 8366380"/>
              <a:gd name="connsiteY1004" fmla="*/ 830253 h 6039163"/>
              <a:gd name="connsiteX1005" fmla="*/ 4280474 w 8366380"/>
              <a:gd name="connsiteY1005" fmla="*/ 830253 h 6039163"/>
              <a:gd name="connsiteX1006" fmla="*/ 4300242 w 8366380"/>
              <a:gd name="connsiteY1006" fmla="*/ 810485 h 6039163"/>
              <a:gd name="connsiteX1007" fmla="*/ 4280474 w 8366380"/>
              <a:gd name="connsiteY1007" fmla="*/ 790717 h 6039163"/>
              <a:gd name="connsiteX1008" fmla="*/ 4260705 w 8366380"/>
              <a:gd name="connsiteY1008" fmla="*/ 810485 h 6039163"/>
              <a:gd name="connsiteX1009" fmla="*/ 4280474 w 8366380"/>
              <a:gd name="connsiteY1009" fmla="*/ 830253 h 6039163"/>
              <a:gd name="connsiteX1010" fmla="*/ 4058922 w 8366380"/>
              <a:gd name="connsiteY1010" fmla="*/ 830253 h 6039163"/>
              <a:gd name="connsiteX1011" fmla="*/ 4078690 w 8366380"/>
              <a:gd name="connsiteY1011" fmla="*/ 810485 h 6039163"/>
              <a:gd name="connsiteX1012" fmla="*/ 4058922 w 8366380"/>
              <a:gd name="connsiteY1012" fmla="*/ 790717 h 6039163"/>
              <a:gd name="connsiteX1013" fmla="*/ 4039153 w 8366380"/>
              <a:gd name="connsiteY1013" fmla="*/ 810485 h 6039163"/>
              <a:gd name="connsiteX1014" fmla="*/ 4058922 w 8366380"/>
              <a:gd name="connsiteY1014" fmla="*/ 830253 h 6039163"/>
              <a:gd name="connsiteX1015" fmla="*/ 3865894 w 8366380"/>
              <a:gd name="connsiteY1015" fmla="*/ 830253 h 6039163"/>
              <a:gd name="connsiteX1016" fmla="*/ 3885662 w 8366380"/>
              <a:gd name="connsiteY1016" fmla="*/ 810485 h 6039163"/>
              <a:gd name="connsiteX1017" fmla="*/ 3865894 w 8366380"/>
              <a:gd name="connsiteY1017" fmla="*/ 790717 h 6039163"/>
              <a:gd name="connsiteX1018" fmla="*/ 3846126 w 8366380"/>
              <a:gd name="connsiteY1018" fmla="*/ 810485 h 6039163"/>
              <a:gd name="connsiteX1019" fmla="*/ 3865894 w 8366380"/>
              <a:gd name="connsiteY1019" fmla="*/ 830253 h 6039163"/>
              <a:gd name="connsiteX1020" fmla="*/ 3672866 w 8366380"/>
              <a:gd name="connsiteY1020" fmla="*/ 830253 h 6039163"/>
              <a:gd name="connsiteX1021" fmla="*/ 3692634 w 8366380"/>
              <a:gd name="connsiteY1021" fmla="*/ 810485 h 6039163"/>
              <a:gd name="connsiteX1022" fmla="*/ 3672866 w 8366380"/>
              <a:gd name="connsiteY1022" fmla="*/ 790717 h 6039163"/>
              <a:gd name="connsiteX1023" fmla="*/ 3653098 w 8366380"/>
              <a:gd name="connsiteY1023" fmla="*/ 810485 h 6039163"/>
              <a:gd name="connsiteX1024" fmla="*/ 3672866 w 8366380"/>
              <a:gd name="connsiteY1024" fmla="*/ 830253 h 6039163"/>
              <a:gd name="connsiteX1025" fmla="*/ 3479838 w 8366380"/>
              <a:gd name="connsiteY1025" fmla="*/ 830253 h 6039163"/>
              <a:gd name="connsiteX1026" fmla="*/ 3499606 w 8366380"/>
              <a:gd name="connsiteY1026" fmla="*/ 810485 h 6039163"/>
              <a:gd name="connsiteX1027" fmla="*/ 3479838 w 8366380"/>
              <a:gd name="connsiteY1027" fmla="*/ 790717 h 6039163"/>
              <a:gd name="connsiteX1028" fmla="*/ 3460069 w 8366380"/>
              <a:gd name="connsiteY1028" fmla="*/ 810485 h 6039163"/>
              <a:gd name="connsiteX1029" fmla="*/ 3479838 w 8366380"/>
              <a:gd name="connsiteY1029" fmla="*/ 830253 h 6039163"/>
              <a:gd name="connsiteX1030" fmla="*/ 3286810 w 8366380"/>
              <a:gd name="connsiteY1030" fmla="*/ 830253 h 6039163"/>
              <a:gd name="connsiteX1031" fmla="*/ 3306579 w 8366380"/>
              <a:gd name="connsiteY1031" fmla="*/ 810485 h 6039163"/>
              <a:gd name="connsiteX1032" fmla="*/ 3286810 w 8366380"/>
              <a:gd name="connsiteY1032" fmla="*/ 790717 h 6039163"/>
              <a:gd name="connsiteX1033" fmla="*/ 3267042 w 8366380"/>
              <a:gd name="connsiteY1033" fmla="*/ 810485 h 6039163"/>
              <a:gd name="connsiteX1034" fmla="*/ 3286810 w 8366380"/>
              <a:gd name="connsiteY1034" fmla="*/ 830253 h 6039163"/>
              <a:gd name="connsiteX1035" fmla="*/ 3093783 w 8366380"/>
              <a:gd name="connsiteY1035" fmla="*/ 830253 h 6039163"/>
              <a:gd name="connsiteX1036" fmla="*/ 3113551 w 8366380"/>
              <a:gd name="connsiteY1036" fmla="*/ 810485 h 6039163"/>
              <a:gd name="connsiteX1037" fmla="*/ 3093783 w 8366380"/>
              <a:gd name="connsiteY1037" fmla="*/ 790717 h 6039163"/>
              <a:gd name="connsiteX1038" fmla="*/ 3074014 w 8366380"/>
              <a:gd name="connsiteY1038" fmla="*/ 810485 h 6039163"/>
              <a:gd name="connsiteX1039" fmla="*/ 3093783 w 8366380"/>
              <a:gd name="connsiteY1039" fmla="*/ 830253 h 6039163"/>
              <a:gd name="connsiteX1040" fmla="*/ 2900755 w 8366380"/>
              <a:gd name="connsiteY1040" fmla="*/ 830253 h 6039163"/>
              <a:gd name="connsiteX1041" fmla="*/ 2920524 w 8366380"/>
              <a:gd name="connsiteY1041" fmla="*/ 810485 h 6039163"/>
              <a:gd name="connsiteX1042" fmla="*/ 2900755 w 8366380"/>
              <a:gd name="connsiteY1042" fmla="*/ 790717 h 6039163"/>
              <a:gd name="connsiteX1043" fmla="*/ 2880987 w 8366380"/>
              <a:gd name="connsiteY1043" fmla="*/ 810485 h 6039163"/>
              <a:gd name="connsiteX1044" fmla="*/ 2900755 w 8366380"/>
              <a:gd name="connsiteY1044" fmla="*/ 830253 h 6039163"/>
              <a:gd name="connsiteX1045" fmla="*/ 2707727 w 8366380"/>
              <a:gd name="connsiteY1045" fmla="*/ 830253 h 6039163"/>
              <a:gd name="connsiteX1046" fmla="*/ 2727495 w 8366380"/>
              <a:gd name="connsiteY1046" fmla="*/ 810485 h 6039163"/>
              <a:gd name="connsiteX1047" fmla="*/ 2707727 w 8366380"/>
              <a:gd name="connsiteY1047" fmla="*/ 790717 h 6039163"/>
              <a:gd name="connsiteX1048" fmla="*/ 2687958 w 8366380"/>
              <a:gd name="connsiteY1048" fmla="*/ 810485 h 6039163"/>
              <a:gd name="connsiteX1049" fmla="*/ 2707727 w 8366380"/>
              <a:gd name="connsiteY1049" fmla="*/ 830253 h 6039163"/>
              <a:gd name="connsiteX1050" fmla="*/ 2514699 w 8366380"/>
              <a:gd name="connsiteY1050" fmla="*/ 830253 h 6039163"/>
              <a:gd name="connsiteX1051" fmla="*/ 2534468 w 8366380"/>
              <a:gd name="connsiteY1051" fmla="*/ 810485 h 6039163"/>
              <a:gd name="connsiteX1052" fmla="*/ 2514699 w 8366380"/>
              <a:gd name="connsiteY1052" fmla="*/ 790717 h 6039163"/>
              <a:gd name="connsiteX1053" fmla="*/ 2494931 w 8366380"/>
              <a:gd name="connsiteY1053" fmla="*/ 810485 h 6039163"/>
              <a:gd name="connsiteX1054" fmla="*/ 2514699 w 8366380"/>
              <a:gd name="connsiteY1054" fmla="*/ 830253 h 6039163"/>
              <a:gd name="connsiteX1055" fmla="*/ 2321672 w 8366380"/>
              <a:gd name="connsiteY1055" fmla="*/ 830253 h 6039163"/>
              <a:gd name="connsiteX1056" fmla="*/ 2341440 w 8366380"/>
              <a:gd name="connsiteY1056" fmla="*/ 810485 h 6039163"/>
              <a:gd name="connsiteX1057" fmla="*/ 2321672 w 8366380"/>
              <a:gd name="connsiteY1057" fmla="*/ 790717 h 6039163"/>
              <a:gd name="connsiteX1058" fmla="*/ 2301903 w 8366380"/>
              <a:gd name="connsiteY1058" fmla="*/ 810485 h 6039163"/>
              <a:gd name="connsiteX1059" fmla="*/ 2321672 w 8366380"/>
              <a:gd name="connsiteY1059" fmla="*/ 830253 h 6039163"/>
              <a:gd name="connsiteX1060" fmla="*/ 2128643 w 8366380"/>
              <a:gd name="connsiteY1060" fmla="*/ 830253 h 6039163"/>
              <a:gd name="connsiteX1061" fmla="*/ 2148412 w 8366380"/>
              <a:gd name="connsiteY1061" fmla="*/ 810485 h 6039163"/>
              <a:gd name="connsiteX1062" fmla="*/ 2128643 w 8366380"/>
              <a:gd name="connsiteY1062" fmla="*/ 790717 h 6039163"/>
              <a:gd name="connsiteX1063" fmla="*/ 2108875 w 8366380"/>
              <a:gd name="connsiteY1063" fmla="*/ 810485 h 6039163"/>
              <a:gd name="connsiteX1064" fmla="*/ 2128643 w 8366380"/>
              <a:gd name="connsiteY1064" fmla="*/ 830253 h 6039163"/>
              <a:gd name="connsiteX1065" fmla="*/ 1935616 w 8366380"/>
              <a:gd name="connsiteY1065" fmla="*/ 830253 h 6039163"/>
              <a:gd name="connsiteX1066" fmla="*/ 1955384 w 8366380"/>
              <a:gd name="connsiteY1066" fmla="*/ 810485 h 6039163"/>
              <a:gd name="connsiteX1067" fmla="*/ 1935616 w 8366380"/>
              <a:gd name="connsiteY1067" fmla="*/ 790717 h 6039163"/>
              <a:gd name="connsiteX1068" fmla="*/ 1915848 w 8366380"/>
              <a:gd name="connsiteY1068" fmla="*/ 810485 h 6039163"/>
              <a:gd name="connsiteX1069" fmla="*/ 1935616 w 8366380"/>
              <a:gd name="connsiteY1069" fmla="*/ 830253 h 6039163"/>
              <a:gd name="connsiteX1070" fmla="*/ 1727277 w 8366380"/>
              <a:gd name="connsiteY1070" fmla="*/ 830253 h 6039163"/>
              <a:gd name="connsiteX1071" fmla="*/ 1747045 w 8366380"/>
              <a:gd name="connsiteY1071" fmla="*/ 810485 h 6039163"/>
              <a:gd name="connsiteX1072" fmla="*/ 1727277 w 8366380"/>
              <a:gd name="connsiteY1072" fmla="*/ 790717 h 6039163"/>
              <a:gd name="connsiteX1073" fmla="*/ 1707508 w 8366380"/>
              <a:gd name="connsiteY1073" fmla="*/ 810485 h 6039163"/>
              <a:gd name="connsiteX1074" fmla="*/ 1727277 w 8366380"/>
              <a:gd name="connsiteY1074" fmla="*/ 830253 h 6039163"/>
              <a:gd name="connsiteX1075" fmla="*/ 1534249 w 8366380"/>
              <a:gd name="connsiteY1075" fmla="*/ 830253 h 6039163"/>
              <a:gd name="connsiteX1076" fmla="*/ 1554018 w 8366380"/>
              <a:gd name="connsiteY1076" fmla="*/ 810485 h 6039163"/>
              <a:gd name="connsiteX1077" fmla="*/ 1534249 w 8366380"/>
              <a:gd name="connsiteY1077" fmla="*/ 790717 h 6039163"/>
              <a:gd name="connsiteX1078" fmla="*/ 1514481 w 8366380"/>
              <a:gd name="connsiteY1078" fmla="*/ 810485 h 6039163"/>
              <a:gd name="connsiteX1079" fmla="*/ 1534249 w 8366380"/>
              <a:gd name="connsiteY1079" fmla="*/ 830253 h 6039163"/>
              <a:gd name="connsiteX1080" fmla="*/ 1341222 w 8366380"/>
              <a:gd name="connsiteY1080" fmla="*/ 830253 h 6039163"/>
              <a:gd name="connsiteX1081" fmla="*/ 1360990 w 8366380"/>
              <a:gd name="connsiteY1081" fmla="*/ 810485 h 6039163"/>
              <a:gd name="connsiteX1082" fmla="*/ 1341222 w 8366380"/>
              <a:gd name="connsiteY1082" fmla="*/ 790717 h 6039163"/>
              <a:gd name="connsiteX1083" fmla="*/ 1321453 w 8366380"/>
              <a:gd name="connsiteY1083" fmla="*/ 810485 h 6039163"/>
              <a:gd name="connsiteX1084" fmla="*/ 1341222 w 8366380"/>
              <a:gd name="connsiteY1084" fmla="*/ 830253 h 6039163"/>
              <a:gd name="connsiteX1085" fmla="*/ 1148193 w 8366380"/>
              <a:gd name="connsiteY1085" fmla="*/ 830253 h 6039163"/>
              <a:gd name="connsiteX1086" fmla="*/ 1167962 w 8366380"/>
              <a:gd name="connsiteY1086" fmla="*/ 810485 h 6039163"/>
              <a:gd name="connsiteX1087" fmla="*/ 1148193 w 8366380"/>
              <a:gd name="connsiteY1087" fmla="*/ 790717 h 6039163"/>
              <a:gd name="connsiteX1088" fmla="*/ 1128425 w 8366380"/>
              <a:gd name="connsiteY1088" fmla="*/ 810485 h 6039163"/>
              <a:gd name="connsiteX1089" fmla="*/ 1148193 w 8366380"/>
              <a:gd name="connsiteY1089" fmla="*/ 830253 h 6039163"/>
              <a:gd name="connsiteX1090" fmla="*/ 955166 w 8366380"/>
              <a:gd name="connsiteY1090" fmla="*/ 830253 h 6039163"/>
              <a:gd name="connsiteX1091" fmla="*/ 974934 w 8366380"/>
              <a:gd name="connsiteY1091" fmla="*/ 810485 h 6039163"/>
              <a:gd name="connsiteX1092" fmla="*/ 955166 w 8366380"/>
              <a:gd name="connsiteY1092" fmla="*/ 790717 h 6039163"/>
              <a:gd name="connsiteX1093" fmla="*/ 935398 w 8366380"/>
              <a:gd name="connsiteY1093" fmla="*/ 810485 h 6039163"/>
              <a:gd name="connsiteX1094" fmla="*/ 955166 w 8366380"/>
              <a:gd name="connsiteY1094" fmla="*/ 830253 h 6039163"/>
              <a:gd name="connsiteX1095" fmla="*/ 762138 w 8366380"/>
              <a:gd name="connsiteY1095" fmla="*/ 830253 h 6039163"/>
              <a:gd name="connsiteX1096" fmla="*/ 781907 w 8366380"/>
              <a:gd name="connsiteY1096" fmla="*/ 810485 h 6039163"/>
              <a:gd name="connsiteX1097" fmla="*/ 762138 w 8366380"/>
              <a:gd name="connsiteY1097" fmla="*/ 790717 h 6039163"/>
              <a:gd name="connsiteX1098" fmla="*/ 742370 w 8366380"/>
              <a:gd name="connsiteY1098" fmla="*/ 810485 h 6039163"/>
              <a:gd name="connsiteX1099" fmla="*/ 762138 w 8366380"/>
              <a:gd name="connsiteY1099" fmla="*/ 830253 h 6039163"/>
              <a:gd name="connsiteX1100" fmla="*/ 569111 w 8366380"/>
              <a:gd name="connsiteY1100" fmla="*/ 830253 h 6039163"/>
              <a:gd name="connsiteX1101" fmla="*/ 588879 w 8366380"/>
              <a:gd name="connsiteY1101" fmla="*/ 810485 h 6039163"/>
              <a:gd name="connsiteX1102" fmla="*/ 569111 w 8366380"/>
              <a:gd name="connsiteY1102" fmla="*/ 790717 h 6039163"/>
              <a:gd name="connsiteX1103" fmla="*/ 549343 w 8366380"/>
              <a:gd name="connsiteY1103" fmla="*/ 810485 h 6039163"/>
              <a:gd name="connsiteX1104" fmla="*/ 569111 w 8366380"/>
              <a:gd name="connsiteY1104" fmla="*/ 830253 h 6039163"/>
              <a:gd name="connsiteX1105" fmla="*/ 376082 w 8366380"/>
              <a:gd name="connsiteY1105" fmla="*/ 830253 h 6039163"/>
              <a:gd name="connsiteX1106" fmla="*/ 395851 w 8366380"/>
              <a:gd name="connsiteY1106" fmla="*/ 810485 h 6039163"/>
              <a:gd name="connsiteX1107" fmla="*/ 376082 w 8366380"/>
              <a:gd name="connsiteY1107" fmla="*/ 790717 h 6039163"/>
              <a:gd name="connsiteX1108" fmla="*/ 356314 w 8366380"/>
              <a:gd name="connsiteY1108" fmla="*/ 810485 h 6039163"/>
              <a:gd name="connsiteX1109" fmla="*/ 376082 w 8366380"/>
              <a:gd name="connsiteY1109" fmla="*/ 830253 h 6039163"/>
              <a:gd name="connsiteX1110" fmla="*/ 183055 w 8366380"/>
              <a:gd name="connsiteY1110" fmla="*/ 830253 h 6039163"/>
              <a:gd name="connsiteX1111" fmla="*/ 202823 w 8366380"/>
              <a:gd name="connsiteY1111" fmla="*/ 810485 h 6039163"/>
              <a:gd name="connsiteX1112" fmla="*/ 183055 w 8366380"/>
              <a:gd name="connsiteY1112" fmla="*/ 790717 h 6039163"/>
              <a:gd name="connsiteX1113" fmla="*/ 163287 w 8366380"/>
              <a:gd name="connsiteY1113" fmla="*/ 810485 h 6039163"/>
              <a:gd name="connsiteX1114" fmla="*/ 183055 w 8366380"/>
              <a:gd name="connsiteY1114" fmla="*/ 830253 h 6039163"/>
              <a:gd name="connsiteX1115" fmla="*/ 0 w 8366380"/>
              <a:gd name="connsiteY1115" fmla="*/ 1023801 h 6039163"/>
              <a:gd name="connsiteX1116" fmla="*/ 4006 w 8366380"/>
              <a:gd name="connsiteY1116" fmla="*/ 1022142 h 6039163"/>
              <a:gd name="connsiteX1117" fmla="*/ 9796 w 8366380"/>
              <a:gd name="connsiteY1117" fmla="*/ 1008164 h 6039163"/>
              <a:gd name="connsiteX1118" fmla="*/ 4006 w 8366380"/>
              <a:gd name="connsiteY1118" fmla="*/ 994186 h 6039163"/>
              <a:gd name="connsiteX1119" fmla="*/ 0 w 8366380"/>
              <a:gd name="connsiteY1119" fmla="*/ 992527 h 6039163"/>
              <a:gd name="connsiteX1120" fmla="*/ 8349367 w 8366380"/>
              <a:gd name="connsiteY1120" fmla="*/ 1027932 h 6039163"/>
              <a:gd name="connsiteX1121" fmla="*/ 8363345 w 8366380"/>
              <a:gd name="connsiteY1121" fmla="*/ 1022142 h 6039163"/>
              <a:gd name="connsiteX1122" fmla="*/ 8366380 w 8366380"/>
              <a:gd name="connsiteY1122" fmla="*/ 1014815 h 6039163"/>
              <a:gd name="connsiteX1123" fmla="*/ 8366380 w 8366380"/>
              <a:gd name="connsiteY1123" fmla="*/ 1001513 h 6039163"/>
              <a:gd name="connsiteX1124" fmla="*/ 8363345 w 8366380"/>
              <a:gd name="connsiteY1124" fmla="*/ 994186 h 6039163"/>
              <a:gd name="connsiteX1125" fmla="*/ 8349367 w 8366380"/>
              <a:gd name="connsiteY1125" fmla="*/ 988396 h 6039163"/>
              <a:gd name="connsiteX1126" fmla="*/ 8329598 w 8366380"/>
              <a:gd name="connsiteY1126" fmla="*/ 1008164 h 6039163"/>
              <a:gd name="connsiteX1127" fmla="*/ 8349367 w 8366380"/>
              <a:gd name="connsiteY1127" fmla="*/ 1027932 h 6039163"/>
              <a:gd name="connsiteX1128" fmla="*/ 8156338 w 8366380"/>
              <a:gd name="connsiteY1128" fmla="*/ 1027932 h 6039163"/>
              <a:gd name="connsiteX1129" fmla="*/ 8176107 w 8366380"/>
              <a:gd name="connsiteY1129" fmla="*/ 1008164 h 6039163"/>
              <a:gd name="connsiteX1130" fmla="*/ 8156338 w 8366380"/>
              <a:gd name="connsiteY1130" fmla="*/ 988396 h 6039163"/>
              <a:gd name="connsiteX1131" fmla="*/ 8136570 w 8366380"/>
              <a:gd name="connsiteY1131" fmla="*/ 1008164 h 6039163"/>
              <a:gd name="connsiteX1132" fmla="*/ 8156338 w 8366380"/>
              <a:gd name="connsiteY1132" fmla="*/ 1027932 h 6039163"/>
              <a:gd name="connsiteX1133" fmla="*/ 7963311 w 8366380"/>
              <a:gd name="connsiteY1133" fmla="*/ 1027932 h 6039163"/>
              <a:gd name="connsiteX1134" fmla="*/ 7983079 w 8366380"/>
              <a:gd name="connsiteY1134" fmla="*/ 1008164 h 6039163"/>
              <a:gd name="connsiteX1135" fmla="*/ 7963311 w 8366380"/>
              <a:gd name="connsiteY1135" fmla="*/ 988396 h 6039163"/>
              <a:gd name="connsiteX1136" fmla="*/ 7943543 w 8366380"/>
              <a:gd name="connsiteY1136" fmla="*/ 1008164 h 6039163"/>
              <a:gd name="connsiteX1137" fmla="*/ 7963311 w 8366380"/>
              <a:gd name="connsiteY1137" fmla="*/ 1027932 h 6039163"/>
              <a:gd name="connsiteX1138" fmla="*/ 7770283 w 8366380"/>
              <a:gd name="connsiteY1138" fmla="*/ 1027932 h 6039163"/>
              <a:gd name="connsiteX1139" fmla="*/ 7790052 w 8366380"/>
              <a:gd name="connsiteY1139" fmla="*/ 1008164 h 6039163"/>
              <a:gd name="connsiteX1140" fmla="*/ 7770283 w 8366380"/>
              <a:gd name="connsiteY1140" fmla="*/ 988396 h 6039163"/>
              <a:gd name="connsiteX1141" fmla="*/ 7750515 w 8366380"/>
              <a:gd name="connsiteY1141" fmla="*/ 1008164 h 6039163"/>
              <a:gd name="connsiteX1142" fmla="*/ 7770283 w 8366380"/>
              <a:gd name="connsiteY1142" fmla="*/ 1027932 h 6039163"/>
              <a:gd name="connsiteX1143" fmla="*/ 7577256 w 8366380"/>
              <a:gd name="connsiteY1143" fmla="*/ 1027932 h 6039163"/>
              <a:gd name="connsiteX1144" fmla="*/ 7597024 w 8366380"/>
              <a:gd name="connsiteY1144" fmla="*/ 1008164 h 6039163"/>
              <a:gd name="connsiteX1145" fmla="*/ 7577256 w 8366380"/>
              <a:gd name="connsiteY1145" fmla="*/ 988396 h 6039163"/>
              <a:gd name="connsiteX1146" fmla="*/ 7557488 w 8366380"/>
              <a:gd name="connsiteY1146" fmla="*/ 1008164 h 6039163"/>
              <a:gd name="connsiteX1147" fmla="*/ 7577256 w 8366380"/>
              <a:gd name="connsiteY1147" fmla="*/ 1027932 h 6039163"/>
              <a:gd name="connsiteX1148" fmla="*/ 7384228 w 8366380"/>
              <a:gd name="connsiteY1148" fmla="*/ 1027932 h 6039163"/>
              <a:gd name="connsiteX1149" fmla="*/ 7403996 w 8366380"/>
              <a:gd name="connsiteY1149" fmla="*/ 1008164 h 6039163"/>
              <a:gd name="connsiteX1150" fmla="*/ 7384228 w 8366380"/>
              <a:gd name="connsiteY1150" fmla="*/ 988396 h 6039163"/>
              <a:gd name="connsiteX1151" fmla="*/ 7364459 w 8366380"/>
              <a:gd name="connsiteY1151" fmla="*/ 1008164 h 6039163"/>
              <a:gd name="connsiteX1152" fmla="*/ 7384228 w 8366380"/>
              <a:gd name="connsiteY1152" fmla="*/ 1027932 h 6039163"/>
              <a:gd name="connsiteX1153" fmla="*/ 7191200 w 8366380"/>
              <a:gd name="connsiteY1153" fmla="*/ 1027932 h 6039163"/>
              <a:gd name="connsiteX1154" fmla="*/ 7210968 w 8366380"/>
              <a:gd name="connsiteY1154" fmla="*/ 1008164 h 6039163"/>
              <a:gd name="connsiteX1155" fmla="*/ 7191200 w 8366380"/>
              <a:gd name="connsiteY1155" fmla="*/ 988396 h 6039163"/>
              <a:gd name="connsiteX1156" fmla="*/ 7171432 w 8366380"/>
              <a:gd name="connsiteY1156" fmla="*/ 1008164 h 6039163"/>
              <a:gd name="connsiteX1157" fmla="*/ 7191200 w 8366380"/>
              <a:gd name="connsiteY1157" fmla="*/ 1027932 h 6039163"/>
              <a:gd name="connsiteX1158" fmla="*/ 6998173 w 8366380"/>
              <a:gd name="connsiteY1158" fmla="*/ 1027932 h 6039163"/>
              <a:gd name="connsiteX1159" fmla="*/ 7017941 w 8366380"/>
              <a:gd name="connsiteY1159" fmla="*/ 1008164 h 6039163"/>
              <a:gd name="connsiteX1160" fmla="*/ 6998173 w 8366380"/>
              <a:gd name="connsiteY1160" fmla="*/ 988396 h 6039163"/>
              <a:gd name="connsiteX1161" fmla="*/ 6978404 w 8366380"/>
              <a:gd name="connsiteY1161" fmla="*/ 1008164 h 6039163"/>
              <a:gd name="connsiteX1162" fmla="*/ 6998173 w 8366380"/>
              <a:gd name="connsiteY1162" fmla="*/ 1027932 h 6039163"/>
              <a:gd name="connsiteX1163" fmla="*/ 6805144 w 8366380"/>
              <a:gd name="connsiteY1163" fmla="*/ 1027932 h 6039163"/>
              <a:gd name="connsiteX1164" fmla="*/ 6824913 w 8366380"/>
              <a:gd name="connsiteY1164" fmla="*/ 1008164 h 6039163"/>
              <a:gd name="connsiteX1165" fmla="*/ 6805144 w 8366380"/>
              <a:gd name="connsiteY1165" fmla="*/ 988396 h 6039163"/>
              <a:gd name="connsiteX1166" fmla="*/ 6785376 w 8366380"/>
              <a:gd name="connsiteY1166" fmla="*/ 1008164 h 6039163"/>
              <a:gd name="connsiteX1167" fmla="*/ 6805144 w 8366380"/>
              <a:gd name="connsiteY1167" fmla="*/ 1027932 h 6039163"/>
              <a:gd name="connsiteX1168" fmla="*/ 6612117 w 8366380"/>
              <a:gd name="connsiteY1168" fmla="*/ 1027932 h 6039163"/>
              <a:gd name="connsiteX1169" fmla="*/ 6631885 w 8366380"/>
              <a:gd name="connsiteY1169" fmla="*/ 1008164 h 6039163"/>
              <a:gd name="connsiteX1170" fmla="*/ 6612117 w 8366380"/>
              <a:gd name="connsiteY1170" fmla="*/ 988396 h 6039163"/>
              <a:gd name="connsiteX1171" fmla="*/ 6592348 w 8366380"/>
              <a:gd name="connsiteY1171" fmla="*/ 1008164 h 6039163"/>
              <a:gd name="connsiteX1172" fmla="*/ 6612117 w 8366380"/>
              <a:gd name="connsiteY1172" fmla="*/ 1027932 h 6039163"/>
              <a:gd name="connsiteX1173" fmla="*/ 6403778 w 8366380"/>
              <a:gd name="connsiteY1173" fmla="*/ 1027932 h 6039163"/>
              <a:gd name="connsiteX1174" fmla="*/ 6423546 w 8366380"/>
              <a:gd name="connsiteY1174" fmla="*/ 1008164 h 6039163"/>
              <a:gd name="connsiteX1175" fmla="*/ 6403778 w 8366380"/>
              <a:gd name="connsiteY1175" fmla="*/ 988396 h 6039163"/>
              <a:gd name="connsiteX1176" fmla="*/ 6384009 w 8366380"/>
              <a:gd name="connsiteY1176" fmla="*/ 1008164 h 6039163"/>
              <a:gd name="connsiteX1177" fmla="*/ 6403778 w 8366380"/>
              <a:gd name="connsiteY1177" fmla="*/ 1027932 h 6039163"/>
              <a:gd name="connsiteX1178" fmla="*/ 6210750 w 8366380"/>
              <a:gd name="connsiteY1178" fmla="*/ 1027932 h 6039163"/>
              <a:gd name="connsiteX1179" fmla="*/ 6230519 w 8366380"/>
              <a:gd name="connsiteY1179" fmla="*/ 1008164 h 6039163"/>
              <a:gd name="connsiteX1180" fmla="*/ 6210750 w 8366380"/>
              <a:gd name="connsiteY1180" fmla="*/ 988396 h 6039163"/>
              <a:gd name="connsiteX1181" fmla="*/ 6190982 w 8366380"/>
              <a:gd name="connsiteY1181" fmla="*/ 1008164 h 6039163"/>
              <a:gd name="connsiteX1182" fmla="*/ 6210750 w 8366380"/>
              <a:gd name="connsiteY1182" fmla="*/ 1027932 h 6039163"/>
              <a:gd name="connsiteX1183" fmla="*/ 6017723 w 8366380"/>
              <a:gd name="connsiteY1183" fmla="*/ 1027932 h 6039163"/>
              <a:gd name="connsiteX1184" fmla="*/ 6037491 w 8366380"/>
              <a:gd name="connsiteY1184" fmla="*/ 1008164 h 6039163"/>
              <a:gd name="connsiteX1185" fmla="*/ 6017723 w 8366380"/>
              <a:gd name="connsiteY1185" fmla="*/ 988396 h 6039163"/>
              <a:gd name="connsiteX1186" fmla="*/ 5997954 w 8366380"/>
              <a:gd name="connsiteY1186" fmla="*/ 1008164 h 6039163"/>
              <a:gd name="connsiteX1187" fmla="*/ 6017723 w 8366380"/>
              <a:gd name="connsiteY1187" fmla="*/ 1027932 h 6039163"/>
              <a:gd name="connsiteX1188" fmla="*/ 5824694 w 8366380"/>
              <a:gd name="connsiteY1188" fmla="*/ 1027932 h 6039163"/>
              <a:gd name="connsiteX1189" fmla="*/ 5844463 w 8366380"/>
              <a:gd name="connsiteY1189" fmla="*/ 1008164 h 6039163"/>
              <a:gd name="connsiteX1190" fmla="*/ 5824694 w 8366380"/>
              <a:gd name="connsiteY1190" fmla="*/ 988396 h 6039163"/>
              <a:gd name="connsiteX1191" fmla="*/ 5804926 w 8366380"/>
              <a:gd name="connsiteY1191" fmla="*/ 1008164 h 6039163"/>
              <a:gd name="connsiteX1192" fmla="*/ 5824694 w 8366380"/>
              <a:gd name="connsiteY1192" fmla="*/ 1027932 h 6039163"/>
              <a:gd name="connsiteX1193" fmla="*/ 5631667 w 8366380"/>
              <a:gd name="connsiteY1193" fmla="*/ 1027932 h 6039163"/>
              <a:gd name="connsiteX1194" fmla="*/ 5651435 w 8366380"/>
              <a:gd name="connsiteY1194" fmla="*/ 1008164 h 6039163"/>
              <a:gd name="connsiteX1195" fmla="*/ 5631667 w 8366380"/>
              <a:gd name="connsiteY1195" fmla="*/ 988396 h 6039163"/>
              <a:gd name="connsiteX1196" fmla="*/ 5611899 w 8366380"/>
              <a:gd name="connsiteY1196" fmla="*/ 1008164 h 6039163"/>
              <a:gd name="connsiteX1197" fmla="*/ 5631667 w 8366380"/>
              <a:gd name="connsiteY1197" fmla="*/ 1027932 h 6039163"/>
              <a:gd name="connsiteX1198" fmla="*/ 5438639 w 8366380"/>
              <a:gd name="connsiteY1198" fmla="*/ 1027932 h 6039163"/>
              <a:gd name="connsiteX1199" fmla="*/ 5458408 w 8366380"/>
              <a:gd name="connsiteY1199" fmla="*/ 1008164 h 6039163"/>
              <a:gd name="connsiteX1200" fmla="*/ 5438639 w 8366380"/>
              <a:gd name="connsiteY1200" fmla="*/ 988396 h 6039163"/>
              <a:gd name="connsiteX1201" fmla="*/ 5418871 w 8366380"/>
              <a:gd name="connsiteY1201" fmla="*/ 1008164 h 6039163"/>
              <a:gd name="connsiteX1202" fmla="*/ 5438639 w 8366380"/>
              <a:gd name="connsiteY1202" fmla="*/ 1027932 h 6039163"/>
              <a:gd name="connsiteX1203" fmla="*/ 5245612 w 8366380"/>
              <a:gd name="connsiteY1203" fmla="*/ 1027932 h 6039163"/>
              <a:gd name="connsiteX1204" fmla="*/ 5265380 w 8366380"/>
              <a:gd name="connsiteY1204" fmla="*/ 1008164 h 6039163"/>
              <a:gd name="connsiteX1205" fmla="*/ 5245612 w 8366380"/>
              <a:gd name="connsiteY1205" fmla="*/ 988396 h 6039163"/>
              <a:gd name="connsiteX1206" fmla="*/ 5225843 w 8366380"/>
              <a:gd name="connsiteY1206" fmla="*/ 1008164 h 6039163"/>
              <a:gd name="connsiteX1207" fmla="*/ 5245612 w 8366380"/>
              <a:gd name="connsiteY1207" fmla="*/ 1027932 h 6039163"/>
              <a:gd name="connsiteX1208" fmla="*/ 5052584 w 8366380"/>
              <a:gd name="connsiteY1208" fmla="*/ 1027932 h 6039163"/>
              <a:gd name="connsiteX1209" fmla="*/ 5072353 w 8366380"/>
              <a:gd name="connsiteY1209" fmla="*/ 1008164 h 6039163"/>
              <a:gd name="connsiteX1210" fmla="*/ 5052584 w 8366380"/>
              <a:gd name="connsiteY1210" fmla="*/ 988396 h 6039163"/>
              <a:gd name="connsiteX1211" fmla="*/ 5032815 w 8366380"/>
              <a:gd name="connsiteY1211" fmla="*/ 1008164 h 6039163"/>
              <a:gd name="connsiteX1212" fmla="*/ 5052584 w 8366380"/>
              <a:gd name="connsiteY1212" fmla="*/ 1027932 h 6039163"/>
              <a:gd name="connsiteX1213" fmla="*/ 4859557 w 8366380"/>
              <a:gd name="connsiteY1213" fmla="*/ 1027932 h 6039163"/>
              <a:gd name="connsiteX1214" fmla="*/ 4879324 w 8366380"/>
              <a:gd name="connsiteY1214" fmla="*/ 1008164 h 6039163"/>
              <a:gd name="connsiteX1215" fmla="*/ 4859557 w 8366380"/>
              <a:gd name="connsiteY1215" fmla="*/ 988396 h 6039163"/>
              <a:gd name="connsiteX1216" fmla="*/ 4839789 w 8366380"/>
              <a:gd name="connsiteY1216" fmla="*/ 1008164 h 6039163"/>
              <a:gd name="connsiteX1217" fmla="*/ 4859557 w 8366380"/>
              <a:gd name="connsiteY1217" fmla="*/ 1027932 h 6039163"/>
              <a:gd name="connsiteX1218" fmla="*/ 4666528 w 8366380"/>
              <a:gd name="connsiteY1218" fmla="*/ 1027932 h 6039163"/>
              <a:gd name="connsiteX1219" fmla="*/ 4686297 w 8366380"/>
              <a:gd name="connsiteY1219" fmla="*/ 1008164 h 6039163"/>
              <a:gd name="connsiteX1220" fmla="*/ 4666528 w 8366380"/>
              <a:gd name="connsiteY1220" fmla="*/ 988396 h 6039163"/>
              <a:gd name="connsiteX1221" fmla="*/ 4646761 w 8366380"/>
              <a:gd name="connsiteY1221" fmla="*/ 1008164 h 6039163"/>
              <a:gd name="connsiteX1222" fmla="*/ 4666528 w 8366380"/>
              <a:gd name="connsiteY1222" fmla="*/ 1027932 h 6039163"/>
              <a:gd name="connsiteX1223" fmla="*/ 4473501 w 8366380"/>
              <a:gd name="connsiteY1223" fmla="*/ 1027932 h 6039163"/>
              <a:gd name="connsiteX1224" fmla="*/ 4493269 w 8366380"/>
              <a:gd name="connsiteY1224" fmla="*/ 1008164 h 6039163"/>
              <a:gd name="connsiteX1225" fmla="*/ 4473501 w 8366380"/>
              <a:gd name="connsiteY1225" fmla="*/ 988396 h 6039163"/>
              <a:gd name="connsiteX1226" fmla="*/ 4453732 w 8366380"/>
              <a:gd name="connsiteY1226" fmla="*/ 1008164 h 6039163"/>
              <a:gd name="connsiteX1227" fmla="*/ 4473501 w 8366380"/>
              <a:gd name="connsiteY1227" fmla="*/ 1027932 h 6039163"/>
              <a:gd name="connsiteX1228" fmla="*/ 4280474 w 8366380"/>
              <a:gd name="connsiteY1228" fmla="*/ 1027932 h 6039163"/>
              <a:gd name="connsiteX1229" fmla="*/ 4300242 w 8366380"/>
              <a:gd name="connsiteY1229" fmla="*/ 1008164 h 6039163"/>
              <a:gd name="connsiteX1230" fmla="*/ 4280474 w 8366380"/>
              <a:gd name="connsiteY1230" fmla="*/ 988396 h 6039163"/>
              <a:gd name="connsiteX1231" fmla="*/ 4260705 w 8366380"/>
              <a:gd name="connsiteY1231" fmla="*/ 1008164 h 6039163"/>
              <a:gd name="connsiteX1232" fmla="*/ 4280474 w 8366380"/>
              <a:gd name="connsiteY1232" fmla="*/ 1027932 h 6039163"/>
              <a:gd name="connsiteX1233" fmla="*/ 4058922 w 8366380"/>
              <a:gd name="connsiteY1233" fmla="*/ 1027932 h 6039163"/>
              <a:gd name="connsiteX1234" fmla="*/ 4078690 w 8366380"/>
              <a:gd name="connsiteY1234" fmla="*/ 1008164 h 6039163"/>
              <a:gd name="connsiteX1235" fmla="*/ 4058922 w 8366380"/>
              <a:gd name="connsiteY1235" fmla="*/ 988396 h 6039163"/>
              <a:gd name="connsiteX1236" fmla="*/ 4039153 w 8366380"/>
              <a:gd name="connsiteY1236" fmla="*/ 1008164 h 6039163"/>
              <a:gd name="connsiteX1237" fmla="*/ 4058922 w 8366380"/>
              <a:gd name="connsiteY1237" fmla="*/ 1027932 h 6039163"/>
              <a:gd name="connsiteX1238" fmla="*/ 3865894 w 8366380"/>
              <a:gd name="connsiteY1238" fmla="*/ 1027932 h 6039163"/>
              <a:gd name="connsiteX1239" fmla="*/ 3885662 w 8366380"/>
              <a:gd name="connsiteY1239" fmla="*/ 1008164 h 6039163"/>
              <a:gd name="connsiteX1240" fmla="*/ 3865894 w 8366380"/>
              <a:gd name="connsiteY1240" fmla="*/ 988396 h 6039163"/>
              <a:gd name="connsiteX1241" fmla="*/ 3846126 w 8366380"/>
              <a:gd name="connsiteY1241" fmla="*/ 1008164 h 6039163"/>
              <a:gd name="connsiteX1242" fmla="*/ 3865894 w 8366380"/>
              <a:gd name="connsiteY1242" fmla="*/ 1027932 h 6039163"/>
              <a:gd name="connsiteX1243" fmla="*/ 3672866 w 8366380"/>
              <a:gd name="connsiteY1243" fmla="*/ 1027932 h 6039163"/>
              <a:gd name="connsiteX1244" fmla="*/ 3692634 w 8366380"/>
              <a:gd name="connsiteY1244" fmla="*/ 1008164 h 6039163"/>
              <a:gd name="connsiteX1245" fmla="*/ 3672866 w 8366380"/>
              <a:gd name="connsiteY1245" fmla="*/ 988396 h 6039163"/>
              <a:gd name="connsiteX1246" fmla="*/ 3653098 w 8366380"/>
              <a:gd name="connsiteY1246" fmla="*/ 1008164 h 6039163"/>
              <a:gd name="connsiteX1247" fmla="*/ 3672866 w 8366380"/>
              <a:gd name="connsiteY1247" fmla="*/ 1027932 h 6039163"/>
              <a:gd name="connsiteX1248" fmla="*/ 3479838 w 8366380"/>
              <a:gd name="connsiteY1248" fmla="*/ 1027932 h 6039163"/>
              <a:gd name="connsiteX1249" fmla="*/ 3499606 w 8366380"/>
              <a:gd name="connsiteY1249" fmla="*/ 1008164 h 6039163"/>
              <a:gd name="connsiteX1250" fmla="*/ 3479838 w 8366380"/>
              <a:gd name="connsiteY1250" fmla="*/ 988396 h 6039163"/>
              <a:gd name="connsiteX1251" fmla="*/ 3460069 w 8366380"/>
              <a:gd name="connsiteY1251" fmla="*/ 1008164 h 6039163"/>
              <a:gd name="connsiteX1252" fmla="*/ 3479838 w 8366380"/>
              <a:gd name="connsiteY1252" fmla="*/ 1027932 h 6039163"/>
              <a:gd name="connsiteX1253" fmla="*/ 3286810 w 8366380"/>
              <a:gd name="connsiteY1253" fmla="*/ 1027932 h 6039163"/>
              <a:gd name="connsiteX1254" fmla="*/ 3306579 w 8366380"/>
              <a:gd name="connsiteY1254" fmla="*/ 1008164 h 6039163"/>
              <a:gd name="connsiteX1255" fmla="*/ 3286810 w 8366380"/>
              <a:gd name="connsiteY1255" fmla="*/ 988396 h 6039163"/>
              <a:gd name="connsiteX1256" fmla="*/ 3267042 w 8366380"/>
              <a:gd name="connsiteY1256" fmla="*/ 1008164 h 6039163"/>
              <a:gd name="connsiteX1257" fmla="*/ 3286810 w 8366380"/>
              <a:gd name="connsiteY1257" fmla="*/ 1027932 h 6039163"/>
              <a:gd name="connsiteX1258" fmla="*/ 3093783 w 8366380"/>
              <a:gd name="connsiteY1258" fmla="*/ 1027932 h 6039163"/>
              <a:gd name="connsiteX1259" fmla="*/ 3113551 w 8366380"/>
              <a:gd name="connsiteY1259" fmla="*/ 1008164 h 6039163"/>
              <a:gd name="connsiteX1260" fmla="*/ 3093783 w 8366380"/>
              <a:gd name="connsiteY1260" fmla="*/ 988396 h 6039163"/>
              <a:gd name="connsiteX1261" fmla="*/ 3074014 w 8366380"/>
              <a:gd name="connsiteY1261" fmla="*/ 1008164 h 6039163"/>
              <a:gd name="connsiteX1262" fmla="*/ 3093783 w 8366380"/>
              <a:gd name="connsiteY1262" fmla="*/ 1027932 h 6039163"/>
              <a:gd name="connsiteX1263" fmla="*/ 2900755 w 8366380"/>
              <a:gd name="connsiteY1263" fmla="*/ 1027932 h 6039163"/>
              <a:gd name="connsiteX1264" fmla="*/ 2920524 w 8366380"/>
              <a:gd name="connsiteY1264" fmla="*/ 1008164 h 6039163"/>
              <a:gd name="connsiteX1265" fmla="*/ 2900755 w 8366380"/>
              <a:gd name="connsiteY1265" fmla="*/ 988396 h 6039163"/>
              <a:gd name="connsiteX1266" fmla="*/ 2880987 w 8366380"/>
              <a:gd name="connsiteY1266" fmla="*/ 1008164 h 6039163"/>
              <a:gd name="connsiteX1267" fmla="*/ 2900755 w 8366380"/>
              <a:gd name="connsiteY1267" fmla="*/ 1027932 h 6039163"/>
              <a:gd name="connsiteX1268" fmla="*/ 2707727 w 8366380"/>
              <a:gd name="connsiteY1268" fmla="*/ 1027932 h 6039163"/>
              <a:gd name="connsiteX1269" fmla="*/ 2727495 w 8366380"/>
              <a:gd name="connsiteY1269" fmla="*/ 1008164 h 6039163"/>
              <a:gd name="connsiteX1270" fmla="*/ 2707727 w 8366380"/>
              <a:gd name="connsiteY1270" fmla="*/ 988396 h 6039163"/>
              <a:gd name="connsiteX1271" fmla="*/ 2687958 w 8366380"/>
              <a:gd name="connsiteY1271" fmla="*/ 1008164 h 6039163"/>
              <a:gd name="connsiteX1272" fmla="*/ 2707727 w 8366380"/>
              <a:gd name="connsiteY1272" fmla="*/ 1027932 h 6039163"/>
              <a:gd name="connsiteX1273" fmla="*/ 2514699 w 8366380"/>
              <a:gd name="connsiteY1273" fmla="*/ 1027932 h 6039163"/>
              <a:gd name="connsiteX1274" fmla="*/ 2534468 w 8366380"/>
              <a:gd name="connsiteY1274" fmla="*/ 1008164 h 6039163"/>
              <a:gd name="connsiteX1275" fmla="*/ 2514699 w 8366380"/>
              <a:gd name="connsiteY1275" fmla="*/ 988396 h 6039163"/>
              <a:gd name="connsiteX1276" fmla="*/ 2494931 w 8366380"/>
              <a:gd name="connsiteY1276" fmla="*/ 1008164 h 6039163"/>
              <a:gd name="connsiteX1277" fmla="*/ 2514699 w 8366380"/>
              <a:gd name="connsiteY1277" fmla="*/ 1027932 h 6039163"/>
              <a:gd name="connsiteX1278" fmla="*/ 2321672 w 8366380"/>
              <a:gd name="connsiteY1278" fmla="*/ 1027932 h 6039163"/>
              <a:gd name="connsiteX1279" fmla="*/ 2341440 w 8366380"/>
              <a:gd name="connsiteY1279" fmla="*/ 1008164 h 6039163"/>
              <a:gd name="connsiteX1280" fmla="*/ 2321672 w 8366380"/>
              <a:gd name="connsiteY1280" fmla="*/ 988396 h 6039163"/>
              <a:gd name="connsiteX1281" fmla="*/ 2301903 w 8366380"/>
              <a:gd name="connsiteY1281" fmla="*/ 1008164 h 6039163"/>
              <a:gd name="connsiteX1282" fmla="*/ 2321672 w 8366380"/>
              <a:gd name="connsiteY1282" fmla="*/ 1027932 h 6039163"/>
              <a:gd name="connsiteX1283" fmla="*/ 2128643 w 8366380"/>
              <a:gd name="connsiteY1283" fmla="*/ 1027932 h 6039163"/>
              <a:gd name="connsiteX1284" fmla="*/ 2148412 w 8366380"/>
              <a:gd name="connsiteY1284" fmla="*/ 1008164 h 6039163"/>
              <a:gd name="connsiteX1285" fmla="*/ 2128643 w 8366380"/>
              <a:gd name="connsiteY1285" fmla="*/ 988396 h 6039163"/>
              <a:gd name="connsiteX1286" fmla="*/ 2108875 w 8366380"/>
              <a:gd name="connsiteY1286" fmla="*/ 1008164 h 6039163"/>
              <a:gd name="connsiteX1287" fmla="*/ 2128643 w 8366380"/>
              <a:gd name="connsiteY1287" fmla="*/ 1027932 h 6039163"/>
              <a:gd name="connsiteX1288" fmla="*/ 1935616 w 8366380"/>
              <a:gd name="connsiteY1288" fmla="*/ 1027932 h 6039163"/>
              <a:gd name="connsiteX1289" fmla="*/ 1955384 w 8366380"/>
              <a:gd name="connsiteY1289" fmla="*/ 1008164 h 6039163"/>
              <a:gd name="connsiteX1290" fmla="*/ 1935616 w 8366380"/>
              <a:gd name="connsiteY1290" fmla="*/ 988396 h 6039163"/>
              <a:gd name="connsiteX1291" fmla="*/ 1915848 w 8366380"/>
              <a:gd name="connsiteY1291" fmla="*/ 1008164 h 6039163"/>
              <a:gd name="connsiteX1292" fmla="*/ 1935616 w 8366380"/>
              <a:gd name="connsiteY1292" fmla="*/ 1027932 h 6039163"/>
              <a:gd name="connsiteX1293" fmla="*/ 1727277 w 8366380"/>
              <a:gd name="connsiteY1293" fmla="*/ 1027932 h 6039163"/>
              <a:gd name="connsiteX1294" fmla="*/ 1747045 w 8366380"/>
              <a:gd name="connsiteY1294" fmla="*/ 1008164 h 6039163"/>
              <a:gd name="connsiteX1295" fmla="*/ 1727277 w 8366380"/>
              <a:gd name="connsiteY1295" fmla="*/ 988396 h 6039163"/>
              <a:gd name="connsiteX1296" fmla="*/ 1707508 w 8366380"/>
              <a:gd name="connsiteY1296" fmla="*/ 1008164 h 6039163"/>
              <a:gd name="connsiteX1297" fmla="*/ 1727277 w 8366380"/>
              <a:gd name="connsiteY1297" fmla="*/ 1027932 h 6039163"/>
              <a:gd name="connsiteX1298" fmla="*/ 1534249 w 8366380"/>
              <a:gd name="connsiteY1298" fmla="*/ 1027932 h 6039163"/>
              <a:gd name="connsiteX1299" fmla="*/ 1554018 w 8366380"/>
              <a:gd name="connsiteY1299" fmla="*/ 1008164 h 6039163"/>
              <a:gd name="connsiteX1300" fmla="*/ 1534249 w 8366380"/>
              <a:gd name="connsiteY1300" fmla="*/ 988396 h 6039163"/>
              <a:gd name="connsiteX1301" fmla="*/ 1514481 w 8366380"/>
              <a:gd name="connsiteY1301" fmla="*/ 1008164 h 6039163"/>
              <a:gd name="connsiteX1302" fmla="*/ 1534249 w 8366380"/>
              <a:gd name="connsiteY1302" fmla="*/ 1027932 h 6039163"/>
              <a:gd name="connsiteX1303" fmla="*/ 1341222 w 8366380"/>
              <a:gd name="connsiteY1303" fmla="*/ 1027932 h 6039163"/>
              <a:gd name="connsiteX1304" fmla="*/ 1360990 w 8366380"/>
              <a:gd name="connsiteY1304" fmla="*/ 1008164 h 6039163"/>
              <a:gd name="connsiteX1305" fmla="*/ 1341222 w 8366380"/>
              <a:gd name="connsiteY1305" fmla="*/ 988396 h 6039163"/>
              <a:gd name="connsiteX1306" fmla="*/ 1321453 w 8366380"/>
              <a:gd name="connsiteY1306" fmla="*/ 1008164 h 6039163"/>
              <a:gd name="connsiteX1307" fmla="*/ 1341222 w 8366380"/>
              <a:gd name="connsiteY1307" fmla="*/ 1027932 h 6039163"/>
              <a:gd name="connsiteX1308" fmla="*/ 1148193 w 8366380"/>
              <a:gd name="connsiteY1308" fmla="*/ 1027932 h 6039163"/>
              <a:gd name="connsiteX1309" fmla="*/ 1167962 w 8366380"/>
              <a:gd name="connsiteY1309" fmla="*/ 1008164 h 6039163"/>
              <a:gd name="connsiteX1310" fmla="*/ 1148193 w 8366380"/>
              <a:gd name="connsiteY1310" fmla="*/ 988396 h 6039163"/>
              <a:gd name="connsiteX1311" fmla="*/ 1128425 w 8366380"/>
              <a:gd name="connsiteY1311" fmla="*/ 1008164 h 6039163"/>
              <a:gd name="connsiteX1312" fmla="*/ 1148193 w 8366380"/>
              <a:gd name="connsiteY1312" fmla="*/ 1027932 h 6039163"/>
              <a:gd name="connsiteX1313" fmla="*/ 955166 w 8366380"/>
              <a:gd name="connsiteY1313" fmla="*/ 1027932 h 6039163"/>
              <a:gd name="connsiteX1314" fmla="*/ 974934 w 8366380"/>
              <a:gd name="connsiteY1314" fmla="*/ 1008164 h 6039163"/>
              <a:gd name="connsiteX1315" fmla="*/ 955166 w 8366380"/>
              <a:gd name="connsiteY1315" fmla="*/ 988396 h 6039163"/>
              <a:gd name="connsiteX1316" fmla="*/ 935398 w 8366380"/>
              <a:gd name="connsiteY1316" fmla="*/ 1008164 h 6039163"/>
              <a:gd name="connsiteX1317" fmla="*/ 955166 w 8366380"/>
              <a:gd name="connsiteY1317" fmla="*/ 1027932 h 6039163"/>
              <a:gd name="connsiteX1318" fmla="*/ 762138 w 8366380"/>
              <a:gd name="connsiteY1318" fmla="*/ 1027932 h 6039163"/>
              <a:gd name="connsiteX1319" fmla="*/ 781907 w 8366380"/>
              <a:gd name="connsiteY1319" fmla="*/ 1008164 h 6039163"/>
              <a:gd name="connsiteX1320" fmla="*/ 762138 w 8366380"/>
              <a:gd name="connsiteY1320" fmla="*/ 988396 h 6039163"/>
              <a:gd name="connsiteX1321" fmla="*/ 742370 w 8366380"/>
              <a:gd name="connsiteY1321" fmla="*/ 1008164 h 6039163"/>
              <a:gd name="connsiteX1322" fmla="*/ 762138 w 8366380"/>
              <a:gd name="connsiteY1322" fmla="*/ 1027932 h 6039163"/>
              <a:gd name="connsiteX1323" fmla="*/ 569111 w 8366380"/>
              <a:gd name="connsiteY1323" fmla="*/ 1027932 h 6039163"/>
              <a:gd name="connsiteX1324" fmla="*/ 588879 w 8366380"/>
              <a:gd name="connsiteY1324" fmla="*/ 1008164 h 6039163"/>
              <a:gd name="connsiteX1325" fmla="*/ 569111 w 8366380"/>
              <a:gd name="connsiteY1325" fmla="*/ 988396 h 6039163"/>
              <a:gd name="connsiteX1326" fmla="*/ 549343 w 8366380"/>
              <a:gd name="connsiteY1326" fmla="*/ 1008164 h 6039163"/>
              <a:gd name="connsiteX1327" fmla="*/ 569111 w 8366380"/>
              <a:gd name="connsiteY1327" fmla="*/ 1027932 h 6039163"/>
              <a:gd name="connsiteX1328" fmla="*/ 376082 w 8366380"/>
              <a:gd name="connsiteY1328" fmla="*/ 1027932 h 6039163"/>
              <a:gd name="connsiteX1329" fmla="*/ 395851 w 8366380"/>
              <a:gd name="connsiteY1329" fmla="*/ 1008164 h 6039163"/>
              <a:gd name="connsiteX1330" fmla="*/ 376082 w 8366380"/>
              <a:gd name="connsiteY1330" fmla="*/ 988396 h 6039163"/>
              <a:gd name="connsiteX1331" fmla="*/ 356314 w 8366380"/>
              <a:gd name="connsiteY1331" fmla="*/ 1008164 h 6039163"/>
              <a:gd name="connsiteX1332" fmla="*/ 376082 w 8366380"/>
              <a:gd name="connsiteY1332" fmla="*/ 1027932 h 6039163"/>
              <a:gd name="connsiteX1333" fmla="*/ 183055 w 8366380"/>
              <a:gd name="connsiteY1333" fmla="*/ 1027932 h 6039163"/>
              <a:gd name="connsiteX1334" fmla="*/ 202823 w 8366380"/>
              <a:gd name="connsiteY1334" fmla="*/ 1008164 h 6039163"/>
              <a:gd name="connsiteX1335" fmla="*/ 183055 w 8366380"/>
              <a:gd name="connsiteY1335" fmla="*/ 988396 h 6039163"/>
              <a:gd name="connsiteX1336" fmla="*/ 163287 w 8366380"/>
              <a:gd name="connsiteY1336" fmla="*/ 1008164 h 6039163"/>
              <a:gd name="connsiteX1337" fmla="*/ 183055 w 8366380"/>
              <a:gd name="connsiteY1337" fmla="*/ 1027932 h 6039163"/>
              <a:gd name="connsiteX1338" fmla="*/ 0 w 8366380"/>
              <a:gd name="connsiteY1338" fmla="*/ 1221481 h 6039163"/>
              <a:gd name="connsiteX1339" fmla="*/ 4006 w 8366380"/>
              <a:gd name="connsiteY1339" fmla="*/ 1219822 h 6039163"/>
              <a:gd name="connsiteX1340" fmla="*/ 9796 w 8366380"/>
              <a:gd name="connsiteY1340" fmla="*/ 1205843 h 6039163"/>
              <a:gd name="connsiteX1341" fmla="*/ 4006 w 8366380"/>
              <a:gd name="connsiteY1341" fmla="*/ 1191865 h 6039163"/>
              <a:gd name="connsiteX1342" fmla="*/ 0 w 8366380"/>
              <a:gd name="connsiteY1342" fmla="*/ 1190206 h 6039163"/>
              <a:gd name="connsiteX1343" fmla="*/ 8349367 w 8366380"/>
              <a:gd name="connsiteY1343" fmla="*/ 1225611 h 6039163"/>
              <a:gd name="connsiteX1344" fmla="*/ 8363345 w 8366380"/>
              <a:gd name="connsiteY1344" fmla="*/ 1219822 h 6039163"/>
              <a:gd name="connsiteX1345" fmla="*/ 8366380 w 8366380"/>
              <a:gd name="connsiteY1345" fmla="*/ 1212494 h 6039163"/>
              <a:gd name="connsiteX1346" fmla="*/ 8366380 w 8366380"/>
              <a:gd name="connsiteY1346" fmla="*/ 1199192 h 6039163"/>
              <a:gd name="connsiteX1347" fmla="*/ 8363345 w 8366380"/>
              <a:gd name="connsiteY1347" fmla="*/ 1191865 h 6039163"/>
              <a:gd name="connsiteX1348" fmla="*/ 8349367 w 8366380"/>
              <a:gd name="connsiteY1348" fmla="*/ 1186075 h 6039163"/>
              <a:gd name="connsiteX1349" fmla="*/ 8329598 w 8366380"/>
              <a:gd name="connsiteY1349" fmla="*/ 1205843 h 6039163"/>
              <a:gd name="connsiteX1350" fmla="*/ 8349367 w 8366380"/>
              <a:gd name="connsiteY1350" fmla="*/ 1225611 h 6039163"/>
              <a:gd name="connsiteX1351" fmla="*/ 8156338 w 8366380"/>
              <a:gd name="connsiteY1351" fmla="*/ 1225611 h 6039163"/>
              <a:gd name="connsiteX1352" fmla="*/ 8176107 w 8366380"/>
              <a:gd name="connsiteY1352" fmla="*/ 1205843 h 6039163"/>
              <a:gd name="connsiteX1353" fmla="*/ 8156338 w 8366380"/>
              <a:gd name="connsiteY1353" fmla="*/ 1186075 h 6039163"/>
              <a:gd name="connsiteX1354" fmla="*/ 8136570 w 8366380"/>
              <a:gd name="connsiteY1354" fmla="*/ 1205843 h 6039163"/>
              <a:gd name="connsiteX1355" fmla="*/ 8156338 w 8366380"/>
              <a:gd name="connsiteY1355" fmla="*/ 1225611 h 6039163"/>
              <a:gd name="connsiteX1356" fmla="*/ 7963311 w 8366380"/>
              <a:gd name="connsiteY1356" fmla="*/ 1225611 h 6039163"/>
              <a:gd name="connsiteX1357" fmla="*/ 7983079 w 8366380"/>
              <a:gd name="connsiteY1357" fmla="*/ 1205843 h 6039163"/>
              <a:gd name="connsiteX1358" fmla="*/ 7963311 w 8366380"/>
              <a:gd name="connsiteY1358" fmla="*/ 1186075 h 6039163"/>
              <a:gd name="connsiteX1359" fmla="*/ 7943543 w 8366380"/>
              <a:gd name="connsiteY1359" fmla="*/ 1205843 h 6039163"/>
              <a:gd name="connsiteX1360" fmla="*/ 7963311 w 8366380"/>
              <a:gd name="connsiteY1360" fmla="*/ 1225611 h 6039163"/>
              <a:gd name="connsiteX1361" fmla="*/ 7770283 w 8366380"/>
              <a:gd name="connsiteY1361" fmla="*/ 1225611 h 6039163"/>
              <a:gd name="connsiteX1362" fmla="*/ 7790052 w 8366380"/>
              <a:gd name="connsiteY1362" fmla="*/ 1205843 h 6039163"/>
              <a:gd name="connsiteX1363" fmla="*/ 7770283 w 8366380"/>
              <a:gd name="connsiteY1363" fmla="*/ 1186075 h 6039163"/>
              <a:gd name="connsiteX1364" fmla="*/ 7750515 w 8366380"/>
              <a:gd name="connsiteY1364" fmla="*/ 1205843 h 6039163"/>
              <a:gd name="connsiteX1365" fmla="*/ 7770283 w 8366380"/>
              <a:gd name="connsiteY1365" fmla="*/ 1225611 h 6039163"/>
              <a:gd name="connsiteX1366" fmla="*/ 7577256 w 8366380"/>
              <a:gd name="connsiteY1366" fmla="*/ 1225611 h 6039163"/>
              <a:gd name="connsiteX1367" fmla="*/ 7597024 w 8366380"/>
              <a:gd name="connsiteY1367" fmla="*/ 1205843 h 6039163"/>
              <a:gd name="connsiteX1368" fmla="*/ 7577256 w 8366380"/>
              <a:gd name="connsiteY1368" fmla="*/ 1186075 h 6039163"/>
              <a:gd name="connsiteX1369" fmla="*/ 7557488 w 8366380"/>
              <a:gd name="connsiteY1369" fmla="*/ 1205843 h 6039163"/>
              <a:gd name="connsiteX1370" fmla="*/ 7577256 w 8366380"/>
              <a:gd name="connsiteY1370" fmla="*/ 1225611 h 6039163"/>
              <a:gd name="connsiteX1371" fmla="*/ 7384228 w 8366380"/>
              <a:gd name="connsiteY1371" fmla="*/ 1225611 h 6039163"/>
              <a:gd name="connsiteX1372" fmla="*/ 7403996 w 8366380"/>
              <a:gd name="connsiteY1372" fmla="*/ 1205843 h 6039163"/>
              <a:gd name="connsiteX1373" fmla="*/ 7384228 w 8366380"/>
              <a:gd name="connsiteY1373" fmla="*/ 1186075 h 6039163"/>
              <a:gd name="connsiteX1374" fmla="*/ 7364459 w 8366380"/>
              <a:gd name="connsiteY1374" fmla="*/ 1205843 h 6039163"/>
              <a:gd name="connsiteX1375" fmla="*/ 7384228 w 8366380"/>
              <a:gd name="connsiteY1375" fmla="*/ 1225611 h 6039163"/>
              <a:gd name="connsiteX1376" fmla="*/ 7191200 w 8366380"/>
              <a:gd name="connsiteY1376" fmla="*/ 1225611 h 6039163"/>
              <a:gd name="connsiteX1377" fmla="*/ 7210968 w 8366380"/>
              <a:gd name="connsiteY1377" fmla="*/ 1205843 h 6039163"/>
              <a:gd name="connsiteX1378" fmla="*/ 7191200 w 8366380"/>
              <a:gd name="connsiteY1378" fmla="*/ 1186075 h 6039163"/>
              <a:gd name="connsiteX1379" fmla="*/ 7171432 w 8366380"/>
              <a:gd name="connsiteY1379" fmla="*/ 1205843 h 6039163"/>
              <a:gd name="connsiteX1380" fmla="*/ 7191200 w 8366380"/>
              <a:gd name="connsiteY1380" fmla="*/ 1225611 h 6039163"/>
              <a:gd name="connsiteX1381" fmla="*/ 6998173 w 8366380"/>
              <a:gd name="connsiteY1381" fmla="*/ 1225611 h 6039163"/>
              <a:gd name="connsiteX1382" fmla="*/ 7017941 w 8366380"/>
              <a:gd name="connsiteY1382" fmla="*/ 1205843 h 6039163"/>
              <a:gd name="connsiteX1383" fmla="*/ 6998173 w 8366380"/>
              <a:gd name="connsiteY1383" fmla="*/ 1186075 h 6039163"/>
              <a:gd name="connsiteX1384" fmla="*/ 6978404 w 8366380"/>
              <a:gd name="connsiteY1384" fmla="*/ 1205843 h 6039163"/>
              <a:gd name="connsiteX1385" fmla="*/ 6998173 w 8366380"/>
              <a:gd name="connsiteY1385" fmla="*/ 1225611 h 6039163"/>
              <a:gd name="connsiteX1386" fmla="*/ 6805144 w 8366380"/>
              <a:gd name="connsiteY1386" fmla="*/ 1225611 h 6039163"/>
              <a:gd name="connsiteX1387" fmla="*/ 6824913 w 8366380"/>
              <a:gd name="connsiteY1387" fmla="*/ 1205843 h 6039163"/>
              <a:gd name="connsiteX1388" fmla="*/ 6805144 w 8366380"/>
              <a:gd name="connsiteY1388" fmla="*/ 1186075 h 6039163"/>
              <a:gd name="connsiteX1389" fmla="*/ 6785376 w 8366380"/>
              <a:gd name="connsiteY1389" fmla="*/ 1205843 h 6039163"/>
              <a:gd name="connsiteX1390" fmla="*/ 6805144 w 8366380"/>
              <a:gd name="connsiteY1390" fmla="*/ 1225611 h 6039163"/>
              <a:gd name="connsiteX1391" fmla="*/ 6612117 w 8366380"/>
              <a:gd name="connsiteY1391" fmla="*/ 1225611 h 6039163"/>
              <a:gd name="connsiteX1392" fmla="*/ 6631885 w 8366380"/>
              <a:gd name="connsiteY1392" fmla="*/ 1205843 h 6039163"/>
              <a:gd name="connsiteX1393" fmla="*/ 6612117 w 8366380"/>
              <a:gd name="connsiteY1393" fmla="*/ 1186075 h 6039163"/>
              <a:gd name="connsiteX1394" fmla="*/ 6592348 w 8366380"/>
              <a:gd name="connsiteY1394" fmla="*/ 1205843 h 6039163"/>
              <a:gd name="connsiteX1395" fmla="*/ 6612117 w 8366380"/>
              <a:gd name="connsiteY1395" fmla="*/ 1225611 h 6039163"/>
              <a:gd name="connsiteX1396" fmla="*/ 6403778 w 8366380"/>
              <a:gd name="connsiteY1396" fmla="*/ 1225611 h 6039163"/>
              <a:gd name="connsiteX1397" fmla="*/ 6423546 w 8366380"/>
              <a:gd name="connsiteY1397" fmla="*/ 1205843 h 6039163"/>
              <a:gd name="connsiteX1398" fmla="*/ 6403778 w 8366380"/>
              <a:gd name="connsiteY1398" fmla="*/ 1186075 h 6039163"/>
              <a:gd name="connsiteX1399" fmla="*/ 6384009 w 8366380"/>
              <a:gd name="connsiteY1399" fmla="*/ 1205843 h 6039163"/>
              <a:gd name="connsiteX1400" fmla="*/ 6403778 w 8366380"/>
              <a:gd name="connsiteY1400" fmla="*/ 1225611 h 6039163"/>
              <a:gd name="connsiteX1401" fmla="*/ 6210750 w 8366380"/>
              <a:gd name="connsiteY1401" fmla="*/ 1225611 h 6039163"/>
              <a:gd name="connsiteX1402" fmla="*/ 6230519 w 8366380"/>
              <a:gd name="connsiteY1402" fmla="*/ 1205843 h 6039163"/>
              <a:gd name="connsiteX1403" fmla="*/ 6210750 w 8366380"/>
              <a:gd name="connsiteY1403" fmla="*/ 1186075 h 6039163"/>
              <a:gd name="connsiteX1404" fmla="*/ 6190982 w 8366380"/>
              <a:gd name="connsiteY1404" fmla="*/ 1205843 h 6039163"/>
              <a:gd name="connsiteX1405" fmla="*/ 6210750 w 8366380"/>
              <a:gd name="connsiteY1405" fmla="*/ 1225611 h 6039163"/>
              <a:gd name="connsiteX1406" fmla="*/ 6017723 w 8366380"/>
              <a:gd name="connsiteY1406" fmla="*/ 1225611 h 6039163"/>
              <a:gd name="connsiteX1407" fmla="*/ 6037491 w 8366380"/>
              <a:gd name="connsiteY1407" fmla="*/ 1205843 h 6039163"/>
              <a:gd name="connsiteX1408" fmla="*/ 6017723 w 8366380"/>
              <a:gd name="connsiteY1408" fmla="*/ 1186075 h 6039163"/>
              <a:gd name="connsiteX1409" fmla="*/ 5997954 w 8366380"/>
              <a:gd name="connsiteY1409" fmla="*/ 1205843 h 6039163"/>
              <a:gd name="connsiteX1410" fmla="*/ 6017723 w 8366380"/>
              <a:gd name="connsiteY1410" fmla="*/ 1225611 h 6039163"/>
              <a:gd name="connsiteX1411" fmla="*/ 5824694 w 8366380"/>
              <a:gd name="connsiteY1411" fmla="*/ 1225611 h 6039163"/>
              <a:gd name="connsiteX1412" fmla="*/ 5844463 w 8366380"/>
              <a:gd name="connsiteY1412" fmla="*/ 1205843 h 6039163"/>
              <a:gd name="connsiteX1413" fmla="*/ 5824694 w 8366380"/>
              <a:gd name="connsiteY1413" fmla="*/ 1186075 h 6039163"/>
              <a:gd name="connsiteX1414" fmla="*/ 5804926 w 8366380"/>
              <a:gd name="connsiteY1414" fmla="*/ 1205843 h 6039163"/>
              <a:gd name="connsiteX1415" fmla="*/ 5824694 w 8366380"/>
              <a:gd name="connsiteY1415" fmla="*/ 1225611 h 6039163"/>
              <a:gd name="connsiteX1416" fmla="*/ 5631667 w 8366380"/>
              <a:gd name="connsiteY1416" fmla="*/ 1225611 h 6039163"/>
              <a:gd name="connsiteX1417" fmla="*/ 5651435 w 8366380"/>
              <a:gd name="connsiteY1417" fmla="*/ 1205843 h 6039163"/>
              <a:gd name="connsiteX1418" fmla="*/ 5631667 w 8366380"/>
              <a:gd name="connsiteY1418" fmla="*/ 1186075 h 6039163"/>
              <a:gd name="connsiteX1419" fmla="*/ 5611899 w 8366380"/>
              <a:gd name="connsiteY1419" fmla="*/ 1205843 h 6039163"/>
              <a:gd name="connsiteX1420" fmla="*/ 5631667 w 8366380"/>
              <a:gd name="connsiteY1420" fmla="*/ 1225611 h 6039163"/>
              <a:gd name="connsiteX1421" fmla="*/ 5438639 w 8366380"/>
              <a:gd name="connsiteY1421" fmla="*/ 1225611 h 6039163"/>
              <a:gd name="connsiteX1422" fmla="*/ 5458408 w 8366380"/>
              <a:gd name="connsiteY1422" fmla="*/ 1205843 h 6039163"/>
              <a:gd name="connsiteX1423" fmla="*/ 5438639 w 8366380"/>
              <a:gd name="connsiteY1423" fmla="*/ 1186075 h 6039163"/>
              <a:gd name="connsiteX1424" fmla="*/ 5418871 w 8366380"/>
              <a:gd name="connsiteY1424" fmla="*/ 1205843 h 6039163"/>
              <a:gd name="connsiteX1425" fmla="*/ 5438639 w 8366380"/>
              <a:gd name="connsiteY1425" fmla="*/ 1225611 h 6039163"/>
              <a:gd name="connsiteX1426" fmla="*/ 5245612 w 8366380"/>
              <a:gd name="connsiteY1426" fmla="*/ 1225611 h 6039163"/>
              <a:gd name="connsiteX1427" fmla="*/ 5265380 w 8366380"/>
              <a:gd name="connsiteY1427" fmla="*/ 1205843 h 6039163"/>
              <a:gd name="connsiteX1428" fmla="*/ 5245612 w 8366380"/>
              <a:gd name="connsiteY1428" fmla="*/ 1186075 h 6039163"/>
              <a:gd name="connsiteX1429" fmla="*/ 5225843 w 8366380"/>
              <a:gd name="connsiteY1429" fmla="*/ 1205843 h 6039163"/>
              <a:gd name="connsiteX1430" fmla="*/ 5245612 w 8366380"/>
              <a:gd name="connsiteY1430" fmla="*/ 1225611 h 6039163"/>
              <a:gd name="connsiteX1431" fmla="*/ 5052584 w 8366380"/>
              <a:gd name="connsiteY1431" fmla="*/ 1225611 h 6039163"/>
              <a:gd name="connsiteX1432" fmla="*/ 5072353 w 8366380"/>
              <a:gd name="connsiteY1432" fmla="*/ 1205843 h 6039163"/>
              <a:gd name="connsiteX1433" fmla="*/ 5052584 w 8366380"/>
              <a:gd name="connsiteY1433" fmla="*/ 1186075 h 6039163"/>
              <a:gd name="connsiteX1434" fmla="*/ 5032815 w 8366380"/>
              <a:gd name="connsiteY1434" fmla="*/ 1205843 h 6039163"/>
              <a:gd name="connsiteX1435" fmla="*/ 5052584 w 8366380"/>
              <a:gd name="connsiteY1435" fmla="*/ 1225611 h 6039163"/>
              <a:gd name="connsiteX1436" fmla="*/ 4859557 w 8366380"/>
              <a:gd name="connsiteY1436" fmla="*/ 1225611 h 6039163"/>
              <a:gd name="connsiteX1437" fmla="*/ 4879324 w 8366380"/>
              <a:gd name="connsiteY1437" fmla="*/ 1205843 h 6039163"/>
              <a:gd name="connsiteX1438" fmla="*/ 4859557 w 8366380"/>
              <a:gd name="connsiteY1438" fmla="*/ 1186075 h 6039163"/>
              <a:gd name="connsiteX1439" fmla="*/ 4839789 w 8366380"/>
              <a:gd name="connsiteY1439" fmla="*/ 1205843 h 6039163"/>
              <a:gd name="connsiteX1440" fmla="*/ 4859557 w 8366380"/>
              <a:gd name="connsiteY1440" fmla="*/ 1225611 h 6039163"/>
              <a:gd name="connsiteX1441" fmla="*/ 4666528 w 8366380"/>
              <a:gd name="connsiteY1441" fmla="*/ 1225611 h 6039163"/>
              <a:gd name="connsiteX1442" fmla="*/ 4686297 w 8366380"/>
              <a:gd name="connsiteY1442" fmla="*/ 1205843 h 6039163"/>
              <a:gd name="connsiteX1443" fmla="*/ 4666528 w 8366380"/>
              <a:gd name="connsiteY1443" fmla="*/ 1186075 h 6039163"/>
              <a:gd name="connsiteX1444" fmla="*/ 4646761 w 8366380"/>
              <a:gd name="connsiteY1444" fmla="*/ 1205843 h 6039163"/>
              <a:gd name="connsiteX1445" fmla="*/ 4666528 w 8366380"/>
              <a:gd name="connsiteY1445" fmla="*/ 1225611 h 6039163"/>
              <a:gd name="connsiteX1446" fmla="*/ 4473501 w 8366380"/>
              <a:gd name="connsiteY1446" fmla="*/ 1225611 h 6039163"/>
              <a:gd name="connsiteX1447" fmla="*/ 4493269 w 8366380"/>
              <a:gd name="connsiteY1447" fmla="*/ 1205843 h 6039163"/>
              <a:gd name="connsiteX1448" fmla="*/ 4473501 w 8366380"/>
              <a:gd name="connsiteY1448" fmla="*/ 1186075 h 6039163"/>
              <a:gd name="connsiteX1449" fmla="*/ 4453732 w 8366380"/>
              <a:gd name="connsiteY1449" fmla="*/ 1205843 h 6039163"/>
              <a:gd name="connsiteX1450" fmla="*/ 4473501 w 8366380"/>
              <a:gd name="connsiteY1450" fmla="*/ 1225611 h 6039163"/>
              <a:gd name="connsiteX1451" fmla="*/ 4280474 w 8366380"/>
              <a:gd name="connsiteY1451" fmla="*/ 1225611 h 6039163"/>
              <a:gd name="connsiteX1452" fmla="*/ 4300242 w 8366380"/>
              <a:gd name="connsiteY1452" fmla="*/ 1205843 h 6039163"/>
              <a:gd name="connsiteX1453" fmla="*/ 4280474 w 8366380"/>
              <a:gd name="connsiteY1453" fmla="*/ 1186075 h 6039163"/>
              <a:gd name="connsiteX1454" fmla="*/ 4260705 w 8366380"/>
              <a:gd name="connsiteY1454" fmla="*/ 1205843 h 6039163"/>
              <a:gd name="connsiteX1455" fmla="*/ 4280474 w 8366380"/>
              <a:gd name="connsiteY1455" fmla="*/ 1225611 h 6039163"/>
              <a:gd name="connsiteX1456" fmla="*/ 4058922 w 8366380"/>
              <a:gd name="connsiteY1456" fmla="*/ 1225611 h 6039163"/>
              <a:gd name="connsiteX1457" fmla="*/ 4078690 w 8366380"/>
              <a:gd name="connsiteY1457" fmla="*/ 1205843 h 6039163"/>
              <a:gd name="connsiteX1458" fmla="*/ 4058922 w 8366380"/>
              <a:gd name="connsiteY1458" fmla="*/ 1186075 h 6039163"/>
              <a:gd name="connsiteX1459" fmla="*/ 4039153 w 8366380"/>
              <a:gd name="connsiteY1459" fmla="*/ 1205843 h 6039163"/>
              <a:gd name="connsiteX1460" fmla="*/ 4058922 w 8366380"/>
              <a:gd name="connsiteY1460" fmla="*/ 1225611 h 6039163"/>
              <a:gd name="connsiteX1461" fmla="*/ 3865894 w 8366380"/>
              <a:gd name="connsiteY1461" fmla="*/ 1225611 h 6039163"/>
              <a:gd name="connsiteX1462" fmla="*/ 3885662 w 8366380"/>
              <a:gd name="connsiteY1462" fmla="*/ 1205843 h 6039163"/>
              <a:gd name="connsiteX1463" fmla="*/ 3865894 w 8366380"/>
              <a:gd name="connsiteY1463" fmla="*/ 1186075 h 6039163"/>
              <a:gd name="connsiteX1464" fmla="*/ 3846126 w 8366380"/>
              <a:gd name="connsiteY1464" fmla="*/ 1205843 h 6039163"/>
              <a:gd name="connsiteX1465" fmla="*/ 3865894 w 8366380"/>
              <a:gd name="connsiteY1465" fmla="*/ 1225611 h 6039163"/>
              <a:gd name="connsiteX1466" fmla="*/ 3672866 w 8366380"/>
              <a:gd name="connsiteY1466" fmla="*/ 1225611 h 6039163"/>
              <a:gd name="connsiteX1467" fmla="*/ 3692634 w 8366380"/>
              <a:gd name="connsiteY1467" fmla="*/ 1205843 h 6039163"/>
              <a:gd name="connsiteX1468" fmla="*/ 3672866 w 8366380"/>
              <a:gd name="connsiteY1468" fmla="*/ 1186075 h 6039163"/>
              <a:gd name="connsiteX1469" fmla="*/ 3653098 w 8366380"/>
              <a:gd name="connsiteY1469" fmla="*/ 1205843 h 6039163"/>
              <a:gd name="connsiteX1470" fmla="*/ 3672866 w 8366380"/>
              <a:gd name="connsiteY1470" fmla="*/ 1225611 h 6039163"/>
              <a:gd name="connsiteX1471" fmla="*/ 3479838 w 8366380"/>
              <a:gd name="connsiteY1471" fmla="*/ 1225611 h 6039163"/>
              <a:gd name="connsiteX1472" fmla="*/ 3499606 w 8366380"/>
              <a:gd name="connsiteY1472" fmla="*/ 1205843 h 6039163"/>
              <a:gd name="connsiteX1473" fmla="*/ 3479838 w 8366380"/>
              <a:gd name="connsiteY1473" fmla="*/ 1186075 h 6039163"/>
              <a:gd name="connsiteX1474" fmla="*/ 3460069 w 8366380"/>
              <a:gd name="connsiteY1474" fmla="*/ 1205843 h 6039163"/>
              <a:gd name="connsiteX1475" fmla="*/ 3479838 w 8366380"/>
              <a:gd name="connsiteY1475" fmla="*/ 1225611 h 6039163"/>
              <a:gd name="connsiteX1476" fmla="*/ 3286810 w 8366380"/>
              <a:gd name="connsiteY1476" fmla="*/ 1225611 h 6039163"/>
              <a:gd name="connsiteX1477" fmla="*/ 3306579 w 8366380"/>
              <a:gd name="connsiteY1477" fmla="*/ 1205843 h 6039163"/>
              <a:gd name="connsiteX1478" fmla="*/ 3286810 w 8366380"/>
              <a:gd name="connsiteY1478" fmla="*/ 1186075 h 6039163"/>
              <a:gd name="connsiteX1479" fmla="*/ 3267042 w 8366380"/>
              <a:gd name="connsiteY1479" fmla="*/ 1205843 h 6039163"/>
              <a:gd name="connsiteX1480" fmla="*/ 3286810 w 8366380"/>
              <a:gd name="connsiteY1480" fmla="*/ 1225611 h 6039163"/>
              <a:gd name="connsiteX1481" fmla="*/ 3093783 w 8366380"/>
              <a:gd name="connsiteY1481" fmla="*/ 1225611 h 6039163"/>
              <a:gd name="connsiteX1482" fmla="*/ 3113551 w 8366380"/>
              <a:gd name="connsiteY1482" fmla="*/ 1205843 h 6039163"/>
              <a:gd name="connsiteX1483" fmla="*/ 3093783 w 8366380"/>
              <a:gd name="connsiteY1483" fmla="*/ 1186075 h 6039163"/>
              <a:gd name="connsiteX1484" fmla="*/ 3074014 w 8366380"/>
              <a:gd name="connsiteY1484" fmla="*/ 1205843 h 6039163"/>
              <a:gd name="connsiteX1485" fmla="*/ 3093783 w 8366380"/>
              <a:gd name="connsiteY1485" fmla="*/ 1225611 h 6039163"/>
              <a:gd name="connsiteX1486" fmla="*/ 2900755 w 8366380"/>
              <a:gd name="connsiteY1486" fmla="*/ 1225611 h 6039163"/>
              <a:gd name="connsiteX1487" fmla="*/ 2920524 w 8366380"/>
              <a:gd name="connsiteY1487" fmla="*/ 1205843 h 6039163"/>
              <a:gd name="connsiteX1488" fmla="*/ 2900755 w 8366380"/>
              <a:gd name="connsiteY1488" fmla="*/ 1186075 h 6039163"/>
              <a:gd name="connsiteX1489" fmla="*/ 2880987 w 8366380"/>
              <a:gd name="connsiteY1489" fmla="*/ 1205843 h 6039163"/>
              <a:gd name="connsiteX1490" fmla="*/ 2900755 w 8366380"/>
              <a:gd name="connsiteY1490" fmla="*/ 1225611 h 6039163"/>
              <a:gd name="connsiteX1491" fmla="*/ 2707727 w 8366380"/>
              <a:gd name="connsiteY1491" fmla="*/ 1225611 h 6039163"/>
              <a:gd name="connsiteX1492" fmla="*/ 2727495 w 8366380"/>
              <a:gd name="connsiteY1492" fmla="*/ 1205843 h 6039163"/>
              <a:gd name="connsiteX1493" fmla="*/ 2707727 w 8366380"/>
              <a:gd name="connsiteY1493" fmla="*/ 1186075 h 6039163"/>
              <a:gd name="connsiteX1494" fmla="*/ 2687958 w 8366380"/>
              <a:gd name="connsiteY1494" fmla="*/ 1205843 h 6039163"/>
              <a:gd name="connsiteX1495" fmla="*/ 2707727 w 8366380"/>
              <a:gd name="connsiteY1495" fmla="*/ 1225611 h 6039163"/>
              <a:gd name="connsiteX1496" fmla="*/ 2514699 w 8366380"/>
              <a:gd name="connsiteY1496" fmla="*/ 1225611 h 6039163"/>
              <a:gd name="connsiteX1497" fmla="*/ 2534468 w 8366380"/>
              <a:gd name="connsiteY1497" fmla="*/ 1205843 h 6039163"/>
              <a:gd name="connsiteX1498" fmla="*/ 2514699 w 8366380"/>
              <a:gd name="connsiteY1498" fmla="*/ 1186075 h 6039163"/>
              <a:gd name="connsiteX1499" fmla="*/ 2494931 w 8366380"/>
              <a:gd name="connsiteY1499" fmla="*/ 1205843 h 6039163"/>
              <a:gd name="connsiteX1500" fmla="*/ 2514699 w 8366380"/>
              <a:gd name="connsiteY1500" fmla="*/ 1225611 h 6039163"/>
              <a:gd name="connsiteX1501" fmla="*/ 2321672 w 8366380"/>
              <a:gd name="connsiteY1501" fmla="*/ 1225611 h 6039163"/>
              <a:gd name="connsiteX1502" fmla="*/ 2341440 w 8366380"/>
              <a:gd name="connsiteY1502" fmla="*/ 1205843 h 6039163"/>
              <a:gd name="connsiteX1503" fmla="*/ 2321672 w 8366380"/>
              <a:gd name="connsiteY1503" fmla="*/ 1186075 h 6039163"/>
              <a:gd name="connsiteX1504" fmla="*/ 2301903 w 8366380"/>
              <a:gd name="connsiteY1504" fmla="*/ 1205843 h 6039163"/>
              <a:gd name="connsiteX1505" fmla="*/ 2321672 w 8366380"/>
              <a:gd name="connsiteY1505" fmla="*/ 1225611 h 6039163"/>
              <a:gd name="connsiteX1506" fmla="*/ 2128643 w 8366380"/>
              <a:gd name="connsiteY1506" fmla="*/ 1225611 h 6039163"/>
              <a:gd name="connsiteX1507" fmla="*/ 2148412 w 8366380"/>
              <a:gd name="connsiteY1507" fmla="*/ 1205843 h 6039163"/>
              <a:gd name="connsiteX1508" fmla="*/ 2128643 w 8366380"/>
              <a:gd name="connsiteY1508" fmla="*/ 1186075 h 6039163"/>
              <a:gd name="connsiteX1509" fmla="*/ 2108875 w 8366380"/>
              <a:gd name="connsiteY1509" fmla="*/ 1205843 h 6039163"/>
              <a:gd name="connsiteX1510" fmla="*/ 2128643 w 8366380"/>
              <a:gd name="connsiteY1510" fmla="*/ 1225611 h 6039163"/>
              <a:gd name="connsiteX1511" fmla="*/ 1935616 w 8366380"/>
              <a:gd name="connsiteY1511" fmla="*/ 1225611 h 6039163"/>
              <a:gd name="connsiteX1512" fmla="*/ 1955384 w 8366380"/>
              <a:gd name="connsiteY1512" fmla="*/ 1205843 h 6039163"/>
              <a:gd name="connsiteX1513" fmla="*/ 1935616 w 8366380"/>
              <a:gd name="connsiteY1513" fmla="*/ 1186075 h 6039163"/>
              <a:gd name="connsiteX1514" fmla="*/ 1915848 w 8366380"/>
              <a:gd name="connsiteY1514" fmla="*/ 1205843 h 6039163"/>
              <a:gd name="connsiteX1515" fmla="*/ 1935616 w 8366380"/>
              <a:gd name="connsiteY1515" fmla="*/ 1225611 h 6039163"/>
              <a:gd name="connsiteX1516" fmla="*/ 1727277 w 8366380"/>
              <a:gd name="connsiteY1516" fmla="*/ 1225611 h 6039163"/>
              <a:gd name="connsiteX1517" fmla="*/ 1747045 w 8366380"/>
              <a:gd name="connsiteY1517" fmla="*/ 1205843 h 6039163"/>
              <a:gd name="connsiteX1518" fmla="*/ 1727277 w 8366380"/>
              <a:gd name="connsiteY1518" fmla="*/ 1186075 h 6039163"/>
              <a:gd name="connsiteX1519" fmla="*/ 1707508 w 8366380"/>
              <a:gd name="connsiteY1519" fmla="*/ 1205843 h 6039163"/>
              <a:gd name="connsiteX1520" fmla="*/ 1727277 w 8366380"/>
              <a:gd name="connsiteY1520" fmla="*/ 1225611 h 6039163"/>
              <a:gd name="connsiteX1521" fmla="*/ 1534249 w 8366380"/>
              <a:gd name="connsiteY1521" fmla="*/ 1225611 h 6039163"/>
              <a:gd name="connsiteX1522" fmla="*/ 1554018 w 8366380"/>
              <a:gd name="connsiteY1522" fmla="*/ 1205843 h 6039163"/>
              <a:gd name="connsiteX1523" fmla="*/ 1534249 w 8366380"/>
              <a:gd name="connsiteY1523" fmla="*/ 1186075 h 6039163"/>
              <a:gd name="connsiteX1524" fmla="*/ 1514481 w 8366380"/>
              <a:gd name="connsiteY1524" fmla="*/ 1205843 h 6039163"/>
              <a:gd name="connsiteX1525" fmla="*/ 1534249 w 8366380"/>
              <a:gd name="connsiteY1525" fmla="*/ 1225611 h 6039163"/>
              <a:gd name="connsiteX1526" fmla="*/ 1341222 w 8366380"/>
              <a:gd name="connsiteY1526" fmla="*/ 1225611 h 6039163"/>
              <a:gd name="connsiteX1527" fmla="*/ 1360990 w 8366380"/>
              <a:gd name="connsiteY1527" fmla="*/ 1205843 h 6039163"/>
              <a:gd name="connsiteX1528" fmla="*/ 1341222 w 8366380"/>
              <a:gd name="connsiteY1528" fmla="*/ 1186075 h 6039163"/>
              <a:gd name="connsiteX1529" fmla="*/ 1321453 w 8366380"/>
              <a:gd name="connsiteY1529" fmla="*/ 1205843 h 6039163"/>
              <a:gd name="connsiteX1530" fmla="*/ 1341222 w 8366380"/>
              <a:gd name="connsiteY1530" fmla="*/ 1225611 h 6039163"/>
              <a:gd name="connsiteX1531" fmla="*/ 1148193 w 8366380"/>
              <a:gd name="connsiteY1531" fmla="*/ 1225611 h 6039163"/>
              <a:gd name="connsiteX1532" fmla="*/ 1167962 w 8366380"/>
              <a:gd name="connsiteY1532" fmla="*/ 1205843 h 6039163"/>
              <a:gd name="connsiteX1533" fmla="*/ 1148193 w 8366380"/>
              <a:gd name="connsiteY1533" fmla="*/ 1186075 h 6039163"/>
              <a:gd name="connsiteX1534" fmla="*/ 1128425 w 8366380"/>
              <a:gd name="connsiteY1534" fmla="*/ 1205843 h 6039163"/>
              <a:gd name="connsiteX1535" fmla="*/ 1148193 w 8366380"/>
              <a:gd name="connsiteY1535" fmla="*/ 1225611 h 6039163"/>
              <a:gd name="connsiteX1536" fmla="*/ 955166 w 8366380"/>
              <a:gd name="connsiteY1536" fmla="*/ 1225611 h 6039163"/>
              <a:gd name="connsiteX1537" fmla="*/ 974934 w 8366380"/>
              <a:gd name="connsiteY1537" fmla="*/ 1205843 h 6039163"/>
              <a:gd name="connsiteX1538" fmla="*/ 955166 w 8366380"/>
              <a:gd name="connsiteY1538" fmla="*/ 1186075 h 6039163"/>
              <a:gd name="connsiteX1539" fmla="*/ 935398 w 8366380"/>
              <a:gd name="connsiteY1539" fmla="*/ 1205843 h 6039163"/>
              <a:gd name="connsiteX1540" fmla="*/ 955166 w 8366380"/>
              <a:gd name="connsiteY1540" fmla="*/ 1225611 h 6039163"/>
              <a:gd name="connsiteX1541" fmla="*/ 762138 w 8366380"/>
              <a:gd name="connsiteY1541" fmla="*/ 1225611 h 6039163"/>
              <a:gd name="connsiteX1542" fmla="*/ 781907 w 8366380"/>
              <a:gd name="connsiteY1542" fmla="*/ 1205843 h 6039163"/>
              <a:gd name="connsiteX1543" fmla="*/ 762138 w 8366380"/>
              <a:gd name="connsiteY1543" fmla="*/ 1186075 h 6039163"/>
              <a:gd name="connsiteX1544" fmla="*/ 742370 w 8366380"/>
              <a:gd name="connsiteY1544" fmla="*/ 1205843 h 6039163"/>
              <a:gd name="connsiteX1545" fmla="*/ 762138 w 8366380"/>
              <a:gd name="connsiteY1545" fmla="*/ 1225611 h 6039163"/>
              <a:gd name="connsiteX1546" fmla="*/ 569111 w 8366380"/>
              <a:gd name="connsiteY1546" fmla="*/ 1225611 h 6039163"/>
              <a:gd name="connsiteX1547" fmla="*/ 588879 w 8366380"/>
              <a:gd name="connsiteY1547" fmla="*/ 1205843 h 6039163"/>
              <a:gd name="connsiteX1548" fmla="*/ 569111 w 8366380"/>
              <a:gd name="connsiteY1548" fmla="*/ 1186075 h 6039163"/>
              <a:gd name="connsiteX1549" fmla="*/ 549343 w 8366380"/>
              <a:gd name="connsiteY1549" fmla="*/ 1205843 h 6039163"/>
              <a:gd name="connsiteX1550" fmla="*/ 569111 w 8366380"/>
              <a:gd name="connsiteY1550" fmla="*/ 1225611 h 6039163"/>
              <a:gd name="connsiteX1551" fmla="*/ 376082 w 8366380"/>
              <a:gd name="connsiteY1551" fmla="*/ 1225611 h 6039163"/>
              <a:gd name="connsiteX1552" fmla="*/ 395851 w 8366380"/>
              <a:gd name="connsiteY1552" fmla="*/ 1205843 h 6039163"/>
              <a:gd name="connsiteX1553" fmla="*/ 376082 w 8366380"/>
              <a:gd name="connsiteY1553" fmla="*/ 1186075 h 6039163"/>
              <a:gd name="connsiteX1554" fmla="*/ 356314 w 8366380"/>
              <a:gd name="connsiteY1554" fmla="*/ 1205843 h 6039163"/>
              <a:gd name="connsiteX1555" fmla="*/ 376082 w 8366380"/>
              <a:gd name="connsiteY1555" fmla="*/ 1225611 h 6039163"/>
              <a:gd name="connsiteX1556" fmla="*/ 183055 w 8366380"/>
              <a:gd name="connsiteY1556" fmla="*/ 1225611 h 6039163"/>
              <a:gd name="connsiteX1557" fmla="*/ 202823 w 8366380"/>
              <a:gd name="connsiteY1557" fmla="*/ 1205843 h 6039163"/>
              <a:gd name="connsiteX1558" fmla="*/ 183055 w 8366380"/>
              <a:gd name="connsiteY1558" fmla="*/ 1186075 h 6039163"/>
              <a:gd name="connsiteX1559" fmla="*/ 163287 w 8366380"/>
              <a:gd name="connsiteY1559" fmla="*/ 1205843 h 6039163"/>
              <a:gd name="connsiteX1560" fmla="*/ 183055 w 8366380"/>
              <a:gd name="connsiteY1560" fmla="*/ 1225611 h 6039163"/>
              <a:gd name="connsiteX1561" fmla="*/ 0 w 8366380"/>
              <a:gd name="connsiteY1561" fmla="*/ 1419160 h 6039163"/>
              <a:gd name="connsiteX1562" fmla="*/ 4006 w 8366380"/>
              <a:gd name="connsiteY1562" fmla="*/ 1417500 h 6039163"/>
              <a:gd name="connsiteX1563" fmla="*/ 9796 w 8366380"/>
              <a:gd name="connsiteY1563" fmla="*/ 1403522 h 6039163"/>
              <a:gd name="connsiteX1564" fmla="*/ 4006 w 8366380"/>
              <a:gd name="connsiteY1564" fmla="*/ 1389544 h 6039163"/>
              <a:gd name="connsiteX1565" fmla="*/ 0 w 8366380"/>
              <a:gd name="connsiteY1565" fmla="*/ 1387885 h 6039163"/>
              <a:gd name="connsiteX1566" fmla="*/ 8349367 w 8366380"/>
              <a:gd name="connsiteY1566" fmla="*/ 1423290 h 6039163"/>
              <a:gd name="connsiteX1567" fmla="*/ 8363345 w 8366380"/>
              <a:gd name="connsiteY1567" fmla="*/ 1417500 h 6039163"/>
              <a:gd name="connsiteX1568" fmla="*/ 8366380 w 8366380"/>
              <a:gd name="connsiteY1568" fmla="*/ 1410173 h 6039163"/>
              <a:gd name="connsiteX1569" fmla="*/ 8366380 w 8366380"/>
              <a:gd name="connsiteY1569" fmla="*/ 1396871 h 6039163"/>
              <a:gd name="connsiteX1570" fmla="*/ 8363345 w 8366380"/>
              <a:gd name="connsiteY1570" fmla="*/ 1389544 h 6039163"/>
              <a:gd name="connsiteX1571" fmla="*/ 8349367 w 8366380"/>
              <a:gd name="connsiteY1571" fmla="*/ 1383754 h 6039163"/>
              <a:gd name="connsiteX1572" fmla="*/ 8329598 w 8366380"/>
              <a:gd name="connsiteY1572" fmla="*/ 1403522 h 6039163"/>
              <a:gd name="connsiteX1573" fmla="*/ 8349367 w 8366380"/>
              <a:gd name="connsiteY1573" fmla="*/ 1423290 h 6039163"/>
              <a:gd name="connsiteX1574" fmla="*/ 8156338 w 8366380"/>
              <a:gd name="connsiteY1574" fmla="*/ 1423290 h 6039163"/>
              <a:gd name="connsiteX1575" fmla="*/ 8176107 w 8366380"/>
              <a:gd name="connsiteY1575" fmla="*/ 1403522 h 6039163"/>
              <a:gd name="connsiteX1576" fmla="*/ 8156338 w 8366380"/>
              <a:gd name="connsiteY1576" fmla="*/ 1383754 h 6039163"/>
              <a:gd name="connsiteX1577" fmla="*/ 8136570 w 8366380"/>
              <a:gd name="connsiteY1577" fmla="*/ 1403522 h 6039163"/>
              <a:gd name="connsiteX1578" fmla="*/ 8156338 w 8366380"/>
              <a:gd name="connsiteY1578" fmla="*/ 1423290 h 6039163"/>
              <a:gd name="connsiteX1579" fmla="*/ 7963311 w 8366380"/>
              <a:gd name="connsiteY1579" fmla="*/ 1423290 h 6039163"/>
              <a:gd name="connsiteX1580" fmla="*/ 7983079 w 8366380"/>
              <a:gd name="connsiteY1580" fmla="*/ 1403522 h 6039163"/>
              <a:gd name="connsiteX1581" fmla="*/ 7963311 w 8366380"/>
              <a:gd name="connsiteY1581" fmla="*/ 1383754 h 6039163"/>
              <a:gd name="connsiteX1582" fmla="*/ 7943543 w 8366380"/>
              <a:gd name="connsiteY1582" fmla="*/ 1403522 h 6039163"/>
              <a:gd name="connsiteX1583" fmla="*/ 7963311 w 8366380"/>
              <a:gd name="connsiteY1583" fmla="*/ 1423290 h 6039163"/>
              <a:gd name="connsiteX1584" fmla="*/ 7770283 w 8366380"/>
              <a:gd name="connsiteY1584" fmla="*/ 1423290 h 6039163"/>
              <a:gd name="connsiteX1585" fmla="*/ 7790052 w 8366380"/>
              <a:gd name="connsiteY1585" fmla="*/ 1403522 h 6039163"/>
              <a:gd name="connsiteX1586" fmla="*/ 7770283 w 8366380"/>
              <a:gd name="connsiteY1586" fmla="*/ 1383754 h 6039163"/>
              <a:gd name="connsiteX1587" fmla="*/ 7750515 w 8366380"/>
              <a:gd name="connsiteY1587" fmla="*/ 1403522 h 6039163"/>
              <a:gd name="connsiteX1588" fmla="*/ 7770283 w 8366380"/>
              <a:gd name="connsiteY1588" fmla="*/ 1423290 h 6039163"/>
              <a:gd name="connsiteX1589" fmla="*/ 7577256 w 8366380"/>
              <a:gd name="connsiteY1589" fmla="*/ 1423290 h 6039163"/>
              <a:gd name="connsiteX1590" fmla="*/ 7597024 w 8366380"/>
              <a:gd name="connsiteY1590" fmla="*/ 1403522 h 6039163"/>
              <a:gd name="connsiteX1591" fmla="*/ 7577256 w 8366380"/>
              <a:gd name="connsiteY1591" fmla="*/ 1383754 h 6039163"/>
              <a:gd name="connsiteX1592" fmla="*/ 7557488 w 8366380"/>
              <a:gd name="connsiteY1592" fmla="*/ 1403522 h 6039163"/>
              <a:gd name="connsiteX1593" fmla="*/ 7577256 w 8366380"/>
              <a:gd name="connsiteY1593" fmla="*/ 1423290 h 6039163"/>
              <a:gd name="connsiteX1594" fmla="*/ 7384228 w 8366380"/>
              <a:gd name="connsiteY1594" fmla="*/ 1423290 h 6039163"/>
              <a:gd name="connsiteX1595" fmla="*/ 7403996 w 8366380"/>
              <a:gd name="connsiteY1595" fmla="*/ 1403522 h 6039163"/>
              <a:gd name="connsiteX1596" fmla="*/ 7384228 w 8366380"/>
              <a:gd name="connsiteY1596" fmla="*/ 1383754 h 6039163"/>
              <a:gd name="connsiteX1597" fmla="*/ 7364459 w 8366380"/>
              <a:gd name="connsiteY1597" fmla="*/ 1403522 h 6039163"/>
              <a:gd name="connsiteX1598" fmla="*/ 7384228 w 8366380"/>
              <a:gd name="connsiteY1598" fmla="*/ 1423290 h 6039163"/>
              <a:gd name="connsiteX1599" fmla="*/ 7191200 w 8366380"/>
              <a:gd name="connsiteY1599" fmla="*/ 1423290 h 6039163"/>
              <a:gd name="connsiteX1600" fmla="*/ 7210968 w 8366380"/>
              <a:gd name="connsiteY1600" fmla="*/ 1403522 h 6039163"/>
              <a:gd name="connsiteX1601" fmla="*/ 7191200 w 8366380"/>
              <a:gd name="connsiteY1601" fmla="*/ 1383754 h 6039163"/>
              <a:gd name="connsiteX1602" fmla="*/ 7171432 w 8366380"/>
              <a:gd name="connsiteY1602" fmla="*/ 1403522 h 6039163"/>
              <a:gd name="connsiteX1603" fmla="*/ 7191200 w 8366380"/>
              <a:gd name="connsiteY1603" fmla="*/ 1423290 h 6039163"/>
              <a:gd name="connsiteX1604" fmla="*/ 6998173 w 8366380"/>
              <a:gd name="connsiteY1604" fmla="*/ 1423290 h 6039163"/>
              <a:gd name="connsiteX1605" fmla="*/ 7017941 w 8366380"/>
              <a:gd name="connsiteY1605" fmla="*/ 1403522 h 6039163"/>
              <a:gd name="connsiteX1606" fmla="*/ 6998173 w 8366380"/>
              <a:gd name="connsiteY1606" fmla="*/ 1383754 h 6039163"/>
              <a:gd name="connsiteX1607" fmla="*/ 6978404 w 8366380"/>
              <a:gd name="connsiteY1607" fmla="*/ 1403522 h 6039163"/>
              <a:gd name="connsiteX1608" fmla="*/ 6998173 w 8366380"/>
              <a:gd name="connsiteY1608" fmla="*/ 1423290 h 6039163"/>
              <a:gd name="connsiteX1609" fmla="*/ 6805144 w 8366380"/>
              <a:gd name="connsiteY1609" fmla="*/ 1423290 h 6039163"/>
              <a:gd name="connsiteX1610" fmla="*/ 6824913 w 8366380"/>
              <a:gd name="connsiteY1610" fmla="*/ 1403522 h 6039163"/>
              <a:gd name="connsiteX1611" fmla="*/ 6805144 w 8366380"/>
              <a:gd name="connsiteY1611" fmla="*/ 1383754 h 6039163"/>
              <a:gd name="connsiteX1612" fmla="*/ 6785376 w 8366380"/>
              <a:gd name="connsiteY1612" fmla="*/ 1403522 h 6039163"/>
              <a:gd name="connsiteX1613" fmla="*/ 6805144 w 8366380"/>
              <a:gd name="connsiteY1613" fmla="*/ 1423290 h 6039163"/>
              <a:gd name="connsiteX1614" fmla="*/ 6612117 w 8366380"/>
              <a:gd name="connsiteY1614" fmla="*/ 1423290 h 6039163"/>
              <a:gd name="connsiteX1615" fmla="*/ 6631885 w 8366380"/>
              <a:gd name="connsiteY1615" fmla="*/ 1403522 h 6039163"/>
              <a:gd name="connsiteX1616" fmla="*/ 6612117 w 8366380"/>
              <a:gd name="connsiteY1616" fmla="*/ 1383754 h 6039163"/>
              <a:gd name="connsiteX1617" fmla="*/ 6592348 w 8366380"/>
              <a:gd name="connsiteY1617" fmla="*/ 1403522 h 6039163"/>
              <a:gd name="connsiteX1618" fmla="*/ 6612117 w 8366380"/>
              <a:gd name="connsiteY1618" fmla="*/ 1423290 h 6039163"/>
              <a:gd name="connsiteX1619" fmla="*/ 6403778 w 8366380"/>
              <a:gd name="connsiteY1619" fmla="*/ 1423290 h 6039163"/>
              <a:gd name="connsiteX1620" fmla="*/ 6423546 w 8366380"/>
              <a:gd name="connsiteY1620" fmla="*/ 1403522 h 6039163"/>
              <a:gd name="connsiteX1621" fmla="*/ 6403778 w 8366380"/>
              <a:gd name="connsiteY1621" fmla="*/ 1383754 h 6039163"/>
              <a:gd name="connsiteX1622" fmla="*/ 6384009 w 8366380"/>
              <a:gd name="connsiteY1622" fmla="*/ 1403522 h 6039163"/>
              <a:gd name="connsiteX1623" fmla="*/ 6403778 w 8366380"/>
              <a:gd name="connsiteY1623" fmla="*/ 1423290 h 6039163"/>
              <a:gd name="connsiteX1624" fmla="*/ 6210750 w 8366380"/>
              <a:gd name="connsiteY1624" fmla="*/ 1423290 h 6039163"/>
              <a:gd name="connsiteX1625" fmla="*/ 6230519 w 8366380"/>
              <a:gd name="connsiteY1625" fmla="*/ 1403522 h 6039163"/>
              <a:gd name="connsiteX1626" fmla="*/ 6210750 w 8366380"/>
              <a:gd name="connsiteY1626" fmla="*/ 1383754 h 6039163"/>
              <a:gd name="connsiteX1627" fmla="*/ 6190982 w 8366380"/>
              <a:gd name="connsiteY1627" fmla="*/ 1403522 h 6039163"/>
              <a:gd name="connsiteX1628" fmla="*/ 6210750 w 8366380"/>
              <a:gd name="connsiteY1628" fmla="*/ 1423290 h 6039163"/>
              <a:gd name="connsiteX1629" fmla="*/ 6017723 w 8366380"/>
              <a:gd name="connsiteY1629" fmla="*/ 1423290 h 6039163"/>
              <a:gd name="connsiteX1630" fmla="*/ 6037491 w 8366380"/>
              <a:gd name="connsiteY1630" fmla="*/ 1403522 h 6039163"/>
              <a:gd name="connsiteX1631" fmla="*/ 6017723 w 8366380"/>
              <a:gd name="connsiteY1631" fmla="*/ 1383754 h 6039163"/>
              <a:gd name="connsiteX1632" fmla="*/ 5997954 w 8366380"/>
              <a:gd name="connsiteY1632" fmla="*/ 1403522 h 6039163"/>
              <a:gd name="connsiteX1633" fmla="*/ 6017723 w 8366380"/>
              <a:gd name="connsiteY1633" fmla="*/ 1423290 h 6039163"/>
              <a:gd name="connsiteX1634" fmla="*/ 5824694 w 8366380"/>
              <a:gd name="connsiteY1634" fmla="*/ 1423290 h 6039163"/>
              <a:gd name="connsiteX1635" fmla="*/ 5844463 w 8366380"/>
              <a:gd name="connsiteY1635" fmla="*/ 1403522 h 6039163"/>
              <a:gd name="connsiteX1636" fmla="*/ 5824694 w 8366380"/>
              <a:gd name="connsiteY1636" fmla="*/ 1383754 h 6039163"/>
              <a:gd name="connsiteX1637" fmla="*/ 5804926 w 8366380"/>
              <a:gd name="connsiteY1637" fmla="*/ 1403522 h 6039163"/>
              <a:gd name="connsiteX1638" fmla="*/ 5824694 w 8366380"/>
              <a:gd name="connsiteY1638" fmla="*/ 1423290 h 6039163"/>
              <a:gd name="connsiteX1639" fmla="*/ 5631667 w 8366380"/>
              <a:gd name="connsiteY1639" fmla="*/ 1423290 h 6039163"/>
              <a:gd name="connsiteX1640" fmla="*/ 5651435 w 8366380"/>
              <a:gd name="connsiteY1640" fmla="*/ 1403522 h 6039163"/>
              <a:gd name="connsiteX1641" fmla="*/ 5631667 w 8366380"/>
              <a:gd name="connsiteY1641" fmla="*/ 1383754 h 6039163"/>
              <a:gd name="connsiteX1642" fmla="*/ 5611899 w 8366380"/>
              <a:gd name="connsiteY1642" fmla="*/ 1403522 h 6039163"/>
              <a:gd name="connsiteX1643" fmla="*/ 5631667 w 8366380"/>
              <a:gd name="connsiteY1643" fmla="*/ 1423290 h 6039163"/>
              <a:gd name="connsiteX1644" fmla="*/ 5438639 w 8366380"/>
              <a:gd name="connsiteY1644" fmla="*/ 1423290 h 6039163"/>
              <a:gd name="connsiteX1645" fmla="*/ 5458408 w 8366380"/>
              <a:gd name="connsiteY1645" fmla="*/ 1403522 h 6039163"/>
              <a:gd name="connsiteX1646" fmla="*/ 5438639 w 8366380"/>
              <a:gd name="connsiteY1646" fmla="*/ 1383754 h 6039163"/>
              <a:gd name="connsiteX1647" fmla="*/ 5418871 w 8366380"/>
              <a:gd name="connsiteY1647" fmla="*/ 1403522 h 6039163"/>
              <a:gd name="connsiteX1648" fmla="*/ 5438639 w 8366380"/>
              <a:gd name="connsiteY1648" fmla="*/ 1423290 h 6039163"/>
              <a:gd name="connsiteX1649" fmla="*/ 5245612 w 8366380"/>
              <a:gd name="connsiteY1649" fmla="*/ 1423290 h 6039163"/>
              <a:gd name="connsiteX1650" fmla="*/ 5265380 w 8366380"/>
              <a:gd name="connsiteY1650" fmla="*/ 1403522 h 6039163"/>
              <a:gd name="connsiteX1651" fmla="*/ 5245612 w 8366380"/>
              <a:gd name="connsiteY1651" fmla="*/ 1383754 h 6039163"/>
              <a:gd name="connsiteX1652" fmla="*/ 5225843 w 8366380"/>
              <a:gd name="connsiteY1652" fmla="*/ 1403522 h 6039163"/>
              <a:gd name="connsiteX1653" fmla="*/ 5245612 w 8366380"/>
              <a:gd name="connsiteY1653" fmla="*/ 1423290 h 6039163"/>
              <a:gd name="connsiteX1654" fmla="*/ 5052584 w 8366380"/>
              <a:gd name="connsiteY1654" fmla="*/ 1423290 h 6039163"/>
              <a:gd name="connsiteX1655" fmla="*/ 5072353 w 8366380"/>
              <a:gd name="connsiteY1655" fmla="*/ 1403522 h 6039163"/>
              <a:gd name="connsiteX1656" fmla="*/ 5052584 w 8366380"/>
              <a:gd name="connsiteY1656" fmla="*/ 1383754 h 6039163"/>
              <a:gd name="connsiteX1657" fmla="*/ 5032815 w 8366380"/>
              <a:gd name="connsiteY1657" fmla="*/ 1403522 h 6039163"/>
              <a:gd name="connsiteX1658" fmla="*/ 5052584 w 8366380"/>
              <a:gd name="connsiteY1658" fmla="*/ 1423290 h 6039163"/>
              <a:gd name="connsiteX1659" fmla="*/ 4859557 w 8366380"/>
              <a:gd name="connsiteY1659" fmla="*/ 1423290 h 6039163"/>
              <a:gd name="connsiteX1660" fmla="*/ 4879324 w 8366380"/>
              <a:gd name="connsiteY1660" fmla="*/ 1403522 h 6039163"/>
              <a:gd name="connsiteX1661" fmla="*/ 4859557 w 8366380"/>
              <a:gd name="connsiteY1661" fmla="*/ 1383754 h 6039163"/>
              <a:gd name="connsiteX1662" fmla="*/ 4839789 w 8366380"/>
              <a:gd name="connsiteY1662" fmla="*/ 1403522 h 6039163"/>
              <a:gd name="connsiteX1663" fmla="*/ 4859557 w 8366380"/>
              <a:gd name="connsiteY1663" fmla="*/ 1423290 h 6039163"/>
              <a:gd name="connsiteX1664" fmla="*/ 4666528 w 8366380"/>
              <a:gd name="connsiteY1664" fmla="*/ 1423290 h 6039163"/>
              <a:gd name="connsiteX1665" fmla="*/ 4686297 w 8366380"/>
              <a:gd name="connsiteY1665" fmla="*/ 1403522 h 6039163"/>
              <a:gd name="connsiteX1666" fmla="*/ 4666528 w 8366380"/>
              <a:gd name="connsiteY1666" fmla="*/ 1383754 h 6039163"/>
              <a:gd name="connsiteX1667" fmla="*/ 4646761 w 8366380"/>
              <a:gd name="connsiteY1667" fmla="*/ 1403522 h 6039163"/>
              <a:gd name="connsiteX1668" fmla="*/ 4666528 w 8366380"/>
              <a:gd name="connsiteY1668" fmla="*/ 1423290 h 6039163"/>
              <a:gd name="connsiteX1669" fmla="*/ 4473501 w 8366380"/>
              <a:gd name="connsiteY1669" fmla="*/ 1423290 h 6039163"/>
              <a:gd name="connsiteX1670" fmla="*/ 4493269 w 8366380"/>
              <a:gd name="connsiteY1670" fmla="*/ 1403522 h 6039163"/>
              <a:gd name="connsiteX1671" fmla="*/ 4473501 w 8366380"/>
              <a:gd name="connsiteY1671" fmla="*/ 1383754 h 6039163"/>
              <a:gd name="connsiteX1672" fmla="*/ 4453732 w 8366380"/>
              <a:gd name="connsiteY1672" fmla="*/ 1403522 h 6039163"/>
              <a:gd name="connsiteX1673" fmla="*/ 4473501 w 8366380"/>
              <a:gd name="connsiteY1673" fmla="*/ 1423290 h 6039163"/>
              <a:gd name="connsiteX1674" fmla="*/ 4280474 w 8366380"/>
              <a:gd name="connsiteY1674" fmla="*/ 1423290 h 6039163"/>
              <a:gd name="connsiteX1675" fmla="*/ 4300242 w 8366380"/>
              <a:gd name="connsiteY1675" fmla="*/ 1403522 h 6039163"/>
              <a:gd name="connsiteX1676" fmla="*/ 4280474 w 8366380"/>
              <a:gd name="connsiteY1676" fmla="*/ 1383754 h 6039163"/>
              <a:gd name="connsiteX1677" fmla="*/ 4260705 w 8366380"/>
              <a:gd name="connsiteY1677" fmla="*/ 1403522 h 6039163"/>
              <a:gd name="connsiteX1678" fmla="*/ 4280474 w 8366380"/>
              <a:gd name="connsiteY1678" fmla="*/ 1423290 h 6039163"/>
              <a:gd name="connsiteX1679" fmla="*/ 4058922 w 8366380"/>
              <a:gd name="connsiteY1679" fmla="*/ 1423290 h 6039163"/>
              <a:gd name="connsiteX1680" fmla="*/ 4078690 w 8366380"/>
              <a:gd name="connsiteY1680" fmla="*/ 1403522 h 6039163"/>
              <a:gd name="connsiteX1681" fmla="*/ 4058922 w 8366380"/>
              <a:gd name="connsiteY1681" fmla="*/ 1383754 h 6039163"/>
              <a:gd name="connsiteX1682" fmla="*/ 4039153 w 8366380"/>
              <a:gd name="connsiteY1682" fmla="*/ 1403522 h 6039163"/>
              <a:gd name="connsiteX1683" fmla="*/ 4058922 w 8366380"/>
              <a:gd name="connsiteY1683" fmla="*/ 1423290 h 6039163"/>
              <a:gd name="connsiteX1684" fmla="*/ 3865894 w 8366380"/>
              <a:gd name="connsiteY1684" fmla="*/ 1423290 h 6039163"/>
              <a:gd name="connsiteX1685" fmla="*/ 3885662 w 8366380"/>
              <a:gd name="connsiteY1685" fmla="*/ 1403522 h 6039163"/>
              <a:gd name="connsiteX1686" fmla="*/ 3865894 w 8366380"/>
              <a:gd name="connsiteY1686" fmla="*/ 1383754 h 6039163"/>
              <a:gd name="connsiteX1687" fmla="*/ 3846126 w 8366380"/>
              <a:gd name="connsiteY1687" fmla="*/ 1403522 h 6039163"/>
              <a:gd name="connsiteX1688" fmla="*/ 3865894 w 8366380"/>
              <a:gd name="connsiteY1688" fmla="*/ 1423290 h 6039163"/>
              <a:gd name="connsiteX1689" fmla="*/ 3672866 w 8366380"/>
              <a:gd name="connsiteY1689" fmla="*/ 1423290 h 6039163"/>
              <a:gd name="connsiteX1690" fmla="*/ 3692634 w 8366380"/>
              <a:gd name="connsiteY1690" fmla="*/ 1403522 h 6039163"/>
              <a:gd name="connsiteX1691" fmla="*/ 3672866 w 8366380"/>
              <a:gd name="connsiteY1691" fmla="*/ 1383754 h 6039163"/>
              <a:gd name="connsiteX1692" fmla="*/ 3653098 w 8366380"/>
              <a:gd name="connsiteY1692" fmla="*/ 1403522 h 6039163"/>
              <a:gd name="connsiteX1693" fmla="*/ 3672866 w 8366380"/>
              <a:gd name="connsiteY1693" fmla="*/ 1423290 h 6039163"/>
              <a:gd name="connsiteX1694" fmla="*/ 3479838 w 8366380"/>
              <a:gd name="connsiteY1694" fmla="*/ 1423290 h 6039163"/>
              <a:gd name="connsiteX1695" fmla="*/ 3499606 w 8366380"/>
              <a:gd name="connsiteY1695" fmla="*/ 1403522 h 6039163"/>
              <a:gd name="connsiteX1696" fmla="*/ 3479838 w 8366380"/>
              <a:gd name="connsiteY1696" fmla="*/ 1383754 h 6039163"/>
              <a:gd name="connsiteX1697" fmla="*/ 3460069 w 8366380"/>
              <a:gd name="connsiteY1697" fmla="*/ 1403522 h 6039163"/>
              <a:gd name="connsiteX1698" fmla="*/ 3479838 w 8366380"/>
              <a:gd name="connsiteY1698" fmla="*/ 1423290 h 6039163"/>
              <a:gd name="connsiteX1699" fmla="*/ 3286810 w 8366380"/>
              <a:gd name="connsiteY1699" fmla="*/ 1423290 h 6039163"/>
              <a:gd name="connsiteX1700" fmla="*/ 3306579 w 8366380"/>
              <a:gd name="connsiteY1700" fmla="*/ 1403522 h 6039163"/>
              <a:gd name="connsiteX1701" fmla="*/ 3286810 w 8366380"/>
              <a:gd name="connsiteY1701" fmla="*/ 1383754 h 6039163"/>
              <a:gd name="connsiteX1702" fmla="*/ 3267042 w 8366380"/>
              <a:gd name="connsiteY1702" fmla="*/ 1403522 h 6039163"/>
              <a:gd name="connsiteX1703" fmla="*/ 3286810 w 8366380"/>
              <a:gd name="connsiteY1703" fmla="*/ 1423290 h 6039163"/>
              <a:gd name="connsiteX1704" fmla="*/ 3093783 w 8366380"/>
              <a:gd name="connsiteY1704" fmla="*/ 1423290 h 6039163"/>
              <a:gd name="connsiteX1705" fmla="*/ 3113551 w 8366380"/>
              <a:gd name="connsiteY1705" fmla="*/ 1403522 h 6039163"/>
              <a:gd name="connsiteX1706" fmla="*/ 3093783 w 8366380"/>
              <a:gd name="connsiteY1706" fmla="*/ 1383754 h 6039163"/>
              <a:gd name="connsiteX1707" fmla="*/ 3074014 w 8366380"/>
              <a:gd name="connsiteY1707" fmla="*/ 1403522 h 6039163"/>
              <a:gd name="connsiteX1708" fmla="*/ 3093783 w 8366380"/>
              <a:gd name="connsiteY1708" fmla="*/ 1423290 h 6039163"/>
              <a:gd name="connsiteX1709" fmla="*/ 2900755 w 8366380"/>
              <a:gd name="connsiteY1709" fmla="*/ 1423290 h 6039163"/>
              <a:gd name="connsiteX1710" fmla="*/ 2920524 w 8366380"/>
              <a:gd name="connsiteY1710" fmla="*/ 1403522 h 6039163"/>
              <a:gd name="connsiteX1711" fmla="*/ 2900755 w 8366380"/>
              <a:gd name="connsiteY1711" fmla="*/ 1383754 h 6039163"/>
              <a:gd name="connsiteX1712" fmla="*/ 2880987 w 8366380"/>
              <a:gd name="connsiteY1712" fmla="*/ 1403522 h 6039163"/>
              <a:gd name="connsiteX1713" fmla="*/ 2900755 w 8366380"/>
              <a:gd name="connsiteY1713" fmla="*/ 1423290 h 6039163"/>
              <a:gd name="connsiteX1714" fmla="*/ 2707727 w 8366380"/>
              <a:gd name="connsiteY1714" fmla="*/ 1423290 h 6039163"/>
              <a:gd name="connsiteX1715" fmla="*/ 2727495 w 8366380"/>
              <a:gd name="connsiteY1715" fmla="*/ 1403522 h 6039163"/>
              <a:gd name="connsiteX1716" fmla="*/ 2707727 w 8366380"/>
              <a:gd name="connsiteY1716" fmla="*/ 1383754 h 6039163"/>
              <a:gd name="connsiteX1717" fmla="*/ 2687958 w 8366380"/>
              <a:gd name="connsiteY1717" fmla="*/ 1403522 h 6039163"/>
              <a:gd name="connsiteX1718" fmla="*/ 2707727 w 8366380"/>
              <a:gd name="connsiteY1718" fmla="*/ 1423290 h 6039163"/>
              <a:gd name="connsiteX1719" fmla="*/ 2514699 w 8366380"/>
              <a:gd name="connsiteY1719" fmla="*/ 1423290 h 6039163"/>
              <a:gd name="connsiteX1720" fmla="*/ 2534468 w 8366380"/>
              <a:gd name="connsiteY1720" fmla="*/ 1403522 h 6039163"/>
              <a:gd name="connsiteX1721" fmla="*/ 2514699 w 8366380"/>
              <a:gd name="connsiteY1721" fmla="*/ 1383754 h 6039163"/>
              <a:gd name="connsiteX1722" fmla="*/ 2494931 w 8366380"/>
              <a:gd name="connsiteY1722" fmla="*/ 1403522 h 6039163"/>
              <a:gd name="connsiteX1723" fmla="*/ 2514699 w 8366380"/>
              <a:gd name="connsiteY1723" fmla="*/ 1423290 h 6039163"/>
              <a:gd name="connsiteX1724" fmla="*/ 2321672 w 8366380"/>
              <a:gd name="connsiteY1724" fmla="*/ 1423290 h 6039163"/>
              <a:gd name="connsiteX1725" fmla="*/ 2341440 w 8366380"/>
              <a:gd name="connsiteY1725" fmla="*/ 1403522 h 6039163"/>
              <a:gd name="connsiteX1726" fmla="*/ 2321672 w 8366380"/>
              <a:gd name="connsiteY1726" fmla="*/ 1383754 h 6039163"/>
              <a:gd name="connsiteX1727" fmla="*/ 2301903 w 8366380"/>
              <a:gd name="connsiteY1727" fmla="*/ 1403522 h 6039163"/>
              <a:gd name="connsiteX1728" fmla="*/ 2321672 w 8366380"/>
              <a:gd name="connsiteY1728" fmla="*/ 1423290 h 6039163"/>
              <a:gd name="connsiteX1729" fmla="*/ 2128643 w 8366380"/>
              <a:gd name="connsiteY1729" fmla="*/ 1423290 h 6039163"/>
              <a:gd name="connsiteX1730" fmla="*/ 2148412 w 8366380"/>
              <a:gd name="connsiteY1730" fmla="*/ 1403522 h 6039163"/>
              <a:gd name="connsiteX1731" fmla="*/ 2128643 w 8366380"/>
              <a:gd name="connsiteY1731" fmla="*/ 1383754 h 6039163"/>
              <a:gd name="connsiteX1732" fmla="*/ 2108875 w 8366380"/>
              <a:gd name="connsiteY1732" fmla="*/ 1403522 h 6039163"/>
              <a:gd name="connsiteX1733" fmla="*/ 2128643 w 8366380"/>
              <a:gd name="connsiteY1733" fmla="*/ 1423290 h 6039163"/>
              <a:gd name="connsiteX1734" fmla="*/ 1935616 w 8366380"/>
              <a:gd name="connsiteY1734" fmla="*/ 1423290 h 6039163"/>
              <a:gd name="connsiteX1735" fmla="*/ 1955384 w 8366380"/>
              <a:gd name="connsiteY1735" fmla="*/ 1403522 h 6039163"/>
              <a:gd name="connsiteX1736" fmla="*/ 1935616 w 8366380"/>
              <a:gd name="connsiteY1736" fmla="*/ 1383754 h 6039163"/>
              <a:gd name="connsiteX1737" fmla="*/ 1915848 w 8366380"/>
              <a:gd name="connsiteY1737" fmla="*/ 1403522 h 6039163"/>
              <a:gd name="connsiteX1738" fmla="*/ 1935616 w 8366380"/>
              <a:gd name="connsiteY1738" fmla="*/ 1423290 h 6039163"/>
              <a:gd name="connsiteX1739" fmla="*/ 1727277 w 8366380"/>
              <a:gd name="connsiteY1739" fmla="*/ 1423290 h 6039163"/>
              <a:gd name="connsiteX1740" fmla="*/ 1747045 w 8366380"/>
              <a:gd name="connsiteY1740" fmla="*/ 1403522 h 6039163"/>
              <a:gd name="connsiteX1741" fmla="*/ 1727277 w 8366380"/>
              <a:gd name="connsiteY1741" fmla="*/ 1383754 h 6039163"/>
              <a:gd name="connsiteX1742" fmla="*/ 1707508 w 8366380"/>
              <a:gd name="connsiteY1742" fmla="*/ 1403522 h 6039163"/>
              <a:gd name="connsiteX1743" fmla="*/ 1727277 w 8366380"/>
              <a:gd name="connsiteY1743" fmla="*/ 1423290 h 6039163"/>
              <a:gd name="connsiteX1744" fmla="*/ 1534249 w 8366380"/>
              <a:gd name="connsiteY1744" fmla="*/ 1423290 h 6039163"/>
              <a:gd name="connsiteX1745" fmla="*/ 1554018 w 8366380"/>
              <a:gd name="connsiteY1745" fmla="*/ 1403522 h 6039163"/>
              <a:gd name="connsiteX1746" fmla="*/ 1534249 w 8366380"/>
              <a:gd name="connsiteY1746" fmla="*/ 1383754 h 6039163"/>
              <a:gd name="connsiteX1747" fmla="*/ 1514481 w 8366380"/>
              <a:gd name="connsiteY1747" fmla="*/ 1403522 h 6039163"/>
              <a:gd name="connsiteX1748" fmla="*/ 1534249 w 8366380"/>
              <a:gd name="connsiteY1748" fmla="*/ 1423290 h 6039163"/>
              <a:gd name="connsiteX1749" fmla="*/ 1341222 w 8366380"/>
              <a:gd name="connsiteY1749" fmla="*/ 1423290 h 6039163"/>
              <a:gd name="connsiteX1750" fmla="*/ 1360990 w 8366380"/>
              <a:gd name="connsiteY1750" fmla="*/ 1403522 h 6039163"/>
              <a:gd name="connsiteX1751" fmla="*/ 1341222 w 8366380"/>
              <a:gd name="connsiteY1751" fmla="*/ 1383754 h 6039163"/>
              <a:gd name="connsiteX1752" fmla="*/ 1321453 w 8366380"/>
              <a:gd name="connsiteY1752" fmla="*/ 1403522 h 6039163"/>
              <a:gd name="connsiteX1753" fmla="*/ 1341222 w 8366380"/>
              <a:gd name="connsiteY1753" fmla="*/ 1423290 h 6039163"/>
              <a:gd name="connsiteX1754" fmla="*/ 1148193 w 8366380"/>
              <a:gd name="connsiteY1754" fmla="*/ 1423290 h 6039163"/>
              <a:gd name="connsiteX1755" fmla="*/ 1167962 w 8366380"/>
              <a:gd name="connsiteY1755" fmla="*/ 1403522 h 6039163"/>
              <a:gd name="connsiteX1756" fmla="*/ 1148193 w 8366380"/>
              <a:gd name="connsiteY1756" fmla="*/ 1383754 h 6039163"/>
              <a:gd name="connsiteX1757" fmla="*/ 1128425 w 8366380"/>
              <a:gd name="connsiteY1757" fmla="*/ 1403522 h 6039163"/>
              <a:gd name="connsiteX1758" fmla="*/ 1148193 w 8366380"/>
              <a:gd name="connsiteY1758" fmla="*/ 1423290 h 6039163"/>
              <a:gd name="connsiteX1759" fmla="*/ 955166 w 8366380"/>
              <a:gd name="connsiteY1759" fmla="*/ 1423290 h 6039163"/>
              <a:gd name="connsiteX1760" fmla="*/ 974934 w 8366380"/>
              <a:gd name="connsiteY1760" fmla="*/ 1403522 h 6039163"/>
              <a:gd name="connsiteX1761" fmla="*/ 955166 w 8366380"/>
              <a:gd name="connsiteY1761" fmla="*/ 1383754 h 6039163"/>
              <a:gd name="connsiteX1762" fmla="*/ 935398 w 8366380"/>
              <a:gd name="connsiteY1762" fmla="*/ 1403522 h 6039163"/>
              <a:gd name="connsiteX1763" fmla="*/ 955166 w 8366380"/>
              <a:gd name="connsiteY1763" fmla="*/ 1423290 h 6039163"/>
              <a:gd name="connsiteX1764" fmla="*/ 762138 w 8366380"/>
              <a:gd name="connsiteY1764" fmla="*/ 1423290 h 6039163"/>
              <a:gd name="connsiteX1765" fmla="*/ 781907 w 8366380"/>
              <a:gd name="connsiteY1765" fmla="*/ 1403522 h 6039163"/>
              <a:gd name="connsiteX1766" fmla="*/ 762138 w 8366380"/>
              <a:gd name="connsiteY1766" fmla="*/ 1383754 h 6039163"/>
              <a:gd name="connsiteX1767" fmla="*/ 742370 w 8366380"/>
              <a:gd name="connsiteY1767" fmla="*/ 1403522 h 6039163"/>
              <a:gd name="connsiteX1768" fmla="*/ 762138 w 8366380"/>
              <a:gd name="connsiteY1768" fmla="*/ 1423290 h 6039163"/>
              <a:gd name="connsiteX1769" fmla="*/ 569111 w 8366380"/>
              <a:gd name="connsiteY1769" fmla="*/ 1423290 h 6039163"/>
              <a:gd name="connsiteX1770" fmla="*/ 588879 w 8366380"/>
              <a:gd name="connsiteY1770" fmla="*/ 1403522 h 6039163"/>
              <a:gd name="connsiteX1771" fmla="*/ 569111 w 8366380"/>
              <a:gd name="connsiteY1771" fmla="*/ 1383754 h 6039163"/>
              <a:gd name="connsiteX1772" fmla="*/ 549343 w 8366380"/>
              <a:gd name="connsiteY1772" fmla="*/ 1403522 h 6039163"/>
              <a:gd name="connsiteX1773" fmla="*/ 569111 w 8366380"/>
              <a:gd name="connsiteY1773" fmla="*/ 1423290 h 6039163"/>
              <a:gd name="connsiteX1774" fmla="*/ 376082 w 8366380"/>
              <a:gd name="connsiteY1774" fmla="*/ 1423290 h 6039163"/>
              <a:gd name="connsiteX1775" fmla="*/ 395851 w 8366380"/>
              <a:gd name="connsiteY1775" fmla="*/ 1403522 h 6039163"/>
              <a:gd name="connsiteX1776" fmla="*/ 376082 w 8366380"/>
              <a:gd name="connsiteY1776" fmla="*/ 1383754 h 6039163"/>
              <a:gd name="connsiteX1777" fmla="*/ 356314 w 8366380"/>
              <a:gd name="connsiteY1777" fmla="*/ 1403522 h 6039163"/>
              <a:gd name="connsiteX1778" fmla="*/ 376082 w 8366380"/>
              <a:gd name="connsiteY1778" fmla="*/ 1423290 h 6039163"/>
              <a:gd name="connsiteX1779" fmla="*/ 183055 w 8366380"/>
              <a:gd name="connsiteY1779" fmla="*/ 1423290 h 6039163"/>
              <a:gd name="connsiteX1780" fmla="*/ 202823 w 8366380"/>
              <a:gd name="connsiteY1780" fmla="*/ 1403522 h 6039163"/>
              <a:gd name="connsiteX1781" fmla="*/ 183055 w 8366380"/>
              <a:gd name="connsiteY1781" fmla="*/ 1383754 h 6039163"/>
              <a:gd name="connsiteX1782" fmla="*/ 163287 w 8366380"/>
              <a:gd name="connsiteY1782" fmla="*/ 1403522 h 6039163"/>
              <a:gd name="connsiteX1783" fmla="*/ 183055 w 8366380"/>
              <a:gd name="connsiteY1783" fmla="*/ 1423290 h 6039163"/>
              <a:gd name="connsiteX1784" fmla="*/ 0 w 8366380"/>
              <a:gd name="connsiteY1784" fmla="*/ 1616839 h 6039163"/>
              <a:gd name="connsiteX1785" fmla="*/ 4006 w 8366380"/>
              <a:gd name="connsiteY1785" fmla="*/ 1615179 h 6039163"/>
              <a:gd name="connsiteX1786" fmla="*/ 9796 w 8366380"/>
              <a:gd name="connsiteY1786" fmla="*/ 1601201 h 6039163"/>
              <a:gd name="connsiteX1787" fmla="*/ 4006 w 8366380"/>
              <a:gd name="connsiteY1787" fmla="*/ 1587223 h 6039163"/>
              <a:gd name="connsiteX1788" fmla="*/ 0 w 8366380"/>
              <a:gd name="connsiteY1788" fmla="*/ 1585564 h 6039163"/>
              <a:gd name="connsiteX1789" fmla="*/ 8349367 w 8366380"/>
              <a:gd name="connsiteY1789" fmla="*/ 1620969 h 6039163"/>
              <a:gd name="connsiteX1790" fmla="*/ 8363345 w 8366380"/>
              <a:gd name="connsiteY1790" fmla="*/ 1615179 h 6039163"/>
              <a:gd name="connsiteX1791" fmla="*/ 8366380 w 8366380"/>
              <a:gd name="connsiteY1791" fmla="*/ 1607852 h 6039163"/>
              <a:gd name="connsiteX1792" fmla="*/ 8366380 w 8366380"/>
              <a:gd name="connsiteY1792" fmla="*/ 1594550 h 6039163"/>
              <a:gd name="connsiteX1793" fmla="*/ 8363345 w 8366380"/>
              <a:gd name="connsiteY1793" fmla="*/ 1587223 h 6039163"/>
              <a:gd name="connsiteX1794" fmla="*/ 8349367 w 8366380"/>
              <a:gd name="connsiteY1794" fmla="*/ 1581433 h 6039163"/>
              <a:gd name="connsiteX1795" fmla="*/ 8329598 w 8366380"/>
              <a:gd name="connsiteY1795" fmla="*/ 1601201 h 6039163"/>
              <a:gd name="connsiteX1796" fmla="*/ 8349367 w 8366380"/>
              <a:gd name="connsiteY1796" fmla="*/ 1620969 h 6039163"/>
              <a:gd name="connsiteX1797" fmla="*/ 8156338 w 8366380"/>
              <a:gd name="connsiteY1797" fmla="*/ 1620969 h 6039163"/>
              <a:gd name="connsiteX1798" fmla="*/ 8176107 w 8366380"/>
              <a:gd name="connsiteY1798" fmla="*/ 1601201 h 6039163"/>
              <a:gd name="connsiteX1799" fmla="*/ 8156338 w 8366380"/>
              <a:gd name="connsiteY1799" fmla="*/ 1581433 h 6039163"/>
              <a:gd name="connsiteX1800" fmla="*/ 8136570 w 8366380"/>
              <a:gd name="connsiteY1800" fmla="*/ 1601201 h 6039163"/>
              <a:gd name="connsiteX1801" fmla="*/ 8156338 w 8366380"/>
              <a:gd name="connsiteY1801" fmla="*/ 1620969 h 6039163"/>
              <a:gd name="connsiteX1802" fmla="*/ 7963311 w 8366380"/>
              <a:gd name="connsiteY1802" fmla="*/ 1620969 h 6039163"/>
              <a:gd name="connsiteX1803" fmla="*/ 7983079 w 8366380"/>
              <a:gd name="connsiteY1803" fmla="*/ 1601201 h 6039163"/>
              <a:gd name="connsiteX1804" fmla="*/ 7963311 w 8366380"/>
              <a:gd name="connsiteY1804" fmla="*/ 1581433 h 6039163"/>
              <a:gd name="connsiteX1805" fmla="*/ 7943543 w 8366380"/>
              <a:gd name="connsiteY1805" fmla="*/ 1601201 h 6039163"/>
              <a:gd name="connsiteX1806" fmla="*/ 7963311 w 8366380"/>
              <a:gd name="connsiteY1806" fmla="*/ 1620969 h 6039163"/>
              <a:gd name="connsiteX1807" fmla="*/ 7770283 w 8366380"/>
              <a:gd name="connsiteY1807" fmla="*/ 1620969 h 6039163"/>
              <a:gd name="connsiteX1808" fmla="*/ 7790052 w 8366380"/>
              <a:gd name="connsiteY1808" fmla="*/ 1601201 h 6039163"/>
              <a:gd name="connsiteX1809" fmla="*/ 7770283 w 8366380"/>
              <a:gd name="connsiteY1809" fmla="*/ 1581433 h 6039163"/>
              <a:gd name="connsiteX1810" fmla="*/ 7750515 w 8366380"/>
              <a:gd name="connsiteY1810" fmla="*/ 1601201 h 6039163"/>
              <a:gd name="connsiteX1811" fmla="*/ 7770283 w 8366380"/>
              <a:gd name="connsiteY1811" fmla="*/ 1620969 h 6039163"/>
              <a:gd name="connsiteX1812" fmla="*/ 7577256 w 8366380"/>
              <a:gd name="connsiteY1812" fmla="*/ 1620969 h 6039163"/>
              <a:gd name="connsiteX1813" fmla="*/ 7597024 w 8366380"/>
              <a:gd name="connsiteY1813" fmla="*/ 1601201 h 6039163"/>
              <a:gd name="connsiteX1814" fmla="*/ 7577256 w 8366380"/>
              <a:gd name="connsiteY1814" fmla="*/ 1581433 h 6039163"/>
              <a:gd name="connsiteX1815" fmla="*/ 7557488 w 8366380"/>
              <a:gd name="connsiteY1815" fmla="*/ 1601201 h 6039163"/>
              <a:gd name="connsiteX1816" fmla="*/ 7577256 w 8366380"/>
              <a:gd name="connsiteY1816" fmla="*/ 1620969 h 6039163"/>
              <a:gd name="connsiteX1817" fmla="*/ 7384228 w 8366380"/>
              <a:gd name="connsiteY1817" fmla="*/ 1620969 h 6039163"/>
              <a:gd name="connsiteX1818" fmla="*/ 7403996 w 8366380"/>
              <a:gd name="connsiteY1818" fmla="*/ 1601201 h 6039163"/>
              <a:gd name="connsiteX1819" fmla="*/ 7384228 w 8366380"/>
              <a:gd name="connsiteY1819" fmla="*/ 1581433 h 6039163"/>
              <a:gd name="connsiteX1820" fmla="*/ 7364459 w 8366380"/>
              <a:gd name="connsiteY1820" fmla="*/ 1601201 h 6039163"/>
              <a:gd name="connsiteX1821" fmla="*/ 7384228 w 8366380"/>
              <a:gd name="connsiteY1821" fmla="*/ 1620969 h 6039163"/>
              <a:gd name="connsiteX1822" fmla="*/ 7191200 w 8366380"/>
              <a:gd name="connsiteY1822" fmla="*/ 1620969 h 6039163"/>
              <a:gd name="connsiteX1823" fmla="*/ 7210968 w 8366380"/>
              <a:gd name="connsiteY1823" fmla="*/ 1601201 h 6039163"/>
              <a:gd name="connsiteX1824" fmla="*/ 7191200 w 8366380"/>
              <a:gd name="connsiteY1824" fmla="*/ 1581433 h 6039163"/>
              <a:gd name="connsiteX1825" fmla="*/ 7171432 w 8366380"/>
              <a:gd name="connsiteY1825" fmla="*/ 1601201 h 6039163"/>
              <a:gd name="connsiteX1826" fmla="*/ 7191200 w 8366380"/>
              <a:gd name="connsiteY1826" fmla="*/ 1620969 h 6039163"/>
              <a:gd name="connsiteX1827" fmla="*/ 6998173 w 8366380"/>
              <a:gd name="connsiteY1827" fmla="*/ 1620969 h 6039163"/>
              <a:gd name="connsiteX1828" fmla="*/ 7017941 w 8366380"/>
              <a:gd name="connsiteY1828" fmla="*/ 1601201 h 6039163"/>
              <a:gd name="connsiteX1829" fmla="*/ 6998173 w 8366380"/>
              <a:gd name="connsiteY1829" fmla="*/ 1581433 h 6039163"/>
              <a:gd name="connsiteX1830" fmla="*/ 6978404 w 8366380"/>
              <a:gd name="connsiteY1830" fmla="*/ 1601201 h 6039163"/>
              <a:gd name="connsiteX1831" fmla="*/ 6998173 w 8366380"/>
              <a:gd name="connsiteY1831" fmla="*/ 1620969 h 6039163"/>
              <a:gd name="connsiteX1832" fmla="*/ 6805144 w 8366380"/>
              <a:gd name="connsiteY1832" fmla="*/ 1620969 h 6039163"/>
              <a:gd name="connsiteX1833" fmla="*/ 6824913 w 8366380"/>
              <a:gd name="connsiteY1833" fmla="*/ 1601201 h 6039163"/>
              <a:gd name="connsiteX1834" fmla="*/ 6805144 w 8366380"/>
              <a:gd name="connsiteY1834" fmla="*/ 1581433 h 6039163"/>
              <a:gd name="connsiteX1835" fmla="*/ 6785376 w 8366380"/>
              <a:gd name="connsiteY1835" fmla="*/ 1601201 h 6039163"/>
              <a:gd name="connsiteX1836" fmla="*/ 6805144 w 8366380"/>
              <a:gd name="connsiteY1836" fmla="*/ 1620969 h 6039163"/>
              <a:gd name="connsiteX1837" fmla="*/ 6612117 w 8366380"/>
              <a:gd name="connsiteY1837" fmla="*/ 1620969 h 6039163"/>
              <a:gd name="connsiteX1838" fmla="*/ 6631885 w 8366380"/>
              <a:gd name="connsiteY1838" fmla="*/ 1601201 h 6039163"/>
              <a:gd name="connsiteX1839" fmla="*/ 6612117 w 8366380"/>
              <a:gd name="connsiteY1839" fmla="*/ 1581433 h 6039163"/>
              <a:gd name="connsiteX1840" fmla="*/ 6592348 w 8366380"/>
              <a:gd name="connsiteY1840" fmla="*/ 1601201 h 6039163"/>
              <a:gd name="connsiteX1841" fmla="*/ 6612117 w 8366380"/>
              <a:gd name="connsiteY1841" fmla="*/ 1620969 h 6039163"/>
              <a:gd name="connsiteX1842" fmla="*/ 6403778 w 8366380"/>
              <a:gd name="connsiteY1842" fmla="*/ 1620969 h 6039163"/>
              <a:gd name="connsiteX1843" fmla="*/ 6423546 w 8366380"/>
              <a:gd name="connsiteY1843" fmla="*/ 1601201 h 6039163"/>
              <a:gd name="connsiteX1844" fmla="*/ 6403778 w 8366380"/>
              <a:gd name="connsiteY1844" fmla="*/ 1581433 h 6039163"/>
              <a:gd name="connsiteX1845" fmla="*/ 6384009 w 8366380"/>
              <a:gd name="connsiteY1845" fmla="*/ 1601201 h 6039163"/>
              <a:gd name="connsiteX1846" fmla="*/ 6403778 w 8366380"/>
              <a:gd name="connsiteY1846" fmla="*/ 1620969 h 6039163"/>
              <a:gd name="connsiteX1847" fmla="*/ 6210750 w 8366380"/>
              <a:gd name="connsiteY1847" fmla="*/ 1620969 h 6039163"/>
              <a:gd name="connsiteX1848" fmla="*/ 6230519 w 8366380"/>
              <a:gd name="connsiteY1848" fmla="*/ 1601201 h 6039163"/>
              <a:gd name="connsiteX1849" fmla="*/ 6210750 w 8366380"/>
              <a:gd name="connsiteY1849" fmla="*/ 1581433 h 6039163"/>
              <a:gd name="connsiteX1850" fmla="*/ 6190982 w 8366380"/>
              <a:gd name="connsiteY1850" fmla="*/ 1601201 h 6039163"/>
              <a:gd name="connsiteX1851" fmla="*/ 6210750 w 8366380"/>
              <a:gd name="connsiteY1851" fmla="*/ 1620969 h 6039163"/>
              <a:gd name="connsiteX1852" fmla="*/ 6017723 w 8366380"/>
              <a:gd name="connsiteY1852" fmla="*/ 1620969 h 6039163"/>
              <a:gd name="connsiteX1853" fmla="*/ 6037491 w 8366380"/>
              <a:gd name="connsiteY1853" fmla="*/ 1601201 h 6039163"/>
              <a:gd name="connsiteX1854" fmla="*/ 6017723 w 8366380"/>
              <a:gd name="connsiteY1854" fmla="*/ 1581433 h 6039163"/>
              <a:gd name="connsiteX1855" fmla="*/ 5997954 w 8366380"/>
              <a:gd name="connsiteY1855" fmla="*/ 1601201 h 6039163"/>
              <a:gd name="connsiteX1856" fmla="*/ 6017723 w 8366380"/>
              <a:gd name="connsiteY1856" fmla="*/ 1620969 h 6039163"/>
              <a:gd name="connsiteX1857" fmla="*/ 5824694 w 8366380"/>
              <a:gd name="connsiteY1857" fmla="*/ 1620969 h 6039163"/>
              <a:gd name="connsiteX1858" fmla="*/ 5844463 w 8366380"/>
              <a:gd name="connsiteY1858" fmla="*/ 1601201 h 6039163"/>
              <a:gd name="connsiteX1859" fmla="*/ 5824694 w 8366380"/>
              <a:gd name="connsiteY1859" fmla="*/ 1581433 h 6039163"/>
              <a:gd name="connsiteX1860" fmla="*/ 5804926 w 8366380"/>
              <a:gd name="connsiteY1860" fmla="*/ 1601201 h 6039163"/>
              <a:gd name="connsiteX1861" fmla="*/ 5824694 w 8366380"/>
              <a:gd name="connsiteY1861" fmla="*/ 1620969 h 6039163"/>
              <a:gd name="connsiteX1862" fmla="*/ 5631667 w 8366380"/>
              <a:gd name="connsiteY1862" fmla="*/ 1620969 h 6039163"/>
              <a:gd name="connsiteX1863" fmla="*/ 5651435 w 8366380"/>
              <a:gd name="connsiteY1863" fmla="*/ 1601201 h 6039163"/>
              <a:gd name="connsiteX1864" fmla="*/ 5631667 w 8366380"/>
              <a:gd name="connsiteY1864" fmla="*/ 1581433 h 6039163"/>
              <a:gd name="connsiteX1865" fmla="*/ 5611899 w 8366380"/>
              <a:gd name="connsiteY1865" fmla="*/ 1601201 h 6039163"/>
              <a:gd name="connsiteX1866" fmla="*/ 5631667 w 8366380"/>
              <a:gd name="connsiteY1866" fmla="*/ 1620969 h 6039163"/>
              <a:gd name="connsiteX1867" fmla="*/ 5438639 w 8366380"/>
              <a:gd name="connsiteY1867" fmla="*/ 1620969 h 6039163"/>
              <a:gd name="connsiteX1868" fmla="*/ 5458408 w 8366380"/>
              <a:gd name="connsiteY1868" fmla="*/ 1601201 h 6039163"/>
              <a:gd name="connsiteX1869" fmla="*/ 5438639 w 8366380"/>
              <a:gd name="connsiteY1869" fmla="*/ 1581433 h 6039163"/>
              <a:gd name="connsiteX1870" fmla="*/ 5418871 w 8366380"/>
              <a:gd name="connsiteY1870" fmla="*/ 1601201 h 6039163"/>
              <a:gd name="connsiteX1871" fmla="*/ 5438639 w 8366380"/>
              <a:gd name="connsiteY1871" fmla="*/ 1620969 h 6039163"/>
              <a:gd name="connsiteX1872" fmla="*/ 5245612 w 8366380"/>
              <a:gd name="connsiteY1872" fmla="*/ 1620969 h 6039163"/>
              <a:gd name="connsiteX1873" fmla="*/ 5265380 w 8366380"/>
              <a:gd name="connsiteY1873" fmla="*/ 1601201 h 6039163"/>
              <a:gd name="connsiteX1874" fmla="*/ 5245612 w 8366380"/>
              <a:gd name="connsiteY1874" fmla="*/ 1581433 h 6039163"/>
              <a:gd name="connsiteX1875" fmla="*/ 5225843 w 8366380"/>
              <a:gd name="connsiteY1875" fmla="*/ 1601201 h 6039163"/>
              <a:gd name="connsiteX1876" fmla="*/ 5245612 w 8366380"/>
              <a:gd name="connsiteY1876" fmla="*/ 1620969 h 6039163"/>
              <a:gd name="connsiteX1877" fmla="*/ 5052584 w 8366380"/>
              <a:gd name="connsiteY1877" fmla="*/ 1620969 h 6039163"/>
              <a:gd name="connsiteX1878" fmla="*/ 5072353 w 8366380"/>
              <a:gd name="connsiteY1878" fmla="*/ 1601201 h 6039163"/>
              <a:gd name="connsiteX1879" fmla="*/ 5052584 w 8366380"/>
              <a:gd name="connsiteY1879" fmla="*/ 1581433 h 6039163"/>
              <a:gd name="connsiteX1880" fmla="*/ 5032815 w 8366380"/>
              <a:gd name="connsiteY1880" fmla="*/ 1601201 h 6039163"/>
              <a:gd name="connsiteX1881" fmla="*/ 5052584 w 8366380"/>
              <a:gd name="connsiteY1881" fmla="*/ 1620969 h 6039163"/>
              <a:gd name="connsiteX1882" fmla="*/ 4859557 w 8366380"/>
              <a:gd name="connsiteY1882" fmla="*/ 1620969 h 6039163"/>
              <a:gd name="connsiteX1883" fmla="*/ 4879324 w 8366380"/>
              <a:gd name="connsiteY1883" fmla="*/ 1601201 h 6039163"/>
              <a:gd name="connsiteX1884" fmla="*/ 4859557 w 8366380"/>
              <a:gd name="connsiteY1884" fmla="*/ 1581433 h 6039163"/>
              <a:gd name="connsiteX1885" fmla="*/ 4839789 w 8366380"/>
              <a:gd name="connsiteY1885" fmla="*/ 1601201 h 6039163"/>
              <a:gd name="connsiteX1886" fmla="*/ 4859557 w 8366380"/>
              <a:gd name="connsiteY1886" fmla="*/ 1620969 h 6039163"/>
              <a:gd name="connsiteX1887" fmla="*/ 4666528 w 8366380"/>
              <a:gd name="connsiteY1887" fmla="*/ 1620969 h 6039163"/>
              <a:gd name="connsiteX1888" fmla="*/ 4686297 w 8366380"/>
              <a:gd name="connsiteY1888" fmla="*/ 1601201 h 6039163"/>
              <a:gd name="connsiteX1889" fmla="*/ 4666528 w 8366380"/>
              <a:gd name="connsiteY1889" fmla="*/ 1581433 h 6039163"/>
              <a:gd name="connsiteX1890" fmla="*/ 4646761 w 8366380"/>
              <a:gd name="connsiteY1890" fmla="*/ 1601201 h 6039163"/>
              <a:gd name="connsiteX1891" fmla="*/ 4666528 w 8366380"/>
              <a:gd name="connsiteY1891" fmla="*/ 1620969 h 6039163"/>
              <a:gd name="connsiteX1892" fmla="*/ 4473501 w 8366380"/>
              <a:gd name="connsiteY1892" fmla="*/ 1620969 h 6039163"/>
              <a:gd name="connsiteX1893" fmla="*/ 4493269 w 8366380"/>
              <a:gd name="connsiteY1893" fmla="*/ 1601201 h 6039163"/>
              <a:gd name="connsiteX1894" fmla="*/ 4473501 w 8366380"/>
              <a:gd name="connsiteY1894" fmla="*/ 1581433 h 6039163"/>
              <a:gd name="connsiteX1895" fmla="*/ 4453732 w 8366380"/>
              <a:gd name="connsiteY1895" fmla="*/ 1601201 h 6039163"/>
              <a:gd name="connsiteX1896" fmla="*/ 4473501 w 8366380"/>
              <a:gd name="connsiteY1896" fmla="*/ 1620969 h 6039163"/>
              <a:gd name="connsiteX1897" fmla="*/ 4280474 w 8366380"/>
              <a:gd name="connsiteY1897" fmla="*/ 1620969 h 6039163"/>
              <a:gd name="connsiteX1898" fmla="*/ 4300242 w 8366380"/>
              <a:gd name="connsiteY1898" fmla="*/ 1601201 h 6039163"/>
              <a:gd name="connsiteX1899" fmla="*/ 4280474 w 8366380"/>
              <a:gd name="connsiteY1899" fmla="*/ 1581433 h 6039163"/>
              <a:gd name="connsiteX1900" fmla="*/ 4260705 w 8366380"/>
              <a:gd name="connsiteY1900" fmla="*/ 1601201 h 6039163"/>
              <a:gd name="connsiteX1901" fmla="*/ 4280474 w 8366380"/>
              <a:gd name="connsiteY1901" fmla="*/ 1620969 h 6039163"/>
              <a:gd name="connsiteX1902" fmla="*/ 4058922 w 8366380"/>
              <a:gd name="connsiteY1902" fmla="*/ 1620969 h 6039163"/>
              <a:gd name="connsiteX1903" fmla="*/ 4078690 w 8366380"/>
              <a:gd name="connsiteY1903" fmla="*/ 1601201 h 6039163"/>
              <a:gd name="connsiteX1904" fmla="*/ 4058922 w 8366380"/>
              <a:gd name="connsiteY1904" fmla="*/ 1581433 h 6039163"/>
              <a:gd name="connsiteX1905" fmla="*/ 4039153 w 8366380"/>
              <a:gd name="connsiteY1905" fmla="*/ 1601201 h 6039163"/>
              <a:gd name="connsiteX1906" fmla="*/ 4058922 w 8366380"/>
              <a:gd name="connsiteY1906" fmla="*/ 1620969 h 6039163"/>
              <a:gd name="connsiteX1907" fmla="*/ 3865894 w 8366380"/>
              <a:gd name="connsiteY1907" fmla="*/ 1620969 h 6039163"/>
              <a:gd name="connsiteX1908" fmla="*/ 3885662 w 8366380"/>
              <a:gd name="connsiteY1908" fmla="*/ 1601201 h 6039163"/>
              <a:gd name="connsiteX1909" fmla="*/ 3865894 w 8366380"/>
              <a:gd name="connsiteY1909" fmla="*/ 1581433 h 6039163"/>
              <a:gd name="connsiteX1910" fmla="*/ 3846126 w 8366380"/>
              <a:gd name="connsiteY1910" fmla="*/ 1601201 h 6039163"/>
              <a:gd name="connsiteX1911" fmla="*/ 3865894 w 8366380"/>
              <a:gd name="connsiteY1911" fmla="*/ 1620969 h 6039163"/>
              <a:gd name="connsiteX1912" fmla="*/ 3672866 w 8366380"/>
              <a:gd name="connsiteY1912" fmla="*/ 1620969 h 6039163"/>
              <a:gd name="connsiteX1913" fmla="*/ 3692634 w 8366380"/>
              <a:gd name="connsiteY1913" fmla="*/ 1601201 h 6039163"/>
              <a:gd name="connsiteX1914" fmla="*/ 3672866 w 8366380"/>
              <a:gd name="connsiteY1914" fmla="*/ 1581433 h 6039163"/>
              <a:gd name="connsiteX1915" fmla="*/ 3653098 w 8366380"/>
              <a:gd name="connsiteY1915" fmla="*/ 1601201 h 6039163"/>
              <a:gd name="connsiteX1916" fmla="*/ 3672866 w 8366380"/>
              <a:gd name="connsiteY1916" fmla="*/ 1620969 h 6039163"/>
              <a:gd name="connsiteX1917" fmla="*/ 3479838 w 8366380"/>
              <a:gd name="connsiteY1917" fmla="*/ 1620969 h 6039163"/>
              <a:gd name="connsiteX1918" fmla="*/ 3499606 w 8366380"/>
              <a:gd name="connsiteY1918" fmla="*/ 1601201 h 6039163"/>
              <a:gd name="connsiteX1919" fmla="*/ 3479838 w 8366380"/>
              <a:gd name="connsiteY1919" fmla="*/ 1581433 h 6039163"/>
              <a:gd name="connsiteX1920" fmla="*/ 3460069 w 8366380"/>
              <a:gd name="connsiteY1920" fmla="*/ 1601201 h 6039163"/>
              <a:gd name="connsiteX1921" fmla="*/ 3479838 w 8366380"/>
              <a:gd name="connsiteY1921" fmla="*/ 1620969 h 6039163"/>
              <a:gd name="connsiteX1922" fmla="*/ 3286810 w 8366380"/>
              <a:gd name="connsiteY1922" fmla="*/ 1620969 h 6039163"/>
              <a:gd name="connsiteX1923" fmla="*/ 3306579 w 8366380"/>
              <a:gd name="connsiteY1923" fmla="*/ 1601201 h 6039163"/>
              <a:gd name="connsiteX1924" fmla="*/ 3286810 w 8366380"/>
              <a:gd name="connsiteY1924" fmla="*/ 1581433 h 6039163"/>
              <a:gd name="connsiteX1925" fmla="*/ 3267042 w 8366380"/>
              <a:gd name="connsiteY1925" fmla="*/ 1601201 h 6039163"/>
              <a:gd name="connsiteX1926" fmla="*/ 3286810 w 8366380"/>
              <a:gd name="connsiteY1926" fmla="*/ 1620969 h 6039163"/>
              <a:gd name="connsiteX1927" fmla="*/ 3093783 w 8366380"/>
              <a:gd name="connsiteY1927" fmla="*/ 1620969 h 6039163"/>
              <a:gd name="connsiteX1928" fmla="*/ 3113551 w 8366380"/>
              <a:gd name="connsiteY1928" fmla="*/ 1601201 h 6039163"/>
              <a:gd name="connsiteX1929" fmla="*/ 3093783 w 8366380"/>
              <a:gd name="connsiteY1929" fmla="*/ 1581433 h 6039163"/>
              <a:gd name="connsiteX1930" fmla="*/ 3074014 w 8366380"/>
              <a:gd name="connsiteY1930" fmla="*/ 1601201 h 6039163"/>
              <a:gd name="connsiteX1931" fmla="*/ 3093783 w 8366380"/>
              <a:gd name="connsiteY1931" fmla="*/ 1620969 h 6039163"/>
              <a:gd name="connsiteX1932" fmla="*/ 2900755 w 8366380"/>
              <a:gd name="connsiteY1932" fmla="*/ 1620969 h 6039163"/>
              <a:gd name="connsiteX1933" fmla="*/ 2920524 w 8366380"/>
              <a:gd name="connsiteY1933" fmla="*/ 1601201 h 6039163"/>
              <a:gd name="connsiteX1934" fmla="*/ 2900755 w 8366380"/>
              <a:gd name="connsiteY1934" fmla="*/ 1581433 h 6039163"/>
              <a:gd name="connsiteX1935" fmla="*/ 2880987 w 8366380"/>
              <a:gd name="connsiteY1935" fmla="*/ 1601201 h 6039163"/>
              <a:gd name="connsiteX1936" fmla="*/ 2900755 w 8366380"/>
              <a:gd name="connsiteY1936" fmla="*/ 1620969 h 6039163"/>
              <a:gd name="connsiteX1937" fmla="*/ 2707727 w 8366380"/>
              <a:gd name="connsiteY1937" fmla="*/ 1620969 h 6039163"/>
              <a:gd name="connsiteX1938" fmla="*/ 2727495 w 8366380"/>
              <a:gd name="connsiteY1938" fmla="*/ 1601201 h 6039163"/>
              <a:gd name="connsiteX1939" fmla="*/ 2707727 w 8366380"/>
              <a:gd name="connsiteY1939" fmla="*/ 1581433 h 6039163"/>
              <a:gd name="connsiteX1940" fmla="*/ 2687958 w 8366380"/>
              <a:gd name="connsiteY1940" fmla="*/ 1601201 h 6039163"/>
              <a:gd name="connsiteX1941" fmla="*/ 2707727 w 8366380"/>
              <a:gd name="connsiteY1941" fmla="*/ 1620969 h 6039163"/>
              <a:gd name="connsiteX1942" fmla="*/ 2514699 w 8366380"/>
              <a:gd name="connsiteY1942" fmla="*/ 1620969 h 6039163"/>
              <a:gd name="connsiteX1943" fmla="*/ 2534468 w 8366380"/>
              <a:gd name="connsiteY1943" fmla="*/ 1601201 h 6039163"/>
              <a:gd name="connsiteX1944" fmla="*/ 2514699 w 8366380"/>
              <a:gd name="connsiteY1944" fmla="*/ 1581433 h 6039163"/>
              <a:gd name="connsiteX1945" fmla="*/ 2494931 w 8366380"/>
              <a:gd name="connsiteY1945" fmla="*/ 1601201 h 6039163"/>
              <a:gd name="connsiteX1946" fmla="*/ 2514699 w 8366380"/>
              <a:gd name="connsiteY1946" fmla="*/ 1620969 h 6039163"/>
              <a:gd name="connsiteX1947" fmla="*/ 2321672 w 8366380"/>
              <a:gd name="connsiteY1947" fmla="*/ 1620969 h 6039163"/>
              <a:gd name="connsiteX1948" fmla="*/ 2341440 w 8366380"/>
              <a:gd name="connsiteY1948" fmla="*/ 1601201 h 6039163"/>
              <a:gd name="connsiteX1949" fmla="*/ 2321672 w 8366380"/>
              <a:gd name="connsiteY1949" fmla="*/ 1581433 h 6039163"/>
              <a:gd name="connsiteX1950" fmla="*/ 2301903 w 8366380"/>
              <a:gd name="connsiteY1950" fmla="*/ 1601201 h 6039163"/>
              <a:gd name="connsiteX1951" fmla="*/ 2321672 w 8366380"/>
              <a:gd name="connsiteY1951" fmla="*/ 1620969 h 6039163"/>
              <a:gd name="connsiteX1952" fmla="*/ 2128643 w 8366380"/>
              <a:gd name="connsiteY1952" fmla="*/ 1620969 h 6039163"/>
              <a:gd name="connsiteX1953" fmla="*/ 2148412 w 8366380"/>
              <a:gd name="connsiteY1953" fmla="*/ 1601201 h 6039163"/>
              <a:gd name="connsiteX1954" fmla="*/ 2128643 w 8366380"/>
              <a:gd name="connsiteY1954" fmla="*/ 1581433 h 6039163"/>
              <a:gd name="connsiteX1955" fmla="*/ 2108875 w 8366380"/>
              <a:gd name="connsiteY1955" fmla="*/ 1601201 h 6039163"/>
              <a:gd name="connsiteX1956" fmla="*/ 2128643 w 8366380"/>
              <a:gd name="connsiteY1956" fmla="*/ 1620969 h 6039163"/>
              <a:gd name="connsiteX1957" fmla="*/ 1935616 w 8366380"/>
              <a:gd name="connsiteY1957" fmla="*/ 1620969 h 6039163"/>
              <a:gd name="connsiteX1958" fmla="*/ 1955384 w 8366380"/>
              <a:gd name="connsiteY1958" fmla="*/ 1601201 h 6039163"/>
              <a:gd name="connsiteX1959" fmla="*/ 1935616 w 8366380"/>
              <a:gd name="connsiteY1959" fmla="*/ 1581433 h 6039163"/>
              <a:gd name="connsiteX1960" fmla="*/ 1915848 w 8366380"/>
              <a:gd name="connsiteY1960" fmla="*/ 1601201 h 6039163"/>
              <a:gd name="connsiteX1961" fmla="*/ 1935616 w 8366380"/>
              <a:gd name="connsiteY1961" fmla="*/ 1620969 h 6039163"/>
              <a:gd name="connsiteX1962" fmla="*/ 1727277 w 8366380"/>
              <a:gd name="connsiteY1962" fmla="*/ 1620969 h 6039163"/>
              <a:gd name="connsiteX1963" fmla="*/ 1747045 w 8366380"/>
              <a:gd name="connsiteY1963" fmla="*/ 1601201 h 6039163"/>
              <a:gd name="connsiteX1964" fmla="*/ 1727277 w 8366380"/>
              <a:gd name="connsiteY1964" fmla="*/ 1581433 h 6039163"/>
              <a:gd name="connsiteX1965" fmla="*/ 1707508 w 8366380"/>
              <a:gd name="connsiteY1965" fmla="*/ 1601201 h 6039163"/>
              <a:gd name="connsiteX1966" fmla="*/ 1727277 w 8366380"/>
              <a:gd name="connsiteY1966" fmla="*/ 1620969 h 6039163"/>
              <a:gd name="connsiteX1967" fmla="*/ 1534249 w 8366380"/>
              <a:gd name="connsiteY1967" fmla="*/ 1620969 h 6039163"/>
              <a:gd name="connsiteX1968" fmla="*/ 1554018 w 8366380"/>
              <a:gd name="connsiteY1968" fmla="*/ 1601201 h 6039163"/>
              <a:gd name="connsiteX1969" fmla="*/ 1534249 w 8366380"/>
              <a:gd name="connsiteY1969" fmla="*/ 1581433 h 6039163"/>
              <a:gd name="connsiteX1970" fmla="*/ 1514481 w 8366380"/>
              <a:gd name="connsiteY1970" fmla="*/ 1601201 h 6039163"/>
              <a:gd name="connsiteX1971" fmla="*/ 1534249 w 8366380"/>
              <a:gd name="connsiteY1971" fmla="*/ 1620969 h 6039163"/>
              <a:gd name="connsiteX1972" fmla="*/ 1341222 w 8366380"/>
              <a:gd name="connsiteY1972" fmla="*/ 1620969 h 6039163"/>
              <a:gd name="connsiteX1973" fmla="*/ 1360990 w 8366380"/>
              <a:gd name="connsiteY1973" fmla="*/ 1601201 h 6039163"/>
              <a:gd name="connsiteX1974" fmla="*/ 1341222 w 8366380"/>
              <a:gd name="connsiteY1974" fmla="*/ 1581433 h 6039163"/>
              <a:gd name="connsiteX1975" fmla="*/ 1321453 w 8366380"/>
              <a:gd name="connsiteY1975" fmla="*/ 1601201 h 6039163"/>
              <a:gd name="connsiteX1976" fmla="*/ 1341222 w 8366380"/>
              <a:gd name="connsiteY1976" fmla="*/ 1620969 h 6039163"/>
              <a:gd name="connsiteX1977" fmla="*/ 1148193 w 8366380"/>
              <a:gd name="connsiteY1977" fmla="*/ 1620969 h 6039163"/>
              <a:gd name="connsiteX1978" fmla="*/ 1167962 w 8366380"/>
              <a:gd name="connsiteY1978" fmla="*/ 1601201 h 6039163"/>
              <a:gd name="connsiteX1979" fmla="*/ 1148193 w 8366380"/>
              <a:gd name="connsiteY1979" fmla="*/ 1581433 h 6039163"/>
              <a:gd name="connsiteX1980" fmla="*/ 1128425 w 8366380"/>
              <a:gd name="connsiteY1980" fmla="*/ 1601201 h 6039163"/>
              <a:gd name="connsiteX1981" fmla="*/ 1148193 w 8366380"/>
              <a:gd name="connsiteY1981" fmla="*/ 1620969 h 6039163"/>
              <a:gd name="connsiteX1982" fmla="*/ 955166 w 8366380"/>
              <a:gd name="connsiteY1982" fmla="*/ 1620969 h 6039163"/>
              <a:gd name="connsiteX1983" fmla="*/ 974934 w 8366380"/>
              <a:gd name="connsiteY1983" fmla="*/ 1601201 h 6039163"/>
              <a:gd name="connsiteX1984" fmla="*/ 955166 w 8366380"/>
              <a:gd name="connsiteY1984" fmla="*/ 1581433 h 6039163"/>
              <a:gd name="connsiteX1985" fmla="*/ 935398 w 8366380"/>
              <a:gd name="connsiteY1985" fmla="*/ 1601201 h 6039163"/>
              <a:gd name="connsiteX1986" fmla="*/ 955166 w 8366380"/>
              <a:gd name="connsiteY1986" fmla="*/ 1620969 h 6039163"/>
              <a:gd name="connsiteX1987" fmla="*/ 762138 w 8366380"/>
              <a:gd name="connsiteY1987" fmla="*/ 1620969 h 6039163"/>
              <a:gd name="connsiteX1988" fmla="*/ 781907 w 8366380"/>
              <a:gd name="connsiteY1988" fmla="*/ 1601201 h 6039163"/>
              <a:gd name="connsiteX1989" fmla="*/ 762138 w 8366380"/>
              <a:gd name="connsiteY1989" fmla="*/ 1581433 h 6039163"/>
              <a:gd name="connsiteX1990" fmla="*/ 742370 w 8366380"/>
              <a:gd name="connsiteY1990" fmla="*/ 1601201 h 6039163"/>
              <a:gd name="connsiteX1991" fmla="*/ 762138 w 8366380"/>
              <a:gd name="connsiteY1991" fmla="*/ 1620969 h 6039163"/>
              <a:gd name="connsiteX1992" fmla="*/ 569111 w 8366380"/>
              <a:gd name="connsiteY1992" fmla="*/ 1620969 h 6039163"/>
              <a:gd name="connsiteX1993" fmla="*/ 588879 w 8366380"/>
              <a:gd name="connsiteY1993" fmla="*/ 1601201 h 6039163"/>
              <a:gd name="connsiteX1994" fmla="*/ 569111 w 8366380"/>
              <a:gd name="connsiteY1994" fmla="*/ 1581433 h 6039163"/>
              <a:gd name="connsiteX1995" fmla="*/ 549343 w 8366380"/>
              <a:gd name="connsiteY1995" fmla="*/ 1601201 h 6039163"/>
              <a:gd name="connsiteX1996" fmla="*/ 569111 w 8366380"/>
              <a:gd name="connsiteY1996" fmla="*/ 1620969 h 6039163"/>
              <a:gd name="connsiteX1997" fmla="*/ 376082 w 8366380"/>
              <a:gd name="connsiteY1997" fmla="*/ 1620969 h 6039163"/>
              <a:gd name="connsiteX1998" fmla="*/ 395851 w 8366380"/>
              <a:gd name="connsiteY1998" fmla="*/ 1601201 h 6039163"/>
              <a:gd name="connsiteX1999" fmla="*/ 376082 w 8366380"/>
              <a:gd name="connsiteY1999" fmla="*/ 1581433 h 6039163"/>
              <a:gd name="connsiteX2000" fmla="*/ 356314 w 8366380"/>
              <a:gd name="connsiteY2000" fmla="*/ 1601201 h 6039163"/>
              <a:gd name="connsiteX2001" fmla="*/ 376082 w 8366380"/>
              <a:gd name="connsiteY2001" fmla="*/ 1620969 h 6039163"/>
              <a:gd name="connsiteX2002" fmla="*/ 183055 w 8366380"/>
              <a:gd name="connsiteY2002" fmla="*/ 1620969 h 6039163"/>
              <a:gd name="connsiteX2003" fmla="*/ 202823 w 8366380"/>
              <a:gd name="connsiteY2003" fmla="*/ 1601201 h 6039163"/>
              <a:gd name="connsiteX2004" fmla="*/ 183055 w 8366380"/>
              <a:gd name="connsiteY2004" fmla="*/ 1581433 h 6039163"/>
              <a:gd name="connsiteX2005" fmla="*/ 163287 w 8366380"/>
              <a:gd name="connsiteY2005" fmla="*/ 1601201 h 6039163"/>
              <a:gd name="connsiteX2006" fmla="*/ 183055 w 8366380"/>
              <a:gd name="connsiteY2006" fmla="*/ 1620969 h 6039163"/>
              <a:gd name="connsiteX2007" fmla="*/ 0 w 8366380"/>
              <a:gd name="connsiteY2007" fmla="*/ 1814518 h 6039163"/>
              <a:gd name="connsiteX2008" fmla="*/ 4006 w 8366380"/>
              <a:gd name="connsiteY2008" fmla="*/ 1812859 h 6039163"/>
              <a:gd name="connsiteX2009" fmla="*/ 9796 w 8366380"/>
              <a:gd name="connsiteY2009" fmla="*/ 1798880 h 6039163"/>
              <a:gd name="connsiteX2010" fmla="*/ 4006 w 8366380"/>
              <a:gd name="connsiteY2010" fmla="*/ 1784902 h 6039163"/>
              <a:gd name="connsiteX2011" fmla="*/ 0 w 8366380"/>
              <a:gd name="connsiteY2011" fmla="*/ 1783243 h 6039163"/>
              <a:gd name="connsiteX2012" fmla="*/ 8349367 w 8366380"/>
              <a:gd name="connsiteY2012" fmla="*/ 1818649 h 6039163"/>
              <a:gd name="connsiteX2013" fmla="*/ 8363345 w 8366380"/>
              <a:gd name="connsiteY2013" fmla="*/ 1812859 h 6039163"/>
              <a:gd name="connsiteX2014" fmla="*/ 8366380 w 8366380"/>
              <a:gd name="connsiteY2014" fmla="*/ 1805531 h 6039163"/>
              <a:gd name="connsiteX2015" fmla="*/ 8366380 w 8366380"/>
              <a:gd name="connsiteY2015" fmla="*/ 1792229 h 6039163"/>
              <a:gd name="connsiteX2016" fmla="*/ 8363345 w 8366380"/>
              <a:gd name="connsiteY2016" fmla="*/ 1784902 h 6039163"/>
              <a:gd name="connsiteX2017" fmla="*/ 8349367 w 8366380"/>
              <a:gd name="connsiteY2017" fmla="*/ 1779112 h 6039163"/>
              <a:gd name="connsiteX2018" fmla="*/ 8329598 w 8366380"/>
              <a:gd name="connsiteY2018" fmla="*/ 1798880 h 6039163"/>
              <a:gd name="connsiteX2019" fmla="*/ 8349367 w 8366380"/>
              <a:gd name="connsiteY2019" fmla="*/ 1818649 h 6039163"/>
              <a:gd name="connsiteX2020" fmla="*/ 8156338 w 8366380"/>
              <a:gd name="connsiteY2020" fmla="*/ 1818649 h 6039163"/>
              <a:gd name="connsiteX2021" fmla="*/ 8176107 w 8366380"/>
              <a:gd name="connsiteY2021" fmla="*/ 1798880 h 6039163"/>
              <a:gd name="connsiteX2022" fmla="*/ 8156338 w 8366380"/>
              <a:gd name="connsiteY2022" fmla="*/ 1779112 h 6039163"/>
              <a:gd name="connsiteX2023" fmla="*/ 8136570 w 8366380"/>
              <a:gd name="connsiteY2023" fmla="*/ 1798880 h 6039163"/>
              <a:gd name="connsiteX2024" fmla="*/ 8156338 w 8366380"/>
              <a:gd name="connsiteY2024" fmla="*/ 1818649 h 6039163"/>
              <a:gd name="connsiteX2025" fmla="*/ 7963311 w 8366380"/>
              <a:gd name="connsiteY2025" fmla="*/ 1818649 h 6039163"/>
              <a:gd name="connsiteX2026" fmla="*/ 7983079 w 8366380"/>
              <a:gd name="connsiteY2026" fmla="*/ 1798880 h 6039163"/>
              <a:gd name="connsiteX2027" fmla="*/ 7963311 w 8366380"/>
              <a:gd name="connsiteY2027" fmla="*/ 1779112 h 6039163"/>
              <a:gd name="connsiteX2028" fmla="*/ 7943543 w 8366380"/>
              <a:gd name="connsiteY2028" fmla="*/ 1798880 h 6039163"/>
              <a:gd name="connsiteX2029" fmla="*/ 7963311 w 8366380"/>
              <a:gd name="connsiteY2029" fmla="*/ 1818649 h 6039163"/>
              <a:gd name="connsiteX2030" fmla="*/ 7770283 w 8366380"/>
              <a:gd name="connsiteY2030" fmla="*/ 1818649 h 6039163"/>
              <a:gd name="connsiteX2031" fmla="*/ 7790052 w 8366380"/>
              <a:gd name="connsiteY2031" fmla="*/ 1798880 h 6039163"/>
              <a:gd name="connsiteX2032" fmla="*/ 7770283 w 8366380"/>
              <a:gd name="connsiteY2032" fmla="*/ 1779112 h 6039163"/>
              <a:gd name="connsiteX2033" fmla="*/ 7750515 w 8366380"/>
              <a:gd name="connsiteY2033" fmla="*/ 1798880 h 6039163"/>
              <a:gd name="connsiteX2034" fmla="*/ 7770283 w 8366380"/>
              <a:gd name="connsiteY2034" fmla="*/ 1818649 h 6039163"/>
              <a:gd name="connsiteX2035" fmla="*/ 7577256 w 8366380"/>
              <a:gd name="connsiteY2035" fmla="*/ 1818649 h 6039163"/>
              <a:gd name="connsiteX2036" fmla="*/ 7597024 w 8366380"/>
              <a:gd name="connsiteY2036" fmla="*/ 1798880 h 6039163"/>
              <a:gd name="connsiteX2037" fmla="*/ 7577256 w 8366380"/>
              <a:gd name="connsiteY2037" fmla="*/ 1779112 h 6039163"/>
              <a:gd name="connsiteX2038" fmla="*/ 7557488 w 8366380"/>
              <a:gd name="connsiteY2038" fmla="*/ 1798880 h 6039163"/>
              <a:gd name="connsiteX2039" fmla="*/ 7577256 w 8366380"/>
              <a:gd name="connsiteY2039" fmla="*/ 1818649 h 6039163"/>
              <a:gd name="connsiteX2040" fmla="*/ 7384228 w 8366380"/>
              <a:gd name="connsiteY2040" fmla="*/ 1818649 h 6039163"/>
              <a:gd name="connsiteX2041" fmla="*/ 7403996 w 8366380"/>
              <a:gd name="connsiteY2041" fmla="*/ 1798880 h 6039163"/>
              <a:gd name="connsiteX2042" fmla="*/ 7384228 w 8366380"/>
              <a:gd name="connsiteY2042" fmla="*/ 1779112 h 6039163"/>
              <a:gd name="connsiteX2043" fmla="*/ 7364459 w 8366380"/>
              <a:gd name="connsiteY2043" fmla="*/ 1798880 h 6039163"/>
              <a:gd name="connsiteX2044" fmla="*/ 7384228 w 8366380"/>
              <a:gd name="connsiteY2044" fmla="*/ 1818649 h 6039163"/>
              <a:gd name="connsiteX2045" fmla="*/ 7191200 w 8366380"/>
              <a:gd name="connsiteY2045" fmla="*/ 1818649 h 6039163"/>
              <a:gd name="connsiteX2046" fmla="*/ 7210968 w 8366380"/>
              <a:gd name="connsiteY2046" fmla="*/ 1798880 h 6039163"/>
              <a:gd name="connsiteX2047" fmla="*/ 7191200 w 8366380"/>
              <a:gd name="connsiteY2047" fmla="*/ 1779112 h 6039163"/>
              <a:gd name="connsiteX2048" fmla="*/ 7171432 w 8366380"/>
              <a:gd name="connsiteY2048" fmla="*/ 1798880 h 6039163"/>
              <a:gd name="connsiteX2049" fmla="*/ 7191200 w 8366380"/>
              <a:gd name="connsiteY2049" fmla="*/ 1818649 h 6039163"/>
              <a:gd name="connsiteX2050" fmla="*/ 6998173 w 8366380"/>
              <a:gd name="connsiteY2050" fmla="*/ 1818649 h 6039163"/>
              <a:gd name="connsiteX2051" fmla="*/ 7017941 w 8366380"/>
              <a:gd name="connsiteY2051" fmla="*/ 1798880 h 6039163"/>
              <a:gd name="connsiteX2052" fmla="*/ 6998173 w 8366380"/>
              <a:gd name="connsiteY2052" fmla="*/ 1779112 h 6039163"/>
              <a:gd name="connsiteX2053" fmla="*/ 6978404 w 8366380"/>
              <a:gd name="connsiteY2053" fmla="*/ 1798880 h 6039163"/>
              <a:gd name="connsiteX2054" fmla="*/ 6998173 w 8366380"/>
              <a:gd name="connsiteY2054" fmla="*/ 1818649 h 6039163"/>
              <a:gd name="connsiteX2055" fmla="*/ 6805144 w 8366380"/>
              <a:gd name="connsiteY2055" fmla="*/ 1818649 h 6039163"/>
              <a:gd name="connsiteX2056" fmla="*/ 6824913 w 8366380"/>
              <a:gd name="connsiteY2056" fmla="*/ 1798880 h 6039163"/>
              <a:gd name="connsiteX2057" fmla="*/ 6805144 w 8366380"/>
              <a:gd name="connsiteY2057" fmla="*/ 1779112 h 6039163"/>
              <a:gd name="connsiteX2058" fmla="*/ 6785376 w 8366380"/>
              <a:gd name="connsiteY2058" fmla="*/ 1798880 h 6039163"/>
              <a:gd name="connsiteX2059" fmla="*/ 6805144 w 8366380"/>
              <a:gd name="connsiteY2059" fmla="*/ 1818649 h 6039163"/>
              <a:gd name="connsiteX2060" fmla="*/ 6612117 w 8366380"/>
              <a:gd name="connsiteY2060" fmla="*/ 1818649 h 6039163"/>
              <a:gd name="connsiteX2061" fmla="*/ 6631885 w 8366380"/>
              <a:gd name="connsiteY2061" fmla="*/ 1798880 h 6039163"/>
              <a:gd name="connsiteX2062" fmla="*/ 6612117 w 8366380"/>
              <a:gd name="connsiteY2062" fmla="*/ 1779112 h 6039163"/>
              <a:gd name="connsiteX2063" fmla="*/ 6592348 w 8366380"/>
              <a:gd name="connsiteY2063" fmla="*/ 1798880 h 6039163"/>
              <a:gd name="connsiteX2064" fmla="*/ 6612117 w 8366380"/>
              <a:gd name="connsiteY2064" fmla="*/ 1818649 h 6039163"/>
              <a:gd name="connsiteX2065" fmla="*/ 6403778 w 8366380"/>
              <a:gd name="connsiteY2065" fmla="*/ 1818649 h 6039163"/>
              <a:gd name="connsiteX2066" fmla="*/ 6423546 w 8366380"/>
              <a:gd name="connsiteY2066" fmla="*/ 1798880 h 6039163"/>
              <a:gd name="connsiteX2067" fmla="*/ 6403778 w 8366380"/>
              <a:gd name="connsiteY2067" fmla="*/ 1779112 h 6039163"/>
              <a:gd name="connsiteX2068" fmla="*/ 6384009 w 8366380"/>
              <a:gd name="connsiteY2068" fmla="*/ 1798880 h 6039163"/>
              <a:gd name="connsiteX2069" fmla="*/ 6403778 w 8366380"/>
              <a:gd name="connsiteY2069" fmla="*/ 1818649 h 6039163"/>
              <a:gd name="connsiteX2070" fmla="*/ 6210750 w 8366380"/>
              <a:gd name="connsiteY2070" fmla="*/ 1818649 h 6039163"/>
              <a:gd name="connsiteX2071" fmla="*/ 6230519 w 8366380"/>
              <a:gd name="connsiteY2071" fmla="*/ 1798880 h 6039163"/>
              <a:gd name="connsiteX2072" fmla="*/ 6210750 w 8366380"/>
              <a:gd name="connsiteY2072" fmla="*/ 1779112 h 6039163"/>
              <a:gd name="connsiteX2073" fmla="*/ 6190982 w 8366380"/>
              <a:gd name="connsiteY2073" fmla="*/ 1798880 h 6039163"/>
              <a:gd name="connsiteX2074" fmla="*/ 6210750 w 8366380"/>
              <a:gd name="connsiteY2074" fmla="*/ 1818649 h 6039163"/>
              <a:gd name="connsiteX2075" fmla="*/ 6017723 w 8366380"/>
              <a:gd name="connsiteY2075" fmla="*/ 1818649 h 6039163"/>
              <a:gd name="connsiteX2076" fmla="*/ 6037491 w 8366380"/>
              <a:gd name="connsiteY2076" fmla="*/ 1798880 h 6039163"/>
              <a:gd name="connsiteX2077" fmla="*/ 6017723 w 8366380"/>
              <a:gd name="connsiteY2077" fmla="*/ 1779112 h 6039163"/>
              <a:gd name="connsiteX2078" fmla="*/ 5997954 w 8366380"/>
              <a:gd name="connsiteY2078" fmla="*/ 1798880 h 6039163"/>
              <a:gd name="connsiteX2079" fmla="*/ 6017723 w 8366380"/>
              <a:gd name="connsiteY2079" fmla="*/ 1818649 h 6039163"/>
              <a:gd name="connsiteX2080" fmla="*/ 5824694 w 8366380"/>
              <a:gd name="connsiteY2080" fmla="*/ 1818649 h 6039163"/>
              <a:gd name="connsiteX2081" fmla="*/ 5844463 w 8366380"/>
              <a:gd name="connsiteY2081" fmla="*/ 1798880 h 6039163"/>
              <a:gd name="connsiteX2082" fmla="*/ 5824694 w 8366380"/>
              <a:gd name="connsiteY2082" fmla="*/ 1779112 h 6039163"/>
              <a:gd name="connsiteX2083" fmla="*/ 5804926 w 8366380"/>
              <a:gd name="connsiteY2083" fmla="*/ 1798880 h 6039163"/>
              <a:gd name="connsiteX2084" fmla="*/ 5824694 w 8366380"/>
              <a:gd name="connsiteY2084" fmla="*/ 1818649 h 6039163"/>
              <a:gd name="connsiteX2085" fmla="*/ 5631667 w 8366380"/>
              <a:gd name="connsiteY2085" fmla="*/ 1818649 h 6039163"/>
              <a:gd name="connsiteX2086" fmla="*/ 5651435 w 8366380"/>
              <a:gd name="connsiteY2086" fmla="*/ 1798880 h 6039163"/>
              <a:gd name="connsiteX2087" fmla="*/ 5631667 w 8366380"/>
              <a:gd name="connsiteY2087" fmla="*/ 1779112 h 6039163"/>
              <a:gd name="connsiteX2088" fmla="*/ 5611899 w 8366380"/>
              <a:gd name="connsiteY2088" fmla="*/ 1798880 h 6039163"/>
              <a:gd name="connsiteX2089" fmla="*/ 5631667 w 8366380"/>
              <a:gd name="connsiteY2089" fmla="*/ 1818649 h 6039163"/>
              <a:gd name="connsiteX2090" fmla="*/ 5438639 w 8366380"/>
              <a:gd name="connsiteY2090" fmla="*/ 1818649 h 6039163"/>
              <a:gd name="connsiteX2091" fmla="*/ 5458408 w 8366380"/>
              <a:gd name="connsiteY2091" fmla="*/ 1798880 h 6039163"/>
              <a:gd name="connsiteX2092" fmla="*/ 5438639 w 8366380"/>
              <a:gd name="connsiteY2092" fmla="*/ 1779112 h 6039163"/>
              <a:gd name="connsiteX2093" fmla="*/ 5418871 w 8366380"/>
              <a:gd name="connsiteY2093" fmla="*/ 1798880 h 6039163"/>
              <a:gd name="connsiteX2094" fmla="*/ 5438639 w 8366380"/>
              <a:gd name="connsiteY2094" fmla="*/ 1818649 h 6039163"/>
              <a:gd name="connsiteX2095" fmla="*/ 5245612 w 8366380"/>
              <a:gd name="connsiteY2095" fmla="*/ 1818649 h 6039163"/>
              <a:gd name="connsiteX2096" fmla="*/ 5265380 w 8366380"/>
              <a:gd name="connsiteY2096" fmla="*/ 1798880 h 6039163"/>
              <a:gd name="connsiteX2097" fmla="*/ 5245612 w 8366380"/>
              <a:gd name="connsiteY2097" fmla="*/ 1779112 h 6039163"/>
              <a:gd name="connsiteX2098" fmla="*/ 5225843 w 8366380"/>
              <a:gd name="connsiteY2098" fmla="*/ 1798880 h 6039163"/>
              <a:gd name="connsiteX2099" fmla="*/ 5245612 w 8366380"/>
              <a:gd name="connsiteY2099" fmla="*/ 1818649 h 6039163"/>
              <a:gd name="connsiteX2100" fmla="*/ 5052584 w 8366380"/>
              <a:gd name="connsiteY2100" fmla="*/ 1818649 h 6039163"/>
              <a:gd name="connsiteX2101" fmla="*/ 5072353 w 8366380"/>
              <a:gd name="connsiteY2101" fmla="*/ 1798880 h 6039163"/>
              <a:gd name="connsiteX2102" fmla="*/ 5052584 w 8366380"/>
              <a:gd name="connsiteY2102" fmla="*/ 1779112 h 6039163"/>
              <a:gd name="connsiteX2103" fmla="*/ 5032815 w 8366380"/>
              <a:gd name="connsiteY2103" fmla="*/ 1798880 h 6039163"/>
              <a:gd name="connsiteX2104" fmla="*/ 5052584 w 8366380"/>
              <a:gd name="connsiteY2104" fmla="*/ 1818649 h 6039163"/>
              <a:gd name="connsiteX2105" fmla="*/ 4859557 w 8366380"/>
              <a:gd name="connsiteY2105" fmla="*/ 1818649 h 6039163"/>
              <a:gd name="connsiteX2106" fmla="*/ 4879324 w 8366380"/>
              <a:gd name="connsiteY2106" fmla="*/ 1798880 h 6039163"/>
              <a:gd name="connsiteX2107" fmla="*/ 4859557 w 8366380"/>
              <a:gd name="connsiteY2107" fmla="*/ 1779112 h 6039163"/>
              <a:gd name="connsiteX2108" fmla="*/ 4839789 w 8366380"/>
              <a:gd name="connsiteY2108" fmla="*/ 1798880 h 6039163"/>
              <a:gd name="connsiteX2109" fmla="*/ 4859557 w 8366380"/>
              <a:gd name="connsiteY2109" fmla="*/ 1818649 h 6039163"/>
              <a:gd name="connsiteX2110" fmla="*/ 4666528 w 8366380"/>
              <a:gd name="connsiteY2110" fmla="*/ 1818649 h 6039163"/>
              <a:gd name="connsiteX2111" fmla="*/ 4686297 w 8366380"/>
              <a:gd name="connsiteY2111" fmla="*/ 1798880 h 6039163"/>
              <a:gd name="connsiteX2112" fmla="*/ 4666528 w 8366380"/>
              <a:gd name="connsiteY2112" fmla="*/ 1779112 h 6039163"/>
              <a:gd name="connsiteX2113" fmla="*/ 4646761 w 8366380"/>
              <a:gd name="connsiteY2113" fmla="*/ 1798880 h 6039163"/>
              <a:gd name="connsiteX2114" fmla="*/ 4666528 w 8366380"/>
              <a:gd name="connsiteY2114" fmla="*/ 1818649 h 6039163"/>
              <a:gd name="connsiteX2115" fmla="*/ 4473501 w 8366380"/>
              <a:gd name="connsiteY2115" fmla="*/ 1818649 h 6039163"/>
              <a:gd name="connsiteX2116" fmla="*/ 4493269 w 8366380"/>
              <a:gd name="connsiteY2116" fmla="*/ 1798880 h 6039163"/>
              <a:gd name="connsiteX2117" fmla="*/ 4473501 w 8366380"/>
              <a:gd name="connsiteY2117" fmla="*/ 1779112 h 6039163"/>
              <a:gd name="connsiteX2118" fmla="*/ 4453732 w 8366380"/>
              <a:gd name="connsiteY2118" fmla="*/ 1798880 h 6039163"/>
              <a:gd name="connsiteX2119" fmla="*/ 4473501 w 8366380"/>
              <a:gd name="connsiteY2119" fmla="*/ 1818649 h 6039163"/>
              <a:gd name="connsiteX2120" fmla="*/ 4280474 w 8366380"/>
              <a:gd name="connsiteY2120" fmla="*/ 1818649 h 6039163"/>
              <a:gd name="connsiteX2121" fmla="*/ 4300242 w 8366380"/>
              <a:gd name="connsiteY2121" fmla="*/ 1798880 h 6039163"/>
              <a:gd name="connsiteX2122" fmla="*/ 4280474 w 8366380"/>
              <a:gd name="connsiteY2122" fmla="*/ 1779112 h 6039163"/>
              <a:gd name="connsiteX2123" fmla="*/ 4260705 w 8366380"/>
              <a:gd name="connsiteY2123" fmla="*/ 1798880 h 6039163"/>
              <a:gd name="connsiteX2124" fmla="*/ 4280474 w 8366380"/>
              <a:gd name="connsiteY2124" fmla="*/ 1818649 h 6039163"/>
              <a:gd name="connsiteX2125" fmla="*/ 4058922 w 8366380"/>
              <a:gd name="connsiteY2125" fmla="*/ 1818649 h 6039163"/>
              <a:gd name="connsiteX2126" fmla="*/ 4078690 w 8366380"/>
              <a:gd name="connsiteY2126" fmla="*/ 1798880 h 6039163"/>
              <a:gd name="connsiteX2127" fmla="*/ 4058922 w 8366380"/>
              <a:gd name="connsiteY2127" fmla="*/ 1779112 h 6039163"/>
              <a:gd name="connsiteX2128" fmla="*/ 4039153 w 8366380"/>
              <a:gd name="connsiteY2128" fmla="*/ 1798880 h 6039163"/>
              <a:gd name="connsiteX2129" fmla="*/ 4058922 w 8366380"/>
              <a:gd name="connsiteY2129" fmla="*/ 1818649 h 6039163"/>
              <a:gd name="connsiteX2130" fmla="*/ 3865894 w 8366380"/>
              <a:gd name="connsiteY2130" fmla="*/ 1818649 h 6039163"/>
              <a:gd name="connsiteX2131" fmla="*/ 3885662 w 8366380"/>
              <a:gd name="connsiteY2131" fmla="*/ 1798880 h 6039163"/>
              <a:gd name="connsiteX2132" fmla="*/ 3865894 w 8366380"/>
              <a:gd name="connsiteY2132" fmla="*/ 1779112 h 6039163"/>
              <a:gd name="connsiteX2133" fmla="*/ 3846126 w 8366380"/>
              <a:gd name="connsiteY2133" fmla="*/ 1798880 h 6039163"/>
              <a:gd name="connsiteX2134" fmla="*/ 3865894 w 8366380"/>
              <a:gd name="connsiteY2134" fmla="*/ 1818649 h 6039163"/>
              <a:gd name="connsiteX2135" fmla="*/ 3672866 w 8366380"/>
              <a:gd name="connsiteY2135" fmla="*/ 1818649 h 6039163"/>
              <a:gd name="connsiteX2136" fmla="*/ 3692634 w 8366380"/>
              <a:gd name="connsiteY2136" fmla="*/ 1798880 h 6039163"/>
              <a:gd name="connsiteX2137" fmla="*/ 3672866 w 8366380"/>
              <a:gd name="connsiteY2137" fmla="*/ 1779112 h 6039163"/>
              <a:gd name="connsiteX2138" fmla="*/ 3653098 w 8366380"/>
              <a:gd name="connsiteY2138" fmla="*/ 1798880 h 6039163"/>
              <a:gd name="connsiteX2139" fmla="*/ 3672866 w 8366380"/>
              <a:gd name="connsiteY2139" fmla="*/ 1818649 h 6039163"/>
              <a:gd name="connsiteX2140" fmla="*/ 3479838 w 8366380"/>
              <a:gd name="connsiteY2140" fmla="*/ 1818649 h 6039163"/>
              <a:gd name="connsiteX2141" fmla="*/ 3499606 w 8366380"/>
              <a:gd name="connsiteY2141" fmla="*/ 1798880 h 6039163"/>
              <a:gd name="connsiteX2142" fmla="*/ 3479838 w 8366380"/>
              <a:gd name="connsiteY2142" fmla="*/ 1779112 h 6039163"/>
              <a:gd name="connsiteX2143" fmla="*/ 3460069 w 8366380"/>
              <a:gd name="connsiteY2143" fmla="*/ 1798880 h 6039163"/>
              <a:gd name="connsiteX2144" fmla="*/ 3479838 w 8366380"/>
              <a:gd name="connsiteY2144" fmla="*/ 1818649 h 6039163"/>
              <a:gd name="connsiteX2145" fmla="*/ 3286810 w 8366380"/>
              <a:gd name="connsiteY2145" fmla="*/ 1818649 h 6039163"/>
              <a:gd name="connsiteX2146" fmla="*/ 3306579 w 8366380"/>
              <a:gd name="connsiteY2146" fmla="*/ 1798880 h 6039163"/>
              <a:gd name="connsiteX2147" fmla="*/ 3286810 w 8366380"/>
              <a:gd name="connsiteY2147" fmla="*/ 1779112 h 6039163"/>
              <a:gd name="connsiteX2148" fmla="*/ 3267042 w 8366380"/>
              <a:gd name="connsiteY2148" fmla="*/ 1798880 h 6039163"/>
              <a:gd name="connsiteX2149" fmla="*/ 3286810 w 8366380"/>
              <a:gd name="connsiteY2149" fmla="*/ 1818649 h 6039163"/>
              <a:gd name="connsiteX2150" fmla="*/ 3093783 w 8366380"/>
              <a:gd name="connsiteY2150" fmla="*/ 1818649 h 6039163"/>
              <a:gd name="connsiteX2151" fmla="*/ 3113551 w 8366380"/>
              <a:gd name="connsiteY2151" fmla="*/ 1798880 h 6039163"/>
              <a:gd name="connsiteX2152" fmla="*/ 3093783 w 8366380"/>
              <a:gd name="connsiteY2152" fmla="*/ 1779112 h 6039163"/>
              <a:gd name="connsiteX2153" fmla="*/ 3074014 w 8366380"/>
              <a:gd name="connsiteY2153" fmla="*/ 1798880 h 6039163"/>
              <a:gd name="connsiteX2154" fmla="*/ 3093783 w 8366380"/>
              <a:gd name="connsiteY2154" fmla="*/ 1818649 h 6039163"/>
              <a:gd name="connsiteX2155" fmla="*/ 2900755 w 8366380"/>
              <a:gd name="connsiteY2155" fmla="*/ 1818649 h 6039163"/>
              <a:gd name="connsiteX2156" fmla="*/ 2920524 w 8366380"/>
              <a:gd name="connsiteY2156" fmla="*/ 1798880 h 6039163"/>
              <a:gd name="connsiteX2157" fmla="*/ 2900755 w 8366380"/>
              <a:gd name="connsiteY2157" fmla="*/ 1779112 h 6039163"/>
              <a:gd name="connsiteX2158" fmla="*/ 2880987 w 8366380"/>
              <a:gd name="connsiteY2158" fmla="*/ 1798880 h 6039163"/>
              <a:gd name="connsiteX2159" fmla="*/ 2900755 w 8366380"/>
              <a:gd name="connsiteY2159" fmla="*/ 1818649 h 6039163"/>
              <a:gd name="connsiteX2160" fmla="*/ 2707727 w 8366380"/>
              <a:gd name="connsiteY2160" fmla="*/ 1818649 h 6039163"/>
              <a:gd name="connsiteX2161" fmla="*/ 2727495 w 8366380"/>
              <a:gd name="connsiteY2161" fmla="*/ 1798880 h 6039163"/>
              <a:gd name="connsiteX2162" fmla="*/ 2707727 w 8366380"/>
              <a:gd name="connsiteY2162" fmla="*/ 1779112 h 6039163"/>
              <a:gd name="connsiteX2163" fmla="*/ 2687958 w 8366380"/>
              <a:gd name="connsiteY2163" fmla="*/ 1798880 h 6039163"/>
              <a:gd name="connsiteX2164" fmla="*/ 2707727 w 8366380"/>
              <a:gd name="connsiteY2164" fmla="*/ 1818649 h 6039163"/>
              <a:gd name="connsiteX2165" fmla="*/ 2514699 w 8366380"/>
              <a:gd name="connsiteY2165" fmla="*/ 1818649 h 6039163"/>
              <a:gd name="connsiteX2166" fmla="*/ 2534468 w 8366380"/>
              <a:gd name="connsiteY2166" fmla="*/ 1798880 h 6039163"/>
              <a:gd name="connsiteX2167" fmla="*/ 2514699 w 8366380"/>
              <a:gd name="connsiteY2167" fmla="*/ 1779112 h 6039163"/>
              <a:gd name="connsiteX2168" fmla="*/ 2494931 w 8366380"/>
              <a:gd name="connsiteY2168" fmla="*/ 1798880 h 6039163"/>
              <a:gd name="connsiteX2169" fmla="*/ 2514699 w 8366380"/>
              <a:gd name="connsiteY2169" fmla="*/ 1818649 h 6039163"/>
              <a:gd name="connsiteX2170" fmla="*/ 2321672 w 8366380"/>
              <a:gd name="connsiteY2170" fmla="*/ 1818649 h 6039163"/>
              <a:gd name="connsiteX2171" fmla="*/ 2341440 w 8366380"/>
              <a:gd name="connsiteY2171" fmla="*/ 1798880 h 6039163"/>
              <a:gd name="connsiteX2172" fmla="*/ 2321672 w 8366380"/>
              <a:gd name="connsiteY2172" fmla="*/ 1779112 h 6039163"/>
              <a:gd name="connsiteX2173" fmla="*/ 2301903 w 8366380"/>
              <a:gd name="connsiteY2173" fmla="*/ 1798880 h 6039163"/>
              <a:gd name="connsiteX2174" fmla="*/ 2321672 w 8366380"/>
              <a:gd name="connsiteY2174" fmla="*/ 1818649 h 6039163"/>
              <a:gd name="connsiteX2175" fmla="*/ 2128643 w 8366380"/>
              <a:gd name="connsiteY2175" fmla="*/ 1818649 h 6039163"/>
              <a:gd name="connsiteX2176" fmla="*/ 2148412 w 8366380"/>
              <a:gd name="connsiteY2176" fmla="*/ 1798880 h 6039163"/>
              <a:gd name="connsiteX2177" fmla="*/ 2128643 w 8366380"/>
              <a:gd name="connsiteY2177" fmla="*/ 1779112 h 6039163"/>
              <a:gd name="connsiteX2178" fmla="*/ 2108875 w 8366380"/>
              <a:gd name="connsiteY2178" fmla="*/ 1798880 h 6039163"/>
              <a:gd name="connsiteX2179" fmla="*/ 2128643 w 8366380"/>
              <a:gd name="connsiteY2179" fmla="*/ 1818649 h 6039163"/>
              <a:gd name="connsiteX2180" fmla="*/ 1935616 w 8366380"/>
              <a:gd name="connsiteY2180" fmla="*/ 1818649 h 6039163"/>
              <a:gd name="connsiteX2181" fmla="*/ 1955384 w 8366380"/>
              <a:gd name="connsiteY2181" fmla="*/ 1798880 h 6039163"/>
              <a:gd name="connsiteX2182" fmla="*/ 1935616 w 8366380"/>
              <a:gd name="connsiteY2182" fmla="*/ 1779112 h 6039163"/>
              <a:gd name="connsiteX2183" fmla="*/ 1915848 w 8366380"/>
              <a:gd name="connsiteY2183" fmla="*/ 1798880 h 6039163"/>
              <a:gd name="connsiteX2184" fmla="*/ 1935616 w 8366380"/>
              <a:gd name="connsiteY2184" fmla="*/ 1818649 h 6039163"/>
              <a:gd name="connsiteX2185" fmla="*/ 1727277 w 8366380"/>
              <a:gd name="connsiteY2185" fmla="*/ 1818649 h 6039163"/>
              <a:gd name="connsiteX2186" fmla="*/ 1747045 w 8366380"/>
              <a:gd name="connsiteY2186" fmla="*/ 1798880 h 6039163"/>
              <a:gd name="connsiteX2187" fmla="*/ 1727277 w 8366380"/>
              <a:gd name="connsiteY2187" fmla="*/ 1779112 h 6039163"/>
              <a:gd name="connsiteX2188" fmla="*/ 1707508 w 8366380"/>
              <a:gd name="connsiteY2188" fmla="*/ 1798880 h 6039163"/>
              <a:gd name="connsiteX2189" fmla="*/ 1727277 w 8366380"/>
              <a:gd name="connsiteY2189" fmla="*/ 1818649 h 6039163"/>
              <a:gd name="connsiteX2190" fmla="*/ 1534249 w 8366380"/>
              <a:gd name="connsiteY2190" fmla="*/ 1818649 h 6039163"/>
              <a:gd name="connsiteX2191" fmla="*/ 1554018 w 8366380"/>
              <a:gd name="connsiteY2191" fmla="*/ 1798880 h 6039163"/>
              <a:gd name="connsiteX2192" fmla="*/ 1534249 w 8366380"/>
              <a:gd name="connsiteY2192" fmla="*/ 1779112 h 6039163"/>
              <a:gd name="connsiteX2193" fmla="*/ 1514481 w 8366380"/>
              <a:gd name="connsiteY2193" fmla="*/ 1798880 h 6039163"/>
              <a:gd name="connsiteX2194" fmla="*/ 1534249 w 8366380"/>
              <a:gd name="connsiteY2194" fmla="*/ 1818649 h 6039163"/>
              <a:gd name="connsiteX2195" fmla="*/ 1341222 w 8366380"/>
              <a:gd name="connsiteY2195" fmla="*/ 1818649 h 6039163"/>
              <a:gd name="connsiteX2196" fmla="*/ 1360990 w 8366380"/>
              <a:gd name="connsiteY2196" fmla="*/ 1798880 h 6039163"/>
              <a:gd name="connsiteX2197" fmla="*/ 1341222 w 8366380"/>
              <a:gd name="connsiteY2197" fmla="*/ 1779112 h 6039163"/>
              <a:gd name="connsiteX2198" fmla="*/ 1321453 w 8366380"/>
              <a:gd name="connsiteY2198" fmla="*/ 1798880 h 6039163"/>
              <a:gd name="connsiteX2199" fmla="*/ 1341222 w 8366380"/>
              <a:gd name="connsiteY2199" fmla="*/ 1818649 h 6039163"/>
              <a:gd name="connsiteX2200" fmla="*/ 1148193 w 8366380"/>
              <a:gd name="connsiteY2200" fmla="*/ 1818649 h 6039163"/>
              <a:gd name="connsiteX2201" fmla="*/ 1167962 w 8366380"/>
              <a:gd name="connsiteY2201" fmla="*/ 1798880 h 6039163"/>
              <a:gd name="connsiteX2202" fmla="*/ 1148193 w 8366380"/>
              <a:gd name="connsiteY2202" fmla="*/ 1779112 h 6039163"/>
              <a:gd name="connsiteX2203" fmla="*/ 1128425 w 8366380"/>
              <a:gd name="connsiteY2203" fmla="*/ 1798880 h 6039163"/>
              <a:gd name="connsiteX2204" fmla="*/ 1148193 w 8366380"/>
              <a:gd name="connsiteY2204" fmla="*/ 1818649 h 6039163"/>
              <a:gd name="connsiteX2205" fmla="*/ 955166 w 8366380"/>
              <a:gd name="connsiteY2205" fmla="*/ 1818649 h 6039163"/>
              <a:gd name="connsiteX2206" fmla="*/ 974934 w 8366380"/>
              <a:gd name="connsiteY2206" fmla="*/ 1798880 h 6039163"/>
              <a:gd name="connsiteX2207" fmla="*/ 955166 w 8366380"/>
              <a:gd name="connsiteY2207" fmla="*/ 1779112 h 6039163"/>
              <a:gd name="connsiteX2208" fmla="*/ 935398 w 8366380"/>
              <a:gd name="connsiteY2208" fmla="*/ 1798880 h 6039163"/>
              <a:gd name="connsiteX2209" fmla="*/ 955166 w 8366380"/>
              <a:gd name="connsiteY2209" fmla="*/ 1818649 h 6039163"/>
              <a:gd name="connsiteX2210" fmla="*/ 762138 w 8366380"/>
              <a:gd name="connsiteY2210" fmla="*/ 1818649 h 6039163"/>
              <a:gd name="connsiteX2211" fmla="*/ 781907 w 8366380"/>
              <a:gd name="connsiteY2211" fmla="*/ 1798880 h 6039163"/>
              <a:gd name="connsiteX2212" fmla="*/ 762138 w 8366380"/>
              <a:gd name="connsiteY2212" fmla="*/ 1779112 h 6039163"/>
              <a:gd name="connsiteX2213" fmla="*/ 742370 w 8366380"/>
              <a:gd name="connsiteY2213" fmla="*/ 1798880 h 6039163"/>
              <a:gd name="connsiteX2214" fmla="*/ 762138 w 8366380"/>
              <a:gd name="connsiteY2214" fmla="*/ 1818649 h 6039163"/>
              <a:gd name="connsiteX2215" fmla="*/ 569111 w 8366380"/>
              <a:gd name="connsiteY2215" fmla="*/ 1818649 h 6039163"/>
              <a:gd name="connsiteX2216" fmla="*/ 588879 w 8366380"/>
              <a:gd name="connsiteY2216" fmla="*/ 1798880 h 6039163"/>
              <a:gd name="connsiteX2217" fmla="*/ 569111 w 8366380"/>
              <a:gd name="connsiteY2217" fmla="*/ 1779112 h 6039163"/>
              <a:gd name="connsiteX2218" fmla="*/ 549343 w 8366380"/>
              <a:gd name="connsiteY2218" fmla="*/ 1798880 h 6039163"/>
              <a:gd name="connsiteX2219" fmla="*/ 569111 w 8366380"/>
              <a:gd name="connsiteY2219" fmla="*/ 1818649 h 6039163"/>
              <a:gd name="connsiteX2220" fmla="*/ 376082 w 8366380"/>
              <a:gd name="connsiteY2220" fmla="*/ 1818649 h 6039163"/>
              <a:gd name="connsiteX2221" fmla="*/ 395851 w 8366380"/>
              <a:gd name="connsiteY2221" fmla="*/ 1798880 h 6039163"/>
              <a:gd name="connsiteX2222" fmla="*/ 376082 w 8366380"/>
              <a:gd name="connsiteY2222" fmla="*/ 1779112 h 6039163"/>
              <a:gd name="connsiteX2223" fmla="*/ 356314 w 8366380"/>
              <a:gd name="connsiteY2223" fmla="*/ 1798880 h 6039163"/>
              <a:gd name="connsiteX2224" fmla="*/ 376082 w 8366380"/>
              <a:gd name="connsiteY2224" fmla="*/ 1818649 h 6039163"/>
              <a:gd name="connsiteX2225" fmla="*/ 183055 w 8366380"/>
              <a:gd name="connsiteY2225" fmla="*/ 1818649 h 6039163"/>
              <a:gd name="connsiteX2226" fmla="*/ 202823 w 8366380"/>
              <a:gd name="connsiteY2226" fmla="*/ 1798880 h 6039163"/>
              <a:gd name="connsiteX2227" fmla="*/ 183055 w 8366380"/>
              <a:gd name="connsiteY2227" fmla="*/ 1779112 h 6039163"/>
              <a:gd name="connsiteX2228" fmla="*/ 163287 w 8366380"/>
              <a:gd name="connsiteY2228" fmla="*/ 1798880 h 6039163"/>
              <a:gd name="connsiteX2229" fmla="*/ 183055 w 8366380"/>
              <a:gd name="connsiteY2229" fmla="*/ 1818649 h 6039163"/>
              <a:gd name="connsiteX2230" fmla="*/ 0 w 8366380"/>
              <a:gd name="connsiteY2230" fmla="*/ 2012197 h 6039163"/>
              <a:gd name="connsiteX2231" fmla="*/ 4006 w 8366380"/>
              <a:gd name="connsiteY2231" fmla="*/ 2010538 h 6039163"/>
              <a:gd name="connsiteX2232" fmla="*/ 9796 w 8366380"/>
              <a:gd name="connsiteY2232" fmla="*/ 1996559 h 6039163"/>
              <a:gd name="connsiteX2233" fmla="*/ 4006 w 8366380"/>
              <a:gd name="connsiteY2233" fmla="*/ 1982581 h 6039163"/>
              <a:gd name="connsiteX2234" fmla="*/ 0 w 8366380"/>
              <a:gd name="connsiteY2234" fmla="*/ 1980922 h 6039163"/>
              <a:gd name="connsiteX2235" fmla="*/ 8349367 w 8366380"/>
              <a:gd name="connsiteY2235" fmla="*/ 2016328 h 6039163"/>
              <a:gd name="connsiteX2236" fmla="*/ 8363345 w 8366380"/>
              <a:gd name="connsiteY2236" fmla="*/ 2010538 h 6039163"/>
              <a:gd name="connsiteX2237" fmla="*/ 8366380 w 8366380"/>
              <a:gd name="connsiteY2237" fmla="*/ 2003211 h 6039163"/>
              <a:gd name="connsiteX2238" fmla="*/ 8366380 w 8366380"/>
              <a:gd name="connsiteY2238" fmla="*/ 1989908 h 6039163"/>
              <a:gd name="connsiteX2239" fmla="*/ 8363345 w 8366380"/>
              <a:gd name="connsiteY2239" fmla="*/ 1982581 h 6039163"/>
              <a:gd name="connsiteX2240" fmla="*/ 8349367 w 8366380"/>
              <a:gd name="connsiteY2240" fmla="*/ 1976791 h 6039163"/>
              <a:gd name="connsiteX2241" fmla="*/ 8329598 w 8366380"/>
              <a:gd name="connsiteY2241" fmla="*/ 1996559 h 6039163"/>
              <a:gd name="connsiteX2242" fmla="*/ 8349367 w 8366380"/>
              <a:gd name="connsiteY2242" fmla="*/ 2016328 h 6039163"/>
              <a:gd name="connsiteX2243" fmla="*/ 8156338 w 8366380"/>
              <a:gd name="connsiteY2243" fmla="*/ 2016328 h 6039163"/>
              <a:gd name="connsiteX2244" fmla="*/ 8176107 w 8366380"/>
              <a:gd name="connsiteY2244" fmla="*/ 1996559 h 6039163"/>
              <a:gd name="connsiteX2245" fmla="*/ 8156338 w 8366380"/>
              <a:gd name="connsiteY2245" fmla="*/ 1976791 h 6039163"/>
              <a:gd name="connsiteX2246" fmla="*/ 8136570 w 8366380"/>
              <a:gd name="connsiteY2246" fmla="*/ 1996559 h 6039163"/>
              <a:gd name="connsiteX2247" fmla="*/ 8156338 w 8366380"/>
              <a:gd name="connsiteY2247" fmla="*/ 2016328 h 6039163"/>
              <a:gd name="connsiteX2248" fmla="*/ 7963311 w 8366380"/>
              <a:gd name="connsiteY2248" fmla="*/ 2016328 h 6039163"/>
              <a:gd name="connsiteX2249" fmla="*/ 7983079 w 8366380"/>
              <a:gd name="connsiteY2249" fmla="*/ 1996559 h 6039163"/>
              <a:gd name="connsiteX2250" fmla="*/ 7963311 w 8366380"/>
              <a:gd name="connsiteY2250" fmla="*/ 1976791 h 6039163"/>
              <a:gd name="connsiteX2251" fmla="*/ 7943543 w 8366380"/>
              <a:gd name="connsiteY2251" fmla="*/ 1996559 h 6039163"/>
              <a:gd name="connsiteX2252" fmla="*/ 7963311 w 8366380"/>
              <a:gd name="connsiteY2252" fmla="*/ 2016328 h 6039163"/>
              <a:gd name="connsiteX2253" fmla="*/ 7770283 w 8366380"/>
              <a:gd name="connsiteY2253" fmla="*/ 2016328 h 6039163"/>
              <a:gd name="connsiteX2254" fmla="*/ 7790052 w 8366380"/>
              <a:gd name="connsiteY2254" fmla="*/ 1996559 h 6039163"/>
              <a:gd name="connsiteX2255" fmla="*/ 7770283 w 8366380"/>
              <a:gd name="connsiteY2255" fmla="*/ 1976791 h 6039163"/>
              <a:gd name="connsiteX2256" fmla="*/ 7750515 w 8366380"/>
              <a:gd name="connsiteY2256" fmla="*/ 1996559 h 6039163"/>
              <a:gd name="connsiteX2257" fmla="*/ 7770283 w 8366380"/>
              <a:gd name="connsiteY2257" fmla="*/ 2016328 h 6039163"/>
              <a:gd name="connsiteX2258" fmla="*/ 7577256 w 8366380"/>
              <a:gd name="connsiteY2258" fmla="*/ 2016328 h 6039163"/>
              <a:gd name="connsiteX2259" fmla="*/ 7597024 w 8366380"/>
              <a:gd name="connsiteY2259" fmla="*/ 1996559 h 6039163"/>
              <a:gd name="connsiteX2260" fmla="*/ 7577256 w 8366380"/>
              <a:gd name="connsiteY2260" fmla="*/ 1976791 h 6039163"/>
              <a:gd name="connsiteX2261" fmla="*/ 7557488 w 8366380"/>
              <a:gd name="connsiteY2261" fmla="*/ 1996559 h 6039163"/>
              <a:gd name="connsiteX2262" fmla="*/ 7577256 w 8366380"/>
              <a:gd name="connsiteY2262" fmla="*/ 2016328 h 6039163"/>
              <a:gd name="connsiteX2263" fmla="*/ 7384228 w 8366380"/>
              <a:gd name="connsiteY2263" fmla="*/ 2016328 h 6039163"/>
              <a:gd name="connsiteX2264" fmla="*/ 7403996 w 8366380"/>
              <a:gd name="connsiteY2264" fmla="*/ 1996559 h 6039163"/>
              <a:gd name="connsiteX2265" fmla="*/ 7384228 w 8366380"/>
              <a:gd name="connsiteY2265" fmla="*/ 1976791 h 6039163"/>
              <a:gd name="connsiteX2266" fmla="*/ 7364459 w 8366380"/>
              <a:gd name="connsiteY2266" fmla="*/ 1996559 h 6039163"/>
              <a:gd name="connsiteX2267" fmla="*/ 7384228 w 8366380"/>
              <a:gd name="connsiteY2267" fmla="*/ 2016328 h 6039163"/>
              <a:gd name="connsiteX2268" fmla="*/ 7191200 w 8366380"/>
              <a:gd name="connsiteY2268" fmla="*/ 2016328 h 6039163"/>
              <a:gd name="connsiteX2269" fmla="*/ 7210968 w 8366380"/>
              <a:gd name="connsiteY2269" fmla="*/ 1996559 h 6039163"/>
              <a:gd name="connsiteX2270" fmla="*/ 7191200 w 8366380"/>
              <a:gd name="connsiteY2270" fmla="*/ 1976791 h 6039163"/>
              <a:gd name="connsiteX2271" fmla="*/ 7171432 w 8366380"/>
              <a:gd name="connsiteY2271" fmla="*/ 1996559 h 6039163"/>
              <a:gd name="connsiteX2272" fmla="*/ 7191200 w 8366380"/>
              <a:gd name="connsiteY2272" fmla="*/ 2016328 h 6039163"/>
              <a:gd name="connsiteX2273" fmla="*/ 6998173 w 8366380"/>
              <a:gd name="connsiteY2273" fmla="*/ 2016328 h 6039163"/>
              <a:gd name="connsiteX2274" fmla="*/ 7017941 w 8366380"/>
              <a:gd name="connsiteY2274" fmla="*/ 1996559 h 6039163"/>
              <a:gd name="connsiteX2275" fmla="*/ 6998173 w 8366380"/>
              <a:gd name="connsiteY2275" fmla="*/ 1976791 h 6039163"/>
              <a:gd name="connsiteX2276" fmla="*/ 6978404 w 8366380"/>
              <a:gd name="connsiteY2276" fmla="*/ 1996559 h 6039163"/>
              <a:gd name="connsiteX2277" fmla="*/ 6998173 w 8366380"/>
              <a:gd name="connsiteY2277" fmla="*/ 2016328 h 6039163"/>
              <a:gd name="connsiteX2278" fmla="*/ 6805144 w 8366380"/>
              <a:gd name="connsiteY2278" fmla="*/ 2016328 h 6039163"/>
              <a:gd name="connsiteX2279" fmla="*/ 6824913 w 8366380"/>
              <a:gd name="connsiteY2279" fmla="*/ 1996559 h 6039163"/>
              <a:gd name="connsiteX2280" fmla="*/ 6805144 w 8366380"/>
              <a:gd name="connsiteY2280" fmla="*/ 1976791 h 6039163"/>
              <a:gd name="connsiteX2281" fmla="*/ 6785376 w 8366380"/>
              <a:gd name="connsiteY2281" fmla="*/ 1996559 h 6039163"/>
              <a:gd name="connsiteX2282" fmla="*/ 6805144 w 8366380"/>
              <a:gd name="connsiteY2282" fmla="*/ 2016328 h 6039163"/>
              <a:gd name="connsiteX2283" fmla="*/ 6612117 w 8366380"/>
              <a:gd name="connsiteY2283" fmla="*/ 2016328 h 6039163"/>
              <a:gd name="connsiteX2284" fmla="*/ 6631885 w 8366380"/>
              <a:gd name="connsiteY2284" fmla="*/ 1996559 h 6039163"/>
              <a:gd name="connsiteX2285" fmla="*/ 6612117 w 8366380"/>
              <a:gd name="connsiteY2285" fmla="*/ 1976791 h 6039163"/>
              <a:gd name="connsiteX2286" fmla="*/ 6592348 w 8366380"/>
              <a:gd name="connsiteY2286" fmla="*/ 1996559 h 6039163"/>
              <a:gd name="connsiteX2287" fmla="*/ 6612117 w 8366380"/>
              <a:gd name="connsiteY2287" fmla="*/ 2016328 h 6039163"/>
              <a:gd name="connsiteX2288" fmla="*/ 6403778 w 8366380"/>
              <a:gd name="connsiteY2288" fmla="*/ 2016328 h 6039163"/>
              <a:gd name="connsiteX2289" fmla="*/ 6423546 w 8366380"/>
              <a:gd name="connsiteY2289" fmla="*/ 1996559 h 6039163"/>
              <a:gd name="connsiteX2290" fmla="*/ 6403778 w 8366380"/>
              <a:gd name="connsiteY2290" fmla="*/ 1976791 h 6039163"/>
              <a:gd name="connsiteX2291" fmla="*/ 6384009 w 8366380"/>
              <a:gd name="connsiteY2291" fmla="*/ 1996559 h 6039163"/>
              <a:gd name="connsiteX2292" fmla="*/ 6403778 w 8366380"/>
              <a:gd name="connsiteY2292" fmla="*/ 2016328 h 6039163"/>
              <a:gd name="connsiteX2293" fmla="*/ 6210750 w 8366380"/>
              <a:gd name="connsiteY2293" fmla="*/ 2016328 h 6039163"/>
              <a:gd name="connsiteX2294" fmla="*/ 6230519 w 8366380"/>
              <a:gd name="connsiteY2294" fmla="*/ 1996559 h 6039163"/>
              <a:gd name="connsiteX2295" fmla="*/ 6210750 w 8366380"/>
              <a:gd name="connsiteY2295" fmla="*/ 1976791 h 6039163"/>
              <a:gd name="connsiteX2296" fmla="*/ 6190982 w 8366380"/>
              <a:gd name="connsiteY2296" fmla="*/ 1996559 h 6039163"/>
              <a:gd name="connsiteX2297" fmla="*/ 6210750 w 8366380"/>
              <a:gd name="connsiteY2297" fmla="*/ 2016328 h 6039163"/>
              <a:gd name="connsiteX2298" fmla="*/ 6017723 w 8366380"/>
              <a:gd name="connsiteY2298" fmla="*/ 2016328 h 6039163"/>
              <a:gd name="connsiteX2299" fmla="*/ 6037491 w 8366380"/>
              <a:gd name="connsiteY2299" fmla="*/ 1996559 h 6039163"/>
              <a:gd name="connsiteX2300" fmla="*/ 6017723 w 8366380"/>
              <a:gd name="connsiteY2300" fmla="*/ 1976791 h 6039163"/>
              <a:gd name="connsiteX2301" fmla="*/ 5997954 w 8366380"/>
              <a:gd name="connsiteY2301" fmla="*/ 1996559 h 6039163"/>
              <a:gd name="connsiteX2302" fmla="*/ 6017723 w 8366380"/>
              <a:gd name="connsiteY2302" fmla="*/ 2016328 h 6039163"/>
              <a:gd name="connsiteX2303" fmla="*/ 5824694 w 8366380"/>
              <a:gd name="connsiteY2303" fmla="*/ 2016328 h 6039163"/>
              <a:gd name="connsiteX2304" fmla="*/ 5844463 w 8366380"/>
              <a:gd name="connsiteY2304" fmla="*/ 1996559 h 6039163"/>
              <a:gd name="connsiteX2305" fmla="*/ 5824694 w 8366380"/>
              <a:gd name="connsiteY2305" fmla="*/ 1976791 h 6039163"/>
              <a:gd name="connsiteX2306" fmla="*/ 5804926 w 8366380"/>
              <a:gd name="connsiteY2306" fmla="*/ 1996559 h 6039163"/>
              <a:gd name="connsiteX2307" fmla="*/ 5824694 w 8366380"/>
              <a:gd name="connsiteY2307" fmla="*/ 2016328 h 6039163"/>
              <a:gd name="connsiteX2308" fmla="*/ 5631667 w 8366380"/>
              <a:gd name="connsiteY2308" fmla="*/ 2016328 h 6039163"/>
              <a:gd name="connsiteX2309" fmla="*/ 5651435 w 8366380"/>
              <a:gd name="connsiteY2309" fmla="*/ 1996559 h 6039163"/>
              <a:gd name="connsiteX2310" fmla="*/ 5631667 w 8366380"/>
              <a:gd name="connsiteY2310" fmla="*/ 1976791 h 6039163"/>
              <a:gd name="connsiteX2311" fmla="*/ 5611899 w 8366380"/>
              <a:gd name="connsiteY2311" fmla="*/ 1996559 h 6039163"/>
              <a:gd name="connsiteX2312" fmla="*/ 5631667 w 8366380"/>
              <a:gd name="connsiteY2312" fmla="*/ 2016328 h 6039163"/>
              <a:gd name="connsiteX2313" fmla="*/ 5438639 w 8366380"/>
              <a:gd name="connsiteY2313" fmla="*/ 2016328 h 6039163"/>
              <a:gd name="connsiteX2314" fmla="*/ 5458408 w 8366380"/>
              <a:gd name="connsiteY2314" fmla="*/ 1996559 h 6039163"/>
              <a:gd name="connsiteX2315" fmla="*/ 5438639 w 8366380"/>
              <a:gd name="connsiteY2315" fmla="*/ 1976791 h 6039163"/>
              <a:gd name="connsiteX2316" fmla="*/ 5418871 w 8366380"/>
              <a:gd name="connsiteY2316" fmla="*/ 1996559 h 6039163"/>
              <a:gd name="connsiteX2317" fmla="*/ 5438639 w 8366380"/>
              <a:gd name="connsiteY2317" fmla="*/ 2016328 h 6039163"/>
              <a:gd name="connsiteX2318" fmla="*/ 5245612 w 8366380"/>
              <a:gd name="connsiteY2318" fmla="*/ 2016328 h 6039163"/>
              <a:gd name="connsiteX2319" fmla="*/ 5265380 w 8366380"/>
              <a:gd name="connsiteY2319" fmla="*/ 1996559 h 6039163"/>
              <a:gd name="connsiteX2320" fmla="*/ 5245612 w 8366380"/>
              <a:gd name="connsiteY2320" fmla="*/ 1976791 h 6039163"/>
              <a:gd name="connsiteX2321" fmla="*/ 5225843 w 8366380"/>
              <a:gd name="connsiteY2321" fmla="*/ 1996559 h 6039163"/>
              <a:gd name="connsiteX2322" fmla="*/ 5245612 w 8366380"/>
              <a:gd name="connsiteY2322" fmla="*/ 2016328 h 6039163"/>
              <a:gd name="connsiteX2323" fmla="*/ 5052584 w 8366380"/>
              <a:gd name="connsiteY2323" fmla="*/ 2016328 h 6039163"/>
              <a:gd name="connsiteX2324" fmla="*/ 5072353 w 8366380"/>
              <a:gd name="connsiteY2324" fmla="*/ 1996559 h 6039163"/>
              <a:gd name="connsiteX2325" fmla="*/ 5052584 w 8366380"/>
              <a:gd name="connsiteY2325" fmla="*/ 1976791 h 6039163"/>
              <a:gd name="connsiteX2326" fmla="*/ 5032815 w 8366380"/>
              <a:gd name="connsiteY2326" fmla="*/ 1996559 h 6039163"/>
              <a:gd name="connsiteX2327" fmla="*/ 5052584 w 8366380"/>
              <a:gd name="connsiteY2327" fmla="*/ 2016328 h 6039163"/>
              <a:gd name="connsiteX2328" fmla="*/ 4859557 w 8366380"/>
              <a:gd name="connsiteY2328" fmla="*/ 2016328 h 6039163"/>
              <a:gd name="connsiteX2329" fmla="*/ 4879324 w 8366380"/>
              <a:gd name="connsiteY2329" fmla="*/ 1996559 h 6039163"/>
              <a:gd name="connsiteX2330" fmla="*/ 4859557 w 8366380"/>
              <a:gd name="connsiteY2330" fmla="*/ 1976791 h 6039163"/>
              <a:gd name="connsiteX2331" fmla="*/ 4839789 w 8366380"/>
              <a:gd name="connsiteY2331" fmla="*/ 1996559 h 6039163"/>
              <a:gd name="connsiteX2332" fmla="*/ 4859557 w 8366380"/>
              <a:gd name="connsiteY2332" fmla="*/ 2016328 h 6039163"/>
              <a:gd name="connsiteX2333" fmla="*/ 4666528 w 8366380"/>
              <a:gd name="connsiteY2333" fmla="*/ 2016328 h 6039163"/>
              <a:gd name="connsiteX2334" fmla="*/ 4686297 w 8366380"/>
              <a:gd name="connsiteY2334" fmla="*/ 1996559 h 6039163"/>
              <a:gd name="connsiteX2335" fmla="*/ 4666528 w 8366380"/>
              <a:gd name="connsiteY2335" fmla="*/ 1976791 h 6039163"/>
              <a:gd name="connsiteX2336" fmla="*/ 4646761 w 8366380"/>
              <a:gd name="connsiteY2336" fmla="*/ 1996559 h 6039163"/>
              <a:gd name="connsiteX2337" fmla="*/ 4666528 w 8366380"/>
              <a:gd name="connsiteY2337" fmla="*/ 2016328 h 6039163"/>
              <a:gd name="connsiteX2338" fmla="*/ 4473501 w 8366380"/>
              <a:gd name="connsiteY2338" fmla="*/ 2016328 h 6039163"/>
              <a:gd name="connsiteX2339" fmla="*/ 4493269 w 8366380"/>
              <a:gd name="connsiteY2339" fmla="*/ 1996559 h 6039163"/>
              <a:gd name="connsiteX2340" fmla="*/ 4473501 w 8366380"/>
              <a:gd name="connsiteY2340" fmla="*/ 1976791 h 6039163"/>
              <a:gd name="connsiteX2341" fmla="*/ 4453732 w 8366380"/>
              <a:gd name="connsiteY2341" fmla="*/ 1996559 h 6039163"/>
              <a:gd name="connsiteX2342" fmla="*/ 4473501 w 8366380"/>
              <a:gd name="connsiteY2342" fmla="*/ 2016328 h 6039163"/>
              <a:gd name="connsiteX2343" fmla="*/ 4280474 w 8366380"/>
              <a:gd name="connsiteY2343" fmla="*/ 2016328 h 6039163"/>
              <a:gd name="connsiteX2344" fmla="*/ 4300242 w 8366380"/>
              <a:gd name="connsiteY2344" fmla="*/ 1996559 h 6039163"/>
              <a:gd name="connsiteX2345" fmla="*/ 4280474 w 8366380"/>
              <a:gd name="connsiteY2345" fmla="*/ 1976791 h 6039163"/>
              <a:gd name="connsiteX2346" fmla="*/ 4260705 w 8366380"/>
              <a:gd name="connsiteY2346" fmla="*/ 1996559 h 6039163"/>
              <a:gd name="connsiteX2347" fmla="*/ 4280474 w 8366380"/>
              <a:gd name="connsiteY2347" fmla="*/ 2016328 h 6039163"/>
              <a:gd name="connsiteX2348" fmla="*/ 4058922 w 8366380"/>
              <a:gd name="connsiteY2348" fmla="*/ 2016328 h 6039163"/>
              <a:gd name="connsiteX2349" fmla="*/ 4078690 w 8366380"/>
              <a:gd name="connsiteY2349" fmla="*/ 1996559 h 6039163"/>
              <a:gd name="connsiteX2350" fmla="*/ 4058922 w 8366380"/>
              <a:gd name="connsiteY2350" fmla="*/ 1976791 h 6039163"/>
              <a:gd name="connsiteX2351" fmla="*/ 4039153 w 8366380"/>
              <a:gd name="connsiteY2351" fmla="*/ 1996559 h 6039163"/>
              <a:gd name="connsiteX2352" fmla="*/ 4058922 w 8366380"/>
              <a:gd name="connsiteY2352" fmla="*/ 2016328 h 6039163"/>
              <a:gd name="connsiteX2353" fmla="*/ 3865894 w 8366380"/>
              <a:gd name="connsiteY2353" fmla="*/ 2016328 h 6039163"/>
              <a:gd name="connsiteX2354" fmla="*/ 3885662 w 8366380"/>
              <a:gd name="connsiteY2354" fmla="*/ 1996559 h 6039163"/>
              <a:gd name="connsiteX2355" fmla="*/ 3865894 w 8366380"/>
              <a:gd name="connsiteY2355" fmla="*/ 1976791 h 6039163"/>
              <a:gd name="connsiteX2356" fmla="*/ 3846126 w 8366380"/>
              <a:gd name="connsiteY2356" fmla="*/ 1996559 h 6039163"/>
              <a:gd name="connsiteX2357" fmla="*/ 3865894 w 8366380"/>
              <a:gd name="connsiteY2357" fmla="*/ 2016328 h 6039163"/>
              <a:gd name="connsiteX2358" fmla="*/ 3672866 w 8366380"/>
              <a:gd name="connsiteY2358" fmla="*/ 2016328 h 6039163"/>
              <a:gd name="connsiteX2359" fmla="*/ 3692634 w 8366380"/>
              <a:gd name="connsiteY2359" fmla="*/ 1996559 h 6039163"/>
              <a:gd name="connsiteX2360" fmla="*/ 3672866 w 8366380"/>
              <a:gd name="connsiteY2360" fmla="*/ 1976791 h 6039163"/>
              <a:gd name="connsiteX2361" fmla="*/ 3653098 w 8366380"/>
              <a:gd name="connsiteY2361" fmla="*/ 1996559 h 6039163"/>
              <a:gd name="connsiteX2362" fmla="*/ 3672866 w 8366380"/>
              <a:gd name="connsiteY2362" fmla="*/ 2016328 h 6039163"/>
              <a:gd name="connsiteX2363" fmla="*/ 3479838 w 8366380"/>
              <a:gd name="connsiteY2363" fmla="*/ 2016328 h 6039163"/>
              <a:gd name="connsiteX2364" fmla="*/ 3499606 w 8366380"/>
              <a:gd name="connsiteY2364" fmla="*/ 1996559 h 6039163"/>
              <a:gd name="connsiteX2365" fmla="*/ 3479838 w 8366380"/>
              <a:gd name="connsiteY2365" fmla="*/ 1976791 h 6039163"/>
              <a:gd name="connsiteX2366" fmla="*/ 3460069 w 8366380"/>
              <a:gd name="connsiteY2366" fmla="*/ 1996559 h 6039163"/>
              <a:gd name="connsiteX2367" fmla="*/ 3479838 w 8366380"/>
              <a:gd name="connsiteY2367" fmla="*/ 2016328 h 6039163"/>
              <a:gd name="connsiteX2368" fmla="*/ 3286810 w 8366380"/>
              <a:gd name="connsiteY2368" fmla="*/ 2016328 h 6039163"/>
              <a:gd name="connsiteX2369" fmla="*/ 3306579 w 8366380"/>
              <a:gd name="connsiteY2369" fmla="*/ 1996559 h 6039163"/>
              <a:gd name="connsiteX2370" fmla="*/ 3286810 w 8366380"/>
              <a:gd name="connsiteY2370" fmla="*/ 1976791 h 6039163"/>
              <a:gd name="connsiteX2371" fmla="*/ 3267042 w 8366380"/>
              <a:gd name="connsiteY2371" fmla="*/ 1996559 h 6039163"/>
              <a:gd name="connsiteX2372" fmla="*/ 3286810 w 8366380"/>
              <a:gd name="connsiteY2372" fmla="*/ 2016328 h 6039163"/>
              <a:gd name="connsiteX2373" fmla="*/ 3093783 w 8366380"/>
              <a:gd name="connsiteY2373" fmla="*/ 2016328 h 6039163"/>
              <a:gd name="connsiteX2374" fmla="*/ 3113551 w 8366380"/>
              <a:gd name="connsiteY2374" fmla="*/ 1996559 h 6039163"/>
              <a:gd name="connsiteX2375" fmla="*/ 3093783 w 8366380"/>
              <a:gd name="connsiteY2375" fmla="*/ 1976791 h 6039163"/>
              <a:gd name="connsiteX2376" fmla="*/ 3074014 w 8366380"/>
              <a:gd name="connsiteY2376" fmla="*/ 1996559 h 6039163"/>
              <a:gd name="connsiteX2377" fmla="*/ 3093783 w 8366380"/>
              <a:gd name="connsiteY2377" fmla="*/ 2016328 h 6039163"/>
              <a:gd name="connsiteX2378" fmla="*/ 2900755 w 8366380"/>
              <a:gd name="connsiteY2378" fmla="*/ 2016328 h 6039163"/>
              <a:gd name="connsiteX2379" fmla="*/ 2920524 w 8366380"/>
              <a:gd name="connsiteY2379" fmla="*/ 1996559 h 6039163"/>
              <a:gd name="connsiteX2380" fmla="*/ 2900755 w 8366380"/>
              <a:gd name="connsiteY2380" fmla="*/ 1976791 h 6039163"/>
              <a:gd name="connsiteX2381" fmla="*/ 2880987 w 8366380"/>
              <a:gd name="connsiteY2381" fmla="*/ 1996559 h 6039163"/>
              <a:gd name="connsiteX2382" fmla="*/ 2900755 w 8366380"/>
              <a:gd name="connsiteY2382" fmla="*/ 2016328 h 6039163"/>
              <a:gd name="connsiteX2383" fmla="*/ 2707727 w 8366380"/>
              <a:gd name="connsiteY2383" fmla="*/ 2016328 h 6039163"/>
              <a:gd name="connsiteX2384" fmla="*/ 2727495 w 8366380"/>
              <a:gd name="connsiteY2384" fmla="*/ 1996559 h 6039163"/>
              <a:gd name="connsiteX2385" fmla="*/ 2707727 w 8366380"/>
              <a:gd name="connsiteY2385" fmla="*/ 1976791 h 6039163"/>
              <a:gd name="connsiteX2386" fmla="*/ 2687958 w 8366380"/>
              <a:gd name="connsiteY2386" fmla="*/ 1996559 h 6039163"/>
              <a:gd name="connsiteX2387" fmla="*/ 2707727 w 8366380"/>
              <a:gd name="connsiteY2387" fmla="*/ 2016328 h 6039163"/>
              <a:gd name="connsiteX2388" fmla="*/ 2514699 w 8366380"/>
              <a:gd name="connsiteY2388" fmla="*/ 2016328 h 6039163"/>
              <a:gd name="connsiteX2389" fmla="*/ 2534468 w 8366380"/>
              <a:gd name="connsiteY2389" fmla="*/ 1996559 h 6039163"/>
              <a:gd name="connsiteX2390" fmla="*/ 2514699 w 8366380"/>
              <a:gd name="connsiteY2390" fmla="*/ 1976791 h 6039163"/>
              <a:gd name="connsiteX2391" fmla="*/ 2494931 w 8366380"/>
              <a:gd name="connsiteY2391" fmla="*/ 1996559 h 6039163"/>
              <a:gd name="connsiteX2392" fmla="*/ 2514699 w 8366380"/>
              <a:gd name="connsiteY2392" fmla="*/ 2016328 h 6039163"/>
              <a:gd name="connsiteX2393" fmla="*/ 2321672 w 8366380"/>
              <a:gd name="connsiteY2393" fmla="*/ 2016328 h 6039163"/>
              <a:gd name="connsiteX2394" fmla="*/ 2341440 w 8366380"/>
              <a:gd name="connsiteY2394" fmla="*/ 1996559 h 6039163"/>
              <a:gd name="connsiteX2395" fmla="*/ 2321672 w 8366380"/>
              <a:gd name="connsiteY2395" fmla="*/ 1976791 h 6039163"/>
              <a:gd name="connsiteX2396" fmla="*/ 2301903 w 8366380"/>
              <a:gd name="connsiteY2396" fmla="*/ 1996559 h 6039163"/>
              <a:gd name="connsiteX2397" fmla="*/ 2321672 w 8366380"/>
              <a:gd name="connsiteY2397" fmla="*/ 2016328 h 6039163"/>
              <a:gd name="connsiteX2398" fmla="*/ 2128643 w 8366380"/>
              <a:gd name="connsiteY2398" fmla="*/ 2016328 h 6039163"/>
              <a:gd name="connsiteX2399" fmla="*/ 2148412 w 8366380"/>
              <a:gd name="connsiteY2399" fmla="*/ 1996559 h 6039163"/>
              <a:gd name="connsiteX2400" fmla="*/ 2128643 w 8366380"/>
              <a:gd name="connsiteY2400" fmla="*/ 1976791 h 6039163"/>
              <a:gd name="connsiteX2401" fmla="*/ 2108875 w 8366380"/>
              <a:gd name="connsiteY2401" fmla="*/ 1996559 h 6039163"/>
              <a:gd name="connsiteX2402" fmla="*/ 2128643 w 8366380"/>
              <a:gd name="connsiteY2402" fmla="*/ 2016328 h 6039163"/>
              <a:gd name="connsiteX2403" fmla="*/ 1935616 w 8366380"/>
              <a:gd name="connsiteY2403" fmla="*/ 2016328 h 6039163"/>
              <a:gd name="connsiteX2404" fmla="*/ 1955384 w 8366380"/>
              <a:gd name="connsiteY2404" fmla="*/ 1996559 h 6039163"/>
              <a:gd name="connsiteX2405" fmla="*/ 1935616 w 8366380"/>
              <a:gd name="connsiteY2405" fmla="*/ 1976791 h 6039163"/>
              <a:gd name="connsiteX2406" fmla="*/ 1915848 w 8366380"/>
              <a:gd name="connsiteY2406" fmla="*/ 1996559 h 6039163"/>
              <a:gd name="connsiteX2407" fmla="*/ 1935616 w 8366380"/>
              <a:gd name="connsiteY2407" fmla="*/ 2016328 h 6039163"/>
              <a:gd name="connsiteX2408" fmla="*/ 1727277 w 8366380"/>
              <a:gd name="connsiteY2408" fmla="*/ 2016328 h 6039163"/>
              <a:gd name="connsiteX2409" fmla="*/ 1747045 w 8366380"/>
              <a:gd name="connsiteY2409" fmla="*/ 1996559 h 6039163"/>
              <a:gd name="connsiteX2410" fmla="*/ 1727277 w 8366380"/>
              <a:gd name="connsiteY2410" fmla="*/ 1976791 h 6039163"/>
              <a:gd name="connsiteX2411" fmla="*/ 1707508 w 8366380"/>
              <a:gd name="connsiteY2411" fmla="*/ 1996559 h 6039163"/>
              <a:gd name="connsiteX2412" fmla="*/ 1727277 w 8366380"/>
              <a:gd name="connsiteY2412" fmla="*/ 2016328 h 6039163"/>
              <a:gd name="connsiteX2413" fmla="*/ 1534249 w 8366380"/>
              <a:gd name="connsiteY2413" fmla="*/ 2016328 h 6039163"/>
              <a:gd name="connsiteX2414" fmla="*/ 1554018 w 8366380"/>
              <a:gd name="connsiteY2414" fmla="*/ 1996559 h 6039163"/>
              <a:gd name="connsiteX2415" fmla="*/ 1534249 w 8366380"/>
              <a:gd name="connsiteY2415" fmla="*/ 1976791 h 6039163"/>
              <a:gd name="connsiteX2416" fmla="*/ 1514481 w 8366380"/>
              <a:gd name="connsiteY2416" fmla="*/ 1996559 h 6039163"/>
              <a:gd name="connsiteX2417" fmla="*/ 1534249 w 8366380"/>
              <a:gd name="connsiteY2417" fmla="*/ 2016328 h 6039163"/>
              <a:gd name="connsiteX2418" fmla="*/ 1341222 w 8366380"/>
              <a:gd name="connsiteY2418" fmla="*/ 2016328 h 6039163"/>
              <a:gd name="connsiteX2419" fmla="*/ 1360990 w 8366380"/>
              <a:gd name="connsiteY2419" fmla="*/ 1996559 h 6039163"/>
              <a:gd name="connsiteX2420" fmla="*/ 1341222 w 8366380"/>
              <a:gd name="connsiteY2420" fmla="*/ 1976791 h 6039163"/>
              <a:gd name="connsiteX2421" fmla="*/ 1321453 w 8366380"/>
              <a:gd name="connsiteY2421" fmla="*/ 1996559 h 6039163"/>
              <a:gd name="connsiteX2422" fmla="*/ 1341222 w 8366380"/>
              <a:gd name="connsiteY2422" fmla="*/ 2016328 h 6039163"/>
              <a:gd name="connsiteX2423" fmla="*/ 1148193 w 8366380"/>
              <a:gd name="connsiteY2423" fmla="*/ 2016328 h 6039163"/>
              <a:gd name="connsiteX2424" fmla="*/ 1167962 w 8366380"/>
              <a:gd name="connsiteY2424" fmla="*/ 1996559 h 6039163"/>
              <a:gd name="connsiteX2425" fmla="*/ 1148193 w 8366380"/>
              <a:gd name="connsiteY2425" fmla="*/ 1976791 h 6039163"/>
              <a:gd name="connsiteX2426" fmla="*/ 1128425 w 8366380"/>
              <a:gd name="connsiteY2426" fmla="*/ 1996559 h 6039163"/>
              <a:gd name="connsiteX2427" fmla="*/ 1148193 w 8366380"/>
              <a:gd name="connsiteY2427" fmla="*/ 2016328 h 6039163"/>
              <a:gd name="connsiteX2428" fmla="*/ 955166 w 8366380"/>
              <a:gd name="connsiteY2428" fmla="*/ 2016328 h 6039163"/>
              <a:gd name="connsiteX2429" fmla="*/ 974934 w 8366380"/>
              <a:gd name="connsiteY2429" fmla="*/ 1996559 h 6039163"/>
              <a:gd name="connsiteX2430" fmla="*/ 955166 w 8366380"/>
              <a:gd name="connsiteY2430" fmla="*/ 1976791 h 6039163"/>
              <a:gd name="connsiteX2431" fmla="*/ 935398 w 8366380"/>
              <a:gd name="connsiteY2431" fmla="*/ 1996559 h 6039163"/>
              <a:gd name="connsiteX2432" fmla="*/ 955166 w 8366380"/>
              <a:gd name="connsiteY2432" fmla="*/ 2016328 h 6039163"/>
              <a:gd name="connsiteX2433" fmla="*/ 762138 w 8366380"/>
              <a:gd name="connsiteY2433" fmla="*/ 2016328 h 6039163"/>
              <a:gd name="connsiteX2434" fmla="*/ 781907 w 8366380"/>
              <a:gd name="connsiteY2434" fmla="*/ 1996559 h 6039163"/>
              <a:gd name="connsiteX2435" fmla="*/ 762138 w 8366380"/>
              <a:gd name="connsiteY2435" fmla="*/ 1976791 h 6039163"/>
              <a:gd name="connsiteX2436" fmla="*/ 742370 w 8366380"/>
              <a:gd name="connsiteY2436" fmla="*/ 1996559 h 6039163"/>
              <a:gd name="connsiteX2437" fmla="*/ 762138 w 8366380"/>
              <a:gd name="connsiteY2437" fmla="*/ 2016328 h 6039163"/>
              <a:gd name="connsiteX2438" fmla="*/ 569111 w 8366380"/>
              <a:gd name="connsiteY2438" fmla="*/ 2016328 h 6039163"/>
              <a:gd name="connsiteX2439" fmla="*/ 588879 w 8366380"/>
              <a:gd name="connsiteY2439" fmla="*/ 1996559 h 6039163"/>
              <a:gd name="connsiteX2440" fmla="*/ 569111 w 8366380"/>
              <a:gd name="connsiteY2440" fmla="*/ 1976791 h 6039163"/>
              <a:gd name="connsiteX2441" fmla="*/ 549343 w 8366380"/>
              <a:gd name="connsiteY2441" fmla="*/ 1996559 h 6039163"/>
              <a:gd name="connsiteX2442" fmla="*/ 569111 w 8366380"/>
              <a:gd name="connsiteY2442" fmla="*/ 2016328 h 6039163"/>
              <a:gd name="connsiteX2443" fmla="*/ 376082 w 8366380"/>
              <a:gd name="connsiteY2443" fmla="*/ 2016328 h 6039163"/>
              <a:gd name="connsiteX2444" fmla="*/ 395851 w 8366380"/>
              <a:gd name="connsiteY2444" fmla="*/ 1996559 h 6039163"/>
              <a:gd name="connsiteX2445" fmla="*/ 376082 w 8366380"/>
              <a:gd name="connsiteY2445" fmla="*/ 1976791 h 6039163"/>
              <a:gd name="connsiteX2446" fmla="*/ 356314 w 8366380"/>
              <a:gd name="connsiteY2446" fmla="*/ 1996559 h 6039163"/>
              <a:gd name="connsiteX2447" fmla="*/ 376082 w 8366380"/>
              <a:gd name="connsiteY2447" fmla="*/ 2016328 h 6039163"/>
              <a:gd name="connsiteX2448" fmla="*/ 183055 w 8366380"/>
              <a:gd name="connsiteY2448" fmla="*/ 2016328 h 6039163"/>
              <a:gd name="connsiteX2449" fmla="*/ 202823 w 8366380"/>
              <a:gd name="connsiteY2449" fmla="*/ 1996559 h 6039163"/>
              <a:gd name="connsiteX2450" fmla="*/ 183055 w 8366380"/>
              <a:gd name="connsiteY2450" fmla="*/ 1976791 h 6039163"/>
              <a:gd name="connsiteX2451" fmla="*/ 163287 w 8366380"/>
              <a:gd name="connsiteY2451" fmla="*/ 1996559 h 6039163"/>
              <a:gd name="connsiteX2452" fmla="*/ 183055 w 8366380"/>
              <a:gd name="connsiteY2452" fmla="*/ 2016328 h 6039163"/>
              <a:gd name="connsiteX2453" fmla="*/ 0 w 8366380"/>
              <a:gd name="connsiteY2453" fmla="*/ 2209876 h 6039163"/>
              <a:gd name="connsiteX2454" fmla="*/ 4006 w 8366380"/>
              <a:gd name="connsiteY2454" fmla="*/ 2208217 h 6039163"/>
              <a:gd name="connsiteX2455" fmla="*/ 9796 w 8366380"/>
              <a:gd name="connsiteY2455" fmla="*/ 2194238 h 6039163"/>
              <a:gd name="connsiteX2456" fmla="*/ 4006 w 8366380"/>
              <a:gd name="connsiteY2456" fmla="*/ 2180260 h 6039163"/>
              <a:gd name="connsiteX2457" fmla="*/ 0 w 8366380"/>
              <a:gd name="connsiteY2457" fmla="*/ 2178601 h 6039163"/>
              <a:gd name="connsiteX2458" fmla="*/ 8349367 w 8366380"/>
              <a:gd name="connsiteY2458" fmla="*/ 2214007 h 6039163"/>
              <a:gd name="connsiteX2459" fmla="*/ 8363345 w 8366380"/>
              <a:gd name="connsiteY2459" fmla="*/ 2208217 h 6039163"/>
              <a:gd name="connsiteX2460" fmla="*/ 8366380 w 8366380"/>
              <a:gd name="connsiteY2460" fmla="*/ 2200889 h 6039163"/>
              <a:gd name="connsiteX2461" fmla="*/ 8366380 w 8366380"/>
              <a:gd name="connsiteY2461" fmla="*/ 2187587 h 6039163"/>
              <a:gd name="connsiteX2462" fmla="*/ 8363345 w 8366380"/>
              <a:gd name="connsiteY2462" fmla="*/ 2180260 h 6039163"/>
              <a:gd name="connsiteX2463" fmla="*/ 8349367 w 8366380"/>
              <a:gd name="connsiteY2463" fmla="*/ 2174470 h 6039163"/>
              <a:gd name="connsiteX2464" fmla="*/ 8329598 w 8366380"/>
              <a:gd name="connsiteY2464" fmla="*/ 2194238 h 6039163"/>
              <a:gd name="connsiteX2465" fmla="*/ 8349367 w 8366380"/>
              <a:gd name="connsiteY2465" fmla="*/ 2214007 h 6039163"/>
              <a:gd name="connsiteX2466" fmla="*/ 8156338 w 8366380"/>
              <a:gd name="connsiteY2466" fmla="*/ 2214007 h 6039163"/>
              <a:gd name="connsiteX2467" fmla="*/ 8176107 w 8366380"/>
              <a:gd name="connsiteY2467" fmla="*/ 2194238 h 6039163"/>
              <a:gd name="connsiteX2468" fmla="*/ 8156338 w 8366380"/>
              <a:gd name="connsiteY2468" fmla="*/ 2174470 h 6039163"/>
              <a:gd name="connsiteX2469" fmla="*/ 8136570 w 8366380"/>
              <a:gd name="connsiteY2469" fmla="*/ 2194238 h 6039163"/>
              <a:gd name="connsiteX2470" fmla="*/ 8156338 w 8366380"/>
              <a:gd name="connsiteY2470" fmla="*/ 2214007 h 6039163"/>
              <a:gd name="connsiteX2471" fmla="*/ 7963311 w 8366380"/>
              <a:gd name="connsiteY2471" fmla="*/ 2214007 h 6039163"/>
              <a:gd name="connsiteX2472" fmla="*/ 7983079 w 8366380"/>
              <a:gd name="connsiteY2472" fmla="*/ 2194238 h 6039163"/>
              <a:gd name="connsiteX2473" fmla="*/ 7963311 w 8366380"/>
              <a:gd name="connsiteY2473" fmla="*/ 2174470 h 6039163"/>
              <a:gd name="connsiteX2474" fmla="*/ 7943543 w 8366380"/>
              <a:gd name="connsiteY2474" fmla="*/ 2194238 h 6039163"/>
              <a:gd name="connsiteX2475" fmla="*/ 7963311 w 8366380"/>
              <a:gd name="connsiteY2475" fmla="*/ 2214007 h 6039163"/>
              <a:gd name="connsiteX2476" fmla="*/ 7770283 w 8366380"/>
              <a:gd name="connsiteY2476" fmla="*/ 2214007 h 6039163"/>
              <a:gd name="connsiteX2477" fmla="*/ 7790052 w 8366380"/>
              <a:gd name="connsiteY2477" fmla="*/ 2194238 h 6039163"/>
              <a:gd name="connsiteX2478" fmla="*/ 7770283 w 8366380"/>
              <a:gd name="connsiteY2478" fmla="*/ 2174470 h 6039163"/>
              <a:gd name="connsiteX2479" fmla="*/ 7750515 w 8366380"/>
              <a:gd name="connsiteY2479" fmla="*/ 2194238 h 6039163"/>
              <a:gd name="connsiteX2480" fmla="*/ 7770283 w 8366380"/>
              <a:gd name="connsiteY2480" fmla="*/ 2214007 h 6039163"/>
              <a:gd name="connsiteX2481" fmla="*/ 7577256 w 8366380"/>
              <a:gd name="connsiteY2481" fmla="*/ 2214007 h 6039163"/>
              <a:gd name="connsiteX2482" fmla="*/ 7597024 w 8366380"/>
              <a:gd name="connsiteY2482" fmla="*/ 2194238 h 6039163"/>
              <a:gd name="connsiteX2483" fmla="*/ 7577256 w 8366380"/>
              <a:gd name="connsiteY2483" fmla="*/ 2174470 h 6039163"/>
              <a:gd name="connsiteX2484" fmla="*/ 7557488 w 8366380"/>
              <a:gd name="connsiteY2484" fmla="*/ 2194238 h 6039163"/>
              <a:gd name="connsiteX2485" fmla="*/ 7577256 w 8366380"/>
              <a:gd name="connsiteY2485" fmla="*/ 2214007 h 6039163"/>
              <a:gd name="connsiteX2486" fmla="*/ 7384228 w 8366380"/>
              <a:gd name="connsiteY2486" fmla="*/ 2214007 h 6039163"/>
              <a:gd name="connsiteX2487" fmla="*/ 7403996 w 8366380"/>
              <a:gd name="connsiteY2487" fmla="*/ 2194238 h 6039163"/>
              <a:gd name="connsiteX2488" fmla="*/ 7384228 w 8366380"/>
              <a:gd name="connsiteY2488" fmla="*/ 2174470 h 6039163"/>
              <a:gd name="connsiteX2489" fmla="*/ 7364459 w 8366380"/>
              <a:gd name="connsiteY2489" fmla="*/ 2194238 h 6039163"/>
              <a:gd name="connsiteX2490" fmla="*/ 7384228 w 8366380"/>
              <a:gd name="connsiteY2490" fmla="*/ 2214007 h 6039163"/>
              <a:gd name="connsiteX2491" fmla="*/ 7191200 w 8366380"/>
              <a:gd name="connsiteY2491" fmla="*/ 2214007 h 6039163"/>
              <a:gd name="connsiteX2492" fmla="*/ 7210968 w 8366380"/>
              <a:gd name="connsiteY2492" fmla="*/ 2194238 h 6039163"/>
              <a:gd name="connsiteX2493" fmla="*/ 7191200 w 8366380"/>
              <a:gd name="connsiteY2493" fmla="*/ 2174470 h 6039163"/>
              <a:gd name="connsiteX2494" fmla="*/ 7171432 w 8366380"/>
              <a:gd name="connsiteY2494" fmla="*/ 2194238 h 6039163"/>
              <a:gd name="connsiteX2495" fmla="*/ 7191200 w 8366380"/>
              <a:gd name="connsiteY2495" fmla="*/ 2214007 h 6039163"/>
              <a:gd name="connsiteX2496" fmla="*/ 6998173 w 8366380"/>
              <a:gd name="connsiteY2496" fmla="*/ 2214007 h 6039163"/>
              <a:gd name="connsiteX2497" fmla="*/ 7017941 w 8366380"/>
              <a:gd name="connsiteY2497" fmla="*/ 2194238 h 6039163"/>
              <a:gd name="connsiteX2498" fmla="*/ 6998173 w 8366380"/>
              <a:gd name="connsiteY2498" fmla="*/ 2174470 h 6039163"/>
              <a:gd name="connsiteX2499" fmla="*/ 6978404 w 8366380"/>
              <a:gd name="connsiteY2499" fmla="*/ 2194238 h 6039163"/>
              <a:gd name="connsiteX2500" fmla="*/ 6998173 w 8366380"/>
              <a:gd name="connsiteY2500" fmla="*/ 2214007 h 6039163"/>
              <a:gd name="connsiteX2501" fmla="*/ 6805144 w 8366380"/>
              <a:gd name="connsiteY2501" fmla="*/ 2214007 h 6039163"/>
              <a:gd name="connsiteX2502" fmla="*/ 6824913 w 8366380"/>
              <a:gd name="connsiteY2502" fmla="*/ 2194238 h 6039163"/>
              <a:gd name="connsiteX2503" fmla="*/ 6805144 w 8366380"/>
              <a:gd name="connsiteY2503" fmla="*/ 2174470 h 6039163"/>
              <a:gd name="connsiteX2504" fmla="*/ 6785376 w 8366380"/>
              <a:gd name="connsiteY2504" fmla="*/ 2194238 h 6039163"/>
              <a:gd name="connsiteX2505" fmla="*/ 6805144 w 8366380"/>
              <a:gd name="connsiteY2505" fmla="*/ 2214007 h 6039163"/>
              <a:gd name="connsiteX2506" fmla="*/ 6612117 w 8366380"/>
              <a:gd name="connsiteY2506" fmla="*/ 2214007 h 6039163"/>
              <a:gd name="connsiteX2507" fmla="*/ 6631885 w 8366380"/>
              <a:gd name="connsiteY2507" fmla="*/ 2194238 h 6039163"/>
              <a:gd name="connsiteX2508" fmla="*/ 6612117 w 8366380"/>
              <a:gd name="connsiteY2508" fmla="*/ 2174470 h 6039163"/>
              <a:gd name="connsiteX2509" fmla="*/ 6592348 w 8366380"/>
              <a:gd name="connsiteY2509" fmla="*/ 2194238 h 6039163"/>
              <a:gd name="connsiteX2510" fmla="*/ 6612117 w 8366380"/>
              <a:gd name="connsiteY2510" fmla="*/ 2214007 h 6039163"/>
              <a:gd name="connsiteX2511" fmla="*/ 6403778 w 8366380"/>
              <a:gd name="connsiteY2511" fmla="*/ 2214007 h 6039163"/>
              <a:gd name="connsiteX2512" fmla="*/ 6423546 w 8366380"/>
              <a:gd name="connsiteY2512" fmla="*/ 2194238 h 6039163"/>
              <a:gd name="connsiteX2513" fmla="*/ 6403778 w 8366380"/>
              <a:gd name="connsiteY2513" fmla="*/ 2174470 h 6039163"/>
              <a:gd name="connsiteX2514" fmla="*/ 6384009 w 8366380"/>
              <a:gd name="connsiteY2514" fmla="*/ 2194238 h 6039163"/>
              <a:gd name="connsiteX2515" fmla="*/ 6403778 w 8366380"/>
              <a:gd name="connsiteY2515" fmla="*/ 2214007 h 6039163"/>
              <a:gd name="connsiteX2516" fmla="*/ 6210750 w 8366380"/>
              <a:gd name="connsiteY2516" fmla="*/ 2214007 h 6039163"/>
              <a:gd name="connsiteX2517" fmla="*/ 6230519 w 8366380"/>
              <a:gd name="connsiteY2517" fmla="*/ 2194238 h 6039163"/>
              <a:gd name="connsiteX2518" fmla="*/ 6210750 w 8366380"/>
              <a:gd name="connsiteY2518" fmla="*/ 2174470 h 6039163"/>
              <a:gd name="connsiteX2519" fmla="*/ 6190982 w 8366380"/>
              <a:gd name="connsiteY2519" fmla="*/ 2194238 h 6039163"/>
              <a:gd name="connsiteX2520" fmla="*/ 6210750 w 8366380"/>
              <a:gd name="connsiteY2520" fmla="*/ 2214007 h 6039163"/>
              <a:gd name="connsiteX2521" fmla="*/ 6017723 w 8366380"/>
              <a:gd name="connsiteY2521" fmla="*/ 2214007 h 6039163"/>
              <a:gd name="connsiteX2522" fmla="*/ 6037491 w 8366380"/>
              <a:gd name="connsiteY2522" fmla="*/ 2194238 h 6039163"/>
              <a:gd name="connsiteX2523" fmla="*/ 6017723 w 8366380"/>
              <a:gd name="connsiteY2523" fmla="*/ 2174470 h 6039163"/>
              <a:gd name="connsiteX2524" fmla="*/ 5997954 w 8366380"/>
              <a:gd name="connsiteY2524" fmla="*/ 2194238 h 6039163"/>
              <a:gd name="connsiteX2525" fmla="*/ 6017723 w 8366380"/>
              <a:gd name="connsiteY2525" fmla="*/ 2214007 h 6039163"/>
              <a:gd name="connsiteX2526" fmla="*/ 5824694 w 8366380"/>
              <a:gd name="connsiteY2526" fmla="*/ 2214007 h 6039163"/>
              <a:gd name="connsiteX2527" fmla="*/ 5844463 w 8366380"/>
              <a:gd name="connsiteY2527" fmla="*/ 2194238 h 6039163"/>
              <a:gd name="connsiteX2528" fmla="*/ 5824694 w 8366380"/>
              <a:gd name="connsiteY2528" fmla="*/ 2174470 h 6039163"/>
              <a:gd name="connsiteX2529" fmla="*/ 5804926 w 8366380"/>
              <a:gd name="connsiteY2529" fmla="*/ 2194238 h 6039163"/>
              <a:gd name="connsiteX2530" fmla="*/ 5824694 w 8366380"/>
              <a:gd name="connsiteY2530" fmla="*/ 2214007 h 6039163"/>
              <a:gd name="connsiteX2531" fmla="*/ 5631667 w 8366380"/>
              <a:gd name="connsiteY2531" fmla="*/ 2214007 h 6039163"/>
              <a:gd name="connsiteX2532" fmla="*/ 5651435 w 8366380"/>
              <a:gd name="connsiteY2532" fmla="*/ 2194238 h 6039163"/>
              <a:gd name="connsiteX2533" fmla="*/ 5631667 w 8366380"/>
              <a:gd name="connsiteY2533" fmla="*/ 2174470 h 6039163"/>
              <a:gd name="connsiteX2534" fmla="*/ 5611899 w 8366380"/>
              <a:gd name="connsiteY2534" fmla="*/ 2194238 h 6039163"/>
              <a:gd name="connsiteX2535" fmla="*/ 5631667 w 8366380"/>
              <a:gd name="connsiteY2535" fmla="*/ 2214007 h 6039163"/>
              <a:gd name="connsiteX2536" fmla="*/ 5438639 w 8366380"/>
              <a:gd name="connsiteY2536" fmla="*/ 2214007 h 6039163"/>
              <a:gd name="connsiteX2537" fmla="*/ 5458408 w 8366380"/>
              <a:gd name="connsiteY2537" fmla="*/ 2194238 h 6039163"/>
              <a:gd name="connsiteX2538" fmla="*/ 5438639 w 8366380"/>
              <a:gd name="connsiteY2538" fmla="*/ 2174470 h 6039163"/>
              <a:gd name="connsiteX2539" fmla="*/ 5418871 w 8366380"/>
              <a:gd name="connsiteY2539" fmla="*/ 2194238 h 6039163"/>
              <a:gd name="connsiteX2540" fmla="*/ 5438639 w 8366380"/>
              <a:gd name="connsiteY2540" fmla="*/ 2214007 h 6039163"/>
              <a:gd name="connsiteX2541" fmla="*/ 5245612 w 8366380"/>
              <a:gd name="connsiteY2541" fmla="*/ 2214007 h 6039163"/>
              <a:gd name="connsiteX2542" fmla="*/ 5265380 w 8366380"/>
              <a:gd name="connsiteY2542" fmla="*/ 2194238 h 6039163"/>
              <a:gd name="connsiteX2543" fmla="*/ 5245612 w 8366380"/>
              <a:gd name="connsiteY2543" fmla="*/ 2174470 h 6039163"/>
              <a:gd name="connsiteX2544" fmla="*/ 5225843 w 8366380"/>
              <a:gd name="connsiteY2544" fmla="*/ 2194238 h 6039163"/>
              <a:gd name="connsiteX2545" fmla="*/ 5245612 w 8366380"/>
              <a:gd name="connsiteY2545" fmla="*/ 2214007 h 6039163"/>
              <a:gd name="connsiteX2546" fmla="*/ 5052584 w 8366380"/>
              <a:gd name="connsiteY2546" fmla="*/ 2214007 h 6039163"/>
              <a:gd name="connsiteX2547" fmla="*/ 5072353 w 8366380"/>
              <a:gd name="connsiteY2547" fmla="*/ 2194238 h 6039163"/>
              <a:gd name="connsiteX2548" fmla="*/ 5052584 w 8366380"/>
              <a:gd name="connsiteY2548" fmla="*/ 2174470 h 6039163"/>
              <a:gd name="connsiteX2549" fmla="*/ 5032815 w 8366380"/>
              <a:gd name="connsiteY2549" fmla="*/ 2194238 h 6039163"/>
              <a:gd name="connsiteX2550" fmla="*/ 5052584 w 8366380"/>
              <a:gd name="connsiteY2550" fmla="*/ 2214007 h 6039163"/>
              <a:gd name="connsiteX2551" fmla="*/ 4859557 w 8366380"/>
              <a:gd name="connsiteY2551" fmla="*/ 2214007 h 6039163"/>
              <a:gd name="connsiteX2552" fmla="*/ 4879324 w 8366380"/>
              <a:gd name="connsiteY2552" fmla="*/ 2194238 h 6039163"/>
              <a:gd name="connsiteX2553" fmla="*/ 4859557 w 8366380"/>
              <a:gd name="connsiteY2553" fmla="*/ 2174470 h 6039163"/>
              <a:gd name="connsiteX2554" fmla="*/ 4839789 w 8366380"/>
              <a:gd name="connsiteY2554" fmla="*/ 2194238 h 6039163"/>
              <a:gd name="connsiteX2555" fmla="*/ 4859557 w 8366380"/>
              <a:gd name="connsiteY2555" fmla="*/ 2214007 h 6039163"/>
              <a:gd name="connsiteX2556" fmla="*/ 4666528 w 8366380"/>
              <a:gd name="connsiteY2556" fmla="*/ 2214007 h 6039163"/>
              <a:gd name="connsiteX2557" fmla="*/ 4686297 w 8366380"/>
              <a:gd name="connsiteY2557" fmla="*/ 2194238 h 6039163"/>
              <a:gd name="connsiteX2558" fmla="*/ 4666528 w 8366380"/>
              <a:gd name="connsiteY2558" fmla="*/ 2174470 h 6039163"/>
              <a:gd name="connsiteX2559" fmla="*/ 4646761 w 8366380"/>
              <a:gd name="connsiteY2559" fmla="*/ 2194238 h 6039163"/>
              <a:gd name="connsiteX2560" fmla="*/ 4666528 w 8366380"/>
              <a:gd name="connsiteY2560" fmla="*/ 2214007 h 6039163"/>
              <a:gd name="connsiteX2561" fmla="*/ 4473501 w 8366380"/>
              <a:gd name="connsiteY2561" fmla="*/ 2214007 h 6039163"/>
              <a:gd name="connsiteX2562" fmla="*/ 4493269 w 8366380"/>
              <a:gd name="connsiteY2562" fmla="*/ 2194238 h 6039163"/>
              <a:gd name="connsiteX2563" fmla="*/ 4473501 w 8366380"/>
              <a:gd name="connsiteY2563" fmla="*/ 2174470 h 6039163"/>
              <a:gd name="connsiteX2564" fmla="*/ 4453732 w 8366380"/>
              <a:gd name="connsiteY2564" fmla="*/ 2194238 h 6039163"/>
              <a:gd name="connsiteX2565" fmla="*/ 4473501 w 8366380"/>
              <a:gd name="connsiteY2565" fmla="*/ 2214007 h 6039163"/>
              <a:gd name="connsiteX2566" fmla="*/ 4280474 w 8366380"/>
              <a:gd name="connsiteY2566" fmla="*/ 2214007 h 6039163"/>
              <a:gd name="connsiteX2567" fmla="*/ 4300242 w 8366380"/>
              <a:gd name="connsiteY2567" fmla="*/ 2194238 h 6039163"/>
              <a:gd name="connsiteX2568" fmla="*/ 4280474 w 8366380"/>
              <a:gd name="connsiteY2568" fmla="*/ 2174470 h 6039163"/>
              <a:gd name="connsiteX2569" fmla="*/ 4260705 w 8366380"/>
              <a:gd name="connsiteY2569" fmla="*/ 2194238 h 6039163"/>
              <a:gd name="connsiteX2570" fmla="*/ 4280474 w 8366380"/>
              <a:gd name="connsiteY2570" fmla="*/ 2214007 h 6039163"/>
              <a:gd name="connsiteX2571" fmla="*/ 4058922 w 8366380"/>
              <a:gd name="connsiteY2571" fmla="*/ 2214007 h 6039163"/>
              <a:gd name="connsiteX2572" fmla="*/ 4078690 w 8366380"/>
              <a:gd name="connsiteY2572" fmla="*/ 2194238 h 6039163"/>
              <a:gd name="connsiteX2573" fmla="*/ 4058922 w 8366380"/>
              <a:gd name="connsiteY2573" fmla="*/ 2174470 h 6039163"/>
              <a:gd name="connsiteX2574" fmla="*/ 4039153 w 8366380"/>
              <a:gd name="connsiteY2574" fmla="*/ 2194238 h 6039163"/>
              <a:gd name="connsiteX2575" fmla="*/ 4058922 w 8366380"/>
              <a:gd name="connsiteY2575" fmla="*/ 2214007 h 6039163"/>
              <a:gd name="connsiteX2576" fmla="*/ 3865894 w 8366380"/>
              <a:gd name="connsiteY2576" fmla="*/ 2214007 h 6039163"/>
              <a:gd name="connsiteX2577" fmla="*/ 3885662 w 8366380"/>
              <a:gd name="connsiteY2577" fmla="*/ 2194238 h 6039163"/>
              <a:gd name="connsiteX2578" fmla="*/ 3865894 w 8366380"/>
              <a:gd name="connsiteY2578" fmla="*/ 2174470 h 6039163"/>
              <a:gd name="connsiteX2579" fmla="*/ 3846126 w 8366380"/>
              <a:gd name="connsiteY2579" fmla="*/ 2194238 h 6039163"/>
              <a:gd name="connsiteX2580" fmla="*/ 3865894 w 8366380"/>
              <a:gd name="connsiteY2580" fmla="*/ 2214007 h 6039163"/>
              <a:gd name="connsiteX2581" fmla="*/ 3672866 w 8366380"/>
              <a:gd name="connsiteY2581" fmla="*/ 2214007 h 6039163"/>
              <a:gd name="connsiteX2582" fmla="*/ 3692634 w 8366380"/>
              <a:gd name="connsiteY2582" fmla="*/ 2194238 h 6039163"/>
              <a:gd name="connsiteX2583" fmla="*/ 3672866 w 8366380"/>
              <a:gd name="connsiteY2583" fmla="*/ 2174470 h 6039163"/>
              <a:gd name="connsiteX2584" fmla="*/ 3653098 w 8366380"/>
              <a:gd name="connsiteY2584" fmla="*/ 2194238 h 6039163"/>
              <a:gd name="connsiteX2585" fmla="*/ 3672866 w 8366380"/>
              <a:gd name="connsiteY2585" fmla="*/ 2214007 h 6039163"/>
              <a:gd name="connsiteX2586" fmla="*/ 3479838 w 8366380"/>
              <a:gd name="connsiteY2586" fmla="*/ 2214007 h 6039163"/>
              <a:gd name="connsiteX2587" fmla="*/ 3499606 w 8366380"/>
              <a:gd name="connsiteY2587" fmla="*/ 2194238 h 6039163"/>
              <a:gd name="connsiteX2588" fmla="*/ 3479838 w 8366380"/>
              <a:gd name="connsiteY2588" fmla="*/ 2174470 h 6039163"/>
              <a:gd name="connsiteX2589" fmla="*/ 3460069 w 8366380"/>
              <a:gd name="connsiteY2589" fmla="*/ 2194238 h 6039163"/>
              <a:gd name="connsiteX2590" fmla="*/ 3479838 w 8366380"/>
              <a:gd name="connsiteY2590" fmla="*/ 2214007 h 6039163"/>
              <a:gd name="connsiteX2591" fmla="*/ 3286810 w 8366380"/>
              <a:gd name="connsiteY2591" fmla="*/ 2214007 h 6039163"/>
              <a:gd name="connsiteX2592" fmla="*/ 3306579 w 8366380"/>
              <a:gd name="connsiteY2592" fmla="*/ 2194238 h 6039163"/>
              <a:gd name="connsiteX2593" fmla="*/ 3286810 w 8366380"/>
              <a:gd name="connsiteY2593" fmla="*/ 2174470 h 6039163"/>
              <a:gd name="connsiteX2594" fmla="*/ 3267042 w 8366380"/>
              <a:gd name="connsiteY2594" fmla="*/ 2194238 h 6039163"/>
              <a:gd name="connsiteX2595" fmla="*/ 3286810 w 8366380"/>
              <a:gd name="connsiteY2595" fmla="*/ 2214007 h 6039163"/>
              <a:gd name="connsiteX2596" fmla="*/ 3093783 w 8366380"/>
              <a:gd name="connsiteY2596" fmla="*/ 2214007 h 6039163"/>
              <a:gd name="connsiteX2597" fmla="*/ 3113551 w 8366380"/>
              <a:gd name="connsiteY2597" fmla="*/ 2194238 h 6039163"/>
              <a:gd name="connsiteX2598" fmla="*/ 3093783 w 8366380"/>
              <a:gd name="connsiteY2598" fmla="*/ 2174470 h 6039163"/>
              <a:gd name="connsiteX2599" fmla="*/ 3074014 w 8366380"/>
              <a:gd name="connsiteY2599" fmla="*/ 2194238 h 6039163"/>
              <a:gd name="connsiteX2600" fmla="*/ 3093783 w 8366380"/>
              <a:gd name="connsiteY2600" fmla="*/ 2214007 h 6039163"/>
              <a:gd name="connsiteX2601" fmla="*/ 2900755 w 8366380"/>
              <a:gd name="connsiteY2601" fmla="*/ 2214007 h 6039163"/>
              <a:gd name="connsiteX2602" fmla="*/ 2920524 w 8366380"/>
              <a:gd name="connsiteY2602" fmla="*/ 2194238 h 6039163"/>
              <a:gd name="connsiteX2603" fmla="*/ 2900755 w 8366380"/>
              <a:gd name="connsiteY2603" fmla="*/ 2174470 h 6039163"/>
              <a:gd name="connsiteX2604" fmla="*/ 2880987 w 8366380"/>
              <a:gd name="connsiteY2604" fmla="*/ 2194238 h 6039163"/>
              <a:gd name="connsiteX2605" fmla="*/ 2900755 w 8366380"/>
              <a:gd name="connsiteY2605" fmla="*/ 2214007 h 6039163"/>
              <a:gd name="connsiteX2606" fmla="*/ 2707727 w 8366380"/>
              <a:gd name="connsiteY2606" fmla="*/ 2214007 h 6039163"/>
              <a:gd name="connsiteX2607" fmla="*/ 2727495 w 8366380"/>
              <a:gd name="connsiteY2607" fmla="*/ 2194238 h 6039163"/>
              <a:gd name="connsiteX2608" fmla="*/ 2707727 w 8366380"/>
              <a:gd name="connsiteY2608" fmla="*/ 2174470 h 6039163"/>
              <a:gd name="connsiteX2609" fmla="*/ 2687958 w 8366380"/>
              <a:gd name="connsiteY2609" fmla="*/ 2194238 h 6039163"/>
              <a:gd name="connsiteX2610" fmla="*/ 2707727 w 8366380"/>
              <a:gd name="connsiteY2610" fmla="*/ 2214007 h 6039163"/>
              <a:gd name="connsiteX2611" fmla="*/ 2514699 w 8366380"/>
              <a:gd name="connsiteY2611" fmla="*/ 2214007 h 6039163"/>
              <a:gd name="connsiteX2612" fmla="*/ 2534468 w 8366380"/>
              <a:gd name="connsiteY2612" fmla="*/ 2194238 h 6039163"/>
              <a:gd name="connsiteX2613" fmla="*/ 2514699 w 8366380"/>
              <a:gd name="connsiteY2613" fmla="*/ 2174470 h 6039163"/>
              <a:gd name="connsiteX2614" fmla="*/ 2494931 w 8366380"/>
              <a:gd name="connsiteY2614" fmla="*/ 2194238 h 6039163"/>
              <a:gd name="connsiteX2615" fmla="*/ 2514699 w 8366380"/>
              <a:gd name="connsiteY2615" fmla="*/ 2214007 h 6039163"/>
              <a:gd name="connsiteX2616" fmla="*/ 2321672 w 8366380"/>
              <a:gd name="connsiteY2616" fmla="*/ 2214007 h 6039163"/>
              <a:gd name="connsiteX2617" fmla="*/ 2341440 w 8366380"/>
              <a:gd name="connsiteY2617" fmla="*/ 2194238 h 6039163"/>
              <a:gd name="connsiteX2618" fmla="*/ 2321672 w 8366380"/>
              <a:gd name="connsiteY2618" fmla="*/ 2174470 h 6039163"/>
              <a:gd name="connsiteX2619" fmla="*/ 2301903 w 8366380"/>
              <a:gd name="connsiteY2619" fmla="*/ 2194238 h 6039163"/>
              <a:gd name="connsiteX2620" fmla="*/ 2321672 w 8366380"/>
              <a:gd name="connsiteY2620" fmla="*/ 2214007 h 6039163"/>
              <a:gd name="connsiteX2621" fmla="*/ 2128643 w 8366380"/>
              <a:gd name="connsiteY2621" fmla="*/ 2214007 h 6039163"/>
              <a:gd name="connsiteX2622" fmla="*/ 2148412 w 8366380"/>
              <a:gd name="connsiteY2622" fmla="*/ 2194238 h 6039163"/>
              <a:gd name="connsiteX2623" fmla="*/ 2128643 w 8366380"/>
              <a:gd name="connsiteY2623" fmla="*/ 2174470 h 6039163"/>
              <a:gd name="connsiteX2624" fmla="*/ 2108875 w 8366380"/>
              <a:gd name="connsiteY2624" fmla="*/ 2194238 h 6039163"/>
              <a:gd name="connsiteX2625" fmla="*/ 2128643 w 8366380"/>
              <a:gd name="connsiteY2625" fmla="*/ 2214007 h 6039163"/>
              <a:gd name="connsiteX2626" fmla="*/ 1935616 w 8366380"/>
              <a:gd name="connsiteY2626" fmla="*/ 2214007 h 6039163"/>
              <a:gd name="connsiteX2627" fmla="*/ 1955384 w 8366380"/>
              <a:gd name="connsiteY2627" fmla="*/ 2194238 h 6039163"/>
              <a:gd name="connsiteX2628" fmla="*/ 1935616 w 8366380"/>
              <a:gd name="connsiteY2628" fmla="*/ 2174470 h 6039163"/>
              <a:gd name="connsiteX2629" fmla="*/ 1915848 w 8366380"/>
              <a:gd name="connsiteY2629" fmla="*/ 2194238 h 6039163"/>
              <a:gd name="connsiteX2630" fmla="*/ 1935616 w 8366380"/>
              <a:gd name="connsiteY2630" fmla="*/ 2214007 h 6039163"/>
              <a:gd name="connsiteX2631" fmla="*/ 1727277 w 8366380"/>
              <a:gd name="connsiteY2631" fmla="*/ 2214007 h 6039163"/>
              <a:gd name="connsiteX2632" fmla="*/ 1747045 w 8366380"/>
              <a:gd name="connsiteY2632" fmla="*/ 2194238 h 6039163"/>
              <a:gd name="connsiteX2633" fmla="*/ 1727277 w 8366380"/>
              <a:gd name="connsiteY2633" fmla="*/ 2174470 h 6039163"/>
              <a:gd name="connsiteX2634" fmla="*/ 1707508 w 8366380"/>
              <a:gd name="connsiteY2634" fmla="*/ 2194238 h 6039163"/>
              <a:gd name="connsiteX2635" fmla="*/ 1727277 w 8366380"/>
              <a:gd name="connsiteY2635" fmla="*/ 2214007 h 6039163"/>
              <a:gd name="connsiteX2636" fmla="*/ 1534249 w 8366380"/>
              <a:gd name="connsiteY2636" fmla="*/ 2214007 h 6039163"/>
              <a:gd name="connsiteX2637" fmla="*/ 1554018 w 8366380"/>
              <a:gd name="connsiteY2637" fmla="*/ 2194238 h 6039163"/>
              <a:gd name="connsiteX2638" fmla="*/ 1534249 w 8366380"/>
              <a:gd name="connsiteY2638" fmla="*/ 2174470 h 6039163"/>
              <a:gd name="connsiteX2639" fmla="*/ 1514481 w 8366380"/>
              <a:gd name="connsiteY2639" fmla="*/ 2194238 h 6039163"/>
              <a:gd name="connsiteX2640" fmla="*/ 1534249 w 8366380"/>
              <a:gd name="connsiteY2640" fmla="*/ 2214007 h 6039163"/>
              <a:gd name="connsiteX2641" fmla="*/ 1341222 w 8366380"/>
              <a:gd name="connsiteY2641" fmla="*/ 2214007 h 6039163"/>
              <a:gd name="connsiteX2642" fmla="*/ 1360990 w 8366380"/>
              <a:gd name="connsiteY2642" fmla="*/ 2194238 h 6039163"/>
              <a:gd name="connsiteX2643" fmla="*/ 1341222 w 8366380"/>
              <a:gd name="connsiteY2643" fmla="*/ 2174470 h 6039163"/>
              <a:gd name="connsiteX2644" fmla="*/ 1321453 w 8366380"/>
              <a:gd name="connsiteY2644" fmla="*/ 2194238 h 6039163"/>
              <a:gd name="connsiteX2645" fmla="*/ 1341222 w 8366380"/>
              <a:gd name="connsiteY2645" fmla="*/ 2214007 h 6039163"/>
              <a:gd name="connsiteX2646" fmla="*/ 1148193 w 8366380"/>
              <a:gd name="connsiteY2646" fmla="*/ 2214007 h 6039163"/>
              <a:gd name="connsiteX2647" fmla="*/ 1167962 w 8366380"/>
              <a:gd name="connsiteY2647" fmla="*/ 2194238 h 6039163"/>
              <a:gd name="connsiteX2648" fmla="*/ 1148193 w 8366380"/>
              <a:gd name="connsiteY2648" fmla="*/ 2174470 h 6039163"/>
              <a:gd name="connsiteX2649" fmla="*/ 1128425 w 8366380"/>
              <a:gd name="connsiteY2649" fmla="*/ 2194238 h 6039163"/>
              <a:gd name="connsiteX2650" fmla="*/ 1148193 w 8366380"/>
              <a:gd name="connsiteY2650" fmla="*/ 2214007 h 6039163"/>
              <a:gd name="connsiteX2651" fmla="*/ 955166 w 8366380"/>
              <a:gd name="connsiteY2651" fmla="*/ 2214007 h 6039163"/>
              <a:gd name="connsiteX2652" fmla="*/ 974934 w 8366380"/>
              <a:gd name="connsiteY2652" fmla="*/ 2194238 h 6039163"/>
              <a:gd name="connsiteX2653" fmla="*/ 955166 w 8366380"/>
              <a:gd name="connsiteY2653" fmla="*/ 2174470 h 6039163"/>
              <a:gd name="connsiteX2654" fmla="*/ 935398 w 8366380"/>
              <a:gd name="connsiteY2654" fmla="*/ 2194238 h 6039163"/>
              <a:gd name="connsiteX2655" fmla="*/ 955166 w 8366380"/>
              <a:gd name="connsiteY2655" fmla="*/ 2214007 h 6039163"/>
              <a:gd name="connsiteX2656" fmla="*/ 762138 w 8366380"/>
              <a:gd name="connsiteY2656" fmla="*/ 2214007 h 6039163"/>
              <a:gd name="connsiteX2657" fmla="*/ 781907 w 8366380"/>
              <a:gd name="connsiteY2657" fmla="*/ 2194238 h 6039163"/>
              <a:gd name="connsiteX2658" fmla="*/ 762138 w 8366380"/>
              <a:gd name="connsiteY2658" fmla="*/ 2174470 h 6039163"/>
              <a:gd name="connsiteX2659" fmla="*/ 742370 w 8366380"/>
              <a:gd name="connsiteY2659" fmla="*/ 2194238 h 6039163"/>
              <a:gd name="connsiteX2660" fmla="*/ 762138 w 8366380"/>
              <a:gd name="connsiteY2660" fmla="*/ 2214007 h 6039163"/>
              <a:gd name="connsiteX2661" fmla="*/ 569111 w 8366380"/>
              <a:gd name="connsiteY2661" fmla="*/ 2214007 h 6039163"/>
              <a:gd name="connsiteX2662" fmla="*/ 588879 w 8366380"/>
              <a:gd name="connsiteY2662" fmla="*/ 2194238 h 6039163"/>
              <a:gd name="connsiteX2663" fmla="*/ 569111 w 8366380"/>
              <a:gd name="connsiteY2663" fmla="*/ 2174470 h 6039163"/>
              <a:gd name="connsiteX2664" fmla="*/ 549343 w 8366380"/>
              <a:gd name="connsiteY2664" fmla="*/ 2194238 h 6039163"/>
              <a:gd name="connsiteX2665" fmla="*/ 569111 w 8366380"/>
              <a:gd name="connsiteY2665" fmla="*/ 2214007 h 6039163"/>
              <a:gd name="connsiteX2666" fmla="*/ 376082 w 8366380"/>
              <a:gd name="connsiteY2666" fmla="*/ 2214007 h 6039163"/>
              <a:gd name="connsiteX2667" fmla="*/ 395851 w 8366380"/>
              <a:gd name="connsiteY2667" fmla="*/ 2194238 h 6039163"/>
              <a:gd name="connsiteX2668" fmla="*/ 376082 w 8366380"/>
              <a:gd name="connsiteY2668" fmla="*/ 2174470 h 6039163"/>
              <a:gd name="connsiteX2669" fmla="*/ 356314 w 8366380"/>
              <a:gd name="connsiteY2669" fmla="*/ 2194238 h 6039163"/>
              <a:gd name="connsiteX2670" fmla="*/ 376082 w 8366380"/>
              <a:gd name="connsiteY2670" fmla="*/ 2214007 h 6039163"/>
              <a:gd name="connsiteX2671" fmla="*/ 183055 w 8366380"/>
              <a:gd name="connsiteY2671" fmla="*/ 2214007 h 6039163"/>
              <a:gd name="connsiteX2672" fmla="*/ 202823 w 8366380"/>
              <a:gd name="connsiteY2672" fmla="*/ 2194238 h 6039163"/>
              <a:gd name="connsiteX2673" fmla="*/ 183055 w 8366380"/>
              <a:gd name="connsiteY2673" fmla="*/ 2174470 h 6039163"/>
              <a:gd name="connsiteX2674" fmla="*/ 163287 w 8366380"/>
              <a:gd name="connsiteY2674" fmla="*/ 2194238 h 6039163"/>
              <a:gd name="connsiteX2675" fmla="*/ 183055 w 8366380"/>
              <a:gd name="connsiteY2675" fmla="*/ 2214007 h 6039163"/>
              <a:gd name="connsiteX2676" fmla="*/ 0 w 8366380"/>
              <a:gd name="connsiteY2676" fmla="*/ 2447096 h 6039163"/>
              <a:gd name="connsiteX2677" fmla="*/ 4006 w 8366380"/>
              <a:gd name="connsiteY2677" fmla="*/ 2445437 h 6039163"/>
              <a:gd name="connsiteX2678" fmla="*/ 9796 w 8366380"/>
              <a:gd name="connsiteY2678" fmla="*/ 2431458 h 6039163"/>
              <a:gd name="connsiteX2679" fmla="*/ 4006 w 8366380"/>
              <a:gd name="connsiteY2679" fmla="*/ 2417480 h 6039163"/>
              <a:gd name="connsiteX2680" fmla="*/ 0 w 8366380"/>
              <a:gd name="connsiteY2680" fmla="*/ 2415821 h 6039163"/>
              <a:gd name="connsiteX2681" fmla="*/ 8349367 w 8366380"/>
              <a:gd name="connsiteY2681" fmla="*/ 2451227 h 6039163"/>
              <a:gd name="connsiteX2682" fmla="*/ 8363345 w 8366380"/>
              <a:gd name="connsiteY2682" fmla="*/ 2445437 h 6039163"/>
              <a:gd name="connsiteX2683" fmla="*/ 8366380 w 8366380"/>
              <a:gd name="connsiteY2683" fmla="*/ 2438109 h 6039163"/>
              <a:gd name="connsiteX2684" fmla="*/ 8366380 w 8366380"/>
              <a:gd name="connsiteY2684" fmla="*/ 2424807 h 6039163"/>
              <a:gd name="connsiteX2685" fmla="*/ 8363345 w 8366380"/>
              <a:gd name="connsiteY2685" fmla="*/ 2417480 h 6039163"/>
              <a:gd name="connsiteX2686" fmla="*/ 8349367 w 8366380"/>
              <a:gd name="connsiteY2686" fmla="*/ 2411690 h 6039163"/>
              <a:gd name="connsiteX2687" fmla="*/ 8329598 w 8366380"/>
              <a:gd name="connsiteY2687" fmla="*/ 2431458 h 6039163"/>
              <a:gd name="connsiteX2688" fmla="*/ 8349367 w 8366380"/>
              <a:gd name="connsiteY2688" fmla="*/ 2451227 h 6039163"/>
              <a:gd name="connsiteX2689" fmla="*/ 8156338 w 8366380"/>
              <a:gd name="connsiteY2689" fmla="*/ 2451227 h 6039163"/>
              <a:gd name="connsiteX2690" fmla="*/ 8176107 w 8366380"/>
              <a:gd name="connsiteY2690" fmla="*/ 2431458 h 6039163"/>
              <a:gd name="connsiteX2691" fmla="*/ 8156338 w 8366380"/>
              <a:gd name="connsiteY2691" fmla="*/ 2411690 h 6039163"/>
              <a:gd name="connsiteX2692" fmla="*/ 8136570 w 8366380"/>
              <a:gd name="connsiteY2692" fmla="*/ 2431458 h 6039163"/>
              <a:gd name="connsiteX2693" fmla="*/ 8156338 w 8366380"/>
              <a:gd name="connsiteY2693" fmla="*/ 2451227 h 6039163"/>
              <a:gd name="connsiteX2694" fmla="*/ 7963311 w 8366380"/>
              <a:gd name="connsiteY2694" fmla="*/ 2451227 h 6039163"/>
              <a:gd name="connsiteX2695" fmla="*/ 7983079 w 8366380"/>
              <a:gd name="connsiteY2695" fmla="*/ 2431458 h 6039163"/>
              <a:gd name="connsiteX2696" fmla="*/ 7963311 w 8366380"/>
              <a:gd name="connsiteY2696" fmla="*/ 2411690 h 6039163"/>
              <a:gd name="connsiteX2697" fmla="*/ 7943543 w 8366380"/>
              <a:gd name="connsiteY2697" fmla="*/ 2431458 h 6039163"/>
              <a:gd name="connsiteX2698" fmla="*/ 7963311 w 8366380"/>
              <a:gd name="connsiteY2698" fmla="*/ 2451227 h 6039163"/>
              <a:gd name="connsiteX2699" fmla="*/ 7770283 w 8366380"/>
              <a:gd name="connsiteY2699" fmla="*/ 2451227 h 6039163"/>
              <a:gd name="connsiteX2700" fmla="*/ 7790052 w 8366380"/>
              <a:gd name="connsiteY2700" fmla="*/ 2431458 h 6039163"/>
              <a:gd name="connsiteX2701" fmla="*/ 7770283 w 8366380"/>
              <a:gd name="connsiteY2701" fmla="*/ 2411690 h 6039163"/>
              <a:gd name="connsiteX2702" fmla="*/ 7750515 w 8366380"/>
              <a:gd name="connsiteY2702" fmla="*/ 2431458 h 6039163"/>
              <a:gd name="connsiteX2703" fmla="*/ 7770283 w 8366380"/>
              <a:gd name="connsiteY2703" fmla="*/ 2451227 h 6039163"/>
              <a:gd name="connsiteX2704" fmla="*/ 7577256 w 8366380"/>
              <a:gd name="connsiteY2704" fmla="*/ 2451227 h 6039163"/>
              <a:gd name="connsiteX2705" fmla="*/ 7597024 w 8366380"/>
              <a:gd name="connsiteY2705" fmla="*/ 2431458 h 6039163"/>
              <a:gd name="connsiteX2706" fmla="*/ 7577256 w 8366380"/>
              <a:gd name="connsiteY2706" fmla="*/ 2411690 h 6039163"/>
              <a:gd name="connsiteX2707" fmla="*/ 7557488 w 8366380"/>
              <a:gd name="connsiteY2707" fmla="*/ 2431458 h 6039163"/>
              <a:gd name="connsiteX2708" fmla="*/ 7577256 w 8366380"/>
              <a:gd name="connsiteY2708" fmla="*/ 2451227 h 6039163"/>
              <a:gd name="connsiteX2709" fmla="*/ 7384228 w 8366380"/>
              <a:gd name="connsiteY2709" fmla="*/ 2451227 h 6039163"/>
              <a:gd name="connsiteX2710" fmla="*/ 7403996 w 8366380"/>
              <a:gd name="connsiteY2710" fmla="*/ 2431458 h 6039163"/>
              <a:gd name="connsiteX2711" fmla="*/ 7384228 w 8366380"/>
              <a:gd name="connsiteY2711" fmla="*/ 2411690 h 6039163"/>
              <a:gd name="connsiteX2712" fmla="*/ 7364459 w 8366380"/>
              <a:gd name="connsiteY2712" fmla="*/ 2431458 h 6039163"/>
              <a:gd name="connsiteX2713" fmla="*/ 7384228 w 8366380"/>
              <a:gd name="connsiteY2713" fmla="*/ 2451227 h 6039163"/>
              <a:gd name="connsiteX2714" fmla="*/ 7191200 w 8366380"/>
              <a:gd name="connsiteY2714" fmla="*/ 2451227 h 6039163"/>
              <a:gd name="connsiteX2715" fmla="*/ 7210968 w 8366380"/>
              <a:gd name="connsiteY2715" fmla="*/ 2431458 h 6039163"/>
              <a:gd name="connsiteX2716" fmla="*/ 7191200 w 8366380"/>
              <a:gd name="connsiteY2716" fmla="*/ 2411690 h 6039163"/>
              <a:gd name="connsiteX2717" fmla="*/ 7171432 w 8366380"/>
              <a:gd name="connsiteY2717" fmla="*/ 2431458 h 6039163"/>
              <a:gd name="connsiteX2718" fmla="*/ 7191200 w 8366380"/>
              <a:gd name="connsiteY2718" fmla="*/ 2451227 h 6039163"/>
              <a:gd name="connsiteX2719" fmla="*/ 6998173 w 8366380"/>
              <a:gd name="connsiteY2719" fmla="*/ 2451227 h 6039163"/>
              <a:gd name="connsiteX2720" fmla="*/ 7017941 w 8366380"/>
              <a:gd name="connsiteY2720" fmla="*/ 2431458 h 6039163"/>
              <a:gd name="connsiteX2721" fmla="*/ 6998173 w 8366380"/>
              <a:gd name="connsiteY2721" fmla="*/ 2411690 h 6039163"/>
              <a:gd name="connsiteX2722" fmla="*/ 6978404 w 8366380"/>
              <a:gd name="connsiteY2722" fmla="*/ 2431458 h 6039163"/>
              <a:gd name="connsiteX2723" fmla="*/ 6998173 w 8366380"/>
              <a:gd name="connsiteY2723" fmla="*/ 2451227 h 6039163"/>
              <a:gd name="connsiteX2724" fmla="*/ 6805144 w 8366380"/>
              <a:gd name="connsiteY2724" fmla="*/ 2451227 h 6039163"/>
              <a:gd name="connsiteX2725" fmla="*/ 6824913 w 8366380"/>
              <a:gd name="connsiteY2725" fmla="*/ 2431458 h 6039163"/>
              <a:gd name="connsiteX2726" fmla="*/ 6805144 w 8366380"/>
              <a:gd name="connsiteY2726" fmla="*/ 2411690 h 6039163"/>
              <a:gd name="connsiteX2727" fmla="*/ 6785376 w 8366380"/>
              <a:gd name="connsiteY2727" fmla="*/ 2431458 h 6039163"/>
              <a:gd name="connsiteX2728" fmla="*/ 6805144 w 8366380"/>
              <a:gd name="connsiteY2728" fmla="*/ 2451227 h 6039163"/>
              <a:gd name="connsiteX2729" fmla="*/ 6612117 w 8366380"/>
              <a:gd name="connsiteY2729" fmla="*/ 2451227 h 6039163"/>
              <a:gd name="connsiteX2730" fmla="*/ 6631885 w 8366380"/>
              <a:gd name="connsiteY2730" fmla="*/ 2431458 h 6039163"/>
              <a:gd name="connsiteX2731" fmla="*/ 6612117 w 8366380"/>
              <a:gd name="connsiteY2731" fmla="*/ 2411690 h 6039163"/>
              <a:gd name="connsiteX2732" fmla="*/ 6592348 w 8366380"/>
              <a:gd name="connsiteY2732" fmla="*/ 2431458 h 6039163"/>
              <a:gd name="connsiteX2733" fmla="*/ 6612117 w 8366380"/>
              <a:gd name="connsiteY2733" fmla="*/ 2451227 h 6039163"/>
              <a:gd name="connsiteX2734" fmla="*/ 6403778 w 8366380"/>
              <a:gd name="connsiteY2734" fmla="*/ 2451227 h 6039163"/>
              <a:gd name="connsiteX2735" fmla="*/ 6423546 w 8366380"/>
              <a:gd name="connsiteY2735" fmla="*/ 2431458 h 6039163"/>
              <a:gd name="connsiteX2736" fmla="*/ 6403778 w 8366380"/>
              <a:gd name="connsiteY2736" fmla="*/ 2411690 h 6039163"/>
              <a:gd name="connsiteX2737" fmla="*/ 6384009 w 8366380"/>
              <a:gd name="connsiteY2737" fmla="*/ 2431458 h 6039163"/>
              <a:gd name="connsiteX2738" fmla="*/ 6403778 w 8366380"/>
              <a:gd name="connsiteY2738" fmla="*/ 2451227 h 6039163"/>
              <a:gd name="connsiteX2739" fmla="*/ 6210750 w 8366380"/>
              <a:gd name="connsiteY2739" fmla="*/ 2451227 h 6039163"/>
              <a:gd name="connsiteX2740" fmla="*/ 6230519 w 8366380"/>
              <a:gd name="connsiteY2740" fmla="*/ 2431458 h 6039163"/>
              <a:gd name="connsiteX2741" fmla="*/ 6210750 w 8366380"/>
              <a:gd name="connsiteY2741" fmla="*/ 2411690 h 6039163"/>
              <a:gd name="connsiteX2742" fmla="*/ 6190982 w 8366380"/>
              <a:gd name="connsiteY2742" fmla="*/ 2431458 h 6039163"/>
              <a:gd name="connsiteX2743" fmla="*/ 6210750 w 8366380"/>
              <a:gd name="connsiteY2743" fmla="*/ 2451227 h 6039163"/>
              <a:gd name="connsiteX2744" fmla="*/ 6017723 w 8366380"/>
              <a:gd name="connsiteY2744" fmla="*/ 2451227 h 6039163"/>
              <a:gd name="connsiteX2745" fmla="*/ 6037491 w 8366380"/>
              <a:gd name="connsiteY2745" fmla="*/ 2431458 h 6039163"/>
              <a:gd name="connsiteX2746" fmla="*/ 6017723 w 8366380"/>
              <a:gd name="connsiteY2746" fmla="*/ 2411690 h 6039163"/>
              <a:gd name="connsiteX2747" fmla="*/ 5997954 w 8366380"/>
              <a:gd name="connsiteY2747" fmla="*/ 2431458 h 6039163"/>
              <a:gd name="connsiteX2748" fmla="*/ 6017723 w 8366380"/>
              <a:gd name="connsiteY2748" fmla="*/ 2451227 h 6039163"/>
              <a:gd name="connsiteX2749" fmla="*/ 5824694 w 8366380"/>
              <a:gd name="connsiteY2749" fmla="*/ 2451227 h 6039163"/>
              <a:gd name="connsiteX2750" fmla="*/ 5844463 w 8366380"/>
              <a:gd name="connsiteY2750" fmla="*/ 2431458 h 6039163"/>
              <a:gd name="connsiteX2751" fmla="*/ 5824694 w 8366380"/>
              <a:gd name="connsiteY2751" fmla="*/ 2411690 h 6039163"/>
              <a:gd name="connsiteX2752" fmla="*/ 5804926 w 8366380"/>
              <a:gd name="connsiteY2752" fmla="*/ 2431458 h 6039163"/>
              <a:gd name="connsiteX2753" fmla="*/ 5824694 w 8366380"/>
              <a:gd name="connsiteY2753" fmla="*/ 2451227 h 6039163"/>
              <a:gd name="connsiteX2754" fmla="*/ 5631667 w 8366380"/>
              <a:gd name="connsiteY2754" fmla="*/ 2451227 h 6039163"/>
              <a:gd name="connsiteX2755" fmla="*/ 5651435 w 8366380"/>
              <a:gd name="connsiteY2755" fmla="*/ 2431458 h 6039163"/>
              <a:gd name="connsiteX2756" fmla="*/ 5631667 w 8366380"/>
              <a:gd name="connsiteY2756" fmla="*/ 2411690 h 6039163"/>
              <a:gd name="connsiteX2757" fmla="*/ 5611899 w 8366380"/>
              <a:gd name="connsiteY2757" fmla="*/ 2431458 h 6039163"/>
              <a:gd name="connsiteX2758" fmla="*/ 5631667 w 8366380"/>
              <a:gd name="connsiteY2758" fmla="*/ 2451227 h 6039163"/>
              <a:gd name="connsiteX2759" fmla="*/ 5438639 w 8366380"/>
              <a:gd name="connsiteY2759" fmla="*/ 2451227 h 6039163"/>
              <a:gd name="connsiteX2760" fmla="*/ 5458408 w 8366380"/>
              <a:gd name="connsiteY2760" fmla="*/ 2431458 h 6039163"/>
              <a:gd name="connsiteX2761" fmla="*/ 5438639 w 8366380"/>
              <a:gd name="connsiteY2761" fmla="*/ 2411690 h 6039163"/>
              <a:gd name="connsiteX2762" fmla="*/ 5418871 w 8366380"/>
              <a:gd name="connsiteY2762" fmla="*/ 2431458 h 6039163"/>
              <a:gd name="connsiteX2763" fmla="*/ 5438639 w 8366380"/>
              <a:gd name="connsiteY2763" fmla="*/ 2451227 h 6039163"/>
              <a:gd name="connsiteX2764" fmla="*/ 5245612 w 8366380"/>
              <a:gd name="connsiteY2764" fmla="*/ 2451227 h 6039163"/>
              <a:gd name="connsiteX2765" fmla="*/ 5265380 w 8366380"/>
              <a:gd name="connsiteY2765" fmla="*/ 2431458 h 6039163"/>
              <a:gd name="connsiteX2766" fmla="*/ 5245612 w 8366380"/>
              <a:gd name="connsiteY2766" fmla="*/ 2411690 h 6039163"/>
              <a:gd name="connsiteX2767" fmla="*/ 5225843 w 8366380"/>
              <a:gd name="connsiteY2767" fmla="*/ 2431458 h 6039163"/>
              <a:gd name="connsiteX2768" fmla="*/ 5245612 w 8366380"/>
              <a:gd name="connsiteY2768" fmla="*/ 2451227 h 6039163"/>
              <a:gd name="connsiteX2769" fmla="*/ 5052584 w 8366380"/>
              <a:gd name="connsiteY2769" fmla="*/ 2451227 h 6039163"/>
              <a:gd name="connsiteX2770" fmla="*/ 5072353 w 8366380"/>
              <a:gd name="connsiteY2770" fmla="*/ 2431458 h 6039163"/>
              <a:gd name="connsiteX2771" fmla="*/ 5052584 w 8366380"/>
              <a:gd name="connsiteY2771" fmla="*/ 2411690 h 6039163"/>
              <a:gd name="connsiteX2772" fmla="*/ 5032815 w 8366380"/>
              <a:gd name="connsiteY2772" fmla="*/ 2431458 h 6039163"/>
              <a:gd name="connsiteX2773" fmla="*/ 5052584 w 8366380"/>
              <a:gd name="connsiteY2773" fmla="*/ 2451227 h 6039163"/>
              <a:gd name="connsiteX2774" fmla="*/ 4859557 w 8366380"/>
              <a:gd name="connsiteY2774" fmla="*/ 2451227 h 6039163"/>
              <a:gd name="connsiteX2775" fmla="*/ 4879324 w 8366380"/>
              <a:gd name="connsiteY2775" fmla="*/ 2431458 h 6039163"/>
              <a:gd name="connsiteX2776" fmla="*/ 4859557 w 8366380"/>
              <a:gd name="connsiteY2776" fmla="*/ 2411690 h 6039163"/>
              <a:gd name="connsiteX2777" fmla="*/ 4839789 w 8366380"/>
              <a:gd name="connsiteY2777" fmla="*/ 2431458 h 6039163"/>
              <a:gd name="connsiteX2778" fmla="*/ 4859557 w 8366380"/>
              <a:gd name="connsiteY2778" fmla="*/ 2451227 h 6039163"/>
              <a:gd name="connsiteX2779" fmla="*/ 4666528 w 8366380"/>
              <a:gd name="connsiteY2779" fmla="*/ 2451227 h 6039163"/>
              <a:gd name="connsiteX2780" fmla="*/ 4686297 w 8366380"/>
              <a:gd name="connsiteY2780" fmla="*/ 2431458 h 6039163"/>
              <a:gd name="connsiteX2781" fmla="*/ 4666528 w 8366380"/>
              <a:gd name="connsiteY2781" fmla="*/ 2411690 h 6039163"/>
              <a:gd name="connsiteX2782" fmla="*/ 4646761 w 8366380"/>
              <a:gd name="connsiteY2782" fmla="*/ 2431458 h 6039163"/>
              <a:gd name="connsiteX2783" fmla="*/ 4666528 w 8366380"/>
              <a:gd name="connsiteY2783" fmla="*/ 2451227 h 6039163"/>
              <a:gd name="connsiteX2784" fmla="*/ 4473501 w 8366380"/>
              <a:gd name="connsiteY2784" fmla="*/ 2451227 h 6039163"/>
              <a:gd name="connsiteX2785" fmla="*/ 4493269 w 8366380"/>
              <a:gd name="connsiteY2785" fmla="*/ 2431458 h 6039163"/>
              <a:gd name="connsiteX2786" fmla="*/ 4473501 w 8366380"/>
              <a:gd name="connsiteY2786" fmla="*/ 2411690 h 6039163"/>
              <a:gd name="connsiteX2787" fmla="*/ 4453732 w 8366380"/>
              <a:gd name="connsiteY2787" fmla="*/ 2431458 h 6039163"/>
              <a:gd name="connsiteX2788" fmla="*/ 4473501 w 8366380"/>
              <a:gd name="connsiteY2788" fmla="*/ 2451227 h 6039163"/>
              <a:gd name="connsiteX2789" fmla="*/ 4280474 w 8366380"/>
              <a:gd name="connsiteY2789" fmla="*/ 2451227 h 6039163"/>
              <a:gd name="connsiteX2790" fmla="*/ 4300242 w 8366380"/>
              <a:gd name="connsiteY2790" fmla="*/ 2431458 h 6039163"/>
              <a:gd name="connsiteX2791" fmla="*/ 4280474 w 8366380"/>
              <a:gd name="connsiteY2791" fmla="*/ 2411690 h 6039163"/>
              <a:gd name="connsiteX2792" fmla="*/ 4260705 w 8366380"/>
              <a:gd name="connsiteY2792" fmla="*/ 2431458 h 6039163"/>
              <a:gd name="connsiteX2793" fmla="*/ 4280474 w 8366380"/>
              <a:gd name="connsiteY2793" fmla="*/ 2451227 h 6039163"/>
              <a:gd name="connsiteX2794" fmla="*/ 4058922 w 8366380"/>
              <a:gd name="connsiteY2794" fmla="*/ 2451227 h 6039163"/>
              <a:gd name="connsiteX2795" fmla="*/ 4078690 w 8366380"/>
              <a:gd name="connsiteY2795" fmla="*/ 2431458 h 6039163"/>
              <a:gd name="connsiteX2796" fmla="*/ 4058922 w 8366380"/>
              <a:gd name="connsiteY2796" fmla="*/ 2411690 h 6039163"/>
              <a:gd name="connsiteX2797" fmla="*/ 4039153 w 8366380"/>
              <a:gd name="connsiteY2797" fmla="*/ 2431458 h 6039163"/>
              <a:gd name="connsiteX2798" fmla="*/ 4058922 w 8366380"/>
              <a:gd name="connsiteY2798" fmla="*/ 2451227 h 6039163"/>
              <a:gd name="connsiteX2799" fmla="*/ 3865894 w 8366380"/>
              <a:gd name="connsiteY2799" fmla="*/ 2451227 h 6039163"/>
              <a:gd name="connsiteX2800" fmla="*/ 3885662 w 8366380"/>
              <a:gd name="connsiteY2800" fmla="*/ 2431458 h 6039163"/>
              <a:gd name="connsiteX2801" fmla="*/ 3865894 w 8366380"/>
              <a:gd name="connsiteY2801" fmla="*/ 2411690 h 6039163"/>
              <a:gd name="connsiteX2802" fmla="*/ 3846126 w 8366380"/>
              <a:gd name="connsiteY2802" fmla="*/ 2431458 h 6039163"/>
              <a:gd name="connsiteX2803" fmla="*/ 3865894 w 8366380"/>
              <a:gd name="connsiteY2803" fmla="*/ 2451227 h 6039163"/>
              <a:gd name="connsiteX2804" fmla="*/ 3672866 w 8366380"/>
              <a:gd name="connsiteY2804" fmla="*/ 2451227 h 6039163"/>
              <a:gd name="connsiteX2805" fmla="*/ 3692634 w 8366380"/>
              <a:gd name="connsiteY2805" fmla="*/ 2431458 h 6039163"/>
              <a:gd name="connsiteX2806" fmla="*/ 3672866 w 8366380"/>
              <a:gd name="connsiteY2806" fmla="*/ 2411690 h 6039163"/>
              <a:gd name="connsiteX2807" fmla="*/ 3653098 w 8366380"/>
              <a:gd name="connsiteY2807" fmla="*/ 2431458 h 6039163"/>
              <a:gd name="connsiteX2808" fmla="*/ 3672866 w 8366380"/>
              <a:gd name="connsiteY2808" fmla="*/ 2451227 h 6039163"/>
              <a:gd name="connsiteX2809" fmla="*/ 3479838 w 8366380"/>
              <a:gd name="connsiteY2809" fmla="*/ 2451227 h 6039163"/>
              <a:gd name="connsiteX2810" fmla="*/ 3499606 w 8366380"/>
              <a:gd name="connsiteY2810" fmla="*/ 2431458 h 6039163"/>
              <a:gd name="connsiteX2811" fmla="*/ 3479838 w 8366380"/>
              <a:gd name="connsiteY2811" fmla="*/ 2411690 h 6039163"/>
              <a:gd name="connsiteX2812" fmla="*/ 3460069 w 8366380"/>
              <a:gd name="connsiteY2812" fmla="*/ 2431458 h 6039163"/>
              <a:gd name="connsiteX2813" fmla="*/ 3479838 w 8366380"/>
              <a:gd name="connsiteY2813" fmla="*/ 2451227 h 6039163"/>
              <a:gd name="connsiteX2814" fmla="*/ 3286810 w 8366380"/>
              <a:gd name="connsiteY2814" fmla="*/ 2451227 h 6039163"/>
              <a:gd name="connsiteX2815" fmla="*/ 3306579 w 8366380"/>
              <a:gd name="connsiteY2815" fmla="*/ 2431458 h 6039163"/>
              <a:gd name="connsiteX2816" fmla="*/ 3286810 w 8366380"/>
              <a:gd name="connsiteY2816" fmla="*/ 2411690 h 6039163"/>
              <a:gd name="connsiteX2817" fmla="*/ 3267042 w 8366380"/>
              <a:gd name="connsiteY2817" fmla="*/ 2431458 h 6039163"/>
              <a:gd name="connsiteX2818" fmla="*/ 3286810 w 8366380"/>
              <a:gd name="connsiteY2818" fmla="*/ 2451227 h 6039163"/>
              <a:gd name="connsiteX2819" fmla="*/ 3093783 w 8366380"/>
              <a:gd name="connsiteY2819" fmla="*/ 2451227 h 6039163"/>
              <a:gd name="connsiteX2820" fmla="*/ 3113551 w 8366380"/>
              <a:gd name="connsiteY2820" fmla="*/ 2431458 h 6039163"/>
              <a:gd name="connsiteX2821" fmla="*/ 3093783 w 8366380"/>
              <a:gd name="connsiteY2821" fmla="*/ 2411690 h 6039163"/>
              <a:gd name="connsiteX2822" fmla="*/ 3074014 w 8366380"/>
              <a:gd name="connsiteY2822" fmla="*/ 2431458 h 6039163"/>
              <a:gd name="connsiteX2823" fmla="*/ 3093783 w 8366380"/>
              <a:gd name="connsiteY2823" fmla="*/ 2451227 h 6039163"/>
              <a:gd name="connsiteX2824" fmla="*/ 2900755 w 8366380"/>
              <a:gd name="connsiteY2824" fmla="*/ 2451227 h 6039163"/>
              <a:gd name="connsiteX2825" fmla="*/ 2920524 w 8366380"/>
              <a:gd name="connsiteY2825" fmla="*/ 2431458 h 6039163"/>
              <a:gd name="connsiteX2826" fmla="*/ 2900755 w 8366380"/>
              <a:gd name="connsiteY2826" fmla="*/ 2411690 h 6039163"/>
              <a:gd name="connsiteX2827" fmla="*/ 2880987 w 8366380"/>
              <a:gd name="connsiteY2827" fmla="*/ 2431458 h 6039163"/>
              <a:gd name="connsiteX2828" fmla="*/ 2900755 w 8366380"/>
              <a:gd name="connsiteY2828" fmla="*/ 2451227 h 6039163"/>
              <a:gd name="connsiteX2829" fmla="*/ 2707727 w 8366380"/>
              <a:gd name="connsiteY2829" fmla="*/ 2451227 h 6039163"/>
              <a:gd name="connsiteX2830" fmla="*/ 2727495 w 8366380"/>
              <a:gd name="connsiteY2830" fmla="*/ 2431458 h 6039163"/>
              <a:gd name="connsiteX2831" fmla="*/ 2707727 w 8366380"/>
              <a:gd name="connsiteY2831" fmla="*/ 2411690 h 6039163"/>
              <a:gd name="connsiteX2832" fmla="*/ 2687958 w 8366380"/>
              <a:gd name="connsiteY2832" fmla="*/ 2431458 h 6039163"/>
              <a:gd name="connsiteX2833" fmla="*/ 2707727 w 8366380"/>
              <a:gd name="connsiteY2833" fmla="*/ 2451227 h 6039163"/>
              <a:gd name="connsiteX2834" fmla="*/ 2514699 w 8366380"/>
              <a:gd name="connsiteY2834" fmla="*/ 2451227 h 6039163"/>
              <a:gd name="connsiteX2835" fmla="*/ 2534468 w 8366380"/>
              <a:gd name="connsiteY2835" fmla="*/ 2431458 h 6039163"/>
              <a:gd name="connsiteX2836" fmla="*/ 2514699 w 8366380"/>
              <a:gd name="connsiteY2836" fmla="*/ 2411690 h 6039163"/>
              <a:gd name="connsiteX2837" fmla="*/ 2494931 w 8366380"/>
              <a:gd name="connsiteY2837" fmla="*/ 2431458 h 6039163"/>
              <a:gd name="connsiteX2838" fmla="*/ 2514699 w 8366380"/>
              <a:gd name="connsiteY2838" fmla="*/ 2451227 h 6039163"/>
              <a:gd name="connsiteX2839" fmla="*/ 2321672 w 8366380"/>
              <a:gd name="connsiteY2839" fmla="*/ 2451227 h 6039163"/>
              <a:gd name="connsiteX2840" fmla="*/ 2341440 w 8366380"/>
              <a:gd name="connsiteY2840" fmla="*/ 2431458 h 6039163"/>
              <a:gd name="connsiteX2841" fmla="*/ 2321672 w 8366380"/>
              <a:gd name="connsiteY2841" fmla="*/ 2411690 h 6039163"/>
              <a:gd name="connsiteX2842" fmla="*/ 2301903 w 8366380"/>
              <a:gd name="connsiteY2842" fmla="*/ 2431458 h 6039163"/>
              <a:gd name="connsiteX2843" fmla="*/ 2321672 w 8366380"/>
              <a:gd name="connsiteY2843" fmla="*/ 2451227 h 6039163"/>
              <a:gd name="connsiteX2844" fmla="*/ 2128643 w 8366380"/>
              <a:gd name="connsiteY2844" fmla="*/ 2451227 h 6039163"/>
              <a:gd name="connsiteX2845" fmla="*/ 2148412 w 8366380"/>
              <a:gd name="connsiteY2845" fmla="*/ 2431458 h 6039163"/>
              <a:gd name="connsiteX2846" fmla="*/ 2128643 w 8366380"/>
              <a:gd name="connsiteY2846" fmla="*/ 2411690 h 6039163"/>
              <a:gd name="connsiteX2847" fmla="*/ 2108875 w 8366380"/>
              <a:gd name="connsiteY2847" fmla="*/ 2431458 h 6039163"/>
              <a:gd name="connsiteX2848" fmla="*/ 2128643 w 8366380"/>
              <a:gd name="connsiteY2848" fmla="*/ 2451227 h 6039163"/>
              <a:gd name="connsiteX2849" fmla="*/ 1935616 w 8366380"/>
              <a:gd name="connsiteY2849" fmla="*/ 2451227 h 6039163"/>
              <a:gd name="connsiteX2850" fmla="*/ 1955384 w 8366380"/>
              <a:gd name="connsiteY2850" fmla="*/ 2431458 h 6039163"/>
              <a:gd name="connsiteX2851" fmla="*/ 1935616 w 8366380"/>
              <a:gd name="connsiteY2851" fmla="*/ 2411690 h 6039163"/>
              <a:gd name="connsiteX2852" fmla="*/ 1915848 w 8366380"/>
              <a:gd name="connsiteY2852" fmla="*/ 2431458 h 6039163"/>
              <a:gd name="connsiteX2853" fmla="*/ 1935616 w 8366380"/>
              <a:gd name="connsiteY2853" fmla="*/ 2451227 h 6039163"/>
              <a:gd name="connsiteX2854" fmla="*/ 1727277 w 8366380"/>
              <a:gd name="connsiteY2854" fmla="*/ 2451227 h 6039163"/>
              <a:gd name="connsiteX2855" fmla="*/ 1747045 w 8366380"/>
              <a:gd name="connsiteY2855" fmla="*/ 2431458 h 6039163"/>
              <a:gd name="connsiteX2856" fmla="*/ 1727277 w 8366380"/>
              <a:gd name="connsiteY2856" fmla="*/ 2411690 h 6039163"/>
              <a:gd name="connsiteX2857" fmla="*/ 1707508 w 8366380"/>
              <a:gd name="connsiteY2857" fmla="*/ 2431458 h 6039163"/>
              <a:gd name="connsiteX2858" fmla="*/ 1727277 w 8366380"/>
              <a:gd name="connsiteY2858" fmla="*/ 2451227 h 6039163"/>
              <a:gd name="connsiteX2859" fmla="*/ 1534249 w 8366380"/>
              <a:gd name="connsiteY2859" fmla="*/ 2451227 h 6039163"/>
              <a:gd name="connsiteX2860" fmla="*/ 1554018 w 8366380"/>
              <a:gd name="connsiteY2860" fmla="*/ 2431458 h 6039163"/>
              <a:gd name="connsiteX2861" fmla="*/ 1534249 w 8366380"/>
              <a:gd name="connsiteY2861" fmla="*/ 2411690 h 6039163"/>
              <a:gd name="connsiteX2862" fmla="*/ 1514481 w 8366380"/>
              <a:gd name="connsiteY2862" fmla="*/ 2431458 h 6039163"/>
              <a:gd name="connsiteX2863" fmla="*/ 1534249 w 8366380"/>
              <a:gd name="connsiteY2863" fmla="*/ 2451227 h 6039163"/>
              <a:gd name="connsiteX2864" fmla="*/ 1341222 w 8366380"/>
              <a:gd name="connsiteY2864" fmla="*/ 2451227 h 6039163"/>
              <a:gd name="connsiteX2865" fmla="*/ 1360990 w 8366380"/>
              <a:gd name="connsiteY2865" fmla="*/ 2431458 h 6039163"/>
              <a:gd name="connsiteX2866" fmla="*/ 1341222 w 8366380"/>
              <a:gd name="connsiteY2866" fmla="*/ 2411690 h 6039163"/>
              <a:gd name="connsiteX2867" fmla="*/ 1321453 w 8366380"/>
              <a:gd name="connsiteY2867" fmla="*/ 2431458 h 6039163"/>
              <a:gd name="connsiteX2868" fmla="*/ 1341222 w 8366380"/>
              <a:gd name="connsiteY2868" fmla="*/ 2451227 h 6039163"/>
              <a:gd name="connsiteX2869" fmla="*/ 1148193 w 8366380"/>
              <a:gd name="connsiteY2869" fmla="*/ 2451227 h 6039163"/>
              <a:gd name="connsiteX2870" fmla="*/ 1167962 w 8366380"/>
              <a:gd name="connsiteY2870" fmla="*/ 2431458 h 6039163"/>
              <a:gd name="connsiteX2871" fmla="*/ 1148193 w 8366380"/>
              <a:gd name="connsiteY2871" fmla="*/ 2411690 h 6039163"/>
              <a:gd name="connsiteX2872" fmla="*/ 1128425 w 8366380"/>
              <a:gd name="connsiteY2872" fmla="*/ 2431458 h 6039163"/>
              <a:gd name="connsiteX2873" fmla="*/ 1148193 w 8366380"/>
              <a:gd name="connsiteY2873" fmla="*/ 2451227 h 6039163"/>
              <a:gd name="connsiteX2874" fmla="*/ 955166 w 8366380"/>
              <a:gd name="connsiteY2874" fmla="*/ 2451227 h 6039163"/>
              <a:gd name="connsiteX2875" fmla="*/ 974934 w 8366380"/>
              <a:gd name="connsiteY2875" fmla="*/ 2431458 h 6039163"/>
              <a:gd name="connsiteX2876" fmla="*/ 955166 w 8366380"/>
              <a:gd name="connsiteY2876" fmla="*/ 2411690 h 6039163"/>
              <a:gd name="connsiteX2877" fmla="*/ 935398 w 8366380"/>
              <a:gd name="connsiteY2877" fmla="*/ 2431458 h 6039163"/>
              <a:gd name="connsiteX2878" fmla="*/ 955166 w 8366380"/>
              <a:gd name="connsiteY2878" fmla="*/ 2451227 h 6039163"/>
              <a:gd name="connsiteX2879" fmla="*/ 762138 w 8366380"/>
              <a:gd name="connsiteY2879" fmla="*/ 2451227 h 6039163"/>
              <a:gd name="connsiteX2880" fmla="*/ 781907 w 8366380"/>
              <a:gd name="connsiteY2880" fmla="*/ 2431458 h 6039163"/>
              <a:gd name="connsiteX2881" fmla="*/ 762138 w 8366380"/>
              <a:gd name="connsiteY2881" fmla="*/ 2411690 h 6039163"/>
              <a:gd name="connsiteX2882" fmla="*/ 742370 w 8366380"/>
              <a:gd name="connsiteY2882" fmla="*/ 2431458 h 6039163"/>
              <a:gd name="connsiteX2883" fmla="*/ 762138 w 8366380"/>
              <a:gd name="connsiteY2883" fmla="*/ 2451227 h 6039163"/>
              <a:gd name="connsiteX2884" fmla="*/ 569111 w 8366380"/>
              <a:gd name="connsiteY2884" fmla="*/ 2451227 h 6039163"/>
              <a:gd name="connsiteX2885" fmla="*/ 588879 w 8366380"/>
              <a:gd name="connsiteY2885" fmla="*/ 2431458 h 6039163"/>
              <a:gd name="connsiteX2886" fmla="*/ 569111 w 8366380"/>
              <a:gd name="connsiteY2886" fmla="*/ 2411690 h 6039163"/>
              <a:gd name="connsiteX2887" fmla="*/ 549343 w 8366380"/>
              <a:gd name="connsiteY2887" fmla="*/ 2431458 h 6039163"/>
              <a:gd name="connsiteX2888" fmla="*/ 569111 w 8366380"/>
              <a:gd name="connsiteY2888" fmla="*/ 2451227 h 6039163"/>
              <a:gd name="connsiteX2889" fmla="*/ 376082 w 8366380"/>
              <a:gd name="connsiteY2889" fmla="*/ 2451227 h 6039163"/>
              <a:gd name="connsiteX2890" fmla="*/ 395851 w 8366380"/>
              <a:gd name="connsiteY2890" fmla="*/ 2431458 h 6039163"/>
              <a:gd name="connsiteX2891" fmla="*/ 376082 w 8366380"/>
              <a:gd name="connsiteY2891" fmla="*/ 2411690 h 6039163"/>
              <a:gd name="connsiteX2892" fmla="*/ 356314 w 8366380"/>
              <a:gd name="connsiteY2892" fmla="*/ 2431458 h 6039163"/>
              <a:gd name="connsiteX2893" fmla="*/ 376082 w 8366380"/>
              <a:gd name="connsiteY2893" fmla="*/ 2451227 h 6039163"/>
              <a:gd name="connsiteX2894" fmla="*/ 183055 w 8366380"/>
              <a:gd name="connsiteY2894" fmla="*/ 2451227 h 6039163"/>
              <a:gd name="connsiteX2895" fmla="*/ 202823 w 8366380"/>
              <a:gd name="connsiteY2895" fmla="*/ 2431458 h 6039163"/>
              <a:gd name="connsiteX2896" fmla="*/ 183055 w 8366380"/>
              <a:gd name="connsiteY2896" fmla="*/ 2411690 h 6039163"/>
              <a:gd name="connsiteX2897" fmla="*/ 163287 w 8366380"/>
              <a:gd name="connsiteY2897" fmla="*/ 2431458 h 6039163"/>
              <a:gd name="connsiteX2898" fmla="*/ 183055 w 8366380"/>
              <a:gd name="connsiteY2898" fmla="*/ 2451227 h 6039163"/>
              <a:gd name="connsiteX2899" fmla="*/ 0 w 8366380"/>
              <a:gd name="connsiteY2899" fmla="*/ 2644775 h 6039163"/>
              <a:gd name="connsiteX2900" fmla="*/ 4006 w 8366380"/>
              <a:gd name="connsiteY2900" fmla="*/ 2643116 h 6039163"/>
              <a:gd name="connsiteX2901" fmla="*/ 9796 w 8366380"/>
              <a:gd name="connsiteY2901" fmla="*/ 2629137 h 6039163"/>
              <a:gd name="connsiteX2902" fmla="*/ 4006 w 8366380"/>
              <a:gd name="connsiteY2902" fmla="*/ 2615159 h 6039163"/>
              <a:gd name="connsiteX2903" fmla="*/ 0 w 8366380"/>
              <a:gd name="connsiteY2903" fmla="*/ 2613500 h 6039163"/>
              <a:gd name="connsiteX2904" fmla="*/ 8349367 w 8366380"/>
              <a:gd name="connsiteY2904" fmla="*/ 2648906 h 6039163"/>
              <a:gd name="connsiteX2905" fmla="*/ 8363345 w 8366380"/>
              <a:gd name="connsiteY2905" fmla="*/ 2643116 h 6039163"/>
              <a:gd name="connsiteX2906" fmla="*/ 8366380 w 8366380"/>
              <a:gd name="connsiteY2906" fmla="*/ 2635788 h 6039163"/>
              <a:gd name="connsiteX2907" fmla="*/ 8366380 w 8366380"/>
              <a:gd name="connsiteY2907" fmla="*/ 2622486 h 6039163"/>
              <a:gd name="connsiteX2908" fmla="*/ 8363345 w 8366380"/>
              <a:gd name="connsiteY2908" fmla="*/ 2615159 h 6039163"/>
              <a:gd name="connsiteX2909" fmla="*/ 8349367 w 8366380"/>
              <a:gd name="connsiteY2909" fmla="*/ 2609369 h 6039163"/>
              <a:gd name="connsiteX2910" fmla="*/ 8329598 w 8366380"/>
              <a:gd name="connsiteY2910" fmla="*/ 2629137 h 6039163"/>
              <a:gd name="connsiteX2911" fmla="*/ 8349367 w 8366380"/>
              <a:gd name="connsiteY2911" fmla="*/ 2648906 h 6039163"/>
              <a:gd name="connsiteX2912" fmla="*/ 8156338 w 8366380"/>
              <a:gd name="connsiteY2912" fmla="*/ 2648906 h 6039163"/>
              <a:gd name="connsiteX2913" fmla="*/ 8176107 w 8366380"/>
              <a:gd name="connsiteY2913" fmla="*/ 2629137 h 6039163"/>
              <a:gd name="connsiteX2914" fmla="*/ 8156338 w 8366380"/>
              <a:gd name="connsiteY2914" fmla="*/ 2609369 h 6039163"/>
              <a:gd name="connsiteX2915" fmla="*/ 8136570 w 8366380"/>
              <a:gd name="connsiteY2915" fmla="*/ 2629137 h 6039163"/>
              <a:gd name="connsiteX2916" fmla="*/ 8156338 w 8366380"/>
              <a:gd name="connsiteY2916" fmla="*/ 2648906 h 6039163"/>
              <a:gd name="connsiteX2917" fmla="*/ 7963311 w 8366380"/>
              <a:gd name="connsiteY2917" fmla="*/ 2648906 h 6039163"/>
              <a:gd name="connsiteX2918" fmla="*/ 7983079 w 8366380"/>
              <a:gd name="connsiteY2918" fmla="*/ 2629137 h 6039163"/>
              <a:gd name="connsiteX2919" fmla="*/ 7963311 w 8366380"/>
              <a:gd name="connsiteY2919" fmla="*/ 2609369 h 6039163"/>
              <a:gd name="connsiteX2920" fmla="*/ 7943543 w 8366380"/>
              <a:gd name="connsiteY2920" fmla="*/ 2629137 h 6039163"/>
              <a:gd name="connsiteX2921" fmla="*/ 7963311 w 8366380"/>
              <a:gd name="connsiteY2921" fmla="*/ 2648906 h 6039163"/>
              <a:gd name="connsiteX2922" fmla="*/ 7770283 w 8366380"/>
              <a:gd name="connsiteY2922" fmla="*/ 2648906 h 6039163"/>
              <a:gd name="connsiteX2923" fmla="*/ 7790052 w 8366380"/>
              <a:gd name="connsiteY2923" fmla="*/ 2629137 h 6039163"/>
              <a:gd name="connsiteX2924" fmla="*/ 7770283 w 8366380"/>
              <a:gd name="connsiteY2924" fmla="*/ 2609369 h 6039163"/>
              <a:gd name="connsiteX2925" fmla="*/ 7750515 w 8366380"/>
              <a:gd name="connsiteY2925" fmla="*/ 2629137 h 6039163"/>
              <a:gd name="connsiteX2926" fmla="*/ 7770283 w 8366380"/>
              <a:gd name="connsiteY2926" fmla="*/ 2648906 h 6039163"/>
              <a:gd name="connsiteX2927" fmla="*/ 7577256 w 8366380"/>
              <a:gd name="connsiteY2927" fmla="*/ 2648906 h 6039163"/>
              <a:gd name="connsiteX2928" fmla="*/ 7597024 w 8366380"/>
              <a:gd name="connsiteY2928" fmla="*/ 2629137 h 6039163"/>
              <a:gd name="connsiteX2929" fmla="*/ 7577256 w 8366380"/>
              <a:gd name="connsiteY2929" fmla="*/ 2609369 h 6039163"/>
              <a:gd name="connsiteX2930" fmla="*/ 7557488 w 8366380"/>
              <a:gd name="connsiteY2930" fmla="*/ 2629137 h 6039163"/>
              <a:gd name="connsiteX2931" fmla="*/ 7577256 w 8366380"/>
              <a:gd name="connsiteY2931" fmla="*/ 2648906 h 6039163"/>
              <a:gd name="connsiteX2932" fmla="*/ 7384228 w 8366380"/>
              <a:gd name="connsiteY2932" fmla="*/ 2648906 h 6039163"/>
              <a:gd name="connsiteX2933" fmla="*/ 7403996 w 8366380"/>
              <a:gd name="connsiteY2933" fmla="*/ 2629137 h 6039163"/>
              <a:gd name="connsiteX2934" fmla="*/ 7384228 w 8366380"/>
              <a:gd name="connsiteY2934" fmla="*/ 2609369 h 6039163"/>
              <a:gd name="connsiteX2935" fmla="*/ 7364459 w 8366380"/>
              <a:gd name="connsiteY2935" fmla="*/ 2629137 h 6039163"/>
              <a:gd name="connsiteX2936" fmla="*/ 7384228 w 8366380"/>
              <a:gd name="connsiteY2936" fmla="*/ 2648906 h 6039163"/>
              <a:gd name="connsiteX2937" fmla="*/ 7191200 w 8366380"/>
              <a:gd name="connsiteY2937" fmla="*/ 2648906 h 6039163"/>
              <a:gd name="connsiteX2938" fmla="*/ 7210968 w 8366380"/>
              <a:gd name="connsiteY2938" fmla="*/ 2629137 h 6039163"/>
              <a:gd name="connsiteX2939" fmla="*/ 7191200 w 8366380"/>
              <a:gd name="connsiteY2939" fmla="*/ 2609369 h 6039163"/>
              <a:gd name="connsiteX2940" fmla="*/ 7171432 w 8366380"/>
              <a:gd name="connsiteY2940" fmla="*/ 2629137 h 6039163"/>
              <a:gd name="connsiteX2941" fmla="*/ 7191200 w 8366380"/>
              <a:gd name="connsiteY2941" fmla="*/ 2648906 h 6039163"/>
              <a:gd name="connsiteX2942" fmla="*/ 6998173 w 8366380"/>
              <a:gd name="connsiteY2942" fmla="*/ 2648906 h 6039163"/>
              <a:gd name="connsiteX2943" fmla="*/ 7017941 w 8366380"/>
              <a:gd name="connsiteY2943" fmla="*/ 2629137 h 6039163"/>
              <a:gd name="connsiteX2944" fmla="*/ 6998173 w 8366380"/>
              <a:gd name="connsiteY2944" fmla="*/ 2609369 h 6039163"/>
              <a:gd name="connsiteX2945" fmla="*/ 6978404 w 8366380"/>
              <a:gd name="connsiteY2945" fmla="*/ 2629137 h 6039163"/>
              <a:gd name="connsiteX2946" fmla="*/ 6998173 w 8366380"/>
              <a:gd name="connsiteY2946" fmla="*/ 2648906 h 6039163"/>
              <a:gd name="connsiteX2947" fmla="*/ 6805144 w 8366380"/>
              <a:gd name="connsiteY2947" fmla="*/ 2648906 h 6039163"/>
              <a:gd name="connsiteX2948" fmla="*/ 6824913 w 8366380"/>
              <a:gd name="connsiteY2948" fmla="*/ 2629137 h 6039163"/>
              <a:gd name="connsiteX2949" fmla="*/ 6805144 w 8366380"/>
              <a:gd name="connsiteY2949" fmla="*/ 2609369 h 6039163"/>
              <a:gd name="connsiteX2950" fmla="*/ 6785376 w 8366380"/>
              <a:gd name="connsiteY2950" fmla="*/ 2629137 h 6039163"/>
              <a:gd name="connsiteX2951" fmla="*/ 6805144 w 8366380"/>
              <a:gd name="connsiteY2951" fmla="*/ 2648906 h 6039163"/>
              <a:gd name="connsiteX2952" fmla="*/ 6612117 w 8366380"/>
              <a:gd name="connsiteY2952" fmla="*/ 2648906 h 6039163"/>
              <a:gd name="connsiteX2953" fmla="*/ 6631885 w 8366380"/>
              <a:gd name="connsiteY2953" fmla="*/ 2629137 h 6039163"/>
              <a:gd name="connsiteX2954" fmla="*/ 6612117 w 8366380"/>
              <a:gd name="connsiteY2954" fmla="*/ 2609369 h 6039163"/>
              <a:gd name="connsiteX2955" fmla="*/ 6592348 w 8366380"/>
              <a:gd name="connsiteY2955" fmla="*/ 2629137 h 6039163"/>
              <a:gd name="connsiteX2956" fmla="*/ 6612117 w 8366380"/>
              <a:gd name="connsiteY2956" fmla="*/ 2648906 h 6039163"/>
              <a:gd name="connsiteX2957" fmla="*/ 6403778 w 8366380"/>
              <a:gd name="connsiteY2957" fmla="*/ 2648906 h 6039163"/>
              <a:gd name="connsiteX2958" fmla="*/ 6423546 w 8366380"/>
              <a:gd name="connsiteY2958" fmla="*/ 2629137 h 6039163"/>
              <a:gd name="connsiteX2959" fmla="*/ 6403778 w 8366380"/>
              <a:gd name="connsiteY2959" fmla="*/ 2609369 h 6039163"/>
              <a:gd name="connsiteX2960" fmla="*/ 6384009 w 8366380"/>
              <a:gd name="connsiteY2960" fmla="*/ 2629137 h 6039163"/>
              <a:gd name="connsiteX2961" fmla="*/ 6403778 w 8366380"/>
              <a:gd name="connsiteY2961" fmla="*/ 2648906 h 6039163"/>
              <a:gd name="connsiteX2962" fmla="*/ 6210750 w 8366380"/>
              <a:gd name="connsiteY2962" fmla="*/ 2648906 h 6039163"/>
              <a:gd name="connsiteX2963" fmla="*/ 6230519 w 8366380"/>
              <a:gd name="connsiteY2963" fmla="*/ 2629137 h 6039163"/>
              <a:gd name="connsiteX2964" fmla="*/ 6210750 w 8366380"/>
              <a:gd name="connsiteY2964" fmla="*/ 2609369 h 6039163"/>
              <a:gd name="connsiteX2965" fmla="*/ 6190982 w 8366380"/>
              <a:gd name="connsiteY2965" fmla="*/ 2629137 h 6039163"/>
              <a:gd name="connsiteX2966" fmla="*/ 6210750 w 8366380"/>
              <a:gd name="connsiteY2966" fmla="*/ 2648906 h 6039163"/>
              <a:gd name="connsiteX2967" fmla="*/ 6017723 w 8366380"/>
              <a:gd name="connsiteY2967" fmla="*/ 2648906 h 6039163"/>
              <a:gd name="connsiteX2968" fmla="*/ 6037491 w 8366380"/>
              <a:gd name="connsiteY2968" fmla="*/ 2629137 h 6039163"/>
              <a:gd name="connsiteX2969" fmla="*/ 6017723 w 8366380"/>
              <a:gd name="connsiteY2969" fmla="*/ 2609369 h 6039163"/>
              <a:gd name="connsiteX2970" fmla="*/ 5997954 w 8366380"/>
              <a:gd name="connsiteY2970" fmla="*/ 2629137 h 6039163"/>
              <a:gd name="connsiteX2971" fmla="*/ 6017723 w 8366380"/>
              <a:gd name="connsiteY2971" fmla="*/ 2648906 h 6039163"/>
              <a:gd name="connsiteX2972" fmla="*/ 5824694 w 8366380"/>
              <a:gd name="connsiteY2972" fmla="*/ 2648906 h 6039163"/>
              <a:gd name="connsiteX2973" fmla="*/ 5844463 w 8366380"/>
              <a:gd name="connsiteY2973" fmla="*/ 2629137 h 6039163"/>
              <a:gd name="connsiteX2974" fmla="*/ 5824694 w 8366380"/>
              <a:gd name="connsiteY2974" fmla="*/ 2609369 h 6039163"/>
              <a:gd name="connsiteX2975" fmla="*/ 5804926 w 8366380"/>
              <a:gd name="connsiteY2975" fmla="*/ 2629137 h 6039163"/>
              <a:gd name="connsiteX2976" fmla="*/ 5824694 w 8366380"/>
              <a:gd name="connsiteY2976" fmla="*/ 2648906 h 6039163"/>
              <a:gd name="connsiteX2977" fmla="*/ 5631667 w 8366380"/>
              <a:gd name="connsiteY2977" fmla="*/ 2648906 h 6039163"/>
              <a:gd name="connsiteX2978" fmla="*/ 5651435 w 8366380"/>
              <a:gd name="connsiteY2978" fmla="*/ 2629137 h 6039163"/>
              <a:gd name="connsiteX2979" fmla="*/ 5631667 w 8366380"/>
              <a:gd name="connsiteY2979" fmla="*/ 2609369 h 6039163"/>
              <a:gd name="connsiteX2980" fmla="*/ 5611899 w 8366380"/>
              <a:gd name="connsiteY2980" fmla="*/ 2629137 h 6039163"/>
              <a:gd name="connsiteX2981" fmla="*/ 5631667 w 8366380"/>
              <a:gd name="connsiteY2981" fmla="*/ 2648906 h 6039163"/>
              <a:gd name="connsiteX2982" fmla="*/ 5438639 w 8366380"/>
              <a:gd name="connsiteY2982" fmla="*/ 2648906 h 6039163"/>
              <a:gd name="connsiteX2983" fmla="*/ 5458408 w 8366380"/>
              <a:gd name="connsiteY2983" fmla="*/ 2629137 h 6039163"/>
              <a:gd name="connsiteX2984" fmla="*/ 5438639 w 8366380"/>
              <a:gd name="connsiteY2984" fmla="*/ 2609369 h 6039163"/>
              <a:gd name="connsiteX2985" fmla="*/ 5418871 w 8366380"/>
              <a:gd name="connsiteY2985" fmla="*/ 2629137 h 6039163"/>
              <a:gd name="connsiteX2986" fmla="*/ 5438639 w 8366380"/>
              <a:gd name="connsiteY2986" fmla="*/ 2648906 h 6039163"/>
              <a:gd name="connsiteX2987" fmla="*/ 5245612 w 8366380"/>
              <a:gd name="connsiteY2987" fmla="*/ 2648906 h 6039163"/>
              <a:gd name="connsiteX2988" fmla="*/ 5265380 w 8366380"/>
              <a:gd name="connsiteY2988" fmla="*/ 2629137 h 6039163"/>
              <a:gd name="connsiteX2989" fmla="*/ 5245612 w 8366380"/>
              <a:gd name="connsiteY2989" fmla="*/ 2609369 h 6039163"/>
              <a:gd name="connsiteX2990" fmla="*/ 5225843 w 8366380"/>
              <a:gd name="connsiteY2990" fmla="*/ 2629137 h 6039163"/>
              <a:gd name="connsiteX2991" fmla="*/ 5245612 w 8366380"/>
              <a:gd name="connsiteY2991" fmla="*/ 2648906 h 6039163"/>
              <a:gd name="connsiteX2992" fmla="*/ 5052584 w 8366380"/>
              <a:gd name="connsiteY2992" fmla="*/ 2648906 h 6039163"/>
              <a:gd name="connsiteX2993" fmla="*/ 5072353 w 8366380"/>
              <a:gd name="connsiteY2993" fmla="*/ 2629137 h 6039163"/>
              <a:gd name="connsiteX2994" fmla="*/ 5052584 w 8366380"/>
              <a:gd name="connsiteY2994" fmla="*/ 2609369 h 6039163"/>
              <a:gd name="connsiteX2995" fmla="*/ 5032815 w 8366380"/>
              <a:gd name="connsiteY2995" fmla="*/ 2629137 h 6039163"/>
              <a:gd name="connsiteX2996" fmla="*/ 5052584 w 8366380"/>
              <a:gd name="connsiteY2996" fmla="*/ 2648906 h 6039163"/>
              <a:gd name="connsiteX2997" fmla="*/ 4859557 w 8366380"/>
              <a:gd name="connsiteY2997" fmla="*/ 2648906 h 6039163"/>
              <a:gd name="connsiteX2998" fmla="*/ 4879324 w 8366380"/>
              <a:gd name="connsiteY2998" fmla="*/ 2629137 h 6039163"/>
              <a:gd name="connsiteX2999" fmla="*/ 4859557 w 8366380"/>
              <a:gd name="connsiteY2999" fmla="*/ 2609369 h 6039163"/>
              <a:gd name="connsiteX3000" fmla="*/ 4839789 w 8366380"/>
              <a:gd name="connsiteY3000" fmla="*/ 2629137 h 6039163"/>
              <a:gd name="connsiteX3001" fmla="*/ 4859557 w 8366380"/>
              <a:gd name="connsiteY3001" fmla="*/ 2648906 h 6039163"/>
              <a:gd name="connsiteX3002" fmla="*/ 4666528 w 8366380"/>
              <a:gd name="connsiteY3002" fmla="*/ 2648906 h 6039163"/>
              <a:gd name="connsiteX3003" fmla="*/ 4686297 w 8366380"/>
              <a:gd name="connsiteY3003" fmla="*/ 2629137 h 6039163"/>
              <a:gd name="connsiteX3004" fmla="*/ 4666528 w 8366380"/>
              <a:gd name="connsiteY3004" fmla="*/ 2609369 h 6039163"/>
              <a:gd name="connsiteX3005" fmla="*/ 4646761 w 8366380"/>
              <a:gd name="connsiteY3005" fmla="*/ 2629137 h 6039163"/>
              <a:gd name="connsiteX3006" fmla="*/ 4666528 w 8366380"/>
              <a:gd name="connsiteY3006" fmla="*/ 2648906 h 6039163"/>
              <a:gd name="connsiteX3007" fmla="*/ 4473501 w 8366380"/>
              <a:gd name="connsiteY3007" fmla="*/ 2648906 h 6039163"/>
              <a:gd name="connsiteX3008" fmla="*/ 4493269 w 8366380"/>
              <a:gd name="connsiteY3008" fmla="*/ 2629137 h 6039163"/>
              <a:gd name="connsiteX3009" fmla="*/ 4473501 w 8366380"/>
              <a:gd name="connsiteY3009" fmla="*/ 2609369 h 6039163"/>
              <a:gd name="connsiteX3010" fmla="*/ 4453732 w 8366380"/>
              <a:gd name="connsiteY3010" fmla="*/ 2629137 h 6039163"/>
              <a:gd name="connsiteX3011" fmla="*/ 4473501 w 8366380"/>
              <a:gd name="connsiteY3011" fmla="*/ 2648906 h 6039163"/>
              <a:gd name="connsiteX3012" fmla="*/ 4280474 w 8366380"/>
              <a:gd name="connsiteY3012" fmla="*/ 2648906 h 6039163"/>
              <a:gd name="connsiteX3013" fmla="*/ 4300242 w 8366380"/>
              <a:gd name="connsiteY3013" fmla="*/ 2629137 h 6039163"/>
              <a:gd name="connsiteX3014" fmla="*/ 4280474 w 8366380"/>
              <a:gd name="connsiteY3014" fmla="*/ 2609369 h 6039163"/>
              <a:gd name="connsiteX3015" fmla="*/ 4260705 w 8366380"/>
              <a:gd name="connsiteY3015" fmla="*/ 2629137 h 6039163"/>
              <a:gd name="connsiteX3016" fmla="*/ 4280474 w 8366380"/>
              <a:gd name="connsiteY3016" fmla="*/ 2648906 h 6039163"/>
              <a:gd name="connsiteX3017" fmla="*/ 4058922 w 8366380"/>
              <a:gd name="connsiteY3017" fmla="*/ 2648906 h 6039163"/>
              <a:gd name="connsiteX3018" fmla="*/ 4078690 w 8366380"/>
              <a:gd name="connsiteY3018" fmla="*/ 2629137 h 6039163"/>
              <a:gd name="connsiteX3019" fmla="*/ 4058922 w 8366380"/>
              <a:gd name="connsiteY3019" fmla="*/ 2609369 h 6039163"/>
              <a:gd name="connsiteX3020" fmla="*/ 4039153 w 8366380"/>
              <a:gd name="connsiteY3020" fmla="*/ 2629137 h 6039163"/>
              <a:gd name="connsiteX3021" fmla="*/ 4058922 w 8366380"/>
              <a:gd name="connsiteY3021" fmla="*/ 2648906 h 6039163"/>
              <a:gd name="connsiteX3022" fmla="*/ 3865894 w 8366380"/>
              <a:gd name="connsiteY3022" fmla="*/ 2648906 h 6039163"/>
              <a:gd name="connsiteX3023" fmla="*/ 3885662 w 8366380"/>
              <a:gd name="connsiteY3023" fmla="*/ 2629137 h 6039163"/>
              <a:gd name="connsiteX3024" fmla="*/ 3865894 w 8366380"/>
              <a:gd name="connsiteY3024" fmla="*/ 2609369 h 6039163"/>
              <a:gd name="connsiteX3025" fmla="*/ 3846126 w 8366380"/>
              <a:gd name="connsiteY3025" fmla="*/ 2629137 h 6039163"/>
              <a:gd name="connsiteX3026" fmla="*/ 3865894 w 8366380"/>
              <a:gd name="connsiteY3026" fmla="*/ 2648906 h 6039163"/>
              <a:gd name="connsiteX3027" fmla="*/ 3672866 w 8366380"/>
              <a:gd name="connsiteY3027" fmla="*/ 2648906 h 6039163"/>
              <a:gd name="connsiteX3028" fmla="*/ 3692634 w 8366380"/>
              <a:gd name="connsiteY3028" fmla="*/ 2629137 h 6039163"/>
              <a:gd name="connsiteX3029" fmla="*/ 3672866 w 8366380"/>
              <a:gd name="connsiteY3029" fmla="*/ 2609369 h 6039163"/>
              <a:gd name="connsiteX3030" fmla="*/ 3653098 w 8366380"/>
              <a:gd name="connsiteY3030" fmla="*/ 2629137 h 6039163"/>
              <a:gd name="connsiteX3031" fmla="*/ 3672866 w 8366380"/>
              <a:gd name="connsiteY3031" fmla="*/ 2648906 h 6039163"/>
              <a:gd name="connsiteX3032" fmla="*/ 3479838 w 8366380"/>
              <a:gd name="connsiteY3032" fmla="*/ 2648906 h 6039163"/>
              <a:gd name="connsiteX3033" fmla="*/ 3499606 w 8366380"/>
              <a:gd name="connsiteY3033" fmla="*/ 2629137 h 6039163"/>
              <a:gd name="connsiteX3034" fmla="*/ 3479838 w 8366380"/>
              <a:gd name="connsiteY3034" fmla="*/ 2609369 h 6039163"/>
              <a:gd name="connsiteX3035" fmla="*/ 3460069 w 8366380"/>
              <a:gd name="connsiteY3035" fmla="*/ 2629137 h 6039163"/>
              <a:gd name="connsiteX3036" fmla="*/ 3479838 w 8366380"/>
              <a:gd name="connsiteY3036" fmla="*/ 2648906 h 6039163"/>
              <a:gd name="connsiteX3037" fmla="*/ 3286810 w 8366380"/>
              <a:gd name="connsiteY3037" fmla="*/ 2648906 h 6039163"/>
              <a:gd name="connsiteX3038" fmla="*/ 3306579 w 8366380"/>
              <a:gd name="connsiteY3038" fmla="*/ 2629137 h 6039163"/>
              <a:gd name="connsiteX3039" fmla="*/ 3286810 w 8366380"/>
              <a:gd name="connsiteY3039" fmla="*/ 2609369 h 6039163"/>
              <a:gd name="connsiteX3040" fmla="*/ 3267042 w 8366380"/>
              <a:gd name="connsiteY3040" fmla="*/ 2629137 h 6039163"/>
              <a:gd name="connsiteX3041" fmla="*/ 3286810 w 8366380"/>
              <a:gd name="connsiteY3041" fmla="*/ 2648906 h 6039163"/>
              <a:gd name="connsiteX3042" fmla="*/ 3093783 w 8366380"/>
              <a:gd name="connsiteY3042" fmla="*/ 2648906 h 6039163"/>
              <a:gd name="connsiteX3043" fmla="*/ 3113551 w 8366380"/>
              <a:gd name="connsiteY3043" fmla="*/ 2629137 h 6039163"/>
              <a:gd name="connsiteX3044" fmla="*/ 3093783 w 8366380"/>
              <a:gd name="connsiteY3044" fmla="*/ 2609369 h 6039163"/>
              <a:gd name="connsiteX3045" fmla="*/ 3074014 w 8366380"/>
              <a:gd name="connsiteY3045" fmla="*/ 2629137 h 6039163"/>
              <a:gd name="connsiteX3046" fmla="*/ 3093783 w 8366380"/>
              <a:gd name="connsiteY3046" fmla="*/ 2648906 h 6039163"/>
              <a:gd name="connsiteX3047" fmla="*/ 2900755 w 8366380"/>
              <a:gd name="connsiteY3047" fmla="*/ 2648906 h 6039163"/>
              <a:gd name="connsiteX3048" fmla="*/ 2920524 w 8366380"/>
              <a:gd name="connsiteY3048" fmla="*/ 2629137 h 6039163"/>
              <a:gd name="connsiteX3049" fmla="*/ 2900755 w 8366380"/>
              <a:gd name="connsiteY3049" fmla="*/ 2609369 h 6039163"/>
              <a:gd name="connsiteX3050" fmla="*/ 2880987 w 8366380"/>
              <a:gd name="connsiteY3050" fmla="*/ 2629137 h 6039163"/>
              <a:gd name="connsiteX3051" fmla="*/ 2900755 w 8366380"/>
              <a:gd name="connsiteY3051" fmla="*/ 2648906 h 6039163"/>
              <a:gd name="connsiteX3052" fmla="*/ 2707727 w 8366380"/>
              <a:gd name="connsiteY3052" fmla="*/ 2648906 h 6039163"/>
              <a:gd name="connsiteX3053" fmla="*/ 2727495 w 8366380"/>
              <a:gd name="connsiteY3053" fmla="*/ 2629137 h 6039163"/>
              <a:gd name="connsiteX3054" fmla="*/ 2707727 w 8366380"/>
              <a:gd name="connsiteY3054" fmla="*/ 2609369 h 6039163"/>
              <a:gd name="connsiteX3055" fmla="*/ 2687958 w 8366380"/>
              <a:gd name="connsiteY3055" fmla="*/ 2629137 h 6039163"/>
              <a:gd name="connsiteX3056" fmla="*/ 2707727 w 8366380"/>
              <a:gd name="connsiteY3056" fmla="*/ 2648906 h 6039163"/>
              <a:gd name="connsiteX3057" fmla="*/ 2514699 w 8366380"/>
              <a:gd name="connsiteY3057" fmla="*/ 2648906 h 6039163"/>
              <a:gd name="connsiteX3058" fmla="*/ 2534468 w 8366380"/>
              <a:gd name="connsiteY3058" fmla="*/ 2629137 h 6039163"/>
              <a:gd name="connsiteX3059" fmla="*/ 2514699 w 8366380"/>
              <a:gd name="connsiteY3059" fmla="*/ 2609369 h 6039163"/>
              <a:gd name="connsiteX3060" fmla="*/ 2494931 w 8366380"/>
              <a:gd name="connsiteY3060" fmla="*/ 2629137 h 6039163"/>
              <a:gd name="connsiteX3061" fmla="*/ 2514699 w 8366380"/>
              <a:gd name="connsiteY3061" fmla="*/ 2648906 h 6039163"/>
              <a:gd name="connsiteX3062" fmla="*/ 2321672 w 8366380"/>
              <a:gd name="connsiteY3062" fmla="*/ 2648906 h 6039163"/>
              <a:gd name="connsiteX3063" fmla="*/ 2341440 w 8366380"/>
              <a:gd name="connsiteY3063" fmla="*/ 2629137 h 6039163"/>
              <a:gd name="connsiteX3064" fmla="*/ 2321672 w 8366380"/>
              <a:gd name="connsiteY3064" fmla="*/ 2609369 h 6039163"/>
              <a:gd name="connsiteX3065" fmla="*/ 2301903 w 8366380"/>
              <a:gd name="connsiteY3065" fmla="*/ 2629137 h 6039163"/>
              <a:gd name="connsiteX3066" fmla="*/ 2321672 w 8366380"/>
              <a:gd name="connsiteY3066" fmla="*/ 2648906 h 6039163"/>
              <a:gd name="connsiteX3067" fmla="*/ 2128643 w 8366380"/>
              <a:gd name="connsiteY3067" fmla="*/ 2648906 h 6039163"/>
              <a:gd name="connsiteX3068" fmla="*/ 2148412 w 8366380"/>
              <a:gd name="connsiteY3068" fmla="*/ 2629137 h 6039163"/>
              <a:gd name="connsiteX3069" fmla="*/ 2128643 w 8366380"/>
              <a:gd name="connsiteY3069" fmla="*/ 2609369 h 6039163"/>
              <a:gd name="connsiteX3070" fmla="*/ 2108875 w 8366380"/>
              <a:gd name="connsiteY3070" fmla="*/ 2629137 h 6039163"/>
              <a:gd name="connsiteX3071" fmla="*/ 2128643 w 8366380"/>
              <a:gd name="connsiteY3071" fmla="*/ 2648906 h 6039163"/>
              <a:gd name="connsiteX3072" fmla="*/ 1935616 w 8366380"/>
              <a:gd name="connsiteY3072" fmla="*/ 2648906 h 6039163"/>
              <a:gd name="connsiteX3073" fmla="*/ 1955384 w 8366380"/>
              <a:gd name="connsiteY3073" fmla="*/ 2629137 h 6039163"/>
              <a:gd name="connsiteX3074" fmla="*/ 1935616 w 8366380"/>
              <a:gd name="connsiteY3074" fmla="*/ 2609369 h 6039163"/>
              <a:gd name="connsiteX3075" fmla="*/ 1915848 w 8366380"/>
              <a:gd name="connsiteY3075" fmla="*/ 2629137 h 6039163"/>
              <a:gd name="connsiteX3076" fmla="*/ 1935616 w 8366380"/>
              <a:gd name="connsiteY3076" fmla="*/ 2648906 h 6039163"/>
              <a:gd name="connsiteX3077" fmla="*/ 1727277 w 8366380"/>
              <a:gd name="connsiteY3077" fmla="*/ 2648906 h 6039163"/>
              <a:gd name="connsiteX3078" fmla="*/ 1747045 w 8366380"/>
              <a:gd name="connsiteY3078" fmla="*/ 2629137 h 6039163"/>
              <a:gd name="connsiteX3079" fmla="*/ 1727277 w 8366380"/>
              <a:gd name="connsiteY3079" fmla="*/ 2609369 h 6039163"/>
              <a:gd name="connsiteX3080" fmla="*/ 1707508 w 8366380"/>
              <a:gd name="connsiteY3080" fmla="*/ 2629137 h 6039163"/>
              <a:gd name="connsiteX3081" fmla="*/ 1727277 w 8366380"/>
              <a:gd name="connsiteY3081" fmla="*/ 2648906 h 6039163"/>
              <a:gd name="connsiteX3082" fmla="*/ 1534249 w 8366380"/>
              <a:gd name="connsiteY3082" fmla="*/ 2648906 h 6039163"/>
              <a:gd name="connsiteX3083" fmla="*/ 1554018 w 8366380"/>
              <a:gd name="connsiteY3083" fmla="*/ 2629137 h 6039163"/>
              <a:gd name="connsiteX3084" fmla="*/ 1534249 w 8366380"/>
              <a:gd name="connsiteY3084" fmla="*/ 2609369 h 6039163"/>
              <a:gd name="connsiteX3085" fmla="*/ 1514481 w 8366380"/>
              <a:gd name="connsiteY3085" fmla="*/ 2629137 h 6039163"/>
              <a:gd name="connsiteX3086" fmla="*/ 1534249 w 8366380"/>
              <a:gd name="connsiteY3086" fmla="*/ 2648906 h 6039163"/>
              <a:gd name="connsiteX3087" fmla="*/ 1341222 w 8366380"/>
              <a:gd name="connsiteY3087" fmla="*/ 2648906 h 6039163"/>
              <a:gd name="connsiteX3088" fmla="*/ 1360990 w 8366380"/>
              <a:gd name="connsiteY3088" fmla="*/ 2629137 h 6039163"/>
              <a:gd name="connsiteX3089" fmla="*/ 1341222 w 8366380"/>
              <a:gd name="connsiteY3089" fmla="*/ 2609369 h 6039163"/>
              <a:gd name="connsiteX3090" fmla="*/ 1321453 w 8366380"/>
              <a:gd name="connsiteY3090" fmla="*/ 2629137 h 6039163"/>
              <a:gd name="connsiteX3091" fmla="*/ 1341222 w 8366380"/>
              <a:gd name="connsiteY3091" fmla="*/ 2648906 h 6039163"/>
              <a:gd name="connsiteX3092" fmla="*/ 1148193 w 8366380"/>
              <a:gd name="connsiteY3092" fmla="*/ 2648906 h 6039163"/>
              <a:gd name="connsiteX3093" fmla="*/ 1167962 w 8366380"/>
              <a:gd name="connsiteY3093" fmla="*/ 2629137 h 6039163"/>
              <a:gd name="connsiteX3094" fmla="*/ 1148193 w 8366380"/>
              <a:gd name="connsiteY3094" fmla="*/ 2609369 h 6039163"/>
              <a:gd name="connsiteX3095" fmla="*/ 1128425 w 8366380"/>
              <a:gd name="connsiteY3095" fmla="*/ 2629137 h 6039163"/>
              <a:gd name="connsiteX3096" fmla="*/ 1148193 w 8366380"/>
              <a:gd name="connsiteY3096" fmla="*/ 2648906 h 6039163"/>
              <a:gd name="connsiteX3097" fmla="*/ 955166 w 8366380"/>
              <a:gd name="connsiteY3097" fmla="*/ 2648906 h 6039163"/>
              <a:gd name="connsiteX3098" fmla="*/ 974934 w 8366380"/>
              <a:gd name="connsiteY3098" fmla="*/ 2629137 h 6039163"/>
              <a:gd name="connsiteX3099" fmla="*/ 955166 w 8366380"/>
              <a:gd name="connsiteY3099" fmla="*/ 2609369 h 6039163"/>
              <a:gd name="connsiteX3100" fmla="*/ 935398 w 8366380"/>
              <a:gd name="connsiteY3100" fmla="*/ 2629137 h 6039163"/>
              <a:gd name="connsiteX3101" fmla="*/ 955166 w 8366380"/>
              <a:gd name="connsiteY3101" fmla="*/ 2648906 h 6039163"/>
              <a:gd name="connsiteX3102" fmla="*/ 762138 w 8366380"/>
              <a:gd name="connsiteY3102" fmla="*/ 2648906 h 6039163"/>
              <a:gd name="connsiteX3103" fmla="*/ 781907 w 8366380"/>
              <a:gd name="connsiteY3103" fmla="*/ 2629137 h 6039163"/>
              <a:gd name="connsiteX3104" fmla="*/ 762138 w 8366380"/>
              <a:gd name="connsiteY3104" fmla="*/ 2609369 h 6039163"/>
              <a:gd name="connsiteX3105" fmla="*/ 742370 w 8366380"/>
              <a:gd name="connsiteY3105" fmla="*/ 2629137 h 6039163"/>
              <a:gd name="connsiteX3106" fmla="*/ 762138 w 8366380"/>
              <a:gd name="connsiteY3106" fmla="*/ 2648906 h 6039163"/>
              <a:gd name="connsiteX3107" fmla="*/ 569111 w 8366380"/>
              <a:gd name="connsiteY3107" fmla="*/ 2648906 h 6039163"/>
              <a:gd name="connsiteX3108" fmla="*/ 588879 w 8366380"/>
              <a:gd name="connsiteY3108" fmla="*/ 2629137 h 6039163"/>
              <a:gd name="connsiteX3109" fmla="*/ 569111 w 8366380"/>
              <a:gd name="connsiteY3109" fmla="*/ 2609369 h 6039163"/>
              <a:gd name="connsiteX3110" fmla="*/ 549343 w 8366380"/>
              <a:gd name="connsiteY3110" fmla="*/ 2629137 h 6039163"/>
              <a:gd name="connsiteX3111" fmla="*/ 569111 w 8366380"/>
              <a:gd name="connsiteY3111" fmla="*/ 2648906 h 6039163"/>
              <a:gd name="connsiteX3112" fmla="*/ 376082 w 8366380"/>
              <a:gd name="connsiteY3112" fmla="*/ 2648906 h 6039163"/>
              <a:gd name="connsiteX3113" fmla="*/ 395851 w 8366380"/>
              <a:gd name="connsiteY3113" fmla="*/ 2629137 h 6039163"/>
              <a:gd name="connsiteX3114" fmla="*/ 376082 w 8366380"/>
              <a:gd name="connsiteY3114" fmla="*/ 2609369 h 6039163"/>
              <a:gd name="connsiteX3115" fmla="*/ 356314 w 8366380"/>
              <a:gd name="connsiteY3115" fmla="*/ 2629137 h 6039163"/>
              <a:gd name="connsiteX3116" fmla="*/ 376082 w 8366380"/>
              <a:gd name="connsiteY3116" fmla="*/ 2648906 h 6039163"/>
              <a:gd name="connsiteX3117" fmla="*/ 183055 w 8366380"/>
              <a:gd name="connsiteY3117" fmla="*/ 2648906 h 6039163"/>
              <a:gd name="connsiteX3118" fmla="*/ 202823 w 8366380"/>
              <a:gd name="connsiteY3118" fmla="*/ 2629137 h 6039163"/>
              <a:gd name="connsiteX3119" fmla="*/ 183055 w 8366380"/>
              <a:gd name="connsiteY3119" fmla="*/ 2609369 h 6039163"/>
              <a:gd name="connsiteX3120" fmla="*/ 163287 w 8366380"/>
              <a:gd name="connsiteY3120" fmla="*/ 2629137 h 6039163"/>
              <a:gd name="connsiteX3121" fmla="*/ 183055 w 8366380"/>
              <a:gd name="connsiteY3121" fmla="*/ 2648906 h 6039163"/>
              <a:gd name="connsiteX3122" fmla="*/ 0 w 8366380"/>
              <a:gd name="connsiteY3122" fmla="*/ 2842454 h 6039163"/>
              <a:gd name="connsiteX3123" fmla="*/ 4006 w 8366380"/>
              <a:gd name="connsiteY3123" fmla="*/ 2840795 h 6039163"/>
              <a:gd name="connsiteX3124" fmla="*/ 9796 w 8366380"/>
              <a:gd name="connsiteY3124" fmla="*/ 2826816 h 6039163"/>
              <a:gd name="connsiteX3125" fmla="*/ 4006 w 8366380"/>
              <a:gd name="connsiteY3125" fmla="*/ 2812838 h 6039163"/>
              <a:gd name="connsiteX3126" fmla="*/ 0 w 8366380"/>
              <a:gd name="connsiteY3126" fmla="*/ 2811179 h 6039163"/>
              <a:gd name="connsiteX3127" fmla="*/ 8349367 w 8366380"/>
              <a:gd name="connsiteY3127" fmla="*/ 2846585 h 6039163"/>
              <a:gd name="connsiteX3128" fmla="*/ 8363345 w 8366380"/>
              <a:gd name="connsiteY3128" fmla="*/ 2840795 h 6039163"/>
              <a:gd name="connsiteX3129" fmla="*/ 8366380 w 8366380"/>
              <a:gd name="connsiteY3129" fmla="*/ 2833467 h 6039163"/>
              <a:gd name="connsiteX3130" fmla="*/ 8366380 w 8366380"/>
              <a:gd name="connsiteY3130" fmla="*/ 2820165 h 6039163"/>
              <a:gd name="connsiteX3131" fmla="*/ 8363345 w 8366380"/>
              <a:gd name="connsiteY3131" fmla="*/ 2812838 h 6039163"/>
              <a:gd name="connsiteX3132" fmla="*/ 8349367 w 8366380"/>
              <a:gd name="connsiteY3132" fmla="*/ 2807048 h 6039163"/>
              <a:gd name="connsiteX3133" fmla="*/ 8329598 w 8366380"/>
              <a:gd name="connsiteY3133" fmla="*/ 2826816 h 6039163"/>
              <a:gd name="connsiteX3134" fmla="*/ 8349367 w 8366380"/>
              <a:gd name="connsiteY3134" fmla="*/ 2846585 h 6039163"/>
              <a:gd name="connsiteX3135" fmla="*/ 8156338 w 8366380"/>
              <a:gd name="connsiteY3135" fmla="*/ 2846585 h 6039163"/>
              <a:gd name="connsiteX3136" fmla="*/ 8176107 w 8366380"/>
              <a:gd name="connsiteY3136" fmla="*/ 2826816 h 6039163"/>
              <a:gd name="connsiteX3137" fmla="*/ 8156338 w 8366380"/>
              <a:gd name="connsiteY3137" fmla="*/ 2807048 h 6039163"/>
              <a:gd name="connsiteX3138" fmla="*/ 8136570 w 8366380"/>
              <a:gd name="connsiteY3138" fmla="*/ 2826816 h 6039163"/>
              <a:gd name="connsiteX3139" fmla="*/ 8156338 w 8366380"/>
              <a:gd name="connsiteY3139" fmla="*/ 2846585 h 6039163"/>
              <a:gd name="connsiteX3140" fmla="*/ 7963311 w 8366380"/>
              <a:gd name="connsiteY3140" fmla="*/ 2846585 h 6039163"/>
              <a:gd name="connsiteX3141" fmla="*/ 7983079 w 8366380"/>
              <a:gd name="connsiteY3141" fmla="*/ 2826816 h 6039163"/>
              <a:gd name="connsiteX3142" fmla="*/ 7963311 w 8366380"/>
              <a:gd name="connsiteY3142" fmla="*/ 2807048 h 6039163"/>
              <a:gd name="connsiteX3143" fmla="*/ 7943543 w 8366380"/>
              <a:gd name="connsiteY3143" fmla="*/ 2826816 h 6039163"/>
              <a:gd name="connsiteX3144" fmla="*/ 7963311 w 8366380"/>
              <a:gd name="connsiteY3144" fmla="*/ 2846585 h 6039163"/>
              <a:gd name="connsiteX3145" fmla="*/ 7770283 w 8366380"/>
              <a:gd name="connsiteY3145" fmla="*/ 2846585 h 6039163"/>
              <a:gd name="connsiteX3146" fmla="*/ 7790052 w 8366380"/>
              <a:gd name="connsiteY3146" fmla="*/ 2826816 h 6039163"/>
              <a:gd name="connsiteX3147" fmla="*/ 7770283 w 8366380"/>
              <a:gd name="connsiteY3147" fmla="*/ 2807048 h 6039163"/>
              <a:gd name="connsiteX3148" fmla="*/ 7750515 w 8366380"/>
              <a:gd name="connsiteY3148" fmla="*/ 2826816 h 6039163"/>
              <a:gd name="connsiteX3149" fmla="*/ 7770283 w 8366380"/>
              <a:gd name="connsiteY3149" fmla="*/ 2846585 h 6039163"/>
              <a:gd name="connsiteX3150" fmla="*/ 7577256 w 8366380"/>
              <a:gd name="connsiteY3150" fmla="*/ 2846585 h 6039163"/>
              <a:gd name="connsiteX3151" fmla="*/ 7597024 w 8366380"/>
              <a:gd name="connsiteY3151" fmla="*/ 2826816 h 6039163"/>
              <a:gd name="connsiteX3152" fmla="*/ 7577256 w 8366380"/>
              <a:gd name="connsiteY3152" fmla="*/ 2807048 h 6039163"/>
              <a:gd name="connsiteX3153" fmla="*/ 7557488 w 8366380"/>
              <a:gd name="connsiteY3153" fmla="*/ 2826816 h 6039163"/>
              <a:gd name="connsiteX3154" fmla="*/ 7577256 w 8366380"/>
              <a:gd name="connsiteY3154" fmla="*/ 2846585 h 6039163"/>
              <a:gd name="connsiteX3155" fmla="*/ 7384228 w 8366380"/>
              <a:gd name="connsiteY3155" fmla="*/ 2846585 h 6039163"/>
              <a:gd name="connsiteX3156" fmla="*/ 7403996 w 8366380"/>
              <a:gd name="connsiteY3156" fmla="*/ 2826816 h 6039163"/>
              <a:gd name="connsiteX3157" fmla="*/ 7384228 w 8366380"/>
              <a:gd name="connsiteY3157" fmla="*/ 2807048 h 6039163"/>
              <a:gd name="connsiteX3158" fmla="*/ 7364459 w 8366380"/>
              <a:gd name="connsiteY3158" fmla="*/ 2826816 h 6039163"/>
              <a:gd name="connsiteX3159" fmla="*/ 7384228 w 8366380"/>
              <a:gd name="connsiteY3159" fmla="*/ 2846585 h 6039163"/>
              <a:gd name="connsiteX3160" fmla="*/ 7191200 w 8366380"/>
              <a:gd name="connsiteY3160" fmla="*/ 2846585 h 6039163"/>
              <a:gd name="connsiteX3161" fmla="*/ 7210968 w 8366380"/>
              <a:gd name="connsiteY3161" fmla="*/ 2826816 h 6039163"/>
              <a:gd name="connsiteX3162" fmla="*/ 7191200 w 8366380"/>
              <a:gd name="connsiteY3162" fmla="*/ 2807048 h 6039163"/>
              <a:gd name="connsiteX3163" fmla="*/ 7171432 w 8366380"/>
              <a:gd name="connsiteY3163" fmla="*/ 2826816 h 6039163"/>
              <a:gd name="connsiteX3164" fmla="*/ 7191200 w 8366380"/>
              <a:gd name="connsiteY3164" fmla="*/ 2846585 h 6039163"/>
              <a:gd name="connsiteX3165" fmla="*/ 6998173 w 8366380"/>
              <a:gd name="connsiteY3165" fmla="*/ 2846585 h 6039163"/>
              <a:gd name="connsiteX3166" fmla="*/ 7017941 w 8366380"/>
              <a:gd name="connsiteY3166" fmla="*/ 2826816 h 6039163"/>
              <a:gd name="connsiteX3167" fmla="*/ 6998173 w 8366380"/>
              <a:gd name="connsiteY3167" fmla="*/ 2807048 h 6039163"/>
              <a:gd name="connsiteX3168" fmla="*/ 6978404 w 8366380"/>
              <a:gd name="connsiteY3168" fmla="*/ 2826816 h 6039163"/>
              <a:gd name="connsiteX3169" fmla="*/ 6998173 w 8366380"/>
              <a:gd name="connsiteY3169" fmla="*/ 2846585 h 6039163"/>
              <a:gd name="connsiteX3170" fmla="*/ 6805144 w 8366380"/>
              <a:gd name="connsiteY3170" fmla="*/ 2846585 h 6039163"/>
              <a:gd name="connsiteX3171" fmla="*/ 6824913 w 8366380"/>
              <a:gd name="connsiteY3171" fmla="*/ 2826816 h 6039163"/>
              <a:gd name="connsiteX3172" fmla="*/ 6805144 w 8366380"/>
              <a:gd name="connsiteY3172" fmla="*/ 2807048 h 6039163"/>
              <a:gd name="connsiteX3173" fmla="*/ 6785376 w 8366380"/>
              <a:gd name="connsiteY3173" fmla="*/ 2826816 h 6039163"/>
              <a:gd name="connsiteX3174" fmla="*/ 6805144 w 8366380"/>
              <a:gd name="connsiteY3174" fmla="*/ 2846585 h 6039163"/>
              <a:gd name="connsiteX3175" fmla="*/ 6612117 w 8366380"/>
              <a:gd name="connsiteY3175" fmla="*/ 2846585 h 6039163"/>
              <a:gd name="connsiteX3176" fmla="*/ 6631885 w 8366380"/>
              <a:gd name="connsiteY3176" fmla="*/ 2826816 h 6039163"/>
              <a:gd name="connsiteX3177" fmla="*/ 6612117 w 8366380"/>
              <a:gd name="connsiteY3177" fmla="*/ 2807048 h 6039163"/>
              <a:gd name="connsiteX3178" fmla="*/ 6592348 w 8366380"/>
              <a:gd name="connsiteY3178" fmla="*/ 2826816 h 6039163"/>
              <a:gd name="connsiteX3179" fmla="*/ 6612117 w 8366380"/>
              <a:gd name="connsiteY3179" fmla="*/ 2846585 h 6039163"/>
              <a:gd name="connsiteX3180" fmla="*/ 6403778 w 8366380"/>
              <a:gd name="connsiteY3180" fmla="*/ 2846585 h 6039163"/>
              <a:gd name="connsiteX3181" fmla="*/ 6423546 w 8366380"/>
              <a:gd name="connsiteY3181" fmla="*/ 2826816 h 6039163"/>
              <a:gd name="connsiteX3182" fmla="*/ 6403778 w 8366380"/>
              <a:gd name="connsiteY3182" fmla="*/ 2807048 h 6039163"/>
              <a:gd name="connsiteX3183" fmla="*/ 6384009 w 8366380"/>
              <a:gd name="connsiteY3183" fmla="*/ 2826816 h 6039163"/>
              <a:gd name="connsiteX3184" fmla="*/ 6403778 w 8366380"/>
              <a:gd name="connsiteY3184" fmla="*/ 2846585 h 6039163"/>
              <a:gd name="connsiteX3185" fmla="*/ 6210750 w 8366380"/>
              <a:gd name="connsiteY3185" fmla="*/ 2846585 h 6039163"/>
              <a:gd name="connsiteX3186" fmla="*/ 6230519 w 8366380"/>
              <a:gd name="connsiteY3186" fmla="*/ 2826816 h 6039163"/>
              <a:gd name="connsiteX3187" fmla="*/ 6210750 w 8366380"/>
              <a:gd name="connsiteY3187" fmla="*/ 2807048 h 6039163"/>
              <a:gd name="connsiteX3188" fmla="*/ 6190982 w 8366380"/>
              <a:gd name="connsiteY3188" fmla="*/ 2826816 h 6039163"/>
              <a:gd name="connsiteX3189" fmla="*/ 6210750 w 8366380"/>
              <a:gd name="connsiteY3189" fmla="*/ 2846585 h 6039163"/>
              <a:gd name="connsiteX3190" fmla="*/ 6017723 w 8366380"/>
              <a:gd name="connsiteY3190" fmla="*/ 2846585 h 6039163"/>
              <a:gd name="connsiteX3191" fmla="*/ 6037491 w 8366380"/>
              <a:gd name="connsiteY3191" fmla="*/ 2826816 h 6039163"/>
              <a:gd name="connsiteX3192" fmla="*/ 6017723 w 8366380"/>
              <a:gd name="connsiteY3192" fmla="*/ 2807048 h 6039163"/>
              <a:gd name="connsiteX3193" fmla="*/ 5997954 w 8366380"/>
              <a:gd name="connsiteY3193" fmla="*/ 2826816 h 6039163"/>
              <a:gd name="connsiteX3194" fmla="*/ 6017723 w 8366380"/>
              <a:gd name="connsiteY3194" fmla="*/ 2846585 h 6039163"/>
              <a:gd name="connsiteX3195" fmla="*/ 5824694 w 8366380"/>
              <a:gd name="connsiteY3195" fmla="*/ 2846585 h 6039163"/>
              <a:gd name="connsiteX3196" fmla="*/ 5844463 w 8366380"/>
              <a:gd name="connsiteY3196" fmla="*/ 2826816 h 6039163"/>
              <a:gd name="connsiteX3197" fmla="*/ 5824694 w 8366380"/>
              <a:gd name="connsiteY3197" fmla="*/ 2807048 h 6039163"/>
              <a:gd name="connsiteX3198" fmla="*/ 5804926 w 8366380"/>
              <a:gd name="connsiteY3198" fmla="*/ 2826816 h 6039163"/>
              <a:gd name="connsiteX3199" fmla="*/ 5824694 w 8366380"/>
              <a:gd name="connsiteY3199" fmla="*/ 2846585 h 6039163"/>
              <a:gd name="connsiteX3200" fmla="*/ 5631667 w 8366380"/>
              <a:gd name="connsiteY3200" fmla="*/ 2846585 h 6039163"/>
              <a:gd name="connsiteX3201" fmla="*/ 5651435 w 8366380"/>
              <a:gd name="connsiteY3201" fmla="*/ 2826816 h 6039163"/>
              <a:gd name="connsiteX3202" fmla="*/ 5631667 w 8366380"/>
              <a:gd name="connsiteY3202" fmla="*/ 2807048 h 6039163"/>
              <a:gd name="connsiteX3203" fmla="*/ 5611899 w 8366380"/>
              <a:gd name="connsiteY3203" fmla="*/ 2826816 h 6039163"/>
              <a:gd name="connsiteX3204" fmla="*/ 5631667 w 8366380"/>
              <a:gd name="connsiteY3204" fmla="*/ 2846585 h 6039163"/>
              <a:gd name="connsiteX3205" fmla="*/ 5438639 w 8366380"/>
              <a:gd name="connsiteY3205" fmla="*/ 2846585 h 6039163"/>
              <a:gd name="connsiteX3206" fmla="*/ 5458408 w 8366380"/>
              <a:gd name="connsiteY3206" fmla="*/ 2826816 h 6039163"/>
              <a:gd name="connsiteX3207" fmla="*/ 5438639 w 8366380"/>
              <a:gd name="connsiteY3207" fmla="*/ 2807048 h 6039163"/>
              <a:gd name="connsiteX3208" fmla="*/ 5418871 w 8366380"/>
              <a:gd name="connsiteY3208" fmla="*/ 2826816 h 6039163"/>
              <a:gd name="connsiteX3209" fmla="*/ 5438639 w 8366380"/>
              <a:gd name="connsiteY3209" fmla="*/ 2846585 h 6039163"/>
              <a:gd name="connsiteX3210" fmla="*/ 5245612 w 8366380"/>
              <a:gd name="connsiteY3210" fmla="*/ 2846585 h 6039163"/>
              <a:gd name="connsiteX3211" fmla="*/ 5265380 w 8366380"/>
              <a:gd name="connsiteY3211" fmla="*/ 2826816 h 6039163"/>
              <a:gd name="connsiteX3212" fmla="*/ 5245612 w 8366380"/>
              <a:gd name="connsiteY3212" fmla="*/ 2807048 h 6039163"/>
              <a:gd name="connsiteX3213" fmla="*/ 5225843 w 8366380"/>
              <a:gd name="connsiteY3213" fmla="*/ 2826816 h 6039163"/>
              <a:gd name="connsiteX3214" fmla="*/ 5245612 w 8366380"/>
              <a:gd name="connsiteY3214" fmla="*/ 2846585 h 6039163"/>
              <a:gd name="connsiteX3215" fmla="*/ 5052584 w 8366380"/>
              <a:gd name="connsiteY3215" fmla="*/ 2846585 h 6039163"/>
              <a:gd name="connsiteX3216" fmla="*/ 5072353 w 8366380"/>
              <a:gd name="connsiteY3216" fmla="*/ 2826816 h 6039163"/>
              <a:gd name="connsiteX3217" fmla="*/ 5052584 w 8366380"/>
              <a:gd name="connsiteY3217" fmla="*/ 2807048 h 6039163"/>
              <a:gd name="connsiteX3218" fmla="*/ 5032815 w 8366380"/>
              <a:gd name="connsiteY3218" fmla="*/ 2826816 h 6039163"/>
              <a:gd name="connsiteX3219" fmla="*/ 5052584 w 8366380"/>
              <a:gd name="connsiteY3219" fmla="*/ 2846585 h 6039163"/>
              <a:gd name="connsiteX3220" fmla="*/ 4859557 w 8366380"/>
              <a:gd name="connsiteY3220" fmla="*/ 2846585 h 6039163"/>
              <a:gd name="connsiteX3221" fmla="*/ 4879324 w 8366380"/>
              <a:gd name="connsiteY3221" fmla="*/ 2826816 h 6039163"/>
              <a:gd name="connsiteX3222" fmla="*/ 4859557 w 8366380"/>
              <a:gd name="connsiteY3222" fmla="*/ 2807048 h 6039163"/>
              <a:gd name="connsiteX3223" fmla="*/ 4839789 w 8366380"/>
              <a:gd name="connsiteY3223" fmla="*/ 2826816 h 6039163"/>
              <a:gd name="connsiteX3224" fmla="*/ 4859557 w 8366380"/>
              <a:gd name="connsiteY3224" fmla="*/ 2846585 h 6039163"/>
              <a:gd name="connsiteX3225" fmla="*/ 4666528 w 8366380"/>
              <a:gd name="connsiteY3225" fmla="*/ 2846585 h 6039163"/>
              <a:gd name="connsiteX3226" fmla="*/ 4686297 w 8366380"/>
              <a:gd name="connsiteY3226" fmla="*/ 2826816 h 6039163"/>
              <a:gd name="connsiteX3227" fmla="*/ 4666528 w 8366380"/>
              <a:gd name="connsiteY3227" fmla="*/ 2807048 h 6039163"/>
              <a:gd name="connsiteX3228" fmla="*/ 4646761 w 8366380"/>
              <a:gd name="connsiteY3228" fmla="*/ 2826816 h 6039163"/>
              <a:gd name="connsiteX3229" fmla="*/ 4666528 w 8366380"/>
              <a:gd name="connsiteY3229" fmla="*/ 2846585 h 6039163"/>
              <a:gd name="connsiteX3230" fmla="*/ 4473501 w 8366380"/>
              <a:gd name="connsiteY3230" fmla="*/ 2846585 h 6039163"/>
              <a:gd name="connsiteX3231" fmla="*/ 4493269 w 8366380"/>
              <a:gd name="connsiteY3231" fmla="*/ 2826816 h 6039163"/>
              <a:gd name="connsiteX3232" fmla="*/ 4473501 w 8366380"/>
              <a:gd name="connsiteY3232" fmla="*/ 2807048 h 6039163"/>
              <a:gd name="connsiteX3233" fmla="*/ 4453732 w 8366380"/>
              <a:gd name="connsiteY3233" fmla="*/ 2826816 h 6039163"/>
              <a:gd name="connsiteX3234" fmla="*/ 4473501 w 8366380"/>
              <a:gd name="connsiteY3234" fmla="*/ 2846585 h 6039163"/>
              <a:gd name="connsiteX3235" fmla="*/ 4280474 w 8366380"/>
              <a:gd name="connsiteY3235" fmla="*/ 2846585 h 6039163"/>
              <a:gd name="connsiteX3236" fmla="*/ 4300242 w 8366380"/>
              <a:gd name="connsiteY3236" fmla="*/ 2826816 h 6039163"/>
              <a:gd name="connsiteX3237" fmla="*/ 4280474 w 8366380"/>
              <a:gd name="connsiteY3237" fmla="*/ 2807048 h 6039163"/>
              <a:gd name="connsiteX3238" fmla="*/ 4260705 w 8366380"/>
              <a:gd name="connsiteY3238" fmla="*/ 2826816 h 6039163"/>
              <a:gd name="connsiteX3239" fmla="*/ 4280474 w 8366380"/>
              <a:gd name="connsiteY3239" fmla="*/ 2846585 h 6039163"/>
              <a:gd name="connsiteX3240" fmla="*/ 4058922 w 8366380"/>
              <a:gd name="connsiteY3240" fmla="*/ 2846585 h 6039163"/>
              <a:gd name="connsiteX3241" fmla="*/ 4078690 w 8366380"/>
              <a:gd name="connsiteY3241" fmla="*/ 2826816 h 6039163"/>
              <a:gd name="connsiteX3242" fmla="*/ 4058922 w 8366380"/>
              <a:gd name="connsiteY3242" fmla="*/ 2807048 h 6039163"/>
              <a:gd name="connsiteX3243" fmla="*/ 4039153 w 8366380"/>
              <a:gd name="connsiteY3243" fmla="*/ 2826816 h 6039163"/>
              <a:gd name="connsiteX3244" fmla="*/ 4058922 w 8366380"/>
              <a:gd name="connsiteY3244" fmla="*/ 2846585 h 6039163"/>
              <a:gd name="connsiteX3245" fmla="*/ 3865894 w 8366380"/>
              <a:gd name="connsiteY3245" fmla="*/ 2846585 h 6039163"/>
              <a:gd name="connsiteX3246" fmla="*/ 3885662 w 8366380"/>
              <a:gd name="connsiteY3246" fmla="*/ 2826816 h 6039163"/>
              <a:gd name="connsiteX3247" fmla="*/ 3865894 w 8366380"/>
              <a:gd name="connsiteY3247" fmla="*/ 2807048 h 6039163"/>
              <a:gd name="connsiteX3248" fmla="*/ 3846126 w 8366380"/>
              <a:gd name="connsiteY3248" fmla="*/ 2826816 h 6039163"/>
              <a:gd name="connsiteX3249" fmla="*/ 3865894 w 8366380"/>
              <a:gd name="connsiteY3249" fmla="*/ 2846585 h 6039163"/>
              <a:gd name="connsiteX3250" fmla="*/ 3672866 w 8366380"/>
              <a:gd name="connsiteY3250" fmla="*/ 2846585 h 6039163"/>
              <a:gd name="connsiteX3251" fmla="*/ 3692634 w 8366380"/>
              <a:gd name="connsiteY3251" fmla="*/ 2826816 h 6039163"/>
              <a:gd name="connsiteX3252" fmla="*/ 3672866 w 8366380"/>
              <a:gd name="connsiteY3252" fmla="*/ 2807048 h 6039163"/>
              <a:gd name="connsiteX3253" fmla="*/ 3653098 w 8366380"/>
              <a:gd name="connsiteY3253" fmla="*/ 2826816 h 6039163"/>
              <a:gd name="connsiteX3254" fmla="*/ 3672866 w 8366380"/>
              <a:gd name="connsiteY3254" fmla="*/ 2846585 h 6039163"/>
              <a:gd name="connsiteX3255" fmla="*/ 3479838 w 8366380"/>
              <a:gd name="connsiteY3255" fmla="*/ 2846585 h 6039163"/>
              <a:gd name="connsiteX3256" fmla="*/ 3499606 w 8366380"/>
              <a:gd name="connsiteY3256" fmla="*/ 2826816 h 6039163"/>
              <a:gd name="connsiteX3257" fmla="*/ 3479838 w 8366380"/>
              <a:gd name="connsiteY3257" fmla="*/ 2807048 h 6039163"/>
              <a:gd name="connsiteX3258" fmla="*/ 3460069 w 8366380"/>
              <a:gd name="connsiteY3258" fmla="*/ 2826816 h 6039163"/>
              <a:gd name="connsiteX3259" fmla="*/ 3479838 w 8366380"/>
              <a:gd name="connsiteY3259" fmla="*/ 2846585 h 6039163"/>
              <a:gd name="connsiteX3260" fmla="*/ 3286810 w 8366380"/>
              <a:gd name="connsiteY3260" fmla="*/ 2846585 h 6039163"/>
              <a:gd name="connsiteX3261" fmla="*/ 3306579 w 8366380"/>
              <a:gd name="connsiteY3261" fmla="*/ 2826816 h 6039163"/>
              <a:gd name="connsiteX3262" fmla="*/ 3286810 w 8366380"/>
              <a:gd name="connsiteY3262" fmla="*/ 2807048 h 6039163"/>
              <a:gd name="connsiteX3263" fmla="*/ 3267042 w 8366380"/>
              <a:gd name="connsiteY3263" fmla="*/ 2826816 h 6039163"/>
              <a:gd name="connsiteX3264" fmla="*/ 3286810 w 8366380"/>
              <a:gd name="connsiteY3264" fmla="*/ 2846585 h 6039163"/>
              <a:gd name="connsiteX3265" fmla="*/ 3093783 w 8366380"/>
              <a:gd name="connsiteY3265" fmla="*/ 2846585 h 6039163"/>
              <a:gd name="connsiteX3266" fmla="*/ 3113551 w 8366380"/>
              <a:gd name="connsiteY3266" fmla="*/ 2826816 h 6039163"/>
              <a:gd name="connsiteX3267" fmla="*/ 3093783 w 8366380"/>
              <a:gd name="connsiteY3267" fmla="*/ 2807048 h 6039163"/>
              <a:gd name="connsiteX3268" fmla="*/ 3074014 w 8366380"/>
              <a:gd name="connsiteY3268" fmla="*/ 2826816 h 6039163"/>
              <a:gd name="connsiteX3269" fmla="*/ 3093783 w 8366380"/>
              <a:gd name="connsiteY3269" fmla="*/ 2846585 h 6039163"/>
              <a:gd name="connsiteX3270" fmla="*/ 2900755 w 8366380"/>
              <a:gd name="connsiteY3270" fmla="*/ 2846585 h 6039163"/>
              <a:gd name="connsiteX3271" fmla="*/ 2920524 w 8366380"/>
              <a:gd name="connsiteY3271" fmla="*/ 2826816 h 6039163"/>
              <a:gd name="connsiteX3272" fmla="*/ 2900755 w 8366380"/>
              <a:gd name="connsiteY3272" fmla="*/ 2807048 h 6039163"/>
              <a:gd name="connsiteX3273" fmla="*/ 2880987 w 8366380"/>
              <a:gd name="connsiteY3273" fmla="*/ 2826816 h 6039163"/>
              <a:gd name="connsiteX3274" fmla="*/ 2900755 w 8366380"/>
              <a:gd name="connsiteY3274" fmla="*/ 2846585 h 6039163"/>
              <a:gd name="connsiteX3275" fmla="*/ 2707727 w 8366380"/>
              <a:gd name="connsiteY3275" fmla="*/ 2846585 h 6039163"/>
              <a:gd name="connsiteX3276" fmla="*/ 2727495 w 8366380"/>
              <a:gd name="connsiteY3276" fmla="*/ 2826816 h 6039163"/>
              <a:gd name="connsiteX3277" fmla="*/ 2707727 w 8366380"/>
              <a:gd name="connsiteY3277" fmla="*/ 2807048 h 6039163"/>
              <a:gd name="connsiteX3278" fmla="*/ 2687958 w 8366380"/>
              <a:gd name="connsiteY3278" fmla="*/ 2826816 h 6039163"/>
              <a:gd name="connsiteX3279" fmla="*/ 2707727 w 8366380"/>
              <a:gd name="connsiteY3279" fmla="*/ 2846585 h 6039163"/>
              <a:gd name="connsiteX3280" fmla="*/ 2514699 w 8366380"/>
              <a:gd name="connsiteY3280" fmla="*/ 2846585 h 6039163"/>
              <a:gd name="connsiteX3281" fmla="*/ 2534468 w 8366380"/>
              <a:gd name="connsiteY3281" fmla="*/ 2826816 h 6039163"/>
              <a:gd name="connsiteX3282" fmla="*/ 2514699 w 8366380"/>
              <a:gd name="connsiteY3282" fmla="*/ 2807048 h 6039163"/>
              <a:gd name="connsiteX3283" fmla="*/ 2494931 w 8366380"/>
              <a:gd name="connsiteY3283" fmla="*/ 2826816 h 6039163"/>
              <a:gd name="connsiteX3284" fmla="*/ 2514699 w 8366380"/>
              <a:gd name="connsiteY3284" fmla="*/ 2846585 h 6039163"/>
              <a:gd name="connsiteX3285" fmla="*/ 2321672 w 8366380"/>
              <a:gd name="connsiteY3285" fmla="*/ 2846585 h 6039163"/>
              <a:gd name="connsiteX3286" fmla="*/ 2341440 w 8366380"/>
              <a:gd name="connsiteY3286" fmla="*/ 2826816 h 6039163"/>
              <a:gd name="connsiteX3287" fmla="*/ 2321672 w 8366380"/>
              <a:gd name="connsiteY3287" fmla="*/ 2807048 h 6039163"/>
              <a:gd name="connsiteX3288" fmla="*/ 2301903 w 8366380"/>
              <a:gd name="connsiteY3288" fmla="*/ 2826816 h 6039163"/>
              <a:gd name="connsiteX3289" fmla="*/ 2321672 w 8366380"/>
              <a:gd name="connsiteY3289" fmla="*/ 2846585 h 6039163"/>
              <a:gd name="connsiteX3290" fmla="*/ 2128643 w 8366380"/>
              <a:gd name="connsiteY3290" fmla="*/ 2846585 h 6039163"/>
              <a:gd name="connsiteX3291" fmla="*/ 2148412 w 8366380"/>
              <a:gd name="connsiteY3291" fmla="*/ 2826816 h 6039163"/>
              <a:gd name="connsiteX3292" fmla="*/ 2128643 w 8366380"/>
              <a:gd name="connsiteY3292" fmla="*/ 2807048 h 6039163"/>
              <a:gd name="connsiteX3293" fmla="*/ 2108875 w 8366380"/>
              <a:gd name="connsiteY3293" fmla="*/ 2826816 h 6039163"/>
              <a:gd name="connsiteX3294" fmla="*/ 2128643 w 8366380"/>
              <a:gd name="connsiteY3294" fmla="*/ 2846585 h 6039163"/>
              <a:gd name="connsiteX3295" fmla="*/ 1935616 w 8366380"/>
              <a:gd name="connsiteY3295" fmla="*/ 2846585 h 6039163"/>
              <a:gd name="connsiteX3296" fmla="*/ 1955384 w 8366380"/>
              <a:gd name="connsiteY3296" fmla="*/ 2826816 h 6039163"/>
              <a:gd name="connsiteX3297" fmla="*/ 1935616 w 8366380"/>
              <a:gd name="connsiteY3297" fmla="*/ 2807048 h 6039163"/>
              <a:gd name="connsiteX3298" fmla="*/ 1915848 w 8366380"/>
              <a:gd name="connsiteY3298" fmla="*/ 2826816 h 6039163"/>
              <a:gd name="connsiteX3299" fmla="*/ 1935616 w 8366380"/>
              <a:gd name="connsiteY3299" fmla="*/ 2846585 h 6039163"/>
              <a:gd name="connsiteX3300" fmla="*/ 1727277 w 8366380"/>
              <a:gd name="connsiteY3300" fmla="*/ 2846585 h 6039163"/>
              <a:gd name="connsiteX3301" fmla="*/ 1747045 w 8366380"/>
              <a:gd name="connsiteY3301" fmla="*/ 2826816 h 6039163"/>
              <a:gd name="connsiteX3302" fmla="*/ 1727277 w 8366380"/>
              <a:gd name="connsiteY3302" fmla="*/ 2807048 h 6039163"/>
              <a:gd name="connsiteX3303" fmla="*/ 1707508 w 8366380"/>
              <a:gd name="connsiteY3303" fmla="*/ 2826816 h 6039163"/>
              <a:gd name="connsiteX3304" fmla="*/ 1727277 w 8366380"/>
              <a:gd name="connsiteY3304" fmla="*/ 2846585 h 6039163"/>
              <a:gd name="connsiteX3305" fmla="*/ 1534249 w 8366380"/>
              <a:gd name="connsiteY3305" fmla="*/ 2846585 h 6039163"/>
              <a:gd name="connsiteX3306" fmla="*/ 1554018 w 8366380"/>
              <a:gd name="connsiteY3306" fmla="*/ 2826816 h 6039163"/>
              <a:gd name="connsiteX3307" fmla="*/ 1534249 w 8366380"/>
              <a:gd name="connsiteY3307" fmla="*/ 2807048 h 6039163"/>
              <a:gd name="connsiteX3308" fmla="*/ 1514481 w 8366380"/>
              <a:gd name="connsiteY3308" fmla="*/ 2826816 h 6039163"/>
              <a:gd name="connsiteX3309" fmla="*/ 1534249 w 8366380"/>
              <a:gd name="connsiteY3309" fmla="*/ 2846585 h 6039163"/>
              <a:gd name="connsiteX3310" fmla="*/ 1341222 w 8366380"/>
              <a:gd name="connsiteY3310" fmla="*/ 2846585 h 6039163"/>
              <a:gd name="connsiteX3311" fmla="*/ 1360990 w 8366380"/>
              <a:gd name="connsiteY3311" fmla="*/ 2826816 h 6039163"/>
              <a:gd name="connsiteX3312" fmla="*/ 1341222 w 8366380"/>
              <a:gd name="connsiteY3312" fmla="*/ 2807048 h 6039163"/>
              <a:gd name="connsiteX3313" fmla="*/ 1321453 w 8366380"/>
              <a:gd name="connsiteY3313" fmla="*/ 2826816 h 6039163"/>
              <a:gd name="connsiteX3314" fmla="*/ 1341222 w 8366380"/>
              <a:gd name="connsiteY3314" fmla="*/ 2846585 h 6039163"/>
              <a:gd name="connsiteX3315" fmla="*/ 1148193 w 8366380"/>
              <a:gd name="connsiteY3315" fmla="*/ 2846585 h 6039163"/>
              <a:gd name="connsiteX3316" fmla="*/ 1167962 w 8366380"/>
              <a:gd name="connsiteY3316" fmla="*/ 2826816 h 6039163"/>
              <a:gd name="connsiteX3317" fmla="*/ 1148193 w 8366380"/>
              <a:gd name="connsiteY3317" fmla="*/ 2807048 h 6039163"/>
              <a:gd name="connsiteX3318" fmla="*/ 1128425 w 8366380"/>
              <a:gd name="connsiteY3318" fmla="*/ 2826816 h 6039163"/>
              <a:gd name="connsiteX3319" fmla="*/ 1148193 w 8366380"/>
              <a:gd name="connsiteY3319" fmla="*/ 2846585 h 6039163"/>
              <a:gd name="connsiteX3320" fmla="*/ 955166 w 8366380"/>
              <a:gd name="connsiteY3320" fmla="*/ 2846585 h 6039163"/>
              <a:gd name="connsiteX3321" fmla="*/ 974934 w 8366380"/>
              <a:gd name="connsiteY3321" fmla="*/ 2826816 h 6039163"/>
              <a:gd name="connsiteX3322" fmla="*/ 955166 w 8366380"/>
              <a:gd name="connsiteY3322" fmla="*/ 2807048 h 6039163"/>
              <a:gd name="connsiteX3323" fmla="*/ 935398 w 8366380"/>
              <a:gd name="connsiteY3323" fmla="*/ 2826816 h 6039163"/>
              <a:gd name="connsiteX3324" fmla="*/ 955166 w 8366380"/>
              <a:gd name="connsiteY3324" fmla="*/ 2846585 h 6039163"/>
              <a:gd name="connsiteX3325" fmla="*/ 762138 w 8366380"/>
              <a:gd name="connsiteY3325" fmla="*/ 2846585 h 6039163"/>
              <a:gd name="connsiteX3326" fmla="*/ 781907 w 8366380"/>
              <a:gd name="connsiteY3326" fmla="*/ 2826816 h 6039163"/>
              <a:gd name="connsiteX3327" fmla="*/ 762138 w 8366380"/>
              <a:gd name="connsiteY3327" fmla="*/ 2807048 h 6039163"/>
              <a:gd name="connsiteX3328" fmla="*/ 742370 w 8366380"/>
              <a:gd name="connsiteY3328" fmla="*/ 2826816 h 6039163"/>
              <a:gd name="connsiteX3329" fmla="*/ 762138 w 8366380"/>
              <a:gd name="connsiteY3329" fmla="*/ 2846585 h 6039163"/>
              <a:gd name="connsiteX3330" fmla="*/ 569111 w 8366380"/>
              <a:gd name="connsiteY3330" fmla="*/ 2846585 h 6039163"/>
              <a:gd name="connsiteX3331" fmla="*/ 588879 w 8366380"/>
              <a:gd name="connsiteY3331" fmla="*/ 2826816 h 6039163"/>
              <a:gd name="connsiteX3332" fmla="*/ 569111 w 8366380"/>
              <a:gd name="connsiteY3332" fmla="*/ 2807048 h 6039163"/>
              <a:gd name="connsiteX3333" fmla="*/ 549343 w 8366380"/>
              <a:gd name="connsiteY3333" fmla="*/ 2826816 h 6039163"/>
              <a:gd name="connsiteX3334" fmla="*/ 569111 w 8366380"/>
              <a:gd name="connsiteY3334" fmla="*/ 2846585 h 6039163"/>
              <a:gd name="connsiteX3335" fmla="*/ 376082 w 8366380"/>
              <a:gd name="connsiteY3335" fmla="*/ 2846585 h 6039163"/>
              <a:gd name="connsiteX3336" fmla="*/ 395851 w 8366380"/>
              <a:gd name="connsiteY3336" fmla="*/ 2826816 h 6039163"/>
              <a:gd name="connsiteX3337" fmla="*/ 376082 w 8366380"/>
              <a:gd name="connsiteY3337" fmla="*/ 2807048 h 6039163"/>
              <a:gd name="connsiteX3338" fmla="*/ 356314 w 8366380"/>
              <a:gd name="connsiteY3338" fmla="*/ 2826816 h 6039163"/>
              <a:gd name="connsiteX3339" fmla="*/ 376082 w 8366380"/>
              <a:gd name="connsiteY3339" fmla="*/ 2846585 h 6039163"/>
              <a:gd name="connsiteX3340" fmla="*/ 183055 w 8366380"/>
              <a:gd name="connsiteY3340" fmla="*/ 2846585 h 6039163"/>
              <a:gd name="connsiteX3341" fmla="*/ 202823 w 8366380"/>
              <a:gd name="connsiteY3341" fmla="*/ 2826816 h 6039163"/>
              <a:gd name="connsiteX3342" fmla="*/ 183055 w 8366380"/>
              <a:gd name="connsiteY3342" fmla="*/ 2807048 h 6039163"/>
              <a:gd name="connsiteX3343" fmla="*/ 163287 w 8366380"/>
              <a:gd name="connsiteY3343" fmla="*/ 2826816 h 6039163"/>
              <a:gd name="connsiteX3344" fmla="*/ 183055 w 8366380"/>
              <a:gd name="connsiteY3344" fmla="*/ 2846585 h 6039163"/>
              <a:gd name="connsiteX3345" fmla="*/ 0 w 8366380"/>
              <a:gd name="connsiteY3345" fmla="*/ 3040133 h 6039163"/>
              <a:gd name="connsiteX3346" fmla="*/ 4006 w 8366380"/>
              <a:gd name="connsiteY3346" fmla="*/ 3038474 h 6039163"/>
              <a:gd name="connsiteX3347" fmla="*/ 9796 w 8366380"/>
              <a:gd name="connsiteY3347" fmla="*/ 3024495 h 6039163"/>
              <a:gd name="connsiteX3348" fmla="*/ 4006 w 8366380"/>
              <a:gd name="connsiteY3348" fmla="*/ 3010517 h 6039163"/>
              <a:gd name="connsiteX3349" fmla="*/ 0 w 8366380"/>
              <a:gd name="connsiteY3349" fmla="*/ 3008858 h 6039163"/>
              <a:gd name="connsiteX3350" fmla="*/ 8349367 w 8366380"/>
              <a:gd name="connsiteY3350" fmla="*/ 3044264 h 6039163"/>
              <a:gd name="connsiteX3351" fmla="*/ 8363345 w 8366380"/>
              <a:gd name="connsiteY3351" fmla="*/ 3038474 h 6039163"/>
              <a:gd name="connsiteX3352" fmla="*/ 8366380 w 8366380"/>
              <a:gd name="connsiteY3352" fmla="*/ 3031146 h 6039163"/>
              <a:gd name="connsiteX3353" fmla="*/ 8366380 w 8366380"/>
              <a:gd name="connsiteY3353" fmla="*/ 3017844 h 6039163"/>
              <a:gd name="connsiteX3354" fmla="*/ 8363345 w 8366380"/>
              <a:gd name="connsiteY3354" fmla="*/ 3010517 h 6039163"/>
              <a:gd name="connsiteX3355" fmla="*/ 8349367 w 8366380"/>
              <a:gd name="connsiteY3355" fmla="*/ 3004727 h 6039163"/>
              <a:gd name="connsiteX3356" fmla="*/ 8329598 w 8366380"/>
              <a:gd name="connsiteY3356" fmla="*/ 3024495 h 6039163"/>
              <a:gd name="connsiteX3357" fmla="*/ 8349367 w 8366380"/>
              <a:gd name="connsiteY3357" fmla="*/ 3044264 h 6039163"/>
              <a:gd name="connsiteX3358" fmla="*/ 8156338 w 8366380"/>
              <a:gd name="connsiteY3358" fmla="*/ 3044264 h 6039163"/>
              <a:gd name="connsiteX3359" fmla="*/ 8176107 w 8366380"/>
              <a:gd name="connsiteY3359" fmla="*/ 3024495 h 6039163"/>
              <a:gd name="connsiteX3360" fmla="*/ 8156338 w 8366380"/>
              <a:gd name="connsiteY3360" fmla="*/ 3004727 h 6039163"/>
              <a:gd name="connsiteX3361" fmla="*/ 8136570 w 8366380"/>
              <a:gd name="connsiteY3361" fmla="*/ 3024495 h 6039163"/>
              <a:gd name="connsiteX3362" fmla="*/ 8156338 w 8366380"/>
              <a:gd name="connsiteY3362" fmla="*/ 3044264 h 6039163"/>
              <a:gd name="connsiteX3363" fmla="*/ 7963311 w 8366380"/>
              <a:gd name="connsiteY3363" fmla="*/ 3044264 h 6039163"/>
              <a:gd name="connsiteX3364" fmla="*/ 7983079 w 8366380"/>
              <a:gd name="connsiteY3364" fmla="*/ 3024495 h 6039163"/>
              <a:gd name="connsiteX3365" fmla="*/ 7963311 w 8366380"/>
              <a:gd name="connsiteY3365" fmla="*/ 3004727 h 6039163"/>
              <a:gd name="connsiteX3366" fmla="*/ 7943543 w 8366380"/>
              <a:gd name="connsiteY3366" fmla="*/ 3024495 h 6039163"/>
              <a:gd name="connsiteX3367" fmla="*/ 7963311 w 8366380"/>
              <a:gd name="connsiteY3367" fmla="*/ 3044264 h 6039163"/>
              <a:gd name="connsiteX3368" fmla="*/ 7770283 w 8366380"/>
              <a:gd name="connsiteY3368" fmla="*/ 3044264 h 6039163"/>
              <a:gd name="connsiteX3369" fmla="*/ 7790052 w 8366380"/>
              <a:gd name="connsiteY3369" fmla="*/ 3024495 h 6039163"/>
              <a:gd name="connsiteX3370" fmla="*/ 7770283 w 8366380"/>
              <a:gd name="connsiteY3370" fmla="*/ 3004727 h 6039163"/>
              <a:gd name="connsiteX3371" fmla="*/ 7750515 w 8366380"/>
              <a:gd name="connsiteY3371" fmla="*/ 3024495 h 6039163"/>
              <a:gd name="connsiteX3372" fmla="*/ 7770283 w 8366380"/>
              <a:gd name="connsiteY3372" fmla="*/ 3044264 h 6039163"/>
              <a:gd name="connsiteX3373" fmla="*/ 7577256 w 8366380"/>
              <a:gd name="connsiteY3373" fmla="*/ 3044264 h 6039163"/>
              <a:gd name="connsiteX3374" fmla="*/ 7597024 w 8366380"/>
              <a:gd name="connsiteY3374" fmla="*/ 3024495 h 6039163"/>
              <a:gd name="connsiteX3375" fmla="*/ 7577256 w 8366380"/>
              <a:gd name="connsiteY3375" fmla="*/ 3004727 h 6039163"/>
              <a:gd name="connsiteX3376" fmla="*/ 7557488 w 8366380"/>
              <a:gd name="connsiteY3376" fmla="*/ 3024495 h 6039163"/>
              <a:gd name="connsiteX3377" fmla="*/ 7577256 w 8366380"/>
              <a:gd name="connsiteY3377" fmla="*/ 3044264 h 6039163"/>
              <a:gd name="connsiteX3378" fmla="*/ 7384228 w 8366380"/>
              <a:gd name="connsiteY3378" fmla="*/ 3044264 h 6039163"/>
              <a:gd name="connsiteX3379" fmla="*/ 7403996 w 8366380"/>
              <a:gd name="connsiteY3379" fmla="*/ 3024495 h 6039163"/>
              <a:gd name="connsiteX3380" fmla="*/ 7384228 w 8366380"/>
              <a:gd name="connsiteY3380" fmla="*/ 3004727 h 6039163"/>
              <a:gd name="connsiteX3381" fmla="*/ 7364459 w 8366380"/>
              <a:gd name="connsiteY3381" fmla="*/ 3024495 h 6039163"/>
              <a:gd name="connsiteX3382" fmla="*/ 7384228 w 8366380"/>
              <a:gd name="connsiteY3382" fmla="*/ 3044264 h 6039163"/>
              <a:gd name="connsiteX3383" fmla="*/ 7191200 w 8366380"/>
              <a:gd name="connsiteY3383" fmla="*/ 3044264 h 6039163"/>
              <a:gd name="connsiteX3384" fmla="*/ 7210968 w 8366380"/>
              <a:gd name="connsiteY3384" fmla="*/ 3024495 h 6039163"/>
              <a:gd name="connsiteX3385" fmla="*/ 7191200 w 8366380"/>
              <a:gd name="connsiteY3385" fmla="*/ 3004727 h 6039163"/>
              <a:gd name="connsiteX3386" fmla="*/ 7171432 w 8366380"/>
              <a:gd name="connsiteY3386" fmla="*/ 3024495 h 6039163"/>
              <a:gd name="connsiteX3387" fmla="*/ 7191200 w 8366380"/>
              <a:gd name="connsiteY3387" fmla="*/ 3044264 h 6039163"/>
              <a:gd name="connsiteX3388" fmla="*/ 6998173 w 8366380"/>
              <a:gd name="connsiteY3388" fmla="*/ 3044264 h 6039163"/>
              <a:gd name="connsiteX3389" fmla="*/ 7017941 w 8366380"/>
              <a:gd name="connsiteY3389" fmla="*/ 3024495 h 6039163"/>
              <a:gd name="connsiteX3390" fmla="*/ 6998173 w 8366380"/>
              <a:gd name="connsiteY3390" fmla="*/ 3004727 h 6039163"/>
              <a:gd name="connsiteX3391" fmla="*/ 6978404 w 8366380"/>
              <a:gd name="connsiteY3391" fmla="*/ 3024495 h 6039163"/>
              <a:gd name="connsiteX3392" fmla="*/ 6998173 w 8366380"/>
              <a:gd name="connsiteY3392" fmla="*/ 3044264 h 6039163"/>
              <a:gd name="connsiteX3393" fmla="*/ 6805144 w 8366380"/>
              <a:gd name="connsiteY3393" fmla="*/ 3044264 h 6039163"/>
              <a:gd name="connsiteX3394" fmla="*/ 6824913 w 8366380"/>
              <a:gd name="connsiteY3394" fmla="*/ 3024495 h 6039163"/>
              <a:gd name="connsiteX3395" fmla="*/ 6805144 w 8366380"/>
              <a:gd name="connsiteY3395" fmla="*/ 3004727 h 6039163"/>
              <a:gd name="connsiteX3396" fmla="*/ 6785376 w 8366380"/>
              <a:gd name="connsiteY3396" fmla="*/ 3024495 h 6039163"/>
              <a:gd name="connsiteX3397" fmla="*/ 6805144 w 8366380"/>
              <a:gd name="connsiteY3397" fmla="*/ 3044264 h 6039163"/>
              <a:gd name="connsiteX3398" fmla="*/ 6612117 w 8366380"/>
              <a:gd name="connsiteY3398" fmla="*/ 3044264 h 6039163"/>
              <a:gd name="connsiteX3399" fmla="*/ 6631885 w 8366380"/>
              <a:gd name="connsiteY3399" fmla="*/ 3024495 h 6039163"/>
              <a:gd name="connsiteX3400" fmla="*/ 6612117 w 8366380"/>
              <a:gd name="connsiteY3400" fmla="*/ 3004727 h 6039163"/>
              <a:gd name="connsiteX3401" fmla="*/ 6592348 w 8366380"/>
              <a:gd name="connsiteY3401" fmla="*/ 3024495 h 6039163"/>
              <a:gd name="connsiteX3402" fmla="*/ 6612117 w 8366380"/>
              <a:gd name="connsiteY3402" fmla="*/ 3044264 h 6039163"/>
              <a:gd name="connsiteX3403" fmla="*/ 6403778 w 8366380"/>
              <a:gd name="connsiteY3403" fmla="*/ 3044264 h 6039163"/>
              <a:gd name="connsiteX3404" fmla="*/ 6423546 w 8366380"/>
              <a:gd name="connsiteY3404" fmla="*/ 3024495 h 6039163"/>
              <a:gd name="connsiteX3405" fmla="*/ 6403778 w 8366380"/>
              <a:gd name="connsiteY3405" fmla="*/ 3004727 h 6039163"/>
              <a:gd name="connsiteX3406" fmla="*/ 6384009 w 8366380"/>
              <a:gd name="connsiteY3406" fmla="*/ 3024495 h 6039163"/>
              <a:gd name="connsiteX3407" fmla="*/ 6403778 w 8366380"/>
              <a:gd name="connsiteY3407" fmla="*/ 3044264 h 6039163"/>
              <a:gd name="connsiteX3408" fmla="*/ 6210750 w 8366380"/>
              <a:gd name="connsiteY3408" fmla="*/ 3044264 h 6039163"/>
              <a:gd name="connsiteX3409" fmla="*/ 6230519 w 8366380"/>
              <a:gd name="connsiteY3409" fmla="*/ 3024495 h 6039163"/>
              <a:gd name="connsiteX3410" fmla="*/ 6210750 w 8366380"/>
              <a:gd name="connsiteY3410" fmla="*/ 3004727 h 6039163"/>
              <a:gd name="connsiteX3411" fmla="*/ 6190982 w 8366380"/>
              <a:gd name="connsiteY3411" fmla="*/ 3024495 h 6039163"/>
              <a:gd name="connsiteX3412" fmla="*/ 6210750 w 8366380"/>
              <a:gd name="connsiteY3412" fmla="*/ 3044264 h 6039163"/>
              <a:gd name="connsiteX3413" fmla="*/ 6017723 w 8366380"/>
              <a:gd name="connsiteY3413" fmla="*/ 3044264 h 6039163"/>
              <a:gd name="connsiteX3414" fmla="*/ 6037491 w 8366380"/>
              <a:gd name="connsiteY3414" fmla="*/ 3024495 h 6039163"/>
              <a:gd name="connsiteX3415" fmla="*/ 6017723 w 8366380"/>
              <a:gd name="connsiteY3415" fmla="*/ 3004727 h 6039163"/>
              <a:gd name="connsiteX3416" fmla="*/ 5997954 w 8366380"/>
              <a:gd name="connsiteY3416" fmla="*/ 3024495 h 6039163"/>
              <a:gd name="connsiteX3417" fmla="*/ 6017723 w 8366380"/>
              <a:gd name="connsiteY3417" fmla="*/ 3044264 h 6039163"/>
              <a:gd name="connsiteX3418" fmla="*/ 5824694 w 8366380"/>
              <a:gd name="connsiteY3418" fmla="*/ 3044264 h 6039163"/>
              <a:gd name="connsiteX3419" fmla="*/ 5844463 w 8366380"/>
              <a:gd name="connsiteY3419" fmla="*/ 3024495 h 6039163"/>
              <a:gd name="connsiteX3420" fmla="*/ 5824694 w 8366380"/>
              <a:gd name="connsiteY3420" fmla="*/ 3004727 h 6039163"/>
              <a:gd name="connsiteX3421" fmla="*/ 5804926 w 8366380"/>
              <a:gd name="connsiteY3421" fmla="*/ 3024495 h 6039163"/>
              <a:gd name="connsiteX3422" fmla="*/ 5824694 w 8366380"/>
              <a:gd name="connsiteY3422" fmla="*/ 3044264 h 6039163"/>
              <a:gd name="connsiteX3423" fmla="*/ 5631667 w 8366380"/>
              <a:gd name="connsiteY3423" fmla="*/ 3044264 h 6039163"/>
              <a:gd name="connsiteX3424" fmla="*/ 5651435 w 8366380"/>
              <a:gd name="connsiteY3424" fmla="*/ 3024495 h 6039163"/>
              <a:gd name="connsiteX3425" fmla="*/ 5631667 w 8366380"/>
              <a:gd name="connsiteY3425" fmla="*/ 3004727 h 6039163"/>
              <a:gd name="connsiteX3426" fmla="*/ 5611899 w 8366380"/>
              <a:gd name="connsiteY3426" fmla="*/ 3024495 h 6039163"/>
              <a:gd name="connsiteX3427" fmla="*/ 5631667 w 8366380"/>
              <a:gd name="connsiteY3427" fmla="*/ 3044264 h 6039163"/>
              <a:gd name="connsiteX3428" fmla="*/ 5438639 w 8366380"/>
              <a:gd name="connsiteY3428" fmla="*/ 3044264 h 6039163"/>
              <a:gd name="connsiteX3429" fmla="*/ 5458408 w 8366380"/>
              <a:gd name="connsiteY3429" fmla="*/ 3024495 h 6039163"/>
              <a:gd name="connsiteX3430" fmla="*/ 5438639 w 8366380"/>
              <a:gd name="connsiteY3430" fmla="*/ 3004727 h 6039163"/>
              <a:gd name="connsiteX3431" fmla="*/ 5418871 w 8366380"/>
              <a:gd name="connsiteY3431" fmla="*/ 3024495 h 6039163"/>
              <a:gd name="connsiteX3432" fmla="*/ 5438639 w 8366380"/>
              <a:gd name="connsiteY3432" fmla="*/ 3044264 h 6039163"/>
              <a:gd name="connsiteX3433" fmla="*/ 5245612 w 8366380"/>
              <a:gd name="connsiteY3433" fmla="*/ 3044264 h 6039163"/>
              <a:gd name="connsiteX3434" fmla="*/ 5265380 w 8366380"/>
              <a:gd name="connsiteY3434" fmla="*/ 3024495 h 6039163"/>
              <a:gd name="connsiteX3435" fmla="*/ 5245612 w 8366380"/>
              <a:gd name="connsiteY3435" fmla="*/ 3004727 h 6039163"/>
              <a:gd name="connsiteX3436" fmla="*/ 5225843 w 8366380"/>
              <a:gd name="connsiteY3436" fmla="*/ 3024495 h 6039163"/>
              <a:gd name="connsiteX3437" fmla="*/ 5245612 w 8366380"/>
              <a:gd name="connsiteY3437" fmla="*/ 3044264 h 6039163"/>
              <a:gd name="connsiteX3438" fmla="*/ 5052584 w 8366380"/>
              <a:gd name="connsiteY3438" fmla="*/ 3044264 h 6039163"/>
              <a:gd name="connsiteX3439" fmla="*/ 5072353 w 8366380"/>
              <a:gd name="connsiteY3439" fmla="*/ 3024495 h 6039163"/>
              <a:gd name="connsiteX3440" fmla="*/ 5052584 w 8366380"/>
              <a:gd name="connsiteY3440" fmla="*/ 3004727 h 6039163"/>
              <a:gd name="connsiteX3441" fmla="*/ 5032815 w 8366380"/>
              <a:gd name="connsiteY3441" fmla="*/ 3024495 h 6039163"/>
              <a:gd name="connsiteX3442" fmla="*/ 5052584 w 8366380"/>
              <a:gd name="connsiteY3442" fmla="*/ 3044264 h 6039163"/>
              <a:gd name="connsiteX3443" fmla="*/ 4859557 w 8366380"/>
              <a:gd name="connsiteY3443" fmla="*/ 3044264 h 6039163"/>
              <a:gd name="connsiteX3444" fmla="*/ 4879324 w 8366380"/>
              <a:gd name="connsiteY3444" fmla="*/ 3024495 h 6039163"/>
              <a:gd name="connsiteX3445" fmla="*/ 4859557 w 8366380"/>
              <a:gd name="connsiteY3445" fmla="*/ 3004727 h 6039163"/>
              <a:gd name="connsiteX3446" fmla="*/ 4839789 w 8366380"/>
              <a:gd name="connsiteY3446" fmla="*/ 3024495 h 6039163"/>
              <a:gd name="connsiteX3447" fmla="*/ 4859557 w 8366380"/>
              <a:gd name="connsiteY3447" fmla="*/ 3044264 h 6039163"/>
              <a:gd name="connsiteX3448" fmla="*/ 4666528 w 8366380"/>
              <a:gd name="connsiteY3448" fmla="*/ 3044264 h 6039163"/>
              <a:gd name="connsiteX3449" fmla="*/ 4686297 w 8366380"/>
              <a:gd name="connsiteY3449" fmla="*/ 3024495 h 6039163"/>
              <a:gd name="connsiteX3450" fmla="*/ 4666528 w 8366380"/>
              <a:gd name="connsiteY3450" fmla="*/ 3004727 h 6039163"/>
              <a:gd name="connsiteX3451" fmla="*/ 4646761 w 8366380"/>
              <a:gd name="connsiteY3451" fmla="*/ 3024495 h 6039163"/>
              <a:gd name="connsiteX3452" fmla="*/ 4666528 w 8366380"/>
              <a:gd name="connsiteY3452" fmla="*/ 3044264 h 6039163"/>
              <a:gd name="connsiteX3453" fmla="*/ 4473501 w 8366380"/>
              <a:gd name="connsiteY3453" fmla="*/ 3044264 h 6039163"/>
              <a:gd name="connsiteX3454" fmla="*/ 4493269 w 8366380"/>
              <a:gd name="connsiteY3454" fmla="*/ 3024495 h 6039163"/>
              <a:gd name="connsiteX3455" fmla="*/ 4473501 w 8366380"/>
              <a:gd name="connsiteY3455" fmla="*/ 3004727 h 6039163"/>
              <a:gd name="connsiteX3456" fmla="*/ 4453732 w 8366380"/>
              <a:gd name="connsiteY3456" fmla="*/ 3024495 h 6039163"/>
              <a:gd name="connsiteX3457" fmla="*/ 4473501 w 8366380"/>
              <a:gd name="connsiteY3457" fmla="*/ 3044264 h 6039163"/>
              <a:gd name="connsiteX3458" fmla="*/ 4280474 w 8366380"/>
              <a:gd name="connsiteY3458" fmla="*/ 3044264 h 6039163"/>
              <a:gd name="connsiteX3459" fmla="*/ 4300242 w 8366380"/>
              <a:gd name="connsiteY3459" fmla="*/ 3024495 h 6039163"/>
              <a:gd name="connsiteX3460" fmla="*/ 4280474 w 8366380"/>
              <a:gd name="connsiteY3460" fmla="*/ 3004727 h 6039163"/>
              <a:gd name="connsiteX3461" fmla="*/ 4260705 w 8366380"/>
              <a:gd name="connsiteY3461" fmla="*/ 3024495 h 6039163"/>
              <a:gd name="connsiteX3462" fmla="*/ 4280474 w 8366380"/>
              <a:gd name="connsiteY3462" fmla="*/ 3044264 h 6039163"/>
              <a:gd name="connsiteX3463" fmla="*/ 4058922 w 8366380"/>
              <a:gd name="connsiteY3463" fmla="*/ 3044264 h 6039163"/>
              <a:gd name="connsiteX3464" fmla="*/ 4078690 w 8366380"/>
              <a:gd name="connsiteY3464" fmla="*/ 3024495 h 6039163"/>
              <a:gd name="connsiteX3465" fmla="*/ 4058922 w 8366380"/>
              <a:gd name="connsiteY3465" fmla="*/ 3004727 h 6039163"/>
              <a:gd name="connsiteX3466" fmla="*/ 4039153 w 8366380"/>
              <a:gd name="connsiteY3466" fmla="*/ 3024495 h 6039163"/>
              <a:gd name="connsiteX3467" fmla="*/ 4058922 w 8366380"/>
              <a:gd name="connsiteY3467" fmla="*/ 3044264 h 6039163"/>
              <a:gd name="connsiteX3468" fmla="*/ 3865894 w 8366380"/>
              <a:gd name="connsiteY3468" fmla="*/ 3044264 h 6039163"/>
              <a:gd name="connsiteX3469" fmla="*/ 3885662 w 8366380"/>
              <a:gd name="connsiteY3469" fmla="*/ 3024495 h 6039163"/>
              <a:gd name="connsiteX3470" fmla="*/ 3865894 w 8366380"/>
              <a:gd name="connsiteY3470" fmla="*/ 3004727 h 6039163"/>
              <a:gd name="connsiteX3471" fmla="*/ 3846126 w 8366380"/>
              <a:gd name="connsiteY3471" fmla="*/ 3024495 h 6039163"/>
              <a:gd name="connsiteX3472" fmla="*/ 3865894 w 8366380"/>
              <a:gd name="connsiteY3472" fmla="*/ 3044264 h 6039163"/>
              <a:gd name="connsiteX3473" fmla="*/ 3672866 w 8366380"/>
              <a:gd name="connsiteY3473" fmla="*/ 3044264 h 6039163"/>
              <a:gd name="connsiteX3474" fmla="*/ 3692634 w 8366380"/>
              <a:gd name="connsiteY3474" fmla="*/ 3024495 h 6039163"/>
              <a:gd name="connsiteX3475" fmla="*/ 3672866 w 8366380"/>
              <a:gd name="connsiteY3475" fmla="*/ 3004727 h 6039163"/>
              <a:gd name="connsiteX3476" fmla="*/ 3653098 w 8366380"/>
              <a:gd name="connsiteY3476" fmla="*/ 3024495 h 6039163"/>
              <a:gd name="connsiteX3477" fmla="*/ 3672866 w 8366380"/>
              <a:gd name="connsiteY3477" fmla="*/ 3044264 h 6039163"/>
              <a:gd name="connsiteX3478" fmla="*/ 3479838 w 8366380"/>
              <a:gd name="connsiteY3478" fmla="*/ 3044264 h 6039163"/>
              <a:gd name="connsiteX3479" fmla="*/ 3499606 w 8366380"/>
              <a:gd name="connsiteY3479" fmla="*/ 3024495 h 6039163"/>
              <a:gd name="connsiteX3480" fmla="*/ 3479838 w 8366380"/>
              <a:gd name="connsiteY3480" fmla="*/ 3004727 h 6039163"/>
              <a:gd name="connsiteX3481" fmla="*/ 3460069 w 8366380"/>
              <a:gd name="connsiteY3481" fmla="*/ 3024495 h 6039163"/>
              <a:gd name="connsiteX3482" fmla="*/ 3479838 w 8366380"/>
              <a:gd name="connsiteY3482" fmla="*/ 3044264 h 6039163"/>
              <a:gd name="connsiteX3483" fmla="*/ 3286810 w 8366380"/>
              <a:gd name="connsiteY3483" fmla="*/ 3044264 h 6039163"/>
              <a:gd name="connsiteX3484" fmla="*/ 3306579 w 8366380"/>
              <a:gd name="connsiteY3484" fmla="*/ 3024495 h 6039163"/>
              <a:gd name="connsiteX3485" fmla="*/ 3286810 w 8366380"/>
              <a:gd name="connsiteY3485" fmla="*/ 3004727 h 6039163"/>
              <a:gd name="connsiteX3486" fmla="*/ 3267042 w 8366380"/>
              <a:gd name="connsiteY3486" fmla="*/ 3024495 h 6039163"/>
              <a:gd name="connsiteX3487" fmla="*/ 3286810 w 8366380"/>
              <a:gd name="connsiteY3487" fmla="*/ 3044264 h 6039163"/>
              <a:gd name="connsiteX3488" fmla="*/ 3093783 w 8366380"/>
              <a:gd name="connsiteY3488" fmla="*/ 3044264 h 6039163"/>
              <a:gd name="connsiteX3489" fmla="*/ 3113551 w 8366380"/>
              <a:gd name="connsiteY3489" fmla="*/ 3024495 h 6039163"/>
              <a:gd name="connsiteX3490" fmla="*/ 3093783 w 8366380"/>
              <a:gd name="connsiteY3490" fmla="*/ 3004727 h 6039163"/>
              <a:gd name="connsiteX3491" fmla="*/ 3074014 w 8366380"/>
              <a:gd name="connsiteY3491" fmla="*/ 3024495 h 6039163"/>
              <a:gd name="connsiteX3492" fmla="*/ 3093783 w 8366380"/>
              <a:gd name="connsiteY3492" fmla="*/ 3044264 h 6039163"/>
              <a:gd name="connsiteX3493" fmla="*/ 2900755 w 8366380"/>
              <a:gd name="connsiteY3493" fmla="*/ 3044264 h 6039163"/>
              <a:gd name="connsiteX3494" fmla="*/ 2920524 w 8366380"/>
              <a:gd name="connsiteY3494" fmla="*/ 3024495 h 6039163"/>
              <a:gd name="connsiteX3495" fmla="*/ 2900755 w 8366380"/>
              <a:gd name="connsiteY3495" fmla="*/ 3004727 h 6039163"/>
              <a:gd name="connsiteX3496" fmla="*/ 2880987 w 8366380"/>
              <a:gd name="connsiteY3496" fmla="*/ 3024495 h 6039163"/>
              <a:gd name="connsiteX3497" fmla="*/ 2900755 w 8366380"/>
              <a:gd name="connsiteY3497" fmla="*/ 3044264 h 6039163"/>
              <a:gd name="connsiteX3498" fmla="*/ 2707727 w 8366380"/>
              <a:gd name="connsiteY3498" fmla="*/ 3044264 h 6039163"/>
              <a:gd name="connsiteX3499" fmla="*/ 2727495 w 8366380"/>
              <a:gd name="connsiteY3499" fmla="*/ 3024495 h 6039163"/>
              <a:gd name="connsiteX3500" fmla="*/ 2707727 w 8366380"/>
              <a:gd name="connsiteY3500" fmla="*/ 3004727 h 6039163"/>
              <a:gd name="connsiteX3501" fmla="*/ 2687958 w 8366380"/>
              <a:gd name="connsiteY3501" fmla="*/ 3024495 h 6039163"/>
              <a:gd name="connsiteX3502" fmla="*/ 2707727 w 8366380"/>
              <a:gd name="connsiteY3502" fmla="*/ 3044264 h 6039163"/>
              <a:gd name="connsiteX3503" fmla="*/ 2514699 w 8366380"/>
              <a:gd name="connsiteY3503" fmla="*/ 3044264 h 6039163"/>
              <a:gd name="connsiteX3504" fmla="*/ 2534468 w 8366380"/>
              <a:gd name="connsiteY3504" fmla="*/ 3024495 h 6039163"/>
              <a:gd name="connsiteX3505" fmla="*/ 2514699 w 8366380"/>
              <a:gd name="connsiteY3505" fmla="*/ 3004727 h 6039163"/>
              <a:gd name="connsiteX3506" fmla="*/ 2494931 w 8366380"/>
              <a:gd name="connsiteY3506" fmla="*/ 3024495 h 6039163"/>
              <a:gd name="connsiteX3507" fmla="*/ 2514699 w 8366380"/>
              <a:gd name="connsiteY3507" fmla="*/ 3044264 h 6039163"/>
              <a:gd name="connsiteX3508" fmla="*/ 2321672 w 8366380"/>
              <a:gd name="connsiteY3508" fmla="*/ 3044264 h 6039163"/>
              <a:gd name="connsiteX3509" fmla="*/ 2341440 w 8366380"/>
              <a:gd name="connsiteY3509" fmla="*/ 3024495 h 6039163"/>
              <a:gd name="connsiteX3510" fmla="*/ 2321672 w 8366380"/>
              <a:gd name="connsiteY3510" fmla="*/ 3004727 h 6039163"/>
              <a:gd name="connsiteX3511" fmla="*/ 2301903 w 8366380"/>
              <a:gd name="connsiteY3511" fmla="*/ 3024495 h 6039163"/>
              <a:gd name="connsiteX3512" fmla="*/ 2321672 w 8366380"/>
              <a:gd name="connsiteY3512" fmla="*/ 3044264 h 6039163"/>
              <a:gd name="connsiteX3513" fmla="*/ 2128643 w 8366380"/>
              <a:gd name="connsiteY3513" fmla="*/ 3044264 h 6039163"/>
              <a:gd name="connsiteX3514" fmla="*/ 2148412 w 8366380"/>
              <a:gd name="connsiteY3514" fmla="*/ 3024495 h 6039163"/>
              <a:gd name="connsiteX3515" fmla="*/ 2128643 w 8366380"/>
              <a:gd name="connsiteY3515" fmla="*/ 3004727 h 6039163"/>
              <a:gd name="connsiteX3516" fmla="*/ 2108875 w 8366380"/>
              <a:gd name="connsiteY3516" fmla="*/ 3024495 h 6039163"/>
              <a:gd name="connsiteX3517" fmla="*/ 2128643 w 8366380"/>
              <a:gd name="connsiteY3517" fmla="*/ 3044264 h 6039163"/>
              <a:gd name="connsiteX3518" fmla="*/ 1935616 w 8366380"/>
              <a:gd name="connsiteY3518" fmla="*/ 3044264 h 6039163"/>
              <a:gd name="connsiteX3519" fmla="*/ 1955384 w 8366380"/>
              <a:gd name="connsiteY3519" fmla="*/ 3024495 h 6039163"/>
              <a:gd name="connsiteX3520" fmla="*/ 1935616 w 8366380"/>
              <a:gd name="connsiteY3520" fmla="*/ 3004727 h 6039163"/>
              <a:gd name="connsiteX3521" fmla="*/ 1915848 w 8366380"/>
              <a:gd name="connsiteY3521" fmla="*/ 3024495 h 6039163"/>
              <a:gd name="connsiteX3522" fmla="*/ 1935616 w 8366380"/>
              <a:gd name="connsiteY3522" fmla="*/ 3044264 h 6039163"/>
              <a:gd name="connsiteX3523" fmla="*/ 1727277 w 8366380"/>
              <a:gd name="connsiteY3523" fmla="*/ 3044264 h 6039163"/>
              <a:gd name="connsiteX3524" fmla="*/ 1747045 w 8366380"/>
              <a:gd name="connsiteY3524" fmla="*/ 3024495 h 6039163"/>
              <a:gd name="connsiteX3525" fmla="*/ 1727277 w 8366380"/>
              <a:gd name="connsiteY3525" fmla="*/ 3004727 h 6039163"/>
              <a:gd name="connsiteX3526" fmla="*/ 1707508 w 8366380"/>
              <a:gd name="connsiteY3526" fmla="*/ 3024495 h 6039163"/>
              <a:gd name="connsiteX3527" fmla="*/ 1727277 w 8366380"/>
              <a:gd name="connsiteY3527" fmla="*/ 3044264 h 6039163"/>
              <a:gd name="connsiteX3528" fmla="*/ 1534249 w 8366380"/>
              <a:gd name="connsiteY3528" fmla="*/ 3044264 h 6039163"/>
              <a:gd name="connsiteX3529" fmla="*/ 1554018 w 8366380"/>
              <a:gd name="connsiteY3529" fmla="*/ 3024495 h 6039163"/>
              <a:gd name="connsiteX3530" fmla="*/ 1534249 w 8366380"/>
              <a:gd name="connsiteY3530" fmla="*/ 3004727 h 6039163"/>
              <a:gd name="connsiteX3531" fmla="*/ 1514481 w 8366380"/>
              <a:gd name="connsiteY3531" fmla="*/ 3024495 h 6039163"/>
              <a:gd name="connsiteX3532" fmla="*/ 1534249 w 8366380"/>
              <a:gd name="connsiteY3532" fmla="*/ 3044264 h 6039163"/>
              <a:gd name="connsiteX3533" fmla="*/ 1341222 w 8366380"/>
              <a:gd name="connsiteY3533" fmla="*/ 3044264 h 6039163"/>
              <a:gd name="connsiteX3534" fmla="*/ 1360990 w 8366380"/>
              <a:gd name="connsiteY3534" fmla="*/ 3024495 h 6039163"/>
              <a:gd name="connsiteX3535" fmla="*/ 1341222 w 8366380"/>
              <a:gd name="connsiteY3535" fmla="*/ 3004727 h 6039163"/>
              <a:gd name="connsiteX3536" fmla="*/ 1321453 w 8366380"/>
              <a:gd name="connsiteY3536" fmla="*/ 3024495 h 6039163"/>
              <a:gd name="connsiteX3537" fmla="*/ 1341222 w 8366380"/>
              <a:gd name="connsiteY3537" fmla="*/ 3044264 h 6039163"/>
              <a:gd name="connsiteX3538" fmla="*/ 1148193 w 8366380"/>
              <a:gd name="connsiteY3538" fmla="*/ 3044264 h 6039163"/>
              <a:gd name="connsiteX3539" fmla="*/ 1167962 w 8366380"/>
              <a:gd name="connsiteY3539" fmla="*/ 3024495 h 6039163"/>
              <a:gd name="connsiteX3540" fmla="*/ 1148193 w 8366380"/>
              <a:gd name="connsiteY3540" fmla="*/ 3004727 h 6039163"/>
              <a:gd name="connsiteX3541" fmla="*/ 1128425 w 8366380"/>
              <a:gd name="connsiteY3541" fmla="*/ 3024495 h 6039163"/>
              <a:gd name="connsiteX3542" fmla="*/ 1148193 w 8366380"/>
              <a:gd name="connsiteY3542" fmla="*/ 3044264 h 6039163"/>
              <a:gd name="connsiteX3543" fmla="*/ 955166 w 8366380"/>
              <a:gd name="connsiteY3543" fmla="*/ 3044264 h 6039163"/>
              <a:gd name="connsiteX3544" fmla="*/ 974934 w 8366380"/>
              <a:gd name="connsiteY3544" fmla="*/ 3024495 h 6039163"/>
              <a:gd name="connsiteX3545" fmla="*/ 955166 w 8366380"/>
              <a:gd name="connsiteY3545" fmla="*/ 3004727 h 6039163"/>
              <a:gd name="connsiteX3546" fmla="*/ 935398 w 8366380"/>
              <a:gd name="connsiteY3546" fmla="*/ 3024495 h 6039163"/>
              <a:gd name="connsiteX3547" fmla="*/ 955166 w 8366380"/>
              <a:gd name="connsiteY3547" fmla="*/ 3044264 h 6039163"/>
              <a:gd name="connsiteX3548" fmla="*/ 762138 w 8366380"/>
              <a:gd name="connsiteY3548" fmla="*/ 3044264 h 6039163"/>
              <a:gd name="connsiteX3549" fmla="*/ 781907 w 8366380"/>
              <a:gd name="connsiteY3549" fmla="*/ 3024495 h 6039163"/>
              <a:gd name="connsiteX3550" fmla="*/ 762138 w 8366380"/>
              <a:gd name="connsiteY3550" fmla="*/ 3004727 h 6039163"/>
              <a:gd name="connsiteX3551" fmla="*/ 742370 w 8366380"/>
              <a:gd name="connsiteY3551" fmla="*/ 3024495 h 6039163"/>
              <a:gd name="connsiteX3552" fmla="*/ 762138 w 8366380"/>
              <a:gd name="connsiteY3552" fmla="*/ 3044264 h 6039163"/>
              <a:gd name="connsiteX3553" fmla="*/ 569111 w 8366380"/>
              <a:gd name="connsiteY3553" fmla="*/ 3044264 h 6039163"/>
              <a:gd name="connsiteX3554" fmla="*/ 588879 w 8366380"/>
              <a:gd name="connsiteY3554" fmla="*/ 3024495 h 6039163"/>
              <a:gd name="connsiteX3555" fmla="*/ 569111 w 8366380"/>
              <a:gd name="connsiteY3555" fmla="*/ 3004727 h 6039163"/>
              <a:gd name="connsiteX3556" fmla="*/ 549343 w 8366380"/>
              <a:gd name="connsiteY3556" fmla="*/ 3024495 h 6039163"/>
              <a:gd name="connsiteX3557" fmla="*/ 569111 w 8366380"/>
              <a:gd name="connsiteY3557" fmla="*/ 3044264 h 6039163"/>
              <a:gd name="connsiteX3558" fmla="*/ 376082 w 8366380"/>
              <a:gd name="connsiteY3558" fmla="*/ 3044264 h 6039163"/>
              <a:gd name="connsiteX3559" fmla="*/ 395851 w 8366380"/>
              <a:gd name="connsiteY3559" fmla="*/ 3024495 h 6039163"/>
              <a:gd name="connsiteX3560" fmla="*/ 376082 w 8366380"/>
              <a:gd name="connsiteY3560" fmla="*/ 3004727 h 6039163"/>
              <a:gd name="connsiteX3561" fmla="*/ 356314 w 8366380"/>
              <a:gd name="connsiteY3561" fmla="*/ 3024495 h 6039163"/>
              <a:gd name="connsiteX3562" fmla="*/ 376082 w 8366380"/>
              <a:gd name="connsiteY3562" fmla="*/ 3044264 h 6039163"/>
              <a:gd name="connsiteX3563" fmla="*/ 183055 w 8366380"/>
              <a:gd name="connsiteY3563" fmla="*/ 3044264 h 6039163"/>
              <a:gd name="connsiteX3564" fmla="*/ 202823 w 8366380"/>
              <a:gd name="connsiteY3564" fmla="*/ 3024495 h 6039163"/>
              <a:gd name="connsiteX3565" fmla="*/ 183055 w 8366380"/>
              <a:gd name="connsiteY3565" fmla="*/ 3004727 h 6039163"/>
              <a:gd name="connsiteX3566" fmla="*/ 163287 w 8366380"/>
              <a:gd name="connsiteY3566" fmla="*/ 3024495 h 6039163"/>
              <a:gd name="connsiteX3567" fmla="*/ 183055 w 8366380"/>
              <a:gd name="connsiteY3567" fmla="*/ 3044264 h 6039163"/>
              <a:gd name="connsiteX3568" fmla="*/ 0 w 8366380"/>
              <a:gd name="connsiteY3568" fmla="*/ 3237811 h 6039163"/>
              <a:gd name="connsiteX3569" fmla="*/ 4006 w 8366380"/>
              <a:gd name="connsiteY3569" fmla="*/ 3236152 h 6039163"/>
              <a:gd name="connsiteX3570" fmla="*/ 9796 w 8366380"/>
              <a:gd name="connsiteY3570" fmla="*/ 3222174 h 6039163"/>
              <a:gd name="connsiteX3571" fmla="*/ 4006 w 8366380"/>
              <a:gd name="connsiteY3571" fmla="*/ 3208196 h 6039163"/>
              <a:gd name="connsiteX3572" fmla="*/ 0 w 8366380"/>
              <a:gd name="connsiteY3572" fmla="*/ 3206537 h 6039163"/>
              <a:gd name="connsiteX3573" fmla="*/ 8349367 w 8366380"/>
              <a:gd name="connsiteY3573" fmla="*/ 3241942 h 6039163"/>
              <a:gd name="connsiteX3574" fmla="*/ 8363345 w 8366380"/>
              <a:gd name="connsiteY3574" fmla="*/ 3236152 h 6039163"/>
              <a:gd name="connsiteX3575" fmla="*/ 8366380 w 8366380"/>
              <a:gd name="connsiteY3575" fmla="*/ 3228825 h 6039163"/>
              <a:gd name="connsiteX3576" fmla="*/ 8366380 w 8366380"/>
              <a:gd name="connsiteY3576" fmla="*/ 3215523 h 6039163"/>
              <a:gd name="connsiteX3577" fmla="*/ 8363345 w 8366380"/>
              <a:gd name="connsiteY3577" fmla="*/ 3208196 h 6039163"/>
              <a:gd name="connsiteX3578" fmla="*/ 8349367 w 8366380"/>
              <a:gd name="connsiteY3578" fmla="*/ 3202406 h 6039163"/>
              <a:gd name="connsiteX3579" fmla="*/ 8329598 w 8366380"/>
              <a:gd name="connsiteY3579" fmla="*/ 3222174 h 6039163"/>
              <a:gd name="connsiteX3580" fmla="*/ 8349367 w 8366380"/>
              <a:gd name="connsiteY3580" fmla="*/ 3241942 h 6039163"/>
              <a:gd name="connsiteX3581" fmla="*/ 8156338 w 8366380"/>
              <a:gd name="connsiteY3581" fmla="*/ 3241942 h 6039163"/>
              <a:gd name="connsiteX3582" fmla="*/ 8176107 w 8366380"/>
              <a:gd name="connsiteY3582" fmla="*/ 3222174 h 6039163"/>
              <a:gd name="connsiteX3583" fmla="*/ 8156338 w 8366380"/>
              <a:gd name="connsiteY3583" fmla="*/ 3202406 h 6039163"/>
              <a:gd name="connsiteX3584" fmla="*/ 8136570 w 8366380"/>
              <a:gd name="connsiteY3584" fmla="*/ 3222174 h 6039163"/>
              <a:gd name="connsiteX3585" fmla="*/ 8156338 w 8366380"/>
              <a:gd name="connsiteY3585" fmla="*/ 3241942 h 6039163"/>
              <a:gd name="connsiteX3586" fmla="*/ 7963311 w 8366380"/>
              <a:gd name="connsiteY3586" fmla="*/ 3241942 h 6039163"/>
              <a:gd name="connsiteX3587" fmla="*/ 7983079 w 8366380"/>
              <a:gd name="connsiteY3587" fmla="*/ 3222174 h 6039163"/>
              <a:gd name="connsiteX3588" fmla="*/ 7963311 w 8366380"/>
              <a:gd name="connsiteY3588" fmla="*/ 3202406 h 6039163"/>
              <a:gd name="connsiteX3589" fmla="*/ 7943543 w 8366380"/>
              <a:gd name="connsiteY3589" fmla="*/ 3222174 h 6039163"/>
              <a:gd name="connsiteX3590" fmla="*/ 7963311 w 8366380"/>
              <a:gd name="connsiteY3590" fmla="*/ 3241942 h 6039163"/>
              <a:gd name="connsiteX3591" fmla="*/ 7770283 w 8366380"/>
              <a:gd name="connsiteY3591" fmla="*/ 3241942 h 6039163"/>
              <a:gd name="connsiteX3592" fmla="*/ 7790052 w 8366380"/>
              <a:gd name="connsiteY3592" fmla="*/ 3222174 h 6039163"/>
              <a:gd name="connsiteX3593" fmla="*/ 7770283 w 8366380"/>
              <a:gd name="connsiteY3593" fmla="*/ 3202406 h 6039163"/>
              <a:gd name="connsiteX3594" fmla="*/ 7750515 w 8366380"/>
              <a:gd name="connsiteY3594" fmla="*/ 3222174 h 6039163"/>
              <a:gd name="connsiteX3595" fmla="*/ 7770283 w 8366380"/>
              <a:gd name="connsiteY3595" fmla="*/ 3241942 h 6039163"/>
              <a:gd name="connsiteX3596" fmla="*/ 7577256 w 8366380"/>
              <a:gd name="connsiteY3596" fmla="*/ 3241942 h 6039163"/>
              <a:gd name="connsiteX3597" fmla="*/ 7597024 w 8366380"/>
              <a:gd name="connsiteY3597" fmla="*/ 3222174 h 6039163"/>
              <a:gd name="connsiteX3598" fmla="*/ 7577256 w 8366380"/>
              <a:gd name="connsiteY3598" fmla="*/ 3202406 h 6039163"/>
              <a:gd name="connsiteX3599" fmla="*/ 7557488 w 8366380"/>
              <a:gd name="connsiteY3599" fmla="*/ 3222174 h 6039163"/>
              <a:gd name="connsiteX3600" fmla="*/ 7577256 w 8366380"/>
              <a:gd name="connsiteY3600" fmla="*/ 3241942 h 6039163"/>
              <a:gd name="connsiteX3601" fmla="*/ 7384228 w 8366380"/>
              <a:gd name="connsiteY3601" fmla="*/ 3241942 h 6039163"/>
              <a:gd name="connsiteX3602" fmla="*/ 7403996 w 8366380"/>
              <a:gd name="connsiteY3602" fmla="*/ 3222174 h 6039163"/>
              <a:gd name="connsiteX3603" fmla="*/ 7384228 w 8366380"/>
              <a:gd name="connsiteY3603" fmla="*/ 3202406 h 6039163"/>
              <a:gd name="connsiteX3604" fmla="*/ 7364459 w 8366380"/>
              <a:gd name="connsiteY3604" fmla="*/ 3222174 h 6039163"/>
              <a:gd name="connsiteX3605" fmla="*/ 7384228 w 8366380"/>
              <a:gd name="connsiteY3605" fmla="*/ 3241942 h 6039163"/>
              <a:gd name="connsiteX3606" fmla="*/ 7191200 w 8366380"/>
              <a:gd name="connsiteY3606" fmla="*/ 3241942 h 6039163"/>
              <a:gd name="connsiteX3607" fmla="*/ 7210968 w 8366380"/>
              <a:gd name="connsiteY3607" fmla="*/ 3222174 h 6039163"/>
              <a:gd name="connsiteX3608" fmla="*/ 7191200 w 8366380"/>
              <a:gd name="connsiteY3608" fmla="*/ 3202406 h 6039163"/>
              <a:gd name="connsiteX3609" fmla="*/ 7171432 w 8366380"/>
              <a:gd name="connsiteY3609" fmla="*/ 3222174 h 6039163"/>
              <a:gd name="connsiteX3610" fmla="*/ 7191200 w 8366380"/>
              <a:gd name="connsiteY3610" fmla="*/ 3241942 h 6039163"/>
              <a:gd name="connsiteX3611" fmla="*/ 6998173 w 8366380"/>
              <a:gd name="connsiteY3611" fmla="*/ 3241942 h 6039163"/>
              <a:gd name="connsiteX3612" fmla="*/ 7017941 w 8366380"/>
              <a:gd name="connsiteY3612" fmla="*/ 3222174 h 6039163"/>
              <a:gd name="connsiteX3613" fmla="*/ 6998173 w 8366380"/>
              <a:gd name="connsiteY3613" fmla="*/ 3202406 h 6039163"/>
              <a:gd name="connsiteX3614" fmla="*/ 6978404 w 8366380"/>
              <a:gd name="connsiteY3614" fmla="*/ 3222174 h 6039163"/>
              <a:gd name="connsiteX3615" fmla="*/ 6998173 w 8366380"/>
              <a:gd name="connsiteY3615" fmla="*/ 3241942 h 6039163"/>
              <a:gd name="connsiteX3616" fmla="*/ 6805144 w 8366380"/>
              <a:gd name="connsiteY3616" fmla="*/ 3241942 h 6039163"/>
              <a:gd name="connsiteX3617" fmla="*/ 6824913 w 8366380"/>
              <a:gd name="connsiteY3617" fmla="*/ 3222174 h 6039163"/>
              <a:gd name="connsiteX3618" fmla="*/ 6805144 w 8366380"/>
              <a:gd name="connsiteY3618" fmla="*/ 3202406 h 6039163"/>
              <a:gd name="connsiteX3619" fmla="*/ 6785376 w 8366380"/>
              <a:gd name="connsiteY3619" fmla="*/ 3222174 h 6039163"/>
              <a:gd name="connsiteX3620" fmla="*/ 6805144 w 8366380"/>
              <a:gd name="connsiteY3620" fmla="*/ 3241942 h 6039163"/>
              <a:gd name="connsiteX3621" fmla="*/ 6612117 w 8366380"/>
              <a:gd name="connsiteY3621" fmla="*/ 3241942 h 6039163"/>
              <a:gd name="connsiteX3622" fmla="*/ 6631885 w 8366380"/>
              <a:gd name="connsiteY3622" fmla="*/ 3222174 h 6039163"/>
              <a:gd name="connsiteX3623" fmla="*/ 6612117 w 8366380"/>
              <a:gd name="connsiteY3623" fmla="*/ 3202406 h 6039163"/>
              <a:gd name="connsiteX3624" fmla="*/ 6592348 w 8366380"/>
              <a:gd name="connsiteY3624" fmla="*/ 3222174 h 6039163"/>
              <a:gd name="connsiteX3625" fmla="*/ 6612117 w 8366380"/>
              <a:gd name="connsiteY3625" fmla="*/ 3241942 h 6039163"/>
              <a:gd name="connsiteX3626" fmla="*/ 6403778 w 8366380"/>
              <a:gd name="connsiteY3626" fmla="*/ 3241942 h 6039163"/>
              <a:gd name="connsiteX3627" fmla="*/ 6423546 w 8366380"/>
              <a:gd name="connsiteY3627" fmla="*/ 3222174 h 6039163"/>
              <a:gd name="connsiteX3628" fmla="*/ 6403778 w 8366380"/>
              <a:gd name="connsiteY3628" fmla="*/ 3202406 h 6039163"/>
              <a:gd name="connsiteX3629" fmla="*/ 6384009 w 8366380"/>
              <a:gd name="connsiteY3629" fmla="*/ 3222174 h 6039163"/>
              <a:gd name="connsiteX3630" fmla="*/ 6403778 w 8366380"/>
              <a:gd name="connsiteY3630" fmla="*/ 3241942 h 6039163"/>
              <a:gd name="connsiteX3631" fmla="*/ 6210750 w 8366380"/>
              <a:gd name="connsiteY3631" fmla="*/ 3241942 h 6039163"/>
              <a:gd name="connsiteX3632" fmla="*/ 6230519 w 8366380"/>
              <a:gd name="connsiteY3632" fmla="*/ 3222174 h 6039163"/>
              <a:gd name="connsiteX3633" fmla="*/ 6210750 w 8366380"/>
              <a:gd name="connsiteY3633" fmla="*/ 3202406 h 6039163"/>
              <a:gd name="connsiteX3634" fmla="*/ 6190982 w 8366380"/>
              <a:gd name="connsiteY3634" fmla="*/ 3222174 h 6039163"/>
              <a:gd name="connsiteX3635" fmla="*/ 6210750 w 8366380"/>
              <a:gd name="connsiteY3635" fmla="*/ 3241942 h 6039163"/>
              <a:gd name="connsiteX3636" fmla="*/ 6017723 w 8366380"/>
              <a:gd name="connsiteY3636" fmla="*/ 3241942 h 6039163"/>
              <a:gd name="connsiteX3637" fmla="*/ 6037491 w 8366380"/>
              <a:gd name="connsiteY3637" fmla="*/ 3222174 h 6039163"/>
              <a:gd name="connsiteX3638" fmla="*/ 6017723 w 8366380"/>
              <a:gd name="connsiteY3638" fmla="*/ 3202406 h 6039163"/>
              <a:gd name="connsiteX3639" fmla="*/ 5997954 w 8366380"/>
              <a:gd name="connsiteY3639" fmla="*/ 3222174 h 6039163"/>
              <a:gd name="connsiteX3640" fmla="*/ 6017723 w 8366380"/>
              <a:gd name="connsiteY3640" fmla="*/ 3241942 h 6039163"/>
              <a:gd name="connsiteX3641" fmla="*/ 5824694 w 8366380"/>
              <a:gd name="connsiteY3641" fmla="*/ 3241942 h 6039163"/>
              <a:gd name="connsiteX3642" fmla="*/ 5844463 w 8366380"/>
              <a:gd name="connsiteY3642" fmla="*/ 3222174 h 6039163"/>
              <a:gd name="connsiteX3643" fmla="*/ 5824694 w 8366380"/>
              <a:gd name="connsiteY3643" fmla="*/ 3202406 h 6039163"/>
              <a:gd name="connsiteX3644" fmla="*/ 5804926 w 8366380"/>
              <a:gd name="connsiteY3644" fmla="*/ 3222174 h 6039163"/>
              <a:gd name="connsiteX3645" fmla="*/ 5824694 w 8366380"/>
              <a:gd name="connsiteY3645" fmla="*/ 3241942 h 6039163"/>
              <a:gd name="connsiteX3646" fmla="*/ 5631667 w 8366380"/>
              <a:gd name="connsiteY3646" fmla="*/ 3241942 h 6039163"/>
              <a:gd name="connsiteX3647" fmla="*/ 5651435 w 8366380"/>
              <a:gd name="connsiteY3647" fmla="*/ 3222174 h 6039163"/>
              <a:gd name="connsiteX3648" fmla="*/ 5631667 w 8366380"/>
              <a:gd name="connsiteY3648" fmla="*/ 3202406 h 6039163"/>
              <a:gd name="connsiteX3649" fmla="*/ 5611899 w 8366380"/>
              <a:gd name="connsiteY3649" fmla="*/ 3222174 h 6039163"/>
              <a:gd name="connsiteX3650" fmla="*/ 5631667 w 8366380"/>
              <a:gd name="connsiteY3650" fmla="*/ 3241942 h 6039163"/>
              <a:gd name="connsiteX3651" fmla="*/ 5438639 w 8366380"/>
              <a:gd name="connsiteY3651" fmla="*/ 3241942 h 6039163"/>
              <a:gd name="connsiteX3652" fmla="*/ 5458408 w 8366380"/>
              <a:gd name="connsiteY3652" fmla="*/ 3222174 h 6039163"/>
              <a:gd name="connsiteX3653" fmla="*/ 5438639 w 8366380"/>
              <a:gd name="connsiteY3653" fmla="*/ 3202406 h 6039163"/>
              <a:gd name="connsiteX3654" fmla="*/ 5418871 w 8366380"/>
              <a:gd name="connsiteY3654" fmla="*/ 3222174 h 6039163"/>
              <a:gd name="connsiteX3655" fmla="*/ 5438639 w 8366380"/>
              <a:gd name="connsiteY3655" fmla="*/ 3241942 h 6039163"/>
              <a:gd name="connsiteX3656" fmla="*/ 5245612 w 8366380"/>
              <a:gd name="connsiteY3656" fmla="*/ 3241942 h 6039163"/>
              <a:gd name="connsiteX3657" fmla="*/ 5265380 w 8366380"/>
              <a:gd name="connsiteY3657" fmla="*/ 3222174 h 6039163"/>
              <a:gd name="connsiteX3658" fmla="*/ 5245612 w 8366380"/>
              <a:gd name="connsiteY3658" fmla="*/ 3202406 h 6039163"/>
              <a:gd name="connsiteX3659" fmla="*/ 5225843 w 8366380"/>
              <a:gd name="connsiteY3659" fmla="*/ 3222174 h 6039163"/>
              <a:gd name="connsiteX3660" fmla="*/ 5245612 w 8366380"/>
              <a:gd name="connsiteY3660" fmla="*/ 3241942 h 6039163"/>
              <a:gd name="connsiteX3661" fmla="*/ 5052584 w 8366380"/>
              <a:gd name="connsiteY3661" fmla="*/ 3241942 h 6039163"/>
              <a:gd name="connsiteX3662" fmla="*/ 5072353 w 8366380"/>
              <a:gd name="connsiteY3662" fmla="*/ 3222174 h 6039163"/>
              <a:gd name="connsiteX3663" fmla="*/ 5052584 w 8366380"/>
              <a:gd name="connsiteY3663" fmla="*/ 3202406 h 6039163"/>
              <a:gd name="connsiteX3664" fmla="*/ 5032815 w 8366380"/>
              <a:gd name="connsiteY3664" fmla="*/ 3222174 h 6039163"/>
              <a:gd name="connsiteX3665" fmla="*/ 5052584 w 8366380"/>
              <a:gd name="connsiteY3665" fmla="*/ 3241942 h 6039163"/>
              <a:gd name="connsiteX3666" fmla="*/ 4859557 w 8366380"/>
              <a:gd name="connsiteY3666" fmla="*/ 3241942 h 6039163"/>
              <a:gd name="connsiteX3667" fmla="*/ 4879324 w 8366380"/>
              <a:gd name="connsiteY3667" fmla="*/ 3222174 h 6039163"/>
              <a:gd name="connsiteX3668" fmla="*/ 4859557 w 8366380"/>
              <a:gd name="connsiteY3668" fmla="*/ 3202406 h 6039163"/>
              <a:gd name="connsiteX3669" fmla="*/ 4839789 w 8366380"/>
              <a:gd name="connsiteY3669" fmla="*/ 3222174 h 6039163"/>
              <a:gd name="connsiteX3670" fmla="*/ 4859557 w 8366380"/>
              <a:gd name="connsiteY3670" fmla="*/ 3241942 h 6039163"/>
              <a:gd name="connsiteX3671" fmla="*/ 4666528 w 8366380"/>
              <a:gd name="connsiteY3671" fmla="*/ 3241942 h 6039163"/>
              <a:gd name="connsiteX3672" fmla="*/ 4686297 w 8366380"/>
              <a:gd name="connsiteY3672" fmla="*/ 3222174 h 6039163"/>
              <a:gd name="connsiteX3673" fmla="*/ 4666528 w 8366380"/>
              <a:gd name="connsiteY3673" fmla="*/ 3202406 h 6039163"/>
              <a:gd name="connsiteX3674" fmla="*/ 4646761 w 8366380"/>
              <a:gd name="connsiteY3674" fmla="*/ 3222174 h 6039163"/>
              <a:gd name="connsiteX3675" fmla="*/ 4666528 w 8366380"/>
              <a:gd name="connsiteY3675" fmla="*/ 3241942 h 6039163"/>
              <a:gd name="connsiteX3676" fmla="*/ 4473501 w 8366380"/>
              <a:gd name="connsiteY3676" fmla="*/ 3241942 h 6039163"/>
              <a:gd name="connsiteX3677" fmla="*/ 4493269 w 8366380"/>
              <a:gd name="connsiteY3677" fmla="*/ 3222174 h 6039163"/>
              <a:gd name="connsiteX3678" fmla="*/ 4473501 w 8366380"/>
              <a:gd name="connsiteY3678" fmla="*/ 3202406 h 6039163"/>
              <a:gd name="connsiteX3679" fmla="*/ 4453732 w 8366380"/>
              <a:gd name="connsiteY3679" fmla="*/ 3222174 h 6039163"/>
              <a:gd name="connsiteX3680" fmla="*/ 4473501 w 8366380"/>
              <a:gd name="connsiteY3680" fmla="*/ 3241942 h 6039163"/>
              <a:gd name="connsiteX3681" fmla="*/ 4280474 w 8366380"/>
              <a:gd name="connsiteY3681" fmla="*/ 3241942 h 6039163"/>
              <a:gd name="connsiteX3682" fmla="*/ 4300242 w 8366380"/>
              <a:gd name="connsiteY3682" fmla="*/ 3222174 h 6039163"/>
              <a:gd name="connsiteX3683" fmla="*/ 4280474 w 8366380"/>
              <a:gd name="connsiteY3683" fmla="*/ 3202406 h 6039163"/>
              <a:gd name="connsiteX3684" fmla="*/ 4260705 w 8366380"/>
              <a:gd name="connsiteY3684" fmla="*/ 3222174 h 6039163"/>
              <a:gd name="connsiteX3685" fmla="*/ 4280474 w 8366380"/>
              <a:gd name="connsiteY3685" fmla="*/ 3241942 h 6039163"/>
              <a:gd name="connsiteX3686" fmla="*/ 4058922 w 8366380"/>
              <a:gd name="connsiteY3686" fmla="*/ 3241942 h 6039163"/>
              <a:gd name="connsiteX3687" fmla="*/ 4078690 w 8366380"/>
              <a:gd name="connsiteY3687" fmla="*/ 3222174 h 6039163"/>
              <a:gd name="connsiteX3688" fmla="*/ 4058922 w 8366380"/>
              <a:gd name="connsiteY3688" fmla="*/ 3202406 h 6039163"/>
              <a:gd name="connsiteX3689" fmla="*/ 4039153 w 8366380"/>
              <a:gd name="connsiteY3689" fmla="*/ 3222174 h 6039163"/>
              <a:gd name="connsiteX3690" fmla="*/ 4058922 w 8366380"/>
              <a:gd name="connsiteY3690" fmla="*/ 3241942 h 6039163"/>
              <a:gd name="connsiteX3691" fmla="*/ 3865894 w 8366380"/>
              <a:gd name="connsiteY3691" fmla="*/ 3241942 h 6039163"/>
              <a:gd name="connsiteX3692" fmla="*/ 3885662 w 8366380"/>
              <a:gd name="connsiteY3692" fmla="*/ 3222174 h 6039163"/>
              <a:gd name="connsiteX3693" fmla="*/ 3865894 w 8366380"/>
              <a:gd name="connsiteY3693" fmla="*/ 3202406 h 6039163"/>
              <a:gd name="connsiteX3694" fmla="*/ 3846126 w 8366380"/>
              <a:gd name="connsiteY3694" fmla="*/ 3222174 h 6039163"/>
              <a:gd name="connsiteX3695" fmla="*/ 3865894 w 8366380"/>
              <a:gd name="connsiteY3695" fmla="*/ 3241942 h 6039163"/>
              <a:gd name="connsiteX3696" fmla="*/ 3672866 w 8366380"/>
              <a:gd name="connsiteY3696" fmla="*/ 3241942 h 6039163"/>
              <a:gd name="connsiteX3697" fmla="*/ 3692634 w 8366380"/>
              <a:gd name="connsiteY3697" fmla="*/ 3222174 h 6039163"/>
              <a:gd name="connsiteX3698" fmla="*/ 3672866 w 8366380"/>
              <a:gd name="connsiteY3698" fmla="*/ 3202406 h 6039163"/>
              <a:gd name="connsiteX3699" fmla="*/ 3653098 w 8366380"/>
              <a:gd name="connsiteY3699" fmla="*/ 3222174 h 6039163"/>
              <a:gd name="connsiteX3700" fmla="*/ 3672866 w 8366380"/>
              <a:gd name="connsiteY3700" fmla="*/ 3241942 h 6039163"/>
              <a:gd name="connsiteX3701" fmla="*/ 3479838 w 8366380"/>
              <a:gd name="connsiteY3701" fmla="*/ 3241942 h 6039163"/>
              <a:gd name="connsiteX3702" fmla="*/ 3499606 w 8366380"/>
              <a:gd name="connsiteY3702" fmla="*/ 3222174 h 6039163"/>
              <a:gd name="connsiteX3703" fmla="*/ 3479838 w 8366380"/>
              <a:gd name="connsiteY3703" fmla="*/ 3202406 h 6039163"/>
              <a:gd name="connsiteX3704" fmla="*/ 3460069 w 8366380"/>
              <a:gd name="connsiteY3704" fmla="*/ 3222174 h 6039163"/>
              <a:gd name="connsiteX3705" fmla="*/ 3479838 w 8366380"/>
              <a:gd name="connsiteY3705" fmla="*/ 3241942 h 6039163"/>
              <a:gd name="connsiteX3706" fmla="*/ 3286810 w 8366380"/>
              <a:gd name="connsiteY3706" fmla="*/ 3241942 h 6039163"/>
              <a:gd name="connsiteX3707" fmla="*/ 3306579 w 8366380"/>
              <a:gd name="connsiteY3707" fmla="*/ 3222174 h 6039163"/>
              <a:gd name="connsiteX3708" fmla="*/ 3286810 w 8366380"/>
              <a:gd name="connsiteY3708" fmla="*/ 3202406 h 6039163"/>
              <a:gd name="connsiteX3709" fmla="*/ 3267042 w 8366380"/>
              <a:gd name="connsiteY3709" fmla="*/ 3222174 h 6039163"/>
              <a:gd name="connsiteX3710" fmla="*/ 3286810 w 8366380"/>
              <a:gd name="connsiteY3710" fmla="*/ 3241942 h 6039163"/>
              <a:gd name="connsiteX3711" fmla="*/ 3093783 w 8366380"/>
              <a:gd name="connsiteY3711" fmla="*/ 3241942 h 6039163"/>
              <a:gd name="connsiteX3712" fmla="*/ 3113551 w 8366380"/>
              <a:gd name="connsiteY3712" fmla="*/ 3222174 h 6039163"/>
              <a:gd name="connsiteX3713" fmla="*/ 3093783 w 8366380"/>
              <a:gd name="connsiteY3713" fmla="*/ 3202406 h 6039163"/>
              <a:gd name="connsiteX3714" fmla="*/ 3074014 w 8366380"/>
              <a:gd name="connsiteY3714" fmla="*/ 3222174 h 6039163"/>
              <a:gd name="connsiteX3715" fmla="*/ 3093783 w 8366380"/>
              <a:gd name="connsiteY3715" fmla="*/ 3241942 h 6039163"/>
              <a:gd name="connsiteX3716" fmla="*/ 2900755 w 8366380"/>
              <a:gd name="connsiteY3716" fmla="*/ 3241942 h 6039163"/>
              <a:gd name="connsiteX3717" fmla="*/ 2920524 w 8366380"/>
              <a:gd name="connsiteY3717" fmla="*/ 3222174 h 6039163"/>
              <a:gd name="connsiteX3718" fmla="*/ 2900755 w 8366380"/>
              <a:gd name="connsiteY3718" fmla="*/ 3202406 h 6039163"/>
              <a:gd name="connsiteX3719" fmla="*/ 2880987 w 8366380"/>
              <a:gd name="connsiteY3719" fmla="*/ 3222174 h 6039163"/>
              <a:gd name="connsiteX3720" fmla="*/ 2900755 w 8366380"/>
              <a:gd name="connsiteY3720" fmla="*/ 3241942 h 6039163"/>
              <a:gd name="connsiteX3721" fmla="*/ 2707727 w 8366380"/>
              <a:gd name="connsiteY3721" fmla="*/ 3241942 h 6039163"/>
              <a:gd name="connsiteX3722" fmla="*/ 2727495 w 8366380"/>
              <a:gd name="connsiteY3722" fmla="*/ 3222174 h 6039163"/>
              <a:gd name="connsiteX3723" fmla="*/ 2707727 w 8366380"/>
              <a:gd name="connsiteY3723" fmla="*/ 3202406 h 6039163"/>
              <a:gd name="connsiteX3724" fmla="*/ 2687958 w 8366380"/>
              <a:gd name="connsiteY3724" fmla="*/ 3222174 h 6039163"/>
              <a:gd name="connsiteX3725" fmla="*/ 2707727 w 8366380"/>
              <a:gd name="connsiteY3725" fmla="*/ 3241942 h 6039163"/>
              <a:gd name="connsiteX3726" fmla="*/ 2514699 w 8366380"/>
              <a:gd name="connsiteY3726" fmla="*/ 3241942 h 6039163"/>
              <a:gd name="connsiteX3727" fmla="*/ 2534468 w 8366380"/>
              <a:gd name="connsiteY3727" fmla="*/ 3222174 h 6039163"/>
              <a:gd name="connsiteX3728" fmla="*/ 2514699 w 8366380"/>
              <a:gd name="connsiteY3728" fmla="*/ 3202406 h 6039163"/>
              <a:gd name="connsiteX3729" fmla="*/ 2494931 w 8366380"/>
              <a:gd name="connsiteY3729" fmla="*/ 3222174 h 6039163"/>
              <a:gd name="connsiteX3730" fmla="*/ 2514699 w 8366380"/>
              <a:gd name="connsiteY3730" fmla="*/ 3241942 h 6039163"/>
              <a:gd name="connsiteX3731" fmla="*/ 2321672 w 8366380"/>
              <a:gd name="connsiteY3731" fmla="*/ 3241942 h 6039163"/>
              <a:gd name="connsiteX3732" fmla="*/ 2341440 w 8366380"/>
              <a:gd name="connsiteY3732" fmla="*/ 3222174 h 6039163"/>
              <a:gd name="connsiteX3733" fmla="*/ 2321672 w 8366380"/>
              <a:gd name="connsiteY3733" fmla="*/ 3202406 h 6039163"/>
              <a:gd name="connsiteX3734" fmla="*/ 2301903 w 8366380"/>
              <a:gd name="connsiteY3734" fmla="*/ 3222174 h 6039163"/>
              <a:gd name="connsiteX3735" fmla="*/ 2321672 w 8366380"/>
              <a:gd name="connsiteY3735" fmla="*/ 3241942 h 6039163"/>
              <a:gd name="connsiteX3736" fmla="*/ 2128643 w 8366380"/>
              <a:gd name="connsiteY3736" fmla="*/ 3241942 h 6039163"/>
              <a:gd name="connsiteX3737" fmla="*/ 2148412 w 8366380"/>
              <a:gd name="connsiteY3737" fmla="*/ 3222174 h 6039163"/>
              <a:gd name="connsiteX3738" fmla="*/ 2128643 w 8366380"/>
              <a:gd name="connsiteY3738" fmla="*/ 3202406 h 6039163"/>
              <a:gd name="connsiteX3739" fmla="*/ 2108875 w 8366380"/>
              <a:gd name="connsiteY3739" fmla="*/ 3222174 h 6039163"/>
              <a:gd name="connsiteX3740" fmla="*/ 2128643 w 8366380"/>
              <a:gd name="connsiteY3740" fmla="*/ 3241942 h 6039163"/>
              <a:gd name="connsiteX3741" fmla="*/ 1935616 w 8366380"/>
              <a:gd name="connsiteY3741" fmla="*/ 3241942 h 6039163"/>
              <a:gd name="connsiteX3742" fmla="*/ 1955384 w 8366380"/>
              <a:gd name="connsiteY3742" fmla="*/ 3222174 h 6039163"/>
              <a:gd name="connsiteX3743" fmla="*/ 1935616 w 8366380"/>
              <a:gd name="connsiteY3743" fmla="*/ 3202406 h 6039163"/>
              <a:gd name="connsiteX3744" fmla="*/ 1915848 w 8366380"/>
              <a:gd name="connsiteY3744" fmla="*/ 3222174 h 6039163"/>
              <a:gd name="connsiteX3745" fmla="*/ 1935616 w 8366380"/>
              <a:gd name="connsiteY3745" fmla="*/ 3241942 h 6039163"/>
              <a:gd name="connsiteX3746" fmla="*/ 1727277 w 8366380"/>
              <a:gd name="connsiteY3746" fmla="*/ 3241942 h 6039163"/>
              <a:gd name="connsiteX3747" fmla="*/ 1747045 w 8366380"/>
              <a:gd name="connsiteY3747" fmla="*/ 3222174 h 6039163"/>
              <a:gd name="connsiteX3748" fmla="*/ 1727277 w 8366380"/>
              <a:gd name="connsiteY3748" fmla="*/ 3202406 h 6039163"/>
              <a:gd name="connsiteX3749" fmla="*/ 1707508 w 8366380"/>
              <a:gd name="connsiteY3749" fmla="*/ 3222174 h 6039163"/>
              <a:gd name="connsiteX3750" fmla="*/ 1727277 w 8366380"/>
              <a:gd name="connsiteY3750" fmla="*/ 3241942 h 6039163"/>
              <a:gd name="connsiteX3751" fmla="*/ 1534249 w 8366380"/>
              <a:gd name="connsiteY3751" fmla="*/ 3241942 h 6039163"/>
              <a:gd name="connsiteX3752" fmla="*/ 1554018 w 8366380"/>
              <a:gd name="connsiteY3752" fmla="*/ 3222174 h 6039163"/>
              <a:gd name="connsiteX3753" fmla="*/ 1534249 w 8366380"/>
              <a:gd name="connsiteY3753" fmla="*/ 3202406 h 6039163"/>
              <a:gd name="connsiteX3754" fmla="*/ 1514481 w 8366380"/>
              <a:gd name="connsiteY3754" fmla="*/ 3222174 h 6039163"/>
              <a:gd name="connsiteX3755" fmla="*/ 1534249 w 8366380"/>
              <a:gd name="connsiteY3755" fmla="*/ 3241942 h 6039163"/>
              <a:gd name="connsiteX3756" fmla="*/ 1341222 w 8366380"/>
              <a:gd name="connsiteY3756" fmla="*/ 3241942 h 6039163"/>
              <a:gd name="connsiteX3757" fmla="*/ 1360990 w 8366380"/>
              <a:gd name="connsiteY3757" fmla="*/ 3222174 h 6039163"/>
              <a:gd name="connsiteX3758" fmla="*/ 1341222 w 8366380"/>
              <a:gd name="connsiteY3758" fmla="*/ 3202406 h 6039163"/>
              <a:gd name="connsiteX3759" fmla="*/ 1321453 w 8366380"/>
              <a:gd name="connsiteY3759" fmla="*/ 3222174 h 6039163"/>
              <a:gd name="connsiteX3760" fmla="*/ 1341222 w 8366380"/>
              <a:gd name="connsiteY3760" fmla="*/ 3241942 h 6039163"/>
              <a:gd name="connsiteX3761" fmla="*/ 1148193 w 8366380"/>
              <a:gd name="connsiteY3761" fmla="*/ 3241942 h 6039163"/>
              <a:gd name="connsiteX3762" fmla="*/ 1167962 w 8366380"/>
              <a:gd name="connsiteY3762" fmla="*/ 3222174 h 6039163"/>
              <a:gd name="connsiteX3763" fmla="*/ 1148193 w 8366380"/>
              <a:gd name="connsiteY3763" fmla="*/ 3202406 h 6039163"/>
              <a:gd name="connsiteX3764" fmla="*/ 1128425 w 8366380"/>
              <a:gd name="connsiteY3764" fmla="*/ 3222174 h 6039163"/>
              <a:gd name="connsiteX3765" fmla="*/ 1148193 w 8366380"/>
              <a:gd name="connsiteY3765" fmla="*/ 3241942 h 6039163"/>
              <a:gd name="connsiteX3766" fmla="*/ 955166 w 8366380"/>
              <a:gd name="connsiteY3766" fmla="*/ 3241942 h 6039163"/>
              <a:gd name="connsiteX3767" fmla="*/ 974934 w 8366380"/>
              <a:gd name="connsiteY3767" fmla="*/ 3222174 h 6039163"/>
              <a:gd name="connsiteX3768" fmla="*/ 955166 w 8366380"/>
              <a:gd name="connsiteY3768" fmla="*/ 3202406 h 6039163"/>
              <a:gd name="connsiteX3769" fmla="*/ 935398 w 8366380"/>
              <a:gd name="connsiteY3769" fmla="*/ 3222174 h 6039163"/>
              <a:gd name="connsiteX3770" fmla="*/ 955166 w 8366380"/>
              <a:gd name="connsiteY3770" fmla="*/ 3241942 h 6039163"/>
              <a:gd name="connsiteX3771" fmla="*/ 762138 w 8366380"/>
              <a:gd name="connsiteY3771" fmla="*/ 3241942 h 6039163"/>
              <a:gd name="connsiteX3772" fmla="*/ 781907 w 8366380"/>
              <a:gd name="connsiteY3772" fmla="*/ 3222174 h 6039163"/>
              <a:gd name="connsiteX3773" fmla="*/ 762138 w 8366380"/>
              <a:gd name="connsiteY3773" fmla="*/ 3202406 h 6039163"/>
              <a:gd name="connsiteX3774" fmla="*/ 742370 w 8366380"/>
              <a:gd name="connsiteY3774" fmla="*/ 3222174 h 6039163"/>
              <a:gd name="connsiteX3775" fmla="*/ 762138 w 8366380"/>
              <a:gd name="connsiteY3775" fmla="*/ 3241942 h 6039163"/>
              <a:gd name="connsiteX3776" fmla="*/ 569111 w 8366380"/>
              <a:gd name="connsiteY3776" fmla="*/ 3241942 h 6039163"/>
              <a:gd name="connsiteX3777" fmla="*/ 588879 w 8366380"/>
              <a:gd name="connsiteY3777" fmla="*/ 3222174 h 6039163"/>
              <a:gd name="connsiteX3778" fmla="*/ 569111 w 8366380"/>
              <a:gd name="connsiteY3778" fmla="*/ 3202406 h 6039163"/>
              <a:gd name="connsiteX3779" fmla="*/ 549343 w 8366380"/>
              <a:gd name="connsiteY3779" fmla="*/ 3222174 h 6039163"/>
              <a:gd name="connsiteX3780" fmla="*/ 569111 w 8366380"/>
              <a:gd name="connsiteY3780" fmla="*/ 3241942 h 6039163"/>
              <a:gd name="connsiteX3781" fmla="*/ 376082 w 8366380"/>
              <a:gd name="connsiteY3781" fmla="*/ 3241942 h 6039163"/>
              <a:gd name="connsiteX3782" fmla="*/ 395851 w 8366380"/>
              <a:gd name="connsiteY3782" fmla="*/ 3222174 h 6039163"/>
              <a:gd name="connsiteX3783" fmla="*/ 376082 w 8366380"/>
              <a:gd name="connsiteY3783" fmla="*/ 3202406 h 6039163"/>
              <a:gd name="connsiteX3784" fmla="*/ 356314 w 8366380"/>
              <a:gd name="connsiteY3784" fmla="*/ 3222174 h 6039163"/>
              <a:gd name="connsiteX3785" fmla="*/ 376082 w 8366380"/>
              <a:gd name="connsiteY3785" fmla="*/ 3241942 h 6039163"/>
              <a:gd name="connsiteX3786" fmla="*/ 183055 w 8366380"/>
              <a:gd name="connsiteY3786" fmla="*/ 3241942 h 6039163"/>
              <a:gd name="connsiteX3787" fmla="*/ 202823 w 8366380"/>
              <a:gd name="connsiteY3787" fmla="*/ 3222174 h 6039163"/>
              <a:gd name="connsiteX3788" fmla="*/ 183055 w 8366380"/>
              <a:gd name="connsiteY3788" fmla="*/ 3202406 h 6039163"/>
              <a:gd name="connsiteX3789" fmla="*/ 163287 w 8366380"/>
              <a:gd name="connsiteY3789" fmla="*/ 3222174 h 6039163"/>
              <a:gd name="connsiteX3790" fmla="*/ 183055 w 8366380"/>
              <a:gd name="connsiteY3790" fmla="*/ 3241942 h 6039163"/>
              <a:gd name="connsiteX3791" fmla="*/ 0 w 8366380"/>
              <a:gd name="connsiteY3791" fmla="*/ 3435491 h 6039163"/>
              <a:gd name="connsiteX3792" fmla="*/ 4006 w 8366380"/>
              <a:gd name="connsiteY3792" fmla="*/ 3433832 h 6039163"/>
              <a:gd name="connsiteX3793" fmla="*/ 9796 w 8366380"/>
              <a:gd name="connsiteY3793" fmla="*/ 3419853 h 6039163"/>
              <a:gd name="connsiteX3794" fmla="*/ 4006 w 8366380"/>
              <a:gd name="connsiteY3794" fmla="*/ 3405875 h 6039163"/>
              <a:gd name="connsiteX3795" fmla="*/ 0 w 8366380"/>
              <a:gd name="connsiteY3795" fmla="*/ 3404216 h 6039163"/>
              <a:gd name="connsiteX3796" fmla="*/ 8349367 w 8366380"/>
              <a:gd name="connsiteY3796" fmla="*/ 3439622 h 6039163"/>
              <a:gd name="connsiteX3797" fmla="*/ 8363345 w 8366380"/>
              <a:gd name="connsiteY3797" fmla="*/ 3433832 h 6039163"/>
              <a:gd name="connsiteX3798" fmla="*/ 8366380 w 8366380"/>
              <a:gd name="connsiteY3798" fmla="*/ 3426504 h 6039163"/>
              <a:gd name="connsiteX3799" fmla="*/ 8366380 w 8366380"/>
              <a:gd name="connsiteY3799" fmla="*/ 3413202 h 6039163"/>
              <a:gd name="connsiteX3800" fmla="*/ 8363345 w 8366380"/>
              <a:gd name="connsiteY3800" fmla="*/ 3405875 h 6039163"/>
              <a:gd name="connsiteX3801" fmla="*/ 8349367 w 8366380"/>
              <a:gd name="connsiteY3801" fmla="*/ 3400085 h 6039163"/>
              <a:gd name="connsiteX3802" fmla="*/ 8329598 w 8366380"/>
              <a:gd name="connsiteY3802" fmla="*/ 3419853 h 6039163"/>
              <a:gd name="connsiteX3803" fmla="*/ 8349367 w 8366380"/>
              <a:gd name="connsiteY3803" fmla="*/ 3439622 h 6039163"/>
              <a:gd name="connsiteX3804" fmla="*/ 8156338 w 8366380"/>
              <a:gd name="connsiteY3804" fmla="*/ 3439622 h 6039163"/>
              <a:gd name="connsiteX3805" fmla="*/ 8176107 w 8366380"/>
              <a:gd name="connsiteY3805" fmla="*/ 3419853 h 6039163"/>
              <a:gd name="connsiteX3806" fmla="*/ 8156338 w 8366380"/>
              <a:gd name="connsiteY3806" fmla="*/ 3400085 h 6039163"/>
              <a:gd name="connsiteX3807" fmla="*/ 8136570 w 8366380"/>
              <a:gd name="connsiteY3807" fmla="*/ 3419853 h 6039163"/>
              <a:gd name="connsiteX3808" fmla="*/ 8156338 w 8366380"/>
              <a:gd name="connsiteY3808" fmla="*/ 3439622 h 6039163"/>
              <a:gd name="connsiteX3809" fmla="*/ 7963311 w 8366380"/>
              <a:gd name="connsiteY3809" fmla="*/ 3439622 h 6039163"/>
              <a:gd name="connsiteX3810" fmla="*/ 7983079 w 8366380"/>
              <a:gd name="connsiteY3810" fmla="*/ 3419853 h 6039163"/>
              <a:gd name="connsiteX3811" fmla="*/ 7963311 w 8366380"/>
              <a:gd name="connsiteY3811" fmla="*/ 3400085 h 6039163"/>
              <a:gd name="connsiteX3812" fmla="*/ 7943543 w 8366380"/>
              <a:gd name="connsiteY3812" fmla="*/ 3419853 h 6039163"/>
              <a:gd name="connsiteX3813" fmla="*/ 7963311 w 8366380"/>
              <a:gd name="connsiteY3813" fmla="*/ 3439622 h 6039163"/>
              <a:gd name="connsiteX3814" fmla="*/ 7770283 w 8366380"/>
              <a:gd name="connsiteY3814" fmla="*/ 3439622 h 6039163"/>
              <a:gd name="connsiteX3815" fmla="*/ 7790052 w 8366380"/>
              <a:gd name="connsiteY3815" fmla="*/ 3419853 h 6039163"/>
              <a:gd name="connsiteX3816" fmla="*/ 7770283 w 8366380"/>
              <a:gd name="connsiteY3816" fmla="*/ 3400085 h 6039163"/>
              <a:gd name="connsiteX3817" fmla="*/ 7750515 w 8366380"/>
              <a:gd name="connsiteY3817" fmla="*/ 3419853 h 6039163"/>
              <a:gd name="connsiteX3818" fmla="*/ 7770283 w 8366380"/>
              <a:gd name="connsiteY3818" fmla="*/ 3439622 h 6039163"/>
              <a:gd name="connsiteX3819" fmla="*/ 7577256 w 8366380"/>
              <a:gd name="connsiteY3819" fmla="*/ 3439622 h 6039163"/>
              <a:gd name="connsiteX3820" fmla="*/ 7597024 w 8366380"/>
              <a:gd name="connsiteY3820" fmla="*/ 3419853 h 6039163"/>
              <a:gd name="connsiteX3821" fmla="*/ 7577256 w 8366380"/>
              <a:gd name="connsiteY3821" fmla="*/ 3400085 h 6039163"/>
              <a:gd name="connsiteX3822" fmla="*/ 7557488 w 8366380"/>
              <a:gd name="connsiteY3822" fmla="*/ 3419853 h 6039163"/>
              <a:gd name="connsiteX3823" fmla="*/ 7577256 w 8366380"/>
              <a:gd name="connsiteY3823" fmla="*/ 3439622 h 6039163"/>
              <a:gd name="connsiteX3824" fmla="*/ 7384228 w 8366380"/>
              <a:gd name="connsiteY3824" fmla="*/ 3439622 h 6039163"/>
              <a:gd name="connsiteX3825" fmla="*/ 7403996 w 8366380"/>
              <a:gd name="connsiteY3825" fmla="*/ 3419853 h 6039163"/>
              <a:gd name="connsiteX3826" fmla="*/ 7384228 w 8366380"/>
              <a:gd name="connsiteY3826" fmla="*/ 3400085 h 6039163"/>
              <a:gd name="connsiteX3827" fmla="*/ 7364459 w 8366380"/>
              <a:gd name="connsiteY3827" fmla="*/ 3419853 h 6039163"/>
              <a:gd name="connsiteX3828" fmla="*/ 7384228 w 8366380"/>
              <a:gd name="connsiteY3828" fmla="*/ 3439622 h 6039163"/>
              <a:gd name="connsiteX3829" fmla="*/ 7191200 w 8366380"/>
              <a:gd name="connsiteY3829" fmla="*/ 3439622 h 6039163"/>
              <a:gd name="connsiteX3830" fmla="*/ 7210968 w 8366380"/>
              <a:gd name="connsiteY3830" fmla="*/ 3419853 h 6039163"/>
              <a:gd name="connsiteX3831" fmla="*/ 7191200 w 8366380"/>
              <a:gd name="connsiteY3831" fmla="*/ 3400085 h 6039163"/>
              <a:gd name="connsiteX3832" fmla="*/ 7171432 w 8366380"/>
              <a:gd name="connsiteY3832" fmla="*/ 3419853 h 6039163"/>
              <a:gd name="connsiteX3833" fmla="*/ 7191200 w 8366380"/>
              <a:gd name="connsiteY3833" fmla="*/ 3439622 h 6039163"/>
              <a:gd name="connsiteX3834" fmla="*/ 6998173 w 8366380"/>
              <a:gd name="connsiteY3834" fmla="*/ 3439622 h 6039163"/>
              <a:gd name="connsiteX3835" fmla="*/ 7017941 w 8366380"/>
              <a:gd name="connsiteY3835" fmla="*/ 3419853 h 6039163"/>
              <a:gd name="connsiteX3836" fmla="*/ 6998173 w 8366380"/>
              <a:gd name="connsiteY3836" fmla="*/ 3400085 h 6039163"/>
              <a:gd name="connsiteX3837" fmla="*/ 6978404 w 8366380"/>
              <a:gd name="connsiteY3837" fmla="*/ 3419853 h 6039163"/>
              <a:gd name="connsiteX3838" fmla="*/ 6998173 w 8366380"/>
              <a:gd name="connsiteY3838" fmla="*/ 3439622 h 6039163"/>
              <a:gd name="connsiteX3839" fmla="*/ 6805144 w 8366380"/>
              <a:gd name="connsiteY3839" fmla="*/ 3439622 h 6039163"/>
              <a:gd name="connsiteX3840" fmla="*/ 6824913 w 8366380"/>
              <a:gd name="connsiteY3840" fmla="*/ 3419853 h 6039163"/>
              <a:gd name="connsiteX3841" fmla="*/ 6805144 w 8366380"/>
              <a:gd name="connsiteY3841" fmla="*/ 3400085 h 6039163"/>
              <a:gd name="connsiteX3842" fmla="*/ 6785376 w 8366380"/>
              <a:gd name="connsiteY3842" fmla="*/ 3419853 h 6039163"/>
              <a:gd name="connsiteX3843" fmla="*/ 6805144 w 8366380"/>
              <a:gd name="connsiteY3843" fmla="*/ 3439622 h 6039163"/>
              <a:gd name="connsiteX3844" fmla="*/ 6612117 w 8366380"/>
              <a:gd name="connsiteY3844" fmla="*/ 3439622 h 6039163"/>
              <a:gd name="connsiteX3845" fmla="*/ 6631885 w 8366380"/>
              <a:gd name="connsiteY3845" fmla="*/ 3419853 h 6039163"/>
              <a:gd name="connsiteX3846" fmla="*/ 6612117 w 8366380"/>
              <a:gd name="connsiteY3846" fmla="*/ 3400085 h 6039163"/>
              <a:gd name="connsiteX3847" fmla="*/ 6592348 w 8366380"/>
              <a:gd name="connsiteY3847" fmla="*/ 3419853 h 6039163"/>
              <a:gd name="connsiteX3848" fmla="*/ 6612117 w 8366380"/>
              <a:gd name="connsiteY3848" fmla="*/ 3439622 h 6039163"/>
              <a:gd name="connsiteX3849" fmla="*/ 6403778 w 8366380"/>
              <a:gd name="connsiteY3849" fmla="*/ 3439622 h 6039163"/>
              <a:gd name="connsiteX3850" fmla="*/ 6423546 w 8366380"/>
              <a:gd name="connsiteY3850" fmla="*/ 3419853 h 6039163"/>
              <a:gd name="connsiteX3851" fmla="*/ 6403778 w 8366380"/>
              <a:gd name="connsiteY3851" fmla="*/ 3400085 h 6039163"/>
              <a:gd name="connsiteX3852" fmla="*/ 6384009 w 8366380"/>
              <a:gd name="connsiteY3852" fmla="*/ 3419853 h 6039163"/>
              <a:gd name="connsiteX3853" fmla="*/ 6403778 w 8366380"/>
              <a:gd name="connsiteY3853" fmla="*/ 3439622 h 6039163"/>
              <a:gd name="connsiteX3854" fmla="*/ 6210750 w 8366380"/>
              <a:gd name="connsiteY3854" fmla="*/ 3439622 h 6039163"/>
              <a:gd name="connsiteX3855" fmla="*/ 6230519 w 8366380"/>
              <a:gd name="connsiteY3855" fmla="*/ 3419853 h 6039163"/>
              <a:gd name="connsiteX3856" fmla="*/ 6210750 w 8366380"/>
              <a:gd name="connsiteY3856" fmla="*/ 3400085 h 6039163"/>
              <a:gd name="connsiteX3857" fmla="*/ 6190982 w 8366380"/>
              <a:gd name="connsiteY3857" fmla="*/ 3419853 h 6039163"/>
              <a:gd name="connsiteX3858" fmla="*/ 6210750 w 8366380"/>
              <a:gd name="connsiteY3858" fmla="*/ 3439622 h 6039163"/>
              <a:gd name="connsiteX3859" fmla="*/ 6017723 w 8366380"/>
              <a:gd name="connsiteY3859" fmla="*/ 3439622 h 6039163"/>
              <a:gd name="connsiteX3860" fmla="*/ 6037491 w 8366380"/>
              <a:gd name="connsiteY3860" fmla="*/ 3419853 h 6039163"/>
              <a:gd name="connsiteX3861" fmla="*/ 6017723 w 8366380"/>
              <a:gd name="connsiteY3861" fmla="*/ 3400085 h 6039163"/>
              <a:gd name="connsiteX3862" fmla="*/ 5997954 w 8366380"/>
              <a:gd name="connsiteY3862" fmla="*/ 3419853 h 6039163"/>
              <a:gd name="connsiteX3863" fmla="*/ 6017723 w 8366380"/>
              <a:gd name="connsiteY3863" fmla="*/ 3439622 h 6039163"/>
              <a:gd name="connsiteX3864" fmla="*/ 5824694 w 8366380"/>
              <a:gd name="connsiteY3864" fmla="*/ 3439622 h 6039163"/>
              <a:gd name="connsiteX3865" fmla="*/ 5844463 w 8366380"/>
              <a:gd name="connsiteY3865" fmla="*/ 3419853 h 6039163"/>
              <a:gd name="connsiteX3866" fmla="*/ 5824694 w 8366380"/>
              <a:gd name="connsiteY3866" fmla="*/ 3400085 h 6039163"/>
              <a:gd name="connsiteX3867" fmla="*/ 5804926 w 8366380"/>
              <a:gd name="connsiteY3867" fmla="*/ 3419853 h 6039163"/>
              <a:gd name="connsiteX3868" fmla="*/ 5824694 w 8366380"/>
              <a:gd name="connsiteY3868" fmla="*/ 3439622 h 6039163"/>
              <a:gd name="connsiteX3869" fmla="*/ 5631667 w 8366380"/>
              <a:gd name="connsiteY3869" fmla="*/ 3439622 h 6039163"/>
              <a:gd name="connsiteX3870" fmla="*/ 5651435 w 8366380"/>
              <a:gd name="connsiteY3870" fmla="*/ 3419853 h 6039163"/>
              <a:gd name="connsiteX3871" fmla="*/ 5631667 w 8366380"/>
              <a:gd name="connsiteY3871" fmla="*/ 3400085 h 6039163"/>
              <a:gd name="connsiteX3872" fmla="*/ 5611899 w 8366380"/>
              <a:gd name="connsiteY3872" fmla="*/ 3419853 h 6039163"/>
              <a:gd name="connsiteX3873" fmla="*/ 5631667 w 8366380"/>
              <a:gd name="connsiteY3873" fmla="*/ 3439622 h 6039163"/>
              <a:gd name="connsiteX3874" fmla="*/ 5438639 w 8366380"/>
              <a:gd name="connsiteY3874" fmla="*/ 3439622 h 6039163"/>
              <a:gd name="connsiteX3875" fmla="*/ 5458408 w 8366380"/>
              <a:gd name="connsiteY3875" fmla="*/ 3419853 h 6039163"/>
              <a:gd name="connsiteX3876" fmla="*/ 5438639 w 8366380"/>
              <a:gd name="connsiteY3876" fmla="*/ 3400085 h 6039163"/>
              <a:gd name="connsiteX3877" fmla="*/ 5418871 w 8366380"/>
              <a:gd name="connsiteY3877" fmla="*/ 3419853 h 6039163"/>
              <a:gd name="connsiteX3878" fmla="*/ 5438639 w 8366380"/>
              <a:gd name="connsiteY3878" fmla="*/ 3439622 h 6039163"/>
              <a:gd name="connsiteX3879" fmla="*/ 5245612 w 8366380"/>
              <a:gd name="connsiteY3879" fmla="*/ 3439622 h 6039163"/>
              <a:gd name="connsiteX3880" fmla="*/ 5265380 w 8366380"/>
              <a:gd name="connsiteY3880" fmla="*/ 3419853 h 6039163"/>
              <a:gd name="connsiteX3881" fmla="*/ 5245612 w 8366380"/>
              <a:gd name="connsiteY3881" fmla="*/ 3400085 h 6039163"/>
              <a:gd name="connsiteX3882" fmla="*/ 5225843 w 8366380"/>
              <a:gd name="connsiteY3882" fmla="*/ 3419853 h 6039163"/>
              <a:gd name="connsiteX3883" fmla="*/ 5245612 w 8366380"/>
              <a:gd name="connsiteY3883" fmla="*/ 3439622 h 6039163"/>
              <a:gd name="connsiteX3884" fmla="*/ 5052584 w 8366380"/>
              <a:gd name="connsiteY3884" fmla="*/ 3439622 h 6039163"/>
              <a:gd name="connsiteX3885" fmla="*/ 5072353 w 8366380"/>
              <a:gd name="connsiteY3885" fmla="*/ 3419853 h 6039163"/>
              <a:gd name="connsiteX3886" fmla="*/ 5052584 w 8366380"/>
              <a:gd name="connsiteY3886" fmla="*/ 3400085 h 6039163"/>
              <a:gd name="connsiteX3887" fmla="*/ 5032815 w 8366380"/>
              <a:gd name="connsiteY3887" fmla="*/ 3419853 h 6039163"/>
              <a:gd name="connsiteX3888" fmla="*/ 5052584 w 8366380"/>
              <a:gd name="connsiteY3888" fmla="*/ 3439622 h 6039163"/>
              <a:gd name="connsiteX3889" fmla="*/ 4859557 w 8366380"/>
              <a:gd name="connsiteY3889" fmla="*/ 3439622 h 6039163"/>
              <a:gd name="connsiteX3890" fmla="*/ 4879324 w 8366380"/>
              <a:gd name="connsiteY3890" fmla="*/ 3419853 h 6039163"/>
              <a:gd name="connsiteX3891" fmla="*/ 4859557 w 8366380"/>
              <a:gd name="connsiteY3891" fmla="*/ 3400085 h 6039163"/>
              <a:gd name="connsiteX3892" fmla="*/ 4839789 w 8366380"/>
              <a:gd name="connsiteY3892" fmla="*/ 3419853 h 6039163"/>
              <a:gd name="connsiteX3893" fmla="*/ 4859557 w 8366380"/>
              <a:gd name="connsiteY3893" fmla="*/ 3439622 h 6039163"/>
              <a:gd name="connsiteX3894" fmla="*/ 4666528 w 8366380"/>
              <a:gd name="connsiteY3894" fmla="*/ 3439622 h 6039163"/>
              <a:gd name="connsiteX3895" fmla="*/ 4686297 w 8366380"/>
              <a:gd name="connsiteY3895" fmla="*/ 3419853 h 6039163"/>
              <a:gd name="connsiteX3896" fmla="*/ 4666528 w 8366380"/>
              <a:gd name="connsiteY3896" fmla="*/ 3400085 h 6039163"/>
              <a:gd name="connsiteX3897" fmla="*/ 4646761 w 8366380"/>
              <a:gd name="connsiteY3897" fmla="*/ 3419853 h 6039163"/>
              <a:gd name="connsiteX3898" fmla="*/ 4666528 w 8366380"/>
              <a:gd name="connsiteY3898" fmla="*/ 3439622 h 6039163"/>
              <a:gd name="connsiteX3899" fmla="*/ 4473501 w 8366380"/>
              <a:gd name="connsiteY3899" fmla="*/ 3439622 h 6039163"/>
              <a:gd name="connsiteX3900" fmla="*/ 4493269 w 8366380"/>
              <a:gd name="connsiteY3900" fmla="*/ 3419853 h 6039163"/>
              <a:gd name="connsiteX3901" fmla="*/ 4473501 w 8366380"/>
              <a:gd name="connsiteY3901" fmla="*/ 3400085 h 6039163"/>
              <a:gd name="connsiteX3902" fmla="*/ 4453732 w 8366380"/>
              <a:gd name="connsiteY3902" fmla="*/ 3419853 h 6039163"/>
              <a:gd name="connsiteX3903" fmla="*/ 4473501 w 8366380"/>
              <a:gd name="connsiteY3903" fmla="*/ 3439622 h 6039163"/>
              <a:gd name="connsiteX3904" fmla="*/ 4280474 w 8366380"/>
              <a:gd name="connsiteY3904" fmla="*/ 3439622 h 6039163"/>
              <a:gd name="connsiteX3905" fmla="*/ 4300242 w 8366380"/>
              <a:gd name="connsiteY3905" fmla="*/ 3419853 h 6039163"/>
              <a:gd name="connsiteX3906" fmla="*/ 4280474 w 8366380"/>
              <a:gd name="connsiteY3906" fmla="*/ 3400085 h 6039163"/>
              <a:gd name="connsiteX3907" fmla="*/ 4260705 w 8366380"/>
              <a:gd name="connsiteY3907" fmla="*/ 3419853 h 6039163"/>
              <a:gd name="connsiteX3908" fmla="*/ 4280474 w 8366380"/>
              <a:gd name="connsiteY3908" fmla="*/ 3439622 h 6039163"/>
              <a:gd name="connsiteX3909" fmla="*/ 4058922 w 8366380"/>
              <a:gd name="connsiteY3909" fmla="*/ 3439622 h 6039163"/>
              <a:gd name="connsiteX3910" fmla="*/ 4078690 w 8366380"/>
              <a:gd name="connsiteY3910" fmla="*/ 3419853 h 6039163"/>
              <a:gd name="connsiteX3911" fmla="*/ 4058922 w 8366380"/>
              <a:gd name="connsiteY3911" fmla="*/ 3400085 h 6039163"/>
              <a:gd name="connsiteX3912" fmla="*/ 4039153 w 8366380"/>
              <a:gd name="connsiteY3912" fmla="*/ 3419853 h 6039163"/>
              <a:gd name="connsiteX3913" fmla="*/ 4058922 w 8366380"/>
              <a:gd name="connsiteY3913" fmla="*/ 3439622 h 6039163"/>
              <a:gd name="connsiteX3914" fmla="*/ 3865894 w 8366380"/>
              <a:gd name="connsiteY3914" fmla="*/ 3439622 h 6039163"/>
              <a:gd name="connsiteX3915" fmla="*/ 3885662 w 8366380"/>
              <a:gd name="connsiteY3915" fmla="*/ 3419853 h 6039163"/>
              <a:gd name="connsiteX3916" fmla="*/ 3865894 w 8366380"/>
              <a:gd name="connsiteY3916" fmla="*/ 3400085 h 6039163"/>
              <a:gd name="connsiteX3917" fmla="*/ 3846126 w 8366380"/>
              <a:gd name="connsiteY3917" fmla="*/ 3419853 h 6039163"/>
              <a:gd name="connsiteX3918" fmla="*/ 3865894 w 8366380"/>
              <a:gd name="connsiteY3918" fmla="*/ 3439622 h 6039163"/>
              <a:gd name="connsiteX3919" fmla="*/ 3672866 w 8366380"/>
              <a:gd name="connsiteY3919" fmla="*/ 3439622 h 6039163"/>
              <a:gd name="connsiteX3920" fmla="*/ 3692634 w 8366380"/>
              <a:gd name="connsiteY3920" fmla="*/ 3419853 h 6039163"/>
              <a:gd name="connsiteX3921" fmla="*/ 3672866 w 8366380"/>
              <a:gd name="connsiteY3921" fmla="*/ 3400085 h 6039163"/>
              <a:gd name="connsiteX3922" fmla="*/ 3653098 w 8366380"/>
              <a:gd name="connsiteY3922" fmla="*/ 3419853 h 6039163"/>
              <a:gd name="connsiteX3923" fmla="*/ 3672866 w 8366380"/>
              <a:gd name="connsiteY3923" fmla="*/ 3439622 h 6039163"/>
              <a:gd name="connsiteX3924" fmla="*/ 3479838 w 8366380"/>
              <a:gd name="connsiteY3924" fmla="*/ 3439622 h 6039163"/>
              <a:gd name="connsiteX3925" fmla="*/ 3499606 w 8366380"/>
              <a:gd name="connsiteY3925" fmla="*/ 3419853 h 6039163"/>
              <a:gd name="connsiteX3926" fmla="*/ 3479838 w 8366380"/>
              <a:gd name="connsiteY3926" fmla="*/ 3400085 h 6039163"/>
              <a:gd name="connsiteX3927" fmla="*/ 3460069 w 8366380"/>
              <a:gd name="connsiteY3927" fmla="*/ 3419853 h 6039163"/>
              <a:gd name="connsiteX3928" fmla="*/ 3479838 w 8366380"/>
              <a:gd name="connsiteY3928" fmla="*/ 3439622 h 6039163"/>
              <a:gd name="connsiteX3929" fmla="*/ 3286810 w 8366380"/>
              <a:gd name="connsiteY3929" fmla="*/ 3439622 h 6039163"/>
              <a:gd name="connsiteX3930" fmla="*/ 3306579 w 8366380"/>
              <a:gd name="connsiteY3930" fmla="*/ 3419853 h 6039163"/>
              <a:gd name="connsiteX3931" fmla="*/ 3286810 w 8366380"/>
              <a:gd name="connsiteY3931" fmla="*/ 3400085 h 6039163"/>
              <a:gd name="connsiteX3932" fmla="*/ 3267042 w 8366380"/>
              <a:gd name="connsiteY3932" fmla="*/ 3419853 h 6039163"/>
              <a:gd name="connsiteX3933" fmla="*/ 3286810 w 8366380"/>
              <a:gd name="connsiteY3933" fmla="*/ 3439622 h 6039163"/>
              <a:gd name="connsiteX3934" fmla="*/ 3093783 w 8366380"/>
              <a:gd name="connsiteY3934" fmla="*/ 3439622 h 6039163"/>
              <a:gd name="connsiteX3935" fmla="*/ 3113551 w 8366380"/>
              <a:gd name="connsiteY3935" fmla="*/ 3419853 h 6039163"/>
              <a:gd name="connsiteX3936" fmla="*/ 3093783 w 8366380"/>
              <a:gd name="connsiteY3936" fmla="*/ 3400085 h 6039163"/>
              <a:gd name="connsiteX3937" fmla="*/ 3074014 w 8366380"/>
              <a:gd name="connsiteY3937" fmla="*/ 3419853 h 6039163"/>
              <a:gd name="connsiteX3938" fmla="*/ 3093783 w 8366380"/>
              <a:gd name="connsiteY3938" fmla="*/ 3439622 h 6039163"/>
              <a:gd name="connsiteX3939" fmla="*/ 2900755 w 8366380"/>
              <a:gd name="connsiteY3939" fmla="*/ 3439622 h 6039163"/>
              <a:gd name="connsiteX3940" fmla="*/ 2920524 w 8366380"/>
              <a:gd name="connsiteY3940" fmla="*/ 3419853 h 6039163"/>
              <a:gd name="connsiteX3941" fmla="*/ 2900755 w 8366380"/>
              <a:gd name="connsiteY3941" fmla="*/ 3400085 h 6039163"/>
              <a:gd name="connsiteX3942" fmla="*/ 2880987 w 8366380"/>
              <a:gd name="connsiteY3942" fmla="*/ 3419853 h 6039163"/>
              <a:gd name="connsiteX3943" fmla="*/ 2900755 w 8366380"/>
              <a:gd name="connsiteY3943" fmla="*/ 3439622 h 6039163"/>
              <a:gd name="connsiteX3944" fmla="*/ 2707727 w 8366380"/>
              <a:gd name="connsiteY3944" fmla="*/ 3439622 h 6039163"/>
              <a:gd name="connsiteX3945" fmla="*/ 2727495 w 8366380"/>
              <a:gd name="connsiteY3945" fmla="*/ 3419853 h 6039163"/>
              <a:gd name="connsiteX3946" fmla="*/ 2707727 w 8366380"/>
              <a:gd name="connsiteY3946" fmla="*/ 3400085 h 6039163"/>
              <a:gd name="connsiteX3947" fmla="*/ 2687958 w 8366380"/>
              <a:gd name="connsiteY3947" fmla="*/ 3419853 h 6039163"/>
              <a:gd name="connsiteX3948" fmla="*/ 2707727 w 8366380"/>
              <a:gd name="connsiteY3948" fmla="*/ 3439622 h 6039163"/>
              <a:gd name="connsiteX3949" fmla="*/ 2514699 w 8366380"/>
              <a:gd name="connsiteY3949" fmla="*/ 3439622 h 6039163"/>
              <a:gd name="connsiteX3950" fmla="*/ 2534468 w 8366380"/>
              <a:gd name="connsiteY3950" fmla="*/ 3419853 h 6039163"/>
              <a:gd name="connsiteX3951" fmla="*/ 2514699 w 8366380"/>
              <a:gd name="connsiteY3951" fmla="*/ 3400085 h 6039163"/>
              <a:gd name="connsiteX3952" fmla="*/ 2494931 w 8366380"/>
              <a:gd name="connsiteY3952" fmla="*/ 3419853 h 6039163"/>
              <a:gd name="connsiteX3953" fmla="*/ 2514699 w 8366380"/>
              <a:gd name="connsiteY3953" fmla="*/ 3439622 h 6039163"/>
              <a:gd name="connsiteX3954" fmla="*/ 2321672 w 8366380"/>
              <a:gd name="connsiteY3954" fmla="*/ 3439622 h 6039163"/>
              <a:gd name="connsiteX3955" fmla="*/ 2341440 w 8366380"/>
              <a:gd name="connsiteY3955" fmla="*/ 3419853 h 6039163"/>
              <a:gd name="connsiteX3956" fmla="*/ 2321672 w 8366380"/>
              <a:gd name="connsiteY3956" fmla="*/ 3400085 h 6039163"/>
              <a:gd name="connsiteX3957" fmla="*/ 2301903 w 8366380"/>
              <a:gd name="connsiteY3957" fmla="*/ 3419853 h 6039163"/>
              <a:gd name="connsiteX3958" fmla="*/ 2321672 w 8366380"/>
              <a:gd name="connsiteY3958" fmla="*/ 3439622 h 6039163"/>
              <a:gd name="connsiteX3959" fmla="*/ 2128643 w 8366380"/>
              <a:gd name="connsiteY3959" fmla="*/ 3439622 h 6039163"/>
              <a:gd name="connsiteX3960" fmla="*/ 2148412 w 8366380"/>
              <a:gd name="connsiteY3960" fmla="*/ 3419853 h 6039163"/>
              <a:gd name="connsiteX3961" fmla="*/ 2128643 w 8366380"/>
              <a:gd name="connsiteY3961" fmla="*/ 3400085 h 6039163"/>
              <a:gd name="connsiteX3962" fmla="*/ 2108875 w 8366380"/>
              <a:gd name="connsiteY3962" fmla="*/ 3419853 h 6039163"/>
              <a:gd name="connsiteX3963" fmla="*/ 2128643 w 8366380"/>
              <a:gd name="connsiteY3963" fmla="*/ 3439622 h 6039163"/>
              <a:gd name="connsiteX3964" fmla="*/ 1935616 w 8366380"/>
              <a:gd name="connsiteY3964" fmla="*/ 3439622 h 6039163"/>
              <a:gd name="connsiteX3965" fmla="*/ 1955384 w 8366380"/>
              <a:gd name="connsiteY3965" fmla="*/ 3419853 h 6039163"/>
              <a:gd name="connsiteX3966" fmla="*/ 1935616 w 8366380"/>
              <a:gd name="connsiteY3966" fmla="*/ 3400085 h 6039163"/>
              <a:gd name="connsiteX3967" fmla="*/ 1915848 w 8366380"/>
              <a:gd name="connsiteY3967" fmla="*/ 3419853 h 6039163"/>
              <a:gd name="connsiteX3968" fmla="*/ 1935616 w 8366380"/>
              <a:gd name="connsiteY3968" fmla="*/ 3439622 h 6039163"/>
              <a:gd name="connsiteX3969" fmla="*/ 1727277 w 8366380"/>
              <a:gd name="connsiteY3969" fmla="*/ 3439622 h 6039163"/>
              <a:gd name="connsiteX3970" fmla="*/ 1747045 w 8366380"/>
              <a:gd name="connsiteY3970" fmla="*/ 3419853 h 6039163"/>
              <a:gd name="connsiteX3971" fmla="*/ 1727277 w 8366380"/>
              <a:gd name="connsiteY3971" fmla="*/ 3400085 h 6039163"/>
              <a:gd name="connsiteX3972" fmla="*/ 1707508 w 8366380"/>
              <a:gd name="connsiteY3972" fmla="*/ 3419853 h 6039163"/>
              <a:gd name="connsiteX3973" fmla="*/ 1727277 w 8366380"/>
              <a:gd name="connsiteY3973" fmla="*/ 3439622 h 6039163"/>
              <a:gd name="connsiteX3974" fmla="*/ 1534249 w 8366380"/>
              <a:gd name="connsiteY3974" fmla="*/ 3439622 h 6039163"/>
              <a:gd name="connsiteX3975" fmla="*/ 1554018 w 8366380"/>
              <a:gd name="connsiteY3975" fmla="*/ 3419853 h 6039163"/>
              <a:gd name="connsiteX3976" fmla="*/ 1534249 w 8366380"/>
              <a:gd name="connsiteY3976" fmla="*/ 3400085 h 6039163"/>
              <a:gd name="connsiteX3977" fmla="*/ 1514481 w 8366380"/>
              <a:gd name="connsiteY3977" fmla="*/ 3419853 h 6039163"/>
              <a:gd name="connsiteX3978" fmla="*/ 1534249 w 8366380"/>
              <a:gd name="connsiteY3978" fmla="*/ 3439622 h 6039163"/>
              <a:gd name="connsiteX3979" fmla="*/ 1341222 w 8366380"/>
              <a:gd name="connsiteY3979" fmla="*/ 3439622 h 6039163"/>
              <a:gd name="connsiteX3980" fmla="*/ 1360990 w 8366380"/>
              <a:gd name="connsiteY3980" fmla="*/ 3419853 h 6039163"/>
              <a:gd name="connsiteX3981" fmla="*/ 1341222 w 8366380"/>
              <a:gd name="connsiteY3981" fmla="*/ 3400085 h 6039163"/>
              <a:gd name="connsiteX3982" fmla="*/ 1321453 w 8366380"/>
              <a:gd name="connsiteY3982" fmla="*/ 3419853 h 6039163"/>
              <a:gd name="connsiteX3983" fmla="*/ 1341222 w 8366380"/>
              <a:gd name="connsiteY3983" fmla="*/ 3439622 h 6039163"/>
              <a:gd name="connsiteX3984" fmla="*/ 1148193 w 8366380"/>
              <a:gd name="connsiteY3984" fmla="*/ 3439622 h 6039163"/>
              <a:gd name="connsiteX3985" fmla="*/ 1167962 w 8366380"/>
              <a:gd name="connsiteY3985" fmla="*/ 3419853 h 6039163"/>
              <a:gd name="connsiteX3986" fmla="*/ 1148193 w 8366380"/>
              <a:gd name="connsiteY3986" fmla="*/ 3400085 h 6039163"/>
              <a:gd name="connsiteX3987" fmla="*/ 1128425 w 8366380"/>
              <a:gd name="connsiteY3987" fmla="*/ 3419853 h 6039163"/>
              <a:gd name="connsiteX3988" fmla="*/ 1148193 w 8366380"/>
              <a:gd name="connsiteY3988" fmla="*/ 3439622 h 6039163"/>
              <a:gd name="connsiteX3989" fmla="*/ 955166 w 8366380"/>
              <a:gd name="connsiteY3989" fmla="*/ 3439622 h 6039163"/>
              <a:gd name="connsiteX3990" fmla="*/ 974934 w 8366380"/>
              <a:gd name="connsiteY3990" fmla="*/ 3419853 h 6039163"/>
              <a:gd name="connsiteX3991" fmla="*/ 955166 w 8366380"/>
              <a:gd name="connsiteY3991" fmla="*/ 3400085 h 6039163"/>
              <a:gd name="connsiteX3992" fmla="*/ 935398 w 8366380"/>
              <a:gd name="connsiteY3992" fmla="*/ 3419853 h 6039163"/>
              <a:gd name="connsiteX3993" fmla="*/ 955166 w 8366380"/>
              <a:gd name="connsiteY3993" fmla="*/ 3439622 h 6039163"/>
              <a:gd name="connsiteX3994" fmla="*/ 762138 w 8366380"/>
              <a:gd name="connsiteY3994" fmla="*/ 3439622 h 6039163"/>
              <a:gd name="connsiteX3995" fmla="*/ 781907 w 8366380"/>
              <a:gd name="connsiteY3995" fmla="*/ 3419853 h 6039163"/>
              <a:gd name="connsiteX3996" fmla="*/ 762138 w 8366380"/>
              <a:gd name="connsiteY3996" fmla="*/ 3400085 h 6039163"/>
              <a:gd name="connsiteX3997" fmla="*/ 742370 w 8366380"/>
              <a:gd name="connsiteY3997" fmla="*/ 3419853 h 6039163"/>
              <a:gd name="connsiteX3998" fmla="*/ 762138 w 8366380"/>
              <a:gd name="connsiteY3998" fmla="*/ 3439622 h 6039163"/>
              <a:gd name="connsiteX3999" fmla="*/ 569111 w 8366380"/>
              <a:gd name="connsiteY3999" fmla="*/ 3439622 h 6039163"/>
              <a:gd name="connsiteX4000" fmla="*/ 588879 w 8366380"/>
              <a:gd name="connsiteY4000" fmla="*/ 3419853 h 6039163"/>
              <a:gd name="connsiteX4001" fmla="*/ 569111 w 8366380"/>
              <a:gd name="connsiteY4001" fmla="*/ 3400085 h 6039163"/>
              <a:gd name="connsiteX4002" fmla="*/ 549343 w 8366380"/>
              <a:gd name="connsiteY4002" fmla="*/ 3419853 h 6039163"/>
              <a:gd name="connsiteX4003" fmla="*/ 569111 w 8366380"/>
              <a:gd name="connsiteY4003" fmla="*/ 3439622 h 6039163"/>
              <a:gd name="connsiteX4004" fmla="*/ 376082 w 8366380"/>
              <a:gd name="connsiteY4004" fmla="*/ 3439622 h 6039163"/>
              <a:gd name="connsiteX4005" fmla="*/ 395851 w 8366380"/>
              <a:gd name="connsiteY4005" fmla="*/ 3419853 h 6039163"/>
              <a:gd name="connsiteX4006" fmla="*/ 376082 w 8366380"/>
              <a:gd name="connsiteY4006" fmla="*/ 3400085 h 6039163"/>
              <a:gd name="connsiteX4007" fmla="*/ 356314 w 8366380"/>
              <a:gd name="connsiteY4007" fmla="*/ 3419853 h 6039163"/>
              <a:gd name="connsiteX4008" fmla="*/ 376082 w 8366380"/>
              <a:gd name="connsiteY4008" fmla="*/ 3439622 h 6039163"/>
              <a:gd name="connsiteX4009" fmla="*/ 183055 w 8366380"/>
              <a:gd name="connsiteY4009" fmla="*/ 3439622 h 6039163"/>
              <a:gd name="connsiteX4010" fmla="*/ 202823 w 8366380"/>
              <a:gd name="connsiteY4010" fmla="*/ 3419853 h 6039163"/>
              <a:gd name="connsiteX4011" fmla="*/ 183055 w 8366380"/>
              <a:gd name="connsiteY4011" fmla="*/ 3400085 h 6039163"/>
              <a:gd name="connsiteX4012" fmla="*/ 163287 w 8366380"/>
              <a:gd name="connsiteY4012" fmla="*/ 3419853 h 6039163"/>
              <a:gd name="connsiteX4013" fmla="*/ 183055 w 8366380"/>
              <a:gd name="connsiteY4013" fmla="*/ 3439622 h 6039163"/>
              <a:gd name="connsiteX4014" fmla="*/ 0 w 8366380"/>
              <a:gd name="connsiteY4014" fmla="*/ 3633169 h 6039163"/>
              <a:gd name="connsiteX4015" fmla="*/ 4006 w 8366380"/>
              <a:gd name="connsiteY4015" fmla="*/ 3631510 h 6039163"/>
              <a:gd name="connsiteX4016" fmla="*/ 9796 w 8366380"/>
              <a:gd name="connsiteY4016" fmla="*/ 3617532 h 6039163"/>
              <a:gd name="connsiteX4017" fmla="*/ 4006 w 8366380"/>
              <a:gd name="connsiteY4017" fmla="*/ 3603554 h 6039163"/>
              <a:gd name="connsiteX4018" fmla="*/ 0 w 8366380"/>
              <a:gd name="connsiteY4018" fmla="*/ 3601895 h 6039163"/>
              <a:gd name="connsiteX4019" fmla="*/ 8349367 w 8366380"/>
              <a:gd name="connsiteY4019" fmla="*/ 3637300 h 6039163"/>
              <a:gd name="connsiteX4020" fmla="*/ 8363345 w 8366380"/>
              <a:gd name="connsiteY4020" fmla="*/ 3631510 h 6039163"/>
              <a:gd name="connsiteX4021" fmla="*/ 8366380 w 8366380"/>
              <a:gd name="connsiteY4021" fmla="*/ 3624183 h 6039163"/>
              <a:gd name="connsiteX4022" fmla="*/ 8366380 w 8366380"/>
              <a:gd name="connsiteY4022" fmla="*/ 3610881 h 6039163"/>
              <a:gd name="connsiteX4023" fmla="*/ 8363345 w 8366380"/>
              <a:gd name="connsiteY4023" fmla="*/ 3603554 h 6039163"/>
              <a:gd name="connsiteX4024" fmla="*/ 8349367 w 8366380"/>
              <a:gd name="connsiteY4024" fmla="*/ 3597764 h 6039163"/>
              <a:gd name="connsiteX4025" fmla="*/ 8329598 w 8366380"/>
              <a:gd name="connsiteY4025" fmla="*/ 3617532 h 6039163"/>
              <a:gd name="connsiteX4026" fmla="*/ 8349367 w 8366380"/>
              <a:gd name="connsiteY4026" fmla="*/ 3637300 h 6039163"/>
              <a:gd name="connsiteX4027" fmla="*/ 8156338 w 8366380"/>
              <a:gd name="connsiteY4027" fmla="*/ 3637300 h 6039163"/>
              <a:gd name="connsiteX4028" fmla="*/ 8176107 w 8366380"/>
              <a:gd name="connsiteY4028" fmla="*/ 3617532 h 6039163"/>
              <a:gd name="connsiteX4029" fmla="*/ 8156338 w 8366380"/>
              <a:gd name="connsiteY4029" fmla="*/ 3597764 h 6039163"/>
              <a:gd name="connsiteX4030" fmla="*/ 8136570 w 8366380"/>
              <a:gd name="connsiteY4030" fmla="*/ 3617532 h 6039163"/>
              <a:gd name="connsiteX4031" fmla="*/ 8156338 w 8366380"/>
              <a:gd name="connsiteY4031" fmla="*/ 3637300 h 6039163"/>
              <a:gd name="connsiteX4032" fmla="*/ 7963311 w 8366380"/>
              <a:gd name="connsiteY4032" fmla="*/ 3637300 h 6039163"/>
              <a:gd name="connsiteX4033" fmla="*/ 7983079 w 8366380"/>
              <a:gd name="connsiteY4033" fmla="*/ 3617532 h 6039163"/>
              <a:gd name="connsiteX4034" fmla="*/ 7963311 w 8366380"/>
              <a:gd name="connsiteY4034" fmla="*/ 3597764 h 6039163"/>
              <a:gd name="connsiteX4035" fmla="*/ 7943543 w 8366380"/>
              <a:gd name="connsiteY4035" fmla="*/ 3617532 h 6039163"/>
              <a:gd name="connsiteX4036" fmla="*/ 7963311 w 8366380"/>
              <a:gd name="connsiteY4036" fmla="*/ 3637300 h 6039163"/>
              <a:gd name="connsiteX4037" fmla="*/ 7770283 w 8366380"/>
              <a:gd name="connsiteY4037" fmla="*/ 3637300 h 6039163"/>
              <a:gd name="connsiteX4038" fmla="*/ 7790052 w 8366380"/>
              <a:gd name="connsiteY4038" fmla="*/ 3617532 h 6039163"/>
              <a:gd name="connsiteX4039" fmla="*/ 7770283 w 8366380"/>
              <a:gd name="connsiteY4039" fmla="*/ 3597764 h 6039163"/>
              <a:gd name="connsiteX4040" fmla="*/ 7750515 w 8366380"/>
              <a:gd name="connsiteY4040" fmla="*/ 3617532 h 6039163"/>
              <a:gd name="connsiteX4041" fmla="*/ 7770283 w 8366380"/>
              <a:gd name="connsiteY4041" fmla="*/ 3637300 h 6039163"/>
              <a:gd name="connsiteX4042" fmla="*/ 7577256 w 8366380"/>
              <a:gd name="connsiteY4042" fmla="*/ 3637300 h 6039163"/>
              <a:gd name="connsiteX4043" fmla="*/ 7597024 w 8366380"/>
              <a:gd name="connsiteY4043" fmla="*/ 3617532 h 6039163"/>
              <a:gd name="connsiteX4044" fmla="*/ 7577256 w 8366380"/>
              <a:gd name="connsiteY4044" fmla="*/ 3597764 h 6039163"/>
              <a:gd name="connsiteX4045" fmla="*/ 7557488 w 8366380"/>
              <a:gd name="connsiteY4045" fmla="*/ 3617532 h 6039163"/>
              <a:gd name="connsiteX4046" fmla="*/ 7577256 w 8366380"/>
              <a:gd name="connsiteY4046" fmla="*/ 3637300 h 6039163"/>
              <a:gd name="connsiteX4047" fmla="*/ 7384228 w 8366380"/>
              <a:gd name="connsiteY4047" fmla="*/ 3637300 h 6039163"/>
              <a:gd name="connsiteX4048" fmla="*/ 7403996 w 8366380"/>
              <a:gd name="connsiteY4048" fmla="*/ 3617532 h 6039163"/>
              <a:gd name="connsiteX4049" fmla="*/ 7384228 w 8366380"/>
              <a:gd name="connsiteY4049" fmla="*/ 3597764 h 6039163"/>
              <a:gd name="connsiteX4050" fmla="*/ 7364459 w 8366380"/>
              <a:gd name="connsiteY4050" fmla="*/ 3617532 h 6039163"/>
              <a:gd name="connsiteX4051" fmla="*/ 7384228 w 8366380"/>
              <a:gd name="connsiteY4051" fmla="*/ 3637300 h 6039163"/>
              <a:gd name="connsiteX4052" fmla="*/ 7191200 w 8366380"/>
              <a:gd name="connsiteY4052" fmla="*/ 3637300 h 6039163"/>
              <a:gd name="connsiteX4053" fmla="*/ 7210968 w 8366380"/>
              <a:gd name="connsiteY4053" fmla="*/ 3617532 h 6039163"/>
              <a:gd name="connsiteX4054" fmla="*/ 7191200 w 8366380"/>
              <a:gd name="connsiteY4054" fmla="*/ 3597764 h 6039163"/>
              <a:gd name="connsiteX4055" fmla="*/ 7171432 w 8366380"/>
              <a:gd name="connsiteY4055" fmla="*/ 3617532 h 6039163"/>
              <a:gd name="connsiteX4056" fmla="*/ 7191200 w 8366380"/>
              <a:gd name="connsiteY4056" fmla="*/ 3637300 h 6039163"/>
              <a:gd name="connsiteX4057" fmla="*/ 6998173 w 8366380"/>
              <a:gd name="connsiteY4057" fmla="*/ 3637300 h 6039163"/>
              <a:gd name="connsiteX4058" fmla="*/ 7017941 w 8366380"/>
              <a:gd name="connsiteY4058" fmla="*/ 3617532 h 6039163"/>
              <a:gd name="connsiteX4059" fmla="*/ 6998173 w 8366380"/>
              <a:gd name="connsiteY4059" fmla="*/ 3597764 h 6039163"/>
              <a:gd name="connsiteX4060" fmla="*/ 6978404 w 8366380"/>
              <a:gd name="connsiteY4060" fmla="*/ 3617532 h 6039163"/>
              <a:gd name="connsiteX4061" fmla="*/ 6998173 w 8366380"/>
              <a:gd name="connsiteY4061" fmla="*/ 3637300 h 6039163"/>
              <a:gd name="connsiteX4062" fmla="*/ 6805144 w 8366380"/>
              <a:gd name="connsiteY4062" fmla="*/ 3637300 h 6039163"/>
              <a:gd name="connsiteX4063" fmla="*/ 6824913 w 8366380"/>
              <a:gd name="connsiteY4063" fmla="*/ 3617532 h 6039163"/>
              <a:gd name="connsiteX4064" fmla="*/ 6805144 w 8366380"/>
              <a:gd name="connsiteY4064" fmla="*/ 3597764 h 6039163"/>
              <a:gd name="connsiteX4065" fmla="*/ 6785376 w 8366380"/>
              <a:gd name="connsiteY4065" fmla="*/ 3617532 h 6039163"/>
              <a:gd name="connsiteX4066" fmla="*/ 6805144 w 8366380"/>
              <a:gd name="connsiteY4066" fmla="*/ 3637300 h 6039163"/>
              <a:gd name="connsiteX4067" fmla="*/ 6612117 w 8366380"/>
              <a:gd name="connsiteY4067" fmla="*/ 3637300 h 6039163"/>
              <a:gd name="connsiteX4068" fmla="*/ 6631885 w 8366380"/>
              <a:gd name="connsiteY4068" fmla="*/ 3617532 h 6039163"/>
              <a:gd name="connsiteX4069" fmla="*/ 6612117 w 8366380"/>
              <a:gd name="connsiteY4069" fmla="*/ 3597764 h 6039163"/>
              <a:gd name="connsiteX4070" fmla="*/ 6592348 w 8366380"/>
              <a:gd name="connsiteY4070" fmla="*/ 3617532 h 6039163"/>
              <a:gd name="connsiteX4071" fmla="*/ 6612117 w 8366380"/>
              <a:gd name="connsiteY4071" fmla="*/ 3637300 h 6039163"/>
              <a:gd name="connsiteX4072" fmla="*/ 6403778 w 8366380"/>
              <a:gd name="connsiteY4072" fmla="*/ 3637300 h 6039163"/>
              <a:gd name="connsiteX4073" fmla="*/ 6423546 w 8366380"/>
              <a:gd name="connsiteY4073" fmla="*/ 3617532 h 6039163"/>
              <a:gd name="connsiteX4074" fmla="*/ 6403778 w 8366380"/>
              <a:gd name="connsiteY4074" fmla="*/ 3597764 h 6039163"/>
              <a:gd name="connsiteX4075" fmla="*/ 6384009 w 8366380"/>
              <a:gd name="connsiteY4075" fmla="*/ 3617532 h 6039163"/>
              <a:gd name="connsiteX4076" fmla="*/ 6403778 w 8366380"/>
              <a:gd name="connsiteY4076" fmla="*/ 3637300 h 6039163"/>
              <a:gd name="connsiteX4077" fmla="*/ 6210750 w 8366380"/>
              <a:gd name="connsiteY4077" fmla="*/ 3637300 h 6039163"/>
              <a:gd name="connsiteX4078" fmla="*/ 6230519 w 8366380"/>
              <a:gd name="connsiteY4078" fmla="*/ 3617532 h 6039163"/>
              <a:gd name="connsiteX4079" fmla="*/ 6210750 w 8366380"/>
              <a:gd name="connsiteY4079" fmla="*/ 3597764 h 6039163"/>
              <a:gd name="connsiteX4080" fmla="*/ 6190982 w 8366380"/>
              <a:gd name="connsiteY4080" fmla="*/ 3617532 h 6039163"/>
              <a:gd name="connsiteX4081" fmla="*/ 6210750 w 8366380"/>
              <a:gd name="connsiteY4081" fmla="*/ 3637300 h 6039163"/>
              <a:gd name="connsiteX4082" fmla="*/ 6017723 w 8366380"/>
              <a:gd name="connsiteY4082" fmla="*/ 3637300 h 6039163"/>
              <a:gd name="connsiteX4083" fmla="*/ 6037491 w 8366380"/>
              <a:gd name="connsiteY4083" fmla="*/ 3617532 h 6039163"/>
              <a:gd name="connsiteX4084" fmla="*/ 6017723 w 8366380"/>
              <a:gd name="connsiteY4084" fmla="*/ 3597764 h 6039163"/>
              <a:gd name="connsiteX4085" fmla="*/ 5997954 w 8366380"/>
              <a:gd name="connsiteY4085" fmla="*/ 3617532 h 6039163"/>
              <a:gd name="connsiteX4086" fmla="*/ 6017723 w 8366380"/>
              <a:gd name="connsiteY4086" fmla="*/ 3637300 h 6039163"/>
              <a:gd name="connsiteX4087" fmla="*/ 5824694 w 8366380"/>
              <a:gd name="connsiteY4087" fmla="*/ 3637300 h 6039163"/>
              <a:gd name="connsiteX4088" fmla="*/ 5844463 w 8366380"/>
              <a:gd name="connsiteY4088" fmla="*/ 3617532 h 6039163"/>
              <a:gd name="connsiteX4089" fmla="*/ 5824694 w 8366380"/>
              <a:gd name="connsiteY4089" fmla="*/ 3597764 h 6039163"/>
              <a:gd name="connsiteX4090" fmla="*/ 5804926 w 8366380"/>
              <a:gd name="connsiteY4090" fmla="*/ 3617532 h 6039163"/>
              <a:gd name="connsiteX4091" fmla="*/ 5824694 w 8366380"/>
              <a:gd name="connsiteY4091" fmla="*/ 3637300 h 6039163"/>
              <a:gd name="connsiteX4092" fmla="*/ 5631667 w 8366380"/>
              <a:gd name="connsiteY4092" fmla="*/ 3637300 h 6039163"/>
              <a:gd name="connsiteX4093" fmla="*/ 5651435 w 8366380"/>
              <a:gd name="connsiteY4093" fmla="*/ 3617532 h 6039163"/>
              <a:gd name="connsiteX4094" fmla="*/ 5631667 w 8366380"/>
              <a:gd name="connsiteY4094" fmla="*/ 3597764 h 6039163"/>
              <a:gd name="connsiteX4095" fmla="*/ 5611899 w 8366380"/>
              <a:gd name="connsiteY4095" fmla="*/ 3617532 h 6039163"/>
              <a:gd name="connsiteX4096" fmla="*/ 5631667 w 8366380"/>
              <a:gd name="connsiteY4096" fmla="*/ 3637300 h 6039163"/>
              <a:gd name="connsiteX4097" fmla="*/ 5438639 w 8366380"/>
              <a:gd name="connsiteY4097" fmla="*/ 3637300 h 6039163"/>
              <a:gd name="connsiteX4098" fmla="*/ 5458408 w 8366380"/>
              <a:gd name="connsiteY4098" fmla="*/ 3617532 h 6039163"/>
              <a:gd name="connsiteX4099" fmla="*/ 5438639 w 8366380"/>
              <a:gd name="connsiteY4099" fmla="*/ 3597764 h 6039163"/>
              <a:gd name="connsiteX4100" fmla="*/ 5418871 w 8366380"/>
              <a:gd name="connsiteY4100" fmla="*/ 3617532 h 6039163"/>
              <a:gd name="connsiteX4101" fmla="*/ 5438639 w 8366380"/>
              <a:gd name="connsiteY4101" fmla="*/ 3637300 h 6039163"/>
              <a:gd name="connsiteX4102" fmla="*/ 5245612 w 8366380"/>
              <a:gd name="connsiteY4102" fmla="*/ 3637300 h 6039163"/>
              <a:gd name="connsiteX4103" fmla="*/ 5265380 w 8366380"/>
              <a:gd name="connsiteY4103" fmla="*/ 3617532 h 6039163"/>
              <a:gd name="connsiteX4104" fmla="*/ 5245612 w 8366380"/>
              <a:gd name="connsiteY4104" fmla="*/ 3597764 h 6039163"/>
              <a:gd name="connsiteX4105" fmla="*/ 5225843 w 8366380"/>
              <a:gd name="connsiteY4105" fmla="*/ 3617532 h 6039163"/>
              <a:gd name="connsiteX4106" fmla="*/ 5245612 w 8366380"/>
              <a:gd name="connsiteY4106" fmla="*/ 3637300 h 6039163"/>
              <a:gd name="connsiteX4107" fmla="*/ 5052584 w 8366380"/>
              <a:gd name="connsiteY4107" fmla="*/ 3637300 h 6039163"/>
              <a:gd name="connsiteX4108" fmla="*/ 5072353 w 8366380"/>
              <a:gd name="connsiteY4108" fmla="*/ 3617532 h 6039163"/>
              <a:gd name="connsiteX4109" fmla="*/ 5052584 w 8366380"/>
              <a:gd name="connsiteY4109" fmla="*/ 3597764 h 6039163"/>
              <a:gd name="connsiteX4110" fmla="*/ 5032815 w 8366380"/>
              <a:gd name="connsiteY4110" fmla="*/ 3617532 h 6039163"/>
              <a:gd name="connsiteX4111" fmla="*/ 5052584 w 8366380"/>
              <a:gd name="connsiteY4111" fmla="*/ 3637300 h 6039163"/>
              <a:gd name="connsiteX4112" fmla="*/ 4859557 w 8366380"/>
              <a:gd name="connsiteY4112" fmla="*/ 3637300 h 6039163"/>
              <a:gd name="connsiteX4113" fmla="*/ 4879324 w 8366380"/>
              <a:gd name="connsiteY4113" fmla="*/ 3617532 h 6039163"/>
              <a:gd name="connsiteX4114" fmla="*/ 4859557 w 8366380"/>
              <a:gd name="connsiteY4114" fmla="*/ 3597764 h 6039163"/>
              <a:gd name="connsiteX4115" fmla="*/ 4839789 w 8366380"/>
              <a:gd name="connsiteY4115" fmla="*/ 3617532 h 6039163"/>
              <a:gd name="connsiteX4116" fmla="*/ 4859557 w 8366380"/>
              <a:gd name="connsiteY4116" fmla="*/ 3637300 h 6039163"/>
              <a:gd name="connsiteX4117" fmla="*/ 4666528 w 8366380"/>
              <a:gd name="connsiteY4117" fmla="*/ 3637300 h 6039163"/>
              <a:gd name="connsiteX4118" fmla="*/ 4686297 w 8366380"/>
              <a:gd name="connsiteY4118" fmla="*/ 3617532 h 6039163"/>
              <a:gd name="connsiteX4119" fmla="*/ 4666528 w 8366380"/>
              <a:gd name="connsiteY4119" fmla="*/ 3597764 h 6039163"/>
              <a:gd name="connsiteX4120" fmla="*/ 4646761 w 8366380"/>
              <a:gd name="connsiteY4120" fmla="*/ 3617532 h 6039163"/>
              <a:gd name="connsiteX4121" fmla="*/ 4666528 w 8366380"/>
              <a:gd name="connsiteY4121" fmla="*/ 3637300 h 6039163"/>
              <a:gd name="connsiteX4122" fmla="*/ 4473501 w 8366380"/>
              <a:gd name="connsiteY4122" fmla="*/ 3637300 h 6039163"/>
              <a:gd name="connsiteX4123" fmla="*/ 4493269 w 8366380"/>
              <a:gd name="connsiteY4123" fmla="*/ 3617532 h 6039163"/>
              <a:gd name="connsiteX4124" fmla="*/ 4473501 w 8366380"/>
              <a:gd name="connsiteY4124" fmla="*/ 3597764 h 6039163"/>
              <a:gd name="connsiteX4125" fmla="*/ 4453732 w 8366380"/>
              <a:gd name="connsiteY4125" fmla="*/ 3617532 h 6039163"/>
              <a:gd name="connsiteX4126" fmla="*/ 4473501 w 8366380"/>
              <a:gd name="connsiteY4126" fmla="*/ 3637300 h 6039163"/>
              <a:gd name="connsiteX4127" fmla="*/ 4280474 w 8366380"/>
              <a:gd name="connsiteY4127" fmla="*/ 3637300 h 6039163"/>
              <a:gd name="connsiteX4128" fmla="*/ 4300242 w 8366380"/>
              <a:gd name="connsiteY4128" fmla="*/ 3617532 h 6039163"/>
              <a:gd name="connsiteX4129" fmla="*/ 4280474 w 8366380"/>
              <a:gd name="connsiteY4129" fmla="*/ 3597764 h 6039163"/>
              <a:gd name="connsiteX4130" fmla="*/ 4260705 w 8366380"/>
              <a:gd name="connsiteY4130" fmla="*/ 3617532 h 6039163"/>
              <a:gd name="connsiteX4131" fmla="*/ 4280474 w 8366380"/>
              <a:gd name="connsiteY4131" fmla="*/ 3637300 h 6039163"/>
              <a:gd name="connsiteX4132" fmla="*/ 4058922 w 8366380"/>
              <a:gd name="connsiteY4132" fmla="*/ 3637300 h 6039163"/>
              <a:gd name="connsiteX4133" fmla="*/ 4078690 w 8366380"/>
              <a:gd name="connsiteY4133" fmla="*/ 3617532 h 6039163"/>
              <a:gd name="connsiteX4134" fmla="*/ 4058922 w 8366380"/>
              <a:gd name="connsiteY4134" fmla="*/ 3597764 h 6039163"/>
              <a:gd name="connsiteX4135" fmla="*/ 4039153 w 8366380"/>
              <a:gd name="connsiteY4135" fmla="*/ 3617532 h 6039163"/>
              <a:gd name="connsiteX4136" fmla="*/ 4058922 w 8366380"/>
              <a:gd name="connsiteY4136" fmla="*/ 3637300 h 6039163"/>
              <a:gd name="connsiteX4137" fmla="*/ 3865894 w 8366380"/>
              <a:gd name="connsiteY4137" fmla="*/ 3637300 h 6039163"/>
              <a:gd name="connsiteX4138" fmla="*/ 3885662 w 8366380"/>
              <a:gd name="connsiteY4138" fmla="*/ 3617532 h 6039163"/>
              <a:gd name="connsiteX4139" fmla="*/ 3865894 w 8366380"/>
              <a:gd name="connsiteY4139" fmla="*/ 3597764 h 6039163"/>
              <a:gd name="connsiteX4140" fmla="*/ 3846126 w 8366380"/>
              <a:gd name="connsiteY4140" fmla="*/ 3617532 h 6039163"/>
              <a:gd name="connsiteX4141" fmla="*/ 3865894 w 8366380"/>
              <a:gd name="connsiteY4141" fmla="*/ 3637300 h 6039163"/>
              <a:gd name="connsiteX4142" fmla="*/ 3672866 w 8366380"/>
              <a:gd name="connsiteY4142" fmla="*/ 3637300 h 6039163"/>
              <a:gd name="connsiteX4143" fmla="*/ 3692634 w 8366380"/>
              <a:gd name="connsiteY4143" fmla="*/ 3617532 h 6039163"/>
              <a:gd name="connsiteX4144" fmla="*/ 3672866 w 8366380"/>
              <a:gd name="connsiteY4144" fmla="*/ 3597764 h 6039163"/>
              <a:gd name="connsiteX4145" fmla="*/ 3653098 w 8366380"/>
              <a:gd name="connsiteY4145" fmla="*/ 3617532 h 6039163"/>
              <a:gd name="connsiteX4146" fmla="*/ 3672866 w 8366380"/>
              <a:gd name="connsiteY4146" fmla="*/ 3637300 h 6039163"/>
              <a:gd name="connsiteX4147" fmla="*/ 3479838 w 8366380"/>
              <a:gd name="connsiteY4147" fmla="*/ 3637300 h 6039163"/>
              <a:gd name="connsiteX4148" fmla="*/ 3499606 w 8366380"/>
              <a:gd name="connsiteY4148" fmla="*/ 3617532 h 6039163"/>
              <a:gd name="connsiteX4149" fmla="*/ 3479838 w 8366380"/>
              <a:gd name="connsiteY4149" fmla="*/ 3597764 h 6039163"/>
              <a:gd name="connsiteX4150" fmla="*/ 3460069 w 8366380"/>
              <a:gd name="connsiteY4150" fmla="*/ 3617532 h 6039163"/>
              <a:gd name="connsiteX4151" fmla="*/ 3479838 w 8366380"/>
              <a:gd name="connsiteY4151" fmla="*/ 3637300 h 6039163"/>
              <a:gd name="connsiteX4152" fmla="*/ 3286810 w 8366380"/>
              <a:gd name="connsiteY4152" fmla="*/ 3637300 h 6039163"/>
              <a:gd name="connsiteX4153" fmla="*/ 3306579 w 8366380"/>
              <a:gd name="connsiteY4153" fmla="*/ 3617532 h 6039163"/>
              <a:gd name="connsiteX4154" fmla="*/ 3286810 w 8366380"/>
              <a:gd name="connsiteY4154" fmla="*/ 3597764 h 6039163"/>
              <a:gd name="connsiteX4155" fmla="*/ 3267042 w 8366380"/>
              <a:gd name="connsiteY4155" fmla="*/ 3617532 h 6039163"/>
              <a:gd name="connsiteX4156" fmla="*/ 3286810 w 8366380"/>
              <a:gd name="connsiteY4156" fmla="*/ 3637300 h 6039163"/>
              <a:gd name="connsiteX4157" fmla="*/ 3093783 w 8366380"/>
              <a:gd name="connsiteY4157" fmla="*/ 3637300 h 6039163"/>
              <a:gd name="connsiteX4158" fmla="*/ 3113551 w 8366380"/>
              <a:gd name="connsiteY4158" fmla="*/ 3617532 h 6039163"/>
              <a:gd name="connsiteX4159" fmla="*/ 3093783 w 8366380"/>
              <a:gd name="connsiteY4159" fmla="*/ 3597764 h 6039163"/>
              <a:gd name="connsiteX4160" fmla="*/ 3074014 w 8366380"/>
              <a:gd name="connsiteY4160" fmla="*/ 3617532 h 6039163"/>
              <a:gd name="connsiteX4161" fmla="*/ 3093783 w 8366380"/>
              <a:gd name="connsiteY4161" fmla="*/ 3637300 h 6039163"/>
              <a:gd name="connsiteX4162" fmla="*/ 2900755 w 8366380"/>
              <a:gd name="connsiteY4162" fmla="*/ 3637300 h 6039163"/>
              <a:gd name="connsiteX4163" fmla="*/ 2920524 w 8366380"/>
              <a:gd name="connsiteY4163" fmla="*/ 3617532 h 6039163"/>
              <a:gd name="connsiteX4164" fmla="*/ 2900755 w 8366380"/>
              <a:gd name="connsiteY4164" fmla="*/ 3597764 h 6039163"/>
              <a:gd name="connsiteX4165" fmla="*/ 2880987 w 8366380"/>
              <a:gd name="connsiteY4165" fmla="*/ 3617532 h 6039163"/>
              <a:gd name="connsiteX4166" fmla="*/ 2900755 w 8366380"/>
              <a:gd name="connsiteY4166" fmla="*/ 3637300 h 6039163"/>
              <a:gd name="connsiteX4167" fmla="*/ 2707727 w 8366380"/>
              <a:gd name="connsiteY4167" fmla="*/ 3637300 h 6039163"/>
              <a:gd name="connsiteX4168" fmla="*/ 2727495 w 8366380"/>
              <a:gd name="connsiteY4168" fmla="*/ 3617532 h 6039163"/>
              <a:gd name="connsiteX4169" fmla="*/ 2707727 w 8366380"/>
              <a:gd name="connsiteY4169" fmla="*/ 3597764 h 6039163"/>
              <a:gd name="connsiteX4170" fmla="*/ 2687958 w 8366380"/>
              <a:gd name="connsiteY4170" fmla="*/ 3617532 h 6039163"/>
              <a:gd name="connsiteX4171" fmla="*/ 2707727 w 8366380"/>
              <a:gd name="connsiteY4171" fmla="*/ 3637300 h 6039163"/>
              <a:gd name="connsiteX4172" fmla="*/ 2514699 w 8366380"/>
              <a:gd name="connsiteY4172" fmla="*/ 3637300 h 6039163"/>
              <a:gd name="connsiteX4173" fmla="*/ 2534468 w 8366380"/>
              <a:gd name="connsiteY4173" fmla="*/ 3617532 h 6039163"/>
              <a:gd name="connsiteX4174" fmla="*/ 2514699 w 8366380"/>
              <a:gd name="connsiteY4174" fmla="*/ 3597764 h 6039163"/>
              <a:gd name="connsiteX4175" fmla="*/ 2494931 w 8366380"/>
              <a:gd name="connsiteY4175" fmla="*/ 3617532 h 6039163"/>
              <a:gd name="connsiteX4176" fmla="*/ 2514699 w 8366380"/>
              <a:gd name="connsiteY4176" fmla="*/ 3637300 h 6039163"/>
              <a:gd name="connsiteX4177" fmla="*/ 2321672 w 8366380"/>
              <a:gd name="connsiteY4177" fmla="*/ 3637300 h 6039163"/>
              <a:gd name="connsiteX4178" fmla="*/ 2341440 w 8366380"/>
              <a:gd name="connsiteY4178" fmla="*/ 3617532 h 6039163"/>
              <a:gd name="connsiteX4179" fmla="*/ 2321672 w 8366380"/>
              <a:gd name="connsiteY4179" fmla="*/ 3597764 h 6039163"/>
              <a:gd name="connsiteX4180" fmla="*/ 2301903 w 8366380"/>
              <a:gd name="connsiteY4180" fmla="*/ 3617532 h 6039163"/>
              <a:gd name="connsiteX4181" fmla="*/ 2321672 w 8366380"/>
              <a:gd name="connsiteY4181" fmla="*/ 3637300 h 6039163"/>
              <a:gd name="connsiteX4182" fmla="*/ 2128643 w 8366380"/>
              <a:gd name="connsiteY4182" fmla="*/ 3637300 h 6039163"/>
              <a:gd name="connsiteX4183" fmla="*/ 2148412 w 8366380"/>
              <a:gd name="connsiteY4183" fmla="*/ 3617532 h 6039163"/>
              <a:gd name="connsiteX4184" fmla="*/ 2128643 w 8366380"/>
              <a:gd name="connsiteY4184" fmla="*/ 3597764 h 6039163"/>
              <a:gd name="connsiteX4185" fmla="*/ 2108875 w 8366380"/>
              <a:gd name="connsiteY4185" fmla="*/ 3617532 h 6039163"/>
              <a:gd name="connsiteX4186" fmla="*/ 2128643 w 8366380"/>
              <a:gd name="connsiteY4186" fmla="*/ 3637300 h 6039163"/>
              <a:gd name="connsiteX4187" fmla="*/ 1935616 w 8366380"/>
              <a:gd name="connsiteY4187" fmla="*/ 3637300 h 6039163"/>
              <a:gd name="connsiteX4188" fmla="*/ 1955384 w 8366380"/>
              <a:gd name="connsiteY4188" fmla="*/ 3617532 h 6039163"/>
              <a:gd name="connsiteX4189" fmla="*/ 1935616 w 8366380"/>
              <a:gd name="connsiteY4189" fmla="*/ 3597764 h 6039163"/>
              <a:gd name="connsiteX4190" fmla="*/ 1915848 w 8366380"/>
              <a:gd name="connsiteY4190" fmla="*/ 3617532 h 6039163"/>
              <a:gd name="connsiteX4191" fmla="*/ 1935616 w 8366380"/>
              <a:gd name="connsiteY4191" fmla="*/ 3637300 h 6039163"/>
              <a:gd name="connsiteX4192" fmla="*/ 1727277 w 8366380"/>
              <a:gd name="connsiteY4192" fmla="*/ 3637300 h 6039163"/>
              <a:gd name="connsiteX4193" fmla="*/ 1747045 w 8366380"/>
              <a:gd name="connsiteY4193" fmla="*/ 3617532 h 6039163"/>
              <a:gd name="connsiteX4194" fmla="*/ 1727277 w 8366380"/>
              <a:gd name="connsiteY4194" fmla="*/ 3597764 h 6039163"/>
              <a:gd name="connsiteX4195" fmla="*/ 1707508 w 8366380"/>
              <a:gd name="connsiteY4195" fmla="*/ 3617532 h 6039163"/>
              <a:gd name="connsiteX4196" fmla="*/ 1727277 w 8366380"/>
              <a:gd name="connsiteY4196" fmla="*/ 3637300 h 6039163"/>
              <a:gd name="connsiteX4197" fmla="*/ 1534249 w 8366380"/>
              <a:gd name="connsiteY4197" fmla="*/ 3637300 h 6039163"/>
              <a:gd name="connsiteX4198" fmla="*/ 1554018 w 8366380"/>
              <a:gd name="connsiteY4198" fmla="*/ 3617532 h 6039163"/>
              <a:gd name="connsiteX4199" fmla="*/ 1534249 w 8366380"/>
              <a:gd name="connsiteY4199" fmla="*/ 3597764 h 6039163"/>
              <a:gd name="connsiteX4200" fmla="*/ 1514481 w 8366380"/>
              <a:gd name="connsiteY4200" fmla="*/ 3617532 h 6039163"/>
              <a:gd name="connsiteX4201" fmla="*/ 1534249 w 8366380"/>
              <a:gd name="connsiteY4201" fmla="*/ 3637300 h 6039163"/>
              <a:gd name="connsiteX4202" fmla="*/ 1341222 w 8366380"/>
              <a:gd name="connsiteY4202" fmla="*/ 3637300 h 6039163"/>
              <a:gd name="connsiteX4203" fmla="*/ 1360990 w 8366380"/>
              <a:gd name="connsiteY4203" fmla="*/ 3617532 h 6039163"/>
              <a:gd name="connsiteX4204" fmla="*/ 1341222 w 8366380"/>
              <a:gd name="connsiteY4204" fmla="*/ 3597764 h 6039163"/>
              <a:gd name="connsiteX4205" fmla="*/ 1321453 w 8366380"/>
              <a:gd name="connsiteY4205" fmla="*/ 3617532 h 6039163"/>
              <a:gd name="connsiteX4206" fmla="*/ 1341222 w 8366380"/>
              <a:gd name="connsiteY4206" fmla="*/ 3637300 h 6039163"/>
              <a:gd name="connsiteX4207" fmla="*/ 1148193 w 8366380"/>
              <a:gd name="connsiteY4207" fmla="*/ 3637300 h 6039163"/>
              <a:gd name="connsiteX4208" fmla="*/ 1167962 w 8366380"/>
              <a:gd name="connsiteY4208" fmla="*/ 3617532 h 6039163"/>
              <a:gd name="connsiteX4209" fmla="*/ 1148193 w 8366380"/>
              <a:gd name="connsiteY4209" fmla="*/ 3597764 h 6039163"/>
              <a:gd name="connsiteX4210" fmla="*/ 1128425 w 8366380"/>
              <a:gd name="connsiteY4210" fmla="*/ 3617532 h 6039163"/>
              <a:gd name="connsiteX4211" fmla="*/ 1148193 w 8366380"/>
              <a:gd name="connsiteY4211" fmla="*/ 3637300 h 6039163"/>
              <a:gd name="connsiteX4212" fmla="*/ 955166 w 8366380"/>
              <a:gd name="connsiteY4212" fmla="*/ 3637300 h 6039163"/>
              <a:gd name="connsiteX4213" fmla="*/ 974934 w 8366380"/>
              <a:gd name="connsiteY4213" fmla="*/ 3617532 h 6039163"/>
              <a:gd name="connsiteX4214" fmla="*/ 955166 w 8366380"/>
              <a:gd name="connsiteY4214" fmla="*/ 3597764 h 6039163"/>
              <a:gd name="connsiteX4215" fmla="*/ 935398 w 8366380"/>
              <a:gd name="connsiteY4215" fmla="*/ 3617532 h 6039163"/>
              <a:gd name="connsiteX4216" fmla="*/ 955166 w 8366380"/>
              <a:gd name="connsiteY4216" fmla="*/ 3637300 h 6039163"/>
              <a:gd name="connsiteX4217" fmla="*/ 762138 w 8366380"/>
              <a:gd name="connsiteY4217" fmla="*/ 3637300 h 6039163"/>
              <a:gd name="connsiteX4218" fmla="*/ 781907 w 8366380"/>
              <a:gd name="connsiteY4218" fmla="*/ 3617532 h 6039163"/>
              <a:gd name="connsiteX4219" fmla="*/ 762138 w 8366380"/>
              <a:gd name="connsiteY4219" fmla="*/ 3597764 h 6039163"/>
              <a:gd name="connsiteX4220" fmla="*/ 742370 w 8366380"/>
              <a:gd name="connsiteY4220" fmla="*/ 3617532 h 6039163"/>
              <a:gd name="connsiteX4221" fmla="*/ 762138 w 8366380"/>
              <a:gd name="connsiteY4221" fmla="*/ 3637300 h 6039163"/>
              <a:gd name="connsiteX4222" fmla="*/ 569111 w 8366380"/>
              <a:gd name="connsiteY4222" fmla="*/ 3637300 h 6039163"/>
              <a:gd name="connsiteX4223" fmla="*/ 588879 w 8366380"/>
              <a:gd name="connsiteY4223" fmla="*/ 3617532 h 6039163"/>
              <a:gd name="connsiteX4224" fmla="*/ 569111 w 8366380"/>
              <a:gd name="connsiteY4224" fmla="*/ 3597764 h 6039163"/>
              <a:gd name="connsiteX4225" fmla="*/ 549343 w 8366380"/>
              <a:gd name="connsiteY4225" fmla="*/ 3617532 h 6039163"/>
              <a:gd name="connsiteX4226" fmla="*/ 569111 w 8366380"/>
              <a:gd name="connsiteY4226" fmla="*/ 3637300 h 6039163"/>
              <a:gd name="connsiteX4227" fmla="*/ 376082 w 8366380"/>
              <a:gd name="connsiteY4227" fmla="*/ 3637300 h 6039163"/>
              <a:gd name="connsiteX4228" fmla="*/ 395851 w 8366380"/>
              <a:gd name="connsiteY4228" fmla="*/ 3617532 h 6039163"/>
              <a:gd name="connsiteX4229" fmla="*/ 376082 w 8366380"/>
              <a:gd name="connsiteY4229" fmla="*/ 3597764 h 6039163"/>
              <a:gd name="connsiteX4230" fmla="*/ 356314 w 8366380"/>
              <a:gd name="connsiteY4230" fmla="*/ 3617532 h 6039163"/>
              <a:gd name="connsiteX4231" fmla="*/ 376082 w 8366380"/>
              <a:gd name="connsiteY4231" fmla="*/ 3637300 h 6039163"/>
              <a:gd name="connsiteX4232" fmla="*/ 183055 w 8366380"/>
              <a:gd name="connsiteY4232" fmla="*/ 3637300 h 6039163"/>
              <a:gd name="connsiteX4233" fmla="*/ 202823 w 8366380"/>
              <a:gd name="connsiteY4233" fmla="*/ 3617532 h 6039163"/>
              <a:gd name="connsiteX4234" fmla="*/ 183055 w 8366380"/>
              <a:gd name="connsiteY4234" fmla="*/ 3597764 h 6039163"/>
              <a:gd name="connsiteX4235" fmla="*/ 163287 w 8366380"/>
              <a:gd name="connsiteY4235" fmla="*/ 3617532 h 6039163"/>
              <a:gd name="connsiteX4236" fmla="*/ 183055 w 8366380"/>
              <a:gd name="connsiteY4236" fmla="*/ 3637300 h 6039163"/>
              <a:gd name="connsiteX4237" fmla="*/ 0 w 8366380"/>
              <a:gd name="connsiteY4237" fmla="*/ 3830848 h 6039163"/>
              <a:gd name="connsiteX4238" fmla="*/ 4006 w 8366380"/>
              <a:gd name="connsiteY4238" fmla="*/ 3829189 h 6039163"/>
              <a:gd name="connsiteX4239" fmla="*/ 9796 w 8366380"/>
              <a:gd name="connsiteY4239" fmla="*/ 3815211 h 6039163"/>
              <a:gd name="connsiteX4240" fmla="*/ 4006 w 8366380"/>
              <a:gd name="connsiteY4240" fmla="*/ 3801233 h 6039163"/>
              <a:gd name="connsiteX4241" fmla="*/ 0 w 8366380"/>
              <a:gd name="connsiteY4241" fmla="*/ 3799574 h 6039163"/>
              <a:gd name="connsiteX4242" fmla="*/ 8349367 w 8366380"/>
              <a:gd name="connsiteY4242" fmla="*/ 3834979 h 6039163"/>
              <a:gd name="connsiteX4243" fmla="*/ 8363345 w 8366380"/>
              <a:gd name="connsiteY4243" fmla="*/ 3829189 h 6039163"/>
              <a:gd name="connsiteX4244" fmla="*/ 8366380 w 8366380"/>
              <a:gd name="connsiteY4244" fmla="*/ 3821862 h 6039163"/>
              <a:gd name="connsiteX4245" fmla="*/ 8366380 w 8366380"/>
              <a:gd name="connsiteY4245" fmla="*/ 3808560 h 6039163"/>
              <a:gd name="connsiteX4246" fmla="*/ 8363345 w 8366380"/>
              <a:gd name="connsiteY4246" fmla="*/ 3801233 h 6039163"/>
              <a:gd name="connsiteX4247" fmla="*/ 8349367 w 8366380"/>
              <a:gd name="connsiteY4247" fmla="*/ 3795443 h 6039163"/>
              <a:gd name="connsiteX4248" fmla="*/ 8329598 w 8366380"/>
              <a:gd name="connsiteY4248" fmla="*/ 3815211 h 6039163"/>
              <a:gd name="connsiteX4249" fmla="*/ 8349367 w 8366380"/>
              <a:gd name="connsiteY4249" fmla="*/ 3834979 h 6039163"/>
              <a:gd name="connsiteX4250" fmla="*/ 8156338 w 8366380"/>
              <a:gd name="connsiteY4250" fmla="*/ 3834979 h 6039163"/>
              <a:gd name="connsiteX4251" fmla="*/ 8176107 w 8366380"/>
              <a:gd name="connsiteY4251" fmla="*/ 3815211 h 6039163"/>
              <a:gd name="connsiteX4252" fmla="*/ 8156338 w 8366380"/>
              <a:gd name="connsiteY4252" fmla="*/ 3795443 h 6039163"/>
              <a:gd name="connsiteX4253" fmla="*/ 8136570 w 8366380"/>
              <a:gd name="connsiteY4253" fmla="*/ 3815211 h 6039163"/>
              <a:gd name="connsiteX4254" fmla="*/ 8156338 w 8366380"/>
              <a:gd name="connsiteY4254" fmla="*/ 3834979 h 6039163"/>
              <a:gd name="connsiteX4255" fmla="*/ 7963311 w 8366380"/>
              <a:gd name="connsiteY4255" fmla="*/ 3834979 h 6039163"/>
              <a:gd name="connsiteX4256" fmla="*/ 7983079 w 8366380"/>
              <a:gd name="connsiteY4256" fmla="*/ 3815211 h 6039163"/>
              <a:gd name="connsiteX4257" fmla="*/ 7963311 w 8366380"/>
              <a:gd name="connsiteY4257" fmla="*/ 3795443 h 6039163"/>
              <a:gd name="connsiteX4258" fmla="*/ 7943543 w 8366380"/>
              <a:gd name="connsiteY4258" fmla="*/ 3815211 h 6039163"/>
              <a:gd name="connsiteX4259" fmla="*/ 7963311 w 8366380"/>
              <a:gd name="connsiteY4259" fmla="*/ 3834979 h 6039163"/>
              <a:gd name="connsiteX4260" fmla="*/ 7770283 w 8366380"/>
              <a:gd name="connsiteY4260" fmla="*/ 3834979 h 6039163"/>
              <a:gd name="connsiteX4261" fmla="*/ 7790052 w 8366380"/>
              <a:gd name="connsiteY4261" fmla="*/ 3815211 h 6039163"/>
              <a:gd name="connsiteX4262" fmla="*/ 7770283 w 8366380"/>
              <a:gd name="connsiteY4262" fmla="*/ 3795443 h 6039163"/>
              <a:gd name="connsiteX4263" fmla="*/ 7750515 w 8366380"/>
              <a:gd name="connsiteY4263" fmla="*/ 3815211 h 6039163"/>
              <a:gd name="connsiteX4264" fmla="*/ 7770283 w 8366380"/>
              <a:gd name="connsiteY4264" fmla="*/ 3834979 h 6039163"/>
              <a:gd name="connsiteX4265" fmla="*/ 7577256 w 8366380"/>
              <a:gd name="connsiteY4265" fmla="*/ 3834979 h 6039163"/>
              <a:gd name="connsiteX4266" fmla="*/ 7597024 w 8366380"/>
              <a:gd name="connsiteY4266" fmla="*/ 3815211 h 6039163"/>
              <a:gd name="connsiteX4267" fmla="*/ 7577256 w 8366380"/>
              <a:gd name="connsiteY4267" fmla="*/ 3795443 h 6039163"/>
              <a:gd name="connsiteX4268" fmla="*/ 7557488 w 8366380"/>
              <a:gd name="connsiteY4268" fmla="*/ 3815211 h 6039163"/>
              <a:gd name="connsiteX4269" fmla="*/ 7577256 w 8366380"/>
              <a:gd name="connsiteY4269" fmla="*/ 3834979 h 6039163"/>
              <a:gd name="connsiteX4270" fmla="*/ 7384228 w 8366380"/>
              <a:gd name="connsiteY4270" fmla="*/ 3834979 h 6039163"/>
              <a:gd name="connsiteX4271" fmla="*/ 7403996 w 8366380"/>
              <a:gd name="connsiteY4271" fmla="*/ 3815211 h 6039163"/>
              <a:gd name="connsiteX4272" fmla="*/ 7384228 w 8366380"/>
              <a:gd name="connsiteY4272" fmla="*/ 3795443 h 6039163"/>
              <a:gd name="connsiteX4273" fmla="*/ 7364459 w 8366380"/>
              <a:gd name="connsiteY4273" fmla="*/ 3815211 h 6039163"/>
              <a:gd name="connsiteX4274" fmla="*/ 7384228 w 8366380"/>
              <a:gd name="connsiteY4274" fmla="*/ 3834979 h 6039163"/>
              <a:gd name="connsiteX4275" fmla="*/ 7191200 w 8366380"/>
              <a:gd name="connsiteY4275" fmla="*/ 3834979 h 6039163"/>
              <a:gd name="connsiteX4276" fmla="*/ 7210968 w 8366380"/>
              <a:gd name="connsiteY4276" fmla="*/ 3815211 h 6039163"/>
              <a:gd name="connsiteX4277" fmla="*/ 7191200 w 8366380"/>
              <a:gd name="connsiteY4277" fmla="*/ 3795443 h 6039163"/>
              <a:gd name="connsiteX4278" fmla="*/ 7171432 w 8366380"/>
              <a:gd name="connsiteY4278" fmla="*/ 3815211 h 6039163"/>
              <a:gd name="connsiteX4279" fmla="*/ 7191200 w 8366380"/>
              <a:gd name="connsiteY4279" fmla="*/ 3834979 h 6039163"/>
              <a:gd name="connsiteX4280" fmla="*/ 6998173 w 8366380"/>
              <a:gd name="connsiteY4280" fmla="*/ 3834979 h 6039163"/>
              <a:gd name="connsiteX4281" fmla="*/ 7017941 w 8366380"/>
              <a:gd name="connsiteY4281" fmla="*/ 3815211 h 6039163"/>
              <a:gd name="connsiteX4282" fmla="*/ 6998173 w 8366380"/>
              <a:gd name="connsiteY4282" fmla="*/ 3795443 h 6039163"/>
              <a:gd name="connsiteX4283" fmla="*/ 6978404 w 8366380"/>
              <a:gd name="connsiteY4283" fmla="*/ 3815211 h 6039163"/>
              <a:gd name="connsiteX4284" fmla="*/ 6998173 w 8366380"/>
              <a:gd name="connsiteY4284" fmla="*/ 3834979 h 6039163"/>
              <a:gd name="connsiteX4285" fmla="*/ 6805144 w 8366380"/>
              <a:gd name="connsiteY4285" fmla="*/ 3834979 h 6039163"/>
              <a:gd name="connsiteX4286" fmla="*/ 6824913 w 8366380"/>
              <a:gd name="connsiteY4286" fmla="*/ 3815211 h 6039163"/>
              <a:gd name="connsiteX4287" fmla="*/ 6805144 w 8366380"/>
              <a:gd name="connsiteY4287" fmla="*/ 3795443 h 6039163"/>
              <a:gd name="connsiteX4288" fmla="*/ 6785376 w 8366380"/>
              <a:gd name="connsiteY4288" fmla="*/ 3815211 h 6039163"/>
              <a:gd name="connsiteX4289" fmla="*/ 6805144 w 8366380"/>
              <a:gd name="connsiteY4289" fmla="*/ 3834979 h 6039163"/>
              <a:gd name="connsiteX4290" fmla="*/ 6612117 w 8366380"/>
              <a:gd name="connsiteY4290" fmla="*/ 3834979 h 6039163"/>
              <a:gd name="connsiteX4291" fmla="*/ 6631885 w 8366380"/>
              <a:gd name="connsiteY4291" fmla="*/ 3815211 h 6039163"/>
              <a:gd name="connsiteX4292" fmla="*/ 6612117 w 8366380"/>
              <a:gd name="connsiteY4292" fmla="*/ 3795443 h 6039163"/>
              <a:gd name="connsiteX4293" fmla="*/ 6592348 w 8366380"/>
              <a:gd name="connsiteY4293" fmla="*/ 3815211 h 6039163"/>
              <a:gd name="connsiteX4294" fmla="*/ 6612117 w 8366380"/>
              <a:gd name="connsiteY4294" fmla="*/ 3834979 h 6039163"/>
              <a:gd name="connsiteX4295" fmla="*/ 6403778 w 8366380"/>
              <a:gd name="connsiteY4295" fmla="*/ 3834979 h 6039163"/>
              <a:gd name="connsiteX4296" fmla="*/ 6423546 w 8366380"/>
              <a:gd name="connsiteY4296" fmla="*/ 3815211 h 6039163"/>
              <a:gd name="connsiteX4297" fmla="*/ 6403778 w 8366380"/>
              <a:gd name="connsiteY4297" fmla="*/ 3795443 h 6039163"/>
              <a:gd name="connsiteX4298" fmla="*/ 6384009 w 8366380"/>
              <a:gd name="connsiteY4298" fmla="*/ 3815211 h 6039163"/>
              <a:gd name="connsiteX4299" fmla="*/ 6403778 w 8366380"/>
              <a:gd name="connsiteY4299" fmla="*/ 3834979 h 6039163"/>
              <a:gd name="connsiteX4300" fmla="*/ 6210750 w 8366380"/>
              <a:gd name="connsiteY4300" fmla="*/ 3834979 h 6039163"/>
              <a:gd name="connsiteX4301" fmla="*/ 6230519 w 8366380"/>
              <a:gd name="connsiteY4301" fmla="*/ 3815211 h 6039163"/>
              <a:gd name="connsiteX4302" fmla="*/ 6210750 w 8366380"/>
              <a:gd name="connsiteY4302" fmla="*/ 3795443 h 6039163"/>
              <a:gd name="connsiteX4303" fmla="*/ 6190982 w 8366380"/>
              <a:gd name="connsiteY4303" fmla="*/ 3815211 h 6039163"/>
              <a:gd name="connsiteX4304" fmla="*/ 6210750 w 8366380"/>
              <a:gd name="connsiteY4304" fmla="*/ 3834979 h 6039163"/>
              <a:gd name="connsiteX4305" fmla="*/ 6017723 w 8366380"/>
              <a:gd name="connsiteY4305" fmla="*/ 3834979 h 6039163"/>
              <a:gd name="connsiteX4306" fmla="*/ 6037491 w 8366380"/>
              <a:gd name="connsiteY4306" fmla="*/ 3815211 h 6039163"/>
              <a:gd name="connsiteX4307" fmla="*/ 6017723 w 8366380"/>
              <a:gd name="connsiteY4307" fmla="*/ 3795443 h 6039163"/>
              <a:gd name="connsiteX4308" fmla="*/ 5997954 w 8366380"/>
              <a:gd name="connsiteY4308" fmla="*/ 3815211 h 6039163"/>
              <a:gd name="connsiteX4309" fmla="*/ 6017723 w 8366380"/>
              <a:gd name="connsiteY4309" fmla="*/ 3834979 h 6039163"/>
              <a:gd name="connsiteX4310" fmla="*/ 5824694 w 8366380"/>
              <a:gd name="connsiteY4310" fmla="*/ 3834979 h 6039163"/>
              <a:gd name="connsiteX4311" fmla="*/ 5844463 w 8366380"/>
              <a:gd name="connsiteY4311" fmla="*/ 3815211 h 6039163"/>
              <a:gd name="connsiteX4312" fmla="*/ 5824694 w 8366380"/>
              <a:gd name="connsiteY4312" fmla="*/ 3795443 h 6039163"/>
              <a:gd name="connsiteX4313" fmla="*/ 5804926 w 8366380"/>
              <a:gd name="connsiteY4313" fmla="*/ 3815211 h 6039163"/>
              <a:gd name="connsiteX4314" fmla="*/ 5824694 w 8366380"/>
              <a:gd name="connsiteY4314" fmla="*/ 3834979 h 6039163"/>
              <a:gd name="connsiteX4315" fmla="*/ 5631667 w 8366380"/>
              <a:gd name="connsiteY4315" fmla="*/ 3834979 h 6039163"/>
              <a:gd name="connsiteX4316" fmla="*/ 5651435 w 8366380"/>
              <a:gd name="connsiteY4316" fmla="*/ 3815211 h 6039163"/>
              <a:gd name="connsiteX4317" fmla="*/ 5631667 w 8366380"/>
              <a:gd name="connsiteY4317" fmla="*/ 3795443 h 6039163"/>
              <a:gd name="connsiteX4318" fmla="*/ 5611899 w 8366380"/>
              <a:gd name="connsiteY4318" fmla="*/ 3815211 h 6039163"/>
              <a:gd name="connsiteX4319" fmla="*/ 5631667 w 8366380"/>
              <a:gd name="connsiteY4319" fmla="*/ 3834979 h 6039163"/>
              <a:gd name="connsiteX4320" fmla="*/ 5438639 w 8366380"/>
              <a:gd name="connsiteY4320" fmla="*/ 3834979 h 6039163"/>
              <a:gd name="connsiteX4321" fmla="*/ 5458408 w 8366380"/>
              <a:gd name="connsiteY4321" fmla="*/ 3815211 h 6039163"/>
              <a:gd name="connsiteX4322" fmla="*/ 5438639 w 8366380"/>
              <a:gd name="connsiteY4322" fmla="*/ 3795443 h 6039163"/>
              <a:gd name="connsiteX4323" fmla="*/ 5418871 w 8366380"/>
              <a:gd name="connsiteY4323" fmla="*/ 3815211 h 6039163"/>
              <a:gd name="connsiteX4324" fmla="*/ 5438639 w 8366380"/>
              <a:gd name="connsiteY4324" fmla="*/ 3834979 h 6039163"/>
              <a:gd name="connsiteX4325" fmla="*/ 5245612 w 8366380"/>
              <a:gd name="connsiteY4325" fmla="*/ 3834979 h 6039163"/>
              <a:gd name="connsiteX4326" fmla="*/ 5265380 w 8366380"/>
              <a:gd name="connsiteY4326" fmla="*/ 3815211 h 6039163"/>
              <a:gd name="connsiteX4327" fmla="*/ 5245612 w 8366380"/>
              <a:gd name="connsiteY4327" fmla="*/ 3795443 h 6039163"/>
              <a:gd name="connsiteX4328" fmla="*/ 5225843 w 8366380"/>
              <a:gd name="connsiteY4328" fmla="*/ 3815211 h 6039163"/>
              <a:gd name="connsiteX4329" fmla="*/ 5245612 w 8366380"/>
              <a:gd name="connsiteY4329" fmla="*/ 3834979 h 6039163"/>
              <a:gd name="connsiteX4330" fmla="*/ 5052584 w 8366380"/>
              <a:gd name="connsiteY4330" fmla="*/ 3834979 h 6039163"/>
              <a:gd name="connsiteX4331" fmla="*/ 5072353 w 8366380"/>
              <a:gd name="connsiteY4331" fmla="*/ 3815211 h 6039163"/>
              <a:gd name="connsiteX4332" fmla="*/ 5052584 w 8366380"/>
              <a:gd name="connsiteY4332" fmla="*/ 3795443 h 6039163"/>
              <a:gd name="connsiteX4333" fmla="*/ 5032815 w 8366380"/>
              <a:gd name="connsiteY4333" fmla="*/ 3815211 h 6039163"/>
              <a:gd name="connsiteX4334" fmla="*/ 5052584 w 8366380"/>
              <a:gd name="connsiteY4334" fmla="*/ 3834979 h 6039163"/>
              <a:gd name="connsiteX4335" fmla="*/ 4859557 w 8366380"/>
              <a:gd name="connsiteY4335" fmla="*/ 3834979 h 6039163"/>
              <a:gd name="connsiteX4336" fmla="*/ 4879324 w 8366380"/>
              <a:gd name="connsiteY4336" fmla="*/ 3815211 h 6039163"/>
              <a:gd name="connsiteX4337" fmla="*/ 4859557 w 8366380"/>
              <a:gd name="connsiteY4337" fmla="*/ 3795443 h 6039163"/>
              <a:gd name="connsiteX4338" fmla="*/ 4839789 w 8366380"/>
              <a:gd name="connsiteY4338" fmla="*/ 3815211 h 6039163"/>
              <a:gd name="connsiteX4339" fmla="*/ 4859557 w 8366380"/>
              <a:gd name="connsiteY4339" fmla="*/ 3834979 h 6039163"/>
              <a:gd name="connsiteX4340" fmla="*/ 4666528 w 8366380"/>
              <a:gd name="connsiteY4340" fmla="*/ 3834979 h 6039163"/>
              <a:gd name="connsiteX4341" fmla="*/ 4686297 w 8366380"/>
              <a:gd name="connsiteY4341" fmla="*/ 3815211 h 6039163"/>
              <a:gd name="connsiteX4342" fmla="*/ 4666528 w 8366380"/>
              <a:gd name="connsiteY4342" fmla="*/ 3795443 h 6039163"/>
              <a:gd name="connsiteX4343" fmla="*/ 4646761 w 8366380"/>
              <a:gd name="connsiteY4343" fmla="*/ 3815211 h 6039163"/>
              <a:gd name="connsiteX4344" fmla="*/ 4666528 w 8366380"/>
              <a:gd name="connsiteY4344" fmla="*/ 3834979 h 6039163"/>
              <a:gd name="connsiteX4345" fmla="*/ 4473501 w 8366380"/>
              <a:gd name="connsiteY4345" fmla="*/ 3834979 h 6039163"/>
              <a:gd name="connsiteX4346" fmla="*/ 4493269 w 8366380"/>
              <a:gd name="connsiteY4346" fmla="*/ 3815211 h 6039163"/>
              <a:gd name="connsiteX4347" fmla="*/ 4473501 w 8366380"/>
              <a:gd name="connsiteY4347" fmla="*/ 3795443 h 6039163"/>
              <a:gd name="connsiteX4348" fmla="*/ 4453732 w 8366380"/>
              <a:gd name="connsiteY4348" fmla="*/ 3815211 h 6039163"/>
              <a:gd name="connsiteX4349" fmla="*/ 4473501 w 8366380"/>
              <a:gd name="connsiteY4349" fmla="*/ 3834979 h 6039163"/>
              <a:gd name="connsiteX4350" fmla="*/ 4280474 w 8366380"/>
              <a:gd name="connsiteY4350" fmla="*/ 3834979 h 6039163"/>
              <a:gd name="connsiteX4351" fmla="*/ 4300242 w 8366380"/>
              <a:gd name="connsiteY4351" fmla="*/ 3815211 h 6039163"/>
              <a:gd name="connsiteX4352" fmla="*/ 4280474 w 8366380"/>
              <a:gd name="connsiteY4352" fmla="*/ 3795443 h 6039163"/>
              <a:gd name="connsiteX4353" fmla="*/ 4260705 w 8366380"/>
              <a:gd name="connsiteY4353" fmla="*/ 3815211 h 6039163"/>
              <a:gd name="connsiteX4354" fmla="*/ 4280474 w 8366380"/>
              <a:gd name="connsiteY4354" fmla="*/ 3834979 h 6039163"/>
              <a:gd name="connsiteX4355" fmla="*/ 4058922 w 8366380"/>
              <a:gd name="connsiteY4355" fmla="*/ 3834979 h 6039163"/>
              <a:gd name="connsiteX4356" fmla="*/ 4078690 w 8366380"/>
              <a:gd name="connsiteY4356" fmla="*/ 3815211 h 6039163"/>
              <a:gd name="connsiteX4357" fmla="*/ 4058922 w 8366380"/>
              <a:gd name="connsiteY4357" fmla="*/ 3795443 h 6039163"/>
              <a:gd name="connsiteX4358" fmla="*/ 4039153 w 8366380"/>
              <a:gd name="connsiteY4358" fmla="*/ 3815211 h 6039163"/>
              <a:gd name="connsiteX4359" fmla="*/ 4058922 w 8366380"/>
              <a:gd name="connsiteY4359" fmla="*/ 3834979 h 6039163"/>
              <a:gd name="connsiteX4360" fmla="*/ 3865894 w 8366380"/>
              <a:gd name="connsiteY4360" fmla="*/ 3834979 h 6039163"/>
              <a:gd name="connsiteX4361" fmla="*/ 3885662 w 8366380"/>
              <a:gd name="connsiteY4361" fmla="*/ 3815211 h 6039163"/>
              <a:gd name="connsiteX4362" fmla="*/ 3865894 w 8366380"/>
              <a:gd name="connsiteY4362" fmla="*/ 3795443 h 6039163"/>
              <a:gd name="connsiteX4363" fmla="*/ 3846126 w 8366380"/>
              <a:gd name="connsiteY4363" fmla="*/ 3815211 h 6039163"/>
              <a:gd name="connsiteX4364" fmla="*/ 3865894 w 8366380"/>
              <a:gd name="connsiteY4364" fmla="*/ 3834979 h 6039163"/>
              <a:gd name="connsiteX4365" fmla="*/ 3672866 w 8366380"/>
              <a:gd name="connsiteY4365" fmla="*/ 3834979 h 6039163"/>
              <a:gd name="connsiteX4366" fmla="*/ 3692634 w 8366380"/>
              <a:gd name="connsiteY4366" fmla="*/ 3815211 h 6039163"/>
              <a:gd name="connsiteX4367" fmla="*/ 3672866 w 8366380"/>
              <a:gd name="connsiteY4367" fmla="*/ 3795443 h 6039163"/>
              <a:gd name="connsiteX4368" fmla="*/ 3653098 w 8366380"/>
              <a:gd name="connsiteY4368" fmla="*/ 3815211 h 6039163"/>
              <a:gd name="connsiteX4369" fmla="*/ 3672866 w 8366380"/>
              <a:gd name="connsiteY4369" fmla="*/ 3834979 h 6039163"/>
              <a:gd name="connsiteX4370" fmla="*/ 3479838 w 8366380"/>
              <a:gd name="connsiteY4370" fmla="*/ 3834979 h 6039163"/>
              <a:gd name="connsiteX4371" fmla="*/ 3499606 w 8366380"/>
              <a:gd name="connsiteY4371" fmla="*/ 3815211 h 6039163"/>
              <a:gd name="connsiteX4372" fmla="*/ 3479838 w 8366380"/>
              <a:gd name="connsiteY4372" fmla="*/ 3795443 h 6039163"/>
              <a:gd name="connsiteX4373" fmla="*/ 3460069 w 8366380"/>
              <a:gd name="connsiteY4373" fmla="*/ 3815211 h 6039163"/>
              <a:gd name="connsiteX4374" fmla="*/ 3479838 w 8366380"/>
              <a:gd name="connsiteY4374" fmla="*/ 3834979 h 6039163"/>
              <a:gd name="connsiteX4375" fmla="*/ 3286810 w 8366380"/>
              <a:gd name="connsiteY4375" fmla="*/ 3834979 h 6039163"/>
              <a:gd name="connsiteX4376" fmla="*/ 3306579 w 8366380"/>
              <a:gd name="connsiteY4376" fmla="*/ 3815211 h 6039163"/>
              <a:gd name="connsiteX4377" fmla="*/ 3286810 w 8366380"/>
              <a:gd name="connsiteY4377" fmla="*/ 3795443 h 6039163"/>
              <a:gd name="connsiteX4378" fmla="*/ 3267042 w 8366380"/>
              <a:gd name="connsiteY4378" fmla="*/ 3815211 h 6039163"/>
              <a:gd name="connsiteX4379" fmla="*/ 3286810 w 8366380"/>
              <a:gd name="connsiteY4379" fmla="*/ 3834979 h 6039163"/>
              <a:gd name="connsiteX4380" fmla="*/ 3093783 w 8366380"/>
              <a:gd name="connsiteY4380" fmla="*/ 3834979 h 6039163"/>
              <a:gd name="connsiteX4381" fmla="*/ 3113551 w 8366380"/>
              <a:gd name="connsiteY4381" fmla="*/ 3815211 h 6039163"/>
              <a:gd name="connsiteX4382" fmla="*/ 3093783 w 8366380"/>
              <a:gd name="connsiteY4382" fmla="*/ 3795443 h 6039163"/>
              <a:gd name="connsiteX4383" fmla="*/ 3074014 w 8366380"/>
              <a:gd name="connsiteY4383" fmla="*/ 3815211 h 6039163"/>
              <a:gd name="connsiteX4384" fmla="*/ 3093783 w 8366380"/>
              <a:gd name="connsiteY4384" fmla="*/ 3834979 h 6039163"/>
              <a:gd name="connsiteX4385" fmla="*/ 2900755 w 8366380"/>
              <a:gd name="connsiteY4385" fmla="*/ 3834979 h 6039163"/>
              <a:gd name="connsiteX4386" fmla="*/ 2920524 w 8366380"/>
              <a:gd name="connsiteY4386" fmla="*/ 3815211 h 6039163"/>
              <a:gd name="connsiteX4387" fmla="*/ 2900755 w 8366380"/>
              <a:gd name="connsiteY4387" fmla="*/ 3795443 h 6039163"/>
              <a:gd name="connsiteX4388" fmla="*/ 2880987 w 8366380"/>
              <a:gd name="connsiteY4388" fmla="*/ 3815211 h 6039163"/>
              <a:gd name="connsiteX4389" fmla="*/ 2900755 w 8366380"/>
              <a:gd name="connsiteY4389" fmla="*/ 3834979 h 6039163"/>
              <a:gd name="connsiteX4390" fmla="*/ 2707727 w 8366380"/>
              <a:gd name="connsiteY4390" fmla="*/ 3834979 h 6039163"/>
              <a:gd name="connsiteX4391" fmla="*/ 2727495 w 8366380"/>
              <a:gd name="connsiteY4391" fmla="*/ 3815211 h 6039163"/>
              <a:gd name="connsiteX4392" fmla="*/ 2707727 w 8366380"/>
              <a:gd name="connsiteY4392" fmla="*/ 3795443 h 6039163"/>
              <a:gd name="connsiteX4393" fmla="*/ 2687958 w 8366380"/>
              <a:gd name="connsiteY4393" fmla="*/ 3815211 h 6039163"/>
              <a:gd name="connsiteX4394" fmla="*/ 2707727 w 8366380"/>
              <a:gd name="connsiteY4394" fmla="*/ 3834979 h 6039163"/>
              <a:gd name="connsiteX4395" fmla="*/ 2514699 w 8366380"/>
              <a:gd name="connsiteY4395" fmla="*/ 3834979 h 6039163"/>
              <a:gd name="connsiteX4396" fmla="*/ 2534468 w 8366380"/>
              <a:gd name="connsiteY4396" fmla="*/ 3815211 h 6039163"/>
              <a:gd name="connsiteX4397" fmla="*/ 2514699 w 8366380"/>
              <a:gd name="connsiteY4397" fmla="*/ 3795443 h 6039163"/>
              <a:gd name="connsiteX4398" fmla="*/ 2494931 w 8366380"/>
              <a:gd name="connsiteY4398" fmla="*/ 3815211 h 6039163"/>
              <a:gd name="connsiteX4399" fmla="*/ 2514699 w 8366380"/>
              <a:gd name="connsiteY4399" fmla="*/ 3834979 h 6039163"/>
              <a:gd name="connsiteX4400" fmla="*/ 2321672 w 8366380"/>
              <a:gd name="connsiteY4400" fmla="*/ 3834979 h 6039163"/>
              <a:gd name="connsiteX4401" fmla="*/ 2341440 w 8366380"/>
              <a:gd name="connsiteY4401" fmla="*/ 3815211 h 6039163"/>
              <a:gd name="connsiteX4402" fmla="*/ 2321672 w 8366380"/>
              <a:gd name="connsiteY4402" fmla="*/ 3795443 h 6039163"/>
              <a:gd name="connsiteX4403" fmla="*/ 2301903 w 8366380"/>
              <a:gd name="connsiteY4403" fmla="*/ 3815211 h 6039163"/>
              <a:gd name="connsiteX4404" fmla="*/ 2321672 w 8366380"/>
              <a:gd name="connsiteY4404" fmla="*/ 3834979 h 6039163"/>
              <a:gd name="connsiteX4405" fmla="*/ 2128643 w 8366380"/>
              <a:gd name="connsiteY4405" fmla="*/ 3834979 h 6039163"/>
              <a:gd name="connsiteX4406" fmla="*/ 2148412 w 8366380"/>
              <a:gd name="connsiteY4406" fmla="*/ 3815211 h 6039163"/>
              <a:gd name="connsiteX4407" fmla="*/ 2128643 w 8366380"/>
              <a:gd name="connsiteY4407" fmla="*/ 3795443 h 6039163"/>
              <a:gd name="connsiteX4408" fmla="*/ 2108875 w 8366380"/>
              <a:gd name="connsiteY4408" fmla="*/ 3815211 h 6039163"/>
              <a:gd name="connsiteX4409" fmla="*/ 2128643 w 8366380"/>
              <a:gd name="connsiteY4409" fmla="*/ 3834979 h 6039163"/>
              <a:gd name="connsiteX4410" fmla="*/ 1935616 w 8366380"/>
              <a:gd name="connsiteY4410" fmla="*/ 3834979 h 6039163"/>
              <a:gd name="connsiteX4411" fmla="*/ 1955384 w 8366380"/>
              <a:gd name="connsiteY4411" fmla="*/ 3815211 h 6039163"/>
              <a:gd name="connsiteX4412" fmla="*/ 1935616 w 8366380"/>
              <a:gd name="connsiteY4412" fmla="*/ 3795443 h 6039163"/>
              <a:gd name="connsiteX4413" fmla="*/ 1915848 w 8366380"/>
              <a:gd name="connsiteY4413" fmla="*/ 3815211 h 6039163"/>
              <a:gd name="connsiteX4414" fmla="*/ 1935616 w 8366380"/>
              <a:gd name="connsiteY4414" fmla="*/ 3834979 h 6039163"/>
              <a:gd name="connsiteX4415" fmla="*/ 1727277 w 8366380"/>
              <a:gd name="connsiteY4415" fmla="*/ 3834979 h 6039163"/>
              <a:gd name="connsiteX4416" fmla="*/ 1747045 w 8366380"/>
              <a:gd name="connsiteY4416" fmla="*/ 3815211 h 6039163"/>
              <a:gd name="connsiteX4417" fmla="*/ 1727277 w 8366380"/>
              <a:gd name="connsiteY4417" fmla="*/ 3795443 h 6039163"/>
              <a:gd name="connsiteX4418" fmla="*/ 1707508 w 8366380"/>
              <a:gd name="connsiteY4418" fmla="*/ 3815211 h 6039163"/>
              <a:gd name="connsiteX4419" fmla="*/ 1727277 w 8366380"/>
              <a:gd name="connsiteY4419" fmla="*/ 3834979 h 6039163"/>
              <a:gd name="connsiteX4420" fmla="*/ 1534249 w 8366380"/>
              <a:gd name="connsiteY4420" fmla="*/ 3834979 h 6039163"/>
              <a:gd name="connsiteX4421" fmla="*/ 1554018 w 8366380"/>
              <a:gd name="connsiteY4421" fmla="*/ 3815211 h 6039163"/>
              <a:gd name="connsiteX4422" fmla="*/ 1534249 w 8366380"/>
              <a:gd name="connsiteY4422" fmla="*/ 3795443 h 6039163"/>
              <a:gd name="connsiteX4423" fmla="*/ 1514481 w 8366380"/>
              <a:gd name="connsiteY4423" fmla="*/ 3815211 h 6039163"/>
              <a:gd name="connsiteX4424" fmla="*/ 1534249 w 8366380"/>
              <a:gd name="connsiteY4424" fmla="*/ 3834979 h 6039163"/>
              <a:gd name="connsiteX4425" fmla="*/ 1341222 w 8366380"/>
              <a:gd name="connsiteY4425" fmla="*/ 3834979 h 6039163"/>
              <a:gd name="connsiteX4426" fmla="*/ 1360990 w 8366380"/>
              <a:gd name="connsiteY4426" fmla="*/ 3815211 h 6039163"/>
              <a:gd name="connsiteX4427" fmla="*/ 1341222 w 8366380"/>
              <a:gd name="connsiteY4427" fmla="*/ 3795443 h 6039163"/>
              <a:gd name="connsiteX4428" fmla="*/ 1321453 w 8366380"/>
              <a:gd name="connsiteY4428" fmla="*/ 3815211 h 6039163"/>
              <a:gd name="connsiteX4429" fmla="*/ 1341222 w 8366380"/>
              <a:gd name="connsiteY4429" fmla="*/ 3834979 h 6039163"/>
              <a:gd name="connsiteX4430" fmla="*/ 1148193 w 8366380"/>
              <a:gd name="connsiteY4430" fmla="*/ 3834979 h 6039163"/>
              <a:gd name="connsiteX4431" fmla="*/ 1167962 w 8366380"/>
              <a:gd name="connsiteY4431" fmla="*/ 3815211 h 6039163"/>
              <a:gd name="connsiteX4432" fmla="*/ 1148193 w 8366380"/>
              <a:gd name="connsiteY4432" fmla="*/ 3795443 h 6039163"/>
              <a:gd name="connsiteX4433" fmla="*/ 1128425 w 8366380"/>
              <a:gd name="connsiteY4433" fmla="*/ 3815211 h 6039163"/>
              <a:gd name="connsiteX4434" fmla="*/ 1148193 w 8366380"/>
              <a:gd name="connsiteY4434" fmla="*/ 3834979 h 6039163"/>
              <a:gd name="connsiteX4435" fmla="*/ 955166 w 8366380"/>
              <a:gd name="connsiteY4435" fmla="*/ 3834979 h 6039163"/>
              <a:gd name="connsiteX4436" fmla="*/ 974934 w 8366380"/>
              <a:gd name="connsiteY4436" fmla="*/ 3815211 h 6039163"/>
              <a:gd name="connsiteX4437" fmla="*/ 955166 w 8366380"/>
              <a:gd name="connsiteY4437" fmla="*/ 3795443 h 6039163"/>
              <a:gd name="connsiteX4438" fmla="*/ 935398 w 8366380"/>
              <a:gd name="connsiteY4438" fmla="*/ 3815211 h 6039163"/>
              <a:gd name="connsiteX4439" fmla="*/ 955166 w 8366380"/>
              <a:gd name="connsiteY4439" fmla="*/ 3834979 h 6039163"/>
              <a:gd name="connsiteX4440" fmla="*/ 762138 w 8366380"/>
              <a:gd name="connsiteY4440" fmla="*/ 3834979 h 6039163"/>
              <a:gd name="connsiteX4441" fmla="*/ 781907 w 8366380"/>
              <a:gd name="connsiteY4441" fmla="*/ 3815211 h 6039163"/>
              <a:gd name="connsiteX4442" fmla="*/ 762138 w 8366380"/>
              <a:gd name="connsiteY4442" fmla="*/ 3795443 h 6039163"/>
              <a:gd name="connsiteX4443" fmla="*/ 742370 w 8366380"/>
              <a:gd name="connsiteY4443" fmla="*/ 3815211 h 6039163"/>
              <a:gd name="connsiteX4444" fmla="*/ 762138 w 8366380"/>
              <a:gd name="connsiteY4444" fmla="*/ 3834979 h 6039163"/>
              <a:gd name="connsiteX4445" fmla="*/ 569111 w 8366380"/>
              <a:gd name="connsiteY4445" fmla="*/ 3834979 h 6039163"/>
              <a:gd name="connsiteX4446" fmla="*/ 588879 w 8366380"/>
              <a:gd name="connsiteY4446" fmla="*/ 3815211 h 6039163"/>
              <a:gd name="connsiteX4447" fmla="*/ 569111 w 8366380"/>
              <a:gd name="connsiteY4447" fmla="*/ 3795443 h 6039163"/>
              <a:gd name="connsiteX4448" fmla="*/ 549343 w 8366380"/>
              <a:gd name="connsiteY4448" fmla="*/ 3815211 h 6039163"/>
              <a:gd name="connsiteX4449" fmla="*/ 569111 w 8366380"/>
              <a:gd name="connsiteY4449" fmla="*/ 3834979 h 6039163"/>
              <a:gd name="connsiteX4450" fmla="*/ 376082 w 8366380"/>
              <a:gd name="connsiteY4450" fmla="*/ 3834979 h 6039163"/>
              <a:gd name="connsiteX4451" fmla="*/ 395851 w 8366380"/>
              <a:gd name="connsiteY4451" fmla="*/ 3815211 h 6039163"/>
              <a:gd name="connsiteX4452" fmla="*/ 376082 w 8366380"/>
              <a:gd name="connsiteY4452" fmla="*/ 3795443 h 6039163"/>
              <a:gd name="connsiteX4453" fmla="*/ 356314 w 8366380"/>
              <a:gd name="connsiteY4453" fmla="*/ 3815211 h 6039163"/>
              <a:gd name="connsiteX4454" fmla="*/ 376082 w 8366380"/>
              <a:gd name="connsiteY4454" fmla="*/ 3834979 h 6039163"/>
              <a:gd name="connsiteX4455" fmla="*/ 183055 w 8366380"/>
              <a:gd name="connsiteY4455" fmla="*/ 3834979 h 6039163"/>
              <a:gd name="connsiteX4456" fmla="*/ 202823 w 8366380"/>
              <a:gd name="connsiteY4456" fmla="*/ 3815211 h 6039163"/>
              <a:gd name="connsiteX4457" fmla="*/ 183055 w 8366380"/>
              <a:gd name="connsiteY4457" fmla="*/ 3795443 h 6039163"/>
              <a:gd name="connsiteX4458" fmla="*/ 163287 w 8366380"/>
              <a:gd name="connsiteY4458" fmla="*/ 3815211 h 6039163"/>
              <a:gd name="connsiteX4459" fmla="*/ 183055 w 8366380"/>
              <a:gd name="connsiteY4459" fmla="*/ 3834979 h 6039163"/>
              <a:gd name="connsiteX4460" fmla="*/ 0 w 8366380"/>
              <a:gd name="connsiteY4460" fmla="*/ 4028528 h 6039163"/>
              <a:gd name="connsiteX4461" fmla="*/ 4006 w 8366380"/>
              <a:gd name="connsiteY4461" fmla="*/ 4026869 h 6039163"/>
              <a:gd name="connsiteX4462" fmla="*/ 9796 w 8366380"/>
              <a:gd name="connsiteY4462" fmla="*/ 4012890 h 6039163"/>
              <a:gd name="connsiteX4463" fmla="*/ 4006 w 8366380"/>
              <a:gd name="connsiteY4463" fmla="*/ 3998912 h 6039163"/>
              <a:gd name="connsiteX4464" fmla="*/ 0 w 8366380"/>
              <a:gd name="connsiteY4464" fmla="*/ 3997253 h 6039163"/>
              <a:gd name="connsiteX4465" fmla="*/ 8349367 w 8366380"/>
              <a:gd name="connsiteY4465" fmla="*/ 4032659 h 6039163"/>
              <a:gd name="connsiteX4466" fmla="*/ 8363345 w 8366380"/>
              <a:gd name="connsiteY4466" fmla="*/ 4026869 h 6039163"/>
              <a:gd name="connsiteX4467" fmla="*/ 8366380 w 8366380"/>
              <a:gd name="connsiteY4467" fmla="*/ 4019541 h 6039163"/>
              <a:gd name="connsiteX4468" fmla="*/ 8366380 w 8366380"/>
              <a:gd name="connsiteY4468" fmla="*/ 4006239 h 6039163"/>
              <a:gd name="connsiteX4469" fmla="*/ 8363345 w 8366380"/>
              <a:gd name="connsiteY4469" fmla="*/ 3998912 h 6039163"/>
              <a:gd name="connsiteX4470" fmla="*/ 8349367 w 8366380"/>
              <a:gd name="connsiteY4470" fmla="*/ 3993122 h 6039163"/>
              <a:gd name="connsiteX4471" fmla="*/ 8329598 w 8366380"/>
              <a:gd name="connsiteY4471" fmla="*/ 4012890 h 6039163"/>
              <a:gd name="connsiteX4472" fmla="*/ 8349367 w 8366380"/>
              <a:gd name="connsiteY4472" fmla="*/ 4032659 h 6039163"/>
              <a:gd name="connsiteX4473" fmla="*/ 8156338 w 8366380"/>
              <a:gd name="connsiteY4473" fmla="*/ 4032659 h 6039163"/>
              <a:gd name="connsiteX4474" fmla="*/ 8176107 w 8366380"/>
              <a:gd name="connsiteY4474" fmla="*/ 4012890 h 6039163"/>
              <a:gd name="connsiteX4475" fmla="*/ 8156338 w 8366380"/>
              <a:gd name="connsiteY4475" fmla="*/ 3993122 h 6039163"/>
              <a:gd name="connsiteX4476" fmla="*/ 8136570 w 8366380"/>
              <a:gd name="connsiteY4476" fmla="*/ 4012890 h 6039163"/>
              <a:gd name="connsiteX4477" fmla="*/ 8156338 w 8366380"/>
              <a:gd name="connsiteY4477" fmla="*/ 4032659 h 6039163"/>
              <a:gd name="connsiteX4478" fmla="*/ 7963311 w 8366380"/>
              <a:gd name="connsiteY4478" fmla="*/ 4032659 h 6039163"/>
              <a:gd name="connsiteX4479" fmla="*/ 7983079 w 8366380"/>
              <a:gd name="connsiteY4479" fmla="*/ 4012890 h 6039163"/>
              <a:gd name="connsiteX4480" fmla="*/ 7963311 w 8366380"/>
              <a:gd name="connsiteY4480" fmla="*/ 3993122 h 6039163"/>
              <a:gd name="connsiteX4481" fmla="*/ 7943543 w 8366380"/>
              <a:gd name="connsiteY4481" fmla="*/ 4012890 h 6039163"/>
              <a:gd name="connsiteX4482" fmla="*/ 7963311 w 8366380"/>
              <a:gd name="connsiteY4482" fmla="*/ 4032659 h 6039163"/>
              <a:gd name="connsiteX4483" fmla="*/ 7770283 w 8366380"/>
              <a:gd name="connsiteY4483" fmla="*/ 4032659 h 6039163"/>
              <a:gd name="connsiteX4484" fmla="*/ 7790052 w 8366380"/>
              <a:gd name="connsiteY4484" fmla="*/ 4012890 h 6039163"/>
              <a:gd name="connsiteX4485" fmla="*/ 7770283 w 8366380"/>
              <a:gd name="connsiteY4485" fmla="*/ 3993122 h 6039163"/>
              <a:gd name="connsiteX4486" fmla="*/ 7750515 w 8366380"/>
              <a:gd name="connsiteY4486" fmla="*/ 4012890 h 6039163"/>
              <a:gd name="connsiteX4487" fmla="*/ 7770283 w 8366380"/>
              <a:gd name="connsiteY4487" fmla="*/ 4032659 h 6039163"/>
              <a:gd name="connsiteX4488" fmla="*/ 7577256 w 8366380"/>
              <a:gd name="connsiteY4488" fmla="*/ 4032659 h 6039163"/>
              <a:gd name="connsiteX4489" fmla="*/ 7597024 w 8366380"/>
              <a:gd name="connsiteY4489" fmla="*/ 4012890 h 6039163"/>
              <a:gd name="connsiteX4490" fmla="*/ 7577256 w 8366380"/>
              <a:gd name="connsiteY4490" fmla="*/ 3993122 h 6039163"/>
              <a:gd name="connsiteX4491" fmla="*/ 7557488 w 8366380"/>
              <a:gd name="connsiteY4491" fmla="*/ 4012890 h 6039163"/>
              <a:gd name="connsiteX4492" fmla="*/ 7577256 w 8366380"/>
              <a:gd name="connsiteY4492" fmla="*/ 4032659 h 6039163"/>
              <a:gd name="connsiteX4493" fmla="*/ 7384228 w 8366380"/>
              <a:gd name="connsiteY4493" fmla="*/ 4032659 h 6039163"/>
              <a:gd name="connsiteX4494" fmla="*/ 7403996 w 8366380"/>
              <a:gd name="connsiteY4494" fmla="*/ 4012890 h 6039163"/>
              <a:gd name="connsiteX4495" fmla="*/ 7384228 w 8366380"/>
              <a:gd name="connsiteY4495" fmla="*/ 3993122 h 6039163"/>
              <a:gd name="connsiteX4496" fmla="*/ 7364459 w 8366380"/>
              <a:gd name="connsiteY4496" fmla="*/ 4012890 h 6039163"/>
              <a:gd name="connsiteX4497" fmla="*/ 7384228 w 8366380"/>
              <a:gd name="connsiteY4497" fmla="*/ 4032659 h 6039163"/>
              <a:gd name="connsiteX4498" fmla="*/ 7191200 w 8366380"/>
              <a:gd name="connsiteY4498" fmla="*/ 4032659 h 6039163"/>
              <a:gd name="connsiteX4499" fmla="*/ 7210968 w 8366380"/>
              <a:gd name="connsiteY4499" fmla="*/ 4012890 h 6039163"/>
              <a:gd name="connsiteX4500" fmla="*/ 7191200 w 8366380"/>
              <a:gd name="connsiteY4500" fmla="*/ 3993122 h 6039163"/>
              <a:gd name="connsiteX4501" fmla="*/ 7171432 w 8366380"/>
              <a:gd name="connsiteY4501" fmla="*/ 4012890 h 6039163"/>
              <a:gd name="connsiteX4502" fmla="*/ 7191200 w 8366380"/>
              <a:gd name="connsiteY4502" fmla="*/ 4032659 h 6039163"/>
              <a:gd name="connsiteX4503" fmla="*/ 6998173 w 8366380"/>
              <a:gd name="connsiteY4503" fmla="*/ 4032659 h 6039163"/>
              <a:gd name="connsiteX4504" fmla="*/ 7017941 w 8366380"/>
              <a:gd name="connsiteY4504" fmla="*/ 4012890 h 6039163"/>
              <a:gd name="connsiteX4505" fmla="*/ 6998173 w 8366380"/>
              <a:gd name="connsiteY4505" fmla="*/ 3993122 h 6039163"/>
              <a:gd name="connsiteX4506" fmla="*/ 6978404 w 8366380"/>
              <a:gd name="connsiteY4506" fmla="*/ 4012890 h 6039163"/>
              <a:gd name="connsiteX4507" fmla="*/ 6998173 w 8366380"/>
              <a:gd name="connsiteY4507" fmla="*/ 4032659 h 6039163"/>
              <a:gd name="connsiteX4508" fmla="*/ 6805144 w 8366380"/>
              <a:gd name="connsiteY4508" fmla="*/ 4032659 h 6039163"/>
              <a:gd name="connsiteX4509" fmla="*/ 6824913 w 8366380"/>
              <a:gd name="connsiteY4509" fmla="*/ 4012890 h 6039163"/>
              <a:gd name="connsiteX4510" fmla="*/ 6805144 w 8366380"/>
              <a:gd name="connsiteY4510" fmla="*/ 3993122 h 6039163"/>
              <a:gd name="connsiteX4511" fmla="*/ 6785376 w 8366380"/>
              <a:gd name="connsiteY4511" fmla="*/ 4012890 h 6039163"/>
              <a:gd name="connsiteX4512" fmla="*/ 6805144 w 8366380"/>
              <a:gd name="connsiteY4512" fmla="*/ 4032659 h 6039163"/>
              <a:gd name="connsiteX4513" fmla="*/ 6612117 w 8366380"/>
              <a:gd name="connsiteY4513" fmla="*/ 4032659 h 6039163"/>
              <a:gd name="connsiteX4514" fmla="*/ 6631885 w 8366380"/>
              <a:gd name="connsiteY4514" fmla="*/ 4012890 h 6039163"/>
              <a:gd name="connsiteX4515" fmla="*/ 6612117 w 8366380"/>
              <a:gd name="connsiteY4515" fmla="*/ 3993122 h 6039163"/>
              <a:gd name="connsiteX4516" fmla="*/ 6592348 w 8366380"/>
              <a:gd name="connsiteY4516" fmla="*/ 4012890 h 6039163"/>
              <a:gd name="connsiteX4517" fmla="*/ 6612117 w 8366380"/>
              <a:gd name="connsiteY4517" fmla="*/ 4032659 h 6039163"/>
              <a:gd name="connsiteX4518" fmla="*/ 6403778 w 8366380"/>
              <a:gd name="connsiteY4518" fmla="*/ 4032659 h 6039163"/>
              <a:gd name="connsiteX4519" fmla="*/ 6423546 w 8366380"/>
              <a:gd name="connsiteY4519" fmla="*/ 4012890 h 6039163"/>
              <a:gd name="connsiteX4520" fmla="*/ 6403778 w 8366380"/>
              <a:gd name="connsiteY4520" fmla="*/ 3993122 h 6039163"/>
              <a:gd name="connsiteX4521" fmla="*/ 6384009 w 8366380"/>
              <a:gd name="connsiteY4521" fmla="*/ 4012890 h 6039163"/>
              <a:gd name="connsiteX4522" fmla="*/ 6403778 w 8366380"/>
              <a:gd name="connsiteY4522" fmla="*/ 4032659 h 6039163"/>
              <a:gd name="connsiteX4523" fmla="*/ 6210750 w 8366380"/>
              <a:gd name="connsiteY4523" fmla="*/ 4032659 h 6039163"/>
              <a:gd name="connsiteX4524" fmla="*/ 6230519 w 8366380"/>
              <a:gd name="connsiteY4524" fmla="*/ 4012890 h 6039163"/>
              <a:gd name="connsiteX4525" fmla="*/ 6210750 w 8366380"/>
              <a:gd name="connsiteY4525" fmla="*/ 3993122 h 6039163"/>
              <a:gd name="connsiteX4526" fmla="*/ 6190982 w 8366380"/>
              <a:gd name="connsiteY4526" fmla="*/ 4012890 h 6039163"/>
              <a:gd name="connsiteX4527" fmla="*/ 6210750 w 8366380"/>
              <a:gd name="connsiteY4527" fmla="*/ 4032659 h 6039163"/>
              <a:gd name="connsiteX4528" fmla="*/ 6017723 w 8366380"/>
              <a:gd name="connsiteY4528" fmla="*/ 4032659 h 6039163"/>
              <a:gd name="connsiteX4529" fmla="*/ 6037491 w 8366380"/>
              <a:gd name="connsiteY4529" fmla="*/ 4012890 h 6039163"/>
              <a:gd name="connsiteX4530" fmla="*/ 6017723 w 8366380"/>
              <a:gd name="connsiteY4530" fmla="*/ 3993122 h 6039163"/>
              <a:gd name="connsiteX4531" fmla="*/ 5997954 w 8366380"/>
              <a:gd name="connsiteY4531" fmla="*/ 4012890 h 6039163"/>
              <a:gd name="connsiteX4532" fmla="*/ 6017723 w 8366380"/>
              <a:gd name="connsiteY4532" fmla="*/ 4032659 h 6039163"/>
              <a:gd name="connsiteX4533" fmla="*/ 5824694 w 8366380"/>
              <a:gd name="connsiteY4533" fmla="*/ 4032659 h 6039163"/>
              <a:gd name="connsiteX4534" fmla="*/ 5844463 w 8366380"/>
              <a:gd name="connsiteY4534" fmla="*/ 4012890 h 6039163"/>
              <a:gd name="connsiteX4535" fmla="*/ 5824694 w 8366380"/>
              <a:gd name="connsiteY4535" fmla="*/ 3993122 h 6039163"/>
              <a:gd name="connsiteX4536" fmla="*/ 5804926 w 8366380"/>
              <a:gd name="connsiteY4536" fmla="*/ 4012890 h 6039163"/>
              <a:gd name="connsiteX4537" fmla="*/ 5824694 w 8366380"/>
              <a:gd name="connsiteY4537" fmla="*/ 4032659 h 6039163"/>
              <a:gd name="connsiteX4538" fmla="*/ 5631667 w 8366380"/>
              <a:gd name="connsiteY4538" fmla="*/ 4032659 h 6039163"/>
              <a:gd name="connsiteX4539" fmla="*/ 5651435 w 8366380"/>
              <a:gd name="connsiteY4539" fmla="*/ 4012890 h 6039163"/>
              <a:gd name="connsiteX4540" fmla="*/ 5631667 w 8366380"/>
              <a:gd name="connsiteY4540" fmla="*/ 3993122 h 6039163"/>
              <a:gd name="connsiteX4541" fmla="*/ 5611899 w 8366380"/>
              <a:gd name="connsiteY4541" fmla="*/ 4012890 h 6039163"/>
              <a:gd name="connsiteX4542" fmla="*/ 5631667 w 8366380"/>
              <a:gd name="connsiteY4542" fmla="*/ 4032659 h 6039163"/>
              <a:gd name="connsiteX4543" fmla="*/ 5438639 w 8366380"/>
              <a:gd name="connsiteY4543" fmla="*/ 4032659 h 6039163"/>
              <a:gd name="connsiteX4544" fmla="*/ 5458408 w 8366380"/>
              <a:gd name="connsiteY4544" fmla="*/ 4012890 h 6039163"/>
              <a:gd name="connsiteX4545" fmla="*/ 5438639 w 8366380"/>
              <a:gd name="connsiteY4545" fmla="*/ 3993122 h 6039163"/>
              <a:gd name="connsiteX4546" fmla="*/ 5418871 w 8366380"/>
              <a:gd name="connsiteY4546" fmla="*/ 4012890 h 6039163"/>
              <a:gd name="connsiteX4547" fmla="*/ 5438639 w 8366380"/>
              <a:gd name="connsiteY4547" fmla="*/ 4032659 h 6039163"/>
              <a:gd name="connsiteX4548" fmla="*/ 5245612 w 8366380"/>
              <a:gd name="connsiteY4548" fmla="*/ 4032659 h 6039163"/>
              <a:gd name="connsiteX4549" fmla="*/ 5265380 w 8366380"/>
              <a:gd name="connsiteY4549" fmla="*/ 4012890 h 6039163"/>
              <a:gd name="connsiteX4550" fmla="*/ 5245612 w 8366380"/>
              <a:gd name="connsiteY4550" fmla="*/ 3993122 h 6039163"/>
              <a:gd name="connsiteX4551" fmla="*/ 5225843 w 8366380"/>
              <a:gd name="connsiteY4551" fmla="*/ 4012890 h 6039163"/>
              <a:gd name="connsiteX4552" fmla="*/ 5245612 w 8366380"/>
              <a:gd name="connsiteY4552" fmla="*/ 4032659 h 6039163"/>
              <a:gd name="connsiteX4553" fmla="*/ 5052584 w 8366380"/>
              <a:gd name="connsiteY4553" fmla="*/ 4032659 h 6039163"/>
              <a:gd name="connsiteX4554" fmla="*/ 5072353 w 8366380"/>
              <a:gd name="connsiteY4554" fmla="*/ 4012890 h 6039163"/>
              <a:gd name="connsiteX4555" fmla="*/ 5052584 w 8366380"/>
              <a:gd name="connsiteY4555" fmla="*/ 3993122 h 6039163"/>
              <a:gd name="connsiteX4556" fmla="*/ 5032815 w 8366380"/>
              <a:gd name="connsiteY4556" fmla="*/ 4012890 h 6039163"/>
              <a:gd name="connsiteX4557" fmla="*/ 5052584 w 8366380"/>
              <a:gd name="connsiteY4557" fmla="*/ 4032659 h 6039163"/>
              <a:gd name="connsiteX4558" fmla="*/ 4859557 w 8366380"/>
              <a:gd name="connsiteY4558" fmla="*/ 4032659 h 6039163"/>
              <a:gd name="connsiteX4559" fmla="*/ 4879324 w 8366380"/>
              <a:gd name="connsiteY4559" fmla="*/ 4012890 h 6039163"/>
              <a:gd name="connsiteX4560" fmla="*/ 4859557 w 8366380"/>
              <a:gd name="connsiteY4560" fmla="*/ 3993122 h 6039163"/>
              <a:gd name="connsiteX4561" fmla="*/ 4839789 w 8366380"/>
              <a:gd name="connsiteY4561" fmla="*/ 4012890 h 6039163"/>
              <a:gd name="connsiteX4562" fmla="*/ 4859557 w 8366380"/>
              <a:gd name="connsiteY4562" fmla="*/ 4032659 h 6039163"/>
              <a:gd name="connsiteX4563" fmla="*/ 4666528 w 8366380"/>
              <a:gd name="connsiteY4563" fmla="*/ 4032659 h 6039163"/>
              <a:gd name="connsiteX4564" fmla="*/ 4686297 w 8366380"/>
              <a:gd name="connsiteY4564" fmla="*/ 4012890 h 6039163"/>
              <a:gd name="connsiteX4565" fmla="*/ 4666528 w 8366380"/>
              <a:gd name="connsiteY4565" fmla="*/ 3993122 h 6039163"/>
              <a:gd name="connsiteX4566" fmla="*/ 4646761 w 8366380"/>
              <a:gd name="connsiteY4566" fmla="*/ 4012890 h 6039163"/>
              <a:gd name="connsiteX4567" fmla="*/ 4666528 w 8366380"/>
              <a:gd name="connsiteY4567" fmla="*/ 4032659 h 6039163"/>
              <a:gd name="connsiteX4568" fmla="*/ 4473501 w 8366380"/>
              <a:gd name="connsiteY4568" fmla="*/ 4032659 h 6039163"/>
              <a:gd name="connsiteX4569" fmla="*/ 4493269 w 8366380"/>
              <a:gd name="connsiteY4569" fmla="*/ 4012890 h 6039163"/>
              <a:gd name="connsiteX4570" fmla="*/ 4473501 w 8366380"/>
              <a:gd name="connsiteY4570" fmla="*/ 3993122 h 6039163"/>
              <a:gd name="connsiteX4571" fmla="*/ 4453732 w 8366380"/>
              <a:gd name="connsiteY4571" fmla="*/ 4012890 h 6039163"/>
              <a:gd name="connsiteX4572" fmla="*/ 4473501 w 8366380"/>
              <a:gd name="connsiteY4572" fmla="*/ 4032659 h 6039163"/>
              <a:gd name="connsiteX4573" fmla="*/ 4280474 w 8366380"/>
              <a:gd name="connsiteY4573" fmla="*/ 4032659 h 6039163"/>
              <a:gd name="connsiteX4574" fmla="*/ 4300242 w 8366380"/>
              <a:gd name="connsiteY4574" fmla="*/ 4012890 h 6039163"/>
              <a:gd name="connsiteX4575" fmla="*/ 4280474 w 8366380"/>
              <a:gd name="connsiteY4575" fmla="*/ 3993122 h 6039163"/>
              <a:gd name="connsiteX4576" fmla="*/ 4260705 w 8366380"/>
              <a:gd name="connsiteY4576" fmla="*/ 4012890 h 6039163"/>
              <a:gd name="connsiteX4577" fmla="*/ 4280474 w 8366380"/>
              <a:gd name="connsiteY4577" fmla="*/ 4032659 h 6039163"/>
              <a:gd name="connsiteX4578" fmla="*/ 4058922 w 8366380"/>
              <a:gd name="connsiteY4578" fmla="*/ 4032659 h 6039163"/>
              <a:gd name="connsiteX4579" fmla="*/ 4078690 w 8366380"/>
              <a:gd name="connsiteY4579" fmla="*/ 4012890 h 6039163"/>
              <a:gd name="connsiteX4580" fmla="*/ 4058922 w 8366380"/>
              <a:gd name="connsiteY4580" fmla="*/ 3993122 h 6039163"/>
              <a:gd name="connsiteX4581" fmla="*/ 4039153 w 8366380"/>
              <a:gd name="connsiteY4581" fmla="*/ 4012890 h 6039163"/>
              <a:gd name="connsiteX4582" fmla="*/ 4058922 w 8366380"/>
              <a:gd name="connsiteY4582" fmla="*/ 4032659 h 6039163"/>
              <a:gd name="connsiteX4583" fmla="*/ 3865894 w 8366380"/>
              <a:gd name="connsiteY4583" fmla="*/ 4032659 h 6039163"/>
              <a:gd name="connsiteX4584" fmla="*/ 3885662 w 8366380"/>
              <a:gd name="connsiteY4584" fmla="*/ 4012890 h 6039163"/>
              <a:gd name="connsiteX4585" fmla="*/ 3865894 w 8366380"/>
              <a:gd name="connsiteY4585" fmla="*/ 3993122 h 6039163"/>
              <a:gd name="connsiteX4586" fmla="*/ 3846126 w 8366380"/>
              <a:gd name="connsiteY4586" fmla="*/ 4012890 h 6039163"/>
              <a:gd name="connsiteX4587" fmla="*/ 3865894 w 8366380"/>
              <a:gd name="connsiteY4587" fmla="*/ 4032659 h 6039163"/>
              <a:gd name="connsiteX4588" fmla="*/ 3672866 w 8366380"/>
              <a:gd name="connsiteY4588" fmla="*/ 4032659 h 6039163"/>
              <a:gd name="connsiteX4589" fmla="*/ 3692634 w 8366380"/>
              <a:gd name="connsiteY4589" fmla="*/ 4012890 h 6039163"/>
              <a:gd name="connsiteX4590" fmla="*/ 3672866 w 8366380"/>
              <a:gd name="connsiteY4590" fmla="*/ 3993122 h 6039163"/>
              <a:gd name="connsiteX4591" fmla="*/ 3653098 w 8366380"/>
              <a:gd name="connsiteY4591" fmla="*/ 4012890 h 6039163"/>
              <a:gd name="connsiteX4592" fmla="*/ 3672866 w 8366380"/>
              <a:gd name="connsiteY4592" fmla="*/ 4032659 h 6039163"/>
              <a:gd name="connsiteX4593" fmla="*/ 3479838 w 8366380"/>
              <a:gd name="connsiteY4593" fmla="*/ 4032659 h 6039163"/>
              <a:gd name="connsiteX4594" fmla="*/ 3499606 w 8366380"/>
              <a:gd name="connsiteY4594" fmla="*/ 4012890 h 6039163"/>
              <a:gd name="connsiteX4595" fmla="*/ 3479838 w 8366380"/>
              <a:gd name="connsiteY4595" fmla="*/ 3993122 h 6039163"/>
              <a:gd name="connsiteX4596" fmla="*/ 3460069 w 8366380"/>
              <a:gd name="connsiteY4596" fmla="*/ 4012890 h 6039163"/>
              <a:gd name="connsiteX4597" fmla="*/ 3479838 w 8366380"/>
              <a:gd name="connsiteY4597" fmla="*/ 4032659 h 6039163"/>
              <a:gd name="connsiteX4598" fmla="*/ 3286810 w 8366380"/>
              <a:gd name="connsiteY4598" fmla="*/ 4032659 h 6039163"/>
              <a:gd name="connsiteX4599" fmla="*/ 3306579 w 8366380"/>
              <a:gd name="connsiteY4599" fmla="*/ 4012890 h 6039163"/>
              <a:gd name="connsiteX4600" fmla="*/ 3286810 w 8366380"/>
              <a:gd name="connsiteY4600" fmla="*/ 3993122 h 6039163"/>
              <a:gd name="connsiteX4601" fmla="*/ 3267042 w 8366380"/>
              <a:gd name="connsiteY4601" fmla="*/ 4012890 h 6039163"/>
              <a:gd name="connsiteX4602" fmla="*/ 3286810 w 8366380"/>
              <a:gd name="connsiteY4602" fmla="*/ 4032659 h 6039163"/>
              <a:gd name="connsiteX4603" fmla="*/ 3093783 w 8366380"/>
              <a:gd name="connsiteY4603" fmla="*/ 4032659 h 6039163"/>
              <a:gd name="connsiteX4604" fmla="*/ 3113551 w 8366380"/>
              <a:gd name="connsiteY4604" fmla="*/ 4012890 h 6039163"/>
              <a:gd name="connsiteX4605" fmla="*/ 3093783 w 8366380"/>
              <a:gd name="connsiteY4605" fmla="*/ 3993122 h 6039163"/>
              <a:gd name="connsiteX4606" fmla="*/ 3074014 w 8366380"/>
              <a:gd name="connsiteY4606" fmla="*/ 4012890 h 6039163"/>
              <a:gd name="connsiteX4607" fmla="*/ 3093783 w 8366380"/>
              <a:gd name="connsiteY4607" fmla="*/ 4032659 h 6039163"/>
              <a:gd name="connsiteX4608" fmla="*/ 2900755 w 8366380"/>
              <a:gd name="connsiteY4608" fmla="*/ 4032659 h 6039163"/>
              <a:gd name="connsiteX4609" fmla="*/ 2920524 w 8366380"/>
              <a:gd name="connsiteY4609" fmla="*/ 4012890 h 6039163"/>
              <a:gd name="connsiteX4610" fmla="*/ 2900755 w 8366380"/>
              <a:gd name="connsiteY4610" fmla="*/ 3993122 h 6039163"/>
              <a:gd name="connsiteX4611" fmla="*/ 2880987 w 8366380"/>
              <a:gd name="connsiteY4611" fmla="*/ 4012890 h 6039163"/>
              <a:gd name="connsiteX4612" fmla="*/ 2900755 w 8366380"/>
              <a:gd name="connsiteY4612" fmla="*/ 4032659 h 6039163"/>
              <a:gd name="connsiteX4613" fmla="*/ 2707727 w 8366380"/>
              <a:gd name="connsiteY4613" fmla="*/ 4032659 h 6039163"/>
              <a:gd name="connsiteX4614" fmla="*/ 2727495 w 8366380"/>
              <a:gd name="connsiteY4614" fmla="*/ 4012890 h 6039163"/>
              <a:gd name="connsiteX4615" fmla="*/ 2707727 w 8366380"/>
              <a:gd name="connsiteY4615" fmla="*/ 3993122 h 6039163"/>
              <a:gd name="connsiteX4616" fmla="*/ 2687958 w 8366380"/>
              <a:gd name="connsiteY4616" fmla="*/ 4012890 h 6039163"/>
              <a:gd name="connsiteX4617" fmla="*/ 2707727 w 8366380"/>
              <a:gd name="connsiteY4617" fmla="*/ 4032659 h 6039163"/>
              <a:gd name="connsiteX4618" fmla="*/ 2514699 w 8366380"/>
              <a:gd name="connsiteY4618" fmla="*/ 4032659 h 6039163"/>
              <a:gd name="connsiteX4619" fmla="*/ 2534468 w 8366380"/>
              <a:gd name="connsiteY4619" fmla="*/ 4012890 h 6039163"/>
              <a:gd name="connsiteX4620" fmla="*/ 2514699 w 8366380"/>
              <a:gd name="connsiteY4620" fmla="*/ 3993122 h 6039163"/>
              <a:gd name="connsiteX4621" fmla="*/ 2494931 w 8366380"/>
              <a:gd name="connsiteY4621" fmla="*/ 4012890 h 6039163"/>
              <a:gd name="connsiteX4622" fmla="*/ 2514699 w 8366380"/>
              <a:gd name="connsiteY4622" fmla="*/ 4032659 h 6039163"/>
              <a:gd name="connsiteX4623" fmla="*/ 2321672 w 8366380"/>
              <a:gd name="connsiteY4623" fmla="*/ 4032659 h 6039163"/>
              <a:gd name="connsiteX4624" fmla="*/ 2341440 w 8366380"/>
              <a:gd name="connsiteY4624" fmla="*/ 4012890 h 6039163"/>
              <a:gd name="connsiteX4625" fmla="*/ 2321672 w 8366380"/>
              <a:gd name="connsiteY4625" fmla="*/ 3993122 h 6039163"/>
              <a:gd name="connsiteX4626" fmla="*/ 2301903 w 8366380"/>
              <a:gd name="connsiteY4626" fmla="*/ 4012890 h 6039163"/>
              <a:gd name="connsiteX4627" fmla="*/ 2321672 w 8366380"/>
              <a:gd name="connsiteY4627" fmla="*/ 4032659 h 6039163"/>
              <a:gd name="connsiteX4628" fmla="*/ 2128643 w 8366380"/>
              <a:gd name="connsiteY4628" fmla="*/ 4032659 h 6039163"/>
              <a:gd name="connsiteX4629" fmla="*/ 2148412 w 8366380"/>
              <a:gd name="connsiteY4629" fmla="*/ 4012890 h 6039163"/>
              <a:gd name="connsiteX4630" fmla="*/ 2128643 w 8366380"/>
              <a:gd name="connsiteY4630" fmla="*/ 3993122 h 6039163"/>
              <a:gd name="connsiteX4631" fmla="*/ 2108875 w 8366380"/>
              <a:gd name="connsiteY4631" fmla="*/ 4012890 h 6039163"/>
              <a:gd name="connsiteX4632" fmla="*/ 2128643 w 8366380"/>
              <a:gd name="connsiteY4632" fmla="*/ 4032659 h 6039163"/>
              <a:gd name="connsiteX4633" fmla="*/ 1935616 w 8366380"/>
              <a:gd name="connsiteY4633" fmla="*/ 4032659 h 6039163"/>
              <a:gd name="connsiteX4634" fmla="*/ 1955384 w 8366380"/>
              <a:gd name="connsiteY4634" fmla="*/ 4012890 h 6039163"/>
              <a:gd name="connsiteX4635" fmla="*/ 1935616 w 8366380"/>
              <a:gd name="connsiteY4635" fmla="*/ 3993122 h 6039163"/>
              <a:gd name="connsiteX4636" fmla="*/ 1915848 w 8366380"/>
              <a:gd name="connsiteY4636" fmla="*/ 4012890 h 6039163"/>
              <a:gd name="connsiteX4637" fmla="*/ 1935616 w 8366380"/>
              <a:gd name="connsiteY4637" fmla="*/ 4032659 h 6039163"/>
              <a:gd name="connsiteX4638" fmla="*/ 1727277 w 8366380"/>
              <a:gd name="connsiteY4638" fmla="*/ 4032659 h 6039163"/>
              <a:gd name="connsiteX4639" fmla="*/ 1747045 w 8366380"/>
              <a:gd name="connsiteY4639" fmla="*/ 4012890 h 6039163"/>
              <a:gd name="connsiteX4640" fmla="*/ 1727277 w 8366380"/>
              <a:gd name="connsiteY4640" fmla="*/ 3993122 h 6039163"/>
              <a:gd name="connsiteX4641" fmla="*/ 1707508 w 8366380"/>
              <a:gd name="connsiteY4641" fmla="*/ 4012890 h 6039163"/>
              <a:gd name="connsiteX4642" fmla="*/ 1727277 w 8366380"/>
              <a:gd name="connsiteY4642" fmla="*/ 4032659 h 6039163"/>
              <a:gd name="connsiteX4643" fmla="*/ 1534249 w 8366380"/>
              <a:gd name="connsiteY4643" fmla="*/ 4032659 h 6039163"/>
              <a:gd name="connsiteX4644" fmla="*/ 1554018 w 8366380"/>
              <a:gd name="connsiteY4644" fmla="*/ 4012890 h 6039163"/>
              <a:gd name="connsiteX4645" fmla="*/ 1534249 w 8366380"/>
              <a:gd name="connsiteY4645" fmla="*/ 3993122 h 6039163"/>
              <a:gd name="connsiteX4646" fmla="*/ 1514481 w 8366380"/>
              <a:gd name="connsiteY4646" fmla="*/ 4012890 h 6039163"/>
              <a:gd name="connsiteX4647" fmla="*/ 1534249 w 8366380"/>
              <a:gd name="connsiteY4647" fmla="*/ 4032659 h 6039163"/>
              <a:gd name="connsiteX4648" fmla="*/ 1341222 w 8366380"/>
              <a:gd name="connsiteY4648" fmla="*/ 4032659 h 6039163"/>
              <a:gd name="connsiteX4649" fmla="*/ 1360990 w 8366380"/>
              <a:gd name="connsiteY4649" fmla="*/ 4012890 h 6039163"/>
              <a:gd name="connsiteX4650" fmla="*/ 1341222 w 8366380"/>
              <a:gd name="connsiteY4650" fmla="*/ 3993122 h 6039163"/>
              <a:gd name="connsiteX4651" fmla="*/ 1321453 w 8366380"/>
              <a:gd name="connsiteY4651" fmla="*/ 4012890 h 6039163"/>
              <a:gd name="connsiteX4652" fmla="*/ 1341222 w 8366380"/>
              <a:gd name="connsiteY4652" fmla="*/ 4032659 h 6039163"/>
              <a:gd name="connsiteX4653" fmla="*/ 1148193 w 8366380"/>
              <a:gd name="connsiteY4653" fmla="*/ 4032659 h 6039163"/>
              <a:gd name="connsiteX4654" fmla="*/ 1167962 w 8366380"/>
              <a:gd name="connsiteY4654" fmla="*/ 4012890 h 6039163"/>
              <a:gd name="connsiteX4655" fmla="*/ 1148193 w 8366380"/>
              <a:gd name="connsiteY4655" fmla="*/ 3993122 h 6039163"/>
              <a:gd name="connsiteX4656" fmla="*/ 1128425 w 8366380"/>
              <a:gd name="connsiteY4656" fmla="*/ 4012890 h 6039163"/>
              <a:gd name="connsiteX4657" fmla="*/ 1148193 w 8366380"/>
              <a:gd name="connsiteY4657" fmla="*/ 4032659 h 6039163"/>
              <a:gd name="connsiteX4658" fmla="*/ 955166 w 8366380"/>
              <a:gd name="connsiteY4658" fmla="*/ 4032659 h 6039163"/>
              <a:gd name="connsiteX4659" fmla="*/ 974934 w 8366380"/>
              <a:gd name="connsiteY4659" fmla="*/ 4012890 h 6039163"/>
              <a:gd name="connsiteX4660" fmla="*/ 955166 w 8366380"/>
              <a:gd name="connsiteY4660" fmla="*/ 3993122 h 6039163"/>
              <a:gd name="connsiteX4661" fmla="*/ 935398 w 8366380"/>
              <a:gd name="connsiteY4661" fmla="*/ 4012890 h 6039163"/>
              <a:gd name="connsiteX4662" fmla="*/ 955166 w 8366380"/>
              <a:gd name="connsiteY4662" fmla="*/ 4032659 h 6039163"/>
              <a:gd name="connsiteX4663" fmla="*/ 762138 w 8366380"/>
              <a:gd name="connsiteY4663" fmla="*/ 4032659 h 6039163"/>
              <a:gd name="connsiteX4664" fmla="*/ 781907 w 8366380"/>
              <a:gd name="connsiteY4664" fmla="*/ 4012890 h 6039163"/>
              <a:gd name="connsiteX4665" fmla="*/ 762138 w 8366380"/>
              <a:gd name="connsiteY4665" fmla="*/ 3993122 h 6039163"/>
              <a:gd name="connsiteX4666" fmla="*/ 742370 w 8366380"/>
              <a:gd name="connsiteY4666" fmla="*/ 4012890 h 6039163"/>
              <a:gd name="connsiteX4667" fmla="*/ 762138 w 8366380"/>
              <a:gd name="connsiteY4667" fmla="*/ 4032659 h 6039163"/>
              <a:gd name="connsiteX4668" fmla="*/ 569111 w 8366380"/>
              <a:gd name="connsiteY4668" fmla="*/ 4032659 h 6039163"/>
              <a:gd name="connsiteX4669" fmla="*/ 588879 w 8366380"/>
              <a:gd name="connsiteY4669" fmla="*/ 4012890 h 6039163"/>
              <a:gd name="connsiteX4670" fmla="*/ 569111 w 8366380"/>
              <a:gd name="connsiteY4670" fmla="*/ 3993122 h 6039163"/>
              <a:gd name="connsiteX4671" fmla="*/ 549343 w 8366380"/>
              <a:gd name="connsiteY4671" fmla="*/ 4012890 h 6039163"/>
              <a:gd name="connsiteX4672" fmla="*/ 569111 w 8366380"/>
              <a:gd name="connsiteY4672" fmla="*/ 4032659 h 6039163"/>
              <a:gd name="connsiteX4673" fmla="*/ 376082 w 8366380"/>
              <a:gd name="connsiteY4673" fmla="*/ 4032659 h 6039163"/>
              <a:gd name="connsiteX4674" fmla="*/ 395851 w 8366380"/>
              <a:gd name="connsiteY4674" fmla="*/ 4012890 h 6039163"/>
              <a:gd name="connsiteX4675" fmla="*/ 376082 w 8366380"/>
              <a:gd name="connsiteY4675" fmla="*/ 3993122 h 6039163"/>
              <a:gd name="connsiteX4676" fmla="*/ 356314 w 8366380"/>
              <a:gd name="connsiteY4676" fmla="*/ 4012890 h 6039163"/>
              <a:gd name="connsiteX4677" fmla="*/ 376082 w 8366380"/>
              <a:gd name="connsiteY4677" fmla="*/ 4032659 h 6039163"/>
              <a:gd name="connsiteX4678" fmla="*/ 183055 w 8366380"/>
              <a:gd name="connsiteY4678" fmla="*/ 4032659 h 6039163"/>
              <a:gd name="connsiteX4679" fmla="*/ 202823 w 8366380"/>
              <a:gd name="connsiteY4679" fmla="*/ 4012890 h 6039163"/>
              <a:gd name="connsiteX4680" fmla="*/ 183055 w 8366380"/>
              <a:gd name="connsiteY4680" fmla="*/ 3993122 h 6039163"/>
              <a:gd name="connsiteX4681" fmla="*/ 163287 w 8366380"/>
              <a:gd name="connsiteY4681" fmla="*/ 4012890 h 6039163"/>
              <a:gd name="connsiteX4682" fmla="*/ 183055 w 8366380"/>
              <a:gd name="connsiteY4682" fmla="*/ 4032659 h 6039163"/>
              <a:gd name="connsiteX4683" fmla="*/ 0 w 8366380"/>
              <a:gd name="connsiteY4683" fmla="*/ 4226206 h 6039163"/>
              <a:gd name="connsiteX4684" fmla="*/ 4006 w 8366380"/>
              <a:gd name="connsiteY4684" fmla="*/ 4224547 h 6039163"/>
              <a:gd name="connsiteX4685" fmla="*/ 9796 w 8366380"/>
              <a:gd name="connsiteY4685" fmla="*/ 4210569 h 6039163"/>
              <a:gd name="connsiteX4686" fmla="*/ 4006 w 8366380"/>
              <a:gd name="connsiteY4686" fmla="*/ 4196591 h 6039163"/>
              <a:gd name="connsiteX4687" fmla="*/ 0 w 8366380"/>
              <a:gd name="connsiteY4687" fmla="*/ 4194932 h 6039163"/>
              <a:gd name="connsiteX4688" fmla="*/ 8349367 w 8366380"/>
              <a:gd name="connsiteY4688" fmla="*/ 4230337 h 6039163"/>
              <a:gd name="connsiteX4689" fmla="*/ 8363345 w 8366380"/>
              <a:gd name="connsiteY4689" fmla="*/ 4224547 h 6039163"/>
              <a:gd name="connsiteX4690" fmla="*/ 8366380 w 8366380"/>
              <a:gd name="connsiteY4690" fmla="*/ 4217220 h 6039163"/>
              <a:gd name="connsiteX4691" fmla="*/ 8366380 w 8366380"/>
              <a:gd name="connsiteY4691" fmla="*/ 4203918 h 6039163"/>
              <a:gd name="connsiteX4692" fmla="*/ 8363345 w 8366380"/>
              <a:gd name="connsiteY4692" fmla="*/ 4196591 h 6039163"/>
              <a:gd name="connsiteX4693" fmla="*/ 8349367 w 8366380"/>
              <a:gd name="connsiteY4693" fmla="*/ 4190801 h 6039163"/>
              <a:gd name="connsiteX4694" fmla="*/ 8329598 w 8366380"/>
              <a:gd name="connsiteY4694" fmla="*/ 4210569 h 6039163"/>
              <a:gd name="connsiteX4695" fmla="*/ 8349367 w 8366380"/>
              <a:gd name="connsiteY4695" fmla="*/ 4230337 h 6039163"/>
              <a:gd name="connsiteX4696" fmla="*/ 8156338 w 8366380"/>
              <a:gd name="connsiteY4696" fmla="*/ 4230337 h 6039163"/>
              <a:gd name="connsiteX4697" fmla="*/ 8176107 w 8366380"/>
              <a:gd name="connsiteY4697" fmla="*/ 4210569 h 6039163"/>
              <a:gd name="connsiteX4698" fmla="*/ 8156338 w 8366380"/>
              <a:gd name="connsiteY4698" fmla="*/ 4190801 h 6039163"/>
              <a:gd name="connsiteX4699" fmla="*/ 8136570 w 8366380"/>
              <a:gd name="connsiteY4699" fmla="*/ 4210569 h 6039163"/>
              <a:gd name="connsiteX4700" fmla="*/ 8156338 w 8366380"/>
              <a:gd name="connsiteY4700" fmla="*/ 4230337 h 6039163"/>
              <a:gd name="connsiteX4701" fmla="*/ 7963311 w 8366380"/>
              <a:gd name="connsiteY4701" fmla="*/ 4230337 h 6039163"/>
              <a:gd name="connsiteX4702" fmla="*/ 7983079 w 8366380"/>
              <a:gd name="connsiteY4702" fmla="*/ 4210569 h 6039163"/>
              <a:gd name="connsiteX4703" fmla="*/ 7963311 w 8366380"/>
              <a:gd name="connsiteY4703" fmla="*/ 4190801 h 6039163"/>
              <a:gd name="connsiteX4704" fmla="*/ 7943543 w 8366380"/>
              <a:gd name="connsiteY4704" fmla="*/ 4210569 h 6039163"/>
              <a:gd name="connsiteX4705" fmla="*/ 7963311 w 8366380"/>
              <a:gd name="connsiteY4705" fmla="*/ 4230337 h 6039163"/>
              <a:gd name="connsiteX4706" fmla="*/ 7770283 w 8366380"/>
              <a:gd name="connsiteY4706" fmla="*/ 4230337 h 6039163"/>
              <a:gd name="connsiteX4707" fmla="*/ 7790052 w 8366380"/>
              <a:gd name="connsiteY4707" fmla="*/ 4210569 h 6039163"/>
              <a:gd name="connsiteX4708" fmla="*/ 7770283 w 8366380"/>
              <a:gd name="connsiteY4708" fmla="*/ 4190801 h 6039163"/>
              <a:gd name="connsiteX4709" fmla="*/ 7750515 w 8366380"/>
              <a:gd name="connsiteY4709" fmla="*/ 4210569 h 6039163"/>
              <a:gd name="connsiteX4710" fmla="*/ 7770283 w 8366380"/>
              <a:gd name="connsiteY4710" fmla="*/ 4230337 h 6039163"/>
              <a:gd name="connsiteX4711" fmla="*/ 7577256 w 8366380"/>
              <a:gd name="connsiteY4711" fmla="*/ 4230337 h 6039163"/>
              <a:gd name="connsiteX4712" fmla="*/ 7597024 w 8366380"/>
              <a:gd name="connsiteY4712" fmla="*/ 4210569 h 6039163"/>
              <a:gd name="connsiteX4713" fmla="*/ 7577256 w 8366380"/>
              <a:gd name="connsiteY4713" fmla="*/ 4190801 h 6039163"/>
              <a:gd name="connsiteX4714" fmla="*/ 7557488 w 8366380"/>
              <a:gd name="connsiteY4714" fmla="*/ 4210569 h 6039163"/>
              <a:gd name="connsiteX4715" fmla="*/ 7577256 w 8366380"/>
              <a:gd name="connsiteY4715" fmla="*/ 4230337 h 6039163"/>
              <a:gd name="connsiteX4716" fmla="*/ 7384228 w 8366380"/>
              <a:gd name="connsiteY4716" fmla="*/ 4230337 h 6039163"/>
              <a:gd name="connsiteX4717" fmla="*/ 7403996 w 8366380"/>
              <a:gd name="connsiteY4717" fmla="*/ 4210569 h 6039163"/>
              <a:gd name="connsiteX4718" fmla="*/ 7384228 w 8366380"/>
              <a:gd name="connsiteY4718" fmla="*/ 4190801 h 6039163"/>
              <a:gd name="connsiteX4719" fmla="*/ 7364459 w 8366380"/>
              <a:gd name="connsiteY4719" fmla="*/ 4210569 h 6039163"/>
              <a:gd name="connsiteX4720" fmla="*/ 7384228 w 8366380"/>
              <a:gd name="connsiteY4720" fmla="*/ 4230337 h 6039163"/>
              <a:gd name="connsiteX4721" fmla="*/ 7191200 w 8366380"/>
              <a:gd name="connsiteY4721" fmla="*/ 4230337 h 6039163"/>
              <a:gd name="connsiteX4722" fmla="*/ 7210968 w 8366380"/>
              <a:gd name="connsiteY4722" fmla="*/ 4210569 h 6039163"/>
              <a:gd name="connsiteX4723" fmla="*/ 7191200 w 8366380"/>
              <a:gd name="connsiteY4723" fmla="*/ 4190801 h 6039163"/>
              <a:gd name="connsiteX4724" fmla="*/ 7171432 w 8366380"/>
              <a:gd name="connsiteY4724" fmla="*/ 4210569 h 6039163"/>
              <a:gd name="connsiteX4725" fmla="*/ 7191200 w 8366380"/>
              <a:gd name="connsiteY4725" fmla="*/ 4230337 h 6039163"/>
              <a:gd name="connsiteX4726" fmla="*/ 6998173 w 8366380"/>
              <a:gd name="connsiteY4726" fmla="*/ 4230337 h 6039163"/>
              <a:gd name="connsiteX4727" fmla="*/ 7017941 w 8366380"/>
              <a:gd name="connsiteY4727" fmla="*/ 4210569 h 6039163"/>
              <a:gd name="connsiteX4728" fmla="*/ 6998173 w 8366380"/>
              <a:gd name="connsiteY4728" fmla="*/ 4190801 h 6039163"/>
              <a:gd name="connsiteX4729" fmla="*/ 6978404 w 8366380"/>
              <a:gd name="connsiteY4729" fmla="*/ 4210569 h 6039163"/>
              <a:gd name="connsiteX4730" fmla="*/ 6998173 w 8366380"/>
              <a:gd name="connsiteY4730" fmla="*/ 4230337 h 6039163"/>
              <a:gd name="connsiteX4731" fmla="*/ 6805144 w 8366380"/>
              <a:gd name="connsiteY4731" fmla="*/ 4230337 h 6039163"/>
              <a:gd name="connsiteX4732" fmla="*/ 6824913 w 8366380"/>
              <a:gd name="connsiteY4732" fmla="*/ 4210569 h 6039163"/>
              <a:gd name="connsiteX4733" fmla="*/ 6805144 w 8366380"/>
              <a:gd name="connsiteY4733" fmla="*/ 4190801 h 6039163"/>
              <a:gd name="connsiteX4734" fmla="*/ 6785376 w 8366380"/>
              <a:gd name="connsiteY4734" fmla="*/ 4210569 h 6039163"/>
              <a:gd name="connsiteX4735" fmla="*/ 6805144 w 8366380"/>
              <a:gd name="connsiteY4735" fmla="*/ 4230337 h 6039163"/>
              <a:gd name="connsiteX4736" fmla="*/ 6612117 w 8366380"/>
              <a:gd name="connsiteY4736" fmla="*/ 4230337 h 6039163"/>
              <a:gd name="connsiteX4737" fmla="*/ 6631885 w 8366380"/>
              <a:gd name="connsiteY4737" fmla="*/ 4210569 h 6039163"/>
              <a:gd name="connsiteX4738" fmla="*/ 6612117 w 8366380"/>
              <a:gd name="connsiteY4738" fmla="*/ 4190801 h 6039163"/>
              <a:gd name="connsiteX4739" fmla="*/ 6592348 w 8366380"/>
              <a:gd name="connsiteY4739" fmla="*/ 4210569 h 6039163"/>
              <a:gd name="connsiteX4740" fmla="*/ 6612117 w 8366380"/>
              <a:gd name="connsiteY4740" fmla="*/ 4230337 h 6039163"/>
              <a:gd name="connsiteX4741" fmla="*/ 6403778 w 8366380"/>
              <a:gd name="connsiteY4741" fmla="*/ 4230337 h 6039163"/>
              <a:gd name="connsiteX4742" fmla="*/ 6423546 w 8366380"/>
              <a:gd name="connsiteY4742" fmla="*/ 4210569 h 6039163"/>
              <a:gd name="connsiteX4743" fmla="*/ 6403778 w 8366380"/>
              <a:gd name="connsiteY4743" fmla="*/ 4190801 h 6039163"/>
              <a:gd name="connsiteX4744" fmla="*/ 6384009 w 8366380"/>
              <a:gd name="connsiteY4744" fmla="*/ 4210569 h 6039163"/>
              <a:gd name="connsiteX4745" fmla="*/ 6403778 w 8366380"/>
              <a:gd name="connsiteY4745" fmla="*/ 4230337 h 6039163"/>
              <a:gd name="connsiteX4746" fmla="*/ 6210750 w 8366380"/>
              <a:gd name="connsiteY4746" fmla="*/ 4230337 h 6039163"/>
              <a:gd name="connsiteX4747" fmla="*/ 6230519 w 8366380"/>
              <a:gd name="connsiteY4747" fmla="*/ 4210569 h 6039163"/>
              <a:gd name="connsiteX4748" fmla="*/ 6210750 w 8366380"/>
              <a:gd name="connsiteY4748" fmla="*/ 4190801 h 6039163"/>
              <a:gd name="connsiteX4749" fmla="*/ 6190982 w 8366380"/>
              <a:gd name="connsiteY4749" fmla="*/ 4210569 h 6039163"/>
              <a:gd name="connsiteX4750" fmla="*/ 6210750 w 8366380"/>
              <a:gd name="connsiteY4750" fmla="*/ 4230337 h 6039163"/>
              <a:gd name="connsiteX4751" fmla="*/ 6017723 w 8366380"/>
              <a:gd name="connsiteY4751" fmla="*/ 4230337 h 6039163"/>
              <a:gd name="connsiteX4752" fmla="*/ 6037491 w 8366380"/>
              <a:gd name="connsiteY4752" fmla="*/ 4210569 h 6039163"/>
              <a:gd name="connsiteX4753" fmla="*/ 6017723 w 8366380"/>
              <a:gd name="connsiteY4753" fmla="*/ 4190801 h 6039163"/>
              <a:gd name="connsiteX4754" fmla="*/ 5997954 w 8366380"/>
              <a:gd name="connsiteY4754" fmla="*/ 4210569 h 6039163"/>
              <a:gd name="connsiteX4755" fmla="*/ 6017723 w 8366380"/>
              <a:gd name="connsiteY4755" fmla="*/ 4230337 h 6039163"/>
              <a:gd name="connsiteX4756" fmla="*/ 5824694 w 8366380"/>
              <a:gd name="connsiteY4756" fmla="*/ 4230337 h 6039163"/>
              <a:gd name="connsiteX4757" fmla="*/ 5844463 w 8366380"/>
              <a:gd name="connsiteY4757" fmla="*/ 4210569 h 6039163"/>
              <a:gd name="connsiteX4758" fmla="*/ 5824694 w 8366380"/>
              <a:gd name="connsiteY4758" fmla="*/ 4190801 h 6039163"/>
              <a:gd name="connsiteX4759" fmla="*/ 5804926 w 8366380"/>
              <a:gd name="connsiteY4759" fmla="*/ 4210569 h 6039163"/>
              <a:gd name="connsiteX4760" fmla="*/ 5824694 w 8366380"/>
              <a:gd name="connsiteY4760" fmla="*/ 4230337 h 6039163"/>
              <a:gd name="connsiteX4761" fmla="*/ 5631667 w 8366380"/>
              <a:gd name="connsiteY4761" fmla="*/ 4230337 h 6039163"/>
              <a:gd name="connsiteX4762" fmla="*/ 5651435 w 8366380"/>
              <a:gd name="connsiteY4762" fmla="*/ 4210569 h 6039163"/>
              <a:gd name="connsiteX4763" fmla="*/ 5631667 w 8366380"/>
              <a:gd name="connsiteY4763" fmla="*/ 4190801 h 6039163"/>
              <a:gd name="connsiteX4764" fmla="*/ 5611899 w 8366380"/>
              <a:gd name="connsiteY4764" fmla="*/ 4210569 h 6039163"/>
              <a:gd name="connsiteX4765" fmla="*/ 5631667 w 8366380"/>
              <a:gd name="connsiteY4765" fmla="*/ 4230337 h 6039163"/>
              <a:gd name="connsiteX4766" fmla="*/ 5438639 w 8366380"/>
              <a:gd name="connsiteY4766" fmla="*/ 4230337 h 6039163"/>
              <a:gd name="connsiteX4767" fmla="*/ 5458408 w 8366380"/>
              <a:gd name="connsiteY4767" fmla="*/ 4210569 h 6039163"/>
              <a:gd name="connsiteX4768" fmla="*/ 5438639 w 8366380"/>
              <a:gd name="connsiteY4768" fmla="*/ 4190801 h 6039163"/>
              <a:gd name="connsiteX4769" fmla="*/ 5418871 w 8366380"/>
              <a:gd name="connsiteY4769" fmla="*/ 4210569 h 6039163"/>
              <a:gd name="connsiteX4770" fmla="*/ 5438639 w 8366380"/>
              <a:gd name="connsiteY4770" fmla="*/ 4230337 h 6039163"/>
              <a:gd name="connsiteX4771" fmla="*/ 5245612 w 8366380"/>
              <a:gd name="connsiteY4771" fmla="*/ 4230337 h 6039163"/>
              <a:gd name="connsiteX4772" fmla="*/ 5265380 w 8366380"/>
              <a:gd name="connsiteY4772" fmla="*/ 4210569 h 6039163"/>
              <a:gd name="connsiteX4773" fmla="*/ 5245612 w 8366380"/>
              <a:gd name="connsiteY4773" fmla="*/ 4190801 h 6039163"/>
              <a:gd name="connsiteX4774" fmla="*/ 5225843 w 8366380"/>
              <a:gd name="connsiteY4774" fmla="*/ 4210569 h 6039163"/>
              <a:gd name="connsiteX4775" fmla="*/ 5245612 w 8366380"/>
              <a:gd name="connsiteY4775" fmla="*/ 4230337 h 6039163"/>
              <a:gd name="connsiteX4776" fmla="*/ 5052584 w 8366380"/>
              <a:gd name="connsiteY4776" fmla="*/ 4230337 h 6039163"/>
              <a:gd name="connsiteX4777" fmla="*/ 5072353 w 8366380"/>
              <a:gd name="connsiteY4777" fmla="*/ 4210569 h 6039163"/>
              <a:gd name="connsiteX4778" fmla="*/ 5052584 w 8366380"/>
              <a:gd name="connsiteY4778" fmla="*/ 4190801 h 6039163"/>
              <a:gd name="connsiteX4779" fmla="*/ 5032815 w 8366380"/>
              <a:gd name="connsiteY4779" fmla="*/ 4210569 h 6039163"/>
              <a:gd name="connsiteX4780" fmla="*/ 5052584 w 8366380"/>
              <a:gd name="connsiteY4780" fmla="*/ 4230337 h 6039163"/>
              <a:gd name="connsiteX4781" fmla="*/ 4859557 w 8366380"/>
              <a:gd name="connsiteY4781" fmla="*/ 4230337 h 6039163"/>
              <a:gd name="connsiteX4782" fmla="*/ 4879324 w 8366380"/>
              <a:gd name="connsiteY4782" fmla="*/ 4210569 h 6039163"/>
              <a:gd name="connsiteX4783" fmla="*/ 4859557 w 8366380"/>
              <a:gd name="connsiteY4783" fmla="*/ 4190801 h 6039163"/>
              <a:gd name="connsiteX4784" fmla="*/ 4839789 w 8366380"/>
              <a:gd name="connsiteY4784" fmla="*/ 4210569 h 6039163"/>
              <a:gd name="connsiteX4785" fmla="*/ 4859557 w 8366380"/>
              <a:gd name="connsiteY4785" fmla="*/ 4230337 h 6039163"/>
              <a:gd name="connsiteX4786" fmla="*/ 4666528 w 8366380"/>
              <a:gd name="connsiteY4786" fmla="*/ 4230337 h 6039163"/>
              <a:gd name="connsiteX4787" fmla="*/ 4686297 w 8366380"/>
              <a:gd name="connsiteY4787" fmla="*/ 4210569 h 6039163"/>
              <a:gd name="connsiteX4788" fmla="*/ 4666528 w 8366380"/>
              <a:gd name="connsiteY4788" fmla="*/ 4190801 h 6039163"/>
              <a:gd name="connsiteX4789" fmla="*/ 4646761 w 8366380"/>
              <a:gd name="connsiteY4789" fmla="*/ 4210569 h 6039163"/>
              <a:gd name="connsiteX4790" fmla="*/ 4666528 w 8366380"/>
              <a:gd name="connsiteY4790" fmla="*/ 4230337 h 6039163"/>
              <a:gd name="connsiteX4791" fmla="*/ 4473501 w 8366380"/>
              <a:gd name="connsiteY4791" fmla="*/ 4230337 h 6039163"/>
              <a:gd name="connsiteX4792" fmla="*/ 4493269 w 8366380"/>
              <a:gd name="connsiteY4792" fmla="*/ 4210569 h 6039163"/>
              <a:gd name="connsiteX4793" fmla="*/ 4473501 w 8366380"/>
              <a:gd name="connsiteY4793" fmla="*/ 4190801 h 6039163"/>
              <a:gd name="connsiteX4794" fmla="*/ 4453732 w 8366380"/>
              <a:gd name="connsiteY4794" fmla="*/ 4210569 h 6039163"/>
              <a:gd name="connsiteX4795" fmla="*/ 4473501 w 8366380"/>
              <a:gd name="connsiteY4795" fmla="*/ 4230337 h 6039163"/>
              <a:gd name="connsiteX4796" fmla="*/ 4280474 w 8366380"/>
              <a:gd name="connsiteY4796" fmla="*/ 4230337 h 6039163"/>
              <a:gd name="connsiteX4797" fmla="*/ 4300242 w 8366380"/>
              <a:gd name="connsiteY4797" fmla="*/ 4210569 h 6039163"/>
              <a:gd name="connsiteX4798" fmla="*/ 4280474 w 8366380"/>
              <a:gd name="connsiteY4798" fmla="*/ 4190801 h 6039163"/>
              <a:gd name="connsiteX4799" fmla="*/ 4260705 w 8366380"/>
              <a:gd name="connsiteY4799" fmla="*/ 4210569 h 6039163"/>
              <a:gd name="connsiteX4800" fmla="*/ 4280474 w 8366380"/>
              <a:gd name="connsiteY4800" fmla="*/ 4230337 h 6039163"/>
              <a:gd name="connsiteX4801" fmla="*/ 4058922 w 8366380"/>
              <a:gd name="connsiteY4801" fmla="*/ 4230337 h 6039163"/>
              <a:gd name="connsiteX4802" fmla="*/ 4078690 w 8366380"/>
              <a:gd name="connsiteY4802" fmla="*/ 4210569 h 6039163"/>
              <a:gd name="connsiteX4803" fmla="*/ 4058922 w 8366380"/>
              <a:gd name="connsiteY4803" fmla="*/ 4190801 h 6039163"/>
              <a:gd name="connsiteX4804" fmla="*/ 4039153 w 8366380"/>
              <a:gd name="connsiteY4804" fmla="*/ 4210569 h 6039163"/>
              <a:gd name="connsiteX4805" fmla="*/ 4058922 w 8366380"/>
              <a:gd name="connsiteY4805" fmla="*/ 4230337 h 6039163"/>
              <a:gd name="connsiteX4806" fmla="*/ 3865894 w 8366380"/>
              <a:gd name="connsiteY4806" fmla="*/ 4230337 h 6039163"/>
              <a:gd name="connsiteX4807" fmla="*/ 3885662 w 8366380"/>
              <a:gd name="connsiteY4807" fmla="*/ 4210569 h 6039163"/>
              <a:gd name="connsiteX4808" fmla="*/ 3865894 w 8366380"/>
              <a:gd name="connsiteY4808" fmla="*/ 4190801 h 6039163"/>
              <a:gd name="connsiteX4809" fmla="*/ 3846126 w 8366380"/>
              <a:gd name="connsiteY4809" fmla="*/ 4210569 h 6039163"/>
              <a:gd name="connsiteX4810" fmla="*/ 3865894 w 8366380"/>
              <a:gd name="connsiteY4810" fmla="*/ 4230337 h 6039163"/>
              <a:gd name="connsiteX4811" fmla="*/ 3672866 w 8366380"/>
              <a:gd name="connsiteY4811" fmla="*/ 4230337 h 6039163"/>
              <a:gd name="connsiteX4812" fmla="*/ 3692634 w 8366380"/>
              <a:gd name="connsiteY4812" fmla="*/ 4210569 h 6039163"/>
              <a:gd name="connsiteX4813" fmla="*/ 3672866 w 8366380"/>
              <a:gd name="connsiteY4813" fmla="*/ 4190801 h 6039163"/>
              <a:gd name="connsiteX4814" fmla="*/ 3653098 w 8366380"/>
              <a:gd name="connsiteY4814" fmla="*/ 4210569 h 6039163"/>
              <a:gd name="connsiteX4815" fmla="*/ 3672866 w 8366380"/>
              <a:gd name="connsiteY4815" fmla="*/ 4230337 h 6039163"/>
              <a:gd name="connsiteX4816" fmla="*/ 3479838 w 8366380"/>
              <a:gd name="connsiteY4816" fmla="*/ 4230337 h 6039163"/>
              <a:gd name="connsiteX4817" fmla="*/ 3499606 w 8366380"/>
              <a:gd name="connsiteY4817" fmla="*/ 4210569 h 6039163"/>
              <a:gd name="connsiteX4818" fmla="*/ 3479838 w 8366380"/>
              <a:gd name="connsiteY4818" fmla="*/ 4190801 h 6039163"/>
              <a:gd name="connsiteX4819" fmla="*/ 3460069 w 8366380"/>
              <a:gd name="connsiteY4819" fmla="*/ 4210569 h 6039163"/>
              <a:gd name="connsiteX4820" fmla="*/ 3479838 w 8366380"/>
              <a:gd name="connsiteY4820" fmla="*/ 4230337 h 6039163"/>
              <a:gd name="connsiteX4821" fmla="*/ 3286810 w 8366380"/>
              <a:gd name="connsiteY4821" fmla="*/ 4230337 h 6039163"/>
              <a:gd name="connsiteX4822" fmla="*/ 3306579 w 8366380"/>
              <a:gd name="connsiteY4822" fmla="*/ 4210569 h 6039163"/>
              <a:gd name="connsiteX4823" fmla="*/ 3286810 w 8366380"/>
              <a:gd name="connsiteY4823" fmla="*/ 4190801 h 6039163"/>
              <a:gd name="connsiteX4824" fmla="*/ 3267042 w 8366380"/>
              <a:gd name="connsiteY4824" fmla="*/ 4210569 h 6039163"/>
              <a:gd name="connsiteX4825" fmla="*/ 3286810 w 8366380"/>
              <a:gd name="connsiteY4825" fmla="*/ 4230337 h 6039163"/>
              <a:gd name="connsiteX4826" fmla="*/ 3093783 w 8366380"/>
              <a:gd name="connsiteY4826" fmla="*/ 4230337 h 6039163"/>
              <a:gd name="connsiteX4827" fmla="*/ 3113551 w 8366380"/>
              <a:gd name="connsiteY4827" fmla="*/ 4210569 h 6039163"/>
              <a:gd name="connsiteX4828" fmla="*/ 3093783 w 8366380"/>
              <a:gd name="connsiteY4828" fmla="*/ 4190801 h 6039163"/>
              <a:gd name="connsiteX4829" fmla="*/ 3074014 w 8366380"/>
              <a:gd name="connsiteY4829" fmla="*/ 4210569 h 6039163"/>
              <a:gd name="connsiteX4830" fmla="*/ 3093783 w 8366380"/>
              <a:gd name="connsiteY4830" fmla="*/ 4230337 h 6039163"/>
              <a:gd name="connsiteX4831" fmla="*/ 2900755 w 8366380"/>
              <a:gd name="connsiteY4831" fmla="*/ 4230337 h 6039163"/>
              <a:gd name="connsiteX4832" fmla="*/ 2920524 w 8366380"/>
              <a:gd name="connsiteY4832" fmla="*/ 4210569 h 6039163"/>
              <a:gd name="connsiteX4833" fmla="*/ 2900755 w 8366380"/>
              <a:gd name="connsiteY4833" fmla="*/ 4190801 h 6039163"/>
              <a:gd name="connsiteX4834" fmla="*/ 2880987 w 8366380"/>
              <a:gd name="connsiteY4834" fmla="*/ 4210569 h 6039163"/>
              <a:gd name="connsiteX4835" fmla="*/ 2900755 w 8366380"/>
              <a:gd name="connsiteY4835" fmla="*/ 4230337 h 6039163"/>
              <a:gd name="connsiteX4836" fmla="*/ 2707727 w 8366380"/>
              <a:gd name="connsiteY4836" fmla="*/ 4230337 h 6039163"/>
              <a:gd name="connsiteX4837" fmla="*/ 2727495 w 8366380"/>
              <a:gd name="connsiteY4837" fmla="*/ 4210569 h 6039163"/>
              <a:gd name="connsiteX4838" fmla="*/ 2707727 w 8366380"/>
              <a:gd name="connsiteY4838" fmla="*/ 4190801 h 6039163"/>
              <a:gd name="connsiteX4839" fmla="*/ 2687958 w 8366380"/>
              <a:gd name="connsiteY4839" fmla="*/ 4210569 h 6039163"/>
              <a:gd name="connsiteX4840" fmla="*/ 2707727 w 8366380"/>
              <a:gd name="connsiteY4840" fmla="*/ 4230337 h 6039163"/>
              <a:gd name="connsiteX4841" fmla="*/ 2514699 w 8366380"/>
              <a:gd name="connsiteY4841" fmla="*/ 4230337 h 6039163"/>
              <a:gd name="connsiteX4842" fmla="*/ 2534468 w 8366380"/>
              <a:gd name="connsiteY4842" fmla="*/ 4210569 h 6039163"/>
              <a:gd name="connsiteX4843" fmla="*/ 2514699 w 8366380"/>
              <a:gd name="connsiteY4843" fmla="*/ 4190801 h 6039163"/>
              <a:gd name="connsiteX4844" fmla="*/ 2494931 w 8366380"/>
              <a:gd name="connsiteY4844" fmla="*/ 4210569 h 6039163"/>
              <a:gd name="connsiteX4845" fmla="*/ 2514699 w 8366380"/>
              <a:gd name="connsiteY4845" fmla="*/ 4230337 h 6039163"/>
              <a:gd name="connsiteX4846" fmla="*/ 2321672 w 8366380"/>
              <a:gd name="connsiteY4846" fmla="*/ 4230337 h 6039163"/>
              <a:gd name="connsiteX4847" fmla="*/ 2341440 w 8366380"/>
              <a:gd name="connsiteY4847" fmla="*/ 4210569 h 6039163"/>
              <a:gd name="connsiteX4848" fmla="*/ 2321672 w 8366380"/>
              <a:gd name="connsiteY4848" fmla="*/ 4190801 h 6039163"/>
              <a:gd name="connsiteX4849" fmla="*/ 2301903 w 8366380"/>
              <a:gd name="connsiteY4849" fmla="*/ 4210569 h 6039163"/>
              <a:gd name="connsiteX4850" fmla="*/ 2321672 w 8366380"/>
              <a:gd name="connsiteY4850" fmla="*/ 4230337 h 6039163"/>
              <a:gd name="connsiteX4851" fmla="*/ 2128643 w 8366380"/>
              <a:gd name="connsiteY4851" fmla="*/ 4230337 h 6039163"/>
              <a:gd name="connsiteX4852" fmla="*/ 2148412 w 8366380"/>
              <a:gd name="connsiteY4852" fmla="*/ 4210569 h 6039163"/>
              <a:gd name="connsiteX4853" fmla="*/ 2128643 w 8366380"/>
              <a:gd name="connsiteY4853" fmla="*/ 4190801 h 6039163"/>
              <a:gd name="connsiteX4854" fmla="*/ 2108875 w 8366380"/>
              <a:gd name="connsiteY4854" fmla="*/ 4210569 h 6039163"/>
              <a:gd name="connsiteX4855" fmla="*/ 2128643 w 8366380"/>
              <a:gd name="connsiteY4855" fmla="*/ 4230337 h 6039163"/>
              <a:gd name="connsiteX4856" fmla="*/ 1935616 w 8366380"/>
              <a:gd name="connsiteY4856" fmla="*/ 4230337 h 6039163"/>
              <a:gd name="connsiteX4857" fmla="*/ 1955384 w 8366380"/>
              <a:gd name="connsiteY4857" fmla="*/ 4210569 h 6039163"/>
              <a:gd name="connsiteX4858" fmla="*/ 1935616 w 8366380"/>
              <a:gd name="connsiteY4858" fmla="*/ 4190801 h 6039163"/>
              <a:gd name="connsiteX4859" fmla="*/ 1915848 w 8366380"/>
              <a:gd name="connsiteY4859" fmla="*/ 4210569 h 6039163"/>
              <a:gd name="connsiteX4860" fmla="*/ 1935616 w 8366380"/>
              <a:gd name="connsiteY4860" fmla="*/ 4230337 h 6039163"/>
              <a:gd name="connsiteX4861" fmla="*/ 1727277 w 8366380"/>
              <a:gd name="connsiteY4861" fmla="*/ 4230337 h 6039163"/>
              <a:gd name="connsiteX4862" fmla="*/ 1747045 w 8366380"/>
              <a:gd name="connsiteY4862" fmla="*/ 4210569 h 6039163"/>
              <a:gd name="connsiteX4863" fmla="*/ 1727277 w 8366380"/>
              <a:gd name="connsiteY4863" fmla="*/ 4190801 h 6039163"/>
              <a:gd name="connsiteX4864" fmla="*/ 1707508 w 8366380"/>
              <a:gd name="connsiteY4864" fmla="*/ 4210569 h 6039163"/>
              <a:gd name="connsiteX4865" fmla="*/ 1727277 w 8366380"/>
              <a:gd name="connsiteY4865" fmla="*/ 4230337 h 6039163"/>
              <a:gd name="connsiteX4866" fmla="*/ 1534249 w 8366380"/>
              <a:gd name="connsiteY4866" fmla="*/ 4230337 h 6039163"/>
              <a:gd name="connsiteX4867" fmla="*/ 1554018 w 8366380"/>
              <a:gd name="connsiteY4867" fmla="*/ 4210569 h 6039163"/>
              <a:gd name="connsiteX4868" fmla="*/ 1534249 w 8366380"/>
              <a:gd name="connsiteY4868" fmla="*/ 4190801 h 6039163"/>
              <a:gd name="connsiteX4869" fmla="*/ 1514481 w 8366380"/>
              <a:gd name="connsiteY4869" fmla="*/ 4210569 h 6039163"/>
              <a:gd name="connsiteX4870" fmla="*/ 1534249 w 8366380"/>
              <a:gd name="connsiteY4870" fmla="*/ 4230337 h 6039163"/>
              <a:gd name="connsiteX4871" fmla="*/ 1341222 w 8366380"/>
              <a:gd name="connsiteY4871" fmla="*/ 4230337 h 6039163"/>
              <a:gd name="connsiteX4872" fmla="*/ 1360990 w 8366380"/>
              <a:gd name="connsiteY4872" fmla="*/ 4210569 h 6039163"/>
              <a:gd name="connsiteX4873" fmla="*/ 1341222 w 8366380"/>
              <a:gd name="connsiteY4873" fmla="*/ 4190801 h 6039163"/>
              <a:gd name="connsiteX4874" fmla="*/ 1321453 w 8366380"/>
              <a:gd name="connsiteY4874" fmla="*/ 4210569 h 6039163"/>
              <a:gd name="connsiteX4875" fmla="*/ 1341222 w 8366380"/>
              <a:gd name="connsiteY4875" fmla="*/ 4230337 h 6039163"/>
              <a:gd name="connsiteX4876" fmla="*/ 1148193 w 8366380"/>
              <a:gd name="connsiteY4876" fmla="*/ 4230337 h 6039163"/>
              <a:gd name="connsiteX4877" fmla="*/ 1167962 w 8366380"/>
              <a:gd name="connsiteY4877" fmla="*/ 4210569 h 6039163"/>
              <a:gd name="connsiteX4878" fmla="*/ 1148193 w 8366380"/>
              <a:gd name="connsiteY4878" fmla="*/ 4190801 h 6039163"/>
              <a:gd name="connsiteX4879" fmla="*/ 1128425 w 8366380"/>
              <a:gd name="connsiteY4879" fmla="*/ 4210569 h 6039163"/>
              <a:gd name="connsiteX4880" fmla="*/ 1148193 w 8366380"/>
              <a:gd name="connsiteY4880" fmla="*/ 4230337 h 6039163"/>
              <a:gd name="connsiteX4881" fmla="*/ 955166 w 8366380"/>
              <a:gd name="connsiteY4881" fmla="*/ 4230337 h 6039163"/>
              <a:gd name="connsiteX4882" fmla="*/ 974934 w 8366380"/>
              <a:gd name="connsiteY4882" fmla="*/ 4210569 h 6039163"/>
              <a:gd name="connsiteX4883" fmla="*/ 955166 w 8366380"/>
              <a:gd name="connsiteY4883" fmla="*/ 4190801 h 6039163"/>
              <a:gd name="connsiteX4884" fmla="*/ 935398 w 8366380"/>
              <a:gd name="connsiteY4884" fmla="*/ 4210569 h 6039163"/>
              <a:gd name="connsiteX4885" fmla="*/ 955166 w 8366380"/>
              <a:gd name="connsiteY4885" fmla="*/ 4230337 h 6039163"/>
              <a:gd name="connsiteX4886" fmla="*/ 762138 w 8366380"/>
              <a:gd name="connsiteY4886" fmla="*/ 4230337 h 6039163"/>
              <a:gd name="connsiteX4887" fmla="*/ 781907 w 8366380"/>
              <a:gd name="connsiteY4887" fmla="*/ 4210569 h 6039163"/>
              <a:gd name="connsiteX4888" fmla="*/ 762138 w 8366380"/>
              <a:gd name="connsiteY4888" fmla="*/ 4190801 h 6039163"/>
              <a:gd name="connsiteX4889" fmla="*/ 742370 w 8366380"/>
              <a:gd name="connsiteY4889" fmla="*/ 4210569 h 6039163"/>
              <a:gd name="connsiteX4890" fmla="*/ 762138 w 8366380"/>
              <a:gd name="connsiteY4890" fmla="*/ 4230337 h 6039163"/>
              <a:gd name="connsiteX4891" fmla="*/ 569111 w 8366380"/>
              <a:gd name="connsiteY4891" fmla="*/ 4230337 h 6039163"/>
              <a:gd name="connsiteX4892" fmla="*/ 588879 w 8366380"/>
              <a:gd name="connsiteY4892" fmla="*/ 4210569 h 6039163"/>
              <a:gd name="connsiteX4893" fmla="*/ 569111 w 8366380"/>
              <a:gd name="connsiteY4893" fmla="*/ 4190801 h 6039163"/>
              <a:gd name="connsiteX4894" fmla="*/ 549343 w 8366380"/>
              <a:gd name="connsiteY4894" fmla="*/ 4210569 h 6039163"/>
              <a:gd name="connsiteX4895" fmla="*/ 569111 w 8366380"/>
              <a:gd name="connsiteY4895" fmla="*/ 4230337 h 6039163"/>
              <a:gd name="connsiteX4896" fmla="*/ 376082 w 8366380"/>
              <a:gd name="connsiteY4896" fmla="*/ 4230337 h 6039163"/>
              <a:gd name="connsiteX4897" fmla="*/ 395851 w 8366380"/>
              <a:gd name="connsiteY4897" fmla="*/ 4210569 h 6039163"/>
              <a:gd name="connsiteX4898" fmla="*/ 376082 w 8366380"/>
              <a:gd name="connsiteY4898" fmla="*/ 4190801 h 6039163"/>
              <a:gd name="connsiteX4899" fmla="*/ 356314 w 8366380"/>
              <a:gd name="connsiteY4899" fmla="*/ 4210569 h 6039163"/>
              <a:gd name="connsiteX4900" fmla="*/ 376082 w 8366380"/>
              <a:gd name="connsiteY4900" fmla="*/ 4230337 h 6039163"/>
              <a:gd name="connsiteX4901" fmla="*/ 183055 w 8366380"/>
              <a:gd name="connsiteY4901" fmla="*/ 4230337 h 6039163"/>
              <a:gd name="connsiteX4902" fmla="*/ 202823 w 8366380"/>
              <a:gd name="connsiteY4902" fmla="*/ 4210569 h 6039163"/>
              <a:gd name="connsiteX4903" fmla="*/ 183055 w 8366380"/>
              <a:gd name="connsiteY4903" fmla="*/ 4190801 h 6039163"/>
              <a:gd name="connsiteX4904" fmla="*/ 163287 w 8366380"/>
              <a:gd name="connsiteY4904" fmla="*/ 4210569 h 6039163"/>
              <a:gd name="connsiteX4905" fmla="*/ 183055 w 8366380"/>
              <a:gd name="connsiteY4905" fmla="*/ 4230337 h 6039163"/>
              <a:gd name="connsiteX4906" fmla="*/ 0 w 8366380"/>
              <a:gd name="connsiteY4906" fmla="*/ 4423885 h 6039163"/>
              <a:gd name="connsiteX4907" fmla="*/ 4006 w 8366380"/>
              <a:gd name="connsiteY4907" fmla="*/ 4422226 h 6039163"/>
              <a:gd name="connsiteX4908" fmla="*/ 9796 w 8366380"/>
              <a:gd name="connsiteY4908" fmla="*/ 4408248 h 6039163"/>
              <a:gd name="connsiteX4909" fmla="*/ 4006 w 8366380"/>
              <a:gd name="connsiteY4909" fmla="*/ 4394270 h 6039163"/>
              <a:gd name="connsiteX4910" fmla="*/ 0 w 8366380"/>
              <a:gd name="connsiteY4910" fmla="*/ 4392611 h 6039163"/>
              <a:gd name="connsiteX4911" fmla="*/ 8349367 w 8366380"/>
              <a:gd name="connsiteY4911" fmla="*/ 4428016 h 6039163"/>
              <a:gd name="connsiteX4912" fmla="*/ 8363345 w 8366380"/>
              <a:gd name="connsiteY4912" fmla="*/ 4422226 h 6039163"/>
              <a:gd name="connsiteX4913" fmla="*/ 8366380 w 8366380"/>
              <a:gd name="connsiteY4913" fmla="*/ 4414899 h 6039163"/>
              <a:gd name="connsiteX4914" fmla="*/ 8366380 w 8366380"/>
              <a:gd name="connsiteY4914" fmla="*/ 4401597 h 6039163"/>
              <a:gd name="connsiteX4915" fmla="*/ 8363345 w 8366380"/>
              <a:gd name="connsiteY4915" fmla="*/ 4394270 h 6039163"/>
              <a:gd name="connsiteX4916" fmla="*/ 8349367 w 8366380"/>
              <a:gd name="connsiteY4916" fmla="*/ 4388480 h 6039163"/>
              <a:gd name="connsiteX4917" fmla="*/ 8329598 w 8366380"/>
              <a:gd name="connsiteY4917" fmla="*/ 4408248 h 6039163"/>
              <a:gd name="connsiteX4918" fmla="*/ 8349367 w 8366380"/>
              <a:gd name="connsiteY4918" fmla="*/ 4428016 h 6039163"/>
              <a:gd name="connsiteX4919" fmla="*/ 8156338 w 8366380"/>
              <a:gd name="connsiteY4919" fmla="*/ 4428016 h 6039163"/>
              <a:gd name="connsiteX4920" fmla="*/ 8176107 w 8366380"/>
              <a:gd name="connsiteY4920" fmla="*/ 4408248 h 6039163"/>
              <a:gd name="connsiteX4921" fmla="*/ 8156338 w 8366380"/>
              <a:gd name="connsiteY4921" fmla="*/ 4388480 h 6039163"/>
              <a:gd name="connsiteX4922" fmla="*/ 8136570 w 8366380"/>
              <a:gd name="connsiteY4922" fmla="*/ 4408248 h 6039163"/>
              <a:gd name="connsiteX4923" fmla="*/ 8156338 w 8366380"/>
              <a:gd name="connsiteY4923" fmla="*/ 4428016 h 6039163"/>
              <a:gd name="connsiteX4924" fmla="*/ 7963311 w 8366380"/>
              <a:gd name="connsiteY4924" fmla="*/ 4428016 h 6039163"/>
              <a:gd name="connsiteX4925" fmla="*/ 7983079 w 8366380"/>
              <a:gd name="connsiteY4925" fmla="*/ 4408248 h 6039163"/>
              <a:gd name="connsiteX4926" fmla="*/ 7963311 w 8366380"/>
              <a:gd name="connsiteY4926" fmla="*/ 4388480 h 6039163"/>
              <a:gd name="connsiteX4927" fmla="*/ 7943543 w 8366380"/>
              <a:gd name="connsiteY4927" fmla="*/ 4408248 h 6039163"/>
              <a:gd name="connsiteX4928" fmla="*/ 7963311 w 8366380"/>
              <a:gd name="connsiteY4928" fmla="*/ 4428016 h 6039163"/>
              <a:gd name="connsiteX4929" fmla="*/ 7770283 w 8366380"/>
              <a:gd name="connsiteY4929" fmla="*/ 4428016 h 6039163"/>
              <a:gd name="connsiteX4930" fmla="*/ 7790052 w 8366380"/>
              <a:gd name="connsiteY4930" fmla="*/ 4408248 h 6039163"/>
              <a:gd name="connsiteX4931" fmla="*/ 7770283 w 8366380"/>
              <a:gd name="connsiteY4931" fmla="*/ 4388480 h 6039163"/>
              <a:gd name="connsiteX4932" fmla="*/ 7750515 w 8366380"/>
              <a:gd name="connsiteY4932" fmla="*/ 4408248 h 6039163"/>
              <a:gd name="connsiteX4933" fmla="*/ 7770283 w 8366380"/>
              <a:gd name="connsiteY4933" fmla="*/ 4428016 h 6039163"/>
              <a:gd name="connsiteX4934" fmla="*/ 7577256 w 8366380"/>
              <a:gd name="connsiteY4934" fmla="*/ 4428016 h 6039163"/>
              <a:gd name="connsiteX4935" fmla="*/ 7597024 w 8366380"/>
              <a:gd name="connsiteY4935" fmla="*/ 4408248 h 6039163"/>
              <a:gd name="connsiteX4936" fmla="*/ 7577256 w 8366380"/>
              <a:gd name="connsiteY4936" fmla="*/ 4388480 h 6039163"/>
              <a:gd name="connsiteX4937" fmla="*/ 7557488 w 8366380"/>
              <a:gd name="connsiteY4937" fmla="*/ 4408248 h 6039163"/>
              <a:gd name="connsiteX4938" fmla="*/ 7577256 w 8366380"/>
              <a:gd name="connsiteY4938" fmla="*/ 4428016 h 6039163"/>
              <a:gd name="connsiteX4939" fmla="*/ 7384228 w 8366380"/>
              <a:gd name="connsiteY4939" fmla="*/ 4428016 h 6039163"/>
              <a:gd name="connsiteX4940" fmla="*/ 7403996 w 8366380"/>
              <a:gd name="connsiteY4940" fmla="*/ 4408248 h 6039163"/>
              <a:gd name="connsiteX4941" fmla="*/ 7384228 w 8366380"/>
              <a:gd name="connsiteY4941" fmla="*/ 4388480 h 6039163"/>
              <a:gd name="connsiteX4942" fmla="*/ 7364459 w 8366380"/>
              <a:gd name="connsiteY4942" fmla="*/ 4408248 h 6039163"/>
              <a:gd name="connsiteX4943" fmla="*/ 7384228 w 8366380"/>
              <a:gd name="connsiteY4943" fmla="*/ 4428016 h 6039163"/>
              <a:gd name="connsiteX4944" fmla="*/ 7191200 w 8366380"/>
              <a:gd name="connsiteY4944" fmla="*/ 4428016 h 6039163"/>
              <a:gd name="connsiteX4945" fmla="*/ 7210968 w 8366380"/>
              <a:gd name="connsiteY4945" fmla="*/ 4408248 h 6039163"/>
              <a:gd name="connsiteX4946" fmla="*/ 7191200 w 8366380"/>
              <a:gd name="connsiteY4946" fmla="*/ 4388480 h 6039163"/>
              <a:gd name="connsiteX4947" fmla="*/ 7171432 w 8366380"/>
              <a:gd name="connsiteY4947" fmla="*/ 4408248 h 6039163"/>
              <a:gd name="connsiteX4948" fmla="*/ 7191200 w 8366380"/>
              <a:gd name="connsiteY4948" fmla="*/ 4428016 h 6039163"/>
              <a:gd name="connsiteX4949" fmla="*/ 6998173 w 8366380"/>
              <a:gd name="connsiteY4949" fmla="*/ 4428016 h 6039163"/>
              <a:gd name="connsiteX4950" fmla="*/ 7017941 w 8366380"/>
              <a:gd name="connsiteY4950" fmla="*/ 4408248 h 6039163"/>
              <a:gd name="connsiteX4951" fmla="*/ 6998173 w 8366380"/>
              <a:gd name="connsiteY4951" fmla="*/ 4388480 h 6039163"/>
              <a:gd name="connsiteX4952" fmla="*/ 6978404 w 8366380"/>
              <a:gd name="connsiteY4952" fmla="*/ 4408248 h 6039163"/>
              <a:gd name="connsiteX4953" fmla="*/ 6998173 w 8366380"/>
              <a:gd name="connsiteY4953" fmla="*/ 4428016 h 6039163"/>
              <a:gd name="connsiteX4954" fmla="*/ 6805144 w 8366380"/>
              <a:gd name="connsiteY4954" fmla="*/ 4428016 h 6039163"/>
              <a:gd name="connsiteX4955" fmla="*/ 6824913 w 8366380"/>
              <a:gd name="connsiteY4955" fmla="*/ 4408248 h 6039163"/>
              <a:gd name="connsiteX4956" fmla="*/ 6805144 w 8366380"/>
              <a:gd name="connsiteY4956" fmla="*/ 4388480 h 6039163"/>
              <a:gd name="connsiteX4957" fmla="*/ 6785376 w 8366380"/>
              <a:gd name="connsiteY4957" fmla="*/ 4408248 h 6039163"/>
              <a:gd name="connsiteX4958" fmla="*/ 6805144 w 8366380"/>
              <a:gd name="connsiteY4958" fmla="*/ 4428016 h 6039163"/>
              <a:gd name="connsiteX4959" fmla="*/ 6612117 w 8366380"/>
              <a:gd name="connsiteY4959" fmla="*/ 4428016 h 6039163"/>
              <a:gd name="connsiteX4960" fmla="*/ 6631885 w 8366380"/>
              <a:gd name="connsiteY4960" fmla="*/ 4408248 h 6039163"/>
              <a:gd name="connsiteX4961" fmla="*/ 6612117 w 8366380"/>
              <a:gd name="connsiteY4961" fmla="*/ 4388480 h 6039163"/>
              <a:gd name="connsiteX4962" fmla="*/ 6592348 w 8366380"/>
              <a:gd name="connsiteY4962" fmla="*/ 4408248 h 6039163"/>
              <a:gd name="connsiteX4963" fmla="*/ 6612117 w 8366380"/>
              <a:gd name="connsiteY4963" fmla="*/ 4428016 h 6039163"/>
              <a:gd name="connsiteX4964" fmla="*/ 6403778 w 8366380"/>
              <a:gd name="connsiteY4964" fmla="*/ 4428016 h 6039163"/>
              <a:gd name="connsiteX4965" fmla="*/ 6423546 w 8366380"/>
              <a:gd name="connsiteY4965" fmla="*/ 4408248 h 6039163"/>
              <a:gd name="connsiteX4966" fmla="*/ 6403778 w 8366380"/>
              <a:gd name="connsiteY4966" fmla="*/ 4388480 h 6039163"/>
              <a:gd name="connsiteX4967" fmla="*/ 6384009 w 8366380"/>
              <a:gd name="connsiteY4967" fmla="*/ 4408248 h 6039163"/>
              <a:gd name="connsiteX4968" fmla="*/ 6403778 w 8366380"/>
              <a:gd name="connsiteY4968" fmla="*/ 4428016 h 6039163"/>
              <a:gd name="connsiteX4969" fmla="*/ 6210750 w 8366380"/>
              <a:gd name="connsiteY4969" fmla="*/ 4428016 h 6039163"/>
              <a:gd name="connsiteX4970" fmla="*/ 6230519 w 8366380"/>
              <a:gd name="connsiteY4970" fmla="*/ 4408248 h 6039163"/>
              <a:gd name="connsiteX4971" fmla="*/ 6210750 w 8366380"/>
              <a:gd name="connsiteY4971" fmla="*/ 4388480 h 6039163"/>
              <a:gd name="connsiteX4972" fmla="*/ 6190982 w 8366380"/>
              <a:gd name="connsiteY4972" fmla="*/ 4408248 h 6039163"/>
              <a:gd name="connsiteX4973" fmla="*/ 6210750 w 8366380"/>
              <a:gd name="connsiteY4973" fmla="*/ 4428016 h 6039163"/>
              <a:gd name="connsiteX4974" fmla="*/ 6017723 w 8366380"/>
              <a:gd name="connsiteY4974" fmla="*/ 4428016 h 6039163"/>
              <a:gd name="connsiteX4975" fmla="*/ 6037491 w 8366380"/>
              <a:gd name="connsiteY4975" fmla="*/ 4408248 h 6039163"/>
              <a:gd name="connsiteX4976" fmla="*/ 6017723 w 8366380"/>
              <a:gd name="connsiteY4976" fmla="*/ 4388480 h 6039163"/>
              <a:gd name="connsiteX4977" fmla="*/ 5997954 w 8366380"/>
              <a:gd name="connsiteY4977" fmla="*/ 4408248 h 6039163"/>
              <a:gd name="connsiteX4978" fmla="*/ 6017723 w 8366380"/>
              <a:gd name="connsiteY4978" fmla="*/ 4428016 h 6039163"/>
              <a:gd name="connsiteX4979" fmla="*/ 5824694 w 8366380"/>
              <a:gd name="connsiteY4979" fmla="*/ 4428016 h 6039163"/>
              <a:gd name="connsiteX4980" fmla="*/ 5844463 w 8366380"/>
              <a:gd name="connsiteY4980" fmla="*/ 4408248 h 6039163"/>
              <a:gd name="connsiteX4981" fmla="*/ 5824694 w 8366380"/>
              <a:gd name="connsiteY4981" fmla="*/ 4388480 h 6039163"/>
              <a:gd name="connsiteX4982" fmla="*/ 5804926 w 8366380"/>
              <a:gd name="connsiteY4982" fmla="*/ 4408248 h 6039163"/>
              <a:gd name="connsiteX4983" fmla="*/ 5824694 w 8366380"/>
              <a:gd name="connsiteY4983" fmla="*/ 4428016 h 6039163"/>
              <a:gd name="connsiteX4984" fmla="*/ 5631667 w 8366380"/>
              <a:gd name="connsiteY4984" fmla="*/ 4428016 h 6039163"/>
              <a:gd name="connsiteX4985" fmla="*/ 5651435 w 8366380"/>
              <a:gd name="connsiteY4985" fmla="*/ 4408248 h 6039163"/>
              <a:gd name="connsiteX4986" fmla="*/ 5631667 w 8366380"/>
              <a:gd name="connsiteY4986" fmla="*/ 4388480 h 6039163"/>
              <a:gd name="connsiteX4987" fmla="*/ 5611899 w 8366380"/>
              <a:gd name="connsiteY4987" fmla="*/ 4408248 h 6039163"/>
              <a:gd name="connsiteX4988" fmla="*/ 5631667 w 8366380"/>
              <a:gd name="connsiteY4988" fmla="*/ 4428016 h 6039163"/>
              <a:gd name="connsiteX4989" fmla="*/ 5438639 w 8366380"/>
              <a:gd name="connsiteY4989" fmla="*/ 4428016 h 6039163"/>
              <a:gd name="connsiteX4990" fmla="*/ 5458408 w 8366380"/>
              <a:gd name="connsiteY4990" fmla="*/ 4408248 h 6039163"/>
              <a:gd name="connsiteX4991" fmla="*/ 5438639 w 8366380"/>
              <a:gd name="connsiteY4991" fmla="*/ 4388480 h 6039163"/>
              <a:gd name="connsiteX4992" fmla="*/ 5418871 w 8366380"/>
              <a:gd name="connsiteY4992" fmla="*/ 4408248 h 6039163"/>
              <a:gd name="connsiteX4993" fmla="*/ 5438639 w 8366380"/>
              <a:gd name="connsiteY4993" fmla="*/ 4428016 h 6039163"/>
              <a:gd name="connsiteX4994" fmla="*/ 5245612 w 8366380"/>
              <a:gd name="connsiteY4994" fmla="*/ 4428016 h 6039163"/>
              <a:gd name="connsiteX4995" fmla="*/ 5265380 w 8366380"/>
              <a:gd name="connsiteY4995" fmla="*/ 4408248 h 6039163"/>
              <a:gd name="connsiteX4996" fmla="*/ 5245612 w 8366380"/>
              <a:gd name="connsiteY4996" fmla="*/ 4388480 h 6039163"/>
              <a:gd name="connsiteX4997" fmla="*/ 5225843 w 8366380"/>
              <a:gd name="connsiteY4997" fmla="*/ 4408248 h 6039163"/>
              <a:gd name="connsiteX4998" fmla="*/ 5245612 w 8366380"/>
              <a:gd name="connsiteY4998" fmla="*/ 4428016 h 6039163"/>
              <a:gd name="connsiteX4999" fmla="*/ 5052584 w 8366380"/>
              <a:gd name="connsiteY4999" fmla="*/ 4428016 h 6039163"/>
              <a:gd name="connsiteX5000" fmla="*/ 5072353 w 8366380"/>
              <a:gd name="connsiteY5000" fmla="*/ 4408248 h 6039163"/>
              <a:gd name="connsiteX5001" fmla="*/ 5052584 w 8366380"/>
              <a:gd name="connsiteY5001" fmla="*/ 4388480 h 6039163"/>
              <a:gd name="connsiteX5002" fmla="*/ 5032815 w 8366380"/>
              <a:gd name="connsiteY5002" fmla="*/ 4408248 h 6039163"/>
              <a:gd name="connsiteX5003" fmla="*/ 5052584 w 8366380"/>
              <a:gd name="connsiteY5003" fmla="*/ 4428016 h 6039163"/>
              <a:gd name="connsiteX5004" fmla="*/ 4859557 w 8366380"/>
              <a:gd name="connsiteY5004" fmla="*/ 4428016 h 6039163"/>
              <a:gd name="connsiteX5005" fmla="*/ 4879324 w 8366380"/>
              <a:gd name="connsiteY5005" fmla="*/ 4408248 h 6039163"/>
              <a:gd name="connsiteX5006" fmla="*/ 4859557 w 8366380"/>
              <a:gd name="connsiteY5006" fmla="*/ 4388480 h 6039163"/>
              <a:gd name="connsiteX5007" fmla="*/ 4839789 w 8366380"/>
              <a:gd name="connsiteY5007" fmla="*/ 4408248 h 6039163"/>
              <a:gd name="connsiteX5008" fmla="*/ 4859557 w 8366380"/>
              <a:gd name="connsiteY5008" fmla="*/ 4428016 h 6039163"/>
              <a:gd name="connsiteX5009" fmla="*/ 4666528 w 8366380"/>
              <a:gd name="connsiteY5009" fmla="*/ 4428016 h 6039163"/>
              <a:gd name="connsiteX5010" fmla="*/ 4686297 w 8366380"/>
              <a:gd name="connsiteY5010" fmla="*/ 4408248 h 6039163"/>
              <a:gd name="connsiteX5011" fmla="*/ 4666528 w 8366380"/>
              <a:gd name="connsiteY5011" fmla="*/ 4388480 h 6039163"/>
              <a:gd name="connsiteX5012" fmla="*/ 4646761 w 8366380"/>
              <a:gd name="connsiteY5012" fmla="*/ 4408248 h 6039163"/>
              <a:gd name="connsiteX5013" fmla="*/ 4666528 w 8366380"/>
              <a:gd name="connsiteY5013" fmla="*/ 4428016 h 6039163"/>
              <a:gd name="connsiteX5014" fmla="*/ 4473501 w 8366380"/>
              <a:gd name="connsiteY5014" fmla="*/ 4428016 h 6039163"/>
              <a:gd name="connsiteX5015" fmla="*/ 4493269 w 8366380"/>
              <a:gd name="connsiteY5015" fmla="*/ 4408248 h 6039163"/>
              <a:gd name="connsiteX5016" fmla="*/ 4473501 w 8366380"/>
              <a:gd name="connsiteY5016" fmla="*/ 4388480 h 6039163"/>
              <a:gd name="connsiteX5017" fmla="*/ 4453732 w 8366380"/>
              <a:gd name="connsiteY5017" fmla="*/ 4408248 h 6039163"/>
              <a:gd name="connsiteX5018" fmla="*/ 4473501 w 8366380"/>
              <a:gd name="connsiteY5018" fmla="*/ 4428016 h 6039163"/>
              <a:gd name="connsiteX5019" fmla="*/ 4280474 w 8366380"/>
              <a:gd name="connsiteY5019" fmla="*/ 4428016 h 6039163"/>
              <a:gd name="connsiteX5020" fmla="*/ 4300242 w 8366380"/>
              <a:gd name="connsiteY5020" fmla="*/ 4408248 h 6039163"/>
              <a:gd name="connsiteX5021" fmla="*/ 4280474 w 8366380"/>
              <a:gd name="connsiteY5021" fmla="*/ 4388480 h 6039163"/>
              <a:gd name="connsiteX5022" fmla="*/ 4260705 w 8366380"/>
              <a:gd name="connsiteY5022" fmla="*/ 4408248 h 6039163"/>
              <a:gd name="connsiteX5023" fmla="*/ 4280474 w 8366380"/>
              <a:gd name="connsiteY5023" fmla="*/ 4428016 h 6039163"/>
              <a:gd name="connsiteX5024" fmla="*/ 4058922 w 8366380"/>
              <a:gd name="connsiteY5024" fmla="*/ 4428016 h 6039163"/>
              <a:gd name="connsiteX5025" fmla="*/ 4078690 w 8366380"/>
              <a:gd name="connsiteY5025" fmla="*/ 4408248 h 6039163"/>
              <a:gd name="connsiteX5026" fmla="*/ 4058922 w 8366380"/>
              <a:gd name="connsiteY5026" fmla="*/ 4388480 h 6039163"/>
              <a:gd name="connsiteX5027" fmla="*/ 4039153 w 8366380"/>
              <a:gd name="connsiteY5027" fmla="*/ 4408248 h 6039163"/>
              <a:gd name="connsiteX5028" fmla="*/ 4058922 w 8366380"/>
              <a:gd name="connsiteY5028" fmla="*/ 4428016 h 6039163"/>
              <a:gd name="connsiteX5029" fmla="*/ 3865894 w 8366380"/>
              <a:gd name="connsiteY5029" fmla="*/ 4428016 h 6039163"/>
              <a:gd name="connsiteX5030" fmla="*/ 3885662 w 8366380"/>
              <a:gd name="connsiteY5030" fmla="*/ 4408248 h 6039163"/>
              <a:gd name="connsiteX5031" fmla="*/ 3865894 w 8366380"/>
              <a:gd name="connsiteY5031" fmla="*/ 4388480 h 6039163"/>
              <a:gd name="connsiteX5032" fmla="*/ 3846126 w 8366380"/>
              <a:gd name="connsiteY5032" fmla="*/ 4408248 h 6039163"/>
              <a:gd name="connsiteX5033" fmla="*/ 3865894 w 8366380"/>
              <a:gd name="connsiteY5033" fmla="*/ 4428016 h 6039163"/>
              <a:gd name="connsiteX5034" fmla="*/ 3672866 w 8366380"/>
              <a:gd name="connsiteY5034" fmla="*/ 4428016 h 6039163"/>
              <a:gd name="connsiteX5035" fmla="*/ 3692634 w 8366380"/>
              <a:gd name="connsiteY5035" fmla="*/ 4408248 h 6039163"/>
              <a:gd name="connsiteX5036" fmla="*/ 3672866 w 8366380"/>
              <a:gd name="connsiteY5036" fmla="*/ 4388480 h 6039163"/>
              <a:gd name="connsiteX5037" fmla="*/ 3653098 w 8366380"/>
              <a:gd name="connsiteY5037" fmla="*/ 4408248 h 6039163"/>
              <a:gd name="connsiteX5038" fmla="*/ 3672866 w 8366380"/>
              <a:gd name="connsiteY5038" fmla="*/ 4428016 h 6039163"/>
              <a:gd name="connsiteX5039" fmla="*/ 3479838 w 8366380"/>
              <a:gd name="connsiteY5039" fmla="*/ 4428016 h 6039163"/>
              <a:gd name="connsiteX5040" fmla="*/ 3499606 w 8366380"/>
              <a:gd name="connsiteY5040" fmla="*/ 4408248 h 6039163"/>
              <a:gd name="connsiteX5041" fmla="*/ 3479838 w 8366380"/>
              <a:gd name="connsiteY5041" fmla="*/ 4388480 h 6039163"/>
              <a:gd name="connsiteX5042" fmla="*/ 3460069 w 8366380"/>
              <a:gd name="connsiteY5042" fmla="*/ 4408248 h 6039163"/>
              <a:gd name="connsiteX5043" fmla="*/ 3479838 w 8366380"/>
              <a:gd name="connsiteY5043" fmla="*/ 4428016 h 6039163"/>
              <a:gd name="connsiteX5044" fmla="*/ 3286810 w 8366380"/>
              <a:gd name="connsiteY5044" fmla="*/ 4428016 h 6039163"/>
              <a:gd name="connsiteX5045" fmla="*/ 3306579 w 8366380"/>
              <a:gd name="connsiteY5045" fmla="*/ 4408248 h 6039163"/>
              <a:gd name="connsiteX5046" fmla="*/ 3286810 w 8366380"/>
              <a:gd name="connsiteY5046" fmla="*/ 4388480 h 6039163"/>
              <a:gd name="connsiteX5047" fmla="*/ 3267042 w 8366380"/>
              <a:gd name="connsiteY5047" fmla="*/ 4408248 h 6039163"/>
              <a:gd name="connsiteX5048" fmla="*/ 3286810 w 8366380"/>
              <a:gd name="connsiteY5048" fmla="*/ 4428016 h 6039163"/>
              <a:gd name="connsiteX5049" fmla="*/ 3093783 w 8366380"/>
              <a:gd name="connsiteY5049" fmla="*/ 4428016 h 6039163"/>
              <a:gd name="connsiteX5050" fmla="*/ 3113551 w 8366380"/>
              <a:gd name="connsiteY5050" fmla="*/ 4408248 h 6039163"/>
              <a:gd name="connsiteX5051" fmla="*/ 3093783 w 8366380"/>
              <a:gd name="connsiteY5051" fmla="*/ 4388480 h 6039163"/>
              <a:gd name="connsiteX5052" fmla="*/ 3074014 w 8366380"/>
              <a:gd name="connsiteY5052" fmla="*/ 4408248 h 6039163"/>
              <a:gd name="connsiteX5053" fmla="*/ 3093783 w 8366380"/>
              <a:gd name="connsiteY5053" fmla="*/ 4428016 h 6039163"/>
              <a:gd name="connsiteX5054" fmla="*/ 2900755 w 8366380"/>
              <a:gd name="connsiteY5054" fmla="*/ 4428016 h 6039163"/>
              <a:gd name="connsiteX5055" fmla="*/ 2920524 w 8366380"/>
              <a:gd name="connsiteY5055" fmla="*/ 4408248 h 6039163"/>
              <a:gd name="connsiteX5056" fmla="*/ 2900755 w 8366380"/>
              <a:gd name="connsiteY5056" fmla="*/ 4388480 h 6039163"/>
              <a:gd name="connsiteX5057" fmla="*/ 2880987 w 8366380"/>
              <a:gd name="connsiteY5057" fmla="*/ 4408248 h 6039163"/>
              <a:gd name="connsiteX5058" fmla="*/ 2900755 w 8366380"/>
              <a:gd name="connsiteY5058" fmla="*/ 4428016 h 6039163"/>
              <a:gd name="connsiteX5059" fmla="*/ 2707727 w 8366380"/>
              <a:gd name="connsiteY5059" fmla="*/ 4428016 h 6039163"/>
              <a:gd name="connsiteX5060" fmla="*/ 2727495 w 8366380"/>
              <a:gd name="connsiteY5060" fmla="*/ 4408248 h 6039163"/>
              <a:gd name="connsiteX5061" fmla="*/ 2707727 w 8366380"/>
              <a:gd name="connsiteY5061" fmla="*/ 4388480 h 6039163"/>
              <a:gd name="connsiteX5062" fmla="*/ 2687958 w 8366380"/>
              <a:gd name="connsiteY5062" fmla="*/ 4408248 h 6039163"/>
              <a:gd name="connsiteX5063" fmla="*/ 2707727 w 8366380"/>
              <a:gd name="connsiteY5063" fmla="*/ 4428016 h 6039163"/>
              <a:gd name="connsiteX5064" fmla="*/ 2514699 w 8366380"/>
              <a:gd name="connsiteY5064" fmla="*/ 4428016 h 6039163"/>
              <a:gd name="connsiteX5065" fmla="*/ 2534468 w 8366380"/>
              <a:gd name="connsiteY5065" fmla="*/ 4408248 h 6039163"/>
              <a:gd name="connsiteX5066" fmla="*/ 2514699 w 8366380"/>
              <a:gd name="connsiteY5066" fmla="*/ 4388480 h 6039163"/>
              <a:gd name="connsiteX5067" fmla="*/ 2494931 w 8366380"/>
              <a:gd name="connsiteY5067" fmla="*/ 4408248 h 6039163"/>
              <a:gd name="connsiteX5068" fmla="*/ 2514699 w 8366380"/>
              <a:gd name="connsiteY5068" fmla="*/ 4428016 h 6039163"/>
              <a:gd name="connsiteX5069" fmla="*/ 2321672 w 8366380"/>
              <a:gd name="connsiteY5069" fmla="*/ 4428016 h 6039163"/>
              <a:gd name="connsiteX5070" fmla="*/ 2341440 w 8366380"/>
              <a:gd name="connsiteY5070" fmla="*/ 4408248 h 6039163"/>
              <a:gd name="connsiteX5071" fmla="*/ 2321672 w 8366380"/>
              <a:gd name="connsiteY5071" fmla="*/ 4388480 h 6039163"/>
              <a:gd name="connsiteX5072" fmla="*/ 2301903 w 8366380"/>
              <a:gd name="connsiteY5072" fmla="*/ 4408248 h 6039163"/>
              <a:gd name="connsiteX5073" fmla="*/ 2321672 w 8366380"/>
              <a:gd name="connsiteY5073" fmla="*/ 4428016 h 6039163"/>
              <a:gd name="connsiteX5074" fmla="*/ 2128643 w 8366380"/>
              <a:gd name="connsiteY5074" fmla="*/ 4428016 h 6039163"/>
              <a:gd name="connsiteX5075" fmla="*/ 2148412 w 8366380"/>
              <a:gd name="connsiteY5075" fmla="*/ 4408248 h 6039163"/>
              <a:gd name="connsiteX5076" fmla="*/ 2128643 w 8366380"/>
              <a:gd name="connsiteY5076" fmla="*/ 4388480 h 6039163"/>
              <a:gd name="connsiteX5077" fmla="*/ 2108875 w 8366380"/>
              <a:gd name="connsiteY5077" fmla="*/ 4408248 h 6039163"/>
              <a:gd name="connsiteX5078" fmla="*/ 2128643 w 8366380"/>
              <a:gd name="connsiteY5078" fmla="*/ 4428016 h 6039163"/>
              <a:gd name="connsiteX5079" fmla="*/ 1935616 w 8366380"/>
              <a:gd name="connsiteY5079" fmla="*/ 4428016 h 6039163"/>
              <a:gd name="connsiteX5080" fmla="*/ 1955384 w 8366380"/>
              <a:gd name="connsiteY5080" fmla="*/ 4408248 h 6039163"/>
              <a:gd name="connsiteX5081" fmla="*/ 1935616 w 8366380"/>
              <a:gd name="connsiteY5081" fmla="*/ 4388480 h 6039163"/>
              <a:gd name="connsiteX5082" fmla="*/ 1915848 w 8366380"/>
              <a:gd name="connsiteY5082" fmla="*/ 4408248 h 6039163"/>
              <a:gd name="connsiteX5083" fmla="*/ 1935616 w 8366380"/>
              <a:gd name="connsiteY5083" fmla="*/ 4428016 h 6039163"/>
              <a:gd name="connsiteX5084" fmla="*/ 1727277 w 8366380"/>
              <a:gd name="connsiteY5084" fmla="*/ 4428016 h 6039163"/>
              <a:gd name="connsiteX5085" fmla="*/ 1747045 w 8366380"/>
              <a:gd name="connsiteY5085" fmla="*/ 4408248 h 6039163"/>
              <a:gd name="connsiteX5086" fmla="*/ 1727277 w 8366380"/>
              <a:gd name="connsiteY5086" fmla="*/ 4388480 h 6039163"/>
              <a:gd name="connsiteX5087" fmla="*/ 1707508 w 8366380"/>
              <a:gd name="connsiteY5087" fmla="*/ 4408248 h 6039163"/>
              <a:gd name="connsiteX5088" fmla="*/ 1727277 w 8366380"/>
              <a:gd name="connsiteY5088" fmla="*/ 4428016 h 6039163"/>
              <a:gd name="connsiteX5089" fmla="*/ 1534249 w 8366380"/>
              <a:gd name="connsiteY5089" fmla="*/ 4428016 h 6039163"/>
              <a:gd name="connsiteX5090" fmla="*/ 1554018 w 8366380"/>
              <a:gd name="connsiteY5090" fmla="*/ 4408248 h 6039163"/>
              <a:gd name="connsiteX5091" fmla="*/ 1534249 w 8366380"/>
              <a:gd name="connsiteY5091" fmla="*/ 4388480 h 6039163"/>
              <a:gd name="connsiteX5092" fmla="*/ 1514481 w 8366380"/>
              <a:gd name="connsiteY5092" fmla="*/ 4408248 h 6039163"/>
              <a:gd name="connsiteX5093" fmla="*/ 1534249 w 8366380"/>
              <a:gd name="connsiteY5093" fmla="*/ 4428016 h 6039163"/>
              <a:gd name="connsiteX5094" fmla="*/ 1341222 w 8366380"/>
              <a:gd name="connsiteY5094" fmla="*/ 4428016 h 6039163"/>
              <a:gd name="connsiteX5095" fmla="*/ 1360990 w 8366380"/>
              <a:gd name="connsiteY5095" fmla="*/ 4408248 h 6039163"/>
              <a:gd name="connsiteX5096" fmla="*/ 1341222 w 8366380"/>
              <a:gd name="connsiteY5096" fmla="*/ 4388480 h 6039163"/>
              <a:gd name="connsiteX5097" fmla="*/ 1321453 w 8366380"/>
              <a:gd name="connsiteY5097" fmla="*/ 4408248 h 6039163"/>
              <a:gd name="connsiteX5098" fmla="*/ 1341222 w 8366380"/>
              <a:gd name="connsiteY5098" fmla="*/ 4428016 h 6039163"/>
              <a:gd name="connsiteX5099" fmla="*/ 1148193 w 8366380"/>
              <a:gd name="connsiteY5099" fmla="*/ 4428016 h 6039163"/>
              <a:gd name="connsiteX5100" fmla="*/ 1167962 w 8366380"/>
              <a:gd name="connsiteY5100" fmla="*/ 4408248 h 6039163"/>
              <a:gd name="connsiteX5101" fmla="*/ 1148193 w 8366380"/>
              <a:gd name="connsiteY5101" fmla="*/ 4388480 h 6039163"/>
              <a:gd name="connsiteX5102" fmla="*/ 1128425 w 8366380"/>
              <a:gd name="connsiteY5102" fmla="*/ 4408248 h 6039163"/>
              <a:gd name="connsiteX5103" fmla="*/ 1148193 w 8366380"/>
              <a:gd name="connsiteY5103" fmla="*/ 4428016 h 6039163"/>
              <a:gd name="connsiteX5104" fmla="*/ 955166 w 8366380"/>
              <a:gd name="connsiteY5104" fmla="*/ 4428016 h 6039163"/>
              <a:gd name="connsiteX5105" fmla="*/ 974934 w 8366380"/>
              <a:gd name="connsiteY5105" fmla="*/ 4408248 h 6039163"/>
              <a:gd name="connsiteX5106" fmla="*/ 955166 w 8366380"/>
              <a:gd name="connsiteY5106" fmla="*/ 4388480 h 6039163"/>
              <a:gd name="connsiteX5107" fmla="*/ 935398 w 8366380"/>
              <a:gd name="connsiteY5107" fmla="*/ 4408248 h 6039163"/>
              <a:gd name="connsiteX5108" fmla="*/ 955166 w 8366380"/>
              <a:gd name="connsiteY5108" fmla="*/ 4428016 h 6039163"/>
              <a:gd name="connsiteX5109" fmla="*/ 762138 w 8366380"/>
              <a:gd name="connsiteY5109" fmla="*/ 4428016 h 6039163"/>
              <a:gd name="connsiteX5110" fmla="*/ 781907 w 8366380"/>
              <a:gd name="connsiteY5110" fmla="*/ 4408248 h 6039163"/>
              <a:gd name="connsiteX5111" fmla="*/ 762138 w 8366380"/>
              <a:gd name="connsiteY5111" fmla="*/ 4388480 h 6039163"/>
              <a:gd name="connsiteX5112" fmla="*/ 742370 w 8366380"/>
              <a:gd name="connsiteY5112" fmla="*/ 4408248 h 6039163"/>
              <a:gd name="connsiteX5113" fmla="*/ 762138 w 8366380"/>
              <a:gd name="connsiteY5113" fmla="*/ 4428016 h 6039163"/>
              <a:gd name="connsiteX5114" fmla="*/ 569111 w 8366380"/>
              <a:gd name="connsiteY5114" fmla="*/ 4428016 h 6039163"/>
              <a:gd name="connsiteX5115" fmla="*/ 588879 w 8366380"/>
              <a:gd name="connsiteY5115" fmla="*/ 4408248 h 6039163"/>
              <a:gd name="connsiteX5116" fmla="*/ 569111 w 8366380"/>
              <a:gd name="connsiteY5116" fmla="*/ 4388480 h 6039163"/>
              <a:gd name="connsiteX5117" fmla="*/ 549343 w 8366380"/>
              <a:gd name="connsiteY5117" fmla="*/ 4408248 h 6039163"/>
              <a:gd name="connsiteX5118" fmla="*/ 569111 w 8366380"/>
              <a:gd name="connsiteY5118" fmla="*/ 4428016 h 6039163"/>
              <a:gd name="connsiteX5119" fmla="*/ 376082 w 8366380"/>
              <a:gd name="connsiteY5119" fmla="*/ 4428016 h 6039163"/>
              <a:gd name="connsiteX5120" fmla="*/ 395851 w 8366380"/>
              <a:gd name="connsiteY5120" fmla="*/ 4408248 h 6039163"/>
              <a:gd name="connsiteX5121" fmla="*/ 376082 w 8366380"/>
              <a:gd name="connsiteY5121" fmla="*/ 4388480 h 6039163"/>
              <a:gd name="connsiteX5122" fmla="*/ 356314 w 8366380"/>
              <a:gd name="connsiteY5122" fmla="*/ 4408248 h 6039163"/>
              <a:gd name="connsiteX5123" fmla="*/ 376082 w 8366380"/>
              <a:gd name="connsiteY5123" fmla="*/ 4428016 h 6039163"/>
              <a:gd name="connsiteX5124" fmla="*/ 183055 w 8366380"/>
              <a:gd name="connsiteY5124" fmla="*/ 4428016 h 6039163"/>
              <a:gd name="connsiteX5125" fmla="*/ 202823 w 8366380"/>
              <a:gd name="connsiteY5125" fmla="*/ 4408248 h 6039163"/>
              <a:gd name="connsiteX5126" fmla="*/ 183055 w 8366380"/>
              <a:gd name="connsiteY5126" fmla="*/ 4388480 h 6039163"/>
              <a:gd name="connsiteX5127" fmla="*/ 163287 w 8366380"/>
              <a:gd name="connsiteY5127" fmla="*/ 4408248 h 6039163"/>
              <a:gd name="connsiteX5128" fmla="*/ 183055 w 8366380"/>
              <a:gd name="connsiteY5128" fmla="*/ 4428016 h 6039163"/>
              <a:gd name="connsiteX5129" fmla="*/ 0 w 8366380"/>
              <a:gd name="connsiteY5129" fmla="*/ 4621564 h 6039163"/>
              <a:gd name="connsiteX5130" fmla="*/ 4006 w 8366380"/>
              <a:gd name="connsiteY5130" fmla="*/ 4619905 h 6039163"/>
              <a:gd name="connsiteX5131" fmla="*/ 9796 w 8366380"/>
              <a:gd name="connsiteY5131" fmla="*/ 4605927 h 6039163"/>
              <a:gd name="connsiteX5132" fmla="*/ 4006 w 8366380"/>
              <a:gd name="connsiteY5132" fmla="*/ 4591949 h 6039163"/>
              <a:gd name="connsiteX5133" fmla="*/ 0 w 8366380"/>
              <a:gd name="connsiteY5133" fmla="*/ 4590290 h 6039163"/>
              <a:gd name="connsiteX5134" fmla="*/ 8349367 w 8366380"/>
              <a:gd name="connsiteY5134" fmla="*/ 4625695 h 6039163"/>
              <a:gd name="connsiteX5135" fmla="*/ 8363345 w 8366380"/>
              <a:gd name="connsiteY5135" fmla="*/ 4619905 h 6039163"/>
              <a:gd name="connsiteX5136" fmla="*/ 8366380 w 8366380"/>
              <a:gd name="connsiteY5136" fmla="*/ 4612578 h 6039163"/>
              <a:gd name="connsiteX5137" fmla="*/ 8366380 w 8366380"/>
              <a:gd name="connsiteY5137" fmla="*/ 4599276 h 6039163"/>
              <a:gd name="connsiteX5138" fmla="*/ 8363345 w 8366380"/>
              <a:gd name="connsiteY5138" fmla="*/ 4591949 h 6039163"/>
              <a:gd name="connsiteX5139" fmla="*/ 8349367 w 8366380"/>
              <a:gd name="connsiteY5139" fmla="*/ 4586159 h 6039163"/>
              <a:gd name="connsiteX5140" fmla="*/ 8329598 w 8366380"/>
              <a:gd name="connsiteY5140" fmla="*/ 4605927 h 6039163"/>
              <a:gd name="connsiteX5141" fmla="*/ 8349367 w 8366380"/>
              <a:gd name="connsiteY5141" fmla="*/ 4625695 h 6039163"/>
              <a:gd name="connsiteX5142" fmla="*/ 8156338 w 8366380"/>
              <a:gd name="connsiteY5142" fmla="*/ 4625695 h 6039163"/>
              <a:gd name="connsiteX5143" fmla="*/ 8176107 w 8366380"/>
              <a:gd name="connsiteY5143" fmla="*/ 4605927 h 6039163"/>
              <a:gd name="connsiteX5144" fmla="*/ 8156338 w 8366380"/>
              <a:gd name="connsiteY5144" fmla="*/ 4586159 h 6039163"/>
              <a:gd name="connsiteX5145" fmla="*/ 8136570 w 8366380"/>
              <a:gd name="connsiteY5145" fmla="*/ 4605927 h 6039163"/>
              <a:gd name="connsiteX5146" fmla="*/ 8156338 w 8366380"/>
              <a:gd name="connsiteY5146" fmla="*/ 4625695 h 6039163"/>
              <a:gd name="connsiteX5147" fmla="*/ 7963311 w 8366380"/>
              <a:gd name="connsiteY5147" fmla="*/ 4625695 h 6039163"/>
              <a:gd name="connsiteX5148" fmla="*/ 7983079 w 8366380"/>
              <a:gd name="connsiteY5148" fmla="*/ 4605927 h 6039163"/>
              <a:gd name="connsiteX5149" fmla="*/ 7963311 w 8366380"/>
              <a:gd name="connsiteY5149" fmla="*/ 4586159 h 6039163"/>
              <a:gd name="connsiteX5150" fmla="*/ 7943543 w 8366380"/>
              <a:gd name="connsiteY5150" fmla="*/ 4605927 h 6039163"/>
              <a:gd name="connsiteX5151" fmla="*/ 7963311 w 8366380"/>
              <a:gd name="connsiteY5151" fmla="*/ 4625695 h 6039163"/>
              <a:gd name="connsiteX5152" fmla="*/ 7770283 w 8366380"/>
              <a:gd name="connsiteY5152" fmla="*/ 4625695 h 6039163"/>
              <a:gd name="connsiteX5153" fmla="*/ 7790052 w 8366380"/>
              <a:gd name="connsiteY5153" fmla="*/ 4605927 h 6039163"/>
              <a:gd name="connsiteX5154" fmla="*/ 7770283 w 8366380"/>
              <a:gd name="connsiteY5154" fmla="*/ 4586159 h 6039163"/>
              <a:gd name="connsiteX5155" fmla="*/ 7750515 w 8366380"/>
              <a:gd name="connsiteY5155" fmla="*/ 4605927 h 6039163"/>
              <a:gd name="connsiteX5156" fmla="*/ 7770283 w 8366380"/>
              <a:gd name="connsiteY5156" fmla="*/ 4625695 h 6039163"/>
              <a:gd name="connsiteX5157" fmla="*/ 7577256 w 8366380"/>
              <a:gd name="connsiteY5157" fmla="*/ 4625695 h 6039163"/>
              <a:gd name="connsiteX5158" fmla="*/ 7597024 w 8366380"/>
              <a:gd name="connsiteY5158" fmla="*/ 4605927 h 6039163"/>
              <a:gd name="connsiteX5159" fmla="*/ 7577256 w 8366380"/>
              <a:gd name="connsiteY5159" fmla="*/ 4586159 h 6039163"/>
              <a:gd name="connsiteX5160" fmla="*/ 7557488 w 8366380"/>
              <a:gd name="connsiteY5160" fmla="*/ 4605927 h 6039163"/>
              <a:gd name="connsiteX5161" fmla="*/ 7577256 w 8366380"/>
              <a:gd name="connsiteY5161" fmla="*/ 4625695 h 6039163"/>
              <a:gd name="connsiteX5162" fmla="*/ 7384228 w 8366380"/>
              <a:gd name="connsiteY5162" fmla="*/ 4625695 h 6039163"/>
              <a:gd name="connsiteX5163" fmla="*/ 7403996 w 8366380"/>
              <a:gd name="connsiteY5163" fmla="*/ 4605927 h 6039163"/>
              <a:gd name="connsiteX5164" fmla="*/ 7384228 w 8366380"/>
              <a:gd name="connsiteY5164" fmla="*/ 4586159 h 6039163"/>
              <a:gd name="connsiteX5165" fmla="*/ 7364459 w 8366380"/>
              <a:gd name="connsiteY5165" fmla="*/ 4605927 h 6039163"/>
              <a:gd name="connsiteX5166" fmla="*/ 7384228 w 8366380"/>
              <a:gd name="connsiteY5166" fmla="*/ 4625695 h 6039163"/>
              <a:gd name="connsiteX5167" fmla="*/ 7191200 w 8366380"/>
              <a:gd name="connsiteY5167" fmla="*/ 4625695 h 6039163"/>
              <a:gd name="connsiteX5168" fmla="*/ 7210968 w 8366380"/>
              <a:gd name="connsiteY5168" fmla="*/ 4605927 h 6039163"/>
              <a:gd name="connsiteX5169" fmla="*/ 7191200 w 8366380"/>
              <a:gd name="connsiteY5169" fmla="*/ 4586159 h 6039163"/>
              <a:gd name="connsiteX5170" fmla="*/ 7171432 w 8366380"/>
              <a:gd name="connsiteY5170" fmla="*/ 4605927 h 6039163"/>
              <a:gd name="connsiteX5171" fmla="*/ 7191200 w 8366380"/>
              <a:gd name="connsiteY5171" fmla="*/ 4625695 h 6039163"/>
              <a:gd name="connsiteX5172" fmla="*/ 6998173 w 8366380"/>
              <a:gd name="connsiteY5172" fmla="*/ 4625695 h 6039163"/>
              <a:gd name="connsiteX5173" fmla="*/ 7017941 w 8366380"/>
              <a:gd name="connsiteY5173" fmla="*/ 4605927 h 6039163"/>
              <a:gd name="connsiteX5174" fmla="*/ 6998173 w 8366380"/>
              <a:gd name="connsiteY5174" fmla="*/ 4586159 h 6039163"/>
              <a:gd name="connsiteX5175" fmla="*/ 6978404 w 8366380"/>
              <a:gd name="connsiteY5175" fmla="*/ 4605927 h 6039163"/>
              <a:gd name="connsiteX5176" fmla="*/ 6998173 w 8366380"/>
              <a:gd name="connsiteY5176" fmla="*/ 4625695 h 6039163"/>
              <a:gd name="connsiteX5177" fmla="*/ 6805144 w 8366380"/>
              <a:gd name="connsiteY5177" fmla="*/ 4625695 h 6039163"/>
              <a:gd name="connsiteX5178" fmla="*/ 6824913 w 8366380"/>
              <a:gd name="connsiteY5178" fmla="*/ 4605927 h 6039163"/>
              <a:gd name="connsiteX5179" fmla="*/ 6805144 w 8366380"/>
              <a:gd name="connsiteY5179" fmla="*/ 4586159 h 6039163"/>
              <a:gd name="connsiteX5180" fmla="*/ 6785376 w 8366380"/>
              <a:gd name="connsiteY5180" fmla="*/ 4605927 h 6039163"/>
              <a:gd name="connsiteX5181" fmla="*/ 6805144 w 8366380"/>
              <a:gd name="connsiteY5181" fmla="*/ 4625695 h 6039163"/>
              <a:gd name="connsiteX5182" fmla="*/ 6612117 w 8366380"/>
              <a:gd name="connsiteY5182" fmla="*/ 4625695 h 6039163"/>
              <a:gd name="connsiteX5183" fmla="*/ 6631885 w 8366380"/>
              <a:gd name="connsiteY5183" fmla="*/ 4605927 h 6039163"/>
              <a:gd name="connsiteX5184" fmla="*/ 6612117 w 8366380"/>
              <a:gd name="connsiteY5184" fmla="*/ 4586159 h 6039163"/>
              <a:gd name="connsiteX5185" fmla="*/ 6592348 w 8366380"/>
              <a:gd name="connsiteY5185" fmla="*/ 4605927 h 6039163"/>
              <a:gd name="connsiteX5186" fmla="*/ 6612117 w 8366380"/>
              <a:gd name="connsiteY5186" fmla="*/ 4625695 h 6039163"/>
              <a:gd name="connsiteX5187" fmla="*/ 6403778 w 8366380"/>
              <a:gd name="connsiteY5187" fmla="*/ 4625695 h 6039163"/>
              <a:gd name="connsiteX5188" fmla="*/ 6423546 w 8366380"/>
              <a:gd name="connsiteY5188" fmla="*/ 4605927 h 6039163"/>
              <a:gd name="connsiteX5189" fmla="*/ 6403778 w 8366380"/>
              <a:gd name="connsiteY5189" fmla="*/ 4586159 h 6039163"/>
              <a:gd name="connsiteX5190" fmla="*/ 6384009 w 8366380"/>
              <a:gd name="connsiteY5190" fmla="*/ 4605927 h 6039163"/>
              <a:gd name="connsiteX5191" fmla="*/ 6403778 w 8366380"/>
              <a:gd name="connsiteY5191" fmla="*/ 4625695 h 6039163"/>
              <a:gd name="connsiteX5192" fmla="*/ 6210750 w 8366380"/>
              <a:gd name="connsiteY5192" fmla="*/ 4625695 h 6039163"/>
              <a:gd name="connsiteX5193" fmla="*/ 6230519 w 8366380"/>
              <a:gd name="connsiteY5193" fmla="*/ 4605927 h 6039163"/>
              <a:gd name="connsiteX5194" fmla="*/ 6210750 w 8366380"/>
              <a:gd name="connsiteY5194" fmla="*/ 4586159 h 6039163"/>
              <a:gd name="connsiteX5195" fmla="*/ 6190982 w 8366380"/>
              <a:gd name="connsiteY5195" fmla="*/ 4605927 h 6039163"/>
              <a:gd name="connsiteX5196" fmla="*/ 6210750 w 8366380"/>
              <a:gd name="connsiteY5196" fmla="*/ 4625695 h 6039163"/>
              <a:gd name="connsiteX5197" fmla="*/ 6017723 w 8366380"/>
              <a:gd name="connsiteY5197" fmla="*/ 4625695 h 6039163"/>
              <a:gd name="connsiteX5198" fmla="*/ 6037491 w 8366380"/>
              <a:gd name="connsiteY5198" fmla="*/ 4605927 h 6039163"/>
              <a:gd name="connsiteX5199" fmla="*/ 6017723 w 8366380"/>
              <a:gd name="connsiteY5199" fmla="*/ 4586159 h 6039163"/>
              <a:gd name="connsiteX5200" fmla="*/ 5997954 w 8366380"/>
              <a:gd name="connsiteY5200" fmla="*/ 4605927 h 6039163"/>
              <a:gd name="connsiteX5201" fmla="*/ 6017723 w 8366380"/>
              <a:gd name="connsiteY5201" fmla="*/ 4625695 h 6039163"/>
              <a:gd name="connsiteX5202" fmla="*/ 5824694 w 8366380"/>
              <a:gd name="connsiteY5202" fmla="*/ 4625695 h 6039163"/>
              <a:gd name="connsiteX5203" fmla="*/ 5844463 w 8366380"/>
              <a:gd name="connsiteY5203" fmla="*/ 4605927 h 6039163"/>
              <a:gd name="connsiteX5204" fmla="*/ 5824694 w 8366380"/>
              <a:gd name="connsiteY5204" fmla="*/ 4586159 h 6039163"/>
              <a:gd name="connsiteX5205" fmla="*/ 5804926 w 8366380"/>
              <a:gd name="connsiteY5205" fmla="*/ 4605927 h 6039163"/>
              <a:gd name="connsiteX5206" fmla="*/ 5824694 w 8366380"/>
              <a:gd name="connsiteY5206" fmla="*/ 4625695 h 6039163"/>
              <a:gd name="connsiteX5207" fmla="*/ 5631667 w 8366380"/>
              <a:gd name="connsiteY5207" fmla="*/ 4625695 h 6039163"/>
              <a:gd name="connsiteX5208" fmla="*/ 5651435 w 8366380"/>
              <a:gd name="connsiteY5208" fmla="*/ 4605927 h 6039163"/>
              <a:gd name="connsiteX5209" fmla="*/ 5631667 w 8366380"/>
              <a:gd name="connsiteY5209" fmla="*/ 4586159 h 6039163"/>
              <a:gd name="connsiteX5210" fmla="*/ 5611899 w 8366380"/>
              <a:gd name="connsiteY5210" fmla="*/ 4605927 h 6039163"/>
              <a:gd name="connsiteX5211" fmla="*/ 5631667 w 8366380"/>
              <a:gd name="connsiteY5211" fmla="*/ 4625695 h 6039163"/>
              <a:gd name="connsiteX5212" fmla="*/ 5438639 w 8366380"/>
              <a:gd name="connsiteY5212" fmla="*/ 4625695 h 6039163"/>
              <a:gd name="connsiteX5213" fmla="*/ 5458408 w 8366380"/>
              <a:gd name="connsiteY5213" fmla="*/ 4605927 h 6039163"/>
              <a:gd name="connsiteX5214" fmla="*/ 5438639 w 8366380"/>
              <a:gd name="connsiteY5214" fmla="*/ 4586159 h 6039163"/>
              <a:gd name="connsiteX5215" fmla="*/ 5418871 w 8366380"/>
              <a:gd name="connsiteY5215" fmla="*/ 4605927 h 6039163"/>
              <a:gd name="connsiteX5216" fmla="*/ 5438639 w 8366380"/>
              <a:gd name="connsiteY5216" fmla="*/ 4625695 h 6039163"/>
              <a:gd name="connsiteX5217" fmla="*/ 5245612 w 8366380"/>
              <a:gd name="connsiteY5217" fmla="*/ 4625695 h 6039163"/>
              <a:gd name="connsiteX5218" fmla="*/ 5265380 w 8366380"/>
              <a:gd name="connsiteY5218" fmla="*/ 4605927 h 6039163"/>
              <a:gd name="connsiteX5219" fmla="*/ 5245612 w 8366380"/>
              <a:gd name="connsiteY5219" fmla="*/ 4586159 h 6039163"/>
              <a:gd name="connsiteX5220" fmla="*/ 5225843 w 8366380"/>
              <a:gd name="connsiteY5220" fmla="*/ 4605927 h 6039163"/>
              <a:gd name="connsiteX5221" fmla="*/ 5245612 w 8366380"/>
              <a:gd name="connsiteY5221" fmla="*/ 4625695 h 6039163"/>
              <a:gd name="connsiteX5222" fmla="*/ 5052584 w 8366380"/>
              <a:gd name="connsiteY5222" fmla="*/ 4625695 h 6039163"/>
              <a:gd name="connsiteX5223" fmla="*/ 5072353 w 8366380"/>
              <a:gd name="connsiteY5223" fmla="*/ 4605927 h 6039163"/>
              <a:gd name="connsiteX5224" fmla="*/ 5052584 w 8366380"/>
              <a:gd name="connsiteY5224" fmla="*/ 4586159 h 6039163"/>
              <a:gd name="connsiteX5225" fmla="*/ 5032815 w 8366380"/>
              <a:gd name="connsiteY5225" fmla="*/ 4605927 h 6039163"/>
              <a:gd name="connsiteX5226" fmla="*/ 5052584 w 8366380"/>
              <a:gd name="connsiteY5226" fmla="*/ 4625695 h 6039163"/>
              <a:gd name="connsiteX5227" fmla="*/ 4859557 w 8366380"/>
              <a:gd name="connsiteY5227" fmla="*/ 4625695 h 6039163"/>
              <a:gd name="connsiteX5228" fmla="*/ 4879324 w 8366380"/>
              <a:gd name="connsiteY5228" fmla="*/ 4605927 h 6039163"/>
              <a:gd name="connsiteX5229" fmla="*/ 4859557 w 8366380"/>
              <a:gd name="connsiteY5229" fmla="*/ 4586159 h 6039163"/>
              <a:gd name="connsiteX5230" fmla="*/ 4839789 w 8366380"/>
              <a:gd name="connsiteY5230" fmla="*/ 4605927 h 6039163"/>
              <a:gd name="connsiteX5231" fmla="*/ 4859557 w 8366380"/>
              <a:gd name="connsiteY5231" fmla="*/ 4625695 h 6039163"/>
              <a:gd name="connsiteX5232" fmla="*/ 4666528 w 8366380"/>
              <a:gd name="connsiteY5232" fmla="*/ 4625695 h 6039163"/>
              <a:gd name="connsiteX5233" fmla="*/ 4686297 w 8366380"/>
              <a:gd name="connsiteY5233" fmla="*/ 4605927 h 6039163"/>
              <a:gd name="connsiteX5234" fmla="*/ 4666528 w 8366380"/>
              <a:gd name="connsiteY5234" fmla="*/ 4586159 h 6039163"/>
              <a:gd name="connsiteX5235" fmla="*/ 4646761 w 8366380"/>
              <a:gd name="connsiteY5235" fmla="*/ 4605927 h 6039163"/>
              <a:gd name="connsiteX5236" fmla="*/ 4666528 w 8366380"/>
              <a:gd name="connsiteY5236" fmla="*/ 4625695 h 6039163"/>
              <a:gd name="connsiteX5237" fmla="*/ 4473501 w 8366380"/>
              <a:gd name="connsiteY5237" fmla="*/ 4625695 h 6039163"/>
              <a:gd name="connsiteX5238" fmla="*/ 4493269 w 8366380"/>
              <a:gd name="connsiteY5238" fmla="*/ 4605927 h 6039163"/>
              <a:gd name="connsiteX5239" fmla="*/ 4473501 w 8366380"/>
              <a:gd name="connsiteY5239" fmla="*/ 4586159 h 6039163"/>
              <a:gd name="connsiteX5240" fmla="*/ 4453732 w 8366380"/>
              <a:gd name="connsiteY5240" fmla="*/ 4605927 h 6039163"/>
              <a:gd name="connsiteX5241" fmla="*/ 4473501 w 8366380"/>
              <a:gd name="connsiteY5241" fmla="*/ 4625695 h 6039163"/>
              <a:gd name="connsiteX5242" fmla="*/ 4280474 w 8366380"/>
              <a:gd name="connsiteY5242" fmla="*/ 4625695 h 6039163"/>
              <a:gd name="connsiteX5243" fmla="*/ 4300242 w 8366380"/>
              <a:gd name="connsiteY5243" fmla="*/ 4605927 h 6039163"/>
              <a:gd name="connsiteX5244" fmla="*/ 4280474 w 8366380"/>
              <a:gd name="connsiteY5244" fmla="*/ 4586159 h 6039163"/>
              <a:gd name="connsiteX5245" fmla="*/ 4260705 w 8366380"/>
              <a:gd name="connsiteY5245" fmla="*/ 4605927 h 6039163"/>
              <a:gd name="connsiteX5246" fmla="*/ 4280474 w 8366380"/>
              <a:gd name="connsiteY5246" fmla="*/ 4625695 h 6039163"/>
              <a:gd name="connsiteX5247" fmla="*/ 4058922 w 8366380"/>
              <a:gd name="connsiteY5247" fmla="*/ 4625695 h 6039163"/>
              <a:gd name="connsiteX5248" fmla="*/ 4078690 w 8366380"/>
              <a:gd name="connsiteY5248" fmla="*/ 4605927 h 6039163"/>
              <a:gd name="connsiteX5249" fmla="*/ 4058922 w 8366380"/>
              <a:gd name="connsiteY5249" fmla="*/ 4586159 h 6039163"/>
              <a:gd name="connsiteX5250" fmla="*/ 4039153 w 8366380"/>
              <a:gd name="connsiteY5250" fmla="*/ 4605927 h 6039163"/>
              <a:gd name="connsiteX5251" fmla="*/ 4058922 w 8366380"/>
              <a:gd name="connsiteY5251" fmla="*/ 4625695 h 6039163"/>
              <a:gd name="connsiteX5252" fmla="*/ 3865894 w 8366380"/>
              <a:gd name="connsiteY5252" fmla="*/ 4625695 h 6039163"/>
              <a:gd name="connsiteX5253" fmla="*/ 3885662 w 8366380"/>
              <a:gd name="connsiteY5253" fmla="*/ 4605927 h 6039163"/>
              <a:gd name="connsiteX5254" fmla="*/ 3865894 w 8366380"/>
              <a:gd name="connsiteY5254" fmla="*/ 4586159 h 6039163"/>
              <a:gd name="connsiteX5255" fmla="*/ 3846126 w 8366380"/>
              <a:gd name="connsiteY5255" fmla="*/ 4605927 h 6039163"/>
              <a:gd name="connsiteX5256" fmla="*/ 3865894 w 8366380"/>
              <a:gd name="connsiteY5256" fmla="*/ 4625695 h 6039163"/>
              <a:gd name="connsiteX5257" fmla="*/ 3672866 w 8366380"/>
              <a:gd name="connsiteY5257" fmla="*/ 4625695 h 6039163"/>
              <a:gd name="connsiteX5258" fmla="*/ 3692634 w 8366380"/>
              <a:gd name="connsiteY5258" fmla="*/ 4605927 h 6039163"/>
              <a:gd name="connsiteX5259" fmla="*/ 3672866 w 8366380"/>
              <a:gd name="connsiteY5259" fmla="*/ 4586159 h 6039163"/>
              <a:gd name="connsiteX5260" fmla="*/ 3653098 w 8366380"/>
              <a:gd name="connsiteY5260" fmla="*/ 4605927 h 6039163"/>
              <a:gd name="connsiteX5261" fmla="*/ 3672866 w 8366380"/>
              <a:gd name="connsiteY5261" fmla="*/ 4625695 h 6039163"/>
              <a:gd name="connsiteX5262" fmla="*/ 3479838 w 8366380"/>
              <a:gd name="connsiteY5262" fmla="*/ 4625695 h 6039163"/>
              <a:gd name="connsiteX5263" fmla="*/ 3499606 w 8366380"/>
              <a:gd name="connsiteY5263" fmla="*/ 4605927 h 6039163"/>
              <a:gd name="connsiteX5264" fmla="*/ 3479838 w 8366380"/>
              <a:gd name="connsiteY5264" fmla="*/ 4586159 h 6039163"/>
              <a:gd name="connsiteX5265" fmla="*/ 3460069 w 8366380"/>
              <a:gd name="connsiteY5265" fmla="*/ 4605927 h 6039163"/>
              <a:gd name="connsiteX5266" fmla="*/ 3479838 w 8366380"/>
              <a:gd name="connsiteY5266" fmla="*/ 4625695 h 6039163"/>
              <a:gd name="connsiteX5267" fmla="*/ 3286810 w 8366380"/>
              <a:gd name="connsiteY5267" fmla="*/ 4625695 h 6039163"/>
              <a:gd name="connsiteX5268" fmla="*/ 3306579 w 8366380"/>
              <a:gd name="connsiteY5268" fmla="*/ 4605927 h 6039163"/>
              <a:gd name="connsiteX5269" fmla="*/ 3286810 w 8366380"/>
              <a:gd name="connsiteY5269" fmla="*/ 4586159 h 6039163"/>
              <a:gd name="connsiteX5270" fmla="*/ 3267042 w 8366380"/>
              <a:gd name="connsiteY5270" fmla="*/ 4605927 h 6039163"/>
              <a:gd name="connsiteX5271" fmla="*/ 3286810 w 8366380"/>
              <a:gd name="connsiteY5271" fmla="*/ 4625695 h 6039163"/>
              <a:gd name="connsiteX5272" fmla="*/ 3093783 w 8366380"/>
              <a:gd name="connsiteY5272" fmla="*/ 4625695 h 6039163"/>
              <a:gd name="connsiteX5273" fmla="*/ 3113551 w 8366380"/>
              <a:gd name="connsiteY5273" fmla="*/ 4605927 h 6039163"/>
              <a:gd name="connsiteX5274" fmla="*/ 3093783 w 8366380"/>
              <a:gd name="connsiteY5274" fmla="*/ 4586159 h 6039163"/>
              <a:gd name="connsiteX5275" fmla="*/ 3074014 w 8366380"/>
              <a:gd name="connsiteY5275" fmla="*/ 4605927 h 6039163"/>
              <a:gd name="connsiteX5276" fmla="*/ 3093783 w 8366380"/>
              <a:gd name="connsiteY5276" fmla="*/ 4625695 h 6039163"/>
              <a:gd name="connsiteX5277" fmla="*/ 2900755 w 8366380"/>
              <a:gd name="connsiteY5277" fmla="*/ 4625695 h 6039163"/>
              <a:gd name="connsiteX5278" fmla="*/ 2920524 w 8366380"/>
              <a:gd name="connsiteY5278" fmla="*/ 4605927 h 6039163"/>
              <a:gd name="connsiteX5279" fmla="*/ 2900755 w 8366380"/>
              <a:gd name="connsiteY5279" fmla="*/ 4586159 h 6039163"/>
              <a:gd name="connsiteX5280" fmla="*/ 2880987 w 8366380"/>
              <a:gd name="connsiteY5280" fmla="*/ 4605927 h 6039163"/>
              <a:gd name="connsiteX5281" fmla="*/ 2900755 w 8366380"/>
              <a:gd name="connsiteY5281" fmla="*/ 4625695 h 6039163"/>
              <a:gd name="connsiteX5282" fmla="*/ 2707727 w 8366380"/>
              <a:gd name="connsiteY5282" fmla="*/ 4625695 h 6039163"/>
              <a:gd name="connsiteX5283" fmla="*/ 2727495 w 8366380"/>
              <a:gd name="connsiteY5283" fmla="*/ 4605927 h 6039163"/>
              <a:gd name="connsiteX5284" fmla="*/ 2707727 w 8366380"/>
              <a:gd name="connsiteY5284" fmla="*/ 4586159 h 6039163"/>
              <a:gd name="connsiteX5285" fmla="*/ 2687958 w 8366380"/>
              <a:gd name="connsiteY5285" fmla="*/ 4605927 h 6039163"/>
              <a:gd name="connsiteX5286" fmla="*/ 2707727 w 8366380"/>
              <a:gd name="connsiteY5286" fmla="*/ 4625695 h 6039163"/>
              <a:gd name="connsiteX5287" fmla="*/ 2514699 w 8366380"/>
              <a:gd name="connsiteY5287" fmla="*/ 4625695 h 6039163"/>
              <a:gd name="connsiteX5288" fmla="*/ 2534468 w 8366380"/>
              <a:gd name="connsiteY5288" fmla="*/ 4605927 h 6039163"/>
              <a:gd name="connsiteX5289" fmla="*/ 2514699 w 8366380"/>
              <a:gd name="connsiteY5289" fmla="*/ 4586159 h 6039163"/>
              <a:gd name="connsiteX5290" fmla="*/ 2494931 w 8366380"/>
              <a:gd name="connsiteY5290" fmla="*/ 4605927 h 6039163"/>
              <a:gd name="connsiteX5291" fmla="*/ 2514699 w 8366380"/>
              <a:gd name="connsiteY5291" fmla="*/ 4625695 h 6039163"/>
              <a:gd name="connsiteX5292" fmla="*/ 2321672 w 8366380"/>
              <a:gd name="connsiteY5292" fmla="*/ 4625695 h 6039163"/>
              <a:gd name="connsiteX5293" fmla="*/ 2341440 w 8366380"/>
              <a:gd name="connsiteY5293" fmla="*/ 4605927 h 6039163"/>
              <a:gd name="connsiteX5294" fmla="*/ 2321672 w 8366380"/>
              <a:gd name="connsiteY5294" fmla="*/ 4586159 h 6039163"/>
              <a:gd name="connsiteX5295" fmla="*/ 2301903 w 8366380"/>
              <a:gd name="connsiteY5295" fmla="*/ 4605927 h 6039163"/>
              <a:gd name="connsiteX5296" fmla="*/ 2321672 w 8366380"/>
              <a:gd name="connsiteY5296" fmla="*/ 4625695 h 6039163"/>
              <a:gd name="connsiteX5297" fmla="*/ 2128643 w 8366380"/>
              <a:gd name="connsiteY5297" fmla="*/ 4625695 h 6039163"/>
              <a:gd name="connsiteX5298" fmla="*/ 2148412 w 8366380"/>
              <a:gd name="connsiteY5298" fmla="*/ 4605927 h 6039163"/>
              <a:gd name="connsiteX5299" fmla="*/ 2128643 w 8366380"/>
              <a:gd name="connsiteY5299" fmla="*/ 4586159 h 6039163"/>
              <a:gd name="connsiteX5300" fmla="*/ 2108875 w 8366380"/>
              <a:gd name="connsiteY5300" fmla="*/ 4605927 h 6039163"/>
              <a:gd name="connsiteX5301" fmla="*/ 2128643 w 8366380"/>
              <a:gd name="connsiteY5301" fmla="*/ 4625695 h 6039163"/>
              <a:gd name="connsiteX5302" fmla="*/ 1935616 w 8366380"/>
              <a:gd name="connsiteY5302" fmla="*/ 4625695 h 6039163"/>
              <a:gd name="connsiteX5303" fmla="*/ 1955384 w 8366380"/>
              <a:gd name="connsiteY5303" fmla="*/ 4605927 h 6039163"/>
              <a:gd name="connsiteX5304" fmla="*/ 1935616 w 8366380"/>
              <a:gd name="connsiteY5304" fmla="*/ 4586159 h 6039163"/>
              <a:gd name="connsiteX5305" fmla="*/ 1915848 w 8366380"/>
              <a:gd name="connsiteY5305" fmla="*/ 4605927 h 6039163"/>
              <a:gd name="connsiteX5306" fmla="*/ 1935616 w 8366380"/>
              <a:gd name="connsiteY5306" fmla="*/ 4625695 h 6039163"/>
              <a:gd name="connsiteX5307" fmla="*/ 1727277 w 8366380"/>
              <a:gd name="connsiteY5307" fmla="*/ 4625695 h 6039163"/>
              <a:gd name="connsiteX5308" fmla="*/ 1747045 w 8366380"/>
              <a:gd name="connsiteY5308" fmla="*/ 4605927 h 6039163"/>
              <a:gd name="connsiteX5309" fmla="*/ 1727277 w 8366380"/>
              <a:gd name="connsiteY5309" fmla="*/ 4586159 h 6039163"/>
              <a:gd name="connsiteX5310" fmla="*/ 1707508 w 8366380"/>
              <a:gd name="connsiteY5310" fmla="*/ 4605927 h 6039163"/>
              <a:gd name="connsiteX5311" fmla="*/ 1727277 w 8366380"/>
              <a:gd name="connsiteY5311" fmla="*/ 4625695 h 6039163"/>
              <a:gd name="connsiteX5312" fmla="*/ 1534249 w 8366380"/>
              <a:gd name="connsiteY5312" fmla="*/ 4625695 h 6039163"/>
              <a:gd name="connsiteX5313" fmla="*/ 1554018 w 8366380"/>
              <a:gd name="connsiteY5313" fmla="*/ 4605927 h 6039163"/>
              <a:gd name="connsiteX5314" fmla="*/ 1534249 w 8366380"/>
              <a:gd name="connsiteY5314" fmla="*/ 4586159 h 6039163"/>
              <a:gd name="connsiteX5315" fmla="*/ 1514481 w 8366380"/>
              <a:gd name="connsiteY5315" fmla="*/ 4605927 h 6039163"/>
              <a:gd name="connsiteX5316" fmla="*/ 1534249 w 8366380"/>
              <a:gd name="connsiteY5316" fmla="*/ 4625695 h 6039163"/>
              <a:gd name="connsiteX5317" fmla="*/ 1341222 w 8366380"/>
              <a:gd name="connsiteY5317" fmla="*/ 4625695 h 6039163"/>
              <a:gd name="connsiteX5318" fmla="*/ 1360990 w 8366380"/>
              <a:gd name="connsiteY5318" fmla="*/ 4605927 h 6039163"/>
              <a:gd name="connsiteX5319" fmla="*/ 1341222 w 8366380"/>
              <a:gd name="connsiteY5319" fmla="*/ 4586159 h 6039163"/>
              <a:gd name="connsiteX5320" fmla="*/ 1321453 w 8366380"/>
              <a:gd name="connsiteY5320" fmla="*/ 4605927 h 6039163"/>
              <a:gd name="connsiteX5321" fmla="*/ 1341222 w 8366380"/>
              <a:gd name="connsiteY5321" fmla="*/ 4625695 h 6039163"/>
              <a:gd name="connsiteX5322" fmla="*/ 1148193 w 8366380"/>
              <a:gd name="connsiteY5322" fmla="*/ 4625695 h 6039163"/>
              <a:gd name="connsiteX5323" fmla="*/ 1167962 w 8366380"/>
              <a:gd name="connsiteY5323" fmla="*/ 4605927 h 6039163"/>
              <a:gd name="connsiteX5324" fmla="*/ 1148193 w 8366380"/>
              <a:gd name="connsiteY5324" fmla="*/ 4586159 h 6039163"/>
              <a:gd name="connsiteX5325" fmla="*/ 1128425 w 8366380"/>
              <a:gd name="connsiteY5325" fmla="*/ 4605927 h 6039163"/>
              <a:gd name="connsiteX5326" fmla="*/ 1148193 w 8366380"/>
              <a:gd name="connsiteY5326" fmla="*/ 4625695 h 6039163"/>
              <a:gd name="connsiteX5327" fmla="*/ 955166 w 8366380"/>
              <a:gd name="connsiteY5327" fmla="*/ 4625695 h 6039163"/>
              <a:gd name="connsiteX5328" fmla="*/ 974934 w 8366380"/>
              <a:gd name="connsiteY5328" fmla="*/ 4605927 h 6039163"/>
              <a:gd name="connsiteX5329" fmla="*/ 955166 w 8366380"/>
              <a:gd name="connsiteY5329" fmla="*/ 4586159 h 6039163"/>
              <a:gd name="connsiteX5330" fmla="*/ 935398 w 8366380"/>
              <a:gd name="connsiteY5330" fmla="*/ 4605927 h 6039163"/>
              <a:gd name="connsiteX5331" fmla="*/ 955166 w 8366380"/>
              <a:gd name="connsiteY5331" fmla="*/ 4625695 h 6039163"/>
              <a:gd name="connsiteX5332" fmla="*/ 762138 w 8366380"/>
              <a:gd name="connsiteY5332" fmla="*/ 4625695 h 6039163"/>
              <a:gd name="connsiteX5333" fmla="*/ 781907 w 8366380"/>
              <a:gd name="connsiteY5333" fmla="*/ 4605927 h 6039163"/>
              <a:gd name="connsiteX5334" fmla="*/ 762138 w 8366380"/>
              <a:gd name="connsiteY5334" fmla="*/ 4586159 h 6039163"/>
              <a:gd name="connsiteX5335" fmla="*/ 742370 w 8366380"/>
              <a:gd name="connsiteY5335" fmla="*/ 4605927 h 6039163"/>
              <a:gd name="connsiteX5336" fmla="*/ 762138 w 8366380"/>
              <a:gd name="connsiteY5336" fmla="*/ 4625695 h 6039163"/>
              <a:gd name="connsiteX5337" fmla="*/ 569111 w 8366380"/>
              <a:gd name="connsiteY5337" fmla="*/ 4625695 h 6039163"/>
              <a:gd name="connsiteX5338" fmla="*/ 588879 w 8366380"/>
              <a:gd name="connsiteY5338" fmla="*/ 4605927 h 6039163"/>
              <a:gd name="connsiteX5339" fmla="*/ 569111 w 8366380"/>
              <a:gd name="connsiteY5339" fmla="*/ 4586159 h 6039163"/>
              <a:gd name="connsiteX5340" fmla="*/ 549343 w 8366380"/>
              <a:gd name="connsiteY5340" fmla="*/ 4605927 h 6039163"/>
              <a:gd name="connsiteX5341" fmla="*/ 569111 w 8366380"/>
              <a:gd name="connsiteY5341" fmla="*/ 4625695 h 6039163"/>
              <a:gd name="connsiteX5342" fmla="*/ 376082 w 8366380"/>
              <a:gd name="connsiteY5342" fmla="*/ 4625695 h 6039163"/>
              <a:gd name="connsiteX5343" fmla="*/ 395851 w 8366380"/>
              <a:gd name="connsiteY5343" fmla="*/ 4605927 h 6039163"/>
              <a:gd name="connsiteX5344" fmla="*/ 376082 w 8366380"/>
              <a:gd name="connsiteY5344" fmla="*/ 4586159 h 6039163"/>
              <a:gd name="connsiteX5345" fmla="*/ 356314 w 8366380"/>
              <a:gd name="connsiteY5345" fmla="*/ 4605927 h 6039163"/>
              <a:gd name="connsiteX5346" fmla="*/ 376082 w 8366380"/>
              <a:gd name="connsiteY5346" fmla="*/ 4625695 h 6039163"/>
              <a:gd name="connsiteX5347" fmla="*/ 183055 w 8366380"/>
              <a:gd name="connsiteY5347" fmla="*/ 4625695 h 6039163"/>
              <a:gd name="connsiteX5348" fmla="*/ 202823 w 8366380"/>
              <a:gd name="connsiteY5348" fmla="*/ 4605927 h 6039163"/>
              <a:gd name="connsiteX5349" fmla="*/ 183055 w 8366380"/>
              <a:gd name="connsiteY5349" fmla="*/ 4586159 h 6039163"/>
              <a:gd name="connsiteX5350" fmla="*/ 163287 w 8366380"/>
              <a:gd name="connsiteY5350" fmla="*/ 4605927 h 6039163"/>
              <a:gd name="connsiteX5351" fmla="*/ 183055 w 8366380"/>
              <a:gd name="connsiteY5351" fmla="*/ 4625695 h 6039163"/>
              <a:gd name="connsiteX5352" fmla="*/ 0 w 8366380"/>
              <a:gd name="connsiteY5352" fmla="*/ 4819243 h 6039163"/>
              <a:gd name="connsiteX5353" fmla="*/ 4006 w 8366380"/>
              <a:gd name="connsiteY5353" fmla="*/ 4817584 h 6039163"/>
              <a:gd name="connsiteX5354" fmla="*/ 9796 w 8366380"/>
              <a:gd name="connsiteY5354" fmla="*/ 4803606 h 6039163"/>
              <a:gd name="connsiteX5355" fmla="*/ 4006 w 8366380"/>
              <a:gd name="connsiteY5355" fmla="*/ 4789628 h 6039163"/>
              <a:gd name="connsiteX5356" fmla="*/ 0 w 8366380"/>
              <a:gd name="connsiteY5356" fmla="*/ 4787969 h 6039163"/>
              <a:gd name="connsiteX5357" fmla="*/ 8349367 w 8366380"/>
              <a:gd name="connsiteY5357" fmla="*/ 4823374 h 6039163"/>
              <a:gd name="connsiteX5358" fmla="*/ 8363345 w 8366380"/>
              <a:gd name="connsiteY5358" fmla="*/ 4817584 h 6039163"/>
              <a:gd name="connsiteX5359" fmla="*/ 8366380 w 8366380"/>
              <a:gd name="connsiteY5359" fmla="*/ 4810257 h 6039163"/>
              <a:gd name="connsiteX5360" fmla="*/ 8366380 w 8366380"/>
              <a:gd name="connsiteY5360" fmla="*/ 4796955 h 6039163"/>
              <a:gd name="connsiteX5361" fmla="*/ 8363345 w 8366380"/>
              <a:gd name="connsiteY5361" fmla="*/ 4789628 h 6039163"/>
              <a:gd name="connsiteX5362" fmla="*/ 8349367 w 8366380"/>
              <a:gd name="connsiteY5362" fmla="*/ 4783838 h 6039163"/>
              <a:gd name="connsiteX5363" fmla="*/ 8329598 w 8366380"/>
              <a:gd name="connsiteY5363" fmla="*/ 4803606 h 6039163"/>
              <a:gd name="connsiteX5364" fmla="*/ 8349367 w 8366380"/>
              <a:gd name="connsiteY5364" fmla="*/ 4823374 h 6039163"/>
              <a:gd name="connsiteX5365" fmla="*/ 8156338 w 8366380"/>
              <a:gd name="connsiteY5365" fmla="*/ 4823374 h 6039163"/>
              <a:gd name="connsiteX5366" fmla="*/ 8176107 w 8366380"/>
              <a:gd name="connsiteY5366" fmla="*/ 4803606 h 6039163"/>
              <a:gd name="connsiteX5367" fmla="*/ 8156338 w 8366380"/>
              <a:gd name="connsiteY5367" fmla="*/ 4783838 h 6039163"/>
              <a:gd name="connsiteX5368" fmla="*/ 8136570 w 8366380"/>
              <a:gd name="connsiteY5368" fmla="*/ 4803606 h 6039163"/>
              <a:gd name="connsiteX5369" fmla="*/ 8156338 w 8366380"/>
              <a:gd name="connsiteY5369" fmla="*/ 4823374 h 6039163"/>
              <a:gd name="connsiteX5370" fmla="*/ 7963311 w 8366380"/>
              <a:gd name="connsiteY5370" fmla="*/ 4823374 h 6039163"/>
              <a:gd name="connsiteX5371" fmla="*/ 7983079 w 8366380"/>
              <a:gd name="connsiteY5371" fmla="*/ 4803606 h 6039163"/>
              <a:gd name="connsiteX5372" fmla="*/ 7963311 w 8366380"/>
              <a:gd name="connsiteY5372" fmla="*/ 4783838 h 6039163"/>
              <a:gd name="connsiteX5373" fmla="*/ 7943543 w 8366380"/>
              <a:gd name="connsiteY5373" fmla="*/ 4803606 h 6039163"/>
              <a:gd name="connsiteX5374" fmla="*/ 7963311 w 8366380"/>
              <a:gd name="connsiteY5374" fmla="*/ 4823374 h 6039163"/>
              <a:gd name="connsiteX5375" fmla="*/ 7770283 w 8366380"/>
              <a:gd name="connsiteY5375" fmla="*/ 4823374 h 6039163"/>
              <a:gd name="connsiteX5376" fmla="*/ 7790052 w 8366380"/>
              <a:gd name="connsiteY5376" fmla="*/ 4803606 h 6039163"/>
              <a:gd name="connsiteX5377" fmla="*/ 7770283 w 8366380"/>
              <a:gd name="connsiteY5377" fmla="*/ 4783838 h 6039163"/>
              <a:gd name="connsiteX5378" fmla="*/ 7750515 w 8366380"/>
              <a:gd name="connsiteY5378" fmla="*/ 4803606 h 6039163"/>
              <a:gd name="connsiteX5379" fmla="*/ 7770283 w 8366380"/>
              <a:gd name="connsiteY5379" fmla="*/ 4823374 h 6039163"/>
              <a:gd name="connsiteX5380" fmla="*/ 7577256 w 8366380"/>
              <a:gd name="connsiteY5380" fmla="*/ 4823374 h 6039163"/>
              <a:gd name="connsiteX5381" fmla="*/ 7597024 w 8366380"/>
              <a:gd name="connsiteY5381" fmla="*/ 4803606 h 6039163"/>
              <a:gd name="connsiteX5382" fmla="*/ 7577256 w 8366380"/>
              <a:gd name="connsiteY5382" fmla="*/ 4783838 h 6039163"/>
              <a:gd name="connsiteX5383" fmla="*/ 7557488 w 8366380"/>
              <a:gd name="connsiteY5383" fmla="*/ 4803606 h 6039163"/>
              <a:gd name="connsiteX5384" fmla="*/ 7577256 w 8366380"/>
              <a:gd name="connsiteY5384" fmla="*/ 4823374 h 6039163"/>
              <a:gd name="connsiteX5385" fmla="*/ 7384228 w 8366380"/>
              <a:gd name="connsiteY5385" fmla="*/ 4823374 h 6039163"/>
              <a:gd name="connsiteX5386" fmla="*/ 7403996 w 8366380"/>
              <a:gd name="connsiteY5386" fmla="*/ 4803606 h 6039163"/>
              <a:gd name="connsiteX5387" fmla="*/ 7384228 w 8366380"/>
              <a:gd name="connsiteY5387" fmla="*/ 4783838 h 6039163"/>
              <a:gd name="connsiteX5388" fmla="*/ 7364459 w 8366380"/>
              <a:gd name="connsiteY5388" fmla="*/ 4803606 h 6039163"/>
              <a:gd name="connsiteX5389" fmla="*/ 7384228 w 8366380"/>
              <a:gd name="connsiteY5389" fmla="*/ 4823374 h 6039163"/>
              <a:gd name="connsiteX5390" fmla="*/ 7191200 w 8366380"/>
              <a:gd name="connsiteY5390" fmla="*/ 4823374 h 6039163"/>
              <a:gd name="connsiteX5391" fmla="*/ 7210968 w 8366380"/>
              <a:gd name="connsiteY5391" fmla="*/ 4803606 h 6039163"/>
              <a:gd name="connsiteX5392" fmla="*/ 7191200 w 8366380"/>
              <a:gd name="connsiteY5392" fmla="*/ 4783838 h 6039163"/>
              <a:gd name="connsiteX5393" fmla="*/ 7171432 w 8366380"/>
              <a:gd name="connsiteY5393" fmla="*/ 4803606 h 6039163"/>
              <a:gd name="connsiteX5394" fmla="*/ 7191200 w 8366380"/>
              <a:gd name="connsiteY5394" fmla="*/ 4823374 h 6039163"/>
              <a:gd name="connsiteX5395" fmla="*/ 6998173 w 8366380"/>
              <a:gd name="connsiteY5395" fmla="*/ 4823374 h 6039163"/>
              <a:gd name="connsiteX5396" fmla="*/ 7017941 w 8366380"/>
              <a:gd name="connsiteY5396" fmla="*/ 4803606 h 6039163"/>
              <a:gd name="connsiteX5397" fmla="*/ 6998173 w 8366380"/>
              <a:gd name="connsiteY5397" fmla="*/ 4783838 h 6039163"/>
              <a:gd name="connsiteX5398" fmla="*/ 6978404 w 8366380"/>
              <a:gd name="connsiteY5398" fmla="*/ 4803606 h 6039163"/>
              <a:gd name="connsiteX5399" fmla="*/ 6998173 w 8366380"/>
              <a:gd name="connsiteY5399" fmla="*/ 4823374 h 6039163"/>
              <a:gd name="connsiteX5400" fmla="*/ 6805144 w 8366380"/>
              <a:gd name="connsiteY5400" fmla="*/ 4823374 h 6039163"/>
              <a:gd name="connsiteX5401" fmla="*/ 6824913 w 8366380"/>
              <a:gd name="connsiteY5401" fmla="*/ 4803606 h 6039163"/>
              <a:gd name="connsiteX5402" fmla="*/ 6805144 w 8366380"/>
              <a:gd name="connsiteY5402" fmla="*/ 4783838 h 6039163"/>
              <a:gd name="connsiteX5403" fmla="*/ 6785376 w 8366380"/>
              <a:gd name="connsiteY5403" fmla="*/ 4803606 h 6039163"/>
              <a:gd name="connsiteX5404" fmla="*/ 6805144 w 8366380"/>
              <a:gd name="connsiteY5404" fmla="*/ 4823374 h 6039163"/>
              <a:gd name="connsiteX5405" fmla="*/ 6612117 w 8366380"/>
              <a:gd name="connsiteY5405" fmla="*/ 4823374 h 6039163"/>
              <a:gd name="connsiteX5406" fmla="*/ 6631885 w 8366380"/>
              <a:gd name="connsiteY5406" fmla="*/ 4803606 h 6039163"/>
              <a:gd name="connsiteX5407" fmla="*/ 6612117 w 8366380"/>
              <a:gd name="connsiteY5407" fmla="*/ 4783838 h 6039163"/>
              <a:gd name="connsiteX5408" fmla="*/ 6592348 w 8366380"/>
              <a:gd name="connsiteY5408" fmla="*/ 4803606 h 6039163"/>
              <a:gd name="connsiteX5409" fmla="*/ 6612117 w 8366380"/>
              <a:gd name="connsiteY5409" fmla="*/ 4823374 h 6039163"/>
              <a:gd name="connsiteX5410" fmla="*/ 6403778 w 8366380"/>
              <a:gd name="connsiteY5410" fmla="*/ 4823374 h 6039163"/>
              <a:gd name="connsiteX5411" fmla="*/ 6423546 w 8366380"/>
              <a:gd name="connsiteY5411" fmla="*/ 4803606 h 6039163"/>
              <a:gd name="connsiteX5412" fmla="*/ 6403778 w 8366380"/>
              <a:gd name="connsiteY5412" fmla="*/ 4783838 h 6039163"/>
              <a:gd name="connsiteX5413" fmla="*/ 6384009 w 8366380"/>
              <a:gd name="connsiteY5413" fmla="*/ 4803606 h 6039163"/>
              <a:gd name="connsiteX5414" fmla="*/ 6403778 w 8366380"/>
              <a:gd name="connsiteY5414" fmla="*/ 4823374 h 6039163"/>
              <a:gd name="connsiteX5415" fmla="*/ 6210750 w 8366380"/>
              <a:gd name="connsiteY5415" fmla="*/ 4823374 h 6039163"/>
              <a:gd name="connsiteX5416" fmla="*/ 6230519 w 8366380"/>
              <a:gd name="connsiteY5416" fmla="*/ 4803606 h 6039163"/>
              <a:gd name="connsiteX5417" fmla="*/ 6210750 w 8366380"/>
              <a:gd name="connsiteY5417" fmla="*/ 4783838 h 6039163"/>
              <a:gd name="connsiteX5418" fmla="*/ 6190982 w 8366380"/>
              <a:gd name="connsiteY5418" fmla="*/ 4803606 h 6039163"/>
              <a:gd name="connsiteX5419" fmla="*/ 6210750 w 8366380"/>
              <a:gd name="connsiteY5419" fmla="*/ 4823374 h 6039163"/>
              <a:gd name="connsiteX5420" fmla="*/ 6017723 w 8366380"/>
              <a:gd name="connsiteY5420" fmla="*/ 4823374 h 6039163"/>
              <a:gd name="connsiteX5421" fmla="*/ 6037491 w 8366380"/>
              <a:gd name="connsiteY5421" fmla="*/ 4803606 h 6039163"/>
              <a:gd name="connsiteX5422" fmla="*/ 6017723 w 8366380"/>
              <a:gd name="connsiteY5422" fmla="*/ 4783838 h 6039163"/>
              <a:gd name="connsiteX5423" fmla="*/ 5997954 w 8366380"/>
              <a:gd name="connsiteY5423" fmla="*/ 4803606 h 6039163"/>
              <a:gd name="connsiteX5424" fmla="*/ 6017723 w 8366380"/>
              <a:gd name="connsiteY5424" fmla="*/ 4823374 h 6039163"/>
              <a:gd name="connsiteX5425" fmla="*/ 5824694 w 8366380"/>
              <a:gd name="connsiteY5425" fmla="*/ 4823374 h 6039163"/>
              <a:gd name="connsiteX5426" fmla="*/ 5844463 w 8366380"/>
              <a:gd name="connsiteY5426" fmla="*/ 4803606 h 6039163"/>
              <a:gd name="connsiteX5427" fmla="*/ 5824694 w 8366380"/>
              <a:gd name="connsiteY5427" fmla="*/ 4783838 h 6039163"/>
              <a:gd name="connsiteX5428" fmla="*/ 5804926 w 8366380"/>
              <a:gd name="connsiteY5428" fmla="*/ 4803606 h 6039163"/>
              <a:gd name="connsiteX5429" fmla="*/ 5824694 w 8366380"/>
              <a:gd name="connsiteY5429" fmla="*/ 4823374 h 6039163"/>
              <a:gd name="connsiteX5430" fmla="*/ 5631667 w 8366380"/>
              <a:gd name="connsiteY5430" fmla="*/ 4823374 h 6039163"/>
              <a:gd name="connsiteX5431" fmla="*/ 5651435 w 8366380"/>
              <a:gd name="connsiteY5431" fmla="*/ 4803606 h 6039163"/>
              <a:gd name="connsiteX5432" fmla="*/ 5631667 w 8366380"/>
              <a:gd name="connsiteY5432" fmla="*/ 4783838 h 6039163"/>
              <a:gd name="connsiteX5433" fmla="*/ 5611899 w 8366380"/>
              <a:gd name="connsiteY5433" fmla="*/ 4803606 h 6039163"/>
              <a:gd name="connsiteX5434" fmla="*/ 5631667 w 8366380"/>
              <a:gd name="connsiteY5434" fmla="*/ 4823374 h 6039163"/>
              <a:gd name="connsiteX5435" fmla="*/ 5438639 w 8366380"/>
              <a:gd name="connsiteY5435" fmla="*/ 4823374 h 6039163"/>
              <a:gd name="connsiteX5436" fmla="*/ 5458408 w 8366380"/>
              <a:gd name="connsiteY5436" fmla="*/ 4803606 h 6039163"/>
              <a:gd name="connsiteX5437" fmla="*/ 5438639 w 8366380"/>
              <a:gd name="connsiteY5437" fmla="*/ 4783838 h 6039163"/>
              <a:gd name="connsiteX5438" fmla="*/ 5418871 w 8366380"/>
              <a:gd name="connsiteY5438" fmla="*/ 4803606 h 6039163"/>
              <a:gd name="connsiteX5439" fmla="*/ 5438639 w 8366380"/>
              <a:gd name="connsiteY5439" fmla="*/ 4823374 h 6039163"/>
              <a:gd name="connsiteX5440" fmla="*/ 5245612 w 8366380"/>
              <a:gd name="connsiteY5440" fmla="*/ 4823374 h 6039163"/>
              <a:gd name="connsiteX5441" fmla="*/ 5265380 w 8366380"/>
              <a:gd name="connsiteY5441" fmla="*/ 4803606 h 6039163"/>
              <a:gd name="connsiteX5442" fmla="*/ 5245612 w 8366380"/>
              <a:gd name="connsiteY5442" fmla="*/ 4783838 h 6039163"/>
              <a:gd name="connsiteX5443" fmla="*/ 5225843 w 8366380"/>
              <a:gd name="connsiteY5443" fmla="*/ 4803606 h 6039163"/>
              <a:gd name="connsiteX5444" fmla="*/ 5245612 w 8366380"/>
              <a:gd name="connsiteY5444" fmla="*/ 4823374 h 6039163"/>
              <a:gd name="connsiteX5445" fmla="*/ 5052584 w 8366380"/>
              <a:gd name="connsiteY5445" fmla="*/ 4823374 h 6039163"/>
              <a:gd name="connsiteX5446" fmla="*/ 5072353 w 8366380"/>
              <a:gd name="connsiteY5446" fmla="*/ 4803606 h 6039163"/>
              <a:gd name="connsiteX5447" fmla="*/ 5052584 w 8366380"/>
              <a:gd name="connsiteY5447" fmla="*/ 4783838 h 6039163"/>
              <a:gd name="connsiteX5448" fmla="*/ 5032815 w 8366380"/>
              <a:gd name="connsiteY5448" fmla="*/ 4803606 h 6039163"/>
              <a:gd name="connsiteX5449" fmla="*/ 5052584 w 8366380"/>
              <a:gd name="connsiteY5449" fmla="*/ 4823374 h 6039163"/>
              <a:gd name="connsiteX5450" fmla="*/ 4859557 w 8366380"/>
              <a:gd name="connsiteY5450" fmla="*/ 4823374 h 6039163"/>
              <a:gd name="connsiteX5451" fmla="*/ 4879324 w 8366380"/>
              <a:gd name="connsiteY5451" fmla="*/ 4803606 h 6039163"/>
              <a:gd name="connsiteX5452" fmla="*/ 4859557 w 8366380"/>
              <a:gd name="connsiteY5452" fmla="*/ 4783838 h 6039163"/>
              <a:gd name="connsiteX5453" fmla="*/ 4839789 w 8366380"/>
              <a:gd name="connsiteY5453" fmla="*/ 4803606 h 6039163"/>
              <a:gd name="connsiteX5454" fmla="*/ 4859557 w 8366380"/>
              <a:gd name="connsiteY5454" fmla="*/ 4823374 h 6039163"/>
              <a:gd name="connsiteX5455" fmla="*/ 4666528 w 8366380"/>
              <a:gd name="connsiteY5455" fmla="*/ 4823374 h 6039163"/>
              <a:gd name="connsiteX5456" fmla="*/ 4686297 w 8366380"/>
              <a:gd name="connsiteY5456" fmla="*/ 4803606 h 6039163"/>
              <a:gd name="connsiteX5457" fmla="*/ 4666528 w 8366380"/>
              <a:gd name="connsiteY5457" fmla="*/ 4783838 h 6039163"/>
              <a:gd name="connsiteX5458" fmla="*/ 4646761 w 8366380"/>
              <a:gd name="connsiteY5458" fmla="*/ 4803606 h 6039163"/>
              <a:gd name="connsiteX5459" fmla="*/ 4666528 w 8366380"/>
              <a:gd name="connsiteY5459" fmla="*/ 4823374 h 6039163"/>
              <a:gd name="connsiteX5460" fmla="*/ 4473501 w 8366380"/>
              <a:gd name="connsiteY5460" fmla="*/ 4823374 h 6039163"/>
              <a:gd name="connsiteX5461" fmla="*/ 4493269 w 8366380"/>
              <a:gd name="connsiteY5461" fmla="*/ 4803606 h 6039163"/>
              <a:gd name="connsiteX5462" fmla="*/ 4473501 w 8366380"/>
              <a:gd name="connsiteY5462" fmla="*/ 4783838 h 6039163"/>
              <a:gd name="connsiteX5463" fmla="*/ 4453732 w 8366380"/>
              <a:gd name="connsiteY5463" fmla="*/ 4803606 h 6039163"/>
              <a:gd name="connsiteX5464" fmla="*/ 4473501 w 8366380"/>
              <a:gd name="connsiteY5464" fmla="*/ 4823374 h 6039163"/>
              <a:gd name="connsiteX5465" fmla="*/ 4280474 w 8366380"/>
              <a:gd name="connsiteY5465" fmla="*/ 4823374 h 6039163"/>
              <a:gd name="connsiteX5466" fmla="*/ 4300242 w 8366380"/>
              <a:gd name="connsiteY5466" fmla="*/ 4803606 h 6039163"/>
              <a:gd name="connsiteX5467" fmla="*/ 4280474 w 8366380"/>
              <a:gd name="connsiteY5467" fmla="*/ 4783838 h 6039163"/>
              <a:gd name="connsiteX5468" fmla="*/ 4260705 w 8366380"/>
              <a:gd name="connsiteY5468" fmla="*/ 4803606 h 6039163"/>
              <a:gd name="connsiteX5469" fmla="*/ 4280474 w 8366380"/>
              <a:gd name="connsiteY5469" fmla="*/ 4823374 h 6039163"/>
              <a:gd name="connsiteX5470" fmla="*/ 4058922 w 8366380"/>
              <a:gd name="connsiteY5470" fmla="*/ 4823374 h 6039163"/>
              <a:gd name="connsiteX5471" fmla="*/ 4078690 w 8366380"/>
              <a:gd name="connsiteY5471" fmla="*/ 4803606 h 6039163"/>
              <a:gd name="connsiteX5472" fmla="*/ 4058922 w 8366380"/>
              <a:gd name="connsiteY5472" fmla="*/ 4783838 h 6039163"/>
              <a:gd name="connsiteX5473" fmla="*/ 4039153 w 8366380"/>
              <a:gd name="connsiteY5473" fmla="*/ 4803606 h 6039163"/>
              <a:gd name="connsiteX5474" fmla="*/ 4058922 w 8366380"/>
              <a:gd name="connsiteY5474" fmla="*/ 4823374 h 6039163"/>
              <a:gd name="connsiteX5475" fmla="*/ 3865894 w 8366380"/>
              <a:gd name="connsiteY5475" fmla="*/ 4823374 h 6039163"/>
              <a:gd name="connsiteX5476" fmla="*/ 3885662 w 8366380"/>
              <a:gd name="connsiteY5476" fmla="*/ 4803606 h 6039163"/>
              <a:gd name="connsiteX5477" fmla="*/ 3865894 w 8366380"/>
              <a:gd name="connsiteY5477" fmla="*/ 4783838 h 6039163"/>
              <a:gd name="connsiteX5478" fmla="*/ 3846126 w 8366380"/>
              <a:gd name="connsiteY5478" fmla="*/ 4803606 h 6039163"/>
              <a:gd name="connsiteX5479" fmla="*/ 3865894 w 8366380"/>
              <a:gd name="connsiteY5479" fmla="*/ 4823374 h 6039163"/>
              <a:gd name="connsiteX5480" fmla="*/ 3672866 w 8366380"/>
              <a:gd name="connsiteY5480" fmla="*/ 4823374 h 6039163"/>
              <a:gd name="connsiteX5481" fmla="*/ 3692634 w 8366380"/>
              <a:gd name="connsiteY5481" fmla="*/ 4803606 h 6039163"/>
              <a:gd name="connsiteX5482" fmla="*/ 3672866 w 8366380"/>
              <a:gd name="connsiteY5482" fmla="*/ 4783838 h 6039163"/>
              <a:gd name="connsiteX5483" fmla="*/ 3653098 w 8366380"/>
              <a:gd name="connsiteY5483" fmla="*/ 4803606 h 6039163"/>
              <a:gd name="connsiteX5484" fmla="*/ 3672866 w 8366380"/>
              <a:gd name="connsiteY5484" fmla="*/ 4823374 h 6039163"/>
              <a:gd name="connsiteX5485" fmla="*/ 3479838 w 8366380"/>
              <a:gd name="connsiteY5485" fmla="*/ 4823374 h 6039163"/>
              <a:gd name="connsiteX5486" fmla="*/ 3499606 w 8366380"/>
              <a:gd name="connsiteY5486" fmla="*/ 4803606 h 6039163"/>
              <a:gd name="connsiteX5487" fmla="*/ 3479838 w 8366380"/>
              <a:gd name="connsiteY5487" fmla="*/ 4783838 h 6039163"/>
              <a:gd name="connsiteX5488" fmla="*/ 3460069 w 8366380"/>
              <a:gd name="connsiteY5488" fmla="*/ 4803606 h 6039163"/>
              <a:gd name="connsiteX5489" fmla="*/ 3479838 w 8366380"/>
              <a:gd name="connsiteY5489" fmla="*/ 4823374 h 6039163"/>
              <a:gd name="connsiteX5490" fmla="*/ 3286810 w 8366380"/>
              <a:gd name="connsiteY5490" fmla="*/ 4823374 h 6039163"/>
              <a:gd name="connsiteX5491" fmla="*/ 3306579 w 8366380"/>
              <a:gd name="connsiteY5491" fmla="*/ 4803606 h 6039163"/>
              <a:gd name="connsiteX5492" fmla="*/ 3286810 w 8366380"/>
              <a:gd name="connsiteY5492" fmla="*/ 4783838 h 6039163"/>
              <a:gd name="connsiteX5493" fmla="*/ 3267042 w 8366380"/>
              <a:gd name="connsiteY5493" fmla="*/ 4803606 h 6039163"/>
              <a:gd name="connsiteX5494" fmla="*/ 3286810 w 8366380"/>
              <a:gd name="connsiteY5494" fmla="*/ 4823374 h 6039163"/>
              <a:gd name="connsiteX5495" fmla="*/ 3093783 w 8366380"/>
              <a:gd name="connsiteY5495" fmla="*/ 4823374 h 6039163"/>
              <a:gd name="connsiteX5496" fmla="*/ 3113551 w 8366380"/>
              <a:gd name="connsiteY5496" fmla="*/ 4803606 h 6039163"/>
              <a:gd name="connsiteX5497" fmla="*/ 3093783 w 8366380"/>
              <a:gd name="connsiteY5497" fmla="*/ 4783838 h 6039163"/>
              <a:gd name="connsiteX5498" fmla="*/ 3074014 w 8366380"/>
              <a:gd name="connsiteY5498" fmla="*/ 4803606 h 6039163"/>
              <a:gd name="connsiteX5499" fmla="*/ 3093783 w 8366380"/>
              <a:gd name="connsiteY5499" fmla="*/ 4823374 h 6039163"/>
              <a:gd name="connsiteX5500" fmla="*/ 2900755 w 8366380"/>
              <a:gd name="connsiteY5500" fmla="*/ 4823374 h 6039163"/>
              <a:gd name="connsiteX5501" fmla="*/ 2920524 w 8366380"/>
              <a:gd name="connsiteY5501" fmla="*/ 4803606 h 6039163"/>
              <a:gd name="connsiteX5502" fmla="*/ 2900755 w 8366380"/>
              <a:gd name="connsiteY5502" fmla="*/ 4783838 h 6039163"/>
              <a:gd name="connsiteX5503" fmla="*/ 2880987 w 8366380"/>
              <a:gd name="connsiteY5503" fmla="*/ 4803606 h 6039163"/>
              <a:gd name="connsiteX5504" fmla="*/ 2900755 w 8366380"/>
              <a:gd name="connsiteY5504" fmla="*/ 4823374 h 6039163"/>
              <a:gd name="connsiteX5505" fmla="*/ 2707727 w 8366380"/>
              <a:gd name="connsiteY5505" fmla="*/ 4823374 h 6039163"/>
              <a:gd name="connsiteX5506" fmla="*/ 2727495 w 8366380"/>
              <a:gd name="connsiteY5506" fmla="*/ 4803606 h 6039163"/>
              <a:gd name="connsiteX5507" fmla="*/ 2707727 w 8366380"/>
              <a:gd name="connsiteY5507" fmla="*/ 4783838 h 6039163"/>
              <a:gd name="connsiteX5508" fmla="*/ 2687958 w 8366380"/>
              <a:gd name="connsiteY5508" fmla="*/ 4803606 h 6039163"/>
              <a:gd name="connsiteX5509" fmla="*/ 2707727 w 8366380"/>
              <a:gd name="connsiteY5509" fmla="*/ 4823374 h 6039163"/>
              <a:gd name="connsiteX5510" fmla="*/ 2514699 w 8366380"/>
              <a:gd name="connsiteY5510" fmla="*/ 4823374 h 6039163"/>
              <a:gd name="connsiteX5511" fmla="*/ 2534468 w 8366380"/>
              <a:gd name="connsiteY5511" fmla="*/ 4803606 h 6039163"/>
              <a:gd name="connsiteX5512" fmla="*/ 2514699 w 8366380"/>
              <a:gd name="connsiteY5512" fmla="*/ 4783838 h 6039163"/>
              <a:gd name="connsiteX5513" fmla="*/ 2494931 w 8366380"/>
              <a:gd name="connsiteY5513" fmla="*/ 4803606 h 6039163"/>
              <a:gd name="connsiteX5514" fmla="*/ 2514699 w 8366380"/>
              <a:gd name="connsiteY5514" fmla="*/ 4823374 h 6039163"/>
              <a:gd name="connsiteX5515" fmla="*/ 2321672 w 8366380"/>
              <a:gd name="connsiteY5515" fmla="*/ 4823374 h 6039163"/>
              <a:gd name="connsiteX5516" fmla="*/ 2341440 w 8366380"/>
              <a:gd name="connsiteY5516" fmla="*/ 4803606 h 6039163"/>
              <a:gd name="connsiteX5517" fmla="*/ 2321672 w 8366380"/>
              <a:gd name="connsiteY5517" fmla="*/ 4783838 h 6039163"/>
              <a:gd name="connsiteX5518" fmla="*/ 2301903 w 8366380"/>
              <a:gd name="connsiteY5518" fmla="*/ 4803606 h 6039163"/>
              <a:gd name="connsiteX5519" fmla="*/ 2321672 w 8366380"/>
              <a:gd name="connsiteY5519" fmla="*/ 4823374 h 6039163"/>
              <a:gd name="connsiteX5520" fmla="*/ 2128643 w 8366380"/>
              <a:gd name="connsiteY5520" fmla="*/ 4823374 h 6039163"/>
              <a:gd name="connsiteX5521" fmla="*/ 2148412 w 8366380"/>
              <a:gd name="connsiteY5521" fmla="*/ 4803606 h 6039163"/>
              <a:gd name="connsiteX5522" fmla="*/ 2128643 w 8366380"/>
              <a:gd name="connsiteY5522" fmla="*/ 4783838 h 6039163"/>
              <a:gd name="connsiteX5523" fmla="*/ 2108875 w 8366380"/>
              <a:gd name="connsiteY5523" fmla="*/ 4803606 h 6039163"/>
              <a:gd name="connsiteX5524" fmla="*/ 2128643 w 8366380"/>
              <a:gd name="connsiteY5524" fmla="*/ 4823374 h 6039163"/>
              <a:gd name="connsiteX5525" fmla="*/ 1935616 w 8366380"/>
              <a:gd name="connsiteY5525" fmla="*/ 4823374 h 6039163"/>
              <a:gd name="connsiteX5526" fmla="*/ 1955384 w 8366380"/>
              <a:gd name="connsiteY5526" fmla="*/ 4803606 h 6039163"/>
              <a:gd name="connsiteX5527" fmla="*/ 1935616 w 8366380"/>
              <a:gd name="connsiteY5527" fmla="*/ 4783838 h 6039163"/>
              <a:gd name="connsiteX5528" fmla="*/ 1915848 w 8366380"/>
              <a:gd name="connsiteY5528" fmla="*/ 4803606 h 6039163"/>
              <a:gd name="connsiteX5529" fmla="*/ 1935616 w 8366380"/>
              <a:gd name="connsiteY5529" fmla="*/ 4823374 h 6039163"/>
              <a:gd name="connsiteX5530" fmla="*/ 1727277 w 8366380"/>
              <a:gd name="connsiteY5530" fmla="*/ 4823374 h 6039163"/>
              <a:gd name="connsiteX5531" fmla="*/ 1747045 w 8366380"/>
              <a:gd name="connsiteY5531" fmla="*/ 4803606 h 6039163"/>
              <a:gd name="connsiteX5532" fmla="*/ 1727277 w 8366380"/>
              <a:gd name="connsiteY5532" fmla="*/ 4783838 h 6039163"/>
              <a:gd name="connsiteX5533" fmla="*/ 1707508 w 8366380"/>
              <a:gd name="connsiteY5533" fmla="*/ 4803606 h 6039163"/>
              <a:gd name="connsiteX5534" fmla="*/ 1727277 w 8366380"/>
              <a:gd name="connsiteY5534" fmla="*/ 4823374 h 6039163"/>
              <a:gd name="connsiteX5535" fmla="*/ 1534249 w 8366380"/>
              <a:gd name="connsiteY5535" fmla="*/ 4823374 h 6039163"/>
              <a:gd name="connsiteX5536" fmla="*/ 1554018 w 8366380"/>
              <a:gd name="connsiteY5536" fmla="*/ 4803606 h 6039163"/>
              <a:gd name="connsiteX5537" fmla="*/ 1534249 w 8366380"/>
              <a:gd name="connsiteY5537" fmla="*/ 4783838 h 6039163"/>
              <a:gd name="connsiteX5538" fmla="*/ 1514481 w 8366380"/>
              <a:gd name="connsiteY5538" fmla="*/ 4803606 h 6039163"/>
              <a:gd name="connsiteX5539" fmla="*/ 1534249 w 8366380"/>
              <a:gd name="connsiteY5539" fmla="*/ 4823374 h 6039163"/>
              <a:gd name="connsiteX5540" fmla="*/ 1341222 w 8366380"/>
              <a:gd name="connsiteY5540" fmla="*/ 4823374 h 6039163"/>
              <a:gd name="connsiteX5541" fmla="*/ 1360990 w 8366380"/>
              <a:gd name="connsiteY5541" fmla="*/ 4803606 h 6039163"/>
              <a:gd name="connsiteX5542" fmla="*/ 1341222 w 8366380"/>
              <a:gd name="connsiteY5542" fmla="*/ 4783838 h 6039163"/>
              <a:gd name="connsiteX5543" fmla="*/ 1321453 w 8366380"/>
              <a:gd name="connsiteY5543" fmla="*/ 4803606 h 6039163"/>
              <a:gd name="connsiteX5544" fmla="*/ 1341222 w 8366380"/>
              <a:gd name="connsiteY5544" fmla="*/ 4823374 h 6039163"/>
              <a:gd name="connsiteX5545" fmla="*/ 1148193 w 8366380"/>
              <a:gd name="connsiteY5545" fmla="*/ 4823374 h 6039163"/>
              <a:gd name="connsiteX5546" fmla="*/ 1167962 w 8366380"/>
              <a:gd name="connsiteY5546" fmla="*/ 4803606 h 6039163"/>
              <a:gd name="connsiteX5547" fmla="*/ 1148193 w 8366380"/>
              <a:gd name="connsiteY5547" fmla="*/ 4783838 h 6039163"/>
              <a:gd name="connsiteX5548" fmla="*/ 1128425 w 8366380"/>
              <a:gd name="connsiteY5548" fmla="*/ 4803606 h 6039163"/>
              <a:gd name="connsiteX5549" fmla="*/ 1148193 w 8366380"/>
              <a:gd name="connsiteY5549" fmla="*/ 4823374 h 6039163"/>
              <a:gd name="connsiteX5550" fmla="*/ 955166 w 8366380"/>
              <a:gd name="connsiteY5550" fmla="*/ 4823374 h 6039163"/>
              <a:gd name="connsiteX5551" fmla="*/ 974934 w 8366380"/>
              <a:gd name="connsiteY5551" fmla="*/ 4803606 h 6039163"/>
              <a:gd name="connsiteX5552" fmla="*/ 955166 w 8366380"/>
              <a:gd name="connsiteY5552" fmla="*/ 4783838 h 6039163"/>
              <a:gd name="connsiteX5553" fmla="*/ 935398 w 8366380"/>
              <a:gd name="connsiteY5553" fmla="*/ 4803606 h 6039163"/>
              <a:gd name="connsiteX5554" fmla="*/ 955166 w 8366380"/>
              <a:gd name="connsiteY5554" fmla="*/ 4823374 h 6039163"/>
              <a:gd name="connsiteX5555" fmla="*/ 762138 w 8366380"/>
              <a:gd name="connsiteY5555" fmla="*/ 4823374 h 6039163"/>
              <a:gd name="connsiteX5556" fmla="*/ 781907 w 8366380"/>
              <a:gd name="connsiteY5556" fmla="*/ 4803606 h 6039163"/>
              <a:gd name="connsiteX5557" fmla="*/ 762138 w 8366380"/>
              <a:gd name="connsiteY5557" fmla="*/ 4783838 h 6039163"/>
              <a:gd name="connsiteX5558" fmla="*/ 742370 w 8366380"/>
              <a:gd name="connsiteY5558" fmla="*/ 4803606 h 6039163"/>
              <a:gd name="connsiteX5559" fmla="*/ 762138 w 8366380"/>
              <a:gd name="connsiteY5559" fmla="*/ 4823374 h 6039163"/>
              <a:gd name="connsiteX5560" fmla="*/ 569111 w 8366380"/>
              <a:gd name="connsiteY5560" fmla="*/ 4823374 h 6039163"/>
              <a:gd name="connsiteX5561" fmla="*/ 588879 w 8366380"/>
              <a:gd name="connsiteY5561" fmla="*/ 4803606 h 6039163"/>
              <a:gd name="connsiteX5562" fmla="*/ 569111 w 8366380"/>
              <a:gd name="connsiteY5562" fmla="*/ 4783838 h 6039163"/>
              <a:gd name="connsiteX5563" fmla="*/ 549343 w 8366380"/>
              <a:gd name="connsiteY5563" fmla="*/ 4803606 h 6039163"/>
              <a:gd name="connsiteX5564" fmla="*/ 569111 w 8366380"/>
              <a:gd name="connsiteY5564" fmla="*/ 4823374 h 6039163"/>
              <a:gd name="connsiteX5565" fmla="*/ 376082 w 8366380"/>
              <a:gd name="connsiteY5565" fmla="*/ 4823374 h 6039163"/>
              <a:gd name="connsiteX5566" fmla="*/ 395851 w 8366380"/>
              <a:gd name="connsiteY5566" fmla="*/ 4803606 h 6039163"/>
              <a:gd name="connsiteX5567" fmla="*/ 376082 w 8366380"/>
              <a:gd name="connsiteY5567" fmla="*/ 4783838 h 6039163"/>
              <a:gd name="connsiteX5568" fmla="*/ 356314 w 8366380"/>
              <a:gd name="connsiteY5568" fmla="*/ 4803606 h 6039163"/>
              <a:gd name="connsiteX5569" fmla="*/ 376082 w 8366380"/>
              <a:gd name="connsiteY5569" fmla="*/ 4823374 h 6039163"/>
              <a:gd name="connsiteX5570" fmla="*/ 183055 w 8366380"/>
              <a:gd name="connsiteY5570" fmla="*/ 4823374 h 6039163"/>
              <a:gd name="connsiteX5571" fmla="*/ 202823 w 8366380"/>
              <a:gd name="connsiteY5571" fmla="*/ 4803606 h 6039163"/>
              <a:gd name="connsiteX5572" fmla="*/ 183055 w 8366380"/>
              <a:gd name="connsiteY5572" fmla="*/ 4783838 h 6039163"/>
              <a:gd name="connsiteX5573" fmla="*/ 163287 w 8366380"/>
              <a:gd name="connsiteY5573" fmla="*/ 4803606 h 6039163"/>
              <a:gd name="connsiteX5574" fmla="*/ 183055 w 8366380"/>
              <a:gd name="connsiteY5574" fmla="*/ 4823374 h 6039163"/>
              <a:gd name="connsiteX5575" fmla="*/ 0 w 8366380"/>
              <a:gd name="connsiteY5575" fmla="*/ 5046636 h 6039163"/>
              <a:gd name="connsiteX5576" fmla="*/ 4006 w 8366380"/>
              <a:gd name="connsiteY5576" fmla="*/ 5044977 h 6039163"/>
              <a:gd name="connsiteX5577" fmla="*/ 9796 w 8366380"/>
              <a:gd name="connsiteY5577" fmla="*/ 5030999 h 6039163"/>
              <a:gd name="connsiteX5578" fmla="*/ 4006 w 8366380"/>
              <a:gd name="connsiteY5578" fmla="*/ 5017021 h 6039163"/>
              <a:gd name="connsiteX5579" fmla="*/ 0 w 8366380"/>
              <a:gd name="connsiteY5579" fmla="*/ 5015362 h 6039163"/>
              <a:gd name="connsiteX5580" fmla="*/ 8349367 w 8366380"/>
              <a:gd name="connsiteY5580" fmla="*/ 5050767 h 6039163"/>
              <a:gd name="connsiteX5581" fmla="*/ 8363345 w 8366380"/>
              <a:gd name="connsiteY5581" fmla="*/ 5044977 h 6039163"/>
              <a:gd name="connsiteX5582" fmla="*/ 8366380 w 8366380"/>
              <a:gd name="connsiteY5582" fmla="*/ 5037650 h 6039163"/>
              <a:gd name="connsiteX5583" fmla="*/ 8366380 w 8366380"/>
              <a:gd name="connsiteY5583" fmla="*/ 5024348 h 6039163"/>
              <a:gd name="connsiteX5584" fmla="*/ 8363345 w 8366380"/>
              <a:gd name="connsiteY5584" fmla="*/ 5017021 h 6039163"/>
              <a:gd name="connsiteX5585" fmla="*/ 8349367 w 8366380"/>
              <a:gd name="connsiteY5585" fmla="*/ 5011231 h 6039163"/>
              <a:gd name="connsiteX5586" fmla="*/ 8329598 w 8366380"/>
              <a:gd name="connsiteY5586" fmla="*/ 5030999 h 6039163"/>
              <a:gd name="connsiteX5587" fmla="*/ 8349367 w 8366380"/>
              <a:gd name="connsiteY5587" fmla="*/ 5050767 h 6039163"/>
              <a:gd name="connsiteX5588" fmla="*/ 8156338 w 8366380"/>
              <a:gd name="connsiteY5588" fmla="*/ 5050767 h 6039163"/>
              <a:gd name="connsiteX5589" fmla="*/ 8176107 w 8366380"/>
              <a:gd name="connsiteY5589" fmla="*/ 5030999 h 6039163"/>
              <a:gd name="connsiteX5590" fmla="*/ 8156338 w 8366380"/>
              <a:gd name="connsiteY5590" fmla="*/ 5011231 h 6039163"/>
              <a:gd name="connsiteX5591" fmla="*/ 8136570 w 8366380"/>
              <a:gd name="connsiteY5591" fmla="*/ 5030999 h 6039163"/>
              <a:gd name="connsiteX5592" fmla="*/ 8156338 w 8366380"/>
              <a:gd name="connsiteY5592" fmla="*/ 5050767 h 6039163"/>
              <a:gd name="connsiteX5593" fmla="*/ 7963311 w 8366380"/>
              <a:gd name="connsiteY5593" fmla="*/ 5050767 h 6039163"/>
              <a:gd name="connsiteX5594" fmla="*/ 7983079 w 8366380"/>
              <a:gd name="connsiteY5594" fmla="*/ 5030999 h 6039163"/>
              <a:gd name="connsiteX5595" fmla="*/ 7963311 w 8366380"/>
              <a:gd name="connsiteY5595" fmla="*/ 5011231 h 6039163"/>
              <a:gd name="connsiteX5596" fmla="*/ 7943543 w 8366380"/>
              <a:gd name="connsiteY5596" fmla="*/ 5030999 h 6039163"/>
              <a:gd name="connsiteX5597" fmla="*/ 7963311 w 8366380"/>
              <a:gd name="connsiteY5597" fmla="*/ 5050767 h 6039163"/>
              <a:gd name="connsiteX5598" fmla="*/ 7770283 w 8366380"/>
              <a:gd name="connsiteY5598" fmla="*/ 5050767 h 6039163"/>
              <a:gd name="connsiteX5599" fmla="*/ 7790052 w 8366380"/>
              <a:gd name="connsiteY5599" fmla="*/ 5030999 h 6039163"/>
              <a:gd name="connsiteX5600" fmla="*/ 7770283 w 8366380"/>
              <a:gd name="connsiteY5600" fmla="*/ 5011231 h 6039163"/>
              <a:gd name="connsiteX5601" fmla="*/ 7750515 w 8366380"/>
              <a:gd name="connsiteY5601" fmla="*/ 5030999 h 6039163"/>
              <a:gd name="connsiteX5602" fmla="*/ 7770283 w 8366380"/>
              <a:gd name="connsiteY5602" fmla="*/ 5050767 h 6039163"/>
              <a:gd name="connsiteX5603" fmla="*/ 7577256 w 8366380"/>
              <a:gd name="connsiteY5603" fmla="*/ 5050767 h 6039163"/>
              <a:gd name="connsiteX5604" fmla="*/ 7597024 w 8366380"/>
              <a:gd name="connsiteY5604" fmla="*/ 5030999 h 6039163"/>
              <a:gd name="connsiteX5605" fmla="*/ 7577256 w 8366380"/>
              <a:gd name="connsiteY5605" fmla="*/ 5011231 h 6039163"/>
              <a:gd name="connsiteX5606" fmla="*/ 7557488 w 8366380"/>
              <a:gd name="connsiteY5606" fmla="*/ 5030999 h 6039163"/>
              <a:gd name="connsiteX5607" fmla="*/ 7577256 w 8366380"/>
              <a:gd name="connsiteY5607" fmla="*/ 5050767 h 6039163"/>
              <a:gd name="connsiteX5608" fmla="*/ 7384228 w 8366380"/>
              <a:gd name="connsiteY5608" fmla="*/ 5050767 h 6039163"/>
              <a:gd name="connsiteX5609" fmla="*/ 7403996 w 8366380"/>
              <a:gd name="connsiteY5609" fmla="*/ 5030999 h 6039163"/>
              <a:gd name="connsiteX5610" fmla="*/ 7384228 w 8366380"/>
              <a:gd name="connsiteY5610" fmla="*/ 5011231 h 6039163"/>
              <a:gd name="connsiteX5611" fmla="*/ 7364459 w 8366380"/>
              <a:gd name="connsiteY5611" fmla="*/ 5030999 h 6039163"/>
              <a:gd name="connsiteX5612" fmla="*/ 7384228 w 8366380"/>
              <a:gd name="connsiteY5612" fmla="*/ 5050767 h 6039163"/>
              <a:gd name="connsiteX5613" fmla="*/ 7191200 w 8366380"/>
              <a:gd name="connsiteY5613" fmla="*/ 5050767 h 6039163"/>
              <a:gd name="connsiteX5614" fmla="*/ 7210968 w 8366380"/>
              <a:gd name="connsiteY5614" fmla="*/ 5030999 h 6039163"/>
              <a:gd name="connsiteX5615" fmla="*/ 7191200 w 8366380"/>
              <a:gd name="connsiteY5615" fmla="*/ 5011231 h 6039163"/>
              <a:gd name="connsiteX5616" fmla="*/ 7171432 w 8366380"/>
              <a:gd name="connsiteY5616" fmla="*/ 5030999 h 6039163"/>
              <a:gd name="connsiteX5617" fmla="*/ 7191200 w 8366380"/>
              <a:gd name="connsiteY5617" fmla="*/ 5050767 h 6039163"/>
              <a:gd name="connsiteX5618" fmla="*/ 6998173 w 8366380"/>
              <a:gd name="connsiteY5618" fmla="*/ 5050767 h 6039163"/>
              <a:gd name="connsiteX5619" fmla="*/ 7017941 w 8366380"/>
              <a:gd name="connsiteY5619" fmla="*/ 5030999 h 6039163"/>
              <a:gd name="connsiteX5620" fmla="*/ 6998173 w 8366380"/>
              <a:gd name="connsiteY5620" fmla="*/ 5011231 h 6039163"/>
              <a:gd name="connsiteX5621" fmla="*/ 6978404 w 8366380"/>
              <a:gd name="connsiteY5621" fmla="*/ 5030999 h 6039163"/>
              <a:gd name="connsiteX5622" fmla="*/ 6998173 w 8366380"/>
              <a:gd name="connsiteY5622" fmla="*/ 5050767 h 6039163"/>
              <a:gd name="connsiteX5623" fmla="*/ 6805144 w 8366380"/>
              <a:gd name="connsiteY5623" fmla="*/ 5050767 h 6039163"/>
              <a:gd name="connsiteX5624" fmla="*/ 6824913 w 8366380"/>
              <a:gd name="connsiteY5624" fmla="*/ 5030999 h 6039163"/>
              <a:gd name="connsiteX5625" fmla="*/ 6805144 w 8366380"/>
              <a:gd name="connsiteY5625" fmla="*/ 5011231 h 6039163"/>
              <a:gd name="connsiteX5626" fmla="*/ 6785376 w 8366380"/>
              <a:gd name="connsiteY5626" fmla="*/ 5030999 h 6039163"/>
              <a:gd name="connsiteX5627" fmla="*/ 6805144 w 8366380"/>
              <a:gd name="connsiteY5627" fmla="*/ 5050767 h 6039163"/>
              <a:gd name="connsiteX5628" fmla="*/ 6612117 w 8366380"/>
              <a:gd name="connsiteY5628" fmla="*/ 5050767 h 6039163"/>
              <a:gd name="connsiteX5629" fmla="*/ 6631885 w 8366380"/>
              <a:gd name="connsiteY5629" fmla="*/ 5030999 h 6039163"/>
              <a:gd name="connsiteX5630" fmla="*/ 6612117 w 8366380"/>
              <a:gd name="connsiteY5630" fmla="*/ 5011231 h 6039163"/>
              <a:gd name="connsiteX5631" fmla="*/ 6592348 w 8366380"/>
              <a:gd name="connsiteY5631" fmla="*/ 5030999 h 6039163"/>
              <a:gd name="connsiteX5632" fmla="*/ 6612117 w 8366380"/>
              <a:gd name="connsiteY5632" fmla="*/ 5050767 h 6039163"/>
              <a:gd name="connsiteX5633" fmla="*/ 6403778 w 8366380"/>
              <a:gd name="connsiteY5633" fmla="*/ 5050767 h 6039163"/>
              <a:gd name="connsiteX5634" fmla="*/ 6423546 w 8366380"/>
              <a:gd name="connsiteY5634" fmla="*/ 5030999 h 6039163"/>
              <a:gd name="connsiteX5635" fmla="*/ 6403778 w 8366380"/>
              <a:gd name="connsiteY5635" fmla="*/ 5011231 h 6039163"/>
              <a:gd name="connsiteX5636" fmla="*/ 6384009 w 8366380"/>
              <a:gd name="connsiteY5636" fmla="*/ 5030999 h 6039163"/>
              <a:gd name="connsiteX5637" fmla="*/ 6403778 w 8366380"/>
              <a:gd name="connsiteY5637" fmla="*/ 5050767 h 6039163"/>
              <a:gd name="connsiteX5638" fmla="*/ 6210750 w 8366380"/>
              <a:gd name="connsiteY5638" fmla="*/ 5050767 h 6039163"/>
              <a:gd name="connsiteX5639" fmla="*/ 6230519 w 8366380"/>
              <a:gd name="connsiteY5639" fmla="*/ 5030999 h 6039163"/>
              <a:gd name="connsiteX5640" fmla="*/ 6210750 w 8366380"/>
              <a:gd name="connsiteY5640" fmla="*/ 5011231 h 6039163"/>
              <a:gd name="connsiteX5641" fmla="*/ 6190982 w 8366380"/>
              <a:gd name="connsiteY5641" fmla="*/ 5030999 h 6039163"/>
              <a:gd name="connsiteX5642" fmla="*/ 6210750 w 8366380"/>
              <a:gd name="connsiteY5642" fmla="*/ 5050767 h 6039163"/>
              <a:gd name="connsiteX5643" fmla="*/ 6017723 w 8366380"/>
              <a:gd name="connsiteY5643" fmla="*/ 5050767 h 6039163"/>
              <a:gd name="connsiteX5644" fmla="*/ 6037491 w 8366380"/>
              <a:gd name="connsiteY5644" fmla="*/ 5030999 h 6039163"/>
              <a:gd name="connsiteX5645" fmla="*/ 6017723 w 8366380"/>
              <a:gd name="connsiteY5645" fmla="*/ 5011231 h 6039163"/>
              <a:gd name="connsiteX5646" fmla="*/ 5997954 w 8366380"/>
              <a:gd name="connsiteY5646" fmla="*/ 5030999 h 6039163"/>
              <a:gd name="connsiteX5647" fmla="*/ 6017723 w 8366380"/>
              <a:gd name="connsiteY5647" fmla="*/ 5050767 h 6039163"/>
              <a:gd name="connsiteX5648" fmla="*/ 5824694 w 8366380"/>
              <a:gd name="connsiteY5648" fmla="*/ 5050767 h 6039163"/>
              <a:gd name="connsiteX5649" fmla="*/ 5844463 w 8366380"/>
              <a:gd name="connsiteY5649" fmla="*/ 5030999 h 6039163"/>
              <a:gd name="connsiteX5650" fmla="*/ 5824694 w 8366380"/>
              <a:gd name="connsiteY5650" fmla="*/ 5011231 h 6039163"/>
              <a:gd name="connsiteX5651" fmla="*/ 5804926 w 8366380"/>
              <a:gd name="connsiteY5651" fmla="*/ 5030999 h 6039163"/>
              <a:gd name="connsiteX5652" fmla="*/ 5824694 w 8366380"/>
              <a:gd name="connsiteY5652" fmla="*/ 5050767 h 6039163"/>
              <a:gd name="connsiteX5653" fmla="*/ 5631667 w 8366380"/>
              <a:gd name="connsiteY5653" fmla="*/ 5050767 h 6039163"/>
              <a:gd name="connsiteX5654" fmla="*/ 5651435 w 8366380"/>
              <a:gd name="connsiteY5654" fmla="*/ 5030999 h 6039163"/>
              <a:gd name="connsiteX5655" fmla="*/ 5631667 w 8366380"/>
              <a:gd name="connsiteY5655" fmla="*/ 5011231 h 6039163"/>
              <a:gd name="connsiteX5656" fmla="*/ 5611899 w 8366380"/>
              <a:gd name="connsiteY5656" fmla="*/ 5030999 h 6039163"/>
              <a:gd name="connsiteX5657" fmla="*/ 5631667 w 8366380"/>
              <a:gd name="connsiteY5657" fmla="*/ 5050767 h 6039163"/>
              <a:gd name="connsiteX5658" fmla="*/ 5438639 w 8366380"/>
              <a:gd name="connsiteY5658" fmla="*/ 5050767 h 6039163"/>
              <a:gd name="connsiteX5659" fmla="*/ 5458408 w 8366380"/>
              <a:gd name="connsiteY5659" fmla="*/ 5030999 h 6039163"/>
              <a:gd name="connsiteX5660" fmla="*/ 5438639 w 8366380"/>
              <a:gd name="connsiteY5660" fmla="*/ 5011231 h 6039163"/>
              <a:gd name="connsiteX5661" fmla="*/ 5418871 w 8366380"/>
              <a:gd name="connsiteY5661" fmla="*/ 5030999 h 6039163"/>
              <a:gd name="connsiteX5662" fmla="*/ 5438639 w 8366380"/>
              <a:gd name="connsiteY5662" fmla="*/ 5050767 h 6039163"/>
              <a:gd name="connsiteX5663" fmla="*/ 5245612 w 8366380"/>
              <a:gd name="connsiteY5663" fmla="*/ 5050767 h 6039163"/>
              <a:gd name="connsiteX5664" fmla="*/ 5265380 w 8366380"/>
              <a:gd name="connsiteY5664" fmla="*/ 5030999 h 6039163"/>
              <a:gd name="connsiteX5665" fmla="*/ 5245612 w 8366380"/>
              <a:gd name="connsiteY5665" fmla="*/ 5011231 h 6039163"/>
              <a:gd name="connsiteX5666" fmla="*/ 5225843 w 8366380"/>
              <a:gd name="connsiteY5666" fmla="*/ 5030999 h 6039163"/>
              <a:gd name="connsiteX5667" fmla="*/ 5245612 w 8366380"/>
              <a:gd name="connsiteY5667" fmla="*/ 5050767 h 6039163"/>
              <a:gd name="connsiteX5668" fmla="*/ 5052584 w 8366380"/>
              <a:gd name="connsiteY5668" fmla="*/ 5050767 h 6039163"/>
              <a:gd name="connsiteX5669" fmla="*/ 5072353 w 8366380"/>
              <a:gd name="connsiteY5669" fmla="*/ 5030999 h 6039163"/>
              <a:gd name="connsiteX5670" fmla="*/ 5052584 w 8366380"/>
              <a:gd name="connsiteY5670" fmla="*/ 5011231 h 6039163"/>
              <a:gd name="connsiteX5671" fmla="*/ 5032815 w 8366380"/>
              <a:gd name="connsiteY5671" fmla="*/ 5030999 h 6039163"/>
              <a:gd name="connsiteX5672" fmla="*/ 5052584 w 8366380"/>
              <a:gd name="connsiteY5672" fmla="*/ 5050767 h 6039163"/>
              <a:gd name="connsiteX5673" fmla="*/ 4859557 w 8366380"/>
              <a:gd name="connsiteY5673" fmla="*/ 5050767 h 6039163"/>
              <a:gd name="connsiteX5674" fmla="*/ 4879324 w 8366380"/>
              <a:gd name="connsiteY5674" fmla="*/ 5030999 h 6039163"/>
              <a:gd name="connsiteX5675" fmla="*/ 4859557 w 8366380"/>
              <a:gd name="connsiteY5675" fmla="*/ 5011231 h 6039163"/>
              <a:gd name="connsiteX5676" fmla="*/ 4839789 w 8366380"/>
              <a:gd name="connsiteY5676" fmla="*/ 5030999 h 6039163"/>
              <a:gd name="connsiteX5677" fmla="*/ 4859557 w 8366380"/>
              <a:gd name="connsiteY5677" fmla="*/ 5050767 h 6039163"/>
              <a:gd name="connsiteX5678" fmla="*/ 4666528 w 8366380"/>
              <a:gd name="connsiteY5678" fmla="*/ 5050767 h 6039163"/>
              <a:gd name="connsiteX5679" fmla="*/ 4686297 w 8366380"/>
              <a:gd name="connsiteY5679" fmla="*/ 5030999 h 6039163"/>
              <a:gd name="connsiteX5680" fmla="*/ 4666528 w 8366380"/>
              <a:gd name="connsiteY5680" fmla="*/ 5011231 h 6039163"/>
              <a:gd name="connsiteX5681" fmla="*/ 4646761 w 8366380"/>
              <a:gd name="connsiteY5681" fmla="*/ 5030999 h 6039163"/>
              <a:gd name="connsiteX5682" fmla="*/ 4666528 w 8366380"/>
              <a:gd name="connsiteY5682" fmla="*/ 5050767 h 6039163"/>
              <a:gd name="connsiteX5683" fmla="*/ 4473501 w 8366380"/>
              <a:gd name="connsiteY5683" fmla="*/ 5050767 h 6039163"/>
              <a:gd name="connsiteX5684" fmla="*/ 4493269 w 8366380"/>
              <a:gd name="connsiteY5684" fmla="*/ 5030999 h 6039163"/>
              <a:gd name="connsiteX5685" fmla="*/ 4473501 w 8366380"/>
              <a:gd name="connsiteY5685" fmla="*/ 5011231 h 6039163"/>
              <a:gd name="connsiteX5686" fmla="*/ 4453732 w 8366380"/>
              <a:gd name="connsiteY5686" fmla="*/ 5030999 h 6039163"/>
              <a:gd name="connsiteX5687" fmla="*/ 4473501 w 8366380"/>
              <a:gd name="connsiteY5687" fmla="*/ 5050767 h 6039163"/>
              <a:gd name="connsiteX5688" fmla="*/ 4280474 w 8366380"/>
              <a:gd name="connsiteY5688" fmla="*/ 5050767 h 6039163"/>
              <a:gd name="connsiteX5689" fmla="*/ 4300242 w 8366380"/>
              <a:gd name="connsiteY5689" fmla="*/ 5030999 h 6039163"/>
              <a:gd name="connsiteX5690" fmla="*/ 4280474 w 8366380"/>
              <a:gd name="connsiteY5690" fmla="*/ 5011231 h 6039163"/>
              <a:gd name="connsiteX5691" fmla="*/ 4260705 w 8366380"/>
              <a:gd name="connsiteY5691" fmla="*/ 5030999 h 6039163"/>
              <a:gd name="connsiteX5692" fmla="*/ 4280474 w 8366380"/>
              <a:gd name="connsiteY5692" fmla="*/ 5050767 h 6039163"/>
              <a:gd name="connsiteX5693" fmla="*/ 4058922 w 8366380"/>
              <a:gd name="connsiteY5693" fmla="*/ 5050767 h 6039163"/>
              <a:gd name="connsiteX5694" fmla="*/ 4078690 w 8366380"/>
              <a:gd name="connsiteY5694" fmla="*/ 5030999 h 6039163"/>
              <a:gd name="connsiteX5695" fmla="*/ 4058922 w 8366380"/>
              <a:gd name="connsiteY5695" fmla="*/ 5011231 h 6039163"/>
              <a:gd name="connsiteX5696" fmla="*/ 4039153 w 8366380"/>
              <a:gd name="connsiteY5696" fmla="*/ 5030999 h 6039163"/>
              <a:gd name="connsiteX5697" fmla="*/ 4058922 w 8366380"/>
              <a:gd name="connsiteY5697" fmla="*/ 5050767 h 6039163"/>
              <a:gd name="connsiteX5698" fmla="*/ 3865894 w 8366380"/>
              <a:gd name="connsiteY5698" fmla="*/ 5050767 h 6039163"/>
              <a:gd name="connsiteX5699" fmla="*/ 3885662 w 8366380"/>
              <a:gd name="connsiteY5699" fmla="*/ 5030999 h 6039163"/>
              <a:gd name="connsiteX5700" fmla="*/ 3865894 w 8366380"/>
              <a:gd name="connsiteY5700" fmla="*/ 5011231 h 6039163"/>
              <a:gd name="connsiteX5701" fmla="*/ 3846126 w 8366380"/>
              <a:gd name="connsiteY5701" fmla="*/ 5030999 h 6039163"/>
              <a:gd name="connsiteX5702" fmla="*/ 3865894 w 8366380"/>
              <a:gd name="connsiteY5702" fmla="*/ 5050767 h 6039163"/>
              <a:gd name="connsiteX5703" fmla="*/ 3672866 w 8366380"/>
              <a:gd name="connsiteY5703" fmla="*/ 5050767 h 6039163"/>
              <a:gd name="connsiteX5704" fmla="*/ 3692634 w 8366380"/>
              <a:gd name="connsiteY5704" fmla="*/ 5030999 h 6039163"/>
              <a:gd name="connsiteX5705" fmla="*/ 3672866 w 8366380"/>
              <a:gd name="connsiteY5705" fmla="*/ 5011231 h 6039163"/>
              <a:gd name="connsiteX5706" fmla="*/ 3653098 w 8366380"/>
              <a:gd name="connsiteY5706" fmla="*/ 5030999 h 6039163"/>
              <a:gd name="connsiteX5707" fmla="*/ 3672866 w 8366380"/>
              <a:gd name="connsiteY5707" fmla="*/ 5050767 h 6039163"/>
              <a:gd name="connsiteX5708" fmla="*/ 3479838 w 8366380"/>
              <a:gd name="connsiteY5708" fmla="*/ 5050767 h 6039163"/>
              <a:gd name="connsiteX5709" fmla="*/ 3499606 w 8366380"/>
              <a:gd name="connsiteY5709" fmla="*/ 5030999 h 6039163"/>
              <a:gd name="connsiteX5710" fmla="*/ 3479838 w 8366380"/>
              <a:gd name="connsiteY5710" fmla="*/ 5011231 h 6039163"/>
              <a:gd name="connsiteX5711" fmla="*/ 3460069 w 8366380"/>
              <a:gd name="connsiteY5711" fmla="*/ 5030999 h 6039163"/>
              <a:gd name="connsiteX5712" fmla="*/ 3479838 w 8366380"/>
              <a:gd name="connsiteY5712" fmla="*/ 5050767 h 6039163"/>
              <a:gd name="connsiteX5713" fmla="*/ 3286810 w 8366380"/>
              <a:gd name="connsiteY5713" fmla="*/ 5050767 h 6039163"/>
              <a:gd name="connsiteX5714" fmla="*/ 3306579 w 8366380"/>
              <a:gd name="connsiteY5714" fmla="*/ 5030999 h 6039163"/>
              <a:gd name="connsiteX5715" fmla="*/ 3286810 w 8366380"/>
              <a:gd name="connsiteY5715" fmla="*/ 5011231 h 6039163"/>
              <a:gd name="connsiteX5716" fmla="*/ 3267042 w 8366380"/>
              <a:gd name="connsiteY5716" fmla="*/ 5030999 h 6039163"/>
              <a:gd name="connsiteX5717" fmla="*/ 3286810 w 8366380"/>
              <a:gd name="connsiteY5717" fmla="*/ 5050767 h 6039163"/>
              <a:gd name="connsiteX5718" fmla="*/ 3093783 w 8366380"/>
              <a:gd name="connsiteY5718" fmla="*/ 5050767 h 6039163"/>
              <a:gd name="connsiteX5719" fmla="*/ 3113551 w 8366380"/>
              <a:gd name="connsiteY5719" fmla="*/ 5030999 h 6039163"/>
              <a:gd name="connsiteX5720" fmla="*/ 3093783 w 8366380"/>
              <a:gd name="connsiteY5720" fmla="*/ 5011231 h 6039163"/>
              <a:gd name="connsiteX5721" fmla="*/ 3074014 w 8366380"/>
              <a:gd name="connsiteY5721" fmla="*/ 5030999 h 6039163"/>
              <a:gd name="connsiteX5722" fmla="*/ 3093783 w 8366380"/>
              <a:gd name="connsiteY5722" fmla="*/ 5050767 h 6039163"/>
              <a:gd name="connsiteX5723" fmla="*/ 2900755 w 8366380"/>
              <a:gd name="connsiteY5723" fmla="*/ 5050767 h 6039163"/>
              <a:gd name="connsiteX5724" fmla="*/ 2920524 w 8366380"/>
              <a:gd name="connsiteY5724" fmla="*/ 5030999 h 6039163"/>
              <a:gd name="connsiteX5725" fmla="*/ 2900755 w 8366380"/>
              <a:gd name="connsiteY5725" fmla="*/ 5011231 h 6039163"/>
              <a:gd name="connsiteX5726" fmla="*/ 2880987 w 8366380"/>
              <a:gd name="connsiteY5726" fmla="*/ 5030999 h 6039163"/>
              <a:gd name="connsiteX5727" fmla="*/ 2900755 w 8366380"/>
              <a:gd name="connsiteY5727" fmla="*/ 5050767 h 6039163"/>
              <a:gd name="connsiteX5728" fmla="*/ 2707727 w 8366380"/>
              <a:gd name="connsiteY5728" fmla="*/ 5050767 h 6039163"/>
              <a:gd name="connsiteX5729" fmla="*/ 2727495 w 8366380"/>
              <a:gd name="connsiteY5729" fmla="*/ 5030999 h 6039163"/>
              <a:gd name="connsiteX5730" fmla="*/ 2707727 w 8366380"/>
              <a:gd name="connsiteY5730" fmla="*/ 5011231 h 6039163"/>
              <a:gd name="connsiteX5731" fmla="*/ 2687958 w 8366380"/>
              <a:gd name="connsiteY5731" fmla="*/ 5030999 h 6039163"/>
              <a:gd name="connsiteX5732" fmla="*/ 2707727 w 8366380"/>
              <a:gd name="connsiteY5732" fmla="*/ 5050767 h 6039163"/>
              <a:gd name="connsiteX5733" fmla="*/ 2514699 w 8366380"/>
              <a:gd name="connsiteY5733" fmla="*/ 5050767 h 6039163"/>
              <a:gd name="connsiteX5734" fmla="*/ 2534468 w 8366380"/>
              <a:gd name="connsiteY5734" fmla="*/ 5030999 h 6039163"/>
              <a:gd name="connsiteX5735" fmla="*/ 2514699 w 8366380"/>
              <a:gd name="connsiteY5735" fmla="*/ 5011231 h 6039163"/>
              <a:gd name="connsiteX5736" fmla="*/ 2494931 w 8366380"/>
              <a:gd name="connsiteY5736" fmla="*/ 5030999 h 6039163"/>
              <a:gd name="connsiteX5737" fmla="*/ 2514699 w 8366380"/>
              <a:gd name="connsiteY5737" fmla="*/ 5050767 h 6039163"/>
              <a:gd name="connsiteX5738" fmla="*/ 2321672 w 8366380"/>
              <a:gd name="connsiteY5738" fmla="*/ 5050767 h 6039163"/>
              <a:gd name="connsiteX5739" fmla="*/ 2341440 w 8366380"/>
              <a:gd name="connsiteY5739" fmla="*/ 5030999 h 6039163"/>
              <a:gd name="connsiteX5740" fmla="*/ 2321672 w 8366380"/>
              <a:gd name="connsiteY5740" fmla="*/ 5011231 h 6039163"/>
              <a:gd name="connsiteX5741" fmla="*/ 2301903 w 8366380"/>
              <a:gd name="connsiteY5741" fmla="*/ 5030999 h 6039163"/>
              <a:gd name="connsiteX5742" fmla="*/ 2321672 w 8366380"/>
              <a:gd name="connsiteY5742" fmla="*/ 5050767 h 6039163"/>
              <a:gd name="connsiteX5743" fmla="*/ 2128643 w 8366380"/>
              <a:gd name="connsiteY5743" fmla="*/ 5050767 h 6039163"/>
              <a:gd name="connsiteX5744" fmla="*/ 2148412 w 8366380"/>
              <a:gd name="connsiteY5744" fmla="*/ 5030999 h 6039163"/>
              <a:gd name="connsiteX5745" fmla="*/ 2128643 w 8366380"/>
              <a:gd name="connsiteY5745" fmla="*/ 5011231 h 6039163"/>
              <a:gd name="connsiteX5746" fmla="*/ 2108875 w 8366380"/>
              <a:gd name="connsiteY5746" fmla="*/ 5030999 h 6039163"/>
              <a:gd name="connsiteX5747" fmla="*/ 2128643 w 8366380"/>
              <a:gd name="connsiteY5747" fmla="*/ 5050767 h 6039163"/>
              <a:gd name="connsiteX5748" fmla="*/ 1935616 w 8366380"/>
              <a:gd name="connsiteY5748" fmla="*/ 5050767 h 6039163"/>
              <a:gd name="connsiteX5749" fmla="*/ 1955384 w 8366380"/>
              <a:gd name="connsiteY5749" fmla="*/ 5030999 h 6039163"/>
              <a:gd name="connsiteX5750" fmla="*/ 1935616 w 8366380"/>
              <a:gd name="connsiteY5750" fmla="*/ 5011231 h 6039163"/>
              <a:gd name="connsiteX5751" fmla="*/ 1915848 w 8366380"/>
              <a:gd name="connsiteY5751" fmla="*/ 5030999 h 6039163"/>
              <a:gd name="connsiteX5752" fmla="*/ 1935616 w 8366380"/>
              <a:gd name="connsiteY5752" fmla="*/ 5050767 h 6039163"/>
              <a:gd name="connsiteX5753" fmla="*/ 1727277 w 8366380"/>
              <a:gd name="connsiteY5753" fmla="*/ 5050767 h 6039163"/>
              <a:gd name="connsiteX5754" fmla="*/ 1747045 w 8366380"/>
              <a:gd name="connsiteY5754" fmla="*/ 5030999 h 6039163"/>
              <a:gd name="connsiteX5755" fmla="*/ 1727277 w 8366380"/>
              <a:gd name="connsiteY5755" fmla="*/ 5011231 h 6039163"/>
              <a:gd name="connsiteX5756" fmla="*/ 1707508 w 8366380"/>
              <a:gd name="connsiteY5756" fmla="*/ 5030999 h 6039163"/>
              <a:gd name="connsiteX5757" fmla="*/ 1727277 w 8366380"/>
              <a:gd name="connsiteY5757" fmla="*/ 5050767 h 6039163"/>
              <a:gd name="connsiteX5758" fmla="*/ 1534249 w 8366380"/>
              <a:gd name="connsiteY5758" fmla="*/ 5050767 h 6039163"/>
              <a:gd name="connsiteX5759" fmla="*/ 1554018 w 8366380"/>
              <a:gd name="connsiteY5759" fmla="*/ 5030999 h 6039163"/>
              <a:gd name="connsiteX5760" fmla="*/ 1534249 w 8366380"/>
              <a:gd name="connsiteY5760" fmla="*/ 5011231 h 6039163"/>
              <a:gd name="connsiteX5761" fmla="*/ 1514481 w 8366380"/>
              <a:gd name="connsiteY5761" fmla="*/ 5030999 h 6039163"/>
              <a:gd name="connsiteX5762" fmla="*/ 1534249 w 8366380"/>
              <a:gd name="connsiteY5762" fmla="*/ 5050767 h 6039163"/>
              <a:gd name="connsiteX5763" fmla="*/ 1341222 w 8366380"/>
              <a:gd name="connsiteY5763" fmla="*/ 5050767 h 6039163"/>
              <a:gd name="connsiteX5764" fmla="*/ 1360990 w 8366380"/>
              <a:gd name="connsiteY5764" fmla="*/ 5030999 h 6039163"/>
              <a:gd name="connsiteX5765" fmla="*/ 1341222 w 8366380"/>
              <a:gd name="connsiteY5765" fmla="*/ 5011231 h 6039163"/>
              <a:gd name="connsiteX5766" fmla="*/ 1321453 w 8366380"/>
              <a:gd name="connsiteY5766" fmla="*/ 5030999 h 6039163"/>
              <a:gd name="connsiteX5767" fmla="*/ 1341222 w 8366380"/>
              <a:gd name="connsiteY5767" fmla="*/ 5050767 h 6039163"/>
              <a:gd name="connsiteX5768" fmla="*/ 1148193 w 8366380"/>
              <a:gd name="connsiteY5768" fmla="*/ 5050767 h 6039163"/>
              <a:gd name="connsiteX5769" fmla="*/ 1167962 w 8366380"/>
              <a:gd name="connsiteY5769" fmla="*/ 5030999 h 6039163"/>
              <a:gd name="connsiteX5770" fmla="*/ 1148193 w 8366380"/>
              <a:gd name="connsiteY5770" fmla="*/ 5011231 h 6039163"/>
              <a:gd name="connsiteX5771" fmla="*/ 1128425 w 8366380"/>
              <a:gd name="connsiteY5771" fmla="*/ 5030999 h 6039163"/>
              <a:gd name="connsiteX5772" fmla="*/ 1148193 w 8366380"/>
              <a:gd name="connsiteY5772" fmla="*/ 5050767 h 6039163"/>
              <a:gd name="connsiteX5773" fmla="*/ 955166 w 8366380"/>
              <a:gd name="connsiteY5773" fmla="*/ 5050767 h 6039163"/>
              <a:gd name="connsiteX5774" fmla="*/ 974934 w 8366380"/>
              <a:gd name="connsiteY5774" fmla="*/ 5030999 h 6039163"/>
              <a:gd name="connsiteX5775" fmla="*/ 955166 w 8366380"/>
              <a:gd name="connsiteY5775" fmla="*/ 5011231 h 6039163"/>
              <a:gd name="connsiteX5776" fmla="*/ 935398 w 8366380"/>
              <a:gd name="connsiteY5776" fmla="*/ 5030999 h 6039163"/>
              <a:gd name="connsiteX5777" fmla="*/ 955166 w 8366380"/>
              <a:gd name="connsiteY5777" fmla="*/ 5050767 h 6039163"/>
              <a:gd name="connsiteX5778" fmla="*/ 762138 w 8366380"/>
              <a:gd name="connsiteY5778" fmla="*/ 5050767 h 6039163"/>
              <a:gd name="connsiteX5779" fmla="*/ 781907 w 8366380"/>
              <a:gd name="connsiteY5779" fmla="*/ 5030999 h 6039163"/>
              <a:gd name="connsiteX5780" fmla="*/ 762138 w 8366380"/>
              <a:gd name="connsiteY5780" fmla="*/ 5011231 h 6039163"/>
              <a:gd name="connsiteX5781" fmla="*/ 742370 w 8366380"/>
              <a:gd name="connsiteY5781" fmla="*/ 5030999 h 6039163"/>
              <a:gd name="connsiteX5782" fmla="*/ 762138 w 8366380"/>
              <a:gd name="connsiteY5782" fmla="*/ 5050767 h 6039163"/>
              <a:gd name="connsiteX5783" fmla="*/ 569111 w 8366380"/>
              <a:gd name="connsiteY5783" fmla="*/ 5050767 h 6039163"/>
              <a:gd name="connsiteX5784" fmla="*/ 588879 w 8366380"/>
              <a:gd name="connsiteY5784" fmla="*/ 5030999 h 6039163"/>
              <a:gd name="connsiteX5785" fmla="*/ 569111 w 8366380"/>
              <a:gd name="connsiteY5785" fmla="*/ 5011231 h 6039163"/>
              <a:gd name="connsiteX5786" fmla="*/ 549343 w 8366380"/>
              <a:gd name="connsiteY5786" fmla="*/ 5030999 h 6039163"/>
              <a:gd name="connsiteX5787" fmla="*/ 569111 w 8366380"/>
              <a:gd name="connsiteY5787" fmla="*/ 5050767 h 6039163"/>
              <a:gd name="connsiteX5788" fmla="*/ 376082 w 8366380"/>
              <a:gd name="connsiteY5788" fmla="*/ 5050767 h 6039163"/>
              <a:gd name="connsiteX5789" fmla="*/ 395851 w 8366380"/>
              <a:gd name="connsiteY5789" fmla="*/ 5030999 h 6039163"/>
              <a:gd name="connsiteX5790" fmla="*/ 376082 w 8366380"/>
              <a:gd name="connsiteY5790" fmla="*/ 5011231 h 6039163"/>
              <a:gd name="connsiteX5791" fmla="*/ 356314 w 8366380"/>
              <a:gd name="connsiteY5791" fmla="*/ 5030999 h 6039163"/>
              <a:gd name="connsiteX5792" fmla="*/ 376082 w 8366380"/>
              <a:gd name="connsiteY5792" fmla="*/ 5050767 h 6039163"/>
              <a:gd name="connsiteX5793" fmla="*/ 183055 w 8366380"/>
              <a:gd name="connsiteY5793" fmla="*/ 5050767 h 6039163"/>
              <a:gd name="connsiteX5794" fmla="*/ 202823 w 8366380"/>
              <a:gd name="connsiteY5794" fmla="*/ 5030999 h 6039163"/>
              <a:gd name="connsiteX5795" fmla="*/ 183055 w 8366380"/>
              <a:gd name="connsiteY5795" fmla="*/ 5011231 h 6039163"/>
              <a:gd name="connsiteX5796" fmla="*/ 163287 w 8366380"/>
              <a:gd name="connsiteY5796" fmla="*/ 5030999 h 6039163"/>
              <a:gd name="connsiteX5797" fmla="*/ 183055 w 8366380"/>
              <a:gd name="connsiteY5797" fmla="*/ 5050767 h 6039163"/>
              <a:gd name="connsiteX5798" fmla="*/ 0 w 8366380"/>
              <a:gd name="connsiteY5798" fmla="*/ 5244315 h 6039163"/>
              <a:gd name="connsiteX5799" fmla="*/ 4006 w 8366380"/>
              <a:gd name="connsiteY5799" fmla="*/ 5242656 h 6039163"/>
              <a:gd name="connsiteX5800" fmla="*/ 9796 w 8366380"/>
              <a:gd name="connsiteY5800" fmla="*/ 5228678 h 6039163"/>
              <a:gd name="connsiteX5801" fmla="*/ 4006 w 8366380"/>
              <a:gd name="connsiteY5801" fmla="*/ 5214700 h 6039163"/>
              <a:gd name="connsiteX5802" fmla="*/ 0 w 8366380"/>
              <a:gd name="connsiteY5802" fmla="*/ 5213041 h 6039163"/>
              <a:gd name="connsiteX5803" fmla="*/ 8349367 w 8366380"/>
              <a:gd name="connsiteY5803" fmla="*/ 5248446 h 6039163"/>
              <a:gd name="connsiteX5804" fmla="*/ 8363345 w 8366380"/>
              <a:gd name="connsiteY5804" fmla="*/ 5242656 h 6039163"/>
              <a:gd name="connsiteX5805" fmla="*/ 8366380 w 8366380"/>
              <a:gd name="connsiteY5805" fmla="*/ 5235329 h 6039163"/>
              <a:gd name="connsiteX5806" fmla="*/ 8366380 w 8366380"/>
              <a:gd name="connsiteY5806" fmla="*/ 5222027 h 6039163"/>
              <a:gd name="connsiteX5807" fmla="*/ 8363345 w 8366380"/>
              <a:gd name="connsiteY5807" fmla="*/ 5214700 h 6039163"/>
              <a:gd name="connsiteX5808" fmla="*/ 8349367 w 8366380"/>
              <a:gd name="connsiteY5808" fmla="*/ 5208910 h 6039163"/>
              <a:gd name="connsiteX5809" fmla="*/ 8329598 w 8366380"/>
              <a:gd name="connsiteY5809" fmla="*/ 5228678 h 6039163"/>
              <a:gd name="connsiteX5810" fmla="*/ 8349367 w 8366380"/>
              <a:gd name="connsiteY5810" fmla="*/ 5248446 h 6039163"/>
              <a:gd name="connsiteX5811" fmla="*/ 8156338 w 8366380"/>
              <a:gd name="connsiteY5811" fmla="*/ 5248446 h 6039163"/>
              <a:gd name="connsiteX5812" fmla="*/ 8176107 w 8366380"/>
              <a:gd name="connsiteY5812" fmla="*/ 5228678 h 6039163"/>
              <a:gd name="connsiteX5813" fmla="*/ 8156338 w 8366380"/>
              <a:gd name="connsiteY5813" fmla="*/ 5208910 h 6039163"/>
              <a:gd name="connsiteX5814" fmla="*/ 8136570 w 8366380"/>
              <a:gd name="connsiteY5814" fmla="*/ 5228678 h 6039163"/>
              <a:gd name="connsiteX5815" fmla="*/ 8156338 w 8366380"/>
              <a:gd name="connsiteY5815" fmla="*/ 5248446 h 6039163"/>
              <a:gd name="connsiteX5816" fmla="*/ 7963311 w 8366380"/>
              <a:gd name="connsiteY5816" fmla="*/ 5248446 h 6039163"/>
              <a:gd name="connsiteX5817" fmla="*/ 7983079 w 8366380"/>
              <a:gd name="connsiteY5817" fmla="*/ 5228678 h 6039163"/>
              <a:gd name="connsiteX5818" fmla="*/ 7963311 w 8366380"/>
              <a:gd name="connsiteY5818" fmla="*/ 5208910 h 6039163"/>
              <a:gd name="connsiteX5819" fmla="*/ 7943543 w 8366380"/>
              <a:gd name="connsiteY5819" fmla="*/ 5228678 h 6039163"/>
              <a:gd name="connsiteX5820" fmla="*/ 7963311 w 8366380"/>
              <a:gd name="connsiteY5820" fmla="*/ 5248446 h 6039163"/>
              <a:gd name="connsiteX5821" fmla="*/ 7770283 w 8366380"/>
              <a:gd name="connsiteY5821" fmla="*/ 5248446 h 6039163"/>
              <a:gd name="connsiteX5822" fmla="*/ 7790052 w 8366380"/>
              <a:gd name="connsiteY5822" fmla="*/ 5228678 h 6039163"/>
              <a:gd name="connsiteX5823" fmla="*/ 7770283 w 8366380"/>
              <a:gd name="connsiteY5823" fmla="*/ 5208910 h 6039163"/>
              <a:gd name="connsiteX5824" fmla="*/ 7750515 w 8366380"/>
              <a:gd name="connsiteY5824" fmla="*/ 5228678 h 6039163"/>
              <a:gd name="connsiteX5825" fmla="*/ 7770283 w 8366380"/>
              <a:gd name="connsiteY5825" fmla="*/ 5248446 h 6039163"/>
              <a:gd name="connsiteX5826" fmla="*/ 7577256 w 8366380"/>
              <a:gd name="connsiteY5826" fmla="*/ 5248446 h 6039163"/>
              <a:gd name="connsiteX5827" fmla="*/ 7597024 w 8366380"/>
              <a:gd name="connsiteY5827" fmla="*/ 5228678 h 6039163"/>
              <a:gd name="connsiteX5828" fmla="*/ 7577256 w 8366380"/>
              <a:gd name="connsiteY5828" fmla="*/ 5208910 h 6039163"/>
              <a:gd name="connsiteX5829" fmla="*/ 7557488 w 8366380"/>
              <a:gd name="connsiteY5829" fmla="*/ 5228678 h 6039163"/>
              <a:gd name="connsiteX5830" fmla="*/ 7577256 w 8366380"/>
              <a:gd name="connsiteY5830" fmla="*/ 5248446 h 6039163"/>
              <a:gd name="connsiteX5831" fmla="*/ 7384228 w 8366380"/>
              <a:gd name="connsiteY5831" fmla="*/ 5248446 h 6039163"/>
              <a:gd name="connsiteX5832" fmla="*/ 7403996 w 8366380"/>
              <a:gd name="connsiteY5832" fmla="*/ 5228678 h 6039163"/>
              <a:gd name="connsiteX5833" fmla="*/ 7384228 w 8366380"/>
              <a:gd name="connsiteY5833" fmla="*/ 5208910 h 6039163"/>
              <a:gd name="connsiteX5834" fmla="*/ 7364459 w 8366380"/>
              <a:gd name="connsiteY5834" fmla="*/ 5228678 h 6039163"/>
              <a:gd name="connsiteX5835" fmla="*/ 7384228 w 8366380"/>
              <a:gd name="connsiteY5835" fmla="*/ 5248446 h 6039163"/>
              <a:gd name="connsiteX5836" fmla="*/ 7191200 w 8366380"/>
              <a:gd name="connsiteY5836" fmla="*/ 5248446 h 6039163"/>
              <a:gd name="connsiteX5837" fmla="*/ 7210968 w 8366380"/>
              <a:gd name="connsiteY5837" fmla="*/ 5228678 h 6039163"/>
              <a:gd name="connsiteX5838" fmla="*/ 7191200 w 8366380"/>
              <a:gd name="connsiteY5838" fmla="*/ 5208910 h 6039163"/>
              <a:gd name="connsiteX5839" fmla="*/ 7171432 w 8366380"/>
              <a:gd name="connsiteY5839" fmla="*/ 5228678 h 6039163"/>
              <a:gd name="connsiteX5840" fmla="*/ 7191200 w 8366380"/>
              <a:gd name="connsiteY5840" fmla="*/ 5248446 h 6039163"/>
              <a:gd name="connsiteX5841" fmla="*/ 6998173 w 8366380"/>
              <a:gd name="connsiteY5841" fmla="*/ 5248446 h 6039163"/>
              <a:gd name="connsiteX5842" fmla="*/ 7017941 w 8366380"/>
              <a:gd name="connsiteY5842" fmla="*/ 5228678 h 6039163"/>
              <a:gd name="connsiteX5843" fmla="*/ 6998173 w 8366380"/>
              <a:gd name="connsiteY5843" fmla="*/ 5208910 h 6039163"/>
              <a:gd name="connsiteX5844" fmla="*/ 6978404 w 8366380"/>
              <a:gd name="connsiteY5844" fmla="*/ 5228678 h 6039163"/>
              <a:gd name="connsiteX5845" fmla="*/ 6998173 w 8366380"/>
              <a:gd name="connsiteY5845" fmla="*/ 5248446 h 6039163"/>
              <a:gd name="connsiteX5846" fmla="*/ 6805144 w 8366380"/>
              <a:gd name="connsiteY5846" fmla="*/ 5248446 h 6039163"/>
              <a:gd name="connsiteX5847" fmla="*/ 6824913 w 8366380"/>
              <a:gd name="connsiteY5847" fmla="*/ 5228678 h 6039163"/>
              <a:gd name="connsiteX5848" fmla="*/ 6805144 w 8366380"/>
              <a:gd name="connsiteY5848" fmla="*/ 5208910 h 6039163"/>
              <a:gd name="connsiteX5849" fmla="*/ 6785376 w 8366380"/>
              <a:gd name="connsiteY5849" fmla="*/ 5228678 h 6039163"/>
              <a:gd name="connsiteX5850" fmla="*/ 6805144 w 8366380"/>
              <a:gd name="connsiteY5850" fmla="*/ 5248446 h 6039163"/>
              <a:gd name="connsiteX5851" fmla="*/ 6612117 w 8366380"/>
              <a:gd name="connsiteY5851" fmla="*/ 5248446 h 6039163"/>
              <a:gd name="connsiteX5852" fmla="*/ 6631885 w 8366380"/>
              <a:gd name="connsiteY5852" fmla="*/ 5228678 h 6039163"/>
              <a:gd name="connsiteX5853" fmla="*/ 6612117 w 8366380"/>
              <a:gd name="connsiteY5853" fmla="*/ 5208910 h 6039163"/>
              <a:gd name="connsiteX5854" fmla="*/ 6592348 w 8366380"/>
              <a:gd name="connsiteY5854" fmla="*/ 5228678 h 6039163"/>
              <a:gd name="connsiteX5855" fmla="*/ 6612117 w 8366380"/>
              <a:gd name="connsiteY5855" fmla="*/ 5248446 h 6039163"/>
              <a:gd name="connsiteX5856" fmla="*/ 6403778 w 8366380"/>
              <a:gd name="connsiteY5856" fmla="*/ 5248446 h 6039163"/>
              <a:gd name="connsiteX5857" fmla="*/ 6423546 w 8366380"/>
              <a:gd name="connsiteY5857" fmla="*/ 5228678 h 6039163"/>
              <a:gd name="connsiteX5858" fmla="*/ 6403778 w 8366380"/>
              <a:gd name="connsiteY5858" fmla="*/ 5208910 h 6039163"/>
              <a:gd name="connsiteX5859" fmla="*/ 6384009 w 8366380"/>
              <a:gd name="connsiteY5859" fmla="*/ 5228678 h 6039163"/>
              <a:gd name="connsiteX5860" fmla="*/ 6403778 w 8366380"/>
              <a:gd name="connsiteY5860" fmla="*/ 5248446 h 6039163"/>
              <a:gd name="connsiteX5861" fmla="*/ 6210750 w 8366380"/>
              <a:gd name="connsiteY5861" fmla="*/ 5248446 h 6039163"/>
              <a:gd name="connsiteX5862" fmla="*/ 6230519 w 8366380"/>
              <a:gd name="connsiteY5862" fmla="*/ 5228678 h 6039163"/>
              <a:gd name="connsiteX5863" fmla="*/ 6210750 w 8366380"/>
              <a:gd name="connsiteY5863" fmla="*/ 5208910 h 6039163"/>
              <a:gd name="connsiteX5864" fmla="*/ 6190982 w 8366380"/>
              <a:gd name="connsiteY5864" fmla="*/ 5228678 h 6039163"/>
              <a:gd name="connsiteX5865" fmla="*/ 6210750 w 8366380"/>
              <a:gd name="connsiteY5865" fmla="*/ 5248446 h 6039163"/>
              <a:gd name="connsiteX5866" fmla="*/ 6017723 w 8366380"/>
              <a:gd name="connsiteY5866" fmla="*/ 5248446 h 6039163"/>
              <a:gd name="connsiteX5867" fmla="*/ 6037491 w 8366380"/>
              <a:gd name="connsiteY5867" fmla="*/ 5228678 h 6039163"/>
              <a:gd name="connsiteX5868" fmla="*/ 6017723 w 8366380"/>
              <a:gd name="connsiteY5868" fmla="*/ 5208910 h 6039163"/>
              <a:gd name="connsiteX5869" fmla="*/ 5997954 w 8366380"/>
              <a:gd name="connsiteY5869" fmla="*/ 5228678 h 6039163"/>
              <a:gd name="connsiteX5870" fmla="*/ 6017723 w 8366380"/>
              <a:gd name="connsiteY5870" fmla="*/ 5248446 h 6039163"/>
              <a:gd name="connsiteX5871" fmla="*/ 5824694 w 8366380"/>
              <a:gd name="connsiteY5871" fmla="*/ 5248446 h 6039163"/>
              <a:gd name="connsiteX5872" fmla="*/ 5844463 w 8366380"/>
              <a:gd name="connsiteY5872" fmla="*/ 5228678 h 6039163"/>
              <a:gd name="connsiteX5873" fmla="*/ 5824694 w 8366380"/>
              <a:gd name="connsiteY5873" fmla="*/ 5208910 h 6039163"/>
              <a:gd name="connsiteX5874" fmla="*/ 5804926 w 8366380"/>
              <a:gd name="connsiteY5874" fmla="*/ 5228678 h 6039163"/>
              <a:gd name="connsiteX5875" fmla="*/ 5824694 w 8366380"/>
              <a:gd name="connsiteY5875" fmla="*/ 5248446 h 6039163"/>
              <a:gd name="connsiteX5876" fmla="*/ 5631667 w 8366380"/>
              <a:gd name="connsiteY5876" fmla="*/ 5248446 h 6039163"/>
              <a:gd name="connsiteX5877" fmla="*/ 5651435 w 8366380"/>
              <a:gd name="connsiteY5877" fmla="*/ 5228678 h 6039163"/>
              <a:gd name="connsiteX5878" fmla="*/ 5631667 w 8366380"/>
              <a:gd name="connsiteY5878" fmla="*/ 5208910 h 6039163"/>
              <a:gd name="connsiteX5879" fmla="*/ 5611899 w 8366380"/>
              <a:gd name="connsiteY5879" fmla="*/ 5228678 h 6039163"/>
              <a:gd name="connsiteX5880" fmla="*/ 5631667 w 8366380"/>
              <a:gd name="connsiteY5880" fmla="*/ 5248446 h 6039163"/>
              <a:gd name="connsiteX5881" fmla="*/ 5438639 w 8366380"/>
              <a:gd name="connsiteY5881" fmla="*/ 5248446 h 6039163"/>
              <a:gd name="connsiteX5882" fmla="*/ 5458408 w 8366380"/>
              <a:gd name="connsiteY5882" fmla="*/ 5228678 h 6039163"/>
              <a:gd name="connsiteX5883" fmla="*/ 5438639 w 8366380"/>
              <a:gd name="connsiteY5883" fmla="*/ 5208910 h 6039163"/>
              <a:gd name="connsiteX5884" fmla="*/ 5418871 w 8366380"/>
              <a:gd name="connsiteY5884" fmla="*/ 5228678 h 6039163"/>
              <a:gd name="connsiteX5885" fmla="*/ 5438639 w 8366380"/>
              <a:gd name="connsiteY5885" fmla="*/ 5248446 h 6039163"/>
              <a:gd name="connsiteX5886" fmla="*/ 5245612 w 8366380"/>
              <a:gd name="connsiteY5886" fmla="*/ 5248446 h 6039163"/>
              <a:gd name="connsiteX5887" fmla="*/ 5265380 w 8366380"/>
              <a:gd name="connsiteY5887" fmla="*/ 5228678 h 6039163"/>
              <a:gd name="connsiteX5888" fmla="*/ 5245612 w 8366380"/>
              <a:gd name="connsiteY5888" fmla="*/ 5208910 h 6039163"/>
              <a:gd name="connsiteX5889" fmla="*/ 5225843 w 8366380"/>
              <a:gd name="connsiteY5889" fmla="*/ 5228678 h 6039163"/>
              <a:gd name="connsiteX5890" fmla="*/ 5245612 w 8366380"/>
              <a:gd name="connsiteY5890" fmla="*/ 5248446 h 6039163"/>
              <a:gd name="connsiteX5891" fmla="*/ 5052584 w 8366380"/>
              <a:gd name="connsiteY5891" fmla="*/ 5248446 h 6039163"/>
              <a:gd name="connsiteX5892" fmla="*/ 5072353 w 8366380"/>
              <a:gd name="connsiteY5892" fmla="*/ 5228678 h 6039163"/>
              <a:gd name="connsiteX5893" fmla="*/ 5052584 w 8366380"/>
              <a:gd name="connsiteY5893" fmla="*/ 5208910 h 6039163"/>
              <a:gd name="connsiteX5894" fmla="*/ 5032815 w 8366380"/>
              <a:gd name="connsiteY5894" fmla="*/ 5228678 h 6039163"/>
              <a:gd name="connsiteX5895" fmla="*/ 5052584 w 8366380"/>
              <a:gd name="connsiteY5895" fmla="*/ 5248446 h 6039163"/>
              <a:gd name="connsiteX5896" fmla="*/ 4859557 w 8366380"/>
              <a:gd name="connsiteY5896" fmla="*/ 5248446 h 6039163"/>
              <a:gd name="connsiteX5897" fmla="*/ 4879324 w 8366380"/>
              <a:gd name="connsiteY5897" fmla="*/ 5228678 h 6039163"/>
              <a:gd name="connsiteX5898" fmla="*/ 4859557 w 8366380"/>
              <a:gd name="connsiteY5898" fmla="*/ 5208910 h 6039163"/>
              <a:gd name="connsiteX5899" fmla="*/ 4839789 w 8366380"/>
              <a:gd name="connsiteY5899" fmla="*/ 5228678 h 6039163"/>
              <a:gd name="connsiteX5900" fmla="*/ 4859557 w 8366380"/>
              <a:gd name="connsiteY5900" fmla="*/ 5248446 h 6039163"/>
              <a:gd name="connsiteX5901" fmla="*/ 4666528 w 8366380"/>
              <a:gd name="connsiteY5901" fmla="*/ 5248446 h 6039163"/>
              <a:gd name="connsiteX5902" fmla="*/ 4686297 w 8366380"/>
              <a:gd name="connsiteY5902" fmla="*/ 5228678 h 6039163"/>
              <a:gd name="connsiteX5903" fmla="*/ 4666528 w 8366380"/>
              <a:gd name="connsiteY5903" fmla="*/ 5208910 h 6039163"/>
              <a:gd name="connsiteX5904" fmla="*/ 4646761 w 8366380"/>
              <a:gd name="connsiteY5904" fmla="*/ 5228678 h 6039163"/>
              <a:gd name="connsiteX5905" fmla="*/ 4666528 w 8366380"/>
              <a:gd name="connsiteY5905" fmla="*/ 5248446 h 6039163"/>
              <a:gd name="connsiteX5906" fmla="*/ 4473501 w 8366380"/>
              <a:gd name="connsiteY5906" fmla="*/ 5248446 h 6039163"/>
              <a:gd name="connsiteX5907" fmla="*/ 4493269 w 8366380"/>
              <a:gd name="connsiteY5907" fmla="*/ 5228678 h 6039163"/>
              <a:gd name="connsiteX5908" fmla="*/ 4473501 w 8366380"/>
              <a:gd name="connsiteY5908" fmla="*/ 5208910 h 6039163"/>
              <a:gd name="connsiteX5909" fmla="*/ 4453732 w 8366380"/>
              <a:gd name="connsiteY5909" fmla="*/ 5228678 h 6039163"/>
              <a:gd name="connsiteX5910" fmla="*/ 4473501 w 8366380"/>
              <a:gd name="connsiteY5910" fmla="*/ 5248446 h 6039163"/>
              <a:gd name="connsiteX5911" fmla="*/ 4280474 w 8366380"/>
              <a:gd name="connsiteY5911" fmla="*/ 5248446 h 6039163"/>
              <a:gd name="connsiteX5912" fmla="*/ 4300242 w 8366380"/>
              <a:gd name="connsiteY5912" fmla="*/ 5228678 h 6039163"/>
              <a:gd name="connsiteX5913" fmla="*/ 4280474 w 8366380"/>
              <a:gd name="connsiteY5913" fmla="*/ 5208910 h 6039163"/>
              <a:gd name="connsiteX5914" fmla="*/ 4260705 w 8366380"/>
              <a:gd name="connsiteY5914" fmla="*/ 5228678 h 6039163"/>
              <a:gd name="connsiteX5915" fmla="*/ 4280474 w 8366380"/>
              <a:gd name="connsiteY5915" fmla="*/ 5248446 h 6039163"/>
              <a:gd name="connsiteX5916" fmla="*/ 4058922 w 8366380"/>
              <a:gd name="connsiteY5916" fmla="*/ 5248446 h 6039163"/>
              <a:gd name="connsiteX5917" fmla="*/ 4078690 w 8366380"/>
              <a:gd name="connsiteY5917" fmla="*/ 5228678 h 6039163"/>
              <a:gd name="connsiteX5918" fmla="*/ 4058922 w 8366380"/>
              <a:gd name="connsiteY5918" fmla="*/ 5208910 h 6039163"/>
              <a:gd name="connsiteX5919" fmla="*/ 4039153 w 8366380"/>
              <a:gd name="connsiteY5919" fmla="*/ 5228678 h 6039163"/>
              <a:gd name="connsiteX5920" fmla="*/ 4058922 w 8366380"/>
              <a:gd name="connsiteY5920" fmla="*/ 5248446 h 6039163"/>
              <a:gd name="connsiteX5921" fmla="*/ 3865894 w 8366380"/>
              <a:gd name="connsiteY5921" fmla="*/ 5248446 h 6039163"/>
              <a:gd name="connsiteX5922" fmla="*/ 3885662 w 8366380"/>
              <a:gd name="connsiteY5922" fmla="*/ 5228678 h 6039163"/>
              <a:gd name="connsiteX5923" fmla="*/ 3865894 w 8366380"/>
              <a:gd name="connsiteY5923" fmla="*/ 5208910 h 6039163"/>
              <a:gd name="connsiteX5924" fmla="*/ 3846126 w 8366380"/>
              <a:gd name="connsiteY5924" fmla="*/ 5228678 h 6039163"/>
              <a:gd name="connsiteX5925" fmla="*/ 3865894 w 8366380"/>
              <a:gd name="connsiteY5925" fmla="*/ 5248446 h 6039163"/>
              <a:gd name="connsiteX5926" fmla="*/ 3672866 w 8366380"/>
              <a:gd name="connsiteY5926" fmla="*/ 5248446 h 6039163"/>
              <a:gd name="connsiteX5927" fmla="*/ 3692634 w 8366380"/>
              <a:gd name="connsiteY5927" fmla="*/ 5228678 h 6039163"/>
              <a:gd name="connsiteX5928" fmla="*/ 3672866 w 8366380"/>
              <a:gd name="connsiteY5928" fmla="*/ 5208910 h 6039163"/>
              <a:gd name="connsiteX5929" fmla="*/ 3653098 w 8366380"/>
              <a:gd name="connsiteY5929" fmla="*/ 5228678 h 6039163"/>
              <a:gd name="connsiteX5930" fmla="*/ 3672866 w 8366380"/>
              <a:gd name="connsiteY5930" fmla="*/ 5248446 h 6039163"/>
              <a:gd name="connsiteX5931" fmla="*/ 3479838 w 8366380"/>
              <a:gd name="connsiteY5931" fmla="*/ 5248446 h 6039163"/>
              <a:gd name="connsiteX5932" fmla="*/ 3499606 w 8366380"/>
              <a:gd name="connsiteY5932" fmla="*/ 5228678 h 6039163"/>
              <a:gd name="connsiteX5933" fmla="*/ 3479838 w 8366380"/>
              <a:gd name="connsiteY5933" fmla="*/ 5208910 h 6039163"/>
              <a:gd name="connsiteX5934" fmla="*/ 3460069 w 8366380"/>
              <a:gd name="connsiteY5934" fmla="*/ 5228678 h 6039163"/>
              <a:gd name="connsiteX5935" fmla="*/ 3479838 w 8366380"/>
              <a:gd name="connsiteY5935" fmla="*/ 5248446 h 6039163"/>
              <a:gd name="connsiteX5936" fmla="*/ 3286810 w 8366380"/>
              <a:gd name="connsiteY5936" fmla="*/ 5248446 h 6039163"/>
              <a:gd name="connsiteX5937" fmla="*/ 3306579 w 8366380"/>
              <a:gd name="connsiteY5937" fmla="*/ 5228678 h 6039163"/>
              <a:gd name="connsiteX5938" fmla="*/ 3286810 w 8366380"/>
              <a:gd name="connsiteY5938" fmla="*/ 5208910 h 6039163"/>
              <a:gd name="connsiteX5939" fmla="*/ 3267042 w 8366380"/>
              <a:gd name="connsiteY5939" fmla="*/ 5228678 h 6039163"/>
              <a:gd name="connsiteX5940" fmla="*/ 3286810 w 8366380"/>
              <a:gd name="connsiteY5940" fmla="*/ 5248446 h 6039163"/>
              <a:gd name="connsiteX5941" fmla="*/ 3093783 w 8366380"/>
              <a:gd name="connsiteY5941" fmla="*/ 5248446 h 6039163"/>
              <a:gd name="connsiteX5942" fmla="*/ 3113551 w 8366380"/>
              <a:gd name="connsiteY5942" fmla="*/ 5228678 h 6039163"/>
              <a:gd name="connsiteX5943" fmla="*/ 3093783 w 8366380"/>
              <a:gd name="connsiteY5943" fmla="*/ 5208910 h 6039163"/>
              <a:gd name="connsiteX5944" fmla="*/ 3074014 w 8366380"/>
              <a:gd name="connsiteY5944" fmla="*/ 5228678 h 6039163"/>
              <a:gd name="connsiteX5945" fmla="*/ 3093783 w 8366380"/>
              <a:gd name="connsiteY5945" fmla="*/ 5248446 h 6039163"/>
              <a:gd name="connsiteX5946" fmla="*/ 2900755 w 8366380"/>
              <a:gd name="connsiteY5946" fmla="*/ 5248446 h 6039163"/>
              <a:gd name="connsiteX5947" fmla="*/ 2920524 w 8366380"/>
              <a:gd name="connsiteY5947" fmla="*/ 5228678 h 6039163"/>
              <a:gd name="connsiteX5948" fmla="*/ 2900755 w 8366380"/>
              <a:gd name="connsiteY5948" fmla="*/ 5208910 h 6039163"/>
              <a:gd name="connsiteX5949" fmla="*/ 2880987 w 8366380"/>
              <a:gd name="connsiteY5949" fmla="*/ 5228678 h 6039163"/>
              <a:gd name="connsiteX5950" fmla="*/ 2900755 w 8366380"/>
              <a:gd name="connsiteY5950" fmla="*/ 5248446 h 6039163"/>
              <a:gd name="connsiteX5951" fmla="*/ 2707727 w 8366380"/>
              <a:gd name="connsiteY5951" fmla="*/ 5248446 h 6039163"/>
              <a:gd name="connsiteX5952" fmla="*/ 2727495 w 8366380"/>
              <a:gd name="connsiteY5952" fmla="*/ 5228678 h 6039163"/>
              <a:gd name="connsiteX5953" fmla="*/ 2707727 w 8366380"/>
              <a:gd name="connsiteY5953" fmla="*/ 5208910 h 6039163"/>
              <a:gd name="connsiteX5954" fmla="*/ 2687958 w 8366380"/>
              <a:gd name="connsiteY5954" fmla="*/ 5228678 h 6039163"/>
              <a:gd name="connsiteX5955" fmla="*/ 2707727 w 8366380"/>
              <a:gd name="connsiteY5955" fmla="*/ 5248446 h 6039163"/>
              <a:gd name="connsiteX5956" fmla="*/ 2514699 w 8366380"/>
              <a:gd name="connsiteY5956" fmla="*/ 5248446 h 6039163"/>
              <a:gd name="connsiteX5957" fmla="*/ 2534468 w 8366380"/>
              <a:gd name="connsiteY5957" fmla="*/ 5228678 h 6039163"/>
              <a:gd name="connsiteX5958" fmla="*/ 2514699 w 8366380"/>
              <a:gd name="connsiteY5958" fmla="*/ 5208910 h 6039163"/>
              <a:gd name="connsiteX5959" fmla="*/ 2494931 w 8366380"/>
              <a:gd name="connsiteY5959" fmla="*/ 5228678 h 6039163"/>
              <a:gd name="connsiteX5960" fmla="*/ 2514699 w 8366380"/>
              <a:gd name="connsiteY5960" fmla="*/ 5248446 h 6039163"/>
              <a:gd name="connsiteX5961" fmla="*/ 2321672 w 8366380"/>
              <a:gd name="connsiteY5961" fmla="*/ 5248446 h 6039163"/>
              <a:gd name="connsiteX5962" fmla="*/ 2341440 w 8366380"/>
              <a:gd name="connsiteY5962" fmla="*/ 5228678 h 6039163"/>
              <a:gd name="connsiteX5963" fmla="*/ 2321672 w 8366380"/>
              <a:gd name="connsiteY5963" fmla="*/ 5208910 h 6039163"/>
              <a:gd name="connsiteX5964" fmla="*/ 2301903 w 8366380"/>
              <a:gd name="connsiteY5964" fmla="*/ 5228678 h 6039163"/>
              <a:gd name="connsiteX5965" fmla="*/ 2321672 w 8366380"/>
              <a:gd name="connsiteY5965" fmla="*/ 5248446 h 6039163"/>
              <a:gd name="connsiteX5966" fmla="*/ 2128643 w 8366380"/>
              <a:gd name="connsiteY5966" fmla="*/ 5248446 h 6039163"/>
              <a:gd name="connsiteX5967" fmla="*/ 2148412 w 8366380"/>
              <a:gd name="connsiteY5967" fmla="*/ 5228678 h 6039163"/>
              <a:gd name="connsiteX5968" fmla="*/ 2128643 w 8366380"/>
              <a:gd name="connsiteY5968" fmla="*/ 5208910 h 6039163"/>
              <a:gd name="connsiteX5969" fmla="*/ 2108875 w 8366380"/>
              <a:gd name="connsiteY5969" fmla="*/ 5228678 h 6039163"/>
              <a:gd name="connsiteX5970" fmla="*/ 2128643 w 8366380"/>
              <a:gd name="connsiteY5970" fmla="*/ 5248446 h 6039163"/>
              <a:gd name="connsiteX5971" fmla="*/ 1935616 w 8366380"/>
              <a:gd name="connsiteY5971" fmla="*/ 5248446 h 6039163"/>
              <a:gd name="connsiteX5972" fmla="*/ 1955384 w 8366380"/>
              <a:gd name="connsiteY5972" fmla="*/ 5228678 h 6039163"/>
              <a:gd name="connsiteX5973" fmla="*/ 1935616 w 8366380"/>
              <a:gd name="connsiteY5973" fmla="*/ 5208910 h 6039163"/>
              <a:gd name="connsiteX5974" fmla="*/ 1915848 w 8366380"/>
              <a:gd name="connsiteY5974" fmla="*/ 5228678 h 6039163"/>
              <a:gd name="connsiteX5975" fmla="*/ 1935616 w 8366380"/>
              <a:gd name="connsiteY5975" fmla="*/ 5248446 h 6039163"/>
              <a:gd name="connsiteX5976" fmla="*/ 1727277 w 8366380"/>
              <a:gd name="connsiteY5976" fmla="*/ 5248446 h 6039163"/>
              <a:gd name="connsiteX5977" fmla="*/ 1747045 w 8366380"/>
              <a:gd name="connsiteY5977" fmla="*/ 5228678 h 6039163"/>
              <a:gd name="connsiteX5978" fmla="*/ 1727277 w 8366380"/>
              <a:gd name="connsiteY5978" fmla="*/ 5208910 h 6039163"/>
              <a:gd name="connsiteX5979" fmla="*/ 1707508 w 8366380"/>
              <a:gd name="connsiteY5979" fmla="*/ 5228678 h 6039163"/>
              <a:gd name="connsiteX5980" fmla="*/ 1727277 w 8366380"/>
              <a:gd name="connsiteY5980" fmla="*/ 5248446 h 6039163"/>
              <a:gd name="connsiteX5981" fmla="*/ 1534249 w 8366380"/>
              <a:gd name="connsiteY5981" fmla="*/ 5248446 h 6039163"/>
              <a:gd name="connsiteX5982" fmla="*/ 1554018 w 8366380"/>
              <a:gd name="connsiteY5982" fmla="*/ 5228678 h 6039163"/>
              <a:gd name="connsiteX5983" fmla="*/ 1534249 w 8366380"/>
              <a:gd name="connsiteY5983" fmla="*/ 5208910 h 6039163"/>
              <a:gd name="connsiteX5984" fmla="*/ 1514481 w 8366380"/>
              <a:gd name="connsiteY5984" fmla="*/ 5228678 h 6039163"/>
              <a:gd name="connsiteX5985" fmla="*/ 1534249 w 8366380"/>
              <a:gd name="connsiteY5985" fmla="*/ 5248446 h 6039163"/>
              <a:gd name="connsiteX5986" fmla="*/ 1341222 w 8366380"/>
              <a:gd name="connsiteY5986" fmla="*/ 5248446 h 6039163"/>
              <a:gd name="connsiteX5987" fmla="*/ 1360990 w 8366380"/>
              <a:gd name="connsiteY5987" fmla="*/ 5228678 h 6039163"/>
              <a:gd name="connsiteX5988" fmla="*/ 1341222 w 8366380"/>
              <a:gd name="connsiteY5988" fmla="*/ 5208910 h 6039163"/>
              <a:gd name="connsiteX5989" fmla="*/ 1321453 w 8366380"/>
              <a:gd name="connsiteY5989" fmla="*/ 5228678 h 6039163"/>
              <a:gd name="connsiteX5990" fmla="*/ 1341222 w 8366380"/>
              <a:gd name="connsiteY5990" fmla="*/ 5248446 h 6039163"/>
              <a:gd name="connsiteX5991" fmla="*/ 1148193 w 8366380"/>
              <a:gd name="connsiteY5991" fmla="*/ 5248446 h 6039163"/>
              <a:gd name="connsiteX5992" fmla="*/ 1167962 w 8366380"/>
              <a:gd name="connsiteY5992" fmla="*/ 5228678 h 6039163"/>
              <a:gd name="connsiteX5993" fmla="*/ 1148193 w 8366380"/>
              <a:gd name="connsiteY5993" fmla="*/ 5208910 h 6039163"/>
              <a:gd name="connsiteX5994" fmla="*/ 1128425 w 8366380"/>
              <a:gd name="connsiteY5994" fmla="*/ 5228678 h 6039163"/>
              <a:gd name="connsiteX5995" fmla="*/ 1148193 w 8366380"/>
              <a:gd name="connsiteY5995" fmla="*/ 5248446 h 6039163"/>
              <a:gd name="connsiteX5996" fmla="*/ 955166 w 8366380"/>
              <a:gd name="connsiteY5996" fmla="*/ 5248446 h 6039163"/>
              <a:gd name="connsiteX5997" fmla="*/ 974934 w 8366380"/>
              <a:gd name="connsiteY5997" fmla="*/ 5228678 h 6039163"/>
              <a:gd name="connsiteX5998" fmla="*/ 955166 w 8366380"/>
              <a:gd name="connsiteY5998" fmla="*/ 5208910 h 6039163"/>
              <a:gd name="connsiteX5999" fmla="*/ 935398 w 8366380"/>
              <a:gd name="connsiteY5999" fmla="*/ 5228678 h 6039163"/>
              <a:gd name="connsiteX6000" fmla="*/ 955166 w 8366380"/>
              <a:gd name="connsiteY6000" fmla="*/ 5248446 h 6039163"/>
              <a:gd name="connsiteX6001" fmla="*/ 762138 w 8366380"/>
              <a:gd name="connsiteY6001" fmla="*/ 5248446 h 6039163"/>
              <a:gd name="connsiteX6002" fmla="*/ 781907 w 8366380"/>
              <a:gd name="connsiteY6002" fmla="*/ 5228678 h 6039163"/>
              <a:gd name="connsiteX6003" fmla="*/ 762138 w 8366380"/>
              <a:gd name="connsiteY6003" fmla="*/ 5208910 h 6039163"/>
              <a:gd name="connsiteX6004" fmla="*/ 742370 w 8366380"/>
              <a:gd name="connsiteY6004" fmla="*/ 5228678 h 6039163"/>
              <a:gd name="connsiteX6005" fmla="*/ 762138 w 8366380"/>
              <a:gd name="connsiteY6005" fmla="*/ 5248446 h 6039163"/>
              <a:gd name="connsiteX6006" fmla="*/ 569111 w 8366380"/>
              <a:gd name="connsiteY6006" fmla="*/ 5248446 h 6039163"/>
              <a:gd name="connsiteX6007" fmla="*/ 588879 w 8366380"/>
              <a:gd name="connsiteY6007" fmla="*/ 5228678 h 6039163"/>
              <a:gd name="connsiteX6008" fmla="*/ 569111 w 8366380"/>
              <a:gd name="connsiteY6008" fmla="*/ 5208910 h 6039163"/>
              <a:gd name="connsiteX6009" fmla="*/ 549343 w 8366380"/>
              <a:gd name="connsiteY6009" fmla="*/ 5228678 h 6039163"/>
              <a:gd name="connsiteX6010" fmla="*/ 569111 w 8366380"/>
              <a:gd name="connsiteY6010" fmla="*/ 5248446 h 6039163"/>
              <a:gd name="connsiteX6011" fmla="*/ 376082 w 8366380"/>
              <a:gd name="connsiteY6011" fmla="*/ 5248446 h 6039163"/>
              <a:gd name="connsiteX6012" fmla="*/ 395851 w 8366380"/>
              <a:gd name="connsiteY6012" fmla="*/ 5228678 h 6039163"/>
              <a:gd name="connsiteX6013" fmla="*/ 376082 w 8366380"/>
              <a:gd name="connsiteY6013" fmla="*/ 5208910 h 6039163"/>
              <a:gd name="connsiteX6014" fmla="*/ 356314 w 8366380"/>
              <a:gd name="connsiteY6014" fmla="*/ 5228678 h 6039163"/>
              <a:gd name="connsiteX6015" fmla="*/ 376082 w 8366380"/>
              <a:gd name="connsiteY6015" fmla="*/ 5248446 h 6039163"/>
              <a:gd name="connsiteX6016" fmla="*/ 183055 w 8366380"/>
              <a:gd name="connsiteY6016" fmla="*/ 5248446 h 6039163"/>
              <a:gd name="connsiteX6017" fmla="*/ 202823 w 8366380"/>
              <a:gd name="connsiteY6017" fmla="*/ 5228678 h 6039163"/>
              <a:gd name="connsiteX6018" fmla="*/ 183055 w 8366380"/>
              <a:gd name="connsiteY6018" fmla="*/ 5208910 h 6039163"/>
              <a:gd name="connsiteX6019" fmla="*/ 163287 w 8366380"/>
              <a:gd name="connsiteY6019" fmla="*/ 5228678 h 6039163"/>
              <a:gd name="connsiteX6020" fmla="*/ 183055 w 8366380"/>
              <a:gd name="connsiteY6020" fmla="*/ 5248446 h 6039163"/>
              <a:gd name="connsiteX6021" fmla="*/ 0 w 8366380"/>
              <a:gd name="connsiteY6021" fmla="*/ 5441994 h 6039163"/>
              <a:gd name="connsiteX6022" fmla="*/ 4006 w 8366380"/>
              <a:gd name="connsiteY6022" fmla="*/ 5440335 h 6039163"/>
              <a:gd name="connsiteX6023" fmla="*/ 9796 w 8366380"/>
              <a:gd name="connsiteY6023" fmla="*/ 5426357 h 6039163"/>
              <a:gd name="connsiteX6024" fmla="*/ 4006 w 8366380"/>
              <a:gd name="connsiteY6024" fmla="*/ 5412379 h 6039163"/>
              <a:gd name="connsiteX6025" fmla="*/ 0 w 8366380"/>
              <a:gd name="connsiteY6025" fmla="*/ 5410720 h 6039163"/>
              <a:gd name="connsiteX6026" fmla="*/ 8349367 w 8366380"/>
              <a:gd name="connsiteY6026" fmla="*/ 5446125 h 6039163"/>
              <a:gd name="connsiteX6027" fmla="*/ 8363345 w 8366380"/>
              <a:gd name="connsiteY6027" fmla="*/ 5440335 h 6039163"/>
              <a:gd name="connsiteX6028" fmla="*/ 8366380 w 8366380"/>
              <a:gd name="connsiteY6028" fmla="*/ 5433008 h 6039163"/>
              <a:gd name="connsiteX6029" fmla="*/ 8366380 w 8366380"/>
              <a:gd name="connsiteY6029" fmla="*/ 5419706 h 6039163"/>
              <a:gd name="connsiteX6030" fmla="*/ 8363345 w 8366380"/>
              <a:gd name="connsiteY6030" fmla="*/ 5412379 h 6039163"/>
              <a:gd name="connsiteX6031" fmla="*/ 8349367 w 8366380"/>
              <a:gd name="connsiteY6031" fmla="*/ 5406589 h 6039163"/>
              <a:gd name="connsiteX6032" fmla="*/ 8329598 w 8366380"/>
              <a:gd name="connsiteY6032" fmla="*/ 5426357 h 6039163"/>
              <a:gd name="connsiteX6033" fmla="*/ 8349367 w 8366380"/>
              <a:gd name="connsiteY6033" fmla="*/ 5446125 h 6039163"/>
              <a:gd name="connsiteX6034" fmla="*/ 8156338 w 8366380"/>
              <a:gd name="connsiteY6034" fmla="*/ 5446125 h 6039163"/>
              <a:gd name="connsiteX6035" fmla="*/ 8176107 w 8366380"/>
              <a:gd name="connsiteY6035" fmla="*/ 5426357 h 6039163"/>
              <a:gd name="connsiteX6036" fmla="*/ 8156338 w 8366380"/>
              <a:gd name="connsiteY6036" fmla="*/ 5406589 h 6039163"/>
              <a:gd name="connsiteX6037" fmla="*/ 8136570 w 8366380"/>
              <a:gd name="connsiteY6037" fmla="*/ 5426357 h 6039163"/>
              <a:gd name="connsiteX6038" fmla="*/ 8156338 w 8366380"/>
              <a:gd name="connsiteY6038" fmla="*/ 5446125 h 6039163"/>
              <a:gd name="connsiteX6039" fmla="*/ 7963311 w 8366380"/>
              <a:gd name="connsiteY6039" fmla="*/ 5446125 h 6039163"/>
              <a:gd name="connsiteX6040" fmla="*/ 7983079 w 8366380"/>
              <a:gd name="connsiteY6040" fmla="*/ 5426357 h 6039163"/>
              <a:gd name="connsiteX6041" fmla="*/ 7963311 w 8366380"/>
              <a:gd name="connsiteY6041" fmla="*/ 5406589 h 6039163"/>
              <a:gd name="connsiteX6042" fmla="*/ 7943543 w 8366380"/>
              <a:gd name="connsiteY6042" fmla="*/ 5426357 h 6039163"/>
              <a:gd name="connsiteX6043" fmla="*/ 7963311 w 8366380"/>
              <a:gd name="connsiteY6043" fmla="*/ 5446125 h 6039163"/>
              <a:gd name="connsiteX6044" fmla="*/ 7770283 w 8366380"/>
              <a:gd name="connsiteY6044" fmla="*/ 5446125 h 6039163"/>
              <a:gd name="connsiteX6045" fmla="*/ 7790052 w 8366380"/>
              <a:gd name="connsiteY6045" fmla="*/ 5426357 h 6039163"/>
              <a:gd name="connsiteX6046" fmla="*/ 7770283 w 8366380"/>
              <a:gd name="connsiteY6046" fmla="*/ 5406589 h 6039163"/>
              <a:gd name="connsiteX6047" fmla="*/ 7750515 w 8366380"/>
              <a:gd name="connsiteY6047" fmla="*/ 5426357 h 6039163"/>
              <a:gd name="connsiteX6048" fmla="*/ 7770283 w 8366380"/>
              <a:gd name="connsiteY6048" fmla="*/ 5446125 h 6039163"/>
              <a:gd name="connsiteX6049" fmla="*/ 7577256 w 8366380"/>
              <a:gd name="connsiteY6049" fmla="*/ 5446125 h 6039163"/>
              <a:gd name="connsiteX6050" fmla="*/ 7597024 w 8366380"/>
              <a:gd name="connsiteY6050" fmla="*/ 5426357 h 6039163"/>
              <a:gd name="connsiteX6051" fmla="*/ 7577256 w 8366380"/>
              <a:gd name="connsiteY6051" fmla="*/ 5406589 h 6039163"/>
              <a:gd name="connsiteX6052" fmla="*/ 7557488 w 8366380"/>
              <a:gd name="connsiteY6052" fmla="*/ 5426357 h 6039163"/>
              <a:gd name="connsiteX6053" fmla="*/ 7577256 w 8366380"/>
              <a:gd name="connsiteY6053" fmla="*/ 5446125 h 6039163"/>
              <a:gd name="connsiteX6054" fmla="*/ 7384228 w 8366380"/>
              <a:gd name="connsiteY6054" fmla="*/ 5446125 h 6039163"/>
              <a:gd name="connsiteX6055" fmla="*/ 7403996 w 8366380"/>
              <a:gd name="connsiteY6055" fmla="*/ 5426357 h 6039163"/>
              <a:gd name="connsiteX6056" fmla="*/ 7384228 w 8366380"/>
              <a:gd name="connsiteY6056" fmla="*/ 5406589 h 6039163"/>
              <a:gd name="connsiteX6057" fmla="*/ 7364459 w 8366380"/>
              <a:gd name="connsiteY6057" fmla="*/ 5426357 h 6039163"/>
              <a:gd name="connsiteX6058" fmla="*/ 7384228 w 8366380"/>
              <a:gd name="connsiteY6058" fmla="*/ 5446125 h 6039163"/>
              <a:gd name="connsiteX6059" fmla="*/ 7191200 w 8366380"/>
              <a:gd name="connsiteY6059" fmla="*/ 5446125 h 6039163"/>
              <a:gd name="connsiteX6060" fmla="*/ 7210968 w 8366380"/>
              <a:gd name="connsiteY6060" fmla="*/ 5426357 h 6039163"/>
              <a:gd name="connsiteX6061" fmla="*/ 7191200 w 8366380"/>
              <a:gd name="connsiteY6061" fmla="*/ 5406589 h 6039163"/>
              <a:gd name="connsiteX6062" fmla="*/ 7171432 w 8366380"/>
              <a:gd name="connsiteY6062" fmla="*/ 5426357 h 6039163"/>
              <a:gd name="connsiteX6063" fmla="*/ 7191200 w 8366380"/>
              <a:gd name="connsiteY6063" fmla="*/ 5446125 h 6039163"/>
              <a:gd name="connsiteX6064" fmla="*/ 6998173 w 8366380"/>
              <a:gd name="connsiteY6064" fmla="*/ 5446125 h 6039163"/>
              <a:gd name="connsiteX6065" fmla="*/ 7017941 w 8366380"/>
              <a:gd name="connsiteY6065" fmla="*/ 5426357 h 6039163"/>
              <a:gd name="connsiteX6066" fmla="*/ 6998173 w 8366380"/>
              <a:gd name="connsiteY6066" fmla="*/ 5406589 h 6039163"/>
              <a:gd name="connsiteX6067" fmla="*/ 6978404 w 8366380"/>
              <a:gd name="connsiteY6067" fmla="*/ 5426357 h 6039163"/>
              <a:gd name="connsiteX6068" fmla="*/ 6998173 w 8366380"/>
              <a:gd name="connsiteY6068" fmla="*/ 5446125 h 6039163"/>
              <a:gd name="connsiteX6069" fmla="*/ 6805144 w 8366380"/>
              <a:gd name="connsiteY6069" fmla="*/ 5446125 h 6039163"/>
              <a:gd name="connsiteX6070" fmla="*/ 6824913 w 8366380"/>
              <a:gd name="connsiteY6070" fmla="*/ 5426357 h 6039163"/>
              <a:gd name="connsiteX6071" fmla="*/ 6805144 w 8366380"/>
              <a:gd name="connsiteY6071" fmla="*/ 5406589 h 6039163"/>
              <a:gd name="connsiteX6072" fmla="*/ 6785376 w 8366380"/>
              <a:gd name="connsiteY6072" fmla="*/ 5426357 h 6039163"/>
              <a:gd name="connsiteX6073" fmla="*/ 6805144 w 8366380"/>
              <a:gd name="connsiteY6073" fmla="*/ 5446125 h 6039163"/>
              <a:gd name="connsiteX6074" fmla="*/ 6612117 w 8366380"/>
              <a:gd name="connsiteY6074" fmla="*/ 5446125 h 6039163"/>
              <a:gd name="connsiteX6075" fmla="*/ 6631885 w 8366380"/>
              <a:gd name="connsiteY6075" fmla="*/ 5426357 h 6039163"/>
              <a:gd name="connsiteX6076" fmla="*/ 6612117 w 8366380"/>
              <a:gd name="connsiteY6076" fmla="*/ 5406589 h 6039163"/>
              <a:gd name="connsiteX6077" fmla="*/ 6592348 w 8366380"/>
              <a:gd name="connsiteY6077" fmla="*/ 5426357 h 6039163"/>
              <a:gd name="connsiteX6078" fmla="*/ 6612117 w 8366380"/>
              <a:gd name="connsiteY6078" fmla="*/ 5446125 h 6039163"/>
              <a:gd name="connsiteX6079" fmla="*/ 6403778 w 8366380"/>
              <a:gd name="connsiteY6079" fmla="*/ 5446125 h 6039163"/>
              <a:gd name="connsiteX6080" fmla="*/ 6423546 w 8366380"/>
              <a:gd name="connsiteY6080" fmla="*/ 5426357 h 6039163"/>
              <a:gd name="connsiteX6081" fmla="*/ 6403778 w 8366380"/>
              <a:gd name="connsiteY6081" fmla="*/ 5406589 h 6039163"/>
              <a:gd name="connsiteX6082" fmla="*/ 6384009 w 8366380"/>
              <a:gd name="connsiteY6082" fmla="*/ 5426357 h 6039163"/>
              <a:gd name="connsiteX6083" fmla="*/ 6403778 w 8366380"/>
              <a:gd name="connsiteY6083" fmla="*/ 5446125 h 6039163"/>
              <a:gd name="connsiteX6084" fmla="*/ 6210750 w 8366380"/>
              <a:gd name="connsiteY6084" fmla="*/ 5446125 h 6039163"/>
              <a:gd name="connsiteX6085" fmla="*/ 6230519 w 8366380"/>
              <a:gd name="connsiteY6085" fmla="*/ 5426357 h 6039163"/>
              <a:gd name="connsiteX6086" fmla="*/ 6210750 w 8366380"/>
              <a:gd name="connsiteY6086" fmla="*/ 5406589 h 6039163"/>
              <a:gd name="connsiteX6087" fmla="*/ 6190982 w 8366380"/>
              <a:gd name="connsiteY6087" fmla="*/ 5426357 h 6039163"/>
              <a:gd name="connsiteX6088" fmla="*/ 6210750 w 8366380"/>
              <a:gd name="connsiteY6088" fmla="*/ 5446125 h 6039163"/>
              <a:gd name="connsiteX6089" fmla="*/ 6017723 w 8366380"/>
              <a:gd name="connsiteY6089" fmla="*/ 5446125 h 6039163"/>
              <a:gd name="connsiteX6090" fmla="*/ 6037491 w 8366380"/>
              <a:gd name="connsiteY6090" fmla="*/ 5426357 h 6039163"/>
              <a:gd name="connsiteX6091" fmla="*/ 6017723 w 8366380"/>
              <a:gd name="connsiteY6091" fmla="*/ 5406589 h 6039163"/>
              <a:gd name="connsiteX6092" fmla="*/ 5997954 w 8366380"/>
              <a:gd name="connsiteY6092" fmla="*/ 5426357 h 6039163"/>
              <a:gd name="connsiteX6093" fmla="*/ 6017723 w 8366380"/>
              <a:gd name="connsiteY6093" fmla="*/ 5446125 h 6039163"/>
              <a:gd name="connsiteX6094" fmla="*/ 5824694 w 8366380"/>
              <a:gd name="connsiteY6094" fmla="*/ 5446125 h 6039163"/>
              <a:gd name="connsiteX6095" fmla="*/ 5844463 w 8366380"/>
              <a:gd name="connsiteY6095" fmla="*/ 5426357 h 6039163"/>
              <a:gd name="connsiteX6096" fmla="*/ 5824694 w 8366380"/>
              <a:gd name="connsiteY6096" fmla="*/ 5406589 h 6039163"/>
              <a:gd name="connsiteX6097" fmla="*/ 5804926 w 8366380"/>
              <a:gd name="connsiteY6097" fmla="*/ 5426357 h 6039163"/>
              <a:gd name="connsiteX6098" fmla="*/ 5824694 w 8366380"/>
              <a:gd name="connsiteY6098" fmla="*/ 5446125 h 6039163"/>
              <a:gd name="connsiteX6099" fmla="*/ 5631667 w 8366380"/>
              <a:gd name="connsiteY6099" fmla="*/ 5446125 h 6039163"/>
              <a:gd name="connsiteX6100" fmla="*/ 5651435 w 8366380"/>
              <a:gd name="connsiteY6100" fmla="*/ 5426357 h 6039163"/>
              <a:gd name="connsiteX6101" fmla="*/ 5631667 w 8366380"/>
              <a:gd name="connsiteY6101" fmla="*/ 5406589 h 6039163"/>
              <a:gd name="connsiteX6102" fmla="*/ 5611899 w 8366380"/>
              <a:gd name="connsiteY6102" fmla="*/ 5426357 h 6039163"/>
              <a:gd name="connsiteX6103" fmla="*/ 5631667 w 8366380"/>
              <a:gd name="connsiteY6103" fmla="*/ 5446125 h 6039163"/>
              <a:gd name="connsiteX6104" fmla="*/ 5438639 w 8366380"/>
              <a:gd name="connsiteY6104" fmla="*/ 5446125 h 6039163"/>
              <a:gd name="connsiteX6105" fmla="*/ 5458408 w 8366380"/>
              <a:gd name="connsiteY6105" fmla="*/ 5426357 h 6039163"/>
              <a:gd name="connsiteX6106" fmla="*/ 5438639 w 8366380"/>
              <a:gd name="connsiteY6106" fmla="*/ 5406589 h 6039163"/>
              <a:gd name="connsiteX6107" fmla="*/ 5418871 w 8366380"/>
              <a:gd name="connsiteY6107" fmla="*/ 5426357 h 6039163"/>
              <a:gd name="connsiteX6108" fmla="*/ 5438639 w 8366380"/>
              <a:gd name="connsiteY6108" fmla="*/ 5446125 h 6039163"/>
              <a:gd name="connsiteX6109" fmla="*/ 5245612 w 8366380"/>
              <a:gd name="connsiteY6109" fmla="*/ 5446125 h 6039163"/>
              <a:gd name="connsiteX6110" fmla="*/ 5265380 w 8366380"/>
              <a:gd name="connsiteY6110" fmla="*/ 5426357 h 6039163"/>
              <a:gd name="connsiteX6111" fmla="*/ 5245612 w 8366380"/>
              <a:gd name="connsiteY6111" fmla="*/ 5406589 h 6039163"/>
              <a:gd name="connsiteX6112" fmla="*/ 5225843 w 8366380"/>
              <a:gd name="connsiteY6112" fmla="*/ 5426357 h 6039163"/>
              <a:gd name="connsiteX6113" fmla="*/ 5245612 w 8366380"/>
              <a:gd name="connsiteY6113" fmla="*/ 5446125 h 6039163"/>
              <a:gd name="connsiteX6114" fmla="*/ 5052584 w 8366380"/>
              <a:gd name="connsiteY6114" fmla="*/ 5446125 h 6039163"/>
              <a:gd name="connsiteX6115" fmla="*/ 5072353 w 8366380"/>
              <a:gd name="connsiteY6115" fmla="*/ 5426357 h 6039163"/>
              <a:gd name="connsiteX6116" fmla="*/ 5052584 w 8366380"/>
              <a:gd name="connsiteY6116" fmla="*/ 5406589 h 6039163"/>
              <a:gd name="connsiteX6117" fmla="*/ 5032815 w 8366380"/>
              <a:gd name="connsiteY6117" fmla="*/ 5426357 h 6039163"/>
              <a:gd name="connsiteX6118" fmla="*/ 5052584 w 8366380"/>
              <a:gd name="connsiteY6118" fmla="*/ 5446125 h 6039163"/>
              <a:gd name="connsiteX6119" fmla="*/ 4859557 w 8366380"/>
              <a:gd name="connsiteY6119" fmla="*/ 5446125 h 6039163"/>
              <a:gd name="connsiteX6120" fmla="*/ 4879324 w 8366380"/>
              <a:gd name="connsiteY6120" fmla="*/ 5426357 h 6039163"/>
              <a:gd name="connsiteX6121" fmla="*/ 4859557 w 8366380"/>
              <a:gd name="connsiteY6121" fmla="*/ 5406589 h 6039163"/>
              <a:gd name="connsiteX6122" fmla="*/ 4839789 w 8366380"/>
              <a:gd name="connsiteY6122" fmla="*/ 5426357 h 6039163"/>
              <a:gd name="connsiteX6123" fmla="*/ 4859557 w 8366380"/>
              <a:gd name="connsiteY6123" fmla="*/ 5446125 h 6039163"/>
              <a:gd name="connsiteX6124" fmla="*/ 4666528 w 8366380"/>
              <a:gd name="connsiteY6124" fmla="*/ 5446125 h 6039163"/>
              <a:gd name="connsiteX6125" fmla="*/ 4686297 w 8366380"/>
              <a:gd name="connsiteY6125" fmla="*/ 5426357 h 6039163"/>
              <a:gd name="connsiteX6126" fmla="*/ 4666528 w 8366380"/>
              <a:gd name="connsiteY6126" fmla="*/ 5406589 h 6039163"/>
              <a:gd name="connsiteX6127" fmla="*/ 4646761 w 8366380"/>
              <a:gd name="connsiteY6127" fmla="*/ 5426357 h 6039163"/>
              <a:gd name="connsiteX6128" fmla="*/ 4666528 w 8366380"/>
              <a:gd name="connsiteY6128" fmla="*/ 5446125 h 6039163"/>
              <a:gd name="connsiteX6129" fmla="*/ 4473501 w 8366380"/>
              <a:gd name="connsiteY6129" fmla="*/ 5446125 h 6039163"/>
              <a:gd name="connsiteX6130" fmla="*/ 4493269 w 8366380"/>
              <a:gd name="connsiteY6130" fmla="*/ 5426357 h 6039163"/>
              <a:gd name="connsiteX6131" fmla="*/ 4473501 w 8366380"/>
              <a:gd name="connsiteY6131" fmla="*/ 5406589 h 6039163"/>
              <a:gd name="connsiteX6132" fmla="*/ 4453732 w 8366380"/>
              <a:gd name="connsiteY6132" fmla="*/ 5426357 h 6039163"/>
              <a:gd name="connsiteX6133" fmla="*/ 4473501 w 8366380"/>
              <a:gd name="connsiteY6133" fmla="*/ 5446125 h 6039163"/>
              <a:gd name="connsiteX6134" fmla="*/ 4280474 w 8366380"/>
              <a:gd name="connsiteY6134" fmla="*/ 5446125 h 6039163"/>
              <a:gd name="connsiteX6135" fmla="*/ 4300242 w 8366380"/>
              <a:gd name="connsiteY6135" fmla="*/ 5426357 h 6039163"/>
              <a:gd name="connsiteX6136" fmla="*/ 4280474 w 8366380"/>
              <a:gd name="connsiteY6136" fmla="*/ 5406589 h 6039163"/>
              <a:gd name="connsiteX6137" fmla="*/ 4260705 w 8366380"/>
              <a:gd name="connsiteY6137" fmla="*/ 5426357 h 6039163"/>
              <a:gd name="connsiteX6138" fmla="*/ 4280474 w 8366380"/>
              <a:gd name="connsiteY6138" fmla="*/ 5446125 h 6039163"/>
              <a:gd name="connsiteX6139" fmla="*/ 4058922 w 8366380"/>
              <a:gd name="connsiteY6139" fmla="*/ 5446125 h 6039163"/>
              <a:gd name="connsiteX6140" fmla="*/ 4078690 w 8366380"/>
              <a:gd name="connsiteY6140" fmla="*/ 5426357 h 6039163"/>
              <a:gd name="connsiteX6141" fmla="*/ 4058922 w 8366380"/>
              <a:gd name="connsiteY6141" fmla="*/ 5406589 h 6039163"/>
              <a:gd name="connsiteX6142" fmla="*/ 4039153 w 8366380"/>
              <a:gd name="connsiteY6142" fmla="*/ 5426357 h 6039163"/>
              <a:gd name="connsiteX6143" fmla="*/ 4058922 w 8366380"/>
              <a:gd name="connsiteY6143" fmla="*/ 5446125 h 6039163"/>
              <a:gd name="connsiteX6144" fmla="*/ 3865894 w 8366380"/>
              <a:gd name="connsiteY6144" fmla="*/ 5446125 h 6039163"/>
              <a:gd name="connsiteX6145" fmla="*/ 3885662 w 8366380"/>
              <a:gd name="connsiteY6145" fmla="*/ 5426357 h 6039163"/>
              <a:gd name="connsiteX6146" fmla="*/ 3865894 w 8366380"/>
              <a:gd name="connsiteY6146" fmla="*/ 5406589 h 6039163"/>
              <a:gd name="connsiteX6147" fmla="*/ 3846126 w 8366380"/>
              <a:gd name="connsiteY6147" fmla="*/ 5426357 h 6039163"/>
              <a:gd name="connsiteX6148" fmla="*/ 3865894 w 8366380"/>
              <a:gd name="connsiteY6148" fmla="*/ 5446125 h 6039163"/>
              <a:gd name="connsiteX6149" fmla="*/ 3672866 w 8366380"/>
              <a:gd name="connsiteY6149" fmla="*/ 5446125 h 6039163"/>
              <a:gd name="connsiteX6150" fmla="*/ 3692634 w 8366380"/>
              <a:gd name="connsiteY6150" fmla="*/ 5426357 h 6039163"/>
              <a:gd name="connsiteX6151" fmla="*/ 3672866 w 8366380"/>
              <a:gd name="connsiteY6151" fmla="*/ 5406589 h 6039163"/>
              <a:gd name="connsiteX6152" fmla="*/ 3653098 w 8366380"/>
              <a:gd name="connsiteY6152" fmla="*/ 5426357 h 6039163"/>
              <a:gd name="connsiteX6153" fmla="*/ 3672866 w 8366380"/>
              <a:gd name="connsiteY6153" fmla="*/ 5446125 h 6039163"/>
              <a:gd name="connsiteX6154" fmla="*/ 3479838 w 8366380"/>
              <a:gd name="connsiteY6154" fmla="*/ 5446125 h 6039163"/>
              <a:gd name="connsiteX6155" fmla="*/ 3499606 w 8366380"/>
              <a:gd name="connsiteY6155" fmla="*/ 5426357 h 6039163"/>
              <a:gd name="connsiteX6156" fmla="*/ 3479838 w 8366380"/>
              <a:gd name="connsiteY6156" fmla="*/ 5406589 h 6039163"/>
              <a:gd name="connsiteX6157" fmla="*/ 3460069 w 8366380"/>
              <a:gd name="connsiteY6157" fmla="*/ 5426357 h 6039163"/>
              <a:gd name="connsiteX6158" fmla="*/ 3479838 w 8366380"/>
              <a:gd name="connsiteY6158" fmla="*/ 5446125 h 6039163"/>
              <a:gd name="connsiteX6159" fmla="*/ 3286810 w 8366380"/>
              <a:gd name="connsiteY6159" fmla="*/ 5446125 h 6039163"/>
              <a:gd name="connsiteX6160" fmla="*/ 3306579 w 8366380"/>
              <a:gd name="connsiteY6160" fmla="*/ 5426357 h 6039163"/>
              <a:gd name="connsiteX6161" fmla="*/ 3286810 w 8366380"/>
              <a:gd name="connsiteY6161" fmla="*/ 5406589 h 6039163"/>
              <a:gd name="connsiteX6162" fmla="*/ 3267042 w 8366380"/>
              <a:gd name="connsiteY6162" fmla="*/ 5426357 h 6039163"/>
              <a:gd name="connsiteX6163" fmla="*/ 3286810 w 8366380"/>
              <a:gd name="connsiteY6163" fmla="*/ 5446125 h 6039163"/>
              <a:gd name="connsiteX6164" fmla="*/ 3093783 w 8366380"/>
              <a:gd name="connsiteY6164" fmla="*/ 5446125 h 6039163"/>
              <a:gd name="connsiteX6165" fmla="*/ 3113551 w 8366380"/>
              <a:gd name="connsiteY6165" fmla="*/ 5426357 h 6039163"/>
              <a:gd name="connsiteX6166" fmla="*/ 3093783 w 8366380"/>
              <a:gd name="connsiteY6166" fmla="*/ 5406589 h 6039163"/>
              <a:gd name="connsiteX6167" fmla="*/ 3074014 w 8366380"/>
              <a:gd name="connsiteY6167" fmla="*/ 5426357 h 6039163"/>
              <a:gd name="connsiteX6168" fmla="*/ 3093783 w 8366380"/>
              <a:gd name="connsiteY6168" fmla="*/ 5446125 h 6039163"/>
              <a:gd name="connsiteX6169" fmla="*/ 2900755 w 8366380"/>
              <a:gd name="connsiteY6169" fmla="*/ 5446125 h 6039163"/>
              <a:gd name="connsiteX6170" fmla="*/ 2920524 w 8366380"/>
              <a:gd name="connsiteY6170" fmla="*/ 5426357 h 6039163"/>
              <a:gd name="connsiteX6171" fmla="*/ 2900755 w 8366380"/>
              <a:gd name="connsiteY6171" fmla="*/ 5406589 h 6039163"/>
              <a:gd name="connsiteX6172" fmla="*/ 2880987 w 8366380"/>
              <a:gd name="connsiteY6172" fmla="*/ 5426357 h 6039163"/>
              <a:gd name="connsiteX6173" fmla="*/ 2900755 w 8366380"/>
              <a:gd name="connsiteY6173" fmla="*/ 5446125 h 6039163"/>
              <a:gd name="connsiteX6174" fmla="*/ 2707727 w 8366380"/>
              <a:gd name="connsiteY6174" fmla="*/ 5446125 h 6039163"/>
              <a:gd name="connsiteX6175" fmla="*/ 2727495 w 8366380"/>
              <a:gd name="connsiteY6175" fmla="*/ 5426357 h 6039163"/>
              <a:gd name="connsiteX6176" fmla="*/ 2707727 w 8366380"/>
              <a:gd name="connsiteY6176" fmla="*/ 5406589 h 6039163"/>
              <a:gd name="connsiteX6177" fmla="*/ 2687958 w 8366380"/>
              <a:gd name="connsiteY6177" fmla="*/ 5426357 h 6039163"/>
              <a:gd name="connsiteX6178" fmla="*/ 2707727 w 8366380"/>
              <a:gd name="connsiteY6178" fmla="*/ 5446125 h 6039163"/>
              <a:gd name="connsiteX6179" fmla="*/ 2514699 w 8366380"/>
              <a:gd name="connsiteY6179" fmla="*/ 5446125 h 6039163"/>
              <a:gd name="connsiteX6180" fmla="*/ 2534468 w 8366380"/>
              <a:gd name="connsiteY6180" fmla="*/ 5426357 h 6039163"/>
              <a:gd name="connsiteX6181" fmla="*/ 2514699 w 8366380"/>
              <a:gd name="connsiteY6181" fmla="*/ 5406589 h 6039163"/>
              <a:gd name="connsiteX6182" fmla="*/ 2494931 w 8366380"/>
              <a:gd name="connsiteY6182" fmla="*/ 5426357 h 6039163"/>
              <a:gd name="connsiteX6183" fmla="*/ 2514699 w 8366380"/>
              <a:gd name="connsiteY6183" fmla="*/ 5446125 h 6039163"/>
              <a:gd name="connsiteX6184" fmla="*/ 2321672 w 8366380"/>
              <a:gd name="connsiteY6184" fmla="*/ 5446125 h 6039163"/>
              <a:gd name="connsiteX6185" fmla="*/ 2341440 w 8366380"/>
              <a:gd name="connsiteY6185" fmla="*/ 5426357 h 6039163"/>
              <a:gd name="connsiteX6186" fmla="*/ 2321672 w 8366380"/>
              <a:gd name="connsiteY6186" fmla="*/ 5406589 h 6039163"/>
              <a:gd name="connsiteX6187" fmla="*/ 2301903 w 8366380"/>
              <a:gd name="connsiteY6187" fmla="*/ 5426357 h 6039163"/>
              <a:gd name="connsiteX6188" fmla="*/ 2321672 w 8366380"/>
              <a:gd name="connsiteY6188" fmla="*/ 5446125 h 6039163"/>
              <a:gd name="connsiteX6189" fmla="*/ 2128643 w 8366380"/>
              <a:gd name="connsiteY6189" fmla="*/ 5446125 h 6039163"/>
              <a:gd name="connsiteX6190" fmla="*/ 2148412 w 8366380"/>
              <a:gd name="connsiteY6190" fmla="*/ 5426357 h 6039163"/>
              <a:gd name="connsiteX6191" fmla="*/ 2128643 w 8366380"/>
              <a:gd name="connsiteY6191" fmla="*/ 5406589 h 6039163"/>
              <a:gd name="connsiteX6192" fmla="*/ 2108875 w 8366380"/>
              <a:gd name="connsiteY6192" fmla="*/ 5426357 h 6039163"/>
              <a:gd name="connsiteX6193" fmla="*/ 2128643 w 8366380"/>
              <a:gd name="connsiteY6193" fmla="*/ 5446125 h 6039163"/>
              <a:gd name="connsiteX6194" fmla="*/ 1935616 w 8366380"/>
              <a:gd name="connsiteY6194" fmla="*/ 5446125 h 6039163"/>
              <a:gd name="connsiteX6195" fmla="*/ 1955384 w 8366380"/>
              <a:gd name="connsiteY6195" fmla="*/ 5426357 h 6039163"/>
              <a:gd name="connsiteX6196" fmla="*/ 1935616 w 8366380"/>
              <a:gd name="connsiteY6196" fmla="*/ 5406589 h 6039163"/>
              <a:gd name="connsiteX6197" fmla="*/ 1915848 w 8366380"/>
              <a:gd name="connsiteY6197" fmla="*/ 5426357 h 6039163"/>
              <a:gd name="connsiteX6198" fmla="*/ 1935616 w 8366380"/>
              <a:gd name="connsiteY6198" fmla="*/ 5446125 h 6039163"/>
              <a:gd name="connsiteX6199" fmla="*/ 1727277 w 8366380"/>
              <a:gd name="connsiteY6199" fmla="*/ 5446125 h 6039163"/>
              <a:gd name="connsiteX6200" fmla="*/ 1747045 w 8366380"/>
              <a:gd name="connsiteY6200" fmla="*/ 5426357 h 6039163"/>
              <a:gd name="connsiteX6201" fmla="*/ 1727277 w 8366380"/>
              <a:gd name="connsiteY6201" fmla="*/ 5406589 h 6039163"/>
              <a:gd name="connsiteX6202" fmla="*/ 1707508 w 8366380"/>
              <a:gd name="connsiteY6202" fmla="*/ 5426357 h 6039163"/>
              <a:gd name="connsiteX6203" fmla="*/ 1727277 w 8366380"/>
              <a:gd name="connsiteY6203" fmla="*/ 5446125 h 6039163"/>
              <a:gd name="connsiteX6204" fmla="*/ 1534249 w 8366380"/>
              <a:gd name="connsiteY6204" fmla="*/ 5446125 h 6039163"/>
              <a:gd name="connsiteX6205" fmla="*/ 1554018 w 8366380"/>
              <a:gd name="connsiteY6205" fmla="*/ 5426357 h 6039163"/>
              <a:gd name="connsiteX6206" fmla="*/ 1534249 w 8366380"/>
              <a:gd name="connsiteY6206" fmla="*/ 5406589 h 6039163"/>
              <a:gd name="connsiteX6207" fmla="*/ 1514481 w 8366380"/>
              <a:gd name="connsiteY6207" fmla="*/ 5426357 h 6039163"/>
              <a:gd name="connsiteX6208" fmla="*/ 1534249 w 8366380"/>
              <a:gd name="connsiteY6208" fmla="*/ 5446125 h 6039163"/>
              <a:gd name="connsiteX6209" fmla="*/ 1341222 w 8366380"/>
              <a:gd name="connsiteY6209" fmla="*/ 5446125 h 6039163"/>
              <a:gd name="connsiteX6210" fmla="*/ 1360990 w 8366380"/>
              <a:gd name="connsiteY6210" fmla="*/ 5426357 h 6039163"/>
              <a:gd name="connsiteX6211" fmla="*/ 1341222 w 8366380"/>
              <a:gd name="connsiteY6211" fmla="*/ 5406589 h 6039163"/>
              <a:gd name="connsiteX6212" fmla="*/ 1321453 w 8366380"/>
              <a:gd name="connsiteY6212" fmla="*/ 5426357 h 6039163"/>
              <a:gd name="connsiteX6213" fmla="*/ 1341222 w 8366380"/>
              <a:gd name="connsiteY6213" fmla="*/ 5446125 h 6039163"/>
              <a:gd name="connsiteX6214" fmla="*/ 1148193 w 8366380"/>
              <a:gd name="connsiteY6214" fmla="*/ 5446125 h 6039163"/>
              <a:gd name="connsiteX6215" fmla="*/ 1167962 w 8366380"/>
              <a:gd name="connsiteY6215" fmla="*/ 5426357 h 6039163"/>
              <a:gd name="connsiteX6216" fmla="*/ 1148193 w 8366380"/>
              <a:gd name="connsiteY6216" fmla="*/ 5406589 h 6039163"/>
              <a:gd name="connsiteX6217" fmla="*/ 1128425 w 8366380"/>
              <a:gd name="connsiteY6217" fmla="*/ 5426357 h 6039163"/>
              <a:gd name="connsiteX6218" fmla="*/ 1148193 w 8366380"/>
              <a:gd name="connsiteY6218" fmla="*/ 5446125 h 6039163"/>
              <a:gd name="connsiteX6219" fmla="*/ 955166 w 8366380"/>
              <a:gd name="connsiteY6219" fmla="*/ 5446125 h 6039163"/>
              <a:gd name="connsiteX6220" fmla="*/ 974934 w 8366380"/>
              <a:gd name="connsiteY6220" fmla="*/ 5426357 h 6039163"/>
              <a:gd name="connsiteX6221" fmla="*/ 955166 w 8366380"/>
              <a:gd name="connsiteY6221" fmla="*/ 5406589 h 6039163"/>
              <a:gd name="connsiteX6222" fmla="*/ 935398 w 8366380"/>
              <a:gd name="connsiteY6222" fmla="*/ 5426357 h 6039163"/>
              <a:gd name="connsiteX6223" fmla="*/ 955166 w 8366380"/>
              <a:gd name="connsiteY6223" fmla="*/ 5446125 h 6039163"/>
              <a:gd name="connsiteX6224" fmla="*/ 762138 w 8366380"/>
              <a:gd name="connsiteY6224" fmla="*/ 5446125 h 6039163"/>
              <a:gd name="connsiteX6225" fmla="*/ 781907 w 8366380"/>
              <a:gd name="connsiteY6225" fmla="*/ 5426357 h 6039163"/>
              <a:gd name="connsiteX6226" fmla="*/ 762138 w 8366380"/>
              <a:gd name="connsiteY6226" fmla="*/ 5406589 h 6039163"/>
              <a:gd name="connsiteX6227" fmla="*/ 742370 w 8366380"/>
              <a:gd name="connsiteY6227" fmla="*/ 5426357 h 6039163"/>
              <a:gd name="connsiteX6228" fmla="*/ 762138 w 8366380"/>
              <a:gd name="connsiteY6228" fmla="*/ 5446125 h 6039163"/>
              <a:gd name="connsiteX6229" fmla="*/ 569111 w 8366380"/>
              <a:gd name="connsiteY6229" fmla="*/ 5446125 h 6039163"/>
              <a:gd name="connsiteX6230" fmla="*/ 588879 w 8366380"/>
              <a:gd name="connsiteY6230" fmla="*/ 5426357 h 6039163"/>
              <a:gd name="connsiteX6231" fmla="*/ 569111 w 8366380"/>
              <a:gd name="connsiteY6231" fmla="*/ 5406589 h 6039163"/>
              <a:gd name="connsiteX6232" fmla="*/ 549343 w 8366380"/>
              <a:gd name="connsiteY6232" fmla="*/ 5426357 h 6039163"/>
              <a:gd name="connsiteX6233" fmla="*/ 569111 w 8366380"/>
              <a:gd name="connsiteY6233" fmla="*/ 5446125 h 6039163"/>
              <a:gd name="connsiteX6234" fmla="*/ 376082 w 8366380"/>
              <a:gd name="connsiteY6234" fmla="*/ 5446125 h 6039163"/>
              <a:gd name="connsiteX6235" fmla="*/ 395851 w 8366380"/>
              <a:gd name="connsiteY6235" fmla="*/ 5426357 h 6039163"/>
              <a:gd name="connsiteX6236" fmla="*/ 376082 w 8366380"/>
              <a:gd name="connsiteY6236" fmla="*/ 5406589 h 6039163"/>
              <a:gd name="connsiteX6237" fmla="*/ 356314 w 8366380"/>
              <a:gd name="connsiteY6237" fmla="*/ 5426357 h 6039163"/>
              <a:gd name="connsiteX6238" fmla="*/ 376082 w 8366380"/>
              <a:gd name="connsiteY6238" fmla="*/ 5446125 h 6039163"/>
              <a:gd name="connsiteX6239" fmla="*/ 183055 w 8366380"/>
              <a:gd name="connsiteY6239" fmla="*/ 5446125 h 6039163"/>
              <a:gd name="connsiteX6240" fmla="*/ 202823 w 8366380"/>
              <a:gd name="connsiteY6240" fmla="*/ 5426357 h 6039163"/>
              <a:gd name="connsiteX6241" fmla="*/ 183055 w 8366380"/>
              <a:gd name="connsiteY6241" fmla="*/ 5406589 h 6039163"/>
              <a:gd name="connsiteX6242" fmla="*/ 163287 w 8366380"/>
              <a:gd name="connsiteY6242" fmla="*/ 5426357 h 6039163"/>
              <a:gd name="connsiteX6243" fmla="*/ 183055 w 8366380"/>
              <a:gd name="connsiteY6243" fmla="*/ 5446125 h 6039163"/>
              <a:gd name="connsiteX6244" fmla="*/ 0 w 8366380"/>
              <a:gd name="connsiteY6244" fmla="*/ 5639674 h 6039163"/>
              <a:gd name="connsiteX6245" fmla="*/ 4006 w 8366380"/>
              <a:gd name="connsiteY6245" fmla="*/ 5638015 h 6039163"/>
              <a:gd name="connsiteX6246" fmla="*/ 9796 w 8366380"/>
              <a:gd name="connsiteY6246" fmla="*/ 5624036 h 6039163"/>
              <a:gd name="connsiteX6247" fmla="*/ 4006 w 8366380"/>
              <a:gd name="connsiteY6247" fmla="*/ 5610058 h 6039163"/>
              <a:gd name="connsiteX6248" fmla="*/ 0 w 8366380"/>
              <a:gd name="connsiteY6248" fmla="*/ 5608399 h 6039163"/>
              <a:gd name="connsiteX6249" fmla="*/ 8349367 w 8366380"/>
              <a:gd name="connsiteY6249" fmla="*/ 5643805 h 6039163"/>
              <a:gd name="connsiteX6250" fmla="*/ 8363345 w 8366380"/>
              <a:gd name="connsiteY6250" fmla="*/ 5638015 h 6039163"/>
              <a:gd name="connsiteX6251" fmla="*/ 8366380 w 8366380"/>
              <a:gd name="connsiteY6251" fmla="*/ 5630687 h 6039163"/>
              <a:gd name="connsiteX6252" fmla="*/ 8366380 w 8366380"/>
              <a:gd name="connsiteY6252" fmla="*/ 5617385 h 6039163"/>
              <a:gd name="connsiteX6253" fmla="*/ 8363345 w 8366380"/>
              <a:gd name="connsiteY6253" fmla="*/ 5610058 h 6039163"/>
              <a:gd name="connsiteX6254" fmla="*/ 8349367 w 8366380"/>
              <a:gd name="connsiteY6254" fmla="*/ 5604268 h 6039163"/>
              <a:gd name="connsiteX6255" fmla="*/ 8329598 w 8366380"/>
              <a:gd name="connsiteY6255" fmla="*/ 5624036 h 6039163"/>
              <a:gd name="connsiteX6256" fmla="*/ 8349367 w 8366380"/>
              <a:gd name="connsiteY6256" fmla="*/ 5643805 h 6039163"/>
              <a:gd name="connsiteX6257" fmla="*/ 8156338 w 8366380"/>
              <a:gd name="connsiteY6257" fmla="*/ 5643805 h 6039163"/>
              <a:gd name="connsiteX6258" fmla="*/ 8176107 w 8366380"/>
              <a:gd name="connsiteY6258" fmla="*/ 5624036 h 6039163"/>
              <a:gd name="connsiteX6259" fmla="*/ 8156338 w 8366380"/>
              <a:gd name="connsiteY6259" fmla="*/ 5604268 h 6039163"/>
              <a:gd name="connsiteX6260" fmla="*/ 8136570 w 8366380"/>
              <a:gd name="connsiteY6260" fmla="*/ 5624036 h 6039163"/>
              <a:gd name="connsiteX6261" fmla="*/ 8156338 w 8366380"/>
              <a:gd name="connsiteY6261" fmla="*/ 5643805 h 6039163"/>
              <a:gd name="connsiteX6262" fmla="*/ 7963311 w 8366380"/>
              <a:gd name="connsiteY6262" fmla="*/ 5643805 h 6039163"/>
              <a:gd name="connsiteX6263" fmla="*/ 7983079 w 8366380"/>
              <a:gd name="connsiteY6263" fmla="*/ 5624036 h 6039163"/>
              <a:gd name="connsiteX6264" fmla="*/ 7963311 w 8366380"/>
              <a:gd name="connsiteY6264" fmla="*/ 5604268 h 6039163"/>
              <a:gd name="connsiteX6265" fmla="*/ 7943543 w 8366380"/>
              <a:gd name="connsiteY6265" fmla="*/ 5624036 h 6039163"/>
              <a:gd name="connsiteX6266" fmla="*/ 7963311 w 8366380"/>
              <a:gd name="connsiteY6266" fmla="*/ 5643805 h 6039163"/>
              <a:gd name="connsiteX6267" fmla="*/ 7770283 w 8366380"/>
              <a:gd name="connsiteY6267" fmla="*/ 5643805 h 6039163"/>
              <a:gd name="connsiteX6268" fmla="*/ 7790052 w 8366380"/>
              <a:gd name="connsiteY6268" fmla="*/ 5624036 h 6039163"/>
              <a:gd name="connsiteX6269" fmla="*/ 7770283 w 8366380"/>
              <a:gd name="connsiteY6269" fmla="*/ 5604268 h 6039163"/>
              <a:gd name="connsiteX6270" fmla="*/ 7750515 w 8366380"/>
              <a:gd name="connsiteY6270" fmla="*/ 5624036 h 6039163"/>
              <a:gd name="connsiteX6271" fmla="*/ 7770283 w 8366380"/>
              <a:gd name="connsiteY6271" fmla="*/ 5643805 h 6039163"/>
              <a:gd name="connsiteX6272" fmla="*/ 7577256 w 8366380"/>
              <a:gd name="connsiteY6272" fmla="*/ 5643805 h 6039163"/>
              <a:gd name="connsiteX6273" fmla="*/ 7597024 w 8366380"/>
              <a:gd name="connsiteY6273" fmla="*/ 5624036 h 6039163"/>
              <a:gd name="connsiteX6274" fmla="*/ 7577256 w 8366380"/>
              <a:gd name="connsiteY6274" fmla="*/ 5604268 h 6039163"/>
              <a:gd name="connsiteX6275" fmla="*/ 7557488 w 8366380"/>
              <a:gd name="connsiteY6275" fmla="*/ 5624036 h 6039163"/>
              <a:gd name="connsiteX6276" fmla="*/ 7577256 w 8366380"/>
              <a:gd name="connsiteY6276" fmla="*/ 5643805 h 6039163"/>
              <a:gd name="connsiteX6277" fmla="*/ 7384228 w 8366380"/>
              <a:gd name="connsiteY6277" fmla="*/ 5643805 h 6039163"/>
              <a:gd name="connsiteX6278" fmla="*/ 7403996 w 8366380"/>
              <a:gd name="connsiteY6278" fmla="*/ 5624036 h 6039163"/>
              <a:gd name="connsiteX6279" fmla="*/ 7384228 w 8366380"/>
              <a:gd name="connsiteY6279" fmla="*/ 5604268 h 6039163"/>
              <a:gd name="connsiteX6280" fmla="*/ 7364459 w 8366380"/>
              <a:gd name="connsiteY6280" fmla="*/ 5624036 h 6039163"/>
              <a:gd name="connsiteX6281" fmla="*/ 7384228 w 8366380"/>
              <a:gd name="connsiteY6281" fmla="*/ 5643805 h 6039163"/>
              <a:gd name="connsiteX6282" fmla="*/ 7191200 w 8366380"/>
              <a:gd name="connsiteY6282" fmla="*/ 5643805 h 6039163"/>
              <a:gd name="connsiteX6283" fmla="*/ 7210968 w 8366380"/>
              <a:gd name="connsiteY6283" fmla="*/ 5624036 h 6039163"/>
              <a:gd name="connsiteX6284" fmla="*/ 7191200 w 8366380"/>
              <a:gd name="connsiteY6284" fmla="*/ 5604268 h 6039163"/>
              <a:gd name="connsiteX6285" fmla="*/ 7171432 w 8366380"/>
              <a:gd name="connsiteY6285" fmla="*/ 5624036 h 6039163"/>
              <a:gd name="connsiteX6286" fmla="*/ 7191200 w 8366380"/>
              <a:gd name="connsiteY6286" fmla="*/ 5643805 h 6039163"/>
              <a:gd name="connsiteX6287" fmla="*/ 6998173 w 8366380"/>
              <a:gd name="connsiteY6287" fmla="*/ 5643805 h 6039163"/>
              <a:gd name="connsiteX6288" fmla="*/ 7017941 w 8366380"/>
              <a:gd name="connsiteY6288" fmla="*/ 5624036 h 6039163"/>
              <a:gd name="connsiteX6289" fmla="*/ 6998173 w 8366380"/>
              <a:gd name="connsiteY6289" fmla="*/ 5604268 h 6039163"/>
              <a:gd name="connsiteX6290" fmla="*/ 6978404 w 8366380"/>
              <a:gd name="connsiteY6290" fmla="*/ 5624036 h 6039163"/>
              <a:gd name="connsiteX6291" fmla="*/ 6998173 w 8366380"/>
              <a:gd name="connsiteY6291" fmla="*/ 5643805 h 6039163"/>
              <a:gd name="connsiteX6292" fmla="*/ 6805144 w 8366380"/>
              <a:gd name="connsiteY6292" fmla="*/ 5643805 h 6039163"/>
              <a:gd name="connsiteX6293" fmla="*/ 6824913 w 8366380"/>
              <a:gd name="connsiteY6293" fmla="*/ 5624036 h 6039163"/>
              <a:gd name="connsiteX6294" fmla="*/ 6805144 w 8366380"/>
              <a:gd name="connsiteY6294" fmla="*/ 5604268 h 6039163"/>
              <a:gd name="connsiteX6295" fmla="*/ 6785376 w 8366380"/>
              <a:gd name="connsiteY6295" fmla="*/ 5624036 h 6039163"/>
              <a:gd name="connsiteX6296" fmla="*/ 6805144 w 8366380"/>
              <a:gd name="connsiteY6296" fmla="*/ 5643805 h 6039163"/>
              <a:gd name="connsiteX6297" fmla="*/ 6612117 w 8366380"/>
              <a:gd name="connsiteY6297" fmla="*/ 5643805 h 6039163"/>
              <a:gd name="connsiteX6298" fmla="*/ 6631885 w 8366380"/>
              <a:gd name="connsiteY6298" fmla="*/ 5624036 h 6039163"/>
              <a:gd name="connsiteX6299" fmla="*/ 6612117 w 8366380"/>
              <a:gd name="connsiteY6299" fmla="*/ 5604268 h 6039163"/>
              <a:gd name="connsiteX6300" fmla="*/ 6592348 w 8366380"/>
              <a:gd name="connsiteY6300" fmla="*/ 5624036 h 6039163"/>
              <a:gd name="connsiteX6301" fmla="*/ 6612117 w 8366380"/>
              <a:gd name="connsiteY6301" fmla="*/ 5643805 h 6039163"/>
              <a:gd name="connsiteX6302" fmla="*/ 6403778 w 8366380"/>
              <a:gd name="connsiteY6302" fmla="*/ 5643805 h 6039163"/>
              <a:gd name="connsiteX6303" fmla="*/ 6423546 w 8366380"/>
              <a:gd name="connsiteY6303" fmla="*/ 5624036 h 6039163"/>
              <a:gd name="connsiteX6304" fmla="*/ 6403778 w 8366380"/>
              <a:gd name="connsiteY6304" fmla="*/ 5604268 h 6039163"/>
              <a:gd name="connsiteX6305" fmla="*/ 6384009 w 8366380"/>
              <a:gd name="connsiteY6305" fmla="*/ 5624036 h 6039163"/>
              <a:gd name="connsiteX6306" fmla="*/ 6403778 w 8366380"/>
              <a:gd name="connsiteY6306" fmla="*/ 5643805 h 6039163"/>
              <a:gd name="connsiteX6307" fmla="*/ 6210750 w 8366380"/>
              <a:gd name="connsiteY6307" fmla="*/ 5643805 h 6039163"/>
              <a:gd name="connsiteX6308" fmla="*/ 6230519 w 8366380"/>
              <a:gd name="connsiteY6308" fmla="*/ 5624036 h 6039163"/>
              <a:gd name="connsiteX6309" fmla="*/ 6210750 w 8366380"/>
              <a:gd name="connsiteY6309" fmla="*/ 5604268 h 6039163"/>
              <a:gd name="connsiteX6310" fmla="*/ 6190982 w 8366380"/>
              <a:gd name="connsiteY6310" fmla="*/ 5624036 h 6039163"/>
              <a:gd name="connsiteX6311" fmla="*/ 6210750 w 8366380"/>
              <a:gd name="connsiteY6311" fmla="*/ 5643805 h 6039163"/>
              <a:gd name="connsiteX6312" fmla="*/ 6017723 w 8366380"/>
              <a:gd name="connsiteY6312" fmla="*/ 5643805 h 6039163"/>
              <a:gd name="connsiteX6313" fmla="*/ 6037491 w 8366380"/>
              <a:gd name="connsiteY6313" fmla="*/ 5624036 h 6039163"/>
              <a:gd name="connsiteX6314" fmla="*/ 6017723 w 8366380"/>
              <a:gd name="connsiteY6314" fmla="*/ 5604268 h 6039163"/>
              <a:gd name="connsiteX6315" fmla="*/ 5997954 w 8366380"/>
              <a:gd name="connsiteY6315" fmla="*/ 5624036 h 6039163"/>
              <a:gd name="connsiteX6316" fmla="*/ 6017723 w 8366380"/>
              <a:gd name="connsiteY6316" fmla="*/ 5643805 h 6039163"/>
              <a:gd name="connsiteX6317" fmla="*/ 5824694 w 8366380"/>
              <a:gd name="connsiteY6317" fmla="*/ 5643805 h 6039163"/>
              <a:gd name="connsiteX6318" fmla="*/ 5844463 w 8366380"/>
              <a:gd name="connsiteY6318" fmla="*/ 5624036 h 6039163"/>
              <a:gd name="connsiteX6319" fmla="*/ 5824694 w 8366380"/>
              <a:gd name="connsiteY6319" fmla="*/ 5604268 h 6039163"/>
              <a:gd name="connsiteX6320" fmla="*/ 5804926 w 8366380"/>
              <a:gd name="connsiteY6320" fmla="*/ 5624036 h 6039163"/>
              <a:gd name="connsiteX6321" fmla="*/ 5824694 w 8366380"/>
              <a:gd name="connsiteY6321" fmla="*/ 5643805 h 6039163"/>
              <a:gd name="connsiteX6322" fmla="*/ 5631667 w 8366380"/>
              <a:gd name="connsiteY6322" fmla="*/ 5643805 h 6039163"/>
              <a:gd name="connsiteX6323" fmla="*/ 5651435 w 8366380"/>
              <a:gd name="connsiteY6323" fmla="*/ 5624036 h 6039163"/>
              <a:gd name="connsiteX6324" fmla="*/ 5631667 w 8366380"/>
              <a:gd name="connsiteY6324" fmla="*/ 5604268 h 6039163"/>
              <a:gd name="connsiteX6325" fmla="*/ 5611899 w 8366380"/>
              <a:gd name="connsiteY6325" fmla="*/ 5624036 h 6039163"/>
              <a:gd name="connsiteX6326" fmla="*/ 5631667 w 8366380"/>
              <a:gd name="connsiteY6326" fmla="*/ 5643805 h 6039163"/>
              <a:gd name="connsiteX6327" fmla="*/ 5438639 w 8366380"/>
              <a:gd name="connsiteY6327" fmla="*/ 5643805 h 6039163"/>
              <a:gd name="connsiteX6328" fmla="*/ 5458408 w 8366380"/>
              <a:gd name="connsiteY6328" fmla="*/ 5624036 h 6039163"/>
              <a:gd name="connsiteX6329" fmla="*/ 5438639 w 8366380"/>
              <a:gd name="connsiteY6329" fmla="*/ 5604268 h 6039163"/>
              <a:gd name="connsiteX6330" fmla="*/ 5418871 w 8366380"/>
              <a:gd name="connsiteY6330" fmla="*/ 5624036 h 6039163"/>
              <a:gd name="connsiteX6331" fmla="*/ 5438639 w 8366380"/>
              <a:gd name="connsiteY6331" fmla="*/ 5643805 h 6039163"/>
              <a:gd name="connsiteX6332" fmla="*/ 5245612 w 8366380"/>
              <a:gd name="connsiteY6332" fmla="*/ 5643805 h 6039163"/>
              <a:gd name="connsiteX6333" fmla="*/ 5265380 w 8366380"/>
              <a:gd name="connsiteY6333" fmla="*/ 5624036 h 6039163"/>
              <a:gd name="connsiteX6334" fmla="*/ 5245612 w 8366380"/>
              <a:gd name="connsiteY6334" fmla="*/ 5604268 h 6039163"/>
              <a:gd name="connsiteX6335" fmla="*/ 5225843 w 8366380"/>
              <a:gd name="connsiteY6335" fmla="*/ 5624036 h 6039163"/>
              <a:gd name="connsiteX6336" fmla="*/ 5245612 w 8366380"/>
              <a:gd name="connsiteY6336" fmla="*/ 5643805 h 6039163"/>
              <a:gd name="connsiteX6337" fmla="*/ 5052584 w 8366380"/>
              <a:gd name="connsiteY6337" fmla="*/ 5643805 h 6039163"/>
              <a:gd name="connsiteX6338" fmla="*/ 5072353 w 8366380"/>
              <a:gd name="connsiteY6338" fmla="*/ 5624036 h 6039163"/>
              <a:gd name="connsiteX6339" fmla="*/ 5052584 w 8366380"/>
              <a:gd name="connsiteY6339" fmla="*/ 5604268 h 6039163"/>
              <a:gd name="connsiteX6340" fmla="*/ 5032815 w 8366380"/>
              <a:gd name="connsiteY6340" fmla="*/ 5624036 h 6039163"/>
              <a:gd name="connsiteX6341" fmla="*/ 5052584 w 8366380"/>
              <a:gd name="connsiteY6341" fmla="*/ 5643805 h 6039163"/>
              <a:gd name="connsiteX6342" fmla="*/ 4859557 w 8366380"/>
              <a:gd name="connsiteY6342" fmla="*/ 5643805 h 6039163"/>
              <a:gd name="connsiteX6343" fmla="*/ 4879324 w 8366380"/>
              <a:gd name="connsiteY6343" fmla="*/ 5624036 h 6039163"/>
              <a:gd name="connsiteX6344" fmla="*/ 4859557 w 8366380"/>
              <a:gd name="connsiteY6344" fmla="*/ 5604268 h 6039163"/>
              <a:gd name="connsiteX6345" fmla="*/ 4839789 w 8366380"/>
              <a:gd name="connsiteY6345" fmla="*/ 5624036 h 6039163"/>
              <a:gd name="connsiteX6346" fmla="*/ 4859557 w 8366380"/>
              <a:gd name="connsiteY6346" fmla="*/ 5643805 h 6039163"/>
              <a:gd name="connsiteX6347" fmla="*/ 4666528 w 8366380"/>
              <a:gd name="connsiteY6347" fmla="*/ 5643805 h 6039163"/>
              <a:gd name="connsiteX6348" fmla="*/ 4686297 w 8366380"/>
              <a:gd name="connsiteY6348" fmla="*/ 5624036 h 6039163"/>
              <a:gd name="connsiteX6349" fmla="*/ 4666528 w 8366380"/>
              <a:gd name="connsiteY6349" fmla="*/ 5604268 h 6039163"/>
              <a:gd name="connsiteX6350" fmla="*/ 4646761 w 8366380"/>
              <a:gd name="connsiteY6350" fmla="*/ 5624036 h 6039163"/>
              <a:gd name="connsiteX6351" fmla="*/ 4666528 w 8366380"/>
              <a:gd name="connsiteY6351" fmla="*/ 5643805 h 6039163"/>
              <a:gd name="connsiteX6352" fmla="*/ 4473501 w 8366380"/>
              <a:gd name="connsiteY6352" fmla="*/ 5643805 h 6039163"/>
              <a:gd name="connsiteX6353" fmla="*/ 4493269 w 8366380"/>
              <a:gd name="connsiteY6353" fmla="*/ 5624036 h 6039163"/>
              <a:gd name="connsiteX6354" fmla="*/ 4473501 w 8366380"/>
              <a:gd name="connsiteY6354" fmla="*/ 5604268 h 6039163"/>
              <a:gd name="connsiteX6355" fmla="*/ 4453732 w 8366380"/>
              <a:gd name="connsiteY6355" fmla="*/ 5624036 h 6039163"/>
              <a:gd name="connsiteX6356" fmla="*/ 4473501 w 8366380"/>
              <a:gd name="connsiteY6356" fmla="*/ 5643805 h 6039163"/>
              <a:gd name="connsiteX6357" fmla="*/ 4280474 w 8366380"/>
              <a:gd name="connsiteY6357" fmla="*/ 5643805 h 6039163"/>
              <a:gd name="connsiteX6358" fmla="*/ 4300242 w 8366380"/>
              <a:gd name="connsiteY6358" fmla="*/ 5624036 h 6039163"/>
              <a:gd name="connsiteX6359" fmla="*/ 4280474 w 8366380"/>
              <a:gd name="connsiteY6359" fmla="*/ 5604268 h 6039163"/>
              <a:gd name="connsiteX6360" fmla="*/ 4260705 w 8366380"/>
              <a:gd name="connsiteY6360" fmla="*/ 5624036 h 6039163"/>
              <a:gd name="connsiteX6361" fmla="*/ 4280474 w 8366380"/>
              <a:gd name="connsiteY6361" fmla="*/ 5643805 h 6039163"/>
              <a:gd name="connsiteX6362" fmla="*/ 4058922 w 8366380"/>
              <a:gd name="connsiteY6362" fmla="*/ 5643805 h 6039163"/>
              <a:gd name="connsiteX6363" fmla="*/ 4078690 w 8366380"/>
              <a:gd name="connsiteY6363" fmla="*/ 5624036 h 6039163"/>
              <a:gd name="connsiteX6364" fmla="*/ 4058922 w 8366380"/>
              <a:gd name="connsiteY6364" fmla="*/ 5604268 h 6039163"/>
              <a:gd name="connsiteX6365" fmla="*/ 4039153 w 8366380"/>
              <a:gd name="connsiteY6365" fmla="*/ 5624036 h 6039163"/>
              <a:gd name="connsiteX6366" fmla="*/ 4058922 w 8366380"/>
              <a:gd name="connsiteY6366" fmla="*/ 5643805 h 6039163"/>
              <a:gd name="connsiteX6367" fmla="*/ 3865894 w 8366380"/>
              <a:gd name="connsiteY6367" fmla="*/ 5643805 h 6039163"/>
              <a:gd name="connsiteX6368" fmla="*/ 3885662 w 8366380"/>
              <a:gd name="connsiteY6368" fmla="*/ 5624036 h 6039163"/>
              <a:gd name="connsiteX6369" fmla="*/ 3865894 w 8366380"/>
              <a:gd name="connsiteY6369" fmla="*/ 5604268 h 6039163"/>
              <a:gd name="connsiteX6370" fmla="*/ 3846126 w 8366380"/>
              <a:gd name="connsiteY6370" fmla="*/ 5624036 h 6039163"/>
              <a:gd name="connsiteX6371" fmla="*/ 3865894 w 8366380"/>
              <a:gd name="connsiteY6371" fmla="*/ 5643805 h 6039163"/>
              <a:gd name="connsiteX6372" fmla="*/ 3672866 w 8366380"/>
              <a:gd name="connsiteY6372" fmla="*/ 5643805 h 6039163"/>
              <a:gd name="connsiteX6373" fmla="*/ 3692634 w 8366380"/>
              <a:gd name="connsiteY6373" fmla="*/ 5624036 h 6039163"/>
              <a:gd name="connsiteX6374" fmla="*/ 3672866 w 8366380"/>
              <a:gd name="connsiteY6374" fmla="*/ 5604268 h 6039163"/>
              <a:gd name="connsiteX6375" fmla="*/ 3653098 w 8366380"/>
              <a:gd name="connsiteY6375" fmla="*/ 5624036 h 6039163"/>
              <a:gd name="connsiteX6376" fmla="*/ 3672866 w 8366380"/>
              <a:gd name="connsiteY6376" fmla="*/ 5643805 h 6039163"/>
              <a:gd name="connsiteX6377" fmla="*/ 3479838 w 8366380"/>
              <a:gd name="connsiteY6377" fmla="*/ 5643805 h 6039163"/>
              <a:gd name="connsiteX6378" fmla="*/ 3499606 w 8366380"/>
              <a:gd name="connsiteY6378" fmla="*/ 5624036 h 6039163"/>
              <a:gd name="connsiteX6379" fmla="*/ 3479838 w 8366380"/>
              <a:gd name="connsiteY6379" fmla="*/ 5604268 h 6039163"/>
              <a:gd name="connsiteX6380" fmla="*/ 3460069 w 8366380"/>
              <a:gd name="connsiteY6380" fmla="*/ 5624036 h 6039163"/>
              <a:gd name="connsiteX6381" fmla="*/ 3479838 w 8366380"/>
              <a:gd name="connsiteY6381" fmla="*/ 5643805 h 6039163"/>
              <a:gd name="connsiteX6382" fmla="*/ 3286810 w 8366380"/>
              <a:gd name="connsiteY6382" fmla="*/ 5643805 h 6039163"/>
              <a:gd name="connsiteX6383" fmla="*/ 3306579 w 8366380"/>
              <a:gd name="connsiteY6383" fmla="*/ 5624036 h 6039163"/>
              <a:gd name="connsiteX6384" fmla="*/ 3286810 w 8366380"/>
              <a:gd name="connsiteY6384" fmla="*/ 5604268 h 6039163"/>
              <a:gd name="connsiteX6385" fmla="*/ 3267042 w 8366380"/>
              <a:gd name="connsiteY6385" fmla="*/ 5624036 h 6039163"/>
              <a:gd name="connsiteX6386" fmla="*/ 3286810 w 8366380"/>
              <a:gd name="connsiteY6386" fmla="*/ 5643805 h 6039163"/>
              <a:gd name="connsiteX6387" fmla="*/ 3093783 w 8366380"/>
              <a:gd name="connsiteY6387" fmla="*/ 5643805 h 6039163"/>
              <a:gd name="connsiteX6388" fmla="*/ 3113551 w 8366380"/>
              <a:gd name="connsiteY6388" fmla="*/ 5624036 h 6039163"/>
              <a:gd name="connsiteX6389" fmla="*/ 3093783 w 8366380"/>
              <a:gd name="connsiteY6389" fmla="*/ 5604268 h 6039163"/>
              <a:gd name="connsiteX6390" fmla="*/ 3074014 w 8366380"/>
              <a:gd name="connsiteY6390" fmla="*/ 5624036 h 6039163"/>
              <a:gd name="connsiteX6391" fmla="*/ 3093783 w 8366380"/>
              <a:gd name="connsiteY6391" fmla="*/ 5643805 h 6039163"/>
              <a:gd name="connsiteX6392" fmla="*/ 2900755 w 8366380"/>
              <a:gd name="connsiteY6392" fmla="*/ 5643805 h 6039163"/>
              <a:gd name="connsiteX6393" fmla="*/ 2920524 w 8366380"/>
              <a:gd name="connsiteY6393" fmla="*/ 5624036 h 6039163"/>
              <a:gd name="connsiteX6394" fmla="*/ 2900755 w 8366380"/>
              <a:gd name="connsiteY6394" fmla="*/ 5604268 h 6039163"/>
              <a:gd name="connsiteX6395" fmla="*/ 2880987 w 8366380"/>
              <a:gd name="connsiteY6395" fmla="*/ 5624036 h 6039163"/>
              <a:gd name="connsiteX6396" fmla="*/ 2900755 w 8366380"/>
              <a:gd name="connsiteY6396" fmla="*/ 5643805 h 6039163"/>
              <a:gd name="connsiteX6397" fmla="*/ 2707727 w 8366380"/>
              <a:gd name="connsiteY6397" fmla="*/ 5643805 h 6039163"/>
              <a:gd name="connsiteX6398" fmla="*/ 2727495 w 8366380"/>
              <a:gd name="connsiteY6398" fmla="*/ 5624036 h 6039163"/>
              <a:gd name="connsiteX6399" fmla="*/ 2707727 w 8366380"/>
              <a:gd name="connsiteY6399" fmla="*/ 5604268 h 6039163"/>
              <a:gd name="connsiteX6400" fmla="*/ 2687958 w 8366380"/>
              <a:gd name="connsiteY6400" fmla="*/ 5624036 h 6039163"/>
              <a:gd name="connsiteX6401" fmla="*/ 2707727 w 8366380"/>
              <a:gd name="connsiteY6401" fmla="*/ 5643805 h 6039163"/>
              <a:gd name="connsiteX6402" fmla="*/ 2514699 w 8366380"/>
              <a:gd name="connsiteY6402" fmla="*/ 5643805 h 6039163"/>
              <a:gd name="connsiteX6403" fmla="*/ 2534468 w 8366380"/>
              <a:gd name="connsiteY6403" fmla="*/ 5624036 h 6039163"/>
              <a:gd name="connsiteX6404" fmla="*/ 2514699 w 8366380"/>
              <a:gd name="connsiteY6404" fmla="*/ 5604268 h 6039163"/>
              <a:gd name="connsiteX6405" fmla="*/ 2494931 w 8366380"/>
              <a:gd name="connsiteY6405" fmla="*/ 5624036 h 6039163"/>
              <a:gd name="connsiteX6406" fmla="*/ 2514699 w 8366380"/>
              <a:gd name="connsiteY6406" fmla="*/ 5643805 h 6039163"/>
              <a:gd name="connsiteX6407" fmla="*/ 2321672 w 8366380"/>
              <a:gd name="connsiteY6407" fmla="*/ 5643805 h 6039163"/>
              <a:gd name="connsiteX6408" fmla="*/ 2341440 w 8366380"/>
              <a:gd name="connsiteY6408" fmla="*/ 5624036 h 6039163"/>
              <a:gd name="connsiteX6409" fmla="*/ 2321672 w 8366380"/>
              <a:gd name="connsiteY6409" fmla="*/ 5604268 h 6039163"/>
              <a:gd name="connsiteX6410" fmla="*/ 2301903 w 8366380"/>
              <a:gd name="connsiteY6410" fmla="*/ 5624036 h 6039163"/>
              <a:gd name="connsiteX6411" fmla="*/ 2321672 w 8366380"/>
              <a:gd name="connsiteY6411" fmla="*/ 5643805 h 6039163"/>
              <a:gd name="connsiteX6412" fmla="*/ 2128643 w 8366380"/>
              <a:gd name="connsiteY6412" fmla="*/ 5643805 h 6039163"/>
              <a:gd name="connsiteX6413" fmla="*/ 2148412 w 8366380"/>
              <a:gd name="connsiteY6413" fmla="*/ 5624036 h 6039163"/>
              <a:gd name="connsiteX6414" fmla="*/ 2128643 w 8366380"/>
              <a:gd name="connsiteY6414" fmla="*/ 5604268 h 6039163"/>
              <a:gd name="connsiteX6415" fmla="*/ 2108875 w 8366380"/>
              <a:gd name="connsiteY6415" fmla="*/ 5624036 h 6039163"/>
              <a:gd name="connsiteX6416" fmla="*/ 2128643 w 8366380"/>
              <a:gd name="connsiteY6416" fmla="*/ 5643805 h 6039163"/>
              <a:gd name="connsiteX6417" fmla="*/ 1935616 w 8366380"/>
              <a:gd name="connsiteY6417" fmla="*/ 5643805 h 6039163"/>
              <a:gd name="connsiteX6418" fmla="*/ 1955384 w 8366380"/>
              <a:gd name="connsiteY6418" fmla="*/ 5624036 h 6039163"/>
              <a:gd name="connsiteX6419" fmla="*/ 1935616 w 8366380"/>
              <a:gd name="connsiteY6419" fmla="*/ 5604268 h 6039163"/>
              <a:gd name="connsiteX6420" fmla="*/ 1915848 w 8366380"/>
              <a:gd name="connsiteY6420" fmla="*/ 5624036 h 6039163"/>
              <a:gd name="connsiteX6421" fmla="*/ 1935616 w 8366380"/>
              <a:gd name="connsiteY6421" fmla="*/ 5643805 h 6039163"/>
              <a:gd name="connsiteX6422" fmla="*/ 1727277 w 8366380"/>
              <a:gd name="connsiteY6422" fmla="*/ 5643805 h 6039163"/>
              <a:gd name="connsiteX6423" fmla="*/ 1747045 w 8366380"/>
              <a:gd name="connsiteY6423" fmla="*/ 5624036 h 6039163"/>
              <a:gd name="connsiteX6424" fmla="*/ 1727277 w 8366380"/>
              <a:gd name="connsiteY6424" fmla="*/ 5604268 h 6039163"/>
              <a:gd name="connsiteX6425" fmla="*/ 1707508 w 8366380"/>
              <a:gd name="connsiteY6425" fmla="*/ 5624036 h 6039163"/>
              <a:gd name="connsiteX6426" fmla="*/ 1727277 w 8366380"/>
              <a:gd name="connsiteY6426" fmla="*/ 5643805 h 6039163"/>
              <a:gd name="connsiteX6427" fmla="*/ 1534249 w 8366380"/>
              <a:gd name="connsiteY6427" fmla="*/ 5643805 h 6039163"/>
              <a:gd name="connsiteX6428" fmla="*/ 1554018 w 8366380"/>
              <a:gd name="connsiteY6428" fmla="*/ 5624036 h 6039163"/>
              <a:gd name="connsiteX6429" fmla="*/ 1534249 w 8366380"/>
              <a:gd name="connsiteY6429" fmla="*/ 5604268 h 6039163"/>
              <a:gd name="connsiteX6430" fmla="*/ 1514481 w 8366380"/>
              <a:gd name="connsiteY6430" fmla="*/ 5624036 h 6039163"/>
              <a:gd name="connsiteX6431" fmla="*/ 1534249 w 8366380"/>
              <a:gd name="connsiteY6431" fmla="*/ 5643805 h 6039163"/>
              <a:gd name="connsiteX6432" fmla="*/ 1341222 w 8366380"/>
              <a:gd name="connsiteY6432" fmla="*/ 5643805 h 6039163"/>
              <a:gd name="connsiteX6433" fmla="*/ 1360990 w 8366380"/>
              <a:gd name="connsiteY6433" fmla="*/ 5624036 h 6039163"/>
              <a:gd name="connsiteX6434" fmla="*/ 1341222 w 8366380"/>
              <a:gd name="connsiteY6434" fmla="*/ 5604268 h 6039163"/>
              <a:gd name="connsiteX6435" fmla="*/ 1321453 w 8366380"/>
              <a:gd name="connsiteY6435" fmla="*/ 5624036 h 6039163"/>
              <a:gd name="connsiteX6436" fmla="*/ 1341222 w 8366380"/>
              <a:gd name="connsiteY6436" fmla="*/ 5643805 h 6039163"/>
              <a:gd name="connsiteX6437" fmla="*/ 1148193 w 8366380"/>
              <a:gd name="connsiteY6437" fmla="*/ 5643805 h 6039163"/>
              <a:gd name="connsiteX6438" fmla="*/ 1167962 w 8366380"/>
              <a:gd name="connsiteY6438" fmla="*/ 5624036 h 6039163"/>
              <a:gd name="connsiteX6439" fmla="*/ 1148193 w 8366380"/>
              <a:gd name="connsiteY6439" fmla="*/ 5604268 h 6039163"/>
              <a:gd name="connsiteX6440" fmla="*/ 1128425 w 8366380"/>
              <a:gd name="connsiteY6440" fmla="*/ 5624036 h 6039163"/>
              <a:gd name="connsiteX6441" fmla="*/ 1148193 w 8366380"/>
              <a:gd name="connsiteY6441" fmla="*/ 5643805 h 6039163"/>
              <a:gd name="connsiteX6442" fmla="*/ 955166 w 8366380"/>
              <a:gd name="connsiteY6442" fmla="*/ 5643805 h 6039163"/>
              <a:gd name="connsiteX6443" fmla="*/ 974934 w 8366380"/>
              <a:gd name="connsiteY6443" fmla="*/ 5624036 h 6039163"/>
              <a:gd name="connsiteX6444" fmla="*/ 955166 w 8366380"/>
              <a:gd name="connsiteY6444" fmla="*/ 5604268 h 6039163"/>
              <a:gd name="connsiteX6445" fmla="*/ 935398 w 8366380"/>
              <a:gd name="connsiteY6445" fmla="*/ 5624036 h 6039163"/>
              <a:gd name="connsiteX6446" fmla="*/ 955166 w 8366380"/>
              <a:gd name="connsiteY6446" fmla="*/ 5643805 h 6039163"/>
              <a:gd name="connsiteX6447" fmla="*/ 762138 w 8366380"/>
              <a:gd name="connsiteY6447" fmla="*/ 5643805 h 6039163"/>
              <a:gd name="connsiteX6448" fmla="*/ 781907 w 8366380"/>
              <a:gd name="connsiteY6448" fmla="*/ 5624036 h 6039163"/>
              <a:gd name="connsiteX6449" fmla="*/ 762138 w 8366380"/>
              <a:gd name="connsiteY6449" fmla="*/ 5604268 h 6039163"/>
              <a:gd name="connsiteX6450" fmla="*/ 742370 w 8366380"/>
              <a:gd name="connsiteY6450" fmla="*/ 5624036 h 6039163"/>
              <a:gd name="connsiteX6451" fmla="*/ 762138 w 8366380"/>
              <a:gd name="connsiteY6451" fmla="*/ 5643805 h 6039163"/>
              <a:gd name="connsiteX6452" fmla="*/ 569111 w 8366380"/>
              <a:gd name="connsiteY6452" fmla="*/ 5643805 h 6039163"/>
              <a:gd name="connsiteX6453" fmla="*/ 588879 w 8366380"/>
              <a:gd name="connsiteY6453" fmla="*/ 5624036 h 6039163"/>
              <a:gd name="connsiteX6454" fmla="*/ 569111 w 8366380"/>
              <a:gd name="connsiteY6454" fmla="*/ 5604268 h 6039163"/>
              <a:gd name="connsiteX6455" fmla="*/ 549343 w 8366380"/>
              <a:gd name="connsiteY6455" fmla="*/ 5624036 h 6039163"/>
              <a:gd name="connsiteX6456" fmla="*/ 569111 w 8366380"/>
              <a:gd name="connsiteY6456" fmla="*/ 5643805 h 6039163"/>
              <a:gd name="connsiteX6457" fmla="*/ 376082 w 8366380"/>
              <a:gd name="connsiteY6457" fmla="*/ 5643805 h 6039163"/>
              <a:gd name="connsiteX6458" fmla="*/ 395851 w 8366380"/>
              <a:gd name="connsiteY6458" fmla="*/ 5624036 h 6039163"/>
              <a:gd name="connsiteX6459" fmla="*/ 376082 w 8366380"/>
              <a:gd name="connsiteY6459" fmla="*/ 5604268 h 6039163"/>
              <a:gd name="connsiteX6460" fmla="*/ 356314 w 8366380"/>
              <a:gd name="connsiteY6460" fmla="*/ 5624036 h 6039163"/>
              <a:gd name="connsiteX6461" fmla="*/ 376082 w 8366380"/>
              <a:gd name="connsiteY6461" fmla="*/ 5643805 h 6039163"/>
              <a:gd name="connsiteX6462" fmla="*/ 183055 w 8366380"/>
              <a:gd name="connsiteY6462" fmla="*/ 5643805 h 6039163"/>
              <a:gd name="connsiteX6463" fmla="*/ 202823 w 8366380"/>
              <a:gd name="connsiteY6463" fmla="*/ 5624036 h 6039163"/>
              <a:gd name="connsiteX6464" fmla="*/ 183055 w 8366380"/>
              <a:gd name="connsiteY6464" fmla="*/ 5604268 h 6039163"/>
              <a:gd name="connsiteX6465" fmla="*/ 163287 w 8366380"/>
              <a:gd name="connsiteY6465" fmla="*/ 5624036 h 6039163"/>
              <a:gd name="connsiteX6466" fmla="*/ 183055 w 8366380"/>
              <a:gd name="connsiteY6466" fmla="*/ 5643805 h 6039163"/>
              <a:gd name="connsiteX6467" fmla="*/ 0 w 8366380"/>
              <a:gd name="connsiteY6467" fmla="*/ 5837353 h 6039163"/>
              <a:gd name="connsiteX6468" fmla="*/ 4006 w 8366380"/>
              <a:gd name="connsiteY6468" fmla="*/ 5835694 h 6039163"/>
              <a:gd name="connsiteX6469" fmla="*/ 9796 w 8366380"/>
              <a:gd name="connsiteY6469" fmla="*/ 5821715 h 6039163"/>
              <a:gd name="connsiteX6470" fmla="*/ 4006 w 8366380"/>
              <a:gd name="connsiteY6470" fmla="*/ 5807737 h 6039163"/>
              <a:gd name="connsiteX6471" fmla="*/ 0 w 8366380"/>
              <a:gd name="connsiteY6471" fmla="*/ 5806078 h 6039163"/>
              <a:gd name="connsiteX6472" fmla="*/ 8349367 w 8366380"/>
              <a:gd name="connsiteY6472" fmla="*/ 5841484 h 6039163"/>
              <a:gd name="connsiteX6473" fmla="*/ 8363345 w 8366380"/>
              <a:gd name="connsiteY6473" fmla="*/ 5835694 h 6039163"/>
              <a:gd name="connsiteX6474" fmla="*/ 8366380 w 8366380"/>
              <a:gd name="connsiteY6474" fmla="*/ 5828366 h 6039163"/>
              <a:gd name="connsiteX6475" fmla="*/ 8366380 w 8366380"/>
              <a:gd name="connsiteY6475" fmla="*/ 5815064 h 6039163"/>
              <a:gd name="connsiteX6476" fmla="*/ 8363345 w 8366380"/>
              <a:gd name="connsiteY6476" fmla="*/ 5807737 h 6039163"/>
              <a:gd name="connsiteX6477" fmla="*/ 8349367 w 8366380"/>
              <a:gd name="connsiteY6477" fmla="*/ 5801947 h 6039163"/>
              <a:gd name="connsiteX6478" fmla="*/ 8329598 w 8366380"/>
              <a:gd name="connsiteY6478" fmla="*/ 5821715 h 6039163"/>
              <a:gd name="connsiteX6479" fmla="*/ 8349367 w 8366380"/>
              <a:gd name="connsiteY6479" fmla="*/ 5841484 h 6039163"/>
              <a:gd name="connsiteX6480" fmla="*/ 8156338 w 8366380"/>
              <a:gd name="connsiteY6480" fmla="*/ 5841484 h 6039163"/>
              <a:gd name="connsiteX6481" fmla="*/ 8176107 w 8366380"/>
              <a:gd name="connsiteY6481" fmla="*/ 5821715 h 6039163"/>
              <a:gd name="connsiteX6482" fmla="*/ 8156338 w 8366380"/>
              <a:gd name="connsiteY6482" fmla="*/ 5801947 h 6039163"/>
              <a:gd name="connsiteX6483" fmla="*/ 8136570 w 8366380"/>
              <a:gd name="connsiteY6483" fmla="*/ 5821715 h 6039163"/>
              <a:gd name="connsiteX6484" fmla="*/ 8156338 w 8366380"/>
              <a:gd name="connsiteY6484" fmla="*/ 5841484 h 6039163"/>
              <a:gd name="connsiteX6485" fmla="*/ 7963311 w 8366380"/>
              <a:gd name="connsiteY6485" fmla="*/ 5841484 h 6039163"/>
              <a:gd name="connsiteX6486" fmla="*/ 7983079 w 8366380"/>
              <a:gd name="connsiteY6486" fmla="*/ 5821715 h 6039163"/>
              <a:gd name="connsiteX6487" fmla="*/ 7963311 w 8366380"/>
              <a:gd name="connsiteY6487" fmla="*/ 5801947 h 6039163"/>
              <a:gd name="connsiteX6488" fmla="*/ 7943543 w 8366380"/>
              <a:gd name="connsiteY6488" fmla="*/ 5821715 h 6039163"/>
              <a:gd name="connsiteX6489" fmla="*/ 7963311 w 8366380"/>
              <a:gd name="connsiteY6489" fmla="*/ 5841484 h 6039163"/>
              <a:gd name="connsiteX6490" fmla="*/ 7770283 w 8366380"/>
              <a:gd name="connsiteY6490" fmla="*/ 5841484 h 6039163"/>
              <a:gd name="connsiteX6491" fmla="*/ 7790052 w 8366380"/>
              <a:gd name="connsiteY6491" fmla="*/ 5821715 h 6039163"/>
              <a:gd name="connsiteX6492" fmla="*/ 7770283 w 8366380"/>
              <a:gd name="connsiteY6492" fmla="*/ 5801947 h 6039163"/>
              <a:gd name="connsiteX6493" fmla="*/ 7750515 w 8366380"/>
              <a:gd name="connsiteY6493" fmla="*/ 5821715 h 6039163"/>
              <a:gd name="connsiteX6494" fmla="*/ 7770283 w 8366380"/>
              <a:gd name="connsiteY6494" fmla="*/ 5841484 h 6039163"/>
              <a:gd name="connsiteX6495" fmla="*/ 7577256 w 8366380"/>
              <a:gd name="connsiteY6495" fmla="*/ 5841484 h 6039163"/>
              <a:gd name="connsiteX6496" fmla="*/ 7597024 w 8366380"/>
              <a:gd name="connsiteY6496" fmla="*/ 5821715 h 6039163"/>
              <a:gd name="connsiteX6497" fmla="*/ 7577256 w 8366380"/>
              <a:gd name="connsiteY6497" fmla="*/ 5801947 h 6039163"/>
              <a:gd name="connsiteX6498" fmla="*/ 7557488 w 8366380"/>
              <a:gd name="connsiteY6498" fmla="*/ 5821715 h 6039163"/>
              <a:gd name="connsiteX6499" fmla="*/ 7577256 w 8366380"/>
              <a:gd name="connsiteY6499" fmla="*/ 5841484 h 6039163"/>
              <a:gd name="connsiteX6500" fmla="*/ 7384228 w 8366380"/>
              <a:gd name="connsiteY6500" fmla="*/ 5841484 h 6039163"/>
              <a:gd name="connsiteX6501" fmla="*/ 7403996 w 8366380"/>
              <a:gd name="connsiteY6501" fmla="*/ 5821715 h 6039163"/>
              <a:gd name="connsiteX6502" fmla="*/ 7384228 w 8366380"/>
              <a:gd name="connsiteY6502" fmla="*/ 5801947 h 6039163"/>
              <a:gd name="connsiteX6503" fmla="*/ 7364459 w 8366380"/>
              <a:gd name="connsiteY6503" fmla="*/ 5821715 h 6039163"/>
              <a:gd name="connsiteX6504" fmla="*/ 7384228 w 8366380"/>
              <a:gd name="connsiteY6504" fmla="*/ 5841484 h 6039163"/>
              <a:gd name="connsiteX6505" fmla="*/ 7191200 w 8366380"/>
              <a:gd name="connsiteY6505" fmla="*/ 5841484 h 6039163"/>
              <a:gd name="connsiteX6506" fmla="*/ 7210968 w 8366380"/>
              <a:gd name="connsiteY6506" fmla="*/ 5821715 h 6039163"/>
              <a:gd name="connsiteX6507" fmla="*/ 7191200 w 8366380"/>
              <a:gd name="connsiteY6507" fmla="*/ 5801947 h 6039163"/>
              <a:gd name="connsiteX6508" fmla="*/ 7171432 w 8366380"/>
              <a:gd name="connsiteY6508" fmla="*/ 5821715 h 6039163"/>
              <a:gd name="connsiteX6509" fmla="*/ 7191200 w 8366380"/>
              <a:gd name="connsiteY6509" fmla="*/ 5841484 h 6039163"/>
              <a:gd name="connsiteX6510" fmla="*/ 6998173 w 8366380"/>
              <a:gd name="connsiteY6510" fmla="*/ 5841484 h 6039163"/>
              <a:gd name="connsiteX6511" fmla="*/ 7017941 w 8366380"/>
              <a:gd name="connsiteY6511" fmla="*/ 5821715 h 6039163"/>
              <a:gd name="connsiteX6512" fmla="*/ 6998173 w 8366380"/>
              <a:gd name="connsiteY6512" fmla="*/ 5801947 h 6039163"/>
              <a:gd name="connsiteX6513" fmla="*/ 6978404 w 8366380"/>
              <a:gd name="connsiteY6513" fmla="*/ 5821715 h 6039163"/>
              <a:gd name="connsiteX6514" fmla="*/ 6998173 w 8366380"/>
              <a:gd name="connsiteY6514" fmla="*/ 5841484 h 6039163"/>
              <a:gd name="connsiteX6515" fmla="*/ 6805144 w 8366380"/>
              <a:gd name="connsiteY6515" fmla="*/ 5841484 h 6039163"/>
              <a:gd name="connsiteX6516" fmla="*/ 6824913 w 8366380"/>
              <a:gd name="connsiteY6516" fmla="*/ 5821715 h 6039163"/>
              <a:gd name="connsiteX6517" fmla="*/ 6805144 w 8366380"/>
              <a:gd name="connsiteY6517" fmla="*/ 5801947 h 6039163"/>
              <a:gd name="connsiteX6518" fmla="*/ 6785376 w 8366380"/>
              <a:gd name="connsiteY6518" fmla="*/ 5821715 h 6039163"/>
              <a:gd name="connsiteX6519" fmla="*/ 6805144 w 8366380"/>
              <a:gd name="connsiteY6519" fmla="*/ 5841484 h 6039163"/>
              <a:gd name="connsiteX6520" fmla="*/ 6612117 w 8366380"/>
              <a:gd name="connsiteY6520" fmla="*/ 5841484 h 6039163"/>
              <a:gd name="connsiteX6521" fmla="*/ 6631885 w 8366380"/>
              <a:gd name="connsiteY6521" fmla="*/ 5821715 h 6039163"/>
              <a:gd name="connsiteX6522" fmla="*/ 6612117 w 8366380"/>
              <a:gd name="connsiteY6522" fmla="*/ 5801947 h 6039163"/>
              <a:gd name="connsiteX6523" fmla="*/ 6592348 w 8366380"/>
              <a:gd name="connsiteY6523" fmla="*/ 5821715 h 6039163"/>
              <a:gd name="connsiteX6524" fmla="*/ 6612117 w 8366380"/>
              <a:gd name="connsiteY6524" fmla="*/ 5841484 h 6039163"/>
              <a:gd name="connsiteX6525" fmla="*/ 6403778 w 8366380"/>
              <a:gd name="connsiteY6525" fmla="*/ 5841484 h 6039163"/>
              <a:gd name="connsiteX6526" fmla="*/ 6423546 w 8366380"/>
              <a:gd name="connsiteY6526" fmla="*/ 5821715 h 6039163"/>
              <a:gd name="connsiteX6527" fmla="*/ 6403778 w 8366380"/>
              <a:gd name="connsiteY6527" fmla="*/ 5801947 h 6039163"/>
              <a:gd name="connsiteX6528" fmla="*/ 6384009 w 8366380"/>
              <a:gd name="connsiteY6528" fmla="*/ 5821715 h 6039163"/>
              <a:gd name="connsiteX6529" fmla="*/ 6403778 w 8366380"/>
              <a:gd name="connsiteY6529" fmla="*/ 5841484 h 6039163"/>
              <a:gd name="connsiteX6530" fmla="*/ 6210750 w 8366380"/>
              <a:gd name="connsiteY6530" fmla="*/ 5841484 h 6039163"/>
              <a:gd name="connsiteX6531" fmla="*/ 6230519 w 8366380"/>
              <a:gd name="connsiteY6531" fmla="*/ 5821715 h 6039163"/>
              <a:gd name="connsiteX6532" fmla="*/ 6210750 w 8366380"/>
              <a:gd name="connsiteY6532" fmla="*/ 5801947 h 6039163"/>
              <a:gd name="connsiteX6533" fmla="*/ 6190982 w 8366380"/>
              <a:gd name="connsiteY6533" fmla="*/ 5821715 h 6039163"/>
              <a:gd name="connsiteX6534" fmla="*/ 6210750 w 8366380"/>
              <a:gd name="connsiteY6534" fmla="*/ 5841484 h 6039163"/>
              <a:gd name="connsiteX6535" fmla="*/ 6017723 w 8366380"/>
              <a:gd name="connsiteY6535" fmla="*/ 5841484 h 6039163"/>
              <a:gd name="connsiteX6536" fmla="*/ 6037491 w 8366380"/>
              <a:gd name="connsiteY6536" fmla="*/ 5821715 h 6039163"/>
              <a:gd name="connsiteX6537" fmla="*/ 6017723 w 8366380"/>
              <a:gd name="connsiteY6537" fmla="*/ 5801947 h 6039163"/>
              <a:gd name="connsiteX6538" fmla="*/ 5997954 w 8366380"/>
              <a:gd name="connsiteY6538" fmla="*/ 5821715 h 6039163"/>
              <a:gd name="connsiteX6539" fmla="*/ 6017723 w 8366380"/>
              <a:gd name="connsiteY6539" fmla="*/ 5841484 h 6039163"/>
              <a:gd name="connsiteX6540" fmla="*/ 5824694 w 8366380"/>
              <a:gd name="connsiteY6540" fmla="*/ 5841484 h 6039163"/>
              <a:gd name="connsiteX6541" fmla="*/ 5844463 w 8366380"/>
              <a:gd name="connsiteY6541" fmla="*/ 5821715 h 6039163"/>
              <a:gd name="connsiteX6542" fmla="*/ 5824694 w 8366380"/>
              <a:gd name="connsiteY6542" fmla="*/ 5801947 h 6039163"/>
              <a:gd name="connsiteX6543" fmla="*/ 5804926 w 8366380"/>
              <a:gd name="connsiteY6543" fmla="*/ 5821715 h 6039163"/>
              <a:gd name="connsiteX6544" fmla="*/ 5824694 w 8366380"/>
              <a:gd name="connsiteY6544" fmla="*/ 5841484 h 6039163"/>
              <a:gd name="connsiteX6545" fmla="*/ 5631667 w 8366380"/>
              <a:gd name="connsiteY6545" fmla="*/ 5841484 h 6039163"/>
              <a:gd name="connsiteX6546" fmla="*/ 5651435 w 8366380"/>
              <a:gd name="connsiteY6546" fmla="*/ 5821715 h 6039163"/>
              <a:gd name="connsiteX6547" fmla="*/ 5631667 w 8366380"/>
              <a:gd name="connsiteY6547" fmla="*/ 5801947 h 6039163"/>
              <a:gd name="connsiteX6548" fmla="*/ 5611899 w 8366380"/>
              <a:gd name="connsiteY6548" fmla="*/ 5821715 h 6039163"/>
              <a:gd name="connsiteX6549" fmla="*/ 5631667 w 8366380"/>
              <a:gd name="connsiteY6549" fmla="*/ 5841484 h 6039163"/>
              <a:gd name="connsiteX6550" fmla="*/ 5438639 w 8366380"/>
              <a:gd name="connsiteY6550" fmla="*/ 5841484 h 6039163"/>
              <a:gd name="connsiteX6551" fmla="*/ 5458408 w 8366380"/>
              <a:gd name="connsiteY6551" fmla="*/ 5821715 h 6039163"/>
              <a:gd name="connsiteX6552" fmla="*/ 5438639 w 8366380"/>
              <a:gd name="connsiteY6552" fmla="*/ 5801947 h 6039163"/>
              <a:gd name="connsiteX6553" fmla="*/ 5418871 w 8366380"/>
              <a:gd name="connsiteY6553" fmla="*/ 5821715 h 6039163"/>
              <a:gd name="connsiteX6554" fmla="*/ 5438639 w 8366380"/>
              <a:gd name="connsiteY6554" fmla="*/ 5841484 h 6039163"/>
              <a:gd name="connsiteX6555" fmla="*/ 5245612 w 8366380"/>
              <a:gd name="connsiteY6555" fmla="*/ 5841484 h 6039163"/>
              <a:gd name="connsiteX6556" fmla="*/ 5265380 w 8366380"/>
              <a:gd name="connsiteY6556" fmla="*/ 5821715 h 6039163"/>
              <a:gd name="connsiteX6557" fmla="*/ 5245612 w 8366380"/>
              <a:gd name="connsiteY6557" fmla="*/ 5801947 h 6039163"/>
              <a:gd name="connsiteX6558" fmla="*/ 5225843 w 8366380"/>
              <a:gd name="connsiteY6558" fmla="*/ 5821715 h 6039163"/>
              <a:gd name="connsiteX6559" fmla="*/ 5245612 w 8366380"/>
              <a:gd name="connsiteY6559" fmla="*/ 5841484 h 6039163"/>
              <a:gd name="connsiteX6560" fmla="*/ 5052584 w 8366380"/>
              <a:gd name="connsiteY6560" fmla="*/ 5841484 h 6039163"/>
              <a:gd name="connsiteX6561" fmla="*/ 5072353 w 8366380"/>
              <a:gd name="connsiteY6561" fmla="*/ 5821715 h 6039163"/>
              <a:gd name="connsiteX6562" fmla="*/ 5052584 w 8366380"/>
              <a:gd name="connsiteY6562" fmla="*/ 5801947 h 6039163"/>
              <a:gd name="connsiteX6563" fmla="*/ 5032815 w 8366380"/>
              <a:gd name="connsiteY6563" fmla="*/ 5821715 h 6039163"/>
              <a:gd name="connsiteX6564" fmla="*/ 5052584 w 8366380"/>
              <a:gd name="connsiteY6564" fmla="*/ 5841484 h 6039163"/>
              <a:gd name="connsiteX6565" fmla="*/ 4859557 w 8366380"/>
              <a:gd name="connsiteY6565" fmla="*/ 5841484 h 6039163"/>
              <a:gd name="connsiteX6566" fmla="*/ 4879324 w 8366380"/>
              <a:gd name="connsiteY6566" fmla="*/ 5821715 h 6039163"/>
              <a:gd name="connsiteX6567" fmla="*/ 4859557 w 8366380"/>
              <a:gd name="connsiteY6567" fmla="*/ 5801947 h 6039163"/>
              <a:gd name="connsiteX6568" fmla="*/ 4839789 w 8366380"/>
              <a:gd name="connsiteY6568" fmla="*/ 5821715 h 6039163"/>
              <a:gd name="connsiteX6569" fmla="*/ 4859557 w 8366380"/>
              <a:gd name="connsiteY6569" fmla="*/ 5841484 h 6039163"/>
              <a:gd name="connsiteX6570" fmla="*/ 4666528 w 8366380"/>
              <a:gd name="connsiteY6570" fmla="*/ 5841484 h 6039163"/>
              <a:gd name="connsiteX6571" fmla="*/ 4686297 w 8366380"/>
              <a:gd name="connsiteY6571" fmla="*/ 5821715 h 6039163"/>
              <a:gd name="connsiteX6572" fmla="*/ 4666528 w 8366380"/>
              <a:gd name="connsiteY6572" fmla="*/ 5801947 h 6039163"/>
              <a:gd name="connsiteX6573" fmla="*/ 4646761 w 8366380"/>
              <a:gd name="connsiteY6573" fmla="*/ 5821715 h 6039163"/>
              <a:gd name="connsiteX6574" fmla="*/ 4666528 w 8366380"/>
              <a:gd name="connsiteY6574" fmla="*/ 5841484 h 6039163"/>
              <a:gd name="connsiteX6575" fmla="*/ 4473501 w 8366380"/>
              <a:gd name="connsiteY6575" fmla="*/ 5841484 h 6039163"/>
              <a:gd name="connsiteX6576" fmla="*/ 4493269 w 8366380"/>
              <a:gd name="connsiteY6576" fmla="*/ 5821715 h 6039163"/>
              <a:gd name="connsiteX6577" fmla="*/ 4473501 w 8366380"/>
              <a:gd name="connsiteY6577" fmla="*/ 5801947 h 6039163"/>
              <a:gd name="connsiteX6578" fmla="*/ 4453732 w 8366380"/>
              <a:gd name="connsiteY6578" fmla="*/ 5821715 h 6039163"/>
              <a:gd name="connsiteX6579" fmla="*/ 4473501 w 8366380"/>
              <a:gd name="connsiteY6579" fmla="*/ 5841484 h 6039163"/>
              <a:gd name="connsiteX6580" fmla="*/ 4280474 w 8366380"/>
              <a:gd name="connsiteY6580" fmla="*/ 5841484 h 6039163"/>
              <a:gd name="connsiteX6581" fmla="*/ 4300242 w 8366380"/>
              <a:gd name="connsiteY6581" fmla="*/ 5821715 h 6039163"/>
              <a:gd name="connsiteX6582" fmla="*/ 4280474 w 8366380"/>
              <a:gd name="connsiteY6582" fmla="*/ 5801947 h 6039163"/>
              <a:gd name="connsiteX6583" fmla="*/ 4260705 w 8366380"/>
              <a:gd name="connsiteY6583" fmla="*/ 5821715 h 6039163"/>
              <a:gd name="connsiteX6584" fmla="*/ 4280474 w 8366380"/>
              <a:gd name="connsiteY6584" fmla="*/ 5841484 h 6039163"/>
              <a:gd name="connsiteX6585" fmla="*/ 4058922 w 8366380"/>
              <a:gd name="connsiteY6585" fmla="*/ 5841484 h 6039163"/>
              <a:gd name="connsiteX6586" fmla="*/ 4078690 w 8366380"/>
              <a:gd name="connsiteY6586" fmla="*/ 5821715 h 6039163"/>
              <a:gd name="connsiteX6587" fmla="*/ 4058922 w 8366380"/>
              <a:gd name="connsiteY6587" fmla="*/ 5801947 h 6039163"/>
              <a:gd name="connsiteX6588" fmla="*/ 4039153 w 8366380"/>
              <a:gd name="connsiteY6588" fmla="*/ 5821715 h 6039163"/>
              <a:gd name="connsiteX6589" fmla="*/ 4058922 w 8366380"/>
              <a:gd name="connsiteY6589" fmla="*/ 5841484 h 6039163"/>
              <a:gd name="connsiteX6590" fmla="*/ 3865894 w 8366380"/>
              <a:gd name="connsiteY6590" fmla="*/ 5841484 h 6039163"/>
              <a:gd name="connsiteX6591" fmla="*/ 3885662 w 8366380"/>
              <a:gd name="connsiteY6591" fmla="*/ 5821715 h 6039163"/>
              <a:gd name="connsiteX6592" fmla="*/ 3865894 w 8366380"/>
              <a:gd name="connsiteY6592" fmla="*/ 5801947 h 6039163"/>
              <a:gd name="connsiteX6593" fmla="*/ 3846126 w 8366380"/>
              <a:gd name="connsiteY6593" fmla="*/ 5821715 h 6039163"/>
              <a:gd name="connsiteX6594" fmla="*/ 3865894 w 8366380"/>
              <a:gd name="connsiteY6594" fmla="*/ 5841484 h 6039163"/>
              <a:gd name="connsiteX6595" fmla="*/ 3672866 w 8366380"/>
              <a:gd name="connsiteY6595" fmla="*/ 5841484 h 6039163"/>
              <a:gd name="connsiteX6596" fmla="*/ 3692634 w 8366380"/>
              <a:gd name="connsiteY6596" fmla="*/ 5821715 h 6039163"/>
              <a:gd name="connsiteX6597" fmla="*/ 3672866 w 8366380"/>
              <a:gd name="connsiteY6597" fmla="*/ 5801947 h 6039163"/>
              <a:gd name="connsiteX6598" fmla="*/ 3653098 w 8366380"/>
              <a:gd name="connsiteY6598" fmla="*/ 5821715 h 6039163"/>
              <a:gd name="connsiteX6599" fmla="*/ 3672866 w 8366380"/>
              <a:gd name="connsiteY6599" fmla="*/ 5841484 h 6039163"/>
              <a:gd name="connsiteX6600" fmla="*/ 3479838 w 8366380"/>
              <a:gd name="connsiteY6600" fmla="*/ 5841484 h 6039163"/>
              <a:gd name="connsiteX6601" fmla="*/ 3499606 w 8366380"/>
              <a:gd name="connsiteY6601" fmla="*/ 5821715 h 6039163"/>
              <a:gd name="connsiteX6602" fmla="*/ 3479838 w 8366380"/>
              <a:gd name="connsiteY6602" fmla="*/ 5801947 h 6039163"/>
              <a:gd name="connsiteX6603" fmla="*/ 3460069 w 8366380"/>
              <a:gd name="connsiteY6603" fmla="*/ 5821715 h 6039163"/>
              <a:gd name="connsiteX6604" fmla="*/ 3479838 w 8366380"/>
              <a:gd name="connsiteY6604" fmla="*/ 5841484 h 6039163"/>
              <a:gd name="connsiteX6605" fmla="*/ 3286810 w 8366380"/>
              <a:gd name="connsiteY6605" fmla="*/ 5841484 h 6039163"/>
              <a:gd name="connsiteX6606" fmla="*/ 3306579 w 8366380"/>
              <a:gd name="connsiteY6606" fmla="*/ 5821715 h 6039163"/>
              <a:gd name="connsiteX6607" fmla="*/ 3286810 w 8366380"/>
              <a:gd name="connsiteY6607" fmla="*/ 5801947 h 6039163"/>
              <a:gd name="connsiteX6608" fmla="*/ 3267042 w 8366380"/>
              <a:gd name="connsiteY6608" fmla="*/ 5821715 h 6039163"/>
              <a:gd name="connsiteX6609" fmla="*/ 3286810 w 8366380"/>
              <a:gd name="connsiteY6609" fmla="*/ 5841484 h 6039163"/>
              <a:gd name="connsiteX6610" fmla="*/ 3093783 w 8366380"/>
              <a:gd name="connsiteY6610" fmla="*/ 5841484 h 6039163"/>
              <a:gd name="connsiteX6611" fmla="*/ 3113551 w 8366380"/>
              <a:gd name="connsiteY6611" fmla="*/ 5821715 h 6039163"/>
              <a:gd name="connsiteX6612" fmla="*/ 3093783 w 8366380"/>
              <a:gd name="connsiteY6612" fmla="*/ 5801947 h 6039163"/>
              <a:gd name="connsiteX6613" fmla="*/ 3074014 w 8366380"/>
              <a:gd name="connsiteY6613" fmla="*/ 5821715 h 6039163"/>
              <a:gd name="connsiteX6614" fmla="*/ 3093783 w 8366380"/>
              <a:gd name="connsiteY6614" fmla="*/ 5841484 h 6039163"/>
              <a:gd name="connsiteX6615" fmla="*/ 2900755 w 8366380"/>
              <a:gd name="connsiteY6615" fmla="*/ 5841484 h 6039163"/>
              <a:gd name="connsiteX6616" fmla="*/ 2920524 w 8366380"/>
              <a:gd name="connsiteY6616" fmla="*/ 5821715 h 6039163"/>
              <a:gd name="connsiteX6617" fmla="*/ 2900755 w 8366380"/>
              <a:gd name="connsiteY6617" fmla="*/ 5801947 h 6039163"/>
              <a:gd name="connsiteX6618" fmla="*/ 2880987 w 8366380"/>
              <a:gd name="connsiteY6618" fmla="*/ 5821715 h 6039163"/>
              <a:gd name="connsiteX6619" fmla="*/ 2900755 w 8366380"/>
              <a:gd name="connsiteY6619" fmla="*/ 5841484 h 6039163"/>
              <a:gd name="connsiteX6620" fmla="*/ 2707727 w 8366380"/>
              <a:gd name="connsiteY6620" fmla="*/ 5841484 h 6039163"/>
              <a:gd name="connsiteX6621" fmla="*/ 2727495 w 8366380"/>
              <a:gd name="connsiteY6621" fmla="*/ 5821715 h 6039163"/>
              <a:gd name="connsiteX6622" fmla="*/ 2707727 w 8366380"/>
              <a:gd name="connsiteY6622" fmla="*/ 5801947 h 6039163"/>
              <a:gd name="connsiteX6623" fmla="*/ 2687958 w 8366380"/>
              <a:gd name="connsiteY6623" fmla="*/ 5821715 h 6039163"/>
              <a:gd name="connsiteX6624" fmla="*/ 2707727 w 8366380"/>
              <a:gd name="connsiteY6624" fmla="*/ 5841484 h 6039163"/>
              <a:gd name="connsiteX6625" fmla="*/ 2514699 w 8366380"/>
              <a:gd name="connsiteY6625" fmla="*/ 5841484 h 6039163"/>
              <a:gd name="connsiteX6626" fmla="*/ 2534468 w 8366380"/>
              <a:gd name="connsiteY6626" fmla="*/ 5821715 h 6039163"/>
              <a:gd name="connsiteX6627" fmla="*/ 2514699 w 8366380"/>
              <a:gd name="connsiteY6627" fmla="*/ 5801947 h 6039163"/>
              <a:gd name="connsiteX6628" fmla="*/ 2494931 w 8366380"/>
              <a:gd name="connsiteY6628" fmla="*/ 5821715 h 6039163"/>
              <a:gd name="connsiteX6629" fmla="*/ 2514699 w 8366380"/>
              <a:gd name="connsiteY6629" fmla="*/ 5841484 h 6039163"/>
              <a:gd name="connsiteX6630" fmla="*/ 2321672 w 8366380"/>
              <a:gd name="connsiteY6630" fmla="*/ 5841484 h 6039163"/>
              <a:gd name="connsiteX6631" fmla="*/ 2341440 w 8366380"/>
              <a:gd name="connsiteY6631" fmla="*/ 5821715 h 6039163"/>
              <a:gd name="connsiteX6632" fmla="*/ 2321672 w 8366380"/>
              <a:gd name="connsiteY6632" fmla="*/ 5801947 h 6039163"/>
              <a:gd name="connsiteX6633" fmla="*/ 2301903 w 8366380"/>
              <a:gd name="connsiteY6633" fmla="*/ 5821715 h 6039163"/>
              <a:gd name="connsiteX6634" fmla="*/ 2321672 w 8366380"/>
              <a:gd name="connsiteY6634" fmla="*/ 5841484 h 6039163"/>
              <a:gd name="connsiteX6635" fmla="*/ 2128643 w 8366380"/>
              <a:gd name="connsiteY6635" fmla="*/ 5841484 h 6039163"/>
              <a:gd name="connsiteX6636" fmla="*/ 2148412 w 8366380"/>
              <a:gd name="connsiteY6636" fmla="*/ 5821715 h 6039163"/>
              <a:gd name="connsiteX6637" fmla="*/ 2128643 w 8366380"/>
              <a:gd name="connsiteY6637" fmla="*/ 5801947 h 6039163"/>
              <a:gd name="connsiteX6638" fmla="*/ 2108875 w 8366380"/>
              <a:gd name="connsiteY6638" fmla="*/ 5821715 h 6039163"/>
              <a:gd name="connsiteX6639" fmla="*/ 2128643 w 8366380"/>
              <a:gd name="connsiteY6639" fmla="*/ 5841484 h 6039163"/>
              <a:gd name="connsiteX6640" fmla="*/ 1935616 w 8366380"/>
              <a:gd name="connsiteY6640" fmla="*/ 5841484 h 6039163"/>
              <a:gd name="connsiteX6641" fmla="*/ 1955384 w 8366380"/>
              <a:gd name="connsiteY6641" fmla="*/ 5821715 h 6039163"/>
              <a:gd name="connsiteX6642" fmla="*/ 1935616 w 8366380"/>
              <a:gd name="connsiteY6642" fmla="*/ 5801947 h 6039163"/>
              <a:gd name="connsiteX6643" fmla="*/ 1915848 w 8366380"/>
              <a:gd name="connsiteY6643" fmla="*/ 5821715 h 6039163"/>
              <a:gd name="connsiteX6644" fmla="*/ 1935616 w 8366380"/>
              <a:gd name="connsiteY6644" fmla="*/ 5841484 h 6039163"/>
              <a:gd name="connsiteX6645" fmla="*/ 1727277 w 8366380"/>
              <a:gd name="connsiteY6645" fmla="*/ 5841484 h 6039163"/>
              <a:gd name="connsiteX6646" fmla="*/ 1747045 w 8366380"/>
              <a:gd name="connsiteY6646" fmla="*/ 5821715 h 6039163"/>
              <a:gd name="connsiteX6647" fmla="*/ 1727277 w 8366380"/>
              <a:gd name="connsiteY6647" fmla="*/ 5801947 h 6039163"/>
              <a:gd name="connsiteX6648" fmla="*/ 1707508 w 8366380"/>
              <a:gd name="connsiteY6648" fmla="*/ 5821715 h 6039163"/>
              <a:gd name="connsiteX6649" fmla="*/ 1727277 w 8366380"/>
              <a:gd name="connsiteY6649" fmla="*/ 5841484 h 6039163"/>
              <a:gd name="connsiteX6650" fmla="*/ 1534249 w 8366380"/>
              <a:gd name="connsiteY6650" fmla="*/ 5841484 h 6039163"/>
              <a:gd name="connsiteX6651" fmla="*/ 1554018 w 8366380"/>
              <a:gd name="connsiteY6651" fmla="*/ 5821715 h 6039163"/>
              <a:gd name="connsiteX6652" fmla="*/ 1534249 w 8366380"/>
              <a:gd name="connsiteY6652" fmla="*/ 5801947 h 6039163"/>
              <a:gd name="connsiteX6653" fmla="*/ 1514481 w 8366380"/>
              <a:gd name="connsiteY6653" fmla="*/ 5821715 h 6039163"/>
              <a:gd name="connsiteX6654" fmla="*/ 1534249 w 8366380"/>
              <a:gd name="connsiteY6654" fmla="*/ 5841484 h 6039163"/>
              <a:gd name="connsiteX6655" fmla="*/ 1341222 w 8366380"/>
              <a:gd name="connsiteY6655" fmla="*/ 5841484 h 6039163"/>
              <a:gd name="connsiteX6656" fmla="*/ 1360990 w 8366380"/>
              <a:gd name="connsiteY6656" fmla="*/ 5821715 h 6039163"/>
              <a:gd name="connsiteX6657" fmla="*/ 1341222 w 8366380"/>
              <a:gd name="connsiteY6657" fmla="*/ 5801947 h 6039163"/>
              <a:gd name="connsiteX6658" fmla="*/ 1321453 w 8366380"/>
              <a:gd name="connsiteY6658" fmla="*/ 5821715 h 6039163"/>
              <a:gd name="connsiteX6659" fmla="*/ 1341222 w 8366380"/>
              <a:gd name="connsiteY6659" fmla="*/ 5841484 h 6039163"/>
              <a:gd name="connsiteX6660" fmla="*/ 1148193 w 8366380"/>
              <a:gd name="connsiteY6660" fmla="*/ 5841484 h 6039163"/>
              <a:gd name="connsiteX6661" fmla="*/ 1167962 w 8366380"/>
              <a:gd name="connsiteY6661" fmla="*/ 5821715 h 6039163"/>
              <a:gd name="connsiteX6662" fmla="*/ 1148193 w 8366380"/>
              <a:gd name="connsiteY6662" fmla="*/ 5801947 h 6039163"/>
              <a:gd name="connsiteX6663" fmla="*/ 1128425 w 8366380"/>
              <a:gd name="connsiteY6663" fmla="*/ 5821715 h 6039163"/>
              <a:gd name="connsiteX6664" fmla="*/ 1148193 w 8366380"/>
              <a:gd name="connsiteY6664" fmla="*/ 5841484 h 6039163"/>
              <a:gd name="connsiteX6665" fmla="*/ 955166 w 8366380"/>
              <a:gd name="connsiteY6665" fmla="*/ 5841484 h 6039163"/>
              <a:gd name="connsiteX6666" fmla="*/ 974934 w 8366380"/>
              <a:gd name="connsiteY6666" fmla="*/ 5821715 h 6039163"/>
              <a:gd name="connsiteX6667" fmla="*/ 955166 w 8366380"/>
              <a:gd name="connsiteY6667" fmla="*/ 5801947 h 6039163"/>
              <a:gd name="connsiteX6668" fmla="*/ 935398 w 8366380"/>
              <a:gd name="connsiteY6668" fmla="*/ 5821715 h 6039163"/>
              <a:gd name="connsiteX6669" fmla="*/ 955166 w 8366380"/>
              <a:gd name="connsiteY6669" fmla="*/ 5841484 h 6039163"/>
              <a:gd name="connsiteX6670" fmla="*/ 762138 w 8366380"/>
              <a:gd name="connsiteY6670" fmla="*/ 5841484 h 6039163"/>
              <a:gd name="connsiteX6671" fmla="*/ 781907 w 8366380"/>
              <a:gd name="connsiteY6671" fmla="*/ 5821715 h 6039163"/>
              <a:gd name="connsiteX6672" fmla="*/ 762138 w 8366380"/>
              <a:gd name="connsiteY6672" fmla="*/ 5801947 h 6039163"/>
              <a:gd name="connsiteX6673" fmla="*/ 742370 w 8366380"/>
              <a:gd name="connsiteY6673" fmla="*/ 5821715 h 6039163"/>
              <a:gd name="connsiteX6674" fmla="*/ 762138 w 8366380"/>
              <a:gd name="connsiteY6674" fmla="*/ 5841484 h 6039163"/>
              <a:gd name="connsiteX6675" fmla="*/ 569111 w 8366380"/>
              <a:gd name="connsiteY6675" fmla="*/ 5841484 h 6039163"/>
              <a:gd name="connsiteX6676" fmla="*/ 588879 w 8366380"/>
              <a:gd name="connsiteY6676" fmla="*/ 5821715 h 6039163"/>
              <a:gd name="connsiteX6677" fmla="*/ 569111 w 8366380"/>
              <a:gd name="connsiteY6677" fmla="*/ 5801947 h 6039163"/>
              <a:gd name="connsiteX6678" fmla="*/ 549343 w 8366380"/>
              <a:gd name="connsiteY6678" fmla="*/ 5821715 h 6039163"/>
              <a:gd name="connsiteX6679" fmla="*/ 569111 w 8366380"/>
              <a:gd name="connsiteY6679" fmla="*/ 5841484 h 6039163"/>
              <a:gd name="connsiteX6680" fmla="*/ 376082 w 8366380"/>
              <a:gd name="connsiteY6680" fmla="*/ 5841484 h 6039163"/>
              <a:gd name="connsiteX6681" fmla="*/ 395851 w 8366380"/>
              <a:gd name="connsiteY6681" fmla="*/ 5821715 h 6039163"/>
              <a:gd name="connsiteX6682" fmla="*/ 376082 w 8366380"/>
              <a:gd name="connsiteY6682" fmla="*/ 5801947 h 6039163"/>
              <a:gd name="connsiteX6683" fmla="*/ 356314 w 8366380"/>
              <a:gd name="connsiteY6683" fmla="*/ 5821715 h 6039163"/>
              <a:gd name="connsiteX6684" fmla="*/ 376082 w 8366380"/>
              <a:gd name="connsiteY6684" fmla="*/ 5841484 h 6039163"/>
              <a:gd name="connsiteX6685" fmla="*/ 183055 w 8366380"/>
              <a:gd name="connsiteY6685" fmla="*/ 5841484 h 6039163"/>
              <a:gd name="connsiteX6686" fmla="*/ 202823 w 8366380"/>
              <a:gd name="connsiteY6686" fmla="*/ 5821715 h 6039163"/>
              <a:gd name="connsiteX6687" fmla="*/ 183055 w 8366380"/>
              <a:gd name="connsiteY6687" fmla="*/ 5801947 h 6039163"/>
              <a:gd name="connsiteX6688" fmla="*/ 163287 w 8366380"/>
              <a:gd name="connsiteY6688" fmla="*/ 5821715 h 6039163"/>
              <a:gd name="connsiteX6689" fmla="*/ 183055 w 8366380"/>
              <a:gd name="connsiteY6689" fmla="*/ 5841484 h 6039163"/>
              <a:gd name="connsiteX6690" fmla="*/ 8156338 w 8366380"/>
              <a:gd name="connsiteY6690" fmla="*/ 6039163 h 6039163"/>
              <a:gd name="connsiteX6691" fmla="*/ 8176107 w 8366380"/>
              <a:gd name="connsiteY6691" fmla="*/ 6019394 h 6039163"/>
              <a:gd name="connsiteX6692" fmla="*/ 8156338 w 8366380"/>
              <a:gd name="connsiteY6692" fmla="*/ 5999626 h 6039163"/>
              <a:gd name="connsiteX6693" fmla="*/ 8136570 w 8366380"/>
              <a:gd name="connsiteY6693" fmla="*/ 6019394 h 6039163"/>
              <a:gd name="connsiteX6694" fmla="*/ 8156338 w 8366380"/>
              <a:gd name="connsiteY6694" fmla="*/ 6039163 h 6039163"/>
              <a:gd name="connsiteX6695" fmla="*/ 7963311 w 8366380"/>
              <a:gd name="connsiteY6695" fmla="*/ 6039163 h 6039163"/>
              <a:gd name="connsiteX6696" fmla="*/ 7983079 w 8366380"/>
              <a:gd name="connsiteY6696" fmla="*/ 6019394 h 6039163"/>
              <a:gd name="connsiteX6697" fmla="*/ 7963311 w 8366380"/>
              <a:gd name="connsiteY6697" fmla="*/ 5999626 h 6039163"/>
              <a:gd name="connsiteX6698" fmla="*/ 7943543 w 8366380"/>
              <a:gd name="connsiteY6698" fmla="*/ 6019394 h 6039163"/>
              <a:gd name="connsiteX6699" fmla="*/ 7963311 w 8366380"/>
              <a:gd name="connsiteY6699" fmla="*/ 6039163 h 6039163"/>
              <a:gd name="connsiteX6700" fmla="*/ 7770283 w 8366380"/>
              <a:gd name="connsiteY6700" fmla="*/ 6039163 h 6039163"/>
              <a:gd name="connsiteX6701" fmla="*/ 7790052 w 8366380"/>
              <a:gd name="connsiteY6701" fmla="*/ 6019394 h 6039163"/>
              <a:gd name="connsiteX6702" fmla="*/ 7770283 w 8366380"/>
              <a:gd name="connsiteY6702" fmla="*/ 5999626 h 6039163"/>
              <a:gd name="connsiteX6703" fmla="*/ 7750515 w 8366380"/>
              <a:gd name="connsiteY6703" fmla="*/ 6019394 h 6039163"/>
              <a:gd name="connsiteX6704" fmla="*/ 7770283 w 8366380"/>
              <a:gd name="connsiteY6704" fmla="*/ 6039163 h 6039163"/>
              <a:gd name="connsiteX6705" fmla="*/ 7577256 w 8366380"/>
              <a:gd name="connsiteY6705" fmla="*/ 6039163 h 6039163"/>
              <a:gd name="connsiteX6706" fmla="*/ 7597024 w 8366380"/>
              <a:gd name="connsiteY6706" fmla="*/ 6019394 h 6039163"/>
              <a:gd name="connsiteX6707" fmla="*/ 7577256 w 8366380"/>
              <a:gd name="connsiteY6707" fmla="*/ 5999626 h 6039163"/>
              <a:gd name="connsiteX6708" fmla="*/ 7557488 w 8366380"/>
              <a:gd name="connsiteY6708" fmla="*/ 6019394 h 6039163"/>
              <a:gd name="connsiteX6709" fmla="*/ 7577256 w 8366380"/>
              <a:gd name="connsiteY6709" fmla="*/ 6039163 h 6039163"/>
              <a:gd name="connsiteX6710" fmla="*/ 7384228 w 8366380"/>
              <a:gd name="connsiteY6710" fmla="*/ 6039163 h 6039163"/>
              <a:gd name="connsiteX6711" fmla="*/ 7403996 w 8366380"/>
              <a:gd name="connsiteY6711" fmla="*/ 6019394 h 6039163"/>
              <a:gd name="connsiteX6712" fmla="*/ 7384228 w 8366380"/>
              <a:gd name="connsiteY6712" fmla="*/ 5999626 h 6039163"/>
              <a:gd name="connsiteX6713" fmla="*/ 7364459 w 8366380"/>
              <a:gd name="connsiteY6713" fmla="*/ 6019394 h 6039163"/>
              <a:gd name="connsiteX6714" fmla="*/ 7384228 w 8366380"/>
              <a:gd name="connsiteY6714" fmla="*/ 6039163 h 6039163"/>
              <a:gd name="connsiteX6715" fmla="*/ 7191200 w 8366380"/>
              <a:gd name="connsiteY6715" fmla="*/ 6039163 h 6039163"/>
              <a:gd name="connsiteX6716" fmla="*/ 7210968 w 8366380"/>
              <a:gd name="connsiteY6716" fmla="*/ 6019394 h 6039163"/>
              <a:gd name="connsiteX6717" fmla="*/ 7191200 w 8366380"/>
              <a:gd name="connsiteY6717" fmla="*/ 5999626 h 6039163"/>
              <a:gd name="connsiteX6718" fmla="*/ 7171432 w 8366380"/>
              <a:gd name="connsiteY6718" fmla="*/ 6019394 h 6039163"/>
              <a:gd name="connsiteX6719" fmla="*/ 7191200 w 8366380"/>
              <a:gd name="connsiteY6719" fmla="*/ 6039163 h 6039163"/>
              <a:gd name="connsiteX6720" fmla="*/ 6998173 w 8366380"/>
              <a:gd name="connsiteY6720" fmla="*/ 6039163 h 6039163"/>
              <a:gd name="connsiteX6721" fmla="*/ 7017941 w 8366380"/>
              <a:gd name="connsiteY6721" fmla="*/ 6019394 h 6039163"/>
              <a:gd name="connsiteX6722" fmla="*/ 6998173 w 8366380"/>
              <a:gd name="connsiteY6722" fmla="*/ 5999626 h 6039163"/>
              <a:gd name="connsiteX6723" fmla="*/ 6978404 w 8366380"/>
              <a:gd name="connsiteY6723" fmla="*/ 6019394 h 6039163"/>
              <a:gd name="connsiteX6724" fmla="*/ 6998173 w 8366380"/>
              <a:gd name="connsiteY6724" fmla="*/ 6039163 h 6039163"/>
              <a:gd name="connsiteX6725" fmla="*/ 6805144 w 8366380"/>
              <a:gd name="connsiteY6725" fmla="*/ 6039163 h 6039163"/>
              <a:gd name="connsiteX6726" fmla="*/ 6824913 w 8366380"/>
              <a:gd name="connsiteY6726" fmla="*/ 6019394 h 6039163"/>
              <a:gd name="connsiteX6727" fmla="*/ 6805144 w 8366380"/>
              <a:gd name="connsiteY6727" fmla="*/ 5999626 h 6039163"/>
              <a:gd name="connsiteX6728" fmla="*/ 6785376 w 8366380"/>
              <a:gd name="connsiteY6728" fmla="*/ 6019394 h 6039163"/>
              <a:gd name="connsiteX6729" fmla="*/ 6805144 w 8366380"/>
              <a:gd name="connsiteY6729" fmla="*/ 6039163 h 6039163"/>
              <a:gd name="connsiteX6730" fmla="*/ 6612117 w 8366380"/>
              <a:gd name="connsiteY6730" fmla="*/ 6039163 h 6039163"/>
              <a:gd name="connsiteX6731" fmla="*/ 6631885 w 8366380"/>
              <a:gd name="connsiteY6731" fmla="*/ 6019394 h 6039163"/>
              <a:gd name="connsiteX6732" fmla="*/ 6612117 w 8366380"/>
              <a:gd name="connsiteY6732" fmla="*/ 5999626 h 6039163"/>
              <a:gd name="connsiteX6733" fmla="*/ 6592348 w 8366380"/>
              <a:gd name="connsiteY6733" fmla="*/ 6019394 h 6039163"/>
              <a:gd name="connsiteX6734" fmla="*/ 6612117 w 8366380"/>
              <a:gd name="connsiteY6734" fmla="*/ 6039163 h 6039163"/>
              <a:gd name="connsiteX6735" fmla="*/ 6403778 w 8366380"/>
              <a:gd name="connsiteY6735" fmla="*/ 6039163 h 6039163"/>
              <a:gd name="connsiteX6736" fmla="*/ 6423546 w 8366380"/>
              <a:gd name="connsiteY6736" fmla="*/ 6019394 h 6039163"/>
              <a:gd name="connsiteX6737" fmla="*/ 6403778 w 8366380"/>
              <a:gd name="connsiteY6737" fmla="*/ 5999626 h 6039163"/>
              <a:gd name="connsiteX6738" fmla="*/ 6384009 w 8366380"/>
              <a:gd name="connsiteY6738" fmla="*/ 6019394 h 6039163"/>
              <a:gd name="connsiteX6739" fmla="*/ 6403778 w 8366380"/>
              <a:gd name="connsiteY6739" fmla="*/ 6039163 h 6039163"/>
              <a:gd name="connsiteX6740" fmla="*/ 6210750 w 8366380"/>
              <a:gd name="connsiteY6740" fmla="*/ 6039163 h 6039163"/>
              <a:gd name="connsiteX6741" fmla="*/ 6230519 w 8366380"/>
              <a:gd name="connsiteY6741" fmla="*/ 6019394 h 6039163"/>
              <a:gd name="connsiteX6742" fmla="*/ 6210750 w 8366380"/>
              <a:gd name="connsiteY6742" fmla="*/ 5999626 h 6039163"/>
              <a:gd name="connsiteX6743" fmla="*/ 6190982 w 8366380"/>
              <a:gd name="connsiteY6743" fmla="*/ 6019394 h 6039163"/>
              <a:gd name="connsiteX6744" fmla="*/ 6210750 w 8366380"/>
              <a:gd name="connsiteY6744" fmla="*/ 6039163 h 6039163"/>
              <a:gd name="connsiteX6745" fmla="*/ 6017723 w 8366380"/>
              <a:gd name="connsiteY6745" fmla="*/ 6039163 h 6039163"/>
              <a:gd name="connsiteX6746" fmla="*/ 6037491 w 8366380"/>
              <a:gd name="connsiteY6746" fmla="*/ 6019394 h 6039163"/>
              <a:gd name="connsiteX6747" fmla="*/ 6017723 w 8366380"/>
              <a:gd name="connsiteY6747" fmla="*/ 5999626 h 6039163"/>
              <a:gd name="connsiteX6748" fmla="*/ 5997954 w 8366380"/>
              <a:gd name="connsiteY6748" fmla="*/ 6019394 h 6039163"/>
              <a:gd name="connsiteX6749" fmla="*/ 6017723 w 8366380"/>
              <a:gd name="connsiteY6749" fmla="*/ 6039163 h 6039163"/>
              <a:gd name="connsiteX6750" fmla="*/ 5824694 w 8366380"/>
              <a:gd name="connsiteY6750" fmla="*/ 6039163 h 6039163"/>
              <a:gd name="connsiteX6751" fmla="*/ 5844463 w 8366380"/>
              <a:gd name="connsiteY6751" fmla="*/ 6019394 h 6039163"/>
              <a:gd name="connsiteX6752" fmla="*/ 5824694 w 8366380"/>
              <a:gd name="connsiteY6752" fmla="*/ 5999626 h 6039163"/>
              <a:gd name="connsiteX6753" fmla="*/ 5804926 w 8366380"/>
              <a:gd name="connsiteY6753" fmla="*/ 6019394 h 6039163"/>
              <a:gd name="connsiteX6754" fmla="*/ 5824694 w 8366380"/>
              <a:gd name="connsiteY6754" fmla="*/ 6039163 h 6039163"/>
              <a:gd name="connsiteX6755" fmla="*/ 5631667 w 8366380"/>
              <a:gd name="connsiteY6755" fmla="*/ 6039163 h 6039163"/>
              <a:gd name="connsiteX6756" fmla="*/ 5651435 w 8366380"/>
              <a:gd name="connsiteY6756" fmla="*/ 6019394 h 6039163"/>
              <a:gd name="connsiteX6757" fmla="*/ 5631667 w 8366380"/>
              <a:gd name="connsiteY6757" fmla="*/ 5999626 h 6039163"/>
              <a:gd name="connsiteX6758" fmla="*/ 5611899 w 8366380"/>
              <a:gd name="connsiteY6758" fmla="*/ 6019394 h 6039163"/>
              <a:gd name="connsiteX6759" fmla="*/ 5631667 w 8366380"/>
              <a:gd name="connsiteY6759" fmla="*/ 6039163 h 6039163"/>
              <a:gd name="connsiteX6760" fmla="*/ 5438639 w 8366380"/>
              <a:gd name="connsiteY6760" fmla="*/ 6039163 h 6039163"/>
              <a:gd name="connsiteX6761" fmla="*/ 5458408 w 8366380"/>
              <a:gd name="connsiteY6761" fmla="*/ 6019394 h 6039163"/>
              <a:gd name="connsiteX6762" fmla="*/ 5438639 w 8366380"/>
              <a:gd name="connsiteY6762" fmla="*/ 5999626 h 6039163"/>
              <a:gd name="connsiteX6763" fmla="*/ 5418871 w 8366380"/>
              <a:gd name="connsiteY6763" fmla="*/ 6019394 h 6039163"/>
              <a:gd name="connsiteX6764" fmla="*/ 5438639 w 8366380"/>
              <a:gd name="connsiteY6764" fmla="*/ 6039163 h 6039163"/>
              <a:gd name="connsiteX6765" fmla="*/ 5245612 w 8366380"/>
              <a:gd name="connsiteY6765" fmla="*/ 6039163 h 6039163"/>
              <a:gd name="connsiteX6766" fmla="*/ 5265380 w 8366380"/>
              <a:gd name="connsiteY6766" fmla="*/ 6019394 h 6039163"/>
              <a:gd name="connsiteX6767" fmla="*/ 5245612 w 8366380"/>
              <a:gd name="connsiteY6767" fmla="*/ 5999626 h 6039163"/>
              <a:gd name="connsiteX6768" fmla="*/ 5225843 w 8366380"/>
              <a:gd name="connsiteY6768" fmla="*/ 6019394 h 6039163"/>
              <a:gd name="connsiteX6769" fmla="*/ 5245612 w 8366380"/>
              <a:gd name="connsiteY6769" fmla="*/ 6039163 h 6039163"/>
              <a:gd name="connsiteX6770" fmla="*/ 5052584 w 8366380"/>
              <a:gd name="connsiteY6770" fmla="*/ 6039163 h 6039163"/>
              <a:gd name="connsiteX6771" fmla="*/ 5072353 w 8366380"/>
              <a:gd name="connsiteY6771" fmla="*/ 6019394 h 6039163"/>
              <a:gd name="connsiteX6772" fmla="*/ 5052584 w 8366380"/>
              <a:gd name="connsiteY6772" fmla="*/ 5999626 h 6039163"/>
              <a:gd name="connsiteX6773" fmla="*/ 5032815 w 8366380"/>
              <a:gd name="connsiteY6773" fmla="*/ 6019394 h 6039163"/>
              <a:gd name="connsiteX6774" fmla="*/ 5052584 w 8366380"/>
              <a:gd name="connsiteY6774" fmla="*/ 6039163 h 6039163"/>
              <a:gd name="connsiteX6775" fmla="*/ 4859557 w 8366380"/>
              <a:gd name="connsiteY6775" fmla="*/ 6039163 h 6039163"/>
              <a:gd name="connsiteX6776" fmla="*/ 4879324 w 8366380"/>
              <a:gd name="connsiteY6776" fmla="*/ 6019394 h 6039163"/>
              <a:gd name="connsiteX6777" fmla="*/ 4859557 w 8366380"/>
              <a:gd name="connsiteY6777" fmla="*/ 5999626 h 6039163"/>
              <a:gd name="connsiteX6778" fmla="*/ 4839789 w 8366380"/>
              <a:gd name="connsiteY6778" fmla="*/ 6019394 h 6039163"/>
              <a:gd name="connsiteX6779" fmla="*/ 4859557 w 8366380"/>
              <a:gd name="connsiteY6779" fmla="*/ 6039163 h 6039163"/>
              <a:gd name="connsiteX6780" fmla="*/ 4666528 w 8366380"/>
              <a:gd name="connsiteY6780" fmla="*/ 6039163 h 6039163"/>
              <a:gd name="connsiteX6781" fmla="*/ 4686297 w 8366380"/>
              <a:gd name="connsiteY6781" fmla="*/ 6019394 h 6039163"/>
              <a:gd name="connsiteX6782" fmla="*/ 4666528 w 8366380"/>
              <a:gd name="connsiteY6782" fmla="*/ 5999626 h 6039163"/>
              <a:gd name="connsiteX6783" fmla="*/ 4646761 w 8366380"/>
              <a:gd name="connsiteY6783" fmla="*/ 6019394 h 6039163"/>
              <a:gd name="connsiteX6784" fmla="*/ 4666528 w 8366380"/>
              <a:gd name="connsiteY6784" fmla="*/ 6039163 h 6039163"/>
              <a:gd name="connsiteX6785" fmla="*/ 4473501 w 8366380"/>
              <a:gd name="connsiteY6785" fmla="*/ 6039163 h 6039163"/>
              <a:gd name="connsiteX6786" fmla="*/ 4493269 w 8366380"/>
              <a:gd name="connsiteY6786" fmla="*/ 6019394 h 6039163"/>
              <a:gd name="connsiteX6787" fmla="*/ 4473501 w 8366380"/>
              <a:gd name="connsiteY6787" fmla="*/ 5999626 h 6039163"/>
              <a:gd name="connsiteX6788" fmla="*/ 4453732 w 8366380"/>
              <a:gd name="connsiteY6788" fmla="*/ 6019394 h 6039163"/>
              <a:gd name="connsiteX6789" fmla="*/ 4473501 w 8366380"/>
              <a:gd name="connsiteY6789" fmla="*/ 6039163 h 6039163"/>
              <a:gd name="connsiteX6790" fmla="*/ 4280474 w 8366380"/>
              <a:gd name="connsiteY6790" fmla="*/ 6039163 h 6039163"/>
              <a:gd name="connsiteX6791" fmla="*/ 4300242 w 8366380"/>
              <a:gd name="connsiteY6791" fmla="*/ 6019394 h 6039163"/>
              <a:gd name="connsiteX6792" fmla="*/ 4280474 w 8366380"/>
              <a:gd name="connsiteY6792" fmla="*/ 5999626 h 6039163"/>
              <a:gd name="connsiteX6793" fmla="*/ 4260705 w 8366380"/>
              <a:gd name="connsiteY6793" fmla="*/ 6019394 h 6039163"/>
              <a:gd name="connsiteX6794" fmla="*/ 4280474 w 8366380"/>
              <a:gd name="connsiteY6794" fmla="*/ 6039163 h 6039163"/>
              <a:gd name="connsiteX6795" fmla="*/ 4058922 w 8366380"/>
              <a:gd name="connsiteY6795" fmla="*/ 6039163 h 6039163"/>
              <a:gd name="connsiteX6796" fmla="*/ 4078690 w 8366380"/>
              <a:gd name="connsiteY6796" fmla="*/ 6019394 h 6039163"/>
              <a:gd name="connsiteX6797" fmla="*/ 4058922 w 8366380"/>
              <a:gd name="connsiteY6797" fmla="*/ 5999626 h 6039163"/>
              <a:gd name="connsiteX6798" fmla="*/ 4039153 w 8366380"/>
              <a:gd name="connsiteY6798" fmla="*/ 6019394 h 6039163"/>
              <a:gd name="connsiteX6799" fmla="*/ 4058922 w 8366380"/>
              <a:gd name="connsiteY6799" fmla="*/ 6039163 h 6039163"/>
              <a:gd name="connsiteX6800" fmla="*/ 3865894 w 8366380"/>
              <a:gd name="connsiteY6800" fmla="*/ 6039163 h 6039163"/>
              <a:gd name="connsiteX6801" fmla="*/ 3885662 w 8366380"/>
              <a:gd name="connsiteY6801" fmla="*/ 6019394 h 6039163"/>
              <a:gd name="connsiteX6802" fmla="*/ 3865894 w 8366380"/>
              <a:gd name="connsiteY6802" fmla="*/ 5999626 h 6039163"/>
              <a:gd name="connsiteX6803" fmla="*/ 3846126 w 8366380"/>
              <a:gd name="connsiteY6803" fmla="*/ 6019394 h 6039163"/>
              <a:gd name="connsiteX6804" fmla="*/ 3865894 w 8366380"/>
              <a:gd name="connsiteY6804" fmla="*/ 6039163 h 6039163"/>
              <a:gd name="connsiteX6805" fmla="*/ 3672866 w 8366380"/>
              <a:gd name="connsiteY6805" fmla="*/ 6039163 h 6039163"/>
              <a:gd name="connsiteX6806" fmla="*/ 3692634 w 8366380"/>
              <a:gd name="connsiteY6806" fmla="*/ 6019394 h 6039163"/>
              <a:gd name="connsiteX6807" fmla="*/ 3672866 w 8366380"/>
              <a:gd name="connsiteY6807" fmla="*/ 5999626 h 6039163"/>
              <a:gd name="connsiteX6808" fmla="*/ 3653098 w 8366380"/>
              <a:gd name="connsiteY6808" fmla="*/ 6019394 h 6039163"/>
              <a:gd name="connsiteX6809" fmla="*/ 3672866 w 8366380"/>
              <a:gd name="connsiteY6809" fmla="*/ 6039163 h 6039163"/>
              <a:gd name="connsiteX6810" fmla="*/ 3479838 w 8366380"/>
              <a:gd name="connsiteY6810" fmla="*/ 6039163 h 6039163"/>
              <a:gd name="connsiteX6811" fmla="*/ 3499606 w 8366380"/>
              <a:gd name="connsiteY6811" fmla="*/ 6019394 h 6039163"/>
              <a:gd name="connsiteX6812" fmla="*/ 3479838 w 8366380"/>
              <a:gd name="connsiteY6812" fmla="*/ 5999626 h 6039163"/>
              <a:gd name="connsiteX6813" fmla="*/ 3460069 w 8366380"/>
              <a:gd name="connsiteY6813" fmla="*/ 6019394 h 6039163"/>
              <a:gd name="connsiteX6814" fmla="*/ 3479838 w 8366380"/>
              <a:gd name="connsiteY6814" fmla="*/ 6039163 h 6039163"/>
              <a:gd name="connsiteX6815" fmla="*/ 3286810 w 8366380"/>
              <a:gd name="connsiteY6815" fmla="*/ 6039163 h 6039163"/>
              <a:gd name="connsiteX6816" fmla="*/ 3306579 w 8366380"/>
              <a:gd name="connsiteY6816" fmla="*/ 6019394 h 6039163"/>
              <a:gd name="connsiteX6817" fmla="*/ 3286810 w 8366380"/>
              <a:gd name="connsiteY6817" fmla="*/ 5999626 h 6039163"/>
              <a:gd name="connsiteX6818" fmla="*/ 3267042 w 8366380"/>
              <a:gd name="connsiteY6818" fmla="*/ 6019394 h 6039163"/>
              <a:gd name="connsiteX6819" fmla="*/ 3286810 w 8366380"/>
              <a:gd name="connsiteY6819" fmla="*/ 6039163 h 6039163"/>
              <a:gd name="connsiteX6820" fmla="*/ 3093783 w 8366380"/>
              <a:gd name="connsiteY6820" fmla="*/ 6039163 h 6039163"/>
              <a:gd name="connsiteX6821" fmla="*/ 3113551 w 8366380"/>
              <a:gd name="connsiteY6821" fmla="*/ 6019394 h 6039163"/>
              <a:gd name="connsiteX6822" fmla="*/ 3093783 w 8366380"/>
              <a:gd name="connsiteY6822" fmla="*/ 5999626 h 6039163"/>
              <a:gd name="connsiteX6823" fmla="*/ 3074014 w 8366380"/>
              <a:gd name="connsiteY6823" fmla="*/ 6019394 h 6039163"/>
              <a:gd name="connsiteX6824" fmla="*/ 3093783 w 8366380"/>
              <a:gd name="connsiteY6824" fmla="*/ 6039163 h 6039163"/>
              <a:gd name="connsiteX6825" fmla="*/ 2900755 w 8366380"/>
              <a:gd name="connsiteY6825" fmla="*/ 6039163 h 6039163"/>
              <a:gd name="connsiteX6826" fmla="*/ 2920524 w 8366380"/>
              <a:gd name="connsiteY6826" fmla="*/ 6019394 h 6039163"/>
              <a:gd name="connsiteX6827" fmla="*/ 2900755 w 8366380"/>
              <a:gd name="connsiteY6827" fmla="*/ 5999626 h 6039163"/>
              <a:gd name="connsiteX6828" fmla="*/ 2880987 w 8366380"/>
              <a:gd name="connsiteY6828" fmla="*/ 6019394 h 6039163"/>
              <a:gd name="connsiteX6829" fmla="*/ 2900755 w 8366380"/>
              <a:gd name="connsiteY6829" fmla="*/ 6039163 h 6039163"/>
              <a:gd name="connsiteX6830" fmla="*/ 2707727 w 8366380"/>
              <a:gd name="connsiteY6830" fmla="*/ 6039163 h 6039163"/>
              <a:gd name="connsiteX6831" fmla="*/ 2727495 w 8366380"/>
              <a:gd name="connsiteY6831" fmla="*/ 6019394 h 6039163"/>
              <a:gd name="connsiteX6832" fmla="*/ 2707727 w 8366380"/>
              <a:gd name="connsiteY6832" fmla="*/ 5999626 h 6039163"/>
              <a:gd name="connsiteX6833" fmla="*/ 2687958 w 8366380"/>
              <a:gd name="connsiteY6833" fmla="*/ 6019394 h 6039163"/>
              <a:gd name="connsiteX6834" fmla="*/ 2707727 w 8366380"/>
              <a:gd name="connsiteY6834" fmla="*/ 6039163 h 6039163"/>
              <a:gd name="connsiteX6835" fmla="*/ 2514699 w 8366380"/>
              <a:gd name="connsiteY6835" fmla="*/ 6039163 h 6039163"/>
              <a:gd name="connsiteX6836" fmla="*/ 2534468 w 8366380"/>
              <a:gd name="connsiteY6836" fmla="*/ 6019394 h 6039163"/>
              <a:gd name="connsiteX6837" fmla="*/ 2514699 w 8366380"/>
              <a:gd name="connsiteY6837" fmla="*/ 5999626 h 6039163"/>
              <a:gd name="connsiteX6838" fmla="*/ 2494931 w 8366380"/>
              <a:gd name="connsiteY6838" fmla="*/ 6019394 h 6039163"/>
              <a:gd name="connsiteX6839" fmla="*/ 2514699 w 8366380"/>
              <a:gd name="connsiteY6839" fmla="*/ 6039163 h 6039163"/>
              <a:gd name="connsiteX6840" fmla="*/ 2321672 w 8366380"/>
              <a:gd name="connsiteY6840" fmla="*/ 6039163 h 6039163"/>
              <a:gd name="connsiteX6841" fmla="*/ 2341440 w 8366380"/>
              <a:gd name="connsiteY6841" fmla="*/ 6019394 h 6039163"/>
              <a:gd name="connsiteX6842" fmla="*/ 2321672 w 8366380"/>
              <a:gd name="connsiteY6842" fmla="*/ 5999626 h 6039163"/>
              <a:gd name="connsiteX6843" fmla="*/ 2301903 w 8366380"/>
              <a:gd name="connsiteY6843" fmla="*/ 6019394 h 6039163"/>
              <a:gd name="connsiteX6844" fmla="*/ 2321672 w 8366380"/>
              <a:gd name="connsiteY6844" fmla="*/ 6039163 h 6039163"/>
              <a:gd name="connsiteX6845" fmla="*/ 2128643 w 8366380"/>
              <a:gd name="connsiteY6845" fmla="*/ 6039163 h 6039163"/>
              <a:gd name="connsiteX6846" fmla="*/ 2148412 w 8366380"/>
              <a:gd name="connsiteY6846" fmla="*/ 6019394 h 6039163"/>
              <a:gd name="connsiteX6847" fmla="*/ 2128643 w 8366380"/>
              <a:gd name="connsiteY6847" fmla="*/ 5999626 h 6039163"/>
              <a:gd name="connsiteX6848" fmla="*/ 2108875 w 8366380"/>
              <a:gd name="connsiteY6848" fmla="*/ 6019394 h 6039163"/>
              <a:gd name="connsiteX6849" fmla="*/ 2128643 w 8366380"/>
              <a:gd name="connsiteY6849" fmla="*/ 6039163 h 6039163"/>
              <a:gd name="connsiteX6850" fmla="*/ 1935616 w 8366380"/>
              <a:gd name="connsiteY6850" fmla="*/ 6039163 h 6039163"/>
              <a:gd name="connsiteX6851" fmla="*/ 1955384 w 8366380"/>
              <a:gd name="connsiteY6851" fmla="*/ 6019394 h 6039163"/>
              <a:gd name="connsiteX6852" fmla="*/ 1935616 w 8366380"/>
              <a:gd name="connsiteY6852" fmla="*/ 5999626 h 6039163"/>
              <a:gd name="connsiteX6853" fmla="*/ 1915848 w 8366380"/>
              <a:gd name="connsiteY6853" fmla="*/ 6019394 h 6039163"/>
              <a:gd name="connsiteX6854" fmla="*/ 1935616 w 8366380"/>
              <a:gd name="connsiteY6854" fmla="*/ 6039163 h 6039163"/>
              <a:gd name="connsiteX6855" fmla="*/ 1727277 w 8366380"/>
              <a:gd name="connsiteY6855" fmla="*/ 6039163 h 6039163"/>
              <a:gd name="connsiteX6856" fmla="*/ 1747045 w 8366380"/>
              <a:gd name="connsiteY6856" fmla="*/ 6019394 h 6039163"/>
              <a:gd name="connsiteX6857" fmla="*/ 1727277 w 8366380"/>
              <a:gd name="connsiteY6857" fmla="*/ 5999626 h 6039163"/>
              <a:gd name="connsiteX6858" fmla="*/ 1707508 w 8366380"/>
              <a:gd name="connsiteY6858" fmla="*/ 6019394 h 6039163"/>
              <a:gd name="connsiteX6859" fmla="*/ 1727277 w 8366380"/>
              <a:gd name="connsiteY6859" fmla="*/ 6039163 h 6039163"/>
              <a:gd name="connsiteX6860" fmla="*/ 1534249 w 8366380"/>
              <a:gd name="connsiteY6860" fmla="*/ 6039163 h 6039163"/>
              <a:gd name="connsiteX6861" fmla="*/ 1554018 w 8366380"/>
              <a:gd name="connsiteY6861" fmla="*/ 6019394 h 6039163"/>
              <a:gd name="connsiteX6862" fmla="*/ 1534249 w 8366380"/>
              <a:gd name="connsiteY6862" fmla="*/ 5999626 h 6039163"/>
              <a:gd name="connsiteX6863" fmla="*/ 1514481 w 8366380"/>
              <a:gd name="connsiteY6863" fmla="*/ 6019394 h 6039163"/>
              <a:gd name="connsiteX6864" fmla="*/ 1534249 w 8366380"/>
              <a:gd name="connsiteY6864" fmla="*/ 6039163 h 6039163"/>
              <a:gd name="connsiteX6865" fmla="*/ 1341222 w 8366380"/>
              <a:gd name="connsiteY6865" fmla="*/ 6039163 h 6039163"/>
              <a:gd name="connsiteX6866" fmla="*/ 1360990 w 8366380"/>
              <a:gd name="connsiteY6866" fmla="*/ 6019394 h 6039163"/>
              <a:gd name="connsiteX6867" fmla="*/ 1341222 w 8366380"/>
              <a:gd name="connsiteY6867" fmla="*/ 5999626 h 6039163"/>
              <a:gd name="connsiteX6868" fmla="*/ 1321453 w 8366380"/>
              <a:gd name="connsiteY6868" fmla="*/ 6019394 h 6039163"/>
              <a:gd name="connsiteX6869" fmla="*/ 1341222 w 8366380"/>
              <a:gd name="connsiteY6869" fmla="*/ 6039163 h 6039163"/>
              <a:gd name="connsiteX6870" fmla="*/ 1148193 w 8366380"/>
              <a:gd name="connsiteY6870" fmla="*/ 6039163 h 6039163"/>
              <a:gd name="connsiteX6871" fmla="*/ 1167962 w 8366380"/>
              <a:gd name="connsiteY6871" fmla="*/ 6019394 h 6039163"/>
              <a:gd name="connsiteX6872" fmla="*/ 1148193 w 8366380"/>
              <a:gd name="connsiteY6872" fmla="*/ 5999626 h 6039163"/>
              <a:gd name="connsiteX6873" fmla="*/ 1128425 w 8366380"/>
              <a:gd name="connsiteY6873" fmla="*/ 6019394 h 6039163"/>
              <a:gd name="connsiteX6874" fmla="*/ 1148193 w 8366380"/>
              <a:gd name="connsiteY6874" fmla="*/ 6039163 h 6039163"/>
              <a:gd name="connsiteX6875" fmla="*/ 955166 w 8366380"/>
              <a:gd name="connsiteY6875" fmla="*/ 6039163 h 6039163"/>
              <a:gd name="connsiteX6876" fmla="*/ 974934 w 8366380"/>
              <a:gd name="connsiteY6876" fmla="*/ 6019394 h 6039163"/>
              <a:gd name="connsiteX6877" fmla="*/ 955166 w 8366380"/>
              <a:gd name="connsiteY6877" fmla="*/ 5999626 h 6039163"/>
              <a:gd name="connsiteX6878" fmla="*/ 935398 w 8366380"/>
              <a:gd name="connsiteY6878" fmla="*/ 6019394 h 6039163"/>
              <a:gd name="connsiteX6879" fmla="*/ 955166 w 8366380"/>
              <a:gd name="connsiteY6879" fmla="*/ 6039163 h 6039163"/>
              <a:gd name="connsiteX6880" fmla="*/ 762138 w 8366380"/>
              <a:gd name="connsiteY6880" fmla="*/ 6039163 h 6039163"/>
              <a:gd name="connsiteX6881" fmla="*/ 781907 w 8366380"/>
              <a:gd name="connsiteY6881" fmla="*/ 6019394 h 6039163"/>
              <a:gd name="connsiteX6882" fmla="*/ 762138 w 8366380"/>
              <a:gd name="connsiteY6882" fmla="*/ 5999626 h 6039163"/>
              <a:gd name="connsiteX6883" fmla="*/ 742370 w 8366380"/>
              <a:gd name="connsiteY6883" fmla="*/ 6019394 h 6039163"/>
              <a:gd name="connsiteX6884" fmla="*/ 762138 w 8366380"/>
              <a:gd name="connsiteY6884" fmla="*/ 6039163 h 6039163"/>
              <a:gd name="connsiteX6885" fmla="*/ 569111 w 8366380"/>
              <a:gd name="connsiteY6885" fmla="*/ 6039163 h 6039163"/>
              <a:gd name="connsiteX6886" fmla="*/ 588879 w 8366380"/>
              <a:gd name="connsiteY6886" fmla="*/ 6019394 h 6039163"/>
              <a:gd name="connsiteX6887" fmla="*/ 569111 w 8366380"/>
              <a:gd name="connsiteY6887" fmla="*/ 5999626 h 6039163"/>
              <a:gd name="connsiteX6888" fmla="*/ 549343 w 8366380"/>
              <a:gd name="connsiteY6888" fmla="*/ 6019394 h 6039163"/>
              <a:gd name="connsiteX6889" fmla="*/ 569111 w 8366380"/>
              <a:gd name="connsiteY6889" fmla="*/ 6039163 h 6039163"/>
              <a:gd name="connsiteX6890" fmla="*/ 376082 w 8366380"/>
              <a:gd name="connsiteY6890" fmla="*/ 6039163 h 6039163"/>
              <a:gd name="connsiteX6891" fmla="*/ 395851 w 8366380"/>
              <a:gd name="connsiteY6891" fmla="*/ 6019394 h 6039163"/>
              <a:gd name="connsiteX6892" fmla="*/ 376082 w 8366380"/>
              <a:gd name="connsiteY6892" fmla="*/ 5999626 h 6039163"/>
              <a:gd name="connsiteX6893" fmla="*/ 356314 w 8366380"/>
              <a:gd name="connsiteY6893" fmla="*/ 6019394 h 6039163"/>
              <a:gd name="connsiteX6894" fmla="*/ 376082 w 8366380"/>
              <a:gd name="connsiteY6894" fmla="*/ 6039163 h 6039163"/>
              <a:gd name="connsiteX6895" fmla="*/ 183055 w 8366380"/>
              <a:gd name="connsiteY6895" fmla="*/ 6039163 h 6039163"/>
              <a:gd name="connsiteX6896" fmla="*/ 202823 w 8366380"/>
              <a:gd name="connsiteY6896" fmla="*/ 6019394 h 6039163"/>
              <a:gd name="connsiteX6897" fmla="*/ 183055 w 8366380"/>
              <a:gd name="connsiteY6897" fmla="*/ 5999626 h 6039163"/>
              <a:gd name="connsiteX6898" fmla="*/ 163287 w 8366380"/>
              <a:gd name="connsiteY6898" fmla="*/ 6019394 h 6039163"/>
              <a:gd name="connsiteX6899" fmla="*/ 183055 w 8366380"/>
              <a:gd name="connsiteY6899" fmla="*/ 6039163 h 603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Lst>
            <a:rect l="l" t="t" r="r" b="b"/>
            <a:pathLst>
              <a:path w="8366380" h="6039163">
                <a:moveTo>
                  <a:pt x="0" y="35406"/>
                </a:moveTo>
                <a:lnTo>
                  <a:pt x="4006" y="33747"/>
                </a:lnTo>
                <a:cubicBezTo>
                  <a:pt x="7583" y="30170"/>
                  <a:pt x="9796" y="25228"/>
                  <a:pt x="9796" y="19769"/>
                </a:cubicBezTo>
                <a:cubicBezTo>
                  <a:pt x="9796" y="14310"/>
                  <a:pt x="7583" y="9368"/>
                  <a:pt x="4006" y="5790"/>
                </a:cubicBezTo>
                <a:lnTo>
                  <a:pt x="0" y="4131"/>
                </a:lnTo>
                <a:close/>
                <a:moveTo>
                  <a:pt x="8349367" y="39537"/>
                </a:moveTo>
                <a:cubicBezTo>
                  <a:pt x="8354825" y="39537"/>
                  <a:pt x="8359767" y="37325"/>
                  <a:pt x="8363345" y="33747"/>
                </a:cubicBezTo>
                <a:lnTo>
                  <a:pt x="8366380" y="26420"/>
                </a:lnTo>
                <a:lnTo>
                  <a:pt x="8366380" y="13118"/>
                </a:lnTo>
                <a:lnTo>
                  <a:pt x="8363345" y="5790"/>
                </a:lnTo>
                <a:cubicBezTo>
                  <a:pt x="8359767" y="2213"/>
                  <a:pt x="8354825" y="0"/>
                  <a:pt x="8349367" y="0"/>
                </a:cubicBezTo>
                <a:cubicBezTo>
                  <a:pt x="8338449" y="0"/>
                  <a:pt x="8329598" y="8851"/>
                  <a:pt x="8329598" y="19769"/>
                </a:cubicBezTo>
                <a:cubicBezTo>
                  <a:pt x="8329598" y="30686"/>
                  <a:pt x="8338449" y="39537"/>
                  <a:pt x="8349367" y="39537"/>
                </a:cubicBezTo>
                <a:close/>
                <a:moveTo>
                  <a:pt x="8156338" y="39537"/>
                </a:moveTo>
                <a:cubicBezTo>
                  <a:pt x="8167256" y="39537"/>
                  <a:pt x="8176107" y="30686"/>
                  <a:pt x="8176107" y="19769"/>
                </a:cubicBezTo>
                <a:cubicBezTo>
                  <a:pt x="8176107" y="8851"/>
                  <a:pt x="8167256" y="0"/>
                  <a:pt x="8156338" y="0"/>
                </a:cubicBezTo>
                <a:cubicBezTo>
                  <a:pt x="8145421" y="0"/>
                  <a:pt x="8136570" y="8851"/>
                  <a:pt x="8136570" y="19769"/>
                </a:cubicBezTo>
                <a:cubicBezTo>
                  <a:pt x="8136570" y="30686"/>
                  <a:pt x="8145421" y="39537"/>
                  <a:pt x="8156338" y="39537"/>
                </a:cubicBezTo>
                <a:close/>
                <a:moveTo>
                  <a:pt x="7963311" y="39537"/>
                </a:moveTo>
                <a:cubicBezTo>
                  <a:pt x="7974228" y="39537"/>
                  <a:pt x="7983079" y="30686"/>
                  <a:pt x="7983079" y="19769"/>
                </a:cubicBezTo>
                <a:cubicBezTo>
                  <a:pt x="7983079" y="8851"/>
                  <a:pt x="7974228" y="0"/>
                  <a:pt x="7963311" y="0"/>
                </a:cubicBezTo>
                <a:cubicBezTo>
                  <a:pt x="7952393" y="0"/>
                  <a:pt x="7943543" y="8851"/>
                  <a:pt x="7943543" y="19769"/>
                </a:cubicBezTo>
                <a:cubicBezTo>
                  <a:pt x="7943543" y="30686"/>
                  <a:pt x="7952393" y="39537"/>
                  <a:pt x="7963311" y="39537"/>
                </a:cubicBezTo>
                <a:close/>
                <a:moveTo>
                  <a:pt x="7770283" y="39537"/>
                </a:moveTo>
                <a:cubicBezTo>
                  <a:pt x="7781201" y="39537"/>
                  <a:pt x="7790052" y="30686"/>
                  <a:pt x="7790052" y="19769"/>
                </a:cubicBezTo>
                <a:cubicBezTo>
                  <a:pt x="7790052" y="8851"/>
                  <a:pt x="7781201" y="0"/>
                  <a:pt x="7770283" y="0"/>
                </a:cubicBezTo>
                <a:cubicBezTo>
                  <a:pt x="7759366" y="0"/>
                  <a:pt x="7750515" y="8851"/>
                  <a:pt x="7750515" y="19769"/>
                </a:cubicBezTo>
                <a:cubicBezTo>
                  <a:pt x="7750515" y="30686"/>
                  <a:pt x="7759366" y="39537"/>
                  <a:pt x="7770283" y="39537"/>
                </a:cubicBezTo>
                <a:close/>
                <a:moveTo>
                  <a:pt x="7577256" y="39537"/>
                </a:moveTo>
                <a:cubicBezTo>
                  <a:pt x="7588174" y="39537"/>
                  <a:pt x="7597024" y="30686"/>
                  <a:pt x="7597024" y="19769"/>
                </a:cubicBezTo>
                <a:cubicBezTo>
                  <a:pt x="7597024" y="8851"/>
                  <a:pt x="7588174" y="0"/>
                  <a:pt x="7577256" y="0"/>
                </a:cubicBezTo>
                <a:cubicBezTo>
                  <a:pt x="7566338" y="0"/>
                  <a:pt x="7557488" y="8851"/>
                  <a:pt x="7557488" y="19769"/>
                </a:cubicBezTo>
                <a:cubicBezTo>
                  <a:pt x="7557488" y="30686"/>
                  <a:pt x="7566338" y="39537"/>
                  <a:pt x="7577256" y="39537"/>
                </a:cubicBezTo>
                <a:close/>
                <a:moveTo>
                  <a:pt x="7384228" y="39537"/>
                </a:moveTo>
                <a:cubicBezTo>
                  <a:pt x="7395145" y="39537"/>
                  <a:pt x="7403996" y="30686"/>
                  <a:pt x="7403996" y="19769"/>
                </a:cubicBezTo>
                <a:cubicBezTo>
                  <a:pt x="7403996" y="8851"/>
                  <a:pt x="7395145" y="0"/>
                  <a:pt x="7384228" y="0"/>
                </a:cubicBezTo>
                <a:cubicBezTo>
                  <a:pt x="7373310" y="0"/>
                  <a:pt x="7364459" y="8851"/>
                  <a:pt x="7364459" y="19769"/>
                </a:cubicBezTo>
                <a:cubicBezTo>
                  <a:pt x="7364459" y="30686"/>
                  <a:pt x="7373310" y="39537"/>
                  <a:pt x="7384228" y="39537"/>
                </a:cubicBezTo>
                <a:close/>
                <a:moveTo>
                  <a:pt x="7191200" y="39537"/>
                </a:moveTo>
                <a:cubicBezTo>
                  <a:pt x="7202118" y="39537"/>
                  <a:pt x="7210968" y="30686"/>
                  <a:pt x="7210968" y="19769"/>
                </a:cubicBezTo>
                <a:cubicBezTo>
                  <a:pt x="7210968" y="8851"/>
                  <a:pt x="7202118" y="0"/>
                  <a:pt x="7191200" y="0"/>
                </a:cubicBezTo>
                <a:cubicBezTo>
                  <a:pt x="7180283" y="0"/>
                  <a:pt x="7171432" y="8851"/>
                  <a:pt x="7171432" y="19769"/>
                </a:cubicBezTo>
                <a:cubicBezTo>
                  <a:pt x="7171432" y="30686"/>
                  <a:pt x="7180283" y="39537"/>
                  <a:pt x="7191200" y="39537"/>
                </a:cubicBezTo>
                <a:close/>
                <a:moveTo>
                  <a:pt x="6998173" y="39537"/>
                </a:moveTo>
                <a:cubicBezTo>
                  <a:pt x="7009090" y="39537"/>
                  <a:pt x="7017941" y="30686"/>
                  <a:pt x="7017941" y="19769"/>
                </a:cubicBezTo>
                <a:cubicBezTo>
                  <a:pt x="7017941" y="8851"/>
                  <a:pt x="7009090" y="0"/>
                  <a:pt x="6998173" y="0"/>
                </a:cubicBezTo>
                <a:cubicBezTo>
                  <a:pt x="6987255" y="0"/>
                  <a:pt x="6978404" y="8851"/>
                  <a:pt x="6978404" y="19769"/>
                </a:cubicBezTo>
                <a:cubicBezTo>
                  <a:pt x="6978404" y="30686"/>
                  <a:pt x="6987255" y="39537"/>
                  <a:pt x="6998173" y="39537"/>
                </a:cubicBezTo>
                <a:close/>
                <a:moveTo>
                  <a:pt x="6805144" y="39537"/>
                </a:moveTo>
                <a:cubicBezTo>
                  <a:pt x="6816062" y="39537"/>
                  <a:pt x="6824913" y="30686"/>
                  <a:pt x="6824913" y="19769"/>
                </a:cubicBezTo>
                <a:cubicBezTo>
                  <a:pt x="6824913" y="8851"/>
                  <a:pt x="6816062" y="0"/>
                  <a:pt x="6805144" y="0"/>
                </a:cubicBezTo>
                <a:cubicBezTo>
                  <a:pt x="6794227" y="0"/>
                  <a:pt x="6785376" y="8851"/>
                  <a:pt x="6785376" y="19769"/>
                </a:cubicBezTo>
                <a:cubicBezTo>
                  <a:pt x="6785376" y="30686"/>
                  <a:pt x="6794227" y="39537"/>
                  <a:pt x="6805144" y="39537"/>
                </a:cubicBezTo>
                <a:close/>
                <a:moveTo>
                  <a:pt x="6612117" y="39537"/>
                </a:moveTo>
                <a:cubicBezTo>
                  <a:pt x="6623034" y="39537"/>
                  <a:pt x="6631885" y="30686"/>
                  <a:pt x="6631885" y="19769"/>
                </a:cubicBezTo>
                <a:cubicBezTo>
                  <a:pt x="6631885" y="8851"/>
                  <a:pt x="6623034" y="0"/>
                  <a:pt x="6612117" y="0"/>
                </a:cubicBezTo>
                <a:cubicBezTo>
                  <a:pt x="6601199" y="0"/>
                  <a:pt x="6592348" y="8851"/>
                  <a:pt x="6592348" y="19769"/>
                </a:cubicBezTo>
                <a:cubicBezTo>
                  <a:pt x="6592348" y="30686"/>
                  <a:pt x="6601199" y="39537"/>
                  <a:pt x="6612117" y="39537"/>
                </a:cubicBezTo>
                <a:close/>
                <a:moveTo>
                  <a:pt x="6403778" y="39537"/>
                </a:moveTo>
                <a:cubicBezTo>
                  <a:pt x="6414695" y="39537"/>
                  <a:pt x="6423546" y="30686"/>
                  <a:pt x="6423546" y="19769"/>
                </a:cubicBezTo>
                <a:cubicBezTo>
                  <a:pt x="6423546" y="8851"/>
                  <a:pt x="6414695" y="0"/>
                  <a:pt x="6403778" y="0"/>
                </a:cubicBezTo>
                <a:cubicBezTo>
                  <a:pt x="6392860" y="0"/>
                  <a:pt x="6384009" y="8851"/>
                  <a:pt x="6384009" y="19769"/>
                </a:cubicBezTo>
                <a:cubicBezTo>
                  <a:pt x="6384009" y="30686"/>
                  <a:pt x="6392860" y="39537"/>
                  <a:pt x="6403778" y="39537"/>
                </a:cubicBezTo>
                <a:close/>
                <a:moveTo>
                  <a:pt x="6210750" y="39537"/>
                </a:moveTo>
                <a:cubicBezTo>
                  <a:pt x="6221668" y="39537"/>
                  <a:pt x="6230519" y="30686"/>
                  <a:pt x="6230519" y="19769"/>
                </a:cubicBezTo>
                <a:cubicBezTo>
                  <a:pt x="6230519" y="8851"/>
                  <a:pt x="6221668" y="0"/>
                  <a:pt x="6210750" y="0"/>
                </a:cubicBezTo>
                <a:cubicBezTo>
                  <a:pt x="6199833" y="0"/>
                  <a:pt x="6190982" y="8851"/>
                  <a:pt x="6190982" y="19769"/>
                </a:cubicBezTo>
                <a:cubicBezTo>
                  <a:pt x="6190982" y="30686"/>
                  <a:pt x="6199833" y="39537"/>
                  <a:pt x="6210750" y="39537"/>
                </a:cubicBezTo>
                <a:close/>
                <a:moveTo>
                  <a:pt x="6017723" y="39537"/>
                </a:moveTo>
                <a:cubicBezTo>
                  <a:pt x="6028640" y="39537"/>
                  <a:pt x="6037491" y="30686"/>
                  <a:pt x="6037491" y="19769"/>
                </a:cubicBezTo>
                <a:cubicBezTo>
                  <a:pt x="6037491" y="8851"/>
                  <a:pt x="6028640" y="0"/>
                  <a:pt x="6017723" y="0"/>
                </a:cubicBezTo>
                <a:cubicBezTo>
                  <a:pt x="6006805" y="0"/>
                  <a:pt x="5997954" y="8851"/>
                  <a:pt x="5997954" y="19769"/>
                </a:cubicBezTo>
                <a:cubicBezTo>
                  <a:pt x="5997954" y="30686"/>
                  <a:pt x="6006805" y="39537"/>
                  <a:pt x="6017723" y="39537"/>
                </a:cubicBezTo>
                <a:close/>
                <a:moveTo>
                  <a:pt x="5824694" y="39537"/>
                </a:moveTo>
                <a:cubicBezTo>
                  <a:pt x="5835612" y="39537"/>
                  <a:pt x="5844463" y="30686"/>
                  <a:pt x="5844463" y="19769"/>
                </a:cubicBezTo>
                <a:cubicBezTo>
                  <a:pt x="5844463" y="8851"/>
                  <a:pt x="5835612" y="0"/>
                  <a:pt x="5824694" y="0"/>
                </a:cubicBezTo>
                <a:cubicBezTo>
                  <a:pt x="5813777" y="0"/>
                  <a:pt x="5804926" y="8851"/>
                  <a:pt x="5804926" y="19769"/>
                </a:cubicBezTo>
                <a:cubicBezTo>
                  <a:pt x="5804926" y="30686"/>
                  <a:pt x="5813777" y="39537"/>
                  <a:pt x="5824694" y="39537"/>
                </a:cubicBezTo>
                <a:close/>
                <a:moveTo>
                  <a:pt x="5631667" y="39537"/>
                </a:moveTo>
                <a:cubicBezTo>
                  <a:pt x="5642584" y="39537"/>
                  <a:pt x="5651435" y="30686"/>
                  <a:pt x="5651435" y="19769"/>
                </a:cubicBezTo>
                <a:cubicBezTo>
                  <a:pt x="5651435" y="8851"/>
                  <a:pt x="5642584" y="0"/>
                  <a:pt x="5631667" y="0"/>
                </a:cubicBezTo>
                <a:cubicBezTo>
                  <a:pt x="5620749" y="0"/>
                  <a:pt x="5611899" y="8851"/>
                  <a:pt x="5611899" y="19769"/>
                </a:cubicBezTo>
                <a:cubicBezTo>
                  <a:pt x="5611899" y="30686"/>
                  <a:pt x="5620749" y="39537"/>
                  <a:pt x="5631667" y="39537"/>
                </a:cubicBezTo>
                <a:close/>
                <a:moveTo>
                  <a:pt x="5438639" y="39537"/>
                </a:moveTo>
                <a:cubicBezTo>
                  <a:pt x="5449557" y="39537"/>
                  <a:pt x="5458408" y="30686"/>
                  <a:pt x="5458408" y="19769"/>
                </a:cubicBezTo>
                <a:cubicBezTo>
                  <a:pt x="5458408" y="8851"/>
                  <a:pt x="5449557" y="0"/>
                  <a:pt x="5438639" y="0"/>
                </a:cubicBezTo>
                <a:cubicBezTo>
                  <a:pt x="5427722" y="0"/>
                  <a:pt x="5418871" y="8851"/>
                  <a:pt x="5418871" y="19769"/>
                </a:cubicBezTo>
                <a:cubicBezTo>
                  <a:pt x="5418871" y="30686"/>
                  <a:pt x="5427722" y="39537"/>
                  <a:pt x="5438639" y="39537"/>
                </a:cubicBezTo>
                <a:close/>
                <a:moveTo>
                  <a:pt x="5245612" y="39537"/>
                </a:moveTo>
                <a:cubicBezTo>
                  <a:pt x="5256529" y="39537"/>
                  <a:pt x="5265380" y="30686"/>
                  <a:pt x="5265380" y="19769"/>
                </a:cubicBezTo>
                <a:cubicBezTo>
                  <a:pt x="5265380" y="8851"/>
                  <a:pt x="5256529" y="0"/>
                  <a:pt x="5245612" y="0"/>
                </a:cubicBezTo>
                <a:cubicBezTo>
                  <a:pt x="5234694" y="0"/>
                  <a:pt x="5225843" y="8851"/>
                  <a:pt x="5225843" y="19769"/>
                </a:cubicBezTo>
                <a:cubicBezTo>
                  <a:pt x="5225843" y="30686"/>
                  <a:pt x="5234694" y="39537"/>
                  <a:pt x="5245612" y="39537"/>
                </a:cubicBezTo>
                <a:close/>
                <a:moveTo>
                  <a:pt x="5052584" y="39537"/>
                </a:moveTo>
                <a:cubicBezTo>
                  <a:pt x="5063502" y="39537"/>
                  <a:pt x="5072353" y="30686"/>
                  <a:pt x="5072353" y="19769"/>
                </a:cubicBezTo>
                <a:cubicBezTo>
                  <a:pt x="5072353" y="8851"/>
                  <a:pt x="5063502" y="0"/>
                  <a:pt x="5052584" y="0"/>
                </a:cubicBezTo>
                <a:cubicBezTo>
                  <a:pt x="5041666" y="0"/>
                  <a:pt x="5032815" y="8851"/>
                  <a:pt x="5032815" y="19769"/>
                </a:cubicBezTo>
                <a:cubicBezTo>
                  <a:pt x="5032815" y="30686"/>
                  <a:pt x="5041666" y="39537"/>
                  <a:pt x="5052584" y="39537"/>
                </a:cubicBezTo>
                <a:close/>
                <a:moveTo>
                  <a:pt x="4859557" y="39537"/>
                </a:moveTo>
                <a:cubicBezTo>
                  <a:pt x="4870473" y="39537"/>
                  <a:pt x="4879324" y="30686"/>
                  <a:pt x="4879324" y="19769"/>
                </a:cubicBezTo>
                <a:cubicBezTo>
                  <a:pt x="4879324" y="8851"/>
                  <a:pt x="4870473" y="0"/>
                  <a:pt x="4859557" y="0"/>
                </a:cubicBezTo>
                <a:cubicBezTo>
                  <a:pt x="4848639" y="0"/>
                  <a:pt x="4839789" y="8851"/>
                  <a:pt x="4839789" y="19769"/>
                </a:cubicBezTo>
                <a:cubicBezTo>
                  <a:pt x="4839789" y="30686"/>
                  <a:pt x="4848639" y="39537"/>
                  <a:pt x="4859557" y="39537"/>
                </a:cubicBezTo>
                <a:close/>
                <a:moveTo>
                  <a:pt x="4666528" y="39537"/>
                </a:moveTo>
                <a:cubicBezTo>
                  <a:pt x="4677446" y="39537"/>
                  <a:pt x="4686297" y="30686"/>
                  <a:pt x="4686297" y="19769"/>
                </a:cubicBezTo>
                <a:cubicBezTo>
                  <a:pt x="4686297" y="8851"/>
                  <a:pt x="4677446" y="0"/>
                  <a:pt x="4666528" y="0"/>
                </a:cubicBezTo>
                <a:cubicBezTo>
                  <a:pt x="4655612" y="0"/>
                  <a:pt x="4646761" y="8851"/>
                  <a:pt x="4646761" y="19769"/>
                </a:cubicBezTo>
                <a:cubicBezTo>
                  <a:pt x="4646761" y="30686"/>
                  <a:pt x="4655612" y="39537"/>
                  <a:pt x="4666528" y="39537"/>
                </a:cubicBezTo>
                <a:close/>
                <a:moveTo>
                  <a:pt x="4473501" y="39537"/>
                </a:moveTo>
                <a:cubicBezTo>
                  <a:pt x="4484419" y="39537"/>
                  <a:pt x="4493269" y="30686"/>
                  <a:pt x="4493269" y="19769"/>
                </a:cubicBezTo>
                <a:cubicBezTo>
                  <a:pt x="4493269" y="8851"/>
                  <a:pt x="4484419" y="0"/>
                  <a:pt x="4473501" y="0"/>
                </a:cubicBezTo>
                <a:cubicBezTo>
                  <a:pt x="4462582" y="0"/>
                  <a:pt x="4453732" y="8851"/>
                  <a:pt x="4453732" y="19769"/>
                </a:cubicBezTo>
                <a:cubicBezTo>
                  <a:pt x="4453732" y="30686"/>
                  <a:pt x="4462582" y="39537"/>
                  <a:pt x="4473501" y="39537"/>
                </a:cubicBezTo>
                <a:close/>
                <a:moveTo>
                  <a:pt x="4280474" y="39537"/>
                </a:moveTo>
                <a:cubicBezTo>
                  <a:pt x="4291390" y="39537"/>
                  <a:pt x="4300242" y="30686"/>
                  <a:pt x="4300242" y="19769"/>
                </a:cubicBezTo>
                <a:cubicBezTo>
                  <a:pt x="4300242" y="8851"/>
                  <a:pt x="4291390" y="0"/>
                  <a:pt x="4280474" y="0"/>
                </a:cubicBezTo>
                <a:cubicBezTo>
                  <a:pt x="4269556" y="0"/>
                  <a:pt x="4260705" y="8851"/>
                  <a:pt x="4260705" y="19769"/>
                </a:cubicBezTo>
                <a:cubicBezTo>
                  <a:pt x="4260705" y="30686"/>
                  <a:pt x="4269556" y="39537"/>
                  <a:pt x="4280474" y="39537"/>
                </a:cubicBezTo>
                <a:close/>
                <a:moveTo>
                  <a:pt x="4058922" y="39537"/>
                </a:moveTo>
                <a:cubicBezTo>
                  <a:pt x="4069840" y="39537"/>
                  <a:pt x="4078690" y="30686"/>
                  <a:pt x="4078690" y="19769"/>
                </a:cubicBezTo>
                <a:cubicBezTo>
                  <a:pt x="4078690" y="8851"/>
                  <a:pt x="4069840" y="0"/>
                  <a:pt x="4058922" y="0"/>
                </a:cubicBezTo>
                <a:cubicBezTo>
                  <a:pt x="4048003" y="0"/>
                  <a:pt x="4039153" y="8851"/>
                  <a:pt x="4039153" y="19769"/>
                </a:cubicBezTo>
                <a:cubicBezTo>
                  <a:pt x="4039153" y="30686"/>
                  <a:pt x="4048003" y="39537"/>
                  <a:pt x="4058922" y="39537"/>
                </a:cubicBezTo>
                <a:close/>
                <a:moveTo>
                  <a:pt x="3865894" y="39537"/>
                </a:moveTo>
                <a:cubicBezTo>
                  <a:pt x="3876811" y="39537"/>
                  <a:pt x="3885662" y="30686"/>
                  <a:pt x="3885662" y="19769"/>
                </a:cubicBezTo>
                <a:cubicBezTo>
                  <a:pt x="3885662" y="8851"/>
                  <a:pt x="3876811" y="0"/>
                  <a:pt x="3865894" y="0"/>
                </a:cubicBezTo>
                <a:cubicBezTo>
                  <a:pt x="3854977" y="0"/>
                  <a:pt x="3846126" y="8851"/>
                  <a:pt x="3846126" y="19769"/>
                </a:cubicBezTo>
                <a:cubicBezTo>
                  <a:pt x="3846126" y="30686"/>
                  <a:pt x="3854977" y="39537"/>
                  <a:pt x="3865894" y="39537"/>
                </a:cubicBezTo>
                <a:close/>
                <a:moveTo>
                  <a:pt x="3672866" y="39537"/>
                </a:moveTo>
                <a:cubicBezTo>
                  <a:pt x="3683783" y="39537"/>
                  <a:pt x="3692634" y="30686"/>
                  <a:pt x="3692634" y="19769"/>
                </a:cubicBezTo>
                <a:cubicBezTo>
                  <a:pt x="3692634" y="8851"/>
                  <a:pt x="3683783" y="0"/>
                  <a:pt x="3672866" y="0"/>
                </a:cubicBezTo>
                <a:cubicBezTo>
                  <a:pt x="3661948" y="0"/>
                  <a:pt x="3653098" y="8851"/>
                  <a:pt x="3653098" y="19769"/>
                </a:cubicBezTo>
                <a:cubicBezTo>
                  <a:pt x="3653098" y="30686"/>
                  <a:pt x="3661948" y="39537"/>
                  <a:pt x="3672866" y="39537"/>
                </a:cubicBezTo>
                <a:close/>
                <a:moveTo>
                  <a:pt x="3479838" y="39537"/>
                </a:moveTo>
                <a:cubicBezTo>
                  <a:pt x="3490755" y="39537"/>
                  <a:pt x="3499606" y="30686"/>
                  <a:pt x="3499606" y="19769"/>
                </a:cubicBezTo>
                <a:cubicBezTo>
                  <a:pt x="3499606" y="8851"/>
                  <a:pt x="3490755" y="0"/>
                  <a:pt x="3479838" y="0"/>
                </a:cubicBezTo>
                <a:cubicBezTo>
                  <a:pt x="3468920" y="0"/>
                  <a:pt x="3460069" y="8851"/>
                  <a:pt x="3460069" y="19769"/>
                </a:cubicBezTo>
                <a:cubicBezTo>
                  <a:pt x="3460069" y="30686"/>
                  <a:pt x="3468920" y="39537"/>
                  <a:pt x="3479838" y="39537"/>
                </a:cubicBezTo>
                <a:close/>
                <a:moveTo>
                  <a:pt x="3286810" y="39537"/>
                </a:moveTo>
                <a:cubicBezTo>
                  <a:pt x="3297728" y="39537"/>
                  <a:pt x="3306579" y="30686"/>
                  <a:pt x="3306579" y="19769"/>
                </a:cubicBezTo>
                <a:cubicBezTo>
                  <a:pt x="3306579" y="8851"/>
                  <a:pt x="3297728" y="0"/>
                  <a:pt x="3286810" y="0"/>
                </a:cubicBezTo>
                <a:cubicBezTo>
                  <a:pt x="3275893" y="0"/>
                  <a:pt x="3267042" y="8851"/>
                  <a:pt x="3267042" y="19769"/>
                </a:cubicBezTo>
                <a:cubicBezTo>
                  <a:pt x="3267042" y="30686"/>
                  <a:pt x="3275893" y="39537"/>
                  <a:pt x="3286810" y="39537"/>
                </a:cubicBezTo>
                <a:close/>
                <a:moveTo>
                  <a:pt x="3093783" y="39537"/>
                </a:moveTo>
                <a:cubicBezTo>
                  <a:pt x="3104700" y="39537"/>
                  <a:pt x="3113551" y="30686"/>
                  <a:pt x="3113551" y="19769"/>
                </a:cubicBezTo>
                <a:cubicBezTo>
                  <a:pt x="3113551" y="8851"/>
                  <a:pt x="3104700" y="0"/>
                  <a:pt x="3093783" y="0"/>
                </a:cubicBezTo>
                <a:cubicBezTo>
                  <a:pt x="3082865" y="0"/>
                  <a:pt x="3074014" y="8851"/>
                  <a:pt x="3074014" y="19769"/>
                </a:cubicBezTo>
                <a:cubicBezTo>
                  <a:pt x="3074014" y="30686"/>
                  <a:pt x="3082865" y="39537"/>
                  <a:pt x="3093783" y="39537"/>
                </a:cubicBezTo>
                <a:close/>
                <a:moveTo>
                  <a:pt x="2900755" y="39537"/>
                </a:moveTo>
                <a:cubicBezTo>
                  <a:pt x="2911673" y="39537"/>
                  <a:pt x="2920524" y="30686"/>
                  <a:pt x="2920524" y="19769"/>
                </a:cubicBezTo>
                <a:cubicBezTo>
                  <a:pt x="2920524" y="8851"/>
                  <a:pt x="2911673" y="0"/>
                  <a:pt x="2900755" y="0"/>
                </a:cubicBezTo>
                <a:cubicBezTo>
                  <a:pt x="2889838" y="0"/>
                  <a:pt x="2880987" y="8851"/>
                  <a:pt x="2880987" y="19769"/>
                </a:cubicBezTo>
                <a:cubicBezTo>
                  <a:pt x="2880987" y="30686"/>
                  <a:pt x="2889838" y="39537"/>
                  <a:pt x="2900755" y="39537"/>
                </a:cubicBezTo>
                <a:close/>
                <a:moveTo>
                  <a:pt x="2707727" y="39537"/>
                </a:moveTo>
                <a:cubicBezTo>
                  <a:pt x="2718644" y="39537"/>
                  <a:pt x="2727495" y="30686"/>
                  <a:pt x="2727495" y="19769"/>
                </a:cubicBezTo>
                <a:cubicBezTo>
                  <a:pt x="2727495" y="8851"/>
                  <a:pt x="2718644" y="0"/>
                  <a:pt x="2707727" y="0"/>
                </a:cubicBezTo>
                <a:cubicBezTo>
                  <a:pt x="2696809" y="0"/>
                  <a:pt x="2687958" y="8851"/>
                  <a:pt x="2687958" y="19769"/>
                </a:cubicBezTo>
                <a:cubicBezTo>
                  <a:pt x="2687958" y="30686"/>
                  <a:pt x="2696809" y="39537"/>
                  <a:pt x="2707727" y="39537"/>
                </a:cubicBezTo>
                <a:close/>
                <a:moveTo>
                  <a:pt x="2514699" y="39537"/>
                </a:moveTo>
                <a:cubicBezTo>
                  <a:pt x="2525617" y="39537"/>
                  <a:pt x="2534468" y="30686"/>
                  <a:pt x="2534468" y="19769"/>
                </a:cubicBezTo>
                <a:cubicBezTo>
                  <a:pt x="2534468" y="8851"/>
                  <a:pt x="2525617" y="0"/>
                  <a:pt x="2514699" y="0"/>
                </a:cubicBezTo>
                <a:cubicBezTo>
                  <a:pt x="2503782" y="0"/>
                  <a:pt x="2494931" y="8851"/>
                  <a:pt x="2494931" y="19769"/>
                </a:cubicBezTo>
                <a:cubicBezTo>
                  <a:pt x="2494931" y="30686"/>
                  <a:pt x="2503782" y="39537"/>
                  <a:pt x="2514699" y="39537"/>
                </a:cubicBezTo>
                <a:close/>
                <a:moveTo>
                  <a:pt x="2321672" y="39537"/>
                </a:moveTo>
                <a:cubicBezTo>
                  <a:pt x="2332589" y="39537"/>
                  <a:pt x="2341440" y="30686"/>
                  <a:pt x="2341440" y="19769"/>
                </a:cubicBezTo>
                <a:cubicBezTo>
                  <a:pt x="2341440" y="8851"/>
                  <a:pt x="2332589" y="0"/>
                  <a:pt x="2321672" y="0"/>
                </a:cubicBezTo>
                <a:cubicBezTo>
                  <a:pt x="2310754" y="0"/>
                  <a:pt x="2301903" y="8851"/>
                  <a:pt x="2301903" y="19769"/>
                </a:cubicBezTo>
                <a:cubicBezTo>
                  <a:pt x="2301903" y="30686"/>
                  <a:pt x="2310754" y="39537"/>
                  <a:pt x="2321672" y="39537"/>
                </a:cubicBezTo>
                <a:close/>
                <a:moveTo>
                  <a:pt x="2128643" y="39537"/>
                </a:moveTo>
                <a:cubicBezTo>
                  <a:pt x="2139561" y="39537"/>
                  <a:pt x="2148412" y="30686"/>
                  <a:pt x="2148412" y="19769"/>
                </a:cubicBezTo>
                <a:cubicBezTo>
                  <a:pt x="2148412" y="8851"/>
                  <a:pt x="2139561" y="0"/>
                  <a:pt x="2128643" y="0"/>
                </a:cubicBezTo>
                <a:cubicBezTo>
                  <a:pt x="2117726" y="0"/>
                  <a:pt x="2108875" y="8851"/>
                  <a:pt x="2108875" y="19769"/>
                </a:cubicBezTo>
                <a:cubicBezTo>
                  <a:pt x="2108875" y="30686"/>
                  <a:pt x="2117726" y="39537"/>
                  <a:pt x="2128643" y="39537"/>
                </a:cubicBezTo>
                <a:close/>
                <a:moveTo>
                  <a:pt x="1935616" y="39537"/>
                </a:moveTo>
                <a:cubicBezTo>
                  <a:pt x="1946533" y="39537"/>
                  <a:pt x="1955384" y="30686"/>
                  <a:pt x="1955384" y="19769"/>
                </a:cubicBezTo>
                <a:cubicBezTo>
                  <a:pt x="1955384" y="8851"/>
                  <a:pt x="1946533" y="0"/>
                  <a:pt x="1935616" y="0"/>
                </a:cubicBezTo>
                <a:cubicBezTo>
                  <a:pt x="1924698" y="0"/>
                  <a:pt x="1915848" y="8851"/>
                  <a:pt x="1915848" y="19769"/>
                </a:cubicBezTo>
                <a:cubicBezTo>
                  <a:pt x="1915848" y="30686"/>
                  <a:pt x="1924698" y="39537"/>
                  <a:pt x="1935616" y="39537"/>
                </a:cubicBezTo>
                <a:close/>
                <a:moveTo>
                  <a:pt x="1727277" y="39537"/>
                </a:moveTo>
                <a:cubicBezTo>
                  <a:pt x="1738195" y="39537"/>
                  <a:pt x="1747045" y="30686"/>
                  <a:pt x="1747045" y="19769"/>
                </a:cubicBezTo>
                <a:cubicBezTo>
                  <a:pt x="1747045" y="8851"/>
                  <a:pt x="1738195" y="0"/>
                  <a:pt x="1727277" y="0"/>
                </a:cubicBezTo>
                <a:cubicBezTo>
                  <a:pt x="1716359" y="0"/>
                  <a:pt x="1707508" y="8851"/>
                  <a:pt x="1707508" y="19769"/>
                </a:cubicBezTo>
                <a:cubicBezTo>
                  <a:pt x="1707508" y="30686"/>
                  <a:pt x="1716359" y="39537"/>
                  <a:pt x="1727277" y="39537"/>
                </a:cubicBezTo>
                <a:close/>
                <a:moveTo>
                  <a:pt x="1534249" y="39537"/>
                </a:moveTo>
                <a:cubicBezTo>
                  <a:pt x="1545167" y="39537"/>
                  <a:pt x="1554018" y="30686"/>
                  <a:pt x="1554018" y="19769"/>
                </a:cubicBezTo>
                <a:cubicBezTo>
                  <a:pt x="1554018" y="8851"/>
                  <a:pt x="1545167" y="0"/>
                  <a:pt x="1534249" y="0"/>
                </a:cubicBezTo>
                <a:cubicBezTo>
                  <a:pt x="1523332" y="0"/>
                  <a:pt x="1514481" y="8851"/>
                  <a:pt x="1514481" y="19769"/>
                </a:cubicBezTo>
                <a:cubicBezTo>
                  <a:pt x="1514481" y="30686"/>
                  <a:pt x="1523332" y="39537"/>
                  <a:pt x="1534249" y="39537"/>
                </a:cubicBezTo>
                <a:close/>
                <a:moveTo>
                  <a:pt x="1341222" y="39537"/>
                </a:moveTo>
                <a:cubicBezTo>
                  <a:pt x="1352139" y="39537"/>
                  <a:pt x="1360990" y="30686"/>
                  <a:pt x="1360990" y="19769"/>
                </a:cubicBezTo>
                <a:cubicBezTo>
                  <a:pt x="1360990" y="8851"/>
                  <a:pt x="1352139" y="0"/>
                  <a:pt x="1341222" y="0"/>
                </a:cubicBezTo>
                <a:cubicBezTo>
                  <a:pt x="1330304" y="0"/>
                  <a:pt x="1321453" y="8851"/>
                  <a:pt x="1321453" y="19769"/>
                </a:cubicBezTo>
                <a:cubicBezTo>
                  <a:pt x="1321453" y="30686"/>
                  <a:pt x="1330304" y="39537"/>
                  <a:pt x="1341222" y="39537"/>
                </a:cubicBezTo>
                <a:close/>
                <a:moveTo>
                  <a:pt x="1148193" y="39537"/>
                </a:moveTo>
                <a:cubicBezTo>
                  <a:pt x="1159111" y="39537"/>
                  <a:pt x="1167962" y="30686"/>
                  <a:pt x="1167962" y="19769"/>
                </a:cubicBezTo>
                <a:cubicBezTo>
                  <a:pt x="1167962" y="8851"/>
                  <a:pt x="1159111" y="0"/>
                  <a:pt x="1148193" y="0"/>
                </a:cubicBezTo>
                <a:cubicBezTo>
                  <a:pt x="1137276" y="0"/>
                  <a:pt x="1128425" y="8851"/>
                  <a:pt x="1128425" y="19769"/>
                </a:cubicBezTo>
                <a:cubicBezTo>
                  <a:pt x="1128425" y="30686"/>
                  <a:pt x="1137276" y="39537"/>
                  <a:pt x="1148193" y="39537"/>
                </a:cubicBezTo>
                <a:close/>
                <a:moveTo>
                  <a:pt x="955166" y="39537"/>
                </a:moveTo>
                <a:cubicBezTo>
                  <a:pt x="966083" y="39537"/>
                  <a:pt x="974934" y="30686"/>
                  <a:pt x="974934" y="19769"/>
                </a:cubicBezTo>
                <a:cubicBezTo>
                  <a:pt x="974934" y="8851"/>
                  <a:pt x="966083" y="0"/>
                  <a:pt x="955166" y="0"/>
                </a:cubicBezTo>
                <a:cubicBezTo>
                  <a:pt x="944248" y="0"/>
                  <a:pt x="935398" y="8851"/>
                  <a:pt x="935398" y="19769"/>
                </a:cubicBezTo>
                <a:cubicBezTo>
                  <a:pt x="935398" y="30686"/>
                  <a:pt x="944248" y="39537"/>
                  <a:pt x="955166" y="39537"/>
                </a:cubicBezTo>
                <a:close/>
                <a:moveTo>
                  <a:pt x="762138" y="39537"/>
                </a:moveTo>
                <a:cubicBezTo>
                  <a:pt x="773056" y="39537"/>
                  <a:pt x="781907" y="30686"/>
                  <a:pt x="781907" y="19769"/>
                </a:cubicBezTo>
                <a:cubicBezTo>
                  <a:pt x="781907" y="8851"/>
                  <a:pt x="773056" y="0"/>
                  <a:pt x="762138" y="0"/>
                </a:cubicBezTo>
                <a:cubicBezTo>
                  <a:pt x="751221" y="0"/>
                  <a:pt x="742370" y="8851"/>
                  <a:pt x="742370" y="19769"/>
                </a:cubicBezTo>
                <a:cubicBezTo>
                  <a:pt x="742370" y="30686"/>
                  <a:pt x="751221" y="39537"/>
                  <a:pt x="762138" y="39537"/>
                </a:cubicBezTo>
                <a:close/>
                <a:moveTo>
                  <a:pt x="569111" y="39537"/>
                </a:moveTo>
                <a:cubicBezTo>
                  <a:pt x="580028" y="39537"/>
                  <a:pt x="588879" y="30686"/>
                  <a:pt x="588879" y="19769"/>
                </a:cubicBezTo>
                <a:cubicBezTo>
                  <a:pt x="588879" y="8851"/>
                  <a:pt x="580028" y="0"/>
                  <a:pt x="569111" y="0"/>
                </a:cubicBezTo>
                <a:cubicBezTo>
                  <a:pt x="558193" y="0"/>
                  <a:pt x="549343" y="8851"/>
                  <a:pt x="549343" y="19769"/>
                </a:cubicBezTo>
                <a:cubicBezTo>
                  <a:pt x="549343" y="30686"/>
                  <a:pt x="558193" y="39537"/>
                  <a:pt x="569111" y="39537"/>
                </a:cubicBezTo>
                <a:close/>
                <a:moveTo>
                  <a:pt x="376082" y="39537"/>
                </a:moveTo>
                <a:cubicBezTo>
                  <a:pt x="387000" y="39537"/>
                  <a:pt x="395851" y="30686"/>
                  <a:pt x="395851" y="19769"/>
                </a:cubicBezTo>
                <a:cubicBezTo>
                  <a:pt x="395851" y="8851"/>
                  <a:pt x="387000" y="0"/>
                  <a:pt x="376082" y="0"/>
                </a:cubicBezTo>
                <a:cubicBezTo>
                  <a:pt x="365165" y="0"/>
                  <a:pt x="356314" y="8851"/>
                  <a:pt x="356314" y="19769"/>
                </a:cubicBezTo>
                <a:cubicBezTo>
                  <a:pt x="356314" y="30686"/>
                  <a:pt x="365165" y="39537"/>
                  <a:pt x="376082" y="39537"/>
                </a:cubicBezTo>
                <a:close/>
                <a:moveTo>
                  <a:pt x="183055" y="39537"/>
                </a:moveTo>
                <a:cubicBezTo>
                  <a:pt x="193973" y="39537"/>
                  <a:pt x="202823" y="30686"/>
                  <a:pt x="202823" y="19769"/>
                </a:cubicBezTo>
                <a:cubicBezTo>
                  <a:pt x="202823" y="8851"/>
                  <a:pt x="193973" y="0"/>
                  <a:pt x="183055" y="0"/>
                </a:cubicBezTo>
                <a:cubicBezTo>
                  <a:pt x="172137" y="0"/>
                  <a:pt x="163287" y="8851"/>
                  <a:pt x="163287" y="19769"/>
                </a:cubicBezTo>
                <a:cubicBezTo>
                  <a:pt x="163287" y="30686"/>
                  <a:pt x="172137" y="39537"/>
                  <a:pt x="183055" y="39537"/>
                </a:cubicBezTo>
                <a:close/>
                <a:moveTo>
                  <a:pt x="0" y="233085"/>
                </a:moveTo>
                <a:lnTo>
                  <a:pt x="4006" y="231426"/>
                </a:lnTo>
                <a:cubicBezTo>
                  <a:pt x="7583" y="227849"/>
                  <a:pt x="9796" y="222907"/>
                  <a:pt x="9796" y="217448"/>
                </a:cubicBezTo>
                <a:cubicBezTo>
                  <a:pt x="9796" y="211989"/>
                  <a:pt x="7583" y="207047"/>
                  <a:pt x="4006" y="203470"/>
                </a:cubicBezTo>
                <a:lnTo>
                  <a:pt x="0" y="201810"/>
                </a:lnTo>
                <a:close/>
                <a:moveTo>
                  <a:pt x="8349367" y="237216"/>
                </a:moveTo>
                <a:cubicBezTo>
                  <a:pt x="8354825" y="237216"/>
                  <a:pt x="8359767" y="235004"/>
                  <a:pt x="8363345" y="231426"/>
                </a:cubicBezTo>
                <a:lnTo>
                  <a:pt x="8366380" y="224099"/>
                </a:lnTo>
                <a:lnTo>
                  <a:pt x="8366380" y="210797"/>
                </a:lnTo>
                <a:lnTo>
                  <a:pt x="8363345" y="203470"/>
                </a:lnTo>
                <a:cubicBezTo>
                  <a:pt x="8359767" y="199892"/>
                  <a:pt x="8354825" y="197679"/>
                  <a:pt x="8349367" y="197679"/>
                </a:cubicBezTo>
                <a:cubicBezTo>
                  <a:pt x="8338449" y="197679"/>
                  <a:pt x="8329598" y="206530"/>
                  <a:pt x="8329598" y="217448"/>
                </a:cubicBezTo>
                <a:cubicBezTo>
                  <a:pt x="8329598" y="228365"/>
                  <a:pt x="8338449" y="237216"/>
                  <a:pt x="8349367" y="237216"/>
                </a:cubicBezTo>
                <a:close/>
                <a:moveTo>
                  <a:pt x="8156338" y="237216"/>
                </a:moveTo>
                <a:cubicBezTo>
                  <a:pt x="8167256" y="237216"/>
                  <a:pt x="8176107" y="228365"/>
                  <a:pt x="8176107" y="217448"/>
                </a:cubicBezTo>
                <a:cubicBezTo>
                  <a:pt x="8176107" y="206530"/>
                  <a:pt x="8167256" y="197679"/>
                  <a:pt x="8156338" y="197679"/>
                </a:cubicBezTo>
                <a:cubicBezTo>
                  <a:pt x="8145421" y="197679"/>
                  <a:pt x="8136570" y="206530"/>
                  <a:pt x="8136570" y="217448"/>
                </a:cubicBezTo>
                <a:cubicBezTo>
                  <a:pt x="8136570" y="228365"/>
                  <a:pt x="8145421" y="237216"/>
                  <a:pt x="8156338" y="237216"/>
                </a:cubicBezTo>
                <a:close/>
                <a:moveTo>
                  <a:pt x="7963311" y="237216"/>
                </a:moveTo>
                <a:cubicBezTo>
                  <a:pt x="7974228" y="237216"/>
                  <a:pt x="7983079" y="228365"/>
                  <a:pt x="7983079" y="217448"/>
                </a:cubicBezTo>
                <a:cubicBezTo>
                  <a:pt x="7983079" y="206530"/>
                  <a:pt x="7974228" y="197679"/>
                  <a:pt x="7963311" y="197679"/>
                </a:cubicBezTo>
                <a:cubicBezTo>
                  <a:pt x="7952393" y="197679"/>
                  <a:pt x="7943543" y="206530"/>
                  <a:pt x="7943543" y="217448"/>
                </a:cubicBezTo>
                <a:cubicBezTo>
                  <a:pt x="7943543" y="228365"/>
                  <a:pt x="7952393" y="237216"/>
                  <a:pt x="7963311" y="237216"/>
                </a:cubicBezTo>
                <a:close/>
                <a:moveTo>
                  <a:pt x="7770283" y="237216"/>
                </a:moveTo>
                <a:cubicBezTo>
                  <a:pt x="7781201" y="237216"/>
                  <a:pt x="7790052" y="228365"/>
                  <a:pt x="7790052" y="217448"/>
                </a:cubicBezTo>
                <a:cubicBezTo>
                  <a:pt x="7790052" y="206530"/>
                  <a:pt x="7781201" y="197679"/>
                  <a:pt x="7770283" y="197679"/>
                </a:cubicBezTo>
                <a:cubicBezTo>
                  <a:pt x="7759366" y="197679"/>
                  <a:pt x="7750515" y="206530"/>
                  <a:pt x="7750515" y="217448"/>
                </a:cubicBezTo>
                <a:cubicBezTo>
                  <a:pt x="7750515" y="228365"/>
                  <a:pt x="7759366" y="237216"/>
                  <a:pt x="7770283" y="237216"/>
                </a:cubicBezTo>
                <a:close/>
                <a:moveTo>
                  <a:pt x="7577256" y="237216"/>
                </a:moveTo>
                <a:cubicBezTo>
                  <a:pt x="7588174" y="237216"/>
                  <a:pt x="7597024" y="228365"/>
                  <a:pt x="7597024" y="217448"/>
                </a:cubicBezTo>
                <a:cubicBezTo>
                  <a:pt x="7597024" y="206530"/>
                  <a:pt x="7588174" y="197679"/>
                  <a:pt x="7577256" y="197679"/>
                </a:cubicBezTo>
                <a:cubicBezTo>
                  <a:pt x="7566338" y="197679"/>
                  <a:pt x="7557488" y="206530"/>
                  <a:pt x="7557488" y="217448"/>
                </a:cubicBezTo>
                <a:cubicBezTo>
                  <a:pt x="7557488" y="228365"/>
                  <a:pt x="7566338" y="237216"/>
                  <a:pt x="7577256" y="237216"/>
                </a:cubicBezTo>
                <a:close/>
                <a:moveTo>
                  <a:pt x="7384228" y="237216"/>
                </a:moveTo>
                <a:cubicBezTo>
                  <a:pt x="7395145" y="237216"/>
                  <a:pt x="7403996" y="228365"/>
                  <a:pt x="7403996" y="217448"/>
                </a:cubicBezTo>
                <a:cubicBezTo>
                  <a:pt x="7403996" y="206530"/>
                  <a:pt x="7395145" y="197679"/>
                  <a:pt x="7384228" y="197679"/>
                </a:cubicBezTo>
                <a:cubicBezTo>
                  <a:pt x="7373310" y="197679"/>
                  <a:pt x="7364459" y="206530"/>
                  <a:pt x="7364459" y="217448"/>
                </a:cubicBezTo>
                <a:cubicBezTo>
                  <a:pt x="7364459" y="228365"/>
                  <a:pt x="7373310" y="237216"/>
                  <a:pt x="7384228" y="237216"/>
                </a:cubicBezTo>
                <a:close/>
                <a:moveTo>
                  <a:pt x="7191200" y="237216"/>
                </a:moveTo>
                <a:cubicBezTo>
                  <a:pt x="7202118" y="237216"/>
                  <a:pt x="7210968" y="228365"/>
                  <a:pt x="7210968" y="217448"/>
                </a:cubicBezTo>
                <a:cubicBezTo>
                  <a:pt x="7210968" y="206530"/>
                  <a:pt x="7202118" y="197679"/>
                  <a:pt x="7191200" y="197679"/>
                </a:cubicBezTo>
                <a:cubicBezTo>
                  <a:pt x="7180283" y="197679"/>
                  <a:pt x="7171432" y="206530"/>
                  <a:pt x="7171432" y="217448"/>
                </a:cubicBezTo>
                <a:cubicBezTo>
                  <a:pt x="7171432" y="228365"/>
                  <a:pt x="7180283" y="237216"/>
                  <a:pt x="7191200" y="237216"/>
                </a:cubicBezTo>
                <a:close/>
                <a:moveTo>
                  <a:pt x="6998173" y="237216"/>
                </a:moveTo>
                <a:cubicBezTo>
                  <a:pt x="7009090" y="237216"/>
                  <a:pt x="7017941" y="228365"/>
                  <a:pt x="7017941" y="217448"/>
                </a:cubicBezTo>
                <a:cubicBezTo>
                  <a:pt x="7017941" y="206530"/>
                  <a:pt x="7009090" y="197679"/>
                  <a:pt x="6998173" y="197679"/>
                </a:cubicBezTo>
                <a:cubicBezTo>
                  <a:pt x="6987255" y="197679"/>
                  <a:pt x="6978404" y="206530"/>
                  <a:pt x="6978404" y="217448"/>
                </a:cubicBezTo>
                <a:cubicBezTo>
                  <a:pt x="6978404" y="228365"/>
                  <a:pt x="6987255" y="237216"/>
                  <a:pt x="6998173" y="237216"/>
                </a:cubicBezTo>
                <a:close/>
                <a:moveTo>
                  <a:pt x="6805144" y="237216"/>
                </a:moveTo>
                <a:cubicBezTo>
                  <a:pt x="6816062" y="237216"/>
                  <a:pt x="6824913" y="228365"/>
                  <a:pt x="6824913" y="217448"/>
                </a:cubicBezTo>
                <a:cubicBezTo>
                  <a:pt x="6824913" y="206530"/>
                  <a:pt x="6816062" y="197679"/>
                  <a:pt x="6805144" y="197679"/>
                </a:cubicBezTo>
                <a:cubicBezTo>
                  <a:pt x="6794227" y="197679"/>
                  <a:pt x="6785376" y="206530"/>
                  <a:pt x="6785376" y="217448"/>
                </a:cubicBezTo>
                <a:cubicBezTo>
                  <a:pt x="6785376" y="228365"/>
                  <a:pt x="6794227" y="237216"/>
                  <a:pt x="6805144" y="237216"/>
                </a:cubicBezTo>
                <a:close/>
                <a:moveTo>
                  <a:pt x="6612117" y="237216"/>
                </a:moveTo>
                <a:cubicBezTo>
                  <a:pt x="6623034" y="237216"/>
                  <a:pt x="6631885" y="228365"/>
                  <a:pt x="6631885" y="217448"/>
                </a:cubicBezTo>
                <a:cubicBezTo>
                  <a:pt x="6631885" y="206530"/>
                  <a:pt x="6623034" y="197679"/>
                  <a:pt x="6612117" y="197679"/>
                </a:cubicBezTo>
                <a:cubicBezTo>
                  <a:pt x="6601199" y="197679"/>
                  <a:pt x="6592348" y="206530"/>
                  <a:pt x="6592348" y="217448"/>
                </a:cubicBezTo>
                <a:cubicBezTo>
                  <a:pt x="6592348" y="228365"/>
                  <a:pt x="6601199" y="237216"/>
                  <a:pt x="6612117" y="237216"/>
                </a:cubicBezTo>
                <a:close/>
                <a:moveTo>
                  <a:pt x="6403778" y="237216"/>
                </a:moveTo>
                <a:cubicBezTo>
                  <a:pt x="6414695" y="237216"/>
                  <a:pt x="6423546" y="228365"/>
                  <a:pt x="6423546" y="217448"/>
                </a:cubicBezTo>
                <a:cubicBezTo>
                  <a:pt x="6423546" y="206530"/>
                  <a:pt x="6414695" y="197679"/>
                  <a:pt x="6403778" y="197679"/>
                </a:cubicBezTo>
                <a:cubicBezTo>
                  <a:pt x="6392860" y="197679"/>
                  <a:pt x="6384009" y="206530"/>
                  <a:pt x="6384009" y="217448"/>
                </a:cubicBezTo>
                <a:cubicBezTo>
                  <a:pt x="6384009" y="228365"/>
                  <a:pt x="6392860" y="237216"/>
                  <a:pt x="6403778" y="237216"/>
                </a:cubicBezTo>
                <a:close/>
                <a:moveTo>
                  <a:pt x="6210750" y="237216"/>
                </a:moveTo>
                <a:cubicBezTo>
                  <a:pt x="6221668" y="237216"/>
                  <a:pt x="6230519" y="228365"/>
                  <a:pt x="6230519" y="217448"/>
                </a:cubicBezTo>
                <a:cubicBezTo>
                  <a:pt x="6230519" y="206530"/>
                  <a:pt x="6221668" y="197679"/>
                  <a:pt x="6210750" y="197679"/>
                </a:cubicBezTo>
                <a:cubicBezTo>
                  <a:pt x="6199833" y="197679"/>
                  <a:pt x="6190982" y="206530"/>
                  <a:pt x="6190982" y="217448"/>
                </a:cubicBezTo>
                <a:cubicBezTo>
                  <a:pt x="6190982" y="228365"/>
                  <a:pt x="6199833" y="237216"/>
                  <a:pt x="6210750" y="237216"/>
                </a:cubicBezTo>
                <a:close/>
                <a:moveTo>
                  <a:pt x="6017723" y="237216"/>
                </a:moveTo>
                <a:cubicBezTo>
                  <a:pt x="6028640" y="237216"/>
                  <a:pt x="6037491" y="228365"/>
                  <a:pt x="6037491" y="217448"/>
                </a:cubicBezTo>
                <a:cubicBezTo>
                  <a:pt x="6037491" y="206530"/>
                  <a:pt x="6028640" y="197679"/>
                  <a:pt x="6017723" y="197679"/>
                </a:cubicBezTo>
                <a:cubicBezTo>
                  <a:pt x="6006805" y="197679"/>
                  <a:pt x="5997954" y="206530"/>
                  <a:pt x="5997954" y="217448"/>
                </a:cubicBezTo>
                <a:cubicBezTo>
                  <a:pt x="5997954" y="228365"/>
                  <a:pt x="6006805" y="237216"/>
                  <a:pt x="6017723" y="237216"/>
                </a:cubicBezTo>
                <a:close/>
                <a:moveTo>
                  <a:pt x="5824694" y="237216"/>
                </a:moveTo>
                <a:cubicBezTo>
                  <a:pt x="5835612" y="237216"/>
                  <a:pt x="5844463" y="228365"/>
                  <a:pt x="5844463" y="217448"/>
                </a:cubicBezTo>
                <a:cubicBezTo>
                  <a:pt x="5844463" y="206530"/>
                  <a:pt x="5835612" y="197679"/>
                  <a:pt x="5824694" y="197679"/>
                </a:cubicBezTo>
                <a:cubicBezTo>
                  <a:pt x="5813777" y="197679"/>
                  <a:pt x="5804926" y="206530"/>
                  <a:pt x="5804926" y="217448"/>
                </a:cubicBezTo>
                <a:cubicBezTo>
                  <a:pt x="5804926" y="228365"/>
                  <a:pt x="5813777" y="237216"/>
                  <a:pt x="5824694" y="237216"/>
                </a:cubicBezTo>
                <a:close/>
                <a:moveTo>
                  <a:pt x="5631667" y="237216"/>
                </a:moveTo>
                <a:cubicBezTo>
                  <a:pt x="5642584" y="237216"/>
                  <a:pt x="5651435" y="228365"/>
                  <a:pt x="5651435" y="217448"/>
                </a:cubicBezTo>
                <a:cubicBezTo>
                  <a:pt x="5651435" y="206530"/>
                  <a:pt x="5642584" y="197679"/>
                  <a:pt x="5631667" y="197679"/>
                </a:cubicBezTo>
                <a:cubicBezTo>
                  <a:pt x="5620749" y="197679"/>
                  <a:pt x="5611899" y="206530"/>
                  <a:pt x="5611899" y="217448"/>
                </a:cubicBezTo>
                <a:cubicBezTo>
                  <a:pt x="5611899" y="228365"/>
                  <a:pt x="5620749" y="237216"/>
                  <a:pt x="5631667" y="237216"/>
                </a:cubicBezTo>
                <a:close/>
                <a:moveTo>
                  <a:pt x="5438639" y="237216"/>
                </a:moveTo>
                <a:cubicBezTo>
                  <a:pt x="5449557" y="237216"/>
                  <a:pt x="5458408" y="228365"/>
                  <a:pt x="5458408" y="217448"/>
                </a:cubicBezTo>
                <a:cubicBezTo>
                  <a:pt x="5458408" y="206530"/>
                  <a:pt x="5449557" y="197679"/>
                  <a:pt x="5438639" y="197679"/>
                </a:cubicBezTo>
                <a:cubicBezTo>
                  <a:pt x="5427722" y="197679"/>
                  <a:pt x="5418871" y="206530"/>
                  <a:pt x="5418871" y="217448"/>
                </a:cubicBezTo>
                <a:cubicBezTo>
                  <a:pt x="5418871" y="228365"/>
                  <a:pt x="5427722" y="237216"/>
                  <a:pt x="5438639" y="237216"/>
                </a:cubicBezTo>
                <a:close/>
                <a:moveTo>
                  <a:pt x="5245612" y="237216"/>
                </a:moveTo>
                <a:cubicBezTo>
                  <a:pt x="5256529" y="237216"/>
                  <a:pt x="5265380" y="228365"/>
                  <a:pt x="5265380" y="217448"/>
                </a:cubicBezTo>
                <a:cubicBezTo>
                  <a:pt x="5265380" y="206530"/>
                  <a:pt x="5256529" y="197679"/>
                  <a:pt x="5245612" y="197679"/>
                </a:cubicBezTo>
                <a:cubicBezTo>
                  <a:pt x="5234694" y="197679"/>
                  <a:pt x="5225843" y="206530"/>
                  <a:pt x="5225843" y="217448"/>
                </a:cubicBezTo>
                <a:cubicBezTo>
                  <a:pt x="5225843" y="228365"/>
                  <a:pt x="5234694" y="237216"/>
                  <a:pt x="5245612" y="237216"/>
                </a:cubicBezTo>
                <a:close/>
                <a:moveTo>
                  <a:pt x="5052584" y="237216"/>
                </a:moveTo>
                <a:cubicBezTo>
                  <a:pt x="5063502" y="237216"/>
                  <a:pt x="5072353" y="228365"/>
                  <a:pt x="5072353" y="217448"/>
                </a:cubicBezTo>
                <a:cubicBezTo>
                  <a:pt x="5072353" y="206530"/>
                  <a:pt x="5063502" y="197679"/>
                  <a:pt x="5052584" y="197679"/>
                </a:cubicBezTo>
                <a:cubicBezTo>
                  <a:pt x="5041666" y="197679"/>
                  <a:pt x="5032815" y="206530"/>
                  <a:pt x="5032815" y="217448"/>
                </a:cubicBezTo>
                <a:cubicBezTo>
                  <a:pt x="5032815" y="228365"/>
                  <a:pt x="5041666" y="237216"/>
                  <a:pt x="5052584" y="237216"/>
                </a:cubicBezTo>
                <a:close/>
                <a:moveTo>
                  <a:pt x="4859557" y="237216"/>
                </a:moveTo>
                <a:cubicBezTo>
                  <a:pt x="4870473" y="237216"/>
                  <a:pt x="4879324" y="228365"/>
                  <a:pt x="4879324" y="217448"/>
                </a:cubicBezTo>
                <a:cubicBezTo>
                  <a:pt x="4879324" y="206530"/>
                  <a:pt x="4870473" y="197679"/>
                  <a:pt x="4859557" y="197679"/>
                </a:cubicBezTo>
                <a:cubicBezTo>
                  <a:pt x="4848639" y="197679"/>
                  <a:pt x="4839789" y="206530"/>
                  <a:pt x="4839789" y="217448"/>
                </a:cubicBezTo>
                <a:cubicBezTo>
                  <a:pt x="4839789" y="228365"/>
                  <a:pt x="4848639" y="237216"/>
                  <a:pt x="4859557" y="237216"/>
                </a:cubicBezTo>
                <a:close/>
                <a:moveTo>
                  <a:pt x="4666528" y="237216"/>
                </a:moveTo>
                <a:cubicBezTo>
                  <a:pt x="4677446" y="237216"/>
                  <a:pt x="4686297" y="228365"/>
                  <a:pt x="4686297" y="217448"/>
                </a:cubicBezTo>
                <a:cubicBezTo>
                  <a:pt x="4686297" y="206530"/>
                  <a:pt x="4677446" y="197679"/>
                  <a:pt x="4666528" y="197679"/>
                </a:cubicBezTo>
                <a:cubicBezTo>
                  <a:pt x="4655612" y="197679"/>
                  <a:pt x="4646761" y="206530"/>
                  <a:pt x="4646761" y="217448"/>
                </a:cubicBezTo>
                <a:cubicBezTo>
                  <a:pt x="4646761" y="228365"/>
                  <a:pt x="4655612" y="237216"/>
                  <a:pt x="4666528" y="237216"/>
                </a:cubicBezTo>
                <a:close/>
                <a:moveTo>
                  <a:pt x="4473501" y="237216"/>
                </a:moveTo>
                <a:cubicBezTo>
                  <a:pt x="4484419" y="237216"/>
                  <a:pt x="4493269" y="228365"/>
                  <a:pt x="4493269" y="217448"/>
                </a:cubicBezTo>
                <a:cubicBezTo>
                  <a:pt x="4493269" y="206530"/>
                  <a:pt x="4484419" y="197679"/>
                  <a:pt x="4473501" y="197679"/>
                </a:cubicBezTo>
                <a:cubicBezTo>
                  <a:pt x="4462582" y="197679"/>
                  <a:pt x="4453732" y="206530"/>
                  <a:pt x="4453732" y="217448"/>
                </a:cubicBezTo>
                <a:cubicBezTo>
                  <a:pt x="4453732" y="228365"/>
                  <a:pt x="4462582" y="237216"/>
                  <a:pt x="4473501" y="237216"/>
                </a:cubicBezTo>
                <a:close/>
                <a:moveTo>
                  <a:pt x="4280474" y="237216"/>
                </a:moveTo>
                <a:cubicBezTo>
                  <a:pt x="4291390" y="237216"/>
                  <a:pt x="4300242" y="228365"/>
                  <a:pt x="4300242" y="217448"/>
                </a:cubicBezTo>
                <a:cubicBezTo>
                  <a:pt x="4300242" y="206530"/>
                  <a:pt x="4291390" y="197679"/>
                  <a:pt x="4280474" y="197679"/>
                </a:cubicBezTo>
                <a:cubicBezTo>
                  <a:pt x="4269556" y="197679"/>
                  <a:pt x="4260705" y="206530"/>
                  <a:pt x="4260705" y="217448"/>
                </a:cubicBezTo>
                <a:cubicBezTo>
                  <a:pt x="4260705" y="228365"/>
                  <a:pt x="4269556" y="237216"/>
                  <a:pt x="4280474" y="237216"/>
                </a:cubicBezTo>
                <a:close/>
                <a:moveTo>
                  <a:pt x="4058922" y="237216"/>
                </a:moveTo>
                <a:cubicBezTo>
                  <a:pt x="4069840" y="237216"/>
                  <a:pt x="4078690" y="228365"/>
                  <a:pt x="4078690" y="217448"/>
                </a:cubicBezTo>
                <a:cubicBezTo>
                  <a:pt x="4078690" y="206530"/>
                  <a:pt x="4069840" y="197679"/>
                  <a:pt x="4058922" y="197679"/>
                </a:cubicBezTo>
                <a:cubicBezTo>
                  <a:pt x="4048003" y="197679"/>
                  <a:pt x="4039153" y="206530"/>
                  <a:pt x="4039153" y="217448"/>
                </a:cubicBezTo>
                <a:cubicBezTo>
                  <a:pt x="4039153" y="228365"/>
                  <a:pt x="4048003" y="237216"/>
                  <a:pt x="4058922" y="237216"/>
                </a:cubicBezTo>
                <a:close/>
                <a:moveTo>
                  <a:pt x="3865894" y="237216"/>
                </a:moveTo>
                <a:cubicBezTo>
                  <a:pt x="3876811" y="237216"/>
                  <a:pt x="3885662" y="228365"/>
                  <a:pt x="3885662" y="217448"/>
                </a:cubicBezTo>
                <a:cubicBezTo>
                  <a:pt x="3885662" y="206530"/>
                  <a:pt x="3876811" y="197679"/>
                  <a:pt x="3865894" y="197679"/>
                </a:cubicBezTo>
                <a:cubicBezTo>
                  <a:pt x="3854977" y="197679"/>
                  <a:pt x="3846126" y="206530"/>
                  <a:pt x="3846126" y="217448"/>
                </a:cubicBezTo>
                <a:cubicBezTo>
                  <a:pt x="3846126" y="228365"/>
                  <a:pt x="3854977" y="237216"/>
                  <a:pt x="3865894" y="237216"/>
                </a:cubicBezTo>
                <a:close/>
                <a:moveTo>
                  <a:pt x="3672866" y="237216"/>
                </a:moveTo>
                <a:cubicBezTo>
                  <a:pt x="3683783" y="237216"/>
                  <a:pt x="3692634" y="228365"/>
                  <a:pt x="3692634" y="217448"/>
                </a:cubicBezTo>
                <a:cubicBezTo>
                  <a:pt x="3692634" y="206530"/>
                  <a:pt x="3683783" y="197679"/>
                  <a:pt x="3672866" y="197679"/>
                </a:cubicBezTo>
                <a:cubicBezTo>
                  <a:pt x="3661948" y="197679"/>
                  <a:pt x="3653098" y="206530"/>
                  <a:pt x="3653098" y="217448"/>
                </a:cubicBezTo>
                <a:cubicBezTo>
                  <a:pt x="3653098" y="228365"/>
                  <a:pt x="3661948" y="237216"/>
                  <a:pt x="3672866" y="237216"/>
                </a:cubicBezTo>
                <a:close/>
                <a:moveTo>
                  <a:pt x="3479838" y="237216"/>
                </a:moveTo>
                <a:cubicBezTo>
                  <a:pt x="3490755" y="237216"/>
                  <a:pt x="3499606" y="228365"/>
                  <a:pt x="3499606" y="217448"/>
                </a:cubicBezTo>
                <a:cubicBezTo>
                  <a:pt x="3499606" y="206530"/>
                  <a:pt x="3490755" y="197679"/>
                  <a:pt x="3479838" y="197679"/>
                </a:cubicBezTo>
                <a:cubicBezTo>
                  <a:pt x="3468920" y="197679"/>
                  <a:pt x="3460069" y="206530"/>
                  <a:pt x="3460069" y="217448"/>
                </a:cubicBezTo>
                <a:cubicBezTo>
                  <a:pt x="3460069" y="228365"/>
                  <a:pt x="3468920" y="237216"/>
                  <a:pt x="3479838" y="237216"/>
                </a:cubicBezTo>
                <a:close/>
                <a:moveTo>
                  <a:pt x="3286810" y="237216"/>
                </a:moveTo>
                <a:cubicBezTo>
                  <a:pt x="3297728" y="237216"/>
                  <a:pt x="3306579" y="228365"/>
                  <a:pt x="3306579" y="217448"/>
                </a:cubicBezTo>
                <a:cubicBezTo>
                  <a:pt x="3306579" y="206530"/>
                  <a:pt x="3297728" y="197679"/>
                  <a:pt x="3286810" y="197679"/>
                </a:cubicBezTo>
                <a:cubicBezTo>
                  <a:pt x="3275893" y="197679"/>
                  <a:pt x="3267042" y="206530"/>
                  <a:pt x="3267042" y="217448"/>
                </a:cubicBezTo>
                <a:cubicBezTo>
                  <a:pt x="3267042" y="228365"/>
                  <a:pt x="3275893" y="237216"/>
                  <a:pt x="3286810" y="237216"/>
                </a:cubicBezTo>
                <a:close/>
                <a:moveTo>
                  <a:pt x="3093783" y="237216"/>
                </a:moveTo>
                <a:cubicBezTo>
                  <a:pt x="3104700" y="237216"/>
                  <a:pt x="3113551" y="228365"/>
                  <a:pt x="3113551" y="217448"/>
                </a:cubicBezTo>
                <a:cubicBezTo>
                  <a:pt x="3113551" y="206530"/>
                  <a:pt x="3104700" y="197679"/>
                  <a:pt x="3093783" y="197679"/>
                </a:cubicBezTo>
                <a:cubicBezTo>
                  <a:pt x="3082865" y="197679"/>
                  <a:pt x="3074014" y="206530"/>
                  <a:pt x="3074014" y="217448"/>
                </a:cubicBezTo>
                <a:cubicBezTo>
                  <a:pt x="3074014" y="228365"/>
                  <a:pt x="3082865" y="237216"/>
                  <a:pt x="3093783" y="237216"/>
                </a:cubicBezTo>
                <a:close/>
                <a:moveTo>
                  <a:pt x="2900755" y="237216"/>
                </a:moveTo>
                <a:cubicBezTo>
                  <a:pt x="2911673" y="237216"/>
                  <a:pt x="2920524" y="228365"/>
                  <a:pt x="2920524" y="217448"/>
                </a:cubicBezTo>
                <a:cubicBezTo>
                  <a:pt x="2920524" y="206530"/>
                  <a:pt x="2911673" y="197679"/>
                  <a:pt x="2900755" y="197679"/>
                </a:cubicBezTo>
                <a:cubicBezTo>
                  <a:pt x="2889838" y="197679"/>
                  <a:pt x="2880987" y="206530"/>
                  <a:pt x="2880987" y="217448"/>
                </a:cubicBezTo>
                <a:cubicBezTo>
                  <a:pt x="2880987" y="228365"/>
                  <a:pt x="2889838" y="237216"/>
                  <a:pt x="2900755" y="237216"/>
                </a:cubicBezTo>
                <a:close/>
                <a:moveTo>
                  <a:pt x="2707727" y="237216"/>
                </a:moveTo>
                <a:cubicBezTo>
                  <a:pt x="2718644" y="237216"/>
                  <a:pt x="2727495" y="228365"/>
                  <a:pt x="2727495" y="217448"/>
                </a:cubicBezTo>
                <a:cubicBezTo>
                  <a:pt x="2727495" y="206530"/>
                  <a:pt x="2718644" y="197679"/>
                  <a:pt x="2707727" y="197679"/>
                </a:cubicBezTo>
                <a:cubicBezTo>
                  <a:pt x="2696809" y="197679"/>
                  <a:pt x="2687958" y="206530"/>
                  <a:pt x="2687958" y="217448"/>
                </a:cubicBezTo>
                <a:cubicBezTo>
                  <a:pt x="2687958" y="228365"/>
                  <a:pt x="2696809" y="237216"/>
                  <a:pt x="2707727" y="237216"/>
                </a:cubicBezTo>
                <a:close/>
                <a:moveTo>
                  <a:pt x="2514699" y="237216"/>
                </a:moveTo>
                <a:cubicBezTo>
                  <a:pt x="2525617" y="237216"/>
                  <a:pt x="2534468" y="228365"/>
                  <a:pt x="2534468" y="217448"/>
                </a:cubicBezTo>
                <a:cubicBezTo>
                  <a:pt x="2534468" y="206530"/>
                  <a:pt x="2525617" y="197679"/>
                  <a:pt x="2514699" y="197679"/>
                </a:cubicBezTo>
                <a:cubicBezTo>
                  <a:pt x="2503782" y="197679"/>
                  <a:pt x="2494931" y="206530"/>
                  <a:pt x="2494931" y="217448"/>
                </a:cubicBezTo>
                <a:cubicBezTo>
                  <a:pt x="2494931" y="228365"/>
                  <a:pt x="2503782" y="237216"/>
                  <a:pt x="2514699" y="237216"/>
                </a:cubicBezTo>
                <a:close/>
                <a:moveTo>
                  <a:pt x="2321672" y="237216"/>
                </a:moveTo>
                <a:cubicBezTo>
                  <a:pt x="2332589" y="237216"/>
                  <a:pt x="2341440" y="228365"/>
                  <a:pt x="2341440" y="217448"/>
                </a:cubicBezTo>
                <a:cubicBezTo>
                  <a:pt x="2341440" y="206530"/>
                  <a:pt x="2332589" y="197679"/>
                  <a:pt x="2321672" y="197679"/>
                </a:cubicBezTo>
                <a:cubicBezTo>
                  <a:pt x="2310754" y="197679"/>
                  <a:pt x="2301903" y="206530"/>
                  <a:pt x="2301903" y="217448"/>
                </a:cubicBezTo>
                <a:cubicBezTo>
                  <a:pt x="2301903" y="228365"/>
                  <a:pt x="2310754" y="237216"/>
                  <a:pt x="2321672" y="237216"/>
                </a:cubicBezTo>
                <a:close/>
                <a:moveTo>
                  <a:pt x="2128643" y="237216"/>
                </a:moveTo>
                <a:cubicBezTo>
                  <a:pt x="2139561" y="237216"/>
                  <a:pt x="2148412" y="228365"/>
                  <a:pt x="2148412" y="217448"/>
                </a:cubicBezTo>
                <a:cubicBezTo>
                  <a:pt x="2148412" y="206530"/>
                  <a:pt x="2139561" y="197679"/>
                  <a:pt x="2128643" y="197679"/>
                </a:cubicBezTo>
                <a:cubicBezTo>
                  <a:pt x="2117726" y="197679"/>
                  <a:pt x="2108875" y="206530"/>
                  <a:pt x="2108875" y="217448"/>
                </a:cubicBezTo>
                <a:cubicBezTo>
                  <a:pt x="2108875" y="228365"/>
                  <a:pt x="2117726" y="237216"/>
                  <a:pt x="2128643" y="237216"/>
                </a:cubicBezTo>
                <a:close/>
                <a:moveTo>
                  <a:pt x="1935616" y="237216"/>
                </a:moveTo>
                <a:cubicBezTo>
                  <a:pt x="1946533" y="237216"/>
                  <a:pt x="1955384" y="228365"/>
                  <a:pt x="1955384" y="217448"/>
                </a:cubicBezTo>
                <a:cubicBezTo>
                  <a:pt x="1955384" y="206530"/>
                  <a:pt x="1946533" y="197679"/>
                  <a:pt x="1935616" y="197679"/>
                </a:cubicBezTo>
                <a:cubicBezTo>
                  <a:pt x="1924698" y="197679"/>
                  <a:pt x="1915848" y="206530"/>
                  <a:pt x="1915848" y="217448"/>
                </a:cubicBezTo>
                <a:cubicBezTo>
                  <a:pt x="1915848" y="228365"/>
                  <a:pt x="1924698" y="237216"/>
                  <a:pt x="1935616" y="237216"/>
                </a:cubicBezTo>
                <a:close/>
                <a:moveTo>
                  <a:pt x="1727277" y="237216"/>
                </a:moveTo>
                <a:cubicBezTo>
                  <a:pt x="1738195" y="237216"/>
                  <a:pt x="1747045" y="228365"/>
                  <a:pt x="1747045" y="217448"/>
                </a:cubicBezTo>
                <a:cubicBezTo>
                  <a:pt x="1747045" y="206530"/>
                  <a:pt x="1738195" y="197679"/>
                  <a:pt x="1727277" y="197679"/>
                </a:cubicBezTo>
                <a:cubicBezTo>
                  <a:pt x="1716359" y="197679"/>
                  <a:pt x="1707508" y="206530"/>
                  <a:pt x="1707508" y="217448"/>
                </a:cubicBezTo>
                <a:cubicBezTo>
                  <a:pt x="1707508" y="228365"/>
                  <a:pt x="1716359" y="237216"/>
                  <a:pt x="1727277" y="237216"/>
                </a:cubicBezTo>
                <a:close/>
                <a:moveTo>
                  <a:pt x="1534249" y="237216"/>
                </a:moveTo>
                <a:cubicBezTo>
                  <a:pt x="1545167" y="237216"/>
                  <a:pt x="1554018" y="228365"/>
                  <a:pt x="1554018" y="217448"/>
                </a:cubicBezTo>
                <a:cubicBezTo>
                  <a:pt x="1554018" y="206530"/>
                  <a:pt x="1545167" y="197679"/>
                  <a:pt x="1534249" y="197679"/>
                </a:cubicBezTo>
                <a:cubicBezTo>
                  <a:pt x="1523332" y="197679"/>
                  <a:pt x="1514481" y="206530"/>
                  <a:pt x="1514481" y="217448"/>
                </a:cubicBezTo>
                <a:cubicBezTo>
                  <a:pt x="1514481" y="228365"/>
                  <a:pt x="1523332" y="237216"/>
                  <a:pt x="1534249" y="237216"/>
                </a:cubicBezTo>
                <a:close/>
                <a:moveTo>
                  <a:pt x="1341222" y="237216"/>
                </a:moveTo>
                <a:cubicBezTo>
                  <a:pt x="1352139" y="237216"/>
                  <a:pt x="1360990" y="228365"/>
                  <a:pt x="1360990" y="217448"/>
                </a:cubicBezTo>
                <a:cubicBezTo>
                  <a:pt x="1360990" y="206530"/>
                  <a:pt x="1352139" y="197679"/>
                  <a:pt x="1341222" y="197679"/>
                </a:cubicBezTo>
                <a:cubicBezTo>
                  <a:pt x="1330304" y="197679"/>
                  <a:pt x="1321453" y="206530"/>
                  <a:pt x="1321453" y="217448"/>
                </a:cubicBezTo>
                <a:cubicBezTo>
                  <a:pt x="1321453" y="228365"/>
                  <a:pt x="1330304" y="237216"/>
                  <a:pt x="1341222" y="237216"/>
                </a:cubicBezTo>
                <a:close/>
                <a:moveTo>
                  <a:pt x="1148193" y="237216"/>
                </a:moveTo>
                <a:cubicBezTo>
                  <a:pt x="1159111" y="237216"/>
                  <a:pt x="1167962" y="228365"/>
                  <a:pt x="1167962" y="217448"/>
                </a:cubicBezTo>
                <a:cubicBezTo>
                  <a:pt x="1167962" y="206530"/>
                  <a:pt x="1159111" y="197679"/>
                  <a:pt x="1148193" y="197679"/>
                </a:cubicBezTo>
                <a:cubicBezTo>
                  <a:pt x="1137276" y="197679"/>
                  <a:pt x="1128425" y="206530"/>
                  <a:pt x="1128425" y="217448"/>
                </a:cubicBezTo>
                <a:cubicBezTo>
                  <a:pt x="1128425" y="228365"/>
                  <a:pt x="1137276" y="237216"/>
                  <a:pt x="1148193" y="237216"/>
                </a:cubicBezTo>
                <a:close/>
                <a:moveTo>
                  <a:pt x="955166" y="237216"/>
                </a:moveTo>
                <a:cubicBezTo>
                  <a:pt x="966083" y="237216"/>
                  <a:pt x="974934" y="228365"/>
                  <a:pt x="974934" y="217448"/>
                </a:cubicBezTo>
                <a:cubicBezTo>
                  <a:pt x="974934" y="206530"/>
                  <a:pt x="966083" y="197679"/>
                  <a:pt x="955166" y="197679"/>
                </a:cubicBezTo>
                <a:cubicBezTo>
                  <a:pt x="944248" y="197679"/>
                  <a:pt x="935398" y="206530"/>
                  <a:pt x="935398" y="217448"/>
                </a:cubicBezTo>
                <a:cubicBezTo>
                  <a:pt x="935398" y="228365"/>
                  <a:pt x="944248" y="237216"/>
                  <a:pt x="955166" y="237216"/>
                </a:cubicBezTo>
                <a:close/>
                <a:moveTo>
                  <a:pt x="762138" y="237216"/>
                </a:moveTo>
                <a:cubicBezTo>
                  <a:pt x="773056" y="237216"/>
                  <a:pt x="781907" y="228365"/>
                  <a:pt x="781907" y="217448"/>
                </a:cubicBezTo>
                <a:cubicBezTo>
                  <a:pt x="781907" y="206530"/>
                  <a:pt x="773056" y="197679"/>
                  <a:pt x="762138" y="197679"/>
                </a:cubicBezTo>
                <a:cubicBezTo>
                  <a:pt x="751221" y="197679"/>
                  <a:pt x="742370" y="206530"/>
                  <a:pt x="742370" y="217448"/>
                </a:cubicBezTo>
                <a:cubicBezTo>
                  <a:pt x="742370" y="228365"/>
                  <a:pt x="751221" y="237216"/>
                  <a:pt x="762138" y="237216"/>
                </a:cubicBezTo>
                <a:close/>
                <a:moveTo>
                  <a:pt x="569111" y="237216"/>
                </a:moveTo>
                <a:cubicBezTo>
                  <a:pt x="580028" y="237216"/>
                  <a:pt x="588879" y="228365"/>
                  <a:pt x="588879" y="217448"/>
                </a:cubicBezTo>
                <a:cubicBezTo>
                  <a:pt x="588879" y="206530"/>
                  <a:pt x="580028" y="197679"/>
                  <a:pt x="569111" y="197679"/>
                </a:cubicBezTo>
                <a:cubicBezTo>
                  <a:pt x="558193" y="197679"/>
                  <a:pt x="549343" y="206530"/>
                  <a:pt x="549343" y="217448"/>
                </a:cubicBezTo>
                <a:cubicBezTo>
                  <a:pt x="549343" y="228365"/>
                  <a:pt x="558193" y="237216"/>
                  <a:pt x="569111" y="237216"/>
                </a:cubicBezTo>
                <a:close/>
                <a:moveTo>
                  <a:pt x="376082" y="237216"/>
                </a:moveTo>
                <a:cubicBezTo>
                  <a:pt x="387000" y="237216"/>
                  <a:pt x="395851" y="228365"/>
                  <a:pt x="395851" y="217448"/>
                </a:cubicBezTo>
                <a:cubicBezTo>
                  <a:pt x="395851" y="206530"/>
                  <a:pt x="387000" y="197679"/>
                  <a:pt x="376082" y="197679"/>
                </a:cubicBezTo>
                <a:cubicBezTo>
                  <a:pt x="365165" y="197679"/>
                  <a:pt x="356314" y="206530"/>
                  <a:pt x="356314" y="217448"/>
                </a:cubicBezTo>
                <a:cubicBezTo>
                  <a:pt x="356314" y="228365"/>
                  <a:pt x="365165" y="237216"/>
                  <a:pt x="376082" y="237216"/>
                </a:cubicBezTo>
                <a:close/>
                <a:moveTo>
                  <a:pt x="183055" y="237216"/>
                </a:moveTo>
                <a:cubicBezTo>
                  <a:pt x="193973" y="237216"/>
                  <a:pt x="202823" y="228365"/>
                  <a:pt x="202823" y="217448"/>
                </a:cubicBezTo>
                <a:cubicBezTo>
                  <a:pt x="202823" y="206530"/>
                  <a:pt x="193973" y="197679"/>
                  <a:pt x="183055" y="197679"/>
                </a:cubicBezTo>
                <a:cubicBezTo>
                  <a:pt x="172137" y="197679"/>
                  <a:pt x="163287" y="206530"/>
                  <a:pt x="163287" y="217448"/>
                </a:cubicBezTo>
                <a:cubicBezTo>
                  <a:pt x="163287" y="228365"/>
                  <a:pt x="172137" y="237216"/>
                  <a:pt x="183055" y="237216"/>
                </a:cubicBezTo>
                <a:close/>
                <a:moveTo>
                  <a:pt x="0" y="430764"/>
                </a:moveTo>
                <a:lnTo>
                  <a:pt x="4006" y="429105"/>
                </a:lnTo>
                <a:cubicBezTo>
                  <a:pt x="7583" y="425528"/>
                  <a:pt x="9796" y="420586"/>
                  <a:pt x="9796" y="415127"/>
                </a:cubicBezTo>
                <a:cubicBezTo>
                  <a:pt x="9796" y="409668"/>
                  <a:pt x="7583" y="404726"/>
                  <a:pt x="4006" y="401149"/>
                </a:cubicBezTo>
                <a:lnTo>
                  <a:pt x="0" y="399490"/>
                </a:lnTo>
                <a:close/>
                <a:moveTo>
                  <a:pt x="8349367" y="434895"/>
                </a:moveTo>
                <a:cubicBezTo>
                  <a:pt x="8354825" y="434895"/>
                  <a:pt x="8359767" y="432682"/>
                  <a:pt x="8363345" y="429105"/>
                </a:cubicBezTo>
                <a:lnTo>
                  <a:pt x="8366380" y="421778"/>
                </a:lnTo>
                <a:lnTo>
                  <a:pt x="8366380" y="408476"/>
                </a:lnTo>
                <a:lnTo>
                  <a:pt x="8363345" y="401149"/>
                </a:lnTo>
                <a:cubicBezTo>
                  <a:pt x="8359767" y="397572"/>
                  <a:pt x="8354825" y="395359"/>
                  <a:pt x="8349367" y="395359"/>
                </a:cubicBezTo>
                <a:cubicBezTo>
                  <a:pt x="8338449" y="395359"/>
                  <a:pt x="8329598" y="404209"/>
                  <a:pt x="8329598" y="415127"/>
                </a:cubicBezTo>
                <a:cubicBezTo>
                  <a:pt x="8329598" y="426044"/>
                  <a:pt x="8338449" y="434895"/>
                  <a:pt x="8349367" y="434895"/>
                </a:cubicBezTo>
                <a:close/>
                <a:moveTo>
                  <a:pt x="8156338" y="434895"/>
                </a:moveTo>
                <a:cubicBezTo>
                  <a:pt x="8167256" y="434895"/>
                  <a:pt x="8176107" y="426044"/>
                  <a:pt x="8176107" y="415127"/>
                </a:cubicBezTo>
                <a:cubicBezTo>
                  <a:pt x="8176107" y="404209"/>
                  <a:pt x="8167256" y="395359"/>
                  <a:pt x="8156338" y="395359"/>
                </a:cubicBezTo>
                <a:cubicBezTo>
                  <a:pt x="8145421" y="395359"/>
                  <a:pt x="8136570" y="404209"/>
                  <a:pt x="8136570" y="415127"/>
                </a:cubicBezTo>
                <a:cubicBezTo>
                  <a:pt x="8136570" y="426044"/>
                  <a:pt x="8145421" y="434895"/>
                  <a:pt x="8156338" y="434895"/>
                </a:cubicBezTo>
                <a:close/>
                <a:moveTo>
                  <a:pt x="7963311" y="434895"/>
                </a:moveTo>
                <a:cubicBezTo>
                  <a:pt x="7974228" y="434895"/>
                  <a:pt x="7983079" y="426044"/>
                  <a:pt x="7983079" y="415127"/>
                </a:cubicBezTo>
                <a:cubicBezTo>
                  <a:pt x="7983079" y="404209"/>
                  <a:pt x="7974228" y="395359"/>
                  <a:pt x="7963311" y="395359"/>
                </a:cubicBezTo>
                <a:cubicBezTo>
                  <a:pt x="7952393" y="395359"/>
                  <a:pt x="7943543" y="404209"/>
                  <a:pt x="7943543" y="415127"/>
                </a:cubicBezTo>
                <a:cubicBezTo>
                  <a:pt x="7943543" y="426044"/>
                  <a:pt x="7952393" y="434895"/>
                  <a:pt x="7963311" y="434895"/>
                </a:cubicBezTo>
                <a:close/>
                <a:moveTo>
                  <a:pt x="7770283" y="434895"/>
                </a:moveTo>
                <a:cubicBezTo>
                  <a:pt x="7781201" y="434895"/>
                  <a:pt x="7790052" y="426044"/>
                  <a:pt x="7790052" y="415127"/>
                </a:cubicBezTo>
                <a:cubicBezTo>
                  <a:pt x="7790052" y="404209"/>
                  <a:pt x="7781201" y="395359"/>
                  <a:pt x="7770283" y="395359"/>
                </a:cubicBezTo>
                <a:cubicBezTo>
                  <a:pt x="7759366" y="395359"/>
                  <a:pt x="7750515" y="404209"/>
                  <a:pt x="7750515" y="415127"/>
                </a:cubicBezTo>
                <a:cubicBezTo>
                  <a:pt x="7750515" y="426044"/>
                  <a:pt x="7759366" y="434895"/>
                  <a:pt x="7770283" y="434895"/>
                </a:cubicBezTo>
                <a:close/>
                <a:moveTo>
                  <a:pt x="7577256" y="434895"/>
                </a:moveTo>
                <a:cubicBezTo>
                  <a:pt x="7588174" y="434895"/>
                  <a:pt x="7597024" y="426044"/>
                  <a:pt x="7597024" y="415127"/>
                </a:cubicBezTo>
                <a:cubicBezTo>
                  <a:pt x="7597024" y="404209"/>
                  <a:pt x="7588174" y="395359"/>
                  <a:pt x="7577256" y="395359"/>
                </a:cubicBezTo>
                <a:cubicBezTo>
                  <a:pt x="7566338" y="395359"/>
                  <a:pt x="7557488" y="404209"/>
                  <a:pt x="7557488" y="415127"/>
                </a:cubicBezTo>
                <a:cubicBezTo>
                  <a:pt x="7557488" y="426044"/>
                  <a:pt x="7566338" y="434895"/>
                  <a:pt x="7577256" y="434895"/>
                </a:cubicBezTo>
                <a:close/>
                <a:moveTo>
                  <a:pt x="7384228" y="434895"/>
                </a:moveTo>
                <a:cubicBezTo>
                  <a:pt x="7395145" y="434895"/>
                  <a:pt x="7403996" y="426044"/>
                  <a:pt x="7403996" y="415127"/>
                </a:cubicBezTo>
                <a:cubicBezTo>
                  <a:pt x="7403996" y="404209"/>
                  <a:pt x="7395145" y="395359"/>
                  <a:pt x="7384228" y="395359"/>
                </a:cubicBezTo>
                <a:cubicBezTo>
                  <a:pt x="7373310" y="395359"/>
                  <a:pt x="7364459" y="404209"/>
                  <a:pt x="7364459" y="415127"/>
                </a:cubicBezTo>
                <a:cubicBezTo>
                  <a:pt x="7364459" y="426044"/>
                  <a:pt x="7373310" y="434895"/>
                  <a:pt x="7384228" y="434895"/>
                </a:cubicBezTo>
                <a:close/>
                <a:moveTo>
                  <a:pt x="7191200" y="434895"/>
                </a:moveTo>
                <a:cubicBezTo>
                  <a:pt x="7202118" y="434895"/>
                  <a:pt x="7210968" y="426044"/>
                  <a:pt x="7210968" y="415127"/>
                </a:cubicBezTo>
                <a:cubicBezTo>
                  <a:pt x="7210968" y="404209"/>
                  <a:pt x="7202118" y="395359"/>
                  <a:pt x="7191200" y="395359"/>
                </a:cubicBezTo>
                <a:cubicBezTo>
                  <a:pt x="7180283" y="395359"/>
                  <a:pt x="7171432" y="404209"/>
                  <a:pt x="7171432" y="415127"/>
                </a:cubicBezTo>
                <a:cubicBezTo>
                  <a:pt x="7171432" y="426044"/>
                  <a:pt x="7180283" y="434895"/>
                  <a:pt x="7191200" y="434895"/>
                </a:cubicBezTo>
                <a:close/>
                <a:moveTo>
                  <a:pt x="6998173" y="434895"/>
                </a:moveTo>
                <a:cubicBezTo>
                  <a:pt x="7009090" y="434895"/>
                  <a:pt x="7017941" y="426044"/>
                  <a:pt x="7017941" y="415127"/>
                </a:cubicBezTo>
                <a:cubicBezTo>
                  <a:pt x="7017941" y="404209"/>
                  <a:pt x="7009090" y="395359"/>
                  <a:pt x="6998173" y="395359"/>
                </a:cubicBezTo>
                <a:cubicBezTo>
                  <a:pt x="6987255" y="395359"/>
                  <a:pt x="6978404" y="404209"/>
                  <a:pt x="6978404" y="415127"/>
                </a:cubicBezTo>
                <a:cubicBezTo>
                  <a:pt x="6978404" y="426044"/>
                  <a:pt x="6987255" y="434895"/>
                  <a:pt x="6998173" y="434895"/>
                </a:cubicBezTo>
                <a:close/>
                <a:moveTo>
                  <a:pt x="6805144" y="434895"/>
                </a:moveTo>
                <a:cubicBezTo>
                  <a:pt x="6816062" y="434895"/>
                  <a:pt x="6824913" y="426044"/>
                  <a:pt x="6824913" y="415127"/>
                </a:cubicBezTo>
                <a:cubicBezTo>
                  <a:pt x="6824913" y="404209"/>
                  <a:pt x="6816062" y="395359"/>
                  <a:pt x="6805144" y="395359"/>
                </a:cubicBezTo>
                <a:cubicBezTo>
                  <a:pt x="6794227" y="395359"/>
                  <a:pt x="6785376" y="404209"/>
                  <a:pt x="6785376" y="415127"/>
                </a:cubicBezTo>
                <a:cubicBezTo>
                  <a:pt x="6785376" y="426044"/>
                  <a:pt x="6794227" y="434895"/>
                  <a:pt x="6805144" y="434895"/>
                </a:cubicBezTo>
                <a:close/>
                <a:moveTo>
                  <a:pt x="6612117" y="434895"/>
                </a:moveTo>
                <a:cubicBezTo>
                  <a:pt x="6623034" y="434895"/>
                  <a:pt x="6631885" y="426044"/>
                  <a:pt x="6631885" y="415127"/>
                </a:cubicBezTo>
                <a:cubicBezTo>
                  <a:pt x="6631885" y="404209"/>
                  <a:pt x="6623034" y="395359"/>
                  <a:pt x="6612117" y="395359"/>
                </a:cubicBezTo>
                <a:cubicBezTo>
                  <a:pt x="6601199" y="395359"/>
                  <a:pt x="6592348" y="404209"/>
                  <a:pt x="6592348" y="415127"/>
                </a:cubicBezTo>
                <a:cubicBezTo>
                  <a:pt x="6592348" y="426044"/>
                  <a:pt x="6601199" y="434895"/>
                  <a:pt x="6612117" y="434895"/>
                </a:cubicBezTo>
                <a:close/>
                <a:moveTo>
                  <a:pt x="6403778" y="434895"/>
                </a:moveTo>
                <a:cubicBezTo>
                  <a:pt x="6414695" y="434895"/>
                  <a:pt x="6423546" y="426044"/>
                  <a:pt x="6423546" y="415127"/>
                </a:cubicBezTo>
                <a:cubicBezTo>
                  <a:pt x="6423546" y="404209"/>
                  <a:pt x="6414695" y="395359"/>
                  <a:pt x="6403778" y="395359"/>
                </a:cubicBezTo>
                <a:cubicBezTo>
                  <a:pt x="6392860" y="395359"/>
                  <a:pt x="6384009" y="404209"/>
                  <a:pt x="6384009" y="415127"/>
                </a:cubicBezTo>
                <a:cubicBezTo>
                  <a:pt x="6384009" y="426044"/>
                  <a:pt x="6392860" y="434895"/>
                  <a:pt x="6403778" y="434895"/>
                </a:cubicBezTo>
                <a:close/>
                <a:moveTo>
                  <a:pt x="6210750" y="434895"/>
                </a:moveTo>
                <a:cubicBezTo>
                  <a:pt x="6221668" y="434895"/>
                  <a:pt x="6230519" y="426044"/>
                  <a:pt x="6230519" y="415127"/>
                </a:cubicBezTo>
                <a:cubicBezTo>
                  <a:pt x="6230519" y="404209"/>
                  <a:pt x="6221668" y="395359"/>
                  <a:pt x="6210750" y="395359"/>
                </a:cubicBezTo>
                <a:cubicBezTo>
                  <a:pt x="6199833" y="395359"/>
                  <a:pt x="6190982" y="404209"/>
                  <a:pt x="6190982" y="415127"/>
                </a:cubicBezTo>
                <a:cubicBezTo>
                  <a:pt x="6190982" y="426044"/>
                  <a:pt x="6199833" y="434895"/>
                  <a:pt x="6210750" y="434895"/>
                </a:cubicBezTo>
                <a:close/>
                <a:moveTo>
                  <a:pt x="6017723" y="434895"/>
                </a:moveTo>
                <a:cubicBezTo>
                  <a:pt x="6028640" y="434895"/>
                  <a:pt x="6037491" y="426044"/>
                  <a:pt x="6037491" y="415127"/>
                </a:cubicBezTo>
                <a:cubicBezTo>
                  <a:pt x="6037491" y="404209"/>
                  <a:pt x="6028640" y="395359"/>
                  <a:pt x="6017723" y="395359"/>
                </a:cubicBezTo>
                <a:cubicBezTo>
                  <a:pt x="6006805" y="395359"/>
                  <a:pt x="5997954" y="404209"/>
                  <a:pt x="5997954" y="415127"/>
                </a:cubicBezTo>
                <a:cubicBezTo>
                  <a:pt x="5997954" y="426044"/>
                  <a:pt x="6006805" y="434895"/>
                  <a:pt x="6017723" y="434895"/>
                </a:cubicBezTo>
                <a:close/>
                <a:moveTo>
                  <a:pt x="5824694" y="434895"/>
                </a:moveTo>
                <a:cubicBezTo>
                  <a:pt x="5835612" y="434895"/>
                  <a:pt x="5844463" y="426044"/>
                  <a:pt x="5844463" y="415127"/>
                </a:cubicBezTo>
                <a:cubicBezTo>
                  <a:pt x="5844463" y="404209"/>
                  <a:pt x="5835612" y="395359"/>
                  <a:pt x="5824694" y="395359"/>
                </a:cubicBezTo>
                <a:cubicBezTo>
                  <a:pt x="5813777" y="395359"/>
                  <a:pt x="5804926" y="404209"/>
                  <a:pt x="5804926" y="415127"/>
                </a:cubicBezTo>
                <a:cubicBezTo>
                  <a:pt x="5804926" y="426044"/>
                  <a:pt x="5813777" y="434895"/>
                  <a:pt x="5824694" y="434895"/>
                </a:cubicBezTo>
                <a:close/>
                <a:moveTo>
                  <a:pt x="5631667" y="434895"/>
                </a:moveTo>
                <a:cubicBezTo>
                  <a:pt x="5642584" y="434895"/>
                  <a:pt x="5651435" y="426044"/>
                  <a:pt x="5651435" y="415127"/>
                </a:cubicBezTo>
                <a:cubicBezTo>
                  <a:pt x="5651435" y="404209"/>
                  <a:pt x="5642584" y="395359"/>
                  <a:pt x="5631667" y="395359"/>
                </a:cubicBezTo>
                <a:cubicBezTo>
                  <a:pt x="5620749" y="395359"/>
                  <a:pt x="5611899" y="404209"/>
                  <a:pt x="5611899" y="415127"/>
                </a:cubicBezTo>
                <a:cubicBezTo>
                  <a:pt x="5611899" y="426044"/>
                  <a:pt x="5620749" y="434895"/>
                  <a:pt x="5631667" y="434895"/>
                </a:cubicBezTo>
                <a:close/>
                <a:moveTo>
                  <a:pt x="5438639" y="434895"/>
                </a:moveTo>
                <a:cubicBezTo>
                  <a:pt x="5449557" y="434895"/>
                  <a:pt x="5458408" y="426044"/>
                  <a:pt x="5458408" y="415127"/>
                </a:cubicBezTo>
                <a:cubicBezTo>
                  <a:pt x="5458408" y="404209"/>
                  <a:pt x="5449557" y="395359"/>
                  <a:pt x="5438639" y="395359"/>
                </a:cubicBezTo>
                <a:cubicBezTo>
                  <a:pt x="5427722" y="395359"/>
                  <a:pt x="5418871" y="404209"/>
                  <a:pt x="5418871" y="415127"/>
                </a:cubicBezTo>
                <a:cubicBezTo>
                  <a:pt x="5418871" y="426044"/>
                  <a:pt x="5427722" y="434895"/>
                  <a:pt x="5438639" y="434895"/>
                </a:cubicBezTo>
                <a:close/>
                <a:moveTo>
                  <a:pt x="5245612" y="434895"/>
                </a:moveTo>
                <a:cubicBezTo>
                  <a:pt x="5256529" y="434895"/>
                  <a:pt x="5265380" y="426044"/>
                  <a:pt x="5265380" y="415127"/>
                </a:cubicBezTo>
                <a:cubicBezTo>
                  <a:pt x="5265380" y="404209"/>
                  <a:pt x="5256529" y="395359"/>
                  <a:pt x="5245612" y="395359"/>
                </a:cubicBezTo>
                <a:cubicBezTo>
                  <a:pt x="5234694" y="395359"/>
                  <a:pt x="5225843" y="404209"/>
                  <a:pt x="5225843" y="415127"/>
                </a:cubicBezTo>
                <a:cubicBezTo>
                  <a:pt x="5225843" y="426044"/>
                  <a:pt x="5234694" y="434895"/>
                  <a:pt x="5245612" y="434895"/>
                </a:cubicBezTo>
                <a:close/>
                <a:moveTo>
                  <a:pt x="5052584" y="434895"/>
                </a:moveTo>
                <a:cubicBezTo>
                  <a:pt x="5063502" y="434895"/>
                  <a:pt x="5072353" y="426044"/>
                  <a:pt x="5072353" y="415127"/>
                </a:cubicBezTo>
                <a:cubicBezTo>
                  <a:pt x="5072353" y="404209"/>
                  <a:pt x="5063502" y="395359"/>
                  <a:pt x="5052584" y="395359"/>
                </a:cubicBezTo>
                <a:cubicBezTo>
                  <a:pt x="5041666" y="395359"/>
                  <a:pt x="5032815" y="404209"/>
                  <a:pt x="5032815" y="415127"/>
                </a:cubicBezTo>
                <a:cubicBezTo>
                  <a:pt x="5032815" y="426044"/>
                  <a:pt x="5041666" y="434895"/>
                  <a:pt x="5052584" y="434895"/>
                </a:cubicBezTo>
                <a:close/>
                <a:moveTo>
                  <a:pt x="4859557" y="434895"/>
                </a:moveTo>
                <a:cubicBezTo>
                  <a:pt x="4870473" y="434895"/>
                  <a:pt x="4879324" y="426044"/>
                  <a:pt x="4879324" y="415127"/>
                </a:cubicBezTo>
                <a:cubicBezTo>
                  <a:pt x="4879324" y="404209"/>
                  <a:pt x="4870473" y="395359"/>
                  <a:pt x="4859557" y="395359"/>
                </a:cubicBezTo>
                <a:cubicBezTo>
                  <a:pt x="4848639" y="395359"/>
                  <a:pt x="4839789" y="404209"/>
                  <a:pt x="4839789" y="415127"/>
                </a:cubicBezTo>
                <a:cubicBezTo>
                  <a:pt x="4839789" y="426044"/>
                  <a:pt x="4848639" y="434895"/>
                  <a:pt x="4859557" y="434895"/>
                </a:cubicBezTo>
                <a:close/>
                <a:moveTo>
                  <a:pt x="4666528" y="434895"/>
                </a:moveTo>
                <a:cubicBezTo>
                  <a:pt x="4677446" y="434895"/>
                  <a:pt x="4686297" y="426044"/>
                  <a:pt x="4686297" y="415127"/>
                </a:cubicBezTo>
                <a:cubicBezTo>
                  <a:pt x="4686297" y="404209"/>
                  <a:pt x="4677446" y="395359"/>
                  <a:pt x="4666528" y="395359"/>
                </a:cubicBezTo>
                <a:cubicBezTo>
                  <a:pt x="4655612" y="395359"/>
                  <a:pt x="4646761" y="404209"/>
                  <a:pt x="4646761" y="415127"/>
                </a:cubicBezTo>
                <a:cubicBezTo>
                  <a:pt x="4646761" y="426044"/>
                  <a:pt x="4655612" y="434895"/>
                  <a:pt x="4666528" y="434895"/>
                </a:cubicBezTo>
                <a:close/>
                <a:moveTo>
                  <a:pt x="4473501" y="434895"/>
                </a:moveTo>
                <a:cubicBezTo>
                  <a:pt x="4484419" y="434895"/>
                  <a:pt x="4493269" y="426044"/>
                  <a:pt x="4493269" y="415127"/>
                </a:cubicBezTo>
                <a:cubicBezTo>
                  <a:pt x="4493269" y="404209"/>
                  <a:pt x="4484419" y="395359"/>
                  <a:pt x="4473501" y="395359"/>
                </a:cubicBezTo>
                <a:cubicBezTo>
                  <a:pt x="4462582" y="395359"/>
                  <a:pt x="4453732" y="404209"/>
                  <a:pt x="4453732" y="415127"/>
                </a:cubicBezTo>
                <a:cubicBezTo>
                  <a:pt x="4453732" y="426044"/>
                  <a:pt x="4462582" y="434895"/>
                  <a:pt x="4473501" y="434895"/>
                </a:cubicBezTo>
                <a:close/>
                <a:moveTo>
                  <a:pt x="4280474" y="434895"/>
                </a:moveTo>
                <a:cubicBezTo>
                  <a:pt x="4291390" y="434895"/>
                  <a:pt x="4300242" y="426044"/>
                  <a:pt x="4300242" y="415127"/>
                </a:cubicBezTo>
                <a:cubicBezTo>
                  <a:pt x="4300242" y="404209"/>
                  <a:pt x="4291390" y="395359"/>
                  <a:pt x="4280474" y="395359"/>
                </a:cubicBezTo>
                <a:cubicBezTo>
                  <a:pt x="4269556" y="395359"/>
                  <a:pt x="4260705" y="404209"/>
                  <a:pt x="4260705" y="415127"/>
                </a:cubicBezTo>
                <a:cubicBezTo>
                  <a:pt x="4260705" y="426044"/>
                  <a:pt x="4269556" y="434895"/>
                  <a:pt x="4280474" y="434895"/>
                </a:cubicBezTo>
                <a:close/>
                <a:moveTo>
                  <a:pt x="4058922" y="434895"/>
                </a:moveTo>
                <a:cubicBezTo>
                  <a:pt x="4069840" y="434895"/>
                  <a:pt x="4078690" y="426044"/>
                  <a:pt x="4078690" y="415127"/>
                </a:cubicBezTo>
                <a:cubicBezTo>
                  <a:pt x="4078690" y="404209"/>
                  <a:pt x="4069840" y="395359"/>
                  <a:pt x="4058922" y="395359"/>
                </a:cubicBezTo>
                <a:cubicBezTo>
                  <a:pt x="4048003" y="395359"/>
                  <a:pt x="4039153" y="404209"/>
                  <a:pt x="4039153" y="415127"/>
                </a:cubicBezTo>
                <a:cubicBezTo>
                  <a:pt x="4039153" y="426044"/>
                  <a:pt x="4048003" y="434895"/>
                  <a:pt x="4058922" y="434895"/>
                </a:cubicBezTo>
                <a:close/>
                <a:moveTo>
                  <a:pt x="3865894" y="434895"/>
                </a:moveTo>
                <a:cubicBezTo>
                  <a:pt x="3876811" y="434895"/>
                  <a:pt x="3885662" y="426044"/>
                  <a:pt x="3885662" y="415127"/>
                </a:cubicBezTo>
                <a:cubicBezTo>
                  <a:pt x="3885662" y="404209"/>
                  <a:pt x="3876811" y="395359"/>
                  <a:pt x="3865894" y="395359"/>
                </a:cubicBezTo>
                <a:cubicBezTo>
                  <a:pt x="3854977" y="395359"/>
                  <a:pt x="3846126" y="404209"/>
                  <a:pt x="3846126" y="415127"/>
                </a:cubicBezTo>
                <a:cubicBezTo>
                  <a:pt x="3846126" y="426044"/>
                  <a:pt x="3854977" y="434895"/>
                  <a:pt x="3865894" y="434895"/>
                </a:cubicBezTo>
                <a:close/>
                <a:moveTo>
                  <a:pt x="3672866" y="434895"/>
                </a:moveTo>
                <a:cubicBezTo>
                  <a:pt x="3683783" y="434895"/>
                  <a:pt x="3692634" y="426044"/>
                  <a:pt x="3692634" y="415127"/>
                </a:cubicBezTo>
                <a:cubicBezTo>
                  <a:pt x="3692634" y="404209"/>
                  <a:pt x="3683783" y="395359"/>
                  <a:pt x="3672866" y="395359"/>
                </a:cubicBezTo>
                <a:cubicBezTo>
                  <a:pt x="3661948" y="395359"/>
                  <a:pt x="3653098" y="404209"/>
                  <a:pt x="3653098" y="415127"/>
                </a:cubicBezTo>
                <a:cubicBezTo>
                  <a:pt x="3653098" y="426044"/>
                  <a:pt x="3661948" y="434895"/>
                  <a:pt x="3672866" y="434895"/>
                </a:cubicBezTo>
                <a:close/>
                <a:moveTo>
                  <a:pt x="3479838" y="434895"/>
                </a:moveTo>
                <a:cubicBezTo>
                  <a:pt x="3490755" y="434895"/>
                  <a:pt x="3499606" y="426044"/>
                  <a:pt x="3499606" y="415127"/>
                </a:cubicBezTo>
                <a:cubicBezTo>
                  <a:pt x="3499606" y="404209"/>
                  <a:pt x="3490755" y="395359"/>
                  <a:pt x="3479838" y="395359"/>
                </a:cubicBezTo>
                <a:cubicBezTo>
                  <a:pt x="3468920" y="395359"/>
                  <a:pt x="3460069" y="404209"/>
                  <a:pt x="3460069" y="415127"/>
                </a:cubicBezTo>
                <a:cubicBezTo>
                  <a:pt x="3460069" y="426044"/>
                  <a:pt x="3468920" y="434895"/>
                  <a:pt x="3479838" y="434895"/>
                </a:cubicBezTo>
                <a:close/>
                <a:moveTo>
                  <a:pt x="3286810" y="434895"/>
                </a:moveTo>
                <a:cubicBezTo>
                  <a:pt x="3297728" y="434895"/>
                  <a:pt x="3306579" y="426044"/>
                  <a:pt x="3306579" y="415127"/>
                </a:cubicBezTo>
                <a:cubicBezTo>
                  <a:pt x="3306579" y="404209"/>
                  <a:pt x="3297728" y="395359"/>
                  <a:pt x="3286810" y="395359"/>
                </a:cubicBezTo>
                <a:cubicBezTo>
                  <a:pt x="3275893" y="395359"/>
                  <a:pt x="3267042" y="404209"/>
                  <a:pt x="3267042" y="415127"/>
                </a:cubicBezTo>
                <a:cubicBezTo>
                  <a:pt x="3267042" y="426044"/>
                  <a:pt x="3275893" y="434895"/>
                  <a:pt x="3286810" y="434895"/>
                </a:cubicBezTo>
                <a:close/>
                <a:moveTo>
                  <a:pt x="3093783" y="434895"/>
                </a:moveTo>
                <a:cubicBezTo>
                  <a:pt x="3104700" y="434895"/>
                  <a:pt x="3113551" y="426044"/>
                  <a:pt x="3113551" y="415127"/>
                </a:cubicBezTo>
                <a:cubicBezTo>
                  <a:pt x="3113551" y="404209"/>
                  <a:pt x="3104700" y="395359"/>
                  <a:pt x="3093783" y="395359"/>
                </a:cubicBezTo>
                <a:cubicBezTo>
                  <a:pt x="3082865" y="395359"/>
                  <a:pt x="3074014" y="404209"/>
                  <a:pt x="3074014" y="415127"/>
                </a:cubicBezTo>
                <a:cubicBezTo>
                  <a:pt x="3074014" y="426044"/>
                  <a:pt x="3082865" y="434895"/>
                  <a:pt x="3093783" y="434895"/>
                </a:cubicBezTo>
                <a:close/>
                <a:moveTo>
                  <a:pt x="2900755" y="434895"/>
                </a:moveTo>
                <a:cubicBezTo>
                  <a:pt x="2911673" y="434895"/>
                  <a:pt x="2920524" y="426044"/>
                  <a:pt x="2920524" y="415127"/>
                </a:cubicBezTo>
                <a:cubicBezTo>
                  <a:pt x="2920524" y="404209"/>
                  <a:pt x="2911673" y="395359"/>
                  <a:pt x="2900755" y="395359"/>
                </a:cubicBezTo>
                <a:cubicBezTo>
                  <a:pt x="2889838" y="395359"/>
                  <a:pt x="2880987" y="404209"/>
                  <a:pt x="2880987" y="415127"/>
                </a:cubicBezTo>
                <a:cubicBezTo>
                  <a:pt x="2880987" y="426044"/>
                  <a:pt x="2889838" y="434895"/>
                  <a:pt x="2900755" y="434895"/>
                </a:cubicBezTo>
                <a:close/>
                <a:moveTo>
                  <a:pt x="2707727" y="434895"/>
                </a:moveTo>
                <a:cubicBezTo>
                  <a:pt x="2718644" y="434895"/>
                  <a:pt x="2727495" y="426044"/>
                  <a:pt x="2727495" y="415127"/>
                </a:cubicBezTo>
                <a:cubicBezTo>
                  <a:pt x="2727495" y="404209"/>
                  <a:pt x="2718644" y="395359"/>
                  <a:pt x="2707727" y="395359"/>
                </a:cubicBezTo>
                <a:cubicBezTo>
                  <a:pt x="2696809" y="395359"/>
                  <a:pt x="2687958" y="404209"/>
                  <a:pt x="2687958" y="415127"/>
                </a:cubicBezTo>
                <a:cubicBezTo>
                  <a:pt x="2687958" y="426044"/>
                  <a:pt x="2696809" y="434895"/>
                  <a:pt x="2707727" y="434895"/>
                </a:cubicBezTo>
                <a:close/>
                <a:moveTo>
                  <a:pt x="2514699" y="434895"/>
                </a:moveTo>
                <a:cubicBezTo>
                  <a:pt x="2525617" y="434895"/>
                  <a:pt x="2534468" y="426044"/>
                  <a:pt x="2534468" y="415127"/>
                </a:cubicBezTo>
                <a:cubicBezTo>
                  <a:pt x="2534468" y="404209"/>
                  <a:pt x="2525617" y="395359"/>
                  <a:pt x="2514699" y="395359"/>
                </a:cubicBezTo>
                <a:cubicBezTo>
                  <a:pt x="2503782" y="395359"/>
                  <a:pt x="2494931" y="404209"/>
                  <a:pt x="2494931" y="415127"/>
                </a:cubicBezTo>
                <a:cubicBezTo>
                  <a:pt x="2494931" y="426044"/>
                  <a:pt x="2503782" y="434895"/>
                  <a:pt x="2514699" y="434895"/>
                </a:cubicBezTo>
                <a:close/>
                <a:moveTo>
                  <a:pt x="2321672" y="434895"/>
                </a:moveTo>
                <a:cubicBezTo>
                  <a:pt x="2332589" y="434895"/>
                  <a:pt x="2341440" y="426044"/>
                  <a:pt x="2341440" y="415127"/>
                </a:cubicBezTo>
                <a:cubicBezTo>
                  <a:pt x="2341440" y="404209"/>
                  <a:pt x="2332589" y="395359"/>
                  <a:pt x="2321672" y="395359"/>
                </a:cubicBezTo>
                <a:cubicBezTo>
                  <a:pt x="2310754" y="395359"/>
                  <a:pt x="2301903" y="404209"/>
                  <a:pt x="2301903" y="415127"/>
                </a:cubicBezTo>
                <a:cubicBezTo>
                  <a:pt x="2301903" y="426044"/>
                  <a:pt x="2310754" y="434895"/>
                  <a:pt x="2321672" y="434895"/>
                </a:cubicBezTo>
                <a:close/>
                <a:moveTo>
                  <a:pt x="2128643" y="434895"/>
                </a:moveTo>
                <a:cubicBezTo>
                  <a:pt x="2139561" y="434895"/>
                  <a:pt x="2148412" y="426044"/>
                  <a:pt x="2148412" y="415127"/>
                </a:cubicBezTo>
                <a:cubicBezTo>
                  <a:pt x="2148412" y="404209"/>
                  <a:pt x="2139561" y="395359"/>
                  <a:pt x="2128643" y="395359"/>
                </a:cubicBezTo>
                <a:cubicBezTo>
                  <a:pt x="2117726" y="395359"/>
                  <a:pt x="2108875" y="404209"/>
                  <a:pt x="2108875" y="415127"/>
                </a:cubicBezTo>
                <a:cubicBezTo>
                  <a:pt x="2108875" y="426044"/>
                  <a:pt x="2117726" y="434895"/>
                  <a:pt x="2128643" y="434895"/>
                </a:cubicBezTo>
                <a:close/>
                <a:moveTo>
                  <a:pt x="1935616" y="434895"/>
                </a:moveTo>
                <a:cubicBezTo>
                  <a:pt x="1946533" y="434895"/>
                  <a:pt x="1955384" y="426044"/>
                  <a:pt x="1955384" y="415127"/>
                </a:cubicBezTo>
                <a:cubicBezTo>
                  <a:pt x="1955384" y="404209"/>
                  <a:pt x="1946533" y="395359"/>
                  <a:pt x="1935616" y="395359"/>
                </a:cubicBezTo>
                <a:cubicBezTo>
                  <a:pt x="1924698" y="395359"/>
                  <a:pt x="1915848" y="404209"/>
                  <a:pt x="1915848" y="415127"/>
                </a:cubicBezTo>
                <a:cubicBezTo>
                  <a:pt x="1915848" y="426044"/>
                  <a:pt x="1924698" y="434895"/>
                  <a:pt x="1935616" y="434895"/>
                </a:cubicBezTo>
                <a:close/>
                <a:moveTo>
                  <a:pt x="1727277" y="434895"/>
                </a:moveTo>
                <a:cubicBezTo>
                  <a:pt x="1738195" y="434895"/>
                  <a:pt x="1747045" y="426044"/>
                  <a:pt x="1747045" y="415127"/>
                </a:cubicBezTo>
                <a:cubicBezTo>
                  <a:pt x="1747045" y="404209"/>
                  <a:pt x="1738195" y="395359"/>
                  <a:pt x="1727277" y="395359"/>
                </a:cubicBezTo>
                <a:cubicBezTo>
                  <a:pt x="1716359" y="395359"/>
                  <a:pt x="1707508" y="404209"/>
                  <a:pt x="1707508" y="415127"/>
                </a:cubicBezTo>
                <a:cubicBezTo>
                  <a:pt x="1707508" y="426044"/>
                  <a:pt x="1716359" y="434895"/>
                  <a:pt x="1727277" y="434895"/>
                </a:cubicBezTo>
                <a:close/>
                <a:moveTo>
                  <a:pt x="1534249" y="434895"/>
                </a:moveTo>
                <a:cubicBezTo>
                  <a:pt x="1545167" y="434895"/>
                  <a:pt x="1554018" y="426044"/>
                  <a:pt x="1554018" y="415127"/>
                </a:cubicBezTo>
                <a:cubicBezTo>
                  <a:pt x="1554018" y="404209"/>
                  <a:pt x="1545167" y="395359"/>
                  <a:pt x="1534249" y="395359"/>
                </a:cubicBezTo>
                <a:cubicBezTo>
                  <a:pt x="1523332" y="395359"/>
                  <a:pt x="1514481" y="404209"/>
                  <a:pt x="1514481" y="415127"/>
                </a:cubicBezTo>
                <a:cubicBezTo>
                  <a:pt x="1514481" y="426044"/>
                  <a:pt x="1523332" y="434895"/>
                  <a:pt x="1534249" y="434895"/>
                </a:cubicBezTo>
                <a:close/>
                <a:moveTo>
                  <a:pt x="1341222" y="434895"/>
                </a:moveTo>
                <a:cubicBezTo>
                  <a:pt x="1352139" y="434895"/>
                  <a:pt x="1360990" y="426044"/>
                  <a:pt x="1360990" y="415127"/>
                </a:cubicBezTo>
                <a:cubicBezTo>
                  <a:pt x="1360990" y="404209"/>
                  <a:pt x="1352139" y="395359"/>
                  <a:pt x="1341222" y="395359"/>
                </a:cubicBezTo>
                <a:cubicBezTo>
                  <a:pt x="1330304" y="395359"/>
                  <a:pt x="1321453" y="404209"/>
                  <a:pt x="1321453" y="415127"/>
                </a:cubicBezTo>
                <a:cubicBezTo>
                  <a:pt x="1321453" y="426044"/>
                  <a:pt x="1330304" y="434895"/>
                  <a:pt x="1341222" y="434895"/>
                </a:cubicBezTo>
                <a:close/>
                <a:moveTo>
                  <a:pt x="1148193" y="434895"/>
                </a:moveTo>
                <a:cubicBezTo>
                  <a:pt x="1159111" y="434895"/>
                  <a:pt x="1167962" y="426044"/>
                  <a:pt x="1167962" y="415127"/>
                </a:cubicBezTo>
                <a:cubicBezTo>
                  <a:pt x="1167962" y="404209"/>
                  <a:pt x="1159111" y="395359"/>
                  <a:pt x="1148193" y="395359"/>
                </a:cubicBezTo>
                <a:cubicBezTo>
                  <a:pt x="1137276" y="395359"/>
                  <a:pt x="1128425" y="404209"/>
                  <a:pt x="1128425" y="415127"/>
                </a:cubicBezTo>
                <a:cubicBezTo>
                  <a:pt x="1128425" y="426044"/>
                  <a:pt x="1137276" y="434895"/>
                  <a:pt x="1148193" y="434895"/>
                </a:cubicBezTo>
                <a:close/>
                <a:moveTo>
                  <a:pt x="955166" y="434895"/>
                </a:moveTo>
                <a:cubicBezTo>
                  <a:pt x="966083" y="434895"/>
                  <a:pt x="974934" y="426044"/>
                  <a:pt x="974934" y="415127"/>
                </a:cubicBezTo>
                <a:cubicBezTo>
                  <a:pt x="974934" y="404209"/>
                  <a:pt x="966083" y="395359"/>
                  <a:pt x="955166" y="395359"/>
                </a:cubicBezTo>
                <a:cubicBezTo>
                  <a:pt x="944248" y="395359"/>
                  <a:pt x="935398" y="404209"/>
                  <a:pt x="935398" y="415127"/>
                </a:cubicBezTo>
                <a:cubicBezTo>
                  <a:pt x="935398" y="426044"/>
                  <a:pt x="944248" y="434895"/>
                  <a:pt x="955166" y="434895"/>
                </a:cubicBezTo>
                <a:close/>
                <a:moveTo>
                  <a:pt x="762138" y="434895"/>
                </a:moveTo>
                <a:cubicBezTo>
                  <a:pt x="773056" y="434895"/>
                  <a:pt x="781907" y="426044"/>
                  <a:pt x="781907" y="415127"/>
                </a:cubicBezTo>
                <a:cubicBezTo>
                  <a:pt x="781907" y="404209"/>
                  <a:pt x="773056" y="395359"/>
                  <a:pt x="762138" y="395359"/>
                </a:cubicBezTo>
                <a:cubicBezTo>
                  <a:pt x="751221" y="395359"/>
                  <a:pt x="742370" y="404209"/>
                  <a:pt x="742370" y="415127"/>
                </a:cubicBezTo>
                <a:cubicBezTo>
                  <a:pt x="742370" y="426044"/>
                  <a:pt x="751221" y="434895"/>
                  <a:pt x="762138" y="434895"/>
                </a:cubicBezTo>
                <a:close/>
                <a:moveTo>
                  <a:pt x="569111" y="434895"/>
                </a:moveTo>
                <a:cubicBezTo>
                  <a:pt x="580028" y="434895"/>
                  <a:pt x="588879" y="426044"/>
                  <a:pt x="588879" y="415127"/>
                </a:cubicBezTo>
                <a:cubicBezTo>
                  <a:pt x="588879" y="404209"/>
                  <a:pt x="580028" y="395359"/>
                  <a:pt x="569111" y="395359"/>
                </a:cubicBezTo>
                <a:cubicBezTo>
                  <a:pt x="558193" y="395359"/>
                  <a:pt x="549343" y="404209"/>
                  <a:pt x="549343" y="415127"/>
                </a:cubicBezTo>
                <a:cubicBezTo>
                  <a:pt x="549343" y="426044"/>
                  <a:pt x="558193" y="434895"/>
                  <a:pt x="569111" y="434895"/>
                </a:cubicBezTo>
                <a:close/>
                <a:moveTo>
                  <a:pt x="376082" y="434895"/>
                </a:moveTo>
                <a:cubicBezTo>
                  <a:pt x="387000" y="434895"/>
                  <a:pt x="395851" y="426044"/>
                  <a:pt x="395851" y="415127"/>
                </a:cubicBezTo>
                <a:cubicBezTo>
                  <a:pt x="395851" y="404209"/>
                  <a:pt x="387000" y="395359"/>
                  <a:pt x="376082" y="395359"/>
                </a:cubicBezTo>
                <a:cubicBezTo>
                  <a:pt x="365165" y="395359"/>
                  <a:pt x="356314" y="404209"/>
                  <a:pt x="356314" y="415127"/>
                </a:cubicBezTo>
                <a:cubicBezTo>
                  <a:pt x="356314" y="426044"/>
                  <a:pt x="365165" y="434895"/>
                  <a:pt x="376082" y="434895"/>
                </a:cubicBezTo>
                <a:close/>
                <a:moveTo>
                  <a:pt x="183055" y="434895"/>
                </a:moveTo>
                <a:cubicBezTo>
                  <a:pt x="193973" y="434895"/>
                  <a:pt x="202823" y="426044"/>
                  <a:pt x="202823" y="415127"/>
                </a:cubicBezTo>
                <a:cubicBezTo>
                  <a:pt x="202823" y="404209"/>
                  <a:pt x="193973" y="395359"/>
                  <a:pt x="183055" y="395359"/>
                </a:cubicBezTo>
                <a:cubicBezTo>
                  <a:pt x="172137" y="395359"/>
                  <a:pt x="163287" y="404209"/>
                  <a:pt x="163287" y="415127"/>
                </a:cubicBezTo>
                <a:cubicBezTo>
                  <a:pt x="163287" y="426044"/>
                  <a:pt x="172137" y="434895"/>
                  <a:pt x="183055" y="434895"/>
                </a:cubicBezTo>
                <a:close/>
                <a:moveTo>
                  <a:pt x="0" y="628443"/>
                </a:moveTo>
                <a:lnTo>
                  <a:pt x="4006" y="626784"/>
                </a:lnTo>
                <a:cubicBezTo>
                  <a:pt x="7583" y="623207"/>
                  <a:pt x="9796" y="618265"/>
                  <a:pt x="9796" y="612806"/>
                </a:cubicBezTo>
                <a:cubicBezTo>
                  <a:pt x="9796" y="607347"/>
                  <a:pt x="7583" y="602405"/>
                  <a:pt x="4006" y="598828"/>
                </a:cubicBezTo>
                <a:lnTo>
                  <a:pt x="0" y="597169"/>
                </a:lnTo>
                <a:close/>
                <a:moveTo>
                  <a:pt x="8349367" y="632574"/>
                </a:moveTo>
                <a:cubicBezTo>
                  <a:pt x="8354825" y="632574"/>
                  <a:pt x="8359767" y="630362"/>
                  <a:pt x="8363345" y="626784"/>
                </a:cubicBezTo>
                <a:lnTo>
                  <a:pt x="8366380" y="619457"/>
                </a:lnTo>
                <a:lnTo>
                  <a:pt x="8366380" y="606155"/>
                </a:lnTo>
                <a:lnTo>
                  <a:pt x="8363345" y="598828"/>
                </a:lnTo>
                <a:cubicBezTo>
                  <a:pt x="8359767" y="595251"/>
                  <a:pt x="8354825" y="593038"/>
                  <a:pt x="8349367" y="593038"/>
                </a:cubicBezTo>
                <a:cubicBezTo>
                  <a:pt x="8338449" y="593038"/>
                  <a:pt x="8329598" y="601888"/>
                  <a:pt x="8329598" y="612806"/>
                </a:cubicBezTo>
                <a:cubicBezTo>
                  <a:pt x="8329598" y="623723"/>
                  <a:pt x="8338449" y="632574"/>
                  <a:pt x="8349367" y="632574"/>
                </a:cubicBezTo>
                <a:close/>
                <a:moveTo>
                  <a:pt x="8156338" y="632574"/>
                </a:moveTo>
                <a:cubicBezTo>
                  <a:pt x="8167256" y="632574"/>
                  <a:pt x="8176107" y="623723"/>
                  <a:pt x="8176107" y="612806"/>
                </a:cubicBezTo>
                <a:cubicBezTo>
                  <a:pt x="8176107" y="601888"/>
                  <a:pt x="8167256" y="593038"/>
                  <a:pt x="8156338" y="593038"/>
                </a:cubicBezTo>
                <a:cubicBezTo>
                  <a:pt x="8145421" y="593038"/>
                  <a:pt x="8136570" y="601888"/>
                  <a:pt x="8136570" y="612806"/>
                </a:cubicBezTo>
                <a:cubicBezTo>
                  <a:pt x="8136570" y="623723"/>
                  <a:pt x="8145421" y="632574"/>
                  <a:pt x="8156338" y="632574"/>
                </a:cubicBezTo>
                <a:close/>
                <a:moveTo>
                  <a:pt x="7963311" y="632574"/>
                </a:moveTo>
                <a:cubicBezTo>
                  <a:pt x="7974228" y="632574"/>
                  <a:pt x="7983079" y="623723"/>
                  <a:pt x="7983079" y="612806"/>
                </a:cubicBezTo>
                <a:cubicBezTo>
                  <a:pt x="7983079" y="601888"/>
                  <a:pt x="7974228" y="593038"/>
                  <a:pt x="7963311" y="593038"/>
                </a:cubicBezTo>
                <a:cubicBezTo>
                  <a:pt x="7952393" y="593038"/>
                  <a:pt x="7943543" y="601888"/>
                  <a:pt x="7943543" y="612806"/>
                </a:cubicBezTo>
                <a:cubicBezTo>
                  <a:pt x="7943543" y="623723"/>
                  <a:pt x="7952393" y="632574"/>
                  <a:pt x="7963311" y="632574"/>
                </a:cubicBezTo>
                <a:close/>
                <a:moveTo>
                  <a:pt x="7770283" y="632574"/>
                </a:moveTo>
                <a:cubicBezTo>
                  <a:pt x="7781201" y="632574"/>
                  <a:pt x="7790052" y="623723"/>
                  <a:pt x="7790052" y="612806"/>
                </a:cubicBezTo>
                <a:cubicBezTo>
                  <a:pt x="7790052" y="601888"/>
                  <a:pt x="7781201" y="593038"/>
                  <a:pt x="7770283" y="593038"/>
                </a:cubicBezTo>
                <a:cubicBezTo>
                  <a:pt x="7759366" y="593038"/>
                  <a:pt x="7750515" y="601888"/>
                  <a:pt x="7750515" y="612806"/>
                </a:cubicBezTo>
                <a:cubicBezTo>
                  <a:pt x="7750515" y="623723"/>
                  <a:pt x="7759366" y="632574"/>
                  <a:pt x="7770283" y="632574"/>
                </a:cubicBezTo>
                <a:close/>
                <a:moveTo>
                  <a:pt x="7577256" y="632574"/>
                </a:moveTo>
                <a:cubicBezTo>
                  <a:pt x="7588174" y="632574"/>
                  <a:pt x="7597024" y="623723"/>
                  <a:pt x="7597024" y="612806"/>
                </a:cubicBezTo>
                <a:cubicBezTo>
                  <a:pt x="7597024" y="601888"/>
                  <a:pt x="7588174" y="593038"/>
                  <a:pt x="7577256" y="593038"/>
                </a:cubicBezTo>
                <a:cubicBezTo>
                  <a:pt x="7566338" y="593038"/>
                  <a:pt x="7557488" y="601888"/>
                  <a:pt x="7557488" y="612806"/>
                </a:cubicBezTo>
                <a:cubicBezTo>
                  <a:pt x="7557488" y="623723"/>
                  <a:pt x="7566338" y="632574"/>
                  <a:pt x="7577256" y="632574"/>
                </a:cubicBezTo>
                <a:close/>
                <a:moveTo>
                  <a:pt x="7384228" y="632574"/>
                </a:moveTo>
                <a:cubicBezTo>
                  <a:pt x="7395145" y="632574"/>
                  <a:pt x="7403996" y="623723"/>
                  <a:pt x="7403996" y="612806"/>
                </a:cubicBezTo>
                <a:cubicBezTo>
                  <a:pt x="7403996" y="601888"/>
                  <a:pt x="7395145" y="593038"/>
                  <a:pt x="7384228" y="593038"/>
                </a:cubicBezTo>
                <a:cubicBezTo>
                  <a:pt x="7373310" y="593038"/>
                  <a:pt x="7364459" y="601888"/>
                  <a:pt x="7364459" y="612806"/>
                </a:cubicBezTo>
                <a:cubicBezTo>
                  <a:pt x="7364459" y="623723"/>
                  <a:pt x="7373310" y="632574"/>
                  <a:pt x="7384228" y="632574"/>
                </a:cubicBezTo>
                <a:close/>
                <a:moveTo>
                  <a:pt x="7191200" y="632574"/>
                </a:moveTo>
                <a:cubicBezTo>
                  <a:pt x="7202118" y="632574"/>
                  <a:pt x="7210968" y="623723"/>
                  <a:pt x="7210968" y="612806"/>
                </a:cubicBezTo>
                <a:cubicBezTo>
                  <a:pt x="7210968" y="601888"/>
                  <a:pt x="7202118" y="593038"/>
                  <a:pt x="7191200" y="593038"/>
                </a:cubicBezTo>
                <a:cubicBezTo>
                  <a:pt x="7180283" y="593038"/>
                  <a:pt x="7171432" y="601888"/>
                  <a:pt x="7171432" y="612806"/>
                </a:cubicBezTo>
                <a:cubicBezTo>
                  <a:pt x="7171432" y="623723"/>
                  <a:pt x="7180283" y="632574"/>
                  <a:pt x="7191200" y="632574"/>
                </a:cubicBezTo>
                <a:close/>
                <a:moveTo>
                  <a:pt x="6998173" y="632574"/>
                </a:moveTo>
                <a:cubicBezTo>
                  <a:pt x="7009090" y="632574"/>
                  <a:pt x="7017941" y="623723"/>
                  <a:pt x="7017941" y="612806"/>
                </a:cubicBezTo>
                <a:cubicBezTo>
                  <a:pt x="7017941" y="601888"/>
                  <a:pt x="7009090" y="593038"/>
                  <a:pt x="6998173" y="593038"/>
                </a:cubicBezTo>
                <a:cubicBezTo>
                  <a:pt x="6987255" y="593038"/>
                  <a:pt x="6978404" y="601888"/>
                  <a:pt x="6978404" y="612806"/>
                </a:cubicBezTo>
                <a:cubicBezTo>
                  <a:pt x="6978404" y="623723"/>
                  <a:pt x="6987255" y="632574"/>
                  <a:pt x="6998173" y="632574"/>
                </a:cubicBezTo>
                <a:close/>
                <a:moveTo>
                  <a:pt x="6805144" y="632574"/>
                </a:moveTo>
                <a:cubicBezTo>
                  <a:pt x="6816062" y="632574"/>
                  <a:pt x="6824913" y="623723"/>
                  <a:pt x="6824913" y="612806"/>
                </a:cubicBezTo>
                <a:cubicBezTo>
                  <a:pt x="6824913" y="601888"/>
                  <a:pt x="6816062" y="593038"/>
                  <a:pt x="6805144" y="593038"/>
                </a:cubicBezTo>
                <a:cubicBezTo>
                  <a:pt x="6794227" y="593038"/>
                  <a:pt x="6785376" y="601888"/>
                  <a:pt x="6785376" y="612806"/>
                </a:cubicBezTo>
                <a:cubicBezTo>
                  <a:pt x="6785376" y="623723"/>
                  <a:pt x="6794227" y="632574"/>
                  <a:pt x="6805144" y="632574"/>
                </a:cubicBezTo>
                <a:close/>
                <a:moveTo>
                  <a:pt x="6612117" y="632574"/>
                </a:moveTo>
                <a:cubicBezTo>
                  <a:pt x="6623034" y="632574"/>
                  <a:pt x="6631885" y="623723"/>
                  <a:pt x="6631885" y="612806"/>
                </a:cubicBezTo>
                <a:cubicBezTo>
                  <a:pt x="6631885" y="601888"/>
                  <a:pt x="6623034" y="593038"/>
                  <a:pt x="6612117" y="593038"/>
                </a:cubicBezTo>
                <a:cubicBezTo>
                  <a:pt x="6601199" y="593038"/>
                  <a:pt x="6592348" y="601888"/>
                  <a:pt x="6592348" y="612806"/>
                </a:cubicBezTo>
                <a:cubicBezTo>
                  <a:pt x="6592348" y="623723"/>
                  <a:pt x="6601199" y="632574"/>
                  <a:pt x="6612117" y="632574"/>
                </a:cubicBezTo>
                <a:close/>
                <a:moveTo>
                  <a:pt x="6403778" y="632574"/>
                </a:moveTo>
                <a:cubicBezTo>
                  <a:pt x="6414695" y="632574"/>
                  <a:pt x="6423546" y="623723"/>
                  <a:pt x="6423546" y="612806"/>
                </a:cubicBezTo>
                <a:cubicBezTo>
                  <a:pt x="6423546" y="601888"/>
                  <a:pt x="6414695" y="593038"/>
                  <a:pt x="6403778" y="593038"/>
                </a:cubicBezTo>
                <a:cubicBezTo>
                  <a:pt x="6392860" y="593038"/>
                  <a:pt x="6384009" y="601888"/>
                  <a:pt x="6384009" y="612806"/>
                </a:cubicBezTo>
                <a:cubicBezTo>
                  <a:pt x="6384009" y="623723"/>
                  <a:pt x="6392860" y="632574"/>
                  <a:pt x="6403778" y="632574"/>
                </a:cubicBezTo>
                <a:close/>
                <a:moveTo>
                  <a:pt x="6210750" y="632574"/>
                </a:moveTo>
                <a:cubicBezTo>
                  <a:pt x="6221668" y="632574"/>
                  <a:pt x="6230519" y="623723"/>
                  <a:pt x="6230519" y="612806"/>
                </a:cubicBezTo>
                <a:cubicBezTo>
                  <a:pt x="6230519" y="601888"/>
                  <a:pt x="6221668" y="593038"/>
                  <a:pt x="6210750" y="593038"/>
                </a:cubicBezTo>
                <a:cubicBezTo>
                  <a:pt x="6199833" y="593038"/>
                  <a:pt x="6190982" y="601888"/>
                  <a:pt x="6190982" y="612806"/>
                </a:cubicBezTo>
                <a:cubicBezTo>
                  <a:pt x="6190982" y="623723"/>
                  <a:pt x="6199833" y="632574"/>
                  <a:pt x="6210750" y="632574"/>
                </a:cubicBezTo>
                <a:close/>
                <a:moveTo>
                  <a:pt x="6017723" y="632574"/>
                </a:moveTo>
                <a:cubicBezTo>
                  <a:pt x="6028640" y="632574"/>
                  <a:pt x="6037491" y="623723"/>
                  <a:pt x="6037491" y="612806"/>
                </a:cubicBezTo>
                <a:cubicBezTo>
                  <a:pt x="6037491" y="601888"/>
                  <a:pt x="6028640" y="593038"/>
                  <a:pt x="6017723" y="593038"/>
                </a:cubicBezTo>
                <a:cubicBezTo>
                  <a:pt x="6006805" y="593038"/>
                  <a:pt x="5997954" y="601888"/>
                  <a:pt x="5997954" y="612806"/>
                </a:cubicBezTo>
                <a:cubicBezTo>
                  <a:pt x="5997954" y="623723"/>
                  <a:pt x="6006805" y="632574"/>
                  <a:pt x="6017723" y="632574"/>
                </a:cubicBezTo>
                <a:close/>
                <a:moveTo>
                  <a:pt x="5824694" y="632574"/>
                </a:moveTo>
                <a:cubicBezTo>
                  <a:pt x="5835612" y="632574"/>
                  <a:pt x="5844463" y="623723"/>
                  <a:pt x="5844463" y="612806"/>
                </a:cubicBezTo>
                <a:cubicBezTo>
                  <a:pt x="5844463" y="601888"/>
                  <a:pt x="5835612" y="593038"/>
                  <a:pt x="5824694" y="593038"/>
                </a:cubicBezTo>
                <a:cubicBezTo>
                  <a:pt x="5813777" y="593038"/>
                  <a:pt x="5804926" y="601888"/>
                  <a:pt x="5804926" y="612806"/>
                </a:cubicBezTo>
                <a:cubicBezTo>
                  <a:pt x="5804926" y="623723"/>
                  <a:pt x="5813777" y="632574"/>
                  <a:pt x="5824694" y="632574"/>
                </a:cubicBezTo>
                <a:close/>
                <a:moveTo>
                  <a:pt x="5631667" y="632574"/>
                </a:moveTo>
                <a:cubicBezTo>
                  <a:pt x="5642584" y="632574"/>
                  <a:pt x="5651435" y="623723"/>
                  <a:pt x="5651435" y="612806"/>
                </a:cubicBezTo>
                <a:cubicBezTo>
                  <a:pt x="5651435" y="601888"/>
                  <a:pt x="5642584" y="593038"/>
                  <a:pt x="5631667" y="593038"/>
                </a:cubicBezTo>
                <a:cubicBezTo>
                  <a:pt x="5620749" y="593038"/>
                  <a:pt x="5611899" y="601888"/>
                  <a:pt x="5611899" y="612806"/>
                </a:cubicBezTo>
                <a:cubicBezTo>
                  <a:pt x="5611899" y="623723"/>
                  <a:pt x="5620749" y="632574"/>
                  <a:pt x="5631667" y="632574"/>
                </a:cubicBezTo>
                <a:close/>
                <a:moveTo>
                  <a:pt x="5438639" y="632574"/>
                </a:moveTo>
                <a:cubicBezTo>
                  <a:pt x="5449557" y="632574"/>
                  <a:pt x="5458408" y="623723"/>
                  <a:pt x="5458408" y="612806"/>
                </a:cubicBezTo>
                <a:cubicBezTo>
                  <a:pt x="5458408" y="601888"/>
                  <a:pt x="5449557" y="593038"/>
                  <a:pt x="5438639" y="593038"/>
                </a:cubicBezTo>
                <a:cubicBezTo>
                  <a:pt x="5427722" y="593038"/>
                  <a:pt x="5418871" y="601888"/>
                  <a:pt x="5418871" y="612806"/>
                </a:cubicBezTo>
                <a:cubicBezTo>
                  <a:pt x="5418871" y="623723"/>
                  <a:pt x="5427722" y="632574"/>
                  <a:pt x="5438639" y="632574"/>
                </a:cubicBezTo>
                <a:close/>
                <a:moveTo>
                  <a:pt x="5245612" y="632574"/>
                </a:moveTo>
                <a:cubicBezTo>
                  <a:pt x="5256529" y="632574"/>
                  <a:pt x="5265380" y="623723"/>
                  <a:pt x="5265380" y="612806"/>
                </a:cubicBezTo>
                <a:cubicBezTo>
                  <a:pt x="5265380" y="601888"/>
                  <a:pt x="5256529" y="593038"/>
                  <a:pt x="5245612" y="593038"/>
                </a:cubicBezTo>
                <a:cubicBezTo>
                  <a:pt x="5234694" y="593038"/>
                  <a:pt x="5225843" y="601888"/>
                  <a:pt x="5225843" y="612806"/>
                </a:cubicBezTo>
                <a:cubicBezTo>
                  <a:pt x="5225843" y="623723"/>
                  <a:pt x="5234694" y="632574"/>
                  <a:pt x="5245612" y="632574"/>
                </a:cubicBezTo>
                <a:close/>
                <a:moveTo>
                  <a:pt x="5052584" y="632574"/>
                </a:moveTo>
                <a:cubicBezTo>
                  <a:pt x="5063502" y="632574"/>
                  <a:pt x="5072353" y="623723"/>
                  <a:pt x="5072353" y="612806"/>
                </a:cubicBezTo>
                <a:cubicBezTo>
                  <a:pt x="5072353" y="601888"/>
                  <a:pt x="5063502" y="593038"/>
                  <a:pt x="5052584" y="593038"/>
                </a:cubicBezTo>
                <a:cubicBezTo>
                  <a:pt x="5041666" y="593038"/>
                  <a:pt x="5032815" y="601888"/>
                  <a:pt x="5032815" y="612806"/>
                </a:cubicBezTo>
                <a:cubicBezTo>
                  <a:pt x="5032815" y="623723"/>
                  <a:pt x="5041666" y="632574"/>
                  <a:pt x="5052584" y="632574"/>
                </a:cubicBezTo>
                <a:close/>
                <a:moveTo>
                  <a:pt x="4859557" y="632574"/>
                </a:moveTo>
                <a:cubicBezTo>
                  <a:pt x="4870473" y="632574"/>
                  <a:pt x="4879324" y="623723"/>
                  <a:pt x="4879324" y="612806"/>
                </a:cubicBezTo>
                <a:cubicBezTo>
                  <a:pt x="4879324" y="601888"/>
                  <a:pt x="4870473" y="593038"/>
                  <a:pt x="4859557" y="593038"/>
                </a:cubicBezTo>
                <a:cubicBezTo>
                  <a:pt x="4848639" y="593038"/>
                  <a:pt x="4839789" y="601888"/>
                  <a:pt x="4839789" y="612806"/>
                </a:cubicBezTo>
                <a:cubicBezTo>
                  <a:pt x="4839789" y="623723"/>
                  <a:pt x="4848639" y="632574"/>
                  <a:pt x="4859557" y="632574"/>
                </a:cubicBezTo>
                <a:close/>
                <a:moveTo>
                  <a:pt x="4666528" y="632574"/>
                </a:moveTo>
                <a:cubicBezTo>
                  <a:pt x="4677446" y="632574"/>
                  <a:pt x="4686297" y="623723"/>
                  <a:pt x="4686297" y="612806"/>
                </a:cubicBezTo>
                <a:cubicBezTo>
                  <a:pt x="4686297" y="601888"/>
                  <a:pt x="4677446" y="593038"/>
                  <a:pt x="4666528" y="593038"/>
                </a:cubicBezTo>
                <a:cubicBezTo>
                  <a:pt x="4655612" y="593038"/>
                  <a:pt x="4646761" y="601888"/>
                  <a:pt x="4646761" y="612806"/>
                </a:cubicBezTo>
                <a:cubicBezTo>
                  <a:pt x="4646761" y="623723"/>
                  <a:pt x="4655612" y="632574"/>
                  <a:pt x="4666528" y="632574"/>
                </a:cubicBezTo>
                <a:close/>
                <a:moveTo>
                  <a:pt x="4473501" y="632574"/>
                </a:moveTo>
                <a:cubicBezTo>
                  <a:pt x="4484419" y="632574"/>
                  <a:pt x="4493269" y="623723"/>
                  <a:pt x="4493269" y="612806"/>
                </a:cubicBezTo>
                <a:cubicBezTo>
                  <a:pt x="4493269" y="601888"/>
                  <a:pt x="4484419" y="593038"/>
                  <a:pt x="4473501" y="593038"/>
                </a:cubicBezTo>
                <a:cubicBezTo>
                  <a:pt x="4462582" y="593038"/>
                  <a:pt x="4453732" y="601888"/>
                  <a:pt x="4453732" y="612806"/>
                </a:cubicBezTo>
                <a:cubicBezTo>
                  <a:pt x="4453732" y="623723"/>
                  <a:pt x="4462582" y="632574"/>
                  <a:pt x="4473501" y="632574"/>
                </a:cubicBezTo>
                <a:close/>
                <a:moveTo>
                  <a:pt x="4280474" y="632574"/>
                </a:moveTo>
                <a:cubicBezTo>
                  <a:pt x="4291390" y="632574"/>
                  <a:pt x="4300242" y="623723"/>
                  <a:pt x="4300242" y="612806"/>
                </a:cubicBezTo>
                <a:cubicBezTo>
                  <a:pt x="4300242" y="601888"/>
                  <a:pt x="4291390" y="593038"/>
                  <a:pt x="4280474" y="593038"/>
                </a:cubicBezTo>
                <a:cubicBezTo>
                  <a:pt x="4269556" y="593038"/>
                  <a:pt x="4260705" y="601888"/>
                  <a:pt x="4260705" y="612806"/>
                </a:cubicBezTo>
                <a:cubicBezTo>
                  <a:pt x="4260705" y="623723"/>
                  <a:pt x="4269556" y="632574"/>
                  <a:pt x="4280474" y="632574"/>
                </a:cubicBezTo>
                <a:close/>
                <a:moveTo>
                  <a:pt x="4058922" y="632574"/>
                </a:moveTo>
                <a:cubicBezTo>
                  <a:pt x="4069840" y="632574"/>
                  <a:pt x="4078690" y="623723"/>
                  <a:pt x="4078690" y="612806"/>
                </a:cubicBezTo>
                <a:cubicBezTo>
                  <a:pt x="4078690" y="601888"/>
                  <a:pt x="4069840" y="593038"/>
                  <a:pt x="4058922" y="593038"/>
                </a:cubicBezTo>
                <a:cubicBezTo>
                  <a:pt x="4048003" y="593038"/>
                  <a:pt x="4039153" y="601888"/>
                  <a:pt x="4039153" y="612806"/>
                </a:cubicBezTo>
                <a:cubicBezTo>
                  <a:pt x="4039153" y="623723"/>
                  <a:pt x="4048003" y="632574"/>
                  <a:pt x="4058922" y="632574"/>
                </a:cubicBezTo>
                <a:close/>
                <a:moveTo>
                  <a:pt x="3865894" y="632574"/>
                </a:moveTo>
                <a:cubicBezTo>
                  <a:pt x="3876811" y="632574"/>
                  <a:pt x="3885662" y="623723"/>
                  <a:pt x="3885662" y="612806"/>
                </a:cubicBezTo>
                <a:cubicBezTo>
                  <a:pt x="3885662" y="601888"/>
                  <a:pt x="3876811" y="593038"/>
                  <a:pt x="3865894" y="593038"/>
                </a:cubicBezTo>
                <a:cubicBezTo>
                  <a:pt x="3854977" y="593038"/>
                  <a:pt x="3846126" y="601888"/>
                  <a:pt x="3846126" y="612806"/>
                </a:cubicBezTo>
                <a:cubicBezTo>
                  <a:pt x="3846126" y="623723"/>
                  <a:pt x="3854977" y="632574"/>
                  <a:pt x="3865894" y="632574"/>
                </a:cubicBezTo>
                <a:close/>
                <a:moveTo>
                  <a:pt x="3672866" y="632574"/>
                </a:moveTo>
                <a:cubicBezTo>
                  <a:pt x="3683783" y="632574"/>
                  <a:pt x="3692634" y="623723"/>
                  <a:pt x="3692634" y="612806"/>
                </a:cubicBezTo>
                <a:cubicBezTo>
                  <a:pt x="3692634" y="601888"/>
                  <a:pt x="3683783" y="593038"/>
                  <a:pt x="3672866" y="593038"/>
                </a:cubicBezTo>
                <a:cubicBezTo>
                  <a:pt x="3661948" y="593038"/>
                  <a:pt x="3653098" y="601888"/>
                  <a:pt x="3653098" y="612806"/>
                </a:cubicBezTo>
                <a:cubicBezTo>
                  <a:pt x="3653098" y="623723"/>
                  <a:pt x="3661948" y="632574"/>
                  <a:pt x="3672866" y="632574"/>
                </a:cubicBezTo>
                <a:close/>
                <a:moveTo>
                  <a:pt x="3479838" y="632574"/>
                </a:moveTo>
                <a:cubicBezTo>
                  <a:pt x="3490755" y="632574"/>
                  <a:pt x="3499606" y="623723"/>
                  <a:pt x="3499606" y="612806"/>
                </a:cubicBezTo>
                <a:cubicBezTo>
                  <a:pt x="3499606" y="601888"/>
                  <a:pt x="3490755" y="593038"/>
                  <a:pt x="3479838" y="593038"/>
                </a:cubicBezTo>
                <a:cubicBezTo>
                  <a:pt x="3468920" y="593038"/>
                  <a:pt x="3460069" y="601888"/>
                  <a:pt x="3460069" y="612806"/>
                </a:cubicBezTo>
                <a:cubicBezTo>
                  <a:pt x="3460069" y="623723"/>
                  <a:pt x="3468920" y="632574"/>
                  <a:pt x="3479838" y="632574"/>
                </a:cubicBezTo>
                <a:close/>
                <a:moveTo>
                  <a:pt x="3286810" y="632574"/>
                </a:moveTo>
                <a:cubicBezTo>
                  <a:pt x="3297728" y="632574"/>
                  <a:pt x="3306579" y="623723"/>
                  <a:pt x="3306579" y="612806"/>
                </a:cubicBezTo>
                <a:cubicBezTo>
                  <a:pt x="3306579" y="601888"/>
                  <a:pt x="3297728" y="593038"/>
                  <a:pt x="3286810" y="593038"/>
                </a:cubicBezTo>
                <a:cubicBezTo>
                  <a:pt x="3275893" y="593038"/>
                  <a:pt x="3267042" y="601888"/>
                  <a:pt x="3267042" y="612806"/>
                </a:cubicBezTo>
                <a:cubicBezTo>
                  <a:pt x="3267042" y="623723"/>
                  <a:pt x="3275893" y="632574"/>
                  <a:pt x="3286810" y="632574"/>
                </a:cubicBezTo>
                <a:close/>
                <a:moveTo>
                  <a:pt x="3093783" y="632574"/>
                </a:moveTo>
                <a:cubicBezTo>
                  <a:pt x="3104700" y="632574"/>
                  <a:pt x="3113551" y="623723"/>
                  <a:pt x="3113551" y="612806"/>
                </a:cubicBezTo>
                <a:cubicBezTo>
                  <a:pt x="3113551" y="601888"/>
                  <a:pt x="3104700" y="593038"/>
                  <a:pt x="3093783" y="593038"/>
                </a:cubicBezTo>
                <a:cubicBezTo>
                  <a:pt x="3082865" y="593038"/>
                  <a:pt x="3074014" y="601888"/>
                  <a:pt x="3074014" y="612806"/>
                </a:cubicBezTo>
                <a:cubicBezTo>
                  <a:pt x="3074014" y="623723"/>
                  <a:pt x="3082865" y="632574"/>
                  <a:pt x="3093783" y="632574"/>
                </a:cubicBezTo>
                <a:close/>
                <a:moveTo>
                  <a:pt x="2900755" y="632574"/>
                </a:moveTo>
                <a:cubicBezTo>
                  <a:pt x="2911673" y="632574"/>
                  <a:pt x="2920524" y="623723"/>
                  <a:pt x="2920524" y="612806"/>
                </a:cubicBezTo>
                <a:cubicBezTo>
                  <a:pt x="2920524" y="601888"/>
                  <a:pt x="2911673" y="593038"/>
                  <a:pt x="2900755" y="593038"/>
                </a:cubicBezTo>
                <a:cubicBezTo>
                  <a:pt x="2889838" y="593038"/>
                  <a:pt x="2880987" y="601888"/>
                  <a:pt x="2880987" y="612806"/>
                </a:cubicBezTo>
                <a:cubicBezTo>
                  <a:pt x="2880987" y="623723"/>
                  <a:pt x="2889838" y="632574"/>
                  <a:pt x="2900755" y="632574"/>
                </a:cubicBezTo>
                <a:close/>
                <a:moveTo>
                  <a:pt x="2707727" y="632574"/>
                </a:moveTo>
                <a:cubicBezTo>
                  <a:pt x="2718644" y="632574"/>
                  <a:pt x="2727495" y="623723"/>
                  <a:pt x="2727495" y="612806"/>
                </a:cubicBezTo>
                <a:cubicBezTo>
                  <a:pt x="2727495" y="601888"/>
                  <a:pt x="2718644" y="593038"/>
                  <a:pt x="2707727" y="593038"/>
                </a:cubicBezTo>
                <a:cubicBezTo>
                  <a:pt x="2696809" y="593038"/>
                  <a:pt x="2687958" y="601888"/>
                  <a:pt x="2687958" y="612806"/>
                </a:cubicBezTo>
                <a:cubicBezTo>
                  <a:pt x="2687958" y="623723"/>
                  <a:pt x="2696809" y="632574"/>
                  <a:pt x="2707727" y="632574"/>
                </a:cubicBezTo>
                <a:close/>
                <a:moveTo>
                  <a:pt x="2514699" y="632574"/>
                </a:moveTo>
                <a:cubicBezTo>
                  <a:pt x="2525617" y="632574"/>
                  <a:pt x="2534468" y="623723"/>
                  <a:pt x="2534468" y="612806"/>
                </a:cubicBezTo>
                <a:cubicBezTo>
                  <a:pt x="2534468" y="601888"/>
                  <a:pt x="2525617" y="593038"/>
                  <a:pt x="2514699" y="593038"/>
                </a:cubicBezTo>
                <a:cubicBezTo>
                  <a:pt x="2503782" y="593038"/>
                  <a:pt x="2494931" y="601888"/>
                  <a:pt x="2494931" y="612806"/>
                </a:cubicBezTo>
                <a:cubicBezTo>
                  <a:pt x="2494931" y="623723"/>
                  <a:pt x="2503782" y="632574"/>
                  <a:pt x="2514699" y="632574"/>
                </a:cubicBezTo>
                <a:close/>
                <a:moveTo>
                  <a:pt x="2321672" y="632574"/>
                </a:moveTo>
                <a:cubicBezTo>
                  <a:pt x="2332589" y="632574"/>
                  <a:pt x="2341440" y="623723"/>
                  <a:pt x="2341440" y="612806"/>
                </a:cubicBezTo>
                <a:cubicBezTo>
                  <a:pt x="2341440" y="601888"/>
                  <a:pt x="2332589" y="593038"/>
                  <a:pt x="2321672" y="593038"/>
                </a:cubicBezTo>
                <a:cubicBezTo>
                  <a:pt x="2310754" y="593038"/>
                  <a:pt x="2301903" y="601888"/>
                  <a:pt x="2301903" y="612806"/>
                </a:cubicBezTo>
                <a:cubicBezTo>
                  <a:pt x="2301903" y="623723"/>
                  <a:pt x="2310754" y="632574"/>
                  <a:pt x="2321672" y="632574"/>
                </a:cubicBezTo>
                <a:close/>
                <a:moveTo>
                  <a:pt x="2128643" y="632574"/>
                </a:moveTo>
                <a:cubicBezTo>
                  <a:pt x="2139561" y="632574"/>
                  <a:pt x="2148412" y="623723"/>
                  <a:pt x="2148412" y="612806"/>
                </a:cubicBezTo>
                <a:cubicBezTo>
                  <a:pt x="2148412" y="601888"/>
                  <a:pt x="2139561" y="593038"/>
                  <a:pt x="2128643" y="593038"/>
                </a:cubicBezTo>
                <a:cubicBezTo>
                  <a:pt x="2117726" y="593038"/>
                  <a:pt x="2108875" y="601888"/>
                  <a:pt x="2108875" y="612806"/>
                </a:cubicBezTo>
                <a:cubicBezTo>
                  <a:pt x="2108875" y="623723"/>
                  <a:pt x="2117726" y="632574"/>
                  <a:pt x="2128643" y="632574"/>
                </a:cubicBezTo>
                <a:close/>
                <a:moveTo>
                  <a:pt x="1935616" y="632574"/>
                </a:moveTo>
                <a:cubicBezTo>
                  <a:pt x="1946533" y="632574"/>
                  <a:pt x="1955384" y="623723"/>
                  <a:pt x="1955384" y="612806"/>
                </a:cubicBezTo>
                <a:cubicBezTo>
                  <a:pt x="1955384" y="601888"/>
                  <a:pt x="1946533" y="593038"/>
                  <a:pt x="1935616" y="593038"/>
                </a:cubicBezTo>
                <a:cubicBezTo>
                  <a:pt x="1924698" y="593038"/>
                  <a:pt x="1915848" y="601888"/>
                  <a:pt x="1915848" y="612806"/>
                </a:cubicBezTo>
                <a:cubicBezTo>
                  <a:pt x="1915848" y="623723"/>
                  <a:pt x="1924698" y="632574"/>
                  <a:pt x="1935616" y="632574"/>
                </a:cubicBezTo>
                <a:close/>
                <a:moveTo>
                  <a:pt x="1727277" y="632574"/>
                </a:moveTo>
                <a:cubicBezTo>
                  <a:pt x="1738195" y="632574"/>
                  <a:pt x="1747045" y="623723"/>
                  <a:pt x="1747045" y="612806"/>
                </a:cubicBezTo>
                <a:cubicBezTo>
                  <a:pt x="1747045" y="601888"/>
                  <a:pt x="1738195" y="593038"/>
                  <a:pt x="1727277" y="593038"/>
                </a:cubicBezTo>
                <a:cubicBezTo>
                  <a:pt x="1716359" y="593038"/>
                  <a:pt x="1707508" y="601888"/>
                  <a:pt x="1707508" y="612806"/>
                </a:cubicBezTo>
                <a:cubicBezTo>
                  <a:pt x="1707508" y="623723"/>
                  <a:pt x="1716359" y="632574"/>
                  <a:pt x="1727277" y="632574"/>
                </a:cubicBezTo>
                <a:close/>
                <a:moveTo>
                  <a:pt x="1534249" y="632574"/>
                </a:moveTo>
                <a:cubicBezTo>
                  <a:pt x="1545167" y="632574"/>
                  <a:pt x="1554018" y="623723"/>
                  <a:pt x="1554018" y="612806"/>
                </a:cubicBezTo>
                <a:cubicBezTo>
                  <a:pt x="1554018" y="601888"/>
                  <a:pt x="1545167" y="593038"/>
                  <a:pt x="1534249" y="593038"/>
                </a:cubicBezTo>
                <a:cubicBezTo>
                  <a:pt x="1523332" y="593038"/>
                  <a:pt x="1514481" y="601888"/>
                  <a:pt x="1514481" y="612806"/>
                </a:cubicBezTo>
                <a:cubicBezTo>
                  <a:pt x="1514481" y="623723"/>
                  <a:pt x="1523332" y="632574"/>
                  <a:pt x="1534249" y="632574"/>
                </a:cubicBezTo>
                <a:close/>
                <a:moveTo>
                  <a:pt x="1341222" y="632574"/>
                </a:moveTo>
                <a:cubicBezTo>
                  <a:pt x="1352139" y="632574"/>
                  <a:pt x="1360990" y="623723"/>
                  <a:pt x="1360990" y="612806"/>
                </a:cubicBezTo>
                <a:cubicBezTo>
                  <a:pt x="1360990" y="601888"/>
                  <a:pt x="1352139" y="593038"/>
                  <a:pt x="1341222" y="593038"/>
                </a:cubicBezTo>
                <a:cubicBezTo>
                  <a:pt x="1330304" y="593038"/>
                  <a:pt x="1321453" y="601888"/>
                  <a:pt x="1321453" y="612806"/>
                </a:cubicBezTo>
                <a:cubicBezTo>
                  <a:pt x="1321453" y="623723"/>
                  <a:pt x="1330304" y="632574"/>
                  <a:pt x="1341222" y="632574"/>
                </a:cubicBezTo>
                <a:close/>
                <a:moveTo>
                  <a:pt x="1148193" y="632574"/>
                </a:moveTo>
                <a:cubicBezTo>
                  <a:pt x="1159111" y="632574"/>
                  <a:pt x="1167962" y="623723"/>
                  <a:pt x="1167962" y="612806"/>
                </a:cubicBezTo>
                <a:cubicBezTo>
                  <a:pt x="1167962" y="601888"/>
                  <a:pt x="1159111" y="593038"/>
                  <a:pt x="1148193" y="593038"/>
                </a:cubicBezTo>
                <a:cubicBezTo>
                  <a:pt x="1137276" y="593038"/>
                  <a:pt x="1128425" y="601888"/>
                  <a:pt x="1128425" y="612806"/>
                </a:cubicBezTo>
                <a:cubicBezTo>
                  <a:pt x="1128425" y="623723"/>
                  <a:pt x="1137276" y="632574"/>
                  <a:pt x="1148193" y="632574"/>
                </a:cubicBezTo>
                <a:close/>
                <a:moveTo>
                  <a:pt x="955166" y="632574"/>
                </a:moveTo>
                <a:cubicBezTo>
                  <a:pt x="966083" y="632574"/>
                  <a:pt x="974934" y="623723"/>
                  <a:pt x="974934" y="612806"/>
                </a:cubicBezTo>
                <a:cubicBezTo>
                  <a:pt x="974934" y="601888"/>
                  <a:pt x="966083" y="593038"/>
                  <a:pt x="955166" y="593038"/>
                </a:cubicBezTo>
                <a:cubicBezTo>
                  <a:pt x="944248" y="593038"/>
                  <a:pt x="935398" y="601888"/>
                  <a:pt x="935398" y="612806"/>
                </a:cubicBezTo>
                <a:cubicBezTo>
                  <a:pt x="935398" y="623723"/>
                  <a:pt x="944248" y="632574"/>
                  <a:pt x="955166" y="632574"/>
                </a:cubicBezTo>
                <a:close/>
                <a:moveTo>
                  <a:pt x="762138" y="632574"/>
                </a:moveTo>
                <a:cubicBezTo>
                  <a:pt x="773056" y="632574"/>
                  <a:pt x="781907" y="623723"/>
                  <a:pt x="781907" y="612806"/>
                </a:cubicBezTo>
                <a:cubicBezTo>
                  <a:pt x="781907" y="601888"/>
                  <a:pt x="773056" y="593038"/>
                  <a:pt x="762138" y="593038"/>
                </a:cubicBezTo>
                <a:cubicBezTo>
                  <a:pt x="751221" y="593038"/>
                  <a:pt x="742370" y="601888"/>
                  <a:pt x="742370" y="612806"/>
                </a:cubicBezTo>
                <a:cubicBezTo>
                  <a:pt x="742370" y="623723"/>
                  <a:pt x="751221" y="632574"/>
                  <a:pt x="762138" y="632574"/>
                </a:cubicBezTo>
                <a:close/>
                <a:moveTo>
                  <a:pt x="569111" y="632574"/>
                </a:moveTo>
                <a:cubicBezTo>
                  <a:pt x="580028" y="632574"/>
                  <a:pt x="588879" y="623723"/>
                  <a:pt x="588879" y="612806"/>
                </a:cubicBezTo>
                <a:cubicBezTo>
                  <a:pt x="588879" y="601888"/>
                  <a:pt x="580028" y="593038"/>
                  <a:pt x="569111" y="593038"/>
                </a:cubicBezTo>
                <a:cubicBezTo>
                  <a:pt x="558193" y="593038"/>
                  <a:pt x="549343" y="601888"/>
                  <a:pt x="549343" y="612806"/>
                </a:cubicBezTo>
                <a:cubicBezTo>
                  <a:pt x="549343" y="623723"/>
                  <a:pt x="558193" y="632574"/>
                  <a:pt x="569111" y="632574"/>
                </a:cubicBezTo>
                <a:close/>
                <a:moveTo>
                  <a:pt x="376082" y="632574"/>
                </a:moveTo>
                <a:cubicBezTo>
                  <a:pt x="387000" y="632574"/>
                  <a:pt x="395851" y="623723"/>
                  <a:pt x="395851" y="612806"/>
                </a:cubicBezTo>
                <a:cubicBezTo>
                  <a:pt x="395851" y="601888"/>
                  <a:pt x="387000" y="593038"/>
                  <a:pt x="376082" y="593038"/>
                </a:cubicBezTo>
                <a:cubicBezTo>
                  <a:pt x="365165" y="593038"/>
                  <a:pt x="356314" y="601888"/>
                  <a:pt x="356314" y="612806"/>
                </a:cubicBezTo>
                <a:cubicBezTo>
                  <a:pt x="356314" y="623723"/>
                  <a:pt x="365165" y="632574"/>
                  <a:pt x="376082" y="632574"/>
                </a:cubicBezTo>
                <a:close/>
                <a:moveTo>
                  <a:pt x="183055" y="632574"/>
                </a:moveTo>
                <a:cubicBezTo>
                  <a:pt x="193973" y="632574"/>
                  <a:pt x="202823" y="623723"/>
                  <a:pt x="202823" y="612806"/>
                </a:cubicBezTo>
                <a:cubicBezTo>
                  <a:pt x="202823" y="601888"/>
                  <a:pt x="193973" y="593038"/>
                  <a:pt x="183055" y="593038"/>
                </a:cubicBezTo>
                <a:cubicBezTo>
                  <a:pt x="172137" y="593038"/>
                  <a:pt x="163287" y="601888"/>
                  <a:pt x="163287" y="612806"/>
                </a:cubicBezTo>
                <a:cubicBezTo>
                  <a:pt x="163287" y="623723"/>
                  <a:pt x="172137" y="632574"/>
                  <a:pt x="183055" y="632574"/>
                </a:cubicBezTo>
                <a:close/>
                <a:moveTo>
                  <a:pt x="0" y="826122"/>
                </a:moveTo>
                <a:lnTo>
                  <a:pt x="4006" y="824463"/>
                </a:lnTo>
                <a:cubicBezTo>
                  <a:pt x="7583" y="820886"/>
                  <a:pt x="9796" y="815944"/>
                  <a:pt x="9796" y="810485"/>
                </a:cubicBezTo>
                <a:cubicBezTo>
                  <a:pt x="9796" y="805026"/>
                  <a:pt x="7583" y="800084"/>
                  <a:pt x="4006" y="796507"/>
                </a:cubicBezTo>
                <a:lnTo>
                  <a:pt x="0" y="794848"/>
                </a:lnTo>
                <a:close/>
                <a:moveTo>
                  <a:pt x="8349367" y="830253"/>
                </a:moveTo>
                <a:cubicBezTo>
                  <a:pt x="8354825" y="830253"/>
                  <a:pt x="8359767" y="828040"/>
                  <a:pt x="8363345" y="824463"/>
                </a:cubicBezTo>
                <a:lnTo>
                  <a:pt x="8366380" y="817136"/>
                </a:lnTo>
                <a:lnTo>
                  <a:pt x="8366380" y="803834"/>
                </a:lnTo>
                <a:lnTo>
                  <a:pt x="8363345" y="796507"/>
                </a:lnTo>
                <a:cubicBezTo>
                  <a:pt x="8359767" y="792930"/>
                  <a:pt x="8354825" y="790717"/>
                  <a:pt x="8349367" y="790717"/>
                </a:cubicBezTo>
                <a:cubicBezTo>
                  <a:pt x="8338449" y="790717"/>
                  <a:pt x="8329598" y="799567"/>
                  <a:pt x="8329598" y="810485"/>
                </a:cubicBezTo>
                <a:cubicBezTo>
                  <a:pt x="8329598" y="821402"/>
                  <a:pt x="8338449" y="830253"/>
                  <a:pt x="8349367" y="830253"/>
                </a:cubicBezTo>
                <a:close/>
                <a:moveTo>
                  <a:pt x="8156338" y="830253"/>
                </a:moveTo>
                <a:cubicBezTo>
                  <a:pt x="8167256" y="830253"/>
                  <a:pt x="8176107" y="821402"/>
                  <a:pt x="8176107" y="810485"/>
                </a:cubicBezTo>
                <a:cubicBezTo>
                  <a:pt x="8176107" y="799567"/>
                  <a:pt x="8167256" y="790717"/>
                  <a:pt x="8156338" y="790717"/>
                </a:cubicBezTo>
                <a:cubicBezTo>
                  <a:pt x="8145421" y="790717"/>
                  <a:pt x="8136570" y="799567"/>
                  <a:pt x="8136570" y="810485"/>
                </a:cubicBezTo>
                <a:cubicBezTo>
                  <a:pt x="8136570" y="821402"/>
                  <a:pt x="8145421" y="830253"/>
                  <a:pt x="8156338" y="830253"/>
                </a:cubicBezTo>
                <a:close/>
                <a:moveTo>
                  <a:pt x="7963311" y="830253"/>
                </a:moveTo>
                <a:cubicBezTo>
                  <a:pt x="7974228" y="830253"/>
                  <a:pt x="7983079" y="821402"/>
                  <a:pt x="7983079" y="810485"/>
                </a:cubicBezTo>
                <a:cubicBezTo>
                  <a:pt x="7983079" y="799567"/>
                  <a:pt x="7974228" y="790717"/>
                  <a:pt x="7963311" y="790717"/>
                </a:cubicBezTo>
                <a:cubicBezTo>
                  <a:pt x="7952393" y="790717"/>
                  <a:pt x="7943543" y="799567"/>
                  <a:pt x="7943543" y="810485"/>
                </a:cubicBezTo>
                <a:cubicBezTo>
                  <a:pt x="7943543" y="821402"/>
                  <a:pt x="7952393" y="830253"/>
                  <a:pt x="7963311" y="830253"/>
                </a:cubicBezTo>
                <a:close/>
                <a:moveTo>
                  <a:pt x="7770283" y="830253"/>
                </a:moveTo>
                <a:cubicBezTo>
                  <a:pt x="7781201" y="830253"/>
                  <a:pt x="7790052" y="821402"/>
                  <a:pt x="7790052" y="810485"/>
                </a:cubicBezTo>
                <a:cubicBezTo>
                  <a:pt x="7790052" y="799567"/>
                  <a:pt x="7781201" y="790717"/>
                  <a:pt x="7770283" y="790717"/>
                </a:cubicBezTo>
                <a:cubicBezTo>
                  <a:pt x="7759366" y="790717"/>
                  <a:pt x="7750515" y="799567"/>
                  <a:pt x="7750515" y="810485"/>
                </a:cubicBezTo>
                <a:cubicBezTo>
                  <a:pt x="7750515" y="821402"/>
                  <a:pt x="7759366" y="830253"/>
                  <a:pt x="7770283" y="830253"/>
                </a:cubicBezTo>
                <a:close/>
                <a:moveTo>
                  <a:pt x="7577256" y="830253"/>
                </a:moveTo>
                <a:cubicBezTo>
                  <a:pt x="7588174" y="830253"/>
                  <a:pt x="7597024" y="821402"/>
                  <a:pt x="7597024" y="810485"/>
                </a:cubicBezTo>
                <a:cubicBezTo>
                  <a:pt x="7597024" y="799567"/>
                  <a:pt x="7588174" y="790717"/>
                  <a:pt x="7577256" y="790717"/>
                </a:cubicBezTo>
                <a:cubicBezTo>
                  <a:pt x="7566338" y="790717"/>
                  <a:pt x="7557488" y="799567"/>
                  <a:pt x="7557488" y="810485"/>
                </a:cubicBezTo>
                <a:cubicBezTo>
                  <a:pt x="7557488" y="821402"/>
                  <a:pt x="7566338" y="830253"/>
                  <a:pt x="7577256" y="830253"/>
                </a:cubicBezTo>
                <a:close/>
                <a:moveTo>
                  <a:pt x="7384228" y="830253"/>
                </a:moveTo>
                <a:cubicBezTo>
                  <a:pt x="7395145" y="830253"/>
                  <a:pt x="7403996" y="821402"/>
                  <a:pt x="7403996" y="810485"/>
                </a:cubicBezTo>
                <a:cubicBezTo>
                  <a:pt x="7403996" y="799567"/>
                  <a:pt x="7395145" y="790717"/>
                  <a:pt x="7384228" y="790717"/>
                </a:cubicBezTo>
                <a:cubicBezTo>
                  <a:pt x="7373310" y="790717"/>
                  <a:pt x="7364459" y="799567"/>
                  <a:pt x="7364459" y="810485"/>
                </a:cubicBezTo>
                <a:cubicBezTo>
                  <a:pt x="7364459" y="821402"/>
                  <a:pt x="7373310" y="830253"/>
                  <a:pt x="7384228" y="830253"/>
                </a:cubicBezTo>
                <a:close/>
                <a:moveTo>
                  <a:pt x="7191200" y="830253"/>
                </a:moveTo>
                <a:cubicBezTo>
                  <a:pt x="7202118" y="830253"/>
                  <a:pt x="7210968" y="821402"/>
                  <a:pt x="7210968" y="810485"/>
                </a:cubicBezTo>
                <a:cubicBezTo>
                  <a:pt x="7210968" y="799567"/>
                  <a:pt x="7202118" y="790717"/>
                  <a:pt x="7191200" y="790717"/>
                </a:cubicBezTo>
                <a:cubicBezTo>
                  <a:pt x="7180283" y="790717"/>
                  <a:pt x="7171432" y="799567"/>
                  <a:pt x="7171432" y="810485"/>
                </a:cubicBezTo>
                <a:cubicBezTo>
                  <a:pt x="7171432" y="821402"/>
                  <a:pt x="7180283" y="830253"/>
                  <a:pt x="7191200" y="830253"/>
                </a:cubicBezTo>
                <a:close/>
                <a:moveTo>
                  <a:pt x="6998173" y="830253"/>
                </a:moveTo>
                <a:cubicBezTo>
                  <a:pt x="7009090" y="830253"/>
                  <a:pt x="7017941" y="821402"/>
                  <a:pt x="7017941" y="810485"/>
                </a:cubicBezTo>
                <a:cubicBezTo>
                  <a:pt x="7017941" y="799567"/>
                  <a:pt x="7009090" y="790717"/>
                  <a:pt x="6998173" y="790717"/>
                </a:cubicBezTo>
                <a:cubicBezTo>
                  <a:pt x="6987255" y="790717"/>
                  <a:pt x="6978404" y="799567"/>
                  <a:pt x="6978404" y="810485"/>
                </a:cubicBezTo>
                <a:cubicBezTo>
                  <a:pt x="6978404" y="821402"/>
                  <a:pt x="6987255" y="830253"/>
                  <a:pt x="6998173" y="830253"/>
                </a:cubicBezTo>
                <a:close/>
                <a:moveTo>
                  <a:pt x="6805144" y="830253"/>
                </a:moveTo>
                <a:cubicBezTo>
                  <a:pt x="6816062" y="830253"/>
                  <a:pt x="6824913" y="821402"/>
                  <a:pt x="6824913" y="810485"/>
                </a:cubicBezTo>
                <a:cubicBezTo>
                  <a:pt x="6824913" y="799567"/>
                  <a:pt x="6816062" y="790717"/>
                  <a:pt x="6805144" y="790717"/>
                </a:cubicBezTo>
                <a:cubicBezTo>
                  <a:pt x="6794227" y="790717"/>
                  <a:pt x="6785376" y="799567"/>
                  <a:pt x="6785376" y="810485"/>
                </a:cubicBezTo>
                <a:cubicBezTo>
                  <a:pt x="6785376" y="821402"/>
                  <a:pt x="6794227" y="830253"/>
                  <a:pt x="6805144" y="830253"/>
                </a:cubicBezTo>
                <a:close/>
                <a:moveTo>
                  <a:pt x="6612117" y="830253"/>
                </a:moveTo>
                <a:cubicBezTo>
                  <a:pt x="6623034" y="830253"/>
                  <a:pt x="6631885" y="821402"/>
                  <a:pt x="6631885" y="810485"/>
                </a:cubicBezTo>
                <a:cubicBezTo>
                  <a:pt x="6631885" y="799567"/>
                  <a:pt x="6623034" y="790717"/>
                  <a:pt x="6612117" y="790717"/>
                </a:cubicBezTo>
                <a:cubicBezTo>
                  <a:pt x="6601199" y="790717"/>
                  <a:pt x="6592348" y="799567"/>
                  <a:pt x="6592348" y="810485"/>
                </a:cubicBezTo>
                <a:cubicBezTo>
                  <a:pt x="6592348" y="821402"/>
                  <a:pt x="6601199" y="830253"/>
                  <a:pt x="6612117" y="830253"/>
                </a:cubicBezTo>
                <a:close/>
                <a:moveTo>
                  <a:pt x="6403778" y="830253"/>
                </a:moveTo>
                <a:cubicBezTo>
                  <a:pt x="6414695" y="830253"/>
                  <a:pt x="6423546" y="821402"/>
                  <a:pt x="6423546" y="810485"/>
                </a:cubicBezTo>
                <a:cubicBezTo>
                  <a:pt x="6423546" y="799567"/>
                  <a:pt x="6414695" y="790717"/>
                  <a:pt x="6403778" y="790717"/>
                </a:cubicBezTo>
                <a:cubicBezTo>
                  <a:pt x="6392860" y="790717"/>
                  <a:pt x="6384009" y="799567"/>
                  <a:pt x="6384009" y="810485"/>
                </a:cubicBezTo>
                <a:cubicBezTo>
                  <a:pt x="6384009" y="821402"/>
                  <a:pt x="6392860" y="830253"/>
                  <a:pt x="6403778" y="830253"/>
                </a:cubicBezTo>
                <a:close/>
                <a:moveTo>
                  <a:pt x="6210750" y="830253"/>
                </a:moveTo>
                <a:cubicBezTo>
                  <a:pt x="6221668" y="830253"/>
                  <a:pt x="6230519" y="821402"/>
                  <a:pt x="6230519" y="810485"/>
                </a:cubicBezTo>
                <a:cubicBezTo>
                  <a:pt x="6230519" y="799567"/>
                  <a:pt x="6221668" y="790717"/>
                  <a:pt x="6210750" y="790717"/>
                </a:cubicBezTo>
                <a:cubicBezTo>
                  <a:pt x="6199833" y="790717"/>
                  <a:pt x="6190982" y="799567"/>
                  <a:pt x="6190982" y="810485"/>
                </a:cubicBezTo>
                <a:cubicBezTo>
                  <a:pt x="6190982" y="821402"/>
                  <a:pt x="6199833" y="830253"/>
                  <a:pt x="6210750" y="830253"/>
                </a:cubicBezTo>
                <a:close/>
                <a:moveTo>
                  <a:pt x="6017723" y="830253"/>
                </a:moveTo>
                <a:cubicBezTo>
                  <a:pt x="6028640" y="830253"/>
                  <a:pt x="6037491" y="821402"/>
                  <a:pt x="6037491" y="810485"/>
                </a:cubicBezTo>
                <a:cubicBezTo>
                  <a:pt x="6037491" y="799567"/>
                  <a:pt x="6028640" y="790717"/>
                  <a:pt x="6017723" y="790717"/>
                </a:cubicBezTo>
                <a:cubicBezTo>
                  <a:pt x="6006805" y="790717"/>
                  <a:pt x="5997954" y="799567"/>
                  <a:pt x="5997954" y="810485"/>
                </a:cubicBezTo>
                <a:cubicBezTo>
                  <a:pt x="5997954" y="821402"/>
                  <a:pt x="6006805" y="830253"/>
                  <a:pt x="6017723" y="830253"/>
                </a:cubicBezTo>
                <a:close/>
                <a:moveTo>
                  <a:pt x="5824694" y="830253"/>
                </a:moveTo>
                <a:cubicBezTo>
                  <a:pt x="5835612" y="830253"/>
                  <a:pt x="5844463" y="821402"/>
                  <a:pt x="5844463" y="810485"/>
                </a:cubicBezTo>
                <a:cubicBezTo>
                  <a:pt x="5844463" y="799567"/>
                  <a:pt x="5835612" y="790717"/>
                  <a:pt x="5824694" y="790717"/>
                </a:cubicBezTo>
                <a:cubicBezTo>
                  <a:pt x="5813777" y="790717"/>
                  <a:pt x="5804926" y="799567"/>
                  <a:pt x="5804926" y="810485"/>
                </a:cubicBezTo>
                <a:cubicBezTo>
                  <a:pt x="5804926" y="821402"/>
                  <a:pt x="5813777" y="830253"/>
                  <a:pt x="5824694" y="830253"/>
                </a:cubicBezTo>
                <a:close/>
                <a:moveTo>
                  <a:pt x="5631667" y="830253"/>
                </a:moveTo>
                <a:cubicBezTo>
                  <a:pt x="5642584" y="830253"/>
                  <a:pt x="5651435" y="821402"/>
                  <a:pt x="5651435" y="810485"/>
                </a:cubicBezTo>
                <a:cubicBezTo>
                  <a:pt x="5651435" y="799567"/>
                  <a:pt x="5642584" y="790717"/>
                  <a:pt x="5631667" y="790717"/>
                </a:cubicBezTo>
                <a:cubicBezTo>
                  <a:pt x="5620749" y="790717"/>
                  <a:pt x="5611899" y="799567"/>
                  <a:pt x="5611899" y="810485"/>
                </a:cubicBezTo>
                <a:cubicBezTo>
                  <a:pt x="5611899" y="821402"/>
                  <a:pt x="5620749" y="830253"/>
                  <a:pt x="5631667" y="830253"/>
                </a:cubicBezTo>
                <a:close/>
                <a:moveTo>
                  <a:pt x="5438639" y="830253"/>
                </a:moveTo>
                <a:cubicBezTo>
                  <a:pt x="5449557" y="830253"/>
                  <a:pt x="5458408" y="821402"/>
                  <a:pt x="5458408" y="810485"/>
                </a:cubicBezTo>
                <a:cubicBezTo>
                  <a:pt x="5458408" y="799567"/>
                  <a:pt x="5449557" y="790717"/>
                  <a:pt x="5438639" y="790717"/>
                </a:cubicBezTo>
                <a:cubicBezTo>
                  <a:pt x="5427722" y="790717"/>
                  <a:pt x="5418871" y="799567"/>
                  <a:pt x="5418871" y="810485"/>
                </a:cubicBezTo>
                <a:cubicBezTo>
                  <a:pt x="5418871" y="821402"/>
                  <a:pt x="5427722" y="830253"/>
                  <a:pt x="5438639" y="830253"/>
                </a:cubicBezTo>
                <a:close/>
                <a:moveTo>
                  <a:pt x="5245612" y="830253"/>
                </a:moveTo>
                <a:cubicBezTo>
                  <a:pt x="5256529" y="830253"/>
                  <a:pt x="5265380" y="821402"/>
                  <a:pt x="5265380" y="810485"/>
                </a:cubicBezTo>
                <a:cubicBezTo>
                  <a:pt x="5265380" y="799567"/>
                  <a:pt x="5256529" y="790717"/>
                  <a:pt x="5245612" y="790717"/>
                </a:cubicBezTo>
                <a:cubicBezTo>
                  <a:pt x="5234694" y="790717"/>
                  <a:pt x="5225843" y="799567"/>
                  <a:pt x="5225843" y="810485"/>
                </a:cubicBezTo>
                <a:cubicBezTo>
                  <a:pt x="5225843" y="821402"/>
                  <a:pt x="5234694" y="830253"/>
                  <a:pt x="5245612" y="830253"/>
                </a:cubicBezTo>
                <a:close/>
                <a:moveTo>
                  <a:pt x="5052584" y="830253"/>
                </a:moveTo>
                <a:cubicBezTo>
                  <a:pt x="5063502" y="830253"/>
                  <a:pt x="5072353" y="821402"/>
                  <a:pt x="5072353" y="810485"/>
                </a:cubicBezTo>
                <a:cubicBezTo>
                  <a:pt x="5072353" y="799567"/>
                  <a:pt x="5063502" y="790717"/>
                  <a:pt x="5052584" y="790717"/>
                </a:cubicBezTo>
                <a:cubicBezTo>
                  <a:pt x="5041666" y="790717"/>
                  <a:pt x="5032815" y="799567"/>
                  <a:pt x="5032815" y="810485"/>
                </a:cubicBezTo>
                <a:cubicBezTo>
                  <a:pt x="5032815" y="821402"/>
                  <a:pt x="5041666" y="830253"/>
                  <a:pt x="5052584" y="830253"/>
                </a:cubicBezTo>
                <a:close/>
                <a:moveTo>
                  <a:pt x="4859557" y="830253"/>
                </a:moveTo>
                <a:cubicBezTo>
                  <a:pt x="4870473" y="830253"/>
                  <a:pt x="4879324" y="821402"/>
                  <a:pt x="4879324" y="810485"/>
                </a:cubicBezTo>
                <a:cubicBezTo>
                  <a:pt x="4879324" y="799567"/>
                  <a:pt x="4870473" y="790717"/>
                  <a:pt x="4859557" y="790717"/>
                </a:cubicBezTo>
                <a:cubicBezTo>
                  <a:pt x="4848639" y="790717"/>
                  <a:pt x="4839789" y="799567"/>
                  <a:pt x="4839789" y="810485"/>
                </a:cubicBezTo>
                <a:cubicBezTo>
                  <a:pt x="4839789" y="821402"/>
                  <a:pt x="4848639" y="830253"/>
                  <a:pt x="4859557" y="830253"/>
                </a:cubicBezTo>
                <a:close/>
                <a:moveTo>
                  <a:pt x="4666528" y="830253"/>
                </a:moveTo>
                <a:cubicBezTo>
                  <a:pt x="4677446" y="830253"/>
                  <a:pt x="4686297" y="821402"/>
                  <a:pt x="4686297" y="810485"/>
                </a:cubicBezTo>
                <a:cubicBezTo>
                  <a:pt x="4686297" y="799567"/>
                  <a:pt x="4677446" y="790717"/>
                  <a:pt x="4666528" y="790717"/>
                </a:cubicBezTo>
                <a:cubicBezTo>
                  <a:pt x="4655612" y="790717"/>
                  <a:pt x="4646761" y="799567"/>
                  <a:pt x="4646761" y="810485"/>
                </a:cubicBezTo>
                <a:cubicBezTo>
                  <a:pt x="4646761" y="821402"/>
                  <a:pt x="4655612" y="830253"/>
                  <a:pt x="4666528" y="830253"/>
                </a:cubicBezTo>
                <a:close/>
                <a:moveTo>
                  <a:pt x="4473501" y="830253"/>
                </a:moveTo>
                <a:cubicBezTo>
                  <a:pt x="4484419" y="830253"/>
                  <a:pt x="4493269" y="821402"/>
                  <a:pt x="4493269" y="810485"/>
                </a:cubicBezTo>
                <a:cubicBezTo>
                  <a:pt x="4493269" y="799567"/>
                  <a:pt x="4484419" y="790717"/>
                  <a:pt x="4473501" y="790717"/>
                </a:cubicBezTo>
                <a:cubicBezTo>
                  <a:pt x="4462582" y="790717"/>
                  <a:pt x="4453732" y="799567"/>
                  <a:pt x="4453732" y="810485"/>
                </a:cubicBezTo>
                <a:cubicBezTo>
                  <a:pt x="4453732" y="821402"/>
                  <a:pt x="4462582" y="830253"/>
                  <a:pt x="4473501" y="830253"/>
                </a:cubicBezTo>
                <a:close/>
                <a:moveTo>
                  <a:pt x="4280474" y="830253"/>
                </a:moveTo>
                <a:cubicBezTo>
                  <a:pt x="4291390" y="830253"/>
                  <a:pt x="4300242" y="821402"/>
                  <a:pt x="4300242" y="810485"/>
                </a:cubicBezTo>
                <a:cubicBezTo>
                  <a:pt x="4300242" y="799567"/>
                  <a:pt x="4291390" y="790717"/>
                  <a:pt x="4280474" y="790717"/>
                </a:cubicBezTo>
                <a:cubicBezTo>
                  <a:pt x="4269556" y="790717"/>
                  <a:pt x="4260705" y="799567"/>
                  <a:pt x="4260705" y="810485"/>
                </a:cubicBezTo>
                <a:cubicBezTo>
                  <a:pt x="4260705" y="821402"/>
                  <a:pt x="4269556" y="830253"/>
                  <a:pt x="4280474" y="830253"/>
                </a:cubicBezTo>
                <a:close/>
                <a:moveTo>
                  <a:pt x="4058922" y="830253"/>
                </a:moveTo>
                <a:cubicBezTo>
                  <a:pt x="4069840" y="830253"/>
                  <a:pt x="4078690" y="821402"/>
                  <a:pt x="4078690" y="810485"/>
                </a:cubicBezTo>
                <a:cubicBezTo>
                  <a:pt x="4078690" y="799567"/>
                  <a:pt x="4069840" y="790717"/>
                  <a:pt x="4058922" y="790717"/>
                </a:cubicBezTo>
                <a:cubicBezTo>
                  <a:pt x="4048003" y="790717"/>
                  <a:pt x="4039153" y="799567"/>
                  <a:pt x="4039153" y="810485"/>
                </a:cubicBezTo>
                <a:cubicBezTo>
                  <a:pt x="4039153" y="821402"/>
                  <a:pt x="4048003" y="830253"/>
                  <a:pt x="4058922" y="830253"/>
                </a:cubicBezTo>
                <a:close/>
                <a:moveTo>
                  <a:pt x="3865894" y="830253"/>
                </a:moveTo>
                <a:cubicBezTo>
                  <a:pt x="3876811" y="830253"/>
                  <a:pt x="3885662" y="821402"/>
                  <a:pt x="3885662" y="810485"/>
                </a:cubicBezTo>
                <a:cubicBezTo>
                  <a:pt x="3885662" y="799567"/>
                  <a:pt x="3876811" y="790717"/>
                  <a:pt x="3865894" y="790717"/>
                </a:cubicBezTo>
                <a:cubicBezTo>
                  <a:pt x="3854977" y="790717"/>
                  <a:pt x="3846126" y="799567"/>
                  <a:pt x="3846126" y="810485"/>
                </a:cubicBezTo>
                <a:cubicBezTo>
                  <a:pt x="3846126" y="821402"/>
                  <a:pt x="3854977" y="830253"/>
                  <a:pt x="3865894" y="830253"/>
                </a:cubicBezTo>
                <a:close/>
                <a:moveTo>
                  <a:pt x="3672866" y="830253"/>
                </a:moveTo>
                <a:cubicBezTo>
                  <a:pt x="3683783" y="830253"/>
                  <a:pt x="3692634" y="821402"/>
                  <a:pt x="3692634" y="810485"/>
                </a:cubicBezTo>
                <a:cubicBezTo>
                  <a:pt x="3692634" y="799567"/>
                  <a:pt x="3683783" y="790717"/>
                  <a:pt x="3672866" y="790717"/>
                </a:cubicBezTo>
                <a:cubicBezTo>
                  <a:pt x="3661948" y="790717"/>
                  <a:pt x="3653098" y="799567"/>
                  <a:pt x="3653098" y="810485"/>
                </a:cubicBezTo>
                <a:cubicBezTo>
                  <a:pt x="3653098" y="821402"/>
                  <a:pt x="3661948" y="830253"/>
                  <a:pt x="3672866" y="830253"/>
                </a:cubicBezTo>
                <a:close/>
                <a:moveTo>
                  <a:pt x="3479838" y="830253"/>
                </a:moveTo>
                <a:cubicBezTo>
                  <a:pt x="3490755" y="830253"/>
                  <a:pt x="3499606" y="821402"/>
                  <a:pt x="3499606" y="810485"/>
                </a:cubicBezTo>
                <a:cubicBezTo>
                  <a:pt x="3499606" y="799567"/>
                  <a:pt x="3490755" y="790717"/>
                  <a:pt x="3479838" y="790717"/>
                </a:cubicBezTo>
                <a:cubicBezTo>
                  <a:pt x="3468920" y="790717"/>
                  <a:pt x="3460069" y="799567"/>
                  <a:pt x="3460069" y="810485"/>
                </a:cubicBezTo>
                <a:cubicBezTo>
                  <a:pt x="3460069" y="821402"/>
                  <a:pt x="3468920" y="830253"/>
                  <a:pt x="3479838" y="830253"/>
                </a:cubicBezTo>
                <a:close/>
                <a:moveTo>
                  <a:pt x="3286810" y="830253"/>
                </a:moveTo>
                <a:cubicBezTo>
                  <a:pt x="3297728" y="830253"/>
                  <a:pt x="3306579" y="821402"/>
                  <a:pt x="3306579" y="810485"/>
                </a:cubicBezTo>
                <a:cubicBezTo>
                  <a:pt x="3306579" y="799567"/>
                  <a:pt x="3297728" y="790717"/>
                  <a:pt x="3286810" y="790717"/>
                </a:cubicBezTo>
                <a:cubicBezTo>
                  <a:pt x="3275893" y="790717"/>
                  <a:pt x="3267042" y="799567"/>
                  <a:pt x="3267042" y="810485"/>
                </a:cubicBezTo>
                <a:cubicBezTo>
                  <a:pt x="3267042" y="821402"/>
                  <a:pt x="3275893" y="830253"/>
                  <a:pt x="3286810" y="830253"/>
                </a:cubicBezTo>
                <a:close/>
                <a:moveTo>
                  <a:pt x="3093783" y="830253"/>
                </a:moveTo>
                <a:cubicBezTo>
                  <a:pt x="3104700" y="830253"/>
                  <a:pt x="3113551" y="821402"/>
                  <a:pt x="3113551" y="810485"/>
                </a:cubicBezTo>
                <a:cubicBezTo>
                  <a:pt x="3113551" y="799567"/>
                  <a:pt x="3104700" y="790717"/>
                  <a:pt x="3093783" y="790717"/>
                </a:cubicBezTo>
                <a:cubicBezTo>
                  <a:pt x="3082865" y="790717"/>
                  <a:pt x="3074014" y="799567"/>
                  <a:pt x="3074014" y="810485"/>
                </a:cubicBezTo>
                <a:cubicBezTo>
                  <a:pt x="3074014" y="821402"/>
                  <a:pt x="3082865" y="830253"/>
                  <a:pt x="3093783" y="830253"/>
                </a:cubicBezTo>
                <a:close/>
                <a:moveTo>
                  <a:pt x="2900755" y="830253"/>
                </a:moveTo>
                <a:cubicBezTo>
                  <a:pt x="2911673" y="830253"/>
                  <a:pt x="2920524" y="821402"/>
                  <a:pt x="2920524" y="810485"/>
                </a:cubicBezTo>
                <a:cubicBezTo>
                  <a:pt x="2920524" y="799567"/>
                  <a:pt x="2911673" y="790717"/>
                  <a:pt x="2900755" y="790717"/>
                </a:cubicBezTo>
                <a:cubicBezTo>
                  <a:pt x="2889838" y="790717"/>
                  <a:pt x="2880987" y="799567"/>
                  <a:pt x="2880987" y="810485"/>
                </a:cubicBezTo>
                <a:cubicBezTo>
                  <a:pt x="2880987" y="821402"/>
                  <a:pt x="2889838" y="830253"/>
                  <a:pt x="2900755" y="830253"/>
                </a:cubicBezTo>
                <a:close/>
                <a:moveTo>
                  <a:pt x="2707727" y="830253"/>
                </a:moveTo>
                <a:cubicBezTo>
                  <a:pt x="2718644" y="830253"/>
                  <a:pt x="2727495" y="821402"/>
                  <a:pt x="2727495" y="810485"/>
                </a:cubicBezTo>
                <a:cubicBezTo>
                  <a:pt x="2727495" y="799567"/>
                  <a:pt x="2718644" y="790717"/>
                  <a:pt x="2707727" y="790717"/>
                </a:cubicBezTo>
                <a:cubicBezTo>
                  <a:pt x="2696809" y="790717"/>
                  <a:pt x="2687958" y="799567"/>
                  <a:pt x="2687958" y="810485"/>
                </a:cubicBezTo>
                <a:cubicBezTo>
                  <a:pt x="2687958" y="821402"/>
                  <a:pt x="2696809" y="830253"/>
                  <a:pt x="2707727" y="830253"/>
                </a:cubicBezTo>
                <a:close/>
                <a:moveTo>
                  <a:pt x="2514699" y="830253"/>
                </a:moveTo>
                <a:cubicBezTo>
                  <a:pt x="2525617" y="830253"/>
                  <a:pt x="2534468" y="821402"/>
                  <a:pt x="2534468" y="810485"/>
                </a:cubicBezTo>
                <a:cubicBezTo>
                  <a:pt x="2534468" y="799567"/>
                  <a:pt x="2525617" y="790717"/>
                  <a:pt x="2514699" y="790717"/>
                </a:cubicBezTo>
                <a:cubicBezTo>
                  <a:pt x="2503782" y="790717"/>
                  <a:pt x="2494931" y="799567"/>
                  <a:pt x="2494931" y="810485"/>
                </a:cubicBezTo>
                <a:cubicBezTo>
                  <a:pt x="2494931" y="821402"/>
                  <a:pt x="2503782" y="830253"/>
                  <a:pt x="2514699" y="830253"/>
                </a:cubicBezTo>
                <a:close/>
                <a:moveTo>
                  <a:pt x="2321672" y="830253"/>
                </a:moveTo>
                <a:cubicBezTo>
                  <a:pt x="2332589" y="830253"/>
                  <a:pt x="2341440" y="821402"/>
                  <a:pt x="2341440" y="810485"/>
                </a:cubicBezTo>
                <a:cubicBezTo>
                  <a:pt x="2341440" y="799567"/>
                  <a:pt x="2332589" y="790717"/>
                  <a:pt x="2321672" y="790717"/>
                </a:cubicBezTo>
                <a:cubicBezTo>
                  <a:pt x="2310754" y="790717"/>
                  <a:pt x="2301903" y="799567"/>
                  <a:pt x="2301903" y="810485"/>
                </a:cubicBezTo>
                <a:cubicBezTo>
                  <a:pt x="2301903" y="821402"/>
                  <a:pt x="2310754" y="830253"/>
                  <a:pt x="2321672" y="830253"/>
                </a:cubicBezTo>
                <a:close/>
                <a:moveTo>
                  <a:pt x="2128643" y="830253"/>
                </a:moveTo>
                <a:cubicBezTo>
                  <a:pt x="2139561" y="830253"/>
                  <a:pt x="2148412" y="821402"/>
                  <a:pt x="2148412" y="810485"/>
                </a:cubicBezTo>
                <a:cubicBezTo>
                  <a:pt x="2148412" y="799567"/>
                  <a:pt x="2139561" y="790717"/>
                  <a:pt x="2128643" y="790717"/>
                </a:cubicBezTo>
                <a:cubicBezTo>
                  <a:pt x="2117726" y="790717"/>
                  <a:pt x="2108875" y="799567"/>
                  <a:pt x="2108875" y="810485"/>
                </a:cubicBezTo>
                <a:cubicBezTo>
                  <a:pt x="2108875" y="821402"/>
                  <a:pt x="2117726" y="830253"/>
                  <a:pt x="2128643" y="830253"/>
                </a:cubicBezTo>
                <a:close/>
                <a:moveTo>
                  <a:pt x="1935616" y="830253"/>
                </a:moveTo>
                <a:cubicBezTo>
                  <a:pt x="1946533" y="830253"/>
                  <a:pt x="1955384" y="821402"/>
                  <a:pt x="1955384" y="810485"/>
                </a:cubicBezTo>
                <a:cubicBezTo>
                  <a:pt x="1955384" y="799567"/>
                  <a:pt x="1946533" y="790717"/>
                  <a:pt x="1935616" y="790717"/>
                </a:cubicBezTo>
                <a:cubicBezTo>
                  <a:pt x="1924698" y="790717"/>
                  <a:pt x="1915848" y="799567"/>
                  <a:pt x="1915848" y="810485"/>
                </a:cubicBezTo>
                <a:cubicBezTo>
                  <a:pt x="1915848" y="821402"/>
                  <a:pt x="1924698" y="830253"/>
                  <a:pt x="1935616" y="830253"/>
                </a:cubicBezTo>
                <a:close/>
                <a:moveTo>
                  <a:pt x="1727277" y="830253"/>
                </a:moveTo>
                <a:cubicBezTo>
                  <a:pt x="1738195" y="830253"/>
                  <a:pt x="1747045" y="821402"/>
                  <a:pt x="1747045" y="810485"/>
                </a:cubicBezTo>
                <a:cubicBezTo>
                  <a:pt x="1747045" y="799567"/>
                  <a:pt x="1738195" y="790717"/>
                  <a:pt x="1727277" y="790717"/>
                </a:cubicBezTo>
                <a:cubicBezTo>
                  <a:pt x="1716359" y="790717"/>
                  <a:pt x="1707508" y="799567"/>
                  <a:pt x="1707508" y="810485"/>
                </a:cubicBezTo>
                <a:cubicBezTo>
                  <a:pt x="1707508" y="821402"/>
                  <a:pt x="1716359" y="830253"/>
                  <a:pt x="1727277" y="830253"/>
                </a:cubicBezTo>
                <a:close/>
                <a:moveTo>
                  <a:pt x="1534249" y="830253"/>
                </a:moveTo>
                <a:cubicBezTo>
                  <a:pt x="1545167" y="830253"/>
                  <a:pt x="1554018" y="821402"/>
                  <a:pt x="1554018" y="810485"/>
                </a:cubicBezTo>
                <a:cubicBezTo>
                  <a:pt x="1554018" y="799567"/>
                  <a:pt x="1545167" y="790717"/>
                  <a:pt x="1534249" y="790717"/>
                </a:cubicBezTo>
                <a:cubicBezTo>
                  <a:pt x="1523332" y="790717"/>
                  <a:pt x="1514481" y="799567"/>
                  <a:pt x="1514481" y="810485"/>
                </a:cubicBezTo>
                <a:cubicBezTo>
                  <a:pt x="1514481" y="821402"/>
                  <a:pt x="1523332" y="830253"/>
                  <a:pt x="1534249" y="830253"/>
                </a:cubicBezTo>
                <a:close/>
                <a:moveTo>
                  <a:pt x="1341222" y="830253"/>
                </a:moveTo>
                <a:cubicBezTo>
                  <a:pt x="1352139" y="830253"/>
                  <a:pt x="1360990" y="821402"/>
                  <a:pt x="1360990" y="810485"/>
                </a:cubicBezTo>
                <a:cubicBezTo>
                  <a:pt x="1360990" y="799567"/>
                  <a:pt x="1352139" y="790717"/>
                  <a:pt x="1341222" y="790717"/>
                </a:cubicBezTo>
                <a:cubicBezTo>
                  <a:pt x="1330304" y="790717"/>
                  <a:pt x="1321453" y="799567"/>
                  <a:pt x="1321453" y="810485"/>
                </a:cubicBezTo>
                <a:cubicBezTo>
                  <a:pt x="1321453" y="821402"/>
                  <a:pt x="1330304" y="830253"/>
                  <a:pt x="1341222" y="830253"/>
                </a:cubicBezTo>
                <a:close/>
                <a:moveTo>
                  <a:pt x="1148193" y="830253"/>
                </a:moveTo>
                <a:cubicBezTo>
                  <a:pt x="1159111" y="830253"/>
                  <a:pt x="1167962" y="821402"/>
                  <a:pt x="1167962" y="810485"/>
                </a:cubicBezTo>
                <a:cubicBezTo>
                  <a:pt x="1167962" y="799567"/>
                  <a:pt x="1159111" y="790717"/>
                  <a:pt x="1148193" y="790717"/>
                </a:cubicBezTo>
                <a:cubicBezTo>
                  <a:pt x="1137276" y="790717"/>
                  <a:pt x="1128425" y="799567"/>
                  <a:pt x="1128425" y="810485"/>
                </a:cubicBezTo>
                <a:cubicBezTo>
                  <a:pt x="1128425" y="821402"/>
                  <a:pt x="1137276" y="830253"/>
                  <a:pt x="1148193" y="830253"/>
                </a:cubicBezTo>
                <a:close/>
                <a:moveTo>
                  <a:pt x="955166" y="830253"/>
                </a:moveTo>
                <a:cubicBezTo>
                  <a:pt x="966083" y="830253"/>
                  <a:pt x="974934" y="821402"/>
                  <a:pt x="974934" y="810485"/>
                </a:cubicBezTo>
                <a:cubicBezTo>
                  <a:pt x="974934" y="799567"/>
                  <a:pt x="966083" y="790717"/>
                  <a:pt x="955166" y="790717"/>
                </a:cubicBezTo>
                <a:cubicBezTo>
                  <a:pt x="944248" y="790717"/>
                  <a:pt x="935398" y="799567"/>
                  <a:pt x="935398" y="810485"/>
                </a:cubicBezTo>
                <a:cubicBezTo>
                  <a:pt x="935398" y="821402"/>
                  <a:pt x="944248" y="830253"/>
                  <a:pt x="955166" y="830253"/>
                </a:cubicBezTo>
                <a:close/>
                <a:moveTo>
                  <a:pt x="762138" y="830253"/>
                </a:moveTo>
                <a:cubicBezTo>
                  <a:pt x="773056" y="830253"/>
                  <a:pt x="781907" y="821402"/>
                  <a:pt x="781907" y="810485"/>
                </a:cubicBezTo>
                <a:cubicBezTo>
                  <a:pt x="781907" y="799567"/>
                  <a:pt x="773056" y="790717"/>
                  <a:pt x="762138" y="790717"/>
                </a:cubicBezTo>
                <a:cubicBezTo>
                  <a:pt x="751221" y="790717"/>
                  <a:pt x="742370" y="799567"/>
                  <a:pt x="742370" y="810485"/>
                </a:cubicBezTo>
                <a:cubicBezTo>
                  <a:pt x="742370" y="821402"/>
                  <a:pt x="751221" y="830253"/>
                  <a:pt x="762138" y="830253"/>
                </a:cubicBezTo>
                <a:close/>
                <a:moveTo>
                  <a:pt x="569111" y="830253"/>
                </a:moveTo>
                <a:cubicBezTo>
                  <a:pt x="580028" y="830253"/>
                  <a:pt x="588879" y="821402"/>
                  <a:pt x="588879" y="810485"/>
                </a:cubicBezTo>
                <a:cubicBezTo>
                  <a:pt x="588879" y="799567"/>
                  <a:pt x="580028" y="790717"/>
                  <a:pt x="569111" y="790717"/>
                </a:cubicBezTo>
                <a:cubicBezTo>
                  <a:pt x="558193" y="790717"/>
                  <a:pt x="549343" y="799567"/>
                  <a:pt x="549343" y="810485"/>
                </a:cubicBezTo>
                <a:cubicBezTo>
                  <a:pt x="549343" y="821402"/>
                  <a:pt x="558193" y="830253"/>
                  <a:pt x="569111" y="830253"/>
                </a:cubicBezTo>
                <a:close/>
                <a:moveTo>
                  <a:pt x="376082" y="830253"/>
                </a:moveTo>
                <a:cubicBezTo>
                  <a:pt x="387000" y="830253"/>
                  <a:pt x="395851" y="821402"/>
                  <a:pt x="395851" y="810485"/>
                </a:cubicBezTo>
                <a:cubicBezTo>
                  <a:pt x="395851" y="799567"/>
                  <a:pt x="387000" y="790717"/>
                  <a:pt x="376082" y="790717"/>
                </a:cubicBezTo>
                <a:cubicBezTo>
                  <a:pt x="365165" y="790717"/>
                  <a:pt x="356314" y="799567"/>
                  <a:pt x="356314" y="810485"/>
                </a:cubicBezTo>
                <a:cubicBezTo>
                  <a:pt x="356314" y="821402"/>
                  <a:pt x="365165" y="830253"/>
                  <a:pt x="376082" y="830253"/>
                </a:cubicBezTo>
                <a:close/>
                <a:moveTo>
                  <a:pt x="183055" y="830253"/>
                </a:moveTo>
                <a:cubicBezTo>
                  <a:pt x="193973" y="830253"/>
                  <a:pt x="202823" y="821402"/>
                  <a:pt x="202823" y="810485"/>
                </a:cubicBezTo>
                <a:cubicBezTo>
                  <a:pt x="202823" y="799567"/>
                  <a:pt x="193973" y="790717"/>
                  <a:pt x="183055" y="790717"/>
                </a:cubicBezTo>
                <a:cubicBezTo>
                  <a:pt x="172137" y="790717"/>
                  <a:pt x="163287" y="799567"/>
                  <a:pt x="163287" y="810485"/>
                </a:cubicBezTo>
                <a:cubicBezTo>
                  <a:pt x="163287" y="821402"/>
                  <a:pt x="172137" y="830253"/>
                  <a:pt x="183055" y="830253"/>
                </a:cubicBezTo>
                <a:close/>
                <a:moveTo>
                  <a:pt x="0" y="1023801"/>
                </a:moveTo>
                <a:lnTo>
                  <a:pt x="4006" y="1022142"/>
                </a:lnTo>
                <a:cubicBezTo>
                  <a:pt x="7583" y="1018565"/>
                  <a:pt x="9796" y="1013623"/>
                  <a:pt x="9796" y="1008164"/>
                </a:cubicBezTo>
                <a:cubicBezTo>
                  <a:pt x="9796" y="1002705"/>
                  <a:pt x="7583" y="997763"/>
                  <a:pt x="4006" y="994186"/>
                </a:cubicBezTo>
                <a:lnTo>
                  <a:pt x="0" y="992527"/>
                </a:lnTo>
                <a:close/>
                <a:moveTo>
                  <a:pt x="8349367" y="1027932"/>
                </a:moveTo>
                <a:cubicBezTo>
                  <a:pt x="8354825" y="1027932"/>
                  <a:pt x="8359767" y="1025720"/>
                  <a:pt x="8363345" y="1022142"/>
                </a:cubicBezTo>
                <a:lnTo>
                  <a:pt x="8366380" y="1014815"/>
                </a:lnTo>
                <a:lnTo>
                  <a:pt x="8366380" y="1001513"/>
                </a:lnTo>
                <a:lnTo>
                  <a:pt x="8363345" y="994186"/>
                </a:lnTo>
                <a:cubicBezTo>
                  <a:pt x="8359767" y="990609"/>
                  <a:pt x="8354825" y="988396"/>
                  <a:pt x="8349367" y="988396"/>
                </a:cubicBezTo>
                <a:cubicBezTo>
                  <a:pt x="8338449" y="988396"/>
                  <a:pt x="8329598" y="997246"/>
                  <a:pt x="8329598" y="1008164"/>
                </a:cubicBezTo>
                <a:cubicBezTo>
                  <a:pt x="8329598" y="1019081"/>
                  <a:pt x="8338449" y="1027932"/>
                  <a:pt x="8349367" y="1027932"/>
                </a:cubicBezTo>
                <a:close/>
                <a:moveTo>
                  <a:pt x="8156338" y="1027932"/>
                </a:moveTo>
                <a:cubicBezTo>
                  <a:pt x="8167256" y="1027932"/>
                  <a:pt x="8176107" y="1019081"/>
                  <a:pt x="8176107" y="1008164"/>
                </a:cubicBezTo>
                <a:cubicBezTo>
                  <a:pt x="8176107" y="997246"/>
                  <a:pt x="8167256" y="988396"/>
                  <a:pt x="8156338" y="988396"/>
                </a:cubicBezTo>
                <a:cubicBezTo>
                  <a:pt x="8145421" y="988396"/>
                  <a:pt x="8136570" y="997246"/>
                  <a:pt x="8136570" y="1008164"/>
                </a:cubicBezTo>
                <a:cubicBezTo>
                  <a:pt x="8136570" y="1019081"/>
                  <a:pt x="8145421" y="1027932"/>
                  <a:pt x="8156338" y="1027932"/>
                </a:cubicBezTo>
                <a:close/>
                <a:moveTo>
                  <a:pt x="7963311" y="1027932"/>
                </a:moveTo>
                <a:cubicBezTo>
                  <a:pt x="7974228" y="1027932"/>
                  <a:pt x="7983079" y="1019081"/>
                  <a:pt x="7983079" y="1008164"/>
                </a:cubicBezTo>
                <a:cubicBezTo>
                  <a:pt x="7983079" y="997246"/>
                  <a:pt x="7974228" y="988396"/>
                  <a:pt x="7963311" y="988396"/>
                </a:cubicBezTo>
                <a:cubicBezTo>
                  <a:pt x="7952393" y="988396"/>
                  <a:pt x="7943543" y="997246"/>
                  <a:pt x="7943543" y="1008164"/>
                </a:cubicBezTo>
                <a:cubicBezTo>
                  <a:pt x="7943543" y="1019081"/>
                  <a:pt x="7952393" y="1027932"/>
                  <a:pt x="7963311" y="1027932"/>
                </a:cubicBezTo>
                <a:close/>
                <a:moveTo>
                  <a:pt x="7770283" y="1027932"/>
                </a:moveTo>
                <a:cubicBezTo>
                  <a:pt x="7781201" y="1027932"/>
                  <a:pt x="7790052" y="1019081"/>
                  <a:pt x="7790052" y="1008164"/>
                </a:cubicBezTo>
                <a:cubicBezTo>
                  <a:pt x="7790052" y="997246"/>
                  <a:pt x="7781201" y="988396"/>
                  <a:pt x="7770283" y="988396"/>
                </a:cubicBezTo>
                <a:cubicBezTo>
                  <a:pt x="7759366" y="988396"/>
                  <a:pt x="7750515" y="997246"/>
                  <a:pt x="7750515" y="1008164"/>
                </a:cubicBezTo>
                <a:cubicBezTo>
                  <a:pt x="7750515" y="1019081"/>
                  <a:pt x="7759366" y="1027932"/>
                  <a:pt x="7770283" y="1027932"/>
                </a:cubicBezTo>
                <a:close/>
                <a:moveTo>
                  <a:pt x="7577256" y="1027932"/>
                </a:moveTo>
                <a:cubicBezTo>
                  <a:pt x="7588174" y="1027932"/>
                  <a:pt x="7597024" y="1019081"/>
                  <a:pt x="7597024" y="1008164"/>
                </a:cubicBezTo>
                <a:cubicBezTo>
                  <a:pt x="7597024" y="997246"/>
                  <a:pt x="7588174" y="988396"/>
                  <a:pt x="7577256" y="988396"/>
                </a:cubicBezTo>
                <a:cubicBezTo>
                  <a:pt x="7566338" y="988396"/>
                  <a:pt x="7557488" y="997246"/>
                  <a:pt x="7557488" y="1008164"/>
                </a:cubicBezTo>
                <a:cubicBezTo>
                  <a:pt x="7557488" y="1019081"/>
                  <a:pt x="7566338" y="1027932"/>
                  <a:pt x="7577256" y="1027932"/>
                </a:cubicBezTo>
                <a:close/>
                <a:moveTo>
                  <a:pt x="7384228" y="1027932"/>
                </a:moveTo>
                <a:cubicBezTo>
                  <a:pt x="7395145" y="1027932"/>
                  <a:pt x="7403996" y="1019081"/>
                  <a:pt x="7403996" y="1008164"/>
                </a:cubicBezTo>
                <a:cubicBezTo>
                  <a:pt x="7403996" y="997246"/>
                  <a:pt x="7395145" y="988396"/>
                  <a:pt x="7384228" y="988396"/>
                </a:cubicBezTo>
                <a:cubicBezTo>
                  <a:pt x="7373310" y="988396"/>
                  <a:pt x="7364459" y="997246"/>
                  <a:pt x="7364459" y="1008164"/>
                </a:cubicBezTo>
                <a:cubicBezTo>
                  <a:pt x="7364459" y="1019081"/>
                  <a:pt x="7373310" y="1027932"/>
                  <a:pt x="7384228" y="1027932"/>
                </a:cubicBezTo>
                <a:close/>
                <a:moveTo>
                  <a:pt x="7191200" y="1027932"/>
                </a:moveTo>
                <a:cubicBezTo>
                  <a:pt x="7202118" y="1027932"/>
                  <a:pt x="7210968" y="1019081"/>
                  <a:pt x="7210968" y="1008164"/>
                </a:cubicBezTo>
                <a:cubicBezTo>
                  <a:pt x="7210968" y="997246"/>
                  <a:pt x="7202118" y="988396"/>
                  <a:pt x="7191200" y="988396"/>
                </a:cubicBezTo>
                <a:cubicBezTo>
                  <a:pt x="7180283" y="988396"/>
                  <a:pt x="7171432" y="997246"/>
                  <a:pt x="7171432" y="1008164"/>
                </a:cubicBezTo>
                <a:cubicBezTo>
                  <a:pt x="7171432" y="1019081"/>
                  <a:pt x="7180283" y="1027932"/>
                  <a:pt x="7191200" y="1027932"/>
                </a:cubicBezTo>
                <a:close/>
                <a:moveTo>
                  <a:pt x="6998173" y="1027932"/>
                </a:moveTo>
                <a:cubicBezTo>
                  <a:pt x="7009090" y="1027932"/>
                  <a:pt x="7017941" y="1019081"/>
                  <a:pt x="7017941" y="1008164"/>
                </a:cubicBezTo>
                <a:cubicBezTo>
                  <a:pt x="7017941" y="997246"/>
                  <a:pt x="7009090" y="988396"/>
                  <a:pt x="6998173" y="988396"/>
                </a:cubicBezTo>
                <a:cubicBezTo>
                  <a:pt x="6987255" y="988396"/>
                  <a:pt x="6978404" y="997246"/>
                  <a:pt x="6978404" y="1008164"/>
                </a:cubicBezTo>
                <a:cubicBezTo>
                  <a:pt x="6978404" y="1019081"/>
                  <a:pt x="6987255" y="1027932"/>
                  <a:pt x="6998173" y="1027932"/>
                </a:cubicBezTo>
                <a:close/>
                <a:moveTo>
                  <a:pt x="6805144" y="1027932"/>
                </a:moveTo>
                <a:cubicBezTo>
                  <a:pt x="6816062" y="1027932"/>
                  <a:pt x="6824913" y="1019081"/>
                  <a:pt x="6824913" y="1008164"/>
                </a:cubicBezTo>
                <a:cubicBezTo>
                  <a:pt x="6824913" y="997246"/>
                  <a:pt x="6816062" y="988396"/>
                  <a:pt x="6805144" y="988396"/>
                </a:cubicBezTo>
                <a:cubicBezTo>
                  <a:pt x="6794227" y="988396"/>
                  <a:pt x="6785376" y="997246"/>
                  <a:pt x="6785376" y="1008164"/>
                </a:cubicBezTo>
                <a:cubicBezTo>
                  <a:pt x="6785376" y="1019081"/>
                  <a:pt x="6794227" y="1027932"/>
                  <a:pt x="6805144" y="1027932"/>
                </a:cubicBezTo>
                <a:close/>
                <a:moveTo>
                  <a:pt x="6612117" y="1027932"/>
                </a:moveTo>
                <a:cubicBezTo>
                  <a:pt x="6623034" y="1027932"/>
                  <a:pt x="6631885" y="1019081"/>
                  <a:pt x="6631885" y="1008164"/>
                </a:cubicBezTo>
                <a:cubicBezTo>
                  <a:pt x="6631885" y="997246"/>
                  <a:pt x="6623034" y="988396"/>
                  <a:pt x="6612117" y="988396"/>
                </a:cubicBezTo>
                <a:cubicBezTo>
                  <a:pt x="6601199" y="988396"/>
                  <a:pt x="6592348" y="997246"/>
                  <a:pt x="6592348" y="1008164"/>
                </a:cubicBezTo>
                <a:cubicBezTo>
                  <a:pt x="6592348" y="1019081"/>
                  <a:pt x="6601199" y="1027932"/>
                  <a:pt x="6612117" y="1027932"/>
                </a:cubicBezTo>
                <a:close/>
                <a:moveTo>
                  <a:pt x="6403778" y="1027932"/>
                </a:moveTo>
                <a:cubicBezTo>
                  <a:pt x="6414695" y="1027932"/>
                  <a:pt x="6423546" y="1019081"/>
                  <a:pt x="6423546" y="1008164"/>
                </a:cubicBezTo>
                <a:cubicBezTo>
                  <a:pt x="6423546" y="997246"/>
                  <a:pt x="6414695" y="988396"/>
                  <a:pt x="6403778" y="988396"/>
                </a:cubicBezTo>
                <a:cubicBezTo>
                  <a:pt x="6392860" y="988396"/>
                  <a:pt x="6384009" y="997246"/>
                  <a:pt x="6384009" y="1008164"/>
                </a:cubicBezTo>
                <a:cubicBezTo>
                  <a:pt x="6384009" y="1019081"/>
                  <a:pt x="6392860" y="1027932"/>
                  <a:pt x="6403778" y="1027932"/>
                </a:cubicBezTo>
                <a:close/>
                <a:moveTo>
                  <a:pt x="6210750" y="1027932"/>
                </a:moveTo>
                <a:cubicBezTo>
                  <a:pt x="6221668" y="1027932"/>
                  <a:pt x="6230519" y="1019081"/>
                  <a:pt x="6230519" y="1008164"/>
                </a:cubicBezTo>
                <a:cubicBezTo>
                  <a:pt x="6230519" y="997246"/>
                  <a:pt x="6221668" y="988396"/>
                  <a:pt x="6210750" y="988396"/>
                </a:cubicBezTo>
                <a:cubicBezTo>
                  <a:pt x="6199833" y="988396"/>
                  <a:pt x="6190982" y="997246"/>
                  <a:pt x="6190982" y="1008164"/>
                </a:cubicBezTo>
                <a:cubicBezTo>
                  <a:pt x="6190982" y="1019081"/>
                  <a:pt x="6199833" y="1027932"/>
                  <a:pt x="6210750" y="1027932"/>
                </a:cubicBezTo>
                <a:close/>
                <a:moveTo>
                  <a:pt x="6017723" y="1027932"/>
                </a:moveTo>
                <a:cubicBezTo>
                  <a:pt x="6028640" y="1027932"/>
                  <a:pt x="6037491" y="1019081"/>
                  <a:pt x="6037491" y="1008164"/>
                </a:cubicBezTo>
                <a:cubicBezTo>
                  <a:pt x="6037491" y="997246"/>
                  <a:pt x="6028640" y="988396"/>
                  <a:pt x="6017723" y="988396"/>
                </a:cubicBezTo>
                <a:cubicBezTo>
                  <a:pt x="6006805" y="988396"/>
                  <a:pt x="5997954" y="997246"/>
                  <a:pt x="5997954" y="1008164"/>
                </a:cubicBezTo>
                <a:cubicBezTo>
                  <a:pt x="5997954" y="1019081"/>
                  <a:pt x="6006805" y="1027932"/>
                  <a:pt x="6017723" y="1027932"/>
                </a:cubicBezTo>
                <a:close/>
                <a:moveTo>
                  <a:pt x="5824694" y="1027932"/>
                </a:moveTo>
                <a:cubicBezTo>
                  <a:pt x="5835612" y="1027932"/>
                  <a:pt x="5844463" y="1019081"/>
                  <a:pt x="5844463" y="1008164"/>
                </a:cubicBezTo>
                <a:cubicBezTo>
                  <a:pt x="5844463" y="997246"/>
                  <a:pt x="5835612" y="988396"/>
                  <a:pt x="5824694" y="988396"/>
                </a:cubicBezTo>
                <a:cubicBezTo>
                  <a:pt x="5813777" y="988396"/>
                  <a:pt x="5804926" y="997246"/>
                  <a:pt x="5804926" y="1008164"/>
                </a:cubicBezTo>
                <a:cubicBezTo>
                  <a:pt x="5804926" y="1019081"/>
                  <a:pt x="5813777" y="1027932"/>
                  <a:pt x="5824694" y="1027932"/>
                </a:cubicBezTo>
                <a:close/>
                <a:moveTo>
                  <a:pt x="5631667" y="1027932"/>
                </a:moveTo>
                <a:cubicBezTo>
                  <a:pt x="5642584" y="1027932"/>
                  <a:pt x="5651435" y="1019081"/>
                  <a:pt x="5651435" y="1008164"/>
                </a:cubicBezTo>
                <a:cubicBezTo>
                  <a:pt x="5651435" y="997246"/>
                  <a:pt x="5642584" y="988396"/>
                  <a:pt x="5631667" y="988396"/>
                </a:cubicBezTo>
                <a:cubicBezTo>
                  <a:pt x="5620749" y="988396"/>
                  <a:pt x="5611899" y="997246"/>
                  <a:pt x="5611899" y="1008164"/>
                </a:cubicBezTo>
                <a:cubicBezTo>
                  <a:pt x="5611899" y="1019081"/>
                  <a:pt x="5620749" y="1027932"/>
                  <a:pt x="5631667" y="1027932"/>
                </a:cubicBezTo>
                <a:close/>
                <a:moveTo>
                  <a:pt x="5438639" y="1027932"/>
                </a:moveTo>
                <a:cubicBezTo>
                  <a:pt x="5449557" y="1027932"/>
                  <a:pt x="5458408" y="1019081"/>
                  <a:pt x="5458408" y="1008164"/>
                </a:cubicBezTo>
                <a:cubicBezTo>
                  <a:pt x="5458408" y="997246"/>
                  <a:pt x="5449557" y="988396"/>
                  <a:pt x="5438639" y="988396"/>
                </a:cubicBezTo>
                <a:cubicBezTo>
                  <a:pt x="5427722" y="988396"/>
                  <a:pt x="5418871" y="997246"/>
                  <a:pt x="5418871" y="1008164"/>
                </a:cubicBezTo>
                <a:cubicBezTo>
                  <a:pt x="5418871" y="1019081"/>
                  <a:pt x="5427722" y="1027932"/>
                  <a:pt x="5438639" y="1027932"/>
                </a:cubicBezTo>
                <a:close/>
                <a:moveTo>
                  <a:pt x="5245612" y="1027932"/>
                </a:moveTo>
                <a:cubicBezTo>
                  <a:pt x="5256529" y="1027932"/>
                  <a:pt x="5265380" y="1019081"/>
                  <a:pt x="5265380" y="1008164"/>
                </a:cubicBezTo>
                <a:cubicBezTo>
                  <a:pt x="5265380" y="997246"/>
                  <a:pt x="5256529" y="988396"/>
                  <a:pt x="5245612" y="988396"/>
                </a:cubicBezTo>
                <a:cubicBezTo>
                  <a:pt x="5234694" y="988396"/>
                  <a:pt x="5225843" y="997246"/>
                  <a:pt x="5225843" y="1008164"/>
                </a:cubicBezTo>
                <a:cubicBezTo>
                  <a:pt x="5225843" y="1019081"/>
                  <a:pt x="5234694" y="1027932"/>
                  <a:pt x="5245612" y="1027932"/>
                </a:cubicBezTo>
                <a:close/>
                <a:moveTo>
                  <a:pt x="5052584" y="1027932"/>
                </a:moveTo>
                <a:cubicBezTo>
                  <a:pt x="5063502" y="1027932"/>
                  <a:pt x="5072353" y="1019081"/>
                  <a:pt x="5072353" y="1008164"/>
                </a:cubicBezTo>
                <a:cubicBezTo>
                  <a:pt x="5072353" y="997246"/>
                  <a:pt x="5063502" y="988396"/>
                  <a:pt x="5052584" y="988396"/>
                </a:cubicBezTo>
                <a:cubicBezTo>
                  <a:pt x="5041666" y="988396"/>
                  <a:pt x="5032815" y="997246"/>
                  <a:pt x="5032815" y="1008164"/>
                </a:cubicBezTo>
                <a:cubicBezTo>
                  <a:pt x="5032815" y="1019081"/>
                  <a:pt x="5041666" y="1027932"/>
                  <a:pt x="5052584" y="1027932"/>
                </a:cubicBezTo>
                <a:close/>
                <a:moveTo>
                  <a:pt x="4859557" y="1027932"/>
                </a:moveTo>
                <a:cubicBezTo>
                  <a:pt x="4870473" y="1027932"/>
                  <a:pt x="4879324" y="1019081"/>
                  <a:pt x="4879324" y="1008164"/>
                </a:cubicBezTo>
                <a:cubicBezTo>
                  <a:pt x="4879324" y="997246"/>
                  <a:pt x="4870473" y="988396"/>
                  <a:pt x="4859557" y="988396"/>
                </a:cubicBezTo>
                <a:cubicBezTo>
                  <a:pt x="4848639" y="988396"/>
                  <a:pt x="4839789" y="997246"/>
                  <a:pt x="4839789" y="1008164"/>
                </a:cubicBezTo>
                <a:cubicBezTo>
                  <a:pt x="4839789" y="1019081"/>
                  <a:pt x="4848639" y="1027932"/>
                  <a:pt x="4859557" y="1027932"/>
                </a:cubicBezTo>
                <a:close/>
                <a:moveTo>
                  <a:pt x="4666528" y="1027932"/>
                </a:moveTo>
                <a:cubicBezTo>
                  <a:pt x="4677446" y="1027932"/>
                  <a:pt x="4686297" y="1019081"/>
                  <a:pt x="4686297" y="1008164"/>
                </a:cubicBezTo>
                <a:cubicBezTo>
                  <a:pt x="4686297" y="997246"/>
                  <a:pt x="4677446" y="988396"/>
                  <a:pt x="4666528" y="988396"/>
                </a:cubicBezTo>
                <a:cubicBezTo>
                  <a:pt x="4655612" y="988396"/>
                  <a:pt x="4646761" y="997246"/>
                  <a:pt x="4646761" y="1008164"/>
                </a:cubicBezTo>
                <a:cubicBezTo>
                  <a:pt x="4646761" y="1019081"/>
                  <a:pt x="4655612" y="1027932"/>
                  <a:pt x="4666528" y="1027932"/>
                </a:cubicBezTo>
                <a:close/>
                <a:moveTo>
                  <a:pt x="4473501" y="1027932"/>
                </a:moveTo>
                <a:cubicBezTo>
                  <a:pt x="4484419" y="1027932"/>
                  <a:pt x="4493269" y="1019081"/>
                  <a:pt x="4493269" y="1008164"/>
                </a:cubicBezTo>
                <a:cubicBezTo>
                  <a:pt x="4493269" y="997246"/>
                  <a:pt x="4484419" y="988396"/>
                  <a:pt x="4473501" y="988396"/>
                </a:cubicBezTo>
                <a:cubicBezTo>
                  <a:pt x="4462582" y="988396"/>
                  <a:pt x="4453732" y="997246"/>
                  <a:pt x="4453732" y="1008164"/>
                </a:cubicBezTo>
                <a:cubicBezTo>
                  <a:pt x="4453732" y="1019081"/>
                  <a:pt x="4462582" y="1027932"/>
                  <a:pt x="4473501" y="1027932"/>
                </a:cubicBezTo>
                <a:close/>
                <a:moveTo>
                  <a:pt x="4280474" y="1027932"/>
                </a:moveTo>
                <a:cubicBezTo>
                  <a:pt x="4291390" y="1027932"/>
                  <a:pt x="4300242" y="1019081"/>
                  <a:pt x="4300242" y="1008164"/>
                </a:cubicBezTo>
                <a:cubicBezTo>
                  <a:pt x="4300242" y="997246"/>
                  <a:pt x="4291390" y="988396"/>
                  <a:pt x="4280474" y="988396"/>
                </a:cubicBezTo>
                <a:cubicBezTo>
                  <a:pt x="4269556" y="988396"/>
                  <a:pt x="4260705" y="997246"/>
                  <a:pt x="4260705" y="1008164"/>
                </a:cubicBezTo>
                <a:cubicBezTo>
                  <a:pt x="4260705" y="1019081"/>
                  <a:pt x="4269556" y="1027932"/>
                  <a:pt x="4280474" y="1027932"/>
                </a:cubicBezTo>
                <a:close/>
                <a:moveTo>
                  <a:pt x="4058922" y="1027932"/>
                </a:moveTo>
                <a:cubicBezTo>
                  <a:pt x="4069840" y="1027932"/>
                  <a:pt x="4078690" y="1019081"/>
                  <a:pt x="4078690" y="1008164"/>
                </a:cubicBezTo>
                <a:cubicBezTo>
                  <a:pt x="4078690" y="997246"/>
                  <a:pt x="4069840" y="988396"/>
                  <a:pt x="4058922" y="988396"/>
                </a:cubicBezTo>
                <a:cubicBezTo>
                  <a:pt x="4048003" y="988396"/>
                  <a:pt x="4039153" y="997246"/>
                  <a:pt x="4039153" y="1008164"/>
                </a:cubicBezTo>
                <a:cubicBezTo>
                  <a:pt x="4039153" y="1019081"/>
                  <a:pt x="4048003" y="1027932"/>
                  <a:pt x="4058922" y="1027932"/>
                </a:cubicBezTo>
                <a:close/>
                <a:moveTo>
                  <a:pt x="3865894" y="1027932"/>
                </a:moveTo>
                <a:cubicBezTo>
                  <a:pt x="3876811" y="1027932"/>
                  <a:pt x="3885662" y="1019081"/>
                  <a:pt x="3885662" y="1008164"/>
                </a:cubicBezTo>
                <a:cubicBezTo>
                  <a:pt x="3885662" y="997246"/>
                  <a:pt x="3876811" y="988396"/>
                  <a:pt x="3865894" y="988396"/>
                </a:cubicBezTo>
                <a:cubicBezTo>
                  <a:pt x="3854977" y="988396"/>
                  <a:pt x="3846126" y="997246"/>
                  <a:pt x="3846126" y="1008164"/>
                </a:cubicBezTo>
                <a:cubicBezTo>
                  <a:pt x="3846126" y="1019081"/>
                  <a:pt x="3854977" y="1027932"/>
                  <a:pt x="3865894" y="1027932"/>
                </a:cubicBezTo>
                <a:close/>
                <a:moveTo>
                  <a:pt x="3672866" y="1027932"/>
                </a:moveTo>
                <a:cubicBezTo>
                  <a:pt x="3683783" y="1027932"/>
                  <a:pt x="3692634" y="1019081"/>
                  <a:pt x="3692634" y="1008164"/>
                </a:cubicBezTo>
                <a:cubicBezTo>
                  <a:pt x="3692634" y="997246"/>
                  <a:pt x="3683783" y="988396"/>
                  <a:pt x="3672866" y="988396"/>
                </a:cubicBezTo>
                <a:cubicBezTo>
                  <a:pt x="3661948" y="988396"/>
                  <a:pt x="3653098" y="997246"/>
                  <a:pt x="3653098" y="1008164"/>
                </a:cubicBezTo>
                <a:cubicBezTo>
                  <a:pt x="3653098" y="1019081"/>
                  <a:pt x="3661948" y="1027932"/>
                  <a:pt x="3672866" y="1027932"/>
                </a:cubicBezTo>
                <a:close/>
                <a:moveTo>
                  <a:pt x="3479838" y="1027932"/>
                </a:moveTo>
                <a:cubicBezTo>
                  <a:pt x="3490755" y="1027932"/>
                  <a:pt x="3499606" y="1019081"/>
                  <a:pt x="3499606" y="1008164"/>
                </a:cubicBezTo>
                <a:cubicBezTo>
                  <a:pt x="3499606" y="997246"/>
                  <a:pt x="3490755" y="988396"/>
                  <a:pt x="3479838" y="988396"/>
                </a:cubicBezTo>
                <a:cubicBezTo>
                  <a:pt x="3468920" y="988396"/>
                  <a:pt x="3460069" y="997246"/>
                  <a:pt x="3460069" y="1008164"/>
                </a:cubicBezTo>
                <a:cubicBezTo>
                  <a:pt x="3460069" y="1019081"/>
                  <a:pt x="3468920" y="1027932"/>
                  <a:pt x="3479838" y="1027932"/>
                </a:cubicBezTo>
                <a:close/>
                <a:moveTo>
                  <a:pt x="3286810" y="1027932"/>
                </a:moveTo>
                <a:cubicBezTo>
                  <a:pt x="3297728" y="1027932"/>
                  <a:pt x="3306579" y="1019081"/>
                  <a:pt x="3306579" y="1008164"/>
                </a:cubicBezTo>
                <a:cubicBezTo>
                  <a:pt x="3306579" y="997246"/>
                  <a:pt x="3297728" y="988396"/>
                  <a:pt x="3286810" y="988396"/>
                </a:cubicBezTo>
                <a:cubicBezTo>
                  <a:pt x="3275893" y="988396"/>
                  <a:pt x="3267042" y="997246"/>
                  <a:pt x="3267042" y="1008164"/>
                </a:cubicBezTo>
                <a:cubicBezTo>
                  <a:pt x="3267042" y="1019081"/>
                  <a:pt x="3275893" y="1027932"/>
                  <a:pt x="3286810" y="1027932"/>
                </a:cubicBezTo>
                <a:close/>
                <a:moveTo>
                  <a:pt x="3093783" y="1027932"/>
                </a:moveTo>
                <a:cubicBezTo>
                  <a:pt x="3104700" y="1027932"/>
                  <a:pt x="3113551" y="1019081"/>
                  <a:pt x="3113551" y="1008164"/>
                </a:cubicBezTo>
                <a:cubicBezTo>
                  <a:pt x="3113551" y="997246"/>
                  <a:pt x="3104700" y="988396"/>
                  <a:pt x="3093783" y="988396"/>
                </a:cubicBezTo>
                <a:cubicBezTo>
                  <a:pt x="3082865" y="988396"/>
                  <a:pt x="3074014" y="997246"/>
                  <a:pt x="3074014" y="1008164"/>
                </a:cubicBezTo>
                <a:cubicBezTo>
                  <a:pt x="3074014" y="1019081"/>
                  <a:pt x="3082865" y="1027932"/>
                  <a:pt x="3093783" y="1027932"/>
                </a:cubicBezTo>
                <a:close/>
                <a:moveTo>
                  <a:pt x="2900755" y="1027932"/>
                </a:moveTo>
                <a:cubicBezTo>
                  <a:pt x="2911673" y="1027932"/>
                  <a:pt x="2920524" y="1019081"/>
                  <a:pt x="2920524" y="1008164"/>
                </a:cubicBezTo>
                <a:cubicBezTo>
                  <a:pt x="2920524" y="997246"/>
                  <a:pt x="2911673" y="988396"/>
                  <a:pt x="2900755" y="988396"/>
                </a:cubicBezTo>
                <a:cubicBezTo>
                  <a:pt x="2889838" y="988396"/>
                  <a:pt x="2880987" y="997246"/>
                  <a:pt x="2880987" y="1008164"/>
                </a:cubicBezTo>
                <a:cubicBezTo>
                  <a:pt x="2880987" y="1019081"/>
                  <a:pt x="2889838" y="1027932"/>
                  <a:pt x="2900755" y="1027932"/>
                </a:cubicBezTo>
                <a:close/>
                <a:moveTo>
                  <a:pt x="2707727" y="1027932"/>
                </a:moveTo>
                <a:cubicBezTo>
                  <a:pt x="2718644" y="1027932"/>
                  <a:pt x="2727495" y="1019081"/>
                  <a:pt x="2727495" y="1008164"/>
                </a:cubicBezTo>
                <a:cubicBezTo>
                  <a:pt x="2727495" y="997246"/>
                  <a:pt x="2718644" y="988396"/>
                  <a:pt x="2707727" y="988396"/>
                </a:cubicBezTo>
                <a:cubicBezTo>
                  <a:pt x="2696809" y="988396"/>
                  <a:pt x="2687958" y="997246"/>
                  <a:pt x="2687958" y="1008164"/>
                </a:cubicBezTo>
                <a:cubicBezTo>
                  <a:pt x="2687958" y="1019081"/>
                  <a:pt x="2696809" y="1027932"/>
                  <a:pt x="2707727" y="1027932"/>
                </a:cubicBezTo>
                <a:close/>
                <a:moveTo>
                  <a:pt x="2514699" y="1027932"/>
                </a:moveTo>
                <a:cubicBezTo>
                  <a:pt x="2525617" y="1027932"/>
                  <a:pt x="2534468" y="1019081"/>
                  <a:pt x="2534468" y="1008164"/>
                </a:cubicBezTo>
                <a:cubicBezTo>
                  <a:pt x="2534468" y="997246"/>
                  <a:pt x="2525617" y="988396"/>
                  <a:pt x="2514699" y="988396"/>
                </a:cubicBezTo>
                <a:cubicBezTo>
                  <a:pt x="2503782" y="988396"/>
                  <a:pt x="2494931" y="997246"/>
                  <a:pt x="2494931" y="1008164"/>
                </a:cubicBezTo>
                <a:cubicBezTo>
                  <a:pt x="2494931" y="1019081"/>
                  <a:pt x="2503782" y="1027932"/>
                  <a:pt x="2514699" y="1027932"/>
                </a:cubicBezTo>
                <a:close/>
                <a:moveTo>
                  <a:pt x="2321672" y="1027932"/>
                </a:moveTo>
                <a:cubicBezTo>
                  <a:pt x="2332589" y="1027932"/>
                  <a:pt x="2341440" y="1019081"/>
                  <a:pt x="2341440" y="1008164"/>
                </a:cubicBezTo>
                <a:cubicBezTo>
                  <a:pt x="2341440" y="997246"/>
                  <a:pt x="2332589" y="988396"/>
                  <a:pt x="2321672" y="988396"/>
                </a:cubicBezTo>
                <a:cubicBezTo>
                  <a:pt x="2310754" y="988396"/>
                  <a:pt x="2301903" y="997246"/>
                  <a:pt x="2301903" y="1008164"/>
                </a:cubicBezTo>
                <a:cubicBezTo>
                  <a:pt x="2301903" y="1019081"/>
                  <a:pt x="2310754" y="1027932"/>
                  <a:pt x="2321672" y="1027932"/>
                </a:cubicBezTo>
                <a:close/>
                <a:moveTo>
                  <a:pt x="2128643" y="1027932"/>
                </a:moveTo>
                <a:cubicBezTo>
                  <a:pt x="2139561" y="1027932"/>
                  <a:pt x="2148412" y="1019081"/>
                  <a:pt x="2148412" y="1008164"/>
                </a:cubicBezTo>
                <a:cubicBezTo>
                  <a:pt x="2148412" y="997246"/>
                  <a:pt x="2139561" y="988396"/>
                  <a:pt x="2128643" y="988396"/>
                </a:cubicBezTo>
                <a:cubicBezTo>
                  <a:pt x="2117726" y="988396"/>
                  <a:pt x="2108875" y="997246"/>
                  <a:pt x="2108875" y="1008164"/>
                </a:cubicBezTo>
                <a:cubicBezTo>
                  <a:pt x="2108875" y="1019081"/>
                  <a:pt x="2117726" y="1027932"/>
                  <a:pt x="2128643" y="1027932"/>
                </a:cubicBezTo>
                <a:close/>
                <a:moveTo>
                  <a:pt x="1935616" y="1027932"/>
                </a:moveTo>
                <a:cubicBezTo>
                  <a:pt x="1946533" y="1027932"/>
                  <a:pt x="1955384" y="1019081"/>
                  <a:pt x="1955384" y="1008164"/>
                </a:cubicBezTo>
                <a:cubicBezTo>
                  <a:pt x="1955384" y="997246"/>
                  <a:pt x="1946533" y="988396"/>
                  <a:pt x="1935616" y="988396"/>
                </a:cubicBezTo>
                <a:cubicBezTo>
                  <a:pt x="1924698" y="988396"/>
                  <a:pt x="1915848" y="997246"/>
                  <a:pt x="1915848" y="1008164"/>
                </a:cubicBezTo>
                <a:cubicBezTo>
                  <a:pt x="1915848" y="1019081"/>
                  <a:pt x="1924698" y="1027932"/>
                  <a:pt x="1935616" y="1027932"/>
                </a:cubicBezTo>
                <a:close/>
                <a:moveTo>
                  <a:pt x="1727277" y="1027932"/>
                </a:moveTo>
                <a:cubicBezTo>
                  <a:pt x="1738195" y="1027932"/>
                  <a:pt x="1747045" y="1019081"/>
                  <a:pt x="1747045" y="1008164"/>
                </a:cubicBezTo>
                <a:cubicBezTo>
                  <a:pt x="1747045" y="997246"/>
                  <a:pt x="1738195" y="988396"/>
                  <a:pt x="1727277" y="988396"/>
                </a:cubicBezTo>
                <a:cubicBezTo>
                  <a:pt x="1716359" y="988396"/>
                  <a:pt x="1707508" y="997246"/>
                  <a:pt x="1707508" y="1008164"/>
                </a:cubicBezTo>
                <a:cubicBezTo>
                  <a:pt x="1707508" y="1019081"/>
                  <a:pt x="1716359" y="1027932"/>
                  <a:pt x="1727277" y="1027932"/>
                </a:cubicBezTo>
                <a:close/>
                <a:moveTo>
                  <a:pt x="1534249" y="1027932"/>
                </a:moveTo>
                <a:cubicBezTo>
                  <a:pt x="1545167" y="1027932"/>
                  <a:pt x="1554018" y="1019081"/>
                  <a:pt x="1554018" y="1008164"/>
                </a:cubicBezTo>
                <a:cubicBezTo>
                  <a:pt x="1554018" y="997246"/>
                  <a:pt x="1545167" y="988396"/>
                  <a:pt x="1534249" y="988396"/>
                </a:cubicBezTo>
                <a:cubicBezTo>
                  <a:pt x="1523332" y="988396"/>
                  <a:pt x="1514481" y="997246"/>
                  <a:pt x="1514481" y="1008164"/>
                </a:cubicBezTo>
                <a:cubicBezTo>
                  <a:pt x="1514481" y="1019081"/>
                  <a:pt x="1523332" y="1027932"/>
                  <a:pt x="1534249" y="1027932"/>
                </a:cubicBezTo>
                <a:close/>
                <a:moveTo>
                  <a:pt x="1341222" y="1027932"/>
                </a:moveTo>
                <a:cubicBezTo>
                  <a:pt x="1352139" y="1027932"/>
                  <a:pt x="1360990" y="1019081"/>
                  <a:pt x="1360990" y="1008164"/>
                </a:cubicBezTo>
                <a:cubicBezTo>
                  <a:pt x="1360990" y="997246"/>
                  <a:pt x="1352139" y="988396"/>
                  <a:pt x="1341222" y="988396"/>
                </a:cubicBezTo>
                <a:cubicBezTo>
                  <a:pt x="1330304" y="988396"/>
                  <a:pt x="1321453" y="997246"/>
                  <a:pt x="1321453" y="1008164"/>
                </a:cubicBezTo>
                <a:cubicBezTo>
                  <a:pt x="1321453" y="1019081"/>
                  <a:pt x="1330304" y="1027932"/>
                  <a:pt x="1341222" y="1027932"/>
                </a:cubicBezTo>
                <a:close/>
                <a:moveTo>
                  <a:pt x="1148193" y="1027932"/>
                </a:moveTo>
                <a:cubicBezTo>
                  <a:pt x="1159111" y="1027932"/>
                  <a:pt x="1167962" y="1019081"/>
                  <a:pt x="1167962" y="1008164"/>
                </a:cubicBezTo>
                <a:cubicBezTo>
                  <a:pt x="1167962" y="997246"/>
                  <a:pt x="1159111" y="988396"/>
                  <a:pt x="1148193" y="988396"/>
                </a:cubicBezTo>
                <a:cubicBezTo>
                  <a:pt x="1137276" y="988396"/>
                  <a:pt x="1128425" y="997246"/>
                  <a:pt x="1128425" y="1008164"/>
                </a:cubicBezTo>
                <a:cubicBezTo>
                  <a:pt x="1128425" y="1019081"/>
                  <a:pt x="1137276" y="1027932"/>
                  <a:pt x="1148193" y="1027932"/>
                </a:cubicBezTo>
                <a:close/>
                <a:moveTo>
                  <a:pt x="955166" y="1027932"/>
                </a:moveTo>
                <a:cubicBezTo>
                  <a:pt x="966083" y="1027932"/>
                  <a:pt x="974934" y="1019081"/>
                  <a:pt x="974934" y="1008164"/>
                </a:cubicBezTo>
                <a:cubicBezTo>
                  <a:pt x="974934" y="997246"/>
                  <a:pt x="966083" y="988396"/>
                  <a:pt x="955166" y="988396"/>
                </a:cubicBezTo>
                <a:cubicBezTo>
                  <a:pt x="944248" y="988396"/>
                  <a:pt x="935398" y="997246"/>
                  <a:pt x="935398" y="1008164"/>
                </a:cubicBezTo>
                <a:cubicBezTo>
                  <a:pt x="935398" y="1019081"/>
                  <a:pt x="944248" y="1027932"/>
                  <a:pt x="955166" y="1027932"/>
                </a:cubicBezTo>
                <a:close/>
                <a:moveTo>
                  <a:pt x="762138" y="1027932"/>
                </a:moveTo>
                <a:cubicBezTo>
                  <a:pt x="773056" y="1027932"/>
                  <a:pt x="781907" y="1019081"/>
                  <a:pt x="781907" y="1008164"/>
                </a:cubicBezTo>
                <a:cubicBezTo>
                  <a:pt x="781907" y="997246"/>
                  <a:pt x="773056" y="988396"/>
                  <a:pt x="762138" y="988396"/>
                </a:cubicBezTo>
                <a:cubicBezTo>
                  <a:pt x="751221" y="988396"/>
                  <a:pt x="742370" y="997246"/>
                  <a:pt x="742370" y="1008164"/>
                </a:cubicBezTo>
                <a:cubicBezTo>
                  <a:pt x="742370" y="1019081"/>
                  <a:pt x="751221" y="1027932"/>
                  <a:pt x="762138" y="1027932"/>
                </a:cubicBezTo>
                <a:close/>
                <a:moveTo>
                  <a:pt x="569111" y="1027932"/>
                </a:moveTo>
                <a:cubicBezTo>
                  <a:pt x="580028" y="1027932"/>
                  <a:pt x="588879" y="1019081"/>
                  <a:pt x="588879" y="1008164"/>
                </a:cubicBezTo>
                <a:cubicBezTo>
                  <a:pt x="588879" y="997246"/>
                  <a:pt x="580028" y="988396"/>
                  <a:pt x="569111" y="988396"/>
                </a:cubicBezTo>
                <a:cubicBezTo>
                  <a:pt x="558193" y="988396"/>
                  <a:pt x="549343" y="997246"/>
                  <a:pt x="549343" y="1008164"/>
                </a:cubicBezTo>
                <a:cubicBezTo>
                  <a:pt x="549343" y="1019081"/>
                  <a:pt x="558193" y="1027932"/>
                  <a:pt x="569111" y="1027932"/>
                </a:cubicBezTo>
                <a:close/>
                <a:moveTo>
                  <a:pt x="376082" y="1027932"/>
                </a:moveTo>
                <a:cubicBezTo>
                  <a:pt x="387000" y="1027932"/>
                  <a:pt x="395851" y="1019081"/>
                  <a:pt x="395851" y="1008164"/>
                </a:cubicBezTo>
                <a:cubicBezTo>
                  <a:pt x="395851" y="997246"/>
                  <a:pt x="387000" y="988396"/>
                  <a:pt x="376082" y="988396"/>
                </a:cubicBezTo>
                <a:cubicBezTo>
                  <a:pt x="365165" y="988396"/>
                  <a:pt x="356314" y="997246"/>
                  <a:pt x="356314" y="1008164"/>
                </a:cubicBezTo>
                <a:cubicBezTo>
                  <a:pt x="356314" y="1019081"/>
                  <a:pt x="365165" y="1027932"/>
                  <a:pt x="376082" y="1027932"/>
                </a:cubicBezTo>
                <a:close/>
                <a:moveTo>
                  <a:pt x="183055" y="1027932"/>
                </a:moveTo>
                <a:cubicBezTo>
                  <a:pt x="193973" y="1027932"/>
                  <a:pt x="202823" y="1019081"/>
                  <a:pt x="202823" y="1008164"/>
                </a:cubicBezTo>
                <a:cubicBezTo>
                  <a:pt x="202823" y="997246"/>
                  <a:pt x="193973" y="988396"/>
                  <a:pt x="183055" y="988396"/>
                </a:cubicBezTo>
                <a:cubicBezTo>
                  <a:pt x="172137" y="988396"/>
                  <a:pt x="163287" y="997246"/>
                  <a:pt x="163287" y="1008164"/>
                </a:cubicBezTo>
                <a:cubicBezTo>
                  <a:pt x="163287" y="1019081"/>
                  <a:pt x="172137" y="1027932"/>
                  <a:pt x="183055" y="1027932"/>
                </a:cubicBezTo>
                <a:close/>
                <a:moveTo>
                  <a:pt x="0" y="1221481"/>
                </a:moveTo>
                <a:lnTo>
                  <a:pt x="4006" y="1219822"/>
                </a:lnTo>
                <a:cubicBezTo>
                  <a:pt x="7583" y="1216244"/>
                  <a:pt x="9796" y="1211302"/>
                  <a:pt x="9796" y="1205843"/>
                </a:cubicBezTo>
                <a:cubicBezTo>
                  <a:pt x="9796" y="1200384"/>
                  <a:pt x="7583" y="1195442"/>
                  <a:pt x="4006" y="1191865"/>
                </a:cubicBezTo>
                <a:lnTo>
                  <a:pt x="0" y="1190206"/>
                </a:lnTo>
                <a:close/>
                <a:moveTo>
                  <a:pt x="8349367" y="1225611"/>
                </a:moveTo>
                <a:cubicBezTo>
                  <a:pt x="8354825" y="1225611"/>
                  <a:pt x="8359767" y="1223399"/>
                  <a:pt x="8363345" y="1219822"/>
                </a:cubicBezTo>
                <a:lnTo>
                  <a:pt x="8366380" y="1212494"/>
                </a:lnTo>
                <a:lnTo>
                  <a:pt x="8366380" y="1199192"/>
                </a:lnTo>
                <a:lnTo>
                  <a:pt x="8363345" y="1191865"/>
                </a:lnTo>
                <a:cubicBezTo>
                  <a:pt x="8359767" y="1188288"/>
                  <a:pt x="8354825" y="1186075"/>
                  <a:pt x="8349367" y="1186075"/>
                </a:cubicBezTo>
                <a:cubicBezTo>
                  <a:pt x="8338449" y="1186075"/>
                  <a:pt x="8329598" y="1194925"/>
                  <a:pt x="8329598" y="1205843"/>
                </a:cubicBezTo>
                <a:cubicBezTo>
                  <a:pt x="8329598" y="1216761"/>
                  <a:pt x="8338449" y="1225611"/>
                  <a:pt x="8349367" y="1225611"/>
                </a:cubicBezTo>
                <a:close/>
                <a:moveTo>
                  <a:pt x="8156338" y="1225611"/>
                </a:moveTo>
                <a:cubicBezTo>
                  <a:pt x="8167256" y="1225611"/>
                  <a:pt x="8176107" y="1216761"/>
                  <a:pt x="8176107" y="1205843"/>
                </a:cubicBezTo>
                <a:cubicBezTo>
                  <a:pt x="8176107" y="1194925"/>
                  <a:pt x="8167256" y="1186075"/>
                  <a:pt x="8156338" y="1186075"/>
                </a:cubicBezTo>
                <a:cubicBezTo>
                  <a:pt x="8145421" y="1186075"/>
                  <a:pt x="8136570" y="1194925"/>
                  <a:pt x="8136570" y="1205843"/>
                </a:cubicBezTo>
                <a:cubicBezTo>
                  <a:pt x="8136570" y="1216761"/>
                  <a:pt x="8145421" y="1225611"/>
                  <a:pt x="8156338" y="1225611"/>
                </a:cubicBezTo>
                <a:close/>
                <a:moveTo>
                  <a:pt x="7963311" y="1225611"/>
                </a:moveTo>
                <a:cubicBezTo>
                  <a:pt x="7974228" y="1225611"/>
                  <a:pt x="7983079" y="1216761"/>
                  <a:pt x="7983079" y="1205843"/>
                </a:cubicBezTo>
                <a:cubicBezTo>
                  <a:pt x="7983079" y="1194925"/>
                  <a:pt x="7974228" y="1186075"/>
                  <a:pt x="7963311" y="1186075"/>
                </a:cubicBezTo>
                <a:cubicBezTo>
                  <a:pt x="7952393" y="1186075"/>
                  <a:pt x="7943543" y="1194925"/>
                  <a:pt x="7943543" y="1205843"/>
                </a:cubicBezTo>
                <a:cubicBezTo>
                  <a:pt x="7943543" y="1216761"/>
                  <a:pt x="7952393" y="1225611"/>
                  <a:pt x="7963311" y="1225611"/>
                </a:cubicBezTo>
                <a:close/>
                <a:moveTo>
                  <a:pt x="7770283" y="1225611"/>
                </a:moveTo>
                <a:cubicBezTo>
                  <a:pt x="7781201" y="1225611"/>
                  <a:pt x="7790052" y="1216761"/>
                  <a:pt x="7790052" y="1205843"/>
                </a:cubicBezTo>
                <a:cubicBezTo>
                  <a:pt x="7790052" y="1194925"/>
                  <a:pt x="7781201" y="1186075"/>
                  <a:pt x="7770283" y="1186075"/>
                </a:cubicBezTo>
                <a:cubicBezTo>
                  <a:pt x="7759366" y="1186075"/>
                  <a:pt x="7750515" y="1194925"/>
                  <a:pt x="7750515" y="1205843"/>
                </a:cubicBezTo>
                <a:cubicBezTo>
                  <a:pt x="7750515" y="1216761"/>
                  <a:pt x="7759366" y="1225611"/>
                  <a:pt x="7770283" y="1225611"/>
                </a:cubicBezTo>
                <a:close/>
                <a:moveTo>
                  <a:pt x="7577256" y="1225611"/>
                </a:moveTo>
                <a:cubicBezTo>
                  <a:pt x="7588174" y="1225611"/>
                  <a:pt x="7597024" y="1216761"/>
                  <a:pt x="7597024" y="1205843"/>
                </a:cubicBezTo>
                <a:cubicBezTo>
                  <a:pt x="7597024" y="1194925"/>
                  <a:pt x="7588174" y="1186075"/>
                  <a:pt x="7577256" y="1186075"/>
                </a:cubicBezTo>
                <a:cubicBezTo>
                  <a:pt x="7566338" y="1186075"/>
                  <a:pt x="7557488" y="1194925"/>
                  <a:pt x="7557488" y="1205843"/>
                </a:cubicBezTo>
                <a:cubicBezTo>
                  <a:pt x="7557488" y="1216761"/>
                  <a:pt x="7566338" y="1225611"/>
                  <a:pt x="7577256" y="1225611"/>
                </a:cubicBezTo>
                <a:close/>
                <a:moveTo>
                  <a:pt x="7384228" y="1225611"/>
                </a:moveTo>
                <a:cubicBezTo>
                  <a:pt x="7395145" y="1225611"/>
                  <a:pt x="7403996" y="1216761"/>
                  <a:pt x="7403996" y="1205843"/>
                </a:cubicBezTo>
                <a:cubicBezTo>
                  <a:pt x="7403996" y="1194925"/>
                  <a:pt x="7395145" y="1186075"/>
                  <a:pt x="7384228" y="1186075"/>
                </a:cubicBezTo>
                <a:cubicBezTo>
                  <a:pt x="7373310" y="1186075"/>
                  <a:pt x="7364459" y="1194925"/>
                  <a:pt x="7364459" y="1205843"/>
                </a:cubicBezTo>
                <a:cubicBezTo>
                  <a:pt x="7364459" y="1216761"/>
                  <a:pt x="7373310" y="1225611"/>
                  <a:pt x="7384228" y="1225611"/>
                </a:cubicBezTo>
                <a:close/>
                <a:moveTo>
                  <a:pt x="7191200" y="1225611"/>
                </a:moveTo>
                <a:cubicBezTo>
                  <a:pt x="7202118" y="1225611"/>
                  <a:pt x="7210968" y="1216761"/>
                  <a:pt x="7210968" y="1205843"/>
                </a:cubicBezTo>
                <a:cubicBezTo>
                  <a:pt x="7210968" y="1194925"/>
                  <a:pt x="7202118" y="1186075"/>
                  <a:pt x="7191200" y="1186075"/>
                </a:cubicBezTo>
                <a:cubicBezTo>
                  <a:pt x="7180283" y="1186075"/>
                  <a:pt x="7171432" y="1194925"/>
                  <a:pt x="7171432" y="1205843"/>
                </a:cubicBezTo>
                <a:cubicBezTo>
                  <a:pt x="7171432" y="1216761"/>
                  <a:pt x="7180283" y="1225611"/>
                  <a:pt x="7191200" y="1225611"/>
                </a:cubicBezTo>
                <a:close/>
                <a:moveTo>
                  <a:pt x="6998173" y="1225611"/>
                </a:moveTo>
                <a:cubicBezTo>
                  <a:pt x="7009090" y="1225611"/>
                  <a:pt x="7017941" y="1216761"/>
                  <a:pt x="7017941" y="1205843"/>
                </a:cubicBezTo>
                <a:cubicBezTo>
                  <a:pt x="7017941" y="1194925"/>
                  <a:pt x="7009090" y="1186075"/>
                  <a:pt x="6998173" y="1186075"/>
                </a:cubicBezTo>
                <a:cubicBezTo>
                  <a:pt x="6987255" y="1186075"/>
                  <a:pt x="6978404" y="1194925"/>
                  <a:pt x="6978404" y="1205843"/>
                </a:cubicBezTo>
                <a:cubicBezTo>
                  <a:pt x="6978404" y="1216761"/>
                  <a:pt x="6987255" y="1225611"/>
                  <a:pt x="6998173" y="1225611"/>
                </a:cubicBezTo>
                <a:close/>
                <a:moveTo>
                  <a:pt x="6805144" y="1225611"/>
                </a:moveTo>
                <a:cubicBezTo>
                  <a:pt x="6816062" y="1225611"/>
                  <a:pt x="6824913" y="1216761"/>
                  <a:pt x="6824913" y="1205843"/>
                </a:cubicBezTo>
                <a:cubicBezTo>
                  <a:pt x="6824913" y="1194925"/>
                  <a:pt x="6816062" y="1186075"/>
                  <a:pt x="6805144" y="1186075"/>
                </a:cubicBezTo>
                <a:cubicBezTo>
                  <a:pt x="6794227" y="1186075"/>
                  <a:pt x="6785376" y="1194925"/>
                  <a:pt x="6785376" y="1205843"/>
                </a:cubicBezTo>
                <a:cubicBezTo>
                  <a:pt x="6785376" y="1216761"/>
                  <a:pt x="6794227" y="1225611"/>
                  <a:pt x="6805144" y="1225611"/>
                </a:cubicBezTo>
                <a:close/>
                <a:moveTo>
                  <a:pt x="6612117" y="1225611"/>
                </a:moveTo>
                <a:cubicBezTo>
                  <a:pt x="6623034" y="1225611"/>
                  <a:pt x="6631885" y="1216761"/>
                  <a:pt x="6631885" y="1205843"/>
                </a:cubicBezTo>
                <a:cubicBezTo>
                  <a:pt x="6631885" y="1194925"/>
                  <a:pt x="6623034" y="1186075"/>
                  <a:pt x="6612117" y="1186075"/>
                </a:cubicBezTo>
                <a:cubicBezTo>
                  <a:pt x="6601199" y="1186075"/>
                  <a:pt x="6592348" y="1194925"/>
                  <a:pt x="6592348" y="1205843"/>
                </a:cubicBezTo>
                <a:cubicBezTo>
                  <a:pt x="6592348" y="1216761"/>
                  <a:pt x="6601199" y="1225611"/>
                  <a:pt x="6612117" y="1225611"/>
                </a:cubicBezTo>
                <a:close/>
                <a:moveTo>
                  <a:pt x="6403778" y="1225611"/>
                </a:moveTo>
                <a:cubicBezTo>
                  <a:pt x="6414695" y="1225611"/>
                  <a:pt x="6423546" y="1216761"/>
                  <a:pt x="6423546" y="1205843"/>
                </a:cubicBezTo>
                <a:cubicBezTo>
                  <a:pt x="6423546" y="1194925"/>
                  <a:pt x="6414695" y="1186075"/>
                  <a:pt x="6403778" y="1186075"/>
                </a:cubicBezTo>
                <a:cubicBezTo>
                  <a:pt x="6392860" y="1186075"/>
                  <a:pt x="6384009" y="1194925"/>
                  <a:pt x="6384009" y="1205843"/>
                </a:cubicBezTo>
                <a:cubicBezTo>
                  <a:pt x="6384009" y="1216761"/>
                  <a:pt x="6392860" y="1225611"/>
                  <a:pt x="6403778" y="1225611"/>
                </a:cubicBezTo>
                <a:close/>
                <a:moveTo>
                  <a:pt x="6210750" y="1225611"/>
                </a:moveTo>
                <a:cubicBezTo>
                  <a:pt x="6221668" y="1225611"/>
                  <a:pt x="6230519" y="1216761"/>
                  <a:pt x="6230519" y="1205843"/>
                </a:cubicBezTo>
                <a:cubicBezTo>
                  <a:pt x="6230519" y="1194925"/>
                  <a:pt x="6221668" y="1186075"/>
                  <a:pt x="6210750" y="1186075"/>
                </a:cubicBezTo>
                <a:cubicBezTo>
                  <a:pt x="6199833" y="1186075"/>
                  <a:pt x="6190982" y="1194925"/>
                  <a:pt x="6190982" y="1205843"/>
                </a:cubicBezTo>
                <a:cubicBezTo>
                  <a:pt x="6190982" y="1216761"/>
                  <a:pt x="6199833" y="1225611"/>
                  <a:pt x="6210750" y="1225611"/>
                </a:cubicBezTo>
                <a:close/>
                <a:moveTo>
                  <a:pt x="6017723" y="1225611"/>
                </a:moveTo>
                <a:cubicBezTo>
                  <a:pt x="6028640" y="1225611"/>
                  <a:pt x="6037491" y="1216761"/>
                  <a:pt x="6037491" y="1205843"/>
                </a:cubicBezTo>
                <a:cubicBezTo>
                  <a:pt x="6037491" y="1194925"/>
                  <a:pt x="6028640" y="1186075"/>
                  <a:pt x="6017723" y="1186075"/>
                </a:cubicBezTo>
                <a:cubicBezTo>
                  <a:pt x="6006805" y="1186075"/>
                  <a:pt x="5997954" y="1194925"/>
                  <a:pt x="5997954" y="1205843"/>
                </a:cubicBezTo>
                <a:cubicBezTo>
                  <a:pt x="5997954" y="1216761"/>
                  <a:pt x="6006805" y="1225611"/>
                  <a:pt x="6017723" y="1225611"/>
                </a:cubicBezTo>
                <a:close/>
                <a:moveTo>
                  <a:pt x="5824694" y="1225611"/>
                </a:moveTo>
                <a:cubicBezTo>
                  <a:pt x="5835612" y="1225611"/>
                  <a:pt x="5844463" y="1216761"/>
                  <a:pt x="5844463" y="1205843"/>
                </a:cubicBezTo>
                <a:cubicBezTo>
                  <a:pt x="5844463" y="1194925"/>
                  <a:pt x="5835612" y="1186075"/>
                  <a:pt x="5824694" y="1186075"/>
                </a:cubicBezTo>
                <a:cubicBezTo>
                  <a:pt x="5813777" y="1186075"/>
                  <a:pt x="5804926" y="1194925"/>
                  <a:pt x="5804926" y="1205843"/>
                </a:cubicBezTo>
                <a:cubicBezTo>
                  <a:pt x="5804926" y="1216761"/>
                  <a:pt x="5813777" y="1225611"/>
                  <a:pt x="5824694" y="1225611"/>
                </a:cubicBezTo>
                <a:close/>
                <a:moveTo>
                  <a:pt x="5631667" y="1225611"/>
                </a:moveTo>
                <a:cubicBezTo>
                  <a:pt x="5642584" y="1225611"/>
                  <a:pt x="5651435" y="1216761"/>
                  <a:pt x="5651435" y="1205843"/>
                </a:cubicBezTo>
                <a:cubicBezTo>
                  <a:pt x="5651435" y="1194925"/>
                  <a:pt x="5642584" y="1186075"/>
                  <a:pt x="5631667" y="1186075"/>
                </a:cubicBezTo>
                <a:cubicBezTo>
                  <a:pt x="5620749" y="1186075"/>
                  <a:pt x="5611899" y="1194925"/>
                  <a:pt x="5611899" y="1205843"/>
                </a:cubicBezTo>
                <a:cubicBezTo>
                  <a:pt x="5611899" y="1216761"/>
                  <a:pt x="5620749" y="1225611"/>
                  <a:pt x="5631667" y="1225611"/>
                </a:cubicBezTo>
                <a:close/>
                <a:moveTo>
                  <a:pt x="5438639" y="1225611"/>
                </a:moveTo>
                <a:cubicBezTo>
                  <a:pt x="5449557" y="1225611"/>
                  <a:pt x="5458408" y="1216761"/>
                  <a:pt x="5458408" y="1205843"/>
                </a:cubicBezTo>
                <a:cubicBezTo>
                  <a:pt x="5458408" y="1194925"/>
                  <a:pt x="5449557" y="1186075"/>
                  <a:pt x="5438639" y="1186075"/>
                </a:cubicBezTo>
                <a:cubicBezTo>
                  <a:pt x="5427722" y="1186075"/>
                  <a:pt x="5418871" y="1194925"/>
                  <a:pt x="5418871" y="1205843"/>
                </a:cubicBezTo>
                <a:cubicBezTo>
                  <a:pt x="5418871" y="1216761"/>
                  <a:pt x="5427722" y="1225611"/>
                  <a:pt x="5438639" y="1225611"/>
                </a:cubicBezTo>
                <a:close/>
                <a:moveTo>
                  <a:pt x="5245612" y="1225611"/>
                </a:moveTo>
                <a:cubicBezTo>
                  <a:pt x="5256529" y="1225611"/>
                  <a:pt x="5265380" y="1216761"/>
                  <a:pt x="5265380" y="1205843"/>
                </a:cubicBezTo>
                <a:cubicBezTo>
                  <a:pt x="5265380" y="1194925"/>
                  <a:pt x="5256529" y="1186075"/>
                  <a:pt x="5245612" y="1186075"/>
                </a:cubicBezTo>
                <a:cubicBezTo>
                  <a:pt x="5234694" y="1186075"/>
                  <a:pt x="5225843" y="1194925"/>
                  <a:pt x="5225843" y="1205843"/>
                </a:cubicBezTo>
                <a:cubicBezTo>
                  <a:pt x="5225843" y="1216761"/>
                  <a:pt x="5234694" y="1225611"/>
                  <a:pt x="5245612" y="1225611"/>
                </a:cubicBezTo>
                <a:close/>
                <a:moveTo>
                  <a:pt x="5052584" y="1225611"/>
                </a:moveTo>
                <a:cubicBezTo>
                  <a:pt x="5063502" y="1225611"/>
                  <a:pt x="5072353" y="1216761"/>
                  <a:pt x="5072353" y="1205843"/>
                </a:cubicBezTo>
                <a:cubicBezTo>
                  <a:pt x="5072353" y="1194925"/>
                  <a:pt x="5063502" y="1186075"/>
                  <a:pt x="5052584" y="1186075"/>
                </a:cubicBezTo>
                <a:cubicBezTo>
                  <a:pt x="5041666" y="1186075"/>
                  <a:pt x="5032815" y="1194925"/>
                  <a:pt x="5032815" y="1205843"/>
                </a:cubicBezTo>
                <a:cubicBezTo>
                  <a:pt x="5032815" y="1216761"/>
                  <a:pt x="5041666" y="1225611"/>
                  <a:pt x="5052584" y="1225611"/>
                </a:cubicBezTo>
                <a:close/>
                <a:moveTo>
                  <a:pt x="4859557" y="1225611"/>
                </a:moveTo>
                <a:cubicBezTo>
                  <a:pt x="4870473" y="1225611"/>
                  <a:pt x="4879324" y="1216761"/>
                  <a:pt x="4879324" y="1205843"/>
                </a:cubicBezTo>
                <a:cubicBezTo>
                  <a:pt x="4879324" y="1194925"/>
                  <a:pt x="4870473" y="1186075"/>
                  <a:pt x="4859557" y="1186075"/>
                </a:cubicBezTo>
                <a:cubicBezTo>
                  <a:pt x="4848639" y="1186075"/>
                  <a:pt x="4839789" y="1194925"/>
                  <a:pt x="4839789" y="1205843"/>
                </a:cubicBezTo>
                <a:cubicBezTo>
                  <a:pt x="4839789" y="1216761"/>
                  <a:pt x="4848639" y="1225611"/>
                  <a:pt x="4859557" y="1225611"/>
                </a:cubicBezTo>
                <a:close/>
                <a:moveTo>
                  <a:pt x="4666528" y="1225611"/>
                </a:moveTo>
                <a:cubicBezTo>
                  <a:pt x="4677446" y="1225611"/>
                  <a:pt x="4686297" y="1216761"/>
                  <a:pt x="4686297" y="1205843"/>
                </a:cubicBezTo>
                <a:cubicBezTo>
                  <a:pt x="4686297" y="1194925"/>
                  <a:pt x="4677446" y="1186075"/>
                  <a:pt x="4666528" y="1186075"/>
                </a:cubicBezTo>
                <a:cubicBezTo>
                  <a:pt x="4655612" y="1186075"/>
                  <a:pt x="4646761" y="1194925"/>
                  <a:pt x="4646761" y="1205843"/>
                </a:cubicBezTo>
                <a:cubicBezTo>
                  <a:pt x="4646761" y="1216761"/>
                  <a:pt x="4655612" y="1225611"/>
                  <a:pt x="4666528" y="1225611"/>
                </a:cubicBezTo>
                <a:close/>
                <a:moveTo>
                  <a:pt x="4473501" y="1225611"/>
                </a:moveTo>
                <a:cubicBezTo>
                  <a:pt x="4484419" y="1225611"/>
                  <a:pt x="4493269" y="1216761"/>
                  <a:pt x="4493269" y="1205843"/>
                </a:cubicBezTo>
                <a:cubicBezTo>
                  <a:pt x="4493269" y="1194925"/>
                  <a:pt x="4484419" y="1186075"/>
                  <a:pt x="4473501" y="1186075"/>
                </a:cubicBezTo>
                <a:cubicBezTo>
                  <a:pt x="4462582" y="1186075"/>
                  <a:pt x="4453732" y="1194925"/>
                  <a:pt x="4453732" y="1205843"/>
                </a:cubicBezTo>
                <a:cubicBezTo>
                  <a:pt x="4453732" y="1216761"/>
                  <a:pt x="4462582" y="1225611"/>
                  <a:pt x="4473501" y="1225611"/>
                </a:cubicBezTo>
                <a:close/>
                <a:moveTo>
                  <a:pt x="4280474" y="1225611"/>
                </a:moveTo>
                <a:cubicBezTo>
                  <a:pt x="4291390" y="1225611"/>
                  <a:pt x="4300242" y="1216761"/>
                  <a:pt x="4300242" y="1205843"/>
                </a:cubicBezTo>
                <a:cubicBezTo>
                  <a:pt x="4300242" y="1194925"/>
                  <a:pt x="4291390" y="1186075"/>
                  <a:pt x="4280474" y="1186075"/>
                </a:cubicBezTo>
                <a:cubicBezTo>
                  <a:pt x="4269556" y="1186075"/>
                  <a:pt x="4260705" y="1194925"/>
                  <a:pt x="4260705" y="1205843"/>
                </a:cubicBezTo>
                <a:cubicBezTo>
                  <a:pt x="4260705" y="1216761"/>
                  <a:pt x="4269556" y="1225611"/>
                  <a:pt x="4280474" y="1225611"/>
                </a:cubicBezTo>
                <a:close/>
                <a:moveTo>
                  <a:pt x="4058922" y="1225611"/>
                </a:moveTo>
                <a:cubicBezTo>
                  <a:pt x="4069840" y="1225611"/>
                  <a:pt x="4078690" y="1216761"/>
                  <a:pt x="4078690" y="1205843"/>
                </a:cubicBezTo>
                <a:cubicBezTo>
                  <a:pt x="4078690" y="1194925"/>
                  <a:pt x="4069840" y="1186075"/>
                  <a:pt x="4058922" y="1186075"/>
                </a:cubicBezTo>
                <a:cubicBezTo>
                  <a:pt x="4048003" y="1186075"/>
                  <a:pt x="4039153" y="1194925"/>
                  <a:pt x="4039153" y="1205843"/>
                </a:cubicBezTo>
                <a:cubicBezTo>
                  <a:pt x="4039153" y="1216761"/>
                  <a:pt x="4048003" y="1225611"/>
                  <a:pt x="4058922" y="1225611"/>
                </a:cubicBezTo>
                <a:close/>
                <a:moveTo>
                  <a:pt x="3865894" y="1225611"/>
                </a:moveTo>
                <a:cubicBezTo>
                  <a:pt x="3876811" y="1225611"/>
                  <a:pt x="3885662" y="1216761"/>
                  <a:pt x="3885662" y="1205843"/>
                </a:cubicBezTo>
                <a:cubicBezTo>
                  <a:pt x="3885662" y="1194925"/>
                  <a:pt x="3876811" y="1186075"/>
                  <a:pt x="3865894" y="1186075"/>
                </a:cubicBezTo>
                <a:cubicBezTo>
                  <a:pt x="3854977" y="1186075"/>
                  <a:pt x="3846126" y="1194925"/>
                  <a:pt x="3846126" y="1205843"/>
                </a:cubicBezTo>
                <a:cubicBezTo>
                  <a:pt x="3846126" y="1216761"/>
                  <a:pt x="3854977" y="1225611"/>
                  <a:pt x="3865894" y="1225611"/>
                </a:cubicBezTo>
                <a:close/>
                <a:moveTo>
                  <a:pt x="3672866" y="1225611"/>
                </a:moveTo>
                <a:cubicBezTo>
                  <a:pt x="3683783" y="1225611"/>
                  <a:pt x="3692634" y="1216761"/>
                  <a:pt x="3692634" y="1205843"/>
                </a:cubicBezTo>
                <a:cubicBezTo>
                  <a:pt x="3692634" y="1194925"/>
                  <a:pt x="3683783" y="1186075"/>
                  <a:pt x="3672866" y="1186075"/>
                </a:cubicBezTo>
                <a:cubicBezTo>
                  <a:pt x="3661948" y="1186075"/>
                  <a:pt x="3653098" y="1194925"/>
                  <a:pt x="3653098" y="1205843"/>
                </a:cubicBezTo>
                <a:cubicBezTo>
                  <a:pt x="3653098" y="1216761"/>
                  <a:pt x="3661948" y="1225611"/>
                  <a:pt x="3672866" y="1225611"/>
                </a:cubicBezTo>
                <a:close/>
                <a:moveTo>
                  <a:pt x="3479838" y="1225611"/>
                </a:moveTo>
                <a:cubicBezTo>
                  <a:pt x="3490755" y="1225611"/>
                  <a:pt x="3499606" y="1216761"/>
                  <a:pt x="3499606" y="1205843"/>
                </a:cubicBezTo>
                <a:cubicBezTo>
                  <a:pt x="3499606" y="1194925"/>
                  <a:pt x="3490755" y="1186075"/>
                  <a:pt x="3479838" y="1186075"/>
                </a:cubicBezTo>
                <a:cubicBezTo>
                  <a:pt x="3468920" y="1186075"/>
                  <a:pt x="3460069" y="1194925"/>
                  <a:pt x="3460069" y="1205843"/>
                </a:cubicBezTo>
                <a:cubicBezTo>
                  <a:pt x="3460069" y="1216761"/>
                  <a:pt x="3468920" y="1225611"/>
                  <a:pt x="3479838" y="1225611"/>
                </a:cubicBezTo>
                <a:close/>
                <a:moveTo>
                  <a:pt x="3286810" y="1225611"/>
                </a:moveTo>
                <a:cubicBezTo>
                  <a:pt x="3297728" y="1225611"/>
                  <a:pt x="3306579" y="1216761"/>
                  <a:pt x="3306579" y="1205843"/>
                </a:cubicBezTo>
                <a:cubicBezTo>
                  <a:pt x="3306579" y="1194925"/>
                  <a:pt x="3297728" y="1186075"/>
                  <a:pt x="3286810" y="1186075"/>
                </a:cubicBezTo>
                <a:cubicBezTo>
                  <a:pt x="3275893" y="1186075"/>
                  <a:pt x="3267042" y="1194925"/>
                  <a:pt x="3267042" y="1205843"/>
                </a:cubicBezTo>
                <a:cubicBezTo>
                  <a:pt x="3267042" y="1216761"/>
                  <a:pt x="3275893" y="1225611"/>
                  <a:pt x="3286810" y="1225611"/>
                </a:cubicBezTo>
                <a:close/>
                <a:moveTo>
                  <a:pt x="3093783" y="1225611"/>
                </a:moveTo>
                <a:cubicBezTo>
                  <a:pt x="3104700" y="1225611"/>
                  <a:pt x="3113551" y="1216761"/>
                  <a:pt x="3113551" y="1205843"/>
                </a:cubicBezTo>
                <a:cubicBezTo>
                  <a:pt x="3113551" y="1194925"/>
                  <a:pt x="3104700" y="1186075"/>
                  <a:pt x="3093783" y="1186075"/>
                </a:cubicBezTo>
                <a:cubicBezTo>
                  <a:pt x="3082865" y="1186075"/>
                  <a:pt x="3074014" y="1194925"/>
                  <a:pt x="3074014" y="1205843"/>
                </a:cubicBezTo>
                <a:cubicBezTo>
                  <a:pt x="3074014" y="1216761"/>
                  <a:pt x="3082865" y="1225611"/>
                  <a:pt x="3093783" y="1225611"/>
                </a:cubicBezTo>
                <a:close/>
                <a:moveTo>
                  <a:pt x="2900755" y="1225611"/>
                </a:moveTo>
                <a:cubicBezTo>
                  <a:pt x="2911673" y="1225611"/>
                  <a:pt x="2920524" y="1216761"/>
                  <a:pt x="2920524" y="1205843"/>
                </a:cubicBezTo>
                <a:cubicBezTo>
                  <a:pt x="2920524" y="1194925"/>
                  <a:pt x="2911673" y="1186075"/>
                  <a:pt x="2900755" y="1186075"/>
                </a:cubicBezTo>
                <a:cubicBezTo>
                  <a:pt x="2889838" y="1186075"/>
                  <a:pt x="2880987" y="1194925"/>
                  <a:pt x="2880987" y="1205843"/>
                </a:cubicBezTo>
                <a:cubicBezTo>
                  <a:pt x="2880987" y="1216761"/>
                  <a:pt x="2889838" y="1225611"/>
                  <a:pt x="2900755" y="1225611"/>
                </a:cubicBezTo>
                <a:close/>
                <a:moveTo>
                  <a:pt x="2707727" y="1225611"/>
                </a:moveTo>
                <a:cubicBezTo>
                  <a:pt x="2718644" y="1225611"/>
                  <a:pt x="2727495" y="1216761"/>
                  <a:pt x="2727495" y="1205843"/>
                </a:cubicBezTo>
                <a:cubicBezTo>
                  <a:pt x="2727495" y="1194925"/>
                  <a:pt x="2718644" y="1186075"/>
                  <a:pt x="2707727" y="1186075"/>
                </a:cubicBezTo>
                <a:cubicBezTo>
                  <a:pt x="2696809" y="1186075"/>
                  <a:pt x="2687958" y="1194925"/>
                  <a:pt x="2687958" y="1205843"/>
                </a:cubicBezTo>
                <a:cubicBezTo>
                  <a:pt x="2687958" y="1216761"/>
                  <a:pt x="2696809" y="1225611"/>
                  <a:pt x="2707727" y="1225611"/>
                </a:cubicBezTo>
                <a:close/>
                <a:moveTo>
                  <a:pt x="2514699" y="1225611"/>
                </a:moveTo>
                <a:cubicBezTo>
                  <a:pt x="2525617" y="1225611"/>
                  <a:pt x="2534468" y="1216761"/>
                  <a:pt x="2534468" y="1205843"/>
                </a:cubicBezTo>
                <a:cubicBezTo>
                  <a:pt x="2534468" y="1194925"/>
                  <a:pt x="2525617" y="1186075"/>
                  <a:pt x="2514699" y="1186075"/>
                </a:cubicBezTo>
                <a:cubicBezTo>
                  <a:pt x="2503782" y="1186075"/>
                  <a:pt x="2494931" y="1194925"/>
                  <a:pt x="2494931" y="1205843"/>
                </a:cubicBezTo>
                <a:cubicBezTo>
                  <a:pt x="2494931" y="1216761"/>
                  <a:pt x="2503782" y="1225611"/>
                  <a:pt x="2514699" y="1225611"/>
                </a:cubicBezTo>
                <a:close/>
                <a:moveTo>
                  <a:pt x="2321672" y="1225611"/>
                </a:moveTo>
                <a:cubicBezTo>
                  <a:pt x="2332589" y="1225611"/>
                  <a:pt x="2341440" y="1216761"/>
                  <a:pt x="2341440" y="1205843"/>
                </a:cubicBezTo>
                <a:cubicBezTo>
                  <a:pt x="2341440" y="1194925"/>
                  <a:pt x="2332589" y="1186075"/>
                  <a:pt x="2321672" y="1186075"/>
                </a:cubicBezTo>
                <a:cubicBezTo>
                  <a:pt x="2310754" y="1186075"/>
                  <a:pt x="2301903" y="1194925"/>
                  <a:pt x="2301903" y="1205843"/>
                </a:cubicBezTo>
                <a:cubicBezTo>
                  <a:pt x="2301903" y="1216761"/>
                  <a:pt x="2310754" y="1225611"/>
                  <a:pt x="2321672" y="1225611"/>
                </a:cubicBezTo>
                <a:close/>
                <a:moveTo>
                  <a:pt x="2128643" y="1225611"/>
                </a:moveTo>
                <a:cubicBezTo>
                  <a:pt x="2139561" y="1225611"/>
                  <a:pt x="2148412" y="1216761"/>
                  <a:pt x="2148412" y="1205843"/>
                </a:cubicBezTo>
                <a:cubicBezTo>
                  <a:pt x="2148412" y="1194925"/>
                  <a:pt x="2139561" y="1186075"/>
                  <a:pt x="2128643" y="1186075"/>
                </a:cubicBezTo>
                <a:cubicBezTo>
                  <a:pt x="2117726" y="1186075"/>
                  <a:pt x="2108875" y="1194925"/>
                  <a:pt x="2108875" y="1205843"/>
                </a:cubicBezTo>
                <a:cubicBezTo>
                  <a:pt x="2108875" y="1216761"/>
                  <a:pt x="2117726" y="1225611"/>
                  <a:pt x="2128643" y="1225611"/>
                </a:cubicBezTo>
                <a:close/>
                <a:moveTo>
                  <a:pt x="1935616" y="1225611"/>
                </a:moveTo>
                <a:cubicBezTo>
                  <a:pt x="1946533" y="1225611"/>
                  <a:pt x="1955384" y="1216761"/>
                  <a:pt x="1955384" y="1205843"/>
                </a:cubicBezTo>
                <a:cubicBezTo>
                  <a:pt x="1955384" y="1194925"/>
                  <a:pt x="1946533" y="1186075"/>
                  <a:pt x="1935616" y="1186075"/>
                </a:cubicBezTo>
                <a:cubicBezTo>
                  <a:pt x="1924698" y="1186075"/>
                  <a:pt x="1915848" y="1194925"/>
                  <a:pt x="1915848" y="1205843"/>
                </a:cubicBezTo>
                <a:cubicBezTo>
                  <a:pt x="1915848" y="1216761"/>
                  <a:pt x="1924698" y="1225611"/>
                  <a:pt x="1935616" y="1225611"/>
                </a:cubicBezTo>
                <a:close/>
                <a:moveTo>
                  <a:pt x="1727277" y="1225611"/>
                </a:moveTo>
                <a:cubicBezTo>
                  <a:pt x="1738195" y="1225611"/>
                  <a:pt x="1747045" y="1216761"/>
                  <a:pt x="1747045" y="1205843"/>
                </a:cubicBezTo>
                <a:cubicBezTo>
                  <a:pt x="1747045" y="1194925"/>
                  <a:pt x="1738195" y="1186075"/>
                  <a:pt x="1727277" y="1186075"/>
                </a:cubicBezTo>
                <a:cubicBezTo>
                  <a:pt x="1716359" y="1186075"/>
                  <a:pt x="1707508" y="1194925"/>
                  <a:pt x="1707508" y="1205843"/>
                </a:cubicBezTo>
                <a:cubicBezTo>
                  <a:pt x="1707508" y="1216761"/>
                  <a:pt x="1716359" y="1225611"/>
                  <a:pt x="1727277" y="1225611"/>
                </a:cubicBezTo>
                <a:close/>
                <a:moveTo>
                  <a:pt x="1534249" y="1225611"/>
                </a:moveTo>
                <a:cubicBezTo>
                  <a:pt x="1545167" y="1225611"/>
                  <a:pt x="1554018" y="1216761"/>
                  <a:pt x="1554018" y="1205843"/>
                </a:cubicBezTo>
                <a:cubicBezTo>
                  <a:pt x="1554018" y="1194925"/>
                  <a:pt x="1545167" y="1186075"/>
                  <a:pt x="1534249" y="1186075"/>
                </a:cubicBezTo>
                <a:cubicBezTo>
                  <a:pt x="1523332" y="1186075"/>
                  <a:pt x="1514481" y="1194925"/>
                  <a:pt x="1514481" y="1205843"/>
                </a:cubicBezTo>
                <a:cubicBezTo>
                  <a:pt x="1514481" y="1216761"/>
                  <a:pt x="1523332" y="1225611"/>
                  <a:pt x="1534249" y="1225611"/>
                </a:cubicBezTo>
                <a:close/>
                <a:moveTo>
                  <a:pt x="1341222" y="1225611"/>
                </a:moveTo>
                <a:cubicBezTo>
                  <a:pt x="1352139" y="1225611"/>
                  <a:pt x="1360990" y="1216761"/>
                  <a:pt x="1360990" y="1205843"/>
                </a:cubicBezTo>
                <a:cubicBezTo>
                  <a:pt x="1360990" y="1194925"/>
                  <a:pt x="1352139" y="1186075"/>
                  <a:pt x="1341222" y="1186075"/>
                </a:cubicBezTo>
                <a:cubicBezTo>
                  <a:pt x="1330304" y="1186075"/>
                  <a:pt x="1321453" y="1194925"/>
                  <a:pt x="1321453" y="1205843"/>
                </a:cubicBezTo>
                <a:cubicBezTo>
                  <a:pt x="1321453" y="1216761"/>
                  <a:pt x="1330304" y="1225611"/>
                  <a:pt x="1341222" y="1225611"/>
                </a:cubicBezTo>
                <a:close/>
                <a:moveTo>
                  <a:pt x="1148193" y="1225611"/>
                </a:moveTo>
                <a:cubicBezTo>
                  <a:pt x="1159111" y="1225611"/>
                  <a:pt x="1167962" y="1216761"/>
                  <a:pt x="1167962" y="1205843"/>
                </a:cubicBezTo>
                <a:cubicBezTo>
                  <a:pt x="1167962" y="1194925"/>
                  <a:pt x="1159111" y="1186075"/>
                  <a:pt x="1148193" y="1186075"/>
                </a:cubicBezTo>
                <a:cubicBezTo>
                  <a:pt x="1137276" y="1186075"/>
                  <a:pt x="1128425" y="1194925"/>
                  <a:pt x="1128425" y="1205843"/>
                </a:cubicBezTo>
                <a:cubicBezTo>
                  <a:pt x="1128425" y="1216761"/>
                  <a:pt x="1137276" y="1225611"/>
                  <a:pt x="1148193" y="1225611"/>
                </a:cubicBezTo>
                <a:close/>
                <a:moveTo>
                  <a:pt x="955166" y="1225611"/>
                </a:moveTo>
                <a:cubicBezTo>
                  <a:pt x="966083" y="1225611"/>
                  <a:pt x="974934" y="1216761"/>
                  <a:pt x="974934" y="1205843"/>
                </a:cubicBezTo>
                <a:cubicBezTo>
                  <a:pt x="974934" y="1194925"/>
                  <a:pt x="966083" y="1186075"/>
                  <a:pt x="955166" y="1186075"/>
                </a:cubicBezTo>
                <a:cubicBezTo>
                  <a:pt x="944248" y="1186075"/>
                  <a:pt x="935398" y="1194925"/>
                  <a:pt x="935398" y="1205843"/>
                </a:cubicBezTo>
                <a:cubicBezTo>
                  <a:pt x="935398" y="1216761"/>
                  <a:pt x="944248" y="1225611"/>
                  <a:pt x="955166" y="1225611"/>
                </a:cubicBezTo>
                <a:close/>
                <a:moveTo>
                  <a:pt x="762138" y="1225611"/>
                </a:moveTo>
                <a:cubicBezTo>
                  <a:pt x="773056" y="1225611"/>
                  <a:pt x="781907" y="1216761"/>
                  <a:pt x="781907" y="1205843"/>
                </a:cubicBezTo>
                <a:cubicBezTo>
                  <a:pt x="781907" y="1194925"/>
                  <a:pt x="773056" y="1186075"/>
                  <a:pt x="762138" y="1186075"/>
                </a:cubicBezTo>
                <a:cubicBezTo>
                  <a:pt x="751221" y="1186075"/>
                  <a:pt x="742370" y="1194925"/>
                  <a:pt x="742370" y="1205843"/>
                </a:cubicBezTo>
                <a:cubicBezTo>
                  <a:pt x="742370" y="1216761"/>
                  <a:pt x="751221" y="1225611"/>
                  <a:pt x="762138" y="1225611"/>
                </a:cubicBezTo>
                <a:close/>
                <a:moveTo>
                  <a:pt x="569111" y="1225611"/>
                </a:moveTo>
                <a:cubicBezTo>
                  <a:pt x="580028" y="1225611"/>
                  <a:pt x="588879" y="1216761"/>
                  <a:pt x="588879" y="1205843"/>
                </a:cubicBezTo>
                <a:cubicBezTo>
                  <a:pt x="588879" y="1194925"/>
                  <a:pt x="580028" y="1186075"/>
                  <a:pt x="569111" y="1186075"/>
                </a:cubicBezTo>
                <a:cubicBezTo>
                  <a:pt x="558193" y="1186075"/>
                  <a:pt x="549343" y="1194925"/>
                  <a:pt x="549343" y="1205843"/>
                </a:cubicBezTo>
                <a:cubicBezTo>
                  <a:pt x="549343" y="1216761"/>
                  <a:pt x="558193" y="1225611"/>
                  <a:pt x="569111" y="1225611"/>
                </a:cubicBezTo>
                <a:close/>
                <a:moveTo>
                  <a:pt x="376082" y="1225611"/>
                </a:moveTo>
                <a:cubicBezTo>
                  <a:pt x="387000" y="1225611"/>
                  <a:pt x="395851" y="1216761"/>
                  <a:pt x="395851" y="1205843"/>
                </a:cubicBezTo>
                <a:cubicBezTo>
                  <a:pt x="395851" y="1194925"/>
                  <a:pt x="387000" y="1186075"/>
                  <a:pt x="376082" y="1186075"/>
                </a:cubicBezTo>
                <a:cubicBezTo>
                  <a:pt x="365165" y="1186075"/>
                  <a:pt x="356314" y="1194925"/>
                  <a:pt x="356314" y="1205843"/>
                </a:cubicBezTo>
                <a:cubicBezTo>
                  <a:pt x="356314" y="1216761"/>
                  <a:pt x="365165" y="1225611"/>
                  <a:pt x="376082" y="1225611"/>
                </a:cubicBezTo>
                <a:close/>
                <a:moveTo>
                  <a:pt x="183055" y="1225611"/>
                </a:moveTo>
                <a:cubicBezTo>
                  <a:pt x="193973" y="1225611"/>
                  <a:pt x="202823" y="1216761"/>
                  <a:pt x="202823" y="1205843"/>
                </a:cubicBezTo>
                <a:cubicBezTo>
                  <a:pt x="202823" y="1194925"/>
                  <a:pt x="193973" y="1186075"/>
                  <a:pt x="183055" y="1186075"/>
                </a:cubicBezTo>
                <a:cubicBezTo>
                  <a:pt x="172137" y="1186075"/>
                  <a:pt x="163287" y="1194925"/>
                  <a:pt x="163287" y="1205843"/>
                </a:cubicBezTo>
                <a:cubicBezTo>
                  <a:pt x="163287" y="1216761"/>
                  <a:pt x="172137" y="1225611"/>
                  <a:pt x="183055" y="1225611"/>
                </a:cubicBezTo>
                <a:close/>
                <a:moveTo>
                  <a:pt x="0" y="1419160"/>
                </a:moveTo>
                <a:lnTo>
                  <a:pt x="4006" y="1417500"/>
                </a:lnTo>
                <a:cubicBezTo>
                  <a:pt x="7583" y="1413923"/>
                  <a:pt x="9796" y="1408981"/>
                  <a:pt x="9796" y="1403522"/>
                </a:cubicBezTo>
                <a:cubicBezTo>
                  <a:pt x="9796" y="1398063"/>
                  <a:pt x="7583" y="1393121"/>
                  <a:pt x="4006" y="1389544"/>
                </a:cubicBezTo>
                <a:lnTo>
                  <a:pt x="0" y="1387885"/>
                </a:lnTo>
                <a:close/>
                <a:moveTo>
                  <a:pt x="8349367" y="1423290"/>
                </a:moveTo>
                <a:cubicBezTo>
                  <a:pt x="8354825" y="1423290"/>
                  <a:pt x="8359767" y="1421078"/>
                  <a:pt x="8363345" y="1417500"/>
                </a:cubicBezTo>
                <a:lnTo>
                  <a:pt x="8366380" y="1410173"/>
                </a:lnTo>
                <a:lnTo>
                  <a:pt x="8366380" y="1396871"/>
                </a:lnTo>
                <a:lnTo>
                  <a:pt x="8363345" y="1389544"/>
                </a:lnTo>
                <a:cubicBezTo>
                  <a:pt x="8359767" y="1385967"/>
                  <a:pt x="8354825" y="1383754"/>
                  <a:pt x="8349367" y="1383754"/>
                </a:cubicBezTo>
                <a:cubicBezTo>
                  <a:pt x="8338449" y="1383754"/>
                  <a:pt x="8329598" y="1392604"/>
                  <a:pt x="8329598" y="1403522"/>
                </a:cubicBezTo>
                <a:cubicBezTo>
                  <a:pt x="8329598" y="1414440"/>
                  <a:pt x="8338449" y="1423290"/>
                  <a:pt x="8349367" y="1423290"/>
                </a:cubicBezTo>
                <a:close/>
                <a:moveTo>
                  <a:pt x="8156338" y="1423290"/>
                </a:moveTo>
                <a:cubicBezTo>
                  <a:pt x="8167256" y="1423290"/>
                  <a:pt x="8176107" y="1414440"/>
                  <a:pt x="8176107" y="1403522"/>
                </a:cubicBezTo>
                <a:cubicBezTo>
                  <a:pt x="8176107" y="1392604"/>
                  <a:pt x="8167256" y="1383754"/>
                  <a:pt x="8156338" y="1383754"/>
                </a:cubicBezTo>
                <a:cubicBezTo>
                  <a:pt x="8145421" y="1383754"/>
                  <a:pt x="8136570" y="1392604"/>
                  <a:pt x="8136570" y="1403522"/>
                </a:cubicBezTo>
                <a:cubicBezTo>
                  <a:pt x="8136570" y="1414440"/>
                  <a:pt x="8145421" y="1423290"/>
                  <a:pt x="8156338" y="1423290"/>
                </a:cubicBezTo>
                <a:close/>
                <a:moveTo>
                  <a:pt x="7963311" y="1423290"/>
                </a:moveTo>
                <a:cubicBezTo>
                  <a:pt x="7974228" y="1423290"/>
                  <a:pt x="7983079" y="1414440"/>
                  <a:pt x="7983079" y="1403522"/>
                </a:cubicBezTo>
                <a:cubicBezTo>
                  <a:pt x="7983079" y="1392604"/>
                  <a:pt x="7974228" y="1383754"/>
                  <a:pt x="7963311" y="1383754"/>
                </a:cubicBezTo>
                <a:cubicBezTo>
                  <a:pt x="7952393" y="1383754"/>
                  <a:pt x="7943543" y="1392604"/>
                  <a:pt x="7943543" y="1403522"/>
                </a:cubicBezTo>
                <a:cubicBezTo>
                  <a:pt x="7943543" y="1414440"/>
                  <a:pt x="7952393" y="1423290"/>
                  <a:pt x="7963311" y="1423290"/>
                </a:cubicBezTo>
                <a:close/>
                <a:moveTo>
                  <a:pt x="7770283" y="1423290"/>
                </a:moveTo>
                <a:cubicBezTo>
                  <a:pt x="7781201" y="1423290"/>
                  <a:pt x="7790052" y="1414440"/>
                  <a:pt x="7790052" y="1403522"/>
                </a:cubicBezTo>
                <a:cubicBezTo>
                  <a:pt x="7790052" y="1392604"/>
                  <a:pt x="7781201" y="1383754"/>
                  <a:pt x="7770283" y="1383754"/>
                </a:cubicBezTo>
                <a:cubicBezTo>
                  <a:pt x="7759366" y="1383754"/>
                  <a:pt x="7750515" y="1392604"/>
                  <a:pt x="7750515" y="1403522"/>
                </a:cubicBezTo>
                <a:cubicBezTo>
                  <a:pt x="7750515" y="1414440"/>
                  <a:pt x="7759366" y="1423290"/>
                  <a:pt x="7770283" y="1423290"/>
                </a:cubicBezTo>
                <a:close/>
                <a:moveTo>
                  <a:pt x="7577256" y="1423290"/>
                </a:moveTo>
                <a:cubicBezTo>
                  <a:pt x="7588174" y="1423290"/>
                  <a:pt x="7597024" y="1414440"/>
                  <a:pt x="7597024" y="1403522"/>
                </a:cubicBezTo>
                <a:cubicBezTo>
                  <a:pt x="7597024" y="1392604"/>
                  <a:pt x="7588174" y="1383754"/>
                  <a:pt x="7577256" y="1383754"/>
                </a:cubicBezTo>
                <a:cubicBezTo>
                  <a:pt x="7566338" y="1383754"/>
                  <a:pt x="7557488" y="1392604"/>
                  <a:pt x="7557488" y="1403522"/>
                </a:cubicBezTo>
                <a:cubicBezTo>
                  <a:pt x="7557488" y="1414440"/>
                  <a:pt x="7566338" y="1423290"/>
                  <a:pt x="7577256" y="1423290"/>
                </a:cubicBezTo>
                <a:close/>
                <a:moveTo>
                  <a:pt x="7384228" y="1423290"/>
                </a:moveTo>
                <a:cubicBezTo>
                  <a:pt x="7395145" y="1423290"/>
                  <a:pt x="7403996" y="1414440"/>
                  <a:pt x="7403996" y="1403522"/>
                </a:cubicBezTo>
                <a:cubicBezTo>
                  <a:pt x="7403996" y="1392604"/>
                  <a:pt x="7395145" y="1383754"/>
                  <a:pt x="7384228" y="1383754"/>
                </a:cubicBezTo>
                <a:cubicBezTo>
                  <a:pt x="7373310" y="1383754"/>
                  <a:pt x="7364459" y="1392604"/>
                  <a:pt x="7364459" y="1403522"/>
                </a:cubicBezTo>
                <a:cubicBezTo>
                  <a:pt x="7364459" y="1414440"/>
                  <a:pt x="7373310" y="1423290"/>
                  <a:pt x="7384228" y="1423290"/>
                </a:cubicBezTo>
                <a:close/>
                <a:moveTo>
                  <a:pt x="7191200" y="1423290"/>
                </a:moveTo>
                <a:cubicBezTo>
                  <a:pt x="7202118" y="1423290"/>
                  <a:pt x="7210968" y="1414440"/>
                  <a:pt x="7210968" y="1403522"/>
                </a:cubicBezTo>
                <a:cubicBezTo>
                  <a:pt x="7210968" y="1392604"/>
                  <a:pt x="7202118" y="1383754"/>
                  <a:pt x="7191200" y="1383754"/>
                </a:cubicBezTo>
                <a:cubicBezTo>
                  <a:pt x="7180283" y="1383754"/>
                  <a:pt x="7171432" y="1392604"/>
                  <a:pt x="7171432" y="1403522"/>
                </a:cubicBezTo>
                <a:cubicBezTo>
                  <a:pt x="7171432" y="1414440"/>
                  <a:pt x="7180283" y="1423290"/>
                  <a:pt x="7191200" y="1423290"/>
                </a:cubicBezTo>
                <a:close/>
                <a:moveTo>
                  <a:pt x="6998173" y="1423290"/>
                </a:moveTo>
                <a:cubicBezTo>
                  <a:pt x="7009090" y="1423290"/>
                  <a:pt x="7017941" y="1414440"/>
                  <a:pt x="7017941" y="1403522"/>
                </a:cubicBezTo>
                <a:cubicBezTo>
                  <a:pt x="7017941" y="1392604"/>
                  <a:pt x="7009090" y="1383754"/>
                  <a:pt x="6998173" y="1383754"/>
                </a:cubicBezTo>
                <a:cubicBezTo>
                  <a:pt x="6987255" y="1383754"/>
                  <a:pt x="6978404" y="1392604"/>
                  <a:pt x="6978404" y="1403522"/>
                </a:cubicBezTo>
                <a:cubicBezTo>
                  <a:pt x="6978404" y="1414440"/>
                  <a:pt x="6987255" y="1423290"/>
                  <a:pt x="6998173" y="1423290"/>
                </a:cubicBezTo>
                <a:close/>
                <a:moveTo>
                  <a:pt x="6805144" y="1423290"/>
                </a:moveTo>
                <a:cubicBezTo>
                  <a:pt x="6816062" y="1423290"/>
                  <a:pt x="6824913" y="1414440"/>
                  <a:pt x="6824913" y="1403522"/>
                </a:cubicBezTo>
                <a:cubicBezTo>
                  <a:pt x="6824913" y="1392604"/>
                  <a:pt x="6816062" y="1383754"/>
                  <a:pt x="6805144" y="1383754"/>
                </a:cubicBezTo>
                <a:cubicBezTo>
                  <a:pt x="6794227" y="1383754"/>
                  <a:pt x="6785376" y="1392604"/>
                  <a:pt x="6785376" y="1403522"/>
                </a:cubicBezTo>
                <a:cubicBezTo>
                  <a:pt x="6785376" y="1414440"/>
                  <a:pt x="6794227" y="1423290"/>
                  <a:pt x="6805144" y="1423290"/>
                </a:cubicBezTo>
                <a:close/>
                <a:moveTo>
                  <a:pt x="6612117" y="1423290"/>
                </a:moveTo>
                <a:cubicBezTo>
                  <a:pt x="6623034" y="1423290"/>
                  <a:pt x="6631885" y="1414440"/>
                  <a:pt x="6631885" y="1403522"/>
                </a:cubicBezTo>
                <a:cubicBezTo>
                  <a:pt x="6631885" y="1392604"/>
                  <a:pt x="6623034" y="1383754"/>
                  <a:pt x="6612117" y="1383754"/>
                </a:cubicBezTo>
                <a:cubicBezTo>
                  <a:pt x="6601199" y="1383754"/>
                  <a:pt x="6592348" y="1392604"/>
                  <a:pt x="6592348" y="1403522"/>
                </a:cubicBezTo>
                <a:cubicBezTo>
                  <a:pt x="6592348" y="1414440"/>
                  <a:pt x="6601199" y="1423290"/>
                  <a:pt x="6612117" y="1423290"/>
                </a:cubicBezTo>
                <a:close/>
                <a:moveTo>
                  <a:pt x="6403778" y="1423290"/>
                </a:moveTo>
                <a:cubicBezTo>
                  <a:pt x="6414695" y="1423290"/>
                  <a:pt x="6423546" y="1414440"/>
                  <a:pt x="6423546" y="1403522"/>
                </a:cubicBezTo>
                <a:cubicBezTo>
                  <a:pt x="6423546" y="1392604"/>
                  <a:pt x="6414695" y="1383754"/>
                  <a:pt x="6403778" y="1383754"/>
                </a:cubicBezTo>
                <a:cubicBezTo>
                  <a:pt x="6392860" y="1383754"/>
                  <a:pt x="6384009" y="1392604"/>
                  <a:pt x="6384009" y="1403522"/>
                </a:cubicBezTo>
                <a:cubicBezTo>
                  <a:pt x="6384009" y="1414440"/>
                  <a:pt x="6392860" y="1423290"/>
                  <a:pt x="6403778" y="1423290"/>
                </a:cubicBezTo>
                <a:close/>
                <a:moveTo>
                  <a:pt x="6210750" y="1423290"/>
                </a:moveTo>
                <a:cubicBezTo>
                  <a:pt x="6221668" y="1423290"/>
                  <a:pt x="6230519" y="1414440"/>
                  <a:pt x="6230519" y="1403522"/>
                </a:cubicBezTo>
                <a:cubicBezTo>
                  <a:pt x="6230519" y="1392604"/>
                  <a:pt x="6221668" y="1383754"/>
                  <a:pt x="6210750" y="1383754"/>
                </a:cubicBezTo>
                <a:cubicBezTo>
                  <a:pt x="6199833" y="1383754"/>
                  <a:pt x="6190982" y="1392604"/>
                  <a:pt x="6190982" y="1403522"/>
                </a:cubicBezTo>
                <a:cubicBezTo>
                  <a:pt x="6190982" y="1414440"/>
                  <a:pt x="6199833" y="1423290"/>
                  <a:pt x="6210750" y="1423290"/>
                </a:cubicBezTo>
                <a:close/>
                <a:moveTo>
                  <a:pt x="6017723" y="1423290"/>
                </a:moveTo>
                <a:cubicBezTo>
                  <a:pt x="6028640" y="1423290"/>
                  <a:pt x="6037491" y="1414440"/>
                  <a:pt x="6037491" y="1403522"/>
                </a:cubicBezTo>
                <a:cubicBezTo>
                  <a:pt x="6037491" y="1392604"/>
                  <a:pt x="6028640" y="1383754"/>
                  <a:pt x="6017723" y="1383754"/>
                </a:cubicBezTo>
                <a:cubicBezTo>
                  <a:pt x="6006805" y="1383754"/>
                  <a:pt x="5997954" y="1392604"/>
                  <a:pt x="5997954" y="1403522"/>
                </a:cubicBezTo>
                <a:cubicBezTo>
                  <a:pt x="5997954" y="1414440"/>
                  <a:pt x="6006805" y="1423290"/>
                  <a:pt x="6017723" y="1423290"/>
                </a:cubicBezTo>
                <a:close/>
                <a:moveTo>
                  <a:pt x="5824694" y="1423290"/>
                </a:moveTo>
                <a:cubicBezTo>
                  <a:pt x="5835612" y="1423290"/>
                  <a:pt x="5844463" y="1414440"/>
                  <a:pt x="5844463" y="1403522"/>
                </a:cubicBezTo>
                <a:cubicBezTo>
                  <a:pt x="5844463" y="1392604"/>
                  <a:pt x="5835612" y="1383754"/>
                  <a:pt x="5824694" y="1383754"/>
                </a:cubicBezTo>
                <a:cubicBezTo>
                  <a:pt x="5813777" y="1383754"/>
                  <a:pt x="5804926" y="1392604"/>
                  <a:pt x="5804926" y="1403522"/>
                </a:cubicBezTo>
                <a:cubicBezTo>
                  <a:pt x="5804926" y="1414440"/>
                  <a:pt x="5813777" y="1423290"/>
                  <a:pt x="5824694" y="1423290"/>
                </a:cubicBezTo>
                <a:close/>
                <a:moveTo>
                  <a:pt x="5631667" y="1423290"/>
                </a:moveTo>
                <a:cubicBezTo>
                  <a:pt x="5642584" y="1423290"/>
                  <a:pt x="5651435" y="1414440"/>
                  <a:pt x="5651435" y="1403522"/>
                </a:cubicBezTo>
                <a:cubicBezTo>
                  <a:pt x="5651435" y="1392604"/>
                  <a:pt x="5642584" y="1383754"/>
                  <a:pt x="5631667" y="1383754"/>
                </a:cubicBezTo>
                <a:cubicBezTo>
                  <a:pt x="5620749" y="1383754"/>
                  <a:pt x="5611899" y="1392604"/>
                  <a:pt x="5611899" y="1403522"/>
                </a:cubicBezTo>
                <a:cubicBezTo>
                  <a:pt x="5611899" y="1414440"/>
                  <a:pt x="5620749" y="1423290"/>
                  <a:pt x="5631667" y="1423290"/>
                </a:cubicBezTo>
                <a:close/>
                <a:moveTo>
                  <a:pt x="5438639" y="1423290"/>
                </a:moveTo>
                <a:cubicBezTo>
                  <a:pt x="5449557" y="1423290"/>
                  <a:pt x="5458408" y="1414440"/>
                  <a:pt x="5458408" y="1403522"/>
                </a:cubicBezTo>
                <a:cubicBezTo>
                  <a:pt x="5458408" y="1392604"/>
                  <a:pt x="5449557" y="1383754"/>
                  <a:pt x="5438639" y="1383754"/>
                </a:cubicBezTo>
                <a:cubicBezTo>
                  <a:pt x="5427722" y="1383754"/>
                  <a:pt x="5418871" y="1392604"/>
                  <a:pt x="5418871" y="1403522"/>
                </a:cubicBezTo>
                <a:cubicBezTo>
                  <a:pt x="5418871" y="1414440"/>
                  <a:pt x="5427722" y="1423290"/>
                  <a:pt x="5438639" y="1423290"/>
                </a:cubicBezTo>
                <a:close/>
                <a:moveTo>
                  <a:pt x="5245612" y="1423290"/>
                </a:moveTo>
                <a:cubicBezTo>
                  <a:pt x="5256529" y="1423290"/>
                  <a:pt x="5265380" y="1414440"/>
                  <a:pt x="5265380" y="1403522"/>
                </a:cubicBezTo>
                <a:cubicBezTo>
                  <a:pt x="5265380" y="1392604"/>
                  <a:pt x="5256529" y="1383754"/>
                  <a:pt x="5245612" y="1383754"/>
                </a:cubicBezTo>
                <a:cubicBezTo>
                  <a:pt x="5234694" y="1383754"/>
                  <a:pt x="5225843" y="1392604"/>
                  <a:pt x="5225843" y="1403522"/>
                </a:cubicBezTo>
                <a:cubicBezTo>
                  <a:pt x="5225843" y="1414440"/>
                  <a:pt x="5234694" y="1423290"/>
                  <a:pt x="5245612" y="1423290"/>
                </a:cubicBezTo>
                <a:close/>
                <a:moveTo>
                  <a:pt x="5052584" y="1423290"/>
                </a:moveTo>
                <a:cubicBezTo>
                  <a:pt x="5063502" y="1423290"/>
                  <a:pt x="5072353" y="1414440"/>
                  <a:pt x="5072353" y="1403522"/>
                </a:cubicBezTo>
                <a:cubicBezTo>
                  <a:pt x="5072353" y="1392604"/>
                  <a:pt x="5063502" y="1383754"/>
                  <a:pt x="5052584" y="1383754"/>
                </a:cubicBezTo>
                <a:cubicBezTo>
                  <a:pt x="5041666" y="1383754"/>
                  <a:pt x="5032815" y="1392604"/>
                  <a:pt x="5032815" y="1403522"/>
                </a:cubicBezTo>
                <a:cubicBezTo>
                  <a:pt x="5032815" y="1414440"/>
                  <a:pt x="5041666" y="1423290"/>
                  <a:pt x="5052584" y="1423290"/>
                </a:cubicBezTo>
                <a:close/>
                <a:moveTo>
                  <a:pt x="4859557" y="1423290"/>
                </a:moveTo>
                <a:cubicBezTo>
                  <a:pt x="4870473" y="1423290"/>
                  <a:pt x="4879324" y="1414440"/>
                  <a:pt x="4879324" y="1403522"/>
                </a:cubicBezTo>
                <a:cubicBezTo>
                  <a:pt x="4879324" y="1392604"/>
                  <a:pt x="4870473" y="1383754"/>
                  <a:pt x="4859557" y="1383754"/>
                </a:cubicBezTo>
                <a:cubicBezTo>
                  <a:pt x="4848639" y="1383754"/>
                  <a:pt x="4839789" y="1392604"/>
                  <a:pt x="4839789" y="1403522"/>
                </a:cubicBezTo>
                <a:cubicBezTo>
                  <a:pt x="4839789" y="1414440"/>
                  <a:pt x="4848639" y="1423290"/>
                  <a:pt x="4859557" y="1423290"/>
                </a:cubicBezTo>
                <a:close/>
                <a:moveTo>
                  <a:pt x="4666528" y="1423290"/>
                </a:moveTo>
                <a:cubicBezTo>
                  <a:pt x="4677446" y="1423290"/>
                  <a:pt x="4686297" y="1414440"/>
                  <a:pt x="4686297" y="1403522"/>
                </a:cubicBezTo>
                <a:cubicBezTo>
                  <a:pt x="4686297" y="1392604"/>
                  <a:pt x="4677446" y="1383754"/>
                  <a:pt x="4666528" y="1383754"/>
                </a:cubicBezTo>
                <a:cubicBezTo>
                  <a:pt x="4655612" y="1383754"/>
                  <a:pt x="4646761" y="1392604"/>
                  <a:pt x="4646761" y="1403522"/>
                </a:cubicBezTo>
                <a:cubicBezTo>
                  <a:pt x="4646761" y="1414440"/>
                  <a:pt x="4655612" y="1423290"/>
                  <a:pt x="4666528" y="1423290"/>
                </a:cubicBezTo>
                <a:close/>
                <a:moveTo>
                  <a:pt x="4473501" y="1423290"/>
                </a:moveTo>
                <a:cubicBezTo>
                  <a:pt x="4484419" y="1423290"/>
                  <a:pt x="4493269" y="1414440"/>
                  <a:pt x="4493269" y="1403522"/>
                </a:cubicBezTo>
                <a:cubicBezTo>
                  <a:pt x="4493269" y="1392604"/>
                  <a:pt x="4484419" y="1383754"/>
                  <a:pt x="4473501" y="1383754"/>
                </a:cubicBezTo>
                <a:cubicBezTo>
                  <a:pt x="4462582" y="1383754"/>
                  <a:pt x="4453732" y="1392604"/>
                  <a:pt x="4453732" y="1403522"/>
                </a:cubicBezTo>
                <a:cubicBezTo>
                  <a:pt x="4453732" y="1414440"/>
                  <a:pt x="4462582" y="1423290"/>
                  <a:pt x="4473501" y="1423290"/>
                </a:cubicBezTo>
                <a:close/>
                <a:moveTo>
                  <a:pt x="4280474" y="1423290"/>
                </a:moveTo>
                <a:cubicBezTo>
                  <a:pt x="4291390" y="1423290"/>
                  <a:pt x="4300242" y="1414440"/>
                  <a:pt x="4300242" y="1403522"/>
                </a:cubicBezTo>
                <a:cubicBezTo>
                  <a:pt x="4300242" y="1392604"/>
                  <a:pt x="4291390" y="1383754"/>
                  <a:pt x="4280474" y="1383754"/>
                </a:cubicBezTo>
                <a:cubicBezTo>
                  <a:pt x="4269556" y="1383754"/>
                  <a:pt x="4260705" y="1392604"/>
                  <a:pt x="4260705" y="1403522"/>
                </a:cubicBezTo>
                <a:cubicBezTo>
                  <a:pt x="4260705" y="1414440"/>
                  <a:pt x="4269556" y="1423290"/>
                  <a:pt x="4280474" y="1423290"/>
                </a:cubicBezTo>
                <a:close/>
                <a:moveTo>
                  <a:pt x="4058922" y="1423290"/>
                </a:moveTo>
                <a:cubicBezTo>
                  <a:pt x="4069840" y="1423290"/>
                  <a:pt x="4078690" y="1414440"/>
                  <a:pt x="4078690" y="1403522"/>
                </a:cubicBezTo>
                <a:cubicBezTo>
                  <a:pt x="4078690" y="1392604"/>
                  <a:pt x="4069840" y="1383754"/>
                  <a:pt x="4058922" y="1383754"/>
                </a:cubicBezTo>
                <a:cubicBezTo>
                  <a:pt x="4048003" y="1383754"/>
                  <a:pt x="4039153" y="1392604"/>
                  <a:pt x="4039153" y="1403522"/>
                </a:cubicBezTo>
                <a:cubicBezTo>
                  <a:pt x="4039153" y="1414440"/>
                  <a:pt x="4048003" y="1423290"/>
                  <a:pt x="4058922" y="1423290"/>
                </a:cubicBezTo>
                <a:close/>
                <a:moveTo>
                  <a:pt x="3865894" y="1423290"/>
                </a:moveTo>
                <a:cubicBezTo>
                  <a:pt x="3876811" y="1423290"/>
                  <a:pt x="3885662" y="1414440"/>
                  <a:pt x="3885662" y="1403522"/>
                </a:cubicBezTo>
                <a:cubicBezTo>
                  <a:pt x="3885662" y="1392604"/>
                  <a:pt x="3876811" y="1383754"/>
                  <a:pt x="3865894" y="1383754"/>
                </a:cubicBezTo>
                <a:cubicBezTo>
                  <a:pt x="3854977" y="1383754"/>
                  <a:pt x="3846126" y="1392604"/>
                  <a:pt x="3846126" y="1403522"/>
                </a:cubicBezTo>
                <a:cubicBezTo>
                  <a:pt x="3846126" y="1414440"/>
                  <a:pt x="3854977" y="1423290"/>
                  <a:pt x="3865894" y="1423290"/>
                </a:cubicBezTo>
                <a:close/>
                <a:moveTo>
                  <a:pt x="3672866" y="1423290"/>
                </a:moveTo>
                <a:cubicBezTo>
                  <a:pt x="3683783" y="1423290"/>
                  <a:pt x="3692634" y="1414440"/>
                  <a:pt x="3692634" y="1403522"/>
                </a:cubicBezTo>
                <a:cubicBezTo>
                  <a:pt x="3692634" y="1392604"/>
                  <a:pt x="3683783" y="1383754"/>
                  <a:pt x="3672866" y="1383754"/>
                </a:cubicBezTo>
                <a:cubicBezTo>
                  <a:pt x="3661948" y="1383754"/>
                  <a:pt x="3653098" y="1392604"/>
                  <a:pt x="3653098" y="1403522"/>
                </a:cubicBezTo>
                <a:cubicBezTo>
                  <a:pt x="3653098" y="1414440"/>
                  <a:pt x="3661948" y="1423290"/>
                  <a:pt x="3672866" y="1423290"/>
                </a:cubicBezTo>
                <a:close/>
                <a:moveTo>
                  <a:pt x="3479838" y="1423290"/>
                </a:moveTo>
                <a:cubicBezTo>
                  <a:pt x="3490755" y="1423290"/>
                  <a:pt x="3499606" y="1414440"/>
                  <a:pt x="3499606" y="1403522"/>
                </a:cubicBezTo>
                <a:cubicBezTo>
                  <a:pt x="3499606" y="1392604"/>
                  <a:pt x="3490755" y="1383754"/>
                  <a:pt x="3479838" y="1383754"/>
                </a:cubicBezTo>
                <a:cubicBezTo>
                  <a:pt x="3468920" y="1383754"/>
                  <a:pt x="3460069" y="1392604"/>
                  <a:pt x="3460069" y="1403522"/>
                </a:cubicBezTo>
                <a:cubicBezTo>
                  <a:pt x="3460069" y="1414440"/>
                  <a:pt x="3468920" y="1423290"/>
                  <a:pt x="3479838" y="1423290"/>
                </a:cubicBezTo>
                <a:close/>
                <a:moveTo>
                  <a:pt x="3286810" y="1423290"/>
                </a:moveTo>
                <a:cubicBezTo>
                  <a:pt x="3297728" y="1423290"/>
                  <a:pt x="3306579" y="1414440"/>
                  <a:pt x="3306579" y="1403522"/>
                </a:cubicBezTo>
                <a:cubicBezTo>
                  <a:pt x="3306579" y="1392604"/>
                  <a:pt x="3297728" y="1383754"/>
                  <a:pt x="3286810" y="1383754"/>
                </a:cubicBezTo>
                <a:cubicBezTo>
                  <a:pt x="3275893" y="1383754"/>
                  <a:pt x="3267042" y="1392604"/>
                  <a:pt x="3267042" y="1403522"/>
                </a:cubicBezTo>
                <a:cubicBezTo>
                  <a:pt x="3267042" y="1414440"/>
                  <a:pt x="3275893" y="1423290"/>
                  <a:pt x="3286810" y="1423290"/>
                </a:cubicBezTo>
                <a:close/>
                <a:moveTo>
                  <a:pt x="3093783" y="1423290"/>
                </a:moveTo>
                <a:cubicBezTo>
                  <a:pt x="3104700" y="1423290"/>
                  <a:pt x="3113551" y="1414440"/>
                  <a:pt x="3113551" y="1403522"/>
                </a:cubicBezTo>
                <a:cubicBezTo>
                  <a:pt x="3113551" y="1392604"/>
                  <a:pt x="3104700" y="1383754"/>
                  <a:pt x="3093783" y="1383754"/>
                </a:cubicBezTo>
                <a:cubicBezTo>
                  <a:pt x="3082865" y="1383754"/>
                  <a:pt x="3074014" y="1392604"/>
                  <a:pt x="3074014" y="1403522"/>
                </a:cubicBezTo>
                <a:cubicBezTo>
                  <a:pt x="3074014" y="1414440"/>
                  <a:pt x="3082865" y="1423290"/>
                  <a:pt x="3093783" y="1423290"/>
                </a:cubicBezTo>
                <a:close/>
                <a:moveTo>
                  <a:pt x="2900755" y="1423290"/>
                </a:moveTo>
                <a:cubicBezTo>
                  <a:pt x="2911673" y="1423290"/>
                  <a:pt x="2920524" y="1414440"/>
                  <a:pt x="2920524" y="1403522"/>
                </a:cubicBezTo>
                <a:cubicBezTo>
                  <a:pt x="2920524" y="1392604"/>
                  <a:pt x="2911673" y="1383754"/>
                  <a:pt x="2900755" y="1383754"/>
                </a:cubicBezTo>
                <a:cubicBezTo>
                  <a:pt x="2889838" y="1383754"/>
                  <a:pt x="2880987" y="1392604"/>
                  <a:pt x="2880987" y="1403522"/>
                </a:cubicBezTo>
                <a:cubicBezTo>
                  <a:pt x="2880987" y="1414440"/>
                  <a:pt x="2889838" y="1423290"/>
                  <a:pt x="2900755" y="1423290"/>
                </a:cubicBezTo>
                <a:close/>
                <a:moveTo>
                  <a:pt x="2707727" y="1423290"/>
                </a:moveTo>
                <a:cubicBezTo>
                  <a:pt x="2718644" y="1423290"/>
                  <a:pt x="2727495" y="1414440"/>
                  <a:pt x="2727495" y="1403522"/>
                </a:cubicBezTo>
                <a:cubicBezTo>
                  <a:pt x="2727495" y="1392604"/>
                  <a:pt x="2718644" y="1383754"/>
                  <a:pt x="2707727" y="1383754"/>
                </a:cubicBezTo>
                <a:cubicBezTo>
                  <a:pt x="2696809" y="1383754"/>
                  <a:pt x="2687958" y="1392604"/>
                  <a:pt x="2687958" y="1403522"/>
                </a:cubicBezTo>
                <a:cubicBezTo>
                  <a:pt x="2687958" y="1414440"/>
                  <a:pt x="2696809" y="1423290"/>
                  <a:pt x="2707727" y="1423290"/>
                </a:cubicBezTo>
                <a:close/>
                <a:moveTo>
                  <a:pt x="2514699" y="1423290"/>
                </a:moveTo>
                <a:cubicBezTo>
                  <a:pt x="2525617" y="1423290"/>
                  <a:pt x="2534468" y="1414440"/>
                  <a:pt x="2534468" y="1403522"/>
                </a:cubicBezTo>
                <a:cubicBezTo>
                  <a:pt x="2534468" y="1392604"/>
                  <a:pt x="2525617" y="1383754"/>
                  <a:pt x="2514699" y="1383754"/>
                </a:cubicBezTo>
                <a:cubicBezTo>
                  <a:pt x="2503782" y="1383754"/>
                  <a:pt x="2494931" y="1392604"/>
                  <a:pt x="2494931" y="1403522"/>
                </a:cubicBezTo>
                <a:cubicBezTo>
                  <a:pt x="2494931" y="1414440"/>
                  <a:pt x="2503782" y="1423290"/>
                  <a:pt x="2514699" y="1423290"/>
                </a:cubicBezTo>
                <a:close/>
                <a:moveTo>
                  <a:pt x="2321672" y="1423290"/>
                </a:moveTo>
                <a:cubicBezTo>
                  <a:pt x="2332589" y="1423290"/>
                  <a:pt x="2341440" y="1414440"/>
                  <a:pt x="2341440" y="1403522"/>
                </a:cubicBezTo>
                <a:cubicBezTo>
                  <a:pt x="2341440" y="1392604"/>
                  <a:pt x="2332589" y="1383754"/>
                  <a:pt x="2321672" y="1383754"/>
                </a:cubicBezTo>
                <a:cubicBezTo>
                  <a:pt x="2310754" y="1383754"/>
                  <a:pt x="2301903" y="1392604"/>
                  <a:pt x="2301903" y="1403522"/>
                </a:cubicBezTo>
                <a:cubicBezTo>
                  <a:pt x="2301903" y="1414440"/>
                  <a:pt x="2310754" y="1423290"/>
                  <a:pt x="2321672" y="1423290"/>
                </a:cubicBezTo>
                <a:close/>
                <a:moveTo>
                  <a:pt x="2128643" y="1423290"/>
                </a:moveTo>
                <a:cubicBezTo>
                  <a:pt x="2139561" y="1423290"/>
                  <a:pt x="2148412" y="1414440"/>
                  <a:pt x="2148412" y="1403522"/>
                </a:cubicBezTo>
                <a:cubicBezTo>
                  <a:pt x="2148412" y="1392604"/>
                  <a:pt x="2139561" y="1383754"/>
                  <a:pt x="2128643" y="1383754"/>
                </a:cubicBezTo>
                <a:cubicBezTo>
                  <a:pt x="2117726" y="1383754"/>
                  <a:pt x="2108875" y="1392604"/>
                  <a:pt x="2108875" y="1403522"/>
                </a:cubicBezTo>
                <a:cubicBezTo>
                  <a:pt x="2108875" y="1414440"/>
                  <a:pt x="2117726" y="1423290"/>
                  <a:pt x="2128643" y="1423290"/>
                </a:cubicBezTo>
                <a:close/>
                <a:moveTo>
                  <a:pt x="1935616" y="1423290"/>
                </a:moveTo>
                <a:cubicBezTo>
                  <a:pt x="1946533" y="1423290"/>
                  <a:pt x="1955384" y="1414440"/>
                  <a:pt x="1955384" y="1403522"/>
                </a:cubicBezTo>
                <a:cubicBezTo>
                  <a:pt x="1955384" y="1392604"/>
                  <a:pt x="1946533" y="1383754"/>
                  <a:pt x="1935616" y="1383754"/>
                </a:cubicBezTo>
                <a:cubicBezTo>
                  <a:pt x="1924698" y="1383754"/>
                  <a:pt x="1915848" y="1392604"/>
                  <a:pt x="1915848" y="1403522"/>
                </a:cubicBezTo>
                <a:cubicBezTo>
                  <a:pt x="1915848" y="1414440"/>
                  <a:pt x="1924698" y="1423290"/>
                  <a:pt x="1935616" y="1423290"/>
                </a:cubicBezTo>
                <a:close/>
                <a:moveTo>
                  <a:pt x="1727277" y="1423290"/>
                </a:moveTo>
                <a:cubicBezTo>
                  <a:pt x="1738195" y="1423290"/>
                  <a:pt x="1747045" y="1414440"/>
                  <a:pt x="1747045" y="1403522"/>
                </a:cubicBezTo>
                <a:cubicBezTo>
                  <a:pt x="1747045" y="1392604"/>
                  <a:pt x="1738195" y="1383754"/>
                  <a:pt x="1727277" y="1383754"/>
                </a:cubicBezTo>
                <a:cubicBezTo>
                  <a:pt x="1716359" y="1383754"/>
                  <a:pt x="1707508" y="1392604"/>
                  <a:pt x="1707508" y="1403522"/>
                </a:cubicBezTo>
                <a:cubicBezTo>
                  <a:pt x="1707508" y="1414440"/>
                  <a:pt x="1716359" y="1423290"/>
                  <a:pt x="1727277" y="1423290"/>
                </a:cubicBezTo>
                <a:close/>
                <a:moveTo>
                  <a:pt x="1534249" y="1423290"/>
                </a:moveTo>
                <a:cubicBezTo>
                  <a:pt x="1545167" y="1423290"/>
                  <a:pt x="1554018" y="1414440"/>
                  <a:pt x="1554018" y="1403522"/>
                </a:cubicBezTo>
                <a:cubicBezTo>
                  <a:pt x="1554018" y="1392604"/>
                  <a:pt x="1545167" y="1383754"/>
                  <a:pt x="1534249" y="1383754"/>
                </a:cubicBezTo>
                <a:cubicBezTo>
                  <a:pt x="1523332" y="1383754"/>
                  <a:pt x="1514481" y="1392604"/>
                  <a:pt x="1514481" y="1403522"/>
                </a:cubicBezTo>
                <a:cubicBezTo>
                  <a:pt x="1514481" y="1414440"/>
                  <a:pt x="1523332" y="1423290"/>
                  <a:pt x="1534249" y="1423290"/>
                </a:cubicBezTo>
                <a:close/>
                <a:moveTo>
                  <a:pt x="1341222" y="1423290"/>
                </a:moveTo>
                <a:cubicBezTo>
                  <a:pt x="1352139" y="1423290"/>
                  <a:pt x="1360990" y="1414440"/>
                  <a:pt x="1360990" y="1403522"/>
                </a:cubicBezTo>
                <a:cubicBezTo>
                  <a:pt x="1360990" y="1392604"/>
                  <a:pt x="1352139" y="1383754"/>
                  <a:pt x="1341222" y="1383754"/>
                </a:cubicBezTo>
                <a:cubicBezTo>
                  <a:pt x="1330304" y="1383754"/>
                  <a:pt x="1321453" y="1392604"/>
                  <a:pt x="1321453" y="1403522"/>
                </a:cubicBezTo>
                <a:cubicBezTo>
                  <a:pt x="1321453" y="1414440"/>
                  <a:pt x="1330304" y="1423290"/>
                  <a:pt x="1341222" y="1423290"/>
                </a:cubicBezTo>
                <a:close/>
                <a:moveTo>
                  <a:pt x="1148193" y="1423290"/>
                </a:moveTo>
                <a:cubicBezTo>
                  <a:pt x="1159111" y="1423290"/>
                  <a:pt x="1167962" y="1414440"/>
                  <a:pt x="1167962" y="1403522"/>
                </a:cubicBezTo>
                <a:cubicBezTo>
                  <a:pt x="1167962" y="1392604"/>
                  <a:pt x="1159111" y="1383754"/>
                  <a:pt x="1148193" y="1383754"/>
                </a:cubicBezTo>
                <a:cubicBezTo>
                  <a:pt x="1137276" y="1383754"/>
                  <a:pt x="1128425" y="1392604"/>
                  <a:pt x="1128425" y="1403522"/>
                </a:cubicBezTo>
                <a:cubicBezTo>
                  <a:pt x="1128425" y="1414440"/>
                  <a:pt x="1137276" y="1423290"/>
                  <a:pt x="1148193" y="1423290"/>
                </a:cubicBezTo>
                <a:close/>
                <a:moveTo>
                  <a:pt x="955166" y="1423290"/>
                </a:moveTo>
                <a:cubicBezTo>
                  <a:pt x="966083" y="1423290"/>
                  <a:pt x="974934" y="1414440"/>
                  <a:pt x="974934" y="1403522"/>
                </a:cubicBezTo>
                <a:cubicBezTo>
                  <a:pt x="974934" y="1392604"/>
                  <a:pt x="966083" y="1383754"/>
                  <a:pt x="955166" y="1383754"/>
                </a:cubicBezTo>
                <a:cubicBezTo>
                  <a:pt x="944248" y="1383754"/>
                  <a:pt x="935398" y="1392604"/>
                  <a:pt x="935398" y="1403522"/>
                </a:cubicBezTo>
                <a:cubicBezTo>
                  <a:pt x="935398" y="1414440"/>
                  <a:pt x="944248" y="1423290"/>
                  <a:pt x="955166" y="1423290"/>
                </a:cubicBezTo>
                <a:close/>
                <a:moveTo>
                  <a:pt x="762138" y="1423290"/>
                </a:moveTo>
                <a:cubicBezTo>
                  <a:pt x="773056" y="1423290"/>
                  <a:pt x="781907" y="1414440"/>
                  <a:pt x="781907" y="1403522"/>
                </a:cubicBezTo>
                <a:cubicBezTo>
                  <a:pt x="781907" y="1392604"/>
                  <a:pt x="773056" y="1383754"/>
                  <a:pt x="762138" y="1383754"/>
                </a:cubicBezTo>
                <a:cubicBezTo>
                  <a:pt x="751221" y="1383754"/>
                  <a:pt x="742370" y="1392604"/>
                  <a:pt x="742370" y="1403522"/>
                </a:cubicBezTo>
                <a:cubicBezTo>
                  <a:pt x="742370" y="1414440"/>
                  <a:pt x="751221" y="1423290"/>
                  <a:pt x="762138" y="1423290"/>
                </a:cubicBezTo>
                <a:close/>
                <a:moveTo>
                  <a:pt x="569111" y="1423290"/>
                </a:moveTo>
                <a:cubicBezTo>
                  <a:pt x="580028" y="1423290"/>
                  <a:pt x="588879" y="1414440"/>
                  <a:pt x="588879" y="1403522"/>
                </a:cubicBezTo>
                <a:cubicBezTo>
                  <a:pt x="588879" y="1392604"/>
                  <a:pt x="580028" y="1383754"/>
                  <a:pt x="569111" y="1383754"/>
                </a:cubicBezTo>
                <a:cubicBezTo>
                  <a:pt x="558193" y="1383754"/>
                  <a:pt x="549343" y="1392604"/>
                  <a:pt x="549343" y="1403522"/>
                </a:cubicBezTo>
                <a:cubicBezTo>
                  <a:pt x="549343" y="1414440"/>
                  <a:pt x="558193" y="1423290"/>
                  <a:pt x="569111" y="1423290"/>
                </a:cubicBezTo>
                <a:close/>
                <a:moveTo>
                  <a:pt x="376082" y="1423290"/>
                </a:moveTo>
                <a:cubicBezTo>
                  <a:pt x="387000" y="1423290"/>
                  <a:pt x="395851" y="1414440"/>
                  <a:pt x="395851" y="1403522"/>
                </a:cubicBezTo>
                <a:cubicBezTo>
                  <a:pt x="395851" y="1392604"/>
                  <a:pt x="387000" y="1383754"/>
                  <a:pt x="376082" y="1383754"/>
                </a:cubicBezTo>
                <a:cubicBezTo>
                  <a:pt x="365165" y="1383754"/>
                  <a:pt x="356314" y="1392604"/>
                  <a:pt x="356314" y="1403522"/>
                </a:cubicBezTo>
                <a:cubicBezTo>
                  <a:pt x="356314" y="1414440"/>
                  <a:pt x="365165" y="1423290"/>
                  <a:pt x="376082" y="1423290"/>
                </a:cubicBezTo>
                <a:close/>
                <a:moveTo>
                  <a:pt x="183055" y="1423290"/>
                </a:moveTo>
                <a:cubicBezTo>
                  <a:pt x="193973" y="1423290"/>
                  <a:pt x="202823" y="1414440"/>
                  <a:pt x="202823" y="1403522"/>
                </a:cubicBezTo>
                <a:cubicBezTo>
                  <a:pt x="202823" y="1392604"/>
                  <a:pt x="193973" y="1383754"/>
                  <a:pt x="183055" y="1383754"/>
                </a:cubicBezTo>
                <a:cubicBezTo>
                  <a:pt x="172137" y="1383754"/>
                  <a:pt x="163287" y="1392604"/>
                  <a:pt x="163287" y="1403522"/>
                </a:cubicBezTo>
                <a:cubicBezTo>
                  <a:pt x="163287" y="1414440"/>
                  <a:pt x="172137" y="1423290"/>
                  <a:pt x="183055" y="1423290"/>
                </a:cubicBezTo>
                <a:close/>
                <a:moveTo>
                  <a:pt x="0" y="1616839"/>
                </a:moveTo>
                <a:lnTo>
                  <a:pt x="4006" y="1615179"/>
                </a:lnTo>
                <a:cubicBezTo>
                  <a:pt x="7583" y="1611602"/>
                  <a:pt x="9796" y="1606660"/>
                  <a:pt x="9796" y="1601201"/>
                </a:cubicBezTo>
                <a:cubicBezTo>
                  <a:pt x="9796" y="1595743"/>
                  <a:pt x="7583" y="1590801"/>
                  <a:pt x="4006" y="1587223"/>
                </a:cubicBezTo>
                <a:lnTo>
                  <a:pt x="0" y="1585564"/>
                </a:lnTo>
                <a:close/>
                <a:moveTo>
                  <a:pt x="8349367" y="1620969"/>
                </a:moveTo>
                <a:cubicBezTo>
                  <a:pt x="8354825" y="1620969"/>
                  <a:pt x="8359767" y="1618757"/>
                  <a:pt x="8363345" y="1615179"/>
                </a:cubicBezTo>
                <a:lnTo>
                  <a:pt x="8366380" y="1607852"/>
                </a:lnTo>
                <a:lnTo>
                  <a:pt x="8366380" y="1594550"/>
                </a:lnTo>
                <a:lnTo>
                  <a:pt x="8363345" y="1587223"/>
                </a:lnTo>
                <a:cubicBezTo>
                  <a:pt x="8359767" y="1583646"/>
                  <a:pt x="8354825" y="1581433"/>
                  <a:pt x="8349367" y="1581433"/>
                </a:cubicBezTo>
                <a:cubicBezTo>
                  <a:pt x="8338449" y="1581433"/>
                  <a:pt x="8329598" y="1590284"/>
                  <a:pt x="8329598" y="1601201"/>
                </a:cubicBezTo>
                <a:cubicBezTo>
                  <a:pt x="8329598" y="1612119"/>
                  <a:pt x="8338449" y="1620969"/>
                  <a:pt x="8349367" y="1620969"/>
                </a:cubicBezTo>
                <a:close/>
                <a:moveTo>
                  <a:pt x="8156338" y="1620969"/>
                </a:moveTo>
                <a:cubicBezTo>
                  <a:pt x="8167256" y="1620969"/>
                  <a:pt x="8176107" y="1612119"/>
                  <a:pt x="8176107" y="1601201"/>
                </a:cubicBezTo>
                <a:cubicBezTo>
                  <a:pt x="8176107" y="1590284"/>
                  <a:pt x="8167256" y="1581433"/>
                  <a:pt x="8156338" y="1581433"/>
                </a:cubicBezTo>
                <a:cubicBezTo>
                  <a:pt x="8145421" y="1581433"/>
                  <a:pt x="8136570" y="1590284"/>
                  <a:pt x="8136570" y="1601201"/>
                </a:cubicBezTo>
                <a:cubicBezTo>
                  <a:pt x="8136570" y="1612119"/>
                  <a:pt x="8145421" y="1620969"/>
                  <a:pt x="8156338" y="1620969"/>
                </a:cubicBezTo>
                <a:close/>
                <a:moveTo>
                  <a:pt x="7963311" y="1620969"/>
                </a:moveTo>
                <a:cubicBezTo>
                  <a:pt x="7974228" y="1620969"/>
                  <a:pt x="7983079" y="1612119"/>
                  <a:pt x="7983079" y="1601201"/>
                </a:cubicBezTo>
                <a:cubicBezTo>
                  <a:pt x="7983079" y="1590284"/>
                  <a:pt x="7974228" y="1581433"/>
                  <a:pt x="7963311" y="1581433"/>
                </a:cubicBezTo>
                <a:cubicBezTo>
                  <a:pt x="7952393" y="1581433"/>
                  <a:pt x="7943543" y="1590284"/>
                  <a:pt x="7943543" y="1601201"/>
                </a:cubicBezTo>
                <a:cubicBezTo>
                  <a:pt x="7943543" y="1612119"/>
                  <a:pt x="7952393" y="1620969"/>
                  <a:pt x="7963311" y="1620969"/>
                </a:cubicBezTo>
                <a:close/>
                <a:moveTo>
                  <a:pt x="7770283" y="1620969"/>
                </a:moveTo>
                <a:cubicBezTo>
                  <a:pt x="7781201" y="1620969"/>
                  <a:pt x="7790052" y="1612119"/>
                  <a:pt x="7790052" y="1601201"/>
                </a:cubicBezTo>
                <a:cubicBezTo>
                  <a:pt x="7790052" y="1590284"/>
                  <a:pt x="7781201" y="1581433"/>
                  <a:pt x="7770283" y="1581433"/>
                </a:cubicBezTo>
                <a:cubicBezTo>
                  <a:pt x="7759366" y="1581433"/>
                  <a:pt x="7750515" y="1590284"/>
                  <a:pt x="7750515" y="1601201"/>
                </a:cubicBezTo>
                <a:cubicBezTo>
                  <a:pt x="7750515" y="1612119"/>
                  <a:pt x="7759366" y="1620969"/>
                  <a:pt x="7770283" y="1620969"/>
                </a:cubicBezTo>
                <a:close/>
                <a:moveTo>
                  <a:pt x="7577256" y="1620969"/>
                </a:moveTo>
                <a:cubicBezTo>
                  <a:pt x="7588174" y="1620969"/>
                  <a:pt x="7597024" y="1612119"/>
                  <a:pt x="7597024" y="1601201"/>
                </a:cubicBezTo>
                <a:cubicBezTo>
                  <a:pt x="7597024" y="1590284"/>
                  <a:pt x="7588174" y="1581433"/>
                  <a:pt x="7577256" y="1581433"/>
                </a:cubicBezTo>
                <a:cubicBezTo>
                  <a:pt x="7566338" y="1581433"/>
                  <a:pt x="7557488" y="1590284"/>
                  <a:pt x="7557488" y="1601201"/>
                </a:cubicBezTo>
                <a:cubicBezTo>
                  <a:pt x="7557488" y="1612119"/>
                  <a:pt x="7566338" y="1620969"/>
                  <a:pt x="7577256" y="1620969"/>
                </a:cubicBezTo>
                <a:close/>
                <a:moveTo>
                  <a:pt x="7384228" y="1620969"/>
                </a:moveTo>
                <a:cubicBezTo>
                  <a:pt x="7395145" y="1620969"/>
                  <a:pt x="7403996" y="1612119"/>
                  <a:pt x="7403996" y="1601201"/>
                </a:cubicBezTo>
                <a:cubicBezTo>
                  <a:pt x="7403996" y="1590284"/>
                  <a:pt x="7395145" y="1581433"/>
                  <a:pt x="7384228" y="1581433"/>
                </a:cubicBezTo>
                <a:cubicBezTo>
                  <a:pt x="7373310" y="1581433"/>
                  <a:pt x="7364459" y="1590284"/>
                  <a:pt x="7364459" y="1601201"/>
                </a:cubicBezTo>
                <a:cubicBezTo>
                  <a:pt x="7364459" y="1612119"/>
                  <a:pt x="7373310" y="1620969"/>
                  <a:pt x="7384228" y="1620969"/>
                </a:cubicBezTo>
                <a:close/>
                <a:moveTo>
                  <a:pt x="7191200" y="1620969"/>
                </a:moveTo>
                <a:cubicBezTo>
                  <a:pt x="7202118" y="1620969"/>
                  <a:pt x="7210968" y="1612119"/>
                  <a:pt x="7210968" y="1601201"/>
                </a:cubicBezTo>
                <a:cubicBezTo>
                  <a:pt x="7210968" y="1590284"/>
                  <a:pt x="7202118" y="1581433"/>
                  <a:pt x="7191200" y="1581433"/>
                </a:cubicBezTo>
                <a:cubicBezTo>
                  <a:pt x="7180283" y="1581433"/>
                  <a:pt x="7171432" y="1590284"/>
                  <a:pt x="7171432" y="1601201"/>
                </a:cubicBezTo>
                <a:cubicBezTo>
                  <a:pt x="7171432" y="1612119"/>
                  <a:pt x="7180283" y="1620969"/>
                  <a:pt x="7191200" y="1620969"/>
                </a:cubicBezTo>
                <a:close/>
                <a:moveTo>
                  <a:pt x="6998173" y="1620969"/>
                </a:moveTo>
                <a:cubicBezTo>
                  <a:pt x="7009090" y="1620969"/>
                  <a:pt x="7017941" y="1612119"/>
                  <a:pt x="7017941" y="1601201"/>
                </a:cubicBezTo>
                <a:cubicBezTo>
                  <a:pt x="7017941" y="1590284"/>
                  <a:pt x="7009090" y="1581433"/>
                  <a:pt x="6998173" y="1581433"/>
                </a:cubicBezTo>
                <a:cubicBezTo>
                  <a:pt x="6987255" y="1581433"/>
                  <a:pt x="6978404" y="1590284"/>
                  <a:pt x="6978404" y="1601201"/>
                </a:cubicBezTo>
                <a:cubicBezTo>
                  <a:pt x="6978404" y="1612119"/>
                  <a:pt x="6987255" y="1620969"/>
                  <a:pt x="6998173" y="1620969"/>
                </a:cubicBezTo>
                <a:close/>
                <a:moveTo>
                  <a:pt x="6805144" y="1620969"/>
                </a:moveTo>
                <a:cubicBezTo>
                  <a:pt x="6816062" y="1620969"/>
                  <a:pt x="6824913" y="1612119"/>
                  <a:pt x="6824913" y="1601201"/>
                </a:cubicBezTo>
                <a:cubicBezTo>
                  <a:pt x="6824913" y="1590284"/>
                  <a:pt x="6816062" y="1581433"/>
                  <a:pt x="6805144" y="1581433"/>
                </a:cubicBezTo>
                <a:cubicBezTo>
                  <a:pt x="6794227" y="1581433"/>
                  <a:pt x="6785376" y="1590284"/>
                  <a:pt x="6785376" y="1601201"/>
                </a:cubicBezTo>
                <a:cubicBezTo>
                  <a:pt x="6785376" y="1612119"/>
                  <a:pt x="6794227" y="1620969"/>
                  <a:pt x="6805144" y="1620969"/>
                </a:cubicBezTo>
                <a:close/>
                <a:moveTo>
                  <a:pt x="6612117" y="1620969"/>
                </a:moveTo>
                <a:cubicBezTo>
                  <a:pt x="6623034" y="1620969"/>
                  <a:pt x="6631885" y="1612119"/>
                  <a:pt x="6631885" y="1601201"/>
                </a:cubicBezTo>
                <a:cubicBezTo>
                  <a:pt x="6631885" y="1590284"/>
                  <a:pt x="6623034" y="1581433"/>
                  <a:pt x="6612117" y="1581433"/>
                </a:cubicBezTo>
                <a:cubicBezTo>
                  <a:pt x="6601199" y="1581433"/>
                  <a:pt x="6592348" y="1590284"/>
                  <a:pt x="6592348" y="1601201"/>
                </a:cubicBezTo>
                <a:cubicBezTo>
                  <a:pt x="6592348" y="1612119"/>
                  <a:pt x="6601199" y="1620969"/>
                  <a:pt x="6612117" y="1620969"/>
                </a:cubicBezTo>
                <a:close/>
                <a:moveTo>
                  <a:pt x="6403778" y="1620969"/>
                </a:moveTo>
                <a:cubicBezTo>
                  <a:pt x="6414695" y="1620969"/>
                  <a:pt x="6423546" y="1612119"/>
                  <a:pt x="6423546" y="1601201"/>
                </a:cubicBezTo>
                <a:cubicBezTo>
                  <a:pt x="6423546" y="1590284"/>
                  <a:pt x="6414695" y="1581433"/>
                  <a:pt x="6403778" y="1581433"/>
                </a:cubicBezTo>
                <a:cubicBezTo>
                  <a:pt x="6392860" y="1581433"/>
                  <a:pt x="6384009" y="1590284"/>
                  <a:pt x="6384009" y="1601201"/>
                </a:cubicBezTo>
                <a:cubicBezTo>
                  <a:pt x="6384009" y="1612119"/>
                  <a:pt x="6392860" y="1620969"/>
                  <a:pt x="6403778" y="1620969"/>
                </a:cubicBezTo>
                <a:close/>
                <a:moveTo>
                  <a:pt x="6210750" y="1620969"/>
                </a:moveTo>
                <a:cubicBezTo>
                  <a:pt x="6221668" y="1620969"/>
                  <a:pt x="6230519" y="1612119"/>
                  <a:pt x="6230519" y="1601201"/>
                </a:cubicBezTo>
                <a:cubicBezTo>
                  <a:pt x="6230519" y="1590284"/>
                  <a:pt x="6221668" y="1581433"/>
                  <a:pt x="6210750" y="1581433"/>
                </a:cubicBezTo>
                <a:cubicBezTo>
                  <a:pt x="6199833" y="1581433"/>
                  <a:pt x="6190982" y="1590284"/>
                  <a:pt x="6190982" y="1601201"/>
                </a:cubicBezTo>
                <a:cubicBezTo>
                  <a:pt x="6190982" y="1612119"/>
                  <a:pt x="6199833" y="1620969"/>
                  <a:pt x="6210750" y="1620969"/>
                </a:cubicBezTo>
                <a:close/>
                <a:moveTo>
                  <a:pt x="6017723" y="1620969"/>
                </a:moveTo>
                <a:cubicBezTo>
                  <a:pt x="6028640" y="1620969"/>
                  <a:pt x="6037491" y="1612119"/>
                  <a:pt x="6037491" y="1601201"/>
                </a:cubicBezTo>
                <a:cubicBezTo>
                  <a:pt x="6037491" y="1590284"/>
                  <a:pt x="6028640" y="1581433"/>
                  <a:pt x="6017723" y="1581433"/>
                </a:cubicBezTo>
                <a:cubicBezTo>
                  <a:pt x="6006805" y="1581433"/>
                  <a:pt x="5997954" y="1590284"/>
                  <a:pt x="5997954" y="1601201"/>
                </a:cubicBezTo>
                <a:cubicBezTo>
                  <a:pt x="5997954" y="1612119"/>
                  <a:pt x="6006805" y="1620969"/>
                  <a:pt x="6017723" y="1620969"/>
                </a:cubicBezTo>
                <a:close/>
                <a:moveTo>
                  <a:pt x="5824694" y="1620969"/>
                </a:moveTo>
                <a:cubicBezTo>
                  <a:pt x="5835612" y="1620969"/>
                  <a:pt x="5844463" y="1612119"/>
                  <a:pt x="5844463" y="1601201"/>
                </a:cubicBezTo>
                <a:cubicBezTo>
                  <a:pt x="5844463" y="1590284"/>
                  <a:pt x="5835612" y="1581433"/>
                  <a:pt x="5824694" y="1581433"/>
                </a:cubicBezTo>
                <a:cubicBezTo>
                  <a:pt x="5813777" y="1581433"/>
                  <a:pt x="5804926" y="1590284"/>
                  <a:pt x="5804926" y="1601201"/>
                </a:cubicBezTo>
                <a:cubicBezTo>
                  <a:pt x="5804926" y="1612119"/>
                  <a:pt x="5813777" y="1620969"/>
                  <a:pt x="5824694" y="1620969"/>
                </a:cubicBezTo>
                <a:close/>
                <a:moveTo>
                  <a:pt x="5631667" y="1620969"/>
                </a:moveTo>
                <a:cubicBezTo>
                  <a:pt x="5642584" y="1620969"/>
                  <a:pt x="5651435" y="1612119"/>
                  <a:pt x="5651435" y="1601201"/>
                </a:cubicBezTo>
                <a:cubicBezTo>
                  <a:pt x="5651435" y="1590284"/>
                  <a:pt x="5642584" y="1581433"/>
                  <a:pt x="5631667" y="1581433"/>
                </a:cubicBezTo>
                <a:cubicBezTo>
                  <a:pt x="5620749" y="1581433"/>
                  <a:pt x="5611899" y="1590284"/>
                  <a:pt x="5611899" y="1601201"/>
                </a:cubicBezTo>
                <a:cubicBezTo>
                  <a:pt x="5611899" y="1612119"/>
                  <a:pt x="5620749" y="1620969"/>
                  <a:pt x="5631667" y="1620969"/>
                </a:cubicBezTo>
                <a:close/>
                <a:moveTo>
                  <a:pt x="5438639" y="1620969"/>
                </a:moveTo>
                <a:cubicBezTo>
                  <a:pt x="5449557" y="1620969"/>
                  <a:pt x="5458408" y="1612119"/>
                  <a:pt x="5458408" y="1601201"/>
                </a:cubicBezTo>
                <a:cubicBezTo>
                  <a:pt x="5458408" y="1590284"/>
                  <a:pt x="5449557" y="1581433"/>
                  <a:pt x="5438639" y="1581433"/>
                </a:cubicBezTo>
                <a:cubicBezTo>
                  <a:pt x="5427722" y="1581433"/>
                  <a:pt x="5418871" y="1590284"/>
                  <a:pt x="5418871" y="1601201"/>
                </a:cubicBezTo>
                <a:cubicBezTo>
                  <a:pt x="5418871" y="1612119"/>
                  <a:pt x="5427722" y="1620969"/>
                  <a:pt x="5438639" y="1620969"/>
                </a:cubicBezTo>
                <a:close/>
                <a:moveTo>
                  <a:pt x="5245612" y="1620969"/>
                </a:moveTo>
                <a:cubicBezTo>
                  <a:pt x="5256529" y="1620969"/>
                  <a:pt x="5265380" y="1612119"/>
                  <a:pt x="5265380" y="1601201"/>
                </a:cubicBezTo>
                <a:cubicBezTo>
                  <a:pt x="5265380" y="1590284"/>
                  <a:pt x="5256529" y="1581433"/>
                  <a:pt x="5245612" y="1581433"/>
                </a:cubicBezTo>
                <a:cubicBezTo>
                  <a:pt x="5234694" y="1581433"/>
                  <a:pt x="5225843" y="1590284"/>
                  <a:pt x="5225843" y="1601201"/>
                </a:cubicBezTo>
                <a:cubicBezTo>
                  <a:pt x="5225843" y="1612119"/>
                  <a:pt x="5234694" y="1620969"/>
                  <a:pt x="5245612" y="1620969"/>
                </a:cubicBezTo>
                <a:close/>
                <a:moveTo>
                  <a:pt x="5052584" y="1620969"/>
                </a:moveTo>
                <a:cubicBezTo>
                  <a:pt x="5063502" y="1620969"/>
                  <a:pt x="5072353" y="1612119"/>
                  <a:pt x="5072353" y="1601201"/>
                </a:cubicBezTo>
                <a:cubicBezTo>
                  <a:pt x="5072353" y="1590284"/>
                  <a:pt x="5063502" y="1581433"/>
                  <a:pt x="5052584" y="1581433"/>
                </a:cubicBezTo>
                <a:cubicBezTo>
                  <a:pt x="5041666" y="1581433"/>
                  <a:pt x="5032815" y="1590284"/>
                  <a:pt x="5032815" y="1601201"/>
                </a:cubicBezTo>
                <a:cubicBezTo>
                  <a:pt x="5032815" y="1612119"/>
                  <a:pt x="5041666" y="1620969"/>
                  <a:pt x="5052584" y="1620969"/>
                </a:cubicBezTo>
                <a:close/>
                <a:moveTo>
                  <a:pt x="4859557" y="1620969"/>
                </a:moveTo>
                <a:cubicBezTo>
                  <a:pt x="4870473" y="1620969"/>
                  <a:pt x="4879324" y="1612119"/>
                  <a:pt x="4879324" y="1601201"/>
                </a:cubicBezTo>
                <a:cubicBezTo>
                  <a:pt x="4879324" y="1590284"/>
                  <a:pt x="4870473" y="1581433"/>
                  <a:pt x="4859557" y="1581433"/>
                </a:cubicBezTo>
                <a:cubicBezTo>
                  <a:pt x="4848639" y="1581433"/>
                  <a:pt x="4839789" y="1590284"/>
                  <a:pt x="4839789" y="1601201"/>
                </a:cubicBezTo>
                <a:cubicBezTo>
                  <a:pt x="4839789" y="1612119"/>
                  <a:pt x="4848639" y="1620969"/>
                  <a:pt x="4859557" y="1620969"/>
                </a:cubicBezTo>
                <a:close/>
                <a:moveTo>
                  <a:pt x="4666528" y="1620969"/>
                </a:moveTo>
                <a:cubicBezTo>
                  <a:pt x="4677446" y="1620969"/>
                  <a:pt x="4686297" y="1612119"/>
                  <a:pt x="4686297" y="1601201"/>
                </a:cubicBezTo>
                <a:cubicBezTo>
                  <a:pt x="4686297" y="1590284"/>
                  <a:pt x="4677446" y="1581433"/>
                  <a:pt x="4666528" y="1581433"/>
                </a:cubicBezTo>
                <a:cubicBezTo>
                  <a:pt x="4655612" y="1581433"/>
                  <a:pt x="4646761" y="1590284"/>
                  <a:pt x="4646761" y="1601201"/>
                </a:cubicBezTo>
                <a:cubicBezTo>
                  <a:pt x="4646761" y="1612119"/>
                  <a:pt x="4655612" y="1620969"/>
                  <a:pt x="4666528" y="1620969"/>
                </a:cubicBezTo>
                <a:close/>
                <a:moveTo>
                  <a:pt x="4473501" y="1620969"/>
                </a:moveTo>
                <a:cubicBezTo>
                  <a:pt x="4484419" y="1620969"/>
                  <a:pt x="4493269" y="1612119"/>
                  <a:pt x="4493269" y="1601201"/>
                </a:cubicBezTo>
                <a:cubicBezTo>
                  <a:pt x="4493269" y="1590284"/>
                  <a:pt x="4484419" y="1581433"/>
                  <a:pt x="4473501" y="1581433"/>
                </a:cubicBezTo>
                <a:cubicBezTo>
                  <a:pt x="4462582" y="1581433"/>
                  <a:pt x="4453732" y="1590284"/>
                  <a:pt x="4453732" y="1601201"/>
                </a:cubicBezTo>
                <a:cubicBezTo>
                  <a:pt x="4453732" y="1612119"/>
                  <a:pt x="4462582" y="1620969"/>
                  <a:pt x="4473501" y="1620969"/>
                </a:cubicBezTo>
                <a:close/>
                <a:moveTo>
                  <a:pt x="4280474" y="1620969"/>
                </a:moveTo>
                <a:cubicBezTo>
                  <a:pt x="4291390" y="1620969"/>
                  <a:pt x="4300242" y="1612119"/>
                  <a:pt x="4300242" y="1601201"/>
                </a:cubicBezTo>
                <a:cubicBezTo>
                  <a:pt x="4300242" y="1590284"/>
                  <a:pt x="4291390" y="1581433"/>
                  <a:pt x="4280474" y="1581433"/>
                </a:cubicBezTo>
                <a:cubicBezTo>
                  <a:pt x="4269556" y="1581433"/>
                  <a:pt x="4260705" y="1590284"/>
                  <a:pt x="4260705" y="1601201"/>
                </a:cubicBezTo>
                <a:cubicBezTo>
                  <a:pt x="4260705" y="1612119"/>
                  <a:pt x="4269556" y="1620969"/>
                  <a:pt x="4280474" y="1620969"/>
                </a:cubicBezTo>
                <a:close/>
                <a:moveTo>
                  <a:pt x="4058922" y="1620969"/>
                </a:moveTo>
                <a:cubicBezTo>
                  <a:pt x="4069840" y="1620969"/>
                  <a:pt x="4078690" y="1612119"/>
                  <a:pt x="4078690" y="1601201"/>
                </a:cubicBezTo>
                <a:cubicBezTo>
                  <a:pt x="4078690" y="1590284"/>
                  <a:pt x="4069840" y="1581433"/>
                  <a:pt x="4058922" y="1581433"/>
                </a:cubicBezTo>
                <a:cubicBezTo>
                  <a:pt x="4048003" y="1581433"/>
                  <a:pt x="4039153" y="1590284"/>
                  <a:pt x="4039153" y="1601201"/>
                </a:cubicBezTo>
                <a:cubicBezTo>
                  <a:pt x="4039153" y="1612119"/>
                  <a:pt x="4048003" y="1620969"/>
                  <a:pt x="4058922" y="1620969"/>
                </a:cubicBezTo>
                <a:close/>
                <a:moveTo>
                  <a:pt x="3865894" y="1620969"/>
                </a:moveTo>
                <a:cubicBezTo>
                  <a:pt x="3876811" y="1620969"/>
                  <a:pt x="3885662" y="1612119"/>
                  <a:pt x="3885662" y="1601201"/>
                </a:cubicBezTo>
                <a:cubicBezTo>
                  <a:pt x="3885662" y="1590284"/>
                  <a:pt x="3876811" y="1581433"/>
                  <a:pt x="3865894" y="1581433"/>
                </a:cubicBezTo>
                <a:cubicBezTo>
                  <a:pt x="3854977" y="1581433"/>
                  <a:pt x="3846126" y="1590284"/>
                  <a:pt x="3846126" y="1601201"/>
                </a:cubicBezTo>
                <a:cubicBezTo>
                  <a:pt x="3846126" y="1612119"/>
                  <a:pt x="3854977" y="1620969"/>
                  <a:pt x="3865894" y="1620969"/>
                </a:cubicBezTo>
                <a:close/>
                <a:moveTo>
                  <a:pt x="3672866" y="1620969"/>
                </a:moveTo>
                <a:cubicBezTo>
                  <a:pt x="3683783" y="1620969"/>
                  <a:pt x="3692634" y="1612119"/>
                  <a:pt x="3692634" y="1601201"/>
                </a:cubicBezTo>
                <a:cubicBezTo>
                  <a:pt x="3692634" y="1590284"/>
                  <a:pt x="3683783" y="1581433"/>
                  <a:pt x="3672866" y="1581433"/>
                </a:cubicBezTo>
                <a:cubicBezTo>
                  <a:pt x="3661948" y="1581433"/>
                  <a:pt x="3653098" y="1590284"/>
                  <a:pt x="3653098" y="1601201"/>
                </a:cubicBezTo>
                <a:cubicBezTo>
                  <a:pt x="3653098" y="1612119"/>
                  <a:pt x="3661948" y="1620969"/>
                  <a:pt x="3672866" y="1620969"/>
                </a:cubicBezTo>
                <a:close/>
                <a:moveTo>
                  <a:pt x="3479838" y="1620969"/>
                </a:moveTo>
                <a:cubicBezTo>
                  <a:pt x="3490755" y="1620969"/>
                  <a:pt x="3499606" y="1612119"/>
                  <a:pt x="3499606" y="1601201"/>
                </a:cubicBezTo>
                <a:cubicBezTo>
                  <a:pt x="3499606" y="1590284"/>
                  <a:pt x="3490755" y="1581433"/>
                  <a:pt x="3479838" y="1581433"/>
                </a:cubicBezTo>
                <a:cubicBezTo>
                  <a:pt x="3468920" y="1581433"/>
                  <a:pt x="3460069" y="1590284"/>
                  <a:pt x="3460069" y="1601201"/>
                </a:cubicBezTo>
                <a:cubicBezTo>
                  <a:pt x="3460069" y="1612119"/>
                  <a:pt x="3468920" y="1620969"/>
                  <a:pt x="3479838" y="1620969"/>
                </a:cubicBezTo>
                <a:close/>
                <a:moveTo>
                  <a:pt x="3286810" y="1620969"/>
                </a:moveTo>
                <a:cubicBezTo>
                  <a:pt x="3297728" y="1620969"/>
                  <a:pt x="3306579" y="1612119"/>
                  <a:pt x="3306579" y="1601201"/>
                </a:cubicBezTo>
                <a:cubicBezTo>
                  <a:pt x="3306579" y="1590284"/>
                  <a:pt x="3297728" y="1581433"/>
                  <a:pt x="3286810" y="1581433"/>
                </a:cubicBezTo>
                <a:cubicBezTo>
                  <a:pt x="3275893" y="1581433"/>
                  <a:pt x="3267042" y="1590284"/>
                  <a:pt x="3267042" y="1601201"/>
                </a:cubicBezTo>
                <a:cubicBezTo>
                  <a:pt x="3267042" y="1612119"/>
                  <a:pt x="3275893" y="1620969"/>
                  <a:pt x="3286810" y="1620969"/>
                </a:cubicBezTo>
                <a:close/>
                <a:moveTo>
                  <a:pt x="3093783" y="1620969"/>
                </a:moveTo>
                <a:cubicBezTo>
                  <a:pt x="3104700" y="1620969"/>
                  <a:pt x="3113551" y="1612119"/>
                  <a:pt x="3113551" y="1601201"/>
                </a:cubicBezTo>
                <a:cubicBezTo>
                  <a:pt x="3113551" y="1590284"/>
                  <a:pt x="3104700" y="1581433"/>
                  <a:pt x="3093783" y="1581433"/>
                </a:cubicBezTo>
                <a:cubicBezTo>
                  <a:pt x="3082865" y="1581433"/>
                  <a:pt x="3074014" y="1590284"/>
                  <a:pt x="3074014" y="1601201"/>
                </a:cubicBezTo>
                <a:cubicBezTo>
                  <a:pt x="3074014" y="1612119"/>
                  <a:pt x="3082865" y="1620969"/>
                  <a:pt x="3093783" y="1620969"/>
                </a:cubicBezTo>
                <a:close/>
                <a:moveTo>
                  <a:pt x="2900755" y="1620969"/>
                </a:moveTo>
                <a:cubicBezTo>
                  <a:pt x="2911673" y="1620969"/>
                  <a:pt x="2920524" y="1612119"/>
                  <a:pt x="2920524" y="1601201"/>
                </a:cubicBezTo>
                <a:cubicBezTo>
                  <a:pt x="2920524" y="1590284"/>
                  <a:pt x="2911673" y="1581433"/>
                  <a:pt x="2900755" y="1581433"/>
                </a:cubicBezTo>
                <a:cubicBezTo>
                  <a:pt x="2889838" y="1581433"/>
                  <a:pt x="2880987" y="1590284"/>
                  <a:pt x="2880987" y="1601201"/>
                </a:cubicBezTo>
                <a:cubicBezTo>
                  <a:pt x="2880987" y="1612119"/>
                  <a:pt x="2889838" y="1620969"/>
                  <a:pt x="2900755" y="1620969"/>
                </a:cubicBezTo>
                <a:close/>
                <a:moveTo>
                  <a:pt x="2707727" y="1620969"/>
                </a:moveTo>
                <a:cubicBezTo>
                  <a:pt x="2718644" y="1620969"/>
                  <a:pt x="2727495" y="1612119"/>
                  <a:pt x="2727495" y="1601201"/>
                </a:cubicBezTo>
                <a:cubicBezTo>
                  <a:pt x="2727495" y="1590284"/>
                  <a:pt x="2718644" y="1581433"/>
                  <a:pt x="2707727" y="1581433"/>
                </a:cubicBezTo>
                <a:cubicBezTo>
                  <a:pt x="2696809" y="1581433"/>
                  <a:pt x="2687958" y="1590284"/>
                  <a:pt x="2687958" y="1601201"/>
                </a:cubicBezTo>
                <a:cubicBezTo>
                  <a:pt x="2687958" y="1612119"/>
                  <a:pt x="2696809" y="1620969"/>
                  <a:pt x="2707727" y="1620969"/>
                </a:cubicBezTo>
                <a:close/>
                <a:moveTo>
                  <a:pt x="2514699" y="1620969"/>
                </a:moveTo>
                <a:cubicBezTo>
                  <a:pt x="2525617" y="1620969"/>
                  <a:pt x="2534468" y="1612119"/>
                  <a:pt x="2534468" y="1601201"/>
                </a:cubicBezTo>
                <a:cubicBezTo>
                  <a:pt x="2534468" y="1590284"/>
                  <a:pt x="2525617" y="1581433"/>
                  <a:pt x="2514699" y="1581433"/>
                </a:cubicBezTo>
                <a:cubicBezTo>
                  <a:pt x="2503782" y="1581433"/>
                  <a:pt x="2494931" y="1590284"/>
                  <a:pt x="2494931" y="1601201"/>
                </a:cubicBezTo>
                <a:cubicBezTo>
                  <a:pt x="2494931" y="1612119"/>
                  <a:pt x="2503782" y="1620969"/>
                  <a:pt x="2514699" y="1620969"/>
                </a:cubicBezTo>
                <a:close/>
                <a:moveTo>
                  <a:pt x="2321672" y="1620969"/>
                </a:moveTo>
                <a:cubicBezTo>
                  <a:pt x="2332589" y="1620969"/>
                  <a:pt x="2341440" y="1612119"/>
                  <a:pt x="2341440" y="1601201"/>
                </a:cubicBezTo>
                <a:cubicBezTo>
                  <a:pt x="2341440" y="1590284"/>
                  <a:pt x="2332589" y="1581433"/>
                  <a:pt x="2321672" y="1581433"/>
                </a:cubicBezTo>
                <a:cubicBezTo>
                  <a:pt x="2310754" y="1581433"/>
                  <a:pt x="2301903" y="1590284"/>
                  <a:pt x="2301903" y="1601201"/>
                </a:cubicBezTo>
                <a:cubicBezTo>
                  <a:pt x="2301903" y="1612119"/>
                  <a:pt x="2310754" y="1620969"/>
                  <a:pt x="2321672" y="1620969"/>
                </a:cubicBezTo>
                <a:close/>
                <a:moveTo>
                  <a:pt x="2128643" y="1620969"/>
                </a:moveTo>
                <a:cubicBezTo>
                  <a:pt x="2139561" y="1620969"/>
                  <a:pt x="2148412" y="1612119"/>
                  <a:pt x="2148412" y="1601201"/>
                </a:cubicBezTo>
                <a:cubicBezTo>
                  <a:pt x="2148412" y="1590284"/>
                  <a:pt x="2139561" y="1581433"/>
                  <a:pt x="2128643" y="1581433"/>
                </a:cubicBezTo>
                <a:cubicBezTo>
                  <a:pt x="2117726" y="1581433"/>
                  <a:pt x="2108875" y="1590284"/>
                  <a:pt x="2108875" y="1601201"/>
                </a:cubicBezTo>
                <a:cubicBezTo>
                  <a:pt x="2108875" y="1612119"/>
                  <a:pt x="2117726" y="1620969"/>
                  <a:pt x="2128643" y="1620969"/>
                </a:cubicBezTo>
                <a:close/>
                <a:moveTo>
                  <a:pt x="1935616" y="1620969"/>
                </a:moveTo>
                <a:cubicBezTo>
                  <a:pt x="1946533" y="1620969"/>
                  <a:pt x="1955384" y="1612119"/>
                  <a:pt x="1955384" y="1601201"/>
                </a:cubicBezTo>
                <a:cubicBezTo>
                  <a:pt x="1955384" y="1590284"/>
                  <a:pt x="1946533" y="1581433"/>
                  <a:pt x="1935616" y="1581433"/>
                </a:cubicBezTo>
                <a:cubicBezTo>
                  <a:pt x="1924698" y="1581433"/>
                  <a:pt x="1915848" y="1590284"/>
                  <a:pt x="1915848" y="1601201"/>
                </a:cubicBezTo>
                <a:cubicBezTo>
                  <a:pt x="1915848" y="1612119"/>
                  <a:pt x="1924698" y="1620969"/>
                  <a:pt x="1935616" y="1620969"/>
                </a:cubicBezTo>
                <a:close/>
                <a:moveTo>
                  <a:pt x="1727277" y="1620969"/>
                </a:moveTo>
                <a:cubicBezTo>
                  <a:pt x="1738195" y="1620969"/>
                  <a:pt x="1747045" y="1612119"/>
                  <a:pt x="1747045" y="1601201"/>
                </a:cubicBezTo>
                <a:cubicBezTo>
                  <a:pt x="1747045" y="1590284"/>
                  <a:pt x="1738195" y="1581433"/>
                  <a:pt x="1727277" y="1581433"/>
                </a:cubicBezTo>
                <a:cubicBezTo>
                  <a:pt x="1716359" y="1581433"/>
                  <a:pt x="1707508" y="1590284"/>
                  <a:pt x="1707508" y="1601201"/>
                </a:cubicBezTo>
                <a:cubicBezTo>
                  <a:pt x="1707508" y="1612119"/>
                  <a:pt x="1716359" y="1620969"/>
                  <a:pt x="1727277" y="1620969"/>
                </a:cubicBezTo>
                <a:close/>
                <a:moveTo>
                  <a:pt x="1534249" y="1620969"/>
                </a:moveTo>
                <a:cubicBezTo>
                  <a:pt x="1545167" y="1620969"/>
                  <a:pt x="1554018" y="1612119"/>
                  <a:pt x="1554018" y="1601201"/>
                </a:cubicBezTo>
                <a:cubicBezTo>
                  <a:pt x="1554018" y="1590284"/>
                  <a:pt x="1545167" y="1581433"/>
                  <a:pt x="1534249" y="1581433"/>
                </a:cubicBezTo>
                <a:cubicBezTo>
                  <a:pt x="1523332" y="1581433"/>
                  <a:pt x="1514481" y="1590284"/>
                  <a:pt x="1514481" y="1601201"/>
                </a:cubicBezTo>
                <a:cubicBezTo>
                  <a:pt x="1514481" y="1612119"/>
                  <a:pt x="1523332" y="1620969"/>
                  <a:pt x="1534249" y="1620969"/>
                </a:cubicBezTo>
                <a:close/>
                <a:moveTo>
                  <a:pt x="1341222" y="1620969"/>
                </a:moveTo>
                <a:cubicBezTo>
                  <a:pt x="1352139" y="1620969"/>
                  <a:pt x="1360990" y="1612119"/>
                  <a:pt x="1360990" y="1601201"/>
                </a:cubicBezTo>
                <a:cubicBezTo>
                  <a:pt x="1360990" y="1590284"/>
                  <a:pt x="1352139" y="1581433"/>
                  <a:pt x="1341222" y="1581433"/>
                </a:cubicBezTo>
                <a:cubicBezTo>
                  <a:pt x="1330304" y="1581433"/>
                  <a:pt x="1321453" y="1590284"/>
                  <a:pt x="1321453" y="1601201"/>
                </a:cubicBezTo>
                <a:cubicBezTo>
                  <a:pt x="1321453" y="1612119"/>
                  <a:pt x="1330304" y="1620969"/>
                  <a:pt x="1341222" y="1620969"/>
                </a:cubicBezTo>
                <a:close/>
                <a:moveTo>
                  <a:pt x="1148193" y="1620969"/>
                </a:moveTo>
                <a:cubicBezTo>
                  <a:pt x="1159111" y="1620969"/>
                  <a:pt x="1167962" y="1612119"/>
                  <a:pt x="1167962" y="1601201"/>
                </a:cubicBezTo>
                <a:cubicBezTo>
                  <a:pt x="1167962" y="1590284"/>
                  <a:pt x="1159111" y="1581433"/>
                  <a:pt x="1148193" y="1581433"/>
                </a:cubicBezTo>
                <a:cubicBezTo>
                  <a:pt x="1137276" y="1581433"/>
                  <a:pt x="1128425" y="1590284"/>
                  <a:pt x="1128425" y="1601201"/>
                </a:cubicBezTo>
                <a:cubicBezTo>
                  <a:pt x="1128425" y="1612119"/>
                  <a:pt x="1137276" y="1620969"/>
                  <a:pt x="1148193" y="1620969"/>
                </a:cubicBezTo>
                <a:close/>
                <a:moveTo>
                  <a:pt x="955166" y="1620969"/>
                </a:moveTo>
                <a:cubicBezTo>
                  <a:pt x="966083" y="1620969"/>
                  <a:pt x="974934" y="1612119"/>
                  <a:pt x="974934" y="1601201"/>
                </a:cubicBezTo>
                <a:cubicBezTo>
                  <a:pt x="974934" y="1590284"/>
                  <a:pt x="966083" y="1581433"/>
                  <a:pt x="955166" y="1581433"/>
                </a:cubicBezTo>
                <a:cubicBezTo>
                  <a:pt x="944248" y="1581433"/>
                  <a:pt x="935398" y="1590284"/>
                  <a:pt x="935398" y="1601201"/>
                </a:cubicBezTo>
                <a:cubicBezTo>
                  <a:pt x="935398" y="1612119"/>
                  <a:pt x="944248" y="1620969"/>
                  <a:pt x="955166" y="1620969"/>
                </a:cubicBezTo>
                <a:close/>
                <a:moveTo>
                  <a:pt x="762138" y="1620969"/>
                </a:moveTo>
                <a:cubicBezTo>
                  <a:pt x="773056" y="1620969"/>
                  <a:pt x="781907" y="1612119"/>
                  <a:pt x="781907" y="1601201"/>
                </a:cubicBezTo>
                <a:cubicBezTo>
                  <a:pt x="781907" y="1590284"/>
                  <a:pt x="773056" y="1581433"/>
                  <a:pt x="762138" y="1581433"/>
                </a:cubicBezTo>
                <a:cubicBezTo>
                  <a:pt x="751221" y="1581433"/>
                  <a:pt x="742370" y="1590284"/>
                  <a:pt x="742370" y="1601201"/>
                </a:cubicBezTo>
                <a:cubicBezTo>
                  <a:pt x="742370" y="1612119"/>
                  <a:pt x="751221" y="1620969"/>
                  <a:pt x="762138" y="1620969"/>
                </a:cubicBezTo>
                <a:close/>
                <a:moveTo>
                  <a:pt x="569111" y="1620969"/>
                </a:moveTo>
                <a:cubicBezTo>
                  <a:pt x="580028" y="1620969"/>
                  <a:pt x="588879" y="1612119"/>
                  <a:pt x="588879" y="1601201"/>
                </a:cubicBezTo>
                <a:cubicBezTo>
                  <a:pt x="588879" y="1590284"/>
                  <a:pt x="580028" y="1581433"/>
                  <a:pt x="569111" y="1581433"/>
                </a:cubicBezTo>
                <a:cubicBezTo>
                  <a:pt x="558193" y="1581433"/>
                  <a:pt x="549343" y="1590284"/>
                  <a:pt x="549343" y="1601201"/>
                </a:cubicBezTo>
                <a:cubicBezTo>
                  <a:pt x="549343" y="1612119"/>
                  <a:pt x="558193" y="1620969"/>
                  <a:pt x="569111" y="1620969"/>
                </a:cubicBezTo>
                <a:close/>
                <a:moveTo>
                  <a:pt x="376082" y="1620969"/>
                </a:moveTo>
                <a:cubicBezTo>
                  <a:pt x="387000" y="1620969"/>
                  <a:pt x="395851" y="1612119"/>
                  <a:pt x="395851" y="1601201"/>
                </a:cubicBezTo>
                <a:cubicBezTo>
                  <a:pt x="395851" y="1590284"/>
                  <a:pt x="387000" y="1581433"/>
                  <a:pt x="376082" y="1581433"/>
                </a:cubicBezTo>
                <a:cubicBezTo>
                  <a:pt x="365165" y="1581433"/>
                  <a:pt x="356314" y="1590284"/>
                  <a:pt x="356314" y="1601201"/>
                </a:cubicBezTo>
                <a:cubicBezTo>
                  <a:pt x="356314" y="1612119"/>
                  <a:pt x="365165" y="1620969"/>
                  <a:pt x="376082" y="1620969"/>
                </a:cubicBezTo>
                <a:close/>
                <a:moveTo>
                  <a:pt x="183055" y="1620969"/>
                </a:moveTo>
                <a:cubicBezTo>
                  <a:pt x="193973" y="1620969"/>
                  <a:pt x="202823" y="1612119"/>
                  <a:pt x="202823" y="1601201"/>
                </a:cubicBezTo>
                <a:cubicBezTo>
                  <a:pt x="202823" y="1590284"/>
                  <a:pt x="193973" y="1581433"/>
                  <a:pt x="183055" y="1581433"/>
                </a:cubicBezTo>
                <a:cubicBezTo>
                  <a:pt x="172137" y="1581433"/>
                  <a:pt x="163287" y="1590284"/>
                  <a:pt x="163287" y="1601201"/>
                </a:cubicBezTo>
                <a:cubicBezTo>
                  <a:pt x="163287" y="1612119"/>
                  <a:pt x="172137" y="1620969"/>
                  <a:pt x="183055" y="1620969"/>
                </a:cubicBezTo>
                <a:close/>
                <a:moveTo>
                  <a:pt x="0" y="1814518"/>
                </a:moveTo>
                <a:lnTo>
                  <a:pt x="4006" y="1812859"/>
                </a:lnTo>
                <a:cubicBezTo>
                  <a:pt x="7583" y="1809281"/>
                  <a:pt x="9796" y="1804339"/>
                  <a:pt x="9796" y="1798880"/>
                </a:cubicBezTo>
                <a:cubicBezTo>
                  <a:pt x="9796" y="1793422"/>
                  <a:pt x="7583" y="1788480"/>
                  <a:pt x="4006" y="1784902"/>
                </a:cubicBezTo>
                <a:lnTo>
                  <a:pt x="0" y="1783243"/>
                </a:lnTo>
                <a:close/>
                <a:moveTo>
                  <a:pt x="8349367" y="1818649"/>
                </a:moveTo>
                <a:cubicBezTo>
                  <a:pt x="8354825" y="1818649"/>
                  <a:pt x="8359767" y="1816436"/>
                  <a:pt x="8363345" y="1812859"/>
                </a:cubicBezTo>
                <a:lnTo>
                  <a:pt x="8366380" y="1805531"/>
                </a:lnTo>
                <a:lnTo>
                  <a:pt x="8366380" y="1792229"/>
                </a:lnTo>
                <a:lnTo>
                  <a:pt x="8363345" y="1784902"/>
                </a:lnTo>
                <a:cubicBezTo>
                  <a:pt x="8359767" y="1781325"/>
                  <a:pt x="8354825" y="1779112"/>
                  <a:pt x="8349367" y="1779112"/>
                </a:cubicBezTo>
                <a:cubicBezTo>
                  <a:pt x="8338449" y="1779112"/>
                  <a:pt x="8329598" y="1787963"/>
                  <a:pt x="8329598" y="1798880"/>
                </a:cubicBezTo>
                <a:cubicBezTo>
                  <a:pt x="8329598" y="1809798"/>
                  <a:pt x="8338449" y="1818649"/>
                  <a:pt x="8349367" y="1818649"/>
                </a:cubicBezTo>
                <a:close/>
                <a:moveTo>
                  <a:pt x="8156338" y="1818649"/>
                </a:moveTo>
                <a:cubicBezTo>
                  <a:pt x="8167256" y="1818649"/>
                  <a:pt x="8176107" y="1809798"/>
                  <a:pt x="8176107" y="1798880"/>
                </a:cubicBezTo>
                <a:cubicBezTo>
                  <a:pt x="8176107" y="1787963"/>
                  <a:pt x="8167256" y="1779112"/>
                  <a:pt x="8156338" y="1779112"/>
                </a:cubicBezTo>
                <a:cubicBezTo>
                  <a:pt x="8145421" y="1779112"/>
                  <a:pt x="8136570" y="1787963"/>
                  <a:pt x="8136570" y="1798880"/>
                </a:cubicBezTo>
                <a:cubicBezTo>
                  <a:pt x="8136570" y="1809798"/>
                  <a:pt x="8145421" y="1818649"/>
                  <a:pt x="8156338" y="1818649"/>
                </a:cubicBezTo>
                <a:close/>
                <a:moveTo>
                  <a:pt x="7963311" y="1818649"/>
                </a:moveTo>
                <a:cubicBezTo>
                  <a:pt x="7974228" y="1818649"/>
                  <a:pt x="7983079" y="1809798"/>
                  <a:pt x="7983079" y="1798880"/>
                </a:cubicBezTo>
                <a:cubicBezTo>
                  <a:pt x="7983079" y="1787963"/>
                  <a:pt x="7974228" y="1779112"/>
                  <a:pt x="7963311" y="1779112"/>
                </a:cubicBezTo>
                <a:cubicBezTo>
                  <a:pt x="7952393" y="1779112"/>
                  <a:pt x="7943543" y="1787963"/>
                  <a:pt x="7943543" y="1798880"/>
                </a:cubicBezTo>
                <a:cubicBezTo>
                  <a:pt x="7943543" y="1809798"/>
                  <a:pt x="7952393" y="1818649"/>
                  <a:pt x="7963311" y="1818649"/>
                </a:cubicBezTo>
                <a:close/>
                <a:moveTo>
                  <a:pt x="7770283" y="1818649"/>
                </a:moveTo>
                <a:cubicBezTo>
                  <a:pt x="7781201" y="1818649"/>
                  <a:pt x="7790052" y="1809798"/>
                  <a:pt x="7790052" y="1798880"/>
                </a:cubicBezTo>
                <a:cubicBezTo>
                  <a:pt x="7790052" y="1787963"/>
                  <a:pt x="7781201" y="1779112"/>
                  <a:pt x="7770283" y="1779112"/>
                </a:cubicBezTo>
                <a:cubicBezTo>
                  <a:pt x="7759366" y="1779112"/>
                  <a:pt x="7750515" y="1787963"/>
                  <a:pt x="7750515" y="1798880"/>
                </a:cubicBezTo>
                <a:cubicBezTo>
                  <a:pt x="7750515" y="1809798"/>
                  <a:pt x="7759366" y="1818649"/>
                  <a:pt x="7770283" y="1818649"/>
                </a:cubicBezTo>
                <a:close/>
                <a:moveTo>
                  <a:pt x="7577256" y="1818649"/>
                </a:moveTo>
                <a:cubicBezTo>
                  <a:pt x="7588174" y="1818649"/>
                  <a:pt x="7597024" y="1809798"/>
                  <a:pt x="7597024" y="1798880"/>
                </a:cubicBezTo>
                <a:cubicBezTo>
                  <a:pt x="7597024" y="1787963"/>
                  <a:pt x="7588174" y="1779112"/>
                  <a:pt x="7577256" y="1779112"/>
                </a:cubicBezTo>
                <a:cubicBezTo>
                  <a:pt x="7566338" y="1779112"/>
                  <a:pt x="7557488" y="1787963"/>
                  <a:pt x="7557488" y="1798880"/>
                </a:cubicBezTo>
                <a:cubicBezTo>
                  <a:pt x="7557488" y="1809798"/>
                  <a:pt x="7566338" y="1818649"/>
                  <a:pt x="7577256" y="1818649"/>
                </a:cubicBezTo>
                <a:close/>
                <a:moveTo>
                  <a:pt x="7384228" y="1818649"/>
                </a:moveTo>
                <a:cubicBezTo>
                  <a:pt x="7395145" y="1818649"/>
                  <a:pt x="7403996" y="1809798"/>
                  <a:pt x="7403996" y="1798880"/>
                </a:cubicBezTo>
                <a:cubicBezTo>
                  <a:pt x="7403996" y="1787963"/>
                  <a:pt x="7395145" y="1779112"/>
                  <a:pt x="7384228" y="1779112"/>
                </a:cubicBezTo>
                <a:cubicBezTo>
                  <a:pt x="7373310" y="1779112"/>
                  <a:pt x="7364459" y="1787963"/>
                  <a:pt x="7364459" y="1798880"/>
                </a:cubicBezTo>
                <a:cubicBezTo>
                  <a:pt x="7364459" y="1809798"/>
                  <a:pt x="7373310" y="1818649"/>
                  <a:pt x="7384228" y="1818649"/>
                </a:cubicBezTo>
                <a:close/>
                <a:moveTo>
                  <a:pt x="7191200" y="1818649"/>
                </a:moveTo>
                <a:cubicBezTo>
                  <a:pt x="7202118" y="1818649"/>
                  <a:pt x="7210968" y="1809798"/>
                  <a:pt x="7210968" y="1798880"/>
                </a:cubicBezTo>
                <a:cubicBezTo>
                  <a:pt x="7210968" y="1787963"/>
                  <a:pt x="7202118" y="1779112"/>
                  <a:pt x="7191200" y="1779112"/>
                </a:cubicBezTo>
                <a:cubicBezTo>
                  <a:pt x="7180283" y="1779112"/>
                  <a:pt x="7171432" y="1787963"/>
                  <a:pt x="7171432" y="1798880"/>
                </a:cubicBezTo>
                <a:cubicBezTo>
                  <a:pt x="7171432" y="1809798"/>
                  <a:pt x="7180283" y="1818649"/>
                  <a:pt x="7191200" y="1818649"/>
                </a:cubicBezTo>
                <a:close/>
                <a:moveTo>
                  <a:pt x="6998173" y="1818649"/>
                </a:moveTo>
                <a:cubicBezTo>
                  <a:pt x="7009090" y="1818649"/>
                  <a:pt x="7017941" y="1809798"/>
                  <a:pt x="7017941" y="1798880"/>
                </a:cubicBezTo>
                <a:cubicBezTo>
                  <a:pt x="7017941" y="1787963"/>
                  <a:pt x="7009090" y="1779112"/>
                  <a:pt x="6998173" y="1779112"/>
                </a:cubicBezTo>
                <a:cubicBezTo>
                  <a:pt x="6987255" y="1779112"/>
                  <a:pt x="6978404" y="1787963"/>
                  <a:pt x="6978404" y="1798880"/>
                </a:cubicBezTo>
                <a:cubicBezTo>
                  <a:pt x="6978404" y="1809798"/>
                  <a:pt x="6987255" y="1818649"/>
                  <a:pt x="6998173" y="1818649"/>
                </a:cubicBezTo>
                <a:close/>
                <a:moveTo>
                  <a:pt x="6805144" y="1818649"/>
                </a:moveTo>
                <a:cubicBezTo>
                  <a:pt x="6816062" y="1818649"/>
                  <a:pt x="6824913" y="1809798"/>
                  <a:pt x="6824913" y="1798880"/>
                </a:cubicBezTo>
                <a:cubicBezTo>
                  <a:pt x="6824913" y="1787963"/>
                  <a:pt x="6816062" y="1779112"/>
                  <a:pt x="6805144" y="1779112"/>
                </a:cubicBezTo>
                <a:cubicBezTo>
                  <a:pt x="6794227" y="1779112"/>
                  <a:pt x="6785376" y="1787963"/>
                  <a:pt x="6785376" y="1798880"/>
                </a:cubicBezTo>
                <a:cubicBezTo>
                  <a:pt x="6785376" y="1809798"/>
                  <a:pt x="6794227" y="1818649"/>
                  <a:pt x="6805144" y="1818649"/>
                </a:cubicBezTo>
                <a:close/>
                <a:moveTo>
                  <a:pt x="6612117" y="1818649"/>
                </a:moveTo>
                <a:cubicBezTo>
                  <a:pt x="6623034" y="1818649"/>
                  <a:pt x="6631885" y="1809798"/>
                  <a:pt x="6631885" y="1798880"/>
                </a:cubicBezTo>
                <a:cubicBezTo>
                  <a:pt x="6631885" y="1787963"/>
                  <a:pt x="6623034" y="1779112"/>
                  <a:pt x="6612117" y="1779112"/>
                </a:cubicBezTo>
                <a:cubicBezTo>
                  <a:pt x="6601199" y="1779112"/>
                  <a:pt x="6592348" y="1787963"/>
                  <a:pt x="6592348" y="1798880"/>
                </a:cubicBezTo>
                <a:cubicBezTo>
                  <a:pt x="6592348" y="1809798"/>
                  <a:pt x="6601199" y="1818649"/>
                  <a:pt x="6612117" y="1818649"/>
                </a:cubicBezTo>
                <a:close/>
                <a:moveTo>
                  <a:pt x="6403778" y="1818649"/>
                </a:moveTo>
                <a:cubicBezTo>
                  <a:pt x="6414695" y="1818649"/>
                  <a:pt x="6423546" y="1809798"/>
                  <a:pt x="6423546" y="1798880"/>
                </a:cubicBezTo>
                <a:cubicBezTo>
                  <a:pt x="6423546" y="1787963"/>
                  <a:pt x="6414695" y="1779112"/>
                  <a:pt x="6403778" y="1779112"/>
                </a:cubicBezTo>
                <a:cubicBezTo>
                  <a:pt x="6392860" y="1779112"/>
                  <a:pt x="6384009" y="1787963"/>
                  <a:pt x="6384009" y="1798880"/>
                </a:cubicBezTo>
                <a:cubicBezTo>
                  <a:pt x="6384009" y="1809798"/>
                  <a:pt x="6392860" y="1818649"/>
                  <a:pt x="6403778" y="1818649"/>
                </a:cubicBezTo>
                <a:close/>
                <a:moveTo>
                  <a:pt x="6210750" y="1818649"/>
                </a:moveTo>
                <a:cubicBezTo>
                  <a:pt x="6221668" y="1818649"/>
                  <a:pt x="6230519" y="1809798"/>
                  <a:pt x="6230519" y="1798880"/>
                </a:cubicBezTo>
                <a:cubicBezTo>
                  <a:pt x="6230519" y="1787963"/>
                  <a:pt x="6221668" y="1779112"/>
                  <a:pt x="6210750" y="1779112"/>
                </a:cubicBezTo>
                <a:cubicBezTo>
                  <a:pt x="6199833" y="1779112"/>
                  <a:pt x="6190982" y="1787963"/>
                  <a:pt x="6190982" y="1798880"/>
                </a:cubicBezTo>
                <a:cubicBezTo>
                  <a:pt x="6190982" y="1809798"/>
                  <a:pt x="6199833" y="1818649"/>
                  <a:pt x="6210750" y="1818649"/>
                </a:cubicBezTo>
                <a:close/>
                <a:moveTo>
                  <a:pt x="6017723" y="1818649"/>
                </a:moveTo>
                <a:cubicBezTo>
                  <a:pt x="6028640" y="1818649"/>
                  <a:pt x="6037491" y="1809798"/>
                  <a:pt x="6037491" y="1798880"/>
                </a:cubicBezTo>
                <a:cubicBezTo>
                  <a:pt x="6037491" y="1787963"/>
                  <a:pt x="6028640" y="1779112"/>
                  <a:pt x="6017723" y="1779112"/>
                </a:cubicBezTo>
                <a:cubicBezTo>
                  <a:pt x="6006805" y="1779112"/>
                  <a:pt x="5997954" y="1787963"/>
                  <a:pt x="5997954" y="1798880"/>
                </a:cubicBezTo>
                <a:cubicBezTo>
                  <a:pt x="5997954" y="1809798"/>
                  <a:pt x="6006805" y="1818649"/>
                  <a:pt x="6017723" y="1818649"/>
                </a:cubicBezTo>
                <a:close/>
                <a:moveTo>
                  <a:pt x="5824694" y="1818649"/>
                </a:moveTo>
                <a:cubicBezTo>
                  <a:pt x="5835612" y="1818649"/>
                  <a:pt x="5844463" y="1809798"/>
                  <a:pt x="5844463" y="1798880"/>
                </a:cubicBezTo>
                <a:cubicBezTo>
                  <a:pt x="5844463" y="1787963"/>
                  <a:pt x="5835612" y="1779112"/>
                  <a:pt x="5824694" y="1779112"/>
                </a:cubicBezTo>
                <a:cubicBezTo>
                  <a:pt x="5813777" y="1779112"/>
                  <a:pt x="5804926" y="1787963"/>
                  <a:pt x="5804926" y="1798880"/>
                </a:cubicBezTo>
                <a:cubicBezTo>
                  <a:pt x="5804926" y="1809798"/>
                  <a:pt x="5813777" y="1818649"/>
                  <a:pt x="5824694" y="1818649"/>
                </a:cubicBezTo>
                <a:close/>
                <a:moveTo>
                  <a:pt x="5631667" y="1818649"/>
                </a:moveTo>
                <a:cubicBezTo>
                  <a:pt x="5642584" y="1818649"/>
                  <a:pt x="5651435" y="1809798"/>
                  <a:pt x="5651435" y="1798880"/>
                </a:cubicBezTo>
                <a:cubicBezTo>
                  <a:pt x="5651435" y="1787963"/>
                  <a:pt x="5642584" y="1779112"/>
                  <a:pt x="5631667" y="1779112"/>
                </a:cubicBezTo>
                <a:cubicBezTo>
                  <a:pt x="5620749" y="1779112"/>
                  <a:pt x="5611899" y="1787963"/>
                  <a:pt x="5611899" y="1798880"/>
                </a:cubicBezTo>
                <a:cubicBezTo>
                  <a:pt x="5611899" y="1809798"/>
                  <a:pt x="5620749" y="1818649"/>
                  <a:pt x="5631667" y="1818649"/>
                </a:cubicBezTo>
                <a:close/>
                <a:moveTo>
                  <a:pt x="5438639" y="1818649"/>
                </a:moveTo>
                <a:cubicBezTo>
                  <a:pt x="5449557" y="1818649"/>
                  <a:pt x="5458408" y="1809798"/>
                  <a:pt x="5458408" y="1798880"/>
                </a:cubicBezTo>
                <a:cubicBezTo>
                  <a:pt x="5458408" y="1787963"/>
                  <a:pt x="5449557" y="1779112"/>
                  <a:pt x="5438639" y="1779112"/>
                </a:cubicBezTo>
                <a:cubicBezTo>
                  <a:pt x="5427722" y="1779112"/>
                  <a:pt x="5418871" y="1787963"/>
                  <a:pt x="5418871" y="1798880"/>
                </a:cubicBezTo>
                <a:cubicBezTo>
                  <a:pt x="5418871" y="1809798"/>
                  <a:pt x="5427722" y="1818649"/>
                  <a:pt x="5438639" y="1818649"/>
                </a:cubicBezTo>
                <a:close/>
                <a:moveTo>
                  <a:pt x="5245612" y="1818649"/>
                </a:moveTo>
                <a:cubicBezTo>
                  <a:pt x="5256529" y="1818649"/>
                  <a:pt x="5265380" y="1809798"/>
                  <a:pt x="5265380" y="1798880"/>
                </a:cubicBezTo>
                <a:cubicBezTo>
                  <a:pt x="5265380" y="1787963"/>
                  <a:pt x="5256529" y="1779112"/>
                  <a:pt x="5245612" y="1779112"/>
                </a:cubicBezTo>
                <a:cubicBezTo>
                  <a:pt x="5234694" y="1779112"/>
                  <a:pt x="5225843" y="1787963"/>
                  <a:pt x="5225843" y="1798880"/>
                </a:cubicBezTo>
                <a:cubicBezTo>
                  <a:pt x="5225843" y="1809798"/>
                  <a:pt x="5234694" y="1818649"/>
                  <a:pt x="5245612" y="1818649"/>
                </a:cubicBezTo>
                <a:close/>
                <a:moveTo>
                  <a:pt x="5052584" y="1818649"/>
                </a:moveTo>
                <a:cubicBezTo>
                  <a:pt x="5063502" y="1818649"/>
                  <a:pt x="5072353" y="1809798"/>
                  <a:pt x="5072353" y="1798880"/>
                </a:cubicBezTo>
                <a:cubicBezTo>
                  <a:pt x="5072353" y="1787963"/>
                  <a:pt x="5063502" y="1779112"/>
                  <a:pt x="5052584" y="1779112"/>
                </a:cubicBezTo>
                <a:cubicBezTo>
                  <a:pt x="5041666" y="1779112"/>
                  <a:pt x="5032815" y="1787963"/>
                  <a:pt x="5032815" y="1798880"/>
                </a:cubicBezTo>
                <a:cubicBezTo>
                  <a:pt x="5032815" y="1809798"/>
                  <a:pt x="5041666" y="1818649"/>
                  <a:pt x="5052584" y="1818649"/>
                </a:cubicBezTo>
                <a:close/>
                <a:moveTo>
                  <a:pt x="4859557" y="1818649"/>
                </a:moveTo>
                <a:cubicBezTo>
                  <a:pt x="4870473" y="1818649"/>
                  <a:pt x="4879324" y="1809798"/>
                  <a:pt x="4879324" y="1798880"/>
                </a:cubicBezTo>
                <a:cubicBezTo>
                  <a:pt x="4879324" y="1787963"/>
                  <a:pt x="4870473" y="1779112"/>
                  <a:pt x="4859557" y="1779112"/>
                </a:cubicBezTo>
                <a:cubicBezTo>
                  <a:pt x="4848639" y="1779112"/>
                  <a:pt x="4839789" y="1787963"/>
                  <a:pt x="4839789" y="1798880"/>
                </a:cubicBezTo>
                <a:cubicBezTo>
                  <a:pt x="4839789" y="1809798"/>
                  <a:pt x="4848639" y="1818649"/>
                  <a:pt x="4859557" y="1818649"/>
                </a:cubicBezTo>
                <a:close/>
                <a:moveTo>
                  <a:pt x="4666528" y="1818649"/>
                </a:moveTo>
                <a:cubicBezTo>
                  <a:pt x="4677446" y="1818649"/>
                  <a:pt x="4686297" y="1809798"/>
                  <a:pt x="4686297" y="1798880"/>
                </a:cubicBezTo>
                <a:cubicBezTo>
                  <a:pt x="4686297" y="1787963"/>
                  <a:pt x="4677446" y="1779112"/>
                  <a:pt x="4666528" y="1779112"/>
                </a:cubicBezTo>
                <a:cubicBezTo>
                  <a:pt x="4655612" y="1779112"/>
                  <a:pt x="4646761" y="1787963"/>
                  <a:pt x="4646761" y="1798880"/>
                </a:cubicBezTo>
                <a:cubicBezTo>
                  <a:pt x="4646761" y="1809798"/>
                  <a:pt x="4655612" y="1818649"/>
                  <a:pt x="4666528" y="1818649"/>
                </a:cubicBezTo>
                <a:close/>
                <a:moveTo>
                  <a:pt x="4473501" y="1818649"/>
                </a:moveTo>
                <a:cubicBezTo>
                  <a:pt x="4484419" y="1818649"/>
                  <a:pt x="4493269" y="1809798"/>
                  <a:pt x="4493269" y="1798880"/>
                </a:cubicBezTo>
                <a:cubicBezTo>
                  <a:pt x="4493269" y="1787963"/>
                  <a:pt x="4484419" y="1779112"/>
                  <a:pt x="4473501" y="1779112"/>
                </a:cubicBezTo>
                <a:cubicBezTo>
                  <a:pt x="4462582" y="1779112"/>
                  <a:pt x="4453732" y="1787963"/>
                  <a:pt x="4453732" y="1798880"/>
                </a:cubicBezTo>
                <a:cubicBezTo>
                  <a:pt x="4453732" y="1809798"/>
                  <a:pt x="4462582" y="1818649"/>
                  <a:pt x="4473501" y="1818649"/>
                </a:cubicBezTo>
                <a:close/>
                <a:moveTo>
                  <a:pt x="4280474" y="1818649"/>
                </a:moveTo>
                <a:cubicBezTo>
                  <a:pt x="4291390" y="1818649"/>
                  <a:pt x="4300242" y="1809798"/>
                  <a:pt x="4300242" y="1798880"/>
                </a:cubicBezTo>
                <a:cubicBezTo>
                  <a:pt x="4300242" y="1787963"/>
                  <a:pt x="4291390" y="1779112"/>
                  <a:pt x="4280474" y="1779112"/>
                </a:cubicBezTo>
                <a:cubicBezTo>
                  <a:pt x="4269556" y="1779112"/>
                  <a:pt x="4260705" y="1787963"/>
                  <a:pt x="4260705" y="1798880"/>
                </a:cubicBezTo>
                <a:cubicBezTo>
                  <a:pt x="4260705" y="1809798"/>
                  <a:pt x="4269556" y="1818649"/>
                  <a:pt x="4280474" y="1818649"/>
                </a:cubicBezTo>
                <a:close/>
                <a:moveTo>
                  <a:pt x="4058922" y="1818649"/>
                </a:moveTo>
                <a:cubicBezTo>
                  <a:pt x="4069840" y="1818649"/>
                  <a:pt x="4078690" y="1809798"/>
                  <a:pt x="4078690" y="1798880"/>
                </a:cubicBezTo>
                <a:cubicBezTo>
                  <a:pt x="4078690" y="1787963"/>
                  <a:pt x="4069840" y="1779112"/>
                  <a:pt x="4058922" y="1779112"/>
                </a:cubicBezTo>
                <a:cubicBezTo>
                  <a:pt x="4048003" y="1779112"/>
                  <a:pt x="4039153" y="1787963"/>
                  <a:pt x="4039153" y="1798880"/>
                </a:cubicBezTo>
                <a:cubicBezTo>
                  <a:pt x="4039153" y="1809798"/>
                  <a:pt x="4048003" y="1818649"/>
                  <a:pt x="4058922" y="1818649"/>
                </a:cubicBezTo>
                <a:close/>
                <a:moveTo>
                  <a:pt x="3865894" y="1818649"/>
                </a:moveTo>
                <a:cubicBezTo>
                  <a:pt x="3876811" y="1818649"/>
                  <a:pt x="3885662" y="1809798"/>
                  <a:pt x="3885662" y="1798880"/>
                </a:cubicBezTo>
                <a:cubicBezTo>
                  <a:pt x="3885662" y="1787963"/>
                  <a:pt x="3876811" y="1779112"/>
                  <a:pt x="3865894" y="1779112"/>
                </a:cubicBezTo>
                <a:cubicBezTo>
                  <a:pt x="3854977" y="1779112"/>
                  <a:pt x="3846126" y="1787963"/>
                  <a:pt x="3846126" y="1798880"/>
                </a:cubicBezTo>
                <a:cubicBezTo>
                  <a:pt x="3846126" y="1809798"/>
                  <a:pt x="3854977" y="1818649"/>
                  <a:pt x="3865894" y="1818649"/>
                </a:cubicBezTo>
                <a:close/>
                <a:moveTo>
                  <a:pt x="3672866" y="1818649"/>
                </a:moveTo>
                <a:cubicBezTo>
                  <a:pt x="3683783" y="1818649"/>
                  <a:pt x="3692634" y="1809798"/>
                  <a:pt x="3692634" y="1798880"/>
                </a:cubicBezTo>
                <a:cubicBezTo>
                  <a:pt x="3692634" y="1787963"/>
                  <a:pt x="3683783" y="1779112"/>
                  <a:pt x="3672866" y="1779112"/>
                </a:cubicBezTo>
                <a:cubicBezTo>
                  <a:pt x="3661948" y="1779112"/>
                  <a:pt x="3653098" y="1787963"/>
                  <a:pt x="3653098" y="1798880"/>
                </a:cubicBezTo>
                <a:cubicBezTo>
                  <a:pt x="3653098" y="1809798"/>
                  <a:pt x="3661948" y="1818649"/>
                  <a:pt x="3672866" y="1818649"/>
                </a:cubicBezTo>
                <a:close/>
                <a:moveTo>
                  <a:pt x="3479838" y="1818649"/>
                </a:moveTo>
                <a:cubicBezTo>
                  <a:pt x="3490755" y="1818649"/>
                  <a:pt x="3499606" y="1809798"/>
                  <a:pt x="3499606" y="1798880"/>
                </a:cubicBezTo>
                <a:cubicBezTo>
                  <a:pt x="3499606" y="1787963"/>
                  <a:pt x="3490755" y="1779112"/>
                  <a:pt x="3479838" y="1779112"/>
                </a:cubicBezTo>
                <a:cubicBezTo>
                  <a:pt x="3468920" y="1779112"/>
                  <a:pt x="3460069" y="1787963"/>
                  <a:pt x="3460069" y="1798880"/>
                </a:cubicBezTo>
                <a:cubicBezTo>
                  <a:pt x="3460069" y="1809798"/>
                  <a:pt x="3468920" y="1818649"/>
                  <a:pt x="3479838" y="1818649"/>
                </a:cubicBezTo>
                <a:close/>
                <a:moveTo>
                  <a:pt x="3286810" y="1818649"/>
                </a:moveTo>
                <a:cubicBezTo>
                  <a:pt x="3297728" y="1818649"/>
                  <a:pt x="3306579" y="1809798"/>
                  <a:pt x="3306579" y="1798880"/>
                </a:cubicBezTo>
                <a:cubicBezTo>
                  <a:pt x="3306579" y="1787963"/>
                  <a:pt x="3297728" y="1779112"/>
                  <a:pt x="3286810" y="1779112"/>
                </a:cubicBezTo>
                <a:cubicBezTo>
                  <a:pt x="3275893" y="1779112"/>
                  <a:pt x="3267042" y="1787963"/>
                  <a:pt x="3267042" y="1798880"/>
                </a:cubicBezTo>
                <a:cubicBezTo>
                  <a:pt x="3267042" y="1809798"/>
                  <a:pt x="3275893" y="1818649"/>
                  <a:pt x="3286810" y="1818649"/>
                </a:cubicBezTo>
                <a:close/>
                <a:moveTo>
                  <a:pt x="3093783" y="1818649"/>
                </a:moveTo>
                <a:cubicBezTo>
                  <a:pt x="3104700" y="1818649"/>
                  <a:pt x="3113551" y="1809798"/>
                  <a:pt x="3113551" y="1798880"/>
                </a:cubicBezTo>
                <a:cubicBezTo>
                  <a:pt x="3113551" y="1787963"/>
                  <a:pt x="3104700" y="1779112"/>
                  <a:pt x="3093783" y="1779112"/>
                </a:cubicBezTo>
                <a:cubicBezTo>
                  <a:pt x="3082865" y="1779112"/>
                  <a:pt x="3074014" y="1787963"/>
                  <a:pt x="3074014" y="1798880"/>
                </a:cubicBezTo>
                <a:cubicBezTo>
                  <a:pt x="3074014" y="1809798"/>
                  <a:pt x="3082865" y="1818649"/>
                  <a:pt x="3093783" y="1818649"/>
                </a:cubicBezTo>
                <a:close/>
                <a:moveTo>
                  <a:pt x="2900755" y="1818649"/>
                </a:moveTo>
                <a:cubicBezTo>
                  <a:pt x="2911673" y="1818649"/>
                  <a:pt x="2920524" y="1809798"/>
                  <a:pt x="2920524" y="1798880"/>
                </a:cubicBezTo>
                <a:cubicBezTo>
                  <a:pt x="2920524" y="1787963"/>
                  <a:pt x="2911673" y="1779112"/>
                  <a:pt x="2900755" y="1779112"/>
                </a:cubicBezTo>
                <a:cubicBezTo>
                  <a:pt x="2889838" y="1779112"/>
                  <a:pt x="2880987" y="1787963"/>
                  <a:pt x="2880987" y="1798880"/>
                </a:cubicBezTo>
                <a:cubicBezTo>
                  <a:pt x="2880987" y="1809798"/>
                  <a:pt x="2889838" y="1818649"/>
                  <a:pt x="2900755" y="1818649"/>
                </a:cubicBezTo>
                <a:close/>
                <a:moveTo>
                  <a:pt x="2707727" y="1818649"/>
                </a:moveTo>
                <a:cubicBezTo>
                  <a:pt x="2718644" y="1818649"/>
                  <a:pt x="2727495" y="1809798"/>
                  <a:pt x="2727495" y="1798880"/>
                </a:cubicBezTo>
                <a:cubicBezTo>
                  <a:pt x="2727495" y="1787963"/>
                  <a:pt x="2718644" y="1779112"/>
                  <a:pt x="2707727" y="1779112"/>
                </a:cubicBezTo>
                <a:cubicBezTo>
                  <a:pt x="2696809" y="1779112"/>
                  <a:pt x="2687958" y="1787963"/>
                  <a:pt x="2687958" y="1798880"/>
                </a:cubicBezTo>
                <a:cubicBezTo>
                  <a:pt x="2687958" y="1809798"/>
                  <a:pt x="2696809" y="1818649"/>
                  <a:pt x="2707727" y="1818649"/>
                </a:cubicBezTo>
                <a:close/>
                <a:moveTo>
                  <a:pt x="2514699" y="1818649"/>
                </a:moveTo>
                <a:cubicBezTo>
                  <a:pt x="2525617" y="1818649"/>
                  <a:pt x="2534468" y="1809798"/>
                  <a:pt x="2534468" y="1798880"/>
                </a:cubicBezTo>
                <a:cubicBezTo>
                  <a:pt x="2534468" y="1787963"/>
                  <a:pt x="2525617" y="1779112"/>
                  <a:pt x="2514699" y="1779112"/>
                </a:cubicBezTo>
                <a:cubicBezTo>
                  <a:pt x="2503782" y="1779112"/>
                  <a:pt x="2494931" y="1787963"/>
                  <a:pt x="2494931" y="1798880"/>
                </a:cubicBezTo>
                <a:cubicBezTo>
                  <a:pt x="2494931" y="1809798"/>
                  <a:pt x="2503782" y="1818649"/>
                  <a:pt x="2514699" y="1818649"/>
                </a:cubicBezTo>
                <a:close/>
                <a:moveTo>
                  <a:pt x="2321672" y="1818649"/>
                </a:moveTo>
                <a:cubicBezTo>
                  <a:pt x="2332589" y="1818649"/>
                  <a:pt x="2341440" y="1809798"/>
                  <a:pt x="2341440" y="1798880"/>
                </a:cubicBezTo>
                <a:cubicBezTo>
                  <a:pt x="2341440" y="1787963"/>
                  <a:pt x="2332589" y="1779112"/>
                  <a:pt x="2321672" y="1779112"/>
                </a:cubicBezTo>
                <a:cubicBezTo>
                  <a:pt x="2310754" y="1779112"/>
                  <a:pt x="2301903" y="1787963"/>
                  <a:pt x="2301903" y="1798880"/>
                </a:cubicBezTo>
                <a:cubicBezTo>
                  <a:pt x="2301903" y="1809798"/>
                  <a:pt x="2310754" y="1818649"/>
                  <a:pt x="2321672" y="1818649"/>
                </a:cubicBezTo>
                <a:close/>
                <a:moveTo>
                  <a:pt x="2128643" y="1818649"/>
                </a:moveTo>
                <a:cubicBezTo>
                  <a:pt x="2139561" y="1818649"/>
                  <a:pt x="2148412" y="1809798"/>
                  <a:pt x="2148412" y="1798880"/>
                </a:cubicBezTo>
                <a:cubicBezTo>
                  <a:pt x="2148412" y="1787963"/>
                  <a:pt x="2139561" y="1779112"/>
                  <a:pt x="2128643" y="1779112"/>
                </a:cubicBezTo>
                <a:cubicBezTo>
                  <a:pt x="2117726" y="1779112"/>
                  <a:pt x="2108875" y="1787963"/>
                  <a:pt x="2108875" y="1798880"/>
                </a:cubicBezTo>
                <a:cubicBezTo>
                  <a:pt x="2108875" y="1809798"/>
                  <a:pt x="2117726" y="1818649"/>
                  <a:pt x="2128643" y="1818649"/>
                </a:cubicBezTo>
                <a:close/>
                <a:moveTo>
                  <a:pt x="1935616" y="1818649"/>
                </a:moveTo>
                <a:cubicBezTo>
                  <a:pt x="1946533" y="1818649"/>
                  <a:pt x="1955384" y="1809798"/>
                  <a:pt x="1955384" y="1798880"/>
                </a:cubicBezTo>
                <a:cubicBezTo>
                  <a:pt x="1955384" y="1787963"/>
                  <a:pt x="1946533" y="1779112"/>
                  <a:pt x="1935616" y="1779112"/>
                </a:cubicBezTo>
                <a:cubicBezTo>
                  <a:pt x="1924698" y="1779112"/>
                  <a:pt x="1915848" y="1787963"/>
                  <a:pt x="1915848" y="1798880"/>
                </a:cubicBezTo>
                <a:cubicBezTo>
                  <a:pt x="1915848" y="1809798"/>
                  <a:pt x="1924698" y="1818649"/>
                  <a:pt x="1935616" y="1818649"/>
                </a:cubicBezTo>
                <a:close/>
                <a:moveTo>
                  <a:pt x="1727277" y="1818649"/>
                </a:moveTo>
                <a:cubicBezTo>
                  <a:pt x="1738195" y="1818649"/>
                  <a:pt x="1747045" y="1809798"/>
                  <a:pt x="1747045" y="1798880"/>
                </a:cubicBezTo>
                <a:cubicBezTo>
                  <a:pt x="1747045" y="1787963"/>
                  <a:pt x="1738195" y="1779112"/>
                  <a:pt x="1727277" y="1779112"/>
                </a:cubicBezTo>
                <a:cubicBezTo>
                  <a:pt x="1716359" y="1779112"/>
                  <a:pt x="1707508" y="1787963"/>
                  <a:pt x="1707508" y="1798880"/>
                </a:cubicBezTo>
                <a:cubicBezTo>
                  <a:pt x="1707508" y="1809798"/>
                  <a:pt x="1716359" y="1818649"/>
                  <a:pt x="1727277" y="1818649"/>
                </a:cubicBezTo>
                <a:close/>
                <a:moveTo>
                  <a:pt x="1534249" y="1818649"/>
                </a:moveTo>
                <a:cubicBezTo>
                  <a:pt x="1545167" y="1818649"/>
                  <a:pt x="1554018" y="1809798"/>
                  <a:pt x="1554018" y="1798880"/>
                </a:cubicBezTo>
                <a:cubicBezTo>
                  <a:pt x="1554018" y="1787963"/>
                  <a:pt x="1545167" y="1779112"/>
                  <a:pt x="1534249" y="1779112"/>
                </a:cubicBezTo>
                <a:cubicBezTo>
                  <a:pt x="1523332" y="1779112"/>
                  <a:pt x="1514481" y="1787963"/>
                  <a:pt x="1514481" y="1798880"/>
                </a:cubicBezTo>
                <a:cubicBezTo>
                  <a:pt x="1514481" y="1809798"/>
                  <a:pt x="1523332" y="1818649"/>
                  <a:pt x="1534249" y="1818649"/>
                </a:cubicBezTo>
                <a:close/>
                <a:moveTo>
                  <a:pt x="1341222" y="1818649"/>
                </a:moveTo>
                <a:cubicBezTo>
                  <a:pt x="1352139" y="1818649"/>
                  <a:pt x="1360990" y="1809798"/>
                  <a:pt x="1360990" y="1798880"/>
                </a:cubicBezTo>
                <a:cubicBezTo>
                  <a:pt x="1360990" y="1787963"/>
                  <a:pt x="1352139" y="1779112"/>
                  <a:pt x="1341222" y="1779112"/>
                </a:cubicBezTo>
                <a:cubicBezTo>
                  <a:pt x="1330304" y="1779112"/>
                  <a:pt x="1321453" y="1787963"/>
                  <a:pt x="1321453" y="1798880"/>
                </a:cubicBezTo>
                <a:cubicBezTo>
                  <a:pt x="1321453" y="1809798"/>
                  <a:pt x="1330304" y="1818649"/>
                  <a:pt x="1341222" y="1818649"/>
                </a:cubicBezTo>
                <a:close/>
                <a:moveTo>
                  <a:pt x="1148193" y="1818649"/>
                </a:moveTo>
                <a:cubicBezTo>
                  <a:pt x="1159111" y="1818649"/>
                  <a:pt x="1167962" y="1809798"/>
                  <a:pt x="1167962" y="1798880"/>
                </a:cubicBezTo>
                <a:cubicBezTo>
                  <a:pt x="1167962" y="1787963"/>
                  <a:pt x="1159111" y="1779112"/>
                  <a:pt x="1148193" y="1779112"/>
                </a:cubicBezTo>
                <a:cubicBezTo>
                  <a:pt x="1137276" y="1779112"/>
                  <a:pt x="1128425" y="1787963"/>
                  <a:pt x="1128425" y="1798880"/>
                </a:cubicBezTo>
                <a:cubicBezTo>
                  <a:pt x="1128425" y="1809798"/>
                  <a:pt x="1137276" y="1818649"/>
                  <a:pt x="1148193" y="1818649"/>
                </a:cubicBezTo>
                <a:close/>
                <a:moveTo>
                  <a:pt x="955166" y="1818649"/>
                </a:moveTo>
                <a:cubicBezTo>
                  <a:pt x="966083" y="1818649"/>
                  <a:pt x="974934" y="1809798"/>
                  <a:pt x="974934" y="1798880"/>
                </a:cubicBezTo>
                <a:cubicBezTo>
                  <a:pt x="974934" y="1787963"/>
                  <a:pt x="966083" y="1779112"/>
                  <a:pt x="955166" y="1779112"/>
                </a:cubicBezTo>
                <a:cubicBezTo>
                  <a:pt x="944248" y="1779112"/>
                  <a:pt x="935398" y="1787963"/>
                  <a:pt x="935398" y="1798880"/>
                </a:cubicBezTo>
                <a:cubicBezTo>
                  <a:pt x="935398" y="1809798"/>
                  <a:pt x="944248" y="1818649"/>
                  <a:pt x="955166" y="1818649"/>
                </a:cubicBezTo>
                <a:close/>
                <a:moveTo>
                  <a:pt x="762138" y="1818649"/>
                </a:moveTo>
                <a:cubicBezTo>
                  <a:pt x="773056" y="1818649"/>
                  <a:pt x="781907" y="1809798"/>
                  <a:pt x="781907" y="1798880"/>
                </a:cubicBezTo>
                <a:cubicBezTo>
                  <a:pt x="781907" y="1787963"/>
                  <a:pt x="773056" y="1779112"/>
                  <a:pt x="762138" y="1779112"/>
                </a:cubicBezTo>
                <a:cubicBezTo>
                  <a:pt x="751221" y="1779112"/>
                  <a:pt x="742370" y="1787963"/>
                  <a:pt x="742370" y="1798880"/>
                </a:cubicBezTo>
                <a:cubicBezTo>
                  <a:pt x="742370" y="1809798"/>
                  <a:pt x="751221" y="1818649"/>
                  <a:pt x="762138" y="1818649"/>
                </a:cubicBezTo>
                <a:close/>
                <a:moveTo>
                  <a:pt x="569111" y="1818649"/>
                </a:moveTo>
                <a:cubicBezTo>
                  <a:pt x="580028" y="1818649"/>
                  <a:pt x="588879" y="1809798"/>
                  <a:pt x="588879" y="1798880"/>
                </a:cubicBezTo>
                <a:cubicBezTo>
                  <a:pt x="588879" y="1787963"/>
                  <a:pt x="580028" y="1779112"/>
                  <a:pt x="569111" y="1779112"/>
                </a:cubicBezTo>
                <a:cubicBezTo>
                  <a:pt x="558193" y="1779112"/>
                  <a:pt x="549343" y="1787963"/>
                  <a:pt x="549343" y="1798880"/>
                </a:cubicBezTo>
                <a:cubicBezTo>
                  <a:pt x="549343" y="1809798"/>
                  <a:pt x="558193" y="1818649"/>
                  <a:pt x="569111" y="1818649"/>
                </a:cubicBezTo>
                <a:close/>
                <a:moveTo>
                  <a:pt x="376082" y="1818649"/>
                </a:moveTo>
                <a:cubicBezTo>
                  <a:pt x="387000" y="1818649"/>
                  <a:pt x="395851" y="1809798"/>
                  <a:pt x="395851" y="1798880"/>
                </a:cubicBezTo>
                <a:cubicBezTo>
                  <a:pt x="395851" y="1787963"/>
                  <a:pt x="387000" y="1779112"/>
                  <a:pt x="376082" y="1779112"/>
                </a:cubicBezTo>
                <a:cubicBezTo>
                  <a:pt x="365165" y="1779112"/>
                  <a:pt x="356314" y="1787963"/>
                  <a:pt x="356314" y="1798880"/>
                </a:cubicBezTo>
                <a:cubicBezTo>
                  <a:pt x="356314" y="1809798"/>
                  <a:pt x="365165" y="1818649"/>
                  <a:pt x="376082" y="1818649"/>
                </a:cubicBezTo>
                <a:close/>
                <a:moveTo>
                  <a:pt x="183055" y="1818649"/>
                </a:moveTo>
                <a:cubicBezTo>
                  <a:pt x="193973" y="1818649"/>
                  <a:pt x="202823" y="1809798"/>
                  <a:pt x="202823" y="1798880"/>
                </a:cubicBezTo>
                <a:cubicBezTo>
                  <a:pt x="202823" y="1787963"/>
                  <a:pt x="193973" y="1779112"/>
                  <a:pt x="183055" y="1779112"/>
                </a:cubicBezTo>
                <a:cubicBezTo>
                  <a:pt x="172137" y="1779112"/>
                  <a:pt x="163287" y="1787963"/>
                  <a:pt x="163287" y="1798880"/>
                </a:cubicBezTo>
                <a:cubicBezTo>
                  <a:pt x="163287" y="1809798"/>
                  <a:pt x="172137" y="1818649"/>
                  <a:pt x="183055" y="1818649"/>
                </a:cubicBezTo>
                <a:close/>
                <a:moveTo>
                  <a:pt x="0" y="2012197"/>
                </a:moveTo>
                <a:lnTo>
                  <a:pt x="4006" y="2010538"/>
                </a:lnTo>
                <a:cubicBezTo>
                  <a:pt x="7583" y="2006961"/>
                  <a:pt x="9796" y="2002018"/>
                  <a:pt x="9796" y="1996559"/>
                </a:cubicBezTo>
                <a:cubicBezTo>
                  <a:pt x="9796" y="1991101"/>
                  <a:pt x="7583" y="1986159"/>
                  <a:pt x="4006" y="1982581"/>
                </a:cubicBezTo>
                <a:lnTo>
                  <a:pt x="0" y="1980922"/>
                </a:lnTo>
                <a:close/>
                <a:moveTo>
                  <a:pt x="8349367" y="2016328"/>
                </a:moveTo>
                <a:cubicBezTo>
                  <a:pt x="8354825" y="2016328"/>
                  <a:pt x="8359767" y="2014115"/>
                  <a:pt x="8363345" y="2010538"/>
                </a:cubicBezTo>
                <a:lnTo>
                  <a:pt x="8366380" y="2003211"/>
                </a:lnTo>
                <a:lnTo>
                  <a:pt x="8366380" y="1989908"/>
                </a:lnTo>
                <a:lnTo>
                  <a:pt x="8363345" y="1982581"/>
                </a:lnTo>
                <a:cubicBezTo>
                  <a:pt x="8359767" y="1979004"/>
                  <a:pt x="8354825" y="1976791"/>
                  <a:pt x="8349367" y="1976791"/>
                </a:cubicBezTo>
                <a:cubicBezTo>
                  <a:pt x="8338449" y="1976791"/>
                  <a:pt x="8329598" y="1985642"/>
                  <a:pt x="8329598" y="1996559"/>
                </a:cubicBezTo>
                <a:cubicBezTo>
                  <a:pt x="8329598" y="2007477"/>
                  <a:pt x="8338449" y="2016328"/>
                  <a:pt x="8349367" y="2016328"/>
                </a:cubicBezTo>
                <a:close/>
                <a:moveTo>
                  <a:pt x="8156338" y="2016328"/>
                </a:moveTo>
                <a:cubicBezTo>
                  <a:pt x="8167256" y="2016328"/>
                  <a:pt x="8176107" y="2007477"/>
                  <a:pt x="8176107" y="1996559"/>
                </a:cubicBezTo>
                <a:cubicBezTo>
                  <a:pt x="8176107" y="1985642"/>
                  <a:pt x="8167256" y="1976791"/>
                  <a:pt x="8156338" y="1976791"/>
                </a:cubicBezTo>
                <a:cubicBezTo>
                  <a:pt x="8145421" y="1976791"/>
                  <a:pt x="8136570" y="1985642"/>
                  <a:pt x="8136570" y="1996559"/>
                </a:cubicBezTo>
                <a:cubicBezTo>
                  <a:pt x="8136570" y="2007477"/>
                  <a:pt x="8145421" y="2016328"/>
                  <a:pt x="8156338" y="2016328"/>
                </a:cubicBezTo>
                <a:close/>
                <a:moveTo>
                  <a:pt x="7963311" y="2016328"/>
                </a:moveTo>
                <a:cubicBezTo>
                  <a:pt x="7974228" y="2016328"/>
                  <a:pt x="7983079" y="2007477"/>
                  <a:pt x="7983079" y="1996559"/>
                </a:cubicBezTo>
                <a:cubicBezTo>
                  <a:pt x="7983079" y="1985642"/>
                  <a:pt x="7974228" y="1976791"/>
                  <a:pt x="7963311" y="1976791"/>
                </a:cubicBezTo>
                <a:cubicBezTo>
                  <a:pt x="7952393" y="1976791"/>
                  <a:pt x="7943543" y="1985642"/>
                  <a:pt x="7943543" y="1996559"/>
                </a:cubicBezTo>
                <a:cubicBezTo>
                  <a:pt x="7943543" y="2007477"/>
                  <a:pt x="7952393" y="2016328"/>
                  <a:pt x="7963311" y="2016328"/>
                </a:cubicBezTo>
                <a:close/>
                <a:moveTo>
                  <a:pt x="7770283" y="2016328"/>
                </a:moveTo>
                <a:cubicBezTo>
                  <a:pt x="7781201" y="2016328"/>
                  <a:pt x="7790052" y="2007477"/>
                  <a:pt x="7790052" y="1996559"/>
                </a:cubicBezTo>
                <a:cubicBezTo>
                  <a:pt x="7790052" y="1985642"/>
                  <a:pt x="7781201" y="1976791"/>
                  <a:pt x="7770283" y="1976791"/>
                </a:cubicBezTo>
                <a:cubicBezTo>
                  <a:pt x="7759366" y="1976791"/>
                  <a:pt x="7750515" y="1985642"/>
                  <a:pt x="7750515" y="1996559"/>
                </a:cubicBezTo>
                <a:cubicBezTo>
                  <a:pt x="7750515" y="2007477"/>
                  <a:pt x="7759366" y="2016328"/>
                  <a:pt x="7770283" y="2016328"/>
                </a:cubicBezTo>
                <a:close/>
                <a:moveTo>
                  <a:pt x="7577256" y="2016328"/>
                </a:moveTo>
                <a:cubicBezTo>
                  <a:pt x="7588174" y="2016328"/>
                  <a:pt x="7597024" y="2007477"/>
                  <a:pt x="7597024" y="1996559"/>
                </a:cubicBezTo>
                <a:cubicBezTo>
                  <a:pt x="7597024" y="1985642"/>
                  <a:pt x="7588174" y="1976791"/>
                  <a:pt x="7577256" y="1976791"/>
                </a:cubicBezTo>
                <a:cubicBezTo>
                  <a:pt x="7566338" y="1976791"/>
                  <a:pt x="7557488" y="1985642"/>
                  <a:pt x="7557488" y="1996559"/>
                </a:cubicBezTo>
                <a:cubicBezTo>
                  <a:pt x="7557488" y="2007477"/>
                  <a:pt x="7566338" y="2016328"/>
                  <a:pt x="7577256" y="2016328"/>
                </a:cubicBezTo>
                <a:close/>
                <a:moveTo>
                  <a:pt x="7384228" y="2016328"/>
                </a:moveTo>
                <a:cubicBezTo>
                  <a:pt x="7395145" y="2016328"/>
                  <a:pt x="7403996" y="2007477"/>
                  <a:pt x="7403996" y="1996559"/>
                </a:cubicBezTo>
                <a:cubicBezTo>
                  <a:pt x="7403996" y="1985642"/>
                  <a:pt x="7395145" y="1976791"/>
                  <a:pt x="7384228" y="1976791"/>
                </a:cubicBezTo>
                <a:cubicBezTo>
                  <a:pt x="7373310" y="1976791"/>
                  <a:pt x="7364459" y="1985642"/>
                  <a:pt x="7364459" y="1996559"/>
                </a:cubicBezTo>
                <a:cubicBezTo>
                  <a:pt x="7364459" y="2007477"/>
                  <a:pt x="7373310" y="2016328"/>
                  <a:pt x="7384228" y="2016328"/>
                </a:cubicBezTo>
                <a:close/>
                <a:moveTo>
                  <a:pt x="7191200" y="2016328"/>
                </a:moveTo>
                <a:cubicBezTo>
                  <a:pt x="7202118" y="2016328"/>
                  <a:pt x="7210968" y="2007477"/>
                  <a:pt x="7210968" y="1996559"/>
                </a:cubicBezTo>
                <a:cubicBezTo>
                  <a:pt x="7210968" y="1985642"/>
                  <a:pt x="7202118" y="1976791"/>
                  <a:pt x="7191200" y="1976791"/>
                </a:cubicBezTo>
                <a:cubicBezTo>
                  <a:pt x="7180283" y="1976791"/>
                  <a:pt x="7171432" y="1985642"/>
                  <a:pt x="7171432" y="1996559"/>
                </a:cubicBezTo>
                <a:cubicBezTo>
                  <a:pt x="7171432" y="2007477"/>
                  <a:pt x="7180283" y="2016328"/>
                  <a:pt x="7191200" y="2016328"/>
                </a:cubicBezTo>
                <a:close/>
                <a:moveTo>
                  <a:pt x="6998173" y="2016328"/>
                </a:moveTo>
                <a:cubicBezTo>
                  <a:pt x="7009090" y="2016328"/>
                  <a:pt x="7017941" y="2007477"/>
                  <a:pt x="7017941" y="1996559"/>
                </a:cubicBezTo>
                <a:cubicBezTo>
                  <a:pt x="7017941" y="1985642"/>
                  <a:pt x="7009090" y="1976791"/>
                  <a:pt x="6998173" y="1976791"/>
                </a:cubicBezTo>
                <a:cubicBezTo>
                  <a:pt x="6987255" y="1976791"/>
                  <a:pt x="6978404" y="1985642"/>
                  <a:pt x="6978404" y="1996559"/>
                </a:cubicBezTo>
                <a:cubicBezTo>
                  <a:pt x="6978404" y="2007477"/>
                  <a:pt x="6987255" y="2016328"/>
                  <a:pt x="6998173" y="2016328"/>
                </a:cubicBezTo>
                <a:close/>
                <a:moveTo>
                  <a:pt x="6805144" y="2016328"/>
                </a:moveTo>
                <a:cubicBezTo>
                  <a:pt x="6816062" y="2016328"/>
                  <a:pt x="6824913" y="2007477"/>
                  <a:pt x="6824913" y="1996559"/>
                </a:cubicBezTo>
                <a:cubicBezTo>
                  <a:pt x="6824913" y="1985642"/>
                  <a:pt x="6816062" y="1976791"/>
                  <a:pt x="6805144" y="1976791"/>
                </a:cubicBezTo>
                <a:cubicBezTo>
                  <a:pt x="6794227" y="1976791"/>
                  <a:pt x="6785376" y="1985642"/>
                  <a:pt x="6785376" y="1996559"/>
                </a:cubicBezTo>
                <a:cubicBezTo>
                  <a:pt x="6785376" y="2007477"/>
                  <a:pt x="6794227" y="2016328"/>
                  <a:pt x="6805144" y="2016328"/>
                </a:cubicBezTo>
                <a:close/>
                <a:moveTo>
                  <a:pt x="6612117" y="2016328"/>
                </a:moveTo>
                <a:cubicBezTo>
                  <a:pt x="6623034" y="2016328"/>
                  <a:pt x="6631885" y="2007477"/>
                  <a:pt x="6631885" y="1996559"/>
                </a:cubicBezTo>
                <a:cubicBezTo>
                  <a:pt x="6631885" y="1985642"/>
                  <a:pt x="6623034" y="1976791"/>
                  <a:pt x="6612117" y="1976791"/>
                </a:cubicBezTo>
                <a:cubicBezTo>
                  <a:pt x="6601199" y="1976791"/>
                  <a:pt x="6592348" y="1985642"/>
                  <a:pt x="6592348" y="1996559"/>
                </a:cubicBezTo>
                <a:cubicBezTo>
                  <a:pt x="6592348" y="2007477"/>
                  <a:pt x="6601199" y="2016328"/>
                  <a:pt x="6612117" y="2016328"/>
                </a:cubicBezTo>
                <a:close/>
                <a:moveTo>
                  <a:pt x="6403778" y="2016328"/>
                </a:moveTo>
                <a:cubicBezTo>
                  <a:pt x="6414695" y="2016328"/>
                  <a:pt x="6423546" y="2007477"/>
                  <a:pt x="6423546" y="1996559"/>
                </a:cubicBezTo>
                <a:cubicBezTo>
                  <a:pt x="6423546" y="1985642"/>
                  <a:pt x="6414695" y="1976791"/>
                  <a:pt x="6403778" y="1976791"/>
                </a:cubicBezTo>
                <a:cubicBezTo>
                  <a:pt x="6392860" y="1976791"/>
                  <a:pt x="6384009" y="1985642"/>
                  <a:pt x="6384009" y="1996559"/>
                </a:cubicBezTo>
                <a:cubicBezTo>
                  <a:pt x="6384009" y="2007477"/>
                  <a:pt x="6392860" y="2016328"/>
                  <a:pt x="6403778" y="2016328"/>
                </a:cubicBezTo>
                <a:close/>
                <a:moveTo>
                  <a:pt x="6210750" y="2016328"/>
                </a:moveTo>
                <a:cubicBezTo>
                  <a:pt x="6221668" y="2016328"/>
                  <a:pt x="6230519" y="2007477"/>
                  <a:pt x="6230519" y="1996559"/>
                </a:cubicBezTo>
                <a:cubicBezTo>
                  <a:pt x="6230519" y="1985642"/>
                  <a:pt x="6221668" y="1976791"/>
                  <a:pt x="6210750" y="1976791"/>
                </a:cubicBezTo>
                <a:cubicBezTo>
                  <a:pt x="6199833" y="1976791"/>
                  <a:pt x="6190982" y="1985642"/>
                  <a:pt x="6190982" y="1996559"/>
                </a:cubicBezTo>
                <a:cubicBezTo>
                  <a:pt x="6190982" y="2007477"/>
                  <a:pt x="6199833" y="2016328"/>
                  <a:pt x="6210750" y="2016328"/>
                </a:cubicBezTo>
                <a:close/>
                <a:moveTo>
                  <a:pt x="6017723" y="2016328"/>
                </a:moveTo>
                <a:cubicBezTo>
                  <a:pt x="6028640" y="2016328"/>
                  <a:pt x="6037491" y="2007477"/>
                  <a:pt x="6037491" y="1996559"/>
                </a:cubicBezTo>
                <a:cubicBezTo>
                  <a:pt x="6037491" y="1985642"/>
                  <a:pt x="6028640" y="1976791"/>
                  <a:pt x="6017723" y="1976791"/>
                </a:cubicBezTo>
                <a:cubicBezTo>
                  <a:pt x="6006805" y="1976791"/>
                  <a:pt x="5997954" y="1985642"/>
                  <a:pt x="5997954" y="1996559"/>
                </a:cubicBezTo>
                <a:cubicBezTo>
                  <a:pt x="5997954" y="2007477"/>
                  <a:pt x="6006805" y="2016328"/>
                  <a:pt x="6017723" y="2016328"/>
                </a:cubicBezTo>
                <a:close/>
                <a:moveTo>
                  <a:pt x="5824694" y="2016328"/>
                </a:moveTo>
                <a:cubicBezTo>
                  <a:pt x="5835612" y="2016328"/>
                  <a:pt x="5844463" y="2007477"/>
                  <a:pt x="5844463" y="1996559"/>
                </a:cubicBezTo>
                <a:cubicBezTo>
                  <a:pt x="5844463" y="1985642"/>
                  <a:pt x="5835612" y="1976791"/>
                  <a:pt x="5824694" y="1976791"/>
                </a:cubicBezTo>
                <a:cubicBezTo>
                  <a:pt x="5813777" y="1976791"/>
                  <a:pt x="5804926" y="1985642"/>
                  <a:pt x="5804926" y="1996559"/>
                </a:cubicBezTo>
                <a:cubicBezTo>
                  <a:pt x="5804926" y="2007477"/>
                  <a:pt x="5813777" y="2016328"/>
                  <a:pt x="5824694" y="2016328"/>
                </a:cubicBezTo>
                <a:close/>
                <a:moveTo>
                  <a:pt x="5631667" y="2016328"/>
                </a:moveTo>
                <a:cubicBezTo>
                  <a:pt x="5642584" y="2016328"/>
                  <a:pt x="5651435" y="2007477"/>
                  <a:pt x="5651435" y="1996559"/>
                </a:cubicBezTo>
                <a:cubicBezTo>
                  <a:pt x="5651435" y="1985642"/>
                  <a:pt x="5642584" y="1976791"/>
                  <a:pt x="5631667" y="1976791"/>
                </a:cubicBezTo>
                <a:cubicBezTo>
                  <a:pt x="5620749" y="1976791"/>
                  <a:pt x="5611899" y="1985642"/>
                  <a:pt x="5611899" y="1996559"/>
                </a:cubicBezTo>
                <a:cubicBezTo>
                  <a:pt x="5611899" y="2007477"/>
                  <a:pt x="5620749" y="2016328"/>
                  <a:pt x="5631667" y="2016328"/>
                </a:cubicBezTo>
                <a:close/>
                <a:moveTo>
                  <a:pt x="5438639" y="2016328"/>
                </a:moveTo>
                <a:cubicBezTo>
                  <a:pt x="5449557" y="2016328"/>
                  <a:pt x="5458408" y="2007477"/>
                  <a:pt x="5458408" y="1996559"/>
                </a:cubicBezTo>
                <a:cubicBezTo>
                  <a:pt x="5458408" y="1985642"/>
                  <a:pt x="5449557" y="1976791"/>
                  <a:pt x="5438639" y="1976791"/>
                </a:cubicBezTo>
                <a:cubicBezTo>
                  <a:pt x="5427722" y="1976791"/>
                  <a:pt x="5418871" y="1985642"/>
                  <a:pt x="5418871" y="1996559"/>
                </a:cubicBezTo>
                <a:cubicBezTo>
                  <a:pt x="5418871" y="2007477"/>
                  <a:pt x="5427722" y="2016328"/>
                  <a:pt x="5438639" y="2016328"/>
                </a:cubicBezTo>
                <a:close/>
                <a:moveTo>
                  <a:pt x="5245612" y="2016328"/>
                </a:moveTo>
                <a:cubicBezTo>
                  <a:pt x="5256529" y="2016328"/>
                  <a:pt x="5265380" y="2007477"/>
                  <a:pt x="5265380" y="1996559"/>
                </a:cubicBezTo>
                <a:cubicBezTo>
                  <a:pt x="5265380" y="1985642"/>
                  <a:pt x="5256529" y="1976791"/>
                  <a:pt x="5245612" y="1976791"/>
                </a:cubicBezTo>
                <a:cubicBezTo>
                  <a:pt x="5234694" y="1976791"/>
                  <a:pt x="5225843" y="1985642"/>
                  <a:pt x="5225843" y="1996559"/>
                </a:cubicBezTo>
                <a:cubicBezTo>
                  <a:pt x="5225843" y="2007477"/>
                  <a:pt x="5234694" y="2016328"/>
                  <a:pt x="5245612" y="2016328"/>
                </a:cubicBezTo>
                <a:close/>
                <a:moveTo>
                  <a:pt x="5052584" y="2016328"/>
                </a:moveTo>
                <a:cubicBezTo>
                  <a:pt x="5063502" y="2016328"/>
                  <a:pt x="5072353" y="2007477"/>
                  <a:pt x="5072353" y="1996559"/>
                </a:cubicBezTo>
                <a:cubicBezTo>
                  <a:pt x="5072353" y="1985642"/>
                  <a:pt x="5063502" y="1976791"/>
                  <a:pt x="5052584" y="1976791"/>
                </a:cubicBezTo>
                <a:cubicBezTo>
                  <a:pt x="5041666" y="1976791"/>
                  <a:pt x="5032815" y="1985642"/>
                  <a:pt x="5032815" y="1996559"/>
                </a:cubicBezTo>
                <a:cubicBezTo>
                  <a:pt x="5032815" y="2007477"/>
                  <a:pt x="5041666" y="2016328"/>
                  <a:pt x="5052584" y="2016328"/>
                </a:cubicBezTo>
                <a:close/>
                <a:moveTo>
                  <a:pt x="4859557" y="2016328"/>
                </a:moveTo>
                <a:cubicBezTo>
                  <a:pt x="4870473" y="2016328"/>
                  <a:pt x="4879324" y="2007477"/>
                  <a:pt x="4879324" y="1996559"/>
                </a:cubicBezTo>
                <a:cubicBezTo>
                  <a:pt x="4879324" y="1985642"/>
                  <a:pt x="4870473" y="1976791"/>
                  <a:pt x="4859557" y="1976791"/>
                </a:cubicBezTo>
                <a:cubicBezTo>
                  <a:pt x="4848639" y="1976791"/>
                  <a:pt x="4839789" y="1985642"/>
                  <a:pt x="4839789" y="1996559"/>
                </a:cubicBezTo>
                <a:cubicBezTo>
                  <a:pt x="4839789" y="2007477"/>
                  <a:pt x="4848639" y="2016328"/>
                  <a:pt x="4859557" y="2016328"/>
                </a:cubicBezTo>
                <a:close/>
                <a:moveTo>
                  <a:pt x="4666528" y="2016328"/>
                </a:moveTo>
                <a:cubicBezTo>
                  <a:pt x="4677446" y="2016328"/>
                  <a:pt x="4686297" y="2007477"/>
                  <a:pt x="4686297" y="1996559"/>
                </a:cubicBezTo>
                <a:cubicBezTo>
                  <a:pt x="4686297" y="1985642"/>
                  <a:pt x="4677446" y="1976791"/>
                  <a:pt x="4666528" y="1976791"/>
                </a:cubicBezTo>
                <a:cubicBezTo>
                  <a:pt x="4655612" y="1976791"/>
                  <a:pt x="4646761" y="1985642"/>
                  <a:pt x="4646761" y="1996559"/>
                </a:cubicBezTo>
                <a:cubicBezTo>
                  <a:pt x="4646761" y="2007477"/>
                  <a:pt x="4655612" y="2016328"/>
                  <a:pt x="4666528" y="2016328"/>
                </a:cubicBezTo>
                <a:close/>
                <a:moveTo>
                  <a:pt x="4473501" y="2016328"/>
                </a:moveTo>
                <a:cubicBezTo>
                  <a:pt x="4484419" y="2016328"/>
                  <a:pt x="4493269" y="2007477"/>
                  <a:pt x="4493269" y="1996559"/>
                </a:cubicBezTo>
                <a:cubicBezTo>
                  <a:pt x="4493269" y="1985642"/>
                  <a:pt x="4484419" y="1976791"/>
                  <a:pt x="4473501" y="1976791"/>
                </a:cubicBezTo>
                <a:cubicBezTo>
                  <a:pt x="4462582" y="1976791"/>
                  <a:pt x="4453732" y="1985642"/>
                  <a:pt x="4453732" y="1996559"/>
                </a:cubicBezTo>
                <a:cubicBezTo>
                  <a:pt x="4453732" y="2007477"/>
                  <a:pt x="4462582" y="2016328"/>
                  <a:pt x="4473501" y="2016328"/>
                </a:cubicBezTo>
                <a:close/>
                <a:moveTo>
                  <a:pt x="4280474" y="2016328"/>
                </a:moveTo>
                <a:cubicBezTo>
                  <a:pt x="4291390" y="2016328"/>
                  <a:pt x="4300242" y="2007477"/>
                  <a:pt x="4300242" y="1996559"/>
                </a:cubicBezTo>
                <a:cubicBezTo>
                  <a:pt x="4300242" y="1985642"/>
                  <a:pt x="4291390" y="1976791"/>
                  <a:pt x="4280474" y="1976791"/>
                </a:cubicBezTo>
                <a:cubicBezTo>
                  <a:pt x="4269556" y="1976791"/>
                  <a:pt x="4260705" y="1985642"/>
                  <a:pt x="4260705" y="1996559"/>
                </a:cubicBezTo>
                <a:cubicBezTo>
                  <a:pt x="4260705" y="2007477"/>
                  <a:pt x="4269556" y="2016328"/>
                  <a:pt x="4280474" y="2016328"/>
                </a:cubicBezTo>
                <a:close/>
                <a:moveTo>
                  <a:pt x="4058922" y="2016328"/>
                </a:moveTo>
                <a:cubicBezTo>
                  <a:pt x="4069840" y="2016328"/>
                  <a:pt x="4078690" y="2007477"/>
                  <a:pt x="4078690" y="1996559"/>
                </a:cubicBezTo>
                <a:cubicBezTo>
                  <a:pt x="4078690" y="1985642"/>
                  <a:pt x="4069840" y="1976791"/>
                  <a:pt x="4058922" y="1976791"/>
                </a:cubicBezTo>
                <a:cubicBezTo>
                  <a:pt x="4048003" y="1976791"/>
                  <a:pt x="4039153" y="1985642"/>
                  <a:pt x="4039153" y="1996559"/>
                </a:cubicBezTo>
                <a:cubicBezTo>
                  <a:pt x="4039153" y="2007477"/>
                  <a:pt x="4048003" y="2016328"/>
                  <a:pt x="4058922" y="2016328"/>
                </a:cubicBezTo>
                <a:close/>
                <a:moveTo>
                  <a:pt x="3865894" y="2016328"/>
                </a:moveTo>
                <a:cubicBezTo>
                  <a:pt x="3876811" y="2016328"/>
                  <a:pt x="3885662" y="2007477"/>
                  <a:pt x="3885662" y="1996559"/>
                </a:cubicBezTo>
                <a:cubicBezTo>
                  <a:pt x="3885662" y="1985642"/>
                  <a:pt x="3876811" y="1976791"/>
                  <a:pt x="3865894" y="1976791"/>
                </a:cubicBezTo>
                <a:cubicBezTo>
                  <a:pt x="3854977" y="1976791"/>
                  <a:pt x="3846126" y="1985642"/>
                  <a:pt x="3846126" y="1996559"/>
                </a:cubicBezTo>
                <a:cubicBezTo>
                  <a:pt x="3846126" y="2007477"/>
                  <a:pt x="3854977" y="2016328"/>
                  <a:pt x="3865894" y="2016328"/>
                </a:cubicBezTo>
                <a:close/>
                <a:moveTo>
                  <a:pt x="3672866" y="2016328"/>
                </a:moveTo>
                <a:cubicBezTo>
                  <a:pt x="3683783" y="2016328"/>
                  <a:pt x="3692634" y="2007477"/>
                  <a:pt x="3692634" y="1996559"/>
                </a:cubicBezTo>
                <a:cubicBezTo>
                  <a:pt x="3692634" y="1985642"/>
                  <a:pt x="3683783" y="1976791"/>
                  <a:pt x="3672866" y="1976791"/>
                </a:cubicBezTo>
                <a:cubicBezTo>
                  <a:pt x="3661948" y="1976791"/>
                  <a:pt x="3653098" y="1985642"/>
                  <a:pt x="3653098" y="1996559"/>
                </a:cubicBezTo>
                <a:cubicBezTo>
                  <a:pt x="3653098" y="2007477"/>
                  <a:pt x="3661948" y="2016328"/>
                  <a:pt x="3672866" y="2016328"/>
                </a:cubicBezTo>
                <a:close/>
                <a:moveTo>
                  <a:pt x="3479838" y="2016328"/>
                </a:moveTo>
                <a:cubicBezTo>
                  <a:pt x="3490755" y="2016328"/>
                  <a:pt x="3499606" y="2007477"/>
                  <a:pt x="3499606" y="1996559"/>
                </a:cubicBezTo>
                <a:cubicBezTo>
                  <a:pt x="3499606" y="1985642"/>
                  <a:pt x="3490755" y="1976791"/>
                  <a:pt x="3479838" y="1976791"/>
                </a:cubicBezTo>
                <a:cubicBezTo>
                  <a:pt x="3468920" y="1976791"/>
                  <a:pt x="3460069" y="1985642"/>
                  <a:pt x="3460069" y="1996559"/>
                </a:cubicBezTo>
                <a:cubicBezTo>
                  <a:pt x="3460069" y="2007477"/>
                  <a:pt x="3468920" y="2016328"/>
                  <a:pt x="3479838" y="2016328"/>
                </a:cubicBezTo>
                <a:close/>
                <a:moveTo>
                  <a:pt x="3286810" y="2016328"/>
                </a:moveTo>
                <a:cubicBezTo>
                  <a:pt x="3297728" y="2016328"/>
                  <a:pt x="3306579" y="2007477"/>
                  <a:pt x="3306579" y="1996559"/>
                </a:cubicBezTo>
                <a:cubicBezTo>
                  <a:pt x="3306579" y="1985642"/>
                  <a:pt x="3297728" y="1976791"/>
                  <a:pt x="3286810" y="1976791"/>
                </a:cubicBezTo>
                <a:cubicBezTo>
                  <a:pt x="3275893" y="1976791"/>
                  <a:pt x="3267042" y="1985642"/>
                  <a:pt x="3267042" y="1996559"/>
                </a:cubicBezTo>
                <a:cubicBezTo>
                  <a:pt x="3267042" y="2007477"/>
                  <a:pt x="3275893" y="2016328"/>
                  <a:pt x="3286810" y="2016328"/>
                </a:cubicBezTo>
                <a:close/>
                <a:moveTo>
                  <a:pt x="3093783" y="2016328"/>
                </a:moveTo>
                <a:cubicBezTo>
                  <a:pt x="3104700" y="2016328"/>
                  <a:pt x="3113551" y="2007477"/>
                  <a:pt x="3113551" y="1996559"/>
                </a:cubicBezTo>
                <a:cubicBezTo>
                  <a:pt x="3113551" y="1985642"/>
                  <a:pt x="3104700" y="1976791"/>
                  <a:pt x="3093783" y="1976791"/>
                </a:cubicBezTo>
                <a:cubicBezTo>
                  <a:pt x="3082865" y="1976791"/>
                  <a:pt x="3074014" y="1985642"/>
                  <a:pt x="3074014" y="1996559"/>
                </a:cubicBezTo>
                <a:cubicBezTo>
                  <a:pt x="3074014" y="2007477"/>
                  <a:pt x="3082865" y="2016328"/>
                  <a:pt x="3093783" y="2016328"/>
                </a:cubicBezTo>
                <a:close/>
                <a:moveTo>
                  <a:pt x="2900755" y="2016328"/>
                </a:moveTo>
                <a:cubicBezTo>
                  <a:pt x="2911673" y="2016328"/>
                  <a:pt x="2920524" y="2007477"/>
                  <a:pt x="2920524" y="1996559"/>
                </a:cubicBezTo>
                <a:cubicBezTo>
                  <a:pt x="2920524" y="1985642"/>
                  <a:pt x="2911673" y="1976791"/>
                  <a:pt x="2900755" y="1976791"/>
                </a:cubicBezTo>
                <a:cubicBezTo>
                  <a:pt x="2889838" y="1976791"/>
                  <a:pt x="2880987" y="1985642"/>
                  <a:pt x="2880987" y="1996559"/>
                </a:cubicBezTo>
                <a:cubicBezTo>
                  <a:pt x="2880987" y="2007477"/>
                  <a:pt x="2889838" y="2016328"/>
                  <a:pt x="2900755" y="2016328"/>
                </a:cubicBezTo>
                <a:close/>
                <a:moveTo>
                  <a:pt x="2707727" y="2016328"/>
                </a:moveTo>
                <a:cubicBezTo>
                  <a:pt x="2718644" y="2016328"/>
                  <a:pt x="2727495" y="2007477"/>
                  <a:pt x="2727495" y="1996559"/>
                </a:cubicBezTo>
                <a:cubicBezTo>
                  <a:pt x="2727495" y="1985642"/>
                  <a:pt x="2718644" y="1976791"/>
                  <a:pt x="2707727" y="1976791"/>
                </a:cubicBezTo>
                <a:cubicBezTo>
                  <a:pt x="2696809" y="1976791"/>
                  <a:pt x="2687958" y="1985642"/>
                  <a:pt x="2687958" y="1996559"/>
                </a:cubicBezTo>
                <a:cubicBezTo>
                  <a:pt x="2687958" y="2007477"/>
                  <a:pt x="2696809" y="2016328"/>
                  <a:pt x="2707727" y="2016328"/>
                </a:cubicBezTo>
                <a:close/>
                <a:moveTo>
                  <a:pt x="2514699" y="2016328"/>
                </a:moveTo>
                <a:cubicBezTo>
                  <a:pt x="2525617" y="2016328"/>
                  <a:pt x="2534468" y="2007477"/>
                  <a:pt x="2534468" y="1996559"/>
                </a:cubicBezTo>
                <a:cubicBezTo>
                  <a:pt x="2534468" y="1985642"/>
                  <a:pt x="2525617" y="1976791"/>
                  <a:pt x="2514699" y="1976791"/>
                </a:cubicBezTo>
                <a:cubicBezTo>
                  <a:pt x="2503782" y="1976791"/>
                  <a:pt x="2494931" y="1985642"/>
                  <a:pt x="2494931" y="1996559"/>
                </a:cubicBezTo>
                <a:cubicBezTo>
                  <a:pt x="2494931" y="2007477"/>
                  <a:pt x="2503782" y="2016328"/>
                  <a:pt x="2514699" y="2016328"/>
                </a:cubicBezTo>
                <a:close/>
                <a:moveTo>
                  <a:pt x="2321672" y="2016328"/>
                </a:moveTo>
                <a:cubicBezTo>
                  <a:pt x="2332589" y="2016328"/>
                  <a:pt x="2341440" y="2007477"/>
                  <a:pt x="2341440" y="1996559"/>
                </a:cubicBezTo>
                <a:cubicBezTo>
                  <a:pt x="2341440" y="1985642"/>
                  <a:pt x="2332589" y="1976791"/>
                  <a:pt x="2321672" y="1976791"/>
                </a:cubicBezTo>
                <a:cubicBezTo>
                  <a:pt x="2310754" y="1976791"/>
                  <a:pt x="2301903" y="1985642"/>
                  <a:pt x="2301903" y="1996559"/>
                </a:cubicBezTo>
                <a:cubicBezTo>
                  <a:pt x="2301903" y="2007477"/>
                  <a:pt x="2310754" y="2016328"/>
                  <a:pt x="2321672" y="2016328"/>
                </a:cubicBezTo>
                <a:close/>
                <a:moveTo>
                  <a:pt x="2128643" y="2016328"/>
                </a:moveTo>
                <a:cubicBezTo>
                  <a:pt x="2139561" y="2016328"/>
                  <a:pt x="2148412" y="2007477"/>
                  <a:pt x="2148412" y="1996559"/>
                </a:cubicBezTo>
                <a:cubicBezTo>
                  <a:pt x="2148412" y="1985642"/>
                  <a:pt x="2139561" y="1976791"/>
                  <a:pt x="2128643" y="1976791"/>
                </a:cubicBezTo>
                <a:cubicBezTo>
                  <a:pt x="2117726" y="1976791"/>
                  <a:pt x="2108875" y="1985642"/>
                  <a:pt x="2108875" y="1996559"/>
                </a:cubicBezTo>
                <a:cubicBezTo>
                  <a:pt x="2108875" y="2007477"/>
                  <a:pt x="2117726" y="2016328"/>
                  <a:pt x="2128643" y="2016328"/>
                </a:cubicBezTo>
                <a:close/>
                <a:moveTo>
                  <a:pt x="1935616" y="2016328"/>
                </a:moveTo>
                <a:cubicBezTo>
                  <a:pt x="1946533" y="2016328"/>
                  <a:pt x="1955384" y="2007477"/>
                  <a:pt x="1955384" y="1996559"/>
                </a:cubicBezTo>
                <a:cubicBezTo>
                  <a:pt x="1955384" y="1985642"/>
                  <a:pt x="1946533" y="1976791"/>
                  <a:pt x="1935616" y="1976791"/>
                </a:cubicBezTo>
                <a:cubicBezTo>
                  <a:pt x="1924698" y="1976791"/>
                  <a:pt x="1915848" y="1985642"/>
                  <a:pt x="1915848" y="1996559"/>
                </a:cubicBezTo>
                <a:cubicBezTo>
                  <a:pt x="1915848" y="2007477"/>
                  <a:pt x="1924698" y="2016328"/>
                  <a:pt x="1935616" y="2016328"/>
                </a:cubicBezTo>
                <a:close/>
                <a:moveTo>
                  <a:pt x="1727277" y="2016328"/>
                </a:moveTo>
                <a:cubicBezTo>
                  <a:pt x="1738195" y="2016328"/>
                  <a:pt x="1747045" y="2007477"/>
                  <a:pt x="1747045" y="1996559"/>
                </a:cubicBezTo>
                <a:cubicBezTo>
                  <a:pt x="1747045" y="1985642"/>
                  <a:pt x="1738195" y="1976791"/>
                  <a:pt x="1727277" y="1976791"/>
                </a:cubicBezTo>
                <a:cubicBezTo>
                  <a:pt x="1716359" y="1976791"/>
                  <a:pt x="1707508" y="1985642"/>
                  <a:pt x="1707508" y="1996559"/>
                </a:cubicBezTo>
                <a:cubicBezTo>
                  <a:pt x="1707508" y="2007477"/>
                  <a:pt x="1716359" y="2016328"/>
                  <a:pt x="1727277" y="2016328"/>
                </a:cubicBezTo>
                <a:close/>
                <a:moveTo>
                  <a:pt x="1534249" y="2016328"/>
                </a:moveTo>
                <a:cubicBezTo>
                  <a:pt x="1545167" y="2016328"/>
                  <a:pt x="1554018" y="2007477"/>
                  <a:pt x="1554018" y="1996559"/>
                </a:cubicBezTo>
                <a:cubicBezTo>
                  <a:pt x="1554018" y="1985642"/>
                  <a:pt x="1545167" y="1976791"/>
                  <a:pt x="1534249" y="1976791"/>
                </a:cubicBezTo>
                <a:cubicBezTo>
                  <a:pt x="1523332" y="1976791"/>
                  <a:pt x="1514481" y="1985642"/>
                  <a:pt x="1514481" y="1996559"/>
                </a:cubicBezTo>
                <a:cubicBezTo>
                  <a:pt x="1514481" y="2007477"/>
                  <a:pt x="1523332" y="2016328"/>
                  <a:pt x="1534249" y="2016328"/>
                </a:cubicBezTo>
                <a:close/>
                <a:moveTo>
                  <a:pt x="1341222" y="2016328"/>
                </a:moveTo>
                <a:cubicBezTo>
                  <a:pt x="1352139" y="2016328"/>
                  <a:pt x="1360990" y="2007477"/>
                  <a:pt x="1360990" y="1996559"/>
                </a:cubicBezTo>
                <a:cubicBezTo>
                  <a:pt x="1360990" y="1985642"/>
                  <a:pt x="1352139" y="1976791"/>
                  <a:pt x="1341222" y="1976791"/>
                </a:cubicBezTo>
                <a:cubicBezTo>
                  <a:pt x="1330304" y="1976791"/>
                  <a:pt x="1321453" y="1985642"/>
                  <a:pt x="1321453" y="1996559"/>
                </a:cubicBezTo>
                <a:cubicBezTo>
                  <a:pt x="1321453" y="2007477"/>
                  <a:pt x="1330304" y="2016328"/>
                  <a:pt x="1341222" y="2016328"/>
                </a:cubicBezTo>
                <a:close/>
                <a:moveTo>
                  <a:pt x="1148193" y="2016328"/>
                </a:moveTo>
                <a:cubicBezTo>
                  <a:pt x="1159111" y="2016328"/>
                  <a:pt x="1167962" y="2007477"/>
                  <a:pt x="1167962" y="1996559"/>
                </a:cubicBezTo>
                <a:cubicBezTo>
                  <a:pt x="1167962" y="1985642"/>
                  <a:pt x="1159111" y="1976791"/>
                  <a:pt x="1148193" y="1976791"/>
                </a:cubicBezTo>
                <a:cubicBezTo>
                  <a:pt x="1137276" y="1976791"/>
                  <a:pt x="1128425" y="1985642"/>
                  <a:pt x="1128425" y="1996559"/>
                </a:cubicBezTo>
                <a:cubicBezTo>
                  <a:pt x="1128425" y="2007477"/>
                  <a:pt x="1137276" y="2016328"/>
                  <a:pt x="1148193" y="2016328"/>
                </a:cubicBezTo>
                <a:close/>
                <a:moveTo>
                  <a:pt x="955166" y="2016328"/>
                </a:moveTo>
                <a:cubicBezTo>
                  <a:pt x="966083" y="2016328"/>
                  <a:pt x="974934" y="2007477"/>
                  <a:pt x="974934" y="1996559"/>
                </a:cubicBezTo>
                <a:cubicBezTo>
                  <a:pt x="974934" y="1985642"/>
                  <a:pt x="966083" y="1976791"/>
                  <a:pt x="955166" y="1976791"/>
                </a:cubicBezTo>
                <a:cubicBezTo>
                  <a:pt x="944248" y="1976791"/>
                  <a:pt x="935398" y="1985642"/>
                  <a:pt x="935398" y="1996559"/>
                </a:cubicBezTo>
                <a:cubicBezTo>
                  <a:pt x="935398" y="2007477"/>
                  <a:pt x="944248" y="2016328"/>
                  <a:pt x="955166" y="2016328"/>
                </a:cubicBezTo>
                <a:close/>
                <a:moveTo>
                  <a:pt x="762138" y="2016328"/>
                </a:moveTo>
                <a:cubicBezTo>
                  <a:pt x="773056" y="2016328"/>
                  <a:pt x="781907" y="2007477"/>
                  <a:pt x="781907" y="1996559"/>
                </a:cubicBezTo>
                <a:cubicBezTo>
                  <a:pt x="781907" y="1985642"/>
                  <a:pt x="773056" y="1976791"/>
                  <a:pt x="762138" y="1976791"/>
                </a:cubicBezTo>
                <a:cubicBezTo>
                  <a:pt x="751221" y="1976791"/>
                  <a:pt x="742370" y="1985642"/>
                  <a:pt x="742370" y="1996559"/>
                </a:cubicBezTo>
                <a:cubicBezTo>
                  <a:pt x="742370" y="2007477"/>
                  <a:pt x="751221" y="2016328"/>
                  <a:pt x="762138" y="2016328"/>
                </a:cubicBezTo>
                <a:close/>
                <a:moveTo>
                  <a:pt x="569111" y="2016328"/>
                </a:moveTo>
                <a:cubicBezTo>
                  <a:pt x="580028" y="2016328"/>
                  <a:pt x="588879" y="2007477"/>
                  <a:pt x="588879" y="1996559"/>
                </a:cubicBezTo>
                <a:cubicBezTo>
                  <a:pt x="588879" y="1985642"/>
                  <a:pt x="580028" y="1976791"/>
                  <a:pt x="569111" y="1976791"/>
                </a:cubicBezTo>
                <a:cubicBezTo>
                  <a:pt x="558193" y="1976791"/>
                  <a:pt x="549343" y="1985642"/>
                  <a:pt x="549343" y="1996559"/>
                </a:cubicBezTo>
                <a:cubicBezTo>
                  <a:pt x="549343" y="2007477"/>
                  <a:pt x="558193" y="2016328"/>
                  <a:pt x="569111" y="2016328"/>
                </a:cubicBezTo>
                <a:close/>
                <a:moveTo>
                  <a:pt x="376082" y="2016328"/>
                </a:moveTo>
                <a:cubicBezTo>
                  <a:pt x="387000" y="2016328"/>
                  <a:pt x="395851" y="2007477"/>
                  <a:pt x="395851" y="1996559"/>
                </a:cubicBezTo>
                <a:cubicBezTo>
                  <a:pt x="395851" y="1985642"/>
                  <a:pt x="387000" y="1976791"/>
                  <a:pt x="376082" y="1976791"/>
                </a:cubicBezTo>
                <a:cubicBezTo>
                  <a:pt x="365165" y="1976791"/>
                  <a:pt x="356314" y="1985642"/>
                  <a:pt x="356314" y="1996559"/>
                </a:cubicBezTo>
                <a:cubicBezTo>
                  <a:pt x="356314" y="2007477"/>
                  <a:pt x="365165" y="2016328"/>
                  <a:pt x="376082" y="2016328"/>
                </a:cubicBezTo>
                <a:close/>
                <a:moveTo>
                  <a:pt x="183055" y="2016328"/>
                </a:moveTo>
                <a:cubicBezTo>
                  <a:pt x="193973" y="2016328"/>
                  <a:pt x="202823" y="2007477"/>
                  <a:pt x="202823" y="1996559"/>
                </a:cubicBezTo>
                <a:cubicBezTo>
                  <a:pt x="202823" y="1985642"/>
                  <a:pt x="193973" y="1976791"/>
                  <a:pt x="183055" y="1976791"/>
                </a:cubicBezTo>
                <a:cubicBezTo>
                  <a:pt x="172137" y="1976791"/>
                  <a:pt x="163287" y="1985642"/>
                  <a:pt x="163287" y="1996559"/>
                </a:cubicBezTo>
                <a:cubicBezTo>
                  <a:pt x="163287" y="2007477"/>
                  <a:pt x="172137" y="2016328"/>
                  <a:pt x="183055" y="2016328"/>
                </a:cubicBezTo>
                <a:close/>
                <a:moveTo>
                  <a:pt x="0" y="2209876"/>
                </a:moveTo>
                <a:lnTo>
                  <a:pt x="4006" y="2208217"/>
                </a:lnTo>
                <a:cubicBezTo>
                  <a:pt x="7583" y="2204639"/>
                  <a:pt x="9796" y="2199697"/>
                  <a:pt x="9796" y="2194238"/>
                </a:cubicBezTo>
                <a:cubicBezTo>
                  <a:pt x="9796" y="2188780"/>
                  <a:pt x="7583" y="2183838"/>
                  <a:pt x="4006" y="2180260"/>
                </a:cubicBezTo>
                <a:lnTo>
                  <a:pt x="0" y="2178601"/>
                </a:lnTo>
                <a:close/>
                <a:moveTo>
                  <a:pt x="8349367" y="2214007"/>
                </a:moveTo>
                <a:cubicBezTo>
                  <a:pt x="8354825" y="2214007"/>
                  <a:pt x="8359767" y="2211794"/>
                  <a:pt x="8363345" y="2208217"/>
                </a:cubicBezTo>
                <a:lnTo>
                  <a:pt x="8366380" y="2200889"/>
                </a:lnTo>
                <a:lnTo>
                  <a:pt x="8366380" y="2187587"/>
                </a:lnTo>
                <a:lnTo>
                  <a:pt x="8363345" y="2180260"/>
                </a:lnTo>
                <a:cubicBezTo>
                  <a:pt x="8359767" y="2176683"/>
                  <a:pt x="8354825" y="2174470"/>
                  <a:pt x="8349367" y="2174470"/>
                </a:cubicBezTo>
                <a:cubicBezTo>
                  <a:pt x="8338449" y="2174470"/>
                  <a:pt x="8329598" y="2183321"/>
                  <a:pt x="8329598" y="2194238"/>
                </a:cubicBezTo>
                <a:cubicBezTo>
                  <a:pt x="8329598" y="2205156"/>
                  <a:pt x="8338449" y="2214007"/>
                  <a:pt x="8349367" y="2214007"/>
                </a:cubicBezTo>
                <a:close/>
                <a:moveTo>
                  <a:pt x="8156338" y="2214007"/>
                </a:moveTo>
                <a:cubicBezTo>
                  <a:pt x="8167256" y="2214007"/>
                  <a:pt x="8176107" y="2205156"/>
                  <a:pt x="8176107" y="2194238"/>
                </a:cubicBezTo>
                <a:cubicBezTo>
                  <a:pt x="8176107" y="2183321"/>
                  <a:pt x="8167256" y="2174470"/>
                  <a:pt x="8156338" y="2174470"/>
                </a:cubicBezTo>
                <a:cubicBezTo>
                  <a:pt x="8145421" y="2174470"/>
                  <a:pt x="8136570" y="2183321"/>
                  <a:pt x="8136570" y="2194238"/>
                </a:cubicBezTo>
                <a:cubicBezTo>
                  <a:pt x="8136570" y="2205156"/>
                  <a:pt x="8145421" y="2214007"/>
                  <a:pt x="8156338" y="2214007"/>
                </a:cubicBezTo>
                <a:close/>
                <a:moveTo>
                  <a:pt x="7963311" y="2214007"/>
                </a:moveTo>
                <a:cubicBezTo>
                  <a:pt x="7974228" y="2214007"/>
                  <a:pt x="7983079" y="2205156"/>
                  <a:pt x="7983079" y="2194238"/>
                </a:cubicBezTo>
                <a:cubicBezTo>
                  <a:pt x="7983079" y="2183321"/>
                  <a:pt x="7974228" y="2174470"/>
                  <a:pt x="7963311" y="2174470"/>
                </a:cubicBezTo>
                <a:cubicBezTo>
                  <a:pt x="7952393" y="2174470"/>
                  <a:pt x="7943543" y="2183321"/>
                  <a:pt x="7943543" y="2194238"/>
                </a:cubicBezTo>
                <a:cubicBezTo>
                  <a:pt x="7943543" y="2205156"/>
                  <a:pt x="7952393" y="2214007"/>
                  <a:pt x="7963311" y="2214007"/>
                </a:cubicBezTo>
                <a:close/>
                <a:moveTo>
                  <a:pt x="7770283" y="2214007"/>
                </a:moveTo>
                <a:cubicBezTo>
                  <a:pt x="7781201" y="2214007"/>
                  <a:pt x="7790052" y="2205156"/>
                  <a:pt x="7790052" y="2194238"/>
                </a:cubicBezTo>
                <a:cubicBezTo>
                  <a:pt x="7790052" y="2183321"/>
                  <a:pt x="7781201" y="2174470"/>
                  <a:pt x="7770283" y="2174470"/>
                </a:cubicBezTo>
                <a:cubicBezTo>
                  <a:pt x="7759366" y="2174470"/>
                  <a:pt x="7750515" y="2183321"/>
                  <a:pt x="7750515" y="2194238"/>
                </a:cubicBezTo>
                <a:cubicBezTo>
                  <a:pt x="7750515" y="2205156"/>
                  <a:pt x="7759366" y="2214007"/>
                  <a:pt x="7770283" y="2214007"/>
                </a:cubicBezTo>
                <a:close/>
                <a:moveTo>
                  <a:pt x="7577256" y="2214007"/>
                </a:moveTo>
                <a:cubicBezTo>
                  <a:pt x="7588174" y="2214007"/>
                  <a:pt x="7597024" y="2205156"/>
                  <a:pt x="7597024" y="2194238"/>
                </a:cubicBezTo>
                <a:cubicBezTo>
                  <a:pt x="7597024" y="2183321"/>
                  <a:pt x="7588174" y="2174470"/>
                  <a:pt x="7577256" y="2174470"/>
                </a:cubicBezTo>
                <a:cubicBezTo>
                  <a:pt x="7566338" y="2174470"/>
                  <a:pt x="7557488" y="2183321"/>
                  <a:pt x="7557488" y="2194238"/>
                </a:cubicBezTo>
                <a:cubicBezTo>
                  <a:pt x="7557488" y="2205156"/>
                  <a:pt x="7566338" y="2214007"/>
                  <a:pt x="7577256" y="2214007"/>
                </a:cubicBezTo>
                <a:close/>
                <a:moveTo>
                  <a:pt x="7384228" y="2214007"/>
                </a:moveTo>
                <a:cubicBezTo>
                  <a:pt x="7395145" y="2214007"/>
                  <a:pt x="7403996" y="2205156"/>
                  <a:pt x="7403996" y="2194238"/>
                </a:cubicBezTo>
                <a:cubicBezTo>
                  <a:pt x="7403996" y="2183321"/>
                  <a:pt x="7395145" y="2174470"/>
                  <a:pt x="7384228" y="2174470"/>
                </a:cubicBezTo>
                <a:cubicBezTo>
                  <a:pt x="7373310" y="2174470"/>
                  <a:pt x="7364459" y="2183321"/>
                  <a:pt x="7364459" y="2194238"/>
                </a:cubicBezTo>
                <a:cubicBezTo>
                  <a:pt x="7364459" y="2205156"/>
                  <a:pt x="7373310" y="2214007"/>
                  <a:pt x="7384228" y="2214007"/>
                </a:cubicBezTo>
                <a:close/>
                <a:moveTo>
                  <a:pt x="7191200" y="2214007"/>
                </a:moveTo>
                <a:cubicBezTo>
                  <a:pt x="7202118" y="2214007"/>
                  <a:pt x="7210968" y="2205156"/>
                  <a:pt x="7210968" y="2194238"/>
                </a:cubicBezTo>
                <a:cubicBezTo>
                  <a:pt x="7210968" y="2183321"/>
                  <a:pt x="7202118" y="2174470"/>
                  <a:pt x="7191200" y="2174470"/>
                </a:cubicBezTo>
                <a:cubicBezTo>
                  <a:pt x="7180283" y="2174470"/>
                  <a:pt x="7171432" y="2183321"/>
                  <a:pt x="7171432" y="2194238"/>
                </a:cubicBezTo>
                <a:cubicBezTo>
                  <a:pt x="7171432" y="2205156"/>
                  <a:pt x="7180283" y="2214007"/>
                  <a:pt x="7191200" y="2214007"/>
                </a:cubicBezTo>
                <a:close/>
                <a:moveTo>
                  <a:pt x="6998173" y="2214007"/>
                </a:moveTo>
                <a:cubicBezTo>
                  <a:pt x="7009090" y="2214007"/>
                  <a:pt x="7017941" y="2205156"/>
                  <a:pt x="7017941" y="2194238"/>
                </a:cubicBezTo>
                <a:cubicBezTo>
                  <a:pt x="7017941" y="2183321"/>
                  <a:pt x="7009090" y="2174470"/>
                  <a:pt x="6998173" y="2174470"/>
                </a:cubicBezTo>
                <a:cubicBezTo>
                  <a:pt x="6987255" y="2174470"/>
                  <a:pt x="6978404" y="2183321"/>
                  <a:pt x="6978404" y="2194238"/>
                </a:cubicBezTo>
                <a:cubicBezTo>
                  <a:pt x="6978404" y="2205156"/>
                  <a:pt x="6987255" y="2214007"/>
                  <a:pt x="6998173" y="2214007"/>
                </a:cubicBezTo>
                <a:close/>
                <a:moveTo>
                  <a:pt x="6805144" y="2214007"/>
                </a:moveTo>
                <a:cubicBezTo>
                  <a:pt x="6816062" y="2214007"/>
                  <a:pt x="6824913" y="2205156"/>
                  <a:pt x="6824913" y="2194238"/>
                </a:cubicBezTo>
                <a:cubicBezTo>
                  <a:pt x="6824913" y="2183321"/>
                  <a:pt x="6816062" y="2174470"/>
                  <a:pt x="6805144" y="2174470"/>
                </a:cubicBezTo>
                <a:cubicBezTo>
                  <a:pt x="6794227" y="2174470"/>
                  <a:pt x="6785376" y="2183321"/>
                  <a:pt x="6785376" y="2194238"/>
                </a:cubicBezTo>
                <a:cubicBezTo>
                  <a:pt x="6785376" y="2205156"/>
                  <a:pt x="6794227" y="2214007"/>
                  <a:pt x="6805144" y="2214007"/>
                </a:cubicBezTo>
                <a:close/>
                <a:moveTo>
                  <a:pt x="6612117" y="2214007"/>
                </a:moveTo>
                <a:cubicBezTo>
                  <a:pt x="6623034" y="2214007"/>
                  <a:pt x="6631885" y="2205156"/>
                  <a:pt x="6631885" y="2194238"/>
                </a:cubicBezTo>
                <a:cubicBezTo>
                  <a:pt x="6631885" y="2183321"/>
                  <a:pt x="6623034" y="2174470"/>
                  <a:pt x="6612117" y="2174470"/>
                </a:cubicBezTo>
                <a:cubicBezTo>
                  <a:pt x="6601199" y="2174470"/>
                  <a:pt x="6592348" y="2183321"/>
                  <a:pt x="6592348" y="2194238"/>
                </a:cubicBezTo>
                <a:cubicBezTo>
                  <a:pt x="6592348" y="2205156"/>
                  <a:pt x="6601199" y="2214007"/>
                  <a:pt x="6612117" y="2214007"/>
                </a:cubicBezTo>
                <a:close/>
                <a:moveTo>
                  <a:pt x="6403778" y="2214007"/>
                </a:moveTo>
                <a:cubicBezTo>
                  <a:pt x="6414695" y="2214007"/>
                  <a:pt x="6423546" y="2205156"/>
                  <a:pt x="6423546" y="2194238"/>
                </a:cubicBezTo>
                <a:cubicBezTo>
                  <a:pt x="6423546" y="2183321"/>
                  <a:pt x="6414695" y="2174470"/>
                  <a:pt x="6403778" y="2174470"/>
                </a:cubicBezTo>
                <a:cubicBezTo>
                  <a:pt x="6392860" y="2174470"/>
                  <a:pt x="6384009" y="2183321"/>
                  <a:pt x="6384009" y="2194238"/>
                </a:cubicBezTo>
                <a:cubicBezTo>
                  <a:pt x="6384009" y="2205156"/>
                  <a:pt x="6392860" y="2214007"/>
                  <a:pt x="6403778" y="2214007"/>
                </a:cubicBezTo>
                <a:close/>
                <a:moveTo>
                  <a:pt x="6210750" y="2214007"/>
                </a:moveTo>
                <a:cubicBezTo>
                  <a:pt x="6221668" y="2214007"/>
                  <a:pt x="6230519" y="2205156"/>
                  <a:pt x="6230519" y="2194238"/>
                </a:cubicBezTo>
                <a:cubicBezTo>
                  <a:pt x="6230519" y="2183321"/>
                  <a:pt x="6221668" y="2174470"/>
                  <a:pt x="6210750" y="2174470"/>
                </a:cubicBezTo>
                <a:cubicBezTo>
                  <a:pt x="6199833" y="2174470"/>
                  <a:pt x="6190982" y="2183321"/>
                  <a:pt x="6190982" y="2194238"/>
                </a:cubicBezTo>
                <a:cubicBezTo>
                  <a:pt x="6190982" y="2205156"/>
                  <a:pt x="6199833" y="2214007"/>
                  <a:pt x="6210750" y="2214007"/>
                </a:cubicBezTo>
                <a:close/>
                <a:moveTo>
                  <a:pt x="6017723" y="2214007"/>
                </a:moveTo>
                <a:cubicBezTo>
                  <a:pt x="6028640" y="2214007"/>
                  <a:pt x="6037491" y="2205156"/>
                  <a:pt x="6037491" y="2194238"/>
                </a:cubicBezTo>
                <a:cubicBezTo>
                  <a:pt x="6037491" y="2183321"/>
                  <a:pt x="6028640" y="2174470"/>
                  <a:pt x="6017723" y="2174470"/>
                </a:cubicBezTo>
                <a:cubicBezTo>
                  <a:pt x="6006805" y="2174470"/>
                  <a:pt x="5997954" y="2183321"/>
                  <a:pt x="5997954" y="2194238"/>
                </a:cubicBezTo>
                <a:cubicBezTo>
                  <a:pt x="5997954" y="2205156"/>
                  <a:pt x="6006805" y="2214007"/>
                  <a:pt x="6017723" y="2214007"/>
                </a:cubicBezTo>
                <a:close/>
                <a:moveTo>
                  <a:pt x="5824694" y="2214007"/>
                </a:moveTo>
                <a:cubicBezTo>
                  <a:pt x="5835612" y="2214007"/>
                  <a:pt x="5844463" y="2205156"/>
                  <a:pt x="5844463" y="2194238"/>
                </a:cubicBezTo>
                <a:cubicBezTo>
                  <a:pt x="5844463" y="2183321"/>
                  <a:pt x="5835612" y="2174470"/>
                  <a:pt x="5824694" y="2174470"/>
                </a:cubicBezTo>
                <a:cubicBezTo>
                  <a:pt x="5813777" y="2174470"/>
                  <a:pt x="5804926" y="2183321"/>
                  <a:pt x="5804926" y="2194238"/>
                </a:cubicBezTo>
                <a:cubicBezTo>
                  <a:pt x="5804926" y="2205156"/>
                  <a:pt x="5813777" y="2214007"/>
                  <a:pt x="5824694" y="2214007"/>
                </a:cubicBezTo>
                <a:close/>
                <a:moveTo>
                  <a:pt x="5631667" y="2214007"/>
                </a:moveTo>
                <a:cubicBezTo>
                  <a:pt x="5642584" y="2214007"/>
                  <a:pt x="5651435" y="2205156"/>
                  <a:pt x="5651435" y="2194238"/>
                </a:cubicBezTo>
                <a:cubicBezTo>
                  <a:pt x="5651435" y="2183321"/>
                  <a:pt x="5642584" y="2174470"/>
                  <a:pt x="5631667" y="2174470"/>
                </a:cubicBezTo>
                <a:cubicBezTo>
                  <a:pt x="5620749" y="2174470"/>
                  <a:pt x="5611899" y="2183321"/>
                  <a:pt x="5611899" y="2194238"/>
                </a:cubicBezTo>
                <a:cubicBezTo>
                  <a:pt x="5611899" y="2205156"/>
                  <a:pt x="5620749" y="2214007"/>
                  <a:pt x="5631667" y="2214007"/>
                </a:cubicBezTo>
                <a:close/>
                <a:moveTo>
                  <a:pt x="5438639" y="2214007"/>
                </a:moveTo>
                <a:cubicBezTo>
                  <a:pt x="5449557" y="2214007"/>
                  <a:pt x="5458408" y="2205156"/>
                  <a:pt x="5458408" y="2194238"/>
                </a:cubicBezTo>
                <a:cubicBezTo>
                  <a:pt x="5458408" y="2183321"/>
                  <a:pt x="5449557" y="2174470"/>
                  <a:pt x="5438639" y="2174470"/>
                </a:cubicBezTo>
                <a:cubicBezTo>
                  <a:pt x="5427722" y="2174470"/>
                  <a:pt x="5418871" y="2183321"/>
                  <a:pt x="5418871" y="2194238"/>
                </a:cubicBezTo>
                <a:cubicBezTo>
                  <a:pt x="5418871" y="2205156"/>
                  <a:pt x="5427722" y="2214007"/>
                  <a:pt x="5438639" y="2214007"/>
                </a:cubicBezTo>
                <a:close/>
                <a:moveTo>
                  <a:pt x="5245612" y="2214007"/>
                </a:moveTo>
                <a:cubicBezTo>
                  <a:pt x="5256529" y="2214007"/>
                  <a:pt x="5265380" y="2205156"/>
                  <a:pt x="5265380" y="2194238"/>
                </a:cubicBezTo>
                <a:cubicBezTo>
                  <a:pt x="5265380" y="2183321"/>
                  <a:pt x="5256529" y="2174470"/>
                  <a:pt x="5245612" y="2174470"/>
                </a:cubicBezTo>
                <a:cubicBezTo>
                  <a:pt x="5234694" y="2174470"/>
                  <a:pt x="5225843" y="2183321"/>
                  <a:pt x="5225843" y="2194238"/>
                </a:cubicBezTo>
                <a:cubicBezTo>
                  <a:pt x="5225843" y="2205156"/>
                  <a:pt x="5234694" y="2214007"/>
                  <a:pt x="5245612" y="2214007"/>
                </a:cubicBezTo>
                <a:close/>
                <a:moveTo>
                  <a:pt x="5052584" y="2214007"/>
                </a:moveTo>
                <a:cubicBezTo>
                  <a:pt x="5063502" y="2214007"/>
                  <a:pt x="5072353" y="2205156"/>
                  <a:pt x="5072353" y="2194238"/>
                </a:cubicBezTo>
                <a:cubicBezTo>
                  <a:pt x="5072353" y="2183321"/>
                  <a:pt x="5063502" y="2174470"/>
                  <a:pt x="5052584" y="2174470"/>
                </a:cubicBezTo>
                <a:cubicBezTo>
                  <a:pt x="5041666" y="2174470"/>
                  <a:pt x="5032815" y="2183321"/>
                  <a:pt x="5032815" y="2194238"/>
                </a:cubicBezTo>
                <a:cubicBezTo>
                  <a:pt x="5032815" y="2205156"/>
                  <a:pt x="5041666" y="2214007"/>
                  <a:pt x="5052584" y="2214007"/>
                </a:cubicBezTo>
                <a:close/>
                <a:moveTo>
                  <a:pt x="4859557" y="2214007"/>
                </a:moveTo>
                <a:cubicBezTo>
                  <a:pt x="4870473" y="2214007"/>
                  <a:pt x="4879324" y="2205156"/>
                  <a:pt x="4879324" y="2194238"/>
                </a:cubicBezTo>
                <a:cubicBezTo>
                  <a:pt x="4879324" y="2183321"/>
                  <a:pt x="4870473" y="2174470"/>
                  <a:pt x="4859557" y="2174470"/>
                </a:cubicBezTo>
                <a:cubicBezTo>
                  <a:pt x="4848639" y="2174470"/>
                  <a:pt x="4839789" y="2183321"/>
                  <a:pt x="4839789" y="2194238"/>
                </a:cubicBezTo>
                <a:cubicBezTo>
                  <a:pt x="4839789" y="2205156"/>
                  <a:pt x="4848639" y="2214007"/>
                  <a:pt x="4859557" y="2214007"/>
                </a:cubicBezTo>
                <a:close/>
                <a:moveTo>
                  <a:pt x="4666528" y="2214007"/>
                </a:moveTo>
                <a:cubicBezTo>
                  <a:pt x="4677446" y="2214007"/>
                  <a:pt x="4686297" y="2205156"/>
                  <a:pt x="4686297" y="2194238"/>
                </a:cubicBezTo>
                <a:cubicBezTo>
                  <a:pt x="4686297" y="2183321"/>
                  <a:pt x="4677446" y="2174470"/>
                  <a:pt x="4666528" y="2174470"/>
                </a:cubicBezTo>
                <a:cubicBezTo>
                  <a:pt x="4655612" y="2174470"/>
                  <a:pt x="4646761" y="2183321"/>
                  <a:pt x="4646761" y="2194238"/>
                </a:cubicBezTo>
                <a:cubicBezTo>
                  <a:pt x="4646761" y="2205156"/>
                  <a:pt x="4655612" y="2214007"/>
                  <a:pt x="4666528" y="2214007"/>
                </a:cubicBezTo>
                <a:close/>
                <a:moveTo>
                  <a:pt x="4473501" y="2214007"/>
                </a:moveTo>
                <a:cubicBezTo>
                  <a:pt x="4484419" y="2214007"/>
                  <a:pt x="4493269" y="2205156"/>
                  <a:pt x="4493269" y="2194238"/>
                </a:cubicBezTo>
                <a:cubicBezTo>
                  <a:pt x="4493269" y="2183321"/>
                  <a:pt x="4484419" y="2174470"/>
                  <a:pt x="4473501" y="2174470"/>
                </a:cubicBezTo>
                <a:cubicBezTo>
                  <a:pt x="4462582" y="2174470"/>
                  <a:pt x="4453732" y="2183321"/>
                  <a:pt x="4453732" y="2194238"/>
                </a:cubicBezTo>
                <a:cubicBezTo>
                  <a:pt x="4453732" y="2205156"/>
                  <a:pt x="4462582" y="2214007"/>
                  <a:pt x="4473501" y="2214007"/>
                </a:cubicBezTo>
                <a:close/>
                <a:moveTo>
                  <a:pt x="4280474" y="2214007"/>
                </a:moveTo>
                <a:cubicBezTo>
                  <a:pt x="4291390" y="2214007"/>
                  <a:pt x="4300242" y="2205156"/>
                  <a:pt x="4300242" y="2194238"/>
                </a:cubicBezTo>
                <a:cubicBezTo>
                  <a:pt x="4300242" y="2183321"/>
                  <a:pt x="4291390" y="2174470"/>
                  <a:pt x="4280474" y="2174470"/>
                </a:cubicBezTo>
                <a:cubicBezTo>
                  <a:pt x="4269556" y="2174470"/>
                  <a:pt x="4260705" y="2183321"/>
                  <a:pt x="4260705" y="2194238"/>
                </a:cubicBezTo>
                <a:cubicBezTo>
                  <a:pt x="4260705" y="2205156"/>
                  <a:pt x="4269556" y="2214007"/>
                  <a:pt x="4280474" y="2214007"/>
                </a:cubicBezTo>
                <a:close/>
                <a:moveTo>
                  <a:pt x="4058922" y="2214007"/>
                </a:moveTo>
                <a:cubicBezTo>
                  <a:pt x="4069840" y="2214007"/>
                  <a:pt x="4078690" y="2205156"/>
                  <a:pt x="4078690" y="2194238"/>
                </a:cubicBezTo>
                <a:cubicBezTo>
                  <a:pt x="4078690" y="2183321"/>
                  <a:pt x="4069840" y="2174470"/>
                  <a:pt x="4058922" y="2174470"/>
                </a:cubicBezTo>
                <a:cubicBezTo>
                  <a:pt x="4048003" y="2174470"/>
                  <a:pt x="4039153" y="2183321"/>
                  <a:pt x="4039153" y="2194238"/>
                </a:cubicBezTo>
                <a:cubicBezTo>
                  <a:pt x="4039153" y="2205156"/>
                  <a:pt x="4048003" y="2214007"/>
                  <a:pt x="4058922" y="2214007"/>
                </a:cubicBezTo>
                <a:close/>
                <a:moveTo>
                  <a:pt x="3865894" y="2214007"/>
                </a:moveTo>
                <a:cubicBezTo>
                  <a:pt x="3876811" y="2214007"/>
                  <a:pt x="3885662" y="2205156"/>
                  <a:pt x="3885662" y="2194238"/>
                </a:cubicBezTo>
                <a:cubicBezTo>
                  <a:pt x="3885662" y="2183321"/>
                  <a:pt x="3876811" y="2174470"/>
                  <a:pt x="3865894" y="2174470"/>
                </a:cubicBezTo>
                <a:cubicBezTo>
                  <a:pt x="3854977" y="2174470"/>
                  <a:pt x="3846126" y="2183321"/>
                  <a:pt x="3846126" y="2194238"/>
                </a:cubicBezTo>
                <a:cubicBezTo>
                  <a:pt x="3846126" y="2205156"/>
                  <a:pt x="3854977" y="2214007"/>
                  <a:pt x="3865894" y="2214007"/>
                </a:cubicBezTo>
                <a:close/>
                <a:moveTo>
                  <a:pt x="3672866" y="2214007"/>
                </a:moveTo>
                <a:cubicBezTo>
                  <a:pt x="3683783" y="2214007"/>
                  <a:pt x="3692634" y="2205156"/>
                  <a:pt x="3692634" y="2194238"/>
                </a:cubicBezTo>
                <a:cubicBezTo>
                  <a:pt x="3692634" y="2183321"/>
                  <a:pt x="3683783" y="2174470"/>
                  <a:pt x="3672866" y="2174470"/>
                </a:cubicBezTo>
                <a:cubicBezTo>
                  <a:pt x="3661948" y="2174470"/>
                  <a:pt x="3653098" y="2183321"/>
                  <a:pt x="3653098" y="2194238"/>
                </a:cubicBezTo>
                <a:cubicBezTo>
                  <a:pt x="3653098" y="2205156"/>
                  <a:pt x="3661948" y="2214007"/>
                  <a:pt x="3672866" y="2214007"/>
                </a:cubicBezTo>
                <a:close/>
                <a:moveTo>
                  <a:pt x="3479838" y="2214007"/>
                </a:moveTo>
                <a:cubicBezTo>
                  <a:pt x="3490755" y="2214007"/>
                  <a:pt x="3499606" y="2205156"/>
                  <a:pt x="3499606" y="2194238"/>
                </a:cubicBezTo>
                <a:cubicBezTo>
                  <a:pt x="3499606" y="2183321"/>
                  <a:pt x="3490755" y="2174470"/>
                  <a:pt x="3479838" y="2174470"/>
                </a:cubicBezTo>
                <a:cubicBezTo>
                  <a:pt x="3468920" y="2174470"/>
                  <a:pt x="3460069" y="2183321"/>
                  <a:pt x="3460069" y="2194238"/>
                </a:cubicBezTo>
                <a:cubicBezTo>
                  <a:pt x="3460069" y="2205156"/>
                  <a:pt x="3468920" y="2214007"/>
                  <a:pt x="3479838" y="2214007"/>
                </a:cubicBezTo>
                <a:close/>
                <a:moveTo>
                  <a:pt x="3286810" y="2214007"/>
                </a:moveTo>
                <a:cubicBezTo>
                  <a:pt x="3297728" y="2214007"/>
                  <a:pt x="3306579" y="2205156"/>
                  <a:pt x="3306579" y="2194238"/>
                </a:cubicBezTo>
                <a:cubicBezTo>
                  <a:pt x="3306579" y="2183321"/>
                  <a:pt x="3297728" y="2174470"/>
                  <a:pt x="3286810" y="2174470"/>
                </a:cubicBezTo>
                <a:cubicBezTo>
                  <a:pt x="3275893" y="2174470"/>
                  <a:pt x="3267042" y="2183321"/>
                  <a:pt x="3267042" y="2194238"/>
                </a:cubicBezTo>
                <a:cubicBezTo>
                  <a:pt x="3267042" y="2205156"/>
                  <a:pt x="3275893" y="2214007"/>
                  <a:pt x="3286810" y="2214007"/>
                </a:cubicBezTo>
                <a:close/>
                <a:moveTo>
                  <a:pt x="3093783" y="2214007"/>
                </a:moveTo>
                <a:cubicBezTo>
                  <a:pt x="3104700" y="2214007"/>
                  <a:pt x="3113551" y="2205156"/>
                  <a:pt x="3113551" y="2194238"/>
                </a:cubicBezTo>
                <a:cubicBezTo>
                  <a:pt x="3113551" y="2183321"/>
                  <a:pt x="3104700" y="2174470"/>
                  <a:pt x="3093783" y="2174470"/>
                </a:cubicBezTo>
                <a:cubicBezTo>
                  <a:pt x="3082865" y="2174470"/>
                  <a:pt x="3074014" y="2183321"/>
                  <a:pt x="3074014" y="2194238"/>
                </a:cubicBezTo>
                <a:cubicBezTo>
                  <a:pt x="3074014" y="2205156"/>
                  <a:pt x="3082865" y="2214007"/>
                  <a:pt x="3093783" y="2214007"/>
                </a:cubicBezTo>
                <a:close/>
                <a:moveTo>
                  <a:pt x="2900755" y="2214007"/>
                </a:moveTo>
                <a:cubicBezTo>
                  <a:pt x="2911673" y="2214007"/>
                  <a:pt x="2920524" y="2205156"/>
                  <a:pt x="2920524" y="2194238"/>
                </a:cubicBezTo>
                <a:cubicBezTo>
                  <a:pt x="2920524" y="2183321"/>
                  <a:pt x="2911673" y="2174470"/>
                  <a:pt x="2900755" y="2174470"/>
                </a:cubicBezTo>
                <a:cubicBezTo>
                  <a:pt x="2889838" y="2174470"/>
                  <a:pt x="2880987" y="2183321"/>
                  <a:pt x="2880987" y="2194238"/>
                </a:cubicBezTo>
                <a:cubicBezTo>
                  <a:pt x="2880987" y="2205156"/>
                  <a:pt x="2889838" y="2214007"/>
                  <a:pt x="2900755" y="2214007"/>
                </a:cubicBezTo>
                <a:close/>
                <a:moveTo>
                  <a:pt x="2707727" y="2214007"/>
                </a:moveTo>
                <a:cubicBezTo>
                  <a:pt x="2718644" y="2214007"/>
                  <a:pt x="2727495" y="2205156"/>
                  <a:pt x="2727495" y="2194238"/>
                </a:cubicBezTo>
                <a:cubicBezTo>
                  <a:pt x="2727495" y="2183321"/>
                  <a:pt x="2718644" y="2174470"/>
                  <a:pt x="2707727" y="2174470"/>
                </a:cubicBezTo>
                <a:cubicBezTo>
                  <a:pt x="2696809" y="2174470"/>
                  <a:pt x="2687958" y="2183321"/>
                  <a:pt x="2687958" y="2194238"/>
                </a:cubicBezTo>
                <a:cubicBezTo>
                  <a:pt x="2687958" y="2205156"/>
                  <a:pt x="2696809" y="2214007"/>
                  <a:pt x="2707727" y="2214007"/>
                </a:cubicBezTo>
                <a:close/>
                <a:moveTo>
                  <a:pt x="2514699" y="2214007"/>
                </a:moveTo>
                <a:cubicBezTo>
                  <a:pt x="2525617" y="2214007"/>
                  <a:pt x="2534468" y="2205156"/>
                  <a:pt x="2534468" y="2194238"/>
                </a:cubicBezTo>
                <a:cubicBezTo>
                  <a:pt x="2534468" y="2183321"/>
                  <a:pt x="2525617" y="2174470"/>
                  <a:pt x="2514699" y="2174470"/>
                </a:cubicBezTo>
                <a:cubicBezTo>
                  <a:pt x="2503782" y="2174470"/>
                  <a:pt x="2494931" y="2183321"/>
                  <a:pt x="2494931" y="2194238"/>
                </a:cubicBezTo>
                <a:cubicBezTo>
                  <a:pt x="2494931" y="2205156"/>
                  <a:pt x="2503782" y="2214007"/>
                  <a:pt x="2514699" y="2214007"/>
                </a:cubicBezTo>
                <a:close/>
                <a:moveTo>
                  <a:pt x="2321672" y="2214007"/>
                </a:moveTo>
                <a:cubicBezTo>
                  <a:pt x="2332589" y="2214007"/>
                  <a:pt x="2341440" y="2205156"/>
                  <a:pt x="2341440" y="2194238"/>
                </a:cubicBezTo>
                <a:cubicBezTo>
                  <a:pt x="2341440" y="2183321"/>
                  <a:pt x="2332589" y="2174470"/>
                  <a:pt x="2321672" y="2174470"/>
                </a:cubicBezTo>
                <a:cubicBezTo>
                  <a:pt x="2310754" y="2174470"/>
                  <a:pt x="2301903" y="2183321"/>
                  <a:pt x="2301903" y="2194238"/>
                </a:cubicBezTo>
                <a:cubicBezTo>
                  <a:pt x="2301903" y="2205156"/>
                  <a:pt x="2310754" y="2214007"/>
                  <a:pt x="2321672" y="2214007"/>
                </a:cubicBezTo>
                <a:close/>
                <a:moveTo>
                  <a:pt x="2128643" y="2214007"/>
                </a:moveTo>
                <a:cubicBezTo>
                  <a:pt x="2139561" y="2214007"/>
                  <a:pt x="2148412" y="2205156"/>
                  <a:pt x="2148412" y="2194238"/>
                </a:cubicBezTo>
                <a:cubicBezTo>
                  <a:pt x="2148412" y="2183321"/>
                  <a:pt x="2139561" y="2174470"/>
                  <a:pt x="2128643" y="2174470"/>
                </a:cubicBezTo>
                <a:cubicBezTo>
                  <a:pt x="2117726" y="2174470"/>
                  <a:pt x="2108875" y="2183321"/>
                  <a:pt x="2108875" y="2194238"/>
                </a:cubicBezTo>
                <a:cubicBezTo>
                  <a:pt x="2108875" y="2205156"/>
                  <a:pt x="2117726" y="2214007"/>
                  <a:pt x="2128643" y="2214007"/>
                </a:cubicBezTo>
                <a:close/>
                <a:moveTo>
                  <a:pt x="1935616" y="2214007"/>
                </a:moveTo>
                <a:cubicBezTo>
                  <a:pt x="1946533" y="2214007"/>
                  <a:pt x="1955384" y="2205156"/>
                  <a:pt x="1955384" y="2194238"/>
                </a:cubicBezTo>
                <a:cubicBezTo>
                  <a:pt x="1955384" y="2183321"/>
                  <a:pt x="1946533" y="2174470"/>
                  <a:pt x="1935616" y="2174470"/>
                </a:cubicBezTo>
                <a:cubicBezTo>
                  <a:pt x="1924698" y="2174470"/>
                  <a:pt x="1915848" y="2183321"/>
                  <a:pt x="1915848" y="2194238"/>
                </a:cubicBezTo>
                <a:cubicBezTo>
                  <a:pt x="1915848" y="2205156"/>
                  <a:pt x="1924698" y="2214007"/>
                  <a:pt x="1935616" y="2214007"/>
                </a:cubicBezTo>
                <a:close/>
                <a:moveTo>
                  <a:pt x="1727277" y="2214007"/>
                </a:moveTo>
                <a:cubicBezTo>
                  <a:pt x="1738195" y="2214007"/>
                  <a:pt x="1747045" y="2205156"/>
                  <a:pt x="1747045" y="2194238"/>
                </a:cubicBezTo>
                <a:cubicBezTo>
                  <a:pt x="1747045" y="2183321"/>
                  <a:pt x="1738195" y="2174470"/>
                  <a:pt x="1727277" y="2174470"/>
                </a:cubicBezTo>
                <a:cubicBezTo>
                  <a:pt x="1716359" y="2174470"/>
                  <a:pt x="1707508" y="2183321"/>
                  <a:pt x="1707508" y="2194238"/>
                </a:cubicBezTo>
                <a:cubicBezTo>
                  <a:pt x="1707508" y="2205156"/>
                  <a:pt x="1716359" y="2214007"/>
                  <a:pt x="1727277" y="2214007"/>
                </a:cubicBezTo>
                <a:close/>
                <a:moveTo>
                  <a:pt x="1534249" y="2214007"/>
                </a:moveTo>
                <a:cubicBezTo>
                  <a:pt x="1545167" y="2214007"/>
                  <a:pt x="1554018" y="2205156"/>
                  <a:pt x="1554018" y="2194238"/>
                </a:cubicBezTo>
                <a:cubicBezTo>
                  <a:pt x="1554018" y="2183321"/>
                  <a:pt x="1545167" y="2174470"/>
                  <a:pt x="1534249" y="2174470"/>
                </a:cubicBezTo>
                <a:cubicBezTo>
                  <a:pt x="1523332" y="2174470"/>
                  <a:pt x="1514481" y="2183321"/>
                  <a:pt x="1514481" y="2194238"/>
                </a:cubicBezTo>
                <a:cubicBezTo>
                  <a:pt x="1514481" y="2205156"/>
                  <a:pt x="1523332" y="2214007"/>
                  <a:pt x="1534249" y="2214007"/>
                </a:cubicBezTo>
                <a:close/>
                <a:moveTo>
                  <a:pt x="1341222" y="2214007"/>
                </a:moveTo>
                <a:cubicBezTo>
                  <a:pt x="1352139" y="2214007"/>
                  <a:pt x="1360990" y="2205156"/>
                  <a:pt x="1360990" y="2194238"/>
                </a:cubicBezTo>
                <a:cubicBezTo>
                  <a:pt x="1360990" y="2183321"/>
                  <a:pt x="1352139" y="2174470"/>
                  <a:pt x="1341222" y="2174470"/>
                </a:cubicBezTo>
                <a:cubicBezTo>
                  <a:pt x="1330304" y="2174470"/>
                  <a:pt x="1321453" y="2183321"/>
                  <a:pt x="1321453" y="2194238"/>
                </a:cubicBezTo>
                <a:cubicBezTo>
                  <a:pt x="1321453" y="2205156"/>
                  <a:pt x="1330304" y="2214007"/>
                  <a:pt x="1341222" y="2214007"/>
                </a:cubicBezTo>
                <a:close/>
                <a:moveTo>
                  <a:pt x="1148193" y="2214007"/>
                </a:moveTo>
                <a:cubicBezTo>
                  <a:pt x="1159111" y="2214007"/>
                  <a:pt x="1167962" y="2205156"/>
                  <a:pt x="1167962" y="2194238"/>
                </a:cubicBezTo>
                <a:cubicBezTo>
                  <a:pt x="1167962" y="2183321"/>
                  <a:pt x="1159111" y="2174470"/>
                  <a:pt x="1148193" y="2174470"/>
                </a:cubicBezTo>
                <a:cubicBezTo>
                  <a:pt x="1137276" y="2174470"/>
                  <a:pt x="1128425" y="2183321"/>
                  <a:pt x="1128425" y="2194238"/>
                </a:cubicBezTo>
                <a:cubicBezTo>
                  <a:pt x="1128425" y="2205156"/>
                  <a:pt x="1137276" y="2214007"/>
                  <a:pt x="1148193" y="2214007"/>
                </a:cubicBezTo>
                <a:close/>
                <a:moveTo>
                  <a:pt x="955166" y="2214007"/>
                </a:moveTo>
                <a:cubicBezTo>
                  <a:pt x="966083" y="2214007"/>
                  <a:pt x="974934" y="2205156"/>
                  <a:pt x="974934" y="2194238"/>
                </a:cubicBezTo>
                <a:cubicBezTo>
                  <a:pt x="974934" y="2183321"/>
                  <a:pt x="966083" y="2174470"/>
                  <a:pt x="955166" y="2174470"/>
                </a:cubicBezTo>
                <a:cubicBezTo>
                  <a:pt x="944248" y="2174470"/>
                  <a:pt x="935398" y="2183321"/>
                  <a:pt x="935398" y="2194238"/>
                </a:cubicBezTo>
                <a:cubicBezTo>
                  <a:pt x="935398" y="2205156"/>
                  <a:pt x="944248" y="2214007"/>
                  <a:pt x="955166" y="2214007"/>
                </a:cubicBezTo>
                <a:close/>
                <a:moveTo>
                  <a:pt x="762138" y="2214007"/>
                </a:moveTo>
                <a:cubicBezTo>
                  <a:pt x="773056" y="2214007"/>
                  <a:pt x="781907" y="2205156"/>
                  <a:pt x="781907" y="2194238"/>
                </a:cubicBezTo>
                <a:cubicBezTo>
                  <a:pt x="781907" y="2183321"/>
                  <a:pt x="773056" y="2174470"/>
                  <a:pt x="762138" y="2174470"/>
                </a:cubicBezTo>
                <a:cubicBezTo>
                  <a:pt x="751221" y="2174470"/>
                  <a:pt x="742370" y="2183321"/>
                  <a:pt x="742370" y="2194238"/>
                </a:cubicBezTo>
                <a:cubicBezTo>
                  <a:pt x="742370" y="2205156"/>
                  <a:pt x="751221" y="2214007"/>
                  <a:pt x="762138" y="2214007"/>
                </a:cubicBezTo>
                <a:close/>
                <a:moveTo>
                  <a:pt x="569111" y="2214007"/>
                </a:moveTo>
                <a:cubicBezTo>
                  <a:pt x="580028" y="2214007"/>
                  <a:pt x="588879" y="2205156"/>
                  <a:pt x="588879" y="2194238"/>
                </a:cubicBezTo>
                <a:cubicBezTo>
                  <a:pt x="588879" y="2183321"/>
                  <a:pt x="580028" y="2174470"/>
                  <a:pt x="569111" y="2174470"/>
                </a:cubicBezTo>
                <a:cubicBezTo>
                  <a:pt x="558193" y="2174470"/>
                  <a:pt x="549343" y="2183321"/>
                  <a:pt x="549343" y="2194238"/>
                </a:cubicBezTo>
                <a:cubicBezTo>
                  <a:pt x="549343" y="2205156"/>
                  <a:pt x="558193" y="2214007"/>
                  <a:pt x="569111" y="2214007"/>
                </a:cubicBezTo>
                <a:close/>
                <a:moveTo>
                  <a:pt x="376082" y="2214007"/>
                </a:moveTo>
                <a:cubicBezTo>
                  <a:pt x="387000" y="2214007"/>
                  <a:pt x="395851" y="2205156"/>
                  <a:pt x="395851" y="2194238"/>
                </a:cubicBezTo>
                <a:cubicBezTo>
                  <a:pt x="395851" y="2183321"/>
                  <a:pt x="387000" y="2174470"/>
                  <a:pt x="376082" y="2174470"/>
                </a:cubicBezTo>
                <a:cubicBezTo>
                  <a:pt x="365165" y="2174470"/>
                  <a:pt x="356314" y="2183321"/>
                  <a:pt x="356314" y="2194238"/>
                </a:cubicBezTo>
                <a:cubicBezTo>
                  <a:pt x="356314" y="2205156"/>
                  <a:pt x="365165" y="2214007"/>
                  <a:pt x="376082" y="2214007"/>
                </a:cubicBezTo>
                <a:close/>
                <a:moveTo>
                  <a:pt x="183055" y="2214007"/>
                </a:moveTo>
                <a:cubicBezTo>
                  <a:pt x="193973" y="2214007"/>
                  <a:pt x="202823" y="2205156"/>
                  <a:pt x="202823" y="2194238"/>
                </a:cubicBezTo>
                <a:cubicBezTo>
                  <a:pt x="202823" y="2183321"/>
                  <a:pt x="193973" y="2174470"/>
                  <a:pt x="183055" y="2174470"/>
                </a:cubicBezTo>
                <a:cubicBezTo>
                  <a:pt x="172137" y="2174470"/>
                  <a:pt x="163287" y="2183321"/>
                  <a:pt x="163287" y="2194238"/>
                </a:cubicBezTo>
                <a:cubicBezTo>
                  <a:pt x="163287" y="2205156"/>
                  <a:pt x="172137" y="2214007"/>
                  <a:pt x="183055" y="2214007"/>
                </a:cubicBezTo>
                <a:close/>
                <a:moveTo>
                  <a:pt x="0" y="2447096"/>
                </a:moveTo>
                <a:lnTo>
                  <a:pt x="4006" y="2445437"/>
                </a:lnTo>
                <a:cubicBezTo>
                  <a:pt x="7583" y="2441859"/>
                  <a:pt x="9796" y="2436917"/>
                  <a:pt x="9796" y="2431458"/>
                </a:cubicBezTo>
                <a:cubicBezTo>
                  <a:pt x="9796" y="2426000"/>
                  <a:pt x="7583" y="2421058"/>
                  <a:pt x="4006" y="2417480"/>
                </a:cubicBezTo>
                <a:lnTo>
                  <a:pt x="0" y="2415821"/>
                </a:lnTo>
                <a:close/>
                <a:moveTo>
                  <a:pt x="8349367" y="2451227"/>
                </a:moveTo>
                <a:cubicBezTo>
                  <a:pt x="8354825" y="2451227"/>
                  <a:pt x="8359767" y="2449014"/>
                  <a:pt x="8363345" y="2445437"/>
                </a:cubicBezTo>
                <a:lnTo>
                  <a:pt x="8366380" y="2438109"/>
                </a:lnTo>
                <a:lnTo>
                  <a:pt x="8366380" y="2424807"/>
                </a:lnTo>
                <a:lnTo>
                  <a:pt x="8363345" y="2417480"/>
                </a:lnTo>
                <a:cubicBezTo>
                  <a:pt x="8359767" y="2413903"/>
                  <a:pt x="8354825" y="2411690"/>
                  <a:pt x="8349367" y="2411690"/>
                </a:cubicBezTo>
                <a:cubicBezTo>
                  <a:pt x="8338449" y="2411690"/>
                  <a:pt x="8329598" y="2420541"/>
                  <a:pt x="8329598" y="2431458"/>
                </a:cubicBezTo>
                <a:cubicBezTo>
                  <a:pt x="8329598" y="2442376"/>
                  <a:pt x="8338449" y="2451227"/>
                  <a:pt x="8349367" y="2451227"/>
                </a:cubicBezTo>
                <a:close/>
                <a:moveTo>
                  <a:pt x="8156338" y="2451227"/>
                </a:moveTo>
                <a:cubicBezTo>
                  <a:pt x="8167256" y="2451227"/>
                  <a:pt x="8176107" y="2442376"/>
                  <a:pt x="8176107" y="2431458"/>
                </a:cubicBezTo>
                <a:cubicBezTo>
                  <a:pt x="8176107" y="2420541"/>
                  <a:pt x="8167256" y="2411690"/>
                  <a:pt x="8156338" y="2411690"/>
                </a:cubicBezTo>
                <a:cubicBezTo>
                  <a:pt x="8145421" y="2411690"/>
                  <a:pt x="8136570" y="2420541"/>
                  <a:pt x="8136570" y="2431458"/>
                </a:cubicBezTo>
                <a:cubicBezTo>
                  <a:pt x="8136570" y="2442376"/>
                  <a:pt x="8145421" y="2451227"/>
                  <a:pt x="8156338" y="2451227"/>
                </a:cubicBezTo>
                <a:close/>
                <a:moveTo>
                  <a:pt x="7963311" y="2451227"/>
                </a:moveTo>
                <a:cubicBezTo>
                  <a:pt x="7974228" y="2451227"/>
                  <a:pt x="7983079" y="2442376"/>
                  <a:pt x="7983079" y="2431458"/>
                </a:cubicBezTo>
                <a:cubicBezTo>
                  <a:pt x="7983079" y="2420541"/>
                  <a:pt x="7974228" y="2411690"/>
                  <a:pt x="7963311" y="2411690"/>
                </a:cubicBezTo>
                <a:cubicBezTo>
                  <a:pt x="7952393" y="2411690"/>
                  <a:pt x="7943543" y="2420541"/>
                  <a:pt x="7943543" y="2431458"/>
                </a:cubicBezTo>
                <a:cubicBezTo>
                  <a:pt x="7943543" y="2442376"/>
                  <a:pt x="7952393" y="2451227"/>
                  <a:pt x="7963311" y="2451227"/>
                </a:cubicBezTo>
                <a:close/>
                <a:moveTo>
                  <a:pt x="7770283" y="2451227"/>
                </a:moveTo>
                <a:cubicBezTo>
                  <a:pt x="7781201" y="2451227"/>
                  <a:pt x="7790052" y="2442376"/>
                  <a:pt x="7790052" y="2431458"/>
                </a:cubicBezTo>
                <a:cubicBezTo>
                  <a:pt x="7790052" y="2420541"/>
                  <a:pt x="7781201" y="2411690"/>
                  <a:pt x="7770283" y="2411690"/>
                </a:cubicBezTo>
                <a:cubicBezTo>
                  <a:pt x="7759366" y="2411690"/>
                  <a:pt x="7750515" y="2420541"/>
                  <a:pt x="7750515" y="2431458"/>
                </a:cubicBezTo>
                <a:cubicBezTo>
                  <a:pt x="7750515" y="2442376"/>
                  <a:pt x="7759366" y="2451227"/>
                  <a:pt x="7770283" y="2451227"/>
                </a:cubicBezTo>
                <a:close/>
                <a:moveTo>
                  <a:pt x="7577256" y="2451227"/>
                </a:moveTo>
                <a:cubicBezTo>
                  <a:pt x="7588174" y="2451227"/>
                  <a:pt x="7597024" y="2442376"/>
                  <a:pt x="7597024" y="2431458"/>
                </a:cubicBezTo>
                <a:cubicBezTo>
                  <a:pt x="7597024" y="2420541"/>
                  <a:pt x="7588174" y="2411690"/>
                  <a:pt x="7577256" y="2411690"/>
                </a:cubicBezTo>
                <a:cubicBezTo>
                  <a:pt x="7566338" y="2411690"/>
                  <a:pt x="7557488" y="2420541"/>
                  <a:pt x="7557488" y="2431458"/>
                </a:cubicBezTo>
                <a:cubicBezTo>
                  <a:pt x="7557488" y="2442376"/>
                  <a:pt x="7566338" y="2451227"/>
                  <a:pt x="7577256" y="2451227"/>
                </a:cubicBezTo>
                <a:close/>
                <a:moveTo>
                  <a:pt x="7384228" y="2451227"/>
                </a:moveTo>
                <a:cubicBezTo>
                  <a:pt x="7395145" y="2451227"/>
                  <a:pt x="7403996" y="2442376"/>
                  <a:pt x="7403996" y="2431458"/>
                </a:cubicBezTo>
                <a:cubicBezTo>
                  <a:pt x="7403996" y="2420541"/>
                  <a:pt x="7395145" y="2411690"/>
                  <a:pt x="7384228" y="2411690"/>
                </a:cubicBezTo>
                <a:cubicBezTo>
                  <a:pt x="7373310" y="2411690"/>
                  <a:pt x="7364459" y="2420541"/>
                  <a:pt x="7364459" y="2431458"/>
                </a:cubicBezTo>
                <a:cubicBezTo>
                  <a:pt x="7364459" y="2442376"/>
                  <a:pt x="7373310" y="2451227"/>
                  <a:pt x="7384228" y="2451227"/>
                </a:cubicBezTo>
                <a:close/>
                <a:moveTo>
                  <a:pt x="7191200" y="2451227"/>
                </a:moveTo>
                <a:cubicBezTo>
                  <a:pt x="7202118" y="2451227"/>
                  <a:pt x="7210968" y="2442376"/>
                  <a:pt x="7210968" y="2431458"/>
                </a:cubicBezTo>
                <a:cubicBezTo>
                  <a:pt x="7210968" y="2420541"/>
                  <a:pt x="7202118" y="2411690"/>
                  <a:pt x="7191200" y="2411690"/>
                </a:cubicBezTo>
                <a:cubicBezTo>
                  <a:pt x="7180283" y="2411690"/>
                  <a:pt x="7171432" y="2420541"/>
                  <a:pt x="7171432" y="2431458"/>
                </a:cubicBezTo>
                <a:cubicBezTo>
                  <a:pt x="7171432" y="2442376"/>
                  <a:pt x="7180283" y="2451227"/>
                  <a:pt x="7191200" y="2451227"/>
                </a:cubicBezTo>
                <a:close/>
                <a:moveTo>
                  <a:pt x="6998173" y="2451227"/>
                </a:moveTo>
                <a:cubicBezTo>
                  <a:pt x="7009090" y="2451227"/>
                  <a:pt x="7017941" y="2442376"/>
                  <a:pt x="7017941" y="2431458"/>
                </a:cubicBezTo>
                <a:cubicBezTo>
                  <a:pt x="7017941" y="2420541"/>
                  <a:pt x="7009090" y="2411690"/>
                  <a:pt x="6998173" y="2411690"/>
                </a:cubicBezTo>
                <a:cubicBezTo>
                  <a:pt x="6987255" y="2411690"/>
                  <a:pt x="6978404" y="2420541"/>
                  <a:pt x="6978404" y="2431458"/>
                </a:cubicBezTo>
                <a:cubicBezTo>
                  <a:pt x="6978404" y="2442376"/>
                  <a:pt x="6987255" y="2451227"/>
                  <a:pt x="6998173" y="2451227"/>
                </a:cubicBezTo>
                <a:close/>
                <a:moveTo>
                  <a:pt x="6805144" y="2451227"/>
                </a:moveTo>
                <a:cubicBezTo>
                  <a:pt x="6816062" y="2451227"/>
                  <a:pt x="6824913" y="2442376"/>
                  <a:pt x="6824913" y="2431458"/>
                </a:cubicBezTo>
                <a:cubicBezTo>
                  <a:pt x="6824913" y="2420541"/>
                  <a:pt x="6816062" y="2411690"/>
                  <a:pt x="6805144" y="2411690"/>
                </a:cubicBezTo>
                <a:cubicBezTo>
                  <a:pt x="6794227" y="2411690"/>
                  <a:pt x="6785376" y="2420541"/>
                  <a:pt x="6785376" y="2431458"/>
                </a:cubicBezTo>
                <a:cubicBezTo>
                  <a:pt x="6785376" y="2442376"/>
                  <a:pt x="6794227" y="2451227"/>
                  <a:pt x="6805144" y="2451227"/>
                </a:cubicBezTo>
                <a:close/>
                <a:moveTo>
                  <a:pt x="6612117" y="2451227"/>
                </a:moveTo>
                <a:cubicBezTo>
                  <a:pt x="6623034" y="2451227"/>
                  <a:pt x="6631885" y="2442376"/>
                  <a:pt x="6631885" y="2431458"/>
                </a:cubicBezTo>
                <a:cubicBezTo>
                  <a:pt x="6631885" y="2420541"/>
                  <a:pt x="6623034" y="2411690"/>
                  <a:pt x="6612117" y="2411690"/>
                </a:cubicBezTo>
                <a:cubicBezTo>
                  <a:pt x="6601199" y="2411690"/>
                  <a:pt x="6592348" y="2420541"/>
                  <a:pt x="6592348" y="2431458"/>
                </a:cubicBezTo>
                <a:cubicBezTo>
                  <a:pt x="6592348" y="2442376"/>
                  <a:pt x="6601199" y="2451227"/>
                  <a:pt x="6612117" y="2451227"/>
                </a:cubicBezTo>
                <a:close/>
                <a:moveTo>
                  <a:pt x="6403778" y="2451227"/>
                </a:moveTo>
                <a:cubicBezTo>
                  <a:pt x="6414695" y="2451227"/>
                  <a:pt x="6423546" y="2442376"/>
                  <a:pt x="6423546" y="2431458"/>
                </a:cubicBezTo>
                <a:cubicBezTo>
                  <a:pt x="6423546" y="2420541"/>
                  <a:pt x="6414695" y="2411690"/>
                  <a:pt x="6403778" y="2411690"/>
                </a:cubicBezTo>
                <a:cubicBezTo>
                  <a:pt x="6392860" y="2411690"/>
                  <a:pt x="6384009" y="2420541"/>
                  <a:pt x="6384009" y="2431458"/>
                </a:cubicBezTo>
                <a:cubicBezTo>
                  <a:pt x="6384009" y="2442376"/>
                  <a:pt x="6392860" y="2451227"/>
                  <a:pt x="6403778" y="2451227"/>
                </a:cubicBezTo>
                <a:close/>
                <a:moveTo>
                  <a:pt x="6210750" y="2451227"/>
                </a:moveTo>
                <a:cubicBezTo>
                  <a:pt x="6221668" y="2451227"/>
                  <a:pt x="6230519" y="2442376"/>
                  <a:pt x="6230519" y="2431458"/>
                </a:cubicBezTo>
                <a:cubicBezTo>
                  <a:pt x="6230519" y="2420541"/>
                  <a:pt x="6221668" y="2411690"/>
                  <a:pt x="6210750" y="2411690"/>
                </a:cubicBezTo>
                <a:cubicBezTo>
                  <a:pt x="6199833" y="2411690"/>
                  <a:pt x="6190982" y="2420541"/>
                  <a:pt x="6190982" y="2431458"/>
                </a:cubicBezTo>
                <a:cubicBezTo>
                  <a:pt x="6190982" y="2442376"/>
                  <a:pt x="6199833" y="2451227"/>
                  <a:pt x="6210750" y="2451227"/>
                </a:cubicBezTo>
                <a:close/>
                <a:moveTo>
                  <a:pt x="6017723" y="2451227"/>
                </a:moveTo>
                <a:cubicBezTo>
                  <a:pt x="6028640" y="2451227"/>
                  <a:pt x="6037491" y="2442376"/>
                  <a:pt x="6037491" y="2431458"/>
                </a:cubicBezTo>
                <a:cubicBezTo>
                  <a:pt x="6037491" y="2420541"/>
                  <a:pt x="6028640" y="2411690"/>
                  <a:pt x="6017723" y="2411690"/>
                </a:cubicBezTo>
                <a:cubicBezTo>
                  <a:pt x="6006805" y="2411690"/>
                  <a:pt x="5997954" y="2420541"/>
                  <a:pt x="5997954" y="2431458"/>
                </a:cubicBezTo>
                <a:cubicBezTo>
                  <a:pt x="5997954" y="2442376"/>
                  <a:pt x="6006805" y="2451227"/>
                  <a:pt x="6017723" y="2451227"/>
                </a:cubicBezTo>
                <a:close/>
                <a:moveTo>
                  <a:pt x="5824694" y="2451227"/>
                </a:moveTo>
                <a:cubicBezTo>
                  <a:pt x="5835612" y="2451227"/>
                  <a:pt x="5844463" y="2442376"/>
                  <a:pt x="5844463" y="2431458"/>
                </a:cubicBezTo>
                <a:cubicBezTo>
                  <a:pt x="5844463" y="2420541"/>
                  <a:pt x="5835612" y="2411690"/>
                  <a:pt x="5824694" y="2411690"/>
                </a:cubicBezTo>
                <a:cubicBezTo>
                  <a:pt x="5813777" y="2411690"/>
                  <a:pt x="5804926" y="2420541"/>
                  <a:pt x="5804926" y="2431458"/>
                </a:cubicBezTo>
                <a:cubicBezTo>
                  <a:pt x="5804926" y="2442376"/>
                  <a:pt x="5813777" y="2451227"/>
                  <a:pt x="5824694" y="2451227"/>
                </a:cubicBezTo>
                <a:close/>
                <a:moveTo>
                  <a:pt x="5631667" y="2451227"/>
                </a:moveTo>
                <a:cubicBezTo>
                  <a:pt x="5642584" y="2451227"/>
                  <a:pt x="5651435" y="2442376"/>
                  <a:pt x="5651435" y="2431458"/>
                </a:cubicBezTo>
                <a:cubicBezTo>
                  <a:pt x="5651435" y="2420541"/>
                  <a:pt x="5642584" y="2411690"/>
                  <a:pt x="5631667" y="2411690"/>
                </a:cubicBezTo>
                <a:cubicBezTo>
                  <a:pt x="5620749" y="2411690"/>
                  <a:pt x="5611899" y="2420541"/>
                  <a:pt x="5611899" y="2431458"/>
                </a:cubicBezTo>
                <a:cubicBezTo>
                  <a:pt x="5611899" y="2442376"/>
                  <a:pt x="5620749" y="2451227"/>
                  <a:pt x="5631667" y="2451227"/>
                </a:cubicBezTo>
                <a:close/>
                <a:moveTo>
                  <a:pt x="5438639" y="2451227"/>
                </a:moveTo>
                <a:cubicBezTo>
                  <a:pt x="5449557" y="2451227"/>
                  <a:pt x="5458408" y="2442376"/>
                  <a:pt x="5458408" y="2431458"/>
                </a:cubicBezTo>
                <a:cubicBezTo>
                  <a:pt x="5458408" y="2420541"/>
                  <a:pt x="5449557" y="2411690"/>
                  <a:pt x="5438639" y="2411690"/>
                </a:cubicBezTo>
                <a:cubicBezTo>
                  <a:pt x="5427722" y="2411690"/>
                  <a:pt x="5418871" y="2420541"/>
                  <a:pt x="5418871" y="2431458"/>
                </a:cubicBezTo>
                <a:cubicBezTo>
                  <a:pt x="5418871" y="2442376"/>
                  <a:pt x="5427722" y="2451227"/>
                  <a:pt x="5438639" y="2451227"/>
                </a:cubicBezTo>
                <a:close/>
                <a:moveTo>
                  <a:pt x="5245612" y="2451227"/>
                </a:moveTo>
                <a:cubicBezTo>
                  <a:pt x="5256529" y="2451227"/>
                  <a:pt x="5265380" y="2442376"/>
                  <a:pt x="5265380" y="2431458"/>
                </a:cubicBezTo>
                <a:cubicBezTo>
                  <a:pt x="5265380" y="2420541"/>
                  <a:pt x="5256529" y="2411690"/>
                  <a:pt x="5245612" y="2411690"/>
                </a:cubicBezTo>
                <a:cubicBezTo>
                  <a:pt x="5234694" y="2411690"/>
                  <a:pt x="5225843" y="2420541"/>
                  <a:pt x="5225843" y="2431458"/>
                </a:cubicBezTo>
                <a:cubicBezTo>
                  <a:pt x="5225843" y="2442376"/>
                  <a:pt x="5234694" y="2451227"/>
                  <a:pt x="5245612" y="2451227"/>
                </a:cubicBezTo>
                <a:close/>
                <a:moveTo>
                  <a:pt x="5052584" y="2451227"/>
                </a:moveTo>
                <a:cubicBezTo>
                  <a:pt x="5063502" y="2451227"/>
                  <a:pt x="5072353" y="2442376"/>
                  <a:pt x="5072353" y="2431458"/>
                </a:cubicBezTo>
                <a:cubicBezTo>
                  <a:pt x="5072353" y="2420541"/>
                  <a:pt x="5063502" y="2411690"/>
                  <a:pt x="5052584" y="2411690"/>
                </a:cubicBezTo>
                <a:cubicBezTo>
                  <a:pt x="5041666" y="2411690"/>
                  <a:pt x="5032815" y="2420541"/>
                  <a:pt x="5032815" y="2431458"/>
                </a:cubicBezTo>
                <a:cubicBezTo>
                  <a:pt x="5032815" y="2442376"/>
                  <a:pt x="5041666" y="2451227"/>
                  <a:pt x="5052584" y="2451227"/>
                </a:cubicBezTo>
                <a:close/>
                <a:moveTo>
                  <a:pt x="4859557" y="2451227"/>
                </a:moveTo>
                <a:cubicBezTo>
                  <a:pt x="4870473" y="2451227"/>
                  <a:pt x="4879324" y="2442376"/>
                  <a:pt x="4879324" y="2431458"/>
                </a:cubicBezTo>
                <a:cubicBezTo>
                  <a:pt x="4879324" y="2420541"/>
                  <a:pt x="4870473" y="2411690"/>
                  <a:pt x="4859557" y="2411690"/>
                </a:cubicBezTo>
                <a:cubicBezTo>
                  <a:pt x="4848639" y="2411690"/>
                  <a:pt x="4839789" y="2420541"/>
                  <a:pt x="4839789" y="2431458"/>
                </a:cubicBezTo>
                <a:cubicBezTo>
                  <a:pt x="4839789" y="2442376"/>
                  <a:pt x="4848639" y="2451227"/>
                  <a:pt x="4859557" y="2451227"/>
                </a:cubicBezTo>
                <a:close/>
                <a:moveTo>
                  <a:pt x="4666528" y="2451227"/>
                </a:moveTo>
                <a:cubicBezTo>
                  <a:pt x="4677446" y="2451227"/>
                  <a:pt x="4686297" y="2442376"/>
                  <a:pt x="4686297" y="2431458"/>
                </a:cubicBezTo>
                <a:cubicBezTo>
                  <a:pt x="4686297" y="2420541"/>
                  <a:pt x="4677446" y="2411690"/>
                  <a:pt x="4666528" y="2411690"/>
                </a:cubicBezTo>
                <a:cubicBezTo>
                  <a:pt x="4655612" y="2411690"/>
                  <a:pt x="4646761" y="2420541"/>
                  <a:pt x="4646761" y="2431458"/>
                </a:cubicBezTo>
                <a:cubicBezTo>
                  <a:pt x="4646761" y="2442376"/>
                  <a:pt x="4655612" y="2451227"/>
                  <a:pt x="4666528" y="2451227"/>
                </a:cubicBezTo>
                <a:close/>
                <a:moveTo>
                  <a:pt x="4473501" y="2451227"/>
                </a:moveTo>
                <a:cubicBezTo>
                  <a:pt x="4484419" y="2451227"/>
                  <a:pt x="4493269" y="2442376"/>
                  <a:pt x="4493269" y="2431458"/>
                </a:cubicBezTo>
                <a:cubicBezTo>
                  <a:pt x="4493269" y="2420541"/>
                  <a:pt x="4484419" y="2411690"/>
                  <a:pt x="4473501" y="2411690"/>
                </a:cubicBezTo>
                <a:cubicBezTo>
                  <a:pt x="4462582" y="2411690"/>
                  <a:pt x="4453732" y="2420541"/>
                  <a:pt x="4453732" y="2431458"/>
                </a:cubicBezTo>
                <a:cubicBezTo>
                  <a:pt x="4453732" y="2442376"/>
                  <a:pt x="4462582" y="2451227"/>
                  <a:pt x="4473501" y="2451227"/>
                </a:cubicBezTo>
                <a:close/>
                <a:moveTo>
                  <a:pt x="4280474" y="2451227"/>
                </a:moveTo>
                <a:cubicBezTo>
                  <a:pt x="4291390" y="2451227"/>
                  <a:pt x="4300242" y="2442376"/>
                  <a:pt x="4300242" y="2431458"/>
                </a:cubicBezTo>
                <a:cubicBezTo>
                  <a:pt x="4300242" y="2420541"/>
                  <a:pt x="4291390" y="2411690"/>
                  <a:pt x="4280474" y="2411690"/>
                </a:cubicBezTo>
                <a:cubicBezTo>
                  <a:pt x="4269556" y="2411690"/>
                  <a:pt x="4260705" y="2420541"/>
                  <a:pt x="4260705" y="2431458"/>
                </a:cubicBezTo>
                <a:cubicBezTo>
                  <a:pt x="4260705" y="2442376"/>
                  <a:pt x="4269556" y="2451227"/>
                  <a:pt x="4280474" y="2451227"/>
                </a:cubicBezTo>
                <a:close/>
                <a:moveTo>
                  <a:pt x="4058922" y="2451227"/>
                </a:moveTo>
                <a:cubicBezTo>
                  <a:pt x="4069840" y="2451227"/>
                  <a:pt x="4078690" y="2442376"/>
                  <a:pt x="4078690" y="2431458"/>
                </a:cubicBezTo>
                <a:cubicBezTo>
                  <a:pt x="4078690" y="2420541"/>
                  <a:pt x="4069840" y="2411690"/>
                  <a:pt x="4058922" y="2411690"/>
                </a:cubicBezTo>
                <a:cubicBezTo>
                  <a:pt x="4048003" y="2411690"/>
                  <a:pt x="4039153" y="2420541"/>
                  <a:pt x="4039153" y="2431458"/>
                </a:cubicBezTo>
                <a:cubicBezTo>
                  <a:pt x="4039153" y="2442376"/>
                  <a:pt x="4048003" y="2451227"/>
                  <a:pt x="4058922" y="2451227"/>
                </a:cubicBezTo>
                <a:close/>
                <a:moveTo>
                  <a:pt x="3865894" y="2451227"/>
                </a:moveTo>
                <a:cubicBezTo>
                  <a:pt x="3876811" y="2451227"/>
                  <a:pt x="3885662" y="2442376"/>
                  <a:pt x="3885662" y="2431458"/>
                </a:cubicBezTo>
                <a:cubicBezTo>
                  <a:pt x="3885662" y="2420541"/>
                  <a:pt x="3876811" y="2411690"/>
                  <a:pt x="3865894" y="2411690"/>
                </a:cubicBezTo>
                <a:cubicBezTo>
                  <a:pt x="3854977" y="2411690"/>
                  <a:pt x="3846126" y="2420541"/>
                  <a:pt x="3846126" y="2431458"/>
                </a:cubicBezTo>
                <a:cubicBezTo>
                  <a:pt x="3846126" y="2442376"/>
                  <a:pt x="3854977" y="2451227"/>
                  <a:pt x="3865894" y="2451227"/>
                </a:cubicBezTo>
                <a:close/>
                <a:moveTo>
                  <a:pt x="3672866" y="2451227"/>
                </a:moveTo>
                <a:cubicBezTo>
                  <a:pt x="3683783" y="2451227"/>
                  <a:pt x="3692634" y="2442376"/>
                  <a:pt x="3692634" y="2431458"/>
                </a:cubicBezTo>
                <a:cubicBezTo>
                  <a:pt x="3692634" y="2420541"/>
                  <a:pt x="3683783" y="2411690"/>
                  <a:pt x="3672866" y="2411690"/>
                </a:cubicBezTo>
                <a:cubicBezTo>
                  <a:pt x="3661948" y="2411690"/>
                  <a:pt x="3653098" y="2420541"/>
                  <a:pt x="3653098" y="2431458"/>
                </a:cubicBezTo>
                <a:cubicBezTo>
                  <a:pt x="3653098" y="2442376"/>
                  <a:pt x="3661948" y="2451227"/>
                  <a:pt x="3672866" y="2451227"/>
                </a:cubicBezTo>
                <a:close/>
                <a:moveTo>
                  <a:pt x="3479838" y="2451227"/>
                </a:moveTo>
                <a:cubicBezTo>
                  <a:pt x="3490755" y="2451227"/>
                  <a:pt x="3499606" y="2442376"/>
                  <a:pt x="3499606" y="2431458"/>
                </a:cubicBezTo>
                <a:cubicBezTo>
                  <a:pt x="3499606" y="2420541"/>
                  <a:pt x="3490755" y="2411690"/>
                  <a:pt x="3479838" y="2411690"/>
                </a:cubicBezTo>
                <a:cubicBezTo>
                  <a:pt x="3468920" y="2411690"/>
                  <a:pt x="3460069" y="2420541"/>
                  <a:pt x="3460069" y="2431458"/>
                </a:cubicBezTo>
                <a:cubicBezTo>
                  <a:pt x="3460069" y="2442376"/>
                  <a:pt x="3468920" y="2451227"/>
                  <a:pt x="3479838" y="2451227"/>
                </a:cubicBezTo>
                <a:close/>
                <a:moveTo>
                  <a:pt x="3286810" y="2451227"/>
                </a:moveTo>
                <a:cubicBezTo>
                  <a:pt x="3297728" y="2451227"/>
                  <a:pt x="3306579" y="2442376"/>
                  <a:pt x="3306579" y="2431458"/>
                </a:cubicBezTo>
                <a:cubicBezTo>
                  <a:pt x="3306579" y="2420541"/>
                  <a:pt x="3297728" y="2411690"/>
                  <a:pt x="3286810" y="2411690"/>
                </a:cubicBezTo>
                <a:cubicBezTo>
                  <a:pt x="3275893" y="2411690"/>
                  <a:pt x="3267042" y="2420541"/>
                  <a:pt x="3267042" y="2431458"/>
                </a:cubicBezTo>
                <a:cubicBezTo>
                  <a:pt x="3267042" y="2442376"/>
                  <a:pt x="3275893" y="2451227"/>
                  <a:pt x="3286810" y="2451227"/>
                </a:cubicBezTo>
                <a:close/>
                <a:moveTo>
                  <a:pt x="3093783" y="2451227"/>
                </a:moveTo>
                <a:cubicBezTo>
                  <a:pt x="3104700" y="2451227"/>
                  <a:pt x="3113551" y="2442376"/>
                  <a:pt x="3113551" y="2431458"/>
                </a:cubicBezTo>
                <a:cubicBezTo>
                  <a:pt x="3113551" y="2420541"/>
                  <a:pt x="3104700" y="2411690"/>
                  <a:pt x="3093783" y="2411690"/>
                </a:cubicBezTo>
                <a:cubicBezTo>
                  <a:pt x="3082865" y="2411690"/>
                  <a:pt x="3074014" y="2420541"/>
                  <a:pt x="3074014" y="2431458"/>
                </a:cubicBezTo>
                <a:cubicBezTo>
                  <a:pt x="3074014" y="2442376"/>
                  <a:pt x="3082865" y="2451227"/>
                  <a:pt x="3093783" y="2451227"/>
                </a:cubicBezTo>
                <a:close/>
                <a:moveTo>
                  <a:pt x="2900755" y="2451227"/>
                </a:moveTo>
                <a:cubicBezTo>
                  <a:pt x="2911673" y="2451227"/>
                  <a:pt x="2920524" y="2442376"/>
                  <a:pt x="2920524" y="2431458"/>
                </a:cubicBezTo>
                <a:cubicBezTo>
                  <a:pt x="2920524" y="2420541"/>
                  <a:pt x="2911673" y="2411690"/>
                  <a:pt x="2900755" y="2411690"/>
                </a:cubicBezTo>
                <a:cubicBezTo>
                  <a:pt x="2889838" y="2411690"/>
                  <a:pt x="2880987" y="2420541"/>
                  <a:pt x="2880987" y="2431458"/>
                </a:cubicBezTo>
                <a:cubicBezTo>
                  <a:pt x="2880987" y="2442376"/>
                  <a:pt x="2889838" y="2451227"/>
                  <a:pt x="2900755" y="2451227"/>
                </a:cubicBezTo>
                <a:close/>
                <a:moveTo>
                  <a:pt x="2707727" y="2451227"/>
                </a:moveTo>
                <a:cubicBezTo>
                  <a:pt x="2718644" y="2451227"/>
                  <a:pt x="2727495" y="2442376"/>
                  <a:pt x="2727495" y="2431458"/>
                </a:cubicBezTo>
                <a:cubicBezTo>
                  <a:pt x="2727495" y="2420541"/>
                  <a:pt x="2718644" y="2411690"/>
                  <a:pt x="2707727" y="2411690"/>
                </a:cubicBezTo>
                <a:cubicBezTo>
                  <a:pt x="2696809" y="2411690"/>
                  <a:pt x="2687958" y="2420541"/>
                  <a:pt x="2687958" y="2431458"/>
                </a:cubicBezTo>
                <a:cubicBezTo>
                  <a:pt x="2687958" y="2442376"/>
                  <a:pt x="2696809" y="2451227"/>
                  <a:pt x="2707727" y="2451227"/>
                </a:cubicBezTo>
                <a:close/>
                <a:moveTo>
                  <a:pt x="2514699" y="2451227"/>
                </a:moveTo>
                <a:cubicBezTo>
                  <a:pt x="2525617" y="2451227"/>
                  <a:pt x="2534468" y="2442376"/>
                  <a:pt x="2534468" y="2431458"/>
                </a:cubicBezTo>
                <a:cubicBezTo>
                  <a:pt x="2534468" y="2420541"/>
                  <a:pt x="2525617" y="2411690"/>
                  <a:pt x="2514699" y="2411690"/>
                </a:cubicBezTo>
                <a:cubicBezTo>
                  <a:pt x="2503782" y="2411690"/>
                  <a:pt x="2494931" y="2420541"/>
                  <a:pt x="2494931" y="2431458"/>
                </a:cubicBezTo>
                <a:cubicBezTo>
                  <a:pt x="2494931" y="2442376"/>
                  <a:pt x="2503782" y="2451227"/>
                  <a:pt x="2514699" y="2451227"/>
                </a:cubicBezTo>
                <a:close/>
                <a:moveTo>
                  <a:pt x="2321672" y="2451227"/>
                </a:moveTo>
                <a:cubicBezTo>
                  <a:pt x="2332589" y="2451227"/>
                  <a:pt x="2341440" y="2442376"/>
                  <a:pt x="2341440" y="2431458"/>
                </a:cubicBezTo>
                <a:cubicBezTo>
                  <a:pt x="2341440" y="2420541"/>
                  <a:pt x="2332589" y="2411690"/>
                  <a:pt x="2321672" y="2411690"/>
                </a:cubicBezTo>
                <a:cubicBezTo>
                  <a:pt x="2310754" y="2411690"/>
                  <a:pt x="2301903" y="2420541"/>
                  <a:pt x="2301903" y="2431458"/>
                </a:cubicBezTo>
                <a:cubicBezTo>
                  <a:pt x="2301903" y="2442376"/>
                  <a:pt x="2310754" y="2451227"/>
                  <a:pt x="2321672" y="2451227"/>
                </a:cubicBezTo>
                <a:close/>
                <a:moveTo>
                  <a:pt x="2128643" y="2451227"/>
                </a:moveTo>
                <a:cubicBezTo>
                  <a:pt x="2139561" y="2451227"/>
                  <a:pt x="2148412" y="2442376"/>
                  <a:pt x="2148412" y="2431458"/>
                </a:cubicBezTo>
                <a:cubicBezTo>
                  <a:pt x="2148412" y="2420541"/>
                  <a:pt x="2139561" y="2411690"/>
                  <a:pt x="2128643" y="2411690"/>
                </a:cubicBezTo>
                <a:cubicBezTo>
                  <a:pt x="2117726" y="2411690"/>
                  <a:pt x="2108875" y="2420541"/>
                  <a:pt x="2108875" y="2431458"/>
                </a:cubicBezTo>
                <a:cubicBezTo>
                  <a:pt x="2108875" y="2442376"/>
                  <a:pt x="2117726" y="2451227"/>
                  <a:pt x="2128643" y="2451227"/>
                </a:cubicBezTo>
                <a:close/>
                <a:moveTo>
                  <a:pt x="1935616" y="2451227"/>
                </a:moveTo>
                <a:cubicBezTo>
                  <a:pt x="1946533" y="2451227"/>
                  <a:pt x="1955384" y="2442376"/>
                  <a:pt x="1955384" y="2431458"/>
                </a:cubicBezTo>
                <a:cubicBezTo>
                  <a:pt x="1955384" y="2420541"/>
                  <a:pt x="1946533" y="2411690"/>
                  <a:pt x="1935616" y="2411690"/>
                </a:cubicBezTo>
                <a:cubicBezTo>
                  <a:pt x="1924698" y="2411690"/>
                  <a:pt x="1915848" y="2420541"/>
                  <a:pt x="1915848" y="2431458"/>
                </a:cubicBezTo>
                <a:cubicBezTo>
                  <a:pt x="1915848" y="2442376"/>
                  <a:pt x="1924698" y="2451227"/>
                  <a:pt x="1935616" y="2451227"/>
                </a:cubicBezTo>
                <a:close/>
                <a:moveTo>
                  <a:pt x="1727277" y="2451227"/>
                </a:moveTo>
                <a:cubicBezTo>
                  <a:pt x="1738195" y="2451227"/>
                  <a:pt x="1747045" y="2442376"/>
                  <a:pt x="1747045" y="2431458"/>
                </a:cubicBezTo>
                <a:cubicBezTo>
                  <a:pt x="1747045" y="2420541"/>
                  <a:pt x="1738195" y="2411690"/>
                  <a:pt x="1727277" y="2411690"/>
                </a:cubicBezTo>
                <a:cubicBezTo>
                  <a:pt x="1716359" y="2411690"/>
                  <a:pt x="1707508" y="2420541"/>
                  <a:pt x="1707508" y="2431458"/>
                </a:cubicBezTo>
                <a:cubicBezTo>
                  <a:pt x="1707508" y="2442376"/>
                  <a:pt x="1716359" y="2451227"/>
                  <a:pt x="1727277" y="2451227"/>
                </a:cubicBezTo>
                <a:close/>
                <a:moveTo>
                  <a:pt x="1534249" y="2451227"/>
                </a:moveTo>
                <a:cubicBezTo>
                  <a:pt x="1545167" y="2451227"/>
                  <a:pt x="1554018" y="2442376"/>
                  <a:pt x="1554018" y="2431458"/>
                </a:cubicBezTo>
                <a:cubicBezTo>
                  <a:pt x="1554018" y="2420541"/>
                  <a:pt x="1545167" y="2411690"/>
                  <a:pt x="1534249" y="2411690"/>
                </a:cubicBezTo>
                <a:cubicBezTo>
                  <a:pt x="1523332" y="2411690"/>
                  <a:pt x="1514481" y="2420541"/>
                  <a:pt x="1514481" y="2431458"/>
                </a:cubicBezTo>
                <a:cubicBezTo>
                  <a:pt x="1514481" y="2442376"/>
                  <a:pt x="1523332" y="2451227"/>
                  <a:pt x="1534249" y="2451227"/>
                </a:cubicBezTo>
                <a:close/>
                <a:moveTo>
                  <a:pt x="1341222" y="2451227"/>
                </a:moveTo>
                <a:cubicBezTo>
                  <a:pt x="1352139" y="2451227"/>
                  <a:pt x="1360990" y="2442376"/>
                  <a:pt x="1360990" y="2431458"/>
                </a:cubicBezTo>
                <a:cubicBezTo>
                  <a:pt x="1360990" y="2420541"/>
                  <a:pt x="1352139" y="2411690"/>
                  <a:pt x="1341222" y="2411690"/>
                </a:cubicBezTo>
                <a:cubicBezTo>
                  <a:pt x="1330304" y="2411690"/>
                  <a:pt x="1321453" y="2420541"/>
                  <a:pt x="1321453" y="2431458"/>
                </a:cubicBezTo>
                <a:cubicBezTo>
                  <a:pt x="1321453" y="2442376"/>
                  <a:pt x="1330304" y="2451227"/>
                  <a:pt x="1341222" y="2451227"/>
                </a:cubicBezTo>
                <a:close/>
                <a:moveTo>
                  <a:pt x="1148193" y="2451227"/>
                </a:moveTo>
                <a:cubicBezTo>
                  <a:pt x="1159111" y="2451227"/>
                  <a:pt x="1167962" y="2442376"/>
                  <a:pt x="1167962" y="2431458"/>
                </a:cubicBezTo>
                <a:cubicBezTo>
                  <a:pt x="1167962" y="2420541"/>
                  <a:pt x="1159111" y="2411690"/>
                  <a:pt x="1148193" y="2411690"/>
                </a:cubicBezTo>
                <a:cubicBezTo>
                  <a:pt x="1137276" y="2411690"/>
                  <a:pt x="1128425" y="2420541"/>
                  <a:pt x="1128425" y="2431458"/>
                </a:cubicBezTo>
                <a:cubicBezTo>
                  <a:pt x="1128425" y="2442376"/>
                  <a:pt x="1137276" y="2451227"/>
                  <a:pt x="1148193" y="2451227"/>
                </a:cubicBezTo>
                <a:close/>
                <a:moveTo>
                  <a:pt x="955166" y="2451227"/>
                </a:moveTo>
                <a:cubicBezTo>
                  <a:pt x="966083" y="2451227"/>
                  <a:pt x="974934" y="2442376"/>
                  <a:pt x="974934" y="2431458"/>
                </a:cubicBezTo>
                <a:cubicBezTo>
                  <a:pt x="974934" y="2420541"/>
                  <a:pt x="966083" y="2411690"/>
                  <a:pt x="955166" y="2411690"/>
                </a:cubicBezTo>
                <a:cubicBezTo>
                  <a:pt x="944248" y="2411690"/>
                  <a:pt x="935398" y="2420541"/>
                  <a:pt x="935398" y="2431458"/>
                </a:cubicBezTo>
                <a:cubicBezTo>
                  <a:pt x="935398" y="2442376"/>
                  <a:pt x="944248" y="2451227"/>
                  <a:pt x="955166" y="2451227"/>
                </a:cubicBezTo>
                <a:close/>
                <a:moveTo>
                  <a:pt x="762138" y="2451227"/>
                </a:moveTo>
                <a:cubicBezTo>
                  <a:pt x="773056" y="2451227"/>
                  <a:pt x="781907" y="2442376"/>
                  <a:pt x="781907" y="2431458"/>
                </a:cubicBezTo>
                <a:cubicBezTo>
                  <a:pt x="781907" y="2420541"/>
                  <a:pt x="773056" y="2411690"/>
                  <a:pt x="762138" y="2411690"/>
                </a:cubicBezTo>
                <a:cubicBezTo>
                  <a:pt x="751221" y="2411690"/>
                  <a:pt x="742370" y="2420541"/>
                  <a:pt x="742370" y="2431458"/>
                </a:cubicBezTo>
                <a:cubicBezTo>
                  <a:pt x="742370" y="2442376"/>
                  <a:pt x="751221" y="2451227"/>
                  <a:pt x="762138" y="2451227"/>
                </a:cubicBezTo>
                <a:close/>
                <a:moveTo>
                  <a:pt x="569111" y="2451227"/>
                </a:moveTo>
                <a:cubicBezTo>
                  <a:pt x="580028" y="2451227"/>
                  <a:pt x="588879" y="2442376"/>
                  <a:pt x="588879" y="2431458"/>
                </a:cubicBezTo>
                <a:cubicBezTo>
                  <a:pt x="588879" y="2420541"/>
                  <a:pt x="580028" y="2411690"/>
                  <a:pt x="569111" y="2411690"/>
                </a:cubicBezTo>
                <a:cubicBezTo>
                  <a:pt x="558193" y="2411690"/>
                  <a:pt x="549343" y="2420541"/>
                  <a:pt x="549343" y="2431458"/>
                </a:cubicBezTo>
                <a:cubicBezTo>
                  <a:pt x="549343" y="2442376"/>
                  <a:pt x="558193" y="2451227"/>
                  <a:pt x="569111" y="2451227"/>
                </a:cubicBezTo>
                <a:close/>
                <a:moveTo>
                  <a:pt x="376082" y="2451227"/>
                </a:moveTo>
                <a:cubicBezTo>
                  <a:pt x="387000" y="2451227"/>
                  <a:pt x="395851" y="2442376"/>
                  <a:pt x="395851" y="2431458"/>
                </a:cubicBezTo>
                <a:cubicBezTo>
                  <a:pt x="395851" y="2420541"/>
                  <a:pt x="387000" y="2411690"/>
                  <a:pt x="376082" y="2411690"/>
                </a:cubicBezTo>
                <a:cubicBezTo>
                  <a:pt x="365165" y="2411690"/>
                  <a:pt x="356314" y="2420541"/>
                  <a:pt x="356314" y="2431458"/>
                </a:cubicBezTo>
                <a:cubicBezTo>
                  <a:pt x="356314" y="2442376"/>
                  <a:pt x="365165" y="2451227"/>
                  <a:pt x="376082" y="2451227"/>
                </a:cubicBezTo>
                <a:close/>
                <a:moveTo>
                  <a:pt x="183055" y="2451227"/>
                </a:moveTo>
                <a:cubicBezTo>
                  <a:pt x="193973" y="2451227"/>
                  <a:pt x="202823" y="2442376"/>
                  <a:pt x="202823" y="2431458"/>
                </a:cubicBezTo>
                <a:cubicBezTo>
                  <a:pt x="202823" y="2420541"/>
                  <a:pt x="193973" y="2411690"/>
                  <a:pt x="183055" y="2411690"/>
                </a:cubicBezTo>
                <a:cubicBezTo>
                  <a:pt x="172137" y="2411690"/>
                  <a:pt x="163287" y="2420541"/>
                  <a:pt x="163287" y="2431458"/>
                </a:cubicBezTo>
                <a:cubicBezTo>
                  <a:pt x="163287" y="2442376"/>
                  <a:pt x="172137" y="2451227"/>
                  <a:pt x="183055" y="2451227"/>
                </a:cubicBezTo>
                <a:close/>
                <a:moveTo>
                  <a:pt x="0" y="2644775"/>
                </a:moveTo>
                <a:lnTo>
                  <a:pt x="4006" y="2643116"/>
                </a:lnTo>
                <a:cubicBezTo>
                  <a:pt x="7583" y="2639538"/>
                  <a:pt x="9796" y="2634596"/>
                  <a:pt x="9796" y="2629137"/>
                </a:cubicBezTo>
                <a:cubicBezTo>
                  <a:pt x="9796" y="2623679"/>
                  <a:pt x="7583" y="2618737"/>
                  <a:pt x="4006" y="2615159"/>
                </a:cubicBezTo>
                <a:lnTo>
                  <a:pt x="0" y="2613500"/>
                </a:lnTo>
                <a:close/>
                <a:moveTo>
                  <a:pt x="8349367" y="2648906"/>
                </a:moveTo>
                <a:cubicBezTo>
                  <a:pt x="8354825" y="2648906"/>
                  <a:pt x="8359767" y="2646693"/>
                  <a:pt x="8363345" y="2643116"/>
                </a:cubicBezTo>
                <a:lnTo>
                  <a:pt x="8366380" y="2635788"/>
                </a:lnTo>
                <a:lnTo>
                  <a:pt x="8366380" y="2622486"/>
                </a:lnTo>
                <a:lnTo>
                  <a:pt x="8363345" y="2615159"/>
                </a:lnTo>
                <a:cubicBezTo>
                  <a:pt x="8359767" y="2611582"/>
                  <a:pt x="8354825" y="2609369"/>
                  <a:pt x="8349367" y="2609369"/>
                </a:cubicBezTo>
                <a:cubicBezTo>
                  <a:pt x="8338449" y="2609369"/>
                  <a:pt x="8329598" y="2618220"/>
                  <a:pt x="8329598" y="2629137"/>
                </a:cubicBezTo>
                <a:cubicBezTo>
                  <a:pt x="8329598" y="2640055"/>
                  <a:pt x="8338449" y="2648906"/>
                  <a:pt x="8349367" y="2648906"/>
                </a:cubicBezTo>
                <a:close/>
                <a:moveTo>
                  <a:pt x="8156338" y="2648906"/>
                </a:moveTo>
                <a:cubicBezTo>
                  <a:pt x="8167256" y="2648906"/>
                  <a:pt x="8176107" y="2640055"/>
                  <a:pt x="8176107" y="2629137"/>
                </a:cubicBezTo>
                <a:cubicBezTo>
                  <a:pt x="8176107" y="2618220"/>
                  <a:pt x="8167256" y="2609369"/>
                  <a:pt x="8156338" y="2609369"/>
                </a:cubicBezTo>
                <a:cubicBezTo>
                  <a:pt x="8145421" y="2609369"/>
                  <a:pt x="8136570" y="2618220"/>
                  <a:pt x="8136570" y="2629137"/>
                </a:cubicBezTo>
                <a:cubicBezTo>
                  <a:pt x="8136570" y="2640055"/>
                  <a:pt x="8145421" y="2648906"/>
                  <a:pt x="8156338" y="2648906"/>
                </a:cubicBezTo>
                <a:close/>
                <a:moveTo>
                  <a:pt x="7963311" y="2648906"/>
                </a:moveTo>
                <a:cubicBezTo>
                  <a:pt x="7974228" y="2648906"/>
                  <a:pt x="7983079" y="2640055"/>
                  <a:pt x="7983079" y="2629137"/>
                </a:cubicBezTo>
                <a:cubicBezTo>
                  <a:pt x="7983079" y="2618220"/>
                  <a:pt x="7974228" y="2609369"/>
                  <a:pt x="7963311" y="2609369"/>
                </a:cubicBezTo>
                <a:cubicBezTo>
                  <a:pt x="7952393" y="2609369"/>
                  <a:pt x="7943543" y="2618220"/>
                  <a:pt x="7943543" y="2629137"/>
                </a:cubicBezTo>
                <a:cubicBezTo>
                  <a:pt x="7943543" y="2640055"/>
                  <a:pt x="7952393" y="2648906"/>
                  <a:pt x="7963311" y="2648906"/>
                </a:cubicBezTo>
                <a:close/>
                <a:moveTo>
                  <a:pt x="7770283" y="2648906"/>
                </a:moveTo>
                <a:cubicBezTo>
                  <a:pt x="7781201" y="2648906"/>
                  <a:pt x="7790052" y="2640055"/>
                  <a:pt x="7790052" y="2629137"/>
                </a:cubicBezTo>
                <a:cubicBezTo>
                  <a:pt x="7790052" y="2618220"/>
                  <a:pt x="7781201" y="2609369"/>
                  <a:pt x="7770283" y="2609369"/>
                </a:cubicBezTo>
                <a:cubicBezTo>
                  <a:pt x="7759366" y="2609369"/>
                  <a:pt x="7750515" y="2618220"/>
                  <a:pt x="7750515" y="2629137"/>
                </a:cubicBezTo>
                <a:cubicBezTo>
                  <a:pt x="7750515" y="2640055"/>
                  <a:pt x="7759366" y="2648906"/>
                  <a:pt x="7770283" y="2648906"/>
                </a:cubicBezTo>
                <a:close/>
                <a:moveTo>
                  <a:pt x="7577256" y="2648906"/>
                </a:moveTo>
                <a:cubicBezTo>
                  <a:pt x="7588174" y="2648906"/>
                  <a:pt x="7597024" y="2640055"/>
                  <a:pt x="7597024" y="2629137"/>
                </a:cubicBezTo>
                <a:cubicBezTo>
                  <a:pt x="7597024" y="2618220"/>
                  <a:pt x="7588174" y="2609369"/>
                  <a:pt x="7577256" y="2609369"/>
                </a:cubicBezTo>
                <a:cubicBezTo>
                  <a:pt x="7566338" y="2609369"/>
                  <a:pt x="7557488" y="2618220"/>
                  <a:pt x="7557488" y="2629137"/>
                </a:cubicBezTo>
                <a:cubicBezTo>
                  <a:pt x="7557488" y="2640055"/>
                  <a:pt x="7566338" y="2648906"/>
                  <a:pt x="7577256" y="2648906"/>
                </a:cubicBezTo>
                <a:close/>
                <a:moveTo>
                  <a:pt x="7384228" y="2648906"/>
                </a:moveTo>
                <a:cubicBezTo>
                  <a:pt x="7395145" y="2648906"/>
                  <a:pt x="7403996" y="2640055"/>
                  <a:pt x="7403996" y="2629137"/>
                </a:cubicBezTo>
                <a:cubicBezTo>
                  <a:pt x="7403996" y="2618220"/>
                  <a:pt x="7395145" y="2609369"/>
                  <a:pt x="7384228" y="2609369"/>
                </a:cubicBezTo>
                <a:cubicBezTo>
                  <a:pt x="7373310" y="2609369"/>
                  <a:pt x="7364459" y="2618220"/>
                  <a:pt x="7364459" y="2629137"/>
                </a:cubicBezTo>
                <a:cubicBezTo>
                  <a:pt x="7364459" y="2640055"/>
                  <a:pt x="7373310" y="2648906"/>
                  <a:pt x="7384228" y="2648906"/>
                </a:cubicBezTo>
                <a:close/>
                <a:moveTo>
                  <a:pt x="7191200" y="2648906"/>
                </a:moveTo>
                <a:cubicBezTo>
                  <a:pt x="7202118" y="2648906"/>
                  <a:pt x="7210968" y="2640055"/>
                  <a:pt x="7210968" y="2629137"/>
                </a:cubicBezTo>
                <a:cubicBezTo>
                  <a:pt x="7210968" y="2618220"/>
                  <a:pt x="7202118" y="2609369"/>
                  <a:pt x="7191200" y="2609369"/>
                </a:cubicBezTo>
                <a:cubicBezTo>
                  <a:pt x="7180283" y="2609369"/>
                  <a:pt x="7171432" y="2618220"/>
                  <a:pt x="7171432" y="2629137"/>
                </a:cubicBezTo>
                <a:cubicBezTo>
                  <a:pt x="7171432" y="2640055"/>
                  <a:pt x="7180283" y="2648906"/>
                  <a:pt x="7191200" y="2648906"/>
                </a:cubicBezTo>
                <a:close/>
                <a:moveTo>
                  <a:pt x="6998173" y="2648906"/>
                </a:moveTo>
                <a:cubicBezTo>
                  <a:pt x="7009090" y="2648906"/>
                  <a:pt x="7017941" y="2640055"/>
                  <a:pt x="7017941" y="2629137"/>
                </a:cubicBezTo>
                <a:cubicBezTo>
                  <a:pt x="7017941" y="2618220"/>
                  <a:pt x="7009090" y="2609369"/>
                  <a:pt x="6998173" y="2609369"/>
                </a:cubicBezTo>
                <a:cubicBezTo>
                  <a:pt x="6987255" y="2609369"/>
                  <a:pt x="6978404" y="2618220"/>
                  <a:pt x="6978404" y="2629137"/>
                </a:cubicBezTo>
                <a:cubicBezTo>
                  <a:pt x="6978404" y="2640055"/>
                  <a:pt x="6987255" y="2648906"/>
                  <a:pt x="6998173" y="2648906"/>
                </a:cubicBezTo>
                <a:close/>
                <a:moveTo>
                  <a:pt x="6805144" y="2648906"/>
                </a:moveTo>
                <a:cubicBezTo>
                  <a:pt x="6816062" y="2648906"/>
                  <a:pt x="6824913" y="2640055"/>
                  <a:pt x="6824913" y="2629137"/>
                </a:cubicBezTo>
                <a:cubicBezTo>
                  <a:pt x="6824913" y="2618220"/>
                  <a:pt x="6816062" y="2609369"/>
                  <a:pt x="6805144" y="2609369"/>
                </a:cubicBezTo>
                <a:cubicBezTo>
                  <a:pt x="6794227" y="2609369"/>
                  <a:pt x="6785376" y="2618220"/>
                  <a:pt x="6785376" y="2629137"/>
                </a:cubicBezTo>
                <a:cubicBezTo>
                  <a:pt x="6785376" y="2640055"/>
                  <a:pt x="6794227" y="2648906"/>
                  <a:pt x="6805144" y="2648906"/>
                </a:cubicBezTo>
                <a:close/>
                <a:moveTo>
                  <a:pt x="6612117" y="2648906"/>
                </a:moveTo>
                <a:cubicBezTo>
                  <a:pt x="6623034" y="2648906"/>
                  <a:pt x="6631885" y="2640055"/>
                  <a:pt x="6631885" y="2629137"/>
                </a:cubicBezTo>
                <a:cubicBezTo>
                  <a:pt x="6631885" y="2618220"/>
                  <a:pt x="6623034" y="2609369"/>
                  <a:pt x="6612117" y="2609369"/>
                </a:cubicBezTo>
                <a:cubicBezTo>
                  <a:pt x="6601199" y="2609369"/>
                  <a:pt x="6592348" y="2618220"/>
                  <a:pt x="6592348" y="2629137"/>
                </a:cubicBezTo>
                <a:cubicBezTo>
                  <a:pt x="6592348" y="2640055"/>
                  <a:pt x="6601199" y="2648906"/>
                  <a:pt x="6612117" y="2648906"/>
                </a:cubicBezTo>
                <a:close/>
                <a:moveTo>
                  <a:pt x="6403778" y="2648906"/>
                </a:moveTo>
                <a:cubicBezTo>
                  <a:pt x="6414695" y="2648906"/>
                  <a:pt x="6423546" y="2640055"/>
                  <a:pt x="6423546" y="2629137"/>
                </a:cubicBezTo>
                <a:cubicBezTo>
                  <a:pt x="6423546" y="2618220"/>
                  <a:pt x="6414695" y="2609369"/>
                  <a:pt x="6403778" y="2609369"/>
                </a:cubicBezTo>
                <a:cubicBezTo>
                  <a:pt x="6392860" y="2609369"/>
                  <a:pt x="6384009" y="2618220"/>
                  <a:pt x="6384009" y="2629137"/>
                </a:cubicBezTo>
                <a:cubicBezTo>
                  <a:pt x="6384009" y="2640055"/>
                  <a:pt x="6392860" y="2648906"/>
                  <a:pt x="6403778" y="2648906"/>
                </a:cubicBezTo>
                <a:close/>
                <a:moveTo>
                  <a:pt x="6210750" y="2648906"/>
                </a:moveTo>
                <a:cubicBezTo>
                  <a:pt x="6221668" y="2648906"/>
                  <a:pt x="6230519" y="2640055"/>
                  <a:pt x="6230519" y="2629137"/>
                </a:cubicBezTo>
                <a:cubicBezTo>
                  <a:pt x="6230519" y="2618220"/>
                  <a:pt x="6221668" y="2609369"/>
                  <a:pt x="6210750" y="2609369"/>
                </a:cubicBezTo>
                <a:cubicBezTo>
                  <a:pt x="6199833" y="2609369"/>
                  <a:pt x="6190982" y="2618220"/>
                  <a:pt x="6190982" y="2629137"/>
                </a:cubicBezTo>
                <a:cubicBezTo>
                  <a:pt x="6190982" y="2640055"/>
                  <a:pt x="6199833" y="2648906"/>
                  <a:pt x="6210750" y="2648906"/>
                </a:cubicBezTo>
                <a:close/>
                <a:moveTo>
                  <a:pt x="6017723" y="2648906"/>
                </a:moveTo>
                <a:cubicBezTo>
                  <a:pt x="6028640" y="2648906"/>
                  <a:pt x="6037491" y="2640055"/>
                  <a:pt x="6037491" y="2629137"/>
                </a:cubicBezTo>
                <a:cubicBezTo>
                  <a:pt x="6037491" y="2618220"/>
                  <a:pt x="6028640" y="2609369"/>
                  <a:pt x="6017723" y="2609369"/>
                </a:cubicBezTo>
                <a:cubicBezTo>
                  <a:pt x="6006805" y="2609369"/>
                  <a:pt x="5997954" y="2618220"/>
                  <a:pt x="5997954" y="2629137"/>
                </a:cubicBezTo>
                <a:cubicBezTo>
                  <a:pt x="5997954" y="2640055"/>
                  <a:pt x="6006805" y="2648906"/>
                  <a:pt x="6017723" y="2648906"/>
                </a:cubicBezTo>
                <a:close/>
                <a:moveTo>
                  <a:pt x="5824694" y="2648906"/>
                </a:moveTo>
                <a:cubicBezTo>
                  <a:pt x="5835612" y="2648906"/>
                  <a:pt x="5844463" y="2640055"/>
                  <a:pt x="5844463" y="2629137"/>
                </a:cubicBezTo>
                <a:cubicBezTo>
                  <a:pt x="5844463" y="2618220"/>
                  <a:pt x="5835612" y="2609369"/>
                  <a:pt x="5824694" y="2609369"/>
                </a:cubicBezTo>
                <a:cubicBezTo>
                  <a:pt x="5813777" y="2609369"/>
                  <a:pt x="5804926" y="2618220"/>
                  <a:pt x="5804926" y="2629137"/>
                </a:cubicBezTo>
                <a:cubicBezTo>
                  <a:pt x="5804926" y="2640055"/>
                  <a:pt x="5813777" y="2648906"/>
                  <a:pt x="5824694" y="2648906"/>
                </a:cubicBezTo>
                <a:close/>
                <a:moveTo>
                  <a:pt x="5631667" y="2648906"/>
                </a:moveTo>
                <a:cubicBezTo>
                  <a:pt x="5642584" y="2648906"/>
                  <a:pt x="5651435" y="2640055"/>
                  <a:pt x="5651435" y="2629137"/>
                </a:cubicBezTo>
                <a:cubicBezTo>
                  <a:pt x="5651435" y="2618220"/>
                  <a:pt x="5642584" y="2609369"/>
                  <a:pt x="5631667" y="2609369"/>
                </a:cubicBezTo>
                <a:cubicBezTo>
                  <a:pt x="5620749" y="2609369"/>
                  <a:pt x="5611899" y="2618220"/>
                  <a:pt x="5611899" y="2629137"/>
                </a:cubicBezTo>
                <a:cubicBezTo>
                  <a:pt x="5611899" y="2640055"/>
                  <a:pt x="5620749" y="2648906"/>
                  <a:pt x="5631667" y="2648906"/>
                </a:cubicBezTo>
                <a:close/>
                <a:moveTo>
                  <a:pt x="5438639" y="2648906"/>
                </a:moveTo>
                <a:cubicBezTo>
                  <a:pt x="5449557" y="2648906"/>
                  <a:pt x="5458408" y="2640055"/>
                  <a:pt x="5458408" y="2629137"/>
                </a:cubicBezTo>
                <a:cubicBezTo>
                  <a:pt x="5458408" y="2618220"/>
                  <a:pt x="5449557" y="2609369"/>
                  <a:pt x="5438639" y="2609369"/>
                </a:cubicBezTo>
                <a:cubicBezTo>
                  <a:pt x="5427722" y="2609369"/>
                  <a:pt x="5418871" y="2618220"/>
                  <a:pt x="5418871" y="2629137"/>
                </a:cubicBezTo>
                <a:cubicBezTo>
                  <a:pt x="5418871" y="2640055"/>
                  <a:pt x="5427722" y="2648906"/>
                  <a:pt x="5438639" y="2648906"/>
                </a:cubicBezTo>
                <a:close/>
                <a:moveTo>
                  <a:pt x="5245612" y="2648906"/>
                </a:moveTo>
                <a:cubicBezTo>
                  <a:pt x="5256529" y="2648906"/>
                  <a:pt x="5265380" y="2640055"/>
                  <a:pt x="5265380" y="2629137"/>
                </a:cubicBezTo>
                <a:cubicBezTo>
                  <a:pt x="5265380" y="2618220"/>
                  <a:pt x="5256529" y="2609369"/>
                  <a:pt x="5245612" y="2609369"/>
                </a:cubicBezTo>
                <a:cubicBezTo>
                  <a:pt x="5234694" y="2609369"/>
                  <a:pt x="5225843" y="2618220"/>
                  <a:pt x="5225843" y="2629137"/>
                </a:cubicBezTo>
                <a:cubicBezTo>
                  <a:pt x="5225843" y="2640055"/>
                  <a:pt x="5234694" y="2648906"/>
                  <a:pt x="5245612" y="2648906"/>
                </a:cubicBezTo>
                <a:close/>
                <a:moveTo>
                  <a:pt x="5052584" y="2648906"/>
                </a:moveTo>
                <a:cubicBezTo>
                  <a:pt x="5063502" y="2648906"/>
                  <a:pt x="5072353" y="2640055"/>
                  <a:pt x="5072353" y="2629137"/>
                </a:cubicBezTo>
                <a:cubicBezTo>
                  <a:pt x="5072353" y="2618220"/>
                  <a:pt x="5063502" y="2609369"/>
                  <a:pt x="5052584" y="2609369"/>
                </a:cubicBezTo>
                <a:cubicBezTo>
                  <a:pt x="5041666" y="2609369"/>
                  <a:pt x="5032815" y="2618220"/>
                  <a:pt x="5032815" y="2629137"/>
                </a:cubicBezTo>
                <a:cubicBezTo>
                  <a:pt x="5032815" y="2640055"/>
                  <a:pt x="5041666" y="2648906"/>
                  <a:pt x="5052584" y="2648906"/>
                </a:cubicBezTo>
                <a:close/>
                <a:moveTo>
                  <a:pt x="4859557" y="2648906"/>
                </a:moveTo>
                <a:cubicBezTo>
                  <a:pt x="4870473" y="2648906"/>
                  <a:pt x="4879324" y="2640055"/>
                  <a:pt x="4879324" y="2629137"/>
                </a:cubicBezTo>
                <a:cubicBezTo>
                  <a:pt x="4879324" y="2618220"/>
                  <a:pt x="4870473" y="2609369"/>
                  <a:pt x="4859557" y="2609369"/>
                </a:cubicBezTo>
                <a:cubicBezTo>
                  <a:pt x="4848639" y="2609369"/>
                  <a:pt x="4839789" y="2618220"/>
                  <a:pt x="4839789" y="2629137"/>
                </a:cubicBezTo>
                <a:cubicBezTo>
                  <a:pt x="4839789" y="2640055"/>
                  <a:pt x="4848639" y="2648906"/>
                  <a:pt x="4859557" y="2648906"/>
                </a:cubicBezTo>
                <a:close/>
                <a:moveTo>
                  <a:pt x="4666528" y="2648906"/>
                </a:moveTo>
                <a:cubicBezTo>
                  <a:pt x="4677446" y="2648906"/>
                  <a:pt x="4686297" y="2640055"/>
                  <a:pt x="4686297" y="2629137"/>
                </a:cubicBezTo>
                <a:cubicBezTo>
                  <a:pt x="4686297" y="2618220"/>
                  <a:pt x="4677446" y="2609369"/>
                  <a:pt x="4666528" y="2609369"/>
                </a:cubicBezTo>
                <a:cubicBezTo>
                  <a:pt x="4655612" y="2609369"/>
                  <a:pt x="4646761" y="2618220"/>
                  <a:pt x="4646761" y="2629137"/>
                </a:cubicBezTo>
                <a:cubicBezTo>
                  <a:pt x="4646761" y="2640055"/>
                  <a:pt x="4655612" y="2648906"/>
                  <a:pt x="4666528" y="2648906"/>
                </a:cubicBezTo>
                <a:close/>
                <a:moveTo>
                  <a:pt x="4473501" y="2648906"/>
                </a:moveTo>
                <a:cubicBezTo>
                  <a:pt x="4484419" y="2648906"/>
                  <a:pt x="4493269" y="2640055"/>
                  <a:pt x="4493269" y="2629137"/>
                </a:cubicBezTo>
                <a:cubicBezTo>
                  <a:pt x="4493269" y="2618220"/>
                  <a:pt x="4484419" y="2609369"/>
                  <a:pt x="4473501" y="2609369"/>
                </a:cubicBezTo>
                <a:cubicBezTo>
                  <a:pt x="4462582" y="2609369"/>
                  <a:pt x="4453732" y="2618220"/>
                  <a:pt x="4453732" y="2629137"/>
                </a:cubicBezTo>
                <a:cubicBezTo>
                  <a:pt x="4453732" y="2640055"/>
                  <a:pt x="4462582" y="2648906"/>
                  <a:pt x="4473501" y="2648906"/>
                </a:cubicBezTo>
                <a:close/>
                <a:moveTo>
                  <a:pt x="4280474" y="2648906"/>
                </a:moveTo>
                <a:cubicBezTo>
                  <a:pt x="4291390" y="2648906"/>
                  <a:pt x="4300242" y="2640055"/>
                  <a:pt x="4300242" y="2629137"/>
                </a:cubicBezTo>
                <a:cubicBezTo>
                  <a:pt x="4300242" y="2618220"/>
                  <a:pt x="4291390" y="2609369"/>
                  <a:pt x="4280474" y="2609369"/>
                </a:cubicBezTo>
                <a:cubicBezTo>
                  <a:pt x="4269556" y="2609369"/>
                  <a:pt x="4260705" y="2618220"/>
                  <a:pt x="4260705" y="2629137"/>
                </a:cubicBezTo>
                <a:cubicBezTo>
                  <a:pt x="4260705" y="2640055"/>
                  <a:pt x="4269556" y="2648906"/>
                  <a:pt x="4280474" y="2648906"/>
                </a:cubicBezTo>
                <a:close/>
                <a:moveTo>
                  <a:pt x="4058922" y="2648906"/>
                </a:moveTo>
                <a:cubicBezTo>
                  <a:pt x="4069840" y="2648906"/>
                  <a:pt x="4078690" y="2640055"/>
                  <a:pt x="4078690" y="2629137"/>
                </a:cubicBezTo>
                <a:cubicBezTo>
                  <a:pt x="4078690" y="2618220"/>
                  <a:pt x="4069840" y="2609369"/>
                  <a:pt x="4058922" y="2609369"/>
                </a:cubicBezTo>
                <a:cubicBezTo>
                  <a:pt x="4048003" y="2609369"/>
                  <a:pt x="4039153" y="2618220"/>
                  <a:pt x="4039153" y="2629137"/>
                </a:cubicBezTo>
                <a:cubicBezTo>
                  <a:pt x="4039153" y="2640055"/>
                  <a:pt x="4048003" y="2648906"/>
                  <a:pt x="4058922" y="2648906"/>
                </a:cubicBezTo>
                <a:close/>
                <a:moveTo>
                  <a:pt x="3865894" y="2648906"/>
                </a:moveTo>
                <a:cubicBezTo>
                  <a:pt x="3876811" y="2648906"/>
                  <a:pt x="3885662" y="2640055"/>
                  <a:pt x="3885662" y="2629137"/>
                </a:cubicBezTo>
                <a:cubicBezTo>
                  <a:pt x="3885662" y="2618220"/>
                  <a:pt x="3876811" y="2609369"/>
                  <a:pt x="3865894" y="2609369"/>
                </a:cubicBezTo>
                <a:cubicBezTo>
                  <a:pt x="3854977" y="2609369"/>
                  <a:pt x="3846126" y="2618220"/>
                  <a:pt x="3846126" y="2629137"/>
                </a:cubicBezTo>
                <a:cubicBezTo>
                  <a:pt x="3846126" y="2640055"/>
                  <a:pt x="3854977" y="2648906"/>
                  <a:pt x="3865894" y="2648906"/>
                </a:cubicBezTo>
                <a:close/>
                <a:moveTo>
                  <a:pt x="3672866" y="2648906"/>
                </a:moveTo>
                <a:cubicBezTo>
                  <a:pt x="3683783" y="2648906"/>
                  <a:pt x="3692634" y="2640055"/>
                  <a:pt x="3692634" y="2629137"/>
                </a:cubicBezTo>
                <a:cubicBezTo>
                  <a:pt x="3692634" y="2618220"/>
                  <a:pt x="3683783" y="2609369"/>
                  <a:pt x="3672866" y="2609369"/>
                </a:cubicBezTo>
                <a:cubicBezTo>
                  <a:pt x="3661948" y="2609369"/>
                  <a:pt x="3653098" y="2618220"/>
                  <a:pt x="3653098" y="2629137"/>
                </a:cubicBezTo>
                <a:cubicBezTo>
                  <a:pt x="3653098" y="2640055"/>
                  <a:pt x="3661948" y="2648906"/>
                  <a:pt x="3672866" y="2648906"/>
                </a:cubicBezTo>
                <a:close/>
                <a:moveTo>
                  <a:pt x="3479838" y="2648906"/>
                </a:moveTo>
                <a:cubicBezTo>
                  <a:pt x="3490755" y="2648906"/>
                  <a:pt x="3499606" y="2640055"/>
                  <a:pt x="3499606" y="2629137"/>
                </a:cubicBezTo>
                <a:cubicBezTo>
                  <a:pt x="3499606" y="2618220"/>
                  <a:pt x="3490755" y="2609369"/>
                  <a:pt x="3479838" y="2609369"/>
                </a:cubicBezTo>
                <a:cubicBezTo>
                  <a:pt x="3468920" y="2609369"/>
                  <a:pt x="3460069" y="2618220"/>
                  <a:pt x="3460069" y="2629137"/>
                </a:cubicBezTo>
                <a:cubicBezTo>
                  <a:pt x="3460069" y="2640055"/>
                  <a:pt x="3468920" y="2648906"/>
                  <a:pt x="3479838" y="2648906"/>
                </a:cubicBezTo>
                <a:close/>
                <a:moveTo>
                  <a:pt x="3286810" y="2648906"/>
                </a:moveTo>
                <a:cubicBezTo>
                  <a:pt x="3297728" y="2648906"/>
                  <a:pt x="3306579" y="2640055"/>
                  <a:pt x="3306579" y="2629137"/>
                </a:cubicBezTo>
                <a:cubicBezTo>
                  <a:pt x="3306579" y="2618220"/>
                  <a:pt x="3297728" y="2609369"/>
                  <a:pt x="3286810" y="2609369"/>
                </a:cubicBezTo>
                <a:cubicBezTo>
                  <a:pt x="3275893" y="2609369"/>
                  <a:pt x="3267042" y="2618220"/>
                  <a:pt x="3267042" y="2629137"/>
                </a:cubicBezTo>
                <a:cubicBezTo>
                  <a:pt x="3267042" y="2640055"/>
                  <a:pt x="3275893" y="2648906"/>
                  <a:pt x="3286810" y="2648906"/>
                </a:cubicBezTo>
                <a:close/>
                <a:moveTo>
                  <a:pt x="3093783" y="2648906"/>
                </a:moveTo>
                <a:cubicBezTo>
                  <a:pt x="3104700" y="2648906"/>
                  <a:pt x="3113551" y="2640055"/>
                  <a:pt x="3113551" y="2629137"/>
                </a:cubicBezTo>
                <a:cubicBezTo>
                  <a:pt x="3113551" y="2618220"/>
                  <a:pt x="3104700" y="2609369"/>
                  <a:pt x="3093783" y="2609369"/>
                </a:cubicBezTo>
                <a:cubicBezTo>
                  <a:pt x="3082865" y="2609369"/>
                  <a:pt x="3074014" y="2618220"/>
                  <a:pt x="3074014" y="2629137"/>
                </a:cubicBezTo>
                <a:cubicBezTo>
                  <a:pt x="3074014" y="2640055"/>
                  <a:pt x="3082865" y="2648906"/>
                  <a:pt x="3093783" y="2648906"/>
                </a:cubicBezTo>
                <a:close/>
                <a:moveTo>
                  <a:pt x="2900755" y="2648906"/>
                </a:moveTo>
                <a:cubicBezTo>
                  <a:pt x="2911673" y="2648906"/>
                  <a:pt x="2920524" y="2640055"/>
                  <a:pt x="2920524" y="2629137"/>
                </a:cubicBezTo>
                <a:cubicBezTo>
                  <a:pt x="2920524" y="2618220"/>
                  <a:pt x="2911673" y="2609369"/>
                  <a:pt x="2900755" y="2609369"/>
                </a:cubicBezTo>
                <a:cubicBezTo>
                  <a:pt x="2889838" y="2609369"/>
                  <a:pt x="2880987" y="2618220"/>
                  <a:pt x="2880987" y="2629137"/>
                </a:cubicBezTo>
                <a:cubicBezTo>
                  <a:pt x="2880987" y="2640055"/>
                  <a:pt x="2889838" y="2648906"/>
                  <a:pt x="2900755" y="2648906"/>
                </a:cubicBezTo>
                <a:close/>
                <a:moveTo>
                  <a:pt x="2707727" y="2648906"/>
                </a:moveTo>
                <a:cubicBezTo>
                  <a:pt x="2718644" y="2648906"/>
                  <a:pt x="2727495" y="2640055"/>
                  <a:pt x="2727495" y="2629137"/>
                </a:cubicBezTo>
                <a:cubicBezTo>
                  <a:pt x="2727495" y="2618220"/>
                  <a:pt x="2718644" y="2609369"/>
                  <a:pt x="2707727" y="2609369"/>
                </a:cubicBezTo>
                <a:cubicBezTo>
                  <a:pt x="2696809" y="2609369"/>
                  <a:pt x="2687958" y="2618220"/>
                  <a:pt x="2687958" y="2629137"/>
                </a:cubicBezTo>
                <a:cubicBezTo>
                  <a:pt x="2687958" y="2640055"/>
                  <a:pt x="2696809" y="2648906"/>
                  <a:pt x="2707727" y="2648906"/>
                </a:cubicBezTo>
                <a:close/>
                <a:moveTo>
                  <a:pt x="2514699" y="2648906"/>
                </a:moveTo>
                <a:cubicBezTo>
                  <a:pt x="2525617" y="2648906"/>
                  <a:pt x="2534468" y="2640055"/>
                  <a:pt x="2534468" y="2629137"/>
                </a:cubicBezTo>
                <a:cubicBezTo>
                  <a:pt x="2534468" y="2618220"/>
                  <a:pt x="2525617" y="2609369"/>
                  <a:pt x="2514699" y="2609369"/>
                </a:cubicBezTo>
                <a:cubicBezTo>
                  <a:pt x="2503782" y="2609369"/>
                  <a:pt x="2494931" y="2618220"/>
                  <a:pt x="2494931" y="2629137"/>
                </a:cubicBezTo>
                <a:cubicBezTo>
                  <a:pt x="2494931" y="2640055"/>
                  <a:pt x="2503782" y="2648906"/>
                  <a:pt x="2514699" y="2648906"/>
                </a:cubicBezTo>
                <a:close/>
                <a:moveTo>
                  <a:pt x="2321672" y="2648906"/>
                </a:moveTo>
                <a:cubicBezTo>
                  <a:pt x="2332589" y="2648906"/>
                  <a:pt x="2341440" y="2640055"/>
                  <a:pt x="2341440" y="2629137"/>
                </a:cubicBezTo>
                <a:cubicBezTo>
                  <a:pt x="2341440" y="2618220"/>
                  <a:pt x="2332589" y="2609369"/>
                  <a:pt x="2321672" y="2609369"/>
                </a:cubicBezTo>
                <a:cubicBezTo>
                  <a:pt x="2310754" y="2609369"/>
                  <a:pt x="2301903" y="2618220"/>
                  <a:pt x="2301903" y="2629137"/>
                </a:cubicBezTo>
                <a:cubicBezTo>
                  <a:pt x="2301903" y="2640055"/>
                  <a:pt x="2310754" y="2648906"/>
                  <a:pt x="2321672" y="2648906"/>
                </a:cubicBezTo>
                <a:close/>
                <a:moveTo>
                  <a:pt x="2128643" y="2648906"/>
                </a:moveTo>
                <a:cubicBezTo>
                  <a:pt x="2139561" y="2648906"/>
                  <a:pt x="2148412" y="2640055"/>
                  <a:pt x="2148412" y="2629137"/>
                </a:cubicBezTo>
                <a:cubicBezTo>
                  <a:pt x="2148412" y="2618220"/>
                  <a:pt x="2139561" y="2609369"/>
                  <a:pt x="2128643" y="2609369"/>
                </a:cubicBezTo>
                <a:cubicBezTo>
                  <a:pt x="2117726" y="2609369"/>
                  <a:pt x="2108875" y="2618220"/>
                  <a:pt x="2108875" y="2629137"/>
                </a:cubicBezTo>
                <a:cubicBezTo>
                  <a:pt x="2108875" y="2640055"/>
                  <a:pt x="2117726" y="2648906"/>
                  <a:pt x="2128643" y="2648906"/>
                </a:cubicBezTo>
                <a:close/>
                <a:moveTo>
                  <a:pt x="1935616" y="2648906"/>
                </a:moveTo>
                <a:cubicBezTo>
                  <a:pt x="1946533" y="2648906"/>
                  <a:pt x="1955384" y="2640055"/>
                  <a:pt x="1955384" y="2629137"/>
                </a:cubicBezTo>
                <a:cubicBezTo>
                  <a:pt x="1955384" y="2618220"/>
                  <a:pt x="1946533" y="2609369"/>
                  <a:pt x="1935616" y="2609369"/>
                </a:cubicBezTo>
                <a:cubicBezTo>
                  <a:pt x="1924698" y="2609369"/>
                  <a:pt x="1915848" y="2618220"/>
                  <a:pt x="1915848" y="2629137"/>
                </a:cubicBezTo>
                <a:cubicBezTo>
                  <a:pt x="1915848" y="2640055"/>
                  <a:pt x="1924698" y="2648906"/>
                  <a:pt x="1935616" y="2648906"/>
                </a:cubicBezTo>
                <a:close/>
                <a:moveTo>
                  <a:pt x="1727277" y="2648906"/>
                </a:moveTo>
                <a:cubicBezTo>
                  <a:pt x="1738195" y="2648906"/>
                  <a:pt x="1747045" y="2640055"/>
                  <a:pt x="1747045" y="2629137"/>
                </a:cubicBezTo>
                <a:cubicBezTo>
                  <a:pt x="1747045" y="2618220"/>
                  <a:pt x="1738195" y="2609369"/>
                  <a:pt x="1727277" y="2609369"/>
                </a:cubicBezTo>
                <a:cubicBezTo>
                  <a:pt x="1716359" y="2609369"/>
                  <a:pt x="1707508" y="2618220"/>
                  <a:pt x="1707508" y="2629137"/>
                </a:cubicBezTo>
                <a:cubicBezTo>
                  <a:pt x="1707508" y="2640055"/>
                  <a:pt x="1716359" y="2648906"/>
                  <a:pt x="1727277" y="2648906"/>
                </a:cubicBezTo>
                <a:close/>
                <a:moveTo>
                  <a:pt x="1534249" y="2648906"/>
                </a:moveTo>
                <a:cubicBezTo>
                  <a:pt x="1545167" y="2648906"/>
                  <a:pt x="1554018" y="2640055"/>
                  <a:pt x="1554018" y="2629137"/>
                </a:cubicBezTo>
                <a:cubicBezTo>
                  <a:pt x="1554018" y="2618220"/>
                  <a:pt x="1545167" y="2609369"/>
                  <a:pt x="1534249" y="2609369"/>
                </a:cubicBezTo>
                <a:cubicBezTo>
                  <a:pt x="1523332" y="2609369"/>
                  <a:pt x="1514481" y="2618220"/>
                  <a:pt x="1514481" y="2629137"/>
                </a:cubicBezTo>
                <a:cubicBezTo>
                  <a:pt x="1514481" y="2640055"/>
                  <a:pt x="1523332" y="2648906"/>
                  <a:pt x="1534249" y="2648906"/>
                </a:cubicBezTo>
                <a:close/>
                <a:moveTo>
                  <a:pt x="1341222" y="2648906"/>
                </a:moveTo>
                <a:cubicBezTo>
                  <a:pt x="1352139" y="2648906"/>
                  <a:pt x="1360990" y="2640055"/>
                  <a:pt x="1360990" y="2629137"/>
                </a:cubicBezTo>
                <a:cubicBezTo>
                  <a:pt x="1360990" y="2618220"/>
                  <a:pt x="1352139" y="2609369"/>
                  <a:pt x="1341222" y="2609369"/>
                </a:cubicBezTo>
                <a:cubicBezTo>
                  <a:pt x="1330304" y="2609369"/>
                  <a:pt x="1321453" y="2618220"/>
                  <a:pt x="1321453" y="2629137"/>
                </a:cubicBezTo>
                <a:cubicBezTo>
                  <a:pt x="1321453" y="2640055"/>
                  <a:pt x="1330304" y="2648906"/>
                  <a:pt x="1341222" y="2648906"/>
                </a:cubicBezTo>
                <a:close/>
                <a:moveTo>
                  <a:pt x="1148193" y="2648906"/>
                </a:moveTo>
                <a:cubicBezTo>
                  <a:pt x="1159111" y="2648906"/>
                  <a:pt x="1167962" y="2640055"/>
                  <a:pt x="1167962" y="2629137"/>
                </a:cubicBezTo>
                <a:cubicBezTo>
                  <a:pt x="1167962" y="2618220"/>
                  <a:pt x="1159111" y="2609369"/>
                  <a:pt x="1148193" y="2609369"/>
                </a:cubicBezTo>
                <a:cubicBezTo>
                  <a:pt x="1137276" y="2609369"/>
                  <a:pt x="1128425" y="2618220"/>
                  <a:pt x="1128425" y="2629137"/>
                </a:cubicBezTo>
                <a:cubicBezTo>
                  <a:pt x="1128425" y="2640055"/>
                  <a:pt x="1137276" y="2648906"/>
                  <a:pt x="1148193" y="2648906"/>
                </a:cubicBezTo>
                <a:close/>
                <a:moveTo>
                  <a:pt x="955166" y="2648906"/>
                </a:moveTo>
                <a:cubicBezTo>
                  <a:pt x="966083" y="2648906"/>
                  <a:pt x="974934" y="2640055"/>
                  <a:pt x="974934" y="2629137"/>
                </a:cubicBezTo>
                <a:cubicBezTo>
                  <a:pt x="974934" y="2618220"/>
                  <a:pt x="966083" y="2609369"/>
                  <a:pt x="955166" y="2609369"/>
                </a:cubicBezTo>
                <a:cubicBezTo>
                  <a:pt x="944248" y="2609369"/>
                  <a:pt x="935398" y="2618220"/>
                  <a:pt x="935398" y="2629137"/>
                </a:cubicBezTo>
                <a:cubicBezTo>
                  <a:pt x="935398" y="2640055"/>
                  <a:pt x="944248" y="2648906"/>
                  <a:pt x="955166" y="2648906"/>
                </a:cubicBezTo>
                <a:close/>
                <a:moveTo>
                  <a:pt x="762138" y="2648906"/>
                </a:moveTo>
                <a:cubicBezTo>
                  <a:pt x="773056" y="2648906"/>
                  <a:pt x="781907" y="2640055"/>
                  <a:pt x="781907" y="2629137"/>
                </a:cubicBezTo>
                <a:cubicBezTo>
                  <a:pt x="781907" y="2618220"/>
                  <a:pt x="773056" y="2609369"/>
                  <a:pt x="762138" y="2609369"/>
                </a:cubicBezTo>
                <a:cubicBezTo>
                  <a:pt x="751221" y="2609369"/>
                  <a:pt x="742370" y="2618220"/>
                  <a:pt x="742370" y="2629137"/>
                </a:cubicBezTo>
                <a:cubicBezTo>
                  <a:pt x="742370" y="2640055"/>
                  <a:pt x="751221" y="2648906"/>
                  <a:pt x="762138" y="2648906"/>
                </a:cubicBezTo>
                <a:close/>
                <a:moveTo>
                  <a:pt x="569111" y="2648906"/>
                </a:moveTo>
                <a:cubicBezTo>
                  <a:pt x="580028" y="2648906"/>
                  <a:pt x="588879" y="2640055"/>
                  <a:pt x="588879" y="2629137"/>
                </a:cubicBezTo>
                <a:cubicBezTo>
                  <a:pt x="588879" y="2618220"/>
                  <a:pt x="580028" y="2609369"/>
                  <a:pt x="569111" y="2609369"/>
                </a:cubicBezTo>
                <a:cubicBezTo>
                  <a:pt x="558193" y="2609369"/>
                  <a:pt x="549343" y="2618220"/>
                  <a:pt x="549343" y="2629137"/>
                </a:cubicBezTo>
                <a:cubicBezTo>
                  <a:pt x="549343" y="2640055"/>
                  <a:pt x="558193" y="2648906"/>
                  <a:pt x="569111" y="2648906"/>
                </a:cubicBezTo>
                <a:close/>
                <a:moveTo>
                  <a:pt x="376082" y="2648906"/>
                </a:moveTo>
                <a:cubicBezTo>
                  <a:pt x="387000" y="2648906"/>
                  <a:pt x="395851" y="2640055"/>
                  <a:pt x="395851" y="2629137"/>
                </a:cubicBezTo>
                <a:cubicBezTo>
                  <a:pt x="395851" y="2618220"/>
                  <a:pt x="387000" y="2609369"/>
                  <a:pt x="376082" y="2609369"/>
                </a:cubicBezTo>
                <a:cubicBezTo>
                  <a:pt x="365165" y="2609369"/>
                  <a:pt x="356314" y="2618220"/>
                  <a:pt x="356314" y="2629137"/>
                </a:cubicBezTo>
                <a:cubicBezTo>
                  <a:pt x="356314" y="2640055"/>
                  <a:pt x="365165" y="2648906"/>
                  <a:pt x="376082" y="2648906"/>
                </a:cubicBezTo>
                <a:close/>
                <a:moveTo>
                  <a:pt x="183055" y="2648906"/>
                </a:moveTo>
                <a:cubicBezTo>
                  <a:pt x="193973" y="2648906"/>
                  <a:pt x="202823" y="2640055"/>
                  <a:pt x="202823" y="2629137"/>
                </a:cubicBezTo>
                <a:cubicBezTo>
                  <a:pt x="202823" y="2618220"/>
                  <a:pt x="193973" y="2609369"/>
                  <a:pt x="183055" y="2609369"/>
                </a:cubicBezTo>
                <a:cubicBezTo>
                  <a:pt x="172137" y="2609369"/>
                  <a:pt x="163287" y="2618220"/>
                  <a:pt x="163287" y="2629137"/>
                </a:cubicBezTo>
                <a:cubicBezTo>
                  <a:pt x="163287" y="2640055"/>
                  <a:pt x="172137" y="2648906"/>
                  <a:pt x="183055" y="2648906"/>
                </a:cubicBezTo>
                <a:close/>
                <a:moveTo>
                  <a:pt x="0" y="2842454"/>
                </a:moveTo>
                <a:lnTo>
                  <a:pt x="4006" y="2840795"/>
                </a:lnTo>
                <a:cubicBezTo>
                  <a:pt x="7583" y="2837217"/>
                  <a:pt x="9796" y="2832275"/>
                  <a:pt x="9796" y="2826816"/>
                </a:cubicBezTo>
                <a:cubicBezTo>
                  <a:pt x="9796" y="2821357"/>
                  <a:pt x="7583" y="2816415"/>
                  <a:pt x="4006" y="2812838"/>
                </a:cubicBezTo>
                <a:lnTo>
                  <a:pt x="0" y="2811179"/>
                </a:lnTo>
                <a:close/>
                <a:moveTo>
                  <a:pt x="8349367" y="2846585"/>
                </a:moveTo>
                <a:cubicBezTo>
                  <a:pt x="8354825" y="2846585"/>
                  <a:pt x="8359767" y="2844372"/>
                  <a:pt x="8363345" y="2840795"/>
                </a:cubicBezTo>
                <a:lnTo>
                  <a:pt x="8366380" y="2833467"/>
                </a:lnTo>
                <a:lnTo>
                  <a:pt x="8366380" y="2820165"/>
                </a:lnTo>
                <a:lnTo>
                  <a:pt x="8363345" y="2812838"/>
                </a:lnTo>
                <a:cubicBezTo>
                  <a:pt x="8359767" y="2809261"/>
                  <a:pt x="8354825" y="2807048"/>
                  <a:pt x="8349367" y="2807048"/>
                </a:cubicBezTo>
                <a:cubicBezTo>
                  <a:pt x="8338449" y="2807048"/>
                  <a:pt x="8329598" y="2815899"/>
                  <a:pt x="8329598" y="2826816"/>
                </a:cubicBezTo>
                <a:cubicBezTo>
                  <a:pt x="8329598" y="2837734"/>
                  <a:pt x="8338449" y="2846585"/>
                  <a:pt x="8349367" y="2846585"/>
                </a:cubicBezTo>
                <a:close/>
                <a:moveTo>
                  <a:pt x="8156338" y="2846585"/>
                </a:moveTo>
                <a:cubicBezTo>
                  <a:pt x="8167256" y="2846585"/>
                  <a:pt x="8176107" y="2837734"/>
                  <a:pt x="8176107" y="2826816"/>
                </a:cubicBezTo>
                <a:cubicBezTo>
                  <a:pt x="8176107" y="2815899"/>
                  <a:pt x="8167256" y="2807048"/>
                  <a:pt x="8156338" y="2807048"/>
                </a:cubicBezTo>
                <a:cubicBezTo>
                  <a:pt x="8145421" y="2807048"/>
                  <a:pt x="8136570" y="2815899"/>
                  <a:pt x="8136570" y="2826816"/>
                </a:cubicBezTo>
                <a:cubicBezTo>
                  <a:pt x="8136570" y="2837734"/>
                  <a:pt x="8145421" y="2846585"/>
                  <a:pt x="8156338" y="2846585"/>
                </a:cubicBezTo>
                <a:close/>
                <a:moveTo>
                  <a:pt x="7963311" y="2846585"/>
                </a:moveTo>
                <a:cubicBezTo>
                  <a:pt x="7974228" y="2846585"/>
                  <a:pt x="7983079" y="2837734"/>
                  <a:pt x="7983079" y="2826816"/>
                </a:cubicBezTo>
                <a:cubicBezTo>
                  <a:pt x="7983079" y="2815899"/>
                  <a:pt x="7974228" y="2807048"/>
                  <a:pt x="7963311" y="2807048"/>
                </a:cubicBezTo>
                <a:cubicBezTo>
                  <a:pt x="7952393" y="2807048"/>
                  <a:pt x="7943543" y="2815899"/>
                  <a:pt x="7943543" y="2826816"/>
                </a:cubicBezTo>
                <a:cubicBezTo>
                  <a:pt x="7943543" y="2837734"/>
                  <a:pt x="7952393" y="2846585"/>
                  <a:pt x="7963311" y="2846585"/>
                </a:cubicBezTo>
                <a:close/>
                <a:moveTo>
                  <a:pt x="7770283" y="2846585"/>
                </a:moveTo>
                <a:cubicBezTo>
                  <a:pt x="7781201" y="2846585"/>
                  <a:pt x="7790052" y="2837734"/>
                  <a:pt x="7790052" y="2826816"/>
                </a:cubicBezTo>
                <a:cubicBezTo>
                  <a:pt x="7790052" y="2815899"/>
                  <a:pt x="7781201" y="2807048"/>
                  <a:pt x="7770283" y="2807048"/>
                </a:cubicBezTo>
                <a:cubicBezTo>
                  <a:pt x="7759366" y="2807048"/>
                  <a:pt x="7750515" y="2815899"/>
                  <a:pt x="7750515" y="2826816"/>
                </a:cubicBezTo>
                <a:cubicBezTo>
                  <a:pt x="7750515" y="2837734"/>
                  <a:pt x="7759366" y="2846585"/>
                  <a:pt x="7770283" y="2846585"/>
                </a:cubicBezTo>
                <a:close/>
                <a:moveTo>
                  <a:pt x="7577256" y="2846585"/>
                </a:moveTo>
                <a:cubicBezTo>
                  <a:pt x="7588174" y="2846585"/>
                  <a:pt x="7597024" y="2837734"/>
                  <a:pt x="7597024" y="2826816"/>
                </a:cubicBezTo>
                <a:cubicBezTo>
                  <a:pt x="7597024" y="2815899"/>
                  <a:pt x="7588174" y="2807048"/>
                  <a:pt x="7577256" y="2807048"/>
                </a:cubicBezTo>
                <a:cubicBezTo>
                  <a:pt x="7566338" y="2807048"/>
                  <a:pt x="7557488" y="2815899"/>
                  <a:pt x="7557488" y="2826816"/>
                </a:cubicBezTo>
                <a:cubicBezTo>
                  <a:pt x="7557488" y="2837734"/>
                  <a:pt x="7566338" y="2846585"/>
                  <a:pt x="7577256" y="2846585"/>
                </a:cubicBezTo>
                <a:close/>
                <a:moveTo>
                  <a:pt x="7384228" y="2846585"/>
                </a:moveTo>
                <a:cubicBezTo>
                  <a:pt x="7395145" y="2846585"/>
                  <a:pt x="7403996" y="2837734"/>
                  <a:pt x="7403996" y="2826816"/>
                </a:cubicBezTo>
                <a:cubicBezTo>
                  <a:pt x="7403996" y="2815899"/>
                  <a:pt x="7395145" y="2807048"/>
                  <a:pt x="7384228" y="2807048"/>
                </a:cubicBezTo>
                <a:cubicBezTo>
                  <a:pt x="7373310" y="2807048"/>
                  <a:pt x="7364459" y="2815899"/>
                  <a:pt x="7364459" y="2826816"/>
                </a:cubicBezTo>
                <a:cubicBezTo>
                  <a:pt x="7364459" y="2837734"/>
                  <a:pt x="7373310" y="2846585"/>
                  <a:pt x="7384228" y="2846585"/>
                </a:cubicBezTo>
                <a:close/>
                <a:moveTo>
                  <a:pt x="7191200" y="2846585"/>
                </a:moveTo>
                <a:cubicBezTo>
                  <a:pt x="7202118" y="2846585"/>
                  <a:pt x="7210968" y="2837734"/>
                  <a:pt x="7210968" y="2826816"/>
                </a:cubicBezTo>
                <a:cubicBezTo>
                  <a:pt x="7210968" y="2815899"/>
                  <a:pt x="7202118" y="2807048"/>
                  <a:pt x="7191200" y="2807048"/>
                </a:cubicBezTo>
                <a:cubicBezTo>
                  <a:pt x="7180283" y="2807048"/>
                  <a:pt x="7171432" y="2815899"/>
                  <a:pt x="7171432" y="2826816"/>
                </a:cubicBezTo>
                <a:cubicBezTo>
                  <a:pt x="7171432" y="2837734"/>
                  <a:pt x="7180283" y="2846585"/>
                  <a:pt x="7191200" y="2846585"/>
                </a:cubicBezTo>
                <a:close/>
                <a:moveTo>
                  <a:pt x="6998173" y="2846585"/>
                </a:moveTo>
                <a:cubicBezTo>
                  <a:pt x="7009090" y="2846585"/>
                  <a:pt x="7017941" y="2837734"/>
                  <a:pt x="7017941" y="2826816"/>
                </a:cubicBezTo>
                <a:cubicBezTo>
                  <a:pt x="7017941" y="2815899"/>
                  <a:pt x="7009090" y="2807048"/>
                  <a:pt x="6998173" y="2807048"/>
                </a:cubicBezTo>
                <a:cubicBezTo>
                  <a:pt x="6987255" y="2807048"/>
                  <a:pt x="6978404" y="2815899"/>
                  <a:pt x="6978404" y="2826816"/>
                </a:cubicBezTo>
                <a:cubicBezTo>
                  <a:pt x="6978404" y="2837734"/>
                  <a:pt x="6987255" y="2846585"/>
                  <a:pt x="6998173" y="2846585"/>
                </a:cubicBezTo>
                <a:close/>
                <a:moveTo>
                  <a:pt x="6805144" y="2846585"/>
                </a:moveTo>
                <a:cubicBezTo>
                  <a:pt x="6816062" y="2846585"/>
                  <a:pt x="6824913" y="2837734"/>
                  <a:pt x="6824913" y="2826816"/>
                </a:cubicBezTo>
                <a:cubicBezTo>
                  <a:pt x="6824913" y="2815899"/>
                  <a:pt x="6816062" y="2807048"/>
                  <a:pt x="6805144" y="2807048"/>
                </a:cubicBezTo>
                <a:cubicBezTo>
                  <a:pt x="6794227" y="2807048"/>
                  <a:pt x="6785376" y="2815899"/>
                  <a:pt x="6785376" y="2826816"/>
                </a:cubicBezTo>
                <a:cubicBezTo>
                  <a:pt x="6785376" y="2837734"/>
                  <a:pt x="6794227" y="2846585"/>
                  <a:pt x="6805144" y="2846585"/>
                </a:cubicBezTo>
                <a:close/>
                <a:moveTo>
                  <a:pt x="6612117" y="2846585"/>
                </a:moveTo>
                <a:cubicBezTo>
                  <a:pt x="6623034" y="2846585"/>
                  <a:pt x="6631885" y="2837734"/>
                  <a:pt x="6631885" y="2826816"/>
                </a:cubicBezTo>
                <a:cubicBezTo>
                  <a:pt x="6631885" y="2815899"/>
                  <a:pt x="6623034" y="2807048"/>
                  <a:pt x="6612117" y="2807048"/>
                </a:cubicBezTo>
                <a:cubicBezTo>
                  <a:pt x="6601199" y="2807048"/>
                  <a:pt x="6592348" y="2815899"/>
                  <a:pt x="6592348" y="2826816"/>
                </a:cubicBezTo>
                <a:cubicBezTo>
                  <a:pt x="6592348" y="2837734"/>
                  <a:pt x="6601199" y="2846585"/>
                  <a:pt x="6612117" y="2846585"/>
                </a:cubicBezTo>
                <a:close/>
                <a:moveTo>
                  <a:pt x="6403778" y="2846585"/>
                </a:moveTo>
                <a:cubicBezTo>
                  <a:pt x="6414695" y="2846585"/>
                  <a:pt x="6423546" y="2837734"/>
                  <a:pt x="6423546" y="2826816"/>
                </a:cubicBezTo>
                <a:cubicBezTo>
                  <a:pt x="6423546" y="2815899"/>
                  <a:pt x="6414695" y="2807048"/>
                  <a:pt x="6403778" y="2807048"/>
                </a:cubicBezTo>
                <a:cubicBezTo>
                  <a:pt x="6392860" y="2807048"/>
                  <a:pt x="6384009" y="2815899"/>
                  <a:pt x="6384009" y="2826816"/>
                </a:cubicBezTo>
                <a:cubicBezTo>
                  <a:pt x="6384009" y="2837734"/>
                  <a:pt x="6392860" y="2846585"/>
                  <a:pt x="6403778" y="2846585"/>
                </a:cubicBezTo>
                <a:close/>
                <a:moveTo>
                  <a:pt x="6210750" y="2846585"/>
                </a:moveTo>
                <a:cubicBezTo>
                  <a:pt x="6221668" y="2846585"/>
                  <a:pt x="6230519" y="2837734"/>
                  <a:pt x="6230519" y="2826816"/>
                </a:cubicBezTo>
                <a:cubicBezTo>
                  <a:pt x="6230519" y="2815899"/>
                  <a:pt x="6221668" y="2807048"/>
                  <a:pt x="6210750" y="2807048"/>
                </a:cubicBezTo>
                <a:cubicBezTo>
                  <a:pt x="6199833" y="2807048"/>
                  <a:pt x="6190982" y="2815899"/>
                  <a:pt x="6190982" y="2826816"/>
                </a:cubicBezTo>
                <a:cubicBezTo>
                  <a:pt x="6190982" y="2837734"/>
                  <a:pt x="6199833" y="2846585"/>
                  <a:pt x="6210750" y="2846585"/>
                </a:cubicBezTo>
                <a:close/>
                <a:moveTo>
                  <a:pt x="6017723" y="2846585"/>
                </a:moveTo>
                <a:cubicBezTo>
                  <a:pt x="6028640" y="2846585"/>
                  <a:pt x="6037491" y="2837734"/>
                  <a:pt x="6037491" y="2826816"/>
                </a:cubicBezTo>
                <a:cubicBezTo>
                  <a:pt x="6037491" y="2815899"/>
                  <a:pt x="6028640" y="2807048"/>
                  <a:pt x="6017723" y="2807048"/>
                </a:cubicBezTo>
                <a:cubicBezTo>
                  <a:pt x="6006805" y="2807048"/>
                  <a:pt x="5997954" y="2815899"/>
                  <a:pt x="5997954" y="2826816"/>
                </a:cubicBezTo>
                <a:cubicBezTo>
                  <a:pt x="5997954" y="2837734"/>
                  <a:pt x="6006805" y="2846585"/>
                  <a:pt x="6017723" y="2846585"/>
                </a:cubicBezTo>
                <a:close/>
                <a:moveTo>
                  <a:pt x="5824694" y="2846585"/>
                </a:moveTo>
                <a:cubicBezTo>
                  <a:pt x="5835612" y="2846585"/>
                  <a:pt x="5844463" y="2837734"/>
                  <a:pt x="5844463" y="2826816"/>
                </a:cubicBezTo>
                <a:cubicBezTo>
                  <a:pt x="5844463" y="2815899"/>
                  <a:pt x="5835612" y="2807048"/>
                  <a:pt x="5824694" y="2807048"/>
                </a:cubicBezTo>
                <a:cubicBezTo>
                  <a:pt x="5813777" y="2807048"/>
                  <a:pt x="5804926" y="2815899"/>
                  <a:pt x="5804926" y="2826816"/>
                </a:cubicBezTo>
                <a:cubicBezTo>
                  <a:pt x="5804926" y="2837734"/>
                  <a:pt x="5813777" y="2846585"/>
                  <a:pt x="5824694" y="2846585"/>
                </a:cubicBezTo>
                <a:close/>
                <a:moveTo>
                  <a:pt x="5631667" y="2846585"/>
                </a:moveTo>
                <a:cubicBezTo>
                  <a:pt x="5642584" y="2846585"/>
                  <a:pt x="5651435" y="2837734"/>
                  <a:pt x="5651435" y="2826816"/>
                </a:cubicBezTo>
                <a:cubicBezTo>
                  <a:pt x="5651435" y="2815899"/>
                  <a:pt x="5642584" y="2807048"/>
                  <a:pt x="5631667" y="2807048"/>
                </a:cubicBezTo>
                <a:cubicBezTo>
                  <a:pt x="5620749" y="2807048"/>
                  <a:pt x="5611899" y="2815899"/>
                  <a:pt x="5611899" y="2826816"/>
                </a:cubicBezTo>
                <a:cubicBezTo>
                  <a:pt x="5611899" y="2837734"/>
                  <a:pt x="5620749" y="2846585"/>
                  <a:pt x="5631667" y="2846585"/>
                </a:cubicBezTo>
                <a:close/>
                <a:moveTo>
                  <a:pt x="5438639" y="2846585"/>
                </a:moveTo>
                <a:cubicBezTo>
                  <a:pt x="5449557" y="2846585"/>
                  <a:pt x="5458408" y="2837734"/>
                  <a:pt x="5458408" y="2826816"/>
                </a:cubicBezTo>
                <a:cubicBezTo>
                  <a:pt x="5458408" y="2815899"/>
                  <a:pt x="5449557" y="2807048"/>
                  <a:pt x="5438639" y="2807048"/>
                </a:cubicBezTo>
                <a:cubicBezTo>
                  <a:pt x="5427722" y="2807048"/>
                  <a:pt x="5418871" y="2815899"/>
                  <a:pt x="5418871" y="2826816"/>
                </a:cubicBezTo>
                <a:cubicBezTo>
                  <a:pt x="5418871" y="2837734"/>
                  <a:pt x="5427722" y="2846585"/>
                  <a:pt x="5438639" y="2846585"/>
                </a:cubicBezTo>
                <a:close/>
                <a:moveTo>
                  <a:pt x="5245612" y="2846585"/>
                </a:moveTo>
                <a:cubicBezTo>
                  <a:pt x="5256529" y="2846585"/>
                  <a:pt x="5265380" y="2837734"/>
                  <a:pt x="5265380" y="2826816"/>
                </a:cubicBezTo>
                <a:cubicBezTo>
                  <a:pt x="5265380" y="2815899"/>
                  <a:pt x="5256529" y="2807048"/>
                  <a:pt x="5245612" y="2807048"/>
                </a:cubicBezTo>
                <a:cubicBezTo>
                  <a:pt x="5234694" y="2807048"/>
                  <a:pt x="5225843" y="2815899"/>
                  <a:pt x="5225843" y="2826816"/>
                </a:cubicBezTo>
                <a:cubicBezTo>
                  <a:pt x="5225843" y="2837734"/>
                  <a:pt x="5234694" y="2846585"/>
                  <a:pt x="5245612" y="2846585"/>
                </a:cubicBezTo>
                <a:close/>
                <a:moveTo>
                  <a:pt x="5052584" y="2846585"/>
                </a:moveTo>
                <a:cubicBezTo>
                  <a:pt x="5063502" y="2846585"/>
                  <a:pt x="5072353" y="2837734"/>
                  <a:pt x="5072353" y="2826816"/>
                </a:cubicBezTo>
                <a:cubicBezTo>
                  <a:pt x="5072353" y="2815899"/>
                  <a:pt x="5063502" y="2807048"/>
                  <a:pt x="5052584" y="2807048"/>
                </a:cubicBezTo>
                <a:cubicBezTo>
                  <a:pt x="5041666" y="2807048"/>
                  <a:pt x="5032815" y="2815899"/>
                  <a:pt x="5032815" y="2826816"/>
                </a:cubicBezTo>
                <a:cubicBezTo>
                  <a:pt x="5032815" y="2837734"/>
                  <a:pt x="5041666" y="2846585"/>
                  <a:pt x="5052584" y="2846585"/>
                </a:cubicBezTo>
                <a:close/>
                <a:moveTo>
                  <a:pt x="4859557" y="2846585"/>
                </a:moveTo>
                <a:cubicBezTo>
                  <a:pt x="4870473" y="2846585"/>
                  <a:pt x="4879324" y="2837734"/>
                  <a:pt x="4879324" y="2826816"/>
                </a:cubicBezTo>
                <a:cubicBezTo>
                  <a:pt x="4879324" y="2815899"/>
                  <a:pt x="4870473" y="2807048"/>
                  <a:pt x="4859557" y="2807048"/>
                </a:cubicBezTo>
                <a:cubicBezTo>
                  <a:pt x="4848639" y="2807048"/>
                  <a:pt x="4839789" y="2815899"/>
                  <a:pt x="4839789" y="2826816"/>
                </a:cubicBezTo>
                <a:cubicBezTo>
                  <a:pt x="4839789" y="2837734"/>
                  <a:pt x="4848639" y="2846585"/>
                  <a:pt x="4859557" y="2846585"/>
                </a:cubicBezTo>
                <a:close/>
                <a:moveTo>
                  <a:pt x="4666528" y="2846585"/>
                </a:moveTo>
                <a:cubicBezTo>
                  <a:pt x="4677446" y="2846585"/>
                  <a:pt x="4686297" y="2837734"/>
                  <a:pt x="4686297" y="2826816"/>
                </a:cubicBezTo>
                <a:cubicBezTo>
                  <a:pt x="4686297" y="2815899"/>
                  <a:pt x="4677446" y="2807048"/>
                  <a:pt x="4666528" y="2807048"/>
                </a:cubicBezTo>
                <a:cubicBezTo>
                  <a:pt x="4655612" y="2807048"/>
                  <a:pt x="4646761" y="2815899"/>
                  <a:pt x="4646761" y="2826816"/>
                </a:cubicBezTo>
                <a:cubicBezTo>
                  <a:pt x="4646761" y="2837734"/>
                  <a:pt x="4655612" y="2846585"/>
                  <a:pt x="4666528" y="2846585"/>
                </a:cubicBezTo>
                <a:close/>
                <a:moveTo>
                  <a:pt x="4473501" y="2846585"/>
                </a:moveTo>
                <a:cubicBezTo>
                  <a:pt x="4484419" y="2846585"/>
                  <a:pt x="4493269" y="2837734"/>
                  <a:pt x="4493269" y="2826816"/>
                </a:cubicBezTo>
                <a:cubicBezTo>
                  <a:pt x="4493269" y="2815899"/>
                  <a:pt x="4484419" y="2807048"/>
                  <a:pt x="4473501" y="2807048"/>
                </a:cubicBezTo>
                <a:cubicBezTo>
                  <a:pt x="4462582" y="2807048"/>
                  <a:pt x="4453732" y="2815899"/>
                  <a:pt x="4453732" y="2826816"/>
                </a:cubicBezTo>
                <a:cubicBezTo>
                  <a:pt x="4453732" y="2837734"/>
                  <a:pt x="4462582" y="2846585"/>
                  <a:pt x="4473501" y="2846585"/>
                </a:cubicBezTo>
                <a:close/>
                <a:moveTo>
                  <a:pt x="4280474" y="2846585"/>
                </a:moveTo>
                <a:cubicBezTo>
                  <a:pt x="4291390" y="2846585"/>
                  <a:pt x="4300242" y="2837734"/>
                  <a:pt x="4300242" y="2826816"/>
                </a:cubicBezTo>
                <a:cubicBezTo>
                  <a:pt x="4300242" y="2815899"/>
                  <a:pt x="4291390" y="2807048"/>
                  <a:pt x="4280474" y="2807048"/>
                </a:cubicBezTo>
                <a:cubicBezTo>
                  <a:pt x="4269556" y="2807048"/>
                  <a:pt x="4260705" y="2815899"/>
                  <a:pt x="4260705" y="2826816"/>
                </a:cubicBezTo>
                <a:cubicBezTo>
                  <a:pt x="4260705" y="2837734"/>
                  <a:pt x="4269556" y="2846585"/>
                  <a:pt x="4280474" y="2846585"/>
                </a:cubicBezTo>
                <a:close/>
                <a:moveTo>
                  <a:pt x="4058922" y="2846585"/>
                </a:moveTo>
                <a:cubicBezTo>
                  <a:pt x="4069840" y="2846585"/>
                  <a:pt x="4078690" y="2837734"/>
                  <a:pt x="4078690" y="2826816"/>
                </a:cubicBezTo>
                <a:cubicBezTo>
                  <a:pt x="4078690" y="2815899"/>
                  <a:pt x="4069840" y="2807048"/>
                  <a:pt x="4058922" y="2807048"/>
                </a:cubicBezTo>
                <a:cubicBezTo>
                  <a:pt x="4048003" y="2807048"/>
                  <a:pt x="4039153" y="2815899"/>
                  <a:pt x="4039153" y="2826816"/>
                </a:cubicBezTo>
                <a:cubicBezTo>
                  <a:pt x="4039153" y="2837734"/>
                  <a:pt x="4048003" y="2846585"/>
                  <a:pt x="4058922" y="2846585"/>
                </a:cubicBezTo>
                <a:close/>
                <a:moveTo>
                  <a:pt x="3865894" y="2846585"/>
                </a:moveTo>
                <a:cubicBezTo>
                  <a:pt x="3876811" y="2846585"/>
                  <a:pt x="3885662" y="2837734"/>
                  <a:pt x="3885662" y="2826816"/>
                </a:cubicBezTo>
                <a:cubicBezTo>
                  <a:pt x="3885662" y="2815899"/>
                  <a:pt x="3876811" y="2807048"/>
                  <a:pt x="3865894" y="2807048"/>
                </a:cubicBezTo>
                <a:cubicBezTo>
                  <a:pt x="3854977" y="2807048"/>
                  <a:pt x="3846126" y="2815899"/>
                  <a:pt x="3846126" y="2826816"/>
                </a:cubicBezTo>
                <a:cubicBezTo>
                  <a:pt x="3846126" y="2837734"/>
                  <a:pt x="3854977" y="2846585"/>
                  <a:pt x="3865894" y="2846585"/>
                </a:cubicBezTo>
                <a:close/>
                <a:moveTo>
                  <a:pt x="3672866" y="2846585"/>
                </a:moveTo>
                <a:cubicBezTo>
                  <a:pt x="3683783" y="2846585"/>
                  <a:pt x="3692634" y="2837734"/>
                  <a:pt x="3692634" y="2826816"/>
                </a:cubicBezTo>
                <a:cubicBezTo>
                  <a:pt x="3692634" y="2815899"/>
                  <a:pt x="3683783" y="2807048"/>
                  <a:pt x="3672866" y="2807048"/>
                </a:cubicBezTo>
                <a:cubicBezTo>
                  <a:pt x="3661948" y="2807048"/>
                  <a:pt x="3653098" y="2815899"/>
                  <a:pt x="3653098" y="2826816"/>
                </a:cubicBezTo>
                <a:cubicBezTo>
                  <a:pt x="3653098" y="2837734"/>
                  <a:pt x="3661948" y="2846585"/>
                  <a:pt x="3672866" y="2846585"/>
                </a:cubicBezTo>
                <a:close/>
                <a:moveTo>
                  <a:pt x="3479838" y="2846585"/>
                </a:moveTo>
                <a:cubicBezTo>
                  <a:pt x="3490755" y="2846585"/>
                  <a:pt x="3499606" y="2837734"/>
                  <a:pt x="3499606" y="2826816"/>
                </a:cubicBezTo>
                <a:cubicBezTo>
                  <a:pt x="3499606" y="2815899"/>
                  <a:pt x="3490755" y="2807048"/>
                  <a:pt x="3479838" y="2807048"/>
                </a:cubicBezTo>
                <a:cubicBezTo>
                  <a:pt x="3468920" y="2807048"/>
                  <a:pt x="3460069" y="2815899"/>
                  <a:pt x="3460069" y="2826816"/>
                </a:cubicBezTo>
                <a:cubicBezTo>
                  <a:pt x="3460069" y="2837734"/>
                  <a:pt x="3468920" y="2846585"/>
                  <a:pt x="3479838" y="2846585"/>
                </a:cubicBezTo>
                <a:close/>
                <a:moveTo>
                  <a:pt x="3286810" y="2846585"/>
                </a:moveTo>
                <a:cubicBezTo>
                  <a:pt x="3297728" y="2846585"/>
                  <a:pt x="3306579" y="2837734"/>
                  <a:pt x="3306579" y="2826816"/>
                </a:cubicBezTo>
                <a:cubicBezTo>
                  <a:pt x="3306579" y="2815899"/>
                  <a:pt x="3297728" y="2807048"/>
                  <a:pt x="3286810" y="2807048"/>
                </a:cubicBezTo>
                <a:cubicBezTo>
                  <a:pt x="3275893" y="2807048"/>
                  <a:pt x="3267042" y="2815899"/>
                  <a:pt x="3267042" y="2826816"/>
                </a:cubicBezTo>
                <a:cubicBezTo>
                  <a:pt x="3267042" y="2837734"/>
                  <a:pt x="3275893" y="2846585"/>
                  <a:pt x="3286810" y="2846585"/>
                </a:cubicBezTo>
                <a:close/>
                <a:moveTo>
                  <a:pt x="3093783" y="2846585"/>
                </a:moveTo>
                <a:cubicBezTo>
                  <a:pt x="3104700" y="2846585"/>
                  <a:pt x="3113551" y="2837734"/>
                  <a:pt x="3113551" y="2826816"/>
                </a:cubicBezTo>
                <a:cubicBezTo>
                  <a:pt x="3113551" y="2815899"/>
                  <a:pt x="3104700" y="2807048"/>
                  <a:pt x="3093783" y="2807048"/>
                </a:cubicBezTo>
                <a:cubicBezTo>
                  <a:pt x="3082865" y="2807048"/>
                  <a:pt x="3074014" y="2815899"/>
                  <a:pt x="3074014" y="2826816"/>
                </a:cubicBezTo>
                <a:cubicBezTo>
                  <a:pt x="3074014" y="2837734"/>
                  <a:pt x="3082865" y="2846585"/>
                  <a:pt x="3093783" y="2846585"/>
                </a:cubicBezTo>
                <a:close/>
                <a:moveTo>
                  <a:pt x="2900755" y="2846585"/>
                </a:moveTo>
                <a:cubicBezTo>
                  <a:pt x="2911673" y="2846585"/>
                  <a:pt x="2920524" y="2837734"/>
                  <a:pt x="2920524" y="2826816"/>
                </a:cubicBezTo>
                <a:cubicBezTo>
                  <a:pt x="2920524" y="2815899"/>
                  <a:pt x="2911673" y="2807048"/>
                  <a:pt x="2900755" y="2807048"/>
                </a:cubicBezTo>
                <a:cubicBezTo>
                  <a:pt x="2889838" y="2807048"/>
                  <a:pt x="2880987" y="2815899"/>
                  <a:pt x="2880987" y="2826816"/>
                </a:cubicBezTo>
                <a:cubicBezTo>
                  <a:pt x="2880987" y="2837734"/>
                  <a:pt x="2889838" y="2846585"/>
                  <a:pt x="2900755" y="2846585"/>
                </a:cubicBezTo>
                <a:close/>
                <a:moveTo>
                  <a:pt x="2707727" y="2846585"/>
                </a:moveTo>
                <a:cubicBezTo>
                  <a:pt x="2718644" y="2846585"/>
                  <a:pt x="2727495" y="2837734"/>
                  <a:pt x="2727495" y="2826816"/>
                </a:cubicBezTo>
                <a:cubicBezTo>
                  <a:pt x="2727495" y="2815899"/>
                  <a:pt x="2718644" y="2807048"/>
                  <a:pt x="2707727" y="2807048"/>
                </a:cubicBezTo>
                <a:cubicBezTo>
                  <a:pt x="2696809" y="2807048"/>
                  <a:pt x="2687958" y="2815899"/>
                  <a:pt x="2687958" y="2826816"/>
                </a:cubicBezTo>
                <a:cubicBezTo>
                  <a:pt x="2687958" y="2837734"/>
                  <a:pt x="2696809" y="2846585"/>
                  <a:pt x="2707727" y="2846585"/>
                </a:cubicBezTo>
                <a:close/>
                <a:moveTo>
                  <a:pt x="2514699" y="2846585"/>
                </a:moveTo>
                <a:cubicBezTo>
                  <a:pt x="2525617" y="2846585"/>
                  <a:pt x="2534468" y="2837734"/>
                  <a:pt x="2534468" y="2826816"/>
                </a:cubicBezTo>
                <a:cubicBezTo>
                  <a:pt x="2534468" y="2815899"/>
                  <a:pt x="2525617" y="2807048"/>
                  <a:pt x="2514699" y="2807048"/>
                </a:cubicBezTo>
                <a:cubicBezTo>
                  <a:pt x="2503782" y="2807048"/>
                  <a:pt x="2494931" y="2815899"/>
                  <a:pt x="2494931" y="2826816"/>
                </a:cubicBezTo>
                <a:cubicBezTo>
                  <a:pt x="2494931" y="2837734"/>
                  <a:pt x="2503782" y="2846585"/>
                  <a:pt x="2514699" y="2846585"/>
                </a:cubicBezTo>
                <a:close/>
                <a:moveTo>
                  <a:pt x="2321672" y="2846585"/>
                </a:moveTo>
                <a:cubicBezTo>
                  <a:pt x="2332589" y="2846585"/>
                  <a:pt x="2341440" y="2837734"/>
                  <a:pt x="2341440" y="2826816"/>
                </a:cubicBezTo>
                <a:cubicBezTo>
                  <a:pt x="2341440" y="2815899"/>
                  <a:pt x="2332589" y="2807048"/>
                  <a:pt x="2321672" y="2807048"/>
                </a:cubicBezTo>
                <a:cubicBezTo>
                  <a:pt x="2310754" y="2807048"/>
                  <a:pt x="2301903" y="2815899"/>
                  <a:pt x="2301903" y="2826816"/>
                </a:cubicBezTo>
                <a:cubicBezTo>
                  <a:pt x="2301903" y="2837734"/>
                  <a:pt x="2310754" y="2846585"/>
                  <a:pt x="2321672" y="2846585"/>
                </a:cubicBezTo>
                <a:close/>
                <a:moveTo>
                  <a:pt x="2128643" y="2846585"/>
                </a:moveTo>
                <a:cubicBezTo>
                  <a:pt x="2139561" y="2846585"/>
                  <a:pt x="2148412" y="2837734"/>
                  <a:pt x="2148412" y="2826816"/>
                </a:cubicBezTo>
                <a:cubicBezTo>
                  <a:pt x="2148412" y="2815899"/>
                  <a:pt x="2139561" y="2807048"/>
                  <a:pt x="2128643" y="2807048"/>
                </a:cubicBezTo>
                <a:cubicBezTo>
                  <a:pt x="2117726" y="2807048"/>
                  <a:pt x="2108875" y="2815899"/>
                  <a:pt x="2108875" y="2826816"/>
                </a:cubicBezTo>
                <a:cubicBezTo>
                  <a:pt x="2108875" y="2837734"/>
                  <a:pt x="2117726" y="2846585"/>
                  <a:pt x="2128643" y="2846585"/>
                </a:cubicBezTo>
                <a:close/>
                <a:moveTo>
                  <a:pt x="1935616" y="2846585"/>
                </a:moveTo>
                <a:cubicBezTo>
                  <a:pt x="1946533" y="2846585"/>
                  <a:pt x="1955384" y="2837734"/>
                  <a:pt x="1955384" y="2826816"/>
                </a:cubicBezTo>
                <a:cubicBezTo>
                  <a:pt x="1955384" y="2815899"/>
                  <a:pt x="1946533" y="2807048"/>
                  <a:pt x="1935616" y="2807048"/>
                </a:cubicBezTo>
                <a:cubicBezTo>
                  <a:pt x="1924698" y="2807048"/>
                  <a:pt x="1915848" y="2815899"/>
                  <a:pt x="1915848" y="2826816"/>
                </a:cubicBezTo>
                <a:cubicBezTo>
                  <a:pt x="1915848" y="2837734"/>
                  <a:pt x="1924698" y="2846585"/>
                  <a:pt x="1935616" y="2846585"/>
                </a:cubicBezTo>
                <a:close/>
                <a:moveTo>
                  <a:pt x="1727277" y="2846585"/>
                </a:moveTo>
                <a:cubicBezTo>
                  <a:pt x="1738195" y="2846585"/>
                  <a:pt x="1747045" y="2837734"/>
                  <a:pt x="1747045" y="2826816"/>
                </a:cubicBezTo>
                <a:cubicBezTo>
                  <a:pt x="1747045" y="2815899"/>
                  <a:pt x="1738195" y="2807048"/>
                  <a:pt x="1727277" y="2807048"/>
                </a:cubicBezTo>
                <a:cubicBezTo>
                  <a:pt x="1716359" y="2807048"/>
                  <a:pt x="1707508" y="2815899"/>
                  <a:pt x="1707508" y="2826816"/>
                </a:cubicBezTo>
                <a:cubicBezTo>
                  <a:pt x="1707508" y="2837734"/>
                  <a:pt x="1716359" y="2846585"/>
                  <a:pt x="1727277" y="2846585"/>
                </a:cubicBezTo>
                <a:close/>
                <a:moveTo>
                  <a:pt x="1534249" y="2846585"/>
                </a:moveTo>
                <a:cubicBezTo>
                  <a:pt x="1545167" y="2846585"/>
                  <a:pt x="1554018" y="2837734"/>
                  <a:pt x="1554018" y="2826816"/>
                </a:cubicBezTo>
                <a:cubicBezTo>
                  <a:pt x="1554018" y="2815899"/>
                  <a:pt x="1545167" y="2807048"/>
                  <a:pt x="1534249" y="2807048"/>
                </a:cubicBezTo>
                <a:cubicBezTo>
                  <a:pt x="1523332" y="2807048"/>
                  <a:pt x="1514481" y="2815899"/>
                  <a:pt x="1514481" y="2826816"/>
                </a:cubicBezTo>
                <a:cubicBezTo>
                  <a:pt x="1514481" y="2837734"/>
                  <a:pt x="1523332" y="2846585"/>
                  <a:pt x="1534249" y="2846585"/>
                </a:cubicBezTo>
                <a:close/>
                <a:moveTo>
                  <a:pt x="1341222" y="2846585"/>
                </a:moveTo>
                <a:cubicBezTo>
                  <a:pt x="1352139" y="2846585"/>
                  <a:pt x="1360990" y="2837734"/>
                  <a:pt x="1360990" y="2826816"/>
                </a:cubicBezTo>
                <a:cubicBezTo>
                  <a:pt x="1360990" y="2815899"/>
                  <a:pt x="1352139" y="2807048"/>
                  <a:pt x="1341222" y="2807048"/>
                </a:cubicBezTo>
                <a:cubicBezTo>
                  <a:pt x="1330304" y="2807048"/>
                  <a:pt x="1321453" y="2815899"/>
                  <a:pt x="1321453" y="2826816"/>
                </a:cubicBezTo>
                <a:cubicBezTo>
                  <a:pt x="1321453" y="2837734"/>
                  <a:pt x="1330304" y="2846585"/>
                  <a:pt x="1341222" y="2846585"/>
                </a:cubicBezTo>
                <a:close/>
                <a:moveTo>
                  <a:pt x="1148193" y="2846585"/>
                </a:moveTo>
                <a:cubicBezTo>
                  <a:pt x="1159111" y="2846585"/>
                  <a:pt x="1167962" y="2837734"/>
                  <a:pt x="1167962" y="2826816"/>
                </a:cubicBezTo>
                <a:cubicBezTo>
                  <a:pt x="1167962" y="2815899"/>
                  <a:pt x="1159111" y="2807048"/>
                  <a:pt x="1148193" y="2807048"/>
                </a:cubicBezTo>
                <a:cubicBezTo>
                  <a:pt x="1137276" y="2807048"/>
                  <a:pt x="1128425" y="2815899"/>
                  <a:pt x="1128425" y="2826816"/>
                </a:cubicBezTo>
                <a:cubicBezTo>
                  <a:pt x="1128425" y="2837734"/>
                  <a:pt x="1137276" y="2846585"/>
                  <a:pt x="1148193" y="2846585"/>
                </a:cubicBezTo>
                <a:close/>
                <a:moveTo>
                  <a:pt x="955166" y="2846585"/>
                </a:moveTo>
                <a:cubicBezTo>
                  <a:pt x="966083" y="2846585"/>
                  <a:pt x="974934" y="2837734"/>
                  <a:pt x="974934" y="2826816"/>
                </a:cubicBezTo>
                <a:cubicBezTo>
                  <a:pt x="974934" y="2815899"/>
                  <a:pt x="966083" y="2807048"/>
                  <a:pt x="955166" y="2807048"/>
                </a:cubicBezTo>
                <a:cubicBezTo>
                  <a:pt x="944248" y="2807048"/>
                  <a:pt x="935398" y="2815899"/>
                  <a:pt x="935398" y="2826816"/>
                </a:cubicBezTo>
                <a:cubicBezTo>
                  <a:pt x="935398" y="2837734"/>
                  <a:pt x="944248" y="2846585"/>
                  <a:pt x="955166" y="2846585"/>
                </a:cubicBezTo>
                <a:close/>
                <a:moveTo>
                  <a:pt x="762138" y="2846585"/>
                </a:moveTo>
                <a:cubicBezTo>
                  <a:pt x="773056" y="2846585"/>
                  <a:pt x="781907" y="2837734"/>
                  <a:pt x="781907" y="2826816"/>
                </a:cubicBezTo>
                <a:cubicBezTo>
                  <a:pt x="781907" y="2815899"/>
                  <a:pt x="773056" y="2807048"/>
                  <a:pt x="762138" y="2807048"/>
                </a:cubicBezTo>
                <a:cubicBezTo>
                  <a:pt x="751221" y="2807048"/>
                  <a:pt x="742370" y="2815899"/>
                  <a:pt x="742370" y="2826816"/>
                </a:cubicBezTo>
                <a:cubicBezTo>
                  <a:pt x="742370" y="2837734"/>
                  <a:pt x="751221" y="2846585"/>
                  <a:pt x="762138" y="2846585"/>
                </a:cubicBezTo>
                <a:close/>
                <a:moveTo>
                  <a:pt x="569111" y="2846585"/>
                </a:moveTo>
                <a:cubicBezTo>
                  <a:pt x="580028" y="2846585"/>
                  <a:pt x="588879" y="2837734"/>
                  <a:pt x="588879" y="2826816"/>
                </a:cubicBezTo>
                <a:cubicBezTo>
                  <a:pt x="588879" y="2815899"/>
                  <a:pt x="580028" y="2807048"/>
                  <a:pt x="569111" y="2807048"/>
                </a:cubicBezTo>
                <a:cubicBezTo>
                  <a:pt x="558193" y="2807048"/>
                  <a:pt x="549343" y="2815899"/>
                  <a:pt x="549343" y="2826816"/>
                </a:cubicBezTo>
                <a:cubicBezTo>
                  <a:pt x="549343" y="2837734"/>
                  <a:pt x="558193" y="2846585"/>
                  <a:pt x="569111" y="2846585"/>
                </a:cubicBezTo>
                <a:close/>
                <a:moveTo>
                  <a:pt x="376082" y="2846585"/>
                </a:moveTo>
                <a:cubicBezTo>
                  <a:pt x="387000" y="2846585"/>
                  <a:pt x="395851" y="2837734"/>
                  <a:pt x="395851" y="2826816"/>
                </a:cubicBezTo>
                <a:cubicBezTo>
                  <a:pt x="395851" y="2815899"/>
                  <a:pt x="387000" y="2807048"/>
                  <a:pt x="376082" y="2807048"/>
                </a:cubicBezTo>
                <a:cubicBezTo>
                  <a:pt x="365165" y="2807048"/>
                  <a:pt x="356314" y="2815899"/>
                  <a:pt x="356314" y="2826816"/>
                </a:cubicBezTo>
                <a:cubicBezTo>
                  <a:pt x="356314" y="2837734"/>
                  <a:pt x="365165" y="2846585"/>
                  <a:pt x="376082" y="2846585"/>
                </a:cubicBezTo>
                <a:close/>
                <a:moveTo>
                  <a:pt x="183055" y="2846585"/>
                </a:moveTo>
                <a:cubicBezTo>
                  <a:pt x="193973" y="2846585"/>
                  <a:pt x="202823" y="2837734"/>
                  <a:pt x="202823" y="2826816"/>
                </a:cubicBezTo>
                <a:cubicBezTo>
                  <a:pt x="202823" y="2815899"/>
                  <a:pt x="193973" y="2807048"/>
                  <a:pt x="183055" y="2807048"/>
                </a:cubicBezTo>
                <a:cubicBezTo>
                  <a:pt x="172137" y="2807048"/>
                  <a:pt x="163287" y="2815899"/>
                  <a:pt x="163287" y="2826816"/>
                </a:cubicBezTo>
                <a:cubicBezTo>
                  <a:pt x="163287" y="2837734"/>
                  <a:pt x="172137" y="2846585"/>
                  <a:pt x="183055" y="2846585"/>
                </a:cubicBezTo>
                <a:close/>
                <a:moveTo>
                  <a:pt x="0" y="3040133"/>
                </a:moveTo>
                <a:lnTo>
                  <a:pt x="4006" y="3038474"/>
                </a:lnTo>
                <a:cubicBezTo>
                  <a:pt x="7583" y="3034896"/>
                  <a:pt x="9796" y="3029954"/>
                  <a:pt x="9796" y="3024495"/>
                </a:cubicBezTo>
                <a:cubicBezTo>
                  <a:pt x="9796" y="3019037"/>
                  <a:pt x="7583" y="3014095"/>
                  <a:pt x="4006" y="3010517"/>
                </a:cubicBezTo>
                <a:lnTo>
                  <a:pt x="0" y="3008858"/>
                </a:lnTo>
                <a:close/>
                <a:moveTo>
                  <a:pt x="8349367" y="3044264"/>
                </a:moveTo>
                <a:cubicBezTo>
                  <a:pt x="8354825" y="3044264"/>
                  <a:pt x="8359767" y="3042051"/>
                  <a:pt x="8363345" y="3038474"/>
                </a:cubicBezTo>
                <a:lnTo>
                  <a:pt x="8366380" y="3031146"/>
                </a:lnTo>
                <a:lnTo>
                  <a:pt x="8366380" y="3017844"/>
                </a:lnTo>
                <a:lnTo>
                  <a:pt x="8363345" y="3010517"/>
                </a:lnTo>
                <a:cubicBezTo>
                  <a:pt x="8359767" y="3006940"/>
                  <a:pt x="8354825" y="3004727"/>
                  <a:pt x="8349367" y="3004727"/>
                </a:cubicBezTo>
                <a:cubicBezTo>
                  <a:pt x="8338449" y="3004727"/>
                  <a:pt x="8329598" y="3013578"/>
                  <a:pt x="8329598" y="3024495"/>
                </a:cubicBezTo>
                <a:cubicBezTo>
                  <a:pt x="8329598" y="3035413"/>
                  <a:pt x="8338449" y="3044264"/>
                  <a:pt x="8349367" y="3044264"/>
                </a:cubicBezTo>
                <a:close/>
                <a:moveTo>
                  <a:pt x="8156338" y="3044264"/>
                </a:moveTo>
                <a:cubicBezTo>
                  <a:pt x="8167256" y="3044264"/>
                  <a:pt x="8176107" y="3035413"/>
                  <a:pt x="8176107" y="3024495"/>
                </a:cubicBezTo>
                <a:cubicBezTo>
                  <a:pt x="8176107" y="3013578"/>
                  <a:pt x="8167256" y="3004727"/>
                  <a:pt x="8156338" y="3004727"/>
                </a:cubicBezTo>
                <a:cubicBezTo>
                  <a:pt x="8145421" y="3004727"/>
                  <a:pt x="8136570" y="3013578"/>
                  <a:pt x="8136570" y="3024495"/>
                </a:cubicBezTo>
                <a:cubicBezTo>
                  <a:pt x="8136570" y="3035413"/>
                  <a:pt x="8145421" y="3044264"/>
                  <a:pt x="8156338" y="3044264"/>
                </a:cubicBezTo>
                <a:close/>
                <a:moveTo>
                  <a:pt x="7963311" y="3044264"/>
                </a:moveTo>
                <a:cubicBezTo>
                  <a:pt x="7974228" y="3044264"/>
                  <a:pt x="7983079" y="3035413"/>
                  <a:pt x="7983079" y="3024495"/>
                </a:cubicBezTo>
                <a:cubicBezTo>
                  <a:pt x="7983079" y="3013578"/>
                  <a:pt x="7974228" y="3004727"/>
                  <a:pt x="7963311" y="3004727"/>
                </a:cubicBezTo>
                <a:cubicBezTo>
                  <a:pt x="7952393" y="3004727"/>
                  <a:pt x="7943543" y="3013578"/>
                  <a:pt x="7943543" y="3024495"/>
                </a:cubicBezTo>
                <a:cubicBezTo>
                  <a:pt x="7943543" y="3035413"/>
                  <a:pt x="7952393" y="3044264"/>
                  <a:pt x="7963311" y="3044264"/>
                </a:cubicBezTo>
                <a:close/>
                <a:moveTo>
                  <a:pt x="7770283" y="3044264"/>
                </a:moveTo>
                <a:cubicBezTo>
                  <a:pt x="7781201" y="3044264"/>
                  <a:pt x="7790052" y="3035413"/>
                  <a:pt x="7790052" y="3024495"/>
                </a:cubicBezTo>
                <a:cubicBezTo>
                  <a:pt x="7790052" y="3013578"/>
                  <a:pt x="7781201" y="3004727"/>
                  <a:pt x="7770283" y="3004727"/>
                </a:cubicBezTo>
                <a:cubicBezTo>
                  <a:pt x="7759366" y="3004727"/>
                  <a:pt x="7750515" y="3013578"/>
                  <a:pt x="7750515" y="3024495"/>
                </a:cubicBezTo>
                <a:cubicBezTo>
                  <a:pt x="7750515" y="3035413"/>
                  <a:pt x="7759366" y="3044264"/>
                  <a:pt x="7770283" y="3044264"/>
                </a:cubicBezTo>
                <a:close/>
                <a:moveTo>
                  <a:pt x="7577256" y="3044264"/>
                </a:moveTo>
                <a:cubicBezTo>
                  <a:pt x="7588174" y="3044264"/>
                  <a:pt x="7597024" y="3035413"/>
                  <a:pt x="7597024" y="3024495"/>
                </a:cubicBezTo>
                <a:cubicBezTo>
                  <a:pt x="7597024" y="3013578"/>
                  <a:pt x="7588174" y="3004727"/>
                  <a:pt x="7577256" y="3004727"/>
                </a:cubicBezTo>
                <a:cubicBezTo>
                  <a:pt x="7566338" y="3004727"/>
                  <a:pt x="7557488" y="3013578"/>
                  <a:pt x="7557488" y="3024495"/>
                </a:cubicBezTo>
                <a:cubicBezTo>
                  <a:pt x="7557488" y="3035413"/>
                  <a:pt x="7566338" y="3044264"/>
                  <a:pt x="7577256" y="3044264"/>
                </a:cubicBezTo>
                <a:close/>
                <a:moveTo>
                  <a:pt x="7384228" y="3044264"/>
                </a:moveTo>
                <a:cubicBezTo>
                  <a:pt x="7395145" y="3044264"/>
                  <a:pt x="7403996" y="3035413"/>
                  <a:pt x="7403996" y="3024495"/>
                </a:cubicBezTo>
                <a:cubicBezTo>
                  <a:pt x="7403996" y="3013578"/>
                  <a:pt x="7395145" y="3004727"/>
                  <a:pt x="7384228" y="3004727"/>
                </a:cubicBezTo>
                <a:cubicBezTo>
                  <a:pt x="7373310" y="3004727"/>
                  <a:pt x="7364459" y="3013578"/>
                  <a:pt x="7364459" y="3024495"/>
                </a:cubicBezTo>
                <a:cubicBezTo>
                  <a:pt x="7364459" y="3035413"/>
                  <a:pt x="7373310" y="3044264"/>
                  <a:pt x="7384228" y="3044264"/>
                </a:cubicBezTo>
                <a:close/>
                <a:moveTo>
                  <a:pt x="7191200" y="3044264"/>
                </a:moveTo>
                <a:cubicBezTo>
                  <a:pt x="7202118" y="3044264"/>
                  <a:pt x="7210968" y="3035413"/>
                  <a:pt x="7210968" y="3024495"/>
                </a:cubicBezTo>
                <a:cubicBezTo>
                  <a:pt x="7210968" y="3013578"/>
                  <a:pt x="7202118" y="3004727"/>
                  <a:pt x="7191200" y="3004727"/>
                </a:cubicBezTo>
                <a:cubicBezTo>
                  <a:pt x="7180283" y="3004727"/>
                  <a:pt x="7171432" y="3013578"/>
                  <a:pt x="7171432" y="3024495"/>
                </a:cubicBezTo>
                <a:cubicBezTo>
                  <a:pt x="7171432" y="3035413"/>
                  <a:pt x="7180283" y="3044264"/>
                  <a:pt x="7191200" y="3044264"/>
                </a:cubicBezTo>
                <a:close/>
                <a:moveTo>
                  <a:pt x="6998173" y="3044264"/>
                </a:moveTo>
                <a:cubicBezTo>
                  <a:pt x="7009090" y="3044264"/>
                  <a:pt x="7017941" y="3035413"/>
                  <a:pt x="7017941" y="3024495"/>
                </a:cubicBezTo>
                <a:cubicBezTo>
                  <a:pt x="7017941" y="3013578"/>
                  <a:pt x="7009090" y="3004727"/>
                  <a:pt x="6998173" y="3004727"/>
                </a:cubicBezTo>
                <a:cubicBezTo>
                  <a:pt x="6987255" y="3004727"/>
                  <a:pt x="6978404" y="3013578"/>
                  <a:pt x="6978404" y="3024495"/>
                </a:cubicBezTo>
                <a:cubicBezTo>
                  <a:pt x="6978404" y="3035413"/>
                  <a:pt x="6987255" y="3044264"/>
                  <a:pt x="6998173" y="3044264"/>
                </a:cubicBezTo>
                <a:close/>
                <a:moveTo>
                  <a:pt x="6805144" y="3044264"/>
                </a:moveTo>
                <a:cubicBezTo>
                  <a:pt x="6816062" y="3044264"/>
                  <a:pt x="6824913" y="3035413"/>
                  <a:pt x="6824913" y="3024495"/>
                </a:cubicBezTo>
                <a:cubicBezTo>
                  <a:pt x="6824913" y="3013578"/>
                  <a:pt x="6816062" y="3004727"/>
                  <a:pt x="6805144" y="3004727"/>
                </a:cubicBezTo>
                <a:cubicBezTo>
                  <a:pt x="6794227" y="3004727"/>
                  <a:pt x="6785376" y="3013578"/>
                  <a:pt x="6785376" y="3024495"/>
                </a:cubicBezTo>
                <a:cubicBezTo>
                  <a:pt x="6785376" y="3035413"/>
                  <a:pt x="6794227" y="3044264"/>
                  <a:pt x="6805144" y="3044264"/>
                </a:cubicBezTo>
                <a:close/>
                <a:moveTo>
                  <a:pt x="6612117" y="3044264"/>
                </a:moveTo>
                <a:cubicBezTo>
                  <a:pt x="6623034" y="3044264"/>
                  <a:pt x="6631885" y="3035413"/>
                  <a:pt x="6631885" y="3024495"/>
                </a:cubicBezTo>
                <a:cubicBezTo>
                  <a:pt x="6631885" y="3013578"/>
                  <a:pt x="6623034" y="3004727"/>
                  <a:pt x="6612117" y="3004727"/>
                </a:cubicBezTo>
                <a:cubicBezTo>
                  <a:pt x="6601199" y="3004727"/>
                  <a:pt x="6592348" y="3013578"/>
                  <a:pt x="6592348" y="3024495"/>
                </a:cubicBezTo>
                <a:cubicBezTo>
                  <a:pt x="6592348" y="3035413"/>
                  <a:pt x="6601199" y="3044264"/>
                  <a:pt x="6612117" y="3044264"/>
                </a:cubicBezTo>
                <a:close/>
                <a:moveTo>
                  <a:pt x="6403778" y="3044264"/>
                </a:moveTo>
                <a:cubicBezTo>
                  <a:pt x="6414695" y="3044264"/>
                  <a:pt x="6423546" y="3035413"/>
                  <a:pt x="6423546" y="3024495"/>
                </a:cubicBezTo>
                <a:cubicBezTo>
                  <a:pt x="6423546" y="3013578"/>
                  <a:pt x="6414695" y="3004727"/>
                  <a:pt x="6403778" y="3004727"/>
                </a:cubicBezTo>
                <a:cubicBezTo>
                  <a:pt x="6392860" y="3004727"/>
                  <a:pt x="6384009" y="3013578"/>
                  <a:pt x="6384009" y="3024495"/>
                </a:cubicBezTo>
                <a:cubicBezTo>
                  <a:pt x="6384009" y="3035413"/>
                  <a:pt x="6392860" y="3044264"/>
                  <a:pt x="6403778" y="3044264"/>
                </a:cubicBezTo>
                <a:close/>
                <a:moveTo>
                  <a:pt x="6210750" y="3044264"/>
                </a:moveTo>
                <a:cubicBezTo>
                  <a:pt x="6221668" y="3044264"/>
                  <a:pt x="6230519" y="3035413"/>
                  <a:pt x="6230519" y="3024495"/>
                </a:cubicBezTo>
                <a:cubicBezTo>
                  <a:pt x="6230519" y="3013578"/>
                  <a:pt x="6221668" y="3004727"/>
                  <a:pt x="6210750" y="3004727"/>
                </a:cubicBezTo>
                <a:cubicBezTo>
                  <a:pt x="6199833" y="3004727"/>
                  <a:pt x="6190982" y="3013578"/>
                  <a:pt x="6190982" y="3024495"/>
                </a:cubicBezTo>
                <a:cubicBezTo>
                  <a:pt x="6190982" y="3035413"/>
                  <a:pt x="6199833" y="3044264"/>
                  <a:pt x="6210750" y="3044264"/>
                </a:cubicBezTo>
                <a:close/>
                <a:moveTo>
                  <a:pt x="6017723" y="3044264"/>
                </a:moveTo>
                <a:cubicBezTo>
                  <a:pt x="6028640" y="3044264"/>
                  <a:pt x="6037491" y="3035413"/>
                  <a:pt x="6037491" y="3024495"/>
                </a:cubicBezTo>
                <a:cubicBezTo>
                  <a:pt x="6037491" y="3013578"/>
                  <a:pt x="6028640" y="3004727"/>
                  <a:pt x="6017723" y="3004727"/>
                </a:cubicBezTo>
                <a:cubicBezTo>
                  <a:pt x="6006805" y="3004727"/>
                  <a:pt x="5997954" y="3013578"/>
                  <a:pt x="5997954" y="3024495"/>
                </a:cubicBezTo>
                <a:cubicBezTo>
                  <a:pt x="5997954" y="3035413"/>
                  <a:pt x="6006805" y="3044264"/>
                  <a:pt x="6017723" y="3044264"/>
                </a:cubicBezTo>
                <a:close/>
                <a:moveTo>
                  <a:pt x="5824694" y="3044264"/>
                </a:moveTo>
                <a:cubicBezTo>
                  <a:pt x="5835612" y="3044264"/>
                  <a:pt x="5844463" y="3035413"/>
                  <a:pt x="5844463" y="3024495"/>
                </a:cubicBezTo>
                <a:cubicBezTo>
                  <a:pt x="5844463" y="3013578"/>
                  <a:pt x="5835612" y="3004727"/>
                  <a:pt x="5824694" y="3004727"/>
                </a:cubicBezTo>
                <a:cubicBezTo>
                  <a:pt x="5813777" y="3004727"/>
                  <a:pt x="5804926" y="3013578"/>
                  <a:pt x="5804926" y="3024495"/>
                </a:cubicBezTo>
                <a:cubicBezTo>
                  <a:pt x="5804926" y="3035413"/>
                  <a:pt x="5813777" y="3044264"/>
                  <a:pt x="5824694" y="3044264"/>
                </a:cubicBezTo>
                <a:close/>
                <a:moveTo>
                  <a:pt x="5631667" y="3044264"/>
                </a:moveTo>
                <a:cubicBezTo>
                  <a:pt x="5642584" y="3044264"/>
                  <a:pt x="5651435" y="3035413"/>
                  <a:pt x="5651435" y="3024495"/>
                </a:cubicBezTo>
                <a:cubicBezTo>
                  <a:pt x="5651435" y="3013578"/>
                  <a:pt x="5642584" y="3004727"/>
                  <a:pt x="5631667" y="3004727"/>
                </a:cubicBezTo>
                <a:cubicBezTo>
                  <a:pt x="5620749" y="3004727"/>
                  <a:pt x="5611899" y="3013578"/>
                  <a:pt x="5611899" y="3024495"/>
                </a:cubicBezTo>
                <a:cubicBezTo>
                  <a:pt x="5611899" y="3035413"/>
                  <a:pt x="5620749" y="3044264"/>
                  <a:pt x="5631667" y="3044264"/>
                </a:cubicBezTo>
                <a:close/>
                <a:moveTo>
                  <a:pt x="5438639" y="3044264"/>
                </a:moveTo>
                <a:cubicBezTo>
                  <a:pt x="5449557" y="3044264"/>
                  <a:pt x="5458408" y="3035413"/>
                  <a:pt x="5458408" y="3024495"/>
                </a:cubicBezTo>
                <a:cubicBezTo>
                  <a:pt x="5458408" y="3013578"/>
                  <a:pt x="5449557" y="3004727"/>
                  <a:pt x="5438639" y="3004727"/>
                </a:cubicBezTo>
                <a:cubicBezTo>
                  <a:pt x="5427722" y="3004727"/>
                  <a:pt x="5418871" y="3013578"/>
                  <a:pt x="5418871" y="3024495"/>
                </a:cubicBezTo>
                <a:cubicBezTo>
                  <a:pt x="5418871" y="3035413"/>
                  <a:pt x="5427722" y="3044264"/>
                  <a:pt x="5438639" y="3044264"/>
                </a:cubicBezTo>
                <a:close/>
                <a:moveTo>
                  <a:pt x="5245612" y="3044264"/>
                </a:moveTo>
                <a:cubicBezTo>
                  <a:pt x="5256529" y="3044264"/>
                  <a:pt x="5265380" y="3035413"/>
                  <a:pt x="5265380" y="3024495"/>
                </a:cubicBezTo>
                <a:cubicBezTo>
                  <a:pt x="5265380" y="3013578"/>
                  <a:pt x="5256529" y="3004727"/>
                  <a:pt x="5245612" y="3004727"/>
                </a:cubicBezTo>
                <a:cubicBezTo>
                  <a:pt x="5234694" y="3004727"/>
                  <a:pt x="5225843" y="3013578"/>
                  <a:pt x="5225843" y="3024495"/>
                </a:cubicBezTo>
                <a:cubicBezTo>
                  <a:pt x="5225843" y="3035413"/>
                  <a:pt x="5234694" y="3044264"/>
                  <a:pt x="5245612" y="3044264"/>
                </a:cubicBezTo>
                <a:close/>
                <a:moveTo>
                  <a:pt x="5052584" y="3044264"/>
                </a:moveTo>
                <a:cubicBezTo>
                  <a:pt x="5063502" y="3044264"/>
                  <a:pt x="5072353" y="3035413"/>
                  <a:pt x="5072353" y="3024495"/>
                </a:cubicBezTo>
                <a:cubicBezTo>
                  <a:pt x="5072353" y="3013578"/>
                  <a:pt x="5063502" y="3004727"/>
                  <a:pt x="5052584" y="3004727"/>
                </a:cubicBezTo>
                <a:cubicBezTo>
                  <a:pt x="5041666" y="3004727"/>
                  <a:pt x="5032815" y="3013578"/>
                  <a:pt x="5032815" y="3024495"/>
                </a:cubicBezTo>
                <a:cubicBezTo>
                  <a:pt x="5032815" y="3035413"/>
                  <a:pt x="5041666" y="3044264"/>
                  <a:pt x="5052584" y="3044264"/>
                </a:cubicBezTo>
                <a:close/>
                <a:moveTo>
                  <a:pt x="4859557" y="3044264"/>
                </a:moveTo>
                <a:cubicBezTo>
                  <a:pt x="4870473" y="3044264"/>
                  <a:pt x="4879324" y="3035413"/>
                  <a:pt x="4879324" y="3024495"/>
                </a:cubicBezTo>
                <a:cubicBezTo>
                  <a:pt x="4879324" y="3013578"/>
                  <a:pt x="4870473" y="3004727"/>
                  <a:pt x="4859557" y="3004727"/>
                </a:cubicBezTo>
                <a:cubicBezTo>
                  <a:pt x="4848639" y="3004727"/>
                  <a:pt x="4839789" y="3013578"/>
                  <a:pt x="4839789" y="3024495"/>
                </a:cubicBezTo>
                <a:cubicBezTo>
                  <a:pt x="4839789" y="3035413"/>
                  <a:pt x="4848639" y="3044264"/>
                  <a:pt x="4859557" y="3044264"/>
                </a:cubicBezTo>
                <a:close/>
                <a:moveTo>
                  <a:pt x="4666528" y="3044264"/>
                </a:moveTo>
                <a:cubicBezTo>
                  <a:pt x="4677446" y="3044264"/>
                  <a:pt x="4686297" y="3035413"/>
                  <a:pt x="4686297" y="3024495"/>
                </a:cubicBezTo>
                <a:cubicBezTo>
                  <a:pt x="4686297" y="3013578"/>
                  <a:pt x="4677446" y="3004727"/>
                  <a:pt x="4666528" y="3004727"/>
                </a:cubicBezTo>
                <a:cubicBezTo>
                  <a:pt x="4655612" y="3004727"/>
                  <a:pt x="4646761" y="3013578"/>
                  <a:pt x="4646761" y="3024495"/>
                </a:cubicBezTo>
                <a:cubicBezTo>
                  <a:pt x="4646761" y="3035413"/>
                  <a:pt x="4655612" y="3044264"/>
                  <a:pt x="4666528" y="3044264"/>
                </a:cubicBezTo>
                <a:close/>
                <a:moveTo>
                  <a:pt x="4473501" y="3044264"/>
                </a:moveTo>
                <a:cubicBezTo>
                  <a:pt x="4484419" y="3044264"/>
                  <a:pt x="4493269" y="3035413"/>
                  <a:pt x="4493269" y="3024495"/>
                </a:cubicBezTo>
                <a:cubicBezTo>
                  <a:pt x="4493269" y="3013578"/>
                  <a:pt x="4484419" y="3004727"/>
                  <a:pt x="4473501" y="3004727"/>
                </a:cubicBezTo>
                <a:cubicBezTo>
                  <a:pt x="4462582" y="3004727"/>
                  <a:pt x="4453732" y="3013578"/>
                  <a:pt x="4453732" y="3024495"/>
                </a:cubicBezTo>
                <a:cubicBezTo>
                  <a:pt x="4453732" y="3035413"/>
                  <a:pt x="4462582" y="3044264"/>
                  <a:pt x="4473501" y="3044264"/>
                </a:cubicBezTo>
                <a:close/>
                <a:moveTo>
                  <a:pt x="4280474" y="3044264"/>
                </a:moveTo>
                <a:cubicBezTo>
                  <a:pt x="4291390" y="3044264"/>
                  <a:pt x="4300242" y="3035413"/>
                  <a:pt x="4300242" y="3024495"/>
                </a:cubicBezTo>
                <a:cubicBezTo>
                  <a:pt x="4300242" y="3013578"/>
                  <a:pt x="4291390" y="3004727"/>
                  <a:pt x="4280474" y="3004727"/>
                </a:cubicBezTo>
                <a:cubicBezTo>
                  <a:pt x="4269556" y="3004727"/>
                  <a:pt x="4260705" y="3013578"/>
                  <a:pt x="4260705" y="3024495"/>
                </a:cubicBezTo>
                <a:cubicBezTo>
                  <a:pt x="4260705" y="3035413"/>
                  <a:pt x="4269556" y="3044264"/>
                  <a:pt x="4280474" y="3044264"/>
                </a:cubicBezTo>
                <a:close/>
                <a:moveTo>
                  <a:pt x="4058922" y="3044264"/>
                </a:moveTo>
                <a:cubicBezTo>
                  <a:pt x="4069840" y="3044264"/>
                  <a:pt x="4078690" y="3035413"/>
                  <a:pt x="4078690" y="3024495"/>
                </a:cubicBezTo>
                <a:cubicBezTo>
                  <a:pt x="4078690" y="3013578"/>
                  <a:pt x="4069840" y="3004727"/>
                  <a:pt x="4058922" y="3004727"/>
                </a:cubicBezTo>
                <a:cubicBezTo>
                  <a:pt x="4048003" y="3004727"/>
                  <a:pt x="4039153" y="3013578"/>
                  <a:pt x="4039153" y="3024495"/>
                </a:cubicBezTo>
                <a:cubicBezTo>
                  <a:pt x="4039153" y="3035413"/>
                  <a:pt x="4048003" y="3044264"/>
                  <a:pt x="4058922" y="3044264"/>
                </a:cubicBezTo>
                <a:close/>
                <a:moveTo>
                  <a:pt x="3865894" y="3044264"/>
                </a:moveTo>
                <a:cubicBezTo>
                  <a:pt x="3876811" y="3044264"/>
                  <a:pt x="3885662" y="3035413"/>
                  <a:pt x="3885662" y="3024495"/>
                </a:cubicBezTo>
                <a:cubicBezTo>
                  <a:pt x="3885662" y="3013578"/>
                  <a:pt x="3876811" y="3004727"/>
                  <a:pt x="3865894" y="3004727"/>
                </a:cubicBezTo>
                <a:cubicBezTo>
                  <a:pt x="3854977" y="3004727"/>
                  <a:pt x="3846126" y="3013578"/>
                  <a:pt x="3846126" y="3024495"/>
                </a:cubicBezTo>
                <a:cubicBezTo>
                  <a:pt x="3846126" y="3035413"/>
                  <a:pt x="3854977" y="3044264"/>
                  <a:pt x="3865894" y="3044264"/>
                </a:cubicBezTo>
                <a:close/>
                <a:moveTo>
                  <a:pt x="3672866" y="3044264"/>
                </a:moveTo>
                <a:cubicBezTo>
                  <a:pt x="3683783" y="3044264"/>
                  <a:pt x="3692634" y="3035413"/>
                  <a:pt x="3692634" y="3024495"/>
                </a:cubicBezTo>
                <a:cubicBezTo>
                  <a:pt x="3692634" y="3013578"/>
                  <a:pt x="3683783" y="3004727"/>
                  <a:pt x="3672866" y="3004727"/>
                </a:cubicBezTo>
                <a:cubicBezTo>
                  <a:pt x="3661948" y="3004727"/>
                  <a:pt x="3653098" y="3013578"/>
                  <a:pt x="3653098" y="3024495"/>
                </a:cubicBezTo>
                <a:cubicBezTo>
                  <a:pt x="3653098" y="3035413"/>
                  <a:pt x="3661948" y="3044264"/>
                  <a:pt x="3672866" y="3044264"/>
                </a:cubicBezTo>
                <a:close/>
                <a:moveTo>
                  <a:pt x="3479838" y="3044264"/>
                </a:moveTo>
                <a:cubicBezTo>
                  <a:pt x="3490755" y="3044264"/>
                  <a:pt x="3499606" y="3035413"/>
                  <a:pt x="3499606" y="3024495"/>
                </a:cubicBezTo>
                <a:cubicBezTo>
                  <a:pt x="3499606" y="3013578"/>
                  <a:pt x="3490755" y="3004727"/>
                  <a:pt x="3479838" y="3004727"/>
                </a:cubicBezTo>
                <a:cubicBezTo>
                  <a:pt x="3468920" y="3004727"/>
                  <a:pt x="3460069" y="3013578"/>
                  <a:pt x="3460069" y="3024495"/>
                </a:cubicBezTo>
                <a:cubicBezTo>
                  <a:pt x="3460069" y="3035413"/>
                  <a:pt x="3468920" y="3044264"/>
                  <a:pt x="3479838" y="3044264"/>
                </a:cubicBezTo>
                <a:close/>
                <a:moveTo>
                  <a:pt x="3286810" y="3044264"/>
                </a:moveTo>
                <a:cubicBezTo>
                  <a:pt x="3297728" y="3044264"/>
                  <a:pt x="3306579" y="3035413"/>
                  <a:pt x="3306579" y="3024495"/>
                </a:cubicBezTo>
                <a:cubicBezTo>
                  <a:pt x="3306579" y="3013578"/>
                  <a:pt x="3297728" y="3004727"/>
                  <a:pt x="3286810" y="3004727"/>
                </a:cubicBezTo>
                <a:cubicBezTo>
                  <a:pt x="3275893" y="3004727"/>
                  <a:pt x="3267042" y="3013578"/>
                  <a:pt x="3267042" y="3024495"/>
                </a:cubicBezTo>
                <a:cubicBezTo>
                  <a:pt x="3267042" y="3035413"/>
                  <a:pt x="3275893" y="3044264"/>
                  <a:pt x="3286810" y="3044264"/>
                </a:cubicBezTo>
                <a:close/>
                <a:moveTo>
                  <a:pt x="3093783" y="3044264"/>
                </a:moveTo>
                <a:cubicBezTo>
                  <a:pt x="3104700" y="3044264"/>
                  <a:pt x="3113551" y="3035413"/>
                  <a:pt x="3113551" y="3024495"/>
                </a:cubicBezTo>
                <a:cubicBezTo>
                  <a:pt x="3113551" y="3013578"/>
                  <a:pt x="3104700" y="3004727"/>
                  <a:pt x="3093783" y="3004727"/>
                </a:cubicBezTo>
                <a:cubicBezTo>
                  <a:pt x="3082865" y="3004727"/>
                  <a:pt x="3074014" y="3013578"/>
                  <a:pt x="3074014" y="3024495"/>
                </a:cubicBezTo>
                <a:cubicBezTo>
                  <a:pt x="3074014" y="3035413"/>
                  <a:pt x="3082865" y="3044264"/>
                  <a:pt x="3093783" y="3044264"/>
                </a:cubicBezTo>
                <a:close/>
                <a:moveTo>
                  <a:pt x="2900755" y="3044264"/>
                </a:moveTo>
                <a:cubicBezTo>
                  <a:pt x="2911673" y="3044264"/>
                  <a:pt x="2920524" y="3035413"/>
                  <a:pt x="2920524" y="3024495"/>
                </a:cubicBezTo>
                <a:cubicBezTo>
                  <a:pt x="2920524" y="3013578"/>
                  <a:pt x="2911673" y="3004727"/>
                  <a:pt x="2900755" y="3004727"/>
                </a:cubicBezTo>
                <a:cubicBezTo>
                  <a:pt x="2889838" y="3004727"/>
                  <a:pt x="2880987" y="3013578"/>
                  <a:pt x="2880987" y="3024495"/>
                </a:cubicBezTo>
                <a:cubicBezTo>
                  <a:pt x="2880987" y="3035413"/>
                  <a:pt x="2889838" y="3044264"/>
                  <a:pt x="2900755" y="3044264"/>
                </a:cubicBezTo>
                <a:close/>
                <a:moveTo>
                  <a:pt x="2707727" y="3044264"/>
                </a:moveTo>
                <a:cubicBezTo>
                  <a:pt x="2718644" y="3044264"/>
                  <a:pt x="2727495" y="3035413"/>
                  <a:pt x="2727495" y="3024495"/>
                </a:cubicBezTo>
                <a:cubicBezTo>
                  <a:pt x="2727495" y="3013578"/>
                  <a:pt x="2718644" y="3004727"/>
                  <a:pt x="2707727" y="3004727"/>
                </a:cubicBezTo>
                <a:cubicBezTo>
                  <a:pt x="2696809" y="3004727"/>
                  <a:pt x="2687958" y="3013578"/>
                  <a:pt x="2687958" y="3024495"/>
                </a:cubicBezTo>
                <a:cubicBezTo>
                  <a:pt x="2687958" y="3035413"/>
                  <a:pt x="2696809" y="3044264"/>
                  <a:pt x="2707727" y="3044264"/>
                </a:cubicBezTo>
                <a:close/>
                <a:moveTo>
                  <a:pt x="2514699" y="3044264"/>
                </a:moveTo>
                <a:cubicBezTo>
                  <a:pt x="2525617" y="3044264"/>
                  <a:pt x="2534468" y="3035413"/>
                  <a:pt x="2534468" y="3024495"/>
                </a:cubicBezTo>
                <a:cubicBezTo>
                  <a:pt x="2534468" y="3013578"/>
                  <a:pt x="2525617" y="3004727"/>
                  <a:pt x="2514699" y="3004727"/>
                </a:cubicBezTo>
                <a:cubicBezTo>
                  <a:pt x="2503782" y="3004727"/>
                  <a:pt x="2494931" y="3013578"/>
                  <a:pt x="2494931" y="3024495"/>
                </a:cubicBezTo>
                <a:cubicBezTo>
                  <a:pt x="2494931" y="3035413"/>
                  <a:pt x="2503782" y="3044264"/>
                  <a:pt x="2514699" y="3044264"/>
                </a:cubicBezTo>
                <a:close/>
                <a:moveTo>
                  <a:pt x="2321672" y="3044264"/>
                </a:moveTo>
                <a:cubicBezTo>
                  <a:pt x="2332589" y="3044264"/>
                  <a:pt x="2341440" y="3035413"/>
                  <a:pt x="2341440" y="3024495"/>
                </a:cubicBezTo>
                <a:cubicBezTo>
                  <a:pt x="2341440" y="3013578"/>
                  <a:pt x="2332589" y="3004727"/>
                  <a:pt x="2321672" y="3004727"/>
                </a:cubicBezTo>
                <a:cubicBezTo>
                  <a:pt x="2310754" y="3004727"/>
                  <a:pt x="2301903" y="3013578"/>
                  <a:pt x="2301903" y="3024495"/>
                </a:cubicBezTo>
                <a:cubicBezTo>
                  <a:pt x="2301903" y="3035413"/>
                  <a:pt x="2310754" y="3044264"/>
                  <a:pt x="2321672" y="3044264"/>
                </a:cubicBezTo>
                <a:close/>
                <a:moveTo>
                  <a:pt x="2128643" y="3044264"/>
                </a:moveTo>
                <a:cubicBezTo>
                  <a:pt x="2139561" y="3044264"/>
                  <a:pt x="2148412" y="3035413"/>
                  <a:pt x="2148412" y="3024495"/>
                </a:cubicBezTo>
                <a:cubicBezTo>
                  <a:pt x="2148412" y="3013578"/>
                  <a:pt x="2139561" y="3004727"/>
                  <a:pt x="2128643" y="3004727"/>
                </a:cubicBezTo>
                <a:cubicBezTo>
                  <a:pt x="2117726" y="3004727"/>
                  <a:pt x="2108875" y="3013578"/>
                  <a:pt x="2108875" y="3024495"/>
                </a:cubicBezTo>
                <a:cubicBezTo>
                  <a:pt x="2108875" y="3035413"/>
                  <a:pt x="2117726" y="3044264"/>
                  <a:pt x="2128643" y="3044264"/>
                </a:cubicBezTo>
                <a:close/>
                <a:moveTo>
                  <a:pt x="1935616" y="3044264"/>
                </a:moveTo>
                <a:cubicBezTo>
                  <a:pt x="1946533" y="3044264"/>
                  <a:pt x="1955384" y="3035413"/>
                  <a:pt x="1955384" y="3024495"/>
                </a:cubicBezTo>
                <a:cubicBezTo>
                  <a:pt x="1955384" y="3013578"/>
                  <a:pt x="1946533" y="3004727"/>
                  <a:pt x="1935616" y="3004727"/>
                </a:cubicBezTo>
                <a:cubicBezTo>
                  <a:pt x="1924698" y="3004727"/>
                  <a:pt x="1915848" y="3013578"/>
                  <a:pt x="1915848" y="3024495"/>
                </a:cubicBezTo>
                <a:cubicBezTo>
                  <a:pt x="1915848" y="3035413"/>
                  <a:pt x="1924698" y="3044264"/>
                  <a:pt x="1935616" y="3044264"/>
                </a:cubicBezTo>
                <a:close/>
                <a:moveTo>
                  <a:pt x="1727277" y="3044264"/>
                </a:moveTo>
                <a:cubicBezTo>
                  <a:pt x="1738195" y="3044264"/>
                  <a:pt x="1747045" y="3035413"/>
                  <a:pt x="1747045" y="3024495"/>
                </a:cubicBezTo>
                <a:cubicBezTo>
                  <a:pt x="1747045" y="3013578"/>
                  <a:pt x="1738195" y="3004727"/>
                  <a:pt x="1727277" y="3004727"/>
                </a:cubicBezTo>
                <a:cubicBezTo>
                  <a:pt x="1716359" y="3004727"/>
                  <a:pt x="1707508" y="3013578"/>
                  <a:pt x="1707508" y="3024495"/>
                </a:cubicBezTo>
                <a:cubicBezTo>
                  <a:pt x="1707508" y="3035413"/>
                  <a:pt x="1716359" y="3044264"/>
                  <a:pt x="1727277" y="3044264"/>
                </a:cubicBezTo>
                <a:close/>
                <a:moveTo>
                  <a:pt x="1534249" y="3044264"/>
                </a:moveTo>
                <a:cubicBezTo>
                  <a:pt x="1545167" y="3044264"/>
                  <a:pt x="1554018" y="3035413"/>
                  <a:pt x="1554018" y="3024495"/>
                </a:cubicBezTo>
                <a:cubicBezTo>
                  <a:pt x="1554018" y="3013578"/>
                  <a:pt x="1545167" y="3004727"/>
                  <a:pt x="1534249" y="3004727"/>
                </a:cubicBezTo>
                <a:cubicBezTo>
                  <a:pt x="1523332" y="3004727"/>
                  <a:pt x="1514481" y="3013578"/>
                  <a:pt x="1514481" y="3024495"/>
                </a:cubicBezTo>
                <a:cubicBezTo>
                  <a:pt x="1514481" y="3035413"/>
                  <a:pt x="1523332" y="3044264"/>
                  <a:pt x="1534249" y="3044264"/>
                </a:cubicBezTo>
                <a:close/>
                <a:moveTo>
                  <a:pt x="1341222" y="3044264"/>
                </a:moveTo>
                <a:cubicBezTo>
                  <a:pt x="1352139" y="3044264"/>
                  <a:pt x="1360990" y="3035413"/>
                  <a:pt x="1360990" y="3024495"/>
                </a:cubicBezTo>
                <a:cubicBezTo>
                  <a:pt x="1360990" y="3013578"/>
                  <a:pt x="1352139" y="3004727"/>
                  <a:pt x="1341222" y="3004727"/>
                </a:cubicBezTo>
                <a:cubicBezTo>
                  <a:pt x="1330304" y="3004727"/>
                  <a:pt x="1321453" y="3013578"/>
                  <a:pt x="1321453" y="3024495"/>
                </a:cubicBezTo>
                <a:cubicBezTo>
                  <a:pt x="1321453" y="3035413"/>
                  <a:pt x="1330304" y="3044264"/>
                  <a:pt x="1341222" y="3044264"/>
                </a:cubicBezTo>
                <a:close/>
                <a:moveTo>
                  <a:pt x="1148193" y="3044264"/>
                </a:moveTo>
                <a:cubicBezTo>
                  <a:pt x="1159111" y="3044264"/>
                  <a:pt x="1167962" y="3035413"/>
                  <a:pt x="1167962" y="3024495"/>
                </a:cubicBezTo>
                <a:cubicBezTo>
                  <a:pt x="1167962" y="3013578"/>
                  <a:pt x="1159111" y="3004727"/>
                  <a:pt x="1148193" y="3004727"/>
                </a:cubicBezTo>
                <a:cubicBezTo>
                  <a:pt x="1137276" y="3004727"/>
                  <a:pt x="1128425" y="3013578"/>
                  <a:pt x="1128425" y="3024495"/>
                </a:cubicBezTo>
                <a:cubicBezTo>
                  <a:pt x="1128425" y="3035413"/>
                  <a:pt x="1137276" y="3044264"/>
                  <a:pt x="1148193" y="3044264"/>
                </a:cubicBezTo>
                <a:close/>
                <a:moveTo>
                  <a:pt x="955166" y="3044264"/>
                </a:moveTo>
                <a:cubicBezTo>
                  <a:pt x="966083" y="3044264"/>
                  <a:pt x="974934" y="3035413"/>
                  <a:pt x="974934" y="3024495"/>
                </a:cubicBezTo>
                <a:cubicBezTo>
                  <a:pt x="974934" y="3013578"/>
                  <a:pt x="966083" y="3004727"/>
                  <a:pt x="955166" y="3004727"/>
                </a:cubicBezTo>
                <a:cubicBezTo>
                  <a:pt x="944248" y="3004727"/>
                  <a:pt x="935398" y="3013578"/>
                  <a:pt x="935398" y="3024495"/>
                </a:cubicBezTo>
                <a:cubicBezTo>
                  <a:pt x="935398" y="3035413"/>
                  <a:pt x="944248" y="3044264"/>
                  <a:pt x="955166" y="3044264"/>
                </a:cubicBezTo>
                <a:close/>
                <a:moveTo>
                  <a:pt x="762138" y="3044264"/>
                </a:moveTo>
                <a:cubicBezTo>
                  <a:pt x="773056" y="3044264"/>
                  <a:pt x="781907" y="3035413"/>
                  <a:pt x="781907" y="3024495"/>
                </a:cubicBezTo>
                <a:cubicBezTo>
                  <a:pt x="781907" y="3013578"/>
                  <a:pt x="773056" y="3004727"/>
                  <a:pt x="762138" y="3004727"/>
                </a:cubicBezTo>
                <a:cubicBezTo>
                  <a:pt x="751221" y="3004727"/>
                  <a:pt x="742370" y="3013578"/>
                  <a:pt x="742370" y="3024495"/>
                </a:cubicBezTo>
                <a:cubicBezTo>
                  <a:pt x="742370" y="3035413"/>
                  <a:pt x="751221" y="3044264"/>
                  <a:pt x="762138" y="3044264"/>
                </a:cubicBezTo>
                <a:close/>
                <a:moveTo>
                  <a:pt x="569111" y="3044264"/>
                </a:moveTo>
                <a:cubicBezTo>
                  <a:pt x="580028" y="3044264"/>
                  <a:pt x="588879" y="3035413"/>
                  <a:pt x="588879" y="3024495"/>
                </a:cubicBezTo>
                <a:cubicBezTo>
                  <a:pt x="588879" y="3013578"/>
                  <a:pt x="580028" y="3004727"/>
                  <a:pt x="569111" y="3004727"/>
                </a:cubicBezTo>
                <a:cubicBezTo>
                  <a:pt x="558193" y="3004727"/>
                  <a:pt x="549343" y="3013578"/>
                  <a:pt x="549343" y="3024495"/>
                </a:cubicBezTo>
                <a:cubicBezTo>
                  <a:pt x="549343" y="3035413"/>
                  <a:pt x="558193" y="3044264"/>
                  <a:pt x="569111" y="3044264"/>
                </a:cubicBezTo>
                <a:close/>
                <a:moveTo>
                  <a:pt x="376082" y="3044264"/>
                </a:moveTo>
                <a:cubicBezTo>
                  <a:pt x="387000" y="3044264"/>
                  <a:pt x="395851" y="3035413"/>
                  <a:pt x="395851" y="3024495"/>
                </a:cubicBezTo>
                <a:cubicBezTo>
                  <a:pt x="395851" y="3013578"/>
                  <a:pt x="387000" y="3004727"/>
                  <a:pt x="376082" y="3004727"/>
                </a:cubicBezTo>
                <a:cubicBezTo>
                  <a:pt x="365165" y="3004727"/>
                  <a:pt x="356314" y="3013578"/>
                  <a:pt x="356314" y="3024495"/>
                </a:cubicBezTo>
                <a:cubicBezTo>
                  <a:pt x="356314" y="3035413"/>
                  <a:pt x="365165" y="3044264"/>
                  <a:pt x="376082" y="3044264"/>
                </a:cubicBezTo>
                <a:close/>
                <a:moveTo>
                  <a:pt x="183055" y="3044264"/>
                </a:moveTo>
                <a:cubicBezTo>
                  <a:pt x="193973" y="3044264"/>
                  <a:pt x="202823" y="3035413"/>
                  <a:pt x="202823" y="3024495"/>
                </a:cubicBezTo>
                <a:cubicBezTo>
                  <a:pt x="202823" y="3013578"/>
                  <a:pt x="193973" y="3004727"/>
                  <a:pt x="183055" y="3004727"/>
                </a:cubicBezTo>
                <a:cubicBezTo>
                  <a:pt x="172137" y="3004727"/>
                  <a:pt x="163287" y="3013578"/>
                  <a:pt x="163287" y="3024495"/>
                </a:cubicBezTo>
                <a:cubicBezTo>
                  <a:pt x="163287" y="3035413"/>
                  <a:pt x="172137" y="3044264"/>
                  <a:pt x="183055" y="3044264"/>
                </a:cubicBezTo>
                <a:close/>
                <a:moveTo>
                  <a:pt x="0" y="3237811"/>
                </a:moveTo>
                <a:lnTo>
                  <a:pt x="4006" y="3236152"/>
                </a:lnTo>
                <a:cubicBezTo>
                  <a:pt x="7583" y="3232575"/>
                  <a:pt x="9796" y="3227632"/>
                  <a:pt x="9796" y="3222174"/>
                </a:cubicBezTo>
                <a:cubicBezTo>
                  <a:pt x="9796" y="3216715"/>
                  <a:pt x="7583" y="3211773"/>
                  <a:pt x="4006" y="3208196"/>
                </a:cubicBezTo>
                <a:lnTo>
                  <a:pt x="0" y="3206537"/>
                </a:lnTo>
                <a:close/>
                <a:moveTo>
                  <a:pt x="8349367" y="3241942"/>
                </a:moveTo>
                <a:cubicBezTo>
                  <a:pt x="8354825" y="3241942"/>
                  <a:pt x="8359767" y="3239729"/>
                  <a:pt x="8363345" y="3236152"/>
                </a:cubicBezTo>
                <a:lnTo>
                  <a:pt x="8366380" y="3228825"/>
                </a:lnTo>
                <a:lnTo>
                  <a:pt x="8366380" y="3215523"/>
                </a:lnTo>
                <a:lnTo>
                  <a:pt x="8363345" y="3208196"/>
                </a:lnTo>
                <a:cubicBezTo>
                  <a:pt x="8359767" y="3204618"/>
                  <a:pt x="8354825" y="3202406"/>
                  <a:pt x="8349367" y="3202406"/>
                </a:cubicBezTo>
                <a:cubicBezTo>
                  <a:pt x="8338449" y="3202406"/>
                  <a:pt x="8329598" y="3211256"/>
                  <a:pt x="8329598" y="3222174"/>
                </a:cubicBezTo>
                <a:cubicBezTo>
                  <a:pt x="8329598" y="3233091"/>
                  <a:pt x="8338449" y="3241942"/>
                  <a:pt x="8349367" y="3241942"/>
                </a:cubicBezTo>
                <a:close/>
                <a:moveTo>
                  <a:pt x="8156338" y="3241942"/>
                </a:moveTo>
                <a:cubicBezTo>
                  <a:pt x="8167256" y="3241942"/>
                  <a:pt x="8176107" y="3233091"/>
                  <a:pt x="8176107" y="3222174"/>
                </a:cubicBezTo>
                <a:cubicBezTo>
                  <a:pt x="8176107" y="3211256"/>
                  <a:pt x="8167256" y="3202406"/>
                  <a:pt x="8156338" y="3202406"/>
                </a:cubicBezTo>
                <a:cubicBezTo>
                  <a:pt x="8145421" y="3202406"/>
                  <a:pt x="8136570" y="3211256"/>
                  <a:pt x="8136570" y="3222174"/>
                </a:cubicBezTo>
                <a:cubicBezTo>
                  <a:pt x="8136570" y="3233091"/>
                  <a:pt x="8145421" y="3241942"/>
                  <a:pt x="8156338" y="3241942"/>
                </a:cubicBezTo>
                <a:close/>
                <a:moveTo>
                  <a:pt x="7963311" y="3241942"/>
                </a:moveTo>
                <a:cubicBezTo>
                  <a:pt x="7974228" y="3241942"/>
                  <a:pt x="7983079" y="3233091"/>
                  <a:pt x="7983079" y="3222174"/>
                </a:cubicBezTo>
                <a:cubicBezTo>
                  <a:pt x="7983079" y="3211256"/>
                  <a:pt x="7974228" y="3202406"/>
                  <a:pt x="7963311" y="3202406"/>
                </a:cubicBezTo>
                <a:cubicBezTo>
                  <a:pt x="7952393" y="3202406"/>
                  <a:pt x="7943543" y="3211256"/>
                  <a:pt x="7943543" y="3222174"/>
                </a:cubicBezTo>
                <a:cubicBezTo>
                  <a:pt x="7943543" y="3233091"/>
                  <a:pt x="7952393" y="3241942"/>
                  <a:pt x="7963311" y="3241942"/>
                </a:cubicBezTo>
                <a:close/>
                <a:moveTo>
                  <a:pt x="7770283" y="3241942"/>
                </a:moveTo>
                <a:cubicBezTo>
                  <a:pt x="7781201" y="3241942"/>
                  <a:pt x="7790052" y="3233091"/>
                  <a:pt x="7790052" y="3222174"/>
                </a:cubicBezTo>
                <a:cubicBezTo>
                  <a:pt x="7790052" y="3211256"/>
                  <a:pt x="7781201" y="3202406"/>
                  <a:pt x="7770283" y="3202406"/>
                </a:cubicBezTo>
                <a:cubicBezTo>
                  <a:pt x="7759366" y="3202406"/>
                  <a:pt x="7750515" y="3211256"/>
                  <a:pt x="7750515" y="3222174"/>
                </a:cubicBezTo>
                <a:cubicBezTo>
                  <a:pt x="7750515" y="3233091"/>
                  <a:pt x="7759366" y="3241942"/>
                  <a:pt x="7770283" y="3241942"/>
                </a:cubicBezTo>
                <a:close/>
                <a:moveTo>
                  <a:pt x="7577256" y="3241942"/>
                </a:moveTo>
                <a:cubicBezTo>
                  <a:pt x="7588174" y="3241942"/>
                  <a:pt x="7597024" y="3233091"/>
                  <a:pt x="7597024" y="3222174"/>
                </a:cubicBezTo>
                <a:cubicBezTo>
                  <a:pt x="7597024" y="3211256"/>
                  <a:pt x="7588174" y="3202406"/>
                  <a:pt x="7577256" y="3202406"/>
                </a:cubicBezTo>
                <a:cubicBezTo>
                  <a:pt x="7566338" y="3202406"/>
                  <a:pt x="7557488" y="3211256"/>
                  <a:pt x="7557488" y="3222174"/>
                </a:cubicBezTo>
                <a:cubicBezTo>
                  <a:pt x="7557488" y="3233091"/>
                  <a:pt x="7566338" y="3241942"/>
                  <a:pt x="7577256" y="3241942"/>
                </a:cubicBezTo>
                <a:close/>
                <a:moveTo>
                  <a:pt x="7384228" y="3241942"/>
                </a:moveTo>
                <a:cubicBezTo>
                  <a:pt x="7395145" y="3241942"/>
                  <a:pt x="7403996" y="3233091"/>
                  <a:pt x="7403996" y="3222174"/>
                </a:cubicBezTo>
                <a:cubicBezTo>
                  <a:pt x="7403996" y="3211256"/>
                  <a:pt x="7395145" y="3202406"/>
                  <a:pt x="7384228" y="3202406"/>
                </a:cubicBezTo>
                <a:cubicBezTo>
                  <a:pt x="7373310" y="3202406"/>
                  <a:pt x="7364459" y="3211256"/>
                  <a:pt x="7364459" y="3222174"/>
                </a:cubicBezTo>
                <a:cubicBezTo>
                  <a:pt x="7364459" y="3233091"/>
                  <a:pt x="7373310" y="3241942"/>
                  <a:pt x="7384228" y="3241942"/>
                </a:cubicBezTo>
                <a:close/>
                <a:moveTo>
                  <a:pt x="7191200" y="3241942"/>
                </a:moveTo>
                <a:cubicBezTo>
                  <a:pt x="7202118" y="3241942"/>
                  <a:pt x="7210968" y="3233091"/>
                  <a:pt x="7210968" y="3222174"/>
                </a:cubicBezTo>
                <a:cubicBezTo>
                  <a:pt x="7210968" y="3211256"/>
                  <a:pt x="7202118" y="3202406"/>
                  <a:pt x="7191200" y="3202406"/>
                </a:cubicBezTo>
                <a:cubicBezTo>
                  <a:pt x="7180283" y="3202406"/>
                  <a:pt x="7171432" y="3211256"/>
                  <a:pt x="7171432" y="3222174"/>
                </a:cubicBezTo>
                <a:cubicBezTo>
                  <a:pt x="7171432" y="3233091"/>
                  <a:pt x="7180283" y="3241942"/>
                  <a:pt x="7191200" y="3241942"/>
                </a:cubicBezTo>
                <a:close/>
                <a:moveTo>
                  <a:pt x="6998173" y="3241942"/>
                </a:moveTo>
                <a:cubicBezTo>
                  <a:pt x="7009090" y="3241942"/>
                  <a:pt x="7017941" y="3233091"/>
                  <a:pt x="7017941" y="3222174"/>
                </a:cubicBezTo>
                <a:cubicBezTo>
                  <a:pt x="7017941" y="3211256"/>
                  <a:pt x="7009090" y="3202406"/>
                  <a:pt x="6998173" y="3202406"/>
                </a:cubicBezTo>
                <a:cubicBezTo>
                  <a:pt x="6987255" y="3202406"/>
                  <a:pt x="6978404" y="3211256"/>
                  <a:pt x="6978404" y="3222174"/>
                </a:cubicBezTo>
                <a:cubicBezTo>
                  <a:pt x="6978404" y="3233091"/>
                  <a:pt x="6987255" y="3241942"/>
                  <a:pt x="6998173" y="3241942"/>
                </a:cubicBezTo>
                <a:close/>
                <a:moveTo>
                  <a:pt x="6805144" y="3241942"/>
                </a:moveTo>
                <a:cubicBezTo>
                  <a:pt x="6816062" y="3241942"/>
                  <a:pt x="6824913" y="3233091"/>
                  <a:pt x="6824913" y="3222174"/>
                </a:cubicBezTo>
                <a:cubicBezTo>
                  <a:pt x="6824913" y="3211256"/>
                  <a:pt x="6816062" y="3202406"/>
                  <a:pt x="6805144" y="3202406"/>
                </a:cubicBezTo>
                <a:cubicBezTo>
                  <a:pt x="6794227" y="3202406"/>
                  <a:pt x="6785376" y="3211256"/>
                  <a:pt x="6785376" y="3222174"/>
                </a:cubicBezTo>
                <a:cubicBezTo>
                  <a:pt x="6785376" y="3233091"/>
                  <a:pt x="6794227" y="3241942"/>
                  <a:pt x="6805144" y="3241942"/>
                </a:cubicBezTo>
                <a:close/>
                <a:moveTo>
                  <a:pt x="6612117" y="3241942"/>
                </a:moveTo>
                <a:cubicBezTo>
                  <a:pt x="6623034" y="3241942"/>
                  <a:pt x="6631885" y="3233091"/>
                  <a:pt x="6631885" y="3222174"/>
                </a:cubicBezTo>
                <a:cubicBezTo>
                  <a:pt x="6631885" y="3211256"/>
                  <a:pt x="6623034" y="3202406"/>
                  <a:pt x="6612117" y="3202406"/>
                </a:cubicBezTo>
                <a:cubicBezTo>
                  <a:pt x="6601199" y="3202406"/>
                  <a:pt x="6592348" y="3211256"/>
                  <a:pt x="6592348" y="3222174"/>
                </a:cubicBezTo>
                <a:cubicBezTo>
                  <a:pt x="6592348" y="3233091"/>
                  <a:pt x="6601199" y="3241942"/>
                  <a:pt x="6612117" y="3241942"/>
                </a:cubicBezTo>
                <a:close/>
                <a:moveTo>
                  <a:pt x="6403778" y="3241942"/>
                </a:moveTo>
                <a:cubicBezTo>
                  <a:pt x="6414695" y="3241942"/>
                  <a:pt x="6423546" y="3233091"/>
                  <a:pt x="6423546" y="3222174"/>
                </a:cubicBezTo>
                <a:cubicBezTo>
                  <a:pt x="6423546" y="3211256"/>
                  <a:pt x="6414695" y="3202406"/>
                  <a:pt x="6403778" y="3202406"/>
                </a:cubicBezTo>
                <a:cubicBezTo>
                  <a:pt x="6392860" y="3202406"/>
                  <a:pt x="6384009" y="3211256"/>
                  <a:pt x="6384009" y="3222174"/>
                </a:cubicBezTo>
                <a:cubicBezTo>
                  <a:pt x="6384009" y="3233091"/>
                  <a:pt x="6392860" y="3241942"/>
                  <a:pt x="6403778" y="3241942"/>
                </a:cubicBezTo>
                <a:close/>
                <a:moveTo>
                  <a:pt x="6210750" y="3241942"/>
                </a:moveTo>
                <a:cubicBezTo>
                  <a:pt x="6221668" y="3241942"/>
                  <a:pt x="6230519" y="3233091"/>
                  <a:pt x="6230519" y="3222174"/>
                </a:cubicBezTo>
                <a:cubicBezTo>
                  <a:pt x="6230519" y="3211256"/>
                  <a:pt x="6221668" y="3202406"/>
                  <a:pt x="6210750" y="3202406"/>
                </a:cubicBezTo>
                <a:cubicBezTo>
                  <a:pt x="6199833" y="3202406"/>
                  <a:pt x="6190982" y="3211256"/>
                  <a:pt x="6190982" y="3222174"/>
                </a:cubicBezTo>
                <a:cubicBezTo>
                  <a:pt x="6190982" y="3233091"/>
                  <a:pt x="6199833" y="3241942"/>
                  <a:pt x="6210750" y="3241942"/>
                </a:cubicBezTo>
                <a:close/>
                <a:moveTo>
                  <a:pt x="6017723" y="3241942"/>
                </a:moveTo>
                <a:cubicBezTo>
                  <a:pt x="6028640" y="3241942"/>
                  <a:pt x="6037491" y="3233091"/>
                  <a:pt x="6037491" y="3222174"/>
                </a:cubicBezTo>
                <a:cubicBezTo>
                  <a:pt x="6037491" y="3211256"/>
                  <a:pt x="6028640" y="3202406"/>
                  <a:pt x="6017723" y="3202406"/>
                </a:cubicBezTo>
                <a:cubicBezTo>
                  <a:pt x="6006805" y="3202406"/>
                  <a:pt x="5997954" y="3211256"/>
                  <a:pt x="5997954" y="3222174"/>
                </a:cubicBezTo>
                <a:cubicBezTo>
                  <a:pt x="5997954" y="3233091"/>
                  <a:pt x="6006805" y="3241942"/>
                  <a:pt x="6017723" y="3241942"/>
                </a:cubicBezTo>
                <a:close/>
                <a:moveTo>
                  <a:pt x="5824694" y="3241942"/>
                </a:moveTo>
                <a:cubicBezTo>
                  <a:pt x="5835612" y="3241942"/>
                  <a:pt x="5844463" y="3233091"/>
                  <a:pt x="5844463" y="3222174"/>
                </a:cubicBezTo>
                <a:cubicBezTo>
                  <a:pt x="5844463" y="3211256"/>
                  <a:pt x="5835612" y="3202406"/>
                  <a:pt x="5824694" y="3202406"/>
                </a:cubicBezTo>
                <a:cubicBezTo>
                  <a:pt x="5813777" y="3202406"/>
                  <a:pt x="5804926" y="3211256"/>
                  <a:pt x="5804926" y="3222174"/>
                </a:cubicBezTo>
                <a:cubicBezTo>
                  <a:pt x="5804926" y="3233091"/>
                  <a:pt x="5813777" y="3241942"/>
                  <a:pt x="5824694" y="3241942"/>
                </a:cubicBezTo>
                <a:close/>
                <a:moveTo>
                  <a:pt x="5631667" y="3241942"/>
                </a:moveTo>
                <a:cubicBezTo>
                  <a:pt x="5642584" y="3241942"/>
                  <a:pt x="5651435" y="3233091"/>
                  <a:pt x="5651435" y="3222174"/>
                </a:cubicBezTo>
                <a:cubicBezTo>
                  <a:pt x="5651435" y="3211256"/>
                  <a:pt x="5642584" y="3202406"/>
                  <a:pt x="5631667" y="3202406"/>
                </a:cubicBezTo>
                <a:cubicBezTo>
                  <a:pt x="5620749" y="3202406"/>
                  <a:pt x="5611899" y="3211256"/>
                  <a:pt x="5611899" y="3222174"/>
                </a:cubicBezTo>
                <a:cubicBezTo>
                  <a:pt x="5611899" y="3233091"/>
                  <a:pt x="5620749" y="3241942"/>
                  <a:pt x="5631667" y="3241942"/>
                </a:cubicBezTo>
                <a:close/>
                <a:moveTo>
                  <a:pt x="5438639" y="3241942"/>
                </a:moveTo>
                <a:cubicBezTo>
                  <a:pt x="5449557" y="3241942"/>
                  <a:pt x="5458408" y="3233091"/>
                  <a:pt x="5458408" y="3222174"/>
                </a:cubicBezTo>
                <a:cubicBezTo>
                  <a:pt x="5458408" y="3211256"/>
                  <a:pt x="5449557" y="3202406"/>
                  <a:pt x="5438639" y="3202406"/>
                </a:cubicBezTo>
                <a:cubicBezTo>
                  <a:pt x="5427722" y="3202406"/>
                  <a:pt x="5418871" y="3211256"/>
                  <a:pt x="5418871" y="3222174"/>
                </a:cubicBezTo>
                <a:cubicBezTo>
                  <a:pt x="5418871" y="3233091"/>
                  <a:pt x="5427722" y="3241942"/>
                  <a:pt x="5438639" y="3241942"/>
                </a:cubicBezTo>
                <a:close/>
                <a:moveTo>
                  <a:pt x="5245612" y="3241942"/>
                </a:moveTo>
                <a:cubicBezTo>
                  <a:pt x="5256529" y="3241942"/>
                  <a:pt x="5265380" y="3233091"/>
                  <a:pt x="5265380" y="3222174"/>
                </a:cubicBezTo>
                <a:cubicBezTo>
                  <a:pt x="5265380" y="3211256"/>
                  <a:pt x="5256529" y="3202406"/>
                  <a:pt x="5245612" y="3202406"/>
                </a:cubicBezTo>
                <a:cubicBezTo>
                  <a:pt x="5234694" y="3202406"/>
                  <a:pt x="5225843" y="3211256"/>
                  <a:pt x="5225843" y="3222174"/>
                </a:cubicBezTo>
                <a:cubicBezTo>
                  <a:pt x="5225843" y="3233091"/>
                  <a:pt x="5234694" y="3241942"/>
                  <a:pt x="5245612" y="3241942"/>
                </a:cubicBezTo>
                <a:close/>
                <a:moveTo>
                  <a:pt x="5052584" y="3241942"/>
                </a:moveTo>
                <a:cubicBezTo>
                  <a:pt x="5063502" y="3241942"/>
                  <a:pt x="5072353" y="3233091"/>
                  <a:pt x="5072353" y="3222174"/>
                </a:cubicBezTo>
                <a:cubicBezTo>
                  <a:pt x="5072353" y="3211256"/>
                  <a:pt x="5063502" y="3202406"/>
                  <a:pt x="5052584" y="3202406"/>
                </a:cubicBezTo>
                <a:cubicBezTo>
                  <a:pt x="5041666" y="3202406"/>
                  <a:pt x="5032815" y="3211256"/>
                  <a:pt x="5032815" y="3222174"/>
                </a:cubicBezTo>
                <a:cubicBezTo>
                  <a:pt x="5032815" y="3233091"/>
                  <a:pt x="5041666" y="3241942"/>
                  <a:pt x="5052584" y="3241942"/>
                </a:cubicBezTo>
                <a:close/>
                <a:moveTo>
                  <a:pt x="4859557" y="3241942"/>
                </a:moveTo>
                <a:cubicBezTo>
                  <a:pt x="4870473" y="3241942"/>
                  <a:pt x="4879324" y="3233091"/>
                  <a:pt x="4879324" y="3222174"/>
                </a:cubicBezTo>
                <a:cubicBezTo>
                  <a:pt x="4879324" y="3211256"/>
                  <a:pt x="4870473" y="3202406"/>
                  <a:pt x="4859557" y="3202406"/>
                </a:cubicBezTo>
                <a:cubicBezTo>
                  <a:pt x="4848639" y="3202406"/>
                  <a:pt x="4839789" y="3211256"/>
                  <a:pt x="4839789" y="3222174"/>
                </a:cubicBezTo>
                <a:cubicBezTo>
                  <a:pt x="4839789" y="3233091"/>
                  <a:pt x="4848639" y="3241942"/>
                  <a:pt x="4859557" y="3241942"/>
                </a:cubicBezTo>
                <a:close/>
                <a:moveTo>
                  <a:pt x="4666528" y="3241942"/>
                </a:moveTo>
                <a:cubicBezTo>
                  <a:pt x="4677446" y="3241942"/>
                  <a:pt x="4686297" y="3233091"/>
                  <a:pt x="4686297" y="3222174"/>
                </a:cubicBezTo>
                <a:cubicBezTo>
                  <a:pt x="4686297" y="3211256"/>
                  <a:pt x="4677446" y="3202406"/>
                  <a:pt x="4666528" y="3202406"/>
                </a:cubicBezTo>
                <a:cubicBezTo>
                  <a:pt x="4655612" y="3202406"/>
                  <a:pt x="4646761" y="3211256"/>
                  <a:pt x="4646761" y="3222174"/>
                </a:cubicBezTo>
                <a:cubicBezTo>
                  <a:pt x="4646761" y="3233091"/>
                  <a:pt x="4655612" y="3241942"/>
                  <a:pt x="4666528" y="3241942"/>
                </a:cubicBezTo>
                <a:close/>
                <a:moveTo>
                  <a:pt x="4473501" y="3241942"/>
                </a:moveTo>
                <a:cubicBezTo>
                  <a:pt x="4484419" y="3241942"/>
                  <a:pt x="4493269" y="3233091"/>
                  <a:pt x="4493269" y="3222174"/>
                </a:cubicBezTo>
                <a:cubicBezTo>
                  <a:pt x="4493269" y="3211256"/>
                  <a:pt x="4484419" y="3202406"/>
                  <a:pt x="4473501" y="3202406"/>
                </a:cubicBezTo>
                <a:cubicBezTo>
                  <a:pt x="4462582" y="3202406"/>
                  <a:pt x="4453732" y="3211256"/>
                  <a:pt x="4453732" y="3222174"/>
                </a:cubicBezTo>
                <a:cubicBezTo>
                  <a:pt x="4453732" y="3233091"/>
                  <a:pt x="4462582" y="3241942"/>
                  <a:pt x="4473501" y="3241942"/>
                </a:cubicBezTo>
                <a:close/>
                <a:moveTo>
                  <a:pt x="4280474" y="3241942"/>
                </a:moveTo>
                <a:cubicBezTo>
                  <a:pt x="4291390" y="3241942"/>
                  <a:pt x="4300242" y="3233091"/>
                  <a:pt x="4300242" y="3222174"/>
                </a:cubicBezTo>
                <a:cubicBezTo>
                  <a:pt x="4300242" y="3211256"/>
                  <a:pt x="4291390" y="3202406"/>
                  <a:pt x="4280474" y="3202406"/>
                </a:cubicBezTo>
                <a:cubicBezTo>
                  <a:pt x="4269556" y="3202406"/>
                  <a:pt x="4260705" y="3211256"/>
                  <a:pt x="4260705" y="3222174"/>
                </a:cubicBezTo>
                <a:cubicBezTo>
                  <a:pt x="4260705" y="3233091"/>
                  <a:pt x="4269556" y="3241942"/>
                  <a:pt x="4280474" y="3241942"/>
                </a:cubicBezTo>
                <a:close/>
                <a:moveTo>
                  <a:pt x="4058922" y="3241942"/>
                </a:moveTo>
                <a:cubicBezTo>
                  <a:pt x="4069840" y="3241942"/>
                  <a:pt x="4078690" y="3233091"/>
                  <a:pt x="4078690" y="3222174"/>
                </a:cubicBezTo>
                <a:cubicBezTo>
                  <a:pt x="4078690" y="3211256"/>
                  <a:pt x="4069840" y="3202406"/>
                  <a:pt x="4058922" y="3202406"/>
                </a:cubicBezTo>
                <a:cubicBezTo>
                  <a:pt x="4048003" y="3202406"/>
                  <a:pt x="4039153" y="3211256"/>
                  <a:pt x="4039153" y="3222174"/>
                </a:cubicBezTo>
                <a:cubicBezTo>
                  <a:pt x="4039153" y="3233091"/>
                  <a:pt x="4048003" y="3241942"/>
                  <a:pt x="4058922" y="3241942"/>
                </a:cubicBezTo>
                <a:close/>
                <a:moveTo>
                  <a:pt x="3865894" y="3241942"/>
                </a:moveTo>
                <a:cubicBezTo>
                  <a:pt x="3876811" y="3241942"/>
                  <a:pt x="3885662" y="3233091"/>
                  <a:pt x="3885662" y="3222174"/>
                </a:cubicBezTo>
                <a:cubicBezTo>
                  <a:pt x="3885662" y="3211256"/>
                  <a:pt x="3876811" y="3202406"/>
                  <a:pt x="3865894" y="3202406"/>
                </a:cubicBezTo>
                <a:cubicBezTo>
                  <a:pt x="3854977" y="3202406"/>
                  <a:pt x="3846126" y="3211256"/>
                  <a:pt x="3846126" y="3222174"/>
                </a:cubicBezTo>
                <a:cubicBezTo>
                  <a:pt x="3846126" y="3233091"/>
                  <a:pt x="3854977" y="3241942"/>
                  <a:pt x="3865894" y="3241942"/>
                </a:cubicBezTo>
                <a:close/>
                <a:moveTo>
                  <a:pt x="3672866" y="3241942"/>
                </a:moveTo>
                <a:cubicBezTo>
                  <a:pt x="3683783" y="3241942"/>
                  <a:pt x="3692634" y="3233091"/>
                  <a:pt x="3692634" y="3222174"/>
                </a:cubicBezTo>
                <a:cubicBezTo>
                  <a:pt x="3692634" y="3211256"/>
                  <a:pt x="3683783" y="3202406"/>
                  <a:pt x="3672866" y="3202406"/>
                </a:cubicBezTo>
                <a:cubicBezTo>
                  <a:pt x="3661948" y="3202406"/>
                  <a:pt x="3653098" y="3211256"/>
                  <a:pt x="3653098" y="3222174"/>
                </a:cubicBezTo>
                <a:cubicBezTo>
                  <a:pt x="3653098" y="3233091"/>
                  <a:pt x="3661948" y="3241942"/>
                  <a:pt x="3672866" y="3241942"/>
                </a:cubicBezTo>
                <a:close/>
                <a:moveTo>
                  <a:pt x="3479838" y="3241942"/>
                </a:moveTo>
                <a:cubicBezTo>
                  <a:pt x="3490755" y="3241942"/>
                  <a:pt x="3499606" y="3233091"/>
                  <a:pt x="3499606" y="3222174"/>
                </a:cubicBezTo>
                <a:cubicBezTo>
                  <a:pt x="3499606" y="3211256"/>
                  <a:pt x="3490755" y="3202406"/>
                  <a:pt x="3479838" y="3202406"/>
                </a:cubicBezTo>
                <a:cubicBezTo>
                  <a:pt x="3468920" y="3202406"/>
                  <a:pt x="3460069" y="3211256"/>
                  <a:pt x="3460069" y="3222174"/>
                </a:cubicBezTo>
                <a:cubicBezTo>
                  <a:pt x="3460069" y="3233091"/>
                  <a:pt x="3468920" y="3241942"/>
                  <a:pt x="3479838" y="3241942"/>
                </a:cubicBezTo>
                <a:close/>
                <a:moveTo>
                  <a:pt x="3286810" y="3241942"/>
                </a:moveTo>
                <a:cubicBezTo>
                  <a:pt x="3297728" y="3241942"/>
                  <a:pt x="3306579" y="3233091"/>
                  <a:pt x="3306579" y="3222174"/>
                </a:cubicBezTo>
                <a:cubicBezTo>
                  <a:pt x="3306579" y="3211256"/>
                  <a:pt x="3297728" y="3202406"/>
                  <a:pt x="3286810" y="3202406"/>
                </a:cubicBezTo>
                <a:cubicBezTo>
                  <a:pt x="3275893" y="3202406"/>
                  <a:pt x="3267042" y="3211256"/>
                  <a:pt x="3267042" y="3222174"/>
                </a:cubicBezTo>
                <a:cubicBezTo>
                  <a:pt x="3267042" y="3233091"/>
                  <a:pt x="3275893" y="3241942"/>
                  <a:pt x="3286810" y="3241942"/>
                </a:cubicBezTo>
                <a:close/>
                <a:moveTo>
                  <a:pt x="3093783" y="3241942"/>
                </a:moveTo>
                <a:cubicBezTo>
                  <a:pt x="3104700" y="3241942"/>
                  <a:pt x="3113551" y="3233091"/>
                  <a:pt x="3113551" y="3222174"/>
                </a:cubicBezTo>
                <a:cubicBezTo>
                  <a:pt x="3113551" y="3211256"/>
                  <a:pt x="3104700" y="3202406"/>
                  <a:pt x="3093783" y="3202406"/>
                </a:cubicBezTo>
                <a:cubicBezTo>
                  <a:pt x="3082865" y="3202406"/>
                  <a:pt x="3074014" y="3211256"/>
                  <a:pt x="3074014" y="3222174"/>
                </a:cubicBezTo>
                <a:cubicBezTo>
                  <a:pt x="3074014" y="3233091"/>
                  <a:pt x="3082865" y="3241942"/>
                  <a:pt x="3093783" y="3241942"/>
                </a:cubicBezTo>
                <a:close/>
                <a:moveTo>
                  <a:pt x="2900755" y="3241942"/>
                </a:moveTo>
                <a:cubicBezTo>
                  <a:pt x="2911673" y="3241942"/>
                  <a:pt x="2920524" y="3233091"/>
                  <a:pt x="2920524" y="3222174"/>
                </a:cubicBezTo>
                <a:cubicBezTo>
                  <a:pt x="2920524" y="3211256"/>
                  <a:pt x="2911673" y="3202406"/>
                  <a:pt x="2900755" y="3202406"/>
                </a:cubicBezTo>
                <a:cubicBezTo>
                  <a:pt x="2889838" y="3202406"/>
                  <a:pt x="2880987" y="3211256"/>
                  <a:pt x="2880987" y="3222174"/>
                </a:cubicBezTo>
                <a:cubicBezTo>
                  <a:pt x="2880987" y="3233091"/>
                  <a:pt x="2889838" y="3241942"/>
                  <a:pt x="2900755" y="3241942"/>
                </a:cubicBezTo>
                <a:close/>
                <a:moveTo>
                  <a:pt x="2707727" y="3241942"/>
                </a:moveTo>
                <a:cubicBezTo>
                  <a:pt x="2718644" y="3241942"/>
                  <a:pt x="2727495" y="3233091"/>
                  <a:pt x="2727495" y="3222174"/>
                </a:cubicBezTo>
                <a:cubicBezTo>
                  <a:pt x="2727495" y="3211256"/>
                  <a:pt x="2718644" y="3202406"/>
                  <a:pt x="2707727" y="3202406"/>
                </a:cubicBezTo>
                <a:cubicBezTo>
                  <a:pt x="2696809" y="3202406"/>
                  <a:pt x="2687958" y="3211256"/>
                  <a:pt x="2687958" y="3222174"/>
                </a:cubicBezTo>
                <a:cubicBezTo>
                  <a:pt x="2687958" y="3233091"/>
                  <a:pt x="2696809" y="3241942"/>
                  <a:pt x="2707727" y="3241942"/>
                </a:cubicBezTo>
                <a:close/>
                <a:moveTo>
                  <a:pt x="2514699" y="3241942"/>
                </a:moveTo>
                <a:cubicBezTo>
                  <a:pt x="2525617" y="3241942"/>
                  <a:pt x="2534468" y="3233091"/>
                  <a:pt x="2534468" y="3222174"/>
                </a:cubicBezTo>
                <a:cubicBezTo>
                  <a:pt x="2534468" y="3211256"/>
                  <a:pt x="2525617" y="3202406"/>
                  <a:pt x="2514699" y="3202406"/>
                </a:cubicBezTo>
                <a:cubicBezTo>
                  <a:pt x="2503782" y="3202406"/>
                  <a:pt x="2494931" y="3211256"/>
                  <a:pt x="2494931" y="3222174"/>
                </a:cubicBezTo>
                <a:cubicBezTo>
                  <a:pt x="2494931" y="3233091"/>
                  <a:pt x="2503782" y="3241942"/>
                  <a:pt x="2514699" y="3241942"/>
                </a:cubicBezTo>
                <a:close/>
                <a:moveTo>
                  <a:pt x="2321672" y="3241942"/>
                </a:moveTo>
                <a:cubicBezTo>
                  <a:pt x="2332589" y="3241942"/>
                  <a:pt x="2341440" y="3233091"/>
                  <a:pt x="2341440" y="3222174"/>
                </a:cubicBezTo>
                <a:cubicBezTo>
                  <a:pt x="2341440" y="3211256"/>
                  <a:pt x="2332589" y="3202406"/>
                  <a:pt x="2321672" y="3202406"/>
                </a:cubicBezTo>
                <a:cubicBezTo>
                  <a:pt x="2310754" y="3202406"/>
                  <a:pt x="2301903" y="3211256"/>
                  <a:pt x="2301903" y="3222174"/>
                </a:cubicBezTo>
                <a:cubicBezTo>
                  <a:pt x="2301903" y="3233091"/>
                  <a:pt x="2310754" y="3241942"/>
                  <a:pt x="2321672" y="3241942"/>
                </a:cubicBezTo>
                <a:close/>
                <a:moveTo>
                  <a:pt x="2128643" y="3241942"/>
                </a:moveTo>
                <a:cubicBezTo>
                  <a:pt x="2139561" y="3241942"/>
                  <a:pt x="2148412" y="3233091"/>
                  <a:pt x="2148412" y="3222174"/>
                </a:cubicBezTo>
                <a:cubicBezTo>
                  <a:pt x="2148412" y="3211256"/>
                  <a:pt x="2139561" y="3202406"/>
                  <a:pt x="2128643" y="3202406"/>
                </a:cubicBezTo>
                <a:cubicBezTo>
                  <a:pt x="2117726" y="3202406"/>
                  <a:pt x="2108875" y="3211256"/>
                  <a:pt x="2108875" y="3222174"/>
                </a:cubicBezTo>
                <a:cubicBezTo>
                  <a:pt x="2108875" y="3233091"/>
                  <a:pt x="2117726" y="3241942"/>
                  <a:pt x="2128643" y="3241942"/>
                </a:cubicBezTo>
                <a:close/>
                <a:moveTo>
                  <a:pt x="1935616" y="3241942"/>
                </a:moveTo>
                <a:cubicBezTo>
                  <a:pt x="1946533" y="3241942"/>
                  <a:pt x="1955384" y="3233091"/>
                  <a:pt x="1955384" y="3222174"/>
                </a:cubicBezTo>
                <a:cubicBezTo>
                  <a:pt x="1955384" y="3211256"/>
                  <a:pt x="1946533" y="3202406"/>
                  <a:pt x="1935616" y="3202406"/>
                </a:cubicBezTo>
                <a:cubicBezTo>
                  <a:pt x="1924698" y="3202406"/>
                  <a:pt x="1915848" y="3211256"/>
                  <a:pt x="1915848" y="3222174"/>
                </a:cubicBezTo>
                <a:cubicBezTo>
                  <a:pt x="1915848" y="3233091"/>
                  <a:pt x="1924698" y="3241942"/>
                  <a:pt x="1935616" y="3241942"/>
                </a:cubicBezTo>
                <a:close/>
                <a:moveTo>
                  <a:pt x="1727277" y="3241942"/>
                </a:moveTo>
                <a:cubicBezTo>
                  <a:pt x="1738195" y="3241942"/>
                  <a:pt x="1747045" y="3233091"/>
                  <a:pt x="1747045" y="3222174"/>
                </a:cubicBezTo>
                <a:cubicBezTo>
                  <a:pt x="1747045" y="3211256"/>
                  <a:pt x="1738195" y="3202406"/>
                  <a:pt x="1727277" y="3202406"/>
                </a:cubicBezTo>
                <a:cubicBezTo>
                  <a:pt x="1716359" y="3202406"/>
                  <a:pt x="1707508" y="3211256"/>
                  <a:pt x="1707508" y="3222174"/>
                </a:cubicBezTo>
                <a:cubicBezTo>
                  <a:pt x="1707508" y="3233091"/>
                  <a:pt x="1716359" y="3241942"/>
                  <a:pt x="1727277" y="3241942"/>
                </a:cubicBezTo>
                <a:close/>
                <a:moveTo>
                  <a:pt x="1534249" y="3241942"/>
                </a:moveTo>
                <a:cubicBezTo>
                  <a:pt x="1545167" y="3241942"/>
                  <a:pt x="1554018" y="3233091"/>
                  <a:pt x="1554018" y="3222174"/>
                </a:cubicBezTo>
                <a:cubicBezTo>
                  <a:pt x="1554018" y="3211256"/>
                  <a:pt x="1545167" y="3202406"/>
                  <a:pt x="1534249" y="3202406"/>
                </a:cubicBezTo>
                <a:cubicBezTo>
                  <a:pt x="1523332" y="3202406"/>
                  <a:pt x="1514481" y="3211256"/>
                  <a:pt x="1514481" y="3222174"/>
                </a:cubicBezTo>
                <a:cubicBezTo>
                  <a:pt x="1514481" y="3233091"/>
                  <a:pt x="1523332" y="3241942"/>
                  <a:pt x="1534249" y="3241942"/>
                </a:cubicBezTo>
                <a:close/>
                <a:moveTo>
                  <a:pt x="1341222" y="3241942"/>
                </a:moveTo>
                <a:cubicBezTo>
                  <a:pt x="1352139" y="3241942"/>
                  <a:pt x="1360990" y="3233091"/>
                  <a:pt x="1360990" y="3222174"/>
                </a:cubicBezTo>
                <a:cubicBezTo>
                  <a:pt x="1360990" y="3211256"/>
                  <a:pt x="1352139" y="3202406"/>
                  <a:pt x="1341222" y="3202406"/>
                </a:cubicBezTo>
                <a:cubicBezTo>
                  <a:pt x="1330304" y="3202406"/>
                  <a:pt x="1321453" y="3211256"/>
                  <a:pt x="1321453" y="3222174"/>
                </a:cubicBezTo>
                <a:cubicBezTo>
                  <a:pt x="1321453" y="3233091"/>
                  <a:pt x="1330304" y="3241942"/>
                  <a:pt x="1341222" y="3241942"/>
                </a:cubicBezTo>
                <a:close/>
                <a:moveTo>
                  <a:pt x="1148193" y="3241942"/>
                </a:moveTo>
                <a:cubicBezTo>
                  <a:pt x="1159111" y="3241942"/>
                  <a:pt x="1167962" y="3233091"/>
                  <a:pt x="1167962" y="3222174"/>
                </a:cubicBezTo>
                <a:cubicBezTo>
                  <a:pt x="1167962" y="3211256"/>
                  <a:pt x="1159111" y="3202406"/>
                  <a:pt x="1148193" y="3202406"/>
                </a:cubicBezTo>
                <a:cubicBezTo>
                  <a:pt x="1137276" y="3202406"/>
                  <a:pt x="1128425" y="3211256"/>
                  <a:pt x="1128425" y="3222174"/>
                </a:cubicBezTo>
                <a:cubicBezTo>
                  <a:pt x="1128425" y="3233091"/>
                  <a:pt x="1137276" y="3241942"/>
                  <a:pt x="1148193" y="3241942"/>
                </a:cubicBezTo>
                <a:close/>
                <a:moveTo>
                  <a:pt x="955166" y="3241942"/>
                </a:moveTo>
                <a:cubicBezTo>
                  <a:pt x="966083" y="3241942"/>
                  <a:pt x="974934" y="3233091"/>
                  <a:pt x="974934" y="3222174"/>
                </a:cubicBezTo>
                <a:cubicBezTo>
                  <a:pt x="974934" y="3211256"/>
                  <a:pt x="966083" y="3202406"/>
                  <a:pt x="955166" y="3202406"/>
                </a:cubicBezTo>
                <a:cubicBezTo>
                  <a:pt x="944248" y="3202406"/>
                  <a:pt x="935398" y="3211256"/>
                  <a:pt x="935398" y="3222174"/>
                </a:cubicBezTo>
                <a:cubicBezTo>
                  <a:pt x="935398" y="3233091"/>
                  <a:pt x="944248" y="3241942"/>
                  <a:pt x="955166" y="3241942"/>
                </a:cubicBezTo>
                <a:close/>
                <a:moveTo>
                  <a:pt x="762138" y="3241942"/>
                </a:moveTo>
                <a:cubicBezTo>
                  <a:pt x="773056" y="3241942"/>
                  <a:pt x="781907" y="3233091"/>
                  <a:pt x="781907" y="3222174"/>
                </a:cubicBezTo>
                <a:cubicBezTo>
                  <a:pt x="781907" y="3211256"/>
                  <a:pt x="773056" y="3202406"/>
                  <a:pt x="762138" y="3202406"/>
                </a:cubicBezTo>
                <a:cubicBezTo>
                  <a:pt x="751221" y="3202406"/>
                  <a:pt x="742370" y="3211256"/>
                  <a:pt x="742370" y="3222174"/>
                </a:cubicBezTo>
                <a:cubicBezTo>
                  <a:pt x="742370" y="3233091"/>
                  <a:pt x="751221" y="3241942"/>
                  <a:pt x="762138" y="3241942"/>
                </a:cubicBezTo>
                <a:close/>
                <a:moveTo>
                  <a:pt x="569111" y="3241942"/>
                </a:moveTo>
                <a:cubicBezTo>
                  <a:pt x="580028" y="3241942"/>
                  <a:pt x="588879" y="3233091"/>
                  <a:pt x="588879" y="3222174"/>
                </a:cubicBezTo>
                <a:cubicBezTo>
                  <a:pt x="588879" y="3211256"/>
                  <a:pt x="580028" y="3202406"/>
                  <a:pt x="569111" y="3202406"/>
                </a:cubicBezTo>
                <a:cubicBezTo>
                  <a:pt x="558193" y="3202406"/>
                  <a:pt x="549343" y="3211256"/>
                  <a:pt x="549343" y="3222174"/>
                </a:cubicBezTo>
                <a:cubicBezTo>
                  <a:pt x="549343" y="3233091"/>
                  <a:pt x="558193" y="3241942"/>
                  <a:pt x="569111" y="3241942"/>
                </a:cubicBezTo>
                <a:close/>
                <a:moveTo>
                  <a:pt x="376082" y="3241942"/>
                </a:moveTo>
                <a:cubicBezTo>
                  <a:pt x="387000" y="3241942"/>
                  <a:pt x="395851" y="3233091"/>
                  <a:pt x="395851" y="3222174"/>
                </a:cubicBezTo>
                <a:cubicBezTo>
                  <a:pt x="395851" y="3211256"/>
                  <a:pt x="387000" y="3202406"/>
                  <a:pt x="376082" y="3202406"/>
                </a:cubicBezTo>
                <a:cubicBezTo>
                  <a:pt x="365165" y="3202406"/>
                  <a:pt x="356314" y="3211256"/>
                  <a:pt x="356314" y="3222174"/>
                </a:cubicBezTo>
                <a:cubicBezTo>
                  <a:pt x="356314" y="3233091"/>
                  <a:pt x="365165" y="3241942"/>
                  <a:pt x="376082" y="3241942"/>
                </a:cubicBezTo>
                <a:close/>
                <a:moveTo>
                  <a:pt x="183055" y="3241942"/>
                </a:moveTo>
                <a:cubicBezTo>
                  <a:pt x="193973" y="3241942"/>
                  <a:pt x="202823" y="3233091"/>
                  <a:pt x="202823" y="3222174"/>
                </a:cubicBezTo>
                <a:cubicBezTo>
                  <a:pt x="202823" y="3211256"/>
                  <a:pt x="193973" y="3202406"/>
                  <a:pt x="183055" y="3202406"/>
                </a:cubicBezTo>
                <a:cubicBezTo>
                  <a:pt x="172137" y="3202406"/>
                  <a:pt x="163287" y="3211256"/>
                  <a:pt x="163287" y="3222174"/>
                </a:cubicBezTo>
                <a:cubicBezTo>
                  <a:pt x="163287" y="3233091"/>
                  <a:pt x="172137" y="3241942"/>
                  <a:pt x="183055" y="3241942"/>
                </a:cubicBezTo>
                <a:close/>
                <a:moveTo>
                  <a:pt x="0" y="3435491"/>
                </a:moveTo>
                <a:lnTo>
                  <a:pt x="4006" y="3433832"/>
                </a:lnTo>
                <a:cubicBezTo>
                  <a:pt x="7583" y="3430254"/>
                  <a:pt x="9796" y="3425312"/>
                  <a:pt x="9796" y="3419853"/>
                </a:cubicBezTo>
                <a:cubicBezTo>
                  <a:pt x="9796" y="3414395"/>
                  <a:pt x="7583" y="3409453"/>
                  <a:pt x="4006" y="3405875"/>
                </a:cubicBezTo>
                <a:lnTo>
                  <a:pt x="0" y="3404216"/>
                </a:lnTo>
                <a:close/>
                <a:moveTo>
                  <a:pt x="8349367" y="3439622"/>
                </a:moveTo>
                <a:cubicBezTo>
                  <a:pt x="8354825" y="3439622"/>
                  <a:pt x="8359767" y="3437409"/>
                  <a:pt x="8363345" y="3433832"/>
                </a:cubicBezTo>
                <a:lnTo>
                  <a:pt x="8366380" y="3426504"/>
                </a:lnTo>
                <a:lnTo>
                  <a:pt x="8366380" y="3413202"/>
                </a:lnTo>
                <a:lnTo>
                  <a:pt x="8363345" y="3405875"/>
                </a:lnTo>
                <a:cubicBezTo>
                  <a:pt x="8359767" y="3402298"/>
                  <a:pt x="8354825" y="3400085"/>
                  <a:pt x="8349367" y="3400085"/>
                </a:cubicBezTo>
                <a:cubicBezTo>
                  <a:pt x="8338449" y="3400085"/>
                  <a:pt x="8329598" y="3408936"/>
                  <a:pt x="8329598" y="3419853"/>
                </a:cubicBezTo>
                <a:cubicBezTo>
                  <a:pt x="8329598" y="3430771"/>
                  <a:pt x="8338449" y="3439622"/>
                  <a:pt x="8349367" y="3439622"/>
                </a:cubicBezTo>
                <a:close/>
                <a:moveTo>
                  <a:pt x="8156338" y="3439622"/>
                </a:moveTo>
                <a:cubicBezTo>
                  <a:pt x="8167256" y="3439622"/>
                  <a:pt x="8176107" y="3430771"/>
                  <a:pt x="8176107" y="3419853"/>
                </a:cubicBezTo>
                <a:cubicBezTo>
                  <a:pt x="8176107" y="3408936"/>
                  <a:pt x="8167256" y="3400085"/>
                  <a:pt x="8156338" y="3400085"/>
                </a:cubicBezTo>
                <a:cubicBezTo>
                  <a:pt x="8145421" y="3400085"/>
                  <a:pt x="8136570" y="3408936"/>
                  <a:pt x="8136570" y="3419853"/>
                </a:cubicBezTo>
                <a:cubicBezTo>
                  <a:pt x="8136570" y="3430771"/>
                  <a:pt x="8145421" y="3439622"/>
                  <a:pt x="8156338" y="3439622"/>
                </a:cubicBezTo>
                <a:close/>
                <a:moveTo>
                  <a:pt x="7963311" y="3439622"/>
                </a:moveTo>
                <a:cubicBezTo>
                  <a:pt x="7974228" y="3439622"/>
                  <a:pt x="7983079" y="3430771"/>
                  <a:pt x="7983079" y="3419853"/>
                </a:cubicBezTo>
                <a:cubicBezTo>
                  <a:pt x="7983079" y="3408936"/>
                  <a:pt x="7974228" y="3400085"/>
                  <a:pt x="7963311" y="3400085"/>
                </a:cubicBezTo>
                <a:cubicBezTo>
                  <a:pt x="7952393" y="3400085"/>
                  <a:pt x="7943543" y="3408936"/>
                  <a:pt x="7943543" y="3419853"/>
                </a:cubicBezTo>
                <a:cubicBezTo>
                  <a:pt x="7943543" y="3430771"/>
                  <a:pt x="7952393" y="3439622"/>
                  <a:pt x="7963311" y="3439622"/>
                </a:cubicBezTo>
                <a:close/>
                <a:moveTo>
                  <a:pt x="7770283" y="3439622"/>
                </a:moveTo>
                <a:cubicBezTo>
                  <a:pt x="7781201" y="3439622"/>
                  <a:pt x="7790052" y="3430771"/>
                  <a:pt x="7790052" y="3419853"/>
                </a:cubicBezTo>
                <a:cubicBezTo>
                  <a:pt x="7790052" y="3408936"/>
                  <a:pt x="7781201" y="3400085"/>
                  <a:pt x="7770283" y="3400085"/>
                </a:cubicBezTo>
                <a:cubicBezTo>
                  <a:pt x="7759366" y="3400085"/>
                  <a:pt x="7750515" y="3408936"/>
                  <a:pt x="7750515" y="3419853"/>
                </a:cubicBezTo>
                <a:cubicBezTo>
                  <a:pt x="7750515" y="3430771"/>
                  <a:pt x="7759366" y="3439622"/>
                  <a:pt x="7770283" y="3439622"/>
                </a:cubicBezTo>
                <a:close/>
                <a:moveTo>
                  <a:pt x="7577256" y="3439622"/>
                </a:moveTo>
                <a:cubicBezTo>
                  <a:pt x="7588174" y="3439622"/>
                  <a:pt x="7597024" y="3430771"/>
                  <a:pt x="7597024" y="3419853"/>
                </a:cubicBezTo>
                <a:cubicBezTo>
                  <a:pt x="7597024" y="3408936"/>
                  <a:pt x="7588174" y="3400085"/>
                  <a:pt x="7577256" y="3400085"/>
                </a:cubicBezTo>
                <a:cubicBezTo>
                  <a:pt x="7566338" y="3400085"/>
                  <a:pt x="7557488" y="3408936"/>
                  <a:pt x="7557488" y="3419853"/>
                </a:cubicBezTo>
                <a:cubicBezTo>
                  <a:pt x="7557488" y="3430771"/>
                  <a:pt x="7566338" y="3439622"/>
                  <a:pt x="7577256" y="3439622"/>
                </a:cubicBezTo>
                <a:close/>
                <a:moveTo>
                  <a:pt x="7384228" y="3439622"/>
                </a:moveTo>
                <a:cubicBezTo>
                  <a:pt x="7395145" y="3439622"/>
                  <a:pt x="7403996" y="3430771"/>
                  <a:pt x="7403996" y="3419853"/>
                </a:cubicBezTo>
                <a:cubicBezTo>
                  <a:pt x="7403996" y="3408936"/>
                  <a:pt x="7395145" y="3400085"/>
                  <a:pt x="7384228" y="3400085"/>
                </a:cubicBezTo>
                <a:cubicBezTo>
                  <a:pt x="7373310" y="3400085"/>
                  <a:pt x="7364459" y="3408936"/>
                  <a:pt x="7364459" y="3419853"/>
                </a:cubicBezTo>
                <a:cubicBezTo>
                  <a:pt x="7364459" y="3430771"/>
                  <a:pt x="7373310" y="3439622"/>
                  <a:pt x="7384228" y="3439622"/>
                </a:cubicBezTo>
                <a:close/>
                <a:moveTo>
                  <a:pt x="7191200" y="3439622"/>
                </a:moveTo>
                <a:cubicBezTo>
                  <a:pt x="7202118" y="3439622"/>
                  <a:pt x="7210968" y="3430771"/>
                  <a:pt x="7210968" y="3419853"/>
                </a:cubicBezTo>
                <a:cubicBezTo>
                  <a:pt x="7210968" y="3408936"/>
                  <a:pt x="7202118" y="3400085"/>
                  <a:pt x="7191200" y="3400085"/>
                </a:cubicBezTo>
                <a:cubicBezTo>
                  <a:pt x="7180283" y="3400085"/>
                  <a:pt x="7171432" y="3408936"/>
                  <a:pt x="7171432" y="3419853"/>
                </a:cubicBezTo>
                <a:cubicBezTo>
                  <a:pt x="7171432" y="3430771"/>
                  <a:pt x="7180283" y="3439622"/>
                  <a:pt x="7191200" y="3439622"/>
                </a:cubicBezTo>
                <a:close/>
                <a:moveTo>
                  <a:pt x="6998173" y="3439622"/>
                </a:moveTo>
                <a:cubicBezTo>
                  <a:pt x="7009090" y="3439622"/>
                  <a:pt x="7017941" y="3430771"/>
                  <a:pt x="7017941" y="3419853"/>
                </a:cubicBezTo>
                <a:cubicBezTo>
                  <a:pt x="7017941" y="3408936"/>
                  <a:pt x="7009090" y="3400085"/>
                  <a:pt x="6998173" y="3400085"/>
                </a:cubicBezTo>
                <a:cubicBezTo>
                  <a:pt x="6987255" y="3400085"/>
                  <a:pt x="6978404" y="3408936"/>
                  <a:pt x="6978404" y="3419853"/>
                </a:cubicBezTo>
                <a:cubicBezTo>
                  <a:pt x="6978404" y="3430771"/>
                  <a:pt x="6987255" y="3439622"/>
                  <a:pt x="6998173" y="3439622"/>
                </a:cubicBezTo>
                <a:close/>
                <a:moveTo>
                  <a:pt x="6805144" y="3439622"/>
                </a:moveTo>
                <a:cubicBezTo>
                  <a:pt x="6816062" y="3439622"/>
                  <a:pt x="6824913" y="3430771"/>
                  <a:pt x="6824913" y="3419853"/>
                </a:cubicBezTo>
                <a:cubicBezTo>
                  <a:pt x="6824913" y="3408936"/>
                  <a:pt x="6816062" y="3400085"/>
                  <a:pt x="6805144" y="3400085"/>
                </a:cubicBezTo>
                <a:cubicBezTo>
                  <a:pt x="6794227" y="3400085"/>
                  <a:pt x="6785376" y="3408936"/>
                  <a:pt x="6785376" y="3419853"/>
                </a:cubicBezTo>
                <a:cubicBezTo>
                  <a:pt x="6785376" y="3430771"/>
                  <a:pt x="6794227" y="3439622"/>
                  <a:pt x="6805144" y="3439622"/>
                </a:cubicBezTo>
                <a:close/>
                <a:moveTo>
                  <a:pt x="6612117" y="3439622"/>
                </a:moveTo>
                <a:cubicBezTo>
                  <a:pt x="6623034" y="3439622"/>
                  <a:pt x="6631885" y="3430771"/>
                  <a:pt x="6631885" y="3419853"/>
                </a:cubicBezTo>
                <a:cubicBezTo>
                  <a:pt x="6631885" y="3408936"/>
                  <a:pt x="6623034" y="3400085"/>
                  <a:pt x="6612117" y="3400085"/>
                </a:cubicBezTo>
                <a:cubicBezTo>
                  <a:pt x="6601199" y="3400085"/>
                  <a:pt x="6592348" y="3408936"/>
                  <a:pt x="6592348" y="3419853"/>
                </a:cubicBezTo>
                <a:cubicBezTo>
                  <a:pt x="6592348" y="3430771"/>
                  <a:pt x="6601199" y="3439622"/>
                  <a:pt x="6612117" y="3439622"/>
                </a:cubicBezTo>
                <a:close/>
                <a:moveTo>
                  <a:pt x="6403778" y="3439622"/>
                </a:moveTo>
                <a:cubicBezTo>
                  <a:pt x="6414695" y="3439622"/>
                  <a:pt x="6423546" y="3430771"/>
                  <a:pt x="6423546" y="3419853"/>
                </a:cubicBezTo>
                <a:cubicBezTo>
                  <a:pt x="6423546" y="3408936"/>
                  <a:pt x="6414695" y="3400085"/>
                  <a:pt x="6403778" y="3400085"/>
                </a:cubicBezTo>
                <a:cubicBezTo>
                  <a:pt x="6392860" y="3400085"/>
                  <a:pt x="6384009" y="3408936"/>
                  <a:pt x="6384009" y="3419853"/>
                </a:cubicBezTo>
                <a:cubicBezTo>
                  <a:pt x="6384009" y="3430771"/>
                  <a:pt x="6392860" y="3439622"/>
                  <a:pt x="6403778" y="3439622"/>
                </a:cubicBezTo>
                <a:close/>
                <a:moveTo>
                  <a:pt x="6210750" y="3439622"/>
                </a:moveTo>
                <a:cubicBezTo>
                  <a:pt x="6221668" y="3439622"/>
                  <a:pt x="6230519" y="3430771"/>
                  <a:pt x="6230519" y="3419853"/>
                </a:cubicBezTo>
                <a:cubicBezTo>
                  <a:pt x="6230519" y="3408936"/>
                  <a:pt x="6221668" y="3400085"/>
                  <a:pt x="6210750" y="3400085"/>
                </a:cubicBezTo>
                <a:cubicBezTo>
                  <a:pt x="6199833" y="3400085"/>
                  <a:pt x="6190982" y="3408936"/>
                  <a:pt x="6190982" y="3419853"/>
                </a:cubicBezTo>
                <a:cubicBezTo>
                  <a:pt x="6190982" y="3430771"/>
                  <a:pt x="6199833" y="3439622"/>
                  <a:pt x="6210750" y="3439622"/>
                </a:cubicBezTo>
                <a:close/>
                <a:moveTo>
                  <a:pt x="6017723" y="3439622"/>
                </a:moveTo>
                <a:cubicBezTo>
                  <a:pt x="6028640" y="3439622"/>
                  <a:pt x="6037491" y="3430771"/>
                  <a:pt x="6037491" y="3419853"/>
                </a:cubicBezTo>
                <a:cubicBezTo>
                  <a:pt x="6037491" y="3408936"/>
                  <a:pt x="6028640" y="3400085"/>
                  <a:pt x="6017723" y="3400085"/>
                </a:cubicBezTo>
                <a:cubicBezTo>
                  <a:pt x="6006805" y="3400085"/>
                  <a:pt x="5997954" y="3408936"/>
                  <a:pt x="5997954" y="3419853"/>
                </a:cubicBezTo>
                <a:cubicBezTo>
                  <a:pt x="5997954" y="3430771"/>
                  <a:pt x="6006805" y="3439622"/>
                  <a:pt x="6017723" y="3439622"/>
                </a:cubicBezTo>
                <a:close/>
                <a:moveTo>
                  <a:pt x="5824694" y="3439622"/>
                </a:moveTo>
                <a:cubicBezTo>
                  <a:pt x="5835612" y="3439622"/>
                  <a:pt x="5844463" y="3430771"/>
                  <a:pt x="5844463" y="3419853"/>
                </a:cubicBezTo>
                <a:cubicBezTo>
                  <a:pt x="5844463" y="3408936"/>
                  <a:pt x="5835612" y="3400085"/>
                  <a:pt x="5824694" y="3400085"/>
                </a:cubicBezTo>
                <a:cubicBezTo>
                  <a:pt x="5813777" y="3400085"/>
                  <a:pt x="5804926" y="3408936"/>
                  <a:pt x="5804926" y="3419853"/>
                </a:cubicBezTo>
                <a:cubicBezTo>
                  <a:pt x="5804926" y="3430771"/>
                  <a:pt x="5813777" y="3439622"/>
                  <a:pt x="5824694" y="3439622"/>
                </a:cubicBezTo>
                <a:close/>
                <a:moveTo>
                  <a:pt x="5631667" y="3439622"/>
                </a:moveTo>
                <a:cubicBezTo>
                  <a:pt x="5642584" y="3439622"/>
                  <a:pt x="5651435" y="3430771"/>
                  <a:pt x="5651435" y="3419853"/>
                </a:cubicBezTo>
                <a:cubicBezTo>
                  <a:pt x="5651435" y="3408936"/>
                  <a:pt x="5642584" y="3400085"/>
                  <a:pt x="5631667" y="3400085"/>
                </a:cubicBezTo>
                <a:cubicBezTo>
                  <a:pt x="5620749" y="3400085"/>
                  <a:pt x="5611899" y="3408936"/>
                  <a:pt x="5611899" y="3419853"/>
                </a:cubicBezTo>
                <a:cubicBezTo>
                  <a:pt x="5611899" y="3430771"/>
                  <a:pt x="5620749" y="3439622"/>
                  <a:pt x="5631667" y="3439622"/>
                </a:cubicBezTo>
                <a:close/>
                <a:moveTo>
                  <a:pt x="5438639" y="3439622"/>
                </a:moveTo>
                <a:cubicBezTo>
                  <a:pt x="5449557" y="3439622"/>
                  <a:pt x="5458408" y="3430771"/>
                  <a:pt x="5458408" y="3419853"/>
                </a:cubicBezTo>
                <a:cubicBezTo>
                  <a:pt x="5458408" y="3408936"/>
                  <a:pt x="5449557" y="3400085"/>
                  <a:pt x="5438639" y="3400085"/>
                </a:cubicBezTo>
                <a:cubicBezTo>
                  <a:pt x="5427722" y="3400085"/>
                  <a:pt x="5418871" y="3408936"/>
                  <a:pt x="5418871" y="3419853"/>
                </a:cubicBezTo>
                <a:cubicBezTo>
                  <a:pt x="5418871" y="3430771"/>
                  <a:pt x="5427722" y="3439622"/>
                  <a:pt x="5438639" y="3439622"/>
                </a:cubicBezTo>
                <a:close/>
                <a:moveTo>
                  <a:pt x="5245612" y="3439622"/>
                </a:moveTo>
                <a:cubicBezTo>
                  <a:pt x="5256529" y="3439622"/>
                  <a:pt x="5265380" y="3430771"/>
                  <a:pt x="5265380" y="3419853"/>
                </a:cubicBezTo>
                <a:cubicBezTo>
                  <a:pt x="5265380" y="3408936"/>
                  <a:pt x="5256529" y="3400085"/>
                  <a:pt x="5245612" y="3400085"/>
                </a:cubicBezTo>
                <a:cubicBezTo>
                  <a:pt x="5234694" y="3400085"/>
                  <a:pt x="5225843" y="3408936"/>
                  <a:pt x="5225843" y="3419853"/>
                </a:cubicBezTo>
                <a:cubicBezTo>
                  <a:pt x="5225843" y="3430771"/>
                  <a:pt x="5234694" y="3439622"/>
                  <a:pt x="5245612" y="3439622"/>
                </a:cubicBezTo>
                <a:close/>
                <a:moveTo>
                  <a:pt x="5052584" y="3439622"/>
                </a:moveTo>
                <a:cubicBezTo>
                  <a:pt x="5063502" y="3439622"/>
                  <a:pt x="5072353" y="3430771"/>
                  <a:pt x="5072353" y="3419853"/>
                </a:cubicBezTo>
                <a:cubicBezTo>
                  <a:pt x="5072353" y="3408936"/>
                  <a:pt x="5063502" y="3400085"/>
                  <a:pt x="5052584" y="3400085"/>
                </a:cubicBezTo>
                <a:cubicBezTo>
                  <a:pt x="5041666" y="3400085"/>
                  <a:pt x="5032815" y="3408936"/>
                  <a:pt x="5032815" y="3419853"/>
                </a:cubicBezTo>
                <a:cubicBezTo>
                  <a:pt x="5032815" y="3430771"/>
                  <a:pt x="5041666" y="3439622"/>
                  <a:pt x="5052584" y="3439622"/>
                </a:cubicBezTo>
                <a:close/>
                <a:moveTo>
                  <a:pt x="4859557" y="3439622"/>
                </a:moveTo>
                <a:cubicBezTo>
                  <a:pt x="4870473" y="3439622"/>
                  <a:pt x="4879324" y="3430771"/>
                  <a:pt x="4879324" y="3419853"/>
                </a:cubicBezTo>
                <a:cubicBezTo>
                  <a:pt x="4879324" y="3408936"/>
                  <a:pt x="4870473" y="3400085"/>
                  <a:pt x="4859557" y="3400085"/>
                </a:cubicBezTo>
                <a:cubicBezTo>
                  <a:pt x="4848639" y="3400085"/>
                  <a:pt x="4839789" y="3408936"/>
                  <a:pt x="4839789" y="3419853"/>
                </a:cubicBezTo>
                <a:cubicBezTo>
                  <a:pt x="4839789" y="3430771"/>
                  <a:pt x="4848639" y="3439622"/>
                  <a:pt x="4859557" y="3439622"/>
                </a:cubicBezTo>
                <a:close/>
                <a:moveTo>
                  <a:pt x="4666528" y="3439622"/>
                </a:moveTo>
                <a:cubicBezTo>
                  <a:pt x="4677446" y="3439622"/>
                  <a:pt x="4686297" y="3430771"/>
                  <a:pt x="4686297" y="3419853"/>
                </a:cubicBezTo>
                <a:cubicBezTo>
                  <a:pt x="4686297" y="3408936"/>
                  <a:pt x="4677446" y="3400085"/>
                  <a:pt x="4666528" y="3400085"/>
                </a:cubicBezTo>
                <a:cubicBezTo>
                  <a:pt x="4655612" y="3400085"/>
                  <a:pt x="4646761" y="3408936"/>
                  <a:pt x="4646761" y="3419853"/>
                </a:cubicBezTo>
                <a:cubicBezTo>
                  <a:pt x="4646761" y="3430771"/>
                  <a:pt x="4655612" y="3439622"/>
                  <a:pt x="4666528" y="3439622"/>
                </a:cubicBezTo>
                <a:close/>
                <a:moveTo>
                  <a:pt x="4473501" y="3439622"/>
                </a:moveTo>
                <a:cubicBezTo>
                  <a:pt x="4484419" y="3439622"/>
                  <a:pt x="4493269" y="3430771"/>
                  <a:pt x="4493269" y="3419853"/>
                </a:cubicBezTo>
                <a:cubicBezTo>
                  <a:pt x="4493269" y="3408936"/>
                  <a:pt x="4484419" y="3400085"/>
                  <a:pt x="4473501" y="3400085"/>
                </a:cubicBezTo>
                <a:cubicBezTo>
                  <a:pt x="4462582" y="3400085"/>
                  <a:pt x="4453732" y="3408936"/>
                  <a:pt x="4453732" y="3419853"/>
                </a:cubicBezTo>
                <a:cubicBezTo>
                  <a:pt x="4453732" y="3430771"/>
                  <a:pt x="4462582" y="3439622"/>
                  <a:pt x="4473501" y="3439622"/>
                </a:cubicBezTo>
                <a:close/>
                <a:moveTo>
                  <a:pt x="4280474" y="3439622"/>
                </a:moveTo>
                <a:cubicBezTo>
                  <a:pt x="4291390" y="3439622"/>
                  <a:pt x="4300242" y="3430771"/>
                  <a:pt x="4300242" y="3419853"/>
                </a:cubicBezTo>
                <a:cubicBezTo>
                  <a:pt x="4300242" y="3408936"/>
                  <a:pt x="4291390" y="3400085"/>
                  <a:pt x="4280474" y="3400085"/>
                </a:cubicBezTo>
                <a:cubicBezTo>
                  <a:pt x="4269556" y="3400085"/>
                  <a:pt x="4260705" y="3408936"/>
                  <a:pt x="4260705" y="3419853"/>
                </a:cubicBezTo>
                <a:cubicBezTo>
                  <a:pt x="4260705" y="3430771"/>
                  <a:pt x="4269556" y="3439622"/>
                  <a:pt x="4280474" y="3439622"/>
                </a:cubicBezTo>
                <a:close/>
                <a:moveTo>
                  <a:pt x="4058922" y="3439622"/>
                </a:moveTo>
                <a:cubicBezTo>
                  <a:pt x="4069840" y="3439622"/>
                  <a:pt x="4078690" y="3430771"/>
                  <a:pt x="4078690" y="3419853"/>
                </a:cubicBezTo>
                <a:cubicBezTo>
                  <a:pt x="4078690" y="3408936"/>
                  <a:pt x="4069840" y="3400085"/>
                  <a:pt x="4058922" y="3400085"/>
                </a:cubicBezTo>
                <a:cubicBezTo>
                  <a:pt x="4048003" y="3400085"/>
                  <a:pt x="4039153" y="3408936"/>
                  <a:pt x="4039153" y="3419853"/>
                </a:cubicBezTo>
                <a:cubicBezTo>
                  <a:pt x="4039153" y="3430771"/>
                  <a:pt x="4048003" y="3439622"/>
                  <a:pt x="4058922" y="3439622"/>
                </a:cubicBezTo>
                <a:close/>
                <a:moveTo>
                  <a:pt x="3865894" y="3439622"/>
                </a:moveTo>
                <a:cubicBezTo>
                  <a:pt x="3876811" y="3439622"/>
                  <a:pt x="3885662" y="3430771"/>
                  <a:pt x="3885662" y="3419853"/>
                </a:cubicBezTo>
                <a:cubicBezTo>
                  <a:pt x="3885662" y="3408936"/>
                  <a:pt x="3876811" y="3400085"/>
                  <a:pt x="3865894" y="3400085"/>
                </a:cubicBezTo>
                <a:cubicBezTo>
                  <a:pt x="3854977" y="3400085"/>
                  <a:pt x="3846126" y="3408936"/>
                  <a:pt x="3846126" y="3419853"/>
                </a:cubicBezTo>
                <a:cubicBezTo>
                  <a:pt x="3846126" y="3430771"/>
                  <a:pt x="3854977" y="3439622"/>
                  <a:pt x="3865894" y="3439622"/>
                </a:cubicBezTo>
                <a:close/>
                <a:moveTo>
                  <a:pt x="3672866" y="3439622"/>
                </a:moveTo>
                <a:cubicBezTo>
                  <a:pt x="3683783" y="3439622"/>
                  <a:pt x="3692634" y="3430771"/>
                  <a:pt x="3692634" y="3419853"/>
                </a:cubicBezTo>
                <a:cubicBezTo>
                  <a:pt x="3692634" y="3408936"/>
                  <a:pt x="3683783" y="3400085"/>
                  <a:pt x="3672866" y="3400085"/>
                </a:cubicBezTo>
                <a:cubicBezTo>
                  <a:pt x="3661948" y="3400085"/>
                  <a:pt x="3653098" y="3408936"/>
                  <a:pt x="3653098" y="3419853"/>
                </a:cubicBezTo>
                <a:cubicBezTo>
                  <a:pt x="3653098" y="3430771"/>
                  <a:pt x="3661948" y="3439622"/>
                  <a:pt x="3672866" y="3439622"/>
                </a:cubicBezTo>
                <a:close/>
                <a:moveTo>
                  <a:pt x="3479838" y="3439622"/>
                </a:moveTo>
                <a:cubicBezTo>
                  <a:pt x="3490755" y="3439622"/>
                  <a:pt x="3499606" y="3430771"/>
                  <a:pt x="3499606" y="3419853"/>
                </a:cubicBezTo>
                <a:cubicBezTo>
                  <a:pt x="3499606" y="3408936"/>
                  <a:pt x="3490755" y="3400085"/>
                  <a:pt x="3479838" y="3400085"/>
                </a:cubicBezTo>
                <a:cubicBezTo>
                  <a:pt x="3468920" y="3400085"/>
                  <a:pt x="3460069" y="3408936"/>
                  <a:pt x="3460069" y="3419853"/>
                </a:cubicBezTo>
                <a:cubicBezTo>
                  <a:pt x="3460069" y="3430771"/>
                  <a:pt x="3468920" y="3439622"/>
                  <a:pt x="3479838" y="3439622"/>
                </a:cubicBezTo>
                <a:close/>
                <a:moveTo>
                  <a:pt x="3286810" y="3439622"/>
                </a:moveTo>
                <a:cubicBezTo>
                  <a:pt x="3297728" y="3439622"/>
                  <a:pt x="3306579" y="3430771"/>
                  <a:pt x="3306579" y="3419853"/>
                </a:cubicBezTo>
                <a:cubicBezTo>
                  <a:pt x="3306579" y="3408936"/>
                  <a:pt x="3297728" y="3400085"/>
                  <a:pt x="3286810" y="3400085"/>
                </a:cubicBezTo>
                <a:cubicBezTo>
                  <a:pt x="3275893" y="3400085"/>
                  <a:pt x="3267042" y="3408936"/>
                  <a:pt x="3267042" y="3419853"/>
                </a:cubicBezTo>
                <a:cubicBezTo>
                  <a:pt x="3267042" y="3430771"/>
                  <a:pt x="3275893" y="3439622"/>
                  <a:pt x="3286810" y="3439622"/>
                </a:cubicBezTo>
                <a:close/>
                <a:moveTo>
                  <a:pt x="3093783" y="3439622"/>
                </a:moveTo>
                <a:cubicBezTo>
                  <a:pt x="3104700" y="3439622"/>
                  <a:pt x="3113551" y="3430771"/>
                  <a:pt x="3113551" y="3419853"/>
                </a:cubicBezTo>
                <a:cubicBezTo>
                  <a:pt x="3113551" y="3408936"/>
                  <a:pt x="3104700" y="3400085"/>
                  <a:pt x="3093783" y="3400085"/>
                </a:cubicBezTo>
                <a:cubicBezTo>
                  <a:pt x="3082865" y="3400085"/>
                  <a:pt x="3074014" y="3408936"/>
                  <a:pt x="3074014" y="3419853"/>
                </a:cubicBezTo>
                <a:cubicBezTo>
                  <a:pt x="3074014" y="3430771"/>
                  <a:pt x="3082865" y="3439622"/>
                  <a:pt x="3093783" y="3439622"/>
                </a:cubicBezTo>
                <a:close/>
                <a:moveTo>
                  <a:pt x="2900755" y="3439622"/>
                </a:moveTo>
                <a:cubicBezTo>
                  <a:pt x="2911673" y="3439622"/>
                  <a:pt x="2920524" y="3430771"/>
                  <a:pt x="2920524" y="3419853"/>
                </a:cubicBezTo>
                <a:cubicBezTo>
                  <a:pt x="2920524" y="3408936"/>
                  <a:pt x="2911673" y="3400085"/>
                  <a:pt x="2900755" y="3400085"/>
                </a:cubicBezTo>
                <a:cubicBezTo>
                  <a:pt x="2889838" y="3400085"/>
                  <a:pt x="2880987" y="3408936"/>
                  <a:pt x="2880987" y="3419853"/>
                </a:cubicBezTo>
                <a:cubicBezTo>
                  <a:pt x="2880987" y="3430771"/>
                  <a:pt x="2889838" y="3439622"/>
                  <a:pt x="2900755" y="3439622"/>
                </a:cubicBezTo>
                <a:close/>
                <a:moveTo>
                  <a:pt x="2707727" y="3439622"/>
                </a:moveTo>
                <a:cubicBezTo>
                  <a:pt x="2718644" y="3439622"/>
                  <a:pt x="2727495" y="3430771"/>
                  <a:pt x="2727495" y="3419853"/>
                </a:cubicBezTo>
                <a:cubicBezTo>
                  <a:pt x="2727495" y="3408936"/>
                  <a:pt x="2718644" y="3400085"/>
                  <a:pt x="2707727" y="3400085"/>
                </a:cubicBezTo>
                <a:cubicBezTo>
                  <a:pt x="2696809" y="3400085"/>
                  <a:pt x="2687958" y="3408936"/>
                  <a:pt x="2687958" y="3419853"/>
                </a:cubicBezTo>
                <a:cubicBezTo>
                  <a:pt x="2687958" y="3430771"/>
                  <a:pt x="2696809" y="3439622"/>
                  <a:pt x="2707727" y="3439622"/>
                </a:cubicBezTo>
                <a:close/>
                <a:moveTo>
                  <a:pt x="2514699" y="3439622"/>
                </a:moveTo>
                <a:cubicBezTo>
                  <a:pt x="2525617" y="3439622"/>
                  <a:pt x="2534468" y="3430771"/>
                  <a:pt x="2534468" y="3419853"/>
                </a:cubicBezTo>
                <a:cubicBezTo>
                  <a:pt x="2534468" y="3408936"/>
                  <a:pt x="2525617" y="3400085"/>
                  <a:pt x="2514699" y="3400085"/>
                </a:cubicBezTo>
                <a:cubicBezTo>
                  <a:pt x="2503782" y="3400085"/>
                  <a:pt x="2494931" y="3408936"/>
                  <a:pt x="2494931" y="3419853"/>
                </a:cubicBezTo>
                <a:cubicBezTo>
                  <a:pt x="2494931" y="3430771"/>
                  <a:pt x="2503782" y="3439622"/>
                  <a:pt x="2514699" y="3439622"/>
                </a:cubicBezTo>
                <a:close/>
                <a:moveTo>
                  <a:pt x="2321672" y="3439622"/>
                </a:moveTo>
                <a:cubicBezTo>
                  <a:pt x="2332589" y="3439622"/>
                  <a:pt x="2341440" y="3430771"/>
                  <a:pt x="2341440" y="3419853"/>
                </a:cubicBezTo>
                <a:cubicBezTo>
                  <a:pt x="2341440" y="3408936"/>
                  <a:pt x="2332589" y="3400085"/>
                  <a:pt x="2321672" y="3400085"/>
                </a:cubicBezTo>
                <a:cubicBezTo>
                  <a:pt x="2310754" y="3400085"/>
                  <a:pt x="2301903" y="3408936"/>
                  <a:pt x="2301903" y="3419853"/>
                </a:cubicBezTo>
                <a:cubicBezTo>
                  <a:pt x="2301903" y="3430771"/>
                  <a:pt x="2310754" y="3439622"/>
                  <a:pt x="2321672" y="3439622"/>
                </a:cubicBezTo>
                <a:close/>
                <a:moveTo>
                  <a:pt x="2128643" y="3439622"/>
                </a:moveTo>
                <a:cubicBezTo>
                  <a:pt x="2139561" y="3439622"/>
                  <a:pt x="2148412" y="3430771"/>
                  <a:pt x="2148412" y="3419853"/>
                </a:cubicBezTo>
                <a:cubicBezTo>
                  <a:pt x="2148412" y="3408936"/>
                  <a:pt x="2139561" y="3400085"/>
                  <a:pt x="2128643" y="3400085"/>
                </a:cubicBezTo>
                <a:cubicBezTo>
                  <a:pt x="2117726" y="3400085"/>
                  <a:pt x="2108875" y="3408936"/>
                  <a:pt x="2108875" y="3419853"/>
                </a:cubicBezTo>
                <a:cubicBezTo>
                  <a:pt x="2108875" y="3430771"/>
                  <a:pt x="2117726" y="3439622"/>
                  <a:pt x="2128643" y="3439622"/>
                </a:cubicBezTo>
                <a:close/>
                <a:moveTo>
                  <a:pt x="1935616" y="3439622"/>
                </a:moveTo>
                <a:cubicBezTo>
                  <a:pt x="1946533" y="3439622"/>
                  <a:pt x="1955384" y="3430771"/>
                  <a:pt x="1955384" y="3419853"/>
                </a:cubicBezTo>
                <a:cubicBezTo>
                  <a:pt x="1955384" y="3408936"/>
                  <a:pt x="1946533" y="3400085"/>
                  <a:pt x="1935616" y="3400085"/>
                </a:cubicBezTo>
                <a:cubicBezTo>
                  <a:pt x="1924698" y="3400085"/>
                  <a:pt x="1915848" y="3408936"/>
                  <a:pt x="1915848" y="3419853"/>
                </a:cubicBezTo>
                <a:cubicBezTo>
                  <a:pt x="1915848" y="3430771"/>
                  <a:pt x="1924698" y="3439622"/>
                  <a:pt x="1935616" y="3439622"/>
                </a:cubicBezTo>
                <a:close/>
                <a:moveTo>
                  <a:pt x="1727277" y="3439622"/>
                </a:moveTo>
                <a:cubicBezTo>
                  <a:pt x="1738195" y="3439622"/>
                  <a:pt x="1747045" y="3430771"/>
                  <a:pt x="1747045" y="3419853"/>
                </a:cubicBezTo>
                <a:cubicBezTo>
                  <a:pt x="1747045" y="3408936"/>
                  <a:pt x="1738195" y="3400085"/>
                  <a:pt x="1727277" y="3400085"/>
                </a:cubicBezTo>
                <a:cubicBezTo>
                  <a:pt x="1716359" y="3400085"/>
                  <a:pt x="1707508" y="3408936"/>
                  <a:pt x="1707508" y="3419853"/>
                </a:cubicBezTo>
                <a:cubicBezTo>
                  <a:pt x="1707508" y="3430771"/>
                  <a:pt x="1716359" y="3439622"/>
                  <a:pt x="1727277" y="3439622"/>
                </a:cubicBezTo>
                <a:close/>
                <a:moveTo>
                  <a:pt x="1534249" y="3439622"/>
                </a:moveTo>
                <a:cubicBezTo>
                  <a:pt x="1545167" y="3439622"/>
                  <a:pt x="1554018" y="3430771"/>
                  <a:pt x="1554018" y="3419853"/>
                </a:cubicBezTo>
                <a:cubicBezTo>
                  <a:pt x="1554018" y="3408936"/>
                  <a:pt x="1545167" y="3400085"/>
                  <a:pt x="1534249" y="3400085"/>
                </a:cubicBezTo>
                <a:cubicBezTo>
                  <a:pt x="1523332" y="3400085"/>
                  <a:pt x="1514481" y="3408936"/>
                  <a:pt x="1514481" y="3419853"/>
                </a:cubicBezTo>
                <a:cubicBezTo>
                  <a:pt x="1514481" y="3430771"/>
                  <a:pt x="1523332" y="3439622"/>
                  <a:pt x="1534249" y="3439622"/>
                </a:cubicBezTo>
                <a:close/>
                <a:moveTo>
                  <a:pt x="1341222" y="3439622"/>
                </a:moveTo>
                <a:cubicBezTo>
                  <a:pt x="1352139" y="3439622"/>
                  <a:pt x="1360990" y="3430771"/>
                  <a:pt x="1360990" y="3419853"/>
                </a:cubicBezTo>
                <a:cubicBezTo>
                  <a:pt x="1360990" y="3408936"/>
                  <a:pt x="1352139" y="3400085"/>
                  <a:pt x="1341222" y="3400085"/>
                </a:cubicBezTo>
                <a:cubicBezTo>
                  <a:pt x="1330304" y="3400085"/>
                  <a:pt x="1321453" y="3408936"/>
                  <a:pt x="1321453" y="3419853"/>
                </a:cubicBezTo>
                <a:cubicBezTo>
                  <a:pt x="1321453" y="3430771"/>
                  <a:pt x="1330304" y="3439622"/>
                  <a:pt x="1341222" y="3439622"/>
                </a:cubicBezTo>
                <a:close/>
                <a:moveTo>
                  <a:pt x="1148193" y="3439622"/>
                </a:moveTo>
                <a:cubicBezTo>
                  <a:pt x="1159111" y="3439622"/>
                  <a:pt x="1167962" y="3430771"/>
                  <a:pt x="1167962" y="3419853"/>
                </a:cubicBezTo>
                <a:cubicBezTo>
                  <a:pt x="1167962" y="3408936"/>
                  <a:pt x="1159111" y="3400085"/>
                  <a:pt x="1148193" y="3400085"/>
                </a:cubicBezTo>
                <a:cubicBezTo>
                  <a:pt x="1137276" y="3400085"/>
                  <a:pt x="1128425" y="3408936"/>
                  <a:pt x="1128425" y="3419853"/>
                </a:cubicBezTo>
                <a:cubicBezTo>
                  <a:pt x="1128425" y="3430771"/>
                  <a:pt x="1137276" y="3439622"/>
                  <a:pt x="1148193" y="3439622"/>
                </a:cubicBezTo>
                <a:close/>
                <a:moveTo>
                  <a:pt x="955166" y="3439622"/>
                </a:moveTo>
                <a:cubicBezTo>
                  <a:pt x="966083" y="3439622"/>
                  <a:pt x="974934" y="3430771"/>
                  <a:pt x="974934" y="3419853"/>
                </a:cubicBezTo>
                <a:cubicBezTo>
                  <a:pt x="974934" y="3408936"/>
                  <a:pt x="966083" y="3400085"/>
                  <a:pt x="955166" y="3400085"/>
                </a:cubicBezTo>
                <a:cubicBezTo>
                  <a:pt x="944248" y="3400085"/>
                  <a:pt x="935398" y="3408936"/>
                  <a:pt x="935398" y="3419853"/>
                </a:cubicBezTo>
                <a:cubicBezTo>
                  <a:pt x="935398" y="3430771"/>
                  <a:pt x="944248" y="3439622"/>
                  <a:pt x="955166" y="3439622"/>
                </a:cubicBezTo>
                <a:close/>
                <a:moveTo>
                  <a:pt x="762138" y="3439622"/>
                </a:moveTo>
                <a:cubicBezTo>
                  <a:pt x="773056" y="3439622"/>
                  <a:pt x="781907" y="3430771"/>
                  <a:pt x="781907" y="3419853"/>
                </a:cubicBezTo>
                <a:cubicBezTo>
                  <a:pt x="781907" y="3408936"/>
                  <a:pt x="773056" y="3400085"/>
                  <a:pt x="762138" y="3400085"/>
                </a:cubicBezTo>
                <a:cubicBezTo>
                  <a:pt x="751221" y="3400085"/>
                  <a:pt x="742370" y="3408936"/>
                  <a:pt x="742370" y="3419853"/>
                </a:cubicBezTo>
                <a:cubicBezTo>
                  <a:pt x="742370" y="3430771"/>
                  <a:pt x="751221" y="3439622"/>
                  <a:pt x="762138" y="3439622"/>
                </a:cubicBezTo>
                <a:close/>
                <a:moveTo>
                  <a:pt x="569111" y="3439622"/>
                </a:moveTo>
                <a:cubicBezTo>
                  <a:pt x="580028" y="3439622"/>
                  <a:pt x="588879" y="3430771"/>
                  <a:pt x="588879" y="3419853"/>
                </a:cubicBezTo>
                <a:cubicBezTo>
                  <a:pt x="588879" y="3408936"/>
                  <a:pt x="580028" y="3400085"/>
                  <a:pt x="569111" y="3400085"/>
                </a:cubicBezTo>
                <a:cubicBezTo>
                  <a:pt x="558193" y="3400085"/>
                  <a:pt x="549343" y="3408936"/>
                  <a:pt x="549343" y="3419853"/>
                </a:cubicBezTo>
                <a:cubicBezTo>
                  <a:pt x="549343" y="3430771"/>
                  <a:pt x="558193" y="3439622"/>
                  <a:pt x="569111" y="3439622"/>
                </a:cubicBezTo>
                <a:close/>
                <a:moveTo>
                  <a:pt x="376082" y="3439622"/>
                </a:moveTo>
                <a:cubicBezTo>
                  <a:pt x="387000" y="3439622"/>
                  <a:pt x="395851" y="3430771"/>
                  <a:pt x="395851" y="3419853"/>
                </a:cubicBezTo>
                <a:cubicBezTo>
                  <a:pt x="395851" y="3408936"/>
                  <a:pt x="387000" y="3400085"/>
                  <a:pt x="376082" y="3400085"/>
                </a:cubicBezTo>
                <a:cubicBezTo>
                  <a:pt x="365165" y="3400085"/>
                  <a:pt x="356314" y="3408936"/>
                  <a:pt x="356314" y="3419853"/>
                </a:cubicBezTo>
                <a:cubicBezTo>
                  <a:pt x="356314" y="3430771"/>
                  <a:pt x="365165" y="3439622"/>
                  <a:pt x="376082" y="3439622"/>
                </a:cubicBezTo>
                <a:close/>
                <a:moveTo>
                  <a:pt x="183055" y="3439622"/>
                </a:moveTo>
                <a:cubicBezTo>
                  <a:pt x="193973" y="3439622"/>
                  <a:pt x="202823" y="3430771"/>
                  <a:pt x="202823" y="3419853"/>
                </a:cubicBezTo>
                <a:cubicBezTo>
                  <a:pt x="202823" y="3408936"/>
                  <a:pt x="193973" y="3400085"/>
                  <a:pt x="183055" y="3400085"/>
                </a:cubicBezTo>
                <a:cubicBezTo>
                  <a:pt x="172137" y="3400085"/>
                  <a:pt x="163287" y="3408936"/>
                  <a:pt x="163287" y="3419853"/>
                </a:cubicBezTo>
                <a:cubicBezTo>
                  <a:pt x="163287" y="3430771"/>
                  <a:pt x="172137" y="3439622"/>
                  <a:pt x="183055" y="3439622"/>
                </a:cubicBezTo>
                <a:close/>
                <a:moveTo>
                  <a:pt x="0" y="3633169"/>
                </a:moveTo>
                <a:lnTo>
                  <a:pt x="4006" y="3631510"/>
                </a:lnTo>
                <a:cubicBezTo>
                  <a:pt x="7583" y="3627932"/>
                  <a:pt x="9796" y="3622990"/>
                  <a:pt x="9796" y="3617532"/>
                </a:cubicBezTo>
                <a:cubicBezTo>
                  <a:pt x="9796" y="3612073"/>
                  <a:pt x="7583" y="3607131"/>
                  <a:pt x="4006" y="3603554"/>
                </a:cubicBezTo>
                <a:lnTo>
                  <a:pt x="0" y="3601895"/>
                </a:lnTo>
                <a:close/>
                <a:moveTo>
                  <a:pt x="8349367" y="3637300"/>
                </a:moveTo>
                <a:cubicBezTo>
                  <a:pt x="8354825" y="3637300"/>
                  <a:pt x="8359767" y="3635087"/>
                  <a:pt x="8363345" y="3631510"/>
                </a:cubicBezTo>
                <a:lnTo>
                  <a:pt x="8366380" y="3624183"/>
                </a:lnTo>
                <a:lnTo>
                  <a:pt x="8366380" y="3610881"/>
                </a:lnTo>
                <a:lnTo>
                  <a:pt x="8363345" y="3603554"/>
                </a:lnTo>
                <a:cubicBezTo>
                  <a:pt x="8359767" y="3599976"/>
                  <a:pt x="8354825" y="3597764"/>
                  <a:pt x="8349367" y="3597764"/>
                </a:cubicBezTo>
                <a:cubicBezTo>
                  <a:pt x="8338449" y="3597764"/>
                  <a:pt x="8329598" y="3606614"/>
                  <a:pt x="8329598" y="3617532"/>
                </a:cubicBezTo>
                <a:cubicBezTo>
                  <a:pt x="8329598" y="3628449"/>
                  <a:pt x="8338449" y="3637300"/>
                  <a:pt x="8349367" y="3637300"/>
                </a:cubicBezTo>
                <a:close/>
                <a:moveTo>
                  <a:pt x="8156338" y="3637300"/>
                </a:moveTo>
                <a:cubicBezTo>
                  <a:pt x="8167256" y="3637300"/>
                  <a:pt x="8176107" y="3628449"/>
                  <a:pt x="8176107" y="3617532"/>
                </a:cubicBezTo>
                <a:cubicBezTo>
                  <a:pt x="8176107" y="3606614"/>
                  <a:pt x="8167256" y="3597764"/>
                  <a:pt x="8156338" y="3597764"/>
                </a:cubicBezTo>
                <a:cubicBezTo>
                  <a:pt x="8145421" y="3597764"/>
                  <a:pt x="8136570" y="3606614"/>
                  <a:pt x="8136570" y="3617532"/>
                </a:cubicBezTo>
                <a:cubicBezTo>
                  <a:pt x="8136570" y="3628449"/>
                  <a:pt x="8145421" y="3637300"/>
                  <a:pt x="8156338" y="3637300"/>
                </a:cubicBezTo>
                <a:close/>
                <a:moveTo>
                  <a:pt x="7963311" y="3637300"/>
                </a:moveTo>
                <a:cubicBezTo>
                  <a:pt x="7974228" y="3637300"/>
                  <a:pt x="7983079" y="3628449"/>
                  <a:pt x="7983079" y="3617532"/>
                </a:cubicBezTo>
                <a:cubicBezTo>
                  <a:pt x="7983079" y="3606614"/>
                  <a:pt x="7974228" y="3597764"/>
                  <a:pt x="7963311" y="3597764"/>
                </a:cubicBezTo>
                <a:cubicBezTo>
                  <a:pt x="7952393" y="3597764"/>
                  <a:pt x="7943543" y="3606614"/>
                  <a:pt x="7943543" y="3617532"/>
                </a:cubicBezTo>
                <a:cubicBezTo>
                  <a:pt x="7943543" y="3628449"/>
                  <a:pt x="7952393" y="3637300"/>
                  <a:pt x="7963311" y="3637300"/>
                </a:cubicBezTo>
                <a:close/>
                <a:moveTo>
                  <a:pt x="7770283" y="3637300"/>
                </a:moveTo>
                <a:cubicBezTo>
                  <a:pt x="7781201" y="3637300"/>
                  <a:pt x="7790052" y="3628449"/>
                  <a:pt x="7790052" y="3617532"/>
                </a:cubicBezTo>
                <a:cubicBezTo>
                  <a:pt x="7790052" y="3606614"/>
                  <a:pt x="7781201" y="3597764"/>
                  <a:pt x="7770283" y="3597764"/>
                </a:cubicBezTo>
                <a:cubicBezTo>
                  <a:pt x="7759366" y="3597764"/>
                  <a:pt x="7750515" y="3606614"/>
                  <a:pt x="7750515" y="3617532"/>
                </a:cubicBezTo>
                <a:cubicBezTo>
                  <a:pt x="7750515" y="3628449"/>
                  <a:pt x="7759366" y="3637300"/>
                  <a:pt x="7770283" y="3637300"/>
                </a:cubicBezTo>
                <a:close/>
                <a:moveTo>
                  <a:pt x="7577256" y="3637300"/>
                </a:moveTo>
                <a:cubicBezTo>
                  <a:pt x="7588174" y="3637300"/>
                  <a:pt x="7597024" y="3628449"/>
                  <a:pt x="7597024" y="3617532"/>
                </a:cubicBezTo>
                <a:cubicBezTo>
                  <a:pt x="7597024" y="3606614"/>
                  <a:pt x="7588174" y="3597764"/>
                  <a:pt x="7577256" y="3597764"/>
                </a:cubicBezTo>
                <a:cubicBezTo>
                  <a:pt x="7566338" y="3597764"/>
                  <a:pt x="7557488" y="3606614"/>
                  <a:pt x="7557488" y="3617532"/>
                </a:cubicBezTo>
                <a:cubicBezTo>
                  <a:pt x="7557488" y="3628449"/>
                  <a:pt x="7566338" y="3637300"/>
                  <a:pt x="7577256" y="3637300"/>
                </a:cubicBezTo>
                <a:close/>
                <a:moveTo>
                  <a:pt x="7384228" y="3637300"/>
                </a:moveTo>
                <a:cubicBezTo>
                  <a:pt x="7395145" y="3637300"/>
                  <a:pt x="7403996" y="3628449"/>
                  <a:pt x="7403996" y="3617532"/>
                </a:cubicBezTo>
                <a:cubicBezTo>
                  <a:pt x="7403996" y="3606614"/>
                  <a:pt x="7395145" y="3597764"/>
                  <a:pt x="7384228" y="3597764"/>
                </a:cubicBezTo>
                <a:cubicBezTo>
                  <a:pt x="7373310" y="3597764"/>
                  <a:pt x="7364459" y="3606614"/>
                  <a:pt x="7364459" y="3617532"/>
                </a:cubicBezTo>
                <a:cubicBezTo>
                  <a:pt x="7364459" y="3628449"/>
                  <a:pt x="7373310" y="3637300"/>
                  <a:pt x="7384228" y="3637300"/>
                </a:cubicBezTo>
                <a:close/>
                <a:moveTo>
                  <a:pt x="7191200" y="3637300"/>
                </a:moveTo>
                <a:cubicBezTo>
                  <a:pt x="7202118" y="3637300"/>
                  <a:pt x="7210968" y="3628449"/>
                  <a:pt x="7210968" y="3617532"/>
                </a:cubicBezTo>
                <a:cubicBezTo>
                  <a:pt x="7210968" y="3606614"/>
                  <a:pt x="7202118" y="3597764"/>
                  <a:pt x="7191200" y="3597764"/>
                </a:cubicBezTo>
                <a:cubicBezTo>
                  <a:pt x="7180283" y="3597764"/>
                  <a:pt x="7171432" y="3606614"/>
                  <a:pt x="7171432" y="3617532"/>
                </a:cubicBezTo>
                <a:cubicBezTo>
                  <a:pt x="7171432" y="3628449"/>
                  <a:pt x="7180283" y="3637300"/>
                  <a:pt x="7191200" y="3637300"/>
                </a:cubicBezTo>
                <a:close/>
                <a:moveTo>
                  <a:pt x="6998173" y="3637300"/>
                </a:moveTo>
                <a:cubicBezTo>
                  <a:pt x="7009090" y="3637300"/>
                  <a:pt x="7017941" y="3628449"/>
                  <a:pt x="7017941" y="3617532"/>
                </a:cubicBezTo>
                <a:cubicBezTo>
                  <a:pt x="7017941" y="3606614"/>
                  <a:pt x="7009090" y="3597764"/>
                  <a:pt x="6998173" y="3597764"/>
                </a:cubicBezTo>
                <a:cubicBezTo>
                  <a:pt x="6987255" y="3597764"/>
                  <a:pt x="6978404" y="3606614"/>
                  <a:pt x="6978404" y="3617532"/>
                </a:cubicBezTo>
                <a:cubicBezTo>
                  <a:pt x="6978404" y="3628449"/>
                  <a:pt x="6987255" y="3637300"/>
                  <a:pt x="6998173" y="3637300"/>
                </a:cubicBezTo>
                <a:close/>
                <a:moveTo>
                  <a:pt x="6805144" y="3637300"/>
                </a:moveTo>
                <a:cubicBezTo>
                  <a:pt x="6816062" y="3637300"/>
                  <a:pt x="6824913" y="3628449"/>
                  <a:pt x="6824913" y="3617532"/>
                </a:cubicBezTo>
                <a:cubicBezTo>
                  <a:pt x="6824913" y="3606614"/>
                  <a:pt x="6816062" y="3597764"/>
                  <a:pt x="6805144" y="3597764"/>
                </a:cubicBezTo>
                <a:cubicBezTo>
                  <a:pt x="6794227" y="3597764"/>
                  <a:pt x="6785376" y="3606614"/>
                  <a:pt x="6785376" y="3617532"/>
                </a:cubicBezTo>
                <a:cubicBezTo>
                  <a:pt x="6785376" y="3628449"/>
                  <a:pt x="6794227" y="3637300"/>
                  <a:pt x="6805144" y="3637300"/>
                </a:cubicBezTo>
                <a:close/>
                <a:moveTo>
                  <a:pt x="6612117" y="3637300"/>
                </a:moveTo>
                <a:cubicBezTo>
                  <a:pt x="6623034" y="3637300"/>
                  <a:pt x="6631885" y="3628449"/>
                  <a:pt x="6631885" y="3617532"/>
                </a:cubicBezTo>
                <a:cubicBezTo>
                  <a:pt x="6631885" y="3606614"/>
                  <a:pt x="6623034" y="3597764"/>
                  <a:pt x="6612117" y="3597764"/>
                </a:cubicBezTo>
                <a:cubicBezTo>
                  <a:pt x="6601199" y="3597764"/>
                  <a:pt x="6592348" y="3606614"/>
                  <a:pt x="6592348" y="3617532"/>
                </a:cubicBezTo>
                <a:cubicBezTo>
                  <a:pt x="6592348" y="3628449"/>
                  <a:pt x="6601199" y="3637300"/>
                  <a:pt x="6612117" y="3637300"/>
                </a:cubicBezTo>
                <a:close/>
                <a:moveTo>
                  <a:pt x="6403778" y="3637300"/>
                </a:moveTo>
                <a:cubicBezTo>
                  <a:pt x="6414695" y="3637300"/>
                  <a:pt x="6423546" y="3628449"/>
                  <a:pt x="6423546" y="3617532"/>
                </a:cubicBezTo>
                <a:cubicBezTo>
                  <a:pt x="6423546" y="3606614"/>
                  <a:pt x="6414695" y="3597764"/>
                  <a:pt x="6403778" y="3597764"/>
                </a:cubicBezTo>
                <a:cubicBezTo>
                  <a:pt x="6392860" y="3597764"/>
                  <a:pt x="6384009" y="3606614"/>
                  <a:pt x="6384009" y="3617532"/>
                </a:cubicBezTo>
                <a:cubicBezTo>
                  <a:pt x="6384009" y="3628449"/>
                  <a:pt x="6392860" y="3637300"/>
                  <a:pt x="6403778" y="3637300"/>
                </a:cubicBezTo>
                <a:close/>
                <a:moveTo>
                  <a:pt x="6210750" y="3637300"/>
                </a:moveTo>
                <a:cubicBezTo>
                  <a:pt x="6221668" y="3637300"/>
                  <a:pt x="6230519" y="3628449"/>
                  <a:pt x="6230519" y="3617532"/>
                </a:cubicBezTo>
                <a:cubicBezTo>
                  <a:pt x="6230519" y="3606614"/>
                  <a:pt x="6221668" y="3597764"/>
                  <a:pt x="6210750" y="3597764"/>
                </a:cubicBezTo>
                <a:cubicBezTo>
                  <a:pt x="6199833" y="3597764"/>
                  <a:pt x="6190982" y="3606614"/>
                  <a:pt x="6190982" y="3617532"/>
                </a:cubicBezTo>
                <a:cubicBezTo>
                  <a:pt x="6190982" y="3628449"/>
                  <a:pt x="6199833" y="3637300"/>
                  <a:pt x="6210750" y="3637300"/>
                </a:cubicBezTo>
                <a:close/>
                <a:moveTo>
                  <a:pt x="6017723" y="3637300"/>
                </a:moveTo>
                <a:cubicBezTo>
                  <a:pt x="6028640" y="3637300"/>
                  <a:pt x="6037491" y="3628449"/>
                  <a:pt x="6037491" y="3617532"/>
                </a:cubicBezTo>
                <a:cubicBezTo>
                  <a:pt x="6037491" y="3606614"/>
                  <a:pt x="6028640" y="3597764"/>
                  <a:pt x="6017723" y="3597764"/>
                </a:cubicBezTo>
                <a:cubicBezTo>
                  <a:pt x="6006805" y="3597764"/>
                  <a:pt x="5997954" y="3606614"/>
                  <a:pt x="5997954" y="3617532"/>
                </a:cubicBezTo>
                <a:cubicBezTo>
                  <a:pt x="5997954" y="3628449"/>
                  <a:pt x="6006805" y="3637300"/>
                  <a:pt x="6017723" y="3637300"/>
                </a:cubicBezTo>
                <a:close/>
                <a:moveTo>
                  <a:pt x="5824694" y="3637300"/>
                </a:moveTo>
                <a:cubicBezTo>
                  <a:pt x="5835612" y="3637300"/>
                  <a:pt x="5844463" y="3628449"/>
                  <a:pt x="5844463" y="3617532"/>
                </a:cubicBezTo>
                <a:cubicBezTo>
                  <a:pt x="5844463" y="3606614"/>
                  <a:pt x="5835612" y="3597764"/>
                  <a:pt x="5824694" y="3597764"/>
                </a:cubicBezTo>
                <a:cubicBezTo>
                  <a:pt x="5813777" y="3597764"/>
                  <a:pt x="5804926" y="3606614"/>
                  <a:pt x="5804926" y="3617532"/>
                </a:cubicBezTo>
                <a:cubicBezTo>
                  <a:pt x="5804926" y="3628449"/>
                  <a:pt x="5813777" y="3637300"/>
                  <a:pt x="5824694" y="3637300"/>
                </a:cubicBezTo>
                <a:close/>
                <a:moveTo>
                  <a:pt x="5631667" y="3637300"/>
                </a:moveTo>
                <a:cubicBezTo>
                  <a:pt x="5642584" y="3637300"/>
                  <a:pt x="5651435" y="3628449"/>
                  <a:pt x="5651435" y="3617532"/>
                </a:cubicBezTo>
                <a:cubicBezTo>
                  <a:pt x="5651435" y="3606614"/>
                  <a:pt x="5642584" y="3597764"/>
                  <a:pt x="5631667" y="3597764"/>
                </a:cubicBezTo>
                <a:cubicBezTo>
                  <a:pt x="5620749" y="3597764"/>
                  <a:pt x="5611899" y="3606614"/>
                  <a:pt x="5611899" y="3617532"/>
                </a:cubicBezTo>
                <a:cubicBezTo>
                  <a:pt x="5611899" y="3628449"/>
                  <a:pt x="5620749" y="3637300"/>
                  <a:pt x="5631667" y="3637300"/>
                </a:cubicBezTo>
                <a:close/>
                <a:moveTo>
                  <a:pt x="5438639" y="3637300"/>
                </a:moveTo>
                <a:cubicBezTo>
                  <a:pt x="5449557" y="3637300"/>
                  <a:pt x="5458408" y="3628449"/>
                  <a:pt x="5458408" y="3617532"/>
                </a:cubicBezTo>
                <a:cubicBezTo>
                  <a:pt x="5458408" y="3606614"/>
                  <a:pt x="5449557" y="3597764"/>
                  <a:pt x="5438639" y="3597764"/>
                </a:cubicBezTo>
                <a:cubicBezTo>
                  <a:pt x="5427722" y="3597764"/>
                  <a:pt x="5418871" y="3606614"/>
                  <a:pt x="5418871" y="3617532"/>
                </a:cubicBezTo>
                <a:cubicBezTo>
                  <a:pt x="5418871" y="3628449"/>
                  <a:pt x="5427722" y="3637300"/>
                  <a:pt x="5438639" y="3637300"/>
                </a:cubicBezTo>
                <a:close/>
                <a:moveTo>
                  <a:pt x="5245612" y="3637300"/>
                </a:moveTo>
                <a:cubicBezTo>
                  <a:pt x="5256529" y="3637300"/>
                  <a:pt x="5265380" y="3628449"/>
                  <a:pt x="5265380" y="3617532"/>
                </a:cubicBezTo>
                <a:cubicBezTo>
                  <a:pt x="5265380" y="3606614"/>
                  <a:pt x="5256529" y="3597764"/>
                  <a:pt x="5245612" y="3597764"/>
                </a:cubicBezTo>
                <a:cubicBezTo>
                  <a:pt x="5234694" y="3597764"/>
                  <a:pt x="5225843" y="3606614"/>
                  <a:pt x="5225843" y="3617532"/>
                </a:cubicBezTo>
                <a:cubicBezTo>
                  <a:pt x="5225843" y="3628449"/>
                  <a:pt x="5234694" y="3637300"/>
                  <a:pt x="5245612" y="3637300"/>
                </a:cubicBezTo>
                <a:close/>
                <a:moveTo>
                  <a:pt x="5052584" y="3637300"/>
                </a:moveTo>
                <a:cubicBezTo>
                  <a:pt x="5063502" y="3637300"/>
                  <a:pt x="5072353" y="3628449"/>
                  <a:pt x="5072353" y="3617532"/>
                </a:cubicBezTo>
                <a:cubicBezTo>
                  <a:pt x="5072353" y="3606614"/>
                  <a:pt x="5063502" y="3597764"/>
                  <a:pt x="5052584" y="3597764"/>
                </a:cubicBezTo>
                <a:cubicBezTo>
                  <a:pt x="5041666" y="3597764"/>
                  <a:pt x="5032815" y="3606614"/>
                  <a:pt x="5032815" y="3617532"/>
                </a:cubicBezTo>
                <a:cubicBezTo>
                  <a:pt x="5032815" y="3628449"/>
                  <a:pt x="5041666" y="3637300"/>
                  <a:pt x="5052584" y="3637300"/>
                </a:cubicBezTo>
                <a:close/>
                <a:moveTo>
                  <a:pt x="4859557" y="3637300"/>
                </a:moveTo>
                <a:cubicBezTo>
                  <a:pt x="4870473" y="3637300"/>
                  <a:pt x="4879324" y="3628449"/>
                  <a:pt x="4879324" y="3617532"/>
                </a:cubicBezTo>
                <a:cubicBezTo>
                  <a:pt x="4879324" y="3606614"/>
                  <a:pt x="4870473" y="3597764"/>
                  <a:pt x="4859557" y="3597764"/>
                </a:cubicBezTo>
                <a:cubicBezTo>
                  <a:pt x="4848639" y="3597764"/>
                  <a:pt x="4839789" y="3606614"/>
                  <a:pt x="4839789" y="3617532"/>
                </a:cubicBezTo>
                <a:cubicBezTo>
                  <a:pt x="4839789" y="3628449"/>
                  <a:pt x="4848639" y="3637300"/>
                  <a:pt x="4859557" y="3637300"/>
                </a:cubicBezTo>
                <a:close/>
                <a:moveTo>
                  <a:pt x="4666528" y="3637300"/>
                </a:moveTo>
                <a:cubicBezTo>
                  <a:pt x="4677446" y="3637300"/>
                  <a:pt x="4686297" y="3628449"/>
                  <a:pt x="4686297" y="3617532"/>
                </a:cubicBezTo>
                <a:cubicBezTo>
                  <a:pt x="4686297" y="3606614"/>
                  <a:pt x="4677446" y="3597764"/>
                  <a:pt x="4666528" y="3597764"/>
                </a:cubicBezTo>
                <a:cubicBezTo>
                  <a:pt x="4655612" y="3597764"/>
                  <a:pt x="4646761" y="3606614"/>
                  <a:pt x="4646761" y="3617532"/>
                </a:cubicBezTo>
                <a:cubicBezTo>
                  <a:pt x="4646761" y="3628449"/>
                  <a:pt x="4655612" y="3637300"/>
                  <a:pt x="4666528" y="3637300"/>
                </a:cubicBezTo>
                <a:close/>
                <a:moveTo>
                  <a:pt x="4473501" y="3637300"/>
                </a:moveTo>
                <a:cubicBezTo>
                  <a:pt x="4484419" y="3637300"/>
                  <a:pt x="4493269" y="3628449"/>
                  <a:pt x="4493269" y="3617532"/>
                </a:cubicBezTo>
                <a:cubicBezTo>
                  <a:pt x="4493269" y="3606614"/>
                  <a:pt x="4484419" y="3597764"/>
                  <a:pt x="4473501" y="3597764"/>
                </a:cubicBezTo>
                <a:cubicBezTo>
                  <a:pt x="4462582" y="3597764"/>
                  <a:pt x="4453732" y="3606614"/>
                  <a:pt x="4453732" y="3617532"/>
                </a:cubicBezTo>
                <a:cubicBezTo>
                  <a:pt x="4453732" y="3628449"/>
                  <a:pt x="4462582" y="3637300"/>
                  <a:pt x="4473501" y="3637300"/>
                </a:cubicBezTo>
                <a:close/>
                <a:moveTo>
                  <a:pt x="4280474" y="3637300"/>
                </a:moveTo>
                <a:cubicBezTo>
                  <a:pt x="4291390" y="3637300"/>
                  <a:pt x="4300242" y="3628449"/>
                  <a:pt x="4300242" y="3617532"/>
                </a:cubicBezTo>
                <a:cubicBezTo>
                  <a:pt x="4300242" y="3606614"/>
                  <a:pt x="4291390" y="3597764"/>
                  <a:pt x="4280474" y="3597764"/>
                </a:cubicBezTo>
                <a:cubicBezTo>
                  <a:pt x="4269556" y="3597764"/>
                  <a:pt x="4260705" y="3606614"/>
                  <a:pt x="4260705" y="3617532"/>
                </a:cubicBezTo>
                <a:cubicBezTo>
                  <a:pt x="4260705" y="3628449"/>
                  <a:pt x="4269556" y="3637300"/>
                  <a:pt x="4280474" y="3637300"/>
                </a:cubicBezTo>
                <a:close/>
                <a:moveTo>
                  <a:pt x="4058922" y="3637300"/>
                </a:moveTo>
                <a:cubicBezTo>
                  <a:pt x="4069840" y="3637300"/>
                  <a:pt x="4078690" y="3628449"/>
                  <a:pt x="4078690" y="3617532"/>
                </a:cubicBezTo>
                <a:cubicBezTo>
                  <a:pt x="4078690" y="3606614"/>
                  <a:pt x="4069840" y="3597764"/>
                  <a:pt x="4058922" y="3597764"/>
                </a:cubicBezTo>
                <a:cubicBezTo>
                  <a:pt x="4048003" y="3597764"/>
                  <a:pt x="4039153" y="3606614"/>
                  <a:pt x="4039153" y="3617532"/>
                </a:cubicBezTo>
                <a:cubicBezTo>
                  <a:pt x="4039153" y="3628449"/>
                  <a:pt x="4048003" y="3637300"/>
                  <a:pt x="4058922" y="3637300"/>
                </a:cubicBezTo>
                <a:close/>
                <a:moveTo>
                  <a:pt x="3865894" y="3637300"/>
                </a:moveTo>
                <a:cubicBezTo>
                  <a:pt x="3876811" y="3637300"/>
                  <a:pt x="3885662" y="3628449"/>
                  <a:pt x="3885662" y="3617532"/>
                </a:cubicBezTo>
                <a:cubicBezTo>
                  <a:pt x="3885662" y="3606614"/>
                  <a:pt x="3876811" y="3597764"/>
                  <a:pt x="3865894" y="3597764"/>
                </a:cubicBezTo>
                <a:cubicBezTo>
                  <a:pt x="3854977" y="3597764"/>
                  <a:pt x="3846126" y="3606614"/>
                  <a:pt x="3846126" y="3617532"/>
                </a:cubicBezTo>
                <a:cubicBezTo>
                  <a:pt x="3846126" y="3628449"/>
                  <a:pt x="3854977" y="3637300"/>
                  <a:pt x="3865894" y="3637300"/>
                </a:cubicBezTo>
                <a:close/>
                <a:moveTo>
                  <a:pt x="3672866" y="3637300"/>
                </a:moveTo>
                <a:cubicBezTo>
                  <a:pt x="3683783" y="3637300"/>
                  <a:pt x="3692634" y="3628449"/>
                  <a:pt x="3692634" y="3617532"/>
                </a:cubicBezTo>
                <a:cubicBezTo>
                  <a:pt x="3692634" y="3606614"/>
                  <a:pt x="3683783" y="3597764"/>
                  <a:pt x="3672866" y="3597764"/>
                </a:cubicBezTo>
                <a:cubicBezTo>
                  <a:pt x="3661948" y="3597764"/>
                  <a:pt x="3653098" y="3606614"/>
                  <a:pt x="3653098" y="3617532"/>
                </a:cubicBezTo>
                <a:cubicBezTo>
                  <a:pt x="3653098" y="3628449"/>
                  <a:pt x="3661948" y="3637300"/>
                  <a:pt x="3672866" y="3637300"/>
                </a:cubicBezTo>
                <a:close/>
                <a:moveTo>
                  <a:pt x="3479838" y="3637300"/>
                </a:moveTo>
                <a:cubicBezTo>
                  <a:pt x="3490755" y="3637300"/>
                  <a:pt x="3499606" y="3628449"/>
                  <a:pt x="3499606" y="3617532"/>
                </a:cubicBezTo>
                <a:cubicBezTo>
                  <a:pt x="3499606" y="3606614"/>
                  <a:pt x="3490755" y="3597764"/>
                  <a:pt x="3479838" y="3597764"/>
                </a:cubicBezTo>
                <a:cubicBezTo>
                  <a:pt x="3468920" y="3597764"/>
                  <a:pt x="3460069" y="3606614"/>
                  <a:pt x="3460069" y="3617532"/>
                </a:cubicBezTo>
                <a:cubicBezTo>
                  <a:pt x="3460069" y="3628449"/>
                  <a:pt x="3468920" y="3637300"/>
                  <a:pt x="3479838" y="3637300"/>
                </a:cubicBezTo>
                <a:close/>
                <a:moveTo>
                  <a:pt x="3286810" y="3637300"/>
                </a:moveTo>
                <a:cubicBezTo>
                  <a:pt x="3297728" y="3637300"/>
                  <a:pt x="3306579" y="3628449"/>
                  <a:pt x="3306579" y="3617532"/>
                </a:cubicBezTo>
                <a:cubicBezTo>
                  <a:pt x="3306579" y="3606614"/>
                  <a:pt x="3297728" y="3597764"/>
                  <a:pt x="3286810" y="3597764"/>
                </a:cubicBezTo>
                <a:cubicBezTo>
                  <a:pt x="3275893" y="3597764"/>
                  <a:pt x="3267042" y="3606614"/>
                  <a:pt x="3267042" y="3617532"/>
                </a:cubicBezTo>
                <a:cubicBezTo>
                  <a:pt x="3267042" y="3628449"/>
                  <a:pt x="3275893" y="3637300"/>
                  <a:pt x="3286810" y="3637300"/>
                </a:cubicBezTo>
                <a:close/>
                <a:moveTo>
                  <a:pt x="3093783" y="3637300"/>
                </a:moveTo>
                <a:cubicBezTo>
                  <a:pt x="3104700" y="3637300"/>
                  <a:pt x="3113551" y="3628449"/>
                  <a:pt x="3113551" y="3617532"/>
                </a:cubicBezTo>
                <a:cubicBezTo>
                  <a:pt x="3113551" y="3606614"/>
                  <a:pt x="3104700" y="3597764"/>
                  <a:pt x="3093783" y="3597764"/>
                </a:cubicBezTo>
                <a:cubicBezTo>
                  <a:pt x="3082865" y="3597764"/>
                  <a:pt x="3074014" y="3606614"/>
                  <a:pt x="3074014" y="3617532"/>
                </a:cubicBezTo>
                <a:cubicBezTo>
                  <a:pt x="3074014" y="3628449"/>
                  <a:pt x="3082865" y="3637300"/>
                  <a:pt x="3093783" y="3637300"/>
                </a:cubicBezTo>
                <a:close/>
                <a:moveTo>
                  <a:pt x="2900755" y="3637300"/>
                </a:moveTo>
                <a:cubicBezTo>
                  <a:pt x="2911673" y="3637300"/>
                  <a:pt x="2920524" y="3628449"/>
                  <a:pt x="2920524" y="3617532"/>
                </a:cubicBezTo>
                <a:cubicBezTo>
                  <a:pt x="2920524" y="3606614"/>
                  <a:pt x="2911673" y="3597764"/>
                  <a:pt x="2900755" y="3597764"/>
                </a:cubicBezTo>
                <a:cubicBezTo>
                  <a:pt x="2889838" y="3597764"/>
                  <a:pt x="2880987" y="3606614"/>
                  <a:pt x="2880987" y="3617532"/>
                </a:cubicBezTo>
                <a:cubicBezTo>
                  <a:pt x="2880987" y="3628449"/>
                  <a:pt x="2889838" y="3637300"/>
                  <a:pt x="2900755" y="3637300"/>
                </a:cubicBezTo>
                <a:close/>
                <a:moveTo>
                  <a:pt x="2707727" y="3637300"/>
                </a:moveTo>
                <a:cubicBezTo>
                  <a:pt x="2718644" y="3637300"/>
                  <a:pt x="2727495" y="3628449"/>
                  <a:pt x="2727495" y="3617532"/>
                </a:cubicBezTo>
                <a:cubicBezTo>
                  <a:pt x="2727495" y="3606614"/>
                  <a:pt x="2718644" y="3597764"/>
                  <a:pt x="2707727" y="3597764"/>
                </a:cubicBezTo>
                <a:cubicBezTo>
                  <a:pt x="2696809" y="3597764"/>
                  <a:pt x="2687958" y="3606614"/>
                  <a:pt x="2687958" y="3617532"/>
                </a:cubicBezTo>
                <a:cubicBezTo>
                  <a:pt x="2687958" y="3628449"/>
                  <a:pt x="2696809" y="3637300"/>
                  <a:pt x="2707727" y="3637300"/>
                </a:cubicBezTo>
                <a:close/>
                <a:moveTo>
                  <a:pt x="2514699" y="3637300"/>
                </a:moveTo>
                <a:cubicBezTo>
                  <a:pt x="2525617" y="3637300"/>
                  <a:pt x="2534468" y="3628449"/>
                  <a:pt x="2534468" y="3617532"/>
                </a:cubicBezTo>
                <a:cubicBezTo>
                  <a:pt x="2534468" y="3606614"/>
                  <a:pt x="2525617" y="3597764"/>
                  <a:pt x="2514699" y="3597764"/>
                </a:cubicBezTo>
                <a:cubicBezTo>
                  <a:pt x="2503782" y="3597764"/>
                  <a:pt x="2494931" y="3606614"/>
                  <a:pt x="2494931" y="3617532"/>
                </a:cubicBezTo>
                <a:cubicBezTo>
                  <a:pt x="2494931" y="3628449"/>
                  <a:pt x="2503782" y="3637300"/>
                  <a:pt x="2514699" y="3637300"/>
                </a:cubicBezTo>
                <a:close/>
                <a:moveTo>
                  <a:pt x="2321672" y="3637300"/>
                </a:moveTo>
                <a:cubicBezTo>
                  <a:pt x="2332589" y="3637300"/>
                  <a:pt x="2341440" y="3628449"/>
                  <a:pt x="2341440" y="3617532"/>
                </a:cubicBezTo>
                <a:cubicBezTo>
                  <a:pt x="2341440" y="3606614"/>
                  <a:pt x="2332589" y="3597764"/>
                  <a:pt x="2321672" y="3597764"/>
                </a:cubicBezTo>
                <a:cubicBezTo>
                  <a:pt x="2310754" y="3597764"/>
                  <a:pt x="2301903" y="3606614"/>
                  <a:pt x="2301903" y="3617532"/>
                </a:cubicBezTo>
                <a:cubicBezTo>
                  <a:pt x="2301903" y="3628449"/>
                  <a:pt x="2310754" y="3637300"/>
                  <a:pt x="2321672" y="3637300"/>
                </a:cubicBezTo>
                <a:close/>
                <a:moveTo>
                  <a:pt x="2128643" y="3637300"/>
                </a:moveTo>
                <a:cubicBezTo>
                  <a:pt x="2139561" y="3637300"/>
                  <a:pt x="2148412" y="3628449"/>
                  <a:pt x="2148412" y="3617532"/>
                </a:cubicBezTo>
                <a:cubicBezTo>
                  <a:pt x="2148412" y="3606614"/>
                  <a:pt x="2139561" y="3597764"/>
                  <a:pt x="2128643" y="3597764"/>
                </a:cubicBezTo>
                <a:cubicBezTo>
                  <a:pt x="2117726" y="3597764"/>
                  <a:pt x="2108875" y="3606614"/>
                  <a:pt x="2108875" y="3617532"/>
                </a:cubicBezTo>
                <a:cubicBezTo>
                  <a:pt x="2108875" y="3628449"/>
                  <a:pt x="2117726" y="3637300"/>
                  <a:pt x="2128643" y="3637300"/>
                </a:cubicBezTo>
                <a:close/>
                <a:moveTo>
                  <a:pt x="1935616" y="3637300"/>
                </a:moveTo>
                <a:cubicBezTo>
                  <a:pt x="1946533" y="3637300"/>
                  <a:pt x="1955384" y="3628449"/>
                  <a:pt x="1955384" y="3617532"/>
                </a:cubicBezTo>
                <a:cubicBezTo>
                  <a:pt x="1955384" y="3606614"/>
                  <a:pt x="1946533" y="3597764"/>
                  <a:pt x="1935616" y="3597764"/>
                </a:cubicBezTo>
                <a:cubicBezTo>
                  <a:pt x="1924698" y="3597764"/>
                  <a:pt x="1915848" y="3606614"/>
                  <a:pt x="1915848" y="3617532"/>
                </a:cubicBezTo>
                <a:cubicBezTo>
                  <a:pt x="1915848" y="3628449"/>
                  <a:pt x="1924698" y="3637300"/>
                  <a:pt x="1935616" y="3637300"/>
                </a:cubicBezTo>
                <a:close/>
                <a:moveTo>
                  <a:pt x="1727277" y="3637300"/>
                </a:moveTo>
                <a:cubicBezTo>
                  <a:pt x="1738195" y="3637300"/>
                  <a:pt x="1747045" y="3628449"/>
                  <a:pt x="1747045" y="3617532"/>
                </a:cubicBezTo>
                <a:cubicBezTo>
                  <a:pt x="1747045" y="3606614"/>
                  <a:pt x="1738195" y="3597764"/>
                  <a:pt x="1727277" y="3597764"/>
                </a:cubicBezTo>
                <a:cubicBezTo>
                  <a:pt x="1716359" y="3597764"/>
                  <a:pt x="1707508" y="3606614"/>
                  <a:pt x="1707508" y="3617532"/>
                </a:cubicBezTo>
                <a:cubicBezTo>
                  <a:pt x="1707508" y="3628449"/>
                  <a:pt x="1716359" y="3637300"/>
                  <a:pt x="1727277" y="3637300"/>
                </a:cubicBezTo>
                <a:close/>
                <a:moveTo>
                  <a:pt x="1534249" y="3637300"/>
                </a:moveTo>
                <a:cubicBezTo>
                  <a:pt x="1545167" y="3637300"/>
                  <a:pt x="1554018" y="3628449"/>
                  <a:pt x="1554018" y="3617532"/>
                </a:cubicBezTo>
                <a:cubicBezTo>
                  <a:pt x="1554018" y="3606614"/>
                  <a:pt x="1545167" y="3597764"/>
                  <a:pt x="1534249" y="3597764"/>
                </a:cubicBezTo>
                <a:cubicBezTo>
                  <a:pt x="1523332" y="3597764"/>
                  <a:pt x="1514481" y="3606614"/>
                  <a:pt x="1514481" y="3617532"/>
                </a:cubicBezTo>
                <a:cubicBezTo>
                  <a:pt x="1514481" y="3628449"/>
                  <a:pt x="1523332" y="3637300"/>
                  <a:pt x="1534249" y="3637300"/>
                </a:cubicBezTo>
                <a:close/>
                <a:moveTo>
                  <a:pt x="1341222" y="3637300"/>
                </a:moveTo>
                <a:cubicBezTo>
                  <a:pt x="1352139" y="3637300"/>
                  <a:pt x="1360990" y="3628449"/>
                  <a:pt x="1360990" y="3617532"/>
                </a:cubicBezTo>
                <a:cubicBezTo>
                  <a:pt x="1360990" y="3606614"/>
                  <a:pt x="1352139" y="3597764"/>
                  <a:pt x="1341222" y="3597764"/>
                </a:cubicBezTo>
                <a:cubicBezTo>
                  <a:pt x="1330304" y="3597764"/>
                  <a:pt x="1321453" y="3606614"/>
                  <a:pt x="1321453" y="3617532"/>
                </a:cubicBezTo>
                <a:cubicBezTo>
                  <a:pt x="1321453" y="3628449"/>
                  <a:pt x="1330304" y="3637300"/>
                  <a:pt x="1341222" y="3637300"/>
                </a:cubicBezTo>
                <a:close/>
                <a:moveTo>
                  <a:pt x="1148193" y="3637300"/>
                </a:moveTo>
                <a:cubicBezTo>
                  <a:pt x="1159111" y="3637300"/>
                  <a:pt x="1167962" y="3628449"/>
                  <a:pt x="1167962" y="3617532"/>
                </a:cubicBezTo>
                <a:cubicBezTo>
                  <a:pt x="1167962" y="3606614"/>
                  <a:pt x="1159111" y="3597764"/>
                  <a:pt x="1148193" y="3597764"/>
                </a:cubicBezTo>
                <a:cubicBezTo>
                  <a:pt x="1137276" y="3597764"/>
                  <a:pt x="1128425" y="3606614"/>
                  <a:pt x="1128425" y="3617532"/>
                </a:cubicBezTo>
                <a:cubicBezTo>
                  <a:pt x="1128425" y="3628449"/>
                  <a:pt x="1137276" y="3637300"/>
                  <a:pt x="1148193" y="3637300"/>
                </a:cubicBezTo>
                <a:close/>
                <a:moveTo>
                  <a:pt x="955166" y="3637300"/>
                </a:moveTo>
                <a:cubicBezTo>
                  <a:pt x="966083" y="3637300"/>
                  <a:pt x="974934" y="3628449"/>
                  <a:pt x="974934" y="3617532"/>
                </a:cubicBezTo>
                <a:cubicBezTo>
                  <a:pt x="974934" y="3606614"/>
                  <a:pt x="966083" y="3597764"/>
                  <a:pt x="955166" y="3597764"/>
                </a:cubicBezTo>
                <a:cubicBezTo>
                  <a:pt x="944248" y="3597764"/>
                  <a:pt x="935398" y="3606614"/>
                  <a:pt x="935398" y="3617532"/>
                </a:cubicBezTo>
                <a:cubicBezTo>
                  <a:pt x="935398" y="3628449"/>
                  <a:pt x="944248" y="3637300"/>
                  <a:pt x="955166" y="3637300"/>
                </a:cubicBezTo>
                <a:close/>
                <a:moveTo>
                  <a:pt x="762138" y="3637300"/>
                </a:moveTo>
                <a:cubicBezTo>
                  <a:pt x="773056" y="3637300"/>
                  <a:pt x="781907" y="3628449"/>
                  <a:pt x="781907" y="3617532"/>
                </a:cubicBezTo>
                <a:cubicBezTo>
                  <a:pt x="781907" y="3606614"/>
                  <a:pt x="773056" y="3597764"/>
                  <a:pt x="762138" y="3597764"/>
                </a:cubicBezTo>
                <a:cubicBezTo>
                  <a:pt x="751221" y="3597764"/>
                  <a:pt x="742370" y="3606614"/>
                  <a:pt x="742370" y="3617532"/>
                </a:cubicBezTo>
                <a:cubicBezTo>
                  <a:pt x="742370" y="3628449"/>
                  <a:pt x="751221" y="3637300"/>
                  <a:pt x="762138" y="3637300"/>
                </a:cubicBezTo>
                <a:close/>
                <a:moveTo>
                  <a:pt x="569111" y="3637300"/>
                </a:moveTo>
                <a:cubicBezTo>
                  <a:pt x="580028" y="3637300"/>
                  <a:pt x="588879" y="3628449"/>
                  <a:pt x="588879" y="3617532"/>
                </a:cubicBezTo>
                <a:cubicBezTo>
                  <a:pt x="588879" y="3606614"/>
                  <a:pt x="580028" y="3597764"/>
                  <a:pt x="569111" y="3597764"/>
                </a:cubicBezTo>
                <a:cubicBezTo>
                  <a:pt x="558193" y="3597764"/>
                  <a:pt x="549343" y="3606614"/>
                  <a:pt x="549343" y="3617532"/>
                </a:cubicBezTo>
                <a:cubicBezTo>
                  <a:pt x="549343" y="3628449"/>
                  <a:pt x="558193" y="3637300"/>
                  <a:pt x="569111" y="3637300"/>
                </a:cubicBezTo>
                <a:close/>
                <a:moveTo>
                  <a:pt x="376082" y="3637300"/>
                </a:moveTo>
                <a:cubicBezTo>
                  <a:pt x="387000" y="3637300"/>
                  <a:pt x="395851" y="3628449"/>
                  <a:pt x="395851" y="3617532"/>
                </a:cubicBezTo>
                <a:cubicBezTo>
                  <a:pt x="395851" y="3606614"/>
                  <a:pt x="387000" y="3597764"/>
                  <a:pt x="376082" y="3597764"/>
                </a:cubicBezTo>
                <a:cubicBezTo>
                  <a:pt x="365165" y="3597764"/>
                  <a:pt x="356314" y="3606614"/>
                  <a:pt x="356314" y="3617532"/>
                </a:cubicBezTo>
                <a:cubicBezTo>
                  <a:pt x="356314" y="3628449"/>
                  <a:pt x="365165" y="3637300"/>
                  <a:pt x="376082" y="3637300"/>
                </a:cubicBezTo>
                <a:close/>
                <a:moveTo>
                  <a:pt x="183055" y="3637300"/>
                </a:moveTo>
                <a:cubicBezTo>
                  <a:pt x="193973" y="3637300"/>
                  <a:pt x="202823" y="3628449"/>
                  <a:pt x="202823" y="3617532"/>
                </a:cubicBezTo>
                <a:cubicBezTo>
                  <a:pt x="202823" y="3606614"/>
                  <a:pt x="193973" y="3597764"/>
                  <a:pt x="183055" y="3597764"/>
                </a:cubicBezTo>
                <a:cubicBezTo>
                  <a:pt x="172137" y="3597764"/>
                  <a:pt x="163287" y="3606614"/>
                  <a:pt x="163287" y="3617532"/>
                </a:cubicBezTo>
                <a:cubicBezTo>
                  <a:pt x="163287" y="3628449"/>
                  <a:pt x="172137" y="3637300"/>
                  <a:pt x="183055" y="3637300"/>
                </a:cubicBezTo>
                <a:close/>
                <a:moveTo>
                  <a:pt x="0" y="3830848"/>
                </a:moveTo>
                <a:lnTo>
                  <a:pt x="4006" y="3829189"/>
                </a:lnTo>
                <a:cubicBezTo>
                  <a:pt x="7583" y="3825612"/>
                  <a:pt x="9796" y="3820670"/>
                  <a:pt x="9796" y="3815211"/>
                </a:cubicBezTo>
                <a:cubicBezTo>
                  <a:pt x="9796" y="3809752"/>
                  <a:pt x="7583" y="3804810"/>
                  <a:pt x="4006" y="3801233"/>
                </a:cubicBezTo>
                <a:lnTo>
                  <a:pt x="0" y="3799574"/>
                </a:lnTo>
                <a:close/>
                <a:moveTo>
                  <a:pt x="8349367" y="3834979"/>
                </a:moveTo>
                <a:cubicBezTo>
                  <a:pt x="8354825" y="3834979"/>
                  <a:pt x="8359767" y="3832766"/>
                  <a:pt x="8363345" y="3829189"/>
                </a:cubicBezTo>
                <a:lnTo>
                  <a:pt x="8366380" y="3821862"/>
                </a:lnTo>
                <a:lnTo>
                  <a:pt x="8366380" y="3808560"/>
                </a:lnTo>
                <a:lnTo>
                  <a:pt x="8363345" y="3801233"/>
                </a:lnTo>
                <a:cubicBezTo>
                  <a:pt x="8359767" y="3797656"/>
                  <a:pt x="8354825" y="3795443"/>
                  <a:pt x="8349367" y="3795443"/>
                </a:cubicBezTo>
                <a:cubicBezTo>
                  <a:pt x="8338449" y="3795443"/>
                  <a:pt x="8329598" y="3804293"/>
                  <a:pt x="8329598" y="3815211"/>
                </a:cubicBezTo>
                <a:cubicBezTo>
                  <a:pt x="8329598" y="3826129"/>
                  <a:pt x="8338449" y="3834979"/>
                  <a:pt x="8349367" y="3834979"/>
                </a:cubicBezTo>
                <a:close/>
                <a:moveTo>
                  <a:pt x="8156338" y="3834979"/>
                </a:moveTo>
                <a:cubicBezTo>
                  <a:pt x="8167256" y="3834979"/>
                  <a:pt x="8176107" y="3826129"/>
                  <a:pt x="8176107" y="3815211"/>
                </a:cubicBezTo>
                <a:cubicBezTo>
                  <a:pt x="8176107" y="3804293"/>
                  <a:pt x="8167256" y="3795443"/>
                  <a:pt x="8156338" y="3795443"/>
                </a:cubicBezTo>
                <a:cubicBezTo>
                  <a:pt x="8145421" y="3795443"/>
                  <a:pt x="8136570" y="3804293"/>
                  <a:pt x="8136570" y="3815211"/>
                </a:cubicBezTo>
                <a:cubicBezTo>
                  <a:pt x="8136570" y="3826129"/>
                  <a:pt x="8145421" y="3834979"/>
                  <a:pt x="8156338" y="3834979"/>
                </a:cubicBezTo>
                <a:close/>
                <a:moveTo>
                  <a:pt x="7963311" y="3834979"/>
                </a:moveTo>
                <a:cubicBezTo>
                  <a:pt x="7974228" y="3834979"/>
                  <a:pt x="7983079" y="3826129"/>
                  <a:pt x="7983079" y="3815211"/>
                </a:cubicBezTo>
                <a:cubicBezTo>
                  <a:pt x="7983079" y="3804293"/>
                  <a:pt x="7974228" y="3795443"/>
                  <a:pt x="7963311" y="3795443"/>
                </a:cubicBezTo>
                <a:cubicBezTo>
                  <a:pt x="7952393" y="3795443"/>
                  <a:pt x="7943543" y="3804293"/>
                  <a:pt x="7943543" y="3815211"/>
                </a:cubicBezTo>
                <a:cubicBezTo>
                  <a:pt x="7943543" y="3826129"/>
                  <a:pt x="7952393" y="3834979"/>
                  <a:pt x="7963311" y="3834979"/>
                </a:cubicBezTo>
                <a:close/>
                <a:moveTo>
                  <a:pt x="7770283" y="3834979"/>
                </a:moveTo>
                <a:cubicBezTo>
                  <a:pt x="7781201" y="3834979"/>
                  <a:pt x="7790052" y="3826129"/>
                  <a:pt x="7790052" y="3815211"/>
                </a:cubicBezTo>
                <a:cubicBezTo>
                  <a:pt x="7790052" y="3804293"/>
                  <a:pt x="7781201" y="3795443"/>
                  <a:pt x="7770283" y="3795443"/>
                </a:cubicBezTo>
                <a:cubicBezTo>
                  <a:pt x="7759366" y="3795443"/>
                  <a:pt x="7750515" y="3804293"/>
                  <a:pt x="7750515" y="3815211"/>
                </a:cubicBezTo>
                <a:cubicBezTo>
                  <a:pt x="7750515" y="3826129"/>
                  <a:pt x="7759366" y="3834979"/>
                  <a:pt x="7770283" y="3834979"/>
                </a:cubicBezTo>
                <a:close/>
                <a:moveTo>
                  <a:pt x="7577256" y="3834979"/>
                </a:moveTo>
                <a:cubicBezTo>
                  <a:pt x="7588174" y="3834979"/>
                  <a:pt x="7597024" y="3826129"/>
                  <a:pt x="7597024" y="3815211"/>
                </a:cubicBezTo>
                <a:cubicBezTo>
                  <a:pt x="7597024" y="3804293"/>
                  <a:pt x="7588174" y="3795443"/>
                  <a:pt x="7577256" y="3795443"/>
                </a:cubicBezTo>
                <a:cubicBezTo>
                  <a:pt x="7566338" y="3795443"/>
                  <a:pt x="7557488" y="3804293"/>
                  <a:pt x="7557488" y="3815211"/>
                </a:cubicBezTo>
                <a:cubicBezTo>
                  <a:pt x="7557488" y="3826129"/>
                  <a:pt x="7566338" y="3834979"/>
                  <a:pt x="7577256" y="3834979"/>
                </a:cubicBezTo>
                <a:close/>
                <a:moveTo>
                  <a:pt x="7384228" y="3834979"/>
                </a:moveTo>
                <a:cubicBezTo>
                  <a:pt x="7395145" y="3834979"/>
                  <a:pt x="7403996" y="3826129"/>
                  <a:pt x="7403996" y="3815211"/>
                </a:cubicBezTo>
                <a:cubicBezTo>
                  <a:pt x="7403996" y="3804293"/>
                  <a:pt x="7395145" y="3795443"/>
                  <a:pt x="7384228" y="3795443"/>
                </a:cubicBezTo>
                <a:cubicBezTo>
                  <a:pt x="7373310" y="3795443"/>
                  <a:pt x="7364459" y="3804293"/>
                  <a:pt x="7364459" y="3815211"/>
                </a:cubicBezTo>
                <a:cubicBezTo>
                  <a:pt x="7364459" y="3826129"/>
                  <a:pt x="7373310" y="3834979"/>
                  <a:pt x="7384228" y="3834979"/>
                </a:cubicBezTo>
                <a:close/>
                <a:moveTo>
                  <a:pt x="7191200" y="3834979"/>
                </a:moveTo>
                <a:cubicBezTo>
                  <a:pt x="7202118" y="3834979"/>
                  <a:pt x="7210968" y="3826129"/>
                  <a:pt x="7210968" y="3815211"/>
                </a:cubicBezTo>
                <a:cubicBezTo>
                  <a:pt x="7210968" y="3804293"/>
                  <a:pt x="7202118" y="3795443"/>
                  <a:pt x="7191200" y="3795443"/>
                </a:cubicBezTo>
                <a:cubicBezTo>
                  <a:pt x="7180283" y="3795443"/>
                  <a:pt x="7171432" y="3804293"/>
                  <a:pt x="7171432" y="3815211"/>
                </a:cubicBezTo>
                <a:cubicBezTo>
                  <a:pt x="7171432" y="3826129"/>
                  <a:pt x="7180283" y="3834979"/>
                  <a:pt x="7191200" y="3834979"/>
                </a:cubicBezTo>
                <a:close/>
                <a:moveTo>
                  <a:pt x="6998173" y="3834979"/>
                </a:moveTo>
                <a:cubicBezTo>
                  <a:pt x="7009090" y="3834979"/>
                  <a:pt x="7017941" y="3826129"/>
                  <a:pt x="7017941" y="3815211"/>
                </a:cubicBezTo>
                <a:cubicBezTo>
                  <a:pt x="7017941" y="3804293"/>
                  <a:pt x="7009090" y="3795443"/>
                  <a:pt x="6998173" y="3795443"/>
                </a:cubicBezTo>
                <a:cubicBezTo>
                  <a:pt x="6987255" y="3795443"/>
                  <a:pt x="6978404" y="3804293"/>
                  <a:pt x="6978404" y="3815211"/>
                </a:cubicBezTo>
                <a:cubicBezTo>
                  <a:pt x="6978404" y="3826129"/>
                  <a:pt x="6987255" y="3834979"/>
                  <a:pt x="6998173" y="3834979"/>
                </a:cubicBezTo>
                <a:close/>
                <a:moveTo>
                  <a:pt x="6805144" y="3834979"/>
                </a:moveTo>
                <a:cubicBezTo>
                  <a:pt x="6816062" y="3834979"/>
                  <a:pt x="6824913" y="3826129"/>
                  <a:pt x="6824913" y="3815211"/>
                </a:cubicBezTo>
                <a:cubicBezTo>
                  <a:pt x="6824913" y="3804293"/>
                  <a:pt x="6816062" y="3795443"/>
                  <a:pt x="6805144" y="3795443"/>
                </a:cubicBezTo>
                <a:cubicBezTo>
                  <a:pt x="6794227" y="3795443"/>
                  <a:pt x="6785376" y="3804293"/>
                  <a:pt x="6785376" y="3815211"/>
                </a:cubicBezTo>
                <a:cubicBezTo>
                  <a:pt x="6785376" y="3826129"/>
                  <a:pt x="6794227" y="3834979"/>
                  <a:pt x="6805144" y="3834979"/>
                </a:cubicBezTo>
                <a:close/>
                <a:moveTo>
                  <a:pt x="6612117" y="3834979"/>
                </a:moveTo>
                <a:cubicBezTo>
                  <a:pt x="6623034" y="3834979"/>
                  <a:pt x="6631885" y="3826129"/>
                  <a:pt x="6631885" y="3815211"/>
                </a:cubicBezTo>
                <a:cubicBezTo>
                  <a:pt x="6631885" y="3804293"/>
                  <a:pt x="6623034" y="3795443"/>
                  <a:pt x="6612117" y="3795443"/>
                </a:cubicBezTo>
                <a:cubicBezTo>
                  <a:pt x="6601199" y="3795443"/>
                  <a:pt x="6592348" y="3804293"/>
                  <a:pt x="6592348" y="3815211"/>
                </a:cubicBezTo>
                <a:cubicBezTo>
                  <a:pt x="6592348" y="3826129"/>
                  <a:pt x="6601199" y="3834979"/>
                  <a:pt x="6612117" y="3834979"/>
                </a:cubicBezTo>
                <a:close/>
                <a:moveTo>
                  <a:pt x="6403778" y="3834979"/>
                </a:moveTo>
                <a:cubicBezTo>
                  <a:pt x="6414695" y="3834979"/>
                  <a:pt x="6423546" y="3826129"/>
                  <a:pt x="6423546" y="3815211"/>
                </a:cubicBezTo>
                <a:cubicBezTo>
                  <a:pt x="6423546" y="3804293"/>
                  <a:pt x="6414695" y="3795443"/>
                  <a:pt x="6403778" y="3795443"/>
                </a:cubicBezTo>
                <a:cubicBezTo>
                  <a:pt x="6392860" y="3795443"/>
                  <a:pt x="6384009" y="3804293"/>
                  <a:pt x="6384009" y="3815211"/>
                </a:cubicBezTo>
                <a:cubicBezTo>
                  <a:pt x="6384009" y="3826129"/>
                  <a:pt x="6392860" y="3834979"/>
                  <a:pt x="6403778" y="3834979"/>
                </a:cubicBezTo>
                <a:close/>
                <a:moveTo>
                  <a:pt x="6210750" y="3834979"/>
                </a:moveTo>
                <a:cubicBezTo>
                  <a:pt x="6221668" y="3834979"/>
                  <a:pt x="6230519" y="3826129"/>
                  <a:pt x="6230519" y="3815211"/>
                </a:cubicBezTo>
                <a:cubicBezTo>
                  <a:pt x="6230519" y="3804293"/>
                  <a:pt x="6221668" y="3795443"/>
                  <a:pt x="6210750" y="3795443"/>
                </a:cubicBezTo>
                <a:cubicBezTo>
                  <a:pt x="6199833" y="3795443"/>
                  <a:pt x="6190982" y="3804293"/>
                  <a:pt x="6190982" y="3815211"/>
                </a:cubicBezTo>
                <a:cubicBezTo>
                  <a:pt x="6190982" y="3826129"/>
                  <a:pt x="6199833" y="3834979"/>
                  <a:pt x="6210750" y="3834979"/>
                </a:cubicBezTo>
                <a:close/>
                <a:moveTo>
                  <a:pt x="6017723" y="3834979"/>
                </a:moveTo>
                <a:cubicBezTo>
                  <a:pt x="6028640" y="3834979"/>
                  <a:pt x="6037491" y="3826129"/>
                  <a:pt x="6037491" y="3815211"/>
                </a:cubicBezTo>
                <a:cubicBezTo>
                  <a:pt x="6037491" y="3804293"/>
                  <a:pt x="6028640" y="3795443"/>
                  <a:pt x="6017723" y="3795443"/>
                </a:cubicBezTo>
                <a:cubicBezTo>
                  <a:pt x="6006805" y="3795443"/>
                  <a:pt x="5997954" y="3804293"/>
                  <a:pt x="5997954" y="3815211"/>
                </a:cubicBezTo>
                <a:cubicBezTo>
                  <a:pt x="5997954" y="3826129"/>
                  <a:pt x="6006805" y="3834979"/>
                  <a:pt x="6017723" y="3834979"/>
                </a:cubicBezTo>
                <a:close/>
                <a:moveTo>
                  <a:pt x="5824694" y="3834979"/>
                </a:moveTo>
                <a:cubicBezTo>
                  <a:pt x="5835612" y="3834979"/>
                  <a:pt x="5844463" y="3826129"/>
                  <a:pt x="5844463" y="3815211"/>
                </a:cubicBezTo>
                <a:cubicBezTo>
                  <a:pt x="5844463" y="3804293"/>
                  <a:pt x="5835612" y="3795443"/>
                  <a:pt x="5824694" y="3795443"/>
                </a:cubicBezTo>
                <a:cubicBezTo>
                  <a:pt x="5813777" y="3795443"/>
                  <a:pt x="5804926" y="3804293"/>
                  <a:pt x="5804926" y="3815211"/>
                </a:cubicBezTo>
                <a:cubicBezTo>
                  <a:pt x="5804926" y="3826129"/>
                  <a:pt x="5813777" y="3834979"/>
                  <a:pt x="5824694" y="3834979"/>
                </a:cubicBezTo>
                <a:close/>
                <a:moveTo>
                  <a:pt x="5631667" y="3834979"/>
                </a:moveTo>
                <a:cubicBezTo>
                  <a:pt x="5642584" y="3834979"/>
                  <a:pt x="5651435" y="3826129"/>
                  <a:pt x="5651435" y="3815211"/>
                </a:cubicBezTo>
                <a:cubicBezTo>
                  <a:pt x="5651435" y="3804293"/>
                  <a:pt x="5642584" y="3795443"/>
                  <a:pt x="5631667" y="3795443"/>
                </a:cubicBezTo>
                <a:cubicBezTo>
                  <a:pt x="5620749" y="3795443"/>
                  <a:pt x="5611899" y="3804293"/>
                  <a:pt x="5611899" y="3815211"/>
                </a:cubicBezTo>
                <a:cubicBezTo>
                  <a:pt x="5611899" y="3826129"/>
                  <a:pt x="5620749" y="3834979"/>
                  <a:pt x="5631667" y="3834979"/>
                </a:cubicBezTo>
                <a:close/>
                <a:moveTo>
                  <a:pt x="5438639" y="3834979"/>
                </a:moveTo>
                <a:cubicBezTo>
                  <a:pt x="5449557" y="3834979"/>
                  <a:pt x="5458408" y="3826129"/>
                  <a:pt x="5458408" y="3815211"/>
                </a:cubicBezTo>
                <a:cubicBezTo>
                  <a:pt x="5458408" y="3804293"/>
                  <a:pt x="5449557" y="3795443"/>
                  <a:pt x="5438639" y="3795443"/>
                </a:cubicBezTo>
                <a:cubicBezTo>
                  <a:pt x="5427722" y="3795443"/>
                  <a:pt x="5418871" y="3804293"/>
                  <a:pt x="5418871" y="3815211"/>
                </a:cubicBezTo>
                <a:cubicBezTo>
                  <a:pt x="5418871" y="3826129"/>
                  <a:pt x="5427722" y="3834979"/>
                  <a:pt x="5438639" y="3834979"/>
                </a:cubicBezTo>
                <a:close/>
                <a:moveTo>
                  <a:pt x="5245612" y="3834979"/>
                </a:moveTo>
                <a:cubicBezTo>
                  <a:pt x="5256529" y="3834979"/>
                  <a:pt x="5265380" y="3826129"/>
                  <a:pt x="5265380" y="3815211"/>
                </a:cubicBezTo>
                <a:cubicBezTo>
                  <a:pt x="5265380" y="3804293"/>
                  <a:pt x="5256529" y="3795443"/>
                  <a:pt x="5245612" y="3795443"/>
                </a:cubicBezTo>
                <a:cubicBezTo>
                  <a:pt x="5234694" y="3795443"/>
                  <a:pt x="5225843" y="3804293"/>
                  <a:pt x="5225843" y="3815211"/>
                </a:cubicBezTo>
                <a:cubicBezTo>
                  <a:pt x="5225843" y="3826129"/>
                  <a:pt x="5234694" y="3834979"/>
                  <a:pt x="5245612" y="3834979"/>
                </a:cubicBezTo>
                <a:close/>
                <a:moveTo>
                  <a:pt x="5052584" y="3834979"/>
                </a:moveTo>
                <a:cubicBezTo>
                  <a:pt x="5063502" y="3834979"/>
                  <a:pt x="5072353" y="3826129"/>
                  <a:pt x="5072353" y="3815211"/>
                </a:cubicBezTo>
                <a:cubicBezTo>
                  <a:pt x="5072353" y="3804293"/>
                  <a:pt x="5063502" y="3795443"/>
                  <a:pt x="5052584" y="3795443"/>
                </a:cubicBezTo>
                <a:cubicBezTo>
                  <a:pt x="5041666" y="3795443"/>
                  <a:pt x="5032815" y="3804293"/>
                  <a:pt x="5032815" y="3815211"/>
                </a:cubicBezTo>
                <a:cubicBezTo>
                  <a:pt x="5032815" y="3826129"/>
                  <a:pt x="5041666" y="3834979"/>
                  <a:pt x="5052584" y="3834979"/>
                </a:cubicBezTo>
                <a:close/>
                <a:moveTo>
                  <a:pt x="4859557" y="3834979"/>
                </a:moveTo>
                <a:cubicBezTo>
                  <a:pt x="4870473" y="3834979"/>
                  <a:pt x="4879324" y="3826129"/>
                  <a:pt x="4879324" y="3815211"/>
                </a:cubicBezTo>
                <a:cubicBezTo>
                  <a:pt x="4879324" y="3804293"/>
                  <a:pt x="4870473" y="3795443"/>
                  <a:pt x="4859557" y="3795443"/>
                </a:cubicBezTo>
                <a:cubicBezTo>
                  <a:pt x="4848639" y="3795443"/>
                  <a:pt x="4839789" y="3804293"/>
                  <a:pt x="4839789" y="3815211"/>
                </a:cubicBezTo>
                <a:cubicBezTo>
                  <a:pt x="4839789" y="3826129"/>
                  <a:pt x="4848639" y="3834979"/>
                  <a:pt x="4859557" y="3834979"/>
                </a:cubicBezTo>
                <a:close/>
                <a:moveTo>
                  <a:pt x="4666528" y="3834979"/>
                </a:moveTo>
                <a:cubicBezTo>
                  <a:pt x="4677446" y="3834979"/>
                  <a:pt x="4686297" y="3826129"/>
                  <a:pt x="4686297" y="3815211"/>
                </a:cubicBezTo>
                <a:cubicBezTo>
                  <a:pt x="4686297" y="3804293"/>
                  <a:pt x="4677446" y="3795443"/>
                  <a:pt x="4666528" y="3795443"/>
                </a:cubicBezTo>
                <a:cubicBezTo>
                  <a:pt x="4655612" y="3795443"/>
                  <a:pt x="4646761" y="3804293"/>
                  <a:pt x="4646761" y="3815211"/>
                </a:cubicBezTo>
                <a:cubicBezTo>
                  <a:pt x="4646761" y="3826129"/>
                  <a:pt x="4655612" y="3834979"/>
                  <a:pt x="4666528" y="3834979"/>
                </a:cubicBezTo>
                <a:close/>
                <a:moveTo>
                  <a:pt x="4473501" y="3834979"/>
                </a:moveTo>
                <a:cubicBezTo>
                  <a:pt x="4484419" y="3834979"/>
                  <a:pt x="4493269" y="3826129"/>
                  <a:pt x="4493269" y="3815211"/>
                </a:cubicBezTo>
                <a:cubicBezTo>
                  <a:pt x="4493269" y="3804293"/>
                  <a:pt x="4484419" y="3795443"/>
                  <a:pt x="4473501" y="3795443"/>
                </a:cubicBezTo>
                <a:cubicBezTo>
                  <a:pt x="4462582" y="3795443"/>
                  <a:pt x="4453732" y="3804293"/>
                  <a:pt x="4453732" y="3815211"/>
                </a:cubicBezTo>
                <a:cubicBezTo>
                  <a:pt x="4453732" y="3826129"/>
                  <a:pt x="4462582" y="3834979"/>
                  <a:pt x="4473501" y="3834979"/>
                </a:cubicBezTo>
                <a:close/>
                <a:moveTo>
                  <a:pt x="4280474" y="3834979"/>
                </a:moveTo>
                <a:cubicBezTo>
                  <a:pt x="4291390" y="3834979"/>
                  <a:pt x="4300242" y="3826129"/>
                  <a:pt x="4300242" y="3815211"/>
                </a:cubicBezTo>
                <a:cubicBezTo>
                  <a:pt x="4300242" y="3804293"/>
                  <a:pt x="4291390" y="3795443"/>
                  <a:pt x="4280474" y="3795443"/>
                </a:cubicBezTo>
                <a:cubicBezTo>
                  <a:pt x="4269556" y="3795443"/>
                  <a:pt x="4260705" y="3804293"/>
                  <a:pt x="4260705" y="3815211"/>
                </a:cubicBezTo>
                <a:cubicBezTo>
                  <a:pt x="4260705" y="3826129"/>
                  <a:pt x="4269556" y="3834979"/>
                  <a:pt x="4280474" y="3834979"/>
                </a:cubicBezTo>
                <a:close/>
                <a:moveTo>
                  <a:pt x="4058922" y="3834979"/>
                </a:moveTo>
                <a:cubicBezTo>
                  <a:pt x="4069840" y="3834979"/>
                  <a:pt x="4078690" y="3826129"/>
                  <a:pt x="4078690" y="3815211"/>
                </a:cubicBezTo>
                <a:cubicBezTo>
                  <a:pt x="4078690" y="3804293"/>
                  <a:pt x="4069840" y="3795443"/>
                  <a:pt x="4058922" y="3795443"/>
                </a:cubicBezTo>
                <a:cubicBezTo>
                  <a:pt x="4048003" y="3795443"/>
                  <a:pt x="4039153" y="3804293"/>
                  <a:pt x="4039153" y="3815211"/>
                </a:cubicBezTo>
                <a:cubicBezTo>
                  <a:pt x="4039153" y="3826129"/>
                  <a:pt x="4048003" y="3834979"/>
                  <a:pt x="4058922" y="3834979"/>
                </a:cubicBezTo>
                <a:close/>
                <a:moveTo>
                  <a:pt x="3865894" y="3834979"/>
                </a:moveTo>
                <a:cubicBezTo>
                  <a:pt x="3876811" y="3834979"/>
                  <a:pt x="3885662" y="3826129"/>
                  <a:pt x="3885662" y="3815211"/>
                </a:cubicBezTo>
                <a:cubicBezTo>
                  <a:pt x="3885662" y="3804293"/>
                  <a:pt x="3876811" y="3795443"/>
                  <a:pt x="3865894" y="3795443"/>
                </a:cubicBezTo>
                <a:cubicBezTo>
                  <a:pt x="3854977" y="3795443"/>
                  <a:pt x="3846126" y="3804293"/>
                  <a:pt x="3846126" y="3815211"/>
                </a:cubicBezTo>
                <a:cubicBezTo>
                  <a:pt x="3846126" y="3826129"/>
                  <a:pt x="3854977" y="3834979"/>
                  <a:pt x="3865894" y="3834979"/>
                </a:cubicBezTo>
                <a:close/>
                <a:moveTo>
                  <a:pt x="3672866" y="3834979"/>
                </a:moveTo>
                <a:cubicBezTo>
                  <a:pt x="3683783" y="3834979"/>
                  <a:pt x="3692634" y="3826129"/>
                  <a:pt x="3692634" y="3815211"/>
                </a:cubicBezTo>
                <a:cubicBezTo>
                  <a:pt x="3692634" y="3804293"/>
                  <a:pt x="3683783" y="3795443"/>
                  <a:pt x="3672866" y="3795443"/>
                </a:cubicBezTo>
                <a:cubicBezTo>
                  <a:pt x="3661948" y="3795443"/>
                  <a:pt x="3653098" y="3804293"/>
                  <a:pt x="3653098" y="3815211"/>
                </a:cubicBezTo>
                <a:cubicBezTo>
                  <a:pt x="3653098" y="3826129"/>
                  <a:pt x="3661948" y="3834979"/>
                  <a:pt x="3672866" y="3834979"/>
                </a:cubicBezTo>
                <a:close/>
                <a:moveTo>
                  <a:pt x="3479838" y="3834979"/>
                </a:moveTo>
                <a:cubicBezTo>
                  <a:pt x="3490755" y="3834979"/>
                  <a:pt x="3499606" y="3826129"/>
                  <a:pt x="3499606" y="3815211"/>
                </a:cubicBezTo>
                <a:cubicBezTo>
                  <a:pt x="3499606" y="3804293"/>
                  <a:pt x="3490755" y="3795443"/>
                  <a:pt x="3479838" y="3795443"/>
                </a:cubicBezTo>
                <a:cubicBezTo>
                  <a:pt x="3468920" y="3795443"/>
                  <a:pt x="3460069" y="3804293"/>
                  <a:pt x="3460069" y="3815211"/>
                </a:cubicBezTo>
                <a:cubicBezTo>
                  <a:pt x="3460069" y="3826129"/>
                  <a:pt x="3468920" y="3834979"/>
                  <a:pt x="3479838" y="3834979"/>
                </a:cubicBezTo>
                <a:close/>
                <a:moveTo>
                  <a:pt x="3286810" y="3834979"/>
                </a:moveTo>
                <a:cubicBezTo>
                  <a:pt x="3297728" y="3834979"/>
                  <a:pt x="3306579" y="3826129"/>
                  <a:pt x="3306579" y="3815211"/>
                </a:cubicBezTo>
                <a:cubicBezTo>
                  <a:pt x="3306579" y="3804293"/>
                  <a:pt x="3297728" y="3795443"/>
                  <a:pt x="3286810" y="3795443"/>
                </a:cubicBezTo>
                <a:cubicBezTo>
                  <a:pt x="3275893" y="3795443"/>
                  <a:pt x="3267042" y="3804293"/>
                  <a:pt x="3267042" y="3815211"/>
                </a:cubicBezTo>
                <a:cubicBezTo>
                  <a:pt x="3267042" y="3826129"/>
                  <a:pt x="3275893" y="3834979"/>
                  <a:pt x="3286810" y="3834979"/>
                </a:cubicBezTo>
                <a:close/>
                <a:moveTo>
                  <a:pt x="3093783" y="3834979"/>
                </a:moveTo>
                <a:cubicBezTo>
                  <a:pt x="3104700" y="3834979"/>
                  <a:pt x="3113551" y="3826129"/>
                  <a:pt x="3113551" y="3815211"/>
                </a:cubicBezTo>
                <a:cubicBezTo>
                  <a:pt x="3113551" y="3804293"/>
                  <a:pt x="3104700" y="3795443"/>
                  <a:pt x="3093783" y="3795443"/>
                </a:cubicBezTo>
                <a:cubicBezTo>
                  <a:pt x="3082865" y="3795443"/>
                  <a:pt x="3074014" y="3804293"/>
                  <a:pt x="3074014" y="3815211"/>
                </a:cubicBezTo>
                <a:cubicBezTo>
                  <a:pt x="3074014" y="3826129"/>
                  <a:pt x="3082865" y="3834979"/>
                  <a:pt x="3093783" y="3834979"/>
                </a:cubicBezTo>
                <a:close/>
                <a:moveTo>
                  <a:pt x="2900755" y="3834979"/>
                </a:moveTo>
                <a:cubicBezTo>
                  <a:pt x="2911673" y="3834979"/>
                  <a:pt x="2920524" y="3826129"/>
                  <a:pt x="2920524" y="3815211"/>
                </a:cubicBezTo>
                <a:cubicBezTo>
                  <a:pt x="2920524" y="3804293"/>
                  <a:pt x="2911673" y="3795443"/>
                  <a:pt x="2900755" y="3795443"/>
                </a:cubicBezTo>
                <a:cubicBezTo>
                  <a:pt x="2889838" y="3795443"/>
                  <a:pt x="2880987" y="3804293"/>
                  <a:pt x="2880987" y="3815211"/>
                </a:cubicBezTo>
                <a:cubicBezTo>
                  <a:pt x="2880987" y="3826129"/>
                  <a:pt x="2889838" y="3834979"/>
                  <a:pt x="2900755" y="3834979"/>
                </a:cubicBezTo>
                <a:close/>
                <a:moveTo>
                  <a:pt x="2707727" y="3834979"/>
                </a:moveTo>
                <a:cubicBezTo>
                  <a:pt x="2718644" y="3834979"/>
                  <a:pt x="2727495" y="3826129"/>
                  <a:pt x="2727495" y="3815211"/>
                </a:cubicBezTo>
                <a:cubicBezTo>
                  <a:pt x="2727495" y="3804293"/>
                  <a:pt x="2718644" y="3795443"/>
                  <a:pt x="2707727" y="3795443"/>
                </a:cubicBezTo>
                <a:cubicBezTo>
                  <a:pt x="2696809" y="3795443"/>
                  <a:pt x="2687958" y="3804293"/>
                  <a:pt x="2687958" y="3815211"/>
                </a:cubicBezTo>
                <a:cubicBezTo>
                  <a:pt x="2687958" y="3826129"/>
                  <a:pt x="2696809" y="3834979"/>
                  <a:pt x="2707727" y="3834979"/>
                </a:cubicBezTo>
                <a:close/>
                <a:moveTo>
                  <a:pt x="2514699" y="3834979"/>
                </a:moveTo>
                <a:cubicBezTo>
                  <a:pt x="2525617" y="3834979"/>
                  <a:pt x="2534468" y="3826129"/>
                  <a:pt x="2534468" y="3815211"/>
                </a:cubicBezTo>
                <a:cubicBezTo>
                  <a:pt x="2534468" y="3804293"/>
                  <a:pt x="2525617" y="3795443"/>
                  <a:pt x="2514699" y="3795443"/>
                </a:cubicBezTo>
                <a:cubicBezTo>
                  <a:pt x="2503782" y="3795443"/>
                  <a:pt x="2494931" y="3804293"/>
                  <a:pt x="2494931" y="3815211"/>
                </a:cubicBezTo>
                <a:cubicBezTo>
                  <a:pt x="2494931" y="3826129"/>
                  <a:pt x="2503782" y="3834979"/>
                  <a:pt x="2514699" y="3834979"/>
                </a:cubicBezTo>
                <a:close/>
                <a:moveTo>
                  <a:pt x="2321672" y="3834979"/>
                </a:moveTo>
                <a:cubicBezTo>
                  <a:pt x="2332589" y="3834979"/>
                  <a:pt x="2341440" y="3826129"/>
                  <a:pt x="2341440" y="3815211"/>
                </a:cubicBezTo>
                <a:cubicBezTo>
                  <a:pt x="2341440" y="3804293"/>
                  <a:pt x="2332589" y="3795443"/>
                  <a:pt x="2321672" y="3795443"/>
                </a:cubicBezTo>
                <a:cubicBezTo>
                  <a:pt x="2310754" y="3795443"/>
                  <a:pt x="2301903" y="3804293"/>
                  <a:pt x="2301903" y="3815211"/>
                </a:cubicBezTo>
                <a:cubicBezTo>
                  <a:pt x="2301903" y="3826129"/>
                  <a:pt x="2310754" y="3834979"/>
                  <a:pt x="2321672" y="3834979"/>
                </a:cubicBezTo>
                <a:close/>
                <a:moveTo>
                  <a:pt x="2128643" y="3834979"/>
                </a:moveTo>
                <a:cubicBezTo>
                  <a:pt x="2139561" y="3834979"/>
                  <a:pt x="2148412" y="3826129"/>
                  <a:pt x="2148412" y="3815211"/>
                </a:cubicBezTo>
                <a:cubicBezTo>
                  <a:pt x="2148412" y="3804293"/>
                  <a:pt x="2139561" y="3795443"/>
                  <a:pt x="2128643" y="3795443"/>
                </a:cubicBezTo>
                <a:cubicBezTo>
                  <a:pt x="2117726" y="3795443"/>
                  <a:pt x="2108875" y="3804293"/>
                  <a:pt x="2108875" y="3815211"/>
                </a:cubicBezTo>
                <a:cubicBezTo>
                  <a:pt x="2108875" y="3826129"/>
                  <a:pt x="2117726" y="3834979"/>
                  <a:pt x="2128643" y="3834979"/>
                </a:cubicBezTo>
                <a:close/>
                <a:moveTo>
                  <a:pt x="1935616" y="3834979"/>
                </a:moveTo>
                <a:cubicBezTo>
                  <a:pt x="1946533" y="3834979"/>
                  <a:pt x="1955384" y="3826129"/>
                  <a:pt x="1955384" y="3815211"/>
                </a:cubicBezTo>
                <a:cubicBezTo>
                  <a:pt x="1955384" y="3804293"/>
                  <a:pt x="1946533" y="3795443"/>
                  <a:pt x="1935616" y="3795443"/>
                </a:cubicBezTo>
                <a:cubicBezTo>
                  <a:pt x="1924698" y="3795443"/>
                  <a:pt x="1915848" y="3804293"/>
                  <a:pt x="1915848" y="3815211"/>
                </a:cubicBezTo>
                <a:cubicBezTo>
                  <a:pt x="1915848" y="3826129"/>
                  <a:pt x="1924698" y="3834979"/>
                  <a:pt x="1935616" y="3834979"/>
                </a:cubicBezTo>
                <a:close/>
                <a:moveTo>
                  <a:pt x="1727277" y="3834979"/>
                </a:moveTo>
                <a:cubicBezTo>
                  <a:pt x="1738195" y="3834979"/>
                  <a:pt x="1747045" y="3826129"/>
                  <a:pt x="1747045" y="3815211"/>
                </a:cubicBezTo>
                <a:cubicBezTo>
                  <a:pt x="1747045" y="3804293"/>
                  <a:pt x="1738195" y="3795443"/>
                  <a:pt x="1727277" y="3795443"/>
                </a:cubicBezTo>
                <a:cubicBezTo>
                  <a:pt x="1716359" y="3795443"/>
                  <a:pt x="1707508" y="3804293"/>
                  <a:pt x="1707508" y="3815211"/>
                </a:cubicBezTo>
                <a:cubicBezTo>
                  <a:pt x="1707508" y="3826129"/>
                  <a:pt x="1716359" y="3834979"/>
                  <a:pt x="1727277" y="3834979"/>
                </a:cubicBezTo>
                <a:close/>
                <a:moveTo>
                  <a:pt x="1534249" y="3834979"/>
                </a:moveTo>
                <a:cubicBezTo>
                  <a:pt x="1545167" y="3834979"/>
                  <a:pt x="1554018" y="3826129"/>
                  <a:pt x="1554018" y="3815211"/>
                </a:cubicBezTo>
                <a:cubicBezTo>
                  <a:pt x="1554018" y="3804293"/>
                  <a:pt x="1545167" y="3795443"/>
                  <a:pt x="1534249" y="3795443"/>
                </a:cubicBezTo>
                <a:cubicBezTo>
                  <a:pt x="1523332" y="3795443"/>
                  <a:pt x="1514481" y="3804293"/>
                  <a:pt x="1514481" y="3815211"/>
                </a:cubicBezTo>
                <a:cubicBezTo>
                  <a:pt x="1514481" y="3826129"/>
                  <a:pt x="1523332" y="3834979"/>
                  <a:pt x="1534249" y="3834979"/>
                </a:cubicBezTo>
                <a:close/>
                <a:moveTo>
                  <a:pt x="1341222" y="3834979"/>
                </a:moveTo>
                <a:cubicBezTo>
                  <a:pt x="1352139" y="3834979"/>
                  <a:pt x="1360990" y="3826129"/>
                  <a:pt x="1360990" y="3815211"/>
                </a:cubicBezTo>
                <a:cubicBezTo>
                  <a:pt x="1360990" y="3804293"/>
                  <a:pt x="1352139" y="3795443"/>
                  <a:pt x="1341222" y="3795443"/>
                </a:cubicBezTo>
                <a:cubicBezTo>
                  <a:pt x="1330304" y="3795443"/>
                  <a:pt x="1321453" y="3804293"/>
                  <a:pt x="1321453" y="3815211"/>
                </a:cubicBezTo>
                <a:cubicBezTo>
                  <a:pt x="1321453" y="3826129"/>
                  <a:pt x="1330304" y="3834979"/>
                  <a:pt x="1341222" y="3834979"/>
                </a:cubicBezTo>
                <a:close/>
                <a:moveTo>
                  <a:pt x="1148193" y="3834979"/>
                </a:moveTo>
                <a:cubicBezTo>
                  <a:pt x="1159111" y="3834979"/>
                  <a:pt x="1167962" y="3826129"/>
                  <a:pt x="1167962" y="3815211"/>
                </a:cubicBezTo>
                <a:cubicBezTo>
                  <a:pt x="1167962" y="3804293"/>
                  <a:pt x="1159111" y="3795443"/>
                  <a:pt x="1148193" y="3795443"/>
                </a:cubicBezTo>
                <a:cubicBezTo>
                  <a:pt x="1137276" y="3795443"/>
                  <a:pt x="1128425" y="3804293"/>
                  <a:pt x="1128425" y="3815211"/>
                </a:cubicBezTo>
                <a:cubicBezTo>
                  <a:pt x="1128425" y="3826129"/>
                  <a:pt x="1137276" y="3834979"/>
                  <a:pt x="1148193" y="3834979"/>
                </a:cubicBezTo>
                <a:close/>
                <a:moveTo>
                  <a:pt x="955166" y="3834979"/>
                </a:moveTo>
                <a:cubicBezTo>
                  <a:pt x="966083" y="3834979"/>
                  <a:pt x="974934" y="3826129"/>
                  <a:pt x="974934" y="3815211"/>
                </a:cubicBezTo>
                <a:cubicBezTo>
                  <a:pt x="974934" y="3804293"/>
                  <a:pt x="966083" y="3795443"/>
                  <a:pt x="955166" y="3795443"/>
                </a:cubicBezTo>
                <a:cubicBezTo>
                  <a:pt x="944248" y="3795443"/>
                  <a:pt x="935398" y="3804293"/>
                  <a:pt x="935398" y="3815211"/>
                </a:cubicBezTo>
                <a:cubicBezTo>
                  <a:pt x="935398" y="3826129"/>
                  <a:pt x="944248" y="3834979"/>
                  <a:pt x="955166" y="3834979"/>
                </a:cubicBezTo>
                <a:close/>
                <a:moveTo>
                  <a:pt x="762138" y="3834979"/>
                </a:moveTo>
                <a:cubicBezTo>
                  <a:pt x="773056" y="3834979"/>
                  <a:pt x="781907" y="3826129"/>
                  <a:pt x="781907" y="3815211"/>
                </a:cubicBezTo>
                <a:cubicBezTo>
                  <a:pt x="781907" y="3804293"/>
                  <a:pt x="773056" y="3795443"/>
                  <a:pt x="762138" y="3795443"/>
                </a:cubicBezTo>
                <a:cubicBezTo>
                  <a:pt x="751221" y="3795443"/>
                  <a:pt x="742370" y="3804293"/>
                  <a:pt x="742370" y="3815211"/>
                </a:cubicBezTo>
                <a:cubicBezTo>
                  <a:pt x="742370" y="3826129"/>
                  <a:pt x="751221" y="3834979"/>
                  <a:pt x="762138" y="3834979"/>
                </a:cubicBezTo>
                <a:close/>
                <a:moveTo>
                  <a:pt x="569111" y="3834979"/>
                </a:moveTo>
                <a:cubicBezTo>
                  <a:pt x="580028" y="3834979"/>
                  <a:pt x="588879" y="3826129"/>
                  <a:pt x="588879" y="3815211"/>
                </a:cubicBezTo>
                <a:cubicBezTo>
                  <a:pt x="588879" y="3804293"/>
                  <a:pt x="580028" y="3795443"/>
                  <a:pt x="569111" y="3795443"/>
                </a:cubicBezTo>
                <a:cubicBezTo>
                  <a:pt x="558193" y="3795443"/>
                  <a:pt x="549343" y="3804293"/>
                  <a:pt x="549343" y="3815211"/>
                </a:cubicBezTo>
                <a:cubicBezTo>
                  <a:pt x="549343" y="3826129"/>
                  <a:pt x="558193" y="3834979"/>
                  <a:pt x="569111" y="3834979"/>
                </a:cubicBezTo>
                <a:close/>
                <a:moveTo>
                  <a:pt x="376082" y="3834979"/>
                </a:moveTo>
                <a:cubicBezTo>
                  <a:pt x="387000" y="3834979"/>
                  <a:pt x="395851" y="3826129"/>
                  <a:pt x="395851" y="3815211"/>
                </a:cubicBezTo>
                <a:cubicBezTo>
                  <a:pt x="395851" y="3804293"/>
                  <a:pt x="387000" y="3795443"/>
                  <a:pt x="376082" y="3795443"/>
                </a:cubicBezTo>
                <a:cubicBezTo>
                  <a:pt x="365165" y="3795443"/>
                  <a:pt x="356314" y="3804293"/>
                  <a:pt x="356314" y="3815211"/>
                </a:cubicBezTo>
                <a:cubicBezTo>
                  <a:pt x="356314" y="3826129"/>
                  <a:pt x="365165" y="3834979"/>
                  <a:pt x="376082" y="3834979"/>
                </a:cubicBezTo>
                <a:close/>
                <a:moveTo>
                  <a:pt x="183055" y="3834979"/>
                </a:moveTo>
                <a:cubicBezTo>
                  <a:pt x="193973" y="3834979"/>
                  <a:pt x="202823" y="3826129"/>
                  <a:pt x="202823" y="3815211"/>
                </a:cubicBezTo>
                <a:cubicBezTo>
                  <a:pt x="202823" y="3804293"/>
                  <a:pt x="193973" y="3795443"/>
                  <a:pt x="183055" y="3795443"/>
                </a:cubicBezTo>
                <a:cubicBezTo>
                  <a:pt x="172137" y="3795443"/>
                  <a:pt x="163287" y="3804293"/>
                  <a:pt x="163287" y="3815211"/>
                </a:cubicBezTo>
                <a:cubicBezTo>
                  <a:pt x="163287" y="3826129"/>
                  <a:pt x="172137" y="3834979"/>
                  <a:pt x="183055" y="3834979"/>
                </a:cubicBezTo>
                <a:close/>
                <a:moveTo>
                  <a:pt x="0" y="4028528"/>
                </a:moveTo>
                <a:lnTo>
                  <a:pt x="4006" y="4026869"/>
                </a:lnTo>
                <a:cubicBezTo>
                  <a:pt x="7583" y="4023291"/>
                  <a:pt x="9796" y="4018349"/>
                  <a:pt x="9796" y="4012890"/>
                </a:cubicBezTo>
                <a:cubicBezTo>
                  <a:pt x="9796" y="4007431"/>
                  <a:pt x="7583" y="4002489"/>
                  <a:pt x="4006" y="3998912"/>
                </a:cubicBezTo>
                <a:lnTo>
                  <a:pt x="0" y="3997253"/>
                </a:lnTo>
                <a:close/>
                <a:moveTo>
                  <a:pt x="8349367" y="4032659"/>
                </a:moveTo>
                <a:cubicBezTo>
                  <a:pt x="8354825" y="4032659"/>
                  <a:pt x="8359767" y="4030446"/>
                  <a:pt x="8363345" y="4026869"/>
                </a:cubicBezTo>
                <a:lnTo>
                  <a:pt x="8366380" y="4019541"/>
                </a:lnTo>
                <a:lnTo>
                  <a:pt x="8366380" y="4006239"/>
                </a:lnTo>
                <a:lnTo>
                  <a:pt x="8363345" y="3998912"/>
                </a:lnTo>
                <a:cubicBezTo>
                  <a:pt x="8359767" y="3995335"/>
                  <a:pt x="8354825" y="3993122"/>
                  <a:pt x="8349367" y="3993122"/>
                </a:cubicBezTo>
                <a:cubicBezTo>
                  <a:pt x="8338449" y="3993122"/>
                  <a:pt x="8329598" y="4001972"/>
                  <a:pt x="8329598" y="4012890"/>
                </a:cubicBezTo>
                <a:cubicBezTo>
                  <a:pt x="8329598" y="4023808"/>
                  <a:pt x="8338449" y="4032659"/>
                  <a:pt x="8349367" y="4032659"/>
                </a:cubicBezTo>
                <a:close/>
                <a:moveTo>
                  <a:pt x="8156338" y="4032659"/>
                </a:moveTo>
                <a:cubicBezTo>
                  <a:pt x="8167256" y="4032659"/>
                  <a:pt x="8176107" y="4023808"/>
                  <a:pt x="8176107" y="4012890"/>
                </a:cubicBezTo>
                <a:cubicBezTo>
                  <a:pt x="8176107" y="4001972"/>
                  <a:pt x="8167256" y="3993122"/>
                  <a:pt x="8156338" y="3993122"/>
                </a:cubicBezTo>
                <a:cubicBezTo>
                  <a:pt x="8145421" y="3993122"/>
                  <a:pt x="8136570" y="4001972"/>
                  <a:pt x="8136570" y="4012890"/>
                </a:cubicBezTo>
                <a:cubicBezTo>
                  <a:pt x="8136570" y="4023808"/>
                  <a:pt x="8145421" y="4032659"/>
                  <a:pt x="8156338" y="4032659"/>
                </a:cubicBezTo>
                <a:close/>
                <a:moveTo>
                  <a:pt x="7963311" y="4032659"/>
                </a:moveTo>
                <a:cubicBezTo>
                  <a:pt x="7974228" y="4032659"/>
                  <a:pt x="7983079" y="4023808"/>
                  <a:pt x="7983079" y="4012890"/>
                </a:cubicBezTo>
                <a:cubicBezTo>
                  <a:pt x="7983079" y="4001972"/>
                  <a:pt x="7974228" y="3993122"/>
                  <a:pt x="7963311" y="3993122"/>
                </a:cubicBezTo>
                <a:cubicBezTo>
                  <a:pt x="7952393" y="3993122"/>
                  <a:pt x="7943543" y="4001972"/>
                  <a:pt x="7943543" y="4012890"/>
                </a:cubicBezTo>
                <a:cubicBezTo>
                  <a:pt x="7943543" y="4023808"/>
                  <a:pt x="7952393" y="4032659"/>
                  <a:pt x="7963311" y="4032659"/>
                </a:cubicBezTo>
                <a:close/>
                <a:moveTo>
                  <a:pt x="7770283" y="4032659"/>
                </a:moveTo>
                <a:cubicBezTo>
                  <a:pt x="7781201" y="4032659"/>
                  <a:pt x="7790052" y="4023808"/>
                  <a:pt x="7790052" y="4012890"/>
                </a:cubicBezTo>
                <a:cubicBezTo>
                  <a:pt x="7790052" y="4001972"/>
                  <a:pt x="7781201" y="3993122"/>
                  <a:pt x="7770283" y="3993122"/>
                </a:cubicBezTo>
                <a:cubicBezTo>
                  <a:pt x="7759366" y="3993122"/>
                  <a:pt x="7750515" y="4001972"/>
                  <a:pt x="7750515" y="4012890"/>
                </a:cubicBezTo>
                <a:cubicBezTo>
                  <a:pt x="7750515" y="4023808"/>
                  <a:pt x="7759366" y="4032659"/>
                  <a:pt x="7770283" y="4032659"/>
                </a:cubicBezTo>
                <a:close/>
                <a:moveTo>
                  <a:pt x="7577256" y="4032659"/>
                </a:moveTo>
                <a:cubicBezTo>
                  <a:pt x="7588174" y="4032659"/>
                  <a:pt x="7597024" y="4023808"/>
                  <a:pt x="7597024" y="4012890"/>
                </a:cubicBezTo>
                <a:cubicBezTo>
                  <a:pt x="7597024" y="4001972"/>
                  <a:pt x="7588174" y="3993122"/>
                  <a:pt x="7577256" y="3993122"/>
                </a:cubicBezTo>
                <a:cubicBezTo>
                  <a:pt x="7566338" y="3993122"/>
                  <a:pt x="7557488" y="4001972"/>
                  <a:pt x="7557488" y="4012890"/>
                </a:cubicBezTo>
                <a:cubicBezTo>
                  <a:pt x="7557488" y="4023808"/>
                  <a:pt x="7566338" y="4032659"/>
                  <a:pt x="7577256" y="4032659"/>
                </a:cubicBezTo>
                <a:close/>
                <a:moveTo>
                  <a:pt x="7384228" y="4032659"/>
                </a:moveTo>
                <a:cubicBezTo>
                  <a:pt x="7395145" y="4032659"/>
                  <a:pt x="7403996" y="4023808"/>
                  <a:pt x="7403996" y="4012890"/>
                </a:cubicBezTo>
                <a:cubicBezTo>
                  <a:pt x="7403996" y="4001972"/>
                  <a:pt x="7395145" y="3993122"/>
                  <a:pt x="7384228" y="3993122"/>
                </a:cubicBezTo>
                <a:cubicBezTo>
                  <a:pt x="7373310" y="3993122"/>
                  <a:pt x="7364459" y="4001972"/>
                  <a:pt x="7364459" y="4012890"/>
                </a:cubicBezTo>
                <a:cubicBezTo>
                  <a:pt x="7364459" y="4023808"/>
                  <a:pt x="7373310" y="4032659"/>
                  <a:pt x="7384228" y="4032659"/>
                </a:cubicBezTo>
                <a:close/>
                <a:moveTo>
                  <a:pt x="7191200" y="4032659"/>
                </a:moveTo>
                <a:cubicBezTo>
                  <a:pt x="7202118" y="4032659"/>
                  <a:pt x="7210968" y="4023808"/>
                  <a:pt x="7210968" y="4012890"/>
                </a:cubicBezTo>
                <a:cubicBezTo>
                  <a:pt x="7210968" y="4001972"/>
                  <a:pt x="7202118" y="3993122"/>
                  <a:pt x="7191200" y="3993122"/>
                </a:cubicBezTo>
                <a:cubicBezTo>
                  <a:pt x="7180283" y="3993122"/>
                  <a:pt x="7171432" y="4001972"/>
                  <a:pt x="7171432" y="4012890"/>
                </a:cubicBezTo>
                <a:cubicBezTo>
                  <a:pt x="7171432" y="4023808"/>
                  <a:pt x="7180283" y="4032659"/>
                  <a:pt x="7191200" y="4032659"/>
                </a:cubicBezTo>
                <a:close/>
                <a:moveTo>
                  <a:pt x="6998173" y="4032659"/>
                </a:moveTo>
                <a:cubicBezTo>
                  <a:pt x="7009090" y="4032659"/>
                  <a:pt x="7017941" y="4023808"/>
                  <a:pt x="7017941" y="4012890"/>
                </a:cubicBezTo>
                <a:cubicBezTo>
                  <a:pt x="7017941" y="4001972"/>
                  <a:pt x="7009090" y="3993122"/>
                  <a:pt x="6998173" y="3993122"/>
                </a:cubicBezTo>
                <a:cubicBezTo>
                  <a:pt x="6987255" y="3993122"/>
                  <a:pt x="6978404" y="4001972"/>
                  <a:pt x="6978404" y="4012890"/>
                </a:cubicBezTo>
                <a:cubicBezTo>
                  <a:pt x="6978404" y="4023808"/>
                  <a:pt x="6987255" y="4032659"/>
                  <a:pt x="6998173" y="4032659"/>
                </a:cubicBezTo>
                <a:close/>
                <a:moveTo>
                  <a:pt x="6805144" y="4032659"/>
                </a:moveTo>
                <a:cubicBezTo>
                  <a:pt x="6816062" y="4032659"/>
                  <a:pt x="6824913" y="4023808"/>
                  <a:pt x="6824913" y="4012890"/>
                </a:cubicBezTo>
                <a:cubicBezTo>
                  <a:pt x="6824913" y="4001972"/>
                  <a:pt x="6816062" y="3993122"/>
                  <a:pt x="6805144" y="3993122"/>
                </a:cubicBezTo>
                <a:cubicBezTo>
                  <a:pt x="6794227" y="3993122"/>
                  <a:pt x="6785376" y="4001972"/>
                  <a:pt x="6785376" y="4012890"/>
                </a:cubicBezTo>
                <a:cubicBezTo>
                  <a:pt x="6785376" y="4023808"/>
                  <a:pt x="6794227" y="4032659"/>
                  <a:pt x="6805144" y="4032659"/>
                </a:cubicBezTo>
                <a:close/>
                <a:moveTo>
                  <a:pt x="6612117" y="4032659"/>
                </a:moveTo>
                <a:cubicBezTo>
                  <a:pt x="6623034" y="4032659"/>
                  <a:pt x="6631885" y="4023808"/>
                  <a:pt x="6631885" y="4012890"/>
                </a:cubicBezTo>
                <a:cubicBezTo>
                  <a:pt x="6631885" y="4001972"/>
                  <a:pt x="6623034" y="3993122"/>
                  <a:pt x="6612117" y="3993122"/>
                </a:cubicBezTo>
                <a:cubicBezTo>
                  <a:pt x="6601199" y="3993122"/>
                  <a:pt x="6592348" y="4001972"/>
                  <a:pt x="6592348" y="4012890"/>
                </a:cubicBezTo>
                <a:cubicBezTo>
                  <a:pt x="6592348" y="4023808"/>
                  <a:pt x="6601199" y="4032659"/>
                  <a:pt x="6612117" y="4032659"/>
                </a:cubicBezTo>
                <a:close/>
                <a:moveTo>
                  <a:pt x="6403778" y="4032659"/>
                </a:moveTo>
                <a:cubicBezTo>
                  <a:pt x="6414695" y="4032659"/>
                  <a:pt x="6423546" y="4023808"/>
                  <a:pt x="6423546" y="4012890"/>
                </a:cubicBezTo>
                <a:cubicBezTo>
                  <a:pt x="6423546" y="4001972"/>
                  <a:pt x="6414695" y="3993122"/>
                  <a:pt x="6403778" y="3993122"/>
                </a:cubicBezTo>
                <a:cubicBezTo>
                  <a:pt x="6392860" y="3993122"/>
                  <a:pt x="6384009" y="4001972"/>
                  <a:pt x="6384009" y="4012890"/>
                </a:cubicBezTo>
                <a:cubicBezTo>
                  <a:pt x="6384009" y="4023808"/>
                  <a:pt x="6392860" y="4032659"/>
                  <a:pt x="6403778" y="4032659"/>
                </a:cubicBezTo>
                <a:close/>
                <a:moveTo>
                  <a:pt x="6210750" y="4032659"/>
                </a:moveTo>
                <a:cubicBezTo>
                  <a:pt x="6221668" y="4032659"/>
                  <a:pt x="6230519" y="4023808"/>
                  <a:pt x="6230519" y="4012890"/>
                </a:cubicBezTo>
                <a:cubicBezTo>
                  <a:pt x="6230519" y="4001972"/>
                  <a:pt x="6221668" y="3993122"/>
                  <a:pt x="6210750" y="3993122"/>
                </a:cubicBezTo>
                <a:cubicBezTo>
                  <a:pt x="6199833" y="3993122"/>
                  <a:pt x="6190982" y="4001972"/>
                  <a:pt x="6190982" y="4012890"/>
                </a:cubicBezTo>
                <a:cubicBezTo>
                  <a:pt x="6190982" y="4023808"/>
                  <a:pt x="6199833" y="4032659"/>
                  <a:pt x="6210750" y="4032659"/>
                </a:cubicBezTo>
                <a:close/>
                <a:moveTo>
                  <a:pt x="6017723" y="4032659"/>
                </a:moveTo>
                <a:cubicBezTo>
                  <a:pt x="6028640" y="4032659"/>
                  <a:pt x="6037491" y="4023808"/>
                  <a:pt x="6037491" y="4012890"/>
                </a:cubicBezTo>
                <a:cubicBezTo>
                  <a:pt x="6037491" y="4001972"/>
                  <a:pt x="6028640" y="3993122"/>
                  <a:pt x="6017723" y="3993122"/>
                </a:cubicBezTo>
                <a:cubicBezTo>
                  <a:pt x="6006805" y="3993122"/>
                  <a:pt x="5997954" y="4001972"/>
                  <a:pt x="5997954" y="4012890"/>
                </a:cubicBezTo>
                <a:cubicBezTo>
                  <a:pt x="5997954" y="4023808"/>
                  <a:pt x="6006805" y="4032659"/>
                  <a:pt x="6017723" y="4032659"/>
                </a:cubicBezTo>
                <a:close/>
                <a:moveTo>
                  <a:pt x="5824694" y="4032659"/>
                </a:moveTo>
                <a:cubicBezTo>
                  <a:pt x="5835612" y="4032659"/>
                  <a:pt x="5844463" y="4023808"/>
                  <a:pt x="5844463" y="4012890"/>
                </a:cubicBezTo>
                <a:cubicBezTo>
                  <a:pt x="5844463" y="4001972"/>
                  <a:pt x="5835612" y="3993122"/>
                  <a:pt x="5824694" y="3993122"/>
                </a:cubicBezTo>
                <a:cubicBezTo>
                  <a:pt x="5813777" y="3993122"/>
                  <a:pt x="5804926" y="4001972"/>
                  <a:pt x="5804926" y="4012890"/>
                </a:cubicBezTo>
                <a:cubicBezTo>
                  <a:pt x="5804926" y="4023808"/>
                  <a:pt x="5813777" y="4032659"/>
                  <a:pt x="5824694" y="4032659"/>
                </a:cubicBezTo>
                <a:close/>
                <a:moveTo>
                  <a:pt x="5631667" y="4032659"/>
                </a:moveTo>
                <a:cubicBezTo>
                  <a:pt x="5642584" y="4032659"/>
                  <a:pt x="5651435" y="4023808"/>
                  <a:pt x="5651435" y="4012890"/>
                </a:cubicBezTo>
                <a:cubicBezTo>
                  <a:pt x="5651435" y="4001972"/>
                  <a:pt x="5642584" y="3993122"/>
                  <a:pt x="5631667" y="3993122"/>
                </a:cubicBezTo>
                <a:cubicBezTo>
                  <a:pt x="5620749" y="3993122"/>
                  <a:pt x="5611899" y="4001972"/>
                  <a:pt x="5611899" y="4012890"/>
                </a:cubicBezTo>
                <a:cubicBezTo>
                  <a:pt x="5611899" y="4023808"/>
                  <a:pt x="5620749" y="4032659"/>
                  <a:pt x="5631667" y="4032659"/>
                </a:cubicBezTo>
                <a:close/>
                <a:moveTo>
                  <a:pt x="5438639" y="4032659"/>
                </a:moveTo>
                <a:cubicBezTo>
                  <a:pt x="5449557" y="4032659"/>
                  <a:pt x="5458408" y="4023808"/>
                  <a:pt x="5458408" y="4012890"/>
                </a:cubicBezTo>
                <a:cubicBezTo>
                  <a:pt x="5458408" y="4001972"/>
                  <a:pt x="5449557" y="3993122"/>
                  <a:pt x="5438639" y="3993122"/>
                </a:cubicBezTo>
                <a:cubicBezTo>
                  <a:pt x="5427722" y="3993122"/>
                  <a:pt x="5418871" y="4001972"/>
                  <a:pt x="5418871" y="4012890"/>
                </a:cubicBezTo>
                <a:cubicBezTo>
                  <a:pt x="5418871" y="4023808"/>
                  <a:pt x="5427722" y="4032659"/>
                  <a:pt x="5438639" y="4032659"/>
                </a:cubicBezTo>
                <a:close/>
                <a:moveTo>
                  <a:pt x="5245612" y="4032659"/>
                </a:moveTo>
                <a:cubicBezTo>
                  <a:pt x="5256529" y="4032659"/>
                  <a:pt x="5265380" y="4023808"/>
                  <a:pt x="5265380" y="4012890"/>
                </a:cubicBezTo>
                <a:cubicBezTo>
                  <a:pt x="5265380" y="4001972"/>
                  <a:pt x="5256529" y="3993122"/>
                  <a:pt x="5245612" y="3993122"/>
                </a:cubicBezTo>
                <a:cubicBezTo>
                  <a:pt x="5234694" y="3993122"/>
                  <a:pt x="5225843" y="4001972"/>
                  <a:pt x="5225843" y="4012890"/>
                </a:cubicBezTo>
                <a:cubicBezTo>
                  <a:pt x="5225843" y="4023808"/>
                  <a:pt x="5234694" y="4032659"/>
                  <a:pt x="5245612" y="4032659"/>
                </a:cubicBezTo>
                <a:close/>
                <a:moveTo>
                  <a:pt x="5052584" y="4032659"/>
                </a:moveTo>
                <a:cubicBezTo>
                  <a:pt x="5063502" y="4032659"/>
                  <a:pt x="5072353" y="4023808"/>
                  <a:pt x="5072353" y="4012890"/>
                </a:cubicBezTo>
                <a:cubicBezTo>
                  <a:pt x="5072353" y="4001972"/>
                  <a:pt x="5063502" y="3993122"/>
                  <a:pt x="5052584" y="3993122"/>
                </a:cubicBezTo>
                <a:cubicBezTo>
                  <a:pt x="5041666" y="3993122"/>
                  <a:pt x="5032815" y="4001972"/>
                  <a:pt x="5032815" y="4012890"/>
                </a:cubicBezTo>
                <a:cubicBezTo>
                  <a:pt x="5032815" y="4023808"/>
                  <a:pt x="5041666" y="4032659"/>
                  <a:pt x="5052584" y="4032659"/>
                </a:cubicBezTo>
                <a:close/>
                <a:moveTo>
                  <a:pt x="4859557" y="4032659"/>
                </a:moveTo>
                <a:cubicBezTo>
                  <a:pt x="4870473" y="4032659"/>
                  <a:pt x="4879324" y="4023808"/>
                  <a:pt x="4879324" y="4012890"/>
                </a:cubicBezTo>
                <a:cubicBezTo>
                  <a:pt x="4879324" y="4001972"/>
                  <a:pt x="4870473" y="3993122"/>
                  <a:pt x="4859557" y="3993122"/>
                </a:cubicBezTo>
                <a:cubicBezTo>
                  <a:pt x="4848639" y="3993122"/>
                  <a:pt x="4839789" y="4001972"/>
                  <a:pt x="4839789" y="4012890"/>
                </a:cubicBezTo>
                <a:cubicBezTo>
                  <a:pt x="4839789" y="4023808"/>
                  <a:pt x="4848639" y="4032659"/>
                  <a:pt x="4859557" y="4032659"/>
                </a:cubicBezTo>
                <a:close/>
                <a:moveTo>
                  <a:pt x="4666528" y="4032659"/>
                </a:moveTo>
                <a:cubicBezTo>
                  <a:pt x="4677446" y="4032659"/>
                  <a:pt x="4686297" y="4023808"/>
                  <a:pt x="4686297" y="4012890"/>
                </a:cubicBezTo>
                <a:cubicBezTo>
                  <a:pt x="4686297" y="4001972"/>
                  <a:pt x="4677446" y="3993122"/>
                  <a:pt x="4666528" y="3993122"/>
                </a:cubicBezTo>
                <a:cubicBezTo>
                  <a:pt x="4655612" y="3993122"/>
                  <a:pt x="4646761" y="4001972"/>
                  <a:pt x="4646761" y="4012890"/>
                </a:cubicBezTo>
                <a:cubicBezTo>
                  <a:pt x="4646761" y="4023808"/>
                  <a:pt x="4655612" y="4032659"/>
                  <a:pt x="4666528" y="4032659"/>
                </a:cubicBezTo>
                <a:close/>
                <a:moveTo>
                  <a:pt x="4473501" y="4032659"/>
                </a:moveTo>
                <a:cubicBezTo>
                  <a:pt x="4484419" y="4032659"/>
                  <a:pt x="4493269" y="4023808"/>
                  <a:pt x="4493269" y="4012890"/>
                </a:cubicBezTo>
                <a:cubicBezTo>
                  <a:pt x="4493269" y="4001972"/>
                  <a:pt x="4484419" y="3993122"/>
                  <a:pt x="4473501" y="3993122"/>
                </a:cubicBezTo>
                <a:cubicBezTo>
                  <a:pt x="4462582" y="3993122"/>
                  <a:pt x="4453732" y="4001972"/>
                  <a:pt x="4453732" y="4012890"/>
                </a:cubicBezTo>
                <a:cubicBezTo>
                  <a:pt x="4453732" y="4023808"/>
                  <a:pt x="4462582" y="4032659"/>
                  <a:pt x="4473501" y="4032659"/>
                </a:cubicBezTo>
                <a:close/>
                <a:moveTo>
                  <a:pt x="4280474" y="4032659"/>
                </a:moveTo>
                <a:cubicBezTo>
                  <a:pt x="4291390" y="4032659"/>
                  <a:pt x="4300242" y="4023808"/>
                  <a:pt x="4300242" y="4012890"/>
                </a:cubicBezTo>
                <a:cubicBezTo>
                  <a:pt x="4300242" y="4001972"/>
                  <a:pt x="4291390" y="3993122"/>
                  <a:pt x="4280474" y="3993122"/>
                </a:cubicBezTo>
                <a:cubicBezTo>
                  <a:pt x="4269556" y="3993122"/>
                  <a:pt x="4260705" y="4001972"/>
                  <a:pt x="4260705" y="4012890"/>
                </a:cubicBezTo>
                <a:cubicBezTo>
                  <a:pt x="4260705" y="4023808"/>
                  <a:pt x="4269556" y="4032659"/>
                  <a:pt x="4280474" y="4032659"/>
                </a:cubicBezTo>
                <a:close/>
                <a:moveTo>
                  <a:pt x="4058922" y="4032659"/>
                </a:moveTo>
                <a:cubicBezTo>
                  <a:pt x="4069840" y="4032659"/>
                  <a:pt x="4078690" y="4023808"/>
                  <a:pt x="4078690" y="4012890"/>
                </a:cubicBezTo>
                <a:cubicBezTo>
                  <a:pt x="4078690" y="4001972"/>
                  <a:pt x="4069840" y="3993122"/>
                  <a:pt x="4058922" y="3993122"/>
                </a:cubicBezTo>
                <a:cubicBezTo>
                  <a:pt x="4048003" y="3993122"/>
                  <a:pt x="4039153" y="4001972"/>
                  <a:pt x="4039153" y="4012890"/>
                </a:cubicBezTo>
                <a:cubicBezTo>
                  <a:pt x="4039153" y="4023808"/>
                  <a:pt x="4048003" y="4032659"/>
                  <a:pt x="4058922" y="4032659"/>
                </a:cubicBezTo>
                <a:close/>
                <a:moveTo>
                  <a:pt x="3865894" y="4032659"/>
                </a:moveTo>
                <a:cubicBezTo>
                  <a:pt x="3876811" y="4032659"/>
                  <a:pt x="3885662" y="4023808"/>
                  <a:pt x="3885662" y="4012890"/>
                </a:cubicBezTo>
                <a:cubicBezTo>
                  <a:pt x="3885662" y="4001972"/>
                  <a:pt x="3876811" y="3993122"/>
                  <a:pt x="3865894" y="3993122"/>
                </a:cubicBezTo>
                <a:cubicBezTo>
                  <a:pt x="3854977" y="3993122"/>
                  <a:pt x="3846126" y="4001972"/>
                  <a:pt x="3846126" y="4012890"/>
                </a:cubicBezTo>
                <a:cubicBezTo>
                  <a:pt x="3846126" y="4023808"/>
                  <a:pt x="3854977" y="4032659"/>
                  <a:pt x="3865894" y="4032659"/>
                </a:cubicBezTo>
                <a:close/>
                <a:moveTo>
                  <a:pt x="3672866" y="4032659"/>
                </a:moveTo>
                <a:cubicBezTo>
                  <a:pt x="3683783" y="4032659"/>
                  <a:pt x="3692634" y="4023808"/>
                  <a:pt x="3692634" y="4012890"/>
                </a:cubicBezTo>
                <a:cubicBezTo>
                  <a:pt x="3692634" y="4001972"/>
                  <a:pt x="3683783" y="3993122"/>
                  <a:pt x="3672866" y="3993122"/>
                </a:cubicBezTo>
                <a:cubicBezTo>
                  <a:pt x="3661948" y="3993122"/>
                  <a:pt x="3653098" y="4001972"/>
                  <a:pt x="3653098" y="4012890"/>
                </a:cubicBezTo>
                <a:cubicBezTo>
                  <a:pt x="3653098" y="4023808"/>
                  <a:pt x="3661948" y="4032659"/>
                  <a:pt x="3672866" y="4032659"/>
                </a:cubicBezTo>
                <a:close/>
                <a:moveTo>
                  <a:pt x="3479838" y="4032659"/>
                </a:moveTo>
                <a:cubicBezTo>
                  <a:pt x="3490755" y="4032659"/>
                  <a:pt x="3499606" y="4023808"/>
                  <a:pt x="3499606" y="4012890"/>
                </a:cubicBezTo>
                <a:cubicBezTo>
                  <a:pt x="3499606" y="4001972"/>
                  <a:pt x="3490755" y="3993122"/>
                  <a:pt x="3479838" y="3993122"/>
                </a:cubicBezTo>
                <a:cubicBezTo>
                  <a:pt x="3468920" y="3993122"/>
                  <a:pt x="3460069" y="4001972"/>
                  <a:pt x="3460069" y="4012890"/>
                </a:cubicBezTo>
                <a:cubicBezTo>
                  <a:pt x="3460069" y="4023808"/>
                  <a:pt x="3468920" y="4032659"/>
                  <a:pt x="3479838" y="4032659"/>
                </a:cubicBezTo>
                <a:close/>
                <a:moveTo>
                  <a:pt x="3286810" y="4032659"/>
                </a:moveTo>
                <a:cubicBezTo>
                  <a:pt x="3297728" y="4032659"/>
                  <a:pt x="3306579" y="4023808"/>
                  <a:pt x="3306579" y="4012890"/>
                </a:cubicBezTo>
                <a:cubicBezTo>
                  <a:pt x="3306579" y="4001972"/>
                  <a:pt x="3297728" y="3993122"/>
                  <a:pt x="3286810" y="3993122"/>
                </a:cubicBezTo>
                <a:cubicBezTo>
                  <a:pt x="3275893" y="3993122"/>
                  <a:pt x="3267042" y="4001972"/>
                  <a:pt x="3267042" y="4012890"/>
                </a:cubicBezTo>
                <a:cubicBezTo>
                  <a:pt x="3267042" y="4023808"/>
                  <a:pt x="3275893" y="4032659"/>
                  <a:pt x="3286810" y="4032659"/>
                </a:cubicBezTo>
                <a:close/>
                <a:moveTo>
                  <a:pt x="3093783" y="4032659"/>
                </a:moveTo>
                <a:cubicBezTo>
                  <a:pt x="3104700" y="4032659"/>
                  <a:pt x="3113551" y="4023808"/>
                  <a:pt x="3113551" y="4012890"/>
                </a:cubicBezTo>
                <a:cubicBezTo>
                  <a:pt x="3113551" y="4001972"/>
                  <a:pt x="3104700" y="3993122"/>
                  <a:pt x="3093783" y="3993122"/>
                </a:cubicBezTo>
                <a:cubicBezTo>
                  <a:pt x="3082865" y="3993122"/>
                  <a:pt x="3074014" y="4001972"/>
                  <a:pt x="3074014" y="4012890"/>
                </a:cubicBezTo>
                <a:cubicBezTo>
                  <a:pt x="3074014" y="4023808"/>
                  <a:pt x="3082865" y="4032659"/>
                  <a:pt x="3093783" y="4032659"/>
                </a:cubicBezTo>
                <a:close/>
                <a:moveTo>
                  <a:pt x="2900755" y="4032659"/>
                </a:moveTo>
                <a:cubicBezTo>
                  <a:pt x="2911673" y="4032659"/>
                  <a:pt x="2920524" y="4023808"/>
                  <a:pt x="2920524" y="4012890"/>
                </a:cubicBezTo>
                <a:cubicBezTo>
                  <a:pt x="2920524" y="4001972"/>
                  <a:pt x="2911673" y="3993122"/>
                  <a:pt x="2900755" y="3993122"/>
                </a:cubicBezTo>
                <a:cubicBezTo>
                  <a:pt x="2889838" y="3993122"/>
                  <a:pt x="2880987" y="4001972"/>
                  <a:pt x="2880987" y="4012890"/>
                </a:cubicBezTo>
                <a:cubicBezTo>
                  <a:pt x="2880987" y="4023808"/>
                  <a:pt x="2889838" y="4032659"/>
                  <a:pt x="2900755" y="4032659"/>
                </a:cubicBezTo>
                <a:close/>
                <a:moveTo>
                  <a:pt x="2707727" y="4032659"/>
                </a:moveTo>
                <a:cubicBezTo>
                  <a:pt x="2718644" y="4032659"/>
                  <a:pt x="2727495" y="4023808"/>
                  <a:pt x="2727495" y="4012890"/>
                </a:cubicBezTo>
                <a:cubicBezTo>
                  <a:pt x="2727495" y="4001972"/>
                  <a:pt x="2718644" y="3993122"/>
                  <a:pt x="2707727" y="3993122"/>
                </a:cubicBezTo>
                <a:cubicBezTo>
                  <a:pt x="2696809" y="3993122"/>
                  <a:pt x="2687958" y="4001972"/>
                  <a:pt x="2687958" y="4012890"/>
                </a:cubicBezTo>
                <a:cubicBezTo>
                  <a:pt x="2687958" y="4023808"/>
                  <a:pt x="2696809" y="4032659"/>
                  <a:pt x="2707727" y="4032659"/>
                </a:cubicBezTo>
                <a:close/>
                <a:moveTo>
                  <a:pt x="2514699" y="4032659"/>
                </a:moveTo>
                <a:cubicBezTo>
                  <a:pt x="2525617" y="4032659"/>
                  <a:pt x="2534468" y="4023808"/>
                  <a:pt x="2534468" y="4012890"/>
                </a:cubicBezTo>
                <a:cubicBezTo>
                  <a:pt x="2534468" y="4001972"/>
                  <a:pt x="2525617" y="3993122"/>
                  <a:pt x="2514699" y="3993122"/>
                </a:cubicBezTo>
                <a:cubicBezTo>
                  <a:pt x="2503782" y="3993122"/>
                  <a:pt x="2494931" y="4001972"/>
                  <a:pt x="2494931" y="4012890"/>
                </a:cubicBezTo>
                <a:cubicBezTo>
                  <a:pt x="2494931" y="4023808"/>
                  <a:pt x="2503782" y="4032659"/>
                  <a:pt x="2514699" y="4032659"/>
                </a:cubicBezTo>
                <a:close/>
                <a:moveTo>
                  <a:pt x="2321672" y="4032659"/>
                </a:moveTo>
                <a:cubicBezTo>
                  <a:pt x="2332589" y="4032659"/>
                  <a:pt x="2341440" y="4023808"/>
                  <a:pt x="2341440" y="4012890"/>
                </a:cubicBezTo>
                <a:cubicBezTo>
                  <a:pt x="2341440" y="4001972"/>
                  <a:pt x="2332589" y="3993122"/>
                  <a:pt x="2321672" y="3993122"/>
                </a:cubicBezTo>
                <a:cubicBezTo>
                  <a:pt x="2310754" y="3993122"/>
                  <a:pt x="2301903" y="4001972"/>
                  <a:pt x="2301903" y="4012890"/>
                </a:cubicBezTo>
                <a:cubicBezTo>
                  <a:pt x="2301903" y="4023808"/>
                  <a:pt x="2310754" y="4032659"/>
                  <a:pt x="2321672" y="4032659"/>
                </a:cubicBezTo>
                <a:close/>
                <a:moveTo>
                  <a:pt x="2128643" y="4032659"/>
                </a:moveTo>
                <a:cubicBezTo>
                  <a:pt x="2139561" y="4032659"/>
                  <a:pt x="2148412" y="4023808"/>
                  <a:pt x="2148412" y="4012890"/>
                </a:cubicBezTo>
                <a:cubicBezTo>
                  <a:pt x="2148412" y="4001972"/>
                  <a:pt x="2139561" y="3993122"/>
                  <a:pt x="2128643" y="3993122"/>
                </a:cubicBezTo>
                <a:cubicBezTo>
                  <a:pt x="2117726" y="3993122"/>
                  <a:pt x="2108875" y="4001972"/>
                  <a:pt x="2108875" y="4012890"/>
                </a:cubicBezTo>
                <a:cubicBezTo>
                  <a:pt x="2108875" y="4023808"/>
                  <a:pt x="2117726" y="4032659"/>
                  <a:pt x="2128643" y="4032659"/>
                </a:cubicBezTo>
                <a:close/>
                <a:moveTo>
                  <a:pt x="1935616" y="4032659"/>
                </a:moveTo>
                <a:cubicBezTo>
                  <a:pt x="1946533" y="4032659"/>
                  <a:pt x="1955384" y="4023808"/>
                  <a:pt x="1955384" y="4012890"/>
                </a:cubicBezTo>
                <a:cubicBezTo>
                  <a:pt x="1955384" y="4001972"/>
                  <a:pt x="1946533" y="3993122"/>
                  <a:pt x="1935616" y="3993122"/>
                </a:cubicBezTo>
                <a:cubicBezTo>
                  <a:pt x="1924698" y="3993122"/>
                  <a:pt x="1915848" y="4001972"/>
                  <a:pt x="1915848" y="4012890"/>
                </a:cubicBezTo>
                <a:cubicBezTo>
                  <a:pt x="1915848" y="4023808"/>
                  <a:pt x="1924698" y="4032659"/>
                  <a:pt x="1935616" y="4032659"/>
                </a:cubicBezTo>
                <a:close/>
                <a:moveTo>
                  <a:pt x="1727277" y="4032659"/>
                </a:moveTo>
                <a:cubicBezTo>
                  <a:pt x="1738195" y="4032659"/>
                  <a:pt x="1747045" y="4023808"/>
                  <a:pt x="1747045" y="4012890"/>
                </a:cubicBezTo>
                <a:cubicBezTo>
                  <a:pt x="1747045" y="4001972"/>
                  <a:pt x="1738195" y="3993122"/>
                  <a:pt x="1727277" y="3993122"/>
                </a:cubicBezTo>
                <a:cubicBezTo>
                  <a:pt x="1716359" y="3993122"/>
                  <a:pt x="1707508" y="4001972"/>
                  <a:pt x="1707508" y="4012890"/>
                </a:cubicBezTo>
                <a:cubicBezTo>
                  <a:pt x="1707508" y="4023808"/>
                  <a:pt x="1716359" y="4032659"/>
                  <a:pt x="1727277" y="4032659"/>
                </a:cubicBezTo>
                <a:close/>
                <a:moveTo>
                  <a:pt x="1534249" y="4032659"/>
                </a:moveTo>
                <a:cubicBezTo>
                  <a:pt x="1545167" y="4032659"/>
                  <a:pt x="1554018" y="4023808"/>
                  <a:pt x="1554018" y="4012890"/>
                </a:cubicBezTo>
                <a:cubicBezTo>
                  <a:pt x="1554018" y="4001972"/>
                  <a:pt x="1545167" y="3993122"/>
                  <a:pt x="1534249" y="3993122"/>
                </a:cubicBezTo>
                <a:cubicBezTo>
                  <a:pt x="1523332" y="3993122"/>
                  <a:pt x="1514481" y="4001972"/>
                  <a:pt x="1514481" y="4012890"/>
                </a:cubicBezTo>
                <a:cubicBezTo>
                  <a:pt x="1514481" y="4023808"/>
                  <a:pt x="1523332" y="4032659"/>
                  <a:pt x="1534249" y="4032659"/>
                </a:cubicBezTo>
                <a:close/>
                <a:moveTo>
                  <a:pt x="1341222" y="4032659"/>
                </a:moveTo>
                <a:cubicBezTo>
                  <a:pt x="1352139" y="4032659"/>
                  <a:pt x="1360990" y="4023808"/>
                  <a:pt x="1360990" y="4012890"/>
                </a:cubicBezTo>
                <a:cubicBezTo>
                  <a:pt x="1360990" y="4001972"/>
                  <a:pt x="1352139" y="3993122"/>
                  <a:pt x="1341222" y="3993122"/>
                </a:cubicBezTo>
                <a:cubicBezTo>
                  <a:pt x="1330304" y="3993122"/>
                  <a:pt x="1321453" y="4001972"/>
                  <a:pt x="1321453" y="4012890"/>
                </a:cubicBezTo>
                <a:cubicBezTo>
                  <a:pt x="1321453" y="4023808"/>
                  <a:pt x="1330304" y="4032659"/>
                  <a:pt x="1341222" y="4032659"/>
                </a:cubicBezTo>
                <a:close/>
                <a:moveTo>
                  <a:pt x="1148193" y="4032659"/>
                </a:moveTo>
                <a:cubicBezTo>
                  <a:pt x="1159111" y="4032659"/>
                  <a:pt x="1167962" y="4023808"/>
                  <a:pt x="1167962" y="4012890"/>
                </a:cubicBezTo>
                <a:cubicBezTo>
                  <a:pt x="1167962" y="4001972"/>
                  <a:pt x="1159111" y="3993122"/>
                  <a:pt x="1148193" y="3993122"/>
                </a:cubicBezTo>
                <a:cubicBezTo>
                  <a:pt x="1137276" y="3993122"/>
                  <a:pt x="1128425" y="4001972"/>
                  <a:pt x="1128425" y="4012890"/>
                </a:cubicBezTo>
                <a:cubicBezTo>
                  <a:pt x="1128425" y="4023808"/>
                  <a:pt x="1137276" y="4032659"/>
                  <a:pt x="1148193" y="4032659"/>
                </a:cubicBezTo>
                <a:close/>
                <a:moveTo>
                  <a:pt x="955166" y="4032659"/>
                </a:moveTo>
                <a:cubicBezTo>
                  <a:pt x="966083" y="4032659"/>
                  <a:pt x="974934" y="4023808"/>
                  <a:pt x="974934" y="4012890"/>
                </a:cubicBezTo>
                <a:cubicBezTo>
                  <a:pt x="974934" y="4001972"/>
                  <a:pt x="966083" y="3993122"/>
                  <a:pt x="955166" y="3993122"/>
                </a:cubicBezTo>
                <a:cubicBezTo>
                  <a:pt x="944248" y="3993122"/>
                  <a:pt x="935398" y="4001972"/>
                  <a:pt x="935398" y="4012890"/>
                </a:cubicBezTo>
                <a:cubicBezTo>
                  <a:pt x="935398" y="4023808"/>
                  <a:pt x="944248" y="4032659"/>
                  <a:pt x="955166" y="4032659"/>
                </a:cubicBezTo>
                <a:close/>
                <a:moveTo>
                  <a:pt x="762138" y="4032659"/>
                </a:moveTo>
                <a:cubicBezTo>
                  <a:pt x="773056" y="4032659"/>
                  <a:pt x="781907" y="4023808"/>
                  <a:pt x="781907" y="4012890"/>
                </a:cubicBezTo>
                <a:cubicBezTo>
                  <a:pt x="781907" y="4001972"/>
                  <a:pt x="773056" y="3993122"/>
                  <a:pt x="762138" y="3993122"/>
                </a:cubicBezTo>
                <a:cubicBezTo>
                  <a:pt x="751221" y="3993122"/>
                  <a:pt x="742370" y="4001972"/>
                  <a:pt x="742370" y="4012890"/>
                </a:cubicBezTo>
                <a:cubicBezTo>
                  <a:pt x="742370" y="4023808"/>
                  <a:pt x="751221" y="4032659"/>
                  <a:pt x="762138" y="4032659"/>
                </a:cubicBezTo>
                <a:close/>
                <a:moveTo>
                  <a:pt x="569111" y="4032659"/>
                </a:moveTo>
                <a:cubicBezTo>
                  <a:pt x="580028" y="4032659"/>
                  <a:pt x="588879" y="4023808"/>
                  <a:pt x="588879" y="4012890"/>
                </a:cubicBezTo>
                <a:cubicBezTo>
                  <a:pt x="588879" y="4001972"/>
                  <a:pt x="580028" y="3993122"/>
                  <a:pt x="569111" y="3993122"/>
                </a:cubicBezTo>
                <a:cubicBezTo>
                  <a:pt x="558193" y="3993122"/>
                  <a:pt x="549343" y="4001972"/>
                  <a:pt x="549343" y="4012890"/>
                </a:cubicBezTo>
                <a:cubicBezTo>
                  <a:pt x="549343" y="4023808"/>
                  <a:pt x="558193" y="4032659"/>
                  <a:pt x="569111" y="4032659"/>
                </a:cubicBezTo>
                <a:close/>
                <a:moveTo>
                  <a:pt x="376082" y="4032659"/>
                </a:moveTo>
                <a:cubicBezTo>
                  <a:pt x="387000" y="4032659"/>
                  <a:pt x="395851" y="4023808"/>
                  <a:pt x="395851" y="4012890"/>
                </a:cubicBezTo>
                <a:cubicBezTo>
                  <a:pt x="395851" y="4001972"/>
                  <a:pt x="387000" y="3993122"/>
                  <a:pt x="376082" y="3993122"/>
                </a:cubicBezTo>
                <a:cubicBezTo>
                  <a:pt x="365165" y="3993122"/>
                  <a:pt x="356314" y="4001972"/>
                  <a:pt x="356314" y="4012890"/>
                </a:cubicBezTo>
                <a:cubicBezTo>
                  <a:pt x="356314" y="4023808"/>
                  <a:pt x="365165" y="4032659"/>
                  <a:pt x="376082" y="4032659"/>
                </a:cubicBezTo>
                <a:close/>
                <a:moveTo>
                  <a:pt x="183055" y="4032659"/>
                </a:moveTo>
                <a:cubicBezTo>
                  <a:pt x="193973" y="4032659"/>
                  <a:pt x="202823" y="4023808"/>
                  <a:pt x="202823" y="4012890"/>
                </a:cubicBezTo>
                <a:cubicBezTo>
                  <a:pt x="202823" y="4001972"/>
                  <a:pt x="193973" y="3993122"/>
                  <a:pt x="183055" y="3993122"/>
                </a:cubicBezTo>
                <a:cubicBezTo>
                  <a:pt x="172137" y="3993122"/>
                  <a:pt x="163287" y="4001972"/>
                  <a:pt x="163287" y="4012890"/>
                </a:cubicBezTo>
                <a:cubicBezTo>
                  <a:pt x="163287" y="4023808"/>
                  <a:pt x="172137" y="4032659"/>
                  <a:pt x="183055" y="4032659"/>
                </a:cubicBezTo>
                <a:close/>
                <a:moveTo>
                  <a:pt x="0" y="4226206"/>
                </a:moveTo>
                <a:lnTo>
                  <a:pt x="4006" y="4224547"/>
                </a:lnTo>
                <a:cubicBezTo>
                  <a:pt x="7583" y="4220970"/>
                  <a:pt x="9796" y="4216028"/>
                  <a:pt x="9796" y="4210569"/>
                </a:cubicBezTo>
                <a:cubicBezTo>
                  <a:pt x="9796" y="4205110"/>
                  <a:pt x="7583" y="4200168"/>
                  <a:pt x="4006" y="4196591"/>
                </a:cubicBezTo>
                <a:lnTo>
                  <a:pt x="0" y="4194932"/>
                </a:lnTo>
                <a:close/>
                <a:moveTo>
                  <a:pt x="8349367" y="4230337"/>
                </a:moveTo>
                <a:cubicBezTo>
                  <a:pt x="8354825" y="4230337"/>
                  <a:pt x="8359767" y="4228124"/>
                  <a:pt x="8363345" y="4224547"/>
                </a:cubicBezTo>
                <a:lnTo>
                  <a:pt x="8366380" y="4217220"/>
                </a:lnTo>
                <a:lnTo>
                  <a:pt x="8366380" y="4203918"/>
                </a:lnTo>
                <a:lnTo>
                  <a:pt x="8363345" y="4196591"/>
                </a:lnTo>
                <a:cubicBezTo>
                  <a:pt x="8359767" y="4193013"/>
                  <a:pt x="8354825" y="4190801"/>
                  <a:pt x="8349367" y="4190801"/>
                </a:cubicBezTo>
                <a:cubicBezTo>
                  <a:pt x="8338449" y="4190801"/>
                  <a:pt x="8329598" y="4199651"/>
                  <a:pt x="8329598" y="4210569"/>
                </a:cubicBezTo>
                <a:cubicBezTo>
                  <a:pt x="8329598" y="4221487"/>
                  <a:pt x="8338449" y="4230337"/>
                  <a:pt x="8349367" y="4230337"/>
                </a:cubicBezTo>
                <a:close/>
                <a:moveTo>
                  <a:pt x="8156338" y="4230337"/>
                </a:moveTo>
                <a:cubicBezTo>
                  <a:pt x="8167256" y="4230337"/>
                  <a:pt x="8176107" y="4221487"/>
                  <a:pt x="8176107" y="4210569"/>
                </a:cubicBezTo>
                <a:cubicBezTo>
                  <a:pt x="8176107" y="4199651"/>
                  <a:pt x="8167256" y="4190801"/>
                  <a:pt x="8156338" y="4190801"/>
                </a:cubicBezTo>
                <a:cubicBezTo>
                  <a:pt x="8145421" y="4190801"/>
                  <a:pt x="8136570" y="4199651"/>
                  <a:pt x="8136570" y="4210569"/>
                </a:cubicBezTo>
                <a:cubicBezTo>
                  <a:pt x="8136570" y="4221487"/>
                  <a:pt x="8145421" y="4230337"/>
                  <a:pt x="8156338" y="4230337"/>
                </a:cubicBezTo>
                <a:close/>
                <a:moveTo>
                  <a:pt x="7963311" y="4230337"/>
                </a:moveTo>
                <a:cubicBezTo>
                  <a:pt x="7974228" y="4230337"/>
                  <a:pt x="7983079" y="4221487"/>
                  <a:pt x="7983079" y="4210569"/>
                </a:cubicBezTo>
                <a:cubicBezTo>
                  <a:pt x="7983079" y="4199651"/>
                  <a:pt x="7974228" y="4190801"/>
                  <a:pt x="7963311" y="4190801"/>
                </a:cubicBezTo>
                <a:cubicBezTo>
                  <a:pt x="7952393" y="4190801"/>
                  <a:pt x="7943543" y="4199651"/>
                  <a:pt x="7943543" y="4210569"/>
                </a:cubicBezTo>
                <a:cubicBezTo>
                  <a:pt x="7943543" y="4221487"/>
                  <a:pt x="7952393" y="4230337"/>
                  <a:pt x="7963311" y="4230337"/>
                </a:cubicBezTo>
                <a:close/>
                <a:moveTo>
                  <a:pt x="7770283" y="4230337"/>
                </a:moveTo>
                <a:cubicBezTo>
                  <a:pt x="7781201" y="4230337"/>
                  <a:pt x="7790052" y="4221487"/>
                  <a:pt x="7790052" y="4210569"/>
                </a:cubicBezTo>
                <a:cubicBezTo>
                  <a:pt x="7790052" y="4199651"/>
                  <a:pt x="7781201" y="4190801"/>
                  <a:pt x="7770283" y="4190801"/>
                </a:cubicBezTo>
                <a:cubicBezTo>
                  <a:pt x="7759366" y="4190801"/>
                  <a:pt x="7750515" y="4199651"/>
                  <a:pt x="7750515" y="4210569"/>
                </a:cubicBezTo>
                <a:cubicBezTo>
                  <a:pt x="7750515" y="4221487"/>
                  <a:pt x="7759366" y="4230337"/>
                  <a:pt x="7770283" y="4230337"/>
                </a:cubicBezTo>
                <a:close/>
                <a:moveTo>
                  <a:pt x="7577256" y="4230337"/>
                </a:moveTo>
                <a:cubicBezTo>
                  <a:pt x="7588174" y="4230337"/>
                  <a:pt x="7597024" y="4221487"/>
                  <a:pt x="7597024" y="4210569"/>
                </a:cubicBezTo>
                <a:cubicBezTo>
                  <a:pt x="7597024" y="4199651"/>
                  <a:pt x="7588174" y="4190801"/>
                  <a:pt x="7577256" y="4190801"/>
                </a:cubicBezTo>
                <a:cubicBezTo>
                  <a:pt x="7566338" y="4190801"/>
                  <a:pt x="7557488" y="4199651"/>
                  <a:pt x="7557488" y="4210569"/>
                </a:cubicBezTo>
                <a:cubicBezTo>
                  <a:pt x="7557488" y="4221487"/>
                  <a:pt x="7566338" y="4230337"/>
                  <a:pt x="7577256" y="4230337"/>
                </a:cubicBezTo>
                <a:close/>
                <a:moveTo>
                  <a:pt x="7384228" y="4230337"/>
                </a:moveTo>
                <a:cubicBezTo>
                  <a:pt x="7395145" y="4230337"/>
                  <a:pt x="7403996" y="4221487"/>
                  <a:pt x="7403996" y="4210569"/>
                </a:cubicBezTo>
                <a:cubicBezTo>
                  <a:pt x="7403996" y="4199651"/>
                  <a:pt x="7395145" y="4190801"/>
                  <a:pt x="7384228" y="4190801"/>
                </a:cubicBezTo>
                <a:cubicBezTo>
                  <a:pt x="7373310" y="4190801"/>
                  <a:pt x="7364459" y="4199651"/>
                  <a:pt x="7364459" y="4210569"/>
                </a:cubicBezTo>
                <a:cubicBezTo>
                  <a:pt x="7364459" y="4221487"/>
                  <a:pt x="7373310" y="4230337"/>
                  <a:pt x="7384228" y="4230337"/>
                </a:cubicBezTo>
                <a:close/>
                <a:moveTo>
                  <a:pt x="7191200" y="4230337"/>
                </a:moveTo>
                <a:cubicBezTo>
                  <a:pt x="7202118" y="4230337"/>
                  <a:pt x="7210968" y="4221487"/>
                  <a:pt x="7210968" y="4210569"/>
                </a:cubicBezTo>
                <a:cubicBezTo>
                  <a:pt x="7210968" y="4199651"/>
                  <a:pt x="7202118" y="4190801"/>
                  <a:pt x="7191200" y="4190801"/>
                </a:cubicBezTo>
                <a:cubicBezTo>
                  <a:pt x="7180283" y="4190801"/>
                  <a:pt x="7171432" y="4199651"/>
                  <a:pt x="7171432" y="4210569"/>
                </a:cubicBezTo>
                <a:cubicBezTo>
                  <a:pt x="7171432" y="4221487"/>
                  <a:pt x="7180283" y="4230337"/>
                  <a:pt x="7191200" y="4230337"/>
                </a:cubicBezTo>
                <a:close/>
                <a:moveTo>
                  <a:pt x="6998173" y="4230337"/>
                </a:moveTo>
                <a:cubicBezTo>
                  <a:pt x="7009090" y="4230337"/>
                  <a:pt x="7017941" y="4221487"/>
                  <a:pt x="7017941" y="4210569"/>
                </a:cubicBezTo>
                <a:cubicBezTo>
                  <a:pt x="7017941" y="4199651"/>
                  <a:pt x="7009090" y="4190801"/>
                  <a:pt x="6998173" y="4190801"/>
                </a:cubicBezTo>
                <a:cubicBezTo>
                  <a:pt x="6987255" y="4190801"/>
                  <a:pt x="6978404" y="4199651"/>
                  <a:pt x="6978404" y="4210569"/>
                </a:cubicBezTo>
                <a:cubicBezTo>
                  <a:pt x="6978404" y="4221487"/>
                  <a:pt x="6987255" y="4230337"/>
                  <a:pt x="6998173" y="4230337"/>
                </a:cubicBezTo>
                <a:close/>
                <a:moveTo>
                  <a:pt x="6805144" y="4230337"/>
                </a:moveTo>
                <a:cubicBezTo>
                  <a:pt x="6816062" y="4230337"/>
                  <a:pt x="6824913" y="4221487"/>
                  <a:pt x="6824913" y="4210569"/>
                </a:cubicBezTo>
                <a:cubicBezTo>
                  <a:pt x="6824913" y="4199651"/>
                  <a:pt x="6816062" y="4190801"/>
                  <a:pt x="6805144" y="4190801"/>
                </a:cubicBezTo>
                <a:cubicBezTo>
                  <a:pt x="6794227" y="4190801"/>
                  <a:pt x="6785376" y="4199651"/>
                  <a:pt x="6785376" y="4210569"/>
                </a:cubicBezTo>
                <a:cubicBezTo>
                  <a:pt x="6785376" y="4221487"/>
                  <a:pt x="6794227" y="4230337"/>
                  <a:pt x="6805144" y="4230337"/>
                </a:cubicBezTo>
                <a:close/>
                <a:moveTo>
                  <a:pt x="6612117" y="4230337"/>
                </a:moveTo>
                <a:cubicBezTo>
                  <a:pt x="6623034" y="4230337"/>
                  <a:pt x="6631885" y="4221487"/>
                  <a:pt x="6631885" y="4210569"/>
                </a:cubicBezTo>
                <a:cubicBezTo>
                  <a:pt x="6631885" y="4199651"/>
                  <a:pt x="6623034" y="4190801"/>
                  <a:pt x="6612117" y="4190801"/>
                </a:cubicBezTo>
                <a:cubicBezTo>
                  <a:pt x="6601199" y="4190801"/>
                  <a:pt x="6592348" y="4199651"/>
                  <a:pt x="6592348" y="4210569"/>
                </a:cubicBezTo>
                <a:cubicBezTo>
                  <a:pt x="6592348" y="4221487"/>
                  <a:pt x="6601199" y="4230337"/>
                  <a:pt x="6612117" y="4230337"/>
                </a:cubicBezTo>
                <a:close/>
                <a:moveTo>
                  <a:pt x="6403778" y="4230337"/>
                </a:moveTo>
                <a:cubicBezTo>
                  <a:pt x="6414695" y="4230337"/>
                  <a:pt x="6423546" y="4221487"/>
                  <a:pt x="6423546" y="4210569"/>
                </a:cubicBezTo>
                <a:cubicBezTo>
                  <a:pt x="6423546" y="4199651"/>
                  <a:pt x="6414695" y="4190801"/>
                  <a:pt x="6403778" y="4190801"/>
                </a:cubicBezTo>
                <a:cubicBezTo>
                  <a:pt x="6392860" y="4190801"/>
                  <a:pt x="6384009" y="4199651"/>
                  <a:pt x="6384009" y="4210569"/>
                </a:cubicBezTo>
                <a:cubicBezTo>
                  <a:pt x="6384009" y="4221487"/>
                  <a:pt x="6392860" y="4230337"/>
                  <a:pt x="6403778" y="4230337"/>
                </a:cubicBezTo>
                <a:close/>
                <a:moveTo>
                  <a:pt x="6210750" y="4230337"/>
                </a:moveTo>
                <a:cubicBezTo>
                  <a:pt x="6221668" y="4230337"/>
                  <a:pt x="6230519" y="4221487"/>
                  <a:pt x="6230519" y="4210569"/>
                </a:cubicBezTo>
                <a:cubicBezTo>
                  <a:pt x="6230519" y="4199651"/>
                  <a:pt x="6221668" y="4190801"/>
                  <a:pt x="6210750" y="4190801"/>
                </a:cubicBezTo>
                <a:cubicBezTo>
                  <a:pt x="6199833" y="4190801"/>
                  <a:pt x="6190982" y="4199651"/>
                  <a:pt x="6190982" y="4210569"/>
                </a:cubicBezTo>
                <a:cubicBezTo>
                  <a:pt x="6190982" y="4221487"/>
                  <a:pt x="6199833" y="4230337"/>
                  <a:pt x="6210750" y="4230337"/>
                </a:cubicBezTo>
                <a:close/>
                <a:moveTo>
                  <a:pt x="6017723" y="4230337"/>
                </a:moveTo>
                <a:cubicBezTo>
                  <a:pt x="6028640" y="4230337"/>
                  <a:pt x="6037491" y="4221487"/>
                  <a:pt x="6037491" y="4210569"/>
                </a:cubicBezTo>
                <a:cubicBezTo>
                  <a:pt x="6037491" y="4199651"/>
                  <a:pt x="6028640" y="4190801"/>
                  <a:pt x="6017723" y="4190801"/>
                </a:cubicBezTo>
                <a:cubicBezTo>
                  <a:pt x="6006805" y="4190801"/>
                  <a:pt x="5997954" y="4199651"/>
                  <a:pt x="5997954" y="4210569"/>
                </a:cubicBezTo>
                <a:cubicBezTo>
                  <a:pt x="5997954" y="4221487"/>
                  <a:pt x="6006805" y="4230337"/>
                  <a:pt x="6017723" y="4230337"/>
                </a:cubicBezTo>
                <a:close/>
                <a:moveTo>
                  <a:pt x="5824694" y="4230337"/>
                </a:moveTo>
                <a:cubicBezTo>
                  <a:pt x="5835612" y="4230337"/>
                  <a:pt x="5844463" y="4221487"/>
                  <a:pt x="5844463" y="4210569"/>
                </a:cubicBezTo>
                <a:cubicBezTo>
                  <a:pt x="5844463" y="4199651"/>
                  <a:pt x="5835612" y="4190801"/>
                  <a:pt x="5824694" y="4190801"/>
                </a:cubicBezTo>
                <a:cubicBezTo>
                  <a:pt x="5813777" y="4190801"/>
                  <a:pt x="5804926" y="4199651"/>
                  <a:pt x="5804926" y="4210569"/>
                </a:cubicBezTo>
                <a:cubicBezTo>
                  <a:pt x="5804926" y="4221487"/>
                  <a:pt x="5813777" y="4230337"/>
                  <a:pt x="5824694" y="4230337"/>
                </a:cubicBezTo>
                <a:close/>
                <a:moveTo>
                  <a:pt x="5631667" y="4230337"/>
                </a:moveTo>
                <a:cubicBezTo>
                  <a:pt x="5642584" y="4230337"/>
                  <a:pt x="5651435" y="4221487"/>
                  <a:pt x="5651435" y="4210569"/>
                </a:cubicBezTo>
                <a:cubicBezTo>
                  <a:pt x="5651435" y="4199651"/>
                  <a:pt x="5642584" y="4190801"/>
                  <a:pt x="5631667" y="4190801"/>
                </a:cubicBezTo>
                <a:cubicBezTo>
                  <a:pt x="5620749" y="4190801"/>
                  <a:pt x="5611899" y="4199651"/>
                  <a:pt x="5611899" y="4210569"/>
                </a:cubicBezTo>
                <a:cubicBezTo>
                  <a:pt x="5611899" y="4221487"/>
                  <a:pt x="5620749" y="4230337"/>
                  <a:pt x="5631667" y="4230337"/>
                </a:cubicBezTo>
                <a:close/>
                <a:moveTo>
                  <a:pt x="5438639" y="4230337"/>
                </a:moveTo>
                <a:cubicBezTo>
                  <a:pt x="5449557" y="4230337"/>
                  <a:pt x="5458408" y="4221487"/>
                  <a:pt x="5458408" y="4210569"/>
                </a:cubicBezTo>
                <a:cubicBezTo>
                  <a:pt x="5458408" y="4199651"/>
                  <a:pt x="5449557" y="4190801"/>
                  <a:pt x="5438639" y="4190801"/>
                </a:cubicBezTo>
                <a:cubicBezTo>
                  <a:pt x="5427722" y="4190801"/>
                  <a:pt x="5418871" y="4199651"/>
                  <a:pt x="5418871" y="4210569"/>
                </a:cubicBezTo>
                <a:cubicBezTo>
                  <a:pt x="5418871" y="4221487"/>
                  <a:pt x="5427722" y="4230337"/>
                  <a:pt x="5438639" y="4230337"/>
                </a:cubicBezTo>
                <a:close/>
                <a:moveTo>
                  <a:pt x="5245612" y="4230337"/>
                </a:moveTo>
                <a:cubicBezTo>
                  <a:pt x="5256529" y="4230337"/>
                  <a:pt x="5265380" y="4221487"/>
                  <a:pt x="5265380" y="4210569"/>
                </a:cubicBezTo>
                <a:cubicBezTo>
                  <a:pt x="5265380" y="4199651"/>
                  <a:pt x="5256529" y="4190801"/>
                  <a:pt x="5245612" y="4190801"/>
                </a:cubicBezTo>
                <a:cubicBezTo>
                  <a:pt x="5234694" y="4190801"/>
                  <a:pt x="5225843" y="4199651"/>
                  <a:pt x="5225843" y="4210569"/>
                </a:cubicBezTo>
                <a:cubicBezTo>
                  <a:pt x="5225843" y="4221487"/>
                  <a:pt x="5234694" y="4230337"/>
                  <a:pt x="5245612" y="4230337"/>
                </a:cubicBezTo>
                <a:close/>
                <a:moveTo>
                  <a:pt x="5052584" y="4230337"/>
                </a:moveTo>
                <a:cubicBezTo>
                  <a:pt x="5063502" y="4230337"/>
                  <a:pt x="5072353" y="4221487"/>
                  <a:pt x="5072353" y="4210569"/>
                </a:cubicBezTo>
                <a:cubicBezTo>
                  <a:pt x="5072353" y="4199651"/>
                  <a:pt x="5063502" y="4190801"/>
                  <a:pt x="5052584" y="4190801"/>
                </a:cubicBezTo>
                <a:cubicBezTo>
                  <a:pt x="5041666" y="4190801"/>
                  <a:pt x="5032815" y="4199651"/>
                  <a:pt x="5032815" y="4210569"/>
                </a:cubicBezTo>
                <a:cubicBezTo>
                  <a:pt x="5032815" y="4221487"/>
                  <a:pt x="5041666" y="4230337"/>
                  <a:pt x="5052584" y="4230337"/>
                </a:cubicBezTo>
                <a:close/>
                <a:moveTo>
                  <a:pt x="4859557" y="4230337"/>
                </a:moveTo>
                <a:cubicBezTo>
                  <a:pt x="4870473" y="4230337"/>
                  <a:pt x="4879324" y="4221487"/>
                  <a:pt x="4879324" y="4210569"/>
                </a:cubicBezTo>
                <a:cubicBezTo>
                  <a:pt x="4879324" y="4199651"/>
                  <a:pt x="4870473" y="4190801"/>
                  <a:pt x="4859557" y="4190801"/>
                </a:cubicBezTo>
                <a:cubicBezTo>
                  <a:pt x="4848639" y="4190801"/>
                  <a:pt x="4839789" y="4199651"/>
                  <a:pt x="4839789" y="4210569"/>
                </a:cubicBezTo>
                <a:cubicBezTo>
                  <a:pt x="4839789" y="4221487"/>
                  <a:pt x="4848639" y="4230337"/>
                  <a:pt x="4859557" y="4230337"/>
                </a:cubicBezTo>
                <a:close/>
                <a:moveTo>
                  <a:pt x="4666528" y="4230337"/>
                </a:moveTo>
                <a:cubicBezTo>
                  <a:pt x="4677446" y="4230337"/>
                  <a:pt x="4686297" y="4221487"/>
                  <a:pt x="4686297" y="4210569"/>
                </a:cubicBezTo>
                <a:cubicBezTo>
                  <a:pt x="4686297" y="4199651"/>
                  <a:pt x="4677446" y="4190801"/>
                  <a:pt x="4666528" y="4190801"/>
                </a:cubicBezTo>
                <a:cubicBezTo>
                  <a:pt x="4655612" y="4190801"/>
                  <a:pt x="4646761" y="4199651"/>
                  <a:pt x="4646761" y="4210569"/>
                </a:cubicBezTo>
                <a:cubicBezTo>
                  <a:pt x="4646761" y="4221487"/>
                  <a:pt x="4655612" y="4230337"/>
                  <a:pt x="4666528" y="4230337"/>
                </a:cubicBezTo>
                <a:close/>
                <a:moveTo>
                  <a:pt x="4473501" y="4230337"/>
                </a:moveTo>
                <a:cubicBezTo>
                  <a:pt x="4484419" y="4230337"/>
                  <a:pt x="4493269" y="4221487"/>
                  <a:pt x="4493269" y="4210569"/>
                </a:cubicBezTo>
                <a:cubicBezTo>
                  <a:pt x="4493269" y="4199651"/>
                  <a:pt x="4484419" y="4190801"/>
                  <a:pt x="4473501" y="4190801"/>
                </a:cubicBezTo>
                <a:cubicBezTo>
                  <a:pt x="4462582" y="4190801"/>
                  <a:pt x="4453732" y="4199651"/>
                  <a:pt x="4453732" y="4210569"/>
                </a:cubicBezTo>
                <a:cubicBezTo>
                  <a:pt x="4453732" y="4221487"/>
                  <a:pt x="4462582" y="4230337"/>
                  <a:pt x="4473501" y="4230337"/>
                </a:cubicBezTo>
                <a:close/>
                <a:moveTo>
                  <a:pt x="4280474" y="4230337"/>
                </a:moveTo>
                <a:cubicBezTo>
                  <a:pt x="4291390" y="4230337"/>
                  <a:pt x="4300242" y="4221487"/>
                  <a:pt x="4300242" y="4210569"/>
                </a:cubicBezTo>
                <a:cubicBezTo>
                  <a:pt x="4300242" y="4199651"/>
                  <a:pt x="4291390" y="4190801"/>
                  <a:pt x="4280474" y="4190801"/>
                </a:cubicBezTo>
                <a:cubicBezTo>
                  <a:pt x="4269556" y="4190801"/>
                  <a:pt x="4260705" y="4199651"/>
                  <a:pt x="4260705" y="4210569"/>
                </a:cubicBezTo>
                <a:cubicBezTo>
                  <a:pt x="4260705" y="4221487"/>
                  <a:pt x="4269556" y="4230337"/>
                  <a:pt x="4280474" y="4230337"/>
                </a:cubicBezTo>
                <a:close/>
                <a:moveTo>
                  <a:pt x="4058922" y="4230337"/>
                </a:moveTo>
                <a:cubicBezTo>
                  <a:pt x="4069840" y="4230337"/>
                  <a:pt x="4078690" y="4221487"/>
                  <a:pt x="4078690" y="4210569"/>
                </a:cubicBezTo>
                <a:cubicBezTo>
                  <a:pt x="4078690" y="4199651"/>
                  <a:pt x="4069840" y="4190801"/>
                  <a:pt x="4058922" y="4190801"/>
                </a:cubicBezTo>
                <a:cubicBezTo>
                  <a:pt x="4048003" y="4190801"/>
                  <a:pt x="4039153" y="4199651"/>
                  <a:pt x="4039153" y="4210569"/>
                </a:cubicBezTo>
                <a:cubicBezTo>
                  <a:pt x="4039153" y="4221487"/>
                  <a:pt x="4048003" y="4230337"/>
                  <a:pt x="4058922" y="4230337"/>
                </a:cubicBezTo>
                <a:close/>
                <a:moveTo>
                  <a:pt x="3865894" y="4230337"/>
                </a:moveTo>
                <a:cubicBezTo>
                  <a:pt x="3876811" y="4230337"/>
                  <a:pt x="3885662" y="4221487"/>
                  <a:pt x="3885662" y="4210569"/>
                </a:cubicBezTo>
                <a:cubicBezTo>
                  <a:pt x="3885662" y="4199651"/>
                  <a:pt x="3876811" y="4190801"/>
                  <a:pt x="3865894" y="4190801"/>
                </a:cubicBezTo>
                <a:cubicBezTo>
                  <a:pt x="3854977" y="4190801"/>
                  <a:pt x="3846126" y="4199651"/>
                  <a:pt x="3846126" y="4210569"/>
                </a:cubicBezTo>
                <a:cubicBezTo>
                  <a:pt x="3846126" y="4221487"/>
                  <a:pt x="3854977" y="4230337"/>
                  <a:pt x="3865894" y="4230337"/>
                </a:cubicBezTo>
                <a:close/>
                <a:moveTo>
                  <a:pt x="3672866" y="4230337"/>
                </a:moveTo>
                <a:cubicBezTo>
                  <a:pt x="3683783" y="4230337"/>
                  <a:pt x="3692634" y="4221487"/>
                  <a:pt x="3692634" y="4210569"/>
                </a:cubicBezTo>
                <a:cubicBezTo>
                  <a:pt x="3692634" y="4199651"/>
                  <a:pt x="3683783" y="4190801"/>
                  <a:pt x="3672866" y="4190801"/>
                </a:cubicBezTo>
                <a:cubicBezTo>
                  <a:pt x="3661948" y="4190801"/>
                  <a:pt x="3653098" y="4199651"/>
                  <a:pt x="3653098" y="4210569"/>
                </a:cubicBezTo>
                <a:cubicBezTo>
                  <a:pt x="3653098" y="4221487"/>
                  <a:pt x="3661948" y="4230337"/>
                  <a:pt x="3672866" y="4230337"/>
                </a:cubicBezTo>
                <a:close/>
                <a:moveTo>
                  <a:pt x="3479838" y="4230337"/>
                </a:moveTo>
                <a:cubicBezTo>
                  <a:pt x="3490755" y="4230337"/>
                  <a:pt x="3499606" y="4221487"/>
                  <a:pt x="3499606" y="4210569"/>
                </a:cubicBezTo>
                <a:cubicBezTo>
                  <a:pt x="3499606" y="4199651"/>
                  <a:pt x="3490755" y="4190801"/>
                  <a:pt x="3479838" y="4190801"/>
                </a:cubicBezTo>
                <a:cubicBezTo>
                  <a:pt x="3468920" y="4190801"/>
                  <a:pt x="3460069" y="4199651"/>
                  <a:pt x="3460069" y="4210569"/>
                </a:cubicBezTo>
                <a:cubicBezTo>
                  <a:pt x="3460069" y="4221487"/>
                  <a:pt x="3468920" y="4230337"/>
                  <a:pt x="3479838" y="4230337"/>
                </a:cubicBezTo>
                <a:close/>
                <a:moveTo>
                  <a:pt x="3286810" y="4230337"/>
                </a:moveTo>
                <a:cubicBezTo>
                  <a:pt x="3297728" y="4230337"/>
                  <a:pt x="3306579" y="4221487"/>
                  <a:pt x="3306579" y="4210569"/>
                </a:cubicBezTo>
                <a:cubicBezTo>
                  <a:pt x="3306579" y="4199651"/>
                  <a:pt x="3297728" y="4190801"/>
                  <a:pt x="3286810" y="4190801"/>
                </a:cubicBezTo>
                <a:cubicBezTo>
                  <a:pt x="3275893" y="4190801"/>
                  <a:pt x="3267042" y="4199651"/>
                  <a:pt x="3267042" y="4210569"/>
                </a:cubicBezTo>
                <a:cubicBezTo>
                  <a:pt x="3267042" y="4221487"/>
                  <a:pt x="3275893" y="4230337"/>
                  <a:pt x="3286810" y="4230337"/>
                </a:cubicBezTo>
                <a:close/>
                <a:moveTo>
                  <a:pt x="3093783" y="4230337"/>
                </a:moveTo>
                <a:cubicBezTo>
                  <a:pt x="3104700" y="4230337"/>
                  <a:pt x="3113551" y="4221487"/>
                  <a:pt x="3113551" y="4210569"/>
                </a:cubicBezTo>
                <a:cubicBezTo>
                  <a:pt x="3113551" y="4199651"/>
                  <a:pt x="3104700" y="4190801"/>
                  <a:pt x="3093783" y="4190801"/>
                </a:cubicBezTo>
                <a:cubicBezTo>
                  <a:pt x="3082865" y="4190801"/>
                  <a:pt x="3074014" y="4199651"/>
                  <a:pt x="3074014" y="4210569"/>
                </a:cubicBezTo>
                <a:cubicBezTo>
                  <a:pt x="3074014" y="4221487"/>
                  <a:pt x="3082865" y="4230337"/>
                  <a:pt x="3093783" y="4230337"/>
                </a:cubicBezTo>
                <a:close/>
                <a:moveTo>
                  <a:pt x="2900755" y="4230337"/>
                </a:moveTo>
                <a:cubicBezTo>
                  <a:pt x="2911673" y="4230337"/>
                  <a:pt x="2920524" y="4221487"/>
                  <a:pt x="2920524" y="4210569"/>
                </a:cubicBezTo>
                <a:cubicBezTo>
                  <a:pt x="2920524" y="4199651"/>
                  <a:pt x="2911673" y="4190801"/>
                  <a:pt x="2900755" y="4190801"/>
                </a:cubicBezTo>
                <a:cubicBezTo>
                  <a:pt x="2889838" y="4190801"/>
                  <a:pt x="2880987" y="4199651"/>
                  <a:pt x="2880987" y="4210569"/>
                </a:cubicBezTo>
                <a:cubicBezTo>
                  <a:pt x="2880987" y="4221487"/>
                  <a:pt x="2889838" y="4230337"/>
                  <a:pt x="2900755" y="4230337"/>
                </a:cubicBezTo>
                <a:close/>
                <a:moveTo>
                  <a:pt x="2707727" y="4230337"/>
                </a:moveTo>
                <a:cubicBezTo>
                  <a:pt x="2718644" y="4230337"/>
                  <a:pt x="2727495" y="4221487"/>
                  <a:pt x="2727495" y="4210569"/>
                </a:cubicBezTo>
                <a:cubicBezTo>
                  <a:pt x="2727495" y="4199651"/>
                  <a:pt x="2718644" y="4190801"/>
                  <a:pt x="2707727" y="4190801"/>
                </a:cubicBezTo>
                <a:cubicBezTo>
                  <a:pt x="2696809" y="4190801"/>
                  <a:pt x="2687958" y="4199651"/>
                  <a:pt x="2687958" y="4210569"/>
                </a:cubicBezTo>
                <a:cubicBezTo>
                  <a:pt x="2687958" y="4221487"/>
                  <a:pt x="2696809" y="4230337"/>
                  <a:pt x="2707727" y="4230337"/>
                </a:cubicBezTo>
                <a:close/>
                <a:moveTo>
                  <a:pt x="2514699" y="4230337"/>
                </a:moveTo>
                <a:cubicBezTo>
                  <a:pt x="2525617" y="4230337"/>
                  <a:pt x="2534468" y="4221487"/>
                  <a:pt x="2534468" y="4210569"/>
                </a:cubicBezTo>
                <a:cubicBezTo>
                  <a:pt x="2534468" y="4199651"/>
                  <a:pt x="2525617" y="4190801"/>
                  <a:pt x="2514699" y="4190801"/>
                </a:cubicBezTo>
                <a:cubicBezTo>
                  <a:pt x="2503782" y="4190801"/>
                  <a:pt x="2494931" y="4199651"/>
                  <a:pt x="2494931" y="4210569"/>
                </a:cubicBezTo>
                <a:cubicBezTo>
                  <a:pt x="2494931" y="4221487"/>
                  <a:pt x="2503782" y="4230337"/>
                  <a:pt x="2514699" y="4230337"/>
                </a:cubicBezTo>
                <a:close/>
                <a:moveTo>
                  <a:pt x="2321672" y="4230337"/>
                </a:moveTo>
                <a:cubicBezTo>
                  <a:pt x="2332589" y="4230337"/>
                  <a:pt x="2341440" y="4221487"/>
                  <a:pt x="2341440" y="4210569"/>
                </a:cubicBezTo>
                <a:cubicBezTo>
                  <a:pt x="2341440" y="4199651"/>
                  <a:pt x="2332589" y="4190801"/>
                  <a:pt x="2321672" y="4190801"/>
                </a:cubicBezTo>
                <a:cubicBezTo>
                  <a:pt x="2310754" y="4190801"/>
                  <a:pt x="2301903" y="4199651"/>
                  <a:pt x="2301903" y="4210569"/>
                </a:cubicBezTo>
                <a:cubicBezTo>
                  <a:pt x="2301903" y="4221487"/>
                  <a:pt x="2310754" y="4230337"/>
                  <a:pt x="2321672" y="4230337"/>
                </a:cubicBezTo>
                <a:close/>
                <a:moveTo>
                  <a:pt x="2128643" y="4230337"/>
                </a:moveTo>
                <a:cubicBezTo>
                  <a:pt x="2139561" y="4230337"/>
                  <a:pt x="2148412" y="4221487"/>
                  <a:pt x="2148412" y="4210569"/>
                </a:cubicBezTo>
                <a:cubicBezTo>
                  <a:pt x="2148412" y="4199651"/>
                  <a:pt x="2139561" y="4190801"/>
                  <a:pt x="2128643" y="4190801"/>
                </a:cubicBezTo>
                <a:cubicBezTo>
                  <a:pt x="2117726" y="4190801"/>
                  <a:pt x="2108875" y="4199651"/>
                  <a:pt x="2108875" y="4210569"/>
                </a:cubicBezTo>
                <a:cubicBezTo>
                  <a:pt x="2108875" y="4221487"/>
                  <a:pt x="2117726" y="4230337"/>
                  <a:pt x="2128643" y="4230337"/>
                </a:cubicBezTo>
                <a:close/>
                <a:moveTo>
                  <a:pt x="1935616" y="4230337"/>
                </a:moveTo>
                <a:cubicBezTo>
                  <a:pt x="1946533" y="4230337"/>
                  <a:pt x="1955384" y="4221487"/>
                  <a:pt x="1955384" y="4210569"/>
                </a:cubicBezTo>
                <a:cubicBezTo>
                  <a:pt x="1955384" y="4199651"/>
                  <a:pt x="1946533" y="4190801"/>
                  <a:pt x="1935616" y="4190801"/>
                </a:cubicBezTo>
                <a:cubicBezTo>
                  <a:pt x="1924698" y="4190801"/>
                  <a:pt x="1915848" y="4199651"/>
                  <a:pt x="1915848" y="4210569"/>
                </a:cubicBezTo>
                <a:cubicBezTo>
                  <a:pt x="1915848" y="4221487"/>
                  <a:pt x="1924698" y="4230337"/>
                  <a:pt x="1935616" y="4230337"/>
                </a:cubicBezTo>
                <a:close/>
                <a:moveTo>
                  <a:pt x="1727277" y="4230337"/>
                </a:moveTo>
                <a:cubicBezTo>
                  <a:pt x="1738195" y="4230337"/>
                  <a:pt x="1747045" y="4221487"/>
                  <a:pt x="1747045" y="4210569"/>
                </a:cubicBezTo>
                <a:cubicBezTo>
                  <a:pt x="1747045" y="4199651"/>
                  <a:pt x="1738195" y="4190801"/>
                  <a:pt x="1727277" y="4190801"/>
                </a:cubicBezTo>
                <a:cubicBezTo>
                  <a:pt x="1716359" y="4190801"/>
                  <a:pt x="1707508" y="4199651"/>
                  <a:pt x="1707508" y="4210569"/>
                </a:cubicBezTo>
                <a:cubicBezTo>
                  <a:pt x="1707508" y="4221487"/>
                  <a:pt x="1716359" y="4230337"/>
                  <a:pt x="1727277" y="4230337"/>
                </a:cubicBezTo>
                <a:close/>
                <a:moveTo>
                  <a:pt x="1534249" y="4230337"/>
                </a:moveTo>
                <a:cubicBezTo>
                  <a:pt x="1545167" y="4230337"/>
                  <a:pt x="1554018" y="4221487"/>
                  <a:pt x="1554018" y="4210569"/>
                </a:cubicBezTo>
                <a:cubicBezTo>
                  <a:pt x="1554018" y="4199651"/>
                  <a:pt x="1545167" y="4190801"/>
                  <a:pt x="1534249" y="4190801"/>
                </a:cubicBezTo>
                <a:cubicBezTo>
                  <a:pt x="1523332" y="4190801"/>
                  <a:pt x="1514481" y="4199651"/>
                  <a:pt x="1514481" y="4210569"/>
                </a:cubicBezTo>
                <a:cubicBezTo>
                  <a:pt x="1514481" y="4221487"/>
                  <a:pt x="1523332" y="4230337"/>
                  <a:pt x="1534249" y="4230337"/>
                </a:cubicBezTo>
                <a:close/>
                <a:moveTo>
                  <a:pt x="1341222" y="4230337"/>
                </a:moveTo>
                <a:cubicBezTo>
                  <a:pt x="1352139" y="4230337"/>
                  <a:pt x="1360990" y="4221487"/>
                  <a:pt x="1360990" y="4210569"/>
                </a:cubicBezTo>
                <a:cubicBezTo>
                  <a:pt x="1360990" y="4199651"/>
                  <a:pt x="1352139" y="4190801"/>
                  <a:pt x="1341222" y="4190801"/>
                </a:cubicBezTo>
                <a:cubicBezTo>
                  <a:pt x="1330304" y="4190801"/>
                  <a:pt x="1321453" y="4199651"/>
                  <a:pt x="1321453" y="4210569"/>
                </a:cubicBezTo>
                <a:cubicBezTo>
                  <a:pt x="1321453" y="4221487"/>
                  <a:pt x="1330304" y="4230337"/>
                  <a:pt x="1341222" y="4230337"/>
                </a:cubicBezTo>
                <a:close/>
                <a:moveTo>
                  <a:pt x="1148193" y="4230337"/>
                </a:moveTo>
                <a:cubicBezTo>
                  <a:pt x="1159111" y="4230337"/>
                  <a:pt x="1167962" y="4221487"/>
                  <a:pt x="1167962" y="4210569"/>
                </a:cubicBezTo>
                <a:cubicBezTo>
                  <a:pt x="1167962" y="4199651"/>
                  <a:pt x="1159111" y="4190801"/>
                  <a:pt x="1148193" y="4190801"/>
                </a:cubicBezTo>
                <a:cubicBezTo>
                  <a:pt x="1137276" y="4190801"/>
                  <a:pt x="1128425" y="4199651"/>
                  <a:pt x="1128425" y="4210569"/>
                </a:cubicBezTo>
                <a:cubicBezTo>
                  <a:pt x="1128425" y="4221487"/>
                  <a:pt x="1137276" y="4230337"/>
                  <a:pt x="1148193" y="4230337"/>
                </a:cubicBezTo>
                <a:close/>
                <a:moveTo>
                  <a:pt x="955166" y="4230337"/>
                </a:moveTo>
                <a:cubicBezTo>
                  <a:pt x="966083" y="4230337"/>
                  <a:pt x="974934" y="4221487"/>
                  <a:pt x="974934" y="4210569"/>
                </a:cubicBezTo>
                <a:cubicBezTo>
                  <a:pt x="974934" y="4199651"/>
                  <a:pt x="966083" y="4190801"/>
                  <a:pt x="955166" y="4190801"/>
                </a:cubicBezTo>
                <a:cubicBezTo>
                  <a:pt x="944248" y="4190801"/>
                  <a:pt x="935398" y="4199651"/>
                  <a:pt x="935398" y="4210569"/>
                </a:cubicBezTo>
                <a:cubicBezTo>
                  <a:pt x="935398" y="4221487"/>
                  <a:pt x="944248" y="4230337"/>
                  <a:pt x="955166" y="4230337"/>
                </a:cubicBezTo>
                <a:close/>
                <a:moveTo>
                  <a:pt x="762138" y="4230337"/>
                </a:moveTo>
                <a:cubicBezTo>
                  <a:pt x="773056" y="4230337"/>
                  <a:pt x="781907" y="4221487"/>
                  <a:pt x="781907" y="4210569"/>
                </a:cubicBezTo>
                <a:cubicBezTo>
                  <a:pt x="781907" y="4199651"/>
                  <a:pt x="773056" y="4190801"/>
                  <a:pt x="762138" y="4190801"/>
                </a:cubicBezTo>
                <a:cubicBezTo>
                  <a:pt x="751221" y="4190801"/>
                  <a:pt x="742370" y="4199651"/>
                  <a:pt x="742370" y="4210569"/>
                </a:cubicBezTo>
                <a:cubicBezTo>
                  <a:pt x="742370" y="4221487"/>
                  <a:pt x="751221" y="4230337"/>
                  <a:pt x="762138" y="4230337"/>
                </a:cubicBezTo>
                <a:close/>
                <a:moveTo>
                  <a:pt x="569111" y="4230337"/>
                </a:moveTo>
                <a:cubicBezTo>
                  <a:pt x="580028" y="4230337"/>
                  <a:pt x="588879" y="4221487"/>
                  <a:pt x="588879" y="4210569"/>
                </a:cubicBezTo>
                <a:cubicBezTo>
                  <a:pt x="588879" y="4199651"/>
                  <a:pt x="580028" y="4190801"/>
                  <a:pt x="569111" y="4190801"/>
                </a:cubicBezTo>
                <a:cubicBezTo>
                  <a:pt x="558193" y="4190801"/>
                  <a:pt x="549343" y="4199651"/>
                  <a:pt x="549343" y="4210569"/>
                </a:cubicBezTo>
                <a:cubicBezTo>
                  <a:pt x="549343" y="4221487"/>
                  <a:pt x="558193" y="4230337"/>
                  <a:pt x="569111" y="4230337"/>
                </a:cubicBezTo>
                <a:close/>
                <a:moveTo>
                  <a:pt x="376082" y="4230337"/>
                </a:moveTo>
                <a:cubicBezTo>
                  <a:pt x="387000" y="4230337"/>
                  <a:pt x="395851" y="4221487"/>
                  <a:pt x="395851" y="4210569"/>
                </a:cubicBezTo>
                <a:cubicBezTo>
                  <a:pt x="395851" y="4199651"/>
                  <a:pt x="387000" y="4190801"/>
                  <a:pt x="376082" y="4190801"/>
                </a:cubicBezTo>
                <a:cubicBezTo>
                  <a:pt x="365165" y="4190801"/>
                  <a:pt x="356314" y="4199651"/>
                  <a:pt x="356314" y="4210569"/>
                </a:cubicBezTo>
                <a:cubicBezTo>
                  <a:pt x="356314" y="4221487"/>
                  <a:pt x="365165" y="4230337"/>
                  <a:pt x="376082" y="4230337"/>
                </a:cubicBezTo>
                <a:close/>
                <a:moveTo>
                  <a:pt x="183055" y="4230337"/>
                </a:moveTo>
                <a:cubicBezTo>
                  <a:pt x="193973" y="4230337"/>
                  <a:pt x="202823" y="4221487"/>
                  <a:pt x="202823" y="4210569"/>
                </a:cubicBezTo>
                <a:cubicBezTo>
                  <a:pt x="202823" y="4199651"/>
                  <a:pt x="193973" y="4190801"/>
                  <a:pt x="183055" y="4190801"/>
                </a:cubicBezTo>
                <a:cubicBezTo>
                  <a:pt x="172137" y="4190801"/>
                  <a:pt x="163287" y="4199651"/>
                  <a:pt x="163287" y="4210569"/>
                </a:cubicBezTo>
                <a:cubicBezTo>
                  <a:pt x="163287" y="4221487"/>
                  <a:pt x="172137" y="4230337"/>
                  <a:pt x="183055" y="4230337"/>
                </a:cubicBezTo>
                <a:close/>
                <a:moveTo>
                  <a:pt x="0" y="4423885"/>
                </a:moveTo>
                <a:lnTo>
                  <a:pt x="4006" y="4422226"/>
                </a:lnTo>
                <a:cubicBezTo>
                  <a:pt x="7583" y="4418649"/>
                  <a:pt x="9796" y="4413707"/>
                  <a:pt x="9796" y="4408248"/>
                </a:cubicBezTo>
                <a:cubicBezTo>
                  <a:pt x="9796" y="4402790"/>
                  <a:pt x="7583" y="4397848"/>
                  <a:pt x="4006" y="4394270"/>
                </a:cubicBezTo>
                <a:lnTo>
                  <a:pt x="0" y="4392611"/>
                </a:lnTo>
                <a:close/>
                <a:moveTo>
                  <a:pt x="8349367" y="4428016"/>
                </a:moveTo>
                <a:cubicBezTo>
                  <a:pt x="8354825" y="4428016"/>
                  <a:pt x="8359767" y="4425804"/>
                  <a:pt x="8363345" y="4422226"/>
                </a:cubicBezTo>
                <a:lnTo>
                  <a:pt x="8366380" y="4414899"/>
                </a:lnTo>
                <a:lnTo>
                  <a:pt x="8366380" y="4401597"/>
                </a:lnTo>
                <a:lnTo>
                  <a:pt x="8363345" y="4394270"/>
                </a:lnTo>
                <a:cubicBezTo>
                  <a:pt x="8359767" y="4390693"/>
                  <a:pt x="8354825" y="4388480"/>
                  <a:pt x="8349367" y="4388480"/>
                </a:cubicBezTo>
                <a:cubicBezTo>
                  <a:pt x="8338449" y="4388480"/>
                  <a:pt x="8329598" y="4397331"/>
                  <a:pt x="8329598" y="4408248"/>
                </a:cubicBezTo>
                <a:cubicBezTo>
                  <a:pt x="8329598" y="4419166"/>
                  <a:pt x="8338449" y="4428016"/>
                  <a:pt x="8349367" y="4428016"/>
                </a:cubicBezTo>
                <a:close/>
                <a:moveTo>
                  <a:pt x="8156338" y="4428016"/>
                </a:moveTo>
                <a:cubicBezTo>
                  <a:pt x="8167256" y="4428016"/>
                  <a:pt x="8176107" y="4419166"/>
                  <a:pt x="8176107" y="4408248"/>
                </a:cubicBezTo>
                <a:cubicBezTo>
                  <a:pt x="8176107" y="4397331"/>
                  <a:pt x="8167256" y="4388480"/>
                  <a:pt x="8156338" y="4388480"/>
                </a:cubicBezTo>
                <a:cubicBezTo>
                  <a:pt x="8145421" y="4388480"/>
                  <a:pt x="8136570" y="4397331"/>
                  <a:pt x="8136570" y="4408248"/>
                </a:cubicBezTo>
                <a:cubicBezTo>
                  <a:pt x="8136570" y="4419166"/>
                  <a:pt x="8145421" y="4428016"/>
                  <a:pt x="8156338" y="4428016"/>
                </a:cubicBezTo>
                <a:close/>
                <a:moveTo>
                  <a:pt x="7963311" y="4428016"/>
                </a:moveTo>
                <a:cubicBezTo>
                  <a:pt x="7974228" y="4428016"/>
                  <a:pt x="7983079" y="4419166"/>
                  <a:pt x="7983079" y="4408248"/>
                </a:cubicBezTo>
                <a:cubicBezTo>
                  <a:pt x="7983079" y="4397331"/>
                  <a:pt x="7974228" y="4388480"/>
                  <a:pt x="7963311" y="4388480"/>
                </a:cubicBezTo>
                <a:cubicBezTo>
                  <a:pt x="7952393" y="4388480"/>
                  <a:pt x="7943543" y="4397331"/>
                  <a:pt x="7943543" y="4408248"/>
                </a:cubicBezTo>
                <a:cubicBezTo>
                  <a:pt x="7943543" y="4419166"/>
                  <a:pt x="7952393" y="4428016"/>
                  <a:pt x="7963311" y="4428016"/>
                </a:cubicBezTo>
                <a:close/>
                <a:moveTo>
                  <a:pt x="7770283" y="4428016"/>
                </a:moveTo>
                <a:cubicBezTo>
                  <a:pt x="7781201" y="4428016"/>
                  <a:pt x="7790052" y="4419166"/>
                  <a:pt x="7790052" y="4408248"/>
                </a:cubicBezTo>
                <a:cubicBezTo>
                  <a:pt x="7790052" y="4397331"/>
                  <a:pt x="7781201" y="4388480"/>
                  <a:pt x="7770283" y="4388480"/>
                </a:cubicBezTo>
                <a:cubicBezTo>
                  <a:pt x="7759366" y="4388480"/>
                  <a:pt x="7750515" y="4397331"/>
                  <a:pt x="7750515" y="4408248"/>
                </a:cubicBezTo>
                <a:cubicBezTo>
                  <a:pt x="7750515" y="4419166"/>
                  <a:pt x="7759366" y="4428016"/>
                  <a:pt x="7770283" y="4428016"/>
                </a:cubicBezTo>
                <a:close/>
                <a:moveTo>
                  <a:pt x="7577256" y="4428016"/>
                </a:moveTo>
                <a:cubicBezTo>
                  <a:pt x="7588174" y="4428016"/>
                  <a:pt x="7597024" y="4419166"/>
                  <a:pt x="7597024" y="4408248"/>
                </a:cubicBezTo>
                <a:cubicBezTo>
                  <a:pt x="7597024" y="4397331"/>
                  <a:pt x="7588174" y="4388480"/>
                  <a:pt x="7577256" y="4388480"/>
                </a:cubicBezTo>
                <a:cubicBezTo>
                  <a:pt x="7566338" y="4388480"/>
                  <a:pt x="7557488" y="4397331"/>
                  <a:pt x="7557488" y="4408248"/>
                </a:cubicBezTo>
                <a:cubicBezTo>
                  <a:pt x="7557488" y="4419166"/>
                  <a:pt x="7566338" y="4428016"/>
                  <a:pt x="7577256" y="4428016"/>
                </a:cubicBezTo>
                <a:close/>
                <a:moveTo>
                  <a:pt x="7384228" y="4428016"/>
                </a:moveTo>
                <a:cubicBezTo>
                  <a:pt x="7395145" y="4428016"/>
                  <a:pt x="7403996" y="4419166"/>
                  <a:pt x="7403996" y="4408248"/>
                </a:cubicBezTo>
                <a:cubicBezTo>
                  <a:pt x="7403996" y="4397331"/>
                  <a:pt x="7395145" y="4388480"/>
                  <a:pt x="7384228" y="4388480"/>
                </a:cubicBezTo>
                <a:cubicBezTo>
                  <a:pt x="7373310" y="4388480"/>
                  <a:pt x="7364459" y="4397331"/>
                  <a:pt x="7364459" y="4408248"/>
                </a:cubicBezTo>
                <a:cubicBezTo>
                  <a:pt x="7364459" y="4419166"/>
                  <a:pt x="7373310" y="4428016"/>
                  <a:pt x="7384228" y="4428016"/>
                </a:cubicBezTo>
                <a:close/>
                <a:moveTo>
                  <a:pt x="7191200" y="4428016"/>
                </a:moveTo>
                <a:cubicBezTo>
                  <a:pt x="7202118" y="4428016"/>
                  <a:pt x="7210968" y="4419166"/>
                  <a:pt x="7210968" y="4408248"/>
                </a:cubicBezTo>
                <a:cubicBezTo>
                  <a:pt x="7210968" y="4397331"/>
                  <a:pt x="7202118" y="4388480"/>
                  <a:pt x="7191200" y="4388480"/>
                </a:cubicBezTo>
                <a:cubicBezTo>
                  <a:pt x="7180283" y="4388480"/>
                  <a:pt x="7171432" y="4397331"/>
                  <a:pt x="7171432" y="4408248"/>
                </a:cubicBezTo>
                <a:cubicBezTo>
                  <a:pt x="7171432" y="4419166"/>
                  <a:pt x="7180283" y="4428016"/>
                  <a:pt x="7191200" y="4428016"/>
                </a:cubicBezTo>
                <a:close/>
                <a:moveTo>
                  <a:pt x="6998173" y="4428016"/>
                </a:moveTo>
                <a:cubicBezTo>
                  <a:pt x="7009090" y="4428016"/>
                  <a:pt x="7017941" y="4419166"/>
                  <a:pt x="7017941" y="4408248"/>
                </a:cubicBezTo>
                <a:cubicBezTo>
                  <a:pt x="7017941" y="4397331"/>
                  <a:pt x="7009090" y="4388480"/>
                  <a:pt x="6998173" y="4388480"/>
                </a:cubicBezTo>
                <a:cubicBezTo>
                  <a:pt x="6987255" y="4388480"/>
                  <a:pt x="6978404" y="4397331"/>
                  <a:pt x="6978404" y="4408248"/>
                </a:cubicBezTo>
                <a:cubicBezTo>
                  <a:pt x="6978404" y="4419166"/>
                  <a:pt x="6987255" y="4428016"/>
                  <a:pt x="6998173" y="4428016"/>
                </a:cubicBezTo>
                <a:close/>
                <a:moveTo>
                  <a:pt x="6805144" y="4428016"/>
                </a:moveTo>
                <a:cubicBezTo>
                  <a:pt x="6816062" y="4428016"/>
                  <a:pt x="6824913" y="4419166"/>
                  <a:pt x="6824913" y="4408248"/>
                </a:cubicBezTo>
                <a:cubicBezTo>
                  <a:pt x="6824913" y="4397331"/>
                  <a:pt x="6816062" y="4388480"/>
                  <a:pt x="6805144" y="4388480"/>
                </a:cubicBezTo>
                <a:cubicBezTo>
                  <a:pt x="6794227" y="4388480"/>
                  <a:pt x="6785376" y="4397331"/>
                  <a:pt x="6785376" y="4408248"/>
                </a:cubicBezTo>
                <a:cubicBezTo>
                  <a:pt x="6785376" y="4419166"/>
                  <a:pt x="6794227" y="4428016"/>
                  <a:pt x="6805144" y="4428016"/>
                </a:cubicBezTo>
                <a:close/>
                <a:moveTo>
                  <a:pt x="6612117" y="4428016"/>
                </a:moveTo>
                <a:cubicBezTo>
                  <a:pt x="6623034" y="4428016"/>
                  <a:pt x="6631885" y="4419166"/>
                  <a:pt x="6631885" y="4408248"/>
                </a:cubicBezTo>
                <a:cubicBezTo>
                  <a:pt x="6631885" y="4397331"/>
                  <a:pt x="6623034" y="4388480"/>
                  <a:pt x="6612117" y="4388480"/>
                </a:cubicBezTo>
                <a:cubicBezTo>
                  <a:pt x="6601199" y="4388480"/>
                  <a:pt x="6592348" y="4397331"/>
                  <a:pt x="6592348" y="4408248"/>
                </a:cubicBezTo>
                <a:cubicBezTo>
                  <a:pt x="6592348" y="4419166"/>
                  <a:pt x="6601199" y="4428016"/>
                  <a:pt x="6612117" y="4428016"/>
                </a:cubicBezTo>
                <a:close/>
                <a:moveTo>
                  <a:pt x="6403778" y="4428016"/>
                </a:moveTo>
                <a:cubicBezTo>
                  <a:pt x="6414695" y="4428016"/>
                  <a:pt x="6423546" y="4419166"/>
                  <a:pt x="6423546" y="4408248"/>
                </a:cubicBezTo>
                <a:cubicBezTo>
                  <a:pt x="6423546" y="4397331"/>
                  <a:pt x="6414695" y="4388480"/>
                  <a:pt x="6403778" y="4388480"/>
                </a:cubicBezTo>
                <a:cubicBezTo>
                  <a:pt x="6392860" y="4388480"/>
                  <a:pt x="6384009" y="4397331"/>
                  <a:pt x="6384009" y="4408248"/>
                </a:cubicBezTo>
                <a:cubicBezTo>
                  <a:pt x="6384009" y="4419166"/>
                  <a:pt x="6392860" y="4428016"/>
                  <a:pt x="6403778" y="4428016"/>
                </a:cubicBezTo>
                <a:close/>
                <a:moveTo>
                  <a:pt x="6210750" y="4428016"/>
                </a:moveTo>
                <a:cubicBezTo>
                  <a:pt x="6221668" y="4428016"/>
                  <a:pt x="6230519" y="4419166"/>
                  <a:pt x="6230519" y="4408248"/>
                </a:cubicBezTo>
                <a:cubicBezTo>
                  <a:pt x="6230519" y="4397331"/>
                  <a:pt x="6221668" y="4388480"/>
                  <a:pt x="6210750" y="4388480"/>
                </a:cubicBezTo>
                <a:cubicBezTo>
                  <a:pt x="6199833" y="4388480"/>
                  <a:pt x="6190982" y="4397331"/>
                  <a:pt x="6190982" y="4408248"/>
                </a:cubicBezTo>
                <a:cubicBezTo>
                  <a:pt x="6190982" y="4419166"/>
                  <a:pt x="6199833" y="4428016"/>
                  <a:pt x="6210750" y="4428016"/>
                </a:cubicBezTo>
                <a:close/>
                <a:moveTo>
                  <a:pt x="6017723" y="4428016"/>
                </a:moveTo>
                <a:cubicBezTo>
                  <a:pt x="6028640" y="4428016"/>
                  <a:pt x="6037491" y="4419166"/>
                  <a:pt x="6037491" y="4408248"/>
                </a:cubicBezTo>
                <a:cubicBezTo>
                  <a:pt x="6037491" y="4397331"/>
                  <a:pt x="6028640" y="4388480"/>
                  <a:pt x="6017723" y="4388480"/>
                </a:cubicBezTo>
                <a:cubicBezTo>
                  <a:pt x="6006805" y="4388480"/>
                  <a:pt x="5997954" y="4397331"/>
                  <a:pt x="5997954" y="4408248"/>
                </a:cubicBezTo>
                <a:cubicBezTo>
                  <a:pt x="5997954" y="4419166"/>
                  <a:pt x="6006805" y="4428016"/>
                  <a:pt x="6017723" y="4428016"/>
                </a:cubicBezTo>
                <a:close/>
                <a:moveTo>
                  <a:pt x="5824694" y="4428016"/>
                </a:moveTo>
                <a:cubicBezTo>
                  <a:pt x="5835612" y="4428016"/>
                  <a:pt x="5844463" y="4419166"/>
                  <a:pt x="5844463" y="4408248"/>
                </a:cubicBezTo>
                <a:cubicBezTo>
                  <a:pt x="5844463" y="4397331"/>
                  <a:pt x="5835612" y="4388480"/>
                  <a:pt x="5824694" y="4388480"/>
                </a:cubicBezTo>
                <a:cubicBezTo>
                  <a:pt x="5813777" y="4388480"/>
                  <a:pt x="5804926" y="4397331"/>
                  <a:pt x="5804926" y="4408248"/>
                </a:cubicBezTo>
                <a:cubicBezTo>
                  <a:pt x="5804926" y="4419166"/>
                  <a:pt x="5813777" y="4428016"/>
                  <a:pt x="5824694" y="4428016"/>
                </a:cubicBezTo>
                <a:close/>
                <a:moveTo>
                  <a:pt x="5631667" y="4428016"/>
                </a:moveTo>
                <a:cubicBezTo>
                  <a:pt x="5642584" y="4428016"/>
                  <a:pt x="5651435" y="4419166"/>
                  <a:pt x="5651435" y="4408248"/>
                </a:cubicBezTo>
                <a:cubicBezTo>
                  <a:pt x="5651435" y="4397331"/>
                  <a:pt x="5642584" y="4388480"/>
                  <a:pt x="5631667" y="4388480"/>
                </a:cubicBezTo>
                <a:cubicBezTo>
                  <a:pt x="5620749" y="4388480"/>
                  <a:pt x="5611899" y="4397331"/>
                  <a:pt x="5611899" y="4408248"/>
                </a:cubicBezTo>
                <a:cubicBezTo>
                  <a:pt x="5611899" y="4419166"/>
                  <a:pt x="5620749" y="4428016"/>
                  <a:pt x="5631667" y="4428016"/>
                </a:cubicBezTo>
                <a:close/>
                <a:moveTo>
                  <a:pt x="5438639" y="4428016"/>
                </a:moveTo>
                <a:cubicBezTo>
                  <a:pt x="5449557" y="4428016"/>
                  <a:pt x="5458408" y="4419166"/>
                  <a:pt x="5458408" y="4408248"/>
                </a:cubicBezTo>
                <a:cubicBezTo>
                  <a:pt x="5458408" y="4397331"/>
                  <a:pt x="5449557" y="4388480"/>
                  <a:pt x="5438639" y="4388480"/>
                </a:cubicBezTo>
                <a:cubicBezTo>
                  <a:pt x="5427722" y="4388480"/>
                  <a:pt x="5418871" y="4397331"/>
                  <a:pt x="5418871" y="4408248"/>
                </a:cubicBezTo>
                <a:cubicBezTo>
                  <a:pt x="5418871" y="4419166"/>
                  <a:pt x="5427722" y="4428016"/>
                  <a:pt x="5438639" y="4428016"/>
                </a:cubicBezTo>
                <a:close/>
                <a:moveTo>
                  <a:pt x="5245612" y="4428016"/>
                </a:moveTo>
                <a:cubicBezTo>
                  <a:pt x="5256529" y="4428016"/>
                  <a:pt x="5265380" y="4419166"/>
                  <a:pt x="5265380" y="4408248"/>
                </a:cubicBezTo>
                <a:cubicBezTo>
                  <a:pt x="5265380" y="4397331"/>
                  <a:pt x="5256529" y="4388480"/>
                  <a:pt x="5245612" y="4388480"/>
                </a:cubicBezTo>
                <a:cubicBezTo>
                  <a:pt x="5234694" y="4388480"/>
                  <a:pt x="5225843" y="4397331"/>
                  <a:pt x="5225843" y="4408248"/>
                </a:cubicBezTo>
                <a:cubicBezTo>
                  <a:pt x="5225843" y="4419166"/>
                  <a:pt x="5234694" y="4428016"/>
                  <a:pt x="5245612" y="4428016"/>
                </a:cubicBezTo>
                <a:close/>
                <a:moveTo>
                  <a:pt x="5052584" y="4428016"/>
                </a:moveTo>
                <a:cubicBezTo>
                  <a:pt x="5063502" y="4428016"/>
                  <a:pt x="5072353" y="4419166"/>
                  <a:pt x="5072353" y="4408248"/>
                </a:cubicBezTo>
                <a:cubicBezTo>
                  <a:pt x="5072353" y="4397331"/>
                  <a:pt x="5063502" y="4388480"/>
                  <a:pt x="5052584" y="4388480"/>
                </a:cubicBezTo>
                <a:cubicBezTo>
                  <a:pt x="5041666" y="4388480"/>
                  <a:pt x="5032815" y="4397331"/>
                  <a:pt x="5032815" y="4408248"/>
                </a:cubicBezTo>
                <a:cubicBezTo>
                  <a:pt x="5032815" y="4419166"/>
                  <a:pt x="5041666" y="4428016"/>
                  <a:pt x="5052584" y="4428016"/>
                </a:cubicBezTo>
                <a:close/>
                <a:moveTo>
                  <a:pt x="4859557" y="4428016"/>
                </a:moveTo>
                <a:cubicBezTo>
                  <a:pt x="4870473" y="4428016"/>
                  <a:pt x="4879324" y="4419166"/>
                  <a:pt x="4879324" y="4408248"/>
                </a:cubicBezTo>
                <a:cubicBezTo>
                  <a:pt x="4879324" y="4397331"/>
                  <a:pt x="4870473" y="4388480"/>
                  <a:pt x="4859557" y="4388480"/>
                </a:cubicBezTo>
                <a:cubicBezTo>
                  <a:pt x="4848639" y="4388480"/>
                  <a:pt x="4839789" y="4397331"/>
                  <a:pt x="4839789" y="4408248"/>
                </a:cubicBezTo>
                <a:cubicBezTo>
                  <a:pt x="4839789" y="4419166"/>
                  <a:pt x="4848639" y="4428016"/>
                  <a:pt x="4859557" y="4428016"/>
                </a:cubicBezTo>
                <a:close/>
                <a:moveTo>
                  <a:pt x="4666528" y="4428016"/>
                </a:moveTo>
                <a:cubicBezTo>
                  <a:pt x="4677446" y="4428016"/>
                  <a:pt x="4686297" y="4419166"/>
                  <a:pt x="4686297" y="4408248"/>
                </a:cubicBezTo>
                <a:cubicBezTo>
                  <a:pt x="4686297" y="4397331"/>
                  <a:pt x="4677446" y="4388480"/>
                  <a:pt x="4666528" y="4388480"/>
                </a:cubicBezTo>
                <a:cubicBezTo>
                  <a:pt x="4655612" y="4388480"/>
                  <a:pt x="4646761" y="4397331"/>
                  <a:pt x="4646761" y="4408248"/>
                </a:cubicBezTo>
                <a:cubicBezTo>
                  <a:pt x="4646761" y="4419166"/>
                  <a:pt x="4655612" y="4428016"/>
                  <a:pt x="4666528" y="4428016"/>
                </a:cubicBezTo>
                <a:close/>
                <a:moveTo>
                  <a:pt x="4473501" y="4428016"/>
                </a:moveTo>
                <a:cubicBezTo>
                  <a:pt x="4484419" y="4428016"/>
                  <a:pt x="4493269" y="4419166"/>
                  <a:pt x="4493269" y="4408248"/>
                </a:cubicBezTo>
                <a:cubicBezTo>
                  <a:pt x="4493269" y="4397331"/>
                  <a:pt x="4484419" y="4388480"/>
                  <a:pt x="4473501" y="4388480"/>
                </a:cubicBezTo>
                <a:cubicBezTo>
                  <a:pt x="4462582" y="4388480"/>
                  <a:pt x="4453732" y="4397331"/>
                  <a:pt x="4453732" y="4408248"/>
                </a:cubicBezTo>
                <a:cubicBezTo>
                  <a:pt x="4453732" y="4419166"/>
                  <a:pt x="4462582" y="4428016"/>
                  <a:pt x="4473501" y="4428016"/>
                </a:cubicBezTo>
                <a:close/>
                <a:moveTo>
                  <a:pt x="4280474" y="4428016"/>
                </a:moveTo>
                <a:cubicBezTo>
                  <a:pt x="4291390" y="4428016"/>
                  <a:pt x="4300242" y="4419166"/>
                  <a:pt x="4300242" y="4408248"/>
                </a:cubicBezTo>
                <a:cubicBezTo>
                  <a:pt x="4300242" y="4397331"/>
                  <a:pt x="4291390" y="4388480"/>
                  <a:pt x="4280474" y="4388480"/>
                </a:cubicBezTo>
                <a:cubicBezTo>
                  <a:pt x="4269556" y="4388480"/>
                  <a:pt x="4260705" y="4397331"/>
                  <a:pt x="4260705" y="4408248"/>
                </a:cubicBezTo>
                <a:cubicBezTo>
                  <a:pt x="4260705" y="4419166"/>
                  <a:pt x="4269556" y="4428016"/>
                  <a:pt x="4280474" y="4428016"/>
                </a:cubicBezTo>
                <a:close/>
                <a:moveTo>
                  <a:pt x="4058922" y="4428016"/>
                </a:moveTo>
                <a:cubicBezTo>
                  <a:pt x="4069840" y="4428016"/>
                  <a:pt x="4078690" y="4419166"/>
                  <a:pt x="4078690" y="4408248"/>
                </a:cubicBezTo>
                <a:cubicBezTo>
                  <a:pt x="4078690" y="4397331"/>
                  <a:pt x="4069840" y="4388480"/>
                  <a:pt x="4058922" y="4388480"/>
                </a:cubicBezTo>
                <a:cubicBezTo>
                  <a:pt x="4048003" y="4388480"/>
                  <a:pt x="4039153" y="4397331"/>
                  <a:pt x="4039153" y="4408248"/>
                </a:cubicBezTo>
                <a:cubicBezTo>
                  <a:pt x="4039153" y="4419166"/>
                  <a:pt x="4048003" y="4428016"/>
                  <a:pt x="4058922" y="4428016"/>
                </a:cubicBezTo>
                <a:close/>
                <a:moveTo>
                  <a:pt x="3865894" y="4428016"/>
                </a:moveTo>
                <a:cubicBezTo>
                  <a:pt x="3876811" y="4428016"/>
                  <a:pt x="3885662" y="4419166"/>
                  <a:pt x="3885662" y="4408248"/>
                </a:cubicBezTo>
                <a:cubicBezTo>
                  <a:pt x="3885662" y="4397331"/>
                  <a:pt x="3876811" y="4388480"/>
                  <a:pt x="3865894" y="4388480"/>
                </a:cubicBezTo>
                <a:cubicBezTo>
                  <a:pt x="3854977" y="4388480"/>
                  <a:pt x="3846126" y="4397331"/>
                  <a:pt x="3846126" y="4408248"/>
                </a:cubicBezTo>
                <a:cubicBezTo>
                  <a:pt x="3846126" y="4419166"/>
                  <a:pt x="3854977" y="4428016"/>
                  <a:pt x="3865894" y="4428016"/>
                </a:cubicBezTo>
                <a:close/>
                <a:moveTo>
                  <a:pt x="3672866" y="4428016"/>
                </a:moveTo>
                <a:cubicBezTo>
                  <a:pt x="3683783" y="4428016"/>
                  <a:pt x="3692634" y="4419166"/>
                  <a:pt x="3692634" y="4408248"/>
                </a:cubicBezTo>
                <a:cubicBezTo>
                  <a:pt x="3692634" y="4397331"/>
                  <a:pt x="3683783" y="4388480"/>
                  <a:pt x="3672866" y="4388480"/>
                </a:cubicBezTo>
                <a:cubicBezTo>
                  <a:pt x="3661948" y="4388480"/>
                  <a:pt x="3653098" y="4397331"/>
                  <a:pt x="3653098" y="4408248"/>
                </a:cubicBezTo>
                <a:cubicBezTo>
                  <a:pt x="3653098" y="4419166"/>
                  <a:pt x="3661948" y="4428016"/>
                  <a:pt x="3672866" y="4428016"/>
                </a:cubicBezTo>
                <a:close/>
                <a:moveTo>
                  <a:pt x="3479838" y="4428016"/>
                </a:moveTo>
                <a:cubicBezTo>
                  <a:pt x="3490755" y="4428016"/>
                  <a:pt x="3499606" y="4419166"/>
                  <a:pt x="3499606" y="4408248"/>
                </a:cubicBezTo>
                <a:cubicBezTo>
                  <a:pt x="3499606" y="4397331"/>
                  <a:pt x="3490755" y="4388480"/>
                  <a:pt x="3479838" y="4388480"/>
                </a:cubicBezTo>
                <a:cubicBezTo>
                  <a:pt x="3468920" y="4388480"/>
                  <a:pt x="3460069" y="4397331"/>
                  <a:pt x="3460069" y="4408248"/>
                </a:cubicBezTo>
                <a:cubicBezTo>
                  <a:pt x="3460069" y="4419166"/>
                  <a:pt x="3468920" y="4428016"/>
                  <a:pt x="3479838" y="4428016"/>
                </a:cubicBezTo>
                <a:close/>
                <a:moveTo>
                  <a:pt x="3286810" y="4428016"/>
                </a:moveTo>
                <a:cubicBezTo>
                  <a:pt x="3297728" y="4428016"/>
                  <a:pt x="3306579" y="4419166"/>
                  <a:pt x="3306579" y="4408248"/>
                </a:cubicBezTo>
                <a:cubicBezTo>
                  <a:pt x="3306579" y="4397331"/>
                  <a:pt x="3297728" y="4388480"/>
                  <a:pt x="3286810" y="4388480"/>
                </a:cubicBezTo>
                <a:cubicBezTo>
                  <a:pt x="3275893" y="4388480"/>
                  <a:pt x="3267042" y="4397331"/>
                  <a:pt x="3267042" y="4408248"/>
                </a:cubicBezTo>
                <a:cubicBezTo>
                  <a:pt x="3267042" y="4419166"/>
                  <a:pt x="3275893" y="4428016"/>
                  <a:pt x="3286810" y="4428016"/>
                </a:cubicBezTo>
                <a:close/>
                <a:moveTo>
                  <a:pt x="3093783" y="4428016"/>
                </a:moveTo>
                <a:cubicBezTo>
                  <a:pt x="3104700" y="4428016"/>
                  <a:pt x="3113551" y="4419166"/>
                  <a:pt x="3113551" y="4408248"/>
                </a:cubicBezTo>
                <a:cubicBezTo>
                  <a:pt x="3113551" y="4397331"/>
                  <a:pt x="3104700" y="4388480"/>
                  <a:pt x="3093783" y="4388480"/>
                </a:cubicBezTo>
                <a:cubicBezTo>
                  <a:pt x="3082865" y="4388480"/>
                  <a:pt x="3074014" y="4397331"/>
                  <a:pt x="3074014" y="4408248"/>
                </a:cubicBezTo>
                <a:cubicBezTo>
                  <a:pt x="3074014" y="4419166"/>
                  <a:pt x="3082865" y="4428016"/>
                  <a:pt x="3093783" y="4428016"/>
                </a:cubicBezTo>
                <a:close/>
                <a:moveTo>
                  <a:pt x="2900755" y="4428016"/>
                </a:moveTo>
                <a:cubicBezTo>
                  <a:pt x="2911673" y="4428016"/>
                  <a:pt x="2920524" y="4419166"/>
                  <a:pt x="2920524" y="4408248"/>
                </a:cubicBezTo>
                <a:cubicBezTo>
                  <a:pt x="2920524" y="4397331"/>
                  <a:pt x="2911673" y="4388480"/>
                  <a:pt x="2900755" y="4388480"/>
                </a:cubicBezTo>
                <a:cubicBezTo>
                  <a:pt x="2889838" y="4388480"/>
                  <a:pt x="2880987" y="4397331"/>
                  <a:pt x="2880987" y="4408248"/>
                </a:cubicBezTo>
                <a:cubicBezTo>
                  <a:pt x="2880987" y="4419166"/>
                  <a:pt x="2889838" y="4428016"/>
                  <a:pt x="2900755" y="4428016"/>
                </a:cubicBezTo>
                <a:close/>
                <a:moveTo>
                  <a:pt x="2707727" y="4428016"/>
                </a:moveTo>
                <a:cubicBezTo>
                  <a:pt x="2718644" y="4428016"/>
                  <a:pt x="2727495" y="4419166"/>
                  <a:pt x="2727495" y="4408248"/>
                </a:cubicBezTo>
                <a:cubicBezTo>
                  <a:pt x="2727495" y="4397331"/>
                  <a:pt x="2718644" y="4388480"/>
                  <a:pt x="2707727" y="4388480"/>
                </a:cubicBezTo>
                <a:cubicBezTo>
                  <a:pt x="2696809" y="4388480"/>
                  <a:pt x="2687958" y="4397331"/>
                  <a:pt x="2687958" y="4408248"/>
                </a:cubicBezTo>
                <a:cubicBezTo>
                  <a:pt x="2687958" y="4419166"/>
                  <a:pt x="2696809" y="4428016"/>
                  <a:pt x="2707727" y="4428016"/>
                </a:cubicBezTo>
                <a:close/>
                <a:moveTo>
                  <a:pt x="2514699" y="4428016"/>
                </a:moveTo>
                <a:cubicBezTo>
                  <a:pt x="2525617" y="4428016"/>
                  <a:pt x="2534468" y="4419166"/>
                  <a:pt x="2534468" y="4408248"/>
                </a:cubicBezTo>
                <a:cubicBezTo>
                  <a:pt x="2534468" y="4397331"/>
                  <a:pt x="2525617" y="4388480"/>
                  <a:pt x="2514699" y="4388480"/>
                </a:cubicBezTo>
                <a:cubicBezTo>
                  <a:pt x="2503782" y="4388480"/>
                  <a:pt x="2494931" y="4397331"/>
                  <a:pt x="2494931" y="4408248"/>
                </a:cubicBezTo>
                <a:cubicBezTo>
                  <a:pt x="2494931" y="4419166"/>
                  <a:pt x="2503782" y="4428016"/>
                  <a:pt x="2514699" y="4428016"/>
                </a:cubicBezTo>
                <a:close/>
                <a:moveTo>
                  <a:pt x="2321672" y="4428016"/>
                </a:moveTo>
                <a:cubicBezTo>
                  <a:pt x="2332589" y="4428016"/>
                  <a:pt x="2341440" y="4419166"/>
                  <a:pt x="2341440" y="4408248"/>
                </a:cubicBezTo>
                <a:cubicBezTo>
                  <a:pt x="2341440" y="4397331"/>
                  <a:pt x="2332589" y="4388480"/>
                  <a:pt x="2321672" y="4388480"/>
                </a:cubicBezTo>
                <a:cubicBezTo>
                  <a:pt x="2310754" y="4388480"/>
                  <a:pt x="2301903" y="4397331"/>
                  <a:pt x="2301903" y="4408248"/>
                </a:cubicBezTo>
                <a:cubicBezTo>
                  <a:pt x="2301903" y="4419166"/>
                  <a:pt x="2310754" y="4428016"/>
                  <a:pt x="2321672" y="4428016"/>
                </a:cubicBezTo>
                <a:close/>
                <a:moveTo>
                  <a:pt x="2128643" y="4428016"/>
                </a:moveTo>
                <a:cubicBezTo>
                  <a:pt x="2139561" y="4428016"/>
                  <a:pt x="2148412" y="4419166"/>
                  <a:pt x="2148412" y="4408248"/>
                </a:cubicBezTo>
                <a:cubicBezTo>
                  <a:pt x="2148412" y="4397331"/>
                  <a:pt x="2139561" y="4388480"/>
                  <a:pt x="2128643" y="4388480"/>
                </a:cubicBezTo>
                <a:cubicBezTo>
                  <a:pt x="2117726" y="4388480"/>
                  <a:pt x="2108875" y="4397331"/>
                  <a:pt x="2108875" y="4408248"/>
                </a:cubicBezTo>
                <a:cubicBezTo>
                  <a:pt x="2108875" y="4419166"/>
                  <a:pt x="2117726" y="4428016"/>
                  <a:pt x="2128643" y="4428016"/>
                </a:cubicBezTo>
                <a:close/>
                <a:moveTo>
                  <a:pt x="1935616" y="4428016"/>
                </a:moveTo>
                <a:cubicBezTo>
                  <a:pt x="1946533" y="4428016"/>
                  <a:pt x="1955384" y="4419166"/>
                  <a:pt x="1955384" y="4408248"/>
                </a:cubicBezTo>
                <a:cubicBezTo>
                  <a:pt x="1955384" y="4397331"/>
                  <a:pt x="1946533" y="4388480"/>
                  <a:pt x="1935616" y="4388480"/>
                </a:cubicBezTo>
                <a:cubicBezTo>
                  <a:pt x="1924698" y="4388480"/>
                  <a:pt x="1915848" y="4397331"/>
                  <a:pt x="1915848" y="4408248"/>
                </a:cubicBezTo>
                <a:cubicBezTo>
                  <a:pt x="1915848" y="4419166"/>
                  <a:pt x="1924698" y="4428016"/>
                  <a:pt x="1935616" y="4428016"/>
                </a:cubicBezTo>
                <a:close/>
                <a:moveTo>
                  <a:pt x="1727277" y="4428016"/>
                </a:moveTo>
                <a:cubicBezTo>
                  <a:pt x="1738195" y="4428016"/>
                  <a:pt x="1747045" y="4419166"/>
                  <a:pt x="1747045" y="4408248"/>
                </a:cubicBezTo>
                <a:cubicBezTo>
                  <a:pt x="1747045" y="4397331"/>
                  <a:pt x="1738195" y="4388480"/>
                  <a:pt x="1727277" y="4388480"/>
                </a:cubicBezTo>
                <a:cubicBezTo>
                  <a:pt x="1716359" y="4388480"/>
                  <a:pt x="1707508" y="4397331"/>
                  <a:pt x="1707508" y="4408248"/>
                </a:cubicBezTo>
                <a:cubicBezTo>
                  <a:pt x="1707508" y="4419166"/>
                  <a:pt x="1716359" y="4428016"/>
                  <a:pt x="1727277" y="4428016"/>
                </a:cubicBezTo>
                <a:close/>
                <a:moveTo>
                  <a:pt x="1534249" y="4428016"/>
                </a:moveTo>
                <a:cubicBezTo>
                  <a:pt x="1545167" y="4428016"/>
                  <a:pt x="1554018" y="4419166"/>
                  <a:pt x="1554018" y="4408248"/>
                </a:cubicBezTo>
                <a:cubicBezTo>
                  <a:pt x="1554018" y="4397331"/>
                  <a:pt x="1545167" y="4388480"/>
                  <a:pt x="1534249" y="4388480"/>
                </a:cubicBezTo>
                <a:cubicBezTo>
                  <a:pt x="1523332" y="4388480"/>
                  <a:pt x="1514481" y="4397331"/>
                  <a:pt x="1514481" y="4408248"/>
                </a:cubicBezTo>
                <a:cubicBezTo>
                  <a:pt x="1514481" y="4419166"/>
                  <a:pt x="1523332" y="4428016"/>
                  <a:pt x="1534249" y="4428016"/>
                </a:cubicBezTo>
                <a:close/>
                <a:moveTo>
                  <a:pt x="1341222" y="4428016"/>
                </a:moveTo>
                <a:cubicBezTo>
                  <a:pt x="1352139" y="4428016"/>
                  <a:pt x="1360990" y="4419166"/>
                  <a:pt x="1360990" y="4408248"/>
                </a:cubicBezTo>
                <a:cubicBezTo>
                  <a:pt x="1360990" y="4397331"/>
                  <a:pt x="1352139" y="4388480"/>
                  <a:pt x="1341222" y="4388480"/>
                </a:cubicBezTo>
                <a:cubicBezTo>
                  <a:pt x="1330304" y="4388480"/>
                  <a:pt x="1321453" y="4397331"/>
                  <a:pt x="1321453" y="4408248"/>
                </a:cubicBezTo>
                <a:cubicBezTo>
                  <a:pt x="1321453" y="4419166"/>
                  <a:pt x="1330304" y="4428016"/>
                  <a:pt x="1341222" y="4428016"/>
                </a:cubicBezTo>
                <a:close/>
                <a:moveTo>
                  <a:pt x="1148193" y="4428016"/>
                </a:moveTo>
                <a:cubicBezTo>
                  <a:pt x="1159111" y="4428016"/>
                  <a:pt x="1167962" y="4419166"/>
                  <a:pt x="1167962" y="4408248"/>
                </a:cubicBezTo>
                <a:cubicBezTo>
                  <a:pt x="1167962" y="4397331"/>
                  <a:pt x="1159111" y="4388480"/>
                  <a:pt x="1148193" y="4388480"/>
                </a:cubicBezTo>
                <a:cubicBezTo>
                  <a:pt x="1137276" y="4388480"/>
                  <a:pt x="1128425" y="4397331"/>
                  <a:pt x="1128425" y="4408248"/>
                </a:cubicBezTo>
                <a:cubicBezTo>
                  <a:pt x="1128425" y="4419166"/>
                  <a:pt x="1137276" y="4428016"/>
                  <a:pt x="1148193" y="4428016"/>
                </a:cubicBezTo>
                <a:close/>
                <a:moveTo>
                  <a:pt x="955166" y="4428016"/>
                </a:moveTo>
                <a:cubicBezTo>
                  <a:pt x="966083" y="4428016"/>
                  <a:pt x="974934" y="4419166"/>
                  <a:pt x="974934" y="4408248"/>
                </a:cubicBezTo>
                <a:cubicBezTo>
                  <a:pt x="974934" y="4397331"/>
                  <a:pt x="966083" y="4388480"/>
                  <a:pt x="955166" y="4388480"/>
                </a:cubicBezTo>
                <a:cubicBezTo>
                  <a:pt x="944248" y="4388480"/>
                  <a:pt x="935398" y="4397331"/>
                  <a:pt x="935398" y="4408248"/>
                </a:cubicBezTo>
                <a:cubicBezTo>
                  <a:pt x="935398" y="4419166"/>
                  <a:pt x="944248" y="4428016"/>
                  <a:pt x="955166" y="4428016"/>
                </a:cubicBezTo>
                <a:close/>
                <a:moveTo>
                  <a:pt x="762138" y="4428016"/>
                </a:moveTo>
                <a:cubicBezTo>
                  <a:pt x="773056" y="4428016"/>
                  <a:pt x="781907" y="4419166"/>
                  <a:pt x="781907" y="4408248"/>
                </a:cubicBezTo>
                <a:cubicBezTo>
                  <a:pt x="781907" y="4397331"/>
                  <a:pt x="773056" y="4388480"/>
                  <a:pt x="762138" y="4388480"/>
                </a:cubicBezTo>
                <a:cubicBezTo>
                  <a:pt x="751221" y="4388480"/>
                  <a:pt x="742370" y="4397331"/>
                  <a:pt x="742370" y="4408248"/>
                </a:cubicBezTo>
                <a:cubicBezTo>
                  <a:pt x="742370" y="4419166"/>
                  <a:pt x="751221" y="4428016"/>
                  <a:pt x="762138" y="4428016"/>
                </a:cubicBezTo>
                <a:close/>
                <a:moveTo>
                  <a:pt x="569111" y="4428016"/>
                </a:moveTo>
                <a:cubicBezTo>
                  <a:pt x="580028" y="4428016"/>
                  <a:pt x="588879" y="4419166"/>
                  <a:pt x="588879" y="4408248"/>
                </a:cubicBezTo>
                <a:cubicBezTo>
                  <a:pt x="588879" y="4397331"/>
                  <a:pt x="580028" y="4388480"/>
                  <a:pt x="569111" y="4388480"/>
                </a:cubicBezTo>
                <a:cubicBezTo>
                  <a:pt x="558193" y="4388480"/>
                  <a:pt x="549343" y="4397331"/>
                  <a:pt x="549343" y="4408248"/>
                </a:cubicBezTo>
                <a:cubicBezTo>
                  <a:pt x="549343" y="4419166"/>
                  <a:pt x="558193" y="4428016"/>
                  <a:pt x="569111" y="4428016"/>
                </a:cubicBezTo>
                <a:close/>
                <a:moveTo>
                  <a:pt x="376082" y="4428016"/>
                </a:moveTo>
                <a:cubicBezTo>
                  <a:pt x="387000" y="4428016"/>
                  <a:pt x="395851" y="4419166"/>
                  <a:pt x="395851" y="4408248"/>
                </a:cubicBezTo>
                <a:cubicBezTo>
                  <a:pt x="395851" y="4397331"/>
                  <a:pt x="387000" y="4388480"/>
                  <a:pt x="376082" y="4388480"/>
                </a:cubicBezTo>
                <a:cubicBezTo>
                  <a:pt x="365165" y="4388480"/>
                  <a:pt x="356314" y="4397331"/>
                  <a:pt x="356314" y="4408248"/>
                </a:cubicBezTo>
                <a:cubicBezTo>
                  <a:pt x="356314" y="4419166"/>
                  <a:pt x="365165" y="4428016"/>
                  <a:pt x="376082" y="4428016"/>
                </a:cubicBezTo>
                <a:close/>
                <a:moveTo>
                  <a:pt x="183055" y="4428016"/>
                </a:moveTo>
                <a:cubicBezTo>
                  <a:pt x="193973" y="4428016"/>
                  <a:pt x="202823" y="4419166"/>
                  <a:pt x="202823" y="4408248"/>
                </a:cubicBezTo>
                <a:cubicBezTo>
                  <a:pt x="202823" y="4397331"/>
                  <a:pt x="193973" y="4388480"/>
                  <a:pt x="183055" y="4388480"/>
                </a:cubicBezTo>
                <a:cubicBezTo>
                  <a:pt x="172137" y="4388480"/>
                  <a:pt x="163287" y="4397331"/>
                  <a:pt x="163287" y="4408248"/>
                </a:cubicBezTo>
                <a:cubicBezTo>
                  <a:pt x="163287" y="4419166"/>
                  <a:pt x="172137" y="4428016"/>
                  <a:pt x="183055" y="4428016"/>
                </a:cubicBezTo>
                <a:close/>
                <a:moveTo>
                  <a:pt x="0" y="4621564"/>
                </a:moveTo>
                <a:lnTo>
                  <a:pt x="4006" y="4619905"/>
                </a:lnTo>
                <a:cubicBezTo>
                  <a:pt x="7583" y="4616328"/>
                  <a:pt x="9796" y="4611386"/>
                  <a:pt x="9796" y="4605927"/>
                </a:cubicBezTo>
                <a:cubicBezTo>
                  <a:pt x="9796" y="4600468"/>
                  <a:pt x="7583" y="4595526"/>
                  <a:pt x="4006" y="4591949"/>
                </a:cubicBezTo>
                <a:lnTo>
                  <a:pt x="0" y="4590290"/>
                </a:lnTo>
                <a:close/>
                <a:moveTo>
                  <a:pt x="8349367" y="4625695"/>
                </a:moveTo>
                <a:cubicBezTo>
                  <a:pt x="8354825" y="4625695"/>
                  <a:pt x="8359767" y="4623482"/>
                  <a:pt x="8363345" y="4619905"/>
                </a:cubicBezTo>
                <a:lnTo>
                  <a:pt x="8366380" y="4612578"/>
                </a:lnTo>
                <a:lnTo>
                  <a:pt x="8366380" y="4599276"/>
                </a:lnTo>
                <a:lnTo>
                  <a:pt x="8363345" y="4591949"/>
                </a:lnTo>
                <a:cubicBezTo>
                  <a:pt x="8359767" y="4588372"/>
                  <a:pt x="8354825" y="4586159"/>
                  <a:pt x="8349367" y="4586159"/>
                </a:cubicBezTo>
                <a:cubicBezTo>
                  <a:pt x="8338449" y="4586159"/>
                  <a:pt x="8329598" y="4595010"/>
                  <a:pt x="8329598" y="4605927"/>
                </a:cubicBezTo>
                <a:cubicBezTo>
                  <a:pt x="8329598" y="4616845"/>
                  <a:pt x="8338449" y="4625695"/>
                  <a:pt x="8349367" y="4625695"/>
                </a:cubicBezTo>
                <a:close/>
                <a:moveTo>
                  <a:pt x="8156338" y="4625695"/>
                </a:moveTo>
                <a:cubicBezTo>
                  <a:pt x="8167256" y="4625695"/>
                  <a:pt x="8176107" y="4616845"/>
                  <a:pt x="8176107" y="4605927"/>
                </a:cubicBezTo>
                <a:cubicBezTo>
                  <a:pt x="8176107" y="4595010"/>
                  <a:pt x="8167256" y="4586159"/>
                  <a:pt x="8156338" y="4586159"/>
                </a:cubicBezTo>
                <a:cubicBezTo>
                  <a:pt x="8145421" y="4586159"/>
                  <a:pt x="8136570" y="4595010"/>
                  <a:pt x="8136570" y="4605927"/>
                </a:cubicBezTo>
                <a:cubicBezTo>
                  <a:pt x="8136570" y="4616845"/>
                  <a:pt x="8145421" y="4625695"/>
                  <a:pt x="8156338" y="4625695"/>
                </a:cubicBezTo>
                <a:close/>
                <a:moveTo>
                  <a:pt x="7963311" y="4625695"/>
                </a:moveTo>
                <a:cubicBezTo>
                  <a:pt x="7974228" y="4625695"/>
                  <a:pt x="7983079" y="4616845"/>
                  <a:pt x="7983079" y="4605927"/>
                </a:cubicBezTo>
                <a:cubicBezTo>
                  <a:pt x="7983079" y="4595010"/>
                  <a:pt x="7974228" y="4586159"/>
                  <a:pt x="7963311" y="4586159"/>
                </a:cubicBezTo>
                <a:cubicBezTo>
                  <a:pt x="7952393" y="4586159"/>
                  <a:pt x="7943543" y="4595010"/>
                  <a:pt x="7943543" y="4605927"/>
                </a:cubicBezTo>
                <a:cubicBezTo>
                  <a:pt x="7943543" y="4616845"/>
                  <a:pt x="7952393" y="4625695"/>
                  <a:pt x="7963311" y="4625695"/>
                </a:cubicBezTo>
                <a:close/>
                <a:moveTo>
                  <a:pt x="7770283" y="4625695"/>
                </a:moveTo>
                <a:cubicBezTo>
                  <a:pt x="7781201" y="4625695"/>
                  <a:pt x="7790052" y="4616845"/>
                  <a:pt x="7790052" y="4605927"/>
                </a:cubicBezTo>
                <a:cubicBezTo>
                  <a:pt x="7790052" y="4595010"/>
                  <a:pt x="7781201" y="4586159"/>
                  <a:pt x="7770283" y="4586159"/>
                </a:cubicBezTo>
                <a:cubicBezTo>
                  <a:pt x="7759366" y="4586159"/>
                  <a:pt x="7750515" y="4595010"/>
                  <a:pt x="7750515" y="4605927"/>
                </a:cubicBezTo>
                <a:cubicBezTo>
                  <a:pt x="7750515" y="4616845"/>
                  <a:pt x="7759366" y="4625695"/>
                  <a:pt x="7770283" y="4625695"/>
                </a:cubicBezTo>
                <a:close/>
                <a:moveTo>
                  <a:pt x="7577256" y="4625695"/>
                </a:moveTo>
                <a:cubicBezTo>
                  <a:pt x="7588174" y="4625695"/>
                  <a:pt x="7597024" y="4616845"/>
                  <a:pt x="7597024" y="4605927"/>
                </a:cubicBezTo>
                <a:cubicBezTo>
                  <a:pt x="7597024" y="4595010"/>
                  <a:pt x="7588174" y="4586159"/>
                  <a:pt x="7577256" y="4586159"/>
                </a:cubicBezTo>
                <a:cubicBezTo>
                  <a:pt x="7566338" y="4586159"/>
                  <a:pt x="7557488" y="4595010"/>
                  <a:pt x="7557488" y="4605927"/>
                </a:cubicBezTo>
                <a:cubicBezTo>
                  <a:pt x="7557488" y="4616845"/>
                  <a:pt x="7566338" y="4625695"/>
                  <a:pt x="7577256" y="4625695"/>
                </a:cubicBezTo>
                <a:close/>
                <a:moveTo>
                  <a:pt x="7384228" y="4625695"/>
                </a:moveTo>
                <a:cubicBezTo>
                  <a:pt x="7395145" y="4625695"/>
                  <a:pt x="7403996" y="4616845"/>
                  <a:pt x="7403996" y="4605927"/>
                </a:cubicBezTo>
                <a:cubicBezTo>
                  <a:pt x="7403996" y="4595010"/>
                  <a:pt x="7395145" y="4586159"/>
                  <a:pt x="7384228" y="4586159"/>
                </a:cubicBezTo>
                <a:cubicBezTo>
                  <a:pt x="7373310" y="4586159"/>
                  <a:pt x="7364459" y="4595010"/>
                  <a:pt x="7364459" y="4605927"/>
                </a:cubicBezTo>
                <a:cubicBezTo>
                  <a:pt x="7364459" y="4616845"/>
                  <a:pt x="7373310" y="4625695"/>
                  <a:pt x="7384228" y="4625695"/>
                </a:cubicBezTo>
                <a:close/>
                <a:moveTo>
                  <a:pt x="7191200" y="4625695"/>
                </a:moveTo>
                <a:cubicBezTo>
                  <a:pt x="7202118" y="4625695"/>
                  <a:pt x="7210968" y="4616845"/>
                  <a:pt x="7210968" y="4605927"/>
                </a:cubicBezTo>
                <a:cubicBezTo>
                  <a:pt x="7210968" y="4595010"/>
                  <a:pt x="7202118" y="4586159"/>
                  <a:pt x="7191200" y="4586159"/>
                </a:cubicBezTo>
                <a:cubicBezTo>
                  <a:pt x="7180283" y="4586159"/>
                  <a:pt x="7171432" y="4595010"/>
                  <a:pt x="7171432" y="4605927"/>
                </a:cubicBezTo>
                <a:cubicBezTo>
                  <a:pt x="7171432" y="4616845"/>
                  <a:pt x="7180283" y="4625695"/>
                  <a:pt x="7191200" y="4625695"/>
                </a:cubicBezTo>
                <a:close/>
                <a:moveTo>
                  <a:pt x="6998173" y="4625695"/>
                </a:moveTo>
                <a:cubicBezTo>
                  <a:pt x="7009090" y="4625695"/>
                  <a:pt x="7017941" y="4616845"/>
                  <a:pt x="7017941" y="4605927"/>
                </a:cubicBezTo>
                <a:cubicBezTo>
                  <a:pt x="7017941" y="4595010"/>
                  <a:pt x="7009090" y="4586159"/>
                  <a:pt x="6998173" y="4586159"/>
                </a:cubicBezTo>
                <a:cubicBezTo>
                  <a:pt x="6987255" y="4586159"/>
                  <a:pt x="6978404" y="4595010"/>
                  <a:pt x="6978404" y="4605927"/>
                </a:cubicBezTo>
                <a:cubicBezTo>
                  <a:pt x="6978404" y="4616845"/>
                  <a:pt x="6987255" y="4625695"/>
                  <a:pt x="6998173" y="4625695"/>
                </a:cubicBezTo>
                <a:close/>
                <a:moveTo>
                  <a:pt x="6805144" y="4625695"/>
                </a:moveTo>
                <a:cubicBezTo>
                  <a:pt x="6816062" y="4625695"/>
                  <a:pt x="6824913" y="4616845"/>
                  <a:pt x="6824913" y="4605927"/>
                </a:cubicBezTo>
                <a:cubicBezTo>
                  <a:pt x="6824913" y="4595010"/>
                  <a:pt x="6816062" y="4586159"/>
                  <a:pt x="6805144" y="4586159"/>
                </a:cubicBezTo>
                <a:cubicBezTo>
                  <a:pt x="6794227" y="4586159"/>
                  <a:pt x="6785376" y="4595010"/>
                  <a:pt x="6785376" y="4605927"/>
                </a:cubicBezTo>
                <a:cubicBezTo>
                  <a:pt x="6785376" y="4616845"/>
                  <a:pt x="6794227" y="4625695"/>
                  <a:pt x="6805144" y="4625695"/>
                </a:cubicBezTo>
                <a:close/>
                <a:moveTo>
                  <a:pt x="6612117" y="4625695"/>
                </a:moveTo>
                <a:cubicBezTo>
                  <a:pt x="6623034" y="4625695"/>
                  <a:pt x="6631885" y="4616845"/>
                  <a:pt x="6631885" y="4605927"/>
                </a:cubicBezTo>
                <a:cubicBezTo>
                  <a:pt x="6631885" y="4595010"/>
                  <a:pt x="6623034" y="4586159"/>
                  <a:pt x="6612117" y="4586159"/>
                </a:cubicBezTo>
                <a:cubicBezTo>
                  <a:pt x="6601199" y="4586159"/>
                  <a:pt x="6592348" y="4595010"/>
                  <a:pt x="6592348" y="4605927"/>
                </a:cubicBezTo>
                <a:cubicBezTo>
                  <a:pt x="6592348" y="4616845"/>
                  <a:pt x="6601199" y="4625695"/>
                  <a:pt x="6612117" y="4625695"/>
                </a:cubicBezTo>
                <a:close/>
                <a:moveTo>
                  <a:pt x="6403778" y="4625695"/>
                </a:moveTo>
                <a:cubicBezTo>
                  <a:pt x="6414695" y="4625695"/>
                  <a:pt x="6423546" y="4616845"/>
                  <a:pt x="6423546" y="4605927"/>
                </a:cubicBezTo>
                <a:cubicBezTo>
                  <a:pt x="6423546" y="4595010"/>
                  <a:pt x="6414695" y="4586159"/>
                  <a:pt x="6403778" y="4586159"/>
                </a:cubicBezTo>
                <a:cubicBezTo>
                  <a:pt x="6392860" y="4586159"/>
                  <a:pt x="6384009" y="4595010"/>
                  <a:pt x="6384009" y="4605927"/>
                </a:cubicBezTo>
                <a:cubicBezTo>
                  <a:pt x="6384009" y="4616845"/>
                  <a:pt x="6392860" y="4625695"/>
                  <a:pt x="6403778" y="4625695"/>
                </a:cubicBezTo>
                <a:close/>
                <a:moveTo>
                  <a:pt x="6210750" y="4625695"/>
                </a:moveTo>
                <a:cubicBezTo>
                  <a:pt x="6221668" y="4625695"/>
                  <a:pt x="6230519" y="4616845"/>
                  <a:pt x="6230519" y="4605927"/>
                </a:cubicBezTo>
                <a:cubicBezTo>
                  <a:pt x="6230519" y="4595010"/>
                  <a:pt x="6221668" y="4586159"/>
                  <a:pt x="6210750" y="4586159"/>
                </a:cubicBezTo>
                <a:cubicBezTo>
                  <a:pt x="6199833" y="4586159"/>
                  <a:pt x="6190982" y="4595010"/>
                  <a:pt x="6190982" y="4605927"/>
                </a:cubicBezTo>
                <a:cubicBezTo>
                  <a:pt x="6190982" y="4616845"/>
                  <a:pt x="6199833" y="4625695"/>
                  <a:pt x="6210750" y="4625695"/>
                </a:cubicBezTo>
                <a:close/>
                <a:moveTo>
                  <a:pt x="6017723" y="4625695"/>
                </a:moveTo>
                <a:cubicBezTo>
                  <a:pt x="6028640" y="4625695"/>
                  <a:pt x="6037491" y="4616845"/>
                  <a:pt x="6037491" y="4605927"/>
                </a:cubicBezTo>
                <a:cubicBezTo>
                  <a:pt x="6037491" y="4595010"/>
                  <a:pt x="6028640" y="4586159"/>
                  <a:pt x="6017723" y="4586159"/>
                </a:cubicBezTo>
                <a:cubicBezTo>
                  <a:pt x="6006805" y="4586159"/>
                  <a:pt x="5997954" y="4595010"/>
                  <a:pt x="5997954" y="4605927"/>
                </a:cubicBezTo>
                <a:cubicBezTo>
                  <a:pt x="5997954" y="4616845"/>
                  <a:pt x="6006805" y="4625695"/>
                  <a:pt x="6017723" y="4625695"/>
                </a:cubicBezTo>
                <a:close/>
                <a:moveTo>
                  <a:pt x="5824694" y="4625695"/>
                </a:moveTo>
                <a:cubicBezTo>
                  <a:pt x="5835612" y="4625695"/>
                  <a:pt x="5844463" y="4616845"/>
                  <a:pt x="5844463" y="4605927"/>
                </a:cubicBezTo>
                <a:cubicBezTo>
                  <a:pt x="5844463" y="4595010"/>
                  <a:pt x="5835612" y="4586159"/>
                  <a:pt x="5824694" y="4586159"/>
                </a:cubicBezTo>
                <a:cubicBezTo>
                  <a:pt x="5813777" y="4586159"/>
                  <a:pt x="5804926" y="4595010"/>
                  <a:pt x="5804926" y="4605927"/>
                </a:cubicBezTo>
                <a:cubicBezTo>
                  <a:pt x="5804926" y="4616845"/>
                  <a:pt x="5813777" y="4625695"/>
                  <a:pt x="5824694" y="4625695"/>
                </a:cubicBezTo>
                <a:close/>
                <a:moveTo>
                  <a:pt x="5631667" y="4625695"/>
                </a:moveTo>
                <a:cubicBezTo>
                  <a:pt x="5642584" y="4625695"/>
                  <a:pt x="5651435" y="4616845"/>
                  <a:pt x="5651435" y="4605927"/>
                </a:cubicBezTo>
                <a:cubicBezTo>
                  <a:pt x="5651435" y="4595010"/>
                  <a:pt x="5642584" y="4586159"/>
                  <a:pt x="5631667" y="4586159"/>
                </a:cubicBezTo>
                <a:cubicBezTo>
                  <a:pt x="5620749" y="4586159"/>
                  <a:pt x="5611899" y="4595010"/>
                  <a:pt x="5611899" y="4605927"/>
                </a:cubicBezTo>
                <a:cubicBezTo>
                  <a:pt x="5611899" y="4616845"/>
                  <a:pt x="5620749" y="4625695"/>
                  <a:pt x="5631667" y="4625695"/>
                </a:cubicBezTo>
                <a:close/>
                <a:moveTo>
                  <a:pt x="5438639" y="4625695"/>
                </a:moveTo>
                <a:cubicBezTo>
                  <a:pt x="5449557" y="4625695"/>
                  <a:pt x="5458408" y="4616845"/>
                  <a:pt x="5458408" y="4605927"/>
                </a:cubicBezTo>
                <a:cubicBezTo>
                  <a:pt x="5458408" y="4595010"/>
                  <a:pt x="5449557" y="4586159"/>
                  <a:pt x="5438639" y="4586159"/>
                </a:cubicBezTo>
                <a:cubicBezTo>
                  <a:pt x="5427722" y="4586159"/>
                  <a:pt x="5418871" y="4595010"/>
                  <a:pt x="5418871" y="4605927"/>
                </a:cubicBezTo>
                <a:cubicBezTo>
                  <a:pt x="5418871" y="4616845"/>
                  <a:pt x="5427722" y="4625695"/>
                  <a:pt x="5438639" y="4625695"/>
                </a:cubicBezTo>
                <a:close/>
                <a:moveTo>
                  <a:pt x="5245612" y="4625695"/>
                </a:moveTo>
                <a:cubicBezTo>
                  <a:pt x="5256529" y="4625695"/>
                  <a:pt x="5265380" y="4616845"/>
                  <a:pt x="5265380" y="4605927"/>
                </a:cubicBezTo>
                <a:cubicBezTo>
                  <a:pt x="5265380" y="4595010"/>
                  <a:pt x="5256529" y="4586159"/>
                  <a:pt x="5245612" y="4586159"/>
                </a:cubicBezTo>
                <a:cubicBezTo>
                  <a:pt x="5234694" y="4586159"/>
                  <a:pt x="5225843" y="4595010"/>
                  <a:pt x="5225843" y="4605927"/>
                </a:cubicBezTo>
                <a:cubicBezTo>
                  <a:pt x="5225843" y="4616845"/>
                  <a:pt x="5234694" y="4625695"/>
                  <a:pt x="5245612" y="4625695"/>
                </a:cubicBezTo>
                <a:close/>
                <a:moveTo>
                  <a:pt x="5052584" y="4625695"/>
                </a:moveTo>
                <a:cubicBezTo>
                  <a:pt x="5063502" y="4625695"/>
                  <a:pt x="5072353" y="4616845"/>
                  <a:pt x="5072353" y="4605927"/>
                </a:cubicBezTo>
                <a:cubicBezTo>
                  <a:pt x="5072353" y="4595010"/>
                  <a:pt x="5063502" y="4586159"/>
                  <a:pt x="5052584" y="4586159"/>
                </a:cubicBezTo>
                <a:cubicBezTo>
                  <a:pt x="5041666" y="4586159"/>
                  <a:pt x="5032815" y="4595010"/>
                  <a:pt x="5032815" y="4605927"/>
                </a:cubicBezTo>
                <a:cubicBezTo>
                  <a:pt x="5032815" y="4616845"/>
                  <a:pt x="5041666" y="4625695"/>
                  <a:pt x="5052584" y="4625695"/>
                </a:cubicBezTo>
                <a:close/>
                <a:moveTo>
                  <a:pt x="4859557" y="4625695"/>
                </a:moveTo>
                <a:cubicBezTo>
                  <a:pt x="4870473" y="4625695"/>
                  <a:pt x="4879324" y="4616845"/>
                  <a:pt x="4879324" y="4605927"/>
                </a:cubicBezTo>
                <a:cubicBezTo>
                  <a:pt x="4879324" y="4595010"/>
                  <a:pt x="4870473" y="4586159"/>
                  <a:pt x="4859557" y="4586159"/>
                </a:cubicBezTo>
                <a:cubicBezTo>
                  <a:pt x="4848639" y="4586159"/>
                  <a:pt x="4839789" y="4595010"/>
                  <a:pt x="4839789" y="4605927"/>
                </a:cubicBezTo>
                <a:cubicBezTo>
                  <a:pt x="4839789" y="4616845"/>
                  <a:pt x="4848639" y="4625695"/>
                  <a:pt x="4859557" y="4625695"/>
                </a:cubicBezTo>
                <a:close/>
                <a:moveTo>
                  <a:pt x="4666528" y="4625695"/>
                </a:moveTo>
                <a:cubicBezTo>
                  <a:pt x="4677446" y="4625695"/>
                  <a:pt x="4686297" y="4616845"/>
                  <a:pt x="4686297" y="4605927"/>
                </a:cubicBezTo>
                <a:cubicBezTo>
                  <a:pt x="4686297" y="4595010"/>
                  <a:pt x="4677446" y="4586159"/>
                  <a:pt x="4666528" y="4586159"/>
                </a:cubicBezTo>
                <a:cubicBezTo>
                  <a:pt x="4655612" y="4586159"/>
                  <a:pt x="4646761" y="4595010"/>
                  <a:pt x="4646761" y="4605927"/>
                </a:cubicBezTo>
                <a:cubicBezTo>
                  <a:pt x="4646761" y="4616845"/>
                  <a:pt x="4655612" y="4625695"/>
                  <a:pt x="4666528" y="4625695"/>
                </a:cubicBezTo>
                <a:close/>
                <a:moveTo>
                  <a:pt x="4473501" y="4625695"/>
                </a:moveTo>
                <a:cubicBezTo>
                  <a:pt x="4484419" y="4625695"/>
                  <a:pt x="4493269" y="4616845"/>
                  <a:pt x="4493269" y="4605927"/>
                </a:cubicBezTo>
                <a:cubicBezTo>
                  <a:pt x="4493269" y="4595010"/>
                  <a:pt x="4484419" y="4586159"/>
                  <a:pt x="4473501" y="4586159"/>
                </a:cubicBezTo>
                <a:cubicBezTo>
                  <a:pt x="4462582" y="4586159"/>
                  <a:pt x="4453732" y="4595010"/>
                  <a:pt x="4453732" y="4605927"/>
                </a:cubicBezTo>
                <a:cubicBezTo>
                  <a:pt x="4453732" y="4616845"/>
                  <a:pt x="4462582" y="4625695"/>
                  <a:pt x="4473501" y="4625695"/>
                </a:cubicBezTo>
                <a:close/>
                <a:moveTo>
                  <a:pt x="4280474" y="4625695"/>
                </a:moveTo>
                <a:cubicBezTo>
                  <a:pt x="4291390" y="4625695"/>
                  <a:pt x="4300242" y="4616845"/>
                  <a:pt x="4300242" y="4605927"/>
                </a:cubicBezTo>
                <a:cubicBezTo>
                  <a:pt x="4300242" y="4595010"/>
                  <a:pt x="4291390" y="4586159"/>
                  <a:pt x="4280474" y="4586159"/>
                </a:cubicBezTo>
                <a:cubicBezTo>
                  <a:pt x="4269556" y="4586159"/>
                  <a:pt x="4260705" y="4595010"/>
                  <a:pt x="4260705" y="4605927"/>
                </a:cubicBezTo>
                <a:cubicBezTo>
                  <a:pt x="4260705" y="4616845"/>
                  <a:pt x="4269556" y="4625695"/>
                  <a:pt x="4280474" y="4625695"/>
                </a:cubicBezTo>
                <a:close/>
                <a:moveTo>
                  <a:pt x="4058922" y="4625695"/>
                </a:moveTo>
                <a:cubicBezTo>
                  <a:pt x="4069840" y="4625695"/>
                  <a:pt x="4078690" y="4616845"/>
                  <a:pt x="4078690" y="4605927"/>
                </a:cubicBezTo>
                <a:cubicBezTo>
                  <a:pt x="4078690" y="4595010"/>
                  <a:pt x="4069840" y="4586159"/>
                  <a:pt x="4058922" y="4586159"/>
                </a:cubicBezTo>
                <a:cubicBezTo>
                  <a:pt x="4048003" y="4586159"/>
                  <a:pt x="4039153" y="4595010"/>
                  <a:pt x="4039153" y="4605927"/>
                </a:cubicBezTo>
                <a:cubicBezTo>
                  <a:pt x="4039153" y="4616845"/>
                  <a:pt x="4048003" y="4625695"/>
                  <a:pt x="4058922" y="4625695"/>
                </a:cubicBezTo>
                <a:close/>
                <a:moveTo>
                  <a:pt x="3865894" y="4625695"/>
                </a:moveTo>
                <a:cubicBezTo>
                  <a:pt x="3876811" y="4625695"/>
                  <a:pt x="3885662" y="4616845"/>
                  <a:pt x="3885662" y="4605927"/>
                </a:cubicBezTo>
                <a:cubicBezTo>
                  <a:pt x="3885662" y="4595010"/>
                  <a:pt x="3876811" y="4586159"/>
                  <a:pt x="3865894" y="4586159"/>
                </a:cubicBezTo>
                <a:cubicBezTo>
                  <a:pt x="3854977" y="4586159"/>
                  <a:pt x="3846126" y="4595010"/>
                  <a:pt x="3846126" y="4605927"/>
                </a:cubicBezTo>
                <a:cubicBezTo>
                  <a:pt x="3846126" y="4616845"/>
                  <a:pt x="3854977" y="4625695"/>
                  <a:pt x="3865894" y="4625695"/>
                </a:cubicBezTo>
                <a:close/>
                <a:moveTo>
                  <a:pt x="3672866" y="4625695"/>
                </a:moveTo>
                <a:cubicBezTo>
                  <a:pt x="3683783" y="4625695"/>
                  <a:pt x="3692634" y="4616845"/>
                  <a:pt x="3692634" y="4605927"/>
                </a:cubicBezTo>
                <a:cubicBezTo>
                  <a:pt x="3692634" y="4595010"/>
                  <a:pt x="3683783" y="4586159"/>
                  <a:pt x="3672866" y="4586159"/>
                </a:cubicBezTo>
                <a:cubicBezTo>
                  <a:pt x="3661948" y="4586159"/>
                  <a:pt x="3653098" y="4595010"/>
                  <a:pt x="3653098" y="4605927"/>
                </a:cubicBezTo>
                <a:cubicBezTo>
                  <a:pt x="3653098" y="4616845"/>
                  <a:pt x="3661948" y="4625695"/>
                  <a:pt x="3672866" y="4625695"/>
                </a:cubicBezTo>
                <a:close/>
                <a:moveTo>
                  <a:pt x="3479838" y="4625695"/>
                </a:moveTo>
                <a:cubicBezTo>
                  <a:pt x="3490755" y="4625695"/>
                  <a:pt x="3499606" y="4616845"/>
                  <a:pt x="3499606" y="4605927"/>
                </a:cubicBezTo>
                <a:cubicBezTo>
                  <a:pt x="3499606" y="4595010"/>
                  <a:pt x="3490755" y="4586159"/>
                  <a:pt x="3479838" y="4586159"/>
                </a:cubicBezTo>
                <a:cubicBezTo>
                  <a:pt x="3468920" y="4586159"/>
                  <a:pt x="3460069" y="4595010"/>
                  <a:pt x="3460069" y="4605927"/>
                </a:cubicBezTo>
                <a:cubicBezTo>
                  <a:pt x="3460069" y="4616845"/>
                  <a:pt x="3468920" y="4625695"/>
                  <a:pt x="3479838" y="4625695"/>
                </a:cubicBezTo>
                <a:close/>
                <a:moveTo>
                  <a:pt x="3286810" y="4625695"/>
                </a:moveTo>
                <a:cubicBezTo>
                  <a:pt x="3297728" y="4625695"/>
                  <a:pt x="3306579" y="4616845"/>
                  <a:pt x="3306579" y="4605927"/>
                </a:cubicBezTo>
                <a:cubicBezTo>
                  <a:pt x="3306579" y="4595010"/>
                  <a:pt x="3297728" y="4586159"/>
                  <a:pt x="3286810" y="4586159"/>
                </a:cubicBezTo>
                <a:cubicBezTo>
                  <a:pt x="3275893" y="4586159"/>
                  <a:pt x="3267042" y="4595010"/>
                  <a:pt x="3267042" y="4605927"/>
                </a:cubicBezTo>
                <a:cubicBezTo>
                  <a:pt x="3267042" y="4616845"/>
                  <a:pt x="3275893" y="4625695"/>
                  <a:pt x="3286810" y="4625695"/>
                </a:cubicBezTo>
                <a:close/>
                <a:moveTo>
                  <a:pt x="3093783" y="4625695"/>
                </a:moveTo>
                <a:cubicBezTo>
                  <a:pt x="3104700" y="4625695"/>
                  <a:pt x="3113551" y="4616845"/>
                  <a:pt x="3113551" y="4605927"/>
                </a:cubicBezTo>
                <a:cubicBezTo>
                  <a:pt x="3113551" y="4595010"/>
                  <a:pt x="3104700" y="4586159"/>
                  <a:pt x="3093783" y="4586159"/>
                </a:cubicBezTo>
                <a:cubicBezTo>
                  <a:pt x="3082865" y="4586159"/>
                  <a:pt x="3074014" y="4595010"/>
                  <a:pt x="3074014" y="4605927"/>
                </a:cubicBezTo>
                <a:cubicBezTo>
                  <a:pt x="3074014" y="4616845"/>
                  <a:pt x="3082865" y="4625695"/>
                  <a:pt x="3093783" y="4625695"/>
                </a:cubicBezTo>
                <a:close/>
                <a:moveTo>
                  <a:pt x="2900755" y="4625695"/>
                </a:moveTo>
                <a:cubicBezTo>
                  <a:pt x="2911673" y="4625695"/>
                  <a:pt x="2920524" y="4616845"/>
                  <a:pt x="2920524" y="4605927"/>
                </a:cubicBezTo>
                <a:cubicBezTo>
                  <a:pt x="2920524" y="4595010"/>
                  <a:pt x="2911673" y="4586159"/>
                  <a:pt x="2900755" y="4586159"/>
                </a:cubicBezTo>
                <a:cubicBezTo>
                  <a:pt x="2889838" y="4586159"/>
                  <a:pt x="2880987" y="4595010"/>
                  <a:pt x="2880987" y="4605927"/>
                </a:cubicBezTo>
                <a:cubicBezTo>
                  <a:pt x="2880987" y="4616845"/>
                  <a:pt x="2889838" y="4625695"/>
                  <a:pt x="2900755" y="4625695"/>
                </a:cubicBezTo>
                <a:close/>
                <a:moveTo>
                  <a:pt x="2707727" y="4625695"/>
                </a:moveTo>
                <a:cubicBezTo>
                  <a:pt x="2718644" y="4625695"/>
                  <a:pt x="2727495" y="4616845"/>
                  <a:pt x="2727495" y="4605927"/>
                </a:cubicBezTo>
                <a:cubicBezTo>
                  <a:pt x="2727495" y="4595010"/>
                  <a:pt x="2718644" y="4586159"/>
                  <a:pt x="2707727" y="4586159"/>
                </a:cubicBezTo>
                <a:cubicBezTo>
                  <a:pt x="2696809" y="4586159"/>
                  <a:pt x="2687958" y="4595010"/>
                  <a:pt x="2687958" y="4605927"/>
                </a:cubicBezTo>
                <a:cubicBezTo>
                  <a:pt x="2687958" y="4616845"/>
                  <a:pt x="2696809" y="4625695"/>
                  <a:pt x="2707727" y="4625695"/>
                </a:cubicBezTo>
                <a:close/>
                <a:moveTo>
                  <a:pt x="2514699" y="4625695"/>
                </a:moveTo>
                <a:cubicBezTo>
                  <a:pt x="2525617" y="4625695"/>
                  <a:pt x="2534468" y="4616845"/>
                  <a:pt x="2534468" y="4605927"/>
                </a:cubicBezTo>
                <a:cubicBezTo>
                  <a:pt x="2534468" y="4595010"/>
                  <a:pt x="2525617" y="4586159"/>
                  <a:pt x="2514699" y="4586159"/>
                </a:cubicBezTo>
                <a:cubicBezTo>
                  <a:pt x="2503782" y="4586159"/>
                  <a:pt x="2494931" y="4595010"/>
                  <a:pt x="2494931" y="4605927"/>
                </a:cubicBezTo>
                <a:cubicBezTo>
                  <a:pt x="2494931" y="4616845"/>
                  <a:pt x="2503782" y="4625695"/>
                  <a:pt x="2514699" y="4625695"/>
                </a:cubicBezTo>
                <a:close/>
                <a:moveTo>
                  <a:pt x="2321672" y="4625695"/>
                </a:moveTo>
                <a:cubicBezTo>
                  <a:pt x="2332589" y="4625695"/>
                  <a:pt x="2341440" y="4616845"/>
                  <a:pt x="2341440" y="4605927"/>
                </a:cubicBezTo>
                <a:cubicBezTo>
                  <a:pt x="2341440" y="4595010"/>
                  <a:pt x="2332589" y="4586159"/>
                  <a:pt x="2321672" y="4586159"/>
                </a:cubicBezTo>
                <a:cubicBezTo>
                  <a:pt x="2310754" y="4586159"/>
                  <a:pt x="2301903" y="4595010"/>
                  <a:pt x="2301903" y="4605927"/>
                </a:cubicBezTo>
                <a:cubicBezTo>
                  <a:pt x="2301903" y="4616845"/>
                  <a:pt x="2310754" y="4625695"/>
                  <a:pt x="2321672" y="4625695"/>
                </a:cubicBezTo>
                <a:close/>
                <a:moveTo>
                  <a:pt x="2128643" y="4625695"/>
                </a:moveTo>
                <a:cubicBezTo>
                  <a:pt x="2139561" y="4625695"/>
                  <a:pt x="2148412" y="4616845"/>
                  <a:pt x="2148412" y="4605927"/>
                </a:cubicBezTo>
                <a:cubicBezTo>
                  <a:pt x="2148412" y="4595010"/>
                  <a:pt x="2139561" y="4586159"/>
                  <a:pt x="2128643" y="4586159"/>
                </a:cubicBezTo>
                <a:cubicBezTo>
                  <a:pt x="2117726" y="4586159"/>
                  <a:pt x="2108875" y="4595010"/>
                  <a:pt x="2108875" y="4605927"/>
                </a:cubicBezTo>
                <a:cubicBezTo>
                  <a:pt x="2108875" y="4616845"/>
                  <a:pt x="2117726" y="4625695"/>
                  <a:pt x="2128643" y="4625695"/>
                </a:cubicBezTo>
                <a:close/>
                <a:moveTo>
                  <a:pt x="1935616" y="4625695"/>
                </a:moveTo>
                <a:cubicBezTo>
                  <a:pt x="1946533" y="4625695"/>
                  <a:pt x="1955384" y="4616845"/>
                  <a:pt x="1955384" y="4605927"/>
                </a:cubicBezTo>
                <a:cubicBezTo>
                  <a:pt x="1955384" y="4595010"/>
                  <a:pt x="1946533" y="4586159"/>
                  <a:pt x="1935616" y="4586159"/>
                </a:cubicBezTo>
                <a:cubicBezTo>
                  <a:pt x="1924698" y="4586159"/>
                  <a:pt x="1915848" y="4595010"/>
                  <a:pt x="1915848" y="4605927"/>
                </a:cubicBezTo>
                <a:cubicBezTo>
                  <a:pt x="1915848" y="4616845"/>
                  <a:pt x="1924698" y="4625695"/>
                  <a:pt x="1935616" y="4625695"/>
                </a:cubicBezTo>
                <a:close/>
                <a:moveTo>
                  <a:pt x="1727277" y="4625695"/>
                </a:moveTo>
                <a:cubicBezTo>
                  <a:pt x="1738195" y="4625695"/>
                  <a:pt x="1747045" y="4616845"/>
                  <a:pt x="1747045" y="4605927"/>
                </a:cubicBezTo>
                <a:cubicBezTo>
                  <a:pt x="1747045" y="4595010"/>
                  <a:pt x="1738195" y="4586159"/>
                  <a:pt x="1727277" y="4586159"/>
                </a:cubicBezTo>
                <a:cubicBezTo>
                  <a:pt x="1716359" y="4586159"/>
                  <a:pt x="1707508" y="4595010"/>
                  <a:pt x="1707508" y="4605927"/>
                </a:cubicBezTo>
                <a:cubicBezTo>
                  <a:pt x="1707508" y="4616845"/>
                  <a:pt x="1716359" y="4625695"/>
                  <a:pt x="1727277" y="4625695"/>
                </a:cubicBezTo>
                <a:close/>
                <a:moveTo>
                  <a:pt x="1534249" y="4625695"/>
                </a:moveTo>
                <a:cubicBezTo>
                  <a:pt x="1545167" y="4625695"/>
                  <a:pt x="1554018" y="4616845"/>
                  <a:pt x="1554018" y="4605927"/>
                </a:cubicBezTo>
                <a:cubicBezTo>
                  <a:pt x="1554018" y="4595010"/>
                  <a:pt x="1545167" y="4586159"/>
                  <a:pt x="1534249" y="4586159"/>
                </a:cubicBezTo>
                <a:cubicBezTo>
                  <a:pt x="1523332" y="4586159"/>
                  <a:pt x="1514481" y="4595010"/>
                  <a:pt x="1514481" y="4605927"/>
                </a:cubicBezTo>
                <a:cubicBezTo>
                  <a:pt x="1514481" y="4616845"/>
                  <a:pt x="1523332" y="4625695"/>
                  <a:pt x="1534249" y="4625695"/>
                </a:cubicBezTo>
                <a:close/>
                <a:moveTo>
                  <a:pt x="1341222" y="4625695"/>
                </a:moveTo>
                <a:cubicBezTo>
                  <a:pt x="1352139" y="4625695"/>
                  <a:pt x="1360990" y="4616845"/>
                  <a:pt x="1360990" y="4605927"/>
                </a:cubicBezTo>
                <a:cubicBezTo>
                  <a:pt x="1360990" y="4595010"/>
                  <a:pt x="1352139" y="4586159"/>
                  <a:pt x="1341222" y="4586159"/>
                </a:cubicBezTo>
                <a:cubicBezTo>
                  <a:pt x="1330304" y="4586159"/>
                  <a:pt x="1321453" y="4595010"/>
                  <a:pt x="1321453" y="4605927"/>
                </a:cubicBezTo>
                <a:cubicBezTo>
                  <a:pt x="1321453" y="4616845"/>
                  <a:pt x="1330304" y="4625695"/>
                  <a:pt x="1341222" y="4625695"/>
                </a:cubicBezTo>
                <a:close/>
                <a:moveTo>
                  <a:pt x="1148193" y="4625695"/>
                </a:moveTo>
                <a:cubicBezTo>
                  <a:pt x="1159111" y="4625695"/>
                  <a:pt x="1167962" y="4616845"/>
                  <a:pt x="1167962" y="4605927"/>
                </a:cubicBezTo>
                <a:cubicBezTo>
                  <a:pt x="1167962" y="4595010"/>
                  <a:pt x="1159111" y="4586159"/>
                  <a:pt x="1148193" y="4586159"/>
                </a:cubicBezTo>
                <a:cubicBezTo>
                  <a:pt x="1137276" y="4586159"/>
                  <a:pt x="1128425" y="4595010"/>
                  <a:pt x="1128425" y="4605927"/>
                </a:cubicBezTo>
                <a:cubicBezTo>
                  <a:pt x="1128425" y="4616845"/>
                  <a:pt x="1137276" y="4625695"/>
                  <a:pt x="1148193" y="4625695"/>
                </a:cubicBezTo>
                <a:close/>
                <a:moveTo>
                  <a:pt x="955166" y="4625695"/>
                </a:moveTo>
                <a:cubicBezTo>
                  <a:pt x="966083" y="4625695"/>
                  <a:pt x="974934" y="4616845"/>
                  <a:pt x="974934" y="4605927"/>
                </a:cubicBezTo>
                <a:cubicBezTo>
                  <a:pt x="974934" y="4595010"/>
                  <a:pt x="966083" y="4586159"/>
                  <a:pt x="955166" y="4586159"/>
                </a:cubicBezTo>
                <a:cubicBezTo>
                  <a:pt x="944248" y="4586159"/>
                  <a:pt x="935398" y="4595010"/>
                  <a:pt x="935398" y="4605927"/>
                </a:cubicBezTo>
                <a:cubicBezTo>
                  <a:pt x="935398" y="4616845"/>
                  <a:pt x="944248" y="4625695"/>
                  <a:pt x="955166" y="4625695"/>
                </a:cubicBezTo>
                <a:close/>
                <a:moveTo>
                  <a:pt x="762138" y="4625695"/>
                </a:moveTo>
                <a:cubicBezTo>
                  <a:pt x="773056" y="4625695"/>
                  <a:pt x="781907" y="4616845"/>
                  <a:pt x="781907" y="4605927"/>
                </a:cubicBezTo>
                <a:cubicBezTo>
                  <a:pt x="781907" y="4595010"/>
                  <a:pt x="773056" y="4586159"/>
                  <a:pt x="762138" y="4586159"/>
                </a:cubicBezTo>
                <a:cubicBezTo>
                  <a:pt x="751221" y="4586159"/>
                  <a:pt x="742370" y="4595010"/>
                  <a:pt x="742370" y="4605927"/>
                </a:cubicBezTo>
                <a:cubicBezTo>
                  <a:pt x="742370" y="4616845"/>
                  <a:pt x="751221" y="4625695"/>
                  <a:pt x="762138" y="4625695"/>
                </a:cubicBezTo>
                <a:close/>
                <a:moveTo>
                  <a:pt x="569111" y="4625695"/>
                </a:moveTo>
                <a:cubicBezTo>
                  <a:pt x="580028" y="4625695"/>
                  <a:pt x="588879" y="4616845"/>
                  <a:pt x="588879" y="4605927"/>
                </a:cubicBezTo>
                <a:cubicBezTo>
                  <a:pt x="588879" y="4595010"/>
                  <a:pt x="580028" y="4586159"/>
                  <a:pt x="569111" y="4586159"/>
                </a:cubicBezTo>
                <a:cubicBezTo>
                  <a:pt x="558193" y="4586159"/>
                  <a:pt x="549343" y="4595010"/>
                  <a:pt x="549343" y="4605927"/>
                </a:cubicBezTo>
                <a:cubicBezTo>
                  <a:pt x="549343" y="4616845"/>
                  <a:pt x="558193" y="4625695"/>
                  <a:pt x="569111" y="4625695"/>
                </a:cubicBezTo>
                <a:close/>
                <a:moveTo>
                  <a:pt x="376082" y="4625695"/>
                </a:moveTo>
                <a:cubicBezTo>
                  <a:pt x="387000" y="4625695"/>
                  <a:pt x="395851" y="4616845"/>
                  <a:pt x="395851" y="4605927"/>
                </a:cubicBezTo>
                <a:cubicBezTo>
                  <a:pt x="395851" y="4595010"/>
                  <a:pt x="387000" y="4586159"/>
                  <a:pt x="376082" y="4586159"/>
                </a:cubicBezTo>
                <a:cubicBezTo>
                  <a:pt x="365165" y="4586159"/>
                  <a:pt x="356314" y="4595010"/>
                  <a:pt x="356314" y="4605927"/>
                </a:cubicBezTo>
                <a:cubicBezTo>
                  <a:pt x="356314" y="4616845"/>
                  <a:pt x="365165" y="4625695"/>
                  <a:pt x="376082" y="4625695"/>
                </a:cubicBezTo>
                <a:close/>
                <a:moveTo>
                  <a:pt x="183055" y="4625695"/>
                </a:moveTo>
                <a:cubicBezTo>
                  <a:pt x="193973" y="4625695"/>
                  <a:pt x="202823" y="4616845"/>
                  <a:pt x="202823" y="4605927"/>
                </a:cubicBezTo>
                <a:cubicBezTo>
                  <a:pt x="202823" y="4595010"/>
                  <a:pt x="193973" y="4586159"/>
                  <a:pt x="183055" y="4586159"/>
                </a:cubicBezTo>
                <a:cubicBezTo>
                  <a:pt x="172137" y="4586159"/>
                  <a:pt x="163287" y="4595010"/>
                  <a:pt x="163287" y="4605927"/>
                </a:cubicBezTo>
                <a:cubicBezTo>
                  <a:pt x="163287" y="4616845"/>
                  <a:pt x="172137" y="4625695"/>
                  <a:pt x="183055" y="4625695"/>
                </a:cubicBezTo>
                <a:close/>
                <a:moveTo>
                  <a:pt x="0" y="4819243"/>
                </a:moveTo>
                <a:lnTo>
                  <a:pt x="4006" y="4817584"/>
                </a:lnTo>
                <a:cubicBezTo>
                  <a:pt x="7583" y="4814007"/>
                  <a:pt x="9796" y="4809065"/>
                  <a:pt x="9796" y="4803606"/>
                </a:cubicBezTo>
                <a:cubicBezTo>
                  <a:pt x="9796" y="4798147"/>
                  <a:pt x="7583" y="4793205"/>
                  <a:pt x="4006" y="4789628"/>
                </a:cubicBezTo>
                <a:lnTo>
                  <a:pt x="0" y="4787969"/>
                </a:lnTo>
                <a:close/>
                <a:moveTo>
                  <a:pt x="8349367" y="4823374"/>
                </a:moveTo>
                <a:cubicBezTo>
                  <a:pt x="8354825" y="4823374"/>
                  <a:pt x="8359767" y="4821161"/>
                  <a:pt x="8363345" y="4817584"/>
                </a:cubicBezTo>
                <a:lnTo>
                  <a:pt x="8366380" y="4810257"/>
                </a:lnTo>
                <a:lnTo>
                  <a:pt x="8366380" y="4796955"/>
                </a:lnTo>
                <a:lnTo>
                  <a:pt x="8363345" y="4789628"/>
                </a:lnTo>
                <a:cubicBezTo>
                  <a:pt x="8359767" y="4786051"/>
                  <a:pt x="8354825" y="4783838"/>
                  <a:pt x="8349367" y="4783838"/>
                </a:cubicBezTo>
                <a:cubicBezTo>
                  <a:pt x="8338449" y="4783838"/>
                  <a:pt x="8329598" y="4792689"/>
                  <a:pt x="8329598" y="4803606"/>
                </a:cubicBezTo>
                <a:cubicBezTo>
                  <a:pt x="8329598" y="4814524"/>
                  <a:pt x="8338449" y="4823374"/>
                  <a:pt x="8349367" y="4823374"/>
                </a:cubicBezTo>
                <a:close/>
                <a:moveTo>
                  <a:pt x="8156338" y="4823374"/>
                </a:moveTo>
                <a:cubicBezTo>
                  <a:pt x="8167256" y="4823374"/>
                  <a:pt x="8176107" y="4814524"/>
                  <a:pt x="8176107" y="4803606"/>
                </a:cubicBezTo>
                <a:cubicBezTo>
                  <a:pt x="8176107" y="4792689"/>
                  <a:pt x="8167256" y="4783838"/>
                  <a:pt x="8156338" y="4783838"/>
                </a:cubicBezTo>
                <a:cubicBezTo>
                  <a:pt x="8145421" y="4783838"/>
                  <a:pt x="8136570" y="4792689"/>
                  <a:pt x="8136570" y="4803606"/>
                </a:cubicBezTo>
                <a:cubicBezTo>
                  <a:pt x="8136570" y="4814524"/>
                  <a:pt x="8145421" y="4823374"/>
                  <a:pt x="8156338" y="4823374"/>
                </a:cubicBezTo>
                <a:close/>
                <a:moveTo>
                  <a:pt x="7963311" y="4823374"/>
                </a:moveTo>
                <a:cubicBezTo>
                  <a:pt x="7974228" y="4823374"/>
                  <a:pt x="7983079" y="4814524"/>
                  <a:pt x="7983079" y="4803606"/>
                </a:cubicBezTo>
                <a:cubicBezTo>
                  <a:pt x="7983079" y="4792689"/>
                  <a:pt x="7974228" y="4783838"/>
                  <a:pt x="7963311" y="4783838"/>
                </a:cubicBezTo>
                <a:cubicBezTo>
                  <a:pt x="7952393" y="4783838"/>
                  <a:pt x="7943543" y="4792689"/>
                  <a:pt x="7943543" y="4803606"/>
                </a:cubicBezTo>
                <a:cubicBezTo>
                  <a:pt x="7943543" y="4814524"/>
                  <a:pt x="7952393" y="4823374"/>
                  <a:pt x="7963311" y="4823374"/>
                </a:cubicBezTo>
                <a:close/>
                <a:moveTo>
                  <a:pt x="7770283" y="4823374"/>
                </a:moveTo>
                <a:cubicBezTo>
                  <a:pt x="7781201" y="4823374"/>
                  <a:pt x="7790052" y="4814524"/>
                  <a:pt x="7790052" y="4803606"/>
                </a:cubicBezTo>
                <a:cubicBezTo>
                  <a:pt x="7790052" y="4792689"/>
                  <a:pt x="7781201" y="4783838"/>
                  <a:pt x="7770283" y="4783838"/>
                </a:cubicBezTo>
                <a:cubicBezTo>
                  <a:pt x="7759366" y="4783838"/>
                  <a:pt x="7750515" y="4792689"/>
                  <a:pt x="7750515" y="4803606"/>
                </a:cubicBezTo>
                <a:cubicBezTo>
                  <a:pt x="7750515" y="4814524"/>
                  <a:pt x="7759366" y="4823374"/>
                  <a:pt x="7770283" y="4823374"/>
                </a:cubicBezTo>
                <a:close/>
                <a:moveTo>
                  <a:pt x="7577256" y="4823374"/>
                </a:moveTo>
                <a:cubicBezTo>
                  <a:pt x="7588174" y="4823374"/>
                  <a:pt x="7597024" y="4814524"/>
                  <a:pt x="7597024" y="4803606"/>
                </a:cubicBezTo>
                <a:cubicBezTo>
                  <a:pt x="7597024" y="4792689"/>
                  <a:pt x="7588174" y="4783838"/>
                  <a:pt x="7577256" y="4783838"/>
                </a:cubicBezTo>
                <a:cubicBezTo>
                  <a:pt x="7566338" y="4783838"/>
                  <a:pt x="7557488" y="4792689"/>
                  <a:pt x="7557488" y="4803606"/>
                </a:cubicBezTo>
                <a:cubicBezTo>
                  <a:pt x="7557488" y="4814524"/>
                  <a:pt x="7566338" y="4823374"/>
                  <a:pt x="7577256" y="4823374"/>
                </a:cubicBezTo>
                <a:close/>
                <a:moveTo>
                  <a:pt x="7384228" y="4823374"/>
                </a:moveTo>
                <a:cubicBezTo>
                  <a:pt x="7395145" y="4823374"/>
                  <a:pt x="7403996" y="4814524"/>
                  <a:pt x="7403996" y="4803606"/>
                </a:cubicBezTo>
                <a:cubicBezTo>
                  <a:pt x="7403996" y="4792689"/>
                  <a:pt x="7395145" y="4783838"/>
                  <a:pt x="7384228" y="4783838"/>
                </a:cubicBezTo>
                <a:cubicBezTo>
                  <a:pt x="7373310" y="4783838"/>
                  <a:pt x="7364459" y="4792689"/>
                  <a:pt x="7364459" y="4803606"/>
                </a:cubicBezTo>
                <a:cubicBezTo>
                  <a:pt x="7364459" y="4814524"/>
                  <a:pt x="7373310" y="4823374"/>
                  <a:pt x="7384228" y="4823374"/>
                </a:cubicBezTo>
                <a:close/>
                <a:moveTo>
                  <a:pt x="7191200" y="4823374"/>
                </a:moveTo>
                <a:cubicBezTo>
                  <a:pt x="7202118" y="4823374"/>
                  <a:pt x="7210968" y="4814524"/>
                  <a:pt x="7210968" y="4803606"/>
                </a:cubicBezTo>
                <a:cubicBezTo>
                  <a:pt x="7210968" y="4792689"/>
                  <a:pt x="7202118" y="4783838"/>
                  <a:pt x="7191200" y="4783838"/>
                </a:cubicBezTo>
                <a:cubicBezTo>
                  <a:pt x="7180283" y="4783838"/>
                  <a:pt x="7171432" y="4792689"/>
                  <a:pt x="7171432" y="4803606"/>
                </a:cubicBezTo>
                <a:cubicBezTo>
                  <a:pt x="7171432" y="4814524"/>
                  <a:pt x="7180283" y="4823374"/>
                  <a:pt x="7191200" y="4823374"/>
                </a:cubicBezTo>
                <a:close/>
                <a:moveTo>
                  <a:pt x="6998173" y="4823374"/>
                </a:moveTo>
                <a:cubicBezTo>
                  <a:pt x="7009090" y="4823374"/>
                  <a:pt x="7017941" y="4814524"/>
                  <a:pt x="7017941" y="4803606"/>
                </a:cubicBezTo>
                <a:cubicBezTo>
                  <a:pt x="7017941" y="4792689"/>
                  <a:pt x="7009090" y="4783838"/>
                  <a:pt x="6998173" y="4783838"/>
                </a:cubicBezTo>
                <a:cubicBezTo>
                  <a:pt x="6987255" y="4783838"/>
                  <a:pt x="6978404" y="4792689"/>
                  <a:pt x="6978404" y="4803606"/>
                </a:cubicBezTo>
                <a:cubicBezTo>
                  <a:pt x="6978404" y="4814524"/>
                  <a:pt x="6987255" y="4823374"/>
                  <a:pt x="6998173" y="4823374"/>
                </a:cubicBezTo>
                <a:close/>
                <a:moveTo>
                  <a:pt x="6805144" y="4823374"/>
                </a:moveTo>
                <a:cubicBezTo>
                  <a:pt x="6816062" y="4823374"/>
                  <a:pt x="6824913" y="4814524"/>
                  <a:pt x="6824913" y="4803606"/>
                </a:cubicBezTo>
                <a:cubicBezTo>
                  <a:pt x="6824913" y="4792689"/>
                  <a:pt x="6816062" y="4783838"/>
                  <a:pt x="6805144" y="4783838"/>
                </a:cubicBezTo>
                <a:cubicBezTo>
                  <a:pt x="6794227" y="4783838"/>
                  <a:pt x="6785376" y="4792689"/>
                  <a:pt x="6785376" y="4803606"/>
                </a:cubicBezTo>
                <a:cubicBezTo>
                  <a:pt x="6785376" y="4814524"/>
                  <a:pt x="6794227" y="4823374"/>
                  <a:pt x="6805144" y="4823374"/>
                </a:cubicBezTo>
                <a:close/>
                <a:moveTo>
                  <a:pt x="6612117" y="4823374"/>
                </a:moveTo>
                <a:cubicBezTo>
                  <a:pt x="6623034" y="4823374"/>
                  <a:pt x="6631885" y="4814524"/>
                  <a:pt x="6631885" y="4803606"/>
                </a:cubicBezTo>
                <a:cubicBezTo>
                  <a:pt x="6631885" y="4792689"/>
                  <a:pt x="6623034" y="4783838"/>
                  <a:pt x="6612117" y="4783838"/>
                </a:cubicBezTo>
                <a:cubicBezTo>
                  <a:pt x="6601199" y="4783838"/>
                  <a:pt x="6592348" y="4792689"/>
                  <a:pt x="6592348" y="4803606"/>
                </a:cubicBezTo>
                <a:cubicBezTo>
                  <a:pt x="6592348" y="4814524"/>
                  <a:pt x="6601199" y="4823374"/>
                  <a:pt x="6612117" y="4823374"/>
                </a:cubicBezTo>
                <a:close/>
                <a:moveTo>
                  <a:pt x="6403778" y="4823374"/>
                </a:moveTo>
                <a:cubicBezTo>
                  <a:pt x="6414695" y="4823374"/>
                  <a:pt x="6423546" y="4814524"/>
                  <a:pt x="6423546" y="4803606"/>
                </a:cubicBezTo>
                <a:cubicBezTo>
                  <a:pt x="6423546" y="4792689"/>
                  <a:pt x="6414695" y="4783838"/>
                  <a:pt x="6403778" y="4783838"/>
                </a:cubicBezTo>
                <a:cubicBezTo>
                  <a:pt x="6392860" y="4783838"/>
                  <a:pt x="6384009" y="4792689"/>
                  <a:pt x="6384009" y="4803606"/>
                </a:cubicBezTo>
                <a:cubicBezTo>
                  <a:pt x="6384009" y="4814524"/>
                  <a:pt x="6392860" y="4823374"/>
                  <a:pt x="6403778" y="4823374"/>
                </a:cubicBezTo>
                <a:close/>
                <a:moveTo>
                  <a:pt x="6210750" y="4823374"/>
                </a:moveTo>
                <a:cubicBezTo>
                  <a:pt x="6221668" y="4823374"/>
                  <a:pt x="6230519" y="4814524"/>
                  <a:pt x="6230519" y="4803606"/>
                </a:cubicBezTo>
                <a:cubicBezTo>
                  <a:pt x="6230519" y="4792689"/>
                  <a:pt x="6221668" y="4783838"/>
                  <a:pt x="6210750" y="4783838"/>
                </a:cubicBezTo>
                <a:cubicBezTo>
                  <a:pt x="6199833" y="4783838"/>
                  <a:pt x="6190982" y="4792689"/>
                  <a:pt x="6190982" y="4803606"/>
                </a:cubicBezTo>
                <a:cubicBezTo>
                  <a:pt x="6190982" y="4814524"/>
                  <a:pt x="6199833" y="4823374"/>
                  <a:pt x="6210750" y="4823374"/>
                </a:cubicBezTo>
                <a:close/>
                <a:moveTo>
                  <a:pt x="6017723" y="4823374"/>
                </a:moveTo>
                <a:cubicBezTo>
                  <a:pt x="6028640" y="4823374"/>
                  <a:pt x="6037491" y="4814524"/>
                  <a:pt x="6037491" y="4803606"/>
                </a:cubicBezTo>
                <a:cubicBezTo>
                  <a:pt x="6037491" y="4792689"/>
                  <a:pt x="6028640" y="4783838"/>
                  <a:pt x="6017723" y="4783838"/>
                </a:cubicBezTo>
                <a:cubicBezTo>
                  <a:pt x="6006805" y="4783838"/>
                  <a:pt x="5997954" y="4792689"/>
                  <a:pt x="5997954" y="4803606"/>
                </a:cubicBezTo>
                <a:cubicBezTo>
                  <a:pt x="5997954" y="4814524"/>
                  <a:pt x="6006805" y="4823374"/>
                  <a:pt x="6017723" y="4823374"/>
                </a:cubicBezTo>
                <a:close/>
                <a:moveTo>
                  <a:pt x="5824694" y="4823374"/>
                </a:moveTo>
                <a:cubicBezTo>
                  <a:pt x="5835612" y="4823374"/>
                  <a:pt x="5844463" y="4814524"/>
                  <a:pt x="5844463" y="4803606"/>
                </a:cubicBezTo>
                <a:cubicBezTo>
                  <a:pt x="5844463" y="4792689"/>
                  <a:pt x="5835612" y="4783838"/>
                  <a:pt x="5824694" y="4783838"/>
                </a:cubicBezTo>
                <a:cubicBezTo>
                  <a:pt x="5813777" y="4783838"/>
                  <a:pt x="5804926" y="4792689"/>
                  <a:pt x="5804926" y="4803606"/>
                </a:cubicBezTo>
                <a:cubicBezTo>
                  <a:pt x="5804926" y="4814524"/>
                  <a:pt x="5813777" y="4823374"/>
                  <a:pt x="5824694" y="4823374"/>
                </a:cubicBezTo>
                <a:close/>
                <a:moveTo>
                  <a:pt x="5631667" y="4823374"/>
                </a:moveTo>
                <a:cubicBezTo>
                  <a:pt x="5642584" y="4823374"/>
                  <a:pt x="5651435" y="4814524"/>
                  <a:pt x="5651435" y="4803606"/>
                </a:cubicBezTo>
                <a:cubicBezTo>
                  <a:pt x="5651435" y="4792689"/>
                  <a:pt x="5642584" y="4783838"/>
                  <a:pt x="5631667" y="4783838"/>
                </a:cubicBezTo>
                <a:cubicBezTo>
                  <a:pt x="5620749" y="4783838"/>
                  <a:pt x="5611899" y="4792689"/>
                  <a:pt x="5611899" y="4803606"/>
                </a:cubicBezTo>
                <a:cubicBezTo>
                  <a:pt x="5611899" y="4814524"/>
                  <a:pt x="5620749" y="4823374"/>
                  <a:pt x="5631667" y="4823374"/>
                </a:cubicBezTo>
                <a:close/>
                <a:moveTo>
                  <a:pt x="5438639" y="4823374"/>
                </a:moveTo>
                <a:cubicBezTo>
                  <a:pt x="5449557" y="4823374"/>
                  <a:pt x="5458408" y="4814524"/>
                  <a:pt x="5458408" y="4803606"/>
                </a:cubicBezTo>
                <a:cubicBezTo>
                  <a:pt x="5458408" y="4792689"/>
                  <a:pt x="5449557" y="4783838"/>
                  <a:pt x="5438639" y="4783838"/>
                </a:cubicBezTo>
                <a:cubicBezTo>
                  <a:pt x="5427722" y="4783838"/>
                  <a:pt x="5418871" y="4792689"/>
                  <a:pt x="5418871" y="4803606"/>
                </a:cubicBezTo>
                <a:cubicBezTo>
                  <a:pt x="5418871" y="4814524"/>
                  <a:pt x="5427722" y="4823374"/>
                  <a:pt x="5438639" y="4823374"/>
                </a:cubicBezTo>
                <a:close/>
                <a:moveTo>
                  <a:pt x="5245612" y="4823374"/>
                </a:moveTo>
                <a:cubicBezTo>
                  <a:pt x="5256529" y="4823374"/>
                  <a:pt x="5265380" y="4814524"/>
                  <a:pt x="5265380" y="4803606"/>
                </a:cubicBezTo>
                <a:cubicBezTo>
                  <a:pt x="5265380" y="4792689"/>
                  <a:pt x="5256529" y="4783838"/>
                  <a:pt x="5245612" y="4783838"/>
                </a:cubicBezTo>
                <a:cubicBezTo>
                  <a:pt x="5234694" y="4783838"/>
                  <a:pt x="5225843" y="4792689"/>
                  <a:pt x="5225843" y="4803606"/>
                </a:cubicBezTo>
                <a:cubicBezTo>
                  <a:pt x="5225843" y="4814524"/>
                  <a:pt x="5234694" y="4823374"/>
                  <a:pt x="5245612" y="4823374"/>
                </a:cubicBezTo>
                <a:close/>
                <a:moveTo>
                  <a:pt x="5052584" y="4823374"/>
                </a:moveTo>
                <a:cubicBezTo>
                  <a:pt x="5063502" y="4823374"/>
                  <a:pt x="5072353" y="4814524"/>
                  <a:pt x="5072353" y="4803606"/>
                </a:cubicBezTo>
                <a:cubicBezTo>
                  <a:pt x="5072353" y="4792689"/>
                  <a:pt x="5063502" y="4783838"/>
                  <a:pt x="5052584" y="4783838"/>
                </a:cubicBezTo>
                <a:cubicBezTo>
                  <a:pt x="5041666" y="4783838"/>
                  <a:pt x="5032815" y="4792689"/>
                  <a:pt x="5032815" y="4803606"/>
                </a:cubicBezTo>
                <a:cubicBezTo>
                  <a:pt x="5032815" y="4814524"/>
                  <a:pt x="5041666" y="4823374"/>
                  <a:pt x="5052584" y="4823374"/>
                </a:cubicBezTo>
                <a:close/>
                <a:moveTo>
                  <a:pt x="4859557" y="4823374"/>
                </a:moveTo>
                <a:cubicBezTo>
                  <a:pt x="4870473" y="4823374"/>
                  <a:pt x="4879324" y="4814524"/>
                  <a:pt x="4879324" y="4803606"/>
                </a:cubicBezTo>
                <a:cubicBezTo>
                  <a:pt x="4879324" y="4792689"/>
                  <a:pt x="4870473" y="4783838"/>
                  <a:pt x="4859557" y="4783838"/>
                </a:cubicBezTo>
                <a:cubicBezTo>
                  <a:pt x="4848639" y="4783838"/>
                  <a:pt x="4839789" y="4792689"/>
                  <a:pt x="4839789" y="4803606"/>
                </a:cubicBezTo>
                <a:cubicBezTo>
                  <a:pt x="4839789" y="4814524"/>
                  <a:pt x="4848639" y="4823374"/>
                  <a:pt x="4859557" y="4823374"/>
                </a:cubicBezTo>
                <a:close/>
                <a:moveTo>
                  <a:pt x="4666528" y="4823374"/>
                </a:moveTo>
                <a:cubicBezTo>
                  <a:pt x="4677446" y="4823374"/>
                  <a:pt x="4686297" y="4814524"/>
                  <a:pt x="4686297" y="4803606"/>
                </a:cubicBezTo>
                <a:cubicBezTo>
                  <a:pt x="4686297" y="4792689"/>
                  <a:pt x="4677446" y="4783838"/>
                  <a:pt x="4666528" y="4783838"/>
                </a:cubicBezTo>
                <a:cubicBezTo>
                  <a:pt x="4655612" y="4783838"/>
                  <a:pt x="4646761" y="4792689"/>
                  <a:pt x="4646761" y="4803606"/>
                </a:cubicBezTo>
                <a:cubicBezTo>
                  <a:pt x="4646761" y="4814524"/>
                  <a:pt x="4655612" y="4823374"/>
                  <a:pt x="4666528" y="4823374"/>
                </a:cubicBezTo>
                <a:close/>
                <a:moveTo>
                  <a:pt x="4473501" y="4823374"/>
                </a:moveTo>
                <a:cubicBezTo>
                  <a:pt x="4484419" y="4823374"/>
                  <a:pt x="4493269" y="4814524"/>
                  <a:pt x="4493269" y="4803606"/>
                </a:cubicBezTo>
                <a:cubicBezTo>
                  <a:pt x="4493269" y="4792689"/>
                  <a:pt x="4484419" y="4783838"/>
                  <a:pt x="4473501" y="4783838"/>
                </a:cubicBezTo>
                <a:cubicBezTo>
                  <a:pt x="4462582" y="4783838"/>
                  <a:pt x="4453732" y="4792689"/>
                  <a:pt x="4453732" y="4803606"/>
                </a:cubicBezTo>
                <a:cubicBezTo>
                  <a:pt x="4453732" y="4814524"/>
                  <a:pt x="4462582" y="4823374"/>
                  <a:pt x="4473501" y="4823374"/>
                </a:cubicBezTo>
                <a:close/>
                <a:moveTo>
                  <a:pt x="4280474" y="4823374"/>
                </a:moveTo>
                <a:cubicBezTo>
                  <a:pt x="4291390" y="4823374"/>
                  <a:pt x="4300242" y="4814524"/>
                  <a:pt x="4300242" y="4803606"/>
                </a:cubicBezTo>
                <a:cubicBezTo>
                  <a:pt x="4300242" y="4792689"/>
                  <a:pt x="4291390" y="4783838"/>
                  <a:pt x="4280474" y="4783838"/>
                </a:cubicBezTo>
                <a:cubicBezTo>
                  <a:pt x="4269556" y="4783838"/>
                  <a:pt x="4260705" y="4792689"/>
                  <a:pt x="4260705" y="4803606"/>
                </a:cubicBezTo>
                <a:cubicBezTo>
                  <a:pt x="4260705" y="4814524"/>
                  <a:pt x="4269556" y="4823374"/>
                  <a:pt x="4280474" y="4823374"/>
                </a:cubicBezTo>
                <a:close/>
                <a:moveTo>
                  <a:pt x="4058922" y="4823374"/>
                </a:moveTo>
                <a:cubicBezTo>
                  <a:pt x="4069840" y="4823374"/>
                  <a:pt x="4078690" y="4814524"/>
                  <a:pt x="4078690" y="4803606"/>
                </a:cubicBezTo>
                <a:cubicBezTo>
                  <a:pt x="4078690" y="4792689"/>
                  <a:pt x="4069840" y="4783838"/>
                  <a:pt x="4058922" y="4783838"/>
                </a:cubicBezTo>
                <a:cubicBezTo>
                  <a:pt x="4048003" y="4783838"/>
                  <a:pt x="4039153" y="4792689"/>
                  <a:pt x="4039153" y="4803606"/>
                </a:cubicBezTo>
                <a:cubicBezTo>
                  <a:pt x="4039153" y="4814524"/>
                  <a:pt x="4048003" y="4823374"/>
                  <a:pt x="4058922" y="4823374"/>
                </a:cubicBezTo>
                <a:close/>
                <a:moveTo>
                  <a:pt x="3865894" y="4823374"/>
                </a:moveTo>
                <a:cubicBezTo>
                  <a:pt x="3876811" y="4823374"/>
                  <a:pt x="3885662" y="4814524"/>
                  <a:pt x="3885662" y="4803606"/>
                </a:cubicBezTo>
                <a:cubicBezTo>
                  <a:pt x="3885662" y="4792689"/>
                  <a:pt x="3876811" y="4783838"/>
                  <a:pt x="3865894" y="4783838"/>
                </a:cubicBezTo>
                <a:cubicBezTo>
                  <a:pt x="3854977" y="4783838"/>
                  <a:pt x="3846126" y="4792689"/>
                  <a:pt x="3846126" y="4803606"/>
                </a:cubicBezTo>
                <a:cubicBezTo>
                  <a:pt x="3846126" y="4814524"/>
                  <a:pt x="3854977" y="4823374"/>
                  <a:pt x="3865894" y="4823374"/>
                </a:cubicBezTo>
                <a:close/>
                <a:moveTo>
                  <a:pt x="3672866" y="4823374"/>
                </a:moveTo>
                <a:cubicBezTo>
                  <a:pt x="3683783" y="4823374"/>
                  <a:pt x="3692634" y="4814524"/>
                  <a:pt x="3692634" y="4803606"/>
                </a:cubicBezTo>
                <a:cubicBezTo>
                  <a:pt x="3692634" y="4792689"/>
                  <a:pt x="3683783" y="4783838"/>
                  <a:pt x="3672866" y="4783838"/>
                </a:cubicBezTo>
                <a:cubicBezTo>
                  <a:pt x="3661948" y="4783838"/>
                  <a:pt x="3653098" y="4792689"/>
                  <a:pt x="3653098" y="4803606"/>
                </a:cubicBezTo>
                <a:cubicBezTo>
                  <a:pt x="3653098" y="4814524"/>
                  <a:pt x="3661948" y="4823374"/>
                  <a:pt x="3672866" y="4823374"/>
                </a:cubicBezTo>
                <a:close/>
                <a:moveTo>
                  <a:pt x="3479838" y="4823374"/>
                </a:moveTo>
                <a:cubicBezTo>
                  <a:pt x="3490755" y="4823374"/>
                  <a:pt x="3499606" y="4814524"/>
                  <a:pt x="3499606" y="4803606"/>
                </a:cubicBezTo>
                <a:cubicBezTo>
                  <a:pt x="3499606" y="4792689"/>
                  <a:pt x="3490755" y="4783838"/>
                  <a:pt x="3479838" y="4783838"/>
                </a:cubicBezTo>
                <a:cubicBezTo>
                  <a:pt x="3468920" y="4783838"/>
                  <a:pt x="3460069" y="4792689"/>
                  <a:pt x="3460069" y="4803606"/>
                </a:cubicBezTo>
                <a:cubicBezTo>
                  <a:pt x="3460069" y="4814524"/>
                  <a:pt x="3468920" y="4823374"/>
                  <a:pt x="3479838" y="4823374"/>
                </a:cubicBezTo>
                <a:close/>
                <a:moveTo>
                  <a:pt x="3286810" y="4823374"/>
                </a:moveTo>
                <a:cubicBezTo>
                  <a:pt x="3297728" y="4823374"/>
                  <a:pt x="3306579" y="4814524"/>
                  <a:pt x="3306579" y="4803606"/>
                </a:cubicBezTo>
                <a:cubicBezTo>
                  <a:pt x="3306579" y="4792689"/>
                  <a:pt x="3297728" y="4783838"/>
                  <a:pt x="3286810" y="4783838"/>
                </a:cubicBezTo>
                <a:cubicBezTo>
                  <a:pt x="3275893" y="4783838"/>
                  <a:pt x="3267042" y="4792689"/>
                  <a:pt x="3267042" y="4803606"/>
                </a:cubicBezTo>
                <a:cubicBezTo>
                  <a:pt x="3267042" y="4814524"/>
                  <a:pt x="3275893" y="4823374"/>
                  <a:pt x="3286810" y="4823374"/>
                </a:cubicBezTo>
                <a:close/>
                <a:moveTo>
                  <a:pt x="3093783" y="4823374"/>
                </a:moveTo>
                <a:cubicBezTo>
                  <a:pt x="3104700" y="4823374"/>
                  <a:pt x="3113551" y="4814524"/>
                  <a:pt x="3113551" y="4803606"/>
                </a:cubicBezTo>
                <a:cubicBezTo>
                  <a:pt x="3113551" y="4792689"/>
                  <a:pt x="3104700" y="4783838"/>
                  <a:pt x="3093783" y="4783838"/>
                </a:cubicBezTo>
                <a:cubicBezTo>
                  <a:pt x="3082865" y="4783838"/>
                  <a:pt x="3074014" y="4792689"/>
                  <a:pt x="3074014" y="4803606"/>
                </a:cubicBezTo>
                <a:cubicBezTo>
                  <a:pt x="3074014" y="4814524"/>
                  <a:pt x="3082865" y="4823374"/>
                  <a:pt x="3093783" y="4823374"/>
                </a:cubicBezTo>
                <a:close/>
                <a:moveTo>
                  <a:pt x="2900755" y="4823374"/>
                </a:moveTo>
                <a:cubicBezTo>
                  <a:pt x="2911673" y="4823374"/>
                  <a:pt x="2920524" y="4814524"/>
                  <a:pt x="2920524" y="4803606"/>
                </a:cubicBezTo>
                <a:cubicBezTo>
                  <a:pt x="2920524" y="4792689"/>
                  <a:pt x="2911673" y="4783838"/>
                  <a:pt x="2900755" y="4783838"/>
                </a:cubicBezTo>
                <a:cubicBezTo>
                  <a:pt x="2889838" y="4783838"/>
                  <a:pt x="2880987" y="4792689"/>
                  <a:pt x="2880987" y="4803606"/>
                </a:cubicBezTo>
                <a:cubicBezTo>
                  <a:pt x="2880987" y="4814524"/>
                  <a:pt x="2889838" y="4823374"/>
                  <a:pt x="2900755" y="4823374"/>
                </a:cubicBezTo>
                <a:close/>
                <a:moveTo>
                  <a:pt x="2707727" y="4823374"/>
                </a:moveTo>
                <a:cubicBezTo>
                  <a:pt x="2718644" y="4823374"/>
                  <a:pt x="2727495" y="4814524"/>
                  <a:pt x="2727495" y="4803606"/>
                </a:cubicBezTo>
                <a:cubicBezTo>
                  <a:pt x="2727495" y="4792689"/>
                  <a:pt x="2718644" y="4783838"/>
                  <a:pt x="2707727" y="4783838"/>
                </a:cubicBezTo>
                <a:cubicBezTo>
                  <a:pt x="2696809" y="4783838"/>
                  <a:pt x="2687958" y="4792689"/>
                  <a:pt x="2687958" y="4803606"/>
                </a:cubicBezTo>
                <a:cubicBezTo>
                  <a:pt x="2687958" y="4814524"/>
                  <a:pt x="2696809" y="4823374"/>
                  <a:pt x="2707727" y="4823374"/>
                </a:cubicBezTo>
                <a:close/>
                <a:moveTo>
                  <a:pt x="2514699" y="4823374"/>
                </a:moveTo>
                <a:cubicBezTo>
                  <a:pt x="2525617" y="4823374"/>
                  <a:pt x="2534468" y="4814524"/>
                  <a:pt x="2534468" y="4803606"/>
                </a:cubicBezTo>
                <a:cubicBezTo>
                  <a:pt x="2534468" y="4792689"/>
                  <a:pt x="2525617" y="4783838"/>
                  <a:pt x="2514699" y="4783838"/>
                </a:cubicBezTo>
                <a:cubicBezTo>
                  <a:pt x="2503782" y="4783838"/>
                  <a:pt x="2494931" y="4792689"/>
                  <a:pt x="2494931" y="4803606"/>
                </a:cubicBezTo>
                <a:cubicBezTo>
                  <a:pt x="2494931" y="4814524"/>
                  <a:pt x="2503782" y="4823374"/>
                  <a:pt x="2514699" y="4823374"/>
                </a:cubicBezTo>
                <a:close/>
                <a:moveTo>
                  <a:pt x="2321672" y="4823374"/>
                </a:moveTo>
                <a:cubicBezTo>
                  <a:pt x="2332589" y="4823374"/>
                  <a:pt x="2341440" y="4814524"/>
                  <a:pt x="2341440" y="4803606"/>
                </a:cubicBezTo>
                <a:cubicBezTo>
                  <a:pt x="2341440" y="4792689"/>
                  <a:pt x="2332589" y="4783838"/>
                  <a:pt x="2321672" y="4783838"/>
                </a:cubicBezTo>
                <a:cubicBezTo>
                  <a:pt x="2310754" y="4783838"/>
                  <a:pt x="2301903" y="4792689"/>
                  <a:pt x="2301903" y="4803606"/>
                </a:cubicBezTo>
                <a:cubicBezTo>
                  <a:pt x="2301903" y="4814524"/>
                  <a:pt x="2310754" y="4823374"/>
                  <a:pt x="2321672" y="4823374"/>
                </a:cubicBezTo>
                <a:close/>
                <a:moveTo>
                  <a:pt x="2128643" y="4823374"/>
                </a:moveTo>
                <a:cubicBezTo>
                  <a:pt x="2139561" y="4823374"/>
                  <a:pt x="2148412" y="4814524"/>
                  <a:pt x="2148412" y="4803606"/>
                </a:cubicBezTo>
                <a:cubicBezTo>
                  <a:pt x="2148412" y="4792689"/>
                  <a:pt x="2139561" y="4783838"/>
                  <a:pt x="2128643" y="4783838"/>
                </a:cubicBezTo>
                <a:cubicBezTo>
                  <a:pt x="2117726" y="4783838"/>
                  <a:pt x="2108875" y="4792689"/>
                  <a:pt x="2108875" y="4803606"/>
                </a:cubicBezTo>
                <a:cubicBezTo>
                  <a:pt x="2108875" y="4814524"/>
                  <a:pt x="2117726" y="4823374"/>
                  <a:pt x="2128643" y="4823374"/>
                </a:cubicBezTo>
                <a:close/>
                <a:moveTo>
                  <a:pt x="1935616" y="4823374"/>
                </a:moveTo>
                <a:cubicBezTo>
                  <a:pt x="1946533" y="4823374"/>
                  <a:pt x="1955384" y="4814524"/>
                  <a:pt x="1955384" y="4803606"/>
                </a:cubicBezTo>
                <a:cubicBezTo>
                  <a:pt x="1955384" y="4792689"/>
                  <a:pt x="1946533" y="4783838"/>
                  <a:pt x="1935616" y="4783838"/>
                </a:cubicBezTo>
                <a:cubicBezTo>
                  <a:pt x="1924698" y="4783838"/>
                  <a:pt x="1915848" y="4792689"/>
                  <a:pt x="1915848" y="4803606"/>
                </a:cubicBezTo>
                <a:cubicBezTo>
                  <a:pt x="1915848" y="4814524"/>
                  <a:pt x="1924698" y="4823374"/>
                  <a:pt x="1935616" y="4823374"/>
                </a:cubicBezTo>
                <a:close/>
                <a:moveTo>
                  <a:pt x="1727277" y="4823374"/>
                </a:moveTo>
                <a:cubicBezTo>
                  <a:pt x="1738195" y="4823374"/>
                  <a:pt x="1747045" y="4814524"/>
                  <a:pt x="1747045" y="4803606"/>
                </a:cubicBezTo>
                <a:cubicBezTo>
                  <a:pt x="1747045" y="4792689"/>
                  <a:pt x="1738195" y="4783838"/>
                  <a:pt x="1727277" y="4783838"/>
                </a:cubicBezTo>
                <a:cubicBezTo>
                  <a:pt x="1716359" y="4783838"/>
                  <a:pt x="1707508" y="4792689"/>
                  <a:pt x="1707508" y="4803606"/>
                </a:cubicBezTo>
                <a:cubicBezTo>
                  <a:pt x="1707508" y="4814524"/>
                  <a:pt x="1716359" y="4823374"/>
                  <a:pt x="1727277" y="4823374"/>
                </a:cubicBezTo>
                <a:close/>
                <a:moveTo>
                  <a:pt x="1534249" y="4823374"/>
                </a:moveTo>
                <a:cubicBezTo>
                  <a:pt x="1545167" y="4823374"/>
                  <a:pt x="1554018" y="4814524"/>
                  <a:pt x="1554018" y="4803606"/>
                </a:cubicBezTo>
                <a:cubicBezTo>
                  <a:pt x="1554018" y="4792689"/>
                  <a:pt x="1545167" y="4783838"/>
                  <a:pt x="1534249" y="4783838"/>
                </a:cubicBezTo>
                <a:cubicBezTo>
                  <a:pt x="1523332" y="4783838"/>
                  <a:pt x="1514481" y="4792689"/>
                  <a:pt x="1514481" y="4803606"/>
                </a:cubicBezTo>
                <a:cubicBezTo>
                  <a:pt x="1514481" y="4814524"/>
                  <a:pt x="1523332" y="4823374"/>
                  <a:pt x="1534249" y="4823374"/>
                </a:cubicBezTo>
                <a:close/>
                <a:moveTo>
                  <a:pt x="1341222" y="4823374"/>
                </a:moveTo>
                <a:cubicBezTo>
                  <a:pt x="1352139" y="4823374"/>
                  <a:pt x="1360990" y="4814524"/>
                  <a:pt x="1360990" y="4803606"/>
                </a:cubicBezTo>
                <a:cubicBezTo>
                  <a:pt x="1360990" y="4792689"/>
                  <a:pt x="1352139" y="4783838"/>
                  <a:pt x="1341222" y="4783838"/>
                </a:cubicBezTo>
                <a:cubicBezTo>
                  <a:pt x="1330304" y="4783838"/>
                  <a:pt x="1321453" y="4792689"/>
                  <a:pt x="1321453" y="4803606"/>
                </a:cubicBezTo>
                <a:cubicBezTo>
                  <a:pt x="1321453" y="4814524"/>
                  <a:pt x="1330304" y="4823374"/>
                  <a:pt x="1341222" y="4823374"/>
                </a:cubicBezTo>
                <a:close/>
                <a:moveTo>
                  <a:pt x="1148193" y="4823374"/>
                </a:moveTo>
                <a:cubicBezTo>
                  <a:pt x="1159111" y="4823374"/>
                  <a:pt x="1167962" y="4814524"/>
                  <a:pt x="1167962" y="4803606"/>
                </a:cubicBezTo>
                <a:cubicBezTo>
                  <a:pt x="1167962" y="4792689"/>
                  <a:pt x="1159111" y="4783838"/>
                  <a:pt x="1148193" y="4783838"/>
                </a:cubicBezTo>
                <a:cubicBezTo>
                  <a:pt x="1137276" y="4783838"/>
                  <a:pt x="1128425" y="4792689"/>
                  <a:pt x="1128425" y="4803606"/>
                </a:cubicBezTo>
                <a:cubicBezTo>
                  <a:pt x="1128425" y="4814524"/>
                  <a:pt x="1137276" y="4823374"/>
                  <a:pt x="1148193" y="4823374"/>
                </a:cubicBezTo>
                <a:close/>
                <a:moveTo>
                  <a:pt x="955166" y="4823374"/>
                </a:moveTo>
                <a:cubicBezTo>
                  <a:pt x="966083" y="4823374"/>
                  <a:pt x="974934" y="4814524"/>
                  <a:pt x="974934" y="4803606"/>
                </a:cubicBezTo>
                <a:cubicBezTo>
                  <a:pt x="974934" y="4792689"/>
                  <a:pt x="966083" y="4783838"/>
                  <a:pt x="955166" y="4783838"/>
                </a:cubicBezTo>
                <a:cubicBezTo>
                  <a:pt x="944248" y="4783838"/>
                  <a:pt x="935398" y="4792689"/>
                  <a:pt x="935398" y="4803606"/>
                </a:cubicBezTo>
                <a:cubicBezTo>
                  <a:pt x="935398" y="4814524"/>
                  <a:pt x="944248" y="4823374"/>
                  <a:pt x="955166" y="4823374"/>
                </a:cubicBezTo>
                <a:close/>
                <a:moveTo>
                  <a:pt x="762138" y="4823374"/>
                </a:moveTo>
                <a:cubicBezTo>
                  <a:pt x="773056" y="4823374"/>
                  <a:pt x="781907" y="4814524"/>
                  <a:pt x="781907" y="4803606"/>
                </a:cubicBezTo>
                <a:cubicBezTo>
                  <a:pt x="781907" y="4792689"/>
                  <a:pt x="773056" y="4783838"/>
                  <a:pt x="762138" y="4783838"/>
                </a:cubicBezTo>
                <a:cubicBezTo>
                  <a:pt x="751221" y="4783838"/>
                  <a:pt x="742370" y="4792689"/>
                  <a:pt x="742370" y="4803606"/>
                </a:cubicBezTo>
                <a:cubicBezTo>
                  <a:pt x="742370" y="4814524"/>
                  <a:pt x="751221" y="4823374"/>
                  <a:pt x="762138" y="4823374"/>
                </a:cubicBezTo>
                <a:close/>
                <a:moveTo>
                  <a:pt x="569111" y="4823374"/>
                </a:moveTo>
                <a:cubicBezTo>
                  <a:pt x="580028" y="4823374"/>
                  <a:pt x="588879" y="4814524"/>
                  <a:pt x="588879" y="4803606"/>
                </a:cubicBezTo>
                <a:cubicBezTo>
                  <a:pt x="588879" y="4792689"/>
                  <a:pt x="580028" y="4783838"/>
                  <a:pt x="569111" y="4783838"/>
                </a:cubicBezTo>
                <a:cubicBezTo>
                  <a:pt x="558193" y="4783838"/>
                  <a:pt x="549343" y="4792689"/>
                  <a:pt x="549343" y="4803606"/>
                </a:cubicBezTo>
                <a:cubicBezTo>
                  <a:pt x="549343" y="4814524"/>
                  <a:pt x="558193" y="4823374"/>
                  <a:pt x="569111" y="4823374"/>
                </a:cubicBezTo>
                <a:close/>
                <a:moveTo>
                  <a:pt x="376082" y="4823374"/>
                </a:moveTo>
                <a:cubicBezTo>
                  <a:pt x="387000" y="4823374"/>
                  <a:pt x="395851" y="4814524"/>
                  <a:pt x="395851" y="4803606"/>
                </a:cubicBezTo>
                <a:cubicBezTo>
                  <a:pt x="395851" y="4792689"/>
                  <a:pt x="387000" y="4783838"/>
                  <a:pt x="376082" y="4783838"/>
                </a:cubicBezTo>
                <a:cubicBezTo>
                  <a:pt x="365165" y="4783838"/>
                  <a:pt x="356314" y="4792689"/>
                  <a:pt x="356314" y="4803606"/>
                </a:cubicBezTo>
                <a:cubicBezTo>
                  <a:pt x="356314" y="4814524"/>
                  <a:pt x="365165" y="4823374"/>
                  <a:pt x="376082" y="4823374"/>
                </a:cubicBezTo>
                <a:close/>
                <a:moveTo>
                  <a:pt x="183055" y="4823374"/>
                </a:moveTo>
                <a:cubicBezTo>
                  <a:pt x="193973" y="4823374"/>
                  <a:pt x="202823" y="4814524"/>
                  <a:pt x="202823" y="4803606"/>
                </a:cubicBezTo>
                <a:cubicBezTo>
                  <a:pt x="202823" y="4792689"/>
                  <a:pt x="193973" y="4783838"/>
                  <a:pt x="183055" y="4783838"/>
                </a:cubicBezTo>
                <a:cubicBezTo>
                  <a:pt x="172137" y="4783838"/>
                  <a:pt x="163287" y="4792689"/>
                  <a:pt x="163287" y="4803606"/>
                </a:cubicBezTo>
                <a:cubicBezTo>
                  <a:pt x="163287" y="4814524"/>
                  <a:pt x="172137" y="4823374"/>
                  <a:pt x="183055" y="4823374"/>
                </a:cubicBezTo>
                <a:close/>
                <a:moveTo>
                  <a:pt x="0" y="5046636"/>
                </a:moveTo>
                <a:lnTo>
                  <a:pt x="4006" y="5044977"/>
                </a:lnTo>
                <a:cubicBezTo>
                  <a:pt x="7583" y="5041400"/>
                  <a:pt x="9796" y="5036458"/>
                  <a:pt x="9796" y="5030999"/>
                </a:cubicBezTo>
                <a:cubicBezTo>
                  <a:pt x="9796" y="5025540"/>
                  <a:pt x="7583" y="5020598"/>
                  <a:pt x="4006" y="5017021"/>
                </a:cubicBezTo>
                <a:lnTo>
                  <a:pt x="0" y="5015362"/>
                </a:lnTo>
                <a:close/>
                <a:moveTo>
                  <a:pt x="8349367" y="5050767"/>
                </a:moveTo>
                <a:cubicBezTo>
                  <a:pt x="8354825" y="5050767"/>
                  <a:pt x="8359767" y="5048554"/>
                  <a:pt x="8363345" y="5044977"/>
                </a:cubicBezTo>
                <a:lnTo>
                  <a:pt x="8366380" y="5037650"/>
                </a:lnTo>
                <a:lnTo>
                  <a:pt x="8366380" y="5024348"/>
                </a:lnTo>
                <a:lnTo>
                  <a:pt x="8363345" y="5017021"/>
                </a:lnTo>
                <a:cubicBezTo>
                  <a:pt x="8359767" y="5013444"/>
                  <a:pt x="8354825" y="5011231"/>
                  <a:pt x="8349367" y="5011231"/>
                </a:cubicBezTo>
                <a:cubicBezTo>
                  <a:pt x="8338449" y="5011231"/>
                  <a:pt x="8329598" y="5020082"/>
                  <a:pt x="8329598" y="5030999"/>
                </a:cubicBezTo>
                <a:cubicBezTo>
                  <a:pt x="8329598" y="5041917"/>
                  <a:pt x="8338449" y="5050767"/>
                  <a:pt x="8349367" y="5050767"/>
                </a:cubicBezTo>
                <a:close/>
                <a:moveTo>
                  <a:pt x="8156338" y="5050767"/>
                </a:moveTo>
                <a:cubicBezTo>
                  <a:pt x="8167256" y="5050767"/>
                  <a:pt x="8176107" y="5041917"/>
                  <a:pt x="8176107" y="5030999"/>
                </a:cubicBezTo>
                <a:cubicBezTo>
                  <a:pt x="8176107" y="5020082"/>
                  <a:pt x="8167256" y="5011231"/>
                  <a:pt x="8156338" y="5011231"/>
                </a:cubicBezTo>
                <a:cubicBezTo>
                  <a:pt x="8145421" y="5011231"/>
                  <a:pt x="8136570" y="5020082"/>
                  <a:pt x="8136570" y="5030999"/>
                </a:cubicBezTo>
                <a:cubicBezTo>
                  <a:pt x="8136570" y="5041917"/>
                  <a:pt x="8145421" y="5050767"/>
                  <a:pt x="8156338" y="5050767"/>
                </a:cubicBezTo>
                <a:close/>
                <a:moveTo>
                  <a:pt x="7963311" y="5050767"/>
                </a:moveTo>
                <a:cubicBezTo>
                  <a:pt x="7974228" y="5050767"/>
                  <a:pt x="7983079" y="5041917"/>
                  <a:pt x="7983079" y="5030999"/>
                </a:cubicBezTo>
                <a:cubicBezTo>
                  <a:pt x="7983079" y="5020082"/>
                  <a:pt x="7974228" y="5011231"/>
                  <a:pt x="7963311" y="5011231"/>
                </a:cubicBezTo>
                <a:cubicBezTo>
                  <a:pt x="7952393" y="5011231"/>
                  <a:pt x="7943543" y="5020082"/>
                  <a:pt x="7943543" y="5030999"/>
                </a:cubicBezTo>
                <a:cubicBezTo>
                  <a:pt x="7943543" y="5041917"/>
                  <a:pt x="7952393" y="5050767"/>
                  <a:pt x="7963311" y="5050767"/>
                </a:cubicBezTo>
                <a:close/>
                <a:moveTo>
                  <a:pt x="7770283" y="5050767"/>
                </a:moveTo>
                <a:cubicBezTo>
                  <a:pt x="7781201" y="5050767"/>
                  <a:pt x="7790052" y="5041917"/>
                  <a:pt x="7790052" y="5030999"/>
                </a:cubicBezTo>
                <a:cubicBezTo>
                  <a:pt x="7790052" y="5020082"/>
                  <a:pt x="7781201" y="5011231"/>
                  <a:pt x="7770283" y="5011231"/>
                </a:cubicBezTo>
                <a:cubicBezTo>
                  <a:pt x="7759366" y="5011231"/>
                  <a:pt x="7750515" y="5020082"/>
                  <a:pt x="7750515" y="5030999"/>
                </a:cubicBezTo>
                <a:cubicBezTo>
                  <a:pt x="7750515" y="5041917"/>
                  <a:pt x="7759366" y="5050767"/>
                  <a:pt x="7770283" y="5050767"/>
                </a:cubicBezTo>
                <a:close/>
                <a:moveTo>
                  <a:pt x="7577256" y="5050767"/>
                </a:moveTo>
                <a:cubicBezTo>
                  <a:pt x="7588174" y="5050767"/>
                  <a:pt x="7597024" y="5041917"/>
                  <a:pt x="7597024" y="5030999"/>
                </a:cubicBezTo>
                <a:cubicBezTo>
                  <a:pt x="7597024" y="5020082"/>
                  <a:pt x="7588174" y="5011231"/>
                  <a:pt x="7577256" y="5011231"/>
                </a:cubicBezTo>
                <a:cubicBezTo>
                  <a:pt x="7566338" y="5011231"/>
                  <a:pt x="7557488" y="5020082"/>
                  <a:pt x="7557488" y="5030999"/>
                </a:cubicBezTo>
                <a:cubicBezTo>
                  <a:pt x="7557488" y="5041917"/>
                  <a:pt x="7566338" y="5050767"/>
                  <a:pt x="7577256" y="5050767"/>
                </a:cubicBezTo>
                <a:close/>
                <a:moveTo>
                  <a:pt x="7384228" y="5050767"/>
                </a:moveTo>
                <a:cubicBezTo>
                  <a:pt x="7395145" y="5050767"/>
                  <a:pt x="7403996" y="5041917"/>
                  <a:pt x="7403996" y="5030999"/>
                </a:cubicBezTo>
                <a:cubicBezTo>
                  <a:pt x="7403996" y="5020082"/>
                  <a:pt x="7395145" y="5011231"/>
                  <a:pt x="7384228" y="5011231"/>
                </a:cubicBezTo>
                <a:cubicBezTo>
                  <a:pt x="7373310" y="5011231"/>
                  <a:pt x="7364459" y="5020082"/>
                  <a:pt x="7364459" y="5030999"/>
                </a:cubicBezTo>
                <a:cubicBezTo>
                  <a:pt x="7364459" y="5041917"/>
                  <a:pt x="7373310" y="5050767"/>
                  <a:pt x="7384228" y="5050767"/>
                </a:cubicBezTo>
                <a:close/>
                <a:moveTo>
                  <a:pt x="7191200" y="5050767"/>
                </a:moveTo>
                <a:cubicBezTo>
                  <a:pt x="7202118" y="5050767"/>
                  <a:pt x="7210968" y="5041917"/>
                  <a:pt x="7210968" y="5030999"/>
                </a:cubicBezTo>
                <a:cubicBezTo>
                  <a:pt x="7210968" y="5020082"/>
                  <a:pt x="7202118" y="5011231"/>
                  <a:pt x="7191200" y="5011231"/>
                </a:cubicBezTo>
                <a:cubicBezTo>
                  <a:pt x="7180283" y="5011231"/>
                  <a:pt x="7171432" y="5020082"/>
                  <a:pt x="7171432" y="5030999"/>
                </a:cubicBezTo>
                <a:cubicBezTo>
                  <a:pt x="7171432" y="5041917"/>
                  <a:pt x="7180283" y="5050767"/>
                  <a:pt x="7191200" y="5050767"/>
                </a:cubicBezTo>
                <a:close/>
                <a:moveTo>
                  <a:pt x="6998173" y="5050767"/>
                </a:moveTo>
                <a:cubicBezTo>
                  <a:pt x="7009090" y="5050767"/>
                  <a:pt x="7017941" y="5041917"/>
                  <a:pt x="7017941" y="5030999"/>
                </a:cubicBezTo>
                <a:cubicBezTo>
                  <a:pt x="7017941" y="5020082"/>
                  <a:pt x="7009090" y="5011231"/>
                  <a:pt x="6998173" y="5011231"/>
                </a:cubicBezTo>
                <a:cubicBezTo>
                  <a:pt x="6987255" y="5011231"/>
                  <a:pt x="6978404" y="5020082"/>
                  <a:pt x="6978404" y="5030999"/>
                </a:cubicBezTo>
                <a:cubicBezTo>
                  <a:pt x="6978404" y="5041917"/>
                  <a:pt x="6987255" y="5050767"/>
                  <a:pt x="6998173" y="5050767"/>
                </a:cubicBezTo>
                <a:close/>
                <a:moveTo>
                  <a:pt x="6805144" y="5050767"/>
                </a:moveTo>
                <a:cubicBezTo>
                  <a:pt x="6816062" y="5050767"/>
                  <a:pt x="6824913" y="5041917"/>
                  <a:pt x="6824913" y="5030999"/>
                </a:cubicBezTo>
                <a:cubicBezTo>
                  <a:pt x="6824913" y="5020082"/>
                  <a:pt x="6816062" y="5011231"/>
                  <a:pt x="6805144" y="5011231"/>
                </a:cubicBezTo>
                <a:cubicBezTo>
                  <a:pt x="6794227" y="5011231"/>
                  <a:pt x="6785376" y="5020082"/>
                  <a:pt x="6785376" y="5030999"/>
                </a:cubicBezTo>
                <a:cubicBezTo>
                  <a:pt x="6785376" y="5041917"/>
                  <a:pt x="6794227" y="5050767"/>
                  <a:pt x="6805144" y="5050767"/>
                </a:cubicBezTo>
                <a:close/>
                <a:moveTo>
                  <a:pt x="6612117" y="5050767"/>
                </a:moveTo>
                <a:cubicBezTo>
                  <a:pt x="6623034" y="5050767"/>
                  <a:pt x="6631885" y="5041917"/>
                  <a:pt x="6631885" y="5030999"/>
                </a:cubicBezTo>
                <a:cubicBezTo>
                  <a:pt x="6631885" y="5020082"/>
                  <a:pt x="6623034" y="5011231"/>
                  <a:pt x="6612117" y="5011231"/>
                </a:cubicBezTo>
                <a:cubicBezTo>
                  <a:pt x="6601199" y="5011231"/>
                  <a:pt x="6592348" y="5020082"/>
                  <a:pt x="6592348" y="5030999"/>
                </a:cubicBezTo>
                <a:cubicBezTo>
                  <a:pt x="6592348" y="5041917"/>
                  <a:pt x="6601199" y="5050767"/>
                  <a:pt x="6612117" y="5050767"/>
                </a:cubicBezTo>
                <a:close/>
                <a:moveTo>
                  <a:pt x="6403778" y="5050767"/>
                </a:moveTo>
                <a:cubicBezTo>
                  <a:pt x="6414695" y="5050767"/>
                  <a:pt x="6423546" y="5041917"/>
                  <a:pt x="6423546" y="5030999"/>
                </a:cubicBezTo>
                <a:cubicBezTo>
                  <a:pt x="6423546" y="5020082"/>
                  <a:pt x="6414695" y="5011231"/>
                  <a:pt x="6403778" y="5011231"/>
                </a:cubicBezTo>
                <a:cubicBezTo>
                  <a:pt x="6392860" y="5011231"/>
                  <a:pt x="6384009" y="5020082"/>
                  <a:pt x="6384009" y="5030999"/>
                </a:cubicBezTo>
                <a:cubicBezTo>
                  <a:pt x="6384009" y="5041917"/>
                  <a:pt x="6392860" y="5050767"/>
                  <a:pt x="6403778" y="5050767"/>
                </a:cubicBezTo>
                <a:close/>
                <a:moveTo>
                  <a:pt x="6210750" y="5050767"/>
                </a:moveTo>
                <a:cubicBezTo>
                  <a:pt x="6221668" y="5050767"/>
                  <a:pt x="6230519" y="5041917"/>
                  <a:pt x="6230519" y="5030999"/>
                </a:cubicBezTo>
                <a:cubicBezTo>
                  <a:pt x="6230519" y="5020082"/>
                  <a:pt x="6221668" y="5011231"/>
                  <a:pt x="6210750" y="5011231"/>
                </a:cubicBezTo>
                <a:cubicBezTo>
                  <a:pt x="6199833" y="5011231"/>
                  <a:pt x="6190982" y="5020082"/>
                  <a:pt x="6190982" y="5030999"/>
                </a:cubicBezTo>
                <a:cubicBezTo>
                  <a:pt x="6190982" y="5041917"/>
                  <a:pt x="6199833" y="5050767"/>
                  <a:pt x="6210750" y="5050767"/>
                </a:cubicBezTo>
                <a:close/>
                <a:moveTo>
                  <a:pt x="6017723" y="5050767"/>
                </a:moveTo>
                <a:cubicBezTo>
                  <a:pt x="6028640" y="5050767"/>
                  <a:pt x="6037491" y="5041917"/>
                  <a:pt x="6037491" y="5030999"/>
                </a:cubicBezTo>
                <a:cubicBezTo>
                  <a:pt x="6037491" y="5020082"/>
                  <a:pt x="6028640" y="5011231"/>
                  <a:pt x="6017723" y="5011231"/>
                </a:cubicBezTo>
                <a:cubicBezTo>
                  <a:pt x="6006805" y="5011231"/>
                  <a:pt x="5997954" y="5020082"/>
                  <a:pt x="5997954" y="5030999"/>
                </a:cubicBezTo>
                <a:cubicBezTo>
                  <a:pt x="5997954" y="5041917"/>
                  <a:pt x="6006805" y="5050767"/>
                  <a:pt x="6017723" y="5050767"/>
                </a:cubicBezTo>
                <a:close/>
                <a:moveTo>
                  <a:pt x="5824694" y="5050767"/>
                </a:moveTo>
                <a:cubicBezTo>
                  <a:pt x="5835612" y="5050767"/>
                  <a:pt x="5844463" y="5041917"/>
                  <a:pt x="5844463" y="5030999"/>
                </a:cubicBezTo>
                <a:cubicBezTo>
                  <a:pt x="5844463" y="5020082"/>
                  <a:pt x="5835612" y="5011231"/>
                  <a:pt x="5824694" y="5011231"/>
                </a:cubicBezTo>
                <a:cubicBezTo>
                  <a:pt x="5813777" y="5011231"/>
                  <a:pt x="5804926" y="5020082"/>
                  <a:pt x="5804926" y="5030999"/>
                </a:cubicBezTo>
                <a:cubicBezTo>
                  <a:pt x="5804926" y="5041917"/>
                  <a:pt x="5813777" y="5050767"/>
                  <a:pt x="5824694" y="5050767"/>
                </a:cubicBezTo>
                <a:close/>
                <a:moveTo>
                  <a:pt x="5631667" y="5050767"/>
                </a:moveTo>
                <a:cubicBezTo>
                  <a:pt x="5642584" y="5050767"/>
                  <a:pt x="5651435" y="5041917"/>
                  <a:pt x="5651435" y="5030999"/>
                </a:cubicBezTo>
                <a:cubicBezTo>
                  <a:pt x="5651435" y="5020082"/>
                  <a:pt x="5642584" y="5011231"/>
                  <a:pt x="5631667" y="5011231"/>
                </a:cubicBezTo>
                <a:cubicBezTo>
                  <a:pt x="5620749" y="5011231"/>
                  <a:pt x="5611899" y="5020082"/>
                  <a:pt x="5611899" y="5030999"/>
                </a:cubicBezTo>
                <a:cubicBezTo>
                  <a:pt x="5611899" y="5041917"/>
                  <a:pt x="5620749" y="5050767"/>
                  <a:pt x="5631667" y="5050767"/>
                </a:cubicBezTo>
                <a:close/>
                <a:moveTo>
                  <a:pt x="5438639" y="5050767"/>
                </a:moveTo>
                <a:cubicBezTo>
                  <a:pt x="5449557" y="5050767"/>
                  <a:pt x="5458408" y="5041917"/>
                  <a:pt x="5458408" y="5030999"/>
                </a:cubicBezTo>
                <a:cubicBezTo>
                  <a:pt x="5458408" y="5020082"/>
                  <a:pt x="5449557" y="5011231"/>
                  <a:pt x="5438639" y="5011231"/>
                </a:cubicBezTo>
                <a:cubicBezTo>
                  <a:pt x="5427722" y="5011231"/>
                  <a:pt x="5418871" y="5020082"/>
                  <a:pt x="5418871" y="5030999"/>
                </a:cubicBezTo>
                <a:cubicBezTo>
                  <a:pt x="5418871" y="5041917"/>
                  <a:pt x="5427722" y="5050767"/>
                  <a:pt x="5438639" y="5050767"/>
                </a:cubicBezTo>
                <a:close/>
                <a:moveTo>
                  <a:pt x="5245612" y="5050767"/>
                </a:moveTo>
                <a:cubicBezTo>
                  <a:pt x="5256529" y="5050767"/>
                  <a:pt x="5265380" y="5041917"/>
                  <a:pt x="5265380" y="5030999"/>
                </a:cubicBezTo>
                <a:cubicBezTo>
                  <a:pt x="5265380" y="5020082"/>
                  <a:pt x="5256529" y="5011231"/>
                  <a:pt x="5245612" y="5011231"/>
                </a:cubicBezTo>
                <a:cubicBezTo>
                  <a:pt x="5234694" y="5011231"/>
                  <a:pt x="5225843" y="5020082"/>
                  <a:pt x="5225843" y="5030999"/>
                </a:cubicBezTo>
                <a:cubicBezTo>
                  <a:pt x="5225843" y="5041917"/>
                  <a:pt x="5234694" y="5050767"/>
                  <a:pt x="5245612" y="5050767"/>
                </a:cubicBezTo>
                <a:close/>
                <a:moveTo>
                  <a:pt x="5052584" y="5050767"/>
                </a:moveTo>
                <a:cubicBezTo>
                  <a:pt x="5063502" y="5050767"/>
                  <a:pt x="5072353" y="5041917"/>
                  <a:pt x="5072353" y="5030999"/>
                </a:cubicBezTo>
                <a:cubicBezTo>
                  <a:pt x="5072353" y="5020082"/>
                  <a:pt x="5063502" y="5011231"/>
                  <a:pt x="5052584" y="5011231"/>
                </a:cubicBezTo>
                <a:cubicBezTo>
                  <a:pt x="5041666" y="5011231"/>
                  <a:pt x="5032815" y="5020082"/>
                  <a:pt x="5032815" y="5030999"/>
                </a:cubicBezTo>
                <a:cubicBezTo>
                  <a:pt x="5032815" y="5041917"/>
                  <a:pt x="5041666" y="5050767"/>
                  <a:pt x="5052584" y="5050767"/>
                </a:cubicBezTo>
                <a:close/>
                <a:moveTo>
                  <a:pt x="4859557" y="5050767"/>
                </a:moveTo>
                <a:cubicBezTo>
                  <a:pt x="4870473" y="5050767"/>
                  <a:pt x="4879324" y="5041917"/>
                  <a:pt x="4879324" y="5030999"/>
                </a:cubicBezTo>
                <a:cubicBezTo>
                  <a:pt x="4879324" y="5020082"/>
                  <a:pt x="4870473" y="5011231"/>
                  <a:pt x="4859557" y="5011231"/>
                </a:cubicBezTo>
                <a:cubicBezTo>
                  <a:pt x="4848639" y="5011231"/>
                  <a:pt x="4839789" y="5020082"/>
                  <a:pt x="4839789" y="5030999"/>
                </a:cubicBezTo>
                <a:cubicBezTo>
                  <a:pt x="4839789" y="5041917"/>
                  <a:pt x="4848639" y="5050767"/>
                  <a:pt x="4859557" y="5050767"/>
                </a:cubicBezTo>
                <a:close/>
                <a:moveTo>
                  <a:pt x="4666528" y="5050767"/>
                </a:moveTo>
                <a:cubicBezTo>
                  <a:pt x="4677446" y="5050767"/>
                  <a:pt x="4686297" y="5041917"/>
                  <a:pt x="4686297" y="5030999"/>
                </a:cubicBezTo>
                <a:cubicBezTo>
                  <a:pt x="4686297" y="5020082"/>
                  <a:pt x="4677446" y="5011231"/>
                  <a:pt x="4666528" y="5011231"/>
                </a:cubicBezTo>
                <a:cubicBezTo>
                  <a:pt x="4655612" y="5011231"/>
                  <a:pt x="4646761" y="5020082"/>
                  <a:pt x="4646761" y="5030999"/>
                </a:cubicBezTo>
                <a:cubicBezTo>
                  <a:pt x="4646761" y="5041917"/>
                  <a:pt x="4655612" y="5050767"/>
                  <a:pt x="4666528" y="5050767"/>
                </a:cubicBezTo>
                <a:close/>
                <a:moveTo>
                  <a:pt x="4473501" y="5050767"/>
                </a:moveTo>
                <a:cubicBezTo>
                  <a:pt x="4484419" y="5050767"/>
                  <a:pt x="4493269" y="5041917"/>
                  <a:pt x="4493269" y="5030999"/>
                </a:cubicBezTo>
                <a:cubicBezTo>
                  <a:pt x="4493269" y="5020082"/>
                  <a:pt x="4484419" y="5011231"/>
                  <a:pt x="4473501" y="5011231"/>
                </a:cubicBezTo>
                <a:cubicBezTo>
                  <a:pt x="4462582" y="5011231"/>
                  <a:pt x="4453732" y="5020082"/>
                  <a:pt x="4453732" y="5030999"/>
                </a:cubicBezTo>
                <a:cubicBezTo>
                  <a:pt x="4453732" y="5041917"/>
                  <a:pt x="4462582" y="5050767"/>
                  <a:pt x="4473501" y="5050767"/>
                </a:cubicBezTo>
                <a:close/>
                <a:moveTo>
                  <a:pt x="4280474" y="5050767"/>
                </a:moveTo>
                <a:cubicBezTo>
                  <a:pt x="4291390" y="5050767"/>
                  <a:pt x="4300242" y="5041917"/>
                  <a:pt x="4300242" y="5030999"/>
                </a:cubicBezTo>
                <a:cubicBezTo>
                  <a:pt x="4300242" y="5020082"/>
                  <a:pt x="4291390" y="5011231"/>
                  <a:pt x="4280474" y="5011231"/>
                </a:cubicBezTo>
                <a:cubicBezTo>
                  <a:pt x="4269556" y="5011231"/>
                  <a:pt x="4260705" y="5020082"/>
                  <a:pt x="4260705" y="5030999"/>
                </a:cubicBezTo>
                <a:cubicBezTo>
                  <a:pt x="4260705" y="5041917"/>
                  <a:pt x="4269556" y="5050767"/>
                  <a:pt x="4280474" y="5050767"/>
                </a:cubicBezTo>
                <a:close/>
                <a:moveTo>
                  <a:pt x="4058922" y="5050767"/>
                </a:moveTo>
                <a:cubicBezTo>
                  <a:pt x="4069840" y="5050767"/>
                  <a:pt x="4078690" y="5041917"/>
                  <a:pt x="4078690" y="5030999"/>
                </a:cubicBezTo>
                <a:cubicBezTo>
                  <a:pt x="4078690" y="5020082"/>
                  <a:pt x="4069840" y="5011231"/>
                  <a:pt x="4058922" y="5011231"/>
                </a:cubicBezTo>
                <a:cubicBezTo>
                  <a:pt x="4048003" y="5011231"/>
                  <a:pt x="4039153" y="5020082"/>
                  <a:pt x="4039153" y="5030999"/>
                </a:cubicBezTo>
                <a:cubicBezTo>
                  <a:pt x="4039153" y="5041917"/>
                  <a:pt x="4048003" y="5050767"/>
                  <a:pt x="4058922" y="5050767"/>
                </a:cubicBezTo>
                <a:close/>
                <a:moveTo>
                  <a:pt x="3865894" y="5050767"/>
                </a:moveTo>
                <a:cubicBezTo>
                  <a:pt x="3876811" y="5050767"/>
                  <a:pt x="3885662" y="5041917"/>
                  <a:pt x="3885662" y="5030999"/>
                </a:cubicBezTo>
                <a:cubicBezTo>
                  <a:pt x="3885662" y="5020082"/>
                  <a:pt x="3876811" y="5011231"/>
                  <a:pt x="3865894" y="5011231"/>
                </a:cubicBezTo>
                <a:cubicBezTo>
                  <a:pt x="3854977" y="5011231"/>
                  <a:pt x="3846126" y="5020082"/>
                  <a:pt x="3846126" y="5030999"/>
                </a:cubicBezTo>
                <a:cubicBezTo>
                  <a:pt x="3846126" y="5041917"/>
                  <a:pt x="3854977" y="5050767"/>
                  <a:pt x="3865894" y="5050767"/>
                </a:cubicBezTo>
                <a:close/>
                <a:moveTo>
                  <a:pt x="3672866" y="5050767"/>
                </a:moveTo>
                <a:cubicBezTo>
                  <a:pt x="3683783" y="5050767"/>
                  <a:pt x="3692634" y="5041917"/>
                  <a:pt x="3692634" y="5030999"/>
                </a:cubicBezTo>
                <a:cubicBezTo>
                  <a:pt x="3692634" y="5020082"/>
                  <a:pt x="3683783" y="5011231"/>
                  <a:pt x="3672866" y="5011231"/>
                </a:cubicBezTo>
                <a:cubicBezTo>
                  <a:pt x="3661948" y="5011231"/>
                  <a:pt x="3653098" y="5020082"/>
                  <a:pt x="3653098" y="5030999"/>
                </a:cubicBezTo>
                <a:cubicBezTo>
                  <a:pt x="3653098" y="5041917"/>
                  <a:pt x="3661948" y="5050767"/>
                  <a:pt x="3672866" y="5050767"/>
                </a:cubicBezTo>
                <a:close/>
                <a:moveTo>
                  <a:pt x="3479838" y="5050767"/>
                </a:moveTo>
                <a:cubicBezTo>
                  <a:pt x="3490755" y="5050767"/>
                  <a:pt x="3499606" y="5041917"/>
                  <a:pt x="3499606" y="5030999"/>
                </a:cubicBezTo>
                <a:cubicBezTo>
                  <a:pt x="3499606" y="5020082"/>
                  <a:pt x="3490755" y="5011231"/>
                  <a:pt x="3479838" y="5011231"/>
                </a:cubicBezTo>
                <a:cubicBezTo>
                  <a:pt x="3468920" y="5011231"/>
                  <a:pt x="3460069" y="5020082"/>
                  <a:pt x="3460069" y="5030999"/>
                </a:cubicBezTo>
                <a:cubicBezTo>
                  <a:pt x="3460069" y="5041917"/>
                  <a:pt x="3468920" y="5050767"/>
                  <a:pt x="3479838" y="5050767"/>
                </a:cubicBezTo>
                <a:close/>
                <a:moveTo>
                  <a:pt x="3286810" y="5050767"/>
                </a:moveTo>
                <a:cubicBezTo>
                  <a:pt x="3297728" y="5050767"/>
                  <a:pt x="3306579" y="5041917"/>
                  <a:pt x="3306579" y="5030999"/>
                </a:cubicBezTo>
                <a:cubicBezTo>
                  <a:pt x="3306579" y="5020082"/>
                  <a:pt x="3297728" y="5011231"/>
                  <a:pt x="3286810" y="5011231"/>
                </a:cubicBezTo>
                <a:cubicBezTo>
                  <a:pt x="3275893" y="5011231"/>
                  <a:pt x="3267042" y="5020082"/>
                  <a:pt x="3267042" y="5030999"/>
                </a:cubicBezTo>
                <a:cubicBezTo>
                  <a:pt x="3267042" y="5041917"/>
                  <a:pt x="3275893" y="5050767"/>
                  <a:pt x="3286810" y="5050767"/>
                </a:cubicBezTo>
                <a:close/>
                <a:moveTo>
                  <a:pt x="3093783" y="5050767"/>
                </a:moveTo>
                <a:cubicBezTo>
                  <a:pt x="3104700" y="5050767"/>
                  <a:pt x="3113551" y="5041917"/>
                  <a:pt x="3113551" y="5030999"/>
                </a:cubicBezTo>
                <a:cubicBezTo>
                  <a:pt x="3113551" y="5020082"/>
                  <a:pt x="3104700" y="5011231"/>
                  <a:pt x="3093783" y="5011231"/>
                </a:cubicBezTo>
                <a:cubicBezTo>
                  <a:pt x="3082865" y="5011231"/>
                  <a:pt x="3074014" y="5020082"/>
                  <a:pt x="3074014" y="5030999"/>
                </a:cubicBezTo>
                <a:cubicBezTo>
                  <a:pt x="3074014" y="5041917"/>
                  <a:pt x="3082865" y="5050767"/>
                  <a:pt x="3093783" y="5050767"/>
                </a:cubicBezTo>
                <a:close/>
                <a:moveTo>
                  <a:pt x="2900755" y="5050767"/>
                </a:moveTo>
                <a:cubicBezTo>
                  <a:pt x="2911673" y="5050767"/>
                  <a:pt x="2920524" y="5041917"/>
                  <a:pt x="2920524" y="5030999"/>
                </a:cubicBezTo>
                <a:cubicBezTo>
                  <a:pt x="2920524" y="5020082"/>
                  <a:pt x="2911673" y="5011231"/>
                  <a:pt x="2900755" y="5011231"/>
                </a:cubicBezTo>
                <a:cubicBezTo>
                  <a:pt x="2889838" y="5011231"/>
                  <a:pt x="2880987" y="5020082"/>
                  <a:pt x="2880987" y="5030999"/>
                </a:cubicBezTo>
                <a:cubicBezTo>
                  <a:pt x="2880987" y="5041917"/>
                  <a:pt x="2889838" y="5050767"/>
                  <a:pt x="2900755" y="5050767"/>
                </a:cubicBezTo>
                <a:close/>
                <a:moveTo>
                  <a:pt x="2707727" y="5050767"/>
                </a:moveTo>
                <a:cubicBezTo>
                  <a:pt x="2718644" y="5050767"/>
                  <a:pt x="2727495" y="5041917"/>
                  <a:pt x="2727495" y="5030999"/>
                </a:cubicBezTo>
                <a:cubicBezTo>
                  <a:pt x="2727495" y="5020082"/>
                  <a:pt x="2718644" y="5011231"/>
                  <a:pt x="2707727" y="5011231"/>
                </a:cubicBezTo>
                <a:cubicBezTo>
                  <a:pt x="2696809" y="5011231"/>
                  <a:pt x="2687958" y="5020082"/>
                  <a:pt x="2687958" y="5030999"/>
                </a:cubicBezTo>
                <a:cubicBezTo>
                  <a:pt x="2687958" y="5041917"/>
                  <a:pt x="2696809" y="5050767"/>
                  <a:pt x="2707727" y="5050767"/>
                </a:cubicBezTo>
                <a:close/>
                <a:moveTo>
                  <a:pt x="2514699" y="5050767"/>
                </a:moveTo>
                <a:cubicBezTo>
                  <a:pt x="2525617" y="5050767"/>
                  <a:pt x="2534468" y="5041917"/>
                  <a:pt x="2534468" y="5030999"/>
                </a:cubicBezTo>
                <a:cubicBezTo>
                  <a:pt x="2534468" y="5020082"/>
                  <a:pt x="2525617" y="5011231"/>
                  <a:pt x="2514699" y="5011231"/>
                </a:cubicBezTo>
                <a:cubicBezTo>
                  <a:pt x="2503782" y="5011231"/>
                  <a:pt x="2494931" y="5020082"/>
                  <a:pt x="2494931" y="5030999"/>
                </a:cubicBezTo>
                <a:cubicBezTo>
                  <a:pt x="2494931" y="5041917"/>
                  <a:pt x="2503782" y="5050767"/>
                  <a:pt x="2514699" y="5050767"/>
                </a:cubicBezTo>
                <a:close/>
                <a:moveTo>
                  <a:pt x="2321672" y="5050767"/>
                </a:moveTo>
                <a:cubicBezTo>
                  <a:pt x="2332589" y="5050767"/>
                  <a:pt x="2341440" y="5041917"/>
                  <a:pt x="2341440" y="5030999"/>
                </a:cubicBezTo>
                <a:cubicBezTo>
                  <a:pt x="2341440" y="5020082"/>
                  <a:pt x="2332589" y="5011231"/>
                  <a:pt x="2321672" y="5011231"/>
                </a:cubicBezTo>
                <a:cubicBezTo>
                  <a:pt x="2310754" y="5011231"/>
                  <a:pt x="2301903" y="5020082"/>
                  <a:pt x="2301903" y="5030999"/>
                </a:cubicBezTo>
                <a:cubicBezTo>
                  <a:pt x="2301903" y="5041917"/>
                  <a:pt x="2310754" y="5050767"/>
                  <a:pt x="2321672" y="5050767"/>
                </a:cubicBezTo>
                <a:close/>
                <a:moveTo>
                  <a:pt x="2128643" y="5050767"/>
                </a:moveTo>
                <a:cubicBezTo>
                  <a:pt x="2139561" y="5050767"/>
                  <a:pt x="2148412" y="5041917"/>
                  <a:pt x="2148412" y="5030999"/>
                </a:cubicBezTo>
                <a:cubicBezTo>
                  <a:pt x="2148412" y="5020082"/>
                  <a:pt x="2139561" y="5011231"/>
                  <a:pt x="2128643" y="5011231"/>
                </a:cubicBezTo>
                <a:cubicBezTo>
                  <a:pt x="2117726" y="5011231"/>
                  <a:pt x="2108875" y="5020082"/>
                  <a:pt x="2108875" y="5030999"/>
                </a:cubicBezTo>
                <a:cubicBezTo>
                  <a:pt x="2108875" y="5041917"/>
                  <a:pt x="2117726" y="5050767"/>
                  <a:pt x="2128643" y="5050767"/>
                </a:cubicBezTo>
                <a:close/>
                <a:moveTo>
                  <a:pt x="1935616" y="5050767"/>
                </a:moveTo>
                <a:cubicBezTo>
                  <a:pt x="1946533" y="5050767"/>
                  <a:pt x="1955384" y="5041917"/>
                  <a:pt x="1955384" y="5030999"/>
                </a:cubicBezTo>
                <a:cubicBezTo>
                  <a:pt x="1955384" y="5020082"/>
                  <a:pt x="1946533" y="5011231"/>
                  <a:pt x="1935616" y="5011231"/>
                </a:cubicBezTo>
                <a:cubicBezTo>
                  <a:pt x="1924698" y="5011231"/>
                  <a:pt x="1915848" y="5020082"/>
                  <a:pt x="1915848" y="5030999"/>
                </a:cubicBezTo>
                <a:cubicBezTo>
                  <a:pt x="1915848" y="5041917"/>
                  <a:pt x="1924698" y="5050767"/>
                  <a:pt x="1935616" y="5050767"/>
                </a:cubicBezTo>
                <a:close/>
                <a:moveTo>
                  <a:pt x="1727277" y="5050767"/>
                </a:moveTo>
                <a:cubicBezTo>
                  <a:pt x="1738195" y="5050767"/>
                  <a:pt x="1747045" y="5041917"/>
                  <a:pt x="1747045" y="5030999"/>
                </a:cubicBezTo>
                <a:cubicBezTo>
                  <a:pt x="1747045" y="5020082"/>
                  <a:pt x="1738195" y="5011231"/>
                  <a:pt x="1727277" y="5011231"/>
                </a:cubicBezTo>
                <a:cubicBezTo>
                  <a:pt x="1716359" y="5011231"/>
                  <a:pt x="1707508" y="5020082"/>
                  <a:pt x="1707508" y="5030999"/>
                </a:cubicBezTo>
                <a:cubicBezTo>
                  <a:pt x="1707508" y="5041917"/>
                  <a:pt x="1716359" y="5050767"/>
                  <a:pt x="1727277" y="5050767"/>
                </a:cubicBezTo>
                <a:close/>
                <a:moveTo>
                  <a:pt x="1534249" y="5050767"/>
                </a:moveTo>
                <a:cubicBezTo>
                  <a:pt x="1545167" y="5050767"/>
                  <a:pt x="1554018" y="5041917"/>
                  <a:pt x="1554018" y="5030999"/>
                </a:cubicBezTo>
                <a:cubicBezTo>
                  <a:pt x="1554018" y="5020082"/>
                  <a:pt x="1545167" y="5011231"/>
                  <a:pt x="1534249" y="5011231"/>
                </a:cubicBezTo>
                <a:cubicBezTo>
                  <a:pt x="1523332" y="5011231"/>
                  <a:pt x="1514481" y="5020082"/>
                  <a:pt x="1514481" y="5030999"/>
                </a:cubicBezTo>
                <a:cubicBezTo>
                  <a:pt x="1514481" y="5041917"/>
                  <a:pt x="1523332" y="5050767"/>
                  <a:pt x="1534249" y="5050767"/>
                </a:cubicBezTo>
                <a:close/>
                <a:moveTo>
                  <a:pt x="1341222" y="5050767"/>
                </a:moveTo>
                <a:cubicBezTo>
                  <a:pt x="1352139" y="5050767"/>
                  <a:pt x="1360990" y="5041917"/>
                  <a:pt x="1360990" y="5030999"/>
                </a:cubicBezTo>
                <a:cubicBezTo>
                  <a:pt x="1360990" y="5020082"/>
                  <a:pt x="1352139" y="5011231"/>
                  <a:pt x="1341222" y="5011231"/>
                </a:cubicBezTo>
                <a:cubicBezTo>
                  <a:pt x="1330304" y="5011231"/>
                  <a:pt x="1321453" y="5020082"/>
                  <a:pt x="1321453" y="5030999"/>
                </a:cubicBezTo>
                <a:cubicBezTo>
                  <a:pt x="1321453" y="5041917"/>
                  <a:pt x="1330304" y="5050767"/>
                  <a:pt x="1341222" y="5050767"/>
                </a:cubicBezTo>
                <a:close/>
                <a:moveTo>
                  <a:pt x="1148193" y="5050767"/>
                </a:moveTo>
                <a:cubicBezTo>
                  <a:pt x="1159111" y="5050767"/>
                  <a:pt x="1167962" y="5041917"/>
                  <a:pt x="1167962" y="5030999"/>
                </a:cubicBezTo>
                <a:cubicBezTo>
                  <a:pt x="1167962" y="5020082"/>
                  <a:pt x="1159111" y="5011231"/>
                  <a:pt x="1148193" y="5011231"/>
                </a:cubicBezTo>
                <a:cubicBezTo>
                  <a:pt x="1137276" y="5011231"/>
                  <a:pt x="1128425" y="5020082"/>
                  <a:pt x="1128425" y="5030999"/>
                </a:cubicBezTo>
                <a:cubicBezTo>
                  <a:pt x="1128425" y="5041917"/>
                  <a:pt x="1137276" y="5050767"/>
                  <a:pt x="1148193" y="5050767"/>
                </a:cubicBezTo>
                <a:close/>
                <a:moveTo>
                  <a:pt x="955166" y="5050767"/>
                </a:moveTo>
                <a:cubicBezTo>
                  <a:pt x="966083" y="5050767"/>
                  <a:pt x="974934" y="5041917"/>
                  <a:pt x="974934" y="5030999"/>
                </a:cubicBezTo>
                <a:cubicBezTo>
                  <a:pt x="974934" y="5020082"/>
                  <a:pt x="966083" y="5011231"/>
                  <a:pt x="955166" y="5011231"/>
                </a:cubicBezTo>
                <a:cubicBezTo>
                  <a:pt x="944248" y="5011231"/>
                  <a:pt x="935398" y="5020082"/>
                  <a:pt x="935398" y="5030999"/>
                </a:cubicBezTo>
                <a:cubicBezTo>
                  <a:pt x="935398" y="5041917"/>
                  <a:pt x="944248" y="5050767"/>
                  <a:pt x="955166" y="5050767"/>
                </a:cubicBezTo>
                <a:close/>
                <a:moveTo>
                  <a:pt x="762138" y="5050767"/>
                </a:moveTo>
                <a:cubicBezTo>
                  <a:pt x="773056" y="5050767"/>
                  <a:pt x="781907" y="5041917"/>
                  <a:pt x="781907" y="5030999"/>
                </a:cubicBezTo>
                <a:cubicBezTo>
                  <a:pt x="781907" y="5020082"/>
                  <a:pt x="773056" y="5011231"/>
                  <a:pt x="762138" y="5011231"/>
                </a:cubicBezTo>
                <a:cubicBezTo>
                  <a:pt x="751221" y="5011231"/>
                  <a:pt x="742370" y="5020082"/>
                  <a:pt x="742370" y="5030999"/>
                </a:cubicBezTo>
                <a:cubicBezTo>
                  <a:pt x="742370" y="5041917"/>
                  <a:pt x="751221" y="5050767"/>
                  <a:pt x="762138" y="5050767"/>
                </a:cubicBezTo>
                <a:close/>
                <a:moveTo>
                  <a:pt x="569111" y="5050767"/>
                </a:moveTo>
                <a:cubicBezTo>
                  <a:pt x="580028" y="5050767"/>
                  <a:pt x="588879" y="5041917"/>
                  <a:pt x="588879" y="5030999"/>
                </a:cubicBezTo>
                <a:cubicBezTo>
                  <a:pt x="588879" y="5020082"/>
                  <a:pt x="580028" y="5011231"/>
                  <a:pt x="569111" y="5011231"/>
                </a:cubicBezTo>
                <a:cubicBezTo>
                  <a:pt x="558193" y="5011231"/>
                  <a:pt x="549343" y="5020082"/>
                  <a:pt x="549343" y="5030999"/>
                </a:cubicBezTo>
                <a:cubicBezTo>
                  <a:pt x="549343" y="5041917"/>
                  <a:pt x="558193" y="5050767"/>
                  <a:pt x="569111" y="5050767"/>
                </a:cubicBezTo>
                <a:close/>
                <a:moveTo>
                  <a:pt x="376082" y="5050767"/>
                </a:moveTo>
                <a:cubicBezTo>
                  <a:pt x="387000" y="5050767"/>
                  <a:pt x="395851" y="5041917"/>
                  <a:pt x="395851" y="5030999"/>
                </a:cubicBezTo>
                <a:cubicBezTo>
                  <a:pt x="395851" y="5020082"/>
                  <a:pt x="387000" y="5011231"/>
                  <a:pt x="376082" y="5011231"/>
                </a:cubicBezTo>
                <a:cubicBezTo>
                  <a:pt x="365165" y="5011231"/>
                  <a:pt x="356314" y="5020082"/>
                  <a:pt x="356314" y="5030999"/>
                </a:cubicBezTo>
                <a:cubicBezTo>
                  <a:pt x="356314" y="5041917"/>
                  <a:pt x="365165" y="5050767"/>
                  <a:pt x="376082" y="5050767"/>
                </a:cubicBezTo>
                <a:close/>
                <a:moveTo>
                  <a:pt x="183055" y="5050767"/>
                </a:moveTo>
                <a:cubicBezTo>
                  <a:pt x="193973" y="5050767"/>
                  <a:pt x="202823" y="5041917"/>
                  <a:pt x="202823" y="5030999"/>
                </a:cubicBezTo>
                <a:cubicBezTo>
                  <a:pt x="202823" y="5020082"/>
                  <a:pt x="193973" y="5011231"/>
                  <a:pt x="183055" y="5011231"/>
                </a:cubicBezTo>
                <a:cubicBezTo>
                  <a:pt x="172137" y="5011231"/>
                  <a:pt x="163287" y="5020082"/>
                  <a:pt x="163287" y="5030999"/>
                </a:cubicBezTo>
                <a:cubicBezTo>
                  <a:pt x="163287" y="5041917"/>
                  <a:pt x="172137" y="5050767"/>
                  <a:pt x="183055" y="5050767"/>
                </a:cubicBezTo>
                <a:close/>
                <a:moveTo>
                  <a:pt x="0" y="5244315"/>
                </a:moveTo>
                <a:lnTo>
                  <a:pt x="4006" y="5242656"/>
                </a:lnTo>
                <a:cubicBezTo>
                  <a:pt x="7583" y="5239079"/>
                  <a:pt x="9796" y="5234137"/>
                  <a:pt x="9796" y="5228678"/>
                </a:cubicBezTo>
                <a:cubicBezTo>
                  <a:pt x="9796" y="5223219"/>
                  <a:pt x="7583" y="5218277"/>
                  <a:pt x="4006" y="5214700"/>
                </a:cubicBezTo>
                <a:lnTo>
                  <a:pt x="0" y="5213041"/>
                </a:lnTo>
                <a:close/>
                <a:moveTo>
                  <a:pt x="8349367" y="5248446"/>
                </a:moveTo>
                <a:cubicBezTo>
                  <a:pt x="8354825" y="5248446"/>
                  <a:pt x="8359767" y="5246233"/>
                  <a:pt x="8363345" y="5242656"/>
                </a:cubicBezTo>
                <a:lnTo>
                  <a:pt x="8366380" y="5235329"/>
                </a:lnTo>
                <a:lnTo>
                  <a:pt x="8366380" y="5222027"/>
                </a:lnTo>
                <a:lnTo>
                  <a:pt x="8363345" y="5214700"/>
                </a:lnTo>
                <a:cubicBezTo>
                  <a:pt x="8359767" y="5211123"/>
                  <a:pt x="8354825" y="5208910"/>
                  <a:pt x="8349367" y="5208910"/>
                </a:cubicBezTo>
                <a:cubicBezTo>
                  <a:pt x="8338449" y="5208910"/>
                  <a:pt x="8329598" y="5217761"/>
                  <a:pt x="8329598" y="5228678"/>
                </a:cubicBezTo>
                <a:cubicBezTo>
                  <a:pt x="8329598" y="5239596"/>
                  <a:pt x="8338449" y="5248446"/>
                  <a:pt x="8349367" y="5248446"/>
                </a:cubicBezTo>
                <a:close/>
                <a:moveTo>
                  <a:pt x="8156338" y="5248446"/>
                </a:moveTo>
                <a:cubicBezTo>
                  <a:pt x="8167256" y="5248446"/>
                  <a:pt x="8176107" y="5239596"/>
                  <a:pt x="8176107" y="5228678"/>
                </a:cubicBezTo>
                <a:cubicBezTo>
                  <a:pt x="8176107" y="5217761"/>
                  <a:pt x="8167256" y="5208910"/>
                  <a:pt x="8156338" y="5208910"/>
                </a:cubicBezTo>
                <a:cubicBezTo>
                  <a:pt x="8145421" y="5208910"/>
                  <a:pt x="8136570" y="5217761"/>
                  <a:pt x="8136570" y="5228678"/>
                </a:cubicBezTo>
                <a:cubicBezTo>
                  <a:pt x="8136570" y="5239596"/>
                  <a:pt x="8145421" y="5248446"/>
                  <a:pt x="8156338" y="5248446"/>
                </a:cubicBezTo>
                <a:close/>
                <a:moveTo>
                  <a:pt x="7963311" y="5248446"/>
                </a:moveTo>
                <a:cubicBezTo>
                  <a:pt x="7974228" y="5248446"/>
                  <a:pt x="7983079" y="5239596"/>
                  <a:pt x="7983079" y="5228678"/>
                </a:cubicBezTo>
                <a:cubicBezTo>
                  <a:pt x="7983079" y="5217761"/>
                  <a:pt x="7974228" y="5208910"/>
                  <a:pt x="7963311" y="5208910"/>
                </a:cubicBezTo>
                <a:cubicBezTo>
                  <a:pt x="7952393" y="5208910"/>
                  <a:pt x="7943543" y="5217761"/>
                  <a:pt x="7943543" y="5228678"/>
                </a:cubicBezTo>
                <a:cubicBezTo>
                  <a:pt x="7943543" y="5239596"/>
                  <a:pt x="7952393" y="5248446"/>
                  <a:pt x="7963311" y="5248446"/>
                </a:cubicBezTo>
                <a:close/>
                <a:moveTo>
                  <a:pt x="7770283" y="5248446"/>
                </a:moveTo>
                <a:cubicBezTo>
                  <a:pt x="7781201" y="5248446"/>
                  <a:pt x="7790052" y="5239596"/>
                  <a:pt x="7790052" y="5228678"/>
                </a:cubicBezTo>
                <a:cubicBezTo>
                  <a:pt x="7790052" y="5217761"/>
                  <a:pt x="7781201" y="5208910"/>
                  <a:pt x="7770283" y="5208910"/>
                </a:cubicBezTo>
                <a:cubicBezTo>
                  <a:pt x="7759366" y="5208910"/>
                  <a:pt x="7750515" y="5217761"/>
                  <a:pt x="7750515" y="5228678"/>
                </a:cubicBezTo>
                <a:cubicBezTo>
                  <a:pt x="7750515" y="5239596"/>
                  <a:pt x="7759366" y="5248446"/>
                  <a:pt x="7770283" y="5248446"/>
                </a:cubicBezTo>
                <a:close/>
                <a:moveTo>
                  <a:pt x="7577256" y="5248446"/>
                </a:moveTo>
                <a:cubicBezTo>
                  <a:pt x="7588174" y="5248446"/>
                  <a:pt x="7597024" y="5239596"/>
                  <a:pt x="7597024" y="5228678"/>
                </a:cubicBezTo>
                <a:cubicBezTo>
                  <a:pt x="7597024" y="5217761"/>
                  <a:pt x="7588174" y="5208910"/>
                  <a:pt x="7577256" y="5208910"/>
                </a:cubicBezTo>
                <a:cubicBezTo>
                  <a:pt x="7566338" y="5208910"/>
                  <a:pt x="7557488" y="5217761"/>
                  <a:pt x="7557488" y="5228678"/>
                </a:cubicBezTo>
                <a:cubicBezTo>
                  <a:pt x="7557488" y="5239596"/>
                  <a:pt x="7566338" y="5248446"/>
                  <a:pt x="7577256" y="5248446"/>
                </a:cubicBezTo>
                <a:close/>
                <a:moveTo>
                  <a:pt x="7384228" y="5248446"/>
                </a:moveTo>
                <a:cubicBezTo>
                  <a:pt x="7395145" y="5248446"/>
                  <a:pt x="7403996" y="5239596"/>
                  <a:pt x="7403996" y="5228678"/>
                </a:cubicBezTo>
                <a:cubicBezTo>
                  <a:pt x="7403996" y="5217761"/>
                  <a:pt x="7395145" y="5208910"/>
                  <a:pt x="7384228" y="5208910"/>
                </a:cubicBezTo>
                <a:cubicBezTo>
                  <a:pt x="7373310" y="5208910"/>
                  <a:pt x="7364459" y="5217761"/>
                  <a:pt x="7364459" y="5228678"/>
                </a:cubicBezTo>
                <a:cubicBezTo>
                  <a:pt x="7364459" y="5239596"/>
                  <a:pt x="7373310" y="5248446"/>
                  <a:pt x="7384228" y="5248446"/>
                </a:cubicBezTo>
                <a:close/>
                <a:moveTo>
                  <a:pt x="7191200" y="5248446"/>
                </a:moveTo>
                <a:cubicBezTo>
                  <a:pt x="7202118" y="5248446"/>
                  <a:pt x="7210968" y="5239596"/>
                  <a:pt x="7210968" y="5228678"/>
                </a:cubicBezTo>
                <a:cubicBezTo>
                  <a:pt x="7210968" y="5217761"/>
                  <a:pt x="7202118" y="5208910"/>
                  <a:pt x="7191200" y="5208910"/>
                </a:cubicBezTo>
                <a:cubicBezTo>
                  <a:pt x="7180283" y="5208910"/>
                  <a:pt x="7171432" y="5217761"/>
                  <a:pt x="7171432" y="5228678"/>
                </a:cubicBezTo>
                <a:cubicBezTo>
                  <a:pt x="7171432" y="5239596"/>
                  <a:pt x="7180283" y="5248446"/>
                  <a:pt x="7191200" y="5248446"/>
                </a:cubicBezTo>
                <a:close/>
                <a:moveTo>
                  <a:pt x="6998173" y="5248446"/>
                </a:moveTo>
                <a:cubicBezTo>
                  <a:pt x="7009090" y="5248446"/>
                  <a:pt x="7017941" y="5239596"/>
                  <a:pt x="7017941" y="5228678"/>
                </a:cubicBezTo>
                <a:cubicBezTo>
                  <a:pt x="7017941" y="5217761"/>
                  <a:pt x="7009090" y="5208910"/>
                  <a:pt x="6998173" y="5208910"/>
                </a:cubicBezTo>
                <a:cubicBezTo>
                  <a:pt x="6987255" y="5208910"/>
                  <a:pt x="6978404" y="5217761"/>
                  <a:pt x="6978404" y="5228678"/>
                </a:cubicBezTo>
                <a:cubicBezTo>
                  <a:pt x="6978404" y="5239596"/>
                  <a:pt x="6987255" y="5248446"/>
                  <a:pt x="6998173" y="5248446"/>
                </a:cubicBezTo>
                <a:close/>
                <a:moveTo>
                  <a:pt x="6805144" y="5248446"/>
                </a:moveTo>
                <a:cubicBezTo>
                  <a:pt x="6816062" y="5248446"/>
                  <a:pt x="6824913" y="5239596"/>
                  <a:pt x="6824913" y="5228678"/>
                </a:cubicBezTo>
                <a:cubicBezTo>
                  <a:pt x="6824913" y="5217761"/>
                  <a:pt x="6816062" y="5208910"/>
                  <a:pt x="6805144" y="5208910"/>
                </a:cubicBezTo>
                <a:cubicBezTo>
                  <a:pt x="6794227" y="5208910"/>
                  <a:pt x="6785376" y="5217761"/>
                  <a:pt x="6785376" y="5228678"/>
                </a:cubicBezTo>
                <a:cubicBezTo>
                  <a:pt x="6785376" y="5239596"/>
                  <a:pt x="6794227" y="5248446"/>
                  <a:pt x="6805144" y="5248446"/>
                </a:cubicBezTo>
                <a:close/>
                <a:moveTo>
                  <a:pt x="6612117" y="5248446"/>
                </a:moveTo>
                <a:cubicBezTo>
                  <a:pt x="6623034" y="5248446"/>
                  <a:pt x="6631885" y="5239596"/>
                  <a:pt x="6631885" y="5228678"/>
                </a:cubicBezTo>
                <a:cubicBezTo>
                  <a:pt x="6631885" y="5217761"/>
                  <a:pt x="6623034" y="5208910"/>
                  <a:pt x="6612117" y="5208910"/>
                </a:cubicBezTo>
                <a:cubicBezTo>
                  <a:pt x="6601199" y="5208910"/>
                  <a:pt x="6592348" y="5217761"/>
                  <a:pt x="6592348" y="5228678"/>
                </a:cubicBezTo>
                <a:cubicBezTo>
                  <a:pt x="6592348" y="5239596"/>
                  <a:pt x="6601199" y="5248446"/>
                  <a:pt x="6612117" y="5248446"/>
                </a:cubicBezTo>
                <a:close/>
                <a:moveTo>
                  <a:pt x="6403778" y="5248446"/>
                </a:moveTo>
                <a:cubicBezTo>
                  <a:pt x="6414695" y="5248446"/>
                  <a:pt x="6423546" y="5239596"/>
                  <a:pt x="6423546" y="5228678"/>
                </a:cubicBezTo>
                <a:cubicBezTo>
                  <a:pt x="6423546" y="5217761"/>
                  <a:pt x="6414695" y="5208910"/>
                  <a:pt x="6403778" y="5208910"/>
                </a:cubicBezTo>
                <a:cubicBezTo>
                  <a:pt x="6392860" y="5208910"/>
                  <a:pt x="6384009" y="5217761"/>
                  <a:pt x="6384009" y="5228678"/>
                </a:cubicBezTo>
                <a:cubicBezTo>
                  <a:pt x="6384009" y="5239596"/>
                  <a:pt x="6392860" y="5248446"/>
                  <a:pt x="6403778" y="5248446"/>
                </a:cubicBezTo>
                <a:close/>
                <a:moveTo>
                  <a:pt x="6210750" y="5248446"/>
                </a:moveTo>
                <a:cubicBezTo>
                  <a:pt x="6221668" y="5248446"/>
                  <a:pt x="6230519" y="5239596"/>
                  <a:pt x="6230519" y="5228678"/>
                </a:cubicBezTo>
                <a:cubicBezTo>
                  <a:pt x="6230519" y="5217761"/>
                  <a:pt x="6221668" y="5208910"/>
                  <a:pt x="6210750" y="5208910"/>
                </a:cubicBezTo>
                <a:cubicBezTo>
                  <a:pt x="6199833" y="5208910"/>
                  <a:pt x="6190982" y="5217761"/>
                  <a:pt x="6190982" y="5228678"/>
                </a:cubicBezTo>
                <a:cubicBezTo>
                  <a:pt x="6190982" y="5239596"/>
                  <a:pt x="6199833" y="5248446"/>
                  <a:pt x="6210750" y="5248446"/>
                </a:cubicBezTo>
                <a:close/>
                <a:moveTo>
                  <a:pt x="6017723" y="5248446"/>
                </a:moveTo>
                <a:cubicBezTo>
                  <a:pt x="6028640" y="5248446"/>
                  <a:pt x="6037491" y="5239596"/>
                  <a:pt x="6037491" y="5228678"/>
                </a:cubicBezTo>
                <a:cubicBezTo>
                  <a:pt x="6037491" y="5217761"/>
                  <a:pt x="6028640" y="5208910"/>
                  <a:pt x="6017723" y="5208910"/>
                </a:cubicBezTo>
                <a:cubicBezTo>
                  <a:pt x="6006805" y="5208910"/>
                  <a:pt x="5997954" y="5217761"/>
                  <a:pt x="5997954" y="5228678"/>
                </a:cubicBezTo>
                <a:cubicBezTo>
                  <a:pt x="5997954" y="5239596"/>
                  <a:pt x="6006805" y="5248446"/>
                  <a:pt x="6017723" y="5248446"/>
                </a:cubicBezTo>
                <a:close/>
                <a:moveTo>
                  <a:pt x="5824694" y="5248446"/>
                </a:moveTo>
                <a:cubicBezTo>
                  <a:pt x="5835612" y="5248446"/>
                  <a:pt x="5844463" y="5239596"/>
                  <a:pt x="5844463" y="5228678"/>
                </a:cubicBezTo>
                <a:cubicBezTo>
                  <a:pt x="5844463" y="5217761"/>
                  <a:pt x="5835612" y="5208910"/>
                  <a:pt x="5824694" y="5208910"/>
                </a:cubicBezTo>
                <a:cubicBezTo>
                  <a:pt x="5813777" y="5208910"/>
                  <a:pt x="5804926" y="5217761"/>
                  <a:pt x="5804926" y="5228678"/>
                </a:cubicBezTo>
                <a:cubicBezTo>
                  <a:pt x="5804926" y="5239596"/>
                  <a:pt x="5813777" y="5248446"/>
                  <a:pt x="5824694" y="5248446"/>
                </a:cubicBezTo>
                <a:close/>
                <a:moveTo>
                  <a:pt x="5631667" y="5248446"/>
                </a:moveTo>
                <a:cubicBezTo>
                  <a:pt x="5642584" y="5248446"/>
                  <a:pt x="5651435" y="5239596"/>
                  <a:pt x="5651435" y="5228678"/>
                </a:cubicBezTo>
                <a:cubicBezTo>
                  <a:pt x="5651435" y="5217761"/>
                  <a:pt x="5642584" y="5208910"/>
                  <a:pt x="5631667" y="5208910"/>
                </a:cubicBezTo>
                <a:cubicBezTo>
                  <a:pt x="5620749" y="5208910"/>
                  <a:pt x="5611899" y="5217761"/>
                  <a:pt x="5611899" y="5228678"/>
                </a:cubicBezTo>
                <a:cubicBezTo>
                  <a:pt x="5611899" y="5239596"/>
                  <a:pt x="5620749" y="5248446"/>
                  <a:pt x="5631667" y="5248446"/>
                </a:cubicBezTo>
                <a:close/>
                <a:moveTo>
                  <a:pt x="5438639" y="5248446"/>
                </a:moveTo>
                <a:cubicBezTo>
                  <a:pt x="5449557" y="5248446"/>
                  <a:pt x="5458408" y="5239596"/>
                  <a:pt x="5458408" y="5228678"/>
                </a:cubicBezTo>
                <a:cubicBezTo>
                  <a:pt x="5458408" y="5217761"/>
                  <a:pt x="5449557" y="5208910"/>
                  <a:pt x="5438639" y="5208910"/>
                </a:cubicBezTo>
                <a:cubicBezTo>
                  <a:pt x="5427722" y="5208910"/>
                  <a:pt x="5418871" y="5217761"/>
                  <a:pt x="5418871" y="5228678"/>
                </a:cubicBezTo>
                <a:cubicBezTo>
                  <a:pt x="5418871" y="5239596"/>
                  <a:pt x="5427722" y="5248446"/>
                  <a:pt x="5438639" y="5248446"/>
                </a:cubicBezTo>
                <a:close/>
                <a:moveTo>
                  <a:pt x="5245612" y="5248446"/>
                </a:moveTo>
                <a:cubicBezTo>
                  <a:pt x="5256529" y="5248446"/>
                  <a:pt x="5265380" y="5239596"/>
                  <a:pt x="5265380" y="5228678"/>
                </a:cubicBezTo>
                <a:cubicBezTo>
                  <a:pt x="5265380" y="5217761"/>
                  <a:pt x="5256529" y="5208910"/>
                  <a:pt x="5245612" y="5208910"/>
                </a:cubicBezTo>
                <a:cubicBezTo>
                  <a:pt x="5234694" y="5208910"/>
                  <a:pt x="5225843" y="5217761"/>
                  <a:pt x="5225843" y="5228678"/>
                </a:cubicBezTo>
                <a:cubicBezTo>
                  <a:pt x="5225843" y="5239596"/>
                  <a:pt x="5234694" y="5248446"/>
                  <a:pt x="5245612" y="5248446"/>
                </a:cubicBezTo>
                <a:close/>
                <a:moveTo>
                  <a:pt x="5052584" y="5248446"/>
                </a:moveTo>
                <a:cubicBezTo>
                  <a:pt x="5063502" y="5248446"/>
                  <a:pt x="5072353" y="5239596"/>
                  <a:pt x="5072353" y="5228678"/>
                </a:cubicBezTo>
                <a:cubicBezTo>
                  <a:pt x="5072353" y="5217761"/>
                  <a:pt x="5063502" y="5208910"/>
                  <a:pt x="5052584" y="5208910"/>
                </a:cubicBezTo>
                <a:cubicBezTo>
                  <a:pt x="5041666" y="5208910"/>
                  <a:pt x="5032815" y="5217761"/>
                  <a:pt x="5032815" y="5228678"/>
                </a:cubicBezTo>
                <a:cubicBezTo>
                  <a:pt x="5032815" y="5239596"/>
                  <a:pt x="5041666" y="5248446"/>
                  <a:pt x="5052584" y="5248446"/>
                </a:cubicBezTo>
                <a:close/>
                <a:moveTo>
                  <a:pt x="4859557" y="5248446"/>
                </a:moveTo>
                <a:cubicBezTo>
                  <a:pt x="4870473" y="5248446"/>
                  <a:pt x="4879324" y="5239596"/>
                  <a:pt x="4879324" y="5228678"/>
                </a:cubicBezTo>
                <a:cubicBezTo>
                  <a:pt x="4879324" y="5217761"/>
                  <a:pt x="4870473" y="5208910"/>
                  <a:pt x="4859557" y="5208910"/>
                </a:cubicBezTo>
                <a:cubicBezTo>
                  <a:pt x="4848639" y="5208910"/>
                  <a:pt x="4839789" y="5217761"/>
                  <a:pt x="4839789" y="5228678"/>
                </a:cubicBezTo>
                <a:cubicBezTo>
                  <a:pt x="4839789" y="5239596"/>
                  <a:pt x="4848639" y="5248446"/>
                  <a:pt x="4859557" y="5248446"/>
                </a:cubicBezTo>
                <a:close/>
                <a:moveTo>
                  <a:pt x="4666528" y="5248446"/>
                </a:moveTo>
                <a:cubicBezTo>
                  <a:pt x="4677446" y="5248446"/>
                  <a:pt x="4686297" y="5239596"/>
                  <a:pt x="4686297" y="5228678"/>
                </a:cubicBezTo>
                <a:cubicBezTo>
                  <a:pt x="4686297" y="5217761"/>
                  <a:pt x="4677446" y="5208910"/>
                  <a:pt x="4666528" y="5208910"/>
                </a:cubicBezTo>
                <a:cubicBezTo>
                  <a:pt x="4655612" y="5208910"/>
                  <a:pt x="4646761" y="5217761"/>
                  <a:pt x="4646761" y="5228678"/>
                </a:cubicBezTo>
                <a:cubicBezTo>
                  <a:pt x="4646761" y="5239596"/>
                  <a:pt x="4655612" y="5248446"/>
                  <a:pt x="4666528" y="5248446"/>
                </a:cubicBezTo>
                <a:close/>
                <a:moveTo>
                  <a:pt x="4473501" y="5248446"/>
                </a:moveTo>
                <a:cubicBezTo>
                  <a:pt x="4484419" y="5248446"/>
                  <a:pt x="4493269" y="5239596"/>
                  <a:pt x="4493269" y="5228678"/>
                </a:cubicBezTo>
                <a:cubicBezTo>
                  <a:pt x="4493269" y="5217761"/>
                  <a:pt x="4484419" y="5208910"/>
                  <a:pt x="4473501" y="5208910"/>
                </a:cubicBezTo>
                <a:cubicBezTo>
                  <a:pt x="4462582" y="5208910"/>
                  <a:pt x="4453732" y="5217761"/>
                  <a:pt x="4453732" y="5228678"/>
                </a:cubicBezTo>
                <a:cubicBezTo>
                  <a:pt x="4453732" y="5239596"/>
                  <a:pt x="4462582" y="5248446"/>
                  <a:pt x="4473501" y="5248446"/>
                </a:cubicBezTo>
                <a:close/>
                <a:moveTo>
                  <a:pt x="4280474" y="5248446"/>
                </a:moveTo>
                <a:cubicBezTo>
                  <a:pt x="4291390" y="5248446"/>
                  <a:pt x="4300242" y="5239596"/>
                  <a:pt x="4300242" y="5228678"/>
                </a:cubicBezTo>
                <a:cubicBezTo>
                  <a:pt x="4300242" y="5217761"/>
                  <a:pt x="4291390" y="5208910"/>
                  <a:pt x="4280474" y="5208910"/>
                </a:cubicBezTo>
                <a:cubicBezTo>
                  <a:pt x="4269556" y="5208910"/>
                  <a:pt x="4260705" y="5217761"/>
                  <a:pt x="4260705" y="5228678"/>
                </a:cubicBezTo>
                <a:cubicBezTo>
                  <a:pt x="4260705" y="5239596"/>
                  <a:pt x="4269556" y="5248446"/>
                  <a:pt x="4280474" y="5248446"/>
                </a:cubicBezTo>
                <a:close/>
                <a:moveTo>
                  <a:pt x="4058922" y="5248446"/>
                </a:moveTo>
                <a:cubicBezTo>
                  <a:pt x="4069840" y="5248446"/>
                  <a:pt x="4078690" y="5239596"/>
                  <a:pt x="4078690" y="5228678"/>
                </a:cubicBezTo>
                <a:cubicBezTo>
                  <a:pt x="4078690" y="5217761"/>
                  <a:pt x="4069840" y="5208910"/>
                  <a:pt x="4058922" y="5208910"/>
                </a:cubicBezTo>
                <a:cubicBezTo>
                  <a:pt x="4048003" y="5208910"/>
                  <a:pt x="4039153" y="5217761"/>
                  <a:pt x="4039153" y="5228678"/>
                </a:cubicBezTo>
                <a:cubicBezTo>
                  <a:pt x="4039153" y="5239596"/>
                  <a:pt x="4048003" y="5248446"/>
                  <a:pt x="4058922" y="5248446"/>
                </a:cubicBezTo>
                <a:close/>
                <a:moveTo>
                  <a:pt x="3865894" y="5248446"/>
                </a:moveTo>
                <a:cubicBezTo>
                  <a:pt x="3876811" y="5248446"/>
                  <a:pt x="3885662" y="5239596"/>
                  <a:pt x="3885662" y="5228678"/>
                </a:cubicBezTo>
                <a:cubicBezTo>
                  <a:pt x="3885662" y="5217761"/>
                  <a:pt x="3876811" y="5208910"/>
                  <a:pt x="3865894" y="5208910"/>
                </a:cubicBezTo>
                <a:cubicBezTo>
                  <a:pt x="3854977" y="5208910"/>
                  <a:pt x="3846126" y="5217761"/>
                  <a:pt x="3846126" y="5228678"/>
                </a:cubicBezTo>
                <a:cubicBezTo>
                  <a:pt x="3846126" y="5239596"/>
                  <a:pt x="3854977" y="5248446"/>
                  <a:pt x="3865894" y="5248446"/>
                </a:cubicBezTo>
                <a:close/>
                <a:moveTo>
                  <a:pt x="3672866" y="5248446"/>
                </a:moveTo>
                <a:cubicBezTo>
                  <a:pt x="3683783" y="5248446"/>
                  <a:pt x="3692634" y="5239596"/>
                  <a:pt x="3692634" y="5228678"/>
                </a:cubicBezTo>
                <a:cubicBezTo>
                  <a:pt x="3692634" y="5217761"/>
                  <a:pt x="3683783" y="5208910"/>
                  <a:pt x="3672866" y="5208910"/>
                </a:cubicBezTo>
                <a:cubicBezTo>
                  <a:pt x="3661948" y="5208910"/>
                  <a:pt x="3653098" y="5217761"/>
                  <a:pt x="3653098" y="5228678"/>
                </a:cubicBezTo>
                <a:cubicBezTo>
                  <a:pt x="3653098" y="5239596"/>
                  <a:pt x="3661948" y="5248446"/>
                  <a:pt x="3672866" y="5248446"/>
                </a:cubicBezTo>
                <a:close/>
                <a:moveTo>
                  <a:pt x="3479838" y="5248446"/>
                </a:moveTo>
                <a:cubicBezTo>
                  <a:pt x="3490755" y="5248446"/>
                  <a:pt x="3499606" y="5239596"/>
                  <a:pt x="3499606" y="5228678"/>
                </a:cubicBezTo>
                <a:cubicBezTo>
                  <a:pt x="3499606" y="5217761"/>
                  <a:pt x="3490755" y="5208910"/>
                  <a:pt x="3479838" y="5208910"/>
                </a:cubicBezTo>
                <a:cubicBezTo>
                  <a:pt x="3468920" y="5208910"/>
                  <a:pt x="3460069" y="5217761"/>
                  <a:pt x="3460069" y="5228678"/>
                </a:cubicBezTo>
                <a:cubicBezTo>
                  <a:pt x="3460069" y="5239596"/>
                  <a:pt x="3468920" y="5248446"/>
                  <a:pt x="3479838" y="5248446"/>
                </a:cubicBezTo>
                <a:close/>
                <a:moveTo>
                  <a:pt x="3286810" y="5248446"/>
                </a:moveTo>
                <a:cubicBezTo>
                  <a:pt x="3297728" y="5248446"/>
                  <a:pt x="3306579" y="5239596"/>
                  <a:pt x="3306579" y="5228678"/>
                </a:cubicBezTo>
                <a:cubicBezTo>
                  <a:pt x="3306579" y="5217761"/>
                  <a:pt x="3297728" y="5208910"/>
                  <a:pt x="3286810" y="5208910"/>
                </a:cubicBezTo>
                <a:cubicBezTo>
                  <a:pt x="3275893" y="5208910"/>
                  <a:pt x="3267042" y="5217761"/>
                  <a:pt x="3267042" y="5228678"/>
                </a:cubicBezTo>
                <a:cubicBezTo>
                  <a:pt x="3267042" y="5239596"/>
                  <a:pt x="3275893" y="5248446"/>
                  <a:pt x="3286810" y="5248446"/>
                </a:cubicBezTo>
                <a:close/>
                <a:moveTo>
                  <a:pt x="3093783" y="5248446"/>
                </a:moveTo>
                <a:cubicBezTo>
                  <a:pt x="3104700" y="5248446"/>
                  <a:pt x="3113551" y="5239596"/>
                  <a:pt x="3113551" y="5228678"/>
                </a:cubicBezTo>
                <a:cubicBezTo>
                  <a:pt x="3113551" y="5217761"/>
                  <a:pt x="3104700" y="5208910"/>
                  <a:pt x="3093783" y="5208910"/>
                </a:cubicBezTo>
                <a:cubicBezTo>
                  <a:pt x="3082865" y="5208910"/>
                  <a:pt x="3074014" y="5217761"/>
                  <a:pt x="3074014" y="5228678"/>
                </a:cubicBezTo>
                <a:cubicBezTo>
                  <a:pt x="3074014" y="5239596"/>
                  <a:pt x="3082865" y="5248446"/>
                  <a:pt x="3093783" y="5248446"/>
                </a:cubicBezTo>
                <a:close/>
                <a:moveTo>
                  <a:pt x="2900755" y="5248446"/>
                </a:moveTo>
                <a:cubicBezTo>
                  <a:pt x="2911673" y="5248446"/>
                  <a:pt x="2920524" y="5239596"/>
                  <a:pt x="2920524" y="5228678"/>
                </a:cubicBezTo>
                <a:cubicBezTo>
                  <a:pt x="2920524" y="5217761"/>
                  <a:pt x="2911673" y="5208910"/>
                  <a:pt x="2900755" y="5208910"/>
                </a:cubicBezTo>
                <a:cubicBezTo>
                  <a:pt x="2889838" y="5208910"/>
                  <a:pt x="2880987" y="5217761"/>
                  <a:pt x="2880987" y="5228678"/>
                </a:cubicBezTo>
                <a:cubicBezTo>
                  <a:pt x="2880987" y="5239596"/>
                  <a:pt x="2889838" y="5248446"/>
                  <a:pt x="2900755" y="5248446"/>
                </a:cubicBezTo>
                <a:close/>
                <a:moveTo>
                  <a:pt x="2707727" y="5248446"/>
                </a:moveTo>
                <a:cubicBezTo>
                  <a:pt x="2718644" y="5248446"/>
                  <a:pt x="2727495" y="5239596"/>
                  <a:pt x="2727495" y="5228678"/>
                </a:cubicBezTo>
                <a:cubicBezTo>
                  <a:pt x="2727495" y="5217761"/>
                  <a:pt x="2718644" y="5208910"/>
                  <a:pt x="2707727" y="5208910"/>
                </a:cubicBezTo>
                <a:cubicBezTo>
                  <a:pt x="2696809" y="5208910"/>
                  <a:pt x="2687958" y="5217761"/>
                  <a:pt x="2687958" y="5228678"/>
                </a:cubicBezTo>
                <a:cubicBezTo>
                  <a:pt x="2687958" y="5239596"/>
                  <a:pt x="2696809" y="5248446"/>
                  <a:pt x="2707727" y="5248446"/>
                </a:cubicBezTo>
                <a:close/>
                <a:moveTo>
                  <a:pt x="2514699" y="5248446"/>
                </a:moveTo>
                <a:cubicBezTo>
                  <a:pt x="2525617" y="5248446"/>
                  <a:pt x="2534468" y="5239596"/>
                  <a:pt x="2534468" y="5228678"/>
                </a:cubicBezTo>
                <a:cubicBezTo>
                  <a:pt x="2534468" y="5217761"/>
                  <a:pt x="2525617" y="5208910"/>
                  <a:pt x="2514699" y="5208910"/>
                </a:cubicBezTo>
                <a:cubicBezTo>
                  <a:pt x="2503782" y="5208910"/>
                  <a:pt x="2494931" y="5217761"/>
                  <a:pt x="2494931" y="5228678"/>
                </a:cubicBezTo>
                <a:cubicBezTo>
                  <a:pt x="2494931" y="5239596"/>
                  <a:pt x="2503782" y="5248446"/>
                  <a:pt x="2514699" y="5248446"/>
                </a:cubicBezTo>
                <a:close/>
                <a:moveTo>
                  <a:pt x="2321672" y="5248446"/>
                </a:moveTo>
                <a:cubicBezTo>
                  <a:pt x="2332589" y="5248446"/>
                  <a:pt x="2341440" y="5239596"/>
                  <a:pt x="2341440" y="5228678"/>
                </a:cubicBezTo>
                <a:cubicBezTo>
                  <a:pt x="2341440" y="5217761"/>
                  <a:pt x="2332589" y="5208910"/>
                  <a:pt x="2321672" y="5208910"/>
                </a:cubicBezTo>
                <a:cubicBezTo>
                  <a:pt x="2310754" y="5208910"/>
                  <a:pt x="2301903" y="5217761"/>
                  <a:pt x="2301903" y="5228678"/>
                </a:cubicBezTo>
                <a:cubicBezTo>
                  <a:pt x="2301903" y="5239596"/>
                  <a:pt x="2310754" y="5248446"/>
                  <a:pt x="2321672" y="5248446"/>
                </a:cubicBezTo>
                <a:close/>
                <a:moveTo>
                  <a:pt x="2128643" y="5248446"/>
                </a:moveTo>
                <a:cubicBezTo>
                  <a:pt x="2139561" y="5248446"/>
                  <a:pt x="2148412" y="5239596"/>
                  <a:pt x="2148412" y="5228678"/>
                </a:cubicBezTo>
                <a:cubicBezTo>
                  <a:pt x="2148412" y="5217761"/>
                  <a:pt x="2139561" y="5208910"/>
                  <a:pt x="2128643" y="5208910"/>
                </a:cubicBezTo>
                <a:cubicBezTo>
                  <a:pt x="2117726" y="5208910"/>
                  <a:pt x="2108875" y="5217761"/>
                  <a:pt x="2108875" y="5228678"/>
                </a:cubicBezTo>
                <a:cubicBezTo>
                  <a:pt x="2108875" y="5239596"/>
                  <a:pt x="2117726" y="5248446"/>
                  <a:pt x="2128643" y="5248446"/>
                </a:cubicBezTo>
                <a:close/>
                <a:moveTo>
                  <a:pt x="1935616" y="5248446"/>
                </a:moveTo>
                <a:cubicBezTo>
                  <a:pt x="1946533" y="5248446"/>
                  <a:pt x="1955384" y="5239596"/>
                  <a:pt x="1955384" y="5228678"/>
                </a:cubicBezTo>
                <a:cubicBezTo>
                  <a:pt x="1955384" y="5217761"/>
                  <a:pt x="1946533" y="5208910"/>
                  <a:pt x="1935616" y="5208910"/>
                </a:cubicBezTo>
                <a:cubicBezTo>
                  <a:pt x="1924698" y="5208910"/>
                  <a:pt x="1915848" y="5217761"/>
                  <a:pt x="1915848" y="5228678"/>
                </a:cubicBezTo>
                <a:cubicBezTo>
                  <a:pt x="1915848" y="5239596"/>
                  <a:pt x="1924698" y="5248446"/>
                  <a:pt x="1935616" y="5248446"/>
                </a:cubicBezTo>
                <a:close/>
                <a:moveTo>
                  <a:pt x="1727277" y="5248446"/>
                </a:moveTo>
                <a:cubicBezTo>
                  <a:pt x="1738195" y="5248446"/>
                  <a:pt x="1747045" y="5239596"/>
                  <a:pt x="1747045" y="5228678"/>
                </a:cubicBezTo>
                <a:cubicBezTo>
                  <a:pt x="1747045" y="5217761"/>
                  <a:pt x="1738195" y="5208910"/>
                  <a:pt x="1727277" y="5208910"/>
                </a:cubicBezTo>
                <a:cubicBezTo>
                  <a:pt x="1716359" y="5208910"/>
                  <a:pt x="1707508" y="5217761"/>
                  <a:pt x="1707508" y="5228678"/>
                </a:cubicBezTo>
                <a:cubicBezTo>
                  <a:pt x="1707508" y="5239596"/>
                  <a:pt x="1716359" y="5248446"/>
                  <a:pt x="1727277" y="5248446"/>
                </a:cubicBezTo>
                <a:close/>
                <a:moveTo>
                  <a:pt x="1534249" y="5248446"/>
                </a:moveTo>
                <a:cubicBezTo>
                  <a:pt x="1545167" y="5248446"/>
                  <a:pt x="1554018" y="5239596"/>
                  <a:pt x="1554018" y="5228678"/>
                </a:cubicBezTo>
                <a:cubicBezTo>
                  <a:pt x="1554018" y="5217761"/>
                  <a:pt x="1545167" y="5208910"/>
                  <a:pt x="1534249" y="5208910"/>
                </a:cubicBezTo>
                <a:cubicBezTo>
                  <a:pt x="1523332" y="5208910"/>
                  <a:pt x="1514481" y="5217761"/>
                  <a:pt x="1514481" y="5228678"/>
                </a:cubicBezTo>
                <a:cubicBezTo>
                  <a:pt x="1514481" y="5239596"/>
                  <a:pt x="1523332" y="5248446"/>
                  <a:pt x="1534249" y="5248446"/>
                </a:cubicBezTo>
                <a:close/>
                <a:moveTo>
                  <a:pt x="1341222" y="5248446"/>
                </a:moveTo>
                <a:cubicBezTo>
                  <a:pt x="1352139" y="5248446"/>
                  <a:pt x="1360990" y="5239596"/>
                  <a:pt x="1360990" y="5228678"/>
                </a:cubicBezTo>
                <a:cubicBezTo>
                  <a:pt x="1360990" y="5217761"/>
                  <a:pt x="1352139" y="5208910"/>
                  <a:pt x="1341222" y="5208910"/>
                </a:cubicBezTo>
                <a:cubicBezTo>
                  <a:pt x="1330304" y="5208910"/>
                  <a:pt x="1321453" y="5217761"/>
                  <a:pt x="1321453" y="5228678"/>
                </a:cubicBezTo>
                <a:cubicBezTo>
                  <a:pt x="1321453" y="5239596"/>
                  <a:pt x="1330304" y="5248446"/>
                  <a:pt x="1341222" y="5248446"/>
                </a:cubicBezTo>
                <a:close/>
                <a:moveTo>
                  <a:pt x="1148193" y="5248446"/>
                </a:moveTo>
                <a:cubicBezTo>
                  <a:pt x="1159111" y="5248446"/>
                  <a:pt x="1167962" y="5239596"/>
                  <a:pt x="1167962" y="5228678"/>
                </a:cubicBezTo>
                <a:cubicBezTo>
                  <a:pt x="1167962" y="5217761"/>
                  <a:pt x="1159111" y="5208910"/>
                  <a:pt x="1148193" y="5208910"/>
                </a:cubicBezTo>
                <a:cubicBezTo>
                  <a:pt x="1137276" y="5208910"/>
                  <a:pt x="1128425" y="5217761"/>
                  <a:pt x="1128425" y="5228678"/>
                </a:cubicBezTo>
                <a:cubicBezTo>
                  <a:pt x="1128425" y="5239596"/>
                  <a:pt x="1137276" y="5248446"/>
                  <a:pt x="1148193" y="5248446"/>
                </a:cubicBezTo>
                <a:close/>
                <a:moveTo>
                  <a:pt x="955166" y="5248446"/>
                </a:moveTo>
                <a:cubicBezTo>
                  <a:pt x="966083" y="5248446"/>
                  <a:pt x="974934" y="5239596"/>
                  <a:pt x="974934" y="5228678"/>
                </a:cubicBezTo>
                <a:cubicBezTo>
                  <a:pt x="974934" y="5217761"/>
                  <a:pt x="966083" y="5208910"/>
                  <a:pt x="955166" y="5208910"/>
                </a:cubicBezTo>
                <a:cubicBezTo>
                  <a:pt x="944248" y="5208910"/>
                  <a:pt x="935398" y="5217761"/>
                  <a:pt x="935398" y="5228678"/>
                </a:cubicBezTo>
                <a:cubicBezTo>
                  <a:pt x="935398" y="5239596"/>
                  <a:pt x="944248" y="5248446"/>
                  <a:pt x="955166" y="5248446"/>
                </a:cubicBezTo>
                <a:close/>
                <a:moveTo>
                  <a:pt x="762138" y="5248446"/>
                </a:moveTo>
                <a:cubicBezTo>
                  <a:pt x="773056" y="5248446"/>
                  <a:pt x="781907" y="5239596"/>
                  <a:pt x="781907" y="5228678"/>
                </a:cubicBezTo>
                <a:cubicBezTo>
                  <a:pt x="781907" y="5217761"/>
                  <a:pt x="773056" y="5208910"/>
                  <a:pt x="762138" y="5208910"/>
                </a:cubicBezTo>
                <a:cubicBezTo>
                  <a:pt x="751221" y="5208910"/>
                  <a:pt x="742370" y="5217761"/>
                  <a:pt x="742370" y="5228678"/>
                </a:cubicBezTo>
                <a:cubicBezTo>
                  <a:pt x="742370" y="5239596"/>
                  <a:pt x="751221" y="5248446"/>
                  <a:pt x="762138" y="5248446"/>
                </a:cubicBezTo>
                <a:close/>
                <a:moveTo>
                  <a:pt x="569111" y="5248446"/>
                </a:moveTo>
                <a:cubicBezTo>
                  <a:pt x="580028" y="5248446"/>
                  <a:pt x="588879" y="5239596"/>
                  <a:pt x="588879" y="5228678"/>
                </a:cubicBezTo>
                <a:cubicBezTo>
                  <a:pt x="588879" y="5217761"/>
                  <a:pt x="580028" y="5208910"/>
                  <a:pt x="569111" y="5208910"/>
                </a:cubicBezTo>
                <a:cubicBezTo>
                  <a:pt x="558193" y="5208910"/>
                  <a:pt x="549343" y="5217761"/>
                  <a:pt x="549343" y="5228678"/>
                </a:cubicBezTo>
                <a:cubicBezTo>
                  <a:pt x="549343" y="5239596"/>
                  <a:pt x="558193" y="5248446"/>
                  <a:pt x="569111" y="5248446"/>
                </a:cubicBezTo>
                <a:close/>
                <a:moveTo>
                  <a:pt x="376082" y="5248446"/>
                </a:moveTo>
                <a:cubicBezTo>
                  <a:pt x="387000" y="5248446"/>
                  <a:pt x="395851" y="5239596"/>
                  <a:pt x="395851" y="5228678"/>
                </a:cubicBezTo>
                <a:cubicBezTo>
                  <a:pt x="395851" y="5217761"/>
                  <a:pt x="387000" y="5208910"/>
                  <a:pt x="376082" y="5208910"/>
                </a:cubicBezTo>
                <a:cubicBezTo>
                  <a:pt x="365165" y="5208910"/>
                  <a:pt x="356314" y="5217761"/>
                  <a:pt x="356314" y="5228678"/>
                </a:cubicBezTo>
                <a:cubicBezTo>
                  <a:pt x="356314" y="5239596"/>
                  <a:pt x="365165" y="5248446"/>
                  <a:pt x="376082" y="5248446"/>
                </a:cubicBezTo>
                <a:close/>
                <a:moveTo>
                  <a:pt x="183055" y="5248446"/>
                </a:moveTo>
                <a:cubicBezTo>
                  <a:pt x="193973" y="5248446"/>
                  <a:pt x="202823" y="5239596"/>
                  <a:pt x="202823" y="5228678"/>
                </a:cubicBezTo>
                <a:cubicBezTo>
                  <a:pt x="202823" y="5217761"/>
                  <a:pt x="193973" y="5208910"/>
                  <a:pt x="183055" y="5208910"/>
                </a:cubicBezTo>
                <a:cubicBezTo>
                  <a:pt x="172137" y="5208910"/>
                  <a:pt x="163287" y="5217761"/>
                  <a:pt x="163287" y="5228678"/>
                </a:cubicBezTo>
                <a:cubicBezTo>
                  <a:pt x="163287" y="5239596"/>
                  <a:pt x="172137" y="5248446"/>
                  <a:pt x="183055" y="5248446"/>
                </a:cubicBezTo>
                <a:close/>
                <a:moveTo>
                  <a:pt x="0" y="5441994"/>
                </a:moveTo>
                <a:lnTo>
                  <a:pt x="4006" y="5440335"/>
                </a:lnTo>
                <a:cubicBezTo>
                  <a:pt x="7583" y="5436758"/>
                  <a:pt x="9796" y="5431816"/>
                  <a:pt x="9796" y="5426357"/>
                </a:cubicBezTo>
                <a:cubicBezTo>
                  <a:pt x="9796" y="5420898"/>
                  <a:pt x="7583" y="5415956"/>
                  <a:pt x="4006" y="5412379"/>
                </a:cubicBezTo>
                <a:lnTo>
                  <a:pt x="0" y="5410720"/>
                </a:lnTo>
                <a:close/>
                <a:moveTo>
                  <a:pt x="8349367" y="5446125"/>
                </a:moveTo>
                <a:cubicBezTo>
                  <a:pt x="8354825" y="5446125"/>
                  <a:pt x="8359767" y="5443912"/>
                  <a:pt x="8363345" y="5440335"/>
                </a:cubicBezTo>
                <a:lnTo>
                  <a:pt x="8366380" y="5433008"/>
                </a:lnTo>
                <a:lnTo>
                  <a:pt x="8366380" y="5419706"/>
                </a:lnTo>
                <a:lnTo>
                  <a:pt x="8363345" y="5412379"/>
                </a:lnTo>
                <a:cubicBezTo>
                  <a:pt x="8359767" y="5408802"/>
                  <a:pt x="8354825" y="5406589"/>
                  <a:pt x="8349367" y="5406589"/>
                </a:cubicBezTo>
                <a:cubicBezTo>
                  <a:pt x="8338449" y="5406589"/>
                  <a:pt x="8329598" y="5415440"/>
                  <a:pt x="8329598" y="5426357"/>
                </a:cubicBezTo>
                <a:cubicBezTo>
                  <a:pt x="8329598" y="5437275"/>
                  <a:pt x="8338449" y="5446125"/>
                  <a:pt x="8349367" y="5446125"/>
                </a:cubicBezTo>
                <a:close/>
                <a:moveTo>
                  <a:pt x="8156338" y="5446125"/>
                </a:moveTo>
                <a:cubicBezTo>
                  <a:pt x="8167256" y="5446125"/>
                  <a:pt x="8176107" y="5437275"/>
                  <a:pt x="8176107" y="5426357"/>
                </a:cubicBezTo>
                <a:cubicBezTo>
                  <a:pt x="8176107" y="5415440"/>
                  <a:pt x="8167256" y="5406589"/>
                  <a:pt x="8156338" y="5406589"/>
                </a:cubicBezTo>
                <a:cubicBezTo>
                  <a:pt x="8145421" y="5406589"/>
                  <a:pt x="8136570" y="5415440"/>
                  <a:pt x="8136570" y="5426357"/>
                </a:cubicBezTo>
                <a:cubicBezTo>
                  <a:pt x="8136570" y="5437275"/>
                  <a:pt x="8145421" y="5446125"/>
                  <a:pt x="8156338" y="5446125"/>
                </a:cubicBezTo>
                <a:close/>
                <a:moveTo>
                  <a:pt x="7963311" y="5446125"/>
                </a:moveTo>
                <a:cubicBezTo>
                  <a:pt x="7974228" y="5446125"/>
                  <a:pt x="7983079" y="5437275"/>
                  <a:pt x="7983079" y="5426357"/>
                </a:cubicBezTo>
                <a:cubicBezTo>
                  <a:pt x="7983079" y="5415440"/>
                  <a:pt x="7974228" y="5406589"/>
                  <a:pt x="7963311" y="5406589"/>
                </a:cubicBezTo>
                <a:cubicBezTo>
                  <a:pt x="7952393" y="5406589"/>
                  <a:pt x="7943543" y="5415440"/>
                  <a:pt x="7943543" y="5426357"/>
                </a:cubicBezTo>
                <a:cubicBezTo>
                  <a:pt x="7943543" y="5437275"/>
                  <a:pt x="7952393" y="5446125"/>
                  <a:pt x="7963311" y="5446125"/>
                </a:cubicBezTo>
                <a:close/>
                <a:moveTo>
                  <a:pt x="7770283" y="5446125"/>
                </a:moveTo>
                <a:cubicBezTo>
                  <a:pt x="7781201" y="5446125"/>
                  <a:pt x="7790052" y="5437275"/>
                  <a:pt x="7790052" y="5426357"/>
                </a:cubicBezTo>
                <a:cubicBezTo>
                  <a:pt x="7790052" y="5415440"/>
                  <a:pt x="7781201" y="5406589"/>
                  <a:pt x="7770283" y="5406589"/>
                </a:cubicBezTo>
                <a:cubicBezTo>
                  <a:pt x="7759366" y="5406589"/>
                  <a:pt x="7750515" y="5415440"/>
                  <a:pt x="7750515" y="5426357"/>
                </a:cubicBezTo>
                <a:cubicBezTo>
                  <a:pt x="7750515" y="5437275"/>
                  <a:pt x="7759366" y="5446125"/>
                  <a:pt x="7770283" y="5446125"/>
                </a:cubicBezTo>
                <a:close/>
                <a:moveTo>
                  <a:pt x="7577256" y="5446125"/>
                </a:moveTo>
                <a:cubicBezTo>
                  <a:pt x="7588174" y="5446125"/>
                  <a:pt x="7597024" y="5437275"/>
                  <a:pt x="7597024" y="5426357"/>
                </a:cubicBezTo>
                <a:cubicBezTo>
                  <a:pt x="7597024" y="5415440"/>
                  <a:pt x="7588174" y="5406589"/>
                  <a:pt x="7577256" y="5406589"/>
                </a:cubicBezTo>
                <a:cubicBezTo>
                  <a:pt x="7566338" y="5406589"/>
                  <a:pt x="7557488" y="5415440"/>
                  <a:pt x="7557488" y="5426357"/>
                </a:cubicBezTo>
                <a:cubicBezTo>
                  <a:pt x="7557488" y="5437275"/>
                  <a:pt x="7566338" y="5446125"/>
                  <a:pt x="7577256" y="5446125"/>
                </a:cubicBezTo>
                <a:close/>
                <a:moveTo>
                  <a:pt x="7384228" y="5446125"/>
                </a:moveTo>
                <a:cubicBezTo>
                  <a:pt x="7395145" y="5446125"/>
                  <a:pt x="7403996" y="5437275"/>
                  <a:pt x="7403996" y="5426357"/>
                </a:cubicBezTo>
                <a:cubicBezTo>
                  <a:pt x="7403996" y="5415440"/>
                  <a:pt x="7395145" y="5406589"/>
                  <a:pt x="7384228" y="5406589"/>
                </a:cubicBezTo>
                <a:cubicBezTo>
                  <a:pt x="7373310" y="5406589"/>
                  <a:pt x="7364459" y="5415440"/>
                  <a:pt x="7364459" y="5426357"/>
                </a:cubicBezTo>
                <a:cubicBezTo>
                  <a:pt x="7364459" y="5437275"/>
                  <a:pt x="7373310" y="5446125"/>
                  <a:pt x="7384228" y="5446125"/>
                </a:cubicBezTo>
                <a:close/>
                <a:moveTo>
                  <a:pt x="7191200" y="5446125"/>
                </a:moveTo>
                <a:cubicBezTo>
                  <a:pt x="7202118" y="5446125"/>
                  <a:pt x="7210968" y="5437275"/>
                  <a:pt x="7210968" y="5426357"/>
                </a:cubicBezTo>
                <a:cubicBezTo>
                  <a:pt x="7210968" y="5415440"/>
                  <a:pt x="7202118" y="5406589"/>
                  <a:pt x="7191200" y="5406589"/>
                </a:cubicBezTo>
                <a:cubicBezTo>
                  <a:pt x="7180283" y="5406589"/>
                  <a:pt x="7171432" y="5415440"/>
                  <a:pt x="7171432" y="5426357"/>
                </a:cubicBezTo>
                <a:cubicBezTo>
                  <a:pt x="7171432" y="5437275"/>
                  <a:pt x="7180283" y="5446125"/>
                  <a:pt x="7191200" y="5446125"/>
                </a:cubicBezTo>
                <a:close/>
                <a:moveTo>
                  <a:pt x="6998173" y="5446125"/>
                </a:moveTo>
                <a:cubicBezTo>
                  <a:pt x="7009090" y="5446125"/>
                  <a:pt x="7017941" y="5437275"/>
                  <a:pt x="7017941" y="5426357"/>
                </a:cubicBezTo>
                <a:cubicBezTo>
                  <a:pt x="7017941" y="5415440"/>
                  <a:pt x="7009090" y="5406589"/>
                  <a:pt x="6998173" y="5406589"/>
                </a:cubicBezTo>
                <a:cubicBezTo>
                  <a:pt x="6987255" y="5406589"/>
                  <a:pt x="6978404" y="5415440"/>
                  <a:pt x="6978404" y="5426357"/>
                </a:cubicBezTo>
                <a:cubicBezTo>
                  <a:pt x="6978404" y="5437275"/>
                  <a:pt x="6987255" y="5446125"/>
                  <a:pt x="6998173" y="5446125"/>
                </a:cubicBezTo>
                <a:close/>
                <a:moveTo>
                  <a:pt x="6805144" y="5446125"/>
                </a:moveTo>
                <a:cubicBezTo>
                  <a:pt x="6816062" y="5446125"/>
                  <a:pt x="6824913" y="5437275"/>
                  <a:pt x="6824913" y="5426357"/>
                </a:cubicBezTo>
                <a:cubicBezTo>
                  <a:pt x="6824913" y="5415440"/>
                  <a:pt x="6816062" y="5406589"/>
                  <a:pt x="6805144" y="5406589"/>
                </a:cubicBezTo>
                <a:cubicBezTo>
                  <a:pt x="6794227" y="5406589"/>
                  <a:pt x="6785376" y="5415440"/>
                  <a:pt x="6785376" y="5426357"/>
                </a:cubicBezTo>
                <a:cubicBezTo>
                  <a:pt x="6785376" y="5437275"/>
                  <a:pt x="6794227" y="5446125"/>
                  <a:pt x="6805144" y="5446125"/>
                </a:cubicBezTo>
                <a:close/>
                <a:moveTo>
                  <a:pt x="6612117" y="5446125"/>
                </a:moveTo>
                <a:cubicBezTo>
                  <a:pt x="6623034" y="5446125"/>
                  <a:pt x="6631885" y="5437275"/>
                  <a:pt x="6631885" y="5426357"/>
                </a:cubicBezTo>
                <a:cubicBezTo>
                  <a:pt x="6631885" y="5415440"/>
                  <a:pt x="6623034" y="5406589"/>
                  <a:pt x="6612117" y="5406589"/>
                </a:cubicBezTo>
                <a:cubicBezTo>
                  <a:pt x="6601199" y="5406589"/>
                  <a:pt x="6592348" y="5415440"/>
                  <a:pt x="6592348" y="5426357"/>
                </a:cubicBezTo>
                <a:cubicBezTo>
                  <a:pt x="6592348" y="5437275"/>
                  <a:pt x="6601199" y="5446125"/>
                  <a:pt x="6612117" y="5446125"/>
                </a:cubicBezTo>
                <a:close/>
                <a:moveTo>
                  <a:pt x="6403778" y="5446125"/>
                </a:moveTo>
                <a:cubicBezTo>
                  <a:pt x="6414695" y="5446125"/>
                  <a:pt x="6423546" y="5437275"/>
                  <a:pt x="6423546" y="5426357"/>
                </a:cubicBezTo>
                <a:cubicBezTo>
                  <a:pt x="6423546" y="5415440"/>
                  <a:pt x="6414695" y="5406589"/>
                  <a:pt x="6403778" y="5406589"/>
                </a:cubicBezTo>
                <a:cubicBezTo>
                  <a:pt x="6392860" y="5406589"/>
                  <a:pt x="6384009" y="5415440"/>
                  <a:pt x="6384009" y="5426357"/>
                </a:cubicBezTo>
                <a:cubicBezTo>
                  <a:pt x="6384009" y="5437275"/>
                  <a:pt x="6392860" y="5446125"/>
                  <a:pt x="6403778" y="5446125"/>
                </a:cubicBezTo>
                <a:close/>
                <a:moveTo>
                  <a:pt x="6210750" y="5446125"/>
                </a:moveTo>
                <a:cubicBezTo>
                  <a:pt x="6221668" y="5446125"/>
                  <a:pt x="6230519" y="5437275"/>
                  <a:pt x="6230519" y="5426357"/>
                </a:cubicBezTo>
                <a:cubicBezTo>
                  <a:pt x="6230519" y="5415440"/>
                  <a:pt x="6221668" y="5406589"/>
                  <a:pt x="6210750" y="5406589"/>
                </a:cubicBezTo>
                <a:cubicBezTo>
                  <a:pt x="6199833" y="5406589"/>
                  <a:pt x="6190982" y="5415440"/>
                  <a:pt x="6190982" y="5426357"/>
                </a:cubicBezTo>
                <a:cubicBezTo>
                  <a:pt x="6190982" y="5437275"/>
                  <a:pt x="6199833" y="5446125"/>
                  <a:pt x="6210750" y="5446125"/>
                </a:cubicBezTo>
                <a:close/>
                <a:moveTo>
                  <a:pt x="6017723" y="5446125"/>
                </a:moveTo>
                <a:cubicBezTo>
                  <a:pt x="6028640" y="5446125"/>
                  <a:pt x="6037491" y="5437275"/>
                  <a:pt x="6037491" y="5426357"/>
                </a:cubicBezTo>
                <a:cubicBezTo>
                  <a:pt x="6037491" y="5415440"/>
                  <a:pt x="6028640" y="5406589"/>
                  <a:pt x="6017723" y="5406589"/>
                </a:cubicBezTo>
                <a:cubicBezTo>
                  <a:pt x="6006805" y="5406589"/>
                  <a:pt x="5997954" y="5415440"/>
                  <a:pt x="5997954" y="5426357"/>
                </a:cubicBezTo>
                <a:cubicBezTo>
                  <a:pt x="5997954" y="5437275"/>
                  <a:pt x="6006805" y="5446125"/>
                  <a:pt x="6017723" y="5446125"/>
                </a:cubicBezTo>
                <a:close/>
                <a:moveTo>
                  <a:pt x="5824694" y="5446125"/>
                </a:moveTo>
                <a:cubicBezTo>
                  <a:pt x="5835612" y="5446125"/>
                  <a:pt x="5844463" y="5437275"/>
                  <a:pt x="5844463" y="5426357"/>
                </a:cubicBezTo>
                <a:cubicBezTo>
                  <a:pt x="5844463" y="5415440"/>
                  <a:pt x="5835612" y="5406589"/>
                  <a:pt x="5824694" y="5406589"/>
                </a:cubicBezTo>
                <a:cubicBezTo>
                  <a:pt x="5813777" y="5406589"/>
                  <a:pt x="5804926" y="5415440"/>
                  <a:pt x="5804926" y="5426357"/>
                </a:cubicBezTo>
                <a:cubicBezTo>
                  <a:pt x="5804926" y="5437275"/>
                  <a:pt x="5813777" y="5446125"/>
                  <a:pt x="5824694" y="5446125"/>
                </a:cubicBezTo>
                <a:close/>
                <a:moveTo>
                  <a:pt x="5631667" y="5446125"/>
                </a:moveTo>
                <a:cubicBezTo>
                  <a:pt x="5642584" y="5446125"/>
                  <a:pt x="5651435" y="5437275"/>
                  <a:pt x="5651435" y="5426357"/>
                </a:cubicBezTo>
                <a:cubicBezTo>
                  <a:pt x="5651435" y="5415440"/>
                  <a:pt x="5642584" y="5406589"/>
                  <a:pt x="5631667" y="5406589"/>
                </a:cubicBezTo>
                <a:cubicBezTo>
                  <a:pt x="5620749" y="5406589"/>
                  <a:pt x="5611899" y="5415440"/>
                  <a:pt x="5611899" y="5426357"/>
                </a:cubicBezTo>
                <a:cubicBezTo>
                  <a:pt x="5611899" y="5437275"/>
                  <a:pt x="5620749" y="5446125"/>
                  <a:pt x="5631667" y="5446125"/>
                </a:cubicBezTo>
                <a:close/>
                <a:moveTo>
                  <a:pt x="5438639" y="5446125"/>
                </a:moveTo>
                <a:cubicBezTo>
                  <a:pt x="5449557" y="5446125"/>
                  <a:pt x="5458408" y="5437275"/>
                  <a:pt x="5458408" y="5426357"/>
                </a:cubicBezTo>
                <a:cubicBezTo>
                  <a:pt x="5458408" y="5415440"/>
                  <a:pt x="5449557" y="5406589"/>
                  <a:pt x="5438639" y="5406589"/>
                </a:cubicBezTo>
                <a:cubicBezTo>
                  <a:pt x="5427722" y="5406589"/>
                  <a:pt x="5418871" y="5415440"/>
                  <a:pt x="5418871" y="5426357"/>
                </a:cubicBezTo>
                <a:cubicBezTo>
                  <a:pt x="5418871" y="5437275"/>
                  <a:pt x="5427722" y="5446125"/>
                  <a:pt x="5438639" y="5446125"/>
                </a:cubicBezTo>
                <a:close/>
                <a:moveTo>
                  <a:pt x="5245612" y="5446125"/>
                </a:moveTo>
                <a:cubicBezTo>
                  <a:pt x="5256529" y="5446125"/>
                  <a:pt x="5265380" y="5437275"/>
                  <a:pt x="5265380" y="5426357"/>
                </a:cubicBezTo>
                <a:cubicBezTo>
                  <a:pt x="5265380" y="5415440"/>
                  <a:pt x="5256529" y="5406589"/>
                  <a:pt x="5245612" y="5406589"/>
                </a:cubicBezTo>
                <a:cubicBezTo>
                  <a:pt x="5234694" y="5406589"/>
                  <a:pt x="5225843" y="5415440"/>
                  <a:pt x="5225843" y="5426357"/>
                </a:cubicBezTo>
                <a:cubicBezTo>
                  <a:pt x="5225843" y="5437275"/>
                  <a:pt x="5234694" y="5446125"/>
                  <a:pt x="5245612" y="5446125"/>
                </a:cubicBezTo>
                <a:close/>
                <a:moveTo>
                  <a:pt x="5052584" y="5446125"/>
                </a:moveTo>
                <a:cubicBezTo>
                  <a:pt x="5063502" y="5446125"/>
                  <a:pt x="5072353" y="5437275"/>
                  <a:pt x="5072353" y="5426357"/>
                </a:cubicBezTo>
                <a:cubicBezTo>
                  <a:pt x="5072353" y="5415440"/>
                  <a:pt x="5063502" y="5406589"/>
                  <a:pt x="5052584" y="5406589"/>
                </a:cubicBezTo>
                <a:cubicBezTo>
                  <a:pt x="5041666" y="5406589"/>
                  <a:pt x="5032815" y="5415440"/>
                  <a:pt x="5032815" y="5426357"/>
                </a:cubicBezTo>
                <a:cubicBezTo>
                  <a:pt x="5032815" y="5437275"/>
                  <a:pt x="5041666" y="5446125"/>
                  <a:pt x="5052584" y="5446125"/>
                </a:cubicBezTo>
                <a:close/>
                <a:moveTo>
                  <a:pt x="4859557" y="5446125"/>
                </a:moveTo>
                <a:cubicBezTo>
                  <a:pt x="4870473" y="5446125"/>
                  <a:pt x="4879324" y="5437275"/>
                  <a:pt x="4879324" y="5426357"/>
                </a:cubicBezTo>
                <a:cubicBezTo>
                  <a:pt x="4879324" y="5415440"/>
                  <a:pt x="4870473" y="5406589"/>
                  <a:pt x="4859557" y="5406589"/>
                </a:cubicBezTo>
                <a:cubicBezTo>
                  <a:pt x="4848639" y="5406589"/>
                  <a:pt x="4839789" y="5415440"/>
                  <a:pt x="4839789" y="5426357"/>
                </a:cubicBezTo>
                <a:cubicBezTo>
                  <a:pt x="4839789" y="5437275"/>
                  <a:pt x="4848639" y="5446125"/>
                  <a:pt x="4859557" y="5446125"/>
                </a:cubicBezTo>
                <a:close/>
                <a:moveTo>
                  <a:pt x="4666528" y="5446125"/>
                </a:moveTo>
                <a:cubicBezTo>
                  <a:pt x="4677446" y="5446125"/>
                  <a:pt x="4686297" y="5437275"/>
                  <a:pt x="4686297" y="5426357"/>
                </a:cubicBezTo>
                <a:cubicBezTo>
                  <a:pt x="4686297" y="5415440"/>
                  <a:pt x="4677446" y="5406589"/>
                  <a:pt x="4666528" y="5406589"/>
                </a:cubicBezTo>
                <a:cubicBezTo>
                  <a:pt x="4655612" y="5406589"/>
                  <a:pt x="4646761" y="5415440"/>
                  <a:pt x="4646761" y="5426357"/>
                </a:cubicBezTo>
                <a:cubicBezTo>
                  <a:pt x="4646761" y="5437275"/>
                  <a:pt x="4655612" y="5446125"/>
                  <a:pt x="4666528" y="5446125"/>
                </a:cubicBezTo>
                <a:close/>
                <a:moveTo>
                  <a:pt x="4473501" y="5446125"/>
                </a:moveTo>
                <a:cubicBezTo>
                  <a:pt x="4484419" y="5446125"/>
                  <a:pt x="4493269" y="5437275"/>
                  <a:pt x="4493269" y="5426357"/>
                </a:cubicBezTo>
                <a:cubicBezTo>
                  <a:pt x="4493269" y="5415440"/>
                  <a:pt x="4484419" y="5406589"/>
                  <a:pt x="4473501" y="5406589"/>
                </a:cubicBezTo>
                <a:cubicBezTo>
                  <a:pt x="4462582" y="5406589"/>
                  <a:pt x="4453732" y="5415440"/>
                  <a:pt x="4453732" y="5426357"/>
                </a:cubicBezTo>
                <a:cubicBezTo>
                  <a:pt x="4453732" y="5437275"/>
                  <a:pt x="4462582" y="5446125"/>
                  <a:pt x="4473501" y="5446125"/>
                </a:cubicBezTo>
                <a:close/>
                <a:moveTo>
                  <a:pt x="4280474" y="5446125"/>
                </a:moveTo>
                <a:cubicBezTo>
                  <a:pt x="4291390" y="5446125"/>
                  <a:pt x="4300242" y="5437275"/>
                  <a:pt x="4300242" y="5426357"/>
                </a:cubicBezTo>
                <a:cubicBezTo>
                  <a:pt x="4300242" y="5415440"/>
                  <a:pt x="4291390" y="5406589"/>
                  <a:pt x="4280474" y="5406589"/>
                </a:cubicBezTo>
                <a:cubicBezTo>
                  <a:pt x="4269556" y="5406589"/>
                  <a:pt x="4260705" y="5415440"/>
                  <a:pt x="4260705" y="5426357"/>
                </a:cubicBezTo>
                <a:cubicBezTo>
                  <a:pt x="4260705" y="5437275"/>
                  <a:pt x="4269556" y="5446125"/>
                  <a:pt x="4280474" y="5446125"/>
                </a:cubicBezTo>
                <a:close/>
                <a:moveTo>
                  <a:pt x="4058922" y="5446125"/>
                </a:moveTo>
                <a:cubicBezTo>
                  <a:pt x="4069840" y="5446125"/>
                  <a:pt x="4078690" y="5437275"/>
                  <a:pt x="4078690" y="5426357"/>
                </a:cubicBezTo>
                <a:cubicBezTo>
                  <a:pt x="4078690" y="5415440"/>
                  <a:pt x="4069840" y="5406589"/>
                  <a:pt x="4058922" y="5406589"/>
                </a:cubicBezTo>
                <a:cubicBezTo>
                  <a:pt x="4048003" y="5406589"/>
                  <a:pt x="4039153" y="5415440"/>
                  <a:pt x="4039153" y="5426357"/>
                </a:cubicBezTo>
                <a:cubicBezTo>
                  <a:pt x="4039153" y="5437275"/>
                  <a:pt x="4048003" y="5446125"/>
                  <a:pt x="4058922" y="5446125"/>
                </a:cubicBezTo>
                <a:close/>
                <a:moveTo>
                  <a:pt x="3865894" y="5446125"/>
                </a:moveTo>
                <a:cubicBezTo>
                  <a:pt x="3876811" y="5446125"/>
                  <a:pt x="3885662" y="5437275"/>
                  <a:pt x="3885662" y="5426357"/>
                </a:cubicBezTo>
                <a:cubicBezTo>
                  <a:pt x="3885662" y="5415440"/>
                  <a:pt x="3876811" y="5406589"/>
                  <a:pt x="3865894" y="5406589"/>
                </a:cubicBezTo>
                <a:cubicBezTo>
                  <a:pt x="3854977" y="5406589"/>
                  <a:pt x="3846126" y="5415440"/>
                  <a:pt x="3846126" y="5426357"/>
                </a:cubicBezTo>
                <a:cubicBezTo>
                  <a:pt x="3846126" y="5437275"/>
                  <a:pt x="3854977" y="5446125"/>
                  <a:pt x="3865894" y="5446125"/>
                </a:cubicBezTo>
                <a:close/>
                <a:moveTo>
                  <a:pt x="3672866" y="5446125"/>
                </a:moveTo>
                <a:cubicBezTo>
                  <a:pt x="3683783" y="5446125"/>
                  <a:pt x="3692634" y="5437275"/>
                  <a:pt x="3692634" y="5426357"/>
                </a:cubicBezTo>
                <a:cubicBezTo>
                  <a:pt x="3692634" y="5415440"/>
                  <a:pt x="3683783" y="5406589"/>
                  <a:pt x="3672866" y="5406589"/>
                </a:cubicBezTo>
                <a:cubicBezTo>
                  <a:pt x="3661948" y="5406589"/>
                  <a:pt x="3653098" y="5415440"/>
                  <a:pt x="3653098" y="5426357"/>
                </a:cubicBezTo>
                <a:cubicBezTo>
                  <a:pt x="3653098" y="5437275"/>
                  <a:pt x="3661948" y="5446125"/>
                  <a:pt x="3672866" y="5446125"/>
                </a:cubicBezTo>
                <a:close/>
                <a:moveTo>
                  <a:pt x="3479838" y="5446125"/>
                </a:moveTo>
                <a:cubicBezTo>
                  <a:pt x="3490755" y="5446125"/>
                  <a:pt x="3499606" y="5437275"/>
                  <a:pt x="3499606" y="5426357"/>
                </a:cubicBezTo>
                <a:cubicBezTo>
                  <a:pt x="3499606" y="5415440"/>
                  <a:pt x="3490755" y="5406589"/>
                  <a:pt x="3479838" y="5406589"/>
                </a:cubicBezTo>
                <a:cubicBezTo>
                  <a:pt x="3468920" y="5406589"/>
                  <a:pt x="3460069" y="5415440"/>
                  <a:pt x="3460069" y="5426357"/>
                </a:cubicBezTo>
                <a:cubicBezTo>
                  <a:pt x="3460069" y="5437275"/>
                  <a:pt x="3468920" y="5446125"/>
                  <a:pt x="3479838" y="5446125"/>
                </a:cubicBezTo>
                <a:close/>
                <a:moveTo>
                  <a:pt x="3286810" y="5446125"/>
                </a:moveTo>
                <a:cubicBezTo>
                  <a:pt x="3297728" y="5446125"/>
                  <a:pt x="3306579" y="5437275"/>
                  <a:pt x="3306579" y="5426357"/>
                </a:cubicBezTo>
                <a:cubicBezTo>
                  <a:pt x="3306579" y="5415440"/>
                  <a:pt x="3297728" y="5406589"/>
                  <a:pt x="3286810" y="5406589"/>
                </a:cubicBezTo>
                <a:cubicBezTo>
                  <a:pt x="3275893" y="5406589"/>
                  <a:pt x="3267042" y="5415440"/>
                  <a:pt x="3267042" y="5426357"/>
                </a:cubicBezTo>
                <a:cubicBezTo>
                  <a:pt x="3267042" y="5437275"/>
                  <a:pt x="3275893" y="5446125"/>
                  <a:pt x="3286810" y="5446125"/>
                </a:cubicBezTo>
                <a:close/>
                <a:moveTo>
                  <a:pt x="3093783" y="5446125"/>
                </a:moveTo>
                <a:cubicBezTo>
                  <a:pt x="3104700" y="5446125"/>
                  <a:pt x="3113551" y="5437275"/>
                  <a:pt x="3113551" y="5426357"/>
                </a:cubicBezTo>
                <a:cubicBezTo>
                  <a:pt x="3113551" y="5415440"/>
                  <a:pt x="3104700" y="5406589"/>
                  <a:pt x="3093783" y="5406589"/>
                </a:cubicBezTo>
                <a:cubicBezTo>
                  <a:pt x="3082865" y="5406589"/>
                  <a:pt x="3074014" y="5415440"/>
                  <a:pt x="3074014" y="5426357"/>
                </a:cubicBezTo>
                <a:cubicBezTo>
                  <a:pt x="3074014" y="5437275"/>
                  <a:pt x="3082865" y="5446125"/>
                  <a:pt x="3093783" y="5446125"/>
                </a:cubicBezTo>
                <a:close/>
                <a:moveTo>
                  <a:pt x="2900755" y="5446125"/>
                </a:moveTo>
                <a:cubicBezTo>
                  <a:pt x="2911673" y="5446125"/>
                  <a:pt x="2920524" y="5437275"/>
                  <a:pt x="2920524" y="5426357"/>
                </a:cubicBezTo>
                <a:cubicBezTo>
                  <a:pt x="2920524" y="5415440"/>
                  <a:pt x="2911673" y="5406589"/>
                  <a:pt x="2900755" y="5406589"/>
                </a:cubicBezTo>
                <a:cubicBezTo>
                  <a:pt x="2889838" y="5406589"/>
                  <a:pt x="2880987" y="5415440"/>
                  <a:pt x="2880987" y="5426357"/>
                </a:cubicBezTo>
                <a:cubicBezTo>
                  <a:pt x="2880987" y="5437275"/>
                  <a:pt x="2889838" y="5446125"/>
                  <a:pt x="2900755" y="5446125"/>
                </a:cubicBezTo>
                <a:close/>
                <a:moveTo>
                  <a:pt x="2707727" y="5446125"/>
                </a:moveTo>
                <a:cubicBezTo>
                  <a:pt x="2718644" y="5446125"/>
                  <a:pt x="2727495" y="5437275"/>
                  <a:pt x="2727495" y="5426357"/>
                </a:cubicBezTo>
                <a:cubicBezTo>
                  <a:pt x="2727495" y="5415440"/>
                  <a:pt x="2718644" y="5406589"/>
                  <a:pt x="2707727" y="5406589"/>
                </a:cubicBezTo>
                <a:cubicBezTo>
                  <a:pt x="2696809" y="5406589"/>
                  <a:pt x="2687958" y="5415440"/>
                  <a:pt x="2687958" y="5426357"/>
                </a:cubicBezTo>
                <a:cubicBezTo>
                  <a:pt x="2687958" y="5437275"/>
                  <a:pt x="2696809" y="5446125"/>
                  <a:pt x="2707727" y="5446125"/>
                </a:cubicBezTo>
                <a:close/>
                <a:moveTo>
                  <a:pt x="2514699" y="5446125"/>
                </a:moveTo>
                <a:cubicBezTo>
                  <a:pt x="2525617" y="5446125"/>
                  <a:pt x="2534468" y="5437275"/>
                  <a:pt x="2534468" y="5426357"/>
                </a:cubicBezTo>
                <a:cubicBezTo>
                  <a:pt x="2534468" y="5415440"/>
                  <a:pt x="2525617" y="5406589"/>
                  <a:pt x="2514699" y="5406589"/>
                </a:cubicBezTo>
                <a:cubicBezTo>
                  <a:pt x="2503782" y="5406589"/>
                  <a:pt x="2494931" y="5415440"/>
                  <a:pt x="2494931" y="5426357"/>
                </a:cubicBezTo>
                <a:cubicBezTo>
                  <a:pt x="2494931" y="5437275"/>
                  <a:pt x="2503782" y="5446125"/>
                  <a:pt x="2514699" y="5446125"/>
                </a:cubicBezTo>
                <a:close/>
                <a:moveTo>
                  <a:pt x="2321672" y="5446125"/>
                </a:moveTo>
                <a:cubicBezTo>
                  <a:pt x="2332589" y="5446125"/>
                  <a:pt x="2341440" y="5437275"/>
                  <a:pt x="2341440" y="5426357"/>
                </a:cubicBezTo>
                <a:cubicBezTo>
                  <a:pt x="2341440" y="5415440"/>
                  <a:pt x="2332589" y="5406589"/>
                  <a:pt x="2321672" y="5406589"/>
                </a:cubicBezTo>
                <a:cubicBezTo>
                  <a:pt x="2310754" y="5406589"/>
                  <a:pt x="2301903" y="5415440"/>
                  <a:pt x="2301903" y="5426357"/>
                </a:cubicBezTo>
                <a:cubicBezTo>
                  <a:pt x="2301903" y="5437275"/>
                  <a:pt x="2310754" y="5446125"/>
                  <a:pt x="2321672" y="5446125"/>
                </a:cubicBezTo>
                <a:close/>
                <a:moveTo>
                  <a:pt x="2128643" y="5446125"/>
                </a:moveTo>
                <a:cubicBezTo>
                  <a:pt x="2139561" y="5446125"/>
                  <a:pt x="2148412" y="5437275"/>
                  <a:pt x="2148412" y="5426357"/>
                </a:cubicBezTo>
                <a:cubicBezTo>
                  <a:pt x="2148412" y="5415440"/>
                  <a:pt x="2139561" y="5406589"/>
                  <a:pt x="2128643" y="5406589"/>
                </a:cubicBezTo>
                <a:cubicBezTo>
                  <a:pt x="2117726" y="5406589"/>
                  <a:pt x="2108875" y="5415440"/>
                  <a:pt x="2108875" y="5426357"/>
                </a:cubicBezTo>
                <a:cubicBezTo>
                  <a:pt x="2108875" y="5437275"/>
                  <a:pt x="2117726" y="5446125"/>
                  <a:pt x="2128643" y="5446125"/>
                </a:cubicBezTo>
                <a:close/>
                <a:moveTo>
                  <a:pt x="1935616" y="5446125"/>
                </a:moveTo>
                <a:cubicBezTo>
                  <a:pt x="1946533" y="5446125"/>
                  <a:pt x="1955384" y="5437275"/>
                  <a:pt x="1955384" y="5426357"/>
                </a:cubicBezTo>
                <a:cubicBezTo>
                  <a:pt x="1955384" y="5415440"/>
                  <a:pt x="1946533" y="5406589"/>
                  <a:pt x="1935616" y="5406589"/>
                </a:cubicBezTo>
                <a:cubicBezTo>
                  <a:pt x="1924698" y="5406589"/>
                  <a:pt x="1915848" y="5415440"/>
                  <a:pt x="1915848" y="5426357"/>
                </a:cubicBezTo>
                <a:cubicBezTo>
                  <a:pt x="1915848" y="5437275"/>
                  <a:pt x="1924698" y="5446125"/>
                  <a:pt x="1935616" y="5446125"/>
                </a:cubicBezTo>
                <a:close/>
                <a:moveTo>
                  <a:pt x="1727277" y="5446125"/>
                </a:moveTo>
                <a:cubicBezTo>
                  <a:pt x="1738195" y="5446125"/>
                  <a:pt x="1747045" y="5437275"/>
                  <a:pt x="1747045" y="5426357"/>
                </a:cubicBezTo>
                <a:cubicBezTo>
                  <a:pt x="1747045" y="5415440"/>
                  <a:pt x="1738195" y="5406589"/>
                  <a:pt x="1727277" y="5406589"/>
                </a:cubicBezTo>
                <a:cubicBezTo>
                  <a:pt x="1716359" y="5406589"/>
                  <a:pt x="1707508" y="5415440"/>
                  <a:pt x="1707508" y="5426357"/>
                </a:cubicBezTo>
                <a:cubicBezTo>
                  <a:pt x="1707508" y="5437275"/>
                  <a:pt x="1716359" y="5446125"/>
                  <a:pt x="1727277" y="5446125"/>
                </a:cubicBezTo>
                <a:close/>
                <a:moveTo>
                  <a:pt x="1534249" y="5446125"/>
                </a:moveTo>
                <a:cubicBezTo>
                  <a:pt x="1545167" y="5446125"/>
                  <a:pt x="1554018" y="5437275"/>
                  <a:pt x="1554018" y="5426357"/>
                </a:cubicBezTo>
                <a:cubicBezTo>
                  <a:pt x="1554018" y="5415440"/>
                  <a:pt x="1545167" y="5406589"/>
                  <a:pt x="1534249" y="5406589"/>
                </a:cubicBezTo>
                <a:cubicBezTo>
                  <a:pt x="1523332" y="5406589"/>
                  <a:pt x="1514481" y="5415440"/>
                  <a:pt x="1514481" y="5426357"/>
                </a:cubicBezTo>
                <a:cubicBezTo>
                  <a:pt x="1514481" y="5437275"/>
                  <a:pt x="1523332" y="5446125"/>
                  <a:pt x="1534249" y="5446125"/>
                </a:cubicBezTo>
                <a:close/>
                <a:moveTo>
                  <a:pt x="1341222" y="5446125"/>
                </a:moveTo>
                <a:cubicBezTo>
                  <a:pt x="1352139" y="5446125"/>
                  <a:pt x="1360990" y="5437275"/>
                  <a:pt x="1360990" y="5426357"/>
                </a:cubicBezTo>
                <a:cubicBezTo>
                  <a:pt x="1360990" y="5415440"/>
                  <a:pt x="1352139" y="5406589"/>
                  <a:pt x="1341222" y="5406589"/>
                </a:cubicBezTo>
                <a:cubicBezTo>
                  <a:pt x="1330304" y="5406589"/>
                  <a:pt x="1321453" y="5415440"/>
                  <a:pt x="1321453" y="5426357"/>
                </a:cubicBezTo>
                <a:cubicBezTo>
                  <a:pt x="1321453" y="5437275"/>
                  <a:pt x="1330304" y="5446125"/>
                  <a:pt x="1341222" y="5446125"/>
                </a:cubicBezTo>
                <a:close/>
                <a:moveTo>
                  <a:pt x="1148193" y="5446125"/>
                </a:moveTo>
                <a:cubicBezTo>
                  <a:pt x="1159111" y="5446125"/>
                  <a:pt x="1167962" y="5437275"/>
                  <a:pt x="1167962" y="5426357"/>
                </a:cubicBezTo>
                <a:cubicBezTo>
                  <a:pt x="1167962" y="5415440"/>
                  <a:pt x="1159111" y="5406589"/>
                  <a:pt x="1148193" y="5406589"/>
                </a:cubicBezTo>
                <a:cubicBezTo>
                  <a:pt x="1137276" y="5406589"/>
                  <a:pt x="1128425" y="5415440"/>
                  <a:pt x="1128425" y="5426357"/>
                </a:cubicBezTo>
                <a:cubicBezTo>
                  <a:pt x="1128425" y="5437275"/>
                  <a:pt x="1137276" y="5446125"/>
                  <a:pt x="1148193" y="5446125"/>
                </a:cubicBezTo>
                <a:close/>
                <a:moveTo>
                  <a:pt x="955166" y="5446125"/>
                </a:moveTo>
                <a:cubicBezTo>
                  <a:pt x="966083" y="5446125"/>
                  <a:pt x="974934" y="5437275"/>
                  <a:pt x="974934" y="5426357"/>
                </a:cubicBezTo>
                <a:cubicBezTo>
                  <a:pt x="974934" y="5415440"/>
                  <a:pt x="966083" y="5406589"/>
                  <a:pt x="955166" y="5406589"/>
                </a:cubicBezTo>
                <a:cubicBezTo>
                  <a:pt x="944248" y="5406589"/>
                  <a:pt x="935398" y="5415440"/>
                  <a:pt x="935398" y="5426357"/>
                </a:cubicBezTo>
                <a:cubicBezTo>
                  <a:pt x="935398" y="5437275"/>
                  <a:pt x="944248" y="5446125"/>
                  <a:pt x="955166" y="5446125"/>
                </a:cubicBezTo>
                <a:close/>
                <a:moveTo>
                  <a:pt x="762138" y="5446125"/>
                </a:moveTo>
                <a:cubicBezTo>
                  <a:pt x="773056" y="5446125"/>
                  <a:pt x="781907" y="5437275"/>
                  <a:pt x="781907" y="5426357"/>
                </a:cubicBezTo>
                <a:cubicBezTo>
                  <a:pt x="781907" y="5415440"/>
                  <a:pt x="773056" y="5406589"/>
                  <a:pt x="762138" y="5406589"/>
                </a:cubicBezTo>
                <a:cubicBezTo>
                  <a:pt x="751221" y="5406589"/>
                  <a:pt x="742370" y="5415440"/>
                  <a:pt x="742370" y="5426357"/>
                </a:cubicBezTo>
                <a:cubicBezTo>
                  <a:pt x="742370" y="5437275"/>
                  <a:pt x="751221" y="5446125"/>
                  <a:pt x="762138" y="5446125"/>
                </a:cubicBezTo>
                <a:close/>
                <a:moveTo>
                  <a:pt x="569111" y="5446125"/>
                </a:moveTo>
                <a:cubicBezTo>
                  <a:pt x="580028" y="5446125"/>
                  <a:pt x="588879" y="5437275"/>
                  <a:pt x="588879" y="5426357"/>
                </a:cubicBezTo>
                <a:cubicBezTo>
                  <a:pt x="588879" y="5415440"/>
                  <a:pt x="580028" y="5406589"/>
                  <a:pt x="569111" y="5406589"/>
                </a:cubicBezTo>
                <a:cubicBezTo>
                  <a:pt x="558193" y="5406589"/>
                  <a:pt x="549343" y="5415440"/>
                  <a:pt x="549343" y="5426357"/>
                </a:cubicBezTo>
                <a:cubicBezTo>
                  <a:pt x="549343" y="5437275"/>
                  <a:pt x="558193" y="5446125"/>
                  <a:pt x="569111" y="5446125"/>
                </a:cubicBezTo>
                <a:close/>
                <a:moveTo>
                  <a:pt x="376082" y="5446125"/>
                </a:moveTo>
                <a:cubicBezTo>
                  <a:pt x="387000" y="5446125"/>
                  <a:pt x="395851" y="5437275"/>
                  <a:pt x="395851" y="5426357"/>
                </a:cubicBezTo>
                <a:cubicBezTo>
                  <a:pt x="395851" y="5415440"/>
                  <a:pt x="387000" y="5406589"/>
                  <a:pt x="376082" y="5406589"/>
                </a:cubicBezTo>
                <a:cubicBezTo>
                  <a:pt x="365165" y="5406589"/>
                  <a:pt x="356314" y="5415440"/>
                  <a:pt x="356314" y="5426357"/>
                </a:cubicBezTo>
                <a:cubicBezTo>
                  <a:pt x="356314" y="5437275"/>
                  <a:pt x="365165" y="5446125"/>
                  <a:pt x="376082" y="5446125"/>
                </a:cubicBezTo>
                <a:close/>
                <a:moveTo>
                  <a:pt x="183055" y="5446125"/>
                </a:moveTo>
                <a:cubicBezTo>
                  <a:pt x="193973" y="5446125"/>
                  <a:pt x="202823" y="5437275"/>
                  <a:pt x="202823" y="5426357"/>
                </a:cubicBezTo>
                <a:cubicBezTo>
                  <a:pt x="202823" y="5415440"/>
                  <a:pt x="193973" y="5406589"/>
                  <a:pt x="183055" y="5406589"/>
                </a:cubicBezTo>
                <a:cubicBezTo>
                  <a:pt x="172137" y="5406589"/>
                  <a:pt x="163287" y="5415440"/>
                  <a:pt x="163287" y="5426357"/>
                </a:cubicBezTo>
                <a:cubicBezTo>
                  <a:pt x="163287" y="5437275"/>
                  <a:pt x="172137" y="5446125"/>
                  <a:pt x="183055" y="5446125"/>
                </a:cubicBezTo>
                <a:close/>
                <a:moveTo>
                  <a:pt x="0" y="5639674"/>
                </a:moveTo>
                <a:lnTo>
                  <a:pt x="4006" y="5638015"/>
                </a:lnTo>
                <a:cubicBezTo>
                  <a:pt x="7583" y="5634437"/>
                  <a:pt x="9796" y="5629495"/>
                  <a:pt x="9796" y="5624036"/>
                </a:cubicBezTo>
                <a:cubicBezTo>
                  <a:pt x="9796" y="5618577"/>
                  <a:pt x="7583" y="5613635"/>
                  <a:pt x="4006" y="5610058"/>
                </a:cubicBezTo>
                <a:lnTo>
                  <a:pt x="0" y="5608399"/>
                </a:lnTo>
                <a:close/>
                <a:moveTo>
                  <a:pt x="8349367" y="5643805"/>
                </a:moveTo>
                <a:cubicBezTo>
                  <a:pt x="8354825" y="5643805"/>
                  <a:pt x="8359767" y="5641592"/>
                  <a:pt x="8363345" y="5638015"/>
                </a:cubicBezTo>
                <a:lnTo>
                  <a:pt x="8366380" y="5630687"/>
                </a:lnTo>
                <a:lnTo>
                  <a:pt x="8366380" y="5617385"/>
                </a:lnTo>
                <a:lnTo>
                  <a:pt x="8363345" y="5610058"/>
                </a:lnTo>
                <a:cubicBezTo>
                  <a:pt x="8359767" y="5606481"/>
                  <a:pt x="8354825" y="5604268"/>
                  <a:pt x="8349367" y="5604268"/>
                </a:cubicBezTo>
                <a:cubicBezTo>
                  <a:pt x="8338449" y="5604268"/>
                  <a:pt x="8329598" y="5613119"/>
                  <a:pt x="8329598" y="5624036"/>
                </a:cubicBezTo>
                <a:cubicBezTo>
                  <a:pt x="8329598" y="5634954"/>
                  <a:pt x="8338449" y="5643805"/>
                  <a:pt x="8349367" y="5643805"/>
                </a:cubicBezTo>
                <a:close/>
                <a:moveTo>
                  <a:pt x="8156338" y="5643805"/>
                </a:moveTo>
                <a:cubicBezTo>
                  <a:pt x="8167256" y="5643805"/>
                  <a:pt x="8176107" y="5634954"/>
                  <a:pt x="8176107" y="5624036"/>
                </a:cubicBezTo>
                <a:cubicBezTo>
                  <a:pt x="8176107" y="5613119"/>
                  <a:pt x="8167256" y="5604268"/>
                  <a:pt x="8156338" y="5604268"/>
                </a:cubicBezTo>
                <a:cubicBezTo>
                  <a:pt x="8145421" y="5604268"/>
                  <a:pt x="8136570" y="5613119"/>
                  <a:pt x="8136570" y="5624036"/>
                </a:cubicBezTo>
                <a:cubicBezTo>
                  <a:pt x="8136570" y="5634954"/>
                  <a:pt x="8145421" y="5643805"/>
                  <a:pt x="8156338" y="5643805"/>
                </a:cubicBezTo>
                <a:close/>
                <a:moveTo>
                  <a:pt x="7963311" y="5643805"/>
                </a:moveTo>
                <a:cubicBezTo>
                  <a:pt x="7974228" y="5643805"/>
                  <a:pt x="7983079" y="5634954"/>
                  <a:pt x="7983079" y="5624036"/>
                </a:cubicBezTo>
                <a:cubicBezTo>
                  <a:pt x="7983079" y="5613119"/>
                  <a:pt x="7974228" y="5604268"/>
                  <a:pt x="7963311" y="5604268"/>
                </a:cubicBezTo>
                <a:cubicBezTo>
                  <a:pt x="7952393" y="5604268"/>
                  <a:pt x="7943543" y="5613119"/>
                  <a:pt x="7943543" y="5624036"/>
                </a:cubicBezTo>
                <a:cubicBezTo>
                  <a:pt x="7943543" y="5634954"/>
                  <a:pt x="7952393" y="5643805"/>
                  <a:pt x="7963311" y="5643805"/>
                </a:cubicBezTo>
                <a:close/>
                <a:moveTo>
                  <a:pt x="7770283" y="5643805"/>
                </a:moveTo>
                <a:cubicBezTo>
                  <a:pt x="7781201" y="5643805"/>
                  <a:pt x="7790052" y="5634954"/>
                  <a:pt x="7790052" y="5624036"/>
                </a:cubicBezTo>
                <a:cubicBezTo>
                  <a:pt x="7790052" y="5613119"/>
                  <a:pt x="7781201" y="5604268"/>
                  <a:pt x="7770283" y="5604268"/>
                </a:cubicBezTo>
                <a:cubicBezTo>
                  <a:pt x="7759366" y="5604268"/>
                  <a:pt x="7750515" y="5613119"/>
                  <a:pt x="7750515" y="5624036"/>
                </a:cubicBezTo>
                <a:cubicBezTo>
                  <a:pt x="7750515" y="5634954"/>
                  <a:pt x="7759366" y="5643805"/>
                  <a:pt x="7770283" y="5643805"/>
                </a:cubicBezTo>
                <a:close/>
                <a:moveTo>
                  <a:pt x="7577256" y="5643805"/>
                </a:moveTo>
                <a:cubicBezTo>
                  <a:pt x="7588174" y="5643805"/>
                  <a:pt x="7597024" y="5634954"/>
                  <a:pt x="7597024" y="5624036"/>
                </a:cubicBezTo>
                <a:cubicBezTo>
                  <a:pt x="7597024" y="5613119"/>
                  <a:pt x="7588174" y="5604268"/>
                  <a:pt x="7577256" y="5604268"/>
                </a:cubicBezTo>
                <a:cubicBezTo>
                  <a:pt x="7566338" y="5604268"/>
                  <a:pt x="7557488" y="5613119"/>
                  <a:pt x="7557488" y="5624036"/>
                </a:cubicBezTo>
                <a:cubicBezTo>
                  <a:pt x="7557488" y="5634954"/>
                  <a:pt x="7566338" y="5643805"/>
                  <a:pt x="7577256" y="5643805"/>
                </a:cubicBezTo>
                <a:close/>
                <a:moveTo>
                  <a:pt x="7384228" y="5643805"/>
                </a:moveTo>
                <a:cubicBezTo>
                  <a:pt x="7395145" y="5643805"/>
                  <a:pt x="7403996" y="5634954"/>
                  <a:pt x="7403996" y="5624036"/>
                </a:cubicBezTo>
                <a:cubicBezTo>
                  <a:pt x="7403996" y="5613119"/>
                  <a:pt x="7395145" y="5604268"/>
                  <a:pt x="7384228" y="5604268"/>
                </a:cubicBezTo>
                <a:cubicBezTo>
                  <a:pt x="7373310" y="5604268"/>
                  <a:pt x="7364459" y="5613119"/>
                  <a:pt x="7364459" y="5624036"/>
                </a:cubicBezTo>
                <a:cubicBezTo>
                  <a:pt x="7364459" y="5634954"/>
                  <a:pt x="7373310" y="5643805"/>
                  <a:pt x="7384228" y="5643805"/>
                </a:cubicBezTo>
                <a:close/>
                <a:moveTo>
                  <a:pt x="7191200" y="5643805"/>
                </a:moveTo>
                <a:cubicBezTo>
                  <a:pt x="7202118" y="5643805"/>
                  <a:pt x="7210968" y="5634954"/>
                  <a:pt x="7210968" y="5624036"/>
                </a:cubicBezTo>
                <a:cubicBezTo>
                  <a:pt x="7210968" y="5613119"/>
                  <a:pt x="7202118" y="5604268"/>
                  <a:pt x="7191200" y="5604268"/>
                </a:cubicBezTo>
                <a:cubicBezTo>
                  <a:pt x="7180283" y="5604268"/>
                  <a:pt x="7171432" y="5613119"/>
                  <a:pt x="7171432" y="5624036"/>
                </a:cubicBezTo>
                <a:cubicBezTo>
                  <a:pt x="7171432" y="5634954"/>
                  <a:pt x="7180283" y="5643805"/>
                  <a:pt x="7191200" y="5643805"/>
                </a:cubicBezTo>
                <a:close/>
                <a:moveTo>
                  <a:pt x="6998173" y="5643805"/>
                </a:moveTo>
                <a:cubicBezTo>
                  <a:pt x="7009090" y="5643805"/>
                  <a:pt x="7017941" y="5634954"/>
                  <a:pt x="7017941" y="5624036"/>
                </a:cubicBezTo>
                <a:cubicBezTo>
                  <a:pt x="7017941" y="5613119"/>
                  <a:pt x="7009090" y="5604268"/>
                  <a:pt x="6998173" y="5604268"/>
                </a:cubicBezTo>
                <a:cubicBezTo>
                  <a:pt x="6987255" y="5604268"/>
                  <a:pt x="6978404" y="5613119"/>
                  <a:pt x="6978404" y="5624036"/>
                </a:cubicBezTo>
                <a:cubicBezTo>
                  <a:pt x="6978404" y="5634954"/>
                  <a:pt x="6987255" y="5643805"/>
                  <a:pt x="6998173" y="5643805"/>
                </a:cubicBezTo>
                <a:close/>
                <a:moveTo>
                  <a:pt x="6805144" y="5643805"/>
                </a:moveTo>
                <a:cubicBezTo>
                  <a:pt x="6816062" y="5643805"/>
                  <a:pt x="6824913" y="5634954"/>
                  <a:pt x="6824913" y="5624036"/>
                </a:cubicBezTo>
                <a:cubicBezTo>
                  <a:pt x="6824913" y="5613119"/>
                  <a:pt x="6816062" y="5604268"/>
                  <a:pt x="6805144" y="5604268"/>
                </a:cubicBezTo>
                <a:cubicBezTo>
                  <a:pt x="6794227" y="5604268"/>
                  <a:pt x="6785376" y="5613119"/>
                  <a:pt x="6785376" y="5624036"/>
                </a:cubicBezTo>
                <a:cubicBezTo>
                  <a:pt x="6785376" y="5634954"/>
                  <a:pt x="6794227" y="5643805"/>
                  <a:pt x="6805144" y="5643805"/>
                </a:cubicBezTo>
                <a:close/>
                <a:moveTo>
                  <a:pt x="6612117" y="5643805"/>
                </a:moveTo>
                <a:cubicBezTo>
                  <a:pt x="6623034" y="5643805"/>
                  <a:pt x="6631885" y="5634954"/>
                  <a:pt x="6631885" y="5624036"/>
                </a:cubicBezTo>
                <a:cubicBezTo>
                  <a:pt x="6631885" y="5613119"/>
                  <a:pt x="6623034" y="5604268"/>
                  <a:pt x="6612117" y="5604268"/>
                </a:cubicBezTo>
                <a:cubicBezTo>
                  <a:pt x="6601199" y="5604268"/>
                  <a:pt x="6592348" y="5613119"/>
                  <a:pt x="6592348" y="5624036"/>
                </a:cubicBezTo>
                <a:cubicBezTo>
                  <a:pt x="6592348" y="5634954"/>
                  <a:pt x="6601199" y="5643805"/>
                  <a:pt x="6612117" y="5643805"/>
                </a:cubicBezTo>
                <a:close/>
                <a:moveTo>
                  <a:pt x="6403778" y="5643805"/>
                </a:moveTo>
                <a:cubicBezTo>
                  <a:pt x="6414695" y="5643805"/>
                  <a:pt x="6423546" y="5634954"/>
                  <a:pt x="6423546" y="5624036"/>
                </a:cubicBezTo>
                <a:cubicBezTo>
                  <a:pt x="6423546" y="5613119"/>
                  <a:pt x="6414695" y="5604268"/>
                  <a:pt x="6403778" y="5604268"/>
                </a:cubicBezTo>
                <a:cubicBezTo>
                  <a:pt x="6392860" y="5604268"/>
                  <a:pt x="6384009" y="5613119"/>
                  <a:pt x="6384009" y="5624036"/>
                </a:cubicBezTo>
                <a:cubicBezTo>
                  <a:pt x="6384009" y="5634954"/>
                  <a:pt x="6392860" y="5643805"/>
                  <a:pt x="6403778" y="5643805"/>
                </a:cubicBezTo>
                <a:close/>
                <a:moveTo>
                  <a:pt x="6210750" y="5643805"/>
                </a:moveTo>
                <a:cubicBezTo>
                  <a:pt x="6221668" y="5643805"/>
                  <a:pt x="6230519" y="5634954"/>
                  <a:pt x="6230519" y="5624036"/>
                </a:cubicBezTo>
                <a:cubicBezTo>
                  <a:pt x="6230519" y="5613119"/>
                  <a:pt x="6221668" y="5604268"/>
                  <a:pt x="6210750" y="5604268"/>
                </a:cubicBezTo>
                <a:cubicBezTo>
                  <a:pt x="6199833" y="5604268"/>
                  <a:pt x="6190982" y="5613119"/>
                  <a:pt x="6190982" y="5624036"/>
                </a:cubicBezTo>
                <a:cubicBezTo>
                  <a:pt x="6190982" y="5634954"/>
                  <a:pt x="6199833" y="5643805"/>
                  <a:pt x="6210750" y="5643805"/>
                </a:cubicBezTo>
                <a:close/>
                <a:moveTo>
                  <a:pt x="6017723" y="5643805"/>
                </a:moveTo>
                <a:cubicBezTo>
                  <a:pt x="6028640" y="5643805"/>
                  <a:pt x="6037491" y="5634954"/>
                  <a:pt x="6037491" y="5624036"/>
                </a:cubicBezTo>
                <a:cubicBezTo>
                  <a:pt x="6037491" y="5613119"/>
                  <a:pt x="6028640" y="5604268"/>
                  <a:pt x="6017723" y="5604268"/>
                </a:cubicBezTo>
                <a:cubicBezTo>
                  <a:pt x="6006805" y="5604268"/>
                  <a:pt x="5997954" y="5613119"/>
                  <a:pt x="5997954" y="5624036"/>
                </a:cubicBezTo>
                <a:cubicBezTo>
                  <a:pt x="5997954" y="5634954"/>
                  <a:pt x="6006805" y="5643805"/>
                  <a:pt x="6017723" y="5643805"/>
                </a:cubicBezTo>
                <a:close/>
                <a:moveTo>
                  <a:pt x="5824694" y="5643805"/>
                </a:moveTo>
                <a:cubicBezTo>
                  <a:pt x="5835612" y="5643805"/>
                  <a:pt x="5844463" y="5634954"/>
                  <a:pt x="5844463" y="5624036"/>
                </a:cubicBezTo>
                <a:cubicBezTo>
                  <a:pt x="5844463" y="5613119"/>
                  <a:pt x="5835612" y="5604268"/>
                  <a:pt x="5824694" y="5604268"/>
                </a:cubicBezTo>
                <a:cubicBezTo>
                  <a:pt x="5813777" y="5604268"/>
                  <a:pt x="5804926" y="5613119"/>
                  <a:pt x="5804926" y="5624036"/>
                </a:cubicBezTo>
                <a:cubicBezTo>
                  <a:pt x="5804926" y="5634954"/>
                  <a:pt x="5813777" y="5643805"/>
                  <a:pt x="5824694" y="5643805"/>
                </a:cubicBezTo>
                <a:close/>
                <a:moveTo>
                  <a:pt x="5631667" y="5643805"/>
                </a:moveTo>
                <a:cubicBezTo>
                  <a:pt x="5642584" y="5643805"/>
                  <a:pt x="5651435" y="5634954"/>
                  <a:pt x="5651435" y="5624036"/>
                </a:cubicBezTo>
                <a:cubicBezTo>
                  <a:pt x="5651435" y="5613119"/>
                  <a:pt x="5642584" y="5604268"/>
                  <a:pt x="5631667" y="5604268"/>
                </a:cubicBezTo>
                <a:cubicBezTo>
                  <a:pt x="5620749" y="5604268"/>
                  <a:pt x="5611899" y="5613119"/>
                  <a:pt x="5611899" y="5624036"/>
                </a:cubicBezTo>
                <a:cubicBezTo>
                  <a:pt x="5611899" y="5634954"/>
                  <a:pt x="5620749" y="5643805"/>
                  <a:pt x="5631667" y="5643805"/>
                </a:cubicBezTo>
                <a:close/>
                <a:moveTo>
                  <a:pt x="5438639" y="5643805"/>
                </a:moveTo>
                <a:cubicBezTo>
                  <a:pt x="5449557" y="5643805"/>
                  <a:pt x="5458408" y="5634954"/>
                  <a:pt x="5458408" y="5624036"/>
                </a:cubicBezTo>
                <a:cubicBezTo>
                  <a:pt x="5458408" y="5613119"/>
                  <a:pt x="5449557" y="5604268"/>
                  <a:pt x="5438639" y="5604268"/>
                </a:cubicBezTo>
                <a:cubicBezTo>
                  <a:pt x="5427722" y="5604268"/>
                  <a:pt x="5418871" y="5613119"/>
                  <a:pt x="5418871" y="5624036"/>
                </a:cubicBezTo>
                <a:cubicBezTo>
                  <a:pt x="5418871" y="5634954"/>
                  <a:pt x="5427722" y="5643805"/>
                  <a:pt x="5438639" y="5643805"/>
                </a:cubicBezTo>
                <a:close/>
                <a:moveTo>
                  <a:pt x="5245612" y="5643805"/>
                </a:moveTo>
                <a:cubicBezTo>
                  <a:pt x="5256529" y="5643805"/>
                  <a:pt x="5265380" y="5634954"/>
                  <a:pt x="5265380" y="5624036"/>
                </a:cubicBezTo>
                <a:cubicBezTo>
                  <a:pt x="5265380" y="5613119"/>
                  <a:pt x="5256529" y="5604268"/>
                  <a:pt x="5245612" y="5604268"/>
                </a:cubicBezTo>
                <a:cubicBezTo>
                  <a:pt x="5234694" y="5604268"/>
                  <a:pt x="5225843" y="5613119"/>
                  <a:pt x="5225843" y="5624036"/>
                </a:cubicBezTo>
                <a:cubicBezTo>
                  <a:pt x="5225843" y="5634954"/>
                  <a:pt x="5234694" y="5643805"/>
                  <a:pt x="5245612" y="5643805"/>
                </a:cubicBezTo>
                <a:close/>
                <a:moveTo>
                  <a:pt x="5052584" y="5643805"/>
                </a:moveTo>
                <a:cubicBezTo>
                  <a:pt x="5063502" y="5643805"/>
                  <a:pt x="5072353" y="5634954"/>
                  <a:pt x="5072353" y="5624036"/>
                </a:cubicBezTo>
                <a:cubicBezTo>
                  <a:pt x="5072353" y="5613119"/>
                  <a:pt x="5063502" y="5604268"/>
                  <a:pt x="5052584" y="5604268"/>
                </a:cubicBezTo>
                <a:cubicBezTo>
                  <a:pt x="5041666" y="5604268"/>
                  <a:pt x="5032815" y="5613119"/>
                  <a:pt x="5032815" y="5624036"/>
                </a:cubicBezTo>
                <a:cubicBezTo>
                  <a:pt x="5032815" y="5634954"/>
                  <a:pt x="5041666" y="5643805"/>
                  <a:pt x="5052584" y="5643805"/>
                </a:cubicBezTo>
                <a:close/>
                <a:moveTo>
                  <a:pt x="4859557" y="5643805"/>
                </a:moveTo>
                <a:cubicBezTo>
                  <a:pt x="4870473" y="5643805"/>
                  <a:pt x="4879324" y="5634954"/>
                  <a:pt x="4879324" y="5624036"/>
                </a:cubicBezTo>
                <a:cubicBezTo>
                  <a:pt x="4879324" y="5613119"/>
                  <a:pt x="4870473" y="5604268"/>
                  <a:pt x="4859557" y="5604268"/>
                </a:cubicBezTo>
                <a:cubicBezTo>
                  <a:pt x="4848639" y="5604268"/>
                  <a:pt x="4839789" y="5613119"/>
                  <a:pt x="4839789" y="5624036"/>
                </a:cubicBezTo>
                <a:cubicBezTo>
                  <a:pt x="4839789" y="5634954"/>
                  <a:pt x="4848639" y="5643805"/>
                  <a:pt x="4859557" y="5643805"/>
                </a:cubicBezTo>
                <a:close/>
                <a:moveTo>
                  <a:pt x="4666528" y="5643805"/>
                </a:moveTo>
                <a:cubicBezTo>
                  <a:pt x="4677446" y="5643805"/>
                  <a:pt x="4686297" y="5634954"/>
                  <a:pt x="4686297" y="5624036"/>
                </a:cubicBezTo>
                <a:cubicBezTo>
                  <a:pt x="4686297" y="5613119"/>
                  <a:pt x="4677446" y="5604268"/>
                  <a:pt x="4666528" y="5604268"/>
                </a:cubicBezTo>
                <a:cubicBezTo>
                  <a:pt x="4655612" y="5604268"/>
                  <a:pt x="4646761" y="5613119"/>
                  <a:pt x="4646761" y="5624036"/>
                </a:cubicBezTo>
                <a:cubicBezTo>
                  <a:pt x="4646761" y="5634954"/>
                  <a:pt x="4655612" y="5643805"/>
                  <a:pt x="4666528" y="5643805"/>
                </a:cubicBezTo>
                <a:close/>
                <a:moveTo>
                  <a:pt x="4473501" y="5643805"/>
                </a:moveTo>
                <a:cubicBezTo>
                  <a:pt x="4484419" y="5643805"/>
                  <a:pt x="4493269" y="5634954"/>
                  <a:pt x="4493269" y="5624036"/>
                </a:cubicBezTo>
                <a:cubicBezTo>
                  <a:pt x="4493269" y="5613119"/>
                  <a:pt x="4484419" y="5604268"/>
                  <a:pt x="4473501" y="5604268"/>
                </a:cubicBezTo>
                <a:cubicBezTo>
                  <a:pt x="4462582" y="5604268"/>
                  <a:pt x="4453732" y="5613119"/>
                  <a:pt x="4453732" y="5624036"/>
                </a:cubicBezTo>
                <a:cubicBezTo>
                  <a:pt x="4453732" y="5634954"/>
                  <a:pt x="4462582" y="5643805"/>
                  <a:pt x="4473501" y="5643805"/>
                </a:cubicBezTo>
                <a:close/>
                <a:moveTo>
                  <a:pt x="4280474" y="5643805"/>
                </a:moveTo>
                <a:cubicBezTo>
                  <a:pt x="4291390" y="5643805"/>
                  <a:pt x="4300242" y="5634954"/>
                  <a:pt x="4300242" y="5624036"/>
                </a:cubicBezTo>
                <a:cubicBezTo>
                  <a:pt x="4300242" y="5613119"/>
                  <a:pt x="4291390" y="5604268"/>
                  <a:pt x="4280474" y="5604268"/>
                </a:cubicBezTo>
                <a:cubicBezTo>
                  <a:pt x="4269556" y="5604268"/>
                  <a:pt x="4260705" y="5613119"/>
                  <a:pt x="4260705" y="5624036"/>
                </a:cubicBezTo>
                <a:cubicBezTo>
                  <a:pt x="4260705" y="5634954"/>
                  <a:pt x="4269556" y="5643805"/>
                  <a:pt x="4280474" y="5643805"/>
                </a:cubicBezTo>
                <a:close/>
                <a:moveTo>
                  <a:pt x="4058922" y="5643805"/>
                </a:moveTo>
                <a:cubicBezTo>
                  <a:pt x="4069840" y="5643805"/>
                  <a:pt x="4078690" y="5634954"/>
                  <a:pt x="4078690" y="5624036"/>
                </a:cubicBezTo>
                <a:cubicBezTo>
                  <a:pt x="4078690" y="5613119"/>
                  <a:pt x="4069840" y="5604268"/>
                  <a:pt x="4058922" y="5604268"/>
                </a:cubicBezTo>
                <a:cubicBezTo>
                  <a:pt x="4048003" y="5604268"/>
                  <a:pt x="4039153" y="5613119"/>
                  <a:pt x="4039153" y="5624036"/>
                </a:cubicBezTo>
                <a:cubicBezTo>
                  <a:pt x="4039153" y="5634954"/>
                  <a:pt x="4048003" y="5643805"/>
                  <a:pt x="4058922" y="5643805"/>
                </a:cubicBezTo>
                <a:close/>
                <a:moveTo>
                  <a:pt x="3865894" y="5643805"/>
                </a:moveTo>
                <a:cubicBezTo>
                  <a:pt x="3876811" y="5643805"/>
                  <a:pt x="3885662" y="5634954"/>
                  <a:pt x="3885662" y="5624036"/>
                </a:cubicBezTo>
                <a:cubicBezTo>
                  <a:pt x="3885662" y="5613119"/>
                  <a:pt x="3876811" y="5604268"/>
                  <a:pt x="3865894" y="5604268"/>
                </a:cubicBezTo>
                <a:cubicBezTo>
                  <a:pt x="3854977" y="5604268"/>
                  <a:pt x="3846126" y="5613119"/>
                  <a:pt x="3846126" y="5624036"/>
                </a:cubicBezTo>
                <a:cubicBezTo>
                  <a:pt x="3846126" y="5634954"/>
                  <a:pt x="3854977" y="5643805"/>
                  <a:pt x="3865894" y="5643805"/>
                </a:cubicBezTo>
                <a:close/>
                <a:moveTo>
                  <a:pt x="3672866" y="5643805"/>
                </a:moveTo>
                <a:cubicBezTo>
                  <a:pt x="3683783" y="5643805"/>
                  <a:pt x="3692634" y="5634954"/>
                  <a:pt x="3692634" y="5624036"/>
                </a:cubicBezTo>
                <a:cubicBezTo>
                  <a:pt x="3692634" y="5613119"/>
                  <a:pt x="3683783" y="5604268"/>
                  <a:pt x="3672866" y="5604268"/>
                </a:cubicBezTo>
                <a:cubicBezTo>
                  <a:pt x="3661948" y="5604268"/>
                  <a:pt x="3653098" y="5613119"/>
                  <a:pt x="3653098" y="5624036"/>
                </a:cubicBezTo>
                <a:cubicBezTo>
                  <a:pt x="3653098" y="5634954"/>
                  <a:pt x="3661948" y="5643805"/>
                  <a:pt x="3672866" y="5643805"/>
                </a:cubicBezTo>
                <a:close/>
                <a:moveTo>
                  <a:pt x="3479838" y="5643805"/>
                </a:moveTo>
                <a:cubicBezTo>
                  <a:pt x="3490755" y="5643805"/>
                  <a:pt x="3499606" y="5634954"/>
                  <a:pt x="3499606" y="5624036"/>
                </a:cubicBezTo>
                <a:cubicBezTo>
                  <a:pt x="3499606" y="5613119"/>
                  <a:pt x="3490755" y="5604268"/>
                  <a:pt x="3479838" y="5604268"/>
                </a:cubicBezTo>
                <a:cubicBezTo>
                  <a:pt x="3468920" y="5604268"/>
                  <a:pt x="3460069" y="5613119"/>
                  <a:pt x="3460069" y="5624036"/>
                </a:cubicBezTo>
                <a:cubicBezTo>
                  <a:pt x="3460069" y="5634954"/>
                  <a:pt x="3468920" y="5643805"/>
                  <a:pt x="3479838" y="5643805"/>
                </a:cubicBezTo>
                <a:close/>
                <a:moveTo>
                  <a:pt x="3286810" y="5643805"/>
                </a:moveTo>
                <a:cubicBezTo>
                  <a:pt x="3297728" y="5643805"/>
                  <a:pt x="3306579" y="5634954"/>
                  <a:pt x="3306579" y="5624036"/>
                </a:cubicBezTo>
                <a:cubicBezTo>
                  <a:pt x="3306579" y="5613119"/>
                  <a:pt x="3297728" y="5604268"/>
                  <a:pt x="3286810" y="5604268"/>
                </a:cubicBezTo>
                <a:cubicBezTo>
                  <a:pt x="3275893" y="5604268"/>
                  <a:pt x="3267042" y="5613119"/>
                  <a:pt x="3267042" y="5624036"/>
                </a:cubicBezTo>
                <a:cubicBezTo>
                  <a:pt x="3267042" y="5634954"/>
                  <a:pt x="3275893" y="5643805"/>
                  <a:pt x="3286810" y="5643805"/>
                </a:cubicBezTo>
                <a:close/>
                <a:moveTo>
                  <a:pt x="3093783" y="5643805"/>
                </a:moveTo>
                <a:cubicBezTo>
                  <a:pt x="3104700" y="5643805"/>
                  <a:pt x="3113551" y="5634954"/>
                  <a:pt x="3113551" y="5624036"/>
                </a:cubicBezTo>
                <a:cubicBezTo>
                  <a:pt x="3113551" y="5613119"/>
                  <a:pt x="3104700" y="5604268"/>
                  <a:pt x="3093783" y="5604268"/>
                </a:cubicBezTo>
                <a:cubicBezTo>
                  <a:pt x="3082865" y="5604268"/>
                  <a:pt x="3074014" y="5613119"/>
                  <a:pt x="3074014" y="5624036"/>
                </a:cubicBezTo>
                <a:cubicBezTo>
                  <a:pt x="3074014" y="5634954"/>
                  <a:pt x="3082865" y="5643805"/>
                  <a:pt x="3093783" y="5643805"/>
                </a:cubicBezTo>
                <a:close/>
                <a:moveTo>
                  <a:pt x="2900755" y="5643805"/>
                </a:moveTo>
                <a:cubicBezTo>
                  <a:pt x="2911673" y="5643805"/>
                  <a:pt x="2920524" y="5634954"/>
                  <a:pt x="2920524" y="5624036"/>
                </a:cubicBezTo>
                <a:cubicBezTo>
                  <a:pt x="2920524" y="5613119"/>
                  <a:pt x="2911673" y="5604268"/>
                  <a:pt x="2900755" y="5604268"/>
                </a:cubicBezTo>
                <a:cubicBezTo>
                  <a:pt x="2889838" y="5604268"/>
                  <a:pt x="2880987" y="5613119"/>
                  <a:pt x="2880987" y="5624036"/>
                </a:cubicBezTo>
                <a:cubicBezTo>
                  <a:pt x="2880987" y="5634954"/>
                  <a:pt x="2889838" y="5643805"/>
                  <a:pt x="2900755" y="5643805"/>
                </a:cubicBezTo>
                <a:close/>
                <a:moveTo>
                  <a:pt x="2707727" y="5643805"/>
                </a:moveTo>
                <a:cubicBezTo>
                  <a:pt x="2718644" y="5643805"/>
                  <a:pt x="2727495" y="5634954"/>
                  <a:pt x="2727495" y="5624036"/>
                </a:cubicBezTo>
                <a:cubicBezTo>
                  <a:pt x="2727495" y="5613119"/>
                  <a:pt x="2718644" y="5604268"/>
                  <a:pt x="2707727" y="5604268"/>
                </a:cubicBezTo>
                <a:cubicBezTo>
                  <a:pt x="2696809" y="5604268"/>
                  <a:pt x="2687958" y="5613119"/>
                  <a:pt x="2687958" y="5624036"/>
                </a:cubicBezTo>
                <a:cubicBezTo>
                  <a:pt x="2687958" y="5634954"/>
                  <a:pt x="2696809" y="5643805"/>
                  <a:pt x="2707727" y="5643805"/>
                </a:cubicBezTo>
                <a:close/>
                <a:moveTo>
                  <a:pt x="2514699" y="5643805"/>
                </a:moveTo>
                <a:cubicBezTo>
                  <a:pt x="2525617" y="5643805"/>
                  <a:pt x="2534468" y="5634954"/>
                  <a:pt x="2534468" y="5624036"/>
                </a:cubicBezTo>
                <a:cubicBezTo>
                  <a:pt x="2534468" y="5613119"/>
                  <a:pt x="2525617" y="5604268"/>
                  <a:pt x="2514699" y="5604268"/>
                </a:cubicBezTo>
                <a:cubicBezTo>
                  <a:pt x="2503782" y="5604268"/>
                  <a:pt x="2494931" y="5613119"/>
                  <a:pt x="2494931" y="5624036"/>
                </a:cubicBezTo>
                <a:cubicBezTo>
                  <a:pt x="2494931" y="5634954"/>
                  <a:pt x="2503782" y="5643805"/>
                  <a:pt x="2514699" y="5643805"/>
                </a:cubicBezTo>
                <a:close/>
                <a:moveTo>
                  <a:pt x="2321672" y="5643805"/>
                </a:moveTo>
                <a:cubicBezTo>
                  <a:pt x="2332589" y="5643805"/>
                  <a:pt x="2341440" y="5634954"/>
                  <a:pt x="2341440" y="5624036"/>
                </a:cubicBezTo>
                <a:cubicBezTo>
                  <a:pt x="2341440" y="5613119"/>
                  <a:pt x="2332589" y="5604268"/>
                  <a:pt x="2321672" y="5604268"/>
                </a:cubicBezTo>
                <a:cubicBezTo>
                  <a:pt x="2310754" y="5604268"/>
                  <a:pt x="2301903" y="5613119"/>
                  <a:pt x="2301903" y="5624036"/>
                </a:cubicBezTo>
                <a:cubicBezTo>
                  <a:pt x="2301903" y="5634954"/>
                  <a:pt x="2310754" y="5643805"/>
                  <a:pt x="2321672" y="5643805"/>
                </a:cubicBezTo>
                <a:close/>
                <a:moveTo>
                  <a:pt x="2128643" y="5643805"/>
                </a:moveTo>
                <a:cubicBezTo>
                  <a:pt x="2139561" y="5643805"/>
                  <a:pt x="2148412" y="5634954"/>
                  <a:pt x="2148412" y="5624036"/>
                </a:cubicBezTo>
                <a:cubicBezTo>
                  <a:pt x="2148412" y="5613119"/>
                  <a:pt x="2139561" y="5604268"/>
                  <a:pt x="2128643" y="5604268"/>
                </a:cubicBezTo>
                <a:cubicBezTo>
                  <a:pt x="2117726" y="5604268"/>
                  <a:pt x="2108875" y="5613119"/>
                  <a:pt x="2108875" y="5624036"/>
                </a:cubicBezTo>
                <a:cubicBezTo>
                  <a:pt x="2108875" y="5634954"/>
                  <a:pt x="2117726" y="5643805"/>
                  <a:pt x="2128643" y="5643805"/>
                </a:cubicBezTo>
                <a:close/>
                <a:moveTo>
                  <a:pt x="1935616" y="5643805"/>
                </a:moveTo>
                <a:cubicBezTo>
                  <a:pt x="1946533" y="5643805"/>
                  <a:pt x="1955384" y="5634954"/>
                  <a:pt x="1955384" y="5624036"/>
                </a:cubicBezTo>
                <a:cubicBezTo>
                  <a:pt x="1955384" y="5613119"/>
                  <a:pt x="1946533" y="5604268"/>
                  <a:pt x="1935616" y="5604268"/>
                </a:cubicBezTo>
                <a:cubicBezTo>
                  <a:pt x="1924698" y="5604268"/>
                  <a:pt x="1915848" y="5613119"/>
                  <a:pt x="1915848" y="5624036"/>
                </a:cubicBezTo>
                <a:cubicBezTo>
                  <a:pt x="1915848" y="5634954"/>
                  <a:pt x="1924698" y="5643805"/>
                  <a:pt x="1935616" y="5643805"/>
                </a:cubicBezTo>
                <a:close/>
                <a:moveTo>
                  <a:pt x="1727277" y="5643805"/>
                </a:moveTo>
                <a:cubicBezTo>
                  <a:pt x="1738195" y="5643805"/>
                  <a:pt x="1747045" y="5634954"/>
                  <a:pt x="1747045" y="5624036"/>
                </a:cubicBezTo>
                <a:cubicBezTo>
                  <a:pt x="1747045" y="5613119"/>
                  <a:pt x="1738195" y="5604268"/>
                  <a:pt x="1727277" y="5604268"/>
                </a:cubicBezTo>
                <a:cubicBezTo>
                  <a:pt x="1716359" y="5604268"/>
                  <a:pt x="1707508" y="5613119"/>
                  <a:pt x="1707508" y="5624036"/>
                </a:cubicBezTo>
                <a:cubicBezTo>
                  <a:pt x="1707508" y="5634954"/>
                  <a:pt x="1716359" y="5643805"/>
                  <a:pt x="1727277" y="5643805"/>
                </a:cubicBezTo>
                <a:close/>
                <a:moveTo>
                  <a:pt x="1534249" y="5643805"/>
                </a:moveTo>
                <a:cubicBezTo>
                  <a:pt x="1545167" y="5643805"/>
                  <a:pt x="1554018" y="5634954"/>
                  <a:pt x="1554018" y="5624036"/>
                </a:cubicBezTo>
                <a:cubicBezTo>
                  <a:pt x="1554018" y="5613119"/>
                  <a:pt x="1545167" y="5604268"/>
                  <a:pt x="1534249" y="5604268"/>
                </a:cubicBezTo>
                <a:cubicBezTo>
                  <a:pt x="1523332" y="5604268"/>
                  <a:pt x="1514481" y="5613119"/>
                  <a:pt x="1514481" y="5624036"/>
                </a:cubicBezTo>
                <a:cubicBezTo>
                  <a:pt x="1514481" y="5634954"/>
                  <a:pt x="1523332" y="5643805"/>
                  <a:pt x="1534249" y="5643805"/>
                </a:cubicBezTo>
                <a:close/>
                <a:moveTo>
                  <a:pt x="1341222" y="5643805"/>
                </a:moveTo>
                <a:cubicBezTo>
                  <a:pt x="1352139" y="5643805"/>
                  <a:pt x="1360990" y="5634954"/>
                  <a:pt x="1360990" y="5624036"/>
                </a:cubicBezTo>
                <a:cubicBezTo>
                  <a:pt x="1360990" y="5613119"/>
                  <a:pt x="1352139" y="5604268"/>
                  <a:pt x="1341222" y="5604268"/>
                </a:cubicBezTo>
                <a:cubicBezTo>
                  <a:pt x="1330304" y="5604268"/>
                  <a:pt x="1321453" y="5613119"/>
                  <a:pt x="1321453" y="5624036"/>
                </a:cubicBezTo>
                <a:cubicBezTo>
                  <a:pt x="1321453" y="5634954"/>
                  <a:pt x="1330304" y="5643805"/>
                  <a:pt x="1341222" y="5643805"/>
                </a:cubicBezTo>
                <a:close/>
                <a:moveTo>
                  <a:pt x="1148193" y="5643805"/>
                </a:moveTo>
                <a:cubicBezTo>
                  <a:pt x="1159111" y="5643805"/>
                  <a:pt x="1167962" y="5634954"/>
                  <a:pt x="1167962" y="5624036"/>
                </a:cubicBezTo>
                <a:cubicBezTo>
                  <a:pt x="1167962" y="5613119"/>
                  <a:pt x="1159111" y="5604268"/>
                  <a:pt x="1148193" y="5604268"/>
                </a:cubicBezTo>
                <a:cubicBezTo>
                  <a:pt x="1137276" y="5604268"/>
                  <a:pt x="1128425" y="5613119"/>
                  <a:pt x="1128425" y="5624036"/>
                </a:cubicBezTo>
                <a:cubicBezTo>
                  <a:pt x="1128425" y="5634954"/>
                  <a:pt x="1137276" y="5643805"/>
                  <a:pt x="1148193" y="5643805"/>
                </a:cubicBezTo>
                <a:close/>
                <a:moveTo>
                  <a:pt x="955166" y="5643805"/>
                </a:moveTo>
                <a:cubicBezTo>
                  <a:pt x="966083" y="5643805"/>
                  <a:pt x="974934" y="5634954"/>
                  <a:pt x="974934" y="5624036"/>
                </a:cubicBezTo>
                <a:cubicBezTo>
                  <a:pt x="974934" y="5613119"/>
                  <a:pt x="966083" y="5604268"/>
                  <a:pt x="955166" y="5604268"/>
                </a:cubicBezTo>
                <a:cubicBezTo>
                  <a:pt x="944248" y="5604268"/>
                  <a:pt x="935398" y="5613119"/>
                  <a:pt x="935398" y="5624036"/>
                </a:cubicBezTo>
                <a:cubicBezTo>
                  <a:pt x="935398" y="5634954"/>
                  <a:pt x="944248" y="5643805"/>
                  <a:pt x="955166" y="5643805"/>
                </a:cubicBezTo>
                <a:close/>
                <a:moveTo>
                  <a:pt x="762138" y="5643805"/>
                </a:moveTo>
                <a:cubicBezTo>
                  <a:pt x="773056" y="5643805"/>
                  <a:pt x="781907" y="5634954"/>
                  <a:pt x="781907" y="5624036"/>
                </a:cubicBezTo>
                <a:cubicBezTo>
                  <a:pt x="781907" y="5613119"/>
                  <a:pt x="773056" y="5604268"/>
                  <a:pt x="762138" y="5604268"/>
                </a:cubicBezTo>
                <a:cubicBezTo>
                  <a:pt x="751221" y="5604268"/>
                  <a:pt x="742370" y="5613119"/>
                  <a:pt x="742370" y="5624036"/>
                </a:cubicBezTo>
                <a:cubicBezTo>
                  <a:pt x="742370" y="5634954"/>
                  <a:pt x="751221" y="5643805"/>
                  <a:pt x="762138" y="5643805"/>
                </a:cubicBezTo>
                <a:close/>
                <a:moveTo>
                  <a:pt x="569111" y="5643805"/>
                </a:moveTo>
                <a:cubicBezTo>
                  <a:pt x="580028" y="5643805"/>
                  <a:pt x="588879" y="5634954"/>
                  <a:pt x="588879" y="5624036"/>
                </a:cubicBezTo>
                <a:cubicBezTo>
                  <a:pt x="588879" y="5613119"/>
                  <a:pt x="580028" y="5604268"/>
                  <a:pt x="569111" y="5604268"/>
                </a:cubicBezTo>
                <a:cubicBezTo>
                  <a:pt x="558193" y="5604268"/>
                  <a:pt x="549343" y="5613119"/>
                  <a:pt x="549343" y="5624036"/>
                </a:cubicBezTo>
                <a:cubicBezTo>
                  <a:pt x="549343" y="5634954"/>
                  <a:pt x="558193" y="5643805"/>
                  <a:pt x="569111" y="5643805"/>
                </a:cubicBezTo>
                <a:close/>
                <a:moveTo>
                  <a:pt x="376082" y="5643805"/>
                </a:moveTo>
                <a:cubicBezTo>
                  <a:pt x="387000" y="5643805"/>
                  <a:pt x="395851" y="5634954"/>
                  <a:pt x="395851" y="5624036"/>
                </a:cubicBezTo>
                <a:cubicBezTo>
                  <a:pt x="395851" y="5613119"/>
                  <a:pt x="387000" y="5604268"/>
                  <a:pt x="376082" y="5604268"/>
                </a:cubicBezTo>
                <a:cubicBezTo>
                  <a:pt x="365165" y="5604268"/>
                  <a:pt x="356314" y="5613119"/>
                  <a:pt x="356314" y="5624036"/>
                </a:cubicBezTo>
                <a:cubicBezTo>
                  <a:pt x="356314" y="5634954"/>
                  <a:pt x="365165" y="5643805"/>
                  <a:pt x="376082" y="5643805"/>
                </a:cubicBezTo>
                <a:close/>
                <a:moveTo>
                  <a:pt x="183055" y="5643805"/>
                </a:moveTo>
                <a:cubicBezTo>
                  <a:pt x="193973" y="5643805"/>
                  <a:pt x="202823" y="5634954"/>
                  <a:pt x="202823" y="5624036"/>
                </a:cubicBezTo>
                <a:cubicBezTo>
                  <a:pt x="202823" y="5613119"/>
                  <a:pt x="193973" y="5604268"/>
                  <a:pt x="183055" y="5604268"/>
                </a:cubicBezTo>
                <a:cubicBezTo>
                  <a:pt x="172137" y="5604268"/>
                  <a:pt x="163287" y="5613119"/>
                  <a:pt x="163287" y="5624036"/>
                </a:cubicBezTo>
                <a:cubicBezTo>
                  <a:pt x="163287" y="5634954"/>
                  <a:pt x="172137" y="5643805"/>
                  <a:pt x="183055" y="5643805"/>
                </a:cubicBezTo>
                <a:close/>
                <a:moveTo>
                  <a:pt x="0" y="5837353"/>
                </a:moveTo>
                <a:lnTo>
                  <a:pt x="4006" y="5835694"/>
                </a:lnTo>
                <a:cubicBezTo>
                  <a:pt x="7583" y="5832116"/>
                  <a:pt x="9796" y="5827174"/>
                  <a:pt x="9796" y="5821715"/>
                </a:cubicBezTo>
                <a:cubicBezTo>
                  <a:pt x="9796" y="5816256"/>
                  <a:pt x="7583" y="5811314"/>
                  <a:pt x="4006" y="5807737"/>
                </a:cubicBezTo>
                <a:lnTo>
                  <a:pt x="0" y="5806078"/>
                </a:lnTo>
                <a:close/>
                <a:moveTo>
                  <a:pt x="8349367" y="5841484"/>
                </a:moveTo>
                <a:cubicBezTo>
                  <a:pt x="8354825" y="5841484"/>
                  <a:pt x="8359767" y="5839271"/>
                  <a:pt x="8363345" y="5835694"/>
                </a:cubicBezTo>
                <a:lnTo>
                  <a:pt x="8366380" y="5828366"/>
                </a:lnTo>
                <a:lnTo>
                  <a:pt x="8366380" y="5815064"/>
                </a:lnTo>
                <a:lnTo>
                  <a:pt x="8363345" y="5807737"/>
                </a:lnTo>
                <a:cubicBezTo>
                  <a:pt x="8359767" y="5804160"/>
                  <a:pt x="8354825" y="5801947"/>
                  <a:pt x="8349367" y="5801947"/>
                </a:cubicBezTo>
                <a:cubicBezTo>
                  <a:pt x="8338449" y="5801947"/>
                  <a:pt x="8329598" y="5810798"/>
                  <a:pt x="8329598" y="5821715"/>
                </a:cubicBezTo>
                <a:cubicBezTo>
                  <a:pt x="8329598" y="5832633"/>
                  <a:pt x="8338449" y="5841484"/>
                  <a:pt x="8349367" y="5841484"/>
                </a:cubicBezTo>
                <a:close/>
                <a:moveTo>
                  <a:pt x="8156338" y="5841484"/>
                </a:moveTo>
                <a:cubicBezTo>
                  <a:pt x="8167256" y="5841484"/>
                  <a:pt x="8176107" y="5832633"/>
                  <a:pt x="8176107" y="5821715"/>
                </a:cubicBezTo>
                <a:cubicBezTo>
                  <a:pt x="8176107" y="5810798"/>
                  <a:pt x="8167256" y="5801947"/>
                  <a:pt x="8156338" y="5801947"/>
                </a:cubicBezTo>
                <a:cubicBezTo>
                  <a:pt x="8145421" y="5801947"/>
                  <a:pt x="8136570" y="5810798"/>
                  <a:pt x="8136570" y="5821715"/>
                </a:cubicBezTo>
                <a:cubicBezTo>
                  <a:pt x="8136570" y="5832633"/>
                  <a:pt x="8145421" y="5841484"/>
                  <a:pt x="8156338" y="5841484"/>
                </a:cubicBezTo>
                <a:close/>
                <a:moveTo>
                  <a:pt x="7963311" y="5841484"/>
                </a:moveTo>
                <a:cubicBezTo>
                  <a:pt x="7974228" y="5841484"/>
                  <a:pt x="7983079" y="5832633"/>
                  <a:pt x="7983079" y="5821715"/>
                </a:cubicBezTo>
                <a:cubicBezTo>
                  <a:pt x="7983079" y="5810798"/>
                  <a:pt x="7974228" y="5801947"/>
                  <a:pt x="7963311" y="5801947"/>
                </a:cubicBezTo>
                <a:cubicBezTo>
                  <a:pt x="7952393" y="5801947"/>
                  <a:pt x="7943543" y="5810798"/>
                  <a:pt x="7943543" y="5821715"/>
                </a:cubicBezTo>
                <a:cubicBezTo>
                  <a:pt x="7943543" y="5832633"/>
                  <a:pt x="7952393" y="5841484"/>
                  <a:pt x="7963311" y="5841484"/>
                </a:cubicBezTo>
                <a:close/>
                <a:moveTo>
                  <a:pt x="7770283" y="5841484"/>
                </a:moveTo>
                <a:cubicBezTo>
                  <a:pt x="7781201" y="5841484"/>
                  <a:pt x="7790052" y="5832633"/>
                  <a:pt x="7790052" y="5821715"/>
                </a:cubicBezTo>
                <a:cubicBezTo>
                  <a:pt x="7790052" y="5810798"/>
                  <a:pt x="7781201" y="5801947"/>
                  <a:pt x="7770283" y="5801947"/>
                </a:cubicBezTo>
                <a:cubicBezTo>
                  <a:pt x="7759366" y="5801947"/>
                  <a:pt x="7750515" y="5810798"/>
                  <a:pt x="7750515" y="5821715"/>
                </a:cubicBezTo>
                <a:cubicBezTo>
                  <a:pt x="7750515" y="5832633"/>
                  <a:pt x="7759366" y="5841484"/>
                  <a:pt x="7770283" y="5841484"/>
                </a:cubicBezTo>
                <a:close/>
                <a:moveTo>
                  <a:pt x="7577256" y="5841484"/>
                </a:moveTo>
                <a:cubicBezTo>
                  <a:pt x="7588174" y="5841484"/>
                  <a:pt x="7597024" y="5832633"/>
                  <a:pt x="7597024" y="5821715"/>
                </a:cubicBezTo>
                <a:cubicBezTo>
                  <a:pt x="7597024" y="5810798"/>
                  <a:pt x="7588174" y="5801947"/>
                  <a:pt x="7577256" y="5801947"/>
                </a:cubicBezTo>
                <a:cubicBezTo>
                  <a:pt x="7566338" y="5801947"/>
                  <a:pt x="7557488" y="5810798"/>
                  <a:pt x="7557488" y="5821715"/>
                </a:cubicBezTo>
                <a:cubicBezTo>
                  <a:pt x="7557488" y="5832633"/>
                  <a:pt x="7566338" y="5841484"/>
                  <a:pt x="7577256" y="5841484"/>
                </a:cubicBezTo>
                <a:close/>
                <a:moveTo>
                  <a:pt x="7384228" y="5841484"/>
                </a:moveTo>
                <a:cubicBezTo>
                  <a:pt x="7395145" y="5841484"/>
                  <a:pt x="7403996" y="5832633"/>
                  <a:pt x="7403996" y="5821715"/>
                </a:cubicBezTo>
                <a:cubicBezTo>
                  <a:pt x="7403996" y="5810798"/>
                  <a:pt x="7395145" y="5801947"/>
                  <a:pt x="7384228" y="5801947"/>
                </a:cubicBezTo>
                <a:cubicBezTo>
                  <a:pt x="7373310" y="5801947"/>
                  <a:pt x="7364459" y="5810798"/>
                  <a:pt x="7364459" y="5821715"/>
                </a:cubicBezTo>
                <a:cubicBezTo>
                  <a:pt x="7364459" y="5832633"/>
                  <a:pt x="7373310" y="5841484"/>
                  <a:pt x="7384228" y="5841484"/>
                </a:cubicBezTo>
                <a:close/>
                <a:moveTo>
                  <a:pt x="7191200" y="5841484"/>
                </a:moveTo>
                <a:cubicBezTo>
                  <a:pt x="7202118" y="5841484"/>
                  <a:pt x="7210968" y="5832633"/>
                  <a:pt x="7210968" y="5821715"/>
                </a:cubicBezTo>
                <a:cubicBezTo>
                  <a:pt x="7210968" y="5810798"/>
                  <a:pt x="7202118" y="5801947"/>
                  <a:pt x="7191200" y="5801947"/>
                </a:cubicBezTo>
                <a:cubicBezTo>
                  <a:pt x="7180283" y="5801947"/>
                  <a:pt x="7171432" y="5810798"/>
                  <a:pt x="7171432" y="5821715"/>
                </a:cubicBezTo>
                <a:cubicBezTo>
                  <a:pt x="7171432" y="5832633"/>
                  <a:pt x="7180283" y="5841484"/>
                  <a:pt x="7191200" y="5841484"/>
                </a:cubicBezTo>
                <a:close/>
                <a:moveTo>
                  <a:pt x="6998173" y="5841484"/>
                </a:moveTo>
                <a:cubicBezTo>
                  <a:pt x="7009090" y="5841484"/>
                  <a:pt x="7017941" y="5832633"/>
                  <a:pt x="7017941" y="5821715"/>
                </a:cubicBezTo>
                <a:cubicBezTo>
                  <a:pt x="7017941" y="5810798"/>
                  <a:pt x="7009090" y="5801947"/>
                  <a:pt x="6998173" y="5801947"/>
                </a:cubicBezTo>
                <a:cubicBezTo>
                  <a:pt x="6987255" y="5801947"/>
                  <a:pt x="6978404" y="5810798"/>
                  <a:pt x="6978404" y="5821715"/>
                </a:cubicBezTo>
                <a:cubicBezTo>
                  <a:pt x="6978404" y="5832633"/>
                  <a:pt x="6987255" y="5841484"/>
                  <a:pt x="6998173" y="5841484"/>
                </a:cubicBezTo>
                <a:close/>
                <a:moveTo>
                  <a:pt x="6805144" y="5841484"/>
                </a:moveTo>
                <a:cubicBezTo>
                  <a:pt x="6816062" y="5841484"/>
                  <a:pt x="6824913" y="5832633"/>
                  <a:pt x="6824913" y="5821715"/>
                </a:cubicBezTo>
                <a:cubicBezTo>
                  <a:pt x="6824913" y="5810798"/>
                  <a:pt x="6816062" y="5801947"/>
                  <a:pt x="6805144" y="5801947"/>
                </a:cubicBezTo>
                <a:cubicBezTo>
                  <a:pt x="6794227" y="5801947"/>
                  <a:pt x="6785376" y="5810798"/>
                  <a:pt x="6785376" y="5821715"/>
                </a:cubicBezTo>
                <a:cubicBezTo>
                  <a:pt x="6785376" y="5832633"/>
                  <a:pt x="6794227" y="5841484"/>
                  <a:pt x="6805144" y="5841484"/>
                </a:cubicBezTo>
                <a:close/>
                <a:moveTo>
                  <a:pt x="6612117" y="5841484"/>
                </a:moveTo>
                <a:cubicBezTo>
                  <a:pt x="6623034" y="5841484"/>
                  <a:pt x="6631885" y="5832633"/>
                  <a:pt x="6631885" y="5821715"/>
                </a:cubicBezTo>
                <a:cubicBezTo>
                  <a:pt x="6631885" y="5810798"/>
                  <a:pt x="6623034" y="5801947"/>
                  <a:pt x="6612117" y="5801947"/>
                </a:cubicBezTo>
                <a:cubicBezTo>
                  <a:pt x="6601199" y="5801947"/>
                  <a:pt x="6592348" y="5810798"/>
                  <a:pt x="6592348" y="5821715"/>
                </a:cubicBezTo>
                <a:cubicBezTo>
                  <a:pt x="6592348" y="5832633"/>
                  <a:pt x="6601199" y="5841484"/>
                  <a:pt x="6612117" y="5841484"/>
                </a:cubicBezTo>
                <a:close/>
                <a:moveTo>
                  <a:pt x="6403778" y="5841484"/>
                </a:moveTo>
                <a:cubicBezTo>
                  <a:pt x="6414695" y="5841484"/>
                  <a:pt x="6423546" y="5832633"/>
                  <a:pt x="6423546" y="5821715"/>
                </a:cubicBezTo>
                <a:cubicBezTo>
                  <a:pt x="6423546" y="5810798"/>
                  <a:pt x="6414695" y="5801947"/>
                  <a:pt x="6403778" y="5801947"/>
                </a:cubicBezTo>
                <a:cubicBezTo>
                  <a:pt x="6392860" y="5801947"/>
                  <a:pt x="6384009" y="5810798"/>
                  <a:pt x="6384009" y="5821715"/>
                </a:cubicBezTo>
                <a:cubicBezTo>
                  <a:pt x="6384009" y="5832633"/>
                  <a:pt x="6392860" y="5841484"/>
                  <a:pt x="6403778" y="5841484"/>
                </a:cubicBezTo>
                <a:close/>
                <a:moveTo>
                  <a:pt x="6210750" y="5841484"/>
                </a:moveTo>
                <a:cubicBezTo>
                  <a:pt x="6221668" y="5841484"/>
                  <a:pt x="6230519" y="5832633"/>
                  <a:pt x="6230519" y="5821715"/>
                </a:cubicBezTo>
                <a:cubicBezTo>
                  <a:pt x="6230519" y="5810798"/>
                  <a:pt x="6221668" y="5801947"/>
                  <a:pt x="6210750" y="5801947"/>
                </a:cubicBezTo>
                <a:cubicBezTo>
                  <a:pt x="6199833" y="5801947"/>
                  <a:pt x="6190982" y="5810798"/>
                  <a:pt x="6190982" y="5821715"/>
                </a:cubicBezTo>
                <a:cubicBezTo>
                  <a:pt x="6190982" y="5832633"/>
                  <a:pt x="6199833" y="5841484"/>
                  <a:pt x="6210750" y="5841484"/>
                </a:cubicBezTo>
                <a:close/>
                <a:moveTo>
                  <a:pt x="6017723" y="5841484"/>
                </a:moveTo>
                <a:cubicBezTo>
                  <a:pt x="6028640" y="5841484"/>
                  <a:pt x="6037491" y="5832633"/>
                  <a:pt x="6037491" y="5821715"/>
                </a:cubicBezTo>
                <a:cubicBezTo>
                  <a:pt x="6037491" y="5810798"/>
                  <a:pt x="6028640" y="5801947"/>
                  <a:pt x="6017723" y="5801947"/>
                </a:cubicBezTo>
                <a:cubicBezTo>
                  <a:pt x="6006805" y="5801947"/>
                  <a:pt x="5997954" y="5810798"/>
                  <a:pt x="5997954" y="5821715"/>
                </a:cubicBezTo>
                <a:cubicBezTo>
                  <a:pt x="5997954" y="5832633"/>
                  <a:pt x="6006805" y="5841484"/>
                  <a:pt x="6017723" y="5841484"/>
                </a:cubicBezTo>
                <a:close/>
                <a:moveTo>
                  <a:pt x="5824694" y="5841484"/>
                </a:moveTo>
                <a:cubicBezTo>
                  <a:pt x="5835612" y="5841484"/>
                  <a:pt x="5844463" y="5832633"/>
                  <a:pt x="5844463" y="5821715"/>
                </a:cubicBezTo>
                <a:cubicBezTo>
                  <a:pt x="5844463" y="5810798"/>
                  <a:pt x="5835612" y="5801947"/>
                  <a:pt x="5824694" y="5801947"/>
                </a:cubicBezTo>
                <a:cubicBezTo>
                  <a:pt x="5813777" y="5801947"/>
                  <a:pt x="5804926" y="5810798"/>
                  <a:pt x="5804926" y="5821715"/>
                </a:cubicBezTo>
                <a:cubicBezTo>
                  <a:pt x="5804926" y="5832633"/>
                  <a:pt x="5813777" y="5841484"/>
                  <a:pt x="5824694" y="5841484"/>
                </a:cubicBezTo>
                <a:close/>
                <a:moveTo>
                  <a:pt x="5631667" y="5841484"/>
                </a:moveTo>
                <a:cubicBezTo>
                  <a:pt x="5642584" y="5841484"/>
                  <a:pt x="5651435" y="5832633"/>
                  <a:pt x="5651435" y="5821715"/>
                </a:cubicBezTo>
                <a:cubicBezTo>
                  <a:pt x="5651435" y="5810798"/>
                  <a:pt x="5642584" y="5801947"/>
                  <a:pt x="5631667" y="5801947"/>
                </a:cubicBezTo>
                <a:cubicBezTo>
                  <a:pt x="5620749" y="5801947"/>
                  <a:pt x="5611899" y="5810798"/>
                  <a:pt x="5611899" y="5821715"/>
                </a:cubicBezTo>
                <a:cubicBezTo>
                  <a:pt x="5611899" y="5832633"/>
                  <a:pt x="5620749" y="5841484"/>
                  <a:pt x="5631667" y="5841484"/>
                </a:cubicBezTo>
                <a:close/>
                <a:moveTo>
                  <a:pt x="5438639" y="5841484"/>
                </a:moveTo>
                <a:cubicBezTo>
                  <a:pt x="5449557" y="5841484"/>
                  <a:pt x="5458408" y="5832633"/>
                  <a:pt x="5458408" y="5821715"/>
                </a:cubicBezTo>
                <a:cubicBezTo>
                  <a:pt x="5458408" y="5810798"/>
                  <a:pt x="5449557" y="5801947"/>
                  <a:pt x="5438639" y="5801947"/>
                </a:cubicBezTo>
                <a:cubicBezTo>
                  <a:pt x="5427722" y="5801947"/>
                  <a:pt x="5418871" y="5810798"/>
                  <a:pt x="5418871" y="5821715"/>
                </a:cubicBezTo>
                <a:cubicBezTo>
                  <a:pt x="5418871" y="5832633"/>
                  <a:pt x="5427722" y="5841484"/>
                  <a:pt x="5438639" y="5841484"/>
                </a:cubicBezTo>
                <a:close/>
                <a:moveTo>
                  <a:pt x="5245612" y="5841484"/>
                </a:moveTo>
                <a:cubicBezTo>
                  <a:pt x="5256529" y="5841484"/>
                  <a:pt x="5265380" y="5832633"/>
                  <a:pt x="5265380" y="5821715"/>
                </a:cubicBezTo>
                <a:cubicBezTo>
                  <a:pt x="5265380" y="5810798"/>
                  <a:pt x="5256529" y="5801947"/>
                  <a:pt x="5245612" y="5801947"/>
                </a:cubicBezTo>
                <a:cubicBezTo>
                  <a:pt x="5234694" y="5801947"/>
                  <a:pt x="5225843" y="5810798"/>
                  <a:pt x="5225843" y="5821715"/>
                </a:cubicBezTo>
                <a:cubicBezTo>
                  <a:pt x="5225843" y="5832633"/>
                  <a:pt x="5234694" y="5841484"/>
                  <a:pt x="5245612" y="5841484"/>
                </a:cubicBezTo>
                <a:close/>
                <a:moveTo>
                  <a:pt x="5052584" y="5841484"/>
                </a:moveTo>
                <a:cubicBezTo>
                  <a:pt x="5063502" y="5841484"/>
                  <a:pt x="5072353" y="5832633"/>
                  <a:pt x="5072353" y="5821715"/>
                </a:cubicBezTo>
                <a:cubicBezTo>
                  <a:pt x="5072353" y="5810798"/>
                  <a:pt x="5063502" y="5801947"/>
                  <a:pt x="5052584" y="5801947"/>
                </a:cubicBezTo>
                <a:cubicBezTo>
                  <a:pt x="5041666" y="5801947"/>
                  <a:pt x="5032815" y="5810798"/>
                  <a:pt x="5032815" y="5821715"/>
                </a:cubicBezTo>
                <a:cubicBezTo>
                  <a:pt x="5032815" y="5832633"/>
                  <a:pt x="5041666" y="5841484"/>
                  <a:pt x="5052584" y="5841484"/>
                </a:cubicBezTo>
                <a:close/>
                <a:moveTo>
                  <a:pt x="4859557" y="5841484"/>
                </a:moveTo>
                <a:cubicBezTo>
                  <a:pt x="4870473" y="5841484"/>
                  <a:pt x="4879324" y="5832633"/>
                  <a:pt x="4879324" y="5821715"/>
                </a:cubicBezTo>
                <a:cubicBezTo>
                  <a:pt x="4879324" y="5810798"/>
                  <a:pt x="4870473" y="5801947"/>
                  <a:pt x="4859557" y="5801947"/>
                </a:cubicBezTo>
                <a:cubicBezTo>
                  <a:pt x="4848639" y="5801947"/>
                  <a:pt x="4839789" y="5810798"/>
                  <a:pt x="4839789" y="5821715"/>
                </a:cubicBezTo>
                <a:cubicBezTo>
                  <a:pt x="4839789" y="5832633"/>
                  <a:pt x="4848639" y="5841484"/>
                  <a:pt x="4859557" y="5841484"/>
                </a:cubicBezTo>
                <a:close/>
                <a:moveTo>
                  <a:pt x="4666528" y="5841484"/>
                </a:moveTo>
                <a:cubicBezTo>
                  <a:pt x="4677446" y="5841484"/>
                  <a:pt x="4686297" y="5832633"/>
                  <a:pt x="4686297" y="5821715"/>
                </a:cubicBezTo>
                <a:cubicBezTo>
                  <a:pt x="4686297" y="5810798"/>
                  <a:pt x="4677446" y="5801947"/>
                  <a:pt x="4666528" y="5801947"/>
                </a:cubicBezTo>
                <a:cubicBezTo>
                  <a:pt x="4655612" y="5801947"/>
                  <a:pt x="4646761" y="5810798"/>
                  <a:pt x="4646761" y="5821715"/>
                </a:cubicBezTo>
                <a:cubicBezTo>
                  <a:pt x="4646761" y="5832633"/>
                  <a:pt x="4655612" y="5841484"/>
                  <a:pt x="4666528" y="5841484"/>
                </a:cubicBezTo>
                <a:close/>
                <a:moveTo>
                  <a:pt x="4473501" y="5841484"/>
                </a:moveTo>
                <a:cubicBezTo>
                  <a:pt x="4484419" y="5841484"/>
                  <a:pt x="4493269" y="5832633"/>
                  <a:pt x="4493269" y="5821715"/>
                </a:cubicBezTo>
                <a:cubicBezTo>
                  <a:pt x="4493269" y="5810798"/>
                  <a:pt x="4484419" y="5801947"/>
                  <a:pt x="4473501" y="5801947"/>
                </a:cubicBezTo>
                <a:cubicBezTo>
                  <a:pt x="4462582" y="5801947"/>
                  <a:pt x="4453732" y="5810798"/>
                  <a:pt x="4453732" y="5821715"/>
                </a:cubicBezTo>
                <a:cubicBezTo>
                  <a:pt x="4453732" y="5832633"/>
                  <a:pt x="4462582" y="5841484"/>
                  <a:pt x="4473501" y="5841484"/>
                </a:cubicBezTo>
                <a:close/>
                <a:moveTo>
                  <a:pt x="4280474" y="5841484"/>
                </a:moveTo>
                <a:cubicBezTo>
                  <a:pt x="4291390" y="5841484"/>
                  <a:pt x="4300242" y="5832633"/>
                  <a:pt x="4300242" y="5821715"/>
                </a:cubicBezTo>
                <a:cubicBezTo>
                  <a:pt x="4300242" y="5810798"/>
                  <a:pt x="4291390" y="5801947"/>
                  <a:pt x="4280474" y="5801947"/>
                </a:cubicBezTo>
                <a:cubicBezTo>
                  <a:pt x="4269556" y="5801947"/>
                  <a:pt x="4260705" y="5810798"/>
                  <a:pt x="4260705" y="5821715"/>
                </a:cubicBezTo>
                <a:cubicBezTo>
                  <a:pt x="4260705" y="5832633"/>
                  <a:pt x="4269556" y="5841484"/>
                  <a:pt x="4280474" y="5841484"/>
                </a:cubicBezTo>
                <a:close/>
                <a:moveTo>
                  <a:pt x="4058922" y="5841484"/>
                </a:moveTo>
                <a:cubicBezTo>
                  <a:pt x="4069840" y="5841484"/>
                  <a:pt x="4078690" y="5832633"/>
                  <a:pt x="4078690" y="5821715"/>
                </a:cubicBezTo>
                <a:cubicBezTo>
                  <a:pt x="4078690" y="5810798"/>
                  <a:pt x="4069840" y="5801947"/>
                  <a:pt x="4058922" y="5801947"/>
                </a:cubicBezTo>
                <a:cubicBezTo>
                  <a:pt x="4048003" y="5801947"/>
                  <a:pt x="4039153" y="5810798"/>
                  <a:pt x="4039153" y="5821715"/>
                </a:cubicBezTo>
                <a:cubicBezTo>
                  <a:pt x="4039153" y="5832633"/>
                  <a:pt x="4048003" y="5841484"/>
                  <a:pt x="4058922" y="5841484"/>
                </a:cubicBezTo>
                <a:close/>
                <a:moveTo>
                  <a:pt x="3865894" y="5841484"/>
                </a:moveTo>
                <a:cubicBezTo>
                  <a:pt x="3876811" y="5841484"/>
                  <a:pt x="3885662" y="5832633"/>
                  <a:pt x="3885662" y="5821715"/>
                </a:cubicBezTo>
                <a:cubicBezTo>
                  <a:pt x="3885662" y="5810798"/>
                  <a:pt x="3876811" y="5801947"/>
                  <a:pt x="3865894" y="5801947"/>
                </a:cubicBezTo>
                <a:cubicBezTo>
                  <a:pt x="3854977" y="5801947"/>
                  <a:pt x="3846126" y="5810798"/>
                  <a:pt x="3846126" y="5821715"/>
                </a:cubicBezTo>
                <a:cubicBezTo>
                  <a:pt x="3846126" y="5832633"/>
                  <a:pt x="3854977" y="5841484"/>
                  <a:pt x="3865894" y="5841484"/>
                </a:cubicBezTo>
                <a:close/>
                <a:moveTo>
                  <a:pt x="3672866" y="5841484"/>
                </a:moveTo>
                <a:cubicBezTo>
                  <a:pt x="3683783" y="5841484"/>
                  <a:pt x="3692634" y="5832633"/>
                  <a:pt x="3692634" y="5821715"/>
                </a:cubicBezTo>
                <a:cubicBezTo>
                  <a:pt x="3692634" y="5810798"/>
                  <a:pt x="3683783" y="5801947"/>
                  <a:pt x="3672866" y="5801947"/>
                </a:cubicBezTo>
                <a:cubicBezTo>
                  <a:pt x="3661948" y="5801947"/>
                  <a:pt x="3653098" y="5810798"/>
                  <a:pt x="3653098" y="5821715"/>
                </a:cubicBezTo>
                <a:cubicBezTo>
                  <a:pt x="3653098" y="5832633"/>
                  <a:pt x="3661948" y="5841484"/>
                  <a:pt x="3672866" y="5841484"/>
                </a:cubicBezTo>
                <a:close/>
                <a:moveTo>
                  <a:pt x="3479838" y="5841484"/>
                </a:moveTo>
                <a:cubicBezTo>
                  <a:pt x="3490755" y="5841484"/>
                  <a:pt x="3499606" y="5832633"/>
                  <a:pt x="3499606" y="5821715"/>
                </a:cubicBezTo>
                <a:cubicBezTo>
                  <a:pt x="3499606" y="5810798"/>
                  <a:pt x="3490755" y="5801947"/>
                  <a:pt x="3479838" y="5801947"/>
                </a:cubicBezTo>
                <a:cubicBezTo>
                  <a:pt x="3468920" y="5801947"/>
                  <a:pt x="3460069" y="5810798"/>
                  <a:pt x="3460069" y="5821715"/>
                </a:cubicBezTo>
                <a:cubicBezTo>
                  <a:pt x="3460069" y="5832633"/>
                  <a:pt x="3468920" y="5841484"/>
                  <a:pt x="3479838" y="5841484"/>
                </a:cubicBezTo>
                <a:close/>
                <a:moveTo>
                  <a:pt x="3286810" y="5841484"/>
                </a:moveTo>
                <a:cubicBezTo>
                  <a:pt x="3297728" y="5841484"/>
                  <a:pt x="3306579" y="5832633"/>
                  <a:pt x="3306579" y="5821715"/>
                </a:cubicBezTo>
                <a:cubicBezTo>
                  <a:pt x="3306579" y="5810798"/>
                  <a:pt x="3297728" y="5801947"/>
                  <a:pt x="3286810" y="5801947"/>
                </a:cubicBezTo>
                <a:cubicBezTo>
                  <a:pt x="3275893" y="5801947"/>
                  <a:pt x="3267042" y="5810798"/>
                  <a:pt x="3267042" y="5821715"/>
                </a:cubicBezTo>
                <a:cubicBezTo>
                  <a:pt x="3267042" y="5832633"/>
                  <a:pt x="3275893" y="5841484"/>
                  <a:pt x="3286810" y="5841484"/>
                </a:cubicBezTo>
                <a:close/>
                <a:moveTo>
                  <a:pt x="3093783" y="5841484"/>
                </a:moveTo>
                <a:cubicBezTo>
                  <a:pt x="3104700" y="5841484"/>
                  <a:pt x="3113551" y="5832633"/>
                  <a:pt x="3113551" y="5821715"/>
                </a:cubicBezTo>
                <a:cubicBezTo>
                  <a:pt x="3113551" y="5810798"/>
                  <a:pt x="3104700" y="5801947"/>
                  <a:pt x="3093783" y="5801947"/>
                </a:cubicBezTo>
                <a:cubicBezTo>
                  <a:pt x="3082865" y="5801947"/>
                  <a:pt x="3074014" y="5810798"/>
                  <a:pt x="3074014" y="5821715"/>
                </a:cubicBezTo>
                <a:cubicBezTo>
                  <a:pt x="3074014" y="5832633"/>
                  <a:pt x="3082865" y="5841484"/>
                  <a:pt x="3093783" y="5841484"/>
                </a:cubicBezTo>
                <a:close/>
                <a:moveTo>
                  <a:pt x="2900755" y="5841484"/>
                </a:moveTo>
                <a:cubicBezTo>
                  <a:pt x="2911673" y="5841484"/>
                  <a:pt x="2920524" y="5832633"/>
                  <a:pt x="2920524" y="5821715"/>
                </a:cubicBezTo>
                <a:cubicBezTo>
                  <a:pt x="2920524" y="5810798"/>
                  <a:pt x="2911673" y="5801947"/>
                  <a:pt x="2900755" y="5801947"/>
                </a:cubicBezTo>
                <a:cubicBezTo>
                  <a:pt x="2889838" y="5801947"/>
                  <a:pt x="2880987" y="5810798"/>
                  <a:pt x="2880987" y="5821715"/>
                </a:cubicBezTo>
                <a:cubicBezTo>
                  <a:pt x="2880987" y="5832633"/>
                  <a:pt x="2889838" y="5841484"/>
                  <a:pt x="2900755" y="5841484"/>
                </a:cubicBezTo>
                <a:close/>
                <a:moveTo>
                  <a:pt x="2707727" y="5841484"/>
                </a:moveTo>
                <a:cubicBezTo>
                  <a:pt x="2718644" y="5841484"/>
                  <a:pt x="2727495" y="5832633"/>
                  <a:pt x="2727495" y="5821715"/>
                </a:cubicBezTo>
                <a:cubicBezTo>
                  <a:pt x="2727495" y="5810798"/>
                  <a:pt x="2718644" y="5801947"/>
                  <a:pt x="2707727" y="5801947"/>
                </a:cubicBezTo>
                <a:cubicBezTo>
                  <a:pt x="2696809" y="5801947"/>
                  <a:pt x="2687958" y="5810798"/>
                  <a:pt x="2687958" y="5821715"/>
                </a:cubicBezTo>
                <a:cubicBezTo>
                  <a:pt x="2687958" y="5832633"/>
                  <a:pt x="2696809" y="5841484"/>
                  <a:pt x="2707727" y="5841484"/>
                </a:cubicBezTo>
                <a:close/>
                <a:moveTo>
                  <a:pt x="2514699" y="5841484"/>
                </a:moveTo>
                <a:cubicBezTo>
                  <a:pt x="2525617" y="5841484"/>
                  <a:pt x="2534468" y="5832633"/>
                  <a:pt x="2534468" y="5821715"/>
                </a:cubicBezTo>
                <a:cubicBezTo>
                  <a:pt x="2534468" y="5810798"/>
                  <a:pt x="2525617" y="5801947"/>
                  <a:pt x="2514699" y="5801947"/>
                </a:cubicBezTo>
                <a:cubicBezTo>
                  <a:pt x="2503782" y="5801947"/>
                  <a:pt x="2494931" y="5810798"/>
                  <a:pt x="2494931" y="5821715"/>
                </a:cubicBezTo>
                <a:cubicBezTo>
                  <a:pt x="2494931" y="5832633"/>
                  <a:pt x="2503782" y="5841484"/>
                  <a:pt x="2514699" y="5841484"/>
                </a:cubicBezTo>
                <a:close/>
                <a:moveTo>
                  <a:pt x="2321672" y="5841484"/>
                </a:moveTo>
                <a:cubicBezTo>
                  <a:pt x="2332589" y="5841484"/>
                  <a:pt x="2341440" y="5832633"/>
                  <a:pt x="2341440" y="5821715"/>
                </a:cubicBezTo>
                <a:cubicBezTo>
                  <a:pt x="2341440" y="5810798"/>
                  <a:pt x="2332589" y="5801947"/>
                  <a:pt x="2321672" y="5801947"/>
                </a:cubicBezTo>
                <a:cubicBezTo>
                  <a:pt x="2310754" y="5801947"/>
                  <a:pt x="2301903" y="5810798"/>
                  <a:pt x="2301903" y="5821715"/>
                </a:cubicBezTo>
                <a:cubicBezTo>
                  <a:pt x="2301903" y="5832633"/>
                  <a:pt x="2310754" y="5841484"/>
                  <a:pt x="2321672" y="5841484"/>
                </a:cubicBezTo>
                <a:close/>
                <a:moveTo>
                  <a:pt x="2128643" y="5841484"/>
                </a:moveTo>
                <a:cubicBezTo>
                  <a:pt x="2139561" y="5841484"/>
                  <a:pt x="2148412" y="5832633"/>
                  <a:pt x="2148412" y="5821715"/>
                </a:cubicBezTo>
                <a:cubicBezTo>
                  <a:pt x="2148412" y="5810798"/>
                  <a:pt x="2139561" y="5801947"/>
                  <a:pt x="2128643" y="5801947"/>
                </a:cubicBezTo>
                <a:cubicBezTo>
                  <a:pt x="2117726" y="5801947"/>
                  <a:pt x="2108875" y="5810798"/>
                  <a:pt x="2108875" y="5821715"/>
                </a:cubicBezTo>
                <a:cubicBezTo>
                  <a:pt x="2108875" y="5832633"/>
                  <a:pt x="2117726" y="5841484"/>
                  <a:pt x="2128643" y="5841484"/>
                </a:cubicBezTo>
                <a:close/>
                <a:moveTo>
                  <a:pt x="1935616" y="5841484"/>
                </a:moveTo>
                <a:cubicBezTo>
                  <a:pt x="1946533" y="5841484"/>
                  <a:pt x="1955384" y="5832633"/>
                  <a:pt x="1955384" y="5821715"/>
                </a:cubicBezTo>
                <a:cubicBezTo>
                  <a:pt x="1955384" y="5810798"/>
                  <a:pt x="1946533" y="5801947"/>
                  <a:pt x="1935616" y="5801947"/>
                </a:cubicBezTo>
                <a:cubicBezTo>
                  <a:pt x="1924698" y="5801947"/>
                  <a:pt x="1915848" y="5810798"/>
                  <a:pt x="1915848" y="5821715"/>
                </a:cubicBezTo>
                <a:cubicBezTo>
                  <a:pt x="1915848" y="5832633"/>
                  <a:pt x="1924698" y="5841484"/>
                  <a:pt x="1935616" y="5841484"/>
                </a:cubicBezTo>
                <a:close/>
                <a:moveTo>
                  <a:pt x="1727277" y="5841484"/>
                </a:moveTo>
                <a:cubicBezTo>
                  <a:pt x="1738195" y="5841484"/>
                  <a:pt x="1747045" y="5832633"/>
                  <a:pt x="1747045" y="5821715"/>
                </a:cubicBezTo>
                <a:cubicBezTo>
                  <a:pt x="1747045" y="5810798"/>
                  <a:pt x="1738195" y="5801947"/>
                  <a:pt x="1727277" y="5801947"/>
                </a:cubicBezTo>
                <a:cubicBezTo>
                  <a:pt x="1716359" y="5801947"/>
                  <a:pt x="1707508" y="5810798"/>
                  <a:pt x="1707508" y="5821715"/>
                </a:cubicBezTo>
                <a:cubicBezTo>
                  <a:pt x="1707508" y="5832633"/>
                  <a:pt x="1716359" y="5841484"/>
                  <a:pt x="1727277" y="5841484"/>
                </a:cubicBezTo>
                <a:close/>
                <a:moveTo>
                  <a:pt x="1534249" y="5841484"/>
                </a:moveTo>
                <a:cubicBezTo>
                  <a:pt x="1545167" y="5841484"/>
                  <a:pt x="1554018" y="5832633"/>
                  <a:pt x="1554018" y="5821715"/>
                </a:cubicBezTo>
                <a:cubicBezTo>
                  <a:pt x="1554018" y="5810798"/>
                  <a:pt x="1545167" y="5801947"/>
                  <a:pt x="1534249" y="5801947"/>
                </a:cubicBezTo>
                <a:cubicBezTo>
                  <a:pt x="1523332" y="5801947"/>
                  <a:pt x="1514481" y="5810798"/>
                  <a:pt x="1514481" y="5821715"/>
                </a:cubicBezTo>
                <a:cubicBezTo>
                  <a:pt x="1514481" y="5832633"/>
                  <a:pt x="1523332" y="5841484"/>
                  <a:pt x="1534249" y="5841484"/>
                </a:cubicBezTo>
                <a:close/>
                <a:moveTo>
                  <a:pt x="1341222" y="5841484"/>
                </a:moveTo>
                <a:cubicBezTo>
                  <a:pt x="1352139" y="5841484"/>
                  <a:pt x="1360990" y="5832633"/>
                  <a:pt x="1360990" y="5821715"/>
                </a:cubicBezTo>
                <a:cubicBezTo>
                  <a:pt x="1360990" y="5810798"/>
                  <a:pt x="1352139" y="5801947"/>
                  <a:pt x="1341222" y="5801947"/>
                </a:cubicBezTo>
                <a:cubicBezTo>
                  <a:pt x="1330304" y="5801947"/>
                  <a:pt x="1321453" y="5810798"/>
                  <a:pt x="1321453" y="5821715"/>
                </a:cubicBezTo>
                <a:cubicBezTo>
                  <a:pt x="1321453" y="5832633"/>
                  <a:pt x="1330304" y="5841484"/>
                  <a:pt x="1341222" y="5841484"/>
                </a:cubicBezTo>
                <a:close/>
                <a:moveTo>
                  <a:pt x="1148193" y="5841484"/>
                </a:moveTo>
                <a:cubicBezTo>
                  <a:pt x="1159111" y="5841484"/>
                  <a:pt x="1167962" y="5832633"/>
                  <a:pt x="1167962" y="5821715"/>
                </a:cubicBezTo>
                <a:cubicBezTo>
                  <a:pt x="1167962" y="5810798"/>
                  <a:pt x="1159111" y="5801947"/>
                  <a:pt x="1148193" y="5801947"/>
                </a:cubicBezTo>
                <a:cubicBezTo>
                  <a:pt x="1137276" y="5801947"/>
                  <a:pt x="1128425" y="5810798"/>
                  <a:pt x="1128425" y="5821715"/>
                </a:cubicBezTo>
                <a:cubicBezTo>
                  <a:pt x="1128425" y="5832633"/>
                  <a:pt x="1137276" y="5841484"/>
                  <a:pt x="1148193" y="5841484"/>
                </a:cubicBezTo>
                <a:close/>
                <a:moveTo>
                  <a:pt x="955166" y="5841484"/>
                </a:moveTo>
                <a:cubicBezTo>
                  <a:pt x="966083" y="5841484"/>
                  <a:pt x="974934" y="5832633"/>
                  <a:pt x="974934" y="5821715"/>
                </a:cubicBezTo>
                <a:cubicBezTo>
                  <a:pt x="974934" y="5810798"/>
                  <a:pt x="966083" y="5801947"/>
                  <a:pt x="955166" y="5801947"/>
                </a:cubicBezTo>
                <a:cubicBezTo>
                  <a:pt x="944248" y="5801947"/>
                  <a:pt x="935398" y="5810798"/>
                  <a:pt x="935398" y="5821715"/>
                </a:cubicBezTo>
                <a:cubicBezTo>
                  <a:pt x="935398" y="5832633"/>
                  <a:pt x="944248" y="5841484"/>
                  <a:pt x="955166" y="5841484"/>
                </a:cubicBezTo>
                <a:close/>
                <a:moveTo>
                  <a:pt x="762138" y="5841484"/>
                </a:moveTo>
                <a:cubicBezTo>
                  <a:pt x="773056" y="5841484"/>
                  <a:pt x="781907" y="5832633"/>
                  <a:pt x="781907" y="5821715"/>
                </a:cubicBezTo>
                <a:cubicBezTo>
                  <a:pt x="781907" y="5810798"/>
                  <a:pt x="773056" y="5801947"/>
                  <a:pt x="762138" y="5801947"/>
                </a:cubicBezTo>
                <a:cubicBezTo>
                  <a:pt x="751221" y="5801947"/>
                  <a:pt x="742370" y="5810798"/>
                  <a:pt x="742370" y="5821715"/>
                </a:cubicBezTo>
                <a:cubicBezTo>
                  <a:pt x="742370" y="5832633"/>
                  <a:pt x="751221" y="5841484"/>
                  <a:pt x="762138" y="5841484"/>
                </a:cubicBezTo>
                <a:close/>
                <a:moveTo>
                  <a:pt x="569111" y="5841484"/>
                </a:moveTo>
                <a:cubicBezTo>
                  <a:pt x="580028" y="5841484"/>
                  <a:pt x="588879" y="5832633"/>
                  <a:pt x="588879" y="5821715"/>
                </a:cubicBezTo>
                <a:cubicBezTo>
                  <a:pt x="588879" y="5810798"/>
                  <a:pt x="580028" y="5801947"/>
                  <a:pt x="569111" y="5801947"/>
                </a:cubicBezTo>
                <a:cubicBezTo>
                  <a:pt x="558193" y="5801947"/>
                  <a:pt x="549343" y="5810798"/>
                  <a:pt x="549343" y="5821715"/>
                </a:cubicBezTo>
                <a:cubicBezTo>
                  <a:pt x="549343" y="5832633"/>
                  <a:pt x="558193" y="5841484"/>
                  <a:pt x="569111" y="5841484"/>
                </a:cubicBezTo>
                <a:close/>
                <a:moveTo>
                  <a:pt x="376082" y="5841484"/>
                </a:moveTo>
                <a:cubicBezTo>
                  <a:pt x="387000" y="5841484"/>
                  <a:pt x="395851" y="5832633"/>
                  <a:pt x="395851" y="5821715"/>
                </a:cubicBezTo>
                <a:cubicBezTo>
                  <a:pt x="395851" y="5810798"/>
                  <a:pt x="387000" y="5801947"/>
                  <a:pt x="376082" y="5801947"/>
                </a:cubicBezTo>
                <a:cubicBezTo>
                  <a:pt x="365165" y="5801947"/>
                  <a:pt x="356314" y="5810798"/>
                  <a:pt x="356314" y="5821715"/>
                </a:cubicBezTo>
                <a:cubicBezTo>
                  <a:pt x="356314" y="5832633"/>
                  <a:pt x="365165" y="5841484"/>
                  <a:pt x="376082" y="5841484"/>
                </a:cubicBezTo>
                <a:close/>
                <a:moveTo>
                  <a:pt x="183055" y="5841484"/>
                </a:moveTo>
                <a:cubicBezTo>
                  <a:pt x="193973" y="5841484"/>
                  <a:pt x="202823" y="5832633"/>
                  <a:pt x="202823" y="5821715"/>
                </a:cubicBezTo>
                <a:cubicBezTo>
                  <a:pt x="202823" y="5810798"/>
                  <a:pt x="193973" y="5801947"/>
                  <a:pt x="183055" y="5801947"/>
                </a:cubicBezTo>
                <a:cubicBezTo>
                  <a:pt x="172137" y="5801947"/>
                  <a:pt x="163287" y="5810798"/>
                  <a:pt x="163287" y="5821715"/>
                </a:cubicBezTo>
                <a:cubicBezTo>
                  <a:pt x="163287" y="5832633"/>
                  <a:pt x="172137" y="5841484"/>
                  <a:pt x="183055" y="5841484"/>
                </a:cubicBezTo>
                <a:close/>
                <a:moveTo>
                  <a:pt x="8156338" y="6039163"/>
                </a:moveTo>
                <a:cubicBezTo>
                  <a:pt x="8167256" y="6039163"/>
                  <a:pt x="8176107" y="6030312"/>
                  <a:pt x="8176107" y="6019394"/>
                </a:cubicBezTo>
                <a:cubicBezTo>
                  <a:pt x="8176107" y="6008477"/>
                  <a:pt x="8167256" y="5999626"/>
                  <a:pt x="8156338" y="5999626"/>
                </a:cubicBezTo>
                <a:cubicBezTo>
                  <a:pt x="8145421" y="5999626"/>
                  <a:pt x="8136570" y="6008477"/>
                  <a:pt x="8136570" y="6019394"/>
                </a:cubicBezTo>
                <a:cubicBezTo>
                  <a:pt x="8136570" y="6030312"/>
                  <a:pt x="8145421" y="6039163"/>
                  <a:pt x="8156338" y="6039163"/>
                </a:cubicBezTo>
                <a:close/>
                <a:moveTo>
                  <a:pt x="7963311" y="6039163"/>
                </a:moveTo>
                <a:cubicBezTo>
                  <a:pt x="7974228" y="6039163"/>
                  <a:pt x="7983079" y="6030312"/>
                  <a:pt x="7983079" y="6019394"/>
                </a:cubicBezTo>
                <a:cubicBezTo>
                  <a:pt x="7983079" y="6008477"/>
                  <a:pt x="7974228" y="5999626"/>
                  <a:pt x="7963311" y="5999626"/>
                </a:cubicBezTo>
                <a:cubicBezTo>
                  <a:pt x="7952393" y="5999626"/>
                  <a:pt x="7943543" y="6008477"/>
                  <a:pt x="7943543" y="6019394"/>
                </a:cubicBezTo>
                <a:cubicBezTo>
                  <a:pt x="7943543" y="6030312"/>
                  <a:pt x="7952393" y="6039163"/>
                  <a:pt x="7963311" y="6039163"/>
                </a:cubicBezTo>
                <a:close/>
                <a:moveTo>
                  <a:pt x="7770283" y="6039163"/>
                </a:moveTo>
                <a:cubicBezTo>
                  <a:pt x="7781201" y="6039163"/>
                  <a:pt x="7790052" y="6030312"/>
                  <a:pt x="7790052" y="6019394"/>
                </a:cubicBezTo>
                <a:cubicBezTo>
                  <a:pt x="7790052" y="6008477"/>
                  <a:pt x="7781201" y="5999626"/>
                  <a:pt x="7770283" y="5999626"/>
                </a:cubicBezTo>
                <a:cubicBezTo>
                  <a:pt x="7759366" y="5999626"/>
                  <a:pt x="7750515" y="6008477"/>
                  <a:pt x="7750515" y="6019394"/>
                </a:cubicBezTo>
                <a:cubicBezTo>
                  <a:pt x="7750515" y="6030312"/>
                  <a:pt x="7759366" y="6039163"/>
                  <a:pt x="7770283" y="6039163"/>
                </a:cubicBezTo>
                <a:close/>
                <a:moveTo>
                  <a:pt x="7577256" y="6039163"/>
                </a:moveTo>
                <a:cubicBezTo>
                  <a:pt x="7588174" y="6039163"/>
                  <a:pt x="7597024" y="6030312"/>
                  <a:pt x="7597024" y="6019394"/>
                </a:cubicBezTo>
                <a:cubicBezTo>
                  <a:pt x="7597024" y="6008477"/>
                  <a:pt x="7588174" y="5999626"/>
                  <a:pt x="7577256" y="5999626"/>
                </a:cubicBezTo>
                <a:cubicBezTo>
                  <a:pt x="7566338" y="5999626"/>
                  <a:pt x="7557488" y="6008477"/>
                  <a:pt x="7557488" y="6019394"/>
                </a:cubicBezTo>
                <a:cubicBezTo>
                  <a:pt x="7557488" y="6030312"/>
                  <a:pt x="7566338" y="6039163"/>
                  <a:pt x="7577256" y="6039163"/>
                </a:cubicBezTo>
                <a:close/>
                <a:moveTo>
                  <a:pt x="7384228" y="6039163"/>
                </a:moveTo>
                <a:cubicBezTo>
                  <a:pt x="7395145" y="6039163"/>
                  <a:pt x="7403996" y="6030312"/>
                  <a:pt x="7403996" y="6019394"/>
                </a:cubicBezTo>
                <a:cubicBezTo>
                  <a:pt x="7403996" y="6008477"/>
                  <a:pt x="7395145" y="5999626"/>
                  <a:pt x="7384228" y="5999626"/>
                </a:cubicBezTo>
                <a:cubicBezTo>
                  <a:pt x="7373310" y="5999626"/>
                  <a:pt x="7364459" y="6008477"/>
                  <a:pt x="7364459" y="6019394"/>
                </a:cubicBezTo>
                <a:cubicBezTo>
                  <a:pt x="7364459" y="6030312"/>
                  <a:pt x="7373310" y="6039163"/>
                  <a:pt x="7384228" y="6039163"/>
                </a:cubicBezTo>
                <a:close/>
                <a:moveTo>
                  <a:pt x="7191200" y="6039163"/>
                </a:moveTo>
                <a:cubicBezTo>
                  <a:pt x="7202118" y="6039163"/>
                  <a:pt x="7210968" y="6030312"/>
                  <a:pt x="7210968" y="6019394"/>
                </a:cubicBezTo>
                <a:cubicBezTo>
                  <a:pt x="7210968" y="6008477"/>
                  <a:pt x="7202118" y="5999626"/>
                  <a:pt x="7191200" y="5999626"/>
                </a:cubicBezTo>
                <a:cubicBezTo>
                  <a:pt x="7180283" y="5999626"/>
                  <a:pt x="7171432" y="6008477"/>
                  <a:pt x="7171432" y="6019394"/>
                </a:cubicBezTo>
                <a:cubicBezTo>
                  <a:pt x="7171432" y="6030312"/>
                  <a:pt x="7180283" y="6039163"/>
                  <a:pt x="7191200" y="6039163"/>
                </a:cubicBezTo>
                <a:close/>
                <a:moveTo>
                  <a:pt x="6998173" y="6039163"/>
                </a:moveTo>
                <a:cubicBezTo>
                  <a:pt x="7009090" y="6039163"/>
                  <a:pt x="7017941" y="6030312"/>
                  <a:pt x="7017941" y="6019394"/>
                </a:cubicBezTo>
                <a:cubicBezTo>
                  <a:pt x="7017941" y="6008477"/>
                  <a:pt x="7009090" y="5999626"/>
                  <a:pt x="6998173" y="5999626"/>
                </a:cubicBezTo>
                <a:cubicBezTo>
                  <a:pt x="6987255" y="5999626"/>
                  <a:pt x="6978404" y="6008477"/>
                  <a:pt x="6978404" y="6019394"/>
                </a:cubicBezTo>
                <a:cubicBezTo>
                  <a:pt x="6978404" y="6030312"/>
                  <a:pt x="6987255" y="6039163"/>
                  <a:pt x="6998173" y="6039163"/>
                </a:cubicBezTo>
                <a:close/>
                <a:moveTo>
                  <a:pt x="6805144" y="6039163"/>
                </a:moveTo>
                <a:cubicBezTo>
                  <a:pt x="6816062" y="6039163"/>
                  <a:pt x="6824913" y="6030312"/>
                  <a:pt x="6824913" y="6019394"/>
                </a:cubicBezTo>
                <a:cubicBezTo>
                  <a:pt x="6824913" y="6008477"/>
                  <a:pt x="6816062" y="5999626"/>
                  <a:pt x="6805144" y="5999626"/>
                </a:cubicBezTo>
                <a:cubicBezTo>
                  <a:pt x="6794227" y="5999626"/>
                  <a:pt x="6785376" y="6008477"/>
                  <a:pt x="6785376" y="6019394"/>
                </a:cubicBezTo>
                <a:cubicBezTo>
                  <a:pt x="6785376" y="6030312"/>
                  <a:pt x="6794227" y="6039163"/>
                  <a:pt x="6805144" y="6039163"/>
                </a:cubicBezTo>
                <a:close/>
                <a:moveTo>
                  <a:pt x="6612117" y="6039163"/>
                </a:moveTo>
                <a:cubicBezTo>
                  <a:pt x="6623034" y="6039163"/>
                  <a:pt x="6631885" y="6030312"/>
                  <a:pt x="6631885" y="6019394"/>
                </a:cubicBezTo>
                <a:cubicBezTo>
                  <a:pt x="6631885" y="6008477"/>
                  <a:pt x="6623034" y="5999626"/>
                  <a:pt x="6612117" y="5999626"/>
                </a:cubicBezTo>
                <a:cubicBezTo>
                  <a:pt x="6601199" y="5999626"/>
                  <a:pt x="6592348" y="6008477"/>
                  <a:pt x="6592348" y="6019394"/>
                </a:cubicBezTo>
                <a:cubicBezTo>
                  <a:pt x="6592348" y="6030312"/>
                  <a:pt x="6601199" y="6039163"/>
                  <a:pt x="6612117" y="6039163"/>
                </a:cubicBezTo>
                <a:close/>
                <a:moveTo>
                  <a:pt x="6403778" y="6039163"/>
                </a:moveTo>
                <a:cubicBezTo>
                  <a:pt x="6414695" y="6039163"/>
                  <a:pt x="6423546" y="6030312"/>
                  <a:pt x="6423546" y="6019394"/>
                </a:cubicBezTo>
                <a:cubicBezTo>
                  <a:pt x="6423546" y="6008477"/>
                  <a:pt x="6414695" y="5999626"/>
                  <a:pt x="6403778" y="5999626"/>
                </a:cubicBezTo>
                <a:cubicBezTo>
                  <a:pt x="6392860" y="5999626"/>
                  <a:pt x="6384009" y="6008477"/>
                  <a:pt x="6384009" y="6019394"/>
                </a:cubicBezTo>
                <a:cubicBezTo>
                  <a:pt x="6384009" y="6030312"/>
                  <a:pt x="6392860" y="6039163"/>
                  <a:pt x="6403778" y="6039163"/>
                </a:cubicBezTo>
                <a:close/>
                <a:moveTo>
                  <a:pt x="6210750" y="6039163"/>
                </a:moveTo>
                <a:cubicBezTo>
                  <a:pt x="6221668" y="6039163"/>
                  <a:pt x="6230519" y="6030312"/>
                  <a:pt x="6230519" y="6019394"/>
                </a:cubicBezTo>
                <a:cubicBezTo>
                  <a:pt x="6230519" y="6008477"/>
                  <a:pt x="6221668" y="5999626"/>
                  <a:pt x="6210750" y="5999626"/>
                </a:cubicBezTo>
                <a:cubicBezTo>
                  <a:pt x="6199833" y="5999626"/>
                  <a:pt x="6190982" y="6008477"/>
                  <a:pt x="6190982" y="6019394"/>
                </a:cubicBezTo>
                <a:cubicBezTo>
                  <a:pt x="6190982" y="6030312"/>
                  <a:pt x="6199833" y="6039163"/>
                  <a:pt x="6210750" y="6039163"/>
                </a:cubicBezTo>
                <a:close/>
                <a:moveTo>
                  <a:pt x="6017723" y="6039163"/>
                </a:moveTo>
                <a:cubicBezTo>
                  <a:pt x="6028640" y="6039163"/>
                  <a:pt x="6037491" y="6030312"/>
                  <a:pt x="6037491" y="6019394"/>
                </a:cubicBezTo>
                <a:cubicBezTo>
                  <a:pt x="6037491" y="6008477"/>
                  <a:pt x="6028640" y="5999626"/>
                  <a:pt x="6017723" y="5999626"/>
                </a:cubicBezTo>
                <a:cubicBezTo>
                  <a:pt x="6006805" y="5999626"/>
                  <a:pt x="5997954" y="6008477"/>
                  <a:pt x="5997954" y="6019394"/>
                </a:cubicBezTo>
                <a:cubicBezTo>
                  <a:pt x="5997954" y="6030312"/>
                  <a:pt x="6006805" y="6039163"/>
                  <a:pt x="6017723" y="6039163"/>
                </a:cubicBezTo>
                <a:close/>
                <a:moveTo>
                  <a:pt x="5824694" y="6039163"/>
                </a:moveTo>
                <a:cubicBezTo>
                  <a:pt x="5835612" y="6039163"/>
                  <a:pt x="5844463" y="6030312"/>
                  <a:pt x="5844463" y="6019394"/>
                </a:cubicBezTo>
                <a:cubicBezTo>
                  <a:pt x="5844463" y="6008477"/>
                  <a:pt x="5835612" y="5999626"/>
                  <a:pt x="5824694" y="5999626"/>
                </a:cubicBezTo>
                <a:cubicBezTo>
                  <a:pt x="5813777" y="5999626"/>
                  <a:pt x="5804926" y="6008477"/>
                  <a:pt x="5804926" y="6019394"/>
                </a:cubicBezTo>
                <a:cubicBezTo>
                  <a:pt x="5804926" y="6030312"/>
                  <a:pt x="5813777" y="6039163"/>
                  <a:pt x="5824694" y="6039163"/>
                </a:cubicBezTo>
                <a:close/>
                <a:moveTo>
                  <a:pt x="5631667" y="6039163"/>
                </a:moveTo>
                <a:cubicBezTo>
                  <a:pt x="5642584" y="6039163"/>
                  <a:pt x="5651435" y="6030312"/>
                  <a:pt x="5651435" y="6019394"/>
                </a:cubicBezTo>
                <a:cubicBezTo>
                  <a:pt x="5651435" y="6008477"/>
                  <a:pt x="5642584" y="5999626"/>
                  <a:pt x="5631667" y="5999626"/>
                </a:cubicBezTo>
                <a:cubicBezTo>
                  <a:pt x="5620749" y="5999626"/>
                  <a:pt x="5611899" y="6008477"/>
                  <a:pt x="5611899" y="6019394"/>
                </a:cubicBezTo>
                <a:cubicBezTo>
                  <a:pt x="5611899" y="6030312"/>
                  <a:pt x="5620749" y="6039163"/>
                  <a:pt x="5631667" y="6039163"/>
                </a:cubicBezTo>
                <a:close/>
                <a:moveTo>
                  <a:pt x="5438639" y="6039163"/>
                </a:moveTo>
                <a:cubicBezTo>
                  <a:pt x="5449557" y="6039163"/>
                  <a:pt x="5458408" y="6030312"/>
                  <a:pt x="5458408" y="6019394"/>
                </a:cubicBezTo>
                <a:cubicBezTo>
                  <a:pt x="5458408" y="6008477"/>
                  <a:pt x="5449557" y="5999626"/>
                  <a:pt x="5438639" y="5999626"/>
                </a:cubicBezTo>
                <a:cubicBezTo>
                  <a:pt x="5427722" y="5999626"/>
                  <a:pt x="5418871" y="6008477"/>
                  <a:pt x="5418871" y="6019394"/>
                </a:cubicBezTo>
                <a:cubicBezTo>
                  <a:pt x="5418871" y="6030312"/>
                  <a:pt x="5427722" y="6039163"/>
                  <a:pt x="5438639" y="6039163"/>
                </a:cubicBezTo>
                <a:close/>
                <a:moveTo>
                  <a:pt x="5245612" y="6039163"/>
                </a:moveTo>
                <a:cubicBezTo>
                  <a:pt x="5256529" y="6039163"/>
                  <a:pt x="5265380" y="6030312"/>
                  <a:pt x="5265380" y="6019394"/>
                </a:cubicBezTo>
                <a:cubicBezTo>
                  <a:pt x="5265380" y="6008477"/>
                  <a:pt x="5256529" y="5999626"/>
                  <a:pt x="5245612" y="5999626"/>
                </a:cubicBezTo>
                <a:cubicBezTo>
                  <a:pt x="5234694" y="5999626"/>
                  <a:pt x="5225843" y="6008477"/>
                  <a:pt x="5225843" y="6019394"/>
                </a:cubicBezTo>
                <a:cubicBezTo>
                  <a:pt x="5225843" y="6030312"/>
                  <a:pt x="5234694" y="6039163"/>
                  <a:pt x="5245612" y="6039163"/>
                </a:cubicBezTo>
                <a:close/>
                <a:moveTo>
                  <a:pt x="5052584" y="6039163"/>
                </a:moveTo>
                <a:cubicBezTo>
                  <a:pt x="5063502" y="6039163"/>
                  <a:pt x="5072353" y="6030312"/>
                  <a:pt x="5072353" y="6019394"/>
                </a:cubicBezTo>
                <a:cubicBezTo>
                  <a:pt x="5072353" y="6008477"/>
                  <a:pt x="5063502" y="5999626"/>
                  <a:pt x="5052584" y="5999626"/>
                </a:cubicBezTo>
                <a:cubicBezTo>
                  <a:pt x="5041666" y="5999626"/>
                  <a:pt x="5032815" y="6008477"/>
                  <a:pt x="5032815" y="6019394"/>
                </a:cubicBezTo>
                <a:cubicBezTo>
                  <a:pt x="5032815" y="6030312"/>
                  <a:pt x="5041666" y="6039163"/>
                  <a:pt x="5052584" y="6039163"/>
                </a:cubicBezTo>
                <a:close/>
                <a:moveTo>
                  <a:pt x="4859557" y="6039163"/>
                </a:moveTo>
                <a:cubicBezTo>
                  <a:pt x="4870473" y="6039163"/>
                  <a:pt x="4879324" y="6030312"/>
                  <a:pt x="4879324" y="6019394"/>
                </a:cubicBezTo>
                <a:cubicBezTo>
                  <a:pt x="4879324" y="6008477"/>
                  <a:pt x="4870473" y="5999626"/>
                  <a:pt x="4859557" y="5999626"/>
                </a:cubicBezTo>
                <a:cubicBezTo>
                  <a:pt x="4848639" y="5999626"/>
                  <a:pt x="4839789" y="6008477"/>
                  <a:pt x="4839789" y="6019394"/>
                </a:cubicBezTo>
                <a:cubicBezTo>
                  <a:pt x="4839789" y="6030312"/>
                  <a:pt x="4848639" y="6039163"/>
                  <a:pt x="4859557" y="6039163"/>
                </a:cubicBezTo>
                <a:close/>
                <a:moveTo>
                  <a:pt x="4666528" y="6039163"/>
                </a:moveTo>
                <a:cubicBezTo>
                  <a:pt x="4677446" y="6039163"/>
                  <a:pt x="4686297" y="6030312"/>
                  <a:pt x="4686297" y="6019394"/>
                </a:cubicBezTo>
                <a:cubicBezTo>
                  <a:pt x="4686297" y="6008477"/>
                  <a:pt x="4677446" y="5999626"/>
                  <a:pt x="4666528" y="5999626"/>
                </a:cubicBezTo>
                <a:cubicBezTo>
                  <a:pt x="4655612" y="5999626"/>
                  <a:pt x="4646761" y="6008477"/>
                  <a:pt x="4646761" y="6019394"/>
                </a:cubicBezTo>
                <a:cubicBezTo>
                  <a:pt x="4646761" y="6030312"/>
                  <a:pt x="4655612" y="6039163"/>
                  <a:pt x="4666528" y="6039163"/>
                </a:cubicBezTo>
                <a:close/>
                <a:moveTo>
                  <a:pt x="4473501" y="6039163"/>
                </a:moveTo>
                <a:cubicBezTo>
                  <a:pt x="4484419" y="6039163"/>
                  <a:pt x="4493269" y="6030312"/>
                  <a:pt x="4493269" y="6019394"/>
                </a:cubicBezTo>
                <a:cubicBezTo>
                  <a:pt x="4493269" y="6008477"/>
                  <a:pt x="4484419" y="5999626"/>
                  <a:pt x="4473501" y="5999626"/>
                </a:cubicBezTo>
                <a:cubicBezTo>
                  <a:pt x="4462582" y="5999626"/>
                  <a:pt x="4453732" y="6008477"/>
                  <a:pt x="4453732" y="6019394"/>
                </a:cubicBezTo>
                <a:cubicBezTo>
                  <a:pt x="4453732" y="6030312"/>
                  <a:pt x="4462582" y="6039163"/>
                  <a:pt x="4473501" y="6039163"/>
                </a:cubicBezTo>
                <a:close/>
                <a:moveTo>
                  <a:pt x="4280474" y="6039163"/>
                </a:moveTo>
                <a:cubicBezTo>
                  <a:pt x="4291390" y="6039163"/>
                  <a:pt x="4300242" y="6030312"/>
                  <a:pt x="4300242" y="6019394"/>
                </a:cubicBezTo>
                <a:cubicBezTo>
                  <a:pt x="4300242" y="6008477"/>
                  <a:pt x="4291390" y="5999626"/>
                  <a:pt x="4280474" y="5999626"/>
                </a:cubicBezTo>
                <a:cubicBezTo>
                  <a:pt x="4269556" y="5999626"/>
                  <a:pt x="4260705" y="6008477"/>
                  <a:pt x="4260705" y="6019394"/>
                </a:cubicBezTo>
                <a:cubicBezTo>
                  <a:pt x="4260705" y="6030312"/>
                  <a:pt x="4269556" y="6039163"/>
                  <a:pt x="4280474" y="6039163"/>
                </a:cubicBezTo>
                <a:close/>
                <a:moveTo>
                  <a:pt x="4058922" y="6039163"/>
                </a:moveTo>
                <a:cubicBezTo>
                  <a:pt x="4069840" y="6039163"/>
                  <a:pt x="4078690" y="6030312"/>
                  <a:pt x="4078690" y="6019394"/>
                </a:cubicBezTo>
                <a:cubicBezTo>
                  <a:pt x="4078690" y="6008477"/>
                  <a:pt x="4069840" y="5999626"/>
                  <a:pt x="4058922" y="5999626"/>
                </a:cubicBezTo>
                <a:cubicBezTo>
                  <a:pt x="4048003" y="5999626"/>
                  <a:pt x="4039153" y="6008477"/>
                  <a:pt x="4039153" y="6019394"/>
                </a:cubicBezTo>
                <a:cubicBezTo>
                  <a:pt x="4039153" y="6030312"/>
                  <a:pt x="4048003" y="6039163"/>
                  <a:pt x="4058922" y="6039163"/>
                </a:cubicBezTo>
                <a:close/>
                <a:moveTo>
                  <a:pt x="3865894" y="6039163"/>
                </a:moveTo>
                <a:cubicBezTo>
                  <a:pt x="3876811" y="6039163"/>
                  <a:pt x="3885662" y="6030312"/>
                  <a:pt x="3885662" y="6019394"/>
                </a:cubicBezTo>
                <a:cubicBezTo>
                  <a:pt x="3885662" y="6008477"/>
                  <a:pt x="3876811" y="5999626"/>
                  <a:pt x="3865894" y="5999626"/>
                </a:cubicBezTo>
                <a:cubicBezTo>
                  <a:pt x="3854977" y="5999626"/>
                  <a:pt x="3846126" y="6008477"/>
                  <a:pt x="3846126" y="6019394"/>
                </a:cubicBezTo>
                <a:cubicBezTo>
                  <a:pt x="3846126" y="6030312"/>
                  <a:pt x="3854977" y="6039163"/>
                  <a:pt x="3865894" y="6039163"/>
                </a:cubicBezTo>
                <a:close/>
                <a:moveTo>
                  <a:pt x="3672866" y="6039163"/>
                </a:moveTo>
                <a:cubicBezTo>
                  <a:pt x="3683783" y="6039163"/>
                  <a:pt x="3692634" y="6030312"/>
                  <a:pt x="3692634" y="6019394"/>
                </a:cubicBezTo>
                <a:cubicBezTo>
                  <a:pt x="3692634" y="6008477"/>
                  <a:pt x="3683783" y="5999626"/>
                  <a:pt x="3672866" y="5999626"/>
                </a:cubicBezTo>
                <a:cubicBezTo>
                  <a:pt x="3661948" y="5999626"/>
                  <a:pt x="3653098" y="6008477"/>
                  <a:pt x="3653098" y="6019394"/>
                </a:cubicBezTo>
                <a:cubicBezTo>
                  <a:pt x="3653098" y="6030312"/>
                  <a:pt x="3661948" y="6039163"/>
                  <a:pt x="3672866" y="6039163"/>
                </a:cubicBezTo>
                <a:close/>
                <a:moveTo>
                  <a:pt x="3479838" y="6039163"/>
                </a:moveTo>
                <a:cubicBezTo>
                  <a:pt x="3490755" y="6039163"/>
                  <a:pt x="3499606" y="6030312"/>
                  <a:pt x="3499606" y="6019394"/>
                </a:cubicBezTo>
                <a:cubicBezTo>
                  <a:pt x="3499606" y="6008477"/>
                  <a:pt x="3490755" y="5999626"/>
                  <a:pt x="3479838" y="5999626"/>
                </a:cubicBezTo>
                <a:cubicBezTo>
                  <a:pt x="3468920" y="5999626"/>
                  <a:pt x="3460069" y="6008477"/>
                  <a:pt x="3460069" y="6019394"/>
                </a:cubicBezTo>
                <a:cubicBezTo>
                  <a:pt x="3460069" y="6030312"/>
                  <a:pt x="3468920" y="6039163"/>
                  <a:pt x="3479838" y="6039163"/>
                </a:cubicBezTo>
                <a:close/>
                <a:moveTo>
                  <a:pt x="3286810" y="6039163"/>
                </a:moveTo>
                <a:cubicBezTo>
                  <a:pt x="3297728" y="6039163"/>
                  <a:pt x="3306579" y="6030312"/>
                  <a:pt x="3306579" y="6019394"/>
                </a:cubicBezTo>
                <a:cubicBezTo>
                  <a:pt x="3306579" y="6008477"/>
                  <a:pt x="3297728" y="5999626"/>
                  <a:pt x="3286810" y="5999626"/>
                </a:cubicBezTo>
                <a:cubicBezTo>
                  <a:pt x="3275893" y="5999626"/>
                  <a:pt x="3267042" y="6008477"/>
                  <a:pt x="3267042" y="6019394"/>
                </a:cubicBezTo>
                <a:cubicBezTo>
                  <a:pt x="3267042" y="6030312"/>
                  <a:pt x="3275893" y="6039163"/>
                  <a:pt x="3286810" y="6039163"/>
                </a:cubicBezTo>
                <a:close/>
                <a:moveTo>
                  <a:pt x="3093783" y="6039163"/>
                </a:moveTo>
                <a:cubicBezTo>
                  <a:pt x="3104700" y="6039163"/>
                  <a:pt x="3113551" y="6030312"/>
                  <a:pt x="3113551" y="6019394"/>
                </a:cubicBezTo>
                <a:cubicBezTo>
                  <a:pt x="3113551" y="6008477"/>
                  <a:pt x="3104700" y="5999626"/>
                  <a:pt x="3093783" y="5999626"/>
                </a:cubicBezTo>
                <a:cubicBezTo>
                  <a:pt x="3082865" y="5999626"/>
                  <a:pt x="3074014" y="6008477"/>
                  <a:pt x="3074014" y="6019394"/>
                </a:cubicBezTo>
                <a:cubicBezTo>
                  <a:pt x="3074014" y="6030312"/>
                  <a:pt x="3082865" y="6039163"/>
                  <a:pt x="3093783" y="6039163"/>
                </a:cubicBezTo>
                <a:close/>
                <a:moveTo>
                  <a:pt x="2900755" y="6039163"/>
                </a:moveTo>
                <a:cubicBezTo>
                  <a:pt x="2911673" y="6039163"/>
                  <a:pt x="2920524" y="6030312"/>
                  <a:pt x="2920524" y="6019394"/>
                </a:cubicBezTo>
                <a:cubicBezTo>
                  <a:pt x="2920524" y="6008477"/>
                  <a:pt x="2911673" y="5999626"/>
                  <a:pt x="2900755" y="5999626"/>
                </a:cubicBezTo>
                <a:cubicBezTo>
                  <a:pt x="2889838" y="5999626"/>
                  <a:pt x="2880987" y="6008477"/>
                  <a:pt x="2880987" y="6019394"/>
                </a:cubicBezTo>
                <a:cubicBezTo>
                  <a:pt x="2880987" y="6030312"/>
                  <a:pt x="2889838" y="6039163"/>
                  <a:pt x="2900755" y="6039163"/>
                </a:cubicBezTo>
                <a:close/>
                <a:moveTo>
                  <a:pt x="2707727" y="6039163"/>
                </a:moveTo>
                <a:cubicBezTo>
                  <a:pt x="2718644" y="6039163"/>
                  <a:pt x="2727495" y="6030312"/>
                  <a:pt x="2727495" y="6019394"/>
                </a:cubicBezTo>
                <a:cubicBezTo>
                  <a:pt x="2727495" y="6008477"/>
                  <a:pt x="2718644" y="5999626"/>
                  <a:pt x="2707727" y="5999626"/>
                </a:cubicBezTo>
                <a:cubicBezTo>
                  <a:pt x="2696809" y="5999626"/>
                  <a:pt x="2687958" y="6008477"/>
                  <a:pt x="2687958" y="6019394"/>
                </a:cubicBezTo>
                <a:cubicBezTo>
                  <a:pt x="2687958" y="6030312"/>
                  <a:pt x="2696809" y="6039163"/>
                  <a:pt x="2707727" y="6039163"/>
                </a:cubicBezTo>
                <a:close/>
                <a:moveTo>
                  <a:pt x="2514699" y="6039163"/>
                </a:moveTo>
                <a:cubicBezTo>
                  <a:pt x="2525617" y="6039163"/>
                  <a:pt x="2534468" y="6030312"/>
                  <a:pt x="2534468" y="6019394"/>
                </a:cubicBezTo>
                <a:cubicBezTo>
                  <a:pt x="2534468" y="6008477"/>
                  <a:pt x="2525617" y="5999626"/>
                  <a:pt x="2514699" y="5999626"/>
                </a:cubicBezTo>
                <a:cubicBezTo>
                  <a:pt x="2503782" y="5999626"/>
                  <a:pt x="2494931" y="6008477"/>
                  <a:pt x="2494931" y="6019394"/>
                </a:cubicBezTo>
                <a:cubicBezTo>
                  <a:pt x="2494931" y="6030312"/>
                  <a:pt x="2503782" y="6039163"/>
                  <a:pt x="2514699" y="6039163"/>
                </a:cubicBezTo>
                <a:close/>
                <a:moveTo>
                  <a:pt x="2321672" y="6039163"/>
                </a:moveTo>
                <a:cubicBezTo>
                  <a:pt x="2332589" y="6039163"/>
                  <a:pt x="2341440" y="6030312"/>
                  <a:pt x="2341440" y="6019394"/>
                </a:cubicBezTo>
                <a:cubicBezTo>
                  <a:pt x="2341440" y="6008477"/>
                  <a:pt x="2332589" y="5999626"/>
                  <a:pt x="2321672" y="5999626"/>
                </a:cubicBezTo>
                <a:cubicBezTo>
                  <a:pt x="2310754" y="5999626"/>
                  <a:pt x="2301903" y="6008477"/>
                  <a:pt x="2301903" y="6019394"/>
                </a:cubicBezTo>
                <a:cubicBezTo>
                  <a:pt x="2301903" y="6030312"/>
                  <a:pt x="2310754" y="6039163"/>
                  <a:pt x="2321672" y="6039163"/>
                </a:cubicBezTo>
                <a:close/>
                <a:moveTo>
                  <a:pt x="2128643" y="6039163"/>
                </a:moveTo>
                <a:cubicBezTo>
                  <a:pt x="2139561" y="6039163"/>
                  <a:pt x="2148412" y="6030312"/>
                  <a:pt x="2148412" y="6019394"/>
                </a:cubicBezTo>
                <a:cubicBezTo>
                  <a:pt x="2148412" y="6008477"/>
                  <a:pt x="2139561" y="5999626"/>
                  <a:pt x="2128643" y="5999626"/>
                </a:cubicBezTo>
                <a:cubicBezTo>
                  <a:pt x="2117726" y="5999626"/>
                  <a:pt x="2108875" y="6008477"/>
                  <a:pt x="2108875" y="6019394"/>
                </a:cubicBezTo>
                <a:cubicBezTo>
                  <a:pt x="2108875" y="6030312"/>
                  <a:pt x="2117726" y="6039163"/>
                  <a:pt x="2128643" y="6039163"/>
                </a:cubicBezTo>
                <a:close/>
                <a:moveTo>
                  <a:pt x="1935616" y="6039163"/>
                </a:moveTo>
                <a:cubicBezTo>
                  <a:pt x="1946533" y="6039163"/>
                  <a:pt x="1955384" y="6030312"/>
                  <a:pt x="1955384" y="6019394"/>
                </a:cubicBezTo>
                <a:cubicBezTo>
                  <a:pt x="1955384" y="6008477"/>
                  <a:pt x="1946533" y="5999626"/>
                  <a:pt x="1935616" y="5999626"/>
                </a:cubicBezTo>
                <a:cubicBezTo>
                  <a:pt x="1924698" y="5999626"/>
                  <a:pt x="1915848" y="6008477"/>
                  <a:pt x="1915848" y="6019394"/>
                </a:cubicBezTo>
                <a:cubicBezTo>
                  <a:pt x="1915848" y="6030312"/>
                  <a:pt x="1924698" y="6039163"/>
                  <a:pt x="1935616" y="6039163"/>
                </a:cubicBezTo>
                <a:close/>
                <a:moveTo>
                  <a:pt x="1727277" y="6039163"/>
                </a:moveTo>
                <a:cubicBezTo>
                  <a:pt x="1738195" y="6039163"/>
                  <a:pt x="1747045" y="6030312"/>
                  <a:pt x="1747045" y="6019394"/>
                </a:cubicBezTo>
                <a:cubicBezTo>
                  <a:pt x="1747045" y="6008477"/>
                  <a:pt x="1738195" y="5999626"/>
                  <a:pt x="1727277" y="5999626"/>
                </a:cubicBezTo>
                <a:cubicBezTo>
                  <a:pt x="1716359" y="5999626"/>
                  <a:pt x="1707508" y="6008477"/>
                  <a:pt x="1707508" y="6019394"/>
                </a:cubicBezTo>
                <a:cubicBezTo>
                  <a:pt x="1707508" y="6030312"/>
                  <a:pt x="1716359" y="6039163"/>
                  <a:pt x="1727277" y="6039163"/>
                </a:cubicBezTo>
                <a:close/>
                <a:moveTo>
                  <a:pt x="1534249" y="6039163"/>
                </a:moveTo>
                <a:cubicBezTo>
                  <a:pt x="1545167" y="6039163"/>
                  <a:pt x="1554018" y="6030312"/>
                  <a:pt x="1554018" y="6019394"/>
                </a:cubicBezTo>
                <a:cubicBezTo>
                  <a:pt x="1554018" y="6008477"/>
                  <a:pt x="1545167" y="5999626"/>
                  <a:pt x="1534249" y="5999626"/>
                </a:cubicBezTo>
                <a:cubicBezTo>
                  <a:pt x="1523332" y="5999626"/>
                  <a:pt x="1514481" y="6008477"/>
                  <a:pt x="1514481" y="6019394"/>
                </a:cubicBezTo>
                <a:cubicBezTo>
                  <a:pt x="1514481" y="6030312"/>
                  <a:pt x="1523332" y="6039163"/>
                  <a:pt x="1534249" y="6039163"/>
                </a:cubicBezTo>
                <a:close/>
                <a:moveTo>
                  <a:pt x="1341222" y="6039163"/>
                </a:moveTo>
                <a:cubicBezTo>
                  <a:pt x="1352139" y="6039163"/>
                  <a:pt x="1360990" y="6030312"/>
                  <a:pt x="1360990" y="6019394"/>
                </a:cubicBezTo>
                <a:cubicBezTo>
                  <a:pt x="1360990" y="6008477"/>
                  <a:pt x="1352139" y="5999626"/>
                  <a:pt x="1341222" y="5999626"/>
                </a:cubicBezTo>
                <a:cubicBezTo>
                  <a:pt x="1330304" y="5999626"/>
                  <a:pt x="1321453" y="6008477"/>
                  <a:pt x="1321453" y="6019394"/>
                </a:cubicBezTo>
                <a:cubicBezTo>
                  <a:pt x="1321453" y="6030312"/>
                  <a:pt x="1330304" y="6039163"/>
                  <a:pt x="1341222" y="6039163"/>
                </a:cubicBezTo>
                <a:close/>
                <a:moveTo>
                  <a:pt x="1148193" y="6039163"/>
                </a:moveTo>
                <a:cubicBezTo>
                  <a:pt x="1159111" y="6039163"/>
                  <a:pt x="1167962" y="6030312"/>
                  <a:pt x="1167962" y="6019394"/>
                </a:cubicBezTo>
                <a:cubicBezTo>
                  <a:pt x="1167962" y="6008477"/>
                  <a:pt x="1159111" y="5999626"/>
                  <a:pt x="1148193" y="5999626"/>
                </a:cubicBezTo>
                <a:cubicBezTo>
                  <a:pt x="1137276" y="5999626"/>
                  <a:pt x="1128425" y="6008477"/>
                  <a:pt x="1128425" y="6019394"/>
                </a:cubicBezTo>
                <a:cubicBezTo>
                  <a:pt x="1128425" y="6030312"/>
                  <a:pt x="1137276" y="6039163"/>
                  <a:pt x="1148193" y="6039163"/>
                </a:cubicBezTo>
                <a:close/>
                <a:moveTo>
                  <a:pt x="955166" y="6039163"/>
                </a:moveTo>
                <a:cubicBezTo>
                  <a:pt x="966083" y="6039163"/>
                  <a:pt x="974934" y="6030312"/>
                  <a:pt x="974934" y="6019394"/>
                </a:cubicBezTo>
                <a:cubicBezTo>
                  <a:pt x="974934" y="6008477"/>
                  <a:pt x="966083" y="5999626"/>
                  <a:pt x="955166" y="5999626"/>
                </a:cubicBezTo>
                <a:cubicBezTo>
                  <a:pt x="944248" y="5999626"/>
                  <a:pt x="935398" y="6008477"/>
                  <a:pt x="935398" y="6019394"/>
                </a:cubicBezTo>
                <a:cubicBezTo>
                  <a:pt x="935398" y="6030312"/>
                  <a:pt x="944248" y="6039163"/>
                  <a:pt x="955166" y="6039163"/>
                </a:cubicBezTo>
                <a:close/>
                <a:moveTo>
                  <a:pt x="762138" y="6039163"/>
                </a:moveTo>
                <a:cubicBezTo>
                  <a:pt x="773056" y="6039163"/>
                  <a:pt x="781907" y="6030312"/>
                  <a:pt x="781907" y="6019394"/>
                </a:cubicBezTo>
                <a:cubicBezTo>
                  <a:pt x="781907" y="6008477"/>
                  <a:pt x="773056" y="5999626"/>
                  <a:pt x="762138" y="5999626"/>
                </a:cubicBezTo>
                <a:cubicBezTo>
                  <a:pt x="751221" y="5999626"/>
                  <a:pt x="742370" y="6008477"/>
                  <a:pt x="742370" y="6019394"/>
                </a:cubicBezTo>
                <a:cubicBezTo>
                  <a:pt x="742370" y="6030312"/>
                  <a:pt x="751221" y="6039163"/>
                  <a:pt x="762138" y="6039163"/>
                </a:cubicBezTo>
                <a:close/>
                <a:moveTo>
                  <a:pt x="569111" y="6039163"/>
                </a:moveTo>
                <a:cubicBezTo>
                  <a:pt x="580028" y="6039163"/>
                  <a:pt x="588879" y="6030312"/>
                  <a:pt x="588879" y="6019394"/>
                </a:cubicBezTo>
                <a:cubicBezTo>
                  <a:pt x="588879" y="6008477"/>
                  <a:pt x="580028" y="5999626"/>
                  <a:pt x="569111" y="5999626"/>
                </a:cubicBezTo>
                <a:cubicBezTo>
                  <a:pt x="558193" y="5999626"/>
                  <a:pt x="549343" y="6008477"/>
                  <a:pt x="549343" y="6019394"/>
                </a:cubicBezTo>
                <a:cubicBezTo>
                  <a:pt x="549343" y="6030312"/>
                  <a:pt x="558193" y="6039163"/>
                  <a:pt x="569111" y="6039163"/>
                </a:cubicBezTo>
                <a:close/>
                <a:moveTo>
                  <a:pt x="376082" y="6039163"/>
                </a:moveTo>
                <a:cubicBezTo>
                  <a:pt x="387000" y="6039163"/>
                  <a:pt x="395851" y="6030312"/>
                  <a:pt x="395851" y="6019394"/>
                </a:cubicBezTo>
                <a:cubicBezTo>
                  <a:pt x="395851" y="6008477"/>
                  <a:pt x="387000" y="5999626"/>
                  <a:pt x="376082" y="5999626"/>
                </a:cubicBezTo>
                <a:cubicBezTo>
                  <a:pt x="365165" y="5999626"/>
                  <a:pt x="356314" y="6008477"/>
                  <a:pt x="356314" y="6019394"/>
                </a:cubicBezTo>
                <a:cubicBezTo>
                  <a:pt x="356314" y="6030312"/>
                  <a:pt x="365165" y="6039163"/>
                  <a:pt x="376082" y="6039163"/>
                </a:cubicBezTo>
                <a:close/>
                <a:moveTo>
                  <a:pt x="183055" y="6039163"/>
                </a:moveTo>
                <a:cubicBezTo>
                  <a:pt x="193973" y="6039163"/>
                  <a:pt x="202823" y="6030312"/>
                  <a:pt x="202823" y="6019394"/>
                </a:cubicBezTo>
                <a:cubicBezTo>
                  <a:pt x="202823" y="6008477"/>
                  <a:pt x="193973" y="5999626"/>
                  <a:pt x="183055" y="5999626"/>
                </a:cubicBezTo>
                <a:cubicBezTo>
                  <a:pt x="172137" y="5999626"/>
                  <a:pt x="163287" y="6008477"/>
                  <a:pt x="163287" y="6019394"/>
                </a:cubicBezTo>
                <a:cubicBezTo>
                  <a:pt x="163287" y="6030312"/>
                  <a:pt x="172137" y="6039163"/>
                  <a:pt x="183055" y="6039163"/>
                </a:cubicBezTo>
                <a:close/>
              </a:path>
            </a:pathLst>
          </a:custGeom>
          <a:solidFill>
            <a:srgbClr val="EDDDAA">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44" name="矩形: 圆角 43">
            <a:extLst>
              <a:ext uri="{FF2B5EF4-FFF2-40B4-BE49-F238E27FC236}">
                <a16:creationId xmlns:a16="http://schemas.microsoft.com/office/drawing/2014/main" xmlns="" id="{4B80D210-8F8E-4D86-9AB8-2F7B705D7DE3}"/>
              </a:ext>
            </a:extLst>
          </p:cNvPr>
          <p:cNvSpPr/>
          <p:nvPr/>
        </p:nvSpPr>
        <p:spPr>
          <a:xfrm>
            <a:off x="375444" y="721768"/>
            <a:ext cx="8393113" cy="8196234"/>
          </a:xfrm>
          <a:prstGeom prst="roundRect">
            <a:avLst>
              <a:gd name="adj" fmla="val 2068"/>
            </a:avLst>
          </a:pr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微软雅黑"/>
              <a:ea typeface="微软雅黑"/>
              <a:cs typeface="+mn-cs"/>
            </a:endParaRPr>
          </a:p>
        </p:txBody>
      </p:sp>
      <p:sp>
        <p:nvSpPr>
          <p:cNvPr id="345" name="六边形 344">
            <a:extLst>
              <a:ext uri="{FF2B5EF4-FFF2-40B4-BE49-F238E27FC236}">
                <a16:creationId xmlns:a16="http://schemas.microsoft.com/office/drawing/2014/main" xmlns="" id="{91A9164D-741F-4F53-AD3D-B3EFB380DA09}"/>
              </a:ext>
            </a:extLst>
          </p:cNvPr>
          <p:cNvSpPr/>
          <p:nvPr/>
        </p:nvSpPr>
        <p:spPr>
          <a:xfrm>
            <a:off x="3667832" y="3467485"/>
            <a:ext cx="2146160" cy="1850138"/>
          </a:xfrm>
          <a:prstGeom prst="hexagon">
            <a:avLst/>
          </a:prstGeom>
          <a:solidFill>
            <a:srgbClr val="FEF9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47" name="headphones_91721">
            <a:extLst>
              <a:ext uri="{FF2B5EF4-FFF2-40B4-BE49-F238E27FC236}">
                <a16:creationId xmlns:a16="http://schemas.microsoft.com/office/drawing/2014/main" xmlns="" id="{C278DC5C-F609-4841-920C-3FF6E8C1E757}"/>
              </a:ext>
            </a:extLst>
          </p:cNvPr>
          <p:cNvSpPr>
            <a:spLocks noChangeAspect="1"/>
          </p:cNvSpPr>
          <p:nvPr/>
        </p:nvSpPr>
        <p:spPr bwMode="auto">
          <a:xfrm rot="1393641">
            <a:off x="7358851" y="1274396"/>
            <a:ext cx="471837" cy="424041"/>
          </a:xfrm>
          <a:custGeom>
            <a:avLst/>
            <a:gdLst>
              <a:gd name="T0" fmla="*/ 3920 w 3920"/>
              <a:gd name="T1" fmla="*/ 2351 h 3528"/>
              <a:gd name="T2" fmla="*/ 3920 w 3920"/>
              <a:gd name="T3" fmla="*/ 3133 h 3528"/>
              <a:gd name="T4" fmla="*/ 3527 w 3920"/>
              <a:gd name="T5" fmla="*/ 3528 h 3528"/>
              <a:gd name="T6" fmla="*/ 3133 w 3920"/>
              <a:gd name="T7" fmla="*/ 3133 h 3528"/>
              <a:gd name="T8" fmla="*/ 3133 w 3920"/>
              <a:gd name="T9" fmla="*/ 2351 h 3528"/>
              <a:gd name="T10" fmla="*/ 3320 w 3920"/>
              <a:gd name="T11" fmla="*/ 2010 h 3528"/>
              <a:gd name="T12" fmla="*/ 3320 w 3920"/>
              <a:gd name="T13" fmla="*/ 1764 h 3528"/>
              <a:gd name="T14" fmla="*/ 1960 w 3920"/>
              <a:gd name="T15" fmla="*/ 400 h 3528"/>
              <a:gd name="T16" fmla="*/ 600 w 3920"/>
              <a:gd name="T17" fmla="*/ 1764 h 3528"/>
              <a:gd name="T18" fmla="*/ 600 w 3920"/>
              <a:gd name="T19" fmla="*/ 2010 h 3528"/>
              <a:gd name="T20" fmla="*/ 787 w 3920"/>
              <a:gd name="T21" fmla="*/ 2351 h 3528"/>
              <a:gd name="T22" fmla="*/ 787 w 3920"/>
              <a:gd name="T23" fmla="*/ 3133 h 3528"/>
              <a:gd name="T24" fmla="*/ 393 w 3920"/>
              <a:gd name="T25" fmla="*/ 3528 h 3528"/>
              <a:gd name="T26" fmla="*/ 0 w 3920"/>
              <a:gd name="T27" fmla="*/ 3133 h 3528"/>
              <a:gd name="T28" fmla="*/ 0 w 3920"/>
              <a:gd name="T29" fmla="*/ 2351 h 3528"/>
              <a:gd name="T30" fmla="*/ 200 w 3920"/>
              <a:gd name="T31" fmla="*/ 2010 h 3528"/>
              <a:gd name="T32" fmla="*/ 200 w 3920"/>
              <a:gd name="T33" fmla="*/ 1764 h 3528"/>
              <a:gd name="T34" fmla="*/ 1960 w 3920"/>
              <a:gd name="T35" fmla="*/ 0 h 3528"/>
              <a:gd name="T36" fmla="*/ 3720 w 3920"/>
              <a:gd name="T37" fmla="*/ 1764 h 3528"/>
              <a:gd name="T38" fmla="*/ 3720 w 3920"/>
              <a:gd name="T39" fmla="*/ 2010 h 3528"/>
              <a:gd name="T40" fmla="*/ 3920 w 3920"/>
              <a:gd name="T41" fmla="*/ 2351 h 3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20" h="3528">
                <a:moveTo>
                  <a:pt x="3920" y="2351"/>
                </a:moveTo>
                <a:lnTo>
                  <a:pt x="3920" y="3133"/>
                </a:lnTo>
                <a:cubicBezTo>
                  <a:pt x="3920" y="3351"/>
                  <a:pt x="3745" y="3528"/>
                  <a:pt x="3527" y="3528"/>
                </a:cubicBezTo>
                <a:cubicBezTo>
                  <a:pt x="3309" y="3528"/>
                  <a:pt x="3133" y="3351"/>
                  <a:pt x="3133" y="3133"/>
                </a:cubicBezTo>
                <a:lnTo>
                  <a:pt x="3133" y="2351"/>
                </a:lnTo>
                <a:cubicBezTo>
                  <a:pt x="3133" y="2205"/>
                  <a:pt x="3213" y="2078"/>
                  <a:pt x="3320" y="2010"/>
                </a:cubicBezTo>
                <a:lnTo>
                  <a:pt x="3320" y="1764"/>
                </a:lnTo>
                <a:cubicBezTo>
                  <a:pt x="3320" y="1012"/>
                  <a:pt x="2712" y="400"/>
                  <a:pt x="1960" y="400"/>
                </a:cubicBezTo>
                <a:cubicBezTo>
                  <a:pt x="1208" y="400"/>
                  <a:pt x="600" y="1012"/>
                  <a:pt x="600" y="1764"/>
                </a:cubicBezTo>
                <a:lnTo>
                  <a:pt x="600" y="2010"/>
                </a:lnTo>
                <a:cubicBezTo>
                  <a:pt x="707" y="2078"/>
                  <a:pt x="787" y="2205"/>
                  <a:pt x="787" y="2351"/>
                </a:cubicBezTo>
                <a:lnTo>
                  <a:pt x="787" y="3133"/>
                </a:lnTo>
                <a:cubicBezTo>
                  <a:pt x="787" y="3351"/>
                  <a:pt x="611" y="3528"/>
                  <a:pt x="393" y="3528"/>
                </a:cubicBezTo>
                <a:cubicBezTo>
                  <a:pt x="175" y="3528"/>
                  <a:pt x="0" y="3351"/>
                  <a:pt x="0" y="3133"/>
                </a:cubicBezTo>
                <a:lnTo>
                  <a:pt x="0" y="2351"/>
                </a:lnTo>
                <a:cubicBezTo>
                  <a:pt x="0" y="2205"/>
                  <a:pt x="80" y="2078"/>
                  <a:pt x="200" y="2010"/>
                </a:cubicBezTo>
                <a:lnTo>
                  <a:pt x="200" y="1764"/>
                </a:lnTo>
                <a:cubicBezTo>
                  <a:pt x="200" y="791"/>
                  <a:pt x="987" y="0"/>
                  <a:pt x="1960" y="0"/>
                </a:cubicBezTo>
                <a:cubicBezTo>
                  <a:pt x="2933" y="0"/>
                  <a:pt x="3720" y="791"/>
                  <a:pt x="3720" y="1764"/>
                </a:cubicBezTo>
                <a:lnTo>
                  <a:pt x="3720" y="2010"/>
                </a:lnTo>
                <a:cubicBezTo>
                  <a:pt x="3840" y="2078"/>
                  <a:pt x="3920" y="2205"/>
                  <a:pt x="3920" y="2351"/>
                </a:cubicBezTo>
                <a:close/>
              </a:path>
            </a:pathLst>
          </a:custGeom>
          <a:solidFill>
            <a:srgbClr val="674026">
              <a:alpha val="8000"/>
            </a:srgbClr>
          </a:solidFill>
          <a:ln>
            <a:noFill/>
          </a:ln>
        </p:spPr>
      </p:sp>
      <p:sp>
        <p:nvSpPr>
          <p:cNvPr id="48" name="sound-level_154511">
            <a:extLst>
              <a:ext uri="{FF2B5EF4-FFF2-40B4-BE49-F238E27FC236}">
                <a16:creationId xmlns:a16="http://schemas.microsoft.com/office/drawing/2014/main" xmlns="" id="{75513EF2-E14B-46CD-9678-CB8286686B7F}"/>
              </a:ext>
            </a:extLst>
          </p:cNvPr>
          <p:cNvSpPr>
            <a:spLocks noChangeAspect="1"/>
          </p:cNvSpPr>
          <p:nvPr/>
        </p:nvSpPr>
        <p:spPr bwMode="auto">
          <a:xfrm rot="20180872">
            <a:off x="2178970" y="1203863"/>
            <a:ext cx="475015" cy="387965"/>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04110" h="493403">
                <a:moveTo>
                  <a:pt x="448548" y="328915"/>
                </a:moveTo>
                <a:lnTo>
                  <a:pt x="466825" y="328915"/>
                </a:lnTo>
                <a:cubicBezTo>
                  <a:pt x="481942" y="328915"/>
                  <a:pt x="494310" y="341252"/>
                  <a:pt x="494310" y="356330"/>
                </a:cubicBezTo>
                <a:cubicBezTo>
                  <a:pt x="494310" y="371408"/>
                  <a:pt x="481942" y="383744"/>
                  <a:pt x="466825" y="383744"/>
                </a:cubicBezTo>
                <a:lnTo>
                  <a:pt x="448548" y="383744"/>
                </a:lnTo>
                <a:cubicBezTo>
                  <a:pt x="433294" y="383744"/>
                  <a:pt x="421063" y="371408"/>
                  <a:pt x="421063" y="356330"/>
                </a:cubicBezTo>
                <a:cubicBezTo>
                  <a:pt x="421063" y="341252"/>
                  <a:pt x="433294" y="328915"/>
                  <a:pt x="448548" y="328915"/>
                </a:cubicBezTo>
                <a:close/>
                <a:moveTo>
                  <a:pt x="448533" y="219256"/>
                </a:moveTo>
                <a:lnTo>
                  <a:pt x="521740" y="219256"/>
                </a:lnTo>
                <a:cubicBezTo>
                  <a:pt x="536849" y="219256"/>
                  <a:pt x="549210" y="231593"/>
                  <a:pt x="549210" y="246671"/>
                </a:cubicBezTo>
                <a:cubicBezTo>
                  <a:pt x="549210" y="261749"/>
                  <a:pt x="536849" y="274085"/>
                  <a:pt x="521740" y="274085"/>
                </a:cubicBezTo>
                <a:lnTo>
                  <a:pt x="448533" y="274085"/>
                </a:lnTo>
                <a:cubicBezTo>
                  <a:pt x="433287" y="274085"/>
                  <a:pt x="421063" y="261749"/>
                  <a:pt x="421063" y="246671"/>
                </a:cubicBezTo>
                <a:cubicBezTo>
                  <a:pt x="421063" y="231593"/>
                  <a:pt x="433287" y="219256"/>
                  <a:pt x="448533" y="219256"/>
                </a:cubicBezTo>
                <a:close/>
                <a:moveTo>
                  <a:pt x="448527" y="109598"/>
                </a:moveTo>
                <a:lnTo>
                  <a:pt x="576646" y="109598"/>
                </a:lnTo>
                <a:cubicBezTo>
                  <a:pt x="591751" y="109598"/>
                  <a:pt x="604110" y="121935"/>
                  <a:pt x="604110" y="137013"/>
                </a:cubicBezTo>
                <a:cubicBezTo>
                  <a:pt x="604110" y="152091"/>
                  <a:pt x="591751" y="164427"/>
                  <a:pt x="576646" y="164427"/>
                </a:cubicBezTo>
                <a:lnTo>
                  <a:pt x="448527" y="164427"/>
                </a:lnTo>
                <a:cubicBezTo>
                  <a:pt x="433285" y="164427"/>
                  <a:pt x="421063" y="152091"/>
                  <a:pt x="421063" y="137013"/>
                </a:cubicBezTo>
                <a:cubicBezTo>
                  <a:pt x="421063" y="121935"/>
                  <a:pt x="433285" y="109598"/>
                  <a:pt x="448527" y="109598"/>
                </a:cubicBezTo>
                <a:close/>
                <a:moveTo>
                  <a:pt x="311246" y="78641"/>
                </a:moveTo>
                <a:lnTo>
                  <a:pt x="189192" y="159784"/>
                </a:lnTo>
                <a:cubicBezTo>
                  <a:pt x="184661" y="162800"/>
                  <a:pt x="179307" y="164444"/>
                  <a:pt x="173952" y="164444"/>
                </a:cubicBezTo>
                <a:lnTo>
                  <a:pt x="54918" y="164444"/>
                </a:lnTo>
                <a:lnTo>
                  <a:pt x="54918" y="328924"/>
                </a:lnTo>
                <a:lnTo>
                  <a:pt x="173952" y="328924"/>
                </a:lnTo>
                <a:cubicBezTo>
                  <a:pt x="179307" y="328924"/>
                  <a:pt x="184661" y="330569"/>
                  <a:pt x="189192" y="333584"/>
                </a:cubicBezTo>
                <a:lnTo>
                  <a:pt x="311246" y="414727"/>
                </a:lnTo>
                <a:close/>
                <a:moveTo>
                  <a:pt x="337332" y="34"/>
                </a:moveTo>
                <a:cubicBezTo>
                  <a:pt x="342206" y="-206"/>
                  <a:pt x="347149" y="856"/>
                  <a:pt x="351611" y="3255"/>
                </a:cubicBezTo>
                <a:cubicBezTo>
                  <a:pt x="360535" y="7915"/>
                  <a:pt x="366164" y="17235"/>
                  <a:pt x="366164" y="27378"/>
                </a:cubicBezTo>
                <a:lnTo>
                  <a:pt x="366164" y="465990"/>
                </a:lnTo>
                <a:cubicBezTo>
                  <a:pt x="366164" y="476133"/>
                  <a:pt x="360535" y="485453"/>
                  <a:pt x="351611" y="490114"/>
                </a:cubicBezTo>
                <a:cubicBezTo>
                  <a:pt x="347492" y="492307"/>
                  <a:pt x="343099" y="493403"/>
                  <a:pt x="338705" y="493403"/>
                </a:cubicBezTo>
                <a:cubicBezTo>
                  <a:pt x="333351" y="493403"/>
                  <a:pt x="327996" y="491896"/>
                  <a:pt x="323466" y="488743"/>
                </a:cubicBezTo>
                <a:lnTo>
                  <a:pt x="165577" y="383750"/>
                </a:lnTo>
                <a:lnTo>
                  <a:pt x="27459" y="383750"/>
                </a:lnTo>
                <a:cubicBezTo>
                  <a:pt x="12357" y="383750"/>
                  <a:pt x="0" y="371414"/>
                  <a:pt x="0" y="356337"/>
                </a:cubicBezTo>
                <a:lnTo>
                  <a:pt x="0" y="137031"/>
                </a:lnTo>
                <a:cubicBezTo>
                  <a:pt x="0" y="121954"/>
                  <a:pt x="12357" y="109618"/>
                  <a:pt x="27459" y="109618"/>
                </a:cubicBezTo>
                <a:lnTo>
                  <a:pt x="165577" y="109618"/>
                </a:lnTo>
                <a:lnTo>
                  <a:pt x="323466" y="4625"/>
                </a:lnTo>
                <a:cubicBezTo>
                  <a:pt x="327653" y="1816"/>
                  <a:pt x="332458" y="274"/>
                  <a:pt x="337332" y="34"/>
                </a:cubicBezTo>
                <a:close/>
              </a:path>
            </a:pathLst>
          </a:custGeom>
          <a:solidFill>
            <a:srgbClr val="674026">
              <a:alpha val="8000"/>
            </a:srgbClr>
          </a:solidFill>
          <a:ln>
            <a:noFill/>
          </a:ln>
        </p:spPr>
      </p:sp>
      <p:sp>
        <p:nvSpPr>
          <p:cNvPr id="49" name="book_118158">
            <a:extLst>
              <a:ext uri="{FF2B5EF4-FFF2-40B4-BE49-F238E27FC236}">
                <a16:creationId xmlns:a16="http://schemas.microsoft.com/office/drawing/2014/main" xmlns="" id="{74CA43B1-A41F-41D8-BA3A-2C9428A4CD20}"/>
              </a:ext>
            </a:extLst>
          </p:cNvPr>
          <p:cNvSpPr>
            <a:spLocks noChangeAspect="1"/>
          </p:cNvSpPr>
          <p:nvPr/>
        </p:nvSpPr>
        <p:spPr bwMode="auto">
          <a:xfrm rot="2349539">
            <a:off x="2737692" y="1499432"/>
            <a:ext cx="386858" cy="383964"/>
          </a:xfrm>
          <a:custGeom>
            <a:avLst/>
            <a:gdLst>
              <a:gd name="T0" fmla="*/ 6533 w 6572"/>
              <a:gd name="T1" fmla="*/ 494 h 6533"/>
              <a:gd name="T2" fmla="*/ 6033 w 6572"/>
              <a:gd name="T3" fmla="*/ 0 h 6533"/>
              <a:gd name="T4" fmla="*/ 500 w 6572"/>
              <a:gd name="T5" fmla="*/ 0 h 6533"/>
              <a:gd name="T6" fmla="*/ 0 w 6572"/>
              <a:gd name="T7" fmla="*/ 494 h 6533"/>
              <a:gd name="T8" fmla="*/ 0 w 6572"/>
              <a:gd name="T9" fmla="*/ 5432 h 6533"/>
              <a:gd name="T10" fmla="*/ 1504 w 6572"/>
              <a:gd name="T11" fmla="*/ 6533 h 6533"/>
              <a:gd name="T12" fmla="*/ 6260 w 6572"/>
              <a:gd name="T13" fmla="*/ 6533 h 6533"/>
              <a:gd name="T14" fmla="*/ 6260 w 6572"/>
              <a:gd name="T15" fmla="*/ 6533 h 6533"/>
              <a:gd name="T16" fmla="*/ 6484 w 6572"/>
              <a:gd name="T17" fmla="*/ 6106 h 6533"/>
              <a:gd name="T18" fmla="*/ 6482 w 6572"/>
              <a:gd name="T19" fmla="*/ 6105 h 6533"/>
              <a:gd name="T20" fmla="*/ 6484 w 6572"/>
              <a:gd name="T21" fmla="*/ 4692 h 6533"/>
              <a:gd name="T22" fmla="*/ 6533 w 6572"/>
              <a:gd name="T23" fmla="*/ 4536 h 6533"/>
              <a:gd name="T24" fmla="*/ 6533 w 6572"/>
              <a:gd name="T25" fmla="*/ 494 h 6533"/>
              <a:gd name="T26" fmla="*/ 544 w 6572"/>
              <a:gd name="T27" fmla="*/ 544 h 6533"/>
              <a:gd name="T28" fmla="*/ 5988 w 6572"/>
              <a:gd name="T29" fmla="*/ 544 h 6533"/>
              <a:gd name="T30" fmla="*/ 5988 w 6572"/>
              <a:gd name="T31" fmla="*/ 4262 h 6533"/>
              <a:gd name="T32" fmla="*/ 1504 w 6572"/>
              <a:gd name="T33" fmla="*/ 4262 h 6533"/>
              <a:gd name="T34" fmla="*/ 544 w 6572"/>
              <a:gd name="T35" fmla="*/ 4517 h 6533"/>
              <a:gd name="T36" fmla="*/ 544 w 6572"/>
              <a:gd name="T37" fmla="*/ 544 h 6533"/>
              <a:gd name="T38" fmla="*/ 544 w 6572"/>
              <a:gd name="T39" fmla="*/ 5398 h 6533"/>
              <a:gd name="T40" fmla="*/ 1504 w 6572"/>
              <a:gd name="T41" fmla="*/ 4808 h 6533"/>
              <a:gd name="T42" fmla="*/ 5826 w 6572"/>
              <a:gd name="T43" fmla="*/ 4808 h 6533"/>
              <a:gd name="T44" fmla="*/ 5813 w 6572"/>
              <a:gd name="T45" fmla="*/ 5989 h 6533"/>
              <a:gd name="T46" fmla="*/ 1504 w 6572"/>
              <a:gd name="T47" fmla="*/ 5989 h 6533"/>
              <a:gd name="T48" fmla="*/ 544 w 6572"/>
              <a:gd name="T49" fmla="*/ 5398 h 6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2" h="6533">
                <a:moveTo>
                  <a:pt x="6533" y="494"/>
                </a:moveTo>
                <a:cubicBezTo>
                  <a:pt x="6533" y="221"/>
                  <a:pt x="6309" y="0"/>
                  <a:pt x="6033" y="0"/>
                </a:cubicBezTo>
                <a:lnTo>
                  <a:pt x="500" y="0"/>
                </a:lnTo>
                <a:cubicBezTo>
                  <a:pt x="224" y="0"/>
                  <a:pt x="0" y="221"/>
                  <a:pt x="0" y="494"/>
                </a:cubicBezTo>
                <a:lnTo>
                  <a:pt x="0" y="5432"/>
                </a:lnTo>
                <a:cubicBezTo>
                  <a:pt x="0" y="5938"/>
                  <a:pt x="564" y="6533"/>
                  <a:pt x="1504" y="6533"/>
                </a:cubicBezTo>
                <a:lnTo>
                  <a:pt x="6260" y="6533"/>
                </a:lnTo>
                <a:lnTo>
                  <a:pt x="6260" y="6533"/>
                </a:lnTo>
                <a:cubicBezTo>
                  <a:pt x="6572" y="6508"/>
                  <a:pt x="6569" y="6213"/>
                  <a:pt x="6484" y="6106"/>
                </a:cubicBezTo>
                <a:cubicBezTo>
                  <a:pt x="6484" y="6106"/>
                  <a:pt x="6484" y="6105"/>
                  <a:pt x="6482" y="6105"/>
                </a:cubicBezTo>
                <a:cubicBezTo>
                  <a:pt x="5997" y="5416"/>
                  <a:pt x="6462" y="4722"/>
                  <a:pt x="6484" y="4692"/>
                </a:cubicBezTo>
                <a:cubicBezTo>
                  <a:pt x="6484" y="4692"/>
                  <a:pt x="6532" y="4629"/>
                  <a:pt x="6533" y="4536"/>
                </a:cubicBezTo>
                <a:lnTo>
                  <a:pt x="6533" y="494"/>
                </a:lnTo>
                <a:close/>
                <a:moveTo>
                  <a:pt x="544" y="544"/>
                </a:moveTo>
                <a:lnTo>
                  <a:pt x="5988" y="544"/>
                </a:lnTo>
                <a:lnTo>
                  <a:pt x="5988" y="4262"/>
                </a:lnTo>
                <a:lnTo>
                  <a:pt x="1504" y="4262"/>
                </a:lnTo>
                <a:cubicBezTo>
                  <a:pt x="1136" y="4262"/>
                  <a:pt x="802" y="4357"/>
                  <a:pt x="544" y="4517"/>
                </a:cubicBezTo>
                <a:lnTo>
                  <a:pt x="544" y="544"/>
                </a:lnTo>
                <a:close/>
                <a:moveTo>
                  <a:pt x="544" y="5398"/>
                </a:moveTo>
                <a:cubicBezTo>
                  <a:pt x="544" y="5078"/>
                  <a:pt x="984" y="4808"/>
                  <a:pt x="1504" y="4808"/>
                </a:cubicBezTo>
                <a:lnTo>
                  <a:pt x="5826" y="4808"/>
                </a:lnTo>
                <a:cubicBezTo>
                  <a:pt x="5721" y="5106"/>
                  <a:pt x="5648" y="5530"/>
                  <a:pt x="5813" y="5989"/>
                </a:cubicBezTo>
                <a:lnTo>
                  <a:pt x="1504" y="5989"/>
                </a:lnTo>
                <a:cubicBezTo>
                  <a:pt x="984" y="5989"/>
                  <a:pt x="544" y="5718"/>
                  <a:pt x="544" y="5398"/>
                </a:cubicBezTo>
                <a:close/>
              </a:path>
            </a:pathLst>
          </a:custGeom>
          <a:solidFill>
            <a:srgbClr val="674026">
              <a:alpha val="8000"/>
            </a:srgbClr>
          </a:solidFill>
          <a:ln>
            <a:noFill/>
          </a:ln>
        </p:spPr>
      </p:sp>
      <p:sp>
        <p:nvSpPr>
          <p:cNvPr id="45" name="六边形 44">
            <a:extLst>
              <a:ext uri="{FF2B5EF4-FFF2-40B4-BE49-F238E27FC236}">
                <a16:creationId xmlns:a16="http://schemas.microsoft.com/office/drawing/2014/main" xmlns="" id="{182485CB-E907-4FF8-A8E3-DB6241589E10}"/>
              </a:ext>
            </a:extLst>
          </p:cNvPr>
          <p:cNvSpPr/>
          <p:nvPr/>
        </p:nvSpPr>
        <p:spPr>
          <a:xfrm>
            <a:off x="1299529" y="1425844"/>
            <a:ext cx="6882766" cy="5933420"/>
          </a:xfrm>
          <a:prstGeom prst="hexagon">
            <a:avLst>
              <a:gd name="adj" fmla="val 25000"/>
              <a:gd name="vf" fmla="val 115470"/>
            </a:avLst>
          </a:prstGeom>
          <a:solidFill>
            <a:srgbClr val="FEFAE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lumMod val="100000"/>
                </a:prstClr>
              </a:solidFill>
              <a:effectLst/>
              <a:uLnTx/>
              <a:uFillTx/>
              <a:latin typeface="微软雅黑"/>
              <a:ea typeface="微软雅黑"/>
              <a:cs typeface="+mn-cs"/>
            </a:endParaRPr>
          </a:p>
        </p:txBody>
      </p:sp>
      <p:sp>
        <p:nvSpPr>
          <p:cNvPr id="53" name="六边形 52">
            <a:extLst>
              <a:ext uri="{FF2B5EF4-FFF2-40B4-BE49-F238E27FC236}">
                <a16:creationId xmlns:a16="http://schemas.microsoft.com/office/drawing/2014/main" xmlns="" id="{A9F777C4-8D8E-459E-9FAF-E1B82A9F1274}"/>
              </a:ext>
            </a:extLst>
          </p:cNvPr>
          <p:cNvSpPr/>
          <p:nvPr/>
        </p:nvSpPr>
        <p:spPr>
          <a:xfrm>
            <a:off x="2088963" y="2106391"/>
            <a:ext cx="5303897" cy="4572326"/>
          </a:xfrm>
          <a:prstGeom prst="hexagon">
            <a:avLst>
              <a:gd name="adj" fmla="val 25000"/>
              <a:gd name="vf" fmla="val 115470"/>
            </a:avLst>
          </a:prstGeom>
          <a:solidFill>
            <a:srgbClr val="FEFCF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b="0" i="0" u="none" strike="noStrike" kern="1200" cap="none" spc="0" normalizeH="0" baseline="0" noProof="0" dirty="0">
              <a:ln>
                <a:noFill/>
              </a:ln>
              <a:solidFill>
                <a:srgbClr val="FFFFFF"/>
              </a:solidFill>
              <a:effectLst/>
              <a:uLnTx/>
              <a:uFillTx/>
              <a:latin typeface="微软雅黑"/>
              <a:ea typeface="微软雅黑"/>
              <a:cs typeface="+mn-cs"/>
            </a:endParaRPr>
          </a:p>
        </p:txBody>
      </p:sp>
      <p:sp>
        <p:nvSpPr>
          <p:cNvPr id="54" name="六边形 53">
            <a:extLst>
              <a:ext uri="{FF2B5EF4-FFF2-40B4-BE49-F238E27FC236}">
                <a16:creationId xmlns:a16="http://schemas.microsoft.com/office/drawing/2014/main" xmlns="" id="{839B665C-36BE-4D67-A8BD-C1A89586E0C1}"/>
              </a:ext>
            </a:extLst>
          </p:cNvPr>
          <p:cNvSpPr/>
          <p:nvPr/>
        </p:nvSpPr>
        <p:spPr>
          <a:xfrm>
            <a:off x="2878398" y="2786938"/>
            <a:ext cx="3725029" cy="3211232"/>
          </a:xfrm>
          <a:prstGeom prst="hexagon">
            <a:avLst>
              <a:gd name="adj" fmla="val 25000"/>
              <a:gd name="vf" fmla="val 115470"/>
            </a:avLst>
          </a:prstGeom>
          <a:solidFill>
            <a:srgbClr val="FEFDF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b="0" i="0" u="none" strike="noStrike" kern="1200" cap="none" spc="0" normalizeH="0" baseline="0" noProof="0">
              <a:ln>
                <a:noFill/>
              </a:ln>
              <a:solidFill>
                <a:srgbClr val="FFFFFF"/>
              </a:solidFill>
              <a:effectLst/>
              <a:uLnTx/>
              <a:uFillTx/>
              <a:latin typeface="微软雅黑"/>
              <a:ea typeface="微软雅黑"/>
              <a:cs typeface="+mn-cs"/>
            </a:endParaRPr>
          </a:p>
        </p:txBody>
      </p:sp>
      <p:sp>
        <p:nvSpPr>
          <p:cNvPr id="50" name="pen_124474">
            <a:extLst>
              <a:ext uri="{FF2B5EF4-FFF2-40B4-BE49-F238E27FC236}">
                <a16:creationId xmlns:a16="http://schemas.microsoft.com/office/drawing/2014/main" xmlns="" id="{1FFAA5CB-6B46-4A96-80A4-176EF5DE7AA4}"/>
              </a:ext>
            </a:extLst>
          </p:cNvPr>
          <p:cNvSpPr>
            <a:spLocks noChangeAspect="1"/>
          </p:cNvSpPr>
          <p:nvPr/>
        </p:nvSpPr>
        <p:spPr bwMode="auto">
          <a:xfrm rot="572821">
            <a:off x="1666692" y="2611137"/>
            <a:ext cx="564533" cy="567667"/>
          </a:xfrm>
          <a:custGeom>
            <a:avLst/>
            <a:gdLst>
              <a:gd name="T0" fmla="*/ 5548 w 6004"/>
              <a:gd name="T1" fmla="*/ 1953 h 6047"/>
              <a:gd name="T2" fmla="*/ 5828 w 6004"/>
              <a:gd name="T3" fmla="*/ 1673 h 6047"/>
              <a:gd name="T4" fmla="*/ 6004 w 6004"/>
              <a:gd name="T5" fmla="*/ 1249 h 6047"/>
              <a:gd name="T6" fmla="*/ 5828 w 6004"/>
              <a:gd name="T7" fmla="*/ 825 h 6047"/>
              <a:gd name="T8" fmla="*/ 5236 w 6004"/>
              <a:gd name="T9" fmla="*/ 233 h 6047"/>
              <a:gd name="T10" fmla="*/ 4389 w 6004"/>
              <a:gd name="T11" fmla="*/ 233 h 6047"/>
              <a:gd name="T12" fmla="*/ 649 w 6004"/>
              <a:gd name="T13" fmla="*/ 3973 h 6047"/>
              <a:gd name="T14" fmla="*/ 600 w 6004"/>
              <a:gd name="T15" fmla="*/ 4052 h 6047"/>
              <a:gd name="T16" fmla="*/ 24 w 6004"/>
              <a:gd name="T17" fmla="*/ 5784 h 6047"/>
              <a:gd name="T18" fmla="*/ 73 w 6004"/>
              <a:gd name="T19" fmla="*/ 5989 h 6047"/>
              <a:gd name="T20" fmla="*/ 214 w 6004"/>
              <a:gd name="T21" fmla="*/ 6047 h 6047"/>
              <a:gd name="T22" fmla="*/ 277 w 6004"/>
              <a:gd name="T23" fmla="*/ 6037 h 6047"/>
              <a:gd name="T24" fmla="*/ 2010 w 6004"/>
              <a:gd name="T25" fmla="*/ 5461 h 6047"/>
              <a:gd name="T26" fmla="*/ 2088 w 6004"/>
              <a:gd name="T27" fmla="*/ 5413 h 6047"/>
              <a:gd name="T28" fmla="*/ 5265 w 6004"/>
              <a:gd name="T29" fmla="*/ 2236 h 6047"/>
              <a:gd name="T30" fmla="*/ 5307 w 6004"/>
              <a:gd name="T31" fmla="*/ 2278 h 6047"/>
              <a:gd name="T32" fmla="*/ 5474 w 6004"/>
              <a:gd name="T33" fmla="*/ 2760 h 6047"/>
              <a:gd name="T34" fmla="*/ 5199 w 6004"/>
              <a:gd name="T35" fmla="*/ 3190 h 6047"/>
              <a:gd name="T36" fmla="*/ 4246 w 6004"/>
              <a:gd name="T37" fmla="*/ 3774 h 6047"/>
              <a:gd name="T38" fmla="*/ 3589 w 6004"/>
              <a:gd name="T39" fmla="*/ 4894 h 6047"/>
              <a:gd name="T40" fmla="*/ 3781 w 6004"/>
              <a:gd name="T41" fmla="*/ 5101 h 6047"/>
              <a:gd name="T42" fmla="*/ 3789 w 6004"/>
              <a:gd name="T43" fmla="*/ 5102 h 6047"/>
              <a:gd name="T44" fmla="*/ 3989 w 6004"/>
              <a:gd name="T45" fmla="*/ 4910 h 6047"/>
              <a:gd name="T46" fmla="*/ 4455 w 6004"/>
              <a:gd name="T47" fmla="*/ 4115 h 6047"/>
              <a:gd name="T48" fmla="*/ 5408 w 6004"/>
              <a:gd name="T49" fmla="*/ 3531 h 6047"/>
              <a:gd name="T50" fmla="*/ 5871 w 6004"/>
              <a:gd name="T51" fmla="*/ 2807 h 6047"/>
              <a:gd name="T52" fmla="*/ 5590 w 6004"/>
              <a:gd name="T53" fmla="*/ 1995 h 6047"/>
              <a:gd name="T54" fmla="*/ 5548 w 6004"/>
              <a:gd name="T55" fmla="*/ 1953 h 6047"/>
              <a:gd name="T56" fmla="*/ 4672 w 6004"/>
              <a:gd name="T57" fmla="*/ 516 h 6047"/>
              <a:gd name="T58" fmla="*/ 4953 w 6004"/>
              <a:gd name="T59" fmla="*/ 516 h 6047"/>
              <a:gd name="T60" fmla="*/ 5545 w 6004"/>
              <a:gd name="T61" fmla="*/ 1108 h 6047"/>
              <a:gd name="T62" fmla="*/ 5604 w 6004"/>
              <a:gd name="T63" fmla="*/ 1249 h 6047"/>
              <a:gd name="T64" fmla="*/ 5545 w 6004"/>
              <a:gd name="T65" fmla="*/ 1390 h 6047"/>
              <a:gd name="T66" fmla="*/ 5067 w 6004"/>
              <a:gd name="T67" fmla="*/ 1868 h 6047"/>
              <a:gd name="T68" fmla="*/ 4193 w 6004"/>
              <a:gd name="T69" fmla="*/ 994 h 6047"/>
              <a:gd name="T70" fmla="*/ 4672 w 6004"/>
              <a:gd name="T71" fmla="*/ 516 h 6047"/>
              <a:gd name="T72" fmla="*/ 901 w 6004"/>
              <a:gd name="T73" fmla="*/ 4414 h 6047"/>
              <a:gd name="T74" fmla="*/ 1647 w 6004"/>
              <a:gd name="T75" fmla="*/ 5160 h 6047"/>
              <a:gd name="T76" fmla="*/ 530 w 6004"/>
              <a:gd name="T77" fmla="*/ 5532 h 6047"/>
              <a:gd name="T78" fmla="*/ 901 w 6004"/>
              <a:gd name="T79" fmla="*/ 4414 h 6047"/>
              <a:gd name="T80" fmla="*/ 1899 w 6004"/>
              <a:gd name="T81" fmla="*/ 5035 h 6047"/>
              <a:gd name="T82" fmla="*/ 1026 w 6004"/>
              <a:gd name="T83" fmla="*/ 4162 h 6047"/>
              <a:gd name="T84" fmla="*/ 4005 w 6004"/>
              <a:gd name="T85" fmla="*/ 1183 h 6047"/>
              <a:gd name="T86" fmla="*/ 4878 w 6004"/>
              <a:gd name="T87" fmla="*/ 2056 h 6047"/>
              <a:gd name="T88" fmla="*/ 1899 w 6004"/>
              <a:gd name="T89" fmla="*/ 5035 h 6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4" h="6047">
                <a:moveTo>
                  <a:pt x="5548" y="1953"/>
                </a:moveTo>
                <a:lnTo>
                  <a:pt x="5828" y="1673"/>
                </a:lnTo>
                <a:cubicBezTo>
                  <a:pt x="5941" y="1559"/>
                  <a:pt x="6004" y="1409"/>
                  <a:pt x="6004" y="1249"/>
                </a:cubicBezTo>
                <a:cubicBezTo>
                  <a:pt x="6004" y="1089"/>
                  <a:pt x="5941" y="938"/>
                  <a:pt x="5828" y="825"/>
                </a:cubicBezTo>
                <a:lnTo>
                  <a:pt x="5236" y="233"/>
                </a:lnTo>
                <a:cubicBezTo>
                  <a:pt x="5003" y="0"/>
                  <a:pt x="4622" y="0"/>
                  <a:pt x="4389" y="233"/>
                </a:cubicBezTo>
                <a:lnTo>
                  <a:pt x="649" y="3973"/>
                </a:lnTo>
                <a:cubicBezTo>
                  <a:pt x="627" y="3995"/>
                  <a:pt x="610" y="4022"/>
                  <a:pt x="600" y="4052"/>
                </a:cubicBezTo>
                <a:lnTo>
                  <a:pt x="24" y="5784"/>
                </a:lnTo>
                <a:cubicBezTo>
                  <a:pt x="0" y="5856"/>
                  <a:pt x="19" y="5935"/>
                  <a:pt x="73" y="5989"/>
                </a:cubicBezTo>
                <a:cubicBezTo>
                  <a:pt x="111" y="6027"/>
                  <a:pt x="162" y="6047"/>
                  <a:pt x="214" y="6047"/>
                </a:cubicBezTo>
                <a:cubicBezTo>
                  <a:pt x="235" y="6047"/>
                  <a:pt x="256" y="6044"/>
                  <a:pt x="277" y="6037"/>
                </a:cubicBezTo>
                <a:lnTo>
                  <a:pt x="2010" y="5461"/>
                </a:lnTo>
                <a:cubicBezTo>
                  <a:pt x="2039" y="5451"/>
                  <a:pt x="2066" y="5435"/>
                  <a:pt x="2088" y="5413"/>
                </a:cubicBezTo>
                <a:lnTo>
                  <a:pt x="5265" y="2236"/>
                </a:lnTo>
                <a:lnTo>
                  <a:pt x="5307" y="2278"/>
                </a:lnTo>
                <a:cubicBezTo>
                  <a:pt x="5434" y="2405"/>
                  <a:pt x="5495" y="2581"/>
                  <a:pt x="5474" y="2760"/>
                </a:cubicBezTo>
                <a:cubicBezTo>
                  <a:pt x="5453" y="2939"/>
                  <a:pt x="5353" y="3096"/>
                  <a:pt x="5199" y="3190"/>
                </a:cubicBezTo>
                <a:lnTo>
                  <a:pt x="4246" y="3774"/>
                </a:lnTo>
                <a:cubicBezTo>
                  <a:pt x="3853" y="4015"/>
                  <a:pt x="3608" y="4433"/>
                  <a:pt x="3589" y="4894"/>
                </a:cubicBezTo>
                <a:cubicBezTo>
                  <a:pt x="3585" y="5004"/>
                  <a:pt x="3671" y="5097"/>
                  <a:pt x="3781" y="5101"/>
                </a:cubicBezTo>
                <a:cubicBezTo>
                  <a:pt x="3784" y="5101"/>
                  <a:pt x="3787" y="5102"/>
                  <a:pt x="3789" y="5102"/>
                </a:cubicBezTo>
                <a:cubicBezTo>
                  <a:pt x="3896" y="5102"/>
                  <a:pt x="3985" y="5017"/>
                  <a:pt x="3989" y="4910"/>
                </a:cubicBezTo>
                <a:cubicBezTo>
                  <a:pt x="4002" y="4583"/>
                  <a:pt x="4176" y="4286"/>
                  <a:pt x="4455" y="4115"/>
                </a:cubicBezTo>
                <a:lnTo>
                  <a:pt x="5408" y="3531"/>
                </a:lnTo>
                <a:cubicBezTo>
                  <a:pt x="5667" y="3372"/>
                  <a:pt x="5836" y="3108"/>
                  <a:pt x="5871" y="2807"/>
                </a:cubicBezTo>
                <a:cubicBezTo>
                  <a:pt x="5907" y="2505"/>
                  <a:pt x="5804" y="2209"/>
                  <a:pt x="5590" y="1995"/>
                </a:cubicBezTo>
                <a:lnTo>
                  <a:pt x="5548" y="1953"/>
                </a:lnTo>
                <a:close/>
                <a:moveTo>
                  <a:pt x="4672" y="516"/>
                </a:moveTo>
                <a:cubicBezTo>
                  <a:pt x="4749" y="439"/>
                  <a:pt x="4876" y="439"/>
                  <a:pt x="4953" y="516"/>
                </a:cubicBezTo>
                <a:lnTo>
                  <a:pt x="5545" y="1108"/>
                </a:lnTo>
                <a:cubicBezTo>
                  <a:pt x="5583" y="1146"/>
                  <a:pt x="5604" y="1196"/>
                  <a:pt x="5604" y="1249"/>
                </a:cubicBezTo>
                <a:cubicBezTo>
                  <a:pt x="5604" y="1302"/>
                  <a:pt x="5583" y="1352"/>
                  <a:pt x="5545" y="1390"/>
                </a:cubicBezTo>
                <a:lnTo>
                  <a:pt x="5067" y="1868"/>
                </a:lnTo>
                <a:lnTo>
                  <a:pt x="4193" y="994"/>
                </a:lnTo>
                <a:lnTo>
                  <a:pt x="4672" y="516"/>
                </a:lnTo>
                <a:close/>
                <a:moveTo>
                  <a:pt x="901" y="4414"/>
                </a:moveTo>
                <a:lnTo>
                  <a:pt x="1647" y="5160"/>
                </a:lnTo>
                <a:lnTo>
                  <a:pt x="530" y="5532"/>
                </a:lnTo>
                <a:lnTo>
                  <a:pt x="901" y="4414"/>
                </a:lnTo>
                <a:close/>
                <a:moveTo>
                  <a:pt x="1899" y="5035"/>
                </a:moveTo>
                <a:lnTo>
                  <a:pt x="1026" y="4162"/>
                </a:lnTo>
                <a:lnTo>
                  <a:pt x="4005" y="1183"/>
                </a:lnTo>
                <a:lnTo>
                  <a:pt x="4878" y="2056"/>
                </a:lnTo>
                <a:lnTo>
                  <a:pt x="1899" y="5035"/>
                </a:lnTo>
                <a:close/>
              </a:path>
            </a:pathLst>
          </a:custGeom>
          <a:solidFill>
            <a:srgbClr val="674026">
              <a:alpha val="8000"/>
            </a:srgbClr>
          </a:solidFill>
          <a:ln>
            <a:noFill/>
          </a:ln>
        </p:spPr>
      </p:sp>
      <p:sp>
        <p:nvSpPr>
          <p:cNvPr id="51" name="sound-level_154511">
            <a:extLst>
              <a:ext uri="{FF2B5EF4-FFF2-40B4-BE49-F238E27FC236}">
                <a16:creationId xmlns:a16="http://schemas.microsoft.com/office/drawing/2014/main" xmlns="" id="{8ABDB1DE-EEF6-4623-B2DA-C328A34354D3}"/>
              </a:ext>
            </a:extLst>
          </p:cNvPr>
          <p:cNvSpPr>
            <a:spLocks noChangeAspect="1"/>
          </p:cNvSpPr>
          <p:nvPr/>
        </p:nvSpPr>
        <p:spPr bwMode="auto">
          <a:xfrm rot="21224339" flipH="1">
            <a:off x="5995828" y="1278393"/>
            <a:ext cx="422546" cy="345112"/>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04110" h="493403">
                <a:moveTo>
                  <a:pt x="448548" y="328915"/>
                </a:moveTo>
                <a:lnTo>
                  <a:pt x="466825" y="328915"/>
                </a:lnTo>
                <a:cubicBezTo>
                  <a:pt x="481942" y="328915"/>
                  <a:pt x="494310" y="341252"/>
                  <a:pt x="494310" y="356330"/>
                </a:cubicBezTo>
                <a:cubicBezTo>
                  <a:pt x="494310" y="371408"/>
                  <a:pt x="481942" y="383744"/>
                  <a:pt x="466825" y="383744"/>
                </a:cubicBezTo>
                <a:lnTo>
                  <a:pt x="448548" y="383744"/>
                </a:lnTo>
                <a:cubicBezTo>
                  <a:pt x="433294" y="383744"/>
                  <a:pt x="421063" y="371408"/>
                  <a:pt x="421063" y="356330"/>
                </a:cubicBezTo>
                <a:cubicBezTo>
                  <a:pt x="421063" y="341252"/>
                  <a:pt x="433294" y="328915"/>
                  <a:pt x="448548" y="328915"/>
                </a:cubicBezTo>
                <a:close/>
                <a:moveTo>
                  <a:pt x="448533" y="219256"/>
                </a:moveTo>
                <a:lnTo>
                  <a:pt x="521740" y="219256"/>
                </a:lnTo>
                <a:cubicBezTo>
                  <a:pt x="536849" y="219256"/>
                  <a:pt x="549210" y="231593"/>
                  <a:pt x="549210" y="246671"/>
                </a:cubicBezTo>
                <a:cubicBezTo>
                  <a:pt x="549210" y="261749"/>
                  <a:pt x="536849" y="274085"/>
                  <a:pt x="521740" y="274085"/>
                </a:cubicBezTo>
                <a:lnTo>
                  <a:pt x="448533" y="274085"/>
                </a:lnTo>
                <a:cubicBezTo>
                  <a:pt x="433287" y="274085"/>
                  <a:pt x="421063" y="261749"/>
                  <a:pt x="421063" y="246671"/>
                </a:cubicBezTo>
                <a:cubicBezTo>
                  <a:pt x="421063" y="231593"/>
                  <a:pt x="433287" y="219256"/>
                  <a:pt x="448533" y="219256"/>
                </a:cubicBezTo>
                <a:close/>
                <a:moveTo>
                  <a:pt x="448527" y="109598"/>
                </a:moveTo>
                <a:lnTo>
                  <a:pt x="576646" y="109598"/>
                </a:lnTo>
                <a:cubicBezTo>
                  <a:pt x="591751" y="109598"/>
                  <a:pt x="604110" y="121935"/>
                  <a:pt x="604110" y="137013"/>
                </a:cubicBezTo>
                <a:cubicBezTo>
                  <a:pt x="604110" y="152091"/>
                  <a:pt x="591751" y="164427"/>
                  <a:pt x="576646" y="164427"/>
                </a:cubicBezTo>
                <a:lnTo>
                  <a:pt x="448527" y="164427"/>
                </a:lnTo>
                <a:cubicBezTo>
                  <a:pt x="433285" y="164427"/>
                  <a:pt x="421063" y="152091"/>
                  <a:pt x="421063" y="137013"/>
                </a:cubicBezTo>
                <a:cubicBezTo>
                  <a:pt x="421063" y="121935"/>
                  <a:pt x="433285" y="109598"/>
                  <a:pt x="448527" y="109598"/>
                </a:cubicBezTo>
                <a:close/>
                <a:moveTo>
                  <a:pt x="311246" y="78641"/>
                </a:moveTo>
                <a:lnTo>
                  <a:pt x="189192" y="159784"/>
                </a:lnTo>
                <a:cubicBezTo>
                  <a:pt x="184661" y="162800"/>
                  <a:pt x="179307" y="164444"/>
                  <a:pt x="173952" y="164444"/>
                </a:cubicBezTo>
                <a:lnTo>
                  <a:pt x="54918" y="164444"/>
                </a:lnTo>
                <a:lnTo>
                  <a:pt x="54918" y="328924"/>
                </a:lnTo>
                <a:lnTo>
                  <a:pt x="173952" y="328924"/>
                </a:lnTo>
                <a:cubicBezTo>
                  <a:pt x="179307" y="328924"/>
                  <a:pt x="184661" y="330569"/>
                  <a:pt x="189192" y="333584"/>
                </a:cubicBezTo>
                <a:lnTo>
                  <a:pt x="311246" y="414727"/>
                </a:lnTo>
                <a:close/>
                <a:moveTo>
                  <a:pt x="337332" y="34"/>
                </a:moveTo>
                <a:cubicBezTo>
                  <a:pt x="342206" y="-206"/>
                  <a:pt x="347149" y="856"/>
                  <a:pt x="351611" y="3255"/>
                </a:cubicBezTo>
                <a:cubicBezTo>
                  <a:pt x="360535" y="7915"/>
                  <a:pt x="366164" y="17235"/>
                  <a:pt x="366164" y="27378"/>
                </a:cubicBezTo>
                <a:lnTo>
                  <a:pt x="366164" y="465990"/>
                </a:lnTo>
                <a:cubicBezTo>
                  <a:pt x="366164" y="476133"/>
                  <a:pt x="360535" y="485453"/>
                  <a:pt x="351611" y="490114"/>
                </a:cubicBezTo>
                <a:cubicBezTo>
                  <a:pt x="347492" y="492307"/>
                  <a:pt x="343099" y="493403"/>
                  <a:pt x="338705" y="493403"/>
                </a:cubicBezTo>
                <a:cubicBezTo>
                  <a:pt x="333351" y="493403"/>
                  <a:pt x="327996" y="491896"/>
                  <a:pt x="323466" y="488743"/>
                </a:cubicBezTo>
                <a:lnTo>
                  <a:pt x="165577" y="383750"/>
                </a:lnTo>
                <a:lnTo>
                  <a:pt x="27459" y="383750"/>
                </a:lnTo>
                <a:cubicBezTo>
                  <a:pt x="12357" y="383750"/>
                  <a:pt x="0" y="371414"/>
                  <a:pt x="0" y="356337"/>
                </a:cubicBezTo>
                <a:lnTo>
                  <a:pt x="0" y="137031"/>
                </a:lnTo>
                <a:cubicBezTo>
                  <a:pt x="0" y="121954"/>
                  <a:pt x="12357" y="109618"/>
                  <a:pt x="27459" y="109618"/>
                </a:cubicBezTo>
                <a:lnTo>
                  <a:pt x="165577" y="109618"/>
                </a:lnTo>
                <a:lnTo>
                  <a:pt x="323466" y="4625"/>
                </a:lnTo>
                <a:cubicBezTo>
                  <a:pt x="327653" y="1816"/>
                  <a:pt x="332458" y="274"/>
                  <a:pt x="337332" y="34"/>
                </a:cubicBezTo>
                <a:close/>
              </a:path>
            </a:pathLst>
          </a:custGeom>
          <a:solidFill>
            <a:srgbClr val="674026">
              <a:alpha val="8000"/>
            </a:srgbClr>
          </a:solidFill>
          <a:ln>
            <a:noFill/>
          </a:ln>
        </p:spPr>
      </p:sp>
      <p:sp>
        <p:nvSpPr>
          <p:cNvPr id="52" name="headphones_91721">
            <a:extLst>
              <a:ext uri="{FF2B5EF4-FFF2-40B4-BE49-F238E27FC236}">
                <a16:creationId xmlns:a16="http://schemas.microsoft.com/office/drawing/2014/main" xmlns="" id="{FCCE153E-AD0C-410A-93D9-5DEAC0C71C9B}"/>
              </a:ext>
            </a:extLst>
          </p:cNvPr>
          <p:cNvSpPr>
            <a:spLocks noChangeAspect="1"/>
          </p:cNvSpPr>
          <p:nvPr/>
        </p:nvSpPr>
        <p:spPr bwMode="auto">
          <a:xfrm rot="20165897">
            <a:off x="1699403" y="1638227"/>
            <a:ext cx="454761" cy="408694"/>
          </a:xfrm>
          <a:custGeom>
            <a:avLst/>
            <a:gdLst>
              <a:gd name="T0" fmla="*/ 3920 w 3920"/>
              <a:gd name="T1" fmla="*/ 2351 h 3528"/>
              <a:gd name="T2" fmla="*/ 3920 w 3920"/>
              <a:gd name="T3" fmla="*/ 3133 h 3528"/>
              <a:gd name="T4" fmla="*/ 3527 w 3920"/>
              <a:gd name="T5" fmla="*/ 3528 h 3528"/>
              <a:gd name="T6" fmla="*/ 3133 w 3920"/>
              <a:gd name="T7" fmla="*/ 3133 h 3528"/>
              <a:gd name="T8" fmla="*/ 3133 w 3920"/>
              <a:gd name="T9" fmla="*/ 2351 h 3528"/>
              <a:gd name="T10" fmla="*/ 3320 w 3920"/>
              <a:gd name="T11" fmla="*/ 2010 h 3528"/>
              <a:gd name="T12" fmla="*/ 3320 w 3920"/>
              <a:gd name="T13" fmla="*/ 1764 h 3528"/>
              <a:gd name="T14" fmla="*/ 1960 w 3920"/>
              <a:gd name="T15" fmla="*/ 400 h 3528"/>
              <a:gd name="T16" fmla="*/ 600 w 3920"/>
              <a:gd name="T17" fmla="*/ 1764 h 3528"/>
              <a:gd name="T18" fmla="*/ 600 w 3920"/>
              <a:gd name="T19" fmla="*/ 2010 h 3528"/>
              <a:gd name="T20" fmla="*/ 787 w 3920"/>
              <a:gd name="T21" fmla="*/ 2351 h 3528"/>
              <a:gd name="T22" fmla="*/ 787 w 3920"/>
              <a:gd name="T23" fmla="*/ 3133 h 3528"/>
              <a:gd name="T24" fmla="*/ 393 w 3920"/>
              <a:gd name="T25" fmla="*/ 3528 h 3528"/>
              <a:gd name="T26" fmla="*/ 0 w 3920"/>
              <a:gd name="T27" fmla="*/ 3133 h 3528"/>
              <a:gd name="T28" fmla="*/ 0 w 3920"/>
              <a:gd name="T29" fmla="*/ 2351 h 3528"/>
              <a:gd name="T30" fmla="*/ 200 w 3920"/>
              <a:gd name="T31" fmla="*/ 2010 h 3528"/>
              <a:gd name="T32" fmla="*/ 200 w 3920"/>
              <a:gd name="T33" fmla="*/ 1764 h 3528"/>
              <a:gd name="T34" fmla="*/ 1960 w 3920"/>
              <a:gd name="T35" fmla="*/ 0 h 3528"/>
              <a:gd name="T36" fmla="*/ 3720 w 3920"/>
              <a:gd name="T37" fmla="*/ 1764 h 3528"/>
              <a:gd name="T38" fmla="*/ 3720 w 3920"/>
              <a:gd name="T39" fmla="*/ 2010 h 3528"/>
              <a:gd name="T40" fmla="*/ 3920 w 3920"/>
              <a:gd name="T41" fmla="*/ 2351 h 3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20" h="3528">
                <a:moveTo>
                  <a:pt x="3920" y="2351"/>
                </a:moveTo>
                <a:lnTo>
                  <a:pt x="3920" y="3133"/>
                </a:lnTo>
                <a:cubicBezTo>
                  <a:pt x="3920" y="3351"/>
                  <a:pt x="3745" y="3528"/>
                  <a:pt x="3527" y="3528"/>
                </a:cubicBezTo>
                <a:cubicBezTo>
                  <a:pt x="3309" y="3528"/>
                  <a:pt x="3133" y="3351"/>
                  <a:pt x="3133" y="3133"/>
                </a:cubicBezTo>
                <a:lnTo>
                  <a:pt x="3133" y="2351"/>
                </a:lnTo>
                <a:cubicBezTo>
                  <a:pt x="3133" y="2205"/>
                  <a:pt x="3213" y="2078"/>
                  <a:pt x="3320" y="2010"/>
                </a:cubicBezTo>
                <a:lnTo>
                  <a:pt x="3320" y="1764"/>
                </a:lnTo>
                <a:cubicBezTo>
                  <a:pt x="3320" y="1012"/>
                  <a:pt x="2712" y="400"/>
                  <a:pt x="1960" y="400"/>
                </a:cubicBezTo>
                <a:cubicBezTo>
                  <a:pt x="1208" y="400"/>
                  <a:pt x="600" y="1012"/>
                  <a:pt x="600" y="1764"/>
                </a:cubicBezTo>
                <a:lnTo>
                  <a:pt x="600" y="2010"/>
                </a:lnTo>
                <a:cubicBezTo>
                  <a:pt x="707" y="2078"/>
                  <a:pt x="787" y="2205"/>
                  <a:pt x="787" y="2351"/>
                </a:cubicBezTo>
                <a:lnTo>
                  <a:pt x="787" y="3133"/>
                </a:lnTo>
                <a:cubicBezTo>
                  <a:pt x="787" y="3351"/>
                  <a:pt x="611" y="3528"/>
                  <a:pt x="393" y="3528"/>
                </a:cubicBezTo>
                <a:cubicBezTo>
                  <a:pt x="175" y="3528"/>
                  <a:pt x="0" y="3351"/>
                  <a:pt x="0" y="3133"/>
                </a:cubicBezTo>
                <a:lnTo>
                  <a:pt x="0" y="2351"/>
                </a:lnTo>
                <a:cubicBezTo>
                  <a:pt x="0" y="2205"/>
                  <a:pt x="80" y="2078"/>
                  <a:pt x="200" y="2010"/>
                </a:cubicBezTo>
                <a:lnTo>
                  <a:pt x="200" y="1764"/>
                </a:lnTo>
                <a:cubicBezTo>
                  <a:pt x="200" y="791"/>
                  <a:pt x="987" y="0"/>
                  <a:pt x="1960" y="0"/>
                </a:cubicBezTo>
                <a:cubicBezTo>
                  <a:pt x="2933" y="0"/>
                  <a:pt x="3720" y="791"/>
                  <a:pt x="3720" y="1764"/>
                </a:cubicBezTo>
                <a:lnTo>
                  <a:pt x="3720" y="2010"/>
                </a:lnTo>
                <a:cubicBezTo>
                  <a:pt x="3840" y="2078"/>
                  <a:pt x="3920" y="2205"/>
                  <a:pt x="3920" y="2351"/>
                </a:cubicBezTo>
                <a:close/>
              </a:path>
            </a:pathLst>
          </a:custGeom>
          <a:solidFill>
            <a:srgbClr val="674026">
              <a:alpha val="8000"/>
            </a:srgbClr>
          </a:solidFill>
          <a:ln>
            <a:noFill/>
          </a:ln>
        </p:spPr>
      </p:sp>
      <p:sp>
        <p:nvSpPr>
          <p:cNvPr id="59" name="book_118158">
            <a:extLst>
              <a:ext uri="{FF2B5EF4-FFF2-40B4-BE49-F238E27FC236}">
                <a16:creationId xmlns:a16="http://schemas.microsoft.com/office/drawing/2014/main" xmlns="" id="{BF2C6B92-C08A-46B4-A6E8-C29869B4E3BB}"/>
              </a:ext>
            </a:extLst>
          </p:cNvPr>
          <p:cNvSpPr>
            <a:spLocks noChangeAspect="1"/>
          </p:cNvSpPr>
          <p:nvPr/>
        </p:nvSpPr>
        <p:spPr bwMode="auto">
          <a:xfrm rot="19250461" flipH="1">
            <a:off x="6696626" y="1702511"/>
            <a:ext cx="386858" cy="383964"/>
          </a:xfrm>
          <a:custGeom>
            <a:avLst/>
            <a:gdLst>
              <a:gd name="T0" fmla="*/ 6533 w 6572"/>
              <a:gd name="T1" fmla="*/ 494 h 6533"/>
              <a:gd name="T2" fmla="*/ 6033 w 6572"/>
              <a:gd name="T3" fmla="*/ 0 h 6533"/>
              <a:gd name="T4" fmla="*/ 500 w 6572"/>
              <a:gd name="T5" fmla="*/ 0 h 6533"/>
              <a:gd name="T6" fmla="*/ 0 w 6572"/>
              <a:gd name="T7" fmla="*/ 494 h 6533"/>
              <a:gd name="T8" fmla="*/ 0 w 6572"/>
              <a:gd name="T9" fmla="*/ 5432 h 6533"/>
              <a:gd name="T10" fmla="*/ 1504 w 6572"/>
              <a:gd name="T11" fmla="*/ 6533 h 6533"/>
              <a:gd name="T12" fmla="*/ 6260 w 6572"/>
              <a:gd name="T13" fmla="*/ 6533 h 6533"/>
              <a:gd name="T14" fmla="*/ 6260 w 6572"/>
              <a:gd name="T15" fmla="*/ 6533 h 6533"/>
              <a:gd name="T16" fmla="*/ 6484 w 6572"/>
              <a:gd name="T17" fmla="*/ 6106 h 6533"/>
              <a:gd name="T18" fmla="*/ 6482 w 6572"/>
              <a:gd name="T19" fmla="*/ 6105 h 6533"/>
              <a:gd name="T20" fmla="*/ 6484 w 6572"/>
              <a:gd name="T21" fmla="*/ 4692 h 6533"/>
              <a:gd name="T22" fmla="*/ 6533 w 6572"/>
              <a:gd name="T23" fmla="*/ 4536 h 6533"/>
              <a:gd name="T24" fmla="*/ 6533 w 6572"/>
              <a:gd name="T25" fmla="*/ 494 h 6533"/>
              <a:gd name="T26" fmla="*/ 544 w 6572"/>
              <a:gd name="T27" fmla="*/ 544 h 6533"/>
              <a:gd name="T28" fmla="*/ 5988 w 6572"/>
              <a:gd name="T29" fmla="*/ 544 h 6533"/>
              <a:gd name="T30" fmla="*/ 5988 w 6572"/>
              <a:gd name="T31" fmla="*/ 4262 h 6533"/>
              <a:gd name="T32" fmla="*/ 1504 w 6572"/>
              <a:gd name="T33" fmla="*/ 4262 h 6533"/>
              <a:gd name="T34" fmla="*/ 544 w 6572"/>
              <a:gd name="T35" fmla="*/ 4517 h 6533"/>
              <a:gd name="T36" fmla="*/ 544 w 6572"/>
              <a:gd name="T37" fmla="*/ 544 h 6533"/>
              <a:gd name="T38" fmla="*/ 544 w 6572"/>
              <a:gd name="T39" fmla="*/ 5398 h 6533"/>
              <a:gd name="T40" fmla="*/ 1504 w 6572"/>
              <a:gd name="T41" fmla="*/ 4808 h 6533"/>
              <a:gd name="T42" fmla="*/ 5826 w 6572"/>
              <a:gd name="T43" fmla="*/ 4808 h 6533"/>
              <a:gd name="T44" fmla="*/ 5813 w 6572"/>
              <a:gd name="T45" fmla="*/ 5989 h 6533"/>
              <a:gd name="T46" fmla="*/ 1504 w 6572"/>
              <a:gd name="T47" fmla="*/ 5989 h 6533"/>
              <a:gd name="T48" fmla="*/ 544 w 6572"/>
              <a:gd name="T49" fmla="*/ 5398 h 6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2" h="6533">
                <a:moveTo>
                  <a:pt x="6533" y="494"/>
                </a:moveTo>
                <a:cubicBezTo>
                  <a:pt x="6533" y="221"/>
                  <a:pt x="6309" y="0"/>
                  <a:pt x="6033" y="0"/>
                </a:cubicBezTo>
                <a:lnTo>
                  <a:pt x="500" y="0"/>
                </a:lnTo>
                <a:cubicBezTo>
                  <a:pt x="224" y="0"/>
                  <a:pt x="0" y="221"/>
                  <a:pt x="0" y="494"/>
                </a:cubicBezTo>
                <a:lnTo>
                  <a:pt x="0" y="5432"/>
                </a:lnTo>
                <a:cubicBezTo>
                  <a:pt x="0" y="5938"/>
                  <a:pt x="564" y="6533"/>
                  <a:pt x="1504" y="6533"/>
                </a:cubicBezTo>
                <a:lnTo>
                  <a:pt x="6260" y="6533"/>
                </a:lnTo>
                <a:lnTo>
                  <a:pt x="6260" y="6533"/>
                </a:lnTo>
                <a:cubicBezTo>
                  <a:pt x="6572" y="6508"/>
                  <a:pt x="6569" y="6213"/>
                  <a:pt x="6484" y="6106"/>
                </a:cubicBezTo>
                <a:cubicBezTo>
                  <a:pt x="6484" y="6106"/>
                  <a:pt x="6484" y="6105"/>
                  <a:pt x="6482" y="6105"/>
                </a:cubicBezTo>
                <a:cubicBezTo>
                  <a:pt x="5997" y="5416"/>
                  <a:pt x="6462" y="4722"/>
                  <a:pt x="6484" y="4692"/>
                </a:cubicBezTo>
                <a:cubicBezTo>
                  <a:pt x="6484" y="4692"/>
                  <a:pt x="6532" y="4629"/>
                  <a:pt x="6533" y="4536"/>
                </a:cubicBezTo>
                <a:lnTo>
                  <a:pt x="6533" y="494"/>
                </a:lnTo>
                <a:close/>
                <a:moveTo>
                  <a:pt x="544" y="544"/>
                </a:moveTo>
                <a:lnTo>
                  <a:pt x="5988" y="544"/>
                </a:lnTo>
                <a:lnTo>
                  <a:pt x="5988" y="4262"/>
                </a:lnTo>
                <a:lnTo>
                  <a:pt x="1504" y="4262"/>
                </a:lnTo>
                <a:cubicBezTo>
                  <a:pt x="1136" y="4262"/>
                  <a:pt x="802" y="4357"/>
                  <a:pt x="544" y="4517"/>
                </a:cubicBezTo>
                <a:lnTo>
                  <a:pt x="544" y="544"/>
                </a:lnTo>
                <a:close/>
                <a:moveTo>
                  <a:pt x="544" y="5398"/>
                </a:moveTo>
                <a:cubicBezTo>
                  <a:pt x="544" y="5078"/>
                  <a:pt x="984" y="4808"/>
                  <a:pt x="1504" y="4808"/>
                </a:cubicBezTo>
                <a:lnTo>
                  <a:pt x="5826" y="4808"/>
                </a:lnTo>
                <a:cubicBezTo>
                  <a:pt x="5721" y="5106"/>
                  <a:pt x="5648" y="5530"/>
                  <a:pt x="5813" y="5989"/>
                </a:cubicBezTo>
                <a:lnTo>
                  <a:pt x="1504" y="5989"/>
                </a:lnTo>
                <a:cubicBezTo>
                  <a:pt x="984" y="5989"/>
                  <a:pt x="544" y="5718"/>
                  <a:pt x="544" y="5398"/>
                </a:cubicBezTo>
                <a:close/>
              </a:path>
            </a:pathLst>
          </a:custGeom>
          <a:solidFill>
            <a:srgbClr val="674026">
              <a:alpha val="8000"/>
            </a:srgbClr>
          </a:solidFill>
          <a:ln>
            <a:noFill/>
          </a:ln>
        </p:spPr>
      </p:sp>
      <p:sp>
        <p:nvSpPr>
          <p:cNvPr id="369" name="椭圆 368">
            <a:extLst>
              <a:ext uri="{FF2B5EF4-FFF2-40B4-BE49-F238E27FC236}">
                <a16:creationId xmlns:a16="http://schemas.microsoft.com/office/drawing/2014/main" xmlns="" id="{67269AE5-BE26-4B3C-8885-9CB23C25276F}"/>
              </a:ext>
            </a:extLst>
          </p:cNvPr>
          <p:cNvSpPr/>
          <p:nvPr/>
        </p:nvSpPr>
        <p:spPr>
          <a:xfrm>
            <a:off x="6983396" y="3658511"/>
            <a:ext cx="385068" cy="385068"/>
          </a:xfrm>
          <a:prstGeom prst="ellipse">
            <a:avLst/>
          </a:prstGeom>
          <a:solidFill>
            <a:srgbClr val="FEF9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grpSp>
        <p:nvGrpSpPr>
          <p:cNvPr id="320" name="组合 319">
            <a:extLst>
              <a:ext uri="{FF2B5EF4-FFF2-40B4-BE49-F238E27FC236}">
                <a16:creationId xmlns:a16="http://schemas.microsoft.com/office/drawing/2014/main" xmlns="" id="{53C99132-2808-4321-9408-8BE0960CA00A}"/>
              </a:ext>
            </a:extLst>
          </p:cNvPr>
          <p:cNvGrpSpPr/>
          <p:nvPr/>
        </p:nvGrpSpPr>
        <p:grpSpPr>
          <a:xfrm rot="21414414">
            <a:off x="-1757804" y="5182716"/>
            <a:ext cx="13234284" cy="13922537"/>
            <a:chOff x="-3008671" y="1660819"/>
            <a:chExt cx="15426813" cy="16229089"/>
          </a:xfrm>
        </p:grpSpPr>
        <p:sp>
          <p:nvSpPr>
            <p:cNvPr id="316" name="圆: 空心 315">
              <a:extLst>
                <a:ext uri="{FF2B5EF4-FFF2-40B4-BE49-F238E27FC236}">
                  <a16:creationId xmlns:a16="http://schemas.microsoft.com/office/drawing/2014/main" xmlns="" id="{DABC4D73-9C51-4449-9FDF-D5AC7F612849}"/>
                </a:ext>
              </a:extLst>
            </p:cNvPr>
            <p:cNvSpPr/>
            <p:nvPr/>
          </p:nvSpPr>
          <p:spPr>
            <a:xfrm>
              <a:off x="-3008671" y="1660819"/>
              <a:ext cx="15426813" cy="15426813"/>
            </a:xfrm>
            <a:prstGeom prst="donut">
              <a:avLst>
                <a:gd name="adj" fmla="val 1985"/>
              </a:avLst>
            </a:prstGeom>
            <a:gradFill flip="none" rotWithShape="1">
              <a:gsLst>
                <a:gs pos="100000">
                  <a:srgbClr val="F17468"/>
                </a:gs>
                <a:gs pos="86000">
                  <a:srgbClr val="F17468">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317" name="圆: 空心 316">
              <a:extLst>
                <a:ext uri="{FF2B5EF4-FFF2-40B4-BE49-F238E27FC236}">
                  <a16:creationId xmlns:a16="http://schemas.microsoft.com/office/drawing/2014/main" xmlns="" id="{98F56D39-4137-4E11-AC00-A06465F95DB2}"/>
                </a:ext>
              </a:extLst>
            </p:cNvPr>
            <p:cNvSpPr/>
            <p:nvPr/>
          </p:nvSpPr>
          <p:spPr>
            <a:xfrm>
              <a:off x="-3008671" y="1952104"/>
              <a:ext cx="15426813" cy="15426813"/>
            </a:xfrm>
            <a:prstGeom prst="donut">
              <a:avLst>
                <a:gd name="adj" fmla="val 2176"/>
              </a:avLst>
            </a:prstGeom>
            <a:gradFill flip="none" rotWithShape="1">
              <a:gsLst>
                <a:gs pos="100000">
                  <a:srgbClr val="FED767"/>
                </a:gs>
                <a:gs pos="86000">
                  <a:srgbClr val="FED767">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微软雅黑"/>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18" name="圆: 空心 317">
              <a:extLst>
                <a:ext uri="{FF2B5EF4-FFF2-40B4-BE49-F238E27FC236}">
                  <a16:creationId xmlns:a16="http://schemas.microsoft.com/office/drawing/2014/main" xmlns="" id="{8C6D50DA-8AA4-45DE-8E33-74C2A884C8B0}"/>
                </a:ext>
              </a:extLst>
            </p:cNvPr>
            <p:cNvSpPr/>
            <p:nvPr/>
          </p:nvSpPr>
          <p:spPr>
            <a:xfrm>
              <a:off x="-3008671" y="2243383"/>
              <a:ext cx="15426813" cy="15426813"/>
            </a:xfrm>
            <a:prstGeom prst="donut">
              <a:avLst>
                <a:gd name="adj" fmla="val 1424"/>
              </a:avLst>
            </a:prstGeom>
            <a:gradFill flip="none" rotWithShape="1">
              <a:gsLst>
                <a:gs pos="100000">
                  <a:srgbClr val="A2E88E"/>
                </a:gs>
                <a:gs pos="86000">
                  <a:srgbClr val="A2E88E">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微软雅黑"/>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19" name="圆: 空心 318">
              <a:extLst>
                <a:ext uri="{FF2B5EF4-FFF2-40B4-BE49-F238E27FC236}">
                  <a16:creationId xmlns:a16="http://schemas.microsoft.com/office/drawing/2014/main" xmlns="" id="{4F7F5DDE-21E0-4687-8DE5-447CA3A45A57}"/>
                </a:ext>
              </a:extLst>
            </p:cNvPr>
            <p:cNvSpPr/>
            <p:nvPr/>
          </p:nvSpPr>
          <p:spPr>
            <a:xfrm>
              <a:off x="-3008671" y="2463095"/>
              <a:ext cx="15426813" cy="15426813"/>
            </a:xfrm>
            <a:prstGeom prst="donut">
              <a:avLst>
                <a:gd name="adj" fmla="val 1411"/>
              </a:avLst>
            </a:prstGeom>
            <a:gradFill flip="none" rotWithShape="1">
              <a:gsLst>
                <a:gs pos="100000">
                  <a:srgbClr val="9AE2F6"/>
                </a:gs>
                <a:gs pos="86000">
                  <a:srgbClr val="9AE2F6">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微软雅黑"/>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微软雅黑"/>
                <a:ea typeface="微软雅黑"/>
                <a:cs typeface="+mn-cs"/>
              </a:endParaRPr>
            </a:p>
          </p:txBody>
        </p:sp>
      </p:grpSp>
      <p:sp>
        <p:nvSpPr>
          <p:cNvPr id="332" name="iṧlíḑê">
            <a:extLst>
              <a:ext uri="{FF2B5EF4-FFF2-40B4-BE49-F238E27FC236}">
                <a16:creationId xmlns:a16="http://schemas.microsoft.com/office/drawing/2014/main" xmlns="" id="{B16A663E-4F44-4BA8-AC7C-975E4BCF1AC7}"/>
              </a:ext>
            </a:extLst>
          </p:cNvPr>
          <p:cNvSpPr/>
          <p:nvPr/>
        </p:nvSpPr>
        <p:spPr bwMode="auto">
          <a:xfrm>
            <a:off x="557515" y="4925858"/>
            <a:ext cx="1577972" cy="838453"/>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43" name="iṧlíḑê">
            <a:extLst>
              <a:ext uri="{FF2B5EF4-FFF2-40B4-BE49-F238E27FC236}">
                <a16:creationId xmlns:a16="http://schemas.microsoft.com/office/drawing/2014/main" xmlns="" id="{3B4B0E91-4953-40B2-B7E1-2B1E4EAFFC7B}"/>
              </a:ext>
            </a:extLst>
          </p:cNvPr>
          <p:cNvSpPr/>
          <p:nvPr/>
        </p:nvSpPr>
        <p:spPr bwMode="auto">
          <a:xfrm>
            <a:off x="7386312" y="4880003"/>
            <a:ext cx="1051572" cy="55875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EDFA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57" name="iṧlíḑê">
            <a:extLst>
              <a:ext uri="{FF2B5EF4-FFF2-40B4-BE49-F238E27FC236}">
                <a16:creationId xmlns:a16="http://schemas.microsoft.com/office/drawing/2014/main" xmlns="" id="{42FC2039-6234-4EF5-A4B2-32625CBF5113}"/>
              </a:ext>
            </a:extLst>
          </p:cNvPr>
          <p:cNvSpPr/>
          <p:nvPr/>
        </p:nvSpPr>
        <p:spPr bwMode="auto">
          <a:xfrm>
            <a:off x="406401" y="6412736"/>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58" name="iṧlíḑê">
            <a:extLst>
              <a:ext uri="{FF2B5EF4-FFF2-40B4-BE49-F238E27FC236}">
                <a16:creationId xmlns:a16="http://schemas.microsoft.com/office/drawing/2014/main" xmlns="" id="{0310F029-26A8-4CB1-841B-CF7AE24E6712}"/>
              </a:ext>
            </a:extLst>
          </p:cNvPr>
          <p:cNvSpPr/>
          <p:nvPr/>
        </p:nvSpPr>
        <p:spPr bwMode="auto">
          <a:xfrm>
            <a:off x="1423431" y="6164828"/>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59" name="iṧlíḑê">
            <a:extLst>
              <a:ext uri="{FF2B5EF4-FFF2-40B4-BE49-F238E27FC236}">
                <a16:creationId xmlns:a16="http://schemas.microsoft.com/office/drawing/2014/main" xmlns="" id="{DA25EECE-5581-4E2C-89EE-D2D00B63A9BA}"/>
              </a:ext>
            </a:extLst>
          </p:cNvPr>
          <p:cNvSpPr/>
          <p:nvPr/>
        </p:nvSpPr>
        <p:spPr bwMode="auto">
          <a:xfrm>
            <a:off x="2254933" y="6103139"/>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0" name="iṧlíḑê">
            <a:extLst>
              <a:ext uri="{FF2B5EF4-FFF2-40B4-BE49-F238E27FC236}">
                <a16:creationId xmlns:a16="http://schemas.microsoft.com/office/drawing/2014/main" xmlns="" id="{14DF4E61-D206-4FD3-95F6-D88A56ECB1EC}"/>
              </a:ext>
            </a:extLst>
          </p:cNvPr>
          <p:cNvSpPr/>
          <p:nvPr/>
        </p:nvSpPr>
        <p:spPr bwMode="auto">
          <a:xfrm>
            <a:off x="4967038" y="6228449"/>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1" name="iṧlíḑê">
            <a:extLst>
              <a:ext uri="{FF2B5EF4-FFF2-40B4-BE49-F238E27FC236}">
                <a16:creationId xmlns:a16="http://schemas.microsoft.com/office/drawing/2014/main" xmlns="" id="{74DC259D-2608-4F6C-A317-EBC4C2D57393}"/>
              </a:ext>
            </a:extLst>
          </p:cNvPr>
          <p:cNvSpPr/>
          <p:nvPr/>
        </p:nvSpPr>
        <p:spPr bwMode="auto">
          <a:xfrm>
            <a:off x="6866496" y="6415048"/>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2" name="iṧlíḑê">
            <a:extLst>
              <a:ext uri="{FF2B5EF4-FFF2-40B4-BE49-F238E27FC236}">
                <a16:creationId xmlns:a16="http://schemas.microsoft.com/office/drawing/2014/main" xmlns="" id="{2CCAF5C9-87BC-47C8-BC14-7026372E08EA}"/>
              </a:ext>
            </a:extLst>
          </p:cNvPr>
          <p:cNvSpPr/>
          <p:nvPr/>
        </p:nvSpPr>
        <p:spPr bwMode="auto">
          <a:xfrm>
            <a:off x="815379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3" name="iṧlíḑê">
            <a:extLst>
              <a:ext uri="{FF2B5EF4-FFF2-40B4-BE49-F238E27FC236}">
                <a16:creationId xmlns:a16="http://schemas.microsoft.com/office/drawing/2014/main" xmlns="" id="{5C2FB651-C630-452B-AEDB-5BC4DAAA59D2}"/>
              </a:ext>
            </a:extLst>
          </p:cNvPr>
          <p:cNvSpPr/>
          <p:nvPr/>
        </p:nvSpPr>
        <p:spPr bwMode="auto">
          <a:xfrm>
            <a:off x="-77182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4" name="iṧlíḑê">
            <a:extLst>
              <a:ext uri="{FF2B5EF4-FFF2-40B4-BE49-F238E27FC236}">
                <a16:creationId xmlns:a16="http://schemas.microsoft.com/office/drawing/2014/main" xmlns="" id="{59784EAC-5F88-4862-9E2B-FA3929497BA1}"/>
              </a:ext>
            </a:extLst>
          </p:cNvPr>
          <p:cNvSpPr/>
          <p:nvPr/>
        </p:nvSpPr>
        <p:spPr bwMode="auto">
          <a:xfrm>
            <a:off x="689956" y="1456147"/>
            <a:ext cx="580339" cy="308362"/>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5" name="iṧlíḑê">
            <a:extLst>
              <a:ext uri="{FF2B5EF4-FFF2-40B4-BE49-F238E27FC236}">
                <a16:creationId xmlns:a16="http://schemas.microsoft.com/office/drawing/2014/main" xmlns="" id="{FFB9CB18-0BE1-4502-91FE-45C7B34D8A3B}"/>
              </a:ext>
            </a:extLst>
          </p:cNvPr>
          <p:cNvSpPr/>
          <p:nvPr/>
        </p:nvSpPr>
        <p:spPr bwMode="auto">
          <a:xfrm>
            <a:off x="7346338" y="2572745"/>
            <a:ext cx="926832" cy="492470"/>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8" name="椭圆 367">
            <a:extLst>
              <a:ext uri="{FF2B5EF4-FFF2-40B4-BE49-F238E27FC236}">
                <a16:creationId xmlns:a16="http://schemas.microsoft.com/office/drawing/2014/main" xmlns="" id="{0AE32194-64F7-4ED9-9066-D505EB04934F}"/>
              </a:ext>
            </a:extLst>
          </p:cNvPr>
          <p:cNvSpPr/>
          <p:nvPr/>
        </p:nvSpPr>
        <p:spPr>
          <a:xfrm>
            <a:off x="2213274" y="2959004"/>
            <a:ext cx="423032" cy="423032"/>
          </a:xfrm>
          <a:prstGeom prst="ellipse">
            <a:avLst/>
          </a:prstGeom>
          <a:solidFill>
            <a:srgbClr val="FEF9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370" name="椭圆 369">
            <a:extLst>
              <a:ext uri="{FF2B5EF4-FFF2-40B4-BE49-F238E27FC236}">
                <a16:creationId xmlns:a16="http://schemas.microsoft.com/office/drawing/2014/main" xmlns="" id="{C3C767C6-5E82-4384-B0F4-8CF60FF1B5EF}"/>
              </a:ext>
            </a:extLst>
          </p:cNvPr>
          <p:cNvSpPr/>
          <p:nvPr/>
        </p:nvSpPr>
        <p:spPr>
          <a:xfrm>
            <a:off x="2782615" y="4449037"/>
            <a:ext cx="299810" cy="299810"/>
          </a:xfrm>
          <a:prstGeom prst="ellipse">
            <a:avLst/>
          </a:prstGeom>
          <a:solidFill>
            <a:srgbClr val="FEF9E6">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grpSp>
        <p:nvGrpSpPr>
          <p:cNvPr id="55" name="4dec808c-ee30-4022-93ca-0e3791936a4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EEA7EA75-F128-43E2-AD7E-B6350372F505}"/>
              </a:ext>
            </a:extLst>
          </p:cNvPr>
          <p:cNvGrpSpPr>
            <a:grpSpLocks noChangeAspect="1"/>
          </p:cNvGrpSpPr>
          <p:nvPr>
            <p:custDataLst>
              <p:tags r:id="rId2"/>
            </p:custDataLst>
          </p:nvPr>
        </p:nvGrpSpPr>
        <p:grpSpPr>
          <a:xfrm>
            <a:off x="3152518" y="3693169"/>
            <a:ext cx="2890120" cy="2154396"/>
            <a:chOff x="3294530" y="1336501"/>
            <a:chExt cx="7100421" cy="5292900"/>
          </a:xfrm>
        </p:grpSpPr>
        <p:grpSp>
          <p:nvGrpSpPr>
            <p:cNvPr id="56" name="ïṧḷiḑè">
              <a:extLst>
                <a:ext uri="{FF2B5EF4-FFF2-40B4-BE49-F238E27FC236}">
                  <a16:creationId xmlns:a16="http://schemas.microsoft.com/office/drawing/2014/main" xmlns="" id="{28A4278B-222A-49C9-90AC-BEE67ADDFBE1}"/>
                </a:ext>
              </a:extLst>
            </p:cNvPr>
            <p:cNvGrpSpPr/>
            <p:nvPr/>
          </p:nvGrpSpPr>
          <p:grpSpPr>
            <a:xfrm>
              <a:off x="3294530" y="1336501"/>
              <a:ext cx="2127794" cy="5292900"/>
              <a:chOff x="3294529" y="1336500"/>
              <a:chExt cx="2127793" cy="5292900"/>
            </a:xfrm>
          </p:grpSpPr>
          <p:sp>
            <p:nvSpPr>
              <p:cNvPr id="133" name="iśḷîďè">
                <a:extLst>
                  <a:ext uri="{FF2B5EF4-FFF2-40B4-BE49-F238E27FC236}">
                    <a16:creationId xmlns:a16="http://schemas.microsoft.com/office/drawing/2014/main" xmlns="" id="{8F7C5166-1D25-4737-940D-A0BCDE088DCC}"/>
                  </a:ext>
                </a:extLst>
              </p:cNvPr>
              <p:cNvSpPr/>
              <p:nvPr/>
            </p:nvSpPr>
            <p:spPr bwMode="auto">
              <a:xfrm>
                <a:off x="3594054" y="6026461"/>
                <a:ext cx="1828268" cy="602939"/>
              </a:xfrm>
              <a:prstGeom prst="ellipse">
                <a:avLst/>
              </a:prstGeom>
              <a:solidFill>
                <a:srgbClr val="CE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şlïḍe">
                <a:extLst>
                  <a:ext uri="{FF2B5EF4-FFF2-40B4-BE49-F238E27FC236}">
                    <a16:creationId xmlns:a16="http://schemas.microsoft.com/office/drawing/2014/main" xmlns="" id="{C4DAEA2E-022C-4A26-8820-59604BDB17DE}"/>
                  </a:ext>
                </a:extLst>
              </p:cNvPr>
              <p:cNvSpPr/>
              <p:nvPr/>
            </p:nvSpPr>
            <p:spPr bwMode="auto">
              <a:xfrm>
                <a:off x="3294529" y="2883396"/>
                <a:ext cx="1457428" cy="2042214"/>
              </a:xfrm>
              <a:custGeom>
                <a:avLst/>
                <a:gdLst>
                  <a:gd name="T0" fmla="*/ 541 w 541"/>
                  <a:gd name="T1" fmla="*/ 132 h 759"/>
                  <a:gd name="T2" fmla="*/ 403 w 541"/>
                  <a:gd name="T3" fmla="*/ 32 h 759"/>
                  <a:gd name="T4" fmla="*/ 192 w 541"/>
                  <a:gd name="T5" fmla="*/ 46 h 759"/>
                  <a:gd name="T6" fmla="*/ 249 w 541"/>
                  <a:gd name="T7" fmla="*/ 658 h 759"/>
                  <a:gd name="T8" fmla="*/ 463 w 541"/>
                  <a:gd name="T9" fmla="*/ 527 h 759"/>
                  <a:gd name="T10" fmla="*/ 505 w 541"/>
                  <a:gd name="T11" fmla="*/ 279 h 759"/>
                  <a:gd name="T12" fmla="*/ 541 w 541"/>
                  <a:gd name="T13" fmla="*/ 132 h 759"/>
                </a:gdLst>
                <a:ahLst/>
                <a:cxnLst>
                  <a:cxn ang="0">
                    <a:pos x="T0" y="T1"/>
                  </a:cxn>
                  <a:cxn ang="0">
                    <a:pos x="T2" y="T3"/>
                  </a:cxn>
                  <a:cxn ang="0">
                    <a:pos x="T4" y="T5"/>
                  </a:cxn>
                  <a:cxn ang="0">
                    <a:pos x="T6" y="T7"/>
                  </a:cxn>
                  <a:cxn ang="0">
                    <a:pos x="T8" y="T9"/>
                  </a:cxn>
                  <a:cxn ang="0">
                    <a:pos x="T10" y="T11"/>
                  </a:cxn>
                  <a:cxn ang="0">
                    <a:pos x="T12" y="T13"/>
                  </a:cxn>
                </a:cxnLst>
                <a:rect l="0" t="0" r="r" b="b"/>
                <a:pathLst>
                  <a:path w="541" h="759">
                    <a:moveTo>
                      <a:pt x="541" y="132"/>
                    </a:moveTo>
                    <a:cubicBezTo>
                      <a:pt x="541" y="132"/>
                      <a:pt x="530" y="64"/>
                      <a:pt x="403" y="32"/>
                    </a:cubicBezTo>
                    <a:cubicBezTo>
                      <a:pt x="276" y="0"/>
                      <a:pt x="192" y="46"/>
                      <a:pt x="192" y="46"/>
                    </a:cubicBezTo>
                    <a:cubicBezTo>
                      <a:pt x="192" y="46"/>
                      <a:pt x="0" y="556"/>
                      <a:pt x="249" y="658"/>
                    </a:cubicBezTo>
                    <a:cubicBezTo>
                      <a:pt x="497" y="759"/>
                      <a:pt x="458" y="541"/>
                      <a:pt x="463" y="527"/>
                    </a:cubicBezTo>
                    <a:cubicBezTo>
                      <a:pt x="469" y="512"/>
                      <a:pt x="504" y="285"/>
                      <a:pt x="505" y="279"/>
                    </a:cubicBezTo>
                    <a:cubicBezTo>
                      <a:pt x="505" y="274"/>
                      <a:pt x="541" y="132"/>
                      <a:pt x="541" y="132"/>
                    </a:cubicBezTo>
                    <a:close/>
                  </a:path>
                </a:pathLst>
              </a:custGeom>
              <a:solidFill>
                <a:srgbClr val="BF58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iṥḷîḑê">
                <a:extLst>
                  <a:ext uri="{FF2B5EF4-FFF2-40B4-BE49-F238E27FC236}">
                    <a16:creationId xmlns:a16="http://schemas.microsoft.com/office/drawing/2014/main" xmlns="" id="{F332C65C-C948-44C8-B3D6-60FD30E7123B}"/>
                  </a:ext>
                </a:extLst>
              </p:cNvPr>
              <p:cNvSpPr/>
              <p:nvPr/>
            </p:nvSpPr>
            <p:spPr bwMode="auto">
              <a:xfrm>
                <a:off x="4679345" y="5854007"/>
                <a:ext cx="285262" cy="304711"/>
              </a:xfrm>
              <a:custGeom>
                <a:avLst/>
                <a:gdLst>
                  <a:gd name="T0" fmla="*/ 4 w 106"/>
                  <a:gd name="T1" fmla="*/ 54 h 113"/>
                  <a:gd name="T2" fmla="*/ 2 w 106"/>
                  <a:gd name="T3" fmla="*/ 21 h 113"/>
                  <a:gd name="T4" fmla="*/ 53 w 106"/>
                  <a:gd name="T5" fmla="*/ 3 h 113"/>
                  <a:gd name="T6" fmla="*/ 102 w 106"/>
                  <a:gd name="T7" fmla="*/ 17 h 113"/>
                  <a:gd name="T8" fmla="*/ 106 w 106"/>
                  <a:gd name="T9" fmla="*/ 50 h 113"/>
                  <a:gd name="T10" fmla="*/ 78 w 106"/>
                  <a:gd name="T11" fmla="*/ 98 h 113"/>
                  <a:gd name="T12" fmla="*/ 38 w 106"/>
                  <a:gd name="T13" fmla="*/ 113 h 113"/>
                  <a:gd name="T14" fmla="*/ 8 w 106"/>
                  <a:gd name="T15" fmla="*/ 103 h 113"/>
                  <a:gd name="T16" fmla="*/ 4 w 106"/>
                  <a:gd name="T17"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113">
                    <a:moveTo>
                      <a:pt x="4" y="54"/>
                    </a:moveTo>
                    <a:cubicBezTo>
                      <a:pt x="2" y="21"/>
                      <a:pt x="2" y="21"/>
                      <a:pt x="2" y="21"/>
                    </a:cubicBezTo>
                    <a:cubicBezTo>
                      <a:pt x="2" y="21"/>
                      <a:pt x="0" y="7"/>
                      <a:pt x="53" y="3"/>
                    </a:cubicBezTo>
                    <a:cubicBezTo>
                      <a:pt x="105" y="0"/>
                      <a:pt x="102" y="17"/>
                      <a:pt x="102" y="17"/>
                    </a:cubicBezTo>
                    <a:cubicBezTo>
                      <a:pt x="106" y="50"/>
                      <a:pt x="106" y="50"/>
                      <a:pt x="106" y="50"/>
                    </a:cubicBezTo>
                    <a:cubicBezTo>
                      <a:pt x="78" y="98"/>
                      <a:pt x="78" y="98"/>
                      <a:pt x="78" y="98"/>
                    </a:cubicBezTo>
                    <a:cubicBezTo>
                      <a:pt x="78" y="98"/>
                      <a:pt x="39" y="113"/>
                      <a:pt x="38" y="113"/>
                    </a:cubicBezTo>
                    <a:cubicBezTo>
                      <a:pt x="36" y="112"/>
                      <a:pt x="8" y="103"/>
                      <a:pt x="8" y="103"/>
                    </a:cubicBezTo>
                    <a:lnTo>
                      <a:pt x="4" y="54"/>
                    </a:ln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işlîḋê">
                <a:extLst>
                  <a:ext uri="{FF2B5EF4-FFF2-40B4-BE49-F238E27FC236}">
                    <a16:creationId xmlns:a16="http://schemas.microsoft.com/office/drawing/2014/main" xmlns="" id="{0BB4D29A-0239-41A0-8997-3F91B753A7EF}"/>
                  </a:ext>
                </a:extLst>
              </p:cNvPr>
              <p:cNvSpPr/>
              <p:nvPr/>
            </p:nvSpPr>
            <p:spPr bwMode="auto">
              <a:xfrm>
                <a:off x="3879315" y="5525956"/>
                <a:ext cx="274889" cy="420113"/>
              </a:xfrm>
              <a:custGeom>
                <a:avLst/>
                <a:gdLst>
                  <a:gd name="T0" fmla="*/ 102 w 102"/>
                  <a:gd name="T1" fmla="*/ 15 h 156"/>
                  <a:gd name="T2" fmla="*/ 73 w 102"/>
                  <a:gd name="T3" fmla="*/ 156 h 156"/>
                  <a:gd name="T4" fmla="*/ 0 w 102"/>
                  <a:gd name="T5" fmla="*/ 153 h 156"/>
                  <a:gd name="T6" fmla="*/ 25 w 102"/>
                  <a:gd name="T7" fmla="*/ 4 h 156"/>
                  <a:gd name="T8" fmla="*/ 102 w 102"/>
                  <a:gd name="T9" fmla="*/ 15 h 156"/>
                </a:gdLst>
                <a:ahLst/>
                <a:cxnLst>
                  <a:cxn ang="0">
                    <a:pos x="T0" y="T1"/>
                  </a:cxn>
                  <a:cxn ang="0">
                    <a:pos x="T2" y="T3"/>
                  </a:cxn>
                  <a:cxn ang="0">
                    <a:pos x="T4" y="T5"/>
                  </a:cxn>
                  <a:cxn ang="0">
                    <a:pos x="T6" y="T7"/>
                  </a:cxn>
                  <a:cxn ang="0">
                    <a:pos x="T8" y="T9"/>
                  </a:cxn>
                </a:cxnLst>
                <a:rect l="0" t="0" r="r" b="b"/>
                <a:pathLst>
                  <a:path w="102" h="156">
                    <a:moveTo>
                      <a:pt x="102" y="15"/>
                    </a:moveTo>
                    <a:cubicBezTo>
                      <a:pt x="73" y="156"/>
                      <a:pt x="73" y="156"/>
                      <a:pt x="73" y="156"/>
                    </a:cubicBezTo>
                    <a:cubicBezTo>
                      <a:pt x="0" y="153"/>
                      <a:pt x="0" y="153"/>
                      <a:pt x="0" y="153"/>
                    </a:cubicBezTo>
                    <a:cubicBezTo>
                      <a:pt x="25" y="4"/>
                      <a:pt x="25" y="4"/>
                      <a:pt x="25" y="4"/>
                    </a:cubicBezTo>
                    <a:cubicBezTo>
                      <a:pt x="25" y="4"/>
                      <a:pt x="85" y="0"/>
                      <a:pt x="102" y="15"/>
                    </a:cubicBez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îşḷïḋê">
                <a:extLst>
                  <a:ext uri="{FF2B5EF4-FFF2-40B4-BE49-F238E27FC236}">
                    <a16:creationId xmlns:a16="http://schemas.microsoft.com/office/drawing/2014/main" xmlns="" id="{83E655C8-FCD9-4B0E-B118-337731FBBAB4}"/>
                  </a:ext>
                </a:extLst>
              </p:cNvPr>
              <p:cNvSpPr/>
              <p:nvPr/>
            </p:nvSpPr>
            <p:spPr bwMode="auto">
              <a:xfrm>
                <a:off x="4679345" y="5467607"/>
                <a:ext cx="220429" cy="424003"/>
              </a:xfrm>
              <a:custGeom>
                <a:avLst/>
                <a:gdLst>
                  <a:gd name="T0" fmla="*/ 0 w 82"/>
                  <a:gd name="T1" fmla="*/ 6 h 158"/>
                  <a:gd name="T2" fmla="*/ 13 w 82"/>
                  <a:gd name="T3" fmla="*/ 158 h 158"/>
                  <a:gd name="T4" fmla="*/ 43 w 82"/>
                  <a:gd name="T5" fmla="*/ 158 h 158"/>
                  <a:gd name="T6" fmla="*/ 82 w 82"/>
                  <a:gd name="T7" fmla="*/ 154 h 158"/>
                  <a:gd name="T8" fmla="*/ 72 w 82"/>
                  <a:gd name="T9" fmla="*/ 6 h 158"/>
                  <a:gd name="T10" fmla="*/ 37 w 82"/>
                  <a:gd name="T11" fmla="*/ 0 h 158"/>
                  <a:gd name="T12" fmla="*/ 0 w 82"/>
                  <a:gd name="T13" fmla="*/ 6 h 158"/>
                </a:gdLst>
                <a:ahLst/>
                <a:cxnLst>
                  <a:cxn ang="0">
                    <a:pos x="T0" y="T1"/>
                  </a:cxn>
                  <a:cxn ang="0">
                    <a:pos x="T2" y="T3"/>
                  </a:cxn>
                  <a:cxn ang="0">
                    <a:pos x="T4" y="T5"/>
                  </a:cxn>
                  <a:cxn ang="0">
                    <a:pos x="T6" y="T7"/>
                  </a:cxn>
                  <a:cxn ang="0">
                    <a:pos x="T8" y="T9"/>
                  </a:cxn>
                  <a:cxn ang="0">
                    <a:pos x="T10" y="T11"/>
                  </a:cxn>
                  <a:cxn ang="0">
                    <a:pos x="T12" y="T13"/>
                  </a:cxn>
                </a:cxnLst>
                <a:rect l="0" t="0" r="r" b="b"/>
                <a:pathLst>
                  <a:path w="82" h="158">
                    <a:moveTo>
                      <a:pt x="0" y="6"/>
                    </a:moveTo>
                    <a:cubicBezTo>
                      <a:pt x="13" y="158"/>
                      <a:pt x="13" y="158"/>
                      <a:pt x="13" y="158"/>
                    </a:cubicBezTo>
                    <a:cubicBezTo>
                      <a:pt x="13" y="158"/>
                      <a:pt x="36" y="158"/>
                      <a:pt x="43" y="158"/>
                    </a:cubicBezTo>
                    <a:cubicBezTo>
                      <a:pt x="51" y="158"/>
                      <a:pt x="82" y="154"/>
                      <a:pt x="82" y="154"/>
                    </a:cubicBezTo>
                    <a:cubicBezTo>
                      <a:pt x="72" y="6"/>
                      <a:pt x="72" y="6"/>
                      <a:pt x="72" y="6"/>
                    </a:cubicBezTo>
                    <a:cubicBezTo>
                      <a:pt x="37" y="0"/>
                      <a:pt x="37" y="0"/>
                      <a:pt x="37" y="0"/>
                    </a:cubicBezTo>
                    <a:lnTo>
                      <a:pt x="0" y="6"/>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ïsļïḓé">
                <a:extLst>
                  <a:ext uri="{FF2B5EF4-FFF2-40B4-BE49-F238E27FC236}">
                    <a16:creationId xmlns:a16="http://schemas.microsoft.com/office/drawing/2014/main" xmlns="" id="{DEE37EBF-6C22-4A3D-A57F-B130BF22E945}"/>
                  </a:ext>
                </a:extLst>
              </p:cNvPr>
              <p:cNvSpPr/>
              <p:nvPr/>
            </p:nvSpPr>
            <p:spPr bwMode="auto">
              <a:xfrm>
                <a:off x="3383997" y="3698985"/>
                <a:ext cx="440859" cy="1343323"/>
              </a:xfrm>
              <a:custGeom>
                <a:avLst/>
                <a:gdLst>
                  <a:gd name="T0" fmla="*/ 154 w 164"/>
                  <a:gd name="T1" fmla="*/ 72 h 499"/>
                  <a:gd name="T2" fmla="*/ 110 w 164"/>
                  <a:gd name="T3" fmla="*/ 315 h 499"/>
                  <a:gd name="T4" fmla="*/ 159 w 164"/>
                  <a:gd name="T5" fmla="*/ 393 h 499"/>
                  <a:gd name="T6" fmla="*/ 114 w 164"/>
                  <a:gd name="T7" fmla="*/ 405 h 499"/>
                  <a:gd name="T8" fmla="*/ 105 w 164"/>
                  <a:gd name="T9" fmla="*/ 383 h 499"/>
                  <a:gd name="T10" fmla="*/ 110 w 164"/>
                  <a:gd name="T11" fmla="*/ 477 h 499"/>
                  <a:gd name="T12" fmla="*/ 93 w 164"/>
                  <a:gd name="T13" fmla="*/ 497 h 499"/>
                  <a:gd name="T14" fmla="*/ 65 w 164"/>
                  <a:gd name="T15" fmla="*/ 480 h 499"/>
                  <a:gd name="T16" fmla="*/ 28 w 164"/>
                  <a:gd name="T17" fmla="*/ 453 h 499"/>
                  <a:gd name="T18" fmla="*/ 5 w 164"/>
                  <a:gd name="T19" fmla="*/ 374 h 499"/>
                  <a:gd name="T20" fmla="*/ 39 w 164"/>
                  <a:gd name="T21" fmla="*/ 302 h 499"/>
                  <a:gd name="T22" fmla="*/ 91 w 164"/>
                  <a:gd name="T23" fmla="*/ 55 h 499"/>
                  <a:gd name="T24" fmla="*/ 128 w 164"/>
                  <a:gd name="T25" fmla="*/ 36 h 499"/>
                  <a:gd name="T26" fmla="*/ 151 w 164"/>
                  <a:gd name="T27" fmla="*/ 49 h 499"/>
                  <a:gd name="T28" fmla="*/ 154 w 164"/>
                  <a:gd name="T29" fmla="*/ 7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499">
                    <a:moveTo>
                      <a:pt x="154" y="72"/>
                    </a:moveTo>
                    <a:cubicBezTo>
                      <a:pt x="154" y="72"/>
                      <a:pt x="116" y="192"/>
                      <a:pt x="110" y="315"/>
                    </a:cubicBezTo>
                    <a:cubicBezTo>
                      <a:pt x="110" y="315"/>
                      <a:pt x="153" y="329"/>
                      <a:pt x="159" y="393"/>
                    </a:cubicBezTo>
                    <a:cubicBezTo>
                      <a:pt x="164" y="458"/>
                      <a:pt x="118" y="440"/>
                      <a:pt x="114" y="405"/>
                    </a:cubicBezTo>
                    <a:cubicBezTo>
                      <a:pt x="111" y="370"/>
                      <a:pt x="105" y="383"/>
                      <a:pt x="105" y="383"/>
                    </a:cubicBezTo>
                    <a:cubicBezTo>
                      <a:pt x="105" y="383"/>
                      <a:pt x="91" y="421"/>
                      <a:pt x="110" y="477"/>
                    </a:cubicBezTo>
                    <a:cubicBezTo>
                      <a:pt x="110" y="477"/>
                      <a:pt x="114" y="495"/>
                      <a:pt x="93" y="497"/>
                    </a:cubicBezTo>
                    <a:cubicBezTo>
                      <a:pt x="71" y="499"/>
                      <a:pt x="65" y="480"/>
                      <a:pt x="65" y="480"/>
                    </a:cubicBezTo>
                    <a:cubicBezTo>
                      <a:pt x="65" y="480"/>
                      <a:pt x="40" y="479"/>
                      <a:pt x="28" y="453"/>
                    </a:cubicBezTo>
                    <a:cubicBezTo>
                      <a:pt x="28" y="453"/>
                      <a:pt x="0" y="440"/>
                      <a:pt x="5" y="374"/>
                    </a:cubicBezTo>
                    <a:cubicBezTo>
                      <a:pt x="8" y="318"/>
                      <a:pt x="39" y="302"/>
                      <a:pt x="39" y="302"/>
                    </a:cubicBezTo>
                    <a:cubicBezTo>
                      <a:pt x="39" y="302"/>
                      <a:pt x="62" y="123"/>
                      <a:pt x="91" y="55"/>
                    </a:cubicBezTo>
                    <a:cubicBezTo>
                      <a:pt x="115" y="0"/>
                      <a:pt x="125" y="36"/>
                      <a:pt x="128" y="36"/>
                    </a:cubicBezTo>
                    <a:cubicBezTo>
                      <a:pt x="130" y="35"/>
                      <a:pt x="151" y="49"/>
                      <a:pt x="151" y="49"/>
                    </a:cubicBezTo>
                    <a:lnTo>
                      <a:pt x="154" y="72"/>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ïṣļîdé">
                <a:extLst>
                  <a:ext uri="{FF2B5EF4-FFF2-40B4-BE49-F238E27FC236}">
                    <a16:creationId xmlns:a16="http://schemas.microsoft.com/office/drawing/2014/main" xmlns="" id="{269DFA08-1BAB-4784-B649-B1B3FB591587}"/>
                  </a:ext>
                </a:extLst>
              </p:cNvPr>
              <p:cNvSpPr/>
              <p:nvPr/>
            </p:nvSpPr>
            <p:spPr bwMode="auto">
              <a:xfrm>
                <a:off x="4805119" y="3781970"/>
                <a:ext cx="361764" cy="1138453"/>
              </a:xfrm>
              <a:custGeom>
                <a:avLst/>
                <a:gdLst>
                  <a:gd name="T0" fmla="*/ 64 w 134"/>
                  <a:gd name="T1" fmla="*/ 0 h 423"/>
                  <a:gd name="T2" fmla="*/ 100 w 134"/>
                  <a:gd name="T3" fmla="*/ 277 h 423"/>
                  <a:gd name="T4" fmla="*/ 130 w 134"/>
                  <a:gd name="T5" fmla="*/ 366 h 423"/>
                  <a:gd name="T6" fmla="*/ 71 w 134"/>
                  <a:gd name="T7" fmla="*/ 378 h 423"/>
                  <a:gd name="T8" fmla="*/ 8 w 134"/>
                  <a:gd name="T9" fmla="*/ 246 h 423"/>
                  <a:gd name="T10" fmla="*/ 16 w 134"/>
                  <a:gd name="T11" fmla="*/ 98 h 423"/>
                  <a:gd name="T12" fmla="*/ 28 w 134"/>
                  <a:gd name="T13" fmla="*/ 22 h 423"/>
                  <a:gd name="T14" fmla="*/ 64 w 134"/>
                  <a:gd name="T15" fmla="*/ 0 h 4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423">
                    <a:moveTo>
                      <a:pt x="64" y="0"/>
                    </a:moveTo>
                    <a:cubicBezTo>
                      <a:pt x="64" y="0"/>
                      <a:pt x="82" y="207"/>
                      <a:pt x="100" y="277"/>
                    </a:cubicBezTo>
                    <a:cubicBezTo>
                      <a:pt x="100" y="277"/>
                      <a:pt x="134" y="312"/>
                      <a:pt x="130" y="366"/>
                    </a:cubicBezTo>
                    <a:cubicBezTo>
                      <a:pt x="126" y="419"/>
                      <a:pt x="82" y="423"/>
                      <a:pt x="71" y="378"/>
                    </a:cubicBezTo>
                    <a:cubicBezTo>
                      <a:pt x="60" y="332"/>
                      <a:pt x="0" y="253"/>
                      <a:pt x="8" y="246"/>
                    </a:cubicBezTo>
                    <a:cubicBezTo>
                      <a:pt x="16" y="239"/>
                      <a:pt x="16" y="108"/>
                      <a:pt x="16" y="98"/>
                    </a:cubicBezTo>
                    <a:cubicBezTo>
                      <a:pt x="16" y="89"/>
                      <a:pt x="25" y="24"/>
                      <a:pt x="28" y="22"/>
                    </a:cubicBezTo>
                    <a:cubicBezTo>
                      <a:pt x="31" y="20"/>
                      <a:pt x="64" y="0"/>
                      <a:pt x="64" y="0"/>
                    </a:cubicBez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ṥḷîḍe">
                <a:extLst>
                  <a:ext uri="{FF2B5EF4-FFF2-40B4-BE49-F238E27FC236}">
                    <a16:creationId xmlns:a16="http://schemas.microsoft.com/office/drawing/2014/main" xmlns="" id="{BB8A424F-B447-48BA-8CF3-C5683FEA1451}"/>
                  </a:ext>
                </a:extLst>
              </p:cNvPr>
              <p:cNvSpPr/>
              <p:nvPr/>
            </p:nvSpPr>
            <p:spPr bwMode="auto">
              <a:xfrm>
                <a:off x="3760024" y="4466598"/>
                <a:ext cx="1325170" cy="1119004"/>
              </a:xfrm>
              <a:custGeom>
                <a:avLst/>
                <a:gdLst>
                  <a:gd name="T0" fmla="*/ 464 w 492"/>
                  <a:gd name="T1" fmla="*/ 48 h 416"/>
                  <a:gd name="T2" fmla="*/ 492 w 492"/>
                  <a:gd name="T3" fmla="*/ 361 h 416"/>
                  <a:gd name="T4" fmla="*/ 286 w 492"/>
                  <a:gd name="T5" fmla="*/ 366 h 416"/>
                  <a:gd name="T6" fmla="*/ 276 w 492"/>
                  <a:gd name="T7" fmla="*/ 213 h 416"/>
                  <a:gd name="T8" fmla="*/ 240 w 492"/>
                  <a:gd name="T9" fmla="*/ 382 h 416"/>
                  <a:gd name="T10" fmla="*/ 123 w 492"/>
                  <a:gd name="T11" fmla="*/ 407 h 416"/>
                  <a:gd name="T12" fmla="*/ 0 w 492"/>
                  <a:gd name="T13" fmla="*/ 365 h 416"/>
                  <a:gd name="T14" fmla="*/ 52 w 492"/>
                  <a:gd name="T15" fmla="*/ 48 h 416"/>
                  <a:gd name="T16" fmla="*/ 75 w 492"/>
                  <a:gd name="T17" fmla="*/ 3 h 416"/>
                  <a:gd name="T18" fmla="*/ 212 w 492"/>
                  <a:gd name="T19" fmla="*/ 3 h 416"/>
                  <a:gd name="T20" fmla="*/ 346 w 492"/>
                  <a:gd name="T21" fmla="*/ 27 h 416"/>
                  <a:gd name="T22" fmla="*/ 408 w 492"/>
                  <a:gd name="T23" fmla="*/ 38 h 416"/>
                  <a:gd name="T24" fmla="*/ 468 w 492"/>
                  <a:gd name="T25" fmla="*/ 5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2" h="416">
                    <a:moveTo>
                      <a:pt x="464" y="48"/>
                    </a:moveTo>
                    <a:cubicBezTo>
                      <a:pt x="464" y="48"/>
                      <a:pt x="486" y="230"/>
                      <a:pt x="492" y="361"/>
                    </a:cubicBezTo>
                    <a:cubicBezTo>
                      <a:pt x="492" y="361"/>
                      <a:pt x="414" y="405"/>
                      <a:pt x="286" y="366"/>
                    </a:cubicBezTo>
                    <a:cubicBezTo>
                      <a:pt x="276" y="213"/>
                      <a:pt x="276" y="213"/>
                      <a:pt x="276" y="213"/>
                    </a:cubicBezTo>
                    <a:cubicBezTo>
                      <a:pt x="240" y="382"/>
                      <a:pt x="240" y="382"/>
                      <a:pt x="240" y="382"/>
                    </a:cubicBezTo>
                    <a:cubicBezTo>
                      <a:pt x="240" y="382"/>
                      <a:pt x="201" y="416"/>
                      <a:pt x="123" y="407"/>
                    </a:cubicBezTo>
                    <a:cubicBezTo>
                      <a:pt x="89" y="404"/>
                      <a:pt x="27" y="393"/>
                      <a:pt x="0" y="365"/>
                    </a:cubicBezTo>
                    <a:cubicBezTo>
                      <a:pt x="0" y="365"/>
                      <a:pt x="44" y="96"/>
                      <a:pt x="52" y="48"/>
                    </a:cubicBezTo>
                    <a:cubicBezTo>
                      <a:pt x="59" y="0"/>
                      <a:pt x="75" y="3"/>
                      <a:pt x="75" y="3"/>
                    </a:cubicBezTo>
                    <a:cubicBezTo>
                      <a:pt x="75" y="3"/>
                      <a:pt x="200" y="7"/>
                      <a:pt x="212" y="3"/>
                    </a:cubicBezTo>
                    <a:cubicBezTo>
                      <a:pt x="224" y="0"/>
                      <a:pt x="342" y="27"/>
                      <a:pt x="346" y="27"/>
                    </a:cubicBezTo>
                    <a:cubicBezTo>
                      <a:pt x="351" y="27"/>
                      <a:pt x="400" y="40"/>
                      <a:pt x="408" y="38"/>
                    </a:cubicBezTo>
                    <a:cubicBezTo>
                      <a:pt x="416" y="36"/>
                      <a:pt x="468" y="52"/>
                      <a:pt x="468" y="52"/>
                    </a:cubicBezTo>
                  </a:path>
                </a:pathLst>
              </a:custGeom>
              <a:solidFill>
                <a:srgbClr val="FFBC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íṣḻídê">
                <a:extLst>
                  <a:ext uri="{FF2B5EF4-FFF2-40B4-BE49-F238E27FC236}">
                    <a16:creationId xmlns:a16="http://schemas.microsoft.com/office/drawing/2014/main" xmlns="" id="{8E8BD705-2129-4F89-AF6C-B31386272EF9}"/>
                  </a:ext>
                </a:extLst>
              </p:cNvPr>
              <p:cNvSpPr/>
              <p:nvPr/>
            </p:nvSpPr>
            <p:spPr bwMode="auto">
              <a:xfrm>
                <a:off x="3424193" y="3007874"/>
                <a:ext cx="1637661" cy="1673967"/>
              </a:xfrm>
              <a:custGeom>
                <a:avLst/>
                <a:gdLst>
                  <a:gd name="T0" fmla="*/ 418 w 608"/>
                  <a:gd name="T1" fmla="*/ 25 h 622"/>
                  <a:gd name="T2" fmla="*/ 511 w 608"/>
                  <a:gd name="T3" fmla="*/ 82 h 622"/>
                  <a:gd name="T4" fmla="*/ 608 w 608"/>
                  <a:gd name="T5" fmla="*/ 278 h 622"/>
                  <a:gd name="T6" fmla="*/ 572 w 608"/>
                  <a:gd name="T7" fmla="*/ 306 h 622"/>
                  <a:gd name="T8" fmla="*/ 599 w 608"/>
                  <a:gd name="T9" fmla="*/ 591 h 622"/>
                  <a:gd name="T10" fmla="*/ 436 w 608"/>
                  <a:gd name="T11" fmla="*/ 620 h 622"/>
                  <a:gd name="T12" fmla="*/ 159 w 608"/>
                  <a:gd name="T13" fmla="*/ 581 h 622"/>
                  <a:gd name="T14" fmla="*/ 206 w 608"/>
                  <a:gd name="T15" fmla="*/ 323 h 622"/>
                  <a:gd name="T16" fmla="*/ 92 w 608"/>
                  <a:gd name="T17" fmla="*/ 318 h 622"/>
                  <a:gd name="T18" fmla="*/ 0 w 608"/>
                  <a:gd name="T19" fmla="*/ 257 h 622"/>
                  <a:gd name="T20" fmla="*/ 162 w 608"/>
                  <a:gd name="T21" fmla="*/ 1 h 622"/>
                  <a:gd name="T22" fmla="*/ 249 w 608"/>
                  <a:gd name="T23" fmla="*/ 0 h 622"/>
                  <a:gd name="T24" fmla="*/ 280 w 608"/>
                  <a:gd name="T25" fmla="*/ 0 h 622"/>
                  <a:gd name="T26" fmla="*/ 418 w 608"/>
                  <a:gd name="T27" fmla="*/ 2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8" h="622">
                    <a:moveTo>
                      <a:pt x="418" y="25"/>
                    </a:moveTo>
                    <a:cubicBezTo>
                      <a:pt x="511" y="82"/>
                      <a:pt x="511" y="82"/>
                      <a:pt x="511" y="82"/>
                    </a:cubicBezTo>
                    <a:cubicBezTo>
                      <a:pt x="511" y="82"/>
                      <a:pt x="574" y="160"/>
                      <a:pt x="608" y="278"/>
                    </a:cubicBezTo>
                    <a:cubicBezTo>
                      <a:pt x="608" y="278"/>
                      <a:pt x="599" y="301"/>
                      <a:pt x="572" y="306"/>
                    </a:cubicBezTo>
                    <a:cubicBezTo>
                      <a:pt x="572" y="306"/>
                      <a:pt x="588" y="444"/>
                      <a:pt x="599" y="591"/>
                    </a:cubicBezTo>
                    <a:cubicBezTo>
                      <a:pt x="599" y="591"/>
                      <a:pt x="559" y="619"/>
                      <a:pt x="436" y="620"/>
                    </a:cubicBezTo>
                    <a:cubicBezTo>
                      <a:pt x="312" y="622"/>
                      <a:pt x="183" y="594"/>
                      <a:pt x="159" y="581"/>
                    </a:cubicBezTo>
                    <a:cubicBezTo>
                      <a:pt x="159" y="581"/>
                      <a:pt x="202" y="337"/>
                      <a:pt x="206" y="323"/>
                    </a:cubicBezTo>
                    <a:cubicBezTo>
                      <a:pt x="206" y="323"/>
                      <a:pt x="152" y="341"/>
                      <a:pt x="92" y="318"/>
                    </a:cubicBezTo>
                    <a:cubicBezTo>
                      <a:pt x="32" y="296"/>
                      <a:pt x="0" y="257"/>
                      <a:pt x="0" y="257"/>
                    </a:cubicBezTo>
                    <a:cubicBezTo>
                      <a:pt x="0" y="257"/>
                      <a:pt x="83" y="40"/>
                      <a:pt x="162" y="1"/>
                    </a:cubicBezTo>
                    <a:cubicBezTo>
                      <a:pt x="249" y="0"/>
                      <a:pt x="249" y="0"/>
                      <a:pt x="249" y="0"/>
                    </a:cubicBezTo>
                    <a:cubicBezTo>
                      <a:pt x="280" y="0"/>
                      <a:pt x="280" y="0"/>
                      <a:pt x="280" y="0"/>
                    </a:cubicBezTo>
                    <a:lnTo>
                      <a:pt x="418" y="25"/>
                    </a:lnTo>
                    <a:close/>
                  </a:path>
                </a:pathLst>
              </a:custGeom>
              <a:solidFill>
                <a:srgbClr val="685C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iṩ1ïdê">
                <a:extLst>
                  <a:ext uri="{FF2B5EF4-FFF2-40B4-BE49-F238E27FC236}">
                    <a16:creationId xmlns:a16="http://schemas.microsoft.com/office/drawing/2014/main" xmlns="" id="{83790FAA-ACD5-4F42-A4D5-1EC4F1259525}"/>
                  </a:ext>
                </a:extLst>
              </p:cNvPr>
              <p:cNvSpPr/>
              <p:nvPr/>
            </p:nvSpPr>
            <p:spPr bwMode="auto">
              <a:xfrm>
                <a:off x="3951927" y="3007874"/>
                <a:ext cx="252846" cy="1008789"/>
              </a:xfrm>
              <a:custGeom>
                <a:avLst/>
                <a:gdLst>
                  <a:gd name="T0" fmla="*/ 53 w 94"/>
                  <a:gd name="T1" fmla="*/ 0 h 375"/>
                  <a:gd name="T2" fmla="*/ 85 w 94"/>
                  <a:gd name="T3" fmla="*/ 179 h 375"/>
                  <a:gd name="T4" fmla="*/ 0 w 94"/>
                  <a:gd name="T5" fmla="*/ 375 h 375"/>
                  <a:gd name="T6" fmla="*/ 10 w 94"/>
                  <a:gd name="T7" fmla="*/ 323 h 375"/>
                  <a:gd name="T8" fmla="*/ 33 w 94"/>
                  <a:gd name="T9" fmla="*/ 140 h 375"/>
                  <a:gd name="T10" fmla="*/ 7 w 94"/>
                  <a:gd name="T11" fmla="*/ 1 h 375"/>
                  <a:gd name="T12" fmla="*/ 53 w 94"/>
                  <a:gd name="T13" fmla="*/ 0 h 375"/>
                </a:gdLst>
                <a:ahLst/>
                <a:cxnLst>
                  <a:cxn ang="0">
                    <a:pos x="T0" y="T1"/>
                  </a:cxn>
                  <a:cxn ang="0">
                    <a:pos x="T2" y="T3"/>
                  </a:cxn>
                  <a:cxn ang="0">
                    <a:pos x="T4" y="T5"/>
                  </a:cxn>
                  <a:cxn ang="0">
                    <a:pos x="T6" y="T7"/>
                  </a:cxn>
                  <a:cxn ang="0">
                    <a:pos x="T8" y="T9"/>
                  </a:cxn>
                  <a:cxn ang="0">
                    <a:pos x="T10" y="T11"/>
                  </a:cxn>
                  <a:cxn ang="0">
                    <a:pos x="T12" y="T13"/>
                  </a:cxn>
                </a:cxnLst>
                <a:rect l="0" t="0" r="r" b="b"/>
                <a:pathLst>
                  <a:path w="94" h="375">
                    <a:moveTo>
                      <a:pt x="53" y="0"/>
                    </a:moveTo>
                    <a:cubicBezTo>
                      <a:pt x="53" y="0"/>
                      <a:pt x="94" y="74"/>
                      <a:pt x="85" y="179"/>
                    </a:cubicBezTo>
                    <a:cubicBezTo>
                      <a:pt x="76" y="284"/>
                      <a:pt x="30" y="354"/>
                      <a:pt x="0" y="375"/>
                    </a:cubicBezTo>
                    <a:cubicBezTo>
                      <a:pt x="10" y="323"/>
                      <a:pt x="10" y="323"/>
                      <a:pt x="10" y="323"/>
                    </a:cubicBezTo>
                    <a:cubicBezTo>
                      <a:pt x="10" y="323"/>
                      <a:pt x="31" y="223"/>
                      <a:pt x="33" y="140"/>
                    </a:cubicBezTo>
                    <a:cubicBezTo>
                      <a:pt x="36" y="58"/>
                      <a:pt x="7" y="1"/>
                      <a:pt x="7" y="1"/>
                    </a:cubicBezTo>
                    <a:lnTo>
                      <a:pt x="53" y="0"/>
                    </a:lnTo>
                    <a:close/>
                  </a:path>
                </a:pathLst>
              </a:custGeom>
              <a:solidFill>
                <a:srgbClr val="DA72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îṥļídè">
                <a:extLst>
                  <a:ext uri="{FF2B5EF4-FFF2-40B4-BE49-F238E27FC236}">
                    <a16:creationId xmlns:a16="http://schemas.microsoft.com/office/drawing/2014/main" xmlns="" id="{0B3F8440-651C-47B4-BF33-47A6CA6922E5}"/>
                  </a:ext>
                </a:extLst>
              </p:cNvPr>
              <p:cNvSpPr/>
              <p:nvPr/>
            </p:nvSpPr>
            <p:spPr bwMode="auto">
              <a:xfrm>
                <a:off x="4674158" y="3153098"/>
                <a:ext cx="303415" cy="809106"/>
              </a:xfrm>
              <a:custGeom>
                <a:avLst/>
                <a:gdLst>
                  <a:gd name="T0" fmla="*/ 0 w 113"/>
                  <a:gd name="T1" fmla="*/ 0 h 301"/>
                  <a:gd name="T2" fmla="*/ 113 w 113"/>
                  <a:gd name="T3" fmla="*/ 301 h 301"/>
                  <a:gd name="T4" fmla="*/ 47 w 113"/>
                  <a:gd name="T5" fmla="*/ 28 h 301"/>
                  <a:gd name="T6" fmla="*/ 0 w 113"/>
                  <a:gd name="T7" fmla="*/ 0 h 301"/>
                </a:gdLst>
                <a:ahLst/>
                <a:cxnLst>
                  <a:cxn ang="0">
                    <a:pos x="T0" y="T1"/>
                  </a:cxn>
                  <a:cxn ang="0">
                    <a:pos x="T2" y="T3"/>
                  </a:cxn>
                  <a:cxn ang="0">
                    <a:pos x="T4" y="T5"/>
                  </a:cxn>
                  <a:cxn ang="0">
                    <a:pos x="T6" y="T7"/>
                  </a:cxn>
                </a:cxnLst>
                <a:rect l="0" t="0" r="r" b="b"/>
                <a:pathLst>
                  <a:path w="113" h="301">
                    <a:moveTo>
                      <a:pt x="0" y="0"/>
                    </a:moveTo>
                    <a:cubicBezTo>
                      <a:pt x="0" y="0"/>
                      <a:pt x="93" y="195"/>
                      <a:pt x="113" y="301"/>
                    </a:cubicBezTo>
                    <a:cubicBezTo>
                      <a:pt x="113" y="301"/>
                      <a:pt x="98" y="150"/>
                      <a:pt x="47" y="28"/>
                    </a:cubicBezTo>
                    <a:lnTo>
                      <a:pt x="0" y="0"/>
                    </a:lnTo>
                    <a:close/>
                  </a:path>
                </a:pathLst>
              </a:custGeom>
              <a:solidFill>
                <a:srgbClr val="DA72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íṩḷiḓê">
                <a:extLst>
                  <a:ext uri="{FF2B5EF4-FFF2-40B4-BE49-F238E27FC236}">
                    <a16:creationId xmlns:a16="http://schemas.microsoft.com/office/drawing/2014/main" xmlns="" id="{506D98F5-5673-4C4B-8515-6BFD84C7BD27}"/>
                  </a:ext>
                </a:extLst>
              </p:cNvPr>
              <p:cNvSpPr/>
              <p:nvPr/>
            </p:nvSpPr>
            <p:spPr bwMode="auto">
              <a:xfrm>
                <a:off x="4509484" y="4910050"/>
                <a:ext cx="162080" cy="175047"/>
              </a:xfrm>
              <a:custGeom>
                <a:avLst/>
                <a:gdLst>
                  <a:gd name="T0" fmla="*/ 0 w 60"/>
                  <a:gd name="T1" fmla="*/ 38 h 65"/>
                  <a:gd name="T2" fmla="*/ 60 w 60"/>
                  <a:gd name="T3" fmla="*/ 0 h 65"/>
                  <a:gd name="T4" fmla="*/ 0 w 60"/>
                  <a:gd name="T5" fmla="*/ 65 h 65"/>
                  <a:gd name="T6" fmla="*/ 0 w 60"/>
                  <a:gd name="T7" fmla="*/ 38 h 65"/>
                </a:gdLst>
                <a:ahLst/>
                <a:cxnLst>
                  <a:cxn ang="0">
                    <a:pos x="T0" y="T1"/>
                  </a:cxn>
                  <a:cxn ang="0">
                    <a:pos x="T2" y="T3"/>
                  </a:cxn>
                  <a:cxn ang="0">
                    <a:pos x="T4" y="T5"/>
                  </a:cxn>
                  <a:cxn ang="0">
                    <a:pos x="T6" y="T7"/>
                  </a:cxn>
                </a:cxnLst>
                <a:rect l="0" t="0" r="r" b="b"/>
                <a:pathLst>
                  <a:path w="60" h="65">
                    <a:moveTo>
                      <a:pt x="0" y="38"/>
                    </a:moveTo>
                    <a:cubicBezTo>
                      <a:pt x="0" y="38"/>
                      <a:pt x="27" y="12"/>
                      <a:pt x="60" y="0"/>
                    </a:cubicBezTo>
                    <a:cubicBezTo>
                      <a:pt x="60" y="0"/>
                      <a:pt x="8" y="38"/>
                      <a:pt x="0" y="65"/>
                    </a:cubicBezTo>
                    <a:lnTo>
                      <a:pt x="0" y="38"/>
                    </a:lnTo>
                    <a:close/>
                  </a:path>
                </a:pathLst>
              </a:custGeom>
              <a:solidFill>
                <a:srgbClr val="E29A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íṥḻîḓé">
                <a:extLst>
                  <a:ext uri="{FF2B5EF4-FFF2-40B4-BE49-F238E27FC236}">
                    <a16:creationId xmlns:a16="http://schemas.microsoft.com/office/drawing/2014/main" xmlns="" id="{5B03CF41-F7AB-4319-8EC2-AF9BE1B12A11}"/>
                  </a:ext>
                </a:extLst>
              </p:cNvPr>
              <p:cNvSpPr/>
              <p:nvPr/>
            </p:nvSpPr>
            <p:spPr bwMode="auto">
              <a:xfrm>
                <a:off x="3669259" y="5924026"/>
                <a:ext cx="554964" cy="578303"/>
              </a:xfrm>
              <a:custGeom>
                <a:avLst/>
                <a:gdLst>
                  <a:gd name="T0" fmla="*/ 90 w 206"/>
                  <a:gd name="T1" fmla="*/ 215 h 215"/>
                  <a:gd name="T2" fmla="*/ 206 w 206"/>
                  <a:gd name="T3" fmla="*/ 187 h 215"/>
                  <a:gd name="T4" fmla="*/ 170 w 206"/>
                  <a:gd name="T5" fmla="*/ 60 h 215"/>
                  <a:gd name="T6" fmla="*/ 93 w 206"/>
                  <a:gd name="T7" fmla="*/ 31 h 215"/>
                  <a:gd name="T8" fmla="*/ 62 w 206"/>
                  <a:gd name="T9" fmla="*/ 39 h 215"/>
                  <a:gd name="T10" fmla="*/ 50 w 206"/>
                  <a:gd name="T11" fmla="*/ 46 h 215"/>
                  <a:gd name="T12" fmla="*/ 0 w 206"/>
                  <a:gd name="T13" fmla="*/ 175 h 215"/>
                  <a:gd name="T14" fmla="*/ 90 w 206"/>
                  <a:gd name="T15" fmla="*/ 215 h 2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15">
                    <a:moveTo>
                      <a:pt x="90" y="215"/>
                    </a:moveTo>
                    <a:cubicBezTo>
                      <a:pt x="147" y="215"/>
                      <a:pt x="180" y="204"/>
                      <a:pt x="206" y="187"/>
                    </a:cubicBezTo>
                    <a:cubicBezTo>
                      <a:pt x="205" y="158"/>
                      <a:pt x="198" y="102"/>
                      <a:pt x="170" y="60"/>
                    </a:cubicBezTo>
                    <a:cubicBezTo>
                      <a:pt x="129" y="0"/>
                      <a:pt x="94" y="29"/>
                      <a:pt x="93" y="31"/>
                    </a:cubicBezTo>
                    <a:cubicBezTo>
                      <a:pt x="91" y="32"/>
                      <a:pt x="62" y="39"/>
                      <a:pt x="62" y="39"/>
                    </a:cubicBezTo>
                    <a:cubicBezTo>
                      <a:pt x="50" y="46"/>
                      <a:pt x="50" y="46"/>
                      <a:pt x="50" y="46"/>
                    </a:cubicBezTo>
                    <a:cubicBezTo>
                      <a:pt x="50" y="46"/>
                      <a:pt x="18" y="98"/>
                      <a:pt x="0" y="175"/>
                    </a:cubicBezTo>
                    <a:cubicBezTo>
                      <a:pt x="11" y="187"/>
                      <a:pt x="42" y="215"/>
                      <a:pt x="90" y="215"/>
                    </a:cubicBezTo>
                    <a:close/>
                  </a:path>
                </a:pathLst>
              </a:custGeom>
              <a:solidFill>
                <a:srgbClr val="455C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işļïḍé">
                <a:extLst>
                  <a:ext uri="{FF2B5EF4-FFF2-40B4-BE49-F238E27FC236}">
                    <a16:creationId xmlns:a16="http://schemas.microsoft.com/office/drawing/2014/main" xmlns="" id="{011CF842-88B6-4118-9EF8-A008BE6D6B98}"/>
                  </a:ext>
                </a:extLst>
              </p:cNvPr>
              <p:cNvSpPr/>
              <p:nvPr/>
            </p:nvSpPr>
            <p:spPr bwMode="auto">
              <a:xfrm>
                <a:off x="3657589" y="6394707"/>
                <a:ext cx="566633" cy="186717"/>
              </a:xfrm>
              <a:custGeom>
                <a:avLst/>
                <a:gdLst>
                  <a:gd name="T0" fmla="*/ 101 w 210"/>
                  <a:gd name="T1" fmla="*/ 69 h 69"/>
                  <a:gd name="T2" fmla="*/ 210 w 210"/>
                  <a:gd name="T3" fmla="*/ 32 h 69"/>
                  <a:gd name="T4" fmla="*/ 210 w 210"/>
                  <a:gd name="T5" fmla="*/ 12 h 69"/>
                  <a:gd name="T6" fmla="*/ 94 w 210"/>
                  <a:gd name="T7" fmla="*/ 40 h 69"/>
                  <a:gd name="T8" fmla="*/ 4 w 210"/>
                  <a:gd name="T9" fmla="*/ 0 h 69"/>
                  <a:gd name="T10" fmla="*/ 0 w 210"/>
                  <a:gd name="T11" fmla="*/ 20 h 69"/>
                  <a:gd name="T12" fmla="*/ 101 w 210"/>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210" h="69">
                    <a:moveTo>
                      <a:pt x="101" y="69"/>
                    </a:moveTo>
                    <a:cubicBezTo>
                      <a:pt x="182" y="69"/>
                      <a:pt x="210" y="32"/>
                      <a:pt x="210" y="32"/>
                    </a:cubicBezTo>
                    <a:cubicBezTo>
                      <a:pt x="210" y="32"/>
                      <a:pt x="210" y="24"/>
                      <a:pt x="210" y="12"/>
                    </a:cubicBezTo>
                    <a:cubicBezTo>
                      <a:pt x="184" y="29"/>
                      <a:pt x="151" y="40"/>
                      <a:pt x="94" y="40"/>
                    </a:cubicBezTo>
                    <a:cubicBezTo>
                      <a:pt x="46" y="40"/>
                      <a:pt x="15" y="12"/>
                      <a:pt x="4" y="0"/>
                    </a:cubicBezTo>
                    <a:cubicBezTo>
                      <a:pt x="3" y="7"/>
                      <a:pt x="2" y="13"/>
                      <a:pt x="0" y="20"/>
                    </a:cubicBezTo>
                    <a:cubicBezTo>
                      <a:pt x="0" y="20"/>
                      <a:pt x="17" y="69"/>
                      <a:pt x="101" y="69"/>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ïśḻïḑè">
                <a:extLst>
                  <a:ext uri="{FF2B5EF4-FFF2-40B4-BE49-F238E27FC236}">
                    <a16:creationId xmlns:a16="http://schemas.microsoft.com/office/drawing/2014/main" xmlns="" id="{D8FC8399-84E4-485C-B462-EB1875997B80}"/>
                  </a:ext>
                </a:extLst>
              </p:cNvPr>
              <p:cNvSpPr/>
              <p:nvPr/>
            </p:nvSpPr>
            <p:spPr bwMode="auto">
              <a:xfrm>
                <a:off x="3787254" y="6013494"/>
                <a:ext cx="299525" cy="306008"/>
              </a:xfrm>
              <a:custGeom>
                <a:avLst/>
                <a:gdLst>
                  <a:gd name="T0" fmla="*/ 0 w 111"/>
                  <a:gd name="T1" fmla="*/ 103 h 114"/>
                  <a:gd name="T2" fmla="*/ 19 w 111"/>
                  <a:gd name="T3" fmla="*/ 18 h 114"/>
                  <a:gd name="T4" fmla="*/ 76 w 111"/>
                  <a:gd name="T5" fmla="*/ 3 h 114"/>
                  <a:gd name="T6" fmla="*/ 111 w 111"/>
                  <a:gd name="T7" fmla="*/ 17 h 114"/>
                  <a:gd name="T8" fmla="*/ 102 w 111"/>
                  <a:gd name="T9" fmla="*/ 107 h 114"/>
                  <a:gd name="T10" fmla="*/ 16 w 111"/>
                  <a:gd name="T11" fmla="*/ 114 h 114"/>
                  <a:gd name="T12" fmla="*/ 0 w 111"/>
                  <a:gd name="T13" fmla="*/ 103 h 114"/>
                </a:gdLst>
                <a:ahLst/>
                <a:cxnLst>
                  <a:cxn ang="0">
                    <a:pos x="T0" y="T1"/>
                  </a:cxn>
                  <a:cxn ang="0">
                    <a:pos x="T2" y="T3"/>
                  </a:cxn>
                  <a:cxn ang="0">
                    <a:pos x="T4" y="T5"/>
                  </a:cxn>
                  <a:cxn ang="0">
                    <a:pos x="T6" y="T7"/>
                  </a:cxn>
                  <a:cxn ang="0">
                    <a:pos x="T8" y="T9"/>
                  </a:cxn>
                  <a:cxn ang="0">
                    <a:pos x="T10" y="T11"/>
                  </a:cxn>
                  <a:cxn ang="0">
                    <a:pos x="T12" y="T13"/>
                  </a:cxn>
                </a:cxnLst>
                <a:rect l="0" t="0" r="r" b="b"/>
                <a:pathLst>
                  <a:path w="111" h="114">
                    <a:moveTo>
                      <a:pt x="0" y="103"/>
                    </a:moveTo>
                    <a:cubicBezTo>
                      <a:pt x="19" y="18"/>
                      <a:pt x="19" y="18"/>
                      <a:pt x="19" y="18"/>
                    </a:cubicBezTo>
                    <a:cubicBezTo>
                      <a:pt x="19" y="18"/>
                      <a:pt x="58" y="0"/>
                      <a:pt x="76" y="3"/>
                    </a:cubicBezTo>
                    <a:cubicBezTo>
                      <a:pt x="93" y="5"/>
                      <a:pt x="111" y="17"/>
                      <a:pt x="111" y="17"/>
                    </a:cubicBezTo>
                    <a:cubicBezTo>
                      <a:pt x="102" y="107"/>
                      <a:pt x="102" y="107"/>
                      <a:pt x="102" y="107"/>
                    </a:cubicBezTo>
                    <a:cubicBezTo>
                      <a:pt x="102" y="107"/>
                      <a:pt x="17" y="114"/>
                      <a:pt x="16" y="114"/>
                    </a:cubicBezTo>
                    <a:cubicBezTo>
                      <a:pt x="15" y="114"/>
                      <a:pt x="0" y="103"/>
                      <a:pt x="0" y="103"/>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îSļîďè">
                <a:extLst>
                  <a:ext uri="{FF2B5EF4-FFF2-40B4-BE49-F238E27FC236}">
                    <a16:creationId xmlns:a16="http://schemas.microsoft.com/office/drawing/2014/main" xmlns="" id="{CE6A5CA4-1376-46F7-BC67-BF17D27294E7}"/>
                  </a:ext>
                </a:extLst>
              </p:cNvPr>
              <p:cNvSpPr/>
              <p:nvPr/>
            </p:nvSpPr>
            <p:spPr bwMode="auto">
              <a:xfrm>
                <a:off x="4180137" y="2843200"/>
                <a:ext cx="396773" cy="304711"/>
              </a:xfrm>
              <a:custGeom>
                <a:avLst/>
                <a:gdLst>
                  <a:gd name="T0" fmla="*/ 0 w 147"/>
                  <a:gd name="T1" fmla="*/ 0 h 113"/>
                  <a:gd name="T2" fmla="*/ 0 w 147"/>
                  <a:gd name="T3" fmla="*/ 61 h 113"/>
                  <a:gd name="T4" fmla="*/ 147 w 147"/>
                  <a:gd name="T5" fmla="*/ 90 h 113"/>
                  <a:gd name="T6" fmla="*/ 147 w 147"/>
                  <a:gd name="T7" fmla="*/ 45 h 113"/>
                  <a:gd name="T8" fmla="*/ 26 w 147"/>
                  <a:gd name="T9" fmla="*/ 0 h 113"/>
                  <a:gd name="T10" fmla="*/ 0 w 147"/>
                  <a:gd name="T11" fmla="*/ 0 h 113"/>
                </a:gdLst>
                <a:ahLst/>
                <a:cxnLst>
                  <a:cxn ang="0">
                    <a:pos x="T0" y="T1"/>
                  </a:cxn>
                  <a:cxn ang="0">
                    <a:pos x="T2" y="T3"/>
                  </a:cxn>
                  <a:cxn ang="0">
                    <a:pos x="T4" y="T5"/>
                  </a:cxn>
                  <a:cxn ang="0">
                    <a:pos x="T6" y="T7"/>
                  </a:cxn>
                  <a:cxn ang="0">
                    <a:pos x="T8" y="T9"/>
                  </a:cxn>
                  <a:cxn ang="0">
                    <a:pos x="T10" y="T11"/>
                  </a:cxn>
                </a:cxnLst>
                <a:rect l="0" t="0" r="r" b="b"/>
                <a:pathLst>
                  <a:path w="147" h="113">
                    <a:moveTo>
                      <a:pt x="0" y="0"/>
                    </a:moveTo>
                    <a:cubicBezTo>
                      <a:pt x="0" y="61"/>
                      <a:pt x="0" y="61"/>
                      <a:pt x="0" y="61"/>
                    </a:cubicBezTo>
                    <a:cubicBezTo>
                      <a:pt x="0" y="61"/>
                      <a:pt x="113" y="113"/>
                      <a:pt x="147" y="90"/>
                    </a:cubicBezTo>
                    <a:cubicBezTo>
                      <a:pt x="147" y="45"/>
                      <a:pt x="147" y="45"/>
                      <a:pt x="147" y="45"/>
                    </a:cubicBezTo>
                    <a:cubicBezTo>
                      <a:pt x="26" y="0"/>
                      <a:pt x="26" y="0"/>
                      <a:pt x="26" y="0"/>
                    </a:cubicBezTo>
                    <a:lnTo>
                      <a:pt x="0" y="0"/>
                    </a:lnTo>
                    <a:close/>
                  </a:path>
                </a:pathLst>
              </a:custGeom>
              <a:solidFill>
                <a:srgbClr val="F2AA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iṥļídê">
                <a:extLst>
                  <a:ext uri="{FF2B5EF4-FFF2-40B4-BE49-F238E27FC236}">
                    <a16:creationId xmlns:a16="http://schemas.microsoft.com/office/drawing/2014/main" xmlns="" id="{97155F98-334D-4DC3-B426-C84484374406}"/>
                  </a:ext>
                </a:extLst>
              </p:cNvPr>
              <p:cNvSpPr/>
              <p:nvPr/>
            </p:nvSpPr>
            <p:spPr bwMode="auto">
              <a:xfrm>
                <a:off x="3817076" y="1669737"/>
                <a:ext cx="1268118" cy="1358883"/>
              </a:xfrm>
              <a:custGeom>
                <a:avLst/>
                <a:gdLst>
                  <a:gd name="T0" fmla="*/ 467 w 471"/>
                  <a:gd name="T1" fmla="*/ 144 h 505"/>
                  <a:gd name="T2" fmla="*/ 320 w 471"/>
                  <a:gd name="T3" fmla="*/ 483 h 505"/>
                  <a:gd name="T4" fmla="*/ 209 w 471"/>
                  <a:gd name="T5" fmla="*/ 483 h 505"/>
                  <a:gd name="T6" fmla="*/ 53 w 471"/>
                  <a:gd name="T7" fmla="*/ 328 h 505"/>
                  <a:gd name="T8" fmla="*/ 29 w 471"/>
                  <a:gd name="T9" fmla="*/ 277 h 505"/>
                  <a:gd name="T10" fmla="*/ 14 w 471"/>
                  <a:gd name="T11" fmla="*/ 168 h 505"/>
                  <a:gd name="T12" fmla="*/ 83 w 471"/>
                  <a:gd name="T13" fmla="*/ 61 h 505"/>
                  <a:gd name="T14" fmla="*/ 135 w 471"/>
                  <a:gd name="T15" fmla="*/ 32 h 505"/>
                  <a:gd name="T16" fmla="*/ 216 w 471"/>
                  <a:gd name="T17" fmla="*/ 4 h 505"/>
                  <a:gd name="T18" fmla="*/ 307 w 471"/>
                  <a:gd name="T19" fmla="*/ 22 h 505"/>
                  <a:gd name="T20" fmla="*/ 432 w 471"/>
                  <a:gd name="T21" fmla="*/ 88 h 505"/>
                  <a:gd name="T22" fmla="*/ 467 w 471"/>
                  <a:gd name="T23" fmla="*/ 14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1" h="505">
                    <a:moveTo>
                      <a:pt x="467" y="144"/>
                    </a:moveTo>
                    <a:cubicBezTo>
                      <a:pt x="467" y="144"/>
                      <a:pt x="471" y="411"/>
                      <a:pt x="320" y="483"/>
                    </a:cubicBezTo>
                    <a:cubicBezTo>
                      <a:pt x="320" y="483"/>
                      <a:pt x="269" y="505"/>
                      <a:pt x="209" y="483"/>
                    </a:cubicBezTo>
                    <a:cubicBezTo>
                      <a:pt x="149" y="461"/>
                      <a:pt x="77" y="405"/>
                      <a:pt x="53" y="328"/>
                    </a:cubicBezTo>
                    <a:cubicBezTo>
                      <a:pt x="29" y="251"/>
                      <a:pt x="29" y="277"/>
                      <a:pt x="29" y="277"/>
                    </a:cubicBezTo>
                    <a:cubicBezTo>
                      <a:pt x="29" y="277"/>
                      <a:pt x="0" y="258"/>
                      <a:pt x="14" y="168"/>
                    </a:cubicBezTo>
                    <a:cubicBezTo>
                      <a:pt x="29" y="79"/>
                      <a:pt x="78" y="65"/>
                      <a:pt x="83" y="61"/>
                    </a:cubicBezTo>
                    <a:cubicBezTo>
                      <a:pt x="87" y="56"/>
                      <a:pt x="127" y="40"/>
                      <a:pt x="135" y="32"/>
                    </a:cubicBezTo>
                    <a:cubicBezTo>
                      <a:pt x="143" y="24"/>
                      <a:pt x="209" y="9"/>
                      <a:pt x="216" y="4"/>
                    </a:cubicBezTo>
                    <a:cubicBezTo>
                      <a:pt x="223" y="0"/>
                      <a:pt x="293" y="21"/>
                      <a:pt x="307" y="22"/>
                    </a:cubicBezTo>
                    <a:cubicBezTo>
                      <a:pt x="322" y="24"/>
                      <a:pt x="418" y="82"/>
                      <a:pt x="432" y="88"/>
                    </a:cubicBezTo>
                    <a:cubicBezTo>
                      <a:pt x="446" y="93"/>
                      <a:pt x="467" y="144"/>
                      <a:pt x="467" y="144"/>
                    </a:cubicBez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íṡḻïdé">
                <a:extLst>
                  <a:ext uri="{FF2B5EF4-FFF2-40B4-BE49-F238E27FC236}">
                    <a16:creationId xmlns:a16="http://schemas.microsoft.com/office/drawing/2014/main" xmlns="" id="{9BE9C43C-CF3A-42A0-8118-5C39770983C3}"/>
                  </a:ext>
                </a:extLst>
              </p:cNvPr>
              <p:cNvSpPr/>
              <p:nvPr/>
            </p:nvSpPr>
            <p:spPr bwMode="auto">
              <a:xfrm>
                <a:off x="4829755" y="2417901"/>
                <a:ext cx="117995" cy="142631"/>
              </a:xfrm>
              <a:custGeom>
                <a:avLst/>
                <a:gdLst>
                  <a:gd name="T0" fmla="*/ 18 w 44"/>
                  <a:gd name="T1" fmla="*/ 0 h 53"/>
                  <a:gd name="T2" fmla="*/ 29 w 44"/>
                  <a:gd name="T3" fmla="*/ 29 h 53"/>
                  <a:gd name="T4" fmla="*/ 0 w 44"/>
                  <a:gd name="T5" fmla="*/ 50 h 53"/>
                  <a:gd name="T6" fmla="*/ 39 w 44"/>
                  <a:gd name="T7" fmla="*/ 31 h 53"/>
                  <a:gd name="T8" fmla="*/ 18 w 44"/>
                  <a:gd name="T9" fmla="*/ 0 h 53"/>
                </a:gdLst>
                <a:ahLst/>
                <a:cxnLst>
                  <a:cxn ang="0">
                    <a:pos x="T0" y="T1"/>
                  </a:cxn>
                  <a:cxn ang="0">
                    <a:pos x="T2" y="T3"/>
                  </a:cxn>
                  <a:cxn ang="0">
                    <a:pos x="T4" y="T5"/>
                  </a:cxn>
                  <a:cxn ang="0">
                    <a:pos x="T6" y="T7"/>
                  </a:cxn>
                  <a:cxn ang="0">
                    <a:pos x="T8" y="T9"/>
                  </a:cxn>
                </a:cxnLst>
                <a:rect l="0" t="0" r="r" b="b"/>
                <a:pathLst>
                  <a:path w="44" h="53">
                    <a:moveTo>
                      <a:pt x="18" y="0"/>
                    </a:moveTo>
                    <a:cubicBezTo>
                      <a:pt x="18" y="0"/>
                      <a:pt x="31" y="10"/>
                      <a:pt x="29" y="29"/>
                    </a:cubicBezTo>
                    <a:cubicBezTo>
                      <a:pt x="27" y="48"/>
                      <a:pt x="0" y="50"/>
                      <a:pt x="0" y="50"/>
                    </a:cubicBezTo>
                    <a:cubicBezTo>
                      <a:pt x="0" y="50"/>
                      <a:pt x="34" y="53"/>
                      <a:pt x="39" y="31"/>
                    </a:cubicBezTo>
                    <a:cubicBezTo>
                      <a:pt x="44" y="9"/>
                      <a:pt x="18" y="0"/>
                      <a:pt x="18" y="0"/>
                    </a:cubicBezTo>
                    <a:close/>
                  </a:path>
                </a:pathLst>
              </a:custGeom>
              <a:solidFill>
                <a:srgbClr val="DD9A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ïṥḷíḓe">
                <a:extLst>
                  <a:ext uri="{FF2B5EF4-FFF2-40B4-BE49-F238E27FC236}">
                    <a16:creationId xmlns:a16="http://schemas.microsoft.com/office/drawing/2014/main" xmlns="" id="{6A334846-B902-4E98-A10D-62482654F223}"/>
                  </a:ext>
                </a:extLst>
              </p:cNvPr>
              <p:cNvSpPr/>
              <p:nvPr/>
            </p:nvSpPr>
            <p:spPr bwMode="auto">
              <a:xfrm>
                <a:off x="3701675" y="1336500"/>
                <a:ext cx="1550786" cy="1434088"/>
              </a:xfrm>
              <a:custGeom>
                <a:avLst/>
                <a:gdLst>
                  <a:gd name="T0" fmla="*/ 230 w 576"/>
                  <a:gd name="T1" fmla="*/ 162 h 533"/>
                  <a:gd name="T2" fmla="*/ 333 w 576"/>
                  <a:gd name="T3" fmla="*/ 219 h 533"/>
                  <a:gd name="T4" fmla="*/ 535 w 576"/>
                  <a:gd name="T5" fmla="*/ 322 h 533"/>
                  <a:gd name="T6" fmla="*/ 510 w 576"/>
                  <a:gd name="T7" fmla="*/ 168 h 533"/>
                  <a:gd name="T8" fmla="*/ 348 w 576"/>
                  <a:gd name="T9" fmla="*/ 35 h 533"/>
                  <a:gd name="T10" fmla="*/ 191 w 576"/>
                  <a:gd name="T11" fmla="*/ 65 h 533"/>
                  <a:gd name="T12" fmla="*/ 25 w 576"/>
                  <a:gd name="T13" fmla="*/ 322 h 533"/>
                  <a:gd name="T14" fmla="*/ 48 w 576"/>
                  <a:gd name="T15" fmla="*/ 263 h 533"/>
                  <a:gd name="T16" fmla="*/ 129 w 576"/>
                  <a:gd name="T17" fmla="*/ 533 h 533"/>
                  <a:gd name="T18" fmla="*/ 95 w 576"/>
                  <a:gd name="T19" fmla="*/ 402 h 533"/>
                  <a:gd name="T20" fmla="*/ 65 w 576"/>
                  <a:gd name="T21" fmla="*/ 309 h 533"/>
                  <a:gd name="T22" fmla="*/ 138 w 576"/>
                  <a:gd name="T23" fmla="*/ 340 h 533"/>
                  <a:gd name="T24" fmla="*/ 157 w 576"/>
                  <a:gd name="T25" fmla="*/ 342 h 533"/>
                  <a:gd name="T26" fmla="*/ 186 w 576"/>
                  <a:gd name="T27" fmla="*/ 276 h 533"/>
                  <a:gd name="T28" fmla="*/ 230 w 576"/>
                  <a:gd name="T29" fmla="*/ 162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533">
                    <a:moveTo>
                      <a:pt x="230" y="162"/>
                    </a:moveTo>
                    <a:cubicBezTo>
                      <a:pt x="230" y="162"/>
                      <a:pt x="258" y="206"/>
                      <a:pt x="333" y="219"/>
                    </a:cubicBezTo>
                    <a:cubicBezTo>
                      <a:pt x="409" y="232"/>
                      <a:pt x="522" y="270"/>
                      <a:pt x="535" y="322"/>
                    </a:cubicBezTo>
                    <a:cubicBezTo>
                      <a:pt x="535" y="322"/>
                      <a:pt x="576" y="228"/>
                      <a:pt x="510" y="168"/>
                    </a:cubicBezTo>
                    <a:cubicBezTo>
                      <a:pt x="510" y="168"/>
                      <a:pt x="496" y="79"/>
                      <a:pt x="348" y="35"/>
                    </a:cubicBezTo>
                    <a:cubicBezTo>
                      <a:pt x="229" y="0"/>
                      <a:pt x="191" y="65"/>
                      <a:pt x="191" y="65"/>
                    </a:cubicBezTo>
                    <a:cubicBezTo>
                      <a:pt x="191" y="65"/>
                      <a:pt x="0" y="68"/>
                      <a:pt x="25" y="322"/>
                    </a:cubicBezTo>
                    <a:cubicBezTo>
                      <a:pt x="25" y="322"/>
                      <a:pt x="26" y="281"/>
                      <a:pt x="48" y="263"/>
                    </a:cubicBezTo>
                    <a:cubicBezTo>
                      <a:pt x="48" y="263"/>
                      <a:pt x="5" y="420"/>
                      <a:pt x="129" y="533"/>
                    </a:cubicBezTo>
                    <a:cubicBezTo>
                      <a:pt x="129" y="533"/>
                      <a:pt x="83" y="443"/>
                      <a:pt x="95" y="402"/>
                    </a:cubicBezTo>
                    <a:cubicBezTo>
                      <a:pt x="95" y="402"/>
                      <a:pt x="43" y="377"/>
                      <a:pt x="65" y="309"/>
                    </a:cubicBezTo>
                    <a:cubicBezTo>
                      <a:pt x="88" y="242"/>
                      <a:pt x="144" y="286"/>
                      <a:pt x="138" y="340"/>
                    </a:cubicBezTo>
                    <a:cubicBezTo>
                      <a:pt x="157" y="342"/>
                      <a:pt x="157" y="342"/>
                      <a:pt x="157" y="342"/>
                    </a:cubicBezTo>
                    <a:cubicBezTo>
                      <a:pt x="157" y="342"/>
                      <a:pt x="169" y="300"/>
                      <a:pt x="186" y="276"/>
                    </a:cubicBezTo>
                    <a:cubicBezTo>
                      <a:pt x="204" y="252"/>
                      <a:pt x="235" y="216"/>
                      <a:pt x="230" y="162"/>
                    </a:cubicBez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íş1ïḑé">
                <a:extLst>
                  <a:ext uri="{FF2B5EF4-FFF2-40B4-BE49-F238E27FC236}">
                    <a16:creationId xmlns:a16="http://schemas.microsoft.com/office/drawing/2014/main" xmlns="" id="{BFCC00B0-09EC-4E7B-87BC-C9626550F925}"/>
                  </a:ext>
                </a:extLst>
              </p:cNvPr>
              <p:cNvSpPr/>
              <p:nvPr/>
            </p:nvSpPr>
            <p:spPr bwMode="auto">
              <a:xfrm>
                <a:off x="4479662" y="2152089"/>
                <a:ext cx="92062" cy="132258"/>
              </a:xfrm>
              <a:prstGeom prst="ellipse">
                <a:avLst/>
              </a:pr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íŝḷíḍé">
                <a:extLst>
                  <a:ext uri="{FF2B5EF4-FFF2-40B4-BE49-F238E27FC236}">
                    <a16:creationId xmlns:a16="http://schemas.microsoft.com/office/drawing/2014/main" xmlns="" id="{CB947252-B920-4765-BBB3-9C1F6C1F6FC5}"/>
                  </a:ext>
                </a:extLst>
              </p:cNvPr>
              <p:cNvSpPr/>
              <p:nvPr/>
            </p:nvSpPr>
            <p:spPr bwMode="auto">
              <a:xfrm>
                <a:off x="4862171" y="2262304"/>
                <a:ext cx="77799" cy="117995"/>
              </a:xfrm>
              <a:prstGeom prst="ellipse">
                <a:avLst/>
              </a:pr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íŝļíḑe">
                <a:extLst>
                  <a:ext uri="{FF2B5EF4-FFF2-40B4-BE49-F238E27FC236}">
                    <a16:creationId xmlns:a16="http://schemas.microsoft.com/office/drawing/2014/main" xmlns="" id="{57D71C0C-D24C-4414-B3F3-DEC4E3D31B6E}"/>
                  </a:ext>
                </a:extLst>
              </p:cNvPr>
              <p:cNvSpPr/>
              <p:nvPr/>
            </p:nvSpPr>
            <p:spPr bwMode="auto">
              <a:xfrm>
                <a:off x="4452432" y="1944626"/>
                <a:ext cx="129664" cy="99842"/>
              </a:xfrm>
              <a:custGeom>
                <a:avLst/>
                <a:gdLst>
                  <a:gd name="T0" fmla="*/ 48 w 48"/>
                  <a:gd name="T1" fmla="*/ 18 h 37"/>
                  <a:gd name="T2" fmla="*/ 48 w 48"/>
                  <a:gd name="T3" fmla="*/ 37 h 37"/>
                  <a:gd name="T4" fmla="*/ 0 w 48"/>
                  <a:gd name="T5" fmla="*/ 30 h 37"/>
                  <a:gd name="T6" fmla="*/ 48 w 48"/>
                  <a:gd name="T7" fmla="*/ 18 h 37"/>
                </a:gdLst>
                <a:ahLst/>
                <a:cxnLst>
                  <a:cxn ang="0">
                    <a:pos x="T0" y="T1"/>
                  </a:cxn>
                  <a:cxn ang="0">
                    <a:pos x="T2" y="T3"/>
                  </a:cxn>
                  <a:cxn ang="0">
                    <a:pos x="T4" y="T5"/>
                  </a:cxn>
                  <a:cxn ang="0">
                    <a:pos x="T6" y="T7"/>
                  </a:cxn>
                </a:cxnLst>
                <a:rect l="0" t="0" r="r" b="b"/>
                <a:pathLst>
                  <a:path w="48" h="37">
                    <a:moveTo>
                      <a:pt x="48" y="18"/>
                    </a:moveTo>
                    <a:cubicBezTo>
                      <a:pt x="48" y="37"/>
                      <a:pt x="48" y="37"/>
                      <a:pt x="48" y="37"/>
                    </a:cubicBezTo>
                    <a:cubicBezTo>
                      <a:pt x="48" y="37"/>
                      <a:pt x="27" y="11"/>
                      <a:pt x="0" y="30"/>
                    </a:cubicBezTo>
                    <a:cubicBezTo>
                      <a:pt x="0" y="30"/>
                      <a:pt x="16" y="0"/>
                      <a:pt x="48" y="18"/>
                    </a:cubicBez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iŝḻîḍe">
                <a:extLst>
                  <a:ext uri="{FF2B5EF4-FFF2-40B4-BE49-F238E27FC236}">
                    <a16:creationId xmlns:a16="http://schemas.microsoft.com/office/drawing/2014/main" xmlns="" id="{0E1F4702-25FD-4AA1-8177-ECD3B8746928}"/>
                  </a:ext>
                </a:extLst>
              </p:cNvPr>
              <p:cNvSpPr/>
              <p:nvPr/>
            </p:nvSpPr>
            <p:spPr bwMode="auto">
              <a:xfrm>
                <a:off x="4884214" y="2100223"/>
                <a:ext cx="77799" cy="64832"/>
              </a:xfrm>
              <a:custGeom>
                <a:avLst/>
                <a:gdLst>
                  <a:gd name="T0" fmla="*/ 0 w 29"/>
                  <a:gd name="T1" fmla="*/ 0 h 24"/>
                  <a:gd name="T2" fmla="*/ 0 w 29"/>
                  <a:gd name="T3" fmla="*/ 16 h 24"/>
                  <a:gd name="T4" fmla="*/ 27 w 29"/>
                  <a:gd name="T5" fmla="*/ 24 h 24"/>
                  <a:gd name="T6" fmla="*/ 0 w 29"/>
                  <a:gd name="T7" fmla="*/ 0 h 24"/>
                </a:gdLst>
                <a:ahLst/>
                <a:cxnLst>
                  <a:cxn ang="0">
                    <a:pos x="T0" y="T1"/>
                  </a:cxn>
                  <a:cxn ang="0">
                    <a:pos x="T2" y="T3"/>
                  </a:cxn>
                  <a:cxn ang="0">
                    <a:pos x="T4" y="T5"/>
                  </a:cxn>
                  <a:cxn ang="0">
                    <a:pos x="T6" y="T7"/>
                  </a:cxn>
                </a:cxnLst>
                <a:rect l="0" t="0" r="r" b="b"/>
                <a:pathLst>
                  <a:path w="29" h="24">
                    <a:moveTo>
                      <a:pt x="0" y="0"/>
                    </a:moveTo>
                    <a:cubicBezTo>
                      <a:pt x="0" y="16"/>
                      <a:pt x="0" y="16"/>
                      <a:pt x="0" y="16"/>
                    </a:cubicBezTo>
                    <a:cubicBezTo>
                      <a:pt x="0" y="16"/>
                      <a:pt x="20" y="10"/>
                      <a:pt x="27" y="24"/>
                    </a:cubicBezTo>
                    <a:cubicBezTo>
                      <a:pt x="27" y="24"/>
                      <a:pt x="29" y="0"/>
                      <a:pt x="0" y="0"/>
                    </a:cubicBez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îS1íďe">
                <a:extLst>
                  <a:ext uri="{FF2B5EF4-FFF2-40B4-BE49-F238E27FC236}">
                    <a16:creationId xmlns:a16="http://schemas.microsoft.com/office/drawing/2014/main" xmlns="" id="{B4572BCE-BBFC-482D-A2A3-B850E6DF25CC}"/>
                  </a:ext>
                </a:extLst>
              </p:cNvPr>
              <p:cNvSpPr/>
              <p:nvPr/>
            </p:nvSpPr>
            <p:spPr bwMode="auto">
              <a:xfrm>
                <a:off x="4449839" y="2825047"/>
                <a:ext cx="127071" cy="85578"/>
              </a:xfrm>
              <a:custGeom>
                <a:avLst/>
                <a:gdLst>
                  <a:gd name="T0" fmla="*/ 47 w 47"/>
                  <a:gd name="T1" fmla="*/ 18 h 32"/>
                  <a:gd name="T2" fmla="*/ 0 w 47"/>
                  <a:gd name="T3" fmla="*/ 0 h 32"/>
                  <a:gd name="T4" fmla="*/ 47 w 47"/>
                  <a:gd name="T5" fmla="*/ 18 h 32"/>
                </a:gdLst>
                <a:ahLst/>
                <a:cxnLst>
                  <a:cxn ang="0">
                    <a:pos x="T0" y="T1"/>
                  </a:cxn>
                  <a:cxn ang="0">
                    <a:pos x="T2" y="T3"/>
                  </a:cxn>
                  <a:cxn ang="0">
                    <a:pos x="T4" y="T5"/>
                  </a:cxn>
                </a:cxnLst>
                <a:rect l="0" t="0" r="r" b="b"/>
                <a:pathLst>
                  <a:path w="47" h="32">
                    <a:moveTo>
                      <a:pt x="47" y="18"/>
                    </a:moveTo>
                    <a:cubicBezTo>
                      <a:pt x="47" y="18"/>
                      <a:pt x="16" y="17"/>
                      <a:pt x="0" y="0"/>
                    </a:cubicBezTo>
                    <a:cubicBezTo>
                      <a:pt x="0" y="0"/>
                      <a:pt x="18" y="32"/>
                      <a:pt x="47" y="18"/>
                    </a:cubicBezTo>
                    <a:close/>
                  </a:path>
                </a:pathLst>
              </a:custGeom>
              <a:solidFill>
                <a:srgbClr val="DD9A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îślíḋê">
                <a:extLst>
                  <a:ext uri="{FF2B5EF4-FFF2-40B4-BE49-F238E27FC236}">
                    <a16:creationId xmlns:a16="http://schemas.microsoft.com/office/drawing/2014/main" xmlns="" id="{F37088DC-D7B3-4814-A7D1-D392D5294E4B}"/>
                  </a:ext>
                </a:extLst>
              </p:cNvPr>
              <p:cNvSpPr/>
              <p:nvPr/>
            </p:nvSpPr>
            <p:spPr bwMode="auto">
              <a:xfrm>
                <a:off x="4407049" y="2530709"/>
                <a:ext cx="344907" cy="189310"/>
              </a:xfrm>
              <a:custGeom>
                <a:avLst/>
                <a:gdLst>
                  <a:gd name="T0" fmla="*/ 2 w 128"/>
                  <a:gd name="T1" fmla="*/ 0 h 70"/>
                  <a:gd name="T2" fmla="*/ 2 w 128"/>
                  <a:gd name="T3" fmla="*/ 30 h 70"/>
                  <a:gd name="T4" fmla="*/ 120 w 128"/>
                  <a:gd name="T5" fmla="*/ 67 h 70"/>
                  <a:gd name="T6" fmla="*/ 128 w 128"/>
                  <a:gd name="T7" fmla="*/ 45 h 70"/>
                  <a:gd name="T8" fmla="*/ 2 w 128"/>
                  <a:gd name="T9" fmla="*/ 0 h 70"/>
                </a:gdLst>
                <a:ahLst/>
                <a:cxnLst>
                  <a:cxn ang="0">
                    <a:pos x="T0" y="T1"/>
                  </a:cxn>
                  <a:cxn ang="0">
                    <a:pos x="T2" y="T3"/>
                  </a:cxn>
                  <a:cxn ang="0">
                    <a:pos x="T4" y="T5"/>
                  </a:cxn>
                  <a:cxn ang="0">
                    <a:pos x="T6" y="T7"/>
                  </a:cxn>
                  <a:cxn ang="0">
                    <a:pos x="T8" y="T9"/>
                  </a:cxn>
                </a:cxnLst>
                <a:rect l="0" t="0" r="r" b="b"/>
                <a:pathLst>
                  <a:path w="128" h="70">
                    <a:moveTo>
                      <a:pt x="2" y="0"/>
                    </a:moveTo>
                    <a:cubicBezTo>
                      <a:pt x="2" y="0"/>
                      <a:pt x="0" y="13"/>
                      <a:pt x="2" y="30"/>
                    </a:cubicBezTo>
                    <a:cubicBezTo>
                      <a:pt x="19" y="42"/>
                      <a:pt x="65" y="70"/>
                      <a:pt x="120" y="67"/>
                    </a:cubicBezTo>
                    <a:cubicBezTo>
                      <a:pt x="126" y="55"/>
                      <a:pt x="128" y="45"/>
                      <a:pt x="128" y="45"/>
                    </a:cubicBezTo>
                    <a:cubicBezTo>
                      <a:pt x="128" y="45"/>
                      <a:pt x="49" y="35"/>
                      <a:pt x="2" y="0"/>
                    </a:cubicBezTo>
                    <a:close/>
                  </a:path>
                </a:pathLst>
              </a:custGeom>
              <a:solidFill>
                <a:srgbClr val="FDF5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ísḻïdè">
                <a:extLst>
                  <a:ext uri="{FF2B5EF4-FFF2-40B4-BE49-F238E27FC236}">
                    <a16:creationId xmlns:a16="http://schemas.microsoft.com/office/drawing/2014/main" xmlns="" id="{D175384A-8088-40BC-83DA-C26BF36E511F}"/>
                  </a:ext>
                </a:extLst>
              </p:cNvPr>
              <p:cNvSpPr/>
              <p:nvPr/>
            </p:nvSpPr>
            <p:spPr bwMode="auto">
              <a:xfrm>
                <a:off x="4654708" y="2708349"/>
                <a:ext cx="75205" cy="76502"/>
              </a:xfrm>
              <a:custGeom>
                <a:avLst/>
                <a:gdLst>
                  <a:gd name="T0" fmla="*/ 28 w 28"/>
                  <a:gd name="T1" fmla="*/ 1 h 28"/>
                  <a:gd name="T2" fmla="*/ 0 w 28"/>
                  <a:gd name="T3" fmla="*/ 0 h 28"/>
                  <a:gd name="T4" fmla="*/ 7 w 28"/>
                  <a:gd name="T5" fmla="*/ 28 h 28"/>
                  <a:gd name="T6" fmla="*/ 28 w 28"/>
                  <a:gd name="T7" fmla="*/ 1 h 28"/>
                </a:gdLst>
                <a:ahLst/>
                <a:cxnLst>
                  <a:cxn ang="0">
                    <a:pos x="T0" y="T1"/>
                  </a:cxn>
                  <a:cxn ang="0">
                    <a:pos x="T2" y="T3"/>
                  </a:cxn>
                  <a:cxn ang="0">
                    <a:pos x="T4" y="T5"/>
                  </a:cxn>
                  <a:cxn ang="0">
                    <a:pos x="T6" y="T7"/>
                  </a:cxn>
                </a:cxnLst>
                <a:rect l="0" t="0" r="r" b="b"/>
                <a:pathLst>
                  <a:path w="28" h="28">
                    <a:moveTo>
                      <a:pt x="28" y="1"/>
                    </a:moveTo>
                    <a:cubicBezTo>
                      <a:pt x="18" y="2"/>
                      <a:pt x="9" y="1"/>
                      <a:pt x="0" y="0"/>
                    </a:cubicBezTo>
                    <a:cubicBezTo>
                      <a:pt x="4" y="7"/>
                      <a:pt x="8" y="17"/>
                      <a:pt x="7" y="28"/>
                    </a:cubicBezTo>
                    <a:cubicBezTo>
                      <a:pt x="17" y="21"/>
                      <a:pt x="24" y="11"/>
                      <a:pt x="28" y="1"/>
                    </a:cubicBezTo>
                    <a:close/>
                  </a:path>
                </a:pathLst>
              </a:custGeom>
              <a:solidFill>
                <a:srgbClr val="9E0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išḻíḍè">
                <a:extLst>
                  <a:ext uri="{FF2B5EF4-FFF2-40B4-BE49-F238E27FC236}">
                    <a16:creationId xmlns:a16="http://schemas.microsoft.com/office/drawing/2014/main" xmlns="" id="{82C8FABA-205D-4826-95A8-13BDFFC25969}"/>
                  </a:ext>
                </a:extLst>
              </p:cNvPr>
              <p:cNvSpPr/>
              <p:nvPr/>
            </p:nvSpPr>
            <p:spPr bwMode="auto">
              <a:xfrm>
                <a:off x="4412236" y="2612398"/>
                <a:ext cx="264515" cy="193200"/>
              </a:xfrm>
              <a:custGeom>
                <a:avLst/>
                <a:gdLst>
                  <a:gd name="T0" fmla="*/ 90 w 98"/>
                  <a:gd name="T1" fmla="*/ 36 h 72"/>
                  <a:gd name="T2" fmla="*/ 0 w 98"/>
                  <a:gd name="T3" fmla="*/ 0 h 72"/>
                  <a:gd name="T4" fmla="*/ 61 w 98"/>
                  <a:gd name="T5" fmla="*/ 68 h 72"/>
                  <a:gd name="T6" fmla="*/ 97 w 98"/>
                  <a:gd name="T7" fmla="*/ 64 h 72"/>
                  <a:gd name="T8" fmla="*/ 90 w 98"/>
                  <a:gd name="T9" fmla="*/ 36 h 72"/>
                </a:gdLst>
                <a:ahLst/>
                <a:cxnLst>
                  <a:cxn ang="0">
                    <a:pos x="T0" y="T1"/>
                  </a:cxn>
                  <a:cxn ang="0">
                    <a:pos x="T2" y="T3"/>
                  </a:cxn>
                  <a:cxn ang="0">
                    <a:pos x="T4" y="T5"/>
                  </a:cxn>
                  <a:cxn ang="0">
                    <a:pos x="T6" y="T7"/>
                  </a:cxn>
                  <a:cxn ang="0">
                    <a:pos x="T8" y="T9"/>
                  </a:cxn>
                </a:cxnLst>
                <a:rect l="0" t="0" r="r" b="b"/>
                <a:pathLst>
                  <a:path w="98" h="72">
                    <a:moveTo>
                      <a:pt x="90" y="36"/>
                    </a:moveTo>
                    <a:cubicBezTo>
                      <a:pt x="48" y="30"/>
                      <a:pt x="14" y="10"/>
                      <a:pt x="0" y="0"/>
                    </a:cubicBezTo>
                    <a:cubicBezTo>
                      <a:pt x="3" y="24"/>
                      <a:pt x="15" y="57"/>
                      <a:pt x="61" y="68"/>
                    </a:cubicBezTo>
                    <a:cubicBezTo>
                      <a:pt x="76" y="72"/>
                      <a:pt x="88" y="70"/>
                      <a:pt x="97" y="64"/>
                    </a:cubicBezTo>
                    <a:cubicBezTo>
                      <a:pt x="98" y="53"/>
                      <a:pt x="94" y="43"/>
                      <a:pt x="90" y="36"/>
                    </a:cubicBezTo>
                    <a:close/>
                  </a:path>
                </a:pathLst>
              </a:custGeom>
              <a:solidFill>
                <a:srgbClr val="DA72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ïṡ1îḋe">
                <a:extLst>
                  <a:ext uri="{FF2B5EF4-FFF2-40B4-BE49-F238E27FC236}">
                    <a16:creationId xmlns:a16="http://schemas.microsoft.com/office/drawing/2014/main" xmlns="" id="{07E17A17-FDA6-4F33-93F6-08BD1E98E129}"/>
                  </a:ext>
                </a:extLst>
              </p:cNvPr>
              <p:cNvSpPr/>
              <p:nvPr/>
            </p:nvSpPr>
            <p:spPr bwMode="auto">
              <a:xfrm>
                <a:off x="3804110" y="5808624"/>
                <a:ext cx="322864" cy="295635"/>
              </a:xfrm>
              <a:custGeom>
                <a:avLst/>
                <a:gdLst>
                  <a:gd name="T0" fmla="*/ 120 w 120"/>
                  <a:gd name="T1" fmla="*/ 110 h 110"/>
                  <a:gd name="T2" fmla="*/ 116 w 120"/>
                  <a:gd name="T3" fmla="*/ 55 h 110"/>
                  <a:gd name="T4" fmla="*/ 4 w 120"/>
                  <a:gd name="T5" fmla="*/ 44 h 110"/>
                  <a:gd name="T6" fmla="*/ 0 w 120"/>
                  <a:gd name="T7" fmla="*/ 65 h 110"/>
                  <a:gd name="T8" fmla="*/ 0 w 120"/>
                  <a:gd name="T9" fmla="*/ 110 h 110"/>
                  <a:gd name="T10" fmla="*/ 120 w 120"/>
                  <a:gd name="T11" fmla="*/ 110 h 110"/>
                </a:gdLst>
                <a:ahLst/>
                <a:cxnLst>
                  <a:cxn ang="0">
                    <a:pos x="T0" y="T1"/>
                  </a:cxn>
                  <a:cxn ang="0">
                    <a:pos x="T2" y="T3"/>
                  </a:cxn>
                  <a:cxn ang="0">
                    <a:pos x="T4" y="T5"/>
                  </a:cxn>
                  <a:cxn ang="0">
                    <a:pos x="T6" y="T7"/>
                  </a:cxn>
                  <a:cxn ang="0">
                    <a:pos x="T8" y="T9"/>
                  </a:cxn>
                  <a:cxn ang="0">
                    <a:pos x="T10" y="T11"/>
                  </a:cxn>
                </a:cxnLst>
                <a:rect l="0" t="0" r="r" b="b"/>
                <a:pathLst>
                  <a:path w="120" h="110">
                    <a:moveTo>
                      <a:pt x="120" y="110"/>
                    </a:moveTo>
                    <a:cubicBezTo>
                      <a:pt x="116" y="55"/>
                      <a:pt x="116" y="55"/>
                      <a:pt x="116" y="55"/>
                    </a:cubicBezTo>
                    <a:cubicBezTo>
                      <a:pt x="116" y="55"/>
                      <a:pt x="60" y="0"/>
                      <a:pt x="4" y="44"/>
                    </a:cubicBezTo>
                    <a:cubicBezTo>
                      <a:pt x="4" y="44"/>
                      <a:pt x="0" y="55"/>
                      <a:pt x="0" y="65"/>
                    </a:cubicBezTo>
                    <a:cubicBezTo>
                      <a:pt x="0" y="75"/>
                      <a:pt x="0" y="110"/>
                      <a:pt x="0" y="110"/>
                    </a:cubicBezTo>
                    <a:cubicBezTo>
                      <a:pt x="0" y="110"/>
                      <a:pt x="52" y="50"/>
                      <a:pt x="120" y="110"/>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iŝľiḋé">
                <a:extLst>
                  <a:ext uri="{FF2B5EF4-FFF2-40B4-BE49-F238E27FC236}">
                    <a16:creationId xmlns:a16="http://schemas.microsoft.com/office/drawing/2014/main" xmlns="" id="{67174480-60A5-4826-96DD-4C92FDF4D177}"/>
                  </a:ext>
                </a:extLst>
              </p:cNvPr>
              <p:cNvSpPr/>
              <p:nvPr/>
            </p:nvSpPr>
            <p:spPr bwMode="auto">
              <a:xfrm>
                <a:off x="4622292" y="6296163"/>
                <a:ext cx="784470" cy="160784"/>
              </a:xfrm>
              <a:custGeom>
                <a:avLst/>
                <a:gdLst>
                  <a:gd name="T0" fmla="*/ 137 w 291"/>
                  <a:gd name="T1" fmla="*/ 58 h 60"/>
                  <a:gd name="T2" fmla="*/ 291 w 291"/>
                  <a:gd name="T3" fmla="*/ 21 h 60"/>
                  <a:gd name="T4" fmla="*/ 284 w 291"/>
                  <a:gd name="T5" fmla="*/ 0 h 60"/>
                  <a:gd name="T6" fmla="*/ 144 w 291"/>
                  <a:gd name="T7" fmla="*/ 39 h 60"/>
                  <a:gd name="T8" fmla="*/ 0 w 291"/>
                  <a:gd name="T9" fmla="*/ 26 h 60"/>
                  <a:gd name="T10" fmla="*/ 3 w 291"/>
                  <a:gd name="T11" fmla="*/ 43 h 60"/>
                  <a:gd name="T12" fmla="*/ 137 w 291"/>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291" h="60">
                    <a:moveTo>
                      <a:pt x="137" y="58"/>
                    </a:moveTo>
                    <a:cubicBezTo>
                      <a:pt x="265" y="55"/>
                      <a:pt x="291" y="21"/>
                      <a:pt x="291" y="21"/>
                    </a:cubicBezTo>
                    <a:cubicBezTo>
                      <a:pt x="289" y="14"/>
                      <a:pt x="286" y="7"/>
                      <a:pt x="284" y="0"/>
                    </a:cubicBezTo>
                    <a:cubicBezTo>
                      <a:pt x="275" y="8"/>
                      <a:pt x="232" y="33"/>
                      <a:pt x="144" y="39"/>
                    </a:cubicBezTo>
                    <a:cubicBezTo>
                      <a:pt x="57" y="45"/>
                      <a:pt x="0" y="26"/>
                      <a:pt x="0" y="26"/>
                    </a:cubicBezTo>
                    <a:cubicBezTo>
                      <a:pt x="1" y="37"/>
                      <a:pt x="3" y="43"/>
                      <a:pt x="3" y="43"/>
                    </a:cubicBezTo>
                    <a:cubicBezTo>
                      <a:pt x="3" y="43"/>
                      <a:pt x="9" y="60"/>
                      <a:pt x="137" y="58"/>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îšḷîḓe">
                <a:extLst>
                  <a:ext uri="{FF2B5EF4-FFF2-40B4-BE49-F238E27FC236}">
                    <a16:creationId xmlns:a16="http://schemas.microsoft.com/office/drawing/2014/main" xmlns="" id="{A110EA7D-13D6-4A5E-9E95-39C008D851A5}"/>
                  </a:ext>
                </a:extLst>
              </p:cNvPr>
              <p:cNvSpPr/>
              <p:nvPr/>
            </p:nvSpPr>
            <p:spPr bwMode="auto">
              <a:xfrm>
                <a:off x="4604139" y="5996638"/>
                <a:ext cx="478462" cy="420113"/>
              </a:xfrm>
              <a:custGeom>
                <a:avLst/>
                <a:gdLst>
                  <a:gd name="T0" fmla="*/ 178 w 178"/>
                  <a:gd name="T1" fmla="*/ 77 h 156"/>
                  <a:gd name="T2" fmla="*/ 98 w 178"/>
                  <a:gd name="T3" fmla="*/ 25 h 156"/>
                  <a:gd name="T4" fmla="*/ 94 w 178"/>
                  <a:gd name="T5" fmla="*/ 35 h 156"/>
                  <a:gd name="T6" fmla="*/ 44 w 178"/>
                  <a:gd name="T7" fmla="*/ 10 h 156"/>
                  <a:gd name="T8" fmla="*/ 32 w 178"/>
                  <a:gd name="T9" fmla="*/ 1 h 156"/>
                  <a:gd name="T10" fmla="*/ 7 w 178"/>
                  <a:gd name="T11" fmla="*/ 137 h 156"/>
                  <a:gd name="T12" fmla="*/ 151 w 178"/>
                  <a:gd name="T13" fmla="*/ 150 h 156"/>
                  <a:gd name="T14" fmla="*/ 159 w 178"/>
                  <a:gd name="T15" fmla="*/ 149 h 156"/>
                  <a:gd name="T16" fmla="*/ 158 w 178"/>
                  <a:gd name="T17" fmla="*/ 147 h 156"/>
                  <a:gd name="T18" fmla="*/ 178 w 178"/>
                  <a:gd name="T19" fmla="*/ 7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56">
                    <a:moveTo>
                      <a:pt x="178" y="77"/>
                    </a:moveTo>
                    <a:cubicBezTo>
                      <a:pt x="152" y="49"/>
                      <a:pt x="115" y="32"/>
                      <a:pt x="98" y="25"/>
                    </a:cubicBezTo>
                    <a:cubicBezTo>
                      <a:pt x="95" y="31"/>
                      <a:pt x="94" y="35"/>
                      <a:pt x="94" y="35"/>
                    </a:cubicBezTo>
                    <a:cubicBezTo>
                      <a:pt x="72" y="41"/>
                      <a:pt x="50" y="21"/>
                      <a:pt x="44" y="10"/>
                    </a:cubicBezTo>
                    <a:cubicBezTo>
                      <a:pt x="38" y="0"/>
                      <a:pt x="32" y="1"/>
                      <a:pt x="32" y="1"/>
                    </a:cubicBezTo>
                    <a:cubicBezTo>
                      <a:pt x="0" y="36"/>
                      <a:pt x="4" y="105"/>
                      <a:pt x="7" y="137"/>
                    </a:cubicBezTo>
                    <a:cubicBezTo>
                      <a:pt x="7" y="137"/>
                      <a:pt x="64" y="156"/>
                      <a:pt x="151" y="150"/>
                    </a:cubicBezTo>
                    <a:cubicBezTo>
                      <a:pt x="154" y="150"/>
                      <a:pt x="157" y="149"/>
                      <a:pt x="159" y="149"/>
                    </a:cubicBezTo>
                    <a:cubicBezTo>
                      <a:pt x="159" y="148"/>
                      <a:pt x="158" y="147"/>
                      <a:pt x="158" y="147"/>
                    </a:cubicBezTo>
                    <a:cubicBezTo>
                      <a:pt x="159" y="117"/>
                      <a:pt x="167" y="94"/>
                      <a:pt x="178" y="77"/>
                    </a:cubicBezTo>
                    <a:close/>
                  </a:path>
                </a:pathLst>
              </a:custGeom>
              <a:solidFill>
                <a:srgbClr val="455C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íšľîdè">
                <a:extLst>
                  <a:ext uri="{FF2B5EF4-FFF2-40B4-BE49-F238E27FC236}">
                    <a16:creationId xmlns:a16="http://schemas.microsoft.com/office/drawing/2014/main" xmlns="" id="{73D5826A-1D97-4328-97C5-8BD49F4E85C6}"/>
                  </a:ext>
                </a:extLst>
              </p:cNvPr>
              <p:cNvSpPr/>
              <p:nvPr/>
            </p:nvSpPr>
            <p:spPr bwMode="auto">
              <a:xfrm>
                <a:off x="4867358" y="5988858"/>
                <a:ext cx="334534" cy="215243"/>
              </a:xfrm>
              <a:custGeom>
                <a:avLst/>
                <a:gdLst>
                  <a:gd name="T0" fmla="*/ 80 w 124"/>
                  <a:gd name="T1" fmla="*/ 80 h 80"/>
                  <a:gd name="T2" fmla="*/ 124 w 124"/>
                  <a:gd name="T3" fmla="*/ 39 h 80"/>
                  <a:gd name="T4" fmla="*/ 36 w 124"/>
                  <a:gd name="T5" fmla="*/ 0 h 80"/>
                  <a:gd name="T6" fmla="*/ 0 w 124"/>
                  <a:gd name="T7" fmla="*/ 28 h 80"/>
                  <a:gd name="T8" fmla="*/ 80 w 124"/>
                  <a:gd name="T9" fmla="*/ 80 h 80"/>
                </a:gdLst>
                <a:ahLst/>
                <a:cxnLst>
                  <a:cxn ang="0">
                    <a:pos x="T0" y="T1"/>
                  </a:cxn>
                  <a:cxn ang="0">
                    <a:pos x="T2" y="T3"/>
                  </a:cxn>
                  <a:cxn ang="0">
                    <a:pos x="T4" y="T5"/>
                  </a:cxn>
                  <a:cxn ang="0">
                    <a:pos x="T6" y="T7"/>
                  </a:cxn>
                  <a:cxn ang="0">
                    <a:pos x="T8" y="T9"/>
                  </a:cxn>
                </a:cxnLst>
                <a:rect l="0" t="0" r="r" b="b"/>
                <a:pathLst>
                  <a:path w="124" h="80">
                    <a:moveTo>
                      <a:pt x="80" y="80"/>
                    </a:moveTo>
                    <a:cubicBezTo>
                      <a:pt x="94" y="56"/>
                      <a:pt x="113" y="44"/>
                      <a:pt x="124" y="39"/>
                    </a:cubicBezTo>
                    <a:cubicBezTo>
                      <a:pt x="81" y="10"/>
                      <a:pt x="36" y="0"/>
                      <a:pt x="36" y="0"/>
                    </a:cubicBezTo>
                    <a:cubicBezTo>
                      <a:pt x="16" y="6"/>
                      <a:pt x="5" y="19"/>
                      <a:pt x="0" y="28"/>
                    </a:cubicBezTo>
                    <a:cubicBezTo>
                      <a:pt x="17" y="35"/>
                      <a:pt x="54" y="52"/>
                      <a:pt x="80" y="8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íṡļíḍé">
                <a:extLst>
                  <a:ext uri="{FF2B5EF4-FFF2-40B4-BE49-F238E27FC236}">
                    <a16:creationId xmlns:a16="http://schemas.microsoft.com/office/drawing/2014/main" xmlns="" id="{C649E41F-AD32-49C1-9950-F22DA80D53A8}"/>
                  </a:ext>
                </a:extLst>
              </p:cNvPr>
              <p:cNvSpPr/>
              <p:nvPr/>
            </p:nvSpPr>
            <p:spPr bwMode="auto">
              <a:xfrm>
                <a:off x="5029439" y="6126302"/>
                <a:ext cx="357874" cy="272295"/>
              </a:xfrm>
              <a:custGeom>
                <a:avLst/>
                <a:gdLst>
                  <a:gd name="T0" fmla="*/ 81 w 133"/>
                  <a:gd name="T1" fmla="*/ 0 h 101"/>
                  <a:gd name="T2" fmla="*/ 80 w 133"/>
                  <a:gd name="T3" fmla="*/ 12 h 101"/>
                  <a:gd name="T4" fmla="*/ 68 w 133"/>
                  <a:gd name="T5" fmla="*/ 31 h 101"/>
                  <a:gd name="T6" fmla="*/ 27 w 133"/>
                  <a:gd name="T7" fmla="*/ 39 h 101"/>
                  <a:gd name="T8" fmla="*/ 20 w 133"/>
                  <a:gd name="T9" fmla="*/ 29 h 101"/>
                  <a:gd name="T10" fmla="*/ 0 w 133"/>
                  <a:gd name="T11" fmla="*/ 99 h 101"/>
                  <a:gd name="T12" fmla="*/ 1 w 133"/>
                  <a:gd name="T13" fmla="*/ 101 h 101"/>
                  <a:gd name="T14" fmla="*/ 133 w 133"/>
                  <a:gd name="T15" fmla="*/ 63 h 101"/>
                  <a:gd name="T16" fmla="*/ 81 w 133"/>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01">
                    <a:moveTo>
                      <a:pt x="81" y="0"/>
                    </a:moveTo>
                    <a:cubicBezTo>
                      <a:pt x="80" y="6"/>
                      <a:pt x="80" y="11"/>
                      <a:pt x="80" y="12"/>
                    </a:cubicBezTo>
                    <a:cubicBezTo>
                      <a:pt x="79" y="14"/>
                      <a:pt x="68" y="31"/>
                      <a:pt x="68" y="31"/>
                    </a:cubicBezTo>
                    <a:cubicBezTo>
                      <a:pt x="68" y="31"/>
                      <a:pt x="59" y="84"/>
                      <a:pt x="27" y="39"/>
                    </a:cubicBezTo>
                    <a:cubicBezTo>
                      <a:pt x="25" y="36"/>
                      <a:pt x="22" y="32"/>
                      <a:pt x="20" y="29"/>
                    </a:cubicBezTo>
                    <a:cubicBezTo>
                      <a:pt x="9" y="46"/>
                      <a:pt x="1" y="69"/>
                      <a:pt x="0" y="99"/>
                    </a:cubicBezTo>
                    <a:cubicBezTo>
                      <a:pt x="0" y="99"/>
                      <a:pt x="1" y="100"/>
                      <a:pt x="1" y="101"/>
                    </a:cubicBezTo>
                    <a:cubicBezTo>
                      <a:pt x="84" y="94"/>
                      <a:pt x="124" y="71"/>
                      <a:pt x="133" y="63"/>
                    </a:cubicBezTo>
                    <a:cubicBezTo>
                      <a:pt x="121" y="37"/>
                      <a:pt x="102" y="16"/>
                      <a:pt x="81" y="0"/>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iśļîḍé">
                <a:extLst>
                  <a:ext uri="{FF2B5EF4-FFF2-40B4-BE49-F238E27FC236}">
                    <a16:creationId xmlns:a16="http://schemas.microsoft.com/office/drawing/2014/main" xmlns="" id="{61902835-190F-4BDA-B6AB-C32B27D63048}"/>
                  </a:ext>
                </a:extLst>
              </p:cNvPr>
              <p:cNvSpPr/>
              <p:nvPr/>
            </p:nvSpPr>
            <p:spPr bwMode="auto">
              <a:xfrm>
                <a:off x="5082601" y="6093886"/>
                <a:ext cx="164674" cy="258032"/>
              </a:xfrm>
              <a:custGeom>
                <a:avLst/>
                <a:gdLst>
                  <a:gd name="T0" fmla="*/ 0 w 61"/>
                  <a:gd name="T1" fmla="*/ 41 h 96"/>
                  <a:gd name="T2" fmla="*/ 7 w 61"/>
                  <a:gd name="T3" fmla="*/ 51 h 96"/>
                  <a:gd name="T4" fmla="*/ 48 w 61"/>
                  <a:gd name="T5" fmla="*/ 43 h 96"/>
                  <a:gd name="T6" fmla="*/ 60 w 61"/>
                  <a:gd name="T7" fmla="*/ 24 h 96"/>
                  <a:gd name="T8" fmla="*/ 61 w 61"/>
                  <a:gd name="T9" fmla="*/ 12 h 96"/>
                  <a:gd name="T10" fmla="*/ 44 w 61"/>
                  <a:gd name="T11" fmla="*/ 0 h 96"/>
                  <a:gd name="T12" fmla="*/ 0 w 61"/>
                  <a:gd name="T13" fmla="*/ 41 h 96"/>
                </a:gdLst>
                <a:ahLst/>
                <a:cxnLst>
                  <a:cxn ang="0">
                    <a:pos x="T0" y="T1"/>
                  </a:cxn>
                  <a:cxn ang="0">
                    <a:pos x="T2" y="T3"/>
                  </a:cxn>
                  <a:cxn ang="0">
                    <a:pos x="T4" y="T5"/>
                  </a:cxn>
                  <a:cxn ang="0">
                    <a:pos x="T6" y="T7"/>
                  </a:cxn>
                  <a:cxn ang="0">
                    <a:pos x="T8" y="T9"/>
                  </a:cxn>
                  <a:cxn ang="0">
                    <a:pos x="T10" y="T11"/>
                  </a:cxn>
                  <a:cxn ang="0">
                    <a:pos x="T12" y="T13"/>
                  </a:cxn>
                </a:cxnLst>
                <a:rect l="0" t="0" r="r" b="b"/>
                <a:pathLst>
                  <a:path w="61" h="96">
                    <a:moveTo>
                      <a:pt x="0" y="41"/>
                    </a:moveTo>
                    <a:cubicBezTo>
                      <a:pt x="2" y="44"/>
                      <a:pt x="5" y="48"/>
                      <a:pt x="7" y="51"/>
                    </a:cubicBezTo>
                    <a:cubicBezTo>
                      <a:pt x="39" y="96"/>
                      <a:pt x="48" y="43"/>
                      <a:pt x="48" y="43"/>
                    </a:cubicBezTo>
                    <a:cubicBezTo>
                      <a:pt x="48" y="43"/>
                      <a:pt x="59" y="26"/>
                      <a:pt x="60" y="24"/>
                    </a:cubicBezTo>
                    <a:cubicBezTo>
                      <a:pt x="60" y="23"/>
                      <a:pt x="60" y="18"/>
                      <a:pt x="61" y="12"/>
                    </a:cubicBezTo>
                    <a:cubicBezTo>
                      <a:pt x="55" y="7"/>
                      <a:pt x="50" y="3"/>
                      <a:pt x="44" y="0"/>
                    </a:cubicBezTo>
                    <a:cubicBezTo>
                      <a:pt x="33" y="5"/>
                      <a:pt x="14" y="17"/>
                      <a:pt x="0" y="41"/>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 name="isḻíḋé">
                <a:extLst>
                  <a:ext uri="{FF2B5EF4-FFF2-40B4-BE49-F238E27FC236}">
                    <a16:creationId xmlns:a16="http://schemas.microsoft.com/office/drawing/2014/main" xmlns="" id="{525E909B-0C19-4706-8DEA-FD5E35EE3D76}"/>
                  </a:ext>
                </a:extLst>
              </p:cNvPr>
              <p:cNvSpPr/>
              <p:nvPr/>
            </p:nvSpPr>
            <p:spPr bwMode="auto">
              <a:xfrm>
                <a:off x="4495221" y="2167649"/>
                <a:ext cx="29823" cy="3760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íṡḷíḋe">
                <a:extLst>
                  <a:ext uri="{FF2B5EF4-FFF2-40B4-BE49-F238E27FC236}">
                    <a16:creationId xmlns:a16="http://schemas.microsoft.com/office/drawing/2014/main" xmlns="" id="{52E60BF7-F08F-4879-A143-A3CF8A6ECDB7}"/>
                  </a:ext>
                </a:extLst>
              </p:cNvPr>
              <p:cNvSpPr/>
              <p:nvPr/>
            </p:nvSpPr>
            <p:spPr bwMode="auto">
              <a:xfrm>
                <a:off x="4875138" y="2275270"/>
                <a:ext cx="24636" cy="298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îṩ1îdé">
                <a:extLst>
                  <a:ext uri="{FF2B5EF4-FFF2-40B4-BE49-F238E27FC236}">
                    <a16:creationId xmlns:a16="http://schemas.microsoft.com/office/drawing/2014/main" xmlns="" id="{3642DA87-FF3E-43C3-B914-67E435DEBFDD}"/>
                  </a:ext>
                </a:extLst>
              </p:cNvPr>
              <p:cNvSpPr/>
              <p:nvPr/>
            </p:nvSpPr>
            <p:spPr bwMode="auto">
              <a:xfrm>
                <a:off x="3699082" y="6241704"/>
                <a:ext cx="484945" cy="293041"/>
              </a:xfrm>
              <a:custGeom>
                <a:avLst/>
                <a:gdLst>
                  <a:gd name="T0" fmla="*/ 2 w 180"/>
                  <a:gd name="T1" fmla="*/ 74 h 109"/>
                  <a:gd name="T2" fmla="*/ 82 w 180"/>
                  <a:gd name="T3" fmla="*/ 0 h 109"/>
                  <a:gd name="T4" fmla="*/ 180 w 180"/>
                  <a:gd name="T5" fmla="*/ 84 h 109"/>
                  <a:gd name="T6" fmla="*/ 142 w 180"/>
                  <a:gd name="T7" fmla="*/ 99 h 109"/>
                  <a:gd name="T8" fmla="*/ 71 w 180"/>
                  <a:gd name="T9" fmla="*/ 106 h 109"/>
                  <a:gd name="T10" fmla="*/ 22 w 180"/>
                  <a:gd name="T11" fmla="*/ 94 h 109"/>
                  <a:gd name="T12" fmla="*/ 2 w 180"/>
                  <a:gd name="T13" fmla="*/ 74 h 109"/>
                </a:gdLst>
                <a:ahLst/>
                <a:cxnLst>
                  <a:cxn ang="0">
                    <a:pos x="T0" y="T1"/>
                  </a:cxn>
                  <a:cxn ang="0">
                    <a:pos x="T2" y="T3"/>
                  </a:cxn>
                  <a:cxn ang="0">
                    <a:pos x="T4" y="T5"/>
                  </a:cxn>
                  <a:cxn ang="0">
                    <a:pos x="T6" y="T7"/>
                  </a:cxn>
                  <a:cxn ang="0">
                    <a:pos x="T8" y="T9"/>
                  </a:cxn>
                  <a:cxn ang="0">
                    <a:pos x="T10" y="T11"/>
                  </a:cxn>
                  <a:cxn ang="0">
                    <a:pos x="T12" y="T13"/>
                  </a:cxn>
                </a:cxnLst>
                <a:rect l="0" t="0" r="r" b="b"/>
                <a:pathLst>
                  <a:path w="180" h="109">
                    <a:moveTo>
                      <a:pt x="2" y="74"/>
                    </a:moveTo>
                    <a:cubicBezTo>
                      <a:pt x="2" y="74"/>
                      <a:pt x="0" y="0"/>
                      <a:pt x="82" y="0"/>
                    </a:cubicBezTo>
                    <a:cubicBezTo>
                      <a:pt x="169" y="0"/>
                      <a:pt x="180" y="84"/>
                      <a:pt x="180" y="84"/>
                    </a:cubicBezTo>
                    <a:cubicBezTo>
                      <a:pt x="180" y="84"/>
                      <a:pt x="146" y="98"/>
                      <a:pt x="142" y="99"/>
                    </a:cubicBezTo>
                    <a:cubicBezTo>
                      <a:pt x="137" y="100"/>
                      <a:pt x="79" y="109"/>
                      <a:pt x="71" y="106"/>
                    </a:cubicBezTo>
                    <a:cubicBezTo>
                      <a:pt x="64" y="104"/>
                      <a:pt x="26" y="96"/>
                      <a:pt x="22" y="94"/>
                    </a:cubicBezTo>
                    <a:cubicBezTo>
                      <a:pt x="19" y="92"/>
                      <a:pt x="2" y="74"/>
                      <a:pt x="2" y="74"/>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58" name="iṡlîḋê">
              <a:extLst>
                <a:ext uri="{FF2B5EF4-FFF2-40B4-BE49-F238E27FC236}">
                  <a16:creationId xmlns:a16="http://schemas.microsoft.com/office/drawing/2014/main" xmlns="" id="{03D45EA4-3BB2-4B4E-A842-5505C8F5410E}"/>
                </a:ext>
              </a:extLst>
            </p:cNvPr>
            <p:cNvSpPr/>
            <p:nvPr/>
          </p:nvSpPr>
          <p:spPr bwMode="auto">
            <a:xfrm>
              <a:off x="8134902" y="4089275"/>
              <a:ext cx="753350" cy="812996"/>
            </a:xfrm>
            <a:custGeom>
              <a:avLst/>
              <a:gdLst>
                <a:gd name="T0" fmla="*/ 240 w 280"/>
                <a:gd name="T1" fmla="*/ 21 h 302"/>
                <a:gd name="T2" fmla="*/ 114 w 280"/>
                <a:gd name="T3" fmla="*/ 194 h 302"/>
                <a:gd name="T4" fmla="*/ 53 w 280"/>
                <a:gd name="T5" fmla="*/ 206 h 302"/>
                <a:gd name="T6" fmla="*/ 1 w 280"/>
                <a:gd name="T7" fmla="*/ 214 h 302"/>
                <a:gd name="T8" fmla="*/ 55 w 280"/>
                <a:gd name="T9" fmla="*/ 243 h 302"/>
                <a:gd name="T10" fmla="*/ 93 w 280"/>
                <a:gd name="T11" fmla="*/ 236 h 302"/>
                <a:gd name="T12" fmla="*/ 95 w 280"/>
                <a:gd name="T13" fmla="*/ 257 h 302"/>
                <a:gd name="T14" fmla="*/ 113 w 280"/>
                <a:gd name="T15" fmla="*/ 300 h 302"/>
                <a:gd name="T16" fmla="*/ 121 w 280"/>
                <a:gd name="T17" fmla="*/ 272 h 302"/>
                <a:gd name="T18" fmla="*/ 148 w 280"/>
                <a:gd name="T19" fmla="*/ 242 h 302"/>
                <a:gd name="T20" fmla="*/ 157 w 280"/>
                <a:gd name="T21" fmla="*/ 205 h 302"/>
                <a:gd name="T22" fmla="*/ 255 w 280"/>
                <a:gd name="T23" fmla="*/ 72 h 302"/>
                <a:gd name="T24" fmla="*/ 280 w 280"/>
                <a:gd name="T25" fmla="*/ 21 h 302"/>
                <a:gd name="T26" fmla="*/ 243 w 280"/>
                <a:gd name="T27" fmla="*/ 0 h 302"/>
                <a:gd name="T28" fmla="*/ 240 w 280"/>
                <a:gd name="T29" fmla="*/ 2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0" h="302">
                  <a:moveTo>
                    <a:pt x="240" y="21"/>
                  </a:moveTo>
                  <a:cubicBezTo>
                    <a:pt x="240" y="21"/>
                    <a:pt x="177" y="155"/>
                    <a:pt x="114" y="194"/>
                  </a:cubicBezTo>
                  <a:cubicBezTo>
                    <a:pt x="114" y="194"/>
                    <a:pt x="87" y="207"/>
                    <a:pt x="53" y="206"/>
                  </a:cubicBezTo>
                  <a:cubicBezTo>
                    <a:pt x="18" y="205"/>
                    <a:pt x="3" y="194"/>
                    <a:pt x="1" y="214"/>
                  </a:cubicBezTo>
                  <a:cubicBezTo>
                    <a:pt x="0" y="234"/>
                    <a:pt x="29" y="249"/>
                    <a:pt x="55" y="243"/>
                  </a:cubicBezTo>
                  <a:cubicBezTo>
                    <a:pt x="81" y="236"/>
                    <a:pt x="90" y="231"/>
                    <a:pt x="93" y="236"/>
                  </a:cubicBezTo>
                  <a:cubicBezTo>
                    <a:pt x="96" y="242"/>
                    <a:pt x="98" y="248"/>
                    <a:pt x="95" y="257"/>
                  </a:cubicBezTo>
                  <a:cubicBezTo>
                    <a:pt x="93" y="266"/>
                    <a:pt x="88" y="299"/>
                    <a:pt x="113" y="300"/>
                  </a:cubicBezTo>
                  <a:cubicBezTo>
                    <a:pt x="138" y="302"/>
                    <a:pt x="117" y="290"/>
                    <a:pt x="121" y="272"/>
                  </a:cubicBezTo>
                  <a:cubicBezTo>
                    <a:pt x="125" y="255"/>
                    <a:pt x="139" y="255"/>
                    <a:pt x="148" y="242"/>
                  </a:cubicBezTo>
                  <a:cubicBezTo>
                    <a:pt x="157" y="229"/>
                    <a:pt x="156" y="208"/>
                    <a:pt x="157" y="205"/>
                  </a:cubicBezTo>
                  <a:cubicBezTo>
                    <a:pt x="158" y="202"/>
                    <a:pt x="242" y="115"/>
                    <a:pt x="255" y="72"/>
                  </a:cubicBezTo>
                  <a:cubicBezTo>
                    <a:pt x="269" y="30"/>
                    <a:pt x="280" y="21"/>
                    <a:pt x="280" y="21"/>
                  </a:cubicBezTo>
                  <a:cubicBezTo>
                    <a:pt x="243" y="0"/>
                    <a:pt x="243" y="0"/>
                    <a:pt x="243" y="0"/>
                  </a:cubicBezTo>
                  <a:lnTo>
                    <a:pt x="240" y="21"/>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60" name="ïśḷíḋé">
              <a:extLst>
                <a:ext uri="{FF2B5EF4-FFF2-40B4-BE49-F238E27FC236}">
                  <a16:creationId xmlns:a16="http://schemas.microsoft.com/office/drawing/2014/main" xmlns="" id="{6F572D19-D209-4138-8676-A297616CE527}"/>
                </a:ext>
              </a:extLst>
            </p:cNvPr>
            <p:cNvGrpSpPr/>
            <p:nvPr/>
          </p:nvGrpSpPr>
          <p:grpSpPr>
            <a:xfrm>
              <a:off x="5922827" y="1796810"/>
              <a:ext cx="1756954" cy="4787208"/>
              <a:chOff x="5922826" y="1796809"/>
              <a:chExt cx="1756953" cy="4787208"/>
            </a:xfrm>
          </p:grpSpPr>
          <p:sp>
            <p:nvSpPr>
              <p:cNvPr id="94" name="íṧlïďe">
                <a:extLst>
                  <a:ext uri="{FF2B5EF4-FFF2-40B4-BE49-F238E27FC236}">
                    <a16:creationId xmlns:a16="http://schemas.microsoft.com/office/drawing/2014/main" xmlns="" id="{FDDF3DA8-C20C-49DA-942F-D81E42B95A1A}"/>
                  </a:ext>
                </a:extLst>
              </p:cNvPr>
              <p:cNvSpPr/>
              <p:nvPr/>
            </p:nvSpPr>
            <p:spPr bwMode="auto">
              <a:xfrm>
                <a:off x="6141959" y="6071843"/>
                <a:ext cx="1475581" cy="512174"/>
              </a:xfrm>
              <a:prstGeom prst="ellipse">
                <a:avLst/>
              </a:prstGeom>
              <a:solidFill>
                <a:srgbClr val="CE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ïşľíḑé">
                <a:extLst>
                  <a:ext uri="{FF2B5EF4-FFF2-40B4-BE49-F238E27FC236}">
                    <a16:creationId xmlns:a16="http://schemas.microsoft.com/office/drawing/2014/main" xmlns="" id="{55146471-A66D-47D0-8296-601E711D9CD5}"/>
                  </a:ext>
                </a:extLst>
              </p:cNvPr>
              <p:cNvSpPr/>
              <p:nvPr/>
            </p:nvSpPr>
            <p:spPr bwMode="auto">
              <a:xfrm>
                <a:off x="6174375" y="4530134"/>
                <a:ext cx="443452" cy="815589"/>
              </a:xfrm>
              <a:custGeom>
                <a:avLst/>
                <a:gdLst>
                  <a:gd name="T0" fmla="*/ 123 w 165"/>
                  <a:gd name="T1" fmla="*/ 0 h 303"/>
                  <a:gd name="T2" fmla="*/ 62 w 165"/>
                  <a:gd name="T3" fmla="*/ 60 h 303"/>
                  <a:gd name="T4" fmla="*/ 49 w 165"/>
                  <a:gd name="T5" fmla="*/ 286 h 303"/>
                  <a:gd name="T6" fmla="*/ 139 w 165"/>
                  <a:gd name="T7" fmla="*/ 264 h 303"/>
                  <a:gd name="T8" fmla="*/ 153 w 165"/>
                  <a:gd name="T9" fmla="*/ 173 h 303"/>
                  <a:gd name="T10" fmla="*/ 165 w 165"/>
                  <a:gd name="T11" fmla="*/ 110 h 303"/>
                  <a:gd name="T12" fmla="*/ 123 w 165"/>
                  <a:gd name="T13" fmla="*/ 0 h 303"/>
                </a:gdLst>
                <a:ahLst/>
                <a:cxnLst>
                  <a:cxn ang="0">
                    <a:pos x="T0" y="T1"/>
                  </a:cxn>
                  <a:cxn ang="0">
                    <a:pos x="T2" y="T3"/>
                  </a:cxn>
                  <a:cxn ang="0">
                    <a:pos x="T4" y="T5"/>
                  </a:cxn>
                  <a:cxn ang="0">
                    <a:pos x="T6" y="T7"/>
                  </a:cxn>
                  <a:cxn ang="0">
                    <a:pos x="T8" y="T9"/>
                  </a:cxn>
                  <a:cxn ang="0">
                    <a:pos x="T10" y="T11"/>
                  </a:cxn>
                  <a:cxn ang="0">
                    <a:pos x="T12" y="T13"/>
                  </a:cxn>
                </a:cxnLst>
                <a:rect l="0" t="0" r="r" b="b"/>
                <a:pathLst>
                  <a:path w="165" h="303">
                    <a:moveTo>
                      <a:pt x="123" y="0"/>
                    </a:moveTo>
                    <a:cubicBezTo>
                      <a:pt x="123" y="0"/>
                      <a:pt x="88" y="20"/>
                      <a:pt x="62" y="60"/>
                    </a:cubicBezTo>
                    <a:cubicBezTo>
                      <a:pt x="37" y="100"/>
                      <a:pt x="0" y="268"/>
                      <a:pt x="49" y="286"/>
                    </a:cubicBezTo>
                    <a:cubicBezTo>
                      <a:pt x="98" y="303"/>
                      <a:pt x="139" y="264"/>
                      <a:pt x="139" y="264"/>
                    </a:cubicBezTo>
                    <a:cubicBezTo>
                      <a:pt x="153" y="173"/>
                      <a:pt x="153" y="173"/>
                      <a:pt x="153" y="173"/>
                    </a:cubicBezTo>
                    <a:cubicBezTo>
                      <a:pt x="165" y="110"/>
                      <a:pt x="165" y="110"/>
                      <a:pt x="165" y="110"/>
                    </a:cubicBezTo>
                    <a:lnTo>
                      <a:pt x="123" y="0"/>
                    </a:lnTo>
                    <a:close/>
                  </a:path>
                </a:pathLst>
              </a:custGeom>
              <a:solidFill>
                <a:srgbClr val="2943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Sļïdê">
                <a:extLst>
                  <a:ext uri="{FF2B5EF4-FFF2-40B4-BE49-F238E27FC236}">
                    <a16:creationId xmlns:a16="http://schemas.microsoft.com/office/drawing/2014/main" xmlns="" id="{FDEA88D1-6158-45AB-BBA2-39BAB4E32EF7}"/>
                  </a:ext>
                </a:extLst>
              </p:cNvPr>
              <p:cNvSpPr/>
              <p:nvPr/>
            </p:nvSpPr>
            <p:spPr bwMode="auto">
              <a:xfrm>
                <a:off x="6470010" y="5658214"/>
                <a:ext cx="189310" cy="363060"/>
              </a:xfrm>
              <a:custGeom>
                <a:avLst/>
                <a:gdLst>
                  <a:gd name="T0" fmla="*/ 70 w 70"/>
                  <a:gd name="T1" fmla="*/ 8 h 135"/>
                  <a:gd name="T2" fmla="*/ 12 w 70"/>
                  <a:gd name="T3" fmla="*/ 0 h 135"/>
                  <a:gd name="T4" fmla="*/ 0 w 70"/>
                  <a:gd name="T5" fmla="*/ 123 h 135"/>
                  <a:gd name="T6" fmla="*/ 53 w 70"/>
                  <a:gd name="T7" fmla="*/ 131 h 135"/>
                  <a:gd name="T8" fmla="*/ 70 w 70"/>
                  <a:gd name="T9" fmla="*/ 8 h 135"/>
                </a:gdLst>
                <a:ahLst/>
                <a:cxnLst>
                  <a:cxn ang="0">
                    <a:pos x="T0" y="T1"/>
                  </a:cxn>
                  <a:cxn ang="0">
                    <a:pos x="T2" y="T3"/>
                  </a:cxn>
                  <a:cxn ang="0">
                    <a:pos x="T4" y="T5"/>
                  </a:cxn>
                  <a:cxn ang="0">
                    <a:pos x="T6" y="T7"/>
                  </a:cxn>
                  <a:cxn ang="0">
                    <a:pos x="T8" y="T9"/>
                  </a:cxn>
                </a:cxnLst>
                <a:rect l="0" t="0" r="r" b="b"/>
                <a:pathLst>
                  <a:path w="70" h="135">
                    <a:moveTo>
                      <a:pt x="70" y="8"/>
                    </a:moveTo>
                    <a:cubicBezTo>
                      <a:pt x="12" y="0"/>
                      <a:pt x="12" y="0"/>
                      <a:pt x="12" y="0"/>
                    </a:cubicBezTo>
                    <a:cubicBezTo>
                      <a:pt x="0" y="123"/>
                      <a:pt x="0" y="123"/>
                      <a:pt x="0" y="123"/>
                    </a:cubicBezTo>
                    <a:cubicBezTo>
                      <a:pt x="0" y="123"/>
                      <a:pt x="29" y="135"/>
                      <a:pt x="53" y="131"/>
                    </a:cubicBezTo>
                    <a:lnTo>
                      <a:pt x="70" y="8"/>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îš1íďe">
                <a:extLst>
                  <a:ext uri="{FF2B5EF4-FFF2-40B4-BE49-F238E27FC236}">
                    <a16:creationId xmlns:a16="http://schemas.microsoft.com/office/drawing/2014/main" xmlns="" id="{962CAA56-98D3-4AF2-98E0-3D739FE1A388}"/>
                  </a:ext>
                </a:extLst>
              </p:cNvPr>
              <p:cNvSpPr/>
              <p:nvPr/>
            </p:nvSpPr>
            <p:spPr bwMode="auto">
              <a:xfrm>
                <a:off x="7132595" y="5660807"/>
                <a:ext cx="172454" cy="392883"/>
              </a:xfrm>
              <a:custGeom>
                <a:avLst/>
                <a:gdLst>
                  <a:gd name="T0" fmla="*/ 0 w 64"/>
                  <a:gd name="T1" fmla="*/ 15 h 146"/>
                  <a:gd name="T2" fmla="*/ 12 w 64"/>
                  <a:gd name="T3" fmla="*/ 128 h 146"/>
                  <a:gd name="T4" fmla="*/ 64 w 64"/>
                  <a:gd name="T5" fmla="*/ 125 h 146"/>
                  <a:gd name="T6" fmla="*/ 53 w 64"/>
                  <a:gd name="T7" fmla="*/ 8 h 146"/>
                  <a:gd name="T8" fmla="*/ 0 w 64"/>
                  <a:gd name="T9" fmla="*/ 15 h 146"/>
                </a:gdLst>
                <a:ahLst/>
                <a:cxnLst>
                  <a:cxn ang="0">
                    <a:pos x="T0" y="T1"/>
                  </a:cxn>
                  <a:cxn ang="0">
                    <a:pos x="T2" y="T3"/>
                  </a:cxn>
                  <a:cxn ang="0">
                    <a:pos x="T4" y="T5"/>
                  </a:cxn>
                  <a:cxn ang="0">
                    <a:pos x="T6" y="T7"/>
                  </a:cxn>
                  <a:cxn ang="0">
                    <a:pos x="T8" y="T9"/>
                  </a:cxn>
                </a:cxnLst>
                <a:rect l="0" t="0" r="r" b="b"/>
                <a:pathLst>
                  <a:path w="64" h="146">
                    <a:moveTo>
                      <a:pt x="0" y="15"/>
                    </a:moveTo>
                    <a:cubicBezTo>
                      <a:pt x="12" y="128"/>
                      <a:pt x="12" y="128"/>
                      <a:pt x="12" y="128"/>
                    </a:cubicBezTo>
                    <a:cubicBezTo>
                      <a:pt x="12" y="128"/>
                      <a:pt x="44" y="146"/>
                      <a:pt x="64" y="125"/>
                    </a:cubicBezTo>
                    <a:cubicBezTo>
                      <a:pt x="53" y="8"/>
                      <a:pt x="53" y="8"/>
                      <a:pt x="53" y="8"/>
                    </a:cubicBezTo>
                    <a:cubicBezTo>
                      <a:pt x="53" y="8"/>
                      <a:pt x="13" y="0"/>
                      <a:pt x="0" y="15"/>
                    </a:cubicBez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ṩlïḑe">
                <a:extLst>
                  <a:ext uri="{FF2B5EF4-FFF2-40B4-BE49-F238E27FC236}">
                    <a16:creationId xmlns:a16="http://schemas.microsoft.com/office/drawing/2014/main" xmlns="" id="{3511B5EA-288E-45E4-B0B1-C7E824E5F904}"/>
                  </a:ext>
                </a:extLst>
              </p:cNvPr>
              <p:cNvSpPr/>
              <p:nvPr/>
            </p:nvSpPr>
            <p:spPr bwMode="auto">
              <a:xfrm>
                <a:off x="6381838" y="4950246"/>
                <a:ext cx="1025645" cy="775393"/>
              </a:xfrm>
              <a:custGeom>
                <a:avLst/>
                <a:gdLst>
                  <a:gd name="T0" fmla="*/ 33 w 381"/>
                  <a:gd name="T1" fmla="*/ 11 h 288"/>
                  <a:gd name="T2" fmla="*/ 0 w 381"/>
                  <a:gd name="T3" fmla="*/ 238 h 288"/>
                  <a:gd name="T4" fmla="*/ 78 w 381"/>
                  <a:gd name="T5" fmla="*/ 276 h 288"/>
                  <a:gd name="T6" fmla="*/ 161 w 381"/>
                  <a:gd name="T7" fmla="*/ 251 h 288"/>
                  <a:gd name="T8" fmla="*/ 182 w 381"/>
                  <a:gd name="T9" fmla="*/ 91 h 288"/>
                  <a:gd name="T10" fmla="*/ 206 w 381"/>
                  <a:gd name="T11" fmla="*/ 249 h 288"/>
                  <a:gd name="T12" fmla="*/ 305 w 381"/>
                  <a:gd name="T13" fmla="*/ 277 h 288"/>
                  <a:gd name="T14" fmla="*/ 369 w 381"/>
                  <a:gd name="T15" fmla="*/ 227 h 288"/>
                  <a:gd name="T16" fmla="*/ 337 w 381"/>
                  <a:gd name="T17" fmla="*/ 26 h 288"/>
                  <a:gd name="T18" fmla="*/ 222 w 381"/>
                  <a:gd name="T19" fmla="*/ 0 h 288"/>
                  <a:gd name="T20" fmla="*/ 149 w 381"/>
                  <a:gd name="T21" fmla="*/ 0 h 288"/>
                  <a:gd name="T22" fmla="*/ 33 w 381"/>
                  <a:gd name="T23"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288">
                    <a:moveTo>
                      <a:pt x="33" y="11"/>
                    </a:moveTo>
                    <a:cubicBezTo>
                      <a:pt x="0" y="238"/>
                      <a:pt x="0" y="238"/>
                      <a:pt x="0" y="238"/>
                    </a:cubicBezTo>
                    <a:cubicBezTo>
                      <a:pt x="0" y="238"/>
                      <a:pt x="17" y="268"/>
                      <a:pt x="78" y="276"/>
                    </a:cubicBezTo>
                    <a:cubicBezTo>
                      <a:pt x="139" y="284"/>
                      <a:pt x="161" y="251"/>
                      <a:pt x="161" y="251"/>
                    </a:cubicBezTo>
                    <a:cubicBezTo>
                      <a:pt x="182" y="91"/>
                      <a:pt x="182" y="91"/>
                      <a:pt x="182" y="91"/>
                    </a:cubicBezTo>
                    <a:cubicBezTo>
                      <a:pt x="206" y="249"/>
                      <a:pt x="206" y="249"/>
                      <a:pt x="206" y="249"/>
                    </a:cubicBezTo>
                    <a:cubicBezTo>
                      <a:pt x="206" y="249"/>
                      <a:pt x="231" y="288"/>
                      <a:pt x="305" y="277"/>
                    </a:cubicBezTo>
                    <a:cubicBezTo>
                      <a:pt x="381" y="266"/>
                      <a:pt x="369" y="227"/>
                      <a:pt x="369" y="227"/>
                    </a:cubicBezTo>
                    <a:cubicBezTo>
                      <a:pt x="337" y="26"/>
                      <a:pt x="337" y="26"/>
                      <a:pt x="337" y="26"/>
                    </a:cubicBezTo>
                    <a:cubicBezTo>
                      <a:pt x="222" y="0"/>
                      <a:pt x="222" y="0"/>
                      <a:pt x="222" y="0"/>
                    </a:cubicBezTo>
                    <a:cubicBezTo>
                      <a:pt x="149" y="0"/>
                      <a:pt x="149" y="0"/>
                      <a:pt x="149" y="0"/>
                    </a:cubicBezTo>
                    <a:lnTo>
                      <a:pt x="33" y="11"/>
                    </a:lnTo>
                    <a:close/>
                  </a:path>
                </a:pathLst>
              </a:custGeom>
              <a:solidFill>
                <a:srgbClr val="AC6C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ṩḻiďè">
                <a:extLst>
                  <a:ext uri="{FF2B5EF4-FFF2-40B4-BE49-F238E27FC236}">
                    <a16:creationId xmlns:a16="http://schemas.microsoft.com/office/drawing/2014/main" xmlns="" id="{7136E619-A993-4504-8323-D5242C14C04C}"/>
                  </a:ext>
                </a:extLst>
              </p:cNvPr>
              <p:cNvSpPr/>
              <p:nvPr/>
            </p:nvSpPr>
            <p:spPr bwMode="auto">
              <a:xfrm>
                <a:off x="6152332" y="4307111"/>
                <a:ext cx="369544" cy="1156606"/>
              </a:xfrm>
              <a:custGeom>
                <a:avLst/>
                <a:gdLst>
                  <a:gd name="T0" fmla="*/ 66 w 137"/>
                  <a:gd name="T1" fmla="*/ 6 h 430"/>
                  <a:gd name="T2" fmla="*/ 25 w 137"/>
                  <a:gd name="T3" fmla="*/ 268 h 430"/>
                  <a:gd name="T4" fmla="*/ 12 w 137"/>
                  <a:gd name="T5" fmla="*/ 390 h 430"/>
                  <a:gd name="T6" fmla="*/ 38 w 137"/>
                  <a:gd name="T7" fmla="*/ 402 h 430"/>
                  <a:gd name="T8" fmla="*/ 50 w 137"/>
                  <a:gd name="T9" fmla="*/ 410 h 430"/>
                  <a:gd name="T10" fmla="*/ 59 w 137"/>
                  <a:gd name="T11" fmla="*/ 402 h 430"/>
                  <a:gd name="T12" fmla="*/ 73 w 137"/>
                  <a:gd name="T13" fmla="*/ 406 h 430"/>
                  <a:gd name="T14" fmla="*/ 82 w 137"/>
                  <a:gd name="T15" fmla="*/ 394 h 430"/>
                  <a:gd name="T16" fmla="*/ 97 w 137"/>
                  <a:gd name="T17" fmla="*/ 395 h 430"/>
                  <a:gd name="T18" fmla="*/ 97 w 137"/>
                  <a:gd name="T19" fmla="*/ 369 h 430"/>
                  <a:gd name="T20" fmla="*/ 89 w 137"/>
                  <a:gd name="T21" fmla="*/ 343 h 430"/>
                  <a:gd name="T22" fmla="*/ 89 w 137"/>
                  <a:gd name="T23" fmla="*/ 268 h 430"/>
                  <a:gd name="T24" fmla="*/ 77 w 137"/>
                  <a:gd name="T25" fmla="*/ 239 h 430"/>
                  <a:gd name="T26" fmla="*/ 120 w 137"/>
                  <a:gd name="T27" fmla="*/ 30 h 430"/>
                  <a:gd name="T28" fmla="*/ 106 w 137"/>
                  <a:gd name="T29" fmla="*/ 7 h 430"/>
                  <a:gd name="T30" fmla="*/ 85 w 137"/>
                  <a:gd name="T31" fmla="*/ 3 h 430"/>
                  <a:gd name="T32" fmla="*/ 66 w 137"/>
                  <a:gd name="T33" fmla="*/ 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430">
                    <a:moveTo>
                      <a:pt x="66" y="6"/>
                    </a:moveTo>
                    <a:cubicBezTo>
                      <a:pt x="66" y="6"/>
                      <a:pt x="28" y="176"/>
                      <a:pt x="25" y="268"/>
                    </a:cubicBezTo>
                    <a:cubicBezTo>
                      <a:pt x="25" y="268"/>
                      <a:pt x="0" y="351"/>
                      <a:pt x="12" y="390"/>
                    </a:cubicBezTo>
                    <a:cubicBezTo>
                      <a:pt x="23" y="430"/>
                      <a:pt x="38" y="402"/>
                      <a:pt x="38" y="402"/>
                    </a:cubicBezTo>
                    <a:cubicBezTo>
                      <a:pt x="38" y="402"/>
                      <a:pt x="43" y="410"/>
                      <a:pt x="50" y="410"/>
                    </a:cubicBezTo>
                    <a:cubicBezTo>
                      <a:pt x="57" y="409"/>
                      <a:pt x="59" y="402"/>
                      <a:pt x="59" y="402"/>
                    </a:cubicBezTo>
                    <a:cubicBezTo>
                      <a:pt x="59" y="402"/>
                      <a:pt x="64" y="410"/>
                      <a:pt x="73" y="406"/>
                    </a:cubicBezTo>
                    <a:cubicBezTo>
                      <a:pt x="82" y="403"/>
                      <a:pt x="82" y="394"/>
                      <a:pt x="82" y="394"/>
                    </a:cubicBezTo>
                    <a:cubicBezTo>
                      <a:pt x="82" y="394"/>
                      <a:pt x="92" y="398"/>
                      <a:pt x="97" y="395"/>
                    </a:cubicBezTo>
                    <a:cubicBezTo>
                      <a:pt x="102" y="392"/>
                      <a:pt x="101" y="378"/>
                      <a:pt x="97" y="369"/>
                    </a:cubicBezTo>
                    <a:cubicBezTo>
                      <a:pt x="93" y="361"/>
                      <a:pt x="89" y="347"/>
                      <a:pt x="89" y="343"/>
                    </a:cubicBezTo>
                    <a:cubicBezTo>
                      <a:pt x="89" y="339"/>
                      <a:pt x="99" y="286"/>
                      <a:pt x="89" y="268"/>
                    </a:cubicBezTo>
                    <a:cubicBezTo>
                      <a:pt x="80" y="250"/>
                      <a:pt x="76" y="246"/>
                      <a:pt x="77" y="239"/>
                    </a:cubicBezTo>
                    <a:cubicBezTo>
                      <a:pt x="77" y="232"/>
                      <a:pt x="104" y="59"/>
                      <a:pt x="120" y="30"/>
                    </a:cubicBezTo>
                    <a:cubicBezTo>
                      <a:pt x="137" y="0"/>
                      <a:pt x="106" y="7"/>
                      <a:pt x="106" y="7"/>
                    </a:cubicBezTo>
                    <a:cubicBezTo>
                      <a:pt x="85" y="3"/>
                      <a:pt x="85" y="3"/>
                      <a:pt x="85" y="3"/>
                    </a:cubicBezTo>
                    <a:lnTo>
                      <a:pt x="66" y="6"/>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ṣľïḍè">
                <a:extLst>
                  <a:ext uri="{FF2B5EF4-FFF2-40B4-BE49-F238E27FC236}">
                    <a16:creationId xmlns:a16="http://schemas.microsoft.com/office/drawing/2014/main" xmlns="" id="{D48BFBD2-A45C-4C1D-A377-A7AEC2EC52C5}"/>
                  </a:ext>
                </a:extLst>
              </p:cNvPr>
              <p:cNvSpPr/>
              <p:nvPr/>
            </p:nvSpPr>
            <p:spPr bwMode="auto">
              <a:xfrm>
                <a:off x="7192241" y="4314891"/>
                <a:ext cx="377323" cy="1065841"/>
              </a:xfrm>
              <a:custGeom>
                <a:avLst/>
                <a:gdLst>
                  <a:gd name="T0" fmla="*/ 88 w 140"/>
                  <a:gd name="T1" fmla="*/ 300 h 396"/>
                  <a:gd name="T2" fmla="*/ 132 w 140"/>
                  <a:gd name="T3" fmla="*/ 181 h 396"/>
                  <a:gd name="T4" fmla="*/ 98 w 140"/>
                  <a:gd name="T5" fmla="*/ 14 h 396"/>
                  <a:gd name="T6" fmla="*/ 51 w 140"/>
                  <a:gd name="T7" fmla="*/ 0 h 396"/>
                  <a:gd name="T8" fmla="*/ 46 w 140"/>
                  <a:gd name="T9" fmla="*/ 25 h 396"/>
                  <a:gd name="T10" fmla="*/ 79 w 140"/>
                  <a:gd name="T11" fmla="*/ 164 h 396"/>
                  <a:gd name="T12" fmla="*/ 49 w 140"/>
                  <a:gd name="T13" fmla="*/ 271 h 396"/>
                  <a:gd name="T14" fmla="*/ 38 w 140"/>
                  <a:gd name="T15" fmla="*/ 271 h 396"/>
                  <a:gd name="T16" fmla="*/ 10 w 140"/>
                  <a:gd name="T17" fmla="*/ 312 h 396"/>
                  <a:gd name="T18" fmla="*/ 20 w 140"/>
                  <a:gd name="T19" fmla="*/ 340 h 396"/>
                  <a:gd name="T20" fmla="*/ 28 w 140"/>
                  <a:gd name="T21" fmla="*/ 366 h 396"/>
                  <a:gd name="T22" fmla="*/ 43 w 140"/>
                  <a:gd name="T23" fmla="*/ 386 h 396"/>
                  <a:gd name="T24" fmla="*/ 56 w 140"/>
                  <a:gd name="T25" fmla="*/ 395 h 396"/>
                  <a:gd name="T26" fmla="*/ 76 w 140"/>
                  <a:gd name="T27" fmla="*/ 34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396">
                    <a:moveTo>
                      <a:pt x="88" y="300"/>
                    </a:moveTo>
                    <a:cubicBezTo>
                      <a:pt x="88" y="300"/>
                      <a:pt x="124" y="254"/>
                      <a:pt x="132" y="181"/>
                    </a:cubicBezTo>
                    <a:cubicBezTo>
                      <a:pt x="140" y="109"/>
                      <a:pt x="96" y="15"/>
                      <a:pt x="98" y="14"/>
                    </a:cubicBezTo>
                    <a:cubicBezTo>
                      <a:pt x="99" y="13"/>
                      <a:pt x="51" y="0"/>
                      <a:pt x="51" y="0"/>
                    </a:cubicBezTo>
                    <a:cubicBezTo>
                      <a:pt x="46" y="25"/>
                      <a:pt x="46" y="25"/>
                      <a:pt x="46" y="25"/>
                    </a:cubicBezTo>
                    <a:cubicBezTo>
                      <a:pt x="46" y="25"/>
                      <a:pt x="72" y="103"/>
                      <a:pt x="79" y="164"/>
                    </a:cubicBezTo>
                    <a:cubicBezTo>
                      <a:pt x="85" y="225"/>
                      <a:pt x="49" y="271"/>
                      <a:pt x="49" y="271"/>
                    </a:cubicBezTo>
                    <a:cubicBezTo>
                      <a:pt x="38" y="271"/>
                      <a:pt x="38" y="271"/>
                      <a:pt x="38" y="271"/>
                    </a:cubicBezTo>
                    <a:cubicBezTo>
                      <a:pt x="38" y="271"/>
                      <a:pt x="19" y="282"/>
                      <a:pt x="10" y="312"/>
                    </a:cubicBezTo>
                    <a:cubicBezTo>
                      <a:pt x="0" y="342"/>
                      <a:pt x="11" y="345"/>
                      <a:pt x="20" y="340"/>
                    </a:cubicBezTo>
                    <a:cubicBezTo>
                      <a:pt x="20" y="340"/>
                      <a:pt x="14" y="371"/>
                      <a:pt x="28" y="366"/>
                    </a:cubicBezTo>
                    <a:cubicBezTo>
                      <a:pt x="28" y="366"/>
                      <a:pt x="30" y="386"/>
                      <a:pt x="43" y="386"/>
                    </a:cubicBezTo>
                    <a:cubicBezTo>
                      <a:pt x="43" y="386"/>
                      <a:pt x="47" y="396"/>
                      <a:pt x="56" y="395"/>
                    </a:cubicBezTo>
                    <a:cubicBezTo>
                      <a:pt x="65" y="395"/>
                      <a:pt x="77" y="379"/>
                      <a:pt x="76" y="346"/>
                    </a:cubicBezTo>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śḷíḍe">
                <a:extLst>
                  <a:ext uri="{FF2B5EF4-FFF2-40B4-BE49-F238E27FC236}">
                    <a16:creationId xmlns:a16="http://schemas.microsoft.com/office/drawing/2014/main" xmlns="" id="{FF1ECD53-A3B0-4F73-97B9-8642F9F9E553}"/>
                  </a:ext>
                </a:extLst>
              </p:cNvPr>
              <p:cNvSpPr/>
              <p:nvPr/>
            </p:nvSpPr>
            <p:spPr bwMode="auto">
              <a:xfrm>
                <a:off x="6305336" y="3739181"/>
                <a:ext cx="1226625" cy="1509293"/>
              </a:xfrm>
              <a:custGeom>
                <a:avLst/>
                <a:gdLst>
                  <a:gd name="T0" fmla="*/ 337 w 455"/>
                  <a:gd name="T1" fmla="*/ 199 h 561"/>
                  <a:gd name="T2" fmla="*/ 370 w 455"/>
                  <a:gd name="T3" fmla="*/ 480 h 561"/>
                  <a:gd name="T4" fmla="*/ 48 w 455"/>
                  <a:gd name="T5" fmla="*/ 460 h 561"/>
                  <a:gd name="T6" fmla="*/ 67 w 455"/>
                  <a:gd name="T7" fmla="*/ 241 h 561"/>
                  <a:gd name="T8" fmla="*/ 0 w 455"/>
                  <a:gd name="T9" fmla="*/ 206 h 561"/>
                  <a:gd name="T10" fmla="*/ 51 w 455"/>
                  <a:gd name="T11" fmla="*/ 49 h 561"/>
                  <a:gd name="T12" fmla="*/ 179 w 455"/>
                  <a:gd name="T13" fmla="*/ 0 h 561"/>
                  <a:gd name="T14" fmla="*/ 259 w 455"/>
                  <a:gd name="T15" fmla="*/ 0 h 561"/>
                  <a:gd name="T16" fmla="*/ 370 w 455"/>
                  <a:gd name="T17" fmla="*/ 44 h 561"/>
                  <a:gd name="T18" fmla="*/ 455 w 455"/>
                  <a:gd name="T19" fmla="*/ 191 h 561"/>
                  <a:gd name="T20" fmla="*/ 354 w 455"/>
                  <a:gd name="T21" fmla="*/ 236 h 561"/>
                  <a:gd name="T22" fmla="*/ 337 w 455"/>
                  <a:gd name="T23" fmla="*/ 19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561">
                    <a:moveTo>
                      <a:pt x="337" y="199"/>
                    </a:moveTo>
                    <a:cubicBezTo>
                      <a:pt x="370" y="480"/>
                      <a:pt x="370" y="480"/>
                      <a:pt x="370" y="480"/>
                    </a:cubicBezTo>
                    <a:cubicBezTo>
                      <a:pt x="370" y="480"/>
                      <a:pt x="212" y="561"/>
                      <a:pt x="48" y="460"/>
                    </a:cubicBezTo>
                    <a:cubicBezTo>
                      <a:pt x="48" y="460"/>
                      <a:pt x="66" y="294"/>
                      <a:pt x="67" y="241"/>
                    </a:cubicBezTo>
                    <a:cubicBezTo>
                      <a:pt x="67" y="241"/>
                      <a:pt x="23" y="239"/>
                      <a:pt x="0" y="206"/>
                    </a:cubicBezTo>
                    <a:cubicBezTo>
                      <a:pt x="51" y="49"/>
                      <a:pt x="51" y="49"/>
                      <a:pt x="51" y="49"/>
                    </a:cubicBezTo>
                    <a:cubicBezTo>
                      <a:pt x="179" y="0"/>
                      <a:pt x="179" y="0"/>
                      <a:pt x="179" y="0"/>
                    </a:cubicBezTo>
                    <a:cubicBezTo>
                      <a:pt x="259" y="0"/>
                      <a:pt x="259" y="0"/>
                      <a:pt x="259" y="0"/>
                    </a:cubicBezTo>
                    <a:cubicBezTo>
                      <a:pt x="370" y="44"/>
                      <a:pt x="370" y="44"/>
                      <a:pt x="370" y="44"/>
                    </a:cubicBezTo>
                    <a:cubicBezTo>
                      <a:pt x="370" y="44"/>
                      <a:pt x="446" y="176"/>
                      <a:pt x="455" y="191"/>
                    </a:cubicBezTo>
                    <a:cubicBezTo>
                      <a:pt x="455" y="191"/>
                      <a:pt x="443" y="252"/>
                      <a:pt x="354" y="236"/>
                    </a:cubicBezTo>
                    <a:lnTo>
                      <a:pt x="337" y="199"/>
                    </a:lnTo>
                    <a:close/>
                  </a:path>
                </a:pathLst>
              </a:custGeom>
              <a:solidFill>
                <a:srgbClr val="6991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lîdè">
                <a:extLst>
                  <a:ext uri="{FF2B5EF4-FFF2-40B4-BE49-F238E27FC236}">
                    <a16:creationId xmlns:a16="http://schemas.microsoft.com/office/drawing/2014/main" xmlns="" id="{93410E88-8714-4FAA-8269-8DF92EA7479B}"/>
                  </a:ext>
                </a:extLst>
              </p:cNvPr>
              <p:cNvSpPr/>
              <p:nvPr/>
            </p:nvSpPr>
            <p:spPr bwMode="auto">
              <a:xfrm>
                <a:off x="6787688" y="3645823"/>
                <a:ext cx="215243" cy="158191"/>
              </a:xfrm>
              <a:custGeom>
                <a:avLst/>
                <a:gdLst>
                  <a:gd name="T0" fmla="*/ 0 w 80"/>
                  <a:gd name="T1" fmla="*/ 0 h 59"/>
                  <a:gd name="T2" fmla="*/ 0 w 80"/>
                  <a:gd name="T3" fmla="*/ 35 h 59"/>
                  <a:gd name="T4" fmla="*/ 80 w 80"/>
                  <a:gd name="T5" fmla="*/ 35 h 59"/>
                  <a:gd name="T6" fmla="*/ 80 w 80"/>
                  <a:gd name="T7" fmla="*/ 0 h 59"/>
                  <a:gd name="T8" fmla="*/ 15 w 80"/>
                  <a:gd name="T9" fmla="*/ 0 h 59"/>
                  <a:gd name="T10" fmla="*/ 0 w 80"/>
                  <a:gd name="T11" fmla="*/ 0 h 59"/>
                </a:gdLst>
                <a:ahLst/>
                <a:cxnLst>
                  <a:cxn ang="0">
                    <a:pos x="T0" y="T1"/>
                  </a:cxn>
                  <a:cxn ang="0">
                    <a:pos x="T2" y="T3"/>
                  </a:cxn>
                  <a:cxn ang="0">
                    <a:pos x="T4" y="T5"/>
                  </a:cxn>
                  <a:cxn ang="0">
                    <a:pos x="T6" y="T7"/>
                  </a:cxn>
                  <a:cxn ang="0">
                    <a:pos x="T8" y="T9"/>
                  </a:cxn>
                  <a:cxn ang="0">
                    <a:pos x="T10" y="T11"/>
                  </a:cxn>
                </a:cxnLst>
                <a:rect l="0" t="0" r="r" b="b"/>
                <a:pathLst>
                  <a:path w="80" h="59">
                    <a:moveTo>
                      <a:pt x="0" y="0"/>
                    </a:moveTo>
                    <a:cubicBezTo>
                      <a:pt x="0" y="35"/>
                      <a:pt x="0" y="35"/>
                      <a:pt x="0" y="35"/>
                    </a:cubicBezTo>
                    <a:cubicBezTo>
                      <a:pt x="0" y="35"/>
                      <a:pt x="38" y="59"/>
                      <a:pt x="80" y="35"/>
                    </a:cubicBezTo>
                    <a:cubicBezTo>
                      <a:pt x="80" y="0"/>
                      <a:pt x="80" y="0"/>
                      <a:pt x="80" y="0"/>
                    </a:cubicBezTo>
                    <a:cubicBezTo>
                      <a:pt x="15" y="0"/>
                      <a:pt x="15" y="0"/>
                      <a:pt x="15" y="0"/>
                    </a:cubicBezTo>
                    <a:lnTo>
                      <a:pt x="0" y="0"/>
                    </a:ln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šḻíḍè">
                <a:extLst>
                  <a:ext uri="{FF2B5EF4-FFF2-40B4-BE49-F238E27FC236}">
                    <a16:creationId xmlns:a16="http://schemas.microsoft.com/office/drawing/2014/main" xmlns="" id="{F7B125A1-DCC4-4AB9-8A53-CF15B6423535}"/>
                  </a:ext>
                </a:extLst>
              </p:cNvPr>
              <p:cNvSpPr/>
              <p:nvPr/>
            </p:nvSpPr>
            <p:spPr bwMode="auto">
              <a:xfrm>
                <a:off x="7480096" y="2810784"/>
                <a:ext cx="199683" cy="379917"/>
              </a:xfrm>
              <a:custGeom>
                <a:avLst/>
                <a:gdLst>
                  <a:gd name="T0" fmla="*/ 19 w 74"/>
                  <a:gd name="T1" fmla="*/ 71 h 141"/>
                  <a:gd name="T2" fmla="*/ 44 w 74"/>
                  <a:gd name="T3" fmla="*/ 4 h 141"/>
                  <a:gd name="T4" fmla="*/ 0 w 74"/>
                  <a:gd name="T5" fmla="*/ 141 h 141"/>
                  <a:gd name="T6" fmla="*/ 19 w 74"/>
                  <a:gd name="T7" fmla="*/ 71 h 141"/>
                </a:gdLst>
                <a:ahLst/>
                <a:cxnLst>
                  <a:cxn ang="0">
                    <a:pos x="T0" y="T1"/>
                  </a:cxn>
                  <a:cxn ang="0">
                    <a:pos x="T2" y="T3"/>
                  </a:cxn>
                  <a:cxn ang="0">
                    <a:pos x="T4" y="T5"/>
                  </a:cxn>
                  <a:cxn ang="0">
                    <a:pos x="T6" y="T7"/>
                  </a:cxn>
                </a:cxnLst>
                <a:rect l="0" t="0" r="r" b="b"/>
                <a:pathLst>
                  <a:path w="74" h="141">
                    <a:moveTo>
                      <a:pt x="19" y="71"/>
                    </a:moveTo>
                    <a:cubicBezTo>
                      <a:pt x="19" y="71"/>
                      <a:pt x="14" y="7"/>
                      <a:pt x="44" y="4"/>
                    </a:cubicBezTo>
                    <a:cubicBezTo>
                      <a:pt x="74" y="0"/>
                      <a:pt x="66" y="131"/>
                      <a:pt x="0" y="141"/>
                    </a:cubicBezTo>
                    <a:lnTo>
                      <a:pt x="19" y="71"/>
                    </a:ln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îşľíďe">
                <a:extLst>
                  <a:ext uri="{FF2B5EF4-FFF2-40B4-BE49-F238E27FC236}">
                    <a16:creationId xmlns:a16="http://schemas.microsoft.com/office/drawing/2014/main" xmlns="" id="{F1ACBB36-671A-40EC-83A8-270C45C5E5C9}"/>
                  </a:ext>
                </a:extLst>
              </p:cNvPr>
              <p:cNvSpPr/>
              <p:nvPr/>
            </p:nvSpPr>
            <p:spPr bwMode="auto">
              <a:xfrm>
                <a:off x="6192528" y="2854870"/>
                <a:ext cx="94655" cy="298228"/>
              </a:xfrm>
              <a:custGeom>
                <a:avLst/>
                <a:gdLst>
                  <a:gd name="T0" fmla="*/ 16 w 35"/>
                  <a:gd name="T1" fmla="*/ 0 h 111"/>
                  <a:gd name="T2" fmla="*/ 2 w 35"/>
                  <a:gd name="T3" fmla="*/ 45 h 111"/>
                  <a:gd name="T4" fmla="*/ 35 w 35"/>
                  <a:gd name="T5" fmla="*/ 111 h 111"/>
                  <a:gd name="T6" fmla="*/ 35 w 35"/>
                  <a:gd name="T7" fmla="*/ 77 h 111"/>
                  <a:gd name="T8" fmla="*/ 31 w 35"/>
                  <a:gd name="T9" fmla="*/ 31 h 111"/>
                  <a:gd name="T10" fmla="*/ 16 w 35"/>
                  <a:gd name="T11" fmla="*/ 0 h 111"/>
                </a:gdLst>
                <a:ahLst/>
                <a:cxnLst>
                  <a:cxn ang="0">
                    <a:pos x="T0" y="T1"/>
                  </a:cxn>
                  <a:cxn ang="0">
                    <a:pos x="T2" y="T3"/>
                  </a:cxn>
                  <a:cxn ang="0">
                    <a:pos x="T4" y="T5"/>
                  </a:cxn>
                  <a:cxn ang="0">
                    <a:pos x="T6" y="T7"/>
                  </a:cxn>
                  <a:cxn ang="0">
                    <a:pos x="T8" y="T9"/>
                  </a:cxn>
                  <a:cxn ang="0">
                    <a:pos x="T10" y="T11"/>
                  </a:cxn>
                </a:cxnLst>
                <a:rect l="0" t="0" r="r" b="b"/>
                <a:pathLst>
                  <a:path w="35" h="111">
                    <a:moveTo>
                      <a:pt x="16" y="0"/>
                    </a:moveTo>
                    <a:cubicBezTo>
                      <a:pt x="16" y="0"/>
                      <a:pt x="0" y="4"/>
                      <a:pt x="2" y="45"/>
                    </a:cubicBezTo>
                    <a:cubicBezTo>
                      <a:pt x="5" y="86"/>
                      <a:pt x="35" y="111"/>
                      <a:pt x="35" y="111"/>
                    </a:cubicBezTo>
                    <a:cubicBezTo>
                      <a:pt x="35" y="77"/>
                      <a:pt x="35" y="77"/>
                      <a:pt x="35" y="77"/>
                    </a:cubicBezTo>
                    <a:cubicBezTo>
                      <a:pt x="35" y="77"/>
                      <a:pt x="32" y="34"/>
                      <a:pt x="31" y="31"/>
                    </a:cubicBezTo>
                    <a:cubicBezTo>
                      <a:pt x="30" y="28"/>
                      <a:pt x="16" y="0"/>
                      <a:pt x="16" y="0"/>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s1iḑè">
                <a:extLst>
                  <a:ext uri="{FF2B5EF4-FFF2-40B4-BE49-F238E27FC236}">
                    <a16:creationId xmlns:a16="http://schemas.microsoft.com/office/drawing/2014/main" xmlns="" id="{845C36AF-4507-499B-8B31-5366999AF56E}"/>
                  </a:ext>
                </a:extLst>
              </p:cNvPr>
              <p:cNvSpPr/>
              <p:nvPr/>
            </p:nvSpPr>
            <p:spPr bwMode="auto">
              <a:xfrm>
                <a:off x="6232724" y="2324543"/>
                <a:ext cx="1317390" cy="1349806"/>
              </a:xfrm>
              <a:custGeom>
                <a:avLst/>
                <a:gdLst>
                  <a:gd name="T0" fmla="*/ 0 w 489"/>
                  <a:gd name="T1" fmla="*/ 185 h 502"/>
                  <a:gd name="T2" fmla="*/ 251 w 489"/>
                  <a:gd name="T3" fmla="*/ 502 h 502"/>
                  <a:gd name="T4" fmla="*/ 489 w 489"/>
                  <a:gd name="T5" fmla="*/ 206 h 502"/>
                  <a:gd name="T6" fmla="*/ 457 w 489"/>
                  <a:gd name="T7" fmla="*/ 44 h 502"/>
                  <a:gd name="T8" fmla="*/ 388 w 489"/>
                  <a:gd name="T9" fmla="*/ 2 h 502"/>
                  <a:gd name="T10" fmla="*/ 196 w 489"/>
                  <a:gd name="T11" fmla="*/ 2 h 502"/>
                  <a:gd name="T12" fmla="*/ 82 w 489"/>
                  <a:gd name="T13" fmla="*/ 19 h 502"/>
                  <a:gd name="T14" fmla="*/ 41 w 489"/>
                  <a:gd name="T15" fmla="*/ 31 h 502"/>
                  <a:gd name="T16" fmla="*/ 0 w 489"/>
                  <a:gd name="T17" fmla="*/ 18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9" h="502">
                    <a:moveTo>
                      <a:pt x="0" y="185"/>
                    </a:moveTo>
                    <a:cubicBezTo>
                      <a:pt x="0" y="185"/>
                      <a:pt x="0" y="502"/>
                      <a:pt x="251" y="502"/>
                    </a:cubicBezTo>
                    <a:cubicBezTo>
                      <a:pt x="465" y="502"/>
                      <a:pt x="489" y="206"/>
                      <a:pt x="489" y="206"/>
                    </a:cubicBezTo>
                    <a:cubicBezTo>
                      <a:pt x="489" y="206"/>
                      <a:pt x="457" y="51"/>
                      <a:pt x="457" y="44"/>
                    </a:cubicBezTo>
                    <a:cubicBezTo>
                      <a:pt x="457" y="37"/>
                      <a:pt x="396" y="4"/>
                      <a:pt x="388" y="2"/>
                    </a:cubicBezTo>
                    <a:cubicBezTo>
                      <a:pt x="381" y="0"/>
                      <a:pt x="205" y="3"/>
                      <a:pt x="196" y="2"/>
                    </a:cubicBezTo>
                    <a:cubicBezTo>
                      <a:pt x="188" y="1"/>
                      <a:pt x="96" y="19"/>
                      <a:pt x="82" y="19"/>
                    </a:cubicBezTo>
                    <a:cubicBezTo>
                      <a:pt x="68" y="19"/>
                      <a:pt x="44" y="26"/>
                      <a:pt x="41" y="31"/>
                    </a:cubicBezTo>
                    <a:cubicBezTo>
                      <a:pt x="39" y="36"/>
                      <a:pt x="0" y="185"/>
                      <a:pt x="0" y="185"/>
                    </a:cubicBez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ṧľïḓé">
                <a:extLst>
                  <a:ext uri="{FF2B5EF4-FFF2-40B4-BE49-F238E27FC236}">
                    <a16:creationId xmlns:a16="http://schemas.microsoft.com/office/drawing/2014/main" xmlns="" id="{423E8F93-8F7A-4DEC-B1B0-921AFD0E479F}"/>
                  </a:ext>
                </a:extLst>
              </p:cNvPr>
              <p:cNvSpPr/>
              <p:nvPr/>
            </p:nvSpPr>
            <p:spPr bwMode="auto">
              <a:xfrm>
                <a:off x="5922826" y="1796809"/>
                <a:ext cx="1742689" cy="1213659"/>
              </a:xfrm>
              <a:custGeom>
                <a:avLst/>
                <a:gdLst>
                  <a:gd name="T0" fmla="*/ 597 w 647"/>
                  <a:gd name="T1" fmla="*/ 448 h 451"/>
                  <a:gd name="T2" fmla="*/ 574 w 647"/>
                  <a:gd name="T3" fmla="*/ 448 h 451"/>
                  <a:gd name="T4" fmla="*/ 549 w 647"/>
                  <a:gd name="T5" fmla="*/ 359 h 451"/>
                  <a:gd name="T6" fmla="*/ 554 w 647"/>
                  <a:gd name="T7" fmla="*/ 345 h 451"/>
                  <a:gd name="T8" fmla="*/ 510 w 647"/>
                  <a:gd name="T9" fmla="*/ 249 h 451"/>
                  <a:gd name="T10" fmla="*/ 356 w 647"/>
                  <a:gd name="T11" fmla="*/ 277 h 451"/>
                  <a:gd name="T12" fmla="*/ 186 w 647"/>
                  <a:gd name="T13" fmla="*/ 252 h 451"/>
                  <a:gd name="T14" fmla="*/ 143 w 647"/>
                  <a:gd name="T15" fmla="*/ 325 h 451"/>
                  <a:gd name="T16" fmla="*/ 143 w 647"/>
                  <a:gd name="T17" fmla="*/ 360 h 451"/>
                  <a:gd name="T18" fmla="*/ 118 w 647"/>
                  <a:gd name="T19" fmla="*/ 413 h 451"/>
                  <a:gd name="T20" fmla="*/ 115 w 647"/>
                  <a:gd name="T21" fmla="*/ 271 h 451"/>
                  <a:gd name="T22" fmla="*/ 97 w 647"/>
                  <a:gd name="T23" fmla="*/ 256 h 451"/>
                  <a:gd name="T24" fmla="*/ 115 w 647"/>
                  <a:gd name="T25" fmla="*/ 253 h 451"/>
                  <a:gd name="T26" fmla="*/ 47 w 647"/>
                  <a:gd name="T27" fmla="*/ 197 h 451"/>
                  <a:gd name="T28" fmla="*/ 102 w 647"/>
                  <a:gd name="T29" fmla="*/ 188 h 451"/>
                  <a:gd name="T30" fmla="*/ 36 w 647"/>
                  <a:gd name="T31" fmla="*/ 138 h 451"/>
                  <a:gd name="T32" fmla="*/ 0 w 647"/>
                  <a:gd name="T33" fmla="*/ 98 h 451"/>
                  <a:gd name="T34" fmla="*/ 185 w 647"/>
                  <a:gd name="T35" fmla="*/ 80 h 451"/>
                  <a:gd name="T36" fmla="*/ 135 w 647"/>
                  <a:gd name="T37" fmla="*/ 19 h 451"/>
                  <a:gd name="T38" fmla="*/ 338 w 647"/>
                  <a:gd name="T39" fmla="*/ 63 h 451"/>
                  <a:gd name="T40" fmla="*/ 288 w 647"/>
                  <a:gd name="T41" fmla="*/ 0 h 451"/>
                  <a:gd name="T42" fmla="*/ 521 w 647"/>
                  <a:gd name="T43" fmla="*/ 129 h 451"/>
                  <a:gd name="T44" fmla="*/ 498 w 647"/>
                  <a:gd name="T45" fmla="*/ 55 h 451"/>
                  <a:gd name="T46" fmla="*/ 597 w 647"/>
                  <a:gd name="T47" fmla="*/ 213 h 451"/>
                  <a:gd name="T48" fmla="*/ 597 w 647"/>
                  <a:gd name="T49" fmla="*/ 448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7" h="451">
                    <a:moveTo>
                      <a:pt x="597" y="448"/>
                    </a:moveTo>
                    <a:cubicBezTo>
                      <a:pt x="597" y="448"/>
                      <a:pt x="585" y="451"/>
                      <a:pt x="574" y="448"/>
                    </a:cubicBezTo>
                    <a:cubicBezTo>
                      <a:pt x="549" y="359"/>
                      <a:pt x="549" y="359"/>
                      <a:pt x="549" y="359"/>
                    </a:cubicBezTo>
                    <a:cubicBezTo>
                      <a:pt x="554" y="345"/>
                      <a:pt x="554" y="345"/>
                      <a:pt x="554" y="345"/>
                    </a:cubicBezTo>
                    <a:cubicBezTo>
                      <a:pt x="554" y="345"/>
                      <a:pt x="540" y="271"/>
                      <a:pt x="510" y="249"/>
                    </a:cubicBezTo>
                    <a:cubicBezTo>
                      <a:pt x="510" y="249"/>
                      <a:pt x="444" y="280"/>
                      <a:pt x="356" y="277"/>
                    </a:cubicBezTo>
                    <a:cubicBezTo>
                      <a:pt x="268" y="275"/>
                      <a:pt x="186" y="252"/>
                      <a:pt x="186" y="252"/>
                    </a:cubicBezTo>
                    <a:cubicBezTo>
                      <a:pt x="186" y="252"/>
                      <a:pt x="164" y="261"/>
                      <a:pt x="143" y="325"/>
                    </a:cubicBezTo>
                    <a:cubicBezTo>
                      <a:pt x="143" y="360"/>
                      <a:pt x="143" y="360"/>
                      <a:pt x="143" y="360"/>
                    </a:cubicBezTo>
                    <a:cubicBezTo>
                      <a:pt x="143" y="360"/>
                      <a:pt x="121" y="397"/>
                      <a:pt x="118" y="413"/>
                    </a:cubicBezTo>
                    <a:cubicBezTo>
                      <a:pt x="118" y="413"/>
                      <a:pt x="98" y="369"/>
                      <a:pt x="115" y="271"/>
                    </a:cubicBezTo>
                    <a:cubicBezTo>
                      <a:pt x="97" y="256"/>
                      <a:pt x="97" y="256"/>
                      <a:pt x="97" y="256"/>
                    </a:cubicBezTo>
                    <a:cubicBezTo>
                      <a:pt x="115" y="253"/>
                      <a:pt x="115" y="253"/>
                      <a:pt x="115" y="253"/>
                    </a:cubicBezTo>
                    <a:cubicBezTo>
                      <a:pt x="47" y="197"/>
                      <a:pt x="47" y="197"/>
                      <a:pt x="47" y="197"/>
                    </a:cubicBezTo>
                    <a:cubicBezTo>
                      <a:pt x="102" y="188"/>
                      <a:pt x="102" y="188"/>
                      <a:pt x="102" y="188"/>
                    </a:cubicBezTo>
                    <a:cubicBezTo>
                      <a:pt x="102" y="188"/>
                      <a:pt x="50" y="158"/>
                      <a:pt x="36" y="138"/>
                    </a:cubicBezTo>
                    <a:cubicBezTo>
                      <a:pt x="21" y="118"/>
                      <a:pt x="0" y="98"/>
                      <a:pt x="0" y="98"/>
                    </a:cubicBezTo>
                    <a:cubicBezTo>
                      <a:pt x="0" y="98"/>
                      <a:pt x="172" y="84"/>
                      <a:pt x="185" y="80"/>
                    </a:cubicBezTo>
                    <a:cubicBezTo>
                      <a:pt x="185" y="80"/>
                      <a:pt x="152" y="47"/>
                      <a:pt x="135" y="19"/>
                    </a:cubicBezTo>
                    <a:cubicBezTo>
                      <a:pt x="135" y="19"/>
                      <a:pt x="310" y="54"/>
                      <a:pt x="338" y="63"/>
                    </a:cubicBezTo>
                    <a:cubicBezTo>
                      <a:pt x="338" y="63"/>
                      <a:pt x="302" y="9"/>
                      <a:pt x="288" y="0"/>
                    </a:cubicBezTo>
                    <a:cubicBezTo>
                      <a:pt x="288" y="0"/>
                      <a:pt x="431" y="55"/>
                      <a:pt x="521" y="129"/>
                    </a:cubicBezTo>
                    <a:cubicBezTo>
                      <a:pt x="521" y="129"/>
                      <a:pt x="504" y="72"/>
                      <a:pt x="498" y="55"/>
                    </a:cubicBezTo>
                    <a:cubicBezTo>
                      <a:pt x="498" y="55"/>
                      <a:pt x="582" y="171"/>
                      <a:pt x="597" y="213"/>
                    </a:cubicBezTo>
                    <a:cubicBezTo>
                      <a:pt x="597" y="213"/>
                      <a:pt x="647" y="349"/>
                      <a:pt x="597" y="448"/>
                    </a:cubicBezTo>
                    <a:close/>
                  </a:path>
                </a:pathLst>
              </a:custGeom>
              <a:solidFill>
                <a:srgbClr val="7353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Sḻidè">
                <a:extLst>
                  <a:ext uri="{FF2B5EF4-FFF2-40B4-BE49-F238E27FC236}">
                    <a16:creationId xmlns:a16="http://schemas.microsoft.com/office/drawing/2014/main" xmlns="" id="{D08D3212-F73E-4F8C-B9AF-5579847C785B}"/>
                  </a:ext>
                </a:extLst>
              </p:cNvPr>
              <p:cNvSpPr/>
              <p:nvPr/>
            </p:nvSpPr>
            <p:spPr bwMode="auto">
              <a:xfrm>
                <a:off x="6534842" y="2910626"/>
                <a:ext cx="99842" cy="124478"/>
              </a:xfrm>
              <a:prstGeom prst="ellipse">
                <a:avLst/>
              </a:pr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ṧľíḋe">
                <a:extLst>
                  <a:ext uri="{FF2B5EF4-FFF2-40B4-BE49-F238E27FC236}">
                    <a16:creationId xmlns:a16="http://schemas.microsoft.com/office/drawing/2014/main" xmlns="" id="{65F98B8D-A095-4AAB-A525-676E083F04F8}"/>
                  </a:ext>
                </a:extLst>
              </p:cNvPr>
              <p:cNvSpPr/>
              <p:nvPr/>
            </p:nvSpPr>
            <p:spPr bwMode="auto">
              <a:xfrm>
                <a:off x="7075543" y="2910626"/>
                <a:ext cx="99842" cy="124478"/>
              </a:xfrm>
              <a:prstGeom prst="ellipse">
                <a:avLst/>
              </a:pr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îSlidè">
                <a:extLst>
                  <a:ext uri="{FF2B5EF4-FFF2-40B4-BE49-F238E27FC236}">
                    <a16:creationId xmlns:a16="http://schemas.microsoft.com/office/drawing/2014/main" xmlns="" id="{A7BF997D-1CD5-47A7-BD03-AFE1108228EA}"/>
                  </a:ext>
                </a:extLst>
              </p:cNvPr>
              <p:cNvSpPr/>
              <p:nvPr/>
            </p:nvSpPr>
            <p:spPr bwMode="auto">
              <a:xfrm>
                <a:off x="6497239" y="2712239"/>
                <a:ext cx="120588" cy="82985"/>
              </a:xfrm>
              <a:custGeom>
                <a:avLst/>
                <a:gdLst>
                  <a:gd name="T0" fmla="*/ 45 w 45"/>
                  <a:gd name="T1" fmla="*/ 22 h 31"/>
                  <a:gd name="T2" fmla="*/ 23 w 45"/>
                  <a:gd name="T3" fmla="*/ 15 h 31"/>
                  <a:gd name="T4" fmla="*/ 0 w 45"/>
                  <a:gd name="T5" fmla="*/ 31 h 31"/>
                  <a:gd name="T6" fmla="*/ 25 w 45"/>
                  <a:gd name="T7" fmla="*/ 1 h 31"/>
                  <a:gd name="T8" fmla="*/ 45 w 45"/>
                  <a:gd name="T9" fmla="*/ 5 h 31"/>
                  <a:gd name="T10" fmla="*/ 45 w 45"/>
                  <a:gd name="T11" fmla="*/ 22 h 31"/>
                </a:gdLst>
                <a:ahLst/>
                <a:cxnLst>
                  <a:cxn ang="0">
                    <a:pos x="T0" y="T1"/>
                  </a:cxn>
                  <a:cxn ang="0">
                    <a:pos x="T2" y="T3"/>
                  </a:cxn>
                  <a:cxn ang="0">
                    <a:pos x="T4" y="T5"/>
                  </a:cxn>
                  <a:cxn ang="0">
                    <a:pos x="T6" y="T7"/>
                  </a:cxn>
                  <a:cxn ang="0">
                    <a:pos x="T8" y="T9"/>
                  </a:cxn>
                  <a:cxn ang="0">
                    <a:pos x="T10" y="T11"/>
                  </a:cxn>
                </a:cxnLst>
                <a:rect l="0" t="0" r="r" b="b"/>
                <a:pathLst>
                  <a:path w="45" h="31">
                    <a:moveTo>
                      <a:pt x="45" y="22"/>
                    </a:moveTo>
                    <a:cubicBezTo>
                      <a:pt x="45" y="22"/>
                      <a:pt x="35" y="12"/>
                      <a:pt x="23" y="15"/>
                    </a:cubicBezTo>
                    <a:cubicBezTo>
                      <a:pt x="10" y="17"/>
                      <a:pt x="0" y="31"/>
                      <a:pt x="0" y="31"/>
                    </a:cubicBezTo>
                    <a:cubicBezTo>
                      <a:pt x="0" y="31"/>
                      <a:pt x="2" y="4"/>
                      <a:pt x="25" y="1"/>
                    </a:cubicBezTo>
                    <a:cubicBezTo>
                      <a:pt x="25" y="1"/>
                      <a:pt x="34" y="0"/>
                      <a:pt x="45" y="5"/>
                    </a:cubicBezTo>
                    <a:lnTo>
                      <a:pt x="45" y="22"/>
                    </a:lnTo>
                    <a:close/>
                  </a:path>
                </a:pathLst>
              </a:custGeom>
              <a:solidFill>
                <a:srgbClr val="7353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ľîḑè">
                <a:extLst>
                  <a:ext uri="{FF2B5EF4-FFF2-40B4-BE49-F238E27FC236}">
                    <a16:creationId xmlns:a16="http://schemas.microsoft.com/office/drawing/2014/main" xmlns="" id="{588CDDCA-2414-4154-8695-673646EDFCB8}"/>
                  </a:ext>
                </a:extLst>
              </p:cNvPr>
              <p:cNvSpPr/>
              <p:nvPr/>
            </p:nvSpPr>
            <p:spPr bwMode="auto">
              <a:xfrm>
                <a:off x="7062576" y="2665560"/>
                <a:ext cx="150411" cy="119291"/>
              </a:xfrm>
              <a:custGeom>
                <a:avLst/>
                <a:gdLst>
                  <a:gd name="T0" fmla="*/ 0 w 56"/>
                  <a:gd name="T1" fmla="*/ 14 h 44"/>
                  <a:gd name="T2" fmla="*/ 0 w 56"/>
                  <a:gd name="T3" fmla="*/ 35 h 44"/>
                  <a:gd name="T4" fmla="*/ 56 w 56"/>
                  <a:gd name="T5" fmla="*/ 44 h 44"/>
                  <a:gd name="T6" fmla="*/ 0 w 56"/>
                  <a:gd name="T7" fmla="*/ 14 h 44"/>
                </a:gdLst>
                <a:ahLst/>
                <a:cxnLst>
                  <a:cxn ang="0">
                    <a:pos x="T0" y="T1"/>
                  </a:cxn>
                  <a:cxn ang="0">
                    <a:pos x="T2" y="T3"/>
                  </a:cxn>
                  <a:cxn ang="0">
                    <a:pos x="T4" y="T5"/>
                  </a:cxn>
                  <a:cxn ang="0">
                    <a:pos x="T6" y="T7"/>
                  </a:cxn>
                </a:cxnLst>
                <a:rect l="0" t="0" r="r" b="b"/>
                <a:pathLst>
                  <a:path w="56" h="44">
                    <a:moveTo>
                      <a:pt x="0" y="14"/>
                    </a:moveTo>
                    <a:cubicBezTo>
                      <a:pt x="0" y="35"/>
                      <a:pt x="0" y="35"/>
                      <a:pt x="0" y="35"/>
                    </a:cubicBezTo>
                    <a:cubicBezTo>
                      <a:pt x="0" y="35"/>
                      <a:pt x="30" y="13"/>
                      <a:pt x="56" y="44"/>
                    </a:cubicBezTo>
                    <a:cubicBezTo>
                      <a:pt x="56" y="44"/>
                      <a:pt x="52" y="0"/>
                      <a:pt x="0" y="14"/>
                    </a:cubicBezTo>
                    <a:close/>
                  </a:path>
                </a:pathLst>
              </a:custGeom>
              <a:solidFill>
                <a:srgbClr val="7353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ṧļîḋe">
                <a:extLst>
                  <a:ext uri="{FF2B5EF4-FFF2-40B4-BE49-F238E27FC236}">
                    <a16:creationId xmlns:a16="http://schemas.microsoft.com/office/drawing/2014/main" xmlns="" id="{1B4565EE-0599-47D8-A293-6094533DD77A}"/>
                  </a:ext>
                </a:extLst>
              </p:cNvPr>
              <p:cNvSpPr/>
              <p:nvPr/>
            </p:nvSpPr>
            <p:spPr bwMode="auto">
              <a:xfrm>
                <a:off x="6672286" y="3120682"/>
                <a:ext cx="115401" cy="142631"/>
              </a:xfrm>
              <a:custGeom>
                <a:avLst/>
                <a:gdLst>
                  <a:gd name="T0" fmla="*/ 32 w 43"/>
                  <a:gd name="T1" fmla="*/ 0 h 53"/>
                  <a:gd name="T2" fmla="*/ 43 w 43"/>
                  <a:gd name="T3" fmla="*/ 51 h 53"/>
                  <a:gd name="T4" fmla="*/ 5 w 43"/>
                  <a:gd name="T5" fmla="*/ 28 h 53"/>
                  <a:gd name="T6" fmla="*/ 32 w 43"/>
                  <a:gd name="T7" fmla="*/ 0 h 53"/>
                </a:gdLst>
                <a:ahLst/>
                <a:cxnLst>
                  <a:cxn ang="0">
                    <a:pos x="T0" y="T1"/>
                  </a:cxn>
                  <a:cxn ang="0">
                    <a:pos x="T2" y="T3"/>
                  </a:cxn>
                  <a:cxn ang="0">
                    <a:pos x="T4" y="T5"/>
                  </a:cxn>
                  <a:cxn ang="0">
                    <a:pos x="T6" y="T7"/>
                  </a:cxn>
                </a:cxnLst>
                <a:rect l="0" t="0" r="r" b="b"/>
                <a:pathLst>
                  <a:path w="43" h="53">
                    <a:moveTo>
                      <a:pt x="32" y="0"/>
                    </a:moveTo>
                    <a:cubicBezTo>
                      <a:pt x="32" y="0"/>
                      <a:pt x="10" y="28"/>
                      <a:pt x="43" y="51"/>
                    </a:cubicBezTo>
                    <a:cubicBezTo>
                      <a:pt x="43" y="51"/>
                      <a:pt x="9" y="53"/>
                      <a:pt x="5" y="28"/>
                    </a:cubicBezTo>
                    <a:cubicBezTo>
                      <a:pt x="0" y="1"/>
                      <a:pt x="32" y="0"/>
                      <a:pt x="32" y="0"/>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şlídè">
                <a:extLst>
                  <a:ext uri="{FF2B5EF4-FFF2-40B4-BE49-F238E27FC236}">
                    <a16:creationId xmlns:a16="http://schemas.microsoft.com/office/drawing/2014/main" xmlns="" id="{C84E284E-5804-4C15-91BC-0CCA3F3CA691}"/>
                  </a:ext>
                </a:extLst>
              </p:cNvPr>
              <p:cNvSpPr/>
              <p:nvPr/>
            </p:nvSpPr>
            <p:spPr bwMode="auto">
              <a:xfrm>
                <a:off x="6664506" y="3276279"/>
                <a:ext cx="462902" cy="162080"/>
              </a:xfrm>
              <a:custGeom>
                <a:avLst/>
                <a:gdLst>
                  <a:gd name="T0" fmla="*/ 0 w 172"/>
                  <a:gd name="T1" fmla="*/ 21 h 60"/>
                  <a:gd name="T2" fmla="*/ 4 w 172"/>
                  <a:gd name="T3" fmla="*/ 38 h 60"/>
                  <a:gd name="T4" fmla="*/ 165 w 172"/>
                  <a:gd name="T5" fmla="*/ 31 h 60"/>
                  <a:gd name="T6" fmla="*/ 172 w 172"/>
                  <a:gd name="T7" fmla="*/ 0 h 60"/>
                  <a:gd name="T8" fmla="*/ 0 w 172"/>
                  <a:gd name="T9" fmla="*/ 21 h 60"/>
                </a:gdLst>
                <a:ahLst/>
                <a:cxnLst>
                  <a:cxn ang="0">
                    <a:pos x="T0" y="T1"/>
                  </a:cxn>
                  <a:cxn ang="0">
                    <a:pos x="T2" y="T3"/>
                  </a:cxn>
                  <a:cxn ang="0">
                    <a:pos x="T4" y="T5"/>
                  </a:cxn>
                  <a:cxn ang="0">
                    <a:pos x="T6" y="T7"/>
                  </a:cxn>
                  <a:cxn ang="0">
                    <a:pos x="T8" y="T9"/>
                  </a:cxn>
                </a:cxnLst>
                <a:rect l="0" t="0" r="r" b="b"/>
                <a:pathLst>
                  <a:path w="172" h="60">
                    <a:moveTo>
                      <a:pt x="0" y="21"/>
                    </a:moveTo>
                    <a:cubicBezTo>
                      <a:pt x="0" y="21"/>
                      <a:pt x="0" y="28"/>
                      <a:pt x="4" y="38"/>
                    </a:cubicBezTo>
                    <a:cubicBezTo>
                      <a:pt x="28" y="45"/>
                      <a:pt x="101" y="60"/>
                      <a:pt x="165" y="31"/>
                    </a:cubicBezTo>
                    <a:cubicBezTo>
                      <a:pt x="171" y="14"/>
                      <a:pt x="172" y="0"/>
                      <a:pt x="172" y="0"/>
                    </a:cubicBezTo>
                    <a:cubicBezTo>
                      <a:pt x="105" y="48"/>
                      <a:pt x="0" y="21"/>
                      <a:pt x="0" y="21"/>
                    </a:cubicBezTo>
                    <a:close/>
                  </a:path>
                </a:pathLst>
              </a:custGeom>
              <a:solidFill>
                <a:srgbClr val="FDF5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íṥḻïḑe">
                <a:extLst>
                  <a:ext uri="{FF2B5EF4-FFF2-40B4-BE49-F238E27FC236}">
                    <a16:creationId xmlns:a16="http://schemas.microsoft.com/office/drawing/2014/main" xmlns="" id="{46E815B2-DBB1-458A-9FC9-A629F5A1A065}"/>
                  </a:ext>
                </a:extLst>
              </p:cNvPr>
              <p:cNvSpPr/>
              <p:nvPr/>
            </p:nvSpPr>
            <p:spPr bwMode="auto">
              <a:xfrm>
                <a:off x="6674880" y="3378714"/>
                <a:ext cx="134851" cy="77799"/>
              </a:xfrm>
              <a:custGeom>
                <a:avLst/>
                <a:gdLst>
                  <a:gd name="T0" fmla="*/ 0 w 50"/>
                  <a:gd name="T1" fmla="*/ 0 h 29"/>
                  <a:gd name="T2" fmla="*/ 17 w 50"/>
                  <a:gd name="T3" fmla="*/ 29 h 29"/>
                  <a:gd name="T4" fmla="*/ 50 w 50"/>
                  <a:gd name="T5" fmla="*/ 9 h 29"/>
                  <a:gd name="T6" fmla="*/ 0 w 50"/>
                  <a:gd name="T7" fmla="*/ 0 h 29"/>
                </a:gdLst>
                <a:ahLst/>
                <a:cxnLst>
                  <a:cxn ang="0">
                    <a:pos x="T0" y="T1"/>
                  </a:cxn>
                  <a:cxn ang="0">
                    <a:pos x="T2" y="T3"/>
                  </a:cxn>
                  <a:cxn ang="0">
                    <a:pos x="T4" y="T5"/>
                  </a:cxn>
                  <a:cxn ang="0">
                    <a:pos x="T6" y="T7"/>
                  </a:cxn>
                </a:cxnLst>
                <a:rect l="0" t="0" r="r" b="b"/>
                <a:pathLst>
                  <a:path w="50" h="29">
                    <a:moveTo>
                      <a:pt x="0" y="0"/>
                    </a:moveTo>
                    <a:cubicBezTo>
                      <a:pt x="2" y="9"/>
                      <a:pt x="7" y="19"/>
                      <a:pt x="17" y="29"/>
                    </a:cubicBezTo>
                    <a:cubicBezTo>
                      <a:pt x="25" y="20"/>
                      <a:pt x="37" y="14"/>
                      <a:pt x="50" y="9"/>
                    </a:cubicBezTo>
                    <a:cubicBezTo>
                      <a:pt x="28" y="7"/>
                      <a:pt x="10" y="3"/>
                      <a:pt x="0" y="0"/>
                    </a:cubicBezTo>
                    <a:close/>
                  </a:path>
                </a:pathLst>
              </a:custGeom>
              <a:solidFill>
                <a:srgbClr val="9E0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ṩḻiḑé">
                <a:extLst>
                  <a:ext uri="{FF2B5EF4-FFF2-40B4-BE49-F238E27FC236}">
                    <a16:creationId xmlns:a16="http://schemas.microsoft.com/office/drawing/2014/main" xmlns="" id="{5C46145C-D436-4FDE-ABD1-78FDC6B9746B}"/>
                  </a:ext>
                </a:extLst>
              </p:cNvPr>
              <p:cNvSpPr/>
              <p:nvPr/>
            </p:nvSpPr>
            <p:spPr bwMode="auto">
              <a:xfrm>
                <a:off x="6720262" y="3360561"/>
                <a:ext cx="387697" cy="155597"/>
              </a:xfrm>
              <a:custGeom>
                <a:avLst/>
                <a:gdLst>
                  <a:gd name="T0" fmla="*/ 65 w 144"/>
                  <a:gd name="T1" fmla="*/ 58 h 58"/>
                  <a:gd name="T2" fmla="*/ 144 w 144"/>
                  <a:gd name="T3" fmla="*/ 0 h 58"/>
                  <a:gd name="T4" fmla="*/ 33 w 144"/>
                  <a:gd name="T5" fmla="*/ 16 h 58"/>
                  <a:gd name="T6" fmla="*/ 0 w 144"/>
                  <a:gd name="T7" fmla="*/ 36 h 58"/>
                  <a:gd name="T8" fmla="*/ 65 w 144"/>
                  <a:gd name="T9" fmla="*/ 58 h 58"/>
                </a:gdLst>
                <a:ahLst/>
                <a:cxnLst>
                  <a:cxn ang="0">
                    <a:pos x="T0" y="T1"/>
                  </a:cxn>
                  <a:cxn ang="0">
                    <a:pos x="T2" y="T3"/>
                  </a:cxn>
                  <a:cxn ang="0">
                    <a:pos x="T4" y="T5"/>
                  </a:cxn>
                  <a:cxn ang="0">
                    <a:pos x="T6" y="T7"/>
                  </a:cxn>
                  <a:cxn ang="0">
                    <a:pos x="T8" y="T9"/>
                  </a:cxn>
                </a:cxnLst>
                <a:rect l="0" t="0" r="r" b="b"/>
                <a:pathLst>
                  <a:path w="144" h="58">
                    <a:moveTo>
                      <a:pt x="65" y="58"/>
                    </a:moveTo>
                    <a:cubicBezTo>
                      <a:pt x="115" y="56"/>
                      <a:pt x="136" y="25"/>
                      <a:pt x="144" y="0"/>
                    </a:cubicBezTo>
                    <a:cubicBezTo>
                      <a:pt x="106" y="17"/>
                      <a:pt x="65" y="19"/>
                      <a:pt x="33" y="16"/>
                    </a:cubicBezTo>
                    <a:cubicBezTo>
                      <a:pt x="20" y="21"/>
                      <a:pt x="8" y="27"/>
                      <a:pt x="0" y="36"/>
                    </a:cubicBezTo>
                    <a:cubicBezTo>
                      <a:pt x="12" y="48"/>
                      <a:pt x="32" y="58"/>
                      <a:pt x="65" y="58"/>
                    </a:cubicBezTo>
                    <a:close/>
                  </a:path>
                </a:pathLst>
              </a:custGeom>
              <a:solidFill>
                <a:srgbClr val="DA72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isḷiďè">
                <a:extLst>
                  <a:ext uri="{FF2B5EF4-FFF2-40B4-BE49-F238E27FC236}">
                    <a16:creationId xmlns:a16="http://schemas.microsoft.com/office/drawing/2014/main" xmlns="" id="{CDEB1E16-FD40-4022-9912-2F8A64E3F88A}"/>
                  </a:ext>
                </a:extLst>
              </p:cNvPr>
              <p:cNvSpPr/>
              <p:nvPr/>
            </p:nvSpPr>
            <p:spPr bwMode="auto">
              <a:xfrm>
                <a:off x="6847333" y="3556354"/>
                <a:ext cx="129664" cy="64832"/>
              </a:xfrm>
              <a:custGeom>
                <a:avLst/>
                <a:gdLst>
                  <a:gd name="T0" fmla="*/ 0 w 48"/>
                  <a:gd name="T1" fmla="*/ 1 h 24"/>
                  <a:gd name="T2" fmla="*/ 48 w 48"/>
                  <a:gd name="T3" fmla="*/ 0 h 24"/>
                  <a:gd name="T4" fmla="*/ 0 w 48"/>
                  <a:gd name="T5" fmla="*/ 1 h 24"/>
                </a:gdLst>
                <a:ahLst/>
                <a:cxnLst>
                  <a:cxn ang="0">
                    <a:pos x="T0" y="T1"/>
                  </a:cxn>
                  <a:cxn ang="0">
                    <a:pos x="T2" y="T3"/>
                  </a:cxn>
                  <a:cxn ang="0">
                    <a:pos x="T4" y="T5"/>
                  </a:cxn>
                </a:cxnLst>
                <a:rect l="0" t="0" r="r" b="b"/>
                <a:pathLst>
                  <a:path w="48" h="24">
                    <a:moveTo>
                      <a:pt x="0" y="1"/>
                    </a:moveTo>
                    <a:cubicBezTo>
                      <a:pt x="0" y="1"/>
                      <a:pt x="29" y="10"/>
                      <a:pt x="48" y="0"/>
                    </a:cubicBezTo>
                    <a:cubicBezTo>
                      <a:pt x="48" y="0"/>
                      <a:pt x="28" y="24"/>
                      <a:pt x="0" y="1"/>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iṥľîḋè">
                <a:extLst>
                  <a:ext uri="{FF2B5EF4-FFF2-40B4-BE49-F238E27FC236}">
                    <a16:creationId xmlns:a16="http://schemas.microsoft.com/office/drawing/2014/main" xmlns="" id="{E2BFF594-0CB4-4890-8641-99D89141002F}"/>
                  </a:ext>
                </a:extLst>
              </p:cNvPr>
              <p:cNvSpPr/>
              <p:nvPr/>
            </p:nvSpPr>
            <p:spPr bwMode="auto">
              <a:xfrm>
                <a:off x="6416848" y="5935696"/>
                <a:ext cx="247659" cy="255439"/>
              </a:xfrm>
              <a:custGeom>
                <a:avLst/>
                <a:gdLst>
                  <a:gd name="T0" fmla="*/ 87 w 92"/>
                  <a:gd name="T1" fmla="*/ 23 h 95"/>
                  <a:gd name="T2" fmla="*/ 12 w 92"/>
                  <a:gd name="T3" fmla="*/ 13 h 95"/>
                  <a:gd name="T4" fmla="*/ 3 w 92"/>
                  <a:gd name="T5" fmla="*/ 33 h 95"/>
                  <a:gd name="T6" fmla="*/ 0 w 92"/>
                  <a:gd name="T7" fmla="*/ 68 h 95"/>
                  <a:gd name="T8" fmla="*/ 67 w 92"/>
                  <a:gd name="T9" fmla="*/ 92 h 95"/>
                  <a:gd name="T10" fmla="*/ 90 w 92"/>
                  <a:gd name="T11" fmla="*/ 82 h 95"/>
                  <a:gd name="T12" fmla="*/ 91 w 92"/>
                  <a:gd name="T13" fmla="*/ 38 h 95"/>
                  <a:gd name="T14" fmla="*/ 87 w 92"/>
                  <a:gd name="T15" fmla="*/ 23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95">
                    <a:moveTo>
                      <a:pt x="87" y="23"/>
                    </a:moveTo>
                    <a:cubicBezTo>
                      <a:pt x="87" y="23"/>
                      <a:pt x="47" y="0"/>
                      <a:pt x="12" y="13"/>
                    </a:cubicBezTo>
                    <a:cubicBezTo>
                      <a:pt x="12" y="13"/>
                      <a:pt x="4" y="15"/>
                      <a:pt x="3" y="33"/>
                    </a:cubicBezTo>
                    <a:cubicBezTo>
                      <a:pt x="2" y="50"/>
                      <a:pt x="0" y="68"/>
                      <a:pt x="0" y="68"/>
                    </a:cubicBezTo>
                    <a:cubicBezTo>
                      <a:pt x="0" y="68"/>
                      <a:pt x="56" y="95"/>
                      <a:pt x="67" y="92"/>
                    </a:cubicBezTo>
                    <a:cubicBezTo>
                      <a:pt x="77" y="90"/>
                      <a:pt x="90" y="83"/>
                      <a:pt x="90" y="82"/>
                    </a:cubicBezTo>
                    <a:cubicBezTo>
                      <a:pt x="90" y="81"/>
                      <a:pt x="91" y="38"/>
                      <a:pt x="91" y="38"/>
                    </a:cubicBezTo>
                    <a:cubicBezTo>
                      <a:pt x="91" y="38"/>
                      <a:pt x="92" y="26"/>
                      <a:pt x="87" y="23"/>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ïsļíḍè">
                <a:extLst>
                  <a:ext uri="{FF2B5EF4-FFF2-40B4-BE49-F238E27FC236}">
                    <a16:creationId xmlns:a16="http://schemas.microsoft.com/office/drawing/2014/main" xmlns="" id="{67BCB301-5A9D-4132-AE73-7898F216008D}"/>
                  </a:ext>
                </a:extLst>
              </p:cNvPr>
              <p:cNvSpPr/>
              <p:nvPr/>
            </p:nvSpPr>
            <p:spPr bwMode="auto">
              <a:xfrm>
                <a:off x="6307929" y="6287086"/>
                <a:ext cx="372137" cy="175047"/>
              </a:xfrm>
              <a:custGeom>
                <a:avLst/>
                <a:gdLst>
                  <a:gd name="T0" fmla="*/ 45 w 138"/>
                  <a:gd name="T1" fmla="*/ 60 h 65"/>
                  <a:gd name="T2" fmla="*/ 138 w 138"/>
                  <a:gd name="T3" fmla="*/ 17 h 65"/>
                  <a:gd name="T4" fmla="*/ 138 w 138"/>
                  <a:gd name="T5" fmla="*/ 0 h 65"/>
                  <a:gd name="T6" fmla="*/ 46 w 138"/>
                  <a:gd name="T7" fmla="*/ 30 h 65"/>
                  <a:gd name="T8" fmla="*/ 0 w 138"/>
                  <a:gd name="T9" fmla="*/ 14 h 65"/>
                  <a:gd name="T10" fmla="*/ 0 w 138"/>
                  <a:gd name="T11" fmla="*/ 40 h 65"/>
                  <a:gd name="T12" fmla="*/ 45 w 138"/>
                  <a:gd name="T13" fmla="*/ 60 h 65"/>
                </a:gdLst>
                <a:ahLst/>
                <a:cxnLst>
                  <a:cxn ang="0">
                    <a:pos x="T0" y="T1"/>
                  </a:cxn>
                  <a:cxn ang="0">
                    <a:pos x="T2" y="T3"/>
                  </a:cxn>
                  <a:cxn ang="0">
                    <a:pos x="T4" y="T5"/>
                  </a:cxn>
                  <a:cxn ang="0">
                    <a:pos x="T6" y="T7"/>
                  </a:cxn>
                  <a:cxn ang="0">
                    <a:pos x="T8" y="T9"/>
                  </a:cxn>
                  <a:cxn ang="0">
                    <a:pos x="T10" y="T11"/>
                  </a:cxn>
                  <a:cxn ang="0">
                    <a:pos x="T12" y="T13"/>
                  </a:cxn>
                </a:cxnLst>
                <a:rect l="0" t="0" r="r" b="b"/>
                <a:pathLst>
                  <a:path w="138" h="65">
                    <a:moveTo>
                      <a:pt x="45" y="60"/>
                    </a:moveTo>
                    <a:cubicBezTo>
                      <a:pt x="106" y="65"/>
                      <a:pt x="131" y="30"/>
                      <a:pt x="138" y="17"/>
                    </a:cubicBezTo>
                    <a:cubicBezTo>
                      <a:pt x="138" y="0"/>
                      <a:pt x="138" y="0"/>
                      <a:pt x="138" y="0"/>
                    </a:cubicBezTo>
                    <a:cubicBezTo>
                      <a:pt x="138" y="2"/>
                      <a:pt x="91" y="32"/>
                      <a:pt x="46" y="30"/>
                    </a:cubicBezTo>
                    <a:cubicBezTo>
                      <a:pt x="2" y="28"/>
                      <a:pt x="0" y="14"/>
                      <a:pt x="0" y="14"/>
                    </a:cubicBezTo>
                    <a:cubicBezTo>
                      <a:pt x="0" y="40"/>
                      <a:pt x="0" y="40"/>
                      <a:pt x="0" y="40"/>
                    </a:cubicBezTo>
                    <a:cubicBezTo>
                      <a:pt x="0" y="40"/>
                      <a:pt x="2" y="57"/>
                      <a:pt x="45" y="60"/>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ï$ḻiḑé">
                <a:extLst>
                  <a:ext uri="{FF2B5EF4-FFF2-40B4-BE49-F238E27FC236}">
                    <a16:creationId xmlns:a16="http://schemas.microsoft.com/office/drawing/2014/main" xmlns="" id="{AB6D0776-A0C9-4081-BB79-DF24A4C04DDD}"/>
                  </a:ext>
                </a:extLst>
              </p:cNvPr>
              <p:cNvSpPr/>
              <p:nvPr/>
            </p:nvSpPr>
            <p:spPr bwMode="auto">
              <a:xfrm>
                <a:off x="6307929" y="6099073"/>
                <a:ext cx="124478" cy="239879"/>
              </a:xfrm>
              <a:custGeom>
                <a:avLst/>
                <a:gdLst>
                  <a:gd name="T0" fmla="*/ 29 w 46"/>
                  <a:gd name="T1" fmla="*/ 15 h 89"/>
                  <a:gd name="T2" fmla="*/ 0 w 46"/>
                  <a:gd name="T3" fmla="*/ 84 h 89"/>
                  <a:gd name="T4" fmla="*/ 3 w 46"/>
                  <a:gd name="T5" fmla="*/ 89 h 89"/>
                  <a:gd name="T6" fmla="*/ 46 w 46"/>
                  <a:gd name="T7" fmla="*/ 0 h 89"/>
                  <a:gd name="T8" fmla="*/ 29 w 46"/>
                  <a:gd name="T9" fmla="*/ 15 h 89"/>
                </a:gdLst>
                <a:ahLst/>
                <a:cxnLst>
                  <a:cxn ang="0">
                    <a:pos x="T0" y="T1"/>
                  </a:cxn>
                  <a:cxn ang="0">
                    <a:pos x="T2" y="T3"/>
                  </a:cxn>
                  <a:cxn ang="0">
                    <a:pos x="T4" y="T5"/>
                  </a:cxn>
                  <a:cxn ang="0">
                    <a:pos x="T6" y="T7"/>
                  </a:cxn>
                  <a:cxn ang="0">
                    <a:pos x="T8" y="T9"/>
                  </a:cxn>
                </a:cxnLst>
                <a:rect l="0" t="0" r="r" b="b"/>
                <a:pathLst>
                  <a:path w="46" h="89">
                    <a:moveTo>
                      <a:pt x="29" y="15"/>
                    </a:moveTo>
                    <a:cubicBezTo>
                      <a:pt x="19" y="29"/>
                      <a:pt x="5" y="56"/>
                      <a:pt x="0" y="84"/>
                    </a:cubicBezTo>
                    <a:cubicBezTo>
                      <a:pt x="0" y="84"/>
                      <a:pt x="1" y="86"/>
                      <a:pt x="3" y="89"/>
                    </a:cubicBezTo>
                    <a:cubicBezTo>
                      <a:pt x="3" y="89"/>
                      <a:pt x="20" y="25"/>
                      <a:pt x="46" y="0"/>
                    </a:cubicBezTo>
                    <a:cubicBezTo>
                      <a:pt x="40" y="3"/>
                      <a:pt x="34" y="8"/>
                      <a:pt x="29" y="15"/>
                    </a:cubicBezTo>
                    <a:close/>
                  </a:path>
                </a:pathLst>
              </a:custGeom>
              <a:solidFill>
                <a:srgbClr val="6772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íşḷiďe">
                <a:extLst>
                  <a:ext uri="{FF2B5EF4-FFF2-40B4-BE49-F238E27FC236}">
                    <a16:creationId xmlns:a16="http://schemas.microsoft.com/office/drawing/2014/main" xmlns="" id="{E7A3FE81-2960-403B-A8DF-9FDB1EB598F0}"/>
                  </a:ext>
                </a:extLst>
              </p:cNvPr>
              <p:cNvSpPr/>
              <p:nvPr/>
            </p:nvSpPr>
            <p:spPr bwMode="auto">
              <a:xfrm>
                <a:off x="6457043" y="6104259"/>
                <a:ext cx="223023" cy="264515"/>
              </a:xfrm>
              <a:custGeom>
                <a:avLst/>
                <a:gdLst>
                  <a:gd name="T0" fmla="*/ 75 w 83"/>
                  <a:gd name="T1" fmla="*/ 0 h 98"/>
                  <a:gd name="T2" fmla="*/ 75 w 83"/>
                  <a:gd name="T3" fmla="*/ 8 h 98"/>
                  <a:gd name="T4" fmla="*/ 54 w 83"/>
                  <a:gd name="T5" fmla="*/ 17 h 98"/>
                  <a:gd name="T6" fmla="*/ 34 w 83"/>
                  <a:gd name="T7" fmla="*/ 4 h 98"/>
                  <a:gd name="T8" fmla="*/ 0 w 83"/>
                  <a:gd name="T9" fmla="*/ 98 h 98"/>
                  <a:gd name="T10" fmla="*/ 0 w 83"/>
                  <a:gd name="T11" fmla="*/ 98 h 98"/>
                  <a:gd name="T12" fmla="*/ 83 w 83"/>
                  <a:gd name="T13" fmla="*/ 68 h 98"/>
                  <a:gd name="T14" fmla="*/ 83 w 83"/>
                  <a:gd name="T15" fmla="*/ 5 h 98"/>
                  <a:gd name="T16" fmla="*/ 75 w 83"/>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8">
                    <a:moveTo>
                      <a:pt x="75" y="0"/>
                    </a:moveTo>
                    <a:cubicBezTo>
                      <a:pt x="75" y="8"/>
                      <a:pt x="75" y="8"/>
                      <a:pt x="75" y="8"/>
                    </a:cubicBezTo>
                    <a:cubicBezTo>
                      <a:pt x="75" y="8"/>
                      <a:pt x="66" y="19"/>
                      <a:pt x="54" y="17"/>
                    </a:cubicBezTo>
                    <a:cubicBezTo>
                      <a:pt x="48" y="15"/>
                      <a:pt x="41" y="10"/>
                      <a:pt x="34" y="4"/>
                    </a:cubicBezTo>
                    <a:cubicBezTo>
                      <a:pt x="34" y="4"/>
                      <a:pt x="5" y="34"/>
                      <a:pt x="0" y="98"/>
                    </a:cubicBezTo>
                    <a:cubicBezTo>
                      <a:pt x="0" y="98"/>
                      <a:pt x="0" y="98"/>
                      <a:pt x="0" y="98"/>
                    </a:cubicBezTo>
                    <a:cubicBezTo>
                      <a:pt x="42" y="97"/>
                      <a:pt x="83" y="70"/>
                      <a:pt x="83" y="68"/>
                    </a:cubicBezTo>
                    <a:cubicBezTo>
                      <a:pt x="83" y="5"/>
                      <a:pt x="83" y="5"/>
                      <a:pt x="83" y="5"/>
                    </a:cubicBezTo>
                    <a:cubicBezTo>
                      <a:pt x="83" y="5"/>
                      <a:pt x="80" y="1"/>
                      <a:pt x="75" y="0"/>
                    </a:cubicBezTo>
                    <a:close/>
                  </a:path>
                </a:pathLst>
              </a:custGeom>
              <a:solidFill>
                <a:srgbClr val="6772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íşlïḍe">
                <a:extLst>
                  <a:ext uri="{FF2B5EF4-FFF2-40B4-BE49-F238E27FC236}">
                    <a16:creationId xmlns:a16="http://schemas.microsoft.com/office/drawing/2014/main" xmlns="" id="{B39D7A7D-8C72-41A9-97AA-4B7D3D2A5F64}"/>
                  </a:ext>
                </a:extLst>
              </p:cNvPr>
              <p:cNvSpPr/>
              <p:nvPr/>
            </p:nvSpPr>
            <p:spPr bwMode="auto">
              <a:xfrm>
                <a:off x="6317006" y="6338952"/>
                <a:ext cx="140038" cy="50569"/>
              </a:xfrm>
              <a:custGeom>
                <a:avLst/>
                <a:gdLst>
                  <a:gd name="T0" fmla="*/ 43 w 52"/>
                  <a:gd name="T1" fmla="*/ 11 h 19"/>
                  <a:gd name="T2" fmla="*/ 0 w 52"/>
                  <a:gd name="T3" fmla="*/ 0 h 19"/>
                  <a:gd name="T4" fmla="*/ 15 w 52"/>
                  <a:gd name="T5" fmla="*/ 15 h 19"/>
                  <a:gd name="T6" fmla="*/ 52 w 52"/>
                  <a:gd name="T7" fmla="*/ 11 h 19"/>
                  <a:gd name="T8" fmla="*/ 43 w 52"/>
                  <a:gd name="T9" fmla="*/ 11 h 19"/>
                </a:gdLst>
                <a:ahLst/>
                <a:cxnLst>
                  <a:cxn ang="0">
                    <a:pos x="T0" y="T1"/>
                  </a:cxn>
                  <a:cxn ang="0">
                    <a:pos x="T2" y="T3"/>
                  </a:cxn>
                  <a:cxn ang="0">
                    <a:pos x="T4" y="T5"/>
                  </a:cxn>
                  <a:cxn ang="0">
                    <a:pos x="T6" y="T7"/>
                  </a:cxn>
                  <a:cxn ang="0">
                    <a:pos x="T8" y="T9"/>
                  </a:cxn>
                </a:cxnLst>
                <a:rect l="0" t="0" r="r" b="b"/>
                <a:pathLst>
                  <a:path w="52" h="19">
                    <a:moveTo>
                      <a:pt x="43" y="11"/>
                    </a:moveTo>
                    <a:cubicBezTo>
                      <a:pt x="16" y="10"/>
                      <a:pt x="5" y="4"/>
                      <a:pt x="0" y="0"/>
                    </a:cubicBezTo>
                    <a:cubicBezTo>
                      <a:pt x="0" y="0"/>
                      <a:pt x="4" y="11"/>
                      <a:pt x="15" y="15"/>
                    </a:cubicBezTo>
                    <a:cubicBezTo>
                      <a:pt x="25" y="19"/>
                      <a:pt x="52" y="11"/>
                      <a:pt x="52" y="11"/>
                    </a:cubicBezTo>
                    <a:cubicBezTo>
                      <a:pt x="49" y="11"/>
                      <a:pt x="46" y="11"/>
                      <a:pt x="43" y="11"/>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íşḻïḋé">
                <a:extLst>
                  <a:ext uri="{FF2B5EF4-FFF2-40B4-BE49-F238E27FC236}">
                    <a16:creationId xmlns:a16="http://schemas.microsoft.com/office/drawing/2014/main" xmlns="" id="{02234340-1F45-4F47-91C7-AEA019E2FE57}"/>
                  </a:ext>
                </a:extLst>
              </p:cNvPr>
              <p:cNvSpPr/>
              <p:nvPr/>
            </p:nvSpPr>
            <p:spPr bwMode="auto">
              <a:xfrm>
                <a:off x="6317006" y="6080920"/>
                <a:ext cx="230803" cy="287855"/>
              </a:xfrm>
              <a:custGeom>
                <a:avLst/>
                <a:gdLst>
                  <a:gd name="T0" fmla="*/ 86 w 86"/>
                  <a:gd name="T1" fmla="*/ 13 h 107"/>
                  <a:gd name="T2" fmla="*/ 86 w 86"/>
                  <a:gd name="T3" fmla="*/ 13 h 107"/>
                  <a:gd name="T4" fmla="*/ 67 w 86"/>
                  <a:gd name="T5" fmla="*/ 2 h 107"/>
                  <a:gd name="T6" fmla="*/ 43 w 86"/>
                  <a:gd name="T7" fmla="*/ 7 h 107"/>
                  <a:gd name="T8" fmla="*/ 0 w 86"/>
                  <a:gd name="T9" fmla="*/ 96 h 107"/>
                  <a:gd name="T10" fmla="*/ 43 w 86"/>
                  <a:gd name="T11" fmla="*/ 107 h 107"/>
                  <a:gd name="T12" fmla="*/ 52 w 86"/>
                  <a:gd name="T13" fmla="*/ 107 h 107"/>
                  <a:gd name="T14" fmla="*/ 52 w 86"/>
                  <a:gd name="T15" fmla="*/ 107 h 107"/>
                  <a:gd name="T16" fmla="*/ 86 w 86"/>
                  <a:gd name="T17" fmla="*/ 1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07">
                    <a:moveTo>
                      <a:pt x="86" y="13"/>
                    </a:moveTo>
                    <a:cubicBezTo>
                      <a:pt x="86" y="13"/>
                      <a:pt x="86" y="13"/>
                      <a:pt x="86" y="13"/>
                    </a:cubicBezTo>
                    <a:cubicBezTo>
                      <a:pt x="79" y="8"/>
                      <a:pt x="73" y="3"/>
                      <a:pt x="67" y="2"/>
                    </a:cubicBezTo>
                    <a:cubicBezTo>
                      <a:pt x="60" y="0"/>
                      <a:pt x="51" y="2"/>
                      <a:pt x="43" y="7"/>
                    </a:cubicBezTo>
                    <a:cubicBezTo>
                      <a:pt x="17" y="32"/>
                      <a:pt x="0" y="96"/>
                      <a:pt x="0" y="96"/>
                    </a:cubicBezTo>
                    <a:cubicBezTo>
                      <a:pt x="5" y="100"/>
                      <a:pt x="16" y="106"/>
                      <a:pt x="43" y="107"/>
                    </a:cubicBezTo>
                    <a:cubicBezTo>
                      <a:pt x="46" y="107"/>
                      <a:pt x="49" y="107"/>
                      <a:pt x="52" y="107"/>
                    </a:cubicBezTo>
                    <a:cubicBezTo>
                      <a:pt x="52" y="107"/>
                      <a:pt x="52" y="107"/>
                      <a:pt x="52" y="107"/>
                    </a:cubicBezTo>
                    <a:cubicBezTo>
                      <a:pt x="57" y="43"/>
                      <a:pt x="86" y="13"/>
                      <a:pt x="86" y="13"/>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ṧlîḋè">
                <a:extLst>
                  <a:ext uri="{FF2B5EF4-FFF2-40B4-BE49-F238E27FC236}">
                    <a16:creationId xmlns:a16="http://schemas.microsoft.com/office/drawing/2014/main" xmlns="" id="{FF8EA3A6-CC95-4438-9BD3-50833F1CFE23}"/>
                  </a:ext>
                </a:extLst>
              </p:cNvPr>
              <p:cNvSpPr/>
              <p:nvPr/>
            </p:nvSpPr>
            <p:spPr bwMode="auto">
              <a:xfrm>
                <a:off x="7124815" y="5978485"/>
                <a:ext cx="239879" cy="207463"/>
              </a:xfrm>
              <a:custGeom>
                <a:avLst/>
                <a:gdLst>
                  <a:gd name="T0" fmla="*/ 89 w 89"/>
                  <a:gd name="T1" fmla="*/ 45 h 77"/>
                  <a:gd name="T2" fmla="*/ 87 w 89"/>
                  <a:gd name="T3" fmla="*/ 15 h 77"/>
                  <a:gd name="T4" fmla="*/ 67 w 89"/>
                  <a:gd name="T5" fmla="*/ 0 h 77"/>
                  <a:gd name="T6" fmla="*/ 14 w 89"/>
                  <a:gd name="T7" fmla="*/ 3 h 77"/>
                  <a:gd name="T8" fmla="*/ 3 w 89"/>
                  <a:gd name="T9" fmla="*/ 20 h 77"/>
                  <a:gd name="T10" fmla="*/ 1 w 89"/>
                  <a:gd name="T11" fmla="*/ 58 h 77"/>
                  <a:gd name="T12" fmla="*/ 13 w 89"/>
                  <a:gd name="T13" fmla="*/ 76 h 77"/>
                  <a:gd name="T14" fmla="*/ 38 w 89"/>
                  <a:gd name="T15" fmla="*/ 70 h 77"/>
                  <a:gd name="T16" fmla="*/ 65 w 89"/>
                  <a:gd name="T17" fmla="*/ 62 h 77"/>
                  <a:gd name="T18" fmla="*/ 81 w 89"/>
                  <a:gd name="T19" fmla="*/ 55 h 77"/>
                  <a:gd name="T20" fmla="*/ 89 w 89"/>
                  <a:gd name="T21" fmla="*/ 4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77">
                    <a:moveTo>
                      <a:pt x="89" y="45"/>
                    </a:moveTo>
                    <a:cubicBezTo>
                      <a:pt x="89" y="45"/>
                      <a:pt x="88" y="21"/>
                      <a:pt x="87" y="15"/>
                    </a:cubicBezTo>
                    <a:cubicBezTo>
                      <a:pt x="85" y="9"/>
                      <a:pt x="79" y="0"/>
                      <a:pt x="67" y="0"/>
                    </a:cubicBezTo>
                    <a:cubicBezTo>
                      <a:pt x="55" y="0"/>
                      <a:pt x="21" y="0"/>
                      <a:pt x="14" y="3"/>
                    </a:cubicBezTo>
                    <a:cubicBezTo>
                      <a:pt x="7" y="6"/>
                      <a:pt x="6" y="9"/>
                      <a:pt x="3" y="20"/>
                    </a:cubicBezTo>
                    <a:cubicBezTo>
                      <a:pt x="0" y="32"/>
                      <a:pt x="1" y="58"/>
                      <a:pt x="1" y="58"/>
                    </a:cubicBezTo>
                    <a:cubicBezTo>
                      <a:pt x="1" y="58"/>
                      <a:pt x="10" y="77"/>
                      <a:pt x="13" y="76"/>
                    </a:cubicBezTo>
                    <a:cubicBezTo>
                      <a:pt x="15" y="76"/>
                      <a:pt x="35" y="72"/>
                      <a:pt x="38" y="70"/>
                    </a:cubicBezTo>
                    <a:cubicBezTo>
                      <a:pt x="40" y="68"/>
                      <a:pt x="62" y="64"/>
                      <a:pt x="65" y="62"/>
                    </a:cubicBezTo>
                    <a:cubicBezTo>
                      <a:pt x="68" y="60"/>
                      <a:pt x="81" y="56"/>
                      <a:pt x="81" y="55"/>
                    </a:cubicBezTo>
                    <a:cubicBezTo>
                      <a:pt x="82" y="54"/>
                      <a:pt x="89" y="45"/>
                      <a:pt x="89" y="45"/>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îṩḻîḋè">
                <a:extLst>
                  <a:ext uri="{FF2B5EF4-FFF2-40B4-BE49-F238E27FC236}">
                    <a16:creationId xmlns:a16="http://schemas.microsoft.com/office/drawing/2014/main" xmlns="" id="{34151443-32EC-4442-A315-428BD9553C9B}"/>
                  </a:ext>
                </a:extLst>
              </p:cNvPr>
              <p:cNvSpPr/>
              <p:nvPr/>
            </p:nvSpPr>
            <p:spPr bwMode="auto">
              <a:xfrm>
                <a:off x="7105365" y="6290976"/>
                <a:ext cx="382510" cy="163377"/>
              </a:xfrm>
              <a:custGeom>
                <a:avLst/>
                <a:gdLst>
                  <a:gd name="T0" fmla="*/ 101 w 142"/>
                  <a:gd name="T1" fmla="*/ 59 h 61"/>
                  <a:gd name="T2" fmla="*/ 142 w 142"/>
                  <a:gd name="T3" fmla="*/ 43 h 61"/>
                  <a:gd name="T4" fmla="*/ 142 w 142"/>
                  <a:gd name="T5" fmla="*/ 20 h 61"/>
                  <a:gd name="T6" fmla="*/ 113 w 142"/>
                  <a:gd name="T7" fmla="*/ 36 h 61"/>
                  <a:gd name="T8" fmla="*/ 0 w 142"/>
                  <a:gd name="T9" fmla="*/ 1 h 61"/>
                  <a:gd name="T10" fmla="*/ 0 w 142"/>
                  <a:gd name="T11" fmla="*/ 0 h 61"/>
                  <a:gd name="T12" fmla="*/ 0 w 142"/>
                  <a:gd name="T13" fmla="*/ 15 h 61"/>
                  <a:gd name="T14" fmla="*/ 101 w 142"/>
                  <a:gd name="T15" fmla="*/ 59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61">
                    <a:moveTo>
                      <a:pt x="101" y="59"/>
                    </a:moveTo>
                    <a:cubicBezTo>
                      <a:pt x="134" y="58"/>
                      <a:pt x="142" y="43"/>
                      <a:pt x="142" y="43"/>
                    </a:cubicBezTo>
                    <a:cubicBezTo>
                      <a:pt x="142" y="20"/>
                      <a:pt x="142" y="20"/>
                      <a:pt x="142" y="20"/>
                    </a:cubicBezTo>
                    <a:cubicBezTo>
                      <a:pt x="141" y="26"/>
                      <a:pt x="135" y="34"/>
                      <a:pt x="113" y="36"/>
                    </a:cubicBezTo>
                    <a:cubicBezTo>
                      <a:pt x="78" y="39"/>
                      <a:pt x="18" y="31"/>
                      <a:pt x="0" y="1"/>
                    </a:cubicBezTo>
                    <a:cubicBezTo>
                      <a:pt x="0" y="0"/>
                      <a:pt x="0" y="0"/>
                      <a:pt x="0" y="0"/>
                    </a:cubicBezTo>
                    <a:cubicBezTo>
                      <a:pt x="0" y="15"/>
                      <a:pt x="0" y="15"/>
                      <a:pt x="0" y="15"/>
                    </a:cubicBezTo>
                    <a:cubicBezTo>
                      <a:pt x="19" y="53"/>
                      <a:pt x="68" y="61"/>
                      <a:pt x="101" y="59"/>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î$ļíḑe">
                <a:extLst>
                  <a:ext uri="{FF2B5EF4-FFF2-40B4-BE49-F238E27FC236}">
                    <a16:creationId xmlns:a16="http://schemas.microsoft.com/office/drawing/2014/main" xmlns="" id="{018CA479-7E91-4CC5-A1D3-F226434F93F7}"/>
                  </a:ext>
                </a:extLst>
              </p:cNvPr>
              <p:cNvSpPr/>
              <p:nvPr/>
            </p:nvSpPr>
            <p:spPr bwMode="auto">
              <a:xfrm>
                <a:off x="7227250" y="6220957"/>
                <a:ext cx="260625" cy="171157"/>
              </a:xfrm>
              <a:custGeom>
                <a:avLst/>
                <a:gdLst>
                  <a:gd name="T0" fmla="*/ 68 w 97"/>
                  <a:gd name="T1" fmla="*/ 62 h 64"/>
                  <a:gd name="T2" fmla="*/ 97 w 97"/>
                  <a:gd name="T3" fmla="*/ 46 h 64"/>
                  <a:gd name="T4" fmla="*/ 97 w 97"/>
                  <a:gd name="T5" fmla="*/ 40 h 64"/>
                  <a:gd name="T6" fmla="*/ 84 w 97"/>
                  <a:gd name="T7" fmla="*/ 6 h 64"/>
                  <a:gd name="T8" fmla="*/ 54 w 97"/>
                  <a:gd name="T9" fmla="*/ 2 h 64"/>
                  <a:gd name="T10" fmla="*/ 0 w 97"/>
                  <a:gd name="T11" fmla="*/ 56 h 64"/>
                  <a:gd name="T12" fmla="*/ 68 w 97"/>
                  <a:gd name="T13" fmla="*/ 62 h 64"/>
                </a:gdLst>
                <a:ahLst/>
                <a:cxnLst>
                  <a:cxn ang="0">
                    <a:pos x="T0" y="T1"/>
                  </a:cxn>
                  <a:cxn ang="0">
                    <a:pos x="T2" y="T3"/>
                  </a:cxn>
                  <a:cxn ang="0">
                    <a:pos x="T4" y="T5"/>
                  </a:cxn>
                  <a:cxn ang="0">
                    <a:pos x="T6" y="T7"/>
                  </a:cxn>
                  <a:cxn ang="0">
                    <a:pos x="T8" y="T9"/>
                  </a:cxn>
                  <a:cxn ang="0">
                    <a:pos x="T10" y="T11"/>
                  </a:cxn>
                  <a:cxn ang="0">
                    <a:pos x="T12" y="T13"/>
                  </a:cxn>
                </a:cxnLst>
                <a:rect l="0" t="0" r="r" b="b"/>
                <a:pathLst>
                  <a:path w="97" h="64">
                    <a:moveTo>
                      <a:pt x="68" y="62"/>
                    </a:moveTo>
                    <a:cubicBezTo>
                      <a:pt x="90" y="60"/>
                      <a:pt x="96" y="52"/>
                      <a:pt x="97" y="46"/>
                    </a:cubicBezTo>
                    <a:cubicBezTo>
                      <a:pt x="97" y="40"/>
                      <a:pt x="97" y="40"/>
                      <a:pt x="97" y="40"/>
                    </a:cubicBezTo>
                    <a:cubicBezTo>
                      <a:pt x="94" y="30"/>
                      <a:pt x="89" y="18"/>
                      <a:pt x="84" y="6"/>
                    </a:cubicBezTo>
                    <a:cubicBezTo>
                      <a:pt x="79" y="4"/>
                      <a:pt x="68" y="0"/>
                      <a:pt x="54" y="2"/>
                    </a:cubicBezTo>
                    <a:cubicBezTo>
                      <a:pt x="33" y="6"/>
                      <a:pt x="7" y="16"/>
                      <a:pt x="0" y="56"/>
                    </a:cubicBezTo>
                    <a:cubicBezTo>
                      <a:pt x="23" y="62"/>
                      <a:pt x="49" y="64"/>
                      <a:pt x="68" y="62"/>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şļíḋè">
                <a:extLst>
                  <a:ext uri="{FF2B5EF4-FFF2-40B4-BE49-F238E27FC236}">
                    <a16:creationId xmlns:a16="http://schemas.microsoft.com/office/drawing/2014/main" xmlns="" id="{FCD9A9C7-19F9-4BEF-B7BC-1711A2558CC2}"/>
                  </a:ext>
                </a:extLst>
              </p:cNvPr>
              <p:cNvSpPr/>
              <p:nvPr/>
            </p:nvSpPr>
            <p:spPr bwMode="auto">
              <a:xfrm>
                <a:off x="7105365" y="6091293"/>
                <a:ext cx="181530" cy="280075"/>
              </a:xfrm>
              <a:custGeom>
                <a:avLst/>
                <a:gdLst>
                  <a:gd name="T0" fmla="*/ 43 w 67"/>
                  <a:gd name="T1" fmla="*/ 15 h 104"/>
                  <a:gd name="T2" fmla="*/ 30 w 67"/>
                  <a:gd name="T3" fmla="*/ 22 h 104"/>
                  <a:gd name="T4" fmla="*/ 7 w 67"/>
                  <a:gd name="T5" fmla="*/ 9 h 104"/>
                  <a:gd name="T6" fmla="*/ 8 w 67"/>
                  <a:gd name="T7" fmla="*/ 0 h 104"/>
                  <a:gd name="T8" fmla="*/ 0 w 67"/>
                  <a:gd name="T9" fmla="*/ 11 h 104"/>
                  <a:gd name="T10" fmla="*/ 0 w 67"/>
                  <a:gd name="T11" fmla="*/ 74 h 104"/>
                  <a:gd name="T12" fmla="*/ 0 w 67"/>
                  <a:gd name="T13" fmla="*/ 75 h 104"/>
                  <a:gd name="T14" fmla="*/ 45 w 67"/>
                  <a:gd name="T15" fmla="*/ 104 h 104"/>
                  <a:gd name="T16" fmla="*/ 67 w 67"/>
                  <a:gd name="T17" fmla="*/ 64 h 104"/>
                  <a:gd name="T18" fmla="*/ 67 w 67"/>
                  <a:gd name="T19" fmla="*/ 64 h 104"/>
                  <a:gd name="T20" fmla="*/ 43 w 67"/>
                  <a:gd name="T21" fmla="*/ 1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04">
                    <a:moveTo>
                      <a:pt x="43" y="15"/>
                    </a:moveTo>
                    <a:cubicBezTo>
                      <a:pt x="38" y="19"/>
                      <a:pt x="34" y="22"/>
                      <a:pt x="30" y="22"/>
                    </a:cubicBezTo>
                    <a:cubicBezTo>
                      <a:pt x="18" y="24"/>
                      <a:pt x="7" y="9"/>
                      <a:pt x="7" y="9"/>
                    </a:cubicBezTo>
                    <a:cubicBezTo>
                      <a:pt x="8" y="0"/>
                      <a:pt x="8" y="0"/>
                      <a:pt x="8" y="0"/>
                    </a:cubicBezTo>
                    <a:cubicBezTo>
                      <a:pt x="0" y="1"/>
                      <a:pt x="0" y="11"/>
                      <a:pt x="0" y="11"/>
                    </a:cubicBezTo>
                    <a:cubicBezTo>
                      <a:pt x="0" y="74"/>
                      <a:pt x="0" y="74"/>
                      <a:pt x="0" y="74"/>
                    </a:cubicBezTo>
                    <a:cubicBezTo>
                      <a:pt x="0" y="75"/>
                      <a:pt x="0" y="75"/>
                      <a:pt x="0" y="75"/>
                    </a:cubicBezTo>
                    <a:cubicBezTo>
                      <a:pt x="8" y="89"/>
                      <a:pt x="26" y="98"/>
                      <a:pt x="45" y="104"/>
                    </a:cubicBezTo>
                    <a:cubicBezTo>
                      <a:pt x="49" y="84"/>
                      <a:pt x="57" y="72"/>
                      <a:pt x="67" y="64"/>
                    </a:cubicBezTo>
                    <a:cubicBezTo>
                      <a:pt x="67" y="64"/>
                      <a:pt x="67" y="64"/>
                      <a:pt x="67" y="64"/>
                    </a:cubicBezTo>
                    <a:cubicBezTo>
                      <a:pt x="62" y="44"/>
                      <a:pt x="48" y="22"/>
                      <a:pt x="43" y="15"/>
                    </a:cubicBezTo>
                    <a:close/>
                  </a:path>
                </a:pathLst>
              </a:custGeom>
              <a:solidFill>
                <a:srgbClr val="6772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iṧļíďè">
                <a:extLst>
                  <a:ext uri="{FF2B5EF4-FFF2-40B4-BE49-F238E27FC236}">
                    <a16:creationId xmlns:a16="http://schemas.microsoft.com/office/drawing/2014/main" xmlns="" id="{3739DD07-09F3-45FC-9888-189219D43389}"/>
                  </a:ext>
                </a:extLst>
              </p:cNvPr>
              <p:cNvSpPr/>
              <p:nvPr/>
            </p:nvSpPr>
            <p:spPr bwMode="auto">
              <a:xfrm>
                <a:off x="7222063" y="6083513"/>
                <a:ext cx="230803" cy="180233"/>
              </a:xfrm>
              <a:custGeom>
                <a:avLst/>
                <a:gdLst>
                  <a:gd name="T0" fmla="*/ 86 w 86"/>
                  <a:gd name="T1" fmla="*/ 57 h 67"/>
                  <a:gd name="T2" fmla="*/ 37 w 86"/>
                  <a:gd name="T3" fmla="*/ 1 h 67"/>
                  <a:gd name="T4" fmla="*/ 0 w 86"/>
                  <a:gd name="T5" fmla="*/ 18 h 67"/>
                  <a:gd name="T6" fmla="*/ 24 w 86"/>
                  <a:gd name="T7" fmla="*/ 67 h 67"/>
                  <a:gd name="T8" fmla="*/ 24 w 86"/>
                  <a:gd name="T9" fmla="*/ 67 h 67"/>
                  <a:gd name="T10" fmla="*/ 56 w 86"/>
                  <a:gd name="T11" fmla="*/ 53 h 67"/>
                  <a:gd name="T12" fmla="*/ 86 w 86"/>
                  <a:gd name="T13" fmla="*/ 57 h 67"/>
                </a:gdLst>
                <a:ahLst/>
                <a:cxnLst>
                  <a:cxn ang="0">
                    <a:pos x="T0" y="T1"/>
                  </a:cxn>
                  <a:cxn ang="0">
                    <a:pos x="T2" y="T3"/>
                  </a:cxn>
                  <a:cxn ang="0">
                    <a:pos x="T4" y="T5"/>
                  </a:cxn>
                  <a:cxn ang="0">
                    <a:pos x="T6" y="T7"/>
                  </a:cxn>
                  <a:cxn ang="0">
                    <a:pos x="T8" y="T9"/>
                  </a:cxn>
                  <a:cxn ang="0">
                    <a:pos x="T10" y="T11"/>
                  </a:cxn>
                  <a:cxn ang="0">
                    <a:pos x="T12" y="T13"/>
                  </a:cxn>
                </a:cxnLst>
                <a:rect l="0" t="0" r="r" b="b"/>
                <a:pathLst>
                  <a:path w="86" h="67">
                    <a:moveTo>
                      <a:pt x="86" y="57"/>
                    </a:moveTo>
                    <a:cubicBezTo>
                      <a:pt x="73" y="28"/>
                      <a:pt x="54" y="0"/>
                      <a:pt x="37" y="1"/>
                    </a:cubicBezTo>
                    <a:cubicBezTo>
                      <a:pt x="22" y="3"/>
                      <a:pt x="10" y="12"/>
                      <a:pt x="0" y="18"/>
                    </a:cubicBezTo>
                    <a:cubicBezTo>
                      <a:pt x="5" y="25"/>
                      <a:pt x="19" y="47"/>
                      <a:pt x="24" y="67"/>
                    </a:cubicBezTo>
                    <a:cubicBezTo>
                      <a:pt x="24" y="67"/>
                      <a:pt x="24" y="67"/>
                      <a:pt x="24" y="67"/>
                    </a:cubicBezTo>
                    <a:cubicBezTo>
                      <a:pt x="34" y="59"/>
                      <a:pt x="46" y="55"/>
                      <a:pt x="56" y="53"/>
                    </a:cubicBezTo>
                    <a:cubicBezTo>
                      <a:pt x="70" y="51"/>
                      <a:pt x="81" y="55"/>
                      <a:pt x="86" y="57"/>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íS1íḋê">
                <a:extLst>
                  <a:ext uri="{FF2B5EF4-FFF2-40B4-BE49-F238E27FC236}">
                    <a16:creationId xmlns:a16="http://schemas.microsoft.com/office/drawing/2014/main" xmlns="" id="{BCD2E1A4-2851-4995-AB00-116543853FA8}"/>
                  </a:ext>
                </a:extLst>
              </p:cNvPr>
              <p:cNvSpPr/>
              <p:nvPr/>
            </p:nvSpPr>
            <p:spPr bwMode="auto">
              <a:xfrm>
                <a:off x="6451857" y="3746961"/>
                <a:ext cx="772800" cy="1080104"/>
              </a:xfrm>
              <a:custGeom>
                <a:avLst/>
                <a:gdLst>
                  <a:gd name="T0" fmla="*/ 210 w 287"/>
                  <a:gd name="T1" fmla="*/ 0 h 401"/>
                  <a:gd name="T2" fmla="*/ 6 w 287"/>
                  <a:gd name="T3" fmla="*/ 339 h 401"/>
                  <a:gd name="T4" fmla="*/ 0 w 287"/>
                  <a:gd name="T5" fmla="*/ 401 h 401"/>
                  <a:gd name="T6" fmla="*/ 287 w 287"/>
                  <a:gd name="T7" fmla="*/ 30 h 401"/>
                  <a:gd name="T8" fmla="*/ 210 w 287"/>
                  <a:gd name="T9" fmla="*/ 0 h 401"/>
                </a:gdLst>
                <a:ahLst/>
                <a:cxnLst>
                  <a:cxn ang="0">
                    <a:pos x="T0" y="T1"/>
                  </a:cxn>
                  <a:cxn ang="0">
                    <a:pos x="T2" y="T3"/>
                  </a:cxn>
                  <a:cxn ang="0">
                    <a:pos x="T4" y="T5"/>
                  </a:cxn>
                  <a:cxn ang="0">
                    <a:pos x="T6" y="T7"/>
                  </a:cxn>
                  <a:cxn ang="0">
                    <a:pos x="T8" y="T9"/>
                  </a:cxn>
                </a:cxnLst>
                <a:rect l="0" t="0" r="r" b="b"/>
                <a:pathLst>
                  <a:path w="287" h="401">
                    <a:moveTo>
                      <a:pt x="210" y="0"/>
                    </a:moveTo>
                    <a:cubicBezTo>
                      <a:pt x="210" y="0"/>
                      <a:pt x="113" y="230"/>
                      <a:pt x="6" y="339"/>
                    </a:cubicBezTo>
                    <a:cubicBezTo>
                      <a:pt x="6" y="339"/>
                      <a:pt x="1" y="391"/>
                      <a:pt x="0" y="401"/>
                    </a:cubicBezTo>
                    <a:cubicBezTo>
                      <a:pt x="0" y="401"/>
                      <a:pt x="206" y="245"/>
                      <a:pt x="287" y="30"/>
                    </a:cubicBezTo>
                    <a:cubicBezTo>
                      <a:pt x="287" y="30"/>
                      <a:pt x="216" y="2"/>
                      <a:pt x="210" y="0"/>
                    </a:cubicBezTo>
                    <a:close/>
                  </a:path>
                </a:pathLst>
              </a:custGeom>
              <a:solidFill>
                <a:srgbClr val="455C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šḷíḑè">
                <a:extLst>
                  <a:ext uri="{FF2B5EF4-FFF2-40B4-BE49-F238E27FC236}">
                    <a16:creationId xmlns:a16="http://schemas.microsoft.com/office/drawing/2014/main" xmlns="" id="{0E30FE06-9484-41AB-B60B-2BDBF29D1170}"/>
                  </a:ext>
                </a:extLst>
              </p:cNvPr>
              <p:cNvSpPr/>
              <p:nvPr/>
            </p:nvSpPr>
            <p:spPr bwMode="auto">
              <a:xfrm>
                <a:off x="6457043" y="4086682"/>
                <a:ext cx="47976" cy="300821"/>
              </a:xfrm>
              <a:custGeom>
                <a:avLst/>
                <a:gdLst>
                  <a:gd name="T0" fmla="*/ 11 w 18"/>
                  <a:gd name="T1" fmla="*/ 112 h 112"/>
                  <a:gd name="T2" fmla="*/ 17 w 18"/>
                  <a:gd name="T3" fmla="*/ 1 h 112"/>
                  <a:gd name="T4" fmla="*/ 0 w 18"/>
                  <a:gd name="T5" fmla="*/ 111 h 112"/>
                  <a:gd name="T6" fmla="*/ 11 w 18"/>
                  <a:gd name="T7" fmla="*/ 112 h 112"/>
                </a:gdLst>
                <a:ahLst/>
                <a:cxnLst>
                  <a:cxn ang="0">
                    <a:pos x="T0" y="T1"/>
                  </a:cxn>
                  <a:cxn ang="0">
                    <a:pos x="T2" y="T3"/>
                  </a:cxn>
                  <a:cxn ang="0">
                    <a:pos x="T4" y="T5"/>
                  </a:cxn>
                  <a:cxn ang="0">
                    <a:pos x="T6" y="T7"/>
                  </a:cxn>
                </a:cxnLst>
                <a:rect l="0" t="0" r="r" b="b"/>
                <a:pathLst>
                  <a:path w="18" h="112">
                    <a:moveTo>
                      <a:pt x="11" y="112"/>
                    </a:moveTo>
                    <a:cubicBezTo>
                      <a:pt x="11" y="112"/>
                      <a:pt x="17" y="3"/>
                      <a:pt x="17" y="1"/>
                    </a:cubicBezTo>
                    <a:cubicBezTo>
                      <a:pt x="18" y="0"/>
                      <a:pt x="0" y="111"/>
                      <a:pt x="0" y="111"/>
                    </a:cubicBezTo>
                    <a:lnTo>
                      <a:pt x="11" y="112"/>
                    </a:lnTo>
                    <a:close/>
                  </a:path>
                </a:pathLst>
              </a:custGeom>
              <a:solidFill>
                <a:srgbClr val="4A78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ṧḷïḋè">
                <a:extLst>
                  <a:ext uri="{FF2B5EF4-FFF2-40B4-BE49-F238E27FC236}">
                    <a16:creationId xmlns:a16="http://schemas.microsoft.com/office/drawing/2014/main" xmlns="" id="{F585422C-87A3-4665-B519-8053A1E6D855}"/>
                  </a:ext>
                </a:extLst>
              </p:cNvPr>
              <p:cNvSpPr/>
              <p:nvPr/>
            </p:nvSpPr>
            <p:spPr bwMode="auto">
              <a:xfrm>
                <a:off x="6176968" y="5133073"/>
                <a:ext cx="120588" cy="156894"/>
              </a:xfrm>
              <a:custGeom>
                <a:avLst/>
                <a:gdLst>
                  <a:gd name="T0" fmla="*/ 7 w 45"/>
                  <a:gd name="T1" fmla="*/ 16 h 58"/>
                  <a:gd name="T2" fmla="*/ 17 w 45"/>
                  <a:gd name="T3" fmla="*/ 48 h 58"/>
                  <a:gd name="T4" fmla="*/ 34 w 45"/>
                  <a:gd name="T5" fmla="*/ 30 h 58"/>
                  <a:gd name="T6" fmla="*/ 45 w 45"/>
                  <a:gd name="T7" fmla="*/ 0 h 58"/>
                  <a:gd name="T8" fmla="*/ 38 w 45"/>
                  <a:gd name="T9" fmla="*/ 31 h 58"/>
                  <a:gd name="T10" fmla="*/ 17 w 45"/>
                  <a:gd name="T11" fmla="*/ 55 h 58"/>
                  <a:gd name="T12" fmla="*/ 7 w 45"/>
                  <a:gd name="T13" fmla="*/ 16 h 58"/>
                </a:gdLst>
                <a:ahLst/>
                <a:cxnLst>
                  <a:cxn ang="0">
                    <a:pos x="T0" y="T1"/>
                  </a:cxn>
                  <a:cxn ang="0">
                    <a:pos x="T2" y="T3"/>
                  </a:cxn>
                  <a:cxn ang="0">
                    <a:pos x="T4" y="T5"/>
                  </a:cxn>
                  <a:cxn ang="0">
                    <a:pos x="T6" y="T7"/>
                  </a:cxn>
                  <a:cxn ang="0">
                    <a:pos x="T8" y="T9"/>
                  </a:cxn>
                  <a:cxn ang="0">
                    <a:pos x="T10" y="T11"/>
                  </a:cxn>
                  <a:cxn ang="0">
                    <a:pos x="T12" y="T13"/>
                  </a:cxn>
                </a:cxnLst>
                <a:rect l="0" t="0" r="r" b="b"/>
                <a:pathLst>
                  <a:path w="45" h="58">
                    <a:moveTo>
                      <a:pt x="7" y="16"/>
                    </a:moveTo>
                    <a:cubicBezTo>
                      <a:pt x="7" y="16"/>
                      <a:pt x="2" y="44"/>
                      <a:pt x="17" y="48"/>
                    </a:cubicBezTo>
                    <a:cubicBezTo>
                      <a:pt x="33" y="52"/>
                      <a:pt x="32" y="43"/>
                      <a:pt x="34" y="30"/>
                    </a:cubicBezTo>
                    <a:cubicBezTo>
                      <a:pt x="35" y="16"/>
                      <a:pt x="41" y="5"/>
                      <a:pt x="45" y="0"/>
                    </a:cubicBezTo>
                    <a:cubicBezTo>
                      <a:pt x="45" y="0"/>
                      <a:pt x="37" y="20"/>
                      <a:pt x="38" y="31"/>
                    </a:cubicBezTo>
                    <a:cubicBezTo>
                      <a:pt x="38" y="42"/>
                      <a:pt x="34" y="58"/>
                      <a:pt x="17" y="55"/>
                    </a:cubicBezTo>
                    <a:cubicBezTo>
                      <a:pt x="0" y="51"/>
                      <a:pt x="3" y="26"/>
                      <a:pt x="7" y="16"/>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sľïḋe">
                <a:extLst>
                  <a:ext uri="{FF2B5EF4-FFF2-40B4-BE49-F238E27FC236}">
                    <a16:creationId xmlns:a16="http://schemas.microsoft.com/office/drawing/2014/main" xmlns="" id="{1BBED13B-C07D-4179-85A9-AC18DF6DC96E}"/>
                  </a:ext>
                </a:extLst>
              </p:cNvPr>
              <p:cNvSpPr/>
              <p:nvPr/>
            </p:nvSpPr>
            <p:spPr bwMode="auto">
              <a:xfrm>
                <a:off x="6307929" y="6209287"/>
                <a:ext cx="239879" cy="202276"/>
              </a:xfrm>
              <a:custGeom>
                <a:avLst/>
                <a:gdLst>
                  <a:gd name="T0" fmla="*/ 0 w 89"/>
                  <a:gd name="T1" fmla="*/ 43 h 75"/>
                  <a:gd name="T2" fmla="*/ 8 w 89"/>
                  <a:gd name="T3" fmla="*/ 16 h 75"/>
                  <a:gd name="T4" fmla="*/ 10 w 89"/>
                  <a:gd name="T5" fmla="*/ 13 h 75"/>
                  <a:gd name="T6" fmla="*/ 40 w 89"/>
                  <a:gd name="T7" fmla="*/ 1 h 75"/>
                  <a:gd name="T8" fmla="*/ 89 w 89"/>
                  <a:gd name="T9" fmla="*/ 60 h 75"/>
                  <a:gd name="T10" fmla="*/ 45 w 89"/>
                  <a:gd name="T11" fmla="*/ 75 h 75"/>
                  <a:gd name="T12" fmla="*/ 3 w 89"/>
                  <a:gd name="T13" fmla="*/ 60 h 75"/>
                  <a:gd name="T14" fmla="*/ 0 w 89"/>
                  <a:gd name="T15" fmla="*/ 43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75">
                    <a:moveTo>
                      <a:pt x="0" y="43"/>
                    </a:moveTo>
                    <a:cubicBezTo>
                      <a:pt x="0" y="43"/>
                      <a:pt x="2" y="31"/>
                      <a:pt x="8" y="16"/>
                    </a:cubicBezTo>
                    <a:cubicBezTo>
                      <a:pt x="8" y="15"/>
                      <a:pt x="9" y="13"/>
                      <a:pt x="10" y="13"/>
                    </a:cubicBezTo>
                    <a:cubicBezTo>
                      <a:pt x="15" y="5"/>
                      <a:pt x="25" y="0"/>
                      <a:pt x="40" y="1"/>
                    </a:cubicBezTo>
                    <a:cubicBezTo>
                      <a:pt x="80" y="4"/>
                      <a:pt x="89" y="60"/>
                      <a:pt x="89" y="60"/>
                    </a:cubicBezTo>
                    <a:cubicBezTo>
                      <a:pt x="89" y="60"/>
                      <a:pt x="47" y="75"/>
                      <a:pt x="45" y="75"/>
                    </a:cubicBezTo>
                    <a:cubicBezTo>
                      <a:pt x="42" y="75"/>
                      <a:pt x="3" y="60"/>
                      <a:pt x="3" y="60"/>
                    </a:cubicBezTo>
                    <a:lnTo>
                      <a:pt x="0" y="43"/>
                    </a:ln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ṩļiḑè">
                <a:extLst>
                  <a:ext uri="{FF2B5EF4-FFF2-40B4-BE49-F238E27FC236}">
                    <a16:creationId xmlns:a16="http://schemas.microsoft.com/office/drawing/2014/main" xmlns="" id="{0F35D126-7093-4A31-882F-86D500A171FE}"/>
                  </a:ext>
                </a:extLst>
              </p:cNvPr>
              <p:cNvSpPr/>
              <p:nvPr/>
            </p:nvSpPr>
            <p:spPr bwMode="auto">
              <a:xfrm>
                <a:off x="6552995" y="2927482"/>
                <a:ext cx="29823" cy="3500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îsļíḋe">
                <a:extLst>
                  <a:ext uri="{FF2B5EF4-FFF2-40B4-BE49-F238E27FC236}">
                    <a16:creationId xmlns:a16="http://schemas.microsoft.com/office/drawing/2014/main" xmlns="" id="{B5B34283-CB5B-4AC6-B1D0-8CD3C33611A5}"/>
                  </a:ext>
                </a:extLst>
              </p:cNvPr>
              <p:cNvSpPr/>
              <p:nvPr/>
            </p:nvSpPr>
            <p:spPr bwMode="auto">
              <a:xfrm>
                <a:off x="7094992" y="2927482"/>
                <a:ext cx="29823" cy="3500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61" name="íṣḷïdé">
              <a:extLst>
                <a:ext uri="{FF2B5EF4-FFF2-40B4-BE49-F238E27FC236}">
                  <a16:creationId xmlns:a16="http://schemas.microsoft.com/office/drawing/2014/main" xmlns="" id="{63518AC2-E475-4A6C-8C2F-75EE059E016F}"/>
                </a:ext>
              </a:extLst>
            </p:cNvPr>
            <p:cNvGrpSpPr/>
            <p:nvPr/>
          </p:nvGrpSpPr>
          <p:grpSpPr>
            <a:xfrm>
              <a:off x="8212699" y="1856455"/>
              <a:ext cx="2182252" cy="4759979"/>
              <a:chOff x="8212699" y="1856454"/>
              <a:chExt cx="2182252" cy="4759979"/>
            </a:xfrm>
          </p:grpSpPr>
          <p:sp>
            <p:nvSpPr>
              <p:cNvPr id="62" name="íś1îdé">
                <a:extLst>
                  <a:ext uri="{FF2B5EF4-FFF2-40B4-BE49-F238E27FC236}">
                    <a16:creationId xmlns:a16="http://schemas.microsoft.com/office/drawing/2014/main" xmlns="" id="{2A229B9C-E23D-4646-8A7F-168EE1FB0405}"/>
                  </a:ext>
                </a:extLst>
              </p:cNvPr>
              <p:cNvSpPr/>
              <p:nvPr/>
            </p:nvSpPr>
            <p:spPr bwMode="auto">
              <a:xfrm>
                <a:off x="8597803" y="6104259"/>
                <a:ext cx="1727130" cy="512174"/>
              </a:xfrm>
              <a:prstGeom prst="ellipse">
                <a:avLst/>
              </a:prstGeom>
              <a:solidFill>
                <a:srgbClr val="CE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í$ľidè">
                <a:extLst>
                  <a:ext uri="{FF2B5EF4-FFF2-40B4-BE49-F238E27FC236}">
                    <a16:creationId xmlns:a16="http://schemas.microsoft.com/office/drawing/2014/main" xmlns="" id="{768839DC-B0F2-47E5-BB5C-A9117D8D9932}"/>
                  </a:ext>
                </a:extLst>
              </p:cNvPr>
              <p:cNvSpPr/>
              <p:nvPr/>
            </p:nvSpPr>
            <p:spPr bwMode="auto">
              <a:xfrm>
                <a:off x="8212699" y="4692214"/>
                <a:ext cx="282668" cy="145224"/>
              </a:xfrm>
              <a:custGeom>
                <a:avLst/>
                <a:gdLst>
                  <a:gd name="T0" fmla="*/ 42 w 105"/>
                  <a:gd name="T1" fmla="*/ 11 h 54"/>
                  <a:gd name="T2" fmla="*/ 12 w 105"/>
                  <a:gd name="T3" fmla="*/ 26 h 54"/>
                  <a:gd name="T4" fmla="*/ 66 w 105"/>
                  <a:gd name="T5" fmla="*/ 33 h 54"/>
                  <a:gd name="T6" fmla="*/ 75 w 105"/>
                  <a:gd name="T7" fmla="*/ 0 h 54"/>
                  <a:gd name="T8" fmla="*/ 57 w 105"/>
                  <a:gd name="T9" fmla="*/ 2 h 54"/>
                  <a:gd name="T10" fmla="*/ 42 w 105"/>
                  <a:gd name="T11" fmla="*/ 11 h 54"/>
                </a:gdLst>
                <a:ahLst/>
                <a:cxnLst>
                  <a:cxn ang="0">
                    <a:pos x="T0" y="T1"/>
                  </a:cxn>
                  <a:cxn ang="0">
                    <a:pos x="T2" y="T3"/>
                  </a:cxn>
                  <a:cxn ang="0">
                    <a:pos x="T4" y="T5"/>
                  </a:cxn>
                  <a:cxn ang="0">
                    <a:pos x="T6" y="T7"/>
                  </a:cxn>
                  <a:cxn ang="0">
                    <a:pos x="T8" y="T9"/>
                  </a:cxn>
                  <a:cxn ang="0">
                    <a:pos x="T10" y="T11"/>
                  </a:cxn>
                </a:cxnLst>
                <a:rect l="0" t="0" r="r" b="b"/>
                <a:pathLst>
                  <a:path w="105" h="54">
                    <a:moveTo>
                      <a:pt x="42" y="11"/>
                    </a:moveTo>
                    <a:cubicBezTo>
                      <a:pt x="42" y="11"/>
                      <a:pt x="23" y="19"/>
                      <a:pt x="12" y="26"/>
                    </a:cubicBezTo>
                    <a:cubicBezTo>
                      <a:pt x="0" y="33"/>
                      <a:pt x="35" y="54"/>
                      <a:pt x="66" y="33"/>
                    </a:cubicBezTo>
                    <a:cubicBezTo>
                      <a:pt x="105" y="6"/>
                      <a:pt x="75" y="0"/>
                      <a:pt x="75" y="0"/>
                    </a:cubicBezTo>
                    <a:cubicBezTo>
                      <a:pt x="57" y="2"/>
                      <a:pt x="57" y="2"/>
                      <a:pt x="57" y="2"/>
                    </a:cubicBezTo>
                    <a:lnTo>
                      <a:pt x="42" y="11"/>
                    </a:lnTo>
                    <a:close/>
                  </a:path>
                </a:pathLst>
              </a:custGeom>
              <a:solidFill>
                <a:srgbClr val="EFB7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í$ļíďé">
                <a:extLst>
                  <a:ext uri="{FF2B5EF4-FFF2-40B4-BE49-F238E27FC236}">
                    <a16:creationId xmlns:a16="http://schemas.microsoft.com/office/drawing/2014/main" xmlns="" id="{AE3FC2E3-F3AF-424E-B48B-0C245580F454}"/>
                  </a:ext>
                </a:extLst>
              </p:cNvPr>
              <p:cNvSpPr/>
              <p:nvPr/>
            </p:nvSpPr>
            <p:spPr bwMode="auto">
              <a:xfrm>
                <a:off x="8647075" y="6141862"/>
                <a:ext cx="443452" cy="334534"/>
              </a:xfrm>
              <a:custGeom>
                <a:avLst/>
                <a:gdLst>
                  <a:gd name="T0" fmla="*/ 63 w 165"/>
                  <a:gd name="T1" fmla="*/ 14 h 124"/>
                  <a:gd name="T2" fmla="*/ 45 w 165"/>
                  <a:gd name="T3" fmla="*/ 40 h 124"/>
                  <a:gd name="T4" fmla="*/ 4 w 165"/>
                  <a:gd name="T5" fmla="*/ 92 h 124"/>
                  <a:gd name="T6" fmla="*/ 113 w 165"/>
                  <a:gd name="T7" fmla="*/ 101 h 124"/>
                  <a:gd name="T8" fmla="*/ 137 w 165"/>
                  <a:gd name="T9" fmla="*/ 75 h 124"/>
                  <a:gd name="T10" fmla="*/ 165 w 165"/>
                  <a:gd name="T11" fmla="*/ 47 h 124"/>
                  <a:gd name="T12" fmla="*/ 137 w 165"/>
                  <a:gd name="T13" fmla="*/ 7 h 124"/>
                  <a:gd name="T14" fmla="*/ 101 w 165"/>
                  <a:gd name="T15" fmla="*/ 1 h 124"/>
                  <a:gd name="T16" fmla="*/ 63 w 165"/>
                  <a:gd name="T17" fmla="*/ 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24">
                    <a:moveTo>
                      <a:pt x="63" y="14"/>
                    </a:moveTo>
                    <a:cubicBezTo>
                      <a:pt x="63" y="14"/>
                      <a:pt x="55" y="30"/>
                      <a:pt x="45" y="40"/>
                    </a:cubicBezTo>
                    <a:cubicBezTo>
                      <a:pt x="35" y="50"/>
                      <a:pt x="0" y="68"/>
                      <a:pt x="4" y="92"/>
                    </a:cubicBezTo>
                    <a:cubicBezTo>
                      <a:pt x="8" y="117"/>
                      <a:pt x="75" y="124"/>
                      <a:pt x="113" y="101"/>
                    </a:cubicBezTo>
                    <a:cubicBezTo>
                      <a:pt x="113" y="101"/>
                      <a:pt x="132" y="85"/>
                      <a:pt x="137" y="75"/>
                    </a:cubicBezTo>
                    <a:cubicBezTo>
                      <a:pt x="142" y="64"/>
                      <a:pt x="165" y="47"/>
                      <a:pt x="165" y="47"/>
                    </a:cubicBezTo>
                    <a:cubicBezTo>
                      <a:pt x="165" y="47"/>
                      <a:pt x="159" y="15"/>
                      <a:pt x="137" y="7"/>
                    </a:cubicBezTo>
                    <a:cubicBezTo>
                      <a:pt x="115" y="0"/>
                      <a:pt x="101" y="1"/>
                      <a:pt x="101" y="1"/>
                    </a:cubicBezTo>
                    <a:lnTo>
                      <a:pt x="63" y="14"/>
                    </a:ln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ṡḷïḍé">
                <a:extLst>
                  <a:ext uri="{FF2B5EF4-FFF2-40B4-BE49-F238E27FC236}">
                    <a16:creationId xmlns:a16="http://schemas.microsoft.com/office/drawing/2014/main" xmlns="" id="{220560EE-3F64-4BE6-9D0E-4C2EE18A2BDA}"/>
                  </a:ext>
                </a:extLst>
              </p:cNvPr>
              <p:cNvSpPr/>
              <p:nvPr/>
            </p:nvSpPr>
            <p:spPr bwMode="auto">
              <a:xfrm>
                <a:off x="9874997" y="5711376"/>
                <a:ext cx="342314" cy="490131"/>
              </a:xfrm>
              <a:custGeom>
                <a:avLst/>
                <a:gdLst>
                  <a:gd name="T0" fmla="*/ 10 w 127"/>
                  <a:gd name="T1" fmla="*/ 84 h 182"/>
                  <a:gd name="T2" fmla="*/ 33 w 127"/>
                  <a:gd name="T3" fmla="*/ 128 h 182"/>
                  <a:gd name="T4" fmla="*/ 80 w 127"/>
                  <a:gd name="T5" fmla="*/ 174 h 182"/>
                  <a:gd name="T6" fmla="*/ 120 w 127"/>
                  <a:gd name="T7" fmla="*/ 103 h 182"/>
                  <a:gd name="T8" fmla="*/ 91 w 127"/>
                  <a:gd name="T9" fmla="*/ 26 h 182"/>
                  <a:gd name="T10" fmla="*/ 77 w 127"/>
                  <a:gd name="T11" fmla="*/ 6 h 182"/>
                  <a:gd name="T12" fmla="*/ 36 w 127"/>
                  <a:gd name="T13" fmla="*/ 16 h 182"/>
                  <a:gd name="T14" fmla="*/ 20 w 127"/>
                  <a:gd name="T15" fmla="*/ 35 h 182"/>
                  <a:gd name="T16" fmla="*/ 14 w 127"/>
                  <a:gd name="T17" fmla="*/ 60 h 182"/>
                  <a:gd name="T18" fmla="*/ 0 w 127"/>
                  <a:gd name="T19" fmla="*/ 76 h 182"/>
                  <a:gd name="T20" fmla="*/ 10 w 127"/>
                  <a:gd name="T21" fmla="*/ 8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82">
                    <a:moveTo>
                      <a:pt x="10" y="84"/>
                    </a:moveTo>
                    <a:cubicBezTo>
                      <a:pt x="10" y="84"/>
                      <a:pt x="27" y="103"/>
                      <a:pt x="33" y="128"/>
                    </a:cubicBezTo>
                    <a:cubicBezTo>
                      <a:pt x="39" y="153"/>
                      <a:pt x="54" y="182"/>
                      <a:pt x="80" y="174"/>
                    </a:cubicBezTo>
                    <a:cubicBezTo>
                      <a:pt x="107" y="167"/>
                      <a:pt x="127" y="138"/>
                      <a:pt x="120" y="103"/>
                    </a:cubicBezTo>
                    <a:cubicBezTo>
                      <a:pt x="113" y="69"/>
                      <a:pt x="95" y="36"/>
                      <a:pt x="91" y="26"/>
                    </a:cubicBezTo>
                    <a:cubicBezTo>
                      <a:pt x="87" y="17"/>
                      <a:pt x="77" y="6"/>
                      <a:pt x="77" y="6"/>
                    </a:cubicBezTo>
                    <a:cubicBezTo>
                      <a:pt x="77" y="6"/>
                      <a:pt x="53" y="0"/>
                      <a:pt x="36" y="16"/>
                    </a:cubicBezTo>
                    <a:cubicBezTo>
                      <a:pt x="19" y="33"/>
                      <a:pt x="20" y="35"/>
                      <a:pt x="20" y="35"/>
                    </a:cubicBezTo>
                    <a:cubicBezTo>
                      <a:pt x="14" y="60"/>
                      <a:pt x="14" y="60"/>
                      <a:pt x="14" y="60"/>
                    </a:cubicBezTo>
                    <a:cubicBezTo>
                      <a:pt x="0" y="76"/>
                      <a:pt x="0" y="76"/>
                      <a:pt x="0" y="76"/>
                    </a:cubicBezTo>
                    <a:lnTo>
                      <a:pt x="10" y="84"/>
                    </a:ln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i$ľíḑè">
                <a:extLst>
                  <a:ext uri="{FF2B5EF4-FFF2-40B4-BE49-F238E27FC236}">
                    <a16:creationId xmlns:a16="http://schemas.microsoft.com/office/drawing/2014/main" xmlns="" id="{7EE34E60-AA2E-44E2-9DDF-651CAC332D94}"/>
                  </a:ext>
                </a:extLst>
              </p:cNvPr>
              <p:cNvSpPr/>
              <p:nvPr/>
            </p:nvSpPr>
            <p:spPr bwMode="auto">
              <a:xfrm>
                <a:off x="8775443" y="5437784"/>
                <a:ext cx="175047" cy="671661"/>
              </a:xfrm>
              <a:custGeom>
                <a:avLst/>
                <a:gdLst>
                  <a:gd name="T0" fmla="*/ 6 w 65"/>
                  <a:gd name="T1" fmla="*/ 24 h 250"/>
                  <a:gd name="T2" fmla="*/ 20 w 65"/>
                  <a:gd name="T3" fmla="*/ 238 h 250"/>
                  <a:gd name="T4" fmla="*/ 65 w 65"/>
                  <a:gd name="T5" fmla="*/ 227 h 250"/>
                  <a:gd name="T6" fmla="*/ 47 w 65"/>
                  <a:gd name="T7" fmla="*/ 48 h 250"/>
                  <a:gd name="T8" fmla="*/ 35 w 65"/>
                  <a:gd name="T9" fmla="*/ 15 h 250"/>
                  <a:gd name="T10" fmla="*/ 6 w 65"/>
                  <a:gd name="T11" fmla="*/ 24 h 250"/>
                </a:gdLst>
                <a:ahLst/>
                <a:cxnLst>
                  <a:cxn ang="0">
                    <a:pos x="T0" y="T1"/>
                  </a:cxn>
                  <a:cxn ang="0">
                    <a:pos x="T2" y="T3"/>
                  </a:cxn>
                  <a:cxn ang="0">
                    <a:pos x="T4" y="T5"/>
                  </a:cxn>
                  <a:cxn ang="0">
                    <a:pos x="T6" y="T7"/>
                  </a:cxn>
                  <a:cxn ang="0">
                    <a:pos x="T8" y="T9"/>
                  </a:cxn>
                  <a:cxn ang="0">
                    <a:pos x="T10" y="T11"/>
                  </a:cxn>
                </a:cxnLst>
                <a:rect l="0" t="0" r="r" b="b"/>
                <a:pathLst>
                  <a:path w="65" h="250">
                    <a:moveTo>
                      <a:pt x="6" y="24"/>
                    </a:moveTo>
                    <a:cubicBezTo>
                      <a:pt x="6" y="24"/>
                      <a:pt x="0" y="143"/>
                      <a:pt x="20" y="238"/>
                    </a:cubicBezTo>
                    <a:cubicBezTo>
                      <a:pt x="20" y="238"/>
                      <a:pt x="47" y="250"/>
                      <a:pt x="65" y="227"/>
                    </a:cubicBezTo>
                    <a:cubicBezTo>
                      <a:pt x="65" y="227"/>
                      <a:pt x="47" y="96"/>
                      <a:pt x="47" y="48"/>
                    </a:cubicBezTo>
                    <a:cubicBezTo>
                      <a:pt x="48" y="0"/>
                      <a:pt x="35" y="15"/>
                      <a:pt x="35" y="15"/>
                    </a:cubicBezTo>
                    <a:lnTo>
                      <a:pt x="6" y="24"/>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ŝľîḑe">
                <a:extLst>
                  <a:ext uri="{FF2B5EF4-FFF2-40B4-BE49-F238E27FC236}">
                    <a16:creationId xmlns:a16="http://schemas.microsoft.com/office/drawing/2014/main" xmlns="" id="{84BB088E-4B84-4034-89B7-193EC099C964}"/>
                  </a:ext>
                </a:extLst>
              </p:cNvPr>
              <p:cNvSpPr/>
              <p:nvPr/>
            </p:nvSpPr>
            <p:spPr bwMode="auto">
              <a:xfrm>
                <a:off x="9440621" y="5332756"/>
                <a:ext cx="422706" cy="540700"/>
              </a:xfrm>
              <a:custGeom>
                <a:avLst/>
                <a:gdLst>
                  <a:gd name="T0" fmla="*/ 0 w 157"/>
                  <a:gd name="T1" fmla="*/ 81 h 201"/>
                  <a:gd name="T2" fmla="*/ 134 w 157"/>
                  <a:gd name="T3" fmla="*/ 201 h 201"/>
                  <a:gd name="T4" fmla="*/ 148 w 157"/>
                  <a:gd name="T5" fmla="*/ 161 h 201"/>
                  <a:gd name="T6" fmla="*/ 44 w 157"/>
                  <a:gd name="T7" fmla="*/ 72 h 201"/>
                  <a:gd name="T8" fmla="*/ 8 w 157"/>
                  <a:gd name="T9" fmla="*/ 61 h 201"/>
                  <a:gd name="T10" fmla="*/ 0 w 157"/>
                  <a:gd name="T11" fmla="*/ 81 h 201"/>
                </a:gdLst>
                <a:ahLst/>
                <a:cxnLst>
                  <a:cxn ang="0">
                    <a:pos x="T0" y="T1"/>
                  </a:cxn>
                  <a:cxn ang="0">
                    <a:pos x="T2" y="T3"/>
                  </a:cxn>
                  <a:cxn ang="0">
                    <a:pos x="T4" y="T5"/>
                  </a:cxn>
                  <a:cxn ang="0">
                    <a:pos x="T6" y="T7"/>
                  </a:cxn>
                  <a:cxn ang="0">
                    <a:pos x="T8" y="T9"/>
                  </a:cxn>
                  <a:cxn ang="0">
                    <a:pos x="T10" y="T11"/>
                  </a:cxn>
                </a:cxnLst>
                <a:rect l="0" t="0" r="r" b="b"/>
                <a:pathLst>
                  <a:path w="157" h="201">
                    <a:moveTo>
                      <a:pt x="0" y="81"/>
                    </a:moveTo>
                    <a:cubicBezTo>
                      <a:pt x="0" y="81"/>
                      <a:pt x="43" y="173"/>
                      <a:pt x="134" y="201"/>
                    </a:cubicBezTo>
                    <a:cubicBezTo>
                      <a:pt x="134" y="201"/>
                      <a:pt x="157" y="196"/>
                      <a:pt x="148" y="161"/>
                    </a:cubicBezTo>
                    <a:cubicBezTo>
                      <a:pt x="148" y="161"/>
                      <a:pt x="71" y="144"/>
                      <a:pt x="44" y="72"/>
                    </a:cubicBezTo>
                    <a:cubicBezTo>
                      <a:pt x="17" y="0"/>
                      <a:pt x="8" y="61"/>
                      <a:pt x="8" y="61"/>
                    </a:cubicBezTo>
                    <a:lnTo>
                      <a:pt x="0" y="81"/>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š1ïḑê">
                <a:extLst>
                  <a:ext uri="{FF2B5EF4-FFF2-40B4-BE49-F238E27FC236}">
                    <a16:creationId xmlns:a16="http://schemas.microsoft.com/office/drawing/2014/main" xmlns="" id="{51C991A2-4A51-4D2E-8A5E-D533B605FA76}"/>
                  </a:ext>
                </a:extLst>
              </p:cNvPr>
              <p:cNvSpPr/>
              <p:nvPr/>
            </p:nvSpPr>
            <p:spPr bwMode="auto">
              <a:xfrm>
                <a:off x="9933346" y="4837438"/>
                <a:ext cx="302118" cy="370840"/>
              </a:xfrm>
              <a:custGeom>
                <a:avLst/>
                <a:gdLst>
                  <a:gd name="T0" fmla="*/ 99 w 112"/>
                  <a:gd name="T1" fmla="*/ 84 h 138"/>
                  <a:gd name="T2" fmla="*/ 110 w 112"/>
                  <a:gd name="T3" fmla="*/ 120 h 138"/>
                  <a:gd name="T4" fmla="*/ 95 w 112"/>
                  <a:gd name="T5" fmla="*/ 134 h 138"/>
                  <a:gd name="T6" fmla="*/ 78 w 112"/>
                  <a:gd name="T7" fmla="*/ 125 h 138"/>
                  <a:gd name="T8" fmla="*/ 54 w 112"/>
                  <a:gd name="T9" fmla="*/ 106 h 138"/>
                  <a:gd name="T10" fmla="*/ 44 w 112"/>
                  <a:gd name="T11" fmla="*/ 57 h 138"/>
                  <a:gd name="T12" fmla="*/ 10 w 112"/>
                  <a:gd name="T13" fmla="*/ 60 h 138"/>
                  <a:gd name="T14" fmla="*/ 3 w 112"/>
                  <a:gd name="T15" fmla="*/ 24 h 138"/>
                  <a:gd name="T16" fmla="*/ 16 w 112"/>
                  <a:gd name="T17" fmla="*/ 4 h 138"/>
                  <a:gd name="T18" fmla="*/ 68 w 112"/>
                  <a:gd name="T19" fmla="*/ 24 h 138"/>
                  <a:gd name="T20" fmla="*/ 83 w 112"/>
                  <a:gd name="T21" fmla="*/ 58 h 138"/>
                  <a:gd name="T22" fmla="*/ 99 w 112"/>
                  <a:gd name="T23" fmla="*/ 8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138">
                    <a:moveTo>
                      <a:pt x="99" y="84"/>
                    </a:moveTo>
                    <a:cubicBezTo>
                      <a:pt x="99" y="84"/>
                      <a:pt x="105" y="110"/>
                      <a:pt x="110" y="120"/>
                    </a:cubicBezTo>
                    <a:cubicBezTo>
                      <a:pt x="110" y="120"/>
                      <a:pt x="112" y="138"/>
                      <a:pt x="95" y="134"/>
                    </a:cubicBezTo>
                    <a:cubicBezTo>
                      <a:pt x="78" y="131"/>
                      <a:pt x="78" y="125"/>
                      <a:pt x="78" y="125"/>
                    </a:cubicBezTo>
                    <a:cubicBezTo>
                      <a:pt x="78" y="125"/>
                      <a:pt x="57" y="124"/>
                      <a:pt x="54" y="106"/>
                    </a:cubicBezTo>
                    <a:cubicBezTo>
                      <a:pt x="50" y="88"/>
                      <a:pt x="58" y="64"/>
                      <a:pt x="44" y="57"/>
                    </a:cubicBezTo>
                    <a:cubicBezTo>
                      <a:pt x="30" y="50"/>
                      <a:pt x="15" y="52"/>
                      <a:pt x="10" y="60"/>
                    </a:cubicBezTo>
                    <a:cubicBezTo>
                      <a:pt x="5" y="67"/>
                      <a:pt x="0" y="27"/>
                      <a:pt x="3" y="24"/>
                    </a:cubicBezTo>
                    <a:cubicBezTo>
                      <a:pt x="5" y="21"/>
                      <a:pt x="13" y="7"/>
                      <a:pt x="16" y="4"/>
                    </a:cubicBezTo>
                    <a:cubicBezTo>
                      <a:pt x="19" y="0"/>
                      <a:pt x="68" y="24"/>
                      <a:pt x="68" y="24"/>
                    </a:cubicBezTo>
                    <a:cubicBezTo>
                      <a:pt x="83" y="58"/>
                      <a:pt x="83" y="58"/>
                      <a:pt x="83" y="58"/>
                    </a:cubicBezTo>
                    <a:lnTo>
                      <a:pt x="99" y="84"/>
                    </a:lnTo>
                    <a:close/>
                  </a:path>
                </a:pathLst>
              </a:custGeom>
              <a:solidFill>
                <a:srgbClr val="E5A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ïšľiḑè">
                <a:extLst>
                  <a:ext uri="{FF2B5EF4-FFF2-40B4-BE49-F238E27FC236}">
                    <a16:creationId xmlns:a16="http://schemas.microsoft.com/office/drawing/2014/main" xmlns="" id="{B1443A0E-A2D1-4944-83AD-1214BF5B5A28}"/>
                  </a:ext>
                </a:extLst>
              </p:cNvPr>
              <p:cNvSpPr/>
              <p:nvPr/>
            </p:nvSpPr>
            <p:spPr bwMode="auto">
              <a:xfrm>
                <a:off x="9977432" y="4847811"/>
                <a:ext cx="277482" cy="247659"/>
              </a:xfrm>
              <a:custGeom>
                <a:avLst/>
                <a:gdLst>
                  <a:gd name="T0" fmla="*/ 75 w 103"/>
                  <a:gd name="T1" fmla="*/ 44 h 92"/>
                  <a:gd name="T2" fmla="*/ 97 w 103"/>
                  <a:gd name="T3" fmla="*/ 74 h 92"/>
                  <a:gd name="T4" fmla="*/ 85 w 103"/>
                  <a:gd name="T5" fmla="*/ 90 h 92"/>
                  <a:gd name="T6" fmla="*/ 61 w 103"/>
                  <a:gd name="T7" fmla="*/ 80 h 92"/>
                  <a:gd name="T8" fmla="*/ 45 w 103"/>
                  <a:gd name="T9" fmla="*/ 44 h 92"/>
                  <a:gd name="T10" fmla="*/ 18 w 103"/>
                  <a:gd name="T11" fmla="*/ 17 h 92"/>
                  <a:gd name="T12" fmla="*/ 18 w 103"/>
                  <a:gd name="T13" fmla="*/ 0 h 92"/>
                  <a:gd name="T14" fmla="*/ 39 w 103"/>
                  <a:gd name="T15" fmla="*/ 5 h 92"/>
                  <a:gd name="T16" fmla="*/ 75 w 103"/>
                  <a:gd name="T17" fmla="*/ 29 h 92"/>
                  <a:gd name="T18" fmla="*/ 75 w 103"/>
                  <a:gd name="T19"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92">
                    <a:moveTo>
                      <a:pt x="75" y="44"/>
                    </a:moveTo>
                    <a:cubicBezTo>
                      <a:pt x="75" y="44"/>
                      <a:pt x="87" y="63"/>
                      <a:pt x="97" y="74"/>
                    </a:cubicBezTo>
                    <a:cubicBezTo>
                      <a:pt x="103" y="80"/>
                      <a:pt x="95" y="88"/>
                      <a:pt x="85" y="90"/>
                    </a:cubicBezTo>
                    <a:cubicBezTo>
                      <a:pt x="77" y="92"/>
                      <a:pt x="67" y="90"/>
                      <a:pt x="61" y="80"/>
                    </a:cubicBezTo>
                    <a:cubicBezTo>
                      <a:pt x="47" y="58"/>
                      <a:pt x="45" y="44"/>
                      <a:pt x="45" y="44"/>
                    </a:cubicBezTo>
                    <a:cubicBezTo>
                      <a:pt x="45" y="44"/>
                      <a:pt x="35" y="19"/>
                      <a:pt x="18" y="17"/>
                    </a:cubicBezTo>
                    <a:cubicBezTo>
                      <a:pt x="0" y="15"/>
                      <a:pt x="18" y="0"/>
                      <a:pt x="18" y="0"/>
                    </a:cubicBezTo>
                    <a:cubicBezTo>
                      <a:pt x="39" y="5"/>
                      <a:pt x="39" y="5"/>
                      <a:pt x="39" y="5"/>
                    </a:cubicBezTo>
                    <a:cubicBezTo>
                      <a:pt x="75" y="29"/>
                      <a:pt x="75" y="29"/>
                      <a:pt x="75" y="29"/>
                    </a:cubicBezTo>
                    <a:lnTo>
                      <a:pt x="75" y="44"/>
                    </a:lnTo>
                    <a:close/>
                  </a:path>
                </a:pathLst>
              </a:custGeom>
              <a:solidFill>
                <a:srgbClr val="EFB7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ïṡlïḍê">
                <a:extLst>
                  <a:ext uri="{FF2B5EF4-FFF2-40B4-BE49-F238E27FC236}">
                    <a16:creationId xmlns:a16="http://schemas.microsoft.com/office/drawing/2014/main" xmlns="" id="{8C205CB4-5DB9-4F9A-8DD1-93CE679D4942}"/>
                  </a:ext>
                </a:extLst>
              </p:cNvPr>
              <p:cNvSpPr/>
              <p:nvPr/>
            </p:nvSpPr>
            <p:spPr bwMode="auto">
              <a:xfrm>
                <a:off x="8582243" y="1856454"/>
                <a:ext cx="1812708" cy="2658120"/>
              </a:xfrm>
              <a:custGeom>
                <a:avLst/>
                <a:gdLst>
                  <a:gd name="T0" fmla="*/ 72 w 673"/>
                  <a:gd name="T1" fmla="*/ 376 h 988"/>
                  <a:gd name="T2" fmla="*/ 8 w 673"/>
                  <a:gd name="T3" fmla="*/ 314 h 988"/>
                  <a:gd name="T4" fmla="*/ 71 w 673"/>
                  <a:gd name="T5" fmla="*/ 223 h 988"/>
                  <a:gd name="T6" fmla="*/ 338 w 673"/>
                  <a:gd name="T7" fmla="*/ 55 h 988"/>
                  <a:gd name="T8" fmla="*/ 487 w 673"/>
                  <a:gd name="T9" fmla="*/ 73 h 988"/>
                  <a:gd name="T10" fmla="*/ 588 w 673"/>
                  <a:gd name="T11" fmla="*/ 314 h 988"/>
                  <a:gd name="T12" fmla="*/ 664 w 673"/>
                  <a:gd name="T13" fmla="*/ 446 h 988"/>
                  <a:gd name="T14" fmla="*/ 587 w 673"/>
                  <a:gd name="T15" fmla="*/ 603 h 988"/>
                  <a:gd name="T16" fmla="*/ 644 w 673"/>
                  <a:gd name="T17" fmla="*/ 740 h 988"/>
                  <a:gd name="T18" fmla="*/ 553 w 673"/>
                  <a:gd name="T19" fmla="*/ 881 h 988"/>
                  <a:gd name="T20" fmla="*/ 503 w 673"/>
                  <a:gd name="T21" fmla="*/ 980 h 988"/>
                  <a:gd name="T22" fmla="*/ 503 w 673"/>
                  <a:gd name="T23" fmla="*/ 804 h 988"/>
                  <a:gd name="T24" fmla="*/ 479 w 673"/>
                  <a:gd name="T25" fmla="*/ 741 h 988"/>
                  <a:gd name="T26" fmla="*/ 422 w 673"/>
                  <a:gd name="T27" fmla="*/ 682 h 988"/>
                  <a:gd name="T28" fmla="*/ 361 w 673"/>
                  <a:gd name="T29" fmla="*/ 654 h 988"/>
                  <a:gd name="T30" fmla="*/ 324 w 673"/>
                  <a:gd name="T31" fmla="*/ 645 h 988"/>
                  <a:gd name="T32" fmla="*/ 205 w 673"/>
                  <a:gd name="T33" fmla="*/ 664 h 988"/>
                  <a:gd name="T34" fmla="*/ 155 w 673"/>
                  <a:gd name="T35" fmla="*/ 701 h 988"/>
                  <a:gd name="T36" fmla="*/ 84 w 673"/>
                  <a:gd name="T37" fmla="*/ 774 h 988"/>
                  <a:gd name="T38" fmla="*/ 52 w 673"/>
                  <a:gd name="T39" fmla="*/ 714 h 988"/>
                  <a:gd name="T40" fmla="*/ 48 w 673"/>
                  <a:gd name="T41" fmla="*/ 637 h 988"/>
                  <a:gd name="T42" fmla="*/ 85 w 673"/>
                  <a:gd name="T43" fmla="*/ 481 h 988"/>
                  <a:gd name="T44" fmla="*/ 88 w 673"/>
                  <a:gd name="T45" fmla="*/ 403 h 988"/>
                  <a:gd name="T46" fmla="*/ 72 w 673"/>
                  <a:gd name="T47" fmla="*/ 376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3" h="988">
                    <a:moveTo>
                      <a:pt x="72" y="376"/>
                    </a:moveTo>
                    <a:cubicBezTo>
                      <a:pt x="72" y="376"/>
                      <a:pt x="17" y="365"/>
                      <a:pt x="8" y="314"/>
                    </a:cubicBezTo>
                    <a:cubicBezTo>
                      <a:pt x="0" y="264"/>
                      <a:pt x="50" y="270"/>
                      <a:pt x="71" y="223"/>
                    </a:cubicBezTo>
                    <a:cubicBezTo>
                      <a:pt x="93" y="176"/>
                      <a:pt x="167" y="0"/>
                      <a:pt x="338" y="55"/>
                    </a:cubicBezTo>
                    <a:cubicBezTo>
                      <a:pt x="338" y="55"/>
                      <a:pt x="412" y="23"/>
                      <a:pt x="487" y="73"/>
                    </a:cubicBezTo>
                    <a:cubicBezTo>
                      <a:pt x="561" y="124"/>
                      <a:pt x="550" y="248"/>
                      <a:pt x="588" y="314"/>
                    </a:cubicBezTo>
                    <a:cubicBezTo>
                      <a:pt x="627" y="379"/>
                      <a:pt x="673" y="386"/>
                      <a:pt x="664" y="446"/>
                    </a:cubicBezTo>
                    <a:cubicBezTo>
                      <a:pt x="654" y="507"/>
                      <a:pt x="571" y="543"/>
                      <a:pt x="587" y="603"/>
                    </a:cubicBezTo>
                    <a:cubicBezTo>
                      <a:pt x="602" y="662"/>
                      <a:pt x="648" y="659"/>
                      <a:pt x="644" y="740"/>
                    </a:cubicBezTo>
                    <a:cubicBezTo>
                      <a:pt x="640" y="822"/>
                      <a:pt x="551" y="832"/>
                      <a:pt x="553" y="881"/>
                    </a:cubicBezTo>
                    <a:cubicBezTo>
                      <a:pt x="555" y="929"/>
                      <a:pt x="543" y="972"/>
                      <a:pt x="503" y="980"/>
                    </a:cubicBezTo>
                    <a:cubicBezTo>
                      <a:pt x="464" y="988"/>
                      <a:pt x="503" y="804"/>
                      <a:pt x="503" y="804"/>
                    </a:cubicBezTo>
                    <a:cubicBezTo>
                      <a:pt x="503" y="804"/>
                      <a:pt x="479" y="744"/>
                      <a:pt x="479" y="741"/>
                    </a:cubicBezTo>
                    <a:cubicBezTo>
                      <a:pt x="479" y="739"/>
                      <a:pt x="425" y="683"/>
                      <a:pt x="422" y="682"/>
                    </a:cubicBezTo>
                    <a:cubicBezTo>
                      <a:pt x="418" y="681"/>
                      <a:pt x="368" y="654"/>
                      <a:pt x="361" y="654"/>
                    </a:cubicBezTo>
                    <a:cubicBezTo>
                      <a:pt x="354" y="654"/>
                      <a:pt x="324" y="645"/>
                      <a:pt x="324" y="645"/>
                    </a:cubicBezTo>
                    <a:cubicBezTo>
                      <a:pt x="324" y="645"/>
                      <a:pt x="213" y="663"/>
                      <a:pt x="205" y="664"/>
                    </a:cubicBezTo>
                    <a:cubicBezTo>
                      <a:pt x="196" y="666"/>
                      <a:pt x="155" y="701"/>
                      <a:pt x="155" y="701"/>
                    </a:cubicBezTo>
                    <a:cubicBezTo>
                      <a:pt x="84" y="774"/>
                      <a:pt x="84" y="774"/>
                      <a:pt x="84" y="774"/>
                    </a:cubicBezTo>
                    <a:cubicBezTo>
                      <a:pt x="84" y="774"/>
                      <a:pt x="51" y="760"/>
                      <a:pt x="52" y="714"/>
                    </a:cubicBezTo>
                    <a:cubicBezTo>
                      <a:pt x="52" y="668"/>
                      <a:pt x="73" y="676"/>
                      <a:pt x="48" y="637"/>
                    </a:cubicBezTo>
                    <a:cubicBezTo>
                      <a:pt x="23" y="598"/>
                      <a:pt x="99" y="573"/>
                      <a:pt x="85" y="481"/>
                    </a:cubicBezTo>
                    <a:cubicBezTo>
                      <a:pt x="72" y="389"/>
                      <a:pt x="88" y="403"/>
                      <a:pt x="88" y="403"/>
                    </a:cubicBezTo>
                    <a:lnTo>
                      <a:pt x="72" y="376"/>
                    </a:lnTo>
                    <a:close/>
                  </a:path>
                </a:pathLst>
              </a:custGeom>
              <a:solidFill>
                <a:srgbClr val="AF2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ṩḻíḍê">
                <a:extLst>
                  <a:ext uri="{FF2B5EF4-FFF2-40B4-BE49-F238E27FC236}">
                    <a16:creationId xmlns:a16="http://schemas.microsoft.com/office/drawing/2014/main" xmlns="" id="{E1D7121B-E6CC-4037-913E-BD775476B45B}"/>
                  </a:ext>
                </a:extLst>
              </p:cNvPr>
              <p:cNvSpPr/>
              <p:nvPr/>
            </p:nvSpPr>
            <p:spPr bwMode="auto">
              <a:xfrm>
                <a:off x="8945303" y="3392977"/>
                <a:ext cx="1185133" cy="1474284"/>
              </a:xfrm>
              <a:custGeom>
                <a:avLst/>
                <a:gdLst>
                  <a:gd name="T0" fmla="*/ 0 w 440"/>
                  <a:gd name="T1" fmla="*/ 151 h 548"/>
                  <a:gd name="T2" fmla="*/ 40 w 440"/>
                  <a:gd name="T3" fmla="*/ 79 h 548"/>
                  <a:gd name="T4" fmla="*/ 383 w 440"/>
                  <a:gd name="T5" fmla="*/ 138 h 548"/>
                  <a:gd name="T6" fmla="*/ 286 w 440"/>
                  <a:gd name="T7" fmla="*/ 506 h 548"/>
                  <a:gd name="T8" fmla="*/ 184 w 440"/>
                  <a:gd name="T9" fmla="*/ 528 h 548"/>
                  <a:gd name="T10" fmla="*/ 76 w 440"/>
                  <a:gd name="T11" fmla="*/ 439 h 548"/>
                  <a:gd name="T12" fmla="*/ 57 w 440"/>
                  <a:gd name="T13" fmla="*/ 367 h 548"/>
                  <a:gd name="T14" fmla="*/ 57 w 440"/>
                  <a:gd name="T15" fmla="*/ 336 h 548"/>
                  <a:gd name="T16" fmla="*/ 20 w 440"/>
                  <a:gd name="T17" fmla="*/ 301 h 548"/>
                  <a:gd name="T18" fmla="*/ 2 w 440"/>
                  <a:gd name="T19" fmla="*/ 200 h 548"/>
                  <a:gd name="T20" fmla="*/ 0 w 440"/>
                  <a:gd name="T21" fmla="*/ 151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548">
                    <a:moveTo>
                      <a:pt x="0" y="151"/>
                    </a:moveTo>
                    <a:cubicBezTo>
                      <a:pt x="0" y="151"/>
                      <a:pt x="6" y="99"/>
                      <a:pt x="40" y="79"/>
                    </a:cubicBezTo>
                    <a:cubicBezTo>
                      <a:pt x="75" y="58"/>
                      <a:pt x="278" y="0"/>
                      <a:pt x="383" y="138"/>
                    </a:cubicBezTo>
                    <a:cubicBezTo>
                      <a:pt x="383" y="138"/>
                      <a:pt x="440" y="371"/>
                      <a:pt x="286" y="506"/>
                    </a:cubicBezTo>
                    <a:cubicBezTo>
                      <a:pt x="286" y="506"/>
                      <a:pt x="246" y="548"/>
                      <a:pt x="184" y="528"/>
                    </a:cubicBezTo>
                    <a:cubicBezTo>
                      <a:pt x="122" y="508"/>
                      <a:pt x="76" y="439"/>
                      <a:pt x="76" y="439"/>
                    </a:cubicBezTo>
                    <a:cubicBezTo>
                      <a:pt x="57" y="367"/>
                      <a:pt x="57" y="367"/>
                      <a:pt x="57" y="367"/>
                    </a:cubicBezTo>
                    <a:cubicBezTo>
                      <a:pt x="57" y="336"/>
                      <a:pt x="57" y="336"/>
                      <a:pt x="57" y="336"/>
                    </a:cubicBezTo>
                    <a:cubicBezTo>
                      <a:pt x="20" y="301"/>
                      <a:pt x="20" y="301"/>
                      <a:pt x="20" y="301"/>
                    </a:cubicBezTo>
                    <a:cubicBezTo>
                      <a:pt x="2" y="200"/>
                      <a:pt x="2" y="200"/>
                      <a:pt x="2" y="200"/>
                    </a:cubicBezTo>
                    <a:lnTo>
                      <a:pt x="0" y="151"/>
                    </a:lnTo>
                    <a:close/>
                  </a:path>
                </a:pathLst>
              </a:custGeom>
              <a:solidFill>
                <a:srgbClr val="6D03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íşļïḋè">
                <a:extLst>
                  <a:ext uri="{FF2B5EF4-FFF2-40B4-BE49-F238E27FC236}">
                    <a16:creationId xmlns:a16="http://schemas.microsoft.com/office/drawing/2014/main" xmlns="" id="{53264FDC-623C-483C-891E-0418CBF61502}"/>
                  </a:ext>
                </a:extLst>
              </p:cNvPr>
              <p:cNvSpPr/>
              <p:nvPr/>
            </p:nvSpPr>
            <p:spPr bwMode="auto">
              <a:xfrm>
                <a:off x="9699950" y="4194303"/>
                <a:ext cx="565337" cy="866158"/>
              </a:xfrm>
              <a:custGeom>
                <a:avLst/>
                <a:gdLst>
                  <a:gd name="T0" fmla="*/ 48 w 210"/>
                  <a:gd name="T1" fmla="*/ 42 h 322"/>
                  <a:gd name="T2" fmla="*/ 124 w 210"/>
                  <a:gd name="T3" fmla="*/ 219 h 322"/>
                  <a:gd name="T4" fmla="*/ 187 w 210"/>
                  <a:gd name="T5" fmla="*/ 263 h 322"/>
                  <a:gd name="T6" fmla="*/ 178 w 210"/>
                  <a:gd name="T7" fmla="*/ 287 h 322"/>
                  <a:gd name="T8" fmla="*/ 135 w 210"/>
                  <a:gd name="T9" fmla="*/ 264 h 322"/>
                  <a:gd name="T10" fmla="*/ 113 w 210"/>
                  <a:gd name="T11" fmla="*/ 275 h 322"/>
                  <a:gd name="T12" fmla="*/ 79 w 210"/>
                  <a:gd name="T13" fmla="*/ 320 h 322"/>
                  <a:gd name="T14" fmla="*/ 60 w 210"/>
                  <a:gd name="T15" fmla="*/ 300 h 322"/>
                  <a:gd name="T16" fmla="*/ 81 w 210"/>
                  <a:gd name="T17" fmla="*/ 261 h 322"/>
                  <a:gd name="T18" fmla="*/ 78 w 210"/>
                  <a:gd name="T19" fmla="*/ 228 h 322"/>
                  <a:gd name="T20" fmla="*/ 13 w 210"/>
                  <a:gd name="T21" fmla="*/ 49 h 322"/>
                  <a:gd name="T22" fmla="*/ 8 w 210"/>
                  <a:gd name="T23" fmla="*/ 16 h 322"/>
                  <a:gd name="T24" fmla="*/ 37 w 210"/>
                  <a:gd name="T25" fmla="*/ 21 h 322"/>
                  <a:gd name="T26" fmla="*/ 48 w 210"/>
                  <a:gd name="T27" fmla="*/ 4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0" h="322">
                    <a:moveTo>
                      <a:pt x="48" y="42"/>
                    </a:moveTo>
                    <a:cubicBezTo>
                      <a:pt x="48" y="42"/>
                      <a:pt x="91" y="161"/>
                      <a:pt x="124" y="219"/>
                    </a:cubicBezTo>
                    <a:cubicBezTo>
                      <a:pt x="124" y="219"/>
                      <a:pt x="163" y="255"/>
                      <a:pt x="187" y="263"/>
                    </a:cubicBezTo>
                    <a:cubicBezTo>
                      <a:pt x="210" y="272"/>
                      <a:pt x="200" y="284"/>
                      <a:pt x="178" y="287"/>
                    </a:cubicBezTo>
                    <a:cubicBezTo>
                      <a:pt x="157" y="290"/>
                      <a:pt x="135" y="264"/>
                      <a:pt x="135" y="264"/>
                    </a:cubicBezTo>
                    <a:cubicBezTo>
                      <a:pt x="135" y="264"/>
                      <a:pt x="119" y="258"/>
                      <a:pt x="113" y="275"/>
                    </a:cubicBezTo>
                    <a:cubicBezTo>
                      <a:pt x="107" y="292"/>
                      <a:pt x="99" y="318"/>
                      <a:pt x="79" y="320"/>
                    </a:cubicBezTo>
                    <a:cubicBezTo>
                      <a:pt x="58" y="322"/>
                      <a:pt x="55" y="306"/>
                      <a:pt x="60" y="300"/>
                    </a:cubicBezTo>
                    <a:cubicBezTo>
                      <a:pt x="64" y="294"/>
                      <a:pt x="83" y="276"/>
                      <a:pt x="81" y="261"/>
                    </a:cubicBezTo>
                    <a:cubicBezTo>
                      <a:pt x="78" y="246"/>
                      <a:pt x="76" y="232"/>
                      <a:pt x="78" y="228"/>
                    </a:cubicBezTo>
                    <a:cubicBezTo>
                      <a:pt x="78" y="228"/>
                      <a:pt x="27" y="99"/>
                      <a:pt x="13" y="49"/>
                    </a:cubicBezTo>
                    <a:cubicBezTo>
                      <a:pt x="0" y="0"/>
                      <a:pt x="8" y="16"/>
                      <a:pt x="8" y="16"/>
                    </a:cubicBezTo>
                    <a:cubicBezTo>
                      <a:pt x="37" y="21"/>
                      <a:pt x="37" y="21"/>
                      <a:pt x="37" y="21"/>
                    </a:cubicBezTo>
                    <a:lnTo>
                      <a:pt x="48" y="42"/>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šļíde">
                <a:extLst>
                  <a:ext uri="{FF2B5EF4-FFF2-40B4-BE49-F238E27FC236}">
                    <a16:creationId xmlns:a16="http://schemas.microsoft.com/office/drawing/2014/main" xmlns="" id="{5E702095-6EAB-4EA9-8D47-37B1071A8D2A}"/>
                  </a:ext>
                </a:extLst>
              </p:cNvPr>
              <p:cNvSpPr/>
              <p:nvPr/>
            </p:nvSpPr>
            <p:spPr bwMode="auto">
              <a:xfrm>
                <a:off x="8587429" y="4815395"/>
                <a:ext cx="1203286" cy="800029"/>
              </a:xfrm>
              <a:custGeom>
                <a:avLst/>
                <a:gdLst>
                  <a:gd name="T0" fmla="*/ 44 w 447"/>
                  <a:gd name="T1" fmla="*/ 24 h 297"/>
                  <a:gd name="T2" fmla="*/ 0 w 447"/>
                  <a:gd name="T3" fmla="*/ 195 h 297"/>
                  <a:gd name="T4" fmla="*/ 207 w 447"/>
                  <a:gd name="T5" fmla="*/ 294 h 297"/>
                  <a:gd name="T6" fmla="*/ 447 w 447"/>
                  <a:gd name="T7" fmla="*/ 213 h 297"/>
                  <a:gd name="T8" fmla="*/ 358 w 447"/>
                  <a:gd name="T9" fmla="*/ 63 h 297"/>
                  <a:gd name="T10" fmla="*/ 264 w 447"/>
                  <a:gd name="T11" fmla="*/ 35 h 297"/>
                  <a:gd name="T12" fmla="*/ 144 w 447"/>
                  <a:gd name="T13" fmla="*/ 46 h 297"/>
                  <a:gd name="T14" fmla="*/ 68 w 447"/>
                  <a:gd name="T15" fmla="*/ 33 h 297"/>
                  <a:gd name="T16" fmla="*/ 44 w 447"/>
                  <a:gd name="T17" fmla="*/ 24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7" h="297">
                    <a:moveTo>
                      <a:pt x="44" y="24"/>
                    </a:moveTo>
                    <a:cubicBezTo>
                      <a:pt x="44" y="24"/>
                      <a:pt x="18" y="142"/>
                      <a:pt x="0" y="195"/>
                    </a:cubicBezTo>
                    <a:cubicBezTo>
                      <a:pt x="0" y="195"/>
                      <a:pt x="61" y="291"/>
                      <a:pt x="207" y="294"/>
                    </a:cubicBezTo>
                    <a:cubicBezTo>
                      <a:pt x="352" y="297"/>
                      <a:pt x="447" y="213"/>
                      <a:pt x="447" y="213"/>
                    </a:cubicBezTo>
                    <a:cubicBezTo>
                      <a:pt x="447" y="213"/>
                      <a:pt x="373" y="127"/>
                      <a:pt x="358" y="63"/>
                    </a:cubicBezTo>
                    <a:cubicBezTo>
                      <a:pt x="343" y="0"/>
                      <a:pt x="264" y="35"/>
                      <a:pt x="264" y="35"/>
                    </a:cubicBezTo>
                    <a:cubicBezTo>
                      <a:pt x="264" y="35"/>
                      <a:pt x="149" y="47"/>
                      <a:pt x="144" y="46"/>
                    </a:cubicBezTo>
                    <a:cubicBezTo>
                      <a:pt x="139" y="46"/>
                      <a:pt x="71" y="34"/>
                      <a:pt x="68" y="33"/>
                    </a:cubicBezTo>
                    <a:cubicBezTo>
                      <a:pt x="65" y="32"/>
                      <a:pt x="44" y="24"/>
                      <a:pt x="44" y="24"/>
                    </a:cubicBezTo>
                    <a:close/>
                  </a:path>
                </a:pathLst>
              </a:custGeom>
              <a:solidFill>
                <a:srgbClr val="7353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îśḷïdé">
                <a:extLst>
                  <a:ext uri="{FF2B5EF4-FFF2-40B4-BE49-F238E27FC236}">
                    <a16:creationId xmlns:a16="http://schemas.microsoft.com/office/drawing/2014/main" xmlns="" id="{ED6FF46F-C765-442F-8C25-71A2E61A5916}"/>
                  </a:ext>
                </a:extLst>
              </p:cNvPr>
              <p:cNvSpPr/>
              <p:nvPr/>
            </p:nvSpPr>
            <p:spPr bwMode="auto">
              <a:xfrm>
                <a:off x="9242235" y="3521345"/>
                <a:ext cx="245066" cy="202276"/>
              </a:xfrm>
              <a:custGeom>
                <a:avLst/>
                <a:gdLst>
                  <a:gd name="T0" fmla="*/ 91 w 91"/>
                  <a:gd name="T1" fmla="*/ 8 h 75"/>
                  <a:gd name="T2" fmla="*/ 84 w 91"/>
                  <a:gd name="T3" fmla="*/ 44 h 75"/>
                  <a:gd name="T4" fmla="*/ 84 w 91"/>
                  <a:gd name="T5" fmla="*/ 48 h 75"/>
                  <a:gd name="T6" fmla="*/ 13 w 91"/>
                  <a:gd name="T7" fmla="*/ 69 h 75"/>
                  <a:gd name="T8" fmla="*/ 5 w 91"/>
                  <a:gd name="T9" fmla="*/ 53 h 75"/>
                  <a:gd name="T10" fmla="*/ 18 w 91"/>
                  <a:gd name="T11" fmla="*/ 20 h 75"/>
                  <a:gd name="T12" fmla="*/ 37 w 91"/>
                  <a:gd name="T13" fmla="*/ 8 h 75"/>
                  <a:gd name="T14" fmla="*/ 71 w 91"/>
                  <a:gd name="T15" fmla="*/ 0 h 75"/>
                  <a:gd name="T16" fmla="*/ 91 w 91"/>
                  <a:gd name="T1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75">
                    <a:moveTo>
                      <a:pt x="91" y="8"/>
                    </a:moveTo>
                    <a:cubicBezTo>
                      <a:pt x="84" y="44"/>
                      <a:pt x="84" y="44"/>
                      <a:pt x="84" y="44"/>
                    </a:cubicBezTo>
                    <a:cubicBezTo>
                      <a:pt x="84" y="48"/>
                      <a:pt x="84" y="48"/>
                      <a:pt x="84" y="48"/>
                    </a:cubicBezTo>
                    <a:cubicBezTo>
                      <a:pt x="84" y="48"/>
                      <a:pt x="26" y="75"/>
                      <a:pt x="13" y="69"/>
                    </a:cubicBezTo>
                    <a:cubicBezTo>
                      <a:pt x="0" y="64"/>
                      <a:pt x="5" y="53"/>
                      <a:pt x="5" y="53"/>
                    </a:cubicBezTo>
                    <a:cubicBezTo>
                      <a:pt x="5" y="53"/>
                      <a:pt x="17" y="30"/>
                      <a:pt x="18" y="20"/>
                    </a:cubicBezTo>
                    <a:cubicBezTo>
                      <a:pt x="20" y="9"/>
                      <a:pt x="34" y="13"/>
                      <a:pt x="37" y="8"/>
                    </a:cubicBezTo>
                    <a:cubicBezTo>
                      <a:pt x="41" y="4"/>
                      <a:pt x="65" y="1"/>
                      <a:pt x="71" y="0"/>
                    </a:cubicBezTo>
                    <a:cubicBezTo>
                      <a:pt x="77" y="0"/>
                      <a:pt x="91" y="8"/>
                      <a:pt x="91" y="8"/>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Sļiḍè">
                <a:extLst>
                  <a:ext uri="{FF2B5EF4-FFF2-40B4-BE49-F238E27FC236}">
                    <a16:creationId xmlns:a16="http://schemas.microsoft.com/office/drawing/2014/main" xmlns="" id="{2F1CC676-A49C-4EB9-A12A-78DD4CAD0E60}"/>
                  </a:ext>
                </a:extLst>
              </p:cNvPr>
              <p:cNvSpPr/>
              <p:nvPr/>
            </p:nvSpPr>
            <p:spPr bwMode="auto">
              <a:xfrm>
                <a:off x="8592616" y="2324543"/>
                <a:ext cx="1343323" cy="1291457"/>
              </a:xfrm>
              <a:custGeom>
                <a:avLst/>
                <a:gdLst>
                  <a:gd name="T0" fmla="*/ 80 w 499"/>
                  <a:gd name="T1" fmla="*/ 120 h 480"/>
                  <a:gd name="T2" fmla="*/ 245 w 499"/>
                  <a:gd name="T3" fmla="*/ 476 h 480"/>
                  <a:gd name="T4" fmla="*/ 412 w 499"/>
                  <a:gd name="T5" fmla="*/ 388 h 480"/>
                  <a:gd name="T6" fmla="*/ 499 w 499"/>
                  <a:gd name="T7" fmla="*/ 182 h 480"/>
                  <a:gd name="T8" fmla="*/ 455 w 499"/>
                  <a:gd name="T9" fmla="*/ 105 h 480"/>
                  <a:gd name="T10" fmla="*/ 295 w 499"/>
                  <a:gd name="T11" fmla="*/ 18 h 480"/>
                  <a:gd name="T12" fmla="*/ 221 w 499"/>
                  <a:gd name="T13" fmla="*/ 3 h 480"/>
                  <a:gd name="T14" fmla="*/ 151 w 499"/>
                  <a:gd name="T15" fmla="*/ 19 h 480"/>
                  <a:gd name="T16" fmla="*/ 114 w 499"/>
                  <a:gd name="T17" fmla="*/ 60 h 480"/>
                  <a:gd name="T18" fmla="*/ 80 w 499"/>
                  <a:gd name="T19" fmla="*/ 12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9" h="480">
                    <a:moveTo>
                      <a:pt x="80" y="120"/>
                    </a:moveTo>
                    <a:cubicBezTo>
                      <a:pt x="80" y="120"/>
                      <a:pt x="0" y="424"/>
                      <a:pt x="245" y="476"/>
                    </a:cubicBezTo>
                    <a:cubicBezTo>
                      <a:pt x="245" y="476"/>
                      <a:pt x="338" y="480"/>
                      <a:pt x="412" y="388"/>
                    </a:cubicBezTo>
                    <a:cubicBezTo>
                      <a:pt x="485" y="297"/>
                      <a:pt x="499" y="182"/>
                      <a:pt x="499" y="182"/>
                    </a:cubicBezTo>
                    <a:cubicBezTo>
                      <a:pt x="499" y="182"/>
                      <a:pt x="465" y="114"/>
                      <a:pt x="455" y="105"/>
                    </a:cubicBezTo>
                    <a:cubicBezTo>
                      <a:pt x="445" y="95"/>
                      <a:pt x="302" y="25"/>
                      <a:pt x="295" y="18"/>
                    </a:cubicBezTo>
                    <a:cubicBezTo>
                      <a:pt x="288" y="11"/>
                      <a:pt x="242" y="0"/>
                      <a:pt x="221" y="3"/>
                    </a:cubicBezTo>
                    <a:cubicBezTo>
                      <a:pt x="199" y="5"/>
                      <a:pt x="159" y="13"/>
                      <a:pt x="151" y="19"/>
                    </a:cubicBezTo>
                    <a:cubicBezTo>
                      <a:pt x="143" y="25"/>
                      <a:pt x="114" y="60"/>
                      <a:pt x="114" y="60"/>
                    </a:cubicBezTo>
                    <a:lnTo>
                      <a:pt x="80" y="120"/>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Slîḋe">
                <a:extLst>
                  <a:ext uri="{FF2B5EF4-FFF2-40B4-BE49-F238E27FC236}">
                    <a16:creationId xmlns:a16="http://schemas.microsoft.com/office/drawing/2014/main" xmlns="" id="{EDDC7BAF-B26C-423A-9ED0-8516733E35EC}"/>
                  </a:ext>
                </a:extLst>
              </p:cNvPr>
              <p:cNvSpPr/>
              <p:nvPr/>
            </p:nvSpPr>
            <p:spPr bwMode="auto">
              <a:xfrm>
                <a:off x="8752103" y="2211735"/>
                <a:ext cx="1325170" cy="1594872"/>
              </a:xfrm>
              <a:custGeom>
                <a:avLst/>
                <a:gdLst>
                  <a:gd name="T0" fmla="*/ 0 w 492"/>
                  <a:gd name="T1" fmla="*/ 185 h 593"/>
                  <a:gd name="T2" fmla="*/ 105 w 492"/>
                  <a:gd name="T3" fmla="*/ 56 h 593"/>
                  <a:gd name="T4" fmla="*/ 205 w 492"/>
                  <a:gd name="T5" fmla="*/ 124 h 593"/>
                  <a:gd name="T6" fmla="*/ 375 w 492"/>
                  <a:gd name="T7" fmla="*/ 243 h 593"/>
                  <a:gd name="T8" fmla="*/ 358 w 492"/>
                  <a:gd name="T9" fmla="*/ 379 h 593"/>
                  <a:gd name="T10" fmla="*/ 358 w 492"/>
                  <a:gd name="T11" fmla="*/ 470 h 593"/>
                  <a:gd name="T12" fmla="*/ 378 w 492"/>
                  <a:gd name="T13" fmla="*/ 514 h 593"/>
                  <a:gd name="T14" fmla="*/ 455 w 492"/>
                  <a:gd name="T15" fmla="*/ 577 h 593"/>
                  <a:gd name="T16" fmla="*/ 458 w 492"/>
                  <a:gd name="T17" fmla="*/ 590 h 593"/>
                  <a:gd name="T18" fmla="*/ 478 w 492"/>
                  <a:gd name="T19" fmla="*/ 587 h 593"/>
                  <a:gd name="T20" fmla="*/ 472 w 492"/>
                  <a:gd name="T21" fmla="*/ 518 h 593"/>
                  <a:gd name="T22" fmla="*/ 490 w 492"/>
                  <a:gd name="T23" fmla="*/ 281 h 593"/>
                  <a:gd name="T24" fmla="*/ 451 w 492"/>
                  <a:gd name="T25" fmla="*/ 156 h 593"/>
                  <a:gd name="T26" fmla="*/ 375 w 492"/>
                  <a:gd name="T27" fmla="*/ 61 h 593"/>
                  <a:gd name="T28" fmla="*/ 291 w 492"/>
                  <a:gd name="T29" fmla="*/ 18 h 593"/>
                  <a:gd name="T30" fmla="*/ 241 w 492"/>
                  <a:gd name="T31" fmla="*/ 8 h 593"/>
                  <a:gd name="T32" fmla="*/ 70 w 492"/>
                  <a:gd name="T33" fmla="*/ 27 h 593"/>
                  <a:gd name="T34" fmla="*/ 39 w 492"/>
                  <a:gd name="T35" fmla="*/ 61 h 593"/>
                  <a:gd name="T36" fmla="*/ 8 w 492"/>
                  <a:gd name="T37" fmla="*/ 141 h 593"/>
                  <a:gd name="T38" fmla="*/ 0 w 492"/>
                  <a:gd name="T39" fmla="*/ 18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2" h="593">
                    <a:moveTo>
                      <a:pt x="0" y="185"/>
                    </a:moveTo>
                    <a:cubicBezTo>
                      <a:pt x="0" y="185"/>
                      <a:pt x="79" y="124"/>
                      <a:pt x="105" y="56"/>
                    </a:cubicBezTo>
                    <a:cubicBezTo>
                      <a:pt x="105" y="56"/>
                      <a:pt x="129" y="113"/>
                      <a:pt x="205" y="124"/>
                    </a:cubicBezTo>
                    <a:cubicBezTo>
                      <a:pt x="281" y="136"/>
                      <a:pt x="352" y="173"/>
                      <a:pt x="375" y="243"/>
                    </a:cubicBezTo>
                    <a:cubicBezTo>
                      <a:pt x="393" y="298"/>
                      <a:pt x="379" y="339"/>
                      <a:pt x="358" y="379"/>
                    </a:cubicBezTo>
                    <a:cubicBezTo>
                      <a:pt x="337" y="420"/>
                      <a:pt x="332" y="434"/>
                      <a:pt x="358" y="470"/>
                    </a:cubicBezTo>
                    <a:cubicBezTo>
                      <a:pt x="383" y="505"/>
                      <a:pt x="378" y="514"/>
                      <a:pt x="378" y="514"/>
                    </a:cubicBezTo>
                    <a:cubicBezTo>
                      <a:pt x="378" y="514"/>
                      <a:pt x="421" y="533"/>
                      <a:pt x="455" y="577"/>
                    </a:cubicBezTo>
                    <a:cubicBezTo>
                      <a:pt x="457" y="579"/>
                      <a:pt x="458" y="590"/>
                      <a:pt x="458" y="590"/>
                    </a:cubicBezTo>
                    <a:cubicBezTo>
                      <a:pt x="458" y="590"/>
                      <a:pt x="474" y="593"/>
                      <a:pt x="478" y="587"/>
                    </a:cubicBezTo>
                    <a:cubicBezTo>
                      <a:pt x="482" y="580"/>
                      <a:pt x="472" y="524"/>
                      <a:pt x="472" y="518"/>
                    </a:cubicBezTo>
                    <a:cubicBezTo>
                      <a:pt x="472" y="512"/>
                      <a:pt x="488" y="293"/>
                      <a:pt x="490" y="281"/>
                    </a:cubicBezTo>
                    <a:cubicBezTo>
                      <a:pt x="492" y="269"/>
                      <a:pt x="460" y="178"/>
                      <a:pt x="451" y="156"/>
                    </a:cubicBezTo>
                    <a:cubicBezTo>
                      <a:pt x="441" y="133"/>
                      <a:pt x="408" y="85"/>
                      <a:pt x="375" y="61"/>
                    </a:cubicBezTo>
                    <a:cubicBezTo>
                      <a:pt x="342" y="37"/>
                      <a:pt x="315" y="25"/>
                      <a:pt x="291" y="18"/>
                    </a:cubicBezTo>
                    <a:cubicBezTo>
                      <a:pt x="266" y="12"/>
                      <a:pt x="263" y="16"/>
                      <a:pt x="241" y="8"/>
                    </a:cubicBezTo>
                    <a:cubicBezTo>
                      <a:pt x="219" y="0"/>
                      <a:pt x="73" y="25"/>
                      <a:pt x="70" y="27"/>
                    </a:cubicBezTo>
                    <a:cubicBezTo>
                      <a:pt x="68" y="29"/>
                      <a:pt x="39" y="58"/>
                      <a:pt x="39" y="61"/>
                    </a:cubicBezTo>
                    <a:cubicBezTo>
                      <a:pt x="39" y="65"/>
                      <a:pt x="14" y="133"/>
                      <a:pt x="8" y="141"/>
                    </a:cubicBezTo>
                    <a:cubicBezTo>
                      <a:pt x="3" y="150"/>
                      <a:pt x="0" y="185"/>
                      <a:pt x="0" y="185"/>
                    </a:cubicBezTo>
                    <a:close/>
                  </a:path>
                </a:pathLst>
              </a:custGeom>
              <a:solidFill>
                <a:srgbClr val="AF2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işľiḍé">
                <a:extLst>
                  <a:ext uri="{FF2B5EF4-FFF2-40B4-BE49-F238E27FC236}">
                    <a16:creationId xmlns:a16="http://schemas.microsoft.com/office/drawing/2014/main" xmlns="" id="{B4847847-8BD8-4639-B08B-FBE7A2A68941}"/>
                  </a:ext>
                </a:extLst>
              </p:cNvPr>
              <p:cNvSpPr/>
              <p:nvPr/>
            </p:nvSpPr>
            <p:spPr bwMode="auto">
              <a:xfrm>
                <a:off x="9309660" y="2825047"/>
                <a:ext cx="105028" cy="130961"/>
              </a:xfrm>
              <a:custGeom>
                <a:avLst/>
                <a:gdLst>
                  <a:gd name="T0" fmla="*/ 38 w 39"/>
                  <a:gd name="T1" fmla="*/ 26 h 49"/>
                  <a:gd name="T2" fmla="*/ 17 w 39"/>
                  <a:gd name="T3" fmla="*/ 47 h 49"/>
                  <a:gd name="T4" fmla="*/ 2 w 39"/>
                  <a:gd name="T5" fmla="*/ 22 h 49"/>
                  <a:gd name="T6" fmla="*/ 22 w 39"/>
                  <a:gd name="T7" fmla="*/ 1 h 49"/>
                  <a:gd name="T8" fmla="*/ 38 w 39"/>
                  <a:gd name="T9" fmla="*/ 26 h 49"/>
                </a:gdLst>
                <a:ahLst/>
                <a:cxnLst>
                  <a:cxn ang="0">
                    <a:pos x="T0" y="T1"/>
                  </a:cxn>
                  <a:cxn ang="0">
                    <a:pos x="T2" y="T3"/>
                  </a:cxn>
                  <a:cxn ang="0">
                    <a:pos x="T4" y="T5"/>
                  </a:cxn>
                  <a:cxn ang="0">
                    <a:pos x="T6" y="T7"/>
                  </a:cxn>
                  <a:cxn ang="0">
                    <a:pos x="T8" y="T9"/>
                  </a:cxn>
                </a:cxnLst>
                <a:rect l="0" t="0" r="r" b="b"/>
                <a:pathLst>
                  <a:path w="39" h="49">
                    <a:moveTo>
                      <a:pt x="38" y="26"/>
                    </a:moveTo>
                    <a:cubicBezTo>
                      <a:pt x="36" y="39"/>
                      <a:pt x="27" y="49"/>
                      <a:pt x="17" y="47"/>
                    </a:cubicBezTo>
                    <a:cubicBezTo>
                      <a:pt x="7" y="46"/>
                      <a:pt x="0" y="35"/>
                      <a:pt x="2" y="22"/>
                    </a:cubicBezTo>
                    <a:cubicBezTo>
                      <a:pt x="3" y="9"/>
                      <a:pt x="12" y="0"/>
                      <a:pt x="22" y="1"/>
                    </a:cubicBezTo>
                    <a:cubicBezTo>
                      <a:pt x="32" y="2"/>
                      <a:pt x="39" y="13"/>
                      <a:pt x="38" y="26"/>
                    </a:cubicBezTo>
                    <a:close/>
                  </a:path>
                </a:pathLst>
              </a:cu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şļïḋé">
                <a:extLst>
                  <a:ext uri="{FF2B5EF4-FFF2-40B4-BE49-F238E27FC236}">
                    <a16:creationId xmlns:a16="http://schemas.microsoft.com/office/drawing/2014/main" xmlns="" id="{FC36A6F6-B7C3-444A-9B93-02F8BFFDD260}"/>
                  </a:ext>
                </a:extLst>
              </p:cNvPr>
              <p:cNvSpPr/>
              <p:nvPr/>
            </p:nvSpPr>
            <p:spPr bwMode="auto">
              <a:xfrm>
                <a:off x="8902514" y="2805597"/>
                <a:ext cx="85578" cy="121885"/>
              </a:xfrm>
              <a:custGeom>
                <a:avLst/>
                <a:gdLst>
                  <a:gd name="T0" fmla="*/ 31 w 32"/>
                  <a:gd name="T1" fmla="*/ 24 h 45"/>
                  <a:gd name="T2" fmla="*/ 14 w 32"/>
                  <a:gd name="T3" fmla="*/ 44 h 45"/>
                  <a:gd name="T4" fmla="*/ 2 w 32"/>
                  <a:gd name="T5" fmla="*/ 20 h 45"/>
                  <a:gd name="T6" fmla="*/ 19 w 32"/>
                  <a:gd name="T7" fmla="*/ 1 h 45"/>
                  <a:gd name="T8" fmla="*/ 31 w 32"/>
                  <a:gd name="T9" fmla="*/ 24 h 45"/>
                </a:gdLst>
                <a:ahLst/>
                <a:cxnLst>
                  <a:cxn ang="0">
                    <a:pos x="T0" y="T1"/>
                  </a:cxn>
                  <a:cxn ang="0">
                    <a:pos x="T2" y="T3"/>
                  </a:cxn>
                  <a:cxn ang="0">
                    <a:pos x="T4" y="T5"/>
                  </a:cxn>
                  <a:cxn ang="0">
                    <a:pos x="T6" y="T7"/>
                  </a:cxn>
                  <a:cxn ang="0">
                    <a:pos x="T8" y="T9"/>
                  </a:cxn>
                </a:cxnLst>
                <a:rect l="0" t="0" r="r" b="b"/>
                <a:pathLst>
                  <a:path w="32" h="45">
                    <a:moveTo>
                      <a:pt x="31" y="24"/>
                    </a:moveTo>
                    <a:cubicBezTo>
                      <a:pt x="29" y="36"/>
                      <a:pt x="22" y="45"/>
                      <a:pt x="14" y="44"/>
                    </a:cubicBezTo>
                    <a:cubicBezTo>
                      <a:pt x="6" y="43"/>
                      <a:pt x="0" y="32"/>
                      <a:pt x="2" y="20"/>
                    </a:cubicBezTo>
                    <a:cubicBezTo>
                      <a:pt x="3" y="9"/>
                      <a:pt x="11" y="0"/>
                      <a:pt x="19" y="1"/>
                    </a:cubicBezTo>
                    <a:cubicBezTo>
                      <a:pt x="27" y="2"/>
                      <a:pt x="32" y="12"/>
                      <a:pt x="31" y="24"/>
                    </a:cubicBezTo>
                    <a:close/>
                  </a:path>
                </a:pathLst>
              </a:cu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ṡliḋe">
                <a:extLst>
                  <a:ext uri="{FF2B5EF4-FFF2-40B4-BE49-F238E27FC236}">
                    <a16:creationId xmlns:a16="http://schemas.microsoft.com/office/drawing/2014/main" xmlns="" id="{23139D27-7A17-4924-BB05-94E81D7F7A48}"/>
                  </a:ext>
                </a:extLst>
              </p:cNvPr>
              <p:cNvSpPr/>
              <p:nvPr/>
            </p:nvSpPr>
            <p:spPr bwMode="auto">
              <a:xfrm>
                <a:off x="9303177" y="2598134"/>
                <a:ext cx="159487" cy="94655"/>
              </a:xfrm>
              <a:custGeom>
                <a:avLst/>
                <a:gdLst>
                  <a:gd name="T0" fmla="*/ 0 w 59"/>
                  <a:gd name="T1" fmla="*/ 35 h 35"/>
                  <a:gd name="T2" fmla="*/ 14 w 59"/>
                  <a:gd name="T3" fmla="*/ 12 h 35"/>
                  <a:gd name="T4" fmla="*/ 59 w 59"/>
                  <a:gd name="T5" fmla="*/ 35 h 35"/>
                  <a:gd name="T6" fmla="*/ 0 w 59"/>
                  <a:gd name="T7" fmla="*/ 35 h 35"/>
                </a:gdLst>
                <a:ahLst/>
                <a:cxnLst>
                  <a:cxn ang="0">
                    <a:pos x="T0" y="T1"/>
                  </a:cxn>
                  <a:cxn ang="0">
                    <a:pos x="T2" y="T3"/>
                  </a:cxn>
                  <a:cxn ang="0">
                    <a:pos x="T4" y="T5"/>
                  </a:cxn>
                  <a:cxn ang="0">
                    <a:pos x="T6" y="T7"/>
                  </a:cxn>
                </a:cxnLst>
                <a:rect l="0" t="0" r="r" b="b"/>
                <a:pathLst>
                  <a:path w="59" h="35">
                    <a:moveTo>
                      <a:pt x="0" y="35"/>
                    </a:moveTo>
                    <a:cubicBezTo>
                      <a:pt x="0" y="35"/>
                      <a:pt x="5" y="20"/>
                      <a:pt x="14" y="12"/>
                    </a:cubicBezTo>
                    <a:cubicBezTo>
                      <a:pt x="14" y="12"/>
                      <a:pt x="47" y="0"/>
                      <a:pt x="59" y="35"/>
                    </a:cubicBezTo>
                    <a:cubicBezTo>
                      <a:pt x="59" y="35"/>
                      <a:pt x="30" y="11"/>
                      <a:pt x="0" y="35"/>
                    </a:cubicBezTo>
                    <a:close/>
                  </a:path>
                </a:pathLst>
              </a:custGeom>
              <a:solidFill>
                <a:srgbClr val="AF2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ṩľiďè">
                <a:extLst>
                  <a:ext uri="{FF2B5EF4-FFF2-40B4-BE49-F238E27FC236}">
                    <a16:creationId xmlns:a16="http://schemas.microsoft.com/office/drawing/2014/main" xmlns="" id="{C2CBAA07-CA7B-4665-9E68-B7F496C4CD52}"/>
                  </a:ext>
                </a:extLst>
              </p:cNvPr>
              <p:cNvSpPr/>
              <p:nvPr/>
            </p:nvSpPr>
            <p:spPr bwMode="auto">
              <a:xfrm>
                <a:off x="8907700" y="2604618"/>
                <a:ext cx="102435" cy="85578"/>
              </a:xfrm>
              <a:custGeom>
                <a:avLst/>
                <a:gdLst>
                  <a:gd name="T0" fmla="*/ 38 w 38"/>
                  <a:gd name="T1" fmla="*/ 32 h 32"/>
                  <a:gd name="T2" fmla="*/ 31 w 38"/>
                  <a:gd name="T3" fmla="*/ 6 h 32"/>
                  <a:gd name="T4" fmla="*/ 0 w 38"/>
                  <a:gd name="T5" fmla="*/ 26 h 32"/>
                  <a:gd name="T6" fmla="*/ 38 w 38"/>
                  <a:gd name="T7" fmla="*/ 32 h 32"/>
                </a:gdLst>
                <a:ahLst/>
                <a:cxnLst>
                  <a:cxn ang="0">
                    <a:pos x="T0" y="T1"/>
                  </a:cxn>
                  <a:cxn ang="0">
                    <a:pos x="T2" y="T3"/>
                  </a:cxn>
                  <a:cxn ang="0">
                    <a:pos x="T4" y="T5"/>
                  </a:cxn>
                  <a:cxn ang="0">
                    <a:pos x="T6" y="T7"/>
                  </a:cxn>
                </a:cxnLst>
                <a:rect l="0" t="0" r="r" b="b"/>
                <a:pathLst>
                  <a:path w="38" h="32">
                    <a:moveTo>
                      <a:pt x="38" y="32"/>
                    </a:moveTo>
                    <a:cubicBezTo>
                      <a:pt x="38" y="32"/>
                      <a:pt x="38" y="18"/>
                      <a:pt x="31" y="6"/>
                    </a:cubicBezTo>
                    <a:cubicBezTo>
                      <a:pt x="31" y="6"/>
                      <a:pt x="9" y="0"/>
                      <a:pt x="0" y="26"/>
                    </a:cubicBezTo>
                    <a:cubicBezTo>
                      <a:pt x="0" y="26"/>
                      <a:pt x="21" y="7"/>
                      <a:pt x="38" y="32"/>
                    </a:cubicBezTo>
                    <a:close/>
                  </a:path>
                </a:pathLst>
              </a:custGeom>
              <a:solidFill>
                <a:srgbClr val="AF2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í$ļíḑe">
                <a:extLst>
                  <a:ext uri="{FF2B5EF4-FFF2-40B4-BE49-F238E27FC236}">
                    <a16:creationId xmlns:a16="http://schemas.microsoft.com/office/drawing/2014/main" xmlns="" id="{1E78A188-92EB-4EC1-9205-02AE146021C5}"/>
                  </a:ext>
                </a:extLst>
              </p:cNvPr>
              <p:cNvSpPr/>
              <p:nvPr/>
            </p:nvSpPr>
            <p:spPr bwMode="auto">
              <a:xfrm>
                <a:off x="8902514" y="3002687"/>
                <a:ext cx="85578" cy="120588"/>
              </a:xfrm>
              <a:custGeom>
                <a:avLst/>
                <a:gdLst>
                  <a:gd name="T0" fmla="*/ 26 w 32"/>
                  <a:gd name="T1" fmla="*/ 0 h 45"/>
                  <a:gd name="T2" fmla="*/ 32 w 32"/>
                  <a:gd name="T3" fmla="*/ 45 h 45"/>
                  <a:gd name="T4" fmla="*/ 1 w 32"/>
                  <a:gd name="T5" fmla="*/ 24 h 45"/>
                  <a:gd name="T6" fmla="*/ 26 w 32"/>
                  <a:gd name="T7" fmla="*/ 0 h 45"/>
                </a:gdLst>
                <a:ahLst/>
                <a:cxnLst>
                  <a:cxn ang="0">
                    <a:pos x="T0" y="T1"/>
                  </a:cxn>
                  <a:cxn ang="0">
                    <a:pos x="T2" y="T3"/>
                  </a:cxn>
                  <a:cxn ang="0">
                    <a:pos x="T4" y="T5"/>
                  </a:cxn>
                  <a:cxn ang="0">
                    <a:pos x="T6" y="T7"/>
                  </a:cxn>
                </a:cxnLst>
                <a:rect l="0" t="0" r="r" b="b"/>
                <a:pathLst>
                  <a:path w="32" h="45">
                    <a:moveTo>
                      <a:pt x="26" y="0"/>
                    </a:moveTo>
                    <a:cubicBezTo>
                      <a:pt x="26" y="0"/>
                      <a:pt x="0" y="23"/>
                      <a:pt x="32" y="45"/>
                    </a:cubicBezTo>
                    <a:cubicBezTo>
                      <a:pt x="32" y="45"/>
                      <a:pt x="3" y="40"/>
                      <a:pt x="1" y="24"/>
                    </a:cubicBezTo>
                    <a:cubicBezTo>
                      <a:pt x="0" y="9"/>
                      <a:pt x="23" y="0"/>
                      <a:pt x="26" y="0"/>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iṡḷîḋe">
                <a:extLst>
                  <a:ext uri="{FF2B5EF4-FFF2-40B4-BE49-F238E27FC236}">
                    <a16:creationId xmlns:a16="http://schemas.microsoft.com/office/drawing/2014/main" xmlns="" id="{59DC4F69-44F0-48CE-BF53-98B25CB1C42A}"/>
                  </a:ext>
                </a:extLst>
              </p:cNvPr>
              <p:cNvSpPr/>
              <p:nvPr/>
            </p:nvSpPr>
            <p:spPr bwMode="auto">
              <a:xfrm>
                <a:off x="9200742" y="3418910"/>
                <a:ext cx="149114" cy="97248"/>
              </a:xfrm>
              <a:custGeom>
                <a:avLst/>
                <a:gdLst>
                  <a:gd name="T0" fmla="*/ 0 w 55"/>
                  <a:gd name="T1" fmla="*/ 12 h 36"/>
                  <a:gd name="T2" fmla="*/ 55 w 55"/>
                  <a:gd name="T3" fmla="*/ 0 h 36"/>
                  <a:gd name="T4" fmla="*/ 0 w 55"/>
                  <a:gd name="T5" fmla="*/ 12 h 36"/>
                </a:gdLst>
                <a:ahLst/>
                <a:cxnLst>
                  <a:cxn ang="0">
                    <a:pos x="T0" y="T1"/>
                  </a:cxn>
                  <a:cxn ang="0">
                    <a:pos x="T2" y="T3"/>
                  </a:cxn>
                  <a:cxn ang="0">
                    <a:pos x="T4" y="T5"/>
                  </a:cxn>
                </a:cxnLst>
                <a:rect l="0" t="0" r="r" b="b"/>
                <a:pathLst>
                  <a:path w="55" h="36">
                    <a:moveTo>
                      <a:pt x="0" y="12"/>
                    </a:moveTo>
                    <a:cubicBezTo>
                      <a:pt x="0" y="12"/>
                      <a:pt x="35" y="24"/>
                      <a:pt x="55" y="0"/>
                    </a:cubicBezTo>
                    <a:cubicBezTo>
                      <a:pt x="55" y="0"/>
                      <a:pt x="43" y="36"/>
                      <a:pt x="0" y="12"/>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ḷiḑe">
                <a:extLst>
                  <a:ext uri="{FF2B5EF4-FFF2-40B4-BE49-F238E27FC236}">
                    <a16:creationId xmlns:a16="http://schemas.microsoft.com/office/drawing/2014/main" xmlns="" id="{C18795ED-F032-42C3-83F4-957A9C0ED925}"/>
                  </a:ext>
                </a:extLst>
              </p:cNvPr>
              <p:cNvSpPr/>
              <p:nvPr/>
            </p:nvSpPr>
            <p:spPr bwMode="auto">
              <a:xfrm>
                <a:off x="8687271" y="3613407"/>
                <a:ext cx="1273304" cy="1498920"/>
              </a:xfrm>
              <a:custGeom>
                <a:avLst/>
                <a:gdLst>
                  <a:gd name="T0" fmla="*/ 290 w 473"/>
                  <a:gd name="T1" fmla="*/ 10 h 557"/>
                  <a:gd name="T2" fmla="*/ 398 w 473"/>
                  <a:gd name="T3" fmla="*/ 55 h 557"/>
                  <a:gd name="T4" fmla="*/ 473 w 473"/>
                  <a:gd name="T5" fmla="*/ 206 h 557"/>
                  <a:gd name="T6" fmla="*/ 348 w 473"/>
                  <a:gd name="T7" fmla="*/ 258 h 557"/>
                  <a:gd name="T8" fmla="*/ 337 w 473"/>
                  <a:gd name="T9" fmla="*/ 208 h 557"/>
                  <a:gd name="T10" fmla="*/ 290 w 473"/>
                  <a:gd name="T11" fmla="*/ 330 h 557"/>
                  <a:gd name="T12" fmla="*/ 332 w 473"/>
                  <a:gd name="T13" fmla="*/ 505 h 557"/>
                  <a:gd name="T14" fmla="*/ 120 w 473"/>
                  <a:gd name="T15" fmla="*/ 533 h 557"/>
                  <a:gd name="T16" fmla="*/ 7 w 473"/>
                  <a:gd name="T17" fmla="*/ 471 h 557"/>
                  <a:gd name="T18" fmla="*/ 1 w 473"/>
                  <a:gd name="T19" fmla="*/ 450 h 557"/>
                  <a:gd name="T20" fmla="*/ 53 w 473"/>
                  <a:gd name="T21" fmla="*/ 212 h 557"/>
                  <a:gd name="T22" fmla="*/ 12 w 473"/>
                  <a:gd name="T23" fmla="*/ 147 h 557"/>
                  <a:gd name="T24" fmla="*/ 76 w 473"/>
                  <a:gd name="T25" fmla="*/ 69 h 557"/>
                  <a:gd name="T26" fmla="*/ 213 w 473"/>
                  <a:gd name="T27" fmla="*/ 15 h 557"/>
                  <a:gd name="T28" fmla="*/ 254 w 473"/>
                  <a:gd name="T29" fmla="*/ 13 h 557"/>
                  <a:gd name="T30" fmla="*/ 290 w 473"/>
                  <a:gd name="T31" fmla="*/ 1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3" h="557">
                    <a:moveTo>
                      <a:pt x="290" y="10"/>
                    </a:moveTo>
                    <a:cubicBezTo>
                      <a:pt x="290" y="10"/>
                      <a:pt x="351" y="46"/>
                      <a:pt x="398" y="55"/>
                    </a:cubicBezTo>
                    <a:cubicBezTo>
                      <a:pt x="398" y="55"/>
                      <a:pt x="431" y="167"/>
                      <a:pt x="473" y="206"/>
                    </a:cubicBezTo>
                    <a:cubicBezTo>
                      <a:pt x="473" y="206"/>
                      <a:pt x="439" y="291"/>
                      <a:pt x="348" y="258"/>
                    </a:cubicBezTo>
                    <a:cubicBezTo>
                      <a:pt x="348" y="258"/>
                      <a:pt x="342" y="216"/>
                      <a:pt x="337" y="208"/>
                    </a:cubicBezTo>
                    <a:cubicBezTo>
                      <a:pt x="337" y="208"/>
                      <a:pt x="294" y="249"/>
                      <a:pt x="290" y="330"/>
                    </a:cubicBezTo>
                    <a:cubicBezTo>
                      <a:pt x="287" y="411"/>
                      <a:pt x="316" y="484"/>
                      <a:pt x="332" y="505"/>
                    </a:cubicBezTo>
                    <a:cubicBezTo>
                      <a:pt x="332" y="505"/>
                      <a:pt x="240" y="557"/>
                      <a:pt x="120" y="533"/>
                    </a:cubicBezTo>
                    <a:cubicBezTo>
                      <a:pt x="45" y="518"/>
                      <a:pt x="17" y="490"/>
                      <a:pt x="7" y="471"/>
                    </a:cubicBezTo>
                    <a:cubicBezTo>
                      <a:pt x="0" y="459"/>
                      <a:pt x="1" y="450"/>
                      <a:pt x="1" y="450"/>
                    </a:cubicBezTo>
                    <a:cubicBezTo>
                      <a:pt x="1" y="450"/>
                      <a:pt x="53" y="298"/>
                      <a:pt x="53" y="212"/>
                    </a:cubicBezTo>
                    <a:cubicBezTo>
                      <a:pt x="53" y="212"/>
                      <a:pt x="14" y="191"/>
                      <a:pt x="12" y="147"/>
                    </a:cubicBezTo>
                    <a:cubicBezTo>
                      <a:pt x="12" y="147"/>
                      <a:pt x="66" y="85"/>
                      <a:pt x="76" y="69"/>
                    </a:cubicBezTo>
                    <a:cubicBezTo>
                      <a:pt x="93" y="44"/>
                      <a:pt x="192" y="29"/>
                      <a:pt x="213" y="15"/>
                    </a:cubicBezTo>
                    <a:cubicBezTo>
                      <a:pt x="234" y="0"/>
                      <a:pt x="254" y="13"/>
                      <a:pt x="254" y="13"/>
                    </a:cubicBezTo>
                    <a:lnTo>
                      <a:pt x="290" y="10"/>
                    </a:lnTo>
                    <a:close/>
                  </a:path>
                </a:pathLst>
              </a:custGeom>
              <a:solidFill>
                <a:srgbClr val="F1B0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ṡḷïḍe">
                <a:extLst>
                  <a:ext uri="{FF2B5EF4-FFF2-40B4-BE49-F238E27FC236}">
                    <a16:creationId xmlns:a16="http://schemas.microsoft.com/office/drawing/2014/main" xmlns="" id="{40D64032-7806-4A31-9DD6-4E9B32C18E1D}"/>
                  </a:ext>
                </a:extLst>
              </p:cNvPr>
              <p:cNvSpPr/>
              <p:nvPr/>
            </p:nvSpPr>
            <p:spPr bwMode="auto">
              <a:xfrm>
                <a:off x="9365416" y="3671755"/>
                <a:ext cx="264515" cy="837632"/>
              </a:xfrm>
              <a:custGeom>
                <a:avLst/>
                <a:gdLst>
                  <a:gd name="T0" fmla="*/ 60 w 98"/>
                  <a:gd name="T1" fmla="*/ 0 h 311"/>
                  <a:gd name="T2" fmla="*/ 9 w 98"/>
                  <a:gd name="T3" fmla="*/ 160 h 311"/>
                  <a:gd name="T4" fmla="*/ 38 w 98"/>
                  <a:gd name="T5" fmla="*/ 311 h 311"/>
                  <a:gd name="T6" fmla="*/ 59 w 98"/>
                  <a:gd name="T7" fmla="*/ 225 h 311"/>
                  <a:gd name="T8" fmla="*/ 98 w 98"/>
                  <a:gd name="T9" fmla="*/ 18 h 311"/>
                  <a:gd name="T10" fmla="*/ 60 w 98"/>
                  <a:gd name="T11" fmla="*/ 0 h 311"/>
                </a:gdLst>
                <a:ahLst/>
                <a:cxnLst>
                  <a:cxn ang="0">
                    <a:pos x="T0" y="T1"/>
                  </a:cxn>
                  <a:cxn ang="0">
                    <a:pos x="T2" y="T3"/>
                  </a:cxn>
                  <a:cxn ang="0">
                    <a:pos x="T4" y="T5"/>
                  </a:cxn>
                  <a:cxn ang="0">
                    <a:pos x="T6" y="T7"/>
                  </a:cxn>
                  <a:cxn ang="0">
                    <a:pos x="T8" y="T9"/>
                  </a:cxn>
                  <a:cxn ang="0">
                    <a:pos x="T10" y="T11"/>
                  </a:cxn>
                </a:cxnLst>
                <a:rect l="0" t="0" r="r" b="b"/>
                <a:pathLst>
                  <a:path w="98" h="311">
                    <a:moveTo>
                      <a:pt x="60" y="0"/>
                    </a:moveTo>
                    <a:cubicBezTo>
                      <a:pt x="60" y="0"/>
                      <a:pt x="18" y="45"/>
                      <a:pt x="9" y="160"/>
                    </a:cubicBezTo>
                    <a:cubicBezTo>
                      <a:pt x="0" y="274"/>
                      <a:pt x="38" y="311"/>
                      <a:pt x="38" y="311"/>
                    </a:cubicBezTo>
                    <a:cubicBezTo>
                      <a:pt x="38" y="311"/>
                      <a:pt x="43" y="252"/>
                      <a:pt x="59" y="225"/>
                    </a:cubicBezTo>
                    <a:cubicBezTo>
                      <a:pt x="59" y="225"/>
                      <a:pt x="42" y="91"/>
                      <a:pt x="98" y="18"/>
                    </a:cubicBezTo>
                    <a:cubicBezTo>
                      <a:pt x="98" y="18"/>
                      <a:pt x="64" y="2"/>
                      <a:pt x="60" y="0"/>
                    </a:cubicBez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ḻiḍê">
                <a:extLst>
                  <a:ext uri="{FF2B5EF4-FFF2-40B4-BE49-F238E27FC236}">
                    <a16:creationId xmlns:a16="http://schemas.microsoft.com/office/drawing/2014/main" xmlns="" id="{3DAE7BDF-24B7-4AE0-8387-54A5127AD4D2}"/>
                  </a:ext>
                </a:extLst>
              </p:cNvPr>
              <p:cNvSpPr/>
              <p:nvPr/>
            </p:nvSpPr>
            <p:spPr bwMode="auto">
              <a:xfrm>
                <a:off x="8827309" y="3741774"/>
                <a:ext cx="155597" cy="497911"/>
              </a:xfrm>
              <a:custGeom>
                <a:avLst/>
                <a:gdLst>
                  <a:gd name="T0" fmla="*/ 58 w 58"/>
                  <a:gd name="T1" fmla="*/ 0 h 185"/>
                  <a:gd name="T2" fmla="*/ 0 w 58"/>
                  <a:gd name="T3" fmla="*/ 185 h 185"/>
                  <a:gd name="T4" fmla="*/ 1 w 58"/>
                  <a:gd name="T5" fmla="*/ 164 h 185"/>
                  <a:gd name="T6" fmla="*/ 39 w 58"/>
                  <a:gd name="T7" fmla="*/ 9 h 185"/>
                  <a:gd name="T8" fmla="*/ 58 w 58"/>
                  <a:gd name="T9" fmla="*/ 0 h 185"/>
                </a:gdLst>
                <a:ahLst/>
                <a:cxnLst>
                  <a:cxn ang="0">
                    <a:pos x="T0" y="T1"/>
                  </a:cxn>
                  <a:cxn ang="0">
                    <a:pos x="T2" y="T3"/>
                  </a:cxn>
                  <a:cxn ang="0">
                    <a:pos x="T4" y="T5"/>
                  </a:cxn>
                  <a:cxn ang="0">
                    <a:pos x="T6" y="T7"/>
                  </a:cxn>
                  <a:cxn ang="0">
                    <a:pos x="T8" y="T9"/>
                  </a:cxn>
                </a:cxnLst>
                <a:rect l="0" t="0" r="r" b="b"/>
                <a:pathLst>
                  <a:path w="58" h="185">
                    <a:moveTo>
                      <a:pt x="58" y="0"/>
                    </a:moveTo>
                    <a:cubicBezTo>
                      <a:pt x="58" y="0"/>
                      <a:pt x="9" y="125"/>
                      <a:pt x="0" y="185"/>
                    </a:cubicBezTo>
                    <a:cubicBezTo>
                      <a:pt x="1" y="164"/>
                      <a:pt x="1" y="164"/>
                      <a:pt x="1" y="164"/>
                    </a:cubicBezTo>
                    <a:cubicBezTo>
                      <a:pt x="1" y="164"/>
                      <a:pt x="17" y="45"/>
                      <a:pt x="39" y="9"/>
                    </a:cubicBezTo>
                    <a:lnTo>
                      <a:pt x="58" y="0"/>
                    </a:ln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îş1ïďe">
                <a:extLst>
                  <a:ext uri="{FF2B5EF4-FFF2-40B4-BE49-F238E27FC236}">
                    <a16:creationId xmlns:a16="http://schemas.microsoft.com/office/drawing/2014/main" xmlns="" id="{F24BA01A-FD72-4EF0-9DD5-BBD96638D8C8}"/>
                  </a:ext>
                </a:extLst>
              </p:cNvPr>
              <p:cNvSpPr/>
              <p:nvPr/>
            </p:nvSpPr>
            <p:spPr bwMode="auto">
              <a:xfrm>
                <a:off x="8794892" y="6021274"/>
                <a:ext cx="220429" cy="190607"/>
              </a:xfrm>
              <a:custGeom>
                <a:avLst/>
                <a:gdLst>
                  <a:gd name="T0" fmla="*/ 14 w 82"/>
                  <a:gd name="T1" fmla="*/ 9 h 71"/>
                  <a:gd name="T2" fmla="*/ 8 w 82"/>
                  <a:gd name="T3" fmla="*/ 59 h 71"/>
                  <a:gd name="T4" fmla="*/ 46 w 82"/>
                  <a:gd name="T5" fmla="*/ 64 h 71"/>
                  <a:gd name="T6" fmla="*/ 82 w 82"/>
                  <a:gd name="T7" fmla="*/ 57 h 71"/>
                  <a:gd name="T8" fmla="*/ 56 w 82"/>
                  <a:gd name="T9" fmla="*/ 2 h 71"/>
                  <a:gd name="T10" fmla="*/ 28 w 82"/>
                  <a:gd name="T11" fmla="*/ 2 h 71"/>
                  <a:gd name="T12" fmla="*/ 14 w 82"/>
                  <a:gd name="T13" fmla="*/ 9 h 71"/>
                </a:gdLst>
                <a:ahLst/>
                <a:cxnLst>
                  <a:cxn ang="0">
                    <a:pos x="T0" y="T1"/>
                  </a:cxn>
                  <a:cxn ang="0">
                    <a:pos x="T2" y="T3"/>
                  </a:cxn>
                  <a:cxn ang="0">
                    <a:pos x="T4" y="T5"/>
                  </a:cxn>
                  <a:cxn ang="0">
                    <a:pos x="T6" y="T7"/>
                  </a:cxn>
                  <a:cxn ang="0">
                    <a:pos x="T8" y="T9"/>
                  </a:cxn>
                  <a:cxn ang="0">
                    <a:pos x="T10" y="T11"/>
                  </a:cxn>
                  <a:cxn ang="0">
                    <a:pos x="T12" y="T13"/>
                  </a:cxn>
                </a:cxnLst>
                <a:rect l="0" t="0" r="r" b="b"/>
                <a:pathLst>
                  <a:path w="82" h="71">
                    <a:moveTo>
                      <a:pt x="14" y="9"/>
                    </a:moveTo>
                    <a:cubicBezTo>
                      <a:pt x="14" y="9"/>
                      <a:pt x="0" y="16"/>
                      <a:pt x="8" y="59"/>
                    </a:cubicBezTo>
                    <a:cubicBezTo>
                      <a:pt x="8" y="59"/>
                      <a:pt x="29" y="57"/>
                      <a:pt x="46" y="64"/>
                    </a:cubicBezTo>
                    <a:cubicBezTo>
                      <a:pt x="64" y="71"/>
                      <a:pt x="82" y="58"/>
                      <a:pt x="82" y="57"/>
                    </a:cubicBezTo>
                    <a:cubicBezTo>
                      <a:pt x="82" y="57"/>
                      <a:pt x="79" y="4"/>
                      <a:pt x="56" y="2"/>
                    </a:cubicBezTo>
                    <a:cubicBezTo>
                      <a:pt x="34" y="0"/>
                      <a:pt x="28" y="2"/>
                      <a:pt x="28" y="2"/>
                    </a:cubicBezTo>
                    <a:lnTo>
                      <a:pt x="14" y="9"/>
                    </a:lnTo>
                    <a:close/>
                  </a:path>
                </a:pathLst>
              </a:custGeom>
              <a:solidFill>
                <a:srgbClr val="E1F8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Sľíḓê">
                <a:extLst>
                  <a:ext uri="{FF2B5EF4-FFF2-40B4-BE49-F238E27FC236}">
                    <a16:creationId xmlns:a16="http://schemas.microsoft.com/office/drawing/2014/main" xmlns="" id="{A24EE0FD-3312-439F-8D27-8209A83B9291}"/>
                  </a:ext>
                </a:extLst>
              </p:cNvPr>
              <p:cNvSpPr/>
              <p:nvPr/>
            </p:nvSpPr>
            <p:spPr bwMode="auto">
              <a:xfrm>
                <a:off x="9780342" y="5725639"/>
                <a:ext cx="220429" cy="212650"/>
              </a:xfrm>
              <a:custGeom>
                <a:avLst/>
                <a:gdLst>
                  <a:gd name="T0" fmla="*/ 0 w 82"/>
                  <a:gd name="T1" fmla="*/ 52 h 79"/>
                  <a:gd name="T2" fmla="*/ 45 w 82"/>
                  <a:gd name="T3" fmla="*/ 79 h 79"/>
                  <a:gd name="T4" fmla="*/ 52 w 82"/>
                  <a:gd name="T5" fmla="*/ 58 h 79"/>
                  <a:gd name="T6" fmla="*/ 71 w 82"/>
                  <a:gd name="T7" fmla="*/ 11 h 79"/>
                  <a:gd name="T8" fmla="*/ 30 w 82"/>
                  <a:gd name="T9" fmla="*/ 2 h 79"/>
                  <a:gd name="T10" fmla="*/ 6 w 82"/>
                  <a:gd name="T11" fmla="*/ 21 h 79"/>
                  <a:gd name="T12" fmla="*/ 0 w 82"/>
                  <a:gd name="T13" fmla="*/ 52 h 79"/>
                </a:gdLst>
                <a:ahLst/>
                <a:cxnLst>
                  <a:cxn ang="0">
                    <a:pos x="T0" y="T1"/>
                  </a:cxn>
                  <a:cxn ang="0">
                    <a:pos x="T2" y="T3"/>
                  </a:cxn>
                  <a:cxn ang="0">
                    <a:pos x="T4" y="T5"/>
                  </a:cxn>
                  <a:cxn ang="0">
                    <a:pos x="T6" y="T7"/>
                  </a:cxn>
                  <a:cxn ang="0">
                    <a:pos x="T8" y="T9"/>
                  </a:cxn>
                  <a:cxn ang="0">
                    <a:pos x="T10" y="T11"/>
                  </a:cxn>
                  <a:cxn ang="0">
                    <a:pos x="T12" y="T13"/>
                  </a:cxn>
                </a:cxnLst>
                <a:rect l="0" t="0" r="r" b="b"/>
                <a:pathLst>
                  <a:path w="82" h="79">
                    <a:moveTo>
                      <a:pt x="0" y="52"/>
                    </a:moveTo>
                    <a:cubicBezTo>
                      <a:pt x="0" y="52"/>
                      <a:pt x="8" y="76"/>
                      <a:pt x="45" y="79"/>
                    </a:cubicBezTo>
                    <a:cubicBezTo>
                      <a:pt x="45" y="79"/>
                      <a:pt x="43" y="66"/>
                      <a:pt x="52" y="58"/>
                    </a:cubicBezTo>
                    <a:cubicBezTo>
                      <a:pt x="62" y="50"/>
                      <a:pt x="82" y="26"/>
                      <a:pt x="71" y="11"/>
                    </a:cubicBezTo>
                    <a:cubicBezTo>
                      <a:pt x="71" y="11"/>
                      <a:pt x="46" y="0"/>
                      <a:pt x="30" y="2"/>
                    </a:cubicBezTo>
                    <a:cubicBezTo>
                      <a:pt x="13" y="4"/>
                      <a:pt x="6" y="21"/>
                      <a:pt x="6" y="21"/>
                    </a:cubicBezTo>
                    <a:lnTo>
                      <a:pt x="0" y="52"/>
                    </a:lnTo>
                    <a:close/>
                  </a:path>
                </a:pathLst>
              </a:custGeom>
              <a:solidFill>
                <a:srgbClr val="E1F8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s1iḍé">
                <a:extLst>
                  <a:ext uri="{FF2B5EF4-FFF2-40B4-BE49-F238E27FC236}">
                    <a16:creationId xmlns:a16="http://schemas.microsoft.com/office/drawing/2014/main" xmlns="" id="{341DF0C4-651F-433A-B21E-7E9FC2BF215A}"/>
                  </a:ext>
                </a:extLst>
              </p:cNvPr>
              <p:cNvSpPr/>
              <p:nvPr/>
            </p:nvSpPr>
            <p:spPr bwMode="auto">
              <a:xfrm>
                <a:off x="9034772" y="3265906"/>
                <a:ext cx="123181" cy="97248"/>
              </a:xfrm>
              <a:custGeom>
                <a:avLst/>
                <a:gdLst>
                  <a:gd name="T0" fmla="*/ 46 w 46"/>
                  <a:gd name="T1" fmla="*/ 9 h 36"/>
                  <a:gd name="T2" fmla="*/ 0 w 46"/>
                  <a:gd name="T3" fmla="*/ 0 h 36"/>
                  <a:gd name="T4" fmla="*/ 26 w 46"/>
                  <a:gd name="T5" fmla="*/ 36 h 36"/>
                  <a:gd name="T6" fmla="*/ 46 w 46"/>
                  <a:gd name="T7" fmla="*/ 9 h 36"/>
                </a:gdLst>
                <a:ahLst/>
                <a:cxnLst>
                  <a:cxn ang="0">
                    <a:pos x="T0" y="T1"/>
                  </a:cxn>
                  <a:cxn ang="0">
                    <a:pos x="T2" y="T3"/>
                  </a:cxn>
                  <a:cxn ang="0">
                    <a:pos x="T4" y="T5"/>
                  </a:cxn>
                  <a:cxn ang="0">
                    <a:pos x="T6" y="T7"/>
                  </a:cxn>
                </a:cxnLst>
                <a:rect l="0" t="0" r="r" b="b"/>
                <a:pathLst>
                  <a:path w="46" h="36">
                    <a:moveTo>
                      <a:pt x="46" y="9"/>
                    </a:moveTo>
                    <a:cubicBezTo>
                      <a:pt x="25" y="9"/>
                      <a:pt x="9" y="4"/>
                      <a:pt x="0" y="0"/>
                    </a:cubicBezTo>
                    <a:cubicBezTo>
                      <a:pt x="5" y="11"/>
                      <a:pt x="13" y="25"/>
                      <a:pt x="26" y="36"/>
                    </a:cubicBezTo>
                    <a:cubicBezTo>
                      <a:pt x="29" y="23"/>
                      <a:pt x="38" y="15"/>
                      <a:pt x="46" y="9"/>
                    </a:cubicBezTo>
                    <a:close/>
                  </a:path>
                </a:pathLst>
              </a:custGeom>
              <a:solidFill>
                <a:srgbClr val="9E0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Sḻíḋé">
                <a:extLst>
                  <a:ext uri="{FF2B5EF4-FFF2-40B4-BE49-F238E27FC236}">
                    <a16:creationId xmlns:a16="http://schemas.microsoft.com/office/drawing/2014/main" xmlns="" id="{CA23D7F7-C452-4FE4-95AF-8A7E22553D0B}"/>
                  </a:ext>
                </a:extLst>
              </p:cNvPr>
              <p:cNvSpPr/>
              <p:nvPr/>
            </p:nvSpPr>
            <p:spPr bwMode="auto">
              <a:xfrm>
                <a:off x="9104790" y="3241270"/>
                <a:ext cx="270999" cy="159487"/>
              </a:xfrm>
              <a:custGeom>
                <a:avLst/>
                <a:gdLst>
                  <a:gd name="T0" fmla="*/ 20 w 101"/>
                  <a:gd name="T1" fmla="*/ 18 h 59"/>
                  <a:gd name="T2" fmla="*/ 0 w 101"/>
                  <a:gd name="T3" fmla="*/ 45 h 59"/>
                  <a:gd name="T4" fmla="*/ 44 w 101"/>
                  <a:gd name="T5" fmla="*/ 58 h 59"/>
                  <a:gd name="T6" fmla="*/ 101 w 101"/>
                  <a:gd name="T7" fmla="*/ 0 h 59"/>
                  <a:gd name="T8" fmla="*/ 20 w 101"/>
                  <a:gd name="T9" fmla="*/ 18 h 59"/>
                </a:gdLst>
                <a:ahLst/>
                <a:cxnLst>
                  <a:cxn ang="0">
                    <a:pos x="T0" y="T1"/>
                  </a:cxn>
                  <a:cxn ang="0">
                    <a:pos x="T2" y="T3"/>
                  </a:cxn>
                  <a:cxn ang="0">
                    <a:pos x="T4" y="T5"/>
                  </a:cxn>
                  <a:cxn ang="0">
                    <a:pos x="T6" y="T7"/>
                  </a:cxn>
                  <a:cxn ang="0">
                    <a:pos x="T8" y="T9"/>
                  </a:cxn>
                </a:cxnLst>
                <a:rect l="0" t="0" r="r" b="b"/>
                <a:pathLst>
                  <a:path w="101" h="59">
                    <a:moveTo>
                      <a:pt x="20" y="18"/>
                    </a:moveTo>
                    <a:cubicBezTo>
                      <a:pt x="12" y="24"/>
                      <a:pt x="3" y="32"/>
                      <a:pt x="0" y="45"/>
                    </a:cubicBezTo>
                    <a:cubicBezTo>
                      <a:pt x="11" y="53"/>
                      <a:pt x="25" y="59"/>
                      <a:pt x="44" y="58"/>
                    </a:cubicBezTo>
                    <a:cubicBezTo>
                      <a:pt x="82" y="57"/>
                      <a:pt x="96" y="24"/>
                      <a:pt x="101" y="0"/>
                    </a:cubicBezTo>
                    <a:cubicBezTo>
                      <a:pt x="71" y="16"/>
                      <a:pt x="42" y="19"/>
                      <a:pt x="20" y="18"/>
                    </a:cubicBezTo>
                    <a:close/>
                  </a:path>
                </a:pathLst>
              </a:custGeom>
              <a:solidFill>
                <a:srgbClr val="DA72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îśḻíḋè">
                <a:extLst>
                  <a:ext uri="{FF2B5EF4-FFF2-40B4-BE49-F238E27FC236}">
                    <a16:creationId xmlns:a16="http://schemas.microsoft.com/office/drawing/2014/main" xmlns="" id="{80DBE732-98C7-487E-8C90-05B80E6A5A49}"/>
                  </a:ext>
                </a:extLst>
              </p:cNvPr>
              <p:cNvSpPr/>
              <p:nvPr/>
            </p:nvSpPr>
            <p:spPr bwMode="auto">
              <a:xfrm>
                <a:off x="9017915" y="3171251"/>
                <a:ext cx="366950" cy="119291"/>
              </a:xfrm>
              <a:custGeom>
                <a:avLst/>
                <a:gdLst>
                  <a:gd name="T0" fmla="*/ 66 w 136"/>
                  <a:gd name="T1" fmla="*/ 37 h 44"/>
                  <a:gd name="T2" fmla="*/ 135 w 136"/>
                  <a:gd name="T3" fmla="*/ 11 h 44"/>
                  <a:gd name="T4" fmla="*/ 136 w 136"/>
                  <a:gd name="T5" fmla="*/ 0 h 44"/>
                  <a:gd name="T6" fmla="*/ 0 w 136"/>
                  <a:gd name="T7" fmla="*/ 18 h 44"/>
                  <a:gd name="T8" fmla="*/ 6 w 136"/>
                  <a:gd name="T9" fmla="*/ 35 h 44"/>
                  <a:gd name="T10" fmla="*/ 52 w 136"/>
                  <a:gd name="T11" fmla="*/ 44 h 44"/>
                  <a:gd name="T12" fmla="*/ 66 w 136"/>
                  <a:gd name="T13" fmla="*/ 37 h 44"/>
                </a:gdLst>
                <a:ahLst/>
                <a:cxnLst>
                  <a:cxn ang="0">
                    <a:pos x="T0" y="T1"/>
                  </a:cxn>
                  <a:cxn ang="0">
                    <a:pos x="T2" y="T3"/>
                  </a:cxn>
                  <a:cxn ang="0">
                    <a:pos x="T4" y="T5"/>
                  </a:cxn>
                  <a:cxn ang="0">
                    <a:pos x="T6" y="T7"/>
                  </a:cxn>
                  <a:cxn ang="0">
                    <a:pos x="T8" y="T9"/>
                  </a:cxn>
                  <a:cxn ang="0">
                    <a:pos x="T10" y="T11"/>
                  </a:cxn>
                  <a:cxn ang="0">
                    <a:pos x="T12" y="T13"/>
                  </a:cxn>
                </a:cxnLst>
                <a:rect l="0" t="0" r="r" b="b"/>
                <a:pathLst>
                  <a:path w="136" h="44">
                    <a:moveTo>
                      <a:pt x="66" y="37"/>
                    </a:moveTo>
                    <a:cubicBezTo>
                      <a:pt x="135" y="11"/>
                      <a:pt x="135" y="11"/>
                      <a:pt x="135" y="11"/>
                    </a:cubicBezTo>
                    <a:cubicBezTo>
                      <a:pt x="136" y="4"/>
                      <a:pt x="136" y="0"/>
                      <a:pt x="136" y="0"/>
                    </a:cubicBezTo>
                    <a:cubicBezTo>
                      <a:pt x="73" y="38"/>
                      <a:pt x="0" y="18"/>
                      <a:pt x="0" y="18"/>
                    </a:cubicBezTo>
                    <a:cubicBezTo>
                      <a:pt x="0" y="18"/>
                      <a:pt x="2" y="25"/>
                      <a:pt x="6" y="35"/>
                    </a:cubicBezTo>
                    <a:cubicBezTo>
                      <a:pt x="15" y="39"/>
                      <a:pt x="31" y="44"/>
                      <a:pt x="52" y="44"/>
                    </a:cubicBezTo>
                    <a:cubicBezTo>
                      <a:pt x="59" y="39"/>
                      <a:pt x="66" y="37"/>
                      <a:pt x="66"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ísḻïďè">
                <a:extLst>
                  <a:ext uri="{FF2B5EF4-FFF2-40B4-BE49-F238E27FC236}">
                    <a16:creationId xmlns:a16="http://schemas.microsoft.com/office/drawing/2014/main" xmlns="" id="{37C8113C-E3F2-4B51-9F40-1F8818479764}"/>
                  </a:ext>
                </a:extLst>
              </p:cNvPr>
              <p:cNvSpPr/>
              <p:nvPr/>
            </p:nvSpPr>
            <p:spPr bwMode="auto">
              <a:xfrm>
                <a:off x="9157953" y="3201074"/>
                <a:ext cx="224319" cy="92062"/>
              </a:xfrm>
              <a:custGeom>
                <a:avLst/>
                <a:gdLst>
                  <a:gd name="T0" fmla="*/ 14 w 83"/>
                  <a:gd name="T1" fmla="*/ 26 h 34"/>
                  <a:gd name="T2" fmla="*/ 0 w 83"/>
                  <a:gd name="T3" fmla="*/ 33 h 34"/>
                  <a:gd name="T4" fmla="*/ 81 w 83"/>
                  <a:gd name="T5" fmla="*/ 15 h 34"/>
                  <a:gd name="T6" fmla="*/ 83 w 83"/>
                  <a:gd name="T7" fmla="*/ 0 h 34"/>
                  <a:gd name="T8" fmla="*/ 14 w 83"/>
                  <a:gd name="T9" fmla="*/ 26 h 34"/>
                </a:gdLst>
                <a:ahLst/>
                <a:cxnLst>
                  <a:cxn ang="0">
                    <a:pos x="T0" y="T1"/>
                  </a:cxn>
                  <a:cxn ang="0">
                    <a:pos x="T2" y="T3"/>
                  </a:cxn>
                  <a:cxn ang="0">
                    <a:pos x="T4" y="T5"/>
                  </a:cxn>
                  <a:cxn ang="0">
                    <a:pos x="T6" y="T7"/>
                  </a:cxn>
                  <a:cxn ang="0">
                    <a:pos x="T8" y="T9"/>
                  </a:cxn>
                </a:cxnLst>
                <a:rect l="0" t="0" r="r" b="b"/>
                <a:pathLst>
                  <a:path w="83" h="34">
                    <a:moveTo>
                      <a:pt x="14" y="26"/>
                    </a:moveTo>
                    <a:cubicBezTo>
                      <a:pt x="14" y="26"/>
                      <a:pt x="7" y="28"/>
                      <a:pt x="0" y="33"/>
                    </a:cubicBezTo>
                    <a:cubicBezTo>
                      <a:pt x="22" y="34"/>
                      <a:pt x="51" y="31"/>
                      <a:pt x="81" y="15"/>
                    </a:cubicBezTo>
                    <a:cubicBezTo>
                      <a:pt x="82" y="9"/>
                      <a:pt x="83" y="4"/>
                      <a:pt x="83" y="0"/>
                    </a:cubicBezTo>
                    <a:lnTo>
                      <a:pt x="1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ṧļîdé">
                <a:extLst>
                  <a:ext uri="{FF2B5EF4-FFF2-40B4-BE49-F238E27FC236}">
                    <a16:creationId xmlns:a16="http://schemas.microsoft.com/office/drawing/2014/main" xmlns="" id="{42464D43-8ADE-4C54-A873-81FA7C794351}"/>
                  </a:ext>
                </a:extLst>
              </p:cNvPr>
              <p:cNvSpPr/>
              <p:nvPr/>
            </p:nvSpPr>
            <p:spPr bwMode="auto">
              <a:xfrm>
                <a:off x="8923260" y="2819861"/>
                <a:ext cx="22043" cy="2852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îṥļïdè">
                <a:extLst>
                  <a:ext uri="{FF2B5EF4-FFF2-40B4-BE49-F238E27FC236}">
                    <a16:creationId xmlns:a16="http://schemas.microsoft.com/office/drawing/2014/main" xmlns="" id="{68728A67-2F96-4B6C-9E3E-C46816A168E6}"/>
                  </a:ext>
                </a:extLst>
              </p:cNvPr>
              <p:cNvSpPr/>
              <p:nvPr/>
            </p:nvSpPr>
            <p:spPr bwMode="auto">
              <a:xfrm>
                <a:off x="9333000" y="2840607"/>
                <a:ext cx="22043" cy="324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2" name="矩形: 圆角 1">
            <a:extLst>
              <a:ext uri="{FF2B5EF4-FFF2-40B4-BE49-F238E27FC236}">
                <a16:creationId xmlns:a16="http://schemas.microsoft.com/office/drawing/2014/main" xmlns="" id="{B34750DA-E2B1-4B7D-BC84-243061D35DB4}"/>
              </a:ext>
            </a:extLst>
          </p:cNvPr>
          <p:cNvSpPr/>
          <p:nvPr/>
        </p:nvSpPr>
        <p:spPr>
          <a:xfrm>
            <a:off x="1389682" y="1836922"/>
            <a:ext cx="6364637" cy="812460"/>
          </a:xfrm>
          <a:prstGeom prst="roundRect">
            <a:avLst>
              <a:gd name="adj" fmla="val 50000"/>
            </a:avLst>
          </a:prstGeom>
          <a:solidFill>
            <a:schemeClr val="bg1"/>
          </a:solidFill>
          <a:ln>
            <a:noFill/>
          </a:ln>
          <a:effectLst>
            <a:outerShdw blurRad="190500" dist="38100" dir="5400000" algn="t" rotWithShape="0">
              <a:srgbClr val="E44913">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微软雅黑"/>
              <a:ea typeface="微软雅黑"/>
            </a:endParaRPr>
          </a:p>
        </p:txBody>
      </p:sp>
      <p:sp>
        <p:nvSpPr>
          <p:cNvPr id="4" name="文本框 3">
            <a:extLst>
              <a:ext uri="{FF2B5EF4-FFF2-40B4-BE49-F238E27FC236}">
                <a16:creationId xmlns:a16="http://schemas.microsoft.com/office/drawing/2014/main" xmlns="" id="{8B3E5CCA-6966-41B7-86F9-ECDB70755388}"/>
              </a:ext>
            </a:extLst>
          </p:cNvPr>
          <p:cNvSpPr txBox="1"/>
          <p:nvPr/>
        </p:nvSpPr>
        <p:spPr>
          <a:xfrm>
            <a:off x="1833375" y="1928918"/>
            <a:ext cx="5477252" cy="646331"/>
          </a:xfrm>
          <a:prstGeom prst="rect">
            <a:avLst/>
          </a:prstGeom>
          <a:noFill/>
        </p:spPr>
        <p:txBody>
          <a:bodyPr wrap="square" rtlCol="0">
            <a:spAutoFit/>
            <a:scene3d>
              <a:camera prst="orthographicFront"/>
              <a:lightRig rig="threePt" dir="t"/>
            </a:scene3d>
          </a:bodyPr>
          <a:lstStyle>
            <a:defPPr>
              <a:defRPr lang="en-US"/>
            </a:defPPr>
            <a:lvl1pPr algn="ctr" defTabSz="685800">
              <a:defRPr sz="3600">
                <a:ln w="9525">
                  <a:noFill/>
                  <a:prstDash val="solid"/>
                </a:ln>
                <a:solidFill>
                  <a:srgbClr val="E44913"/>
                </a:solidFill>
                <a:latin typeface="方正少儿简体" panose="03000509000000000000" pitchFamily="65" charset="-122"/>
                <a:ea typeface="方正少儿简体" panose="03000509000000000000" pitchFamily="65" charset="-122"/>
              </a:defRPr>
            </a:lvl1pPr>
          </a:lstStyle>
          <a:p>
            <a:pPr algn="dist"/>
            <a:r>
              <a:rPr lang="zh-CN" altLang="en-US" b="1" dirty="0">
                <a:solidFill>
                  <a:schemeClr val="accent4"/>
                </a:solidFill>
                <a:latin typeface="+mj-ea"/>
                <a:ea typeface="+mj-ea"/>
              </a:rPr>
              <a:t>小学教育课程通用模板</a:t>
            </a:r>
          </a:p>
        </p:txBody>
      </p:sp>
      <p:sp>
        <p:nvSpPr>
          <p:cNvPr id="170" name="文本框 169">
            <a:extLst>
              <a:ext uri="{FF2B5EF4-FFF2-40B4-BE49-F238E27FC236}">
                <a16:creationId xmlns:a16="http://schemas.microsoft.com/office/drawing/2014/main" xmlns="" id="{48DE9499-2C82-45AC-913D-30A529DB349D}"/>
              </a:ext>
            </a:extLst>
          </p:cNvPr>
          <p:cNvSpPr txBox="1"/>
          <p:nvPr/>
        </p:nvSpPr>
        <p:spPr>
          <a:xfrm>
            <a:off x="3470810" y="2923356"/>
            <a:ext cx="2202382" cy="369332"/>
          </a:xfrm>
          <a:prstGeom prst="rect">
            <a:avLst/>
          </a:prstGeom>
          <a:noFill/>
        </p:spPr>
        <p:txBody>
          <a:bodyPr wrap="square" rtlCol="0">
            <a:spAutoFit/>
            <a:scene3d>
              <a:camera prst="orthographicFront"/>
              <a:lightRig rig="threePt" dir="t"/>
            </a:scene3d>
          </a:bodyPr>
          <a:lstStyle>
            <a:defPPr>
              <a:defRPr lang="en-US"/>
            </a:defPPr>
            <a:lvl1pPr algn="ctr" defTabSz="685800">
              <a:defRPr sz="3600">
                <a:ln w="9525">
                  <a:noFill/>
                  <a:prstDash val="solid"/>
                </a:ln>
                <a:solidFill>
                  <a:srgbClr val="E44913"/>
                </a:solidFill>
                <a:latin typeface="方正少儿简体" panose="03000509000000000000" pitchFamily="65" charset="-122"/>
                <a:ea typeface="方正少儿简体" panose="03000509000000000000" pitchFamily="65" charset="-122"/>
              </a:defRPr>
            </a:lvl1pPr>
          </a:lstStyle>
          <a:p>
            <a:pPr algn="dist"/>
            <a:r>
              <a:rPr lang="zh-CN" altLang="en-US" sz="1800" dirty="0">
                <a:solidFill>
                  <a:schemeClr val="accent4"/>
                </a:solidFill>
                <a:latin typeface="+mj-ea"/>
                <a:ea typeface="+mj-ea"/>
              </a:rPr>
              <a:t>授课老师：晶晶</a:t>
            </a:r>
          </a:p>
        </p:txBody>
      </p:sp>
    </p:spTree>
    <p:custDataLst>
      <p:tags r:id="rId1"/>
    </p:custDataLst>
    <p:extLst>
      <p:ext uri="{BB962C8B-B14F-4D97-AF65-F5344CB8AC3E}">
        <p14:creationId xmlns:p14="http://schemas.microsoft.com/office/powerpoint/2010/main" val="399942737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1" name="直接连接符 120">
            <a:extLst>
              <a:ext uri="{FF2B5EF4-FFF2-40B4-BE49-F238E27FC236}">
                <a16:creationId xmlns:a16="http://schemas.microsoft.com/office/drawing/2014/main" xmlns="" id="{2AA27B53-355C-4A73-957C-96B28B35C0E1}"/>
              </a:ext>
            </a:extLst>
          </p:cNvPr>
          <p:cNvCxnSpPr>
            <a:cxnSpLocks/>
            <a:stCxn id="50" idx="3"/>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50" name="矩形: 圆角 49">
            <a:extLst>
              <a:ext uri="{FF2B5EF4-FFF2-40B4-BE49-F238E27FC236}">
                <a16:creationId xmlns:a16="http://schemas.microsoft.com/office/drawing/2014/main" xmlns="" id="{2C545B14-1EDF-4DF1-8899-D562E9A1D958}"/>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51" name="矩形 50">
            <a:extLst>
              <a:ext uri="{FF2B5EF4-FFF2-40B4-BE49-F238E27FC236}">
                <a16:creationId xmlns:a16="http://schemas.microsoft.com/office/drawing/2014/main" xmlns="" id="{548C2DAE-DCBD-4DBC-A4F8-03F4F85D0E1F}"/>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图文页面</a:t>
            </a:r>
          </a:p>
        </p:txBody>
      </p:sp>
      <p:grpSp>
        <p:nvGrpSpPr>
          <p:cNvPr id="116" name="组合 115">
            <a:extLst>
              <a:ext uri="{FF2B5EF4-FFF2-40B4-BE49-F238E27FC236}">
                <a16:creationId xmlns:a16="http://schemas.microsoft.com/office/drawing/2014/main" xmlns="" id="{3994F042-E678-4ED7-83C6-B9E27365F4E9}"/>
              </a:ext>
            </a:extLst>
          </p:cNvPr>
          <p:cNvGrpSpPr/>
          <p:nvPr/>
        </p:nvGrpSpPr>
        <p:grpSpPr>
          <a:xfrm>
            <a:off x="413988" y="1092200"/>
            <a:ext cx="2632855" cy="5346700"/>
            <a:chOff x="355601" y="1092200"/>
            <a:chExt cx="2632855" cy="5346700"/>
          </a:xfrm>
        </p:grpSpPr>
        <p:sp>
          <p:nvSpPr>
            <p:cNvPr id="117" name="矩形: 圆角 116">
              <a:extLst>
                <a:ext uri="{FF2B5EF4-FFF2-40B4-BE49-F238E27FC236}">
                  <a16:creationId xmlns:a16="http://schemas.microsoft.com/office/drawing/2014/main" xmlns="" id="{E352F56D-39B6-44D7-A329-D46057453605}"/>
                </a:ext>
              </a:extLst>
            </p:cNvPr>
            <p:cNvSpPr>
              <a:spLocks/>
            </p:cNvSpPr>
            <p:nvPr/>
          </p:nvSpPr>
          <p:spPr>
            <a:xfrm>
              <a:off x="355601" y="1092200"/>
              <a:ext cx="2632855" cy="5346700"/>
            </a:xfrm>
            <a:prstGeom prst="roundRect">
              <a:avLst>
                <a:gd name="adj" fmla="val 5564"/>
              </a:avLst>
            </a:pr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a:ea typeface="微软雅黑"/>
              </a:endParaRPr>
            </a:p>
          </p:txBody>
        </p:sp>
        <p:grpSp>
          <p:nvGrpSpPr>
            <p:cNvPr id="118" name="组合 117">
              <a:extLst>
                <a:ext uri="{FF2B5EF4-FFF2-40B4-BE49-F238E27FC236}">
                  <a16:creationId xmlns:a16="http://schemas.microsoft.com/office/drawing/2014/main" xmlns="" id="{3CC59A48-0449-413A-87CF-C80DAD4BB67A}"/>
                </a:ext>
              </a:extLst>
            </p:cNvPr>
            <p:cNvGrpSpPr/>
            <p:nvPr/>
          </p:nvGrpSpPr>
          <p:grpSpPr>
            <a:xfrm>
              <a:off x="646197" y="1718235"/>
              <a:ext cx="2095915" cy="492008"/>
              <a:chOff x="4456528" y="1598467"/>
              <a:chExt cx="1514992" cy="492008"/>
            </a:xfrm>
          </p:grpSpPr>
          <p:sp>
            <p:nvSpPr>
              <p:cNvPr id="138" name="矩形: 圆角 137">
                <a:extLst>
                  <a:ext uri="{FF2B5EF4-FFF2-40B4-BE49-F238E27FC236}">
                    <a16:creationId xmlns:a16="http://schemas.microsoft.com/office/drawing/2014/main" xmlns="" id="{2F20EEC3-CAE8-4486-8629-AB30DDD726FF}"/>
                  </a:ext>
                </a:extLst>
              </p:cNvPr>
              <p:cNvSpPr/>
              <p:nvPr/>
            </p:nvSpPr>
            <p:spPr>
              <a:xfrm>
                <a:off x="4456528" y="1598467"/>
                <a:ext cx="1514992" cy="49200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39" name="文本框 138">
                <a:extLst>
                  <a:ext uri="{FF2B5EF4-FFF2-40B4-BE49-F238E27FC236}">
                    <a16:creationId xmlns:a16="http://schemas.microsoft.com/office/drawing/2014/main" xmlns="" id="{1A0D34F1-11A8-4D3D-83EE-ACC540710BDA}"/>
                  </a:ext>
                </a:extLst>
              </p:cNvPr>
              <p:cNvSpPr txBox="1"/>
              <p:nvPr/>
            </p:nvSpPr>
            <p:spPr>
              <a:xfrm>
                <a:off x="4600268" y="1616506"/>
                <a:ext cx="1227511" cy="461665"/>
              </a:xfrm>
              <a:prstGeom prst="rect">
                <a:avLst/>
              </a:prstGeom>
              <a:noFill/>
            </p:spPr>
            <p:txBody>
              <a:bodyPr wrap="square" rtlCol="0">
                <a:spAutoFit/>
              </a:bodyPr>
              <a:lstStyle/>
              <a:p>
                <a:pPr algn="ctr"/>
                <a:r>
                  <a:rPr lang="zh-CN" altLang="en-US" sz="2400" b="1" spc="300" dirty="0">
                    <a:solidFill>
                      <a:schemeClr val="bg1"/>
                    </a:solidFill>
                  </a:rPr>
                  <a:t>标题</a:t>
                </a:r>
                <a:r>
                  <a:rPr lang="en-US" altLang="zh-CN" sz="2400" b="1" spc="300" dirty="0">
                    <a:solidFill>
                      <a:schemeClr val="bg1"/>
                    </a:solidFill>
                  </a:rPr>
                  <a:t>1</a:t>
                </a:r>
                <a:endParaRPr lang="zh-CN" altLang="en-US" sz="2400" b="1" spc="300" dirty="0">
                  <a:solidFill>
                    <a:schemeClr val="bg1"/>
                  </a:solidFill>
                </a:endParaRPr>
              </a:p>
            </p:txBody>
          </p:sp>
        </p:grpSp>
        <p:sp>
          <p:nvSpPr>
            <p:cNvPr id="120" name="矩形 119">
              <a:extLst>
                <a:ext uri="{FF2B5EF4-FFF2-40B4-BE49-F238E27FC236}">
                  <a16:creationId xmlns:a16="http://schemas.microsoft.com/office/drawing/2014/main" xmlns="" id="{CAA4BD4A-1D6D-447C-800A-343961425423}"/>
                </a:ext>
              </a:extLst>
            </p:cNvPr>
            <p:cNvSpPr/>
            <p:nvPr/>
          </p:nvSpPr>
          <p:spPr>
            <a:xfrm>
              <a:off x="1217103" y="2252367"/>
              <a:ext cx="954107" cy="276999"/>
            </a:xfrm>
            <a:prstGeom prst="rect">
              <a:avLst/>
            </a:prstGeom>
          </p:spPr>
          <p:txBody>
            <a:bodyPr wrap="none">
              <a:spAutoFit/>
            </a:bodyPr>
            <a:lstStyle/>
            <a:p>
              <a:pPr lvl="0" algn="ctr">
                <a:lnSpc>
                  <a:spcPct val="100000"/>
                </a:lnSpc>
                <a:spcBef>
                  <a:spcPct val="0"/>
                </a:spcBef>
                <a:spcAft>
                  <a:spcPct val="35000"/>
                </a:spcAft>
              </a:pPr>
              <a:r>
                <a:rPr lang="zh-CN" altLang="en-US" sz="1200" kern="0" dirty="0">
                  <a:latin typeface="微软雅黑 Light" panose="020B0502040204020203" pitchFamily="34" charset="-122"/>
                  <a:ea typeface="微软雅黑 Light" panose="020B0502040204020203" pitchFamily="34" charset="-122"/>
                </a:rPr>
                <a:t>（副标题）</a:t>
              </a:r>
            </a:p>
          </p:txBody>
        </p:sp>
        <p:grpSp>
          <p:nvGrpSpPr>
            <p:cNvPr id="122" name="组合 121">
              <a:extLst>
                <a:ext uri="{FF2B5EF4-FFF2-40B4-BE49-F238E27FC236}">
                  <a16:creationId xmlns:a16="http://schemas.microsoft.com/office/drawing/2014/main" xmlns="" id="{EF68775A-F817-4C34-A76A-9D283230983E}"/>
                </a:ext>
              </a:extLst>
            </p:cNvPr>
            <p:cNvGrpSpPr/>
            <p:nvPr/>
          </p:nvGrpSpPr>
          <p:grpSpPr>
            <a:xfrm>
              <a:off x="536462" y="2606691"/>
              <a:ext cx="2271133" cy="1100836"/>
              <a:chOff x="536462" y="2373588"/>
              <a:chExt cx="2271133" cy="1211441"/>
            </a:xfrm>
          </p:grpSpPr>
          <p:grpSp>
            <p:nvGrpSpPr>
              <p:cNvPr id="134" name="组合 133">
                <a:extLst>
                  <a:ext uri="{FF2B5EF4-FFF2-40B4-BE49-F238E27FC236}">
                    <a16:creationId xmlns:a16="http://schemas.microsoft.com/office/drawing/2014/main" xmlns="" id="{51A31A2E-C08F-43BF-9C53-E4BFAFA52EAD}"/>
                  </a:ext>
                </a:extLst>
              </p:cNvPr>
              <p:cNvGrpSpPr/>
              <p:nvPr/>
            </p:nvGrpSpPr>
            <p:grpSpPr>
              <a:xfrm>
                <a:off x="1118030" y="2588199"/>
                <a:ext cx="1107996" cy="822419"/>
                <a:chOff x="1118030" y="2540091"/>
                <a:chExt cx="1107996" cy="822419"/>
              </a:xfrm>
            </p:grpSpPr>
            <p:sp>
              <p:nvSpPr>
                <p:cNvPr id="136" name="矩形 135">
                  <a:extLst>
                    <a:ext uri="{FF2B5EF4-FFF2-40B4-BE49-F238E27FC236}">
                      <a16:creationId xmlns:a16="http://schemas.microsoft.com/office/drawing/2014/main" xmlns="" id="{59AFE0D3-9A20-4840-9849-BC1688B17832}"/>
                    </a:ext>
                  </a:extLst>
                </p:cNvPr>
                <p:cNvSpPr/>
                <p:nvPr/>
              </p:nvSpPr>
              <p:spPr>
                <a:xfrm>
                  <a:off x="1118030" y="2540091"/>
                  <a:ext cx="1107996" cy="416108"/>
                </a:xfrm>
                <a:prstGeom prst="rect">
                  <a:avLst/>
                </a:prstGeom>
              </p:spPr>
              <p:txBody>
                <a:bodyPr wrap="none">
                  <a:spAutoFit/>
                </a:bodyPr>
                <a:lstStyle/>
                <a:p>
                  <a:pPr lvl="0" algn="ctr">
                    <a:lnSpc>
                      <a:spcPts val="2360"/>
                    </a:lnSpc>
                    <a:spcBef>
                      <a:spcPct val="0"/>
                    </a:spcBef>
                  </a:pPr>
                  <a:r>
                    <a:rPr lang="zh-CN" altLang="en-US" dirty="0">
                      <a:latin typeface="微软雅黑" panose="020B0503020204020204" pitchFamily="34" charset="-122"/>
                      <a:ea typeface="微软雅黑" panose="020B0503020204020204" pitchFamily="34" charset="-122"/>
                      <a:sym typeface="+mn-ea"/>
                    </a:rPr>
                    <a:t>相关文字</a:t>
                  </a:r>
                  <a:endParaRPr lang="zh-CN" altLang="en-US" dirty="0">
                    <a:latin typeface="微软雅黑" panose="020B0503020204020204" pitchFamily="34" charset="-122"/>
                    <a:ea typeface="微软雅黑" panose="020B0503020204020204" pitchFamily="34" charset="-122"/>
                  </a:endParaRPr>
                </a:p>
              </p:txBody>
            </p:sp>
            <p:sp>
              <p:nvSpPr>
                <p:cNvPr id="137" name="矩形 136">
                  <a:extLst>
                    <a:ext uri="{FF2B5EF4-FFF2-40B4-BE49-F238E27FC236}">
                      <a16:creationId xmlns:a16="http://schemas.microsoft.com/office/drawing/2014/main" xmlns="" id="{C20A75F9-C2DF-44F5-96C1-6FB4A6C1BB80}"/>
                    </a:ext>
                  </a:extLst>
                </p:cNvPr>
                <p:cNvSpPr/>
                <p:nvPr/>
              </p:nvSpPr>
              <p:spPr>
                <a:xfrm>
                  <a:off x="1194974" y="2922200"/>
                  <a:ext cx="954107" cy="440310"/>
                </a:xfrm>
                <a:prstGeom prst="rect">
                  <a:avLst/>
                </a:prstGeom>
              </p:spPr>
              <p:txBody>
                <a:bodyPr wrap="none">
                  <a:spAutoFit/>
                </a:bodyPr>
                <a:lstStyle/>
                <a:p>
                  <a:pPr lvl="0" algn="ctr">
                    <a:lnSpc>
                      <a:spcPts val="2360"/>
                    </a:lnSpc>
                    <a:spcBef>
                      <a:spcPct val="0"/>
                    </a:spcBef>
                  </a:pPr>
                  <a:r>
                    <a:rPr lang="zh-CN" altLang="en-US" sz="2000" b="1" dirty="0">
                      <a:solidFill>
                        <a:schemeClr val="accent1"/>
                      </a:solidFill>
                      <a:latin typeface="+mn-ea"/>
                    </a:rPr>
                    <a:t>关键字</a:t>
                  </a:r>
                  <a:endParaRPr lang="zh-CN" altLang="en-US" sz="2000" b="1" kern="0" dirty="0">
                    <a:solidFill>
                      <a:schemeClr val="accent1"/>
                    </a:solidFill>
                  </a:endParaRPr>
                </a:p>
              </p:txBody>
            </p:sp>
          </p:grpSp>
          <p:sp>
            <p:nvSpPr>
              <p:cNvPr id="135" name="矩形: 圆角 134">
                <a:extLst>
                  <a:ext uri="{FF2B5EF4-FFF2-40B4-BE49-F238E27FC236}">
                    <a16:creationId xmlns:a16="http://schemas.microsoft.com/office/drawing/2014/main" xmlns="" id="{C218F680-F380-45B9-9D2A-67959B89B2E2}"/>
                  </a:ext>
                </a:extLst>
              </p:cNvPr>
              <p:cNvSpPr/>
              <p:nvPr/>
            </p:nvSpPr>
            <p:spPr>
              <a:xfrm>
                <a:off x="536462" y="2373588"/>
                <a:ext cx="2271133" cy="1211441"/>
              </a:xfrm>
              <a:prstGeom prst="roundRect">
                <a:avLst>
                  <a:gd name="adj" fmla="val 5920"/>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grpSp>
        <p:grpSp>
          <p:nvGrpSpPr>
            <p:cNvPr id="123" name="组合 122">
              <a:extLst>
                <a:ext uri="{FF2B5EF4-FFF2-40B4-BE49-F238E27FC236}">
                  <a16:creationId xmlns:a16="http://schemas.microsoft.com/office/drawing/2014/main" xmlns="" id="{0B7410AD-0DA1-4B43-A0F0-9D9B41FBD0BD}"/>
                </a:ext>
              </a:extLst>
            </p:cNvPr>
            <p:cNvGrpSpPr/>
            <p:nvPr/>
          </p:nvGrpSpPr>
          <p:grpSpPr>
            <a:xfrm>
              <a:off x="536462" y="3889828"/>
              <a:ext cx="2271133" cy="1100836"/>
              <a:chOff x="536462" y="2373588"/>
              <a:chExt cx="2271133" cy="1211441"/>
            </a:xfrm>
          </p:grpSpPr>
          <p:grpSp>
            <p:nvGrpSpPr>
              <p:cNvPr id="130" name="组合 129">
                <a:extLst>
                  <a:ext uri="{FF2B5EF4-FFF2-40B4-BE49-F238E27FC236}">
                    <a16:creationId xmlns:a16="http://schemas.microsoft.com/office/drawing/2014/main" xmlns="" id="{2E40F260-CD2F-44FA-BC6D-5D35EC4457BC}"/>
                  </a:ext>
                </a:extLst>
              </p:cNvPr>
              <p:cNvGrpSpPr/>
              <p:nvPr/>
            </p:nvGrpSpPr>
            <p:grpSpPr>
              <a:xfrm>
                <a:off x="1118029" y="2588199"/>
                <a:ext cx="1107997" cy="822419"/>
                <a:chOff x="1118029" y="2540091"/>
                <a:chExt cx="1107997" cy="822419"/>
              </a:xfrm>
            </p:grpSpPr>
            <p:sp>
              <p:nvSpPr>
                <p:cNvPr id="132" name="矩形 131">
                  <a:extLst>
                    <a:ext uri="{FF2B5EF4-FFF2-40B4-BE49-F238E27FC236}">
                      <a16:creationId xmlns:a16="http://schemas.microsoft.com/office/drawing/2014/main" xmlns="" id="{D9E98B3B-39E6-4DA7-A92C-CC025B161112}"/>
                    </a:ext>
                  </a:extLst>
                </p:cNvPr>
                <p:cNvSpPr/>
                <p:nvPr/>
              </p:nvSpPr>
              <p:spPr>
                <a:xfrm>
                  <a:off x="1118029" y="2540091"/>
                  <a:ext cx="1107997" cy="416108"/>
                </a:xfrm>
                <a:prstGeom prst="rect">
                  <a:avLst/>
                </a:prstGeom>
              </p:spPr>
              <p:txBody>
                <a:bodyPr wrap="none">
                  <a:spAutoFit/>
                </a:bodyPr>
                <a:lstStyle/>
                <a:p>
                  <a:pPr lvl="0" algn="ctr">
                    <a:lnSpc>
                      <a:spcPts val="2360"/>
                    </a:lnSpc>
                    <a:spcBef>
                      <a:spcPct val="0"/>
                    </a:spcBef>
                  </a:pPr>
                  <a:r>
                    <a:rPr lang="zh-CN" altLang="en-US" dirty="0"/>
                    <a:t>相关文字</a:t>
                  </a:r>
                  <a:endParaRPr lang="zh-CN" altLang="en-US" dirty="0">
                    <a:latin typeface="微软雅黑" panose="020B0503020204020204" pitchFamily="34" charset="-122"/>
                    <a:ea typeface="微软雅黑" panose="020B0503020204020204" pitchFamily="34" charset="-122"/>
                    <a:sym typeface="+mn-ea"/>
                  </a:endParaRPr>
                </a:p>
              </p:txBody>
            </p:sp>
            <p:sp>
              <p:nvSpPr>
                <p:cNvPr id="133" name="矩形 132">
                  <a:extLst>
                    <a:ext uri="{FF2B5EF4-FFF2-40B4-BE49-F238E27FC236}">
                      <a16:creationId xmlns:a16="http://schemas.microsoft.com/office/drawing/2014/main" xmlns="" id="{50EEF08D-6BDE-4129-8A72-061807931E9E}"/>
                    </a:ext>
                  </a:extLst>
                </p:cNvPr>
                <p:cNvSpPr/>
                <p:nvPr/>
              </p:nvSpPr>
              <p:spPr>
                <a:xfrm>
                  <a:off x="1194974" y="2922200"/>
                  <a:ext cx="954107" cy="440310"/>
                </a:xfrm>
                <a:prstGeom prst="rect">
                  <a:avLst/>
                </a:prstGeom>
              </p:spPr>
              <p:txBody>
                <a:bodyPr wrap="none">
                  <a:spAutoFit/>
                </a:bodyPr>
                <a:lstStyle/>
                <a:p>
                  <a:pPr lvl="0" algn="ctr">
                    <a:lnSpc>
                      <a:spcPts val="2360"/>
                    </a:lnSpc>
                    <a:spcBef>
                      <a:spcPct val="0"/>
                    </a:spcBef>
                  </a:pPr>
                  <a:r>
                    <a:rPr lang="zh-CN" altLang="en-US" sz="2000" b="1" dirty="0">
                      <a:solidFill>
                        <a:schemeClr val="accent1"/>
                      </a:solidFill>
                      <a:latin typeface="+mn-ea"/>
                    </a:rPr>
                    <a:t>关键字</a:t>
                  </a:r>
                  <a:endParaRPr lang="zh-CN" altLang="en-US" sz="2000" b="1" kern="0" dirty="0">
                    <a:solidFill>
                      <a:schemeClr val="accent1"/>
                    </a:solidFill>
                  </a:endParaRPr>
                </a:p>
              </p:txBody>
            </p:sp>
          </p:grpSp>
          <p:sp>
            <p:nvSpPr>
              <p:cNvPr id="131" name="矩形: 圆角 130">
                <a:extLst>
                  <a:ext uri="{FF2B5EF4-FFF2-40B4-BE49-F238E27FC236}">
                    <a16:creationId xmlns:a16="http://schemas.microsoft.com/office/drawing/2014/main" xmlns="" id="{5C67C970-97BC-40F8-A956-84D22AAAF61C}"/>
                  </a:ext>
                </a:extLst>
              </p:cNvPr>
              <p:cNvSpPr/>
              <p:nvPr/>
            </p:nvSpPr>
            <p:spPr>
              <a:xfrm>
                <a:off x="536462" y="2373588"/>
                <a:ext cx="2271133" cy="1211441"/>
              </a:xfrm>
              <a:prstGeom prst="roundRect">
                <a:avLst>
                  <a:gd name="adj" fmla="val 5920"/>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grpSp>
        <p:grpSp>
          <p:nvGrpSpPr>
            <p:cNvPr id="124" name="组合 123">
              <a:extLst>
                <a:ext uri="{FF2B5EF4-FFF2-40B4-BE49-F238E27FC236}">
                  <a16:creationId xmlns:a16="http://schemas.microsoft.com/office/drawing/2014/main" xmlns="" id="{38FED9EA-4E97-4482-AEC3-E77EFCE502D8}"/>
                </a:ext>
              </a:extLst>
            </p:cNvPr>
            <p:cNvGrpSpPr/>
            <p:nvPr/>
          </p:nvGrpSpPr>
          <p:grpSpPr>
            <a:xfrm>
              <a:off x="536462" y="5172965"/>
              <a:ext cx="2271133" cy="1100836"/>
              <a:chOff x="536462" y="2373588"/>
              <a:chExt cx="2271133" cy="1211441"/>
            </a:xfrm>
          </p:grpSpPr>
          <p:grpSp>
            <p:nvGrpSpPr>
              <p:cNvPr id="126" name="组合 125">
                <a:extLst>
                  <a:ext uri="{FF2B5EF4-FFF2-40B4-BE49-F238E27FC236}">
                    <a16:creationId xmlns:a16="http://schemas.microsoft.com/office/drawing/2014/main" xmlns="" id="{92373B0D-90EB-4B65-BF11-F1F42262443B}"/>
                  </a:ext>
                </a:extLst>
              </p:cNvPr>
              <p:cNvGrpSpPr/>
              <p:nvPr/>
            </p:nvGrpSpPr>
            <p:grpSpPr>
              <a:xfrm>
                <a:off x="1118029" y="2588199"/>
                <a:ext cx="1107997" cy="822419"/>
                <a:chOff x="1118029" y="2540091"/>
                <a:chExt cx="1107997" cy="822419"/>
              </a:xfrm>
            </p:grpSpPr>
            <p:sp>
              <p:nvSpPr>
                <p:cNvPr id="128" name="矩形 127">
                  <a:extLst>
                    <a:ext uri="{FF2B5EF4-FFF2-40B4-BE49-F238E27FC236}">
                      <a16:creationId xmlns:a16="http://schemas.microsoft.com/office/drawing/2014/main" xmlns="" id="{8217A969-B7C9-4175-9F8A-258A909F3C26}"/>
                    </a:ext>
                  </a:extLst>
                </p:cNvPr>
                <p:cNvSpPr/>
                <p:nvPr/>
              </p:nvSpPr>
              <p:spPr>
                <a:xfrm>
                  <a:off x="1118029" y="2540091"/>
                  <a:ext cx="1107997" cy="416108"/>
                </a:xfrm>
                <a:prstGeom prst="rect">
                  <a:avLst/>
                </a:prstGeom>
              </p:spPr>
              <p:txBody>
                <a:bodyPr wrap="none">
                  <a:spAutoFit/>
                </a:bodyPr>
                <a:lstStyle/>
                <a:p>
                  <a:pPr lvl="0" algn="ctr">
                    <a:lnSpc>
                      <a:spcPts val="2360"/>
                    </a:lnSpc>
                    <a:spcBef>
                      <a:spcPct val="0"/>
                    </a:spcBef>
                  </a:pPr>
                  <a:r>
                    <a:rPr lang="zh-CN" altLang="en-US" dirty="0"/>
                    <a:t>相关文字</a:t>
                  </a:r>
                  <a:endParaRPr lang="zh-CN" altLang="en-US" dirty="0">
                    <a:latin typeface="微软雅黑" panose="020B0503020204020204" pitchFamily="34" charset="-122"/>
                    <a:ea typeface="微软雅黑" panose="020B0503020204020204" pitchFamily="34" charset="-122"/>
                    <a:sym typeface="+mn-ea"/>
                  </a:endParaRPr>
                </a:p>
              </p:txBody>
            </p:sp>
            <p:sp>
              <p:nvSpPr>
                <p:cNvPr id="129" name="矩形 128">
                  <a:extLst>
                    <a:ext uri="{FF2B5EF4-FFF2-40B4-BE49-F238E27FC236}">
                      <a16:creationId xmlns:a16="http://schemas.microsoft.com/office/drawing/2014/main" xmlns="" id="{1BB89A6E-A641-4B8A-94E8-26442938FD91}"/>
                    </a:ext>
                  </a:extLst>
                </p:cNvPr>
                <p:cNvSpPr/>
                <p:nvPr/>
              </p:nvSpPr>
              <p:spPr>
                <a:xfrm>
                  <a:off x="1194974" y="2922200"/>
                  <a:ext cx="954107" cy="440310"/>
                </a:xfrm>
                <a:prstGeom prst="rect">
                  <a:avLst/>
                </a:prstGeom>
              </p:spPr>
              <p:txBody>
                <a:bodyPr wrap="none">
                  <a:spAutoFit/>
                </a:bodyPr>
                <a:lstStyle/>
                <a:p>
                  <a:pPr lvl="0" algn="ctr">
                    <a:lnSpc>
                      <a:spcPts val="2360"/>
                    </a:lnSpc>
                    <a:spcBef>
                      <a:spcPct val="0"/>
                    </a:spcBef>
                  </a:pPr>
                  <a:r>
                    <a:rPr lang="zh-CN" altLang="en-US" sz="2000" b="1" dirty="0">
                      <a:solidFill>
                        <a:schemeClr val="accent1"/>
                      </a:solidFill>
                      <a:latin typeface="+mn-ea"/>
                    </a:rPr>
                    <a:t>关键字</a:t>
                  </a:r>
                  <a:endParaRPr lang="zh-CN" altLang="en-US" sz="2000" b="1" kern="0" dirty="0">
                    <a:solidFill>
                      <a:schemeClr val="accent1"/>
                    </a:solidFill>
                  </a:endParaRPr>
                </a:p>
              </p:txBody>
            </p:sp>
          </p:grpSp>
          <p:sp>
            <p:nvSpPr>
              <p:cNvPr id="127" name="矩形: 圆角 126">
                <a:extLst>
                  <a:ext uri="{FF2B5EF4-FFF2-40B4-BE49-F238E27FC236}">
                    <a16:creationId xmlns:a16="http://schemas.microsoft.com/office/drawing/2014/main" xmlns="" id="{FFB04803-9E5C-4CE2-8F07-991F57980591}"/>
                  </a:ext>
                </a:extLst>
              </p:cNvPr>
              <p:cNvSpPr/>
              <p:nvPr/>
            </p:nvSpPr>
            <p:spPr>
              <a:xfrm>
                <a:off x="536462" y="2373588"/>
                <a:ext cx="2271133" cy="1211441"/>
              </a:xfrm>
              <a:prstGeom prst="roundRect">
                <a:avLst>
                  <a:gd name="adj" fmla="val 5920"/>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grpSp>
        <p:sp>
          <p:nvSpPr>
            <p:cNvPr id="125" name="headphones_91721">
              <a:extLst>
                <a:ext uri="{FF2B5EF4-FFF2-40B4-BE49-F238E27FC236}">
                  <a16:creationId xmlns:a16="http://schemas.microsoft.com/office/drawing/2014/main" xmlns="" id="{FF01498D-3F17-4DCD-843C-5B6517AA0206}"/>
                </a:ext>
              </a:extLst>
            </p:cNvPr>
            <p:cNvSpPr>
              <a:spLocks noChangeAspect="1"/>
            </p:cNvSpPr>
            <p:nvPr/>
          </p:nvSpPr>
          <p:spPr bwMode="auto">
            <a:xfrm>
              <a:off x="1381126" y="1247586"/>
              <a:ext cx="626056" cy="562638"/>
            </a:xfrm>
            <a:custGeom>
              <a:avLst/>
              <a:gdLst>
                <a:gd name="T0" fmla="*/ 3920 w 3920"/>
                <a:gd name="T1" fmla="*/ 2351 h 3528"/>
                <a:gd name="T2" fmla="*/ 3920 w 3920"/>
                <a:gd name="T3" fmla="*/ 3133 h 3528"/>
                <a:gd name="T4" fmla="*/ 3527 w 3920"/>
                <a:gd name="T5" fmla="*/ 3528 h 3528"/>
                <a:gd name="T6" fmla="*/ 3133 w 3920"/>
                <a:gd name="T7" fmla="*/ 3133 h 3528"/>
                <a:gd name="T8" fmla="*/ 3133 w 3920"/>
                <a:gd name="T9" fmla="*/ 2351 h 3528"/>
                <a:gd name="T10" fmla="*/ 3320 w 3920"/>
                <a:gd name="T11" fmla="*/ 2010 h 3528"/>
                <a:gd name="T12" fmla="*/ 3320 w 3920"/>
                <a:gd name="T13" fmla="*/ 1764 h 3528"/>
                <a:gd name="T14" fmla="*/ 1960 w 3920"/>
                <a:gd name="T15" fmla="*/ 400 h 3528"/>
                <a:gd name="T16" fmla="*/ 600 w 3920"/>
                <a:gd name="T17" fmla="*/ 1764 h 3528"/>
                <a:gd name="T18" fmla="*/ 600 w 3920"/>
                <a:gd name="T19" fmla="*/ 2010 h 3528"/>
                <a:gd name="T20" fmla="*/ 787 w 3920"/>
                <a:gd name="T21" fmla="*/ 2351 h 3528"/>
                <a:gd name="T22" fmla="*/ 787 w 3920"/>
                <a:gd name="T23" fmla="*/ 3133 h 3528"/>
                <a:gd name="T24" fmla="*/ 393 w 3920"/>
                <a:gd name="T25" fmla="*/ 3528 h 3528"/>
                <a:gd name="T26" fmla="*/ 0 w 3920"/>
                <a:gd name="T27" fmla="*/ 3133 h 3528"/>
                <a:gd name="T28" fmla="*/ 0 w 3920"/>
                <a:gd name="T29" fmla="*/ 2351 h 3528"/>
                <a:gd name="T30" fmla="*/ 200 w 3920"/>
                <a:gd name="T31" fmla="*/ 2010 h 3528"/>
                <a:gd name="T32" fmla="*/ 200 w 3920"/>
                <a:gd name="T33" fmla="*/ 1764 h 3528"/>
                <a:gd name="T34" fmla="*/ 1960 w 3920"/>
                <a:gd name="T35" fmla="*/ 0 h 3528"/>
                <a:gd name="T36" fmla="*/ 3720 w 3920"/>
                <a:gd name="T37" fmla="*/ 1764 h 3528"/>
                <a:gd name="T38" fmla="*/ 3720 w 3920"/>
                <a:gd name="T39" fmla="*/ 2010 h 3528"/>
                <a:gd name="T40" fmla="*/ 3920 w 3920"/>
                <a:gd name="T41" fmla="*/ 2351 h 3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20" h="3528">
                  <a:moveTo>
                    <a:pt x="3920" y="2351"/>
                  </a:moveTo>
                  <a:lnTo>
                    <a:pt x="3920" y="3133"/>
                  </a:lnTo>
                  <a:cubicBezTo>
                    <a:pt x="3920" y="3351"/>
                    <a:pt x="3745" y="3528"/>
                    <a:pt x="3527" y="3528"/>
                  </a:cubicBezTo>
                  <a:cubicBezTo>
                    <a:pt x="3309" y="3528"/>
                    <a:pt x="3133" y="3351"/>
                    <a:pt x="3133" y="3133"/>
                  </a:cubicBezTo>
                  <a:lnTo>
                    <a:pt x="3133" y="2351"/>
                  </a:lnTo>
                  <a:cubicBezTo>
                    <a:pt x="3133" y="2205"/>
                    <a:pt x="3213" y="2078"/>
                    <a:pt x="3320" y="2010"/>
                  </a:cubicBezTo>
                  <a:lnTo>
                    <a:pt x="3320" y="1764"/>
                  </a:lnTo>
                  <a:cubicBezTo>
                    <a:pt x="3320" y="1012"/>
                    <a:pt x="2712" y="400"/>
                    <a:pt x="1960" y="400"/>
                  </a:cubicBezTo>
                  <a:cubicBezTo>
                    <a:pt x="1208" y="400"/>
                    <a:pt x="600" y="1012"/>
                    <a:pt x="600" y="1764"/>
                  </a:cubicBezTo>
                  <a:lnTo>
                    <a:pt x="600" y="2010"/>
                  </a:lnTo>
                  <a:cubicBezTo>
                    <a:pt x="707" y="2078"/>
                    <a:pt x="787" y="2205"/>
                    <a:pt x="787" y="2351"/>
                  </a:cubicBezTo>
                  <a:lnTo>
                    <a:pt x="787" y="3133"/>
                  </a:lnTo>
                  <a:cubicBezTo>
                    <a:pt x="787" y="3351"/>
                    <a:pt x="611" y="3528"/>
                    <a:pt x="393" y="3528"/>
                  </a:cubicBezTo>
                  <a:cubicBezTo>
                    <a:pt x="175" y="3528"/>
                    <a:pt x="0" y="3351"/>
                    <a:pt x="0" y="3133"/>
                  </a:cubicBezTo>
                  <a:lnTo>
                    <a:pt x="0" y="2351"/>
                  </a:lnTo>
                  <a:cubicBezTo>
                    <a:pt x="0" y="2205"/>
                    <a:pt x="80" y="2078"/>
                    <a:pt x="200" y="2010"/>
                  </a:cubicBezTo>
                  <a:lnTo>
                    <a:pt x="200" y="1764"/>
                  </a:lnTo>
                  <a:cubicBezTo>
                    <a:pt x="200" y="791"/>
                    <a:pt x="987" y="0"/>
                    <a:pt x="1960" y="0"/>
                  </a:cubicBezTo>
                  <a:cubicBezTo>
                    <a:pt x="2933" y="0"/>
                    <a:pt x="3720" y="791"/>
                    <a:pt x="3720" y="1764"/>
                  </a:cubicBezTo>
                  <a:lnTo>
                    <a:pt x="3720" y="2010"/>
                  </a:lnTo>
                  <a:cubicBezTo>
                    <a:pt x="3840" y="2078"/>
                    <a:pt x="3920" y="2205"/>
                    <a:pt x="3920" y="2351"/>
                  </a:cubicBezTo>
                  <a:close/>
                </a:path>
              </a:pathLst>
            </a:custGeom>
            <a:gradFill>
              <a:gsLst>
                <a:gs pos="100000">
                  <a:schemeClr val="accent1">
                    <a:alpha val="0"/>
                  </a:schemeClr>
                </a:gs>
                <a:gs pos="0">
                  <a:schemeClr val="accent3"/>
                </a:gs>
              </a:gsLst>
              <a:lin ang="5400000" scaled="0"/>
            </a:gradFill>
            <a:ln>
              <a:noFill/>
            </a:ln>
          </p:spPr>
        </p:sp>
      </p:grpSp>
      <p:grpSp>
        <p:nvGrpSpPr>
          <p:cNvPr id="140" name="组合 139">
            <a:extLst>
              <a:ext uri="{FF2B5EF4-FFF2-40B4-BE49-F238E27FC236}">
                <a16:creationId xmlns:a16="http://schemas.microsoft.com/office/drawing/2014/main" xmlns="" id="{84E35D3D-A69D-4932-9DC4-8C8FED98AD22}"/>
              </a:ext>
            </a:extLst>
          </p:cNvPr>
          <p:cNvGrpSpPr/>
          <p:nvPr/>
        </p:nvGrpSpPr>
        <p:grpSpPr>
          <a:xfrm>
            <a:off x="3255573" y="1092200"/>
            <a:ext cx="2632855" cy="5346700"/>
            <a:chOff x="355601" y="1092200"/>
            <a:chExt cx="2632855" cy="5346700"/>
          </a:xfrm>
        </p:grpSpPr>
        <p:sp>
          <p:nvSpPr>
            <p:cNvPr id="141" name="矩形: 圆角 140">
              <a:extLst>
                <a:ext uri="{FF2B5EF4-FFF2-40B4-BE49-F238E27FC236}">
                  <a16:creationId xmlns:a16="http://schemas.microsoft.com/office/drawing/2014/main" xmlns="" id="{323E8B0E-891D-4893-87D1-1239BD83AD4F}"/>
                </a:ext>
              </a:extLst>
            </p:cNvPr>
            <p:cNvSpPr>
              <a:spLocks/>
            </p:cNvSpPr>
            <p:nvPr/>
          </p:nvSpPr>
          <p:spPr>
            <a:xfrm>
              <a:off x="355601" y="1092200"/>
              <a:ext cx="2632855" cy="5346700"/>
            </a:xfrm>
            <a:prstGeom prst="roundRect">
              <a:avLst>
                <a:gd name="adj" fmla="val 5564"/>
              </a:avLst>
            </a:pr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a:ea typeface="微软雅黑"/>
              </a:endParaRPr>
            </a:p>
          </p:txBody>
        </p:sp>
        <p:grpSp>
          <p:nvGrpSpPr>
            <p:cNvPr id="142" name="组合 141">
              <a:extLst>
                <a:ext uri="{FF2B5EF4-FFF2-40B4-BE49-F238E27FC236}">
                  <a16:creationId xmlns:a16="http://schemas.microsoft.com/office/drawing/2014/main" xmlns="" id="{9E38766E-321B-4883-B1E7-5624FC4126FD}"/>
                </a:ext>
              </a:extLst>
            </p:cNvPr>
            <p:cNvGrpSpPr/>
            <p:nvPr/>
          </p:nvGrpSpPr>
          <p:grpSpPr>
            <a:xfrm>
              <a:off x="646197" y="1718235"/>
              <a:ext cx="2095915" cy="492008"/>
              <a:chOff x="4456528" y="1598467"/>
              <a:chExt cx="1514992" cy="492008"/>
            </a:xfrm>
          </p:grpSpPr>
          <p:sp>
            <p:nvSpPr>
              <p:cNvPr id="160" name="矩形: 圆角 159">
                <a:extLst>
                  <a:ext uri="{FF2B5EF4-FFF2-40B4-BE49-F238E27FC236}">
                    <a16:creationId xmlns:a16="http://schemas.microsoft.com/office/drawing/2014/main" xmlns="" id="{0DB26F13-F40D-4C2F-AD1D-2F98646B836D}"/>
                  </a:ext>
                </a:extLst>
              </p:cNvPr>
              <p:cNvSpPr/>
              <p:nvPr/>
            </p:nvSpPr>
            <p:spPr>
              <a:xfrm>
                <a:off x="4456528" y="1598467"/>
                <a:ext cx="1514992" cy="49200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61" name="文本框 160">
                <a:extLst>
                  <a:ext uri="{FF2B5EF4-FFF2-40B4-BE49-F238E27FC236}">
                    <a16:creationId xmlns:a16="http://schemas.microsoft.com/office/drawing/2014/main" xmlns="" id="{BC168FA7-6B03-4C1F-BAAA-9B46F479E3FA}"/>
                  </a:ext>
                </a:extLst>
              </p:cNvPr>
              <p:cNvSpPr txBox="1"/>
              <p:nvPr/>
            </p:nvSpPr>
            <p:spPr>
              <a:xfrm>
                <a:off x="4600268" y="1616506"/>
                <a:ext cx="1227511" cy="461665"/>
              </a:xfrm>
              <a:prstGeom prst="rect">
                <a:avLst/>
              </a:prstGeom>
              <a:noFill/>
            </p:spPr>
            <p:txBody>
              <a:bodyPr wrap="square" rtlCol="0">
                <a:spAutoFit/>
              </a:bodyPr>
              <a:lstStyle/>
              <a:p>
                <a:pPr algn="ctr"/>
                <a:r>
                  <a:rPr lang="zh-CN" altLang="en-US" sz="2400" b="1" spc="300" dirty="0">
                    <a:solidFill>
                      <a:schemeClr val="bg1"/>
                    </a:solidFill>
                  </a:rPr>
                  <a:t>标题</a:t>
                </a:r>
                <a:r>
                  <a:rPr lang="en-US" altLang="zh-CN" sz="2400" b="1" spc="300" dirty="0">
                    <a:solidFill>
                      <a:schemeClr val="bg1"/>
                    </a:solidFill>
                  </a:rPr>
                  <a:t>2</a:t>
                </a:r>
                <a:endParaRPr lang="zh-CN" altLang="en-US" sz="2400" b="1" spc="300" dirty="0">
                  <a:solidFill>
                    <a:schemeClr val="bg1"/>
                  </a:solidFill>
                </a:endParaRPr>
              </a:p>
            </p:txBody>
          </p:sp>
        </p:grpSp>
        <p:sp>
          <p:nvSpPr>
            <p:cNvPr id="143" name="矩形 142">
              <a:extLst>
                <a:ext uri="{FF2B5EF4-FFF2-40B4-BE49-F238E27FC236}">
                  <a16:creationId xmlns:a16="http://schemas.microsoft.com/office/drawing/2014/main" xmlns="" id="{517DC42B-2593-4169-B0FD-78C2D07762BC}"/>
                </a:ext>
              </a:extLst>
            </p:cNvPr>
            <p:cNvSpPr/>
            <p:nvPr/>
          </p:nvSpPr>
          <p:spPr>
            <a:xfrm>
              <a:off x="1217103" y="2252367"/>
              <a:ext cx="954107" cy="276999"/>
            </a:xfrm>
            <a:prstGeom prst="rect">
              <a:avLst/>
            </a:prstGeom>
          </p:spPr>
          <p:txBody>
            <a:bodyPr wrap="none">
              <a:spAutoFit/>
            </a:bodyPr>
            <a:lstStyle/>
            <a:p>
              <a:pPr lvl="0" algn="ctr">
                <a:lnSpc>
                  <a:spcPct val="100000"/>
                </a:lnSpc>
                <a:spcBef>
                  <a:spcPct val="0"/>
                </a:spcBef>
                <a:spcAft>
                  <a:spcPct val="35000"/>
                </a:spcAft>
              </a:pPr>
              <a:r>
                <a:rPr lang="zh-CN" altLang="en-US" sz="1200" kern="0" dirty="0">
                  <a:latin typeface="微软雅黑 Light" panose="020B0502040204020203" pitchFamily="34" charset="-122"/>
                  <a:ea typeface="微软雅黑 Light" panose="020B0502040204020203" pitchFamily="34" charset="-122"/>
                </a:rPr>
                <a:t>（副标题）</a:t>
              </a:r>
            </a:p>
          </p:txBody>
        </p:sp>
        <p:grpSp>
          <p:nvGrpSpPr>
            <p:cNvPr id="144" name="组合 143">
              <a:extLst>
                <a:ext uri="{FF2B5EF4-FFF2-40B4-BE49-F238E27FC236}">
                  <a16:creationId xmlns:a16="http://schemas.microsoft.com/office/drawing/2014/main" xmlns="" id="{B6DA1C90-E140-4C7C-BB22-4FE37560CAD6}"/>
                </a:ext>
              </a:extLst>
            </p:cNvPr>
            <p:cNvGrpSpPr/>
            <p:nvPr/>
          </p:nvGrpSpPr>
          <p:grpSpPr>
            <a:xfrm>
              <a:off x="536462" y="2606691"/>
              <a:ext cx="2271133" cy="1100836"/>
              <a:chOff x="536462" y="2373588"/>
              <a:chExt cx="2271133" cy="1211441"/>
            </a:xfrm>
          </p:grpSpPr>
          <p:grpSp>
            <p:nvGrpSpPr>
              <p:cNvPr id="156" name="组合 155">
                <a:extLst>
                  <a:ext uri="{FF2B5EF4-FFF2-40B4-BE49-F238E27FC236}">
                    <a16:creationId xmlns:a16="http://schemas.microsoft.com/office/drawing/2014/main" xmlns="" id="{37DD8376-0AC9-4C6A-BBD9-BBE13C7242AC}"/>
                  </a:ext>
                </a:extLst>
              </p:cNvPr>
              <p:cNvGrpSpPr/>
              <p:nvPr/>
            </p:nvGrpSpPr>
            <p:grpSpPr>
              <a:xfrm>
                <a:off x="1118030" y="2588199"/>
                <a:ext cx="1107996" cy="822419"/>
                <a:chOff x="1118030" y="2540091"/>
                <a:chExt cx="1107996" cy="822419"/>
              </a:xfrm>
            </p:grpSpPr>
            <p:sp>
              <p:nvSpPr>
                <p:cNvPr id="158" name="矩形 157">
                  <a:extLst>
                    <a:ext uri="{FF2B5EF4-FFF2-40B4-BE49-F238E27FC236}">
                      <a16:creationId xmlns:a16="http://schemas.microsoft.com/office/drawing/2014/main" xmlns="" id="{D328EA97-E8CF-4CD5-9F20-8572E5020A90}"/>
                    </a:ext>
                  </a:extLst>
                </p:cNvPr>
                <p:cNvSpPr/>
                <p:nvPr/>
              </p:nvSpPr>
              <p:spPr>
                <a:xfrm>
                  <a:off x="1118030" y="2540091"/>
                  <a:ext cx="1107996" cy="416108"/>
                </a:xfrm>
                <a:prstGeom prst="rect">
                  <a:avLst/>
                </a:prstGeom>
              </p:spPr>
              <p:txBody>
                <a:bodyPr wrap="none">
                  <a:spAutoFit/>
                </a:bodyPr>
                <a:lstStyle/>
                <a:p>
                  <a:pPr lvl="0" algn="ctr">
                    <a:lnSpc>
                      <a:spcPts val="2360"/>
                    </a:lnSpc>
                    <a:spcBef>
                      <a:spcPct val="0"/>
                    </a:spcBef>
                  </a:pPr>
                  <a:r>
                    <a:rPr lang="zh-CN" altLang="en-US" dirty="0">
                      <a:latin typeface="微软雅黑" panose="020B0503020204020204" pitchFamily="34" charset="-122"/>
                      <a:ea typeface="微软雅黑" panose="020B0503020204020204" pitchFamily="34" charset="-122"/>
                      <a:sym typeface="+mn-ea"/>
                    </a:rPr>
                    <a:t>相关文字</a:t>
                  </a:r>
                  <a:endParaRPr lang="zh-CN" altLang="en-US" dirty="0">
                    <a:latin typeface="微软雅黑" panose="020B0503020204020204" pitchFamily="34" charset="-122"/>
                    <a:ea typeface="微软雅黑" panose="020B0503020204020204" pitchFamily="34" charset="-122"/>
                  </a:endParaRPr>
                </a:p>
              </p:txBody>
            </p:sp>
            <p:sp>
              <p:nvSpPr>
                <p:cNvPr id="159" name="矩形 158">
                  <a:extLst>
                    <a:ext uri="{FF2B5EF4-FFF2-40B4-BE49-F238E27FC236}">
                      <a16:creationId xmlns:a16="http://schemas.microsoft.com/office/drawing/2014/main" xmlns="" id="{42A2D681-196B-4499-9A21-84659C0A9468}"/>
                    </a:ext>
                  </a:extLst>
                </p:cNvPr>
                <p:cNvSpPr/>
                <p:nvPr/>
              </p:nvSpPr>
              <p:spPr>
                <a:xfrm>
                  <a:off x="1194974" y="2922200"/>
                  <a:ext cx="954107" cy="440310"/>
                </a:xfrm>
                <a:prstGeom prst="rect">
                  <a:avLst/>
                </a:prstGeom>
              </p:spPr>
              <p:txBody>
                <a:bodyPr wrap="none">
                  <a:spAutoFit/>
                </a:bodyPr>
                <a:lstStyle/>
                <a:p>
                  <a:pPr lvl="0" algn="ctr">
                    <a:lnSpc>
                      <a:spcPts val="2360"/>
                    </a:lnSpc>
                    <a:spcBef>
                      <a:spcPct val="0"/>
                    </a:spcBef>
                  </a:pPr>
                  <a:r>
                    <a:rPr lang="zh-CN" altLang="en-US" sz="2000" b="1" dirty="0">
                      <a:solidFill>
                        <a:schemeClr val="accent1"/>
                      </a:solidFill>
                      <a:latin typeface="+mn-ea"/>
                    </a:rPr>
                    <a:t>关键字</a:t>
                  </a:r>
                  <a:endParaRPr lang="zh-CN" altLang="en-US" sz="2000" b="1" kern="0" dirty="0">
                    <a:solidFill>
                      <a:schemeClr val="accent1"/>
                    </a:solidFill>
                  </a:endParaRPr>
                </a:p>
              </p:txBody>
            </p:sp>
          </p:grpSp>
          <p:sp>
            <p:nvSpPr>
              <p:cNvPr id="157" name="矩形: 圆角 156">
                <a:extLst>
                  <a:ext uri="{FF2B5EF4-FFF2-40B4-BE49-F238E27FC236}">
                    <a16:creationId xmlns:a16="http://schemas.microsoft.com/office/drawing/2014/main" xmlns="" id="{8107B321-A3A8-4953-BBC0-02EBCB6DEA9B}"/>
                  </a:ext>
                </a:extLst>
              </p:cNvPr>
              <p:cNvSpPr/>
              <p:nvPr/>
            </p:nvSpPr>
            <p:spPr>
              <a:xfrm>
                <a:off x="536462" y="2373588"/>
                <a:ext cx="2271133" cy="1211441"/>
              </a:xfrm>
              <a:prstGeom prst="roundRect">
                <a:avLst>
                  <a:gd name="adj" fmla="val 5920"/>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grpSp>
        <p:grpSp>
          <p:nvGrpSpPr>
            <p:cNvPr id="145" name="组合 144">
              <a:extLst>
                <a:ext uri="{FF2B5EF4-FFF2-40B4-BE49-F238E27FC236}">
                  <a16:creationId xmlns:a16="http://schemas.microsoft.com/office/drawing/2014/main" xmlns="" id="{E6F6400E-4BBA-4246-A11D-3E61CE897138}"/>
                </a:ext>
              </a:extLst>
            </p:cNvPr>
            <p:cNvGrpSpPr/>
            <p:nvPr/>
          </p:nvGrpSpPr>
          <p:grpSpPr>
            <a:xfrm>
              <a:off x="536462" y="3889828"/>
              <a:ext cx="2271133" cy="1100836"/>
              <a:chOff x="536462" y="2373588"/>
              <a:chExt cx="2271133" cy="1211441"/>
            </a:xfrm>
          </p:grpSpPr>
          <p:grpSp>
            <p:nvGrpSpPr>
              <p:cNvPr id="152" name="组合 151">
                <a:extLst>
                  <a:ext uri="{FF2B5EF4-FFF2-40B4-BE49-F238E27FC236}">
                    <a16:creationId xmlns:a16="http://schemas.microsoft.com/office/drawing/2014/main" xmlns="" id="{99FD8506-63EB-4B9B-9572-92EACA7B8857}"/>
                  </a:ext>
                </a:extLst>
              </p:cNvPr>
              <p:cNvGrpSpPr/>
              <p:nvPr/>
            </p:nvGrpSpPr>
            <p:grpSpPr>
              <a:xfrm>
                <a:off x="1118029" y="2588199"/>
                <a:ext cx="1107997" cy="822419"/>
                <a:chOff x="1118029" y="2540091"/>
                <a:chExt cx="1107997" cy="822419"/>
              </a:xfrm>
            </p:grpSpPr>
            <p:sp>
              <p:nvSpPr>
                <p:cNvPr id="154" name="矩形 153">
                  <a:extLst>
                    <a:ext uri="{FF2B5EF4-FFF2-40B4-BE49-F238E27FC236}">
                      <a16:creationId xmlns:a16="http://schemas.microsoft.com/office/drawing/2014/main" xmlns="" id="{3B07A10A-EC21-4D94-9C56-6346DE62DBB0}"/>
                    </a:ext>
                  </a:extLst>
                </p:cNvPr>
                <p:cNvSpPr/>
                <p:nvPr/>
              </p:nvSpPr>
              <p:spPr>
                <a:xfrm>
                  <a:off x="1118029" y="2540091"/>
                  <a:ext cx="1107997" cy="416108"/>
                </a:xfrm>
                <a:prstGeom prst="rect">
                  <a:avLst/>
                </a:prstGeom>
              </p:spPr>
              <p:txBody>
                <a:bodyPr wrap="none">
                  <a:spAutoFit/>
                </a:bodyPr>
                <a:lstStyle/>
                <a:p>
                  <a:pPr lvl="0" algn="ctr">
                    <a:lnSpc>
                      <a:spcPts val="2360"/>
                    </a:lnSpc>
                    <a:spcBef>
                      <a:spcPct val="0"/>
                    </a:spcBef>
                  </a:pPr>
                  <a:r>
                    <a:rPr lang="zh-CN" altLang="en-US" dirty="0"/>
                    <a:t>相关文字</a:t>
                  </a:r>
                  <a:endParaRPr lang="zh-CN" altLang="en-US" dirty="0">
                    <a:latin typeface="微软雅黑" panose="020B0503020204020204" pitchFamily="34" charset="-122"/>
                    <a:ea typeface="微软雅黑" panose="020B0503020204020204" pitchFamily="34" charset="-122"/>
                    <a:sym typeface="+mn-ea"/>
                  </a:endParaRPr>
                </a:p>
              </p:txBody>
            </p:sp>
            <p:sp>
              <p:nvSpPr>
                <p:cNvPr id="155" name="矩形 154">
                  <a:extLst>
                    <a:ext uri="{FF2B5EF4-FFF2-40B4-BE49-F238E27FC236}">
                      <a16:creationId xmlns:a16="http://schemas.microsoft.com/office/drawing/2014/main" xmlns="" id="{C25712C1-D767-4936-B733-3D86990CE01D}"/>
                    </a:ext>
                  </a:extLst>
                </p:cNvPr>
                <p:cNvSpPr/>
                <p:nvPr/>
              </p:nvSpPr>
              <p:spPr>
                <a:xfrm>
                  <a:off x="1194974" y="2922200"/>
                  <a:ext cx="954107" cy="440310"/>
                </a:xfrm>
                <a:prstGeom prst="rect">
                  <a:avLst/>
                </a:prstGeom>
              </p:spPr>
              <p:txBody>
                <a:bodyPr wrap="none">
                  <a:spAutoFit/>
                </a:bodyPr>
                <a:lstStyle/>
                <a:p>
                  <a:pPr lvl="0" algn="ctr">
                    <a:lnSpc>
                      <a:spcPts val="2360"/>
                    </a:lnSpc>
                    <a:spcBef>
                      <a:spcPct val="0"/>
                    </a:spcBef>
                  </a:pPr>
                  <a:r>
                    <a:rPr lang="zh-CN" altLang="en-US" sz="2000" b="1" dirty="0">
                      <a:solidFill>
                        <a:schemeClr val="accent1"/>
                      </a:solidFill>
                      <a:latin typeface="+mn-ea"/>
                    </a:rPr>
                    <a:t>关键字</a:t>
                  </a:r>
                  <a:endParaRPr lang="zh-CN" altLang="en-US" sz="2000" b="1" kern="0" dirty="0">
                    <a:solidFill>
                      <a:schemeClr val="accent1"/>
                    </a:solidFill>
                  </a:endParaRPr>
                </a:p>
              </p:txBody>
            </p:sp>
          </p:grpSp>
          <p:sp>
            <p:nvSpPr>
              <p:cNvPr id="153" name="矩形: 圆角 152">
                <a:extLst>
                  <a:ext uri="{FF2B5EF4-FFF2-40B4-BE49-F238E27FC236}">
                    <a16:creationId xmlns:a16="http://schemas.microsoft.com/office/drawing/2014/main" xmlns="" id="{583F66B8-9D63-4C79-BE81-7A1028E3AA9C}"/>
                  </a:ext>
                </a:extLst>
              </p:cNvPr>
              <p:cNvSpPr/>
              <p:nvPr/>
            </p:nvSpPr>
            <p:spPr>
              <a:xfrm>
                <a:off x="536462" y="2373588"/>
                <a:ext cx="2271133" cy="1211441"/>
              </a:xfrm>
              <a:prstGeom prst="roundRect">
                <a:avLst>
                  <a:gd name="adj" fmla="val 5920"/>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grpSp>
        <p:grpSp>
          <p:nvGrpSpPr>
            <p:cNvPr id="146" name="组合 145">
              <a:extLst>
                <a:ext uri="{FF2B5EF4-FFF2-40B4-BE49-F238E27FC236}">
                  <a16:creationId xmlns:a16="http://schemas.microsoft.com/office/drawing/2014/main" xmlns="" id="{E06F5D2E-213A-442C-BE4E-E39D60EF4FC7}"/>
                </a:ext>
              </a:extLst>
            </p:cNvPr>
            <p:cNvGrpSpPr/>
            <p:nvPr/>
          </p:nvGrpSpPr>
          <p:grpSpPr>
            <a:xfrm>
              <a:off x="536462" y="5172965"/>
              <a:ext cx="2271133" cy="1100836"/>
              <a:chOff x="536462" y="2373588"/>
              <a:chExt cx="2271133" cy="1211441"/>
            </a:xfrm>
          </p:grpSpPr>
          <p:grpSp>
            <p:nvGrpSpPr>
              <p:cNvPr id="148" name="组合 147">
                <a:extLst>
                  <a:ext uri="{FF2B5EF4-FFF2-40B4-BE49-F238E27FC236}">
                    <a16:creationId xmlns:a16="http://schemas.microsoft.com/office/drawing/2014/main" xmlns="" id="{CDD846F8-6D14-45D6-9BBE-FA0B7082C40C}"/>
                  </a:ext>
                </a:extLst>
              </p:cNvPr>
              <p:cNvGrpSpPr/>
              <p:nvPr/>
            </p:nvGrpSpPr>
            <p:grpSpPr>
              <a:xfrm>
                <a:off x="1118029" y="2588199"/>
                <a:ext cx="1107997" cy="822419"/>
                <a:chOff x="1118029" y="2540091"/>
                <a:chExt cx="1107997" cy="822419"/>
              </a:xfrm>
            </p:grpSpPr>
            <p:sp>
              <p:nvSpPr>
                <p:cNvPr id="150" name="矩形 149">
                  <a:extLst>
                    <a:ext uri="{FF2B5EF4-FFF2-40B4-BE49-F238E27FC236}">
                      <a16:creationId xmlns:a16="http://schemas.microsoft.com/office/drawing/2014/main" xmlns="" id="{0EFA88B2-6702-467A-919F-1A5A22347A0F}"/>
                    </a:ext>
                  </a:extLst>
                </p:cNvPr>
                <p:cNvSpPr/>
                <p:nvPr/>
              </p:nvSpPr>
              <p:spPr>
                <a:xfrm>
                  <a:off x="1118029" y="2540091"/>
                  <a:ext cx="1107997" cy="416108"/>
                </a:xfrm>
                <a:prstGeom prst="rect">
                  <a:avLst/>
                </a:prstGeom>
              </p:spPr>
              <p:txBody>
                <a:bodyPr wrap="none">
                  <a:spAutoFit/>
                </a:bodyPr>
                <a:lstStyle/>
                <a:p>
                  <a:pPr lvl="0" algn="ctr">
                    <a:lnSpc>
                      <a:spcPts val="2360"/>
                    </a:lnSpc>
                    <a:spcBef>
                      <a:spcPct val="0"/>
                    </a:spcBef>
                  </a:pPr>
                  <a:r>
                    <a:rPr lang="zh-CN" altLang="en-US" dirty="0"/>
                    <a:t>相关文字</a:t>
                  </a:r>
                  <a:endParaRPr lang="zh-CN" altLang="en-US" dirty="0">
                    <a:latin typeface="微软雅黑" panose="020B0503020204020204" pitchFamily="34" charset="-122"/>
                    <a:ea typeface="微软雅黑" panose="020B0503020204020204" pitchFamily="34" charset="-122"/>
                    <a:sym typeface="+mn-ea"/>
                  </a:endParaRPr>
                </a:p>
              </p:txBody>
            </p:sp>
            <p:sp>
              <p:nvSpPr>
                <p:cNvPr id="151" name="矩形 150">
                  <a:extLst>
                    <a:ext uri="{FF2B5EF4-FFF2-40B4-BE49-F238E27FC236}">
                      <a16:creationId xmlns:a16="http://schemas.microsoft.com/office/drawing/2014/main" xmlns="" id="{331984C6-F8B0-47C0-99EE-88D031083D42}"/>
                    </a:ext>
                  </a:extLst>
                </p:cNvPr>
                <p:cNvSpPr/>
                <p:nvPr/>
              </p:nvSpPr>
              <p:spPr>
                <a:xfrm>
                  <a:off x="1194974" y="2922200"/>
                  <a:ext cx="954107" cy="440310"/>
                </a:xfrm>
                <a:prstGeom prst="rect">
                  <a:avLst/>
                </a:prstGeom>
              </p:spPr>
              <p:txBody>
                <a:bodyPr wrap="none">
                  <a:spAutoFit/>
                </a:bodyPr>
                <a:lstStyle/>
                <a:p>
                  <a:pPr lvl="0" algn="ctr">
                    <a:lnSpc>
                      <a:spcPts val="2360"/>
                    </a:lnSpc>
                    <a:spcBef>
                      <a:spcPct val="0"/>
                    </a:spcBef>
                  </a:pPr>
                  <a:r>
                    <a:rPr lang="zh-CN" altLang="en-US" sz="2000" b="1" dirty="0">
                      <a:solidFill>
                        <a:schemeClr val="accent1"/>
                      </a:solidFill>
                      <a:latin typeface="+mn-ea"/>
                    </a:rPr>
                    <a:t>关键字</a:t>
                  </a:r>
                  <a:endParaRPr lang="zh-CN" altLang="en-US" sz="2000" b="1" kern="0" dirty="0">
                    <a:solidFill>
                      <a:schemeClr val="accent1"/>
                    </a:solidFill>
                  </a:endParaRPr>
                </a:p>
              </p:txBody>
            </p:sp>
          </p:grpSp>
          <p:sp>
            <p:nvSpPr>
              <p:cNvPr id="149" name="矩形: 圆角 148">
                <a:extLst>
                  <a:ext uri="{FF2B5EF4-FFF2-40B4-BE49-F238E27FC236}">
                    <a16:creationId xmlns:a16="http://schemas.microsoft.com/office/drawing/2014/main" xmlns="" id="{2257FBDA-55C0-4195-806E-7637C6CA9800}"/>
                  </a:ext>
                </a:extLst>
              </p:cNvPr>
              <p:cNvSpPr/>
              <p:nvPr/>
            </p:nvSpPr>
            <p:spPr>
              <a:xfrm>
                <a:off x="536462" y="2373588"/>
                <a:ext cx="2271133" cy="1211441"/>
              </a:xfrm>
              <a:prstGeom prst="roundRect">
                <a:avLst>
                  <a:gd name="adj" fmla="val 5920"/>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grpSp>
        <p:sp>
          <p:nvSpPr>
            <p:cNvPr id="147" name="headphones_91721">
              <a:extLst>
                <a:ext uri="{FF2B5EF4-FFF2-40B4-BE49-F238E27FC236}">
                  <a16:creationId xmlns:a16="http://schemas.microsoft.com/office/drawing/2014/main" xmlns="" id="{680C1858-9221-45A7-85F8-07D7C322BB3C}"/>
                </a:ext>
              </a:extLst>
            </p:cNvPr>
            <p:cNvSpPr>
              <a:spLocks noChangeAspect="1"/>
            </p:cNvSpPr>
            <p:nvPr/>
          </p:nvSpPr>
          <p:spPr bwMode="auto">
            <a:xfrm>
              <a:off x="1381126" y="1247586"/>
              <a:ext cx="626056" cy="562638"/>
            </a:xfrm>
            <a:custGeom>
              <a:avLst/>
              <a:gdLst>
                <a:gd name="T0" fmla="*/ 3920 w 3920"/>
                <a:gd name="T1" fmla="*/ 2351 h 3528"/>
                <a:gd name="T2" fmla="*/ 3920 w 3920"/>
                <a:gd name="T3" fmla="*/ 3133 h 3528"/>
                <a:gd name="T4" fmla="*/ 3527 w 3920"/>
                <a:gd name="T5" fmla="*/ 3528 h 3528"/>
                <a:gd name="T6" fmla="*/ 3133 w 3920"/>
                <a:gd name="T7" fmla="*/ 3133 h 3528"/>
                <a:gd name="T8" fmla="*/ 3133 w 3920"/>
                <a:gd name="T9" fmla="*/ 2351 h 3528"/>
                <a:gd name="T10" fmla="*/ 3320 w 3920"/>
                <a:gd name="T11" fmla="*/ 2010 h 3528"/>
                <a:gd name="T12" fmla="*/ 3320 w 3920"/>
                <a:gd name="T13" fmla="*/ 1764 h 3528"/>
                <a:gd name="T14" fmla="*/ 1960 w 3920"/>
                <a:gd name="T15" fmla="*/ 400 h 3528"/>
                <a:gd name="T16" fmla="*/ 600 w 3920"/>
                <a:gd name="T17" fmla="*/ 1764 h 3528"/>
                <a:gd name="T18" fmla="*/ 600 w 3920"/>
                <a:gd name="T19" fmla="*/ 2010 h 3528"/>
                <a:gd name="T20" fmla="*/ 787 w 3920"/>
                <a:gd name="T21" fmla="*/ 2351 h 3528"/>
                <a:gd name="T22" fmla="*/ 787 w 3920"/>
                <a:gd name="T23" fmla="*/ 3133 h 3528"/>
                <a:gd name="T24" fmla="*/ 393 w 3920"/>
                <a:gd name="T25" fmla="*/ 3528 h 3528"/>
                <a:gd name="T26" fmla="*/ 0 w 3920"/>
                <a:gd name="T27" fmla="*/ 3133 h 3528"/>
                <a:gd name="T28" fmla="*/ 0 w 3920"/>
                <a:gd name="T29" fmla="*/ 2351 h 3528"/>
                <a:gd name="T30" fmla="*/ 200 w 3920"/>
                <a:gd name="T31" fmla="*/ 2010 h 3528"/>
                <a:gd name="T32" fmla="*/ 200 w 3920"/>
                <a:gd name="T33" fmla="*/ 1764 h 3528"/>
                <a:gd name="T34" fmla="*/ 1960 w 3920"/>
                <a:gd name="T35" fmla="*/ 0 h 3528"/>
                <a:gd name="T36" fmla="*/ 3720 w 3920"/>
                <a:gd name="T37" fmla="*/ 1764 h 3528"/>
                <a:gd name="T38" fmla="*/ 3720 w 3920"/>
                <a:gd name="T39" fmla="*/ 2010 h 3528"/>
                <a:gd name="T40" fmla="*/ 3920 w 3920"/>
                <a:gd name="T41" fmla="*/ 2351 h 3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20" h="3528">
                  <a:moveTo>
                    <a:pt x="3920" y="2351"/>
                  </a:moveTo>
                  <a:lnTo>
                    <a:pt x="3920" y="3133"/>
                  </a:lnTo>
                  <a:cubicBezTo>
                    <a:pt x="3920" y="3351"/>
                    <a:pt x="3745" y="3528"/>
                    <a:pt x="3527" y="3528"/>
                  </a:cubicBezTo>
                  <a:cubicBezTo>
                    <a:pt x="3309" y="3528"/>
                    <a:pt x="3133" y="3351"/>
                    <a:pt x="3133" y="3133"/>
                  </a:cubicBezTo>
                  <a:lnTo>
                    <a:pt x="3133" y="2351"/>
                  </a:lnTo>
                  <a:cubicBezTo>
                    <a:pt x="3133" y="2205"/>
                    <a:pt x="3213" y="2078"/>
                    <a:pt x="3320" y="2010"/>
                  </a:cubicBezTo>
                  <a:lnTo>
                    <a:pt x="3320" y="1764"/>
                  </a:lnTo>
                  <a:cubicBezTo>
                    <a:pt x="3320" y="1012"/>
                    <a:pt x="2712" y="400"/>
                    <a:pt x="1960" y="400"/>
                  </a:cubicBezTo>
                  <a:cubicBezTo>
                    <a:pt x="1208" y="400"/>
                    <a:pt x="600" y="1012"/>
                    <a:pt x="600" y="1764"/>
                  </a:cubicBezTo>
                  <a:lnTo>
                    <a:pt x="600" y="2010"/>
                  </a:lnTo>
                  <a:cubicBezTo>
                    <a:pt x="707" y="2078"/>
                    <a:pt x="787" y="2205"/>
                    <a:pt x="787" y="2351"/>
                  </a:cubicBezTo>
                  <a:lnTo>
                    <a:pt x="787" y="3133"/>
                  </a:lnTo>
                  <a:cubicBezTo>
                    <a:pt x="787" y="3351"/>
                    <a:pt x="611" y="3528"/>
                    <a:pt x="393" y="3528"/>
                  </a:cubicBezTo>
                  <a:cubicBezTo>
                    <a:pt x="175" y="3528"/>
                    <a:pt x="0" y="3351"/>
                    <a:pt x="0" y="3133"/>
                  </a:cubicBezTo>
                  <a:lnTo>
                    <a:pt x="0" y="2351"/>
                  </a:lnTo>
                  <a:cubicBezTo>
                    <a:pt x="0" y="2205"/>
                    <a:pt x="80" y="2078"/>
                    <a:pt x="200" y="2010"/>
                  </a:cubicBezTo>
                  <a:lnTo>
                    <a:pt x="200" y="1764"/>
                  </a:lnTo>
                  <a:cubicBezTo>
                    <a:pt x="200" y="791"/>
                    <a:pt x="987" y="0"/>
                    <a:pt x="1960" y="0"/>
                  </a:cubicBezTo>
                  <a:cubicBezTo>
                    <a:pt x="2933" y="0"/>
                    <a:pt x="3720" y="791"/>
                    <a:pt x="3720" y="1764"/>
                  </a:cubicBezTo>
                  <a:lnTo>
                    <a:pt x="3720" y="2010"/>
                  </a:lnTo>
                  <a:cubicBezTo>
                    <a:pt x="3840" y="2078"/>
                    <a:pt x="3920" y="2205"/>
                    <a:pt x="3920" y="2351"/>
                  </a:cubicBezTo>
                  <a:close/>
                </a:path>
              </a:pathLst>
            </a:custGeom>
            <a:gradFill>
              <a:gsLst>
                <a:gs pos="100000">
                  <a:schemeClr val="accent1">
                    <a:alpha val="0"/>
                  </a:schemeClr>
                </a:gs>
                <a:gs pos="0">
                  <a:schemeClr val="accent3"/>
                </a:gs>
              </a:gsLst>
              <a:lin ang="5400000" scaled="0"/>
            </a:gradFill>
            <a:ln>
              <a:noFill/>
            </a:ln>
          </p:spPr>
        </p:sp>
      </p:grpSp>
      <p:grpSp>
        <p:nvGrpSpPr>
          <p:cNvPr id="162" name="组合 161">
            <a:extLst>
              <a:ext uri="{FF2B5EF4-FFF2-40B4-BE49-F238E27FC236}">
                <a16:creationId xmlns:a16="http://schemas.microsoft.com/office/drawing/2014/main" xmlns="" id="{B4BEBBD8-A7C4-4878-953F-B28D904EAC96}"/>
              </a:ext>
            </a:extLst>
          </p:cNvPr>
          <p:cNvGrpSpPr/>
          <p:nvPr/>
        </p:nvGrpSpPr>
        <p:grpSpPr>
          <a:xfrm>
            <a:off x="6097158" y="1092200"/>
            <a:ext cx="2632855" cy="5346700"/>
            <a:chOff x="355601" y="1092200"/>
            <a:chExt cx="2632855" cy="5346700"/>
          </a:xfrm>
        </p:grpSpPr>
        <p:sp>
          <p:nvSpPr>
            <p:cNvPr id="163" name="矩形: 圆角 162">
              <a:extLst>
                <a:ext uri="{FF2B5EF4-FFF2-40B4-BE49-F238E27FC236}">
                  <a16:creationId xmlns:a16="http://schemas.microsoft.com/office/drawing/2014/main" xmlns="" id="{6C5A8AEE-1FBE-40BD-AE7F-2371976B73E5}"/>
                </a:ext>
              </a:extLst>
            </p:cNvPr>
            <p:cNvSpPr>
              <a:spLocks/>
            </p:cNvSpPr>
            <p:nvPr/>
          </p:nvSpPr>
          <p:spPr>
            <a:xfrm>
              <a:off x="355601" y="1092200"/>
              <a:ext cx="2632855" cy="5346700"/>
            </a:xfrm>
            <a:prstGeom prst="roundRect">
              <a:avLst>
                <a:gd name="adj" fmla="val 5564"/>
              </a:avLst>
            </a:pr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a:ea typeface="微软雅黑"/>
              </a:endParaRPr>
            </a:p>
          </p:txBody>
        </p:sp>
        <p:grpSp>
          <p:nvGrpSpPr>
            <p:cNvPr id="164" name="组合 163">
              <a:extLst>
                <a:ext uri="{FF2B5EF4-FFF2-40B4-BE49-F238E27FC236}">
                  <a16:creationId xmlns:a16="http://schemas.microsoft.com/office/drawing/2014/main" xmlns="" id="{A85201B0-3B18-4DA3-A73B-6F966D7AE0CD}"/>
                </a:ext>
              </a:extLst>
            </p:cNvPr>
            <p:cNvGrpSpPr/>
            <p:nvPr/>
          </p:nvGrpSpPr>
          <p:grpSpPr>
            <a:xfrm>
              <a:off x="646197" y="1718235"/>
              <a:ext cx="2095915" cy="492008"/>
              <a:chOff x="4456528" y="1598467"/>
              <a:chExt cx="1514992" cy="492008"/>
            </a:xfrm>
          </p:grpSpPr>
          <p:sp>
            <p:nvSpPr>
              <p:cNvPr id="182" name="矩形: 圆角 181">
                <a:extLst>
                  <a:ext uri="{FF2B5EF4-FFF2-40B4-BE49-F238E27FC236}">
                    <a16:creationId xmlns:a16="http://schemas.microsoft.com/office/drawing/2014/main" xmlns="" id="{7D1F32D9-06A7-439F-A01D-7366760106C1}"/>
                  </a:ext>
                </a:extLst>
              </p:cNvPr>
              <p:cNvSpPr/>
              <p:nvPr/>
            </p:nvSpPr>
            <p:spPr>
              <a:xfrm>
                <a:off x="4456528" y="1598467"/>
                <a:ext cx="1514992" cy="49200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83" name="文本框 182">
                <a:extLst>
                  <a:ext uri="{FF2B5EF4-FFF2-40B4-BE49-F238E27FC236}">
                    <a16:creationId xmlns:a16="http://schemas.microsoft.com/office/drawing/2014/main" xmlns="" id="{066F1DEA-E18E-4799-BB44-719370FC74B4}"/>
                  </a:ext>
                </a:extLst>
              </p:cNvPr>
              <p:cNvSpPr txBox="1"/>
              <p:nvPr/>
            </p:nvSpPr>
            <p:spPr>
              <a:xfrm>
                <a:off x="4600268" y="1616506"/>
                <a:ext cx="1227511" cy="461665"/>
              </a:xfrm>
              <a:prstGeom prst="rect">
                <a:avLst/>
              </a:prstGeom>
              <a:noFill/>
            </p:spPr>
            <p:txBody>
              <a:bodyPr wrap="square" rtlCol="0">
                <a:spAutoFit/>
              </a:bodyPr>
              <a:lstStyle/>
              <a:p>
                <a:pPr algn="ctr"/>
                <a:r>
                  <a:rPr lang="zh-CN" altLang="en-US" sz="2400" b="1" spc="300" dirty="0">
                    <a:solidFill>
                      <a:schemeClr val="bg1"/>
                    </a:solidFill>
                  </a:rPr>
                  <a:t>标题</a:t>
                </a:r>
                <a:r>
                  <a:rPr lang="en-US" altLang="zh-CN" sz="2400" b="1" spc="300" dirty="0">
                    <a:solidFill>
                      <a:schemeClr val="bg1"/>
                    </a:solidFill>
                  </a:rPr>
                  <a:t>3</a:t>
                </a:r>
                <a:endParaRPr lang="zh-CN" altLang="en-US" sz="2400" b="1" spc="300" dirty="0">
                  <a:solidFill>
                    <a:schemeClr val="bg1"/>
                  </a:solidFill>
                </a:endParaRPr>
              </a:p>
            </p:txBody>
          </p:sp>
        </p:grpSp>
        <p:sp>
          <p:nvSpPr>
            <p:cNvPr id="165" name="矩形 164">
              <a:extLst>
                <a:ext uri="{FF2B5EF4-FFF2-40B4-BE49-F238E27FC236}">
                  <a16:creationId xmlns:a16="http://schemas.microsoft.com/office/drawing/2014/main" xmlns="" id="{EDD68048-D01E-4CC7-9F71-3405FE9F16D6}"/>
                </a:ext>
              </a:extLst>
            </p:cNvPr>
            <p:cNvSpPr/>
            <p:nvPr/>
          </p:nvSpPr>
          <p:spPr>
            <a:xfrm>
              <a:off x="1217103" y="2252367"/>
              <a:ext cx="954107" cy="276999"/>
            </a:xfrm>
            <a:prstGeom prst="rect">
              <a:avLst/>
            </a:prstGeom>
          </p:spPr>
          <p:txBody>
            <a:bodyPr wrap="none">
              <a:spAutoFit/>
            </a:bodyPr>
            <a:lstStyle/>
            <a:p>
              <a:pPr lvl="0" algn="ctr">
                <a:lnSpc>
                  <a:spcPct val="100000"/>
                </a:lnSpc>
                <a:spcBef>
                  <a:spcPct val="0"/>
                </a:spcBef>
                <a:spcAft>
                  <a:spcPct val="35000"/>
                </a:spcAft>
              </a:pPr>
              <a:r>
                <a:rPr lang="zh-CN" altLang="en-US" sz="1200" kern="0" dirty="0">
                  <a:latin typeface="微软雅黑 Light" panose="020B0502040204020203" pitchFamily="34" charset="-122"/>
                  <a:ea typeface="微软雅黑 Light" panose="020B0502040204020203" pitchFamily="34" charset="-122"/>
                </a:rPr>
                <a:t>（副标题）</a:t>
              </a:r>
            </a:p>
          </p:txBody>
        </p:sp>
        <p:grpSp>
          <p:nvGrpSpPr>
            <p:cNvPr id="166" name="组合 165">
              <a:extLst>
                <a:ext uri="{FF2B5EF4-FFF2-40B4-BE49-F238E27FC236}">
                  <a16:creationId xmlns:a16="http://schemas.microsoft.com/office/drawing/2014/main" xmlns="" id="{B3B66291-B6FB-4174-AB6F-2B7C35961781}"/>
                </a:ext>
              </a:extLst>
            </p:cNvPr>
            <p:cNvGrpSpPr/>
            <p:nvPr/>
          </p:nvGrpSpPr>
          <p:grpSpPr>
            <a:xfrm>
              <a:off x="536462" y="2606691"/>
              <a:ext cx="2271133" cy="1100836"/>
              <a:chOff x="536462" y="2373588"/>
              <a:chExt cx="2271133" cy="1211441"/>
            </a:xfrm>
          </p:grpSpPr>
          <p:grpSp>
            <p:nvGrpSpPr>
              <p:cNvPr id="178" name="组合 177">
                <a:extLst>
                  <a:ext uri="{FF2B5EF4-FFF2-40B4-BE49-F238E27FC236}">
                    <a16:creationId xmlns:a16="http://schemas.microsoft.com/office/drawing/2014/main" xmlns="" id="{4E9B0FC1-22A3-4405-8BA4-5EDAE7D88968}"/>
                  </a:ext>
                </a:extLst>
              </p:cNvPr>
              <p:cNvGrpSpPr/>
              <p:nvPr/>
            </p:nvGrpSpPr>
            <p:grpSpPr>
              <a:xfrm>
                <a:off x="1118030" y="2588199"/>
                <a:ext cx="1107996" cy="822419"/>
                <a:chOff x="1118030" y="2540091"/>
                <a:chExt cx="1107996" cy="822419"/>
              </a:xfrm>
            </p:grpSpPr>
            <p:sp>
              <p:nvSpPr>
                <p:cNvPr id="180" name="矩形 179">
                  <a:extLst>
                    <a:ext uri="{FF2B5EF4-FFF2-40B4-BE49-F238E27FC236}">
                      <a16:creationId xmlns:a16="http://schemas.microsoft.com/office/drawing/2014/main" xmlns="" id="{A468230E-72CA-4917-84A1-3D77B7908959}"/>
                    </a:ext>
                  </a:extLst>
                </p:cNvPr>
                <p:cNvSpPr/>
                <p:nvPr/>
              </p:nvSpPr>
              <p:spPr>
                <a:xfrm>
                  <a:off x="1118030" y="2540091"/>
                  <a:ext cx="1107996" cy="416108"/>
                </a:xfrm>
                <a:prstGeom prst="rect">
                  <a:avLst/>
                </a:prstGeom>
              </p:spPr>
              <p:txBody>
                <a:bodyPr wrap="none">
                  <a:spAutoFit/>
                </a:bodyPr>
                <a:lstStyle/>
                <a:p>
                  <a:pPr lvl="0" algn="ctr">
                    <a:lnSpc>
                      <a:spcPts val="2360"/>
                    </a:lnSpc>
                    <a:spcBef>
                      <a:spcPct val="0"/>
                    </a:spcBef>
                  </a:pPr>
                  <a:r>
                    <a:rPr lang="zh-CN" altLang="en-US" dirty="0">
                      <a:latin typeface="微软雅黑" panose="020B0503020204020204" pitchFamily="34" charset="-122"/>
                      <a:ea typeface="微软雅黑" panose="020B0503020204020204" pitchFamily="34" charset="-122"/>
                      <a:sym typeface="+mn-ea"/>
                    </a:rPr>
                    <a:t>相关文字</a:t>
                  </a:r>
                  <a:endParaRPr lang="zh-CN" altLang="en-US" dirty="0">
                    <a:latin typeface="微软雅黑" panose="020B0503020204020204" pitchFamily="34" charset="-122"/>
                    <a:ea typeface="微软雅黑" panose="020B0503020204020204" pitchFamily="34" charset="-122"/>
                  </a:endParaRPr>
                </a:p>
              </p:txBody>
            </p:sp>
            <p:sp>
              <p:nvSpPr>
                <p:cNvPr id="181" name="矩形 180">
                  <a:extLst>
                    <a:ext uri="{FF2B5EF4-FFF2-40B4-BE49-F238E27FC236}">
                      <a16:creationId xmlns:a16="http://schemas.microsoft.com/office/drawing/2014/main" xmlns="" id="{F20CA39C-4E44-4CB6-8B21-87DAC86EB536}"/>
                    </a:ext>
                  </a:extLst>
                </p:cNvPr>
                <p:cNvSpPr/>
                <p:nvPr/>
              </p:nvSpPr>
              <p:spPr>
                <a:xfrm>
                  <a:off x="1194974" y="2922200"/>
                  <a:ext cx="954107" cy="440310"/>
                </a:xfrm>
                <a:prstGeom prst="rect">
                  <a:avLst/>
                </a:prstGeom>
              </p:spPr>
              <p:txBody>
                <a:bodyPr wrap="none">
                  <a:spAutoFit/>
                </a:bodyPr>
                <a:lstStyle/>
                <a:p>
                  <a:pPr lvl="0" algn="ctr">
                    <a:lnSpc>
                      <a:spcPts val="2360"/>
                    </a:lnSpc>
                    <a:spcBef>
                      <a:spcPct val="0"/>
                    </a:spcBef>
                  </a:pPr>
                  <a:r>
                    <a:rPr lang="zh-CN" altLang="en-US" sz="2000" b="1" dirty="0">
                      <a:solidFill>
                        <a:schemeClr val="accent1"/>
                      </a:solidFill>
                      <a:latin typeface="+mn-ea"/>
                    </a:rPr>
                    <a:t>关键字</a:t>
                  </a:r>
                  <a:endParaRPr lang="zh-CN" altLang="en-US" sz="2000" b="1" kern="0" dirty="0">
                    <a:solidFill>
                      <a:schemeClr val="accent1"/>
                    </a:solidFill>
                  </a:endParaRPr>
                </a:p>
              </p:txBody>
            </p:sp>
          </p:grpSp>
          <p:sp>
            <p:nvSpPr>
              <p:cNvPr id="179" name="矩形: 圆角 178">
                <a:extLst>
                  <a:ext uri="{FF2B5EF4-FFF2-40B4-BE49-F238E27FC236}">
                    <a16:creationId xmlns:a16="http://schemas.microsoft.com/office/drawing/2014/main" xmlns="" id="{86E7D484-76DA-4FED-B378-7F31D921A9CD}"/>
                  </a:ext>
                </a:extLst>
              </p:cNvPr>
              <p:cNvSpPr/>
              <p:nvPr/>
            </p:nvSpPr>
            <p:spPr>
              <a:xfrm>
                <a:off x="536462" y="2373588"/>
                <a:ext cx="2271133" cy="1211441"/>
              </a:xfrm>
              <a:prstGeom prst="roundRect">
                <a:avLst>
                  <a:gd name="adj" fmla="val 5920"/>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grpSp>
        <p:grpSp>
          <p:nvGrpSpPr>
            <p:cNvPr id="167" name="组合 166">
              <a:extLst>
                <a:ext uri="{FF2B5EF4-FFF2-40B4-BE49-F238E27FC236}">
                  <a16:creationId xmlns:a16="http://schemas.microsoft.com/office/drawing/2014/main" xmlns="" id="{B2F46885-D2F1-4ADF-A358-842A921A66A1}"/>
                </a:ext>
              </a:extLst>
            </p:cNvPr>
            <p:cNvGrpSpPr/>
            <p:nvPr/>
          </p:nvGrpSpPr>
          <p:grpSpPr>
            <a:xfrm>
              <a:off x="536462" y="3889828"/>
              <a:ext cx="2271133" cy="1100836"/>
              <a:chOff x="536462" y="2373588"/>
              <a:chExt cx="2271133" cy="1211441"/>
            </a:xfrm>
          </p:grpSpPr>
          <p:grpSp>
            <p:nvGrpSpPr>
              <p:cNvPr id="174" name="组合 173">
                <a:extLst>
                  <a:ext uri="{FF2B5EF4-FFF2-40B4-BE49-F238E27FC236}">
                    <a16:creationId xmlns:a16="http://schemas.microsoft.com/office/drawing/2014/main" xmlns="" id="{CC9EEF50-1F56-488F-8CE1-E3ACE7693781}"/>
                  </a:ext>
                </a:extLst>
              </p:cNvPr>
              <p:cNvGrpSpPr/>
              <p:nvPr/>
            </p:nvGrpSpPr>
            <p:grpSpPr>
              <a:xfrm>
                <a:off x="1118029" y="2588199"/>
                <a:ext cx="1107997" cy="822419"/>
                <a:chOff x="1118029" y="2540091"/>
                <a:chExt cx="1107997" cy="822419"/>
              </a:xfrm>
            </p:grpSpPr>
            <p:sp>
              <p:nvSpPr>
                <p:cNvPr id="176" name="矩形 175">
                  <a:extLst>
                    <a:ext uri="{FF2B5EF4-FFF2-40B4-BE49-F238E27FC236}">
                      <a16:creationId xmlns:a16="http://schemas.microsoft.com/office/drawing/2014/main" xmlns="" id="{2C0AA730-EF75-420A-98A2-3E5F8490E3FD}"/>
                    </a:ext>
                  </a:extLst>
                </p:cNvPr>
                <p:cNvSpPr/>
                <p:nvPr/>
              </p:nvSpPr>
              <p:spPr>
                <a:xfrm>
                  <a:off x="1118029" y="2540091"/>
                  <a:ext cx="1107997" cy="416108"/>
                </a:xfrm>
                <a:prstGeom prst="rect">
                  <a:avLst/>
                </a:prstGeom>
              </p:spPr>
              <p:txBody>
                <a:bodyPr wrap="none">
                  <a:spAutoFit/>
                </a:bodyPr>
                <a:lstStyle/>
                <a:p>
                  <a:pPr lvl="0" algn="ctr">
                    <a:lnSpc>
                      <a:spcPts val="2360"/>
                    </a:lnSpc>
                    <a:spcBef>
                      <a:spcPct val="0"/>
                    </a:spcBef>
                  </a:pPr>
                  <a:r>
                    <a:rPr lang="zh-CN" altLang="en-US" dirty="0"/>
                    <a:t>相关文字</a:t>
                  </a:r>
                  <a:endParaRPr lang="zh-CN" altLang="en-US" dirty="0">
                    <a:latin typeface="微软雅黑" panose="020B0503020204020204" pitchFamily="34" charset="-122"/>
                    <a:ea typeface="微软雅黑" panose="020B0503020204020204" pitchFamily="34" charset="-122"/>
                    <a:sym typeface="+mn-ea"/>
                  </a:endParaRPr>
                </a:p>
              </p:txBody>
            </p:sp>
            <p:sp>
              <p:nvSpPr>
                <p:cNvPr id="177" name="矩形 176">
                  <a:extLst>
                    <a:ext uri="{FF2B5EF4-FFF2-40B4-BE49-F238E27FC236}">
                      <a16:creationId xmlns:a16="http://schemas.microsoft.com/office/drawing/2014/main" xmlns="" id="{6160683F-99CB-42B8-8D72-32F65A0A271A}"/>
                    </a:ext>
                  </a:extLst>
                </p:cNvPr>
                <p:cNvSpPr/>
                <p:nvPr/>
              </p:nvSpPr>
              <p:spPr>
                <a:xfrm>
                  <a:off x="1194974" y="2922200"/>
                  <a:ext cx="954107" cy="440310"/>
                </a:xfrm>
                <a:prstGeom prst="rect">
                  <a:avLst/>
                </a:prstGeom>
              </p:spPr>
              <p:txBody>
                <a:bodyPr wrap="none">
                  <a:spAutoFit/>
                </a:bodyPr>
                <a:lstStyle/>
                <a:p>
                  <a:pPr lvl="0" algn="ctr">
                    <a:lnSpc>
                      <a:spcPts val="2360"/>
                    </a:lnSpc>
                    <a:spcBef>
                      <a:spcPct val="0"/>
                    </a:spcBef>
                  </a:pPr>
                  <a:r>
                    <a:rPr lang="zh-CN" altLang="en-US" sz="2000" b="1" dirty="0">
                      <a:solidFill>
                        <a:schemeClr val="accent1"/>
                      </a:solidFill>
                      <a:latin typeface="+mn-ea"/>
                    </a:rPr>
                    <a:t>关键字</a:t>
                  </a:r>
                  <a:endParaRPr lang="zh-CN" altLang="en-US" sz="2000" b="1" kern="0" dirty="0">
                    <a:solidFill>
                      <a:schemeClr val="accent1"/>
                    </a:solidFill>
                  </a:endParaRPr>
                </a:p>
              </p:txBody>
            </p:sp>
          </p:grpSp>
          <p:sp>
            <p:nvSpPr>
              <p:cNvPr id="175" name="矩形: 圆角 174">
                <a:extLst>
                  <a:ext uri="{FF2B5EF4-FFF2-40B4-BE49-F238E27FC236}">
                    <a16:creationId xmlns:a16="http://schemas.microsoft.com/office/drawing/2014/main" xmlns="" id="{76627B8D-91A1-49EA-AD56-1CA76E21FC92}"/>
                  </a:ext>
                </a:extLst>
              </p:cNvPr>
              <p:cNvSpPr/>
              <p:nvPr/>
            </p:nvSpPr>
            <p:spPr>
              <a:xfrm>
                <a:off x="536462" y="2373588"/>
                <a:ext cx="2271133" cy="1211441"/>
              </a:xfrm>
              <a:prstGeom prst="roundRect">
                <a:avLst>
                  <a:gd name="adj" fmla="val 5920"/>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grpSp>
        <p:grpSp>
          <p:nvGrpSpPr>
            <p:cNvPr id="168" name="组合 167">
              <a:extLst>
                <a:ext uri="{FF2B5EF4-FFF2-40B4-BE49-F238E27FC236}">
                  <a16:creationId xmlns:a16="http://schemas.microsoft.com/office/drawing/2014/main" xmlns="" id="{086D49D0-7138-47BD-A5E2-7726B01C16A3}"/>
                </a:ext>
              </a:extLst>
            </p:cNvPr>
            <p:cNvGrpSpPr/>
            <p:nvPr/>
          </p:nvGrpSpPr>
          <p:grpSpPr>
            <a:xfrm>
              <a:off x="536462" y="5172965"/>
              <a:ext cx="2271133" cy="1100836"/>
              <a:chOff x="536462" y="2373588"/>
              <a:chExt cx="2271133" cy="1211441"/>
            </a:xfrm>
          </p:grpSpPr>
          <p:grpSp>
            <p:nvGrpSpPr>
              <p:cNvPr id="170" name="组合 169">
                <a:extLst>
                  <a:ext uri="{FF2B5EF4-FFF2-40B4-BE49-F238E27FC236}">
                    <a16:creationId xmlns:a16="http://schemas.microsoft.com/office/drawing/2014/main" xmlns="" id="{9BD549AA-B272-4541-9C0F-DAE04D353EB3}"/>
                  </a:ext>
                </a:extLst>
              </p:cNvPr>
              <p:cNvGrpSpPr/>
              <p:nvPr/>
            </p:nvGrpSpPr>
            <p:grpSpPr>
              <a:xfrm>
                <a:off x="1118029" y="2588199"/>
                <a:ext cx="1107997" cy="822419"/>
                <a:chOff x="1118029" y="2540091"/>
                <a:chExt cx="1107997" cy="822419"/>
              </a:xfrm>
            </p:grpSpPr>
            <p:sp>
              <p:nvSpPr>
                <p:cNvPr id="172" name="矩形 171">
                  <a:extLst>
                    <a:ext uri="{FF2B5EF4-FFF2-40B4-BE49-F238E27FC236}">
                      <a16:creationId xmlns:a16="http://schemas.microsoft.com/office/drawing/2014/main" xmlns="" id="{FF272B0E-C0A7-43A5-B545-544777ECFBD7}"/>
                    </a:ext>
                  </a:extLst>
                </p:cNvPr>
                <p:cNvSpPr/>
                <p:nvPr/>
              </p:nvSpPr>
              <p:spPr>
                <a:xfrm>
                  <a:off x="1118029" y="2540091"/>
                  <a:ext cx="1107997" cy="416108"/>
                </a:xfrm>
                <a:prstGeom prst="rect">
                  <a:avLst/>
                </a:prstGeom>
              </p:spPr>
              <p:txBody>
                <a:bodyPr wrap="none">
                  <a:spAutoFit/>
                </a:bodyPr>
                <a:lstStyle/>
                <a:p>
                  <a:pPr lvl="0" algn="ctr">
                    <a:lnSpc>
                      <a:spcPts val="2360"/>
                    </a:lnSpc>
                    <a:spcBef>
                      <a:spcPct val="0"/>
                    </a:spcBef>
                  </a:pPr>
                  <a:r>
                    <a:rPr lang="zh-CN" altLang="en-US" dirty="0"/>
                    <a:t>相关文字</a:t>
                  </a:r>
                  <a:endParaRPr lang="zh-CN" altLang="en-US" dirty="0">
                    <a:latin typeface="微软雅黑" panose="020B0503020204020204" pitchFamily="34" charset="-122"/>
                    <a:ea typeface="微软雅黑" panose="020B0503020204020204" pitchFamily="34" charset="-122"/>
                    <a:sym typeface="+mn-ea"/>
                  </a:endParaRPr>
                </a:p>
              </p:txBody>
            </p:sp>
            <p:sp>
              <p:nvSpPr>
                <p:cNvPr id="173" name="矩形 172">
                  <a:extLst>
                    <a:ext uri="{FF2B5EF4-FFF2-40B4-BE49-F238E27FC236}">
                      <a16:creationId xmlns:a16="http://schemas.microsoft.com/office/drawing/2014/main" xmlns="" id="{E52FA804-52CC-4D99-A70E-3FB844F7BA46}"/>
                    </a:ext>
                  </a:extLst>
                </p:cNvPr>
                <p:cNvSpPr/>
                <p:nvPr/>
              </p:nvSpPr>
              <p:spPr>
                <a:xfrm>
                  <a:off x="1194974" y="2922200"/>
                  <a:ext cx="954107" cy="440310"/>
                </a:xfrm>
                <a:prstGeom prst="rect">
                  <a:avLst/>
                </a:prstGeom>
              </p:spPr>
              <p:txBody>
                <a:bodyPr wrap="none">
                  <a:spAutoFit/>
                </a:bodyPr>
                <a:lstStyle/>
                <a:p>
                  <a:pPr lvl="0" algn="ctr">
                    <a:lnSpc>
                      <a:spcPts val="2360"/>
                    </a:lnSpc>
                    <a:spcBef>
                      <a:spcPct val="0"/>
                    </a:spcBef>
                  </a:pPr>
                  <a:r>
                    <a:rPr lang="zh-CN" altLang="en-US" sz="2000" b="1" dirty="0">
                      <a:solidFill>
                        <a:schemeClr val="accent1"/>
                      </a:solidFill>
                      <a:latin typeface="+mn-ea"/>
                    </a:rPr>
                    <a:t>关键字</a:t>
                  </a:r>
                  <a:endParaRPr lang="zh-CN" altLang="en-US" sz="2000" b="1" kern="0" dirty="0">
                    <a:solidFill>
                      <a:schemeClr val="accent1"/>
                    </a:solidFill>
                  </a:endParaRPr>
                </a:p>
              </p:txBody>
            </p:sp>
          </p:grpSp>
          <p:sp>
            <p:nvSpPr>
              <p:cNvPr id="171" name="矩形: 圆角 170">
                <a:extLst>
                  <a:ext uri="{FF2B5EF4-FFF2-40B4-BE49-F238E27FC236}">
                    <a16:creationId xmlns:a16="http://schemas.microsoft.com/office/drawing/2014/main" xmlns="" id="{E662CD46-4F8B-48A6-9E2D-C2278010DF73}"/>
                  </a:ext>
                </a:extLst>
              </p:cNvPr>
              <p:cNvSpPr/>
              <p:nvPr/>
            </p:nvSpPr>
            <p:spPr>
              <a:xfrm>
                <a:off x="536462" y="2373588"/>
                <a:ext cx="2271133" cy="1211441"/>
              </a:xfrm>
              <a:prstGeom prst="roundRect">
                <a:avLst>
                  <a:gd name="adj" fmla="val 5920"/>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grpSp>
        <p:sp>
          <p:nvSpPr>
            <p:cNvPr id="169" name="headphones_91721">
              <a:extLst>
                <a:ext uri="{FF2B5EF4-FFF2-40B4-BE49-F238E27FC236}">
                  <a16:creationId xmlns:a16="http://schemas.microsoft.com/office/drawing/2014/main" xmlns="" id="{CDF9BDA4-30EF-4046-B44B-4E85193B98B6}"/>
                </a:ext>
              </a:extLst>
            </p:cNvPr>
            <p:cNvSpPr>
              <a:spLocks noChangeAspect="1"/>
            </p:cNvSpPr>
            <p:nvPr/>
          </p:nvSpPr>
          <p:spPr bwMode="auto">
            <a:xfrm>
              <a:off x="1381126" y="1247586"/>
              <a:ext cx="626056" cy="562638"/>
            </a:xfrm>
            <a:custGeom>
              <a:avLst/>
              <a:gdLst>
                <a:gd name="T0" fmla="*/ 3920 w 3920"/>
                <a:gd name="T1" fmla="*/ 2351 h 3528"/>
                <a:gd name="T2" fmla="*/ 3920 w 3920"/>
                <a:gd name="T3" fmla="*/ 3133 h 3528"/>
                <a:gd name="T4" fmla="*/ 3527 w 3920"/>
                <a:gd name="T5" fmla="*/ 3528 h 3528"/>
                <a:gd name="T6" fmla="*/ 3133 w 3920"/>
                <a:gd name="T7" fmla="*/ 3133 h 3528"/>
                <a:gd name="T8" fmla="*/ 3133 w 3920"/>
                <a:gd name="T9" fmla="*/ 2351 h 3528"/>
                <a:gd name="T10" fmla="*/ 3320 w 3920"/>
                <a:gd name="T11" fmla="*/ 2010 h 3528"/>
                <a:gd name="T12" fmla="*/ 3320 w 3920"/>
                <a:gd name="T13" fmla="*/ 1764 h 3528"/>
                <a:gd name="T14" fmla="*/ 1960 w 3920"/>
                <a:gd name="T15" fmla="*/ 400 h 3528"/>
                <a:gd name="T16" fmla="*/ 600 w 3920"/>
                <a:gd name="T17" fmla="*/ 1764 h 3528"/>
                <a:gd name="T18" fmla="*/ 600 w 3920"/>
                <a:gd name="T19" fmla="*/ 2010 h 3528"/>
                <a:gd name="T20" fmla="*/ 787 w 3920"/>
                <a:gd name="T21" fmla="*/ 2351 h 3528"/>
                <a:gd name="T22" fmla="*/ 787 w 3920"/>
                <a:gd name="T23" fmla="*/ 3133 h 3528"/>
                <a:gd name="T24" fmla="*/ 393 w 3920"/>
                <a:gd name="T25" fmla="*/ 3528 h 3528"/>
                <a:gd name="T26" fmla="*/ 0 w 3920"/>
                <a:gd name="T27" fmla="*/ 3133 h 3528"/>
                <a:gd name="T28" fmla="*/ 0 w 3920"/>
                <a:gd name="T29" fmla="*/ 2351 h 3528"/>
                <a:gd name="T30" fmla="*/ 200 w 3920"/>
                <a:gd name="T31" fmla="*/ 2010 h 3528"/>
                <a:gd name="T32" fmla="*/ 200 w 3920"/>
                <a:gd name="T33" fmla="*/ 1764 h 3528"/>
                <a:gd name="T34" fmla="*/ 1960 w 3920"/>
                <a:gd name="T35" fmla="*/ 0 h 3528"/>
                <a:gd name="T36" fmla="*/ 3720 w 3920"/>
                <a:gd name="T37" fmla="*/ 1764 h 3528"/>
                <a:gd name="T38" fmla="*/ 3720 w 3920"/>
                <a:gd name="T39" fmla="*/ 2010 h 3528"/>
                <a:gd name="T40" fmla="*/ 3920 w 3920"/>
                <a:gd name="T41" fmla="*/ 2351 h 3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20" h="3528">
                  <a:moveTo>
                    <a:pt x="3920" y="2351"/>
                  </a:moveTo>
                  <a:lnTo>
                    <a:pt x="3920" y="3133"/>
                  </a:lnTo>
                  <a:cubicBezTo>
                    <a:pt x="3920" y="3351"/>
                    <a:pt x="3745" y="3528"/>
                    <a:pt x="3527" y="3528"/>
                  </a:cubicBezTo>
                  <a:cubicBezTo>
                    <a:pt x="3309" y="3528"/>
                    <a:pt x="3133" y="3351"/>
                    <a:pt x="3133" y="3133"/>
                  </a:cubicBezTo>
                  <a:lnTo>
                    <a:pt x="3133" y="2351"/>
                  </a:lnTo>
                  <a:cubicBezTo>
                    <a:pt x="3133" y="2205"/>
                    <a:pt x="3213" y="2078"/>
                    <a:pt x="3320" y="2010"/>
                  </a:cubicBezTo>
                  <a:lnTo>
                    <a:pt x="3320" y="1764"/>
                  </a:lnTo>
                  <a:cubicBezTo>
                    <a:pt x="3320" y="1012"/>
                    <a:pt x="2712" y="400"/>
                    <a:pt x="1960" y="400"/>
                  </a:cubicBezTo>
                  <a:cubicBezTo>
                    <a:pt x="1208" y="400"/>
                    <a:pt x="600" y="1012"/>
                    <a:pt x="600" y="1764"/>
                  </a:cubicBezTo>
                  <a:lnTo>
                    <a:pt x="600" y="2010"/>
                  </a:lnTo>
                  <a:cubicBezTo>
                    <a:pt x="707" y="2078"/>
                    <a:pt x="787" y="2205"/>
                    <a:pt x="787" y="2351"/>
                  </a:cubicBezTo>
                  <a:lnTo>
                    <a:pt x="787" y="3133"/>
                  </a:lnTo>
                  <a:cubicBezTo>
                    <a:pt x="787" y="3351"/>
                    <a:pt x="611" y="3528"/>
                    <a:pt x="393" y="3528"/>
                  </a:cubicBezTo>
                  <a:cubicBezTo>
                    <a:pt x="175" y="3528"/>
                    <a:pt x="0" y="3351"/>
                    <a:pt x="0" y="3133"/>
                  </a:cubicBezTo>
                  <a:lnTo>
                    <a:pt x="0" y="2351"/>
                  </a:lnTo>
                  <a:cubicBezTo>
                    <a:pt x="0" y="2205"/>
                    <a:pt x="80" y="2078"/>
                    <a:pt x="200" y="2010"/>
                  </a:cubicBezTo>
                  <a:lnTo>
                    <a:pt x="200" y="1764"/>
                  </a:lnTo>
                  <a:cubicBezTo>
                    <a:pt x="200" y="791"/>
                    <a:pt x="987" y="0"/>
                    <a:pt x="1960" y="0"/>
                  </a:cubicBezTo>
                  <a:cubicBezTo>
                    <a:pt x="2933" y="0"/>
                    <a:pt x="3720" y="791"/>
                    <a:pt x="3720" y="1764"/>
                  </a:cubicBezTo>
                  <a:lnTo>
                    <a:pt x="3720" y="2010"/>
                  </a:lnTo>
                  <a:cubicBezTo>
                    <a:pt x="3840" y="2078"/>
                    <a:pt x="3920" y="2205"/>
                    <a:pt x="3920" y="2351"/>
                  </a:cubicBezTo>
                  <a:close/>
                </a:path>
              </a:pathLst>
            </a:custGeom>
            <a:gradFill>
              <a:gsLst>
                <a:gs pos="100000">
                  <a:schemeClr val="accent1">
                    <a:alpha val="0"/>
                  </a:schemeClr>
                </a:gs>
                <a:gs pos="0">
                  <a:schemeClr val="accent3"/>
                </a:gs>
              </a:gsLst>
              <a:lin ang="5400000" scaled="0"/>
            </a:gradFill>
            <a:ln>
              <a:noFill/>
            </a:ln>
          </p:spPr>
        </p:sp>
      </p:grpSp>
    </p:spTree>
    <p:custDataLst>
      <p:tags r:id="rId1"/>
    </p:custDataLst>
    <p:extLst>
      <p:ext uri="{BB962C8B-B14F-4D97-AF65-F5344CB8AC3E}">
        <p14:creationId xmlns:p14="http://schemas.microsoft.com/office/powerpoint/2010/main" val="146985732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1" name="直接连接符 120">
            <a:extLst>
              <a:ext uri="{FF2B5EF4-FFF2-40B4-BE49-F238E27FC236}">
                <a16:creationId xmlns:a16="http://schemas.microsoft.com/office/drawing/2014/main" xmlns="" id="{2AA27B53-355C-4A73-957C-96B28B35C0E1}"/>
              </a:ext>
            </a:extLst>
          </p:cNvPr>
          <p:cNvCxnSpPr>
            <a:cxnSpLocks/>
            <a:stCxn id="50" idx="3"/>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50" name="矩形: 圆角 49">
            <a:extLst>
              <a:ext uri="{FF2B5EF4-FFF2-40B4-BE49-F238E27FC236}">
                <a16:creationId xmlns:a16="http://schemas.microsoft.com/office/drawing/2014/main" xmlns="" id="{2C545B14-1EDF-4DF1-8899-D562E9A1D958}"/>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51" name="矩形 50">
            <a:extLst>
              <a:ext uri="{FF2B5EF4-FFF2-40B4-BE49-F238E27FC236}">
                <a16:creationId xmlns:a16="http://schemas.microsoft.com/office/drawing/2014/main" xmlns="" id="{548C2DAE-DCBD-4DBC-A4F8-03F4F85D0E1F}"/>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图文页面</a:t>
            </a:r>
          </a:p>
        </p:txBody>
      </p:sp>
      <p:sp>
        <p:nvSpPr>
          <p:cNvPr id="54" name="矩形: 圆角 53">
            <a:extLst>
              <a:ext uri="{FF2B5EF4-FFF2-40B4-BE49-F238E27FC236}">
                <a16:creationId xmlns:a16="http://schemas.microsoft.com/office/drawing/2014/main" xmlns="" id="{C88F2CDB-4E28-4E0E-B9ED-934FE46C6BEA}"/>
              </a:ext>
            </a:extLst>
          </p:cNvPr>
          <p:cNvSpPr/>
          <p:nvPr/>
        </p:nvSpPr>
        <p:spPr>
          <a:xfrm>
            <a:off x="180831" y="990601"/>
            <a:ext cx="8782339" cy="6179443"/>
          </a:xfrm>
          <a:prstGeom prst="roundRect">
            <a:avLst>
              <a:gd name="adj" fmla="val 3189"/>
            </a:avLst>
          </a:prstGeom>
          <a:gradFill>
            <a:gsLst>
              <a:gs pos="50000">
                <a:schemeClr val="accent3">
                  <a:lumMod val="20000"/>
                  <a:lumOff val="80000"/>
                </a:schemeClr>
              </a:gs>
              <a:gs pos="0">
                <a:schemeClr val="accent4">
                  <a:alpha val="14000"/>
                </a:schemeClr>
              </a:gs>
              <a:gs pos="20000">
                <a:schemeClr val="accent3">
                  <a:lumMod val="20000"/>
                  <a:lumOff val="80000"/>
                  <a:alpha val="0"/>
                </a:schemeClr>
              </a:gs>
            </a:gsLst>
            <a:lin ang="5400000" scaled="0"/>
          </a:gra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a:ea typeface="微软雅黑"/>
            </a:endParaRPr>
          </a:p>
        </p:txBody>
      </p:sp>
      <p:sp>
        <p:nvSpPr>
          <p:cNvPr id="55" name="矩形 54">
            <a:extLst>
              <a:ext uri="{FF2B5EF4-FFF2-40B4-BE49-F238E27FC236}">
                <a16:creationId xmlns:a16="http://schemas.microsoft.com/office/drawing/2014/main" xmlns="" id="{56DA34C1-1642-4799-99E2-2218361302C2}"/>
              </a:ext>
            </a:extLst>
          </p:cNvPr>
          <p:cNvSpPr/>
          <p:nvPr/>
        </p:nvSpPr>
        <p:spPr>
          <a:xfrm>
            <a:off x="3065513" y="1062212"/>
            <a:ext cx="880370" cy="769441"/>
          </a:xfrm>
          <a:prstGeom prst="rect">
            <a:avLst/>
          </a:prstGeom>
        </p:spPr>
        <p:txBody>
          <a:bodyPr wrap="none">
            <a:spAutoFit/>
          </a:bodyPr>
          <a:lstStyle/>
          <a:p>
            <a:pPr lvl="0" algn="ctr" defTabSz="914400">
              <a:defRPr/>
            </a:pPr>
            <a:r>
              <a:rPr lang="en-US" altLang="zh-CN" sz="4400" b="1" dirty="0">
                <a:gradFill>
                  <a:gsLst>
                    <a:gs pos="100000">
                      <a:schemeClr val="bg1">
                        <a:alpha val="0"/>
                      </a:schemeClr>
                    </a:gs>
                    <a:gs pos="27000">
                      <a:schemeClr val="bg1"/>
                    </a:gs>
                  </a:gsLst>
                  <a:lin ang="5400000" scaled="0"/>
                </a:gradFill>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rPr>
              <a:t>02</a:t>
            </a:r>
          </a:p>
        </p:txBody>
      </p:sp>
      <p:sp>
        <p:nvSpPr>
          <p:cNvPr id="56" name="矩形 55">
            <a:extLst>
              <a:ext uri="{FF2B5EF4-FFF2-40B4-BE49-F238E27FC236}">
                <a16:creationId xmlns:a16="http://schemas.microsoft.com/office/drawing/2014/main" xmlns="" id="{7C9AF28B-F6E7-4F90-A00C-E6196C86A304}"/>
              </a:ext>
            </a:extLst>
          </p:cNvPr>
          <p:cNvSpPr/>
          <p:nvPr/>
        </p:nvSpPr>
        <p:spPr>
          <a:xfrm>
            <a:off x="5206685" y="1062212"/>
            <a:ext cx="880370" cy="769441"/>
          </a:xfrm>
          <a:prstGeom prst="rect">
            <a:avLst/>
          </a:prstGeom>
        </p:spPr>
        <p:txBody>
          <a:bodyPr wrap="none">
            <a:spAutoFit/>
          </a:bodyPr>
          <a:lstStyle/>
          <a:p>
            <a:pPr lvl="0" algn="ctr" defTabSz="914400">
              <a:defRPr/>
            </a:pPr>
            <a:r>
              <a:rPr lang="en-US" altLang="zh-CN" sz="4400" b="1" dirty="0">
                <a:gradFill>
                  <a:gsLst>
                    <a:gs pos="100000">
                      <a:schemeClr val="bg1">
                        <a:alpha val="0"/>
                      </a:schemeClr>
                    </a:gs>
                    <a:gs pos="27000">
                      <a:schemeClr val="bg1"/>
                    </a:gs>
                  </a:gsLst>
                  <a:lin ang="5400000" scaled="0"/>
                </a:gradFill>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rPr>
              <a:t>03</a:t>
            </a:r>
          </a:p>
        </p:txBody>
      </p:sp>
      <p:sp>
        <p:nvSpPr>
          <p:cNvPr id="57" name="矩形 56">
            <a:extLst>
              <a:ext uri="{FF2B5EF4-FFF2-40B4-BE49-F238E27FC236}">
                <a16:creationId xmlns:a16="http://schemas.microsoft.com/office/drawing/2014/main" xmlns="" id="{99D0910F-8288-4B87-A95A-C743041FD4F1}"/>
              </a:ext>
            </a:extLst>
          </p:cNvPr>
          <p:cNvSpPr/>
          <p:nvPr/>
        </p:nvSpPr>
        <p:spPr>
          <a:xfrm>
            <a:off x="7347857" y="1062212"/>
            <a:ext cx="880370" cy="769441"/>
          </a:xfrm>
          <a:prstGeom prst="rect">
            <a:avLst/>
          </a:prstGeom>
        </p:spPr>
        <p:txBody>
          <a:bodyPr wrap="none">
            <a:spAutoFit/>
          </a:bodyPr>
          <a:lstStyle/>
          <a:p>
            <a:pPr lvl="0" algn="ctr" defTabSz="914400">
              <a:defRPr/>
            </a:pPr>
            <a:r>
              <a:rPr lang="en-US" altLang="zh-CN" sz="4400" b="1" dirty="0">
                <a:gradFill>
                  <a:gsLst>
                    <a:gs pos="100000">
                      <a:schemeClr val="bg1">
                        <a:alpha val="0"/>
                      </a:schemeClr>
                    </a:gs>
                    <a:gs pos="27000">
                      <a:schemeClr val="bg1"/>
                    </a:gs>
                  </a:gsLst>
                  <a:lin ang="5400000" scaled="0"/>
                </a:gradFill>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rPr>
              <a:t>04</a:t>
            </a:r>
          </a:p>
        </p:txBody>
      </p:sp>
      <p:pic>
        <p:nvPicPr>
          <p:cNvPr id="58" name="图片 57">
            <a:extLst>
              <a:ext uri="{FF2B5EF4-FFF2-40B4-BE49-F238E27FC236}">
                <a16:creationId xmlns:a16="http://schemas.microsoft.com/office/drawing/2014/main" xmlns="" id="{CE28E823-6D37-44FC-A394-7F5AC2751A15}"/>
              </a:ext>
            </a:extLst>
          </p:cNvPr>
          <p:cNvPicPr>
            <a:picLocks/>
          </p:cNvPicPr>
          <p:nvPr/>
        </p:nvPicPr>
        <p:blipFill>
          <a:blip r:embed="rId4" cstate="print">
            <a:extLst>
              <a:ext uri="{28A0092B-C50C-407E-A947-70E740481C1C}">
                <a14:useLocalDpi xmlns:a14="http://schemas.microsoft.com/office/drawing/2010/main" val="0"/>
              </a:ext>
            </a:extLst>
          </a:blip>
          <a:srcRect/>
          <a:stretch/>
        </p:blipFill>
        <p:spPr>
          <a:xfrm>
            <a:off x="6800388" y="1673330"/>
            <a:ext cx="1975312" cy="1316874"/>
          </a:xfrm>
          <a:prstGeom prst="roundRect">
            <a:avLst>
              <a:gd name="adj" fmla="val 5635"/>
            </a:avLst>
          </a:prstGeom>
          <a:effectLst>
            <a:outerShdw blurRad="114300" algn="ctr" rotWithShape="0">
              <a:schemeClr val="accent4">
                <a:alpha val="85000"/>
              </a:schemeClr>
            </a:outerShdw>
          </a:effectLst>
        </p:spPr>
      </p:pic>
      <p:pic>
        <p:nvPicPr>
          <p:cNvPr id="59" name="图片 58">
            <a:extLst>
              <a:ext uri="{FF2B5EF4-FFF2-40B4-BE49-F238E27FC236}">
                <a16:creationId xmlns:a16="http://schemas.microsoft.com/office/drawing/2014/main" xmlns="" id="{A9039623-4E84-459F-9570-2D0BBCC1DB5A}"/>
              </a:ext>
            </a:extLst>
          </p:cNvPr>
          <p:cNvPicPr>
            <a:picLocks/>
          </p:cNvPicPr>
          <p:nvPr/>
        </p:nvPicPr>
        <p:blipFill>
          <a:blip r:embed="rId4" cstate="print">
            <a:extLst>
              <a:ext uri="{28A0092B-C50C-407E-A947-70E740481C1C}">
                <a14:useLocalDpi xmlns:a14="http://schemas.microsoft.com/office/drawing/2010/main" val="0"/>
              </a:ext>
            </a:extLst>
          </a:blip>
          <a:srcRect/>
          <a:stretch/>
        </p:blipFill>
        <p:spPr>
          <a:xfrm>
            <a:off x="2518042" y="1673331"/>
            <a:ext cx="1975312" cy="1316874"/>
          </a:xfrm>
          <a:prstGeom prst="roundRect">
            <a:avLst>
              <a:gd name="adj" fmla="val 5133"/>
            </a:avLst>
          </a:prstGeom>
          <a:effectLst>
            <a:outerShdw blurRad="114300" algn="ctr" rotWithShape="0">
              <a:schemeClr val="accent4">
                <a:alpha val="85000"/>
              </a:schemeClr>
            </a:outerShdw>
          </a:effectLst>
        </p:spPr>
      </p:pic>
      <p:pic>
        <p:nvPicPr>
          <p:cNvPr id="60" name="图片 59">
            <a:extLst>
              <a:ext uri="{FF2B5EF4-FFF2-40B4-BE49-F238E27FC236}">
                <a16:creationId xmlns:a16="http://schemas.microsoft.com/office/drawing/2014/main" xmlns="" id="{1C968AA7-0317-4CF8-8EED-04E2EA59256B}"/>
              </a:ext>
            </a:extLst>
          </p:cNvPr>
          <p:cNvPicPr>
            <a:picLocks/>
          </p:cNvPicPr>
          <p:nvPr/>
        </p:nvPicPr>
        <p:blipFill>
          <a:blip r:embed="rId4" cstate="print">
            <a:extLst>
              <a:ext uri="{28A0092B-C50C-407E-A947-70E740481C1C}">
                <a14:useLocalDpi xmlns:a14="http://schemas.microsoft.com/office/drawing/2010/main" val="0"/>
              </a:ext>
            </a:extLst>
          </a:blip>
          <a:srcRect/>
          <a:stretch/>
        </p:blipFill>
        <p:spPr>
          <a:xfrm>
            <a:off x="4659215" y="1689316"/>
            <a:ext cx="1975312" cy="1316874"/>
          </a:xfrm>
          <a:prstGeom prst="roundRect">
            <a:avLst>
              <a:gd name="adj" fmla="val 5133"/>
            </a:avLst>
          </a:prstGeom>
          <a:effectLst>
            <a:outerShdw blurRad="114300" algn="ctr" rotWithShape="0">
              <a:schemeClr val="accent4">
                <a:alpha val="85000"/>
              </a:schemeClr>
            </a:outerShdw>
          </a:effectLst>
        </p:spPr>
      </p:pic>
      <p:cxnSp>
        <p:nvCxnSpPr>
          <p:cNvPr id="64" name="直接连接符 63">
            <a:extLst>
              <a:ext uri="{FF2B5EF4-FFF2-40B4-BE49-F238E27FC236}">
                <a16:creationId xmlns:a16="http://schemas.microsoft.com/office/drawing/2014/main" xmlns="" id="{3D69F09B-383C-4FA4-8C87-D80B4E3834C9}"/>
              </a:ext>
            </a:extLst>
          </p:cNvPr>
          <p:cNvCxnSpPr>
            <a:cxnSpLocks/>
          </p:cNvCxnSpPr>
          <p:nvPr/>
        </p:nvCxnSpPr>
        <p:spPr>
          <a:xfrm flipV="1">
            <a:off x="2421774" y="3365259"/>
            <a:ext cx="0" cy="2546041"/>
          </a:xfrm>
          <a:prstGeom prst="line">
            <a:avLst/>
          </a:prstGeom>
          <a:noFill/>
          <a:ln w="6350" cap="flat" cmpd="sng" algn="ctr">
            <a:gradFill>
              <a:gsLst>
                <a:gs pos="6000">
                  <a:schemeClr val="bg1">
                    <a:lumMod val="65000"/>
                    <a:alpha val="0"/>
                  </a:schemeClr>
                </a:gs>
                <a:gs pos="36000">
                  <a:schemeClr val="bg1">
                    <a:lumMod val="65000"/>
                  </a:schemeClr>
                </a:gs>
                <a:gs pos="67000">
                  <a:schemeClr val="bg1">
                    <a:lumMod val="50000"/>
                  </a:schemeClr>
                </a:gs>
                <a:gs pos="96000">
                  <a:schemeClr val="bg1">
                    <a:lumMod val="65000"/>
                    <a:alpha val="0"/>
                  </a:schemeClr>
                </a:gs>
              </a:gsLst>
              <a:lin ang="5400000" scaled="0"/>
            </a:gradFill>
            <a:prstDash val="dash"/>
            <a:miter lim="800000"/>
          </a:ln>
          <a:effectLst/>
        </p:spPr>
      </p:cxnSp>
      <p:cxnSp>
        <p:nvCxnSpPr>
          <p:cNvPr id="65" name="直接连接符 64">
            <a:extLst>
              <a:ext uri="{FF2B5EF4-FFF2-40B4-BE49-F238E27FC236}">
                <a16:creationId xmlns:a16="http://schemas.microsoft.com/office/drawing/2014/main" xmlns="" id="{583DE232-4443-4B79-A38B-4687522AC932}"/>
              </a:ext>
            </a:extLst>
          </p:cNvPr>
          <p:cNvCxnSpPr>
            <a:cxnSpLocks/>
          </p:cNvCxnSpPr>
          <p:nvPr/>
        </p:nvCxnSpPr>
        <p:spPr>
          <a:xfrm flipV="1">
            <a:off x="4583105" y="3365259"/>
            <a:ext cx="0" cy="2546041"/>
          </a:xfrm>
          <a:prstGeom prst="line">
            <a:avLst/>
          </a:prstGeom>
          <a:noFill/>
          <a:ln w="6350" cap="flat" cmpd="sng" algn="ctr">
            <a:gradFill>
              <a:gsLst>
                <a:gs pos="6000">
                  <a:schemeClr val="bg1">
                    <a:lumMod val="65000"/>
                    <a:alpha val="0"/>
                  </a:schemeClr>
                </a:gs>
                <a:gs pos="36000">
                  <a:schemeClr val="bg1">
                    <a:lumMod val="65000"/>
                  </a:schemeClr>
                </a:gs>
                <a:gs pos="67000">
                  <a:schemeClr val="bg1">
                    <a:lumMod val="50000"/>
                  </a:schemeClr>
                </a:gs>
                <a:gs pos="96000">
                  <a:schemeClr val="bg1">
                    <a:lumMod val="65000"/>
                    <a:alpha val="0"/>
                  </a:schemeClr>
                </a:gs>
              </a:gsLst>
              <a:lin ang="5400000" scaled="0"/>
            </a:gradFill>
            <a:prstDash val="dash"/>
            <a:miter lim="800000"/>
          </a:ln>
          <a:effectLst/>
        </p:spPr>
      </p:cxnSp>
      <p:cxnSp>
        <p:nvCxnSpPr>
          <p:cNvPr id="66" name="直接连接符 65">
            <a:extLst>
              <a:ext uri="{FF2B5EF4-FFF2-40B4-BE49-F238E27FC236}">
                <a16:creationId xmlns:a16="http://schemas.microsoft.com/office/drawing/2014/main" xmlns="" id="{F8A30D8C-FDFE-4EBC-9B81-B48BC471C630}"/>
              </a:ext>
            </a:extLst>
          </p:cNvPr>
          <p:cNvCxnSpPr>
            <a:cxnSpLocks/>
          </p:cNvCxnSpPr>
          <p:nvPr/>
        </p:nvCxnSpPr>
        <p:spPr>
          <a:xfrm flipV="1">
            <a:off x="6731736" y="3365259"/>
            <a:ext cx="0" cy="2546041"/>
          </a:xfrm>
          <a:prstGeom prst="line">
            <a:avLst/>
          </a:prstGeom>
          <a:noFill/>
          <a:ln w="6350" cap="flat" cmpd="sng" algn="ctr">
            <a:gradFill>
              <a:gsLst>
                <a:gs pos="6000">
                  <a:schemeClr val="bg1">
                    <a:lumMod val="65000"/>
                    <a:alpha val="0"/>
                  </a:schemeClr>
                </a:gs>
                <a:gs pos="36000">
                  <a:schemeClr val="bg1">
                    <a:lumMod val="65000"/>
                  </a:schemeClr>
                </a:gs>
                <a:gs pos="67000">
                  <a:schemeClr val="bg1">
                    <a:lumMod val="50000"/>
                  </a:schemeClr>
                </a:gs>
                <a:gs pos="96000">
                  <a:schemeClr val="bg1">
                    <a:lumMod val="65000"/>
                    <a:alpha val="0"/>
                  </a:schemeClr>
                </a:gs>
              </a:gsLst>
              <a:lin ang="5400000" scaled="0"/>
            </a:gradFill>
            <a:prstDash val="dash"/>
            <a:miter lim="800000"/>
          </a:ln>
          <a:effectLst/>
        </p:spPr>
      </p:cxnSp>
      <p:sp>
        <p:nvSpPr>
          <p:cNvPr id="67" name="矩形 66">
            <a:extLst>
              <a:ext uri="{FF2B5EF4-FFF2-40B4-BE49-F238E27FC236}">
                <a16:creationId xmlns:a16="http://schemas.microsoft.com/office/drawing/2014/main" xmlns="" id="{93CD084C-9A9D-4C77-B3C8-6920951E5F55}"/>
              </a:ext>
            </a:extLst>
          </p:cNvPr>
          <p:cNvSpPr/>
          <p:nvPr/>
        </p:nvSpPr>
        <p:spPr>
          <a:xfrm>
            <a:off x="940086" y="1062212"/>
            <a:ext cx="880369" cy="769441"/>
          </a:xfrm>
          <a:prstGeom prst="rect">
            <a:avLst/>
          </a:prstGeom>
        </p:spPr>
        <p:txBody>
          <a:bodyPr wrap="none">
            <a:spAutoFit/>
          </a:bodyPr>
          <a:lstStyle/>
          <a:p>
            <a:pPr lvl="0" algn="ctr" defTabSz="914400">
              <a:defRPr/>
            </a:pPr>
            <a:r>
              <a:rPr lang="en-US" altLang="zh-CN" sz="4400" b="1" dirty="0">
                <a:gradFill>
                  <a:gsLst>
                    <a:gs pos="100000">
                      <a:schemeClr val="bg1">
                        <a:alpha val="0"/>
                      </a:schemeClr>
                    </a:gs>
                    <a:gs pos="27000">
                      <a:schemeClr val="bg1"/>
                    </a:gs>
                  </a:gsLst>
                  <a:lin ang="5400000" scaled="0"/>
                </a:gradFill>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rPr>
              <a:t>01</a:t>
            </a:r>
          </a:p>
        </p:txBody>
      </p:sp>
      <p:pic>
        <p:nvPicPr>
          <p:cNvPr id="68" name="图片 67">
            <a:extLst>
              <a:ext uri="{FF2B5EF4-FFF2-40B4-BE49-F238E27FC236}">
                <a16:creationId xmlns:a16="http://schemas.microsoft.com/office/drawing/2014/main" xmlns="" id="{2A2473F1-CC7D-4A36-8A32-EDD535F494E9}"/>
              </a:ext>
            </a:extLst>
          </p:cNvPr>
          <p:cNvPicPr>
            <a:picLocks/>
          </p:cNvPicPr>
          <p:nvPr/>
        </p:nvPicPr>
        <p:blipFill>
          <a:blip r:embed="rId4" cstate="print">
            <a:extLst>
              <a:ext uri="{28A0092B-C50C-407E-A947-70E740481C1C}">
                <a14:useLocalDpi xmlns:a14="http://schemas.microsoft.com/office/drawing/2010/main" val="0"/>
              </a:ext>
            </a:extLst>
          </a:blip>
          <a:srcRect/>
          <a:stretch/>
        </p:blipFill>
        <p:spPr>
          <a:xfrm>
            <a:off x="392614" y="1673330"/>
            <a:ext cx="1975312" cy="1316874"/>
          </a:xfrm>
          <a:prstGeom prst="roundRect">
            <a:avLst>
              <a:gd name="adj" fmla="val 5133"/>
            </a:avLst>
          </a:prstGeom>
          <a:effectLst>
            <a:outerShdw blurRad="114300" algn="ctr" rotWithShape="0">
              <a:schemeClr val="accent4">
                <a:alpha val="85000"/>
              </a:schemeClr>
            </a:outerShdw>
          </a:effectLst>
        </p:spPr>
      </p:pic>
      <p:sp>
        <p:nvSpPr>
          <p:cNvPr id="69" name="矩形 68">
            <a:extLst>
              <a:ext uri="{FF2B5EF4-FFF2-40B4-BE49-F238E27FC236}">
                <a16:creationId xmlns:a16="http://schemas.microsoft.com/office/drawing/2014/main" xmlns="" id="{BCF7998E-7416-495D-BD57-755BABB0FF2D}"/>
              </a:ext>
            </a:extLst>
          </p:cNvPr>
          <p:cNvSpPr/>
          <p:nvPr/>
        </p:nvSpPr>
        <p:spPr>
          <a:xfrm>
            <a:off x="392614" y="3257537"/>
            <a:ext cx="1975312" cy="215444"/>
          </a:xfrm>
          <a:prstGeom prst="rect">
            <a:avLst/>
          </a:prstGeom>
        </p:spPr>
        <p:txBody>
          <a:bodyPr wrap="square" lIns="0" tIns="0" rIns="0" bIns="0">
            <a:spAutoFit/>
          </a:bodyPr>
          <a:lstStyle/>
          <a:p>
            <a:pPr lvl="0" algn="ctr" defTabSz="914400" fontAlgn="base">
              <a:buSzPct val="100000"/>
              <a:defRPr/>
            </a:pPr>
            <a:r>
              <a:rPr lang="zh-CN" altLang="en-US" sz="1400" b="1" kern="0" spc="150" dirty="0">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rPr>
              <a:t>图片描述</a:t>
            </a:r>
            <a:endParaRPr lang="en-US" altLang="zh-CN" sz="1400" b="1" kern="0" spc="150" dirty="0">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endParaRPr>
          </a:p>
        </p:txBody>
      </p:sp>
      <p:sp>
        <p:nvSpPr>
          <p:cNvPr id="70" name="矩形 69">
            <a:extLst>
              <a:ext uri="{FF2B5EF4-FFF2-40B4-BE49-F238E27FC236}">
                <a16:creationId xmlns:a16="http://schemas.microsoft.com/office/drawing/2014/main" xmlns="" id="{4F432E10-B4A0-4F1F-94BE-E6C128D03EDF}"/>
              </a:ext>
            </a:extLst>
          </p:cNvPr>
          <p:cNvSpPr/>
          <p:nvPr/>
        </p:nvSpPr>
        <p:spPr>
          <a:xfrm>
            <a:off x="393245" y="3880218"/>
            <a:ext cx="1974051" cy="288925"/>
          </a:xfrm>
          <a:prstGeom prst="rect">
            <a:avLst/>
          </a:prstGeom>
        </p:spPr>
        <p:txBody>
          <a:bodyPr wrap="square" lIns="0" tIns="0" rIns="0" bIns="0">
            <a:spAutoFit/>
          </a:bodyPr>
          <a:lstStyle/>
          <a:p>
            <a:pPr lvl="0" algn="ctr" defTabSz="914400">
              <a:lnSpc>
                <a:spcPct val="130000"/>
              </a:lnSpc>
              <a:defRPr/>
            </a:pPr>
            <a:r>
              <a:rPr lang="zh-CN" altLang="en-US" sz="1600" b="1" dirty="0">
                <a:solidFill>
                  <a:schemeClr val="accent4"/>
                </a:solidFill>
                <a:latin typeface="微软雅黑" panose="020B0503020204020204" pitchFamily="34" charset="-122"/>
                <a:ea typeface="微软雅黑" panose="020B0503020204020204" pitchFamily="34" charset="-122"/>
              </a:rPr>
              <a:t>内容主要标题</a:t>
            </a:r>
          </a:p>
        </p:txBody>
      </p:sp>
      <p:sp>
        <p:nvSpPr>
          <p:cNvPr id="71" name="矩形 70">
            <a:extLst>
              <a:ext uri="{FF2B5EF4-FFF2-40B4-BE49-F238E27FC236}">
                <a16:creationId xmlns:a16="http://schemas.microsoft.com/office/drawing/2014/main" xmlns="" id="{BF07FF97-41A9-457D-90A6-B2B90C72729F}"/>
              </a:ext>
            </a:extLst>
          </p:cNvPr>
          <p:cNvSpPr/>
          <p:nvPr/>
        </p:nvSpPr>
        <p:spPr>
          <a:xfrm>
            <a:off x="560643" y="4310188"/>
            <a:ext cx="1639254" cy="1374543"/>
          </a:xfrm>
          <a:prstGeom prst="rect">
            <a:avLst/>
          </a:prstGeom>
        </p:spPr>
        <p:txBody>
          <a:bodyPr wrap="square" lIns="0" tIns="0" rIns="0" bIns="0">
            <a:spAutoFit/>
          </a:bodyPr>
          <a:lstStyle/>
          <a:p>
            <a:pPr algn="just" defTabSz="914400">
              <a:lnSpc>
                <a:spcPct val="130000"/>
              </a:lnSpc>
            </a:pPr>
            <a:r>
              <a:rPr lang="zh-CN" altLang="en-US" sz="1400" dirty="0">
                <a:solidFill>
                  <a:srgbClr val="000000"/>
                </a:solidFill>
                <a:latin typeface="微软雅黑 Light" panose="020B0502040204020203" pitchFamily="34" charset="-122"/>
                <a:ea typeface="微软雅黑 Light" panose="020B0502040204020203" pitchFamily="34" charset="-122"/>
              </a:rPr>
              <a:t>我们那时候不知道谈些什么，只记得闰土很高兴，说是上城之后，见了许多没有见过的东西。</a:t>
            </a:r>
          </a:p>
        </p:txBody>
      </p:sp>
      <p:sp>
        <p:nvSpPr>
          <p:cNvPr id="72" name="等腰三角形 71">
            <a:extLst>
              <a:ext uri="{FF2B5EF4-FFF2-40B4-BE49-F238E27FC236}">
                <a16:creationId xmlns:a16="http://schemas.microsoft.com/office/drawing/2014/main" xmlns="" id="{EF48DD13-5FEE-4508-941B-7ED8F5635ACF}"/>
              </a:ext>
            </a:extLst>
          </p:cNvPr>
          <p:cNvSpPr/>
          <p:nvPr/>
        </p:nvSpPr>
        <p:spPr>
          <a:xfrm flipV="1">
            <a:off x="1326085" y="3681378"/>
            <a:ext cx="162196" cy="124534"/>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等腰三角形 74">
            <a:extLst>
              <a:ext uri="{FF2B5EF4-FFF2-40B4-BE49-F238E27FC236}">
                <a16:creationId xmlns:a16="http://schemas.microsoft.com/office/drawing/2014/main" xmlns="" id="{AC22E980-5F02-432C-8BB9-E73A624D6042}"/>
              </a:ext>
            </a:extLst>
          </p:cNvPr>
          <p:cNvSpPr/>
          <p:nvPr/>
        </p:nvSpPr>
        <p:spPr>
          <a:xfrm flipV="1">
            <a:off x="3459092" y="3681378"/>
            <a:ext cx="162196" cy="124534"/>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等腰三角形 77">
            <a:extLst>
              <a:ext uri="{FF2B5EF4-FFF2-40B4-BE49-F238E27FC236}">
                <a16:creationId xmlns:a16="http://schemas.microsoft.com/office/drawing/2014/main" xmlns="" id="{5BACAF26-8FB6-4BAD-A172-D46A08BFD625}"/>
              </a:ext>
            </a:extLst>
          </p:cNvPr>
          <p:cNvSpPr/>
          <p:nvPr/>
        </p:nvSpPr>
        <p:spPr>
          <a:xfrm flipV="1">
            <a:off x="5592099" y="3681378"/>
            <a:ext cx="162196" cy="124534"/>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等腰三角形 80">
            <a:extLst>
              <a:ext uri="{FF2B5EF4-FFF2-40B4-BE49-F238E27FC236}">
                <a16:creationId xmlns:a16="http://schemas.microsoft.com/office/drawing/2014/main" xmlns="" id="{8D948327-B9E9-4C7B-802E-C84E3994378B}"/>
              </a:ext>
            </a:extLst>
          </p:cNvPr>
          <p:cNvSpPr/>
          <p:nvPr/>
        </p:nvSpPr>
        <p:spPr>
          <a:xfrm flipV="1">
            <a:off x="7725106" y="3681378"/>
            <a:ext cx="162196" cy="124534"/>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2" name="组合 81">
            <a:extLst>
              <a:ext uri="{FF2B5EF4-FFF2-40B4-BE49-F238E27FC236}">
                <a16:creationId xmlns:a16="http://schemas.microsoft.com/office/drawing/2014/main" xmlns="" id="{277CDF47-0A64-471F-BC8F-FC7FAAF7185F}"/>
              </a:ext>
            </a:extLst>
          </p:cNvPr>
          <p:cNvGrpSpPr/>
          <p:nvPr/>
        </p:nvGrpSpPr>
        <p:grpSpPr>
          <a:xfrm>
            <a:off x="-1491026" y="5582396"/>
            <a:ext cx="12026474" cy="2469927"/>
            <a:chOff x="-1491026" y="5455411"/>
            <a:chExt cx="12026474" cy="2469927"/>
          </a:xfrm>
          <a:effectLst>
            <a:outerShdw blurRad="165100" dist="38100" dir="16200000" rotWithShape="0">
              <a:schemeClr val="accent4">
                <a:alpha val="30000"/>
              </a:schemeClr>
            </a:outerShdw>
          </a:effectLst>
        </p:grpSpPr>
        <p:sp>
          <p:nvSpPr>
            <p:cNvPr id="83" name="iṧlíḑê">
              <a:extLst>
                <a:ext uri="{FF2B5EF4-FFF2-40B4-BE49-F238E27FC236}">
                  <a16:creationId xmlns:a16="http://schemas.microsoft.com/office/drawing/2014/main" xmlns="" id="{40BE1656-00EF-4067-860B-5FF973E27DDA}"/>
                </a:ext>
              </a:extLst>
            </p:cNvPr>
            <p:cNvSpPr/>
            <p:nvPr/>
          </p:nvSpPr>
          <p:spPr bwMode="auto">
            <a:xfrm>
              <a:off x="406401" y="6259399"/>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4" name="iṧlíḑê">
              <a:extLst>
                <a:ext uri="{FF2B5EF4-FFF2-40B4-BE49-F238E27FC236}">
                  <a16:creationId xmlns:a16="http://schemas.microsoft.com/office/drawing/2014/main" xmlns="" id="{9CC4FF84-22CE-435C-8760-DEE1C9CFDC8C}"/>
                </a:ext>
              </a:extLst>
            </p:cNvPr>
            <p:cNvSpPr/>
            <p:nvPr/>
          </p:nvSpPr>
          <p:spPr bwMode="auto">
            <a:xfrm>
              <a:off x="1701442" y="6019864"/>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5" name="iṧlíḑê">
              <a:extLst>
                <a:ext uri="{FF2B5EF4-FFF2-40B4-BE49-F238E27FC236}">
                  <a16:creationId xmlns:a16="http://schemas.microsoft.com/office/drawing/2014/main" xmlns="" id="{8CB9C244-EBCC-4032-BB98-7F4F00AD79E1}"/>
                </a:ext>
              </a:extLst>
            </p:cNvPr>
            <p:cNvSpPr/>
            <p:nvPr/>
          </p:nvSpPr>
          <p:spPr bwMode="auto">
            <a:xfrm>
              <a:off x="2047020" y="5968461"/>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6" name="iṧlíḑê">
              <a:extLst>
                <a:ext uri="{FF2B5EF4-FFF2-40B4-BE49-F238E27FC236}">
                  <a16:creationId xmlns:a16="http://schemas.microsoft.com/office/drawing/2014/main" xmlns="" id="{0DDA9DB8-A611-4BB8-8B6A-C55F7FA10499}"/>
                </a:ext>
              </a:extLst>
            </p:cNvPr>
            <p:cNvSpPr/>
            <p:nvPr/>
          </p:nvSpPr>
          <p:spPr bwMode="auto">
            <a:xfrm>
              <a:off x="4936871" y="6050991"/>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7" name="iṧlíḑê">
              <a:extLst>
                <a:ext uri="{FF2B5EF4-FFF2-40B4-BE49-F238E27FC236}">
                  <a16:creationId xmlns:a16="http://schemas.microsoft.com/office/drawing/2014/main" xmlns="" id="{B4A9E550-CF0A-4532-ADA8-3CF9BF8CD761}"/>
                </a:ext>
              </a:extLst>
            </p:cNvPr>
            <p:cNvSpPr/>
            <p:nvPr/>
          </p:nvSpPr>
          <p:spPr bwMode="auto">
            <a:xfrm>
              <a:off x="6866496" y="6261711"/>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8" name="iṧlíḑê">
              <a:extLst>
                <a:ext uri="{FF2B5EF4-FFF2-40B4-BE49-F238E27FC236}">
                  <a16:creationId xmlns:a16="http://schemas.microsoft.com/office/drawing/2014/main" xmlns="" id="{B11FE5E1-D24A-4887-936E-846673E32FAC}"/>
                </a:ext>
              </a:extLst>
            </p:cNvPr>
            <p:cNvSpPr/>
            <p:nvPr/>
          </p:nvSpPr>
          <p:spPr bwMode="auto">
            <a:xfrm>
              <a:off x="7884828" y="5908530"/>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9" name="iṧlíḑê">
              <a:extLst>
                <a:ext uri="{FF2B5EF4-FFF2-40B4-BE49-F238E27FC236}">
                  <a16:creationId xmlns:a16="http://schemas.microsoft.com/office/drawing/2014/main" xmlns="" id="{A5D6BE19-7421-41AE-B690-FEBAB2410862}"/>
                </a:ext>
              </a:extLst>
            </p:cNvPr>
            <p:cNvSpPr/>
            <p:nvPr/>
          </p:nvSpPr>
          <p:spPr bwMode="auto">
            <a:xfrm>
              <a:off x="-1491026" y="5475636"/>
              <a:ext cx="2551827" cy="1355909"/>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90" name="iṧlíḑê">
              <a:extLst>
                <a:ext uri="{FF2B5EF4-FFF2-40B4-BE49-F238E27FC236}">
                  <a16:creationId xmlns:a16="http://schemas.microsoft.com/office/drawing/2014/main" xmlns="" id="{9E732AD1-CF41-4544-A425-B1E177CA8356}"/>
                </a:ext>
              </a:extLst>
            </p:cNvPr>
            <p:cNvSpPr/>
            <p:nvPr/>
          </p:nvSpPr>
          <p:spPr bwMode="auto">
            <a:xfrm>
              <a:off x="8829906" y="5455411"/>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grpSp>
      <p:sp>
        <p:nvSpPr>
          <p:cNvPr id="91" name="矩形 90">
            <a:extLst>
              <a:ext uri="{FF2B5EF4-FFF2-40B4-BE49-F238E27FC236}">
                <a16:creationId xmlns:a16="http://schemas.microsoft.com/office/drawing/2014/main" xmlns="" id="{0A243A67-2A1E-4593-884B-15B1B03777CC}"/>
              </a:ext>
            </a:extLst>
          </p:cNvPr>
          <p:cNvSpPr/>
          <p:nvPr/>
        </p:nvSpPr>
        <p:spPr>
          <a:xfrm>
            <a:off x="2518042" y="3257537"/>
            <a:ext cx="1975312" cy="215444"/>
          </a:xfrm>
          <a:prstGeom prst="rect">
            <a:avLst/>
          </a:prstGeom>
        </p:spPr>
        <p:txBody>
          <a:bodyPr wrap="square" lIns="0" tIns="0" rIns="0" bIns="0">
            <a:spAutoFit/>
          </a:bodyPr>
          <a:lstStyle/>
          <a:p>
            <a:pPr lvl="0" algn="ctr" defTabSz="914400" fontAlgn="base">
              <a:buSzPct val="100000"/>
              <a:defRPr/>
            </a:pPr>
            <a:r>
              <a:rPr lang="zh-CN" altLang="en-US" sz="1400" b="1" kern="0" spc="150" dirty="0">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rPr>
              <a:t>图片描述</a:t>
            </a:r>
            <a:endParaRPr lang="en-US" altLang="zh-CN" sz="1400" b="1" kern="0" spc="150" dirty="0">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endParaRPr>
          </a:p>
        </p:txBody>
      </p:sp>
      <p:sp>
        <p:nvSpPr>
          <p:cNvPr id="92" name="矩形 91">
            <a:extLst>
              <a:ext uri="{FF2B5EF4-FFF2-40B4-BE49-F238E27FC236}">
                <a16:creationId xmlns:a16="http://schemas.microsoft.com/office/drawing/2014/main" xmlns="" id="{15CA5353-8296-418B-85EC-C9B65DE4C0E9}"/>
              </a:ext>
            </a:extLst>
          </p:cNvPr>
          <p:cNvSpPr/>
          <p:nvPr/>
        </p:nvSpPr>
        <p:spPr>
          <a:xfrm>
            <a:off x="4643470" y="3257537"/>
            <a:ext cx="1975312" cy="215444"/>
          </a:xfrm>
          <a:prstGeom prst="rect">
            <a:avLst/>
          </a:prstGeom>
        </p:spPr>
        <p:txBody>
          <a:bodyPr wrap="square" lIns="0" tIns="0" rIns="0" bIns="0">
            <a:spAutoFit/>
          </a:bodyPr>
          <a:lstStyle/>
          <a:p>
            <a:pPr lvl="0" algn="ctr" defTabSz="914400" fontAlgn="base">
              <a:buSzPct val="100000"/>
              <a:defRPr/>
            </a:pPr>
            <a:r>
              <a:rPr lang="zh-CN" altLang="en-US" sz="1400" b="1" kern="0" spc="150" dirty="0">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rPr>
              <a:t>图片描述</a:t>
            </a:r>
            <a:endParaRPr lang="en-US" altLang="zh-CN" sz="1400" b="1" kern="0" spc="150" dirty="0">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endParaRPr>
          </a:p>
        </p:txBody>
      </p:sp>
      <p:sp>
        <p:nvSpPr>
          <p:cNvPr id="93" name="矩形 92">
            <a:extLst>
              <a:ext uri="{FF2B5EF4-FFF2-40B4-BE49-F238E27FC236}">
                <a16:creationId xmlns:a16="http://schemas.microsoft.com/office/drawing/2014/main" xmlns="" id="{75999D88-795D-4A12-A780-83FACF838683}"/>
              </a:ext>
            </a:extLst>
          </p:cNvPr>
          <p:cNvSpPr/>
          <p:nvPr/>
        </p:nvSpPr>
        <p:spPr>
          <a:xfrm>
            <a:off x="6768898" y="3257537"/>
            <a:ext cx="1975312" cy="215444"/>
          </a:xfrm>
          <a:prstGeom prst="rect">
            <a:avLst/>
          </a:prstGeom>
        </p:spPr>
        <p:txBody>
          <a:bodyPr wrap="square" lIns="0" tIns="0" rIns="0" bIns="0">
            <a:spAutoFit/>
          </a:bodyPr>
          <a:lstStyle/>
          <a:p>
            <a:pPr lvl="0" algn="ctr" defTabSz="914400" fontAlgn="base">
              <a:buSzPct val="100000"/>
              <a:defRPr/>
            </a:pPr>
            <a:r>
              <a:rPr lang="zh-CN" altLang="en-US" sz="1400" b="1" kern="0" spc="150" dirty="0">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rPr>
              <a:t>图片描述</a:t>
            </a:r>
            <a:endParaRPr lang="en-US" altLang="zh-CN" sz="1400" b="1" kern="0" spc="150" dirty="0">
              <a:latin typeface="微软雅黑" panose="020B0503020204020204" pitchFamily="34" charset="-122"/>
              <a:ea typeface="微软雅黑" panose="020B0503020204020204" pitchFamily="34" charset="-122"/>
              <a:cs typeface="Open Sans" panose="02010600030101010101" pitchFamily="34" charset="0"/>
              <a:sym typeface="Arial" panose="020B0604020202020204" pitchFamily="34" charset="0"/>
            </a:endParaRPr>
          </a:p>
        </p:txBody>
      </p:sp>
      <p:sp>
        <p:nvSpPr>
          <p:cNvPr id="94" name="矩形 93">
            <a:extLst>
              <a:ext uri="{FF2B5EF4-FFF2-40B4-BE49-F238E27FC236}">
                <a16:creationId xmlns:a16="http://schemas.microsoft.com/office/drawing/2014/main" xmlns="" id="{CF26BC18-3EF3-4700-95E1-2583F4A371BE}"/>
              </a:ext>
            </a:extLst>
          </p:cNvPr>
          <p:cNvSpPr/>
          <p:nvPr/>
        </p:nvSpPr>
        <p:spPr>
          <a:xfrm>
            <a:off x="2519303" y="3880218"/>
            <a:ext cx="1974051" cy="288925"/>
          </a:xfrm>
          <a:prstGeom prst="rect">
            <a:avLst/>
          </a:prstGeom>
        </p:spPr>
        <p:txBody>
          <a:bodyPr wrap="square" lIns="0" tIns="0" rIns="0" bIns="0">
            <a:spAutoFit/>
          </a:bodyPr>
          <a:lstStyle/>
          <a:p>
            <a:pPr lvl="0" algn="ctr" defTabSz="914400">
              <a:lnSpc>
                <a:spcPct val="130000"/>
              </a:lnSpc>
              <a:defRPr/>
            </a:pPr>
            <a:r>
              <a:rPr lang="zh-CN" altLang="en-US" sz="1600" b="1" dirty="0">
                <a:solidFill>
                  <a:schemeClr val="accent4"/>
                </a:solidFill>
                <a:latin typeface="微软雅黑" panose="020B0503020204020204" pitchFamily="34" charset="-122"/>
                <a:ea typeface="微软雅黑" panose="020B0503020204020204" pitchFamily="34" charset="-122"/>
              </a:rPr>
              <a:t>内容主要标题</a:t>
            </a:r>
          </a:p>
        </p:txBody>
      </p:sp>
      <p:sp>
        <p:nvSpPr>
          <p:cNvPr id="95" name="矩形 94">
            <a:extLst>
              <a:ext uri="{FF2B5EF4-FFF2-40B4-BE49-F238E27FC236}">
                <a16:creationId xmlns:a16="http://schemas.microsoft.com/office/drawing/2014/main" xmlns="" id="{08D78E43-03DC-4E30-982C-31C14909087A}"/>
              </a:ext>
            </a:extLst>
          </p:cNvPr>
          <p:cNvSpPr/>
          <p:nvPr/>
        </p:nvSpPr>
        <p:spPr>
          <a:xfrm>
            <a:off x="4645361" y="3880218"/>
            <a:ext cx="1974051" cy="288925"/>
          </a:xfrm>
          <a:prstGeom prst="rect">
            <a:avLst/>
          </a:prstGeom>
        </p:spPr>
        <p:txBody>
          <a:bodyPr wrap="square" lIns="0" tIns="0" rIns="0" bIns="0">
            <a:spAutoFit/>
          </a:bodyPr>
          <a:lstStyle/>
          <a:p>
            <a:pPr lvl="0" algn="ctr" defTabSz="914400">
              <a:lnSpc>
                <a:spcPct val="130000"/>
              </a:lnSpc>
              <a:defRPr/>
            </a:pPr>
            <a:r>
              <a:rPr lang="zh-CN" altLang="en-US" sz="1600" b="1" dirty="0">
                <a:solidFill>
                  <a:schemeClr val="accent4"/>
                </a:solidFill>
                <a:latin typeface="微软雅黑" panose="020B0503020204020204" pitchFamily="34" charset="-122"/>
                <a:ea typeface="微软雅黑" panose="020B0503020204020204" pitchFamily="34" charset="-122"/>
              </a:rPr>
              <a:t>内容主要标题</a:t>
            </a:r>
          </a:p>
        </p:txBody>
      </p:sp>
      <p:sp>
        <p:nvSpPr>
          <p:cNvPr id="96" name="矩形 95">
            <a:extLst>
              <a:ext uri="{FF2B5EF4-FFF2-40B4-BE49-F238E27FC236}">
                <a16:creationId xmlns:a16="http://schemas.microsoft.com/office/drawing/2014/main" xmlns="" id="{6B5D12D6-EF35-40C0-BB55-3E6883F35E65}"/>
              </a:ext>
            </a:extLst>
          </p:cNvPr>
          <p:cNvSpPr/>
          <p:nvPr/>
        </p:nvSpPr>
        <p:spPr>
          <a:xfrm>
            <a:off x="6771419" y="3880218"/>
            <a:ext cx="1974051" cy="288925"/>
          </a:xfrm>
          <a:prstGeom prst="rect">
            <a:avLst/>
          </a:prstGeom>
        </p:spPr>
        <p:txBody>
          <a:bodyPr wrap="square" lIns="0" tIns="0" rIns="0" bIns="0">
            <a:spAutoFit/>
          </a:bodyPr>
          <a:lstStyle/>
          <a:p>
            <a:pPr lvl="0" algn="ctr" defTabSz="914400">
              <a:lnSpc>
                <a:spcPct val="130000"/>
              </a:lnSpc>
              <a:defRPr/>
            </a:pPr>
            <a:r>
              <a:rPr lang="zh-CN" altLang="en-US" sz="1600" b="1" dirty="0">
                <a:solidFill>
                  <a:schemeClr val="accent4"/>
                </a:solidFill>
                <a:latin typeface="微软雅黑" panose="020B0503020204020204" pitchFamily="34" charset="-122"/>
                <a:ea typeface="微软雅黑" panose="020B0503020204020204" pitchFamily="34" charset="-122"/>
              </a:rPr>
              <a:t>内容主要标题</a:t>
            </a:r>
          </a:p>
        </p:txBody>
      </p:sp>
      <p:sp>
        <p:nvSpPr>
          <p:cNvPr id="97" name="矩形 96">
            <a:extLst>
              <a:ext uri="{FF2B5EF4-FFF2-40B4-BE49-F238E27FC236}">
                <a16:creationId xmlns:a16="http://schemas.microsoft.com/office/drawing/2014/main" xmlns="" id="{EE971733-F2F3-4847-8520-BF1C5122D386}"/>
              </a:ext>
            </a:extLst>
          </p:cNvPr>
          <p:cNvSpPr/>
          <p:nvPr/>
        </p:nvSpPr>
        <p:spPr>
          <a:xfrm>
            <a:off x="2715897" y="4310188"/>
            <a:ext cx="1639254" cy="1374543"/>
          </a:xfrm>
          <a:prstGeom prst="rect">
            <a:avLst/>
          </a:prstGeom>
        </p:spPr>
        <p:txBody>
          <a:bodyPr wrap="square" lIns="0" tIns="0" rIns="0" bIns="0">
            <a:spAutoFit/>
          </a:bodyPr>
          <a:lstStyle/>
          <a:p>
            <a:pPr algn="just" defTabSz="914400">
              <a:lnSpc>
                <a:spcPct val="130000"/>
              </a:lnSpc>
            </a:pPr>
            <a:r>
              <a:rPr lang="zh-CN" altLang="en-US" sz="1400" dirty="0">
                <a:solidFill>
                  <a:srgbClr val="000000"/>
                </a:solidFill>
                <a:latin typeface="微软雅黑 Light" panose="020B0502040204020203" pitchFamily="34" charset="-122"/>
                <a:ea typeface="微软雅黑 Light" panose="020B0502040204020203" pitchFamily="34" charset="-122"/>
              </a:rPr>
              <a:t>我们那时候不知道谈些什么，只记得闰土很高兴，说是上城之后，见了许多没有见过的东西。</a:t>
            </a:r>
          </a:p>
        </p:txBody>
      </p:sp>
      <p:sp>
        <p:nvSpPr>
          <p:cNvPr id="98" name="矩形 97">
            <a:extLst>
              <a:ext uri="{FF2B5EF4-FFF2-40B4-BE49-F238E27FC236}">
                <a16:creationId xmlns:a16="http://schemas.microsoft.com/office/drawing/2014/main" xmlns="" id="{0A0F2730-199A-4CF3-AA72-F0A1926C2646}"/>
              </a:ext>
            </a:extLst>
          </p:cNvPr>
          <p:cNvSpPr/>
          <p:nvPr/>
        </p:nvSpPr>
        <p:spPr>
          <a:xfrm>
            <a:off x="4871151" y="4310188"/>
            <a:ext cx="1639254" cy="1374543"/>
          </a:xfrm>
          <a:prstGeom prst="rect">
            <a:avLst/>
          </a:prstGeom>
        </p:spPr>
        <p:txBody>
          <a:bodyPr wrap="square" lIns="0" tIns="0" rIns="0" bIns="0">
            <a:spAutoFit/>
          </a:bodyPr>
          <a:lstStyle/>
          <a:p>
            <a:pPr algn="just" defTabSz="914400">
              <a:lnSpc>
                <a:spcPct val="130000"/>
              </a:lnSpc>
            </a:pPr>
            <a:r>
              <a:rPr lang="zh-CN" altLang="en-US" sz="1400" dirty="0">
                <a:solidFill>
                  <a:srgbClr val="000000"/>
                </a:solidFill>
                <a:latin typeface="微软雅黑 Light" panose="020B0502040204020203" pitchFamily="34" charset="-122"/>
                <a:ea typeface="微软雅黑 Light" panose="020B0502040204020203" pitchFamily="34" charset="-122"/>
              </a:rPr>
              <a:t>我们那时候不知道谈些什么，只记得闰土很高兴，说是上城之后，见了许多没有见过的东西。</a:t>
            </a:r>
          </a:p>
        </p:txBody>
      </p:sp>
      <p:sp>
        <p:nvSpPr>
          <p:cNvPr id="99" name="矩形 98">
            <a:extLst>
              <a:ext uri="{FF2B5EF4-FFF2-40B4-BE49-F238E27FC236}">
                <a16:creationId xmlns:a16="http://schemas.microsoft.com/office/drawing/2014/main" xmlns="" id="{DC12F8EA-CBAF-419B-B5A8-729E5BA2B8F3}"/>
              </a:ext>
            </a:extLst>
          </p:cNvPr>
          <p:cNvSpPr/>
          <p:nvPr/>
        </p:nvSpPr>
        <p:spPr>
          <a:xfrm>
            <a:off x="7026405" y="4310188"/>
            <a:ext cx="1639254" cy="1374543"/>
          </a:xfrm>
          <a:prstGeom prst="rect">
            <a:avLst/>
          </a:prstGeom>
        </p:spPr>
        <p:txBody>
          <a:bodyPr wrap="square" lIns="0" tIns="0" rIns="0" bIns="0">
            <a:spAutoFit/>
          </a:bodyPr>
          <a:lstStyle/>
          <a:p>
            <a:pPr algn="just" defTabSz="914400">
              <a:lnSpc>
                <a:spcPct val="130000"/>
              </a:lnSpc>
            </a:pPr>
            <a:r>
              <a:rPr lang="zh-CN" altLang="en-US" sz="1400" dirty="0">
                <a:solidFill>
                  <a:srgbClr val="000000"/>
                </a:solidFill>
                <a:latin typeface="微软雅黑 Light" panose="020B0502040204020203" pitchFamily="34" charset="-122"/>
                <a:ea typeface="微软雅黑 Light" panose="020B0502040204020203" pitchFamily="34" charset="-122"/>
              </a:rPr>
              <a:t>我们那时候不知道谈些什么，只记得闰土很高兴，说是上城之后，见了许多没有见过的东西。</a:t>
            </a:r>
          </a:p>
        </p:txBody>
      </p:sp>
    </p:spTree>
    <p:custDataLst>
      <p:tags r:id="rId1"/>
    </p:custDataLst>
    <p:extLst>
      <p:ext uri="{BB962C8B-B14F-4D97-AF65-F5344CB8AC3E}">
        <p14:creationId xmlns:p14="http://schemas.microsoft.com/office/powerpoint/2010/main" val="3493483925"/>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100000">
              <a:srgbClr val="FF9334"/>
            </a:gs>
            <a:gs pos="27000">
              <a:srgbClr val="FFBC65"/>
            </a:gs>
            <a:gs pos="0">
              <a:srgbClr val="F6D89C"/>
            </a:gs>
          </a:gsLst>
          <a:lin ang="5400000" scaled="0"/>
        </a:gradFill>
        <a:effectLst/>
      </p:bgPr>
    </p:bg>
    <p:spTree>
      <p:nvGrpSpPr>
        <p:cNvPr id="1" name=""/>
        <p:cNvGrpSpPr/>
        <p:nvPr/>
      </p:nvGrpSpPr>
      <p:grpSpPr>
        <a:xfrm>
          <a:off x="0" y="0"/>
          <a:ext cx="0" cy="0"/>
          <a:chOff x="0" y="0"/>
          <a:chExt cx="0" cy="0"/>
        </a:xfrm>
      </p:grpSpPr>
      <p:grpSp>
        <p:nvGrpSpPr>
          <p:cNvPr id="191" name="组合 190">
            <a:extLst>
              <a:ext uri="{FF2B5EF4-FFF2-40B4-BE49-F238E27FC236}">
                <a16:creationId xmlns:a16="http://schemas.microsoft.com/office/drawing/2014/main" xmlns="" id="{F43EC2BD-B0A5-473B-9C4F-43910779631A}"/>
              </a:ext>
            </a:extLst>
          </p:cNvPr>
          <p:cNvGrpSpPr/>
          <p:nvPr/>
        </p:nvGrpSpPr>
        <p:grpSpPr>
          <a:xfrm rot="1521264">
            <a:off x="1895363" y="4405817"/>
            <a:ext cx="9276775" cy="12733157"/>
            <a:chOff x="2159023" y="3004617"/>
            <a:chExt cx="12170876" cy="12733157"/>
          </a:xfrm>
        </p:grpSpPr>
        <p:sp>
          <p:nvSpPr>
            <p:cNvPr id="176" name="椭圆 175">
              <a:extLst>
                <a:ext uri="{FF2B5EF4-FFF2-40B4-BE49-F238E27FC236}">
                  <a16:creationId xmlns:a16="http://schemas.microsoft.com/office/drawing/2014/main" xmlns="" id="{FBFFD650-D5EA-4A48-A35C-447D033FB3A0}"/>
                </a:ext>
              </a:extLst>
            </p:cNvPr>
            <p:cNvSpPr/>
            <p:nvPr/>
          </p:nvSpPr>
          <p:spPr>
            <a:xfrm rot="2168175">
              <a:off x="2999183" y="3004617"/>
              <a:ext cx="10137894" cy="10137894"/>
            </a:xfrm>
            <a:prstGeom prst="ellipse">
              <a:avLst/>
            </a:prstGeom>
            <a:gradFill>
              <a:gsLst>
                <a:gs pos="0">
                  <a:schemeClr val="accent4">
                    <a:alpha val="11000"/>
                  </a:schemeClr>
                </a:gs>
                <a:gs pos="100000">
                  <a:schemeClr val="accent4">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a:extLst>
                <a:ext uri="{FF2B5EF4-FFF2-40B4-BE49-F238E27FC236}">
                  <a16:creationId xmlns:a16="http://schemas.microsoft.com/office/drawing/2014/main" xmlns="" id="{F3366A0F-64B7-4C72-931C-7175E30CA38B}"/>
                </a:ext>
              </a:extLst>
            </p:cNvPr>
            <p:cNvSpPr/>
            <p:nvPr/>
          </p:nvSpPr>
          <p:spPr>
            <a:xfrm rot="1361941">
              <a:off x="2159023" y="3566898"/>
              <a:ext cx="12170876" cy="12170876"/>
            </a:xfrm>
            <a:prstGeom prst="ellipse">
              <a:avLst/>
            </a:prstGeom>
            <a:gradFill>
              <a:gsLst>
                <a:gs pos="0">
                  <a:schemeClr val="accent1">
                    <a:lumMod val="20000"/>
                    <a:lumOff val="80000"/>
                    <a:alpha val="16000"/>
                  </a:schemeClr>
                </a:gs>
                <a:gs pos="100000">
                  <a:srgbClr val="F6D89C">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椭圆 188">
              <a:extLst>
                <a:ext uri="{FF2B5EF4-FFF2-40B4-BE49-F238E27FC236}">
                  <a16:creationId xmlns:a16="http://schemas.microsoft.com/office/drawing/2014/main" xmlns="" id="{BA70A628-1B17-4FE6-BA47-6E20ABCFF31A}"/>
                </a:ext>
              </a:extLst>
            </p:cNvPr>
            <p:cNvSpPr/>
            <p:nvPr/>
          </p:nvSpPr>
          <p:spPr>
            <a:xfrm rot="2168175">
              <a:off x="2373686" y="4242809"/>
              <a:ext cx="9386561" cy="9386561"/>
            </a:xfrm>
            <a:prstGeom prst="ellipse">
              <a:avLst/>
            </a:prstGeom>
            <a:gradFill>
              <a:gsLst>
                <a:gs pos="0">
                  <a:schemeClr val="accent4">
                    <a:alpha val="11000"/>
                  </a:schemeClr>
                </a:gs>
                <a:gs pos="100000">
                  <a:schemeClr val="accent4">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188" name="图片 187">
            <a:extLst>
              <a:ext uri="{FF2B5EF4-FFF2-40B4-BE49-F238E27FC236}">
                <a16:creationId xmlns:a16="http://schemas.microsoft.com/office/drawing/2014/main" xmlns="" id="{467D5EED-C99B-4CA1-9DBF-91A4BFA76A58}"/>
              </a:ext>
            </a:extLst>
          </p:cNvPr>
          <p:cNvPicPr>
            <a:picLocks noChangeAspect="1"/>
          </p:cNvPicPr>
          <p:nvPr/>
        </p:nvPicPr>
        <p:blipFill rotWithShape="1">
          <a:blip r:embed="rId4">
            <a:alphaModFix amt="17000"/>
          </a:blip>
          <a:srcRect l="29896" r="33355" b="76931"/>
          <a:stretch/>
        </p:blipFill>
        <p:spPr>
          <a:xfrm>
            <a:off x="1" y="877354"/>
            <a:ext cx="9144002" cy="6019322"/>
          </a:xfrm>
          <a:custGeom>
            <a:avLst/>
            <a:gdLst>
              <a:gd name="connsiteX0" fmla="*/ 0 w 8393113"/>
              <a:gd name="connsiteY0" fmla="*/ 0 h 5525026"/>
              <a:gd name="connsiteX1" fmla="*/ 8393113 w 8393113"/>
              <a:gd name="connsiteY1" fmla="*/ 0 h 5525026"/>
              <a:gd name="connsiteX2" fmla="*/ 8393113 w 8393113"/>
              <a:gd name="connsiteY2" fmla="*/ 5525026 h 5525026"/>
              <a:gd name="connsiteX3" fmla="*/ 0 w 8393113"/>
              <a:gd name="connsiteY3" fmla="*/ 5525026 h 5525026"/>
            </a:gdLst>
            <a:ahLst/>
            <a:cxnLst>
              <a:cxn ang="0">
                <a:pos x="connsiteX0" y="connsiteY0"/>
              </a:cxn>
              <a:cxn ang="0">
                <a:pos x="connsiteX1" y="connsiteY1"/>
              </a:cxn>
              <a:cxn ang="0">
                <a:pos x="connsiteX2" y="connsiteY2"/>
              </a:cxn>
              <a:cxn ang="0">
                <a:pos x="connsiteX3" y="connsiteY3"/>
              </a:cxn>
            </a:cxnLst>
            <a:rect l="l" t="t" r="r" b="b"/>
            <a:pathLst>
              <a:path w="8393113" h="5525026">
                <a:moveTo>
                  <a:pt x="0" y="0"/>
                </a:moveTo>
                <a:lnTo>
                  <a:pt x="8393113" y="0"/>
                </a:lnTo>
                <a:lnTo>
                  <a:pt x="8393113" y="5525026"/>
                </a:lnTo>
                <a:lnTo>
                  <a:pt x="0" y="5525026"/>
                </a:lnTo>
                <a:close/>
              </a:path>
            </a:pathLst>
          </a:custGeom>
        </p:spPr>
      </p:pic>
      <p:sp>
        <p:nvSpPr>
          <p:cNvPr id="118" name="矩形: 圆角 117">
            <a:extLst>
              <a:ext uri="{FF2B5EF4-FFF2-40B4-BE49-F238E27FC236}">
                <a16:creationId xmlns:a16="http://schemas.microsoft.com/office/drawing/2014/main" xmlns="" id="{01B67043-2C93-471B-A2BA-10E124A7F403}"/>
              </a:ext>
            </a:extLst>
          </p:cNvPr>
          <p:cNvSpPr/>
          <p:nvPr/>
        </p:nvSpPr>
        <p:spPr>
          <a:xfrm>
            <a:off x="-798534" y="272283"/>
            <a:ext cx="2978704" cy="541344"/>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20" name="矩形 119">
            <a:extLst>
              <a:ext uri="{FF2B5EF4-FFF2-40B4-BE49-F238E27FC236}">
                <a16:creationId xmlns:a16="http://schemas.microsoft.com/office/drawing/2014/main" xmlns="" id="{A15E60B6-E8AA-4120-A399-87E929C5E9F2}"/>
              </a:ext>
            </a:extLst>
          </p:cNvPr>
          <p:cNvSpPr/>
          <p:nvPr/>
        </p:nvSpPr>
        <p:spPr>
          <a:xfrm>
            <a:off x="285340" y="338746"/>
            <a:ext cx="1723549" cy="400110"/>
          </a:xfrm>
          <a:prstGeom prst="rect">
            <a:avLst/>
          </a:prstGeom>
        </p:spPr>
        <p:txBody>
          <a:bodyPr wrap="none">
            <a:spAutoFit/>
          </a:bodyPr>
          <a:lstStyle/>
          <a:p>
            <a:pPr defTabSz="914400"/>
            <a:r>
              <a:rPr lang="zh-CN" altLang="en-US" sz="2000" b="1" kern="0" dirty="0">
                <a:solidFill>
                  <a:schemeClr val="accent1"/>
                </a:solidFill>
              </a:rPr>
              <a:t>主题介绍页面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2180170" y="542955"/>
            <a:ext cx="561763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174" name="椭圆 173">
            <a:extLst>
              <a:ext uri="{FF2B5EF4-FFF2-40B4-BE49-F238E27FC236}">
                <a16:creationId xmlns:a16="http://schemas.microsoft.com/office/drawing/2014/main" xmlns="" id="{AFA45871-BB9E-4E77-B93A-98689804F3F8}"/>
              </a:ext>
            </a:extLst>
          </p:cNvPr>
          <p:cNvSpPr/>
          <p:nvPr/>
        </p:nvSpPr>
        <p:spPr>
          <a:xfrm rot="3461579">
            <a:off x="355600" y="3845026"/>
            <a:ext cx="2264925" cy="2264925"/>
          </a:xfrm>
          <a:prstGeom prst="ellipse">
            <a:avLst/>
          </a:prstGeom>
          <a:gradFill>
            <a:gsLst>
              <a:gs pos="0">
                <a:schemeClr val="accent3">
                  <a:alpha val="0"/>
                </a:schemeClr>
              </a:gs>
              <a:gs pos="100000">
                <a:srgbClr val="F6D89C">
                  <a:alpha val="54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椭圆 174">
            <a:extLst>
              <a:ext uri="{FF2B5EF4-FFF2-40B4-BE49-F238E27FC236}">
                <a16:creationId xmlns:a16="http://schemas.microsoft.com/office/drawing/2014/main" xmlns="" id="{EE0E3138-5382-4EDC-8DC6-D16C0D403AEE}"/>
              </a:ext>
            </a:extLst>
          </p:cNvPr>
          <p:cNvSpPr/>
          <p:nvPr/>
        </p:nvSpPr>
        <p:spPr>
          <a:xfrm rot="3361330">
            <a:off x="2284563" y="5056340"/>
            <a:ext cx="864219" cy="864219"/>
          </a:xfrm>
          <a:prstGeom prst="ellipse">
            <a:avLst/>
          </a:prstGeom>
          <a:gradFill>
            <a:gsLst>
              <a:gs pos="0">
                <a:schemeClr val="accent4">
                  <a:alpha val="17000"/>
                </a:schemeClr>
              </a:gs>
              <a:gs pos="100000">
                <a:schemeClr val="accent4">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3" name="组合 192">
            <a:extLst>
              <a:ext uri="{FF2B5EF4-FFF2-40B4-BE49-F238E27FC236}">
                <a16:creationId xmlns:a16="http://schemas.microsoft.com/office/drawing/2014/main" xmlns="" id="{8B10C2F4-7CC8-4B93-BDC3-74F1F8AC370C}"/>
              </a:ext>
            </a:extLst>
          </p:cNvPr>
          <p:cNvGrpSpPr/>
          <p:nvPr/>
        </p:nvGrpSpPr>
        <p:grpSpPr>
          <a:xfrm>
            <a:off x="5694105" y="1475017"/>
            <a:ext cx="2894054" cy="4158946"/>
            <a:chOff x="5560755" y="1475017"/>
            <a:chExt cx="2894054" cy="4158946"/>
          </a:xfrm>
        </p:grpSpPr>
        <p:sp>
          <p:nvSpPr>
            <p:cNvPr id="171" name="矩形: 圆角 170">
              <a:extLst>
                <a:ext uri="{FF2B5EF4-FFF2-40B4-BE49-F238E27FC236}">
                  <a16:creationId xmlns:a16="http://schemas.microsoft.com/office/drawing/2014/main" xmlns="" id="{63CFBBCE-331E-482E-8ECF-162490D0CA0D}"/>
                </a:ext>
              </a:extLst>
            </p:cNvPr>
            <p:cNvSpPr>
              <a:spLocks/>
            </p:cNvSpPr>
            <p:nvPr/>
          </p:nvSpPr>
          <p:spPr>
            <a:xfrm>
              <a:off x="5560755" y="1475017"/>
              <a:ext cx="2894054" cy="4158946"/>
            </a:xfrm>
            <a:prstGeom prst="roundRect">
              <a:avLst>
                <a:gd name="adj" fmla="val 5564"/>
              </a:avLst>
            </a:pr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a:ea typeface="微软雅黑"/>
              </a:endParaRPr>
            </a:p>
          </p:txBody>
        </p:sp>
        <p:grpSp>
          <p:nvGrpSpPr>
            <p:cNvPr id="178" name="组合 177">
              <a:extLst>
                <a:ext uri="{FF2B5EF4-FFF2-40B4-BE49-F238E27FC236}">
                  <a16:creationId xmlns:a16="http://schemas.microsoft.com/office/drawing/2014/main" xmlns="" id="{1F79093F-9C1F-4F8A-BED1-8C2B12DF5B5C}"/>
                </a:ext>
              </a:extLst>
            </p:cNvPr>
            <p:cNvGrpSpPr/>
            <p:nvPr/>
          </p:nvGrpSpPr>
          <p:grpSpPr>
            <a:xfrm>
              <a:off x="5928048" y="1777134"/>
              <a:ext cx="2159469" cy="492008"/>
              <a:chOff x="4456528" y="1598467"/>
              <a:chExt cx="1514992" cy="492008"/>
            </a:xfrm>
          </p:grpSpPr>
          <p:sp>
            <p:nvSpPr>
              <p:cNvPr id="179" name="矩形: 圆角 178">
                <a:extLst>
                  <a:ext uri="{FF2B5EF4-FFF2-40B4-BE49-F238E27FC236}">
                    <a16:creationId xmlns:a16="http://schemas.microsoft.com/office/drawing/2014/main" xmlns="" id="{6869E5A7-4BAE-41A6-A0CF-F292B0D6C0C4}"/>
                  </a:ext>
                </a:extLst>
              </p:cNvPr>
              <p:cNvSpPr/>
              <p:nvPr/>
            </p:nvSpPr>
            <p:spPr>
              <a:xfrm>
                <a:off x="4456528" y="1598467"/>
                <a:ext cx="1514992" cy="49200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80" name="文本框 179">
                <a:extLst>
                  <a:ext uri="{FF2B5EF4-FFF2-40B4-BE49-F238E27FC236}">
                    <a16:creationId xmlns:a16="http://schemas.microsoft.com/office/drawing/2014/main" xmlns="" id="{13164C6F-AFB5-43CE-BC97-58C35A4718AA}"/>
                  </a:ext>
                </a:extLst>
              </p:cNvPr>
              <p:cNvSpPr txBox="1"/>
              <p:nvPr/>
            </p:nvSpPr>
            <p:spPr>
              <a:xfrm>
                <a:off x="4456528" y="1616506"/>
                <a:ext cx="1514991" cy="461665"/>
              </a:xfrm>
              <a:prstGeom prst="rect">
                <a:avLst/>
              </a:prstGeom>
              <a:noFill/>
            </p:spPr>
            <p:txBody>
              <a:bodyPr wrap="square" rtlCol="0">
                <a:spAutoFit/>
              </a:bodyPr>
              <a:lstStyle/>
              <a:p>
                <a:pPr algn="ctr"/>
                <a:r>
                  <a:rPr lang="zh-CN" altLang="en-US" sz="2400" b="1" spc="300" dirty="0">
                    <a:solidFill>
                      <a:schemeClr val="bg1"/>
                    </a:solidFill>
                  </a:rPr>
                  <a:t>主要内容</a:t>
                </a:r>
              </a:p>
            </p:txBody>
          </p:sp>
        </p:grpSp>
        <p:sp>
          <p:nvSpPr>
            <p:cNvPr id="182" name="文本框 181">
              <a:extLst>
                <a:ext uri="{FF2B5EF4-FFF2-40B4-BE49-F238E27FC236}">
                  <a16:creationId xmlns:a16="http://schemas.microsoft.com/office/drawing/2014/main" xmlns="" id="{5250981E-504B-4814-890F-18A97E932826}"/>
                </a:ext>
              </a:extLst>
            </p:cNvPr>
            <p:cNvSpPr txBox="1"/>
            <p:nvPr/>
          </p:nvSpPr>
          <p:spPr>
            <a:xfrm>
              <a:off x="5792629" y="2511876"/>
              <a:ext cx="2586277" cy="2886303"/>
            </a:xfrm>
            <a:prstGeom prst="rect">
              <a:avLst/>
            </a:prstGeom>
            <a:noFill/>
          </p:spPr>
          <p:txBody>
            <a:bodyPr wrap="square" rtlCol="0">
              <a:spAutoFit/>
            </a:bodyPr>
            <a:lstStyle/>
            <a:p>
              <a:pPr fontAlgn="auto">
                <a:lnSpc>
                  <a:spcPct val="130000"/>
                </a:lnSpc>
              </a:pPr>
              <a:r>
                <a:rPr lang="zh-CN" altLang="en-US" sz="1400" noProof="0" dirty="0">
                  <a:ln>
                    <a:noFill/>
                  </a:ln>
                  <a:effectLst/>
                  <a:uLnTx/>
                  <a:uFillTx/>
                  <a:latin typeface="微软雅黑" panose="020B0503020204020204" pitchFamily="34" charset="-122"/>
                  <a:ea typeface="微软雅黑" panose="020B0503020204020204" pitchFamily="34" charset="-122"/>
                  <a:sym typeface="+mn-ea"/>
                </a:rPr>
                <a:t>特点介绍</a:t>
              </a:r>
              <a:r>
                <a:rPr lang="en-US" altLang="zh-CN" sz="1400" noProof="0" dirty="0">
                  <a:ln>
                    <a:noFill/>
                  </a:ln>
                  <a:effectLst/>
                  <a:uLnTx/>
                  <a:uFillTx/>
                  <a:latin typeface="微软雅黑" panose="020B0503020204020204" pitchFamily="34" charset="-122"/>
                  <a:ea typeface="微软雅黑" panose="020B0503020204020204" pitchFamily="34" charset="-122"/>
                  <a:sym typeface="+mn-ea"/>
                </a:rPr>
                <a:t>1</a:t>
              </a:r>
            </a:p>
            <a:p>
              <a:pPr fontAlgn="auto">
                <a:lnSpc>
                  <a:spcPct val="130000"/>
                </a:lnSpc>
              </a:pPr>
              <a:r>
                <a:rPr lang="zh-CN" altLang="en-US" sz="2400" b="1" dirty="0">
                  <a:solidFill>
                    <a:schemeClr val="accent1"/>
                  </a:solidFill>
                  <a:latin typeface="微软雅黑" panose="020B0503020204020204" pitchFamily="34" charset="-122"/>
                  <a:ea typeface="微软雅黑" panose="020B0503020204020204" pitchFamily="34" charset="-122"/>
                  <a:sym typeface="+mn-ea"/>
                </a:rPr>
                <a:t>主要特点</a:t>
              </a:r>
              <a:r>
                <a:rPr lang="en-US" altLang="zh-CN" sz="2400" b="1" dirty="0">
                  <a:solidFill>
                    <a:schemeClr val="accent1"/>
                  </a:solidFill>
                  <a:latin typeface="微软雅黑" panose="020B0503020204020204" pitchFamily="34" charset="-122"/>
                  <a:ea typeface="微软雅黑" panose="020B0503020204020204" pitchFamily="34" charset="-122"/>
                  <a:sym typeface="+mn-ea"/>
                </a:rPr>
                <a:t>1</a:t>
              </a:r>
            </a:p>
            <a:p>
              <a:pPr fontAlgn="auto">
                <a:lnSpc>
                  <a:spcPct val="130000"/>
                </a:lnSpc>
              </a:pPr>
              <a:endParaRPr lang="en-US" altLang="zh-CN" sz="1400" dirty="0">
                <a:latin typeface="微软雅黑" panose="020B0503020204020204" pitchFamily="34" charset="-122"/>
                <a:ea typeface="微软雅黑" panose="020B0503020204020204" pitchFamily="34" charset="-122"/>
                <a:sym typeface="+mn-ea"/>
              </a:endParaRPr>
            </a:p>
            <a:p>
              <a:pPr fontAlgn="auto">
                <a:lnSpc>
                  <a:spcPct val="130000"/>
                </a:lnSpc>
              </a:pPr>
              <a:r>
                <a:rPr lang="zh-CN" altLang="en-US" sz="1400" dirty="0">
                  <a:latin typeface="微软雅黑" panose="020B0503020204020204" pitchFamily="34" charset="-122"/>
                  <a:ea typeface="微软雅黑" panose="020B0503020204020204" pitchFamily="34" charset="-122"/>
                  <a:sym typeface="+mn-ea"/>
                </a:rPr>
                <a:t>特点介绍</a:t>
              </a:r>
              <a:r>
                <a:rPr lang="en-US" altLang="zh-CN" sz="1400" dirty="0">
                  <a:latin typeface="微软雅黑" panose="020B0503020204020204" pitchFamily="34" charset="-122"/>
                  <a:ea typeface="微软雅黑" panose="020B0503020204020204" pitchFamily="34" charset="-122"/>
                  <a:sym typeface="+mn-ea"/>
                </a:rPr>
                <a:t>2</a:t>
              </a:r>
            </a:p>
            <a:p>
              <a:pPr fontAlgn="auto">
                <a:lnSpc>
                  <a:spcPct val="130000"/>
                </a:lnSpc>
              </a:pPr>
              <a:r>
                <a:rPr lang="zh-CN" altLang="en-US" sz="2400" b="1" dirty="0">
                  <a:solidFill>
                    <a:schemeClr val="accent1"/>
                  </a:solidFill>
                  <a:latin typeface="微软雅黑" panose="020B0503020204020204" pitchFamily="34" charset="-122"/>
                  <a:ea typeface="微软雅黑" panose="020B0503020204020204" pitchFamily="34" charset="-122"/>
                  <a:sym typeface="+mn-ea"/>
                </a:rPr>
                <a:t>主要特点</a:t>
              </a:r>
              <a:r>
                <a:rPr lang="en-US" altLang="zh-CN" sz="2400" b="1" dirty="0">
                  <a:solidFill>
                    <a:schemeClr val="accent1"/>
                  </a:solidFill>
                  <a:latin typeface="微软雅黑" panose="020B0503020204020204" pitchFamily="34" charset="-122"/>
                  <a:ea typeface="微软雅黑" panose="020B0503020204020204" pitchFamily="34" charset="-122"/>
                  <a:sym typeface="+mn-ea"/>
                </a:rPr>
                <a:t>2</a:t>
              </a:r>
            </a:p>
            <a:p>
              <a:pPr marL="0" marR="0" lvl="0" algn="l" defTabSz="914400" rtl="0" fontAlgn="auto">
                <a:lnSpc>
                  <a:spcPct val="130000"/>
                </a:lnSpc>
                <a:spcBef>
                  <a:spcPts val="0"/>
                </a:spcBef>
                <a:spcAft>
                  <a:spcPts val="0"/>
                </a:spcAft>
                <a:buClrTx/>
                <a:buSzTx/>
                <a:buFontTx/>
                <a:buNone/>
                <a:defRPr/>
              </a:pPr>
              <a:endParaRPr lang="en-US" altLang="zh-CN" sz="1400" dirty="0">
                <a:latin typeface="微软雅黑" panose="020B0503020204020204" pitchFamily="34" charset="-122"/>
                <a:ea typeface="微软雅黑" panose="020B0503020204020204" pitchFamily="34" charset="-122"/>
                <a:sym typeface="+mn-ea"/>
              </a:endParaRPr>
            </a:p>
            <a:p>
              <a:pPr fontAlgn="auto">
                <a:lnSpc>
                  <a:spcPct val="130000"/>
                </a:lnSpc>
              </a:pPr>
              <a:r>
                <a:rPr lang="zh-CN" altLang="en-US" sz="1400" dirty="0">
                  <a:latin typeface="微软雅黑" panose="020B0503020204020204" pitchFamily="34" charset="-122"/>
                  <a:ea typeface="微软雅黑" panose="020B0503020204020204" pitchFamily="34" charset="-122"/>
                  <a:sym typeface="+mn-ea"/>
                </a:rPr>
                <a:t>特点介绍</a:t>
              </a:r>
              <a:r>
                <a:rPr lang="en-US" altLang="zh-CN" sz="1400" dirty="0">
                  <a:latin typeface="微软雅黑" panose="020B0503020204020204" pitchFamily="34" charset="-122"/>
                  <a:ea typeface="微软雅黑" panose="020B0503020204020204" pitchFamily="34" charset="-122"/>
                  <a:sym typeface="+mn-ea"/>
                </a:rPr>
                <a:t>3</a:t>
              </a:r>
            </a:p>
            <a:p>
              <a:pPr fontAlgn="auto">
                <a:lnSpc>
                  <a:spcPct val="130000"/>
                </a:lnSpc>
              </a:pPr>
              <a:r>
                <a:rPr lang="zh-CN" altLang="en-US" sz="2400" b="1" dirty="0">
                  <a:solidFill>
                    <a:schemeClr val="accent1"/>
                  </a:solidFill>
                  <a:latin typeface="微软雅黑" panose="020B0503020204020204" pitchFamily="34" charset="-122"/>
                  <a:ea typeface="微软雅黑" panose="020B0503020204020204" pitchFamily="34" charset="-122"/>
                  <a:sym typeface="+mn-ea"/>
                </a:rPr>
                <a:t>主要特点</a:t>
              </a:r>
              <a:r>
                <a:rPr lang="en-US" altLang="zh-CN" sz="2400" b="1" dirty="0">
                  <a:solidFill>
                    <a:schemeClr val="accent1"/>
                  </a:solidFill>
                  <a:latin typeface="微软雅黑" panose="020B0503020204020204" pitchFamily="34" charset="-122"/>
                  <a:ea typeface="微软雅黑" panose="020B0503020204020204" pitchFamily="34" charset="-122"/>
                  <a:sym typeface="+mn-ea"/>
                </a:rPr>
                <a:t>3</a:t>
              </a:r>
            </a:p>
          </p:txBody>
        </p:sp>
        <p:cxnSp>
          <p:nvCxnSpPr>
            <p:cNvPr id="183" name="直接连接符 182">
              <a:extLst>
                <a:ext uri="{FF2B5EF4-FFF2-40B4-BE49-F238E27FC236}">
                  <a16:creationId xmlns:a16="http://schemas.microsoft.com/office/drawing/2014/main" xmlns="" id="{91C776CE-9D04-4D8F-A2EF-2FC9868AC6C9}"/>
                </a:ext>
              </a:extLst>
            </p:cNvPr>
            <p:cNvCxnSpPr>
              <a:cxnSpLocks/>
            </p:cNvCxnSpPr>
            <p:nvPr/>
          </p:nvCxnSpPr>
          <p:spPr>
            <a:xfrm>
              <a:off x="5889136" y="3455986"/>
              <a:ext cx="2237292" cy="0"/>
            </a:xfrm>
            <a:prstGeom prst="line">
              <a:avLst/>
            </a:prstGeom>
            <a:noFill/>
            <a:ln w="6350" cap="flat" cmpd="sng" algn="ctr">
              <a:solidFill>
                <a:schemeClr val="tx1">
                  <a:lumMod val="50000"/>
                  <a:lumOff val="50000"/>
                </a:schemeClr>
              </a:solidFill>
              <a:prstDash val="dash"/>
              <a:miter lim="800000"/>
            </a:ln>
            <a:effectLst/>
          </p:spPr>
        </p:cxnSp>
        <p:cxnSp>
          <p:nvCxnSpPr>
            <p:cNvPr id="185" name="直接连接符 184">
              <a:extLst>
                <a:ext uri="{FF2B5EF4-FFF2-40B4-BE49-F238E27FC236}">
                  <a16:creationId xmlns:a16="http://schemas.microsoft.com/office/drawing/2014/main" xmlns="" id="{D21597D8-5B24-4ED9-8AA0-46A66D3E8D58}"/>
                </a:ext>
              </a:extLst>
            </p:cNvPr>
            <p:cNvCxnSpPr>
              <a:cxnSpLocks/>
            </p:cNvCxnSpPr>
            <p:nvPr/>
          </p:nvCxnSpPr>
          <p:spPr>
            <a:xfrm>
              <a:off x="5889136" y="4469778"/>
              <a:ext cx="2237292" cy="0"/>
            </a:xfrm>
            <a:prstGeom prst="line">
              <a:avLst/>
            </a:prstGeom>
            <a:noFill/>
            <a:ln w="6350" cap="flat" cmpd="sng" algn="ctr">
              <a:solidFill>
                <a:schemeClr val="tx1">
                  <a:lumMod val="50000"/>
                  <a:lumOff val="50000"/>
                </a:schemeClr>
              </a:solidFill>
              <a:prstDash val="dash"/>
              <a:miter lim="800000"/>
            </a:ln>
            <a:effectLst/>
          </p:spPr>
        </p:cxnSp>
      </p:grpSp>
      <p:grpSp>
        <p:nvGrpSpPr>
          <p:cNvPr id="194" name="组合 193">
            <a:extLst>
              <a:ext uri="{FF2B5EF4-FFF2-40B4-BE49-F238E27FC236}">
                <a16:creationId xmlns:a16="http://schemas.microsoft.com/office/drawing/2014/main" xmlns="" id="{2E7A15BB-981E-407D-AA93-881743867691}"/>
              </a:ext>
            </a:extLst>
          </p:cNvPr>
          <p:cNvGrpSpPr/>
          <p:nvPr/>
        </p:nvGrpSpPr>
        <p:grpSpPr>
          <a:xfrm rot="18907421" flipH="1">
            <a:off x="-1921716" y="4803039"/>
            <a:ext cx="9276775" cy="12733157"/>
            <a:chOff x="2159023" y="3004617"/>
            <a:chExt cx="12170876" cy="12733157"/>
          </a:xfrm>
        </p:grpSpPr>
        <p:sp>
          <p:nvSpPr>
            <p:cNvPr id="195" name="椭圆 194">
              <a:extLst>
                <a:ext uri="{FF2B5EF4-FFF2-40B4-BE49-F238E27FC236}">
                  <a16:creationId xmlns:a16="http://schemas.microsoft.com/office/drawing/2014/main" xmlns="" id="{A27F194D-E283-4A7B-9077-146A31E6E6EE}"/>
                </a:ext>
              </a:extLst>
            </p:cNvPr>
            <p:cNvSpPr/>
            <p:nvPr/>
          </p:nvSpPr>
          <p:spPr>
            <a:xfrm rot="2168175">
              <a:off x="2999183" y="3004617"/>
              <a:ext cx="10137894" cy="10137894"/>
            </a:xfrm>
            <a:prstGeom prst="ellipse">
              <a:avLst/>
            </a:prstGeom>
            <a:gradFill>
              <a:gsLst>
                <a:gs pos="0">
                  <a:schemeClr val="accent4">
                    <a:alpha val="11000"/>
                  </a:schemeClr>
                </a:gs>
                <a:gs pos="100000">
                  <a:schemeClr val="accent4">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椭圆 195">
              <a:extLst>
                <a:ext uri="{FF2B5EF4-FFF2-40B4-BE49-F238E27FC236}">
                  <a16:creationId xmlns:a16="http://schemas.microsoft.com/office/drawing/2014/main" xmlns="" id="{1EA99668-5BF8-4BE2-A826-6725378EAFAB}"/>
                </a:ext>
              </a:extLst>
            </p:cNvPr>
            <p:cNvSpPr/>
            <p:nvPr/>
          </p:nvSpPr>
          <p:spPr>
            <a:xfrm rot="1361941">
              <a:off x="2159023" y="3566898"/>
              <a:ext cx="12170876" cy="12170876"/>
            </a:xfrm>
            <a:prstGeom prst="ellipse">
              <a:avLst/>
            </a:prstGeom>
            <a:gradFill>
              <a:gsLst>
                <a:gs pos="0">
                  <a:schemeClr val="accent1">
                    <a:lumMod val="20000"/>
                    <a:lumOff val="80000"/>
                    <a:alpha val="16000"/>
                  </a:schemeClr>
                </a:gs>
                <a:gs pos="100000">
                  <a:srgbClr val="F6D89C">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椭圆 196">
              <a:extLst>
                <a:ext uri="{FF2B5EF4-FFF2-40B4-BE49-F238E27FC236}">
                  <a16:creationId xmlns:a16="http://schemas.microsoft.com/office/drawing/2014/main" xmlns="" id="{D21A0C53-6CD1-4481-A117-6754EB4306E1}"/>
                </a:ext>
              </a:extLst>
            </p:cNvPr>
            <p:cNvSpPr/>
            <p:nvPr/>
          </p:nvSpPr>
          <p:spPr>
            <a:xfrm rot="2168175">
              <a:off x="2373686" y="4242809"/>
              <a:ext cx="9386561" cy="9386561"/>
            </a:xfrm>
            <a:prstGeom prst="ellipse">
              <a:avLst/>
            </a:prstGeom>
            <a:gradFill>
              <a:gsLst>
                <a:gs pos="0">
                  <a:schemeClr val="accent4">
                    <a:alpha val="11000"/>
                  </a:schemeClr>
                </a:gs>
                <a:gs pos="100000">
                  <a:schemeClr val="accent4">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5" name="3ff093ce-eda9-41f7-b828-71bb14a57ad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4FF5FC29-06B7-4C40-9833-45C0C9C6A9F7}"/>
              </a:ext>
            </a:extLst>
          </p:cNvPr>
          <p:cNvGrpSpPr>
            <a:grpSpLocks noChangeAspect="1"/>
          </p:cNvGrpSpPr>
          <p:nvPr>
            <p:custDataLst>
              <p:tags r:id="rId1"/>
            </p:custDataLst>
          </p:nvPr>
        </p:nvGrpSpPr>
        <p:grpSpPr>
          <a:xfrm>
            <a:off x="1220229" y="1864625"/>
            <a:ext cx="3853489" cy="3466767"/>
            <a:chOff x="3427413" y="1017588"/>
            <a:chExt cx="5346700" cy="4810125"/>
          </a:xfrm>
        </p:grpSpPr>
        <p:sp>
          <p:nvSpPr>
            <p:cNvPr id="157" name="íṩ1iḓe">
              <a:extLst>
                <a:ext uri="{FF2B5EF4-FFF2-40B4-BE49-F238E27FC236}">
                  <a16:creationId xmlns:a16="http://schemas.microsoft.com/office/drawing/2014/main" xmlns="" id="{90D6DB32-CDE3-45F2-8893-1FB842CA6932}"/>
                </a:ext>
              </a:extLst>
            </p:cNvPr>
            <p:cNvSpPr/>
            <p:nvPr/>
          </p:nvSpPr>
          <p:spPr bwMode="auto">
            <a:xfrm>
              <a:off x="3560763" y="1244601"/>
              <a:ext cx="4640263" cy="2698750"/>
            </a:xfrm>
            <a:prstGeom prst="rect">
              <a:avLst/>
            </a:prstGeom>
            <a:solidFill>
              <a:srgbClr val="754E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8" name="íṡḷiḑè">
              <a:extLst>
                <a:ext uri="{FF2B5EF4-FFF2-40B4-BE49-F238E27FC236}">
                  <a16:creationId xmlns:a16="http://schemas.microsoft.com/office/drawing/2014/main" xmlns="" id="{07B5B241-7AA6-40B7-9C3A-23AF0452F9E0}"/>
                </a:ext>
              </a:extLst>
            </p:cNvPr>
            <p:cNvSpPr/>
            <p:nvPr/>
          </p:nvSpPr>
          <p:spPr bwMode="auto">
            <a:xfrm>
              <a:off x="3560763" y="1244601"/>
              <a:ext cx="4640263" cy="269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9" name="îšḷiḓê">
              <a:extLst>
                <a:ext uri="{FF2B5EF4-FFF2-40B4-BE49-F238E27FC236}">
                  <a16:creationId xmlns:a16="http://schemas.microsoft.com/office/drawing/2014/main" xmlns="" id="{EFCBE4C7-1124-461F-B73F-25E334EFF60F}"/>
                </a:ext>
              </a:extLst>
            </p:cNvPr>
            <p:cNvSpPr/>
            <p:nvPr/>
          </p:nvSpPr>
          <p:spPr bwMode="auto">
            <a:xfrm>
              <a:off x="3741738" y="1377951"/>
              <a:ext cx="4325938" cy="2432050"/>
            </a:xfrm>
            <a:prstGeom prst="rect">
              <a:avLst/>
            </a:prstGeom>
            <a:solidFill>
              <a:srgbClr val="3B72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2" name="îṣļîḓê">
              <a:extLst>
                <a:ext uri="{FF2B5EF4-FFF2-40B4-BE49-F238E27FC236}">
                  <a16:creationId xmlns:a16="http://schemas.microsoft.com/office/drawing/2014/main" xmlns="" id="{BB08E7AD-524F-42B9-BA09-A3C9F130ECC1}"/>
                </a:ext>
              </a:extLst>
            </p:cNvPr>
            <p:cNvSpPr/>
            <p:nvPr/>
          </p:nvSpPr>
          <p:spPr bwMode="auto">
            <a:xfrm>
              <a:off x="3741738" y="1377951"/>
              <a:ext cx="4325938"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5" name="iŝļiḍê">
              <a:extLst>
                <a:ext uri="{FF2B5EF4-FFF2-40B4-BE49-F238E27FC236}">
                  <a16:creationId xmlns:a16="http://schemas.microsoft.com/office/drawing/2014/main" xmlns="" id="{B11F3D5B-A950-4A1A-A802-2AFD79B67853}"/>
                </a:ext>
              </a:extLst>
            </p:cNvPr>
            <p:cNvSpPr/>
            <p:nvPr/>
          </p:nvSpPr>
          <p:spPr bwMode="auto">
            <a:xfrm>
              <a:off x="3427413" y="3859214"/>
              <a:ext cx="4883150" cy="180975"/>
            </a:xfrm>
            <a:prstGeom prst="rect">
              <a:avLst/>
            </a:prstGeom>
            <a:solidFill>
              <a:srgbClr val="AC7D4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8" name="îṣľïďê">
              <a:extLst>
                <a:ext uri="{FF2B5EF4-FFF2-40B4-BE49-F238E27FC236}">
                  <a16:creationId xmlns:a16="http://schemas.microsoft.com/office/drawing/2014/main" xmlns="" id="{F62A3863-C224-42D7-BE88-2D1FC795B83C}"/>
                </a:ext>
              </a:extLst>
            </p:cNvPr>
            <p:cNvSpPr/>
            <p:nvPr/>
          </p:nvSpPr>
          <p:spPr bwMode="auto">
            <a:xfrm>
              <a:off x="3427413" y="3859214"/>
              <a:ext cx="488315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2" name="ïşľïḑê">
              <a:extLst>
                <a:ext uri="{FF2B5EF4-FFF2-40B4-BE49-F238E27FC236}">
                  <a16:creationId xmlns:a16="http://schemas.microsoft.com/office/drawing/2014/main" xmlns="" id="{F69E6B41-235C-405B-A6E3-C73A38870DDD}"/>
                </a:ext>
              </a:extLst>
            </p:cNvPr>
            <p:cNvSpPr/>
            <p:nvPr/>
          </p:nvSpPr>
          <p:spPr bwMode="auto">
            <a:xfrm>
              <a:off x="6870701" y="3348039"/>
              <a:ext cx="1717675" cy="1714500"/>
            </a:xfrm>
            <a:prstGeom prst="ellipse">
              <a:avLst/>
            </a:prstGeom>
            <a:solidFill>
              <a:srgbClr val="10A2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 name="ïṡliḓê">
              <a:extLst>
                <a:ext uri="{FF2B5EF4-FFF2-40B4-BE49-F238E27FC236}">
                  <a16:creationId xmlns:a16="http://schemas.microsoft.com/office/drawing/2014/main" xmlns="" id="{887B0CA9-B1D4-430D-8C79-729DBAB7AC78}"/>
                </a:ext>
              </a:extLst>
            </p:cNvPr>
            <p:cNvSpPr/>
            <p:nvPr/>
          </p:nvSpPr>
          <p:spPr bwMode="auto">
            <a:xfrm>
              <a:off x="7397751" y="3348039"/>
              <a:ext cx="369888" cy="347663"/>
            </a:xfrm>
            <a:custGeom>
              <a:avLst/>
              <a:gdLst>
                <a:gd name="T0" fmla="*/ 109 w 122"/>
                <a:gd name="T1" fmla="*/ 0 h 115"/>
                <a:gd name="T2" fmla="*/ 32 w 122"/>
                <a:gd name="T3" fmla="*/ 11 h 115"/>
                <a:gd name="T4" fmla="*/ 29 w 122"/>
                <a:gd name="T5" fmla="*/ 34 h 115"/>
                <a:gd name="T6" fmla="*/ 21 w 122"/>
                <a:gd name="T7" fmla="*/ 50 h 115"/>
                <a:gd name="T8" fmla="*/ 17 w 122"/>
                <a:gd name="T9" fmla="*/ 101 h 115"/>
                <a:gd name="T10" fmla="*/ 51 w 122"/>
                <a:gd name="T11" fmla="*/ 115 h 115"/>
                <a:gd name="T12" fmla="*/ 53 w 122"/>
                <a:gd name="T13" fmla="*/ 115 h 115"/>
                <a:gd name="T14" fmla="*/ 54 w 122"/>
                <a:gd name="T15" fmla="*/ 115 h 115"/>
                <a:gd name="T16" fmla="*/ 54 w 122"/>
                <a:gd name="T17" fmla="*/ 115 h 115"/>
                <a:gd name="T18" fmla="*/ 67 w 122"/>
                <a:gd name="T19" fmla="*/ 91 h 115"/>
                <a:gd name="T20" fmla="*/ 69 w 122"/>
                <a:gd name="T21" fmla="*/ 82 h 115"/>
                <a:gd name="T22" fmla="*/ 69 w 122"/>
                <a:gd name="T23" fmla="*/ 82 h 115"/>
                <a:gd name="T24" fmla="*/ 90 w 122"/>
                <a:gd name="T25" fmla="*/ 67 h 115"/>
                <a:gd name="T26" fmla="*/ 118 w 122"/>
                <a:gd name="T27" fmla="*/ 30 h 115"/>
                <a:gd name="T28" fmla="*/ 113 w 122"/>
                <a:gd name="T29" fmla="*/ 22 h 115"/>
                <a:gd name="T30" fmla="*/ 110 w 122"/>
                <a:gd name="T31" fmla="*/ 18 h 115"/>
                <a:gd name="T32" fmla="*/ 110 w 122"/>
                <a:gd name="T33" fmla="*/ 11 h 115"/>
                <a:gd name="T34" fmla="*/ 110 w 122"/>
                <a:gd name="T35" fmla="*/ 7 h 115"/>
                <a:gd name="T36" fmla="*/ 110 w 122"/>
                <a:gd name="T37" fmla="*/ 6 h 115"/>
                <a:gd name="T38" fmla="*/ 110 w 122"/>
                <a:gd name="T39" fmla="*/ 6 h 115"/>
                <a:gd name="T40" fmla="*/ 110 w 122"/>
                <a:gd name="T41" fmla="*/ 0 h 115"/>
                <a:gd name="T42" fmla="*/ 109 w 122"/>
                <a:gd name="T4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2" h="115">
                  <a:moveTo>
                    <a:pt x="109" y="0"/>
                  </a:moveTo>
                  <a:cubicBezTo>
                    <a:pt x="82" y="0"/>
                    <a:pt x="57" y="4"/>
                    <a:pt x="32" y="11"/>
                  </a:cubicBezTo>
                  <a:cubicBezTo>
                    <a:pt x="32" y="18"/>
                    <a:pt x="32" y="25"/>
                    <a:pt x="29" y="34"/>
                  </a:cubicBezTo>
                  <a:cubicBezTo>
                    <a:pt x="28" y="38"/>
                    <a:pt x="24" y="44"/>
                    <a:pt x="21" y="50"/>
                  </a:cubicBezTo>
                  <a:cubicBezTo>
                    <a:pt x="12" y="64"/>
                    <a:pt x="0" y="84"/>
                    <a:pt x="17" y="101"/>
                  </a:cubicBezTo>
                  <a:cubicBezTo>
                    <a:pt x="21" y="104"/>
                    <a:pt x="43" y="115"/>
                    <a:pt x="51" y="115"/>
                  </a:cubicBezTo>
                  <a:cubicBezTo>
                    <a:pt x="52" y="115"/>
                    <a:pt x="53" y="115"/>
                    <a:pt x="53" y="115"/>
                  </a:cubicBezTo>
                  <a:cubicBezTo>
                    <a:pt x="54" y="115"/>
                    <a:pt x="54" y="115"/>
                    <a:pt x="54" y="115"/>
                  </a:cubicBezTo>
                  <a:cubicBezTo>
                    <a:pt x="54" y="115"/>
                    <a:pt x="54" y="115"/>
                    <a:pt x="54" y="115"/>
                  </a:cubicBezTo>
                  <a:cubicBezTo>
                    <a:pt x="64" y="112"/>
                    <a:pt x="66" y="100"/>
                    <a:pt x="67" y="91"/>
                  </a:cubicBezTo>
                  <a:cubicBezTo>
                    <a:pt x="67" y="88"/>
                    <a:pt x="68" y="84"/>
                    <a:pt x="69" y="82"/>
                  </a:cubicBezTo>
                  <a:cubicBezTo>
                    <a:pt x="69" y="82"/>
                    <a:pt x="69" y="82"/>
                    <a:pt x="69" y="82"/>
                  </a:cubicBezTo>
                  <a:cubicBezTo>
                    <a:pt x="72" y="75"/>
                    <a:pt x="81" y="71"/>
                    <a:pt x="90" y="67"/>
                  </a:cubicBezTo>
                  <a:cubicBezTo>
                    <a:pt x="103" y="61"/>
                    <a:pt x="122" y="54"/>
                    <a:pt x="118" y="30"/>
                  </a:cubicBezTo>
                  <a:cubicBezTo>
                    <a:pt x="118" y="27"/>
                    <a:pt x="116" y="25"/>
                    <a:pt x="113" y="22"/>
                  </a:cubicBezTo>
                  <a:cubicBezTo>
                    <a:pt x="112" y="21"/>
                    <a:pt x="111" y="19"/>
                    <a:pt x="110" y="18"/>
                  </a:cubicBezTo>
                  <a:cubicBezTo>
                    <a:pt x="110" y="16"/>
                    <a:pt x="110" y="14"/>
                    <a:pt x="110" y="11"/>
                  </a:cubicBezTo>
                  <a:cubicBezTo>
                    <a:pt x="110" y="10"/>
                    <a:pt x="110" y="8"/>
                    <a:pt x="110" y="7"/>
                  </a:cubicBezTo>
                  <a:cubicBezTo>
                    <a:pt x="110" y="6"/>
                    <a:pt x="110" y="6"/>
                    <a:pt x="110" y="6"/>
                  </a:cubicBezTo>
                  <a:cubicBezTo>
                    <a:pt x="110" y="6"/>
                    <a:pt x="110" y="6"/>
                    <a:pt x="110" y="6"/>
                  </a:cubicBezTo>
                  <a:cubicBezTo>
                    <a:pt x="110" y="4"/>
                    <a:pt x="110" y="2"/>
                    <a:pt x="110" y="0"/>
                  </a:cubicBezTo>
                  <a:cubicBezTo>
                    <a:pt x="110" y="0"/>
                    <a:pt x="109" y="0"/>
                    <a:pt x="109"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 name="iṣḷîḋè">
              <a:extLst>
                <a:ext uri="{FF2B5EF4-FFF2-40B4-BE49-F238E27FC236}">
                  <a16:creationId xmlns:a16="http://schemas.microsoft.com/office/drawing/2014/main" xmlns="" id="{2439F8A3-89B9-4A4E-9B45-786F23245E7C}"/>
                </a:ext>
              </a:extLst>
            </p:cNvPr>
            <p:cNvSpPr/>
            <p:nvPr/>
          </p:nvSpPr>
          <p:spPr bwMode="auto">
            <a:xfrm>
              <a:off x="7407276" y="3349627"/>
              <a:ext cx="342900" cy="327024"/>
            </a:xfrm>
            <a:custGeom>
              <a:avLst/>
              <a:gdLst>
                <a:gd name="T0" fmla="*/ 33 w 113"/>
                <a:gd name="T1" fmla="*/ 15 h 127"/>
                <a:gd name="T2" fmla="*/ 33 w 113"/>
                <a:gd name="T3" fmla="*/ 54 h 127"/>
                <a:gd name="T4" fmla="*/ 19 w 113"/>
                <a:gd name="T5" fmla="*/ 113 h 127"/>
                <a:gd name="T6" fmla="*/ 49 w 113"/>
                <a:gd name="T7" fmla="*/ 126 h 127"/>
                <a:gd name="T8" fmla="*/ 59 w 113"/>
                <a:gd name="T9" fmla="*/ 97 h 127"/>
                <a:gd name="T10" fmla="*/ 108 w 113"/>
                <a:gd name="T11" fmla="*/ 49 h 127"/>
                <a:gd name="T12" fmla="*/ 100 w 113"/>
                <a:gd name="T13" fmla="*/ 38 h 127"/>
                <a:gd name="T14" fmla="*/ 100 w 113"/>
                <a:gd name="T15" fmla="*/ 25 h 127"/>
                <a:gd name="T16" fmla="*/ 93 w 113"/>
                <a:gd name="T17" fmla="*/ 0 h 127"/>
                <a:gd name="T18" fmla="*/ 33 w 113"/>
                <a:gd name="T19"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27">
                  <a:moveTo>
                    <a:pt x="33" y="15"/>
                  </a:moveTo>
                  <a:cubicBezTo>
                    <a:pt x="38" y="27"/>
                    <a:pt x="37" y="40"/>
                    <a:pt x="33" y="54"/>
                  </a:cubicBezTo>
                  <a:cubicBezTo>
                    <a:pt x="28" y="71"/>
                    <a:pt x="0" y="95"/>
                    <a:pt x="19" y="113"/>
                  </a:cubicBezTo>
                  <a:cubicBezTo>
                    <a:pt x="22" y="116"/>
                    <a:pt x="45" y="127"/>
                    <a:pt x="49" y="126"/>
                  </a:cubicBezTo>
                  <a:cubicBezTo>
                    <a:pt x="57" y="123"/>
                    <a:pt x="56" y="105"/>
                    <a:pt x="59" y="97"/>
                  </a:cubicBezTo>
                  <a:cubicBezTo>
                    <a:pt x="69" y="74"/>
                    <a:pt x="113" y="80"/>
                    <a:pt x="108" y="49"/>
                  </a:cubicBezTo>
                  <a:cubicBezTo>
                    <a:pt x="108" y="47"/>
                    <a:pt x="101" y="42"/>
                    <a:pt x="100" y="38"/>
                  </a:cubicBezTo>
                  <a:cubicBezTo>
                    <a:pt x="99" y="34"/>
                    <a:pt x="100" y="29"/>
                    <a:pt x="100" y="25"/>
                  </a:cubicBezTo>
                  <a:cubicBezTo>
                    <a:pt x="99" y="16"/>
                    <a:pt x="98" y="8"/>
                    <a:pt x="93" y="0"/>
                  </a:cubicBezTo>
                  <a:lnTo>
                    <a:pt x="33" y="15"/>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 name="îšḷiḓe">
              <a:extLst>
                <a:ext uri="{FF2B5EF4-FFF2-40B4-BE49-F238E27FC236}">
                  <a16:creationId xmlns:a16="http://schemas.microsoft.com/office/drawing/2014/main" xmlns="" id="{DE31B1C1-D2DF-46DE-9E10-C7B9040B1101}"/>
                </a:ext>
              </a:extLst>
            </p:cNvPr>
            <p:cNvSpPr/>
            <p:nvPr/>
          </p:nvSpPr>
          <p:spPr bwMode="auto">
            <a:xfrm>
              <a:off x="7847013" y="3355976"/>
              <a:ext cx="103188" cy="36513"/>
            </a:xfrm>
            <a:custGeom>
              <a:avLst/>
              <a:gdLst>
                <a:gd name="T0" fmla="*/ 0 w 34"/>
                <a:gd name="T1" fmla="*/ 0 h 12"/>
                <a:gd name="T2" fmla="*/ 2 w 34"/>
                <a:gd name="T3" fmla="*/ 3 h 12"/>
                <a:gd name="T4" fmla="*/ 17 w 34"/>
                <a:gd name="T5" fmla="*/ 12 h 12"/>
                <a:gd name="T6" fmla="*/ 18 w 34"/>
                <a:gd name="T7" fmla="*/ 12 h 12"/>
                <a:gd name="T8" fmla="*/ 21 w 34"/>
                <a:gd name="T9" fmla="*/ 12 h 12"/>
                <a:gd name="T10" fmla="*/ 21 w 34"/>
                <a:gd name="T11" fmla="*/ 12 h 12"/>
                <a:gd name="T12" fmla="*/ 34 w 34"/>
                <a:gd name="T13" fmla="*/ 7 h 12"/>
                <a:gd name="T14" fmla="*/ 0 w 3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2">
                  <a:moveTo>
                    <a:pt x="0" y="0"/>
                  </a:moveTo>
                  <a:cubicBezTo>
                    <a:pt x="1" y="1"/>
                    <a:pt x="1" y="2"/>
                    <a:pt x="2" y="3"/>
                  </a:cubicBezTo>
                  <a:cubicBezTo>
                    <a:pt x="5" y="7"/>
                    <a:pt x="10" y="11"/>
                    <a:pt x="17" y="12"/>
                  </a:cubicBezTo>
                  <a:cubicBezTo>
                    <a:pt x="18" y="12"/>
                    <a:pt x="18" y="12"/>
                    <a:pt x="18" y="12"/>
                  </a:cubicBezTo>
                  <a:cubicBezTo>
                    <a:pt x="19" y="12"/>
                    <a:pt x="20" y="12"/>
                    <a:pt x="21" y="12"/>
                  </a:cubicBezTo>
                  <a:cubicBezTo>
                    <a:pt x="21" y="12"/>
                    <a:pt x="21" y="12"/>
                    <a:pt x="21" y="12"/>
                  </a:cubicBezTo>
                  <a:cubicBezTo>
                    <a:pt x="26" y="12"/>
                    <a:pt x="31" y="10"/>
                    <a:pt x="34" y="7"/>
                  </a:cubicBezTo>
                  <a:cubicBezTo>
                    <a:pt x="23" y="4"/>
                    <a:pt x="12" y="2"/>
                    <a:pt x="0"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 name="îśḻîḍê">
              <a:extLst>
                <a:ext uri="{FF2B5EF4-FFF2-40B4-BE49-F238E27FC236}">
                  <a16:creationId xmlns:a16="http://schemas.microsoft.com/office/drawing/2014/main" xmlns="" id="{37246244-C48C-41C8-AA2A-C49B02CB26F3}"/>
                </a:ext>
              </a:extLst>
            </p:cNvPr>
            <p:cNvSpPr/>
            <p:nvPr/>
          </p:nvSpPr>
          <p:spPr bwMode="auto">
            <a:xfrm>
              <a:off x="7866737" y="3355202"/>
              <a:ext cx="67207" cy="30027"/>
            </a:xfrm>
            <a:custGeom>
              <a:avLst/>
              <a:gdLst>
                <a:gd name="connsiteX0" fmla="*/ 0 w 67207"/>
                <a:gd name="connsiteY0" fmla="*/ 0 h 30027"/>
                <a:gd name="connsiteX1" fmla="*/ 67207 w 67207"/>
                <a:gd name="connsiteY1" fmla="*/ 11755 h 30027"/>
                <a:gd name="connsiteX2" fmla="*/ 62076 w 67207"/>
                <a:gd name="connsiteY2" fmla="*/ 22724 h 30027"/>
                <a:gd name="connsiteX3" fmla="*/ 34358 w 67207"/>
                <a:gd name="connsiteY3" fmla="*/ 29638 h 30027"/>
                <a:gd name="connsiteX4" fmla="*/ 980 w 67207"/>
                <a:gd name="connsiteY4" fmla="*/ 11075 h 3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07" h="30027">
                  <a:moveTo>
                    <a:pt x="0" y="0"/>
                  </a:moveTo>
                  <a:lnTo>
                    <a:pt x="67207" y="11755"/>
                  </a:lnTo>
                  <a:lnTo>
                    <a:pt x="62076" y="22724"/>
                  </a:lnTo>
                  <a:cubicBezTo>
                    <a:pt x="55842" y="28122"/>
                    <a:pt x="46634" y="31153"/>
                    <a:pt x="34358" y="29638"/>
                  </a:cubicBezTo>
                  <a:cubicBezTo>
                    <a:pt x="17477" y="26607"/>
                    <a:pt x="6735" y="20546"/>
                    <a:pt x="980" y="11075"/>
                  </a:cubicBez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 name="ïŝḻïdê">
              <a:extLst>
                <a:ext uri="{FF2B5EF4-FFF2-40B4-BE49-F238E27FC236}">
                  <a16:creationId xmlns:a16="http://schemas.microsoft.com/office/drawing/2014/main" xmlns="" id="{E18176F0-EAD1-45C7-B44A-3C4EC76A002E}"/>
                </a:ext>
              </a:extLst>
            </p:cNvPr>
            <p:cNvSpPr/>
            <p:nvPr/>
          </p:nvSpPr>
          <p:spPr bwMode="auto">
            <a:xfrm>
              <a:off x="7089776" y="4324351"/>
              <a:ext cx="66675" cy="73025"/>
            </a:xfrm>
            <a:custGeom>
              <a:avLst/>
              <a:gdLst>
                <a:gd name="T0" fmla="*/ 5 w 22"/>
                <a:gd name="T1" fmla="*/ 0 h 24"/>
                <a:gd name="T2" fmla="*/ 5 w 22"/>
                <a:gd name="T3" fmla="*/ 9 h 24"/>
                <a:gd name="T4" fmla="*/ 0 w 22"/>
                <a:gd name="T5" fmla="*/ 9 h 24"/>
                <a:gd name="T6" fmla="*/ 0 w 22"/>
                <a:gd name="T7" fmla="*/ 24 h 24"/>
                <a:gd name="T8" fmla="*/ 22 w 22"/>
                <a:gd name="T9" fmla="*/ 12 h 24"/>
                <a:gd name="T10" fmla="*/ 15 w 22"/>
                <a:gd name="T11" fmla="*/ 2 h 24"/>
                <a:gd name="T12" fmla="*/ 5 w 2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2" h="24">
                  <a:moveTo>
                    <a:pt x="5" y="0"/>
                  </a:moveTo>
                  <a:cubicBezTo>
                    <a:pt x="5" y="9"/>
                    <a:pt x="5" y="9"/>
                    <a:pt x="5" y="9"/>
                  </a:cubicBezTo>
                  <a:cubicBezTo>
                    <a:pt x="3" y="9"/>
                    <a:pt x="0" y="9"/>
                    <a:pt x="0" y="9"/>
                  </a:cubicBezTo>
                  <a:cubicBezTo>
                    <a:pt x="0" y="24"/>
                    <a:pt x="0" y="24"/>
                    <a:pt x="0" y="24"/>
                  </a:cubicBezTo>
                  <a:cubicBezTo>
                    <a:pt x="20" y="24"/>
                    <a:pt x="22" y="15"/>
                    <a:pt x="22" y="12"/>
                  </a:cubicBezTo>
                  <a:cubicBezTo>
                    <a:pt x="22" y="8"/>
                    <a:pt x="20" y="4"/>
                    <a:pt x="15" y="2"/>
                  </a:cubicBezTo>
                  <a:cubicBezTo>
                    <a:pt x="12" y="1"/>
                    <a:pt x="8" y="0"/>
                    <a:pt x="5"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 name="íṧ1îḑè">
              <a:extLst>
                <a:ext uri="{FF2B5EF4-FFF2-40B4-BE49-F238E27FC236}">
                  <a16:creationId xmlns:a16="http://schemas.microsoft.com/office/drawing/2014/main" xmlns="" id="{435DD48E-ABA0-4FDF-AAC6-90DAD2283112}"/>
                </a:ext>
              </a:extLst>
            </p:cNvPr>
            <p:cNvSpPr/>
            <p:nvPr/>
          </p:nvSpPr>
          <p:spPr bwMode="auto">
            <a:xfrm>
              <a:off x="7077076" y="4340226"/>
              <a:ext cx="73025" cy="38100"/>
            </a:xfrm>
            <a:custGeom>
              <a:avLst/>
              <a:gdLst>
                <a:gd name="T0" fmla="*/ 2 w 24"/>
                <a:gd name="T1" fmla="*/ 3 h 13"/>
                <a:gd name="T2" fmla="*/ 1 w 24"/>
                <a:gd name="T3" fmla="*/ 12 h 13"/>
                <a:gd name="T4" fmla="*/ 0 w 24"/>
                <a:gd name="T5" fmla="*/ 7 h 13"/>
                <a:gd name="T6" fmla="*/ 2 w 24"/>
                <a:gd name="T7" fmla="*/ 3 h 13"/>
              </a:gdLst>
              <a:ahLst/>
              <a:cxnLst>
                <a:cxn ang="0">
                  <a:pos x="T0" y="T1"/>
                </a:cxn>
                <a:cxn ang="0">
                  <a:pos x="T2" y="T3"/>
                </a:cxn>
                <a:cxn ang="0">
                  <a:pos x="T4" y="T5"/>
                </a:cxn>
                <a:cxn ang="0">
                  <a:pos x="T6" y="T7"/>
                </a:cxn>
              </a:cxnLst>
              <a:rect l="0" t="0" r="r" b="b"/>
              <a:pathLst>
                <a:path w="24" h="13">
                  <a:moveTo>
                    <a:pt x="2" y="3"/>
                  </a:moveTo>
                  <a:cubicBezTo>
                    <a:pt x="23" y="0"/>
                    <a:pt x="24" y="13"/>
                    <a:pt x="1" y="12"/>
                  </a:cubicBezTo>
                  <a:cubicBezTo>
                    <a:pt x="0" y="10"/>
                    <a:pt x="0" y="9"/>
                    <a:pt x="0" y="7"/>
                  </a:cubicBezTo>
                  <a:lnTo>
                    <a:pt x="2" y="3"/>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 name="îsḻïdê">
              <a:extLst>
                <a:ext uri="{FF2B5EF4-FFF2-40B4-BE49-F238E27FC236}">
                  <a16:creationId xmlns:a16="http://schemas.microsoft.com/office/drawing/2014/main" xmlns="" id="{86CC15C9-1873-4FC7-B42A-8CD242F011C2}"/>
                </a:ext>
              </a:extLst>
            </p:cNvPr>
            <p:cNvSpPr/>
            <p:nvPr/>
          </p:nvSpPr>
          <p:spPr bwMode="auto">
            <a:xfrm>
              <a:off x="7050088" y="3616326"/>
              <a:ext cx="546100" cy="1189038"/>
            </a:xfrm>
            <a:custGeom>
              <a:avLst/>
              <a:gdLst>
                <a:gd name="T0" fmla="*/ 34 w 180"/>
                <a:gd name="T1" fmla="*/ 295 h 393"/>
                <a:gd name="T2" fmla="*/ 47 w 180"/>
                <a:gd name="T3" fmla="*/ 308 h 393"/>
                <a:gd name="T4" fmla="*/ 58 w 180"/>
                <a:gd name="T5" fmla="*/ 315 h 393"/>
                <a:gd name="T6" fmla="*/ 69 w 180"/>
                <a:gd name="T7" fmla="*/ 327 h 393"/>
                <a:gd name="T8" fmla="*/ 80 w 180"/>
                <a:gd name="T9" fmla="*/ 329 h 393"/>
                <a:gd name="T10" fmla="*/ 96 w 180"/>
                <a:gd name="T11" fmla="*/ 349 h 393"/>
                <a:gd name="T12" fmla="*/ 96 w 180"/>
                <a:gd name="T13" fmla="*/ 349 h 393"/>
                <a:gd name="T14" fmla="*/ 121 w 180"/>
                <a:gd name="T15" fmla="*/ 358 h 393"/>
                <a:gd name="T16" fmla="*/ 154 w 180"/>
                <a:gd name="T17" fmla="*/ 369 h 393"/>
                <a:gd name="T18" fmla="*/ 168 w 180"/>
                <a:gd name="T19" fmla="*/ 390 h 393"/>
                <a:gd name="T20" fmla="*/ 175 w 180"/>
                <a:gd name="T21" fmla="*/ 393 h 393"/>
                <a:gd name="T22" fmla="*/ 158 w 180"/>
                <a:gd name="T23" fmla="*/ 362 h 393"/>
                <a:gd name="T24" fmla="*/ 136 w 180"/>
                <a:gd name="T25" fmla="*/ 355 h 393"/>
                <a:gd name="T26" fmla="*/ 123 w 180"/>
                <a:gd name="T27" fmla="*/ 351 h 393"/>
                <a:gd name="T28" fmla="*/ 116 w 180"/>
                <a:gd name="T29" fmla="*/ 347 h 393"/>
                <a:gd name="T30" fmla="*/ 101 w 180"/>
                <a:gd name="T31" fmla="*/ 342 h 393"/>
                <a:gd name="T32" fmla="*/ 83 w 180"/>
                <a:gd name="T33" fmla="*/ 322 h 393"/>
                <a:gd name="T34" fmla="*/ 75 w 180"/>
                <a:gd name="T35" fmla="*/ 320 h 393"/>
                <a:gd name="T36" fmla="*/ 75 w 180"/>
                <a:gd name="T37" fmla="*/ 320 h 393"/>
                <a:gd name="T38" fmla="*/ 73 w 180"/>
                <a:gd name="T39" fmla="*/ 320 h 393"/>
                <a:gd name="T40" fmla="*/ 68 w 180"/>
                <a:gd name="T41" fmla="*/ 315 h 393"/>
                <a:gd name="T42" fmla="*/ 63 w 180"/>
                <a:gd name="T43" fmla="*/ 310 h 393"/>
                <a:gd name="T44" fmla="*/ 63 w 180"/>
                <a:gd name="T45" fmla="*/ 310 h 393"/>
                <a:gd name="T46" fmla="*/ 62 w 180"/>
                <a:gd name="T47" fmla="*/ 309 h 393"/>
                <a:gd name="T48" fmla="*/ 34 w 180"/>
                <a:gd name="T49" fmla="*/ 295 h 393"/>
                <a:gd name="T50" fmla="*/ 53 w 180"/>
                <a:gd name="T51" fmla="*/ 0 h 393"/>
                <a:gd name="T52" fmla="*/ 33 w 180"/>
                <a:gd name="T53" fmla="*/ 15 h 393"/>
                <a:gd name="T54" fmla="*/ 29 w 180"/>
                <a:gd name="T55" fmla="*/ 29 h 393"/>
                <a:gd name="T56" fmla="*/ 25 w 180"/>
                <a:gd name="T57" fmla="*/ 39 h 393"/>
                <a:gd name="T58" fmla="*/ 17 w 180"/>
                <a:gd name="T59" fmla="*/ 50 h 393"/>
                <a:gd name="T60" fmla="*/ 17 w 180"/>
                <a:gd name="T61" fmla="*/ 47 h 393"/>
                <a:gd name="T62" fmla="*/ 5 w 180"/>
                <a:gd name="T63" fmla="*/ 15 h 393"/>
                <a:gd name="T64" fmla="*/ 0 w 180"/>
                <a:gd name="T65" fmla="*/ 21 h 393"/>
                <a:gd name="T66" fmla="*/ 14 w 180"/>
                <a:gd name="T67" fmla="*/ 66 h 393"/>
                <a:gd name="T68" fmla="*/ 31 w 180"/>
                <a:gd name="T69" fmla="*/ 43 h 393"/>
                <a:gd name="T70" fmla="*/ 39 w 180"/>
                <a:gd name="T71" fmla="*/ 19 h 393"/>
                <a:gd name="T72" fmla="*/ 54 w 180"/>
                <a:gd name="T73" fmla="*/ 7 h 393"/>
                <a:gd name="T74" fmla="*/ 56 w 180"/>
                <a:gd name="T75" fmla="*/ 7 h 393"/>
                <a:gd name="T76" fmla="*/ 53 w 180"/>
                <a:gd name="T77"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393">
                  <a:moveTo>
                    <a:pt x="34" y="295"/>
                  </a:moveTo>
                  <a:cubicBezTo>
                    <a:pt x="38" y="299"/>
                    <a:pt x="43" y="304"/>
                    <a:pt x="47" y="308"/>
                  </a:cubicBezTo>
                  <a:cubicBezTo>
                    <a:pt x="51" y="310"/>
                    <a:pt x="54" y="312"/>
                    <a:pt x="58" y="315"/>
                  </a:cubicBezTo>
                  <a:cubicBezTo>
                    <a:pt x="63" y="320"/>
                    <a:pt x="64" y="324"/>
                    <a:pt x="69" y="327"/>
                  </a:cubicBezTo>
                  <a:cubicBezTo>
                    <a:pt x="72" y="329"/>
                    <a:pt x="77" y="327"/>
                    <a:pt x="80" y="329"/>
                  </a:cubicBezTo>
                  <a:cubicBezTo>
                    <a:pt x="89" y="333"/>
                    <a:pt x="94" y="339"/>
                    <a:pt x="96" y="349"/>
                  </a:cubicBezTo>
                  <a:cubicBezTo>
                    <a:pt x="96" y="349"/>
                    <a:pt x="96" y="349"/>
                    <a:pt x="96" y="349"/>
                  </a:cubicBezTo>
                  <a:cubicBezTo>
                    <a:pt x="109" y="349"/>
                    <a:pt x="110" y="354"/>
                    <a:pt x="121" y="358"/>
                  </a:cubicBezTo>
                  <a:cubicBezTo>
                    <a:pt x="131" y="362"/>
                    <a:pt x="143" y="363"/>
                    <a:pt x="154" y="369"/>
                  </a:cubicBezTo>
                  <a:cubicBezTo>
                    <a:pt x="164" y="374"/>
                    <a:pt x="171" y="378"/>
                    <a:pt x="168" y="390"/>
                  </a:cubicBezTo>
                  <a:cubicBezTo>
                    <a:pt x="170" y="391"/>
                    <a:pt x="173" y="392"/>
                    <a:pt x="175" y="393"/>
                  </a:cubicBezTo>
                  <a:cubicBezTo>
                    <a:pt x="180" y="374"/>
                    <a:pt x="168" y="368"/>
                    <a:pt x="158" y="362"/>
                  </a:cubicBezTo>
                  <a:cubicBezTo>
                    <a:pt x="150" y="358"/>
                    <a:pt x="143" y="356"/>
                    <a:pt x="136" y="355"/>
                  </a:cubicBezTo>
                  <a:cubicBezTo>
                    <a:pt x="131" y="353"/>
                    <a:pt x="127" y="352"/>
                    <a:pt x="123" y="351"/>
                  </a:cubicBezTo>
                  <a:cubicBezTo>
                    <a:pt x="120" y="350"/>
                    <a:pt x="118" y="349"/>
                    <a:pt x="116" y="347"/>
                  </a:cubicBezTo>
                  <a:cubicBezTo>
                    <a:pt x="112" y="345"/>
                    <a:pt x="108" y="343"/>
                    <a:pt x="101" y="342"/>
                  </a:cubicBezTo>
                  <a:cubicBezTo>
                    <a:pt x="98" y="333"/>
                    <a:pt x="92" y="326"/>
                    <a:pt x="83" y="322"/>
                  </a:cubicBezTo>
                  <a:cubicBezTo>
                    <a:pt x="80" y="320"/>
                    <a:pt x="77" y="320"/>
                    <a:pt x="75" y="320"/>
                  </a:cubicBezTo>
                  <a:cubicBezTo>
                    <a:pt x="75" y="320"/>
                    <a:pt x="75" y="320"/>
                    <a:pt x="75" y="320"/>
                  </a:cubicBezTo>
                  <a:cubicBezTo>
                    <a:pt x="74" y="320"/>
                    <a:pt x="73" y="320"/>
                    <a:pt x="73" y="320"/>
                  </a:cubicBezTo>
                  <a:cubicBezTo>
                    <a:pt x="71" y="319"/>
                    <a:pt x="70" y="317"/>
                    <a:pt x="68" y="315"/>
                  </a:cubicBezTo>
                  <a:cubicBezTo>
                    <a:pt x="66" y="314"/>
                    <a:pt x="65" y="312"/>
                    <a:pt x="63" y="310"/>
                  </a:cubicBezTo>
                  <a:cubicBezTo>
                    <a:pt x="63" y="310"/>
                    <a:pt x="63" y="310"/>
                    <a:pt x="63" y="310"/>
                  </a:cubicBezTo>
                  <a:cubicBezTo>
                    <a:pt x="62" y="309"/>
                    <a:pt x="62" y="309"/>
                    <a:pt x="62" y="309"/>
                  </a:cubicBezTo>
                  <a:cubicBezTo>
                    <a:pt x="54" y="302"/>
                    <a:pt x="44" y="298"/>
                    <a:pt x="34" y="295"/>
                  </a:cubicBezTo>
                  <a:moveTo>
                    <a:pt x="53" y="0"/>
                  </a:moveTo>
                  <a:cubicBezTo>
                    <a:pt x="46" y="0"/>
                    <a:pt x="39" y="5"/>
                    <a:pt x="33" y="15"/>
                  </a:cubicBezTo>
                  <a:cubicBezTo>
                    <a:pt x="30" y="20"/>
                    <a:pt x="29" y="24"/>
                    <a:pt x="29" y="29"/>
                  </a:cubicBezTo>
                  <a:cubicBezTo>
                    <a:pt x="28" y="33"/>
                    <a:pt x="27" y="36"/>
                    <a:pt x="25" y="39"/>
                  </a:cubicBezTo>
                  <a:cubicBezTo>
                    <a:pt x="23" y="43"/>
                    <a:pt x="20" y="46"/>
                    <a:pt x="17" y="50"/>
                  </a:cubicBezTo>
                  <a:cubicBezTo>
                    <a:pt x="17" y="49"/>
                    <a:pt x="17" y="48"/>
                    <a:pt x="17" y="47"/>
                  </a:cubicBezTo>
                  <a:cubicBezTo>
                    <a:pt x="14" y="35"/>
                    <a:pt x="12" y="22"/>
                    <a:pt x="5" y="15"/>
                  </a:cubicBezTo>
                  <a:cubicBezTo>
                    <a:pt x="4" y="17"/>
                    <a:pt x="2" y="19"/>
                    <a:pt x="0" y="21"/>
                  </a:cubicBezTo>
                  <a:cubicBezTo>
                    <a:pt x="8" y="29"/>
                    <a:pt x="9" y="53"/>
                    <a:pt x="14" y="66"/>
                  </a:cubicBezTo>
                  <a:cubicBezTo>
                    <a:pt x="19" y="59"/>
                    <a:pt x="26" y="51"/>
                    <a:pt x="31" y="43"/>
                  </a:cubicBezTo>
                  <a:cubicBezTo>
                    <a:pt x="36" y="36"/>
                    <a:pt x="35" y="26"/>
                    <a:pt x="39" y="19"/>
                  </a:cubicBezTo>
                  <a:cubicBezTo>
                    <a:pt x="44" y="10"/>
                    <a:pt x="49" y="7"/>
                    <a:pt x="54" y="7"/>
                  </a:cubicBezTo>
                  <a:cubicBezTo>
                    <a:pt x="54" y="7"/>
                    <a:pt x="55" y="7"/>
                    <a:pt x="56" y="7"/>
                  </a:cubicBezTo>
                  <a:cubicBezTo>
                    <a:pt x="55" y="5"/>
                    <a:pt x="54" y="2"/>
                    <a:pt x="53"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 name="ísľiḋe">
              <a:extLst>
                <a:ext uri="{FF2B5EF4-FFF2-40B4-BE49-F238E27FC236}">
                  <a16:creationId xmlns:a16="http://schemas.microsoft.com/office/drawing/2014/main" xmlns="" id="{A5113149-CC91-4802-BAD8-9CBBEA2CE195}"/>
                </a:ext>
              </a:extLst>
            </p:cNvPr>
            <p:cNvSpPr/>
            <p:nvPr/>
          </p:nvSpPr>
          <p:spPr bwMode="auto">
            <a:xfrm>
              <a:off x="6870701" y="3673476"/>
              <a:ext cx="525463" cy="577850"/>
            </a:xfrm>
            <a:custGeom>
              <a:avLst/>
              <a:gdLst>
                <a:gd name="T0" fmla="*/ 0 w 173"/>
                <a:gd name="T1" fmla="*/ 175 h 191"/>
                <a:gd name="T2" fmla="*/ 0 w 173"/>
                <a:gd name="T3" fmla="*/ 175 h 191"/>
                <a:gd name="T4" fmla="*/ 0 w 173"/>
                <a:gd name="T5" fmla="*/ 175 h 191"/>
                <a:gd name="T6" fmla="*/ 0 w 173"/>
                <a:gd name="T7" fmla="*/ 175 h 191"/>
                <a:gd name="T8" fmla="*/ 0 w 173"/>
                <a:gd name="T9" fmla="*/ 169 h 191"/>
                <a:gd name="T10" fmla="*/ 0 w 173"/>
                <a:gd name="T11" fmla="*/ 175 h 191"/>
                <a:gd name="T12" fmla="*/ 130 w 173"/>
                <a:gd name="T13" fmla="*/ 78 h 191"/>
                <a:gd name="T14" fmla="*/ 128 w 173"/>
                <a:gd name="T15" fmla="*/ 77 h 191"/>
                <a:gd name="T16" fmla="*/ 137 w 173"/>
                <a:gd name="T17" fmla="*/ 69 h 191"/>
                <a:gd name="T18" fmla="*/ 146 w 173"/>
                <a:gd name="T19" fmla="*/ 68 h 191"/>
                <a:gd name="T20" fmla="*/ 146 w 173"/>
                <a:gd name="T21" fmla="*/ 78 h 191"/>
                <a:gd name="T22" fmla="*/ 130 w 173"/>
                <a:gd name="T23" fmla="*/ 78 h 191"/>
                <a:gd name="T24" fmla="*/ 129 w 173"/>
                <a:gd name="T25" fmla="*/ 15 h 191"/>
                <a:gd name="T26" fmla="*/ 142 w 173"/>
                <a:gd name="T27" fmla="*/ 19 h 191"/>
                <a:gd name="T28" fmla="*/ 153 w 173"/>
                <a:gd name="T29" fmla="*/ 36 h 191"/>
                <a:gd name="T30" fmla="*/ 161 w 173"/>
                <a:gd name="T31" fmla="*/ 69 h 191"/>
                <a:gd name="T32" fmla="*/ 145 w 173"/>
                <a:gd name="T33" fmla="*/ 61 h 191"/>
                <a:gd name="T34" fmla="*/ 96 w 173"/>
                <a:gd name="T35" fmla="*/ 75 h 191"/>
                <a:gd name="T36" fmla="*/ 118 w 173"/>
                <a:gd name="T37" fmla="*/ 71 h 191"/>
                <a:gd name="T38" fmla="*/ 132 w 173"/>
                <a:gd name="T39" fmla="*/ 86 h 191"/>
                <a:gd name="T40" fmla="*/ 67 w 173"/>
                <a:gd name="T41" fmla="*/ 119 h 191"/>
                <a:gd name="T42" fmla="*/ 48 w 173"/>
                <a:gd name="T43" fmla="*/ 153 h 191"/>
                <a:gd name="T44" fmla="*/ 39 w 173"/>
                <a:gd name="T45" fmla="*/ 184 h 191"/>
                <a:gd name="T46" fmla="*/ 18 w 173"/>
                <a:gd name="T47" fmla="*/ 158 h 191"/>
                <a:gd name="T48" fmla="*/ 30 w 173"/>
                <a:gd name="T49" fmla="*/ 186 h 191"/>
                <a:gd name="T50" fmla="*/ 39 w 173"/>
                <a:gd name="T51" fmla="*/ 191 h 191"/>
                <a:gd name="T52" fmla="*/ 46 w 173"/>
                <a:gd name="T53" fmla="*/ 185 h 191"/>
                <a:gd name="T54" fmla="*/ 53 w 173"/>
                <a:gd name="T55" fmla="*/ 158 h 191"/>
                <a:gd name="T56" fmla="*/ 65 w 173"/>
                <a:gd name="T57" fmla="*/ 140 h 191"/>
                <a:gd name="T58" fmla="*/ 72 w 173"/>
                <a:gd name="T59" fmla="*/ 124 h 191"/>
                <a:gd name="T60" fmla="*/ 72 w 173"/>
                <a:gd name="T61" fmla="*/ 124 h 191"/>
                <a:gd name="T62" fmla="*/ 114 w 173"/>
                <a:gd name="T63" fmla="*/ 101 h 191"/>
                <a:gd name="T64" fmla="*/ 146 w 173"/>
                <a:gd name="T65" fmla="*/ 78 h 191"/>
                <a:gd name="T66" fmla="*/ 154 w 173"/>
                <a:gd name="T67" fmla="*/ 78 h 191"/>
                <a:gd name="T68" fmla="*/ 164 w 173"/>
                <a:gd name="T69" fmla="*/ 76 h 191"/>
                <a:gd name="T70" fmla="*/ 167 w 173"/>
                <a:gd name="T71" fmla="*/ 65 h 191"/>
                <a:gd name="T72" fmla="*/ 165 w 173"/>
                <a:gd name="T73" fmla="*/ 50 h 191"/>
                <a:gd name="T74" fmla="*/ 159 w 173"/>
                <a:gd name="T75" fmla="*/ 32 h 191"/>
                <a:gd name="T76" fmla="*/ 158 w 173"/>
                <a:gd name="T77" fmla="*/ 31 h 191"/>
                <a:gd name="T78" fmla="*/ 149 w 173"/>
                <a:gd name="T79" fmla="*/ 26 h 191"/>
                <a:gd name="T80" fmla="*/ 149 w 173"/>
                <a:gd name="T81" fmla="*/ 16 h 191"/>
                <a:gd name="T82" fmla="*/ 148 w 173"/>
                <a:gd name="T83" fmla="*/ 15 h 191"/>
                <a:gd name="T84" fmla="*/ 143 w 173"/>
                <a:gd name="T85" fmla="*/ 6 h 191"/>
                <a:gd name="T86" fmla="*/ 135 w 173"/>
                <a:gd name="T87" fmla="*/ 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 h="191">
                  <a:moveTo>
                    <a:pt x="0" y="175"/>
                  </a:moveTo>
                  <a:cubicBezTo>
                    <a:pt x="0" y="175"/>
                    <a:pt x="0" y="175"/>
                    <a:pt x="0" y="175"/>
                  </a:cubicBezTo>
                  <a:cubicBezTo>
                    <a:pt x="0" y="175"/>
                    <a:pt x="0" y="175"/>
                    <a:pt x="0" y="175"/>
                  </a:cubicBezTo>
                  <a:moveTo>
                    <a:pt x="0" y="175"/>
                  </a:moveTo>
                  <a:cubicBezTo>
                    <a:pt x="0" y="175"/>
                    <a:pt x="0" y="175"/>
                    <a:pt x="0" y="175"/>
                  </a:cubicBezTo>
                  <a:cubicBezTo>
                    <a:pt x="0" y="175"/>
                    <a:pt x="0" y="175"/>
                    <a:pt x="0" y="175"/>
                  </a:cubicBezTo>
                  <a:moveTo>
                    <a:pt x="0" y="175"/>
                  </a:moveTo>
                  <a:cubicBezTo>
                    <a:pt x="0" y="175"/>
                    <a:pt x="0" y="175"/>
                    <a:pt x="0" y="175"/>
                  </a:cubicBezTo>
                  <a:cubicBezTo>
                    <a:pt x="0" y="175"/>
                    <a:pt x="0" y="175"/>
                    <a:pt x="0" y="175"/>
                  </a:cubicBezTo>
                  <a:moveTo>
                    <a:pt x="0" y="169"/>
                  </a:moveTo>
                  <a:cubicBezTo>
                    <a:pt x="0" y="169"/>
                    <a:pt x="0" y="169"/>
                    <a:pt x="0" y="169"/>
                  </a:cubicBezTo>
                  <a:cubicBezTo>
                    <a:pt x="0" y="171"/>
                    <a:pt x="0" y="173"/>
                    <a:pt x="0" y="175"/>
                  </a:cubicBezTo>
                  <a:cubicBezTo>
                    <a:pt x="0" y="173"/>
                    <a:pt x="0" y="171"/>
                    <a:pt x="0" y="169"/>
                  </a:cubicBezTo>
                  <a:moveTo>
                    <a:pt x="130" y="78"/>
                  </a:moveTo>
                  <a:cubicBezTo>
                    <a:pt x="130" y="78"/>
                    <a:pt x="129" y="78"/>
                    <a:pt x="129" y="78"/>
                  </a:cubicBezTo>
                  <a:cubicBezTo>
                    <a:pt x="129" y="78"/>
                    <a:pt x="128" y="77"/>
                    <a:pt x="128" y="77"/>
                  </a:cubicBezTo>
                  <a:cubicBezTo>
                    <a:pt x="128" y="75"/>
                    <a:pt x="128" y="73"/>
                    <a:pt x="127" y="71"/>
                  </a:cubicBezTo>
                  <a:cubicBezTo>
                    <a:pt x="130" y="70"/>
                    <a:pt x="133" y="70"/>
                    <a:pt x="137" y="69"/>
                  </a:cubicBezTo>
                  <a:cubicBezTo>
                    <a:pt x="140" y="69"/>
                    <a:pt x="143" y="68"/>
                    <a:pt x="145" y="68"/>
                  </a:cubicBezTo>
                  <a:cubicBezTo>
                    <a:pt x="145" y="68"/>
                    <a:pt x="146" y="68"/>
                    <a:pt x="146" y="68"/>
                  </a:cubicBezTo>
                  <a:cubicBezTo>
                    <a:pt x="146" y="69"/>
                    <a:pt x="146" y="69"/>
                    <a:pt x="146" y="71"/>
                  </a:cubicBezTo>
                  <a:cubicBezTo>
                    <a:pt x="146" y="78"/>
                    <a:pt x="146" y="78"/>
                    <a:pt x="146" y="78"/>
                  </a:cubicBezTo>
                  <a:cubicBezTo>
                    <a:pt x="132" y="78"/>
                    <a:pt x="132" y="78"/>
                    <a:pt x="132" y="78"/>
                  </a:cubicBezTo>
                  <a:cubicBezTo>
                    <a:pt x="131" y="78"/>
                    <a:pt x="131" y="78"/>
                    <a:pt x="130" y="78"/>
                  </a:cubicBezTo>
                  <a:moveTo>
                    <a:pt x="125" y="0"/>
                  </a:moveTo>
                  <a:cubicBezTo>
                    <a:pt x="127" y="5"/>
                    <a:pt x="129" y="10"/>
                    <a:pt x="129" y="15"/>
                  </a:cubicBezTo>
                  <a:cubicBezTo>
                    <a:pt x="133" y="12"/>
                    <a:pt x="135" y="10"/>
                    <a:pt x="136" y="10"/>
                  </a:cubicBezTo>
                  <a:cubicBezTo>
                    <a:pt x="139" y="10"/>
                    <a:pt x="139" y="16"/>
                    <a:pt x="142" y="19"/>
                  </a:cubicBezTo>
                  <a:cubicBezTo>
                    <a:pt x="143" y="21"/>
                    <a:pt x="141" y="26"/>
                    <a:pt x="142" y="29"/>
                  </a:cubicBezTo>
                  <a:cubicBezTo>
                    <a:pt x="144" y="32"/>
                    <a:pt x="150" y="33"/>
                    <a:pt x="153" y="36"/>
                  </a:cubicBezTo>
                  <a:cubicBezTo>
                    <a:pt x="159" y="46"/>
                    <a:pt x="156" y="42"/>
                    <a:pt x="158" y="52"/>
                  </a:cubicBezTo>
                  <a:cubicBezTo>
                    <a:pt x="159" y="57"/>
                    <a:pt x="156" y="61"/>
                    <a:pt x="161" y="69"/>
                  </a:cubicBezTo>
                  <a:cubicBezTo>
                    <a:pt x="159" y="70"/>
                    <a:pt x="157" y="71"/>
                    <a:pt x="154" y="71"/>
                  </a:cubicBezTo>
                  <a:cubicBezTo>
                    <a:pt x="154" y="63"/>
                    <a:pt x="150" y="61"/>
                    <a:pt x="145" y="61"/>
                  </a:cubicBezTo>
                  <a:cubicBezTo>
                    <a:pt x="139" y="61"/>
                    <a:pt x="131" y="63"/>
                    <a:pt x="125" y="63"/>
                  </a:cubicBezTo>
                  <a:cubicBezTo>
                    <a:pt x="116" y="64"/>
                    <a:pt x="96" y="61"/>
                    <a:pt x="96" y="75"/>
                  </a:cubicBezTo>
                  <a:cubicBezTo>
                    <a:pt x="102" y="73"/>
                    <a:pt x="107" y="69"/>
                    <a:pt x="112" y="69"/>
                  </a:cubicBezTo>
                  <a:cubicBezTo>
                    <a:pt x="114" y="69"/>
                    <a:pt x="116" y="70"/>
                    <a:pt x="118" y="71"/>
                  </a:cubicBezTo>
                  <a:cubicBezTo>
                    <a:pt x="124" y="75"/>
                    <a:pt x="117" y="86"/>
                    <a:pt x="130" y="86"/>
                  </a:cubicBezTo>
                  <a:cubicBezTo>
                    <a:pt x="131" y="86"/>
                    <a:pt x="132" y="86"/>
                    <a:pt x="132" y="86"/>
                  </a:cubicBezTo>
                  <a:cubicBezTo>
                    <a:pt x="124" y="97"/>
                    <a:pt x="111" y="92"/>
                    <a:pt x="100" y="96"/>
                  </a:cubicBezTo>
                  <a:cubicBezTo>
                    <a:pt x="91" y="100"/>
                    <a:pt x="74" y="111"/>
                    <a:pt x="67" y="119"/>
                  </a:cubicBezTo>
                  <a:cubicBezTo>
                    <a:pt x="60" y="126"/>
                    <a:pt x="62" y="128"/>
                    <a:pt x="58" y="137"/>
                  </a:cubicBezTo>
                  <a:cubicBezTo>
                    <a:pt x="55" y="146"/>
                    <a:pt x="53" y="146"/>
                    <a:pt x="48" y="153"/>
                  </a:cubicBezTo>
                  <a:cubicBezTo>
                    <a:pt x="37" y="166"/>
                    <a:pt x="41" y="167"/>
                    <a:pt x="39" y="184"/>
                  </a:cubicBezTo>
                  <a:cubicBezTo>
                    <a:pt x="39" y="184"/>
                    <a:pt x="39" y="184"/>
                    <a:pt x="39" y="184"/>
                  </a:cubicBezTo>
                  <a:cubicBezTo>
                    <a:pt x="36" y="184"/>
                    <a:pt x="32" y="177"/>
                    <a:pt x="29" y="171"/>
                  </a:cubicBezTo>
                  <a:cubicBezTo>
                    <a:pt x="25" y="164"/>
                    <a:pt x="21" y="158"/>
                    <a:pt x="18" y="158"/>
                  </a:cubicBezTo>
                  <a:cubicBezTo>
                    <a:pt x="17" y="158"/>
                    <a:pt x="17" y="158"/>
                    <a:pt x="16" y="159"/>
                  </a:cubicBezTo>
                  <a:cubicBezTo>
                    <a:pt x="20" y="168"/>
                    <a:pt x="25" y="177"/>
                    <a:pt x="30" y="186"/>
                  </a:cubicBezTo>
                  <a:cubicBezTo>
                    <a:pt x="32" y="189"/>
                    <a:pt x="35" y="191"/>
                    <a:pt x="39" y="191"/>
                  </a:cubicBezTo>
                  <a:cubicBezTo>
                    <a:pt x="39" y="191"/>
                    <a:pt x="39" y="191"/>
                    <a:pt x="39" y="191"/>
                  </a:cubicBezTo>
                  <a:cubicBezTo>
                    <a:pt x="45" y="190"/>
                    <a:pt x="45" y="190"/>
                    <a:pt x="45" y="190"/>
                  </a:cubicBezTo>
                  <a:cubicBezTo>
                    <a:pt x="46" y="185"/>
                    <a:pt x="46" y="185"/>
                    <a:pt x="46" y="185"/>
                  </a:cubicBezTo>
                  <a:cubicBezTo>
                    <a:pt x="47" y="180"/>
                    <a:pt x="47" y="176"/>
                    <a:pt x="47" y="173"/>
                  </a:cubicBezTo>
                  <a:cubicBezTo>
                    <a:pt x="47" y="166"/>
                    <a:pt x="47" y="165"/>
                    <a:pt x="53" y="158"/>
                  </a:cubicBezTo>
                  <a:cubicBezTo>
                    <a:pt x="54" y="156"/>
                    <a:pt x="56" y="155"/>
                    <a:pt x="57" y="154"/>
                  </a:cubicBezTo>
                  <a:cubicBezTo>
                    <a:pt x="60" y="150"/>
                    <a:pt x="63" y="147"/>
                    <a:pt x="65" y="140"/>
                  </a:cubicBezTo>
                  <a:cubicBezTo>
                    <a:pt x="67" y="136"/>
                    <a:pt x="67" y="134"/>
                    <a:pt x="68" y="132"/>
                  </a:cubicBezTo>
                  <a:cubicBezTo>
                    <a:pt x="69" y="128"/>
                    <a:pt x="69" y="127"/>
                    <a:pt x="72" y="124"/>
                  </a:cubicBezTo>
                  <a:cubicBezTo>
                    <a:pt x="72" y="124"/>
                    <a:pt x="72" y="124"/>
                    <a:pt x="72" y="124"/>
                  </a:cubicBezTo>
                  <a:cubicBezTo>
                    <a:pt x="72" y="124"/>
                    <a:pt x="72" y="124"/>
                    <a:pt x="72" y="124"/>
                  </a:cubicBezTo>
                  <a:cubicBezTo>
                    <a:pt x="78" y="117"/>
                    <a:pt x="95" y="107"/>
                    <a:pt x="103" y="103"/>
                  </a:cubicBezTo>
                  <a:cubicBezTo>
                    <a:pt x="106" y="102"/>
                    <a:pt x="110" y="102"/>
                    <a:pt x="114" y="101"/>
                  </a:cubicBezTo>
                  <a:cubicBezTo>
                    <a:pt x="121" y="101"/>
                    <a:pt x="131" y="100"/>
                    <a:pt x="138" y="90"/>
                  </a:cubicBezTo>
                  <a:cubicBezTo>
                    <a:pt x="146" y="78"/>
                    <a:pt x="146" y="78"/>
                    <a:pt x="146" y="78"/>
                  </a:cubicBezTo>
                  <a:cubicBezTo>
                    <a:pt x="146" y="78"/>
                    <a:pt x="146" y="78"/>
                    <a:pt x="146" y="78"/>
                  </a:cubicBezTo>
                  <a:cubicBezTo>
                    <a:pt x="154" y="78"/>
                    <a:pt x="154" y="78"/>
                    <a:pt x="154" y="78"/>
                  </a:cubicBezTo>
                  <a:cubicBezTo>
                    <a:pt x="157" y="78"/>
                    <a:pt x="160" y="77"/>
                    <a:pt x="162" y="77"/>
                  </a:cubicBezTo>
                  <a:cubicBezTo>
                    <a:pt x="163" y="76"/>
                    <a:pt x="163" y="76"/>
                    <a:pt x="164" y="76"/>
                  </a:cubicBezTo>
                  <a:cubicBezTo>
                    <a:pt x="173" y="73"/>
                    <a:pt x="173" y="73"/>
                    <a:pt x="173" y="73"/>
                  </a:cubicBezTo>
                  <a:cubicBezTo>
                    <a:pt x="167" y="65"/>
                    <a:pt x="167" y="65"/>
                    <a:pt x="167" y="65"/>
                  </a:cubicBezTo>
                  <a:cubicBezTo>
                    <a:pt x="165" y="62"/>
                    <a:pt x="165" y="61"/>
                    <a:pt x="165" y="58"/>
                  </a:cubicBezTo>
                  <a:cubicBezTo>
                    <a:pt x="165" y="56"/>
                    <a:pt x="166" y="53"/>
                    <a:pt x="165" y="50"/>
                  </a:cubicBezTo>
                  <a:cubicBezTo>
                    <a:pt x="164" y="47"/>
                    <a:pt x="164" y="46"/>
                    <a:pt x="164" y="45"/>
                  </a:cubicBezTo>
                  <a:cubicBezTo>
                    <a:pt x="164" y="41"/>
                    <a:pt x="163" y="38"/>
                    <a:pt x="159" y="32"/>
                  </a:cubicBezTo>
                  <a:cubicBezTo>
                    <a:pt x="158" y="31"/>
                    <a:pt x="158" y="31"/>
                    <a:pt x="158" y="31"/>
                  </a:cubicBezTo>
                  <a:cubicBezTo>
                    <a:pt x="158" y="31"/>
                    <a:pt x="158" y="31"/>
                    <a:pt x="158" y="31"/>
                  </a:cubicBezTo>
                  <a:cubicBezTo>
                    <a:pt x="156" y="29"/>
                    <a:pt x="153" y="27"/>
                    <a:pt x="150" y="26"/>
                  </a:cubicBezTo>
                  <a:cubicBezTo>
                    <a:pt x="150" y="26"/>
                    <a:pt x="150" y="26"/>
                    <a:pt x="149" y="26"/>
                  </a:cubicBezTo>
                  <a:cubicBezTo>
                    <a:pt x="149" y="25"/>
                    <a:pt x="149" y="25"/>
                    <a:pt x="149" y="25"/>
                  </a:cubicBezTo>
                  <a:cubicBezTo>
                    <a:pt x="150" y="22"/>
                    <a:pt x="150" y="19"/>
                    <a:pt x="149" y="16"/>
                  </a:cubicBezTo>
                  <a:cubicBezTo>
                    <a:pt x="148" y="16"/>
                    <a:pt x="148" y="16"/>
                    <a:pt x="148" y="16"/>
                  </a:cubicBezTo>
                  <a:cubicBezTo>
                    <a:pt x="148" y="15"/>
                    <a:pt x="148" y="15"/>
                    <a:pt x="148" y="15"/>
                  </a:cubicBezTo>
                  <a:cubicBezTo>
                    <a:pt x="147" y="14"/>
                    <a:pt x="147" y="13"/>
                    <a:pt x="147" y="12"/>
                  </a:cubicBezTo>
                  <a:cubicBezTo>
                    <a:pt x="146" y="11"/>
                    <a:pt x="145" y="8"/>
                    <a:pt x="143" y="6"/>
                  </a:cubicBezTo>
                  <a:cubicBezTo>
                    <a:pt x="142" y="9"/>
                    <a:pt x="142" y="9"/>
                    <a:pt x="142" y="9"/>
                  </a:cubicBezTo>
                  <a:cubicBezTo>
                    <a:pt x="135" y="6"/>
                    <a:pt x="135" y="6"/>
                    <a:pt x="135" y="6"/>
                  </a:cubicBezTo>
                  <a:cubicBezTo>
                    <a:pt x="132" y="4"/>
                    <a:pt x="128" y="2"/>
                    <a:pt x="125"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 name="iṧ1íḋè">
              <a:extLst>
                <a:ext uri="{FF2B5EF4-FFF2-40B4-BE49-F238E27FC236}">
                  <a16:creationId xmlns:a16="http://schemas.microsoft.com/office/drawing/2014/main" xmlns="" id="{5577B23F-4973-4393-A824-3DAB63F7F95F}"/>
                </a:ext>
              </a:extLst>
            </p:cNvPr>
            <p:cNvSpPr/>
            <p:nvPr/>
          </p:nvSpPr>
          <p:spPr bwMode="auto">
            <a:xfrm>
              <a:off x="6831014" y="3638347"/>
              <a:ext cx="731104" cy="1367042"/>
            </a:xfrm>
            <a:custGeom>
              <a:avLst/>
              <a:gdLst>
                <a:gd name="connsiteX0" fmla="*/ 385800 w 745713"/>
                <a:gd name="connsiteY0" fmla="*/ 1799 h 1384036"/>
                <a:gd name="connsiteX1" fmla="*/ 445432 w 745713"/>
                <a:gd name="connsiteY1" fmla="*/ 81312 h 1384036"/>
                <a:gd name="connsiteX2" fmla="*/ 484809 w 745713"/>
                <a:gd name="connsiteY2" fmla="*/ 93407 h 1384036"/>
                <a:gd name="connsiteX3" fmla="*/ 484809 w 745713"/>
                <a:gd name="connsiteY3" fmla="*/ 123644 h 1384036"/>
                <a:gd name="connsiteX4" fmla="*/ 518127 w 745713"/>
                <a:gd name="connsiteY4" fmla="*/ 144809 h 1384036"/>
                <a:gd name="connsiteX5" fmla="*/ 533272 w 745713"/>
                <a:gd name="connsiteY5" fmla="*/ 193188 h 1384036"/>
                <a:gd name="connsiteX6" fmla="*/ 542359 w 745713"/>
                <a:gd name="connsiteY6" fmla="*/ 244590 h 1384036"/>
                <a:gd name="connsiteX7" fmla="*/ 521156 w 745713"/>
                <a:gd name="connsiteY7" fmla="*/ 250637 h 1384036"/>
                <a:gd name="connsiteX8" fmla="*/ 433316 w 745713"/>
                <a:gd name="connsiteY8" fmla="*/ 226448 h 1384036"/>
                <a:gd name="connsiteX9" fmla="*/ 345477 w 745713"/>
                <a:gd name="connsiteY9" fmla="*/ 262732 h 1384036"/>
                <a:gd name="connsiteX10" fmla="*/ 412114 w 745713"/>
                <a:gd name="connsiteY10" fmla="*/ 250637 h 1384036"/>
                <a:gd name="connsiteX11" fmla="*/ 454519 w 745713"/>
                <a:gd name="connsiteY11" fmla="*/ 295992 h 1384036"/>
                <a:gd name="connsiteX12" fmla="*/ 357593 w 745713"/>
                <a:gd name="connsiteY12" fmla="*/ 326229 h 1384036"/>
                <a:gd name="connsiteX13" fmla="*/ 257637 w 745713"/>
                <a:gd name="connsiteY13" fmla="*/ 395773 h 1384036"/>
                <a:gd name="connsiteX14" fmla="*/ 230377 w 745713"/>
                <a:gd name="connsiteY14" fmla="*/ 450199 h 1384036"/>
                <a:gd name="connsiteX15" fmla="*/ 200087 w 745713"/>
                <a:gd name="connsiteY15" fmla="*/ 498578 h 1384036"/>
                <a:gd name="connsiteX16" fmla="*/ 172826 w 745713"/>
                <a:gd name="connsiteY16" fmla="*/ 592312 h 1384036"/>
                <a:gd name="connsiteX17" fmla="*/ 142537 w 745713"/>
                <a:gd name="connsiteY17" fmla="*/ 553004 h 1384036"/>
                <a:gd name="connsiteX18" fmla="*/ 91045 w 745713"/>
                <a:gd name="connsiteY18" fmla="*/ 540909 h 1384036"/>
                <a:gd name="connsiteX19" fmla="*/ 48639 w 745713"/>
                <a:gd name="connsiteY19" fmla="*/ 577193 h 1384036"/>
                <a:gd name="connsiteX20" fmla="*/ 75900 w 745713"/>
                <a:gd name="connsiteY20" fmla="*/ 673950 h 1384036"/>
                <a:gd name="connsiteX21" fmla="*/ 97103 w 745713"/>
                <a:gd name="connsiteY21" fmla="*/ 637666 h 1384036"/>
                <a:gd name="connsiteX22" fmla="*/ 97103 w 745713"/>
                <a:gd name="connsiteY22" fmla="*/ 713258 h 1384036"/>
                <a:gd name="connsiteX23" fmla="*/ 148595 w 745713"/>
                <a:gd name="connsiteY23" fmla="*/ 764660 h 1384036"/>
                <a:gd name="connsiteX24" fmla="*/ 187971 w 745713"/>
                <a:gd name="connsiteY24" fmla="*/ 834205 h 1384036"/>
                <a:gd name="connsiteX25" fmla="*/ 254608 w 745713"/>
                <a:gd name="connsiteY25" fmla="*/ 864441 h 1384036"/>
                <a:gd name="connsiteX26" fmla="*/ 409085 w 745713"/>
                <a:gd name="connsiteY26" fmla="*/ 930962 h 1384036"/>
                <a:gd name="connsiteX27" fmla="*/ 442403 w 745713"/>
                <a:gd name="connsiteY27" fmla="*/ 967246 h 1384036"/>
                <a:gd name="connsiteX28" fmla="*/ 475722 w 745713"/>
                <a:gd name="connsiteY28" fmla="*/ 973293 h 1384036"/>
                <a:gd name="connsiteX29" fmla="*/ 524185 w 745713"/>
                <a:gd name="connsiteY29" fmla="*/ 1033766 h 1384036"/>
                <a:gd name="connsiteX30" fmla="*/ 599909 w 745713"/>
                <a:gd name="connsiteY30" fmla="*/ 1060979 h 1384036"/>
                <a:gd name="connsiteX31" fmla="*/ 699864 w 745713"/>
                <a:gd name="connsiteY31" fmla="*/ 1094240 h 1384036"/>
                <a:gd name="connsiteX32" fmla="*/ 742269 w 745713"/>
                <a:gd name="connsiteY32" fmla="*/ 1163784 h 1384036"/>
                <a:gd name="connsiteX33" fmla="*/ 708951 w 745713"/>
                <a:gd name="connsiteY33" fmla="*/ 1209139 h 1384036"/>
                <a:gd name="connsiteX34" fmla="*/ 711980 w 745713"/>
                <a:gd name="connsiteY34" fmla="*/ 1251470 h 1384036"/>
                <a:gd name="connsiteX35" fmla="*/ 645343 w 745713"/>
                <a:gd name="connsiteY35" fmla="*/ 1305896 h 1384036"/>
                <a:gd name="connsiteX36" fmla="*/ 639285 w 745713"/>
                <a:gd name="connsiteY36" fmla="*/ 1345582 h 1384036"/>
                <a:gd name="connsiteX37" fmla="*/ 633733 w 745713"/>
                <a:gd name="connsiteY37" fmla="*/ 1384036 h 1384036"/>
                <a:gd name="connsiteX38" fmla="*/ 433676 w 745713"/>
                <a:gd name="connsiteY38" fmla="*/ 1291453 h 1384036"/>
                <a:gd name="connsiteX39" fmla="*/ 433316 w 745713"/>
                <a:gd name="connsiteY39" fmla="*/ 1290778 h 1384036"/>
                <a:gd name="connsiteX40" fmla="*/ 239463 w 745713"/>
                <a:gd name="connsiteY40" fmla="*/ 1118429 h 1384036"/>
                <a:gd name="connsiteX41" fmla="*/ 178884 w 745713"/>
                <a:gd name="connsiteY41" fmla="*/ 930962 h 1384036"/>
                <a:gd name="connsiteX42" fmla="*/ 206145 w 745713"/>
                <a:gd name="connsiteY42" fmla="*/ 879560 h 1384036"/>
                <a:gd name="connsiteX43" fmla="*/ 187971 w 745713"/>
                <a:gd name="connsiteY43" fmla="*/ 864441 h 1384036"/>
                <a:gd name="connsiteX44" fmla="*/ 172826 w 745713"/>
                <a:gd name="connsiteY44" fmla="*/ 864441 h 1384036"/>
                <a:gd name="connsiteX45" fmla="*/ 94074 w 745713"/>
                <a:gd name="connsiteY45" fmla="*/ 779779 h 1384036"/>
                <a:gd name="connsiteX46" fmla="*/ 176 w 745713"/>
                <a:gd name="connsiteY46" fmla="*/ 571146 h 1384036"/>
                <a:gd name="connsiteX47" fmla="*/ 18350 w 745713"/>
                <a:gd name="connsiteY47" fmla="*/ 308087 h 1384036"/>
                <a:gd name="connsiteX48" fmla="*/ 184942 w 745713"/>
                <a:gd name="connsiteY48" fmla="*/ 45028 h 1384036"/>
                <a:gd name="connsiteX49" fmla="*/ 275811 w 745713"/>
                <a:gd name="connsiteY49" fmla="*/ 178070 h 1384036"/>
                <a:gd name="connsiteX50" fmla="*/ 327303 w 745713"/>
                <a:gd name="connsiteY50" fmla="*/ 108525 h 1384036"/>
                <a:gd name="connsiteX51" fmla="*/ 351535 w 745713"/>
                <a:gd name="connsiteY51" fmla="*/ 35957 h 1384036"/>
                <a:gd name="connsiteX52" fmla="*/ 385800 w 745713"/>
                <a:gd name="connsiteY52" fmla="*/ 1799 h 138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5713" h="1384036">
                  <a:moveTo>
                    <a:pt x="385800" y="1799"/>
                  </a:moveTo>
                  <a:cubicBezTo>
                    <a:pt x="417604" y="-9965"/>
                    <a:pt x="440889" y="38225"/>
                    <a:pt x="445432" y="81312"/>
                  </a:cubicBezTo>
                  <a:cubicBezTo>
                    <a:pt x="478751" y="51076"/>
                    <a:pt x="472693" y="81312"/>
                    <a:pt x="484809" y="93407"/>
                  </a:cubicBezTo>
                  <a:cubicBezTo>
                    <a:pt x="487837" y="99454"/>
                    <a:pt x="481780" y="114573"/>
                    <a:pt x="484809" y="123644"/>
                  </a:cubicBezTo>
                  <a:cubicBezTo>
                    <a:pt x="490866" y="132715"/>
                    <a:pt x="509040" y="135738"/>
                    <a:pt x="518127" y="144809"/>
                  </a:cubicBezTo>
                  <a:cubicBezTo>
                    <a:pt x="536301" y="175046"/>
                    <a:pt x="527214" y="162951"/>
                    <a:pt x="533272" y="193188"/>
                  </a:cubicBezTo>
                  <a:cubicBezTo>
                    <a:pt x="536301" y="208306"/>
                    <a:pt x="527214" y="220401"/>
                    <a:pt x="542359" y="244590"/>
                  </a:cubicBezTo>
                  <a:cubicBezTo>
                    <a:pt x="536301" y="247614"/>
                    <a:pt x="530243" y="250637"/>
                    <a:pt x="521156" y="250637"/>
                  </a:cubicBezTo>
                  <a:cubicBezTo>
                    <a:pt x="524185" y="202259"/>
                    <a:pt x="469664" y="226448"/>
                    <a:pt x="433316" y="226448"/>
                  </a:cubicBezTo>
                  <a:cubicBezTo>
                    <a:pt x="406056" y="229472"/>
                    <a:pt x="345477" y="220401"/>
                    <a:pt x="345477" y="262732"/>
                  </a:cubicBezTo>
                  <a:cubicBezTo>
                    <a:pt x="369708" y="253661"/>
                    <a:pt x="390911" y="235519"/>
                    <a:pt x="412114" y="250637"/>
                  </a:cubicBezTo>
                  <a:cubicBezTo>
                    <a:pt x="430287" y="262732"/>
                    <a:pt x="409085" y="299016"/>
                    <a:pt x="454519" y="295992"/>
                  </a:cubicBezTo>
                  <a:cubicBezTo>
                    <a:pt x="430287" y="329253"/>
                    <a:pt x="390911" y="314134"/>
                    <a:pt x="357593" y="326229"/>
                  </a:cubicBezTo>
                  <a:cubicBezTo>
                    <a:pt x="330332" y="338324"/>
                    <a:pt x="278840" y="371584"/>
                    <a:pt x="257637" y="395773"/>
                  </a:cubicBezTo>
                  <a:cubicBezTo>
                    <a:pt x="236434" y="416939"/>
                    <a:pt x="242492" y="422986"/>
                    <a:pt x="230377" y="450199"/>
                  </a:cubicBezTo>
                  <a:cubicBezTo>
                    <a:pt x="221290" y="477412"/>
                    <a:pt x="215232" y="477412"/>
                    <a:pt x="200087" y="498578"/>
                  </a:cubicBezTo>
                  <a:cubicBezTo>
                    <a:pt x="166769" y="537886"/>
                    <a:pt x="178884" y="540909"/>
                    <a:pt x="172826" y="592312"/>
                  </a:cubicBezTo>
                  <a:cubicBezTo>
                    <a:pt x="163740" y="592312"/>
                    <a:pt x="154653" y="574170"/>
                    <a:pt x="142537" y="553004"/>
                  </a:cubicBezTo>
                  <a:cubicBezTo>
                    <a:pt x="124363" y="519744"/>
                    <a:pt x="106190" y="489507"/>
                    <a:pt x="91045" y="540909"/>
                  </a:cubicBezTo>
                  <a:cubicBezTo>
                    <a:pt x="66813" y="498578"/>
                    <a:pt x="51668" y="543933"/>
                    <a:pt x="48639" y="577193"/>
                  </a:cubicBezTo>
                  <a:cubicBezTo>
                    <a:pt x="45610" y="613477"/>
                    <a:pt x="57726" y="646737"/>
                    <a:pt x="75900" y="673950"/>
                  </a:cubicBezTo>
                  <a:cubicBezTo>
                    <a:pt x="81958" y="664879"/>
                    <a:pt x="91045" y="649761"/>
                    <a:pt x="97103" y="637666"/>
                  </a:cubicBezTo>
                  <a:cubicBezTo>
                    <a:pt x="100132" y="652785"/>
                    <a:pt x="88016" y="695116"/>
                    <a:pt x="97103" y="713258"/>
                  </a:cubicBezTo>
                  <a:cubicBezTo>
                    <a:pt x="109218" y="737447"/>
                    <a:pt x="136479" y="725353"/>
                    <a:pt x="148595" y="764660"/>
                  </a:cubicBezTo>
                  <a:cubicBezTo>
                    <a:pt x="160711" y="806992"/>
                    <a:pt x="145566" y="810015"/>
                    <a:pt x="187971" y="834205"/>
                  </a:cubicBezTo>
                  <a:cubicBezTo>
                    <a:pt x="203116" y="846299"/>
                    <a:pt x="233405" y="852347"/>
                    <a:pt x="254608" y="864441"/>
                  </a:cubicBezTo>
                  <a:cubicBezTo>
                    <a:pt x="309129" y="885607"/>
                    <a:pt x="363650" y="894678"/>
                    <a:pt x="409085" y="930962"/>
                  </a:cubicBezTo>
                  <a:cubicBezTo>
                    <a:pt x="424229" y="946080"/>
                    <a:pt x="427258" y="958175"/>
                    <a:pt x="442403" y="967246"/>
                  </a:cubicBezTo>
                  <a:cubicBezTo>
                    <a:pt x="451490" y="973293"/>
                    <a:pt x="466635" y="967246"/>
                    <a:pt x="475722" y="973293"/>
                  </a:cubicBezTo>
                  <a:cubicBezTo>
                    <a:pt x="502982" y="985388"/>
                    <a:pt x="518127" y="1003530"/>
                    <a:pt x="524185" y="1033766"/>
                  </a:cubicBezTo>
                  <a:cubicBezTo>
                    <a:pt x="563561" y="1033766"/>
                    <a:pt x="566590" y="1048885"/>
                    <a:pt x="599909" y="1060979"/>
                  </a:cubicBezTo>
                  <a:cubicBezTo>
                    <a:pt x="630198" y="1073074"/>
                    <a:pt x="666546" y="1076098"/>
                    <a:pt x="699864" y="1094240"/>
                  </a:cubicBezTo>
                  <a:cubicBezTo>
                    <a:pt x="733183" y="1109358"/>
                    <a:pt x="754385" y="1121453"/>
                    <a:pt x="742269" y="1163784"/>
                  </a:cubicBezTo>
                  <a:cubicBezTo>
                    <a:pt x="736212" y="1181926"/>
                    <a:pt x="715009" y="1190997"/>
                    <a:pt x="708951" y="1209139"/>
                  </a:cubicBezTo>
                  <a:cubicBezTo>
                    <a:pt x="705922" y="1218210"/>
                    <a:pt x="718038" y="1236352"/>
                    <a:pt x="711980" y="1251470"/>
                  </a:cubicBezTo>
                  <a:cubicBezTo>
                    <a:pt x="696835" y="1287754"/>
                    <a:pt x="660488" y="1269612"/>
                    <a:pt x="645343" y="1305896"/>
                  </a:cubicBezTo>
                  <a:cubicBezTo>
                    <a:pt x="640800" y="1314967"/>
                    <a:pt x="640042" y="1330086"/>
                    <a:pt x="639285" y="1345582"/>
                  </a:cubicBezTo>
                  <a:lnTo>
                    <a:pt x="633733" y="1384036"/>
                  </a:lnTo>
                  <a:lnTo>
                    <a:pt x="433676" y="1291453"/>
                  </a:lnTo>
                  <a:lnTo>
                    <a:pt x="433316" y="1290778"/>
                  </a:lnTo>
                  <a:cubicBezTo>
                    <a:pt x="393940" y="1209139"/>
                    <a:pt x="297013" y="1197044"/>
                    <a:pt x="239463" y="1118429"/>
                  </a:cubicBezTo>
                  <a:cubicBezTo>
                    <a:pt x="209174" y="1079121"/>
                    <a:pt x="163740" y="985388"/>
                    <a:pt x="178884" y="930962"/>
                  </a:cubicBezTo>
                  <a:cubicBezTo>
                    <a:pt x="181913" y="918867"/>
                    <a:pt x="206145" y="882583"/>
                    <a:pt x="206145" y="879560"/>
                  </a:cubicBezTo>
                  <a:cubicBezTo>
                    <a:pt x="203116" y="861418"/>
                    <a:pt x="197058" y="864441"/>
                    <a:pt x="187971" y="864441"/>
                  </a:cubicBezTo>
                  <a:cubicBezTo>
                    <a:pt x="181913" y="864441"/>
                    <a:pt x="178884" y="867465"/>
                    <a:pt x="172826" y="864441"/>
                  </a:cubicBezTo>
                  <a:cubicBezTo>
                    <a:pt x="139508" y="840252"/>
                    <a:pt x="118305" y="810015"/>
                    <a:pt x="94074" y="779779"/>
                  </a:cubicBezTo>
                  <a:cubicBezTo>
                    <a:pt x="33495" y="701163"/>
                    <a:pt x="-2853" y="673950"/>
                    <a:pt x="176" y="571146"/>
                  </a:cubicBezTo>
                  <a:cubicBezTo>
                    <a:pt x="3205" y="486483"/>
                    <a:pt x="-2853" y="389726"/>
                    <a:pt x="18350" y="308087"/>
                  </a:cubicBezTo>
                  <a:cubicBezTo>
                    <a:pt x="45610" y="205283"/>
                    <a:pt x="97103" y="108525"/>
                    <a:pt x="184942" y="45028"/>
                  </a:cubicBezTo>
                  <a:cubicBezTo>
                    <a:pt x="257637" y="-12421"/>
                    <a:pt x="254608" y="120620"/>
                    <a:pt x="275811" y="178070"/>
                  </a:cubicBezTo>
                  <a:cubicBezTo>
                    <a:pt x="290956" y="156904"/>
                    <a:pt x="312158" y="132715"/>
                    <a:pt x="327303" y="108525"/>
                  </a:cubicBezTo>
                  <a:cubicBezTo>
                    <a:pt x="342448" y="87360"/>
                    <a:pt x="339419" y="57123"/>
                    <a:pt x="351535" y="35957"/>
                  </a:cubicBezTo>
                  <a:cubicBezTo>
                    <a:pt x="363651" y="16304"/>
                    <a:pt x="375198" y="5721"/>
                    <a:pt x="385800" y="1799"/>
                  </a:cubicBez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 name="iśḻídê">
              <a:extLst>
                <a:ext uri="{FF2B5EF4-FFF2-40B4-BE49-F238E27FC236}">
                  <a16:creationId xmlns:a16="http://schemas.microsoft.com/office/drawing/2014/main" xmlns="" id="{2E8CE6C2-AA7A-4D2D-8491-E26302A9D734}"/>
                </a:ext>
              </a:extLst>
            </p:cNvPr>
            <p:cNvSpPr/>
            <p:nvPr/>
          </p:nvSpPr>
          <p:spPr bwMode="auto">
            <a:xfrm>
              <a:off x="7267576" y="3449639"/>
              <a:ext cx="139700" cy="242888"/>
            </a:xfrm>
            <a:custGeom>
              <a:avLst/>
              <a:gdLst>
                <a:gd name="T0" fmla="*/ 17 w 46"/>
                <a:gd name="T1" fmla="*/ 0 h 80"/>
                <a:gd name="T2" fmla="*/ 15 w 46"/>
                <a:gd name="T3" fmla="*/ 2 h 80"/>
                <a:gd name="T4" fmla="*/ 18 w 46"/>
                <a:gd name="T5" fmla="*/ 3 h 80"/>
                <a:gd name="T6" fmla="*/ 27 w 46"/>
                <a:gd name="T7" fmla="*/ 18 h 80"/>
                <a:gd name="T8" fmla="*/ 27 w 46"/>
                <a:gd name="T9" fmla="*/ 31 h 80"/>
                <a:gd name="T10" fmla="*/ 37 w 46"/>
                <a:gd name="T11" fmla="*/ 37 h 80"/>
                <a:gd name="T12" fmla="*/ 31 w 46"/>
                <a:gd name="T13" fmla="*/ 45 h 80"/>
                <a:gd name="T14" fmla="*/ 21 w 46"/>
                <a:gd name="T15" fmla="*/ 44 h 80"/>
                <a:gd name="T16" fmla="*/ 22 w 46"/>
                <a:gd name="T17" fmla="*/ 59 h 80"/>
                <a:gd name="T18" fmla="*/ 10 w 46"/>
                <a:gd name="T19" fmla="*/ 51 h 80"/>
                <a:gd name="T20" fmla="*/ 7 w 46"/>
                <a:gd name="T21" fmla="*/ 73 h 80"/>
                <a:gd name="T22" fmla="*/ 0 w 46"/>
                <a:gd name="T23" fmla="*/ 69 h 80"/>
                <a:gd name="T24" fmla="*/ 3 w 46"/>
                <a:gd name="T25" fmla="*/ 77 h 80"/>
                <a:gd name="T26" fmla="*/ 5 w 46"/>
                <a:gd name="T27" fmla="*/ 77 h 80"/>
                <a:gd name="T28" fmla="*/ 12 w 46"/>
                <a:gd name="T29" fmla="*/ 80 h 80"/>
                <a:gd name="T30" fmla="*/ 14 w 46"/>
                <a:gd name="T31" fmla="*/ 76 h 80"/>
                <a:gd name="T32" fmla="*/ 16 w 46"/>
                <a:gd name="T33" fmla="*/ 64 h 80"/>
                <a:gd name="T34" fmla="*/ 27 w 46"/>
                <a:gd name="T35" fmla="*/ 75 h 80"/>
                <a:gd name="T36" fmla="*/ 29 w 46"/>
                <a:gd name="T37" fmla="*/ 61 h 80"/>
                <a:gd name="T38" fmla="*/ 30 w 46"/>
                <a:gd name="T39" fmla="*/ 52 h 80"/>
                <a:gd name="T40" fmla="*/ 31 w 46"/>
                <a:gd name="T41" fmla="*/ 52 h 80"/>
                <a:gd name="T42" fmla="*/ 43 w 46"/>
                <a:gd name="T43" fmla="*/ 47 h 80"/>
                <a:gd name="T44" fmla="*/ 44 w 46"/>
                <a:gd name="T45" fmla="*/ 35 h 80"/>
                <a:gd name="T46" fmla="*/ 33 w 46"/>
                <a:gd name="T47" fmla="*/ 26 h 80"/>
                <a:gd name="T48" fmla="*/ 33 w 46"/>
                <a:gd name="T49" fmla="*/ 25 h 80"/>
                <a:gd name="T50" fmla="*/ 34 w 46"/>
                <a:gd name="T51" fmla="*/ 17 h 80"/>
                <a:gd name="T52" fmla="*/ 34 w 46"/>
                <a:gd name="T53" fmla="*/ 10 h 80"/>
                <a:gd name="T54" fmla="*/ 32 w 46"/>
                <a:gd name="T55" fmla="*/ 3 h 80"/>
                <a:gd name="T56" fmla="*/ 28 w 46"/>
                <a:gd name="T57" fmla="*/ 3 h 80"/>
                <a:gd name="T58" fmla="*/ 28 w 46"/>
                <a:gd name="T59" fmla="*/ 3 h 80"/>
                <a:gd name="T60" fmla="*/ 17 w 46"/>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80">
                  <a:moveTo>
                    <a:pt x="17" y="0"/>
                  </a:moveTo>
                  <a:cubicBezTo>
                    <a:pt x="16" y="1"/>
                    <a:pt x="16" y="1"/>
                    <a:pt x="15" y="2"/>
                  </a:cubicBezTo>
                  <a:cubicBezTo>
                    <a:pt x="16" y="2"/>
                    <a:pt x="17" y="3"/>
                    <a:pt x="18" y="3"/>
                  </a:cubicBezTo>
                  <a:cubicBezTo>
                    <a:pt x="30" y="10"/>
                    <a:pt x="26" y="4"/>
                    <a:pt x="27" y="18"/>
                  </a:cubicBezTo>
                  <a:cubicBezTo>
                    <a:pt x="28" y="22"/>
                    <a:pt x="24" y="24"/>
                    <a:pt x="27" y="31"/>
                  </a:cubicBezTo>
                  <a:cubicBezTo>
                    <a:pt x="28" y="35"/>
                    <a:pt x="36" y="32"/>
                    <a:pt x="37" y="37"/>
                  </a:cubicBezTo>
                  <a:cubicBezTo>
                    <a:pt x="39" y="43"/>
                    <a:pt x="36" y="45"/>
                    <a:pt x="31" y="45"/>
                  </a:cubicBezTo>
                  <a:cubicBezTo>
                    <a:pt x="28" y="45"/>
                    <a:pt x="23" y="44"/>
                    <a:pt x="21" y="44"/>
                  </a:cubicBezTo>
                  <a:cubicBezTo>
                    <a:pt x="23" y="49"/>
                    <a:pt x="23" y="54"/>
                    <a:pt x="22" y="59"/>
                  </a:cubicBezTo>
                  <a:cubicBezTo>
                    <a:pt x="19" y="56"/>
                    <a:pt x="14" y="54"/>
                    <a:pt x="10" y="51"/>
                  </a:cubicBezTo>
                  <a:cubicBezTo>
                    <a:pt x="9" y="57"/>
                    <a:pt x="10" y="66"/>
                    <a:pt x="7" y="73"/>
                  </a:cubicBezTo>
                  <a:cubicBezTo>
                    <a:pt x="5" y="72"/>
                    <a:pt x="3" y="71"/>
                    <a:pt x="0" y="69"/>
                  </a:cubicBezTo>
                  <a:cubicBezTo>
                    <a:pt x="2" y="72"/>
                    <a:pt x="3" y="74"/>
                    <a:pt x="3" y="77"/>
                  </a:cubicBezTo>
                  <a:cubicBezTo>
                    <a:pt x="4" y="77"/>
                    <a:pt x="5" y="77"/>
                    <a:pt x="5" y="77"/>
                  </a:cubicBezTo>
                  <a:cubicBezTo>
                    <a:pt x="8" y="77"/>
                    <a:pt x="10" y="78"/>
                    <a:pt x="12" y="80"/>
                  </a:cubicBezTo>
                  <a:cubicBezTo>
                    <a:pt x="14" y="76"/>
                    <a:pt x="14" y="76"/>
                    <a:pt x="14" y="76"/>
                  </a:cubicBezTo>
                  <a:cubicBezTo>
                    <a:pt x="15" y="72"/>
                    <a:pt x="16" y="68"/>
                    <a:pt x="16" y="64"/>
                  </a:cubicBezTo>
                  <a:cubicBezTo>
                    <a:pt x="27" y="75"/>
                    <a:pt x="27" y="75"/>
                    <a:pt x="27" y="75"/>
                  </a:cubicBezTo>
                  <a:cubicBezTo>
                    <a:pt x="29" y="61"/>
                    <a:pt x="29" y="61"/>
                    <a:pt x="29" y="61"/>
                  </a:cubicBezTo>
                  <a:cubicBezTo>
                    <a:pt x="29" y="58"/>
                    <a:pt x="30" y="55"/>
                    <a:pt x="30" y="52"/>
                  </a:cubicBezTo>
                  <a:cubicBezTo>
                    <a:pt x="30" y="52"/>
                    <a:pt x="31" y="52"/>
                    <a:pt x="31" y="52"/>
                  </a:cubicBezTo>
                  <a:cubicBezTo>
                    <a:pt x="36" y="52"/>
                    <a:pt x="40" y="51"/>
                    <a:pt x="43" y="47"/>
                  </a:cubicBezTo>
                  <a:cubicBezTo>
                    <a:pt x="45" y="44"/>
                    <a:pt x="46" y="40"/>
                    <a:pt x="44" y="35"/>
                  </a:cubicBezTo>
                  <a:cubicBezTo>
                    <a:pt x="43" y="28"/>
                    <a:pt x="36" y="27"/>
                    <a:pt x="33" y="26"/>
                  </a:cubicBezTo>
                  <a:cubicBezTo>
                    <a:pt x="33" y="26"/>
                    <a:pt x="33" y="25"/>
                    <a:pt x="33" y="25"/>
                  </a:cubicBezTo>
                  <a:cubicBezTo>
                    <a:pt x="34" y="23"/>
                    <a:pt x="34" y="20"/>
                    <a:pt x="34" y="17"/>
                  </a:cubicBezTo>
                  <a:cubicBezTo>
                    <a:pt x="34" y="14"/>
                    <a:pt x="34" y="12"/>
                    <a:pt x="34" y="10"/>
                  </a:cubicBezTo>
                  <a:cubicBezTo>
                    <a:pt x="34" y="7"/>
                    <a:pt x="33" y="5"/>
                    <a:pt x="32" y="3"/>
                  </a:cubicBezTo>
                  <a:cubicBezTo>
                    <a:pt x="31" y="3"/>
                    <a:pt x="29" y="3"/>
                    <a:pt x="28" y="3"/>
                  </a:cubicBezTo>
                  <a:cubicBezTo>
                    <a:pt x="28" y="3"/>
                    <a:pt x="28" y="3"/>
                    <a:pt x="28" y="3"/>
                  </a:cubicBezTo>
                  <a:cubicBezTo>
                    <a:pt x="25" y="3"/>
                    <a:pt x="21" y="2"/>
                    <a:pt x="17"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 name="ï$ľïdè">
              <a:extLst>
                <a:ext uri="{FF2B5EF4-FFF2-40B4-BE49-F238E27FC236}">
                  <a16:creationId xmlns:a16="http://schemas.microsoft.com/office/drawing/2014/main" xmlns="" id="{0951F6D1-35D4-48B1-9E68-058F25D0E779}"/>
                </a:ext>
              </a:extLst>
            </p:cNvPr>
            <p:cNvSpPr/>
            <p:nvPr/>
          </p:nvSpPr>
          <p:spPr bwMode="auto">
            <a:xfrm>
              <a:off x="7070726" y="3508376"/>
              <a:ext cx="258763" cy="147638"/>
            </a:xfrm>
            <a:custGeom>
              <a:avLst/>
              <a:gdLst>
                <a:gd name="T0" fmla="*/ 58 w 85"/>
                <a:gd name="T1" fmla="*/ 19 h 49"/>
                <a:gd name="T2" fmla="*/ 56 w 85"/>
                <a:gd name="T3" fmla="*/ 19 h 49"/>
                <a:gd name="T4" fmla="*/ 54 w 85"/>
                <a:gd name="T5" fmla="*/ 18 h 49"/>
                <a:gd name="T6" fmla="*/ 57 w 85"/>
                <a:gd name="T7" fmla="*/ 15 h 49"/>
                <a:gd name="T8" fmla="*/ 65 w 85"/>
                <a:gd name="T9" fmla="*/ 7 h 49"/>
                <a:gd name="T10" fmla="*/ 68 w 85"/>
                <a:gd name="T11" fmla="*/ 9 h 49"/>
                <a:gd name="T12" fmla="*/ 70 w 85"/>
                <a:gd name="T13" fmla="*/ 14 h 49"/>
                <a:gd name="T14" fmla="*/ 58 w 85"/>
                <a:gd name="T15" fmla="*/ 19 h 49"/>
                <a:gd name="T16" fmla="*/ 65 w 85"/>
                <a:gd name="T17" fmla="*/ 0 h 49"/>
                <a:gd name="T18" fmla="*/ 47 w 85"/>
                <a:gd name="T19" fmla="*/ 15 h 49"/>
                <a:gd name="T20" fmla="*/ 43 w 85"/>
                <a:gd name="T21" fmla="*/ 16 h 49"/>
                <a:gd name="T22" fmla="*/ 42 w 85"/>
                <a:gd name="T23" fmla="*/ 16 h 49"/>
                <a:gd name="T24" fmla="*/ 41 w 85"/>
                <a:gd name="T25" fmla="*/ 16 h 49"/>
                <a:gd name="T26" fmla="*/ 36 w 85"/>
                <a:gd name="T27" fmla="*/ 18 h 49"/>
                <a:gd name="T28" fmla="*/ 34 w 85"/>
                <a:gd name="T29" fmla="*/ 28 h 49"/>
                <a:gd name="T30" fmla="*/ 29 w 85"/>
                <a:gd name="T31" fmla="*/ 29 h 49"/>
                <a:gd name="T32" fmla="*/ 25 w 85"/>
                <a:gd name="T33" fmla="*/ 29 h 49"/>
                <a:gd name="T34" fmla="*/ 22 w 85"/>
                <a:gd name="T35" fmla="*/ 28 h 49"/>
                <a:gd name="T36" fmla="*/ 19 w 85"/>
                <a:gd name="T37" fmla="*/ 29 h 49"/>
                <a:gd name="T38" fmla="*/ 18 w 85"/>
                <a:gd name="T39" fmla="*/ 29 h 49"/>
                <a:gd name="T40" fmla="*/ 0 w 85"/>
                <a:gd name="T41" fmla="*/ 49 h 49"/>
                <a:gd name="T42" fmla="*/ 15 w 85"/>
                <a:gd name="T43" fmla="*/ 40 h 49"/>
                <a:gd name="T44" fmla="*/ 21 w 85"/>
                <a:gd name="T45" fmla="*/ 36 h 49"/>
                <a:gd name="T46" fmla="*/ 22 w 85"/>
                <a:gd name="T47" fmla="*/ 36 h 49"/>
                <a:gd name="T48" fmla="*/ 24 w 85"/>
                <a:gd name="T49" fmla="*/ 36 h 49"/>
                <a:gd name="T50" fmla="*/ 29 w 85"/>
                <a:gd name="T51" fmla="*/ 37 h 49"/>
                <a:gd name="T52" fmla="*/ 38 w 85"/>
                <a:gd name="T53" fmla="*/ 34 h 49"/>
                <a:gd name="T54" fmla="*/ 39 w 85"/>
                <a:gd name="T55" fmla="*/ 33 h 49"/>
                <a:gd name="T56" fmla="*/ 39 w 85"/>
                <a:gd name="T57" fmla="*/ 33 h 49"/>
                <a:gd name="T58" fmla="*/ 42 w 85"/>
                <a:gd name="T59" fmla="*/ 23 h 49"/>
                <a:gd name="T60" fmla="*/ 43 w 85"/>
                <a:gd name="T61" fmla="*/ 23 h 49"/>
                <a:gd name="T62" fmla="*/ 48 w 85"/>
                <a:gd name="T63" fmla="*/ 23 h 49"/>
                <a:gd name="T64" fmla="*/ 48 w 85"/>
                <a:gd name="T65" fmla="*/ 23 h 49"/>
                <a:gd name="T66" fmla="*/ 46 w 85"/>
                <a:gd name="T67" fmla="*/ 36 h 49"/>
                <a:gd name="T68" fmla="*/ 47 w 85"/>
                <a:gd name="T69" fmla="*/ 36 h 49"/>
                <a:gd name="T70" fmla="*/ 55 w 85"/>
                <a:gd name="T71" fmla="*/ 38 h 49"/>
                <a:gd name="T72" fmla="*/ 55 w 85"/>
                <a:gd name="T73" fmla="*/ 26 h 49"/>
                <a:gd name="T74" fmla="*/ 58 w 85"/>
                <a:gd name="T75" fmla="*/ 26 h 49"/>
                <a:gd name="T76" fmla="*/ 73 w 85"/>
                <a:gd name="T77" fmla="*/ 4 h 49"/>
                <a:gd name="T78" fmla="*/ 65 w 8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49">
                  <a:moveTo>
                    <a:pt x="58" y="19"/>
                  </a:moveTo>
                  <a:cubicBezTo>
                    <a:pt x="57" y="19"/>
                    <a:pt x="56" y="19"/>
                    <a:pt x="56" y="19"/>
                  </a:cubicBezTo>
                  <a:cubicBezTo>
                    <a:pt x="54" y="18"/>
                    <a:pt x="54" y="18"/>
                    <a:pt x="54" y="18"/>
                  </a:cubicBezTo>
                  <a:cubicBezTo>
                    <a:pt x="55" y="17"/>
                    <a:pt x="56" y="16"/>
                    <a:pt x="57" y="15"/>
                  </a:cubicBezTo>
                  <a:cubicBezTo>
                    <a:pt x="59" y="12"/>
                    <a:pt x="63" y="7"/>
                    <a:pt x="65" y="7"/>
                  </a:cubicBezTo>
                  <a:cubicBezTo>
                    <a:pt x="65" y="7"/>
                    <a:pt x="66" y="7"/>
                    <a:pt x="68" y="9"/>
                  </a:cubicBezTo>
                  <a:cubicBezTo>
                    <a:pt x="68" y="10"/>
                    <a:pt x="70" y="12"/>
                    <a:pt x="70" y="14"/>
                  </a:cubicBezTo>
                  <a:cubicBezTo>
                    <a:pt x="69" y="16"/>
                    <a:pt x="63" y="19"/>
                    <a:pt x="58" y="19"/>
                  </a:cubicBezTo>
                  <a:moveTo>
                    <a:pt x="65" y="0"/>
                  </a:moveTo>
                  <a:cubicBezTo>
                    <a:pt x="57" y="0"/>
                    <a:pt x="52" y="10"/>
                    <a:pt x="47" y="15"/>
                  </a:cubicBezTo>
                  <a:cubicBezTo>
                    <a:pt x="46" y="16"/>
                    <a:pt x="45" y="16"/>
                    <a:pt x="43" y="16"/>
                  </a:cubicBezTo>
                  <a:cubicBezTo>
                    <a:pt x="43" y="16"/>
                    <a:pt x="43" y="16"/>
                    <a:pt x="42" y="16"/>
                  </a:cubicBezTo>
                  <a:cubicBezTo>
                    <a:pt x="42" y="16"/>
                    <a:pt x="42" y="16"/>
                    <a:pt x="41" y="16"/>
                  </a:cubicBezTo>
                  <a:cubicBezTo>
                    <a:pt x="39" y="16"/>
                    <a:pt x="38" y="16"/>
                    <a:pt x="36" y="18"/>
                  </a:cubicBezTo>
                  <a:cubicBezTo>
                    <a:pt x="34" y="20"/>
                    <a:pt x="36" y="26"/>
                    <a:pt x="34" y="28"/>
                  </a:cubicBezTo>
                  <a:cubicBezTo>
                    <a:pt x="32" y="29"/>
                    <a:pt x="31" y="29"/>
                    <a:pt x="29" y="29"/>
                  </a:cubicBezTo>
                  <a:cubicBezTo>
                    <a:pt x="28" y="29"/>
                    <a:pt x="27" y="29"/>
                    <a:pt x="25" y="29"/>
                  </a:cubicBezTo>
                  <a:cubicBezTo>
                    <a:pt x="24" y="29"/>
                    <a:pt x="23" y="28"/>
                    <a:pt x="22" y="28"/>
                  </a:cubicBezTo>
                  <a:cubicBezTo>
                    <a:pt x="21" y="28"/>
                    <a:pt x="20" y="28"/>
                    <a:pt x="19" y="29"/>
                  </a:cubicBezTo>
                  <a:cubicBezTo>
                    <a:pt x="18" y="29"/>
                    <a:pt x="18" y="29"/>
                    <a:pt x="18" y="29"/>
                  </a:cubicBezTo>
                  <a:cubicBezTo>
                    <a:pt x="12" y="35"/>
                    <a:pt x="6" y="42"/>
                    <a:pt x="0" y="49"/>
                  </a:cubicBezTo>
                  <a:cubicBezTo>
                    <a:pt x="6" y="48"/>
                    <a:pt x="11" y="44"/>
                    <a:pt x="15" y="40"/>
                  </a:cubicBezTo>
                  <a:cubicBezTo>
                    <a:pt x="17" y="38"/>
                    <a:pt x="19" y="36"/>
                    <a:pt x="21" y="36"/>
                  </a:cubicBezTo>
                  <a:cubicBezTo>
                    <a:pt x="22" y="36"/>
                    <a:pt x="22" y="36"/>
                    <a:pt x="22" y="36"/>
                  </a:cubicBezTo>
                  <a:cubicBezTo>
                    <a:pt x="22" y="36"/>
                    <a:pt x="23" y="36"/>
                    <a:pt x="24" y="36"/>
                  </a:cubicBezTo>
                  <a:cubicBezTo>
                    <a:pt x="25" y="36"/>
                    <a:pt x="27" y="37"/>
                    <a:pt x="29" y="37"/>
                  </a:cubicBezTo>
                  <a:cubicBezTo>
                    <a:pt x="32" y="37"/>
                    <a:pt x="35" y="36"/>
                    <a:pt x="38" y="34"/>
                  </a:cubicBezTo>
                  <a:cubicBezTo>
                    <a:pt x="39" y="33"/>
                    <a:pt x="39" y="33"/>
                    <a:pt x="39" y="33"/>
                  </a:cubicBezTo>
                  <a:cubicBezTo>
                    <a:pt x="39" y="33"/>
                    <a:pt x="39" y="33"/>
                    <a:pt x="39" y="33"/>
                  </a:cubicBezTo>
                  <a:cubicBezTo>
                    <a:pt x="42" y="30"/>
                    <a:pt x="42" y="26"/>
                    <a:pt x="42" y="23"/>
                  </a:cubicBezTo>
                  <a:cubicBezTo>
                    <a:pt x="43" y="23"/>
                    <a:pt x="43" y="23"/>
                    <a:pt x="43" y="23"/>
                  </a:cubicBezTo>
                  <a:cubicBezTo>
                    <a:pt x="45" y="23"/>
                    <a:pt x="46" y="23"/>
                    <a:pt x="48" y="23"/>
                  </a:cubicBezTo>
                  <a:cubicBezTo>
                    <a:pt x="48" y="23"/>
                    <a:pt x="48" y="23"/>
                    <a:pt x="48" y="23"/>
                  </a:cubicBezTo>
                  <a:cubicBezTo>
                    <a:pt x="46" y="28"/>
                    <a:pt x="46" y="32"/>
                    <a:pt x="46" y="36"/>
                  </a:cubicBezTo>
                  <a:cubicBezTo>
                    <a:pt x="46" y="36"/>
                    <a:pt x="46" y="36"/>
                    <a:pt x="47" y="36"/>
                  </a:cubicBezTo>
                  <a:cubicBezTo>
                    <a:pt x="49" y="36"/>
                    <a:pt x="52" y="36"/>
                    <a:pt x="55" y="38"/>
                  </a:cubicBezTo>
                  <a:cubicBezTo>
                    <a:pt x="53" y="34"/>
                    <a:pt x="53" y="30"/>
                    <a:pt x="55" y="26"/>
                  </a:cubicBezTo>
                  <a:cubicBezTo>
                    <a:pt x="56" y="26"/>
                    <a:pt x="57" y="26"/>
                    <a:pt x="58" y="26"/>
                  </a:cubicBezTo>
                  <a:cubicBezTo>
                    <a:pt x="69" y="26"/>
                    <a:pt x="85" y="17"/>
                    <a:pt x="73" y="4"/>
                  </a:cubicBezTo>
                  <a:cubicBezTo>
                    <a:pt x="70" y="1"/>
                    <a:pt x="67" y="0"/>
                    <a:pt x="65"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 name="íşlíḍé">
              <a:extLst>
                <a:ext uri="{FF2B5EF4-FFF2-40B4-BE49-F238E27FC236}">
                  <a16:creationId xmlns:a16="http://schemas.microsoft.com/office/drawing/2014/main" xmlns="" id="{D750BAA8-19BF-4734-9FE4-BBFA105EF56C}"/>
                </a:ext>
              </a:extLst>
            </p:cNvPr>
            <p:cNvSpPr/>
            <p:nvPr/>
          </p:nvSpPr>
          <p:spPr bwMode="auto">
            <a:xfrm>
              <a:off x="7210426" y="3616326"/>
              <a:ext cx="93663" cy="84138"/>
            </a:xfrm>
            <a:custGeom>
              <a:avLst/>
              <a:gdLst>
                <a:gd name="T0" fmla="*/ 1 w 31"/>
                <a:gd name="T1" fmla="*/ 0 h 28"/>
                <a:gd name="T2" fmla="*/ 0 w 31"/>
                <a:gd name="T3" fmla="*/ 0 h 28"/>
                <a:gd name="T4" fmla="*/ 3 w 31"/>
                <a:gd name="T5" fmla="*/ 7 h 28"/>
                <a:gd name="T6" fmla="*/ 13 w 31"/>
                <a:gd name="T7" fmla="*/ 19 h 28"/>
                <a:gd name="T8" fmla="*/ 23 w 31"/>
                <a:gd name="T9" fmla="*/ 25 h 28"/>
                <a:gd name="T10" fmla="*/ 30 w 31"/>
                <a:gd name="T11" fmla="*/ 28 h 28"/>
                <a:gd name="T12" fmla="*/ 31 w 31"/>
                <a:gd name="T13" fmla="*/ 25 h 28"/>
                <a:gd name="T14" fmla="*/ 24 w 31"/>
                <a:gd name="T15" fmla="*/ 22 h 28"/>
                <a:gd name="T16" fmla="*/ 22 w 31"/>
                <a:gd name="T17" fmla="*/ 22 h 28"/>
                <a:gd name="T18" fmla="*/ 19 w 31"/>
                <a:gd name="T19" fmla="*/ 14 h 28"/>
                <a:gd name="T20" fmla="*/ 9 w 31"/>
                <a:gd name="T21" fmla="*/ 2 h 28"/>
                <a:gd name="T22" fmla="*/ 1 w 31"/>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8">
                  <a:moveTo>
                    <a:pt x="1" y="0"/>
                  </a:moveTo>
                  <a:cubicBezTo>
                    <a:pt x="0" y="0"/>
                    <a:pt x="0" y="0"/>
                    <a:pt x="0" y="0"/>
                  </a:cubicBezTo>
                  <a:cubicBezTo>
                    <a:pt x="1" y="2"/>
                    <a:pt x="2" y="5"/>
                    <a:pt x="3" y="7"/>
                  </a:cubicBezTo>
                  <a:cubicBezTo>
                    <a:pt x="7" y="9"/>
                    <a:pt x="11" y="13"/>
                    <a:pt x="13" y="19"/>
                  </a:cubicBezTo>
                  <a:cubicBezTo>
                    <a:pt x="16" y="21"/>
                    <a:pt x="20" y="23"/>
                    <a:pt x="23" y="25"/>
                  </a:cubicBezTo>
                  <a:cubicBezTo>
                    <a:pt x="30" y="28"/>
                    <a:pt x="30" y="28"/>
                    <a:pt x="30" y="28"/>
                  </a:cubicBezTo>
                  <a:cubicBezTo>
                    <a:pt x="31" y="25"/>
                    <a:pt x="31" y="25"/>
                    <a:pt x="31" y="25"/>
                  </a:cubicBezTo>
                  <a:cubicBezTo>
                    <a:pt x="29" y="23"/>
                    <a:pt x="27" y="22"/>
                    <a:pt x="24" y="22"/>
                  </a:cubicBezTo>
                  <a:cubicBezTo>
                    <a:pt x="24" y="22"/>
                    <a:pt x="23" y="22"/>
                    <a:pt x="22" y="22"/>
                  </a:cubicBezTo>
                  <a:cubicBezTo>
                    <a:pt x="22" y="19"/>
                    <a:pt x="21" y="17"/>
                    <a:pt x="19" y="14"/>
                  </a:cubicBezTo>
                  <a:cubicBezTo>
                    <a:pt x="15" y="11"/>
                    <a:pt x="11" y="7"/>
                    <a:pt x="9" y="2"/>
                  </a:cubicBezTo>
                  <a:cubicBezTo>
                    <a:pt x="6" y="0"/>
                    <a:pt x="3" y="0"/>
                    <a:pt x="1"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 name="iṧliḍè">
              <a:extLst>
                <a:ext uri="{FF2B5EF4-FFF2-40B4-BE49-F238E27FC236}">
                  <a16:creationId xmlns:a16="http://schemas.microsoft.com/office/drawing/2014/main" xmlns="" id="{4BB198E3-9F05-4F60-ACB4-7AA7F9D1F819}"/>
                </a:ext>
              </a:extLst>
            </p:cNvPr>
            <p:cNvSpPr/>
            <p:nvPr/>
          </p:nvSpPr>
          <p:spPr bwMode="auto">
            <a:xfrm>
              <a:off x="7219951" y="3636964"/>
              <a:ext cx="30163" cy="36513"/>
            </a:xfrm>
            <a:custGeom>
              <a:avLst/>
              <a:gdLst>
                <a:gd name="T0" fmla="*/ 0 w 10"/>
                <a:gd name="T1" fmla="*/ 0 h 12"/>
                <a:gd name="T2" fmla="*/ 10 w 10"/>
                <a:gd name="T3" fmla="*/ 12 h 12"/>
                <a:gd name="T4" fmla="*/ 0 w 10"/>
                <a:gd name="T5" fmla="*/ 0 h 12"/>
              </a:gdLst>
              <a:ahLst/>
              <a:cxnLst>
                <a:cxn ang="0">
                  <a:pos x="T0" y="T1"/>
                </a:cxn>
                <a:cxn ang="0">
                  <a:pos x="T2" y="T3"/>
                </a:cxn>
                <a:cxn ang="0">
                  <a:pos x="T4" y="T5"/>
                </a:cxn>
              </a:cxnLst>
              <a:rect l="0" t="0" r="r" b="b"/>
              <a:pathLst>
                <a:path w="10" h="12">
                  <a:moveTo>
                    <a:pt x="0" y="0"/>
                  </a:moveTo>
                  <a:cubicBezTo>
                    <a:pt x="2" y="5"/>
                    <a:pt x="6" y="9"/>
                    <a:pt x="10" y="12"/>
                  </a:cubicBezTo>
                  <a:cubicBezTo>
                    <a:pt x="8" y="6"/>
                    <a:pt x="4" y="2"/>
                    <a:pt x="0" y="0"/>
                  </a:cubicBezTo>
                </a:path>
              </a:pathLst>
            </a:custGeom>
            <a:solidFill>
              <a:srgbClr val="6EC98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 name="íšľïḓè">
              <a:extLst>
                <a:ext uri="{FF2B5EF4-FFF2-40B4-BE49-F238E27FC236}">
                  <a16:creationId xmlns:a16="http://schemas.microsoft.com/office/drawing/2014/main" xmlns="" id="{6698D645-ACB8-4BD3-A64E-1A987242A1BB}"/>
                </a:ext>
              </a:extLst>
            </p:cNvPr>
            <p:cNvSpPr/>
            <p:nvPr/>
          </p:nvSpPr>
          <p:spPr bwMode="auto">
            <a:xfrm>
              <a:off x="7050088" y="3438526"/>
              <a:ext cx="339725" cy="231775"/>
            </a:xfrm>
            <a:custGeom>
              <a:avLst/>
              <a:gdLst>
                <a:gd name="T0" fmla="*/ 2 w 112"/>
                <a:gd name="T1" fmla="*/ 64 h 77"/>
                <a:gd name="T2" fmla="*/ 26 w 112"/>
                <a:gd name="T3" fmla="*/ 52 h 77"/>
                <a:gd name="T4" fmla="*/ 32 w 112"/>
                <a:gd name="T5" fmla="*/ 52 h 77"/>
                <a:gd name="T6" fmla="*/ 41 w 112"/>
                <a:gd name="T7" fmla="*/ 51 h 77"/>
                <a:gd name="T8" fmla="*/ 43 w 112"/>
                <a:gd name="T9" fmla="*/ 41 h 77"/>
                <a:gd name="T10" fmla="*/ 49 w 112"/>
                <a:gd name="T11" fmla="*/ 39 h 77"/>
                <a:gd name="T12" fmla="*/ 54 w 112"/>
                <a:gd name="T13" fmla="*/ 38 h 77"/>
                <a:gd name="T14" fmla="*/ 80 w 112"/>
                <a:gd name="T15" fmla="*/ 27 h 77"/>
                <a:gd name="T16" fmla="*/ 62 w 112"/>
                <a:gd name="T17" fmla="*/ 49 h 77"/>
                <a:gd name="T18" fmla="*/ 79 w 112"/>
                <a:gd name="T19" fmla="*/ 77 h 77"/>
                <a:gd name="T20" fmla="*/ 82 w 112"/>
                <a:gd name="T21" fmla="*/ 55 h 77"/>
                <a:gd name="T22" fmla="*/ 94 w 112"/>
                <a:gd name="T23" fmla="*/ 63 h 77"/>
                <a:gd name="T24" fmla="*/ 93 w 112"/>
                <a:gd name="T25" fmla="*/ 48 h 77"/>
                <a:gd name="T26" fmla="*/ 109 w 112"/>
                <a:gd name="T27" fmla="*/ 41 h 77"/>
                <a:gd name="T28" fmla="*/ 99 w 112"/>
                <a:gd name="T29" fmla="*/ 35 h 77"/>
                <a:gd name="T30" fmla="*/ 99 w 112"/>
                <a:gd name="T31" fmla="*/ 22 h 77"/>
                <a:gd name="T32" fmla="*/ 90 w 112"/>
                <a:gd name="T33" fmla="*/ 7 h 77"/>
                <a:gd name="T34" fmla="*/ 69 w 112"/>
                <a:gd name="T35" fmla="*/ 2 h 77"/>
                <a:gd name="T36" fmla="*/ 52 w 112"/>
                <a:gd name="T37" fmla="*/ 23 h 77"/>
                <a:gd name="T38" fmla="*/ 37 w 112"/>
                <a:gd name="T39" fmla="*/ 26 h 77"/>
                <a:gd name="T40" fmla="*/ 26 w 112"/>
                <a:gd name="T41" fmla="*/ 27 h 77"/>
                <a:gd name="T42" fmla="*/ 0 w 112"/>
                <a:gd name="T43" fmla="*/ 66 h 77"/>
                <a:gd name="T44" fmla="*/ 2 w 112"/>
                <a:gd name="T45" fmla="*/ 6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77">
                  <a:moveTo>
                    <a:pt x="2" y="64"/>
                  </a:moveTo>
                  <a:cubicBezTo>
                    <a:pt x="12" y="66"/>
                    <a:pt x="18" y="55"/>
                    <a:pt x="26" y="52"/>
                  </a:cubicBezTo>
                  <a:cubicBezTo>
                    <a:pt x="28" y="51"/>
                    <a:pt x="30" y="51"/>
                    <a:pt x="32" y="52"/>
                  </a:cubicBezTo>
                  <a:cubicBezTo>
                    <a:pt x="35" y="52"/>
                    <a:pt x="38" y="53"/>
                    <a:pt x="41" y="51"/>
                  </a:cubicBezTo>
                  <a:cubicBezTo>
                    <a:pt x="43" y="49"/>
                    <a:pt x="41" y="43"/>
                    <a:pt x="43" y="41"/>
                  </a:cubicBezTo>
                  <a:cubicBezTo>
                    <a:pt x="45" y="39"/>
                    <a:pt x="47" y="39"/>
                    <a:pt x="49" y="39"/>
                  </a:cubicBezTo>
                  <a:cubicBezTo>
                    <a:pt x="51" y="39"/>
                    <a:pt x="53" y="39"/>
                    <a:pt x="54" y="38"/>
                  </a:cubicBezTo>
                  <a:cubicBezTo>
                    <a:pt x="61" y="31"/>
                    <a:pt x="68" y="15"/>
                    <a:pt x="80" y="27"/>
                  </a:cubicBezTo>
                  <a:cubicBezTo>
                    <a:pt x="93" y="41"/>
                    <a:pt x="73" y="51"/>
                    <a:pt x="62" y="49"/>
                  </a:cubicBezTo>
                  <a:cubicBezTo>
                    <a:pt x="57" y="61"/>
                    <a:pt x="68" y="72"/>
                    <a:pt x="79" y="77"/>
                  </a:cubicBezTo>
                  <a:cubicBezTo>
                    <a:pt x="82" y="70"/>
                    <a:pt x="81" y="61"/>
                    <a:pt x="82" y="55"/>
                  </a:cubicBezTo>
                  <a:cubicBezTo>
                    <a:pt x="86" y="58"/>
                    <a:pt x="91" y="60"/>
                    <a:pt x="94" y="63"/>
                  </a:cubicBezTo>
                  <a:cubicBezTo>
                    <a:pt x="95" y="58"/>
                    <a:pt x="95" y="53"/>
                    <a:pt x="93" y="48"/>
                  </a:cubicBezTo>
                  <a:cubicBezTo>
                    <a:pt x="99" y="48"/>
                    <a:pt x="112" y="53"/>
                    <a:pt x="109" y="41"/>
                  </a:cubicBezTo>
                  <a:cubicBezTo>
                    <a:pt x="108" y="36"/>
                    <a:pt x="100" y="39"/>
                    <a:pt x="99" y="35"/>
                  </a:cubicBezTo>
                  <a:cubicBezTo>
                    <a:pt x="96" y="28"/>
                    <a:pt x="100" y="26"/>
                    <a:pt x="99" y="22"/>
                  </a:cubicBezTo>
                  <a:cubicBezTo>
                    <a:pt x="98" y="8"/>
                    <a:pt x="102" y="14"/>
                    <a:pt x="90" y="7"/>
                  </a:cubicBezTo>
                  <a:cubicBezTo>
                    <a:pt x="87" y="5"/>
                    <a:pt x="74" y="0"/>
                    <a:pt x="69" y="2"/>
                  </a:cubicBezTo>
                  <a:cubicBezTo>
                    <a:pt x="63" y="5"/>
                    <a:pt x="60" y="19"/>
                    <a:pt x="52" y="23"/>
                  </a:cubicBezTo>
                  <a:cubicBezTo>
                    <a:pt x="47" y="26"/>
                    <a:pt x="42" y="26"/>
                    <a:pt x="37" y="26"/>
                  </a:cubicBezTo>
                  <a:cubicBezTo>
                    <a:pt x="33" y="26"/>
                    <a:pt x="30" y="26"/>
                    <a:pt x="26" y="27"/>
                  </a:cubicBezTo>
                  <a:cubicBezTo>
                    <a:pt x="19" y="32"/>
                    <a:pt x="1" y="58"/>
                    <a:pt x="0" y="66"/>
                  </a:cubicBezTo>
                  <a:cubicBezTo>
                    <a:pt x="2" y="64"/>
                    <a:pt x="2" y="64"/>
                    <a:pt x="2" y="64"/>
                  </a:cubicBezTo>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 name="î$ļîḑè">
              <a:extLst>
                <a:ext uri="{FF2B5EF4-FFF2-40B4-BE49-F238E27FC236}">
                  <a16:creationId xmlns:a16="http://schemas.microsoft.com/office/drawing/2014/main" xmlns="" id="{5E1BBE89-CBF6-453D-AA7E-7B96F4E1BC0C}"/>
                </a:ext>
              </a:extLst>
            </p:cNvPr>
            <p:cNvSpPr/>
            <p:nvPr/>
          </p:nvSpPr>
          <p:spPr bwMode="auto">
            <a:xfrm>
              <a:off x="7337426" y="3389314"/>
              <a:ext cx="125413" cy="69850"/>
            </a:xfrm>
            <a:custGeom>
              <a:avLst/>
              <a:gdLst>
                <a:gd name="T0" fmla="*/ 41 w 41"/>
                <a:gd name="T1" fmla="*/ 0 h 23"/>
                <a:gd name="T2" fmla="*/ 0 w 41"/>
                <a:gd name="T3" fmla="*/ 17 h 23"/>
                <a:gd name="T4" fmla="*/ 4 w 41"/>
                <a:gd name="T5" fmla="*/ 19 h 23"/>
                <a:gd name="T6" fmla="*/ 9 w 41"/>
                <a:gd name="T7" fmla="*/ 23 h 23"/>
                <a:gd name="T8" fmla="*/ 15 w 41"/>
                <a:gd name="T9" fmla="*/ 19 h 23"/>
                <a:gd name="T10" fmla="*/ 18 w 41"/>
                <a:gd name="T11" fmla="*/ 13 h 23"/>
                <a:gd name="T12" fmla="*/ 36 w 41"/>
                <a:gd name="T13" fmla="*/ 3 h 23"/>
                <a:gd name="T14" fmla="*/ 41 w 41"/>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3">
                  <a:moveTo>
                    <a:pt x="41" y="0"/>
                  </a:moveTo>
                  <a:cubicBezTo>
                    <a:pt x="27" y="5"/>
                    <a:pt x="13" y="11"/>
                    <a:pt x="0" y="17"/>
                  </a:cubicBezTo>
                  <a:cubicBezTo>
                    <a:pt x="2" y="18"/>
                    <a:pt x="3" y="19"/>
                    <a:pt x="4" y="19"/>
                  </a:cubicBezTo>
                  <a:cubicBezTo>
                    <a:pt x="6" y="20"/>
                    <a:pt x="8" y="21"/>
                    <a:pt x="9" y="23"/>
                  </a:cubicBezTo>
                  <a:cubicBezTo>
                    <a:pt x="11" y="22"/>
                    <a:pt x="13" y="21"/>
                    <a:pt x="15" y="19"/>
                  </a:cubicBezTo>
                  <a:cubicBezTo>
                    <a:pt x="16" y="17"/>
                    <a:pt x="17" y="15"/>
                    <a:pt x="18" y="13"/>
                  </a:cubicBezTo>
                  <a:cubicBezTo>
                    <a:pt x="26" y="11"/>
                    <a:pt x="31" y="7"/>
                    <a:pt x="36" y="3"/>
                  </a:cubicBezTo>
                  <a:cubicBezTo>
                    <a:pt x="38" y="2"/>
                    <a:pt x="39" y="1"/>
                    <a:pt x="41"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 name="íś1iďê">
              <a:extLst>
                <a:ext uri="{FF2B5EF4-FFF2-40B4-BE49-F238E27FC236}">
                  <a16:creationId xmlns:a16="http://schemas.microsoft.com/office/drawing/2014/main" xmlns="" id="{25863EAC-8F2E-40C3-847A-FF810C173B2E}"/>
                </a:ext>
              </a:extLst>
            </p:cNvPr>
            <p:cNvSpPr/>
            <p:nvPr/>
          </p:nvSpPr>
          <p:spPr bwMode="auto">
            <a:xfrm>
              <a:off x="7319963" y="3441701"/>
              <a:ext cx="44450" cy="17463"/>
            </a:xfrm>
            <a:custGeom>
              <a:avLst/>
              <a:gdLst>
                <a:gd name="T0" fmla="*/ 6 w 15"/>
                <a:gd name="T1" fmla="*/ 0 h 6"/>
                <a:gd name="T2" fmla="*/ 0 w 15"/>
                <a:gd name="T3" fmla="*/ 3 h 6"/>
                <a:gd name="T4" fmla="*/ 11 w 15"/>
                <a:gd name="T5" fmla="*/ 6 h 6"/>
                <a:gd name="T6" fmla="*/ 11 w 15"/>
                <a:gd name="T7" fmla="*/ 6 h 6"/>
                <a:gd name="T8" fmla="*/ 15 w 15"/>
                <a:gd name="T9" fmla="*/ 6 h 6"/>
                <a:gd name="T10" fmla="*/ 10 w 15"/>
                <a:gd name="T11" fmla="*/ 2 h 6"/>
                <a:gd name="T12" fmla="*/ 6 w 1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5" h="6">
                  <a:moveTo>
                    <a:pt x="6" y="0"/>
                  </a:moveTo>
                  <a:cubicBezTo>
                    <a:pt x="4" y="1"/>
                    <a:pt x="2" y="2"/>
                    <a:pt x="0" y="3"/>
                  </a:cubicBezTo>
                  <a:cubicBezTo>
                    <a:pt x="4" y="5"/>
                    <a:pt x="8" y="6"/>
                    <a:pt x="11" y="6"/>
                  </a:cubicBezTo>
                  <a:cubicBezTo>
                    <a:pt x="11" y="6"/>
                    <a:pt x="11" y="6"/>
                    <a:pt x="11" y="6"/>
                  </a:cubicBezTo>
                  <a:cubicBezTo>
                    <a:pt x="12" y="6"/>
                    <a:pt x="14" y="6"/>
                    <a:pt x="15" y="6"/>
                  </a:cubicBezTo>
                  <a:cubicBezTo>
                    <a:pt x="14" y="4"/>
                    <a:pt x="12" y="3"/>
                    <a:pt x="10" y="2"/>
                  </a:cubicBezTo>
                  <a:cubicBezTo>
                    <a:pt x="9" y="2"/>
                    <a:pt x="8" y="1"/>
                    <a:pt x="6"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 name="íṡ1iḓè">
              <a:extLst>
                <a:ext uri="{FF2B5EF4-FFF2-40B4-BE49-F238E27FC236}">
                  <a16:creationId xmlns:a16="http://schemas.microsoft.com/office/drawing/2014/main" xmlns="" id="{2EA9E5C8-51E6-496A-A6A2-6B54A588091C}"/>
                </a:ext>
              </a:extLst>
            </p:cNvPr>
            <p:cNvSpPr/>
            <p:nvPr/>
          </p:nvSpPr>
          <p:spPr bwMode="auto">
            <a:xfrm>
              <a:off x="7307263" y="3308351"/>
              <a:ext cx="157163" cy="150813"/>
            </a:xfrm>
            <a:custGeom>
              <a:avLst/>
              <a:gdLst>
                <a:gd name="T0" fmla="*/ 0 w 52"/>
                <a:gd name="T1" fmla="*/ 34 h 50"/>
                <a:gd name="T2" fmla="*/ 20 w 52"/>
                <a:gd name="T3" fmla="*/ 33 h 50"/>
                <a:gd name="T4" fmla="*/ 52 w 52"/>
                <a:gd name="T5" fmla="*/ 18 h 50"/>
                <a:gd name="T6" fmla="*/ 28 w 52"/>
                <a:gd name="T7" fmla="*/ 25 h 50"/>
                <a:gd name="T8" fmla="*/ 2 w 52"/>
                <a:gd name="T9" fmla="*/ 32 h 50"/>
                <a:gd name="T10" fmla="*/ 0 w 52"/>
                <a:gd name="T11" fmla="*/ 34 h 50"/>
              </a:gdLst>
              <a:ahLst/>
              <a:cxnLst>
                <a:cxn ang="0">
                  <a:pos x="T0" y="T1"/>
                </a:cxn>
                <a:cxn ang="0">
                  <a:pos x="T2" y="T3"/>
                </a:cxn>
                <a:cxn ang="0">
                  <a:pos x="T4" y="T5"/>
                </a:cxn>
                <a:cxn ang="0">
                  <a:pos x="T6" y="T7"/>
                </a:cxn>
                <a:cxn ang="0">
                  <a:pos x="T8" y="T9"/>
                </a:cxn>
                <a:cxn ang="0">
                  <a:pos x="T10" y="T11"/>
                </a:cxn>
              </a:cxnLst>
              <a:rect l="0" t="0" r="r" b="b"/>
              <a:pathLst>
                <a:path w="52" h="50">
                  <a:moveTo>
                    <a:pt x="0" y="34"/>
                  </a:moveTo>
                  <a:cubicBezTo>
                    <a:pt x="6" y="43"/>
                    <a:pt x="23" y="50"/>
                    <a:pt x="20" y="33"/>
                  </a:cubicBezTo>
                  <a:cubicBezTo>
                    <a:pt x="35" y="33"/>
                    <a:pt x="41" y="24"/>
                    <a:pt x="52" y="18"/>
                  </a:cubicBezTo>
                  <a:cubicBezTo>
                    <a:pt x="46" y="0"/>
                    <a:pt x="34" y="21"/>
                    <a:pt x="28" y="25"/>
                  </a:cubicBezTo>
                  <a:cubicBezTo>
                    <a:pt x="19" y="30"/>
                    <a:pt x="9" y="25"/>
                    <a:pt x="2" y="32"/>
                  </a:cubicBezTo>
                  <a:lnTo>
                    <a:pt x="0" y="34"/>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 name="ïŝlîdè">
              <a:extLst>
                <a:ext uri="{FF2B5EF4-FFF2-40B4-BE49-F238E27FC236}">
                  <a16:creationId xmlns:a16="http://schemas.microsoft.com/office/drawing/2014/main" xmlns="" id="{C6CA0957-0EA7-4CFB-8D71-160228272C43}"/>
                </a:ext>
              </a:extLst>
            </p:cNvPr>
            <p:cNvSpPr/>
            <p:nvPr/>
          </p:nvSpPr>
          <p:spPr bwMode="auto">
            <a:xfrm>
              <a:off x="6969126" y="4251326"/>
              <a:ext cx="77788" cy="100013"/>
            </a:xfrm>
            <a:custGeom>
              <a:avLst/>
              <a:gdLst>
                <a:gd name="T0" fmla="*/ 0 w 26"/>
                <a:gd name="T1" fmla="*/ 0 h 33"/>
                <a:gd name="T2" fmla="*/ 7 w 26"/>
                <a:gd name="T3" fmla="*/ 12 h 33"/>
                <a:gd name="T4" fmla="*/ 15 w 26"/>
                <a:gd name="T5" fmla="*/ 26 h 33"/>
                <a:gd name="T6" fmla="*/ 20 w 26"/>
                <a:gd name="T7" fmla="*/ 33 h 33"/>
                <a:gd name="T8" fmla="*/ 24 w 26"/>
                <a:gd name="T9" fmla="*/ 29 h 33"/>
                <a:gd name="T10" fmla="*/ 23 w 26"/>
                <a:gd name="T11" fmla="*/ 19 h 33"/>
                <a:gd name="T12" fmla="*/ 0 w 2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26" h="33">
                  <a:moveTo>
                    <a:pt x="0" y="0"/>
                  </a:moveTo>
                  <a:cubicBezTo>
                    <a:pt x="3" y="4"/>
                    <a:pt x="5" y="8"/>
                    <a:pt x="7" y="12"/>
                  </a:cubicBezTo>
                  <a:cubicBezTo>
                    <a:pt x="15" y="19"/>
                    <a:pt x="21" y="26"/>
                    <a:pt x="15" y="26"/>
                  </a:cubicBezTo>
                  <a:cubicBezTo>
                    <a:pt x="17" y="28"/>
                    <a:pt x="18" y="30"/>
                    <a:pt x="20" y="33"/>
                  </a:cubicBezTo>
                  <a:cubicBezTo>
                    <a:pt x="22" y="32"/>
                    <a:pt x="23" y="30"/>
                    <a:pt x="24" y="29"/>
                  </a:cubicBezTo>
                  <a:cubicBezTo>
                    <a:pt x="25" y="27"/>
                    <a:pt x="26" y="24"/>
                    <a:pt x="23" y="19"/>
                  </a:cubicBezTo>
                  <a:cubicBezTo>
                    <a:pt x="20" y="14"/>
                    <a:pt x="10" y="5"/>
                    <a:pt x="0"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 name="išḷîďè">
              <a:extLst>
                <a:ext uri="{FF2B5EF4-FFF2-40B4-BE49-F238E27FC236}">
                  <a16:creationId xmlns:a16="http://schemas.microsoft.com/office/drawing/2014/main" xmlns="" id="{A2CA0651-1001-4A15-B71D-BB9179D602F6}"/>
                </a:ext>
              </a:extLst>
            </p:cNvPr>
            <p:cNvSpPr/>
            <p:nvPr/>
          </p:nvSpPr>
          <p:spPr bwMode="auto">
            <a:xfrm>
              <a:off x="6929438" y="4260851"/>
              <a:ext cx="120650" cy="76200"/>
            </a:xfrm>
            <a:custGeom>
              <a:avLst/>
              <a:gdLst>
                <a:gd name="T0" fmla="*/ 0 w 40"/>
                <a:gd name="T1" fmla="*/ 3 h 25"/>
                <a:gd name="T2" fmla="*/ 27 w 40"/>
                <a:gd name="T3" fmla="*/ 23 h 25"/>
                <a:gd name="T4" fmla="*/ 1 w 40"/>
                <a:gd name="T5" fmla="*/ 0 h 25"/>
                <a:gd name="T6" fmla="*/ 0 w 40"/>
                <a:gd name="T7" fmla="*/ 3 h 25"/>
              </a:gdLst>
              <a:ahLst/>
              <a:cxnLst>
                <a:cxn ang="0">
                  <a:pos x="T0" y="T1"/>
                </a:cxn>
                <a:cxn ang="0">
                  <a:pos x="T2" y="T3"/>
                </a:cxn>
                <a:cxn ang="0">
                  <a:pos x="T4" y="T5"/>
                </a:cxn>
                <a:cxn ang="0">
                  <a:pos x="T6" y="T7"/>
                </a:cxn>
              </a:cxnLst>
              <a:rect l="0" t="0" r="r" b="b"/>
              <a:pathLst>
                <a:path w="40" h="25">
                  <a:moveTo>
                    <a:pt x="0" y="3"/>
                  </a:moveTo>
                  <a:cubicBezTo>
                    <a:pt x="3" y="8"/>
                    <a:pt x="22" y="23"/>
                    <a:pt x="27" y="23"/>
                  </a:cubicBezTo>
                  <a:cubicBezTo>
                    <a:pt x="40" y="25"/>
                    <a:pt x="13" y="0"/>
                    <a:pt x="1" y="0"/>
                  </a:cubicBezTo>
                  <a:cubicBezTo>
                    <a:pt x="0" y="3"/>
                    <a:pt x="0" y="3"/>
                    <a:pt x="0" y="3"/>
                  </a:cubicBezTo>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 name="íşľiḋê">
              <a:extLst>
                <a:ext uri="{FF2B5EF4-FFF2-40B4-BE49-F238E27FC236}">
                  <a16:creationId xmlns:a16="http://schemas.microsoft.com/office/drawing/2014/main" xmlns="" id="{BF8F5273-8292-4E10-9975-5267F4CDF1FF}"/>
                </a:ext>
              </a:extLst>
            </p:cNvPr>
            <p:cNvSpPr/>
            <p:nvPr/>
          </p:nvSpPr>
          <p:spPr bwMode="auto">
            <a:xfrm>
              <a:off x="6970713" y="4357689"/>
              <a:ext cx="58738" cy="39688"/>
            </a:xfrm>
            <a:custGeom>
              <a:avLst/>
              <a:gdLst>
                <a:gd name="T0" fmla="*/ 5 w 19"/>
                <a:gd name="T1" fmla="*/ 0 h 13"/>
                <a:gd name="T2" fmla="*/ 1 w 19"/>
                <a:gd name="T3" fmla="*/ 1 h 13"/>
                <a:gd name="T4" fmla="*/ 6 w 19"/>
                <a:gd name="T5" fmla="*/ 0 h 13"/>
                <a:gd name="T6" fmla="*/ 5 w 19"/>
                <a:gd name="T7" fmla="*/ 0 h 13"/>
              </a:gdLst>
              <a:ahLst/>
              <a:cxnLst>
                <a:cxn ang="0">
                  <a:pos x="T0" y="T1"/>
                </a:cxn>
                <a:cxn ang="0">
                  <a:pos x="T2" y="T3"/>
                </a:cxn>
                <a:cxn ang="0">
                  <a:pos x="T4" y="T5"/>
                </a:cxn>
                <a:cxn ang="0">
                  <a:pos x="T6" y="T7"/>
                </a:cxn>
              </a:cxnLst>
              <a:rect l="0" t="0" r="r" b="b"/>
              <a:pathLst>
                <a:path w="19" h="13">
                  <a:moveTo>
                    <a:pt x="5" y="0"/>
                  </a:moveTo>
                  <a:cubicBezTo>
                    <a:pt x="19" y="6"/>
                    <a:pt x="0" y="13"/>
                    <a:pt x="1" y="1"/>
                  </a:cubicBezTo>
                  <a:cubicBezTo>
                    <a:pt x="3" y="0"/>
                    <a:pt x="4" y="1"/>
                    <a:pt x="6" y="0"/>
                  </a:cubicBezTo>
                  <a:cubicBezTo>
                    <a:pt x="5" y="0"/>
                    <a:pt x="5" y="0"/>
                    <a:pt x="5" y="0"/>
                  </a:cubicBezTo>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 name="ïṣľïde">
              <a:extLst>
                <a:ext uri="{FF2B5EF4-FFF2-40B4-BE49-F238E27FC236}">
                  <a16:creationId xmlns:a16="http://schemas.microsoft.com/office/drawing/2014/main" xmlns="" id="{DFC34415-86A7-4D8B-ACEA-DFD67904DBCE}"/>
                </a:ext>
              </a:extLst>
            </p:cNvPr>
            <p:cNvSpPr/>
            <p:nvPr/>
          </p:nvSpPr>
          <p:spPr bwMode="auto">
            <a:xfrm>
              <a:off x="6870701" y="4203701"/>
              <a:ext cx="869950" cy="858838"/>
            </a:xfrm>
            <a:custGeom>
              <a:avLst/>
              <a:gdLst>
                <a:gd name="T0" fmla="*/ 283 w 287"/>
                <a:gd name="T1" fmla="*/ 284 h 284"/>
                <a:gd name="T2" fmla="*/ 283 w 287"/>
                <a:gd name="T3" fmla="*/ 284 h 284"/>
                <a:gd name="T4" fmla="*/ 283 w 287"/>
                <a:gd name="T5" fmla="*/ 284 h 284"/>
                <a:gd name="T6" fmla="*/ 284 w 287"/>
                <a:gd name="T7" fmla="*/ 284 h 284"/>
                <a:gd name="T8" fmla="*/ 283 w 287"/>
                <a:gd name="T9" fmla="*/ 284 h 284"/>
                <a:gd name="T10" fmla="*/ 284 w 287"/>
                <a:gd name="T11" fmla="*/ 284 h 284"/>
                <a:gd name="T12" fmla="*/ 284 w 287"/>
                <a:gd name="T13" fmla="*/ 284 h 284"/>
                <a:gd name="T14" fmla="*/ 284 w 287"/>
                <a:gd name="T15" fmla="*/ 284 h 284"/>
                <a:gd name="T16" fmla="*/ 284 w 287"/>
                <a:gd name="T17" fmla="*/ 284 h 284"/>
                <a:gd name="T18" fmla="*/ 284 w 287"/>
                <a:gd name="T19" fmla="*/ 284 h 284"/>
                <a:gd name="T20" fmla="*/ 284 w 287"/>
                <a:gd name="T21" fmla="*/ 284 h 284"/>
                <a:gd name="T22" fmla="*/ 284 w 287"/>
                <a:gd name="T23" fmla="*/ 284 h 284"/>
                <a:gd name="T24" fmla="*/ 284 w 287"/>
                <a:gd name="T25" fmla="*/ 284 h 284"/>
                <a:gd name="T26" fmla="*/ 284 w 287"/>
                <a:gd name="T27" fmla="*/ 284 h 284"/>
                <a:gd name="T28" fmla="*/ 284 w 287"/>
                <a:gd name="T29" fmla="*/ 284 h 284"/>
                <a:gd name="T30" fmla="*/ 285 w 287"/>
                <a:gd name="T31" fmla="*/ 284 h 284"/>
                <a:gd name="T32" fmla="*/ 284 w 287"/>
                <a:gd name="T33" fmla="*/ 284 h 284"/>
                <a:gd name="T34" fmla="*/ 285 w 287"/>
                <a:gd name="T35" fmla="*/ 284 h 284"/>
                <a:gd name="T36" fmla="*/ 285 w 287"/>
                <a:gd name="T37" fmla="*/ 284 h 284"/>
                <a:gd name="T38" fmla="*/ 285 w 287"/>
                <a:gd name="T39" fmla="*/ 284 h 284"/>
                <a:gd name="T40" fmla="*/ 285 w 287"/>
                <a:gd name="T41" fmla="*/ 284 h 284"/>
                <a:gd name="T42" fmla="*/ 285 w 287"/>
                <a:gd name="T43" fmla="*/ 284 h 284"/>
                <a:gd name="T44" fmla="*/ 285 w 287"/>
                <a:gd name="T45" fmla="*/ 284 h 284"/>
                <a:gd name="T46" fmla="*/ 285 w 287"/>
                <a:gd name="T47" fmla="*/ 284 h 284"/>
                <a:gd name="T48" fmla="*/ 285 w 287"/>
                <a:gd name="T49" fmla="*/ 284 h 284"/>
                <a:gd name="T50" fmla="*/ 285 w 287"/>
                <a:gd name="T51" fmla="*/ 284 h 284"/>
                <a:gd name="T52" fmla="*/ 285 w 287"/>
                <a:gd name="T53" fmla="*/ 284 h 284"/>
                <a:gd name="T54" fmla="*/ 285 w 287"/>
                <a:gd name="T55" fmla="*/ 284 h 284"/>
                <a:gd name="T56" fmla="*/ 285 w 287"/>
                <a:gd name="T57" fmla="*/ 284 h 284"/>
                <a:gd name="T58" fmla="*/ 285 w 287"/>
                <a:gd name="T59" fmla="*/ 284 h 284"/>
                <a:gd name="T60" fmla="*/ 286 w 287"/>
                <a:gd name="T61" fmla="*/ 284 h 284"/>
                <a:gd name="T62" fmla="*/ 286 w 287"/>
                <a:gd name="T63" fmla="*/ 284 h 284"/>
                <a:gd name="T64" fmla="*/ 286 w 287"/>
                <a:gd name="T65" fmla="*/ 284 h 284"/>
                <a:gd name="T66" fmla="*/ 286 w 287"/>
                <a:gd name="T67" fmla="*/ 284 h 284"/>
                <a:gd name="T68" fmla="*/ 286 w 287"/>
                <a:gd name="T69" fmla="*/ 284 h 284"/>
                <a:gd name="T70" fmla="*/ 286 w 287"/>
                <a:gd name="T71" fmla="*/ 284 h 284"/>
                <a:gd name="T72" fmla="*/ 286 w 287"/>
                <a:gd name="T73" fmla="*/ 284 h 284"/>
                <a:gd name="T74" fmla="*/ 286 w 287"/>
                <a:gd name="T75" fmla="*/ 284 h 284"/>
                <a:gd name="T76" fmla="*/ 286 w 287"/>
                <a:gd name="T77" fmla="*/ 284 h 284"/>
                <a:gd name="T78" fmla="*/ 287 w 287"/>
                <a:gd name="T79" fmla="*/ 284 h 284"/>
                <a:gd name="T80" fmla="*/ 287 w 287"/>
                <a:gd name="T81" fmla="*/ 284 h 284"/>
                <a:gd name="T82" fmla="*/ 287 w 287"/>
                <a:gd name="T83" fmla="*/ 284 h 284"/>
                <a:gd name="T84" fmla="*/ 287 w 287"/>
                <a:gd name="T85" fmla="*/ 284 h 284"/>
                <a:gd name="T86" fmla="*/ 287 w 287"/>
                <a:gd name="T87" fmla="*/ 284 h 284"/>
                <a:gd name="T88" fmla="*/ 287 w 287"/>
                <a:gd name="T89" fmla="*/ 284 h 284"/>
                <a:gd name="T90" fmla="*/ 0 w 287"/>
                <a:gd name="T91" fmla="*/ 0 h 284"/>
                <a:gd name="T92" fmla="*/ 0 w 287"/>
                <a:gd name="T93" fmla="*/ 1 h 284"/>
                <a:gd name="T94" fmla="*/ 0 w 287"/>
                <a:gd name="T95" fmla="*/ 1 h 284"/>
                <a:gd name="T96" fmla="*/ 0 w 287"/>
                <a:gd name="T97" fmla="*/ 0 h 284"/>
                <a:gd name="T98" fmla="*/ 0 w 287"/>
                <a:gd name="T99" fmla="*/ 0 h 284"/>
                <a:gd name="T100" fmla="*/ 0 w 287"/>
                <a:gd name="T101" fmla="*/ 0 h 284"/>
                <a:gd name="T102" fmla="*/ 0 w 287"/>
                <a:gd name="T103" fmla="*/ 0 h 284"/>
                <a:gd name="T104" fmla="*/ 0 w 287"/>
                <a:gd name="T105" fmla="*/ 0 h 284"/>
                <a:gd name="T106" fmla="*/ 0 w 287"/>
                <a:gd name="T107" fmla="*/ 0 h 284"/>
                <a:gd name="T108" fmla="*/ 0 w 287"/>
                <a:gd name="T109" fmla="*/ 0 h 284"/>
                <a:gd name="T110" fmla="*/ 0 w 287"/>
                <a:gd name="T111" fmla="*/ 0 h 284"/>
                <a:gd name="T112" fmla="*/ 0 w 287"/>
                <a:gd name="T113" fmla="*/ 0 h 284"/>
                <a:gd name="T114" fmla="*/ 0 w 287"/>
                <a:gd name="T11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7" h="284">
                  <a:moveTo>
                    <a:pt x="283" y="284"/>
                  </a:moveTo>
                  <a:cubicBezTo>
                    <a:pt x="283" y="284"/>
                    <a:pt x="283" y="284"/>
                    <a:pt x="283" y="284"/>
                  </a:cubicBezTo>
                  <a:cubicBezTo>
                    <a:pt x="283" y="284"/>
                    <a:pt x="283" y="284"/>
                    <a:pt x="283" y="284"/>
                  </a:cubicBezTo>
                  <a:moveTo>
                    <a:pt x="284" y="284"/>
                  </a:moveTo>
                  <a:cubicBezTo>
                    <a:pt x="284" y="284"/>
                    <a:pt x="284" y="284"/>
                    <a:pt x="283" y="284"/>
                  </a:cubicBezTo>
                  <a:cubicBezTo>
                    <a:pt x="284" y="284"/>
                    <a:pt x="284" y="284"/>
                    <a:pt x="284" y="284"/>
                  </a:cubicBezTo>
                  <a:moveTo>
                    <a:pt x="284" y="284"/>
                  </a:moveTo>
                  <a:cubicBezTo>
                    <a:pt x="284" y="284"/>
                    <a:pt x="284" y="284"/>
                    <a:pt x="284" y="284"/>
                  </a:cubicBezTo>
                  <a:cubicBezTo>
                    <a:pt x="284" y="284"/>
                    <a:pt x="284" y="284"/>
                    <a:pt x="284" y="284"/>
                  </a:cubicBezTo>
                  <a:moveTo>
                    <a:pt x="284" y="284"/>
                  </a:moveTo>
                  <a:cubicBezTo>
                    <a:pt x="284" y="284"/>
                    <a:pt x="284" y="284"/>
                    <a:pt x="284" y="284"/>
                  </a:cubicBezTo>
                  <a:cubicBezTo>
                    <a:pt x="284" y="284"/>
                    <a:pt x="284" y="284"/>
                    <a:pt x="284" y="284"/>
                  </a:cubicBezTo>
                  <a:moveTo>
                    <a:pt x="284" y="284"/>
                  </a:moveTo>
                  <a:cubicBezTo>
                    <a:pt x="284" y="284"/>
                    <a:pt x="284" y="284"/>
                    <a:pt x="284" y="284"/>
                  </a:cubicBezTo>
                  <a:cubicBezTo>
                    <a:pt x="284" y="284"/>
                    <a:pt x="284" y="284"/>
                    <a:pt x="284" y="284"/>
                  </a:cubicBezTo>
                  <a:moveTo>
                    <a:pt x="285" y="284"/>
                  </a:moveTo>
                  <a:cubicBezTo>
                    <a:pt x="284" y="284"/>
                    <a:pt x="284" y="284"/>
                    <a:pt x="284" y="284"/>
                  </a:cubicBezTo>
                  <a:cubicBezTo>
                    <a:pt x="284" y="284"/>
                    <a:pt x="284" y="284"/>
                    <a:pt x="285" y="284"/>
                  </a:cubicBezTo>
                  <a:moveTo>
                    <a:pt x="285" y="284"/>
                  </a:moveTo>
                  <a:cubicBezTo>
                    <a:pt x="285" y="284"/>
                    <a:pt x="285" y="284"/>
                    <a:pt x="285" y="284"/>
                  </a:cubicBezTo>
                  <a:cubicBezTo>
                    <a:pt x="285" y="284"/>
                    <a:pt x="285" y="284"/>
                    <a:pt x="285" y="284"/>
                  </a:cubicBezTo>
                  <a:moveTo>
                    <a:pt x="285" y="284"/>
                  </a:moveTo>
                  <a:cubicBezTo>
                    <a:pt x="285" y="284"/>
                    <a:pt x="285" y="284"/>
                    <a:pt x="285" y="284"/>
                  </a:cubicBezTo>
                  <a:cubicBezTo>
                    <a:pt x="285" y="284"/>
                    <a:pt x="285" y="284"/>
                    <a:pt x="285" y="284"/>
                  </a:cubicBezTo>
                  <a:moveTo>
                    <a:pt x="285" y="284"/>
                  </a:moveTo>
                  <a:cubicBezTo>
                    <a:pt x="285" y="284"/>
                    <a:pt x="285" y="284"/>
                    <a:pt x="285" y="284"/>
                  </a:cubicBezTo>
                  <a:cubicBezTo>
                    <a:pt x="285" y="284"/>
                    <a:pt x="285" y="284"/>
                    <a:pt x="285" y="284"/>
                  </a:cubicBezTo>
                  <a:moveTo>
                    <a:pt x="285" y="284"/>
                  </a:moveTo>
                  <a:cubicBezTo>
                    <a:pt x="285" y="284"/>
                    <a:pt x="285" y="284"/>
                    <a:pt x="285" y="284"/>
                  </a:cubicBezTo>
                  <a:cubicBezTo>
                    <a:pt x="285" y="284"/>
                    <a:pt x="285" y="284"/>
                    <a:pt x="285" y="284"/>
                  </a:cubicBezTo>
                  <a:moveTo>
                    <a:pt x="286" y="284"/>
                  </a:moveTo>
                  <a:cubicBezTo>
                    <a:pt x="286" y="284"/>
                    <a:pt x="286" y="284"/>
                    <a:pt x="286" y="284"/>
                  </a:cubicBezTo>
                  <a:cubicBezTo>
                    <a:pt x="286" y="284"/>
                    <a:pt x="286" y="284"/>
                    <a:pt x="286" y="284"/>
                  </a:cubicBezTo>
                  <a:moveTo>
                    <a:pt x="286" y="284"/>
                  </a:moveTo>
                  <a:cubicBezTo>
                    <a:pt x="286" y="284"/>
                    <a:pt x="286" y="284"/>
                    <a:pt x="286" y="284"/>
                  </a:cubicBezTo>
                  <a:cubicBezTo>
                    <a:pt x="286" y="284"/>
                    <a:pt x="286" y="284"/>
                    <a:pt x="286" y="284"/>
                  </a:cubicBezTo>
                  <a:moveTo>
                    <a:pt x="286" y="284"/>
                  </a:moveTo>
                  <a:cubicBezTo>
                    <a:pt x="286" y="284"/>
                    <a:pt x="286" y="284"/>
                    <a:pt x="286" y="284"/>
                  </a:cubicBezTo>
                  <a:cubicBezTo>
                    <a:pt x="286" y="284"/>
                    <a:pt x="286" y="284"/>
                    <a:pt x="286" y="284"/>
                  </a:cubicBezTo>
                  <a:moveTo>
                    <a:pt x="287" y="284"/>
                  </a:moveTo>
                  <a:cubicBezTo>
                    <a:pt x="287" y="284"/>
                    <a:pt x="287" y="284"/>
                    <a:pt x="287" y="284"/>
                  </a:cubicBezTo>
                  <a:cubicBezTo>
                    <a:pt x="287" y="284"/>
                    <a:pt x="287" y="284"/>
                    <a:pt x="287" y="284"/>
                  </a:cubicBezTo>
                  <a:moveTo>
                    <a:pt x="287" y="284"/>
                  </a:moveTo>
                  <a:cubicBezTo>
                    <a:pt x="287" y="284"/>
                    <a:pt x="287" y="284"/>
                    <a:pt x="287" y="284"/>
                  </a:cubicBezTo>
                  <a:cubicBezTo>
                    <a:pt x="287" y="284"/>
                    <a:pt x="287" y="284"/>
                    <a:pt x="287" y="284"/>
                  </a:cubicBezTo>
                  <a:moveTo>
                    <a:pt x="0" y="0"/>
                  </a:moveTo>
                  <a:cubicBezTo>
                    <a:pt x="0" y="1"/>
                    <a:pt x="0" y="1"/>
                    <a:pt x="0" y="1"/>
                  </a:cubicBez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7F6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 name="îSḻíďe">
              <a:extLst>
                <a:ext uri="{FF2B5EF4-FFF2-40B4-BE49-F238E27FC236}">
                  <a16:creationId xmlns:a16="http://schemas.microsoft.com/office/drawing/2014/main" xmlns="" id="{812C2307-26ED-420F-81AB-0150995A0357}"/>
                </a:ext>
              </a:extLst>
            </p:cNvPr>
            <p:cNvSpPr/>
            <p:nvPr/>
          </p:nvSpPr>
          <p:spPr bwMode="auto">
            <a:xfrm>
              <a:off x="6886576" y="4184651"/>
              <a:ext cx="1293813" cy="877888"/>
            </a:xfrm>
            <a:custGeom>
              <a:avLst/>
              <a:gdLst>
                <a:gd name="T0" fmla="*/ 229 w 427"/>
                <a:gd name="T1" fmla="*/ 206 h 290"/>
                <a:gd name="T2" fmla="*/ 221 w 427"/>
                <a:gd name="T3" fmla="*/ 216 h 290"/>
                <a:gd name="T4" fmla="*/ 219 w 427"/>
                <a:gd name="T5" fmla="*/ 223 h 290"/>
                <a:gd name="T6" fmla="*/ 204 w 427"/>
                <a:gd name="T7" fmla="*/ 249 h 290"/>
                <a:gd name="T8" fmla="*/ 196 w 427"/>
                <a:gd name="T9" fmla="*/ 265 h 290"/>
                <a:gd name="T10" fmla="*/ 278 w 427"/>
                <a:gd name="T11" fmla="*/ 290 h 290"/>
                <a:gd name="T12" fmla="*/ 278 w 427"/>
                <a:gd name="T13" fmla="*/ 290 h 290"/>
                <a:gd name="T14" fmla="*/ 279 w 427"/>
                <a:gd name="T15" fmla="*/ 290 h 290"/>
                <a:gd name="T16" fmla="*/ 279 w 427"/>
                <a:gd name="T17" fmla="*/ 290 h 290"/>
                <a:gd name="T18" fmla="*/ 279 w 427"/>
                <a:gd name="T19" fmla="*/ 290 h 290"/>
                <a:gd name="T20" fmla="*/ 279 w 427"/>
                <a:gd name="T21" fmla="*/ 290 h 290"/>
                <a:gd name="T22" fmla="*/ 280 w 427"/>
                <a:gd name="T23" fmla="*/ 290 h 290"/>
                <a:gd name="T24" fmla="*/ 280 w 427"/>
                <a:gd name="T25" fmla="*/ 290 h 290"/>
                <a:gd name="T26" fmla="*/ 280 w 427"/>
                <a:gd name="T27" fmla="*/ 290 h 290"/>
                <a:gd name="T28" fmla="*/ 280 w 427"/>
                <a:gd name="T29" fmla="*/ 290 h 290"/>
                <a:gd name="T30" fmla="*/ 280 w 427"/>
                <a:gd name="T31" fmla="*/ 290 h 290"/>
                <a:gd name="T32" fmla="*/ 281 w 427"/>
                <a:gd name="T33" fmla="*/ 290 h 290"/>
                <a:gd name="T34" fmla="*/ 281 w 427"/>
                <a:gd name="T35" fmla="*/ 290 h 290"/>
                <a:gd name="T36" fmla="*/ 281 w 427"/>
                <a:gd name="T37" fmla="*/ 290 h 290"/>
                <a:gd name="T38" fmla="*/ 282 w 427"/>
                <a:gd name="T39" fmla="*/ 290 h 290"/>
                <a:gd name="T40" fmla="*/ 282 w 427"/>
                <a:gd name="T41" fmla="*/ 290 h 290"/>
                <a:gd name="T42" fmla="*/ 422 w 427"/>
                <a:gd name="T43" fmla="*/ 232 h 290"/>
                <a:gd name="T44" fmla="*/ 229 w 427"/>
                <a:gd name="T45" fmla="*/ 205 h 290"/>
                <a:gd name="T46" fmla="*/ 28 w 427"/>
                <a:gd name="T47" fmla="*/ 139 h 290"/>
                <a:gd name="T48" fmla="*/ 35 w 427"/>
                <a:gd name="T49" fmla="*/ 113 h 290"/>
                <a:gd name="T50" fmla="*/ 30 w 427"/>
                <a:gd name="T51" fmla="*/ 111 h 290"/>
                <a:gd name="T52" fmla="*/ 6 w 427"/>
                <a:gd name="T53" fmla="*/ 86 h 290"/>
                <a:gd name="T54" fmla="*/ 34 w 427"/>
                <a:gd name="T55" fmla="*/ 57 h 290"/>
                <a:gd name="T56" fmla="*/ 36 w 427"/>
                <a:gd name="T57" fmla="*/ 59 h 290"/>
                <a:gd name="T58" fmla="*/ 34 w 427"/>
                <a:gd name="T59" fmla="*/ 57 h 290"/>
                <a:gd name="T60" fmla="*/ 47 w 427"/>
                <a:gd name="T61" fmla="*/ 55 h 290"/>
                <a:gd name="T62" fmla="*/ 45 w 427"/>
                <a:gd name="T63" fmla="*/ 65 h 290"/>
                <a:gd name="T64" fmla="*/ 34 w 427"/>
                <a:gd name="T65" fmla="*/ 72 h 290"/>
                <a:gd name="T66" fmla="*/ 42 w 427"/>
                <a:gd name="T67" fmla="*/ 89 h 290"/>
                <a:gd name="T68" fmla="*/ 43 w 427"/>
                <a:gd name="T69" fmla="*/ 89 h 290"/>
                <a:gd name="T70" fmla="*/ 64 w 427"/>
                <a:gd name="T71" fmla="*/ 98 h 290"/>
                <a:gd name="T72" fmla="*/ 88 w 427"/>
                <a:gd name="T73" fmla="*/ 107 h 290"/>
                <a:gd name="T74" fmla="*/ 31 w 427"/>
                <a:gd name="T75" fmla="*/ 52 h 290"/>
                <a:gd name="T76" fmla="*/ 35 w 427"/>
                <a:gd name="T77" fmla="*/ 54 h 290"/>
                <a:gd name="T78" fmla="*/ 16 w 427"/>
                <a:gd name="T79" fmla="*/ 40 h 290"/>
                <a:gd name="T80" fmla="*/ 16 w 427"/>
                <a:gd name="T81" fmla="*/ 51 h 290"/>
                <a:gd name="T82" fmla="*/ 19 w 427"/>
                <a:gd name="T83" fmla="*/ 54 h 290"/>
                <a:gd name="T84" fmla="*/ 22 w 427"/>
                <a:gd name="T85" fmla="*/ 54 h 290"/>
                <a:gd name="T86" fmla="*/ 30 w 427"/>
                <a:gd name="T87" fmla="*/ 51 h 290"/>
                <a:gd name="T88" fmla="*/ 16 w 427"/>
                <a:gd name="T89" fmla="*/ 40 h 290"/>
                <a:gd name="T90" fmla="*/ 0 w 427"/>
                <a:gd name="T91" fmla="*/ 11 h 290"/>
                <a:gd name="T92" fmla="*/ 3 w 427"/>
                <a:gd name="T93" fmla="*/ 26 h 290"/>
                <a:gd name="T94" fmla="*/ 2 w 427"/>
                <a:gd name="T95" fmla="*/ 2 h 290"/>
                <a:gd name="T96" fmla="*/ 13 w 427"/>
                <a:gd name="T97" fmla="*/ 7 h 290"/>
                <a:gd name="T98" fmla="*/ 15 w 427"/>
                <a:gd name="T99" fmla="*/ 19 h 290"/>
                <a:gd name="T100" fmla="*/ 27 w 427"/>
                <a:gd name="T101" fmla="*/ 22 h 290"/>
                <a:gd name="T102" fmla="*/ 18 w 427"/>
                <a:gd name="T103" fmla="*/ 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290">
                  <a:moveTo>
                    <a:pt x="229" y="205"/>
                  </a:moveTo>
                  <a:cubicBezTo>
                    <a:pt x="229" y="205"/>
                    <a:pt x="229" y="205"/>
                    <a:pt x="229" y="206"/>
                  </a:cubicBezTo>
                  <a:cubicBezTo>
                    <a:pt x="229" y="206"/>
                    <a:pt x="229" y="206"/>
                    <a:pt x="229" y="206"/>
                  </a:cubicBezTo>
                  <a:cubicBezTo>
                    <a:pt x="227" y="211"/>
                    <a:pt x="224" y="214"/>
                    <a:pt x="221" y="216"/>
                  </a:cubicBezTo>
                  <a:cubicBezTo>
                    <a:pt x="220" y="218"/>
                    <a:pt x="219" y="219"/>
                    <a:pt x="218" y="220"/>
                  </a:cubicBezTo>
                  <a:cubicBezTo>
                    <a:pt x="218" y="221"/>
                    <a:pt x="219" y="222"/>
                    <a:pt x="219" y="223"/>
                  </a:cubicBezTo>
                  <a:cubicBezTo>
                    <a:pt x="220" y="226"/>
                    <a:pt x="221" y="231"/>
                    <a:pt x="219" y="236"/>
                  </a:cubicBezTo>
                  <a:cubicBezTo>
                    <a:pt x="215" y="245"/>
                    <a:pt x="208" y="247"/>
                    <a:pt x="204" y="249"/>
                  </a:cubicBezTo>
                  <a:cubicBezTo>
                    <a:pt x="200" y="250"/>
                    <a:pt x="198" y="251"/>
                    <a:pt x="197" y="253"/>
                  </a:cubicBezTo>
                  <a:cubicBezTo>
                    <a:pt x="196" y="256"/>
                    <a:pt x="196" y="260"/>
                    <a:pt x="196" y="265"/>
                  </a:cubicBezTo>
                  <a:cubicBezTo>
                    <a:pt x="196" y="269"/>
                    <a:pt x="195" y="274"/>
                    <a:pt x="194" y="278"/>
                  </a:cubicBezTo>
                  <a:cubicBezTo>
                    <a:pt x="221" y="286"/>
                    <a:pt x="249" y="290"/>
                    <a:pt x="278" y="290"/>
                  </a:cubicBezTo>
                  <a:cubicBezTo>
                    <a:pt x="278" y="290"/>
                    <a:pt x="278" y="290"/>
                    <a:pt x="278" y="290"/>
                  </a:cubicBezTo>
                  <a:cubicBezTo>
                    <a:pt x="278" y="290"/>
                    <a:pt x="278" y="290"/>
                    <a:pt x="278" y="290"/>
                  </a:cubicBezTo>
                  <a:cubicBezTo>
                    <a:pt x="278" y="290"/>
                    <a:pt x="278" y="290"/>
                    <a:pt x="278" y="290"/>
                  </a:cubicBezTo>
                  <a:cubicBezTo>
                    <a:pt x="279" y="290"/>
                    <a:pt x="279" y="290"/>
                    <a:pt x="279" y="290"/>
                  </a:cubicBezTo>
                  <a:cubicBezTo>
                    <a:pt x="279" y="290"/>
                    <a:pt x="279" y="290"/>
                    <a:pt x="279" y="290"/>
                  </a:cubicBezTo>
                  <a:cubicBezTo>
                    <a:pt x="279" y="290"/>
                    <a:pt x="279" y="290"/>
                    <a:pt x="279" y="290"/>
                  </a:cubicBezTo>
                  <a:cubicBezTo>
                    <a:pt x="279" y="290"/>
                    <a:pt x="279" y="290"/>
                    <a:pt x="279" y="290"/>
                  </a:cubicBezTo>
                  <a:cubicBezTo>
                    <a:pt x="279" y="290"/>
                    <a:pt x="279" y="290"/>
                    <a:pt x="279" y="290"/>
                  </a:cubicBezTo>
                  <a:cubicBezTo>
                    <a:pt x="279" y="290"/>
                    <a:pt x="279" y="290"/>
                    <a:pt x="279" y="290"/>
                  </a:cubicBezTo>
                  <a:cubicBezTo>
                    <a:pt x="279" y="290"/>
                    <a:pt x="279" y="290"/>
                    <a:pt x="279" y="290"/>
                  </a:cubicBezTo>
                  <a:cubicBezTo>
                    <a:pt x="279" y="290"/>
                    <a:pt x="279" y="290"/>
                    <a:pt x="279" y="290"/>
                  </a:cubicBezTo>
                  <a:cubicBezTo>
                    <a:pt x="279" y="290"/>
                    <a:pt x="279" y="290"/>
                    <a:pt x="280" y="290"/>
                  </a:cubicBezTo>
                  <a:cubicBezTo>
                    <a:pt x="280" y="290"/>
                    <a:pt x="280" y="290"/>
                    <a:pt x="280" y="290"/>
                  </a:cubicBezTo>
                  <a:cubicBezTo>
                    <a:pt x="280" y="290"/>
                    <a:pt x="280" y="290"/>
                    <a:pt x="280" y="290"/>
                  </a:cubicBezTo>
                  <a:cubicBezTo>
                    <a:pt x="280" y="290"/>
                    <a:pt x="280" y="290"/>
                    <a:pt x="280" y="290"/>
                  </a:cubicBezTo>
                  <a:cubicBezTo>
                    <a:pt x="280" y="290"/>
                    <a:pt x="280" y="290"/>
                    <a:pt x="280" y="290"/>
                  </a:cubicBezTo>
                  <a:cubicBezTo>
                    <a:pt x="280" y="290"/>
                    <a:pt x="280" y="290"/>
                    <a:pt x="280" y="290"/>
                  </a:cubicBezTo>
                  <a:cubicBezTo>
                    <a:pt x="280" y="290"/>
                    <a:pt x="280" y="290"/>
                    <a:pt x="280" y="290"/>
                  </a:cubicBezTo>
                  <a:cubicBezTo>
                    <a:pt x="280" y="290"/>
                    <a:pt x="280" y="290"/>
                    <a:pt x="280" y="290"/>
                  </a:cubicBezTo>
                  <a:cubicBezTo>
                    <a:pt x="280" y="290"/>
                    <a:pt x="280" y="290"/>
                    <a:pt x="280" y="290"/>
                  </a:cubicBezTo>
                  <a:cubicBezTo>
                    <a:pt x="280" y="290"/>
                    <a:pt x="280" y="290"/>
                    <a:pt x="281" y="290"/>
                  </a:cubicBezTo>
                  <a:cubicBezTo>
                    <a:pt x="281" y="290"/>
                    <a:pt x="281" y="290"/>
                    <a:pt x="281" y="290"/>
                  </a:cubicBezTo>
                  <a:cubicBezTo>
                    <a:pt x="281" y="290"/>
                    <a:pt x="281" y="290"/>
                    <a:pt x="281" y="290"/>
                  </a:cubicBezTo>
                  <a:cubicBezTo>
                    <a:pt x="281" y="290"/>
                    <a:pt x="281" y="290"/>
                    <a:pt x="281" y="290"/>
                  </a:cubicBezTo>
                  <a:cubicBezTo>
                    <a:pt x="281" y="290"/>
                    <a:pt x="281" y="290"/>
                    <a:pt x="281" y="290"/>
                  </a:cubicBezTo>
                  <a:cubicBezTo>
                    <a:pt x="281" y="290"/>
                    <a:pt x="281" y="290"/>
                    <a:pt x="281" y="290"/>
                  </a:cubicBezTo>
                  <a:cubicBezTo>
                    <a:pt x="281" y="290"/>
                    <a:pt x="281" y="290"/>
                    <a:pt x="282" y="290"/>
                  </a:cubicBezTo>
                  <a:cubicBezTo>
                    <a:pt x="282" y="290"/>
                    <a:pt x="282" y="290"/>
                    <a:pt x="282" y="290"/>
                  </a:cubicBezTo>
                  <a:cubicBezTo>
                    <a:pt x="282" y="290"/>
                    <a:pt x="282" y="290"/>
                    <a:pt x="282" y="290"/>
                  </a:cubicBezTo>
                  <a:cubicBezTo>
                    <a:pt x="282" y="290"/>
                    <a:pt x="282" y="290"/>
                    <a:pt x="282" y="290"/>
                  </a:cubicBezTo>
                  <a:cubicBezTo>
                    <a:pt x="335" y="289"/>
                    <a:pt x="384" y="274"/>
                    <a:pt x="427" y="248"/>
                  </a:cubicBezTo>
                  <a:cubicBezTo>
                    <a:pt x="423" y="244"/>
                    <a:pt x="422" y="238"/>
                    <a:pt x="422" y="232"/>
                  </a:cubicBezTo>
                  <a:cubicBezTo>
                    <a:pt x="409" y="233"/>
                    <a:pt x="395" y="233"/>
                    <a:pt x="382" y="233"/>
                  </a:cubicBezTo>
                  <a:cubicBezTo>
                    <a:pt x="330" y="233"/>
                    <a:pt x="278" y="224"/>
                    <a:pt x="229" y="205"/>
                  </a:cubicBezTo>
                  <a:moveTo>
                    <a:pt x="6" y="86"/>
                  </a:moveTo>
                  <a:cubicBezTo>
                    <a:pt x="11" y="105"/>
                    <a:pt x="19" y="123"/>
                    <a:pt x="28" y="139"/>
                  </a:cubicBezTo>
                  <a:cubicBezTo>
                    <a:pt x="27" y="134"/>
                    <a:pt x="27" y="129"/>
                    <a:pt x="29" y="125"/>
                  </a:cubicBezTo>
                  <a:cubicBezTo>
                    <a:pt x="29" y="122"/>
                    <a:pt x="32" y="118"/>
                    <a:pt x="35" y="113"/>
                  </a:cubicBezTo>
                  <a:cubicBezTo>
                    <a:pt x="33" y="112"/>
                    <a:pt x="32" y="112"/>
                    <a:pt x="30" y="111"/>
                  </a:cubicBezTo>
                  <a:cubicBezTo>
                    <a:pt x="30" y="111"/>
                    <a:pt x="30" y="111"/>
                    <a:pt x="30" y="111"/>
                  </a:cubicBezTo>
                  <a:cubicBezTo>
                    <a:pt x="29" y="111"/>
                    <a:pt x="29" y="111"/>
                    <a:pt x="29" y="111"/>
                  </a:cubicBezTo>
                  <a:cubicBezTo>
                    <a:pt x="20" y="103"/>
                    <a:pt x="13" y="95"/>
                    <a:pt x="6" y="86"/>
                  </a:cubicBezTo>
                  <a:cubicBezTo>
                    <a:pt x="6" y="86"/>
                    <a:pt x="6" y="86"/>
                    <a:pt x="6" y="86"/>
                  </a:cubicBezTo>
                  <a:moveTo>
                    <a:pt x="34" y="57"/>
                  </a:moveTo>
                  <a:cubicBezTo>
                    <a:pt x="34" y="58"/>
                    <a:pt x="34" y="58"/>
                    <a:pt x="34" y="58"/>
                  </a:cubicBezTo>
                  <a:cubicBezTo>
                    <a:pt x="35" y="58"/>
                    <a:pt x="35" y="59"/>
                    <a:pt x="36" y="59"/>
                  </a:cubicBezTo>
                  <a:cubicBezTo>
                    <a:pt x="36" y="59"/>
                    <a:pt x="36" y="59"/>
                    <a:pt x="36" y="59"/>
                  </a:cubicBezTo>
                  <a:cubicBezTo>
                    <a:pt x="36" y="58"/>
                    <a:pt x="35" y="58"/>
                    <a:pt x="34" y="57"/>
                  </a:cubicBezTo>
                  <a:cubicBezTo>
                    <a:pt x="34" y="57"/>
                    <a:pt x="34" y="57"/>
                    <a:pt x="34" y="57"/>
                  </a:cubicBezTo>
                  <a:moveTo>
                    <a:pt x="47" y="55"/>
                  </a:moveTo>
                  <a:cubicBezTo>
                    <a:pt x="46" y="55"/>
                    <a:pt x="44" y="55"/>
                    <a:pt x="43" y="56"/>
                  </a:cubicBezTo>
                  <a:cubicBezTo>
                    <a:pt x="46" y="59"/>
                    <a:pt x="45" y="63"/>
                    <a:pt x="45" y="65"/>
                  </a:cubicBezTo>
                  <a:cubicBezTo>
                    <a:pt x="44" y="69"/>
                    <a:pt x="39" y="72"/>
                    <a:pt x="34" y="72"/>
                  </a:cubicBezTo>
                  <a:cubicBezTo>
                    <a:pt x="34" y="72"/>
                    <a:pt x="34" y="72"/>
                    <a:pt x="34" y="72"/>
                  </a:cubicBezTo>
                  <a:cubicBezTo>
                    <a:pt x="34" y="75"/>
                    <a:pt x="35" y="78"/>
                    <a:pt x="35" y="80"/>
                  </a:cubicBezTo>
                  <a:cubicBezTo>
                    <a:pt x="36" y="85"/>
                    <a:pt x="36" y="85"/>
                    <a:pt x="42" y="89"/>
                  </a:cubicBezTo>
                  <a:cubicBezTo>
                    <a:pt x="42" y="89"/>
                    <a:pt x="42" y="89"/>
                    <a:pt x="42" y="89"/>
                  </a:cubicBezTo>
                  <a:cubicBezTo>
                    <a:pt x="43" y="89"/>
                    <a:pt x="43" y="89"/>
                    <a:pt x="43" y="89"/>
                  </a:cubicBezTo>
                  <a:cubicBezTo>
                    <a:pt x="45" y="90"/>
                    <a:pt x="49" y="92"/>
                    <a:pt x="53" y="93"/>
                  </a:cubicBezTo>
                  <a:cubicBezTo>
                    <a:pt x="57" y="95"/>
                    <a:pt x="61" y="96"/>
                    <a:pt x="64" y="98"/>
                  </a:cubicBezTo>
                  <a:cubicBezTo>
                    <a:pt x="70" y="101"/>
                    <a:pt x="76" y="103"/>
                    <a:pt x="81" y="104"/>
                  </a:cubicBezTo>
                  <a:cubicBezTo>
                    <a:pt x="84" y="105"/>
                    <a:pt x="86" y="106"/>
                    <a:pt x="88" y="107"/>
                  </a:cubicBezTo>
                  <a:cubicBezTo>
                    <a:pt x="73" y="91"/>
                    <a:pt x="59" y="73"/>
                    <a:pt x="47" y="55"/>
                  </a:cubicBezTo>
                  <a:moveTo>
                    <a:pt x="31" y="52"/>
                  </a:moveTo>
                  <a:cubicBezTo>
                    <a:pt x="33" y="56"/>
                    <a:pt x="33" y="56"/>
                    <a:pt x="33" y="56"/>
                  </a:cubicBezTo>
                  <a:cubicBezTo>
                    <a:pt x="35" y="54"/>
                    <a:pt x="35" y="54"/>
                    <a:pt x="35" y="54"/>
                  </a:cubicBezTo>
                  <a:cubicBezTo>
                    <a:pt x="34" y="53"/>
                    <a:pt x="32" y="52"/>
                    <a:pt x="31" y="52"/>
                  </a:cubicBezTo>
                  <a:moveTo>
                    <a:pt x="16" y="40"/>
                  </a:moveTo>
                  <a:cubicBezTo>
                    <a:pt x="16" y="44"/>
                    <a:pt x="15" y="49"/>
                    <a:pt x="16" y="51"/>
                  </a:cubicBezTo>
                  <a:cubicBezTo>
                    <a:pt x="16" y="51"/>
                    <a:pt x="16" y="51"/>
                    <a:pt x="16" y="51"/>
                  </a:cubicBezTo>
                  <a:cubicBezTo>
                    <a:pt x="16" y="52"/>
                    <a:pt x="16" y="52"/>
                    <a:pt x="16" y="52"/>
                  </a:cubicBezTo>
                  <a:cubicBezTo>
                    <a:pt x="16" y="53"/>
                    <a:pt x="17" y="53"/>
                    <a:pt x="19" y="54"/>
                  </a:cubicBezTo>
                  <a:cubicBezTo>
                    <a:pt x="20" y="54"/>
                    <a:pt x="21" y="55"/>
                    <a:pt x="22" y="55"/>
                  </a:cubicBezTo>
                  <a:cubicBezTo>
                    <a:pt x="22" y="54"/>
                    <a:pt x="22" y="54"/>
                    <a:pt x="22" y="54"/>
                  </a:cubicBezTo>
                  <a:cubicBezTo>
                    <a:pt x="26" y="52"/>
                    <a:pt x="26" y="52"/>
                    <a:pt x="26" y="52"/>
                  </a:cubicBezTo>
                  <a:cubicBezTo>
                    <a:pt x="27" y="51"/>
                    <a:pt x="29" y="51"/>
                    <a:pt x="30" y="51"/>
                  </a:cubicBezTo>
                  <a:cubicBezTo>
                    <a:pt x="28" y="49"/>
                    <a:pt x="25" y="48"/>
                    <a:pt x="22" y="46"/>
                  </a:cubicBezTo>
                  <a:cubicBezTo>
                    <a:pt x="21" y="45"/>
                    <a:pt x="19" y="43"/>
                    <a:pt x="16" y="40"/>
                  </a:cubicBezTo>
                  <a:moveTo>
                    <a:pt x="2" y="2"/>
                  </a:moveTo>
                  <a:cubicBezTo>
                    <a:pt x="1" y="4"/>
                    <a:pt x="0" y="7"/>
                    <a:pt x="0" y="11"/>
                  </a:cubicBezTo>
                  <a:cubicBezTo>
                    <a:pt x="0" y="16"/>
                    <a:pt x="0" y="22"/>
                    <a:pt x="2" y="27"/>
                  </a:cubicBezTo>
                  <a:cubicBezTo>
                    <a:pt x="3" y="26"/>
                    <a:pt x="3" y="26"/>
                    <a:pt x="3" y="26"/>
                  </a:cubicBezTo>
                  <a:cubicBezTo>
                    <a:pt x="9" y="14"/>
                    <a:pt x="9" y="14"/>
                    <a:pt x="9" y="14"/>
                  </a:cubicBezTo>
                  <a:cubicBezTo>
                    <a:pt x="2" y="2"/>
                    <a:pt x="2" y="2"/>
                    <a:pt x="2" y="2"/>
                  </a:cubicBezTo>
                  <a:moveTo>
                    <a:pt x="14" y="0"/>
                  </a:moveTo>
                  <a:cubicBezTo>
                    <a:pt x="13" y="7"/>
                    <a:pt x="13" y="7"/>
                    <a:pt x="13" y="7"/>
                  </a:cubicBezTo>
                  <a:cubicBezTo>
                    <a:pt x="13" y="6"/>
                    <a:pt x="13" y="6"/>
                    <a:pt x="13" y="6"/>
                  </a:cubicBezTo>
                  <a:cubicBezTo>
                    <a:pt x="15" y="19"/>
                    <a:pt x="15" y="19"/>
                    <a:pt x="15" y="19"/>
                  </a:cubicBezTo>
                  <a:cubicBezTo>
                    <a:pt x="15" y="19"/>
                    <a:pt x="15" y="19"/>
                    <a:pt x="15" y="19"/>
                  </a:cubicBezTo>
                  <a:cubicBezTo>
                    <a:pt x="19" y="19"/>
                    <a:pt x="23" y="20"/>
                    <a:pt x="27" y="22"/>
                  </a:cubicBezTo>
                  <a:cubicBezTo>
                    <a:pt x="26" y="21"/>
                    <a:pt x="25" y="19"/>
                    <a:pt x="25" y="17"/>
                  </a:cubicBezTo>
                  <a:cubicBezTo>
                    <a:pt x="22" y="14"/>
                    <a:pt x="20" y="11"/>
                    <a:pt x="18" y="7"/>
                  </a:cubicBezTo>
                  <a:cubicBezTo>
                    <a:pt x="17" y="5"/>
                    <a:pt x="16" y="2"/>
                    <a:pt x="14" y="0"/>
                  </a:cubicBezTo>
                </a:path>
              </a:pathLst>
            </a:custGeom>
            <a:solidFill>
              <a:srgbClr val="0E9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 name="iṡ1ide">
              <a:extLst>
                <a:ext uri="{FF2B5EF4-FFF2-40B4-BE49-F238E27FC236}">
                  <a16:creationId xmlns:a16="http://schemas.microsoft.com/office/drawing/2014/main" xmlns="" id="{D1223C69-7424-4C93-867E-CFCAB2DE58BF}"/>
                </a:ext>
              </a:extLst>
            </p:cNvPr>
            <p:cNvSpPr/>
            <p:nvPr/>
          </p:nvSpPr>
          <p:spPr bwMode="auto">
            <a:xfrm>
              <a:off x="7770090" y="3538538"/>
              <a:ext cx="823050" cy="1403351"/>
            </a:xfrm>
            <a:custGeom>
              <a:avLst/>
              <a:gdLst>
                <a:gd name="T0" fmla="*/ 74 w 300"/>
                <a:gd name="T1" fmla="*/ 153 h 513"/>
                <a:gd name="T2" fmla="*/ 47 w 300"/>
                <a:gd name="T3" fmla="*/ 162 h 513"/>
                <a:gd name="T4" fmla="*/ 143 w 300"/>
                <a:gd name="T5" fmla="*/ 169 h 513"/>
                <a:gd name="T6" fmla="*/ 145 w 300"/>
                <a:gd name="T7" fmla="*/ 145 h 513"/>
                <a:gd name="T8" fmla="*/ 185 w 300"/>
                <a:gd name="T9" fmla="*/ 168 h 513"/>
                <a:gd name="T10" fmla="*/ 218 w 300"/>
                <a:gd name="T11" fmla="*/ 131 h 513"/>
                <a:gd name="T12" fmla="*/ 207 w 300"/>
                <a:gd name="T13" fmla="*/ 181 h 513"/>
                <a:gd name="T14" fmla="*/ 236 w 300"/>
                <a:gd name="T15" fmla="*/ 185 h 513"/>
                <a:gd name="T16" fmla="*/ 213 w 300"/>
                <a:gd name="T17" fmla="*/ 212 h 513"/>
                <a:gd name="T18" fmla="*/ 161 w 300"/>
                <a:gd name="T19" fmla="*/ 220 h 513"/>
                <a:gd name="T20" fmla="*/ 122 w 300"/>
                <a:gd name="T21" fmla="*/ 190 h 513"/>
                <a:gd name="T22" fmla="*/ 46 w 300"/>
                <a:gd name="T23" fmla="*/ 216 h 513"/>
                <a:gd name="T24" fmla="*/ 20 w 300"/>
                <a:gd name="T25" fmla="*/ 247 h 513"/>
                <a:gd name="T26" fmla="*/ 3 w 300"/>
                <a:gd name="T27" fmla="*/ 324 h 513"/>
                <a:gd name="T28" fmla="*/ 101 w 300"/>
                <a:gd name="T29" fmla="*/ 352 h 513"/>
                <a:gd name="T30" fmla="*/ 138 w 300"/>
                <a:gd name="T31" fmla="*/ 390 h 513"/>
                <a:gd name="T32" fmla="*/ 139 w 300"/>
                <a:gd name="T33" fmla="*/ 471 h 513"/>
                <a:gd name="T34" fmla="*/ 178 w 300"/>
                <a:gd name="T35" fmla="*/ 478 h 513"/>
                <a:gd name="T36" fmla="*/ 227 w 300"/>
                <a:gd name="T37" fmla="*/ 422 h 513"/>
                <a:gd name="T38" fmla="*/ 247 w 300"/>
                <a:gd name="T39" fmla="*/ 370 h 513"/>
                <a:gd name="T40" fmla="*/ 283 w 300"/>
                <a:gd name="T41" fmla="*/ 297 h 513"/>
                <a:gd name="T42" fmla="*/ 268 w 300"/>
                <a:gd name="T43" fmla="*/ 261 h 513"/>
                <a:gd name="T44" fmla="*/ 298 w 300"/>
                <a:gd name="T45" fmla="*/ 238 h 513"/>
                <a:gd name="T46" fmla="*/ 291 w 300"/>
                <a:gd name="T47" fmla="*/ 205 h 513"/>
                <a:gd name="T48" fmla="*/ 265 w 300"/>
                <a:gd name="T49" fmla="*/ 169 h 513"/>
                <a:gd name="T50" fmla="*/ 269 w 300"/>
                <a:gd name="T51" fmla="*/ 140 h 513"/>
                <a:gd name="T52" fmla="*/ 199 w 300"/>
                <a:gd name="T53" fmla="*/ 22 h 513"/>
                <a:gd name="T54" fmla="*/ 138 w 300"/>
                <a:gd name="T55" fmla="*/ 35 h 513"/>
                <a:gd name="T56" fmla="*/ 96 w 300"/>
                <a:gd name="T57" fmla="*/ 31 h 513"/>
                <a:gd name="T58" fmla="*/ 99 w 300"/>
                <a:gd name="T59" fmla="*/ 86 h 513"/>
                <a:gd name="T60" fmla="*/ 121 w 300"/>
                <a:gd name="T61" fmla="*/ 96 h 513"/>
                <a:gd name="T62" fmla="*/ 129 w 300"/>
                <a:gd name="T63" fmla="*/ 46 h 513"/>
                <a:gd name="T64" fmla="*/ 140 w 300"/>
                <a:gd name="T65" fmla="*/ 64 h 513"/>
                <a:gd name="T66" fmla="*/ 149 w 300"/>
                <a:gd name="T67" fmla="*/ 98 h 513"/>
                <a:gd name="T68" fmla="*/ 132 w 300"/>
                <a:gd name="T69" fmla="*/ 103 h 513"/>
                <a:gd name="T70" fmla="*/ 87 w 300"/>
                <a:gd name="T71" fmla="*/ 119 h 513"/>
                <a:gd name="T72" fmla="*/ 60 w 300"/>
                <a:gd name="T73" fmla="*/ 13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0" h="513">
                  <a:moveTo>
                    <a:pt x="60" y="139"/>
                  </a:moveTo>
                  <a:cubicBezTo>
                    <a:pt x="65" y="142"/>
                    <a:pt x="73" y="147"/>
                    <a:pt x="74" y="153"/>
                  </a:cubicBezTo>
                  <a:cubicBezTo>
                    <a:pt x="74" y="164"/>
                    <a:pt x="66" y="163"/>
                    <a:pt x="59" y="162"/>
                  </a:cubicBezTo>
                  <a:cubicBezTo>
                    <a:pt x="54" y="161"/>
                    <a:pt x="50" y="160"/>
                    <a:pt x="47" y="162"/>
                  </a:cubicBezTo>
                  <a:cubicBezTo>
                    <a:pt x="24" y="175"/>
                    <a:pt x="66" y="201"/>
                    <a:pt x="85" y="185"/>
                  </a:cubicBezTo>
                  <a:cubicBezTo>
                    <a:pt x="104" y="171"/>
                    <a:pt x="122" y="134"/>
                    <a:pt x="143" y="169"/>
                  </a:cubicBezTo>
                  <a:cubicBezTo>
                    <a:pt x="148" y="176"/>
                    <a:pt x="161" y="197"/>
                    <a:pt x="157" y="176"/>
                  </a:cubicBezTo>
                  <a:cubicBezTo>
                    <a:pt x="155" y="167"/>
                    <a:pt x="131" y="153"/>
                    <a:pt x="145" y="145"/>
                  </a:cubicBezTo>
                  <a:cubicBezTo>
                    <a:pt x="163" y="135"/>
                    <a:pt x="181" y="177"/>
                    <a:pt x="188" y="185"/>
                  </a:cubicBezTo>
                  <a:cubicBezTo>
                    <a:pt x="190" y="181"/>
                    <a:pt x="183" y="172"/>
                    <a:pt x="185" y="168"/>
                  </a:cubicBezTo>
                  <a:cubicBezTo>
                    <a:pt x="187" y="162"/>
                    <a:pt x="195" y="164"/>
                    <a:pt x="199" y="159"/>
                  </a:cubicBezTo>
                  <a:cubicBezTo>
                    <a:pt x="205" y="152"/>
                    <a:pt x="201" y="130"/>
                    <a:pt x="218" y="131"/>
                  </a:cubicBezTo>
                  <a:cubicBezTo>
                    <a:pt x="231" y="132"/>
                    <a:pt x="235" y="149"/>
                    <a:pt x="227" y="157"/>
                  </a:cubicBezTo>
                  <a:cubicBezTo>
                    <a:pt x="220" y="164"/>
                    <a:pt x="199" y="164"/>
                    <a:pt x="207" y="181"/>
                  </a:cubicBezTo>
                  <a:cubicBezTo>
                    <a:pt x="211" y="190"/>
                    <a:pt x="218" y="188"/>
                    <a:pt x="224" y="186"/>
                  </a:cubicBezTo>
                  <a:cubicBezTo>
                    <a:pt x="229" y="184"/>
                    <a:pt x="233" y="183"/>
                    <a:pt x="236" y="185"/>
                  </a:cubicBezTo>
                  <a:cubicBezTo>
                    <a:pt x="249" y="195"/>
                    <a:pt x="235" y="213"/>
                    <a:pt x="225" y="214"/>
                  </a:cubicBezTo>
                  <a:cubicBezTo>
                    <a:pt x="220" y="214"/>
                    <a:pt x="216" y="213"/>
                    <a:pt x="213" y="212"/>
                  </a:cubicBezTo>
                  <a:cubicBezTo>
                    <a:pt x="207" y="211"/>
                    <a:pt x="202" y="210"/>
                    <a:pt x="195" y="213"/>
                  </a:cubicBezTo>
                  <a:cubicBezTo>
                    <a:pt x="181" y="218"/>
                    <a:pt x="177" y="225"/>
                    <a:pt x="161" y="220"/>
                  </a:cubicBezTo>
                  <a:cubicBezTo>
                    <a:pt x="150" y="216"/>
                    <a:pt x="143" y="206"/>
                    <a:pt x="134" y="198"/>
                  </a:cubicBezTo>
                  <a:cubicBezTo>
                    <a:pt x="128" y="193"/>
                    <a:pt x="132" y="191"/>
                    <a:pt x="122" y="190"/>
                  </a:cubicBezTo>
                  <a:cubicBezTo>
                    <a:pt x="117" y="190"/>
                    <a:pt x="108" y="195"/>
                    <a:pt x="102" y="198"/>
                  </a:cubicBezTo>
                  <a:cubicBezTo>
                    <a:pt x="84" y="205"/>
                    <a:pt x="55" y="198"/>
                    <a:pt x="46" y="216"/>
                  </a:cubicBezTo>
                  <a:cubicBezTo>
                    <a:pt x="43" y="221"/>
                    <a:pt x="45" y="227"/>
                    <a:pt x="41" y="232"/>
                  </a:cubicBezTo>
                  <a:cubicBezTo>
                    <a:pt x="36" y="240"/>
                    <a:pt x="27" y="242"/>
                    <a:pt x="20" y="247"/>
                  </a:cubicBezTo>
                  <a:cubicBezTo>
                    <a:pt x="8" y="257"/>
                    <a:pt x="6" y="266"/>
                    <a:pt x="5" y="282"/>
                  </a:cubicBezTo>
                  <a:cubicBezTo>
                    <a:pt x="4" y="293"/>
                    <a:pt x="0" y="314"/>
                    <a:pt x="3" y="324"/>
                  </a:cubicBezTo>
                  <a:cubicBezTo>
                    <a:pt x="8" y="336"/>
                    <a:pt x="25" y="340"/>
                    <a:pt x="37" y="344"/>
                  </a:cubicBezTo>
                  <a:cubicBezTo>
                    <a:pt x="57" y="351"/>
                    <a:pt x="80" y="353"/>
                    <a:pt x="101" y="352"/>
                  </a:cubicBezTo>
                  <a:cubicBezTo>
                    <a:pt x="110" y="351"/>
                    <a:pt x="123" y="346"/>
                    <a:pt x="130" y="355"/>
                  </a:cubicBezTo>
                  <a:cubicBezTo>
                    <a:pt x="136" y="363"/>
                    <a:pt x="133" y="380"/>
                    <a:pt x="138" y="390"/>
                  </a:cubicBezTo>
                  <a:cubicBezTo>
                    <a:pt x="148" y="409"/>
                    <a:pt x="148" y="412"/>
                    <a:pt x="141" y="433"/>
                  </a:cubicBezTo>
                  <a:cubicBezTo>
                    <a:pt x="135" y="446"/>
                    <a:pt x="138" y="456"/>
                    <a:pt x="139" y="471"/>
                  </a:cubicBezTo>
                  <a:cubicBezTo>
                    <a:pt x="139" y="480"/>
                    <a:pt x="133" y="498"/>
                    <a:pt x="142" y="504"/>
                  </a:cubicBezTo>
                  <a:cubicBezTo>
                    <a:pt x="154" y="513"/>
                    <a:pt x="169" y="484"/>
                    <a:pt x="178" y="478"/>
                  </a:cubicBezTo>
                  <a:cubicBezTo>
                    <a:pt x="195" y="466"/>
                    <a:pt x="213" y="463"/>
                    <a:pt x="222" y="441"/>
                  </a:cubicBezTo>
                  <a:cubicBezTo>
                    <a:pt x="224" y="435"/>
                    <a:pt x="224" y="428"/>
                    <a:pt x="227" y="422"/>
                  </a:cubicBezTo>
                  <a:cubicBezTo>
                    <a:pt x="232" y="412"/>
                    <a:pt x="240" y="407"/>
                    <a:pt x="244" y="397"/>
                  </a:cubicBezTo>
                  <a:cubicBezTo>
                    <a:pt x="246" y="388"/>
                    <a:pt x="243" y="378"/>
                    <a:pt x="247" y="370"/>
                  </a:cubicBezTo>
                  <a:cubicBezTo>
                    <a:pt x="252" y="360"/>
                    <a:pt x="263" y="355"/>
                    <a:pt x="269" y="345"/>
                  </a:cubicBezTo>
                  <a:cubicBezTo>
                    <a:pt x="279" y="331"/>
                    <a:pt x="281" y="314"/>
                    <a:pt x="283" y="297"/>
                  </a:cubicBezTo>
                  <a:cubicBezTo>
                    <a:pt x="262" y="296"/>
                    <a:pt x="239" y="246"/>
                    <a:pt x="241" y="224"/>
                  </a:cubicBezTo>
                  <a:cubicBezTo>
                    <a:pt x="247" y="238"/>
                    <a:pt x="259" y="250"/>
                    <a:pt x="268" y="261"/>
                  </a:cubicBezTo>
                  <a:cubicBezTo>
                    <a:pt x="274" y="273"/>
                    <a:pt x="277" y="292"/>
                    <a:pt x="287" y="279"/>
                  </a:cubicBezTo>
                  <a:cubicBezTo>
                    <a:pt x="293" y="273"/>
                    <a:pt x="300" y="246"/>
                    <a:pt x="298" y="238"/>
                  </a:cubicBezTo>
                  <a:cubicBezTo>
                    <a:pt x="296" y="228"/>
                    <a:pt x="282" y="215"/>
                    <a:pt x="276" y="206"/>
                  </a:cubicBezTo>
                  <a:cubicBezTo>
                    <a:pt x="281" y="206"/>
                    <a:pt x="286" y="204"/>
                    <a:pt x="291" y="205"/>
                  </a:cubicBezTo>
                  <a:cubicBezTo>
                    <a:pt x="290" y="197"/>
                    <a:pt x="290" y="190"/>
                    <a:pt x="286" y="183"/>
                  </a:cubicBezTo>
                  <a:cubicBezTo>
                    <a:pt x="280" y="175"/>
                    <a:pt x="270" y="176"/>
                    <a:pt x="265" y="169"/>
                  </a:cubicBezTo>
                  <a:cubicBezTo>
                    <a:pt x="256" y="160"/>
                    <a:pt x="247" y="134"/>
                    <a:pt x="246" y="122"/>
                  </a:cubicBezTo>
                  <a:cubicBezTo>
                    <a:pt x="252" y="131"/>
                    <a:pt x="259" y="136"/>
                    <a:pt x="269" y="140"/>
                  </a:cubicBezTo>
                  <a:cubicBezTo>
                    <a:pt x="263" y="114"/>
                    <a:pt x="249" y="91"/>
                    <a:pt x="235" y="69"/>
                  </a:cubicBezTo>
                  <a:cubicBezTo>
                    <a:pt x="224" y="50"/>
                    <a:pt x="219" y="33"/>
                    <a:pt x="199" y="22"/>
                  </a:cubicBezTo>
                  <a:cubicBezTo>
                    <a:pt x="186" y="14"/>
                    <a:pt x="163" y="0"/>
                    <a:pt x="157" y="19"/>
                  </a:cubicBezTo>
                  <a:cubicBezTo>
                    <a:pt x="152" y="34"/>
                    <a:pt x="162" y="55"/>
                    <a:pt x="138" y="35"/>
                  </a:cubicBezTo>
                  <a:cubicBezTo>
                    <a:pt x="156" y="26"/>
                    <a:pt x="134" y="19"/>
                    <a:pt x="125" y="16"/>
                  </a:cubicBezTo>
                  <a:cubicBezTo>
                    <a:pt x="106" y="9"/>
                    <a:pt x="104" y="13"/>
                    <a:pt x="96" y="31"/>
                  </a:cubicBezTo>
                  <a:cubicBezTo>
                    <a:pt x="87" y="49"/>
                    <a:pt x="53" y="79"/>
                    <a:pt x="92" y="87"/>
                  </a:cubicBezTo>
                  <a:cubicBezTo>
                    <a:pt x="95" y="88"/>
                    <a:pt x="97" y="87"/>
                    <a:pt x="99" y="86"/>
                  </a:cubicBezTo>
                  <a:cubicBezTo>
                    <a:pt x="101" y="85"/>
                    <a:pt x="103" y="85"/>
                    <a:pt x="106" y="85"/>
                  </a:cubicBezTo>
                  <a:cubicBezTo>
                    <a:pt x="111" y="87"/>
                    <a:pt x="116" y="98"/>
                    <a:pt x="121" y="96"/>
                  </a:cubicBezTo>
                  <a:cubicBezTo>
                    <a:pt x="132" y="92"/>
                    <a:pt x="121" y="71"/>
                    <a:pt x="119" y="65"/>
                  </a:cubicBezTo>
                  <a:cubicBezTo>
                    <a:pt x="116" y="58"/>
                    <a:pt x="114" y="34"/>
                    <a:pt x="129" y="46"/>
                  </a:cubicBezTo>
                  <a:cubicBezTo>
                    <a:pt x="133" y="49"/>
                    <a:pt x="128" y="59"/>
                    <a:pt x="132" y="63"/>
                  </a:cubicBezTo>
                  <a:cubicBezTo>
                    <a:pt x="134" y="65"/>
                    <a:pt x="137" y="64"/>
                    <a:pt x="140" y="64"/>
                  </a:cubicBezTo>
                  <a:cubicBezTo>
                    <a:pt x="142" y="64"/>
                    <a:pt x="145" y="64"/>
                    <a:pt x="147" y="66"/>
                  </a:cubicBezTo>
                  <a:cubicBezTo>
                    <a:pt x="148" y="67"/>
                    <a:pt x="149" y="97"/>
                    <a:pt x="149" y="98"/>
                  </a:cubicBezTo>
                  <a:cubicBezTo>
                    <a:pt x="146" y="103"/>
                    <a:pt x="142" y="103"/>
                    <a:pt x="138" y="102"/>
                  </a:cubicBezTo>
                  <a:cubicBezTo>
                    <a:pt x="136" y="102"/>
                    <a:pt x="134" y="102"/>
                    <a:pt x="132" y="103"/>
                  </a:cubicBezTo>
                  <a:cubicBezTo>
                    <a:pt x="127" y="104"/>
                    <a:pt x="121" y="106"/>
                    <a:pt x="117" y="107"/>
                  </a:cubicBezTo>
                  <a:cubicBezTo>
                    <a:pt x="103" y="109"/>
                    <a:pt x="99" y="109"/>
                    <a:pt x="87" y="119"/>
                  </a:cubicBezTo>
                  <a:cubicBezTo>
                    <a:pt x="80" y="126"/>
                    <a:pt x="70" y="131"/>
                    <a:pt x="61" y="137"/>
                  </a:cubicBezTo>
                  <a:cubicBezTo>
                    <a:pt x="60" y="139"/>
                    <a:pt x="60" y="139"/>
                    <a:pt x="60" y="139"/>
                  </a:cubicBezTo>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215" name="isḷíḑe">
              <a:extLst>
                <a:ext uri="{FF2B5EF4-FFF2-40B4-BE49-F238E27FC236}">
                  <a16:creationId xmlns:a16="http://schemas.microsoft.com/office/drawing/2014/main" xmlns="" id="{0C8200FD-F337-4BB8-A3C5-0B69B2020190}"/>
                </a:ext>
              </a:extLst>
            </p:cNvPr>
            <p:cNvGrpSpPr/>
            <p:nvPr/>
          </p:nvGrpSpPr>
          <p:grpSpPr>
            <a:xfrm>
              <a:off x="7751389" y="3557209"/>
              <a:ext cx="758410" cy="1368877"/>
              <a:chOff x="7750176" y="3422651"/>
              <a:chExt cx="838200" cy="1512888"/>
            </a:xfrm>
          </p:grpSpPr>
          <p:sp>
            <p:nvSpPr>
              <p:cNvPr id="509" name="is1iḑé">
                <a:extLst>
                  <a:ext uri="{FF2B5EF4-FFF2-40B4-BE49-F238E27FC236}">
                    <a16:creationId xmlns:a16="http://schemas.microsoft.com/office/drawing/2014/main" xmlns="" id="{F298742B-818A-4717-A380-6D4F6C2B63F1}"/>
                  </a:ext>
                </a:extLst>
              </p:cNvPr>
              <p:cNvSpPr/>
              <p:nvPr/>
            </p:nvSpPr>
            <p:spPr bwMode="auto">
              <a:xfrm>
                <a:off x="7889876" y="3632201"/>
                <a:ext cx="127000" cy="153988"/>
              </a:xfrm>
              <a:custGeom>
                <a:avLst/>
                <a:gdLst>
                  <a:gd name="T0" fmla="*/ 27 w 42"/>
                  <a:gd name="T1" fmla="*/ 44 h 51"/>
                  <a:gd name="T2" fmla="*/ 21 w 42"/>
                  <a:gd name="T3" fmla="*/ 42 h 51"/>
                  <a:gd name="T4" fmla="*/ 8 w 42"/>
                  <a:gd name="T5" fmla="*/ 8 h 51"/>
                  <a:gd name="T6" fmla="*/ 11 w 42"/>
                  <a:gd name="T7" fmla="*/ 7 h 51"/>
                  <a:gd name="T8" fmla="*/ 28 w 42"/>
                  <a:gd name="T9" fmla="*/ 28 h 51"/>
                  <a:gd name="T10" fmla="*/ 33 w 42"/>
                  <a:gd name="T11" fmla="*/ 40 h 51"/>
                  <a:gd name="T12" fmla="*/ 27 w 42"/>
                  <a:gd name="T13" fmla="*/ 44 h 51"/>
                  <a:gd name="T14" fmla="*/ 11 w 42"/>
                  <a:gd name="T15" fmla="*/ 0 h 51"/>
                  <a:gd name="T16" fmla="*/ 0 w 42"/>
                  <a:gd name="T17" fmla="*/ 2 h 51"/>
                  <a:gd name="T18" fmla="*/ 0 w 42"/>
                  <a:gd name="T19" fmla="*/ 8 h 51"/>
                  <a:gd name="T20" fmla="*/ 3 w 42"/>
                  <a:gd name="T21" fmla="*/ 22 h 51"/>
                  <a:gd name="T22" fmla="*/ 7 w 42"/>
                  <a:gd name="T23" fmla="*/ 23 h 51"/>
                  <a:gd name="T24" fmla="*/ 9 w 42"/>
                  <a:gd name="T25" fmla="*/ 26 h 51"/>
                  <a:gd name="T26" fmla="*/ 11 w 42"/>
                  <a:gd name="T27" fmla="*/ 41 h 51"/>
                  <a:gd name="T28" fmla="*/ 16 w 42"/>
                  <a:gd name="T29" fmla="*/ 48 h 51"/>
                  <a:gd name="T30" fmla="*/ 17 w 42"/>
                  <a:gd name="T31" fmla="*/ 48 h 51"/>
                  <a:gd name="T32" fmla="*/ 18 w 42"/>
                  <a:gd name="T33" fmla="*/ 49 h 51"/>
                  <a:gd name="T34" fmla="*/ 24 w 42"/>
                  <a:gd name="T35" fmla="*/ 51 h 51"/>
                  <a:gd name="T36" fmla="*/ 27 w 42"/>
                  <a:gd name="T37" fmla="*/ 49 h 51"/>
                  <a:gd name="T38" fmla="*/ 42 w 42"/>
                  <a:gd name="T39" fmla="*/ 39 h 51"/>
                  <a:gd name="T40" fmla="*/ 42 w 42"/>
                  <a:gd name="T41" fmla="*/ 35 h 51"/>
                  <a:gd name="T42" fmla="*/ 36 w 42"/>
                  <a:gd name="T43" fmla="*/ 26 h 51"/>
                  <a:gd name="T44" fmla="*/ 35 w 42"/>
                  <a:gd name="T45" fmla="*/ 25 h 51"/>
                  <a:gd name="T46" fmla="*/ 35 w 42"/>
                  <a:gd name="T47" fmla="*/ 25 h 51"/>
                  <a:gd name="T48" fmla="*/ 33 w 42"/>
                  <a:gd name="T49" fmla="*/ 21 h 51"/>
                  <a:gd name="T50" fmla="*/ 13 w 42"/>
                  <a:gd name="T51" fmla="*/ 0 h 51"/>
                  <a:gd name="T52" fmla="*/ 11 w 42"/>
                  <a:gd name="T5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51">
                    <a:moveTo>
                      <a:pt x="27" y="44"/>
                    </a:moveTo>
                    <a:cubicBezTo>
                      <a:pt x="25" y="44"/>
                      <a:pt x="23" y="43"/>
                      <a:pt x="21" y="42"/>
                    </a:cubicBezTo>
                    <a:cubicBezTo>
                      <a:pt x="17" y="39"/>
                      <a:pt x="8" y="13"/>
                      <a:pt x="8" y="8"/>
                    </a:cubicBezTo>
                    <a:cubicBezTo>
                      <a:pt x="11" y="7"/>
                      <a:pt x="11" y="7"/>
                      <a:pt x="11" y="7"/>
                    </a:cubicBezTo>
                    <a:cubicBezTo>
                      <a:pt x="22" y="10"/>
                      <a:pt x="24" y="19"/>
                      <a:pt x="28" y="28"/>
                    </a:cubicBezTo>
                    <a:cubicBezTo>
                      <a:pt x="30" y="33"/>
                      <a:pt x="39" y="33"/>
                      <a:pt x="33" y="40"/>
                    </a:cubicBezTo>
                    <a:cubicBezTo>
                      <a:pt x="32" y="43"/>
                      <a:pt x="29" y="44"/>
                      <a:pt x="27" y="44"/>
                    </a:cubicBezTo>
                    <a:moveTo>
                      <a:pt x="11" y="0"/>
                    </a:moveTo>
                    <a:cubicBezTo>
                      <a:pt x="0" y="2"/>
                      <a:pt x="0" y="2"/>
                      <a:pt x="0" y="2"/>
                    </a:cubicBezTo>
                    <a:cubicBezTo>
                      <a:pt x="0" y="8"/>
                      <a:pt x="0" y="8"/>
                      <a:pt x="0" y="8"/>
                    </a:cubicBezTo>
                    <a:cubicBezTo>
                      <a:pt x="0" y="10"/>
                      <a:pt x="1" y="16"/>
                      <a:pt x="3" y="22"/>
                    </a:cubicBezTo>
                    <a:cubicBezTo>
                      <a:pt x="7" y="23"/>
                      <a:pt x="7" y="23"/>
                      <a:pt x="7" y="23"/>
                    </a:cubicBezTo>
                    <a:cubicBezTo>
                      <a:pt x="9" y="26"/>
                      <a:pt x="9" y="26"/>
                      <a:pt x="9" y="26"/>
                    </a:cubicBezTo>
                    <a:cubicBezTo>
                      <a:pt x="12" y="30"/>
                      <a:pt x="12" y="35"/>
                      <a:pt x="11" y="41"/>
                    </a:cubicBezTo>
                    <a:cubicBezTo>
                      <a:pt x="13" y="44"/>
                      <a:pt x="15" y="47"/>
                      <a:pt x="16" y="48"/>
                    </a:cubicBezTo>
                    <a:cubicBezTo>
                      <a:pt x="17" y="48"/>
                      <a:pt x="17" y="48"/>
                      <a:pt x="17" y="48"/>
                    </a:cubicBezTo>
                    <a:cubicBezTo>
                      <a:pt x="18" y="49"/>
                      <a:pt x="18" y="49"/>
                      <a:pt x="18" y="49"/>
                    </a:cubicBezTo>
                    <a:cubicBezTo>
                      <a:pt x="20" y="50"/>
                      <a:pt x="22" y="50"/>
                      <a:pt x="24" y="51"/>
                    </a:cubicBezTo>
                    <a:cubicBezTo>
                      <a:pt x="25" y="50"/>
                      <a:pt x="26" y="49"/>
                      <a:pt x="27" y="49"/>
                    </a:cubicBezTo>
                    <a:cubicBezTo>
                      <a:pt x="32" y="46"/>
                      <a:pt x="37" y="43"/>
                      <a:pt x="42" y="39"/>
                    </a:cubicBezTo>
                    <a:cubicBezTo>
                      <a:pt x="42" y="38"/>
                      <a:pt x="42" y="37"/>
                      <a:pt x="42" y="35"/>
                    </a:cubicBezTo>
                    <a:cubicBezTo>
                      <a:pt x="42" y="30"/>
                      <a:pt x="38" y="28"/>
                      <a:pt x="36" y="26"/>
                    </a:cubicBezTo>
                    <a:cubicBezTo>
                      <a:pt x="36" y="26"/>
                      <a:pt x="35" y="25"/>
                      <a:pt x="35" y="25"/>
                    </a:cubicBezTo>
                    <a:cubicBezTo>
                      <a:pt x="35" y="25"/>
                      <a:pt x="35" y="25"/>
                      <a:pt x="35" y="25"/>
                    </a:cubicBezTo>
                    <a:cubicBezTo>
                      <a:pt x="34" y="23"/>
                      <a:pt x="34" y="22"/>
                      <a:pt x="33" y="21"/>
                    </a:cubicBezTo>
                    <a:cubicBezTo>
                      <a:pt x="30" y="13"/>
                      <a:pt x="26" y="4"/>
                      <a:pt x="13" y="0"/>
                    </a:cubicBezTo>
                    <a:cubicBezTo>
                      <a:pt x="11" y="0"/>
                      <a:pt x="11" y="0"/>
                      <a:pt x="11"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0" name="îŝľïḑe">
                <a:extLst>
                  <a:ext uri="{FF2B5EF4-FFF2-40B4-BE49-F238E27FC236}">
                    <a16:creationId xmlns:a16="http://schemas.microsoft.com/office/drawing/2014/main" xmlns="" id="{54EA0783-9509-419E-9E16-4688FD74AC9D}"/>
                  </a:ext>
                </a:extLst>
              </p:cNvPr>
              <p:cNvSpPr/>
              <p:nvPr/>
            </p:nvSpPr>
            <p:spPr bwMode="auto">
              <a:xfrm>
                <a:off x="7913688" y="3652839"/>
                <a:ext cx="93663" cy="112713"/>
              </a:xfrm>
              <a:custGeom>
                <a:avLst/>
                <a:gdLst>
                  <a:gd name="T0" fmla="*/ 0 w 31"/>
                  <a:gd name="T1" fmla="*/ 1 h 37"/>
                  <a:gd name="T2" fmla="*/ 13 w 31"/>
                  <a:gd name="T3" fmla="*/ 35 h 37"/>
                  <a:gd name="T4" fmla="*/ 25 w 31"/>
                  <a:gd name="T5" fmla="*/ 33 h 37"/>
                  <a:gd name="T6" fmla="*/ 20 w 31"/>
                  <a:gd name="T7" fmla="*/ 21 h 37"/>
                  <a:gd name="T8" fmla="*/ 3 w 31"/>
                  <a:gd name="T9" fmla="*/ 0 h 37"/>
                  <a:gd name="T10" fmla="*/ 0 w 31"/>
                  <a:gd name="T11" fmla="*/ 1 h 37"/>
                </a:gdLst>
                <a:ahLst/>
                <a:cxnLst>
                  <a:cxn ang="0">
                    <a:pos x="T0" y="T1"/>
                  </a:cxn>
                  <a:cxn ang="0">
                    <a:pos x="T2" y="T3"/>
                  </a:cxn>
                  <a:cxn ang="0">
                    <a:pos x="T4" y="T5"/>
                  </a:cxn>
                  <a:cxn ang="0">
                    <a:pos x="T6" y="T7"/>
                  </a:cxn>
                  <a:cxn ang="0">
                    <a:pos x="T8" y="T9"/>
                  </a:cxn>
                  <a:cxn ang="0">
                    <a:pos x="T10" y="T11"/>
                  </a:cxn>
                </a:cxnLst>
                <a:rect l="0" t="0" r="r" b="b"/>
                <a:pathLst>
                  <a:path w="31" h="37">
                    <a:moveTo>
                      <a:pt x="0" y="1"/>
                    </a:moveTo>
                    <a:cubicBezTo>
                      <a:pt x="0" y="6"/>
                      <a:pt x="9" y="32"/>
                      <a:pt x="13" y="35"/>
                    </a:cubicBezTo>
                    <a:cubicBezTo>
                      <a:pt x="17" y="37"/>
                      <a:pt x="23" y="37"/>
                      <a:pt x="25" y="33"/>
                    </a:cubicBezTo>
                    <a:cubicBezTo>
                      <a:pt x="31" y="26"/>
                      <a:pt x="22" y="26"/>
                      <a:pt x="20" y="21"/>
                    </a:cubicBezTo>
                    <a:cubicBezTo>
                      <a:pt x="16" y="12"/>
                      <a:pt x="14" y="3"/>
                      <a:pt x="3" y="0"/>
                    </a:cubicBezTo>
                    <a:cubicBezTo>
                      <a:pt x="0" y="1"/>
                      <a:pt x="0" y="1"/>
                      <a:pt x="0" y="1"/>
                    </a:cubicBezTo>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1" name="í$liḋe">
                <a:extLst>
                  <a:ext uri="{FF2B5EF4-FFF2-40B4-BE49-F238E27FC236}">
                    <a16:creationId xmlns:a16="http://schemas.microsoft.com/office/drawing/2014/main" xmlns="" id="{7914D58C-C62E-4204-A016-4A368C206F1B}"/>
                  </a:ext>
                </a:extLst>
              </p:cNvPr>
              <p:cNvSpPr/>
              <p:nvPr/>
            </p:nvSpPr>
            <p:spPr bwMode="auto">
              <a:xfrm>
                <a:off x="7840663" y="3692526"/>
                <a:ext cx="82550" cy="107950"/>
              </a:xfrm>
              <a:custGeom>
                <a:avLst/>
                <a:gdLst>
                  <a:gd name="T0" fmla="*/ 9 w 27"/>
                  <a:gd name="T1" fmla="*/ 0 h 36"/>
                  <a:gd name="T2" fmla="*/ 7 w 27"/>
                  <a:gd name="T3" fmla="*/ 6 h 36"/>
                  <a:gd name="T4" fmla="*/ 1 w 27"/>
                  <a:gd name="T5" fmla="*/ 28 h 36"/>
                  <a:gd name="T6" fmla="*/ 0 w 27"/>
                  <a:gd name="T7" fmla="*/ 36 h 36"/>
                  <a:gd name="T8" fmla="*/ 8 w 27"/>
                  <a:gd name="T9" fmla="*/ 36 h 36"/>
                  <a:gd name="T10" fmla="*/ 25 w 27"/>
                  <a:gd name="T11" fmla="*/ 26 h 36"/>
                  <a:gd name="T12" fmla="*/ 27 w 27"/>
                  <a:gd name="T13" fmla="*/ 21 h 36"/>
                  <a:gd name="T14" fmla="*/ 19 w 27"/>
                  <a:gd name="T15" fmla="*/ 2 h 36"/>
                  <a:gd name="T16" fmla="*/ 9 w 27"/>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9" y="0"/>
                    </a:moveTo>
                    <a:cubicBezTo>
                      <a:pt x="7" y="6"/>
                      <a:pt x="7" y="6"/>
                      <a:pt x="7" y="6"/>
                    </a:cubicBezTo>
                    <a:cubicBezTo>
                      <a:pt x="5" y="11"/>
                      <a:pt x="2" y="20"/>
                      <a:pt x="1" y="28"/>
                    </a:cubicBezTo>
                    <a:cubicBezTo>
                      <a:pt x="0" y="36"/>
                      <a:pt x="0" y="36"/>
                      <a:pt x="0" y="36"/>
                    </a:cubicBezTo>
                    <a:cubicBezTo>
                      <a:pt x="8" y="36"/>
                      <a:pt x="8" y="36"/>
                      <a:pt x="8" y="36"/>
                    </a:cubicBezTo>
                    <a:cubicBezTo>
                      <a:pt x="15" y="36"/>
                      <a:pt x="21" y="32"/>
                      <a:pt x="25" y="26"/>
                    </a:cubicBezTo>
                    <a:cubicBezTo>
                      <a:pt x="26" y="24"/>
                      <a:pt x="27" y="22"/>
                      <a:pt x="27" y="21"/>
                    </a:cubicBezTo>
                    <a:cubicBezTo>
                      <a:pt x="24" y="15"/>
                      <a:pt x="21" y="8"/>
                      <a:pt x="19" y="2"/>
                    </a:cubicBezTo>
                    <a:cubicBezTo>
                      <a:pt x="9" y="0"/>
                      <a:pt x="9" y="0"/>
                      <a:pt x="9"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2" name="ïşḷiďe">
                <a:extLst>
                  <a:ext uri="{FF2B5EF4-FFF2-40B4-BE49-F238E27FC236}">
                    <a16:creationId xmlns:a16="http://schemas.microsoft.com/office/drawing/2014/main" xmlns="" id="{752636EF-3F65-4FC8-998F-509522F4783F}"/>
                  </a:ext>
                </a:extLst>
              </p:cNvPr>
              <p:cNvSpPr/>
              <p:nvPr/>
            </p:nvSpPr>
            <p:spPr bwMode="auto">
              <a:xfrm>
                <a:off x="7897813" y="3698876"/>
                <a:ext cx="26988" cy="57150"/>
              </a:xfrm>
              <a:custGeom>
                <a:avLst/>
                <a:gdLst>
                  <a:gd name="T0" fmla="*/ 0 w 9"/>
                  <a:gd name="T1" fmla="*/ 0 h 19"/>
                  <a:gd name="T2" fmla="*/ 8 w 9"/>
                  <a:gd name="T3" fmla="*/ 19 h 19"/>
                  <a:gd name="T4" fmla="*/ 6 w 9"/>
                  <a:gd name="T5" fmla="*/ 4 h 19"/>
                  <a:gd name="T6" fmla="*/ 4 w 9"/>
                  <a:gd name="T7" fmla="*/ 1 h 19"/>
                  <a:gd name="T8" fmla="*/ 0 w 9"/>
                  <a:gd name="T9" fmla="*/ 0 h 19"/>
                </a:gdLst>
                <a:ahLst/>
                <a:cxnLst>
                  <a:cxn ang="0">
                    <a:pos x="T0" y="T1"/>
                  </a:cxn>
                  <a:cxn ang="0">
                    <a:pos x="T2" y="T3"/>
                  </a:cxn>
                  <a:cxn ang="0">
                    <a:pos x="T4" y="T5"/>
                  </a:cxn>
                  <a:cxn ang="0">
                    <a:pos x="T6" y="T7"/>
                  </a:cxn>
                  <a:cxn ang="0">
                    <a:pos x="T8" y="T9"/>
                  </a:cxn>
                </a:cxnLst>
                <a:rect l="0" t="0" r="r" b="b"/>
                <a:pathLst>
                  <a:path w="9" h="19">
                    <a:moveTo>
                      <a:pt x="0" y="0"/>
                    </a:moveTo>
                    <a:cubicBezTo>
                      <a:pt x="2" y="6"/>
                      <a:pt x="5" y="13"/>
                      <a:pt x="8" y="19"/>
                    </a:cubicBezTo>
                    <a:cubicBezTo>
                      <a:pt x="9" y="13"/>
                      <a:pt x="9" y="8"/>
                      <a:pt x="6" y="4"/>
                    </a:cubicBezTo>
                    <a:cubicBezTo>
                      <a:pt x="4" y="1"/>
                      <a:pt x="4" y="1"/>
                      <a:pt x="4" y="1"/>
                    </a:cubicBezTo>
                    <a:cubicBezTo>
                      <a:pt x="0" y="0"/>
                      <a:pt x="0" y="0"/>
                      <a:pt x="0"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3" name="îṧḻîḍé">
                <a:extLst>
                  <a:ext uri="{FF2B5EF4-FFF2-40B4-BE49-F238E27FC236}">
                    <a16:creationId xmlns:a16="http://schemas.microsoft.com/office/drawing/2014/main" xmlns="" id="{65FD6DE6-B73A-4EDC-9157-6812627F3112}"/>
                  </a:ext>
                </a:extLst>
              </p:cNvPr>
              <p:cNvSpPr/>
              <p:nvPr/>
            </p:nvSpPr>
            <p:spPr bwMode="auto">
              <a:xfrm>
                <a:off x="7864476" y="3719514"/>
                <a:ext cx="49213" cy="60325"/>
              </a:xfrm>
              <a:custGeom>
                <a:avLst/>
                <a:gdLst>
                  <a:gd name="T0" fmla="*/ 6 w 16"/>
                  <a:gd name="T1" fmla="*/ 0 h 20"/>
                  <a:gd name="T2" fmla="*/ 0 w 16"/>
                  <a:gd name="T3" fmla="*/ 20 h 20"/>
                  <a:gd name="T4" fmla="*/ 11 w 16"/>
                  <a:gd name="T5" fmla="*/ 1 h 20"/>
                  <a:gd name="T6" fmla="*/ 6 w 16"/>
                  <a:gd name="T7" fmla="*/ 0 h 20"/>
                </a:gdLst>
                <a:ahLst/>
                <a:cxnLst>
                  <a:cxn ang="0">
                    <a:pos x="T0" y="T1"/>
                  </a:cxn>
                  <a:cxn ang="0">
                    <a:pos x="T2" y="T3"/>
                  </a:cxn>
                  <a:cxn ang="0">
                    <a:pos x="T4" y="T5"/>
                  </a:cxn>
                  <a:cxn ang="0">
                    <a:pos x="T6" y="T7"/>
                  </a:cxn>
                </a:cxnLst>
                <a:rect l="0" t="0" r="r" b="b"/>
                <a:pathLst>
                  <a:path w="16" h="20">
                    <a:moveTo>
                      <a:pt x="6" y="0"/>
                    </a:moveTo>
                    <a:cubicBezTo>
                      <a:pt x="4" y="4"/>
                      <a:pt x="1" y="13"/>
                      <a:pt x="0" y="20"/>
                    </a:cubicBezTo>
                    <a:cubicBezTo>
                      <a:pt x="10" y="20"/>
                      <a:pt x="16" y="8"/>
                      <a:pt x="11" y="1"/>
                    </a:cubicBezTo>
                    <a:lnTo>
                      <a:pt x="6" y="0"/>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4" name="i$ḻíde">
                <a:extLst>
                  <a:ext uri="{FF2B5EF4-FFF2-40B4-BE49-F238E27FC236}">
                    <a16:creationId xmlns:a16="http://schemas.microsoft.com/office/drawing/2014/main" xmlns="" id="{CF37CF8A-B596-4CB6-8CC7-9FC5942C06CF}"/>
                  </a:ext>
                </a:extLst>
              </p:cNvPr>
              <p:cNvSpPr/>
              <p:nvPr/>
            </p:nvSpPr>
            <p:spPr bwMode="auto">
              <a:xfrm>
                <a:off x="7750176" y="3422651"/>
                <a:ext cx="774700" cy="1512888"/>
              </a:xfrm>
              <a:custGeom>
                <a:avLst/>
                <a:gdLst>
                  <a:gd name="T0" fmla="*/ 148 w 256"/>
                  <a:gd name="T1" fmla="*/ 496 h 500"/>
                  <a:gd name="T2" fmla="*/ 224 w 256"/>
                  <a:gd name="T3" fmla="*/ 131 h 500"/>
                  <a:gd name="T4" fmla="*/ 228 w 256"/>
                  <a:gd name="T5" fmla="*/ 145 h 500"/>
                  <a:gd name="T6" fmla="*/ 135 w 256"/>
                  <a:gd name="T7" fmla="*/ 62 h 500"/>
                  <a:gd name="T8" fmla="*/ 148 w 256"/>
                  <a:gd name="T9" fmla="*/ 88 h 500"/>
                  <a:gd name="T10" fmla="*/ 139 w 256"/>
                  <a:gd name="T11" fmla="*/ 88 h 500"/>
                  <a:gd name="T12" fmla="*/ 75 w 256"/>
                  <a:gd name="T13" fmla="*/ 72 h 500"/>
                  <a:gd name="T14" fmla="*/ 107 w 256"/>
                  <a:gd name="T15" fmla="*/ 80 h 500"/>
                  <a:gd name="T16" fmla="*/ 118 w 256"/>
                  <a:gd name="T17" fmla="*/ 93 h 500"/>
                  <a:gd name="T18" fmla="*/ 90 w 256"/>
                  <a:gd name="T19" fmla="*/ 107 h 500"/>
                  <a:gd name="T20" fmla="*/ 70 w 256"/>
                  <a:gd name="T21" fmla="*/ 120 h 500"/>
                  <a:gd name="T22" fmla="*/ 63 w 256"/>
                  <a:gd name="T23" fmla="*/ 138 h 500"/>
                  <a:gd name="T24" fmla="*/ 67 w 256"/>
                  <a:gd name="T25" fmla="*/ 148 h 500"/>
                  <a:gd name="T26" fmla="*/ 69 w 256"/>
                  <a:gd name="T27" fmla="*/ 190 h 500"/>
                  <a:gd name="T28" fmla="*/ 42 w 256"/>
                  <a:gd name="T29" fmla="*/ 221 h 500"/>
                  <a:gd name="T30" fmla="*/ 23 w 256"/>
                  <a:gd name="T31" fmla="*/ 234 h 500"/>
                  <a:gd name="T32" fmla="*/ 3 w 256"/>
                  <a:gd name="T33" fmla="*/ 283 h 500"/>
                  <a:gd name="T34" fmla="*/ 37 w 256"/>
                  <a:gd name="T35" fmla="*/ 343 h 500"/>
                  <a:gd name="T36" fmla="*/ 109 w 256"/>
                  <a:gd name="T37" fmla="*/ 352 h 500"/>
                  <a:gd name="T38" fmla="*/ 134 w 256"/>
                  <a:gd name="T39" fmla="*/ 367 h 500"/>
                  <a:gd name="T40" fmla="*/ 139 w 256"/>
                  <a:gd name="T41" fmla="*/ 464 h 500"/>
                  <a:gd name="T42" fmla="*/ 146 w 256"/>
                  <a:gd name="T43" fmla="*/ 464 h 500"/>
                  <a:gd name="T44" fmla="*/ 125 w 256"/>
                  <a:gd name="T45" fmla="*/ 343 h 500"/>
                  <a:gd name="T46" fmla="*/ 10 w 256"/>
                  <a:gd name="T47" fmla="*/ 317 h 500"/>
                  <a:gd name="T48" fmla="*/ 53 w 256"/>
                  <a:gd name="T49" fmla="*/ 209 h 500"/>
                  <a:gd name="T50" fmla="*/ 126 w 256"/>
                  <a:gd name="T51" fmla="*/ 176 h 500"/>
                  <a:gd name="T52" fmla="*/ 97 w 256"/>
                  <a:gd name="T53" fmla="*/ 184 h 500"/>
                  <a:gd name="T54" fmla="*/ 145 w 256"/>
                  <a:gd name="T55" fmla="*/ 164 h 500"/>
                  <a:gd name="T56" fmla="*/ 171 w 256"/>
                  <a:gd name="T57" fmla="*/ 167 h 500"/>
                  <a:gd name="T58" fmla="*/ 158 w 256"/>
                  <a:gd name="T59" fmla="*/ 143 h 500"/>
                  <a:gd name="T60" fmla="*/ 201 w 256"/>
                  <a:gd name="T61" fmla="*/ 181 h 500"/>
                  <a:gd name="T62" fmla="*/ 206 w 256"/>
                  <a:gd name="T63" fmla="*/ 161 h 500"/>
                  <a:gd name="T64" fmla="*/ 234 w 256"/>
                  <a:gd name="T65" fmla="*/ 186 h 500"/>
                  <a:gd name="T66" fmla="*/ 229 w 256"/>
                  <a:gd name="T67" fmla="*/ 199 h 500"/>
                  <a:gd name="T68" fmla="*/ 188 w 256"/>
                  <a:gd name="T69" fmla="*/ 204 h 500"/>
                  <a:gd name="T70" fmla="*/ 153 w 256"/>
                  <a:gd name="T71" fmla="*/ 192 h 500"/>
                  <a:gd name="T72" fmla="*/ 139 w 256"/>
                  <a:gd name="T73" fmla="*/ 186 h 500"/>
                  <a:gd name="T74" fmla="*/ 178 w 256"/>
                  <a:gd name="T75" fmla="*/ 215 h 500"/>
                  <a:gd name="T76" fmla="*/ 229 w 256"/>
                  <a:gd name="T77" fmla="*/ 207 h 500"/>
                  <a:gd name="T78" fmla="*/ 231 w 256"/>
                  <a:gd name="T79" fmla="*/ 179 h 500"/>
                  <a:gd name="T80" fmla="*/ 225 w 256"/>
                  <a:gd name="T81" fmla="*/ 124 h 500"/>
                  <a:gd name="T82" fmla="*/ 195 w 256"/>
                  <a:gd name="T83" fmla="*/ 178 h 500"/>
                  <a:gd name="T84" fmla="*/ 163 w 256"/>
                  <a:gd name="T85" fmla="*/ 178 h 500"/>
                  <a:gd name="T86" fmla="*/ 77 w 256"/>
                  <a:gd name="T87" fmla="*/ 183 h 500"/>
                  <a:gd name="T88" fmla="*/ 73 w 256"/>
                  <a:gd name="T89" fmla="*/ 156 h 500"/>
                  <a:gd name="T90" fmla="*/ 94 w 256"/>
                  <a:gd name="T91" fmla="*/ 112 h 500"/>
                  <a:gd name="T92" fmla="*/ 145 w 256"/>
                  <a:gd name="T93" fmla="*/ 95 h 500"/>
                  <a:gd name="T94" fmla="*/ 149 w 256"/>
                  <a:gd name="T95" fmla="*/ 57 h 500"/>
                  <a:gd name="T96" fmla="*/ 136 w 256"/>
                  <a:gd name="T97" fmla="*/ 39 h 500"/>
                  <a:gd name="T98" fmla="*/ 127 w 256"/>
                  <a:gd name="T99" fmla="*/ 89 h 500"/>
                  <a:gd name="T100" fmla="*/ 101 w 256"/>
                  <a:gd name="T101" fmla="*/ 80 h 500"/>
                  <a:gd name="T102" fmla="*/ 122 w 256"/>
                  <a:gd name="T103" fmla="*/ 6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 h="500">
                    <a:moveTo>
                      <a:pt x="148" y="496"/>
                    </a:moveTo>
                    <a:cubicBezTo>
                      <a:pt x="146" y="497"/>
                      <a:pt x="144" y="499"/>
                      <a:pt x="142" y="500"/>
                    </a:cubicBezTo>
                    <a:cubicBezTo>
                      <a:pt x="142" y="500"/>
                      <a:pt x="142" y="500"/>
                      <a:pt x="142" y="500"/>
                    </a:cubicBezTo>
                    <a:cubicBezTo>
                      <a:pt x="144" y="499"/>
                      <a:pt x="146" y="497"/>
                      <a:pt x="148" y="496"/>
                    </a:cubicBezTo>
                    <a:cubicBezTo>
                      <a:pt x="148" y="496"/>
                      <a:pt x="148" y="496"/>
                      <a:pt x="148" y="496"/>
                    </a:cubicBezTo>
                    <a:moveTo>
                      <a:pt x="215" y="152"/>
                    </a:moveTo>
                    <a:cubicBezTo>
                      <a:pt x="216" y="149"/>
                      <a:pt x="217" y="146"/>
                      <a:pt x="217" y="143"/>
                    </a:cubicBezTo>
                    <a:cubicBezTo>
                      <a:pt x="219" y="133"/>
                      <a:pt x="221" y="131"/>
                      <a:pt x="224" y="131"/>
                    </a:cubicBezTo>
                    <a:cubicBezTo>
                      <a:pt x="224" y="131"/>
                      <a:pt x="224" y="131"/>
                      <a:pt x="224" y="131"/>
                    </a:cubicBezTo>
                    <a:cubicBezTo>
                      <a:pt x="228" y="131"/>
                      <a:pt x="230" y="135"/>
                      <a:pt x="230" y="136"/>
                    </a:cubicBezTo>
                    <a:cubicBezTo>
                      <a:pt x="231" y="139"/>
                      <a:pt x="231" y="143"/>
                      <a:pt x="229" y="145"/>
                    </a:cubicBezTo>
                    <a:cubicBezTo>
                      <a:pt x="228" y="145"/>
                      <a:pt x="228" y="145"/>
                      <a:pt x="228" y="145"/>
                    </a:cubicBezTo>
                    <a:cubicBezTo>
                      <a:pt x="227" y="146"/>
                      <a:pt x="224" y="147"/>
                      <a:pt x="222" y="148"/>
                    </a:cubicBezTo>
                    <a:cubicBezTo>
                      <a:pt x="220" y="149"/>
                      <a:pt x="217" y="150"/>
                      <a:pt x="215" y="152"/>
                    </a:cubicBezTo>
                    <a:moveTo>
                      <a:pt x="139" y="88"/>
                    </a:moveTo>
                    <a:cubicBezTo>
                      <a:pt x="142" y="81"/>
                      <a:pt x="139" y="70"/>
                      <a:pt x="135" y="62"/>
                    </a:cubicBezTo>
                    <a:cubicBezTo>
                      <a:pt x="137" y="64"/>
                      <a:pt x="140" y="65"/>
                      <a:pt x="144" y="65"/>
                    </a:cubicBezTo>
                    <a:cubicBezTo>
                      <a:pt x="145" y="65"/>
                      <a:pt x="146" y="65"/>
                      <a:pt x="147" y="64"/>
                    </a:cubicBezTo>
                    <a:cubicBezTo>
                      <a:pt x="147" y="64"/>
                      <a:pt x="147" y="64"/>
                      <a:pt x="147" y="64"/>
                    </a:cubicBezTo>
                    <a:cubicBezTo>
                      <a:pt x="148" y="71"/>
                      <a:pt x="148" y="83"/>
                      <a:pt x="148" y="88"/>
                    </a:cubicBezTo>
                    <a:cubicBezTo>
                      <a:pt x="148" y="88"/>
                      <a:pt x="147" y="88"/>
                      <a:pt x="147" y="88"/>
                    </a:cubicBezTo>
                    <a:cubicBezTo>
                      <a:pt x="146" y="88"/>
                      <a:pt x="146" y="88"/>
                      <a:pt x="145" y="88"/>
                    </a:cubicBezTo>
                    <a:cubicBezTo>
                      <a:pt x="144" y="88"/>
                      <a:pt x="144" y="88"/>
                      <a:pt x="143" y="88"/>
                    </a:cubicBezTo>
                    <a:cubicBezTo>
                      <a:pt x="141" y="88"/>
                      <a:pt x="140" y="88"/>
                      <a:pt x="139" y="88"/>
                    </a:cubicBezTo>
                    <a:moveTo>
                      <a:pt x="110" y="0"/>
                    </a:moveTo>
                    <a:cubicBezTo>
                      <a:pt x="104" y="4"/>
                      <a:pt x="101" y="12"/>
                      <a:pt x="97" y="20"/>
                    </a:cubicBezTo>
                    <a:cubicBezTo>
                      <a:pt x="95" y="24"/>
                      <a:pt x="92" y="29"/>
                      <a:pt x="88" y="34"/>
                    </a:cubicBezTo>
                    <a:cubicBezTo>
                      <a:pt x="80" y="46"/>
                      <a:pt x="70" y="60"/>
                      <a:pt x="75" y="72"/>
                    </a:cubicBezTo>
                    <a:cubicBezTo>
                      <a:pt x="78" y="80"/>
                      <a:pt x="86" y="85"/>
                      <a:pt x="98" y="87"/>
                    </a:cubicBezTo>
                    <a:cubicBezTo>
                      <a:pt x="99" y="87"/>
                      <a:pt x="100" y="88"/>
                      <a:pt x="101" y="88"/>
                    </a:cubicBezTo>
                    <a:cubicBezTo>
                      <a:pt x="103" y="88"/>
                      <a:pt x="105" y="87"/>
                      <a:pt x="107" y="86"/>
                    </a:cubicBezTo>
                    <a:cubicBezTo>
                      <a:pt x="107" y="80"/>
                      <a:pt x="107" y="80"/>
                      <a:pt x="107" y="80"/>
                    </a:cubicBezTo>
                    <a:cubicBezTo>
                      <a:pt x="110" y="80"/>
                      <a:pt x="112" y="81"/>
                      <a:pt x="114" y="82"/>
                    </a:cubicBezTo>
                    <a:cubicBezTo>
                      <a:pt x="116" y="84"/>
                      <a:pt x="118" y="87"/>
                      <a:pt x="118" y="90"/>
                    </a:cubicBezTo>
                    <a:cubicBezTo>
                      <a:pt x="118" y="90"/>
                      <a:pt x="117" y="91"/>
                      <a:pt x="117" y="92"/>
                    </a:cubicBezTo>
                    <a:cubicBezTo>
                      <a:pt x="118" y="93"/>
                      <a:pt x="118" y="93"/>
                      <a:pt x="118" y="93"/>
                    </a:cubicBezTo>
                    <a:cubicBezTo>
                      <a:pt x="118" y="93"/>
                      <a:pt x="117" y="93"/>
                      <a:pt x="117" y="93"/>
                    </a:cubicBezTo>
                    <a:cubicBezTo>
                      <a:pt x="116" y="97"/>
                      <a:pt x="112" y="100"/>
                      <a:pt x="107" y="100"/>
                    </a:cubicBezTo>
                    <a:cubicBezTo>
                      <a:pt x="107" y="96"/>
                      <a:pt x="107" y="96"/>
                      <a:pt x="107" y="96"/>
                    </a:cubicBezTo>
                    <a:cubicBezTo>
                      <a:pt x="101" y="98"/>
                      <a:pt x="97" y="100"/>
                      <a:pt x="90" y="107"/>
                    </a:cubicBezTo>
                    <a:cubicBezTo>
                      <a:pt x="89" y="107"/>
                      <a:pt x="88" y="108"/>
                      <a:pt x="88" y="108"/>
                    </a:cubicBezTo>
                    <a:cubicBezTo>
                      <a:pt x="87" y="110"/>
                      <a:pt x="86" y="112"/>
                      <a:pt x="85" y="113"/>
                    </a:cubicBezTo>
                    <a:cubicBezTo>
                      <a:pt x="82" y="117"/>
                      <a:pt x="78" y="120"/>
                      <a:pt x="73" y="120"/>
                    </a:cubicBezTo>
                    <a:cubicBezTo>
                      <a:pt x="72" y="120"/>
                      <a:pt x="71" y="120"/>
                      <a:pt x="70" y="120"/>
                    </a:cubicBezTo>
                    <a:cubicBezTo>
                      <a:pt x="68" y="121"/>
                      <a:pt x="66" y="122"/>
                      <a:pt x="64" y="124"/>
                    </a:cubicBezTo>
                    <a:cubicBezTo>
                      <a:pt x="62" y="125"/>
                      <a:pt x="62" y="125"/>
                      <a:pt x="62" y="125"/>
                    </a:cubicBezTo>
                    <a:cubicBezTo>
                      <a:pt x="58" y="134"/>
                      <a:pt x="58" y="134"/>
                      <a:pt x="58" y="134"/>
                    </a:cubicBezTo>
                    <a:cubicBezTo>
                      <a:pt x="63" y="138"/>
                      <a:pt x="63" y="138"/>
                      <a:pt x="63" y="138"/>
                    </a:cubicBezTo>
                    <a:cubicBezTo>
                      <a:pt x="69" y="142"/>
                      <a:pt x="73" y="145"/>
                      <a:pt x="73" y="147"/>
                    </a:cubicBezTo>
                    <a:cubicBezTo>
                      <a:pt x="73" y="148"/>
                      <a:pt x="73" y="148"/>
                      <a:pt x="73" y="148"/>
                    </a:cubicBezTo>
                    <a:cubicBezTo>
                      <a:pt x="73" y="148"/>
                      <a:pt x="73" y="148"/>
                      <a:pt x="73" y="148"/>
                    </a:cubicBezTo>
                    <a:cubicBezTo>
                      <a:pt x="71" y="148"/>
                      <a:pt x="69" y="148"/>
                      <a:pt x="67" y="148"/>
                    </a:cubicBezTo>
                    <a:cubicBezTo>
                      <a:pt x="64" y="147"/>
                      <a:pt x="62" y="147"/>
                      <a:pt x="59" y="147"/>
                    </a:cubicBezTo>
                    <a:cubicBezTo>
                      <a:pt x="55" y="147"/>
                      <a:pt x="52" y="147"/>
                      <a:pt x="50" y="149"/>
                    </a:cubicBezTo>
                    <a:cubicBezTo>
                      <a:pt x="42" y="153"/>
                      <a:pt x="38" y="160"/>
                      <a:pt x="40" y="168"/>
                    </a:cubicBezTo>
                    <a:cubicBezTo>
                      <a:pt x="43" y="178"/>
                      <a:pt x="56" y="187"/>
                      <a:pt x="69" y="190"/>
                    </a:cubicBezTo>
                    <a:cubicBezTo>
                      <a:pt x="60" y="192"/>
                      <a:pt x="51" y="196"/>
                      <a:pt x="46" y="205"/>
                    </a:cubicBezTo>
                    <a:cubicBezTo>
                      <a:pt x="46" y="205"/>
                      <a:pt x="46" y="205"/>
                      <a:pt x="46" y="205"/>
                    </a:cubicBezTo>
                    <a:cubicBezTo>
                      <a:pt x="44" y="209"/>
                      <a:pt x="44" y="213"/>
                      <a:pt x="43" y="215"/>
                    </a:cubicBezTo>
                    <a:cubicBezTo>
                      <a:pt x="43" y="218"/>
                      <a:pt x="43" y="220"/>
                      <a:pt x="42" y="221"/>
                    </a:cubicBezTo>
                    <a:cubicBezTo>
                      <a:pt x="42" y="221"/>
                      <a:pt x="42" y="221"/>
                      <a:pt x="42" y="221"/>
                    </a:cubicBezTo>
                    <a:cubicBezTo>
                      <a:pt x="41" y="221"/>
                      <a:pt x="41" y="221"/>
                      <a:pt x="41" y="221"/>
                    </a:cubicBezTo>
                    <a:cubicBezTo>
                      <a:pt x="39" y="225"/>
                      <a:pt x="35" y="227"/>
                      <a:pt x="31" y="229"/>
                    </a:cubicBezTo>
                    <a:cubicBezTo>
                      <a:pt x="28" y="230"/>
                      <a:pt x="26" y="232"/>
                      <a:pt x="23" y="234"/>
                    </a:cubicBezTo>
                    <a:cubicBezTo>
                      <a:pt x="23" y="234"/>
                      <a:pt x="23" y="234"/>
                      <a:pt x="23" y="234"/>
                    </a:cubicBezTo>
                    <a:cubicBezTo>
                      <a:pt x="23" y="234"/>
                      <a:pt x="23" y="234"/>
                      <a:pt x="23" y="234"/>
                    </a:cubicBezTo>
                    <a:cubicBezTo>
                      <a:pt x="7" y="247"/>
                      <a:pt x="5" y="259"/>
                      <a:pt x="4" y="274"/>
                    </a:cubicBezTo>
                    <a:cubicBezTo>
                      <a:pt x="4" y="277"/>
                      <a:pt x="4" y="279"/>
                      <a:pt x="3" y="283"/>
                    </a:cubicBezTo>
                    <a:cubicBezTo>
                      <a:pt x="2" y="295"/>
                      <a:pt x="0" y="310"/>
                      <a:pt x="3" y="319"/>
                    </a:cubicBezTo>
                    <a:cubicBezTo>
                      <a:pt x="3" y="319"/>
                      <a:pt x="3" y="319"/>
                      <a:pt x="3" y="319"/>
                    </a:cubicBezTo>
                    <a:cubicBezTo>
                      <a:pt x="3" y="319"/>
                      <a:pt x="3" y="319"/>
                      <a:pt x="3" y="319"/>
                    </a:cubicBezTo>
                    <a:cubicBezTo>
                      <a:pt x="8" y="334"/>
                      <a:pt x="25" y="339"/>
                      <a:pt x="37" y="343"/>
                    </a:cubicBezTo>
                    <a:cubicBezTo>
                      <a:pt x="39" y="343"/>
                      <a:pt x="40" y="344"/>
                      <a:pt x="41" y="344"/>
                    </a:cubicBezTo>
                    <a:cubicBezTo>
                      <a:pt x="58" y="350"/>
                      <a:pt x="77" y="352"/>
                      <a:pt x="98" y="352"/>
                    </a:cubicBezTo>
                    <a:cubicBezTo>
                      <a:pt x="101" y="352"/>
                      <a:pt x="105" y="352"/>
                      <a:pt x="108" y="352"/>
                    </a:cubicBezTo>
                    <a:cubicBezTo>
                      <a:pt x="109" y="352"/>
                      <a:pt x="109" y="352"/>
                      <a:pt x="109" y="352"/>
                    </a:cubicBezTo>
                    <a:cubicBezTo>
                      <a:pt x="111" y="352"/>
                      <a:pt x="113" y="352"/>
                      <a:pt x="115" y="351"/>
                    </a:cubicBezTo>
                    <a:cubicBezTo>
                      <a:pt x="118" y="351"/>
                      <a:pt x="122" y="350"/>
                      <a:pt x="125" y="350"/>
                    </a:cubicBezTo>
                    <a:cubicBezTo>
                      <a:pt x="129" y="350"/>
                      <a:pt x="131" y="351"/>
                      <a:pt x="131" y="352"/>
                    </a:cubicBezTo>
                    <a:cubicBezTo>
                      <a:pt x="133" y="355"/>
                      <a:pt x="134" y="361"/>
                      <a:pt x="134" y="367"/>
                    </a:cubicBezTo>
                    <a:cubicBezTo>
                      <a:pt x="135" y="373"/>
                      <a:pt x="136" y="380"/>
                      <a:pt x="138" y="386"/>
                    </a:cubicBezTo>
                    <a:cubicBezTo>
                      <a:pt x="147" y="404"/>
                      <a:pt x="147" y="405"/>
                      <a:pt x="141" y="423"/>
                    </a:cubicBezTo>
                    <a:cubicBezTo>
                      <a:pt x="136" y="436"/>
                      <a:pt x="137" y="445"/>
                      <a:pt x="138" y="456"/>
                    </a:cubicBezTo>
                    <a:cubicBezTo>
                      <a:pt x="138" y="458"/>
                      <a:pt x="138" y="461"/>
                      <a:pt x="139" y="464"/>
                    </a:cubicBezTo>
                    <a:cubicBezTo>
                      <a:pt x="139" y="466"/>
                      <a:pt x="138" y="469"/>
                      <a:pt x="138" y="472"/>
                    </a:cubicBezTo>
                    <a:cubicBezTo>
                      <a:pt x="137" y="475"/>
                      <a:pt x="137" y="480"/>
                      <a:pt x="137" y="484"/>
                    </a:cubicBezTo>
                    <a:cubicBezTo>
                      <a:pt x="139" y="483"/>
                      <a:pt x="142" y="483"/>
                      <a:pt x="144" y="483"/>
                    </a:cubicBezTo>
                    <a:cubicBezTo>
                      <a:pt x="144" y="476"/>
                      <a:pt x="146" y="469"/>
                      <a:pt x="146" y="464"/>
                    </a:cubicBezTo>
                    <a:cubicBezTo>
                      <a:pt x="145" y="449"/>
                      <a:pt x="142" y="439"/>
                      <a:pt x="148" y="426"/>
                    </a:cubicBezTo>
                    <a:cubicBezTo>
                      <a:pt x="155" y="405"/>
                      <a:pt x="155" y="402"/>
                      <a:pt x="145" y="383"/>
                    </a:cubicBezTo>
                    <a:cubicBezTo>
                      <a:pt x="140" y="373"/>
                      <a:pt x="143" y="356"/>
                      <a:pt x="137" y="348"/>
                    </a:cubicBezTo>
                    <a:cubicBezTo>
                      <a:pt x="134" y="344"/>
                      <a:pt x="130" y="343"/>
                      <a:pt x="125" y="343"/>
                    </a:cubicBezTo>
                    <a:cubicBezTo>
                      <a:pt x="119" y="343"/>
                      <a:pt x="113" y="344"/>
                      <a:pt x="108" y="345"/>
                    </a:cubicBezTo>
                    <a:cubicBezTo>
                      <a:pt x="105" y="345"/>
                      <a:pt x="101" y="345"/>
                      <a:pt x="98" y="345"/>
                    </a:cubicBezTo>
                    <a:cubicBezTo>
                      <a:pt x="80" y="345"/>
                      <a:pt x="61" y="343"/>
                      <a:pt x="44" y="337"/>
                    </a:cubicBezTo>
                    <a:cubicBezTo>
                      <a:pt x="32" y="333"/>
                      <a:pt x="15" y="329"/>
                      <a:pt x="10" y="317"/>
                    </a:cubicBezTo>
                    <a:cubicBezTo>
                      <a:pt x="7" y="307"/>
                      <a:pt x="11" y="286"/>
                      <a:pt x="12" y="275"/>
                    </a:cubicBezTo>
                    <a:cubicBezTo>
                      <a:pt x="13" y="259"/>
                      <a:pt x="15" y="250"/>
                      <a:pt x="27" y="240"/>
                    </a:cubicBezTo>
                    <a:cubicBezTo>
                      <a:pt x="34" y="235"/>
                      <a:pt x="43" y="233"/>
                      <a:pt x="48" y="225"/>
                    </a:cubicBezTo>
                    <a:cubicBezTo>
                      <a:pt x="52" y="220"/>
                      <a:pt x="50" y="214"/>
                      <a:pt x="53" y="209"/>
                    </a:cubicBezTo>
                    <a:cubicBezTo>
                      <a:pt x="62" y="191"/>
                      <a:pt x="91" y="198"/>
                      <a:pt x="109" y="191"/>
                    </a:cubicBezTo>
                    <a:cubicBezTo>
                      <a:pt x="115" y="188"/>
                      <a:pt x="124" y="183"/>
                      <a:pt x="129" y="183"/>
                    </a:cubicBezTo>
                    <a:cubicBezTo>
                      <a:pt x="130" y="183"/>
                      <a:pt x="131" y="183"/>
                      <a:pt x="132" y="184"/>
                    </a:cubicBezTo>
                    <a:cubicBezTo>
                      <a:pt x="129" y="182"/>
                      <a:pt x="127" y="179"/>
                      <a:pt x="126" y="176"/>
                    </a:cubicBezTo>
                    <a:cubicBezTo>
                      <a:pt x="120" y="177"/>
                      <a:pt x="113" y="181"/>
                      <a:pt x="108" y="183"/>
                    </a:cubicBezTo>
                    <a:cubicBezTo>
                      <a:pt x="106" y="184"/>
                      <a:pt x="106" y="184"/>
                      <a:pt x="106" y="184"/>
                    </a:cubicBezTo>
                    <a:cubicBezTo>
                      <a:pt x="102" y="186"/>
                      <a:pt x="98" y="186"/>
                      <a:pt x="93" y="187"/>
                    </a:cubicBezTo>
                    <a:cubicBezTo>
                      <a:pt x="94" y="186"/>
                      <a:pt x="96" y="185"/>
                      <a:pt x="97" y="184"/>
                    </a:cubicBezTo>
                    <a:cubicBezTo>
                      <a:pt x="102" y="180"/>
                      <a:pt x="106" y="176"/>
                      <a:pt x="111" y="171"/>
                    </a:cubicBezTo>
                    <a:cubicBezTo>
                      <a:pt x="118" y="163"/>
                      <a:pt x="126" y="155"/>
                      <a:pt x="132" y="155"/>
                    </a:cubicBezTo>
                    <a:cubicBezTo>
                      <a:pt x="134" y="155"/>
                      <a:pt x="136" y="156"/>
                      <a:pt x="138" y="158"/>
                    </a:cubicBezTo>
                    <a:cubicBezTo>
                      <a:pt x="141" y="159"/>
                      <a:pt x="144" y="161"/>
                      <a:pt x="145" y="164"/>
                    </a:cubicBezTo>
                    <a:cubicBezTo>
                      <a:pt x="147" y="166"/>
                      <a:pt x="147" y="169"/>
                      <a:pt x="148" y="171"/>
                    </a:cubicBezTo>
                    <a:cubicBezTo>
                      <a:pt x="154" y="181"/>
                      <a:pt x="158" y="185"/>
                      <a:pt x="163" y="185"/>
                    </a:cubicBezTo>
                    <a:cubicBezTo>
                      <a:pt x="166" y="185"/>
                      <a:pt x="168" y="184"/>
                      <a:pt x="170" y="182"/>
                    </a:cubicBezTo>
                    <a:cubicBezTo>
                      <a:pt x="173" y="179"/>
                      <a:pt x="172" y="174"/>
                      <a:pt x="171" y="167"/>
                    </a:cubicBezTo>
                    <a:cubicBezTo>
                      <a:pt x="170" y="162"/>
                      <a:pt x="166" y="158"/>
                      <a:pt x="162" y="153"/>
                    </a:cubicBezTo>
                    <a:cubicBezTo>
                      <a:pt x="160" y="151"/>
                      <a:pt x="155" y="146"/>
                      <a:pt x="155" y="144"/>
                    </a:cubicBezTo>
                    <a:cubicBezTo>
                      <a:pt x="156" y="144"/>
                      <a:pt x="156" y="144"/>
                      <a:pt x="156" y="144"/>
                    </a:cubicBezTo>
                    <a:cubicBezTo>
                      <a:pt x="156" y="144"/>
                      <a:pt x="157" y="143"/>
                      <a:pt x="158" y="143"/>
                    </a:cubicBezTo>
                    <a:cubicBezTo>
                      <a:pt x="166" y="143"/>
                      <a:pt x="178" y="164"/>
                      <a:pt x="183" y="173"/>
                    </a:cubicBezTo>
                    <a:cubicBezTo>
                      <a:pt x="185" y="177"/>
                      <a:pt x="187" y="181"/>
                      <a:pt x="189" y="183"/>
                    </a:cubicBezTo>
                    <a:cubicBezTo>
                      <a:pt x="197" y="193"/>
                      <a:pt x="197" y="193"/>
                      <a:pt x="197" y="193"/>
                    </a:cubicBezTo>
                    <a:cubicBezTo>
                      <a:pt x="201" y="181"/>
                      <a:pt x="201" y="181"/>
                      <a:pt x="201" y="181"/>
                    </a:cubicBezTo>
                    <a:cubicBezTo>
                      <a:pt x="204" y="176"/>
                      <a:pt x="202" y="171"/>
                      <a:pt x="200" y="167"/>
                    </a:cubicBezTo>
                    <a:cubicBezTo>
                      <a:pt x="200" y="166"/>
                      <a:pt x="199" y="165"/>
                      <a:pt x="199" y="164"/>
                    </a:cubicBezTo>
                    <a:cubicBezTo>
                      <a:pt x="200" y="163"/>
                      <a:pt x="200" y="163"/>
                      <a:pt x="201" y="163"/>
                    </a:cubicBezTo>
                    <a:cubicBezTo>
                      <a:pt x="203" y="163"/>
                      <a:pt x="204" y="162"/>
                      <a:pt x="206" y="161"/>
                    </a:cubicBezTo>
                    <a:cubicBezTo>
                      <a:pt x="206" y="161"/>
                      <a:pt x="206" y="161"/>
                      <a:pt x="206" y="161"/>
                    </a:cubicBezTo>
                    <a:cubicBezTo>
                      <a:pt x="204" y="166"/>
                      <a:pt x="205" y="171"/>
                      <a:pt x="207" y="176"/>
                    </a:cubicBezTo>
                    <a:cubicBezTo>
                      <a:pt x="212" y="186"/>
                      <a:pt x="218" y="188"/>
                      <a:pt x="223" y="188"/>
                    </a:cubicBezTo>
                    <a:cubicBezTo>
                      <a:pt x="227" y="188"/>
                      <a:pt x="231" y="187"/>
                      <a:pt x="234" y="186"/>
                    </a:cubicBezTo>
                    <a:cubicBezTo>
                      <a:pt x="236" y="185"/>
                      <a:pt x="238" y="184"/>
                      <a:pt x="239" y="184"/>
                    </a:cubicBezTo>
                    <a:cubicBezTo>
                      <a:pt x="241" y="186"/>
                      <a:pt x="242" y="188"/>
                      <a:pt x="241" y="190"/>
                    </a:cubicBezTo>
                    <a:cubicBezTo>
                      <a:pt x="240" y="195"/>
                      <a:pt x="234" y="199"/>
                      <a:pt x="231" y="199"/>
                    </a:cubicBezTo>
                    <a:cubicBezTo>
                      <a:pt x="230" y="199"/>
                      <a:pt x="230" y="199"/>
                      <a:pt x="229" y="199"/>
                    </a:cubicBezTo>
                    <a:cubicBezTo>
                      <a:pt x="227" y="199"/>
                      <a:pt x="224" y="199"/>
                      <a:pt x="221" y="198"/>
                    </a:cubicBezTo>
                    <a:cubicBezTo>
                      <a:pt x="218" y="197"/>
                      <a:pt x="215" y="197"/>
                      <a:pt x="210" y="197"/>
                    </a:cubicBezTo>
                    <a:cubicBezTo>
                      <a:pt x="207" y="197"/>
                      <a:pt x="203" y="197"/>
                      <a:pt x="199" y="199"/>
                    </a:cubicBezTo>
                    <a:cubicBezTo>
                      <a:pt x="195" y="200"/>
                      <a:pt x="191" y="202"/>
                      <a:pt x="188" y="204"/>
                    </a:cubicBezTo>
                    <a:cubicBezTo>
                      <a:pt x="184" y="206"/>
                      <a:pt x="181" y="207"/>
                      <a:pt x="178" y="207"/>
                    </a:cubicBezTo>
                    <a:cubicBezTo>
                      <a:pt x="176" y="207"/>
                      <a:pt x="174" y="207"/>
                      <a:pt x="171" y="206"/>
                    </a:cubicBezTo>
                    <a:cubicBezTo>
                      <a:pt x="171" y="206"/>
                      <a:pt x="171" y="206"/>
                      <a:pt x="171" y="206"/>
                    </a:cubicBezTo>
                    <a:cubicBezTo>
                      <a:pt x="164" y="203"/>
                      <a:pt x="159" y="198"/>
                      <a:pt x="153" y="192"/>
                    </a:cubicBezTo>
                    <a:cubicBezTo>
                      <a:pt x="151" y="190"/>
                      <a:pt x="149" y="188"/>
                      <a:pt x="146" y="185"/>
                    </a:cubicBezTo>
                    <a:cubicBezTo>
                      <a:pt x="145" y="185"/>
                      <a:pt x="145" y="184"/>
                      <a:pt x="144" y="184"/>
                    </a:cubicBezTo>
                    <a:cubicBezTo>
                      <a:pt x="144" y="186"/>
                      <a:pt x="144" y="186"/>
                      <a:pt x="144" y="186"/>
                    </a:cubicBezTo>
                    <a:cubicBezTo>
                      <a:pt x="139" y="186"/>
                      <a:pt x="139" y="186"/>
                      <a:pt x="139" y="186"/>
                    </a:cubicBezTo>
                    <a:cubicBezTo>
                      <a:pt x="138" y="186"/>
                      <a:pt x="137" y="186"/>
                      <a:pt x="136" y="185"/>
                    </a:cubicBezTo>
                    <a:cubicBezTo>
                      <a:pt x="138" y="187"/>
                      <a:pt x="138" y="188"/>
                      <a:pt x="141" y="191"/>
                    </a:cubicBezTo>
                    <a:cubicBezTo>
                      <a:pt x="150" y="199"/>
                      <a:pt x="157" y="209"/>
                      <a:pt x="168" y="213"/>
                    </a:cubicBezTo>
                    <a:cubicBezTo>
                      <a:pt x="172" y="214"/>
                      <a:pt x="176" y="215"/>
                      <a:pt x="178" y="215"/>
                    </a:cubicBezTo>
                    <a:cubicBezTo>
                      <a:pt x="187" y="215"/>
                      <a:pt x="191" y="209"/>
                      <a:pt x="202" y="206"/>
                    </a:cubicBezTo>
                    <a:cubicBezTo>
                      <a:pt x="205" y="204"/>
                      <a:pt x="208" y="204"/>
                      <a:pt x="210" y="204"/>
                    </a:cubicBezTo>
                    <a:cubicBezTo>
                      <a:pt x="214" y="204"/>
                      <a:pt x="217" y="205"/>
                      <a:pt x="220" y="205"/>
                    </a:cubicBezTo>
                    <a:cubicBezTo>
                      <a:pt x="223" y="206"/>
                      <a:pt x="226" y="207"/>
                      <a:pt x="229" y="207"/>
                    </a:cubicBezTo>
                    <a:cubicBezTo>
                      <a:pt x="230" y="207"/>
                      <a:pt x="231" y="207"/>
                      <a:pt x="232" y="207"/>
                    </a:cubicBezTo>
                    <a:cubicBezTo>
                      <a:pt x="242" y="206"/>
                      <a:pt x="256" y="188"/>
                      <a:pt x="243" y="178"/>
                    </a:cubicBezTo>
                    <a:cubicBezTo>
                      <a:pt x="242" y="177"/>
                      <a:pt x="241" y="177"/>
                      <a:pt x="239" y="177"/>
                    </a:cubicBezTo>
                    <a:cubicBezTo>
                      <a:pt x="237" y="177"/>
                      <a:pt x="234" y="178"/>
                      <a:pt x="231" y="179"/>
                    </a:cubicBezTo>
                    <a:cubicBezTo>
                      <a:pt x="229" y="180"/>
                      <a:pt x="226" y="180"/>
                      <a:pt x="223" y="180"/>
                    </a:cubicBezTo>
                    <a:cubicBezTo>
                      <a:pt x="220" y="180"/>
                      <a:pt x="216" y="179"/>
                      <a:pt x="214" y="174"/>
                    </a:cubicBezTo>
                    <a:cubicBezTo>
                      <a:pt x="206" y="157"/>
                      <a:pt x="227" y="157"/>
                      <a:pt x="234" y="150"/>
                    </a:cubicBezTo>
                    <a:cubicBezTo>
                      <a:pt x="242" y="142"/>
                      <a:pt x="238" y="125"/>
                      <a:pt x="225" y="124"/>
                    </a:cubicBezTo>
                    <a:cubicBezTo>
                      <a:pt x="225" y="124"/>
                      <a:pt x="224" y="124"/>
                      <a:pt x="224" y="124"/>
                    </a:cubicBezTo>
                    <a:cubicBezTo>
                      <a:pt x="208" y="124"/>
                      <a:pt x="212" y="145"/>
                      <a:pt x="206" y="152"/>
                    </a:cubicBezTo>
                    <a:cubicBezTo>
                      <a:pt x="202" y="157"/>
                      <a:pt x="194" y="155"/>
                      <a:pt x="192" y="161"/>
                    </a:cubicBezTo>
                    <a:cubicBezTo>
                      <a:pt x="190" y="165"/>
                      <a:pt x="197" y="174"/>
                      <a:pt x="195" y="178"/>
                    </a:cubicBezTo>
                    <a:cubicBezTo>
                      <a:pt x="189" y="171"/>
                      <a:pt x="174" y="136"/>
                      <a:pt x="158" y="136"/>
                    </a:cubicBezTo>
                    <a:cubicBezTo>
                      <a:pt x="156" y="136"/>
                      <a:pt x="154" y="137"/>
                      <a:pt x="152" y="138"/>
                    </a:cubicBezTo>
                    <a:cubicBezTo>
                      <a:pt x="138" y="146"/>
                      <a:pt x="162" y="160"/>
                      <a:pt x="164" y="169"/>
                    </a:cubicBezTo>
                    <a:cubicBezTo>
                      <a:pt x="165" y="175"/>
                      <a:pt x="165" y="178"/>
                      <a:pt x="163" y="178"/>
                    </a:cubicBezTo>
                    <a:cubicBezTo>
                      <a:pt x="161" y="178"/>
                      <a:pt x="153" y="167"/>
                      <a:pt x="150" y="162"/>
                    </a:cubicBezTo>
                    <a:cubicBezTo>
                      <a:pt x="144" y="151"/>
                      <a:pt x="138" y="147"/>
                      <a:pt x="132" y="147"/>
                    </a:cubicBezTo>
                    <a:cubicBezTo>
                      <a:pt x="118" y="147"/>
                      <a:pt x="105" y="168"/>
                      <a:pt x="92" y="178"/>
                    </a:cubicBezTo>
                    <a:cubicBezTo>
                      <a:pt x="88" y="182"/>
                      <a:pt x="83" y="183"/>
                      <a:pt x="77" y="183"/>
                    </a:cubicBezTo>
                    <a:cubicBezTo>
                      <a:pt x="58" y="183"/>
                      <a:pt x="36" y="165"/>
                      <a:pt x="54" y="155"/>
                    </a:cubicBezTo>
                    <a:cubicBezTo>
                      <a:pt x="55" y="154"/>
                      <a:pt x="57" y="154"/>
                      <a:pt x="59" y="154"/>
                    </a:cubicBezTo>
                    <a:cubicBezTo>
                      <a:pt x="61" y="154"/>
                      <a:pt x="63" y="154"/>
                      <a:pt x="66" y="155"/>
                    </a:cubicBezTo>
                    <a:cubicBezTo>
                      <a:pt x="68" y="155"/>
                      <a:pt x="71" y="156"/>
                      <a:pt x="73" y="156"/>
                    </a:cubicBezTo>
                    <a:cubicBezTo>
                      <a:pt x="77" y="156"/>
                      <a:pt x="81" y="154"/>
                      <a:pt x="81" y="146"/>
                    </a:cubicBezTo>
                    <a:cubicBezTo>
                      <a:pt x="80" y="140"/>
                      <a:pt x="72" y="135"/>
                      <a:pt x="67" y="132"/>
                    </a:cubicBezTo>
                    <a:cubicBezTo>
                      <a:pt x="68" y="130"/>
                      <a:pt x="68" y="130"/>
                      <a:pt x="68" y="130"/>
                    </a:cubicBezTo>
                    <a:cubicBezTo>
                      <a:pt x="77" y="124"/>
                      <a:pt x="87" y="119"/>
                      <a:pt x="94" y="112"/>
                    </a:cubicBezTo>
                    <a:cubicBezTo>
                      <a:pt x="106" y="102"/>
                      <a:pt x="110" y="102"/>
                      <a:pt x="124" y="100"/>
                    </a:cubicBezTo>
                    <a:cubicBezTo>
                      <a:pt x="128" y="99"/>
                      <a:pt x="134" y="97"/>
                      <a:pt x="139" y="96"/>
                    </a:cubicBezTo>
                    <a:cubicBezTo>
                      <a:pt x="140" y="95"/>
                      <a:pt x="142" y="95"/>
                      <a:pt x="143" y="95"/>
                    </a:cubicBezTo>
                    <a:cubicBezTo>
                      <a:pt x="144" y="95"/>
                      <a:pt x="144" y="95"/>
                      <a:pt x="145" y="95"/>
                    </a:cubicBezTo>
                    <a:cubicBezTo>
                      <a:pt x="145" y="95"/>
                      <a:pt x="146" y="95"/>
                      <a:pt x="147" y="95"/>
                    </a:cubicBezTo>
                    <a:cubicBezTo>
                      <a:pt x="150" y="95"/>
                      <a:pt x="153" y="95"/>
                      <a:pt x="156" y="91"/>
                    </a:cubicBezTo>
                    <a:cubicBezTo>
                      <a:pt x="156" y="90"/>
                      <a:pt x="155" y="60"/>
                      <a:pt x="154" y="59"/>
                    </a:cubicBezTo>
                    <a:cubicBezTo>
                      <a:pt x="153" y="57"/>
                      <a:pt x="151" y="57"/>
                      <a:pt x="149" y="57"/>
                    </a:cubicBezTo>
                    <a:cubicBezTo>
                      <a:pt x="148" y="57"/>
                      <a:pt x="147" y="57"/>
                      <a:pt x="147" y="57"/>
                    </a:cubicBezTo>
                    <a:cubicBezTo>
                      <a:pt x="146" y="57"/>
                      <a:pt x="145" y="57"/>
                      <a:pt x="144" y="57"/>
                    </a:cubicBezTo>
                    <a:cubicBezTo>
                      <a:pt x="142" y="57"/>
                      <a:pt x="140" y="57"/>
                      <a:pt x="139" y="56"/>
                    </a:cubicBezTo>
                    <a:cubicBezTo>
                      <a:pt x="135" y="52"/>
                      <a:pt x="140" y="42"/>
                      <a:pt x="136" y="39"/>
                    </a:cubicBezTo>
                    <a:cubicBezTo>
                      <a:pt x="133" y="37"/>
                      <a:pt x="131" y="36"/>
                      <a:pt x="129" y="36"/>
                    </a:cubicBezTo>
                    <a:cubicBezTo>
                      <a:pt x="122" y="36"/>
                      <a:pt x="123" y="52"/>
                      <a:pt x="126" y="58"/>
                    </a:cubicBezTo>
                    <a:cubicBezTo>
                      <a:pt x="128" y="64"/>
                      <a:pt x="139" y="85"/>
                      <a:pt x="128" y="89"/>
                    </a:cubicBezTo>
                    <a:cubicBezTo>
                      <a:pt x="128" y="89"/>
                      <a:pt x="128" y="89"/>
                      <a:pt x="127" y="89"/>
                    </a:cubicBezTo>
                    <a:cubicBezTo>
                      <a:pt x="122" y="89"/>
                      <a:pt x="117" y="80"/>
                      <a:pt x="113" y="78"/>
                    </a:cubicBezTo>
                    <a:cubicBezTo>
                      <a:pt x="112" y="78"/>
                      <a:pt x="112" y="78"/>
                      <a:pt x="111" y="78"/>
                    </a:cubicBezTo>
                    <a:cubicBezTo>
                      <a:pt x="109" y="78"/>
                      <a:pt x="107" y="79"/>
                      <a:pt x="106" y="79"/>
                    </a:cubicBezTo>
                    <a:cubicBezTo>
                      <a:pt x="104" y="80"/>
                      <a:pt x="103" y="80"/>
                      <a:pt x="101" y="80"/>
                    </a:cubicBezTo>
                    <a:cubicBezTo>
                      <a:pt x="100" y="80"/>
                      <a:pt x="100" y="80"/>
                      <a:pt x="99" y="80"/>
                    </a:cubicBezTo>
                    <a:cubicBezTo>
                      <a:pt x="60" y="72"/>
                      <a:pt x="94" y="42"/>
                      <a:pt x="103" y="24"/>
                    </a:cubicBezTo>
                    <a:cubicBezTo>
                      <a:pt x="109" y="11"/>
                      <a:pt x="111" y="6"/>
                      <a:pt x="119" y="6"/>
                    </a:cubicBezTo>
                    <a:cubicBezTo>
                      <a:pt x="120" y="6"/>
                      <a:pt x="121" y="6"/>
                      <a:pt x="122" y="6"/>
                    </a:cubicBezTo>
                    <a:cubicBezTo>
                      <a:pt x="118" y="4"/>
                      <a:pt x="114" y="2"/>
                      <a:pt x="110"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5" name="ïṧ1îḍè">
                <a:extLst>
                  <a:ext uri="{FF2B5EF4-FFF2-40B4-BE49-F238E27FC236}">
                    <a16:creationId xmlns:a16="http://schemas.microsoft.com/office/drawing/2014/main" xmlns="" id="{FCC294C3-78FF-44A3-9B0C-773617B83960}"/>
                  </a:ext>
                </a:extLst>
              </p:cNvPr>
              <p:cNvSpPr/>
              <p:nvPr/>
            </p:nvSpPr>
            <p:spPr bwMode="auto">
              <a:xfrm>
                <a:off x="8189913" y="3492501"/>
                <a:ext cx="50800" cy="39688"/>
              </a:xfrm>
              <a:custGeom>
                <a:avLst/>
                <a:gdLst>
                  <a:gd name="T0" fmla="*/ 6 w 17"/>
                  <a:gd name="T1" fmla="*/ 0 h 13"/>
                  <a:gd name="T2" fmla="*/ 0 w 17"/>
                  <a:gd name="T3" fmla="*/ 5 h 13"/>
                  <a:gd name="T4" fmla="*/ 14 w 17"/>
                  <a:gd name="T5" fmla="*/ 13 h 13"/>
                  <a:gd name="T6" fmla="*/ 17 w 17"/>
                  <a:gd name="T7" fmla="*/ 8 h 13"/>
                  <a:gd name="T8" fmla="*/ 6 w 17"/>
                  <a:gd name="T9" fmla="*/ 0 h 13"/>
                </a:gdLst>
                <a:ahLst/>
                <a:cxnLst>
                  <a:cxn ang="0">
                    <a:pos x="T0" y="T1"/>
                  </a:cxn>
                  <a:cxn ang="0">
                    <a:pos x="T2" y="T3"/>
                  </a:cxn>
                  <a:cxn ang="0">
                    <a:pos x="T4" y="T5"/>
                  </a:cxn>
                  <a:cxn ang="0">
                    <a:pos x="T6" y="T7"/>
                  </a:cxn>
                  <a:cxn ang="0">
                    <a:pos x="T8" y="T9"/>
                  </a:cxn>
                </a:cxnLst>
                <a:rect l="0" t="0" r="r" b="b"/>
                <a:pathLst>
                  <a:path w="17" h="13">
                    <a:moveTo>
                      <a:pt x="6" y="0"/>
                    </a:moveTo>
                    <a:cubicBezTo>
                      <a:pt x="5" y="2"/>
                      <a:pt x="3" y="3"/>
                      <a:pt x="0" y="5"/>
                    </a:cubicBezTo>
                    <a:cubicBezTo>
                      <a:pt x="7" y="11"/>
                      <a:pt x="11" y="13"/>
                      <a:pt x="14" y="13"/>
                    </a:cubicBezTo>
                    <a:cubicBezTo>
                      <a:pt x="16" y="13"/>
                      <a:pt x="17" y="11"/>
                      <a:pt x="17" y="8"/>
                    </a:cubicBezTo>
                    <a:cubicBezTo>
                      <a:pt x="13" y="5"/>
                      <a:pt x="10" y="3"/>
                      <a:pt x="6"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6" name="ïṧļïďé">
                <a:extLst>
                  <a:ext uri="{FF2B5EF4-FFF2-40B4-BE49-F238E27FC236}">
                    <a16:creationId xmlns:a16="http://schemas.microsoft.com/office/drawing/2014/main" xmlns="" id="{F1F0B542-A4BA-4B98-9EEB-8392BB51BB07}"/>
                  </a:ext>
                </a:extLst>
              </p:cNvPr>
              <p:cNvSpPr/>
              <p:nvPr/>
            </p:nvSpPr>
            <p:spPr bwMode="auto">
              <a:xfrm>
                <a:off x="8497888" y="4079876"/>
                <a:ext cx="90488" cy="477838"/>
              </a:xfrm>
              <a:custGeom>
                <a:avLst/>
                <a:gdLst>
                  <a:gd name="T0" fmla="*/ 13 w 30"/>
                  <a:gd name="T1" fmla="*/ 138 h 158"/>
                  <a:gd name="T2" fmla="*/ 7 w 30"/>
                  <a:gd name="T3" fmla="*/ 146 h 158"/>
                  <a:gd name="T4" fmla="*/ 5 w 30"/>
                  <a:gd name="T5" fmla="*/ 158 h 158"/>
                  <a:gd name="T6" fmla="*/ 13 w 30"/>
                  <a:gd name="T7" fmla="*/ 138 h 158"/>
                  <a:gd name="T8" fmla="*/ 26 w 30"/>
                  <a:gd name="T9" fmla="*/ 52 h 158"/>
                  <a:gd name="T10" fmla="*/ 18 w 30"/>
                  <a:gd name="T11" fmla="*/ 37 h 158"/>
                  <a:gd name="T12" fmla="*/ 21 w 30"/>
                  <a:gd name="T13" fmla="*/ 41 h 158"/>
                  <a:gd name="T14" fmla="*/ 25 w 30"/>
                  <a:gd name="T15" fmla="*/ 50 h 158"/>
                  <a:gd name="T16" fmla="*/ 26 w 30"/>
                  <a:gd name="T17" fmla="*/ 52 h 158"/>
                  <a:gd name="T18" fmla="*/ 1 w 30"/>
                  <a:gd name="T19" fmla="*/ 0 h 158"/>
                  <a:gd name="T20" fmla="*/ 29 w 30"/>
                  <a:gd name="T21" fmla="*/ 66 h 158"/>
                  <a:gd name="T22" fmla="*/ 30 w 30"/>
                  <a:gd name="T23" fmla="*/ 42 h 158"/>
                  <a:gd name="T24" fmla="*/ 30 w 30"/>
                  <a:gd name="T25" fmla="*/ 41 h 158"/>
                  <a:gd name="T26" fmla="*/ 28 w 30"/>
                  <a:gd name="T27" fmla="*/ 37 h 158"/>
                  <a:gd name="T28" fmla="*/ 1 w 30"/>
                  <a:gd name="T2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58">
                    <a:moveTo>
                      <a:pt x="13" y="138"/>
                    </a:moveTo>
                    <a:cubicBezTo>
                      <a:pt x="11" y="140"/>
                      <a:pt x="9" y="143"/>
                      <a:pt x="7" y="146"/>
                    </a:cubicBezTo>
                    <a:cubicBezTo>
                      <a:pt x="5" y="150"/>
                      <a:pt x="5" y="154"/>
                      <a:pt x="5" y="158"/>
                    </a:cubicBezTo>
                    <a:cubicBezTo>
                      <a:pt x="8" y="151"/>
                      <a:pt x="10" y="145"/>
                      <a:pt x="13" y="138"/>
                    </a:cubicBezTo>
                    <a:moveTo>
                      <a:pt x="26" y="52"/>
                    </a:moveTo>
                    <a:cubicBezTo>
                      <a:pt x="23" y="47"/>
                      <a:pt x="20" y="42"/>
                      <a:pt x="18" y="37"/>
                    </a:cubicBezTo>
                    <a:cubicBezTo>
                      <a:pt x="19" y="38"/>
                      <a:pt x="20" y="40"/>
                      <a:pt x="21" y="41"/>
                    </a:cubicBezTo>
                    <a:cubicBezTo>
                      <a:pt x="23" y="44"/>
                      <a:pt x="24" y="47"/>
                      <a:pt x="25" y="50"/>
                    </a:cubicBezTo>
                    <a:cubicBezTo>
                      <a:pt x="26" y="50"/>
                      <a:pt x="26" y="51"/>
                      <a:pt x="26" y="52"/>
                    </a:cubicBezTo>
                    <a:moveTo>
                      <a:pt x="1" y="0"/>
                    </a:moveTo>
                    <a:cubicBezTo>
                      <a:pt x="0" y="17"/>
                      <a:pt x="13" y="51"/>
                      <a:pt x="29" y="66"/>
                    </a:cubicBezTo>
                    <a:cubicBezTo>
                      <a:pt x="29" y="58"/>
                      <a:pt x="30" y="50"/>
                      <a:pt x="30" y="42"/>
                    </a:cubicBezTo>
                    <a:cubicBezTo>
                      <a:pt x="30" y="42"/>
                      <a:pt x="30" y="41"/>
                      <a:pt x="30" y="41"/>
                    </a:cubicBezTo>
                    <a:cubicBezTo>
                      <a:pt x="29" y="40"/>
                      <a:pt x="28" y="39"/>
                      <a:pt x="28" y="37"/>
                    </a:cubicBezTo>
                    <a:cubicBezTo>
                      <a:pt x="19" y="26"/>
                      <a:pt x="7" y="14"/>
                      <a:pt x="1"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7" name="ïSlïḍe">
                <a:extLst>
                  <a:ext uri="{FF2B5EF4-FFF2-40B4-BE49-F238E27FC236}">
                    <a16:creationId xmlns:a16="http://schemas.microsoft.com/office/drawing/2014/main" xmlns="" id="{BF2E99D7-312D-4EEE-968E-B7818C2401A7}"/>
                  </a:ext>
                </a:extLst>
              </p:cNvPr>
              <p:cNvSpPr/>
              <p:nvPr/>
            </p:nvSpPr>
            <p:spPr bwMode="auto">
              <a:xfrm>
                <a:off x="7961313" y="3749676"/>
                <a:ext cx="55563" cy="36513"/>
              </a:xfrm>
              <a:custGeom>
                <a:avLst/>
                <a:gdLst>
                  <a:gd name="T0" fmla="*/ 18 w 18"/>
                  <a:gd name="T1" fmla="*/ 0 h 12"/>
                  <a:gd name="T2" fmla="*/ 3 w 18"/>
                  <a:gd name="T3" fmla="*/ 10 h 12"/>
                  <a:gd name="T4" fmla="*/ 0 w 18"/>
                  <a:gd name="T5" fmla="*/ 12 h 12"/>
                  <a:gd name="T6" fmla="*/ 3 w 18"/>
                  <a:gd name="T7" fmla="*/ 12 h 12"/>
                  <a:gd name="T8" fmla="*/ 15 w 18"/>
                  <a:gd name="T9" fmla="*/ 5 h 12"/>
                  <a:gd name="T10" fmla="*/ 18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18" y="0"/>
                    </a:moveTo>
                    <a:cubicBezTo>
                      <a:pt x="13" y="4"/>
                      <a:pt x="8" y="7"/>
                      <a:pt x="3" y="10"/>
                    </a:cubicBezTo>
                    <a:cubicBezTo>
                      <a:pt x="2" y="10"/>
                      <a:pt x="1" y="11"/>
                      <a:pt x="0" y="12"/>
                    </a:cubicBezTo>
                    <a:cubicBezTo>
                      <a:pt x="1" y="12"/>
                      <a:pt x="2" y="12"/>
                      <a:pt x="3" y="12"/>
                    </a:cubicBezTo>
                    <a:cubicBezTo>
                      <a:pt x="8" y="12"/>
                      <a:pt x="12" y="9"/>
                      <a:pt x="15" y="5"/>
                    </a:cubicBezTo>
                    <a:cubicBezTo>
                      <a:pt x="16" y="4"/>
                      <a:pt x="17" y="2"/>
                      <a:pt x="18"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8" name="íšlïḑé">
                <a:extLst>
                  <a:ext uri="{FF2B5EF4-FFF2-40B4-BE49-F238E27FC236}">
                    <a16:creationId xmlns:a16="http://schemas.microsoft.com/office/drawing/2014/main" xmlns="" id="{95129B5B-4E69-46A6-A3F2-A03C9655BE75}"/>
                  </a:ext>
                </a:extLst>
              </p:cNvPr>
              <p:cNvSpPr/>
              <p:nvPr/>
            </p:nvSpPr>
            <p:spPr bwMode="auto">
              <a:xfrm>
                <a:off x="8124826" y="3897314"/>
                <a:ext cx="73025" cy="82550"/>
              </a:xfrm>
              <a:custGeom>
                <a:avLst/>
                <a:gdLst>
                  <a:gd name="T0" fmla="*/ 10 w 24"/>
                  <a:gd name="T1" fmla="*/ 0 h 27"/>
                  <a:gd name="T2" fmla="*/ 7 w 24"/>
                  <a:gd name="T3" fmla="*/ 1 h 27"/>
                  <a:gd name="T4" fmla="*/ 6 w 24"/>
                  <a:gd name="T5" fmla="*/ 1 h 27"/>
                  <a:gd name="T6" fmla="*/ 0 w 24"/>
                  <a:gd name="T7" fmla="*/ 4 h 27"/>
                  <a:gd name="T8" fmla="*/ 0 w 24"/>
                  <a:gd name="T9" fmla="*/ 9 h 27"/>
                  <a:gd name="T10" fmla="*/ 2 w 24"/>
                  <a:gd name="T11" fmla="*/ 19 h 27"/>
                  <a:gd name="T12" fmla="*/ 5 w 24"/>
                  <a:gd name="T13" fmla="*/ 19 h 27"/>
                  <a:gd name="T14" fmla="*/ 6 w 24"/>
                  <a:gd name="T15" fmla="*/ 19 h 27"/>
                  <a:gd name="T16" fmla="*/ 6 w 24"/>
                  <a:gd name="T17" fmla="*/ 19 h 27"/>
                  <a:gd name="T18" fmla="*/ 20 w 24"/>
                  <a:gd name="T19" fmla="*/ 26 h 27"/>
                  <a:gd name="T20" fmla="*/ 20 w 24"/>
                  <a:gd name="T21" fmla="*/ 27 h 27"/>
                  <a:gd name="T22" fmla="*/ 22 w 24"/>
                  <a:gd name="T23" fmla="*/ 24 h 27"/>
                  <a:gd name="T24" fmla="*/ 24 w 24"/>
                  <a:gd name="T25" fmla="*/ 14 h 27"/>
                  <a:gd name="T26" fmla="*/ 22 w 24"/>
                  <a:gd name="T27" fmla="*/ 12 h 27"/>
                  <a:gd name="T28" fmla="*/ 20 w 24"/>
                  <a:gd name="T29" fmla="*/ 9 h 27"/>
                  <a:gd name="T30" fmla="*/ 20 w 24"/>
                  <a:gd name="T31" fmla="*/ 9 h 27"/>
                  <a:gd name="T32" fmla="*/ 20 w 24"/>
                  <a:gd name="T33" fmla="*/ 9 h 27"/>
                  <a:gd name="T34" fmla="*/ 14 w 24"/>
                  <a:gd name="T35" fmla="*/ 1 h 27"/>
                  <a:gd name="T36" fmla="*/ 10 w 24"/>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7">
                    <a:moveTo>
                      <a:pt x="10" y="0"/>
                    </a:moveTo>
                    <a:cubicBezTo>
                      <a:pt x="9" y="0"/>
                      <a:pt x="8" y="0"/>
                      <a:pt x="7" y="1"/>
                    </a:cubicBezTo>
                    <a:cubicBezTo>
                      <a:pt x="6" y="1"/>
                      <a:pt x="6" y="1"/>
                      <a:pt x="6" y="1"/>
                    </a:cubicBezTo>
                    <a:cubicBezTo>
                      <a:pt x="0" y="4"/>
                      <a:pt x="0" y="4"/>
                      <a:pt x="0" y="4"/>
                    </a:cubicBezTo>
                    <a:cubicBezTo>
                      <a:pt x="0" y="9"/>
                      <a:pt x="0" y="9"/>
                      <a:pt x="0" y="9"/>
                    </a:cubicBezTo>
                    <a:cubicBezTo>
                      <a:pt x="0" y="13"/>
                      <a:pt x="0" y="16"/>
                      <a:pt x="2" y="19"/>
                    </a:cubicBezTo>
                    <a:cubicBezTo>
                      <a:pt x="3" y="19"/>
                      <a:pt x="4" y="19"/>
                      <a:pt x="5" y="19"/>
                    </a:cubicBezTo>
                    <a:cubicBezTo>
                      <a:pt x="6" y="19"/>
                      <a:pt x="6" y="19"/>
                      <a:pt x="6" y="19"/>
                    </a:cubicBezTo>
                    <a:cubicBezTo>
                      <a:pt x="6" y="19"/>
                      <a:pt x="6" y="19"/>
                      <a:pt x="6" y="19"/>
                    </a:cubicBezTo>
                    <a:cubicBezTo>
                      <a:pt x="14" y="20"/>
                      <a:pt x="17" y="21"/>
                      <a:pt x="20" y="26"/>
                    </a:cubicBezTo>
                    <a:cubicBezTo>
                      <a:pt x="20" y="26"/>
                      <a:pt x="20" y="27"/>
                      <a:pt x="20" y="27"/>
                    </a:cubicBezTo>
                    <a:cubicBezTo>
                      <a:pt x="22" y="24"/>
                      <a:pt x="22" y="24"/>
                      <a:pt x="22" y="24"/>
                    </a:cubicBezTo>
                    <a:cubicBezTo>
                      <a:pt x="23" y="21"/>
                      <a:pt x="24" y="18"/>
                      <a:pt x="24" y="14"/>
                    </a:cubicBezTo>
                    <a:cubicBezTo>
                      <a:pt x="23" y="13"/>
                      <a:pt x="22" y="13"/>
                      <a:pt x="22" y="12"/>
                    </a:cubicBezTo>
                    <a:cubicBezTo>
                      <a:pt x="21" y="11"/>
                      <a:pt x="20" y="10"/>
                      <a:pt x="20" y="9"/>
                    </a:cubicBezTo>
                    <a:cubicBezTo>
                      <a:pt x="20" y="9"/>
                      <a:pt x="20" y="9"/>
                      <a:pt x="20" y="9"/>
                    </a:cubicBezTo>
                    <a:cubicBezTo>
                      <a:pt x="20" y="9"/>
                      <a:pt x="20" y="9"/>
                      <a:pt x="20" y="9"/>
                    </a:cubicBezTo>
                    <a:cubicBezTo>
                      <a:pt x="18" y="6"/>
                      <a:pt x="16" y="3"/>
                      <a:pt x="14" y="1"/>
                    </a:cubicBezTo>
                    <a:cubicBezTo>
                      <a:pt x="13" y="1"/>
                      <a:pt x="11" y="0"/>
                      <a:pt x="10"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9" name="îṧľîḑè">
                <a:extLst>
                  <a:ext uri="{FF2B5EF4-FFF2-40B4-BE49-F238E27FC236}">
                    <a16:creationId xmlns:a16="http://schemas.microsoft.com/office/drawing/2014/main" xmlns="" id="{14E3C305-3B18-4B10-8D2E-4D6FE4BE32AA}"/>
                  </a:ext>
                </a:extLst>
              </p:cNvPr>
              <p:cNvSpPr/>
              <p:nvPr/>
            </p:nvSpPr>
            <p:spPr bwMode="auto">
              <a:xfrm>
                <a:off x="8131176" y="3900489"/>
                <a:ext cx="66675" cy="85725"/>
              </a:xfrm>
              <a:custGeom>
                <a:avLst/>
                <a:gdLst>
                  <a:gd name="T0" fmla="*/ 4 w 22"/>
                  <a:gd name="T1" fmla="*/ 18 h 28"/>
                  <a:gd name="T2" fmla="*/ 3 w 22"/>
                  <a:gd name="T3" fmla="*/ 18 h 28"/>
                  <a:gd name="T4" fmla="*/ 0 w 22"/>
                  <a:gd name="T5" fmla="*/ 18 h 28"/>
                  <a:gd name="T6" fmla="*/ 6 w 22"/>
                  <a:gd name="T7" fmla="*/ 26 h 28"/>
                  <a:gd name="T8" fmla="*/ 10 w 22"/>
                  <a:gd name="T9" fmla="*/ 27 h 28"/>
                  <a:gd name="T10" fmla="*/ 13 w 22"/>
                  <a:gd name="T11" fmla="*/ 28 h 28"/>
                  <a:gd name="T12" fmla="*/ 18 w 22"/>
                  <a:gd name="T13" fmla="*/ 28 h 28"/>
                  <a:gd name="T14" fmla="*/ 18 w 22"/>
                  <a:gd name="T15" fmla="*/ 26 h 28"/>
                  <a:gd name="T16" fmla="*/ 18 w 22"/>
                  <a:gd name="T17" fmla="*/ 25 h 28"/>
                  <a:gd name="T18" fmla="*/ 4 w 22"/>
                  <a:gd name="T19" fmla="*/ 18 h 28"/>
                  <a:gd name="T20" fmla="*/ 4 w 22"/>
                  <a:gd name="T21" fmla="*/ 18 h 28"/>
                  <a:gd name="T22" fmla="*/ 12 w 22"/>
                  <a:gd name="T23" fmla="*/ 0 h 28"/>
                  <a:gd name="T24" fmla="*/ 18 w 22"/>
                  <a:gd name="T25" fmla="*/ 8 h 28"/>
                  <a:gd name="T26" fmla="*/ 18 w 22"/>
                  <a:gd name="T27" fmla="*/ 8 h 28"/>
                  <a:gd name="T28" fmla="*/ 18 w 22"/>
                  <a:gd name="T29" fmla="*/ 8 h 28"/>
                  <a:gd name="T30" fmla="*/ 20 w 22"/>
                  <a:gd name="T31" fmla="*/ 11 h 28"/>
                  <a:gd name="T32" fmla="*/ 22 w 22"/>
                  <a:gd name="T33" fmla="*/ 13 h 28"/>
                  <a:gd name="T34" fmla="*/ 19 w 22"/>
                  <a:gd name="T35" fmla="*/ 6 h 28"/>
                  <a:gd name="T36" fmla="*/ 12 w 2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8">
                    <a:moveTo>
                      <a:pt x="4" y="18"/>
                    </a:moveTo>
                    <a:cubicBezTo>
                      <a:pt x="3" y="18"/>
                      <a:pt x="3" y="18"/>
                      <a:pt x="3" y="18"/>
                    </a:cubicBezTo>
                    <a:cubicBezTo>
                      <a:pt x="2" y="18"/>
                      <a:pt x="1" y="18"/>
                      <a:pt x="0" y="18"/>
                    </a:cubicBezTo>
                    <a:cubicBezTo>
                      <a:pt x="1" y="21"/>
                      <a:pt x="3" y="24"/>
                      <a:pt x="6" y="26"/>
                    </a:cubicBezTo>
                    <a:cubicBezTo>
                      <a:pt x="8" y="26"/>
                      <a:pt x="10" y="27"/>
                      <a:pt x="10" y="27"/>
                    </a:cubicBezTo>
                    <a:cubicBezTo>
                      <a:pt x="11" y="28"/>
                      <a:pt x="12" y="28"/>
                      <a:pt x="13" y="28"/>
                    </a:cubicBezTo>
                    <a:cubicBezTo>
                      <a:pt x="18" y="28"/>
                      <a:pt x="18" y="28"/>
                      <a:pt x="18" y="28"/>
                    </a:cubicBezTo>
                    <a:cubicBezTo>
                      <a:pt x="18" y="26"/>
                      <a:pt x="18" y="26"/>
                      <a:pt x="18" y="26"/>
                    </a:cubicBezTo>
                    <a:cubicBezTo>
                      <a:pt x="18" y="26"/>
                      <a:pt x="18" y="25"/>
                      <a:pt x="18" y="25"/>
                    </a:cubicBezTo>
                    <a:cubicBezTo>
                      <a:pt x="15" y="20"/>
                      <a:pt x="12" y="19"/>
                      <a:pt x="4" y="18"/>
                    </a:cubicBezTo>
                    <a:cubicBezTo>
                      <a:pt x="4" y="18"/>
                      <a:pt x="4" y="18"/>
                      <a:pt x="4" y="18"/>
                    </a:cubicBezTo>
                    <a:moveTo>
                      <a:pt x="12" y="0"/>
                    </a:moveTo>
                    <a:cubicBezTo>
                      <a:pt x="14" y="2"/>
                      <a:pt x="16" y="5"/>
                      <a:pt x="18" y="8"/>
                    </a:cubicBezTo>
                    <a:cubicBezTo>
                      <a:pt x="18" y="8"/>
                      <a:pt x="18" y="8"/>
                      <a:pt x="18" y="8"/>
                    </a:cubicBezTo>
                    <a:cubicBezTo>
                      <a:pt x="18" y="8"/>
                      <a:pt x="18" y="8"/>
                      <a:pt x="18" y="8"/>
                    </a:cubicBezTo>
                    <a:cubicBezTo>
                      <a:pt x="18" y="9"/>
                      <a:pt x="19" y="10"/>
                      <a:pt x="20" y="11"/>
                    </a:cubicBezTo>
                    <a:cubicBezTo>
                      <a:pt x="20" y="12"/>
                      <a:pt x="21" y="12"/>
                      <a:pt x="22" y="13"/>
                    </a:cubicBezTo>
                    <a:cubicBezTo>
                      <a:pt x="21" y="11"/>
                      <a:pt x="21" y="8"/>
                      <a:pt x="19" y="6"/>
                    </a:cubicBezTo>
                    <a:cubicBezTo>
                      <a:pt x="18" y="3"/>
                      <a:pt x="15" y="1"/>
                      <a:pt x="12"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0" name="is1iḍè">
                <a:extLst>
                  <a:ext uri="{FF2B5EF4-FFF2-40B4-BE49-F238E27FC236}">
                    <a16:creationId xmlns:a16="http://schemas.microsoft.com/office/drawing/2014/main" xmlns="" id="{7D818B59-FB37-409E-9BEF-4170412C0C38}"/>
                  </a:ext>
                </a:extLst>
              </p:cNvPr>
              <p:cNvSpPr/>
              <p:nvPr/>
            </p:nvSpPr>
            <p:spPr bwMode="auto">
              <a:xfrm>
                <a:off x="8150226" y="3979864"/>
                <a:ext cx="11113" cy="3175"/>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0"/>
                      <a:pt x="3" y="1"/>
                      <a:pt x="4" y="1"/>
                    </a:cubicBezTo>
                    <a:cubicBezTo>
                      <a:pt x="4" y="1"/>
                      <a:pt x="2" y="0"/>
                      <a:pt x="0" y="0"/>
                    </a:cubicBezTo>
                  </a:path>
                </a:pathLst>
              </a:custGeom>
              <a:solidFill>
                <a:srgbClr val="6EC98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1" name="isļíḋe">
                <a:extLst>
                  <a:ext uri="{FF2B5EF4-FFF2-40B4-BE49-F238E27FC236}">
                    <a16:creationId xmlns:a16="http://schemas.microsoft.com/office/drawing/2014/main" xmlns="" id="{92425502-FA64-4597-A3B4-C4D53BB9888A}"/>
                  </a:ext>
                </a:extLst>
              </p:cNvPr>
              <p:cNvSpPr/>
              <p:nvPr/>
            </p:nvSpPr>
            <p:spPr bwMode="auto">
              <a:xfrm>
                <a:off x="8143876" y="3919539"/>
                <a:ext cx="36513" cy="38100"/>
              </a:xfrm>
              <a:custGeom>
                <a:avLst/>
                <a:gdLst>
                  <a:gd name="T0" fmla="*/ 0 w 12"/>
                  <a:gd name="T1" fmla="*/ 2 h 13"/>
                  <a:gd name="T2" fmla="*/ 9 w 12"/>
                  <a:gd name="T3" fmla="*/ 13 h 13"/>
                  <a:gd name="T4" fmla="*/ 2 w 12"/>
                  <a:gd name="T5" fmla="*/ 1 h 13"/>
                  <a:gd name="T6" fmla="*/ 0 w 12"/>
                  <a:gd name="T7" fmla="*/ 2 h 13"/>
                </a:gdLst>
                <a:ahLst/>
                <a:cxnLst>
                  <a:cxn ang="0">
                    <a:pos x="T0" y="T1"/>
                  </a:cxn>
                  <a:cxn ang="0">
                    <a:pos x="T2" y="T3"/>
                  </a:cxn>
                  <a:cxn ang="0">
                    <a:pos x="T4" y="T5"/>
                  </a:cxn>
                  <a:cxn ang="0">
                    <a:pos x="T6" y="T7"/>
                  </a:cxn>
                </a:cxnLst>
                <a:rect l="0" t="0" r="r" b="b"/>
                <a:pathLst>
                  <a:path w="12" h="13">
                    <a:moveTo>
                      <a:pt x="0" y="2"/>
                    </a:moveTo>
                    <a:cubicBezTo>
                      <a:pt x="0" y="9"/>
                      <a:pt x="3" y="13"/>
                      <a:pt x="9" y="13"/>
                    </a:cubicBezTo>
                    <a:cubicBezTo>
                      <a:pt x="12" y="8"/>
                      <a:pt x="9" y="0"/>
                      <a:pt x="2" y="1"/>
                    </a:cubicBezTo>
                    <a:lnTo>
                      <a:pt x="0" y="2"/>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2" name="îṧḻíďè">
                <a:extLst>
                  <a:ext uri="{FF2B5EF4-FFF2-40B4-BE49-F238E27FC236}">
                    <a16:creationId xmlns:a16="http://schemas.microsoft.com/office/drawing/2014/main" xmlns="" id="{AD1D0DC5-1A96-402E-811D-8201CB64B923}"/>
                  </a:ext>
                </a:extLst>
              </p:cNvPr>
              <p:cNvSpPr/>
              <p:nvPr/>
            </p:nvSpPr>
            <p:spPr bwMode="auto">
              <a:xfrm>
                <a:off x="8074026" y="3679826"/>
                <a:ext cx="30163" cy="33338"/>
              </a:xfrm>
              <a:custGeom>
                <a:avLst/>
                <a:gdLst>
                  <a:gd name="T0" fmla="*/ 4 w 10"/>
                  <a:gd name="T1" fmla="*/ 0 h 11"/>
                  <a:gd name="T2" fmla="*/ 1 w 10"/>
                  <a:gd name="T3" fmla="*/ 1 h 11"/>
                  <a:gd name="T4" fmla="*/ 0 w 10"/>
                  <a:gd name="T5" fmla="*/ 1 h 11"/>
                  <a:gd name="T6" fmla="*/ 0 w 10"/>
                  <a:gd name="T7" fmla="*/ 5 h 11"/>
                  <a:gd name="T8" fmla="*/ 0 w 10"/>
                  <a:gd name="T9" fmla="*/ 10 h 11"/>
                  <a:gd name="T10" fmla="*/ 0 w 10"/>
                  <a:gd name="T11" fmla="*/ 10 h 11"/>
                  <a:gd name="T12" fmla="*/ 0 w 10"/>
                  <a:gd name="T13" fmla="*/ 11 h 11"/>
                  <a:gd name="T14" fmla="*/ 9 w 10"/>
                  <a:gd name="T15" fmla="*/ 9 h 11"/>
                  <a:gd name="T16" fmla="*/ 10 w 10"/>
                  <a:gd name="T17" fmla="*/ 8 h 11"/>
                  <a:gd name="T18" fmla="*/ 10 w 10"/>
                  <a:gd name="T19" fmla="*/ 7 h 11"/>
                  <a:gd name="T20" fmla="*/ 6 w 10"/>
                  <a:gd name="T21" fmla="*/ 3 h 11"/>
                  <a:gd name="T22" fmla="*/ 4 w 1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1">
                    <a:moveTo>
                      <a:pt x="4" y="0"/>
                    </a:moveTo>
                    <a:cubicBezTo>
                      <a:pt x="3" y="0"/>
                      <a:pt x="2" y="1"/>
                      <a:pt x="1" y="1"/>
                    </a:cubicBezTo>
                    <a:cubicBezTo>
                      <a:pt x="1" y="1"/>
                      <a:pt x="0" y="1"/>
                      <a:pt x="0" y="1"/>
                    </a:cubicBezTo>
                    <a:cubicBezTo>
                      <a:pt x="0" y="5"/>
                      <a:pt x="0" y="5"/>
                      <a:pt x="0" y="5"/>
                    </a:cubicBezTo>
                    <a:cubicBezTo>
                      <a:pt x="0" y="10"/>
                      <a:pt x="0" y="10"/>
                      <a:pt x="0" y="10"/>
                    </a:cubicBezTo>
                    <a:cubicBezTo>
                      <a:pt x="0" y="10"/>
                      <a:pt x="0" y="10"/>
                      <a:pt x="0" y="10"/>
                    </a:cubicBezTo>
                    <a:cubicBezTo>
                      <a:pt x="0" y="11"/>
                      <a:pt x="0" y="11"/>
                      <a:pt x="0" y="11"/>
                    </a:cubicBezTo>
                    <a:cubicBezTo>
                      <a:pt x="2" y="10"/>
                      <a:pt x="5" y="9"/>
                      <a:pt x="9" y="9"/>
                    </a:cubicBezTo>
                    <a:cubicBezTo>
                      <a:pt x="9" y="9"/>
                      <a:pt x="10" y="8"/>
                      <a:pt x="10" y="8"/>
                    </a:cubicBezTo>
                    <a:cubicBezTo>
                      <a:pt x="10" y="8"/>
                      <a:pt x="10" y="8"/>
                      <a:pt x="10" y="7"/>
                    </a:cubicBezTo>
                    <a:cubicBezTo>
                      <a:pt x="9" y="6"/>
                      <a:pt x="7" y="4"/>
                      <a:pt x="6" y="3"/>
                    </a:cubicBezTo>
                    <a:cubicBezTo>
                      <a:pt x="5" y="2"/>
                      <a:pt x="4" y="1"/>
                      <a:pt x="4"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3" name="íṡḷïďe">
                <a:extLst>
                  <a:ext uri="{FF2B5EF4-FFF2-40B4-BE49-F238E27FC236}">
                    <a16:creationId xmlns:a16="http://schemas.microsoft.com/office/drawing/2014/main" xmlns="" id="{9009E126-26AC-432A-AEF9-6B38CCFC8E0B}"/>
                  </a:ext>
                </a:extLst>
              </p:cNvPr>
              <p:cNvSpPr/>
              <p:nvPr/>
            </p:nvSpPr>
            <p:spPr bwMode="auto">
              <a:xfrm>
                <a:off x="8074026" y="3665539"/>
                <a:ext cx="33338" cy="60325"/>
              </a:xfrm>
              <a:custGeom>
                <a:avLst/>
                <a:gdLst>
                  <a:gd name="T0" fmla="*/ 10 w 11"/>
                  <a:gd name="T1" fmla="*/ 13 h 20"/>
                  <a:gd name="T2" fmla="*/ 9 w 11"/>
                  <a:gd name="T3" fmla="*/ 14 h 20"/>
                  <a:gd name="T4" fmla="*/ 0 w 11"/>
                  <a:gd name="T5" fmla="*/ 16 h 20"/>
                  <a:gd name="T6" fmla="*/ 0 w 11"/>
                  <a:gd name="T7" fmla="*/ 20 h 20"/>
                  <a:gd name="T8" fmla="*/ 10 w 11"/>
                  <a:gd name="T9" fmla="*/ 13 h 20"/>
                  <a:gd name="T10" fmla="*/ 0 w 11"/>
                  <a:gd name="T11" fmla="*/ 0 h 20"/>
                  <a:gd name="T12" fmla="*/ 0 w 11"/>
                  <a:gd name="T13" fmla="*/ 6 h 20"/>
                  <a:gd name="T14" fmla="*/ 1 w 11"/>
                  <a:gd name="T15" fmla="*/ 6 h 20"/>
                  <a:gd name="T16" fmla="*/ 4 w 11"/>
                  <a:gd name="T17" fmla="*/ 5 h 20"/>
                  <a:gd name="T18" fmla="*/ 6 w 11"/>
                  <a:gd name="T19" fmla="*/ 8 h 20"/>
                  <a:gd name="T20" fmla="*/ 10 w 11"/>
                  <a:gd name="T21" fmla="*/ 12 h 20"/>
                  <a:gd name="T22" fmla="*/ 11 w 11"/>
                  <a:gd name="T23" fmla="*/ 10 h 20"/>
                  <a:gd name="T24" fmla="*/ 7 w 11"/>
                  <a:gd name="T25" fmla="*/ 2 h 20"/>
                  <a:gd name="T26" fmla="*/ 0 w 11"/>
                  <a:gd name="T2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0">
                    <a:moveTo>
                      <a:pt x="10" y="13"/>
                    </a:moveTo>
                    <a:cubicBezTo>
                      <a:pt x="10" y="13"/>
                      <a:pt x="9" y="14"/>
                      <a:pt x="9" y="14"/>
                    </a:cubicBezTo>
                    <a:cubicBezTo>
                      <a:pt x="5" y="14"/>
                      <a:pt x="2" y="15"/>
                      <a:pt x="0" y="16"/>
                    </a:cubicBezTo>
                    <a:cubicBezTo>
                      <a:pt x="0" y="20"/>
                      <a:pt x="0" y="20"/>
                      <a:pt x="0" y="20"/>
                    </a:cubicBezTo>
                    <a:cubicBezTo>
                      <a:pt x="5" y="20"/>
                      <a:pt x="9" y="17"/>
                      <a:pt x="10" y="13"/>
                    </a:cubicBezTo>
                    <a:moveTo>
                      <a:pt x="0" y="0"/>
                    </a:moveTo>
                    <a:cubicBezTo>
                      <a:pt x="0" y="6"/>
                      <a:pt x="0" y="6"/>
                      <a:pt x="0" y="6"/>
                    </a:cubicBezTo>
                    <a:cubicBezTo>
                      <a:pt x="0" y="6"/>
                      <a:pt x="1" y="6"/>
                      <a:pt x="1" y="6"/>
                    </a:cubicBezTo>
                    <a:cubicBezTo>
                      <a:pt x="2" y="6"/>
                      <a:pt x="3" y="5"/>
                      <a:pt x="4" y="5"/>
                    </a:cubicBezTo>
                    <a:cubicBezTo>
                      <a:pt x="4" y="6"/>
                      <a:pt x="5" y="7"/>
                      <a:pt x="6" y="8"/>
                    </a:cubicBezTo>
                    <a:cubicBezTo>
                      <a:pt x="7" y="9"/>
                      <a:pt x="9" y="11"/>
                      <a:pt x="10" y="12"/>
                    </a:cubicBezTo>
                    <a:cubicBezTo>
                      <a:pt x="10" y="11"/>
                      <a:pt x="11" y="10"/>
                      <a:pt x="11" y="10"/>
                    </a:cubicBezTo>
                    <a:cubicBezTo>
                      <a:pt x="11" y="7"/>
                      <a:pt x="9" y="4"/>
                      <a:pt x="7" y="2"/>
                    </a:cubicBezTo>
                    <a:cubicBezTo>
                      <a:pt x="5" y="1"/>
                      <a:pt x="3" y="0"/>
                      <a:pt x="0"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4" name="ïṧlíďé">
                <a:extLst>
                  <a:ext uri="{FF2B5EF4-FFF2-40B4-BE49-F238E27FC236}">
                    <a16:creationId xmlns:a16="http://schemas.microsoft.com/office/drawing/2014/main" xmlns="" id="{7A8852EF-0C1F-4D5A-B8E1-A5E6904BEC88}"/>
                  </a:ext>
                </a:extLst>
              </p:cNvPr>
              <p:cNvSpPr/>
              <p:nvPr/>
            </p:nvSpPr>
            <p:spPr bwMode="auto">
              <a:xfrm>
                <a:off x="8058151" y="3679826"/>
                <a:ext cx="46038" cy="46038"/>
              </a:xfrm>
              <a:custGeom>
                <a:avLst/>
                <a:gdLst>
                  <a:gd name="T0" fmla="*/ 0 w 15"/>
                  <a:gd name="T1" fmla="*/ 4 h 15"/>
                  <a:gd name="T2" fmla="*/ 2 w 15"/>
                  <a:gd name="T3" fmla="*/ 3 h 15"/>
                  <a:gd name="T4" fmla="*/ 0 w 15"/>
                  <a:gd name="T5" fmla="*/ 4 h 15"/>
                </a:gdLst>
                <a:ahLst/>
                <a:cxnLst>
                  <a:cxn ang="0">
                    <a:pos x="T0" y="T1"/>
                  </a:cxn>
                  <a:cxn ang="0">
                    <a:pos x="T2" y="T3"/>
                  </a:cxn>
                  <a:cxn ang="0">
                    <a:pos x="T4" y="T5"/>
                  </a:cxn>
                </a:cxnLst>
                <a:rect l="0" t="0" r="r" b="b"/>
                <a:pathLst>
                  <a:path w="15" h="15">
                    <a:moveTo>
                      <a:pt x="0" y="4"/>
                    </a:moveTo>
                    <a:cubicBezTo>
                      <a:pt x="5" y="15"/>
                      <a:pt x="15" y="0"/>
                      <a:pt x="2" y="3"/>
                    </a:cubicBezTo>
                    <a:lnTo>
                      <a:pt x="0" y="4"/>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5" name="ïsliḑé">
                <a:extLst>
                  <a:ext uri="{FF2B5EF4-FFF2-40B4-BE49-F238E27FC236}">
                    <a16:creationId xmlns:a16="http://schemas.microsoft.com/office/drawing/2014/main" xmlns="" id="{B3DBCDB4-E161-4809-95F7-A4D6729D06B5}"/>
                  </a:ext>
                </a:extLst>
              </p:cNvPr>
              <p:cNvSpPr/>
              <p:nvPr/>
            </p:nvSpPr>
            <p:spPr bwMode="auto">
              <a:xfrm>
                <a:off x="8164513" y="4883151"/>
                <a:ext cx="33338" cy="52388"/>
              </a:xfrm>
              <a:custGeom>
                <a:avLst/>
                <a:gdLst>
                  <a:gd name="T0" fmla="*/ 7 w 11"/>
                  <a:gd name="T1" fmla="*/ 0 h 17"/>
                  <a:gd name="T2" fmla="*/ 0 w 11"/>
                  <a:gd name="T3" fmla="*/ 1 h 17"/>
                  <a:gd name="T4" fmla="*/ 5 w 11"/>
                  <a:gd name="T5" fmla="*/ 17 h 17"/>
                  <a:gd name="T6" fmla="*/ 11 w 11"/>
                  <a:gd name="T7" fmla="*/ 13 h 17"/>
                  <a:gd name="T8" fmla="*/ 7 w 11"/>
                  <a:gd name="T9" fmla="*/ 0 h 17"/>
                </a:gdLst>
                <a:ahLst/>
                <a:cxnLst>
                  <a:cxn ang="0">
                    <a:pos x="T0" y="T1"/>
                  </a:cxn>
                  <a:cxn ang="0">
                    <a:pos x="T2" y="T3"/>
                  </a:cxn>
                  <a:cxn ang="0">
                    <a:pos x="T4" y="T5"/>
                  </a:cxn>
                  <a:cxn ang="0">
                    <a:pos x="T6" y="T7"/>
                  </a:cxn>
                  <a:cxn ang="0">
                    <a:pos x="T8" y="T9"/>
                  </a:cxn>
                </a:cxnLst>
                <a:rect l="0" t="0" r="r" b="b"/>
                <a:pathLst>
                  <a:path w="11" h="17">
                    <a:moveTo>
                      <a:pt x="7" y="0"/>
                    </a:moveTo>
                    <a:cubicBezTo>
                      <a:pt x="5" y="0"/>
                      <a:pt x="2" y="0"/>
                      <a:pt x="0" y="1"/>
                    </a:cubicBezTo>
                    <a:cubicBezTo>
                      <a:pt x="0" y="7"/>
                      <a:pt x="1" y="13"/>
                      <a:pt x="5" y="17"/>
                    </a:cubicBezTo>
                    <a:cubicBezTo>
                      <a:pt x="7" y="16"/>
                      <a:pt x="9" y="14"/>
                      <a:pt x="11" y="13"/>
                    </a:cubicBezTo>
                    <a:cubicBezTo>
                      <a:pt x="8" y="10"/>
                      <a:pt x="7" y="5"/>
                      <a:pt x="7" y="0"/>
                    </a:cubicBezTo>
                  </a:path>
                </a:pathLst>
              </a:custGeom>
              <a:solidFill>
                <a:srgbClr val="1DAC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6" name="îŝļïḓè">
                <a:extLst>
                  <a:ext uri="{FF2B5EF4-FFF2-40B4-BE49-F238E27FC236}">
                    <a16:creationId xmlns:a16="http://schemas.microsoft.com/office/drawing/2014/main" xmlns="" id="{BD5DCAE5-B29A-49B6-BEAB-55ACD2219F69}"/>
                  </a:ext>
                </a:extLst>
              </p:cNvPr>
              <p:cNvSpPr/>
              <p:nvPr/>
            </p:nvSpPr>
            <p:spPr bwMode="auto">
              <a:xfrm>
                <a:off x="8186738" y="4872039"/>
                <a:ext cx="80963" cy="50800"/>
              </a:xfrm>
              <a:custGeom>
                <a:avLst/>
                <a:gdLst>
                  <a:gd name="T0" fmla="*/ 27 w 27"/>
                  <a:gd name="T1" fmla="*/ 0 h 17"/>
                  <a:gd name="T2" fmla="*/ 0 w 27"/>
                  <a:gd name="T3" fmla="*/ 4 h 17"/>
                  <a:gd name="T4" fmla="*/ 4 w 27"/>
                  <a:gd name="T5" fmla="*/ 17 h 17"/>
                  <a:gd name="T6" fmla="*/ 27 w 27"/>
                  <a:gd name="T7" fmla="*/ 0 h 17"/>
                </a:gdLst>
                <a:ahLst/>
                <a:cxnLst>
                  <a:cxn ang="0">
                    <a:pos x="T0" y="T1"/>
                  </a:cxn>
                  <a:cxn ang="0">
                    <a:pos x="T2" y="T3"/>
                  </a:cxn>
                  <a:cxn ang="0">
                    <a:pos x="T4" y="T5"/>
                  </a:cxn>
                  <a:cxn ang="0">
                    <a:pos x="T6" y="T7"/>
                  </a:cxn>
                </a:cxnLst>
                <a:rect l="0" t="0" r="r" b="b"/>
                <a:pathLst>
                  <a:path w="27" h="17">
                    <a:moveTo>
                      <a:pt x="27" y="0"/>
                    </a:moveTo>
                    <a:cubicBezTo>
                      <a:pt x="18" y="2"/>
                      <a:pt x="9" y="3"/>
                      <a:pt x="0" y="4"/>
                    </a:cubicBezTo>
                    <a:cubicBezTo>
                      <a:pt x="0" y="9"/>
                      <a:pt x="1" y="14"/>
                      <a:pt x="4" y="17"/>
                    </a:cubicBezTo>
                    <a:cubicBezTo>
                      <a:pt x="12" y="12"/>
                      <a:pt x="20" y="6"/>
                      <a:pt x="27" y="0"/>
                    </a:cubicBezTo>
                  </a:path>
                </a:pathLst>
              </a:custGeom>
              <a:solidFill>
                <a:srgbClr val="9CC6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16" name="îşļiḍé">
              <a:extLst>
                <a:ext uri="{FF2B5EF4-FFF2-40B4-BE49-F238E27FC236}">
                  <a16:creationId xmlns:a16="http://schemas.microsoft.com/office/drawing/2014/main" xmlns="" id="{C7731D77-3D69-4951-8AD4-295785637E08}"/>
                </a:ext>
              </a:extLst>
            </p:cNvPr>
            <p:cNvSpPr/>
            <p:nvPr/>
          </p:nvSpPr>
          <p:spPr bwMode="auto">
            <a:xfrm>
              <a:off x="6892926" y="4387851"/>
              <a:ext cx="687388" cy="638175"/>
            </a:xfrm>
            <a:custGeom>
              <a:avLst/>
              <a:gdLst>
                <a:gd name="T0" fmla="*/ 82 w 227"/>
                <a:gd name="T1" fmla="*/ 146 h 211"/>
                <a:gd name="T2" fmla="*/ 115 w 227"/>
                <a:gd name="T3" fmla="*/ 173 h 211"/>
                <a:gd name="T4" fmla="*/ 82 w 227"/>
                <a:gd name="T5" fmla="*/ 146 h 211"/>
                <a:gd name="T6" fmla="*/ 220 w 227"/>
                <a:gd name="T7" fmla="*/ 135 h 211"/>
                <a:gd name="T8" fmla="*/ 220 w 227"/>
                <a:gd name="T9" fmla="*/ 137 h 211"/>
                <a:gd name="T10" fmla="*/ 209 w 227"/>
                <a:gd name="T11" fmla="*/ 152 h 211"/>
                <a:gd name="T12" fmla="*/ 210 w 227"/>
                <a:gd name="T13" fmla="*/ 166 h 211"/>
                <a:gd name="T14" fmla="*/ 188 w 227"/>
                <a:gd name="T15" fmla="*/ 184 h 211"/>
                <a:gd name="T16" fmla="*/ 185 w 227"/>
                <a:gd name="T17" fmla="*/ 208 h 211"/>
                <a:gd name="T18" fmla="*/ 192 w 227"/>
                <a:gd name="T19" fmla="*/ 211 h 211"/>
                <a:gd name="T20" fmla="*/ 194 w 227"/>
                <a:gd name="T21" fmla="*/ 198 h 211"/>
                <a:gd name="T22" fmla="*/ 195 w 227"/>
                <a:gd name="T23" fmla="*/ 186 h 211"/>
                <a:gd name="T24" fmla="*/ 202 w 227"/>
                <a:gd name="T25" fmla="*/ 182 h 211"/>
                <a:gd name="T26" fmla="*/ 217 w 227"/>
                <a:gd name="T27" fmla="*/ 169 h 211"/>
                <a:gd name="T28" fmla="*/ 217 w 227"/>
                <a:gd name="T29" fmla="*/ 156 h 211"/>
                <a:gd name="T30" fmla="*/ 216 w 227"/>
                <a:gd name="T31" fmla="*/ 153 h 211"/>
                <a:gd name="T32" fmla="*/ 219 w 227"/>
                <a:gd name="T33" fmla="*/ 149 h 211"/>
                <a:gd name="T34" fmla="*/ 227 w 227"/>
                <a:gd name="T35" fmla="*/ 139 h 211"/>
                <a:gd name="T36" fmla="*/ 227 w 227"/>
                <a:gd name="T37" fmla="*/ 139 h 211"/>
                <a:gd name="T38" fmla="*/ 227 w 227"/>
                <a:gd name="T39" fmla="*/ 138 h 211"/>
                <a:gd name="T40" fmla="*/ 220 w 227"/>
                <a:gd name="T41" fmla="*/ 135 h 211"/>
                <a:gd name="T42" fmla="*/ 148 w 227"/>
                <a:gd name="T43" fmla="*/ 94 h 211"/>
                <a:gd name="T44" fmla="*/ 148 w 227"/>
                <a:gd name="T45" fmla="*/ 94 h 211"/>
                <a:gd name="T46" fmla="*/ 148 w 227"/>
                <a:gd name="T47" fmla="*/ 94 h 211"/>
                <a:gd name="T48" fmla="*/ 148 w 227"/>
                <a:gd name="T49" fmla="*/ 94 h 211"/>
                <a:gd name="T50" fmla="*/ 0 w 227"/>
                <a:gd name="T51" fmla="*/ 2 h 211"/>
                <a:gd name="T52" fmla="*/ 4 w 227"/>
                <a:gd name="T53" fmla="*/ 19 h 211"/>
                <a:gd name="T54" fmla="*/ 4 w 227"/>
                <a:gd name="T55" fmla="*/ 19 h 211"/>
                <a:gd name="T56" fmla="*/ 27 w 227"/>
                <a:gd name="T57" fmla="*/ 44 h 211"/>
                <a:gd name="T58" fmla="*/ 28 w 227"/>
                <a:gd name="T59" fmla="*/ 44 h 211"/>
                <a:gd name="T60" fmla="*/ 28 w 227"/>
                <a:gd name="T61" fmla="*/ 44 h 211"/>
                <a:gd name="T62" fmla="*/ 33 w 227"/>
                <a:gd name="T63" fmla="*/ 46 h 211"/>
                <a:gd name="T64" fmla="*/ 27 w 227"/>
                <a:gd name="T65" fmla="*/ 58 h 211"/>
                <a:gd name="T66" fmla="*/ 26 w 227"/>
                <a:gd name="T67" fmla="*/ 72 h 211"/>
                <a:gd name="T68" fmla="*/ 40 w 227"/>
                <a:gd name="T69" fmla="*/ 96 h 211"/>
                <a:gd name="T70" fmla="*/ 34 w 227"/>
                <a:gd name="T71" fmla="*/ 60 h 211"/>
                <a:gd name="T72" fmla="*/ 43 w 227"/>
                <a:gd name="T73" fmla="*/ 43 h 211"/>
                <a:gd name="T74" fmla="*/ 39 w 227"/>
                <a:gd name="T75" fmla="*/ 38 h 211"/>
                <a:gd name="T76" fmla="*/ 37 w 227"/>
                <a:gd name="T77" fmla="*/ 38 h 211"/>
                <a:gd name="T78" fmla="*/ 35 w 227"/>
                <a:gd name="T79" fmla="*/ 38 h 211"/>
                <a:gd name="T80" fmla="*/ 32 w 227"/>
                <a:gd name="T81" fmla="*/ 38 h 211"/>
                <a:gd name="T82" fmla="*/ 6 w 227"/>
                <a:gd name="T83" fmla="*/ 10 h 211"/>
                <a:gd name="T84" fmla="*/ 0 w 227"/>
                <a:gd name="T85" fmla="*/ 2 h 211"/>
                <a:gd name="T86" fmla="*/ 22 w 227"/>
                <a:gd name="T87" fmla="*/ 0 h 211"/>
                <a:gd name="T88" fmla="*/ 24 w 227"/>
                <a:gd name="T89" fmla="*/ 5 h 211"/>
                <a:gd name="T90" fmla="*/ 37 w 227"/>
                <a:gd name="T91" fmla="*/ 28 h 211"/>
                <a:gd name="T92" fmla="*/ 59 w 227"/>
                <a:gd name="T93" fmla="*/ 38 h 211"/>
                <a:gd name="T94" fmla="*/ 99 w 227"/>
                <a:gd name="T95" fmla="*/ 53 h 211"/>
                <a:gd name="T96" fmla="*/ 86 w 227"/>
                <a:gd name="T97" fmla="*/ 40 h 211"/>
                <a:gd name="T98" fmla="*/ 79 w 227"/>
                <a:gd name="T99" fmla="*/ 37 h 211"/>
                <a:gd name="T100" fmla="*/ 62 w 227"/>
                <a:gd name="T101" fmla="*/ 31 h 211"/>
                <a:gd name="T102" fmla="*/ 51 w 227"/>
                <a:gd name="T103" fmla="*/ 26 h 211"/>
                <a:gd name="T104" fmla="*/ 41 w 227"/>
                <a:gd name="T105" fmla="*/ 22 h 211"/>
                <a:gd name="T106" fmla="*/ 40 w 227"/>
                <a:gd name="T107" fmla="*/ 22 h 211"/>
                <a:gd name="T108" fmla="*/ 40 w 227"/>
                <a:gd name="T109" fmla="*/ 22 h 211"/>
                <a:gd name="T110" fmla="*/ 33 w 227"/>
                <a:gd name="T111" fmla="*/ 13 h 211"/>
                <a:gd name="T112" fmla="*/ 32 w 227"/>
                <a:gd name="T113" fmla="*/ 5 h 211"/>
                <a:gd name="T114" fmla="*/ 30 w 227"/>
                <a:gd name="T115" fmla="*/ 5 h 211"/>
                <a:gd name="T116" fmla="*/ 22 w 227"/>
                <a:gd name="T1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 h="211">
                  <a:moveTo>
                    <a:pt x="82" y="146"/>
                  </a:moveTo>
                  <a:cubicBezTo>
                    <a:pt x="92" y="156"/>
                    <a:pt x="103" y="165"/>
                    <a:pt x="115" y="173"/>
                  </a:cubicBezTo>
                  <a:cubicBezTo>
                    <a:pt x="107" y="161"/>
                    <a:pt x="94" y="154"/>
                    <a:pt x="82" y="146"/>
                  </a:cubicBezTo>
                  <a:moveTo>
                    <a:pt x="220" y="135"/>
                  </a:moveTo>
                  <a:cubicBezTo>
                    <a:pt x="220" y="135"/>
                    <a:pt x="220" y="136"/>
                    <a:pt x="220" y="137"/>
                  </a:cubicBezTo>
                  <a:cubicBezTo>
                    <a:pt x="218" y="143"/>
                    <a:pt x="211" y="146"/>
                    <a:pt x="209" y="152"/>
                  </a:cubicBezTo>
                  <a:cubicBezTo>
                    <a:pt x="208" y="155"/>
                    <a:pt x="212" y="161"/>
                    <a:pt x="210" y="166"/>
                  </a:cubicBezTo>
                  <a:cubicBezTo>
                    <a:pt x="205" y="178"/>
                    <a:pt x="193" y="172"/>
                    <a:pt x="188" y="184"/>
                  </a:cubicBezTo>
                  <a:cubicBezTo>
                    <a:pt x="186" y="190"/>
                    <a:pt x="187" y="201"/>
                    <a:pt x="185" y="208"/>
                  </a:cubicBezTo>
                  <a:cubicBezTo>
                    <a:pt x="188" y="209"/>
                    <a:pt x="190" y="210"/>
                    <a:pt x="192" y="211"/>
                  </a:cubicBezTo>
                  <a:cubicBezTo>
                    <a:pt x="193" y="207"/>
                    <a:pt x="194" y="202"/>
                    <a:pt x="194" y="198"/>
                  </a:cubicBezTo>
                  <a:cubicBezTo>
                    <a:pt x="194" y="193"/>
                    <a:pt x="194" y="189"/>
                    <a:pt x="195" y="186"/>
                  </a:cubicBezTo>
                  <a:cubicBezTo>
                    <a:pt x="196" y="184"/>
                    <a:pt x="198" y="183"/>
                    <a:pt x="202" y="182"/>
                  </a:cubicBezTo>
                  <a:cubicBezTo>
                    <a:pt x="206" y="180"/>
                    <a:pt x="213" y="178"/>
                    <a:pt x="217" y="169"/>
                  </a:cubicBezTo>
                  <a:cubicBezTo>
                    <a:pt x="219" y="164"/>
                    <a:pt x="218" y="159"/>
                    <a:pt x="217" y="156"/>
                  </a:cubicBezTo>
                  <a:cubicBezTo>
                    <a:pt x="217" y="155"/>
                    <a:pt x="216" y="154"/>
                    <a:pt x="216" y="153"/>
                  </a:cubicBezTo>
                  <a:cubicBezTo>
                    <a:pt x="217" y="152"/>
                    <a:pt x="218" y="151"/>
                    <a:pt x="219" y="149"/>
                  </a:cubicBezTo>
                  <a:cubicBezTo>
                    <a:pt x="222" y="147"/>
                    <a:pt x="225" y="144"/>
                    <a:pt x="227" y="139"/>
                  </a:cubicBezTo>
                  <a:cubicBezTo>
                    <a:pt x="227" y="139"/>
                    <a:pt x="227" y="139"/>
                    <a:pt x="227" y="139"/>
                  </a:cubicBezTo>
                  <a:cubicBezTo>
                    <a:pt x="227" y="138"/>
                    <a:pt x="227" y="138"/>
                    <a:pt x="227" y="138"/>
                  </a:cubicBezTo>
                  <a:cubicBezTo>
                    <a:pt x="225" y="137"/>
                    <a:pt x="222" y="136"/>
                    <a:pt x="220" y="135"/>
                  </a:cubicBezTo>
                  <a:moveTo>
                    <a:pt x="148" y="94"/>
                  </a:moveTo>
                  <a:cubicBezTo>
                    <a:pt x="148" y="94"/>
                    <a:pt x="148" y="94"/>
                    <a:pt x="148" y="94"/>
                  </a:cubicBezTo>
                  <a:cubicBezTo>
                    <a:pt x="148" y="94"/>
                    <a:pt x="148" y="94"/>
                    <a:pt x="148" y="94"/>
                  </a:cubicBezTo>
                  <a:cubicBezTo>
                    <a:pt x="148" y="94"/>
                    <a:pt x="148" y="94"/>
                    <a:pt x="148" y="94"/>
                  </a:cubicBezTo>
                  <a:moveTo>
                    <a:pt x="0" y="2"/>
                  </a:moveTo>
                  <a:cubicBezTo>
                    <a:pt x="1" y="8"/>
                    <a:pt x="2" y="13"/>
                    <a:pt x="4" y="19"/>
                  </a:cubicBezTo>
                  <a:cubicBezTo>
                    <a:pt x="4" y="19"/>
                    <a:pt x="4" y="19"/>
                    <a:pt x="4" y="19"/>
                  </a:cubicBezTo>
                  <a:cubicBezTo>
                    <a:pt x="11" y="28"/>
                    <a:pt x="18" y="36"/>
                    <a:pt x="27" y="44"/>
                  </a:cubicBezTo>
                  <a:cubicBezTo>
                    <a:pt x="28" y="44"/>
                    <a:pt x="28" y="44"/>
                    <a:pt x="28" y="44"/>
                  </a:cubicBezTo>
                  <a:cubicBezTo>
                    <a:pt x="28" y="44"/>
                    <a:pt x="28" y="44"/>
                    <a:pt x="28" y="44"/>
                  </a:cubicBezTo>
                  <a:cubicBezTo>
                    <a:pt x="30" y="45"/>
                    <a:pt x="31" y="45"/>
                    <a:pt x="33" y="46"/>
                  </a:cubicBezTo>
                  <a:cubicBezTo>
                    <a:pt x="30" y="51"/>
                    <a:pt x="27" y="55"/>
                    <a:pt x="27" y="58"/>
                  </a:cubicBezTo>
                  <a:cubicBezTo>
                    <a:pt x="25" y="62"/>
                    <a:pt x="25" y="67"/>
                    <a:pt x="26" y="72"/>
                  </a:cubicBezTo>
                  <a:cubicBezTo>
                    <a:pt x="30" y="81"/>
                    <a:pt x="35" y="89"/>
                    <a:pt x="40" y="96"/>
                  </a:cubicBezTo>
                  <a:cubicBezTo>
                    <a:pt x="35" y="84"/>
                    <a:pt x="31" y="70"/>
                    <a:pt x="34" y="60"/>
                  </a:cubicBezTo>
                  <a:cubicBezTo>
                    <a:pt x="35" y="56"/>
                    <a:pt x="43" y="44"/>
                    <a:pt x="43" y="43"/>
                  </a:cubicBezTo>
                  <a:cubicBezTo>
                    <a:pt x="43" y="39"/>
                    <a:pt x="41" y="38"/>
                    <a:pt x="39" y="38"/>
                  </a:cubicBezTo>
                  <a:cubicBezTo>
                    <a:pt x="38" y="38"/>
                    <a:pt x="38" y="38"/>
                    <a:pt x="37" y="38"/>
                  </a:cubicBezTo>
                  <a:cubicBezTo>
                    <a:pt x="36" y="38"/>
                    <a:pt x="36" y="38"/>
                    <a:pt x="35" y="38"/>
                  </a:cubicBezTo>
                  <a:cubicBezTo>
                    <a:pt x="34" y="38"/>
                    <a:pt x="33" y="38"/>
                    <a:pt x="32" y="38"/>
                  </a:cubicBezTo>
                  <a:cubicBezTo>
                    <a:pt x="21" y="30"/>
                    <a:pt x="14" y="20"/>
                    <a:pt x="6" y="10"/>
                  </a:cubicBezTo>
                  <a:cubicBezTo>
                    <a:pt x="4" y="7"/>
                    <a:pt x="2" y="4"/>
                    <a:pt x="0" y="2"/>
                  </a:cubicBezTo>
                  <a:moveTo>
                    <a:pt x="22" y="0"/>
                  </a:moveTo>
                  <a:cubicBezTo>
                    <a:pt x="23" y="1"/>
                    <a:pt x="23" y="3"/>
                    <a:pt x="24" y="5"/>
                  </a:cubicBezTo>
                  <a:cubicBezTo>
                    <a:pt x="28" y="19"/>
                    <a:pt x="23" y="20"/>
                    <a:pt x="37" y="28"/>
                  </a:cubicBezTo>
                  <a:cubicBezTo>
                    <a:pt x="42" y="32"/>
                    <a:pt x="52" y="34"/>
                    <a:pt x="59" y="38"/>
                  </a:cubicBezTo>
                  <a:cubicBezTo>
                    <a:pt x="73" y="44"/>
                    <a:pt x="87" y="47"/>
                    <a:pt x="99" y="53"/>
                  </a:cubicBezTo>
                  <a:cubicBezTo>
                    <a:pt x="95" y="49"/>
                    <a:pt x="90" y="44"/>
                    <a:pt x="86" y="40"/>
                  </a:cubicBezTo>
                  <a:cubicBezTo>
                    <a:pt x="84" y="39"/>
                    <a:pt x="82" y="38"/>
                    <a:pt x="79" y="37"/>
                  </a:cubicBezTo>
                  <a:cubicBezTo>
                    <a:pt x="74" y="36"/>
                    <a:pt x="68" y="34"/>
                    <a:pt x="62" y="31"/>
                  </a:cubicBezTo>
                  <a:cubicBezTo>
                    <a:pt x="59" y="29"/>
                    <a:pt x="55" y="28"/>
                    <a:pt x="51" y="26"/>
                  </a:cubicBezTo>
                  <a:cubicBezTo>
                    <a:pt x="47" y="25"/>
                    <a:pt x="43" y="23"/>
                    <a:pt x="41" y="22"/>
                  </a:cubicBezTo>
                  <a:cubicBezTo>
                    <a:pt x="40" y="22"/>
                    <a:pt x="40" y="22"/>
                    <a:pt x="40" y="22"/>
                  </a:cubicBezTo>
                  <a:cubicBezTo>
                    <a:pt x="40" y="22"/>
                    <a:pt x="40" y="22"/>
                    <a:pt x="40" y="22"/>
                  </a:cubicBezTo>
                  <a:cubicBezTo>
                    <a:pt x="34" y="18"/>
                    <a:pt x="34" y="18"/>
                    <a:pt x="33" y="13"/>
                  </a:cubicBezTo>
                  <a:cubicBezTo>
                    <a:pt x="33" y="11"/>
                    <a:pt x="32" y="8"/>
                    <a:pt x="32" y="5"/>
                  </a:cubicBezTo>
                  <a:cubicBezTo>
                    <a:pt x="31" y="5"/>
                    <a:pt x="30" y="5"/>
                    <a:pt x="30" y="5"/>
                  </a:cubicBezTo>
                  <a:cubicBezTo>
                    <a:pt x="27" y="4"/>
                    <a:pt x="24" y="3"/>
                    <a:pt x="22" y="0"/>
                  </a:cubicBezTo>
                </a:path>
              </a:pathLst>
            </a:custGeom>
            <a:solidFill>
              <a:srgbClr val="1DAC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 name="ïṩḻïḋe">
              <a:extLst>
                <a:ext uri="{FF2B5EF4-FFF2-40B4-BE49-F238E27FC236}">
                  <a16:creationId xmlns:a16="http://schemas.microsoft.com/office/drawing/2014/main" xmlns="" id="{15F78A8E-F072-456A-ADF7-5BD4520FBAEC}"/>
                </a:ext>
              </a:extLst>
            </p:cNvPr>
            <p:cNvSpPr/>
            <p:nvPr/>
          </p:nvSpPr>
          <p:spPr bwMode="auto">
            <a:xfrm>
              <a:off x="6870701" y="4154489"/>
              <a:ext cx="92075" cy="230188"/>
            </a:xfrm>
            <a:custGeom>
              <a:avLst/>
              <a:gdLst>
                <a:gd name="T0" fmla="*/ 14 w 30"/>
                <a:gd name="T1" fmla="*/ 44 h 76"/>
                <a:gd name="T2" fmla="*/ 14 w 30"/>
                <a:gd name="T3" fmla="*/ 65 h 76"/>
                <a:gd name="T4" fmla="*/ 28 w 30"/>
                <a:gd name="T5" fmla="*/ 76 h 76"/>
                <a:gd name="T6" fmla="*/ 27 w 30"/>
                <a:gd name="T7" fmla="*/ 68 h 76"/>
                <a:gd name="T8" fmla="*/ 27 w 30"/>
                <a:gd name="T9" fmla="*/ 65 h 76"/>
                <a:gd name="T10" fmla="*/ 24 w 30"/>
                <a:gd name="T11" fmla="*/ 64 h 76"/>
                <a:gd name="T12" fmla="*/ 21 w 30"/>
                <a:gd name="T13" fmla="*/ 62 h 76"/>
                <a:gd name="T14" fmla="*/ 21 w 30"/>
                <a:gd name="T15" fmla="*/ 61 h 76"/>
                <a:gd name="T16" fmla="*/ 21 w 30"/>
                <a:gd name="T17" fmla="*/ 61 h 76"/>
                <a:gd name="T18" fmla="*/ 21 w 30"/>
                <a:gd name="T19" fmla="*/ 50 h 76"/>
                <a:gd name="T20" fmla="*/ 14 w 30"/>
                <a:gd name="T21" fmla="*/ 44 h 76"/>
                <a:gd name="T22" fmla="*/ 7 w 30"/>
                <a:gd name="T23" fmla="*/ 37 h 76"/>
                <a:gd name="T24" fmla="*/ 5 w 30"/>
                <a:gd name="T25" fmla="*/ 21 h 76"/>
                <a:gd name="T26" fmla="*/ 7 w 30"/>
                <a:gd name="T27" fmla="*/ 12 h 76"/>
                <a:gd name="T28" fmla="*/ 14 w 30"/>
                <a:gd name="T29" fmla="*/ 24 h 76"/>
                <a:gd name="T30" fmla="*/ 8 w 30"/>
                <a:gd name="T31" fmla="*/ 36 h 76"/>
                <a:gd name="T32" fmla="*/ 7 w 30"/>
                <a:gd name="T33" fmla="*/ 37 h 76"/>
                <a:gd name="T34" fmla="*/ 16 w 30"/>
                <a:gd name="T35" fmla="*/ 0 h 76"/>
                <a:gd name="T36" fmla="*/ 12 w 30"/>
                <a:gd name="T37" fmla="*/ 8 h 76"/>
                <a:gd name="T38" fmla="*/ 6 w 30"/>
                <a:gd name="T39" fmla="*/ 2 h 76"/>
                <a:gd name="T40" fmla="*/ 0 w 30"/>
                <a:gd name="T41" fmla="*/ 10 h 76"/>
                <a:gd name="T42" fmla="*/ 0 w 30"/>
                <a:gd name="T43" fmla="*/ 16 h 76"/>
                <a:gd name="T44" fmla="*/ 0 w 30"/>
                <a:gd name="T45" fmla="*/ 16 h 76"/>
                <a:gd name="T46" fmla="*/ 0 w 30"/>
                <a:gd name="T47" fmla="*/ 16 h 76"/>
                <a:gd name="T48" fmla="*/ 0 w 30"/>
                <a:gd name="T49" fmla="*/ 16 h 76"/>
                <a:gd name="T50" fmla="*/ 0 w 30"/>
                <a:gd name="T51" fmla="*/ 16 h 76"/>
                <a:gd name="T52" fmla="*/ 0 w 30"/>
                <a:gd name="T53" fmla="*/ 16 h 76"/>
                <a:gd name="T54" fmla="*/ 0 w 30"/>
                <a:gd name="T55" fmla="*/ 16 h 76"/>
                <a:gd name="T56" fmla="*/ 0 w 30"/>
                <a:gd name="T57" fmla="*/ 17 h 76"/>
                <a:gd name="T58" fmla="*/ 1 w 30"/>
                <a:gd name="T59" fmla="*/ 40 h 76"/>
                <a:gd name="T60" fmla="*/ 7 w 30"/>
                <a:gd name="T61" fmla="*/ 52 h 76"/>
                <a:gd name="T62" fmla="*/ 13 w 30"/>
                <a:gd name="T63" fmla="*/ 42 h 76"/>
                <a:gd name="T64" fmla="*/ 11 w 30"/>
                <a:gd name="T65" fmla="*/ 40 h 76"/>
                <a:gd name="T66" fmla="*/ 15 w 30"/>
                <a:gd name="T67" fmla="*/ 29 h 76"/>
                <a:gd name="T68" fmla="*/ 20 w 30"/>
                <a:gd name="T69" fmla="*/ 29 h 76"/>
                <a:gd name="T70" fmla="*/ 18 w 30"/>
                <a:gd name="T71" fmla="*/ 16 h 76"/>
                <a:gd name="T72" fmla="*/ 18 w 30"/>
                <a:gd name="T73" fmla="*/ 17 h 76"/>
                <a:gd name="T74" fmla="*/ 19 w 30"/>
                <a:gd name="T75" fmla="*/ 10 h 76"/>
                <a:gd name="T76" fmla="*/ 23 w 30"/>
                <a:gd name="T77" fmla="*/ 17 h 76"/>
                <a:gd name="T78" fmla="*/ 30 w 30"/>
                <a:gd name="T79" fmla="*/ 27 h 76"/>
                <a:gd name="T80" fmla="*/ 16 w 30"/>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76">
                  <a:moveTo>
                    <a:pt x="14" y="44"/>
                  </a:moveTo>
                  <a:cubicBezTo>
                    <a:pt x="14" y="50"/>
                    <a:pt x="11" y="60"/>
                    <a:pt x="14" y="65"/>
                  </a:cubicBezTo>
                  <a:cubicBezTo>
                    <a:pt x="18" y="71"/>
                    <a:pt x="24" y="70"/>
                    <a:pt x="28" y="76"/>
                  </a:cubicBezTo>
                  <a:cubicBezTo>
                    <a:pt x="27" y="74"/>
                    <a:pt x="27" y="71"/>
                    <a:pt x="27" y="68"/>
                  </a:cubicBezTo>
                  <a:cubicBezTo>
                    <a:pt x="27" y="65"/>
                    <a:pt x="27" y="65"/>
                    <a:pt x="27" y="65"/>
                  </a:cubicBezTo>
                  <a:cubicBezTo>
                    <a:pt x="26" y="65"/>
                    <a:pt x="25" y="64"/>
                    <a:pt x="24" y="64"/>
                  </a:cubicBezTo>
                  <a:cubicBezTo>
                    <a:pt x="22" y="63"/>
                    <a:pt x="21" y="63"/>
                    <a:pt x="21" y="62"/>
                  </a:cubicBezTo>
                  <a:cubicBezTo>
                    <a:pt x="21" y="61"/>
                    <a:pt x="21" y="61"/>
                    <a:pt x="21" y="61"/>
                  </a:cubicBezTo>
                  <a:cubicBezTo>
                    <a:pt x="21" y="61"/>
                    <a:pt x="21" y="61"/>
                    <a:pt x="21" y="61"/>
                  </a:cubicBezTo>
                  <a:cubicBezTo>
                    <a:pt x="20" y="59"/>
                    <a:pt x="21" y="54"/>
                    <a:pt x="21" y="50"/>
                  </a:cubicBezTo>
                  <a:cubicBezTo>
                    <a:pt x="19" y="48"/>
                    <a:pt x="16" y="46"/>
                    <a:pt x="14" y="44"/>
                  </a:cubicBezTo>
                  <a:moveTo>
                    <a:pt x="7" y="37"/>
                  </a:moveTo>
                  <a:cubicBezTo>
                    <a:pt x="5" y="32"/>
                    <a:pt x="5" y="26"/>
                    <a:pt x="5" y="21"/>
                  </a:cubicBezTo>
                  <a:cubicBezTo>
                    <a:pt x="5" y="17"/>
                    <a:pt x="6" y="14"/>
                    <a:pt x="7" y="12"/>
                  </a:cubicBezTo>
                  <a:cubicBezTo>
                    <a:pt x="14" y="24"/>
                    <a:pt x="14" y="24"/>
                    <a:pt x="14" y="24"/>
                  </a:cubicBezTo>
                  <a:cubicBezTo>
                    <a:pt x="8" y="36"/>
                    <a:pt x="8" y="36"/>
                    <a:pt x="8" y="36"/>
                  </a:cubicBezTo>
                  <a:cubicBezTo>
                    <a:pt x="7" y="37"/>
                    <a:pt x="7" y="37"/>
                    <a:pt x="7" y="37"/>
                  </a:cubicBezTo>
                  <a:moveTo>
                    <a:pt x="16" y="0"/>
                  </a:moveTo>
                  <a:cubicBezTo>
                    <a:pt x="15" y="1"/>
                    <a:pt x="14" y="3"/>
                    <a:pt x="12" y="8"/>
                  </a:cubicBezTo>
                  <a:cubicBezTo>
                    <a:pt x="10" y="4"/>
                    <a:pt x="8" y="2"/>
                    <a:pt x="6" y="2"/>
                  </a:cubicBezTo>
                  <a:cubicBezTo>
                    <a:pt x="3" y="2"/>
                    <a:pt x="1" y="6"/>
                    <a:pt x="0" y="10"/>
                  </a:cubicBezTo>
                  <a:cubicBezTo>
                    <a:pt x="0" y="12"/>
                    <a:pt x="0" y="14"/>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25"/>
                    <a:pt x="0" y="32"/>
                    <a:pt x="1" y="40"/>
                  </a:cubicBezTo>
                  <a:cubicBezTo>
                    <a:pt x="2" y="44"/>
                    <a:pt x="4" y="48"/>
                    <a:pt x="7" y="52"/>
                  </a:cubicBezTo>
                  <a:cubicBezTo>
                    <a:pt x="8" y="50"/>
                    <a:pt x="11" y="46"/>
                    <a:pt x="13" y="42"/>
                  </a:cubicBezTo>
                  <a:cubicBezTo>
                    <a:pt x="11" y="40"/>
                    <a:pt x="11" y="40"/>
                    <a:pt x="11" y="40"/>
                  </a:cubicBezTo>
                  <a:cubicBezTo>
                    <a:pt x="15" y="29"/>
                    <a:pt x="15" y="29"/>
                    <a:pt x="15" y="29"/>
                  </a:cubicBezTo>
                  <a:cubicBezTo>
                    <a:pt x="20" y="29"/>
                    <a:pt x="20" y="29"/>
                    <a:pt x="20" y="29"/>
                  </a:cubicBezTo>
                  <a:cubicBezTo>
                    <a:pt x="18" y="16"/>
                    <a:pt x="18" y="16"/>
                    <a:pt x="18" y="16"/>
                  </a:cubicBezTo>
                  <a:cubicBezTo>
                    <a:pt x="18" y="17"/>
                    <a:pt x="18" y="17"/>
                    <a:pt x="18" y="17"/>
                  </a:cubicBezTo>
                  <a:cubicBezTo>
                    <a:pt x="19" y="10"/>
                    <a:pt x="19" y="10"/>
                    <a:pt x="19" y="10"/>
                  </a:cubicBezTo>
                  <a:cubicBezTo>
                    <a:pt x="21" y="12"/>
                    <a:pt x="22" y="15"/>
                    <a:pt x="23" y="17"/>
                  </a:cubicBezTo>
                  <a:cubicBezTo>
                    <a:pt x="25" y="21"/>
                    <a:pt x="27" y="24"/>
                    <a:pt x="30" y="27"/>
                  </a:cubicBezTo>
                  <a:cubicBezTo>
                    <a:pt x="25" y="18"/>
                    <a:pt x="20" y="9"/>
                    <a:pt x="16" y="0"/>
                  </a:cubicBezTo>
                </a:path>
              </a:pathLst>
            </a:custGeom>
            <a:solidFill>
              <a:srgbClr val="1DAC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 name="îṡlïḋé">
              <a:extLst>
                <a:ext uri="{FF2B5EF4-FFF2-40B4-BE49-F238E27FC236}">
                  <a16:creationId xmlns:a16="http://schemas.microsoft.com/office/drawing/2014/main" xmlns="" id="{9911A2C2-D03C-4571-A0E4-ED71BB3DE77F}"/>
                </a:ext>
              </a:extLst>
            </p:cNvPr>
            <p:cNvSpPr/>
            <p:nvPr/>
          </p:nvSpPr>
          <p:spPr bwMode="auto">
            <a:xfrm>
              <a:off x="6870701" y="4060826"/>
              <a:ext cx="688975" cy="955675"/>
            </a:xfrm>
            <a:custGeom>
              <a:avLst/>
              <a:gdLst>
                <a:gd name="T0" fmla="*/ 1 w 227"/>
                <a:gd name="T1" fmla="*/ 71 h 316"/>
                <a:gd name="T2" fmla="*/ 7 w 227"/>
                <a:gd name="T3" fmla="*/ 110 h 316"/>
                <a:gd name="T4" fmla="*/ 13 w 227"/>
                <a:gd name="T5" fmla="*/ 118 h 316"/>
                <a:gd name="T6" fmla="*/ 39 w 227"/>
                <a:gd name="T7" fmla="*/ 146 h 316"/>
                <a:gd name="T8" fmla="*/ 42 w 227"/>
                <a:gd name="T9" fmla="*/ 146 h 316"/>
                <a:gd name="T10" fmla="*/ 44 w 227"/>
                <a:gd name="T11" fmla="*/ 146 h 316"/>
                <a:gd name="T12" fmla="*/ 46 w 227"/>
                <a:gd name="T13" fmla="*/ 146 h 316"/>
                <a:gd name="T14" fmla="*/ 50 w 227"/>
                <a:gd name="T15" fmla="*/ 151 h 316"/>
                <a:gd name="T16" fmla="*/ 41 w 227"/>
                <a:gd name="T17" fmla="*/ 168 h 316"/>
                <a:gd name="T18" fmla="*/ 47 w 227"/>
                <a:gd name="T19" fmla="*/ 204 h 316"/>
                <a:gd name="T20" fmla="*/ 89 w 227"/>
                <a:gd name="T21" fmla="*/ 254 h 316"/>
                <a:gd name="T22" fmla="*/ 122 w 227"/>
                <a:gd name="T23" fmla="*/ 281 h 316"/>
                <a:gd name="T24" fmla="*/ 192 w 227"/>
                <a:gd name="T25" fmla="*/ 316 h 316"/>
                <a:gd name="T26" fmla="*/ 195 w 227"/>
                <a:gd name="T27" fmla="*/ 292 h 316"/>
                <a:gd name="T28" fmla="*/ 217 w 227"/>
                <a:gd name="T29" fmla="*/ 274 h 316"/>
                <a:gd name="T30" fmla="*/ 216 w 227"/>
                <a:gd name="T31" fmla="*/ 260 h 316"/>
                <a:gd name="T32" fmla="*/ 227 w 227"/>
                <a:gd name="T33" fmla="*/ 245 h 316"/>
                <a:gd name="T34" fmla="*/ 227 w 227"/>
                <a:gd name="T35" fmla="*/ 243 h 316"/>
                <a:gd name="T36" fmla="*/ 168 w 227"/>
                <a:gd name="T37" fmla="*/ 211 h 316"/>
                <a:gd name="T38" fmla="*/ 155 w 227"/>
                <a:gd name="T39" fmla="*/ 202 h 316"/>
                <a:gd name="T40" fmla="*/ 155 w 227"/>
                <a:gd name="T41" fmla="*/ 202 h 316"/>
                <a:gd name="T42" fmla="*/ 155 w 227"/>
                <a:gd name="T43" fmla="*/ 202 h 316"/>
                <a:gd name="T44" fmla="*/ 106 w 227"/>
                <a:gd name="T45" fmla="*/ 161 h 316"/>
                <a:gd name="T46" fmla="*/ 66 w 227"/>
                <a:gd name="T47" fmla="*/ 146 h 316"/>
                <a:gd name="T48" fmla="*/ 44 w 227"/>
                <a:gd name="T49" fmla="*/ 136 h 316"/>
                <a:gd name="T50" fmla="*/ 31 w 227"/>
                <a:gd name="T51" fmla="*/ 113 h 316"/>
                <a:gd name="T52" fmla="*/ 29 w 227"/>
                <a:gd name="T53" fmla="*/ 108 h 316"/>
                <a:gd name="T54" fmla="*/ 28 w 227"/>
                <a:gd name="T55" fmla="*/ 107 h 316"/>
                <a:gd name="T56" fmla="*/ 14 w 227"/>
                <a:gd name="T57" fmla="*/ 96 h 316"/>
                <a:gd name="T58" fmla="*/ 14 w 227"/>
                <a:gd name="T59" fmla="*/ 75 h 316"/>
                <a:gd name="T60" fmla="*/ 13 w 227"/>
                <a:gd name="T61" fmla="*/ 73 h 316"/>
                <a:gd name="T62" fmla="*/ 13 w 227"/>
                <a:gd name="T63" fmla="*/ 73 h 316"/>
                <a:gd name="T64" fmla="*/ 7 w 227"/>
                <a:gd name="T65" fmla="*/ 83 h 316"/>
                <a:gd name="T66" fmla="*/ 1 w 227"/>
                <a:gd name="T67" fmla="*/ 71 h 316"/>
                <a:gd name="T68" fmla="*/ 4 w 227"/>
                <a:gd name="T69" fmla="*/ 0 h 316"/>
                <a:gd name="T70" fmla="*/ 0 w 227"/>
                <a:gd name="T71" fmla="*/ 41 h 316"/>
                <a:gd name="T72" fmla="*/ 6 w 227"/>
                <a:gd name="T73" fmla="*/ 33 h 316"/>
                <a:gd name="T74" fmla="*/ 12 w 227"/>
                <a:gd name="T75" fmla="*/ 39 h 316"/>
                <a:gd name="T76" fmla="*/ 16 w 227"/>
                <a:gd name="T77" fmla="*/ 31 h 316"/>
                <a:gd name="T78" fmla="*/ 4 w 227"/>
                <a:gd name="T79"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316">
                  <a:moveTo>
                    <a:pt x="1" y="71"/>
                  </a:moveTo>
                  <a:cubicBezTo>
                    <a:pt x="2" y="84"/>
                    <a:pt x="4" y="97"/>
                    <a:pt x="7" y="110"/>
                  </a:cubicBezTo>
                  <a:cubicBezTo>
                    <a:pt x="9" y="112"/>
                    <a:pt x="11" y="115"/>
                    <a:pt x="13" y="118"/>
                  </a:cubicBezTo>
                  <a:cubicBezTo>
                    <a:pt x="21" y="128"/>
                    <a:pt x="28" y="138"/>
                    <a:pt x="39" y="146"/>
                  </a:cubicBezTo>
                  <a:cubicBezTo>
                    <a:pt x="40" y="146"/>
                    <a:pt x="41" y="146"/>
                    <a:pt x="42" y="146"/>
                  </a:cubicBezTo>
                  <a:cubicBezTo>
                    <a:pt x="43" y="146"/>
                    <a:pt x="43" y="146"/>
                    <a:pt x="44" y="146"/>
                  </a:cubicBezTo>
                  <a:cubicBezTo>
                    <a:pt x="45" y="146"/>
                    <a:pt x="45" y="146"/>
                    <a:pt x="46" y="146"/>
                  </a:cubicBezTo>
                  <a:cubicBezTo>
                    <a:pt x="48" y="146"/>
                    <a:pt x="50" y="147"/>
                    <a:pt x="50" y="151"/>
                  </a:cubicBezTo>
                  <a:cubicBezTo>
                    <a:pt x="50" y="152"/>
                    <a:pt x="42" y="164"/>
                    <a:pt x="41" y="168"/>
                  </a:cubicBezTo>
                  <a:cubicBezTo>
                    <a:pt x="38" y="178"/>
                    <a:pt x="42" y="192"/>
                    <a:pt x="47" y="204"/>
                  </a:cubicBezTo>
                  <a:cubicBezTo>
                    <a:pt x="59" y="222"/>
                    <a:pt x="73" y="239"/>
                    <a:pt x="89" y="254"/>
                  </a:cubicBezTo>
                  <a:cubicBezTo>
                    <a:pt x="101" y="262"/>
                    <a:pt x="114" y="269"/>
                    <a:pt x="122" y="281"/>
                  </a:cubicBezTo>
                  <a:cubicBezTo>
                    <a:pt x="143" y="296"/>
                    <a:pt x="167" y="308"/>
                    <a:pt x="192" y="316"/>
                  </a:cubicBezTo>
                  <a:cubicBezTo>
                    <a:pt x="194" y="309"/>
                    <a:pt x="193" y="298"/>
                    <a:pt x="195" y="292"/>
                  </a:cubicBezTo>
                  <a:cubicBezTo>
                    <a:pt x="200" y="280"/>
                    <a:pt x="212" y="286"/>
                    <a:pt x="217" y="274"/>
                  </a:cubicBezTo>
                  <a:cubicBezTo>
                    <a:pt x="219" y="269"/>
                    <a:pt x="215" y="263"/>
                    <a:pt x="216" y="260"/>
                  </a:cubicBezTo>
                  <a:cubicBezTo>
                    <a:pt x="218" y="254"/>
                    <a:pt x="225" y="251"/>
                    <a:pt x="227" y="245"/>
                  </a:cubicBezTo>
                  <a:cubicBezTo>
                    <a:pt x="227" y="244"/>
                    <a:pt x="227" y="243"/>
                    <a:pt x="227" y="243"/>
                  </a:cubicBezTo>
                  <a:cubicBezTo>
                    <a:pt x="207" y="234"/>
                    <a:pt x="187" y="223"/>
                    <a:pt x="168" y="211"/>
                  </a:cubicBezTo>
                  <a:cubicBezTo>
                    <a:pt x="163" y="208"/>
                    <a:pt x="159" y="205"/>
                    <a:pt x="155" y="202"/>
                  </a:cubicBezTo>
                  <a:cubicBezTo>
                    <a:pt x="155" y="202"/>
                    <a:pt x="155" y="202"/>
                    <a:pt x="155" y="202"/>
                  </a:cubicBezTo>
                  <a:cubicBezTo>
                    <a:pt x="155" y="202"/>
                    <a:pt x="155" y="202"/>
                    <a:pt x="155" y="202"/>
                  </a:cubicBezTo>
                  <a:cubicBezTo>
                    <a:pt x="137" y="190"/>
                    <a:pt x="121" y="176"/>
                    <a:pt x="106" y="161"/>
                  </a:cubicBezTo>
                  <a:cubicBezTo>
                    <a:pt x="94" y="155"/>
                    <a:pt x="80" y="152"/>
                    <a:pt x="66" y="146"/>
                  </a:cubicBezTo>
                  <a:cubicBezTo>
                    <a:pt x="59" y="142"/>
                    <a:pt x="49" y="140"/>
                    <a:pt x="44" y="136"/>
                  </a:cubicBezTo>
                  <a:cubicBezTo>
                    <a:pt x="30" y="128"/>
                    <a:pt x="35" y="127"/>
                    <a:pt x="31" y="113"/>
                  </a:cubicBezTo>
                  <a:cubicBezTo>
                    <a:pt x="30" y="111"/>
                    <a:pt x="30" y="109"/>
                    <a:pt x="29" y="108"/>
                  </a:cubicBezTo>
                  <a:cubicBezTo>
                    <a:pt x="29" y="108"/>
                    <a:pt x="29" y="107"/>
                    <a:pt x="28" y="107"/>
                  </a:cubicBezTo>
                  <a:cubicBezTo>
                    <a:pt x="24" y="101"/>
                    <a:pt x="18" y="102"/>
                    <a:pt x="14" y="96"/>
                  </a:cubicBezTo>
                  <a:cubicBezTo>
                    <a:pt x="11" y="91"/>
                    <a:pt x="14" y="81"/>
                    <a:pt x="14" y="75"/>
                  </a:cubicBezTo>
                  <a:cubicBezTo>
                    <a:pt x="14" y="74"/>
                    <a:pt x="14" y="74"/>
                    <a:pt x="13" y="73"/>
                  </a:cubicBezTo>
                  <a:cubicBezTo>
                    <a:pt x="13" y="73"/>
                    <a:pt x="13" y="73"/>
                    <a:pt x="13" y="73"/>
                  </a:cubicBezTo>
                  <a:cubicBezTo>
                    <a:pt x="11" y="77"/>
                    <a:pt x="8" y="81"/>
                    <a:pt x="7" y="83"/>
                  </a:cubicBezTo>
                  <a:cubicBezTo>
                    <a:pt x="4" y="79"/>
                    <a:pt x="2" y="75"/>
                    <a:pt x="1" y="71"/>
                  </a:cubicBezTo>
                  <a:moveTo>
                    <a:pt x="4" y="0"/>
                  </a:moveTo>
                  <a:cubicBezTo>
                    <a:pt x="2" y="13"/>
                    <a:pt x="0" y="27"/>
                    <a:pt x="0" y="41"/>
                  </a:cubicBezTo>
                  <a:cubicBezTo>
                    <a:pt x="1" y="37"/>
                    <a:pt x="3" y="33"/>
                    <a:pt x="6" y="33"/>
                  </a:cubicBezTo>
                  <a:cubicBezTo>
                    <a:pt x="8" y="33"/>
                    <a:pt x="10" y="35"/>
                    <a:pt x="12" y="39"/>
                  </a:cubicBezTo>
                  <a:cubicBezTo>
                    <a:pt x="14" y="34"/>
                    <a:pt x="15" y="32"/>
                    <a:pt x="16" y="31"/>
                  </a:cubicBezTo>
                  <a:cubicBezTo>
                    <a:pt x="12" y="20"/>
                    <a:pt x="8" y="10"/>
                    <a:pt x="4" y="0"/>
                  </a:cubicBezTo>
                </a:path>
              </a:pathLst>
            </a:custGeom>
            <a:solidFill>
              <a:srgbClr val="9CC6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 name="iš1ïḑe">
              <a:extLst>
                <a:ext uri="{FF2B5EF4-FFF2-40B4-BE49-F238E27FC236}">
                  <a16:creationId xmlns:a16="http://schemas.microsoft.com/office/drawing/2014/main" xmlns="" id="{AFC1F778-A856-4910-A476-2908B440AE1B}"/>
                </a:ext>
              </a:extLst>
            </p:cNvPr>
            <p:cNvSpPr/>
            <p:nvPr/>
          </p:nvSpPr>
          <p:spPr bwMode="auto">
            <a:xfrm>
              <a:off x="6932613" y="4243389"/>
              <a:ext cx="96838" cy="111125"/>
            </a:xfrm>
            <a:custGeom>
              <a:avLst/>
              <a:gdLst>
                <a:gd name="T0" fmla="*/ 2 w 32"/>
                <a:gd name="T1" fmla="*/ 12 h 37"/>
                <a:gd name="T2" fmla="*/ 1 w 32"/>
                <a:gd name="T3" fmla="*/ 21 h 37"/>
                <a:gd name="T4" fmla="*/ 1 w 32"/>
                <a:gd name="T5" fmla="*/ 21 h 37"/>
                <a:gd name="T6" fmla="*/ 7 w 32"/>
                <a:gd name="T7" fmla="*/ 27 h 37"/>
                <a:gd name="T8" fmla="*/ 15 w 32"/>
                <a:gd name="T9" fmla="*/ 32 h 37"/>
                <a:gd name="T10" fmla="*/ 17 w 32"/>
                <a:gd name="T11" fmla="*/ 32 h 37"/>
                <a:gd name="T12" fmla="*/ 17 w 32"/>
                <a:gd name="T13" fmla="*/ 32 h 37"/>
                <a:gd name="T14" fmla="*/ 17 w 32"/>
                <a:gd name="T15" fmla="*/ 32 h 37"/>
                <a:gd name="T16" fmla="*/ 16 w 32"/>
                <a:gd name="T17" fmla="*/ 32 h 37"/>
                <a:gd name="T18" fmla="*/ 16 w 32"/>
                <a:gd name="T19" fmla="*/ 33 h 37"/>
                <a:gd name="T20" fmla="*/ 20 w 32"/>
                <a:gd name="T21" fmla="*/ 35 h 37"/>
                <a:gd name="T22" fmla="*/ 21 w 32"/>
                <a:gd name="T23" fmla="*/ 32 h 37"/>
                <a:gd name="T24" fmla="*/ 28 w 32"/>
                <a:gd name="T25" fmla="*/ 37 h 37"/>
                <a:gd name="T26" fmla="*/ 32 w 32"/>
                <a:gd name="T27" fmla="*/ 36 h 37"/>
                <a:gd name="T28" fmla="*/ 27 w 32"/>
                <a:gd name="T29" fmla="*/ 29 h 37"/>
                <a:gd name="T30" fmla="*/ 27 w 32"/>
                <a:gd name="T31" fmla="*/ 29 h 37"/>
                <a:gd name="T32" fmla="*/ 26 w 32"/>
                <a:gd name="T33" fmla="*/ 29 h 37"/>
                <a:gd name="T34" fmla="*/ 2 w 32"/>
                <a:gd name="T35" fmla="*/ 12 h 37"/>
                <a:gd name="T36" fmla="*/ 0 w 32"/>
                <a:gd name="T37" fmla="*/ 0 h 37"/>
                <a:gd name="T38" fmla="*/ 0 w 32"/>
                <a:gd name="T39" fmla="*/ 0 h 37"/>
                <a:gd name="T40" fmla="*/ 1 w 32"/>
                <a:gd name="T41" fmla="*/ 6 h 37"/>
                <a:gd name="T42" fmla="*/ 19 w 32"/>
                <a:gd name="T43" fmla="*/ 15 h 37"/>
                <a:gd name="T44" fmla="*/ 12 w 32"/>
                <a:gd name="T45" fmla="*/ 3 h 37"/>
                <a:gd name="T46" fmla="*/ 0 w 32"/>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7">
                  <a:moveTo>
                    <a:pt x="2" y="12"/>
                  </a:moveTo>
                  <a:cubicBezTo>
                    <a:pt x="2" y="15"/>
                    <a:pt x="1" y="18"/>
                    <a:pt x="1" y="21"/>
                  </a:cubicBezTo>
                  <a:cubicBezTo>
                    <a:pt x="1" y="21"/>
                    <a:pt x="1" y="21"/>
                    <a:pt x="1" y="21"/>
                  </a:cubicBezTo>
                  <a:cubicBezTo>
                    <a:pt x="4" y="24"/>
                    <a:pt x="6" y="26"/>
                    <a:pt x="7" y="27"/>
                  </a:cubicBezTo>
                  <a:cubicBezTo>
                    <a:pt x="10" y="29"/>
                    <a:pt x="13" y="30"/>
                    <a:pt x="15" y="32"/>
                  </a:cubicBezTo>
                  <a:cubicBezTo>
                    <a:pt x="15" y="32"/>
                    <a:pt x="16" y="32"/>
                    <a:pt x="17" y="32"/>
                  </a:cubicBezTo>
                  <a:cubicBezTo>
                    <a:pt x="17" y="32"/>
                    <a:pt x="17" y="32"/>
                    <a:pt x="17" y="32"/>
                  </a:cubicBezTo>
                  <a:cubicBezTo>
                    <a:pt x="17" y="32"/>
                    <a:pt x="17" y="32"/>
                    <a:pt x="17" y="32"/>
                  </a:cubicBezTo>
                  <a:cubicBezTo>
                    <a:pt x="17" y="32"/>
                    <a:pt x="16" y="32"/>
                    <a:pt x="16" y="32"/>
                  </a:cubicBezTo>
                  <a:cubicBezTo>
                    <a:pt x="16" y="33"/>
                    <a:pt x="16" y="33"/>
                    <a:pt x="16" y="33"/>
                  </a:cubicBezTo>
                  <a:cubicBezTo>
                    <a:pt x="17" y="33"/>
                    <a:pt x="19" y="34"/>
                    <a:pt x="20" y="35"/>
                  </a:cubicBezTo>
                  <a:cubicBezTo>
                    <a:pt x="21" y="32"/>
                    <a:pt x="21" y="32"/>
                    <a:pt x="21" y="32"/>
                  </a:cubicBezTo>
                  <a:cubicBezTo>
                    <a:pt x="24" y="33"/>
                    <a:pt x="26" y="35"/>
                    <a:pt x="28" y="37"/>
                  </a:cubicBezTo>
                  <a:cubicBezTo>
                    <a:pt x="29" y="36"/>
                    <a:pt x="31" y="36"/>
                    <a:pt x="32" y="36"/>
                  </a:cubicBezTo>
                  <a:cubicBezTo>
                    <a:pt x="30" y="33"/>
                    <a:pt x="29" y="31"/>
                    <a:pt x="27" y="29"/>
                  </a:cubicBezTo>
                  <a:cubicBezTo>
                    <a:pt x="27" y="29"/>
                    <a:pt x="27" y="29"/>
                    <a:pt x="27" y="29"/>
                  </a:cubicBezTo>
                  <a:cubicBezTo>
                    <a:pt x="27" y="29"/>
                    <a:pt x="26" y="29"/>
                    <a:pt x="26" y="29"/>
                  </a:cubicBezTo>
                  <a:cubicBezTo>
                    <a:pt x="22" y="29"/>
                    <a:pt x="8" y="18"/>
                    <a:pt x="2" y="12"/>
                  </a:cubicBezTo>
                  <a:moveTo>
                    <a:pt x="0" y="0"/>
                  </a:moveTo>
                  <a:cubicBezTo>
                    <a:pt x="0" y="0"/>
                    <a:pt x="0" y="0"/>
                    <a:pt x="0" y="0"/>
                  </a:cubicBezTo>
                  <a:cubicBezTo>
                    <a:pt x="1" y="6"/>
                    <a:pt x="1" y="6"/>
                    <a:pt x="1" y="6"/>
                  </a:cubicBezTo>
                  <a:cubicBezTo>
                    <a:pt x="6" y="7"/>
                    <a:pt x="13" y="11"/>
                    <a:pt x="19" y="15"/>
                  </a:cubicBezTo>
                  <a:cubicBezTo>
                    <a:pt x="17" y="11"/>
                    <a:pt x="15" y="7"/>
                    <a:pt x="12" y="3"/>
                  </a:cubicBezTo>
                  <a:cubicBezTo>
                    <a:pt x="8" y="1"/>
                    <a:pt x="4" y="0"/>
                    <a:pt x="0" y="0"/>
                  </a:cubicBezTo>
                </a:path>
              </a:pathLst>
            </a:custGeom>
            <a:solidFill>
              <a:srgbClr val="1DAC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 name="ïṡliḓe">
              <a:extLst>
                <a:ext uri="{FF2B5EF4-FFF2-40B4-BE49-F238E27FC236}">
                  <a16:creationId xmlns:a16="http://schemas.microsoft.com/office/drawing/2014/main" xmlns="" id="{EEABB6DE-535F-4DA7-9DAE-F3A4C9E8B6EA}"/>
                </a:ext>
              </a:extLst>
            </p:cNvPr>
            <p:cNvSpPr/>
            <p:nvPr/>
          </p:nvSpPr>
          <p:spPr bwMode="auto">
            <a:xfrm>
              <a:off x="6904038" y="4243389"/>
              <a:ext cx="33338" cy="63500"/>
            </a:xfrm>
            <a:custGeom>
              <a:avLst/>
              <a:gdLst>
                <a:gd name="T0" fmla="*/ 9 w 11"/>
                <a:gd name="T1" fmla="*/ 0 h 21"/>
                <a:gd name="T2" fmla="*/ 4 w 11"/>
                <a:gd name="T3" fmla="*/ 0 h 21"/>
                <a:gd name="T4" fmla="*/ 0 w 11"/>
                <a:gd name="T5" fmla="*/ 11 h 21"/>
                <a:gd name="T6" fmla="*/ 2 w 11"/>
                <a:gd name="T7" fmla="*/ 13 h 21"/>
                <a:gd name="T8" fmla="*/ 3 w 11"/>
                <a:gd name="T9" fmla="*/ 11 h 21"/>
                <a:gd name="T10" fmla="*/ 3 w 11"/>
                <a:gd name="T11" fmla="*/ 15 h 21"/>
                <a:gd name="T12" fmla="*/ 10 w 11"/>
                <a:gd name="T13" fmla="*/ 21 h 21"/>
                <a:gd name="T14" fmla="*/ 10 w 11"/>
                <a:gd name="T15" fmla="*/ 21 h 21"/>
                <a:gd name="T16" fmla="*/ 11 w 11"/>
                <a:gd name="T17" fmla="*/ 12 h 21"/>
                <a:gd name="T18" fmla="*/ 8 w 11"/>
                <a:gd name="T19" fmla="*/ 9 h 21"/>
                <a:gd name="T20" fmla="*/ 9 w 11"/>
                <a:gd name="T21" fmla="*/ 6 h 21"/>
                <a:gd name="T22" fmla="*/ 10 w 11"/>
                <a:gd name="T23" fmla="*/ 6 h 21"/>
                <a:gd name="T24" fmla="*/ 9 w 11"/>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1">
                  <a:moveTo>
                    <a:pt x="9" y="0"/>
                  </a:moveTo>
                  <a:cubicBezTo>
                    <a:pt x="4" y="0"/>
                    <a:pt x="4" y="0"/>
                    <a:pt x="4" y="0"/>
                  </a:cubicBezTo>
                  <a:cubicBezTo>
                    <a:pt x="0" y="11"/>
                    <a:pt x="0" y="11"/>
                    <a:pt x="0" y="11"/>
                  </a:cubicBezTo>
                  <a:cubicBezTo>
                    <a:pt x="2" y="13"/>
                    <a:pt x="2" y="13"/>
                    <a:pt x="2" y="13"/>
                  </a:cubicBezTo>
                  <a:cubicBezTo>
                    <a:pt x="3" y="12"/>
                    <a:pt x="3" y="11"/>
                    <a:pt x="3" y="11"/>
                  </a:cubicBezTo>
                  <a:cubicBezTo>
                    <a:pt x="4" y="12"/>
                    <a:pt x="4" y="13"/>
                    <a:pt x="3" y="15"/>
                  </a:cubicBezTo>
                  <a:cubicBezTo>
                    <a:pt x="5" y="17"/>
                    <a:pt x="8" y="19"/>
                    <a:pt x="10" y="21"/>
                  </a:cubicBezTo>
                  <a:cubicBezTo>
                    <a:pt x="10" y="21"/>
                    <a:pt x="10" y="21"/>
                    <a:pt x="10" y="21"/>
                  </a:cubicBezTo>
                  <a:cubicBezTo>
                    <a:pt x="10" y="18"/>
                    <a:pt x="11" y="15"/>
                    <a:pt x="11" y="12"/>
                  </a:cubicBezTo>
                  <a:cubicBezTo>
                    <a:pt x="10" y="11"/>
                    <a:pt x="9" y="10"/>
                    <a:pt x="8" y="9"/>
                  </a:cubicBezTo>
                  <a:cubicBezTo>
                    <a:pt x="9" y="6"/>
                    <a:pt x="9" y="6"/>
                    <a:pt x="9" y="6"/>
                  </a:cubicBezTo>
                  <a:cubicBezTo>
                    <a:pt x="10" y="6"/>
                    <a:pt x="10" y="6"/>
                    <a:pt x="10" y="6"/>
                  </a:cubicBezTo>
                  <a:cubicBezTo>
                    <a:pt x="9" y="0"/>
                    <a:pt x="9" y="0"/>
                    <a:pt x="9" y="0"/>
                  </a:cubicBezTo>
                </a:path>
              </a:pathLst>
            </a:custGeom>
            <a:solidFill>
              <a:srgbClr val="24B5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 name="ïṣḷîḋê">
              <a:extLst>
                <a:ext uri="{FF2B5EF4-FFF2-40B4-BE49-F238E27FC236}">
                  <a16:creationId xmlns:a16="http://schemas.microsoft.com/office/drawing/2014/main" xmlns="" id="{38A097D2-3C35-4668-B325-2BD7B5904CB7}"/>
                </a:ext>
              </a:extLst>
            </p:cNvPr>
            <p:cNvSpPr/>
            <p:nvPr/>
          </p:nvSpPr>
          <p:spPr bwMode="auto">
            <a:xfrm>
              <a:off x="6910388" y="4276726"/>
              <a:ext cx="6350" cy="11113"/>
            </a:xfrm>
            <a:custGeom>
              <a:avLst/>
              <a:gdLst>
                <a:gd name="T0" fmla="*/ 1 w 2"/>
                <a:gd name="T1" fmla="*/ 0 h 4"/>
                <a:gd name="T2" fmla="*/ 0 w 2"/>
                <a:gd name="T3" fmla="*/ 2 h 4"/>
                <a:gd name="T4" fmla="*/ 0 w 2"/>
                <a:gd name="T5" fmla="*/ 2 h 4"/>
                <a:gd name="T6" fmla="*/ 1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0"/>
                    <a:pt x="1" y="1"/>
                    <a:pt x="0" y="2"/>
                  </a:cubicBezTo>
                  <a:cubicBezTo>
                    <a:pt x="0" y="2"/>
                    <a:pt x="0" y="2"/>
                    <a:pt x="0" y="2"/>
                  </a:cubicBezTo>
                  <a:cubicBezTo>
                    <a:pt x="1" y="3"/>
                    <a:pt x="1" y="3"/>
                    <a:pt x="1" y="4"/>
                  </a:cubicBezTo>
                  <a:cubicBezTo>
                    <a:pt x="2" y="2"/>
                    <a:pt x="2" y="1"/>
                    <a:pt x="1" y="0"/>
                  </a:cubicBezTo>
                </a:path>
              </a:pathLst>
            </a:custGeom>
            <a:solidFill>
              <a:srgbClr val="63C2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 name="îšľîḍé">
              <a:extLst>
                <a:ext uri="{FF2B5EF4-FFF2-40B4-BE49-F238E27FC236}">
                  <a16:creationId xmlns:a16="http://schemas.microsoft.com/office/drawing/2014/main" xmlns="" id="{E1E76DCA-E119-4042-8F07-39ABB5EE525B}"/>
                </a:ext>
              </a:extLst>
            </p:cNvPr>
            <p:cNvSpPr/>
            <p:nvPr/>
          </p:nvSpPr>
          <p:spPr bwMode="auto">
            <a:xfrm>
              <a:off x="6929438" y="4260851"/>
              <a:ext cx="84138" cy="69850"/>
            </a:xfrm>
            <a:custGeom>
              <a:avLst/>
              <a:gdLst>
                <a:gd name="T0" fmla="*/ 1 w 28"/>
                <a:gd name="T1" fmla="*/ 0 h 23"/>
                <a:gd name="T2" fmla="*/ 0 w 28"/>
                <a:gd name="T3" fmla="*/ 3 h 23"/>
                <a:gd name="T4" fmla="*/ 3 w 28"/>
                <a:gd name="T5" fmla="*/ 6 h 23"/>
                <a:gd name="T6" fmla="*/ 27 w 28"/>
                <a:gd name="T7" fmla="*/ 23 h 23"/>
                <a:gd name="T8" fmla="*/ 28 w 28"/>
                <a:gd name="T9" fmla="*/ 23 h 23"/>
                <a:gd name="T10" fmla="*/ 28 w 28"/>
                <a:gd name="T11" fmla="*/ 23 h 23"/>
                <a:gd name="T12" fmla="*/ 20 w 28"/>
                <a:gd name="T13" fmla="*/ 9 h 23"/>
                <a:gd name="T14" fmla="*/ 2 w 28"/>
                <a:gd name="T15" fmla="*/ 0 h 23"/>
                <a:gd name="T16" fmla="*/ 1 w 2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3">
                  <a:moveTo>
                    <a:pt x="1" y="0"/>
                  </a:moveTo>
                  <a:cubicBezTo>
                    <a:pt x="0" y="3"/>
                    <a:pt x="0" y="3"/>
                    <a:pt x="0" y="3"/>
                  </a:cubicBezTo>
                  <a:cubicBezTo>
                    <a:pt x="1" y="4"/>
                    <a:pt x="2" y="5"/>
                    <a:pt x="3" y="6"/>
                  </a:cubicBezTo>
                  <a:cubicBezTo>
                    <a:pt x="9" y="12"/>
                    <a:pt x="23" y="23"/>
                    <a:pt x="27" y="23"/>
                  </a:cubicBezTo>
                  <a:cubicBezTo>
                    <a:pt x="27" y="23"/>
                    <a:pt x="28" y="23"/>
                    <a:pt x="28" y="23"/>
                  </a:cubicBezTo>
                  <a:cubicBezTo>
                    <a:pt x="28" y="23"/>
                    <a:pt x="28" y="23"/>
                    <a:pt x="28" y="23"/>
                  </a:cubicBezTo>
                  <a:cubicBezTo>
                    <a:pt x="26" y="18"/>
                    <a:pt x="23" y="14"/>
                    <a:pt x="20" y="9"/>
                  </a:cubicBezTo>
                  <a:cubicBezTo>
                    <a:pt x="14" y="5"/>
                    <a:pt x="7" y="1"/>
                    <a:pt x="2" y="0"/>
                  </a:cubicBezTo>
                  <a:cubicBezTo>
                    <a:pt x="2" y="0"/>
                    <a:pt x="2" y="0"/>
                    <a:pt x="1" y="0"/>
                  </a:cubicBezTo>
                </a:path>
              </a:pathLst>
            </a:custGeom>
            <a:solidFill>
              <a:srgbClr val="9CC6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 name="îşḷiḑe">
              <a:extLst>
                <a:ext uri="{FF2B5EF4-FFF2-40B4-BE49-F238E27FC236}">
                  <a16:creationId xmlns:a16="http://schemas.microsoft.com/office/drawing/2014/main" xmlns="" id="{17DABF69-7817-4C09-B4B1-F6CD3187970E}"/>
                </a:ext>
              </a:extLst>
            </p:cNvPr>
            <p:cNvSpPr/>
            <p:nvPr/>
          </p:nvSpPr>
          <p:spPr bwMode="auto">
            <a:xfrm>
              <a:off x="6953251" y="4340226"/>
              <a:ext cx="73025" cy="63500"/>
            </a:xfrm>
            <a:custGeom>
              <a:avLst/>
              <a:gdLst>
                <a:gd name="T0" fmla="*/ 8 w 24"/>
                <a:gd name="T1" fmla="*/ 0 h 21"/>
                <a:gd name="T2" fmla="*/ 4 w 24"/>
                <a:gd name="T3" fmla="*/ 1 h 21"/>
                <a:gd name="T4" fmla="*/ 0 w 24"/>
                <a:gd name="T5" fmla="*/ 3 h 21"/>
                <a:gd name="T6" fmla="*/ 0 w 24"/>
                <a:gd name="T7" fmla="*/ 4 h 21"/>
                <a:gd name="T8" fmla="*/ 8 w 24"/>
                <a:gd name="T9" fmla="*/ 11 h 21"/>
                <a:gd name="T10" fmla="*/ 7 w 24"/>
                <a:gd name="T11" fmla="*/ 7 h 21"/>
                <a:gd name="T12" fmla="*/ 11 w 24"/>
                <a:gd name="T13" fmla="*/ 7 h 21"/>
                <a:gd name="T14" fmla="*/ 11 w 24"/>
                <a:gd name="T15" fmla="*/ 6 h 21"/>
                <a:gd name="T16" fmla="*/ 12 w 24"/>
                <a:gd name="T17" fmla="*/ 6 h 21"/>
                <a:gd name="T18" fmla="*/ 12 w 24"/>
                <a:gd name="T19" fmla="*/ 6 h 21"/>
                <a:gd name="T20" fmla="*/ 11 w 24"/>
                <a:gd name="T21" fmla="*/ 7 h 21"/>
                <a:gd name="T22" fmla="*/ 12 w 24"/>
                <a:gd name="T23" fmla="*/ 7 h 21"/>
                <a:gd name="T24" fmla="*/ 12 w 24"/>
                <a:gd name="T25" fmla="*/ 6 h 21"/>
                <a:gd name="T26" fmla="*/ 12 w 24"/>
                <a:gd name="T27" fmla="*/ 6 h 21"/>
                <a:gd name="T28" fmla="*/ 14 w 24"/>
                <a:gd name="T29" fmla="*/ 8 h 21"/>
                <a:gd name="T30" fmla="*/ 14 w 24"/>
                <a:gd name="T31" fmla="*/ 8 h 21"/>
                <a:gd name="T32" fmla="*/ 12 w 24"/>
                <a:gd name="T33" fmla="*/ 14 h 21"/>
                <a:gd name="T34" fmla="*/ 8 w 24"/>
                <a:gd name="T35" fmla="*/ 12 h 21"/>
                <a:gd name="T36" fmla="*/ 11 w 24"/>
                <a:gd name="T37" fmla="*/ 18 h 21"/>
                <a:gd name="T38" fmla="*/ 11 w 24"/>
                <a:gd name="T39" fmla="*/ 19 h 21"/>
                <a:gd name="T40" fmla="*/ 12 w 24"/>
                <a:gd name="T41" fmla="*/ 21 h 21"/>
                <a:gd name="T42" fmla="*/ 12 w 24"/>
                <a:gd name="T43" fmla="*/ 21 h 21"/>
                <a:gd name="T44" fmla="*/ 23 w 24"/>
                <a:gd name="T45" fmla="*/ 14 h 21"/>
                <a:gd name="T46" fmla="*/ 21 w 24"/>
                <a:gd name="T47" fmla="*/ 5 h 21"/>
                <a:gd name="T48" fmla="*/ 20 w 24"/>
                <a:gd name="T49" fmla="*/ 5 h 21"/>
                <a:gd name="T50" fmla="*/ 18 w 24"/>
                <a:gd name="T51" fmla="*/ 4 h 21"/>
                <a:gd name="T52" fmla="*/ 13 w 24"/>
                <a:gd name="T53" fmla="*/ 3 h 21"/>
                <a:gd name="T54" fmla="*/ 11 w 24"/>
                <a:gd name="T55" fmla="*/ 5 h 21"/>
                <a:gd name="T56" fmla="*/ 9 w 24"/>
                <a:gd name="T57" fmla="*/ 1 h 21"/>
                <a:gd name="T58" fmla="*/ 8 w 24"/>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21">
                  <a:moveTo>
                    <a:pt x="8" y="0"/>
                  </a:moveTo>
                  <a:cubicBezTo>
                    <a:pt x="7" y="0"/>
                    <a:pt x="5" y="0"/>
                    <a:pt x="4" y="1"/>
                  </a:cubicBezTo>
                  <a:cubicBezTo>
                    <a:pt x="0" y="3"/>
                    <a:pt x="0" y="3"/>
                    <a:pt x="0" y="3"/>
                  </a:cubicBezTo>
                  <a:cubicBezTo>
                    <a:pt x="0" y="4"/>
                    <a:pt x="0" y="4"/>
                    <a:pt x="0" y="4"/>
                  </a:cubicBezTo>
                  <a:cubicBezTo>
                    <a:pt x="2" y="6"/>
                    <a:pt x="5" y="8"/>
                    <a:pt x="8" y="11"/>
                  </a:cubicBezTo>
                  <a:cubicBezTo>
                    <a:pt x="7" y="10"/>
                    <a:pt x="7" y="9"/>
                    <a:pt x="7" y="7"/>
                  </a:cubicBezTo>
                  <a:cubicBezTo>
                    <a:pt x="9" y="7"/>
                    <a:pt x="10" y="7"/>
                    <a:pt x="11" y="7"/>
                  </a:cubicBezTo>
                  <a:cubicBezTo>
                    <a:pt x="11" y="7"/>
                    <a:pt x="11" y="7"/>
                    <a:pt x="11" y="6"/>
                  </a:cubicBezTo>
                  <a:cubicBezTo>
                    <a:pt x="12" y="6"/>
                    <a:pt x="12" y="6"/>
                    <a:pt x="12" y="6"/>
                  </a:cubicBezTo>
                  <a:cubicBezTo>
                    <a:pt x="12" y="6"/>
                    <a:pt x="12" y="6"/>
                    <a:pt x="12" y="6"/>
                  </a:cubicBezTo>
                  <a:cubicBezTo>
                    <a:pt x="12" y="7"/>
                    <a:pt x="12" y="7"/>
                    <a:pt x="11" y="7"/>
                  </a:cubicBezTo>
                  <a:cubicBezTo>
                    <a:pt x="12" y="7"/>
                    <a:pt x="12" y="7"/>
                    <a:pt x="12" y="7"/>
                  </a:cubicBezTo>
                  <a:cubicBezTo>
                    <a:pt x="12" y="6"/>
                    <a:pt x="12" y="6"/>
                    <a:pt x="12" y="6"/>
                  </a:cubicBezTo>
                  <a:cubicBezTo>
                    <a:pt x="12" y="6"/>
                    <a:pt x="12" y="6"/>
                    <a:pt x="12" y="6"/>
                  </a:cubicBezTo>
                  <a:cubicBezTo>
                    <a:pt x="13" y="7"/>
                    <a:pt x="14" y="7"/>
                    <a:pt x="14" y="8"/>
                  </a:cubicBezTo>
                  <a:cubicBezTo>
                    <a:pt x="14" y="8"/>
                    <a:pt x="14" y="8"/>
                    <a:pt x="14" y="8"/>
                  </a:cubicBezTo>
                  <a:cubicBezTo>
                    <a:pt x="18" y="11"/>
                    <a:pt x="15" y="14"/>
                    <a:pt x="12" y="14"/>
                  </a:cubicBezTo>
                  <a:cubicBezTo>
                    <a:pt x="11" y="14"/>
                    <a:pt x="9" y="13"/>
                    <a:pt x="8" y="12"/>
                  </a:cubicBezTo>
                  <a:cubicBezTo>
                    <a:pt x="9" y="14"/>
                    <a:pt x="10" y="16"/>
                    <a:pt x="11" y="18"/>
                  </a:cubicBezTo>
                  <a:cubicBezTo>
                    <a:pt x="11" y="19"/>
                    <a:pt x="11" y="19"/>
                    <a:pt x="11" y="19"/>
                  </a:cubicBezTo>
                  <a:cubicBezTo>
                    <a:pt x="11" y="19"/>
                    <a:pt x="11" y="20"/>
                    <a:pt x="12" y="21"/>
                  </a:cubicBezTo>
                  <a:cubicBezTo>
                    <a:pt x="12" y="21"/>
                    <a:pt x="12" y="21"/>
                    <a:pt x="12" y="21"/>
                  </a:cubicBezTo>
                  <a:cubicBezTo>
                    <a:pt x="17" y="21"/>
                    <a:pt x="22" y="18"/>
                    <a:pt x="23" y="14"/>
                  </a:cubicBezTo>
                  <a:cubicBezTo>
                    <a:pt x="23" y="12"/>
                    <a:pt x="24" y="8"/>
                    <a:pt x="21" y="5"/>
                  </a:cubicBezTo>
                  <a:cubicBezTo>
                    <a:pt x="21" y="5"/>
                    <a:pt x="20" y="5"/>
                    <a:pt x="20" y="5"/>
                  </a:cubicBezTo>
                  <a:cubicBezTo>
                    <a:pt x="20" y="5"/>
                    <a:pt x="19" y="4"/>
                    <a:pt x="18" y="4"/>
                  </a:cubicBezTo>
                  <a:cubicBezTo>
                    <a:pt x="17" y="4"/>
                    <a:pt x="16" y="4"/>
                    <a:pt x="13" y="3"/>
                  </a:cubicBezTo>
                  <a:cubicBezTo>
                    <a:pt x="11" y="5"/>
                    <a:pt x="11" y="5"/>
                    <a:pt x="11" y="5"/>
                  </a:cubicBezTo>
                  <a:cubicBezTo>
                    <a:pt x="9" y="1"/>
                    <a:pt x="9" y="1"/>
                    <a:pt x="9" y="1"/>
                  </a:cubicBezTo>
                  <a:cubicBezTo>
                    <a:pt x="9" y="0"/>
                    <a:pt x="8" y="0"/>
                    <a:pt x="8" y="0"/>
                  </a:cubicBezTo>
                </a:path>
              </a:pathLst>
            </a:custGeom>
            <a:solidFill>
              <a:srgbClr val="1DAC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 name="íŝľïḓê">
              <a:extLst>
                <a:ext uri="{FF2B5EF4-FFF2-40B4-BE49-F238E27FC236}">
                  <a16:creationId xmlns:a16="http://schemas.microsoft.com/office/drawing/2014/main" xmlns="" id="{BAC06746-2CC2-4674-BE59-6D44F6A3736F}"/>
                </a:ext>
              </a:extLst>
            </p:cNvPr>
            <p:cNvSpPr/>
            <p:nvPr/>
          </p:nvSpPr>
          <p:spPr bwMode="auto">
            <a:xfrm>
              <a:off x="6953251" y="4351339"/>
              <a:ext cx="36513" cy="52388"/>
            </a:xfrm>
            <a:custGeom>
              <a:avLst/>
              <a:gdLst>
                <a:gd name="T0" fmla="*/ 0 w 12"/>
                <a:gd name="T1" fmla="*/ 0 h 17"/>
                <a:gd name="T2" fmla="*/ 0 w 12"/>
                <a:gd name="T3" fmla="*/ 3 h 17"/>
                <a:gd name="T4" fmla="*/ 1 w 12"/>
                <a:gd name="T5" fmla="*/ 11 h 17"/>
                <a:gd name="T6" fmla="*/ 2 w 12"/>
                <a:gd name="T7" fmla="*/ 12 h 17"/>
                <a:gd name="T8" fmla="*/ 10 w 12"/>
                <a:gd name="T9" fmla="*/ 17 h 17"/>
                <a:gd name="T10" fmla="*/ 12 w 12"/>
                <a:gd name="T11" fmla="*/ 17 h 17"/>
                <a:gd name="T12" fmla="*/ 11 w 12"/>
                <a:gd name="T13" fmla="*/ 15 h 17"/>
                <a:gd name="T14" fmla="*/ 11 w 12"/>
                <a:gd name="T15" fmla="*/ 14 h 17"/>
                <a:gd name="T16" fmla="*/ 8 w 12"/>
                <a:gd name="T17" fmla="*/ 8 h 17"/>
                <a:gd name="T18" fmla="*/ 8 w 12"/>
                <a:gd name="T19" fmla="*/ 7 h 17"/>
                <a:gd name="T20" fmla="*/ 0 w 1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7">
                  <a:moveTo>
                    <a:pt x="0" y="0"/>
                  </a:moveTo>
                  <a:cubicBezTo>
                    <a:pt x="0" y="3"/>
                    <a:pt x="0" y="3"/>
                    <a:pt x="0" y="3"/>
                  </a:cubicBezTo>
                  <a:cubicBezTo>
                    <a:pt x="0" y="6"/>
                    <a:pt x="0" y="9"/>
                    <a:pt x="1" y="11"/>
                  </a:cubicBezTo>
                  <a:cubicBezTo>
                    <a:pt x="2" y="11"/>
                    <a:pt x="2" y="12"/>
                    <a:pt x="2" y="12"/>
                  </a:cubicBezTo>
                  <a:cubicBezTo>
                    <a:pt x="4" y="15"/>
                    <a:pt x="7" y="16"/>
                    <a:pt x="10" y="17"/>
                  </a:cubicBezTo>
                  <a:cubicBezTo>
                    <a:pt x="10" y="17"/>
                    <a:pt x="11" y="17"/>
                    <a:pt x="12" y="17"/>
                  </a:cubicBezTo>
                  <a:cubicBezTo>
                    <a:pt x="11" y="16"/>
                    <a:pt x="11" y="15"/>
                    <a:pt x="11" y="15"/>
                  </a:cubicBezTo>
                  <a:cubicBezTo>
                    <a:pt x="11" y="14"/>
                    <a:pt x="11" y="14"/>
                    <a:pt x="11" y="14"/>
                  </a:cubicBezTo>
                  <a:cubicBezTo>
                    <a:pt x="10" y="12"/>
                    <a:pt x="9" y="10"/>
                    <a:pt x="8" y="8"/>
                  </a:cubicBezTo>
                  <a:cubicBezTo>
                    <a:pt x="8" y="8"/>
                    <a:pt x="8" y="8"/>
                    <a:pt x="8" y="7"/>
                  </a:cubicBezTo>
                  <a:cubicBezTo>
                    <a:pt x="5" y="4"/>
                    <a:pt x="2" y="2"/>
                    <a:pt x="0" y="0"/>
                  </a:cubicBezTo>
                </a:path>
              </a:pathLst>
            </a:custGeom>
            <a:solidFill>
              <a:srgbClr val="24B5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 name="iṥľíḋê">
              <a:extLst>
                <a:ext uri="{FF2B5EF4-FFF2-40B4-BE49-F238E27FC236}">
                  <a16:creationId xmlns:a16="http://schemas.microsoft.com/office/drawing/2014/main" xmlns="" id="{3DD1EF7B-2893-4C58-984E-78574293C1C1}"/>
                </a:ext>
              </a:extLst>
            </p:cNvPr>
            <p:cNvSpPr/>
            <p:nvPr/>
          </p:nvSpPr>
          <p:spPr bwMode="auto">
            <a:xfrm>
              <a:off x="6956426" y="4384676"/>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path>
              </a:pathLst>
            </a:custGeom>
            <a:solidFill>
              <a:srgbClr val="63C2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 name="íṥḷïḋé">
              <a:extLst>
                <a:ext uri="{FF2B5EF4-FFF2-40B4-BE49-F238E27FC236}">
                  <a16:creationId xmlns:a16="http://schemas.microsoft.com/office/drawing/2014/main" xmlns="" id="{21DF3F5E-76AD-4637-8B27-93A522DE31B2}"/>
                </a:ext>
              </a:extLst>
            </p:cNvPr>
            <p:cNvSpPr/>
            <p:nvPr/>
          </p:nvSpPr>
          <p:spPr bwMode="auto">
            <a:xfrm>
              <a:off x="6977063" y="4340226"/>
              <a:ext cx="39688" cy="14288"/>
            </a:xfrm>
            <a:custGeom>
              <a:avLst/>
              <a:gdLst>
                <a:gd name="T0" fmla="*/ 6 w 13"/>
                <a:gd name="T1" fmla="*/ 0 h 5"/>
                <a:gd name="T2" fmla="*/ 5 w 13"/>
                <a:gd name="T3" fmla="*/ 3 h 5"/>
                <a:gd name="T4" fmla="*/ 10 w 13"/>
                <a:gd name="T5" fmla="*/ 4 h 5"/>
                <a:gd name="T6" fmla="*/ 12 w 13"/>
                <a:gd name="T7" fmla="*/ 5 h 5"/>
                <a:gd name="T8" fmla="*/ 13 w 13"/>
                <a:gd name="T9" fmla="*/ 5 h 5"/>
                <a:gd name="T10" fmla="*/ 6 w 13"/>
                <a:gd name="T11" fmla="*/ 0 h 5"/>
                <a:gd name="T12" fmla="*/ 2 w 13"/>
                <a:gd name="T13" fmla="*/ 0 h 5"/>
                <a:gd name="T14" fmla="*/ 2 w 13"/>
                <a:gd name="T15" fmla="*/ 0 h 5"/>
                <a:gd name="T16" fmla="*/ 0 w 13"/>
                <a:gd name="T17" fmla="*/ 0 h 5"/>
                <a:gd name="T18" fmla="*/ 1 w 13"/>
                <a:gd name="T19" fmla="*/ 1 h 5"/>
                <a:gd name="T20" fmla="*/ 1 w 13"/>
                <a:gd name="T21" fmla="*/ 0 h 5"/>
                <a:gd name="T22" fmla="*/ 2 w 1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
                  <a:moveTo>
                    <a:pt x="6" y="0"/>
                  </a:moveTo>
                  <a:cubicBezTo>
                    <a:pt x="5" y="3"/>
                    <a:pt x="5" y="3"/>
                    <a:pt x="5" y="3"/>
                  </a:cubicBezTo>
                  <a:cubicBezTo>
                    <a:pt x="8" y="4"/>
                    <a:pt x="9" y="4"/>
                    <a:pt x="10" y="4"/>
                  </a:cubicBezTo>
                  <a:cubicBezTo>
                    <a:pt x="11" y="4"/>
                    <a:pt x="12" y="5"/>
                    <a:pt x="12" y="5"/>
                  </a:cubicBezTo>
                  <a:cubicBezTo>
                    <a:pt x="12" y="5"/>
                    <a:pt x="13" y="5"/>
                    <a:pt x="13" y="5"/>
                  </a:cubicBezTo>
                  <a:cubicBezTo>
                    <a:pt x="11" y="3"/>
                    <a:pt x="9" y="1"/>
                    <a:pt x="6" y="0"/>
                  </a:cubicBezTo>
                  <a:moveTo>
                    <a:pt x="2" y="0"/>
                  </a:moveTo>
                  <a:cubicBezTo>
                    <a:pt x="2" y="0"/>
                    <a:pt x="2" y="0"/>
                    <a:pt x="2" y="0"/>
                  </a:cubicBezTo>
                  <a:cubicBezTo>
                    <a:pt x="1" y="0"/>
                    <a:pt x="0" y="0"/>
                    <a:pt x="0" y="0"/>
                  </a:cubicBezTo>
                  <a:cubicBezTo>
                    <a:pt x="0" y="0"/>
                    <a:pt x="1" y="0"/>
                    <a:pt x="1" y="1"/>
                  </a:cubicBezTo>
                  <a:cubicBezTo>
                    <a:pt x="1" y="0"/>
                    <a:pt x="1" y="0"/>
                    <a:pt x="1" y="0"/>
                  </a:cubicBezTo>
                  <a:cubicBezTo>
                    <a:pt x="1" y="0"/>
                    <a:pt x="2" y="0"/>
                    <a:pt x="2" y="0"/>
                  </a:cubicBezTo>
                </a:path>
              </a:pathLst>
            </a:custGeom>
            <a:solidFill>
              <a:srgbClr val="24B5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 name="íşlíḋè">
              <a:extLst>
                <a:ext uri="{FF2B5EF4-FFF2-40B4-BE49-F238E27FC236}">
                  <a16:creationId xmlns:a16="http://schemas.microsoft.com/office/drawing/2014/main" xmlns="" id="{39485669-20DE-4C42-B9BE-0836F4BAE583}"/>
                </a:ext>
              </a:extLst>
            </p:cNvPr>
            <p:cNvSpPr/>
            <p:nvPr/>
          </p:nvSpPr>
          <p:spPr bwMode="auto">
            <a:xfrm>
              <a:off x="6973888" y="4357689"/>
              <a:ext cx="33338" cy="23813"/>
            </a:xfrm>
            <a:custGeom>
              <a:avLst/>
              <a:gdLst>
                <a:gd name="T0" fmla="*/ 4 w 11"/>
                <a:gd name="T1" fmla="*/ 1 h 8"/>
                <a:gd name="T2" fmla="*/ 0 w 11"/>
                <a:gd name="T3" fmla="*/ 1 h 8"/>
                <a:gd name="T4" fmla="*/ 1 w 11"/>
                <a:gd name="T5" fmla="*/ 5 h 8"/>
                <a:gd name="T6" fmla="*/ 1 w 11"/>
                <a:gd name="T7" fmla="*/ 6 h 8"/>
                <a:gd name="T8" fmla="*/ 5 w 11"/>
                <a:gd name="T9" fmla="*/ 8 h 8"/>
                <a:gd name="T10" fmla="*/ 7 w 11"/>
                <a:gd name="T11" fmla="*/ 2 h 8"/>
                <a:gd name="T12" fmla="*/ 5 w 11"/>
                <a:gd name="T13" fmla="*/ 1 h 8"/>
                <a:gd name="T14" fmla="*/ 4 w 11"/>
                <a:gd name="T15" fmla="*/ 1 h 8"/>
                <a:gd name="T16" fmla="*/ 5 w 11"/>
                <a:gd name="T17" fmla="*/ 0 h 8"/>
                <a:gd name="T18" fmla="*/ 4 w 11"/>
                <a:gd name="T19" fmla="*/ 0 h 8"/>
                <a:gd name="T20" fmla="*/ 4 w 11"/>
                <a:gd name="T21" fmla="*/ 1 h 8"/>
                <a:gd name="T22" fmla="*/ 5 w 11"/>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8">
                  <a:moveTo>
                    <a:pt x="4" y="1"/>
                  </a:moveTo>
                  <a:cubicBezTo>
                    <a:pt x="3" y="1"/>
                    <a:pt x="2" y="1"/>
                    <a:pt x="0" y="1"/>
                  </a:cubicBezTo>
                  <a:cubicBezTo>
                    <a:pt x="0" y="3"/>
                    <a:pt x="0" y="4"/>
                    <a:pt x="1" y="5"/>
                  </a:cubicBezTo>
                  <a:cubicBezTo>
                    <a:pt x="1" y="6"/>
                    <a:pt x="1" y="6"/>
                    <a:pt x="1" y="6"/>
                  </a:cubicBezTo>
                  <a:cubicBezTo>
                    <a:pt x="2" y="7"/>
                    <a:pt x="4" y="8"/>
                    <a:pt x="5" y="8"/>
                  </a:cubicBezTo>
                  <a:cubicBezTo>
                    <a:pt x="8" y="8"/>
                    <a:pt x="11" y="5"/>
                    <a:pt x="7" y="2"/>
                  </a:cubicBezTo>
                  <a:cubicBezTo>
                    <a:pt x="6" y="2"/>
                    <a:pt x="6" y="1"/>
                    <a:pt x="5" y="1"/>
                  </a:cubicBezTo>
                  <a:cubicBezTo>
                    <a:pt x="5" y="1"/>
                    <a:pt x="5" y="1"/>
                    <a:pt x="4" y="1"/>
                  </a:cubicBezTo>
                  <a:moveTo>
                    <a:pt x="5" y="0"/>
                  </a:moveTo>
                  <a:cubicBezTo>
                    <a:pt x="4" y="0"/>
                    <a:pt x="4" y="0"/>
                    <a:pt x="4" y="0"/>
                  </a:cubicBezTo>
                  <a:cubicBezTo>
                    <a:pt x="4" y="1"/>
                    <a:pt x="4" y="1"/>
                    <a:pt x="4" y="1"/>
                  </a:cubicBezTo>
                  <a:cubicBezTo>
                    <a:pt x="5" y="1"/>
                    <a:pt x="5" y="1"/>
                    <a:pt x="5" y="0"/>
                  </a:cubicBezTo>
                </a:path>
              </a:pathLst>
            </a:custGeom>
            <a:solidFill>
              <a:srgbClr val="9CC6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 name="iṥľîḍé">
              <a:extLst>
                <a:ext uri="{FF2B5EF4-FFF2-40B4-BE49-F238E27FC236}">
                  <a16:creationId xmlns:a16="http://schemas.microsoft.com/office/drawing/2014/main" xmlns="" id="{961DBA7C-B062-4199-9842-59B6DA20806B}"/>
                </a:ext>
              </a:extLst>
            </p:cNvPr>
            <p:cNvSpPr/>
            <p:nvPr/>
          </p:nvSpPr>
          <p:spPr bwMode="auto">
            <a:xfrm>
              <a:off x="7510463" y="5207001"/>
              <a:ext cx="573088" cy="544513"/>
            </a:xfrm>
            <a:custGeom>
              <a:avLst/>
              <a:gdLst>
                <a:gd name="T0" fmla="*/ 72 w 189"/>
                <a:gd name="T1" fmla="*/ 0 h 180"/>
                <a:gd name="T2" fmla="*/ 67 w 189"/>
                <a:gd name="T3" fmla="*/ 59 h 180"/>
                <a:gd name="T4" fmla="*/ 46 w 189"/>
                <a:gd name="T5" fmla="*/ 95 h 180"/>
                <a:gd name="T6" fmla="*/ 14 w 189"/>
                <a:gd name="T7" fmla="*/ 119 h 180"/>
                <a:gd name="T8" fmla="*/ 1 w 189"/>
                <a:gd name="T9" fmla="*/ 150 h 180"/>
                <a:gd name="T10" fmla="*/ 56 w 189"/>
                <a:gd name="T11" fmla="*/ 174 h 180"/>
                <a:gd name="T12" fmla="*/ 168 w 189"/>
                <a:gd name="T13" fmla="*/ 163 h 180"/>
                <a:gd name="T14" fmla="*/ 182 w 189"/>
                <a:gd name="T15" fmla="*/ 127 h 180"/>
                <a:gd name="T16" fmla="*/ 162 w 189"/>
                <a:gd name="T17" fmla="*/ 114 h 180"/>
                <a:gd name="T18" fmla="*/ 141 w 189"/>
                <a:gd name="T19" fmla="*/ 94 h 180"/>
                <a:gd name="T20" fmla="*/ 113 w 189"/>
                <a:gd name="T21" fmla="*/ 25 h 180"/>
                <a:gd name="T22" fmla="*/ 110 w 189"/>
                <a:gd name="T23" fmla="*/ 0 h 180"/>
                <a:gd name="T24" fmla="*/ 72 w 189"/>
                <a:gd name="T25"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80">
                  <a:moveTo>
                    <a:pt x="72" y="0"/>
                  </a:moveTo>
                  <a:cubicBezTo>
                    <a:pt x="72" y="20"/>
                    <a:pt x="70" y="40"/>
                    <a:pt x="67" y="59"/>
                  </a:cubicBezTo>
                  <a:cubicBezTo>
                    <a:pt x="64" y="74"/>
                    <a:pt x="54" y="85"/>
                    <a:pt x="46" y="95"/>
                  </a:cubicBezTo>
                  <a:cubicBezTo>
                    <a:pt x="40" y="102"/>
                    <a:pt x="21" y="114"/>
                    <a:pt x="14" y="119"/>
                  </a:cubicBezTo>
                  <a:cubicBezTo>
                    <a:pt x="0" y="129"/>
                    <a:pt x="5" y="123"/>
                    <a:pt x="1" y="150"/>
                  </a:cubicBezTo>
                  <a:cubicBezTo>
                    <a:pt x="0" y="157"/>
                    <a:pt x="38" y="170"/>
                    <a:pt x="56" y="174"/>
                  </a:cubicBezTo>
                  <a:cubicBezTo>
                    <a:pt x="87" y="180"/>
                    <a:pt x="139" y="175"/>
                    <a:pt x="168" y="163"/>
                  </a:cubicBezTo>
                  <a:cubicBezTo>
                    <a:pt x="182" y="157"/>
                    <a:pt x="189" y="146"/>
                    <a:pt x="182" y="127"/>
                  </a:cubicBezTo>
                  <a:cubicBezTo>
                    <a:pt x="178" y="117"/>
                    <a:pt x="171" y="119"/>
                    <a:pt x="162" y="114"/>
                  </a:cubicBezTo>
                  <a:cubicBezTo>
                    <a:pt x="155" y="109"/>
                    <a:pt x="147" y="102"/>
                    <a:pt x="141" y="94"/>
                  </a:cubicBezTo>
                  <a:cubicBezTo>
                    <a:pt x="126" y="76"/>
                    <a:pt x="119" y="48"/>
                    <a:pt x="113" y="25"/>
                  </a:cubicBezTo>
                  <a:cubicBezTo>
                    <a:pt x="112" y="17"/>
                    <a:pt x="109" y="8"/>
                    <a:pt x="110" y="0"/>
                  </a:cubicBezTo>
                  <a:lnTo>
                    <a:pt x="72" y="0"/>
                  </a:lnTo>
                  <a:close/>
                </a:path>
              </a:pathLst>
            </a:custGeom>
            <a:solidFill>
              <a:srgbClr val="8481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 name="íŝḷiḓê">
              <a:extLst>
                <a:ext uri="{FF2B5EF4-FFF2-40B4-BE49-F238E27FC236}">
                  <a16:creationId xmlns:a16="http://schemas.microsoft.com/office/drawing/2014/main" xmlns="" id="{C3D90952-3ED0-42D0-A6F2-BBDE58E1CB3E}"/>
                </a:ext>
              </a:extLst>
            </p:cNvPr>
            <p:cNvSpPr/>
            <p:nvPr/>
          </p:nvSpPr>
          <p:spPr bwMode="auto">
            <a:xfrm>
              <a:off x="7546976" y="5570539"/>
              <a:ext cx="477838" cy="73025"/>
            </a:xfrm>
            <a:custGeom>
              <a:avLst/>
              <a:gdLst>
                <a:gd name="T0" fmla="*/ 83 w 158"/>
                <a:gd name="T1" fmla="*/ 24 h 24"/>
                <a:gd name="T2" fmla="*/ 79 w 158"/>
                <a:gd name="T3" fmla="*/ 24 h 24"/>
                <a:gd name="T4" fmla="*/ 79 w 158"/>
                <a:gd name="T5" fmla="*/ 24 h 24"/>
                <a:gd name="T6" fmla="*/ 0 w 158"/>
                <a:gd name="T7" fmla="*/ 8 h 24"/>
                <a:gd name="T8" fmla="*/ 3 w 158"/>
                <a:gd name="T9" fmla="*/ 5 h 24"/>
                <a:gd name="T10" fmla="*/ 79 w 158"/>
                <a:gd name="T11" fmla="*/ 21 h 24"/>
                <a:gd name="T12" fmla="*/ 156 w 158"/>
                <a:gd name="T13" fmla="*/ 0 h 24"/>
                <a:gd name="T14" fmla="*/ 158 w 158"/>
                <a:gd name="T15" fmla="*/ 4 h 24"/>
                <a:gd name="T16" fmla="*/ 83 w 158"/>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 h="24">
                  <a:moveTo>
                    <a:pt x="83" y="24"/>
                  </a:moveTo>
                  <a:cubicBezTo>
                    <a:pt x="82" y="24"/>
                    <a:pt x="80" y="24"/>
                    <a:pt x="79" y="24"/>
                  </a:cubicBezTo>
                  <a:cubicBezTo>
                    <a:pt x="79" y="24"/>
                    <a:pt x="79" y="24"/>
                    <a:pt x="79" y="24"/>
                  </a:cubicBezTo>
                  <a:cubicBezTo>
                    <a:pt x="67" y="24"/>
                    <a:pt x="23" y="23"/>
                    <a:pt x="0" y="8"/>
                  </a:cubicBezTo>
                  <a:cubicBezTo>
                    <a:pt x="3" y="5"/>
                    <a:pt x="3" y="5"/>
                    <a:pt x="3" y="5"/>
                  </a:cubicBezTo>
                  <a:cubicBezTo>
                    <a:pt x="24" y="19"/>
                    <a:pt x="67" y="21"/>
                    <a:pt x="79" y="21"/>
                  </a:cubicBezTo>
                  <a:cubicBezTo>
                    <a:pt x="106" y="21"/>
                    <a:pt x="133" y="14"/>
                    <a:pt x="156" y="0"/>
                  </a:cubicBezTo>
                  <a:cubicBezTo>
                    <a:pt x="158" y="4"/>
                    <a:pt x="158" y="4"/>
                    <a:pt x="158" y="4"/>
                  </a:cubicBezTo>
                  <a:cubicBezTo>
                    <a:pt x="135" y="17"/>
                    <a:pt x="109" y="24"/>
                    <a:pt x="83" y="24"/>
                  </a:cubicBezTo>
                  <a:close/>
                </a:path>
              </a:pathLst>
            </a:custGeom>
            <a:solidFill>
              <a:srgbClr val="5D5D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 name="ïšḻïḋé">
              <a:extLst>
                <a:ext uri="{FF2B5EF4-FFF2-40B4-BE49-F238E27FC236}">
                  <a16:creationId xmlns:a16="http://schemas.microsoft.com/office/drawing/2014/main" xmlns="" id="{5435BADB-580A-45DA-AD7E-D0B464427184}"/>
                </a:ext>
              </a:extLst>
            </p:cNvPr>
            <p:cNvSpPr/>
            <p:nvPr/>
          </p:nvSpPr>
          <p:spPr bwMode="auto">
            <a:xfrm>
              <a:off x="7640638" y="5259389"/>
              <a:ext cx="120650" cy="371475"/>
            </a:xfrm>
            <a:custGeom>
              <a:avLst/>
              <a:gdLst>
                <a:gd name="T0" fmla="*/ 2 w 40"/>
                <a:gd name="T1" fmla="*/ 123 h 123"/>
                <a:gd name="T2" fmla="*/ 0 w 40"/>
                <a:gd name="T3" fmla="*/ 119 h 123"/>
                <a:gd name="T4" fmla="*/ 20 w 40"/>
                <a:gd name="T5" fmla="*/ 90 h 123"/>
                <a:gd name="T6" fmla="*/ 36 w 40"/>
                <a:gd name="T7" fmla="*/ 0 h 123"/>
                <a:gd name="T8" fmla="*/ 40 w 40"/>
                <a:gd name="T9" fmla="*/ 1 h 123"/>
                <a:gd name="T10" fmla="*/ 24 w 40"/>
                <a:gd name="T11" fmla="*/ 91 h 123"/>
                <a:gd name="T12" fmla="*/ 2 w 40"/>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40" h="123">
                  <a:moveTo>
                    <a:pt x="2" y="123"/>
                  </a:moveTo>
                  <a:cubicBezTo>
                    <a:pt x="0" y="119"/>
                    <a:pt x="0" y="119"/>
                    <a:pt x="0" y="119"/>
                  </a:cubicBezTo>
                  <a:cubicBezTo>
                    <a:pt x="9" y="113"/>
                    <a:pt x="16" y="103"/>
                    <a:pt x="20" y="90"/>
                  </a:cubicBezTo>
                  <a:cubicBezTo>
                    <a:pt x="27" y="65"/>
                    <a:pt x="33" y="36"/>
                    <a:pt x="36" y="0"/>
                  </a:cubicBezTo>
                  <a:cubicBezTo>
                    <a:pt x="40" y="1"/>
                    <a:pt x="40" y="1"/>
                    <a:pt x="40" y="1"/>
                  </a:cubicBezTo>
                  <a:cubicBezTo>
                    <a:pt x="37" y="36"/>
                    <a:pt x="31" y="66"/>
                    <a:pt x="24" y="91"/>
                  </a:cubicBezTo>
                  <a:cubicBezTo>
                    <a:pt x="20" y="105"/>
                    <a:pt x="12" y="116"/>
                    <a:pt x="2" y="123"/>
                  </a:cubicBezTo>
                  <a:close/>
                </a:path>
              </a:pathLst>
            </a:custGeom>
            <a:solidFill>
              <a:srgbClr val="5D5D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 name="î$ḷídê">
              <a:extLst>
                <a:ext uri="{FF2B5EF4-FFF2-40B4-BE49-F238E27FC236}">
                  <a16:creationId xmlns:a16="http://schemas.microsoft.com/office/drawing/2014/main" xmlns="" id="{D6E17663-88F5-4CD0-9954-3751C81FCFD8}"/>
                </a:ext>
              </a:extLst>
            </p:cNvPr>
            <p:cNvSpPr/>
            <p:nvPr/>
          </p:nvSpPr>
          <p:spPr bwMode="auto">
            <a:xfrm>
              <a:off x="7800976" y="5243514"/>
              <a:ext cx="106363" cy="384175"/>
            </a:xfrm>
            <a:custGeom>
              <a:avLst/>
              <a:gdLst>
                <a:gd name="T0" fmla="*/ 32 w 35"/>
                <a:gd name="T1" fmla="*/ 127 h 127"/>
                <a:gd name="T2" fmla="*/ 7 w 35"/>
                <a:gd name="T3" fmla="*/ 47 h 127"/>
                <a:gd name="T4" fmla="*/ 5 w 35"/>
                <a:gd name="T5" fmla="*/ 33 h 127"/>
                <a:gd name="T6" fmla="*/ 0 w 35"/>
                <a:gd name="T7" fmla="*/ 1 h 127"/>
                <a:gd name="T8" fmla="*/ 4 w 35"/>
                <a:gd name="T9" fmla="*/ 0 h 127"/>
                <a:gd name="T10" fmla="*/ 8 w 35"/>
                <a:gd name="T11" fmla="*/ 31 h 127"/>
                <a:gd name="T12" fmla="*/ 11 w 35"/>
                <a:gd name="T13" fmla="*/ 46 h 127"/>
                <a:gd name="T14" fmla="*/ 35 w 35"/>
                <a:gd name="T15" fmla="*/ 124 h 127"/>
                <a:gd name="T16" fmla="*/ 32 w 35"/>
                <a:gd name="T1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27">
                  <a:moveTo>
                    <a:pt x="32" y="127"/>
                  </a:moveTo>
                  <a:cubicBezTo>
                    <a:pt x="16" y="111"/>
                    <a:pt x="11" y="74"/>
                    <a:pt x="7" y="47"/>
                  </a:cubicBezTo>
                  <a:cubicBezTo>
                    <a:pt x="6" y="41"/>
                    <a:pt x="5" y="37"/>
                    <a:pt x="5" y="33"/>
                  </a:cubicBezTo>
                  <a:cubicBezTo>
                    <a:pt x="3" y="22"/>
                    <a:pt x="1" y="12"/>
                    <a:pt x="0" y="1"/>
                  </a:cubicBezTo>
                  <a:cubicBezTo>
                    <a:pt x="4" y="0"/>
                    <a:pt x="4" y="0"/>
                    <a:pt x="4" y="0"/>
                  </a:cubicBezTo>
                  <a:cubicBezTo>
                    <a:pt x="5" y="11"/>
                    <a:pt x="7" y="22"/>
                    <a:pt x="8" y="31"/>
                  </a:cubicBezTo>
                  <a:cubicBezTo>
                    <a:pt x="9" y="36"/>
                    <a:pt x="10" y="41"/>
                    <a:pt x="11" y="46"/>
                  </a:cubicBezTo>
                  <a:cubicBezTo>
                    <a:pt x="14" y="71"/>
                    <a:pt x="20" y="110"/>
                    <a:pt x="35" y="124"/>
                  </a:cubicBezTo>
                  <a:lnTo>
                    <a:pt x="32" y="127"/>
                  </a:lnTo>
                  <a:close/>
                </a:path>
              </a:pathLst>
            </a:custGeom>
            <a:solidFill>
              <a:srgbClr val="5D5D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 name="ïšḷiḓé">
              <a:extLst>
                <a:ext uri="{FF2B5EF4-FFF2-40B4-BE49-F238E27FC236}">
                  <a16:creationId xmlns:a16="http://schemas.microsoft.com/office/drawing/2014/main" xmlns="" id="{6532A1F3-3FB3-4B9B-8E56-AE2B58E246C9}"/>
                </a:ext>
              </a:extLst>
            </p:cNvPr>
            <p:cNvSpPr/>
            <p:nvPr/>
          </p:nvSpPr>
          <p:spPr bwMode="auto">
            <a:xfrm>
              <a:off x="7646988" y="2974976"/>
              <a:ext cx="63500" cy="246063"/>
            </a:xfrm>
            <a:custGeom>
              <a:avLst/>
              <a:gdLst>
                <a:gd name="T0" fmla="*/ 12 w 21"/>
                <a:gd name="T1" fmla="*/ 2 h 81"/>
                <a:gd name="T2" fmla="*/ 0 w 21"/>
                <a:gd name="T3" fmla="*/ 21 h 81"/>
                <a:gd name="T4" fmla="*/ 6 w 21"/>
                <a:gd name="T5" fmla="*/ 81 h 81"/>
                <a:gd name="T6" fmla="*/ 20 w 21"/>
                <a:gd name="T7" fmla="*/ 80 h 81"/>
                <a:gd name="T8" fmla="*/ 12 w 21"/>
                <a:gd name="T9" fmla="*/ 2 h 81"/>
              </a:gdLst>
              <a:ahLst/>
              <a:cxnLst>
                <a:cxn ang="0">
                  <a:pos x="T0" y="T1"/>
                </a:cxn>
                <a:cxn ang="0">
                  <a:pos x="T2" y="T3"/>
                </a:cxn>
                <a:cxn ang="0">
                  <a:pos x="T4" y="T5"/>
                </a:cxn>
                <a:cxn ang="0">
                  <a:pos x="T6" y="T7"/>
                </a:cxn>
                <a:cxn ang="0">
                  <a:pos x="T8" y="T9"/>
                </a:cxn>
              </a:cxnLst>
              <a:rect l="0" t="0" r="r" b="b"/>
              <a:pathLst>
                <a:path w="21" h="81">
                  <a:moveTo>
                    <a:pt x="12" y="2"/>
                  </a:moveTo>
                  <a:cubicBezTo>
                    <a:pt x="0" y="0"/>
                    <a:pt x="0" y="11"/>
                    <a:pt x="0" y="21"/>
                  </a:cubicBezTo>
                  <a:cubicBezTo>
                    <a:pt x="2" y="40"/>
                    <a:pt x="5" y="59"/>
                    <a:pt x="6" y="81"/>
                  </a:cubicBezTo>
                  <a:cubicBezTo>
                    <a:pt x="20" y="80"/>
                    <a:pt x="20" y="80"/>
                    <a:pt x="20" y="80"/>
                  </a:cubicBezTo>
                  <a:cubicBezTo>
                    <a:pt x="19" y="61"/>
                    <a:pt x="21" y="15"/>
                    <a:pt x="12" y="2"/>
                  </a:cubicBezTo>
                  <a:close/>
                </a:path>
              </a:pathLst>
            </a:custGeom>
            <a:solidFill>
              <a:srgbClr val="8481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 name="isľïḓe">
              <a:extLst>
                <a:ext uri="{FF2B5EF4-FFF2-40B4-BE49-F238E27FC236}">
                  <a16:creationId xmlns:a16="http://schemas.microsoft.com/office/drawing/2014/main" xmlns="" id="{FCF1EFCA-273F-420E-8394-021B9EA68912}"/>
                </a:ext>
              </a:extLst>
            </p:cNvPr>
            <p:cNvSpPr/>
            <p:nvPr/>
          </p:nvSpPr>
          <p:spPr bwMode="auto">
            <a:xfrm>
              <a:off x="7683501" y="2981326"/>
              <a:ext cx="47625" cy="236538"/>
            </a:xfrm>
            <a:custGeom>
              <a:avLst/>
              <a:gdLst>
                <a:gd name="T0" fmla="*/ 11 w 16"/>
                <a:gd name="T1" fmla="*/ 10 h 78"/>
                <a:gd name="T2" fmla="*/ 2 w 16"/>
                <a:gd name="T3" fmla="*/ 0 h 78"/>
                <a:gd name="T4" fmla="*/ 0 w 16"/>
                <a:gd name="T5" fmla="*/ 0 h 78"/>
                <a:gd name="T6" fmla="*/ 8 w 16"/>
                <a:gd name="T7" fmla="*/ 78 h 78"/>
                <a:gd name="T8" fmla="*/ 13 w 16"/>
                <a:gd name="T9" fmla="*/ 78 h 78"/>
                <a:gd name="T10" fmla="*/ 15 w 16"/>
                <a:gd name="T11" fmla="*/ 77 h 78"/>
                <a:gd name="T12" fmla="*/ 11 w 16"/>
                <a:gd name="T13" fmla="*/ 10 h 78"/>
              </a:gdLst>
              <a:ahLst/>
              <a:cxnLst>
                <a:cxn ang="0">
                  <a:pos x="T0" y="T1"/>
                </a:cxn>
                <a:cxn ang="0">
                  <a:pos x="T2" y="T3"/>
                </a:cxn>
                <a:cxn ang="0">
                  <a:pos x="T4" y="T5"/>
                </a:cxn>
                <a:cxn ang="0">
                  <a:pos x="T6" y="T7"/>
                </a:cxn>
                <a:cxn ang="0">
                  <a:pos x="T8" y="T9"/>
                </a:cxn>
                <a:cxn ang="0">
                  <a:pos x="T10" y="T11"/>
                </a:cxn>
                <a:cxn ang="0">
                  <a:pos x="T12" y="T13"/>
                </a:cxn>
              </a:cxnLst>
              <a:rect l="0" t="0" r="r" b="b"/>
              <a:pathLst>
                <a:path w="16" h="78">
                  <a:moveTo>
                    <a:pt x="11" y="10"/>
                  </a:moveTo>
                  <a:cubicBezTo>
                    <a:pt x="9" y="5"/>
                    <a:pt x="7" y="1"/>
                    <a:pt x="2" y="0"/>
                  </a:cubicBezTo>
                  <a:cubicBezTo>
                    <a:pt x="1" y="0"/>
                    <a:pt x="1" y="0"/>
                    <a:pt x="0" y="0"/>
                  </a:cubicBezTo>
                  <a:cubicBezTo>
                    <a:pt x="9" y="13"/>
                    <a:pt x="7" y="59"/>
                    <a:pt x="8" y="78"/>
                  </a:cubicBezTo>
                  <a:cubicBezTo>
                    <a:pt x="13" y="78"/>
                    <a:pt x="13" y="78"/>
                    <a:pt x="13" y="78"/>
                  </a:cubicBezTo>
                  <a:cubicBezTo>
                    <a:pt x="13" y="77"/>
                    <a:pt x="14" y="77"/>
                    <a:pt x="15" y="77"/>
                  </a:cubicBezTo>
                  <a:cubicBezTo>
                    <a:pt x="16" y="62"/>
                    <a:pt x="13" y="17"/>
                    <a:pt x="11" y="10"/>
                  </a:cubicBezTo>
                  <a:close/>
                </a:path>
              </a:pathLst>
            </a:custGeom>
            <a:solidFill>
              <a:srgbClr val="9E9D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 name="íŝlïďè">
              <a:extLst>
                <a:ext uri="{FF2B5EF4-FFF2-40B4-BE49-F238E27FC236}">
                  <a16:creationId xmlns:a16="http://schemas.microsoft.com/office/drawing/2014/main" xmlns="" id="{B3BD68E4-6348-4111-93AF-A79764953EE1}"/>
                </a:ext>
              </a:extLst>
            </p:cNvPr>
            <p:cNvSpPr/>
            <p:nvPr/>
          </p:nvSpPr>
          <p:spPr bwMode="auto">
            <a:xfrm>
              <a:off x="7434263" y="3189289"/>
              <a:ext cx="1339850" cy="2054225"/>
            </a:xfrm>
            <a:custGeom>
              <a:avLst/>
              <a:gdLst>
                <a:gd name="T0" fmla="*/ 377 w 442"/>
                <a:gd name="T1" fmla="*/ 129 h 679"/>
                <a:gd name="T2" fmla="*/ 191 w 442"/>
                <a:gd name="T3" fmla="*/ 13 h 679"/>
                <a:gd name="T4" fmla="*/ 105 w 442"/>
                <a:gd name="T5" fmla="*/ 2 h 679"/>
                <a:gd name="T6" fmla="*/ 60 w 442"/>
                <a:gd name="T7" fmla="*/ 3 h 679"/>
                <a:gd name="T8" fmla="*/ 28 w 442"/>
                <a:gd name="T9" fmla="*/ 5 h 679"/>
                <a:gd name="T10" fmla="*/ 26 w 442"/>
                <a:gd name="T11" fmla="*/ 5 h 679"/>
                <a:gd name="T12" fmla="*/ 7 w 442"/>
                <a:gd name="T13" fmla="*/ 35 h 679"/>
                <a:gd name="T14" fmla="*/ 68 w 442"/>
                <a:gd name="T15" fmla="*/ 39 h 679"/>
                <a:gd name="T16" fmla="*/ 181 w 442"/>
                <a:gd name="T17" fmla="*/ 49 h 679"/>
                <a:gd name="T18" fmla="*/ 359 w 442"/>
                <a:gd name="T19" fmla="*/ 168 h 679"/>
                <a:gd name="T20" fmla="*/ 404 w 442"/>
                <a:gd name="T21" fmla="*/ 365 h 679"/>
                <a:gd name="T22" fmla="*/ 399 w 442"/>
                <a:gd name="T23" fmla="*/ 415 h 679"/>
                <a:gd name="T24" fmla="*/ 363 w 442"/>
                <a:gd name="T25" fmla="*/ 509 h 679"/>
                <a:gd name="T26" fmla="*/ 186 w 442"/>
                <a:gd name="T27" fmla="*/ 630 h 679"/>
                <a:gd name="T28" fmla="*/ 73 w 442"/>
                <a:gd name="T29" fmla="*/ 641 h 679"/>
                <a:gd name="T30" fmla="*/ 43 w 442"/>
                <a:gd name="T31" fmla="*/ 636 h 679"/>
                <a:gd name="T32" fmla="*/ 35 w 442"/>
                <a:gd name="T33" fmla="*/ 675 h 679"/>
                <a:gd name="T34" fmla="*/ 65 w 442"/>
                <a:gd name="T35" fmla="*/ 677 h 679"/>
                <a:gd name="T36" fmla="*/ 111 w 442"/>
                <a:gd name="T37" fmla="*/ 677 h 679"/>
                <a:gd name="T38" fmla="*/ 197 w 442"/>
                <a:gd name="T39" fmla="*/ 665 h 679"/>
                <a:gd name="T40" fmla="*/ 381 w 442"/>
                <a:gd name="T41" fmla="*/ 548 h 679"/>
                <a:gd name="T42" fmla="*/ 425 w 442"/>
                <a:gd name="T43" fmla="*/ 461 h 679"/>
                <a:gd name="T44" fmla="*/ 441 w 442"/>
                <a:gd name="T45" fmla="*/ 343 h 679"/>
                <a:gd name="T46" fmla="*/ 377 w 442"/>
                <a:gd name="T47" fmla="*/ 12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2" h="679">
                  <a:moveTo>
                    <a:pt x="377" y="129"/>
                  </a:moveTo>
                  <a:cubicBezTo>
                    <a:pt x="333" y="68"/>
                    <a:pt x="263" y="30"/>
                    <a:pt x="191" y="13"/>
                  </a:cubicBezTo>
                  <a:cubicBezTo>
                    <a:pt x="161" y="6"/>
                    <a:pt x="137" y="5"/>
                    <a:pt x="105" y="2"/>
                  </a:cubicBezTo>
                  <a:cubicBezTo>
                    <a:pt x="90" y="0"/>
                    <a:pt x="75" y="2"/>
                    <a:pt x="60" y="3"/>
                  </a:cubicBezTo>
                  <a:cubicBezTo>
                    <a:pt x="49" y="4"/>
                    <a:pt x="38" y="2"/>
                    <a:pt x="28" y="5"/>
                  </a:cubicBezTo>
                  <a:cubicBezTo>
                    <a:pt x="27" y="5"/>
                    <a:pt x="26" y="5"/>
                    <a:pt x="26" y="5"/>
                  </a:cubicBezTo>
                  <a:cubicBezTo>
                    <a:pt x="16" y="8"/>
                    <a:pt x="0" y="23"/>
                    <a:pt x="7" y="35"/>
                  </a:cubicBezTo>
                  <a:cubicBezTo>
                    <a:pt x="20" y="53"/>
                    <a:pt x="51" y="40"/>
                    <a:pt x="68" y="39"/>
                  </a:cubicBezTo>
                  <a:cubicBezTo>
                    <a:pt x="105" y="37"/>
                    <a:pt x="145" y="41"/>
                    <a:pt x="181" y="49"/>
                  </a:cubicBezTo>
                  <a:cubicBezTo>
                    <a:pt x="249" y="64"/>
                    <a:pt x="324" y="106"/>
                    <a:pt x="359" y="168"/>
                  </a:cubicBezTo>
                  <a:cubicBezTo>
                    <a:pt x="393" y="227"/>
                    <a:pt x="408" y="297"/>
                    <a:pt x="404" y="365"/>
                  </a:cubicBezTo>
                  <a:cubicBezTo>
                    <a:pt x="403" y="382"/>
                    <a:pt x="401" y="398"/>
                    <a:pt x="399" y="415"/>
                  </a:cubicBezTo>
                  <a:cubicBezTo>
                    <a:pt x="395" y="450"/>
                    <a:pt x="380" y="480"/>
                    <a:pt x="363" y="509"/>
                  </a:cubicBezTo>
                  <a:cubicBezTo>
                    <a:pt x="329" y="570"/>
                    <a:pt x="254" y="613"/>
                    <a:pt x="186" y="630"/>
                  </a:cubicBezTo>
                  <a:cubicBezTo>
                    <a:pt x="151" y="638"/>
                    <a:pt x="111" y="642"/>
                    <a:pt x="73" y="641"/>
                  </a:cubicBezTo>
                  <a:cubicBezTo>
                    <a:pt x="65" y="640"/>
                    <a:pt x="54" y="637"/>
                    <a:pt x="43" y="636"/>
                  </a:cubicBezTo>
                  <a:cubicBezTo>
                    <a:pt x="55" y="655"/>
                    <a:pt x="47" y="672"/>
                    <a:pt x="35" y="675"/>
                  </a:cubicBezTo>
                  <a:cubicBezTo>
                    <a:pt x="45" y="677"/>
                    <a:pt x="55" y="676"/>
                    <a:pt x="65" y="677"/>
                  </a:cubicBezTo>
                  <a:cubicBezTo>
                    <a:pt x="81" y="678"/>
                    <a:pt x="96" y="679"/>
                    <a:pt x="111" y="677"/>
                  </a:cubicBezTo>
                  <a:cubicBezTo>
                    <a:pt x="143" y="673"/>
                    <a:pt x="167" y="673"/>
                    <a:pt x="197" y="665"/>
                  </a:cubicBezTo>
                  <a:cubicBezTo>
                    <a:pt x="269" y="647"/>
                    <a:pt x="338" y="609"/>
                    <a:pt x="381" y="548"/>
                  </a:cubicBezTo>
                  <a:cubicBezTo>
                    <a:pt x="400" y="521"/>
                    <a:pt x="415" y="492"/>
                    <a:pt x="425" y="461"/>
                  </a:cubicBezTo>
                  <a:cubicBezTo>
                    <a:pt x="436" y="423"/>
                    <a:pt x="442" y="383"/>
                    <a:pt x="441" y="343"/>
                  </a:cubicBezTo>
                  <a:cubicBezTo>
                    <a:pt x="441" y="267"/>
                    <a:pt x="422" y="190"/>
                    <a:pt x="377" y="129"/>
                  </a:cubicBezTo>
                  <a:close/>
                </a:path>
              </a:pathLst>
            </a:custGeom>
            <a:solidFill>
              <a:srgbClr val="9E9D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 name="iṩḷîdè">
              <a:extLst>
                <a:ext uri="{FF2B5EF4-FFF2-40B4-BE49-F238E27FC236}">
                  <a16:creationId xmlns:a16="http://schemas.microsoft.com/office/drawing/2014/main" xmlns="" id="{7A8F1B20-624F-4FB2-9438-751C2891B09A}"/>
                </a:ext>
              </a:extLst>
            </p:cNvPr>
            <p:cNvSpPr/>
            <p:nvPr/>
          </p:nvSpPr>
          <p:spPr bwMode="auto">
            <a:xfrm>
              <a:off x="7450138" y="5110164"/>
              <a:ext cx="150813" cy="122238"/>
            </a:xfrm>
            <a:custGeom>
              <a:avLst/>
              <a:gdLst>
                <a:gd name="T0" fmla="*/ 38 w 50"/>
                <a:gd name="T1" fmla="*/ 1 h 40"/>
                <a:gd name="T2" fmla="*/ 8 w 50"/>
                <a:gd name="T3" fmla="*/ 11 h 40"/>
                <a:gd name="T4" fmla="*/ 26 w 50"/>
                <a:gd name="T5" fmla="*/ 40 h 40"/>
                <a:gd name="T6" fmla="*/ 29 w 50"/>
                <a:gd name="T7" fmla="*/ 40 h 40"/>
                <a:gd name="T8" fmla="*/ 30 w 50"/>
                <a:gd name="T9" fmla="*/ 40 h 40"/>
                <a:gd name="T10" fmla="*/ 38 w 50"/>
                <a:gd name="T11" fmla="*/ 1 h 40"/>
              </a:gdLst>
              <a:ahLst/>
              <a:cxnLst>
                <a:cxn ang="0">
                  <a:pos x="T0" y="T1"/>
                </a:cxn>
                <a:cxn ang="0">
                  <a:pos x="T2" y="T3"/>
                </a:cxn>
                <a:cxn ang="0">
                  <a:pos x="T4" y="T5"/>
                </a:cxn>
                <a:cxn ang="0">
                  <a:pos x="T6" y="T7"/>
                </a:cxn>
                <a:cxn ang="0">
                  <a:pos x="T8" y="T9"/>
                </a:cxn>
                <a:cxn ang="0">
                  <a:pos x="T10" y="T11"/>
                </a:cxn>
              </a:cxnLst>
              <a:rect l="0" t="0" r="r" b="b"/>
              <a:pathLst>
                <a:path w="50" h="40">
                  <a:moveTo>
                    <a:pt x="38" y="1"/>
                  </a:moveTo>
                  <a:cubicBezTo>
                    <a:pt x="26" y="0"/>
                    <a:pt x="14" y="1"/>
                    <a:pt x="8" y="11"/>
                  </a:cubicBezTo>
                  <a:cubicBezTo>
                    <a:pt x="0" y="23"/>
                    <a:pt x="16" y="37"/>
                    <a:pt x="26" y="40"/>
                  </a:cubicBezTo>
                  <a:cubicBezTo>
                    <a:pt x="27" y="40"/>
                    <a:pt x="28" y="40"/>
                    <a:pt x="29" y="40"/>
                  </a:cubicBezTo>
                  <a:cubicBezTo>
                    <a:pt x="29" y="40"/>
                    <a:pt x="30" y="40"/>
                    <a:pt x="30" y="40"/>
                  </a:cubicBezTo>
                  <a:cubicBezTo>
                    <a:pt x="42" y="37"/>
                    <a:pt x="50" y="20"/>
                    <a:pt x="38" y="1"/>
                  </a:cubicBezTo>
                  <a:close/>
                </a:path>
              </a:pathLst>
            </a:custGeom>
            <a:solidFill>
              <a:srgbClr val="8481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 name="îṣḷíḓe">
              <a:extLst>
                <a:ext uri="{FF2B5EF4-FFF2-40B4-BE49-F238E27FC236}">
                  <a16:creationId xmlns:a16="http://schemas.microsoft.com/office/drawing/2014/main" xmlns="" id="{7AFCAAAE-8E29-4E49-ABEE-290E2F48A5A7}"/>
                </a:ext>
              </a:extLst>
            </p:cNvPr>
            <p:cNvSpPr/>
            <p:nvPr/>
          </p:nvSpPr>
          <p:spPr bwMode="auto">
            <a:xfrm>
              <a:off x="5105401" y="3505201"/>
              <a:ext cx="766763" cy="257175"/>
            </a:xfrm>
            <a:custGeom>
              <a:avLst/>
              <a:gdLst>
                <a:gd name="T0" fmla="*/ 17 w 253"/>
                <a:gd name="T1" fmla="*/ 0 h 85"/>
                <a:gd name="T2" fmla="*/ 234 w 253"/>
                <a:gd name="T3" fmla="*/ 0 h 85"/>
                <a:gd name="T4" fmla="*/ 248 w 253"/>
                <a:gd name="T5" fmla="*/ 9 h 85"/>
                <a:gd name="T6" fmla="*/ 230 w 253"/>
                <a:gd name="T7" fmla="*/ 11 h 85"/>
                <a:gd name="T8" fmla="*/ 230 w 253"/>
                <a:gd name="T9" fmla="*/ 13 h 85"/>
                <a:gd name="T10" fmla="*/ 230 w 253"/>
                <a:gd name="T11" fmla="*/ 70 h 85"/>
                <a:gd name="T12" fmla="*/ 247 w 253"/>
                <a:gd name="T13" fmla="*/ 80 h 85"/>
                <a:gd name="T14" fmla="*/ 29 w 253"/>
                <a:gd name="T15" fmla="*/ 85 h 85"/>
                <a:gd name="T16" fmla="*/ 27 w 253"/>
                <a:gd name="T17" fmla="*/ 85 h 85"/>
                <a:gd name="T18" fmla="*/ 17 w 253"/>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85">
                  <a:moveTo>
                    <a:pt x="17" y="0"/>
                  </a:moveTo>
                  <a:cubicBezTo>
                    <a:pt x="47" y="0"/>
                    <a:pt x="219" y="0"/>
                    <a:pt x="234" y="0"/>
                  </a:cubicBezTo>
                  <a:cubicBezTo>
                    <a:pt x="250" y="1"/>
                    <a:pt x="249" y="6"/>
                    <a:pt x="248" y="9"/>
                  </a:cubicBezTo>
                  <a:cubicBezTo>
                    <a:pt x="246" y="12"/>
                    <a:pt x="230" y="11"/>
                    <a:pt x="230" y="11"/>
                  </a:cubicBezTo>
                  <a:cubicBezTo>
                    <a:pt x="230" y="13"/>
                    <a:pt x="230" y="13"/>
                    <a:pt x="230" y="13"/>
                  </a:cubicBezTo>
                  <a:cubicBezTo>
                    <a:pt x="221" y="35"/>
                    <a:pt x="230" y="70"/>
                    <a:pt x="230" y="70"/>
                  </a:cubicBezTo>
                  <a:cubicBezTo>
                    <a:pt x="253" y="71"/>
                    <a:pt x="247" y="80"/>
                    <a:pt x="247" y="80"/>
                  </a:cubicBezTo>
                  <a:cubicBezTo>
                    <a:pt x="29" y="85"/>
                    <a:pt x="29" y="85"/>
                    <a:pt x="29" y="85"/>
                  </a:cubicBezTo>
                  <a:cubicBezTo>
                    <a:pt x="29" y="85"/>
                    <a:pt x="29" y="85"/>
                    <a:pt x="27" y="85"/>
                  </a:cubicBezTo>
                  <a:cubicBezTo>
                    <a:pt x="1" y="63"/>
                    <a:pt x="0" y="27"/>
                    <a:pt x="17" y="0"/>
                  </a:cubicBezTo>
                  <a:close/>
                </a:path>
              </a:pathLst>
            </a:custGeom>
            <a:solidFill>
              <a:srgbClr val="9117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 name="ïṧľíḓé">
              <a:extLst>
                <a:ext uri="{FF2B5EF4-FFF2-40B4-BE49-F238E27FC236}">
                  <a16:creationId xmlns:a16="http://schemas.microsoft.com/office/drawing/2014/main" xmlns="" id="{EC11F238-22B0-4988-B87F-55528AB8D0A3}"/>
                </a:ext>
              </a:extLst>
            </p:cNvPr>
            <p:cNvSpPr/>
            <p:nvPr/>
          </p:nvSpPr>
          <p:spPr bwMode="auto">
            <a:xfrm>
              <a:off x="4348163" y="3505201"/>
              <a:ext cx="839788" cy="257175"/>
            </a:xfrm>
            <a:custGeom>
              <a:avLst/>
              <a:gdLst>
                <a:gd name="T0" fmla="*/ 2 w 277"/>
                <a:gd name="T1" fmla="*/ 37 h 85"/>
                <a:gd name="T2" fmla="*/ 20 w 277"/>
                <a:gd name="T3" fmla="*/ 0 h 85"/>
                <a:gd name="T4" fmla="*/ 263 w 277"/>
                <a:gd name="T5" fmla="*/ 0 h 85"/>
                <a:gd name="T6" fmla="*/ 267 w 277"/>
                <a:gd name="T7" fmla="*/ 0 h 85"/>
                <a:gd name="T8" fmla="*/ 277 w 277"/>
                <a:gd name="T9" fmla="*/ 85 h 85"/>
                <a:gd name="T10" fmla="*/ 16 w 277"/>
                <a:gd name="T11" fmla="*/ 82 h 85"/>
                <a:gd name="T12" fmla="*/ 2 w 277"/>
                <a:gd name="T13" fmla="*/ 37 h 85"/>
              </a:gdLst>
              <a:ahLst/>
              <a:cxnLst>
                <a:cxn ang="0">
                  <a:pos x="T0" y="T1"/>
                </a:cxn>
                <a:cxn ang="0">
                  <a:pos x="T2" y="T3"/>
                </a:cxn>
                <a:cxn ang="0">
                  <a:pos x="T4" y="T5"/>
                </a:cxn>
                <a:cxn ang="0">
                  <a:pos x="T6" y="T7"/>
                </a:cxn>
                <a:cxn ang="0">
                  <a:pos x="T8" y="T9"/>
                </a:cxn>
                <a:cxn ang="0">
                  <a:pos x="T10" y="T11"/>
                </a:cxn>
                <a:cxn ang="0">
                  <a:pos x="T12" y="T13"/>
                </a:cxn>
              </a:cxnLst>
              <a:rect l="0" t="0" r="r" b="b"/>
              <a:pathLst>
                <a:path w="277" h="85">
                  <a:moveTo>
                    <a:pt x="2" y="37"/>
                  </a:moveTo>
                  <a:cubicBezTo>
                    <a:pt x="3" y="5"/>
                    <a:pt x="20" y="0"/>
                    <a:pt x="20" y="0"/>
                  </a:cubicBezTo>
                  <a:cubicBezTo>
                    <a:pt x="263" y="0"/>
                    <a:pt x="263" y="0"/>
                    <a:pt x="263" y="0"/>
                  </a:cubicBezTo>
                  <a:cubicBezTo>
                    <a:pt x="263" y="0"/>
                    <a:pt x="265" y="0"/>
                    <a:pt x="267" y="0"/>
                  </a:cubicBezTo>
                  <a:cubicBezTo>
                    <a:pt x="250" y="27"/>
                    <a:pt x="251" y="63"/>
                    <a:pt x="277" y="85"/>
                  </a:cubicBezTo>
                  <a:cubicBezTo>
                    <a:pt x="253" y="84"/>
                    <a:pt x="19" y="85"/>
                    <a:pt x="16" y="82"/>
                  </a:cubicBezTo>
                  <a:cubicBezTo>
                    <a:pt x="12" y="78"/>
                    <a:pt x="0" y="69"/>
                    <a:pt x="2" y="37"/>
                  </a:cubicBezTo>
                  <a:close/>
                </a:path>
              </a:pathLst>
            </a:custGeom>
            <a:solidFill>
              <a:srgbClr val="9117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 name="ïś1idé">
              <a:extLst>
                <a:ext uri="{FF2B5EF4-FFF2-40B4-BE49-F238E27FC236}">
                  <a16:creationId xmlns:a16="http://schemas.microsoft.com/office/drawing/2014/main" xmlns="" id="{980AAB1A-6C0C-4820-877C-F9B08E133F2D}"/>
                </a:ext>
              </a:extLst>
            </p:cNvPr>
            <p:cNvSpPr/>
            <p:nvPr/>
          </p:nvSpPr>
          <p:spPr bwMode="auto">
            <a:xfrm>
              <a:off x="5111751" y="3519489"/>
              <a:ext cx="708025" cy="209550"/>
            </a:xfrm>
            <a:custGeom>
              <a:avLst/>
              <a:gdLst>
                <a:gd name="T0" fmla="*/ 232 w 234"/>
                <a:gd name="T1" fmla="*/ 2 h 69"/>
                <a:gd name="T2" fmla="*/ 233 w 234"/>
                <a:gd name="T3" fmla="*/ 60 h 69"/>
                <a:gd name="T4" fmla="*/ 234 w 234"/>
                <a:gd name="T5" fmla="*/ 66 h 69"/>
                <a:gd name="T6" fmla="*/ 87 w 234"/>
                <a:gd name="T7" fmla="*/ 68 h 69"/>
                <a:gd name="T8" fmla="*/ 20 w 234"/>
                <a:gd name="T9" fmla="*/ 68 h 69"/>
                <a:gd name="T10" fmla="*/ 1 w 234"/>
                <a:gd name="T11" fmla="*/ 36 h 69"/>
                <a:gd name="T12" fmla="*/ 12 w 234"/>
                <a:gd name="T13" fmla="*/ 0 h 69"/>
                <a:gd name="T14" fmla="*/ 232 w 234"/>
                <a:gd name="T15" fmla="*/ 2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69">
                  <a:moveTo>
                    <a:pt x="232" y="2"/>
                  </a:moveTo>
                  <a:cubicBezTo>
                    <a:pt x="228" y="26"/>
                    <a:pt x="225" y="34"/>
                    <a:pt x="233" y="60"/>
                  </a:cubicBezTo>
                  <a:cubicBezTo>
                    <a:pt x="234" y="61"/>
                    <a:pt x="234" y="64"/>
                    <a:pt x="234" y="66"/>
                  </a:cubicBezTo>
                  <a:cubicBezTo>
                    <a:pt x="177" y="67"/>
                    <a:pt x="136" y="67"/>
                    <a:pt x="87" y="68"/>
                  </a:cubicBezTo>
                  <a:cubicBezTo>
                    <a:pt x="68" y="69"/>
                    <a:pt x="39" y="69"/>
                    <a:pt x="20" y="68"/>
                  </a:cubicBezTo>
                  <a:cubicBezTo>
                    <a:pt x="0" y="68"/>
                    <a:pt x="2" y="53"/>
                    <a:pt x="1" y="36"/>
                  </a:cubicBezTo>
                  <a:cubicBezTo>
                    <a:pt x="0" y="26"/>
                    <a:pt x="0" y="7"/>
                    <a:pt x="12" y="0"/>
                  </a:cubicBezTo>
                  <a:lnTo>
                    <a:pt x="232" y="2"/>
                  </a:ln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 name="îš1ïḍé">
              <a:extLst>
                <a:ext uri="{FF2B5EF4-FFF2-40B4-BE49-F238E27FC236}">
                  <a16:creationId xmlns:a16="http://schemas.microsoft.com/office/drawing/2014/main" xmlns="" id="{D2B4379E-B44D-463B-8E7D-30584A772A7D}"/>
                </a:ext>
              </a:extLst>
            </p:cNvPr>
            <p:cNvSpPr/>
            <p:nvPr/>
          </p:nvSpPr>
          <p:spPr bwMode="auto">
            <a:xfrm>
              <a:off x="5238751" y="3703639"/>
              <a:ext cx="509588" cy="19050"/>
            </a:xfrm>
            <a:custGeom>
              <a:avLst/>
              <a:gdLst>
                <a:gd name="T0" fmla="*/ 168 w 168"/>
                <a:gd name="T1" fmla="*/ 0 h 6"/>
                <a:gd name="T2" fmla="*/ 160 w 168"/>
                <a:gd name="T3" fmla="*/ 0 h 6"/>
                <a:gd name="T4" fmla="*/ 141 w 168"/>
                <a:gd name="T5" fmla="*/ 1 h 6"/>
                <a:gd name="T6" fmla="*/ 129 w 168"/>
                <a:gd name="T7" fmla="*/ 2 h 6"/>
                <a:gd name="T8" fmla="*/ 115 w 168"/>
                <a:gd name="T9" fmla="*/ 2 h 6"/>
                <a:gd name="T10" fmla="*/ 84 w 168"/>
                <a:gd name="T11" fmla="*/ 2 h 6"/>
                <a:gd name="T12" fmla="*/ 53 w 168"/>
                <a:gd name="T13" fmla="*/ 2 h 6"/>
                <a:gd name="T14" fmla="*/ 39 w 168"/>
                <a:gd name="T15" fmla="*/ 2 h 6"/>
                <a:gd name="T16" fmla="*/ 26 w 168"/>
                <a:gd name="T17" fmla="*/ 2 h 6"/>
                <a:gd name="T18" fmla="*/ 7 w 168"/>
                <a:gd name="T19" fmla="*/ 2 h 6"/>
                <a:gd name="T20" fmla="*/ 0 w 168"/>
                <a:gd name="T21" fmla="*/ 2 h 6"/>
                <a:gd name="T22" fmla="*/ 7 w 168"/>
                <a:gd name="T23" fmla="*/ 3 h 6"/>
                <a:gd name="T24" fmla="*/ 26 w 168"/>
                <a:gd name="T25" fmla="*/ 4 h 6"/>
                <a:gd name="T26" fmla="*/ 39 w 168"/>
                <a:gd name="T27" fmla="*/ 5 h 6"/>
                <a:gd name="T28" fmla="*/ 53 w 168"/>
                <a:gd name="T29" fmla="*/ 6 h 6"/>
                <a:gd name="T30" fmla="*/ 84 w 168"/>
                <a:gd name="T31" fmla="*/ 6 h 6"/>
                <a:gd name="T32" fmla="*/ 115 w 168"/>
                <a:gd name="T33" fmla="*/ 5 h 6"/>
                <a:gd name="T34" fmla="*/ 129 w 168"/>
                <a:gd name="T35" fmla="*/ 4 h 6"/>
                <a:gd name="T36" fmla="*/ 142 w 168"/>
                <a:gd name="T37" fmla="*/ 3 h 6"/>
                <a:gd name="T38" fmla="*/ 160 w 168"/>
                <a:gd name="T39" fmla="*/ 1 h 6"/>
                <a:gd name="T40" fmla="*/ 168 w 16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8" h="6">
                  <a:moveTo>
                    <a:pt x="168" y="0"/>
                  </a:moveTo>
                  <a:cubicBezTo>
                    <a:pt x="168" y="0"/>
                    <a:pt x="165" y="0"/>
                    <a:pt x="160" y="0"/>
                  </a:cubicBezTo>
                  <a:cubicBezTo>
                    <a:pt x="156" y="1"/>
                    <a:pt x="149" y="1"/>
                    <a:pt x="141" y="1"/>
                  </a:cubicBezTo>
                  <a:cubicBezTo>
                    <a:pt x="137" y="1"/>
                    <a:pt x="133" y="1"/>
                    <a:pt x="129" y="2"/>
                  </a:cubicBezTo>
                  <a:cubicBezTo>
                    <a:pt x="124" y="2"/>
                    <a:pt x="119" y="2"/>
                    <a:pt x="115" y="2"/>
                  </a:cubicBezTo>
                  <a:cubicBezTo>
                    <a:pt x="105" y="2"/>
                    <a:pt x="94" y="2"/>
                    <a:pt x="84" y="2"/>
                  </a:cubicBezTo>
                  <a:cubicBezTo>
                    <a:pt x="73" y="2"/>
                    <a:pt x="63" y="2"/>
                    <a:pt x="53" y="2"/>
                  </a:cubicBezTo>
                  <a:cubicBezTo>
                    <a:pt x="48" y="2"/>
                    <a:pt x="43" y="2"/>
                    <a:pt x="39" y="2"/>
                  </a:cubicBezTo>
                  <a:cubicBezTo>
                    <a:pt x="34" y="2"/>
                    <a:pt x="30" y="2"/>
                    <a:pt x="26" y="2"/>
                  </a:cubicBezTo>
                  <a:cubicBezTo>
                    <a:pt x="18" y="2"/>
                    <a:pt x="12" y="2"/>
                    <a:pt x="7" y="2"/>
                  </a:cubicBezTo>
                  <a:cubicBezTo>
                    <a:pt x="3" y="2"/>
                    <a:pt x="0" y="2"/>
                    <a:pt x="0" y="2"/>
                  </a:cubicBezTo>
                  <a:cubicBezTo>
                    <a:pt x="0" y="2"/>
                    <a:pt x="3" y="2"/>
                    <a:pt x="7" y="3"/>
                  </a:cubicBezTo>
                  <a:cubicBezTo>
                    <a:pt x="12" y="3"/>
                    <a:pt x="18" y="4"/>
                    <a:pt x="26" y="4"/>
                  </a:cubicBezTo>
                  <a:cubicBezTo>
                    <a:pt x="30" y="4"/>
                    <a:pt x="34" y="5"/>
                    <a:pt x="39" y="5"/>
                  </a:cubicBezTo>
                  <a:cubicBezTo>
                    <a:pt x="43" y="5"/>
                    <a:pt x="48" y="5"/>
                    <a:pt x="53" y="6"/>
                  </a:cubicBezTo>
                  <a:cubicBezTo>
                    <a:pt x="63" y="6"/>
                    <a:pt x="73" y="6"/>
                    <a:pt x="84" y="6"/>
                  </a:cubicBezTo>
                  <a:cubicBezTo>
                    <a:pt x="94" y="6"/>
                    <a:pt x="105" y="6"/>
                    <a:pt x="115" y="5"/>
                  </a:cubicBezTo>
                  <a:cubicBezTo>
                    <a:pt x="120" y="5"/>
                    <a:pt x="124" y="5"/>
                    <a:pt x="129" y="4"/>
                  </a:cubicBezTo>
                  <a:cubicBezTo>
                    <a:pt x="133" y="4"/>
                    <a:pt x="138" y="4"/>
                    <a:pt x="142" y="3"/>
                  </a:cubicBezTo>
                  <a:cubicBezTo>
                    <a:pt x="149" y="3"/>
                    <a:pt x="156" y="2"/>
                    <a:pt x="160" y="1"/>
                  </a:cubicBezTo>
                  <a:cubicBezTo>
                    <a:pt x="165" y="1"/>
                    <a:pt x="168" y="0"/>
                    <a:pt x="168"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 name="îŝliḋé">
              <a:extLst>
                <a:ext uri="{FF2B5EF4-FFF2-40B4-BE49-F238E27FC236}">
                  <a16:creationId xmlns:a16="http://schemas.microsoft.com/office/drawing/2014/main" xmlns="" id="{4C078B08-B6E9-4A12-85EB-14F2A147F34B}"/>
                </a:ext>
              </a:extLst>
            </p:cNvPr>
            <p:cNvSpPr/>
            <p:nvPr/>
          </p:nvSpPr>
          <p:spPr bwMode="auto">
            <a:xfrm>
              <a:off x="5132388" y="3673476"/>
              <a:ext cx="536575" cy="12700"/>
            </a:xfrm>
            <a:custGeom>
              <a:avLst/>
              <a:gdLst>
                <a:gd name="T0" fmla="*/ 177 w 177"/>
                <a:gd name="T1" fmla="*/ 3 h 4"/>
                <a:gd name="T2" fmla="*/ 169 w 177"/>
                <a:gd name="T3" fmla="*/ 2 h 4"/>
                <a:gd name="T4" fmla="*/ 149 w 177"/>
                <a:gd name="T5" fmla="*/ 1 h 4"/>
                <a:gd name="T6" fmla="*/ 136 w 177"/>
                <a:gd name="T7" fmla="*/ 0 h 4"/>
                <a:gd name="T8" fmla="*/ 121 w 177"/>
                <a:gd name="T9" fmla="*/ 0 h 4"/>
                <a:gd name="T10" fmla="*/ 89 w 177"/>
                <a:gd name="T11" fmla="*/ 0 h 4"/>
                <a:gd name="T12" fmla="*/ 56 w 177"/>
                <a:gd name="T13" fmla="*/ 0 h 4"/>
                <a:gd name="T14" fmla="*/ 41 w 177"/>
                <a:gd name="T15" fmla="*/ 0 h 4"/>
                <a:gd name="T16" fmla="*/ 28 w 177"/>
                <a:gd name="T17" fmla="*/ 0 h 4"/>
                <a:gd name="T18" fmla="*/ 8 w 177"/>
                <a:gd name="T19" fmla="*/ 1 h 4"/>
                <a:gd name="T20" fmla="*/ 0 w 177"/>
                <a:gd name="T21" fmla="*/ 1 h 4"/>
                <a:gd name="T22" fmla="*/ 8 w 177"/>
                <a:gd name="T23" fmla="*/ 2 h 4"/>
                <a:gd name="T24" fmla="*/ 28 w 177"/>
                <a:gd name="T25" fmla="*/ 3 h 4"/>
                <a:gd name="T26" fmla="*/ 41 w 177"/>
                <a:gd name="T27" fmla="*/ 3 h 4"/>
                <a:gd name="T28" fmla="*/ 56 w 177"/>
                <a:gd name="T29" fmla="*/ 3 h 4"/>
                <a:gd name="T30" fmla="*/ 89 w 177"/>
                <a:gd name="T31" fmla="*/ 4 h 4"/>
                <a:gd name="T32" fmla="*/ 121 w 177"/>
                <a:gd name="T33" fmla="*/ 3 h 4"/>
                <a:gd name="T34" fmla="*/ 136 w 177"/>
                <a:gd name="T35" fmla="*/ 3 h 4"/>
                <a:gd name="T36" fmla="*/ 149 w 177"/>
                <a:gd name="T37" fmla="*/ 3 h 4"/>
                <a:gd name="T38" fmla="*/ 169 w 177"/>
                <a:gd name="T39" fmla="*/ 3 h 4"/>
                <a:gd name="T40" fmla="*/ 177 w 177"/>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7" h="4">
                  <a:moveTo>
                    <a:pt x="177" y="3"/>
                  </a:moveTo>
                  <a:cubicBezTo>
                    <a:pt x="177" y="3"/>
                    <a:pt x="174" y="3"/>
                    <a:pt x="169" y="2"/>
                  </a:cubicBezTo>
                  <a:cubicBezTo>
                    <a:pt x="165" y="2"/>
                    <a:pt x="158" y="1"/>
                    <a:pt x="149" y="1"/>
                  </a:cubicBezTo>
                  <a:cubicBezTo>
                    <a:pt x="145" y="1"/>
                    <a:pt x="141" y="0"/>
                    <a:pt x="136" y="0"/>
                  </a:cubicBezTo>
                  <a:cubicBezTo>
                    <a:pt x="131" y="0"/>
                    <a:pt x="126" y="0"/>
                    <a:pt x="121" y="0"/>
                  </a:cubicBezTo>
                  <a:cubicBezTo>
                    <a:pt x="111" y="0"/>
                    <a:pt x="100" y="0"/>
                    <a:pt x="89" y="0"/>
                  </a:cubicBezTo>
                  <a:cubicBezTo>
                    <a:pt x="78" y="0"/>
                    <a:pt x="67" y="0"/>
                    <a:pt x="56" y="0"/>
                  </a:cubicBezTo>
                  <a:cubicBezTo>
                    <a:pt x="51" y="0"/>
                    <a:pt x="46" y="0"/>
                    <a:pt x="41" y="0"/>
                  </a:cubicBezTo>
                  <a:cubicBezTo>
                    <a:pt x="37" y="0"/>
                    <a:pt x="32" y="0"/>
                    <a:pt x="28" y="0"/>
                  </a:cubicBezTo>
                  <a:cubicBezTo>
                    <a:pt x="20" y="0"/>
                    <a:pt x="13" y="1"/>
                    <a:pt x="8" y="1"/>
                  </a:cubicBezTo>
                  <a:cubicBezTo>
                    <a:pt x="3" y="1"/>
                    <a:pt x="0" y="1"/>
                    <a:pt x="0" y="1"/>
                  </a:cubicBezTo>
                  <a:cubicBezTo>
                    <a:pt x="0" y="1"/>
                    <a:pt x="3" y="1"/>
                    <a:pt x="8" y="2"/>
                  </a:cubicBezTo>
                  <a:cubicBezTo>
                    <a:pt x="13" y="2"/>
                    <a:pt x="20" y="2"/>
                    <a:pt x="28" y="3"/>
                  </a:cubicBezTo>
                  <a:cubicBezTo>
                    <a:pt x="32" y="3"/>
                    <a:pt x="37" y="3"/>
                    <a:pt x="41" y="3"/>
                  </a:cubicBezTo>
                  <a:cubicBezTo>
                    <a:pt x="46" y="3"/>
                    <a:pt x="51" y="3"/>
                    <a:pt x="56" y="3"/>
                  </a:cubicBezTo>
                  <a:cubicBezTo>
                    <a:pt x="67" y="4"/>
                    <a:pt x="78" y="4"/>
                    <a:pt x="89" y="4"/>
                  </a:cubicBezTo>
                  <a:cubicBezTo>
                    <a:pt x="100" y="3"/>
                    <a:pt x="111" y="3"/>
                    <a:pt x="121" y="3"/>
                  </a:cubicBezTo>
                  <a:cubicBezTo>
                    <a:pt x="126" y="3"/>
                    <a:pt x="131" y="3"/>
                    <a:pt x="136" y="3"/>
                  </a:cubicBezTo>
                  <a:cubicBezTo>
                    <a:pt x="141" y="3"/>
                    <a:pt x="145" y="3"/>
                    <a:pt x="149" y="3"/>
                  </a:cubicBezTo>
                  <a:cubicBezTo>
                    <a:pt x="158" y="3"/>
                    <a:pt x="165" y="3"/>
                    <a:pt x="169" y="3"/>
                  </a:cubicBezTo>
                  <a:cubicBezTo>
                    <a:pt x="174" y="3"/>
                    <a:pt x="177" y="3"/>
                    <a:pt x="177"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 name="isḻíḍe">
              <a:extLst>
                <a:ext uri="{FF2B5EF4-FFF2-40B4-BE49-F238E27FC236}">
                  <a16:creationId xmlns:a16="http://schemas.microsoft.com/office/drawing/2014/main" xmlns="" id="{DF4F631A-6DAB-4CE4-ABA6-2E5FAFE7F5D3}"/>
                </a:ext>
              </a:extLst>
            </p:cNvPr>
            <p:cNvSpPr/>
            <p:nvPr/>
          </p:nvSpPr>
          <p:spPr bwMode="auto">
            <a:xfrm>
              <a:off x="5114926" y="3649664"/>
              <a:ext cx="354013" cy="12700"/>
            </a:xfrm>
            <a:custGeom>
              <a:avLst/>
              <a:gdLst>
                <a:gd name="T0" fmla="*/ 117 w 117"/>
                <a:gd name="T1" fmla="*/ 2 h 4"/>
                <a:gd name="T2" fmla="*/ 112 w 117"/>
                <a:gd name="T3" fmla="*/ 2 h 4"/>
                <a:gd name="T4" fmla="*/ 99 w 117"/>
                <a:gd name="T5" fmla="*/ 1 h 4"/>
                <a:gd name="T6" fmla="*/ 80 w 117"/>
                <a:gd name="T7" fmla="*/ 1 h 4"/>
                <a:gd name="T8" fmla="*/ 59 w 117"/>
                <a:gd name="T9" fmla="*/ 0 h 4"/>
                <a:gd name="T10" fmla="*/ 37 w 117"/>
                <a:gd name="T11" fmla="*/ 0 h 4"/>
                <a:gd name="T12" fmla="*/ 19 w 117"/>
                <a:gd name="T13" fmla="*/ 1 h 4"/>
                <a:gd name="T14" fmla="*/ 5 w 117"/>
                <a:gd name="T15" fmla="*/ 1 h 4"/>
                <a:gd name="T16" fmla="*/ 0 w 117"/>
                <a:gd name="T17" fmla="*/ 2 h 4"/>
                <a:gd name="T18" fmla="*/ 5 w 117"/>
                <a:gd name="T19" fmla="*/ 2 h 4"/>
                <a:gd name="T20" fmla="*/ 19 w 117"/>
                <a:gd name="T21" fmla="*/ 3 h 4"/>
                <a:gd name="T22" fmla="*/ 37 w 117"/>
                <a:gd name="T23" fmla="*/ 4 h 4"/>
                <a:gd name="T24" fmla="*/ 59 w 117"/>
                <a:gd name="T25" fmla="*/ 4 h 4"/>
                <a:gd name="T26" fmla="*/ 80 w 117"/>
                <a:gd name="T27" fmla="*/ 4 h 4"/>
                <a:gd name="T28" fmla="*/ 99 w 117"/>
                <a:gd name="T29" fmla="*/ 3 h 4"/>
                <a:gd name="T30" fmla="*/ 112 w 117"/>
                <a:gd name="T31" fmla="*/ 3 h 4"/>
                <a:gd name="T32" fmla="*/ 117 w 117"/>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4">
                  <a:moveTo>
                    <a:pt x="117" y="2"/>
                  </a:moveTo>
                  <a:cubicBezTo>
                    <a:pt x="117" y="2"/>
                    <a:pt x="116" y="2"/>
                    <a:pt x="112" y="2"/>
                  </a:cubicBezTo>
                  <a:cubicBezTo>
                    <a:pt x="109" y="2"/>
                    <a:pt x="105" y="1"/>
                    <a:pt x="99" y="1"/>
                  </a:cubicBezTo>
                  <a:cubicBezTo>
                    <a:pt x="94" y="1"/>
                    <a:pt x="87" y="1"/>
                    <a:pt x="80" y="1"/>
                  </a:cubicBezTo>
                  <a:cubicBezTo>
                    <a:pt x="73" y="0"/>
                    <a:pt x="66" y="0"/>
                    <a:pt x="59" y="0"/>
                  </a:cubicBezTo>
                  <a:cubicBezTo>
                    <a:pt x="52" y="0"/>
                    <a:pt x="44" y="0"/>
                    <a:pt x="37" y="0"/>
                  </a:cubicBezTo>
                  <a:cubicBezTo>
                    <a:pt x="30" y="0"/>
                    <a:pt x="24" y="1"/>
                    <a:pt x="19" y="1"/>
                  </a:cubicBezTo>
                  <a:cubicBezTo>
                    <a:pt x="13" y="1"/>
                    <a:pt x="9" y="1"/>
                    <a:pt x="5" y="1"/>
                  </a:cubicBezTo>
                  <a:cubicBezTo>
                    <a:pt x="2" y="1"/>
                    <a:pt x="0" y="2"/>
                    <a:pt x="0" y="2"/>
                  </a:cubicBezTo>
                  <a:cubicBezTo>
                    <a:pt x="0" y="2"/>
                    <a:pt x="2" y="2"/>
                    <a:pt x="5" y="2"/>
                  </a:cubicBezTo>
                  <a:cubicBezTo>
                    <a:pt x="9" y="2"/>
                    <a:pt x="13" y="3"/>
                    <a:pt x="19" y="3"/>
                  </a:cubicBezTo>
                  <a:cubicBezTo>
                    <a:pt x="24" y="3"/>
                    <a:pt x="31" y="4"/>
                    <a:pt x="37" y="4"/>
                  </a:cubicBezTo>
                  <a:cubicBezTo>
                    <a:pt x="44" y="4"/>
                    <a:pt x="52" y="4"/>
                    <a:pt x="59" y="4"/>
                  </a:cubicBezTo>
                  <a:cubicBezTo>
                    <a:pt x="66" y="4"/>
                    <a:pt x="73" y="4"/>
                    <a:pt x="80" y="4"/>
                  </a:cubicBezTo>
                  <a:cubicBezTo>
                    <a:pt x="87" y="4"/>
                    <a:pt x="94" y="4"/>
                    <a:pt x="99" y="3"/>
                  </a:cubicBezTo>
                  <a:cubicBezTo>
                    <a:pt x="105" y="3"/>
                    <a:pt x="109" y="3"/>
                    <a:pt x="112" y="3"/>
                  </a:cubicBezTo>
                  <a:cubicBezTo>
                    <a:pt x="116" y="2"/>
                    <a:pt x="117" y="2"/>
                    <a:pt x="117"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 name="ïṥľídê">
              <a:extLst>
                <a:ext uri="{FF2B5EF4-FFF2-40B4-BE49-F238E27FC236}">
                  <a16:creationId xmlns:a16="http://schemas.microsoft.com/office/drawing/2014/main" xmlns="" id="{0786FC90-F6AC-42B1-9366-1DD869C59931}"/>
                </a:ext>
              </a:extLst>
            </p:cNvPr>
            <p:cNvSpPr/>
            <p:nvPr/>
          </p:nvSpPr>
          <p:spPr bwMode="auto">
            <a:xfrm>
              <a:off x="5221288" y="3571876"/>
              <a:ext cx="571500" cy="11113"/>
            </a:xfrm>
            <a:custGeom>
              <a:avLst/>
              <a:gdLst>
                <a:gd name="T0" fmla="*/ 189 w 189"/>
                <a:gd name="T1" fmla="*/ 3 h 4"/>
                <a:gd name="T2" fmla="*/ 181 w 189"/>
                <a:gd name="T3" fmla="*/ 2 h 4"/>
                <a:gd name="T4" fmla="*/ 160 w 189"/>
                <a:gd name="T5" fmla="*/ 1 h 4"/>
                <a:gd name="T6" fmla="*/ 129 w 189"/>
                <a:gd name="T7" fmla="*/ 1 h 4"/>
                <a:gd name="T8" fmla="*/ 95 w 189"/>
                <a:gd name="T9" fmla="*/ 0 h 4"/>
                <a:gd name="T10" fmla="*/ 60 w 189"/>
                <a:gd name="T11" fmla="*/ 0 h 4"/>
                <a:gd name="T12" fmla="*/ 30 w 189"/>
                <a:gd name="T13" fmla="*/ 1 h 4"/>
                <a:gd name="T14" fmla="*/ 8 w 189"/>
                <a:gd name="T15" fmla="*/ 2 h 4"/>
                <a:gd name="T16" fmla="*/ 0 w 189"/>
                <a:gd name="T17" fmla="*/ 2 h 4"/>
                <a:gd name="T18" fmla="*/ 8 w 189"/>
                <a:gd name="T19" fmla="*/ 2 h 4"/>
                <a:gd name="T20" fmla="*/ 30 w 189"/>
                <a:gd name="T21" fmla="*/ 3 h 4"/>
                <a:gd name="T22" fmla="*/ 60 w 189"/>
                <a:gd name="T23" fmla="*/ 4 h 4"/>
                <a:gd name="T24" fmla="*/ 95 w 189"/>
                <a:gd name="T25" fmla="*/ 4 h 4"/>
                <a:gd name="T26" fmla="*/ 129 w 189"/>
                <a:gd name="T27" fmla="*/ 4 h 4"/>
                <a:gd name="T28" fmla="*/ 160 w 189"/>
                <a:gd name="T29" fmla="*/ 4 h 4"/>
                <a:gd name="T30" fmla="*/ 181 w 189"/>
                <a:gd name="T31" fmla="*/ 3 h 4"/>
                <a:gd name="T32" fmla="*/ 189 w 189"/>
                <a:gd name="T3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4">
                  <a:moveTo>
                    <a:pt x="189" y="3"/>
                  </a:moveTo>
                  <a:cubicBezTo>
                    <a:pt x="189" y="3"/>
                    <a:pt x="186" y="3"/>
                    <a:pt x="181" y="2"/>
                  </a:cubicBezTo>
                  <a:cubicBezTo>
                    <a:pt x="176" y="2"/>
                    <a:pt x="168" y="2"/>
                    <a:pt x="160" y="1"/>
                  </a:cubicBezTo>
                  <a:cubicBezTo>
                    <a:pt x="151" y="1"/>
                    <a:pt x="140" y="1"/>
                    <a:pt x="129" y="1"/>
                  </a:cubicBezTo>
                  <a:cubicBezTo>
                    <a:pt x="118" y="1"/>
                    <a:pt x="106" y="0"/>
                    <a:pt x="95" y="0"/>
                  </a:cubicBezTo>
                  <a:cubicBezTo>
                    <a:pt x="83" y="0"/>
                    <a:pt x="71" y="0"/>
                    <a:pt x="60" y="0"/>
                  </a:cubicBezTo>
                  <a:cubicBezTo>
                    <a:pt x="49" y="1"/>
                    <a:pt x="39" y="1"/>
                    <a:pt x="30" y="1"/>
                  </a:cubicBezTo>
                  <a:cubicBezTo>
                    <a:pt x="21" y="1"/>
                    <a:pt x="14" y="1"/>
                    <a:pt x="8" y="2"/>
                  </a:cubicBezTo>
                  <a:cubicBezTo>
                    <a:pt x="3" y="2"/>
                    <a:pt x="0" y="2"/>
                    <a:pt x="0" y="2"/>
                  </a:cubicBezTo>
                  <a:cubicBezTo>
                    <a:pt x="0" y="2"/>
                    <a:pt x="3" y="2"/>
                    <a:pt x="8" y="2"/>
                  </a:cubicBezTo>
                  <a:cubicBezTo>
                    <a:pt x="14" y="3"/>
                    <a:pt x="21" y="3"/>
                    <a:pt x="30" y="3"/>
                  </a:cubicBezTo>
                  <a:cubicBezTo>
                    <a:pt x="39" y="3"/>
                    <a:pt x="49" y="4"/>
                    <a:pt x="60" y="4"/>
                  </a:cubicBezTo>
                  <a:cubicBezTo>
                    <a:pt x="71" y="4"/>
                    <a:pt x="83" y="4"/>
                    <a:pt x="95" y="4"/>
                  </a:cubicBezTo>
                  <a:cubicBezTo>
                    <a:pt x="106" y="4"/>
                    <a:pt x="118" y="4"/>
                    <a:pt x="129" y="4"/>
                  </a:cubicBezTo>
                  <a:cubicBezTo>
                    <a:pt x="140" y="4"/>
                    <a:pt x="151" y="4"/>
                    <a:pt x="160" y="4"/>
                  </a:cubicBezTo>
                  <a:cubicBezTo>
                    <a:pt x="168" y="4"/>
                    <a:pt x="176" y="3"/>
                    <a:pt x="181" y="3"/>
                  </a:cubicBezTo>
                  <a:cubicBezTo>
                    <a:pt x="186" y="3"/>
                    <a:pt x="189" y="3"/>
                    <a:pt x="189"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 name="ïşḻîďé">
              <a:extLst>
                <a:ext uri="{FF2B5EF4-FFF2-40B4-BE49-F238E27FC236}">
                  <a16:creationId xmlns:a16="http://schemas.microsoft.com/office/drawing/2014/main" xmlns="" id="{D243D64E-543E-46DF-AD9A-4E5A3854F401}"/>
                </a:ext>
              </a:extLst>
            </p:cNvPr>
            <p:cNvSpPr/>
            <p:nvPr/>
          </p:nvSpPr>
          <p:spPr bwMode="auto">
            <a:xfrm>
              <a:off x="5192713" y="3613151"/>
              <a:ext cx="419100" cy="19050"/>
            </a:xfrm>
            <a:custGeom>
              <a:avLst/>
              <a:gdLst>
                <a:gd name="T0" fmla="*/ 138 w 138"/>
                <a:gd name="T1" fmla="*/ 4 h 6"/>
                <a:gd name="T2" fmla="*/ 132 w 138"/>
                <a:gd name="T3" fmla="*/ 4 h 6"/>
                <a:gd name="T4" fmla="*/ 117 w 138"/>
                <a:gd name="T5" fmla="*/ 3 h 6"/>
                <a:gd name="T6" fmla="*/ 94 w 138"/>
                <a:gd name="T7" fmla="*/ 2 h 6"/>
                <a:gd name="T8" fmla="*/ 69 w 138"/>
                <a:gd name="T9" fmla="*/ 1 h 6"/>
                <a:gd name="T10" fmla="*/ 44 w 138"/>
                <a:gd name="T11" fmla="*/ 1 h 6"/>
                <a:gd name="T12" fmla="*/ 21 w 138"/>
                <a:gd name="T13" fmla="*/ 0 h 6"/>
                <a:gd name="T14" fmla="*/ 6 w 138"/>
                <a:gd name="T15" fmla="*/ 1 h 6"/>
                <a:gd name="T16" fmla="*/ 0 w 138"/>
                <a:gd name="T17" fmla="*/ 1 h 6"/>
                <a:gd name="T18" fmla="*/ 6 w 138"/>
                <a:gd name="T19" fmla="*/ 1 h 6"/>
                <a:gd name="T20" fmla="*/ 21 w 138"/>
                <a:gd name="T21" fmla="*/ 3 h 6"/>
                <a:gd name="T22" fmla="*/ 43 w 138"/>
                <a:gd name="T23" fmla="*/ 4 h 6"/>
                <a:gd name="T24" fmla="*/ 69 w 138"/>
                <a:gd name="T25" fmla="*/ 5 h 6"/>
                <a:gd name="T26" fmla="*/ 94 w 138"/>
                <a:gd name="T27" fmla="*/ 5 h 6"/>
                <a:gd name="T28" fmla="*/ 117 w 138"/>
                <a:gd name="T29" fmla="*/ 5 h 6"/>
                <a:gd name="T30" fmla="*/ 132 w 138"/>
                <a:gd name="T31" fmla="*/ 4 h 6"/>
                <a:gd name="T32" fmla="*/ 138 w 138"/>
                <a:gd name="T3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6">
                  <a:moveTo>
                    <a:pt x="138" y="4"/>
                  </a:moveTo>
                  <a:cubicBezTo>
                    <a:pt x="138" y="4"/>
                    <a:pt x="136" y="4"/>
                    <a:pt x="132" y="4"/>
                  </a:cubicBezTo>
                  <a:cubicBezTo>
                    <a:pt x="129" y="3"/>
                    <a:pt x="123" y="3"/>
                    <a:pt x="117" y="3"/>
                  </a:cubicBezTo>
                  <a:cubicBezTo>
                    <a:pt x="110" y="3"/>
                    <a:pt x="103" y="2"/>
                    <a:pt x="94" y="2"/>
                  </a:cubicBezTo>
                  <a:cubicBezTo>
                    <a:pt x="86" y="2"/>
                    <a:pt x="78" y="2"/>
                    <a:pt x="69" y="1"/>
                  </a:cubicBezTo>
                  <a:cubicBezTo>
                    <a:pt x="60" y="1"/>
                    <a:pt x="52" y="1"/>
                    <a:pt x="44" y="1"/>
                  </a:cubicBezTo>
                  <a:cubicBezTo>
                    <a:pt x="35" y="1"/>
                    <a:pt x="28" y="1"/>
                    <a:pt x="21" y="0"/>
                  </a:cubicBezTo>
                  <a:cubicBezTo>
                    <a:pt x="15" y="0"/>
                    <a:pt x="9" y="1"/>
                    <a:pt x="6" y="1"/>
                  </a:cubicBezTo>
                  <a:cubicBezTo>
                    <a:pt x="2" y="1"/>
                    <a:pt x="0" y="1"/>
                    <a:pt x="0" y="1"/>
                  </a:cubicBezTo>
                  <a:cubicBezTo>
                    <a:pt x="0" y="1"/>
                    <a:pt x="2" y="1"/>
                    <a:pt x="6" y="1"/>
                  </a:cubicBezTo>
                  <a:cubicBezTo>
                    <a:pt x="9" y="2"/>
                    <a:pt x="15" y="2"/>
                    <a:pt x="21" y="3"/>
                  </a:cubicBezTo>
                  <a:cubicBezTo>
                    <a:pt x="28" y="3"/>
                    <a:pt x="35" y="4"/>
                    <a:pt x="43" y="4"/>
                  </a:cubicBezTo>
                  <a:cubicBezTo>
                    <a:pt x="52" y="5"/>
                    <a:pt x="60" y="5"/>
                    <a:pt x="69" y="5"/>
                  </a:cubicBezTo>
                  <a:cubicBezTo>
                    <a:pt x="78" y="5"/>
                    <a:pt x="86" y="6"/>
                    <a:pt x="94" y="5"/>
                  </a:cubicBezTo>
                  <a:cubicBezTo>
                    <a:pt x="103" y="5"/>
                    <a:pt x="110" y="5"/>
                    <a:pt x="117" y="5"/>
                  </a:cubicBezTo>
                  <a:cubicBezTo>
                    <a:pt x="123" y="5"/>
                    <a:pt x="129" y="5"/>
                    <a:pt x="132" y="4"/>
                  </a:cubicBezTo>
                  <a:cubicBezTo>
                    <a:pt x="136" y="4"/>
                    <a:pt x="138" y="4"/>
                    <a:pt x="138" y="4"/>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 name="ísľiḋe">
              <a:extLst>
                <a:ext uri="{FF2B5EF4-FFF2-40B4-BE49-F238E27FC236}">
                  <a16:creationId xmlns:a16="http://schemas.microsoft.com/office/drawing/2014/main" xmlns="" id="{87DC8DEC-589D-4FE7-AACD-0948F800F01E}"/>
                </a:ext>
              </a:extLst>
            </p:cNvPr>
            <p:cNvSpPr/>
            <p:nvPr/>
          </p:nvSpPr>
          <p:spPr bwMode="auto">
            <a:xfrm>
              <a:off x="5675313" y="3625851"/>
              <a:ext cx="106363" cy="11113"/>
            </a:xfrm>
            <a:custGeom>
              <a:avLst/>
              <a:gdLst>
                <a:gd name="T0" fmla="*/ 35 w 35"/>
                <a:gd name="T1" fmla="*/ 2 h 4"/>
                <a:gd name="T2" fmla="*/ 29 w 35"/>
                <a:gd name="T3" fmla="*/ 1 h 4"/>
                <a:gd name="T4" fmla="*/ 24 w 35"/>
                <a:gd name="T5" fmla="*/ 0 h 4"/>
                <a:gd name="T6" fmla="*/ 17 w 35"/>
                <a:gd name="T7" fmla="*/ 0 h 4"/>
                <a:gd name="T8" fmla="*/ 5 w 35"/>
                <a:gd name="T9" fmla="*/ 1 h 4"/>
                <a:gd name="T10" fmla="*/ 0 w 35"/>
                <a:gd name="T11" fmla="*/ 2 h 4"/>
                <a:gd name="T12" fmla="*/ 5 w 35"/>
                <a:gd name="T13" fmla="*/ 3 h 4"/>
                <a:gd name="T14" fmla="*/ 17 w 35"/>
                <a:gd name="T15" fmla="*/ 4 h 4"/>
                <a:gd name="T16" fmla="*/ 29 w 35"/>
                <a:gd name="T17" fmla="*/ 3 h 4"/>
                <a:gd name="T18" fmla="*/ 35 w 35"/>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
                  <a:moveTo>
                    <a:pt x="35" y="2"/>
                  </a:moveTo>
                  <a:cubicBezTo>
                    <a:pt x="35" y="2"/>
                    <a:pt x="33" y="1"/>
                    <a:pt x="29" y="1"/>
                  </a:cubicBezTo>
                  <a:cubicBezTo>
                    <a:pt x="28" y="1"/>
                    <a:pt x="26" y="1"/>
                    <a:pt x="24" y="0"/>
                  </a:cubicBezTo>
                  <a:cubicBezTo>
                    <a:pt x="22" y="0"/>
                    <a:pt x="19" y="0"/>
                    <a:pt x="17" y="0"/>
                  </a:cubicBezTo>
                  <a:cubicBezTo>
                    <a:pt x="13" y="0"/>
                    <a:pt x="8" y="0"/>
                    <a:pt x="5" y="1"/>
                  </a:cubicBezTo>
                  <a:cubicBezTo>
                    <a:pt x="2" y="1"/>
                    <a:pt x="0" y="2"/>
                    <a:pt x="0" y="2"/>
                  </a:cubicBezTo>
                  <a:cubicBezTo>
                    <a:pt x="0" y="2"/>
                    <a:pt x="2" y="2"/>
                    <a:pt x="5" y="3"/>
                  </a:cubicBezTo>
                  <a:cubicBezTo>
                    <a:pt x="8" y="4"/>
                    <a:pt x="13" y="4"/>
                    <a:pt x="17" y="4"/>
                  </a:cubicBezTo>
                  <a:cubicBezTo>
                    <a:pt x="22" y="4"/>
                    <a:pt x="26" y="4"/>
                    <a:pt x="29" y="3"/>
                  </a:cubicBezTo>
                  <a:cubicBezTo>
                    <a:pt x="33" y="3"/>
                    <a:pt x="35" y="2"/>
                    <a:pt x="35"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 name="išliďe">
              <a:extLst>
                <a:ext uri="{FF2B5EF4-FFF2-40B4-BE49-F238E27FC236}">
                  <a16:creationId xmlns:a16="http://schemas.microsoft.com/office/drawing/2014/main" xmlns="" id="{10FC9A5E-035B-45A3-87FE-FD10E38D3776}"/>
                </a:ext>
              </a:extLst>
            </p:cNvPr>
            <p:cNvSpPr/>
            <p:nvPr/>
          </p:nvSpPr>
          <p:spPr bwMode="auto">
            <a:xfrm>
              <a:off x="5322888" y="3546476"/>
              <a:ext cx="360363" cy="12700"/>
            </a:xfrm>
            <a:custGeom>
              <a:avLst/>
              <a:gdLst>
                <a:gd name="T0" fmla="*/ 119 w 119"/>
                <a:gd name="T1" fmla="*/ 2 h 4"/>
                <a:gd name="T2" fmla="*/ 114 w 119"/>
                <a:gd name="T3" fmla="*/ 2 h 4"/>
                <a:gd name="T4" fmla="*/ 101 w 119"/>
                <a:gd name="T5" fmla="*/ 1 h 4"/>
                <a:gd name="T6" fmla="*/ 82 w 119"/>
                <a:gd name="T7" fmla="*/ 0 h 4"/>
                <a:gd name="T8" fmla="*/ 60 w 119"/>
                <a:gd name="T9" fmla="*/ 0 h 4"/>
                <a:gd name="T10" fmla="*/ 38 w 119"/>
                <a:gd name="T11" fmla="*/ 0 h 4"/>
                <a:gd name="T12" fmla="*/ 19 w 119"/>
                <a:gd name="T13" fmla="*/ 0 h 4"/>
                <a:gd name="T14" fmla="*/ 6 w 119"/>
                <a:gd name="T15" fmla="*/ 1 h 4"/>
                <a:gd name="T16" fmla="*/ 0 w 119"/>
                <a:gd name="T17" fmla="*/ 1 h 4"/>
                <a:gd name="T18" fmla="*/ 6 w 119"/>
                <a:gd name="T19" fmla="*/ 2 h 4"/>
                <a:gd name="T20" fmla="*/ 19 w 119"/>
                <a:gd name="T21" fmla="*/ 3 h 4"/>
                <a:gd name="T22" fmla="*/ 38 w 119"/>
                <a:gd name="T23" fmla="*/ 3 h 4"/>
                <a:gd name="T24" fmla="*/ 60 w 119"/>
                <a:gd name="T25" fmla="*/ 4 h 4"/>
                <a:gd name="T26" fmla="*/ 82 w 119"/>
                <a:gd name="T27" fmla="*/ 4 h 4"/>
                <a:gd name="T28" fmla="*/ 101 w 119"/>
                <a:gd name="T29" fmla="*/ 3 h 4"/>
                <a:gd name="T30" fmla="*/ 114 w 119"/>
                <a:gd name="T31" fmla="*/ 2 h 4"/>
                <a:gd name="T32" fmla="*/ 119 w 119"/>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9" h="4">
                  <a:moveTo>
                    <a:pt x="119" y="2"/>
                  </a:moveTo>
                  <a:cubicBezTo>
                    <a:pt x="119" y="2"/>
                    <a:pt x="118" y="2"/>
                    <a:pt x="114" y="2"/>
                  </a:cubicBezTo>
                  <a:cubicBezTo>
                    <a:pt x="111" y="2"/>
                    <a:pt x="106" y="1"/>
                    <a:pt x="101" y="1"/>
                  </a:cubicBezTo>
                  <a:cubicBezTo>
                    <a:pt x="95" y="1"/>
                    <a:pt x="89" y="0"/>
                    <a:pt x="82" y="0"/>
                  </a:cubicBezTo>
                  <a:cubicBezTo>
                    <a:pt x="75" y="0"/>
                    <a:pt x="67" y="0"/>
                    <a:pt x="60" y="0"/>
                  </a:cubicBezTo>
                  <a:cubicBezTo>
                    <a:pt x="52" y="0"/>
                    <a:pt x="45" y="0"/>
                    <a:pt x="38" y="0"/>
                  </a:cubicBezTo>
                  <a:cubicBezTo>
                    <a:pt x="31" y="0"/>
                    <a:pt x="25" y="0"/>
                    <a:pt x="19" y="0"/>
                  </a:cubicBezTo>
                  <a:cubicBezTo>
                    <a:pt x="13" y="1"/>
                    <a:pt x="9" y="1"/>
                    <a:pt x="6" y="1"/>
                  </a:cubicBezTo>
                  <a:cubicBezTo>
                    <a:pt x="2" y="1"/>
                    <a:pt x="0" y="1"/>
                    <a:pt x="0" y="1"/>
                  </a:cubicBezTo>
                  <a:cubicBezTo>
                    <a:pt x="0" y="1"/>
                    <a:pt x="2" y="2"/>
                    <a:pt x="6" y="2"/>
                  </a:cubicBezTo>
                  <a:cubicBezTo>
                    <a:pt x="9" y="2"/>
                    <a:pt x="13" y="3"/>
                    <a:pt x="19" y="3"/>
                  </a:cubicBezTo>
                  <a:cubicBezTo>
                    <a:pt x="25" y="3"/>
                    <a:pt x="31" y="3"/>
                    <a:pt x="38" y="3"/>
                  </a:cubicBezTo>
                  <a:cubicBezTo>
                    <a:pt x="45" y="4"/>
                    <a:pt x="52" y="4"/>
                    <a:pt x="60" y="4"/>
                  </a:cubicBezTo>
                  <a:cubicBezTo>
                    <a:pt x="67" y="4"/>
                    <a:pt x="75" y="4"/>
                    <a:pt x="82" y="4"/>
                  </a:cubicBezTo>
                  <a:cubicBezTo>
                    <a:pt x="89" y="4"/>
                    <a:pt x="95" y="3"/>
                    <a:pt x="101" y="3"/>
                  </a:cubicBezTo>
                  <a:cubicBezTo>
                    <a:pt x="106" y="3"/>
                    <a:pt x="111" y="3"/>
                    <a:pt x="114" y="2"/>
                  </a:cubicBezTo>
                  <a:cubicBezTo>
                    <a:pt x="118" y="2"/>
                    <a:pt x="119" y="2"/>
                    <a:pt x="119"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 name="ïṣļîḋé">
              <a:extLst>
                <a:ext uri="{FF2B5EF4-FFF2-40B4-BE49-F238E27FC236}">
                  <a16:creationId xmlns:a16="http://schemas.microsoft.com/office/drawing/2014/main" xmlns="" id="{B8B66337-7364-447D-89D7-1AB801E9D88B}"/>
                </a:ext>
              </a:extLst>
            </p:cNvPr>
            <p:cNvSpPr/>
            <p:nvPr/>
          </p:nvSpPr>
          <p:spPr bwMode="auto">
            <a:xfrm>
              <a:off x="4594226" y="4408489"/>
              <a:ext cx="781050" cy="139700"/>
            </a:xfrm>
            <a:custGeom>
              <a:avLst/>
              <a:gdLst>
                <a:gd name="T0" fmla="*/ 12 w 258"/>
                <a:gd name="T1" fmla="*/ 1 h 46"/>
                <a:gd name="T2" fmla="*/ 3 w 258"/>
                <a:gd name="T3" fmla="*/ 1 h 46"/>
                <a:gd name="T4" fmla="*/ 1 w 258"/>
                <a:gd name="T5" fmla="*/ 7 h 46"/>
                <a:gd name="T6" fmla="*/ 3 w 258"/>
                <a:gd name="T7" fmla="*/ 18 h 46"/>
                <a:gd name="T8" fmla="*/ 4 w 258"/>
                <a:gd name="T9" fmla="*/ 31 h 46"/>
                <a:gd name="T10" fmla="*/ 4 w 258"/>
                <a:gd name="T11" fmla="*/ 39 h 46"/>
                <a:gd name="T12" fmla="*/ 2 w 258"/>
                <a:gd name="T13" fmla="*/ 45 h 46"/>
                <a:gd name="T14" fmla="*/ 226 w 258"/>
                <a:gd name="T15" fmla="*/ 46 h 46"/>
                <a:gd name="T16" fmla="*/ 247 w 258"/>
                <a:gd name="T17" fmla="*/ 46 h 46"/>
                <a:gd name="T18" fmla="*/ 252 w 258"/>
                <a:gd name="T19" fmla="*/ 1 h 46"/>
                <a:gd name="T20" fmla="*/ 208 w 258"/>
                <a:gd name="T21" fmla="*/ 1 h 46"/>
                <a:gd name="T22" fmla="*/ 198 w 258"/>
                <a:gd name="T23" fmla="*/ 1 h 46"/>
                <a:gd name="T24" fmla="*/ 62 w 258"/>
                <a:gd name="T25" fmla="*/ 0 h 46"/>
                <a:gd name="T26" fmla="*/ 29 w 258"/>
                <a:gd name="T27" fmla="*/ 0 h 46"/>
                <a:gd name="T28" fmla="*/ 12 w 258"/>
                <a:gd name="T2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46">
                  <a:moveTo>
                    <a:pt x="12" y="1"/>
                  </a:moveTo>
                  <a:cubicBezTo>
                    <a:pt x="9" y="1"/>
                    <a:pt x="5" y="0"/>
                    <a:pt x="3" y="1"/>
                  </a:cubicBezTo>
                  <a:cubicBezTo>
                    <a:pt x="0" y="1"/>
                    <a:pt x="1" y="5"/>
                    <a:pt x="1" y="7"/>
                  </a:cubicBezTo>
                  <a:cubicBezTo>
                    <a:pt x="2" y="11"/>
                    <a:pt x="2" y="14"/>
                    <a:pt x="3" y="18"/>
                  </a:cubicBezTo>
                  <a:cubicBezTo>
                    <a:pt x="3" y="22"/>
                    <a:pt x="4" y="27"/>
                    <a:pt x="4" y="31"/>
                  </a:cubicBezTo>
                  <a:cubicBezTo>
                    <a:pt x="4" y="34"/>
                    <a:pt x="4" y="36"/>
                    <a:pt x="4" y="39"/>
                  </a:cubicBezTo>
                  <a:cubicBezTo>
                    <a:pt x="4" y="39"/>
                    <a:pt x="2" y="45"/>
                    <a:pt x="2" y="45"/>
                  </a:cubicBezTo>
                  <a:cubicBezTo>
                    <a:pt x="37" y="46"/>
                    <a:pt x="185" y="46"/>
                    <a:pt x="226" y="46"/>
                  </a:cubicBezTo>
                  <a:cubicBezTo>
                    <a:pt x="232" y="46"/>
                    <a:pt x="239" y="46"/>
                    <a:pt x="247" y="46"/>
                  </a:cubicBezTo>
                  <a:cubicBezTo>
                    <a:pt x="256" y="33"/>
                    <a:pt x="258" y="16"/>
                    <a:pt x="252" y="1"/>
                  </a:cubicBezTo>
                  <a:cubicBezTo>
                    <a:pt x="234" y="1"/>
                    <a:pt x="232" y="1"/>
                    <a:pt x="208" y="1"/>
                  </a:cubicBezTo>
                  <a:cubicBezTo>
                    <a:pt x="205" y="1"/>
                    <a:pt x="201" y="1"/>
                    <a:pt x="198" y="1"/>
                  </a:cubicBezTo>
                  <a:cubicBezTo>
                    <a:pt x="152" y="1"/>
                    <a:pt x="107" y="0"/>
                    <a:pt x="62" y="0"/>
                  </a:cubicBezTo>
                  <a:cubicBezTo>
                    <a:pt x="51" y="0"/>
                    <a:pt x="40" y="0"/>
                    <a:pt x="29" y="0"/>
                  </a:cubicBezTo>
                  <a:cubicBezTo>
                    <a:pt x="23" y="0"/>
                    <a:pt x="18" y="0"/>
                    <a:pt x="12" y="1"/>
                  </a:cubicBez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 name="îṩḷïdè">
              <a:extLst>
                <a:ext uri="{FF2B5EF4-FFF2-40B4-BE49-F238E27FC236}">
                  <a16:creationId xmlns:a16="http://schemas.microsoft.com/office/drawing/2014/main" xmlns="" id="{8B98209F-6B5F-4F78-BE19-42786F660757}"/>
                </a:ext>
              </a:extLst>
            </p:cNvPr>
            <p:cNvSpPr/>
            <p:nvPr/>
          </p:nvSpPr>
          <p:spPr bwMode="auto">
            <a:xfrm>
              <a:off x="4535488" y="4375151"/>
              <a:ext cx="820738" cy="42863"/>
            </a:xfrm>
            <a:custGeom>
              <a:avLst/>
              <a:gdLst>
                <a:gd name="T0" fmla="*/ 271 w 271"/>
                <a:gd name="T1" fmla="*/ 11 h 14"/>
                <a:gd name="T2" fmla="*/ 268 w 271"/>
                <a:gd name="T3" fmla="*/ 5 h 14"/>
                <a:gd name="T4" fmla="*/ 46 w 271"/>
                <a:gd name="T5" fmla="*/ 3 h 14"/>
                <a:gd name="T6" fmla="*/ 1 w 271"/>
                <a:gd name="T7" fmla="*/ 5 h 14"/>
                <a:gd name="T8" fmla="*/ 16 w 271"/>
                <a:gd name="T9" fmla="*/ 13 h 14"/>
                <a:gd name="T10" fmla="*/ 271 w 271"/>
                <a:gd name="T11" fmla="*/ 11 h 14"/>
              </a:gdLst>
              <a:ahLst/>
              <a:cxnLst>
                <a:cxn ang="0">
                  <a:pos x="T0" y="T1"/>
                </a:cxn>
                <a:cxn ang="0">
                  <a:pos x="T2" y="T3"/>
                </a:cxn>
                <a:cxn ang="0">
                  <a:pos x="T4" y="T5"/>
                </a:cxn>
                <a:cxn ang="0">
                  <a:pos x="T6" y="T7"/>
                </a:cxn>
                <a:cxn ang="0">
                  <a:pos x="T8" y="T9"/>
                </a:cxn>
                <a:cxn ang="0">
                  <a:pos x="T10" y="T11"/>
                </a:cxn>
              </a:cxnLst>
              <a:rect l="0" t="0" r="r" b="b"/>
              <a:pathLst>
                <a:path w="271" h="14">
                  <a:moveTo>
                    <a:pt x="271" y="11"/>
                  </a:moveTo>
                  <a:cubicBezTo>
                    <a:pt x="270" y="9"/>
                    <a:pt x="269" y="7"/>
                    <a:pt x="268" y="5"/>
                  </a:cubicBezTo>
                  <a:cubicBezTo>
                    <a:pt x="169" y="5"/>
                    <a:pt x="69" y="3"/>
                    <a:pt x="46" y="3"/>
                  </a:cubicBezTo>
                  <a:cubicBezTo>
                    <a:pt x="40" y="3"/>
                    <a:pt x="0" y="0"/>
                    <a:pt x="1" y="5"/>
                  </a:cubicBezTo>
                  <a:cubicBezTo>
                    <a:pt x="1" y="7"/>
                    <a:pt x="7" y="14"/>
                    <a:pt x="16" y="13"/>
                  </a:cubicBezTo>
                  <a:cubicBezTo>
                    <a:pt x="16" y="13"/>
                    <a:pt x="253" y="11"/>
                    <a:pt x="271" y="11"/>
                  </a:cubicBezTo>
                  <a:close/>
                </a:path>
              </a:pathLst>
            </a:custGeom>
            <a:solidFill>
              <a:srgbClr val="9117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 name="í$ḷidè">
              <a:extLst>
                <a:ext uri="{FF2B5EF4-FFF2-40B4-BE49-F238E27FC236}">
                  <a16:creationId xmlns:a16="http://schemas.microsoft.com/office/drawing/2014/main" xmlns="" id="{955B0731-4E64-441A-BCAD-6F2586FF6475}"/>
                </a:ext>
              </a:extLst>
            </p:cNvPr>
            <p:cNvSpPr/>
            <p:nvPr/>
          </p:nvSpPr>
          <p:spPr bwMode="auto">
            <a:xfrm>
              <a:off x="4554538" y="4545014"/>
              <a:ext cx="787400" cy="20638"/>
            </a:xfrm>
            <a:custGeom>
              <a:avLst/>
              <a:gdLst>
                <a:gd name="T0" fmla="*/ 239 w 260"/>
                <a:gd name="T1" fmla="*/ 1 h 7"/>
                <a:gd name="T2" fmla="*/ 15 w 260"/>
                <a:gd name="T3" fmla="*/ 0 h 7"/>
                <a:gd name="T4" fmla="*/ 1 w 260"/>
                <a:gd name="T5" fmla="*/ 2 h 7"/>
                <a:gd name="T6" fmla="*/ 20 w 260"/>
                <a:gd name="T7" fmla="*/ 6 h 7"/>
                <a:gd name="T8" fmla="*/ 77 w 260"/>
                <a:gd name="T9" fmla="*/ 7 h 7"/>
                <a:gd name="T10" fmla="*/ 257 w 260"/>
                <a:gd name="T11" fmla="*/ 6 h 7"/>
                <a:gd name="T12" fmla="*/ 260 w 260"/>
                <a:gd name="T13" fmla="*/ 1 h 7"/>
                <a:gd name="T14" fmla="*/ 239 w 260"/>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7">
                  <a:moveTo>
                    <a:pt x="239" y="1"/>
                  </a:moveTo>
                  <a:cubicBezTo>
                    <a:pt x="198" y="1"/>
                    <a:pt x="20" y="0"/>
                    <a:pt x="15" y="0"/>
                  </a:cubicBezTo>
                  <a:cubicBezTo>
                    <a:pt x="12" y="0"/>
                    <a:pt x="1" y="0"/>
                    <a:pt x="1" y="2"/>
                  </a:cubicBezTo>
                  <a:cubicBezTo>
                    <a:pt x="0" y="5"/>
                    <a:pt x="9" y="6"/>
                    <a:pt x="20" y="6"/>
                  </a:cubicBezTo>
                  <a:cubicBezTo>
                    <a:pt x="39" y="7"/>
                    <a:pt x="67" y="6"/>
                    <a:pt x="77" y="7"/>
                  </a:cubicBezTo>
                  <a:cubicBezTo>
                    <a:pt x="101" y="7"/>
                    <a:pt x="227" y="6"/>
                    <a:pt x="257" y="6"/>
                  </a:cubicBezTo>
                  <a:cubicBezTo>
                    <a:pt x="258" y="4"/>
                    <a:pt x="259" y="3"/>
                    <a:pt x="260" y="1"/>
                  </a:cubicBezTo>
                  <a:cubicBezTo>
                    <a:pt x="252" y="1"/>
                    <a:pt x="245" y="1"/>
                    <a:pt x="239" y="1"/>
                  </a:cubicBezTo>
                  <a:close/>
                </a:path>
              </a:pathLst>
            </a:custGeom>
            <a:solidFill>
              <a:srgbClr val="9117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 name="îšḷîḓe">
              <a:extLst>
                <a:ext uri="{FF2B5EF4-FFF2-40B4-BE49-F238E27FC236}">
                  <a16:creationId xmlns:a16="http://schemas.microsoft.com/office/drawing/2014/main" xmlns="" id="{7C3E36CE-CF45-48B0-8E4E-C710DA3A3BAF}"/>
                </a:ext>
              </a:extLst>
            </p:cNvPr>
            <p:cNvSpPr/>
            <p:nvPr/>
          </p:nvSpPr>
          <p:spPr bwMode="auto">
            <a:xfrm>
              <a:off x="4657726" y="4530726"/>
              <a:ext cx="604838" cy="11113"/>
            </a:xfrm>
            <a:custGeom>
              <a:avLst/>
              <a:gdLst>
                <a:gd name="T0" fmla="*/ 0 w 200"/>
                <a:gd name="T1" fmla="*/ 0 h 4"/>
                <a:gd name="T2" fmla="*/ 9 w 200"/>
                <a:gd name="T3" fmla="*/ 0 h 4"/>
                <a:gd name="T4" fmla="*/ 32 w 200"/>
                <a:gd name="T5" fmla="*/ 0 h 4"/>
                <a:gd name="T6" fmla="*/ 47 w 200"/>
                <a:gd name="T7" fmla="*/ 0 h 4"/>
                <a:gd name="T8" fmla="*/ 63 w 200"/>
                <a:gd name="T9" fmla="*/ 0 h 4"/>
                <a:gd name="T10" fmla="*/ 100 w 200"/>
                <a:gd name="T11" fmla="*/ 0 h 4"/>
                <a:gd name="T12" fmla="*/ 137 w 200"/>
                <a:gd name="T13" fmla="*/ 0 h 4"/>
                <a:gd name="T14" fmla="*/ 168 w 200"/>
                <a:gd name="T15" fmla="*/ 0 h 4"/>
                <a:gd name="T16" fmla="*/ 191 w 200"/>
                <a:gd name="T17" fmla="*/ 0 h 4"/>
                <a:gd name="T18" fmla="*/ 200 w 200"/>
                <a:gd name="T19" fmla="*/ 0 h 4"/>
                <a:gd name="T20" fmla="*/ 191 w 200"/>
                <a:gd name="T21" fmla="*/ 1 h 4"/>
                <a:gd name="T22" fmla="*/ 169 w 200"/>
                <a:gd name="T23" fmla="*/ 2 h 4"/>
                <a:gd name="T24" fmla="*/ 137 w 200"/>
                <a:gd name="T25" fmla="*/ 3 h 4"/>
                <a:gd name="T26" fmla="*/ 100 w 200"/>
                <a:gd name="T27" fmla="*/ 4 h 4"/>
                <a:gd name="T28" fmla="*/ 63 w 200"/>
                <a:gd name="T29" fmla="*/ 4 h 4"/>
                <a:gd name="T30" fmla="*/ 47 w 200"/>
                <a:gd name="T31" fmla="*/ 3 h 4"/>
                <a:gd name="T32" fmla="*/ 31 w 200"/>
                <a:gd name="T33" fmla="*/ 2 h 4"/>
                <a:gd name="T34" fmla="*/ 9 w 200"/>
                <a:gd name="T35" fmla="*/ 1 h 4"/>
                <a:gd name="T36" fmla="*/ 0 w 200"/>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4">
                  <a:moveTo>
                    <a:pt x="0" y="0"/>
                  </a:moveTo>
                  <a:cubicBezTo>
                    <a:pt x="0" y="0"/>
                    <a:pt x="4" y="0"/>
                    <a:pt x="9" y="0"/>
                  </a:cubicBezTo>
                  <a:cubicBezTo>
                    <a:pt x="14" y="0"/>
                    <a:pt x="22" y="0"/>
                    <a:pt x="32" y="0"/>
                  </a:cubicBezTo>
                  <a:cubicBezTo>
                    <a:pt x="36" y="0"/>
                    <a:pt x="41" y="0"/>
                    <a:pt x="47" y="0"/>
                  </a:cubicBezTo>
                  <a:cubicBezTo>
                    <a:pt x="52" y="0"/>
                    <a:pt x="58" y="0"/>
                    <a:pt x="63" y="0"/>
                  </a:cubicBezTo>
                  <a:cubicBezTo>
                    <a:pt x="75" y="0"/>
                    <a:pt x="88" y="0"/>
                    <a:pt x="100" y="0"/>
                  </a:cubicBezTo>
                  <a:cubicBezTo>
                    <a:pt x="112" y="0"/>
                    <a:pt x="125" y="0"/>
                    <a:pt x="137" y="0"/>
                  </a:cubicBezTo>
                  <a:cubicBezTo>
                    <a:pt x="148" y="0"/>
                    <a:pt x="159" y="0"/>
                    <a:pt x="168" y="0"/>
                  </a:cubicBezTo>
                  <a:cubicBezTo>
                    <a:pt x="178" y="0"/>
                    <a:pt x="186" y="0"/>
                    <a:pt x="191" y="0"/>
                  </a:cubicBezTo>
                  <a:cubicBezTo>
                    <a:pt x="197" y="0"/>
                    <a:pt x="200" y="0"/>
                    <a:pt x="200" y="0"/>
                  </a:cubicBezTo>
                  <a:cubicBezTo>
                    <a:pt x="200" y="0"/>
                    <a:pt x="197" y="0"/>
                    <a:pt x="191" y="1"/>
                  </a:cubicBezTo>
                  <a:cubicBezTo>
                    <a:pt x="186" y="1"/>
                    <a:pt x="178" y="1"/>
                    <a:pt x="169" y="2"/>
                  </a:cubicBezTo>
                  <a:cubicBezTo>
                    <a:pt x="159" y="2"/>
                    <a:pt x="148" y="3"/>
                    <a:pt x="137" y="3"/>
                  </a:cubicBezTo>
                  <a:cubicBezTo>
                    <a:pt x="125" y="3"/>
                    <a:pt x="113" y="4"/>
                    <a:pt x="100" y="4"/>
                  </a:cubicBezTo>
                  <a:cubicBezTo>
                    <a:pt x="88" y="4"/>
                    <a:pt x="75" y="4"/>
                    <a:pt x="63" y="4"/>
                  </a:cubicBezTo>
                  <a:cubicBezTo>
                    <a:pt x="58" y="4"/>
                    <a:pt x="52" y="4"/>
                    <a:pt x="47" y="3"/>
                  </a:cubicBezTo>
                  <a:cubicBezTo>
                    <a:pt x="41" y="3"/>
                    <a:pt x="36" y="3"/>
                    <a:pt x="31" y="2"/>
                  </a:cubicBezTo>
                  <a:cubicBezTo>
                    <a:pt x="22" y="2"/>
                    <a:pt x="14" y="1"/>
                    <a:pt x="9" y="1"/>
                  </a:cubicBezTo>
                  <a:cubicBezTo>
                    <a:pt x="4" y="0"/>
                    <a:pt x="0" y="0"/>
                    <a:pt x="0"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 name="isḻîḋé">
              <a:extLst>
                <a:ext uri="{FF2B5EF4-FFF2-40B4-BE49-F238E27FC236}">
                  <a16:creationId xmlns:a16="http://schemas.microsoft.com/office/drawing/2014/main" xmlns="" id="{BA2687DA-145F-4BAB-B733-82065DF97E5F}"/>
                </a:ext>
              </a:extLst>
            </p:cNvPr>
            <p:cNvSpPr/>
            <p:nvPr/>
          </p:nvSpPr>
          <p:spPr bwMode="auto">
            <a:xfrm>
              <a:off x="4648201" y="4498976"/>
              <a:ext cx="660400" cy="12700"/>
            </a:xfrm>
            <a:custGeom>
              <a:avLst/>
              <a:gdLst>
                <a:gd name="T0" fmla="*/ 0 w 218"/>
                <a:gd name="T1" fmla="*/ 0 h 4"/>
                <a:gd name="T2" fmla="*/ 10 w 218"/>
                <a:gd name="T3" fmla="*/ 0 h 4"/>
                <a:gd name="T4" fmla="*/ 34 w 218"/>
                <a:gd name="T5" fmla="*/ 0 h 4"/>
                <a:gd name="T6" fmla="*/ 51 w 218"/>
                <a:gd name="T7" fmla="*/ 0 h 4"/>
                <a:gd name="T8" fmla="*/ 69 w 218"/>
                <a:gd name="T9" fmla="*/ 0 h 4"/>
                <a:gd name="T10" fmla="*/ 109 w 218"/>
                <a:gd name="T11" fmla="*/ 0 h 4"/>
                <a:gd name="T12" fmla="*/ 184 w 218"/>
                <a:gd name="T13" fmla="*/ 1 h 4"/>
                <a:gd name="T14" fmla="*/ 208 w 218"/>
                <a:gd name="T15" fmla="*/ 1 h 4"/>
                <a:gd name="T16" fmla="*/ 218 w 218"/>
                <a:gd name="T17" fmla="*/ 1 h 4"/>
                <a:gd name="T18" fmla="*/ 208 w 218"/>
                <a:gd name="T19" fmla="*/ 2 h 4"/>
                <a:gd name="T20" fmla="*/ 184 w 218"/>
                <a:gd name="T21" fmla="*/ 3 h 4"/>
                <a:gd name="T22" fmla="*/ 149 w 218"/>
                <a:gd name="T23" fmla="*/ 4 h 4"/>
                <a:gd name="T24" fmla="*/ 109 w 218"/>
                <a:gd name="T25" fmla="*/ 4 h 4"/>
                <a:gd name="T26" fmla="*/ 69 w 218"/>
                <a:gd name="T27" fmla="*/ 4 h 4"/>
                <a:gd name="T28" fmla="*/ 51 w 218"/>
                <a:gd name="T29" fmla="*/ 3 h 4"/>
                <a:gd name="T30" fmla="*/ 34 w 218"/>
                <a:gd name="T31" fmla="*/ 2 h 4"/>
                <a:gd name="T32" fmla="*/ 10 w 218"/>
                <a:gd name="T33" fmla="*/ 0 h 4"/>
                <a:gd name="T34" fmla="*/ 0 w 218"/>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8" h="4">
                  <a:moveTo>
                    <a:pt x="0" y="0"/>
                  </a:moveTo>
                  <a:cubicBezTo>
                    <a:pt x="0" y="0"/>
                    <a:pt x="4" y="0"/>
                    <a:pt x="10" y="0"/>
                  </a:cubicBezTo>
                  <a:cubicBezTo>
                    <a:pt x="16" y="0"/>
                    <a:pt x="24" y="0"/>
                    <a:pt x="34" y="0"/>
                  </a:cubicBezTo>
                  <a:cubicBezTo>
                    <a:pt x="39" y="0"/>
                    <a:pt x="45" y="0"/>
                    <a:pt x="51" y="0"/>
                  </a:cubicBezTo>
                  <a:cubicBezTo>
                    <a:pt x="57" y="0"/>
                    <a:pt x="63" y="0"/>
                    <a:pt x="69" y="0"/>
                  </a:cubicBezTo>
                  <a:cubicBezTo>
                    <a:pt x="82" y="0"/>
                    <a:pt x="95" y="0"/>
                    <a:pt x="109" y="0"/>
                  </a:cubicBezTo>
                  <a:cubicBezTo>
                    <a:pt x="136" y="1"/>
                    <a:pt x="163" y="1"/>
                    <a:pt x="184" y="1"/>
                  </a:cubicBezTo>
                  <a:cubicBezTo>
                    <a:pt x="194" y="0"/>
                    <a:pt x="202" y="1"/>
                    <a:pt x="208" y="1"/>
                  </a:cubicBezTo>
                  <a:cubicBezTo>
                    <a:pt x="214" y="1"/>
                    <a:pt x="218" y="1"/>
                    <a:pt x="218" y="1"/>
                  </a:cubicBezTo>
                  <a:cubicBezTo>
                    <a:pt x="218" y="1"/>
                    <a:pt x="214" y="1"/>
                    <a:pt x="208" y="2"/>
                  </a:cubicBezTo>
                  <a:cubicBezTo>
                    <a:pt x="202" y="2"/>
                    <a:pt x="194" y="2"/>
                    <a:pt x="184" y="3"/>
                  </a:cubicBezTo>
                  <a:cubicBezTo>
                    <a:pt x="173" y="3"/>
                    <a:pt x="162" y="4"/>
                    <a:pt x="149" y="4"/>
                  </a:cubicBezTo>
                  <a:cubicBezTo>
                    <a:pt x="136" y="4"/>
                    <a:pt x="122" y="4"/>
                    <a:pt x="109" y="4"/>
                  </a:cubicBezTo>
                  <a:cubicBezTo>
                    <a:pt x="95" y="4"/>
                    <a:pt x="82" y="4"/>
                    <a:pt x="69" y="4"/>
                  </a:cubicBezTo>
                  <a:cubicBezTo>
                    <a:pt x="63" y="4"/>
                    <a:pt x="56" y="3"/>
                    <a:pt x="51" y="3"/>
                  </a:cubicBezTo>
                  <a:cubicBezTo>
                    <a:pt x="45" y="3"/>
                    <a:pt x="39" y="2"/>
                    <a:pt x="34" y="2"/>
                  </a:cubicBezTo>
                  <a:cubicBezTo>
                    <a:pt x="24" y="2"/>
                    <a:pt x="16" y="1"/>
                    <a:pt x="10" y="0"/>
                  </a:cubicBezTo>
                  <a:cubicBezTo>
                    <a:pt x="4" y="0"/>
                    <a:pt x="0" y="0"/>
                    <a:pt x="0"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 name="ïšļíḑé">
              <a:extLst>
                <a:ext uri="{FF2B5EF4-FFF2-40B4-BE49-F238E27FC236}">
                  <a16:creationId xmlns:a16="http://schemas.microsoft.com/office/drawing/2014/main" xmlns="" id="{A5BD7099-4E33-434B-B8EB-BA4A09A032F6}"/>
                </a:ext>
              </a:extLst>
            </p:cNvPr>
            <p:cNvSpPr/>
            <p:nvPr/>
          </p:nvSpPr>
          <p:spPr bwMode="auto">
            <a:xfrm>
              <a:off x="5045076" y="4457701"/>
              <a:ext cx="327025" cy="14288"/>
            </a:xfrm>
            <a:custGeom>
              <a:avLst/>
              <a:gdLst>
                <a:gd name="T0" fmla="*/ 0 w 108"/>
                <a:gd name="T1" fmla="*/ 4 h 5"/>
                <a:gd name="T2" fmla="*/ 4 w 108"/>
                <a:gd name="T3" fmla="*/ 3 h 5"/>
                <a:gd name="T4" fmla="*/ 17 w 108"/>
                <a:gd name="T5" fmla="*/ 3 h 5"/>
                <a:gd name="T6" fmla="*/ 25 w 108"/>
                <a:gd name="T7" fmla="*/ 2 h 5"/>
                <a:gd name="T8" fmla="*/ 34 w 108"/>
                <a:gd name="T9" fmla="*/ 2 h 5"/>
                <a:gd name="T10" fmla="*/ 54 w 108"/>
                <a:gd name="T11" fmla="*/ 1 h 5"/>
                <a:gd name="T12" fmla="*/ 73 w 108"/>
                <a:gd name="T13" fmla="*/ 0 h 5"/>
                <a:gd name="T14" fmla="*/ 91 w 108"/>
                <a:gd name="T15" fmla="*/ 0 h 5"/>
                <a:gd name="T16" fmla="*/ 103 w 108"/>
                <a:gd name="T17" fmla="*/ 0 h 5"/>
                <a:gd name="T18" fmla="*/ 108 w 108"/>
                <a:gd name="T19" fmla="*/ 1 h 5"/>
                <a:gd name="T20" fmla="*/ 103 w 108"/>
                <a:gd name="T21" fmla="*/ 1 h 5"/>
                <a:gd name="T22" fmla="*/ 91 w 108"/>
                <a:gd name="T23" fmla="*/ 2 h 5"/>
                <a:gd name="T24" fmla="*/ 74 w 108"/>
                <a:gd name="T25" fmla="*/ 4 h 5"/>
                <a:gd name="T26" fmla="*/ 54 w 108"/>
                <a:gd name="T27" fmla="*/ 5 h 5"/>
                <a:gd name="T28" fmla="*/ 34 w 108"/>
                <a:gd name="T29" fmla="*/ 5 h 5"/>
                <a:gd name="T30" fmla="*/ 25 w 108"/>
                <a:gd name="T31" fmla="*/ 5 h 5"/>
                <a:gd name="T32" fmla="*/ 17 w 108"/>
                <a:gd name="T33" fmla="*/ 5 h 5"/>
                <a:gd name="T34" fmla="*/ 4 w 108"/>
                <a:gd name="T35" fmla="*/ 4 h 5"/>
                <a:gd name="T36" fmla="*/ 0 w 108"/>
                <a:gd name="T3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5">
                  <a:moveTo>
                    <a:pt x="0" y="4"/>
                  </a:moveTo>
                  <a:cubicBezTo>
                    <a:pt x="0" y="4"/>
                    <a:pt x="1" y="3"/>
                    <a:pt x="4" y="3"/>
                  </a:cubicBezTo>
                  <a:cubicBezTo>
                    <a:pt x="7" y="3"/>
                    <a:pt x="12" y="3"/>
                    <a:pt x="17" y="3"/>
                  </a:cubicBezTo>
                  <a:cubicBezTo>
                    <a:pt x="19" y="3"/>
                    <a:pt x="22" y="2"/>
                    <a:pt x="25" y="2"/>
                  </a:cubicBezTo>
                  <a:cubicBezTo>
                    <a:pt x="28" y="2"/>
                    <a:pt x="31" y="2"/>
                    <a:pt x="34" y="2"/>
                  </a:cubicBezTo>
                  <a:cubicBezTo>
                    <a:pt x="40" y="1"/>
                    <a:pt x="47" y="1"/>
                    <a:pt x="54" y="1"/>
                  </a:cubicBezTo>
                  <a:cubicBezTo>
                    <a:pt x="60" y="1"/>
                    <a:pt x="67" y="0"/>
                    <a:pt x="73" y="0"/>
                  </a:cubicBezTo>
                  <a:cubicBezTo>
                    <a:pt x="80" y="0"/>
                    <a:pt x="86" y="0"/>
                    <a:pt x="91" y="0"/>
                  </a:cubicBezTo>
                  <a:cubicBezTo>
                    <a:pt x="96" y="0"/>
                    <a:pt x="100" y="0"/>
                    <a:pt x="103" y="0"/>
                  </a:cubicBezTo>
                  <a:cubicBezTo>
                    <a:pt x="106" y="1"/>
                    <a:pt x="108" y="1"/>
                    <a:pt x="108" y="1"/>
                  </a:cubicBezTo>
                  <a:cubicBezTo>
                    <a:pt x="108" y="1"/>
                    <a:pt x="106" y="1"/>
                    <a:pt x="103" y="1"/>
                  </a:cubicBezTo>
                  <a:cubicBezTo>
                    <a:pt x="100" y="2"/>
                    <a:pt x="96" y="2"/>
                    <a:pt x="91" y="2"/>
                  </a:cubicBezTo>
                  <a:cubicBezTo>
                    <a:pt x="86" y="3"/>
                    <a:pt x="80" y="3"/>
                    <a:pt x="74" y="4"/>
                  </a:cubicBezTo>
                  <a:cubicBezTo>
                    <a:pt x="67" y="4"/>
                    <a:pt x="61" y="5"/>
                    <a:pt x="54" y="5"/>
                  </a:cubicBezTo>
                  <a:cubicBezTo>
                    <a:pt x="47" y="5"/>
                    <a:pt x="40" y="5"/>
                    <a:pt x="34" y="5"/>
                  </a:cubicBezTo>
                  <a:cubicBezTo>
                    <a:pt x="31" y="5"/>
                    <a:pt x="28" y="5"/>
                    <a:pt x="25" y="5"/>
                  </a:cubicBezTo>
                  <a:cubicBezTo>
                    <a:pt x="22" y="5"/>
                    <a:pt x="19" y="5"/>
                    <a:pt x="17" y="5"/>
                  </a:cubicBezTo>
                  <a:cubicBezTo>
                    <a:pt x="11" y="5"/>
                    <a:pt x="7" y="4"/>
                    <a:pt x="4" y="4"/>
                  </a:cubicBezTo>
                  <a:cubicBezTo>
                    <a:pt x="1" y="4"/>
                    <a:pt x="0" y="4"/>
                    <a:pt x="0" y="4"/>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 name="íSḷíďé">
              <a:extLst>
                <a:ext uri="{FF2B5EF4-FFF2-40B4-BE49-F238E27FC236}">
                  <a16:creationId xmlns:a16="http://schemas.microsoft.com/office/drawing/2014/main" xmlns="" id="{E9A52005-3A0D-4904-875A-E98607539CF4}"/>
                </a:ext>
              </a:extLst>
            </p:cNvPr>
            <p:cNvSpPr/>
            <p:nvPr/>
          </p:nvSpPr>
          <p:spPr bwMode="auto">
            <a:xfrm>
              <a:off x="4695826" y="4433889"/>
              <a:ext cx="549275" cy="11113"/>
            </a:xfrm>
            <a:custGeom>
              <a:avLst/>
              <a:gdLst>
                <a:gd name="T0" fmla="*/ 0 w 181"/>
                <a:gd name="T1" fmla="*/ 2 h 4"/>
                <a:gd name="T2" fmla="*/ 8 w 181"/>
                <a:gd name="T3" fmla="*/ 2 h 4"/>
                <a:gd name="T4" fmla="*/ 16 w 181"/>
                <a:gd name="T5" fmla="*/ 2 h 4"/>
                <a:gd name="T6" fmla="*/ 28 w 181"/>
                <a:gd name="T7" fmla="*/ 2 h 4"/>
                <a:gd name="T8" fmla="*/ 57 w 181"/>
                <a:gd name="T9" fmla="*/ 0 h 4"/>
                <a:gd name="T10" fmla="*/ 65 w 181"/>
                <a:gd name="T11" fmla="*/ 0 h 4"/>
                <a:gd name="T12" fmla="*/ 74 w 181"/>
                <a:gd name="T13" fmla="*/ 0 h 4"/>
                <a:gd name="T14" fmla="*/ 91 w 181"/>
                <a:gd name="T15" fmla="*/ 0 h 4"/>
                <a:gd name="T16" fmla="*/ 153 w 181"/>
                <a:gd name="T17" fmla="*/ 0 h 4"/>
                <a:gd name="T18" fmla="*/ 174 w 181"/>
                <a:gd name="T19" fmla="*/ 0 h 4"/>
                <a:gd name="T20" fmla="*/ 181 w 181"/>
                <a:gd name="T21" fmla="*/ 0 h 4"/>
                <a:gd name="T22" fmla="*/ 174 w 181"/>
                <a:gd name="T23" fmla="*/ 1 h 4"/>
                <a:gd name="T24" fmla="*/ 153 w 181"/>
                <a:gd name="T25" fmla="*/ 3 h 4"/>
                <a:gd name="T26" fmla="*/ 124 w 181"/>
                <a:gd name="T27" fmla="*/ 4 h 4"/>
                <a:gd name="T28" fmla="*/ 91 w 181"/>
                <a:gd name="T29" fmla="*/ 4 h 4"/>
                <a:gd name="T30" fmla="*/ 74 w 181"/>
                <a:gd name="T31" fmla="*/ 4 h 4"/>
                <a:gd name="T32" fmla="*/ 65 w 181"/>
                <a:gd name="T33" fmla="*/ 4 h 4"/>
                <a:gd name="T34" fmla="*/ 57 w 181"/>
                <a:gd name="T35" fmla="*/ 4 h 4"/>
                <a:gd name="T36" fmla="*/ 42 w 181"/>
                <a:gd name="T37" fmla="*/ 4 h 4"/>
                <a:gd name="T38" fmla="*/ 28 w 181"/>
                <a:gd name="T39" fmla="*/ 4 h 4"/>
                <a:gd name="T40" fmla="*/ 16 w 181"/>
                <a:gd name="T41" fmla="*/ 4 h 4"/>
                <a:gd name="T42" fmla="*/ 7 w 181"/>
                <a:gd name="T43" fmla="*/ 3 h 4"/>
                <a:gd name="T44" fmla="*/ 0 w 181"/>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1" h="4">
                  <a:moveTo>
                    <a:pt x="0" y="2"/>
                  </a:moveTo>
                  <a:cubicBezTo>
                    <a:pt x="0" y="2"/>
                    <a:pt x="3" y="2"/>
                    <a:pt x="8" y="2"/>
                  </a:cubicBezTo>
                  <a:cubicBezTo>
                    <a:pt x="10" y="2"/>
                    <a:pt x="13" y="2"/>
                    <a:pt x="16" y="2"/>
                  </a:cubicBezTo>
                  <a:cubicBezTo>
                    <a:pt x="20" y="2"/>
                    <a:pt x="24" y="2"/>
                    <a:pt x="28" y="2"/>
                  </a:cubicBezTo>
                  <a:cubicBezTo>
                    <a:pt x="37" y="2"/>
                    <a:pt x="46" y="1"/>
                    <a:pt x="57" y="0"/>
                  </a:cubicBezTo>
                  <a:cubicBezTo>
                    <a:pt x="60" y="0"/>
                    <a:pt x="63" y="0"/>
                    <a:pt x="65" y="0"/>
                  </a:cubicBezTo>
                  <a:cubicBezTo>
                    <a:pt x="68" y="0"/>
                    <a:pt x="71" y="0"/>
                    <a:pt x="74" y="0"/>
                  </a:cubicBezTo>
                  <a:cubicBezTo>
                    <a:pt x="79" y="0"/>
                    <a:pt x="85" y="0"/>
                    <a:pt x="91" y="0"/>
                  </a:cubicBezTo>
                  <a:cubicBezTo>
                    <a:pt x="113" y="0"/>
                    <a:pt x="136" y="0"/>
                    <a:pt x="153" y="0"/>
                  </a:cubicBezTo>
                  <a:cubicBezTo>
                    <a:pt x="162" y="0"/>
                    <a:pt x="169" y="0"/>
                    <a:pt x="174" y="0"/>
                  </a:cubicBezTo>
                  <a:cubicBezTo>
                    <a:pt x="179" y="0"/>
                    <a:pt x="181" y="0"/>
                    <a:pt x="181" y="0"/>
                  </a:cubicBezTo>
                  <a:cubicBezTo>
                    <a:pt x="181" y="0"/>
                    <a:pt x="179" y="0"/>
                    <a:pt x="174" y="1"/>
                  </a:cubicBezTo>
                  <a:cubicBezTo>
                    <a:pt x="169" y="1"/>
                    <a:pt x="162" y="2"/>
                    <a:pt x="153" y="3"/>
                  </a:cubicBezTo>
                  <a:cubicBezTo>
                    <a:pt x="145" y="3"/>
                    <a:pt x="135" y="3"/>
                    <a:pt x="124" y="4"/>
                  </a:cubicBezTo>
                  <a:cubicBezTo>
                    <a:pt x="113" y="4"/>
                    <a:pt x="102" y="4"/>
                    <a:pt x="91" y="4"/>
                  </a:cubicBezTo>
                  <a:cubicBezTo>
                    <a:pt x="85" y="4"/>
                    <a:pt x="79" y="4"/>
                    <a:pt x="74" y="4"/>
                  </a:cubicBezTo>
                  <a:cubicBezTo>
                    <a:pt x="71" y="4"/>
                    <a:pt x="68" y="4"/>
                    <a:pt x="65" y="4"/>
                  </a:cubicBezTo>
                  <a:cubicBezTo>
                    <a:pt x="63" y="4"/>
                    <a:pt x="60" y="4"/>
                    <a:pt x="57" y="4"/>
                  </a:cubicBezTo>
                  <a:cubicBezTo>
                    <a:pt x="52" y="4"/>
                    <a:pt x="47" y="4"/>
                    <a:pt x="42" y="4"/>
                  </a:cubicBezTo>
                  <a:cubicBezTo>
                    <a:pt x="37" y="4"/>
                    <a:pt x="32" y="4"/>
                    <a:pt x="28" y="4"/>
                  </a:cubicBezTo>
                  <a:cubicBezTo>
                    <a:pt x="24" y="4"/>
                    <a:pt x="20" y="4"/>
                    <a:pt x="16" y="4"/>
                  </a:cubicBezTo>
                  <a:cubicBezTo>
                    <a:pt x="13" y="3"/>
                    <a:pt x="10" y="3"/>
                    <a:pt x="7" y="3"/>
                  </a:cubicBezTo>
                  <a:cubicBezTo>
                    <a:pt x="3"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 name="ïṩḻïḓe">
              <a:extLst>
                <a:ext uri="{FF2B5EF4-FFF2-40B4-BE49-F238E27FC236}">
                  <a16:creationId xmlns:a16="http://schemas.microsoft.com/office/drawing/2014/main" xmlns="" id="{5ECF0350-7C71-4B5D-9B83-AA4C00948720}"/>
                </a:ext>
              </a:extLst>
            </p:cNvPr>
            <p:cNvSpPr/>
            <p:nvPr/>
          </p:nvSpPr>
          <p:spPr bwMode="auto">
            <a:xfrm>
              <a:off x="4641851" y="4464051"/>
              <a:ext cx="200025" cy="11113"/>
            </a:xfrm>
            <a:custGeom>
              <a:avLst/>
              <a:gdLst>
                <a:gd name="T0" fmla="*/ 0 w 66"/>
                <a:gd name="T1" fmla="*/ 3 h 4"/>
                <a:gd name="T2" fmla="*/ 3 w 66"/>
                <a:gd name="T3" fmla="*/ 2 h 4"/>
                <a:gd name="T4" fmla="*/ 11 w 66"/>
                <a:gd name="T5" fmla="*/ 1 h 4"/>
                <a:gd name="T6" fmla="*/ 33 w 66"/>
                <a:gd name="T7" fmla="*/ 0 h 4"/>
                <a:gd name="T8" fmla="*/ 56 w 66"/>
                <a:gd name="T9" fmla="*/ 1 h 4"/>
                <a:gd name="T10" fmla="*/ 64 w 66"/>
                <a:gd name="T11" fmla="*/ 2 h 4"/>
                <a:gd name="T12" fmla="*/ 66 w 66"/>
                <a:gd name="T13" fmla="*/ 2 h 4"/>
                <a:gd name="T14" fmla="*/ 64 w 66"/>
                <a:gd name="T15" fmla="*/ 3 h 4"/>
                <a:gd name="T16" fmla="*/ 56 w 66"/>
                <a:gd name="T17" fmla="*/ 4 h 4"/>
                <a:gd name="T18" fmla="*/ 33 w 66"/>
                <a:gd name="T19" fmla="*/ 4 h 4"/>
                <a:gd name="T20" fmla="*/ 11 w 66"/>
                <a:gd name="T21" fmla="*/ 4 h 4"/>
                <a:gd name="T22" fmla="*/ 3 w 66"/>
                <a:gd name="T23" fmla="*/ 3 h 4"/>
                <a:gd name="T24" fmla="*/ 0 w 66"/>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4">
                  <a:moveTo>
                    <a:pt x="0" y="3"/>
                  </a:moveTo>
                  <a:cubicBezTo>
                    <a:pt x="0" y="3"/>
                    <a:pt x="1" y="2"/>
                    <a:pt x="3" y="2"/>
                  </a:cubicBezTo>
                  <a:cubicBezTo>
                    <a:pt x="5" y="2"/>
                    <a:pt x="7" y="2"/>
                    <a:pt x="11" y="1"/>
                  </a:cubicBezTo>
                  <a:cubicBezTo>
                    <a:pt x="17" y="1"/>
                    <a:pt x="25" y="1"/>
                    <a:pt x="33" y="0"/>
                  </a:cubicBezTo>
                  <a:cubicBezTo>
                    <a:pt x="42" y="0"/>
                    <a:pt x="50" y="1"/>
                    <a:pt x="56" y="1"/>
                  </a:cubicBezTo>
                  <a:cubicBezTo>
                    <a:pt x="59" y="1"/>
                    <a:pt x="62" y="2"/>
                    <a:pt x="64" y="2"/>
                  </a:cubicBezTo>
                  <a:cubicBezTo>
                    <a:pt x="65" y="2"/>
                    <a:pt x="66" y="2"/>
                    <a:pt x="66" y="2"/>
                  </a:cubicBezTo>
                  <a:cubicBezTo>
                    <a:pt x="66" y="2"/>
                    <a:pt x="65" y="3"/>
                    <a:pt x="64" y="3"/>
                  </a:cubicBezTo>
                  <a:cubicBezTo>
                    <a:pt x="62" y="3"/>
                    <a:pt x="59" y="3"/>
                    <a:pt x="56" y="4"/>
                  </a:cubicBezTo>
                  <a:cubicBezTo>
                    <a:pt x="50" y="4"/>
                    <a:pt x="42" y="4"/>
                    <a:pt x="33" y="4"/>
                  </a:cubicBezTo>
                  <a:cubicBezTo>
                    <a:pt x="25" y="4"/>
                    <a:pt x="17" y="4"/>
                    <a:pt x="11" y="4"/>
                  </a:cubicBezTo>
                  <a:cubicBezTo>
                    <a:pt x="7" y="4"/>
                    <a:pt x="5" y="3"/>
                    <a:pt x="3" y="3"/>
                  </a:cubicBezTo>
                  <a:cubicBezTo>
                    <a:pt x="1"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 name="íSḻîḍe">
              <a:extLst>
                <a:ext uri="{FF2B5EF4-FFF2-40B4-BE49-F238E27FC236}">
                  <a16:creationId xmlns:a16="http://schemas.microsoft.com/office/drawing/2014/main" xmlns="" id="{91B845DC-9BB4-49D6-B773-4D6AC19D3449}"/>
                </a:ext>
              </a:extLst>
            </p:cNvPr>
            <p:cNvSpPr/>
            <p:nvPr/>
          </p:nvSpPr>
          <p:spPr bwMode="auto">
            <a:xfrm>
              <a:off x="4938713" y="4471989"/>
              <a:ext cx="12700" cy="12700"/>
            </a:xfrm>
            <a:custGeom>
              <a:avLst/>
              <a:gdLst>
                <a:gd name="T0" fmla="*/ 0 w 4"/>
                <a:gd name="T1" fmla="*/ 1 h 4"/>
                <a:gd name="T2" fmla="*/ 1 w 4"/>
                <a:gd name="T3" fmla="*/ 0 h 4"/>
                <a:gd name="T4" fmla="*/ 1 w 4"/>
                <a:gd name="T5" fmla="*/ 0 h 4"/>
                <a:gd name="T6" fmla="*/ 2 w 4"/>
                <a:gd name="T7" fmla="*/ 0 h 4"/>
                <a:gd name="T8" fmla="*/ 3 w 4"/>
                <a:gd name="T9" fmla="*/ 0 h 4"/>
                <a:gd name="T10" fmla="*/ 4 w 4"/>
                <a:gd name="T11" fmla="*/ 2 h 4"/>
                <a:gd name="T12" fmla="*/ 3 w 4"/>
                <a:gd name="T13" fmla="*/ 3 h 4"/>
                <a:gd name="T14" fmla="*/ 2 w 4"/>
                <a:gd name="T15" fmla="*/ 4 h 4"/>
                <a:gd name="T16" fmla="*/ 0 w 4"/>
                <a:gd name="T17" fmla="*/ 2 h 4"/>
                <a:gd name="T18" fmla="*/ 0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1"/>
                  </a:moveTo>
                  <a:cubicBezTo>
                    <a:pt x="0" y="1"/>
                    <a:pt x="0" y="0"/>
                    <a:pt x="1" y="0"/>
                  </a:cubicBezTo>
                  <a:cubicBezTo>
                    <a:pt x="1" y="0"/>
                    <a:pt x="1" y="0"/>
                    <a:pt x="1" y="0"/>
                  </a:cubicBezTo>
                  <a:cubicBezTo>
                    <a:pt x="2" y="0"/>
                    <a:pt x="2" y="0"/>
                    <a:pt x="2" y="0"/>
                  </a:cubicBezTo>
                  <a:cubicBezTo>
                    <a:pt x="2" y="0"/>
                    <a:pt x="3" y="0"/>
                    <a:pt x="3" y="0"/>
                  </a:cubicBezTo>
                  <a:cubicBezTo>
                    <a:pt x="4" y="1"/>
                    <a:pt x="4" y="2"/>
                    <a:pt x="4" y="2"/>
                  </a:cubicBezTo>
                  <a:cubicBezTo>
                    <a:pt x="4" y="2"/>
                    <a:pt x="4" y="2"/>
                    <a:pt x="3" y="3"/>
                  </a:cubicBezTo>
                  <a:cubicBezTo>
                    <a:pt x="3" y="3"/>
                    <a:pt x="2" y="4"/>
                    <a:pt x="2" y="4"/>
                  </a:cubicBezTo>
                  <a:cubicBezTo>
                    <a:pt x="1" y="3"/>
                    <a:pt x="0" y="3"/>
                    <a:pt x="0" y="2"/>
                  </a:cubicBezTo>
                  <a:cubicBezTo>
                    <a:pt x="0" y="2"/>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 name="íśḷîḑe">
              <a:extLst>
                <a:ext uri="{FF2B5EF4-FFF2-40B4-BE49-F238E27FC236}">
                  <a16:creationId xmlns:a16="http://schemas.microsoft.com/office/drawing/2014/main" xmlns="" id="{B041DBDD-66B4-40B3-9D41-1473D5F6BFDB}"/>
                </a:ext>
              </a:extLst>
            </p:cNvPr>
            <p:cNvSpPr/>
            <p:nvPr/>
          </p:nvSpPr>
          <p:spPr bwMode="auto">
            <a:xfrm>
              <a:off x="5286376" y="4518026"/>
              <a:ext cx="92075" cy="12700"/>
            </a:xfrm>
            <a:custGeom>
              <a:avLst/>
              <a:gdLst>
                <a:gd name="T0" fmla="*/ 0 w 30"/>
                <a:gd name="T1" fmla="*/ 1 h 4"/>
                <a:gd name="T2" fmla="*/ 5 w 30"/>
                <a:gd name="T3" fmla="*/ 0 h 4"/>
                <a:gd name="T4" fmla="*/ 15 w 30"/>
                <a:gd name="T5" fmla="*/ 0 h 4"/>
                <a:gd name="T6" fmla="*/ 25 w 30"/>
                <a:gd name="T7" fmla="*/ 1 h 4"/>
                <a:gd name="T8" fmla="*/ 30 w 30"/>
                <a:gd name="T9" fmla="*/ 2 h 4"/>
                <a:gd name="T10" fmla="*/ 25 w 30"/>
                <a:gd name="T11" fmla="*/ 3 h 4"/>
                <a:gd name="T12" fmla="*/ 15 w 30"/>
                <a:gd name="T13" fmla="*/ 4 h 4"/>
                <a:gd name="T14" fmla="*/ 5 w 30"/>
                <a:gd name="T15" fmla="*/ 3 h 4"/>
                <a:gd name="T16" fmla="*/ 0 w 30"/>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
                  <a:moveTo>
                    <a:pt x="0" y="1"/>
                  </a:moveTo>
                  <a:cubicBezTo>
                    <a:pt x="0" y="1"/>
                    <a:pt x="2" y="1"/>
                    <a:pt x="5" y="0"/>
                  </a:cubicBezTo>
                  <a:cubicBezTo>
                    <a:pt x="8" y="0"/>
                    <a:pt x="11" y="0"/>
                    <a:pt x="15" y="0"/>
                  </a:cubicBezTo>
                  <a:cubicBezTo>
                    <a:pt x="19" y="0"/>
                    <a:pt x="22" y="0"/>
                    <a:pt x="25" y="1"/>
                  </a:cubicBezTo>
                  <a:cubicBezTo>
                    <a:pt x="28" y="1"/>
                    <a:pt x="30" y="2"/>
                    <a:pt x="30" y="2"/>
                  </a:cubicBezTo>
                  <a:cubicBezTo>
                    <a:pt x="30" y="2"/>
                    <a:pt x="28" y="3"/>
                    <a:pt x="25" y="3"/>
                  </a:cubicBezTo>
                  <a:cubicBezTo>
                    <a:pt x="22" y="3"/>
                    <a:pt x="19" y="4"/>
                    <a:pt x="15" y="4"/>
                  </a:cubicBezTo>
                  <a:cubicBezTo>
                    <a:pt x="11" y="4"/>
                    <a:pt x="8" y="3"/>
                    <a:pt x="5" y="3"/>
                  </a:cubicBezTo>
                  <a:cubicBezTo>
                    <a:pt x="2" y="2"/>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 name="îSlídè">
              <a:extLst>
                <a:ext uri="{FF2B5EF4-FFF2-40B4-BE49-F238E27FC236}">
                  <a16:creationId xmlns:a16="http://schemas.microsoft.com/office/drawing/2014/main" xmlns="" id="{BBE76AAD-3C1A-44BA-8094-A43DCECEFE10}"/>
                </a:ext>
              </a:extLst>
            </p:cNvPr>
            <p:cNvSpPr/>
            <p:nvPr/>
          </p:nvSpPr>
          <p:spPr bwMode="auto">
            <a:xfrm>
              <a:off x="5332413" y="4387851"/>
              <a:ext cx="717550" cy="180975"/>
            </a:xfrm>
            <a:custGeom>
              <a:avLst/>
              <a:gdLst>
                <a:gd name="T0" fmla="*/ 233 w 237"/>
                <a:gd name="T1" fmla="*/ 19 h 60"/>
                <a:gd name="T2" fmla="*/ 214 w 237"/>
                <a:gd name="T3" fmla="*/ 3 h 60"/>
                <a:gd name="T4" fmla="*/ 5 w 237"/>
                <a:gd name="T5" fmla="*/ 1 h 60"/>
                <a:gd name="T6" fmla="*/ 8 w 237"/>
                <a:gd name="T7" fmla="*/ 8 h 60"/>
                <a:gd name="T8" fmla="*/ 3 w 237"/>
                <a:gd name="T9" fmla="*/ 53 h 60"/>
                <a:gd name="T10" fmla="*/ 0 w 237"/>
                <a:gd name="T11" fmla="*/ 58 h 60"/>
                <a:gd name="T12" fmla="*/ 1 w 237"/>
                <a:gd name="T13" fmla="*/ 58 h 60"/>
                <a:gd name="T14" fmla="*/ 111 w 237"/>
                <a:gd name="T15" fmla="*/ 55 h 60"/>
                <a:gd name="T16" fmla="*/ 224 w 237"/>
                <a:gd name="T17" fmla="*/ 50 h 60"/>
                <a:gd name="T18" fmla="*/ 233 w 237"/>
                <a:gd name="T19" fmla="*/ 1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 h="60">
                  <a:moveTo>
                    <a:pt x="233" y="19"/>
                  </a:moveTo>
                  <a:cubicBezTo>
                    <a:pt x="230" y="11"/>
                    <a:pt x="229" y="8"/>
                    <a:pt x="214" y="3"/>
                  </a:cubicBezTo>
                  <a:cubicBezTo>
                    <a:pt x="206" y="1"/>
                    <a:pt x="107" y="0"/>
                    <a:pt x="5" y="1"/>
                  </a:cubicBezTo>
                  <a:cubicBezTo>
                    <a:pt x="6" y="3"/>
                    <a:pt x="7" y="6"/>
                    <a:pt x="8" y="8"/>
                  </a:cubicBezTo>
                  <a:cubicBezTo>
                    <a:pt x="14" y="23"/>
                    <a:pt x="12" y="40"/>
                    <a:pt x="3" y="53"/>
                  </a:cubicBezTo>
                  <a:cubicBezTo>
                    <a:pt x="2" y="55"/>
                    <a:pt x="1" y="56"/>
                    <a:pt x="0" y="58"/>
                  </a:cubicBezTo>
                  <a:cubicBezTo>
                    <a:pt x="0" y="58"/>
                    <a:pt x="1" y="58"/>
                    <a:pt x="1" y="58"/>
                  </a:cubicBezTo>
                  <a:cubicBezTo>
                    <a:pt x="48" y="57"/>
                    <a:pt x="71" y="56"/>
                    <a:pt x="111" y="55"/>
                  </a:cubicBezTo>
                  <a:cubicBezTo>
                    <a:pt x="137" y="55"/>
                    <a:pt x="206" y="60"/>
                    <a:pt x="224" y="50"/>
                  </a:cubicBezTo>
                  <a:cubicBezTo>
                    <a:pt x="237" y="43"/>
                    <a:pt x="237" y="27"/>
                    <a:pt x="233" y="19"/>
                  </a:cubicBezTo>
                  <a:close/>
                </a:path>
              </a:pathLst>
            </a:custGeom>
            <a:solidFill>
              <a:srgbClr val="9117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 name="ïşļiďe">
              <a:extLst>
                <a:ext uri="{FF2B5EF4-FFF2-40B4-BE49-F238E27FC236}">
                  <a16:creationId xmlns:a16="http://schemas.microsoft.com/office/drawing/2014/main" xmlns="" id="{34D42151-0088-4F67-9E46-5D237550398A}"/>
                </a:ext>
              </a:extLst>
            </p:cNvPr>
            <p:cNvSpPr/>
            <p:nvPr/>
          </p:nvSpPr>
          <p:spPr bwMode="auto">
            <a:xfrm>
              <a:off x="4465638" y="5476876"/>
              <a:ext cx="779463" cy="300038"/>
            </a:xfrm>
            <a:custGeom>
              <a:avLst/>
              <a:gdLst>
                <a:gd name="T0" fmla="*/ 226 w 257"/>
                <a:gd name="T1" fmla="*/ 0 h 99"/>
                <a:gd name="T2" fmla="*/ 18 w 257"/>
                <a:gd name="T3" fmla="*/ 0 h 99"/>
                <a:gd name="T4" fmla="*/ 5 w 257"/>
                <a:gd name="T5" fmla="*/ 11 h 99"/>
                <a:gd name="T6" fmla="*/ 22 w 257"/>
                <a:gd name="T7" fmla="*/ 13 h 99"/>
                <a:gd name="T8" fmla="*/ 22 w 257"/>
                <a:gd name="T9" fmla="*/ 16 h 99"/>
                <a:gd name="T10" fmla="*/ 22 w 257"/>
                <a:gd name="T11" fmla="*/ 81 h 99"/>
                <a:gd name="T12" fmla="*/ 6 w 257"/>
                <a:gd name="T13" fmla="*/ 94 h 99"/>
                <a:gd name="T14" fmla="*/ 215 w 257"/>
                <a:gd name="T15" fmla="*/ 99 h 99"/>
                <a:gd name="T16" fmla="*/ 217 w 257"/>
                <a:gd name="T17" fmla="*/ 99 h 99"/>
                <a:gd name="T18" fmla="*/ 226 w 257"/>
                <a:gd name="T1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99">
                  <a:moveTo>
                    <a:pt x="226" y="0"/>
                  </a:moveTo>
                  <a:cubicBezTo>
                    <a:pt x="198" y="0"/>
                    <a:pt x="32" y="0"/>
                    <a:pt x="18" y="0"/>
                  </a:cubicBezTo>
                  <a:cubicBezTo>
                    <a:pt x="2" y="1"/>
                    <a:pt x="4" y="7"/>
                    <a:pt x="5" y="11"/>
                  </a:cubicBezTo>
                  <a:cubicBezTo>
                    <a:pt x="6" y="15"/>
                    <a:pt x="22" y="13"/>
                    <a:pt x="22" y="13"/>
                  </a:cubicBezTo>
                  <a:cubicBezTo>
                    <a:pt x="22" y="16"/>
                    <a:pt x="22" y="16"/>
                    <a:pt x="22" y="16"/>
                  </a:cubicBezTo>
                  <a:cubicBezTo>
                    <a:pt x="30" y="42"/>
                    <a:pt x="22" y="81"/>
                    <a:pt x="22" y="81"/>
                  </a:cubicBezTo>
                  <a:cubicBezTo>
                    <a:pt x="0" y="83"/>
                    <a:pt x="6" y="94"/>
                    <a:pt x="6" y="94"/>
                  </a:cubicBezTo>
                  <a:cubicBezTo>
                    <a:pt x="215" y="99"/>
                    <a:pt x="215" y="99"/>
                    <a:pt x="215" y="99"/>
                  </a:cubicBezTo>
                  <a:cubicBezTo>
                    <a:pt x="215" y="99"/>
                    <a:pt x="215" y="99"/>
                    <a:pt x="217" y="99"/>
                  </a:cubicBezTo>
                  <a:cubicBezTo>
                    <a:pt x="257" y="74"/>
                    <a:pt x="247" y="25"/>
                    <a:pt x="226" y="0"/>
                  </a:cubicBezTo>
                  <a:close/>
                </a:path>
              </a:pathLst>
            </a:custGeom>
            <a:solidFill>
              <a:srgbClr val="7D06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 name="î$ḻíḑè">
              <a:extLst>
                <a:ext uri="{FF2B5EF4-FFF2-40B4-BE49-F238E27FC236}">
                  <a16:creationId xmlns:a16="http://schemas.microsoft.com/office/drawing/2014/main" xmlns="" id="{36A3B657-FBA1-4ED5-9C82-E506E2599720}"/>
                </a:ext>
              </a:extLst>
            </p:cNvPr>
            <p:cNvSpPr/>
            <p:nvPr/>
          </p:nvSpPr>
          <p:spPr bwMode="auto">
            <a:xfrm>
              <a:off x="4514851" y="5494339"/>
              <a:ext cx="696913" cy="246063"/>
            </a:xfrm>
            <a:custGeom>
              <a:avLst/>
              <a:gdLst>
                <a:gd name="T0" fmla="*/ 2 w 230"/>
                <a:gd name="T1" fmla="*/ 3 h 81"/>
                <a:gd name="T2" fmla="*/ 2 w 230"/>
                <a:gd name="T3" fmla="*/ 70 h 81"/>
                <a:gd name="T4" fmla="*/ 0 w 230"/>
                <a:gd name="T5" fmla="*/ 77 h 81"/>
                <a:gd name="T6" fmla="*/ 142 w 230"/>
                <a:gd name="T7" fmla="*/ 80 h 81"/>
                <a:gd name="T8" fmla="*/ 206 w 230"/>
                <a:gd name="T9" fmla="*/ 80 h 81"/>
                <a:gd name="T10" fmla="*/ 229 w 230"/>
                <a:gd name="T11" fmla="*/ 44 h 81"/>
                <a:gd name="T12" fmla="*/ 214 w 230"/>
                <a:gd name="T13" fmla="*/ 0 h 81"/>
                <a:gd name="T14" fmla="*/ 2 w 230"/>
                <a:gd name="T15" fmla="*/ 3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81">
                  <a:moveTo>
                    <a:pt x="2" y="3"/>
                  </a:moveTo>
                  <a:cubicBezTo>
                    <a:pt x="6" y="30"/>
                    <a:pt x="9" y="40"/>
                    <a:pt x="2" y="70"/>
                  </a:cubicBezTo>
                  <a:cubicBezTo>
                    <a:pt x="1" y="72"/>
                    <a:pt x="0" y="75"/>
                    <a:pt x="0" y="77"/>
                  </a:cubicBezTo>
                  <a:cubicBezTo>
                    <a:pt x="55" y="79"/>
                    <a:pt x="94" y="78"/>
                    <a:pt x="142" y="80"/>
                  </a:cubicBezTo>
                  <a:cubicBezTo>
                    <a:pt x="160" y="80"/>
                    <a:pt x="187" y="81"/>
                    <a:pt x="206" y="80"/>
                  </a:cubicBezTo>
                  <a:cubicBezTo>
                    <a:pt x="225" y="80"/>
                    <a:pt x="229" y="64"/>
                    <a:pt x="229" y="44"/>
                  </a:cubicBezTo>
                  <a:cubicBezTo>
                    <a:pt x="230" y="31"/>
                    <a:pt x="225" y="8"/>
                    <a:pt x="214" y="0"/>
                  </a:cubicBezTo>
                  <a:lnTo>
                    <a:pt x="2" y="3"/>
                  </a:ln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 name="i$ľïḋe">
              <a:extLst>
                <a:ext uri="{FF2B5EF4-FFF2-40B4-BE49-F238E27FC236}">
                  <a16:creationId xmlns:a16="http://schemas.microsoft.com/office/drawing/2014/main" xmlns="" id="{0FC8B7A7-3E84-4C34-B817-F25020AF2FFA}"/>
                </a:ext>
              </a:extLst>
            </p:cNvPr>
            <p:cNvSpPr/>
            <p:nvPr/>
          </p:nvSpPr>
          <p:spPr bwMode="auto">
            <a:xfrm>
              <a:off x="4605338" y="5676901"/>
              <a:ext cx="569913" cy="11113"/>
            </a:xfrm>
            <a:custGeom>
              <a:avLst/>
              <a:gdLst>
                <a:gd name="T0" fmla="*/ 0 w 188"/>
                <a:gd name="T1" fmla="*/ 2 h 4"/>
                <a:gd name="T2" fmla="*/ 8 w 188"/>
                <a:gd name="T3" fmla="*/ 2 h 4"/>
                <a:gd name="T4" fmla="*/ 29 w 188"/>
                <a:gd name="T5" fmla="*/ 1 h 4"/>
                <a:gd name="T6" fmla="*/ 59 w 188"/>
                <a:gd name="T7" fmla="*/ 0 h 4"/>
                <a:gd name="T8" fmla="*/ 94 w 188"/>
                <a:gd name="T9" fmla="*/ 0 h 4"/>
                <a:gd name="T10" fmla="*/ 128 w 188"/>
                <a:gd name="T11" fmla="*/ 0 h 4"/>
                <a:gd name="T12" fmla="*/ 144 w 188"/>
                <a:gd name="T13" fmla="*/ 1 h 4"/>
                <a:gd name="T14" fmla="*/ 159 w 188"/>
                <a:gd name="T15" fmla="*/ 1 h 4"/>
                <a:gd name="T16" fmla="*/ 180 w 188"/>
                <a:gd name="T17" fmla="*/ 1 h 4"/>
                <a:gd name="T18" fmla="*/ 188 w 188"/>
                <a:gd name="T19" fmla="*/ 1 h 4"/>
                <a:gd name="T20" fmla="*/ 180 w 188"/>
                <a:gd name="T21" fmla="*/ 2 h 4"/>
                <a:gd name="T22" fmla="*/ 159 w 188"/>
                <a:gd name="T23" fmla="*/ 3 h 4"/>
                <a:gd name="T24" fmla="*/ 128 w 188"/>
                <a:gd name="T25" fmla="*/ 4 h 4"/>
                <a:gd name="T26" fmla="*/ 94 w 188"/>
                <a:gd name="T27" fmla="*/ 4 h 4"/>
                <a:gd name="T28" fmla="*/ 59 w 188"/>
                <a:gd name="T29" fmla="*/ 4 h 4"/>
                <a:gd name="T30" fmla="*/ 29 w 188"/>
                <a:gd name="T31" fmla="*/ 3 h 4"/>
                <a:gd name="T32" fmla="*/ 8 w 188"/>
                <a:gd name="T33" fmla="*/ 2 h 4"/>
                <a:gd name="T34" fmla="*/ 0 w 188"/>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4">
                  <a:moveTo>
                    <a:pt x="0" y="2"/>
                  </a:moveTo>
                  <a:cubicBezTo>
                    <a:pt x="0" y="2"/>
                    <a:pt x="3" y="2"/>
                    <a:pt x="8" y="2"/>
                  </a:cubicBezTo>
                  <a:cubicBezTo>
                    <a:pt x="13" y="1"/>
                    <a:pt x="20" y="1"/>
                    <a:pt x="29" y="1"/>
                  </a:cubicBezTo>
                  <a:cubicBezTo>
                    <a:pt x="38" y="1"/>
                    <a:pt x="48" y="0"/>
                    <a:pt x="59" y="0"/>
                  </a:cubicBezTo>
                  <a:cubicBezTo>
                    <a:pt x="70" y="0"/>
                    <a:pt x="82" y="0"/>
                    <a:pt x="94" y="0"/>
                  </a:cubicBezTo>
                  <a:cubicBezTo>
                    <a:pt x="106" y="0"/>
                    <a:pt x="117" y="0"/>
                    <a:pt x="128" y="0"/>
                  </a:cubicBezTo>
                  <a:cubicBezTo>
                    <a:pt x="134" y="0"/>
                    <a:pt x="139" y="1"/>
                    <a:pt x="144" y="1"/>
                  </a:cubicBezTo>
                  <a:cubicBezTo>
                    <a:pt x="149" y="1"/>
                    <a:pt x="154" y="1"/>
                    <a:pt x="159" y="1"/>
                  </a:cubicBezTo>
                  <a:cubicBezTo>
                    <a:pt x="167" y="1"/>
                    <a:pt x="175" y="1"/>
                    <a:pt x="180" y="1"/>
                  </a:cubicBezTo>
                  <a:cubicBezTo>
                    <a:pt x="185" y="1"/>
                    <a:pt x="188" y="1"/>
                    <a:pt x="188" y="1"/>
                  </a:cubicBezTo>
                  <a:cubicBezTo>
                    <a:pt x="188" y="1"/>
                    <a:pt x="185" y="1"/>
                    <a:pt x="180" y="2"/>
                  </a:cubicBezTo>
                  <a:cubicBezTo>
                    <a:pt x="175" y="2"/>
                    <a:pt x="167" y="2"/>
                    <a:pt x="159" y="3"/>
                  </a:cubicBezTo>
                  <a:cubicBezTo>
                    <a:pt x="150" y="3"/>
                    <a:pt x="140" y="4"/>
                    <a:pt x="128" y="4"/>
                  </a:cubicBezTo>
                  <a:cubicBezTo>
                    <a:pt x="117" y="4"/>
                    <a:pt x="106" y="4"/>
                    <a:pt x="94" y="4"/>
                  </a:cubicBezTo>
                  <a:cubicBezTo>
                    <a:pt x="82" y="4"/>
                    <a:pt x="70" y="4"/>
                    <a:pt x="59" y="4"/>
                  </a:cubicBezTo>
                  <a:cubicBezTo>
                    <a:pt x="48" y="3"/>
                    <a:pt x="38" y="3"/>
                    <a:pt x="29" y="3"/>
                  </a:cubicBezTo>
                  <a:cubicBezTo>
                    <a:pt x="20" y="3"/>
                    <a:pt x="13" y="2"/>
                    <a:pt x="8" y="2"/>
                  </a:cubicBezTo>
                  <a:cubicBezTo>
                    <a:pt x="3"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 name="îsľîdè">
              <a:extLst>
                <a:ext uri="{FF2B5EF4-FFF2-40B4-BE49-F238E27FC236}">
                  <a16:creationId xmlns:a16="http://schemas.microsoft.com/office/drawing/2014/main" xmlns="" id="{59188BEF-6519-477C-84EA-AC4816713827}"/>
                </a:ext>
              </a:extLst>
            </p:cNvPr>
            <p:cNvSpPr/>
            <p:nvPr/>
          </p:nvSpPr>
          <p:spPr bwMode="auto">
            <a:xfrm>
              <a:off x="4541838" y="5557839"/>
              <a:ext cx="547688" cy="12700"/>
            </a:xfrm>
            <a:custGeom>
              <a:avLst/>
              <a:gdLst>
                <a:gd name="T0" fmla="*/ 0 w 181"/>
                <a:gd name="T1" fmla="*/ 2 h 4"/>
                <a:gd name="T2" fmla="*/ 8 w 181"/>
                <a:gd name="T3" fmla="*/ 1 h 4"/>
                <a:gd name="T4" fmla="*/ 28 w 181"/>
                <a:gd name="T5" fmla="*/ 1 h 4"/>
                <a:gd name="T6" fmla="*/ 57 w 181"/>
                <a:gd name="T7" fmla="*/ 0 h 4"/>
                <a:gd name="T8" fmla="*/ 91 w 181"/>
                <a:gd name="T9" fmla="*/ 0 h 4"/>
                <a:gd name="T10" fmla="*/ 124 w 181"/>
                <a:gd name="T11" fmla="*/ 0 h 4"/>
                <a:gd name="T12" fmla="*/ 153 w 181"/>
                <a:gd name="T13" fmla="*/ 0 h 4"/>
                <a:gd name="T14" fmla="*/ 174 w 181"/>
                <a:gd name="T15" fmla="*/ 1 h 4"/>
                <a:gd name="T16" fmla="*/ 181 w 181"/>
                <a:gd name="T17" fmla="*/ 1 h 4"/>
                <a:gd name="T18" fmla="*/ 174 w 181"/>
                <a:gd name="T19" fmla="*/ 2 h 4"/>
                <a:gd name="T20" fmla="*/ 153 w 181"/>
                <a:gd name="T21" fmla="*/ 3 h 4"/>
                <a:gd name="T22" fmla="*/ 124 w 181"/>
                <a:gd name="T23" fmla="*/ 3 h 4"/>
                <a:gd name="T24" fmla="*/ 91 w 181"/>
                <a:gd name="T25" fmla="*/ 4 h 4"/>
                <a:gd name="T26" fmla="*/ 57 w 181"/>
                <a:gd name="T27" fmla="*/ 3 h 4"/>
                <a:gd name="T28" fmla="*/ 28 w 181"/>
                <a:gd name="T29" fmla="*/ 3 h 4"/>
                <a:gd name="T30" fmla="*/ 8 w 181"/>
                <a:gd name="T31" fmla="*/ 2 h 4"/>
                <a:gd name="T32" fmla="*/ 0 w 181"/>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4">
                  <a:moveTo>
                    <a:pt x="0" y="2"/>
                  </a:moveTo>
                  <a:cubicBezTo>
                    <a:pt x="0" y="2"/>
                    <a:pt x="3" y="2"/>
                    <a:pt x="8" y="1"/>
                  </a:cubicBezTo>
                  <a:cubicBezTo>
                    <a:pt x="13" y="1"/>
                    <a:pt x="20" y="1"/>
                    <a:pt x="28" y="1"/>
                  </a:cubicBezTo>
                  <a:cubicBezTo>
                    <a:pt x="37" y="0"/>
                    <a:pt x="47" y="0"/>
                    <a:pt x="57" y="0"/>
                  </a:cubicBezTo>
                  <a:cubicBezTo>
                    <a:pt x="68" y="0"/>
                    <a:pt x="79" y="0"/>
                    <a:pt x="91" y="0"/>
                  </a:cubicBezTo>
                  <a:cubicBezTo>
                    <a:pt x="102" y="0"/>
                    <a:pt x="113" y="0"/>
                    <a:pt x="124" y="0"/>
                  </a:cubicBezTo>
                  <a:cubicBezTo>
                    <a:pt x="135" y="0"/>
                    <a:pt x="144" y="0"/>
                    <a:pt x="153" y="0"/>
                  </a:cubicBezTo>
                  <a:cubicBezTo>
                    <a:pt x="161" y="0"/>
                    <a:pt x="169" y="1"/>
                    <a:pt x="174" y="1"/>
                  </a:cubicBezTo>
                  <a:cubicBezTo>
                    <a:pt x="178" y="1"/>
                    <a:pt x="181" y="1"/>
                    <a:pt x="181" y="1"/>
                  </a:cubicBezTo>
                  <a:cubicBezTo>
                    <a:pt x="181" y="1"/>
                    <a:pt x="178" y="1"/>
                    <a:pt x="174" y="2"/>
                  </a:cubicBezTo>
                  <a:cubicBezTo>
                    <a:pt x="169" y="2"/>
                    <a:pt x="161" y="2"/>
                    <a:pt x="153" y="3"/>
                  </a:cubicBezTo>
                  <a:cubicBezTo>
                    <a:pt x="144" y="3"/>
                    <a:pt x="135" y="3"/>
                    <a:pt x="124" y="3"/>
                  </a:cubicBezTo>
                  <a:cubicBezTo>
                    <a:pt x="113" y="3"/>
                    <a:pt x="102" y="3"/>
                    <a:pt x="91" y="4"/>
                  </a:cubicBezTo>
                  <a:cubicBezTo>
                    <a:pt x="79" y="4"/>
                    <a:pt x="68" y="3"/>
                    <a:pt x="57" y="3"/>
                  </a:cubicBezTo>
                  <a:cubicBezTo>
                    <a:pt x="47" y="3"/>
                    <a:pt x="37" y="3"/>
                    <a:pt x="28" y="3"/>
                  </a:cubicBezTo>
                  <a:cubicBezTo>
                    <a:pt x="20" y="3"/>
                    <a:pt x="13" y="2"/>
                    <a:pt x="8" y="2"/>
                  </a:cubicBezTo>
                  <a:cubicBezTo>
                    <a:pt x="3"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 name="îṧļîḓê">
              <a:extLst>
                <a:ext uri="{FF2B5EF4-FFF2-40B4-BE49-F238E27FC236}">
                  <a16:creationId xmlns:a16="http://schemas.microsoft.com/office/drawing/2014/main" xmlns="" id="{E8745BC6-D38D-4AF6-A06D-6CB5559AA7E1}"/>
                </a:ext>
              </a:extLst>
            </p:cNvPr>
            <p:cNvSpPr/>
            <p:nvPr/>
          </p:nvSpPr>
          <p:spPr bwMode="auto">
            <a:xfrm>
              <a:off x="4714876" y="5607051"/>
              <a:ext cx="406400" cy="14288"/>
            </a:xfrm>
            <a:custGeom>
              <a:avLst/>
              <a:gdLst>
                <a:gd name="T0" fmla="*/ 0 w 134"/>
                <a:gd name="T1" fmla="*/ 4 h 5"/>
                <a:gd name="T2" fmla="*/ 6 w 134"/>
                <a:gd name="T3" fmla="*/ 4 h 5"/>
                <a:gd name="T4" fmla="*/ 21 w 134"/>
                <a:gd name="T5" fmla="*/ 3 h 5"/>
                <a:gd name="T6" fmla="*/ 42 w 134"/>
                <a:gd name="T7" fmla="*/ 2 h 5"/>
                <a:gd name="T8" fmla="*/ 67 w 134"/>
                <a:gd name="T9" fmla="*/ 1 h 5"/>
                <a:gd name="T10" fmla="*/ 91 w 134"/>
                <a:gd name="T11" fmla="*/ 1 h 5"/>
                <a:gd name="T12" fmla="*/ 103 w 134"/>
                <a:gd name="T13" fmla="*/ 1 h 5"/>
                <a:gd name="T14" fmla="*/ 113 w 134"/>
                <a:gd name="T15" fmla="*/ 0 h 5"/>
                <a:gd name="T16" fmla="*/ 128 w 134"/>
                <a:gd name="T17" fmla="*/ 0 h 5"/>
                <a:gd name="T18" fmla="*/ 134 w 134"/>
                <a:gd name="T19" fmla="*/ 0 h 5"/>
                <a:gd name="T20" fmla="*/ 128 w 134"/>
                <a:gd name="T21" fmla="*/ 1 h 5"/>
                <a:gd name="T22" fmla="*/ 113 w 134"/>
                <a:gd name="T23" fmla="*/ 3 h 5"/>
                <a:gd name="T24" fmla="*/ 103 w 134"/>
                <a:gd name="T25" fmla="*/ 4 h 5"/>
                <a:gd name="T26" fmla="*/ 91 w 134"/>
                <a:gd name="T27" fmla="*/ 4 h 5"/>
                <a:gd name="T28" fmla="*/ 67 w 134"/>
                <a:gd name="T29" fmla="*/ 5 h 5"/>
                <a:gd name="T30" fmla="*/ 42 w 134"/>
                <a:gd name="T31" fmla="*/ 5 h 5"/>
                <a:gd name="T32" fmla="*/ 21 w 134"/>
                <a:gd name="T33" fmla="*/ 5 h 5"/>
                <a:gd name="T34" fmla="*/ 6 w 134"/>
                <a:gd name="T35" fmla="*/ 4 h 5"/>
                <a:gd name="T36" fmla="*/ 0 w 134"/>
                <a:gd name="T3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4" h="5">
                  <a:moveTo>
                    <a:pt x="0" y="4"/>
                  </a:moveTo>
                  <a:cubicBezTo>
                    <a:pt x="0" y="4"/>
                    <a:pt x="2" y="4"/>
                    <a:pt x="6" y="4"/>
                  </a:cubicBezTo>
                  <a:cubicBezTo>
                    <a:pt x="10" y="3"/>
                    <a:pt x="15" y="3"/>
                    <a:pt x="21" y="3"/>
                  </a:cubicBezTo>
                  <a:cubicBezTo>
                    <a:pt x="27" y="2"/>
                    <a:pt x="35" y="2"/>
                    <a:pt x="42" y="2"/>
                  </a:cubicBezTo>
                  <a:cubicBezTo>
                    <a:pt x="50" y="2"/>
                    <a:pt x="59" y="1"/>
                    <a:pt x="67" y="1"/>
                  </a:cubicBezTo>
                  <a:cubicBezTo>
                    <a:pt x="75" y="1"/>
                    <a:pt x="84" y="1"/>
                    <a:pt x="91" y="1"/>
                  </a:cubicBezTo>
                  <a:cubicBezTo>
                    <a:pt x="95" y="1"/>
                    <a:pt x="99" y="1"/>
                    <a:pt x="103" y="1"/>
                  </a:cubicBezTo>
                  <a:cubicBezTo>
                    <a:pt x="106" y="1"/>
                    <a:pt x="110" y="1"/>
                    <a:pt x="113" y="0"/>
                  </a:cubicBezTo>
                  <a:cubicBezTo>
                    <a:pt x="119" y="0"/>
                    <a:pt x="124" y="0"/>
                    <a:pt x="128" y="0"/>
                  </a:cubicBezTo>
                  <a:cubicBezTo>
                    <a:pt x="131" y="0"/>
                    <a:pt x="134" y="0"/>
                    <a:pt x="134" y="0"/>
                  </a:cubicBezTo>
                  <a:cubicBezTo>
                    <a:pt x="134" y="0"/>
                    <a:pt x="131" y="1"/>
                    <a:pt x="128" y="1"/>
                  </a:cubicBezTo>
                  <a:cubicBezTo>
                    <a:pt x="124" y="1"/>
                    <a:pt x="119" y="2"/>
                    <a:pt x="113" y="3"/>
                  </a:cubicBezTo>
                  <a:cubicBezTo>
                    <a:pt x="110" y="3"/>
                    <a:pt x="106" y="3"/>
                    <a:pt x="103" y="4"/>
                  </a:cubicBezTo>
                  <a:cubicBezTo>
                    <a:pt x="99" y="4"/>
                    <a:pt x="95" y="4"/>
                    <a:pt x="91" y="4"/>
                  </a:cubicBezTo>
                  <a:cubicBezTo>
                    <a:pt x="84" y="5"/>
                    <a:pt x="75" y="5"/>
                    <a:pt x="67" y="5"/>
                  </a:cubicBezTo>
                  <a:cubicBezTo>
                    <a:pt x="59" y="5"/>
                    <a:pt x="50" y="5"/>
                    <a:pt x="42" y="5"/>
                  </a:cubicBezTo>
                  <a:cubicBezTo>
                    <a:pt x="35" y="5"/>
                    <a:pt x="27" y="5"/>
                    <a:pt x="21" y="5"/>
                  </a:cubicBezTo>
                  <a:cubicBezTo>
                    <a:pt x="15" y="5"/>
                    <a:pt x="10" y="4"/>
                    <a:pt x="6" y="4"/>
                  </a:cubicBezTo>
                  <a:cubicBezTo>
                    <a:pt x="2" y="4"/>
                    <a:pt x="0" y="4"/>
                    <a:pt x="0" y="4"/>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 name="íṣľîdê">
              <a:extLst>
                <a:ext uri="{FF2B5EF4-FFF2-40B4-BE49-F238E27FC236}">
                  <a16:creationId xmlns:a16="http://schemas.microsoft.com/office/drawing/2014/main" xmlns="" id="{DB50404D-A86D-49EA-BBDC-9F1DF389BEB6}"/>
                </a:ext>
              </a:extLst>
            </p:cNvPr>
            <p:cNvSpPr/>
            <p:nvPr/>
          </p:nvSpPr>
          <p:spPr bwMode="auto">
            <a:xfrm>
              <a:off x="4554538" y="5618164"/>
              <a:ext cx="103188" cy="12700"/>
            </a:xfrm>
            <a:custGeom>
              <a:avLst/>
              <a:gdLst>
                <a:gd name="T0" fmla="*/ 0 w 34"/>
                <a:gd name="T1" fmla="*/ 2 h 4"/>
                <a:gd name="T2" fmla="*/ 5 w 34"/>
                <a:gd name="T3" fmla="*/ 1 h 4"/>
                <a:gd name="T4" fmla="*/ 8 w 34"/>
                <a:gd name="T5" fmla="*/ 1 h 4"/>
                <a:gd name="T6" fmla="*/ 11 w 34"/>
                <a:gd name="T7" fmla="*/ 1 h 4"/>
                <a:gd name="T8" fmla="*/ 17 w 34"/>
                <a:gd name="T9" fmla="*/ 0 h 4"/>
                <a:gd name="T10" fmla="*/ 28 w 34"/>
                <a:gd name="T11" fmla="*/ 1 h 4"/>
                <a:gd name="T12" fmla="*/ 34 w 34"/>
                <a:gd name="T13" fmla="*/ 2 h 4"/>
                <a:gd name="T14" fmla="*/ 28 w 34"/>
                <a:gd name="T15" fmla="*/ 3 h 4"/>
                <a:gd name="T16" fmla="*/ 17 w 34"/>
                <a:gd name="T17" fmla="*/ 4 h 4"/>
                <a:gd name="T18" fmla="*/ 10 w 34"/>
                <a:gd name="T19" fmla="*/ 4 h 4"/>
                <a:gd name="T20" fmla="*/ 5 w 34"/>
                <a:gd name="T21" fmla="*/ 3 h 4"/>
                <a:gd name="T22" fmla="*/ 0 w 3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
                  <a:moveTo>
                    <a:pt x="0" y="2"/>
                  </a:moveTo>
                  <a:cubicBezTo>
                    <a:pt x="0" y="2"/>
                    <a:pt x="2" y="1"/>
                    <a:pt x="5" y="1"/>
                  </a:cubicBezTo>
                  <a:cubicBezTo>
                    <a:pt x="6" y="1"/>
                    <a:pt x="7" y="1"/>
                    <a:pt x="8" y="1"/>
                  </a:cubicBezTo>
                  <a:cubicBezTo>
                    <a:pt x="9" y="1"/>
                    <a:pt x="10" y="1"/>
                    <a:pt x="11" y="1"/>
                  </a:cubicBezTo>
                  <a:cubicBezTo>
                    <a:pt x="13" y="0"/>
                    <a:pt x="15" y="0"/>
                    <a:pt x="17" y="0"/>
                  </a:cubicBezTo>
                  <a:cubicBezTo>
                    <a:pt x="21" y="0"/>
                    <a:pt x="25" y="0"/>
                    <a:pt x="28" y="1"/>
                  </a:cubicBezTo>
                  <a:cubicBezTo>
                    <a:pt x="32" y="1"/>
                    <a:pt x="34" y="2"/>
                    <a:pt x="34" y="2"/>
                  </a:cubicBezTo>
                  <a:cubicBezTo>
                    <a:pt x="34" y="2"/>
                    <a:pt x="32" y="3"/>
                    <a:pt x="28" y="3"/>
                  </a:cubicBezTo>
                  <a:cubicBezTo>
                    <a:pt x="25" y="4"/>
                    <a:pt x="21" y="4"/>
                    <a:pt x="17" y="4"/>
                  </a:cubicBezTo>
                  <a:cubicBezTo>
                    <a:pt x="15" y="4"/>
                    <a:pt x="12" y="4"/>
                    <a:pt x="10" y="4"/>
                  </a:cubicBezTo>
                  <a:cubicBezTo>
                    <a:pt x="8" y="4"/>
                    <a:pt x="7" y="4"/>
                    <a:pt x="5" y="3"/>
                  </a:cubicBezTo>
                  <a:cubicBezTo>
                    <a:pt x="2" y="3"/>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 name="íś1ïdè">
              <a:extLst>
                <a:ext uri="{FF2B5EF4-FFF2-40B4-BE49-F238E27FC236}">
                  <a16:creationId xmlns:a16="http://schemas.microsoft.com/office/drawing/2014/main" xmlns="" id="{904D3F54-2C18-4BB5-991B-8BDF489BB3FE}"/>
                </a:ext>
              </a:extLst>
            </p:cNvPr>
            <p:cNvSpPr/>
            <p:nvPr/>
          </p:nvSpPr>
          <p:spPr bwMode="auto">
            <a:xfrm>
              <a:off x="4645026" y="5527676"/>
              <a:ext cx="347663" cy="12700"/>
            </a:xfrm>
            <a:custGeom>
              <a:avLst/>
              <a:gdLst>
                <a:gd name="T0" fmla="*/ 0 w 115"/>
                <a:gd name="T1" fmla="*/ 2 h 4"/>
                <a:gd name="T2" fmla="*/ 5 w 115"/>
                <a:gd name="T3" fmla="*/ 2 h 4"/>
                <a:gd name="T4" fmla="*/ 18 w 115"/>
                <a:gd name="T5" fmla="*/ 1 h 4"/>
                <a:gd name="T6" fmla="*/ 36 w 115"/>
                <a:gd name="T7" fmla="*/ 0 h 4"/>
                <a:gd name="T8" fmla="*/ 57 w 115"/>
                <a:gd name="T9" fmla="*/ 0 h 4"/>
                <a:gd name="T10" fmla="*/ 78 w 115"/>
                <a:gd name="T11" fmla="*/ 0 h 4"/>
                <a:gd name="T12" fmla="*/ 97 w 115"/>
                <a:gd name="T13" fmla="*/ 0 h 4"/>
                <a:gd name="T14" fmla="*/ 110 w 115"/>
                <a:gd name="T15" fmla="*/ 1 h 4"/>
                <a:gd name="T16" fmla="*/ 115 w 115"/>
                <a:gd name="T17" fmla="*/ 1 h 4"/>
                <a:gd name="T18" fmla="*/ 110 w 115"/>
                <a:gd name="T19" fmla="*/ 2 h 4"/>
                <a:gd name="T20" fmla="*/ 97 w 115"/>
                <a:gd name="T21" fmla="*/ 3 h 4"/>
                <a:gd name="T22" fmla="*/ 78 w 115"/>
                <a:gd name="T23" fmla="*/ 3 h 4"/>
                <a:gd name="T24" fmla="*/ 57 w 115"/>
                <a:gd name="T25" fmla="*/ 4 h 4"/>
                <a:gd name="T26" fmla="*/ 36 w 115"/>
                <a:gd name="T27" fmla="*/ 3 h 4"/>
                <a:gd name="T28" fmla="*/ 18 w 115"/>
                <a:gd name="T29" fmla="*/ 3 h 4"/>
                <a:gd name="T30" fmla="*/ 5 w 115"/>
                <a:gd name="T31" fmla="*/ 2 h 4"/>
                <a:gd name="T32" fmla="*/ 0 w 115"/>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4">
                  <a:moveTo>
                    <a:pt x="0" y="2"/>
                  </a:moveTo>
                  <a:cubicBezTo>
                    <a:pt x="0" y="2"/>
                    <a:pt x="2" y="2"/>
                    <a:pt x="5" y="2"/>
                  </a:cubicBezTo>
                  <a:cubicBezTo>
                    <a:pt x="8" y="1"/>
                    <a:pt x="13" y="1"/>
                    <a:pt x="18" y="1"/>
                  </a:cubicBezTo>
                  <a:cubicBezTo>
                    <a:pt x="23" y="0"/>
                    <a:pt x="30" y="0"/>
                    <a:pt x="36" y="0"/>
                  </a:cubicBezTo>
                  <a:cubicBezTo>
                    <a:pt x="43" y="0"/>
                    <a:pt x="50" y="0"/>
                    <a:pt x="57" y="0"/>
                  </a:cubicBezTo>
                  <a:cubicBezTo>
                    <a:pt x="64" y="0"/>
                    <a:pt x="72" y="0"/>
                    <a:pt x="78" y="0"/>
                  </a:cubicBezTo>
                  <a:cubicBezTo>
                    <a:pt x="85" y="0"/>
                    <a:pt x="91" y="0"/>
                    <a:pt x="97" y="0"/>
                  </a:cubicBezTo>
                  <a:cubicBezTo>
                    <a:pt x="102" y="0"/>
                    <a:pt x="106" y="1"/>
                    <a:pt x="110" y="1"/>
                  </a:cubicBezTo>
                  <a:cubicBezTo>
                    <a:pt x="113" y="1"/>
                    <a:pt x="115" y="1"/>
                    <a:pt x="115" y="1"/>
                  </a:cubicBezTo>
                  <a:cubicBezTo>
                    <a:pt x="115" y="1"/>
                    <a:pt x="113" y="1"/>
                    <a:pt x="110" y="2"/>
                  </a:cubicBezTo>
                  <a:cubicBezTo>
                    <a:pt x="106" y="2"/>
                    <a:pt x="102" y="2"/>
                    <a:pt x="97" y="3"/>
                  </a:cubicBezTo>
                  <a:cubicBezTo>
                    <a:pt x="91" y="3"/>
                    <a:pt x="85" y="3"/>
                    <a:pt x="78" y="3"/>
                  </a:cubicBezTo>
                  <a:cubicBezTo>
                    <a:pt x="72" y="3"/>
                    <a:pt x="64" y="4"/>
                    <a:pt x="57" y="4"/>
                  </a:cubicBezTo>
                  <a:cubicBezTo>
                    <a:pt x="50" y="4"/>
                    <a:pt x="43" y="4"/>
                    <a:pt x="36" y="3"/>
                  </a:cubicBezTo>
                  <a:cubicBezTo>
                    <a:pt x="30" y="3"/>
                    <a:pt x="23" y="3"/>
                    <a:pt x="18" y="3"/>
                  </a:cubicBezTo>
                  <a:cubicBezTo>
                    <a:pt x="13" y="3"/>
                    <a:pt x="8" y="2"/>
                    <a:pt x="5" y="2"/>
                  </a:cubicBezTo>
                  <a:cubicBezTo>
                    <a:pt x="2"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 name="iSḷíḍè">
              <a:extLst>
                <a:ext uri="{FF2B5EF4-FFF2-40B4-BE49-F238E27FC236}">
                  <a16:creationId xmlns:a16="http://schemas.microsoft.com/office/drawing/2014/main" xmlns="" id="{6A9B6B21-D62B-4346-BAF8-DD96C73784CA}"/>
                </a:ext>
              </a:extLst>
            </p:cNvPr>
            <p:cNvSpPr/>
            <p:nvPr/>
          </p:nvSpPr>
          <p:spPr bwMode="auto">
            <a:xfrm>
              <a:off x="5122863" y="5476876"/>
              <a:ext cx="806450" cy="300038"/>
            </a:xfrm>
            <a:custGeom>
              <a:avLst/>
              <a:gdLst>
                <a:gd name="T0" fmla="*/ 265 w 266"/>
                <a:gd name="T1" fmla="*/ 43 h 99"/>
                <a:gd name="T2" fmla="*/ 247 w 266"/>
                <a:gd name="T3" fmla="*/ 0 h 99"/>
                <a:gd name="T4" fmla="*/ 228 w 266"/>
                <a:gd name="T5" fmla="*/ 0 h 99"/>
                <a:gd name="T6" fmla="*/ 209 w 266"/>
                <a:gd name="T7" fmla="*/ 0 h 99"/>
                <a:gd name="T8" fmla="*/ 56 w 266"/>
                <a:gd name="T9" fmla="*/ 0 h 99"/>
                <a:gd name="T10" fmla="*/ 38 w 266"/>
                <a:gd name="T11" fmla="*/ 0 h 99"/>
                <a:gd name="T12" fmla="*/ 13 w 266"/>
                <a:gd name="T13" fmla="*/ 0 h 99"/>
                <a:gd name="T14" fmla="*/ 9 w 266"/>
                <a:gd name="T15" fmla="*/ 0 h 99"/>
                <a:gd name="T16" fmla="*/ 0 w 266"/>
                <a:gd name="T17" fmla="*/ 99 h 99"/>
                <a:gd name="T18" fmla="*/ 40 w 266"/>
                <a:gd name="T19" fmla="*/ 98 h 99"/>
                <a:gd name="T20" fmla="*/ 58 w 266"/>
                <a:gd name="T21" fmla="*/ 98 h 99"/>
                <a:gd name="T22" fmla="*/ 215 w 266"/>
                <a:gd name="T23" fmla="*/ 93 h 99"/>
                <a:gd name="T24" fmla="*/ 234 w 266"/>
                <a:gd name="T25" fmla="*/ 92 h 99"/>
                <a:gd name="T26" fmla="*/ 253 w 266"/>
                <a:gd name="T27" fmla="*/ 90 h 99"/>
                <a:gd name="T28" fmla="*/ 265 w 266"/>
                <a:gd name="T29" fmla="*/ 4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6" h="99">
                  <a:moveTo>
                    <a:pt x="265" y="43"/>
                  </a:moveTo>
                  <a:cubicBezTo>
                    <a:pt x="263" y="6"/>
                    <a:pt x="247" y="0"/>
                    <a:pt x="247" y="0"/>
                  </a:cubicBezTo>
                  <a:cubicBezTo>
                    <a:pt x="228" y="0"/>
                    <a:pt x="228" y="0"/>
                    <a:pt x="228" y="0"/>
                  </a:cubicBezTo>
                  <a:cubicBezTo>
                    <a:pt x="209" y="0"/>
                    <a:pt x="209" y="0"/>
                    <a:pt x="209" y="0"/>
                  </a:cubicBezTo>
                  <a:cubicBezTo>
                    <a:pt x="56" y="0"/>
                    <a:pt x="56" y="0"/>
                    <a:pt x="56" y="0"/>
                  </a:cubicBezTo>
                  <a:cubicBezTo>
                    <a:pt x="38" y="0"/>
                    <a:pt x="38" y="0"/>
                    <a:pt x="38" y="0"/>
                  </a:cubicBezTo>
                  <a:cubicBezTo>
                    <a:pt x="13" y="0"/>
                    <a:pt x="13" y="0"/>
                    <a:pt x="13" y="0"/>
                  </a:cubicBezTo>
                  <a:cubicBezTo>
                    <a:pt x="13" y="0"/>
                    <a:pt x="12" y="0"/>
                    <a:pt x="9" y="0"/>
                  </a:cubicBezTo>
                  <a:cubicBezTo>
                    <a:pt x="28" y="19"/>
                    <a:pt x="36" y="78"/>
                    <a:pt x="0" y="99"/>
                  </a:cubicBezTo>
                  <a:cubicBezTo>
                    <a:pt x="5" y="99"/>
                    <a:pt x="20" y="99"/>
                    <a:pt x="40" y="98"/>
                  </a:cubicBezTo>
                  <a:cubicBezTo>
                    <a:pt x="46" y="98"/>
                    <a:pt x="52" y="98"/>
                    <a:pt x="58" y="98"/>
                  </a:cubicBezTo>
                  <a:cubicBezTo>
                    <a:pt x="107" y="97"/>
                    <a:pt x="173" y="95"/>
                    <a:pt x="215" y="93"/>
                  </a:cubicBezTo>
                  <a:cubicBezTo>
                    <a:pt x="222" y="93"/>
                    <a:pt x="228" y="92"/>
                    <a:pt x="234" y="92"/>
                  </a:cubicBezTo>
                  <a:cubicBezTo>
                    <a:pt x="246" y="91"/>
                    <a:pt x="253" y="91"/>
                    <a:pt x="253" y="90"/>
                  </a:cubicBezTo>
                  <a:cubicBezTo>
                    <a:pt x="257" y="86"/>
                    <a:pt x="266" y="81"/>
                    <a:pt x="265" y="43"/>
                  </a:cubicBezTo>
                </a:path>
              </a:pathLst>
            </a:custGeom>
            <a:solidFill>
              <a:srgbClr val="9813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 name="ïṧḷiḑê">
              <a:extLst>
                <a:ext uri="{FF2B5EF4-FFF2-40B4-BE49-F238E27FC236}">
                  <a16:creationId xmlns:a16="http://schemas.microsoft.com/office/drawing/2014/main" xmlns="" id="{BB5E88B6-9D2D-4FB7-9718-BBF4552F00D2}"/>
                </a:ext>
              </a:extLst>
            </p:cNvPr>
            <p:cNvSpPr/>
            <p:nvPr/>
          </p:nvSpPr>
          <p:spPr bwMode="auto">
            <a:xfrm>
              <a:off x="5022851" y="5521326"/>
              <a:ext cx="152400" cy="12700"/>
            </a:xfrm>
            <a:custGeom>
              <a:avLst/>
              <a:gdLst>
                <a:gd name="T0" fmla="*/ 0 w 50"/>
                <a:gd name="T1" fmla="*/ 2 h 4"/>
                <a:gd name="T2" fmla="*/ 7 w 50"/>
                <a:gd name="T3" fmla="*/ 1 h 4"/>
                <a:gd name="T4" fmla="*/ 11 w 50"/>
                <a:gd name="T5" fmla="*/ 1 h 4"/>
                <a:gd name="T6" fmla="*/ 16 w 50"/>
                <a:gd name="T7" fmla="*/ 1 h 4"/>
                <a:gd name="T8" fmla="*/ 25 w 50"/>
                <a:gd name="T9" fmla="*/ 0 h 4"/>
                <a:gd name="T10" fmla="*/ 42 w 50"/>
                <a:gd name="T11" fmla="*/ 1 h 4"/>
                <a:gd name="T12" fmla="*/ 50 w 50"/>
                <a:gd name="T13" fmla="*/ 2 h 4"/>
                <a:gd name="T14" fmla="*/ 42 w 50"/>
                <a:gd name="T15" fmla="*/ 3 h 4"/>
                <a:gd name="T16" fmla="*/ 25 w 50"/>
                <a:gd name="T17" fmla="*/ 4 h 4"/>
                <a:gd name="T18" fmla="*/ 15 w 50"/>
                <a:gd name="T19" fmla="*/ 4 h 4"/>
                <a:gd name="T20" fmla="*/ 7 w 50"/>
                <a:gd name="T21" fmla="*/ 3 h 4"/>
                <a:gd name="T22" fmla="*/ 0 w 50"/>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4">
                  <a:moveTo>
                    <a:pt x="0" y="2"/>
                  </a:moveTo>
                  <a:cubicBezTo>
                    <a:pt x="0" y="2"/>
                    <a:pt x="3" y="1"/>
                    <a:pt x="7" y="1"/>
                  </a:cubicBezTo>
                  <a:cubicBezTo>
                    <a:pt x="9" y="1"/>
                    <a:pt x="10" y="1"/>
                    <a:pt x="11" y="1"/>
                  </a:cubicBezTo>
                  <a:cubicBezTo>
                    <a:pt x="13" y="1"/>
                    <a:pt x="14" y="1"/>
                    <a:pt x="16" y="1"/>
                  </a:cubicBezTo>
                  <a:cubicBezTo>
                    <a:pt x="18" y="0"/>
                    <a:pt x="22" y="0"/>
                    <a:pt x="25" y="0"/>
                  </a:cubicBezTo>
                  <a:cubicBezTo>
                    <a:pt x="31" y="0"/>
                    <a:pt x="37" y="0"/>
                    <a:pt x="42" y="1"/>
                  </a:cubicBezTo>
                  <a:cubicBezTo>
                    <a:pt x="47" y="1"/>
                    <a:pt x="50" y="2"/>
                    <a:pt x="50" y="2"/>
                  </a:cubicBezTo>
                  <a:cubicBezTo>
                    <a:pt x="50" y="2"/>
                    <a:pt x="47" y="2"/>
                    <a:pt x="42" y="3"/>
                  </a:cubicBezTo>
                  <a:cubicBezTo>
                    <a:pt x="37" y="4"/>
                    <a:pt x="31" y="4"/>
                    <a:pt x="25" y="4"/>
                  </a:cubicBezTo>
                  <a:cubicBezTo>
                    <a:pt x="22" y="4"/>
                    <a:pt x="18" y="4"/>
                    <a:pt x="15" y="4"/>
                  </a:cubicBezTo>
                  <a:cubicBezTo>
                    <a:pt x="12" y="4"/>
                    <a:pt x="10" y="4"/>
                    <a:pt x="7" y="3"/>
                  </a:cubicBezTo>
                  <a:cubicBezTo>
                    <a:pt x="3" y="3"/>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 name="ïśḻíḍe">
              <a:extLst>
                <a:ext uri="{FF2B5EF4-FFF2-40B4-BE49-F238E27FC236}">
                  <a16:creationId xmlns:a16="http://schemas.microsoft.com/office/drawing/2014/main" xmlns="" id="{8E926A25-99AE-44CE-88EF-0464CC22FDA0}"/>
                </a:ext>
              </a:extLst>
            </p:cNvPr>
            <p:cNvSpPr/>
            <p:nvPr/>
          </p:nvSpPr>
          <p:spPr bwMode="auto">
            <a:xfrm>
              <a:off x="5786438" y="5546726"/>
              <a:ext cx="66675" cy="127000"/>
            </a:xfrm>
            <a:custGeom>
              <a:avLst/>
              <a:gdLst>
                <a:gd name="T0" fmla="*/ 16 w 22"/>
                <a:gd name="T1" fmla="*/ 0 h 42"/>
                <a:gd name="T2" fmla="*/ 2 w 22"/>
                <a:gd name="T3" fmla="*/ 13 h 42"/>
                <a:gd name="T4" fmla="*/ 19 w 22"/>
                <a:gd name="T5" fmla="*/ 18 h 42"/>
                <a:gd name="T6" fmla="*/ 19 w 22"/>
                <a:gd name="T7" fmla="*/ 17 h 42"/>
                <a:gd name="T8" fmla="*/ 17 w 22"/>
                <a:gd name="T9" fmla="*/ 28 h 42"/>
                <a:gd name="T10" fmla="*/ 17 w 22"/>
                <a:gd name="T11" fmla="*/ 23 h 42"/>
                <a:gd name="T12" fmla="*/ 8 w 22"/>
                <a:gd name="T13" fmla="*/ 27 h 42"/>
                <a:gd name="T14" fmla="*/ 9 w 22"/>
                <a:gd name="T15" fmla="*/ 39 h 42"/>
                <a:gd name="T16" fmla="*/ 21 w 22"/>
                <a:gd name="T17" fmla="*/ 38 h 42"/>
                <a:gd name="T18" fmla="*/ 18 w 22"/>
                <a:gd name="T19" fmla="*/ 38 h 42"/>
                <a:gd name="T20" fmla="*/ 11 w 22"/>
                <a:gd name="T21" fmla="*/ 28 h 42"/>
                <a:gd name="T22" fmla="*/ 14 w 22"/>
                <a:gd name="T23" fmla="*/ 26 h 42"/>
                <a:gd name="T24" fmla="*/ 16 w 22"/>
                <a:gd name="T25" fmla="*/ 27 h 42"/>
                <a:gd name="T26" fmla="*/ 12 w 22"/>
                <a:gd name="T27" fmla="*/ 19 h 42"/>
                <a:gd name="T28" fmla="*/ 10 w 22"/>
                <a:gd name="T29" fmla="*/ 18 h 42"/>
                <a:gd name="T30" fmla="*/ 6 w 22"/>
                <a:gd name="T31" fmla="*/ 13 h 42"/>
                <a:gd name="T32" fmla="*/ 15 w 22"/>
                <a:gd name="T33" fmla="*/ 1 h 42"/>
                <a:gd name="T34" fmla="*/ 16 w 22"/>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42">
                  <a:moveTo>
                    <a:pt x="16" y="0"/>
                  </a:moveTo>
                  <a:cubicBezTo>
                    <a:pt x="8" y="0"/>
                    <a:pt x="0" y="4"/>
                    <a:pt x="2" y="13"/>
                  </a:cubicBezTo>
                  <a:cubicBezTo>
                    <a:pt x="4" y="21"/>
                    <a:pt x="13" y="22"/>
                    <a:pt x="19" y="18"/>
                  </a:cubicBezTo>
                  <a:cubicBezTo>
                    <a:pt x="19" y="18"/>
                    <a:pt x="19" y="18"/>
                    <a:pt x="19" y="17"/>
                  </a:cubicBezTo>
                  <a:cubicBezTo>
                    <a:pt x="2" y="7"/>
                    <a:pt x="10" y="34"/>
                    <a:pt x="17" y="28"/>
                  </a:cubicBezTo>
                  <a:cubicBezTo>
                    <a:pt x="19" y="26"/>
                    <a:pt x="19" y="23"/>
                    <a:pt x="17" y="23"/>
                  </a:cubicBezTo>
                  <a:cubicBezTo>
                    <a:pt x="14" y="23"/>
                    <a:pt x="11" y="25"/>
                    <a:pt x="8" y="27"/>
                  </a:cubicBezTo>
                  <a:cubicBezTo>
                    <a:pt x="4" y="30"/>
                    <a:pt x="4" y="36"/>
                    <a:pt x="9" y="39"/>
                  </a:cubicBezTo>
                  <a:cubicBezTo>
                    <a:pt x="12" y="42"/>
                    <a:pt x="17" y="40"/>
                    <a:pt x="21" y="38"/>
                  </a:cubicBezTo>
                  <a:cubicBezTo>
                    <a:pt x="22" y="37"/>
                    <a:pt x="18" y="37"/>
                    <a:pt x="18" y="38"/>
                  </a:cubicBezTo>
                  <a:cubicBezTo>
                    <a:pt x="10" y="42"/>
                    <a:pt x="8" y="32"/>
                    <a:pt x="11" y="28"/>
                  </a:cubicBezTo>
                  <a:cubicBezTo>
                    <a:pt x="12" y="27"/>
                    <a:pt x="13" y="26"/>
                    <a:pt x="14" y="26"/>
                  </a:cubicBezTo>
                  <a:cubicBezTo>
                    <a:pt x="13" y="26"/>
                    <a:pt x="17" y="27"/>
                    <a:pt x="16" y="27"/>
                  </a:cubicBezTo>
                  <a:cubicBezTo>
                    <a:pt x="13" y="25"/>
                    <a:pt x="12" y="21"/>
                    <a:pt x="12" y="19"/>
                  </a:cubicBezTo>
                  <a:cubicBezTo>
                    <a:pt x="12" y="14"/>
                    <a:pt x="19" y="22"/>
                    <a:pt x="10" y="18"/>
                  </a:cubicBezTo>
                  <a:cubicBezTo>
                    <a:pt x="8" y="17"/>
                    <a:pt x="7" y="15"/>
                    <a:pt x="6" y="13"/>
                  </a:cubicBezTo>
                  <a:cubicBezTo>
                    <a:pt x="3" y="7"/>
                    <a:pt x="8" y="2"/>
                    <a:pt x="15" y="1"/>
                  </a:cubicBezTo>
                  <a:cubicBezTo>
                    <a:pt x="17" y="1"/>
                    <a:pt x="18" y="0"/>
                    <a:pt x="16" y="0"/>
                  </a:cubicBezTo>
                  <a:close/>
                </a:path>
              </a:pathLst>
            </a:custGeom>
            <a:solidFill>
              <a:srgbClr val="7405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 name="íSļïdê">
              <a:extLst>
                <a:ext uri="{FF2B5EF4-FFF2-40B4-BE49-F238E27FC236}">
                  <a16:creationId xmlns:a16="http://schemas.microsoft.com/office/drawing/2014/main" xmlns="" id="{523681BE-928D-4414-884C-D915132164A2}"/>
                </a:ext>
              </a:extLst>
            </p:cNvPr>
            <p:cNvSpPr/>
            <p:nvPr/>
          </p:nvSpPr>
          <p:spPr bwMode="auto">
            <a:xfrm>
              <a:off x="5815013" y="5688014"/>
              <a:ext cx="47625" cy="30163"/>
            </a:xfrm>
            <a:custGeom>
              <a:avLst/>
              <a:gdLst>
                <a:gd name="T0" fmla="*/ 0 w 16"/>
                <a:gd name="T1" fmla="*/ 2 h 10"/>
                <a:gd name="T2" fmla="*/ 14 w 16"/>
                <a:gd name="T3" fmla="*/ 7 h 10"/>
                <a:gd name="T4" fmla="*/ 11 w 16"/>
                <a:gd name="T5" fmla="*/ 6 h 10"/>
                <a:gd name="T6" fmla="*/ 7 w 16"/>
                <a:gd name="T7" fmla="*/ 6 h 10"/>
                <a:gd name="T8" fmla="*/ 4 w 16"/>
                <a:gd name="T9" fmla="*/ 1 h 10"/>
                <a:gd name="T10" fmla="*/ 0 w 16"/>
                <a:gd name="T11" fmla="*/ 2 h 10"/>
              </a:gdLst>
              <a:ahLst/>
              <a:cxnLst>
                <a:cxn ang="0">
                  <a:pos x="T0" y="T1"/>
                </a:cxn>
                <a:cxn ang="0">
                  <a:pos x="T2" y="T3"/>
                </a:cxn>
                <a:cxn ang="0">
                  <a:pos x="T4" y="T5"/>
                </a:cxn>
                <a:cxn ang="0">
                  <a:pos x="T6" y="T7"/>
                </a:cxn>
                <a:cxn ang="0">
                  <a:pos x="T8" y="T9"/>
                </a:cxn>
                <a:cxn ang="0">
                  <a:pos x="T10" y="T11"/>
                </a:cxn>
              </a:cxnLst>
              <a:rect l="0" t="0" r="r" b="b"/>
              <a:pathLst>
                <a:path w="16" h="10">
                  <a:moveTo>
                    <a:pt x="0" y="2"/>
                  </a:moveTo>
                  <a:cubicBezTo>
                    <a:pt x="2" y="8"/>
                    <a:pt x="9" y="10"/>
                    <a:pt x="14" y="7"/>
                  </a:cubicBezTo>
                  <a:cubicBezTo>
                    <a:pt x="16" y="6"/>
                    <a:pt x="12" y="5"/>
                    <a:pt x="11" y="6"/>
                  </a:cubicBezTo>
                  <a:cubicBezTo>
                    <a:pt x="10" y="7"/>
                    <a:pt x="8" y="7"/>
                    <a:pt x="7" y="6"/>
                  </a:cubicBezTo>
                  <a:cubicBezTo>
                    <a:pt x="5" y="5"/>
                    <a:pt x="4" y="3"/>
                    <a:pt x="4" y="1"/>
                  </a:cubicBezTo>
                  <a:cubicBezTo>
                    <a:pt x="4" y="0"/>
                    <a:pt x="0" y="1"/>
                    <a:pt x="0" y="2"/>
                  </a:cubicBezTo>
                  <a:close/>
                </a:path>
              </a:pathLst>
            </a:custGeom>
            <a:solidFill>
              <a:srgbClr val="7405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 name="iṡ1îḍê">
              <a:extLst>
                <a:ext uri="{FF2B5EF4-FFF2-40B4-BE49-F238E27FC236}">
                  <a16:creationId xmlns:a16="http://schemas.microsoft.com/office/drawing/2014/main" xmlns="" id="{D6D81A42-A4E3-4980-96F7-5350928CF89C}"/>
                </a:ext>
              </a:extLst>
            </p:cNvPr>
            <p:cNvSpPr/>
            <p:nvPr/>
          </p:nvSpPr>
          <p:spPr bwMode="auto">
            <a:xfrm>
              <a:off x="5389563" y="5524501"/>
              <a:ext cx="106363" cy="155575"/>
            </a:xfrm>
            <a:prstGeom prst="rect">
              <a:avLst/>
            </a:prstGeom>
            <a:solidFill>
              <a:srgbClr val="BD692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9" name="iṧ1iḍê">
              <a:extLst>
                <a:ext uri="{FF2B5EF4-FFF2-40B4-BE49-F238E27FC236}">
                  <a16:creationId xmlns:a16="http://schemas.microsoft.com/office/drawing/2014/main" xmlns="" id="{5ED82705-D4E9-4EF0-B9C7-55268BCAE923}"/>
                </a:ext>
              </a:extLst>
            </p:cNvPr>
            <p:cNvSpPr/>
            <p:nvPr/>
          </p:nvSpPr>
          <p:spPr bwMode="auto">
            <a:xfrm>
              <a:off x="5541963" y="5540376"/>
              <a:ext cx="180975" cy="144463"/>
            </a:xfrm>
            <a:custGeom>
              <a:avLst/>
              <a:gdLst>
                <a:gd name="T0" fmla="*/ 18 w 60"/>
                <a:gd name="T1" fmla="*/ 38 h 48"/>
                <a:gd name="T2" fmla="*/ 17 w 60"/>
                <a:gd name="T3" fmla="*/ 37 h 48"/>
                <a:gd name="T4" fmla="*/ 16 w 60"/>
                <a:gd name="T5" fmla="*/ 36 h 48"/>
                <a:gd name="T6" fmla="*/ 19 w 60"/>
                <a:gd name="T7" fmla="*/ 38 h 48"/>
                <a:gd name="T8" fmla="*/ 18 w 60"/>
                <a:gd name="T9" fmla="*/ 38 h 48"/>
                <a:gd name="T10" fmla="*/ 52 w 60"/>
                <a:gd name="T11" fmla="*/ 28 h 48"/>
                <a:gd name="T12" fmla="*/ 48 w 60"/>
                <a:gd name="T13" fmla="*/ 11 h 48"/>
                <a:gd name="T14" fmla="*/ 53 w 60"/>
                <a:gd name="T15" fmla="*/ 22 h 48"/>
                <a:gd name="T16" fmla="*/ 52 w 60"/>
                <a:gd name="T17" fmla="*/ 28 h 48"/>
                <a:gd name="T18" fmla="*/ 23 w 60"/>
                <a:gd name="T19" fmla="*/ 36 h 48"/>
                <a:gd name="T20" fmla="*/ 14 w 60"/>
                <a:gd name="T21" fmla="*/ 31 h 48"/>
                <a:gd name="T22" fmla="*/ 14 w 60"/>
                <a:gd name="T23" fmla="*/ 31 h 48"/>
                <a:gd name="T24" fmla="*/ 18 w 60"/>
                <a:gd name="T25" fmla="*/ 4 h 48"/>
                <a:gd name="T26" fmla="*/ 18 w 60"/>
                <a:gd name="T27" fmla="*/ 4 h 48"/>
                <a:gd name="T28" fmla="*/ 23 w 60"/>
                <a:gd name="T29" fmla="*/ 9 h 48"/>
                <a:gd name="T30" fmla="*/ 25 w 60"/>
                <a:gd name="T31" fmla="*/ 31 h 48"/>
                <a:gd name="T32" fmla="*/ 23 w 60"/>
                <a:gd name="T33" fmla="*/ 36 h 48"/>
                <a:gd name="T34" fmla="*/ 18 w 60"/>
                <a:gd name="T35" fmla="*/ 0 h 48"/>
                <a:gd name="T36" fmla="*/ 17 w 60"/>
                <a:gd name="T37" fmla="*/ 0 h 48"/>
                <a:gd name="T38" fmla="*/ 10 w 60"/>
                <a:gd name="T39" fmla="*/ 32 h 48"/>
                <a:gd name="T40" fmla="*/ 10 w 60"/>
                <a:gd name="T41" fmla="*/ 36 h 48"/>
                <a:gd name="T42" fmla="*/ 8 w 60"/>
                <a:gd name="T43" fmla="*/ 29 h 48"/>
                <a:gd name="T44" fmla="*/ 4 w 60"/>
                <a:gd name="T45" fmla="*/ 19 h 48"/>
                <a:gd name="T46" fmla="*/ 2 w 60"/>
                <a:gd name="T47" fmla="*/ 18 h 48"/>
                <a:gd name="T48" fmla="*/ 1 w 60"/>
                <a:gd name="T49" fmla="*/ 18 h 48"/>
                <a:gd name="T50" fmla="*/ 1 w 60"/>
                <a:gd name="T51" fmla="*/ 20 h 48"/>
                <a:gd name="T52" fmla="*/ 4 w 60"/>
                <a:gd name="T53" fmla="*/ 30 h 48"/>
                <a:gd name="T54" fmla="*/ 10 w 60"/>
                <a:gd name="T55" fmla="*/ 44 h 48"/>
                <a:gd name="T56" fmla="*/ 11 w 60"/>
                <a:gd name="T57" fmla="*/ 45 h 48"/>
                <a:gd name="T58" fmla="*/ 11 w 60"/>
                <a:gd name="T59" fmla="*/ 45 h 48"/>
                <a:gd name="T60" fmla="*/ 13 w 60"/>
                <a:gd name="T61" fmla="*/ 43 h 48"/>
                <a:gd name="T62" fmla="*/ 14 w 60"/>
                <a:gd name="T63" fmla="*/ 40 h 48"/>
                <a:gd name="T64" fmla="*/ 15 w 60"/>
                <a:gd name="T65" fmla="*/ 41 h 48"/>
                <a:gd name="T66" fmla="*/ 18 w 60"/>
                <a:gd name="T67" fmla="*/ 42 h 48"/>
                <a:gd name="T68" fmla="*/ 22 w 60"/>
                <a:gd name="T69" fmla="*/ 41 h 48"/>
                <a:gd name="T70" fmla="*/ 23 w 60"/>
                <a:gd name="T71" fmla="*/ 41 h 48"/>
                <a:gd name="T72" fmla="*/ 37 w 60"/>
                <a:gd name="T73" fmla="*/ 48 h 48"/>
                <a:gd name="T74" fmla="*/ 49 w 60"/>
                <a:gd name="T75" fmla="*/ 44 h 48"/>
                <a:gd name="T76" fmla="*/ 53 w 60"/>
                <a:gd name="T77" fmla="*/ 38 h 48"/>
                <a:gd name="T78" fmla="*/ 56 w 60"/>
                <a:gd name="T79" fmla="*/ 42 h 48"/>
                <a:gd name="T80" fmla="*/ 58 w 60"/>
                <a:gd name="T81" fmla="*/ 43 h 48"/>
                <a:gd name="T82" fmla="*/ 59 w 60"/>
                <a:gd name="T83" fmla="*/ 43 h 48"/>
                <a:gd name="T84" fmla="*/ 59 w 60"/>
                <a:gd name="T85" fmla="*/ 40 h 48"/>
                <a:gd name="T86" fmla="*/ 55 w 60"/>
                <a:gd name="T87" fmla="*/ 33 h 48"/>
                <a:gd name="T88" fmla="*/ 57 w 60"/>
                <a:gd name="T89" fmla="*/ 22 h 48"/>
                <a:gd name="T90" fmla="*/ 48 w 60"/>
                <a:gd name="T91" fmla="*/ 5 h 48"/>
                <a:gd name="T92" fmla="*/ 47 w 60"/>
                <a:gd name="T93" fmla="*/ 5 h 48"/>
                <a:gd name="T94" fmla="*/ 46 w 60"/>
                <a:gd name="T95" fmla="*/ 5 h 48"/>
                <a:gd name="T96" fmla="*/ 45 w 60"/>
                <a:gd name="T97" fmla="*/ 7 h 48"/>
                <a:gd name="T98" fmla="*/ 51 w 60"/>
                <a:gd name="T99" fmla="*/ 34 h 48"/>
                <a:gd name="T100" fmla="*/ 46 w 60"/>
                <a:gd name="T101" fmla="*/ 41 h 48"/>
                <a:gd name="T102" fmla="*/ 37 w 60"/>
                <a:gd name="T103" fmla="*/ 44 h 48"/>
                <a:gd name="T104" fmla="*/ 26 w 60"/>
                <a:gd name="T105" fmla="*/ 38 h 48"/>
                <a:gd name="T106" fmla="*/ 29 w 60"/>
                <a:gd name="T107" fmla="*/ 32 h 48"/>
                <a:gd name="T108" fmla="*/ 27 w 60"/>
                <a:gd name="T109" fmla="*/ 7 h 48"/>
                <a:gd name="T110" fmla="*/ 18 w 60"/>
                <a:gd name="T11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48">
                  <a:moveTo>
                    <a:pt x="18" y="38"/>
                  </a:moveTo>
                  <a:cubicBezTo>
                    <a:pt x="18" y="38"/>
                    <a:pt x="17" y="38"/>
                    <a:pt x="17" y="37"/>
                  </a:cubicBezTo>
                  <a:cubicBezTo>
                    <a:pt x="16" y="37"/>
                    <a:pt x="16" y="37"/>
                    <a:pt x="16" y="36"/>
                  </a:cubicBezTo>
                  <a:cubicBezTo>
                    <a:pt x="17" y="36"/>
                    <a:pt x="18" y="37"/>
                    <a:pt x="19" y="38"/>
                  </a:cubicBezTo>
                  <a:cubicBezTo>
                    <a:pt x="19" y="38"/>
                    <a:pt x="18" y="38"/>
                    <a:pt x="18" y="38"/>
                  </a:cubicBezTo>
                  <a:moveTo>
                    <a:pt x="52" y="28"/>
                  </a:moveTo>
                  <a:cubicBezTo>
                    <a:pt x="50" y="22"/>
                    <a:pt x="48" y="16"/>
                    <a:pt x="48" y="11"/>
                  </a:cubicBezTo>
                  <a:cubicBezTo>
                    <a:pt x="51" y="13"/>
                    <a:pt x="52" y="17"/>
                    <a:pt x="53" y="22"/>
                  </a:cubicBezTo>
                  <a:cubicBezTo>
                    <a:pt x="53" y="24"/>
                    <a:pt x="53" y="26"/>
                    <a:pt x="52" y="28"/>
                  </a:cubicBezTo>
                  <a:moveTo>
                    <a:pt x="23" y="36"/>
                  </a:moveTo>
                  <a:cubicBezTo>
                    <a:pt x="20" y="34"/>
                    <a:pt x="17" y="32"/>
                    <a:pt x="14" y="31"/>
                  </a:cubicBezTo>
                  <a:cubicBezTo>
                    <a:pt x="14" y="31"/>
                    <a:pt x="14" y="31"/>
                    <a:pt x="14" y="31"/>
                  </a:cubicBezTo>
                  <a:cubicBezTo>
                    <a:pt x="14" y="23"/>
                    <a:pt x="14" y="5"/>
                    <a:pt x="18" y="4"/>
                  </a:cubicBezTo>
                  <a:cubicBezTo>
                    <a:pt x="18" y="4"/>
                    <a:pt x="18" y="4"/>
                    <a:pt x="18" y="4"/>
                  </a:cubicBezTo>
                  <a:cubicBezTo>
                    <a:pt x="18" y="4"/>
                    <a:pt x="20" y="4"/>
                    <a:pt x="23" y="9"/>
                  </a:cubicBezTo>
                  <a:cubicBezTo>
                    <a:pt x="26" y="13"/>
                    <a:pt x="27" y="23"/>
                    <a:pt x="25" y="31"/>
                  </a:cubicBezTo>
                  <a:cubicBezTo>
                    <a:pt x="25" y="32"/>
                    <a:pt x="24" y="34"/>
                    <a:pt x="23" y="36"/>
                  </a:cubicBezTo>
                  <a:moveTo>
                    <a:pt x="18" y="0"/>
                  </a:moveTo>
                  <a:cubicBezTo>
                    <a:pt x="17" y="0"/>
                    <a:pt x="17" y="0"/>
                    <a:pt x="17" y="0"/>
                  </a:cubicBezTo>
                  <a:cubicBezTo>
                    <a:pt x="11" y="2"/>
                    <a:pt x="10" y="15"/>
                    <a:pt x="10" y="32"/>
                  </a:cubicBezTo>
                  <a:cubicBezTo>
                    <a:pt x="10" y="33"/>
                    <a:pt x="10" y="35"/>
                    <a:pt x="10" y="36"/>
                  </a:cubicBezTo>
                  <a:cubicBezTo>
                    <a:pt x="9" y="34"/>
                    <a:pt x="8" y="31"/>
                    <a:pt x="8" y="29"/>
                  </a:cubicBezTo>
                  <a:cubicBezTo>
                    <a:pt x="7" y="26"/>
                    <a:pt x="6" y="22"/>
                    <a:pt x="4" y="19"/>
                  </a:cubicBezTo>
                  <a:cubicBezTo>
                    <a:pt x="4" y="18"/>
                    <a:pt x="3" y="18"/>
                    <a:pt x="2" y="18"/>
                  </a:cubicBezTo>
                  <a:cubicBezTo>
                    <a:pt x="2" y="18"/>
                    <a:pt x="2" y="18"/>
                    <a:pt x="1" y="18"/>
                  </a:cubicBezTo>
                  <a:cubicBezTo>
                    <a:pt x="0" y="18"/>
                    <a:pt x="0" y="20"/>
                    <a:pt x="1" y="20"/>
                  </a:cubicBezTo>
                  <a:cubicBezTo>
                    <a:pt x="2" y="23"/>
                    <a:pt x="3" y="27"/>
                    <a:pt x="4" y="30"/>
                  </a:cubicBezTo>
                  <a:cubicBezTo>
                    <a:pt x="5" y="35"/>
                    <a:pt x="6" y="40"/>
                    <a:pt x="10" y="44"/>
                  </a:cubicBezTo>
                  <a:cubicBezTo>
                    <a:pt x="10" y="44"/>
                    <a:pt x="11" y="45"/>
                    <a:pt x="11" y="45"/>
                  </a:cubicBezTo>
                  <a:cubicBezTo>
                    <a:pt x="11" y="45"/>
                    <a:pt x="11" y="45"/>
                    <a:pt x="11" y="45"/>
                  </a:cubicBezTo>
                  <a:cubicBezTo>
                    <a:pt x="12" y="45"/>
                    <a:pt x="13" y="44"/>
                    <a:pt x="13" y="43"/>
                  </a:cubicBezTo>
                  <a:cubicBezTo>
                    <a:pt x="13" y="43"/>
                    <a:pt x="13" y="41"/>
                    <a:pt x="14" y="40"/>
                  </a:cubicBezTo>
                  <a:cubicBezTo>
                    <a:pt x="14" y="40"/>
                    <a:pt x="14" y="40"/>
                    <a:pt x="15" y="41"/>
                  </a:cubicBezTo>
                  <a:cubicBezTo>
                    <a:pt x="16" y="41"/>
                    <a:pt x="17" y="42"/>
                    <a:pt x="18" y="42"/>
                  </a:cubicBezTo>
                  <a:cubicBezTo>
                    <a:pt x="20" y="42"/>
                    <a:pt x="21" y="41"/>
                    <a:pt x="22" y="41"/>
                  </a:cubicBezTo>
                  <a:cubicBezTo>
                    <a:pt x="23" y="41"/>
                    <a:pt x="23" y="41"/>
                    <a:pt x="23" y="41"/>
                  </a:cubicBezTo>
                  <a:cubicBezTo>
                    <a:pt x="27" y="45"/>
                    <a:pt x="32" y="48"/>
                    <a:pt x="37" y="48"/>
                  </a:cubicBezTo>
                  <a:cubicBezTo>
                    <a:pt x="41" y="48"/>
                    <a:pt x="44" y="47"/>
                    <a:pt x="49" y="44"/>
                  </a:cubicBezTo>
                  <a:cubicBezTo>
                    <a:pt x="51" y="42"/>
                    <a:pt x="52" y="40"/>
                    <a:pt x="53" y="38"/>
                  </a:cubicBezTo>
                  <a:cubicBezTo>
                    <a:pt x="54" y="39"/>
                    <a:pt x="55" y="41"/>
                    <a:pt x="56" y="42"/>
                  </a:cubicBezTo>
                  <a:cubicBezTo>
                    <a:pt x="56" y="43"/>
                    <a:pt x="57" y="43"/>
                    <a:pt x="58" y="43"/>
                  </a:cubicBezTo>
                  <a:cubicBezTo>
                    <a:pt x="58" y="43"/>
                    <a:pt x="58" y="43"/>
                    <a:pt x="59" y="43"/>
                  </a:cubicBezTo>
                  <a:cubicBezTo>
                    <a:pt x="60" y="42"/>
                    <a:pt x="60" y="41"/>
                    <a:pt x="59" y="40"/>
                  </a:cubicBezTo>
                  <a:cubicBezTo>
                    <a:pt x="58" y="38"/>
                    <a:pt x="57" y="36"/>
                    <a:pt x="55" y="33"/>
                  </a:cubicBezTo>
                  <a:cubicBezTo>
                    <a:pt x="56" y="30"/>
                    <a:pt x="57" y="26"/>
                    <a:pt x="57" y="22"/>
                  </a:cubicBezTo>
                  <a:cubicBezTo>
                    <a:pt x="56" y="14"/>
                    <a:pt x="53" y="8"/>
                    <a:pt x="48" y="5"/>
                  </a:cubicBezTo>
                  <a:cubicBezTo>
                    <a:pt x="48" y="5"/>
                    <a:pt x="47" y="5"/>
                    <a:pt x="47" y="5"/>
                  </a:cubicBezTo>
                  <a:cubicBezTo>
                    <a:pt x="47" y="5"/>
                    <a:pt x="46" y="5"/>
                    <a:pt x="46" y="5"/>
                  </a:cubicBezTo>
                  <a:cubicBezTo>
                    <a:pt x="45" y="5"/>
                    <a:pt x="45" y="6"/>
                    <a:pt x="45" y="7"/>
                  </a:cubicBezTo>
                  <a:cubicBezTo>
                    <a:pt x="43" y="15"/>
                    <a:pt x="47" y="25"/>
                    <a:pt x="51" y="34"/>
                  </a:cubicBezTo>
                  <a:cubicBezTo>
                    <a:pt x="50" y="36"/>
                    <a:pt x="48" y="39"/>
                    <a:pt x="46" y="41"/>
                  </a:cubicBezTo>
                  <a:cubicBezTo>
                    <a:pt x="43" y="43"/>
                    <a:pt x="40" y="44"/>
                    <a:pt x="37" y="44"/>
                  </a:cubicBezTo>
                  <a:cubicBezTo>
                    <a:pt x="33" y="44"/>
                    <a:pt x="30" y="42"/>
                    <a:pt x="26" y="38"/>
                  </a:cubicBezTo>
                  <a:cubicBezTo>
                    <a:pt x="27" y="37"/>
                    <a:pt x="29" y="34"/>
                    <a:pt x="29" y="32"/>
                  </a:cubicBezTo>
                  <a:cubicBezTo>
                    <a:pt x="31" y="24"/>
                    <a:pt x="30" y="12"/>
                    <a:pt x="27" y="7"/>
                  </a:cubicBezTo>
                  <a:cubicBezTo>
                    <a:pt x="24" y="4"/>
                    <a:pt x="21" y="0"/>
                    <a:pt x="18" y="0"/>
                  </a:cubicBezTo>
                </a:path>
              </a:pathLst>
            </a:custGeom>
            <a:solidFill>
              <a:srgbClr val="BD69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 name="îṡlíďê">
              <a:extLst>
                <a:ext uri="{FF2B5EF4-FFF2-40B4-BE49-F238E27FC236}">
                  <a16:creationId xmlns:a16="http://schemas.microsoft.com/office/drawing/2014/main" xmlns="" id="{C317AE1E-1064-4EBD-A347-2CC44970C8A6}"/>
                </a:ext>
              </a:extLst>
            </p:cNvPr>
            <p:cNvSpPr/>
            <p:nvPr/>
          </p:nvSpPr>
          <p:spPr bwMode="auto">
            <a:xfrm>
              <a:off x="5251451" y="5476876"/>
              <a:ext cx="60325" cy="296863"/>
            </a:xfrm>
            <a:custGeom>
              <a:avLst/>
              <a:gdLst>
                <a:gd name="T0" fmla="*/ 3 w 20"/>
                <a:gd name="T1" fmla="*/ 0 h 98"/>
                <a:gd name="T2" fmla="*/ 0 w 20"/>
                <a:gd name="T3" fmla="*/ 0 h 98"/>
                <a:gd name="T4" fmla="*/ 4 w 20"/>
                <a:gd name="T5" fmla="*/ 98 h 98"/>
                <a:gd name="T6" fmla="*/ 8 w 20"/>
                <a:gd name="T7" fmla="*/ 98 h 98"/>
                <a:gd name="T8" fmla="*/ 3 w 20"/>
                <a:gd name="T9" fmla="*/ 0 h 98"/>
              </a:gdLst>
              <a:ahLst/>
              <a:cxnLst>
                <a:cxn ang="0">
                  <a:pos x="T0" y="T1"/>
                </a:cxn>
                <a:cxn ang="0">
                  <a:pos x="T2" y="T3"/>
                </a:cxn>
                <a:cxn ang="0">
                  <a:pos x="T4" y="T5"/>
                </a:cxn>
                <a:cxn ang="0">
                  <a:pos x="T6" y="T7"/>
                </a:cxn>
                <a:cxn ang="0">
                  <a:pos x="T8" y="T9"/>
                </a:cxn>
              </a:cxnLst>
              <a:rect l="0" t="0" r="r" b="b"/>
              <a:pathLst>
                <a:path w="20" h="98">
                  <a:moveTo>
                    <a:pt x="3" y="0"/>
                  </a:moveTo>
                  <a:cubicBezTo>
                    <a:pt x="0" y="0"/>
                    <a:pt x="0" y="0"/>
                    <a:pt x="0" y="0"/>
                  </a:cubicBezTo>
                  <a:cubicBezTo>
                    <a:pt x="16" y="28"/>
                    <a:pt x="15" y="68"/>
                    <a:pt x="4" y="98"/>
                  </a:cubicBezTo>
                  <a:cubicBezTo>
                    <a:pt x="5" y="98"/>
                    <a:pt x="7" y="98"/>
                    <a:pt x="8" y="98"/>
                  </a:cubicBezTo>
                  <a:cubicBezTo>
                    <a:pt x="19" y="68"/>
                    <a:pt x="20" y="28"/>
                    <a:pt x="3" y="0"/>
                  </a:cubicBezTo>
                </a:path>
              </a:pathLst>
            </a:custGeom>
            <a:solidFill>
              <a:srgbClr val="BD69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 name="i$1íḓê">
              <a:extLst>
                <a:ext uri="{FF2B5EF4-FFF2-40B4-BE49-F238E27FC236}">
                  <a16:creationId xmlns:a16="http://schemas.microsoft.com/office/drawing/2014/main" xmlns="" id="{CF64728A-E8DC-42BC-9F08-9BB01BB18CE2}"/>
                </a:ext>
              </a:extLst>
            </p:cNvPr>
            <p:cNvSpPr/>
            <p:nvPr/>
          </p:nvSpPr>
          <p:spPr bwMode="auto">
            <a:xfrm>
              <a:off x="5832476" y="5476876"/>
              <a:ext cx="57150" cy="277813"/>
            </a:xfrm>
            <a:custGeom>
              <a:avLst/>
              <a:gdLst>
                <a:gd name="T0" fmla="*/ 4 w 19"/>
                <a:gd name="T1" fmla="*/ 0 h 92"/>
                <a:gd name="T2" fmla="*/ 0 w 19"/>
                <a:gd name="T3" fmla="*/ 0 h 92"/>
                <a:gd name="T4" fmla="*/ 14 w 19"/>
                <a:gd name="T5" fmla="*/ 46 h 92"/>
                <a:gd name="T6" fmla="*/ 8 w 19"/>
                <a:gd name="T7" fmla="*/ 92 h 92"/>
                <a:gd name="T8" fmla="*/ 12 w 19"/>
                <a:gd name="T9" fmla="*/ 91 h 92"/>
                <a:gd name="T10" fmla="*/ 18 w 19"/>
                <a:gd name="T11" fmla="*/ 44 h 92"/>
                <a:gd name="T12" fmla="*/ 4 w 19"/>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19" h="92">
                  <a:moveTo>
                    <a:pt x="4" y="0"/>
                  </a:moveTo>
                  <a:cubicBezTo>
                    <a:pt x="0" y="0"/>
                    <a:pt x="0" y="0"/>
                    <a:pt x="0" y="0"/>
                  </a:cubicBezTo>
                  <a:cubicBezTo>
                    <a:pt x="10" y="12"/>
                    <a:pt x="13" y="31"/>
                    <a:pt x="14" y="46"/>
                  </a:cubicBezTo>
                  <a:cubicBezTo>
                    <a:pt x="15" y="61"/>
                    <a:pt x="13" y="77"/>
                    <a:pt x="8" y="92"/>
                  </a:cubicBezTo>
                  <a:cubicBezTo>
                    <a:pt x="9" y="91"/>
                    <a:pt x="10" y="91"/>
                    <a:pt x="12" y="91"/>
                  </a:cubicBezTo>
                  <a:cubicBezTo>
                    <a:pt x="17" y="76"/>
                    <a:pt x="19" y="59"/>
                    <a:pt x="18" y="44"/>
                  </a:cubicBezTo>
                  <a:cubicBezTo>
                    <a:pt x="17" y="29"/>
                    <a:pt x="14" y="12"/>
                    <a:pt x="4" y="0"/>
                  </a:cubicBezTo>
                </a:path>
              </a:pathLst>
            </a:custGeom>
            <a:solidFill>
              <a:srgbClr val="BD69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 name="ïsḷiḍê">
              <a:extLst>
                <a:ext uri="{FF2B5EF4-FFF2-40B4-BE49-F238E27FC236}">
                  <a16:creationId xmlns:a16="http://schemas.microsoft.com/office/drawing/2014/main" xmlns="" id="{D4BF6DDF-C54C-4716-A427-0C193867EF32}"/>
                </a:ext>
              </a:extLst>
            </p:cNvPr>
            <p:cNvSpPr/>
            <p:nvPr/>
          </p:nvSpPr>
          <p:spPr bwMode="auto">
            <a:xfrm>
              <a:off x="5092701" y="3011489"/>
              <a:ext cx="727075" cy="227013"/>
            </a:xfrm>
            <a:custGeom>
              <a:avLst/>
              <a:gdLst>
                <a:gd name="T0" fmla="*/ 29 w 240"/>
                <a:gd name="T1" fmla="*/ 4 h 75"/>
                <a:gd name="T2" fmla="*/ 225 w 240"/>
                <a:gd name="T3" fmla="*/ 0 h 75"/>
                <a:gd name="T4" fmla="*/ 235 w 240"/>
                <a:gd name="T5" fmla="*/ 12 h 75"/>
                <a:gd name="T6" fmla="*/ 219 w 240"/>
                <a:gd name="T7" fmla="*/ 13 h 75"/>
                <a:gd name="T8" fmla="*/ 219 w 240"/>
                <a:gd name="T9" fmla="*/ 15 h 75"/>
                <a:gd name="T10" fmla="*/ 219 w 240"/>
                <a:gd name="T11" fmla="*/ 62 h 75"/>
                <a:gd name="T12" fmla="*/ 234 w 240"/>
                <a:gd name="T13" fmla="*/ 71 h 75"/>
                <a:gd name="T14" fmla="*/ 40 w 240"/>
                <a:gd name="T15" fmla="*/ 75 h 75"/>
                <a:gd name="T16" fmla="*/ 38 w 240"/>
                <a:gd name="T17" fmla="*/ 75 h 75"/>
                <a:gd name="T18" fmla="*/ 29 w 240"/>
                <a:gd name="T1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75">
                  <a:moveTo>
                    <a:pt x="29" y="4"/>
                  </a:moveTo>
                  <a:cubicBezTo>
                    <a:pt x="55" y="4"/>
                    <a:pt x="212" y="0"/>
                    <a:pt x="225" y="0"/>
                  </a:cubicBezTo>
                  <a:cubicBezTo>
                    <a:pt x="239" y="1"/>
                    <a:pt x="236" y="9"/>
                    <a:pt x="235" y="12"/>
                  </a:cubicBezTo>
                  <a:cubicBezTo>
                    <a:pt x="234" y="15"/>
                    <a:pt x="219" y="13"/>
                    <a:pt x="219" y="13"/>
                  </a:cubicBezTo>
                  <a:cubicBezTo>
                    <a:pt x="219" y="15"/>
                    <a:pt x="219" y="15"/>
                    <a:pt x="219" y="15"/>
                  </a:cubicBezTo>
                  <a:cubicBezTo>
                    <a:pt x="211" y="34"/>
                    <a:pt x="219" y="62"/>
                    <a:pt x="219" y="62"/>
                  </a:cubicBezTo>
                  <a:cubicBezTo>
                    <a:pt x="240" y="63"/>
                    <a:pt x="234" y="71"/>
                    <a:pt x="234" y="71"/>
                  </a:cubicBezTo>
                  <a:cubicBezTo>
                    <a:pt x="40" y="75"/>
                    <a:pt x="40" y="75"/>
                    <a:pt x="40" y="75"/>
                  </a:cubicBezTo>
                  <a:cubicBezTo>
                    <a:pt x="40" y="75"/>
                    <a:pt x="39" y="75"/>
                    <a:pt x="38" y="75"/>
                  </a:cubicBezTo>
                  <a:cubicBezTo>
                    <a:pt x="0" y="57"/>
                    <a:pt x="9" y="22"/>
                    <a:pt x="29" y="4"/>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 name="îś1ïḍe">
              <a:extLst>
                <a:ext uri="{FF2B5EF4-FFF2-40B4-BE49-F238E27FC236}">
                  <a16:creationId xmlns:a16="http://schemas.microsoft.com/office/drawing/2014/main" xmlns="" id="{E0DF0B0D-C3A0-4FC4-A83C-5656CC22E388}"/>
                </a:ext>
              </a:extLst>
            </p:cNvPr>
            <p:cNvSpPr/>
            <p:nvPr/>
          </p:nvSpPr>
          <p:spPr bwMode="auto">
            <a:xfrm>
              <a:off x="5138738" y="3038476"/>
              <a:ext cx="636588" cy="173038"/>
            </a:xfrm>
            <a:custGeom>
              <a:avLst/>
              <a:gdLst>
                <a:gd name="T0" fmla="*/ 208 w 210"/>
                <a:gd name="T1" fmla="*/ 1 h 57"/>
                <a:gd name="T2" fmla="*/ 208 w 210"/>
                <a:gd name="T3" fmla="*/ 49 h 57"/>
                <a:gd name="T4" fmla="*/ 210 w 210"/>
                <a:gd name="T5" fmla="*/ 55 h 57"/>
                <a:gd name="T6" fmla="*/ 78 w 210"/>
                <a:gd name="T7" fmla="*/ 56 h 57"/>
                <a:gd name="T8" fmla="*/ 18 w 210"/>
                <a:gd name="T9" fmla="*/ 57 h 57"/>
                <a:gd name="T10" fmla="*/ 1 w 210"/>
                <a:gd name="T11" fmla="*/ 30 h 57"/>
                <a:gd name="T12" fmla="*/ 10 w 210"/>
                <a:gd name="T13" fmla="*/ 0 h 57"/>
                <a:gd name="T14" fmla="*/ 208 w 210"/>
                <a:gd name="T15" fmla="*/ 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7">
                  <a:moveTo>
                    <a:pt x="208" y="1"/>
                  </a:moveTo>
                  <a:cubicBezTo>
                    <a:pt x="204" y="21"/>
                    <a:pt x="202" y="28"/>
                    <a:pt x="208" y="49"/>
                  </a:cubicBezTo>
                  <a:cubicBezTo>
                    <a:pt x="209" y="51"/>
                    <a:pt x="210" y="53"/>
                    <a:pt x="210" y="55"/>
                  </a:cubicBezTo>
                  <a:cubicBezTo>
                    <a:pt x="158" y="56"/>
                    <a:pt x="122" y="55"/>
                    <a:pt x="78" y="56"/>
                  </a:cubicBezTo>
                  <a:cubicBezTo>
                    <a:pt x="61" y="57"/>
                    <a:pt x="35" y="57"/>
                    <a:pt x="18" y="57"/>
                  </a:cubicBezTo>
                  <a:cubicBezTo>
                    <a:pt x="0" y="56"/>
                    <a:pt x="1" y="44"/>
                    <a:pt x="1" y="30"/>
                  </a:cubicBezTo>
                  <a:cubicBezTo>
                    <a:pt x="0" y="21"/>
                    <a:pt x="0" y="6"/>
                    <a:pt x="10" y="0"/>
                  </a:cubicBezTo>
                  <a:lnTo>
                    <a:pt x="208" y="1"/>
                  </a:ln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 name="i$lïdê">
              <a:extLst>
                <a:ext uri="{FF2B5EF4-FFF2-40B4-BE49-F238E27FC236}">
                  <a16:creationId xmlns:a16="http://schemas.microsoft.com/office/drawing/2014/main" xmlns="" id="{A238C91D-4586-4DA7-A231-E892165DE3BD}"/>
                </a:ext>
              </a:extLst>
            </p:cNvPr>
            <p:cNvSpPr/>
            <p:nvPr/>
          </p:nvSpPr>
          <p:spPr bwMode="auto">
            <a:xfrm>
              <a:off x="5159376" y="3165476"/>
              <a:ext cx="530225" cy="12700"/>
            </a:xfrm>
            <a:custGeom>
              <a:avLst/>
              <a:gdLst>
                <a:gd name="T0" fmla="*/ 175 w 175"/>
                <a:gd name="T1" fmla="*/ 2 h 4"/>
                <a:gd name="T2" fmla="*/ 167 w 175"/>
                <a:gd name="T3" fmla="*/ 2 h 4"/>
                <a:gd name="T4" fmla="*/ 148 w 175"/>
                <a:gd name="T5" fmla="*/ 3 h 4"/>
                <a:gd name="T6" fmla="*/ 120 w 175"/>
                <a:gd name="T7" fmla="*/ 4 h 4"/>
                <a:gd name="T8" fmla="*/ 87 w 175"/>
                <a:gd name="T9" fmla="*/ 4 h 4"/>
                <a:gd name="T10" fmla="*/ 55 w 175"/>
                <a:gd name="T11" fmla="*/ 3 h 4"/>
                <a:gd name="T12" fmla="*/ 27 w 175"/>
                <a:gd name="T13" fmla="*/ 2 h 4"/>
                <a:gd name="T14" fmla="*/ 7 w 175"/>
                <a:gd name="T15" fmla="*/ 1 h 4"/>
                <a:gd name="T16" fmla="*/ 0 w 175"/>
                <a:gd name="T17" fmla="*/ 1 h 4"/>
                <a:gd name="T18" fmla="*/ 7 w 175"/>
                <a:gd name="T19" fmla="*/ 1 h 4"/>
                <a:gd name="T20" fmla="*/ 27 w 175"/>
                <a:gd name="T21" fmla="*/ 0 h 4"/>
                <a:gd name="T22" fmla="*/ 55 w 175"/>
                <a:gd name="T23" fmla="*/ 0 h 4"/>
                <a:gd name="T24" fmla="*/ 87 w 175"/>
                <a:gd name="T25" fmla="*/ 0 h 4"/>
                <a:gd name="T26" fmla="*/ 120 w 175"/>
                <a:gd name="T27" fmla="*/ 0 h 4"/>
                <a:gd name="T28" fmla="*/ 148 w 175"/>
                <a:gd name="T29" fmla="*/ 1 h 4"/>
                <a:gd name="T30" fmla="*/ 167 w 175"/>
                <a:gd name="T31" fmla="*/ 1 h 4"/>
                <a:gd name="T32" fmla="*/ 175 w 175"/>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4">
                  <a:moveTo>
                    <a:pt x="175" y="2"/>
                  </a:moveTo>
                  <a:cubicBezTo>
                    <a:pt x="175" y="2"/>
                    <a:pt x="172" y="2"/>
                    <a:pt x="167" y="2"/>
                  </a:cubicBezTo>
                  <a:cubicBezTo>
                    <a:pt x="163" y="2"/>
                    <a:pt x="156" y="3"/>
                    <a:pt x="148" y="3"/>
                  </a:cubicBezTo>
                  <a:cubicBezTo>
                    <a:pt x="139" y="3"/>
                    <a:pt x="130" y="3"/>
                    <a:pt x="120" y="4"/>
                  </a:cubicBezTo>
                  <a:cubicBezTo>
                    <a:pt x="109" y="4"/>
                    <a:pt x="98" y="4"/>
                    <a:pt x="87" y="4"/>
                  </a:cubicBezTo>
                  <a:cubicBezTo>
                    <a:pt x="76" y="4"/>
                    <a:pt x="65" y="4"/>
                    <a:pt x="55" y="3"/>
                  </a:cubicBezTo>
                  <a:cubicBezTo>
                    <a:pt x="45" y="3"/>
                    <a:pt x="35" y="3"/>
                    <a:pt x="27" y="2"/>
                  </a:cubicBezTo>
                  <a:cubicBezTo>
                    <a:pt x="19" y="2"/>
                    <a:pt x="12" y="2"/>
                    <a:pt x="7" y="1"/>
                  </a:cubicBezTo>
                  <a:cubicBezTo>
                    <a:pt x="2" y="1"/>
                    <a:pt x="0" y="1"/>
                    <a:pt x="0" y="1"/>
                  </a:cubicBezTo>
                  <a:cubicBezTo>
                    <a:pt x="0" y="1"/>
                    <a:pt x="2" y="1"/>
                    <a:pt x="7" y="1"/>
                  </a:cubicBezTo>
                  <a:cubicBezTo>
                    <a:pt x="12" y="1"/>
                    <a:pt x="19" y="0"/>
                    <a:pt x="27" y="0"/>
                  </a:cubicBezTo>
                  <a:cubicBezTo>
                    <a:pt x="35" y="0"/>
                    <a:pt x="45" y="0"/>
                    <a:pt x="55" y="0"/>
                  </a:cubicBezTo>
                  <a:cubicBezTo>
                    <a:pt x="65" y="0"/>
                    <a:pt x="76" y="0"/>
                    <a:pt x="87" y="0"/>
                  </a:cubicBezTo>
                  <a:cubicBezTo>
                    <a:pt x="98" y="0"/>
                    <a:pt x="109" y="0"/>
                    <a:pt x="120" y="0"/>
                  </a:cubicBezTo>
                  <a:cubicBezTo>
                    <a:pt x="130" y="0"/>
                    <a:pt x="139" y="0"/>
                    <a:pt x="148" y="1"/>
                  </a:cubicBezTo>
                  <a:cubicBezTo>
                    <a:pt x="156" y="1"/>
                    <a:pt x="163" y="1"/>
                    <a:pt x="167" y="1"/>
                  </a:cubicBezTo>
                  <a:cubicBezTo>
                    <a:pt x="172" y="2"/>
                    <a:pt x="175" y="2"/>
                    <a:pt x="175"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 name="ïŝḻïḓe">
              <a:extLst>
                <a:ext uri="{FF2B5EF4-FFF2-40B4-BE49-F238E27FC236}">
                  <a16:creationId xmlns:a16="http://schemas.microsoft.com/office/drawing/2014/main" xmlns="" id="{D4ABACF5-EBFA-4BD0-8159-B9FA95EBFC59}"/>
                </a:ext>
              </a:extLst>
            </p:cNvPr>
            <p:cNvSpPr/>
            <p:nvPr/>
          </p:nvSpPr>
          <p:spPr bwMode="auto">
            <a:xfrm>
              <a:off x="5235576" y="3090864"/>
              <a:ext cx="514350" cy="11113"/>
            </a:xfrm>
            <a:custGeom>
              <a:avLst/>
              <a:gdLst>
                <a:gd name="T0" fmla="*/ 170 w 170"/>
                <a:gd name="T1" fmla="*/ 2 h 4"/>
                <a:gd name="T2" fmla="*/ 162 w 170"/>
                <a:gd name="T3" fmla="*/ 3 h 4"/>
                <a:gd name="T4" fmla="*/ 143 w 170"/>
                <a:gd name="T5" fmla="*/ 4 h 4"/>
                <a:gd name="T6" fmla="*/ 116 w 170"/>
                <a:gd name="T7" fmla="*/ 4 h 4"/>
                <a:gd name="T8" fmla="*/ 85 w 170"/>
                <a:gd name="T9" fmla="*/ 4 h 4"/>
                <a:gd name="T10" fmla="*/ 54 w 170"/>
                <a:gd name="T11" fmla="*/ 4 h 4"/>
                <a:gd name="T12" fmla="*/ 27 w 170"/>
                <a:gd name="T13" fmla="*/ 3 h 4"/>
                <a:gd name="T14" fmla="*/ 8 w 170"/>
                <a:gd name="T15" fmla="*/ 2 h 4"/>
                <a:gd name="T16" fmla="*/ 0 w 170"/>
                <a:gd name="T17" fmla="*/ 2 h 4"/>
                <a:gd name="T18" fmla="*/ 8 w 170"/>
                <a:gd name="T19" fmla="*/ 2 h 4"/>
                <a:gd name="T20" fmla="*/ 27 w 170"/>
                <a:gd name="T21" fmla="*/ 1 h 4"/>
                <a:gd name="T22" fmla="*/ 54 w 170"/>
                <a:gd name="T23" fmla="*/ 0 h 4"/>
                <a:gd name="T24" fmla="*/ 85 w 170"/>
                <a:gd name="T25" fmla="*/ 0 h 4"/>
                <a:gd name="T26" fmla="*/ 116 w 170"/>
                <a:gd name="T27" fmla="*/ 1 h 4"/>
                <a:gd name="T28" fmla="*/ 143 w 170"/>
                <a:gd name="T29" fmla="*/ 1 h 4"/>
                <a:gd name="T30" fmla="*/ 162 w 170"/>
                <a:gd name="T31" fmla="*/ 2 h 4"/>
                <a:gd name="T32" fmla="*/ 170 w 17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4">
                  <a:moveTo>
                    <a:pt x="170" y="2"/>
                  </a:moveTo>
                  <a:cubicBezTo>
                    <a:pt x="170" y="2"/>
                    <a:pt x="167" y="3"/>
                    <a:pt x="162" y="3"/>
                  </a:cubicBezTo>
                  <a:cubicBezTo>
                    <a:pt x="158" y="3"/>
                    <a:pt x="151" y="3"/>
                    <a:pt x="143" y="4"/>
                  </a:cubicBezTo>
                  <a:cubicBezTo>
                    <a:pt x="135" y="4"/>
                    <a:pt x="126" y="4"/>
                    <a:pt x="116" y="4"/>
                  </a:cubicBezTo>
                  <a:cubicBezTo>
                    <a:pt x="106" y="4"/>
                    <a:pt x="96" y="4"/>
                    <a:pt x="85" y="4"/>
                  </a:cubicBezTo>
                  <a:cubicBezTo>
                    <a:pt x="74" y="4"/>
                    <a:pt x="64" y="4"/>
                    <a:pt x="54" y="4"/>
                  </a:cubicBezTo>
                  <a:cubicBezTo>
                    <a:pt x="44" y="4"/>
                    <a:pt x="35" y="3"/>
                    <a:pt x="27" y="3"/>
                  </a:cubicBezTo>
                  <a:cubicBezTo>
                    <a:pt x="19" y="3"/>
                    <a:pt x="12" y="3"/>
                    <a:pt x="8" y="2"/>
                  </a:cubicBezTo>
                  <a:cubicBezTo>
                    <a:pt x="3" y="2"/>
                    <a:pt x="0" y="2"/>
                    <a:pt x="0" y="2"/>
                  </a:cubicBezTo>
                  <a:cubicBezTo>
                    <a:pt x="0" y="2"/>
                    <a:pt x="3" y="2"/>
                    <a:pt x="8" y="2"/>
                  </a:cubicBezTo>
                  <a:cubicBezTo>
                    <a:pt x="12" y="2"/>
                    <a:pt x="19" y="1"/>
                    <a:pt x="27" y="1"/>
                  </a:cubicBezTo>
                  <a:cubicBezTo>
                    <a:pt x="35" y="1"/>
                    <a:pt x="44" y="1"/>
                    <a:pt x="54" y="0"/>
                  </a:cubicBezTo>
                  <a:cubicBezTo>
                    <a:pt x="64" y="0"/>
                    <a:pt x="74" y="0"/>
                    <a:pt x="85" y="0"/>
                  </a:cubicBezTo>
                  <a:cubicBezTo>
                    <a:pt x="96" y="0"/>
                    <a:pt x="106" y="0"/>
                    <a:pt x="116" y="1"/>
                  </a:cubicBezTo>
                  <a:cubicBezTo>
                    <a:pt x="126" y="1"/>
                    <a:pt x="135" y="1"/>
                    <a:pt x="143" y="1"/>
                  </a:cubicBezTo>
                  <a:cubicBezTo>
                    <a:pt x="151" y="1"/>
                    <a:pt x="158" y="2"/>
                    <a:pt x="162" y="2"/>
                  </a:cubicBezTo>
                  <a:cubicBezTo>
                    <a:pt x="167" y="2"/>
                    <a:pt x="170" y="2"/>
                    <a:pt x="17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 name="ï$lîḓê">
              <a:extLst>
                <a:ext uri="{FF2B5EF4-FFF2-40B4-BE49-F238E27FC236}">
                  <a16:creationId xmlns:a16="http://schemas.microsoft.com/office/drawing/2014/main" xmlns="" id="{4E40A898-8F01-4D88-88B0-EF061187451F}"/>
                </a:ext>
              </a:extLst>
            </p:cNvPr>
            <p:cNvSpPr/>
            <p:nvPr/>
          </p:nvSpPr>
          <p:spPr bwMode="auto">
            <a:xfrm>
              <a:off x="5141913" y="3121026"/>
              <a:ext cx="444500" cy="11113"/>
            </a:xfrm>
            <a:custGeom>
              <a:avLst/>
              <a:gdLst>
                <a:gd name="T0" fmla="*/ 147 w 147"/>
                <a:gd name="T1" fmla="*/ 2 h 4"/>
                <a:gd name="T2" fmla="*/ 141 w 147"/>
                <a:gd name="T3" fmla="*/ 2 h 4"/>
                <a:gd name="T4" fmla="*/ 124 w 147"/>
                <a:gd name="T5" fmla="*/ 3 h 4"/>
                <a:gd name="T6" fmla="*/ 100 w 147"/>
                <a:gd name="T7" fmla="*/ 4 h 4"/>
                <a:gd name="T8" fmla="*/ 73 w 147"/>
                <a:gd name="T9" fmla="*/ 4 h 4"/>
                <a:gd name="T10" fmla="*/ 46 w 147"/>
                <a:gd name="T11" fmla="*/ 4 h 4"/>
                <a:gd name="T12" fmla="*/ 34 w 147"/>
                <a:gd name="T13" fmla="*/ 3 h 4"/>
                <a:gd name="T14" fmla="*/ 23 w 147"/>
                <a:gd name="T15" fmla="*/ 2 h 4"/>
                <a:gd name="T16" fmla="*/ 6 w 147"/>
                <a:gd name="T17" fmla="*/ 1 h 4"/>
                <a:gd name="T18" fmla="*/ 0 w 147"/>
                <a:gd name="T19" fmla="*/ 0 h 4"/>
                <a:gd name="T20" fmla="*/ 6 w 147"/>
                <a:gd name="T21" fmla="*/ 0 h 4"/>
                <a:gd name="T22" fmla="*/ 23 w 147"/>
                <a:gd name="T23" fmla="*/ 0 h 4"/>
                <a:gd name="T24" fmla="*/ 34 w 147"/>
                <a:gd name="T25" fmla="*/ 0 h 4"/>
                <a:gd name="T26" fmla="*/ 46 w 147"/>
                <a:gd name="T27" fmla="*/ 0 h 4"/>
                <a:gd name="T28" fmla="*/ 73 w 147"/>
                <a:gd name="T29" fmla="*/ 0 h 4"/>
                <a:gd name="T30" fmla="*/ 100 w 147"/>
                <a:gd name="T31" fmla="*/ 0 h 4"/>
                <a:gd name="T32" fmla="*/ 124 w 147"/>
                <a:gd name="T33" fmla="*/ 1 h 4"/>
                <a:gd name="T34" fmla="*/ 141 w 147"/>
                <a:gd name="T35" fmla="*/ 1 h 4"/>
                <a:gd name="T36" fmla="*/ 147 w 147"/>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7" h="4">
                  <a:moveTo>
                    <a:pt x="147" y="2"/>
                  </a:moveTo>
                  <a:cubicBezTo>
                    <a:pt x="147" y="2"/>
                    <a:pt x="145" y="2"/>
                    <a:pt x="141" y="2"/>
                  </a:cubicBezTo>
                  <a:cubicBezTo>
                    <a:pt x="137" y="2"/>
                    <a:pt x="131" y="3"/>
                    <a:pt x="124" y="3"/>
                  </a:cubicBezTo>
                  <a:cubicBezTo>
                    <a:pt x="117" y="3"/>
                    <a:pt x="109" y="3"/>
                    <a:pt x="100" y="4"/>
                  </a:cubicBezTo>
                  <a:cubicBezTo>
                    <a:pt x="92" y="4"/>
                    <a:pt x="83" y="4"/>
                    <a:pt x="73" y="4"/>
                  </a:cubicBezTo>
                  <a:cubicBezTo>
                    <a:pt x="64" y="4"/>
                    <a:pt x="55" y="4"/>
                    <a:pt x="46" y="4"/>
                  </a:cubicBezTo>
                  <a:cubicBezTo>
                    <a:pt x="42" y="3"/>
                    <a:pt x="38" y="3"/>
                    <a:pt x="34" y="3"/>
                  </a:cubicBezTo>
                  <a:cubicBezTo>
                    <a:pt x="30" y="3"/>
                    <a:pt x="26" y="3"/>
                    <a:pt x="23" y="2"/>
                  </a:cubicBezTo>
                  <a:cubicBezTo>
                    <a:pt x="16" y="2"/>
                    <a:pt x="10" y="1"/>
                    <a:pt x="6" y="1"/>
                  </a:cubicBezTo>
                  <a:cubicBezTo>
                    <a:pt x="2" y="1"/>
                    <a:pt x="0" y="0"/>
                    <a:pt x="0" y="0"/>
                  </a:cubicBezTo>
                  <a:cubicBezTo>
                    <a:pt x="0" y="0"/>
                    <a:pt x="2" y="0"/>
                    <a:pt x="6" y="0"/>
                  </a:cubicBezTo>
                  <a:cubicBezTo>
                    <a:pt x="10" y="0"/>
                    <a:pt x="16" y="0"/>
                    <a:pt x="23" y="0"/>
                  </a:cubicBezTo>
                  <a:cubicBezTo>
                    <a:pt x="26" y="0"/>
                    <a:pt x="30" y="0"/>
                    <a:pt x="34" y="0"/>
                  </a:cubicBezTo>
                  <a:cubicBezTo>
                    <a:pt x="38" y="0"/>
                    <a:pt x="42" y="0"/>
                    <a:pt x="46" y="0"/>
                  </a:cubicBezTo>
                  <a:cubicBezTo>
                    <a:pt x="55" y="0"/>
                    <a:pt x="64" y="0"/>
                    <a:pt x="73" y="0"/>
                  </a:cubicBezTo>
                  <a:cubicBezTo>
                    <a:pt x="83" y="0"/>
                    <a:pt x="92" y="0"/>
                    <a:pt x="100" y="0"/>
                  </a:cubicBezTo>
                  <a:cubicBezTo>
                    <a:pt x="109" y="0"/>
                    <a:pt x="117" y="0"/>
                    <a:pt x="124" y="1"/>
                  </a:cubicBezTo>
                  <a:cubicBezTo>
                    <a:pt x="131" y="1"/>
                    <a:pt x="137" y="1"/>
                    <a:pt x="141" y="1"/>
                  </a:cubicBezTo>
                  <a:cubicBezTo>
                    <a:pt x="145" y="2"/>
                    <a:pt x="147" y="2"/>
                    <a:pt x="147"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 name="ïṣļiḓè">
              <a:extLst>
                <a:ext uri="{FF2B5EF4-FFF2-40B4-BE49-F238E27FC236}">
                  <a16:creationId xmlns:a16="http://schemas.microsoft.com/office/drawing/2014/main" xmlns="" id="{E90B257C-054D-4699-B46A-778F7FFB9BC4}"/>
                </a:ext>
              </a:extLst>
            </p:cNvPr>
            <p:cNvSpPr/>
            <p:nvPr/>
          </p:nvSpPr>
          <p:spPr bwMode="auto">
            <a:xfrm>
              <a:off x="5175251" y="3060701"/>
              <a:ext cx="477838" cy="11113"/>
            </a:xfrm>
            <a:custGeom>
              <a:avLst/>
              <a:gdLst>
                <a:gd name="T0" fmla="*/ 158 w 158"/>
                <a:gd name="T1" fmla="*/ 2 h 4"/>
                <a:gd name="T2" fmla="*/ 151 w 158"/>
                <a:gd name="T3" fmla="*/ 2 h 4"/>
                <a:gd name="T4" fmla="*/ 133 w 158"/>
                <a:gd name="T5" fmla="*/ 3 h 4"/>
                <a:gd name="T6" fmla="*/ 108 w 158"/>
                <a:gd name="T7" fmla="*/ 3 h 4"/>
                <a:gd name="T8" fmla="*/ 79 w 158"/>
                <a:gd name="T9" fmla="*/ 4 h 4"/>
                <a:gd name="T10" fmla="*/ 50 w 158"/>
                <a:gd name="T11" fmla="*/ 3 h 4"/>
                <a:gd name="T12" fmla="*/ 25 w 158"/>
                <a:gd name="T13" fmla="*/ 3 h 4"/>
                <a:gd name="T14" fmla="*/ 7 w 158"/>
                <a:gd name="T15" fmla="*/ 2 h 4"/>
                <a:gd name="T16" fmla="*/ 0 w 158"/>
                <a:gd name="T17" fmla="*/ 2 h 4"/>
                <a:gd name="T18" fmla="*/ 7 w 158"/>
                <a:gd name="T19" fmla="*/ 1 h 4"/>
                <a:gd name="T20" fmla="*/ 25 w 158"/>
                <a:gd name="T21" fmla="*/ 1 h 4"/>
                <a:gd name="T22" fmla="*/ 50 w 158"/>
                <a:gd name="T23" fmla="*/ 0 h 4"/>
                <a:gd name="T24" fmla="*/ 79 w 158"/>
                <a:gd name="T25" fmla="*/ 0 h 4"/>
                <a:gd name="T26" fmla="*/ 108 w 158"/>
                <a:gd name="T27" fmla="*/ 0 h 4"/>
                <a:gd name="T28" fmla="*/ 133 w 158"/>
                <a:gd name="T29" fmla="*/ 1 h 4"/>
                <a:gd name="T30" fmla="*/ 151 w 158"/>
                <a:gd name="T31" fmla="*/ 1 h 4"/>
                <a:gd name="T32" fmla="*/ 158 w 15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4">
                  <a:moveTo>
                    <a:pt x="158" y="2"/>
                  </a:moveTo>
                  <a:cubicBezTo>
                    <a:pt x="158" y="2"/>
                    <a:pt x="155" y="2"/>
                    <a:pt x="151" y="2"/>
                  </a:cubicBezTo>
                  <a:cubicBezTo>
                    <a:pt x="147" y="2"/>
                    <a:pt x="140" y="3"/>
                    <a:pt x="133" y="3"/>
                  </a:cubicBezTo>
                  <a:cubicBezTo>
                    <a:pt x="126" y="3"/>
                    <a:pt x="117" y="3"/>
                    <a:pt x="108" y="3"/>
                  </a:cubicBezTo>
                  <a:cubicBezTo>
                    <a:pt x="99" y="4"/>
                    <a:pt x="89" y="4"/>
                    <a:pt x="79" y="4"/>
                  </a:cubicBezTo>
                  <a:cubicBezTo>
                    <a:pt x="69" y="4"/>
                    <a:pt x="59" y="4"/>
                    <a:pt x="50" y="3"/>
                  </a:cubicBezTo>
                  <a:cubicBezTo>
                    <a:pt x="41" y="3"/>
                    <a:pt x="32" y="3"/>
                    <a:pt x="25" y="3"/>
                  </a:cubicBezTo>
                  <a:cubicBezTo>
                    <a:pt x="17" y="3"/>
                    <a:pt x="11" y="2"/>
                    <a:pt x="7" y="2"/>
                  </a:cubicBezTo>
                  <a:cubicBezTo>
                    <a:pt x="3" y="2"/>
                    <a:pt x="0" y="2"/>
                    <a:pt x="0" y="2"/>
                  </a:cubicBezTo>
                  <a:cubicBezTo>
                    <a:pt x="0" y="2"/>
                    <a:pt x="3" y="2"/>
                    <a:pt x="7" y="1"/>
                  </a:cubicBezTo>
                  <a:cubicBezTo>
                    <a:pt x="11" y="1"/>
                    <a:pt x="17" y="1"/>
                    <a:pt x="25" y="1"/>
                  </a:cubicBezTo>
                  <a:cubicBezTo>
                    <a:pt x="32" y="0"/>
                    <a:pt x="41" y="0"/>
                    <a:pt x="50" y="0"/>
                  </a:cubicBezTo>
                  <a:cubicBezTo>
                    <a:pt x="59" y="0"/>
                    <a:pt x="69" y="0"/>
                    <a:pt x="79" y="0"/>
                  </a:cubicBezTo>
                  <a:cubicBezTo>
                    <a:pt x="89" y="0"/>
                    <a:pt x="99" y="0"/>
                    <a:pt x="108" y="0"/>
                  </a:cubicBezTo>
                  <a:cubicBezTo>
                    <a:pt x="117" y="0"/>
                    <a:pt x="126" y="0"/>
                    <a:pt x="133" y="1"/>
                  </a:cubicBezTo>
                  <a:cubicBezTo>
                    <a:pt x="140" y="1"/>
                    <a:pt x="147" y="1"/>
                    <a:pt x="151" y="1"/>
                  </a:cubicBezTo>
                  <a:cubicBezTo>
                    <a:pt x="155" y="2"/>
                    <a:pt x="158" y="2"/>
                    <a:pt x="158"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 name="işľiḍe">
              <a:extLst>
                <a:ext uri="{FF2B5EF4-FFF2-40B4-BE49-F238E27FC236}">
                  <a16:creationId xmlns:a16="http://schemas.microsoft.com/office/drawing/2014/main" xmlns="" id="{FC25988D-1D09-4531-8D52-180422C68A2C}"/>
                </a:ext>
              </a:extLst>
            </p:cNvPr>
            <p:cNvSpPr/>
            <p:nvPr/>
          </p:nvSpPr>
          <p:spPr bwMode="auto">
            <a:xfrm>
              <a:off x="4989513" y="3024189"/>
              <a:ext cx="109538" cy="211138"/>
            </a:xfrm>
            <a:custGeom>
              <a:avLst/>
              <a:gdLst>
                <a:gd name="T0" fmla="*/ 19 w 36"/>
                <a:gd name="T1" fmla="*/ 0 h 70"/>
                <a:gd name="T2" fmla="*/ 36 w 36"/>
                <a:gd name="T3" fmla="*/ 0 h 70"/>
                <a:gd name="T4" fmla="*/ 24 w 36"/>
                <a:gd name="T5" fmla="*/ 27 h 70"/>
                <a:gd name="T6" fmla="*/ 34 w 36"/>
                <a:gd name="T7" fmla="*/ 70 h 70"/>
                <a:gd name="T8" fmla="*/ 17 w 36"/>
                <a:gd name="T9" fmla="*/ 70 h 70"/>
                <a:gd name="T10" fmla="*/ 19 w 36"/>
                <a:gd name="T11" fmla="*/ 0 h 70"/>
              </a:gdLst>
              <a:ahLst/>
              <a:cxnLst>
                <a:cxn ang="0">
                  <a:pos x="T0" y="T1"/>
                </a:cxn>
                <a:cxn ang="0">
                  <a:pos x="T2" y="T3"/>
                </a:cxn>
                <a:cxn ang="0">
                  <a:pos x="T4" y="T5"/>
                </a:cxn>
                <a:cxn ang="0">
                  <a:pos x="T6" y="T7"/>
                </a:cxn>
                <a:cxn ang="0">
                  <a:pos x="T8" y="T9"/>
                </a:cxn>
                <a:cxn ang="0">
                  <a:pos x="T10" y="T11"/>
                </a:cxn>
              </a:cxnLst>
              <a:rect l="0" t="0" r="r" b="b"/>
              <a:pathLst>
                <a:path w="36" h="70">
                  <a:moveTo>
                    <a:pt x="19" y="0"/>
                  </a:moveTo>
                  <a:cubicBezTo>
                    <a:pt x="36" y="0"/>
                    <a:pt x="36" y="0"/>
                    <a:pt x="36" y="0"/>
                  </a:cubicBezTo>
                  <a:cubicBezTo>
                    <a:pt x="27" y="7"/>
                    <a:pt x="26" y="18"/>
                    <a:pt x="24" y="27"/>
                  </a:cubicBezTo>
                  <a:cubicBezTo>
                    <a:pt x="21" y="41"/>
                    <a:pt x="24" y="56"/>
                    <a:pt x="34" y="70"/>
                  </a:cubicBezTo>
                  <a:cubicBezTo>
                    <a:pt x="29" y="70"/>
                    <a:pt x="23" y="70"/>
                    <a:pt x="17" y="70"/>
                  </a:cubicBezTo>
                  <a:cubicBezTo>
                    <a:pt x="0" y="50"/>
                    <a:pt x="7" y="18"/>
                    <a:pt x="19" y="0"/>
                  </a:cubicBezTo>
                  <a:close/>
                </a:path>
              </a:pathLst>
            </a:custGeom>
            <a:solidFill>
              <a:srgbClr val="D6A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 name="ïŝḻídé">
              <a:extLst>
                <a:ext uri="{FF2B5EF4-FFF2-40B4-BE49-F238E27FC236}">
                  <a16:creationId xmlns:a16="http://schemas.microsoft.com/office/drawing/2014/main" xmlns="" id="{8AA11AB6-E19C-4A42-9931-82C95986E854}"/>
                </a:ext>
              </a:extLst>
            </p:cNvPr>
            <p:cNvSpPr/>
            <p:nvPr/>
          </p:nvSpPr>
          <p:spPr bwMode="auto">
            <a:xfrm>
              <a:off x="5054601" y="3024189"/>
              <a:ext cx="153988" cy="214313"/>
            </a:xfrm>
            <a:custGeom>
              <a:avLst/>
              <a:gdLst>
                <a:gd name="T0" fmla="*/ 3 w 51"/>
                <a:gd name="T1" fmla="*/ 27 h 71"/>
                <a:gd name="T2" fmla="*/ 15 w 51"/>
                <a:gd name="T3" fmla="*/ 0 h 71"/>
                <a:gd name="T4" fmla="*/ 38 w 51"/>
                <a:gd name="T5" fmla="*/ 0 h 71"/>
                <a:gd name="T6" fmla="*/ 42 w 51"/>
                <a:gd name="T7" fmla="*/ 0 h 71"/>
                <a:gd name="T8" fmla="*/ 51 w 51"/>
                <a:gd name="T9" fmla="*/ 71 h 71"/>
                <a:gd name="T10" fmla="*/ 13 w 51"/>
                <a:gd name="T11" fmla="*/ 70 h 71"/>
                <a:gd name="T12" fmla="*/ 3 w 51"/>
                <a:gd name="T13" fmla="*/ 27 h 71"/>
              </a:gdLst>
              <a:ahLst/>
              <a:cxnLst>
                <a:cxn ang="0">
                  <a:pos x="T0" y="T1"/>
                </a:cxn>
                <a:cxn ang="0">
                  <a:pos x="T2" y="T3"/>
                </a:cxn>
                <a:cxn ang="0">
                  <a:pos x="T4" y="T5"/>
                </a:cxn>
                <a:cxn ang="0">
                  <a:pos x="T6" y="T7"/>
                </a:cxn>
                <a:cxn ang="0">
                  <a:pos x="T8" y="T9"/>
                </a:cxn>
                <a:cxn ang="0">
                  <a:pos x="T10" y="T11"/>
                </a:cxn>
                <a:cxn ang="0">
                  <a:pos x="T12" y="T13"/>
                </a:cxn>
              </a:cxnLst>
              <a:rect l="0" t="0" r="r" b="b"/>
              <a:pathLst>
                <a:path w="51" h="71">
                  <a:moveTo>
                    <a:pt x="3" y="27"/>
                  </a:moveTo>
                  <a:cubicBezTo>
                    <a:pt x="5" y="18"/>
                    <a:pt x="6" y="7"/>
                    <a:pt x="15" y="0"/>
                  </a:cubicBezTo>
                  <a:cubicBezTo>
                    <a:pt x="38" y="0"/>
                    <a:pt x="38" y="0"/>
                    <a:pt x="38" y="0"/>
                  </a:cubicBezTo>
                  <a:cubicBezTo>
                    <a:pt x="38" y="0"/>
                    <a:pt x="39" y="0"/>
                    <a:pt x="42" y="0"/>
                  </a:cubicBezTo>
                  <a:cubicBezTo>
                    <a:pt x="27" y="23"/>
                    <a:pt x="17" y="56"/>
                    <a:pt x="51" y="71"/>
                  </a:cubicBezTo>
                  <a:cubicBezTo>
                    <a:pt x="46" y="71"/>
                    <a:pt x="32" y="71"/>
                    <a:pt x="13" y="70"/>
                  </a:cubicBezTo>
                  <a:cubicBezTo>
                    <a:pt x="3" y="56"/>
                    <a:pt x="0" y="41"/>
                    <a:pt x="3" y="27"/>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 name="îṡ1íḑe">
              <a:extLst>
                <a:ext uri="{FF2B5EF4-FFF2-40B4-BE49-F238E27FC236}">
                  <a16:creationId xmlns:a16="http://schemas.microsoft.com/office/drawing/2014/main" xmlns="" id="{3A627559-AE0C-48CB-82DA-19A36F2DDA03}"/>
                </a:ext>
              </a:extLst>
            </p:cNvPr>
            <p:cNvSpPr/>
            <p:nvPr/>
          </p:nvSpPr>
          <p:spPr bwMode="auto">
            <a:xfrm>
              <a:off x="4505326" y="3024189"/>
              <a:ext cx="109538" cy="201613"/>
            </a:xfrm>
            <a:custGeom>
              <a:avLst/>
              <a:gdLst>
                <a:gd name="T0" fmla="*/ 19 w 36"/>
                <a:gd name="T1" fmla="*/ 0 h 67"/>
                <a:gd name="T2" fmla="*/ 36 w 36"/>
                <a:gd name="T3" fmla="*/ 0 h 67"/>
                <a:gd name="T4" fmla="*/ 24 w 36"/>
                <a:gd name="T5" fmla="*/ 24 h 67"/>
                <a:gd name="T6" fmla="*/ 31 w 36"/>
                <a:gd name="T7" fmla="*/ 67 h 67"/>
                <a:gd name="T8" fmla="*/ 14 w 36"/>
                <a:gd name="T9" fmla="*/ 66 h 67"/>
                <a:gd name="T10" fmla="*/ 19 w 36"/>
                <a:gd name="T11" fmla="*/ 0 h 67"/>
              </a:gdLst>
              <a:ahLst/>
              <a:cxnLst>
                <a:cxn ang="0">
                  <a:pos x="T0" y="T1"/>
                </a:cxn>
                <a:cxn ang="0">
                  <a:pos x="T2" y="T3"/>
                </a:cxn>
                <a:cxn ang="0">
                  <a:pos x="T4" y="T5"/>
                </a:cxn>
                <a:cxn ang="0">
                  <a:pos x="T6" y="T7"/>
                </a:cxn>
                <a:cxn ang="0">
                  <a:pos x="T8" y="T9"/>
                </a:cxn>
                <a:cxn ang="0">
                  <a:pos x="T10" y="T11"/>
                </a:cxn>
              </a:cxnLst>
              <a:rect l="0" t="0" r="r" b="b"/>
              <a:pathLst>
                <a:path w="36" h="67">
                  <a:moveTo>
                    <a:pt x="19" y="0"/>
                  </a:moveTo>
                  <a:cubicBezTo>
                    <a:pt x="36" y="0"/>
                    <a:pt x="36" y="0"/>
                    <a:pt x="36" y="0"/>
                  </a:cubicBezTo>
                  <a:cubicBezTo>
                    <a:pt x="27" y="6"/>
                    <a:pt x="27" y="16"/>
                    <a:pt x="24" y="24"/>
                  </a:cubicBezTo>
                  <a:cubicBezTo>
                    <a:pt x="21" y="37"/>
                    <a:pt x="22" y="53"/>
                    <a:pt x="31" y="67"/>
                  </a:cubicBezTo>
                  <a:cubicBezTo>
                    <a:pt x="25" y="66"/>
                    <a:pt x="19" y="66"/>
                    <a:pt x="14" y="66"/>
                  </a:cubicBezTo>
                  <a:cubicBezTo>
                    <a:pt x="0" y="46"/>
                    <a:pt x="7" y="17"/>
                    <a:pt x="19" y="0"/>
                  </a:cubicBezTo>
                  <a:close/>
                </a:path>
              </a:pathLst>
            </a:custGeom>
            <a:solidFill>
              <a:srgbClr val="D6A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 name="ïṧlîḋe">
              <a:extLst>
                <a:ext uri="{FF2B5EF4-FFF2-40B4-BE49-F238E27FC236}">
                  <a16:creationId xmlns:a16="http://schemas.microsoft.com/office/drawing/2014/main" xmlns="" id="{6306FCF9-2F6D-4328-AC52-4E275C492284}"/>
                </a:ext>
              </a:extLst>
            </p:cNvPr>
            <p:cNvSpPr/>
            <p:nvPr/>
          </p:nvSpPr>
          <p:spPr bwMode="auto">
            <a:xfrm>
              <a:off x="4454526" y="3024189"/>
              <a:ext cx="107950" cy="198438"/>
            </a:xfrm>
            <a:custGeom>
              <a:avLst/>
              <a:gdLst>
                <a:gd name="T0" fmla="*/ 2 w 36"/>
                <a:gd name="T1" fmla="*/ 31 h 66"/>
                <a:gd name="T2" fmla="*/ 18 w 36"/>
                <a:gd name="T3" fmla="*/ 0 h 66"/>
                <a:gd name="T4" fmla="*/ 36 w 36"/>
                <a:gd name="T5" fmla="*/ 0 h 66"/>
                <a:gd name="T6" fmla="*/ 31 w 36"/>
                <a:gd name="T7" fmla="*/ 66 h 66"/>
                <a:gd name="T8" fmla="*/ 12 w 36"/>
                <a:gd name="T9" fmla="*/ 65 h 66"/>
                <a:gd name="T10" fmla="*/ 2 w 36"/>
                <a:gd name="T11" fmla="*/ 31 h 66"/>
              </a:gdLst>
              <a:ahLst/>
              <a:cxnLst>
                <a:cxn ang="0">
                  <a:pos x="T0" y="T1"/>
                </a:cxn>
                <a:cxn ang="0">
                  <a:pos x="T2" y="T3"/>
                </a:cxn>
                <a:cxn ang="0">
                  <a:pos x="T4" y="T5"/>
                </a:cxn>
                <a:cxn ang="0">
                  <a:pos x="T6" y="T7"/>
                </a:cxn>
                <a:cxn ang="0">
                  <a:pos x="T8" y="T9"/>
                </a:cxn>
                <a:cxn ang="0">
                  <a:pos x="T10" y="T11"/>
                </a:cxn>
              </a:cxnLst>
              <a:rect l="0" t="0" r="r" b="b"/>
              <a:pathLst>
                <a:path w="36" h="66">
                  <a:moveTo>
                    <a:pt x="2" y="31"/>
                  </a:moveTo>
                  <a:cubicBezTo>
                    <a:pt x="3" y="5"/>
                    <a:pt x="18" y="0"/>
                    <a:pt x="18" y="0"/>
                  </a:cubicBezTo>
                  <a:cubicBezTo>
                    <a:pt x="36" y="0"/>
                    <a:pt x="36" y="0"/>
                    <a:pt x="36" y="0"/>
                  </a:cubicBezTo>
                  <a:cubicBezTo>
                    <a:pt x="24" y="18"/>
                    <a:pt x="17" y="46"/>
                    <a:pt x="31" y="66"/>
                  </a:cubicBezTo>
                  <a:cubicBezTo>
                    <a:pt x="20" y="65"/>
                    <a:pt x="13" y="65"/>
                    <a:pt x="12" y="65"/>
                  </a:cubicBezTo>
                  <a:cubicBezTo>
                    <a:pt x="9" y="62"/>
                    <a:pt x="0" y="58"/>
                    <a:pt x="2" y="31"/>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 name="ïsļiďé">
              <a:extLst>
                <a:ext uri="{FF2B5EF4-FFF2-40B4-BE49-F238E27FC236}">
                  <a16:creationId xmlns:a16="http://schemas.microsoft.com/office/drawing/2014/main" xmlns="" id="{82B35020-4D2C-4315-9B87-EA12648D3CB6}"/>
                </a:ext>
              </a:extLst>
            </p:cNvPr>
            <p:cNvSpPr/>
            <p:nvPr/>
          </p:nvSpPr>
          <p:spPr bwMode="auto">
            <a:xfrm>
              <a:off x="4568826" y="3024189"/>
              <a:ext cx="479425" cy="211138"/>
            </a:xfrm>
            <a:custGeom>
              <a:avLst/>
              <a:gdLst>
                <a:gd name="T0" fmla="*/ 3 w 158"/>
                <a:gd name="T1" fmla="*/ 24 h 70"/>
                <a:gd name="T2" fmla="*/ 15 w 158"/>
                <a:gd name="T3" fmla="*/ 0 h 70"/>
                <a:gd name="T4" fmla="*/ 158 w 158"/>
                <a:gd name="T5" fmla="*/ 0 h 70"/>
                <a:gd name="T6" fmla="*/ 156 w 158"/>
                <a:gd name="T7" fmla="*/ 70 h 70"/>
                <a:gd name="T8" fmla="*/ 10 w 158"/>
                <a:gd name="T9" fmla="*/ 67 h 70"/>
                <a:gd name="T10" fmla="*/ 3 w 158"/>
                <a:gd name="T11" fmla="*/ 24 h 70"/>
              </a:gdLst>
              <a:ahLst/>
              <a:cxnLst>
                <a:cxn ang="0">
                  <a:pos x="T0" y="T1"/>
                </a:cxn>
                <a:cxn ang="0">
                  <a:pos x="T2" y="T3"/>
                </a:cxn>
                <a:cxn ang="0">
                  <a:pos x="T4" y="T5"/>
                </a:cxn>
                <a:cxn ang="0">
                  <a:pos x="T6" y="T7"/>
                </a:cxn>
                <a:cxn ang="0">
                  <a:pos x="T8" y="T9"/>
                </a:cxn>
                <a:cxn ang="0">
                  <a:pos x="T10" y="T11"/>
                </a:cxn>
              </a:cxnLst>
              <a:rect l="0" t="0" r="r" b="b"/>
              <a:pathLst>
                <a:path w="158" h="70">
                  <a:moveTo>
                    <a:pt x="3" y="24"/>
                  </a:moveTo>
                  <a:cubicBezTo>
                    <a:pt x="6" y="16"/>
                    <a:pt x="6" y="6"/>
                    <a:pt x="15" y="0"/>
                  </a:cubicBezTo>
                  <a:cubicBezTo>
                    <a:pt x="158" y="0"/>
                    <a:pt x="158" y="0"/>
                    <a:pt x="158" y="0"/>
                  </a:cubicBezTo>
                  <a:cubicBezTo>
                    <a:pt x="146" y="18"/>
                    <a:pt x="139" y="50"/>
                    <a:pt x="156" y="70"/>
                  </a:cubicBezTo>
                  <a:cubicBezTo>
                    <a:pt x="111" y="69"/>
                    <a:pt x="49" y="68"/>
                    <a:pt x="10" y="67"/>
                  </a:cubicBezTo>
                  <a:cubicBezTo>
                    <a:pt x="1" y="53"/>
                    <a:pt x="0" y="37"/>
                    <a:pt x="3" y="24"/>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 name="îşļïḓe">
              <a:extLst>
                <a:ext uri="{FF2B5EF4-FFF2-40B4-BE49-F238E27FC236}">
                  <a16:creationId xmlns:a16="http://schemas.microsoft.com/office/drawing/2014/main" xmlns="" id="{674CF4D0-9329-45E5-803B-58E6792FDBF1}"/>
                </a:ext>
              </a:extLst>
            </p:cNvPr>
            <p:cNvSpPr/>
            <p:nvPr/>
          </p:nvSpPr>
          <p:spPr bwMode="auto">
            <a:xfrm>
              <a:off x="4314826" y="3195639"/>
              <a:ext cx="1714500" cy="320675"/>
            </a:xfrm>
            <a:custGeom>
              <a:avLst/>
              <a:gdLst>
                <a:gd name="T0" fmla="*/ 531 w 566"/>
                <a:gd name="T1" fmla="*/ 97 h 106"/>
                <a:gd name="T2" fmla="*/ 562 w 566"/>
                <a:gd name="T3" fmla="*/ 67 h 106"/>
                <a:gd name="T4" fmla="*/ 549 w 566"/>
                <a:gd name="T5" fmla="*/ 17 h 106"/>
                <a:gd name="T6" fmla="*/ 424 w 566"/>
                <a:gd name="T7" fmla="*/ 7 h 106"/>
                <a:gd name="T8" fmla="*/ 299 w 566"/>
                <a:gd name="T9" fmla="*/ 7 h 106"/>
                <a:gd name="T10" fmla="*/ 95 w 566"/>
                <a:gd name="T11" fmla="*/ 9 h 106"/>
                <a:gd name="T12" fmla="*/ 6 w 566"/>
                <a:gd name="T13" fmla="*/ 17 h 106"/>
                <a:gd name="T14" fmla="*/ 23 w 566"/>
                <a:gd name="T15" fmla="*/ 22 h 106"/>
                <a:gd name="T16" fmla="*/ 23 w 566"/>
                <a:gd name="T17" fmla="*/ 34 h 106"/>
                <a:gd name="T18" fmla="*/ 25 w 566"/>
                <a:gd name="T19" fmla="*/ 56 h 106"/>
                <a:gd name="T20" fmla="*/ 24 w 566"/>
                <a:gd name="T21" fmla="*/ 83 h 106"/>
                <a:gd name="T22" fmla="*/ 23 w 566"/>
                <a:gd name="T23" fmla="*/ 91 h 106"/>
                <a:gd name="T24" fmla="*/ 2 w 566"/>
                <a:gd name="T25" fmla="*/ 97 h 106"/>
                <a:gd name="T26" fmla="*/ 52 w 566"/>
                <a:gd name="T27" fmla="*/ 104 h 106"/>
                <a:gd name="T28" fmla="*/ 531 w 566"/>
                <a:gd name="T29" fmla="*/ 9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6" h="106">
                  <a:moveTo>
                    <a:pt x="531" y="97"/>
                  </a:moveTo>
                  <a:cubicBezTo>
                    <a:pt x="555" y="87"/>
                    <a:pt x="560" y="81"/>
                    <a:pt x="562" y="67"/>
                  </a:cubicBezTo>
                  <a:cubicBezTo>
                    <a:pt x="566" y="52"/>
                    <a:pt x="562" y="29"/>
                    <a:pt x="549" y="17"/>
                  </a:cubicBezTo>
                  <a:cubicBezTo>
                    <a:pt x="527" y="0"/>
                    <a:pt x="453" y="7"/>
                    <a:pt x="424" y="7"/>
                  </a:cubicBezTo>
                  <a:cubicBezTo>
                    <a:pt x="378" y="7"/>
                    <a:pt x="352" y="7"/>
                    <a:pt x="299" y="7"/>
                  </a:cubicBezTo>
                  <a:cubicBezTo>
                    <a:pt x="267" y="7"/>
                    <a:pt x="122" y="8"/>
                    <a:pt x="95" y="9"/>
                  </a:cubicBezTo>
                  <a:cubicBezTo>
                    <a:pt x="76" y="10"/>
                    <a:pt x="6" y="4"/>
                    <a:pt x="6" y="17"/>
                  </a:cubicBezTo>
                  <a:cubicBezTo>
                    <a:pt x="6" y="22"/>
                    <a:pt x="19" y="23"/>
                    <a:pt x="23" y="22"/>
                  </a:cubicBezTo>
                  <a:cubicBezTo>
                    <a:pt x="28" y="22"/>
                    <a:pt x="23" y="30"/>
                    <a:pt x="23" y="34"/>
                  </a:cubicBezTo>
                  <a:cubicBezTo>
                    <a:pt x="24" y="40"/>
                    <a:pt x="25" y="50"/>
                    <a:pt x="25" y="56"/>
                  </a:cubicBezTo>
                  <a:cubicBezTo>
                    <a:pt x="24" y="65"/>
                    <a:pt x="25" y="74"/>
                    <a:pt x="24" y="83"/>
                  </a:cubicBezTo>
                  <a:cubicBezTo>
                    <a:pt x="24" y="88"/>
                    <a:pt x="28" y="93"/>
                    <a:pt x="23" y="91"/>
                  </a:cubicBezTo>
                  <a:cubicBezTo>
                    <a:pt x="10" y="87"/>
                    <a:pt x="2" y="94"/>
                    <a:pt x="2" y="97"/>
                  </a:cubicBezTo>
                  <a:cubicBezTo>
                    <a:pt x="0" y="105"/>
                    <a:pt x="45" y="103"/>
                    <a:pt x="52" y="104"/>
                  </a:cubicBezTo>
                  <a:cubicBezTo>
                    <a:pt x="104" y="106"/>
                    <a:pt x="513" y="104"/>
                    <a:pt x="531" y="97"/>
                  </a:cubicBezTo>
                  <a:close/>
                </a:path>
              </a:pathLst>
            </a:custGeom>
            <a:solidFill>
              <a:srgbClr val="1D8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 name="íṧlïde">
              <a:extLst>
                <a:ext uri="{FF2B5EF4-FFF2-40B4-BE49-F238E27FC236}">
                  <a16:creationId xmlns:a16="http://schemas.microsoft.com/office/drawing/2014/main" xmlns="" id="{BE05A2F3-18D5-45D1-9E9B-7B4C4A69EC79}"/>
                </a:ext>
              </a:extLst>
            </p:cNvPr>
            <p:cNvSpPr/>
            <p:nvPr/>
          </p:nvSpPr>
          <p:spPr bwMode="auto">
            <a:xfrm>
              <a:off x="4357688" y="3232151"/>
              <a:ext cx="1628775" cy="254000"/>
            </a:xfrm>
            <a:custGeom>
              <a:avLst/>
              <a:gdLst>
                <a:gd name="T0" fmla="*/ 317 w 538"/>
                <a:gd name="T1" fmla="*/ 82 h 84"/>
                <a:gd name="T2" fmla="*/ 470 w 538"/>
                <a:gd name="T3" fmla="*/ 82 h 84"/>
                <a:gd name="T4" fmla="*/ 534 w 538"/>
                <a:gd name="T5" fmla="*/ 67 h 84"/>
                <a:gd name="T6" fmla="*/ 537 w 538"/>
                <a:gd name="T7" fmla="*/ 38 h 84"/>
                <a:gd name="T8" fmla="*/ 512 w 538"/>
                <a:gd name="T9" fmla="*/ 7 h 84"/>
                <a:gd name="T10" fmla="*/ 271 w 538"/>
                <a:gd name="T11" fmla="*/ 7 h 84"/>
                <a:gd name="T12" fmla="*/ 5 w 538"/>
                <a:gd name="T13" fmla="*/ 9 h 84"/>
                <a:gd name="T14" fmla="*/ 10 w 538"/>
                <a:gd name="T15" fmla="*/ 29 h 84"/>
                <a:gd name="T16" fmla="*/ 8 w 538"/>
                <a:gd name="T17" fmla="*/ 57 h 84"/>
                <a:gd name="T18" fmla="*/ 4 w 538"/>
                <a:gd name="T19" fmla="*/ 71 h 84"/>
                <a:gd name="T20" fmla="*/ 3 w 538"/>
                <a:gd name="T21" fmla="*/ 79 h 84"/>
                <a:gd name="T22" fmla="*/ 21 w 538"/>
                <a:gd name="T23" fmla="*/ 81 h 84"/>
                <a:gd name="T24" fmla="*/ 243 w 538"/>
                <a:gd name="T25" fmla="*/ 82 h 84"/>
                <a:gd name="T26" fmla="*/ 317 w 538"/>
                <a:gd name="T27"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8" h="84">
                  <a:moveTo>
                    <a:pt x="317" y="82"/>
                  </a:moveTo>
                  <a:cubicBezTo>
                    <a:pt x="351" y="82"/>
                    <a:pt x="436" y="84"/>
                    <a:pt x="470" y="82"/>
                  </a:cubicBezTo>
                  <a:cubicBezTo>
                    <a:pt x="493" y="80"/>
                    <a:pt x="524" y="84"/>
                    <a:pt x="534" y="67"/>
                  </a:cubicBezTo>
                  <a:cubicBezTo>
                    <a:pt x="538" y="60"/>
                    <a:pt x="537" y="46"/>
                    <a:pt x="537" y="38"/>
                  </a:cubicBezTo>
                  <a:cubicBezTo>
                    <a:pt x="536" y="23"/>
                    <a:pt x="531" y="14"/>
                    <a:pt x="512" y="7"/>
                  </a:cubicBezTo>
                  <a:cubicBezTo>
                    <a:pt x="495" y="0"/>
                    <a:pt x="331" y="7"/>
                    <a:pt x="271" y="7"/>
                  </a:cubicBezTo>
                  <a:cubicBezTo>
                    <a:pt x="220" y="7"/>
                    <a:pt x="11" y="7"/>
                    <a:pt x="5" y="9"/>
                  </a:cubicBezTo>
                  <a:cubicBezTo>
                    <a:pt x="8" y="14"/>
                    <a:pt x="9" y="24"/>
                    <a:pt x="10" y="29"/>
                  </a:cubicBezTo>
                  <a:cubicBezTo>
                    <a:pt x="11" y="38"/>
                    <a:pt x="10" y="48"/>
                    <a:pt x="8" y="57"/>
                  </a:cubicBezTo>
                  <a:cubicBezTo>
                    <a:pt x="7" y="61"/>
                    <a:pt x="6" y="66"/>
                    <a:pt x="4" y="71"/>
                  </a:cubicBezTo>
                  <a:cubicBezTo>
                    <a:pt x="3" y="73"/>
                    <a:pt x="0" y="77"/>
                    <a:pt x="3" y="79"/>
                  </a:cubicBezTo>
                  <a:cubicBezTo>
                    <a:pt x="6" y="81"/>
                    <a:pt x="17" y="81"/>
                    <a:pt x="21" y="81"/>
                  </a:cubicBezTo>
                  <a:cubicBezTo>
                    <a:pt x="28" y="81"/>
                    <a:pt x="239" y="82"/>
                    <a:pt x="243" y="82"/>
                  </a:cubicBezTo>
                  <a:cubicBezTo>
                    <a:pt x="278" y="82"/>
                    <a:pt x="271" y="81"/>
                    <a:pt x="317" y="82"/>
                  </a:cubicBez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 name="iṥ1îďè">
              <a:extLst>
                <a:ext uri="{FF2B5EF4-FFF2-40B4-BE49-F238E27FC236}">
                  <a16:creationId xmlns:a16="http://schemas.microsoft.com/office/drawing/2014/main" xmlns="" id="{23D441E6-44B1-47EE-9DC8-6BFE0529D242}"/>
                </a:ext>
              </a:extLst>
            </p:cNvPr>
            <p:cNvSpPr/>
            <p:nvPr/>
          </p:nvSpPr>
          <p:spPr bwMode="auto">
            <a:xfrm>
              <a:off x="5202238" y="3254376"/>
              <a:ext cx="50800" cy="225425"/>
            </a:xfrm>
            <a:custGeom>
              <a:avLst/>
              <a:gdLst>
                <a:gd name="T0" fmla="*/ 0 w 17"/>
                <a:gd name="T1" fmla="*/ 0 h 75"/>
                <a:gd name="T2" fmla="*/ 2 w 17"/>
                <a:gd name="T3" fmla="*/ 2 h 75"/>
                <a:gd name="T4" fmla="*/ 5 w 17"/>
                <a:gd name="T5" fmla="*/ 5 h 75"/>
                <a:gd name="T6" fmla="*/ 8 w 17"/>
                <a:gd name="T7" fmla="*/ 9 h 75"/>
                <a:gd name="T8" fmla="*/ 11 w 17"/>
                <a:gd name="T9" fmla="*/ 15 h 75"/>
                <a:gd name="T10" fmla="*/ 14 w 17"/>
                <a:gd name="T11" fmla="*/ 21 h 75"/>
                <a:gd name="T12" fmla="*/ 16 w 17"/>
                <a:gd name="T13" fmla="*/ 29 h 75"/>
                <a:gd name="T14" fmla="*/ 17 w 17"/>
                <a:gd name="T15" fmla="*/ 37 h 75"/>
                <a:gd name="T16" fmla="*/ 17 w 17"/>
                <a:gd name="T17" fmla="*/ 44 h 75"/>
                <a:gd name="T18" fmla="*/ 16 w 17"/>
                <a:gd name="T19" fmla="*/ 52 h 75"/>
                <a:gd name="T20" fmla="*/ 13 w 17"/>
                <a:gd name="T21" fmla="*/ 59 h 75"/>
                <a:gd name="T22" fmla="*/ 11 w 17"/>
                <a:gd name="T23" fmla="*/ 65 h 75"/>
                <a:gd name="T24" fmla="*/ 9 w 17"/>
                <a:gd name="T25" fmla="*/ 67 h 75"/>
                <a:gd name="T26" fmla="*/ 8 w 17"/>
                <a:gd name="T27" fmla="*/ 69 h 75"/>
                <a:gd name="T28" fmla="*/ 5 w 17"/>
                <a:gd name="T29" fmla="*/ 72 h 75"/>
                <a:gd name="T30" fmla="*/ 3 w 17"/>
                <a:gd name="T31" fmla="*/ 75 h 75"/>
                <a:gd name="T32" fmla="*/ 4 w 17"/>
                <a:gd name="T33" fmla="*/ 72 h 75"/>
                <a:gd name="T34" fmla="*/ 7 w 17"/>
                <a:gd name="T35" fmla="*/ 68 h 75"/>
                <a:gd name="T36" fmla="*/ 8 w 17"/>
                <a:gd name="T37" fmla="*/ 66 h 75"/>
                <a:gd name="T38" fmla="*/ 9 w 17"/>
                <a:gd name="T39" fmla="*/ 64 h 75"/>
                <a:gd name="T40" fmla="*/ 11 w 17"/>
                <a:gd name="T41" fmla="*/ 58 h 75"/>
                <a:gd name="T42" fmla="*/ 12 w 17"/>
                <a:gd name="T43" fmla="*/ 51 h 75"/>
                <a:gd name="T44" fmla="*/ 13 w 17"/>
                <a:gd name="T45" fmla="*/ 44 h 75"/>
                <a:gd name="T46" fmla="*/ 13 w 17"/>
                <a:gd name="T47" fmla="*/ 37 h 75"/>
                <a:gd name="T48" fmla="*/ 12 w 17"/>
                <a:gd name="T49" fmla="*/ 29 h 75"/>
                <a:gd name="T50" fmla="*/ 11 w 17"/>
                <a:gd name="T51" fmla="*/ 22 h 75"/>
                <a:gd name="T52" fmla="*/ 9 w 17"/>
                <a:gd name="T53" fmla="*/ 16 h 75"/>
                <a:gd name="T54" fmla="*/ 6 w 17"/>
                <a:gd name="T55" fmla="*/ 10 h 75"/>
                <a:gd name="T56" fmla="*/ 4 w 17"/>
                <a:gd name="T57" fmla="*/ 6 h 75"/>
                <a:gd name="T58" fmla="*/ 2 w 17"/>
                <a:gd name="T59" fmla="*/ 3 h 75"/>
                <a:gd name="T60" fmla="*/ 0 w 17"/>
                <a:gd name="T6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75">
                  <a:moveTo>
                    <a:pt x="0" y="0"/>
                  </a:moveTo>
                  <a:cubicBezTo>
                    <a:pt x="0" y="0"/>
                    <a:pt x="1" y="0"/>
                    <a:pt x="2" y="2"/>
                  </a:cubicBezTo>
                  <a:cubicBezTo>
                    <a:pt x="3" y="3"/>
                    <a:pt x="4" y="4"/>
                    <a:pt x="5" y="5"/>
                  </a:cubicBezTo>
                  <a:cubicBezTo>
                    <a:pt x="6" y="6"/>
                    <a:pt x="7" y="8"/>
                    <a:pt x="8" y="9"/>
                  </a:cubicBezTo>
                  <a:cubicBezTo>
                    <a:pt x="10" y="11"/>
                    <a:pt x="10" y="13"/>
                    <a:pt x="11" y="15"/>
                  </a:cubicBezTo>
                  <a:cubicBezTo>
                    <a:pt x="12" y="17"/>
                    <a:pt x="13" y="19"/>
                    <a:pt x="14" y="21"/>
                  </a:cubicBezTo>
                  <a:cubicBezTo>
                    <a:pt x="15" y="24"/>
                    <a:pt x="15" y="26"/>
                    <a:pt x="16" y="29"/>
                  </a:cubicBezTo>
                  <a:cubicBezTo>
                    <a:pt x="16" y="31"/>
                    <a:pt x="17" y="34"/>
                    <a:pt x="17" y="37"/>
                  </a:cubicBezTo>
                  <a:cubicBezTo>
                    <a:pt x="17" y="39"/>
                    <a:pt x="17" y="42"/>
                    <a:pt x="17" y="44"/>
                  </a:cubicBezTo>
                  <a:cubicBezTo>
                    <a:pt x="17" y="47"/>
                    <a:pt x="16" y="50"/>
                    <a:pt x="16" y="52"/>
                  </a:cubicBezTo>
                  <a:cubicBezTo>
                    <a:pt x="15" y="54"/>
                    <a:pt x="14" y="57"/>
                    <a:pt x="13" y="59"/>
                  </a:cubicBezTo>
                  <a:cubicBezTo>
                    <a:pt x="13" y="61"/>
                    <a:pt x="12" y="63"/>
                    <a:pt x="11" y="65"/>
                  </a:cubicBezTo>
                  <a:cubicBezTo>
                    <a:pt x="10" y="65"/>
                    <a:pt x="10" y="66"/>
                    <a:pt x="9" y="67"/>
                  </a:cubicBezTo>
                  <a:cubicBezTo>
                    <a:pt x="9" y="68"/>
                    <a:pt x="8" y="68"/>
                    <a:pt x="8" y="69"/>
                  </a:cubicBezTo>
                  <a:cubicBezTo>
                    <a:pt x="7" y="70"/>
                    <a:pt x="6" y="71"/>
                    <a:pt x="5" y="72"/>
                  </a:cubicBezTo>
                  <a:cubicBezTo>
                    <a:pt x="3" y="74"/>
                    <a:pt x="3" y="75"/>
                    <a:pt x="3" y="75"/>
                  </a:cubicBezTo>
                  <a:cubicBezTo>
                    <a:pt x="3" y="75"/>
                    <a:pt x="3" y="74"/>
                    <a:pt x="4" y="72"/>
                  </a:cubicBezTo>
                  <a:cubicBezTo>
                    <a:pt x="5" y="71"/>
                    <a:pt x="6" y="70"/>
                    <a:pt x="7" y="68"/>
                  </a:cubicBezTo>
                  <a:cubicBezTo>
                    <a:pt x="7" y="68"/>
                    <a:pt x="7" y="67"/>
                    <a:pt x="8" y="66"/>
                  </a:cubicBezTo>
                  <a:cubicBezTo>
                    <a:pt x="8" y="65"/>
                    <a:pt x="8" y="64"/>
                    <a:pt x="9" y="64"/>
                  </a:cubicBezTo>
                  <a:cubicBezTo>
                    <a:pt x="9" y="62"/>
                    <a:pt x="10" y="60"/>
                    <a:pt x="11" y="58"/>
                  </a:cubicBezTo>
                  <a:cubicBezTo>
                    <a:pt x="11" y="56"/>
                    <a:pt x="12" y="54"/>
                    <a:pt x="12" y="51"/>
                  </a:cubicBezTo>
                  <a:cubicBezTo>
                    <a:pt x="12" y="49"/>
                    <a:pt x="13" y="47"/>
                    <a:pt x="13" y="44"/>
                  </a:cubicBezTo>
                  <a:cubicBezTo>
                    <a:pt x="13" y="42"/>
                    <a:pt x="13" y="39"/>
                    <a:pt x="13" y="37"/>
                  </a:cubicBezTo>
                  <a:cubicBezTo>
                    <a:pt x="13" y="34"/>
                    <a:pt x="13" y="32"/>
                    <a:pt x="12" y="29"/>
                  </a:cubicBezTo>
                  <a:cubicBezTo>
                    <a:pt x="12" y="27"/>
                    <a:pt x="11" y="25"/>
                    <a:pt x="11" y="22"/>
                  </a:cubicBezTo>
                  <a:cubicBezTo>
                    <a:pt x="10" y="20"/>
                    <a:pt x="9" y="18"/>
                    <a:pt x="9" y="16"/>
                  </a:cubicBezTo>
                  <a:cubicBezTo>
                    <a:pt x="8" y="14"/>
                    <a:pt x="7" y="12"/>
                    <a:pt x="6" y="10"/>
                  </a:cubicBezTo>
                  <a:cubicBezTo>
                    <a:pt x="6" y="9"/>
                    <a:pt x="5" y="7"/>
                    <a:pt x="4" y="6"/>
                  </a:cubicBezTo>
                  <a:cubicBezTo>
                    <a:pt x="3" y="5"/>
                    <a:pt x="3" y="3"/>
                    <a:pt x="2" y="3"/>
                  </a:cubicBezTo>
                  <a:cubicBezTo>
                    <a:pt x="0" y="1"/>
                    <a:pt x="0" y="0"/>
                    <a:pt x="0"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 name="îṣ1íḋê">
              <a:extLst>
                <a:ext uri="{FF2B5EF4-FFF2-40B4-BE49-F238E27FC236}">
                  <a16:creationId xmlns:a16="http://schemas.microsoft.com/office/drawing/2014/main" xmlns="" id="{F8CB3E51-27B2-4C5C-B3D7-A4364D740E7A}"/>
                </a:ext>
              </a:extLst>
            </p:cNvPr>
            <p:cNvSpPr/>
            <p:nvPr/>
          </p:nvSpPr>
          <p:spPr bwMode="auto">
            <a:xfrm>
              <a:off x="5238751" y="3444876"/>
              <a:ext cx="639763" cy="17463"/>
            </a:xfrm>
            <a:custGeom>
              <a:avLst/>
              <a:gdLst>
                <a:gd name="T0" fmla="*/ 0 w 211"/>
                <a:gd name="T1" fmla="*/ 5 h 6"/>
                <a:gd name="T2" fmla="*/ 9 w 211"/>
                <a:gd name="T3" fmla="*/ 4 h 6"/>
                <a:gd name="T4" fmla="*/ 33 w 211"/>
                <a:gd name="T5" fmla="*/ 3 h 6"/>
                <a:gd name="T6" fmla="*/ 67 w 211"/>
                <a:gd name="T7" fmla="*/ 2 h 6"/>
                <a:gd name="T8" fmla="*/ 106 w 211"/>
                <a:gd name="T9" fmla="*/ 1 h 6"/>
                <a:gd name="T10" fmla="*/ 144 w 211"/>
                <a:gd name="T11" fmla="*/ 0 h 6"/>
                <a:gd name="T12" fmla="*/ 178 w 211"/>
                <a:gd name="T13" fmla="*/ 0 h 6"/>
                <a:gd name="T14" fmla="*/ 202 w 211"/>
                <a:gd name="T15" fmla="*/ 1 h 6"/>
                <a:gd name="T16" fmla="*/ 211 w 211"/>
                <a:gd name="T17" fmla="*/ 1 h 6"/>
                <a:gd name="T18" fmla="*/ 202 w 211"/>
                <a:gd name="T19" fmla="*/ 1 h 6"/>
                <a:gd name="T20" fmla="*/ 178 w 211"/>
                <a:gd name="T21" fmla="*/ 3 h 6"/>
                <a:gd name="T22" fmla="*/ 144 w 211"/>
                <a:gd name="T23" fmla="*/ 4 h 6"/>
                <a:gd name="T24" fmla="*/ 106 w 211"/>
                <a:gd name="T25" fmla="*/ 5 h 6"/>
                <a:gd name="T26" fmla="*/ 67 w 211"/>
                <a:gd name="T27" fmla="*/ 5 h 6"/>
                <a:gd name="T28" fmla="*/ 33 w 211"/>
                <a:gd name="T29" fmla="*/ 5 h 6"/>
                <a:gd name="T30" fmla="*/ 9 w 211"/>
                <a:gd name="T31" fmla="*/ 5 h 6"/>
                <a:gd name="T32" fmla="*/ 0 w 211"/>
                <a:gd name="T3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6">
                  <a:moveTo>
                    <a:pt x="0" y="5"/>
                  </a:moveTo>
                  <a:cubicBezTo>
                    <a:pt x="0" y="5"/>
                    <a:pt x="4" y="5"/>
                    <a:pt x="9" y="4"/>
                  </a:cubicBezTo>
                  <a:cubicBezTo>
                    <a:pt x="15" y="4"/>
                    <a:pt x="23" y="4"/>
                    <a:pt x="33" y="3"/>
                  </a:cubicBezTo>
                  <a:cubicBezTo>
                    <a:pt x="43" y="3"/>
                    <a:pt x="55" y="2"/>
                    <a:pt x="67" y="2"/>
                  </a:cubicBezTo>
                  <a:cubicBezTo>
                    <a:pt x="79" y="2"/>
                    <a:pt x="93" y="1"/>
                    <a:pt x="106" y="1"/>
                  </a:cubicBezTo>
                  <a:cubicBezTo>
                    <a:pt x="119" y="1"/>
                    <a:pt x="132" y="1"/>
                    <a:pt x="144" y="0"/>
                  </a:cubicBezTo>
                  <a:cubicBezTo>
                    <a:pt x="157" y="0"/>
                    <a:pt x="168" y="0"/>
                    <a:pt x="178" y="0"/>
                  </a:cubicBezTo>
                  <a:cubicBezTo>
                    <a:pt x="188" y="0"/>
                    <a:pt x="196" y="1"/>
                    <a:pt x="202" y="1"/>
                  </a:cubicBezTo>
                  <a:cubicBezTo>
                    <a:pt x="208" y="1"/>
                    <a:pt x="211" y="1"/>
                    <a:pt x="211" y="1"/>
                  </a:cubicBezTo>
                  <a:cubicBezTo>
                    <a:pt x="211" y="1"/>
                    <a:pt x="208" y="1"/>
                    <a:pt x="202" y="1"/>
                  </a:cubicBezTo>
                  <a:cubicBezTo>
                    <a:pt x="196" y="2"/>
                    <a:pt x="188" y="2"/>
                    <a:pt x="178" y="3"/>
                  </a:cubicBezTo>
                  <a:cubicBezTo>
                    <a:pt x="168" y="3"/>
                    <a:pt x="157" y="4"/>
                    <a:pt x="144" y="4"/>
                  </a:cubicBezTo>
                  <a:cubicBezTo>
                    <a:pt x="132" y="4"/>
                    <a:pt x="119" y="5"/>
                    <a:pt x="106" y="5"/>
                  </a:cubicBezTo>
                  <a:cubicBezTo>
                    <a:pt x="93" y="5"/>
                    <a:pt x="79" y="5"/>
                    <a:pt x="67" y="5"/>
                  </a:cubicBezTo>
                  <a:cubicBezTo>
                    <a:pt x="55" y="6"/>
                    <a:pt x="43" y="5"/>
                    <a:pt x="33" y="5"/>
                  </a:cubicBezTo>
                  <a:cubicBezTo>
                    <a:pt x="23" y="5"/>
                    <a:pt x="15" y="5"/>
                    <a:pt x="9" y="5"/>
                  </a:cubicBezTo>
                  <a:cubicBezTo>
                    <a:pt x="4" y="5"/>
                    <a:pt x="0" y="5"/>
                    <a:pt x="0" y="5"/>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 name="iṩḷíḍè">
              <a:extLst>
                <a:ext uri="{FF2B5EF4-FFF2-40B4-BE49-F238E27FC236}">
                  <a16:creationId xmlns:a16="http://schemas.microsoft.com/office/drawing/2014/main" xmlns="" id="{D1383968-0427-4B74-9B8C-B0E9064A5730}"/>
                </a:ext>
              </a:extLst>
            </p:cNvPr>
            <p:cNvSpPr/>
            <p:nvPr/>
          </p:nvSpPr>
          <p:spPr bwMode="auto">
            <a:xfrm>
              <a:off x="5272088" y="3382964"/>
              <a:ext cx="693738" cy="15875"/>
            </a:xfrm>
            <a:custGeom>
              <a:avLst/>
              <a:gdLst>
                <a:gd name="T0" fmla="*/ 0 w 229"/>
                <a:gd name="T1" fmla="*/ 3 h 5"/>
                <a:gd name="T2" fmla="*/ 10 w 229"/>
                <a:gd name="T3" fmla="*/ 3 h 5"/>
                <a:gd name="T4" fmla="*/ 36 w 229"/>
                <a:gd name="T5" fmla="*/ 2 h 5"/>
                <a:gd name="T6" fmla="*/ 73 w 229"/>
                <a:gd name="T7" fmla="*/ 1 h 5"/>
                <a:gd name="T8" fmla="*/ 93 w 229"/>
                <a:gd name="T9" fmla="*/ 1 h 5"/>
                <a:gd name="T10" fmla="*/ 115 w 229"/>
                <a:gd name="T11" fmla="*/ 1 h 5"/>
                <a:gd name="T12" fmla="*/ 156 w 229"/>
                <a:gd name="T13" fmla="*/ 0 h 5"/>
                <a:gd name="T14" fmla="*/ 193 w 229"/>
                <a:gd name="T15" fmla="*/ 1 h 5"/>
                <a:gd name="T16" fmla="*/ 219 w 229"/>
                <a:gd name="T17" fmla="*/ 1 h 5"/>
                <a:gd name="T18" fmla="*/ 229 w 229"/>
                <a:gd name="T19" fmla="*/ 1 h 5"/>
                <a:gd name="T20" fmla="*/ 219 w 229"/>
                <a:gd name="T21" fmla="*/ 2 h 5"/>
                <a:gd name="T22" fmla="*/ 193 w 229"/>
                <a:gd name="T23" fmla="*/ 3 h 5"/>
                <a:gd name="T24" fmla="*/ 157 w 229"/>
                <a:gd name="T25" fmla="*/ 4 h 5"/>
                <a:gd name="T26" fmla="*/ 115 w 229"/>
                <a:gd name="T27" fmla="*/ 5 h 5"/>
                <a:gd name="T28" fmla="*/ 93 w 229"/>
                <a:gd name="T29" fmla="*/ 5 h 5"/>
                <a:gd name="T30" fmla="*/ 73 w 229"/>
                <a:gd name="T31" fmla="*/ 5 h 5"/>
                <a:gd name="T32" fmla="*/ 36 w 229"/>
                <a:gd name="T33" fmla="*/ 4 h 5"/>
                <a:gd name="T34" fmla="*/ 10 w 229"/>
                <a:gd name="T35" fmla="*/ 4 h 5"/>
                <a:gd name="T36" fmla="*/ 0 w 229"/>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9" h="5">
                  <a:moveTo>
                    <a:pt x="0" y="3"/>
                  </a:moveTo>
                  <a:cubicBezTo>
                    <a:pt x="0" y="3"/>
                    <a:pt x="4" y="3"/>
                    <a:pt x="10" y="3"/>
                  </a:cubicBezTo>
                  <a:cubicBezTo>
                    <a:pt x="16" y="3"/>
                    <a:pt x="25" y="2"/>
                    <a:pt x="36" y="2"/>
                  </a:cubicBezTo>
                  <a:cubicBezTo>
                    <a:pt x="47" y="2"/>
                    <a:pt x="59" y="1"/>
                    <a:pt x="73" y="1"/>
                  </a:cubicBezTo>
                  <a:cubicBezTo>
                    <a:pt x="79" y="1"/>
                    <a:pt x="86" y="1"/>
                    <a:pt x="93" y="1"/>
                  </a:cubicBezTo>
                  <a:cubicBezTo>
                    <a:pt x="100" y="1"/>
                    <a:pt x="107" y="1"/>
                    <a:pt x="115" y="1"/>
                  </a:cubicBezTo>
                  <a:cubicBezTo>
                    <a:pt x="129" y="1"/>
                    <a:pt x="143" y="1"/>
                    <a:pt x="156" y="0"/>
                  </a:cubicBezTo>
                  <a:cubicBezTo>
                    <a:pt x="170" y="0"/>
                    <a:pt x="182" y="1"/>
                    <a:pt x="193" y="1"/>
                  </a:cubicBezTo>
                  <a:cubicBezTo>
                    <a:pt x="204" y="1"/>
                    <a:pt x="213" y="1"/>
                    <a:pt x="219" y="1"/>
                  </a:cubicBezTo>
                  <a:cubicBezTo>
                    <a:pt x="225" y="1"/>
                    <a:pt x="229" y="1"/>
                    <a:pt x="229" y="1"/>
                  </a:cubicBezTo>
                  <a:cubicBezTo>
                    <a:pt x="229" y="1"/>
                    <a:pt x="225" y="1"/>
                    <a:pt x="219" y="2"/>
                  </a:cubicBezTo>
                  <a:cubicBezTo>
                    <a:pt x="213" y="2"/>
                    <a:pt x="204" y="2"/>
                    <a:pt x="193" y="3"/>
                  </a:cubicBezTo>
                  <a:cubicBezTo>
                    <a:pt x="182" y="3"/>
                    <a:pt x="170" y="4"/>
                    <a:pt x="157" y="4"/>
                  </a:cubicBezTo>
                  <a:cubicBezTo>
                    <a:pt x="143" y="4"/>
                    <a:pt x="129" y="4"/>
                    <a:pt x="115" y="5"/>
                  </a:cubicBezTo>
                  <a:cubicBezTo>
                    <a:pt x="107" y="5"/>
                    <a:pt x="100" y="5"/>
                    <a:pt x="93" y="5"/>
                  </a:cubicBezTo>
                  <a:cubicBezTo>
                    <a:pt x="86" y="5"/>
                    <a:pt x="79" y="5"/>
                    <a:pt x="73" y="5"/>
                  </a:cubicBezTo>
                  <a:cubicBezTo>
                    <a:pt x="59" y="5"/>
                    <a:pt x="47" y="4"/>
                    <a:pt x="36" y="4"/>
                  </a:cubicBezTo>
                  <a:cubicBezTo>
                    <a:pt x="25" y="4"/>
                    <a:pt x="16" y="4"/>
                    <a:pt x="10" y="4"/>
                  </a:cubicBezTo>
                  <a:cubicBezTo>
                    <a:pt x="4"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 name="îṧḷiḓe">
              <a:extLst>
                <a:ext uri="{FF2B5EF4-FFF2-40B4-BE49-F238E27FC236}">
                  <a16:creationId xmlns:a16="http://schemas.microsoft.com/office/drawing/2014/main" xmlns="" id="{D2377676-5219-4285-BC47-1AD34AC2C250}"/>
                </a:ext>
              </a:extLst>
            </p:cNvPr>
            <p:cNvSpPr/>
            <p:nvPr/>
          </p:nvSpPr>
          <p:spPr bwMode="auto">
            <a:xfrm>
              <a:off x="5702301" y="3411539"/>
              <a:ext cx="239713" cy="11113"/>
            </a:xfrm>
            <a:custGeom>
              <a:avLst/>
              <a:gdLst>
                <a:gd name="T0" fmla="*/ 0 w 79"/>
                <a:gd name="T1" fmla="*/ 2 h 4"/>
                <a:gd name="T2" fmla="*/ 4 w 79"/>
                <a:gd name="T3" fmla="*/ 2 h 4"/>
                <a:gd name="T4" fmla="*/ 13 w 79"/>
                <a:gd name="T5" fmla="*/ 1 h 4"/>
                <a:gd name="T6" fmla="*/ 40 w 79"/>
                <a:gd name="T7" fmla="*/ 0 h 4"/>
                <a:gd name="T8" fmla="*/ 66 w 79"/>
                <a:gd name="T9" fmla="*/ 1 h 4"/>
                <a:gd name="T10" fmla="*/ 75 w 79"/>
                <a:gd name="T11" fmla="*/ 1 h 4"/>
                <a:gd name="T12" fmla="*/ 79 w 79"/>
                <a:gd name="T13" fmla="*/ 2 h 4"/>
                <a:gd name="T14" fmla="*/ 75 w 79"/>
                <a:gd name="T15" fmla="*/ 2 h 4"/>
                <a:gd name="T16" fmla="*/ 66 w 79"/>
                <a:gd name="T17" fmla="*/ 3 h 4"/>
                <a:gd name="T18" fmla="*/ 40 w 79"/>
                <a:gd name="T19" fmla="*/ 4 h 4"/>
                <a:gd name="T20" fmla="*/ 13 w 79"/>
                <a:gd name="T21" fmla="*/ 3 h 4"/>
                <a:gd name="T22" fmla="*/ 4 w 79"/>
                <a:gd name="T23" fmla="*/ 2 h 4"/>
                <a:gd name="T24" fmla="*/ 0 w 79"/>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4">
                  <a:moveTo>
                    <a:pt x="0" y="2"/>
                  </a:moveTo>
                  <a:cubicBezTo>
                    <a:pt x="0" y="2"/>
                    <a:pt x="2" y="2"/>
                    <a:pt x="4" y="2"/>
                  </a:cubicBezTo>
                  <a:cubicBezTo>
                    <a:pt x="6" y="1"/>
                    <a:pt x="9" y="1"/>
                    <a:pt x="13" y="1"/>
                  </a:cubicBezTo>
                  <a:cubicBezTo>
                    <a:pt x="20" y="0"/>
                    <a:pt x="30" y="0"/>
                    <a:pt x="40" y="0"/>
                  </a:cubicBezTo>
                  <a:cubicBezTo>
                    <a:pt x="49" y="0"/>
                    <a:pt x="59" y="0"/>
                    <a:pt x="66" y="1"/>
                  </a:cubicBezTo>
                  <a:cubicBezTo>
                    <a:pt x="70" y="1"/>
                    <a:pt x="73" y="1"/>
                    <a:pt x="75" y="1"/>
                  </a:cubicBezTo>
                  <a:cubicBezTo>
                    <a:pt x="78" y="2"/>
                    <a:pt x="79" y="2"/>
                    <a:pt x="79" y="2"/>
                  </a:cubicBezTo>
                  <a:cubicBezTo>
                    <a:pt x="79" y="2"/>
                    <a:pt x="78" y="2"/>
                    <a:pt x="75" y="2"/>
                  </a:cubicBezTo>
                  <a:cubicBezTo>
                    <a:pt x="73" y="2"/>
                    <a:pt x="70" y="3"/>
                    <a:pt x="66" y="3"/>
                  </a:cubicBezTo>
                  <a:cubicBezTo>
                    <a:pt x="59" y="3"/>
                    <a:pt x="49" y="4"/>
                    <a:pt x="40" y="4"/>
                  </a:cubicBezTo>
                  <a:cubicBezTo>
                    <a:pt x="30" y="4"/>
                    <a:pt x="20" y="4"/>
                    <a:pt x="13" y="3"/>
                  </a:cubicBezTo>
                  <a:cubicBezTo>
                    <a:pt x="9" y="3"/>
                    <a:pt x="6" y="2"/>
                    <a:pt x="4" y="2"/>
                  </a:cubicBezTo>
                  <a:cubicBezTo>
                    <a:pt x="2"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 name="iŝḷiďê">
              <a:extLst>
                <a:ext uri="{FF2B5EF4-FFF2-40B4-BE49-F238E27FC236}">
                  <a16:creationId xmlns:a16="http://schemas.microsoft.com/office/drawing/2014/main" xmlns="" id="{AA17BEE6-59F3-44B6-99EB-A71669DD0590}"/>
                </a:ext>
              </a:extLst>
            </p:cNvPr>
            <p:cNvSpPr/>
            <p:nvPr/>
          </p:nvSpPr>
          <p:spPr bwMode="auto">
            <a:xfrm>
              <a:off x="5238751" y="3311526"/>
              <a:ext cx="727075" cy="11113"/>
            </a:xfrm>
            <a:custGeom>
              <a:avLst/>
              <a:gdLst>
                <a:gd name="T0" fmla="*/ 0 w 240"/>
                <a:gd name="T1" fmla="*/ 2 h 4"/>
                <a:gd name="T2" fmla="*/ 11 w 240"/>
                <a:gd name="T3" fmla="*/ 2 h 4"/>
                <a:gd name="T4" fmla="*/ 38 w 240"/>
                <a:gd name="T5" fmla="*/ 1 h 4"/>
                <a:gd name="T6" fmla="*/ 76 w 240"/>
                <a:gd name="T7" fmla="*/ 1 h 4"/>
                <a:gd name="T8" fmla="*/ 120 w 240"/>
                <a:gd name="T9" fmla="*/ 0 h 4"/>
                <a:gd name="T10" fmla="*/ 164 w 240"/>
                <a:gd name="T11" fmla="*/ 0 h 4"/>
                <a:gd name="T12" fmla="*/ 202 w 240"/>
                <a:gd name="T13" fmla="*/ 0 h 4"/>
                <a:gd name="T14" fmla="*/ 230 w 240"/>
                <a:gd name="T15" fmla="*/ 1 h 4"/>
                <a:gd name="T16" fmla="*/ 240 w 240"/>
                <a:gd name="T17" fmla="*/ 1 h 4"/>
                <a:gd name="T18" fmla="*/ 230 w 240"/>
                <a:gd name="T19" fmla="*/ 1 h 4"/>
                <a:gd name="T20" fmla="*/ 202 w 240"/>
                <a:gd name="T21" fmla="*/ 2 h 4"/>
                <a:gd name="T22" fmla="*/ 164 w 240"/>
                <a:gd name="T23" fmla="*/ 4 h 4"/>
                <a:gd name="T24" fmla="*/ 120 w 240"/>
                <a:gd name="T25" fmla="*/ 4 h 4"/>
                <a:gd name="T26" fmla="*/ 76 w 240"/>
                <a:gd name="T27" fmla="*/ 4 h 4"/>
                <a:gd name="T28" fmla="*/ 38 w 240"/>
                <a:gd name="T29" fmla="*/ 4 h 4"/>
                <a:gd name="T30" fmla="*/ 11 w 240"/>
                <a:gd name="T31" fmla="*/ 3 h 4"/>
                <a:gd name="T32" fmla="*/ 0 w 24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4">
                  <a:moveTo>
                    <a:pt x="0" y="2"/>
                  </a:moveTo>
                  <a:cubicBezTo>
                    <a:pt x="0" y="2"/>
                    <a:pt x="4" y="2"/>
                    <a:pt x="11" y="2"/>
                  </a:cubicBezTo>
                  <a:cubicBezTo>
                    <a:pt x="17" y="2"/>
                    <a:pt x="26" y="1"/>
                    <a:pt x="38" y="1"/>
                  </a:cubicBezTo>
                  <a:cubicBezTo>
                    <a:pt x="49" y="1"/>
                    <a:pt x="62" y="1"/>
                    <a:pt x="76" y="1"/>
                  </a:cubicBezTo>
                  <a:cubicBezTo>
                    <a:pt x="90" y="1"/>
                    <a:pt x="105" y="1"/>
                    <a:pt x="120" y="0"/>
                  </a:cubicBezTo>
                  <a:cubicBezTo>
                    <a:pt x="135" y="0"/>
                    <a:pt x="150" y="0"/>
                    <a:pt x="164" y="0"/>
                  </a:cubicBezTo>
                  <a:cubicBezTo>
                    <a:pt x="178" y="0"/>
                    <a:pt x="191" y="0"/>
                    <a:pt x="202" y="0"/>
                  </a:cubicBezTo>
                  <a:cubicBezTo>
                    <a:pt x="214" y="0"/>
                    <a:pt x="223" y="1"/>
                    <a:pt x="230" y="1"/>
                  </a:cubicBezTo>
                  <a:cubicBezTo>
                    <a:pt x="236" y="1"/>
                    <a:pt x="240" y="1"/>
                    <a:pt x="240" y="1"/>
                  </a:cubicBezTo>
                  <a:cubicBezTo>
                    <a:pt x="240" y="1"/>
                    <a:pt x="236" y="1"/>
                    <a:pt x="230" y="1"/>
                  </a:cubicBezTo>
                  <a:cubicBezTo>
                    <a:pt x="223" y="2"/>
                    <a:pt x="214" y="2"/>
                    <a:pt x="202" y="2"/>
                  </a:cubicBezTo>
                  <a:cubicBezTo>
                    <a:pt x="191" y="3"/>
                    <a:pt x="178" y="3"/>
                    <a:pt x="164" y="4"/>
                  </a:cubicBezTo>
                  <a:cubicBezTo>
                    <a:pt x="150" y="4"/>
                    <a:pt x="135" y="4"/>
                    <a:pt x="120" y="4"/>
                  </a:cubicBezTo>
                  <a:cubicBezTo>
                    <a:pt x="105" y="4"/>
                    <a:pt x="90" y="4"/>
                    <a:pt x="76" y="4"/>
                  </a:cubicBezTo>
                  <a:cubicBezTo>
                    <a:pt x="62" y="4"/>
                    <a:pt x="49" y="4"/>
                    <a:pt x="38" y="4"/>
                  </a:cubicBezTo>
                  <a:cubicBezTo>
                    <a:pt x="26" y="3"/>
                    <a:pt x="17" y="3"/>
                    <a:pt x="11" y="3"/>
                  </a:cubicBezTo>
                  <a:cubicBezTo>
                    <a:pt x="4" y="3"/>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 name="ï$ḷíḑê">
              <a:extLst>
                <a:ext uri="{FF2B5EF4-FFF2-40B4-BE49-F238E27FC236}">
                  <a16:creationId xmlns:a16="http://schemas.microsoft.com/office/drawing/2014/main" xmlns="" id="{2CE8B5B7-B2E4-4128-98FD-F3CE3764F46D}"/>
                </a:ext>
              </a:extLst>
            </p:cNvPr>
            <p:cNvSpPr/>
            <p:nvPr/>
          </p:nvSpPr>
          <p:spPr bwMode="auto">
            <a:xfrm>
              <a:off x="5545138" y="3271839"/>
              <a:ext cx="393700" cy="12700"/>
            </a:xfrm>
            <a:custGeom>
              <a:avLst/>
              <a:gdLst>
                <a:gd name="T0" fmla="*/ 0 w 130"/>
                <a:gd name="T1" fmla="*/ 3 h 4"/>
                <a:gd name="T2" fmla="*/ 6 w 130"/>
                <a:gd name="T3" fmla="*/ 2 h 4"/>
                <a:gd name="T4" fmla="*/ 21 w 130"/>
                <a:gd name="T5" fmla="*/ 1 h 4"/>
                <a:gd name="T6" fmla="*/ 41 w 130"/>
                <a:gd name="T7" fmla="*/ 1 h 4"/>
                <a:gd name="T8" fmla="*/ 65 w 130"/>
                <a:gd name="T9" fmla="*/ 0 h 4"/>
                <a:gd name="T10" fmla="*/ 89 w 130"/>
                <a:gd name="T11" fmla="*/ 0 h 4"/>
                <a:gd name="T12" fmla="*/ 110 w 130"/>
                <a:gd name="T13" fmla="*/ 0 h 4"/>
                <a:gd name="T14" fmla="*/ 125 w 130"/>
                <a:gd name="T15" fmla="*/ 1 h 4"/>
                <a:gd name="T16" fmla="*/ 130 w 130"/>
                <a:gd name="T17" fmla="*/ 1 h 4"/>
                <a:gd name="T18" fmla="*/ 125 w 130"/>
                <a:gd name="T19" fmla="*/ 2 h 4"/>
                <a:gd name="T20" fmla="*/ 110 w 130"/>
                <a:gd name="T21" fmla="*/ 3 h 4"/>
                <a:gd name="T22" fmla="*/ 89 w 130"/>
                <a:gd name="T23" fmla="*/ 4 h 4"/>
                <a:gd name="T24" fmla="*/ 65 w 130"/>
                <a:gd name="T25" fmla="*/ 4 h 4"/>
                <a:gd name="T26" fmla="*/ 41 w 130"/>
                <a:gd name="T27" fmla="*/ 4 h 4"/>
                <a:gd name="T28" fmla="*/ 21 w 130"/>
                <a:gd name="T29" fmla="*/ 4 h 4"/>
                <a:gd name="T30" fmla="*/ 6 w 130"/>
                <a:gd name="T31" fmla="*/ 3 h 4"/>
                <a:gd name="T32" fmla="*/ 0 w 130"/>
                <a:gd name="T3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4">
                  <a:moveTo>
                    <a:pt x="0" y="3"/>
                  </a:moveTo>
                  <a:cubicBezTo>
                    <a:pt x="0" y="3"/>
                    <a:pt x="2" y="3"/>
                    <a:pt x="6" y="2"/>
                  </a:cubicBezTo>
                  <a:cubicBezTo>
                    <a:pt x="9" y="2"/>
                    <a:pt x="14" y="2"/>
                    <a:pt x="21" y="1"/>
                  </a:cubicBezTo>
                  <a:cubicBezTo>
                    <a:pt x="27" y="1"/>
                    <a:pt x="34" y="1"/>
                    <a:pt x="41" y="1"/>
                  </a:cubicBezTo>
                  <a:cubicBezTo>
                    <a:pt x="49" y="0"/>
                    <a:pt x="57" y="0"/>
                    <a:pt x="65" y="0"/>
                  </a:cubicBezTo>
                  <a:cubicBezTo>
                    <a:pt x="73" y="0"/>
                    <a:pt x="81" y="0"/>
                    <a:pt x="89" y="0"/>
                  </a:cubicBezTo>
                  <a:cubicBezTo>
                    <a:pt x="97" y="0"/>
                    <a:pt x="104" y="0"/>
                    <a:pt x="110" y="0"/>
                  </a:cubicBezTo>
                  <a:cubicBezTo>
                    <a:pt x="116" y="1"/>
                    <a:pt x="121" y="1"/>
                    <a:pt x="125" y="1"/>
                  </a:cubicBezTo>
                  <a:cubicBezTo>
                    <a:pt x="128" y="1"/>
                    <a:pt x="130" y="1"/>
                    <a:pt x="130" y="1"/>
                  </a:cubicBezTo>
                  <a:cubicBezTo>
                    <a:pt x="130" y="1"/>
                    <a:pt x="128" y="1"/>
                    <a:pt x="125" y="2"/>
                  </a:cubicBezTo>
                  <a:cubicBezTo>
                    <a:pt x="121" y="2"/>
                    <a:pt x="116" y="2"/>
                    <a:pt x="110" y="3"/>
                  </a:cubicBezTo>
                  <a:cubicBezTo>
                    <a:pt x="104" y="3"/>
                    <a:pt x="97" y="3"/>
                    <a:pt x="89" y="4"/>
                  </a:cubicBezTo>
                  <a:cubicBezTo>
                    <a:pt x="81" y="4"/>
                    <a:pt x="73" y="4"/>
                    <a:pt x="65" y="4"/>
                  </a:cubicBezTo>
                  <a:cubicBezTo>
                    <a:pt x="57" y="4"/>
                    <a:pt x="49" y="4"/>
                    <a:pt x="41" y="4"/>
                  </a:cubicBezTo>
                  <a:cubicBezTo>
                    <a:pt x="34" y="4"/>
                    <a:pt x="27" y="4"/>
                    <a:pt x="21" y="4"/>
                  </a:cubicBezTo>
                  <a:cubicBezTo>
                    <a:pt x="14" y="4"/>
                    <a:pt x="9" y="3"/>
                    <a:pt x="6" y="3"/>
                  </a:cubicBezTo>
                  <a:cubicBezTo>
                    <a:pt x="2"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 name="ïsliḑè">
              <a:extLst>
                <a:ext uri="{FF2B5EF4-FFF2-40B4-BE49-F238E27FC236}">
                  <a16:creationId xmlns:a16="http://schemas.microsoft.com/office/drawing/2014/main" xmlns="" id="{0090B907-8825-40D4-A25F-1326CE31BDAD}"/>
                </a:ext>
              </a:extLst>
            </p:cNvPr>
            <p:cNvSpPr/>
            <p:nvPr/>
          </p:nvSpPr>
          <p:spPr bwMode="auto">
            <a:xfrm>
              <a:off x="4435476" y="3292476"/>
              <a:ext cx="733425" cy="12700"/>
            </a:xfrm>
            <a:custGeom>
              <a:avLst/>
              <a:gdLst>
                <a:gd name="T0" fmla="*/ 0 w 242"/>
                <a:gd name="T1" fmla="*/ 2 h 4"/>
                <a:gd name="T2" fmla="*/ 11 w 242"/>
                <a:gd name="T3" fmla="*/ 1 h 4"/>
                <a:gd name="T4" fmla="*/ 38 w 242"/>
                <a:gd name="T5" fmla="*/ 1 h 4"/>
                <a:gd name="T6" fmla="*/ 77 w 242"/>
                <a:gd name="T7" fmla="*/ 0 h 4"/>
                <a:gd name="T8" fmla="*/ 121 w 242"/>
                <a:gd name="T9" fmla="*/ 0 h 4"/>
                <a:gd name="T10" fmla="*/ 165 w 242"/>
                <a:gd name="T11" fmla="*/ 0 h 4"/>
                <a:gd name="T12" fmla="*/ 204 w 242"/>
                <a:gd name="T13" fmla="*/ 1 h 4"/>
                <a:gd name="T14" fmla="*/ 231 w 242"/>
                <a:gd name="T15" fmla="*/ 1 h 4"/>
                <a:gd name="T16" fmla="*/ 242 w 242"/>
                <a:gd name="T17" fmla="*/ 2 h 4"/>
                <a:gd name="T18" fmla="*/ 231 w 242"/>
                <a:gd name="T19" fmla="*/ 2 h 4"/>
                <a:gd name="T20" fmla="*/ 204 w 242"/>
                <a:gd name="T21" fmla="*/ 3 h 4"/>
                <a:gd name="T22" fmla="*/ 165 w 242"/>
                <a:gd name="T23" fmla="*/ 4 h 4"/>
                <a:gd name="T24" fmla="*/ 121 w 242"/>
                <a:gd name="T25" fmla="*/ 4 h 4"/>
                <a:gd name="T26" fmla="*/ 77 w 242"/>
                <a:gd name="T27" fmla="*/ 4 h 4"/>
                <a:gd name="T28" fmla="*/ 38 w 242"/>
                <a:gd name="T29" fmla="*/ 3 h 4"/>
                <a:gd name="T30" fmla="*/ 11 w 242"/>
                <a:gd name="T31" fmla="*/ 2 h 4"/>
                <a:gd name="T32" fmla="*/ 0 w 24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4">
                  <a:moveTo>
                    <a:pt x="0" y="2"/>
                  </a:moveTo>
                  <a:cubicBezTo>
                    <a:pt x="0" y="2"/>
                    <a:pt x="4" y="2"/>
                    <a:pt x="11" y="1"/>
                  </a:cubicBezTo>
                  <a:cubicBezTo>
                    <a:pt x="17" y="1"/>
                    <a:pt x="27" y="1"/>
                    <a:pt x="38" y="1"/>
                  </a:cubicBezTo>
                  <a:cubicBezTo>
                    <a:pt x="49" y="1"/>
                    <a:pt x="63" y="0"/>
                    <a:pt x="77" y="0"/>
                  </a:cubicBezTo>
                  <a:cubicBezTo>
                    <a:pt x="91" y="0"/>
                    <a:pt x="106" y="0"/>
                    <a:pt x="121" y="0"/>
                  </a:cubicBezTo>
                  <a:cubicBezTo>
                    <a:pt x="136" y="0"/>
                    <a:pt x="151" y="0"/>
                    <a:pt x="165" y="0"/>
                  </a:cubicBezTo>
                  <a:cubicBezTo>
                    <a:pt x="179" y="0"/>
                    <a:pt x="193" y="1"/>
                    <a:pt x="204" y="1"/>
                  </a:cubicBezTo>
                  <a:cubicBezTo>
                    <a:pt x="215" y="1"/>
                    <a:pt x="225" y="1"/>
                    <a:pt x="231" y="1"/>
                  </a:cubicBezTo>
                  <a:cubicBezTo>
                    <a:pt x="238" y="2"/>
                    <a:pt x="242" y="2"/>
                    <a:pt x="242" y="2"/>
                  </a:cubicBezTo>
                  <a:cubicBezTo>
                    <a:pt x="242" y="2"/>
                    <a:pt x="238" y="2"/>
                    <a:pt x="231" y="2"/>
                  </a:cubicBezTo>
                  <a:cubicBezTo>
                    <a:pt x="225" y="2"/>
                    <a:pt x="215" y="3"/>
                    <a:pt x="204" y="3"/>
                  </a:cubicBezTo>
                  <a:cubicBezTo>
                    <a:pt x="193" y="3"/>
                    <a:pt x="179" y="4"/>
                    <a:pt x="165" y="4"/>
                  </a:cubicBezTo>
                  <a:cubicBezTo>
                    <a:pt x="151" y="4"/>
                    <a:pt x="136" y="4"/>
                    <a:pt x="121" y="4"/>
                  </a:cubicBezTo>
                  <a:cubicBezTo>
                    <a:pt x="106" y="4"/>
                    <a:pt x="91" y="4"/>
                    <a:pt x="77" y="4"/>
                  </a:cubicBezTo>
                  <a:cubicBezTo>
                    <a:pt x="63" y="4"/>
                    <a:pt x="49" y="3"/>
                    <a:pt x="38" y="3"/>
                  </a:cubicBezTo>
                  <a:cubicBezTo>
                    <a:pt x="27" y="3"/>
                    <a:pt x="17" y="2"/>
                    <a:pt x="11" y="2"/>
                  </a:cubicBezTo>
                  <a:cubicBezTo>
                    <a:pt x="4"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 name="îSļîḓè">
              <a:extLst>
                <a:ext uri="{FF2B5EF4-FFF2-40B4-BE49-F238E27FC236}">
                  <a16:creationId xmlns:a16="http://schemas.microsoft.com/office/drawing/2014/main" xmlns="" id="{E709AFA7-D639-4E5B-B46B-E508468FCF41}"/>
                </a:ext>
              </a:extLst>
            </p:cNvPr>
            <p:cNvSpPr/>
            <p:nvPr/>
          </p:nvSpPr>
          <p:spPr bwMode="auto">
            <a:xfrm>
              <a:off x="4418013" y="3386139"/>
              <a:ext cx="793750" cy="12700"/>
            </a:xfrm>
            <a:custGeom>
              <a:avLst/>
              <a:gdLst>
                <a:gd name="T0" fmla="*/ 0 w 262"/>
                <a:gd name="T1" fmla="*/ 2 h 4"/>
                <a:gd name="T2" fmla="*/ 11 w 262"/>
                <a:gd name="T3" fmla="*/ 2 h 4"/>
                <a:gd name="T4" fmla="*/ 41 w 262"/>
                <a:gd name="T5" fmla="*/ 1 h 4"/>
                <a:gd name="T6" fmla="*/ 83 w 262"/>
                <a:gd name="T7" fmla="*/ 1 h 4"/>
                <a:gd name="T8" fmla="*/ 131 w 262"/>
                <a:gd name="T9" fmla="*/ 0 h 4"/>
                <a:gd name="T10" fmla="*/ 179 w 262"/>
                <a:gd name="T11" fmla="*/ 1 h 4"/>
                <a:gd name="T12" fmla="*/ 221 w 262"/>
                <a:gd name="T13" fmla="*/ 1 h 4"/>
                <a:gd name="T14" fmla="*/ 250 w 262"/>
                <a:gd name="T15" fmla="*/ 2 h 4"/>
                <a:gd name="T16" fmla="*/ 262 w 262"/>
                <a:gd name="T17" fmla="*/ 3 h 4"/>
                <a:gd name="T18" fmla="*/ 250 w 262"/>
                <a:gd name="T19" fmla="*/ 3 h 4"/>
                <a:gd name="T20" fmla="*/ 221 w 262"/>
                <a:gd name="T21" fmla="*/ 4 h 4"/>
                <a:gd name="T22" fmla="*/ 179 w 262"/>
                <a:gd name="T23" fmla="*/ 4 h 4"/>
                <a:gd name="T24" fmla="*/ 131 w 262"/>
                <a:gd name="T25" fmla="*/ 4 h 4"/>
                <a:gd name="T26" fmla="*/ 83 w 262"/>
                <a:gd name="T27" fmla="*/ 4 h 4"/>
                <a:gd name="T28" fmla="*/ 41 w 262"/>
                <a:gd name="T29" fmla="*/ 3 h 4"/>
                <a:gd name="T30" fmla="*/ 11 w 262"/>
                <a:gd name="T31" fmla="*/ 2 h 4"/>
                <a:gd name="T32" fmla="*/ 0 w 26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2" h="4">
                  <a:moveTo>
                    <a:pt x="0" y="2"/>
                  </a:moveTo>
                  <a:cubicBezTo>
                    <a:pt x="0" y="2"/>
                    <a:pt x="4" y="2"/>
                    <a:pt x="11" y="2"/>
                  </a:cubicBezTo>
                  <a:cubicBezTo>
                    <a:pt x="18" y="2"/>
                    <a:pt x="28" y="1"/>
                    <a:pt x="41" y="1"/>
                  </a:cubicBezTo>
                  <a:cubicBezTo>
                    <a:pt x="53" y="1"/>
                    <a:pt x="67" y="1"/>
                    <a:pt x="83" y="1"/>
                  </a:cubicBezTo>
                  <a:cubicBezTo>
                    <a:pt x="98" y="0"/>
                    <a:pt x="114" y="0"/>
                    <a:pt x="131" y="0"/>
                  </a:cubicBezTo>
                  <a:cubicBezTo>
                    <a:pt x="147" y="0"/>
                    <a:pt x="163" y="1"/>
                    <a:pt x="179" y="1"/>
                  </a:cubicBezTo>
                  <a:cubicBezTo>
                    <a:pt x="194" y="1"/>
                    <a:pt x="208" y="1"/>
                    <a:pt x="221" y="1"/>
                  </a:cubicBezTo>
                  <a:cubicBezTo>
                    <a:pt x="233" y="2"/>
                    <a:pt x="243" y="2"/>
                    <a:pt x="250" y="2"/>
                  </a:cubicBezTo>
                  <a:cubicBezTo>
                    <a:pt x="257" y="3"/>
                    <a:pt x="262" y="3"/>
                    <a:pt x="262" y="3"/>
                  </a:cubicBezTo>
                  <a:cubicBezTo>
                    <a:pt x="262" y="3"/>
                    <a:pt x="257" y="3"/>
                    <a:pt x="250" y="3"/>
                  </a:cubicBezTo>
                  <a:cubicBezTo>
                    <a:pt x="243" y="3"/>
                    <a:pt x="233" y="4"/>
                    <a:pt x="221" y="4"/>
                  </a:cubicBezTo>
                  <a:cubicBezTo>
                    <a:pt x="208" y="4"/>
                    <a:pt x="194" y="4"/>
                    <a:pt x="179" y="4"/>
                  </a:cubicBezTo>
                  <a:cubicBezTo>
                    <a:pt x="163" y="4"/>
                    <a:pt x="147" y="4"/>
                    <a:pt x="131" y="4"/>
                  </a:cubicBezTo>
                  <a:cubicBezTo>
                    <a:pt x="114" y="4"/>
                    <a:pt x="98" y="4"/>
                    <a:pt x="83" y="4"/>
                  </a:cubicBezTo>
                  <a:cubicBezTo>
                    <a:pt x="67" y="4"/>
                    <a:pt x="53" y="3"/>
                    <a:pt x="41" y="3"/>
                  </a:cubicBezTo>
                  <a:cubicBezTo>
                    <a:pt x="28" y="3"/>
                    <a:pt x="18" y="3"/>
                    <a:pt x="11" y="2"/>
                  </a:cubicBezTo>
                  <a:cubicBezTo>
                    <a:pt x="4"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 name="íSľiḋè">
              <a:extLst>
                <a:ext uri="{FF2B5EF4-FFF2-40B4-BE49-F238E27FC236}">
                  <a16:creationId xmlns:a16="http://schemas.microsoft.com/office/drawing/2014/main" xmlns="" id="{CE7C1774-616C-4D9A-8700-20755B038A3B}"/>
                </a:ext>
              </a:extLst>
            </p:cNvPr>
            <p:cNvSpPr/>
            <p:nvPr/>
          </p:nvSpPr>
          <p:spPr bwMode="auto">
            <a:xfrm>
              <a:off x="4391026" y="3432176"/>
              <a:ext cx="844550" cy="14288"/>
            </a:xfrm>
            <a:custGeom>
              <a:avLst/>
              <a:gdLst>
                <a:gd name="T0" fmla="*/ 0 w 279"/>
                <a:gd name="T1" fmla="*/ 1 h 5"/>
                <a:gd name="T2" fmla="*/ 12 w 279"/>
                <a:gd name="T3" fmla="*/ 1 h 5"/>
                <a:gd name="T4" fmla="*/ 44 w 279"/>
                <a:gd name="T5" fmla="*/ 1 h 5"/>
                <a:gd name="T6" fmla="*/ 89 w 279"/>
                <a:gd name="T7" fmla="*/ 0 h 5"/>
                <a:gd name="T8" fmla="*/ 140 w 279"/>
                <a:gd name="T9" fmla="*/ 1 h 5"/>
                <a:gd name="T10" fmla="*/ 191 w 279"/>
                <a:gd name="T11" fmla="*/ 1 h 5"/>
                <a:gd name="T12" fmla="*/ 235 w 279"/>
                <a:gd name="T13" fmla="*/ 2 h 5"/>
                <a:gd name="T14" fmla="*/ 267 w 279"/>
                <a:gd name="T15" fmla="*/ 3 h 5"/>
                <a:gd name="T16" fmla="*/ 279 w 279"/>
                <a:gd name="T17" fmla="*/ 4 h 5"/>
                <a:gd name="T18" fmla="*/ 267 w 279"/>
                <a:gd name="T19" fmla="*/ 4 h 5"/>
                <a:gd name="T20" fmla="*/ 235 w 279"/>
                <a:gd name="T21" fmla="*/ 5 h 5"/>
                <a:gd name="T22" fmla="*/ 191 w 279"/>
                <a:gd name="T23" fmla="*/ 5 h 5"/>
                <a:gd name="T24" fmla="*/ 140 w 279"/>
                <a:gd name="T25" fmla="*/ 5 h 5"/>
                <a:gd name="T26" fmla="*/ 89 w 279"/>
                <a:gd name="T27" fmla="*/ 4 h 5"/>
                <a:gd name="T28" fmla="*/ 44 w 279"/>
                <a:gd name="T29" fmla="*/ 3 h 5"/>
                <a:gd name="T30" fmla="*/ 12 w 279"/>
                <a:gd name="T31" fmla="*/ 2 h 5"/>
                <a:gd name="T32" fmla="*/ 0 w 279"/>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5">
                  <a:moveTo>
                    <a:pt x="0" y="1"/>
                  </a:moveTo>
                  <a:cubicBezTo>
                    <a:pt x="0" y="1"/>
                    <a:pt x="5" y="1"/>
                    <a:pt x="12" y="1"/>
                  </a:cubicBezTo>
                  <a:cubicBezTo>
                    <a:pt x="20" y="1"/>
                    <a:pt x="31" y="1"/>
                    <a:pt x="44" y="1"/>
                  </a:cubicBezTo>
                  <a:cubicBezTo>
                    <a:pt x="57" y="1"/>
                    <a:pt x="72" y="0"/>
                    <a:pt x="89" y="0"/>
                  </a:cubicBezTo>
                  <a:cubicBezTo>
                    <a:pt x="105" y="0"/>
                    <a:pt x="122" y="1"/>
                    <a:pt x="140" y="1"/>
                  </a:cubicBezTo>
                  <a:cubicBezTo>
                    <a:pt x="157" y="1"/>
                    <a:pt x="174" y="1"/>
                    <a:pt x="191" y="1"/>
                  </a:cubicBezTo>
                  <a:cubicBezTo>
                    <a:pt x="207" y="2"/>
                    <a:pt x="222" y="2"/>
                    <a:pt x="235" y="2"/>
                  </a:cubicBezTo>
                  <a:cubicBezTo>
                    <a:pt x="248" y="3"/>
                    <a:pt x="259" y="3"/>
                    <a:pt x="267" y="3"/>
                  </a:cubicBezTo>
                  <a:cubicBezTo>
                    <a:pt x="274" y="4"/>
                    <a:pt x="279" y="4"/>
                    <a:pt x="279" y="4"/>
                  </a:cubicBezTo>
                  <a:cubicBezTo>
                    <a:pt x="279" y="4"/>
                    <a:pt x="274" y="4"/>
                    <a:pt x="267" y="4"/>
                  </a:cubicBezTo>
                  <a:cubicBezTo>
                    <a:pt x="259" y="4"/>
                    <a:pt x="248" y="5"/>
                    <a:pt x="235" y="5"/>
                  </a:cubicBezTo>
                  <a:cubicBezTo>
                    <a:pt x="222" y="5"/>
                    <a:pt x="207" y="5"/>
                    <a:pt x="191" y="5"/>
                  </a:cubicBezTo>
                  <a:cubicBezTo>
                    <a:pt x="174" y="5"/>
                    <a:pt x="157" y="5"/>
                    <a:pt x="140" y="5"/>
                  </a:cubicBezTo>
                  <a:cubicBezTo>
                    <a:pt x="122" y="4"/>
                    <a:pt x="105" y="4"/>
                    <a:pt x="89" y="4"/>
                  </a:cubicBezTo>
                  <a:cubicBezTo>
                    <a:pt x="72" y="4"/>
                    <a:pt x="57" y="3"/>
                    <a:pt x="44" y="3"/>
                  </a:cubicBezTo>
                  <a:cubicBezTo>
                    <a:pt x="31" y="3"/>
                    <a:pt x="20" y="2"/>
                    <a:pt x="12" y="2"/>
                  </a:cubicBezTo>
                  <a:cubicBezTo>
                    <a:pt x="5" y="1"/>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 name="išḷiḑe">
              <a:extLst>
                <a:ext uri="{FF2B5EF4-FFF2-40B4-BE49-F238E27FC236}">
                  <a16:creationId xmlns:a16="http://schemas.microsoft.com/office/drawing/2014/main" xmlns="" id="{ACAE9858-43FE-4A14-93EE-D269FA4A13DD}"/>
                </a:ext>
              </a:extLst>
            </p:cNvPr>
            <p:cNvSpPr/>
            <p:nvPr/>
          </p:nvSpPr>
          <p:spPr bwMode="auto">
            <a:xfrm>
              <a:off x="4391026" y="3355976"/>
              <a:ext cx="401638" cy="12700"/>
            </a:xfrm>
            <a:custGeom>
              <a:avLst/>
              <a:gdLst>
                <a:gd name="T0" fmla="*/ 0 w 133"/>
                <a:gd name="T1" fmla="*/ 1 h 4"/>
                <a:gd name="T2" fmla="*/ 6 w 133"/>
                <a:gd name="T3" fmla="*/ 1 h 4"/>
                <a:gd name="T4" fmla="*/ 21 w 133"/>
                <a:gd name="T5" fmla="*/ 0 h 4"/>
                <a:gd name="T6" fmla="*/ 42 w 133"/>
                <a:gd name="T7" fmla="*/ 0 h 4"/>
                <a:gd name="T8" fmla="*/ 66 w 133"/>
                <a:gd name="T9" fmla="*/ 0 h 4"/>
                <a:gd name="T10" fmla="*/ 91 w 133"/>
                <a:gd name="T11" fmla="*/ 1 h 4"/>
                <a:gd name="T12" fmla="*/ 112 w 133"/>
                <a:gd name="T13" fmla="*/ 1 h 4"/>
                <a:gd name="T14" fmla="*/ 127 w 133"/>
                <a:gd name="T15" fmla="*/ 2 h 4"/>
                <a:gd name="T16" fmla="*/ 133 w 133"/>
                <a:gd name="T17" fmla="*/ 3 h 4"/>
                <a:gd name="T18" fmla="*/ 127 w 133"/>
                <a:gd name="T19" fmla="*/ 3 h 4"/>
                <a:gd name="T20" fmla="*/ 112 w 133"/>
                <a:gd name="T21" fmla="*/ 4 h 4"/>
                <a:gd name="T22" fmla="*/ 91 w 133"/>
                <a:gd name="T23" fmla="*/ 4 h 4"/>
                <a:gd name="T24" fmla="*/ 66 w 133"/>
                <a:gd name="T25" fmla="*/ 4 h 4"/>
                <a:gd name="T26" fmla="*/ 42 w 133"/>
                <a:gd name="T27" fmla="*/ 3 h 4"/>
                <a:gd name="T28" fmla="*/ 21 w 133"/>
                <a:gd name="T29" fmla="*/ 2 h 4"/>
                <a:gd name="T30" fmla="*/ 6 w 133"/>
                <a:gd name="T31" fmla="*/ 1 h 4"/>
                <a:gd name="T32" fmla="*/ 0 w 13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4">
                  <a:moveTo>
                    <a:pt x="0" y="1"/>
                  </a:moveTo>
                  <a:cubicBezTo>
                    <a:pt x="0" y="1"/>
                    <a:pt x="2" y="1"/>
                    <a:pt x="6" y="1"/>
                  </a:cubicBezTo>
                  <a:cubicBezTo>
                    <a:pt x="9" y="0"/>
                    <a:pt x="14" y="0"/>
                    <a:pt x="21" y="0"/>
                  </a:cubicBezTo>
                  <a:cubicBezTo>
                    <a:pt x="27" y="0"/>
                    <a:pt x="34" y="0"/>
                    <a:pt x="42" y="0"/>
                  </a:cubicBezTo>
                  <a:cubicBezTo>
                    <a:pt x="50" y="0"/>
                    <a:pt x="58" y="0"/>
                    <a:pt x="66" y="0"/>
                  </a:cubicBezTo>
                  <a:cubicBezTo>
                    <a:pt x="75" y="0"/>
                    <a:pt x="83" y="0"/>
                    <a:pt x="91" y="1"/>
                  </a:cubicBezTo>
                  <a:cubicBezTo>
                    <a:pt x="98" y="1"/>
                    <a:pt x="106" y="1"/>
                    <a:pt x="112" y="1"/>
                  </a:cubicBezTo>
                  <a:cubicBezTo>
                    <a:pt x="118" y="2"/>
                    <a:pt x="123" y="2"/>
                    <a:pt x="127" y="2"/>
                  </a:cubicBezTo>
                  <a:cubicBezTo>
                    <a:pt x="131" y="3"/>
                    <a:pt x="133" y="3"/>
                    <a:pt x="133" y="3"/>
                  </a:cubicBezTo>
                  <a:cubicBezTo>
                    <a:pt x="133" y="3"/>
                    <a:pt x="131" y="3"/>
                    <a:pt x="127" y="3"/>
                  </a:cubicBezTo>
                  <a:cubicBezTo>
                    <a:pt x="123" y="3"/>
                    <a:pt x="118" y="4"/>
                    <a:pt x="112" y="4"/>
                  </a:cubicBezTo>
                  <a:cubicBezTo>
                    <a:pt x="106" y="4"/>
                    <a:pt x="98" y="4"/>
                    <a:pt x="91" y="4"/>
                  </a:cubicBezTo>
                  <a:cubicBezTo>
                    <a:pt x="83" y="4"/>
                    <a:pt x="75" y="4"/>
                    <a:pt x="66" y="4"/>
                  </a:cubicBezTo>
                  <a:cubicBezTo>
                    <a:pt x="58" y="4"/>
                    <a:pt x="50" y="4"/>
                    <a:pt x="42" y="3"/>
                  </a:cubicBezTo>
                  <a:cubicBezTo>
                    <a:pt x="34" y="3"/>
                    <a:pt x="27" y="3"/>
                    <a:pt x="21" y="2"/>
                  </a:cubicBezTo>
                  <a:cubicBezTo>
                    <a:pt x="14" y="2"/>
                    <a:pt x="9" y="2"/>
                    <a:pt x="6" y="1"/>
                  </a:cubicBezTo>
                  <a:cubicBezTo>
                    <a:pt x="2" y="1"/>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 name="îṥļíḓe">
              <a:extLst>
                <a:ext uri="{FF2B5EF4-FFF2-40B4-BE49-F238E27FC236}">
                  <a16:creationId xmlns:a16="http://schemas.microsoft.com/office/drawing/2014/main" xmlns="" id="{18BF828E-90C7-46C9-9A34-3CE7530F51FA}"/>
                </a:ext>
              </a:extLst>
            </p:cNvPr>
            <p:cNvSpPr/>
            <p:nvPr/>
          </p:nvSpPr>
          <p:spPr bwMode="auto">
            <a:xfrm>
              <a:off x="5011738" y="3335339"/>
              <a:ext cx="227013" cy="14288"/>
            </a:xfrm>
            <a:custGeom>
              <a:avLst/>
              <a:gdLst>
                <a:gd name="T0" fmla="*/ 0 w 75"/>
                <a:gd name="T1" fmla="*/ 3 h 5"/>
                <a:gd name="T2" fmla="*/ 3 w 75"/>
                <a:gd name="T3" fmla="*/ 2 h 5"/>
                <a:gd name="T4" fmla="*/ 12 w 75"/>
                <a:gd name="T5" fmla="*/ 2 h 5"/>
                <a:gd name="T6" fmla="*/ 24 w 75"/>
                <a:gd name="T7" fmla="*/ 1 h 5"/>
                <a:gd name="T8" fmla="*/ 37 w 75"/>
                <a:gd name="T9" fmla="*/ 0 h 5"/>
                <a:gd name="T10" fmla="*/ 51 w 75"/>
                <a:gd name="T11" fmla="*/ 0 h 5"/>
                <a:gd name="T12" fmla="*/ 63 w 75"/>
                <a:gd name="T13" fmla="*/ 1 h 5"/>
                <a:gd name="T14" fmla="*/ 72 w 75"/>
                <a:gd name="T15" fmla="*/ 2 h 5"/>
                <a:gd name="T16" fmla="*/ 75 w 75"/>
                <a:gd name="T17" fmla="*/ 2 h 5"/>
                <a:gd name="T18" fmla="*/ 72 w 75"/>
                <a:gd name="T19" fmla="*/ 2 h 5"/>
                <a:gd name="T20" fmla="*/ 63 w 75"/>
                <a:gd name="T21" fmla="*/ 3 h 5"/>
                <a:gd name="T22" fmla="*/ 57 w 75"/>
                <a:gd name="T23" fmla="*/ 3 h 5"/>
                <a:gd name="T24" fmla="*/ 51 w 75"/>
                <a:gd name="T25" fmla="*/ 4 h 5"/>
                <a:gd name="T26" fmla="*/ 37 w 75"/>
                <a:gd name="T27" fmla="*/ 4 h 5"/>
                <a:gd name="T28" fmla="*/ 24 w 75"/>
                <a:gd name="T29" fmla="*/ 5 h 5"/>
                <a:gd name="T30" fmla="*/ 12 w 75"/>
                <a:gd name="T31" fmla="*/ 4 h 5"/>
                <a:gd name="T32" fmla="*/ 3 w 75"/>
                <a:gd name="T33" fmla="*/ 3 h 5"/>
                <a:gd name="T34" fmla="*/ 0 w 75"/>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5">
                  <a:moveTo>
                    <a:pt x="0" y="3"/>
                  </a:moveTo>
                  <a:cubicBezTo>
                    <a:pt x="0" y="3"/>
                    <a:pt x="1" y="3"/>
                    <a:pt x="3" y="2"/>
                  </a:cubicBezTo>
                  <a:cubicBezTo>
                    <a:pt x="5" y="2"/>
                    <a:pt x="8" y="2"/>
                    <a:pt x="12" y="2"/>
                  </a:cubicBezTo>
                  <a:cubicBezTo>
                    <a:pt x="15" y="1"/>
                    <a:pt x="19" y="1"/>
                    <a:pt x="24" y="1"/>
                  </a:cubicBezTo>
                  <a:cubicBezTo>
                    <a:pt x="28" y="1"/>
                    <a:pt x="33" y="1"/>
                    <a:pt x="37" y="0"/>
                  </a:cubicBezTo>
                  <a:cubicBezTo>
                    <a:pt x="42" y="0"/>
                    <a:pt x="47" y="0"/>
                    <a:pt x="51" y="0"/>
                  </a:cubicBezTo>
                  <a:cubicBezTo>
                    <a:pt x="55" y="0"/>
                    <a:pt x="60" y="0"/>
                    <a:pt x="63" y="1"/>
                  </a:cubicBezTo>
                  <a:cubicBezTo>
                    <a:pt x="67" y="1"/>
                    <a:pt x="70" y="1"/>
                    <a:pt x="72" y="2"/>
                  </a:cubicBezTo>
                  <a:cubicBezTo>
                    <a:pt x="74" y="2"/>
                    <a:pt x="75" y="2"/>
                    <a:pt x="75" y="2"/>
                  </a:cubicBezTo>
                  <a:cubicBezTo>
                    <a:pt x="75" y="2"/>
                    <a:pt x="74" y="2"/>
                    <a:pt x="72" y="2"/>
                  </a:cubicBezTo>
                  <a:cubicBezTo>
                    <a:pt x="69" y="3"/>
                    <a:pt x="67" y="3"/>
                    <a:pt x="63" y="3"/>
                  </a:cubicBezTo>
                  <a:cubicBezTo>
                    <a:pt x="61" y="3"/>
                    <a:pt x="59" y="3"/>
                    <a:pt x="57" y="3"/>
                  </a:cubicBezTo>
                  <a:cubicBezTo>
                    <a:pt x="55" y="3"/>
                    <a:pt x="53" y="4"/>
                    <a:pt x="51" y="4"/>
                  </a:cubicBezTo>
                  <a:cubicBezTo>
                    <a:pt x="47" y="4"/>
                    <a:pt x="42" y="4"/>
                    <a:pt x="37" y="4"/>
                  </a:cubicBezTo>
                  <a:cubicBezTo>
                    <a:pt x="33" y="4"/>
                    <a:pt x="28" y="5"/>
                    <a:pt x="24" y="5"/>
                  </a:cubicBezTo>
                  <a:cubicBezTo>
                    <a:pt x="19" y="4"/>
                    <a:pt x="15" y="4"/>
                    <a:pt x="12" y="4"/>
                  </a:cubicBezTo>
                  <a:cubicBezTo>
                    <a:pt x="8" y="4"/>
                    <a:pt x="5" y="3"/>
                    <a:pt x="3" y="3"/>
                  </a:cubicBezTo>
                  <a:cubicBezTo>
                    <a:pt x="1"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 name="iṧḷïḋe">
              <a:extLst>
                <a:ext uri="{FF2B5EF4-FFF2-40B4-BE49-F238E27FC236}">
                  <a16:creationId xmlns:a16="http://schemas.microsoft.com/office/drawing/2014/main" xmlns="" id="{1ADFAAB2-9882-481F-A2FB-191136B91BCF}"/>
                </a:ext>
              </a:extLst>
            </p:cNvPr>
            <p:cNvSpPr/>
            <p:nvPr/>
          </p:nvSpPr>
          <p:spPr bwMode="auto">
            <a:xfrm>
              <a:off x="5178426" y="4557714"/>
              <a:ext cx="871538" cy="350838"/>
            </a:xfrm>
            <a:custGeom>
              <a:avLst/>
              <a:gdLst>
                <a:gd name="T0" fmla="*/ 34 w 288"/>
                <a:gd name="T1" fmla="*/ 3 h 116"/>
                <a:gd name="T2" fmla="*/ 271 w 288"/>
                <a:gd name="T3" fmla="*/ 1 h 116"/>
                <a:gd name="T4" fmla="*/ 280 w 288"/>
                <a:gd name="T5" fmla="*/ 13 h 116"/>
                <a:gd name="T6" fmla="*/ 260 w 288"/>
                <a:gd name="T7" fmla="*/ 16 h 116"/>
                <a:gd name="T8" fmla="*/ 260 w 288"/>
                <a:gd name="T9" fmla="*/ 19 h 116"/>
                <a:gd name="T10" fmla="*/ 261 w 288"/>
                <a:gd name="T11" fmla="*/ 94 h 116"/>
                <a:gd name="T12" fmla="*/ 279 w 288"/>
                <a:gd name="T13" fmla="*/ 108 h 116"/>
                <a:gd name="T14" fmla="*/ 48 w 288"/>
                <a:gd name="T15" fmla="*/ 116 h 116"/>
                <a:gd name="T16" fmla="*/ 45 w 288"/>
                <a:gd name="T17" fmla="*/ 116 h 116"/>
                <a:gd name="T18" fmla="*/ 34 w 288"/>
                <a:gd name="T19"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116">
                  <a:moveTo>
                    <a:pt x="34" y="3"/>
                  </a:moveTo>
                  <a:cubicBezTo>
                    <a:pt x="65" y="3"/>
                    <a:pt x="255" y="0"/>
                    <a:pt x="271" y="1"/>
                  </a:cubicBezTo>
                  <a:cubicBezTo>
                    <a:pt x="288" y="1"/>
                    <a:pt x="281" y="9"/>
                    <a:pt x="280" y="13"/>
                  </a:cubicBezTo>
                  <a:cubicBezTo>
                    <a:pt x="278" y="18"/>
                    <a:pt x="260" y="16"/>
                    <a:pt x="260" y="16"/>
                  </a:cubicBezTo>
                  <a:cubicBezTo>
                    <a:pt x="260" y="19"/>
                    <a:pt x="260" y="19"/>
                    <a:pt x="260" y="19"/>
                  </a:cubicBezTo>
                  <a:cubicBezTo>
                    <a:pt x="252" y="49"/>
                    <a:pt x="261" y="94"/>
                    <a:pt x="261" y="94"/>
                  </a:cubicBezTo>
                  <a:cubicBezTo>
                    <a:pt x="286" y="95"/>
                    <a:pt x="279" y="108"/>
                    <a:pt x="279" y="108"/>
                  </a:cubicBezTo>
                  <a:cubicBezTo>
                    <a:pt x="48" y="116"/>
                    <a:pt x="48" y="116"/>
                    <a:pt x="48" y="116"/>
                  </a:cubicBezTo>
                  <a:cubicBezTo>
                    <a:pt x="48" y="116"/>
                    <a:pt x="47" y="116"/>
                    <a:pt x="45" y="116"/>
                  </a:cubicBezTo>
                  <a:cubicBezTo>
                    <a:pt x="0" y="87"/>
                    <a:pt x="11" y="31"/>
                    <a:pt x="34" y="3"/>
                  </a:cubicBezTo>
                  <a:close/>
                </a:path>
              </a:pathLst>
            </a:custGeom>
            <a:solidFill>
              <a:srgbClr val="0084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 name="iṡlíḑé">
              <a:extLst>
                <a:ext uri="{FF2B5EF4-FFF2-40B4-BE49-F238E27FC236}">
                  <a16:creationId xmlns:a16="http://schemas.microsoft.com/office/drawing/2014/main" xmlns="" id="{ADFF675E-73D4-4E33-B817-774FF9903966}"/>
                </a:ext>
              </a:extLst>
            </p:cNvPr>
            <p:cNvSpPr/>
            <p:nvPr/>
          </p:nvSpPr>
          <p:spPr bwMode="auto">
            <a:xfrm>
              <a:off x="5232401" y="4587876"/>
              <a:ext cx="757238" cy="274638"/>
            </a:xfrm>
            <a:custGeom>
              <a:avLst/>
              <a:gdLst>
                <a:gd name="T0" fmla="*/ 247 w 250"/>
                <a:gd name="T1" fmla="*/ 1 h 91"/>
                <a:gd name="T2" fmla="*/ 248 w 250"/>
                <a:gd name="T3" fmla="*/ 78 h 91"/>
                <a:gd name="T4" fmla="*/ 250 w 250"/>
                <a:gd name="T5" fmla="*/ 86 h 91"/>
                <a:gd name="T6" fmla="*/ 93 w 250"/>
                <a:gd name="T7" fmla="*/ 90 h 91"/>
                <a:gd name="T8" fmla="*/ 22 w 250"/>
                <a:gd name="T9" fmla="*/ 91 h 91"/>
                <a:gd name="T10" fmla="*/ 1 w 250"/>
                <a:gd name="T11" fmla="*/ 48 h 91"/>
                <a:gd name="T12" fmla="*/ 12 w 250"/>
                <a:gd name="T13" fmla="*/ 0 h 91"/>
                <a:gd name="T14" fmla="*/ 247 w 250"/>
                <a:gd name="T15" fmla="*/ 1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91">
                  <a:moveTo>
                    <a:pt x="247" y="1"/>
                  </a:moveTo>
                  <a:cubicBezTo>
                    <a:pt x="242" y="32"/>
                    <a:pt x="240" y="44"/>
                    <a:pt x="248" y="78"/>
                  </a:cubicBezTo>
                  <a:cubicBezTo>
                    <a:pt x="249" y="80"/>
                    <a:pt x="250" y="83"/>
                    <a:pt x="250" y="86"/>
                  </a:cubicBezTo>
                  <a:cubicBezTo>
                    <a:pt x="188" y="88"/>
                    <a:pt x="145" y="88"/>
                    <a:pt x="93" y="90"/>
                  </a:cubicBezTo>
                  <a:cubicBezTo>
                    <a:pt x="72" y="91"/>
                    <a:pt x="42" y="91"/>
                    <a:pt x="22" y="91"/>
                  </a:cubicBezTo>
                  <a:cubicBezTo>
                    <a:pt x="1" y="90"/>
                    <a:pt x="2" y="71"/>
                    <a:pt x="1" y="48"/>
                  </a:cubicBezTo>
                  <a:cubicBezTo>
                    <a:pt x="0" y="34"/>
                    <a:pt x="0" y="10"/>
                    <a:pt x="12" y="0"/>
                  </a:cubicBezTo>
                  <a:lnTo>
                    <a:pt x="247" y="1"/>
                  </a:ln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 name="íṥḻíḓê">
              <a:extLst>
                <a:ext uri="{FF2B5EF4-FFF2-40B4-BE49-F238E27FC236}">
                  <a16:creationId xmlns:a16="http://schemas.microsoft.com/office/drawing/2014/main" xmlns="" id="{488BE1D9-E412-4B19-B301-41F97BA52EB9}"/>
                </a:ext>
              </a:extLst>
            </p:cNvPr>
            <p:cNvSpPr/>
            <p:nvPr/>
          </p:nvSpPr>
          <p:spPr bwMode="auto">
            <a:xfrm>
              <a:off x="5256213" y="4789489"/>
              <a:ext cx="633413" cy="15875"/>
            </a:xfrm>
            <a:custGeom>
              <a:avLst/>
              <a:gdLst>
                <a:gd name="T0" fmla="*/ 209 w 209"/>
                <a:gd name="T1" fmla="*/ 2 h 5"/>
                <a:gd name="T2" fmla="*/ 200 w 209"/>
                <a:gd name="T3" fmla="*/ 2 h 5"/>
                <a:gd name="T4" fmla="*/ 176 w 209"/>
                <a:gd name="T5" fmla="*/ 3 h 5"/>
                <a:gd name="T6" fmla="*/ 143 w 209"/>
                <a:gd name="T7" fmla="*/ 4 h 5"/>
                <a:gd name="T8" fmla="*/ 104 w 209"/>
                <a:gd name="T9" fmla="*/ 5 h 5"/>
                <a:gd name="T10" fmla="*/ 66 w 209"/>
                <a:gd name="T11" fmla="*/ 5 h 5"/>
                <a:gd name="T12" fmla="*/ 33 w 209"/>
                <a:gd name="T13" fmla="*/ 4 h 5"/>
                <a:gd name="T14" fmla="*/ 9 w 209"/>
                <a:gd name="T15" fmla="*/ 3 h 5"/>
                <a:gd name="T16" fmla="*/ 0 w 209"/>
                <a:gd name="T17" fmla="*/ 2 h 5"/>
                <a:gd name="T18" fmla="*/ 9 w 209"/>
                <a:gd name="T19" fmla="*/ 2 h 5"/>
                <a:gd name="T20" fmla="*/ 33 w 209"/>
                <a:gd name="T21" fmla="*/ 2 h 5"/>
                <a:gd name="T22" fmla="*/ 48 w 209"/>
                <a:gd name="T23" fmla="*/ 1 h 5"/>
                <a:gd name="T24" fmla="*/ 66 w 209"/>
                <a:gd name="T25" fmla="*/ 1 h 5"/>
                <a:gd name="T26" fmla="*/ 104 w 209"/>
                <a:gd name="T27" fmla="*/ 0 h 5"/>
                <a:gd name="T28" fmla="*/ 143 w 209"/>
                <a:gd name="T29" fmla="*/ 0 h 5"/>
                <a:gd name="T30" fmla="*/ 176 w 209"/>
                <a:gd name="T31" fmla="*/ 1 h 5"/>
                <a:gd name="T32" fmla="*/ 200 w 209"/>
                <a:gd name="T33" fmla="*/ 1 h 5"/>
                <a:gd name="T34" fmla="*/ 209 w 209"/>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5">
                  <a:moveTo>
                    <a:pt x="209" y="2"/>
                  </a:moveTo>
                  <a:cubicBezTo>
                    <a:pt x="209" y="2"/>
                    <a:pt x="206" y="2"/>
                    <a:pt x="200" y="2"/>
                  </a:cubicBezTo>
                  <a:cubicBezTo>
                    <a:pt x="194" y="3"/>
                    <a:pt x="186" y="3"/>
                    <a:pt x="176" y="3"/>
                  </a:cubicBezTo>
                  <a:cubicBezTo>
                    <a:pt x="166" y="4"/>
                    <a:pt x="155" y="4"/>
                    <a:pt x="143" y="4"/>
                  </a:cubicBezTo>
                  <a:cubicBezTo>
                    <a:pt x="130" y="5"/>
                    <a:pt x="117" y="5"/>
                    <a:pt x="104" y="5"/>
                  </a:cubicBezTo>
                  <a:cubicBezTo>
                    <a:pt x="91" y="5"/>
                    <a:pt x="78" y="5"/>
                    <a:pt x="66" y="5"/>
                  </a:cubicBezTo>
                  <a:cubicBezTo>
                    <a:pt x="54" y="5"/>
                    <a:pt x="42" y="5"/>
                    <a:pt x="33" y="4"/>
                  </a:cubicBezTo>
                  <a:cubicBezTo>
                    <a:pt x="23" y="4"/>
                    <a:pt x="15" y="3"/>
                    <a:pt x="9" y="3"/>
                  </a:cubicBezTo>
                  <a:cubicBezTo>
                    <a:pt x="3" y="3"/>
                    <a:pt x="0" y="2"/>
                    <a:pt x="0" y="2"/>
                  </a:cubicBezTo>
                  <a:cubicBezTo>
                    <a:pt x="0" y="2"/>
                    <a:pt x="3" y="2"/>
                    <a:pt x="9" y="2"/>
                  </a:cubicBezTo>
                  <a:cubicBezTo>
                    <a:pt x="15" y="2"/>
                    <a:pt x="23" y="2"/>
                    <a:pt x="33" y="2"/>
                  </a:cubicBezTo>
                  <a:cubicBezTo>
                    <a:pt x="37" y="2"/>
                    <a:pt x="43" y="1"/>
                    <a:pt x="48" y="1"/>
                  </a:cubicBezTo>
                  <a:cubicBezTo>
                    <a:pt x="54" y="1"/>
                    <a:pt x="60" y="1"/>
                    <a:pt x="66" y="1"/>
                  </a:cubicBezTo>
                  <a:cubicBezTo>
                    <a:pt x="78" y="1"/>
                    <a:pt x="91" y="1"/>
                    <a:pt x="104" y="0"/>
                  </a:cubicBezTo>
                  <a:cubicBezTo>
                    <a:pt x="117" y="0"/>
                    <a:pt x="130" y="0"/>
                    <a:pt x="143" y="0"/>
                  </a:cubicBezTo>
                  <a:cubicBezTo>
                    <a:pt x="155" y="0"/>
                    <a:pt x="166" y="0"/>
                    <a:pt x="176" y="1"/>
                  </a:cubicBezTo>
                  <a:cubicBezTo>
                    <a:pt x="186" y="1"/>
                    <a:pt x="194" y="1"/>
                    <a:pt x="200" y="1"/>
                  </a:cubicBezTo>
                  <a:cubicBezTo>
                    <a:pt x="206" y="2"/>
                    <a:pt x="209" y="2"/>
                    <a:pt x="209"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 name="íŝḻîdé">
              <a:extLst>
                <a:ext uri="{FF2B5EF4-FFF2-40B4-BE49-F238E27FC236}">
                  <a16:creationId xmlns:a16="http://schemas.microsoft.com/office/drawing/2014/main" xmlns="" id="{DB08AAB5-E35B-43B0-9CC0-315753C9EE62}"/>
                </a:ext>
              </a:extLst>
            </p:cNvPr>
            <p:cNvSpPr/>
            <p:nvPr/>
          </p:nvSpPr>
          <p:spPr bwMode="auto">
            <a:xfrm>
              <a:off x="5348288" y="4672014"/>
              <a:ext cx="611188" cy="15875"/>
            </a:xfrm>
            <a:custGeom>
              <a:avLst/>
              <a:gdLst>
                <a:gd name="T0" fmla="*/ 202 w 202"/>
                <a:gd name="T1" fmla="*/ 2 h 5"/>
                <a:gd name="T2" fmla="*/ 193 w 202"/>
                <a:gd name="T3" fmla="*/ 3 h 5"/>
                <a:gd name="T4" fmla="*/ 170 w 202"/>
                <a:gd name="T5" fmla="*/ 3 h 5"/>
                <a:gd name="T6" fmla="*/ 138 w 202"/>
                <a:gd name="T7" fmla="*/ 4 h 5"/>
                <a:gd name="T8" fmla="*/ 101 w 202"/>
                <a:gd name="T9" fmla="*/ 5 h 5"/>
                <a:gd name="T10" fmla="*/ 64 w 202"/>
                <a:gd name="T11" fmla="*/ 5 h 5"/>
                <a:gd name="T12" fmla="*/ 32 w 202"/>
                <a:gd name="T13" fmla="*/ 4 h 5"/>
                <a:gd name="T14" fmla="*/ 9 w 202"/>
                <a:gd name="T15" fmla="*/ 3 h 5"/>
                <a:gd name="T16" fmla="*/ 0 w 202"/>
                <a:gd name="T17" fmla="*/ 3 h 5"/>
                <a:gd name="T18" fmla="*/ 9 w 202"/>
                <a:gd name="T19" fmla="*/ 2 h 5"/>
                <a:gd name="T20" fmla="*/ 32 w 202"/>
                <a:gd name="T21" fmla="*/ 1 h 5"/>
                <a:gd name="T22" fmla="*/ 64 w 202"/>
                <a:gd name="T23" fmla="*/ 0 h 5"/>
                <a:gd name="T24" fmla="*/ 101 w 202"/>
                <a:gd name="T25" fmla="*/ 0 h 5"/>
                <a:gd name="T26" fmla="*/ 138 w 202"/>
                <a:gd name="T27" fmla="*/ 0 h 5"/>
                <a:gd name="T28" fmla="*/ 170 w 202"/>
                <a:gd name="T29" fmla="*/ 1 h 5"/>
                <a:gd name="T30" fmla="*/ 193 w 202"/>
                <a:gd name="T31" fmla="*/ 2 h 5"/>
                <a:gd name="T32" fmla="*/ 202 w 202"/>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2" h="5">
                  <a:moveTo>
                    <a:pt x="202" y="2"/>
                  </a:moveTo>
                  <a:cubicBezTo>
                    <a:pt x="202" y="2"/>
                    <a:pt x="199" y="2"/>
                    <a:pt x="193" y="3"/>
                  </a:cubicBezTo>
                  <a:cubicBezTo>
                    <a:pt x="188" y="3"/>
                    <a:pt x="180" y="3"/>
                    <a:pt x="170" y="3"/>
                  </a:cubicBezTo>
                  <a:cubicBezTo>
                    <a:pt x="161" y="4"/>
                    <a:pt x="150" y="4"/>
                    <a:pt x="138" y="4"/>
                  </a:cubicBezTo>
                  <a:cubicBezTo>
                    <a:pt x="126" y="5"/>
                    <a:pt x="114" y="5"/>
                    <a:pt x="101" y="5"/>
                  </a:cubicBezTo>
                  <a:cubicBezTo>
                    <a:pt x="89" y="5"/>
                    <a:pt x="76" y="5"/>
                    <a:pt x="64" y="5"/>
                  </a:cubicBezTo>
                  <a:cubicBezTo>
                    <a:pt x="52" y="5"/>
                    <a:pt x="41" y="4"/>
                    <a:pt x="32" y="4"/>
                  </a:cubicBezTo>
                  <a:cubicBezTo>
                    <a:pt x="22" y="4"/>
                    <a:pt x="15" y="3"/>
                    <a:pt x="9" y="3"/>
                  </a:cubicBezTo>
                  <a:cubicBezTo>
                    <a:pt x="4" y="3"/>
                    <a:pt x="0" y="3"/>
                    <a:pt x="0" y="3"/>
                  </a:cubicBezTo>
                  <a:cubicBezTo>
                    <a:pt x="0" y="3"/>
                    <a:pt x="4" y="3"/>
                    <a:pt x="9" y="2"/>
                  </a:cubicBezTo>
                  <a:cubicBezTo>
                    <a:pt x="15" y="2"/>
                    <a:pt x="22" y="2"/>
                    <a:pt x="32" y="1"/>
                  </a:cubicBezTo>
                  <a:cubicBezTo>
                    <a:pt x="41" y="1"/>
                    <a:pt x="52" y="1"/>
                    <a:pt x="64" y="0"/>
                  </a:cubicBezTo>
                  <a:cubicBezTo>
                    <a:pt x="76" y="0"/>
                    <a:pt x="89" y="0"/>
                    <a:pt x="101" y="0"/>
                  </a:cubicBezTo>
                  <a:cubicBezTo>
                    <a:pt x="114" y="0"/>
                    <a:pt x="126" y="0"/>
                    <a:pt x="138" y="0"/>
                  </a:cubicBezTo>
                  <a:cubicBezTo>
                    <a:pt x="150" y="0"/>
                    <a:pt x="161" y="1"/>
                    <a:pt x="170" y="1"/>
                  </a:cubicBezTo>
                  <a:cubicBezTo>
                    <a:pt x="180" y="1"/>
                    <a:pt x="188" y="1"/>
                    <a:pt x="193" y="2"/>
                  </a:cubicBezTo>
                  <a:cubicBezTo>
                    <a:pt x="199" y="2"/>
                    <a:pt x="202" y="2"/>
                    <a:pt x="202"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 name="işļïḍê">
              <a:extLst>
                <a:ext uri="{FF2B5EF4-FFF2-40B4-BE49-F238E27FC236}">
                  <a16:creationId xmlns:a16="http://schemas.microsoft.com/office/drawing/2014/main" xmlns="" id="{8BA3F1A4-0286-4F81-A74F-31FD471974DB}"/>
                </a:ext>
              </a:extLst>
            </p:cNvPr>
            <p:cNvSpPr/>
            <p:nvPr/>
          </p:nvSpPr>
          <p:spPr bwMode="auto">
            <a:xfrm>
              <a:off x="5235576" y="4721226"/>
              <a:ext cx="530225" cy="14288"/>
            </a:xfrm>
            <a:custGeom>
              <a:avLst/>
              <a:gdLst>
                <a:gd name="T0" fmla="*/ 175 w 175"/>
                <a:gd name="T1" fmla="*/ 1 h 5"/>
                <a:gd name="T2" fmla="*/ 168 w 175"/>
                <a:gd name="T3" fmla="*/ 2 h 5"/>
                <a:gd name="T4" fmla="*/ 148 w 175"/>
                <a:gd name="T5" fmla="*/ 3 h 5"/>
                <a:gd name="T6" fmla="*/ 120 w 175"/>
                <a:gd name="T7" fmla="*/ 4 h 5"/>
                <a:gd name="T8" fmla="*/ 88 w 175"/>
                <a:gd name="T9" fmla="*/ 5 h 5"/>
                <a:gd name="T10" fmla="*/ 55 w 175"/>
                <a:gd name="T11" fmla="*/ 4 h 5"/>
                <a:gd name="T12" fmla="*/ 40 w 175"/>
                <a:gd name="T13" fmla="*/ 4 h 5"/>
                <a:gd name="T14" fmla="*/ 27 w 175"/>
                <a:gd name="T15" fmla="*/ 3 h 5"/>
                <a:gd name="T16" fmla="*/ 7 w 175"/>
                <a:gd name="T17" fmla="*/ 1 h 5"/>
                <a:gd name="T18" fmla="*/ 0 w 175"/>
                <a:gd name="T19" fmla="*/ 1 h 5"/>
                <a:gd name="T20" fmla="*/ 7 w 175"/>
                <a:gd name="T21" fmla="*/ 0 h 5"/>
                <a:gd name="T22" fmla="*/ 27 w 175"/>
                <a:gd name="T23" fmla="*/ 0 h 5"/>
                <a:gd name="T24" fmla="*/ 40 w 175"/>
                <a:gd name="T25" fmla="*/ 0 h 5"/>
                <a:gd name="T26" fmla="*/ 55 w 175"/>
                <a:gd name="T27" fmla="*/ 0 h 5"/>
                <a:gd name="T28" fmla="*/ 87 w 175"/>
                <a:gd name="T29" fmla="*/ 0 h 5"/>
                <a:gd name="T30" fmla="*/ 120 w 175"/>
                <a:gd name="T31" fmla="*/ 0 h 5"/>
                <a:gd name="T32" fmla="*/ 148 w 175"/>
                <a:gd name="T33" fmla="*/ 0 h 5"/>
                <a:gd name="T34" fmla="*/ 168 w 175"/>
                <a:gd name="T35" fmla="*/ 1 h 5"/>
                <a:gd name="T36" fmla="*/ 175 w 175"/>
                <a:gd name="T3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5">
                  <a:moveTo>
                    <a:pt x="175" y="1"/>
                  </a:moveTo>
                  <a:cubicBezTo>
                    <a:pt x="175" y="1"/>
                    <a:pt x="172" y="2"/>
                    <a:pt x="168" y="2"/>
                  </a:cubicBezTo>
                  <a:cubicBezTo>
                    <a:pt x="163" y="2"/>
                    <a:pt x="156" y="3"/>
                    <a:pt x="148" y="3"/>
                  </a:cubicBezTo>
                  <a:cubicBezTo>
                    <a:pt x="140" y="3"/>
                    <a:pt x="130" y="4"/>
                    <a:pt x="120" y="4"/>
                  </a:cubicBezTo>
                  <a:cubicBezTo>
                    <a:pt x="109" y="4"/>
                    <a:pt x="98" y="4"/>
                    <a:pt x="88" y="5"/>
                  </a:cubicBezTo>
                  <a:cubicBezTo>
                    <a:pt x="77" y="5"/>
                    <a:pt x="66" y="5"/>
                    <a:pt x="55" y="4"/>
                  </a:cubicBezTo>
                  <a:cubicBezTo>
                    <a:pt x="50" y="4"/>
                    <a:pt x="45" y="4"/>
                    <a:pt x="40" y="4"/>
                  </a:cubicBezTo>
                  <a:cubicBezTo>
                    <a:pt x="36" y="4"/>
                    <a:pt x="31" y="3"/>
                    <a:pt x="27" y="3"/>
                  </a:cubicBezTo>
                  <a:cubicBezTo>
                    <a:pt x="19" y="2"/>
                    <a:pt x="12" y="2"/>
                    <a:pt x="7" y="1"/>
                  </a:cubicBezTo>
                  <a:cubicBezTo>
                    <a:pt x="3" y="1"/>
                    <a:pt x="0" y="1"/>
                    <a:pt x="0" y="1"/>
                  </a:cubicBezTo>
                  <a:cubicBezTo>
                    <a:pt x="0" y="1"/>
                    <a:pt x="3" y="0"/>
                    <a:pt x="7" y="0"/>
                  </a:cubicBezTo>
                  <a:cubicBezTo>
                    <a:pt x="12" y="0"/>
                    <a:pt x="19" y="0"/>
                    <a:pt x="27" y="0"/>
                  </a:cubicBezTo>
                  <a:cubicBezTo>
                    <a:pt x="31" y="0"/>
                    <a:pt x="36" y="0"/>
                    <a:pt x="40" y="0"/>
                  </a:cubicBezTo>
                  <a:cubicBezTo>
                    <a:pt x="45" y="0"/>
                    <a:pt x="50" y="0"/>
                    <a:pt x="55" y="0"/>
                  </a:cubicBezTo>
                  <a:cubicBezTo>
                    <a:pt x="66" y="0"/>
                    <a:pt x="77" y="0"/>
                    <a:pt x="87" y="0"/>
                  </a:cubicBezTo>
                  <a:cubicBezTo>
                    <a:pt x="98" y="0"/>
                    <a:pt x="109" y="0"/>
                    <a:pt x="120" y="0"/>
                  </a:cubicBezTo>
                  <a:cubicBezTo>
                    <a:pt x="130" y="0"/>
                    <a:pt x="140" y="0"/>
                    <a:pt x="148" y="0"/>
                  </a:cubicBezTo>
                  <a:cubicBezTo>
                    <a:pt x="156" y="0"/>
                    <a:pt x="163" y="1"/>
                    <a:pt x="168" y="1"/>
                  </a:cubicBezTo>
                  <a:cubicBezTo>
                    <a:pt x="172" y="1"/>
                    <a:pt x="175" y="1"/>
                    <a:pt x="175"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 name="î$lîḍê">
              <a:extLst>
                <a:ext uri="{FF2B5EF4-FFF2-40B4-BE49-F238E27FC236}">
                  <a16:creationId xmlns:a16="http://schemas.microsoft.com/office/drawing/2014/main" xmlns="" id="{B6A2645F-C1B5-44F9-8EC9-4ED44342148A}"/>
                </a:ext>
              </a:extLst>
            </p:cNvPr>
            <p:cNvSpPr/>
            <p:nvPr/>
          </p:nvSpPr>
          <p:spPr bwMode="auto">
            <a:xfrm>
              <a:off x="5275263" y="4621214"/>
              <a:ext cx="569913" cy="14288"/>
            </a:xfrm>
            <a:custGeom>
              <a:avLst/>
              <a:gdLst>
                <a:gd name="T0" fmla="*/ 188 w 188"/>
                <a:gd name="T1" fmla="*/ 2 h 5"/>
                <a:gd name="T2" fmla="*/ 180 w 188"/>
                <a:gd name="T3" fmla="*/ 3 h 5"/>
                <a:gd name="T4" fmla="*/ 158 w 188"/>
                <a:gd name="T5" fmla="*/ 4 h 5"/>
                <a:gd name="T6" fmla="*/ 128 w 188"/>
                <a:gd name="T7" fmla="*/ 5 h 5"/>
                <a:gd name="T8" fmla="*/ 94 w 188"/>
                <a:gd name="T9" fmla="*/ 5 h 5"/>
                <a:gd name="T10" fmla="*/ 59 w 188"/>
                <a:gd name="T11" fmla="*/ 5 h 5"/>
                <a:gd name="T12" fmla="*/ 29 w 188"/>
                <a:gd name="T13" fmla="*/ 5 h 5"/>
                <a:gd name="T14" fmla="*/ 8 w 188"/>
                <a:gd name="T15" fmla="*/ 4 h 5"/>
                <a:gd name="T16" fmla="*/ 0 w 188"/>
                <a:gd name="T17" fmla="*/ 4 h 5"/>
                <a:gd name="T18" fmla="*/ 8 w 188"/>
                <a:gd name="T19" fmla="*/ 3 h 5"/>
                <a:gd name="T20" fmla="*/ 29 w 188"/>
                <a:gd name="T21" fmla="*/ 2 h 5"/>
                <a:gd name="T22" fmla="*/ 59 w 188"/>
                <a:gd name="T23" fmla="*/ 1 h 5"/>
                <a:gd name="T24" fmla="*/ 94 w 188"/>
                <a:gd name="T25" fmla="*/ 0 h 5"/>
                <a:gd name="T26" fmla="*/ 128 w 188"/>
                <a:gd name="T27" fmla="*/ 1 h 5"/>
                <a:gd name="T28" fmla="*/ 158 w 188"/>
                <a:gd name="T29" fmla="*/ 1 h 5"/>
                <a:gd name="T30" fmla="*/ 180 w 188"/>
                <a:gd name="T31" fmla="*/ 2 h 5"/>
                <a:gd name="T32" fmla="*/ 188 w 188"/>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5">
                  <a:moveTo>
                    <a:pt x="188" y="2"/>
                  </a:moveTo>
                  <a:cubicBezTo>
                    <a:pt x="188" y="2"/>
                    <a:pt x="185" y="2"/>
                    <a:pt x="180" y="3"/>
                  </a:cubicBezTo>
                  <a:cubicBezTo>
                    <a:pt x="174" y="3"/>
                    <a:pt x="167" y="3"/>
                    <a:pt x="158" y="4"/>
                  </a:cubicBezTo>
                  <a:cubicBezTo>
                    <a:pt x="150" y="4"/>
                    <a:pt x="139" y="4"/>
                    <a:pt x="128" y="5"/>
                  </a:cubicBezTo>
                  <a:cubicBezTo>
                    <a:pt x="117" y="5"/>
                    <a:pt x="106" y="5"/>
                    <a:pt x="94" y="5"/>
                  </a:cubicBezTo>
                  <a:cubicBezTo>
                    <a:pt x="82" y="5"/>
                    <a:pt x="70" y="5"/>
                    <a:pt x="59" y="5"/>
                  </a:cubicBezTo>
                  <a:cubicBezTo>
                    <a:pt x="48" y="5"/>
                    <a:pt x="38" y="5"/>
                    <a:pt x="29" y="5"/>
                  </a:cubicBezTo>
                  <a:cubicBezTo>
                    <a:pt x="21" y="5"/>
                    <a:pt x="13" y="4"/>
                    <a:pt x="8" y="4"/>
                  </a:cubicBezTo>
                  <a:cubicBezTo>
                    <a:pt x="3" y="4"/>
                    <a:pt x="0" y="4"/>
                    <a:pt x="0" y="4"/>
                  </a:cubicBezTo>
                  <a:cubicBezTo>
                    <a:pt x="0" y="4"/>
                    <a:pt x="3" y="3"/>
                    <a:pt x="8" y="3"/>
                  </a:cubicBezTo>
                  <a:cubicBezTo>
                    <a:pt x="13" y="3"/>
                    <a:pt x="21" y="2"/>
                    <a:pt x="29" y="2"/>
                  </a:cubicBezTo>
                  <a:cubicBezTo>
                    <a:pt x="38" y="2"/>
                    <a:pt x="48" y="1"/>
                    <a:pt x="59" y="1"/>
                  </a:cubicBezTo>
                  <a:cubicBezTo>
                    <a:pt x="70" y="1"/>
                    <a:pt x="82" y="1"/>
                    <a:pt x="94" y="0"/>
                  </a:cubicBezTo>
                  <a:cubicBezTo>
                    <a:pt x="106" y="0"/>
                    <a:pt x="117" y="0"/>
                    <a:pt x="128" y="1"/>
                  </a:cubicBezTo>
                  <a:cubicBezTo>
                    <a:pt x="139" y="1"/>
                    <a:pt x="149" y="1"/>
                    <a:pt x="158" y="1"/>
                  </a:cubicBezTo>
                  <a:cubicBezTo>
                    <a:pt x="167" y="1"/>
                    <a:pt x="174" y="2"/>
                    <a:pt x="180" y="2"/>
                  </a:cubicBezTo>
                  <a:cubicBezTo>
                    <a:pt x="185" y="2"/>
                    <a:pt x="188" y="2"/>
                    <a:pt x="188"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 name="íṡḷidê">
              <a:extLst>
                <a:ext uri="{FF2B5EF4-FFF2-40B4-BE49-F238E27FC236}">
                  <a16:creationId xmlns:a16="http://schemas.microsoft.com/office/drawing/2014/main" xmlns="" id="{17E14C02-B2B2-4066-BA82-7B9FEC1D2499}"/>
                </a:ext>
              </a:extLst>
            </p:cNvPr>
            <p:cNvSpPr/>
            <p:nvPr/>
          </p:nvSpPr>
          <p:spPr bwMode="auto">
            <a:xfrm>
              <a:off x="5056188" y="4565651"/>
              <a:ext cx="128588" cy="339725"/>
            </a:xfrm>
            <a:custGeom>
              <a:avLst/>
              <a:gdLst>
                <a:gd name="T0" fmla="*/ 22 w 42"/>
                <a:gd name="T1" fmla="*/ 1 h 112"/>
                <a:gd name="T2" fmla="*/ 42 w 42"/>
                <a:gd name="T3" fmla="*/ 0 h 112"/>
                <a:gd name="T4" fmla="*/ 28 w 42"/>
                <a:gd name="T5" fmla="*/ 42 h 112"/>
                <a:gd name="T6" fmla="*/ 41 w 42"/>
                <a:gd name="T7" fmla="*/ 112 h 112"/>
                <a:gd name="T8" fmla="*/ 20 w 42"/>
                <a:gd name="T9" fmla="*/ 112 h 112"/>
                <a:gd name="T10" fmla="*/ 22 w 42"/>
                <a:gd name="T11" fmla="*/ 1 h 112"/>
              </a:gdLst>
              <a:ahLst/>
              <a:cxnLst>
                <a:cxn ang="0">
                  <a:pos x="T0" y="T1"/>
                </a:cxn>
                <a:cxn ang="0">
                  <a:pos x="T2" y="T3"/>
                </a:cxn>
                <a:cxn ang="0">
                  <a:pos x="T4" y="T5"/>
                </a:cxn>
                <a:cxn ang="0">
                  <a:pos x="T6" y="T7"/>
                </a:cxn>
                <a:cxn ang="0">
                  <a:pos x="T8" y="T9"/>
                </a:cxn>
                <a:cxn ang="0">
                  <a:pos x="T10" y="T11"/>
                </a:cxn>
              </a:cxnLst>
              <a:rect l="0" t="0" r="r" b="b"/>
              <a:pathLst>
                <a:path w="42" h="112">
                  <a:moveTo>
                    <a:pt x="22" y="1"/>
                  </a:moveTo>
                  <a:cubicBezTo>
                    <a:pt x="42" y="0"/>
                    <a:pt x="42" y="0"/>
                    <a:pt x="42" y="0"/>
                  </a:cubicBezTo>
                  <a:cubicBezTo>
                    <a:pt x="32" y="10"/>
                    <a:pt x="31" y="29"/>
                    <a:pt x="28" y="42"/>
                  </a:cubicBezTo>
                  <a:cubicBezTo>
                    <a:pt x="24" y="66"/>
                    <a:pt x="28" y="89"/>
                    <a:pt x="41" y="112"/>
                  </a:cubicBezTo>
                  <a:cubicBezTo>
                    <a:pt x="34" y="112"/>
                    <a:pt x="27" y="112"/>
                    <a:pt x="20" y="112"/>
                  </a:cubicBezTo>
                  <a:cubicBezTo>
                    <a:pt x="0" y="81"/>
                    <a:pt x="8" y="28"/>
                    <a:pt x="22" y="1"/>
                  </a:cubicBezTo>
                  <a:close/>
                </a:path>
              </a:pathLst>
            </a:custGeom>
            <a:solidFill>
              <a:srgbClr val="D6A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 name="iṧlïḑe">
              <a:extLst>
                <a:ext uri="{FF2B5EF4-FFF2-40B4-BE49-F238E27FC236}">
                  <a16:creationId xmlns:a16="http://schemas.microsoft.com/office/drawing/2014/main" xmlns="" id="{2BC6D638-73A8-4BE0-A218-94D1B3A3C3F6}"/>
                </a:ext>
              </a:extLst>
            </p:cNvPr>
            <p:cNvSpPr/>
            <p:nvPr/>
          </p:nvSpPr>
          <p:spPr bwMode="auto">
            <a:xfrm>
              <a:off x="5129213" y="4565651"/>
              <a:ext cx="185738" cy="342900"/>
            </a:xfrm>
            <a:custGeom>
              <a:avLst/>
              <a:gdLst>
                <a:gd name="T0" fmla="*/ 4 w 61"/>
                <a:gd name="T1" fmla="*/ 42 h 113"/>
                <a:gd name="T2" fmla="*/ 18 w 61"/>
                <a:gd name="T3" fmla="*/ 0 h 113"/>
                <a:gd name="T4" fmla="*/ 45 w 61"/>
                <a:gd name="T5" fmla="*/ 0 h 113"/>
                <a:gd name="T6" fmla="*/ 50 w 61"/>
                <a:gd name="T7" fmla="*/ 0 h 113"/>
                <a:gd name="T8" fmla="*/ 61 w 61"/>
                <a:gd name="T9" fmla="*/ 113 h 113"/>
                <a:gd name="T10" fmla="*/ 17 w 61"/>
                <a:gd name="T11" fmla="*/ 112 h 113"/>
                <a:gd name="T12" fmla="*/ 4 w 61"/>
                <a:gd name="T13" fmla="*/ 42 h 113"/>
              </a:gdLst>
              <a:ahLst/>
              <a:cxnLst>
                <a:cxn ang="0">
                  <a:pos x="T0" y="T1"/>
                </a:cxn>
                <a:cxn ang="0">
                  <a:pos x="T2" y="T3"/>
                </a:cxn>
                <a:cxn ang="0">
                  <a:pos x="T4" y="T5"/>
                </a:cxn>
                <a:cxn ang="0">
                  <a:pos x="T6" y="T7"/>
                </a:cxn>
                <a:cxn ang="0">
                  <a:pos x="T8" y="T9"/>
                </a:cxn>
                <a:cxn ang="0">
                  <a:pos x="T10" y="T11"/>
                </a:cxn>
                <a:cxn ang="0">
                  <a:pos x="T12" y="T13"/>
                </a:cxn>
              </a:cxnLst>
              <a:rect l="0" t="0" r="r" b="b"/>
              <a:pathLst>
                <a:path w="61" h="113">
                  <a:moveTo>
                    <a:pt x="4" y="42"/>
                  </a:moveTo>
                  <a:cubicBezTo>
                    <a:pt x="7" y="29"/>
                    <a:pt x="8" y="10"/>
                    <a:pt x="18" y="0"/>
                  </a:cubicBezTo>
                  <a:cubicBezTo>
                    <a:pt x="45" y="0"/>
                    <a:pt x="45" y="0"/>
                    <a:pt x="45" y="0"/>
                  </a:cubicBezTo>
                  <a:cubicBezTo>
                    <a:pt x="45" y="0"/>
                    <a:pt x="47" y="0"/>
                    <a:pt x="50" y="0"/>
                  </a:cubicBezTo>
                  <a:cubicBezTo>
                    <a:pt x="32" y="37"/>
                    <a:pt x="21" y="89"/>
                    <a:pt x="61" y="113"/>
                  </a:cubicBezTo>
                  <a:cubicBezTo>
                    <a:pt x="56" y="113"/>
                    <a:pt x="39" y="113"/>
                    <a:pt x="17" y="112"/>
                  </a:cubicBezTo>
                  <a:cubicBezTo>
                    <a:pt x="4" y="89"/>
                    <a:pt x="0" y="66"/>
                    <a:pt x="4" y="42"/>
                  </a:cubicBezTo>
                  <a:close/>
                </a:path>
              </a:pathLst>
            </a:custGeom>
            <a:solidFill>
              <a:srgbClr val="008C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4" name="íśḷîde">
              <a:extLst>
                <a:ext uri="{FF2B5EF4-FFF2-40B4-BE49-F238E27FC236}">
                  <a16:creationId xmlns:a16="http://schemas.microsoft.com/office/drawing/2014/main" xmlns="" id="{6C8B8C62-98FA-486D-8735-7A7D9BDA5264}"/>
                </a:ext>
              </a:extLst>
            </p:cNvPr>
            <p:cNvSpPr/>
            <p:nvPr/>
          </p:nvSpPr>
          <p:spPr bwMode="auto">
            <a:xfrm>
              <a:off x="4487863" y="4572001"/>
              <a:ext cx="120650" cy="330200"/>
            </a:xfrm>
            <a:custGeom>
              <a:avLst/>
              <a:gdLst>
                <a:gd name="T0" fmla="*/ 19 w 40"/>
                <a:gd name="T1" fmla="*/ 0 h 109"/>
                <a:gd name="T2" fmla="*/ 40 w 40"/>
                <a:gd name="T3" fmla="*/ 0 h 109"/>
                <a:gd name="T4" fmla="*/ 26 w 40"/>
                <a:gd name="T5" fmla="*/ 38 h 109"/>
                <a:gd name="T6" fmla="*/ 36 w 40"/>
                <a:gd name="T7" fmla="*/ 109 h 109"/>
                <a:gd name="T8" fmla="*/ 17 w 40"/>
                <a:gd name="T9" fmla="*/ 109 h 109"/>
                <a:gd name="T10" fmla="*/ 19 w 40"/>
                <a:gd name="T11" fmla="*/ 0 h 109"/>
              </a:gdLst>
              <a:ahLst/>
              <a:cxnLst>
                <a:cxn ang="0">
                  <a:pos x="T0" y="T1"/>
                </a:cxn>
                <a:cxn ang="0">
                  <a:pos x="T2" y="T3"/>
                </a:cxn>
                <a:cxn ang="0">
                  <a:pos x="T4" y="T5"/>
                </a:cxn>
                <a:cxn ang="0">
                  <a:pos x="T6" y="T7"/>
                </a:cxn>
                <a:cxn ang="0">
                  <a:pos x="T8" y="T9"/>
                </a:cxn>
                <a:cxn ang="0">
                  <a:pos x="T10" y="T11"/>
                </a:cxn>
              </a:cxnLst>
              <a:rect l="0" t="0" r="r" b="b"/>
              <a:pathLst>
                <a:path w="40" h="109">
                  <a:moveTo>
                    <a:pt x="19" y="0"/>
                  </a:moveTo>
                  <a:cubicBezTo>
                    <a:pt x="40" y="0"/>
                    <a:pt x="40" y="0"/>
                    <a:pt x="40" y="0"/>
                  </a:cubicBezTo>
                  <a:cubicBezTo>
                    <a:pt x="29" y="10"/>
                    <a:pt x="28" y="24"/>
                    <a:pt x="26" y="38"/>
                  </a:cubicBezTo>
                  <a:cubicBezTo>
                    <a:pt x="22" y="59"/>
                    <a:pt x="25" y="87"/>
                    <a:pt x="36" y="109"/>
                  </a:cubicBezTo>
                  <a:cubicBezTo>
                    <a:pt x="28" y="108"/>
                    <a:pt x="28" y="108"/>
                    <a:pt x="17" y="109"/>
                  </a:cubicBezTo>
                  <a:cubicBezTo>
                    <a:pt x="0" y="77"/>
                    <a:pt x="6" y="26"/>
                    <a:pt x="19" y="0"/>
                  </a:cubicBezTo>
                  <a:close/>
                </a:path>
              </a:pathLst>
            </a:custGeom>
            <a:solidFill>
              <a:srgbClr val="D6A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5" name="iṣḷiďè">
              <a:extLst>
                <a:ext uri="{FF2B5EF4-FFF2-40B4-BE49-F238E27FC236}">
                  <a16:creationId xmlns:a16="http://schemas.microsoft.com/office/drawing/2014/main" xmlns="" id="{D267B369-6A22-43BC-836A-CD83084EE936}"/>
                </a:ext>
              </a:extLst>
            </p:cNvPr>
            <p:cNvSpPr/>
            <p:nvPr/>
          </p:nvSpPr>
          <p:spPr bwMode="auto">
            <a:xfrm>
              <a:off x="4418013" y="4572001"/>
              <a:ext cx="127000" cy="333375"/>
            </a:xfrm>
            <a:custGeom>
              <a:avLst/>
              <a:gdLst>
                <a:gd name="T0" fmla="*/ 2 w 42"/>
                <a:gd name="T1" fmla="*/ 49 h 110"/>
                <a:gd name="T2" fmla="*/ 21 w 42"/>
                <a:gd name="T3" fmla="*/ 0 h 110"/>
                <a:gd name="T4" fmla="*/ 42 w 42"/>
                <a:gd name="T5" fmla="*/ 0 h 110"/>
                <a:gd name="T6" fmla="*/ 40 w 42"/>
                <a:gd name="T7" fmla="*/ 109 h 110"/>
                <a:gd name="T8" fmla="*/ 18 w 42"/>
                <a:gd name="T9" fmla="*/ 109 h 110"/>
                <a:gd name="T10" fmla="*/ 2 w 42"/>
                <a:gd name="T11" fmla="*/ 49 h 110"/>
              </a:gdLst>
              <a:ahLst/>
              <a:cxnLst>
                <a:cxn ang="0">
                  <a:pos x="T0" y="T1"/>
                </a:cxn>
                <a:cxn ang="0">
                  <a:pos x="T2" y="T3"/>
                </a:cxn>
                <a:cxn ang="0">
                  <a:pos x="T4" y="T5"/>
                </a:cxn>
                <a:cxn ang="0">
                  <a:pos x="T6" y="T7"/>
                </a:cxn>
                <a:cxn ang="0">
                  <a:pos x="T8" y="T9"/>
                </a:cxn>
                <a:cxn ang="0">
                  <a:pos x="T10" y="T11"/>
                </a:cxn>
              </a:cxnLst>
              <a:rect l="0" t="0" r="r" b="b"/>
              <a:pathLst>
                <a:path w="42" h="110">
                  <a:moveTo>
                    <a:pt x="2" y="49"/>
                  </a:moveTo>
                  <a:cubicBezTo>
                    <a:pt x="3" y="7"/>
                    <a:pt x="21" y="0"/>
                    <a:pt x="21" y="0"/>
                  </a:cubicBezTo>
                  <a:cubicBezTo>
                    <a:pt x="42" y="0"/>
                    <a:pt x="42" y="0"/>
                    <a:pt x="42" y="0"/>
                  </a:cubicBezTo>
                  <a:cubicBezTo>
                    <a:pt x="28" y="28"/>
                    <a:pt x="23" y="77"/>
                    <a:pt x="40" y="109"/>
                  </a:cubicBezTo>
                  <a:cubicBezTo>
                    <a:pt x="27" y="108"/>
                    <a:pt x="19" y="110"/>
                    <a:pt x="18" y="109"/>
                  </a:cubicBezTo>
                  <a:cubicBezTo>
                    <a:pt x="14" y="105"/>
                    <a:pt x="0" y="93"/>
                    <a:pt x="2" y="49"/>
                  </a:cubicBezTo>
                  <a:close/>
                </a:path>
              </a:pathLst>
            </a:custGeom>
            <a:solidFill>
              <a:srgbClr val="008C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6" name="îSḻíḓè">
              <a:extLst>
                <a:ext uri="{FF2B5EF4-FFF2-40B4-BE49-F238E27FC236}">
                  <a16:creationId xmlns:a16="http://schemas.microsoft.com/office/drawing/2014/main" xmlns="" id="{79425D3A-B553-4C74-8F1A-CB99C65F5A30}"/>
                </a:ext>
              </a:extLst>
            </p:cNvPr>
            <p:cNvSpPr/>
            <p:nvPr/>
          </p:nvSpPr>
          <p:spPr bwMode="auto">
            <a:xfrm>
              <a:off x="4554538" y="4568826"/>
              <a:ext cx="568325" cy="339725"/>
            </a:xfrm>
            <a:custGeom>
              <a:avLst/>
              <a:gdLst>
                <a:gd name="T0" fmla="*/ 4 w 188"/>
                <a:gd name="T1" fmla="*/ 39 h 112"/>
                <a:gd name="T2" fmla="*/ 18 w 188"/>
                <a:gd name="T3" fmla="*/ 1 h 112"/>
                <a:gd name="T4" fmla="*/ 188 w 188"/>
                <a:gd name="T5" fmla="*/ 0 h 112"/>
                <a:gd name="T6" fmla="*/ 186 w 188"/>
                <a:gd name="T7" fmla="*/ 111 h 112"/>
                <a:gd name="T8" fmla="*/ 14 w 188"/>
                <a:gd name="T9" fmla="*/ 110 h 112"/>
                <a:gd name="T10" fmla="*/ 4 w 188"/>
                <a:gd name="T11" fmla="*/ 39 h 112"/>
              </a:gdLst>
              <a:ahLst/>
              <a:cxnLst>
                <a:cxn ang="0">
                  <a:pos x="T0" y="T1"/>
                </a:cxn>
                <a:cxn ang="0">
                  <a:pos x="T2" y="T3"/>
                </a:cxn>
                <a:cxn ang="0">
                  <a:pos x="T4" y="T5"/>
                </a:cxn>
                <a:cxn ang="0">
                  <a:pos x="T6" y="T7"/>
                </a:cxn>
                <a:cxn ang="0">
                  <a:pos x="T8" y="T9"/>
                </a:cxn>
                <a:cxn ang="0">
                  <a:pos x="T10" y="T11"/>
                </a:cxn>
              </a:cxnLst>
              <a:rect l="0" t="0" r="r" b="b"/>
              <a:pathLst>
                <a:path w="188" h="112">
                  <a:moveTo>
                    <a:pt x="4" y="39"/>
                  </a:moveTo>
                  <a:cubicBezTo>
                    <a:pt x="6" y="25"/>
                    <a:pt x="7" y="11"/>
                    <a:pt x="18" y="1"/>
                  </a:cubicBezTo>
                  <a:cubicBezTo>
                    <a:pt x="188" y="0"/>
                    <a:pt x="188" y="0"/>
                    <a:pt x="188" y="0"/>
                  </a:cubicBezTo>
                  <a:cubicBezTo>
                    <a:pt x="174" y="28"/>
                    <a:pt x="166" y="80"/>
                    <a:pt x="186" y="111"/>
                  </a:cubicBezTo>
                  <a:cubicBezTo>
                    <a:pt x="132" y="110"/>
                    <a:pt x="60" y="112"/>
                    <a:pt x="14" y="110"/>
                  </a:cubicBezTo>
                  <a:cubicBezTo>
                    <a:pt x="3" y="88"/>
                    <a:pt x="0" y="60"/>
                    <a:pt x="4" y="39"/>
                  </a:cubicBezTo>
                  <a:close/>
                </a:path>
              </a:pathLst>
            </a:custGeom>
            <a:solidFill>
              <a:srgbClr val="008C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7" name="íş1ïďè">
              <a:extLst>
                <a:ext uri="{FF2B5EF4-FFF2-40B4-BE49-F238E27FC236}">
                  <a16:creationId xmlns:a16="http://schemas.microsoft.com/office/drawing/2014/main" xmlns="" id="{3062549A-A555-4DFE-824D-9F5B9C899C1A}"/>
                </a:ext>
              </a:extLst>
            </p:cNvPr>
            <p:cNvSpPr/>
            <p:nvPr/>
          </p:nvSpPr>
          <p:spPr bwMode="auto">
            <a:xfrm>
              <a:off x="4468813" y="5386389"/>
              <a:ext cx="1511300" cy="190500"/>
            </a:xfrm>
            <a:custGeom>
              <a:avLst/>
              <a:gdLst>
                <a:gd name="T0" fmla="*/ 22 w 499"/>
                <a:gd name="T1" fmla="*/ 9 h 63"/>
                <a:gd name="T2" fmla="*/ 3 w 499"/>
                <a:gd name="T3" fmla="*/ 25 h 63"/>
                <a:gd name="T4" fmla="*/ 16 w 499"/>
                <a:gd name="T5" fmla="*/ 53 h 63"/>
                <a:gd name="T6" fmla="*/ 126 w 499"/>
                <a:gd name="T7" fmla="*/ 59 h 63"/>
                <a:gd name="T8" fmla="*/ 236 w 499"/>
                <a:gd name="T9" fmla="*/ 58 h 63"/>
                <a:gd name="T10" fmla="*/ 417 w 499"/>
                <a:gd name="T11" fmla="*/ 54 h 63"/>
                <a:gd name="T12" fmla="*/ 494 w 499"/>
                <a:gd name="T13" fmla="*/ 48 h 63"/>
                <a:gd name="T14" fmla="*/ 479 w 499"/>
                <a:gd name="T15" fmla="*/ 46 h 63"/>
                <a:gd name="T16" fmla="*/ 479 w 499"/>
                <a:gd name="T17" fmla="*/ 41 h 63"/>
                <a:gd name="T18" fmla="*/ 478 w 499"/>
                <a:gd name="T19" fmla="*/ 28 h 63"/>
                <a:gd name="T20" fmla="*/ 478 w 499"/>
                <a:gd name="T21" fmla="*/ 12 h 63"/>
                <a:gd name="T22" fmla="*/ 480 w 499"/>
                <a:gd name="T23" fmla="*/ 8 h 63"/>
                <a:gd name="T24" fmla="*/ 498 w 499"/>
                <a:gd name="T25" fmla="*/ 5 h 63"/>
                <a:gd name="T26" fmla="*/ 454 w 499"/>
                <a:gd name="T27" fmla="*/ 1 h 63"/>
                <a:gd name="T28" fmla="*/ 22 w 499"/>
                <a:gd name="T29"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9" h="63">
                  <a:moveTo>
                    <a:pt x="22" y="9"/>
                  </a:moveTo>
                  <a:cubicBezTo>
                    <a:pt x="7" y="14"/>
                    <a:pt x="6" y="17"/>
                    <a:pt x="3" y="25"/>
                  </a:cubicBezTo>
                  <a:cubicBezTo>
                    <a:pt x="0" y="34"/>
                    <a:pt x="3" y="47"/>
                    <a:pt x="16" y="53"/>
                  </a:cubicBezTo>
                  <a:cubicBezTo>
                    <a:pt x="35" y="63"/>
                    <a:pt x="100" y="59"/>
                    <a:pt x="126" y="59"/>
                  </a:cubicBezTo>
                  <a:cubicBezTo>
                    <a:pt x="166" y="58"/>
                    <a:pt x="189" y="58"/>
                    <a:pt x="236" y="58"/>
                  </a:cubicBezTo>
                  <a:cubicBezTo>
                    <a:pt x="264" y="58"/>
                    <a:pt x="393" y="55"/>
                    <a:pt x="417" y="54"/>
                  </a:cubicBezTo>
                  <a:cubicBezTo>
                    <a:pt x="434" y="53"/>
                    <a:pt x="494" y="54"/>
                    <a:pt x="494" y="48"/>
                  </a:cubicBezTo>
                  <a:cubicBezTo>
                    <a:pt x="493" y="45"/>
                    <a:pt x="482" y="45"/>
                    <a:pt x="479" y="46"/>
                  </a:cubicBezTo>
                  <a:cubicBezTo>
                    <a:pt x="474" y="46"/>
                    <a:pt x="480" y="43"/>
                    <a:pt x="479" y="41"/>
                  </a:cubicBezTo>
                  <a:cubicBezTo>
                    <a:pt x="479" y="37"/>
                    <a:pt x="477" y="32"/>
                    <a:pt x="478" y="28"/>
                  </a:cubicBezTo>
                  <a:cubicBezTo>
                    <a:pt x="478" y="23"/>
                    <a:pt x="477" y="18"/>
                    <a:pt x="478" y="12"/>
                  </a:cubicBezTo>
                  <a:cubicBezTo>
                    <a:pt x="478" y="10"/>
                    <a:pt x="475" y="7"/>
                    <a:pt x="480" y="8"/>
                  </a:cubicBezTo>
                  <a:cubicBezTo>
                    <a:pt x="491" y="10"/>
                    <a:pt x="498" y="6"/>
                    <a:pt x="498" y="5"/>
                  </a:cubicBezTo>
                  <a:cubicBezTo>
                    <a:pt x="499" y="0"/>
                    <a:pt x="460" y="1"/>
                    <a:pt x="454" y="1"/>
                  </a:cubicBezTo>
                  <a:cubicBezTo>
                    <a:pt x="408" y="0"/>
                    <a:pt x="38" y="3"/>
                    <a:pt x="22" y="9"/>
                  </a:cubicBezTo>
                  <a:close/>
                </a:path>
              </a:pathLst>
            </a:custGeom>
            <a:solidFill>
              <a:srgbClr val="4D35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8" name="isļiḍè">
              <a:extLst>
                <a:ext uri="{FF2B5EF4-FFF2-40B4-BE49-F238E27FC236}">
                  <a16:creationId xmlns:a16="http://schemas.microsoft.com/office/drawing/2014/main" xmlns="" id="{A400747D-679B-452B-A3E5-6F618B529818}"/>
                </a:ext>
              </a:extLst>
            </p:cNvPr>
            <p:cNvSpPr/>
            <p:nvPr/>
          </p:nvSpPr>
          <p:spPr bwMode="auto">
            <a:xfrm>
              <a:off x="4505326" y="5403851"/>
              <a:ext cx="1439863" cy="157163"/>
            </a:xfrm>
            <a:custGeom>
              <a:avLst/>
              <a:gdLst>
                <a:gd name="T0" fmla="*/ 196 w 475"/>
                <a:gd name="T1" fmla="*/ 2 h 52"/>
                <a:gd name="T2" fmla="*/ 56 w 475"/>
                <a:gd name="T3" fmla="*/ 5 h 52"/>
                <a:gd name="T4" fmla="*/ 4 w 475"/>
                <a:gd name="T5" fmla="*/ 15 h 52"/>
                <a:gd name="T6" fmla="*/ 2 w 475"/>
                <a:gd name="T7" fmla="*/ 28 h 52"/>
                <a:gd name="T8" fmla="*/ 24 w 475"/>
                <a:gd name="T9" fmla="*/ 46 h 52"/>
                <a:gd name="T10" fmla="*/ 243 w 475"/>
                <a:gd name="T11" fmla="*/ 47 h 52"/>
                <a:gd name="T12" fmla="*/ 474 w 475"/>
                <a:gd name="T13" fmla="*/ 40 h 52"/>
                <a:gd name="T14" fmla="*/ 467 w 475"/>
                <a:gd name="T15" fmla="*/ 31 h 52"/>
                <a:gd name="T16" fmla="*/ 468 w 475"/>
                <a:gd name="T17" fmla="*/ 15 h 52"/>
                <a:gd name="T18" fmla="*/ 472 w 475"/>
                <a:gd name="T19" fmla="*/ 7 h 52"/>
                <a:gd name="T20" fmla="*/ 473 w 475"/>
                <a:gd name="T21" fmla="*/ 2 h 52"/>
                <a:gd name="T22" fmla="*/ 457 w 475"/>
                <a:gd name="T23" fmla="*/ 1 h 52"/>
                <a:gd name="T24" fmla="*/ 440 w 475"/>
                <a:gd name="T25" fmla="*/ 0 h 52"/>
                <a:gd name="T26" fmla="*/ 406 w 475"/>
                <a:gd name="T27" fmla="*/ 0 h 52"/>
                <a:gd name="T28" fmla="*/ 271 w 475"/>
                <a:gd name="T29" fmla="*/ 2 h 52"/>
                <a:gd name="T30" fmla="*/ 260 w 475"/>
                <a:gd name="T31" fmla="*/ 2 h 52"/>
                <a:gd name="T32" fmla="*/ 196 w 475"/>
                <a:gd name="T33"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5" h="52">
                  <a:moveTo>
                    <a:pt x="196" y="2"/>
                  </a:moveTo>
                  <a:cubicBezTo>
                    <a:pt x="165" y="2"/>
                    <a:pt x="86" y="3"/>
                    <a:pt x="56" y="5"/>
                  </a:cubicBezTo>
                  <a:cubicBezTo>
                    <a:pt x="36" y="6"/>
                    <a:pt x="13" y="5"/>
                    <a:pt x="4" y="15"/>
                  </a:cubicBezTo>
                  <a:cubicBezTo>
                    <a:pt x="0" y="19"/>
                    <a:pt x="2" y="24"/>
                    <a:pt x="2" y="28"/>
                  </a:cubicBezTo>
                  <a:cubicBezTo>
                    <a:pt x="2" y="37"/>
                    <a:pt x="7" y="42"/>
                    <a:pt x="24" y="46"/>
                  </a:cubicBezTo>
                  <a:cubicBezTo>
                    <a:pt x="49" y="52"/>
                    <a:pt x="190" y="47"/>
                    <a:pt x="243" y="47"/>
                  </a:cubicBezTo>
                  <a:cubicBezTo>
                    <a:pt x="288" y="47"/>
                    <a:pt x="469" y="41"/>
                    <a:pt x="474" y="40"/>
                  </a:cubicBezTo>
                  <a:cubicBezTo>
                    <a:pt x="472" y="37"/>
                    <a:pt x="467" y="34"/>
                    <a:pt x="467" y="31"/>
                  </a:cubicBezTo>
                  <a:cubicBezTo>
                    <a:pt x="466" y="25"/>
                    <a:pt x="466" y="20"/>
                    <a:pt x="468" y="15"/>
                  </a:cubicBezTo>
                  <a:cubicBezTo>
                    <a:pt x="469" y="12"/>
                    <a:pt x="470" y="9"/>
                    <a:pt x="472" y="7"/>
                  </a:cubicBezTo>
                  <a:cubicBezTo>
                    <a:pt x="472" y="5"/>
                    <a:pt x="475" y="3"/>
                    <a:pt x="473" y="2"/>
                  </a:cubicBezTo>
                  <a:cubicBezTo>
                    <a:pt x="470" y="1"/>
                    <a:pt x="460" y="1"/>
                    <a:pt x="457" y="1"/>
                  </a:cubicBezTo>
                  <a:cubicBezTo>
                    <a:pt x="451" y="1"/>
                    <a:pt x="445" y="1"/>
                    <a:pt x="440" y="0"/>
                  </a:cubicBezTo>
                  <a:cubicBezTo>
                    <a:pt x="428" y="0"/>
                    <a:pt x="417" y="0"/>
                    <a:pt x="406" y="0"/>
                  </a:cubicBezTo>
                  <a:cubicBezTo>
                    <a:pt x="361" y="0"/>
                    <a:pt x="316" y="2"/>
                    <a:pt x="271" y="2"/>
                  </a:cubicBezTo>
                  <a:cubicBezTo>
                    <a:pt x="267" y="2"/>
                    <a:pt x="264" y="2"/>
                    <a:pt x="260" y="2"/>
                  </a:cubicBezTo>
                  <a:cubicBezTo>
                    <a:pt x="230" y="2"/>
                    <a:pt x="236" y="2"/>
                    <a:pt x="196" y="2"/>
                  </a:cubicBez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9" name="íSľîḓe">
              <a:extLst>
                <a:ext uri="{FF2B5EF4-FFF2-40B4-BE49-F238E27FC236}">
                  <a16:creationId xmlns:a16="http://schemas.microsoft.com/office/drawing/2014/main" xmlns="" id="{73F8CFB4-CACE-40D2-98E6-4F54FA7C0043}"/>
                </a:ext>
              </a:extLst>
            </p:cNvPr>
            <p:cNvSpPr/>
            <p:nvPr/>
          </p:nvSpPr>
          <p:spPr bwMode="auto">
            <a:xfrm>
              <a:off x="5205413" y="5416551"/>
              <a:ext cx="36513" cy="123825"/>
            </a:xfrm>
            <a:custGeom>
              <a:avLst/>
              <a:gdLst>
                <a:gd name="T0" fmla="*/ 6 w 12"/>
                <a:gd name="T1" fmla="*/ 0 h 41"/>
                <a:gd name="T2" fmla="*/ 6 w 12"/>
                <a:gd name="T3" fmla="*/ 2 h 41"/>
                <a:gd name="T4" fmla="*/ 5 w 12"/>
                <a:gd name="T5" fmla="*/ 7 h 41"/>
                <a:gd name="T6" fmla="*/ 4 w 12"/>
                <a:gd name="T7" fmla="*/ 10 h 41"/>
                <a:gd name="T8" fmla="*/ 4 w 12"/>
                <a:gd name="T9" fmla="*/ 14 h 41"/>
                <a:gd name="T10" fmla="*/ 4 w 12"/>
                <a:gd name="T11" fmla="*/ 22 h 41"/>
                <a:gd name="T12" fmla="*/ 4 w 12"/>
                <a:gd name="T13" fmla="*/ 26 h 41"/>
                <a:gd name="T14" fmla="*/ 5 w 12"/>
                <a:gd name="T15" fmla="*/ 29 h 41"/>
                <a:gd name="T16" fmla="*/ 7 w 12"/>
                <a:gd name="T17" fmla="*/ 33 h 41"/>
                <a:gd name="T18" fmla="*/ 8 w 12"/>
                <a:gd name="T19" fmla="*/ 36 h 41"/>
                <a:gd name="T20" fmla="*/ 11 w 12"/>
                <a:gd name="T21" fmla="*/ 40 h 41"/>
                <a:gd name="T22" fmla="*/ 12 w 12"/>
                <a:gd name="T23" fmla="*/ 41 h 41"/>
                <a:gd name="T24" fmla="*/ 11 w 12"/>
                <a:gd name="T25" fmla="*/ 40 h 41"/>
                <a:gd name="T26" fmla="*/ 9 w 12"/>
                <a:gd name="T27" fmla="*/ 39 h 41"/>
                <a:gd name="T28" fmla="*/ 6 w 12"/>
                <a:gd name="T29" fmla="*/ 37 h 41"/>
                <a:gd name="T30" fmla="*/ 4 w 12"/>
                <a:gd name="T31" fmla="*/ 34 h 41"/>
                <a:gd name="T32" fmla="*/ 2 w 12"/>
                <a:gd name="T33" fmla="*/ 31 h 41"/>
                <a:gd name="T34" fmla="*/ 1 w 12"/>
                <a:gd name="T35" fmla="*/ 27 h 41"/>
                <a:gd name="T36" fmla="*/ 0 w 12"/>
                <a:gd name="T37" fmla="*/ 22 h 41"/>
                <a:gd name="T38" fmla="*/ 0 w 12"/>
                <a:gd name="T39" fmla="*/ 18 h 41"/>
                <a:gd name="T40" fmla="*/ 0 w 12"/>
                <a:gd name="T41" fmla="*/ 14 h 41"/>
                <a:gd name="T42" fmla="*/ 2 w 12"/>
                <a:gd name="T43" fmla="*/ 6 h 41"/>
                <a:gd name="T44" fmla="*/ 5 w 12"/>
                <a:gd name="T45" fmla="*/ 2 h 41"/>
                <a:gd name="T46" fmla="*/ 6 w 12"/>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41">
                  <a:moveTo>
                    <a:pt x="6" y="0"/>
                  </a:moveTo>
                  <a:cubicBezTo>
                    <a:pt x="6" y="0"/>
                    <a:pt x="6" y="1"/>
                    <a:pt x="6" y="2"/>
                  </a:cubicBezTo>
                  <a:cubicBezTo>
                    <a:pt x="5" y="4"/>
                    <a:pt x="5" y="5"/>
                    <a:pt x="5" y="7"/>
                  </a:cubicBezTo>
                  <a:cubicBezTo>
                    <a:pt x="4" y="8"/>
                    <a:pt x="4" y="9"/>
                    <a:pt x="4" y="10"/>
                  </a:cubicBezTo>
                  <a:cubicBezTo>
                    <a:pt x="4" y="12"/>
                    <a:pt x="4" y="13"/>
                    <a:pt x="4" y="14"/>
                  </a:cubicBezTo>
                  <a:cubicBezTo>
                    <a:pt x="4" y="17"/>
                    <a:pt x="3" y="19"/>
                    <a:pt x="4" y="22"/>
                  </a:cubicBezTo>
                  <a:cubicBezTo>
                    <a:pt x="4" y="23"/>
                    <a:pt x="4" y="24"/>
                    <a:pt x="4" y="26"/>
                  </a:cubicBezTo>
                  <a:cubicBezTo>
                    <a:pt x="5" y="27"/>
                    <a:pt x="5" y="28"/>
                    <a:pt x="5" y="29"/>
                  </a:cubicBezTo>
                  <a:cubicBezTo>
                    <a:pt x="6" y="31"/>
                    <a:pt x="6" y="32"/>
                    <a:pt x="7" y="33"/>
                  </a:cubicBezTo>
                  <a:cubicBezTo>
                    <a:pt x="7" y="34"/>
                    <a:pt x="8" y="35"/>
                    <a:pt x="8" y="36"/>
                  </a:cubicBezTo>
                  <a:cubicBezTo>
                    <a:pt x="9" y="37"/>
                    <a:pt x="10" y="39"/>
                    <a:pt x="11" y="40"/>
                  </a:cubicBezTo>
                  <a:cubicBezTo>
                    <a:pt x="12" y="41"/>
                    <a:pt x="12" y="41"/>
                    <a:pt x="12" y="41"/>
                  </a:cubicBezTo>
                  <a:cubicBezTo>
                    <a:pt x="12" y="41"/>
                    <a:pt x="12" y="41"/>
                    <a:pt x="11" y="40"/>
                  </a:cubicBezTo>
                  <a:cubicBezTo>
                    <a:pt x="10" y="40"/>
                    <a:pt x="9" y="40"/>
                    <a:pt x="9" y="39"/>
                  </a:cubicBezTo>
                  <a:cubicBezTo>
                    <a:pt x="8" y="38"/>
                    <a:pt x="7" y="38"/>
                    <a:pt x="6" y="37"/>
                  </a:cubicBezTo>
                  <a:cubicBezTo>
                    <a:pt x="6" y="36"/>
                    <a:pt x="5" y="35"/>
                    <a:pt x="4" y="34"/>
                  </a:cubicBezTo>
                  <a:cubicBezTo>
                    <a:pt x="3" y="33"/>
                    <a:pt x="3" y="32"/>
                    <a:pt x="2" y="31"/>
                  </a:cubicBezTo>
                  <a:cubicBezTo>
                    <a:pt x="2" y="29"/>
                    <a:pt x="1" y="28"/>
                    <a:pt x="1" y="27"/>
                  </a:cubicBezTo>
                  <a:cubicBezTo>
                    <a:pt x="0" y="25"/>
                    <a:pt x="0" y="24"/>
                    <a:pt x="0" y="22"/>
                  </a:cubicBezTo>
                  <a:cubicBezTo>
                    <a:pt x="0" y="21"/>
                    <a:pt x="0" y="19"/>
                    <a:pt x="0" y="18"/>
                  </a:cubicBezTo>
                  <a:cubicBezTo>
                    <a:pt x="0" y="16"/>
                    <a:pt x="0" y="15"/>
                    <a:pt x="0" y="14"/>
                  </a:cubicBezTo>
                  <a:cubicBezTo>
                    <a:pt x="1" y="11"/>
                    <a:pt x="1" y="8"/>
                    <a:pt x="2" y="6"/>
                  </a:cubicBezTo>
                  <a:cubicBezTo>
                    <a:pt x="3" y="5"/>
                    <a:pt x="4" y="3"/>
                    <a:pt x="5" y="2"/>
                  </a:cubicBezTo>
                  <a:cubicBezTo>
                    <a:pt x="6" y="1"/>
                    <a:pt x="6" y="0"/>
                    <a:pt x="6"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0" name="iSliḍê">
              <a:extLst>
                <a:ext uri="{FF2B5EF4-FFF2-40B4-BE49-F238E27FC236}">
                  <a16:creationId xmlns:a16="http://schemas.microsoft.com/office/drawing/2014/main" xmlns="" id="{0C75B743-63D0-48AF-9647-8AF94A381C42}"/>
                </a:ext>
              </a:extLst>
            </p:cNvPr>
            <p:cNvSpPr/>
            <p:nvPr/>
          </p:nvSpPr>
          <p:spPr bwMode="auto">
            <a:xfrm>
              <a:off x="5232401" y="5422901"/>
              <a:ext cx="703263" cy="11113"/>
            </a:xfrm>
            <a:custGeom>
              <a:avLst/>
              <a:gdLst>
                <a:gd name="T0" fmla="*/ 0 w 232"/>
                <a:gd name="T1" fmla="*/ 3 h 4"/>
                <a:gd name="T2" fmla="*/ 10 w 232"/>
                <a:gd name="T3" fmla="*/ 2 h 4"/>
                <a:gd name="T4" fmla="*/ 37 w 232"/>
                <a:gd name="T5" fmla="*/ 1 h 4"/>
                <a:gd name="T6" fmla="*/ 74 w 232"/>
                <a:gd name="T7" fmla="*/ 0 h 4"/>
                <a:gd name="T8" fmla="*/ 116 w 232"/>
                <a:gd name="T9" fmla="*/ 0 h 4"/>
                <a:gd name="T10" fmla="*/ 159 w 232"/>
                <a:gd name="T11" fmla="*/ 0 h 4"/>
                <a:gd name="T12" fmla="*/ 196 w 232"/>
                <a:gd name="T13" fmla="*/ 0 h 4"/>
                <a:gd name="T14" fmla="*/ 222 w 232"/>
                <a:gd name="T15" fmla="*/ 0 h 4"/>
                <a:gd name="T16" fmla="*/ 232 w 232"/>
                <a:gd name="T17" fmla="*/ 1 h 4"/>
                <a:gd name="T18" fmla="*/ 222 w 232"/>
                <a:gd name="T19" fmla="*/ 1 h 4"/>
                <a:gd name="T20" fmla="*/ 196 w 232"/>
                <a:gd name="T21" fmla="*/ 2 h 4"/>
                <a:gd name="T22" fmla="*/ 159 w 232"/>
                <a:gd name="T23" fmla="*/ 3 h 4"/>
                <a:gd name="T24" fmla="*/ 116 w 232"/>
                <a:gd name="T25" fmla="*/ 4 h 4"/>
                <a:gd name="T26" fmla="*/ 74 w 232"/>
                <a:gd name="T27" fmla="*/ 4 h 4"/>
                <a:gd name="T28" fmla="*/ 37 w 232"/>
                <a:gd name="T29" fmla="*/ 3 h 4"/>
                <a:gd name="T30" fmla="*/ 10 w 232"/>
                <a:gd name="T31" fmla="*/ 3 h 4"/>
                <a:gd name="T32" fmla="*/ 0 w 232"/>
                <a:gd name="T3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4">
                  <a:moveTo>
                    <a:pt x="0" y="3"/>
                  </a:moveTo>
                  <a:cubicBezTo>
                    <a:pt x="0" y="3"/>
                    <a:pt x="4" y="2"/>
                    <a:pt x="10" y="2"/>
                  </a:cubicBezTo>
                  <a:cubicBezTo>
                    <a:pt x="17" y="2"/>
                    <a:pt x="26" y="1"/>
                    <a:pt x="37" y="1"/>
                  </a:cubicBezTo>
                  <a:cubicBezTo>
                    <a:pt x="47" y="1"/>
                    <a:pt x="60" y="1"/>
                    <a:pt x="74" y="0"/>
                  </a:cubicBezTo>
                  <a:cubicBezTo>
                    <a:pt x="87" y="0"/>
                    <a:pt x="102" y="0"/>
                    <a:pt x="116" y="0"/>
                  </a:cubicBezTo>
                  <a:cubicBezTo>
                    <a:pt x="131" y="0"/>
                    <a:pt x="145" y="0"/>
                    <a:pt x="159" y="0"/>
                  </a:cubicBezTo>
                  <a:cubicBezTo>
                    <a:pt x="172" y="0"/>
                    <a:pt x="185" y="0"/>
                    <a:pt x="196" y="0"/>
                  </a:cubicBezTo>
                  <a:cubicBezTo>
                    <a:pt x="206" y="0"/>
                    <a:pt x="215" y="0"/>
                    <a:pt x="222" y="0"/>
                  </a:cubicBezTo>
                  <a:cubicBezTo>
                    <a:pt x="228" y="1"/>
                    <a:pt x="232" y="1"/>
                    <a:pt x="232" y="1"/>
                  </a:cubicBezTo>
                  <a:cubicBezTo>
                    <a:pt x="232" y="1"/>
                    <a:pt x="228" y="1"/>
                    <a:pt x="222" y="1"/>
                  </a:cubicBezTo>
                  <a:cubicBezTo>
                    <a:pt x="215" y="1"/>
                    <a:pt x="206" y="2"/>
                    <a:pt x="196" y="2"/>
                  </a:cubicBezTo>
                  <a:cubicBezTo>
                    <a:pt x="185" y="2"/>
                    <a:pt x="172" y="3"/>
                    <a:pt x="159" y="3"/>
                  </a:cubicBezTo>
                  <a:cubicBezTo>
                    <a:pt x="145" y="3"/>
                    <a:pt x="131" y="4"/>
                    <a:pt x="116" y="4"/>
                  </a:cubicBezTo>
                  <a:cubicBezTo>
                    <a:pt x="102" y="4"/>
                    <a:pt x="87" y="4"/>
                    <a:pt x="74" y="4"/>
                  </a:cubicBezTo>
                  <a:cubicBezTo>
                    <a:pt x="60" y="4"/>
                    <a:pt x="47" y="4"/>
                    <a:pt x="37" y="3"/>
                  </a:cubicBezTo>
                  <a:cubicBezTo>
                    <a:pt x="26" y="3"/>
                    <a:pt x="17" y="3"/>
                    <a:pt x="10" y="3"/>
                  </a:cubicBezTo>
                  <a:cubicBezTo>
                    <a:pt x="4"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1" name="iśľíḑê">
              <a:extLst>
                <a:ext uri="{FF2B5EF4-FFF2-40B4-BE49-F238E27FC236}">
                  <a16:creationId xmlns:a16="http://schemas.microsoft.com/office/drawing/2014/main" xmlns="" id="{2F195FB5-0B5B-4C76-9F0E-7E4D6070C0A3}"/>
                </a:ext>
              </a:extLst>
            </p:cNvPr>
            <p:cNvSpPr/>
            <p:nvPr/>
          </p:nvSpPr>
          <p:spPr bwMode="auto">
            <a:xfrm>
              <a:off x="5359401" y="5449889"/>
              <a:ext cx="415925" cy="11113"/>
            </a:xfrm>
            <a:custGeom>
              <a:avLst/>
              <a:gdLst>
                <a:gd name="T0" fmla="*/ 0 w 137"/>
                <a:gd name="T1" fmla="*/ 3 h 4"/>
                <a:gd name="T2" fmla="*/ 6 w 137"/>
                <a:gd name="T3" fmla="*/ 3 h 4"/>
                <a:gd name="T4" fmla="*/ 22 w 137"/>
                <a:gd name="T5" fmla="*/ 2 h 4"/>
                <a:gd name="T6" fmla="*/ 44 w 137"/>
                <a:gd name="T7" fmla="*/ 1 h 4"/>
                <a:gd name="T8" fmla="*/ 69 w 137"/>
                <a:gd name="T9" fmla="*/ 0 h 4"/>
                <a:gd name="T10" fmla="*/ 94 w 137"/>
                <a:gd name="T11" fmla="*/ 0 h 4"/>
                <a:gd name="T12" fmla="*/ 116 w 137"/>
                <a:gd name="T13" fmla="*/ 0 h 4"/>
                <a:gd name="T14" fmla="*/ 131 w 137"/>
                <a:gd name="T15" fmla="*/ 1 h 4"/>
                <a:gd name="T16" fmla="*/ 137 w 137"/>
                <a:gd name="T17" fmla="*/ 1 h 4"/>
                <a:gd name="T18" fmla="*/ 131 w 137"/>
                <a:gd name="T19" fmla="*/ 1 h 4"/>
                <a:gd name="T20" fmla="*/ 116 w 137"/>
                <a:gd name="T21" fmla="*/ 2 h 4"/>
                <a:gd name="T22" fmla="*/ 94 w 137"/>
                <a:gd name="T23" fmla="*/ 4 h 4"/>
                <a:gd name="T24" fmla="*/ 69 w 137"/>
                <a:gd name="T25" fmla="*/ 4 h 4"/>
                <a:gd name="T26" fmla="*/ 44 w 137"/>
                <a:gd name="T27" fmla="*/ 4 h 4"/>
                <a:gd name="T28" fmla="*/ 22 w 137"/>
                <a:gd name="T29" fmla="*/ 4 h 4"/>
                <a:gd name="T30" fmla="*/ 6 w 137"/>
                <a:gd name="T31" fmla="*/ 4 h 4"/>
                <a:gd name="T32" fmla="*/ 0 w 137"/>
                <a:gd name="T3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4">
                  <a:moveTo>
                    <a:pt x="0" y="3"/>
                  </a:moveTo>
                  <a:cubicBezTo>
                    <a:pt x="0" y="3"/>
                    <a:pt x="3" y="3"/>
                    <a:pt x="6" y="3"/>
                  </a:cubicBezTo>
                  <a:cubicBezTo>
                    <a:pt x="10" y="3"/>
                    <a:pt x="15" y="2"/>
                    <a:pt x="22" y="2"/>
                  </a:cubicBezTo>
                  <a:cubicBezTo>
                    <a:pt x="28" y="2"/>
                    <a:pt x="36" y="1"/>
                    <a:pt x="44" y="1"/>
                  </a:cubicBezTo>
                  <a:cubicBezTo>
                    <a:pt x="52" y="1"/>
                    <a:pt x="60" y="0"/>
                    <a:pt x="69" y="0"/>
                  </a:cubicBezTo>
                  <a:cubicBezTo>
                    <a:pt x="77" y="0"/>
                    <a:pt x="86" y="0"/>
                    <a:pt x="94" y="0"/>
                  </a:cubicBezTo>
                  <a:cubicBezTo>
                    <a:pt x="102" y="0"/>
                    <a:pt x="109" y="0"/>
                    <a:pt x="116" y="0"/>
                  </a:cubicBezTo>
                  <a:cubicBezTo>
                    <a:pt x="122" y="0"/>
                    <a:pt x="128" y="1"/>
                    <a:pt x="131" y="1"/>
                  </a:cubicBezTo>
                  <a:cubicBezTo>
                    <a:pt x="135" y="1"/>
                    <a:pt x="137" y="1"/>
                    <a:pt x="137" y="1"/>
                  </a:cubicBezTo>
                  <a:cubicBezTo>
                    <a:pt x="137" y="1"/>
                    <a:pt x="135" y="1"/>
                    <a:pt x="131" y="1"/>
                  </a:cubicBezTo>
                  <a:cubicBezTo>
                    <a:pt x="128" y="2"/>
                    <a:pt x="122" y="2"/>
                    <a:pt x="116" y="2"/>
                  </a:cubicBezTo>
                  <a:cubicBezTo>
                    <a:pt x="109" y="3"/>
                    <a:pt x="102" y="3"/>
                    <a:pt x="94" y="4"/>
                  </a:cubicBezTo>
                  <a:cubicBezTo>
                    <a:pt x="86" y="4"/>
                    <a:pt x="77" y="4"/>
                    <a:pt x="69" y="4"/>
                  </a:cubicBezTo>
                  <a:cubicBezTo>
                    <a:pt x="60" y="4"/>
                    <a:pt x="52" y="4"/>
                    <a:pt x="44" y="4"/>
                  </a:cubicBezTo>
                  <a:cubicBezTo>
                    <a:pt x="36" y="4"/>
                    <a:pt x="28" y="4"/>
                    <a:pt x="22" y="4"/>
                  </a:cubicBezTo>
                  <a:cubicBezTo>
                    <a:pt x="15" y="4"/>
                    <a:pt x="10" y="4"/>
                    <a:pt x="6" y="4"/>
                  </a:cubicBezTo>
                  <a:cubicBezTo>
                    <a:pt x="3" y="4"/>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2" name="ïŝ1ïḑé">
              <a:extLst>
                <a:ext uri="{FF2B5EF4-FFF2-40B4-BE49-F238E27FC236}">
                  <a16:creationId xmlns:a16="http://schemas.microsoft.com/office/drawing/2014/main" xmlns="" id="{40B3B409-699E-4F18-ADE7-B5E319516C1E}"/>
                </a:ext>
              </a:extLst>
            </p:cNvPr>
            <p:cNvSpPr/>
            <p:nvPr/>
          </p:nvSpPr>
          <p:spPr bwMode="auto">
            <a:xfrm>
              <a:off x="5245101" y="5503864"/>
              <a:ext cx="644525" cy="12700"/>
            </a:xfrm>
            <a:custGeom>
              <a:avLst/>
              <a:gdLst>
                <a:gd name="T0" fmla="*/ 0 w 213"/>
                <a:gd name="T1" fmla="*/ 2 h 4"/>
                <a:gd name="T2" fmla="*/ 10 w 213"/>
                <a:gd name="T3" fmla="*/ 1 h 4"/>
                <a:gd name="T4" fmla="*/ 34 w 213"/>
                <a:gd name="T5" fmla="*/ 1 h 4"/>
                <a:gd name="T6" fmla="*/ 50 w 213"/>
                <a:gd name="T7" fmla="*/ 1 h 4"/>
                <a:gd name="T8" fmla="*/ 68 w 213"/>
                <a:gd name="T9" fmla="*/ 1 h 4"/>
                <a:gd name="T10" fmla="*/ 107 w 213"/>
                <a:gd name="T11" fmla="*/ 0 h 4"/>
                <a:gd name="T12" fmla="*/ 146 w 213"/>
                <a:gd name="T13" fmla="*/ 0 h 4"/>
                <a:gd name="T14" fmla="*/ 180 w 213"/>
                <a:gd name="T15" fmla="*/ 0 h 4"/>
                <a:gd name="T16" fmla="*/ 204 w 213"/>
                <a:gd name="T17" fmla="*/ 0 h 4"/>
                <a:gd name="T18" fmla="*/ 213 w 213"/>
                <a:gd name="T19" fmla="*/ 1 h 4"/>
                <a:gd name="T20" fmla="*/ 204 w 213"/>
                <a:gd name="T21" fmla="*/ 1 h 4"/>
                <a:gd name="T22" fmla="*/ 180 w 213"/>
                <a:gd name="T23" fmla="*/ 2 h 4"/>
                <a:gd name="T24" fmla="*/ 146 w 213"/>
                <a:gd name="T25" fmla="*/ 3 h 4"/>
                <a:gd name="T26" fmla="*/ 107 w 213"/>
                <a:gd name="T27" fmla="*/ 4 h 4"/>
                <a:gd name="T28" fmla="*/ 68 w 213"/>
                <a:gd name="T29" fmla="*/ 4 h 4"/>
                <a:gd name="T30" fmla="*/ 50 w 213"/>
                <a:gd name="T31" fmla="*/ 4 h 4"/>
                <a:gd name="T32" fmla="*/ 34 w 213"/>
                <a:gd name="T33" fmla="*/ 3 h 4"/>
                <a:gd name="T34" fmla="*/ 9 w 213"/>
                <a:gd name="T35" fmla="*/ 2 h 4"/>
                <a:gd name="T36" fmla="*/ 0 w 213"/>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3" h="4">
                  <a:moveTo>
                    <a:pt x="0" y="2"/>
                  </a:moveTo>
                  <a:cubicBezTo>
                    <a:pt x="0" y="2"/>
                    <a:pt x="4" y="2"/>
                    <a:pt x="10" y="1"/>
                  </a:cubicBezTo>
                  <a:cubicBezTo>
                    <a:pt x="15" y="1"/>
                    <a:pt x="24" y="1"/>
                    <a:pt x="34" y="1"/>
                  </a:cubicBezTo>
                  <a:cubicBezTo>
                    <a:pt x="39" y="1"/>
                    <a:pt x="44" y="1"/>
                    <a:pt x="50" y="1"/>
                  </a:cubicBezTo>
                  <a:cubicBezTo>
                    <a:pt x="55" y="1"/>
                    <a:pt x="61" y="1"/>
                    <a:pt x="68" y="1"/>
                  </a:cubicBezTo>
                  <a:cubicBezTo>
                    <a:pt x="80" y="1"/>
                    <a:pt x="93" y="1"/>
                    <a:pt x="107" y="0"/>
                  </a:cubicBezTo>
                  <a:cubicBezTo>
                    <a:pt x="120" y="0"/>
                    <a:pt x="133" y="0"/>
                    <a:pt x="146" y="0"/>
                  </a:cubicBezTo>
                  <a:cubicBezTo>
                    <a:pt x="158" y="0"/>
                    <a:pt x="170" y="0"/>
                    <a:pt x="180" y="0"/>
                  </a:cubicBezTo>
                  <a:cubicBezTo>
                    <a:pt x="190" y="0"/>
                    <a:pt x="198" y="0"/>
                    <a:pt x="204" y="0"/>
                  </a:cubicBezTo>
                  <a:cubicBezTo>
                    <a:pt x="210" y="1"/>
                    <a:pt x="213" y="1"/>
                    <a:pt x="213" y="1"/>
                  </a:cubicBezTo>
                  <a:cubicBezTo>
                    <a:pt x="213" y="1"/>
                    <a:pt x="210" y="1"/>
                    <a:pt x="204" y="1"/>
                  </a:cubicBezTo>
                  <a:cubicBezTo>
                    <a:pt x="198" y="2"/>
                    <a:pt x="190" y="2"/>
                    <a:pt x="180" y="2"/>
                  </a:cubicBezTo>
                  <a:cubicBezTo>
                    <a:pt x="170" y="3"/>
                    <a:pt x="158" y="3"/>
                    <a:pt x="146" y="3"/>
                  </a:cubicBezTo>
                  <a:cubicBezTo>
                    <a:pt x="133" y="4"/>
                    <a:pt x="120" y="4"/>
                    <a:pt x="107" y="4"/>
                  </a:cubicBezTo>
                  <a:cubicBezTo>
                    <a:pt x="93" y="4"/>
                    <a:pt x="80" y="4"/>
                    <a:pt x="68" y="4"/>
                  </a:cubicBezTo>
                  <a:cubicBezTo>
                    <a:pt x="61" y="4"/>
                    <a:pt x="55" y="4"/>
                    <a:pt x="50" y="4"/>
                  </a:cubicBezTo>
                  <a:cubicBezTo>
                    <a:pt x="44" y="4"/>
                    <a:pt x="39" y="4"/>
                    <a:pt x="34" y="3"/>
                  </a:cubicBezTo>
                  <a:cubicBezTo>
                    <a:pt x="24" y="3"/>
                    <a:pt x="15" y="2"/>
                    <a:pt x="9" y="2"/>
                  </a:cubicBezTo>
                  <a:cubicBezTo>
                    <a:pt x="4"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3" name="ïślíḍê">
              <a:extLst>
                <a:ext uri="{FF2B5EF4-FFF2-40B4-BE49-F238E27FC236}">
                  <a16:creationId xmlns:a16="http://schemas.microsoft.com/office/drawing/2014/main" xmlns="" id="{B3F377EB-E4EB-49F7-AD56-179381C753A7}"/>
                </a:ext>
              </a:extLst>
            </p:cNvPr>
            <p:cNvSpPr/>
            <p:nvPr/>
          </p:nvSpPr>
          <p:spPr bwMode="auto">
            <a:xfrm>
              <a:off x="5278438" y="5483226"/>
              <a:ext cx="638175" cy="11113"/>
            </a:xfrm>
            <a:custGeom>
              <a:avLst/>
              <a:gdLst>
                <a:gd name="T0" fmla="*/ 0 w 211"/>
                <a:gd name="T1" fmla="*/ 3 h 4"/>
                <a:gd name="T2" fmla="*/ 9 w 211"/>
                <a:gd name="T3" fmla="*/ 2 h 4"/>
                <a:gd name="T4" fmla="*/ 33 w 211"/>
                <a:gd name="T5" fmla="*/ 1 h 4"/>
                <a:gd name="T6" fmla="*/ 67 w 211"/>
                <a:gd name="T7" fmla="*/ 1 h 4"/>
                <a:gd name="T8" fmla="*/ 106 w 211"/>
                <a:gd name="T9" fmla="*/ 0 h 4"/>
                <a:gd name="T10" fmla="*/ 144 w 211"/>
                <a:gd name="T11" fmla="*/ 0 h 4"/>
                <a:gd name="T12" fmla="*/ 178 w 211"/>
                <a:gd name="T13" fmla="*/ 0 h 4"/>
                <a:gd name="T14" fmla="*/ 202 w 211"/>
                <a:gd name="T15" fmla="*/ 1 h 4"/>
                <a:gd name="T16" fmla="*/ 211 w 211"/>
                <a:gd name="T17" fmla="*/ 1 h 4"/>
                <a:gd name="T18" fmla="*/ 202 w 211"/>
                <a:gd name="T19" fmla="*/ 2 h 4"/>
                <a:gd name="T20" fmla="*/ 178 w 211"/>
                <a:gd name="T21" fmla="*/ 3 h 4"/>
                <a:gd name="T22" fmla="*/ 144 w 211"/>
                <a:gd name="T23" fmla="*/ 4 h 4"/>
                <a:gd name="T24" fmla="*/ 106 w 211"/>
                <a:gd name="T25" fmla="*/ 4 h 4"/>
                <a:gd name="T26" fmla="*/ 67 w 211"/>
                <a:gd name="T27" fmla="*/ 4 h 4"/>
                <a:gd name="T28" fmla="*/ 33 w 211"/>
                <a:gd name="T29" fmla="*/ 4 h 4"/>
                <a:gd name="T30" fmla="*/ 10 w 211"/>
                <a:gd name="T31" fmla="*/ 3 h 4"/>
                <a:gd name="T32" fmla="*/ 0 w 211"/>
                <a:gd name="T3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4">
                  <a:moveTo>
                    <a:pt x="0" y="3"/>
                  </a:moveTo>
                  <a:cubicBezTo>
                    <a:pt x="0" y="3"/>
                    <a:pt x="4" y="3"/>
                    <a:pt x="9" y="2"/>
                  </a:cubicBezTo>
                  <a:cubicBezTo>
                    <a:pt x="15" y="2"/>
                    <a:pt x="23" y="2"/>
                    <a:pt x="33" y="1"/>
                  </a:cubicBezTo>
                  <a:cubicBezTo>
                    <a:pt x="43" y="1"/>
                    <a:pt x="55" y="1"/>
                    <a:pt x="67" y="1"/>
                  </a:cubicBezTo>
                  <a:cubicBezTo>
                    <a:pt x="79" y="0"/>
                    <a:pt x="92" y="0"/>
                    <a:pt x="106" y="0"/>
                  </a:cubicBezTo>
                  <a:cubicBezTo>
                    <a:pt x="119" y="0"/>
                    <a:pt x="132" y="0"/>
                    <a:pt x="144" y="0"/>
                  </a:cubicBezTo>
                  <a:cubicBezTo>
                    <a:pt x="157" y="0"/>
                    <a:pt x="168" y="0"/>
                    <a:pt x="178" y="0"/>
                  </a:cubicBezTo>
                  <a:cubicBezTo>
                    <a:pt x="188" y="1"/>
                    <a:pt x="196" y="1"/>
                    <a:pt x="202" y="1"/>
                  </a:cubicBezTo>
                  <a:cubicBezTo>
                    <a:pt x="208" y="1"/>
                    <a:pt x="211" y="1"/>
                    <a:pt x="211" y="1"/>
                  </a:cubicBezTo>
                  <a:cubicBezTo>
                    <a:pt x="211" y="1"/>
                    <a:pt x="208" y="2"/>
                    <a:pt x="202" y="2"/>
                  </a:cubicBezTo>
                  <a:cubicBezTo>
                    <a:pt x="196" y="2"/>
                    <a:pt x="188" y="2"/>
                    <a:pt x="178" y="3"/>
                  </a:cubicBezTo>
                  <a:cubicBezTo>
                    <a:pt x="168" y="3"/>
                    <a:pt x="157" y="3"/>
                    <a:pt x="144" y="4"/>
                  </a:cubicBezTo>
                  <a:cubicBezTo>
                    <a:pt x="132" y="4"/>
                    <a:pt x="119" y="4"/>
                    <a:pt x="106" y="4"/>
                  </a:cubicBezTo>
                  <a:cubicBezTo>
                    <a:pt x="93" y="4"/>
                    <a:pt x="79" y="4"/>
                    <a:pt x="67" y="4"/>
                  </a:cubicBezTo>
                  <a:cubicBezTo>
                    <a:pt x="55" y="4"/>
                    <a:pt x="43" y="4"/>
                    <a:pt x="33" y="4"/>
                  </a:cubicBezTo>
                  <a:cubicBezTo>
                    <a:pt x="23" y="3"/>
                    <a:pt x="15" y="3"/>
                    <a:pt x="10" y="3"/>
                  </a:cubicBezTo>
                  <a:cubicBezTo>
                    <a:pt x="4"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4" name="íş1íḓê">
              <a:extLst>
                <a:ext uri="{FF2B5EF4-FFF2-40B4-BE49-F238E27FC236}">
                  <a16:creationId xmlns:a16="http://schemas.microsoft.com/office/drawing/2014/main" xmlns="" id="{757590F2-07F9-45D6-9ADE-B10EA66C1236}"/>
                </a:ext>
              </a:extLst>
            </p:cNvPr>
            <p:cNvSpPr/>
            <p:nvPr/>
          </p:nvSpPr>
          <p:spPr bwMode="auto">
            <a:xfrm>
              <a:off x="5614988" y="5464176"/>
              <a:ext cx="301625" cy="12700"/>
            </a:xfrm>
            <a:custGeom>
              <a:avLst/>
              <a:gdLst>
                <a:gd name="T0" fmla="*/ 0 w 100"/>
                <a:gd name="T1" fmla="*/ 2 h 4"/>
                <a:gd name="T2" fmla="*/ 4 w 100"/>
                <a:gd name="T3" fmla="*/ 2 h 4"/>
                <a:gd name="T4" fmla="*/ 15 w 100"/>
                <a:gd name="T5" fmla="*/ 1 h 4"/>
                <a:gd name="T6" fmla="*/ 31 w 100"/>
                <a:gd name="T7" fmla="*/ 0 h 4"/>
                <a:gd name="T8" fmla="*/ 50 w 100"/>
                <a:gd name="T9" fmla="*/ 0 h 4"/>
                <a:gd name="T10" fmla="*/ 68 w 100"/>
                <a:gd name="T11" fmla="*/ 0 h 4"/>
                <a:gd name="T12" fmla="*/ 84 w 100"/>
                <a:gd name="T13" fmla="*/ 1 h 4"/>
                <a:gd name="T14" fmla="*/ 95 w 100"/>
                <a:gd name="T15" fmla="*/ 2 h 4"/>
                <a:gd name="T16" fmla="*/ 100 w 100"/>
                <a:gd name="T17" fmla="*/ 2 h 4"/>
                <a:gd name="T18" fmla="*/ 95 w 100"/>
                <a:gd name="T19" fmla="*/ 2 h 4"/>
                <a:gd name="T20" fmla="*/ 84 w 100"/>
                <a:gd name="T21" fmla="*/ 3 h 4"/>
                <a:gd name="T22" fmla="*/ 68 w 100"/>
                <a:gd name="T23" fmla="*/ 4 h 4"/>
                <a:gd name="T24" fmla="*/ 50 w 100"/>
                <a:gd name="T25" fmla="*/ 4 h 4"/>
                <a:gd name="T26" fmla="*/ 31 w 100"/>
                <a:gd name="T27" fmla="*/ 4 h 4"/>
                <a:gd name="T28" fmla="*/ 15 w 100"/>
                <a:gd name="T29" fmla="*/ 3 h 4"/>
                <a:gd name="T30" fmla="*/ 4 w 100"/>
                <a:gd name="T31" fmla="*/ 3 h 4"/>
                <a:gd name="T32" fmla="*/ 0 w 10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4">
                  <a:moveTo>
                    <a:pt x="0" y="2"/>
                  </a:moveTo>
                  <a:cubicBezTo>
                    <a:pt x="0" y="2"/>
                    <a:pt x="1" y="2"/>
                    <a:pt x="4" y="2"/>
                  </a:cubicBezTo>
                  <a:cubicBezTo>
                    <a:pt x="7" y="2"/>
                    <a:pt x="11" y="1"/>
                    <a:pt x="15" y="1"/>
                  </a:cubicBezTo>
                  <a:cubicBezTo>
                    <a:pt x="20" y="1"/>
                    <a:pt x="25" y="1"/>
                    <a:pt x="31" y="0"/>
                  </a:cubicBezTo>
                  <a:cubicBezTo>
                    <a:pt x="37" y="0"/>
                    <a:pt x="43" y="0"/>
                    <a:pt x="50" y="0"/>
                  </a:cubicBezTo>
                  <a:cubicBezTo>
                    <a:pt x="56" y="0"/>
                    <a:pt x="62" y="0"/>
                    <a:pt x="68" y="0"/>
                  </a:cubicBezTo>
                  <a:cubicBezTo>
                    <a:pt x="74" y="0"/>
                    <a:pt x="79" y="1"/>
                    <a:pt x="84" y="1"/>
                  </a:cubicBezTo>
                  <a:cubicBezTo>
                    <a:pt x="89" y="1"/>
                    <a:pt x="93" y="1"/>
                    <a:pt x="95" y="2"/>
                  </a:cubicBezTo>
                  <a:cubicBezTo>
                    <a:pt x="98" y="2"/>
                    <a:pt x="100" y="2"/>
                    <a:pt x="100" y="2"/>
                  </a:cubicBezTo>
                  <a:cubicBezTo>
                    <a:pt x="100" y="2"/>
                    <a:pt x="98" y="2"/>
                    <a:pt x="95" y="2"/>
                  </a:cubicBezTo>
                  <a:cubicBezTo>
                    <a:pt x="93" y="3"/>
                    <a:pt x="89" y="3"/>
                    <a:pt x="84" y="3"/>
                  </a:cubicBezTo>
                  <a:cubicBezTo>
                    <a:pt x="79" y="3"/>
                    <a:pt x="74" y="4"/>
                    <a:pt x="68" y="4"/>
                  </a:cubicBezTo>
                  <a:cubicBezTo>
                    <a:pt x="62" y="4"/>
                    <a:pt x="56" y="4"/>
                    <a:pt x="50" y="4"/>
                  </a:cubicBezTo>
                  <a:cubicBezTo>
                    <a:pt x="43" y="4"/>
                    <a:pt x="37" y="4"/>
                    <a:pt x="31" y="4"/>
                  </a:cubicBezTo>
                  <a:cubicBezTo>
                    <a:pt x="25" y="4"/>
                    <a:pt x="20" y="3"/>
                    <a:pt x="15" y="3"/>
                  </a:cubicBezTo>
                  <a:cubicBezTo>
                    <a:pt x="11" y="3"/>
                    <a:pt x="7" y="3"/>
                    <a:pt x="4" y="3"/>
                  </a:cubicBezTo>
                  <a:cubicBezTo>
                    <a:pt x="1"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5" name="ïsľîdé">
              <a:extLst>
                <a:ext uri="{FF2B5EF4-FFF2-40B4-BE49-F238E27FC236}">
                  <a16:creationId xmlns:a16="http://schemas.microsoft.com/office/drawing/2014/main" xmlns="" id="{8A05AB9B-70EF-489B-AA79-064379755F14}"/>
                </a:ext>
              </a:extLst>
            </p:cNvPr>
            <p:cNvSpPr/>
            <p:nvPr/>
          </p:nvSpPr>
          <p:spPr bwMode="auto">
            <a:xfrm>
              <a:off x="5241926" y="5524501"/>
              <a:ext cx="244475" cy="12700"/>
            </a:xfrm>
            <a:custGeom>
              <a:avLst/>
              <a:gdLst>
                <a:gd name="T0" fmla="*/ 0 w 81"/>
                <a:gd name="T1" fmla="*/ 3 h 4"/>
                <a:gd name="T2" fmla="*/ 4 w 81"/>
                <a:gd name="T3" fmla="*/ 3 h 4"/>
                <a:gd name="T4" fmla="*/ 13 w 81"/>
                <a:gd name="T5" fmla="*/ 2 h 4"/>
                <a:gd name="T6" fmla="*/ 41 w 81"/>
                <a:gd name="T7" fmla="*/ 0 h 4"/>
                <a:gd name="T8" fmla="*/ 68 w 81"/>
                <a:gd name="T9" fmla="*/ 1 h 4"/>
                <a:gd name="T10" fmla="*/ 77 w 81"/>
                <a:gd name="T11" fmla="*/ 1 h 4"/>
                <a:gd name="T12" fmla="*/ 81 w 81"/>
                <a:gd name="T13" fmla="*/ 1 h 4"/>
                <a:gd name="T14" fmla="*/ 77 w 81"/>
                <a:gd name="T15" fmla="*/ 2 h 4"/>
                <a:gd name="T16" fmla="*/ 68 w 81"/>
                <a:gd name="T17" fmla="*/ 3 h 4"/>
                <a:gd name="T18" fmla="*/ 41 w 81"/>
                <a:gd name="T19" fmla="*/ 4 h 4"/>
                <a:gd name="T20" fmla="*/ 13 w 81"/>
                <a:gd name="T21" fmla="*/ 4 h 4"/>
                <a:gd name="T22" fmla="*/ 4 w 81"/>
                <a:gd name="T23" fmla="*/ 3 h 4"/>
                <a:gd name="T24" fmla="*/ 0 w 81"/>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4">
                  <a:moveTo>
                    <a:pt x="0" y="3"/>
                  </a:moveTo>
                  <a:cubicBezTo>
                    <a:pt x="0" y="3"/>
                    <a:pt x="2" y="3"/>
                    <a:pt x="4" y="3"/>
                  </a:cubicBezTo>
                  <a:cubicBezTo>
                    <a:pt x="6" y="2"/>
                    <a:pt x="9" y="2"/>
                    <a:pt x="13" y="2"/>
                  </a:cubicBezTo>
                  <a:cubicBezTo>
                    <a:pt x="20" y="1"/>
                    <a:pt x="31" y="0"/>
                    <a:pt x="41" y="0"/>
                  </a:cubicBezTo>
                  <a:cubicBezTo>
                    <a:pt x="51" y="0"/>
                    <a:pt x="61" y="0"/>
                    <a:pt x="68" y="1"/>
                  </a:cubicBezTo>
                  <a:cubicBezTo>
                    <a:pt x="72" y="1"/>
                    <a:pt x="75" y="1"/>
                    <a:pt x="77" y="1"/>
                  </a:cubicBezTo>
                  <a:cubicBezTo>
                    <a:pt x="80" y="1"/>
                    <a:pt x="81" y="1"/>
                    <a:pt x="81" y="1"/>
                  </a:cubicBezTo>
                  <a:cubicBezTo>
                    <a:pt x="81" y="1"/>
                    <a:pt x="80" y="2"/>
                    <a:pt x="77" y="2"/>
                  </a:cubicBezTo>
                  <a:cubicBezTo>
                    <a:pt x="75" y="2"/>
                    <a:pt x="72" y="3"/>
                    <a:pt x="68" y="3"/>
                  </a:cubicBezTo>
                  <a:cubicBezTo>
                    <a:pt x="61" y="3"/>
                    <a:pt x="51" y="4"/>
                    <a:pt x="41" y="4"/>
                  </a:cubicBezTo>
                  <a:cubicBezTo>
                    <a:pt x="31" y="4"/>
                    <a:pt x="21" y="4"/>
                    <a:pt x="13" y="4"/>
                  </a:cubicBezTo>
                  <a:cubicBezTo>
                    <a:pt x="9" y="4"/>
                    <a:pt x="6" y="4"/>
                    <a:pt x="4" y="3"/>
                  </a:cubicBezTo>
                  <a:cubicBezTo>
                    <a:pt x="2"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6" name="i$ļíḓé">
              <a:extLst>
                <a:ext uri="{FF2B5EF4-FFF2-40B4-BE49-F238E27FC236}">
                  <a16:creationId xmlns:a16="http://schemas.microsoft.com/office/drawing/2014/main" xmlns="" id="{9AC0D59A-41B2-487E-9D4D-F05149ED0BF6}"/>
                </a:ext>
              </a:extLst>
            </p:cNvPr>
            <p:cNvSpPr/>
            <p:nvPr/>
          </p:nvSpPr>
          <p:spPr bwMode="auto">
            <a:xfrm>
              <a:off x="4557713" y="5530851"/>
              <a:ext cx="671513" cy="12700"/>
            </a:xfrm>
            <a:custGeom>
              <a:avLst/>
              <a:gdLst>
                <a:gd name="T0" fmla="*/ 0 w 222"/>
                <a:gd name="T1" fmla="*/ 1 h 4"/>
                <a:gd name="T2" fmla="*/ 10 w 222"/>
                <a:gd name="T3" fmla="*/ 1 h 4"/>
                <a:gd name="T4" fmla="*/ 35 w 222"/>
                <a:gd name="T5" fmla="*/ 1 h 4"/>
                <a:gd name="T6" fmla="*/ 52 w 222"/>
                <a:gd name="T7" fmla="*/ 1 h 4"/>
                <a:gd name="T8" fmla="*/ 70 w 222"/>
                <a:gd name="T9" fmla="*/ 1 h 4"/>
                <a:gd name="T10" fmla="*/ 111 w 222"/>
                <a:gd name="T11" fmla="*/ 0 h 4"/>
                <a:gd name="T12" fmla="*/ 152 w 222"/>
                <a:gd name="T13" fmla="*/ 0 h 4"/>
                <a:gd name="T14" fmla="*/ 187 w 222"/>
                <a:gd name="T15" fmla="*/ 0 h 4"/>
                <a:gd name="T16" fmla="*/ 212 w 222"/>
                <a:gd name="T17" fmla="*/ 0 h 4"/>
                <a:gd name="T18" fmla="*/ 222 w 222"/>
                <a:gd name="T19" fmla="*/ 1 h 4"/>
                <a:gd name="T20" fmla="*/ 212 w 222"/>
                <a:gd name="T21" fmla="*/ 1 h 4"/>
                <a:gd name="T22" fmla="*/ 187 w 222"/>
                <a:gd name="T23" fmla="*/ 2 h 4"/>
                <a:gd name="T24" fmla="*/ 152 w 222"/>
                <a:gd name="T25" fmla="*/ 3 h 4"/>
                <a:gd name="T26" fmla="*/ 111 w 222"/>
                <a:gd name="T27" fmla="*/ 4 h 4"/>
                <a:gd name="T28" fmla="*/ 70 w 222"/>
                <a:gd name="T29" fmla="*/ 4 h 4"/>
                <a:gd name="T30" fmla="*/ 51 w 222"/>
                <a:gd name="T31" fmla="*/ 4 h 4"/>
                <a:gd name="T32" fmla="*/ 35 w 222"/>
                <a:gd name="T33" fmla="*/ 3 h 4"/>
                <a:gd name="T34" fmla="*/ 10 w 222"/>
                <a:gd name="T35" fmla="*/ 2 h 4"/>
                <a:gd name="T36" fmla="*/ 0 w 222"/>
                <a:gd name="T3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4">
                  <a:moveTo>
                    <a:pt x="0" y="1"/>
                  </a:moveTo>
                  <a:cubicBezTo>
                    <a:pt x="0" y="1"/>
                    <a:pt x="4" y="1"/>
                    <a:pt x="10" y="1"/>
                  </a:cubicBezTo>
                  <a:cubicBezTo>
                    <a:pt x="16" y="1"/>
                    <a:pt x="24" y="1"/>
                    <a:pt x="35" y="1"/>
                  </a:cubicBezTo>
                  <a:cubicBezTo>
                    <a:pt x="40" y="1"/>
                    <a:pt x="46" y="1"/>
                    <a:pt x="52" y="1"/>
                  </a:cubicBezTo>
                  <a:cubicBezTo>
                    <a:pt x="58" y="1"/>
                    <a:pt x="64" y="1"/>
                    <a:pt x="70" y="1"/>
                  </a:cubicBezTo>
                  <a:cubicBezTo>
                    <a:pt x="83" y="0"/>
                    <a:pt x="97" y="0"/>
                    <a:pt x="111" y="0"/>
                  </a:cubicBezTo>
                  <a:cubicBezTo>
                    <a:pt x="125" y="0"/>
                    <a:pt x="139" y="0"/>
                    <a:pt x="152" y="0"/>
                  </a:cubicBezTo>
                  <a:cubicBezTo>
                    <a:pt x="164" y="0"/>
                    <a:pt x="177" y="0"/>
                    <a:pt x="187" y="0"/>
                  </a:cubicBezTo>
                  <a:cubicBezTo>
                    <a:pt x="197" y="0"/>
                    <a:pt x="206" y="0"/>
                    <a:pt x="212" y="0"/>
                  </a:cubicBezTo>
                  <a:cubicBezTo>
                    <a:pt x="218" y="0"/>
                    <a:pt x="222" y="1"/>
                    <a:pt x="222" y="1"/>
                  </a:cubicBezTo>
                  <a:cubicBezTo>
                    <a:pt x="222" y="1"/>
                    <a:pt x="218" y="1"/>
                    <a:pt x="212" y="1"/>
                  </a:cubicBezTo>
                  <a:cubicBezTo>
                    <a:pt x="206" y="1"/>
                    <a:pt x="197" y="2"/>
                    <a:pt x="187" y="2"/>
                  </a:cubicBezTo>
                  <a:cubicBezTo>
                    <a:pt x="177" y="3"/>
                    <a:pt x="165" y="3"/>
                    <a:pt x="152" y="3"/>
                  </a:cubicBezTo>
                  <a:cubicBezTo>
                    <a:pt x="139" y="4"/>
                    <a:pt x="125" y="4"/>
                    <a:pt x="111" y="4"/>
                  </a:cubicBezTo>
                  <a:cubicBezTo>
                    <a:pt x="97" y="4"/>
                    <a:pt x="83" y="4"/>
                    <a:pt x="70" y="4"/>
                  </a:cubicBezTo>
                  <a:cubicBezTo>
                    <a:pt x="64" y="4"/>
                    <a:pt x="57" y="4"/>
                    <a:pt x="51" y="4"/>
                  </a:cubicBezTo>
                  <a:cubicBezTo>
                    <a:pt x="46" y="4"/>
                    <a:pt x="40" y="3"/>
                    <a:pt x="35" y="3"/>
                  </a:cubicBezTo>
                  <a:cubicBezTo>
                    <a:pt x="24" y="3"/>
                    <a:pt x="16" y="2"/>
                    <a:pt x="10" y="2"/>
                  </a:cubicBezTo>
                  <a:cubicBezTo>
                    <a:pt x="4" y="2"/>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7" name="ïšļîḍê">
              <a:extLst>
                <a:ext uri="{FF2B5EF4-FFF2-40B4-BE49-F238E27FC236}">
                  <a16:creationId xmlns:a16="http://schemas.microsoft.com/office/drawing/2014/main" xmlns="" id="{F8E9A960-2251-4A70-8EC1-A0D441A3315F}"/>
                </a:ext>
              </a:extLst>
            </p:cNvPr>
            <p:cNvSpPr/>
            <p:nvPr/>
          </p:nvSpPr>
          <p:spPr bwMode="auto">
            <a:xfrm>
              <a:off x="4532313" y="5480051"/>
              <a:ext cx="582613" cy="11113"/>
            </a:xfrm>
            <a:custGeom>
              <a:avLst/>
              <a:gdLst>
                <a:gd name="T0" fmla="*/ 0 w 192"/>
                <a:gd name="T1" fmla="*/ 4 h 4"/>
                <a:gd name="T2" fmla="*/ 8 w 192"/>
                <a:gd name="T3" fmla="*/ 3 h 4"/>
                <a:gd name="T4" fmla="*/ 30 w 192"/>
                <a:gd name="T5" fmla="*/ 2 h 4"/>
                <a:gd name="T6" fmla="*/ 61 w 192"/>
                <a:gd name="T7" fmla="*/ 1 h 4"/>
                <a:gd name="T8" fmla="*/ 96 w 192"/>
                <a:gd name="T9" fmla="*/ 0 h 4"/>
                <a:gd name="T10" fmla="*/ 131 w 192"/>
                <a:gd name="T11" fmla="*/ 0 h 4"/>
                <a:gd name="T12" fmla="*/ 162 w 192"/>
                <a:gd name="T13" fmla="*/ 0 h 4"/>
                <a:gd name="T14" fmla="*/ 184 w 192"/>
                <a:gd name="T15" fmla="*/ 1 h 4"/>
                <a:gd name="T16" fmla="*/ 192 w 192"/>
                <a:gd name="T17" fmla="*/ 1 h 4"/>
                <a:gd name="T18" fmla="*/ 184 w 192"/>
                <a:gd name="T19" fmla="*/ 2 h 4"/>
                <a:gd name="T20" fmla="*/ 162 w 192"/>
                <a:gd name="T21" fmla="*/ 3 h 4"/>
                <a:gd name="T22" fmla="*/ 131 w 192"/>
                <a:gd name="T23" fmla="*/ 3 h 4"/>
                <a:gd name="T24" fmla="*/ 96 w 192"/>
                <a:gd name="T25" fmla="*/ 4 h 4"/>
                <a:gd name="T26" fmla="*/ 61 w 192"/>
                <a:gd name="T27" fmla="*/ 4 h 4"/>
                <a:gd name="T28" fmla="*/ 30 w 192"/>
                <a:gd name="T29" fmla="*/ 4 h 4"/>
                <a:gd name="T30" fmla="*/ 8 w 192"/>
                <a:gd name="T31" fmla="*/ 4 h 4"/>
                <a:gd name="T32" fmla="*/ 0 w 192"/>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
                  <a:moveTo>
                    <a:pt x="0" y="4"/>
                  </a:moveTo>
                  <a:cubicBezTo>
                    <a:pt x="0" y="4"/>
                    <a:pt x="3" y="3"/>
                    <a:pt x="8" y="3"/>
                  </a:cubicBezTo>
                  <a:cubicBezTo>
                    <a:pt x="13" y="3"/>
                    <a:pt x="21" y="2"/>
                    <a:pt x="30" y="2"/>
                  </a:cubicBezTo>
                  <a:cubicBezTo>
                    <a:pt x="39" y="2"/>
                    <a:pt x="49" y="1"/>
                    <a:pt x="61" y="1"/>
                  </a:cubicBezTo>
                  <a:cubicBezTo>
                    <a:pt x="72" y="0"/>
                    <a:pt x="84" y="0"/>
                    <a:pt x="96" y="0"/>
                  </a:cubicBezTo>
                  <a:cubicBezTo>
                    <a:pt x="108" y="0"/>
                    <a:pt x="120" y="0"/>
                    <a:pt x="131" y="0"/>
                  </a:cubicBezTo>
                  <a:cubicBezTo>
                    <a:pt x="142" y="0"/>
                    <a:pt x="153" y="0"/>
                    <a:pt x="162" y="0"/>
                  </a:cubicBezTo>
                  <a:cubicBezTo>
                    <a:pt x="171" y="1"/>
                    <a:pt x="178" y="1"/>
                    <a:pt x="184" y="1"/>
                  </a:cubicBezTo>
                  <a:cubicBezTo>
                    <a:pt x="189" y="1"/>
                    <a:pt x="192" y="1"/>
                    <a:pt x="192" y="1"/>
                  </a:cubicBezTo>
                  <a:cubicBezTo>
                    <a:pt x="192" y="1"/>
                    <a:pt x="189" y="2"/>
                    <a:pt x="184" y="2"/>
                  </a:cubicBezTo>
                  <a:cubicBezTo>
                    <a:pt x="178" y="2"/>
                    <a:pt x="171" y="2"/>
                    <a:pt x="162" y="3"/>
                  </a:cubicBezTo>
                  <a:cubicBezTo>
                    <a:pt x="153" y="3"/>
                    <a:pt x="142" y="3"/>
                    <a:pt x="131" y="3"/>
                  </a:cubicBezTo>
                  <a:cubicBezTo>
                    <a:pt x="120" y="3"/>
                    <a:pt x="108" y="4"/>
                    <a:pt x="96" y="4"/>
                  </a:cubicBezTo>
                  <a:cubicBezTo>
                    <a:pt x="84" y="4"/>
                    <a:pt x="72" y="4"/>
                    <a:pt x="61" y="4"/>
                  </a:cubicBezTo>
                  <a:cubicBezTo>
                    <a:pt x="49" y="4"/>
                    <a:pt x="39" y="4"/>
                    <a:pt x="30" y="4"/>
                  </a:cubicBezTo>
                  <a:cubicBezTo>
                    <a:pt x="21" y="4"/>
                    <a:pt x="13" y="4"/>
                    <a:pt x="8" y="4"/>
                  </a:cubicBezTo>
                  <a:cubicBezTo>
                    <a:pt x="3" y="4"/>
                    <a:pt x="0" y="4"/>
                    <a:pt x="0" y="4"/>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8" name="íṣľïḑè">
              <a:extLst>
                <a:ext uri="{FF2B5EF4-FFF2-40B4-BE49-F238E27FC236}">
                  <a16:creationId xmlns:a16="http://schemas.microsoft.com/office/drawing/2014/main" xmlns="" id="{F6D5B155-7864-460D-802A-8429E04B71BF}"/>
                </a:ext>
              </a:extLst>
            </p:cNvPr>
            <p:cNvSpPr/>
            <p:nvPr/>
          </p:nvSpPr>
          <p:spPr bwMode="auto">
            <a:xfrm>
              <a:off x="4759326" y="5510214"/>
              <a:ext cx="442913" cy="14288"/>
            </a:xfrm>
            <a:custGeom>
              <a:avLst/>
              <a:gdLst>
                <a:gd name="T0" fmla="*/ 0 w 146"/>
                <a:gd name="T1" fmla="*/ 3 h 5"/>
                <a:gd name="T2" fmla="*/ 6 w 146"/>
                <a:gd name="T3" fmla="*/ 3 h 5"/>
                <a:gd name="T4" fmla="*/ 23 w 146"/>
                <a:gd name="T5" fmla="*/ 2 h 5"/>
                <a:gd name="T6" fmla="*/ 46 w 146"/>
                <a:gd name="T7" fmla="*/ 1 h 5"/>
                <a:gd name="T8" fmla="*/ 73 w 146"/>
                <a:gd name="T9" fmla="*/ 1 h 5"/>
                <a:gd name="T10" fmla="*/ 99 w 146"/>
                <a:gd name="T11" fmla="*/ 0 h 5"/>
                <a:gd name="T12" fmla="*/ 123 w 146"/>
                <a:gd name="T13" fmla="*/ 1 h 5"/>
                <a:gd name="T14" fmla="*/ 139 w 146"/>
                <a:gd name="T15" fmla="*/ 1 h 5"/>
                <a:gd name="T16" fmla="*/ 146 w 146"/>
                <a:gd name="T17" fmla="*/ 2 h 5"/>
                <a:gd name="T18" fmla="*/ 139 w 146"/>
                <a:gd name="T19" fmla="*/ 2 h 5"/>
                <a:gd name="T20" fmla="*/ 123 w 146"/>
                <a:gd name="T21" fmla="*/ 3 h 5"/>
                <a:gd name="T22" fmla="*/ 99 w 146"/>
                <a:gd name="T23" fmla="*/ 4 h 5"/>
                <a:gd name="T24" fmla="*/ 73 w 146"/>
                <a:gd name="T25" fmla="*/ 5 h 5"/>
                <a:gd name="T26" fmla="*/ 46 w 146"/>
                <a:gd name="T27" fmla="*/ 5 h 5"/>
                <a:gd name="T28" fmla="*/ 23 w 146"/>
                <a:gd name="T29" fmla="*/ 4 h 5"/>
                <a:gd name="T30" fmla="*/ 6 w 146"/>
                <a:gd name="T31" fmla="*/ 4 h 5"/>
                <a:gd name="T32" fmla="*/ 0 w 146"/>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5">
                  <a:moveTo>
                    <a:pt x="0" y="3"/>
                  </a:moveTo>
                  <a:cubicBezTo>
                    <a:pt x="0" y="3"/>
                    <a:pt x="2" y="3"/>
                    <a:pt x="6" y="3"/>
                  </a:cubicBezTo>
                  <a:cubicBezTo>
                    <a:pt x="10" y="3"/>
                    <a:pt x="16" y="2"/>
                    <a:pt x="23" y="2"/>
                  </a:cubicBezTo>
                  <a:cubicBezTo>
                    <a:pt x="29" y="2"/>
                    <a:pt x="37" y="1"/>
                    <a:pt x="46" y="1"/>
                  </a:cubicBezTo>
                  <a:cubicBezTo>
                    <a:pt x="54" y="1"/>
                    <a:pt x="64" y="1"/>
                    <a:pt x="73" y="1"/>
                  </a:cubicBezTo>
                  <a:cubicBezTo>
                    <a:pt x="82" y="0"/>
                    <a:pt x="91" y="0"/>
                    <a:pt x="99" y="0"/>
                  </a:cubicBezTo>
                  <a:cubicBezTo>
                    <a:pt x="108" y="1"/>
                    <a:pt x="116" y="1"/>
                    <a:pt x="123" y="1"/>
                  </a:cubicBezTo>
                  <a:cubicBezTo>
                    <a:pt x="130" y="1"/>
                    <a:pt x="135" y="1"/>
                    <a:pt x="139" y="1"/>
                  </a:cubicBezTo>
                  <a:cubicBezTo>
                    <a:pt x="143" y="2"/>
                    <a:pt x="146" y="2"/>
                    <a:pt x="146" y="2"/>
                  </a:cubicBezTo>
                  <a:cubicBezTo>
                    <a:pt x="146" y="2"/>
                    <a:pt x="143" y="2"/>
                    <a:pt x="139" y="2"/>
                  </a:cubicBezTo>
                  <a:cubicBezTo>
                    <a:pt x="135" y="2"/>
                    <a:pt x="130" y="3"/>
                    <a:pt x="123" y="3"/>
                  </a:cubicBezTo>
                  <a:cubicBezTo>
                    <a:pt x="116" y="3"/>
                    <a:pt x="108" y="4"/>
                    <a:pt x="99" y="4"/>
                  </a:cubicBezTo>
                  <a:cubicBezTo>
                    <a:pt x="91" y="4"/>
                    <a:pt x="82" y="4"/>
                    <a:pt x="73" y="5"/>
                  </a:cubicBezTo>
                  <a:cubicBezTo>
                    <a:pt x="64" y="5"/>
                    <a:pt x="55" y="5"/>
                    <a:pt x="46" y="5"/>
                  </a:cubicBezTo>
                  <a:cubicBezTo>
                    <a:pt x="37" y="5"/>
                    <a:pt x="29" y="4"/>
                    <a:pt x="23" y="4"/>
                  </a:cubicBezTo>
                  <a:cubicBezTo>
                    <a:pt x="16" y="4"/>
                    <a:pt x="10" y="4"/>
                    <a:pt x="6" y="4"/>
                  </a:cubicBezTo>
                  <a:cubicBezTo>
                    <a:pt x="2"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9" name="ïšļíďè">
              <a:extLst>
                <a:ext uri="{FF2B5EF4-FFF2-40B4-BE49-F238E27FC236}">
                  <a16:creationId xmlns:a16="http://schemas.microsoft.com/office/drawing/2014/main" xmlns="" id="{A5C4A91B-8B1D-4080-8E11-1E7A2CF9EA2E}"/>
                </a:ext>
              </a:extLst>
            </p:cNvPr>
            <p:cNvSpPr/>
            <p:nvPr/>
          </p:nvSpPr>
          <p:spPr bwMode="auto">
            <a:xfrm>
              <a:off x="4554538" y="5434014"/>
              <a:ext cx="571500" cy="19050"/>
            </a:xfrm>
            <a:custGeom>
              <a:avLst/>
              <a:gdLst>
                <a:gd name="T0" fmla="*/ 0 w 189"/>
                <a:gd name="T1" fmla="*/ 5 h 6"/>
                <a:gd name="T2" fmla="*/ 8 w 189"/>
                <a:gd name="T3" fmla="*/ 5 h 6"/>
                <a:gd name="T4" fmla="*/ 29 w 189"/>
                <a:gd name="T5" fmla="*/ 4 h 6"/>
                <a:gd name="T6" fmla="*/ 60 w 189"/>
                <a:gd name="T7" fmla="*/ 2 h 6"/>
                <a:gd name="T8" fmla="*/ 94 w 189"/>
                <a:gd name="T9" fmla="*/ 1 h 6"/>
                <a:gd name="T10" fmla="*/ 129 w 189"/>
                <a:gd name="T11" fmla="*/ 1 h 6"/>
                <a:gd name="T12" fmla="*/ 159 w 189"/>
                <a:gd name="T13" fmla="*/ 1 h 6"/>
                <a:gd name="T14" fmla="*/ 181 w 189"/>
                <a:gd name="T15" fmla="*/ 1 h 6"/>
                <a:gd name="T16" fmla="*/ 189 w 189"/>
                <a:gd name="T17" fmla="*/ 1 h 6"/>
                <a:gd name="T18" fmla="*/ 181 w 189"/>
                <a:gd name="T19" fmla="*/ 2 h 6"/>
                <a:gd name="T20" fmla="*/ 159 w 189"/>
                <a:gd name="T21" fmla="*/ 3 h 6"/>
                <a:gd name="T22" fmla="*/ 129 w 189"/>
                <a:gd name="T23" fmla="*/ 4 h 6"/>
                <a:gd name="T24" fmla="*/ 94 w 189"/>
                <a:gd name="T25" fmla="*/ 5 h 6"/>
                <a:gd name="T26" fmla="*/ 60 w 189"/>
                <a:gd name="T27" fmla="*/ 6 h 6"/>
                <a:gd name="T28" fmla="*/ 29 w 189"/>
                <a:gd name="T29" fmla="*/ 6 h 6"/>
                <a:gd name="T30" fmla="*/ 8 w 189"/>
                <a:gd name="T31" fmla="*/ 6 h 6"/>
                <a:gd name="T32" fmla="*/ 0 w 189"/>
                <a:gd name="T3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6">
                  <a:moveTo>
                    <a:pt x="0" y="5"/>
                  </a:moveTo>
                  <a:cubicBezTo>
                    <a:pt x="0" y="5"/>
                    <a:pt x="3" y="5"/>
                    <a:pt x="8" y="5"/>
                  </a:cubicBezTo>
                  <a:cubicBezTo>
                    <a:pt x="13" y="4"/>
                    <a:pt x="21" y="4"/>
                    <a:pt x="29" y="4"/>
                  </a:cubicBezTo>
                  <a:cubicBezTo>
                    <a:pt x="38" y="3"/>
                    <a:pt x="49" y="3"/>
                    <a:pt x="60" y="2"/>
                  </a:cubicBezTo>
                  <a:cubicBezTo>
                    <a:pt x="71" y="2"/>
                    <a:pt x="83" y="2"/>
                    <a:pt x="94" y="1"/>
                  </a:cubicBezTo>
                  <a:cubicBezTo>
                    <a:pt x="106" y="1"/>
                    <a:pt x="118" y="1"/>
                    <a:pt x="129" y="1"/>
                  </a:cubicBezTo>
                  <a:cubicBezTo>
                    <a:pt x="140" y="0"/>
                    <a:pt x="151" y="1"/>
                    <a:pt x="159" y="1"/>
                  </a:cubicBezTo>
                  <a:cubicBezTo>
                    <a:pt x="168" y="1"/>
                    <a:pt x="176" y="1"/>
                    <a:pt x="181" y="1"/>
                  </a:cubicBezTo>
                  <a:cubicBezTo>
                    <a:pt x="186" y="1"/>
                    <a:pt x="189" y="1"/>
                    <a:pt x="189" y="1"/>
                  </a:cubicBezTo>
                  <a:cubicBezTo>
                    <a:pt x="189" y="1"/>
                    <a:pt x="186" y="1"/>
                    <a:pt x="181" y="2"/>
                  </a:cubicBezTo>
                  <a:cubicBezTo>
                    <a:pt x="176" y="2"/>
                    <a:pt x="168" y="2"/>
                    <a:pt x="159" y="3"/>
                  </a:cubicBezTo>
                  <a:cubicBezTo>
                    <a:pt x="151" y="3"/>
                    <a:pt x="140" y="4"/>
                    <a:pt x="129" y="4"/>
                  </a:cubicBezTo>
                  <a:cubicBezTo>
                    <a:pt x="118" y="4"/>
                    <a:pt x="106" y="5"/>
                    <a:pt x="94" y="5"/>
                  </a:cubicBezTo>
                  <a:cubicBezTo>
                    <a:pt x="83" y="5"/>
                    <a:pt x="71" y="6"/>
                    <a:pt x="60" y="6"/>
                  </a:cubicBezTo>
                  <a:cubicBezTo>
                    <a:pt x="49" y="6"/>
                    <a:pt x="38" y="6"/>
                    <a:pt x="29" y="6"/>
                  </a:cubicBezTo>
                  <a:cubicBezTo>
                    <a:pt x="21" y="6"/>
                    <a:pt x="13" y="6"/>
                    <a:pt x="8" y="6"/>
                  </a:cubicBezTo>
                  <a:cubicBezTo>
                    <a:pt x="3" y="5"/>
                    <a:pt x="0" y="5"/>
                    <a:pt x="0" y="5"/>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0" name="îṧļîḍè">
              <a:extLst>
                <a:ext uri="{FF2B5EF4-FFF2-40B4-BE49-F238E27FC236}">
                  <a16:creationId xmlns:a16="http://schemas.microsoft.com/office/drawing/2014/main" xmlns="" id="{E30EFC65-B447-45ED-96E8-DD6F63E5AD6C}"/>
                </a:ext>
              </a:extLst>
            </p:cNvPr>
            <p:cNvSpPr/>
            <p:nvPr/>
          </p:nvSpPr>
          <p:spPr bwMode="auto">
            <a:xfrm>
              <a:off x="4914901" y="5457826"/>
              <a:ext cx="296863" cy="12700"/>
            </a:xfrm>
            <a:custGeom>
              <a:avLst/>
              <a:gdLst>
                <a:gd name="T0" fmla="*/ 0 w 98"/>
                <a:gd name="T1" fmla="*/ 2 h 4"/>
                <a:gd name="T2" fmla="*/ 4 w 98"/>
                <a:gd name="T3" fmla="*/ 2 h 4"/>
                <a:gd name="T4" fmla="*/ 15 w 98"/>
                <a:gd name="T5" fmla="*/ 1 h 4"/>
                <a:gd name="T6" fmla="*/ 49 w 98"/>
                <a:gd name="T7" fmla="*/ 0 h 4"/>
                <a:gd name="T8" fmla="*/ 82 w 98"/>
                <a:gd name="T9" fmla="*/ 0 h 4"/>
                <a:gd name="T10" fmla="*/ 94 w 98"/>
                <a:gd name="T11" fmla="*/ 1 h 4"/>
                <a:gd name="T12" fmla="*/ 98 w 98"/>
                <a:gd name="T13" fmla="*/ 1 h 4"/>
                <a:gd name="T14" fmla="*/ 94 w 98"/>
                <a:gd name="T15" fmla="*/ 2 h 4"/>
                <a:gd name="T16" fmla="*/ 82 w 98"/>
                <a:gd name="T17" fmla="*/ 3 h 4"/>
                <a:gd name="T18" fmla="*/ 49 w 98"/>
                <a:gd name="T19" fmla="*/ 4 h 4"/>
                <a:gd name="T20" fmla="*/ 15 w 98"/>
                <a:gd name="T21" fmla="*/ 3 h 4"/>
                <a:gd name="T22" fmla="*/ 4 w 98"/>
                <a:gd name="T23" fmla="*/ 3 h 4"/>
                <a:gd name="T24" fmla="*/ 0 w 98"/>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
                  <a:moveTo>
                    <a:pt x="0" y="2"/>
                  </a:moveTo>
                  <a:cubicBezTo>
                    <a:pt x="0" y="2"/>
                    <a:pt x="1" y="2"/>
                    <a:pt x="4" y="2"/>
                  </a:cubicBezTo>
                  <a:cubicBezTo>
                    <a:pt x="6" y="2"/>
                    <a:pt x="10" y="1"/>
                    <a:pt x="15" y="1"/>
                  </a:cubicBezTo>
                  <a:cubicBezTo>
                    <a:pt x="24" y="1"/>
                    <a:pt x="36" y="0"/>
                    <a:pt x="49" y="0"/>
                  </a:cubicBezTo>
                  <a:cubicBezTo>
                    <a:pt x="61" y="0"/>
                    <a:pt x="73" y="0"/>
                    <a:pt x="82" y="0"/>
                  </a:cubicBezTo>
                  <a:cubicBezTo>
                    <a:pt x="87" y="1"/>
                    <a:pt x="91" y="1"/>
                    <a:pt x="94" y="1"/>
                  </a:cubicBezTo>
                  <a:cubicBezTo>
                    <a:pt x="96" y="1"/>
                    <a:pt x="98" y="1"/>
                    <a:pt x="98" y="1"/>
                  </a:cubicBezTo>
                  <a:cubicBezTo>
                    <a:pt x="98" y="1"/>
                    <a:pt x="96" y="2"/>
                    <a:pt x="94" y="2"/>
                  </a:cubicBezTo>
                  <a:cubicBezTo>
                    <a:pt x="91" y="2"/>
                    <a:pt x="87" y="2"/>
                    <a:pt x="82" y="3"/>
                  </a:cubicBezTo>
                  <a:cubicBezTo>
                    <a:pt x="73" y="3"/>
                    <a:pt x="61" y="4"/>
                    <a:pt x="49" y="4"/>
                  </a:cubicBezTo>
                  <a:cubicBezTo>
                    <a:pt x="36" y="4"/>
                    <a:pt x="24" y="4"/>
                    <a:pt x="15" y="3"/>
                  </a:cubicBezTo>
                  <a:cubicBezTo>
                    <a:pt x="10" y="3"/>
                    <a:pt x="6" y="3"/>
                    <a:pt x="4" y="3"/>
                  </a:cubicBezTo>
                  <a:cubicBezTo>
                    <a:pt x="1" y="3"/>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1" name="îsļíḑè">
              <a:extLst>
                <a:ext uri="{FF2B5EF4-FFF2-40B4-BE49-F238E27FC236}">
                  <a16:creationId xmlns:a16="http://schemas.microsoft.com/office/drawing/2014/main" xmlns="" id="{BDA9F292-F163-461C-BE41-2770E5AE678D}"/>
                </a:ext>
              </a:extLst>
            </p:cNvPr>
            <p:cNvSpPr/>
            <p:nvPr/>
          </p:nvSpPr>
          <p:spPr bwMode="auto">
            <a:xfrm>
              <a:off x="5151438" y="3783014"/>
              <a:ext cx="1038225" cy="592138"/>
            </a:xfrm>
            <a:custGeom>
              <a:avLst/>
              <a:gdLst>
                <a:gd name="T0" fmla="*/ 339 w 343"/>
                <a:gd name="T1" fmla="*/ 11 h 196"/>
                <a:gd name="T2" fmla="*/ 316 w 343"/>
                <a:gd name="T3" fmla="*/ 113 h 196"/>
                <a:gd name="T4" fmla="*/ 343 w 343"/>
                <a:gd name="T5" fmla="*/ 194 h 196"/>
                <a:gd name="T6" fmla="*/ 49 w 343"/>
                <a:gd name="T7" fmla="*/ 195 h 196"/>
                <a:gd name="T8" fmla="*/ 19 w 343"/>
                <a:gd name="T9" fmla="*/ 192 h 196"/>
                <a:gd name="T10" fmla="*/ 5 w 343"/>
                <a:gd name="T11" fmla="*/ 141 h 196"/>
                <a:gd name="T12" fmla="*/ 7 w 343"/>
                <a:gd name="T13" fmla="*/ 53 h 196"/>
                <a:gd name="T14" fmla="*/ 23 w 343"/>
                <a:gd name="T15" fmla="*/ 7 h 196"/>
                <a:gd name="T16" fmla="*/ 339 w 343"/>
                <a:gd name="T17" fmla="*/ 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3" h="196">
                  <a:moveTo>
                    <a:pt x="339" y="11"/>
                  </a:moveTo>
                  <a:cubicBezTo>
                    <a:pt x="318" y="32"/>
                    <a:pt x="315" y="84"/>
                    <a:pt x="316" y="113"/>
                  </a:cubicBezTo>
                  <a:cubicBezTo>
                    <a:pt x="317" y="141"/>
                    <a:pt x="331" y="170"/>
                    <a:pt x="343" y="194"/>
                  </a:cubicBezTo>
                  <a:cubicBezTo>
                    <a:pt x="318" y="191"/>
                    <a:pt x="69" y="196"/>
                    <a:pt x="49" y="195"/>
                  </a:cubicBezTo>
                  <a:cubicBezTo>
                    <a:pt x="41" y="194"/>
                    <a:pt x="25" y="196"/>
                    <a:pt x="19" y="192"/>
                  </a:cubicBezTo>
                  <a:cubicBezTo>
                    <a:pt x="7" y="186"/>
                    <a:pt x="6" y="153"/>
                    <a:pt x="5" y="141"/>
                  </a:cubicBezTo>
                  <a:cubicBezTo>
                    <a:pt x="0" y="111"/>
                    <a:pt x="3" y="83"/>
                    <a:pt x="7" y="53"/>
                  </a:cubicBezTo>
                  <a:cubicBezTo>
                    <a:pt x="9" y="38"/>
                    <a:pt x="6" y="12"/>
                    <a:pt x="23" y="7"/>
                  </a:cubicBezTo>
                  <a:cubicBezTo>
                    <a:pt x="46" y="0"/>
                    <a:pt x="339" y="11"/>
                    <a:pt x="339" y="11"/>
                  </a:cubicBez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2" name="iŝļîḍé">
              <a:extLst>
                <a:ext uri="{FF2B5EF4-FFF2-40B4-BE49-F238E27FC236}">
                  <a16:creationId xmlns:a16="http://schemas.microsoft.com/office/drawing/2014/main" xmlns="" id="{15F9C097-34F2-42E3-AC02-1AC7E037E588}"/>
                </a:ext>
              </a:extLst>
            </p:cNvPr>
            <p:cNvSpPr/>
            <p:nvPr/>
          </p:nvSpPr>
          <p:spPr bwMode="auto">
            <a:xfrm>
              <a:off x="4568826" y="3746501"/>
              <a:ext cx="133350" cy="644525"/>
            </a:xfrm>
            <a:custGeom>
              <a:avLst/>
              <a:gdLst>
                <a:gd name="T0" fmla="*/ 28 w 44"/>
                <a:gd name="T1" fmla="*/ 52 h 213"/>
                <a:gd name="T2" fmla="*/ 44 w 44"/>
                <a:gd name="T3" fmla="*/ 0 h 213"/>
                <a:gd name="T4" fmla="*/ 21 w 44"/>
                <a:gd name="T5" fmla="*/ 1 h 213"/>
                <a:gd name="T6" fmla="*/ 9 w 44"/>
                <a:gd name="T7" fmla="*/ 34 h 213"/>
                <a:gd name="T8" fmla="*/ 4 w 44"/>
                <a:gd name="T9" fmla="*/ 153 h 213"/>
                <a:gd name="T10" fmla="*/ 13 w 44"/>
                <a:gd name="T11" fmla="*/ 212 h 213"/>
                <a:gd name="T12" fmla="*/ 33 w 44"/>
                <a:gd name="T13" fmla="*/ 213 h 213"/>
                <a:gd name="T14" fmla="*/ 28 w 44"/>
                <a:gd name="T15" fmla="*/ 52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13">
                  <a:moveTo>
                    <a:pt x="28" y="52"/>
                  </a:moveTo>
                  <a:cubicBezTo>
                    <a:pt x="30" y="39"/>
                    <a:pt x="34" y="14"/>
                    <a:pt x="44" y="0"/>
                  </a:cubicBezTo>
                  <a:cubicBezTo>
                    <a:pt x="35" y="0"/>
                    <a:pt x="27" y="0"/>
                    <a:pt x="21" y="1"/>
                  </a:cubicBezTo>
                  <a:cubicBezTo>
                    <a:pt x="15" y="13"/>
                    <a:pt x="11" y="28"/>
                    <a:pt x="9" y="34"/>
                  </a:cubicBezTo>
                  <a:cubicBezTo>
                    <a:pt x="0" y="72"/>
                    <a:pt x="0" y="114"/>
                    <a:pt x="4" y="153"/>
                  </a:cubicBezTo>
                  <a:cubicBezTo>
                    <a:pt x="6" y="172"/>
                    <a:pt x="9" y="193"/>
                    <a:pt x="13" y="212"/>
                  </a:cubicBezTo>
                  <a:cubicBezTo>
                    <a:pt x="19" y="213"/>
                    <a:pt x="26" y="213"/>
                    <a:pt x="33" y="213"/>
                  </a:cubicBezTo>
                  <a:cubicBezTo>
                    <a:pt x="23" y="162"/>
                    <a:pt x="20" y="103"/>
                    <a:pt x="28" y="52"/>
                  </a:cubicBezTo>
                  <a:close/>
                </a:path>
              </a:pathLst>
            </a:custGeom>
            <a:solidFill>
              <a:srgbClr val="F7C7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3" name="iṣļíde">
              <a:extLst>
                <a:ext uri="{FF2B5EF4-FFF2-40B4-BE49-F238E27FC236}">
                  <a16:creationId xmlns:a16="http://schemas.microsoft.com/office/drawing/2014/main" xmlns="" id="{80E82B54-52DB-44FD-AB70-866E12C12996}"/>
                </a:ext>
              </a:extLst>
            </p:cNvPr>
            <p:cNvSpPr/>
            <p:nvPr/>
          </p:nvSpPr>
          <p:spPr bwMode="auto">
            <a:xfrm>
              <a:off x="4629151" y="3740151"/>
              <a:ext cx="406400" cy="660400"/>
            </a:xfrm>
            <a:custGeom>
              <a:avLst/>
              <a:gdLst>
                <a:gd name="T0" fmla="*/ 121 w 134"/>
                <a:gd name="T1" fmla="*/ 36 h 218"/>
                <a:gd name="T2" fmla="*/ 134 w 134"/>
                <a:gd name="T3" fmla="*/ 0 h 218"/>
                <a:gd name="T4" fmla="*/ 24 w 134"/>
                <a:gd name="T5" fmla="*/ 2 h 218"/>
                <a:gd name="T6" fmla="*/ 8 w 134"/>
                <a:gd name="T7" fmla="*/ 54 h 218"/>
                <a:gd name="T8" fmla="*/ 13 w 134"/>
                <a:gd name="T9" fmla="*/ 215 h 218"/>
                <a:gd name="T10" fmla="*/ 125 w 134"/>
                <a:gd name="T11" fmla="*/ 217 h 218"/>
                <a:gd name="T12" fmla="*/ 116 w 134"/>
                <a:gd name="T13" fmla="*/ 155 h 218"/>
                <a:gd name="T14" fmla="*/ 121 w 134"/>
                <a:gd name="T15" fmla="*/ 36 h 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218">
                  <a:moveTo>
                    <a:pt x="121" y="36"/>
                  </a:moveTo>
                  <a:cubicBezTo>
                    <a:pt x="123" y="30"/>
                    <a:pt x="127" y="12"/>
                    <a:pt x="134" y="0"/>
                  </a:cubicBezTo>
                  <a:cubicBezTo>
                    <a:pt x="107" y="0"/>
                    <a:pt x="59" y="0"/>
                    <a:pt x="24" y="2"/>
                  </a:cubicBezTo>
                  <a:cubicBezTo>
                    <a:pt x="14" y="16"/>
                    <a:pt x="10" y="41"/>
                    <a:pt x="8" y="54"/>
                  </a:cubicBezTo>
                  <a:cubicBezTo>
                    <a:pt x="0" y="105"/>
                    <a:pt x="3" y="164"/>
                    <a:pt x="13" y="215"/>
                  </a:cubicBezTo>
                  <a:cubicBezTo>
                    <a:pt x="49" y="217"/>
                    <a:pt x="85" y="218"/>
                    <a:pt x="125" y="217"/>
                  </a:cubicBezTo>
                  <a:cubicBezTo>
                    <a:pt x="121" y="197"/>
                    <a:pt x="118" y="175"/>
                    <a:pt x="116" y="155"/>
                  </a:cubicBezTo>
                  <a:cubicBezTo>
                    <a:pt x="112" y="116"/>
                    <a:pt x="112" y="74"/>
                    <a:pt x="121" y="36"/>
                  </a:cubicBezTo>
                  <a:close/>
                </a:path>
              </a:pathLst>
            </a:custGeom>
            <a:solidFill>
              <a:srgbClr val="004B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4" name="íSļïḓe">
              <a:extLst>
                <a:ext uri="{FF2B5EF4-FFF2-40B4-BE49-F238E27FC236}">
                  <a16:creationId xmlns:a16="http://schemas.microsoft.com/office/drawing/2014/main" xmlns="" id="{A0899F8F-4FA2-42F6-97A2-1164EAA711C6}"/>
                </a:ext>
              </a:extLst>
            </p:cNvPr>
            <p:cNvSpPr/>
            <p:nvPr/>
          </p:nvSpPr>
          <p:spPr bwMode="auto">
            <a:xfrm>
              <a:off x="4448176" y="3749676"/>
              <a:ext cx="184150" cy="638175"/>
            </a:xfrm>
            <a:custGeom>
              <a:avLst/>
              <a:gdLst>
                <a:gd name="T0" fmla="*/ 49 w 61"/>
                <a:gd name="T1" fmla="*/ 33 h 211"/>
                <a:gd name="T2" fmla="*/ 61 w 61"/>
                <a:gd name="T3" fmla="*/ 0 h 211"/>
                <a:gd name="T4" fmla="*/ 40 w 61"/>
                <a:gd name="T5" fmla="*/ 2 h 211"/>
                <a:gd name="T6" fmla="*/ 8 w 61"/>
                <a:gd name="T7" fmla="*/ 50 h 211"/>
                <a:gd name="T8" fmla="*/ 1 w 61"/>
                <a:gd name="T9" fmla="*/ 139 h 211"/>
                <a:gd name="T10" fmla="*/ 23 w 61"/>
                <a:gd name="T11" fmla="*/ 210 h 211"/>
                <a:gd name="T12" fmla="*/ 53 w 61"/>
                <a:gd name="T13" fmla="*/ 211 h 211"/>
                <a:gd name="T14" fmla="*/ 44 w 61"/>
                <a:gd name="T15" fmla="*/ 152 h 211"/>
                <a:gd name="T16" fmla="*/ 49 w 61"/>
                <a:gd name="T17" fmla="*/ 3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1">
                  <a:moveTo>
                    <a:pt x="49" y="33"/>
                  </a:moveTo>
                  <a:cubicBezTo>
                    <a:pt x="51" y="27"/>
                    <a:pt x="55" y="12"/>
                    <a:pt x="61" y="0"/>
                  </a:cubicBezTo>
                  <a:cubicBezTo>
                    <a:pt x="51" y="1"/>
                    <a:pt x="43" y="1"/>
                    <a:pt x="40" y="2"/>
                  </a:cubicBezTo>
                  <a:cubicBezTo>
                    <a:pt x="21" y="7"/>
                    <a:pt x="12" y="32"/>
                    <a:pt x="8" y="50"/>
                  </a:cubicBezTo>
                  <a:cubicBezTo>
                    <a:pt x="0" y="77"/>
                    <a:pt x="1" y="112"/>
                    <a:pt x="1" y="139"/>
                  </a:cubicBezTo>
                  <a:cubicBezTo>
                    <a:pt x="1" y="161"/>
                    <a:pt x="9" y="196"/>
                    <a:pt x="23" y="210"/>
                  </a:cubicBezTo>
                  <a:cubicBezTo>
                    <a:pt x="33" y="210"/>
                    <a:pt x="43" y="211"/>
                    <a:pt x="53" y="211"/>
                  </a:cubicBezTo>
                  <a:cubicBezTo>
                    <a:pt x="49" y="192"/>
                    <a:pt x="46" y="171"/>
                    <a:pt x="44" y="152"/>
                  </a:cubicBezTo>
                  <a:cubicBezTo>
                    <a:pt x="40" y="113"/>
                    <a:pt x="40" y="71"/>
                    <a:pt x="49" y="33"/>
                  </a:cubicBezTo>
                  <a:close/>
                </a:path>
              </a:pathLst>
            </a:custGeom>
            <a:solidFill>
              <a:srgbClr val="004B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5" name="išľiḑê">
              <a:extLst>
                <a:ext uri="{FF2B5EF4-FFF2-40B4-BE49-F238E27FC236}">
                  <a16:creationId xmlns:a16="http://schemas.microsoft.com/office/drawing/2014/main" xmlns="" id="{2B43D92E-341A-4A7F-ACDE-B1CB4CC0B5BF}"/>
                </a:ext>
              </a:extLst>
            </p:cNvPr>
            <p:cNvSpPr/>
            <p:nvPr/>
          </p:nvSpPr>
          <p:spPr bwMode="auto">
            <a:xfrm>
              <a:off x="5029201" y="3743326"/>
              <a:ext cx="1193800" cy="654050"/>
            </a:xfrm>
            <a:custGeom>
              <a:avLst/>
              <a:gdLst>
                <a:gd name="T0" fmla="*/ 64 w 394"/>
                <a:gd name="T1" fmla="*/ 29 h 216"/>
                <a:gd name="T2" fmla="*/ 87 w 394"/>
                <a:gd name="T3" fmla="*/ 30 h 216"/>
                <a:gd name="T4" fmla="*/ 384 w 394"/>
                <a:gd name="T5" fmla="*/ 31 h 216"/>
                <a:gd name="T6" fmla="*/ 393 w 394"/>
                <a:gd name="T7" fmla="*/ 14 h 216"/>
                <a:gd name="T8" fmla="*/ 384 w 394"/>
                <a:gd name="T9" fmla="*/ 5 h 216"/>
                <a:gd name="T10" fmla="*/ 24 w 394"/>
                <a:gd name="T11" fmla="*/ 0 h 216"/>
                <a:gd name="T12" fmla="*/ 8 w 394"/>
                <a:gd name="T13" fmla="*/ 53 h 216"/>
                <a:gd name="T14" fmla="*/ 13 w 394"/>
                <a:gd name="T15" fmla="*/ 216 h 216"/>
                <a:gd name="T16" fmla="*/ 61 w 394"/>
                <a:gd name="T17" fmla="*/ 215 h 216"/>
                <a:gd name="T18" fmla="*/ 385 w 394"/>
                <a:gd name="T19" fmla="*/ 210 h 216"/>
                <a:gd name="T20" fmla="*/ 388 w 394"/>
                <a:gd name="T21" fmla="*/ 206 h 216"/>
                <a:gd name="T22" fmla="*/ 386 w 394"/>
                <a:gd name="T23" fmla="*/ 198 h 216"/>
                <a:gd name="T24" fmla="*/ 380 w 394"/>
                <a:gd name="T25" fmla="*/ 195 h 216"/>
                <a:gd name="T26" fmla="*/ 371 w 394"/>
                <a:gd name="T27" fmla="*/ 195 h 216"/>
                <a:gd name="T28" fmla="*/ 361 w 394"/>
                <a:gd name="T29" fmla="*/ 195 h 216"/>
                <a:gd name="T30" fmla="*/ 348 w 394"/>
                <a:gd name="T31" fmla="*/ 195 h 216"/>
                <a:gd name="T32" fmla="*/ 334 w 394"/>
                <a:gd name="T33" fmla="*/ 196 h 216"/>
                <a:gd name="T34" fmla="*/ 317 w 394"/>
                <a:gd name="T35" fmla="*/ 197 h 216"/>
                <a:gd name="T36" fmla="*/ 298 w 394"/>
                <a:gd name="T37" fmla="*/ 197 h 216"/>
                <a:gd name="T38" fmla="*/ 278 w 394"/>
                <a:gd name="T39" fmla="*/ 198 h 216"/>
                <a:gd name="T40" fmla="*/ 257 w 394"/>
                <a:gd name="T41" fmla="*/ 198 h 216"/>
                <a:gd name="T42" fmla="*/ 235 w 394"/>
                <a:gd name="T43" fmla="*/ 199 h 216"/>
                <a:gd name="T44" fmla="*/ 213 w 394"/>
                <a:gd name="T45" fmla="*/ 199 h 216"/>
                <a:gd name="T46" fmla="*/ 191 w 394"/>
                <a:gd name="T47" fmla="*/ 199 h 216"/>
                <a:gd name="T48" fmla="*/ 171 w 394"/>
                <a:gd name="T49" fmla="*/ 200 h 216"/>
                <a:gd name="T50" fmla="*/ 151 w 394"/>
                <a:gd name="T51" fmla="*/ 199 h 216"/>
                <a:gd name="T52" fmla="*/ 131 w 394"/>
                <a:gd name="T53" fmla="*/ 199 h 216"/>
                <a:gd name="T54" fmla="*/ 114 w 394"/>
                <a:gd name="T55" fmla="*/ 198 h 216"/>
                <a:gd name="T56" fmla="*/ 98 w 394"/>
                <a:gd name="T57" fmla="*/ 198 h 216"/>
                <a:gd name="T58" fmla="*/ 85 w 394"/>
                <a:gd name="T59" fmla="*/ 196 h 216"/>
                <a:gd name="T60" fmla="*/ 76 w 394"/>
                <a:gd name="T61" fmla="*/ 195 h 216"/>
                <a:gd name="T62" fmla="*/ 69 w 394"/>
                <a:gd name="T63" fmla="*/ 193 h 216"/>
                <a:gd name="T64" fmla="*/ 65 w 394"/>
                <a:gd name="T65" fmla="*/ 190 h 216"/>
                <a:gd name="T66" fmla="*/ 52 w 394"/>
                <a:gd name="T67" fmla="*/ 145 h 216"/>
                <a:gd name="T68" fmla="*/ 53 w 394"/>
                <a:gd name="T69" fmla="*/ 74 h 216"/>
                <a:gd name="T70" fmla="*/ 64 w 394"/>
                <a:gd name="T71" fmla="*/ 2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4" h="216">
                  <a:moveTo>
                    <a:pt x="64" y="29"/>
                  </a:moveTo>
                  <a:cubicBezTo>
                    <a:pt x="87" y="30"/>
                    <a:pt x="87" y="30"/>
                    <a:pt x="87" y="30"/>
                  </a:cubicBezTo>
                  <a:cubicBezTo>
                    <a:pt x="153" y="30"/>
                    <a:pt x="378" y="34"/>
                    <a:pt x="384" y="31"/>
                  </a:cubicBezTo>
                  <a:cubicBezTo>
                    <a:pt x="394" y="28"/>
                    <a:pt x="394" y="24"/>
                    <a:pt x="393" y="14"/>
                  </a:cubicBezTo>
                  <a:cubicBezTo>
                    <a:pt x="393" y="8"/>
                    <a:pt x="391" y="6"/>
                    <a:pt x="384" y="5"/>
                  </a:cubicBezTo>
                  <a:cubicBezTo>
                    <a:pt x="375" y="3"/>
                    <a:pt x="109" y="3"/>
                    <a:pt x="24" y="0"/>
                  </a:cubicBezTo>
                  <a:cubicBezTo>
                    <a:pt x="14" y="13"/>
                    <a:pt x="10" y="40"/>
                    <a:pt x="8" y="53"/>
                  </a:cubicBezTo>
                  <a:cubicBezTo>
                    <a:pt x="0" y="105"/>
                    <a:pt x="3" y="164"/>
                    <a:pt x="13" y="216"/>
                  </a:cubicBezTo>
                  <a:cubicBezTo>
                    <a:pt x="28" y="216"/>
                    <a:pt x="44" y="215"/>
                    <a:pt x="61" y="215"/>
                  </a:cubicBezTo>
                  <a:cubicBezTo>
                    <a:pt x="61" y="215"/>
                    <a:pt x="375" y="214"/>
                    <a:pt x="385" y="210"/>
                  </a:cubicBezTo>
                  <a:cubicBezTo>
                    <a:pt x="387" y="209"/>
                    <a:pt x="388" y="207"/>
                    <a:pt x="388" y="206"/>
                  </a:cubicBezTo>
                  <a:cubicBezTo>
                    <a:pt x="389" y="203"/>
                    <a:pt x="388" y="200"/>
                    <a:pt x="386" y="198"/>
                  </a:cubicBezTo>
                  <a:cubicBezTo>
                    <a:pt x="384" y="195"/>
                    <a:pt x="383" y="196"/>
                    <a:pt x="380" y="195"/>
                  </a:cubicBezTo>
                  <a:cubicBezTo>
                    <a:pt x="377" y="195"/>
                    <a:pt x="374" y="195"/>
                    <a:pt x="371" y="195"/>
                  </a:cubicBezTo>
                  <a:cubicBezTo>
                    <a:pt x="368" y="195"/>
                    <a:pt x="364" y="195"/>
                    <a:pt x="361" y="195"/>
                  </a:cubicBezTo>
                  <a:cubicBezTo>
                    <a:pt x="357" y="195"/>
                    <a:pt x="353" y="195"/>
                    <a:pt x="348" y="195"/>
                  </a:cubicBezTo>
                  <a:cubicBezTo>
                    <a:pt x="344" y="196"/>
                    <a:pt x="339" y="196"/>
                    <a:pt x="334" y="196"/>
                  </a:cubicBezTo>
                  <a:cubicBezTo>
                    <a:pt x="328" y="196"/>
                    <a:pt x="322" y="197"/>
                    <a:pt x="317" y="197"/>
                  </a:cubicBezTo>
                  <a:cubicBezTo>
                    <a:pt x="310" y="197"/>
                    <a:pt x="304" y="197"/>
                    <a:pt x="298" y="197"/>
                  </a:cubicBezTo>
                  <a:cubicBezTo>
                    <a:pt x="291" y="198"/>
                    <a:pt x="284" y="198"/>
                    <a:pt x="278" y="198"/>
                  </a:cubicBezTo>
                  <a:cubicBezTo>
                    <a:pt x="271" y="198"/>
                    <a:pt x="264" y="198"/>
                    <a:pt x="257" y="198"/>
                  </a:cubicBezTo>
                  <a:cubicBezTo>
                    <a:pt x="249" y="198"/>
                    <a:pt x="242" y="199"/>
                    <a:pt x="235" y="199"/>
                  </a:cubicBezTo>
                  <a:cubicBezTo>
                    <a:pt x="228" y="199"/>
                    <a:pt x="220" y="199"/>
                    <a:pt x="213" y="199"/>
                  </a:cubicBezTo>
                  <a:cubicBezTo>
                    <a:pt x="206" y="199"/>
                    <a:pt x="199" y="199"/>
                    <a:pt x="191" y="199"/>
                  </a:cubicBezTo>
                  <a:cubicBezTo>
                    <a:pt x="184" y="200"/>
                    <a:pt x="178" y="200"/>
                    <a:pt x="171" y="200"/>
                  </a:cubicBezTo>
                  <a:cubicBezTo>
                    <a:pt x="164" y="200"/>
                    <a:pt x="157" y="199"/>
                    <a:pt x="151" y="199"/>
                  </a:cubicBezTo>
                  <a:cubicBezTo>
                    <a:pt x="144" y="199"/>
                    <a:pt x="138" y="199"/>
                    <a:pt x="131" y="199"/>
                  </a:cubicBezTo>
                  <a:cubicBezTo>
                    <a:pt x="126" y="199"/>
                    <a:pt x="120" y="199"/>
                    <a:pt x="114" y="198"/>
                  </a:cubicBezTo>
                  <a:cubicBezTo>
                    <a:pt x="109" y="198"/>
                    <a:pt x="103" y="198"/>
                    <a:pt x="98" y="198"/>
                  </a:cubicBezTo>
                  <a:cubicBezTo>
                    <a:pt x="94" y="197"/>
                    <a:pt x="90" y="197"/>
                    <a:pt x="85" y="196"/>
                  </a:cubicBezTo>
                  <a:cubicBezTo>
                    <a:pt x="82" y="196"/>
                    <a:pt x="79" y="195"/>
                    <a:pt x="76" y="195"/>
                  </a:cubicBezTo>
                  <a:cubicBezTo>
                    <a:pt x="74" y="194"/>
                    <a:pt x="71" y="194"/>
                    <a:pt x="69" y="193"/>
                  </a:cubicBezTo>
                  <a:cubicBezTo>
                    <a:pt x="68" y="192"/>
                    <a:pt x="65" y="191"/>
                    <a:pt x="65" y="190"/>
                  </a:cubicBezTo>
                  <a:cubicBezTo>
                    <a:pt x="55" y="178"/>
                    <a:pt x="52" y="161"/>
                    <a:pt x="52" y="145"/>
                  </a:cubicBezTo>
                  <a:cubicBezTo>
                    <a:pt x="50" y="123"/>
                    <a:pt x="50" y="96"/>
                    <a:pt x="53" y="74"/>
                  </a:cubicBezTo>
                  <a:cubicBezTo>
                    <a:pt x="54" y="62"/>
                    <a:pt x="55" y="37"/>
                    <a:pt x="64" y="29"/>
                  </a:cubicBezTo>
                  <a:close/>
                </a:path>
              </a:pathLst>
            </a:custGeom>
            <a:solidFill>
              <a:srgbClr val="004B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6" name="iṡľide">
              <a:extLst>
                <a:ext uri="{FF2B5EF4-FFF2-40B4-BE49-F238E27FC236}">
                  <a16:creationId xmlns:a16="http://schemas.microsoft.com/office/drawing/2014/main" xmlns="" id="{D263D07F-C89A-45A8-A303-DF95A6AB6394}"/>
                </a:ext>
              </a:extLst>
            </p:cNvPr>
            <p:cNvSpPr/>
            <p:nvPr/>
          </p:nvSpPr>
          <p:spPr bwMode="auto">
            <a:xfrm>
              <a:off x="4968876" y="3740151"/>
              <a:ext cx="133350" cy="657225"/>
            </a:xfrm>
            <a:custGeom>
              <a:avLst/>
              <a:gdLst>
                <a:gd name="T0" fmla="*/ 28 w 44"/>
                <a:gd name="T1" fmla="*/ 54 h 217"/>
                <a:gd name="T2" fmla="*/ 44 w 44"/>
                <a:gd name="T3" fmla="*/ 1 h 217"/>
                <a:gd name="T4" fmla="*/ 36 w 44"/>
                <a:gd name="T5" fmla="*/ 0 h 217"/>
                <a:gd name="T6" fmla="*/ 22 w 44"/>
                <a:gd name="T7" fmla="*/ 0 h 217"/>
                <a:gd name="T8" fmla="*/ 9 w 44"/>
                <a:gd name="T9" fmla="*/ 36 h 217"/>
                <a:gd name="T10" fmla="*/ 4 w 44"/>
                <a:gd name="T11" fmla="*/ 155 h 217"/>
                <a:gd name="T12" fmla="*/ 13 w 44"/>
                <a:gd name="T13" fmla="*/ 217 h 217"/>
                <a:gd name="T14" fmla="*/ 33 w 44"/>
                <a:gd name="T15" fmla="*/ 217 h 217"/>
                <a:gd name="T16" fmla="*/ 28 w 44"/>
                <a:gd name="T17" fmla="*/ 5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17">
                  <a:moveTo>
                    <a:pt x="28" y="54"/>
                  </a:moveTo>
                  <a:cubicBezTo>
                    <a:pt x="30" y="41"/>
                    <a:pt x="34" y="14"/>
                    <a:pt x="44" y="1"/>
                  </a:cubicBezTo>
                  <a:cubicBezTo>
                    <a:pt x="41" y="1"/>
                    <a:pt x="38" y="0"/>
                    <a:pt x="36" y="0"/>
                  </a:cubicBezTo>
                  <a:cubicBezTo>
                    <a:pt x="32" y="0"/>
                    <a:pt x="28" y="0"/>
                    <a:pt x="22" y="0"/>
                  </a:cubicBezTo>
                  <a:cubicBezTo>
                    <a:pt x="15" y="12"/>
                    <a:pt x="11" y="30"/>
                    <a:pt x="9" y="36"/>
                  </a:cubicBezTo>
                  <a:cubicBezTo>
                    <a:pt x="0" y="74"/>
                    <a:pt x="0" y="116"/>
                    <a:pt x="4" y="155"/>
                  </a:cubicBezTo>
                  <a:cubicBezTo>
                    <a:pt x="6" y="175"/>
                    <a:pt x="9" y="197"/>
                    <a:pt x="13" y="217"/>
                  </a:cubicBezTo>
                  <a:cubicBezTo>
                    <a:pt x="20" y="217"/>
                    <a:pt x="26" y="217"/>
                    <a:pt x="33" y="217"/>
                  </a:cubicBezTo>
                  <a:cubicBezTo>
                    <a:pt x="23" y="165"/>
                    <a:pt x="20" y="106"/>
                    <a:pt x="28" y="54"/>
                  </a:cubicBezTo>
                  <a:close/>
                </a:path>
              </a:pathLst>
            </a:custGeom>
            <a:solidFill>
              <a:srgbClr val="F7C7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7" name="iSḻiḓê">
              <a:extLst>
                <a:ext uri="{FF2B5EF4-FFF2-40B4-BE49-F238E27FC236}">
                  <a16:creationId xmlns:a16="http://schemas.microsoft.com/office/drawing/2014/main" xmlns="" id="{5CC8F89E-0273-4070-B151-695050F62457}"/>
                </a:ext>
              </a:extLst>
            </p:cNvPr>
            <p:cNvSpPr/>
            <p:nvPr/>
          </p:nvSpPr>
          <p:spPr bwMode="auto">
            <a:xfrm>
              <a:off x="5181601" y="4070351"/>
              <a:ext cx="908050" cy="12700"/>
            </a:xfrm>
            <a:custGeom>
              <a:avLst/>
              <a:gdLst>
                <a:gd name="T0" fmla="*/ 300 w 300"/>
                <a:gd name="T1" fmla="*/ 2 h 4"/>
                <a:gd name="T2" fmla="*/ 287 w 300"/>
                <a:gd name="T3" fmla="*/ 2 h 4"/>
                <a:gd name="T4" fmla="*/ 253 w 300"/>
                <a:gd name="T5" fmla="*/ 3 h 4"/>
                <a:gd name="T6" fmla="*/ 205 w 300"/>
                <a:gd name="T7" fmla="*/ 4 h 4"/>
                <a:gd name="T8" fmla="*/ 150 w 300"/>
                <a:gd name="T9" fmla="*/ 4 h 4"/>
                <a:gd name="T10" fmla="*/ 95 w 300"/>
                <a:gd name="T11" fmla="*/ 4 h 4"/>
                <a:gd name="T12" fmla="*/ 47 w 300"/>
                <a:gd name="T13" fmla="*/ 3 h 4"/>
                <a:gd name="T14" fmla="*/ 13 w 300"/>
                <a:gd name="T15" fmla="*/ 2 h 4"/>
                <a:gd name="T16" fmla="*/ 0 w 300"/>
                <a:gd name="T17" fmla="*/ 2 h 4"/>
                <a:gd name="T18" fmla="*/ 13 w 300"/>
                <a:gd name="T19" fmla="*/ 2 h 4"/>
                <a:gd name="T20" fmla="*/ 47 w 300"/>
                <a:gd name="T21" fmla="*/ 1 h 4"/>
                <a:gd name="T22" fmla="*/ 95 w 300"/>
                <a:gd name="T23" fmla="*/ 0 h 4"/>
                <a:gd name="T24" fmla="*/ 150 w 300"/>
                <a:gd name="T25" fmla="*/ 0 h 4"/>
                <a:gd name="T26" fmla="*/ 205 w 300"/>
                <a:gd name="T27" fmla="*/ 0 h 4"/>
                <a:gd name="T28" fmla="*/ 253 w 300"/>
                <a:gd name="T29" fmla="*/ 1 h 4"/>
                <a:gd name="T30" fmla="*/ 287 w 300"/>
                <a:gd name="T31" fmla="*/ 2 h 4"/>
                <a:gd name="T32" fmla="*/ 300 w 30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0" h="4">
                  <a:moveTo>
                    <a:pt x="300" y="2"/>
                  </a:moveTo>
                  <a:cubicBezTo>
                    <a:pt x="300" y="2"/>
                    <a:pt x="295" y="2"/>
                    <a:pt x="287" y="2"/>
                  </a:cubicBezTo>
                  <a:cubicBezTo>
                    <a:pt x="279" y="3"/>
                    <a:pt x="267" y="3"/>
                    <a:pt x="253" y="3"/>
                  </a:cubicBezTo>
                  <a:cubicBezTo>
                    <a:pt x="239" y="3"/>
                    <a:pt x="223" y="4"/>
                    <a:pt x="205" y="4"/>
                  </a:cubicBezTo>
                  <a:cubicBezTo>
                    <a:pt x="187" y="4"/>
                    <a:pt x="169" y="4"/>
                    <a:pt x="150" y="4"/>
                  </a:cubicBezTo>
                  <a:cubicBezTo>
                    <a:pt x="131" y="4"/>
                    <a:pt x="112" y="4"/>
                    <a:pt x="95" y="4"/>
                  </a:cubicBezTo>
                  <a:cubicBezTo>
                    <a:pt x="77" y="4"/>
                    <a:pt x="61" y="3"/>
                    <a:pt x="47" y="3"/>
                  </a:cubicBezTo>
                  <a:cubicBezTo>
                    <a:pt x="33" y="3"/>
                    <a:pt x="21" y="3"/>
                    <a:pt x="13" y="2"/>
                  </a:cubicBezTo>
                  <a:cubicBezTo>
                    <a:pt x="5" y="2"/>
                    <a:pt x="0" y="2"/>
                    <a:pt x="0" y="2"/>
                  </a:cubicBezTo>
                  <a:cubicBezTo>
                    <a:pt x="0" y="2"/>
                    <a:pt x="5" y="2"/>
                    <a:pt x="13" y="2"/>
                  </a:cubicBezTo>
                  <a:cubicBezTo>
                    <a:pt x="21" y="1"/>
                    <a:pt x="33" y="1"/>
                    <a:pt x="47" y="1"/>
                  </a:cubicBezTo>
                  <a:cubicBezTo>
                    <a:pt x="61" y="1"/>
                    <a:pt x="77" y="0"/>
                    <a:pt x="95" y="0"/>
                  </a:cubicBezTo>
                  <a:cubicBezTo>
                    <a:pt x="112" y="0"/>
                    <a:pt x="131" y="0"/>
                    <a:pt x="150" y="0"/>
                  </a:cubicBezTo>
                  <a:cubicBezTo>
                    <a:pt x="169" y="0"/>
                    <a:pt x="187" y="0"/>
                    <a:pt x="205" y="0"/>
                  </a:cubicBezTo>
                  <a:cubicBezTo>
                    <a:pt x="223" y="0"/>
                    <a:pt x="239" y="1"/>
                    <a:pt x="253" y="1"/>
                  </a:cubicBezTo>
                  <a:cubicBezTo>
                    <a:pt x="267" y="1"/>
                    <a:pt x="279" y="1"/>
                    <a:pt x="287" y="2"/>
                  </a:cubicBezTo>
                  <a:cubicBezTo>
                    <a:pt x="295" y="2"/>
                    <a:pt x="300" y="2"/>
                    <a:pt x="30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8" name="ïśľïde">
              <a:extLst>
                <a:ext uri="{FF2B5EF4-FFF2-40B4-BE49-F238E27FC236}">
                  <a16:creationId xmlns:a16="http://schemas.microsoft.com/office/drawing/2014/main" xmlns="" id="{4A8E243F-5911-463D-B0B7-983E1EDD4571}"/>
                </a:ext>
              </a:extLst>
            </p:cNvPr>
            <p:cNvSpPr/>
            <p:nvPr/>
          </p:nvSpPr>
          <p:spPr bwMode="auto">
            <a:xfrm>
              <a:off x="5375276" y="3924301"/>
              <a:ext cx="750888" cy="12700"/>
            </a:xfrm>
            <a:custGeom>
              <a:avLst/>
              <a:gdLst>
                <a:gd name="T0" fmla="*/ 248 w 248"/>
                <a:gd name="T1" fmla="*/ 2 h 4"/>
                <a:gd name="T2" fmla="*/ 237 w 248"/>
                <a:gd name="T3" fmla="*/ 2 h 4"/>
                <a:gd name="T4" fmla="*/ 209 w 248"/>
                <a:gd name="T5" fmla="*/ 3 h 4"/>
                <a:gd name="T6" fmla="*/ 170 w 248"/>
                <a:gd name="T7" fmla="*/ 4 h 4"/>
                <a:gd name="T8" fmla="*/ 124 w 248"/>
                <a:gd name="T9" fmla="*/ 4 h 4"/>
                <a:gd name="T10" fmla="*/ 78 w 248"/>
                <a:gd name="T11" fmla="*/ 4 h 4"/>
                <a:gd name="T12" fmla="*/ 39 w 248"/>
                <a:gd name="T13" fmla="*/ 3 h 4"/>
                <a:gd name="T14" fmla="*/ 11 w 248"/>
                <a:gd name="T15" fmla="*/ 2 h 4"/>
                <a:gd name="T16" fmla="*/ 0 w 248"/>
                <a:gd name="T17" fmla="*/ 2 h 4"/>
                <a:gd name="T18" fmla="*/ 11 w 248"/>
                <a:gd name="T19" fmla="*/ 2 h 4"/>
                <a:gd name="T20" fmla="*/ 39 w 248"/>
                <a:gd name="T21" fmla="*/ 1 h 4"/>
                <a:gd name="T22" fmla="*/ 78 w 248"/>
                <a:gd name="T23" fmla="*/ 0 h 4"/>
                <a:gd name="T24" fmla="*/ 124 w 248"/>
                <a:gd name="T25" fmla="*/ 0 h 4"/>
                <a:gd name="T26" fmla="*/ 170 w 248"/>
                <a:gd name="T27" fmla="*/ 0 h 4"/>
                <a:gd name="T28" fmla="*/ 209 w 248"/>
                <a:gd name="T29" fmla="*/ 1 h 4"/>
                <a:gd name="T30" fmla="*/ 237 w 248"/>
                <a:gd name="T31" fmla="*/ 2 h 4"/>
                <a:gd name="T32" fmla="*/ 248 w 24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8" h="4">
                  <a:moveTo>
                    <a:pt x="248" y="2"/>
                  </a:moveTo>
                  <a:cubicBezTo>
                    <a:pt x="248" y="2"/>
                    <a:pt x="244" y="2"/>
                    <a:pt x="237" y="2"/>
                  </a:cubicBezTo>
                  <a:cubicBezTo>
                    <a:pt x="231" y="3"/>
                    <a:pt x="221" y="3"/>
                    <a:pt x="209" y="3"/>
                  </a:cubicBezTo>
                  <a:cubicBezTo>
                    <a:pt x="198" y="3"/>
                    <a:pt x="184" y="4"/>
                    <a:pt x="170" y="4"/>
                  </a:cubicBezTo>
                  <a:cubicBezTo>
                    <a:pt x="155" y="4"/>
                    <a:pt x="139" y="4"/>
                    <a:pt x="124" y="4"/>
                  </a:cubicBezTo>
                  <a:cubicBezTo>
                    <a:pt x="108" y="4"/>
                    <a:pt x="93" y="4"/>
                    <a:pt x="78" y="4"/>
                  </a:cubicBezTo>
                  <a:cubicBezTo>
                    <a:pt x="64" y="4"/>
                    <a:pt x="50" y="3"/>
                    <a:pt x="39" y="3"/>
                  </a:cubicBezTo>
                  <a:cubicBezTo>
                    <a:pt x="27" y="3"/>
                    <a:pt x="17" y="3"/>
                    <a:pt x="11" y="2"/>
                  </a:cubicBezTo>
                  <a:cubicBezTo>
                    <a:pt x="4" y="2"/>
                    <a:pt x="0" y="2"/>
                    <a:pt x="0" y="2"/>
                  </a:cubicBezTo>
                  <a:cubicBezTo>
                    <a:pt x="0" y="2"/>
                    <a:pt x="4" y="2"/>
                    <a:pt x="11" y="2"/>
                  </a:cubicBezTo>
                  <a:cubicBezTo>
                    <a:pt x="17" y="1"/>
                    <a:pt x="27" y="1"/>
                    <a:pt x="39" y="1"/>
                  </a:cubicBezTo>
                  <a:cubicBezTo>
                    <a:pt x="50" y="1"/>
                    <a:pt x="64" y="0"/>
                    <a:pt x="78" y="0"/>
                  </a:cubicBezTo>
                  <a:cubicBezTo>
                    <a:pt x="93" y="0"/>
                    <a:pt x="108" y="0"/>
                    <a:pt x="124" y="0"/>
                  </a:cubicBezTo>
                  <a:cubicBezTo>
                    <a:pt x="139" y="0"/>
                    <a:pt x="155" y="0"/>
                    <a:pt x="170" y="0"/>
                  </a:cubicBezTo>
                  <a:cubicBezTo>
                    <a:pt x="184" y="0"/>
                    <a:pt x="198" y="1"/>
                    <a:pt x="209" y="1"/>
                  </a:cubicBezTo>
                  <a:cubicBezTo>
                    <a:pt x="221" y="1"/>
                    <a:pt x="231" y="1"/>
                    <a:pt x="237" y="2"/>
                  </a:cubicBezTo>
                  <a:cubicBezTo>
                    <a:pt x="244" y="2"/>
                    <a:pt x="248" y="2"/>
                    <a:pt x="248"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9" name="ïśļîḋè">
              <a:extLst>
                <a:ext uri="{FF2B5EF4-FFF2-40B4-BE49-F238E27FC236}">
                  <a16:creationId xmlns:a16="http://schemas.microsoft.com/office/drawing/2014/main" xmlns="" id="{9F357CDF-2BDC-4306-A9DE-74D2ED709BD8}"/>
                </a:ext>
              </a:extLst>
            </p:cNvPr>
            <p:cNvSpPr/>
            <p:nvPr/>
          </p:nvSpPr>
          <p:spPr bwMode="auto">
            <a:xfrm>
              <a:off x="5422901" y="4240214"/>
              <a:ext cx="715963" cy="11113"/>
            </a:xfrm>
            <a:custGeom>
              <a:avLst/>
              <a:gdLst>
                <a:gd name="T0" fmla="*/ 236 w 236"/>
                <a:gd name="T1" fmla="*/ 2 h 4"/>
                <a:gd name="T2" fmla="*/ 226 w 236"/>
                <a:gd name="T3" fmla="*/ 2 h 4"/>
                <a:gd name="T4" fmla="*/ 199 w 236"/>
                <a:gd name="T5" fmla="*/ 3 h 4"/>
                <a:gd name="T6" fmla="*/ 161 w 236"/>
                <a:gd name="T7" fmla="*/ 4 h 4"/>
                <a:gd name="T8" fmla="*/ 118 w 236"/>
                <a:gd name="T9" fmla="*/ 4 h 4"/>
                <a:gd name="T10" fmla="*/ 75 w 236"/>
                <a:gd name="T11" fmla="*/ 4 h 4"/>
                <a:gd name="T12" fmla="*/ 37 w 236"/>
                <a:gd name="T13" fmla="*/ 3 h 4"/>
                <a:gd name="T14" fmla="*/ 10 w 236"/>
                <a:gd name="T15" fmla="*/ 2 h 4"/>
                <a:gd name="T16" fmla="*/ 0 w 236"/>
                <a:gd name="T17" fmla="*/ 2 h 4"/>
                <a:gd name="T18" fmla="*/ 10 w 236"/>
                <a:gd name="T19" fmla="*/ 2 h 4"/>
                <a:gd name="T20" fmla="*/ 37 w 236"/>
                <a:gd name="T21" fmla="*/ 1 h 4"/>
                <a:gd name="T22" fmla="*/ 75 w 236"/>
                <a:gd name="T23" fmla="*/ 0 h 4"/>
                <a:gd name="T24" fmla="*/ 118 w 236"/>
                <a:gd name="T25" fmla="*/ 0 h 4"/>
                <a:gd name="T26" fmla="*/ 161 w 236"/>
                <a:gd name="T27" fmla="*/ 0 h 4"/>
                <a:gd name="T28" fmla="*/ 199 w 236"/>
                <a:gd name="T29" fmla="*/ 1 h 4"/>
                <a:gd name="T30" fmla="*/ 226 w 236"/>
                <a:gd name="T31" fmla="*/ 2 h 4"/>
                <a:gd name="T32" fmla="*/ 236 w 23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4">
                  <a:moveTo>
                    <a:pt x="236" y="2"/>
                  </a:moveTo>
                  <a:cubicBezTo>
                    <a:pt x="236" y="2"/>
                    <a:pt x="232" y="2"/>
                    <a:pt x="226" y="2"/>
                  </a:cubicBezTo>
                  <a:cubicBezTo>
                    <a:pt x="219" y="3"/>
                    <a:pt x="210" y="3"/>
                    <a:pt x="199" y="3"/>
                  </a:cubicBezTo>
                  <a:cubicBezTo>
                    <a:pt x="188" y="3"/>
                    <a:pt x="175" y="4"/>
                    <a:pt x="161" y="4"/>
                  </a:cubicBezTo>
                  <a:cubicBezTo>
                    <a:pt x="147" y="4"/>
                    <a:pt x="133" y="4"/>
                    <a:pt x="118" y="4"/>
                  </a:cubicBezTo>
                  <a:cubicBezTo>
                    <a:pt x="103" y="4"/>
                    <a:pt x="88" y="4"/>
                    <a:pt x="75" y="4"/>
                  </a:cubicBezTo>
                  <a:cubicBezTo>
                    <a:pt x="61" y="4"/>
                    <a:pt x="48" y="3"/>
                    <a:pt x="37" y="3"/>
                  </a:cubicBezTo>
                  <a:cubicBezTo>
                    <a:pt x="26" y="3"/>
                    <a:pt x="17" y="3"/>
                    <a:pt x="10" y="2"/>
                  </a:cubicBezTo>
                  <a:cubicBezTo>
                    <a:pt x="4" y="2"/>
                    <a:pt x="0" y="2"/>
                    <a:pt x="0" y="2"/>
                  </a:cubicBezTo>
                  <a:cubicBezTo>
                    <a:pt x="0" y="2"/>
                    <a:pt x="4" y="2"/>
                    <a:pt x="10" y="2"/>
                  </a:cubicBezTo>
                  <a:cubicBezTo>
                    <a:pt x="17" y="1"/>
                    <a:pt x="26" y="1"/>
                    <a:pt x="37" y="1"/>
                  </a:cubicBezTo>
                  <a:cubicBezTo>
                    <a:pt x="48" y="1"/>
                    <a:pt x="61" y="0"/>
                    <a:pt x="75" y="0"/>
                  </a:cubicBezTo>
                  <a:cubicBezTo>
                    <a:pt x="88" y="0"/>
                    <a:pt x="103" y="0"/>
                    <a:pt x="118" y="0"/>
                  </a:cubicBezTo>
                  <a:cubicBezTo>
                    <a:pt x="133" y="0"/>
                    <a:pt x="147" y="0"/>
                    <a:pt x="161" y="0"/>
                  </a:cubicBezTo>
                  <a:cubicBezTo>
                    <a:pt x="175" y="0"/>
                    <a:pt x="188" y="1"/>
                    <a:pt x="199" y="1"/>
                  </a:cubicBezTo>
                  <a:cubicBezTo>
                    <a:pt x="210" y="1"/>
                    <a:pt x="219" y="1"/>
                    <a:pt x="226" y="2"/>
                  </a:cubicBezTo>
                  <a:cubicBezTo>
                    <a:pt x="232" y="2"/>
                    <a:pt x="236" y="2"/>
                    <a:pt x="236"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0" name="ïŝľídê">
              <a:extLst>
                <a:ext uri="{FF2B5EF4-FFF2-40B4-BE49-F238E27FC236}">
                  <a16:creationId xmlns:a16="http://schemas.microsoft.com/office/drawing/2014/main" xmlns="" id="{807E4A36-59FA-42BC-B361-8D7A1356A556}"/>
                </a:ext>
              </a:extLst>
            </p:cNvPr>
            <p:cNvSpPr/>
            <p:nvPr/>
          </p:nvSpPr>
          <p:spPr bwMode="auto">
            <a:xfrm>
              <a:off x="5799138" y="4070351"/>
              <a:ext cx="173038" cy="688975"/>
            </a:xfrm>
            <a:custGeom>
              <a:avLst/>
              <a:gdLst>
                <a:gd name="T0" fmla="*/ 0 w 57"/>
                <a:gd name="T1" fmla="*/ 0 h 228"/>
                <a:gd name="T2" fmla="*/ 20 w 57"/>
                <a:gd name="T3" fmla="*/ 73 h 228"/>
                <a:gd name="T4" fmla="*/ 9 w 57"/>
                <a:gd name="T5" fmla="*/ 160 h 228"/>
                <a:gd name="T6" fmla="*/ 24 w 57"/>
                <a:gd name="T7" fmla="*/ 228 h 228"/>
                <a:gd name="T8" fmla="*/ 33 w 57"/>
                <a:gd name="T9" fmla="*/ 197 h 228"/>
                <a:gd name="T10" fmla="*/ 49 w 57"/>
                <a:gd name="T11" fmla="*/ 225 h 228"/>
                <a:gd name="T12" fmla="*/ 54 w 57"/>
                <a:gd name="T13" fmla="*/ 80 h 228"/>
                <a:gd name="T14" fmla="*/ 45 w 57"/>
                <a:gd name="T15" fmla="*/ 0 h 228"/>
                <a:gd name="T16" fmla="*/ 0 w 57"/>
                <a:gd name="T17"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228">
                  <a:moveTo>
                    <a:pt x="0" y="0"/>
                  </a:moveTo>
                  <a:cubicBezTo>
                    <a:pt x="18" y="4"/>
                    <a:pt x="23" y="55"/>
                    <a:pt x="20" y="73"/>
                  </a:cubicBezTo>
                  <a:cubicBezTo>
                    <a:pt x="15" y="102"/>
                    <a:pt x="9" y="130"/>
                    <a:pt x="9" y="160"/>
                  </a:cubicBezTo>
                  <a:cubicBezTo>
                    <a:pt x="9" y="182"/>
                    <a:pt x="8" y="210"/>
                    <a:pt x="24" y="228"/>
                  </a:cubicBezTo>
                  <a:cubicBezTo>
                    <a:pt x="27" y="218"/>
                    <a:pt x="28" y="206"/>
                    <a:pt x="33" y="197"/>
                  </a:cubicBezTo>
                  <a:cubicBezTo>
                    <a:pt x="39" y="205"/>
                    <a:pt x="42" y="216"/>
                    <a:pt x="49" y="225"/>
                  </a:cubicBezTo>
                  <a:cubicBezTo>
                    <a:pt x="41" y="175"/>
                    <a:pt x="48" y="129"/>
                    <a:pt x="54" y="80"/>
                  </a:cubicBezTo>
                  <a:cubicBezTo>
                    <a:pt x="57" y="50"/>
                    <a:pt x="55" y="28"/>
                    <a:pt x="45" y="0"/>
                  </a:cubicBezTo>
                  <a:lnTo>
                    <a:pt x="0" y="0"/>
                  </a:lnTo>
                  <a:close/>
                </a:path>
              </a:pathLst>
            </a:custGeom>
            <a:solidFill>
              <a:srgbClr val="F7C7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1" name="ïş1îḑe">
              <a:extLst>
                <a:ext uri="{FF2B5EF4-FFF2-40B4-BE49-F238E27FC236}">
                  <a16:creationId xmlns:a16="http://schemas.microsoft.com/office/drawing/2014/main" xmlns="" id="{1AF7DAB5-C415-4756-B87D-E22408066922}"/>
                </a:ext>
              </a:extLst>
            </p:cNvPr>
            <p:cNvSpPr/>
            <p:nvPr/>
          </p:nvSpPr>
          <p:spPr bwMode="auto">
            <a:xfrm>
              <a:off x="5218113" y="4300539"/>
              <a:ext cx="320675" cy="11113"/>
            </a:xfrm>
            <a:custGeom>
              <a:avLst/>
              <a:gdLst>
                <a:gd name="T0" fmla="*/ 0 w 106"/>
                <a:gd name="T1" fmla="*/ 1 h 4"/>
                <a:gd name="T2" fmla="*/ 4 w 106"/>
                <a:gd name="T3" fmla="*/ 1 h 4"/>
                <a:gd name="T4" fmla="*/ 17 w 106"/>
                <a:gd name="T5" fmla="*/ 0 h 4"/>
                <a:gd name="T6" fmla="*/ 34 w 106"/>
                <a:gd name="T7" fmla="*/ 0 h 4"/>
                <a:gd name="T8" fmla="*/ 53 w 106"/>
                <a:gd name="T9" fmla="*/ 0 h 4"/>
                <a:gd name="T10" fmla="*/ 73 w 106"/>
                <a:gd name="T11" fmla="*/ 1 h 4"/>
                <a:gd name="T12" fmla="*/ 90 w 106"/>
                <a:gd name="T13" fmla="*/ 1 h 4"/>
                <a:gd name="T14" fmla="*/ 102 w 106"/>
                <a:gd name="T15" fmla="*/ 2 h 4"/>
                <a:gd name="T16" fmla="*/ 106 w 106"/>
                <a:gd name="T17" fmla="*/ 3 h 4"/>
                <a:gd name="T18" fmla="*/ 102 w 106"/>
                <a:gd name="T19" fmla="*/ 3 h 4"/>
                <a:gd name="T20" fmla="*/ 90 w 106"/>
                <a:gd name="T21" fmla="*/ 4 h 4"/>
                <a:gd name="T22" fmla="*/ 73 w 106"/>
                <a:gd name="T23" fmla="*/ 4 h 4"/>
                <a:gd name="T24" fmla="*/ 53 w 106"/>
                <a:gd name="T25" fmla="*/ 4 h 4"/>
                <a:gd name="T26" fmla="*/ 34 w 106"/>
                <a:gd name="T27" fmla="*/ 3 h 4"/>
                <a:gd name="T28" fmla="*/ 17 w 106"/>
                <a:gd name="T29" fmla="*/ 2 h 4"/>
                <a:gd name="T30" fmla="*/ 4 w 106"/>
                <a:gd name="T31" fmla="*/ 1 h 4"/>
                <a:gd name="T32" fmla="*/ 0 w 106"/>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4">
                  <a:moveTo>
                    <a:pt x="0" y="1"/>
                  </a:moveTo>
                  <a:cubicBezTo>
                    <a:pt x="0" y="1"/>
                    <a:pt x="2" y="1"/>
                    <a:pt x="4" y="1"/>
                  </a:cubicBezTo>
                  <a:cubicBezTo>
                    <a:pt x="7" y="1"/>
                    <a:pt x="12" y="0"/>
                    <a:pt x="17" y="0"/>
                  </a:cubicBezTo>
                  <a:cubicBezTo>
                    <a:pt x="22" y="0"/>
                    <a:pt x="27" y="0"/>
                    <a:pt x="34" y="0"/>
                  </a:cubicBezTo>
                  <a:cubicBezTo>
                    <a:pt x="40" y="0"/>
                    <a:pt x="47" y="0"/>
                    <a:pt x="53" y="0"/>
                  </a:cubicBezTo>
                  <a:cubicBezTo>
                    <a:pt x="60" y="0"/>
                    <a:pt x="67" y="0"/>
                    <a:pt x="73" y="1"/>
                  </a:cubicBezTo>
                  <a:cubicBezTo>
                    <a:pt x="79" y="1"/>
                    <a:pt x="85" y="1"/>
                    <a:pt x="90" y="1"/>
                  </a:cubicBezTo>
                  <a:cubicBezTo>
                    <a:pt x="95" y="2"/>
                    <a:pt x="99" y="2"/>
                    <a:pt x="102" y="2"/>
                  </a:cubicBezTo>
                  <a:cubicBezTo>
                    <a:pt x="105" y="3"/>
                    <a:pt x="106" y="3"/>
                    <a:pt x="106" y="3"/>
                  </a:cubicBezTo>
                  <a:cubicBezTo>
                    <a:pt x="106" y="3"/>
                    <a:pt x="105" y="3"/>
                    <a:pt x="102" y="3"/>
                  </a:cubicBezTo>
                  <a:cubicBezTo>
                    <a:pt x="99" y="3"/>
                    <a:pt x="95" y="4"/>
                    <a:pt x="90" y="4"/>
                  </a:cubicBezTo>
                  <a:cubicBezTo>
                    <a:pt x="85" y="4"/>
                    <a:pt x="79" y="4"/>
                    <a:pt x="73" y="4"/>
                  </a:cubicBezTo>
                  <a:cubicBezTo>
                    <a:pt x="66" y="4"/>
                    <a:pt x="60" y="4"/>
                    <a:pt x="53" y="4"/>
                  </a:cubicBezTo>
                  <a:cubicBezTo>
                    <a:pt x="46" y="4"/>
                    <a:pt x="40" y="4"/>
                    <a:pt x="34" y="3"/>
                  </a:cubicBezTo>
                  <a:cubicBezTo>
                    <a:pt x="27" y="3"/>
                    <a:pt x="22" y="3"/>
                    <a:pt x="17" y="2"/>
                  </a:cubicBezTo>
                  <a:cubicBezTo>
                    <a:pt x="12" y="2"/>
                    <a:pt x="7" y="2"/>
                    <a:pt x="4" y="1"/>
                  </a:cubicBezTo>
                  <a:cubicBezTo>
                    <a:pt x="2" y="1"/>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2" name="iSľíḋe">
              <a:extLst>
                <a:ext uri="{FF2B5EF4-FFF2-40B4-BE49-F238E27FC236}">
                  <a16:creationId xmlns:a16="http://schemas.microsoft.com/office/drawing/2014/main" xmlns="" id="{90263713-0829-44DD-922B-74DE7C3B35B3}"/>
                </a:ext>
              </a:extLst>
            </p:cNvPr>
            <p:cNvSpPr/>
            <p:nvPr/>
          </p:nvSpPr>
          <p:spPr bwMode="auto">
            <a:xfrm>
              <a:off x="5762626" y="3986214"/>
              <a:ext cx="315913" cy="11113"/>
            </a:xfrm>
            <a:custGeom>
              <a:avLst/>
              <a:gdLst>
                <a:gd name="T0" fmla="*/ 0 w 104"/>
                <a:gd name="T1" fmla="*/ 2 h 4"/>
                <a:gd name="T2" fmla="*/ 4 w 104"/>
                <a:gd name="T3" fmla="*/ 2 h 4"/>
                <a:gd name="T4" fmla="*/ 16 w 104"/>
                <a:gd name="T5" fmla="*/ 1 h 4"/>
                <a:gd name="T6" fmla="*/ 33 w 104"/>
                <a:gd name="T7" fmla="*/ 0 h 4"/>
                <a:gd name="T8" fmla="*/ 52 w 104"/>
                <a:gd name="T9" fmla="*/ 0 h 4"/>
                <a:gd name="T10" fmla="*/ 71 w 104"/>
                <a:gd name="T11" fmla="*/ 0 h 4"/>
                <a:gd name="T12" fmla="*/ 88 w 104"/>
                <a:gd name="T13" fmla="*/ 1 h 4"/>
                <a:gd name="T14" fmla="*/ 100 w 104"/>
                <a:gd name="T15" fmla="*/ 2 h 4"/>
                <a:gd name="T16" fmla="*/ 104 w 104"/>
                <a:gd name="T17" fmla="*/ 2 h 4"/>
                <a:gd name="T18" fmla="*/ 100 w 104"/>
                <a:gd name="T19" fmla="*/ 2 h 4"/>
                <a:gd name="T20" fmla="*/ 88 w 104"/>
                <a:gd name="T21" fmla="*/ 3 h 4"/>
                <a:gd name="T22" fmla="*/ 71 w 104"/>
                <a:gd name="T23" fmla="*/ 4 h 4"/>
                <a:gd name="T24" fmla="*/ 52 w 104"/>
                <a:gd name="T25" fmla="*/ 4 h 4"/>
                <a:gd name="T26" fmla="*/ 33 w 104"/>
                <a:gd name="T27" fmla="*/ 4 h 4"/>
                <a:gd name="T28" fmla="*/ 16 w 104"/>
                <a:gd name="T29" fmla="*/ 3 h 4"/>
                <a:gd name="T30" fmla="*/ 4 w 104"/>
                <a:gd name="T31" fmla="*/ 2 h 4"/>
                <a:gd name="T32" fmla="*/ 0 w 10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4">
                  <a:moveTo>
                    <a:pt x="0" y="2"/>
                  </a:moveTo>
                  <a:cubicBezTo>
                    <a:pt x="0" y="2"/>
                    <a:pt x="2" y="2"/>
                    <a:pt x="4" y="2"/>
                  </a:cubicBezTo>
                  <a:cubicBezTo>
                    <a:pt x="7" y="1"/>
                    <a:pt x="11" y="1"/>
                    <a:pt x="16" y="1"/>
                  </a:cubicBezTo>
                  <a:cubicBezTo>
                    <a:pt x="21" y="1"/>
                    <a:pt x="27" y="0"/>
                    <a:pt x="33" y="0"/>
                  </a:cubicBezTo>
                  <a:cubicBezTo>
                    <a:pt x="39" y="0"/>
                    <a:pt x="45" y="0"/>
                    <a:pt x="52" y="0"/>
                  </a:cubicBezTo>
                  <a:cubicBezTo>
                    <a:pt x="58" y="0"/>
                    <a:pt x="65" y="0"/>
                    <a:pt x="71" y="0"/>
                  </a:cubicBezTo>
                  <a:cubicBezTo>
                    <a:pt x="77" y="0"/>
                    <a:pt x="83" y="1"/>
                    <a:pt x="88" y="1"/>
                  </a:cubicBezTo>
                  <a:cubicBezTo>
                    <a:pt x="93" y="1"/>
                    <a:pt x="97" y="1"/>
                    <a:pt x="100" y="2"/>
                  </a:cubicBezTo>
                  <a:cubicBezTo>
                    <a:pt x="102" y="2"/>
                    <a:pt x="104" y="2"/>
                    <a:pt x="104" y="2"/>
                  </a:cubicBezTo>
                  <a:cubicBezTo>
                    <a:pt x="104" y="2"/>
                    <a:pt x="102" y="2"/>
                    <a:pt x="100" y="2"/>
                  </a:cubicBezTo>
                  <a:cubicBezTo>
                    <a:pt x="97" y="3"/>
                    <a:pt x="93" y="3"/>
                    <a:pt x="88" y="3"/>
                  </a:cubicBezTo>
                  <a:cubicBezTo>
                    <a:pt x="83" y="3"/>
                    <a:pt x="77" y="4"/>
                    <a:pt x="71" y="4"/>
                  </a:cubicBezTo>
                  <a:cubicBezTo>
                    <a:pt x="65" y="4"/>
                    <a:pt x="58" y="4"/>
                    <a:pt x="52" y="4"/>
                  </a:cubicBezTo>
                  <a:cubicBezTo>
                    <a:pt x="45" y="4"/>
                    <a:pt x="39" y="4"/>
                    <a:pt x="33" y="4"/>
                  </a:cubicBezTo>
                  <a:cubicBezTo>
                    <a:pt x="27" y="4"/>
                    <a:pt x="21" y="3"/>
                    <a:pt x="16" y="3"/>
                  </a:cubicBezTo>
                  <a:cubicBezTo>
                    <a:pt x="11" y="3"/>
                    <a:pt x="7" y="3"/>
                    <a:pt x="4" y="2"/>
                  </a:cubicBezTo>
                  <a:cubicBezTo>
                    <a:pt x="2"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3" name="i$lîdè">
              <a:extLst>
                <a:ext uri="{FF2B5EF4-FFF2-40B4-BE49-F238E27FC236}">
                  <a16:creationId xmlns:a16="http://schemas.microsoft.com/office/drawing/2014/main" xmlns="" id="{F2DE961E-205D-4FA6-A3FE-69360D7F517B}"/>
                </a:ext>
              </a:extLst>
            </p:cNvPr>
            <p:cNvSpPr/>
            <p:nvPr/>
          </p:nvSpPr>
          <p:spPr bwMode="auto">
            <a:xfrm>
              <a:off x="5195888" y="4154489"/>
              <a:ext cx="423863" cy="12700"/>
            </a:xfrm>
            <a:custGeom>
              <a:avLst/>
              <a:gdLst>
                <a:gd name="T0" fmla="*/ 0 w 140"/>
                <a:gd name="T1" fmla="*/ 1 h 4"/>
                <a:gd name="T2" fmla="*/ 6 w 140"/>
                <a:gd name="T3" fmla="*/ 1 h 4"/>
                <a:gd name="T4" fmla="*/ 22 w 140"/>
                <a:gd name="T5" fmla="*/ 0 h 4"/>
                <a:gd name="T6" fmla="*/ 44 w 140"/>
                <a:gd name="T7" fmla="*/ 0 h 4"/>
                <a:gd name="T8" fmla="*/ 70 w 140"/>
                <a:gd name="T9" fmla="*/ 0 h 4"/>
                <a:gd name="T10" fmla="*/ 96 w 140"/>
                <a:gd name="T11" fmla="*/ 0 h 4"/>
                <a:gd name="T12" fmla="*/ 118 w 140"/>
                <a:gd name="T13" fmla="*/ 1 h 4"/>
                <a:gd name="T14" fmla="*/ 134 w 140"/>
                <a:gd name="T15" fmla="*/ 2 h 4"/>
                <a:gd name="T16" fmla="*/ 140 w 140"/>
                <a:gd name="T17" fmla="*/ 2 h 4"/>
                <a:gd name="T18" fmla="*/ 134 w 140"/>
                <a:gd name="T19" fmla="*/ 2 h 4"/>
                <a:gd name="T20" fmla="*/ 118 w 140"/>
                <a:gd name="T21" fmla="*/ 3 h 4"/>
                <a:gd name="T22" fmla="*/ 96 w 140"/>
                <a:gd name="T23" fmla="*/ 4 h 4"/>
                <a:gd name="T24" fmla="*/ 70 w 140"/>
                <a:gd name="T25" fmla="*/ 4 h 4"/>
                <a:gd name="T26" fmla="*/ 44 w 140"/>
                <a:gd name="T27" fmla="*/ 3 h 4"/>
                <a:gd name="T28" fmla="*/ 22 w 140"/>
                <a:gd name="T29" fmla="*/ 2 h 4"/>
                <a:gd name="T30" fmla="*/ 6 w 140"/>
                <a:gd name="T31" fmla="*/ 2 h 4"/>
                <a:gd name="T32" fmla="*/ 0 w 140"/>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0" h="4">
                  <a:moveTo>
                    <a:pt x="0" y="1"/>
                  </a:moveTo>
                  <a:cubicBezTo>
                    <a:pt x="0" y="1"/>
                    <a:pt x="2" y="1"/>
                    <a:pt x="6" y="1"/>
                  </a:cubicBezTo>
                  <a:cubicBezTo>
                    <a:pt x="10" y="1"/>
                    <a:pt x="15" y="0"/>
                    <a:pt x="22" y="0"/>
                  </a:cubicBezTo>
                  <a:cubicBezTo>
                    <a:pt x="28" y="0"/>
                    <a:pt x="36" y="0"/>
                    <a:pt x="44" y="0"/>
                  </a:cubicBezTo>
                  <a:cubicBezTo>
                    <a:pt x="53" y="0"/>
                    <a:pt x="61" y="0"/>
                    <a:pt x="70" y="0"/>
                  </a:cubicBezTo>
                  <a:cubicBezTo>
                    <a:pt x="79" y="0"/>
                    <a:pt x="88" y="0"/>
                    <a:pt x="96" y="0"/>
                  </a:cubicBezTo>
                  <a:cubicBezTo>
                    <a:pt x="104" y="0"/>
                    <a:pt x="112" y="1"/>
                    <a:pt x="118" y="1"/>
                  </a:cubicBezTo>
                  <a:cubicBezTo>
                    <a:pt x="125" y="1"/>
                    <a:pt x="131" y="1"/>
                    <a:pt x="134" y="2"/>
                  </a:cubicBezTo>
                  <a:cubicBezTo>
                    <a:pt x="138" y="2"/>
                    <a:pt x="140" y="2"/>
                    <a:pt x="140" y="2"/>
                  </a:cubicBezTo>
                  <a:cubicBezTo>
                    <a:pt x="140" y="2"/>
                    <a:pt x="138" y="2"/>
                    <a:pt x="134" y="2"/>
                  </a:cubicBezTo>
                  <a:cubicBezTo>
                    <a:pt x="131" y="3"/>
                    <a:pt x="125" y="3"/>
                    <a:pt x="118" y="3"/>
                  </a:cubicBezTo>
                  <a:cubicBezTo>
                    <a:pt x="112" y="3"/>
                    <a:pt x="104" y="3"/>
                    <a:pt x="96" y="4"/>
                  </a:cubicBezTo>
                  <a:cubicBezTo>
                    <a:pt x="88" y="4"/>
                    <a:pt x="79" y="4"/>
                    <a:pt x="70" y="4"/>
                  </a:cubicBezTo>
                  <a:cubicBezTo>
                    <a:pt x="61" y="3"/>
                    <a:pt x="53" y="3"/>
                    <a:pt x="44" y="3"/>
                  </a:cubicBezTo>
                  <a:cubicBezTo>
                    <a:pt x="36" y="3"/>
                    <a:pt x="28" y="3"/>
                    <a:pt x="22" y="2"/>
                  </a:cubicBezTo>
                  <a:cubicBezTo>
                    <a:pt x="15" y="2"/>
                    <a:pt x="10" y="2"/>
                    <a:pt x="6" y="2"/>
                  </a:cubicBezTo>
                  <a:cubicBezTo>
                    <a:pt x="2" y="1"/>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4" name="îśḷiḋè">
              <a:extLst>
                <a:ext uri="{FF2B5EF4-FFF2-40B4-BE49-F238E27FC236}">
                  <a16:creationId xmlns:a16="http://schemas.microsoft.com/office/drawing/2014/main" xmlns="" id="{98F46DE2-62AA-445A-9C7A-D277542B5ADC}"/>
                </a:ext>
              </a:extLst>
            </p:cNvPr>
            <p:cNvSpPr/>
            <p:nvPr/>
          </p:nvSpPr>
          <p:spPr bwMode="auto">
            <a:xfrm>
              <a:off x="5286376" y="4124326"/>
              <a:ext cx="455613" cy="12700"/>
            </a:xfrm>
            <a:custGeom>
              <a:avLst/>
              <a:gdLst>
                <a:gd name="T0" fmla="*/ 0 w 150"/>
                <a:gd name="T1" fmla="*/ 0 h 4"/>
                <a:gd name="T2" fmla="*/ 6 w 150"/>
                <a:gd name="T3" fmla="*/ 0 h 4"/>
                <a:gd name="T4" fmla="*/ 23 w 150"/>
                <a:gd name="T5" fmla="*/ 0 h 4"/>
                <a:gd name="T6" fmla="*/ 35 w 150"/>
                <a:gd name="T7" fmla="*/ 0 h 4"/>
                <a:gd name="T8" fmla="*/ 47 w 150"/>
                <a:gd name="T9" fmla="*/ 0 h 4"/>
                <a:gd name="T10" fmla="*/ 75 w 150"/>
                <a:gd name="T11" fmla="*/ 0 h 4"/>
                <a:gd name="T12" fmla="*/ 103 w 150"/>
                <a:gd name="T13" fmla="*/ 0 h 4"/>
                <a:gd name="T14" fmla="*/ 115 w 150"/>
                <a:gd name="T15" fmla="*/ 1 h 4"/>
                <a:gd name="T16" fmla="*/ 127 w 150"/>
                <a:gd name="T17" fmla="*/ 1 h 4"/>
                <a:gd name="T18" fmla="*/ 144 w 150"/>
                <a:gd name="T19" fmla="*/ 3 h 4"/>
                <a:gd name="T20" fmla="*/ 150 w 150"/>
                <a:gd name="T21" fmla="*/ 3 h 4"/>
                <a:gd name="T22" fmla="*/ 144 w 150"/>
                <a:gd name="T23" fmla="*/ 3 h 4"/>
                <a:gd name="T24" fmla="*/ 127 w 150"/>
                <a:gd name="T25" fmla="*/ 4 h 4"/>
                <a:gd name="T26" fmla="*/ 75 w 150"/>
                <a:gd name="T27" fmla="*/ 4 h 4"/>
                <a:gd name="T28" fmla="*/ 47 w 150"/>
                <a:gd name="T29" fmla="*/ 3 h 4"/>
                <a:gd name="T30" fmla="*/ 23 w 150"/>
                <a:gd name="T31" fmla="*/ 2 h 4"/>
                <a:gd name="T32" fmla="*/ 6 w 150"/>
                <a:gd name="T33" fmla="*/ 1 h 4"/>
                <a:gd name="T34" fmla="*/ 0 w 150"/>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4">
                  <a:moveTo>
                    <a:pt x="0" y="0"/>
                  </a:moveTo>
                  <a:cubicBezTo>
                    <a:pt x="0" y="0"/>
                    <a:pt x="2" y="0"/>
                    <a:pt x="6" y="0"/>
                  </a:cubicBezTo>
                  <a:cubicBezTo>
                    <a:pt x="10" y="0"/>
                    <a:pt x="16" y="0"/>
                    <a:pt x="23" y="0"/>
                  </a:cubicBezTo>
                  <a:cubicBezTo>
                    <a:pt x="27" y="0"/>
                    <a:pt x="31" y="0"/>
                    <a:pt x="35" y="0"/>
                  </a:cubicBezTo>
                  <a:cubicBezTo>
                    <a:pt x="39" y="0"/>
                    <a:pt x="43" y="0"/>
                    <a:pt x="47" y="0"/>
                  </a:cubicBezTo>
                  <a:cubicBezTo>
                    <a:pt x="56" y="0"/>
                    <a:pt x="66" y="0"/>
                    <a:pt x="75" y="0"/>
                  </a:cubicBezTo>
                  <a:cubicBezTo>
                    <a:pt x="84" y="0"/>
                    <a:pt x="94" y="0"/>
                    <a:pt x="103" y="0"/>
                  </a:cubicBezTo>
                  <a:cubicBezTo>
                    <a:pt x="107" y="0"/>
                    <a:pt x="111" y="0"/>
                    <a:pt x="115" y="1"/>
                  </a:cubicBezTo>
                  <a:cubicBezTo>
                    <a:pt x="119" y="1"/>
                    <a:pt x="123" y="1"/>
                    <a:pt x="127" y="1"/>
                  </a:cubicBezTo>
                  <a:cubicBezTo>
                    <a:pt x="134" y="2"/>
                    <a:pt x="140" y="2"/>
                    <a:pt x="144" y="3"/>
                  </a:cubicBezTo>
                  <a:cubicBezTo>
                    <a:pt x="148" y="3"/>
                    <a:pt x="150" y="3"/>
                    <a:pt x="150" y="3"/>
                  </a:cubicBezTo>
                  <a:cubicBezTo>
                    <a:pt x="150" y="3"/>
                    <a:pt x="148" y="3"/>
                    <a:pt x="144" y="3"/>
                  </a:cubicBezTo>
                  <a:cubicBezTo>
                    <a:pt x="140" y="3"/>
                    <a:pt x="134" y="4"/>
                    <a:pt x="127" y="4"/>
                  </a:cubicBezTo>
                  <a:cubicBezTo>
                    <a:pt x="113" y="4"/>
                    <a:pt x="94" y="4"/>
                    <a:pt x="75" y="4"/>
                  </a:cubicBezTo>
                  <a:cubicBezTo>
                    <a:pt x="66" y="4"/>
                    <a:pt x="56" y="3"/>
                    <a:pt x="47" y="3"/>
                  </a:cubicBezTo>
                  <a:cubicBezTo>
                    <a:pt x="39" y="3"/>
                    <a:pt x="30" y="3"/>
                    <a:pt x="23" y="2"/>
                  </a:cubicBezTo>
                  <a:cubicBezTo>
                    <a:pt x="16" y="2"/>
                    <a:pt x="10" y="1"/>
                    <a:pt x="6" y="1"/>
                  </a:cubicBezTo>
                  <a:cubicBezTo>
                    <a:pt x="2" y="0"/>
                    <a:pt x="0" y="0"/>
                    <a:pt x="0"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5" name="íṥ1iḋè">
              <a:extLst>
                <a:ext uri="{FF2B5EF4-FFF2-40B4-BE49-F238E27FC236}">
                  <a16:creationId xmlns:a16="http://schemas.microsoft.com/office/drawing/2014/main" xmlns="" id="{1F05935E-7272-47C3-AD10-FC6648907BA1}"/>
                </a:ext>
              </a:extLst>
            </p:cNvPr>
            <p:cNvSpPr/>
            <p:nvPr/>
          </p:nvSpPr>
          <p:spPr bwMode="auto">
            <a:xfrm>
              <a:off x="4427538" y="4902201"/>
              <a:ext cx="984250" cy="495300"/>
            </a:xfrm>
            <a:custGeom>
              <a:avLst/>
              <a:gdLst>
                <a:gd name="T0" fmla="*/ 1 w 325"/>
                <a:gd name="T1" fmla="*/ 13 h 164"/>
                <a:gd name="T2" fmla="*/ 24 w 325"/>
                <a:gd name="T3" fmla="*/ 96 h 164"/>
                <a:gd name="T4" fmla="*/ 0 w 325"/>
                <a:gd name="T5" fmla="*/ 164 h 164"/>
                <a:gd name="T6" fmla="*/ 279 w 325"/>
                <a:gd name="T7" fmla="*/ 160 h 164"/>
                <a:gd name="T8" fmla="*/ 308 w 325"/>
                <a:gd name="T9" fmla="*/ 158 h 164"/>
                <a:gd name="T10" fmla="*/ 321 w 325"/>
                <a:gd name="T11" fmla="*/ 115 h 164"/>
                <a:gd name="T12" fmla="*/ 318 w 325"/>
                <a:gd name="T13" fmla="*/ 43 h 164"/>
                <a:gd name="T14" fmla="*/ 302 w 325"/>
                <a:gd name="T15" fmla="*/ 5 h 164"/>
                <a:gd name="T16" fmla="*/ 1 w 325"/>
                <a:gd name="T17"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5" h="164">
                  <a:moveTo>
                    <a:pt x="1" y="13"/>
                  </a:moveTo>
                  <a:cubicBezTo>
                    <a:pt x="21" y="30"/>
                    <a:pt x="25" y="72"/>
                    <a:pt x="24" y="96"/>
                  </a:cubicBezTo>
                  <a:cubicBezTo>
                    <a:pt x="24" y="119"/>
                    <a:pt x="11" y="143"/>
                    <a:pt x="0" y="164"/>
                  </a:cubicBezTo>
                  <a:cubicBezTo>
                    <a:pt x="23" y="161"/>
                    <a:pt x="260" y="162"/>
                    <a:pt x="279" y="160"/>
                  </a:cubicBezTo>
                  <a:cubicBezTo>
                    <a:pt x="287" y="159"/>
                    <a:pt x="302" y="161"/>
                    <a:pt x="308" y="158"/>
                  </a:cubicBezTo>
                  <a:cubicBezTo>
                    <a:pt x="320" y="152"/>
                    <a:pt x="320" y="125"/>
                    <a:pt x="321" y="115"/>
                  </a:cubicBezTo>
                  <a:cubicBezTo>
                    <a:pt x="325" y="90"/>
                    <a:pt x="322" y="68"/>
                    <a:pt x="318" y="43"/>
                  </a:cubicBezTo>
                  <a:cubicBezTo>
                    <a:pt x="315" y="31"/>
                    <a:pt x="318" y="10"/>
                    <a:pt x="302" y="5"/>
                  </a:cubicBezTo>
                  <a:cubicBezTo>
                    <a:pt x="280" y="0"/>
                    <a:pt x="1" y="13"/>
                    <a:pt x="1" y="13"/>
                  </a:cubicBez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6" name="ïŝḻiḋê">
              <a:extLst>
                <a:ext uri="{FF2B5EF4-FFF2-40B4-BE49-F238E27FC236}">
                  <a16:creationId xmlns:a16="http://schemas.microsoft.com/office/drawing/2014/main" xmlns="" id="{6FB50C25-B570-41A5-8F5E-D765E0EE0510}"/>
                </a:ext>
              </a:extLst>
            </p:cNvPr>
            <p:cNvSpPr/>
            <p:nvPr/>
          </p:nvSpPr>
          <p:spPr bwMode="auto">
            <a:xfrm>
              <a:off x="4518026" y="5046664"/>
              <a:ext cx="904875" cy="15875"/>
            </a:xfrm>
            <a:custGeom>
              <a:avLst/>
              <a:gdLst>
                <a:gd name="T0" fmla="*/ 0 w 299"/>
                <a:gd name="T1" fmla="*/ 3 h 5"/>
                <a:gd name="T2" fmla="*/ 13 w 299"/>
                <a:gd name="T3" fmla="*/ 3 h 5"/>
                <a:gd name="T4" fmla="*/ 46 w 299"/>
                <a:gd name="T5" fmla="*/ 2 h 5"/>
                <a:gd name="T6" fmla="*/ 94 w 299"/>
                <a:gd name="T7" fmla="*/ 2 h 5"/>
                <a:gd name="T8" fmla="*/ 121 w 299"/>
                <a:gd name="T9" fmla="*/ 2 h 5"/>
                <a:gd name="T10" fmla="*/ 149 w 299"/>
                <a:gd name="T11" fmla="*/ 1 h 5"/>
                <a:gd name="T12" fmla="*/ 204 w 299"/>
                <a:gd name="T13" fmla="*/ 0 h 5"/>
                <a:gd name="T14" fmla="*/ 252 w 299"/>
                <a:gd name="T15" fmla="*/ 0 h 5"/>
                <a:gd name="T16" fmla="*/ 286 w 299"/>
                <a:gd name="T17" fmla="*/ 0 h 5"/>
                <a:gd name="T18" fmla="*/ 299 w 299"/>
                <a:gd name="T19" fmla="*/ 0 h 5"/>
                <a:gd name="T20" fmla="*/ 286 w 299"/>
                <a:gd name="T21" fmla="*/ 1 h 5"/>
                <a:gd name="T22" fmla="*/ 252 w 299"/>
                <a:gd name="T23" fmla="*/ 2 h 5"/>
                <a:gd name="T24" fmla="*/ 204 w 299"/>
                <a:gd name="T25" fmla="*/ 4 h 5"/>
                <a:gd name="T26" fmla="*/ 149 w 299"/>
                <a:gd name="T27" fmla="*/ 5 h 5"/>
                <a:gd name="T28" fmla="*/ 121 w 299"/>
                <a:gd name="T29" fmla="*/ 5 h 5"/>
                <a:gd name="T30" fmla="*/ 94 w 299"/>
                <a:gd name="T31" fmla="*/ 5 h 5"/>
                <a:gd name="T32" fmla="*/ 46 w 299"/>
                <a:gd name="T33" fmla="*/ 4 h 5"/>
                <a:gd name="T34" fmla="*/ 13 w 299"/>
                <a:gd name="T35" fmla="*/ 3 h 5"/>
                <a:gd name="T36" fmla="*/ 0 w 299"/>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 h="5">
                  <a:moveTo>
                    <a:pt x="0" y="3"/>
                  </a:moveTo>
                  <a:cubicBezTo>
                    <a:pt x="0" y="3"/>
                    <a:pt x="4" y="3"/>
                    <a:pt x="13" y="3"/>
                  </a:cubicBezTo>
                  <a:cubicBezTo>
                    <a:pt x="21" y="3"/>
                    <a:pt x="32" y="2"/>
                    <a:pt x="46" y="2"/>
                  </a:cubicBezTo>
                  <a:cubicBezTo>
                    <a:pt x="60" y="2"/>
                    <a:pt x="77" y="2"/>
                    <a:pt x="94" y="2"/>
                  </a:cubicBezTo>
                  <a:cubicBezTo>
                    <a:pt x="103" y="2"/>
                    <a:pt x="112" y="2"/>
                    <a:pt x="121" y="2"/>
                  </a:cubicBezTo>
                  <a:cubicBezTo>
                    <a:pt x="131" y="1"/>
                    <a:pt x="140" y="2"/>
                    <a:pt x="149" y="1"/>
                  </a:cubicBezTo>
                  <a:cubicBezTo>
                    <a:pt x="168" y="1"/>
                    <a:pt x="187" y="1"/>
                    <a:pt x="204" y="0"/>
                  </a:cubicBezTo>
                  <a:cubicBezTo>
                    <a:pt x="222" y="0"/>
                    <a:pt x="238" y="0"/>
                    <a:pt x="252" y="0"/>
                  </a:cubicBezTo>
                  <a:cubicBezTo>
                    <a:pt x="266" y="0"/>
                    <a:pt x="278" y="0"/>
                    <a:pt x="286" y="0"/>
                  </a:cubicBezTo>
                  <a:cubicBezTo>
                    <a:pt x="294" y="0"/>
                    <a:pt x="299" y="0"/>
                    <a:pt x="299" y="0"/>
                  </a:cubicBezTo>
                  <a:cubicBezTo>
                    <a:pt x="299" y="0"/>
                    <a:pt x="294" y="0"/>
                    <a:pt x="286" y="1"/>
                  </a:cubicBezTo>
                  <a:cubicBezTo>
                    <a:pt x="278" y="1"/>
                    <a:pt x="266" y="2"/>
                    <a:pt x="252" y="2"/>
                  </a:cubicBezTo>
                  <a:cubicBezTo>
                    <a:pt x="238" y="3"/>
                    <a:pt x="222" y="3"/>
                    <a:pt x="204" y="4"/>
                  </a:cubicBezTo>
                  <a:cubicBezTo>
                    <a:pt x="187" y="4"/>
                    <a:pt x="168" y="5"/>
                    <a:pt x="149" y="5"/>
                  </a:cubicBezTo>
                  <a:cubicBezTo>
                    <a:pt x="140" y="5"/>
                    <a:pt x="130" y="5"/>
                    <a:pt x="121" y="5"/>
                  </a:cubicBezTo>
                  <a:cubicBezTo>
                    <a:pt x="112" y="5"/>
                    <a:pt x="103" y="5"/>
                    <a:pt x="94" y="5"/>
                  </a:cubicBezTo>
                  <a:cubicBezTo>
                    <a:pt x="77" y="5"/>
                    <a:pt x="60" y="5"/>
                    <a:pt x="46" y="4"/>
                  </a:cubicBezTo>
                  <a:cubicBezTo>
                    <a:pt x="32" y="4"/>
                    <a:pt x="21" y="4"/>
                    <a:pt x="13" y="3"/>
                  </a:cubicBezTo>
                  <a:cubicBezTo>
                    <a:pt x="4"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7" name="ïśḷíḓe">
              <a:extLst>
                <a:ext uri="{FF2B5EF4-FFF2-40B4-BE49-F238E27FC236}">
                  <a16:creationId xmlns:a16="http://schemas.microsoft.com/office/drawing/2014/main" xmlns="" id="{64387F74-B1E9-4DEA-9C99-F9D1BA8D30C6}"/>
                </a:ext>
              </a:extLst>
            </p:cNvPr>
            <p:cNvSpPr/>
            <p:nvPr/>
          </p:nvSpPr>
          <p:spPr bwMode="auto">
            <a:xfrm>
              <a:off x="5126038" y="4992689"/>
              <a:ext cx="239713" cy="12700"/>
            </a:xfrm>
            <a:custGeom>
              <a:avLst/>
              <a:gdLst>
                <a:gd name="T0" fmla="*/ 0 w 79"/>
                <a:gd name="T1" fmla="*/ 3 h 4"/>
                <a:gd name="T2" fmla="*/ 3 w 79"/>
                <a:gd name="T3" fmla="*/ 3 h 4"/>
                <a:gd name="T4" fmla="*/ 12 w 79"/>
                <a:gd name="T5" fmla="*/ 2 h 4"/>
                <a:gd name="T6" fmla="*/ 39 w 79"/>
                <a:gd name="T7" fmla="*/ 0 h 4"/>
                <a:gd name="T8" fmla="*/ 66 w 79"/>
                <a:gd name="T9" fmla="*/ 1 h 4"/>
                <a:gd name="T10" fmla="*/ 75 w 79"/>
                <a:gd name="T11" fmla="*/ 1 h 4"/>
                <a:gd name="T12" fmla="*/ 79 w 79"/>
                <a:gd name="T13" fmla="*/ 2 h 4"/>
                <a:gd name="T14" fmla="*/ 75 w 79"/>
                <a:gd name="T15" fmla="*/ 2 h 4"/>
                <a:gd name="T16" fmla="*/ 66 w 79"/>
                <a:gd name="T17" fmla="*/ 3 h 4"/>
                <a:gd name="T18" fmla="*/ 39 w 79"/>
                <a:gd name="T19" fmla="*/ 4 h 4"/>
                <a:gd name="T20" fmla="*/ 12 w 79"/>
                <a:gd name="T21" fmla="*/ 4 h 4"/>
                <a:gd name="T22" fmla="*/ 3 w 79"/>
                <a:gd name="T23" fmla="*/ 3 h 4"/>
                <a:gd name="T24" fmla="*/ 0 w 79"/>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4">
                  <a:moveTo>
                    <a:pt x="0" y="3"/>
                  </a:moveTo>
                  <a:cubicBezTo>
                    <a:pt x="0" y="3"/>
                    <a:pt x="1" y="3"/>
                    <a:pt x="3" y="3"/>
                  </a:cubicBezTo>
                  <a:cubicBezTo>
                    <a:pt x="5" y="2"/>
                    <a:pt x="9" y="2"/>
                    <a:pt x="12" y="2"/>
                  </a:cubicBezTo>
                  <a:cubicBezTo>
                    <a:pt x="20" y="1"/>
                    <a:pt x="29" y="1"/>
                    <a:pt x="39" y="0"/>
                  </a:cubicBezTo>
                  <a:cubicBezTo>
                    <a:pt x="49" y="0"/>
                    <a:pt x="59" y="0"/>
                    <a:pt x="66" y="1"/>
                  </a:cubicBezTo>
                  <a:cubicBezTo>
                    <a:pt x="70" y="1"/>
                    <a:pt x="73" y="1"/>
                    <a:pt x="75" y="1"/>
                  </a:cubicBezTo>
                  <a:cubicBezTo>
                    <a:pt x="77" y="1"/>
                    <a:pt x="79" y="2"/>
                    <a:pt x="79" y="2"/>
                  </a:cubicBezTo>
                  <a:cubicBezTo>
                    <a:pt x="79" y="2"/>
                    <a:pt x="77" y="2"/>
                    <a:pt x="75" y="2"/>
                  </a:cubicBezTo>
                  <a:cubicBezTo>
                    <a:pt x="73" y="2"/>
                    <a:pt x="70" y="3"/>
                    <a:pt x="66" y="3"/>
                  </a:cubicBezTo>
                  <a:cubicBezTo>
                    <a:pt x="59" y="4"/>
                    <a:pt x="49" y="4"/>
                    <a:pt x="39" y="4"/>
                  </a:cubicBezTo>
                  <a:cubicBezTo>
                    <a:pt x="30" y="4"/>
                    <a:pt x="20" y="4"/>
                    <a:pt x="12" y="4"/>
                  </a:cubicBezTo>
                  <a:cubicBezTo>
                    <a:pt x="9" y="4"/>
                    <a:pt x="6" y="4"/>
                    <a:pt x="3" y="3"/>
                  </a:cubicBezTo>
                  <a:cubicBezTo>
                    <a:pt x="1"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8" name="îṩ1íḍe">
              <a:extLst>
                <a:ext uri="{FF2B5EF4-FFF2-40B4-BE49-F238E27FC236}">
                  <a16:creationId xmlns:a16="http://schemas.microsoft.com/office/drawing/2014/main" xmlns="" id="{21089CB5-ADD7-4F9D-82B7-2F1524DCDA32}"/>
                </a:ext>
              </a:extLst>
            </p:cNvPr>
            <p:cNvSpPr/>
            <p:nvPr/>
          </p:nvSpPr>
          <p:spPr bwMode="auto">
            <a:xfrm>
              <a:off x="4805363" y="5292726"/>
              <a:ext cx="563563" cy="11113"/>
            </a:xfrm>
            <a:custGeom>
              <a:avLst/>
              <a:gdLst>
                <a:gd name="T0" fmla="*/ 0 w 186"/>
                <a:gd name="T1" fmla="*/ 1 h 4"/>
                <a:gd name="T2" fmla="*/ 8 w 186"/>
                <a:gd name="T3" fmla="*/ 1 h 4"/>
                <a:gd name="T4" fmla="*/ 29 w 186"/>
                <a:gd name="T5" fmla="*/ 0 h 4"/>
                <a:gd name="T6" fmla="*/ 59 w 186"/>
                <a:gd name="T7" fmla="*/ 0 h 4"/>
                <a:gd name="T8" fmla="*/ 93 w 186"/>
                <a:gd name="T9" fmla="*/ 0 h 4"/>
                <a:gd name="T10" fmla="*/ 127 w 186"/>
                <a:gd name="T11" fmla="*/ 0 h 4"/>
                <a:gd name="T12" fmla="*/ 157 w 186"/>
                <a:gd name="T13" fmla="*/ 0 h 4"/>
                <a:gd name="T14" fmla="*/ 178 w 186"/>
                <a:gd name="T15" fmla="*/ 1 h 4"/>
                <a:gd name="T16" fmla="*/ 186 w 186"/>
                <a:gd name="T17" fmla="*/ 1 h 4"/>
                <a:gd name="T18" fmla="*/ 178 w 186"/>
                <a:gd name="T19" fmla="*/ 2 h 4"/>
                <a:gd name="T20" fmla="*/ 157 w 186"/>
                <a:gd name="T21" fmla="*/ 3 h 4"/>
                <a:gd name="T22" fmla="*/ 127 w 186"/>
                <a:gd name="T23" fmla="*/ 4 h 4"/>
                <a:gd name="T24" fmla="*/ 93 w 186"/>
                <a:gd name="T25" fmla="*/ 4 h 4"/>
                <a:gd name="T26" fmla="*/ 59 w 186"/>
                <a:gd name="T27" fmla="*/ 4 h 4"/>
                <a:gd name="T28" fmla="*/ 29 w 186"/>
                <a:gd name="T29" fmla="*/ 2 h 4"/>
                <a:gd name="T30" fmla="*/ 8 w 186"/>
                <a:gd name="T31" fmla="*/ 1 h 4"/>
                <a:gd name="T32" fmla="*/ 0 w 186"/>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4">
                  <a:moveTo>
                    <a:pt x="0" y="1"/>
                  </a:moveTo>
                  <a:cubicBezTo>
                    <a:pt x="0" y="1"/>
                    <a:pt x="3" y="1"/>
                    <a:pt x="8" y="1"/>
                  </a:cubicBezTo>
                  <a:cubicBezTo>
                    <a:pt x="13" y="0"/>
                    <a:pt x="21" y="0"/>
                    <a:pt x="29" y="0"/>
                  </a:cubicBezTo>
                  <a:cubicBezTo>
                    <a:pt x="38" y="0"/>
                    <a:pt x="48" y="0"/>
                    <a:pt x="59" y="0"/>
                  </a:cubicBezTo>
                  <a:cubicBezTo>
                    <a:pt x="70" y="0"/>
                    <a:pt x="81" y="0"/>
                    <a:pt x="93" y="0"/>
                  </a:cubicBezTo>
                  <a:cubicBezTo>
                    <a:pt x="105" y="0"/>
                    <a:pt x="116" y="0"/>
                    <a:pt x="127" y="0"/>
                  </a:cubicBezTo>
                  <a:cubicBezTo>
                    <a:pt x="138" y="0"/>
                    <a:pt x="148" y="0"/>
                    <a:pt x="157" y="0"/>
                  </a:cubicBezTo>
                  <a:cubicBezTo>
                    <a:pt x="165" y="0"/>
                    <a:pt x="173" y="1"/>
                    <a:pt x="178" y="1"/>
                  </a:cubicBezTo>
                  <a:cubicBezTo>
                    <a:pt x="183" y="1"/>
                    <a:pt x="186" y="1"/>
                    <a:pt x="186" y="1"/>
                  </a:cubicBezTo>
                  <a:cubicBezTo>
                    <a:pt x="186" y="1"/>
                    <a:pt x="183" y="1"/>
                    <a:pt x="178" y="2"/>
                  </a:cubicBezTo>
                  <a:cubicBezTo>
                    <a:pt x="173" y="2"/>
                    <a:pt x="165" y="2"/>
                    <a:pt x="157" y="3"/>
                  </a:cubicBezTo>
                  <a:cubicBezTo>
                    <a:pt x="148" y="3"/>
                    <a:pt x="138" y="3"/>
                    <a:pt x="127" y="4"/>
                  </a:cubicBezTo>
                  <a:cubicBezTo>
                    <a:pt x="116" y="4"/>
                    <a:pt x="105" y="4"/>
                    <a:pt x="93" y="4"/>
                  </a:cubicBezTo>
                  <a:cubicBezTo>
                    <a:pt x="81" y="4"/>
                    <a:pt x="70" y="4"/>
                    <a:pt x="59" y="4"/>
                  </a:cubicBezTo>
                  <a:cubicBezTo>
                    <a:pt x="48" y="3"/>
                    <a:pt x="38" y="3"/>
                    <a:pt x="29" y="2"/>
                  </a:cubicBezTo>
                  <a:cubicBezTo>
                    <a:pt x="21" y="2"/>
                    <a:pt x="13" y="2"/>
                    <a:pt x="8" y="1"/>
                  </a:cubicBezTo>
                  <a:cubicBezTo>
                    <a:pt x="3" y="1"/>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9" name="iśļïḓê">
              <a:extLst>
                <a:ext uri="{FF2B5EF4-FFF2-40B4-BE49-F238E27FC236}">
                  <a16:creationId xmlns:a16="http://schemas.microsoft.com/office/drawing/2014/main" xmlns="" id="{76D96685-48EA-41E7-B99A-011A97D09885}"/>
                </a:ext>
              </a:extLst>
            </p:cNvPr>
            <p:cNvSpPr/>
            <p:nvPr/>
          </p:nvSpPr>
          <p:spPr bwMode="auto">
            <a:xfrm>
              <a:off x="4562476" y="5159376"/>
              <a:ext cx="800100" cy="11113"/>
            </a:xfrm>
            <a:custGeom>
              <a:avLst/>
              <a:gdLst>
                <a:gd name="T0" fmla="*/ 0 w 264"/>
                <a:gd name="T1" fmla="*/ 2 h 4"/>
                <a:gd name="T2" fmla="*/ 11 w 264"/>
                <a:gd name="T3" fmla="*/ 2 h 4"/>
                <a:gd name="T4" fmla="*/ 41 w 264"/>
                <a:gd name="T5" fmla="*/ 1 h 4"/>
                <a:gd name="T6" fmla="*/ 84 w 264"/>
                <a:gd name="T7" fmla="*/ 0 h 4"/>
                <a:gd name="T8" fmla="*/ 132 w 264"/>
                <a:gd name="T9" fmla="*/ 0 h 4"/>
                <a:gd name="T10" fmla="*/ 180 w 264"/>
                <a:gd name="T11" fmla="*/ 0 h 4"/>
                <a:gd name="T12" fmla="*/ 223 w 264"/>
                <a:gd name="T13" fmla="*/ 1 h 4"/>
                <a:gd name="T14" fmla="*/ 253 w 264"/>
                <a:gd name="T15" fmla="*/ 2 h 4"/>
                <a:gd name="T16" fmla="*/ 264 w 264"/>
                <a:gd name="T17" fmla="*/ 2 h 4"/>
                <a:gd name="T18" fmla="*/ 253 w 264"/>
                <a:gd name="T19" fmla="*/ 2 h 4"/>
                <a:gd name="T20" fmla="*/ 223 w 264"/>
                <a:gd name="T21" fmla="*/ 3 h 4"/>
                <a:gd name="T22" fmla="*/ 180 w 264"/>
                <a:gd name="T23" fmla="*/ 4 h 4"/>
                <a:gd name="T24" fmla="*/ 132 w 264"/>
                <a:gd name="T25" fmla="*/ 4 h 4"/>
                <a:gd name="T26" fmla="*/ 84 w 264"/>
                <a:gd name="T27" fmla="*/ 4 h 4"/>
                <a:gd name="T28" fmla="*/ 41 w 264"/>
                <a:gd name="T29" fmla="*/ 3 h 4"/>
                <a:gd name="T30" fmla="*/ 11 w 264"/>
                <a:gd name="T31" fmla="*/ 2 h 4"/>
                <a:gd name="T32" fmla="*/ 0 w 26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4">
                  <a:moveTo>
                    <a:pt x="0" y="2"/>
                  </a:moveTo>
                  <a:cubicBezTo>
                    <a:pt x="0" y="2"/>
                    <a:pt x="4" y="2"/>
                    <a:pt x="11" y="2"/>
                  </a:cubicBezTo>
                  <a:cubicBezTo>
                    <a:pt x="19" y="1"/>
                    <a:pt x="29" y="1"/>
                    <a:pt x="41" y="1"/>
                  </a:cubicBezTo>
                  <a:cubicBezTo>
                    <a:pt x="54" y="1"/>
                    <a:pt x="68" y="0"/>
                    <a:pt x="84" y="0"/>
                  </a:cubicBezTo>
                  <a:cubicBezTo>
                    <a:pt x="99" y="0"/>
                    <a:pt x="115" y="0"/>
                    <a:pt x="132" y="0"/>
                  </a:cubicBezTo>
                  <a:cubicBezTo>
                    <a:pt x="148" y="0"/>
                    <a:pt x="165" y="0"/>
                    <a:pt x="180" y="0"/>
                  </a:cubicBezTo>
                  <a:cubicBezTo>
                    <a:pt x="196" y="0"/>
                    <a:pt x="210" y="1"/>
                    <a:pt x="223" y="1"/>
                  </a:cubicBezTo>
                  <a:cubicBezTo>
                    <a:pt x="235" y="1"/>
                    <a:pt x="245" y="1"/>
                    <a:pt x="253" y="2"/>
                  </a:cubicBezTo>
                  <a:cubicBezTo>
                    <a:pt x="260" y="2"/>
                    <a:pt x="264" y="2"/>
                    <a:pt x="264" y="2"/>
                  </a:cubicBezTo>
                  <a:cubicBezTo>
                    <a:pt x="264" y="2"/>
                    <a:pt x="260" y="2"/>
                    <a:pt x="253" y="2"/>
                  </a:cubicBezTo>
                  <a:cubicBezTo>
                    <a:pt x="245" y="3"/>
                    <a:pt x="235" y="3"/>
                    <a:pt x="223" y="3"/>
                  </a:cubicBezTo>
                  <a:cubicBezTo>
                    <a:pt x="210" y="3"/>
                    <a:pt x="196" y="4"/>
                    <a:pt x="180" y="4"/>
                  </a:cubicBezTo>
                  <a:cubicBezTo>
                    <a:pt x="165" y="4"/>
                    <a:pt x="148" y="4"/>
                    <a:pt x="132" y="4"/>
                  </a:cubicBezTo>
                  <a:cubicBezTo>
                    <a:pt x="115" y="4"/>
                    <a:pt x="99" y="4"/>
                    <a:pt x="84" y="4"/>
                  </a:cubicBezTo>
                  <a:cubicBezTo>
                    <a:pt x="68" y="4"/>
                    <a:pt x="54" y="3"/>
                    <a:pt x="41" y="3"/>
                  </a:cubicBezTo>
                  <a:cubicBezTo>
                    <a:pt x="29" y="3"/>
                    <a:pt x="19" y="3"/>
                    <a:pt x="11" y="2"/>
                  </a:cubicBezTo>
                  <a:cubicBezTo>
                    <a:pt x="4"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0" name="iṧḷïḋe">
              <a:extLst>
                <a:ext uri="{FF2B5EF4-FFF2-40B4-BE49-F238E27FC236}">
                  <a16:creationId xmlns:a16="http://schemas.microsoft.com/office/drawing/2014/main" xmlns="" id="{7512C47E-66F8-4D4B-B940-E9C9E9C126E1}"/>
                </a:ext>
              </a:extLst>
            </p:cNvPr>
            <p:cNvSpPr/>
            <p:nvPr/>
          </p:nvSpPr>
          <p:spPr bwMode="auto">
            <a:xfrm>
              <a:off x="4387851" y="4872039"/>
              <a:ext cx="1690688" cy="554038"/>
            </a:xfrm>
            <a:custGeom>
              <a:avLst/>
              <a:gdLst>
                <a:gd name="T0" fmla="*/ 551 w 558"/>
                <a:gd name="T1" fmla="*/ 42 h 183"/>
                <a:gd name="T2" fmla="*/ 520 w 558"/>
                <a:gd name="T3" fmla="*/ 3 h 183"/>
                <a:gd name="T4" fmla="*/ 500 w 558"/>
                <a:gd name="T5" fmla="*/ 1 h 183"/>
                <a:gd name="T6" fmla="*/ 478 w 558"/>
                <a:gd name="T7" fmla="*/ 1 h 183"/>
                <a:gd name="T8" fmla="*/ 372 w 558"/>
                <a:gd name="T9" fmla="*/ 1 h 183"/>
                <a:gd name="T10" fmla="*/ 360 w 558"/>
                <a:gd name="T11" fmla="*/ 1 h 183"/>
                <a:gd name="T12" fmla="*/ 352 w 558"/>
                <a:gd name="T13" fmla="*/ 1 h 183"/>
                <a:gd name="T14" fmla="*/ 10 w 558"/>
                <a:gd name="T15" fmla="*/ 11 h 183"/>
                <a:gd name="T16" fmla="*/ 0 w 558"/>
                <a:gd name="T17" fmla="*/ 18 h 183"/>
                <a:gd name="T18" fmla="*/ 9 w 558"/>
                <a:gd name="T19" fmla="*/ 32 h 183"/>
                <a:gd name="T20" fmla="*/ 293 w 558"/>
                <a:gd name="T21" fmla="*/ 27 h 183"/>
                <a:gd name="T22" fmla="*/ 314 w 558"/>
                <a:gd name="T23" fmla="*/ 26 h 183"/>
                <a:gd name="T24" fmla="*/ 325 w 558"/>
                <a:gd name="T25" fmla="*/ 63 h 183"/>
                <a:gd name="T26" fmla="*/ 327 w 558"/>
                <a:gd name="T27" fmla="*/ 122 h 183"/>
                <a:gd name="T28" fmla="*/ 315 w 558"/>
                <a:gd name="T29" fmla="*/ 159 h 183"/>
                <a:gd name="T30" fmla="*/ 311 w 558"/>
                <a:gd name="T31" fmla="*/ 161 h 183"/>
                <a:gd name="T32" fmla="*/ 305 w 558"/>
                <a:gd name="T33" fmla="*/ 162 h 183"/>
                <a:gd name="T34" fmla="*/ 296 w 558"/>
                <a:gd name="T35" fmla="*/ 164 h 183"/>
                <a:gd name="T36" fmla="*/ 284 w 558"/>
                <a:gd name="T37" fmla="*/ 165 h 183"/>
                <a:gd name="T38" fmla="*/ 269 w 558"/>
                <a:gd name="T39" fmla="*/ 166 h 183"/>
                <a:gd name="T40" fmla="*/ 252 w 558"/>
                <a:gd name="T41" fmla="*/ 167 h 183"/>
                <a:gd name="T42" fmla="*/ 234 w 558"/>
                <a:gd name="T43" fmla="*/ 167 h 183"/>
                <a:gd name="T44" fmla="*/ 215 w 558"/>
                <a:gd name="T45" fmla="*/ 168 h 183"/>
                <a:gd name="T46" fmla="*/ 195 w 558"/>
                <a:gd name="T47" fmla="*/ 168 h 183"/>
                <a:gd name="T48" fmla="*/ 174 w 558"/>
                <a:gd name="T49" fmla="*/ 168 h 183"/>
                <a:gd name="T50" fmla="*/ 153 w 558"/>
                <a:gd name="T51" fmla="*/ 168 h 183"/>
                <a:gd name="T52" fmla="*/ 133 w 558"/>
                <a:gd name="T53" fmla="*/ 168 h 183"/>
                <a:gd name="T54" fmla="*/ 113 w 558"/>
                <a:gd name="T55" fmla="*/ 168 h 183"/>
                <a:gd name="T56" fmla="*/ 94 w 558"/>
                <a:gd name="T57" fmla="*/ 168 h 183"/>
                <a:gd name="T58" fmla="*/ 76 w 558"/>
                <a:gd name="T59" fmla="*/ 167 h 183"/>
                <a:gd name="T60" fmla="*/ 59 w 558"/>
                <a:gd name="T61" fmla="*/ 167 h 183"/>
                <a:gd name="T62" fmla="*/ 45 w 558"/>
                <a:gd name="T63" fmla="*/ 167 h 183"/>
                <a:gd name="T64" fmla="*/ 33 w 558"/>
                <a:gd name="T65" fmla="*/ 167 h 183"/>
                <a:gd name="T66" fmla="*/ 24 w 558"/>
                <a:gd name="T67" fmla="*/ 167 h 183"/>
                <a:gd name="T68" fmla="*/ 15 w 558"/>
                <a:gd name="T69" fmla="*/ 167 h 183"/>
                <a:gd name="T70" fmla="*/ 9 w 558"/>
                <a:gd name="T71" fmla="*/ 169 h 183"/>
                <a:gd name="T72" fmla="*/ 8 w 558"/>
                <a:gd name="T73" fmla="*/ 175 h 183"/>
                <a:gd name="T74" fmla="*/ 11 w 558"/>
                <a:gd name="T75" fmla="*/ 179 h 183"/>
                <a:gd name="T76" fmla="*/ 319 w 558"/>
                <a:gd name="T77" fmla="*/ 178 h 183"/>
                <a:gd name="T78" fmla="*/ 365 w 558"/>
                <a:gd name="T79" fmla="*/ 179 h 183"/>
                <a:gd name="T80" fmla="*/ 384 w 558"/>
                <a:gd name="T81" fmla="*/ 179 h 183"/>
                <a:gd name="T82" fmla="*/ 491 w 558"/>
                <a:gd name="T83" fmla="*/ 176 h 183"/>
                <a:gd name="T84" fmla="*/ 510 w 558"/>
                <a:gd name="T85" fmla="*/ 175 h 183"/>
                <a:gd name="T86" fmla="*/ 538 w 558"/>
                <a:gd name="T87" fmla="*/ 173 h 183"/>
                <a:gd name="T88" fmla="*/ 558 w 558"/>
                <a:gd name="T89" fmla="*/ 115 h 183"/>
                <a:gd name="T90" fmla="*/ 551 w 558"/>
                <a:gd name="T91" fmla="*/ 4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 h="183">
                  <a:moveTo>
                    <a:pt x="551" y="42"/>
                  </a:moveTo>
                  <a:cubicBezTo>
                    <a:pt x="546" y="27"/>
                    <a:pt x="538" y="6"/>
                    <a:pt x="520" y="3"/>
                  </a:cubicBezTo>
                  <a:cubicBezTo>
                    <a:pt x="516" y="2"/>
                    <a:pt x="509" y="2"/>
                    <a:pt x="500" y="1"/>
                  </a:cubicBezTo>
                  <a:cubicBezTo>
                    <a:pt x="493" y="1"/>
                    <a:pt x="486" y="1"/>
                    <a:pt x="478" y="1"/>
                  </a:cubicBezTo>
                  <a:cubicBezTo>
                    <a:pt x="444" y="0"/>
                    <a:pt x="398" y="0"/>
                    <a:pt x="372" y="1"/>
                  </a:cubicBezTo>
                  <a:cubicBezTo>
                    <a:pt x="367" y="1"/>
                    <a:pt x="363" y="1"/>
                    <a:pt x="360" y="1"/>
                  </a:cubicBezTo>
                  <a:cubicBezTo>
                    <a:pt x="357" y="1"/>
                    <a:pt x="354" y="1"/>
                    <a:pt x="352" y="1"/>
                  </a:cubicBezTo>
                  <a:cubicBezTo>
                    <a:pt x="271" y="5"/>
                    <a:pt x="18" y="9"/>
                    <a:pt x="10" y="11"/>
                  </a:cubicBezTo>
                  <a:cubicBezTo>
                    <a:pt x="3" y="12"/>
                    <a:pt x="1" y="14"/>
                    <a:pt x="0" y="18"/>
                  </a:cubicBezTo>
                  <a:cubicBezTo>
                    <a:pt x="0" y="27"/>
                    <a:pt x="0" y="30"/>
                    <a:pt x="9" y="32"/>
                  </a:cubicBezTo>
                  <a:cubicBezTo>
                    <a:pt x="16" y="34"/>
                    <a:pt x="229" y="28"/>
                    <a:pt x="293" y="27"/>
                  </a:cubicBezTo>
                  <a:cubicBezTo>
                    <a:pt x="314" y="26"/>
                    <a:pt x="314" y="26"/>
                    <a:pt x="314" y="26"/>
                  </a:cubicBezTo>
                  <a:cubicBezTo>
                    <a:pt x="323" y="33"/>
                    <a:pt x="324" y="53"/>
                    <a:pt x="325" y="63"/>
                  </a:cubicBezTo>
                  <a:cubicBezTo>
                    <a:pt x="328" y="81"/>
                    <a:pt x="328" y="103"/>
                    <a:pt x="327" y="122"/>
                  </a:cubicBezTo>
                  <a:cubicBezTo>
                    <a:pt x="327" y="134"/>
                    <a:pt x="324" y="148"/>
                    <a:pt x="315" y="159"/>
                  </a:cubicBezTo>
                  <a:cubicBezTo>
                    <a:pt x="315" y="160"/>
                    <a:pt x="312" y="160"/>
                    <a:pt x="311" y="161"/>
                  </a:cubicBezTo>
                  <a:cubicBezTo>
                    <a:pt x="309" y="161"/>
                    <a:pt x="307" y="162"/>
                    <a:pt x="305" y="162"/>
                  </a:cubicBezTo>
                  <a:cubicBezTo>
                    <a:pt x="302" y="163"/>
                    <a:pt x="299" y="163"/>
                    <a:pt x="296" y="164"/>
                  </a:cubicBezTo>
                  <a:cubicBezTo>
                    <a:pt x="292" y="164"/>
                    <a:pt x="288" y="165"/>
                    <a:pt x="284" y="165"/>
                  </a:cubicBezTo>
                  <a:cubicBezTo>
                    <a:pt x="279" y="165"/>
                    <a:pt x="274" y="166"/>
                    <a:pt x="269" y="166"/>
                  </a:cubicBezTo>
                  <a:cubicBezTo>
                    <a:pt x="263" y="166"/>
                    <a:pt x="258" y="166"/>
                    <a:pt x="252" y="167"/>
                  </a:cubicBezTo>
                  <a:cubicBezTo>
                    <a:pt x="246" y="167"/>
                    <a:pt x="240" y="167"/>
                    <a:pt x="234" y="167"/>
                  </a:cubicBezTo>
                  <a:cubicBezTo>
                    <a:pt x="227" y="167"/>
                    <a:pt x="221" y="167"/>
                    <a:pt x="215" y="168"/>
                  </a:cubicBezTo>
                  <a:cubicBezTo>
                    <a:pt x="208" y="168"/>
                    <a:pt x="201" y="168"/>
                    <a:pt x="195" y="168"/>
                  </a:cubicBezTo>
                  <a:cubicBezTo>
                    <a:pt x="188" y="168"/>
                    <a:pt x="181" y="168"/>
                    <a:pt x="174" y="168"/>
                  </a:cubicBezTo>
                  <a:cubicBezTo>
                    <a:pt x="167" y="168"/>
                    <a:pt x="160" y="168"/>
                    <a:pt x="153" y="168"/>
                  </a:cubicBezTo>
                  <a:cubicBezTo>
                    <a:pt x="147" y="168"/>
                    <a:pt x="140" y="168"/>
                    <a:pt x="133" y="168"/>
                  </a:cubicBezTo>
                  <a:cubicBezTo>
                    <a:pt x="126" y="168"/>
                    <a:pt x="119" y="168"/>
                    <a:pt x="113" y="168"/>
                  </a:cubicBezTo>
                  <a:cubicBezTo>
                    <a:pt x="106" y="168"/>
                    <a:pt x="100" y="168"/>
                    <a:pt x="94" y="168"/>
                  </a:cubicBezTo>
                  <a:cubicBezTo>
                    <a:pt x="88" y="167"/>
                    <a:pt x="82" y="167"/>
                    <a:pt x="76" y="167"/>
                  </a:cubicBezTo>
                  <a:cubicBezTo>
                    <a:pt x="70" y="167"/>
                    <a:pt x="65" y="167"/>
                    <a:pt x="59" y="167"/>
                  </a:cubicBezTo>
                  <a:cubicBezTo>
                    <a:pt x="55" y="167"/>
                    <a:pt x="50" y="167"/>
                    <a:pt x="45" y="167"/>
                  </a:cubicBezTo>
                  <a:cubicBezTo>
                    <a:pt x="41" y="167"/>
                    <a:pt x="37" y="167"/>
                    <a:pt x="33" y="167"/>
                  </a:cubicBezTo>
                  <a:cubicBezTo>
                    <a:pt x="30" y="167"/>
                    <a:pt x="27" y="167"/>
                    <a:pt x="24" y="167"/>
                  </a:cubicBezTo>
                  <a:cubicBezTo>
                    <a:pt x="21" y="167"/>
                    <a:pt x="18" y="167"/>
                    <a:pt x="15" y="167"/>
                  </a:cubicBezTo>
                  <a:cubicBezTo>
                    <a:pt x="13" y="167"/>
                    <a:pt x="11" y="167"/>
                    <a:pt x="9" y="169"/>
                  </a:cubicBezTo>
                  <a:cubicBezTo>
                    <a:pt x="8" y="171"/>
                    <a:pt x="7" y="173"/>
                    <a:pt x="8" y="175"/>
                  </a:cubicBezTo>
                  <a:cubicBezTo>
                    <a:pt x="8" y="177"/>
                    <a:pt x="8" y="179"/>
                    <a:pt x="11" y="179"/>
                  </a:cubicBezTo>
                  <a:cubicBezTo>
                    <a:pt x="20" y="183"/>
                    <a:pt x="319" y="178"/>
                    <a:pt x="319" y="178"/>
                  </a:cubicBezTo>
                  <a:cubicBezTo>
                    <a:pt x="335" y="179"/>
                    <a:pt x="350" y="179"/>
                    <a:pt x="365" y="179"/>
                  </a:cubicBezTo>
                  <a:cubicBezTo>
                    <a:pt x="371" y="179"/>
                    <a:pt x="378" y="179"/>
                    <a:pt x="384" y="179"/>
                  </a:cubicBezTo>
                  <a:cubicBezTo>
                    <a:pt x="422" y="179"/>
                    <a:pt x="456" y="177"/>
                    <a:pt x="491" y="176"/>
                  </a:cubicBezTo>
                  <a:cubicBezTo>
                    <a:pt x="497" y="175"/>
                    <a:pt x="504" y="175"/>
                    <a:pt x="510" y="175"/>
                  </a:cubicBezTo>
                  <a:cubicBezTo>
                    <a:pt x="519" y="174"/>
                    <a:pt x="529" y="174"/>
                    <a:pt x="538" y="173"/>
                  </a:cubicBezTo>
                  <a:cubicBezTo>
                    <a:pt x="552" y="162"/>
                    <a:pt x="558" y="133"/>
                    <a:pt x="558" y="115"/>
                  </a:cubicBezTo>
                  <a:cubicBezTo>
                    <a:pt x="558" y="92"/>
                    <a:pt x="558" y="64"/>
                    <a:pt x="551" y="42"/>
                  </a:cubicBezTo>
                  <a:close/>
                </a:path>
              </a:pathLst>
            </a:custGeom>
            <a:solidFill>
              <a:srgbClr val="48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1" name="ïsḷiḑé">
              <a:extLst>
                <a:ext uri="{FF2B5EF4-FFF2-40B4-BE49-F238E27FC236}">
                  <a16:creationId xmlns:a16="http://schemas.microsoft.com/office/drawing/2014/main" xmlns="" id="{56977110-BFF5-4665-BB3A-AAC7336EF007}"/>
                </a:ext>
              </a:extLst>
            </p:cNvPr>
            <p:cNvSpPr/>
            <p:nvPr/>
          </p:nvSpPr>
          <p:spPr bwMode="auto">
            <a:xfrm>
              <a:off x="4629151" y="5170489"/>
              <a:ext cx="163513" cy="596900"/>
            </a:xfrm>
            <a:custGeom>
              <a:avLst/>
              <a:gdLst>
                <a:gd name="T0" fmla="*/ 54 w 54"/>
                <a:gd name="T1" fmla="*/ 0 h 197"/>
                <a:gd name="T2" fmla="*/ 35 w 54"/>
                <a:gd name="T3" fmla="*/ 63 h 197"/>
                <a:gd name="T4" fmla="*/ 45 w 54"/>
                <a:gd name="T5" fmla="*/ 138 h 197"/>
                <a:gd name="T6" fmla="*/ 31 w 54"/>
                <a:gd name="T7" fmla="*/ 197 h 197"/>
                <a:gd name="T8" fmla="*/ 22 w 54"/>
                <a:gd name="T9" fmla="*/ 171 h 197"/>
                <a:gd name="T10" fmla="*/ 8 w 54"/>
                <a:gd name="T11" fmla="*/ 195 h 197"/>
                <a:gd name="T12" fmla="*/ 3 w 54"/>
                <a:gd name="T13" fmla="*/ 69 h 197"/>
                <a:gd name="T14" fmla="*/ 12 w 54"/>
                <a:gd name="T15" fmla="*/ 0 h 197"/>
                <a:gd name="T16" fmla="*/ 54 w 54"/>
                <a:gd name="T1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97">
                  <a:moveTo>
                    <a:pt x="54" y="0"/>
                  </a:moveTo>
                  <a:cubicBezTo>
                    <a:pt x="37" y="4"/>
                    <a:pt x="32" y="48"/>
                    <a:pt x="35" y="63"/>
                  </a:cubicBezTo>
                  <a:cubicBezTo>
                    <a:pt x="40" y="88"/>
                    <a:pt x="45" y="113"/>
                    <a:pt x="45" y="138"/>
                  </a:cubicBezTo>
                  <a:cubicBezTo>
                    <a:pt x="45" y="157"/>
                    <a:pt x="47" y="181"/>
                    <a:pt x="31" y="197"/>
                  </a:cubicBezTo>
                  <a:cubicBezTo>
                    <a:pt x="29" y="188"/>
                    <a:pt x="28" y="179"/>
                    <a:pt x="22" y="171"/>
                  </a:cubicBezTo>
                  <a:cubicBezTo>
                    <a:pt x="17" y="178"/>
                    <a:pt x="14" y="187"/>
                    <a:pt x="8" y="195"/>
                  </a:cubicBezTo>
                  <a:cubicBezTo>
                    <a:pt x="15" y="152"/>
                    <a:pt x="9" y="112"/>
                    <a:pt x="3" y="69"/>
                  </a:cubicBezTo>
                  <a:cubicBezTo>
                    <a:pt x="0" y="44"/>
                    <a:pt x="2" y="24"/>
                    <a:pt x="12" y="0"/>
                  </a:cubicBezTo>
                  <a:lnTo>
                    <a:pt x="54" y="0"/>
                  </a:lnTo>
                  <a:close/>
                </a:path>
              </a:pathLst>
            </a:custGeom>
            <a:solidFill>
              <a:srgbClr val="D422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2" name="iš1íďé">
              <a:extLst>
                <a:ext uri="{FF2B5EF4-FFF2-40B4-BE49-F238E27FC236}">
                  <a16:creationId xmlns:a16="http://schemas.microsoft.com/office/drawing/2014/main" xmlns="" id="{B45CC922-3C65-45C1-9F77-AC77A33AF8B9}"/>
                </a:ext>
              </a:extLst>
            </p:cNvPr>
            <p:cNvSpPr/>
            <p:nvPr/>
          </p:nvSpPr>
          <p:spPr bwMode="auto">
            <a:xfrm>
              <a:off x="6519863" y="3254376"/>
              <a:ext cx="109538" cy="220663"/>
            </a:xfrm>
            <a:custGeom>
              <a:avLst/>
              <a:gdLst>
                <a:gd name="T0" fmla="*/ 35 w 36"/>
                <a:gd name="T1" fmla="*/ 61 h 73"/>
                <a:gd name="T2" fmla="*/ 18 w 36"/>
                <a:gd name="T3" fmla="*/ 62 h 73"/>
                <a:gd name="T4" fmla="*/ 2 w 36"/>
                <a:gd name="T5" fmla="*/ 11 h 73"/>
                <a:gd name="T6" fmla="*/ 36 w 36"/>
                <a:gd name="T7" fmla="*/ 51 h 73"/>
                <a:gd name="T8" fmla="*/ 35 w 36"/>
                <a:gd name="T9" fmla="*/ 61 h 73"/>
              </a:gdLst>
              <a:ahLst/>
              <a:cxnLst>
                <a:cxn ang="0">
                  <a:pos x="T0" y="T1"/>
                </a:cxn>
                <a:cxn ang="0">
                  <a:pos x="T2" y="T3"/>
                </a:cxn>
                <a:cxn ang="0">
                  <a:pos x="T4" y="T5"/>
                </a:cxn>
                <a:cxn ang="0">
                  <a:pos x="T6" y="T7"/>
                </a:cxn>
                <a:cxn ang="0">
                  <a:pos x="T8" y="T9"/>
                </a:cxn>
              </a:cxnLst>
              <a:rect l="0" t="0" r="r" b="b"/>
              <a:pathLst>
                <a:path w="36" h="73">
                  <a:moveTo>
                    <a:pt x="35" y="61"/>
                  </a:moveTo>
                  <a:cubicBezTo>
                    <a:pt x="35" y="73"/>
                    <a:pt x="22" y="68"/>
                    <a:pt x="18" y="62"/>
                  </a:cubicBezTo>
                  <a:cubicBezTo>
                    <a:pt x="9" y="49"/>
                    <a:pt x="0" y="28"/>
                    <a:pt x="2" y="11"/>
                  </a:cubicBezTo>
                  <a:cubicBezTo>
                    <a:pt x="19" y="0"/>
                    <a:pt x="32" y="39"/>
                    <a:pt x="36" y="51"/>
                  </a:cubicBezTo>
                  <a:lnTo>
                    <a:pt x="35" y="61"/>
                  </a:lnTo>
                  <a:close/>
                </a:path>
              </a:pathLst>
            </a:custGeom>
            <a:solidFill>
              <a:srgbClr val="DDDD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3" name="ïśļîḍê">
              <a:extLst>
                <a:ext uri="{FF2B5EF4-FFF2-40B4-BE49-F238E27FC236}">
                  <a16:creationId xmlns:a16="http://schemas.microsoft.com/office/drawing/2014/main" xmlns="" id="{630207E3-7E36-4B83-8A5B-E33F2AD691E8}"/>
                </a:ext>
              </a:extLst>
            </p:cNvPr>
            <p:cNvSpPr/>
            <p:nvPr/>
          </p:nvSpPr>
          <p:spPr bwMode="auto">
            <a:xfrm>
              <a:off x="6435726" y="1901826"/>
              <a:ext cx="920750" cy="801688"/>
            </a:xfrm>
            <a:custGeom>
              <a:avLst/>
              <a:gdLst>
                <a:gd name="T0" fmla="*/ 68 w 304"/>
                <a:gd name="T1" fmla="*/ 218 h 265"/>
                <a:gd name="T2" fmla="*/ 39 w 304"/>
                <a:gd name="T3" fmla="*/ 177 h 265"/>
                <a:gd name="T4" fmla="*/ 4 w 304"/>
                <a:gd name="T5" fmla="*/ 162 h 265"/>
                <a:gd name="T6" fmla="*/ 22 w 304"/>
                <a:gd name="T7" fmla="*/ 131 h 265"/>
                <a:gd name="T8" fmla="*/ 18 w 304"/>
                <a:gd name="T9" fmla="*/ 97 h 265"/>
                <a:gd name="T10" fmla="*/ 64 w 304"/>
                <a:gd name="T11" fmla="*/ 80 h 265"/>
                <a:gd name="T12" fmla="*/ 72 w 304"/>
                <a:gd name="T13" fmla="*/ 47 h 265"/>
                <a:gd name="T14" fmla="*/ 109 w 304"/>
                <a:gd name="T15" fmla="*/ 52 h 265"/>
                <a:gd name="T16" fmla="*/ 170 w 304"/>
                <a:gd name="T17" fmla="*/ 40 h 265"/>
                <a:gd name="T18" fmla="*/ 202 w 304"/>
                <a:gd name="T19" fmla="*/ 25 h 265"/>
                <a:gd name="T20" fmla="*/ 214 w 304"/>
                <a:gd name="T21" fmla="*/ 49 h 265"/>
                <a:gd name="T22" fmla="*/ 245 w 304"/>
                <a:gd name="T23" fmla="*/ 53 h 265"/>
                <a:gd name="T24" fmla="*/ 254 w 304"/>
                <a:gd name="T25" fmla="*/ 83 h 265"/>
                <a:gd name="T26" fmla="*/ 277 w 304"/>
                <a:gd name="T27" fmla="*/ 130 h 265"/>
                <a:gd name="T28" fmla="*/ 298 w 304"/>
                <a:gd name="T29" fmla="*/ 156 h 265"/>
                <a:gd name="T30" fmla="*/ 270 w 304"/>
                <a:gd name="T31" fmla="*/ 205 h 265"/>
                <a:gd name="T32" fmla="*/ 280 w 304"/>
                <a:gd name="T33" fmla="*/ 211 h 265"/>
                <a:gd name="T34" fmla="*/ 260 w 304"/>
                <a:gd name="T35" fmla="*/ 244 h 265"/>
                <a:gd name="T36" fmla="*/ 173 w 304"/>
                <a:gd name="T37" fmla="*/ 247 h 265"/>
                <a:gd name="T38" fmla="*/ 68 w 304"/>
                <a:gd name="T39" fmla="*/ 21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4" h="265">
                  <a:moveTo>
                    <a:pt x="68" y="218"/>
                  </a:moveTo>
                  <a:cubicBezTo>
                    <a:pt x="46" y="217"/>
                    <a:pt x="38" y="194"/>
                    <a:pt x="39" y="177"/>
                  </a:cubicBezTo>
                  <a:cubicBezTo>
                    <a:pt x="27" y="187"/>
                    <a:pt x="8" y="175"/>
                    <a:pt x="4" y="162"/>
                  </a:cubicBezTo>
                  <a:cubicBezTo>
                    <a:pt x="0" y="147"/>
                    <a:pt x="9" y="137"/>
                    <a:pt x="22" y="131"/>
                  </a:cubicBezTo>
                  <a:cubicBezTo>
                    <a:pt x="19" y="119"/>
                    <a:pt x="12" y="110"/>
                    <a:pt x="18" y="97"/>
                  </a:cubicBezTo>
                  <a:cubicBezTo>
                    <a:pt x="26" y="82"/>
                    <a:pt x="48" y="70"/>
                    <a:pt x="64" y="80"/>
                  </a:cubicBezTo>
                  <a:cubicBezTo>
                    <a:pt x="62" y="68"/>
                    <a:pt x="61" y="56"/>
                    <a:pt x="72" y="47"/>
                  </a:cubicBezTo>
                  <a:cubicBezTo>
                    <a:pt x="82" y="40"/>
                    <a:pt x="102" y="40"/>
                    <a:pt x="109" y="52"/>
                  </a:cubicBezTo>
                  <a:cubicBezTo>
                    <a:pt x="99" y="14"/>
                    <a:pt x="165" y="0"/>
                    <a:pt x="170" y="40"/>
                  </a:cubicBezTo>
                  <a:cubicBezTo>
                    <a:pt x="170" y="29"/>
                    <a:pt x="194" y="22"/>
                    <a:pt x="202" y="25"/>
                  </a:cubicBezTo>
                  <a:cubicBezTo>
                    <a:pt x="211" y="27"/>
                    <a:pt x="219" y="40"/>
                    <a:pt x="214" y="49"/>
                  </a:cubicBezTo>
                  <a:cubicBezTo>
                    <a:pt x="224" y="48"/>
                    <a:pt x="236" y="47"/>
                    <a:pt x="245" y="53"/>
                  </a:cubicBezTo>
                  <a:cubicBezTo>
                    <a:pt x="253" y="59"/>
                    <a:pt x="261" y="73"/>
                    <a:pt x="254" y="83"/>
                  </a:cubicBezTo>
                  <a:cubicBezTo>
                    <a:pt x="276" y="72"/>
                    <a:pt x="304" y="128"/>
                    <a:pt x="277" y="130"/>
                  </a:cubicBezTo>
                  <a:cubicBezTo>
                    <a:pt x="292" y="131"/>
                    <a:pt x="295" y="141"/>
                    <a:pt x="298" y="156"/>
                  </a:cubicBezTo>
                  <a:cubicBezTo>
                    <a:pt x="302" y="183"/>
                    <a:pt x="288" y="197"/>
                    <a:pt x="270" y="205"/>
                  </a:cubicBezTo>
                  <a:cubicBezTo>
                    <a:pt x="276" y="205"/>
                    <a:pt x="278" y="206"/>
                    <a:pt x="280" y="211"/>
                  </a:cubicBezTo>
                  <a:cubicBezTo>
                    <a:pt x="284" y="224"/>
                    <a:pt x="268" y="238"/>
                    <a:pt x="260" y="244"/>
                  </a:cubicBezTo>
                  <a:cubicBezTo>
                    <a:pt x="235" y="262"/>
                    <a:pt x="199" y="265"/>
                    <a:pt x="173" y="247"/>
                  </a:cubicBezTo>
                  <a:lnTo>
                    <a:pt x="68" y="218"/>
                  </a:lnTo>
                  <a:close/>
                </a:path>
              </a:pathLst>
            </a:custGeom>
            <a:solidFill>
              <a:srgbClr val="3A1E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4" name="iṧ1iďê">
              <a:extLst>
                <a:ext uri="{FF2B5EF4-FFF2-40B4-BE49-F238E27FC236}">
                  <a16:creationId xmlns:a16="http://schemas.microsoft.com/office/drawing/2014/main" xmlns="" id="{CFB05887-39FE-49EB-AEA2-C423AE3C726E}"/>
                </a:ext>
              </a:extLst>
            </p:cNvPr>
            <p:cNvSpPr/>
            <p:nvPr/>
          </p:nvSpPr>
          <p:spPr bwMode="auto">
            <a:xfrm>
              <a:off x="6176963" y="2393951"/>
              <a:ext cx="576263" cy="1128713"/>
            </a:xfrm>
            <a:custGeom>
              <a:avLst/>
              <a:gdLst>
                <a:gd name="T0" fmla="*/ 20 w 190"/>
                <a:gd name="T1" fmla="*/ 162 h 373"/>
                <a:gd name="T2" fmla="*/ 10 w 190"/>
                <a:gd name="T3" fmla="*/ 150 h 373"/>
                <a:gd name="T4" fmla="*/ 7 w 190"/>
                <a:gd name="T5" fmla="*/ 118 h 373"/>
                <a:gd name="T6" fmla="*/ 7 w 190"/>
                <a:gd name="T7" fmla="*/ 95 h 373"/>
                <a:gd name="T8" fmla="*/ 2 w 190"/>
                <a:gd name="T9" fmla="*/ 77 h 373"/>
                <a:gd name="T10" fmla="*/ 10 w 190"/>
                <a:gd name="T11" fmla="*/ 52 h 373"/>
                <a:gd name="T12" fmla="*/ 13 w 190"/>
                <a:gd name="T13" fmla="*/ 69 h 373"/>
                <a:gd name="T14" fmla="*/ 18 w 190"/>
                <a:gd name="T15" fmla="*/ 89 h 373"/>
                <a:gd name="T16" fmla="*/ 17 w 190"/>
                <a:gd name="T17" fmla="*/ 51 h 373"/>
                <a:gd name="T18" fmla="*/ 21 w 190"/>
                <a:gd name="T19" fmla="*/ 31 h 373"/>
                <a:gd name="T20" fmla="*/ 30 w 190"/>
                <a:gd name="T21" fmla="*/ 30 h 373"/>
                <a:gd name="T22" fmla="*/ 35 w 190"/>
                <a:gd name="T23" fmla="*/ 15 h 373"/>
                <a:gd name="T24" fmla="*/ 46 w 190"/>
                <a:gd name="T25" fmla="*/ 22 h 373"/>
                <a:gd name="T26" fmla="*/ 56 w 190"/>
                <a:gd name="T27" fmla="*/ 8 h 373"/>
                <a:gd name="T28" fmla="*/ 58 w 190"/>
                <a:gd name="T29" fmla="*/ 32 h 373"/>
                <a:gd name="T30" fmla="*/ 57 w 190"/>
                <a:gd name="T31" fmla="*/ 99 h 373"/>
                <a:gd name="T32" fmla="*/ 57 w 190"/>
                <a:gd name="T33" fmla="*/ 110 h 373"/>
                <a:gd name="T34" fmla="*/ 47 w 190"/>
                <a:gd name="T35" fmla="*/ 148 h 373"/>
                <a:gd name="T36" fmla="*/ 63 w 190"/>
                <a:gd name="T37" fmla="*/ 232 h 373"/>
                <a:gd name="T38" fmla="*/ 88 w 190"/>
                <a:gd name="T39" fmla="*/ 313 h 373"/>
                <a:gd name="T40" fmla="*/ 190 w 190"/>
                <a:gd name="T41" fmla="*/ 253 h 373"/>
                <a:gd name="T42" fmla="*/ 187 w 190"/>
                <a:gd name="T43" fmla="*/ 321 h 373"/>
                <a:gd name="T44" fmla="*/ 64 w 190"/>
                <a:gd name="T45" fmla="*/ 368 h 373"/>
                <a:gd name="T46" fmla="*/ 20 w 190"/>
                <a:gd name="T47" fmla="*/ 16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0" h="373">
                  <a:moveTo>
                    <a:pt x="20" y="162"/>
                  </a:moveTo>
                  <a:cubicBezTo>
                    <a:pt x="17" y="161"/>
                    <a:pt x="12" y="156"/>
                    <a:pt x="10" y="150"/>
                  </a:cubicBezTo>
                  <a:cubicBezTo>
                    <a:pt x="7" y="142"/>
                    <a:pt x="6" y="131"/>
                    <a:pt x="7" y="118"/>
                  </a:cubicBezTo>
                  <a:cubicBezTo>
                    <a:pt x="8" y="112"/>
                    <a:pt x="9" y="101"/>
                    <a:pt x="7" y="95"/>
                  </a:cubicBezTo>
                  <a:cubicBezTo>
                    <a:pt x="6" y="89"/>
                    <a:pt x="3" y="84"/>
                    <a:pt x="2" y="77"/>
                  </a:cubicBezTo>
                  <a:cubicBezTo>
                    <a:pt x="0" y="62"/>
                    <a:pt x="3" y="41"/>
                    <a:pt x="10" y="52"/>
                  </a:cubicBezTo>
                  <a:cubicBezTo>
                    <a:pt x="12" y="55"/>
                    <a:pt x="12" y="65"/>
                    <a:pt x="13" y="69"/>
                  </a:cubicBezTo>
                  <a:cubicBezTo>
                    <a:pt x="14" y="76"/>
                    <a:pt x="16" y="83"/>
                    <a:pt x="18" y="89"/>
                  </a:cubicBezTo>
                  <a:cubicBezTo>
                    <a:pt x="18" y="76"/>
                    <a:pt x="17" y="64"/>
                    <a:pt x="17" y="51"/>
                  </a:cubicBezTo>
                  <a:cubicBezTo>
                    <a:pt x="18" y="45"/>
                    <a:pt x="19" y="38"/>
                    <a:pt x="21" y="31"/>
                  </a:cubicBezTo>
                  <a:cubicBezTo>
                    <a:pt x="23" y="24"/>
                    <a:pt x="30" y="20"/>
                    <a:pt x="30" y="30"/>
                  </a:cubicBezTo>
                  <a:cubicBezTo>
                    <a:pt x="31" y="26"/>
                    <a:pt x="31" y="18"/>
                    <a:pt x="35" y="15"/>
                  </a:cubicBezTo>
                  <a:cubicBezTo>
                    <a:pt x="42" y="11"/>
                    <a:pt x="46" y="16"/>
                    <a:pt x="46" y="22"/>
                  </a:cubicBezTo>
                  <a:cubicBezTo>
                    <a:pt x="46" y="16"/>
                    <a:pt x="50" y="0"/>
                    <a:pt x="56" y="8"/>
                  </a:cubicBezTo>
                  <a:cubicBezTo>
                    <a:pt x="60" y="12"/>
                    <a:pt x="58" y="28"/>
                    <a:pt x="58" y="32"/>
                  </a:cubicBezTo>
                  <a:cubicBezTo>
                    <a:pt x="59" y="43"/>
                    <a:pt x="58" y="82"/>
                    <a:pt x="57" y="99"/>
                  </a:cubicBezTo>
                  <a:cubicBezTo>
                    <a:pt x="57" y="110"/>
                    <a:pt x="57" y="110"/>
                    <a:pt x="57" y="110"/>
                  </a:cubicBezTo>
                  <a:cubicBezTo>
                    <a:pt x="57" y="120"/>
                    <a:pt x="56" y="136"/>
                    <a:pt x="47" y="148"/>
                  </a:cubicBezTo>
                  <a:cubicBezTo>
                    <a:pt x="50" y="170"/>
                    <a:pt x="58" y="212"/>
                    <a:pt x="63" y="232"/>
                  </a:cubicBezTo>
                  <a:cubicBezTo>
                    <a:pt x="69" y="267"/>
                    <a:pt x="88" y="313"/>
                    <a:pt x="88" y="313"/>
                  </a:cubicBezTo>
                  <a:cubicBezTo>
                    <a:pt x="88" y="313"/>
                    <a:pt x="121" y="309"/>
                    <a:pt x="190" y="253"/>
                  </a:cubicBezTo>
                  <a:cubicBezTo>
                    <a:pt x="187" y="321"/>
                    <a:pt x="187" y="321"/>
                    <a:pt x="187" y="321"/>
                  </a:cubicBezTo>
                  <a:cubicBezTo>
                    <a:pt x="187" y="321"/>
                    <a:pt x="79" y="373"/>
                    <a:pt x="64" y="368"/>
                  </a:cubicBezTo>
                  <a:cubicBezTo>
                    <a:pt x="50" y="363"/>
                    <a:pt x="20" y="181"/>
                    <a:pt x="20" y="162"/>
                  </a:cubicBez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5" name="ïšḻiḋè">
              <a:extLst>
                <a:ext uri="{FF2B5EF4-FFF2-40B4-BE49-F238E27FC236}">
                  <a16:creationId xmlns:a16="http://schemas.microsoft.com/office/drawing/2014/main" xmlns="" id="{2C14DC31-EFE8-4347-9FE9-A6E93047ED84}"/>
                </a:ext>
              </a:extLst>
            </p:cNvPr>
            <p:cNvSpPr/>
            <p:nvPr/>
          </p:nvSpPr>
          <p:spPr bwMode="auto">
            <a:xfrm>
              <a:off x="6296026" y="2439989"/>
              <a:ext cx="23813" cy="180975"/>
            </a:xfrm>
            <a:custGeom>
              <a:avLst/>
              <a:gdLst>
                <a:gd name="T0" fmla="*/ 8 w 8"/>
                <a:gd name="T1" fmla="*/ 0 h 60"/>
                <a:gd name="T2" fmla="*/ 8 w 8"/>
                <a:gd name="T3" fmla="*/ 2 h 60"/>
                <a:gd name="T4" fmla="*/ 8 w 8"/>
                <a:gd name="T5" fmla="*/ 9 h 60"/>
                <a:gd name="T6" fmla="*/ 7 w 8"/>
                <a:gd name="T7" fmla="*/ 19 h 60"/>
                <a:gd name="T8" fmla="*/ 5 w 8"/>
                <a:gd name="T9" fmla="*/ 30 h 60"/>
                <a:gd name="T10" fmla="*/ 4 w 8"/>
                <a:gd name="T11" fmla="*/ 41 h 60"/>
                <a:gd name="T12" fmla="*/ 3 w 8"/>
                <a:gd name="T13" fmla="*/ 46 h 60"/>
                <a:gd name="T14" fmla="*/ 3 w 8"/>
                <a:gd name="T15" fmla="*/ 51 h 60"/>
                <a:gd name="T16" fmla="*/ 2 w 8"/>
                <a:gd name="T17" fmla="*/ 58 h 60"/>
                <a:gd name="T18" fmla="*/ 1 w 8"/>
                <a:gd name="T19" fmla="*/ 60 h 60"/>
                <a:gd name="T20" fmla="*/ 1 w 8"/>
                <a:gd name="T21" fmla="*/ 58 h 60"/>
                <a:gd name="T22" fmla="*/ 1 w 8"/>
                <a:gd name="T23" fmla="*/ 51 h 60"/>
                <a:gd name="T24" fmla="*/ 1 w 8"/>
                <a:gd name="T25" fmla="*/ 41 h 60"/>
                <a:gd name="T26" fmla="*/ 1 w 8"/>
                <a:gd name="T27" fmla="*/ 30 h 60"/>
                <a:gd name="T28" fmla="*/ 5 w 8"/>
                <a:gd name="T29" fmla="*/ 9 h 60"/>
                <a:gd name="T30" fmla="*/ 7 w 8"/>
                <a:gd name="T31" fmla="*/ 2 h 60"/>
                <a:gd name="T32" fmla="*/ 8 w 8"/>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60">
                  <a:moveTo>
                    <a:pt x="8" y="0"/>
                  </a:moveTo>
                  <a:cubicBezTo>
                    <a:pt x="8" y="0"/>
                    <a:pt x="8" y="1"/>
                    <a:pt x="8" y="2"/>
                  </a:cubicBezTo>
                  <a:cubicBezTo>
                    <a:pt x="8" y="4"/>
                    <a:pt x="8" y="6"/>
                    <a:pt x="8" y="9"/>
                  </a:cubicBezTo>
                  <a:cubicBezTo>
                    <a:pt x="7" y="12"/>
                    <a:pt x="7" y="16"/>
                    <a:pt x="7" y="19"/>
                  </a:cubicBezTo>
                  <a:cubicBezTo>
                    <a:pt x="6" y="23"/>
                    <a:pt x="6" y="26"/>
                    <a:pt x="5" y="30"/>
                  </a:cubicBezTo>
                  <a:cubicBezTo>
                    <a:pt x="5" y="34"/>
                    <a:pt x="5" y="38"/>
                    <a:pt x="4" y="41"/>
                  </a:cubicBezTo>
                  <a:cubicBezTo>
                    <a:pt x="4" y="43"/>
                    <a:pt x="4" y="45"/>
                    <a:pt x="3" y="46"/>
                  </a:cubicBezTo>
                  <a:cubicBezTo>
                    <a:pt x="3" y="48"/>
                    <a:pt x="3" y="50"/>
                    <a:pt x="3" y="51"/>
                  </a:cubicBezTo>
                  <a:cubicBezTo>
                    <a:pt x="3" y="54"/>
                    <a:pt x="2" y="56"/>
                    <a:pt x="2" y="58"/>
                  </a:cubicBezTo>
                  <a:cubicBezTo>
                    <a:pt x="2" y="59"/>
                    <a:pt x="1" y="60"/>
                    <a:pt x="1" y="60"/>
                  </a:cubicBezTo>
                  <a:cubicBezTo>
                    <a:pt x="1" y="60"/>
                    <a:pt x="1" y="59"/>
                    <a:pt x="1" y="58"/>
                  </a:cubicBezTo>
                  <a:cubicBezTo>
                    <a:pt x="1" y="56"/>
                    <a:pt x="1" y="54"/>
                    <a:pt x="1" y="51"/>
                  </a:cubicBezTo>
                  <a:cubicBezTo>
                    <a:pt x="0" y="48"/>
                    <a:pt x="0" y="45"/>
                    <a:pt x="1" y="41"/>
                  </a:cubicBezTo>
                  <a:cubicBezTo>
                    <a:pt x="1" y="37"/>
                    <a:pt x="1" y="34"/>
                    <a:pt x="1" y="30"/>
                  </a:cubicBezTo>
                  <a:cubicBezTo>
                    <a:pt x="3" y="22"/>
                    <a:pt x="4" y="14"/>
                    <a:pt x="5" y="9"/>
                  </a:cubicBezTo>
                  <a:cubicBezTo>
                    <a:pt x="6" y="6"/>
                    <a:pt x="7" y="4"/>
                    <a:pt x="7" y="2"/>
                  </a:cubicBezTo>
                  <a:cubicBezTo>
                    <a:pt x="8" y="1"/>
                    <a:pt x="8" y="0"/>
                    <a:pt x="8" y="0"/>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6" name="işḻîḑé">
              <a:extLst>
                <a:ext uri="{FF2B5EF4-FFF2-40B4-BE49-F238E27FC236}">
                  <a16:creationId xmlns:a16="http://schemas.microsoft.com/office/drawing/2014/main" xmlns="" id="{CDC09D5C-1C09-4612-8C57-53F8958FBDD3}"/>
                </a:ext>
              </a:extLst>
            </p:cNvPr>
            <p:cNvSpPr/>
            <p:nvPr/>
          </p:nvSpPr>
          <p:spPr bwMode="auto">
            <a:xfrm>
              <a:off x="6253163" y="2476501"/>
              <a:ext cx="19050" cy="171450"/>
            </a:xfrm>
            <a:custGeom>
              <a:avLst/>
              <a:gdLst>
                <a:gd name="T0" fmla="*/ 5 w 6"/>
                <a:gd name="T1" fmla="*/ 0 h 57"/>
                <a:gd name="T2" fmla="*/ 6 w 6"/>
                <a:gd name="T3" fmla="*/ 9 h 57"/>
                <a:gd name="T4" fmla="*/ 5 w 6"/>
                <a:gd name="T5" fmla="*/ 29 h 57"/>
                <a:gd name="T6" fmla="*/ 3 w 6"/>
                <a:gd name="T7" fmla="*/ 49 h 57"/>
                <a:gd name="T8" fmla="*/ 1 w 6"/>
                <a:gd name="T9" fmla="*/ 57 h 57"/>
                <a:gd name="T10" fmla="*/ 1 w 6"/>
                <a:gd name="T11" fmla="*/ 48 h 57"/>
                <a:gd name="T12" fmla="*/ 1 w 6"/>
                <a:gd name="T13" fmla="*/ 29 h 57"/>
                <a:gd name="T14" fmla="*/ 3 w 6"/>
                <a:gd name="T15" fmla="*/ 9 h 57"/>
                <a:gd name="T16" fmla="*/ 5 w 6"/>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7">
                  <a:moveTo>
                    <a:pt x="5" y="0"/>
                  </a:moveTo>
                  <a:cubicBezTo>
                    <a:pt x="5" y="0"/>
                    <a:pt x="6" y="4"/>
                    <a:pt x="6" y="9"/>
                  </a:cubicBezTo>
                  <a:cubicBezTo>
                    <a:pt x="6" y="15"/>
                    <a:pt x="6" y="22"/>
                    <a:pt x="5" y="29"/>
                  </a:cubicBezTo>
                  <a:cubicBezTo>
                    <a:pt x="5" y="36"/>
                    <a:pt x="4" y="43"/>
                    <a:pt x="3" y="49"/>
                  </a:cubicBezTo>
                  <a:cubicBezTo>
                    <a:pt x="2" y="54"/>
                    <a:pt x="1" y="57"/>
                    <a:pt x="1" y="57"/>
                  </a:cubicBezTo>
                  <a:cubicBezTo>
                    <a:pt x="1" y="57"/>
                    <a:pt x="1" y="54"/>
                    <a:pt x="1" y="48"/>
                  </a:cubicBezTo>
                  <a:cubicBezTo>
                    <a:pt x="0" y="43"/>
                    <a:pt x="1" y="36"/>
                    <a:pt x="1" y="29"/>
                  </a:cubicBezTo>
                  <a:cubicBezTo>
                    <a:pt x="2" y="21"/>
                    <a:pt x="3" y="14"/>
                    <a:pt x="3" y="9"/>
                  </a:cubicBezTo>
                  <a:cubicBezTo>
                    <a:pt x="4" y="4"/>
                    <a:pt x="5" y="0"/>
                    <a:pt x="5" y="0"/>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7" name="iŝḷîḋé">
              <a:extLst>
                <a:ext uri="{FF2B5EF4-FFF2-40B4-BE49-F238E27FC236}">
                  <a16:creationId xmlns:a16="http://schemas.microsoft.com/office/drawing/2014/main" xmlns="" id="{314EAC3A-7A15-400A-9C1A-DA1022F41F0F}"/>
                </a:ext>
              </a:extLst>
            </p:cNvPr>
            <p:cNvSpPr/>
            <p:nvPr/>
          </p:nvSpPr>
          <p:spPr bwMode="auto">
            <a:xfrm>
              <a:off x="6229351" y="2614614"/>
              <a:ext cx="84138" cy="58738"/>
            </a:xfrm>
            <a:custGeom>
              <a:avLst/>
              <a:gdLst>
                <a:gd name="T0" fmla="*/ 28 w 28"/>
                <a:gd name="T1" fmla="*/ 0 h 19"/>
                <a:gd name="T2" fmla="*/ 27 w 28"/>
                <a:gd name="T3" fmla="*/ 1 h 19"/>
                <a:gd name="T4" fmla="*/ 24 w 28"/>
                <a:gd name="T5" fmla="*/ 3 h 19"/>
                <a:gd name="T6" fmla="*/ 22 w 28"/>
                <a:gd name="T7" fmla="*/ 4 h 19"/>
                <a:gd name="T8" fmla="*/ 19 w 28"/>
                <a:gd name="T9" fmla="*/ 6 h 19"/>
                <a:gd name="T10" fmla="*/ 14 w 28"/>
                <a:gd name="T11" fmla="*/ 10 h 19"/>
                <a:gd name="T12" fmla="*/ 5 w 28"/>
                <a:gd name="T13" fmla="*/ 16 h 19"/>
                <a:gd name="T14" fmla="*/ 0 w 28"/>
                <a:gd name="T15" fmla="*/ 19 h 19"/>
                <a:gd name="T16" fmla="*/ 4 w 28"/>
                <a:gd name="T17" fmla="*/ 15 h 19"/>
                <a:gd name="T18" fmla="*/ 7 w 28"/>
                <a:gd name="T19" fmla="*/ 11 h 19"/>
                <a:gd name="T20" fmla="*/ 12 w 28"/>
                <a:gd name="T21" fmla="*/ 6 h 19"/>
                <a:gd name="T22" fmla="*/ 15 w 28"/>
                <a:gd name="T23" fmla="*/ 5 h 19"/>
                <a:gd name="T24" fmla="*/ 18 w 28"/>
                <a:gd name="T25" fmla="*/ 3 h 19"/>
                <a:gd name="T26" fmla="*/ 23 w 28"/>
                <a:gd name="T27" fmla="*/ 1 h 19"/>
                <a:gd name="T28" fmla="*/ 27 w 28"/>
                <a:gd name="T29" fmla="*/ 0 h 19"/>
                <a:gd name="T30" fmla="*/ 28 w 28"/>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9">
                  <a:moveTo>
                    <a:pt x="28" y="0"/>
                  </a:moveTo>
                  <a:cubicBezTo>
                    <a:pt x="28" y="0"/>
                    <a:pt x="28" y="0"/>
                    <a:pt x="27" y="1"/>
                  </a:cubicBezTo>
                  <a:cubicBezTo>
                    <a:pt x="26" y="1"/>
                    <a:pt x="25" y="2"/>
                    <a:pt x="24" y="3"/>
                  </a:cubicBezTo>
                  <a:cubicBezTo>
                    <a:pt x="23" y="3"/>
                    <a:pt x="22" y="4"/>
                    <a:pt x="22" y="4"/>
                  </a:cubicBezTo>
                  <a:cubicBezTo>
                    <a:pt x="21" y="5"/>
                    <a:pt x="20" y="5"/>
                    <a:pt x="19" y="6"/>
                  </a:cubicBezTo>
                  <a:cubicBezTo>
                    <a:pt x="18" y="7"/>
                    <a:pt x="16" y="8"/>
                    <a:pt x="14" y="10"/>
                  </a:cubicBezTo>
                  <a:cubicBezTo>
                    <a:pt x="11" y="12"/>
                    <a:pt x="8" y="15"/>
                    <a:pt x="5" y="16"/>
                  </a:cubicBezTo>
                  <a:cubicBezTo>
                    <a:pt x="2" y="18"/>
                    <a:pt x="0" y="19"/>
                    <a:pt x="0" y="19"/>
                  </a:cubicBezTo>
                  <a:cubicBezTo>
                    <a:pt x="0" y="19"/>
                    <a:pt x="2" y="17"/>
                    <a:pt x="4" y="15"/>
                  </a:cubicBezTo>
                  <a:cubicBezTo>
                    <a:pt x="5" y="13"/>
                    <a:pt x="6" y="12"/>
                    <a:pt x="7" y="11"/>
                  </a:cubicBezTo>
                  <a:cubicBezTo>
                    <a:pt x="9" y="9"/>
                    <a:pt x="10" y="8"/>
                    <a:pt x="12" y="6"/>
                  </a:cubicBezTo>
                  <a:cubicBezTo>
                    <a:pt x="13" y="6"/>
                    <a:pt x="14" y="5"/>
                    <a:pt x="15" y="5"/>
                  </a:cubicBezTo>
                  <a:cubicBezTo>
                    <a:pt x="16" y="4"/>
                    <a:pt x="17" y="4"/>
                    <a:pt x="18" y="3"/>
                  </a:cubicBezTo>
                  <a:cubicBezTo>
                    <a:pt x="19" y="2"/>
                    <a:pt x="21" y="1"/>
                    <a:pt x="23" y="1"/>
                  </a:cubicBezTo>
                  <a:cubicBezTo>
                    <a:pt x="24" y="0"/>
                    <a:pt x="26" y="0"/>
                    <a:pt x="27" y="0"/>
                  </a:cubicBezTo>
                  <a:cubicBezTo>
                    <a:pt x="28" y="0"/>
                    <a:pt x="28" y="0"/>
                    <a:pt x="28" y="0"/>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8" name="ïŝľïdè">
              <a:extLst>
                <a:ext uri="{FF2B5EF4-FFF2-40B4-BE49-F238E27FC236}">
                  <a16:creationId xmlns:a16="http://schemas.microsoft.com/office/drawing/2014/main" xmlns="" id="{53A24AF8-F07C-4F05-B21E-9DB910B66483}"/>
                </a:ext>
              </a:extLst>
            </p:cNvPr>
            <p:cNvSpPr/>
            <p:nvPr/>
          </p:nvSpPr>
          <p:spPr bwMode="auto">
            <a:xfrm>
              <a:off x="6235701" y="2551114"/>
              <a:ext cx="196850" cy="303213"/>
            </a:xfrm>
            <a:custGeom>
              <a:avLst/>
              <a:gdLst>
                <a:gd name="T0" fmla="*/ 25 w 65"/>
                <a:gd name="T1" fmla="*/ 100 h 100"/>
                <a:gd name="T2" fmla="*/ 39 w 65"/>
                <a:gd name="T3" fmla="*/ 84 h 100"/>
                <a:gd name="T4" fmla="*/ 55 w 65"/>
                <a:gd name="T5" fmla="*/ 47 h 100"/>
                <a:gd name="T6" fmla="*/ 62 w 65"/>
                <a:gd name="T7" fmla="*/ 12 h 100"/>
                <a:gd name="T8" fmla="*/ 43 w 65"/>
                <a:gd name="T9" fmla="*/ 39 h 100"/>
                <a:gd name="T10" fmla="*/ 42 w 65"/>
                <a:gd name="T11" fmla="*/ 47 h 100"/>
                <a:gd name="T12" fmla="*/ 19 w 65"/>
                <a:gd name="T13" fmla="*/ 96 h 100"/>
                <a:gd name="T14" fmla="*/ 25 w 65"/>
                <a:gd name="T15" fmla="*/ 10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00">
                  <a:moveTo>
                    <a:pt x="25" y="100"/>
                  </a:moveTo>
                  <a:cubicBezTo>
                    <a:pt x="26" y="94"/>
                    <a:pt x="34" y="90"/>
                    <a:pt x="39" y="84"/>
                  </a:cubicBezTo>
                  <a:cubicBezTo>
                    <a:pt x="48" y="74"/>
                    <a:pt x="52" y="60"/>
                    <a:pt x="55" y="47"/>
                  </a:cubicBezTo>
                  <a:cubicBezTo>
                    <a:pt x="56" y="41"/>
                    <a:pt x="65" y="17"/>
                    <a:pt x="62" y="12"/>
                  </a:cubicBezTo>
                  <a:cubicBezTo>
                    <a:pt x="54" y="0"/>
                    <a:pt x="43" y="35"/>
                    <a:pt x="43" y="39"/>
                  </a:cubicBezTo>
                  <a:cubicBezTo>
                    <a:pt x="42" y="42"/>
                    <a:pt x="42" y="44"/>
                    <a:pt x="42" y="47"/>
                  </a:cubicBezTo>
                  <a:cubicBezTo>
                    <a:pt x="27" y="50"/>
                    <a:pt x="0" y="83"/>
                    <a:pt x="19" y="96"/>
                  </a:cubicBezTo>
                  <a:lnTo>
                    <a:pt x="25" y="100"/>
                  </a:ln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9" name="iśľiḑé">
              <a:extLst>
                <a:ext uri="{FF2B5EF4-FFF2-40B4-BE49-F238E27FC236}">
                  <a16:creationId xmlns:a16="http://schemas.microsoft.com/office/drawing/2014/main" xmlns="" id="{87813851-49D9-4ACF-96D3-F686F63E9205}"/>
                </a:ext>
              </a:extLst>
            </p:cNvPr>
            <p:cNvSpPr/>
            <p:nvPr/>
          </p:nvSpPr>
          <p:spPr bwMode="auto">
            <a:xfrm>
              <a:off x="6269038" y="2579689"/>
              <a:ext cx="153988" cy="261938"/>
            </a:xfrm>
            <a:custGeom>
              <a:avLst/>
              <a:gdLst>
                <a:gd name="T0" fmla="*/ 51 w 51"/>
                <a:gd name="T1" fmla="*/ 3 h 87"/>
                <a:gd name="T2" fmla="*/ 49 w 51"/>
                <a:gd name="T3" fmla="*/ 2 h 87"/>
                <a:gd name="T4" fmla="*/ 47 w 51"/>
                <a:gd name="T5" fmla="*/ 1 h 87"/>
                <a:gd name="T6" fmla="*/ 43 w 51"/>
                <a:gd name="T7" fmla="*/ 4 h 87"/>
                <a:gd name="T8" fmla="*/ 39 w 51"/>
                <a:gd name="T9" fmla="*/ 12 h 87"/>
                <a:gd name="T10" fmla="*/ 36 w 51"/>
                <a:gd name="T11" fmla="*/ 21 h 87"/>
                <a:gd name="T12" fmla="*/ 35 w 51"/>
                <a:gd name="T13" fmla="*/ 26 h 87"/>
                <a:gd name="T14" fmla="*/ 34 w 51"/>
                <a:gd name="T15" fmla="*/ 28 h 87"/>
                <a:gd name="T16" fmla="*/ 34 w 51"/>
                <a:gd name="T17" fmla="*/ 30 h 87"/>
                <a:gd name="T18" fmla="*/ 33 w 51"/>
                <a:gd name="T19" fmla="*/ 30 h 87"/>
                <a:gd name="T20" fmla="*/ 33 w 51"/>
                <a:gd name="T21" fmla="*/ 34 h 87"/>
                <a:gd name="T22" fmla="*/ 33 w 51"/>
                <a:gd name="T23" fmla="*/ 37 h 87"/>
                <a:gd name="T24" fmla="*/ 33 w 51"/>
                <a:gd name="T25" fmla="*/ 39 h 87"/>
                <a:gd name="T26" fmla="*/ 31 w 51"/>
                <a:gd name="T27" fmla="*/ 39 h 87"/>
                <a:gd name="T28" fmla="*/ 25 w 51"/>
                <a:gd name="T29" fmla="*/ 42 h 87"/>
                <a:gd name="T30" fmla="*/ 19 w 51"/>
                <a:gd name="T31" fmla="*/ 47 h 87"/>
                <a:gd name="T32" fmla="*/ 8 w 51"/>
                <a:gd name="T33" fmla="*/ 59 h 87"/>
                <a:gd name="T34" fmla="*/ 3 w 51"/>
                <a:gd name="T35" fmla="*/ 73 h 87"/>
                <a:gd name="T36" fmla="*/ 3 w 51"/>
                <a:gd name="T37" fmla="*/ 77 h 87"/>
                <a:gd name="T38" fmla="*/ 3 w 51"/>
                <a:gd name="T39" fmla="*/ 81 h 87"/>
                <a:gd name="T40" fmla="*/ 5 w 51"/>
                <a:gd name="T41" fmla="*/ 84 h 87"/>
                <a:gd name="T42" fmla="*/ 8 w 51"/>
                <a:gd name="T43" fmla="*/ 87 h 87"/>
                <a:gd name="T44" fmla="*/ 5 w 51"/>
                <a:gd name="T45" fmla="*/ 85 h 87"/>
                <a:gd name="T46" fmla="*/ 2 w 51"/>
                <a:gd name="T47" fmla="*/ 81 h 87"/>
                <a:gd name="T48" fmla="*/ 0 w 51"/>
                <a:gd name="T49" fmla="*/ 73 h 87"/>
                <a:gd name="T50" fmla="*/ 2 w 51"/>
                <a:gd name="T51" fmla="*/ 65 h 87"/>
                <a:gd name="T52" fmla="*/ 5 w 51"/>
                <a:gd name="T53" fmla="*/ 57 h 87"/>
                <a:gd name="T54" fmla="*/ 16 w 51"/>
                <a:gd name="T55" fmla="*/ 44 h 87"/>
                <a:gd name="T56" fmla="*/ 23 w 51"/>
                <a:gd name="T57" fmla="*/ 39 h 87"/>
                <a:gd name="T58" fmla="*/ 31 w 51"/>
                <a:gd name="T59" fmla="*/ 36 h 87"/>
                <a:gd name="T60" fmla="*/ 29 w 51"/>
                <a:gd name="T61" fmla="*/ 38 h 87"/>
                <a:gd name="T62" fmla="*/ 29 w 51"/>
                <a:gd name="T63" fmla="*/ 34 h 87"/>
                <a:gd name="T64" fmla="*/ 30 w 51"/>
                <a:gd name="T65" fmla="*/ 29 h 87"/>
                <a:gd name="T66" fmla="*/ 30 w 51"/>
                <a:gd name="T67" fmla="*/ 30 h 87"/>
                <a:gd name="T68" fmla="*/ 31 w 51"/>
                <a:gd name="T69" fmla="*/ 27 h 87"/>
                <a:gd name="T70" fmla="*/ 31 w 51"/>
                <a:gd name="T71" fmla="*/ 25 h 87"/>
                <a:gd name="T72" fmla="*/ 33 w 51"/>
                <a:gd name="T73" fmla="*/ 20 h 87"/>
                <a:gd name="T74" fmla="*/ 37 w 51"/>
                <a:gd name="T75" fmla="*/ 11 h 87"/>
                <a:gd name="T76" fmla="*/ 42 w 51"/>
                <a:gd name="T77" fmla="*/ 3 h 87"/>
                <a:gd name="T78" fmla="*/ 47 w 51"/>
                <a:gd name="T79" fmla="*/ 0 h 87"/>
                <a:gd name="T80" fmla="*/ 49 w 51"/>
                <a:gd name="T81" fmla="*/ 1 h 87"/>
                <a:gd name="T82" fmla="*/ 51 w 51"/>
                <a:gd name="T83"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87">
                  <a:moveTo>
                    <a:pt x="51" y="3"/>
                  </a:moveTo>
                  <a:cubicBezTo>
                    <a:pt x="50" y="3"/>
                    <a:pt x="50" y="2"/>
                    <a:pt x="49" y="2"/>
                  </a:cubicBezTo>
                  <a:cubicBezTo>
                    <a:pt x="48" y="1"/>
                    <a:pt x="48" y="1"/>
                    <a:pt x="47" y="1"/>
                  </a:cubicBezTo>
                  <a:cubicBezTo>
                    <a:pt x="46" y="1"/>
                    <a:pt x="44" y="2"/>
                    <a:pt x="43" y="4"/>
                  </a:cubicBezTo>
                  <a:cubicBezTo>
                    <a:pt x="42" y="6"/>
                    <a:pt x="40" y="9"/>
                    <a:pt x="39" y="12"/>
                  </a:cubicBezTo>
                  <a:cubicBezTo>
                    <a:pt x="38" y="15"/>
                    <a:pt x="37" y="18"/>
                    <a:pt x="36" y="21"/>
                  </a:cubicBezTo>
                  <a:cubicBezTo>
                    <a:pt x="35" y="26"/>
                    <a:pt x="35" y="26"/>
                    <a:pt x="35" y="26"/>
                  </a:cubicBezTo>
                  <a:cubicBezTo>
                    <a:pt x="34" y="28"/>
                    <a:pt x="34" y="28"/>
                    <a:pt x="34" y="28"/>
                  </a:cubicBezTo>
                  <a:cubicBezTo>
                    <a:pt x="34" y="29"/>
                    <a:pt x="34" y="30"/>
                    <a:pt x="34" y="30"/>
                  </a:cubicBezTo>
                  <a:cubicBezTo>
                    <a:pt x="33" y="30"/>
                    <a:pt x="33" y="30"/>
                    <a:pt x="33" y="30"/>
                  </a:cubicBezTo>
                  <a:cubicBezTo>
                    <a:pt x="33" y="34"/>
                    <a:pt x="33" y="34"/>
                    <a:pt x="33" y="34"/>
                  </a:cubicBezTo>
                  <a:cubicBezTo>
                    <a:pt x="33" y="35"/>
                    <a:pt x="33" y="36"/>
                    <a:pt x="33" y="37"/>
                  </a:cubicBezTo>
                  <a:cubicBezTo>
                    <a:pt x="33" y="39"/>
                    <a:pt x="33" y="39"/>
                    <a:pt x="33" y="39"/>
                  </a:cubicBezTo>
                  <a:cubicBezTo>
                    <a:pt x="31" y="39"/>
                    <a:pt x="31" y="39"/>
                    <a:pt x="31" y="39"/>
                  </a:cubicBezTo>
                  <a:cubicBezTo>
                    <a:pt x="29" y="40"/>
                    <a:pt x="27" y="41"/>
                    <a:pt x="25" y="42"/>
                  </a:cubicBezTo>
                  <a:cubicBezTo>
                    <a:pt x="23" y="44"/>
                    <a:pt x="20" y="45"/>
                    <a:pt x="19" y="47"/>
                  </a:cubicBezTo>
                  <a:cubicBezTo>
                    <a:pt x="15" y="51"/>
                    <a:pt x="11" y="55"/>
                    <a:pt x="8" y="59"/>
                  </a:cubicBezTo>
                  <a:cubicBezTo>
                    <a:pt x="6" y="63"/>
                    <a:pt x="3" y="68"/>
                    <a:pt x="3" y="73"/>
                  </a:cubicBezTo>
                  <a:cubicBezTo>
                    <a:pt x="2" y="74"/>
                    <a:pt x="2" y="76"/>
                    <a:pt x="3" y="77"/>
                  </a:cubicBezTo>
                  <a:cubicBezTo>
                    <a:pt x="3" y="78"/>
                    <a:pt x="3" y="80"/>
                    <a:pt x="3" y="81"/>
                  </a:cubicBezTo>
                  <a:cubicBezTo>
                    <a:pt x="4" y="82"/>
                    <a:pt x="5" y="83"/>
                    <a:pt x="5" y="84"/>
                  </a:cubicBezTo>
                  <a:cubicBezTo>
                    <a:pt x="6" y="85"/>
                    <a:pt x="7" y="86"/>
                    <a:pt x="8" y="87"/>
                  </a:cubicBezTo>
                  <a:cubicBezTo>
                    <a:pt x="7" y="86"/>
                    <a:pt x="6" y="86"/>
                    <a:pt x="5" y="85"/>
                  </a:cubicBezTo>
                  <a:cubicBezTo>
                    <a:pt x="4" y="84"/>
                    <a:pt x="3" y="83"/>
                    <a:pt x="2" y="81"/>
                  </a:cubicBezTo>
                  <a:cubicBezTo>
                    <a:pt x="1" y="79"/>
                    <a:pt x="0" y="76"/>
                    <a:pt x="0" y="73"/>
                  </a:cubicBezTo>
                  <a:cubicBezTo>
                    <a:pt x="1" y="70"/>
                    <a:pt x="1" y="67"/>
                    <a:pt x="2" y="65"/>
                  </a:cubicBezTo>
                  <a:cubicBezTo>
                    <a:pt x="3" y="62"/>
                    <a:pt x="4" y="60"/>
                    <a:pt x="5" y="57"/>
                  </a:cubicBezTo>
                  <a:cubicBezTo>
                    <a:pt x="8" y="52"/>
                    <a:pt x="12" y="48"/>
                    <a:pt x="16" y="44"/>
                  </a:cubicBezTo>
                  <a:cubicBezTo>
                    <a:pt x="18" y="42"/>
                    <a:pt x="20" y="41"/>
                    <a:pt x="23" y="39"/>
                  </a:cubicBezTo>
                  <a:cubicBezTo>
                    <a:pt x="25" y="38"/>
                    <a:pt x="28" y="36"/>
                    <a:pt x="31" y="36"/>
                  </a:cubicBezTo>
                  <a:cubicBezTo>
                    <a:pt x="29" y="38"/>
                    <a:pt x="29" y="38"/>
                    <a:pt x="29" y="38"/>
                  </a:cubicBezTo>
                  <a:cubicBezTo>
                    <a:pt x="29" y="36"/>
                    <a:pt x="29" y="35"/>
                    <a:pt x="29" y="34"/>
                  </a:cubicBezTo>
                  <a:cubicBezTo>
                    <a:pt x="30" y="29"/>
                    <a:pt x="30" y="29"/>
                    <a:pt x="30" y="29"/>
                  </a:cubicBezTo>
                  <a:cubicBezTo>
                    <a:pt x="30" y="30"/>
                    <a:pt x="30" y="30"/>
                    <a:pt x="30" y="30"/>
                  </a:cubicBezTo>
                  <a:cubicBezTo>
                    <a:pt x="30" y="29"/>
                    <a:pt x="30" y="28"/>
                    <a:pt x="31" y="27"/>
                  </a:cubicBezTo>
                  <a:cubicBezTo>
                    <a:pt x="31" y="25"/>
                    <a:pt x="31" y="25"/>
                    <a:pt x="31" y="25"/>
                  </a:cubicBezTo>
                  <a:cubicBezTo>
                    <a:pt x="32" y="23"/>
                    <a:pt x="32" y="22"/>
                    <a:pt x="33" y="20"/>
                  </a:cubicBezTo>
                  <a:cubicBezTo>
                    <a:pt x="34" y="17"/>
                    <a:pt x="35" y="14"/>
                    <a:pt x="37" y="11"/>
                  </a:cubicBezTo>
                  <a:cubicBezTo>
                    <a:pt x="38" y="8"/>
                    <a:pt x="40" y="5"/>
                    <a:pt x="42" y="3"/>
                  </a:cubicBezTo>
                  <a:cubicBezTo>
                    <a:pt x="44" y="2"/>
                    <a:pt x="45" y="0"/>
                    <a:pt x="47" y="0"/>
                  </a:cubicBezTo>
                  <a:cubicBezTo>
                    <a:pt x="48" y="0"/>
                    <a:pt x="49" y="1"/>
                    <a:pt x="49" y="1"/>
                  </a:cubicBezTo>
                  <a:cubicBezTo>
                    <a:pt x="50" y="2"/>
                    <a:pt x="50" y="3"/>
                    <a:pt x="51" y="3"/>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0" name="ïṧlïḋé">
              <a:extLst>
                <a:ext uri="{FF2B5EF4-FFF2-40B4-BE49-F238E27FC236}">
                  <a16:creationId xmlns:a16="http://schemas.microsoft.com/office/drawing/2014/main" xmlns="" id="{547EB49D-4E02-4B91-80E7-3741A94435D9}"/>
                </a:ext>
              </a:extLst>
            </p:cNvPr>
            <p:cNvSpPr/>
            <p:nvPr/>
          </p:nvSpPr>
          <p:spPr bwMode="auto">
            <a:xfrm>
              <a:off x="6232526" y="2724151"/>
              <a:ext cx="30163" cy="26988"/>
            </a:xfrm>
            <a:custGeom>
              <a:avLst/>
              <a:gdLst>
                <a:gd name="T0" fmla="*/ 10 w 10"/>
                <a:gd name="T1" fmla="*/ 9 h 9"/>
                <a:gd name="T2" fmla="*/ 7 w 10"/>
                <a:gd name="T3" fmla="*/ 8 h 9"/>
                <a:gd name="T4" fmla="*/ 3 w 10"/>
                <a:gd name="T5" fmla="*/ 6 h 9"/>
                <a:gd name="T6" fmla="*/ 1 w 10"/>
                <a:gd name="T7" fmla="*/ 2 h 9"/>
                <a:gd name="T8" fmla="*/ 0 w 10"/>
                <a:gd name="T9" fmla="*/ 0 h 9"/>
                <a:gd name="T10" fmla="*/ 2 w 10"/>
                <a:gd name="T11" fmla="*/ 0 h 9"/>
                <a:gd name="T12" fmla="*/ 4 w 10"/>
                <a:gd name="T13" fmla="*/ 1 h 9"/>
                <a:gd name="T14" fmla="*/ 6 w 10"/>
                <a:gd name="T15" fmla="*/ 3 h 9"/>
                <a:gd name="T16" fmla="*/ 9 w 10"/>
                <a:gd name="T17" fmla="*/ 7 h 9"/>
                <a:gd name="T18" fmla="*/ 10 w 10"/>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10" y="9"/>
                  </a:moveTo>
                  <a:cubicBezTo>
                    <a:pt x="10" y="9"/>
                    <a:pt x="9" y="9"/>
                    <a:pt x="7" y="8"/>
                  </a:cubicBezTo>
                  <a:cubicBezTo>
                    <a:pt x="6" y="8"/>
                    <a:pt x="5" y="7"/>
                    <a:pt x="3" y="6"/>
                  </a:cubicBezTo>
                  <a:cubicBezTo>
                    <a:pt x="2" y="4"/>
                    <a:pt x="1" y="3"/>
                    <a:pt x="1" y="2"/>
                  </a:cubicBezTo>
                  <a:cubicBezTo>
                    <a:pt x="0" y="1"/>
                    <a:pt x="0" y="0"/>
                    <a:pt x="0" y="0"/>
                  </a:cubicBezTo>
                  <a:cubicBezTo>
                    <a:pt x="0" y="0"/>
                    <a:pt x="1" y="0"/>
                    <a:pt x="2" y="0"/>
                  </a:cubicBezTo>
                  <a:cubicBezTo>
                    <a:pt x="3" y="0"/>
                    <a:pt x="4" y="1"/>
                    <a:pt x="4" y="1"/>
                  </a:cubicBezTo>
                  <a:cubicBezTo>
                    <a:pt x="5" y="2"/>
                    <a:pt x="6" y="2"/>
                    <a:pt x="6" y="3"/>
                  </a:cubicBezTo>
                  <a:cubicBezTo>
                    <a:pt x="8" y="4"/>
                    <a:pt x="8" y="5"/>
                    <a:pt x="9" y="7"/>
                  </a:cubicBezTo>
                  <a:cubicBezTo>
                    <a:pt x="10" y="8"/>
                    <a:pt x="10" y="9"/>
                    <a:pt x="10" y="9"/>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1" name="îSļîḍê">
              <a:extLst>
                <a:ext uri="{FF2B5EF4-FFF2-40B4-BE49-F238E27FC236}">
                  <a16:creationId xmlns:a16="http://schemas.microsoft.com/office/drawing/2014/main" xmlns="" id="{A5F6D041-28F5-4E26-9713-CAF91B5FACE8}"/>
                </a:ext>
              </a:extLst>
            </p:cNvPr>
            <p:cNvSpPr/>
            <p:nvPr/>
          </p:nvSpPr>
          <p:spPr bwMode="auto">
            <a:xfrm>
              <a:off x="6526213" y="3068639"/>
              <a:ext cx="293688" cy="387350"/>
            </a:xfrm>
            <a:custGeom>
              <a:avLst/>
              <a:gdLst>
                <a:gd name="T0" fmla="*/ 97 w 97"/>
                <a:gd name="T1" fmla="*/ 0 h 128"/>
                <a:gd name="T2" fmla="*/ 52 w 97"/>
                <a:gd name="T3" fmla="*/ 34 h 128"/>
                <a:gd name="T4" fmla="*/ 0 w 97"/>
                <a:gd name="T5" fmla="*/ 72 h 128"/>
                <a:gd name="T6" fmla="*/ 31 w 97"/>
                <a:gd name="T7" fmla="*/ 128 h 128"/>
                <a:gd name="T8" fmla="*/ 87 w 97"/>
                <a:gd name="T9" fmla="*/ 103 h 128"/>
                <a:gd name="T10" fmla="*/ 97 w 97"/>
                <a:gd name="T11" fmla="*/ 0 h 128"/>
              </a:gdLst>
              <a:ahLst/>
              <a:cxnLst>
                <a:cxn ang="0">
                  <a:pos x="T0" y="T1"/>
                </a:cxn>
                <a:cxn ang="0">
                  <a:pos x="T2" y="T3"/>
                </a:cxn>
                <a:cxn ang="0">
                  <a:pos x="T4" y="T5"/>
                </a:cxn>
                <a:cxn ang="0">
                  <a:pos x="T6" y="T7"/>
                </a:cxn>
                <a:cxn ang="0">
                  <a:pos x="T8" y="T9"/>
                </a:cxn>
                <a:cxn ang="0">
                  <a:pos x="T10" y="T11"/>
                </a:cxn>
              </a:cxnLst>
              <a:rect l="0" t="0" r="r" b="b"/>
              <a:pathLst>
                <a:path w="97" h="128">
                  <a:moveTo>
                    <a:pt x="97" y="0"/>
                  </a:moveTo>
                  <a:cubicBezTo>
                    <a:pt x="81" y="5"/>
                    <a:pt x="65" y="21"/>
                    <a:pt x="52" y="34"/>
                  </a:cubicBezTo>
                  <a:cubicBezTo>
                    <a:pt x="36" y="49"/>
                    <a:pt x="18" y="60"/>
                    <a:pt x="0" y="72"/>
                  </a:cubicBezTo>
                  <a:cubicBezTo>
                    <a:pt x="17" y="85"/>
                    <a:pt x="31" y="128"/>
                    <a:pt x="31" y="128"/>
                  </a:cubicBezTo>
                  <a:cubicBezTo>
                    <a:pt x="31" y="128"/>
                    <a:pt x="80" y="111"/>
                    <a:pt x="87" y="103"/>
                  </a:cubicBezTo>
                  <a:lnTo>
                    <a:pt x="97"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2" name="îsḷïḍê">
              <a:extLst>
                <a:ext uri="{FF2B5EF4-FFF2-40B4-BE49-F238E27FC236}">
                  <a16:creationId xmlns:a16="http://schemas.microsoft.com/office/drawing/2014/main" xmlns="" id="{7C1026C1-746E-48EC-BC87-51CF4624B962}"/>
                </a:ext>
              </a:extLst>
            </p:cNvPr>
            <p:cNvSpPr/>
            <p:nvPr/>
          </p:nvSpPr>
          <p:spPr bwMode="auto">
            <a:xfrm>
              <a:off x="6573838" y="3265489"/>
              <a:ext cx="95250" cy="163513"/>
            </a:xfrm>
            <a:custGeom>
              <a:avLst/>
              <a:gdLst>
                <a:gd name="T0" fmla="*/ 0 w 31"/>
                <a:gd name="T1" fmla="*/ 0 h 54"/>
                <a:gd name="T2" fmla="*/ 3 w 31"/>
                <a:gd name="T3" fmla="*/ 1 h 54"/>
                <a:gd name="T4" fmla="*/ 6 w 31"/>
                <a:gd name="T5" fmla="*/ 2 h 54"/>
                <a:gd name="T6" fmla="*/ 9 w 31"/>
                <a:gd name="T7" fmla="*/ 5 h 54"/>
                <a:gd name="T8" fmla="*/ 16 w 31"/>
                <a:gd name="T9" fmla="*/ 13 h 54"/>
                <a:gd name="T10" fmla="*/ 23 w 31"/>
                <a:gd name="T11" fmla="*/ 23 h 54"/>
                <a:gd name="T12" fmla="*/ 27 w 31"/>
                <a:gd name="T13" fmla="*/ 34 h 54"/>
                <a:gd name="T14" fmla="*/ 30 w 31"/>
                <a:gd name="T15" fmla="*/ 44 h 54"/>
                <a:gd name="T16" fmla="*/ 31 w 31"/>
                <a:gd name="T17" fmla="*/ 54 h 54"/>
                <a:gd name="T18" fmla="*/ 31 w 31"/>
                <a:gd name="T19" fmla="*/ 51 h 54"/>
                <a:gd name="T20" fmla="*/ 28 w 31"/>
                <a:gd name="T21" fmla="*/ 45 h 54"/>
                <a:gd name="T22" fmla="*/ 24 w 31"/>
                <a:gd name="T23" fmla="*/ 35 h 54"/>
                <a:gd name="T24" fmla="*/ 22 w 31"/>
                <a:gd name="T25" fmla="*/ 30 h 54"/>
                <a:gd name="T26" fmla="*/ 19 w 31"/>
                <a:gd name="T27" fmla="*/ 25 h 54"/>
                <a:gd name="T28" fmla="*/ 16 w 31"/>
                <a:gd name="T29" fmla="*/ 19 h 54"/>
                <a:gd name="T30" fmla="*/ 13 w 31"/>
                <a:gd name="T31" fmla="*/ 15 h 54"/>
                <a:gd name="T32" fmla="*/ 8 w 31"/>
                <a:gd name="T33" fmla="*/ 6 h 54"/>
                <a:gd name="T34" fmla="*/ 5 w 31"/>
                <a:gd name="T35" fmla="*/ 3 h 54"/>
                <a:gd name="T36" fmla="*/ 3 w 31"/>
                <a:gd name="T37" fmla="*/ 1 h 54"/>
                <a:gd name="T38" fmla="*/ 0 w 31"/>
                <a:gd name="T3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54">
                  <a:moveTo>
                    <a:pt x="0" y="0"/>
                  </a:moveTo>
                  <a:cubicBezTo>
                    <a:pt x="0" y="0"/>
                    <a:pt x="1" y="0"/>
                    <a:pt x="3" y="1"/>
                  </a:cubicBezTo>
                  <a:cubicBezTo>
                    <a:pt x="4" y="1"/>
                    <a:pt x="5" y="1"/>
                    <a:pt x="6" y="2"/>
                  </a:cubicBezTo>
                  <a:cubicBezTo>
                    <a:pt x="7" y="3"/>
                    <a:pt x="8" y="4"/>
                    <a:pt x="9" y="5"/>
                  </a:cubicBezTo>
                  <a:cubicBezTo>
                    <a:pt x="12" y="7"/>
                    <a:pt x="14" y="9"/>
                    <a:pt x="16" y="13"/>
                  </a:cubicBezTo>
                  <a:cubicBezTo>
                    <a:pt x="19" y="16"/>
                    <a:pt x="21" y="19"/>
                    <a:pt x="23" y="23"/>
                  </a:cubicBezTo>
                  <a:cubicBezTo>
                    <a:pt x="24" y="27"/>
                    <a:pt x="26" y="30"/>
                    <a:pt x="27" y="34"/>
                  </a:cubicBezTo>
                  <a:cubicBezTo>
                    <a:pt x="28" y="38"/>
                    <a:pt x="29" y="41"/>
                    <a:pt x="30" y="44"/>
                  </a:cubicBezTo>
                  <a:cubicBezTo>
                    <a:pt x="31" y="50"/>
                    <a:pt x="31" y="54"/>
                    <a:pt x="31" y="54"/>
                  </a:cubicBezTo>
                  <a:cubicBezTo>
                    <a:pt x="31" y="54"/>
                    <a:pt x="31" y="53"/>
                    <a:pt x="31" y="51"/>
                  </a:cubicBezTo>
                  <a:cubicBezTo>
                    <a:pt x="30" y="50"/>
                    <a:pt x="29" y="47"/>
                    <a:pt x="28" y="45"/>
                  </a:cubicBezTo>
                  <a:cubicBezTo>
                    <a:pt x="27" y="42"/>
                    <a:pt x="25" y="39"/>
                    <a:pt x="24" y="35"/>
                  </a:cubicBezTo>
                  <a:cubicBezTo>
                    <a:pt x="23" y="33"/>
                    <a:pt x="22" y="32"/>
                    <a:pt x="22" y="30"/>
                  </a:cubicBezTo>
                  <a:cubicBezTo>
                    <a:pt x="21" y="28"/>
                    <a:pt x="20" y="26"/>
                    <a:pt x="19" y="25"/>
                  </a:cubicBezTo>
                  <a:cubicBezTo>
                    <a:pt x="18" y="23"/>
                    <a:pt x="17" y="21"/>
                    <a:pt x="16" y="19"/>
                  </a:cubicBezTo>
                  <a:cubicBezTo>
                    <a:pt x="15" y="18"/>
                    <a:pt x="14" y="16"/>
                    <a:pt x="13" y="15"/>
                  </a:cubicBezTo>
                  <a:cubicBezTo>
                    <a:pt x="12" y="11"/>
                    <a:pt x="10" y="9"/>
                    <a:pt x="8" y="6"/>
                  </a:cubicBezTo>
                  <a:cubicBezTo>
                    <a:pt x="7" y="5"/>
                    <a:pt x="6" y="4"/>
                    <a:pt x="5" y="3"/>
                  </a:cubicBezTo>
                  <a:cubicBezTo>
                    <a:pt x="4" y="2"/>
                    <a:pt x="3" y="2"/>
                    <a:pt x="3" y="1"/>
                  </a:cubicBezTo>
                  <a:cubicBezTo>
                    <a:pt x="1" y="0"/>
                    <a:pt x="0" y="0"/>
                    <a:pt x="0"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3" name="ïŝļíde">
              <a:extLst>
                <a:ext uri="{FF2B5EF4-FFF2-40B4-BE49-F238E27FC236}">
                  <a16:creationId xmlns:a16="http://schemas.microsoft.com/office/drawing/2014/main" xmlns="" id="{ED80189D-CF1B-4448-BD24-6ED7AE8654E9}"/>
                </a:ext>
              </a:extLst>
            </p:cNvPr>
            <p:cNvSpPr/>
            <p:nvPr/>
          </p:nvSpPr>
          <p:spPr bwMode="auto">
            <a:xfrm>
              <a:off x="7600951" y="3498851"/>
              <a:ext cx="206375" cy="571500"/>
            </a:xfrm>
            <a:custGeom>
              <a:avLst/>
              <a:gdLst>
                <a:gd name="T0" fmla="*/ 19 w 68"/>
                <a:gd name="T1" fmla="*/ 0 h 189"/>
                <a:gd name="T2" fmla="*/ 60 w 68"/>
                <a:gd name="T3" fmla="*/ 28 h 189"/>
                <a:gd name="T4" fmla="*/ 67 w 68"/>
                <a:gd name="T5" fmla="*/ 99 h 189"/>
                <a:gd name="T6" fmla="*/ 2 w 68"/>
                <a:gd name="T7" fmla="*/ 170 h 189"/>
                <a:gd name="T8" fmla="*/ 0 w 68"/>
                <a:gd name="T9" fmla="*/ 169 h 189"/>
                <a:gd name="T10" fmla="*/ 19 w 68"/>
                <a:gd name="T11" fmla="*/ 0 h 189"/>
              </a:gdLst>
              <a:ahLst/>
              <a:cxnLst>
                <a:cxn ang="0">
                  <a:pos x="T0" y="T1"/>
                </a:cxn>
                <a:cxn ang="0">
                  <a:pos x="T2" y="T3"/>
                </a:cxn>
                <a:cxn ang="0">
                  <a:pos x="T4" y="T5"/>
                </a:cxn>
                <a:cxn ang="0">
                  <a:pos x="T6" y="T7"/>
                </a:cxn>
                <a:cxn ang="0">
                  <a:pos x="T8" y="T9"/>
                </a:cxn>
                <a:cxn ang="0">
                  <a:pos x="T10" y="T11"/>
                </a:cxn>
              </a:cxnLst>
              <a:rect l="0" t="0" r="r" b="b"/>
              <a:pathLst>
                <a:path w="68" h="189">
                  <a:moveTo>
                    <a:pt x="19" y="0"/>
                  </a:moveTo>
                  <a:cubicBezTo>
                    <a:pt x="39" y="9"/>
                    <a:pt x="52" y="4"/>
                    <a:pt x="60" y="28"/>
                  </a:cubicBezTo>
                  <a:cubicBezTo>
                    <a:pt x="67" y="50"/>
                    <a:pt x="68" y="76"/>
                    <a:pt x="67" y="99"/>
                  </a:cubicBezTo>
                  <a:cubicBezTo>
                    <a:pt x="67" y="129"/>
                    <a:pt x="43" y="189"/>
                    <a:pt x="2" y="170"/>
                  </a:cubicBezTo>
                  <a:cubicBezTo>
                    <a:pt x="2" y="170"/>
                    <a:pt x="1" y="170"/>
                    <a:pt x="0" y="169"/>
                  </a:cubicBezTo>
                  <a:lnTo>
                    <a:pt x="19" y="0"/>
                  </a:lnTo>
                  <a:close/>
                </a:path>
              </a:pathLst>
            </a:custGeom>
            <a:solidFill>
              <a:srgbClr val="AC21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4" name="îšḷîďê">
              <a:extLst>
                <a:ext uri="{FF2B5EF4-FFF2-40B4-BE49-F238E27FC236}">
                  <a16:creationId xmlns:a16="http://schemas.microsoft.com/office/drawing/2014/main" xmlns="" id="{CC97FB24-5834-4CBC-9D4E-7710F91D0A50}"/>
                </a:ext>
              </a:extLst>
            </p:cNvPr>
            <p:cNvSpPr/>
            <p:nvPr/>
          </p:nvSpPr>
          <p:spPr bwMode="auto">
            <a:xfrm>
              <a:off x="6832601" y="2968626"/>
              <a:ext cx="704850" cy="1192213"/>
            </a:xfrm>
            <a:custGeom>
              <a:avLst/>
              <a:gdLst>
                <a:gd name="T0" fmla="*/ 124 w 233"/>
                <a:gd name="T1" fmla="*/ 393 h 394"/>
                <a:gd name="T2" fmla="*/ 219 w 233"/>
                <a:gd name="T3" fmla="*/ 357 h 394"/>
                <a:gd name="T4" fmla="*/ 231 w 233"/>
                <a:gd name="T5" fmla="*/ 304 h 394"/>
                <a:gd name="T6" fmla="*/ 233 w 233"/>
                <a:gd name="T7" fmla="*/ 244 h 394"/>
                <a:gd name="T8" fmla="*/ 211 w 233"/>
                <a:gd name="T9" fmla="*/ 81 h 394"/>
                <a:gd name="T10" fmla="*/ 160 w 233"/>
                <a:gd name="T11" fmla="*/ 2 h 394"/>
                <a:gd name="T12" fmla="*/ 113 w 233"/>
                <a:gd name="T13" fmla="*/ 1 h 394"/>
                <a:gd name="T14" fmla="*/ 63 w 233"/>
                <a:gd name="T15" fmla="*/ 8 h 394"/>
                <a:gd name="T16" fmla="*/ 35 w 233"/>
                <a:gd name="T17" fmla="*/ 30 h 394"/>
                <a:gd name="T18" fmla="*/ 5 w 233"/>
                <a:gd name="T19" fmla="*/ 228 h 394"/>
                <a:gd name="T20" fmla="*/ 39 w 233"/>
                <a:gd name="T21" fmla="*/ 383 h 394"/>
                <a:gd name="T22" fmla="*/ 51 w 233"/>
                <a:gd name="T23" fmla="*/ 390 h 394"/>
                <a:gd name="T24" fmla="*/ 124 w 233"/>
                <a:gd name="T25" fmla="*/ 39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3" h="394">
                  <a:moveTo>
                    <a:pt x="124" y="393"/>
                  </a:moveTo>
                  <a:cubicBezTo>
                    <a:pt x="158" y="393"/>
                    <a:pt x="197" y="386"/>
                    <a:pt x="219" y="357"/>
                  </a:cubicBezTo>
                  <a:cubicBezTo>
                    <a:pt x="229" y="342"/>
                    <a:pt x="229" y="321"/>
                    <a:pt x="231" y="304"/>
                  </a:cubicBezTo>
                  <a:cubicBezTo>
                    <a:pt x="233" y="284"/>
                    <a:pt x="233" y="264"/>
                    <a:pt x="233" y="244"/>
                  </a:cubicBezTo>
                  <a:cubicBezTo>
                    <a:pt x="233" y="189"/>
                    <a:pt x="227" y="134"/>
                    <a:pt x="211" y="81"/>
                  </a:cubicBezTo>
                  <a:cubicBezTo>
                    <a:pt x="205" y="59"/>
                    <a:pt x="192" y="20"/>
                    <a:pt x="160" y="2"/>
                  </a:cubicBezTo>
                  <a:cubicBezTo>
                    <a:pt x="144" y="0"/>
                    <a:pt x="128" y="1"/>
                    <a:pt x="113" y="1"/>
                  </a:cubicBezTo>
                  <a:cubicBezTo>
                    <a:pt x="97" y="1"/>
                    <a:pt x="78" y="1"/>
                    <a:pt x="63" y="8"/>
                  </a:cubicBezTo>
                  <a:cubicBezTo>
                    <a:pt x="52" y="13"/>
                    <a:pt x="44" y="24"/>
                    <a:pt x="35" y="30"/>
                  </a:cubicBezTo>
                  <a:cubicBezTo>
                    <a:pt x="5" y="228"/>
                    <a:pt x="5" y="228"/>
                    <a:pt x="5" y="228"/>
                  </a:cubicBezTo>
                  <a:cubicBezTo>
                    <a:pt x="3" y="270"/>
                    <a:pt x="0" y="352"/>
                    <a:pt x="39" y="383"/>
                  </a:cubicBezTo>
                  <a:cubicBezTo>
                    <a:pt x="43" y="385"/>
                    <a:pt x="47" y="388"/>
                    <a:pt x="51" y="390"/>
                  </a:cubicBezTo>
                  <a:cubicBezTo>
                    <a:pt x="75" y="393"/>
                    <a:pt x="101" y="394"/>
                    <a:pt x="124" y="393"/>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5" name="işľíḓé">
              <a:extLst>
                <a:ext uri="{FF2B5EF4-FFF2-40B4-BE49-F238E27FC236}">
                  <a16:creationId xmlns:a16="http://schemas.microsoft.com/office/drawing/2014/main" xmlns="" id="{BAC6FA1D-7B55-481D-8ED1-55E52A40BE01}"/>
                </a:ext>
              </a:extLst>
            </p:cNvPr>
            <p:cNvSpPr/>
            <p:nvPr/>
          </p:nvSpPr>
          <p:spPr bwMode="auto">
            <a:xfrm>
              <a:off x="6986588" y="2974976"/>
              <a:ext cx="706438" cy="1219200"/>
            </a:xfrm>
            <a:custGeom>
              <a:avLst/>
              <a:gdLst>
                <a:gd name="T0" fmla="*/ 221 w 233"/>
                <a:gd name="T1" fmla="*/ 168 h 403"/>
                <a:gd name="T2" fmla="*/ 207 w 233"/>
                <a:gd name="T3" fmla="*/ 74 h 403"/>
                <a:gd name="T4" fmla="*/ 182 w 233"/>
                <a:gd name="T5" fmla="*/ 27 h 403"/>
                <a:gd name="T6" fmla="*/ 109 w 233"/>
                <a:gd name="T7" fmla="*/ 0 h 403"/>
                <a:gd name="T8" fmla="*/ 160 w 233"/>
                <a:gd name="T9" fmla="*/ 79 h 403"/>
                <a:gd name="T10" fmla="*/ 182 w 233"/>
                <a:gd name="T11" fmla="*/ 242 h 403"/>
                <a:gd name="T12" fmla="*/ 180 w 233"/>
                <a:gd name="T13" fmla="*/ 302 h 403"/>
                <a:gd name="T14" fmla="*/ 168 w 233"/>
                <a:gd name="T15" fmla="*/ 355 h 403"/>
                <a:gd name="T16" fmla="*/ 73 w 233"/>
                <a:gd name="T17" fmla="*/ 391 h 403"/>
                <a:gd name="T18" fmla="*/ 0 w 233"/>
                <a:gd name="T19" fmla="*/ 388 h 403"/>
                <a:gd name="T20" fmla="*/ 58 w 233"/>
                <a:gd name="T21" fmla="*/ 400 h 403"/>
                <a:gd name="T22" fmla="*/ 194 w 233"/>
                <a:gd name="T23" fmla="*/ 372 h 403"/>
                <a:gd name="T24" fmla="*/ 230 w 233"/>
                <a:gd name="T25" fmla="*/ 293 h 403"/>
                <a:gd name="T26" fmla="*/ 221 w 233"/>
                <a:gd name="T27" fmla="*/ 168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3" h="403">
                  <a:moveTo>
                    <a:pt x="221" y="168"/>
                  </a:moveTo>
                  <a:cubicBezTo>
                    <a:pt x="217" y="137"/>
                    <a:pt x="220" y="104"/>
                    <a:pt x="207" y="74"/>
                  </a:cubicBezTo>
                  <a:cubicBezTo>
                    <a:pt x="200" y="58"/>
                    <a:pt x="195" y="40"/>
                    <a:pt x="182" y="27"/>
                  </a:cubicBezTo>
                  <a:cubicBezTo>
                    <a:pt x="163" y="8"/>
                    <a:pt x="136" y="2"/>
                    <a:pt x="109" y="0"/>
                  </a:cubicBezTo>
                  <a:cubicBezTo>
                    <a:pt x="141" y="18"/>
                    <a:pt x="154" y="57"/>
                    <a:pt x="160" y="79"/>
                  </a:cubicBezTo>
                  <a:cubicBezTo>
                    <a:pt x="176" y="132"/>
                    <a:pt x="182" y="187"/>
                    <a:pt x="182" y="242"/>
                  </a:cubicBezTo>
                  <a:cubicBezTo>
                    <a:pt x="182" y="262"/>
                    <a:pt x="182" y="282"/>
                    <a:pt x="180" y="302"/>
                  </a:cubicBezTo>
                  <a:cubicBezTo>
                    <a:pt x="178" y="319"/>
                    <a:pt x="178" y="340"/>
                    <a:pt x="168" y="355"/>
                  </a:cubicBezTo>
                  <a:cubicBezTo>
                    <a:pt x="146" y="384"/>
                    <a:pt x="107" y="391"/>
                    <a:pt x="73" y="391"/>
                  </a:cubicBezTo>
                  <a:cubicBezTo>
                    <a:pt x="50" y="392"/>
                    <a:pt x="24" y="391"/>
                    <a:pt x="0" y="388"/>
                  </a:cubicBezTo>
                  <a:cubicBezTo>
                    <a:pt x="17" y="398"/>
                    <a:pt x="37" y="400"/>
                    <a:pt x="58" y="400"/>
                  </a:cubicBezTo>
                  <a:cubicBezTo>
                    <a:pt x="109" y="400"/>
                    <a:pt x="151" y="403"/>
                    <a:pt x="194" y="372"/>
                  </a:cubicBezTo>
                  <a:cubicBezTo>
                    <a:pt x="221" y="351"/>
                    <a:pt x="230" y="314"/>
                    <a:pt x="230" y="293"/>
                  </a:cubicBezTo>
                  <a:cubicBezTo>
                    <a:pt x="233" y="252"/>
                    <a:pt x="227" y="209"/>
                    <a:pt x="221" y="168"/>
                  </a:cubicBezTo>
                  <a:close/>
                </a:path>
              </a:pathLst>
            </a:custGeom>
            <a:solidFill>
              <a:srgbClr val="D422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6" name="íṡľidè">
              <a:extLst>
                <a:ext uri="{FF2B5EF4-FFF2-40B4-BE49-F238E27FC236}">
                  <a16:creationId xmlns:a16="http://schemas.microsoft.com/office/drawing/2014/main" xmlns="" id="{CC51962D-3B80-4CD8-BCAF-586398363EA8}"/>
                </a:ext>
              </a:extLst>
            </p:cNvPr>
            <p:cNvSpPr/>
            <p:nvPr/>
          </p:nvSpPr>
          <p:spPr bwMode="auto">
            <a:xfrm>
              <a:off x="7383463" y="2994026"/>
              <a:ext cx="196850" cy="515938"/>
            </a:xfrm>
            <a:custGeom>
              <a:avLst/>
              <a:gdLst>
                <a:gd name="T0" fmla="*/ 0 w 65"/>
                <a:gd name="T1" fmla="*/ 0 h 171"/>
                <a:gd name="T2" fmla="*/ 2 w 65"/>
                <a:gd name="T3" fmla="*/ 0 h 171"/>
                <a:gd name="T4" fmla="*/ 8 w 65"/>
                <a:gd name="T5" fmla="*/ 3 h 171"/>
                <a:gd name="T6" fmla="*/ 16 w 65"/>
                <a:gd name="T7" fmla="*/ 8 h 171"/>
                <a:gd name="T8" fmla="*/ 25 w 65"/>
                <a:gd name="T9" fmla="*/ 16 h 171"/>
                <a:gd name="T10" fmla="*/ 35 w 65"/>
                <a:gd name="T11" fmla="*/ 27 h 171"/>
                <a:gd name="T12" fmla="*/ 39 w 65"/>
                <a:gd name="T13" fmla="*/ 34 h 171"/>
                <a:gd name="T14" fmla="*/ 43 w 65"/>
                <a:gd name="T15" fmla="*/ 42 h 171"/>
                <a:gd name="T16" fmla="*/ 50 w 65"/>
                <a:gd name="T17" fmla="*/ 58 h 171"/>
                <a:gd name="T18" fmla="*/ 55 w 65"/>
                <a:gd name="T19" fmla="*/ 75 h 171"/>
                <a:gd name="T20" fmla="*/ 58 w 65"/>
                <a:gd name="T21" fmla="*/ 84 h 171"/>
                <a:gd name="T22" fmla="*/ 59 w 65"/>
                <a:gd name="T23" fmla="*/ 93 h 171"/>
                <a:gd name="T24" fmla="*/ 61 w 65"/>
                <a:gd name="T25" fmla="*/ 101 h 171"/>
                <a:gd name="T26" fmla="*/ 62 w 65"/>
                <a:gd name="T27" fmla="*/ 110 h 171"/>
                <a:gd name="T28" fmla="*/ 64 w 65"/>
                <a:gd name="T29" fmla="*/ 126 h 171"/>
                <a:gd name="T30" fmla="*/ 65 w 65"/>
                <a:gd name="T31" fmla="*/ 141 h 171"/>
                <a:gd name="T32" fmla="*/ 65 w 65"/>
                <a:gd name="T33" fmla="*/ 163 h 171"/>
                <a:gd name="T34" fmla="*/ 65 w 65"/>
                <a:gd name="T35" fmla="*/ 171 h 171"/>
                <a:gd name="T36" fmla="*/ 64 w 65"/>
                <a:gd name="T37" fmla="*/ 163 h 171"/>
                <a:gd name="T38" fmla="*/ 63 w 65"/>
                <a:gd name="T39" fmla="*/ 153 h 171"/>
                <a:gd name="T40" fmla="*/ 62 w 65"/>
                <a:gd name="T41" fmla="*/ 141 h 171"/>
                <a:gd name="T42" fmla="*/ 61 w 65"/>
                <a:gd name="T43" fmla="*/ 127 h 171"/>
                <a:gd name="T44" fmla="*/ 59 w 65"/>
                <a:gd name="T45" fmla="*/ 111 h 171"/>
                <a:gd name="T46" fmla="*/ 57 w 65"/>
                <a:gd name="T47" fmla="*/ 102 h 171"/>
                <a:gd name="T48" fmla="*/ 56 w 65"/>
                <a:gd name="T49" fmla="*/ 93 h 171"/>
                <a:gd name="T50" fmla="*/ 54 w 65"/>
                <a:gd name="T51" fmla="*/ 85 h 171"/>
                <a:gd name="T52" fmla="*/ 51 w 65"/>
                <a:gd name="T53" fmla="*/ 76 h 171"/>
                <a:gd name="T54" fmla="*/ 46 w 65"/>
                <a:gd name="T55" fmla="*/ 59 h 171"/>
                <a:gd name="T56" fmla="*/ 39 w 65"/>
                <a:gd name="T57" fmla="*/ 43 h 171"/>
                <a:gd name="T58" fmla="*/ 36 w 65"/>
                <a:gd name="T59" fmla="*/ 36 h 171"/>
                <a:gd name="T60" fmla="*/ 32 w 65"/>
                <a:gd name="T61" fmla="*/ 29 h 171"/>
                <a:gd name="T62" fmla="*/ 24 w 65"/>
                <a:gd name="T63" fmla="*/ 17 h 171"/>
                <a:gd name="T64" fmla="*/ 19 w 65"/>
                <a:gd name="T65" fmla="*/ 13 h 171"/>
                <a:gd name="T66" fmla="*/ 15 w 65"/>
                <a:gd name="T67" fmla="*/ 9 h 171"/>
                <a:gd name="T68" fmla="*/ 7 w 65"/>
                <a:gd name="T69" fmla="*/ 4 h 171"/>
                <a:gd name="T70" fmla="*/ 2 w 65"/>
                <a:gd name="T71" fmla="*/ 1 h 171"/>
                <a:gd name="T72" fmla="*/ 0 w 65"/>
                <a:gd name="T7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71">
                  <a:moveTo>
                    <a:pt x="0" y="0"/>
                  </a:moveTo>
                  <a:cubicBezTo>
                    <a:pt x="0" y="0"/>
                    <a:pt x="1" y="0"/>
                    <a:pt x="2" y="0"/>
                  </a:cubicBezTo>
                  <a:cubicBezTo>
                    <a:pt x="3" y="1"/>
                    <a:pt x="5" y="2"/>
                    <a:pt x="8" y="3"/>
                  </a:cubicBezTo>
                  <a:cubicBezTo>
                    <a:pt x="10" y="4"/>
                    <a:pt x="13" y="5"/>
                    <a:pt x="16" y="8"/>
                  </a:cubicBezTo>
                  <a:cubicBezTo>
                    <a:pt x="19" y="10"/>
                    <a:pt x="22" y="12"/>
                    <a:pt x="25" y="16"/>
                  </a:cubicBezTo>
                  <a:cubicBezTo>
                    <a:pt x="29" y="19"/>
                    <a:pt x="32" y="23"/>
                    <a:pt x="35" y="27"/>
                  </a:cubicBezTo>
                  <a:cubicBezTo>
                    <a:pt x="36" y="30"/>
                    <a:pt x="38" y="32"/>
                    <a:pt x="39" y="34"/>
                  </a:cubicBezTo>
                  <a:cubicBezTo>
                    <a:pt x="40" y="37"/>
                    <a:pt x="41" y="39"/>
                    <a:pt x="43" y="42"/>
                  </a:cubicBezTo>
                  <a:cubicBezTo>
                    <a:pt x="45" y="47"/>
                    <a:pt x="48" y="52"/>
                    <a:pt x="50" y="58"/>
                  </a:cubicBezTo>
                  <a:cubicBezTo>
                    <a:pt x="52" y="63"/>
                    <a:pt x="54" y="69"/>
                    <a:pt x="55" y="75"/>
                  </a:cubicBezTo>
                  <a:cubicBezTo>
                    <a:pt x="56" y="78"/>
                    <a:pt x="57" y="81"/>
                    <a:pt x="58" y="84"/>
                  </a:cubicBezTo>
                  <a:cubicBezTo>
                    <a:pt x="58" y="87"/>
                    <a:pt x="59" y="90"/>
                    <a:pt x="59" y="93"/>
                  </a:cubicBezTo>
                  <a:cubicBezTo>
                    <a:pt x="60" y="96"/>
                    <a:pt x="60" y="99"/>
                    <a:pt x="61" y="101"/>
                  </a:cubicBezTo>
                  <a:cubicBezTo>
                    <a:pt x="61" y="104"/>
                    <a:pt x="62" y="107"/>
                    <a:pt x="62" y="110"/>
                  </a:cubicBezTo>
                  <a:cubicBezTo>
                    <a:pt x="63" y="116"/>
                    <a:pt x="64" y="121"/>
                    <a:pt x="64" y="126"/>
                  </a:cubicBezTo>
                  <a:cubicBezTo>
                    <a:pt x="64" y="131"/>
                    <a:pt x="65" y="136"/>
                    <a:pt x="65" y="141"/>
                  </a:cubicBezTo>
                  <a:cubicBezTo>
                    <a:pt x="65" y="150"/>
                    <a:pt x="65" y="158"/>
                    <a:pt x="65" y="163"/>
                  </a:cubicBezTo>
                  <a:cubicBezTo>
                    <a:pt x="65" y="168"/>
                    <a:pt x="65" y="171"/>
                    <a:pt x="65" y="171"/>
                  </a:cubicBezTo>
                  <a:cubicBezTo>
                    <a:pt x="65" y="171"/>
                    <a:pt x="65" y="168"/>
                    <a:pt x="64" y="163"/>
                  </a:cubicBezTo>
                  <a:cubicBezTo>
                    <a:pt x="64" y="160"/>
                    <a:pt x="64" y="157"/>
                    <a:pt x="63" y="153"/>
                  </a:cubicBezTo>
                  <a:cubicBezTo>
                    <a:pt x="63" y="150"/>
                    <a:pt x="63" y="146"/>
                    <a:pt x="62" y="141"/>
                  </a:cubicBezTo>
                  <a:cubicBezTo>
                    <a:pt x="62" y="137"/>
                    <a:pt x="61" y="132"/>
                    <a:pt x="61" y="127"/>
                  </a:cubicBezTo>
                  <a:cubicBezTo>
                    <a:pt x="60" y="121"/>
                    <a:pt x="59" y="116"/>
                    <a:pt x="59" y="111"/>
                  </a:cubicBezTo>
                  <a:cubicBezTo>
                    <a:pt x="58" y="108"/>
                    <a:pt x="58" y="105"/>
                    <a:pt x="57" y="102"/>
                  </a:cubicBezTo>
                  <a:cubicBezTo>
                    <a:pt x="57" y="99"/>
                    <a:pt x="56" y="96"/>
                    <a:pt x="56" y="93"/>
                  </a:cubicBezTo>
                  <a:cubicBezTo>
                    <a:pt x="55" y="91"/>
                    <a:pt x="55" y="88"/>
                    <a:pt x="54" y="85"/>
                  </a:cubicBezTo>
                  <a:cubicBezTo>
                    <a:pt x="53" y="82"/>
                    <a:pt x="52" y="79"/>
                    <a:pt x="51" y="76"/>
                  </a:cubicBezTo>
                  <a:cubicBezTo>
                    <a:pt x="50" y="70"/>
                    <a:pt x="48" y="65"/>
                    <a:pt x="46" y="59"/>
                  </a:cubicBezTo>
                  <a:cubicBezTo>
                    <a:pt x="45" y="54"/>
                    <a:pt x="42" y="48"/>
                    <a:pt x="39" y="43"/>
                  </a:cubicBezTo>
                  <a:cubicBezTo>
                    <a:pt x="38" y="41"/>
                    <a:pt x="37" y="38"/>
                    <a:pt x="36" y="36"/>
                  </a:cubicBezTo>
                  <a:cubicBezTo>
                    <a:pt x="35" y="33"/>
                    <a:pt x="33" y="31"/>
                    <a:pt x="32" y="29"/>
                  </a:cubicBezTo>
                  <a:cubicBezTo>
                    <a:pt x="30" y="24"/>
                    <a:pt x="27" y="21"/>
                    <a:pt x="24" y="17"/>
                  </a:cubicBezTo>
                  <a:cubicBezTo>
                    <a:pt x="22" y="15"/>
                    <a:pt x="21" y="14"/>
                    <a:pt x="19" y="13"/>
                  </a:cubicBezTo>
                  <a:cubicBezTo>
                    <a:pt x="18" y="11"/>
                    <a:pt x="16" y="10"/>
                    <a:pt x="15" y="9"/>
                  </a:cubicBezTo>
                  <a:cubicBezTo>
                    <a:pt x="12" y="6"/>
                    <a:pt x="9" y="5"/>
                    <a:pt x="7" y="4"/>
                  </a:cubicBezTo>
                  <a:cubicBezTo>
                    <a:pt x="5" y="2"/>
                    <a:pt x="3" y="1"/>
                    <a:pt x="2" y="1"/>
                  </a:cubicBezTo>
                  <a:cubicBezTo>
                    <a:pt x="1" y="0"/>
                    <a:pt x="0" y="0"/>
                    <a:pt x="0" y="0"/>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7" name="ïślíḋe">
              <a:extLst>
                <a:ext uri="{FF2B5EF4-FFF2-40B4-BE49-F238E27FC236}">
                  <a16:creationId xmlns:a16="http://schemas.microsoft.com/office/drawing/2014/main" xmlns="" id="{51EF18A3-32C8-4835-A4F7-B011C639578D}"/>
                </a:ext>
              </a:extLst>
            </p:cNvPr>
            <p:cNvSpPr/>
            <p:nvPr/>
          </p:nvSpPr>
          <p:spPr bwMode="auto">
            <a:xfrm>
              <a:off x="7262813" y="2967039"/>
              <a:ext cx="441325" cy="284163"/>
            </a:xfrm>
            <a:custGeom>
              <a:avLst/>
              <a:gdLst>
                <a:gd name="T0" fmla="*/ 0 w 146"/>
                <a:gd name="T1" fmla="*/ 0 h 94"/>
                <a:gd name="T2" fmla="*/ 24 w 146"/>
                <a:gd name="T3" fmla="*/ 0 h 94"/>
                <a:gd name="T4" fmla="*/ 75 w 146"/>
                <a:gd name="T5" fmla="*/ 9 h 94"/>
                <a:gd name="T6" fmla="*/ 136 w 146"/>
                <a:gd name="T7" fmla="*/ 77 h 94"/>
                <a:gd name="T8" fmla="*/ 115 w 146"/>
                <a:gd name="T9" fmla="*/ 71 h 94"/>
                <a:gd name="T10" fmla="*/ 93 w 146"/>
                <a:gd name="T11" fmla="*/ 34 h 94"/>
                <a:gd name="T12" fmla="*/ 28 w 146"/>
                <a:gd name="T13" fmla="*/ 4 h 94"/>
                <a:gd name="T14" fmla="*/ 0 w 146"/>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94">
                  <a:moveTo>
                    <a:pt x="0" y="0"/>
                  </a:moveTo>
                  <a:cubicBezTo>
                    <a:pt x="8" y="2"/>
                    <a:pt x="16" y="0"/>
                    <a:pt x="24" y="0"/>
                  </a:cubicBezTo>
                  <a:cubicBezTo>
                    <a:pt x="41" y="2"/>
                    <a:pt x="59" y="4"/>
                    <a:pt x="75" y="9"/>
                  </a:cubicBezTo>
                  <a:cubicBezTo>
                    <a:pt x="98" y="16"/>
                    <a:pt x="146" y="56"/>
                    <a:pt x="136" y="77"/>
                  </a:cubicBezTo>
                  <a:cubicBezTo>
                    <a:pt x="129" y="94"/>
                    <a:pt x="120" y="81"/>
                    <a:pt x="115" y="71"/>
                  </a:cubicBezTo>
                  <a:cubicBezTo>
                    <a:pt x="109" y="59"/>
                    <a:pt x="102" y="45"/>
                    <a:pt x="93" y="34"/>
                  </a:cubicBezTo>
                  <a:cubicBezTo>
                    <a:pt x="78" y="15"/>
                    <a:pt x="50" y="11"/>
                    <a:pt x="28" y="4"/>
                  </a:cubicBezTo>
                  <a:lnTo>
                    <a:pt x="0" y="0"/>
                  </a:lnTo>
                  <a:close/>
                </a:path>
              </a:pathLst>
            </a:custGeom>
            <a:solidFill>
              <a:srgbClr val="AC21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8" name="ïśḻîdê">
              <a:extLst>
                <a:ext uri="{FF2B5EF4-FFF2-40B4-BE49-F238E27FC236}">
                  <a16:creationId xmlns:a16="http://schemas.microsoft.com/office/drawing/2014/main" xmlns="" id="{35EC8BD9-C09E-48BA-B460-5054045AB4E3}"/>
                </a:ext>
              </a:extLst>
            </p:cNvPr>
            <p:cNvSpPr/>
            <p:nvPr/>
          </p:nvSpPr>
          <p:spPr bwMode="auto">
            <a:xfrm>
              <a:off x="7100888" y="2841626"/>
              <a:ext cx="185738" cy="130175"/>
            </a:xfrm>
            <a:custGeom>
              <a:avLst/>
              <a:gdLst>
                <a:gd name="T0" fmla="*/ 12 w 61"/>
                <a:gd name="T1" fmla="*/ 43 h 43"/>
                <a:gd name="T2" fmla="*/ 26 w 61"/>
                <a:gd name="T3" fmla="*/ 0 h 43"/>
                <a:gd name="T4" fmla="*/ 57 w 61"/>
                <a:gd name="T5" fmla="*/ 14 h 43"/>
                <a:gd name="T6" fmla="*/ 49 w 61"/>
                <a:gd name="T7" fmla="*/ 43 h 43"/>
                <a:gd name="T8" fmla="*/ 12 w 61"/>
                <a:gd name="T9" fmla="*/ 43 h 43"/>
              </a:gdLst>
              <a:ahLst/>
              <a:cxnLst>
                <a:cxn ang="0">
                  <a:pos x="T0" y="T1"/>
                </a:cxn>
                <a:cxn ang="0">
                  <a:pos x="T2" y="T3"/>
                </a:cxn>
                <a:cxn ang="0">
                  <a:pos x="T4" y="T5"/>
                </a:cxn>
                <a:cxn ang="0">
                  <a:pos x="T6" y="T7"/>
                </a:cxn>
                <a:cxn ang="0">
                  <a:pos x="T8" y="T9"/>
                </a:cxn>
              </a:cxnLst>
              <a:rect l="0" t="0" r="r" b="b"/>
              <a:pathLst>
                <a:path w="61" h="43">
                  <a:moveTo>
                    <a:pt x="12" y="43"/>
                  </a:moveTo>
                  <a:cubicBezTo>
                    <a:pt x="1" y="27"/>
                    <a:pt x="0" y="1"/>
                    <a:pt x="26" y="0"/>
                  </a:cubicBezTo>
                  <a:cubicBezTo>
                    <a:pt x="38" y="0"/>
                    <a:pt x="52" y="0"/>
                    <a:pt x="57" y="14"/>
                  </a:cubicBezTo>
                  <a:cubicBezTo>
                    <a:pt x="61" y="26"/>
                    <a:pt x="52" y="32"/>
                    <a:pt x="49" y="43"/>
                  </a:cubicBezTo>
                  <a:lnTo>
                    <a:pt x="12" y="43"/>
                  </a:lnTo>
                  <a:close/>
                </a:path>
              </a:pathLst>
            </a:custGeom>
            <a:solidFill>
              <a:srgbClr val="D422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9" name="iṩļiḋè">
              <a:extLst>
                <a:ext uri="{FF2B5EF4-FFF2-40B4-BE49-F238E27FC236}">
                  <a16:creationId xmlns:a16="http://schemas.microsoft.com/office/drawing/2014/main" xmlns="" id="{0DDC1BC4-C71C-43B3-837E-D3F4FC321453}"/>
                </a:ext>
              </a:extLst>
            </p:cNvPr>
            <p:cNvSpPr/>
            <p:nvPr/>
          </p:nvSpPr>
          <p:spPr bwMode="auto">
            <a:xfrm>
              <a:off x="7192963" y="2870201"/>
              <a:ext cx="17463" cy="98425"/>
            </a:xfrm>
            <a:custGeom>
              <a:avLst/>
              <a:gdLst>
                <a:gd name="T0" fmla="*/ 2 w 6"/>
                <a:gd name="T1" fmla="*/ 33 h 33"/>
                <a:gd name="T2" fmla="*/ 0 w 6"/>
                <a:gd name="T3" fmla="*/ 8 h 33"/>
                <a:gd name="T4" fmla="*/ 0 w 6"/>
                <a:gd name="T5" fmla="*/ 0 h 33"/>
                <a:gd name="T6" fmla="*/ 4 w 6"/>
                <a:gd name="T7" fmla="*/ 7 h 33"/>
                <a:gd name="T8" fmla="*/ 5 w 6"/>
                <a:gd name="T9" fmla="*/ 10 h 33"/>
                <a:gd name="T10" fmla="*/ 6 w 6"/>
                <a:gd name="T11" fmla="*/ 13 h 33"/>
                <a:gd name="T12" fmla="*/ 6 w 6"/>
                <a:gd name="T13" fmla="*/ 16 h 33"/>
                <a:gd name="T14" fmla="*/ 6 w 6"/>
                <a:gd name="T15" fmla="*/ 18 h 33"/>
                <a:gd name="T16" fmla="*/ 3 w 6"/>
                <a:gd name="T17" fmla="*/ 29 h 33"/>
                <a:gd name="T18" fmla="*/ 3 w 6"/>
                <a:gd name="T19" fmla="*/ 29 h 33"/>
                <a:gd name="T20" fmla="*/ 3 w 6"/>
                <a:gd name="T21" fmla="*/ 29 h 33"/>
                <a:gd name="T22" fmla="*/ 2 w 6"/>
                <a:gd name="T23" fmla="*/ 33 h 33"/>
                <a:gd name="T24" fmla="*/ 2 w 6"/>
                <a:gd name="T25" fmla="*/ 33 h 33"/>
                <a:gd name="T26" fmla="*/ 3 w 6"/>
                <a:gd name="T27" fmla="*/ 29 h 33"/>
                <a:gd name="T28" fmla="*/ 3 w 6"/>
                <a:gd name="T29" fmla="*/ 29 h 33"/>
                <a:gd name="T30" fmla="*/ 2 w 6"/>
                <a:gd name="T31" fmla="*/ 24 h 33"/>
                <a:gd name="T32" fmla="*/ 2 w 6"/>
                <a:gd name="T33" fmla="*/ 18 h 33"/>
                <a:gd name="T34" fmla="*/ 2 w 6"/>
                <a:gd name="T35" fmla="*/ 16 h 33"/>
                <a:gd name="T36" fmla="*/ 2 w 6"/>
                <a:gd name="T37" fmla="*/ 13 h 33"/>
                <a:gd name="T38" fmla="*/ 1 w 6"/>
                <a:gd name="T39" fmla="*/ 11 h 33"/>
                <a:gd name="T40" fmla="*/ 0 w 6"/>
                <a:gd name="T41" fmla="*/ 9 h 33"/>
                <a:gd name="T42" fmla="*/ 4 w 6"/>
                <a:gd name="T43" fmla="*/ 8 h 33"/>
                <a:gd name="T44" fmla="*/ 2 w 6"/>
                <a:gd name="T4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33">
                  <a:moveTo>
                    <a:pt x="2" y="33"/>
                  </a:moveTo>
                  <a:cubicBezTo>
                    <a:pt x="0" y="25"/>
                    <a:pt x="0" y="16"/>
                    <a:pt x="0" y="8"/>
                  </a:cubicBezTo>
                  <a:cubicBezTo>
                    <a:pt x="0" y="0"/>
                    <a:pt x="0" y="0"/>
                    <a:pt x="0" y="0"/>
                  </a:cubicBezTo>
                  <a:cubicBezTo>
                    <a:pt x="4" y="7"/>
                    <a:pt x="4" y="7"/>
                    <a:pt x="4" y="7"/>
                  </a:cubicBezTo>
                  <a:cubicBezTo>
                    <a:pt x="4" y="8"/>
                    <a:pt x="5" y="9"/>
                    <a:pt x="5" y="10"/>
                  </a:cubicBezTo>
                  <a:cubicBezTo>
                    <a:pt x="6" y="13"/>
                    <a:pt x="6" y="13"/>
                    <a:pt x="6" y="13"/>
                  </a:cubicBezTo>
                  <a:cubicBezTo>
                    <a:pt x="6" y="14"/>
                    <a:pt x="6" y="15"/>
                    <a:pt x="6" y="16"/>
                  </a:cubicBezTo>
                  <a:cubicBezTo>
                    <a:pt x="6" y="18"/>
                    <a:pt x="6" y="18"/>
                    <a:pt x="6" y="18"/>
                  </a:cubicBezTo>
                  <a:cubicBezTo>
                    <a:pt x="5" y="22"/>
                    <a:pt x="4" y="26"/>
                    <a:pt x="3" y="29"/>
                  </a:cubicBezTo>
                  <a:cubicBezTo>
                    <a:pt x="3" y="29"/>
                    <a:pt x="3" y="29"/>
                    <a:pt x="3" y="29"/>
                  </a:cubicBezTo>
                  <a:cubicBezTo>
                    <a:pt x="3" y="29"/>
                    <a:pt x="3" y="29"/>
                    <a:pt x="3" y="29"/>
                  </a:cubicBezTo>
                  <a:cubicBezTo>
                    <a:pt x="3" y="31"/>
                    <a:pt x="2" y="32"/>
                    <a:pt x="2" y="33"/>
                  </a:cubicBezTo>
                  <a:close/>
                  <a:moveTo>
                    <a:pt x="2" y="33"/>
                  </a:moveTo>
                  <a:cubicBezTo>
                    <a:pt x="2" y="32"/>
                    <a:pt x="2" y="30"/>
                    <a:pt x="3" y="29"/>
                  </a:cubicBezTo>
                  <a:cubicBezTo>
                    <a:pt x="3" y="29"/>
                    <a:pt x="3" y="29"/>
                    <a:pt x="3" y="29"/>
                  </a:cubicBezTo>
                  <a:cubicBezTo>
                    <a:pt x="2" y="27"/>
                    <a:pt x="2" y="25"/>
                    <a:pt x="2" y="24"/>
                  </a:cubicBezTo>
                  <a:cubicBezTo>
                    <a:pt x="2" y="22"/>
                    <a:pt x="2" y="20"/>
                    <a:pt x="2" y="18"/>
                  </a:cubicBezTo>
                  <a:cubicBezTo>
                    <a:pt x="2" y="16"/>
                    <a:pt x="2" y="16"/>
                    <a:pt x="2" y="16"/>
                  </a:cubicBezTo>
                  <a:cubicBezTo>
                    <a:pt x="2" y="15"/>
                    <a:pt x="2" y="14"/>
                    <a:pt x="2" y="13"/>
                  </a:cubicBezTo>
                  <a:cubicBezTo>
                    <a:pt x="1" y="11"/>
                    <a:pt x="1" y="11"/>
                    <a:pt x="1" y="11"/>
                  </a:cubicBezTo>
                  <a:cubicBezTo>
                    <a:pt x="1" y="10"/>
                    <a:pt x="1" y="10"/>
                    <a:pt x="0" y="9"/>
                  </a:cubicBezTo>
                  <a:cubicBezTo>
                    <a:pt x="4" y="8"/>
                    <a:pt x="4" y="8"/>
                    <a:pt x="4" y="8"/>
                  </a:cubicBezTo>
                  <a:cubicBezTo>
                    <a:pt x="4" y="16"/>
                    <a:pt x="4" y="25"/>
                    <a:pt x="2" y="33"/>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0" name="ïş1ïḓè">
              <a:extLst>
                <a:ext uri="{FF2B5EF4-FFF2-40B4-BE49-F238E27FC236}">
                  <a16:creationId xmlns:a16="http://schemas.microsoft.com/office/drawing/2014/main" xmlns="" id="{0151739D-F953-4E5C-8053-C90CCF41C79F}"/>
                </a:ext>
              </a:extLst>
            </p:cNvPr>
            <p:cNvSpPr/>
            <p:nvPr/>
          </p:nvSpPr>
          <p:spPr bwMode="auto">
            <a:xfrm>
              <a:off x="6716713" y="4641851"/>
              <a:ext cx="163513" cy="590550"/>
            </a:xfrm>
            <a:custGeom>
              <a:avLst/>
              <a:gdLst>
                <a:gd name="T0" fmla="*/ 51 w 54"/>
                <a:gd name="T1" fmla="*/ 0 h 195"/>
                <a:gd name="T2" fmla="*/ 0 w 54"/>
                <a:gd name="T3" fmla="*/ 6 h 195"/>
                <a:gd name="T4" fmla="*/ 13 w 54"/>
                <a:gd name="T5" fmla="*/ 193 h 195"/>
                <a:gd name="T6" fmla="*/ 54 w 54"/>
                <a:gd name="T7" fmla="*/ 192 h 195"/>
                <a:gd name="T8" fmla="*/ 51 w 54"/>
                <a:gd name="T9" fmla="*/ 0 h 195"/>
              </a:gdLst>
              <a:ahLst/>
              <a:cxnLst>
                <a:cxn ang="0">
                  <a:pos x="T0" y="T1"/>
                </a:cxn>
                <a:cxn ang="0">
                  <a:pos x="T2" y="T3"/>
                </a:cxn>
                <a:cxn ang="0">
                  <a:pos x="T4" y="T5"/>
                </a:cxn>
                <a:cxn ang="0">
                  <a:pos x="T6" y="T7"/>
                </a:cxn>
                <a:cxn ang="0">
                  <a:pos x="T8" y="T9"/>
                </a:cxn>
              </a:cxnLst>
              <a:rect l="0" t="0" r="r" b="b"/>
              <a:pathLst>
                <a:path w="54" h="195">
                  <a:moveTo>
                    <a:pt x="51" y="0"/>
                  </a:moveTo>
                  <a:cubicBezTo>
                    <a:pt x="0" y="6"/>
                    <a:pt x="0" y="6"/>
                    <a:pt x="0" y="6"/>
                  </a:cubicBezTo>
                  <a:cubicBezTo>
                    <a:pt x="6" y="68"/>
                    <a:pt x="10" y="131"/>
                    <a:pt x="13" y="193"/>
                  </a:cubicBezTo>
                  <a:cubicBezTo>
                    <a:pt x="26" y="195"/>
                    <a:pt x="40" y="194"/>
                    <a:pt x="54" y="192"/>
                  </a:cubicBezTo>
                  <a:cubicBezTo>
                    <a:pt x="53" y="109"/>
                    <a:pt x="49" y="9"/>
                    <a:pt x="51" y="0"/>
                  </a:cubicBez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1" name="îśľïḑe">
              <a:extLst>
                <a:ext uri="{FF2B5EF4-FFF2-40B4-BE49-F238E27FC236}">
                  <a16:creationId xmlns:a16="http://schemas.microsoft.com/office/drawing/2014/main" xmlns="" id="{4279FB3F-033E-4EA8-9AB0-D8064F553D32}"/>
                </a:ext>
              </a:extLst>
            </p:cNvPr>
            <p:cNvSpPr/>
            <p:nvPr/>
          </p:nvSpPr>
          <p:spPr bwMode="auto">
            <a:xfrm>
              <a:off x="6756401" y="5222876"/>
              <a:ext cx="127000" cy="350838"/>
            </a:xfrm>
            <a:custGeom>
              <a:avLst/>
              <a:gdLst>
                <a:gd name="T0" fmla="*/ 0 w 42"/>
                <a:gd name="T1" fmla="*/ 1 h 116"/>
                <a:gd name="T2" fmla="*/ 2 w 42"/>
                <a:gd name="T3" fmla="*/ 45 h 116"/>
                <a:gd name="T4" fmla="*/ 3 w 42"/>
                <a:gd name="T5" fmla="*/ 92 h 116"/>
                <a:gd name="T6" fmla="*/ 11 w 42"/>
                <a:gd name="T7" fmla="*/ 115 h 116"/>
                <a:gd name="T8" fmla="*/ 38 w 42"/>
                <a:gd name="T9" fmla="*/ 109 h 116"/>
                <a:gd name="T10" fmla="*/ 40 w 42"/>
                <a:gd name="T11" fmla="*/ 85 h 116"/>
                <a:gd name="T12" fmla="*/ 41 w 42"/>
                <a:gd name="T13" fmla="*/ 0 h 116"/>
                <a:gd name="T14" fmla="*/ 0 w 42"/>
                <a:gd name="T15" fmla="*/ 1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6">
                  <a:moveTo>
                    <a:pt x="0" y="1"/>
                  </a:moveTo>
                  <a:cubicBezTo>
                    <a:pt x="0" y="16"/>
                    <a:pt x="1" y="31"/>
                    <a:pt x="2" y="45"/>
                  </a:cubicBezTo>
                  <a:cubicBezTo>
                    <a:pt x="2" y="61"/>
                    <a:pt x="2" y="77"/>
                    <a:pt x="3" y="92"/>
                  </a:cubicBezTo>
                  <a:cubicBezTo>
                    <a:pt x="4" y="102"/>
                    <a:pt x="2" y="113"/>
                    <a:pt x="11" y="115"/>
                  </a:cubicBezTo>
                  <a:cubicBezTo>
                    <a:pt x="16" y="116"/>
                    <a:pt x="34" y="112"/>
                    <a:pt x="38" y="109"/>
                  </a:cubicBezTo>
                  <a:cubicBezTo>
                    <a:pt x="42" y="104"/>
                    <a:pt x="40" y="91"/>
                    <a:pt x="40" y="85"/>
                  </a:cubicBezTo>
                  <a:cubicBezTo>
                    <a:pt x="41" y="64"/>
                    <a:pt x="41" y="33"/>
                    <a:pt x="41" y="0"/>
                  </a:cubicBezTo>
                  <a:cubicBezTo>
                    <a:pt x="27" y="2"/>
                    <a:pt x="13" y="3"/>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2" name="íṧḷiḑê">
              <a:extLst>
                <a:ext uri="{FF2B5EF4-FFF2-40B4-BE49-F238E27FC236}">
                  <a16:creationId xmlns:a16="http://schemas.microsoft.com/office/drawing/2014/main" xmlns="" id="{301FCFCC-18BB-492A-8880-F567D4F59BAE}"/>
                </a:ext>
              </a:extLst>
            </p:cNvPr>
            <p:cNvSpPr/>
            <p:nvPr/>
          </p:nvSpPr>
          <p:spPr bwMode="auto">
            <a:xfrm>
              <a:off x="7032626" y="4657726"/>
              <a:ext cx="157163" cy="558800"/>
            </a:xfrm>
            <a:custGeom>
              <a:avLst/>
              <a:gdLst>
                <a:gd name="T0" fmla="*/ 52 w 52"/>
                <a:gd name="T1" fmla="*/ 183 h 185"/>
                <a:gd name="T2" fmla="*/ 50 w 52"/>
                <a:gd name="T3" fmla="*/ 0 h 185"/>
                <a:gd name="T4" fmla="*/ 0 w 52"/>
                <a:gd name="T5" fmla="*/ 6 h 185"/>
                <a:gd name="T6" fmla="*/ 8 w 52"/>
                <a:gd name="T7" fmla="*/ 184 h 185"/>
                <a:gd name="T8" fmla="*/ 52 w 52"/>
                <a:gd name="T9" fmla="*/ 183 h 185"/>
              </a:gdLst>
              <a:ahLst/>
              <a:cxnLst>
                <a:cxn ang="0">
                  <a:pos x="T0" y="T1"/>
                </a:cxn>
                <a:cxn ang="0">
                  <a:pos x="T2" y="T3"/>
                </a:cxn>
                <a:cxn ang="0">
                  <a:pos x="T4" y="T5"/>
                </a:cxn>
                <a:cxn ang="0">
                  <a:pos x="T6" y="T7"/>
                </a:cxn>
                <a:cxn ang="0">
                  <a:pos x="T8" y="T9"/>
                </a:cxn>
              </a:cxnLst>
              <a:rect l="0" t="0" r="r" b="b"/>
              <a:pathLst>
                <a:path w="52" h="185">
                  <a:moveTo>
                    <a:pt x="52" y="183"/>
                  </a:moveTo>
                  <a:cubicBezTo>
                    <a:pt x="52" y="121"/>
                    <a:pt x="50" y="60"/>
                    <a:pt x="50" y="0"/>
                  </a:cubicBezTo>
                  <a:cubicBezTo>
                    <a:pt x="0" y="6"/>
                    <a:pt x="0" y="6"/>
                    <a:pt x="0" y="6"/>
                  </a:cubicBezTo>
                  <a:cubicBezTo>
                    <a:pt x="3" y="14"/>
                    <a:pt x="6" y="109"/>
                    <a:pt x="8" y="184"/>
                  </a:cubicBezTo>
                  <a:cubicBezTo>
                    <a:pt x="22" y="185"/>
                    <a:pt x="37" y="185"/>
                    <a:pt x="52" y="183"/>
                  </a:cubicBez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3" name="ïsḷïḓé">
              <a:extLst>
                <a:ext uri="{FF2B5EF4-FFF2-40B4-BE49-F238E27FC236}">
                  <a16:creationId xmlns:a16="http://schemas.microsoft.com/office/drawing/2014/main" xmlns="" id="{FEE5FE22-0471-4E2D-AAFD-FF9C9AC20624}"/>
                </a:ext>
              </a:extLst>
            </p:cNvPr>
            <p:cNvSpPr/>
            <p:nvPr/>
          </p:nvSpPr>
          <p:spPr bwMode="auto">
            <a:xfrm>
              <a:off x="7056438" y="5210176"/>
              <a:ext cx="133350" cy="293688"/>
            </a:xfrm>
            <a:custGeom>
              <a:avLst/>
              <a:gdLst>
                <a:gd name="T0" fmla="*/ 0 w 44"/>
                <a:gd name="T1" fmla="*/ 1 h 97"/>
                <a:gd name="T2" fmla="*/ 5 w 44"/>
                <a:gd name="T3" fmla="*/ 93 h 97"/>
                <a:gd name="T4" fmla="*/ 32 w 44"/>
                <a:gd name="T5" fmla="*/ 91 h 97"/>
                <a:gd name="T6" fmla="*/ 44 w 44"/>
                <a:gd name="T7" fmla="*/ 83 h 97"/>
                <a:gd name="T8" fmla="*/ 44 w 44"/>
                <a:gd name="T9" fmla="*/ 0 h 97"/>
                <a:gd name="T10" fmla="*/ 0 w 44"/>
                <a:gd name="T11" fmla="*/ 1 h 97"/>
              </a:gdLst>
              <a:ahLst/>
              <a:cxnLst>
                <a:cxn ang="0">
                  <a:pos x="T0" y="T1"/>
                </a:cxn>
                <a:cxn ang="0">
                  <a:pos x="T2" y="T3"/>
                </a:cxn>
                <a:cxn ang="0">
                  <a:pos x="T4" y="T5"/>
                </a:cxn>
                <a:cxn ang="0">
                  <a:pos x="T6" y="T7"/>
                </a:cxn>
                <a:cxn ang="0">
                  <a:pos x="T8" y="T9"/>
                </a:cxn>
                <a:cxn ang="0">
                  <a:pos x="T10" y="T11"/>
                </a:cxn>
              </a:cxnLst>
              <a:rect l="0" t="0" r="r" b="b"/>
              <a:pathLst>
                <a:path w="44" h="97">
                  <a:moveTo>
                    <a:pt x="0" y="1"/>
                  </a:moveTo>
                  <a:cubicBezTo>
                    <a:pt x="1" y="50"/>
                    <a:pt x="3" y="91"/>
                    <a:pt x="5" y="93"/>
                  </a:cubicBezTo>
                  <a:cubicBezTo>
                    <a:pt x="9" y="97"/>
                    <a:pt x="27" y="93"/>
                    <a:pt x="32" y="91"/>
                  </a:cubicBezTo>
                  <a:cubicBezTo>
                    <a:pt x="42" y="88"/>
                    <a:pt x="44" y="93"/>
                    <a:pt x="44" y="83"/>
                  </a:cubicBezTo>
                  <a:cubicBezTo>
                    <a:pt x="44" y="55"/>
                    <a:pt x="44" y="27"/>
                    <a:pt x="44" y="0"/>
                  </a:cubicBezTo>
                  <a:cubicBezTo>
                    <a:pt x="29" y="2"/>
                    <a:pt x="14"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4" name="iṩḻíḍe">
              <a:extLst>
                <a:ext uri="{FF2B5EF4-FFF2-40B4-BE49-F238E27FC236}">
                  <a16:creationId xmlns:a16="http://schemas.microsoft.com/office/drawing/2014/main" xmlns="" id="{04161A27-BEAA-4E8D-96F0-4C3CB7E649B5}"/>
                </a:ext>
              </a:extLst>
            </p:cNvPr>
            <p:cNvSpPr/>
            <p:nvPr/>
          </p:nvSpPr>
          <p:spPr bwMode="auto">
            <a:xfrm>
              <a:off x="6659563" y="4076701"/>
              <a:ext cx="660400" cy="652463"/>
            </a:xfrm>
            <a:custGeom>
              <a:avLst/>
              <a:gdLst>
                <a:gd name="T0" fmla="*/ 11 w 218"/>
                <a:gd name="T1" fmla="*/ 7 h 216"/>
                <a:gd name="T2" fmla="*/ 0 w 218"/>
                <a:gd name="T3" fmla="*/ 208 h 216"/>
                <a:gd name="T4" fmla="*/ 63 w 218"/>
                <a:gd name="T5" fmla="*/ 214 h 216"/>
                <a:gd name="T6" fmla="*/ 97 w 218"/>
                <a:gd name="T7" fmla="*/ 213 h 216"/>
                <a:gd name="T8" fmla="*/ 102 w 218"/>
                <a:gd name="T9" fmla="*/ 186 h 216"/>
                <a:gd name="T10" fmla="*/ 105 w 218"/>
                <a:gd name="T11" fmla="*/ 214 h 216"/>
                <a:gd name="T12" fmla="*/ 193 w 218"/>
                <a:gd name="T13" fmla="*/ 207 h 216"/>
                <a:gd name="T14" fmla="*/ 214 w 218"/>
                <a:gd name="T15" fmla="*/ 199 h 216"/>
                <a:gd name="T16" fmla="*/ 197 w 218"/>
                <a:gd name="T17" fmla="*/ 67 h 216"/>
                <a:gd name="T18" fmla="*/ 182 w 218"/>
                <a:gd name="T19" fmla="*/ 0 h 216"/>
                <a:gd name="T20" fmla="*/ 11 w 218"/>
                <a:gd name="T21" fmla="*/ 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216">
                  <a:moveTo>
                    <a:pt x="11" y="7"/>
                  </a:moveTo>
                  <a:cubicBezTo>
                    <a:pt x="6" y="46"/>
                    <a:pt x="1" y="178"/>
                    <a:pt x="0" y="208"/>
                  </a:cubicBezTo>
                  <a:cubicBezTo>
                    <a:pt x="17" y="213"/>
                    <a:pt x="42" y="214"/>
                    <a:pt x="63" y="214"/>
                  </a:cubicBezTo>
                  <a:cubicBezTo>
                    <a:pt x="72" y="214"/>
                    <a:pt x="88" y="216"/>
                    <a:pt x="97" y="213"/>
                  </a:cubicBezTo>
                  <a:cubicBezTo>
                    <a:pt x="97" y="213"/>
                    <a:pt x="100" y="195"/>
                    <a:pt x="102" y="186"/>
                  </a:cubicBezTo>
                  <a:cubicBezTo>
                    <a:pt x="103" y="195"/>
                    <a:pt x="104" y="202"/>
                    <a:pt x="105" y="214"/>
                  </a:cubicBezTo>
                  <a:cubicBezTo>
                    <a:pt x="134" y="216"/>
                    <a:pt x="166" y="212"/>
                    <a:pt x="193" y="207"/>
                  </a:cubicBezTo>
                  <a:cubicBezTo>
                    <a:pt x="202" y="205"/>
                    <a:pt x="214" y="199"/>
                    <a:pt x="214" y="199"/>
                  </a:cubicBezTo>
                  <a:cubicBezTo>
                    <a:pt x="218" y="192"/>
                    <a:pt x="202" y="100"/>
                    <a:pt x="197" y="67"/>
                  </a:cubicBezTo>
                  <a:cubicBezTo>
                    <a:pt x="193" y="46"/>
                    <a:pt x="191" y="18"/>
                    <a:pt x="182" y="0"/>
                  </a:cubicBezTo>
                  <a:lnTo>
                    <a:pt x="11" y="7"/>
                  </a:lnTo>
                  <a:close/>
                </a:path>
              </a:pathLst>
            </a:custGeom>
            <a:solidFill>
              <a:srgbClr val="004B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5" name="iṡ1iḋe">
              <a:extLst>
                <a:ext uri="{FF2B5EF4-FFF2-40B4-BE49-F238E27FC236}">
                  <a16:creationId xmlns:a16="http://schemas.microsoft.com/office/drawing/2014/main" xmlns="" id="{944A205C-3C6C-4995-BA8D-F653CDBCBE79}"/>
                </a:ext>
              </a:extLst>
            </p:cNvPr>
            <p:cNvSpPr/>
            <p:nvPr/>
          </p:nvSpPr>
          <p:spPr bwMode="auto">
            <a:xfrm>
              <a:off x="6896101" y="4140201"/>
              <a:ext cx="60325" cy="334963"/>
            </a:xfrm>
            <a:custGeom>
              <a:avLst/>
              <a:gdLst>
                <a:gd name="T0" fmla="*/ 0 w 20"/>
                <a:gd name="T1" fmla="*/ 0 h 111"/>
                <a:gd name="T2" fmla="*/ 3 w 20"/>
                <a:gd name="T3" fmla="*/ 29 h 111"/>
                <a:gd name="T4" fmla="*/ 4 w 20"/>
                <a:gd name="T5" fmla="*/ 58 h 111"/>
                <a:gd name="T6" fmla="*/ 5 w 20"/>
                <a:gd name="T7" fmla="*/ 72 h 111"/>
                <a:gd name="T8" fmla="*/ 7 w 20"/>
                <a:gd name="T9" fmla="*/ 86 h 111"/>
                <a:gd name="T10" fmla="*/ 9 w 20"/>
                <a:gd name="T11" fmla="*/ 100 h 111"/>
                <a:gd name="T12" fmla="*/ 12 w 20"/>
                <a:gd name="T13" fmla="*/ 107 h 111"/>
                <a:gd name="T14" fmla="*/ 17 w 20"/>
                <a:gd name="T15" fmla="*/ 111 h 111"/>
                <a:gd name="T16" fmla="*/ 17 w 20"/>
                <a:gd name="T17" fmla="*/ 111 h 111"/>
                <a:gd name="T18" fmla="*/ 18 w 20"/>
                <a:gd name="T19" fmla="*/ 111 h 111"/>
                <a:gd name="T20" fmla="*/ 19 w 20"/>
                <a:gd name="T21" fmla="*/ 111 h 111"/>
                <a:gd name="T22" fmla="*/ 20 w 20"/>
                <a:gd name="T23" fmla="*/ 110 h 111"/>
                <a:gd name="T24" fmla="*/ 19 w 20"/>
                <a:gd name="T25" fmla="*/ 111 h 111"/>
                <a:gd name="T26" fmla="*/ 18 w 20"/>
                <a:gd name="T27" fmla="*/ 111 h 111"/>
                <a:gd name="T28" fmla="*/ 17 w 20"/>
                <a:gd name="T29" fmla="*/ 111 h 111"/>
                <a:gd name="T30" fmla="*/ 17 w 20"/>
                <a:gd name="T31" fmla="*/ 111 h 111"/>
                <a:gd name="T32" fmla="*/ 17 w 20"/>
                <a:gd name="T33" fmla="*/ 111 h 111"/>
                <a:gd name="T34" fmla="*/ 11 w 20"/>
                <a:gd name="T35" fmla="*/ 107 h 111"/>
                <a:gd name="T36" fmla="*/ 7 w 20"/>
                <a:gd name="T37" fmla="*/ 101 h 111"/>
                <a:gd name="T38" fmla="*/ 4 w 20"/>
                <a:gd name="T39" fmla="*/ 87 h 111"/>
                <a:gd name="T40" fmla="*/ 2 w 20"/>
                <a:gd name="T41" fmla="*/ 72 h 111"/>
                <a:gd name="T42" fmla="*/ 1 w 20"/>
                <a:gd name="T43" fmla="*/ 65 h 111"/>
                <a:gd name="T44" fmla="*/ 0 w 20"/>
                <a:gd name="T45" fmla="*/ 58 h 111"/>
                <a:gd name="T46" fmla="*/ 0 w 20"/>
                <a:gd name="T47" fmla="*/ 29 h 111"/>
                <a:gd name="T48" fmla="*/ 0 w 20"/>
                <a:gd name="T4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11">
                  <a:moveTo>
                    <a:pt x="0" y="0"/>
                  </a:moveTo>
                  <a:cubicBezTo>
                    <a:pt x="2" y="10"/>
                    <a:pt x="2" y="19"/>
                    <a:pt x="3" y="29"/>
                  </a:cubicBezTo>
                  <a:cubicBezTo>
                    <a:pt x="4" y="38"/>
                    <a:pt x="4" y="48"/>
                    <a:pt x="4" y="58"/>
                  </a:cubicBezTo>
                  <a:cubicBezTo>
                    <a:pt x="5" y="72"/>
                    <a:pt x="5" y="72"/>
                    <a:pt x="5" y="72"/>
                  </a:cubicBezTo>
                  <a:cubicBezTo>
                    <a:pt x="6" y="77"/>
                    <a:pt x="6" y="81"/>
                    <a:pt x="7" y="86"/>
                  </a:cubicBezTo>
                  <a:cubicBezTo>
                    <a:pt x="7" y="91"/>
                    <a:pt x="8" y="96"/>
                    <a:pt x="9" y="100"/>
                  </a:cubicBezTo>
                  <a:cubicBezTo>
                    <a:pt x="10" y="102"/>
                    <a:pt x="11" y="105"/>
                    <a:pt x="12" y="107"/>
                  </a:cubicBezTo>
                  <a:cubicBezTo>
                    <a:pt x="13" y="109"/>
                    <a:pt x="15" y="111"/>
                    <a:pt x="17" y="111"/>
                  </a:cubicBezTo>
                  <a:cubicBezTo>
                    <a:pt x="17" y="111"/>
                    <a:pt x="17" y="111"/>
                    <a:pt x="17" y="111"/>
                  </a:cubicBezTo>
                  <a:cubicBezTo>
                    <a:pt x="17" y="110"/>
                    <a:pt x="17" y="111"/>
                    <a:pt x="18" y="111"/>
                  </a:cubicBezTo>
                  <a:cubicBezTo>
                    <a:pt x="19" y="111"/>
                    <a:pt x="19" y="111"/>
                    <a:pt x="19" y="111"/>
                  </a:cubicBezTo>
                  <a:cubicBezTo>
                    <a:pt x="20" y="110"/>
                    <a:pt x="20" y="110"/>
                    <a:pt x="20" y="110"/>
                  </a:cubicBezTo>
                  <a:cubicBezTo>
                    <a:pt x="19" y="111"/>
                    <a:pt x="19" y="111"/>
                    <a:pt x="19" y="111"/>
                  </a:cubicBezTo>
                  <a:cubicBezTo>
                    <a:pt x="18" y="111"/>
                    <a:pt x="18" y="111"/>
                    <a:pt x="18" y="111"/>
                  </a:cubicBezTo>
                  <a:cubicBezTo>
                    <a:pt x="17" y="111"/>
                    <a:pt x="17" y="111"/>
                    <a:pt x="17" y="111"/>
                  </a:cubicBezTo>
                  <a:cubicBezTo>
                    <a:pt x="17" y="111"/>
                    <a:pt x="17" y="111"/>
                    <a:pt x="17" y="111"/>
                  </a:cubicBezTo>
                  <a:cubicBezTo>
                    <a:pt x="17" y="111"/>
                    <a:pt x="17" y="111"/>
                    <a:pt x="17" y="111"/>
                  </a:cubicBezTo>
                  <a:cubicBezTo>
                    <a:pt x="14" y="111"/>
                    <a:pt x="12" y="109"/>
                    <a:pt x="11" y="107"/>
                  </a:cubicBezTo>
                  <a:cubicBezTo>
                    <a:pt x="9" y="105"/>
                    <a:pt x="8" y="103"/>
                    <a:pt x="7" y="101"/>
                  </a:cubicBezTo>
                  <a:cubicBezTo>
                    <a:pt x="6" y="96"/>
                    <a:pt x="5" y="91"/>
                    <a:pt x="4" y="87"/>
                  </a:cubicBezTo>
                  <a:cubicBezTo>
                    <a:pt x="3" y="82"/>
                    <a:pt x="2" y="77"/>
                    <a:pt x="2" y="72"/>
                  </a:cubicBezTo>
                  <a:cubicBezTo>
                    <a:pt x="1" y="65"/>
                    <a:pt x="1" y="65"/>
                    <a:pt x="1" y="65"/>
                  </a:cubicBezTo>
                  <a:cubicBezTo>
                    <a:pt x="1" y="63"/>
                    <a:pt x="1" y="60"/>
                    <a:pt x="0" y="58"/>
                  </a:cubicBezTo>
                  <a:cubicBezTo>
                    <a:pt x="0" y="48"/>
                    <a:pt x="0" y="39"/>
                    <a:pt x="0" y="29"/>
                  </a:cubicBezTo>
                  <a:cubicBezTo>
                    <a:pt x="0" y="19"/>
                    <a:pt x="0" y="10"/>
                    <a:pt x="0" y="0"/>
                  </a:cubicBezTo>
                  <a:close/>
                </a:path>
              </a:pathLst>
            </a:custGeom>
            <a:solidFill>
              <a:srgbClr val="0038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6" name="isļïḓê">
              <a:extLst>
                <a:ext uri="{FF2B5EF4-FFF2-40B4-BE49-F238E27FC236}">
                  <a16:creationId xmlns:a16="http://schemas.microsoft.com/office/drawing/2014/main" xmlns="" id="{1F257282-0821-451F-9CFF-51B784FF2293}"/>
                </a:ext>
              </a:extLst>
            </p:cNvPr>
            <p:cNvSpPr/>
            <p:nvPr/>
          </p:nvSpPr>
          <p:spPr bwMode="auto">
            <a:xfrm>
              <a:off x="6943726" y="4140201"/>
              <a:ext cx="25400" cy="498475"/>
            </a:xfrm>
            <a:custGeom>
              <a:avLst/>
              <a:gdLst>
                <a:gd name="T0" fmla="*/ 1 w 8"/>
                <a:gd name="T1" fmla="*/ 0 h 165"/>
                <a:gd name="T2" fmla="*/ 1 w 8"/>
                <a:gd name="T3" fmla="*/ 7 h 165"/>
                <a:gd name="T4" fmla="*/ 2 w 8"/>
                <a:gd name="T5" fmla="*/ 26 h 165"/>
                <a:gd name="T6" fmla="*/ 4 w 8"/>
                <a:gd name="T7" fmla="*/ 52 h 165"/>
                <a:gd name="T8" fmla="*/ 6 w 8"/>
                <a:gd name="T9" fmla="*/ 82 h 165"/>
                <a:gd name="T10" fmla="*/ 7 w 8"/>
                <a:gd name="T11" fmla="*/ 113 h 165"/>
                <a:gd name="T12" fmla="*/ 8 w 8"/>
                <a:gd name="T13" fmla="*/ 139 h 165"/>
                <a:gd name="T14" fmla="*/ 8 w 8"/>
                <a:gd name="T15" fmla="*/ 158 h 165"/>
                <a:gd name="T16" fmla="*/ 8 w 8"/>
                <a:gd name="T17" fmla="*/ 165 h 165"/>
                <a:gd name="T18" fmla="*/ 7 w 8"/>
                <a:gd name="T19" fmla="*/ 158 h 165"/>
                <a:gd name="T20" fmla="*/ 5 w 8"/>
                <a:gd name="T21" fmla="*/ 139 h 165"/>
                <a:gd name="T22" fmla="*/ 3 w 8"/>
                <a:gd name="T23" fmla="*/ 113 h 165"/>
                <a:gd name="T24" fmla="*/ 2 w 8"/>
                <a:gd name="T25" fmla="*/ 82 h 165"/>
                <a:gd name="T26" fmla="*/ 1 w 8"/>
                <a:gd name="T27" fmla="*/ 52 h 165"/>
                <a:gd name="T28" fmla="*/ 0 w 8"/>
                <a:gd name="T29" fmla="*/ 38 h 165"/>
                <a:gd name="T30" fmla="*/ 0 w 8"/>
                <a:gd name="T31" fmla="*/ 26 h 165"/>
                <a:gd name="T32" fmla="*/ 1 w 8"/>
                <a:gd name="T33" fmla="*/ 7 h 165"/>
                <a:gd name="T34" fmla="*/ 1 w 8"/>
                <a:gd name="T3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65">
                  <a:moveTo>
                    <a:pt x="1" y="0"/>
                  </a:moveTo>
                  <a:cubicBezTo>
                    <a:pt x="1" y="0"/>
                    <a:pt x="1" y="3"/>
                    <a:pt x="1" y="7"/>
                  </a:cubicBezTo>
                  <a:cubicBezTo>
                    <a:pt x="2" y="12"/>
                    <a:pt x="2" y="18"/>
                    <a:pt x="2" y="26"/>
                  </a:cubicBezTo>
                  <a:cubicBezTo>
                    <a:pt x="3" y="33"/>
                    <a:pt x="4" y="42"/>
                    <a:pt x="4" y="52"/>
                  </a:cubicBezTo>
                  <a:cubicBezTo>
                    <a:pt x="5" y="62"/>
                    <a:pt x="5" y="72"/>
                    <a:pt x="6" y="82"/>
                  </a:cubicBezTo>
                  <a:cubicBezTo>
                    <a:pt x="6" y="93"/>
                    <a:pt x="7" y="103"/>
                    <a:pt x="7" y="113"/>
                  </a:cubicBezTo>
                  <a:cubicBezTo>
                    <a:pt x="7" y="122"/>
                    <a:pt x="7" y="131"/>
                    <a:pt x="8" y="139"/>
                  </a:cubicBezTo>
                  <a:cubicBezTo>
                    <a:pt x="8" y="147"/>
                    <a:pt x="8" y="153"/>
                    <a:pt x="8" y="158"/>
                  </a:cubicBezTo>
                  <a:cubicBezTo>
                    <a:pt x="8" y="162"/>
                    <a:pt x="8" y="165"/>
                    <a:pt x="8" y="165"/>
                  </a:cubicBezTo>
                  <a:cubicBezTo>
                    <a:pt x="8" y="165"/>
                    <a:pt x="7" y="162"/>
                    <a:pt x="7" y="158"/>
                  </a:cubicBezTo>
                  <a:cubicBezTo>
                    <a:pt x="6" y="153"/>
                    <a:pt x="6" y="147"/>
                    <a:pt x="5" y="139"/>
                  </a:cubicBezTo>
                  <a:cubicBezTo>
                    <a:pt x="5" y="131"/>
                    <a:pt x="4" y="122"/>
                    <a:pt x="3" y="113"/>
                  </a:cubicBezTo>
                  <a:cubicBezTo>
                    <a:pt x="3" y="103"/>
                    <a:pt x="2" y="93"/>
                    <a:pt x="2" y="82"/>
                  </a:cubicBezTo>
                  <a:cubicBezTo>
                    <a:pt x="1" y="72"/>
                    <a:pt x="1" y="62"/>
                    <a:pt x="1" y="52"/>
                  </a:cubicBezTo>
                  <a:cubicBezTo>
                    <a:pt x="1" y="47"/>
                    <a:pt x="0" y="43"/>
                    <a:pt x="0" y="38"/>
                  </a:cubicBezTo>
                  <a:cubicBezTo>
                    <a:pt x="0" y="34"/>
                    <a:pt x="0" y="30"/>
                    <a:pt x="0" y="26"/>
                  </a:cubicBezTo>
                  <a:cubicBezTo>
                    <a:pt x="0" y="18"/>
                    <a:pt x="1" y="12"/>
                    <a:pt x="1" y="7"/>
                  </a:cubicBezTo>
                  <a:cubicBezTo>
                    <a:pt x="1" y="3"/>
                    <a:pt x="1" y="0"/>
                    <a:pt x="1" y="0"/>
                  </a:cubicBezTo>
                  <a:close/>
                </a:path>
              </a:pathLst>
            </a:custGeom>
            <a:solidFill>
              <a:srgbClr val="0038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7" name="îṧḷïḋè">
              <a:extLst>
                <a:ext uri="{FF2B5EF4-FFF2-40B4-BE49-F238E27FC236}">
                  <a16:creationId xmlns:a16="http://schemas.microsoft.com/office/drawing/2014/main" xmlns="" id="{790CC209-EBFF-4F39-A57B-261A3FB7F5ED}"/>
                </a:ext>
              </a:extLst>
            </p:cNvPr>
            <p:cNvSpPr/>
            <p:nvPr/>
          </p:nvSpPr>
          <p:spPr bwMode="auto">
            <a:xfrm>
              <a:off x="6883401" y="4624389"/>
              <a:ext cx="127000" cy="33338"/>
            </a:xfrm>
            <a:custGeom>
              <a:avLst/>
              <a:gdLst>
                <a:gd name="T0" fmla="*/ 0 w 42"/>
                <a:gd name="T1" fmla="*/ 1 h 11"/>
                <a:gd name="T2" fmla="*/ 7 w 42"/>
                <a:gd name="T3" fmla="*/ 1 h 11"/>
                <a:gd name="T4" fmla="*/ 22 w 42"/>
                <a:gd name="T5" fmla="*/ 3 h 11"/>
                <a:gd name="T6" fmla="*/ 36 w 42"/>
                <a:gd name="T7" fmla="*/ 8 h 11"/>
                <a:gd name="T8" fmla="*/ 42 w 42"/>
                <a:gd name="T9" fmla="*/ 11 h 11"/>
                <a:gd name="T10" fmla="*/ 35 w 42"/>
                <a:gd name="T11" fmla="*/ 10 h 11"/>
                <a:gd name="T12" fmla="*/ 21 w 42"/>
                <a:gd name="T13" fmla="*/ 7 h 11"/>
                <a:gd name="T14" fmla="*/ 7 w 42"/>
                <a:gd name="T15" fmla="*/ 3 h 11"/>
                <a:gd name="T16" fmla="*/ 0 w 4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1">
                  <a:moveTo>
                    <a:pt x="0" y="1"/>
                  </a:moveTo>
                  <a:cubicBezTo>
                    <a:pt x="0" y="1"/>
                    <a:pt x="3" y="0"/>
                    <a:pt x="7" y="1"/>
                  </a:cubicBezTo>
                  <a:cubicBezTo>
                    <a:pt x="11" y="1"/>
                    <a:pt x="17" y="2"/>
                    <a:pt x="22" y="3"/>
                  </a:cubicBezTo>
                  <a:cubicBezTo>
                    <a:pt x="27" y="5"/>
                    <a:pt x="32" y="6"/>
                    <a:pt x="36" y="8"/>
                  </a:cubicBezTo>
                  <a:cubicBezTo>
                    <a:pt x="40" y="9"/>
                    <a:pt x="42" y="11"/>
                    <a:pt x="42" y="11"/>
                  </a:cubicBezTo>
                  <a:cubicBezTo>
                    <a:pt x="42" y="11"/>
                    <a:pt x="39" y="11"/>
                    <a:pt x="35" y="10"/>
                  </a:cubicBezTo>
                  <a:cubicBezTo>
                    <a:pt x="31" y="10"/>
                    <a:pt x="26" y="9"/>
                    <a:pt x="21" y="7"/>
                  </a:cubicBezTo>
                  <a:cubicBezTo>
                    <a:pt x="16" y="6"/>
                    <a:pt x="10" y="5"/>
                    <a:pt x="7" y="3"/>
                  </a:cubicBezTo>
                  <a:cubicBezTo>
                    <a:pt x="3" y="2"/>
                    <a:pt x="0" y="1"/>
                    <a:pt x="0" y="1"/>
                  </a:cubicBezTo>
                  <a:close/>
                </a:path>
              </a:pathLst>
            </a:custGeom>
            <a:solidFill>
              <a:srgbClr val="0038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8" name="iṧḻîde">
              <a:extLst>
                <a:ext uri="{FF2B5EF4-FFF2-40B4-BE49-F238E27FC236}">
                  <a16:creationId xmlns:a16="http://schemas.microsoft.com/office/drawing/2014/main" xmlns="" id="{95367A4F-5CF2-4353-8630-D4C722AC10F9}"/>
                </a:ext>
              </a:extLst>
            </p:cNvPr>
            <p:cNvSpPr/>
            <p:nvPr/>
          </p:nvSpPr>
          <p:spPr bwMode="auto">
            <a:xfrm>
              <a:off x="7162801" y="4116388"/>
              <a:ext cx="80963" cy="147638"/>
            </a:xfrm>
            <a:custGeom>
              <a:avLst/>
              <a:gdLst>
                <a:gd name="T0" fmla="*/ 1 w 27"/>
                <a:gd name="T1" fmla="*/ 0 h 49"/>
                <a:gd name="T2" fmla="*/ 2 w 27"/>
                <a:gd name="T3" fmla="*/ 2 h 49"/>
                <a:gd name="T4" fmla="*/ 2 w 27"/>
                <a:gd name="T5" fmla="*/ 5 h 49"/>
                <a:gd name="T6" fmla="*/ 3 w 27"/>
                <a:gd name="T7" fmla="*/ 9 h 49"/>
                <a:gd name="T8" fmla="*/ 4 w 27"/>
                <a:gd name="T9" fmla="*/ 13 h 49"/>
                <a:gd name="T10" fmla="*/ 6 w 27"/>
                <a:gd name="T11" fmla="*/ 17 h 49"/>
                <a:gd name="T12" fmla="*/ 8 w 27"/>
                <a:gd name="T13" fmla="*/ 22 h 49"/>
                <a:gd name="T14" fmla="*/ 10 w 27"/>
                <a:gd name="T15" fmla="*/ 27 h 49"/>
                <a:gd name="T16" fmla="*/ 13 w 27"/>
                <a:gd name="T17" fmla="*/ 31 h 49"/>
                <a:gd name="T18" fmla="*/ 16 w 27"/>
                <a:gd name="T19" fmla="*/ 35 h 49"/>
                <a:gd name="T20" fmla="*/ 18 w 27"/>
                <a:gd name="T21" fmla="*/ 39 h 49"/>
                <a:gd name="T22" fmla="*/ 21 w 27"/>
                <a:gd name="T23" fmla="*/ 42 h 49"/>
                <a:gd name="T24" fmla="*/ 24 w 27"/>
                <a:gd name="T25" fmla="*/ 45 h 49"/>
                <a:gd name="T26" fmla="*/ 26 w 27"/>
                <a:gd name="T27" fmla="*/ 47 h 49"/>
                <a:gd name="T28" fmla="*/ 27 w 27"/>
                <a:gd name="T29" fmla="*/ 49 h 49"/>
                <a:gd name="T30" fmla="*/ 25 w 27"/>
                <a:gd name="T31" fmla="*/ 47 h 49"/>
                <a:gd name="T32" fmla="*/ 23 w 27"/>
                <a:gd name="T33" fmla="*/ 46 h 49"/>
                <a:gd name="T34" fmla="*/ 20 w 27"/>
                <a:gd name="T35" fmla="*/ 44 h 49"/>
                <a:gd name="T36" fmla="*/ 16 w 27"/>
                <a:gd name="T37" fmla="*/ 41 h 49"/>
                <a:gd name="T38" fmla="*/ 13 w 27"/>
                <a:gd name="T39" fmla="*/ 37 h 49"/>
                <a:gd name="T40" fmla="*/ 10 w 27"/>
                <a:gd name="T41" fmla="*/ 33 h 49"/>
                <a:gd name="T42" fmla="*/ 7 w 27"/>
                <a:gd name="T43" fmla="*/ 28 h 49"/>
                <a:gd name="T44" fmla="*/ 4 w 27"/>
                <a:gd name="T45" fmla="*/ 23 h 49"/>
                <a:gd name="T46" fmla="*/ 3 w 27"/>
                <a:gd name="T47" fmla="*/ 18 h 49"/>
                <a:gd name="T48" fmla="*/ 1 w 27"/>
                <a:gd name="T49" fmla="*/ 14 h 49"/>
                <a:gd name="T50" fmla="*/ 1 w 27"/>
                <a:gd name="T51" fmla="*/ 9 h 49"/>
                <a:gd name="T52" fmla="*/ 1 w 27"/>
                <a:gd name="T53" fmla="*/ 5 h 49"/>
                <a:gd name="T54" fmla="*/ 1 w 27"/>
                <a:gd name="T55" fmla="*/ 2 h 49"/>
                <a:gd name="T56" fmla="*/ 1 w 27"/>
                <a:gd name="T5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49">
                  <a:moveTo>
                    <a:pt x="1" y="0"/>
                  </a:moveTo>
                  <a:cubicBezTo>
                    <a:pt x="1" y="0"/>
                    <a:pt x="1" y="1"/>
                    <a:pt x="2" y="2"/>
                  </a:cubicBezTo>
                  <a:cubicBezTo>
                    <a:pt x="2" y="3"/>
                    <a:pt x="2" y="4"/>
                    <a:pt x="2" y="5"/>
                  </a:cubicBezTo>
                  <a:cubicBezTo>
                    <a:pt x="2" y="6"/>
                    <a:pt x="3" y="8"/>
                    <a:pt x="3" y="9"/>
                  </a:cubicBezTo>
                  <a:cubicBezTo>
                    <a:pt x="3" y="10"/>
                    <a:pt x="4" y="11"/>
                    <a:pt x="4" y="13"/>
                  </a:cubicBezTo>
                  <a:cubicBezTo>
                    <a:pt x="5" y="14"/>
                    <a:pt x="5" y="16"/>
                    <a:pt x="6" y="17"/>
                  </a:cubicBezTo>
                  <a:cubicBezTo>
                    <a:pt x="6" y="19"/>
                    <a:pt x="7" y="20"/>
                    <a:pt x="8" y="22"/>
                  </a:cubicBezTo>
                  <a:cubicBezTo>
                    <a:pt x="9" y="23"/>
                    <a:pt x="9" y="25"/>
                    <a:pt x="10" y="27"/>
                  </a:cubicBezTo>
                  <a:cubicBezTo>
                    <a:pt x="11" y="28"/>
                    <a:pt x="12" y="29"/>
                    <a:pt x="13" y="31"/>
                  </a:cubicBezTo>
                  <a:cubicBezTo>
                    <a:pt x="14" y="32"/>
                    <a:pt x="15" y="34"/>
                    <a:pt x="16" y="35"/>
                  </a:cubicBezTo>
                  <a:cubicBezTo>
                    <a:pt x="17" y="36"/>
                    <a:pt x="17" y="38"/>
                    <a:pt x="18" y="39"/>
                  </a:cubicBezTo>
                  <a:cubicBezTo>
                    <a:pt x="19" y="40"/>
                    <a:pt x="20" y="41"/>
                    <a:pt x="21" y="42"/>
                  </a:cubicBezTo>
                  <a:cubicBezTo>
                    <a:pt x="22" y="43"/>
                    <a:pt x="23" y="44"/>
                    <a:pt x="24" y="45"/>
                  </a:cubicBezTo>
                  <a:cubicBezTo>
                    <a:pt x="24" y="46"/>
                    <a:pt x="25" y="46"/>
                    <a:pt x="26" y="47"/>
                  </a:cubicBezTo>
                  <a:cubicBezTo>
                    <a:pt x="27" y="48"/>
                    <a:pt x="27" y="49"/>
                    <a:pt x="27" y="49"/>
                  </a:cubicBezTo>
                  <a:cubicBezTo>
                    <a:pt x="27" y="49"/>
                    <a:pt x="27" y="48"/>
                    <a:pt x="25" y="47"/>
                  </a:cubicBezTo>
                  <a:cubicBezTo>
                    <a:pt x="25" y="47"/>
                    <a:pt x="24" y="47"/>
                    <a:pt x="23" y="46"/>
                  </a:cubicBezTo>
                  <a:cubicBezTo>
                    <a:pt x="22" y="46"/>
                    <a:pt x="21" y="45"/>
                    <a:pt x="20" y="44"/>
                  </a:cubicBezTo>
                  <a:cubicBezTo>
                    <a:pt x="19" y="43"/>
                    <a:pt x="17" y="42"/>
                    <a:pt x="16" y="41"/>
                  </a:cubicBezTo>
                  <a:cubicBezTo>
                    <a:pt x="15" y="40"/>
                    <a:pt x="14" y="39"/>
                    <a:pt x="13" y="37"/>
                  </a:cubicBezTo>
                  <a:cubicBezTo>
                    <a:pt x="12" y="36"/>
                    <a:pt x="10" y="35"/>
                    <a:pt x="10" y="33"/>
                  </a:cubicBezTo>
                  <a:cubicBezTo>
                    <a:pt x="9" y="32"/>
                    <a:pt x="8" y="30"/>
                    <a:pt x="7" y="28"/>
                  </a:cubicBezTo>
                  <a:cubicBezTo>
                    <a:pt x="6" y="27"/>
                    <a:pt x="5" y="25"/>
                    <a:pt x="4" y="23"/>
                  </a:cubicBezTo>
                  <a:cubicBezTo>
                    <a:pt x="4" y="22"/>
                    <a:pt x="3" y="20"/>
                    <a:pt x="3" y="18"/>
                  </a:cubicBezTo>
                  <a:cubicBezTo>
                    <a:pt x="2" y="17"/>
                    <a:pt x="2" y="15"/>
                    <a:pt x="1" y="14"/>
                  </a:cubicBezTo>
                  <a:cubicBezTo>
                    <a:pt x="1" y="12"/>
                    <a:pt x="1" y="10"/>
                    <a:pt x="1" y="9"/>
                  </a:cubicBezTo>
                  <a:cubicBezTo>
                    <a:pt x="1" y="8"/>
                    <a:pt x="0" y="6"/>
                    <a:pt x="1" y="5"/>
                  </a:cubicBezTo>
                  <a:cubicBezTo>
                    <a:pt x="1" y="4"/>
                    <a:pt x="1" y="3"/>
                    <a:pt x="1" y="2"/>
                  </a:cubicBezTo>
                  <a:cubicBezTo>
                    <a:pt x="1" y="1"/>
                    <a:pt x="1" y="0"/>
                    <a:pt x="1" y="0"/>
                  </a:cubicBezTo>
                  <a:close/>
                </a:path>
              </a:pathLst>
            </a:custGeom>
            <a:solidFill>
              <a:srgbClr val="0038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9" name="î$líḓe">
              <a:extLst>
                <a:ext uri="{FF2B5EF4-FFF2-40B4-BE49-F238E27FC236}">
                  <a16:creationId xmlns:a16="http://schemas.microsoft.com/office/drawing/2014/main" xmlns="" id="{144DCC9C-B521-4794-837B-1CF2E5C89301}"/>
                </a:ext>
              </a:extLst>
            </p:cNvPr>
            <p:cNvSpPr/>
            <p:nvPr/>
          </p:nvSpPr>
          <p:spPr bwMode="auto">
            <a:xfrm>
              <a:off x="6692901" y="4148138"/>
              <a:ext cx="44450" cy="139700"/>
            </a:xfrm>
            <a:custGeom>
              <a:avLst/>
              <a:gdLst>
                <a:gd name="T0" fmla="*/ 14 w 15"/>
                <a:gd name="T1" fmla="*/ 0 h 46"/>
                <a:gd name="T2" fmla="*/ 14 w 15"/>
                <a:gd name="T3" fmla="*/ 2 h 46"/>
                <a:gd name="T4" fmla="*/ 15 w 15"/>
                <a:gd name="T5" fmla="*/ 8 h 46"/>
                <a:gd name="T6" fmla="*/ 15 w 15"/>
                <a:gd name="T7" fmla="*/ 16 h 46"/>
                <a:gd name="T8" fmla="*/ 14 w 15"/>
                <a:gd name="T9" fmla="*/ 20 h 46"/>
                <a:gd name="T10" fmla="*/ 13 w 15"/>
                <a:gd name="T11" fmla="*/ 25 h 46"/>
                <a:gd name="T12" fmla="*/ 12 w 15"/>
                <a:gd name="T13" fmla="*/ 29 h 46"/>
                <a:gd name="T14" fmla="*/ 10 w 15"/>
                <a:gd name="T15" fmla="*/ 33 h 46"/>
                <a:gd name="T16" fmla="*/ 6 w 15"/>
                <a:gd name="T17" fmla="*/ 40 h 46"/>
                <a:gd name="T18" fmla="*/ 2 w 15"/>
                <a:gd name="T19" fmla="*/ 45 h 46"/>
                <a:gd name="T20" fmla="*/ 0 w 15"/>
                <a:gd name="T21" fmla="*/ 46 h 46"/>
                <a:gd name="T22" fmla="*/ 1 w 15"/>
                <a:gd name="T23" fmla="*/ 44 h 46"/>
                <a:gd name="T24" fmla="*/ 4 w 15"/>
                <a:gd name="T25" fmla="*/ 39 h 46"/>
                <a:gd name="T26" fmla="*/ 5 w 15"/>
                <a:gd name="T27" fmla="*/ 36 h 46"/>
                <a:gd name="T28" fmla="*/ 7 w 15"/>
                <a:gd name="T29" fmla="*/ 32 h 46"/>
                <a:gd name="T30" fmla="*/ 9 w 15"/>
                <a:gd name="T31" fmla="*/ 24 h 46"/>
                <a:gd name="T32" fmla="*/ 12 w 15"/>
                <a:gd name="T33" fmla="*/ 15 h 46"/>
                <a:gd name="T34" fmla="*/ 12 w 15"/>
                <a:gd name="T35" fmla="*/ 11 h 46"/>
                <a:gd name="T36" fmla="*/ 13 w 15"/>
                <a:gd name="T37" fmla="*/ 8 h 46"/>
                <a:gd name="T38" fmla="*/ 14 w 15"/>
                <a:gd name="T39" fmla="*/ 2 h 46"/>
                <a:gd name="T40" fmla="*/ 14 w 15"/>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46">
                  <a:moveTo>
                    <a:pt x="14" y="0"/>
                  </a:moveTo>
                  <a:cubicBezTo>
                    <a:pt x="14" y="0"/>
                    <a:pt x="14" y="1"/>
                    <a:pt x="14" y="2"/>
                  </a:cubicBezTo>
                  <a:cubicBezTo>
                    <a:pt x="15" y="3"/>
                    <a:pt x="15" y="5"/>
                    <a:pt x="15" y="8"/>
                  </a:cubicBezTo>
                  <a:cubicBezTo>
                    <a:pt x="15" y="10"/>
                    <a:pt x="15" y="13"/>
                    <a:pt x="15" y="16"/>
                  </a:cubicBezTo>
                  <a:cubicBezTo>
                    <a:pt x="15" y="17"/>
                    <a:pt x="15" y="19"/>
                    <a:pt x="14" y="20"/>
                  </a:cubicBezTo>
                  <a:cubicBezTo>
                    <a:pt x="14" y="22"/>
                    <a:pt x="14" y="23"/>
                    <a:pt x="13" y="25"/>
                  </a:cubicBezTo>
                  <a:cubicBezTo>
                    <a:pt x="13" y="26"/>
                    <a:pt x="12" y="28"/>
                    <a:pt x="12" y="29"/>
                  </a:cubicBezTo>
                  <a:cubicBezTo>
                    <a:pt x="11" y="31"/>
                    <a:pt x="11" y="32"/>
                    <a:pt x="10" y="33"/>
                  </a:cubicBezTo>
                  <a:cubicBezTo>
                    <a:pt x="9" y="36"/>
                    <a:pt x="7" y="38"/>
                    <a:pt x="6" y="40"/>
                  </a:cubicBezTo>
                  <a:cubicBezTo>
                    <a:pt x="5" y="42"/>
                    <a:pt x="3" y="44"/>
                    <a:pt x="2" y="45"/>
                  </a:cubicBezTo>
                  <a:cubicBezTo>
                    <a:pt x="1" y="45"/>
                    <a:pt x="0" y="46"/>
                    <a:pt x="0" y="46"/>
                  </a:cubicBezTo>
                  <a:cubicBezTo>
                    <a:pt x="0" y="46"/>
                    <a:pt x="1" y="45"/>
                    <a:pt x="1" y="44"/>
                  </a:cubicBezTo>
                  <a:cubicBezTo>
                    <a:pt x="2" y="43"/>
                    <a:pt x="3" y="41"/>
                    <a:pt x="4" y="39"/>
                  </a:cubicBezTo>
                  <a:cubicBezTo>
                    <a:pt x="4" y="38"/>
                    <a:pt x="5" y="37"/>
                    <a:pt x="5" y="36"/>
                  </a:cubicBezTo>
                  <a:cubicBezTo>
                    <a:pt x="6" y="35"/>
                    <a:pt x="6" y="33"/>
                    <a:pt x="7" y="32"/>
                  </a:cubicBezTo>
                  <a:cubicBezTo>
                    <a:pt x="8" y="29"/>
                    <a:pt x="8" y="26"/>
                    <a:pt x="9" y="24"/>
                  </a:cubicBezTo>
                  <a:cubicBezTo>
                    <a:pt x="10" y="21"/>
                    <a:pt x="11" y="18"/>
                    <a:pt x="12" y="15"/>
                  </a:cubicBezTo>
                  <a:cubicBezTo>
                    <a:pt x="12" y="14"/>
                    <a:pt x="12" y="12"/>
                    <a:pt x="12" y="11"/>
                  </a:cubicBezTo>
                  <a:cubicBezTo>
                    <a:pt x="13" y="10"/>
                    <a:pt x="13" y="9"/>
                    <a:pt x="13" y="8"/>
                  </a:cubicBezTo>
                  <a:cubicBezTo>
                    <a:pt x="13" y="5"/>
                    <a:pt x="13" y="3"/>
                    <a:pt x="14" y="2"/>
                  </a:cubicBezTo>
                  <a:cubicBezTo>
                    <a:pt x="14" y="1"/>
                    <a:pt x="14" y="0"/>
                    <a:pt x="14" y="0"/>
                  </a:cubicBezTo>
                  <a:close/>
                </a:path>
              </a:pathLst>
            </a:custGeom>
            <a:solidFill>
              <a:srgbClr val="0038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0" name="î$ḷiďe">
              <a:extLst>
                <a:ext uri="{FF2B5EF4-FFF2-40B4-BE49-F238E27FC236}">
                  <a16:creationId xmlns:a16="http://schemas.microsoft.com/office/drawing/2014/main" xmlns="" id="{D02BB97F-63E0-4A17-91AB-6AF93C8D5F68}"/>
                </a:ext>
              </a:extLst>
            </p:cNvPr>
            <p:cNvSpPr/>
            <p:nvPr/>
          </p:nvSpPr>
          <p:spPr bwMode="auto">
            <a:xfrm>
              <a:off x="6650038" y="3008313"/>
              <a:ext cx="646113" cy="1203325"/>
            </a:xfrm>
            <a:custGeom>
              <a:avLst/>
              <a:gdLst>
                <a:gd name="T0" fmla="*/ 92 w 213"/>
                <a:gd name="T1" fmla="*/ 6 h 398"/>
                <a:gd name="T2" fmla="*/ 65 w 213"/>
                <a:gd name="T3" fmla="*/ 13 h 398"/>
                <a:gd name="T4" fmla="*/ 20 w 213"/>
                <a:gd name="T5" fmla="*/ 46 h 398"/>
                <a:gd name="T6" fmla="*/ 14 w 213"/>
                <a:gd name="T7" fmla="*/ 102 h 398"/>
                <a:gd name="T8" fmla="*/ 12 w 213"/>
                <a:gd name="T9" fmla="*/ 198 h 398"/>
                <a:gd name="T10" fmla="*/ 12 w 213"/>
                <a:gd name="T11" fmla="*/ 316 h 398"/>
                <a:gd name="T12" fmla="*/ 9 w 213"/>
                <a:gd name="T13" fmla="*/ 332 h 398"/>
                <a:gd name="T14" fmla="*/ 9 w 213"/>
                <a:gd name="T15" fmla="*/ 340 h 398"/>
                <a:gd name="T16" fmla="*/ 3 w 213"/>
                <a:gd name="T17" fmla="*/ 352 h 398"/>
                <a:gd name="T18" fmla="*/ 6 w 213"/>
                <a:gd name="T19" fmla="*/ 360 h 398"/>
                <a:gd name="T20" fmla="*/ 1 w 213"/>
                <a:gd name="T21" fmla="*/ 368 h 398"/>
                <a:gd name="T22" fmla="*/ 1 w 213"/>
                <a:gd name="T23" fmla="*/ 389 h 398"/>
                <a:gd name="T24" fmla="*/ 159 w 213"/>
                <a:gd name="T25" fmla="*/ 396 h 398"/>
                <a:gd name="T26" fmla="*/ 209 w 213"/>
                <a:gd name="T27" fmla="*/ 394 h 398"/>
                <a:gd name="T28" fmla="*/ 206 w 213"/>
                <a:gd name="T29" fmla="*/ 366 h 398"/>
                <a:gd name="T30" fmla="*/ 202 w 213"/>
                <a:gd name="T31" fmla="*/ 286 h 398"/>
                <a:gd name="T32" fmla="*/ 194 w 213"/>
                <a:gd name="T33" fmla="*/ 100 h 398"/>
                <a:gd name="T34" fmla="*/ 158 w 213"/>
                <a:gd name="T35" fmla="*/ 9 h 398"/>
                <a:gd name="T36" fmla="*/ 92 w 213"/>
                <a:gd name="T37" fmla="*/ 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3" h="398">
                  <a:moveTo>
                    <a:pt x="92" y="6"/>
                  </a:moveTo>
                  <a:cubicBezTo>
                    <a:pt x="83" y="7"/>
                    <a:pt x="74" y="9"/>
                    <a:pt x="65" y="13"/>
                  </a:cubicBezTo>
                  <a:cubicBezTo>
                    <a:pt x="46" y="20"/>
                    <a:pt x="31" y="27"/>
                    <a:pt x="20" y="46"/>
                  </a:cubicBezTo>
                  <a:cubicBezTo>
                    <a:pt x="11" y="63"/>
                    <a:pt x="14" y="80"/>
                    <a:pt x="14" y="102"/>
                  </a:cubicBezTo>
                  <a:cubicBezTo>
                    <a:pt x="14" y="136"/>
                    <a:pt x="14" y="164"/>
                    <a:pt x="12" y="198"/>
                  </a:cubicBezTo>
                  <a:cubicBezTo>
                    <a:pt x="12" y="237"/>
                    <a:pt x="18" y="277"/>
                    <a:pt x="12" y="316"/>
                  </a:cubicBezTo>
                  <a:cubicBezTo>
                    <a:pt x="11" y="321"/>
                    <a:pt x="10" y="326"/>
                    <a:pt x="9" y="332"/>
                  </a:cubicBezTo>
                  <a:cubicBezTo>
                    <a:pt x="9" y="334"/>
                    <a:pt x="10" y="338"/>
                    <a:pt x="9" y="340"/>
                  </a:cubicBezTo>
                  <a:cubicBezTo>
                    <a:pt x="8" y="345"/>
                    <a:pt x="4" y="348"/>
                    <a:pt x="3" y="352"/>
                  </a:cubicBezTo>
                  <a:cubicBezTo>
                    <a:pt x="2" y="356"/>
                    <a:pt x="6" y="358"/>
                    <a:pt x="6" y="360"/>
                  </a:cubicBezTo>
                  <a:cubicBezTo>
                    <a:pt x="5" y="364"/>
                    <a:pt x="2" y="365"/>
                    <a:pt x="1" y="368"/>
                  </a:cubicBezTo>
                  <a:cubicBezTo>
                    <a:pt x="0" y="374"/>
                    <a:pt x="2" y="383"/>
                    <a:pt x="1" y="389"/>
                  </a:cubicBezTo>
                  <a:cubicBezTo>
                    <a:pt x="14" y="396"/>
                    <a:pt x="103" y="398"/>
                    <a:pt x="159" y="396"/>
                  </a:cubicBezTo>
                  <a:cubicBezTo>
                    <a:pt x="161" y="396"/>
                    <a:pt x="199" y="397"/>
                    <a:pt x="209" y="394"/>
                  </a:cubicBezTo>
                  <a:cubicBezTo>
                    <a:pt x="213" y="393"/>
                    <a:pt x="204" y="377"/>
                    <a:pt x="206" y="366"/>
                  </a:cubicBezTo>
                  <a:cubicBezTo>
                    <a:pt x="211" y="339"/>
                    <a:pt x="202" y="313"/>
                    <a:pt x="202" y="286"/>
                  </a:cubicBezTo>
                  <a:cubicBezTo>
                    <a:pt x="200" y="224"/>
                    <a:pt x="200" y="162"/>
                    <a:pt x="194" y="100"/>
                  </a:cubicBezTo>
                  <a:cubicBezTo>
                    <a:pt x="190" y="69"/>
                    <a:pt x="193" y="24"/>
                    <a:pt x="158" y="9"/>
                  </a:cubicBezTo>
                  <a:cubicBezTo>
                    <a:pt x="137" y="0"/>
                    <a:pt x="115" y="3"/>
                    <a:pt x="92" y="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1" name="ïsļîďè">
              <a:extLst>
                <a:ext uri="{FF2B5EF4-FFF2-40B4-BE49-F238E27FC236}">
                  <a16:creationId xmlns:a16="http://schemas.microsoft.com/office/drawing/2014/main" xmlns="" id="{0685BCEF-EB3E-4259-9344-EC50083C9663}"/>
                </a:ext>
              </a:extLst>
            </p:cNvPr>
            <p:cNvSpPr/>
            <p:nvPr/>
          </p:nvSpPr>
          <p:spPr bwMode="auto">
            <a:xfrm>
              <a:off x="6713538" y="4106863"/>
              <a:ext cx="360363" cy="39688"/>
            </a:xfrm>
            <a:custGeom>
              <a:avLst/>
              <a:gdLst>
                <a:gd name="T0" fmla="*/ 0 w 119"/>
                <a:gd name="T1" fmla="*/ 0 h 13"/>
                <a:gd name="T2" fmla="*/ 5 w 119"/>
                <a:gd name="T3" fmla="*/ 1 h 13"/>
                <a:gd name="T4" fmla="*/ 10 w 119"/>
                <a:gd name="T5" fmla="*/ 2 h 13"/>
                <a:gd name="T6" fmla="*/ 14 w 119"/>
                <a:gd name="T7" fmla="*/ 3 h 13"/>
                <a:gd name="T8" fmla="*/ 18 w 119"/>
                <a:gd name="T9" fmla="*/ 4 h 13"/>
                <a:gd name="T10" fmla="*/ 27 w 119"/>
                <a:gd name="T11" fmla="*/ 5 h 13"/>
                <a:gd name="T12" fmla="*/ 37 w 119"/>
                <a:gd name="T13" fmla="*/ 7 h 13"/>
                <a:gd name="T14" fmla="*/ 48 w 119"/>
                <a:gd name="T15" fmla="*/ 8 h 13"/>
                <a:gd name="T16" fmla="*/ 59 w 119"/>
                <a:gd name="T17" fmla="*/ 8 h 13"/>
                <a:gd name="T18" fmla="*/ 81 w 119"/>
                <a:gd name="T19" fmla="*/ 9 h 13"/>
                <a:gd name="T20" fmla="*/ 91 w 119"/>
                <a:gd name="T21" fmla="*/ 9 h 13"/>
                <a:gd name="T22" fmla="*/ 100 w 119"/>
                <a:gd name="T23" fmla="*/ 9 h 13"/>
                <a:gd name="T24" fmla="*/ 113 w 119"/>
                <a:gd name="T25" fmla="*/ 8 h 13"/>
                <a:gd name="T26" fmla="*/ 119 w 119"/>
                <a:gd name="T27" fmla="*/ 8 h 13"/>
                <a:gd name="T28" fmla="*/ 114 w 119"/>
                <a:gd name="T29" fmla="*/ 9 h 13"/>
                <a:gd name="T30" fmla="*/ 100 w 119"/>
                <a:gd name="T31" fmla="*/ 11 h 13"/>
                <a:gd name="T32" fmla="*/ 81 w 119"/>
                <a:gd name="T33" fmla="*/ 12 h 13"/>
                <a:gd name="T34" fmla="*/ 70 w 119"/>
                <a:gd name="T35" fmla="*/ 13 h 13"/>
                <a:gd name="T36" fmla="*/ 58 w 119"/>
                <a:gd name="T37" fmla="*/ 12 h 13"/>
                <a:gd name="T38" fmla="*/ 47 w 119"/>
                <a:gd name="T39" fmla="*/ 12 h 13"/>
                <a:gd name="T40" fmla="*/ 36 w 119"/>
                <a:gd name="T41" fmla="*/ 10 h 13"/>
                <a:gd name="T42" fmla="*/ 26 w 119"/>
                <a:gd name="T43" fmla="*/ 8 h 13"/>
                <a:gd name="T44" fmla="*/ 17 w 119"/>
                <a:gd name="T45" fmla="*/ 6 h 13"/>
                <a:gd name="T46" fmla="*/ 13 w 119"/>
                <a:gd name="T47" fmla="*/ 5 h 13"/>
                <a:gd name="T48" fmla="*/ 10 w 119"/>
                <a:gd name="T49" fmla="*/ 4 h 13"/>
                <a:gd name="T50" fmla="*/ 4 w 119"/>
                <a:gd name="T51" fmla="*/ 1 h 13"/>
                <a:gd name="T52" fmla="*/ 0 w 119"/>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 h="13">
                  <a:moveTo>
                    <a:pt x="0" y="0"/>
                  </a:moveTo>
                  <a:cubicBezTo>
                    <a:pt x="0" y="0"/>
                    <a:pt x="1" y="0"/>
                    <a:pt x="5" y="1"/>
                  </a:cubicBezTo>
                  <a:cubicBezTo>
                    <a:pt x="6" y="1"/>
                    <a:pt x="8" y="2"/>
                    <a:pt x="10" y="2"/>
                  </a:cubicBezTo>
                  <a:cubicBezTo>
                    <a:pt x="12" y="2"/>
                    <a:pt x="13" y="3"/>
                    <a:pt x="14" y="3"/>
                  </a:cubicBezTo>
                  <a:cubicBezTo>
                    <a:pt x="15" y="3"/>
                    <a:pt x="17" y="4"/>
                    <a:pt x="18" y="4"/>
                  </a:cubicBezTo>
                  <a:cubicBezTo>
                    <a:pt x="21" y="4"/>
                    <a:pt x="24" y="5"/>
                    <a:pt x="27" y="5"/>
                  </a:cubicBezTo>
                  <a:cubicBezTo>
                    <a:pt x="30" y="6"/>
                    <a:pt x="33" y="6"/>
                    <a:pt x="37" y="7"/>
                  </a:cubicBezTo>
                  <a:cubicBezTo>
                    <a:pt x="40" y="7"/>
                    <a:pt x="44" y="8"/>
                    <a:pt x="48" y="8"/>
                  </a:cubicBezTo>
                  <a:cubicBezTo>
                    <a:pt x="51" y="8"/>
                    <a:pt x="55" y="8"/>
                    <a:pt x="59" y="8"/>
                  </a:cubicBezTo>
                  <a:cubicBezTo>
                    <a:pt x="66" y="9"/>
                    <a:pt x="74" y="9"/>
                    <a:pt x="81" y="9"/>
                  </a:cubicBezTo>
                  <a:cubicBezTo>
                    <a:pt x="84" y="9"/>
                    <a:pt x="88" y="9"/>
                    <a:pt x="91" y="9"/>
                  </a:cubicBezTo>
                  <a:cubicBezTo>
                    <a:pt x="94" y="9"/>
                    <a:pt x="97" y="9"/>
                    <a:pt x="100" y="9"/>
                  </a:cubicBezTo>
                  <a:cubicBezTo>
                    <a:pt x="106" y="9"/>
                    <a:pt x="110" y="8"/>
                    <a:pt x="113" y="8"/>
                  </a:cubicBezTo>
                  <a:cubicBezTo>
                    <a:pt x="117" y="8"/>
                    <a:pt x="119" y="8"/>
                    <a:pt x="119" y="8"/>
                  </a:cubicBezTo>
                  <a:cubicBezTo>
                    <a:pt x="119" y="8"/>
                    <a:pt x="117" y="9"/>
                    <a:pt x="114" y="9"/>
                  </a:cubicBezTo>
                  <a:cubicBezTo>
                    <a:pt x="110" y="10"/>
                    <a:pt x="106" y="11"/>
                    <a:pt x="100" y="11"/>
                  </a:cubicBezTo>
                  <a:cubicBezTo>
                    <a:pt x="94" y="11"/>
                    <a:pt x="88" y="12"/>
                    <a:pt x="81" y="12"/>
                  </a:cubicBezTo>
                  <a:cubicBezTo>
                    <a:pt x="77" y="13"/>
                    <a:pt x="73" y="13"/>
                    <a:pt x="70" y="13"/>
                  </a:cubicBezTo>
                  <a:cubicBezTo>
                    <a:pt x="66" y="13"/>
                    <a:pt x="62" y="12"/>
                    <a:pt x="58" y="12"/>
                  </a:cubicBezTo>
                  <a:cubicBezTo>
                    <a:pt x="55" y="12"/>
                    <a:pt x="51" y="12"/>
                    <a:pt x="47" y="12"/>
                  </a:cubicBezTo>
                  <a:cubicBezTo>
                    <a:pt x="43" y="11"/>
                    <a:pt x="40" y="11"/>
                    <a:pt x="36" y="10"/>
                  </a:cubicBezTo>
                  <a:cubicBezTo>
                    <a:pt x="33" y="10"/>
                    <a:pt x="29" y="9"/>
                    <a:pt x="26" y="8"/>
                  </a:cubicBezTo>
                  <a:cubicBezTo>
                    <a:pt x="23" y="7"/>
                    <a:pt x="20" y="7"/>
                    <a:pt x="17" y="6"/>
                  </a:cubicBezTo>
                  <a:cubicBezTo>
                    <a:pt x="16" y="6"/>
                    <a:pt x="15" y="5"/>
                    <a:pt x="13" y="5"/>
                  </a:cubicBezTo>
                  <a:cubicBezTo>
                    <a:pt x="12" y="4"/>
                    <a:pt x="11" y="4"/>
                    <a:pt x="10" y="4"/>
                  </a:cubicBezTo>
                  <a:cubicBezTo>
                    <a:pt x="8" y="3"/>
                    <a:pt x="6" y="2"/>
                    <a:pt x="4" y="1"/>
                  </a:cubicBezTo>
                  <a:cubicBezTo>
                    <a:pt x="1" y="0"/>
                    <a:pt x="0" y="0"/>
                    <a:pt x="0"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2" name="í$ľïdê">
              <a:extLst>
                <a:ext uri="{FF2B5EF4-FFF2-40B4-BE49-F238E27FC236}">
                  <a16:creationId xmlns:a16="http://schemas.microsoft.com/office/drawing/2014/main" xmlns="" id="{1D390F0A-EBF3-4ECF-811E-F7A4CD65D3FE}"/>
                </a:ext>
              </a:extLst>
            </p:cNvPr>
            <p:cNvSpPr/>
            <p:nvPr/>
          </p:nvSpPr>
          <p:spPr bwMode="auto">
            <a:xfrm>
              <a:off x="6807201" y="4049713"/>
              <a:ext cx="360363" cy="41275"/>
            </a:xfrm>
            <a:custGeom>
              <a:avLst/>
              <a:gdLst>
                <a:gd name="T0" fmla="*/ 0 w 119"/>
                <a:gd name="T1" fmla="*/ 13 h 14"/>
                <a:gd name="T2" fmla="*/ 5 w 119"/>
                <a:gd name="T3" fmla="*/ 12 h 14"/>
                <a:gd name="T4" fmla="*/ 19 w 119"/>
                <a:gd name="T5" fmla="*/ 11 h 14"/>
                <a:gd name="T6" fmla="*/ 28 w 119"/>
                <a:gd name="T7" fmla="*/ 11 h 14"/>
                <a:gd name="T8" fmla="*/ 38 w 119"/>
                <a:gd name="T9" fmla="*/ 10 h 14"/>
                <a:gd name="T10" fmla="*/ 60 w 119"/>
                <a:gd name="T11" fmla="*/ 8 h 14"/>
                <a:gd name="T12" fmla="*/ 81 w 119"/>
                <a:gd name="T13" fmla="*/ 6 h 14"/>
                <a:gd name="T14" fmla="*/ 91 w 119"/>
                <a:gd name="T15" fmla="*/ 5 h 14"/>
                <a:gd name="T16" fmla="*/ 100 w 119"/>
                <a:gd name="T17" fmla="*/ 3 h 14"/>
                <a:gd name="T18" fmla="*/ 114 w 119"/>
                <a:gd name="T19" fmla="*/ 1 h 14"/>
                <a:gd name="T20" fmla="*/ 119 w 119"/>
                <a:gd name="T21" fmla="*/ 0 h 14"/>
                <a:gd name="T22" fmla="*/ 114 w 119"/>
                <a:gd name="T23" fmla="*/ 2 h 14"/>
                <a:gd name="T24" fmla="*/ 101 w 119"/>
                <a:gd name="T25" fmla="*/ 5 h 14"/>
                <a:gd name="T26" fmla="*/ 92 w 119"/>
                <a:gd name="T27" fmla="*/ 7 h 14"/>
                <a:gd name="T28" fmla="*/ 82 w 119"/>
                <a:gd name="T29" fmla="*/ 9 h 14"/>
                <a:gd name="T30" fmla="*/ 60 w 119"/>
                <a:gd name="T31" fmla="*/ 12 h 14"/>
                <a:gd name="T32" fmla="*/ 38 w 119"/>
                <a:gd name="T33" fmla="*/ 14 h 14"/>
                <a:gd name="T34" fmla="*/ 28 w 119"/>
                <a:gd name="T35" fmla="*/ 14 h 14"/>
                <a:gd name="T36" fmla="*/ 19 w 119"/>
                <a:gd name="T37" fmla="*/ 14 h 14"/>
                <a:gd name="T38" fmla="*/ 5 w 119"/>
                <a:gd name="T39" fmla="*/ 13 h 14"/>
                <a:gd name="T40" fmla="*/ 0 w 119"/>
                <a:gd name="T4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14">
                  <a:moveTo>
                    <a:pt x="0" y="13"/>
                  </a:moveTo>
                  <a:cubicBezTo>
                    <a:pt x="0" y="13"/>
                    <a:pt x="2" y="13"/>
                    <a:pt x="5" y="12"/>
                  </a:cubicBezTo>
                  <a:cubicBezTo>
                    <a:pt x="9" y="12"/>
                    <a:pt x="13" y="12"/>
                    <a:pt x="19" y="11"/>
                  </a:cubicBezTo>
                  <a:cubicBezTo>
                    <a:pt x="22" y="11"/>
                    <a:pt x="25" y="11"/>
                    <a:pt x="28" y="11"/>
                  </a:cubicBezTo>
                  <a:cubicBezTo>
                    <a:pt x="31" y="11"/>
                    <a:pt x="35" y="10"/>
                    <a:pt x="38" y="10"/>
                  </a:cubicBezTo>
                  <a:cubicBezTo>
                    <a:pt x="45" y="9"/>
                    <a:pt x="52" y="9"/>
                    <a:pt x="60" y="8"/>
                  </a:cubicBezTo>
                  <a:cubicBezTo>
                    <a:pt x="67" y="7"/>
                    <a:pt x="74" y="6"/>
                    <a:pt x="81" y="6"/>
                  </a:cubicBezTo>
                  <a:cubicBezTo>
                    <a:pt x="85" y="5"/>
                    <a:pt x="88" y="5"/>
                    <a:pt x="91" y="5"/>
                  </a:cubicBezTo>
                  <a:cubicBezTo>
                    <a:pt x="94" y="4"/>
                    <a:pt x="97" y="4"/>
                    <a:pt x="100" y="3"/>
                  </a:cubicBezTo>
                  <a:cubicBezTo>
                    <a:pt x="106" y="2"/>
                    <a:pt x="110" y="2"/>
                    <a:pt x="114" y="1"/>
                  </a:cubicBezTo>
                  <a:cubicBezTo>
                    <a:pt x="117" y="1"/>
                    <a:pt x="119" y="0"/>
                    <a:pt x="119" y="0"/>
                  </a:cubicBezTo>
                  <a:cubicBezTo>
                    <a:pt x="119" y="0"/>
                    <a:pt x="117" y="1"/>
                    <a:pt x="114" y="2"/>
                  </a:cubicBezTo>
                  <a:cubicBezTo>
                    <a:pt x="111" y="3"/>
                    <a:pt x="106" y="4"/>
                    <a:pt x="101" y="5"/>
                  </a:cubicBezTo>
                  <a:cubicBezTo>
                    <a:pt x="98" y="6"/>
                    <a:pt x="95" y="7"/>
                    <a:pt x="92" y="7"/>
                  </a:cubicBezTo>
                  <a:cubicBezTo>
                    <a:pt x="89" y="8"/>
                    <a:pt x="85" y="9"/>
                    <a:pt x="82" y="9"/>
                  </a:cubicBezTo>
                  <a:cubicBezTo>
                    <a:pt x="75" y="10"/>
                    <a:pt x="68" y="11"/>
                    <a:pt x="60" y="12"/>
                  </a:cubicBezTo>
                  <a:cubicBezTo>
                    <a:pt x="53" y="13"/>
                    <a:pt x="45" y="13"/>
                    <a:pt x="38" y="14"/>
                  </a:cubicBezTo>
                  <a:cubicBezTo>
                    <a:pt x="35" y="14"/>
                    <a:pt x="31" y="14"/>
                    <a:pt x="28" y="14"/>
                  </a:cubicBezTo>
                  <a:cubicBezTo>
                    <a:pt x="25" y="14"/>
                    <a:pt x="22" y="14"/>
                    <a:pt x="19" y="14"/>
                  </a:cubicBezTo>
                  <a:cubicBezTo>
                    <a:pt x="13" y="14"/>
                    <a:pt x="9" y="13"/>
                    <a:pt x="5" y="13"/>
                  </a:cubicBezTo>
                  <a:cubicBezTo>
                    <a:pt x="2" y="13"/>
                    <a:pt x="0" y="13"/>
                    <a:pt x="0" y="13"/>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3" name="ï$1îḋé">
              <a:extLst>
                <a:ext uri="{FF2B5EF4-FFF2-40B4-BE49-F238E27FC236}">
                  <a16:creationId xmlns:a16="http://schemas.microsoft.com/office/drawing/2014/main" xmlns="" id="{15873943-7955-4FA3-84AE-62841AC0827B}"/>
                </a:ext>
              </a:extLst>
            </p:cNvPr>
            <p:cNvSpPr/>
            <p:nvPr/>
          </p:nvSpPr>
          <p:spPr bwMode="auto">
            <a:xfrm>
              <a:off x="7092951" y="3281363"/>
              <a:ext cx="338138" cy="488950"/>
            </a:xfrm>
            <a:custGeom>
              <a:avLst/>
              <a:gdLst>
                <a:gd name="T0" fmla="*/ 38 w 112"/>
                <a:gd name="T1" fmla="*/ 0 h 162"/>
                <a:gd name="T2" fmla="*/ 49 w 112"/>
                <a:gd name="T3" fmla="*/ 34 h 162"/>
                <a:gd name="T4" fmla="*/ 75 w 112"/>
                <a:gd name="T5" fmla="*/ 121 h 162"/>
                <a:gd name="T6" fmla="*/ 21 w 112"/>
                <a:gd name="T7" fmla="*/ 130 h 162"/>
                <a:gd name="T8" fmla="*/ 6 w 112"/>
                <a:gd name="T9" fmla="*/ 149 h 162"/>
                <a:gd name="T10" fmla="*/ 37 w 112"/>
                <a:gd name="T11" fmla="*/ 161 h 162"/>
                <a:gd name="T12" fmla="*/ 100 w 112"/>
                <a:gd name="T13" fmla="*/ 158 h 162"/>
                <a:gd name="T14" fmla="*/ 110 w 112"/>
                <a:gd name="T15" fmla="*/ 151 h 162"/>
                <a:gd name="T16" fmla="*/ 71 w 112"/>
                <a:gd name="T17" fmla="*/ 3 h 162"/>
                <a:gd name="T18" fmla="*/ 38 w 112"/>
                <a:gd name="T1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62">
                  <a:moveTo>
                    <a:pt x="38" y="0"/>
                  </a:moveTo>
                  <a:cubicBezTo>
                    <a:pt x="43" y="11"/>
                    <a:pt x="46" y="22"/>
                    <a:pt x="49" y="34"/>
                  </a:cubicBezTo>
                  <a:cubicBezTo>
                    <a:pt x="52" y="48"/>
                    <a:pt x="75" y="121"/>
                    <a:pt x="75" y="121"/>
                  </a:cubicBezTo>
                  <a:cubicBezTo>
                    <a:pt x="75" y="121"/>
                    <a:pt x="31" y="128"/>
                    <a:pt x="21" y="130"/>
                  </a:cubicBezTo>
                  <a:cubicBezTo>
                    <a:pt x="11" y="131"/>
                    <a:pt x="0" y="135"/>
                    <a:pt x="6" y="149"/>
                  </a:cubicBezTo>
                  <a:cubicBezTo>
                    <a:pt x="11" y="159"/>
                    <a:pt x="27" y="160"/>
                    <a:pt x="37" y="161"/>
                  </a:cubicBezTo>
                  <a:cubicBezTo>
                    <a:pt x="51" y="162"/>
                    <a:pt x="93" y="159"/>
                    <a:pt x="100" y="158"/>
                  </a:cubicBezTo>
                  <a:cubicBezTo>
                    <a:pt x="106" y="157"/>
                    <a:pt x="110" y="157"/>
                    <a:pt x="110" y="151"/>
                  </a:cubicBezTo>
                  <a:cubicBezTo>
                    <a:pt x="112" y="138"/>
                    <a:pt x="92" y="51"/>
                    <a:pt x="71" y="3"/>
                  </a:cubicBezTo>
                  <a:lnTo>
                    <a:pt x="38" y="0"/>
                  </a:ln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4" name="íṡliḑe">
              <a:extLst>
                <a:ext uri="{FF2B5EF4-FFF2-40B4-BE49-F238E27FC236}">
                  <a16:creationId xmlns:a16="http://schemas.microsoft.com/office/drawing/2014/main" xmlns="" id="{BD57535D-79A3-4D4D-A427-B33E6F07C2D6}"/>
                </a:ext>
              </a:extLst>
            </p:cNvPr>
            <p:cNvSpPr/>
            <p:nvPr/>
          </p:nvSpPr>
          <p:spPr bwMode="auto">
            <a:xfrm>
              <a:off x="7313613" y="3636963"/>
              <a:ext cx="49213" cy="12700"/>
            </a:xfrm>
            <a:custGeom>
              <a:avLst/>
              <a:gdLst>
                <a:gd name="T0" fmla="*/ 0 w 16"/>
                <a:gd name="T1" fmla="*/ 3 h 4"/>
                <a:gd name="T2" fmla="*/ 3 w 16"/>
                <a:gd name="T3" fmla="*/ 2 h 4"/>
                <a:gd name="T4" fmla="*/ 5 w 16"/>
                <a:gd name="T5" fmla="*/ 0 h 4"/>
                <a:gd name="T6" fmla="*/ 8 w 16"/>
                <a:gd name="T7" fmla="*/ 0 h 4"/>
                <a:gd name="T8" fmla="*/ 14 w 16"/>
                <a:gd name="T9" fmla="*/ 1 h 4"/>
                <a:gd name="T10" fmla="*/ 16 w 16"/>
                <a:gd name="T11" fmla="*/ 3 h 4"/>
                <a:gd name="T12" fmla="*/ 14 w 16"/>
                <a:gd name="T13" fmla="*/ 4 h 4"/>
                <a:gd name="T14" fmla="*/ 11 w 16"/>
                <a:gd name="T15" fmla="*/ 4 h 4"/>
                <a:gd name="T16" fmla="*/ 8 w 16"/>
                <a:gd name="T17" fmla="*/ 4 h 4"/>
                <a:gd name="T18" fmla="*/ 6 w 16"/>
                <a:gd name="T19" fmla="*/ 4 h 4"/>
                <a:gd name="T20" fmla="*/ 4 w 16"/>
                <a:gd name="T21" fmla="*/ 4 h 4"/>
                <a:gd name="T22" fmla="*/ 3 w 16"/>
                <a:gd name="T23" fmla="*/ 4 h 4"/>
                <a:gd name="T24" fmla="*/ 0 w 16"/>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
                  <a:moveTo>
                    <a:pt x="0" y="3"/>
                  </a:moveTo>
                  <a:cubicBezTo>
                    <a:pt x="0" y="3"/>
                    <a:pt x="1" y="2"/>
                    <a:pt x="3" y="2"/>
                  </a:cubicBezTo>
                  <a:cubicBezTo>
                    <a:pt x="3" y="1"/>
                    <a:pt x="4" y="1"/>
                    <a:pt x="5" y="0"/>
                  </a:cubicBezTo>
                  <a:cubicBezTo>
                    <a:pt x="6" y="0"/>
                    <a:pt x="7" y="0"/>
                    <a:pt x="8" y="0"/>
                  </a:cubicBezTo>
                  <a:cubicBezTo>
                    <a:pt x="11" y="0"/>
                    <a:pt x="13" y="0"/>
                    <a:pt x="14" y="1"/>
                  </a:cubicBezTo>
                  <a:cubicBezTo>
                    <a:pt x="16" y="2"/>
                    <a:pt x="16" y="3"/>
                    <a:pt x="16" y="3"/>
                  </a:cubicBezTo>
                  <a:cubicBezTo>
                    <a:pt x="16" y="3"/>
                    <a:pt x="15" y="3"/>
                    <a:pt x="14" y="4"/>
                  </a:cubicBezTo>
                  <a:cubicBezTo>
                    <a:pt x="13" y="4"/>
                    <a:pt x="12" y="4"/>
                    <a:pt x="11" y="4"/>
                  </a:cubicBezTo>
                  <a:cubicBezTo>
                    <a:pt x="10" y="4"/>
                    <a:pt x="9" y="4"/>
                    <a:pt x="8" y="4"/>
                  </a:cubicBezTo>
                  <a:cubicBezTo>
                    <a:pt x="8" y="4"/>
                    <a:pt x="7" y="4"/>
                    <a:pt x="6" y="4"/>
                  </a:cubicBezTo>
                  <a:cubicBezTo>
                    <a:pt x="5" y="4"/>
                    <a:pt x="5" y="4"/>
                    <a:pt x="4" y="4"/>
                  </a:cubicBezTo>
                  <a:cubicBezTo>
                    <a:pt x="4" y="4"/>
                    <a:pt x="3" y="4"/>
                    <a:pt x="3" y="4"/>
                  </a:cubicBezTo>
                  <a:cubicBezTo>
                    <a:pt x="2" y="4"/>
                    <a:pt x="0" y="3"/>
                    <a:pt x="0" y="3"/>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5" name="ïšľíḋé">
              <a:extLst>
                <a:ext uri="{FF2B5EF4-FFF2-40B4-BE49-F238E27FC236}">
                  <a16:creationId xmlns:a16="http://schemas.microsoft.com/office/drawing/2014/main" xmlns="" id="{690E4FB0-BD76-4EE2-8F13-0AA512FF31E5}"/>
                </a:ext>
              </a:extLst>
            </p:cNvPr>
            <p:cNvSpPr/>
            <p:nvPr/>
          </p:nvSpPr>
          <p:spPr bwMode="auto">
            <a:xfrm>
              <a:off x="7100888" y="3024188"/>
              <a:ext cx="288925" cy="431800"/>
            </a:xfrm>
            <a:custGeom>
              <a:avLst/>
              <a:gdLst>
                <a:gd name="T0" fmla="*/ 0 w 95"/>
                <a:gd name="T1" fmla="*/ 0 h 143"/>
                <a:gd name="T2" fmla="*/ 16 w 95"/>
                <a:gd name="T3" fmla="*/ 5 h 143"/>
                <a:gd name="T4" fmla="*/ 37 w 95"/>
                <a:gd name="T5" fmla="*/ 15 h 143"/>
                <a:gd name="T6" fmla="*/ 77 w 95"/>
                <a:gd name="T7" fmla="*/ 72 h 143"/>
                <a:gd name="T8" fmla="*/ 91 w 95"/>
                <a:gd name="T9" fmla="*/ 116 h 143"/>
                <a:gd name="T10" fmla="*/ 88 w 95"/>
                <a:gd name="T11" fmla="*/ 130 h 143"/>
                <a:gd name="T12" fmla="*/ 51 w 95"/>
                <a:gd name="T13" fmla="*/ 142 h 143"/>
                <a:gd name="T14" fmla="*/ 33 w 95"/>
                <a:gd name="T15" fmla="*/ 143 h 143"/>
                <a:gd name="T16" fmla="*/ 0 w 95"/>
                <a:gd name="T1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43">
                  <a:moveTo>
                    <a:pt x="0" y="0"/>
                  </a:moveTo>
                  <a:cubicBezTo>
                    <a:pt x="5" y="3"/>
                    <a:pt x="11" y="3"/>
                    <a:pt x="16" y="5"/>
                  </a:cubicBezTo>
                  <a:cubicBezTo>
                    <a:pt x="24" y="9"/>
                    <a:pt x="30" y="10"/>
                    <a:pt x="37" y="15"/>
                  </a:cubicBezTo>
                  <a:cubicBezTo>
                    <a:pt x="54" y="26"/>
                    <a:pt x="69" y="49"/>
                    <a:pt x="77" y="72"/>
                  </a:cubicBezTo>
                  <a:cubicBezTo>
                    <a:pt x="82" y="87"/>
                    <a:pt x="87" y="102"/>
                    <a:pt x="91" y="116"/>
                  </a:cubicBezTo>
                  <a:cubicBezTo>
                    <a:pt x="92" y="124"/>
                    <a:pt x="95" y="126"/>
                    <a:pt x="88" y="130"/>
                  </a:cubicBezTo>
                  <a:cubicBezTo>
                    <a:pt x="76" y="137"/>
                    <a:pt x="63" y="140"/>
                    <a:pt x="51" y="142"/>
                  </a:cubicBezTo>
                  <a:cubicBezTo>
                    <a:pt x="47" y="143"/>
                    <a:pt x="36" y="143"/>
                    <a:pt x="33" y="143"/>
                  </a:cubicBezTo>
                  <a:lnTo>
                    <a:pt x="0"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6" name="iṥḻîďe">
              <a:extLst>
                <a:ext uri="{FF2B5EF4-FFF2-40B4-BE49-F238E27FC236}">
                  <a16:creationId xmlns:a16="http://schemas.microsoft.com/office/drawing/2014/main" xmlns="" id="{54A73966-19E5-415D-80BE-C50F66432394}"/>
                </a:ext>
              </a:extLst>
            </p:cNvPr>
            <p:cNvSpPr/>
            <p:nvPr/>
          </p:nvSpPr>
          <p:spPr bwMode="auto">
            <a:xfrm>
              <a:off x="6683376" y="3208338"/>
              <a:ext cx="15875" cy="457200"/>
            </a:xfrm>
            <a:custGeom>
              <a:avLst/>
              <a:gdLst>
                <a:gd name="T0" fmla="*/ 3 w 5"/>
                <a:gd name="T1" fmla="*/ 0 h 151"/>
                <a:gd name="T2" fmla="*/ 3 w 5"/>
                <a:gd name="T3" fmla="*/ 6 h 151"/>
                <a:gd name="T4" fmla="*/ 3 w 5"/>
                <a:gd name="T5" fmla="*/ 14 h 151"/>
                <a:gd name="T6" fmla="*/ 4 w 5"/>
                <a:gd name="T7" fmla="*/ 23 h 151"/>
                <a:gd name="T8" fmla="*/ 5 w 5"/>
                <a:gd name="T9" fmla="*/ 48 h 151"/>
                <a:gd name="T10" fmla="*/ 4 w 5"/>
                <a:gd name="T11" fmla="*/ 75 h 151"/>
                <a:gd name="T12" fmla="*/ 4 w 5"/>
                <a:gd name="T13" fmla="*/ 103 h 151"/>
                <a:gd name="T14" fmla="*/ 3 w 5"/>
                <a:gd name="T15" fmla="*/ 127 h 151"/>
                <a:gd name="T16" fmla="*/ 2 w 5"/>
                <a:gd name="T17" fmla="*/ 144 h 151"/>
                <a:gd name="T18" fmla="*/ 1 w 5"/>
                <a:gd name="T19" fmla="*/ 151 h 151"/>
                <a:gd name="T20" fmla="*/ 1 w 5"/>
                <a:gd name="T21" fmla="*/ 144 h 151"/>
                <a:gd name="T22" fmla="*/ 1 w 5"/>
                <a:gd name="T23" fmla="*/ 137 h 151"/>
                <a:gd name="T24" fmla="*/ 0 w 5"/>
                <a:gd name="T25" fmla="*/ 127 h 151"/>
                <a:gd name="T26" fmla="*/ 0 w 5"/>
                <a:gd name="T27" fmla="*/ 103 h 151"/>
                <a:gd name="T28" fmla="*/ 0 w 5"/>
                <a:gd name="T29" fmla="*/ 75 h 151"/>
                <a:gd name="T30" fmla="*/ 1 w 5"/>
                <a:gd name="T31" fmla="*/ 47 h 151"/>
                <a:gd name="T32" fmla="*/ 2 w 5"/>
                <a:gd name="T33" fmla="*/ 35 h 151"/>
                <a:gd name="T34" fmla="*/ 2 w 5"/>
                <a:gd name="T35" fmla="*/ 23 h 151"/>
                <a:gd name="T36" fmla="*/ 2 w 5"/>
                <a:gd name="T37" fmla="*/ 14 h 151"/>
                <a:gd name="T38" fmla="*/ 2 w 5"/>
                <a:gd name="T39" fmla="*/ 6 h 151"/>
                <a:gd name="T40" fmla="*/ 3 w 5"/>
                <a:gd name="T4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51">
                  <a:moveTo>
                    <a:pt x="3" y="0"/>
                  </a:moveTo>
                  <a:cubicBezTo>
                    <a:pt x="3" y="0"/>
                    <a:pt x="3" y="2"/>
                    <a:pt x="3" y="6"/>
                  </a:cubicBezTo>
                  <a:cubicBezTo>
                    <a:pt x="3" y="8"/>
                    <a:pt x="3" y="11"/>
                    <a:pt x="3" y="14"/>
                  </a:cubicBezTo>
                  <a:cubicBezTo>
                    <a:pt x="4" y="16"/>
                    <a:pt x="4" y="20"/>
                    <a:pt x="4" y="23"/>
                  </a:cubicBezTo>
                  <a:cubicBezTo>
                    <a:pt x="4" y="30"/>
                    <a:pt x="5" y="39"/>
                    <a:pt x="5" y="48"/>
                  </a:cubicBezTo>
                  <a:cubicBezTo>
                    <a:pt x="5" y="56"/>
                    <a:pt x="4" y="66"/>
                    <a:pt x="4" y="75"/>
                  </a:cubicBezTo>
                  <a:cubicBezTo>
                    <a:pt x="4" y="85"/>
                    <a:pt x="4" y="94"/>
                    <a:pt x="4" y="103"/>
                  </a:cubicBezTo>
                  <a:cubicBezTo>
                    <a:pt x="3" y="112"/>
                    <a:pt x="3" y="120"/>
                    <a:pt x="3" y="127"/>
                  </a:cubicBezTo>
                  <a:cubicBezTo>
                    <a:pt x="2" y="134"/>
                    <a:pt x="2" y="140"/>
                    <a:pt x="2" y="144"/>
                  </a:cubicBezTo>
                  <a:cubicBezTo>
                    <a:pt x="2" y="148"/>
                    <a:pt x="1" y="151"/>
                    <a:pt x="1" y="151"/>
                  </a:cubicBezTo>
                  <a:cubicBezTo>
                    <a:pt x="1" y="151"/>
                    <a:pt x="1" y="148"/>
                    <a:pt x="1" y="144"/>
                  </a:cubicBezTo>
                  <a:cubicBezTo>
                    <a:pt x="1" y="142"/>
                    <a:pt x="1" y="140"/>
                    <a:pt x="1" y="137"/>
                  </a:cubicBezTo>
                  <a:cubicBezTo>
                    <a:pt x="0" y="134"/>
                    <a:pt x="0" y="131"/>
                    <a:pt x="0" y="127"/>
                  </a:cubicBezTo>
                  <a:cubicBezTo>
                    <a:pt x="0" y="120"/>
                    <a:pt x="0" y="112"/>
                    <a:pt x="0" y="103"/>
                  </a:cubicBezTo>
                  <a:cubicBezTo>
                    <a:pt x="0" y="94"/>
                    <a:pt x="0" y="85"/>
                    <a:pt x="0" y="75"/>
                  </a:cubicBezTo>
                  <a:cubicBezTo>
                    <a:pt x="1" y="66"/>
                    <a:pt x="1" y="56"/>
                    <a:pt x="1" y="47"/>
                  </a:cubicBezTo>
                  <a:cubicBezTo>
                    <a:pt x="1" y="43"/>
                    <a:pt x="1" y="39"/>
                    <a:pt x="2" y="35"/>
                  </a:cubicBezTo>
                  <a:cubicBezTo>
                    <a:pt x="2" y="31"/>
                    <a:pt x="2" y="27"/>
                    <a:pt x="2" y="23"/>
                  </a:cubicBezTo>
                  <a:cubicBezTo>
                    <a:pt x="2" y="20"/>
                    <a:pt x="2" y="17"/>
                    <a:pt x="2" y="14"/>
                  </a:cubicBezTo>
                  <a:cubicBezTo>
                    <a:pt x="2" y="11"/>
                    <a:pt x="2" y="8"/>
                    <a:pt x="2" y="6"/>
                  </a:cubicBezTo>
                  <a:cubicBezTo>
                    <a:pt x="3" y="2"/>
                    <a:pt x="3" y="0"/>
                    <a:pt x="3"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7" name="îṥḷîḍê">
              <a:extLst>
                <a:ext uri="{FF2B5EF4-FFF2-40B4-BE49-F238E27FC236}">
                  <a16:creationId xmlns:a16="http://schemas.microsoft.com/office/drawing/2014/main" xmlns="" id="{2FA6A649-C89B-4E00-9D5C-3005E0C0EBB6}"/>
                </a:ext>
              </a:extLst>
            </p:cNvPr>
            <p:cNvSpPr/>
            <p:nvPr/>
          </p:nvSpPr>
          <p:spPr bwMode="auto">
            <a:xfrm>
              <a:off x="7140576" y="3189288"/>
              <a:ext cx="227013" cy="269875"/>
            </a:xfrm>
            <a:custGeom>
              <a:avLst/>
              <a:gdLst>
                <a:gd name="T0" fmla="*/ 75 w 75"/>
                <a:gd name="T1" fmla="*/ 75 h 89"/>
                <a:gd name="T2" fmla="*/ 68 w 75"/>
                <a:gd name="T3" fmla="*/ 79 h 89"/>
                <a:gd name="T4" fmla="*/ 65 w 75"/>
                <a:gd name="T5" fmla="*/ 80 h 89"/>
                <a:gd name="T6" fmla="*/ 62 w 75"/>
                <a:gd name="T7" fmla="*/ 82 h 89"/>
                <a:gd name="T8" fmla="*/ 55 w 75"/>
                <a:gd name="T9" fmla="*/ 84 h 89"/>
                <a:gd name="T10" fmla="*/ 48 w 75"/>
                <a:gd name="T11" fmla="*/ 86 h 89"/>
                <a:gd name="T12" fmla="*/ 41 w 75"/>
                <a:gd name="T13" fmla="*/ 88 h 89"/>
                <a:gd name="T14" fmla="*/ 38 w 75"/>
                <a:gd name="T15" fmla="*/ 89 h 89"/>
                <a:gd name="T16" fmla="*/ 34 w 75"/>
                <a:gd name="T17" fmla="*/ 89 h 89"/>
                <a:gd name="T18" fmla="*/ 27 w 75"/>
                <a:gd name="T19" fmla="*/ 89 h 89"/>
                <a:gd name="T20" fmla="*/ 20 w 75"/>
                <a:gd name="T21" fmla="*/ 89 h 89"/>
                <a:gd name="T22" fmla="*/ 18 w 75"/>
                <a:gd name="T23" fmla="*/ 89 h 89"/>
                <a:gd name="T24" fmla="*/ 18 w 75"/>
                <a:gd name="T25" fmla="*/ 88 h 89"/>
                <a:gd name="T26" fmla="*/ 8 w 75"/>
                <a:gd name="T27" fmla="*/ 44 h 89"/>
                <a:gd name="T28" fmla="*/ 4 w 75"/>
                <a:gd name="T29" fmla="*/ 22 h 89"/>
                <a:gd name="T30" fmla="*/ 2 w 75"/>
                <a:gd name="T31" fmla="*/ 11 h 89"/>
                <a:gd name="T32" fmla="*/ 0 w 75"/>
                <a:gd name="T33" fmla="*/ 0 h 89"/>
                <a:gd name="T34" fmla="*/ 3 w 75"/>
                <a:gd name="T35" fmla="*/ 11 h 89"/>
                <a:gd name="T36" fmla="*/ 6 w 75"/>
                <a:gd name="T37" fmla="*/ 22 h 89"/>
                <a:gd name="T38" fmla="*/ 11 w 75"/>
                <a:gd name="T39" fmla="*/ 43 h 89"/>
                <a:gd name="T40" fmla="*/ 22 w 75"/>
                <a:gd name="T41" fmla="*/ 87 h 89"/>
                <a:gd name="T42" fmla="*/ 20 w 75"/>
                <a:gd name="T43" fmla="*/ 86 h 89"/>
                <a:gd name="T44" fmla="*/ 27 w 75"/>
                <a:gd name="T45" fmla="*/ 86 h 89"/>
                <a:gd name="T46" fmla="*/ 34 w 75"/>
                <a:gd name="T47" fmla="*/ 86 h 89"/>
                <a:gd name="T48" fmla="*/ 37 w 75"/>
                <a:gd name="T49" fmla="*/ 86 h 89"/>
                <a:gd name="T50" fmla="*/ 41 w 75"/>
                <a:gd name="T51" fmla="*/ 85 h 89"/>
                <a:gd name="T52" fmla="*/ 48 w 75"/>
                <a:gd name="T53" fmla="*/ 84 h 89"/>
                <a:gd name="T54" fmla="*/ 55 w 75"/>
                <a:gd name="T55" fmla="*/ 82 h 89"/>
                <a:gd name="T56" fmla="*/ 61 w 75"/>
                <a:gd name="T57" fmla="*/ 80 h 89"/>
                <a:gd name="T58" fmla="*/ 65 w 75"/>
                <a:gd name="T59" fmla="*/ 79 h 89"/>
                <a:gd name="T60" fmla="*/ 68 w 75"/>
                <a:gd name="T61" fmla="*/ 78 h 89"/>
                <a:gd name="T62" fmla="*/ 75 w 75"/>
                <a:gd name="T63" fmla="*/ 7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89">
                  <a:moveTo>
                    <a:pt x="75" y="75"/>
                  </a:moveTo>
                  <a:cubicBezTo>
                    <a:pt x="68" y="79"/>
                    <a:pt x="68" y="79"/>
                    <a:pt x="68" y="79"/>
                  </a:cubicBezTo>
                  <a:cubicBezTo>
                    <a:pt x="67" y="79"/>
                    <a:pt x="66" y="80"/>
                    <a:pt x="65" y="80"/>
                  </a:cubicBezTo>
                  <a:cubicBezTo>
                    <a:pt x="62" y="82"/>
                    <a:pt x="62" y="82"/>
                    <a:pt x="62" y="82"/>
                  </a:cubicBezTo>
                  <a:cubicBezTo>
                    <a:pt x="60" y="83"/>
                    <a:pt x="58" y="84"/>
                    <a:pt x="55" y="84"/>
                  </a:cubicBezTo>
                  <a:cubicBezTo>
                    <a:pt x="48" y="86"/>
                    <a:pt x="48" y="86"/>
                    <a:pt x="48" y="86"/>
                  </a:cubicBezTo>
                  <a:cubicBezTo>
                    <a:pt x="46" y="87"/>
                    <a:pt x="44" y="87"/>
                    <a:pt x="41" y="88"/>
                  </a:cubicBezTo>
                  <a:cubicBezTo>
                    <a:pt x="38" y="89"/>
                    <a:pt x="38" y="89"/>
                    <a:pt x="38" y="89"/>
                  </a:cubicBezTo>
                  <a:cubicBezTo>
                    <a:pt x="34" y="89"/>
                    <a:pt x="34" y="89"/>
                    <a:pt x="34" y="89"/>
                  </a:cubicBezTo>
                  <a:cubicBezTo>
                    <a:pt x="32" y="89"/>
                    <a:pt x="29" y="89"/>
                    <a:pt x="27" y="89"/>
                  </a:cubicBezTo>
                  <a:cubicBezTo>
                    <a:pt x="20" y="89"/>
                    <a:pt x="20" y="89"/>
                    <a:pt x="20" y="89"/>
                  </a:cubicBezTo>
                  <a:cubicBezTo>
                    <a:pt x="18" y="89"/>
                    <a:pt x="18" y="89"/>
                    <a:pt x="18" y="89"/>
                  </a:cubicBezTo>
                  <a:cubicBezTo>
                    <a:pt x="18" y="88"/>
                    <a:pt x="18" y="88"/>
                    <a:pt x="18" y="88"/>
                  </a:cubicBezTo>
                  <a:cubicBezTo>
                    <a:pt x="14" y="73"/>
                    <a:pt x="11" y="59"/>
                    <a:pt x="8" y="44"/>
                  </a:cubicBezTo>
                  <a:cubicBezTo>
                    <a:pt x="7" y="37"/>
                    <a:pt x="5" y="29"/>
                    <a:pt x="4" y="22"/>
                  </a:cubicBezTo>
                  <a:cubicBezTo>
                    <a:pt x="3" y="18"/>
                    <a:pt x="2" y="15"/>
                    <a:pt x="2" y="11"/>
                  </a:cubicBezTo>
                  <a:cubicBezTo>
                    <a:pt x="1" y="7"/>
                    <a:pt x="0" y="4"/>
                    <a:pt x="0" y="0"/>
                  </a:cubicBezTo>
                  <a:cubicBezTo>
                    <a:pt x="1" y="4"/>
                    <a:pt x="2" y="7"/>
                    <a:pt x="3" y="11"/>
                  </a:cubicBezTo>
                  <a:cubicBezTo>
                    <a:pt x="4" y="14"/>
                    <a:pt x="5" y="18"/>
                    <a:pt x="6" y="22"/>
                  </a:cubicBezTo>
                  <a:cubicBezTo>
                    <a:pt x="8" y="29"/>
                    <a:pt x="10" y="36"/>
                    <a:pt x="11" y="43"/>
                  </a:cubicBezTo>
                  <a:cubicBezTo>
                    <a:pt x="15" y="58"/>
                    <a:pt x="18" y="72"/>
                    <a:pt x="22" y="87"/>
                  </a:cubicBezTo>
                  <a:cubicBezTo>
                    <a:pt x="20" y="86"/>
                    <a:pt x="20" y="86"/>
                    <a:pt x="20" y="86"/>
                  </a:cubicBezTo>
                  <a:cubicBezTo>
                    <a:pt x="27" y="86"/>
                    <a:pt x="27" y="86"/>
                    <a:pt x="27" y="86"/>
                  </a:cubicBezTo>
                  <a:cubicBezTo>
                    <a:pt x="29" y="86"/>
                    <a:pt x="31" y="86"/>
                    <a:pt x="34" y="86"/>
                  </a:cubicBezTo>
                  <a:cubicBezTo>
                    <a:pt x="37" y="86"/>
                    <a:pt x="37" y="86"/>
                    <a:pt x="37" y="86"/>
                  </a:cubicBezTo>
                  <a:cubicBezTo>
                    <a:pt x="41" y="85"/>
                    <a:pt x="41" y="85"/>
                    <a:pt x="41" y="85"/>
                  </a:cubicBezTo>
                  <a:cubicBezTo>
                    <a:pt x="43" y="85"/>
                    <a:pt x="45" y="84"/>
                    <a:pt x="48" y="84"/>
                  </a:cubicBezTo>
                  <a:cubicBezTo>
                    <a:pt x="55" y="82"/>
                    <a:pt x="55" y="82"/>
                    <a:pt x="55" y="82"/>
                  </a:cubicBezTo>
                  <a:cubicBezTo>
                    <a:pt x="57" y="82"/>
                    <a:pt x="59" y="81"/>
                    <a:pt x="61" y="80"/>
                  </a:cubicBezTo>
                  <a:cubicBezTo>
                    <a:pt x="65" y="79"/>
                    <a:pt x="65" y="79"/>
                    <a:pt x="65" y="79"/>
                  </a:cubicBezTo>
                  <a:cubicBezTo>
                    <a:pt x="66" y="79"/>
                    <a:pt x="67" y="78"/>
                    <a:pt x="68" y="78"/>
                  </a:cubicBezTo>
                  <a:lnTo>
                    <a:pt x="75" y="75"/>
                  </a:ln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8" name="îš1iḍé">
              <a:extLst>
                <a:ext uri="{FF2B5EF4-FFF2-40B4-BE49-F238E27FC236}">
                  <a16:creationId xmlns:a16="http://schemas.microsoft.com/office/drawing/2014/main" xmlns="" id="{27A58617-66F6-40EE-BB5B-D4CF045BF545}"/>
                </a:ext>
              </a:extLst>
            </p:cNvPr>
            <p:cNvSpPr/>
            <p:nvPr/>
          </p:nvSpPr>
          <p:spPr bwMode="auto">
            <a:xfrm>
              <a:off x="7210426" y="3371851"/>
              <a:ext cx="157163" cy="41275"/>
            </a:xfrm>
            <a:custGeom>
              <a:avLst/>
              <a:gdLst>
                <a:gd name="T0" fmla="*/ 0 w 52"/>
                <a:gd name="T1" fmla="*/ 14 h 14"/>
                <a:gd name="T2" fmla="*/ 8 w 52"/>
                <a:gd name="T3" fmla="*/ 12 h 14"/>
                <a:gd name="T4" fmla="*/ 12 w 52"/>
                <a:gd name="T5" fmla="*/ 11 h 14"/>
                <a:gd name="T6" fmla="*/ 17 w 52"/>
                <a:gd name="T7" fmla="*/ 10 h 14"/>
                <a:gd name="T8" fmla="*/ 26 w 52"/>
                <a:gd name="T9" fmla="*/ 8 h 14"/>
                <a:gd name="T10" fmla="*/ 31 w 52"/>
                <a:gd name="T11" fmla="*/ 6 h 14"/>
                <a:gd name="T12" fmla="*/ 36 w 52"/>
                <a:gd name="T13" fmla="*/ 5 h 14"/>
                <a:gd name="T14" fmla="*/ 40 w 52"/>
                <a:gd name="T15" fmla="*/ 4 h 14"/>
                <a:gd name="T16" fmla="*/ 44 w 52"/>
                <a:gd name="T17" fmla="*/ 3 h 14"/>
                <a:gd name="T18" fmla="*/ 52 w 52"/>
                <a:gd name="T19" fmla="*/ 0 h 14"/>
                <a:gd name="T20" fmla="*/ 45 w 52"/>
                <a:gd name="T21" fmla="*/ 5 h 14"/>
                <a:gd name="T22" fmla="*/ 41 w 52"/>
                <a:gd name="T23" fmla="*/ 7 h 14"/>
                <a:gd name="T24" fmla="*/ 37 w 52"/>
                <a:gd name="T25" fmla="*/ 8 h 14"/>
                <a:gd name="T26" fmla="*/ 32 w 52"/>
                <a:gd name="T27" fmla="*/ 10 h 14"/>
                <a:gd name="T28" fmla="*/ 27 w 52"/>
                <a:gd name="T29" fmla="*/ 12 h 14"/>
                <a:gd name="T30" fmla="*/ 17 w 52"/>
                <a:gd name="T31" fmla="*/ 13 h 14"/>
                <a:gd name="T32" fmla="*/ 8 w 52"/>
                <a:gd name="T33" fmla="*/ 14 h 14"/>
                <a:gd name="T34" fmla="*/ 0 w 52"/>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14">
                  <a:moveTo>
                    <a:pt x="0" y="14"/>
                  </a:moveTo>
                  <a:cubicBezTo>
                    <a:pt x="0" y="14"/>
                    <a:pt x="3" y="13"/>
                    <a:pt x="8" y="12"/>
                  </a:cubicBezTo>
                  <a:cubicBezTo>
                    <a:pt x="9" y="11"/>
                    <a:pt x="11" y="11"/>
                    <a:pt x="12" y="11"/>
                  </a:cubicBezTo>
                  <a:cubicBezTo>
                    <a:pt x="14" y="11"/>
                    <a:pt x="15" y="10"/>
                    <a:pt x="17" y="10"/>
                  </a:cubicBezTo>
                  <a:cubicBezTo>
                    <a:pt x="20" y="9"/>
                    <a:pt x="23" y="8"/>
                    <a:pt x="26" y="8"/>
                  </a:cubicBezTo>
                  <a:cubicBezTo>
                    <a:pt x="28" y="7"/>
                    <a:pt x="29" y="7"/>
                    <a:pt x="31" y="6"/>
                  </a:cubicBezTo>
                  <a:cubicBezTo>
                    <a:pt x="33" y="6"/>
                    <a:pt x="34" y="6"/>
                    <a:pt x="36" y="5"/>
                  </a:cubicBezTo>
                  <a:cubicBezTo>
                    <a:pt x="37" y="5"/>
                    <a:pt x="39" y="4"/>
                    <a:pt x="40" y="4"/>
                  </a:cubicBezTo>
                  <a:cubicBezTo>
                    <a:pt x="41" y="4"/>
                    <a:pt x="43" y="3"/>
                    <a:pt x="44" y="3"/>
                  </a:cubicBezTo>
                  <a:cubicBezTo>
                    <a:pt x="49" y="1"/>
                    <a:pt x="52" y="0"/>
                    <a:pt x="52" y="0"/>
                  </a:cubicBezTo>
                  <a:cubicBezTo>
                    <a:pt x="52" y="0"/>
                    <a:pt x="49" y="2"/>
                    <a:pt x="45" y="5"/>
                  </a:cubicBezTo>
                  <a:cubicBezTo>
                    <a:pt x="44" y="5"/>
                    <a:pt x="42" y="6"/>
                    <a:pt x="41" y="7"/>
                  </a:cubicBezTo>
                  <a:cubicBezTo>
                    <a:pt x="40" y="7"/>
                    <a:pt x="38" y="8"/>
                    <a:pt x="37" y="8"/>
                  </a:cubicBezTo>
                  <a:cubicBezTo>
                    <a:pt x="35" y="9"/>
                    <a:pt x="34" y="10"/>
                    <a:pt x="32" y="10"/>
                  </a:cubicBezTo>
                  <a:cubicBezTo>
                    <a:pt x="30" y="11"/>
                    <a:pt x="29" y="11"/>
                    <a:pt x="27" y="12"/>
                  </a:cubicBezTo>
                  <a:cubicBezTo>
                    <a:pt x="24" y="12"/>
                    <a:pt x="20" y="13"/>
                    <a:pt x="17" y="13"/>
                  </a:cubicBezTo>
                  <a:cubicBezTo>
                    <a:pt x="14" y="14"/>
                    <a:pt x="11" y="14"/>
                    <a:pt x="8" y="14"/>
                  </a:cubicBezTo>
                  <a:cubicBezTo>
                    <a:pt x="3" y="14"/>
                    <a:pt x="0" y="14"/>
                    <a:pt x="0" y="14"/>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9" name="işḻiḓè">
              <a:extLst>
                <a:ext uri="{FF2B5EF4-FFF2-40B4-BE49-F238E27FC236}">
                  <a16:creationId xmlns:a16="http://schemas.microsoft.com/office/drawing/2014/main" xmlns="" id="{9D85A93E-7BE1-4238-95CE-753F0C94533A}"/>
                </a:ext>
              </a:extLst>
            </p:cNvPr>
            <p:cNvSpPr/>
            <p:nvPr/>
          </p:nvSpPr>
          <p:spPr bwMode="auto">
            <a:xfrm>
              <a:off x="6750051" y="2978151"/>
              <a:ext cx="363538" cy="273050"/>
            </a:xfrm>
            <a:custGeom>
              <a:avLst/>
              <a:gdLst>
                <a:gd name="T0" fmla="*/ 47 w 120"/>
                <a:gd name="T1" fmla="*/ 2 h 90"/>
                <a:gd name="T2" fmla="*/ 11 w 120"/>
                <a:gd name="T3" fmla="*/ 52 h 90"/>
                <a:gd name="T4" fmla="*/ 42 w 120"/>
                <a:gd name="T5" fmla="*/ 39 h 90"/>
                <a:gd name="T6" fmla="*/ 37 w 120"/>
                <a:gd name="T7" fmla="*/ 89 h 90"/>
                <a:gd name="T8" fmla="*/ 60 w 120"/>
                <a:gd name="T9" fmla="*/ 90 h 90"/>
                <a:gd name="T10" fmla="*/ 65 w 120"/>
                <a:gd name="T11" fmla="*/ 39 h 90"/>
                <a:gd name="T12" fmla="*/ 93 w 120"/>
                <a:gd name="T13" fmla="*/ 53 h 90"/>
                <a:gd name="T14" fmla="*/ 114 w 120"/>
                <a:gd name="T15" fmla="*/ 14 h 90"/>
                <a:gd name="T16" fmla="*/ 67 w 120"/>
                <a:gd name="T17" fmla="*/ 2 h 90"/>
                <a:gd name="T18" fmla="*/ 47 w 120"/>
                <a:gd name="T19"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90">
                  <a:moveTo>
                    <a:pt x="47" y="2"/>
                  </a:moveTo>
                  <a:cubicBezTo>
                    <a:pt x="22" y="7"/>
                    <a:pt x="0" y="24"/>
                    <a:pt x="11" y="52"/>
                  </a:cubicBezTo>
                  <a:cubicBezTo>
                    <a:pt x="21" y="47"/>
                    <a:pt x="31" y="43"/>
                    <a:pt x="42" y="39"/>
                  </a:cubicBezTo>
                  <a:cubicBezTo>
                    <a:pt x="39" y="54"/>
                    <a:pt x="33" y="74"/>
                    <a:pt x="37" y="89"/>
                  </a:cubicBezTo>
                  <a:cubicBezTo>
                    <a:pt x="45" y="90"/>
                    <a:pt x="53" y="90"/>
                    <a:pt x="60" y="90"/>
                  </a:cubicBezTo>
                  <a:cubicBezTo>
                    <a:pt x="64" y="74"/>
                    <a:pt x="62" y="55"/>
                    <a:pt x="65" y="39"/>
                  </a:cubicBezTo>
                  <a:cubicBezTo>
                    <a:pt x="75" y="42"/>
                    <a:pt x="85" y="48"/>
                    <a:pt x="93" y="53"/>
                  </a:cubicBezTo>
                  <a:cubicBezTo>
                    <a:pt x="102" y="46"/>
                    <a:pt x="120" y="27"/>
                    <a:pt x="114" y="14"/>
                  </a:cubicBezTo>
                  <a:cubicBezTo>
                    <a:pt x="107" y="0"/>
                    <a:pt x="79" y="1"/>
                    <a:pt x="67" y="2"/>
                  </a:cubicBezTo>
                  <a:lnTo>
                    <a:pt x="4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0" name="ïṧļîďe">
              <a:extLst>
                <a:ext uri="{FF2B5EF4-FFF2-40B4-BE49-F238E27FC236}">
                  <a16:creationId xmlns:a16="http://schemas.microsoft.com/office/drawing/2014/main" xmlns="" id="{D4EA3FB5-C7FA-4024-BDE9-FFE020963B08}"/>
                </a:ext>
              </a:extLst>
            </p:cNvPr>
            <p:cNvSpPr/>
            <p:nvPr/>
          </p:nvSpPr>
          <p:spPr bwMode="auto">
            <a:xfrm>
              <a:off x="6989763" y="3024188"/>
              <a:ext cx="411163" cy="912813"/>
            </a:xfrm>
            <a:custGeom>
              <a:avLst/>
              <a:gdLst>
                <a:gd name="T0" fmla="*/ 60 w 136"/>
                <a:gd name="T1" fmla="*/ 0 h 302"/>
                <a:gd name="T2" fmla="*/ 20 w 136"/>
                <a:gd name="T3" fmla="*/ 38 h 302"/>
                <a:gd name="T4" fmla="*/ 1 w 136"/>
                <a:gd name="T5" fmla="*/ 131 h 302"/>
                <a:gd name="T6" fmla="*/ 25 w 136"/>
                <a:gd name="T7" fmla="*/ 234 h 302"/>
                <a:gd name="T8" fmla="*/ 71 w 136"/>
                <a:gd name="T9" fmla="*/ 288 h 302"/>
                <a:gd name="T10" fmla="*/ 105 w 136"/>
                <a:gd name="T11" fmla="*/ 302 h 302"/>
                <a:gd name="T12" fmla="*/ 136 w 136"/>
                <a:gd name="T13" fmla="*/ 294 h 302"/>
                <a:gd name="T14" fmla="*/ 83 w 136"/>
                <a:gd name="T15" fmla="*/ 257 h 302"/>
                <a:gd name="T16" fmla="*/ 38 w 136"/>
                <a:gd name="T17" fmla="*/ 174 h 302"/>
                <a:gd name="T18" fmla="*/ 39 w 136"/>
                <a:gd name="T19" fmla="*/ 69 h 302"/>
                <a:gd name="T20" fmla="*/ 73 w 136"/>
                <a:gd name="T21" fmla="*/ 19 h 302"/>
                <a:gd name="T22" fmla="*/ 98 w 136"/>
                <a:gd name="T23" fmla="*/ 5 h 302"/>
                <a:gd name="T24" fmla="*/ 60 w 136"/>
                <a:gd name="T25"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302">
                  <a:moveTo>
                    <a:pt x="60" y="0"/>
                  </a:moveTo>
                  <a:cubicBezTo>
                    <a:pt x="46" y="7"/>
                    <a:pt x="29" y="20"/>
                    <a:pt x="20" y="38"/>
                  </a:cubicBezTo>
                  <a:cubicBezTo>
                    <a:pt x="4" y="69"/>
                    <a:pt x="2" y="97"/>
                    <a:pt x="1" y="131"/>
                  </a:cubicBezTo>
                  <a:cubicBezTo>
                    <a:pt x="0" y="166"/>
                    <a:pt x="6" y="205"/>
                    <a:pt x="25" y="234"/>
                  </a:cubicBezTo>
                  <a:cubicBezTo>
                    <a:pt x="38" y="255"/>
                    <a:pt x="51" y="273"/>
                    <a:pt x="71" y="288"/>
                  </a:cubicBezTo>
                  <a:cubicBezTo>
                    <a:pt x="79" y="294"/>
                    <a:pt x="94" y="302"/>
                    <a:pt x="105" y="302"/>
                  </a:cubicBezTo>
                  <a:cubicBezTo>
                    <a:pt x="115" y="302"/>
                    <a:pt x="127" y="298"/>
                    <a:pt x="136" y="294"/>
                  </a:cubicBezTo>
                  <a:cubicBezTo>
                    <a:pt x="117" y="284"/>
                    <a:pt x="99" y="271"/>
                    <a:pt x="83" y="257"/>
                  </a:cubicBezTo>
                  <a:cubicBezTo>
                    <a:pt x="57" y="234"/>
                    <a:pt x="46" y="206"/>
                    <a:pt x="38" y="174"/>
                  </a:cubicBezTo>
                  <a:cubicBezTo>
                    <a:pt x="30" y="143"/>
                    <a:pt x="28" y="100"/>
                    <a:pt x="39" y="69"/>
                  </a:cubicBezTo>
                  <a:cubicBezTo>
                    <a:pt x="46" y="50"/>
                    <a:pt x="57" y="31"/>
                    <a:pt x="73" y="19"/>
                  </a:cubicBezTo>
                  <a:cubicBezTo>
                    <a:pt x="80" y="13"/>
                    <a:pt x="91" y="10"/>
                    <a:pt x="98" y="5"/>
                  </a:cubicBezTo>
                  <a:lnTo>
                    <a:pt x="60" y="0"/>
                  </a:lnTo>
                  <a:close/>
                </a:path>
              </a:pathLst>
            </a:custGeom>
            <a:solidFill>
              <a:srgbClr val="D422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1" name="iSḻîḑé">
              <a:extLst>
                <a:ext uri="{FF2B5EF4-FFF2-40B4-BE49-F238E27FC236}">
                  <a16:creationId xmlns:a16="http://schemas.microsoft.com/office/drawing/2014/main" xmlns="" id="{CA71D2D7-8EE0-4B2D-ACA2-613B5ABD698C}"/>
                </a:ext>
              </a:extLst>
            </p:cNvPr>
            <p:cNvSpPr/>
            <p:nvPr/>
          </p:nvSpPr>
          <p:spPr bwMode="auto">
            <a:xfrm>
              <a:off x="7034213" y="3371851"/>
              <a:ext cx="279400" cy="550863"/>
            </a:xfrm>
            <a:custGeom>
              <a:avLst/>
              <a:gdLst>
                <a:gd name="T0" fmla="*/ 92 w 92"/>
                <a:gd name="T1" fmla="*/ 182 h 182"/>
                <a:gd name="T2" fmla="*/ 84 w 92"/>
                <a:gd name="T3" fmla="*/ 177 h 182"/>
                <a:gd name="T4" fmla="*/ 75 w 92"/>
                <a:gd name="T5" fmla="*/ 172 h 182"/>
                <a:gd name="T6" fmla="*/ 63 w 92"/>
                <a:gd name="T7" fmla="*/ 164 h 182"/>
                <a:gd name="T8" fmla="*/ 57 w 92"/>
                <a:gd name="T9" fmla="*/ 159 h 182"/>
                <a:gd name="T10" fmla="*/ 51 w 92"/>
                <a:gd name="T11" fmla="*/ 153 h 182"/>
                <a:gd name="T12" fmla="*/ 45 w 92"/>
                <a:gd name="T13" fmla="*/ 147 h 182"/>
                <a:gd name="T14" fmla="*/ 38 w 92"/>
                <a:gd name="T15" fmla="*/ 140 h 182"/>
                <a:gd name="T16" fmla="*/ 32 w 92"/>
                <a:gd name="T17" fmla="*/ 132 h 182"/>
                <a:gd name="T18" fmla="*/ 26 w 92"/>
                <a:gd name="T19" fmla="*/ 124 h 182"/>
                <a:gd name="T20" fmla="*/ 24 w 92"/>
                <a:gd name="T21" fmla="*/ 120 h 182"/>
                <a:gd name="T22" fmla="*/ 22 w 92"/>
                <a:gd name="T23" fmla="*/ 118 h 182"/>
                <a:gd name="T24" fmla="*/ 21 w 92"/>
                <a:gd name="T25" fmla="*/ 115 h 182"/>
                <a:gd name="T26" fmla="*/ 16 w 92"/>
                <a:gd name="T27" fmla="*/ 106 h 182"/>
                <a:gd name="T28" fmla="*/ 12 w 92"/>
                <a:gd name="T29" fmla="*/ 97 h 182"/>
                <a:gd name="T30" fmla="*/ 9 w 92"/>
                <a:gd name="T31" fmla="*/ 87 h 182"/>
                <a:gd name="T32" fmla="*/ 6 w 92"/>
                <a:gd name="T33" fmla="*/ 78 h 182"/>
                <a:gd name="T34" fmla="*/ 5 w 92"/>
                <a:gd name="T35" fmla="*/ 68 h 182"/>
                <a:gd name="T36" fmla="*/ 2 w 92"/>
                <a:gd name="T37" fmla="*/ 50 h 182"/>
                <a:gd name="T38" fmla="*/ 1 w 92"/>
                <a:gd name="T39" fmla="*/ 34 h 182"/>
                <a:gd name="T40" fmla="*/ 1 w 92"/>
                <a:gd name="T41" fmla="*/ 20 h 182"/>
                <a:gd name="T42" fmla="*/ 1 w 92"/>
                <a:gd name="T43" fmla="*/ 9 h 182"/>
                <a:gd name="T44" fmla="*/ 1 w 92"/>
                <a:gd name="T45" fmla="*/ 0 h 182"/>
                <a:gd name="T46" fmla="*/ 1 w 92"/>
                <a:gd name="T47" fmla="*/ 9 h 182"/>
                <a:gd name="T48" fmla="*/ 2 w 92"/>
                <a:gd name="T49" fmla="*/ 20 h 182"/>
                <a:gd name="T50" fmla="*/ 3 w 92"/>
                <a:gd name="T51" fmla="*/ 34 h 182"/>
                <a:gd name="T52" fmla="*/ 5 w 92"/>
                <a:gd name="T53" fmla="*/ 50 h 182"/>
                <a:gd name="T54" fmla="*/ 8 w 92"/>
                <a:gd name="T55" fmla="*/ 68 h 182"/>
                <a:gd name="T56" fmla="*/ 10 w 92"/>
                <a:gd name="T57" fmla="*/ 77 h 182"/>
                <a:gd name="T58" fmla="*/ 13 w 92"/>
                <a:gd name="T59" fmla="*/ 86 h 182"/>
                <a:gd name="T60" fmla="*/ 16 w 92"/>
                <a:gd name="T61" fmla="*/ 95 h 182"/>
                <a:gd name="T62" fmla="*/ 20 w 92"/>
                <a:gd name="T63" fmla="*/ 105 h 182"/>
                <a:gd name="T64" fmla="*/ 24 w 92"/>
                <a:gd name="T65" fmla="*/ 113 h 182"/>
                <a:gd name="T66" fmla="*/ 26 w 92"/>
                <a:gd name="T67" fmla="*/ 116 h 182"/>
                <a:gd name="T68" fmla="*/ 27 w 92"/>
                <a:gd name="T69" fmla="*/ 118 h 182"/>
                <a:gd name="T70" fmla="*/ 30 w 92"/>
                <a:gd name="T71" fmla="*/ 122 h 182"/>
                <a:gd name="T72" fmla="*/ 35 w 92"/>
                <a:gd name="T73" fmla="*/ 130 h 182"/>
                <a:gd name="T74" fmla="*/ 41 w 92"/>
                <a:gd name="T75" fmla="*/ 137 h 182"/>
                <a:gd name="T76" fmla="*/ 47 w 92"/>
                <a:gd name="T77" fmla="*/ 144 h 182"/>
                <a:gd name="T78" fmla="*/ 53 w 92"/>
                <a:gd name="T79" fmla="*/ 151 h 182"/>
                <a:gd name="T80" fmla="*/ 59 w 92"/>
                <a:gd name="T81" fmla="*/ 157 h 182"/>
                <a:gd name="T82" fmla="*/ 65 w 92"/>
                <a:gd name="T83" fmla="*/ 162 h 182"/>
                <a:gd name="T84" fmla="*/ 75 w 92"/>
                <a:gd name="T85" fmla="*/ 170 h 182"/>
                <a:gd name="T86" fmla="*/ 84 w 92"/>
                <a:gd name="T87" fmla="*/ 177 h 182"/>
                <a:gd name="T88" fmla="*/ 92 w 92"/>
                <a:gd name="T8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 h="182">
                  <a:moveTo>
                    <a:pt x="92" y="182"/>
                  </a:moveTo>
                  <a:cubicBezTo>
                    <a:pt x="92" y="182"/>
                    <a:pt x="89" y="180"/>
                    <a:pt x="84" y="177"/>
                  </a:cubicBezTo>
                  <a:cubicBezTo>
                    <a:pt x="81" y="176"/>
                    <a:pt x="78" y="174"/>
                    <a:pt x="75" y="172"/>
                  </a:cubicBezTo>
                  <a:cubicBezTo>
                    <a:pt x="71" y="170"/>
                    <a:pt x="67" y="167"/>
                    <a:pt x="63" y="164"/>
                  </a:cubicBezTo>
                  <a:cubicBezTo>
                    <a:pt x="61" y="162"/>
                    <a:pt x="59" y="160"/>
                    <a:pt x="57" y="159"/>
                  </a:cubicBezTo>
                  <a:cubicBezTo>
                    <a:pt x="55" y="157"/>
                    <a:pt x="53" y="155"/>
                    <a:pt x="51" y="153"/>
                  </a:cubicBezTo>
                  <a:cubicBezTo>
                    <a:pt x="49" y="151"/>
                    <a:pt x="47" y="149"/>
                    <a:pt x="45" y="147"/>
                  </a:cubicBezTo>
                  <a:cubicBezTo>
                    <a:pt x="43" y="144"/>
                    <a:pt x="40" y="142"/>
                    <a:pt x="38" y="140"/>
                  </a:cubicBezTo>
                  <a:cubicBezTo>
                    <a:pt x="36" y="137"/>
                    <a:pt x="34" y="135"/>
                    <a:pt x="32" y="132"/>
                  </a:cubicBezTo>
                  <a:cubicBezTo>
                    <a:pt x="30" y="129"/>
                    <a:pt x="28" y="127"/>
                    <a:pt x="26" y="124"/>
                  </a:cubicBezTo>
                  <a:cubicBezTo>
                    <a:pt x="24" y="120"/>
                    <a:pt x="24" y="120"/>
                    <a:pt x="24" y="120"/>
                  </a:cubicBezTo>
                  <a:cubicBezTo>
                    <a:pt x="23" y="119"/>
                    <a:pt x="23" y="118"/>
                    <a:pt x="22" y="118"/>
                  </a:cubicBezTo>
                  <a:cubicBezTo>
                    <a:pt x="21" y="115"/>
                    <a:pt x="21" y="115"/>
                    <a:pt x="21" y="115"/>
                  </a:cubicBezTo>
                  <a:cubicBezTo>
                    <a:pt x="19" y="112"/>
                    <a:pt x="18" y="109"/>
                    <a:pt x="16" y="106"/>
                  </a:cubicBezTo>
                  <a:cubicBezTo>
                    <a:pt x="15" y="103"/>
                    <a:pt x="14" y="100"/>
                    <a:pt x="12" y="97"/>
                  </a:cubicBezTo>
                  <a:cubicBezTo>
                    <a:pt x="11" y="94"/>
                    <a:pt x="10" y="91"/>
                    <a:pt x="9" y="87"/>
                  </a:cubicBezTo>
                  <a:cubicBezTo>
                    <a:pt x="8" y="84"/>
                    <a:pt x="7" y="81"/>
                    <a:pt x="6" y="78"/>
                  </a:cubicBezTo>
                  <a:cubicBezTo>
                    <a:pt x="6" y="75"/>
                    <a:pt x="5" y="71"/>
                    <a:pt x="5" y="68"/>
                  </a:cubicBezTo>
                  <a:cubicBezTo>
                    <a:pt x="3" y="62"/>
                    <a:pt x="3" y="56"/>
                    <a:pt x="2" y="50"/>
                  </a:cubicBezTo>
                  <a:cubicBezTo>
                    <a:pt x="1" y="44"/>
                    <a:pt x="1" y="39"/>
                    <a:pt x="1" y="34"/>
                  </a:cubicBezTo>
                  <a:cubicBezTo>
                    <a:pt x="0" y="29"/>
                    <a:pt x="1" y="24"/>
                    <a:pt x="1" y="20"/>
                  </a:cubicBezTo>
                  <a:cubicBezTo>
                    <a:pt x="1" y="16"/>
                    <a:pt x="1" y="12"/>
                    <a:pt x="1" y="9"/>
                  </a:cubicBezTo>
                  <a:cubicBezTo>
                    <a:pt x="1" y="3"/>
                    <a:pt x="1" y="0"/>
                    <a:pt x="1" y="0"/>
                  </a:cubicBezTo>
                  <a:cubicBezTo>
                    <a:pt x="1" y="0"/>
                    <a:pt x="1" y="3"/>
                    <a:pt x="1" y="9"/>
                  </a:cubicBezTo>
                  <a:cubicBezTo>
                    <a:pt x="2" y="12"/>
                    <a:pt x="2" y="16"/>
                    <a:pt x="2" y="20"/>
                  </a:cubicBezTo>
                  <a:cubicBezTo>
                    <a:pt x="2" y="24"/>
                    <a:pt x="3" y="29"/>
                    <a:pt x="3" y="34"/>
                  </a:cubicBezTo>
                  <a:cubicBezTo>
                    <a:pt x="4" y="39"/>
                    <a:pt x="4" y="44"/>
                    <a:pt x="5" y="50"/>
                  </a:cubicBezTo>
                  <a:cubicBezTo>
                    <a:pt x="6" y="55"/>
                    <a:pt x="7" y="61"/>
                    <a:pt x="8" y="68"/>
                  </a:cubicBezTo>
                  <a:cubicBezTo>
                    <a:pt x="9" y="71"/>
                    <a:pt x="9" y="74"/>
                    <a:pt x="10" y="77"/>
                  </a:cubicBezTo>
                  <a:cubicBezTo>
                    <a:pt x="11" y="80"/>
                    <a:pt x="12" y="83"/>
                    <a:pt x="13" y="86"/>
                  </a:cubicBezTo>
                  <a:cubicBezTo>
                    <a:pt x="13" y="89"/>
                    <a:pt x="15" y="92"/>
                    <a:pt x="16" y="95"/>
                  </a:cubicBezTo>
                  <a:cubicBezTo>
                    <a:pt x="17" y="98"/>
                    <a:pt x="18" y="102"/>
                    <a:pt x="20" y="105"/>
                  </a:cubicBezTo>
                  <a:cubicBezTo>
                    <a:pt x="21" y="108"/>
                    <a:pt x="23" y="111"/>
                    <a:pt x="24" y="113"/>
                  </a:cubicBezTo>
                  <a:cubicBezTo>
                    <a:pt x="26" y="116"/>
                    <a:pt x="26" y="116"/>
                    <a:pt x="26" y="116"/>
                  </a:cubicBezTo>
                  <a:cubicBezTo>
                    <a:pt x="26" y="116"/>
                    <a:pt x="26" y="117"/>
                    <a:pt x="27" y="118"/>
                  </a:cubicBezTo>
                  <a:cubicBezTo>
                    <a:pt x="30" y="122"/>
                    <a:pt x="30" y="122"/>
                    <a:pt x="30" y="122"/>
                  </a:cubicBezTo>
                  <a:cubicBezTo>
                    <a:pt x="31" y="125"/>
                    <a:pt x="33" y="127"/>
                    <a:pt x="35" y="130"/>
                  </a:cubicBezTo>
                  <a:cubicBezTo>
                    <a:pt x="37" y="132"/>
                    <a:pt x="39" y="135"/>
                    <a:pt x="41" y="137"/>
                  </a:cubicBezTo>
                  <a:cubicBezTo>
                    <a:pt x="43" y="140"/>
                    <a:pt x="45" y="142"/>
                    <a:pt x="47" y="144"/>
                  </a:cubicBezTo>
                  <a:cubicBezTo>
                    <a:pt x="49" y="147"/>
                    <a:pt x="51" y="149"/>
                    <a:pt x="53" y="151"/>
                  </a:cubicBezTo>
                  <a:cubicBezTo>
                    <a:pt x="55" y="153"/>
                    <a:pt x="57" y="155"/>
                    <a:pt x="59" y="157"/>
                  </a:cubicBezTo>
                  <a:cubicBezTo>
                    <a:pt x="61" y="158"/>
                    <a:pt x="63" y="160"/>
                    <a:pt x="65" y="162"/>
                  </a:cubicBezTo>
                  <a:cubicBezTo>
                    <a:pt x="69" y="165"/>
                    <a:pt x="72" y="168"/>
                    <a:pt x="75" y="170"/>
                  </a:cubicBezTo>
                  <a:cubicBezTo>
                    <a:pt x="79" y="173"/>
                    <a:pt x="82" y="175"/>
                    <a:pt x="84" y="177"/>
                  </a:cubicBezTo>
                  <a:cubicBezTo>
                    <a:pt x="89" y="180"/>
                    <a:pt x="92" y="182"/>
                    <a:pt x="92" y="182"/>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2" name="iṩliďé">
              <a:extLst>
                <a:ext uri="{FF2B5EF4-FFF2-40B4-BE49-F238E27FC236}">
                  <a16:creationId xmlns:a16="http://schemas.microsoft.com/office/drawing/2014/main" xmlns="" id="{E6F01C18-E687-4596-A666-85E9E64474F0}"/>
                </a:ext>
              </a:extLst>
            </p:cNvPr>
            <p:cNvSpPr/>
            <p:nvPr/>
          </p:nvSpPr>
          <p:spPr bwMode="auto">
            <a:xfrm>
              <a:off x="7032626" y="3325813"/>
              <a:ext cx="14288" cy="3175"/>
            </a:xfrm>
            <a:custGeom>
              <a:avLst/>
              <a:gdLst>
                <a:gd name="T0" fmla="*/ 2 w 5"/>
                <a:gd name="T1" fmla="*/ 1 h 1"/>
                <a:gd name="T2" fmla="*/ 3 w 5"/>
                <a:gd name="T3" fmla="*/ 1 h 1"/>
                <a:gd name="T4" fmla="*/ 4 w 5"/>
                <a:gd name="T5" fmla="*/ 0 h 1"/>
                <a:gd name="T6" fmla="*/ 2 w 5"/>
                <a:gd name="T7" fmla="*/ 0 h 1"/>
                <a:gd name="T8" fmla="*/ 2 w 5"/>
                <a:gd name="T9" fmla="*/ 0 h 1"/>
                <a:gd name="T10" fmla="*/ 0 w 5"/>
                <a:gd name="T11" fmla="*/ 1 h 1"/>
                <a:gd name="T12" fmla="*/ 2 w 5"/>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2" y="1"/>
                  </a:moveTo>
                  <a:cubicBezTo>
                    <a:pt x="3" y="1"/>
                    <a:pt x="3" y="1"/>
                    <a:pt x="3" y="1"/>
                  </a:cubicBezTo>
                  <a:cubicBezTo>
                    <a:pt x="3" y="1"/>
                    <a:pt x="5" y="1"/>
                    <a:pt x="4" y="0"/>
                  </a:cubicBezTo>
                  <a:cubicBezTo>
                    <a:pt x="4" y="0"/>
                    <a:pt x="3" y="0"/>
                    <a:pt x="2" y="0"/>
                  </a:cubicBezTo>
                  <a:cubicBezTo>
                    <a:pt x="2" y="0"/>
                    <a:pt x="2" y="0"/>
                    <a:pt x="2" y="0"/>
                  </a:cubicBezTo>
                  <a:cubicBezTo>
                    <a:pt x="1" y="0"/>
                    <a:pt x="0" y="0"/>
                    <a:pt x="0" y="1"/>
                  </a:cubicBezTo>
                  <a:cubicBezTo>
                    <a:pt x="0" y="1"/>
                    <a:pt x="2" y="1"/>
                    <a:pt x="2" y="1"/>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3" name="ïṧḻíḍé">
              <a:extLst>
                <a:ext uri="{FF2B5EF4-FFF2-40B4-BE49-F238E27FC236}">
                  <a16:creationId xmlns:a16="http://schemas.microsoft.com/office/drawing/2014/main" xmlns="" id="{9569930A-EC8F-41A0-A146-40A58371BE08}"/>
                </a:ext>
              </a:extLst>
            </p:cNvPr>
            <p:cNvSpPr/>
            <p:nvPr/>
          </p:nvSpPr>
          <p:spPr bwMode="auto">
            <a:xfrm>
              <a:off x="7043738" y="3044826"/>
              <a:ext cx="155575" cy="241300"/>
            </a:xfrm>
            <a:custGeom>
              <a:avLst/>
              <a:gdLst>
                <a:gd name="T0" fmla="*/ 0 w 51"/>
                <a:gd name="T1" fmla="*/ 80 h 80"/>
                <a:gd name="T2" fmla="*/ 0 w 51"/>
                <a:gd name="T3" fmla="*/ 78 h 80"/>
                <a:gd name="T4" fmla="*/ 0 w 51"/>
                <a:gd name="T5" fmla="*/ 75 h 80"/>
                <a:gd name="T6" fmla="*/ 2 w 51"/>
                <a:gd name="T7" fmla="*/ 64 h 80"/>
                <a:gd name="T8" fmla="*/ 4 w 51"/>
                <a:gd name="T9" fmla="*/ 57 h 80"/>
                <a:gd name="T10" fmla="*/ 7 w 51"/>
                <a:gd name="T11" fmla="*/ 49 h 80"/>
                <a:gd name="T12" fmla="*/ 11 w 51"/>
                <a:gd name="T13" fmla="*/ 41 h 80"/>
                <a:gd name="T14" fmla="*/ 15 w 51"/>
                <a:gd name="T15" fmla="*/ 32 h 80"/>
                <a:gd name="T16" fmla="*/ 20 w 51"/>
                <a:gd name="T17" fmla="*/ 25 h 80"/>
                <a:gd name="T18" fmla="*/ 26 w 51"/>
                <a:gd name="T19" fmla="*/ 18 h 80"/>
                <a:gd name="T20" fmla="*/ 32 w 51"/>
                <a:gd name="T21" fmla="*/ 12 h 80"/>
                <a:gd name="T22" fmla="*/ 38 w 51"/>
                <a:gd name="T23" fmla="*/ 7 h 80"/>
                <a:gd name="T24" fmla="*/ 43 w 51"/>
                <a:gd name="T25" fmla="*/ 4 h 80"/>
                <a:gd name="T26" fmla="*/ 48 w 51"/>
                <a:gd name="T27" fmla="*/ 1 h 80"/>
                <a:gd name="T28" fmla="*/ 51 w 51"/>
                <a:gd name="T29" fmla="*/ 0 h 80"/>
                <a:gd name="T30" fmla="*/ 48 w 51"/>
                <a:gd name="T31" fmla="*/ 2 h 80"/>
                <a:gd name="T32" fmla="*/ 44 w 51"/>
                <a:gd name="T33" fmla="*/ 5 h 80"/>
                <a:gd name="T34" fmla="*/ 39 w 51"/>
                <a:gd name="T35" fmla="*/ 9 h 80"/>
                <a:gd name="T36" fmla="*/ 34 w 51"/>
                <a:gd name="T37" fmla="*/ 14 h 80"/>
                <a:gd name="T38" fmla="*/ 29 w 51"/>
                <a:gd name="T39" fmla="*/ 20 h 80"/>
                <a:gd name="T40" fmla="*/ 23 w 51"/>
                <a:gd name="T41" fmla="*/ 27 h 80"/>
                <a:gd name="T42" fmla="*/ 18 w 51"/>
                <a:gd name="T43" fmla="*/ 35 h 80"/>
                <a:gd name="T44" fmla="*/ 14 w 51"/>
                <a:gd name="T45" fmla="*/ 42 h 80"/>
                <a:gd name="T46" fmla="*/ 12 w 51"/>
                <a:gd name="T47" fmla="*/ 46 h 80"/>
                <a:gd name="T48" fmla="*/ 10 w 51"/>
                <a:gd name="T49" fmla="*/ 50 h 80"/>
                <a:gd name="T50" fmla="*/ 7 w 51"/>
                <a:gd name="T51" fmla="*/ 58 h 80"/>
                <a:gd name="T52" fmla="*/ 4 w 51"/>
                <a:gd name="T53" fmla="*/ 65 h 80"/>
                <a:gd name="T54" fmla="*/ 2 w 51"/>
                <a:gd name="T55" fmla="*/ 71 h 80"/>
                <a:gd name="T56" fmla="*/ 1 w 51"/>
                <a:gd name="T57" fmla="*/ 75 h 80"/>
                <a:gd name="T58" fmla="*/ 0 w 51"/>
                <a:gd name="T5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80">
                  <a:moveTo>
                    <a:pt x="0" y="80"/>
                  </a:moveTo>
                  <a:cubicBezTo>
                    <a:pt x="0" y="80"/>
                    <a:pt x="0" y="79"/>
                    <a:pt x="0" y="78"/>
                  </a:cubicBezTo>
                  <a:cubicBezTo>
                    <a:pt x="0" y="78"/>
                    <a:pt x="0" y="77"/>
                    <a:pt x="0" y="75"/>
                  </a:cubicBezTo>
                  <a:cubicBezTo>
                    <a:pt x="0" y="73"/>
                    <a:pt x="1" y="69"/>
                    <a:pt x="2" y="64"/>
                  </a:cubicBezTo>
                  <a:cubicBezTo>
                    <a:pt x="3" y="62"/>
                    <a:pt x="3" y="59"/>
                    <a:pt x="4" y="57"/>
                  </a:cubicBezTo>
                  <a:cubicBezTo>
                    <a:pt x="5" y="54"/>
                    <a:pt x="6" y="52"/>
                    <a:pt x="7" y="49"/>
                  </a:cubicBezTo>
                  <a:cubicBezTo>
                    <a:pt x="8" y="46"/>
                    <a:pt x="9" y="43"/>
                    <a:pt x="11" y="41"/>
                  </a:cubicBezTo>
                  <a:cubicBezTo>
                    <a:pt x="12" y="38"/>
                    <a:pt x="13" y="35"/>
                    <a:pt x="15" y="32"/>
                  </a:cubicBezTo>
                  <a:cubicBezTo>
                    <a:pt x="17" y="30"/>
                    <a:pt x="18" y="27"/>
                    <a:pt x="20" y="25"/>
                  </a:cubicBezTo>
                  <a:cubicBezTo>
                    <a:pt x="22" y="22"/>
                    <a:pt x="24" y="20"/>
                    <a:pt x="26" y="18"/>
                  </a:cubicBezTo>
                  <a:cubicBezTo>
                    <a:pt x="28" y="16"/>
                    <a:pt x="30" y="14"/>
                    <a:pt x="32" y="12"/>
                  </a:cubicBezTo>
                  <a:cubicBezTo>
                    <a:pt x="34" y="10"/>
                    <a:pt x="36" y="9"/>
                    <a:pt x="38" y="7"/>
                  </a:cubicBezTo>
                  <a:cubicBezTo>
                    <a:pt x="40" y="6"/>
                    <a:pt x="42" y="5"/>
                    <a:pt x="43" y="4"/>
                  </a:cubicBezTo>
                  <a:cubicBezTo>
                    <a:pt x="45" y="3"/>
                    <a:pt x="46" y="2"/>
                    <a:pt x="48" y="1"/>
                  </a:cubicBezTo>
                  <a:cubicBezTo>
                    <a:pt x="50" y="0"/>
                    <a:pt x="51" y="0"/>
                    <a:pt x="51" y="0"/>
                  </a:cubicBezTo>
                  <a:cubicBezTo>
                    <a:pt x="51" y="0"/>
                    <a:pt x="50" y="0"/>
                    <a:pt x="48" y="2"/>
                  </a:cubicBezTo>
                  <a:cubicBezTo>
                    <a:pt x="47" y="3"/>
                    <a:pt x="46" y="4"/>
                    <a:pt x="44" y="5"/>
                  </a:cubicBezTo>
                  <a:cubicBezTo>
                    <a:pt x="43" y="6"/>
                    <a:pt x="41" y="7"/>
                    <a:pt x="39" y="9"/>
                  </a:cubicBezTo>
                  <a:cubicBezTo>
                    <a:pt x="38" y="11"/>
                    <a:pt x="36" y="12"/>
                    <a:pt x="34" y="14"/>
                  </a:cubicBezTo>
                  <a:cubicBezTo>
                    <a:pt x="32" y="16"/>
                    <a:pt x="31" y="18"/>
                    <a:pt x="29" y="20"/>
                  </a:cubicBezTo>
                  <a:cubicBezTo>
                    <a:pt x="27" y="22"/>
                    <a:pt x="25" y="25"/>
                    <a:pt x="23" y="27"/>
                  </a:cubicBezTo>
                  <a:cubicBezTo>
                    <a:pt x="22" y="29"/>
                    <a:pt x="20" y="32"/>
                    <a:pt x="18" y="35"/>
                  </a:cubicBezTo>
                  <a:cubicBezTo>
                    <a:pt x="17" y="37"/>
                    <a:pt x="15" y="40"/>
                    <a:pt x="14" y="42"/>
                  </a:cubicBezTo>
                  <a:cubicBezTo>
                    <a:pt x="13" y="44"/>
                    <a:pt x="13" y="45"/>
                    <a:pt x="12" y="46"/>
                  </a:cubicBezTo>
                  <a:cubicBezTo>
                    <a:pt x="11" y="48"/>
                    <a:pt x="11" y="49"/>
                    <a:pt x="10" y="50"/>
                  </a:cubicBezTo>
                  <a:cubicBezTo>
                    <a:pt x="9" y="53"/>
                    <a:pt x="8" y="56"/>
                    <a:pt x="7" y="58"/>
                  </a:cubicBezTo>
                  <a:cubicBezTo>
                    <a:pt x="6" y="60"/>
                    <a:pt x="5" y="63"/>
                    <a:pt x="4" y="65"/>
                  </a:cubicBezTo>
                  <a:cubicBezTo>
                    <a:pt x="3" y="67"/>
                    <a:pt x="3" y="69"/>
                    <a:pt x="2" y="71"/>
                  </a:cubicBezTo>
                  <a:cubicBezTo>
                    <a:pt x="2" y="72"/>
                    <a:pt x="1" y="74"/>
                    <a:pt x="1" y="75"/>
                  </a:cubicBezTo>
                  <a:cubicBezTo>
                    <a:pt x="0" y="78"/>
                    <a:pt x="0" y="80"/>
                    <a:pt x="0" y="80"/>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4" name="ïṥļïḋe">
              <a:extLst>
                <a:ext uri="{FF2B5EF4-FFF2-40B4-BE49-F238E27FC236}">
                  <a16:creationId xmlns:a16="http://schemas.microsoft.com/office/drawing/2014/main" xmlns="" id="{53F2F50D-16B5-4E5C-94FE-FD75B8920E74}"/>
                </a:ext>
              </a:extLst>
            </p:cNvPr>
            <p:cNvSpPr/>
            <p:nvPr/>
          </p:nvSpPr>
          <p:spPr bwMode="auto">
            <a:xfrm>
              <a:off x="6926263" y="3422651"/>
              <a:ext cx="266700" cy="350838"/>
            </a:xfrm>
            <a:custGeom>
              <a:avLst/>
              <a:gdLst>
                <a:gd name="T0" fmla="*/ 86 w 88"/>
                <a:gd name="T1" fmla="*/ 86 h 116"/>
                <a:gd name="T2" fmla="*/ 85 w 88"/>
                <a:gd name="T3" fmla="*/ 105 h 116"/>
                <a:gd name="T4" fmla="*/ 65 w 88"/>
                <a:gd name="T5" fmla="*/ 99 h 116"/>
                <a:gd name="T6" fmla="*/ 55 w 88"/>
                <a:gd name="T7" fmla="*/ 94 h 116"/>
                <a:gd name="T8" fmla="*/ 44 w 88"/>
                <a:gd name="T9" fmla="*/ 100 h 116"/>
                <a:gd name="T10" fmla="*/ 35 w 88"/>
                <a:gd name="T11" fmla="*/ 95 h 116"/>
                <a:gd name="T12" fmla="*/ 35 w 88"/>
                <a:gd name="T13" fmla="*/ 85 h 116"/>
                <a:gd name="T14" fmla="*/ 35 w 88"/>
                <a:gd name="T15" fmla="*/ 85 h 116"/>
                <a:gd name="T16" fmla="*/ 27 w 88"/>
                <a:gd name="T17" fmla="*/ 63 h 116"/>
                <a:gd name="T18" fmla="*/ 22 w 88"/>
                <a:gd name="T19" fmla="*/ 36 h 116"/>
                <a:gd name="T20" fmla="*/ 20 w 88"/>
                <a:gd name="T21" fmla="*/ 12 h 116"/>
                <a:gd name="T22" fmla="*/ 46 w 88"/>
                <a:gd name="T23" fmla="*/ 2 h 116"/>
                <a:gd name="T24" fmla="*/ 83 w 88"/>
                <a:gd name="T25" fmla="*/ 52 h 116"/>
                <a:gd name="T26" fmla="*/ 86 w 88"/>
                <a:gd name="T27" fmla="*/ 87 h 116"/>
                <a:gd name="T28" fmla="*/ 86 w 88"/>
                <a:gd name="T29" fmla="*/ 8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16">
                  <a:moveTo>
                    <a:pt x="86" y="86"/>
                  </a:moveTo>
                  <a:cubicBezTo>
                    <a:pt x="86" y="92"/>
                    <a:pt x="88" y="99"/>
                    <a:pt x="85" y="105"/>
                  </a:cubicBezTo>
                  <a:cubicBezTo>
                    <a:pt x="79" y="116"/>
                    <a:pt x="70" y="105"/>
                    <a:pt x="65" y="99"/>
                  </a:cubicBezTo>
                  <a:cubicBezTo>
                    <a:pt x="62" y="95"/>
                    <a:pt x="60" y="94"/>
                    <a:pt x="55" y="94"/>
                  </a:cubicBezTo>
                  <a:cubicBezTo>
                    <a:pt x="49" y="94"/>
                    <a:pt x="49" y="97"/>
                    <a:pt x="44" y="100"/>
                  </a:cubicBezTo>
                  <a:cubicBezTo>
                    <a:pt x="40" y="102"/>
                    <a:pt x="37" y="99"/>
                    <a:pt x="35" y="95"/>
                  </a:cubicBezTo>
                  <a:cubicBezTo>
                    <a:pt x="33" y="92"/>
                    <a:pt x="35" y="88"/>
                    <a:pt x="35" y="85"/>
                  </a:cubicBezTo>
                  <a:cubicBezTo>
                    <a:pt x="35" y="85"/>
                    <a:pt x="35" y="85"/>
                    <a:pt x="35" y="85"/>
                  </a:cubicBezTo>
                  <a:cubicBezTo>
                    <a:pt x="23" y="83"/>
                    <a:pt x="21" y="69"/>
                    <a:pt x="27" y="63"/>
                  </a:cubicBezTo>
                  <a:cubicBezTo>
                    <a:pt x="15" y="56"/>
                    <a:pt x="16" y="45"/>
                    <a:pt x="22" y="36"/>
                  </a:cubicBezTo>
                  <a:cubicBezTo>
                    <a:pt x="11" y="40"/>
                    <a:pt x="0" y="25"/>
                    <a:pt x="20" y="12"/>
                  </a:cubicBezTo>
                  <a:cubicBezTo>
                    <a:pt x="27" y="6"/>
                    <a:pt x="37" y="2"/>
                    <a:pt x="46" y="2"/>
                  </a:cubicBezTo>
                  <a:cubicBezTo>
                    <a:pt x="71" y="0"/>
                    <a:pt x="80" y="34"/>
                    <a:pt x="83" y="52"/>
                  </a:cubicBezTo>
                  <a:cubicBezTo>
                    <a:pt x="85" y="64"/>
                    <a:pt x="84" y="75"/>
                    <a:pt x="86" y="87"/>
                  </a:cubicBezTo>
                  <a:lnTo>
                    <a:pt x="86" y="86"/>
                  </a:ln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5" name="îşḷíḓe">
              <a:extLst>
                <a:ext uri="{FF2B5EF4-FFF2-40B4-BE49-F238E27FC236}">
                  <a16:creationId xmlns:a16="http://schemas.microsoft.com/office/drawing/2014/main" xmlns="" id="{3E761FB5-8C18-4BF5-BC54-BBC83130EB55}"/>
                </a:ext>
              </a:extLst>
            </p:cNvPr>
            <p:cNvSpPr/>
            <p:nvPr/>
          </p:nvSpPr>
          <p:spPr bwMode="auto">
            <a:xfrm>
              <a:off x="7026276" y="3640138"/>
              <a:ext cx="77788" cy="52388"/>
            </a:xfrm>
            <a:custGeom>
              <a:avLst/>
              <a:gdLst>
                <a:gd name="T0" fmla="*/ 0 w 26"/>
                <a:gd name="T1" fmla="*/ 17 h 17"/>
                <a:gd name="T2" fmla="*/ 0 w 26"/>
                <a:gd name="T3" fmla="*/ 16 h 17"/>
                <a:gd name="T4" fmla="*/ 0 w 26"/>
                <a:gd name="T5" fmla="*/ 14 h 17"/>
                <a:gd name="T6" fmla="*/ 1 w 26"/>
                <a:gd name="T7" fmla="*/ 12 h 17"/>
                <a:gd name="T8" fmla="*/ 5 w 26"/>
                <a:gd name="T9" fmla="*/ 7 h 17"/>
                <a:gd name="T10" fmla="*/ 10 w 26"/>
                <a:gd name="T11" fmla="*/ 4 h 17"/>
                <a:gd name="T12" fmla="*/ 21 w 26"/>
                <a:gd name="T13" fmla="*/ 1 h 17"/>
                <a:gd name="T14" fmla="*/ 26 w 26"/>
                <a:gd name="T15" fmla="*/ 0 h 17"/>
                <a:gd name="T16" fmla="*/ 22 w 26"/>
                <a:gd name="T17" fmla="*/ 3 h 17"/>
                <a:gd name="T18" fmla="*/ 12 w 26"/>
                <a:gd name="T19" fmla="*/ 8 h 17"/>
                <a:gd name="T20" fmla="*/ 9 w 26"/>
                <a:gd name="T21" fmla="*/ 9 h 17"/>
                <a:gd name="T22" fmla="*/ 7 w 26"/>
                <a:gd name="T23" fmla="*/ 10 h 17"/>
                <a:gd name="T24" fmla="*/ 3 w 26"/>
                <a:gd name="T25" fmla="*/ 13 h 17"/>
                <a:gd name="T26" fmla="*/ 2 w 26"/>
                <a:gd name="T27" fmla="*/ 14 h 17"/>
                <a:gd name="T28" fmla="*/ 1 w 26"/>
                <a:gd name="T29" fmla="*/ 16 h 17"/>
                <a:gd name="T30" fmla="*/ 0 w 26"/>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7">
                  <a:moveTo>
                    <a:pt x="0" y="17"/>
                  </a:moveTo>
                  <a:cubicBezTo>
                    <a:pt x="0" y="17"/>
                    <a:pt x="0" y="16"/>
                    <a:pt x="0" y="16"/>
                  </a:cubicBezTo>
                  <a:cubicBezTo>
                    <a:pt x="0" y="15"/>
                    <a:pt x="0" y="15"/>
                    <a:pt x="0" y="14"/>
                  </a:cubicBezTo>
                  <a:cubicBezTo>
                    <a:pt x="1" y="13"/>
                    <a:pt x="1" y="12"/>
                    <a:pt x="1" y="12"/>
                  </a:cubicBezTo>
                  <a:cubicBezTo>
                    <a:pt x="2" y="10"/>
                    <a:pt x="3" y="9"/>
                    <a:pt x="5" y="7"/>
                  </a:cubicBezTo>
                  <a:cubicBezTo>
                    <a:pt x="7" y="6"/>
                    <a:pt x="9" y="5"/>
                    <a:pt x="10" y="4"/>
                  </a:cubicBezTo>
                  <a:cubicBezTo>
                    <a:pt x="14" y="3"/>
                    <a:pt x="18" y="2"/>
                    <a:pt x="21" y="1"/>
                  </a:cubicBezTo>
                  <a:cubicBezTo>
                    <a:pt x="24" y="0"/>
                    <a:pt x="26" y="0"/>
                    <a:pt x="26" y="0"/>
                  </a:cubicBezTo>
                  <a:cubicBezTo>
                    <a:pt x="26" y="0"/>
                    <a:pt x="25" y="2"/>
                    <a:pt x="22" y="3"/>
                  </a:cubicBezTo>
                  <a:cubicBezTo>
                    <a:pt x="19" y="5"/>
                    <a:pt x="16" y="6"/>
                    <a:pt x="12" y="8"/>
                  </a:cubicBezTo>
                  <a:cubicBezTo>
                    <a:pt x="11" y="8"/>
                    <a:pt x="10" y="9"/>
                    <a:pt x="9" y="9"/>
                  </a:cubicBezTo>
                  <a:cubicBezTo>
                    <a:pt x="9" y="10"/>
                    <a:pt x="8" y="10"/>
                    <a:pt x="7" y="10"/>
                  </a:cubicBezTo>
                  <a:cubicBezTo>
                    <a:pt x="5" y="11"/>
                    <a:pt x="4" y="12"/>
                    <a:pt x="3" y="13"/>
                  </a:cubicBezTo>
                  <a:cubicBezTo>
                    <a:pt x="3" y="14"/>
                    <a:pt x="2" y="14"/>
                    <a:pt x="2" y="14"/>
                  </a:cubicBezTo>
                  <a:cubicBezTo>
                    <a:pt x="2" y="15"/>
                    <a:pt x="1" y="15"/>
                    <a:pt x="1" y="16"/>
                  </a:cubicBezTo>
                  <a:cubicBezTo>
                    <a:pt x="1" y="17"/>
                    <a:pt x="0" y="17"/>
                    <a:pt x="0" y="17"/>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6" name="îşļîḍè">
              <a:extLst>
                <a:ext uri="{FF2B5EF4-FFF2-40B4-BE49-F238E27FC236}">
                  <a16:creationId xmlns:a16="http://schemas.microsoft.com/office/drawing/2014/main" xmlns="" id="{2049CE95-B0F6-4E67-9133-F70ADA961A88}"/>
                </a:ext>
              </a:extLst>
            </p:cNvPr>
            <p:cNvSpPr/>
            <p:nvPr/>
          </p:nvSpPr>
          <p:spPr bwMode="auto">
            <a:xfrm>
              <a:off x="7002463" y="3579813"/>
              <a:ext cx="71438" cy="39688"/>
            </a:xfrm>
            <a:custGeom>
              <a:avLst/>
              <a:gdLst>
                <a:gd name="T0" fmla="*/ 0 w 24"/>
                <a:gd name="T1" fmla="*/ 13 h 13"/>
                <a:gd name="T2" fmla="*/ 3 w 24"/>
                <a:gd name="T3" fmla="*/ 9 h 13"/>
                <a:gd name="T4" fmla="*/ 6 w 24"/>
                <a:gd name="T5" fmla="*/ 6 h 13"/>
                <a:gd name="T6" fmla="*/ 8 w 24"/>
                <a:gd name="T7" fmla="*/ 4 h 13"/>
                <a:gd name="T8" fmla="*/ 10 w 24"/>
                <a:gd name="T9" fmla="*/ 3 h 13"/>
                <a:gd name="T10" fmla="*/ 15 w 24"/>
                <a:gd name="T11" fmla="*/ 1 h 13"/>
                <a:gd name="T12" fmla="*/ 20 w 24"/>
                <a:gd name="T13" fmla="*/ 0 h 13"/>
                <a:gd name="T14" fmla="*/ 24 w 24"/>
                <a:gd name="T15" fmla="*/ 0 h 13"/>
                <a:gd name="T16" fmla="*/ 20 w 24"/>
                <a:gd name="T17" fmla="*/ 3 h 13"/>
                <a:gd name="T18" fmla="*/ 19 w 24"/>
                <a:gd name="T19" fmla="*/ 3 h 13"/>
                <a:gd name="T20" fmla="*/ 17 w 24"/>
                <a:gd name="T21" fmla="*/ 4 h 13"/>
                <a:gd name="T22" fmla="*/ 12 w 24"/>
                <a:gd name="T23" fmla="*/ 7 h 13"/>
                <a:gd name="T24" fmla="*/ 10 w 24"/>
                <a:gd name="T25" fmla="*/ 8 h 13"/>
                <a:gd name="T26" fmla="*/ 8 w 24"/>
                <a:gd name="T27" fmla="*/ 9 h 13"/>
                <a:gd name="T28" fmla="*/ 6 w 24"/>
                <a:gd name="T29" fmla="*/ 10 h 13"/>
                <a:gd name="T30" fmla="*/ 4 w 24"/>
                <a:gd name="T31" fmla="*/ 11 h 13"/>
                <a:gd name="T32" fmla="*/ 0 w 24"/>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0" y="13"/>
                  </a:moveTo>
                  <a:cubicBezTo>
                    <a:pt x="0" y="13"/>
                    <a:pt x="1" y="11"/>
                    <a:pt x="3" y="9"/>
                  </a:cubicBezTo>
                  <a:cubicBezTo>
                    <a:pt x="3" y="8"/>
                    <a:pt x="4" y="7"/>
                    <a:pt x="6" y="6"/>
                  </a:cubicBezTo>
                  <a:cubicBezTo>
                    <a:pt x="7" y="5"/>
                    <a:pt x="7" y="5"/>
                    <a:pt x="8" y="4"/>
                  </a:cubicBezTo>
                  <a:cubicBezTo>
                    <a:pt x="9" y="4"/>
                    <a:pt x="10" y="3"/>
                    <a:pt x="10" y="3"/>
                  </a:cubicBezTo>
                  <a:cubicBezTo>
                    <a:pt x="12" y="2"/>
                    <a:pt x="14" y="2"/>
                    <a:pt x="15" y="1"/>
                  </a:cubicBezTo>
                  <a:cubicBezTo>
                    <a:pt x="17" y="0"/>
                    <a:pt x="18" y="0"/>
                    <a:pt x="20" y="0"/>
                  </a:cubicBezTo>
                  <a:cubicBezTo>
                    <a:pt x="23" y="0"/>
                    <a:pt x="24" y="0"/>
                    <a:pt x="24" y="0"/>
                  </a:cubicBezTo>
                  <a:cubicBezTo>
                    <a:pt x="24" y="0"/>
                    <a:pt x="23" y="1"/>
                    <a:pt x="20" y="3"/>
                  </a:cubicBezTo>
                  <a:cubicBezTo>
                    <a:pt x="20" y="3"/>
                    <a:pt x="19" y="3"/>
                    <a:pt x="19" y="3"/>
                  </a:cubicBezTo>
                  <a:cubicBezTo>
                    <a:pt x="18" y="4"/>
                    <a:pt x="17" y="4"/>
                    <a:pt x="17" y="4"/>
                  </a:cubicBezTo>
                  <a:cubicBezTo>
                    <a:pt x="15" y="5"/>
                    <a:pt x="14" y="6"/>
                    <a:pt x="12" y="7"/>
                  </a:cubicBezTo>
                  <a:cubicBezTo>
                    <a:pt x="11" y="7"/>
                    <a:pt x="11" y="7"/>
                    <a:pt x="10" y="8"/>
                  </a:cubicBezTo>
                  <a:cubicBezTo>
                    <a:pt x="9" y="8"/>
                    <a:pt x="9" y="8"/>
                    <a:pt x="8" y="9"/>
                  </a:cubicBezTo>
                  <a:cubicBezTo>
                    <a:pt x="7" y="9"/>
                    <a:pt x="7" y="9"/>
                    <a:pt x="6" y="10"/>
                  </a:cubicBezTo>
                  <a:cubicBezTo>
                    <a:pt x="5" y="10"/>
                    <a:pt x="5" y="10"/>
                    <a:pt x="4" y="11"/>
                  </a:cubicBezTo>
                  <a:cubicBezTo>
                    <a:pt x="2" y="12"/>
                    <a:pt x="0" y="13"/>
                    <a:pt x="0" y="13"/>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7" name="ïşlîḋê">
              <a:extLst>
                <a:ext uri="{FF2B5EF4-FFF2-40B4-BE49-F238E27FC236}">
                  <a16:creationId xmlns:a16="http://schemas.microsoft.com/office/drawing/2014/main" xmlns="" id="{61CD2E48-4903-45BE-9931-EAD303E93F97}"/>
                </a:ext>
              </a:extLst>
            </p:cNvPr>
            <p:cNvSpPr/>
            <p:nvPr/>
          </p:nvSpPr>
          <p:spPr bwMode="auto">
            <a:xfrm>
              <a:off x="6986588" y="3498851"/>
              <a:ext cx="100013" cy="39688"/>
            </a:xfrm>
            <a:custGeom>
              <a:avLst/>
              <a:gdLst>
                <a:gd name="T0" fmla="*/ 0 w 33"/>
                <a:gd name="T1" fmla="*/ 13 h 13"/>
                <a:gd name="T2" fmla="*/ 1 w 33"/>
                <a:gd name="T3" fmla="*/ 12 h 13"/>
                <a:gd name="T4" fmla="*/ 2 w 33"/>
                <a:gd name="T5" fmla="*/ 10 h 13"/>
                <a:gd name="T6" fmla="*/ 3 w 33"/>
                <a:gd name="T7" fmla="*/ 8 h 13"/>
                <a:gd name="T8" fmla="*/ 6 w 33"/>
                <a:gd name="T9" fmla="*/ 6 h 13"/>
                <a:gd name="T10" fmla="*/ 8 w 33"/>
                <a:gd name="T11" fmla="*/ 4 h 13"/>
                <a:gd name="T12" fmla="*/ 11 w 33"/>
                <a:gd name="T13" fmla="*/ 3 h 13"/>
                <a:gd name="T14" fmla="*/ 15 w 33"/>
                <a:gd name="T15" fmla="*/ 1 h 13"/>
                <a:gd name="T16" fmla="*/ 18 w 33"/>
                <a:gd name="T17" fmla="*/ 1 h 13"/>
                <a:gd name="T18" fmla="*/ 22 w 33"/>
                <a:gd name="T19" fmla="*/ 0 h 13"/>
                <a:gd name="T20" fmla="*/ 28 w 33"/>
                <a:gd name="T21" fmla="*/ 1 h 13"/>
                <a:gd name="T22" fmla="*/ 33 w 33"/>
                <a:gd name="T23" fmla="*/ 2 h 13"/>
                <a:gd name="T24" fmla="*/ 28 w 33"/>
                <a:gd name="T25" fmla="*/ 3 h 13"/>
                <a:gd name="T26" fmla="*/ 22 w 33"/>
                <a:gd name="T27" fmla="*/ 4 h 13"/>
                <a:gd name="T28" fmla="*/ 16 w 33"/>
                <a:gd name="T29" fmla="*/ 5 h 13"/>
                <a:gd name="T30" fmla="*/ 13 w 33"/>
                <a:gd name="T31" fmla="*/ 6 h 13"/>
                <a:gd name="T32" fmla="*/ 10 w 33"/>
                <a:gd name="T33" fmla="*/ 7 h 13"/>
                <a:gd name="T34" fmla="*/ 7 w 33"/>
                <a:gd name="T35" fmla="*/ 9 h 13"/>
                <a:gd name="T36" fmla="*/ 5 w 33"/>
                <a:gd name="T37" fmla="*/ 10 h 13"/>
                <a:gd name="T38" fmla="*/ 3 w 33"/>
                <a:gd name="T39" fmla="*/ 11 h 13"/>
                <a:gd name="T40" fmla="*/ 2 w 33"/>
                <a:gd name="T41" fmla="*/ 12 h 13"/>
                <a:gd name="T42" fmla="*/ 0 w 33"/>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13">
                  <a:moveTo>
                    <a:pt x="0" y="13"/>
                  </a:moveTo>
                  <a:cubicBezTo>
                    <a:pt x="0" y="13"/>
                    <a:pt x="1" y="13"/>
                    <a:pt x="1" y="12"/>
                  </a:cubicBezTo>
                  <a:cubicBezTo>
                    <a:pt x="1" y="11"/>
                    <a:pt x="2" y="11"/>
                    <a:pt x="2" y="10"/>
                  </a:cubicBezTo>
                  <a:cubicBezTo>
                    <a:pt x="2" y="10"/>
                    <a:pt x="3" y="9"/>
                    <a:pt x="3" y="8"/>
                  </a:cubicBezTo>
                  <a:cubicBezTo>
                    <a:pt x="4" y="8"/>
                    <a:pt x="5" y="7"/>
                    <a:pt x="6" y="6"/>
                  </a:cubicBezTo>
                  <a:cubicBezTo>
                    <a:pt x="6" y="6"/>
                    <a:pt x="7" y="5"/>
                    <a:pt x="8" y="4"/>
                  </a:cubicBezTo>
                  <a:cubicBezTo>
                    <a:pt x="9" y="4"/>
                    <a:pt x="10" y="3"/>
                    <a:pt x="11" y="3"/>
                  </a:cubicBezTo>
                  <a:cubicBezTo>
                    <a:pt x="12" y="2"/>
                    <a:pt x="14" y="2"/>
                    <a:pt x="15" y="1"/>
                  </a:cubicBezTo>
                  <a:cubicBezTo>
                    <a:pt x="16" y="1"/>
                    <a:pt x="17" y="1"/>
                    <a:pt x="18" y="1"/>
                  </a:cubicBezTo>
                  <a:cubicBezTo>
                    <a:pt x="19" y="1"/>
                    <a:pt x="20" y="1"/>
                    <a:pt x="22" y="0"/>
                  </a:cubicBezTo>
                  <a:cubicBezTo>
                    <a:pt x="24" y="0"/>
                    <a:pt x="26" y="0"/>
                    <a:pt x="28" y="1"/>
                  </a:cubicBezTo>
                  <a:cubicBezTo>
                    <a:pt x="31" y="1"/>
                    <a:pt x="33" y="2"/>
                    <a:pt x="33" y="2"/>
                  </a:cubicBezTo>
                  <a:cubicBezTo>
                    <a:pt x="33" y="2"/>
                    <a:pt x="31" y="2"/>
                    <a:pt x="28" y="3"/>
                  </a:cubicBezTo>
                  <a:cubicBezTo>
                    <a:pt x="26" y="3"/>
                    <a:pt x="24" y="3"/>
                    <a:pt x="22" y="4"/>
                  </a:cubicBezTo>
                  <a:cubicBezTo>
                    <a:pt x="20" y="4"/>
                    <a:pt x="18" y="5"/>
                    <a:pt x="16" y="5"/>
                  </a:cubicBezTo>
                  <a:cubicBezTo>
                    <a:pt x="15" y="6"/>
                    <a:pt x="14" y="6"/>
                    <a:pt x="13" y="6"/>
                  </a:cubicBezTo>
                  <a:cubicBezTo>
                    <a:pt x="12" y="7"/>
                    <a:pt x="11" y="7"/>
                    <a:pt x="10" y="7"/>
                  </a:cubicBezTo>
                  <a:cubicBezTo>
                    <a:pt x="9" y="8"/>
                    <a:pt x="8" y="8"/>
                    <a:pt x="7" y="9"/>
                  </a:cubicBezTo>
                  <a:cubicBezTo>
                    <a:pt x="7" y="9"/>
                    <a:pt x="6" y="10"/>
                    <a:pt x="5" y="10"/>
                  </a:cubicBezTo>
                  <a:cubicBezTo>
                    <a:pt x="4" y="10"/>
                    <a:pt x="4" y="11"/>
                    <a:pt x="3" y="11"/>
                  </a:cubicBezTo>
                  <a:cubicBezTo>
                    <a:pt x="3" y="12"/>
                    <a:pt x="2" y="12"/>
                    <a:pt x="2" y="12"/>
                  </a:cubicBezTo>
                  <a:cubicBezTo>
                    <a:pt x="1" y="13"/>
                    <a:pt x="0" y="13"/>
                    <a:pt x="0" y="13"/>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8" name="íS1iḋê">
              <a:extLst>
                <a:ext uri="{FF2B5EF4-FFF2-40B4-BE49-F238E27FC236}">
                  <a16:creationId xmlns:a16="http://schemas.microsoft.com/office/drawing/2014/main" xmlns="" id="{6FA6732C-E022-4905-B013-576424424B2E}"/>
                </a:ext>
              </a:extLst>
            </p:cNvPr>
            <p:cNvSpPr/>
            <p:nvPr/>
          </p:nvSpPr>
          <p:spPr bwMode="auto">
            <a:xfrm>
              <a:off x="7050088" y="3482976"/>
              <a:ext cx="15875" cy="19050"/>
            </a:xfrm>
            <a:custGeom>
              <a:avLst/>
              <a:gdLst>
                <a:gd name="T0" fmla="*/ 0 w 5"/>
                <a:gd name="T1" fmla="*/ 6 h 6"/>
                <a:gd name="T2" fmla="*/ 0 w 5"/>
                <a:gd name="T3" fmla="*/ 4 h 6"/>
                <a:gd name="T4" fmla="*/ 1 w 5"/>
                <a:gd name="T5" fmla="*/ 2 h 6"/>
                <a:gd name="T6" fmla="*/ 3 w 5"/>
                <a:gd name="T7" fmla="*/ 0 h 6"/>
                <a:gd name="T8" fmla="*/ 5 w 5"/>
                <a:gd name="T9" fmla="*/ 0 h 6"/>
                <a:gd name="T10" fmla="*/ 5 w 5"/>
                <a:gd name="T11" fmla="*/ 1 h 6"/>
                <a:gd name="T12" fmla="*/ 4 w 5"/>
                <a:gd name="T13" fmla="*/ 4 h 6"/>
                <a:gd name="T14" fmla="*/ 2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cubicBezTo>
                    <a:pt x="0" y="6"/>
                    <a:pt x="0" y="5"/>
                    <a:pt x="0" y="4"/>
                  </a:cubicBezTo>
                  <a:cubicBezTo>
                    <a:pt x="0" y="3"/>
                    <a:pt x="0" y="2"/>
                    <a:pt x="1" y="2"/>
                  </a:cubicBezTo>
                  <a:cubicBezTo>
                    <a:pt x="1" y="1"/>
                    <a:pt x="2" y="0"/>
                    <a:pt x="3" y="0"/>
                  </a:cubicBezTo>
                  <a:cubicBezTo>
                    <a:pt x="4" y="0"/>
                    <a:pt x="5" y="0"/>
                    <a:pt x="5" y="0"/>
                  </a:cubicBezTo>
                  <a:cubicBezTo>
                    <a:pt x="5" y="0"/>
                    <a:pt x="5" y="0"/>
                    <a:pt x="5" y="1"/>
                  </a:cubicBezTo>
                  <a:cubicBezTo>
                    <a:pt x="5" y="2"/>
                    <a:pt x="5" y="3"/>
                    <a:pt x="4" y="4"/>
                  </a:cubicBezTo>
                  <a:cubicBezTo>
                    <a:pt x="4" y="5"/>
                    <a:pt x="3" y="5"/>
                    <a:pt x="2" y="6"/>
                  </a:cubicBezTo>
                  <a:cubicBezTo>
                    <a:pt x="1" y="6"/>
                    <a:pt x="0" y="6"/>
                    <a:pt x="0" y="6"/>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9" name="îṡľïḓè">
              <a:extLst>
                <a:ext uri="{FF2B5EF4-FFF2-40B4-BE49-F238E27FC236}">
                  <a16:creationId xmlns:a16="http://schemas.microsoft.com/office/drawing/2014/main" xmlns="" id="{FF940B31-3705-4173-AF25-0463D5816B88}"/>
                </a:ext>
              </a:extLst>
            </p:cNvPr>
            <p:cNvSpPr/>
            <p:nvPr/>
          </p:nvSpPr>
          <p:spPr bwMode="auto">
            <a:xfrm>
              <a:off x="6613526" y="2212976"/>
              <a:ext cx="693738" cy="847725"/>
            </a:xfrm>
            <a:custGeom>
              <a:avLst/>
              <a:gdLst>
                <a:gd name="T0" fmla="*/ 0 w 229"/>
                <a:gd name="T1" fmla="*/ 43 h 280"/>
                <a:gd name="T2" fmla="*/ 3 w 229"/>
                <a:gd name="T3" fmla="*/ 85 h 280"/>
                <a:gd name="T4" fmla="*/ 9 w 229"/>
                <a:gd name="T5" fmla="*/ 153 h 280"/>
                <a:gd name="T6" fmla="*/ 16 w 229"/>
                <a:gd name="T7" fmla="*/ 213 h 280"/>
                <a:gd name="T8" fmla="*/ 59 w 229"/>
                <a:gd name="T9" fmla="*/ 239 h 280"/>
                <a:gd name="T10" fmla="*/ 88 w 229"/>
                <a:gd name="T11" fmla="*/ 240 h 280"/>
                <a:gd name="T12" fmla="*/ 93 w 229"/>
                <a:gd name="T13" fmla="*/ 269 h 280"/>
                <a:gd name="T14" fmla="*/ 99 w 229"/>
                <a:gd name="T15" fmla="*/ 279 h 280"/>
                <a:gd name="T16" fmla="*/ 111 w 229"/>
                <a:gd name="T17" fmla="*/ 279 h 280"/>
                <a:gd name="T18" fmla="*/ 134 w 229"/>
                <a:gd name="T19" fmla="*/ 263 h 280"/>
                <a:gd name="T20" fmla="*/ 128 w 229"/>
                <a:gd name="T21" fmla="*/ 231 h 280"/>
                <a:gd name="T22" fmla="*/ 166 w 229"/>
                <a:gd name="T23" fmla="*/ 199 h 280"/>
                <a:gd name="T24" fmla="*/ 178 w 229"/>
                <a:gd name="T25" fmla="*/ 181 h 280"/>
                <a:gd name="T26" fmla="*/ 195 w 229"/>
                <a:gd name="T27" fmla="*/ 177 h 280"/>
                <a:gd name="T28" fmla="*/ 228 w 229"/>
                <a:gd name="T29" fmla="*/ 131 h 280"/>
                <a:gd name="T30" fmla="*/ 203 w 229"/>
                <a:gd name="T31" fmla="*/ 107 h 280"/>
                <a:gd name="T32" fmla="*/ 188 w 229"/>
                <a:gd name="T33" fmla="*/ 126 h 280"/>
                <a:gd name="T34" fmla="*/ 185 w 229"/>
                <a:gd name="T35" fmla="*/ 70 h 280"/>
                <a:gd name="T36" fmla="*/ 181 w 229"/>
                <a:gd name="T37" fmla="*/ 32 h 280"/>
                <a:gd name="T38" fmla="*/ 155 w 229"/>
                <a:gd name="T39" fmla="*/ 0 h 280"/>
                <a:gd name="T40" fmla="*/ 119 w 229"/>
                <a:gd name="T41" fmla="*/ 19 h 280"/>
                <a:gd name="T42" fmla="*/ 80 w 229"/>
                <a:gd name="T43" fmla="*/ 5 h 280"/>
                <a:gd name="T44" fmla="*/ 37 w 229"/>
                <a:gd name="T45" fmla="*/ 13 h 280"/>
                <a:gd name="T46" fmla="*/ 3 w 229"/>
                <a:gd name="T47" fmla="*/ 43 h 280"/>
                <a:gd name="T48" fmla="*/ 0 w 229"/>
                <a:gd name="T49" fmla="*/ 4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80">
                  <a:moveTo>
                    <a:pt x="0" y="43"/>
                  </a:moveTo>
                  <a:cubicBezTo>
                    <a:pt x="2" y="56"/>
                    <a:pt x="1" y="71"/>
                    <a:pt x="3" y="85"/>
                  </a:cubicBezTo>
                  <a:cubicBezTo>
                    <a:pt x="7" y="107"/>
                    <a:pt x="8" y="131"/>
                    <a:pt x="9" y="153"/>
                  </a:cubicBezTo>
                  <a:cubicBezTo>
                    <a:pt x="10" y="171"/>
                    <a:pt x="5" y="197"/>
                    <a:pt x="16" y="213"/>
                  </a:cubicBezTo>
                  <a:cubicBezTo>
                    <a:pt x="25" y="227"/>
                    <a:pt x="43" y="236"/>
                    <a:pt x="59" y="239"/>
                  </a:cubicBezTo>
                  <a:cubicBezTo>
                    <a:pt x="68" y="240"/>
                    <a:pt x="78" y="240"/>
                    <a:pt x="88" y="240"/>
                  </a:cubicBezTo>
                  <a:cubicBezTo>
                    <a:pt x="89" y="249"/>
                    <a:pt x="91" y="260"/>
                    <a:pt x="93" y="269"/>
                  </a:cubicBezTo>
                  <a:cubicBezTo>
                    <a:pt x="94" y="275"/>
                    <a:pt x="94" y="277"/>
                    <a:pt x="99" y="279"/>
                  </a:cubicBezTo>
                  <a:cubicBezTo>
                    <a:pt x="103" y="280"/>
                    <a:pt x="107" y="279"/>
                    <a:pt x="111" y="279"/>
                  </a:cubicBezTo>
                  <a:cubicBezTo>
                    <a:pt x="121" y="278"/>
                    <a:pt x="134" y="268"/>
                    <a:pt x="134" y="263"/>
                  </a:cubicBezTo>
                  <a:cubicBezTo>
                    <a:pt x="135" y="258"/>
                    <a:pt x="130" y="242"/>
                    <a:pt x="128" y="231"/>
                  </a:cubicBezTo>
                  <a:cubicBezTo>
                    <a:pt x="139" y="226"/>
                    <a:pt x="158" y="209"/>
                    <a:pt x="166" y="199"/>
                  </a:cubicBezTo>
                  <a:cubicBezTo>
                    <a:pt x="170" y="194"/>
                    <a:pt x="178" y="181"/>
                    <a:pt x="178" y="181"/>
                  </a:cubicBezTo>
                  <a:cubicBezTo>
                    <a:pt x="178" y="181"/>
                    <a:pt x="189" y="179"/>
                    <a:pt x="195" y="177"/>
                  </a:cubicBezTo>
                  <a:cubicBezTo>
                    <a:pt x="213" y="169"/>
                    <a:pt x="226" y="151"/>
                    <a:pt x="228" y="131"/>
                  </a:cubicBezTo>
                  <a:cubicBezTo>
                    <a:pt x="229" y="119"/>
                    <a:pt x="216" y="103"/>
                    <a:pt x="203" y="107"/>
                  </a:cubicBezTo>
                  <a:cubicBezTo>
                    <a:pt x="194" y="111"/>
                    <a:pt x="192" y="118"/>
                    <a:pt x="188" y="126"/>
                  </a:cubicBezTo>
                  <a:cubicBezTo>
                    <a:pt x="166" y="116"/>
                    <a:pt x="171" y="84"/>
                    <a:pt x="185" y="70"/>
                  </a:cubicBezTo>
                  <a:cubicBezTo>
                    <a:pt x="173" y="64"/>
                    <a:pt x="179" y="42"/>
                    <a:pt x="181" y="32"/>
                  </a:cubicBezTo>
                  <a:cubicBezTo>
                    <a:pt x="168" y="30"/>
                    <a:pt x="162" y="9"/>
                    <a:pt x="155" y="0"/>
                  </a:cubicBezTo>
                  <a:cubicBezTo>
                    <a:pt x="145" y="11"/>
                    <a:pt x="134" y="17"/>
                    <a:pt x="119" y="19"/>
                  </a:cubicBezTo>
                  <a:cubicBezTo>
                    <a:pt x="102" y="21"/>
                    <a:pt x="93" y="13"/>
                    <a:pt x="80" y="5"/>
                  </a:cubicBezTo>
                  <a:cubicBezTo>
                    <a:pt x="69" y="16"/>
                    <a:pt x="51" y="26"/>
                    <a:pt x="37" y="13"/>
                  </a:cubicBezTo>
                  <a:cubicBezTo>
                    <a:pt x="34" y="28"/>
                    <a:pt x="17" y="40"/>
                    <a:pt x="3" y="43"/>
                  </a:cubicBezTo>
                  <a:lnTo>
                    <a:pt x="0" y="43"/>
                  </a:ln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0" name="î$ḷîdé">
              <a:extLst>
                <a:ext uri="{FF2B5EF4-FFF2-40B4-BE49-F238E27FC236}">
                  <a16:creationId xmlns:a16="http://schemas.microsoft.com/office/drawing/2014/main" xmlns="" id="{9ADC4C5A-5E64-4FD5-9F70-1B6EF88BF838}"/>
                </a:ext>
              </a:extLst>
            </p:cNvPr>
            <p:cNvSpPr/>
            <p:nvPr/>
          </p:nvSpPr>
          <p:spPr bwMode="auto">
            <a:xfrm>
              <a:off x="6759576" y="2549526"/>
              <a:ext cx="117475" cy="190500"/>
            </a:xfrm>
            <a:custGeom>
              <a:avLst/>
              <a:gdLst>
                <a:gd name="T0" fmla="*/ 16 w 39"/>
                <a:gd name="T1" fmla="*/ 0 h 63"/>
                <a:gd name="T2" fmla="*/ 16 w 39"/>
                <a:gd name="T3" fmla="*/ 5 h 63"/>
                <a:gd name="T4" fmla="*/ 16 w 39"/>
                <a:gd name="T5" fmla="*/ 10 h 63"/>
                <a:gd name="T6" fmla="*/ 16 w 39"/>
                <a:gd name="T7" fmla="*/ 17 h 63"/>
                <a:gd name="T8" fmla="*/ 13 w 39"/>
                <a:gd name="T9" fmla="*/ 25 h 63"/>
                <a:gd name="T10" fmla="*/ 10 w 39"/>
                <a:gd name="T11" fmla="*/ 33 h 63"/>
                <a:gd name="T12" fmla="*/ 6 w 39"/>
                <a:gd name="T13" fmla="*/ 42 h 63"/>
                <a:gd name="T14" fmla="*/ 4 w 39"/>
                <a:gd name="T15" fmla="*/ 51 h 63"/>
                <a:gd name="T16" fmla="*/ 4 w 39"/>
                <a:gd name="T17" fmla="*/ 53 h 63"/>
                <a:gd name="T18" fmla="*/ 5 w 39"/>
                <a:gd name="T19" fmla="*/ 53 h 63"/>
                <a:gd name="T20" fmla="*/ 5 w 39"/>
                <a:gd name="T21" fmla="*/ 55 h 63"/>
                <a:gd name="T22" fmla="*/ 8 w 39"/>
                <a:gd name="T23" fmla="*/ 58 h 63"/>
                <a:gd name="T24" fmla="*/ 17 w 39"/>
                <a:gd name="T25" fmla="*/ 60 h 63"/>
                <a:gd name="T26" fmla="*/ 25 w 39"/>
                <a:gd name="T27" fmla="*/ 58 h 63"/>
                <a:gd name="T28" fmla="*/ 31 w 39"/>
                <a:gd name="T29" fmla="*/ 53 h 63"/>
                <a:gd name="T30" fmla="*/ 38 w 39"/>
                <a:gd name="T31" fmla="*/ 43 h 63"/>
                <a:gd name="T32" fmla="*/ 39 w 39"/>
                <a:gd name="T33" fmla="*/ 40 h 63"/>
                <a:gd name="T34" fmla="*/ 39 w 39"/>
                <a:gd name="T35" fmla="*/ 39 h 63"/>
                <a:gd name="T36" fmla="*/ 39 w 39"/>
                <a:gd name="T37" fmla="*/ 40 h 63"/>
                <a:gd name="T38" fmla="*/ 39 w 39"/>
                <a:gd name="T39" fmla="*/ 44 h 63"/>
                <a:gd name="T40" fmla="*/ 33 w 39"/>
                <a:gd name="T41" fmla="*/ 55 h 63"/>
                <a:gd name="T42" fmla="*/ 26 w 39"/>
                <a:gd name="T43" fmla="*/ 60 h 63"/>
                <a:gd name="T44" fmla="*/ 17 w 39"/>
                <a:gd name="T45" fmla="*/ 63 h 63"/>
                <a:gd name="T46" fmla="*/ 7 w 39"/>
                <a:gd name="T47" fmla="*/ 61 h 63"/>
                <a:gd name="T48" fmla="*/ 2 w 39"/>
                <a:gd name="T49" fmla="*/ 57 h 63"/>
                <a:gd name="T50" fmla="*/ 1 w 39"/>
                <a:gd name="T51" fmla="*/ 54 h 63"/>
                <a:gd name="T52" fmla="*/ 0 w 39"/>
                <a:gd name="T53" fmla="*/ 53 h 63"/>
                <a:gd name="T54" fmla="*/ 0 w 39"/>
                <a:gd name="T55" fmla="*/ 51 h 63"/>
                <a:gd name="T56" fmla="*/ 3 w 39"/>
                <a:gd name="T57" fmla="*/ 41 h 63"/>
                <a:gd name="T58" fmla="*/ 7 w 39"/>
                <a:gd name="T59" fmla="*/ 32 h 63"/>
                <a:gd name="T60" fmla="*/ 11 w 39"/>
                <a:gd name="T61" fmla="*/ 24 h 63"/>
                <a:gd name="T62" fmla="*/ 13 w 39"/>
                <a:gd name="T63" fmla="*/ 16 h 63"/>
                <a:gd name="T64" fmla="*/ 15 w 39"/>
                <a:gd name="T65" fmla="*/ 10 h 63"/>
                <a:gd name="T66" fmla="*/ 16 w 39"/>
                <a:gd name="T67" fmla="*/ 5 h 63"/>
                <a:gd name="T68" fmla="*/ 16 w 39"/>
                <a:gd name="T6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63">
                  <a:moveTo>
                    <a:pt x="16" y="0"/>
                  </a:moveTo>
                  <a:cubicBezTo>
                    <a:pt x="16" y="0"/>
                    <a:pt x="16" y="2"/>
                    <a:pt x="16" y="5"/>
                  </a:cubicBezTo>
                  <a:cubicBezTo>
                    <a:pt x="17" y="6"/>
                    <a:pt x="16" y="8"/>
                    <a:pt x="16" y="10"/>
                  </a:cubicBezTo>
                  <a:cubicBezTo>
                    <a:pt x="16" y="12"/>
                    <a:pt x="16" y="14"/>
                    <a:pt x="16" y="17"/>
                  </a:cubicBezTo>
                  <a:cubicBezTo>
                    <a:pt x="15" y="20"/>
                    <a:pt x="14" y="22"/>
                    <a:pt x="13" y="25"/>
                  </a:cubicBezTo>
                  <a:cubicBezTo>
                    <a:pt x="12" y="28"/>
                    <a:pt x="11" y="31"/>
                    <a:pt x="10" y="33"/>
                  </a:cubicBezTo>
                  <a:cubicBezTo>
                    <a:pt x="9" y="36"/>
                    <a:pt x="7" y="39"/>
                    <a:pt x="6" y="42"/>
                  </a:cubicBezTo>
                  <a:cubicBezTo>
                    <a:pt x="5" y="45"/>
                    <a:pt x="5" y="49"/>
                    <a:pt x="4" y="51"/>
                  </a:cubicBezTo>
                  <a:cubicBezTo>
                    <a:pt x="4" y="53"/>
                    <a:pt x="4" y="53"/>
                    <a:pt x="4" y="53"/>
                  </a:cubicBezTo>
                  <a:cubicBezTo>
                    <a:pt x="5" y="53"/>
                    <a:pt x="5" y="53"/>
                    <a:pt x="5" y="53"/>
                  </a:cubicBezTo>
                  <a:cubicBezTo>
                    <a:pt x="5" y="54"/>
                    <a:pt x="5" y="55"/>
                    <a:pt x="5" y="55"/>
                  </a:cubicBezTo>
                  <a:cubicBezTo>
                    <a:pt x="6" y="56"/>
                    <a:pt x="7" y="57"/>
                    <a:pt x="8" y="58"/>
                  </a:cubicBezTo>
                  <a:cubicBezTo>
                    <a:pt x="11" y="59"/>
                    <a:pt x="14" y="60"/>
                    <a:pt x="17" y="60"/>
                  </a:cubicBezTo>
                  <a:cubicBezTo>
                    <a:pt x="20" y="60"/>
                    <a:pt x="23" y="59"/>
                    <a:pt x="25" y="58"/>
                  </a:cubicBezTo>
                  <a:cubicBezTo>
                    <a:pt x="27" y="56"/>
                    <a:pt x="29" y="55"/>
                    <a:pt x="31" y="53"/>
                  </a:cubicBezTo>
                  <a:cubicBezTo>
                    <a:pt x="34" y="50"/>
                    <a:pt x="37" y="46"/>
                    <a:pt x="38" y="43"/>
                  </a:cubicBezTo>
                  <a:cubicBezTo>
                    <a:pt x="38" y="42"/>
                    <a:pt x="39" y="41"/>
                    <a:pt x="39" y="40"/>
                  </a:cubicBezTo>
                  <a:cubicBezTo>
                    <a:pt x="39" y="39"/>
                    <a:pt x="39" y="39"/>
                    <a:pt x="39" y="39"/>
                  </a:cubicBezTo>
                  <a:cubicBezTo>
                    <a:pt x="39" y="39"/>
                    <a:pt x="39" y="39"/>
                    <a:pt x="39" y="40"/>
                  </a:cubicBezTo>
                  <a:cubicBezTo>
                    <a:pt x="39" y="41"/>
                    <a:pt x="39" y="42"/>
                    <a:pt x="39" y="44"/>
                  </a:cubicBezTo>
                  <a:cubicBezTo>
                    <a:pt x="38" y="47"/>
                    <a:pt x="36" y="51"/>
                    <a:pt x="33" y="55"/>
                  </a:cubicBezTo>
                  <a:cubicBezTo>
                    <a:pt x="31" y="57"/>
                    <a:pt x="29" y="59"/>
                    <a:pt x="26" y="60"/>
                  </a:cubicBezTo>
                  <a:cubicBezTo>
                    <a:pt x="24" y="62"/>
                    <a:pt x="20" y="63"/>
                    <a:pt x="17" y="63"/>
                  </a:cubicBezTo>
                  <a:cubicBezTo>
                    <a:pt x="14" y="63"/>
                    <a:pt x="10" y="63"/>
                    <a:pt x="7" y="61"/>
                  </a:cubicBezTo>
                  <a:cubicBezTo>
                    <a:pt x="5" y="60"/>
                    <a:pt x="3" y="59"/>
                    <a:pt x="2" y="57"/>
                  </a:cubicBezTo>
                  <a:cubicBezTo>
                    <a:pt x="1" y="56"/>
                    <a:pt x="1" y="55"/>
                    <a:pt x="1" y="54"/>
                  </a:cubicBezTo>
                  <a:cubicBezTo>
                    <a:pt x="1" y="54"/>
                    <a:pt x="0" y="53"/>
                    <a:pt x="0" y="53"/>
                  </a:cubicBezTo>
                  <a:cubicBezTo>
                    <a:pt x="0" y="51"/>
                    <a:pt x="0" y="51"/>
                    <a:pt x="0" y="51"/>
                  </a:cubicBezTo>
                  <a:cubicBezTo>
                    <a:pt x="1" y="47"/>
                    <a:pt x="2" y="44"/>
                    <a:pt x="3" y="41"/>
                  </a:cubicBezTo>
                  <a:cubicBezTo>
                    <a:pt x="4" y="38"/>
                    <a:pt x="5" y="35"/>
                    <a:pt x="7" y="32"/>
                  </a:cubicBezTo>
                  <a:cubicBezTo>
                    <a:pt x="8" y="29"/>
                    <a:pt x="9" y="26"/>
                    <a:pt x="11" y="24"/>
                  </a:cubicBezTo>
                  <a:cubicBezTo>
                    <a:pt x="12" y="21"/>
                    <a:pt x="13" y="19"/>
                    <a:pt x="13" y="16"/>
                  </a:cubicBezTo>
                  <a:cubicBezTo>
                    <a:pt x="14" y="14"/>
                    <a:pt x="15" y="12"/>
                    <a:pt x="15" y="10"/>
                  </a:cubicBezTo>
                  <a:cubicBezTo>
                    <a:pt x="15" y="8"/>
                    <a:pt x="16" y="6"/>
                    <a:pt x="16" y="5"/>
                  </a:cubicBezTo>
                  <a:cubicBezTo>
                    <a:pt x="16" y="2"/>
                    <a:pt x="16" y="0"/>
                    <a:pt x="16" y="0"/>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1" name="ïṥḷiḍê">
              <a:extLst>
                <a:ext uri="{FF2B5EF4-FFF2-40B4-BE49-F238E27FC236}">
                  <a16:creationId xmlns:a16="http://schemas.microsoft.com/office/drawing/2014/main" xmlns="" id="{A9F7AB3C-C249-4B01-BA2C-246CA2617778}"/>
                </a:ext>
              </a:extLst>
            </p:cNvPr>
            <p:cNvSpPr/>
            <p:nvPr/>
          </p:nvSpPr>
          <p:spPr bwMode="auto">
            <a:xfrm>
              <a:off x="6696076" y="2376488"/>
              <a:ext cx="47625" cy="33338"/>
            </a:xfrm>
            <a:custGeom>
              <a:avLst/>
              <a:gdLst>
                <a:gd name="T0" fmla="*/ 0 w 16"/>
                <a:gd name="T1" fmla="*/ 11 h 11"/>
                <a:gd name="T2" fmla="*/ 16 w 16"/>
                <a:gd name="T3" fmla="*/ 3 h 11"/>
              </a:gdLst>
              <a:ahLst/>
              <a:cxnLst>
                <a:cxn ang="0">
                  <a:pos x="T0" y="T1"/>
                </a:cxn>
                <a:cxn ang="0">
                  <a:pos x="T2" y="T3"/>
                </a:cxn>
              </a:cxnLst>
              <a:rect l="0" t="0" r="r" b="b"/>
              <a:pathLst>
                <a:path w="16" h="11">
                  <a:moveTo>
                    <a:pt x="0" y="11"/>
                  </a:moveTo>
                  <a:cubicBezTo>
                    <a:pt x="3" y="5"/>
                    <a:pt x="9" y="0"/>
                    <a:pt x="16"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2" name="i$ľîḑè">
              <a:extLst>
                <a:ext uri="{FF2B5EF4-FFF2-40B4-BE49-F238E27FC236}">
                  <a16:creationId xmlns:a16="http://schemas.microsoft.com/office/drawing/2014/main" xmlns="" id="{FD7B26C4-3F9A-4671-8B3F-6C87644FE378}"/>
                </a:ext>
              </a:extLst>
            </p:cNvPr>
            <p:cNvSpPr/>
            <p:nvPr/>
          </p:nvSpPr>
          <p:spPr bwMode="auto">
            <a:xfrm>
              <a:off x="6956426" y="2355851"/>
              <a:ext cx="50800" cy="26988"/>
            </a:xfrm>
            <a:custGeom>
              <a:avLst/>
              <a:gdLst>
                <a:gd name="T0" fmla="*/ 0 w 17"/>
                <a:gd name="T1" fmla="*/ 3 h 9"/>
                <a:gd name="T2" fmla="*/ 17 w 17"/>
                <a:gd name="T3" fmla="*/ 9 h 9"/>
              </a:gdLst>
              <a:ahLst/>
              <a:cxnLst>
                <a:cxn ang="0">
                  <a:pos x="T0" y="T1"/>
                </a:cxn>
                <a:cxn ang="0">
                  <a:pos x="T2" y="T3"/>
                </a:cxn>
              </a:cxnLst>
              <a:rect l="0" t="0" r="r" b="b"/>
              <a:pathLst>
                <a:path w="17" h="9">
                  <a:moveTo>
                    <a:pt x="0" y="3"/>
                  </a:moveTo>
                  <a:cubicBezTo>
                    <a:pt x="7" y="0"/>
                    <a:pt x="14" y="3"/>
                    <a:pt x="17" y="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3" name="íṩľîḍe">
              <a:extLst>
                <a:ext uri="{FF2B5EF4-FFF2-40B4-BE49-F238E27FC236}">
                  <a16:creationId xmlns:a16="http://schemas.microsoft.com/office/drawing/2014/main" xmlns="" id="{83201BCF-3A92-452E-BD31-615DF922C145}"/>
                </a:ext>
              </a:extLst>
            </p:cNvPr>
            <p:cNvSpPr/>
            <p:nvPr/>
          </p:nvSpPr>
          <p:spPr bwMode="auto">
            <a:xfrm>
              <a:off x="7183438" y="2584451"/>
              <a:ext cx="82550" cy="127000"/>
            </a:xfrm>
            <a:custGeom>
              <a:avLst/>
              <a:gdLst>
                <a:gd name="T0" fmla="*/ 0 w 27"/>
                <a:gd name="T1" fmla="*/ 42 h 42"/>
                <a:gd name="T2" fmla="*/ 0 w 27"/>
                <a:gd name="T3" fmla="*/ 40 h 42"/>
                <a:gd name="T4" fmla="*/ 1 w 27"/>
                <a:gd name="T5" fmla="*/ 34 h 42"/>
                <a:gd name="T6" fmla="*/ 3 w 27"/>
                <a:gd name="T7" fmla="*/ 26 h 42"/>
                <a:gd name="T8" fmla="*/ 5 w 27"/>
                <a:gd name="T9" fmla="*/ 22 h 42"/>
                <a:gd name="T10" fmla="*/ 8 w 27"/>
                <a:gd name="T11" fmla="*/ 17 h 42"/>
                <a:gd name="T12" fmla="*/ 11 w 27"/>
                <a:gd name="T13" fmla="*/ 13 h 42"/>
                <a:gd name="T14" fmla="*/ 14 w 27"/>
                <a:gd name="T15" fmla="*/ 10 h 42"/>
                <a:gd name="T16" fmla="*/ 20 w 27"/>
                <a:gd name="T17" fmla="*/ 4 h 42"/>
                <a:gd name="T18" fmla="*/ 25 w 27"/>
                <a:gd name="T19" fmla="*/ 1 h 42"/>
                <a:gd name="T20" fmla="*/ 27 w 27"/>
                <a:gd name="T21" fmla="*/ 0 h 42"/>
                <a:gd name="T22" fmla="*/ 25 w 27"/>
                <a:gd name="T23" fmla="*/ 1 h 42"/>
                <a:gd name="T24" fmla="*/ 21 w 27"/>
                <a:gd name="T25" fmla="*/ 6 h 42"/>
                <a:gd name="T26" fmla="*/ 19 w 27"/>
                <a:gd name="T27" fmla="*/ 9 h 42"/>
                <a:gd name="T28" fmla="*/ 17 w 27"/>
                <a:gd name="T29" fmla="*/ 12 h 42"/>
                <a:gd name="T30" fmla="*/ 11 w 27"/>
                <a:gd name="T31" fmla="*/ 20 h 42"/>
                <a:gd name="T32" fmla="*/ 7 w 27"/>
                <a:gd name="T33" fmla="*/ 27 h 42"/>
                <a:gd name="T34" fmla="*/ 5 w 27"/>
                <a:gd name="T35" fmla="*/ 31 h 42"/>
                <a:gd name="T36" fmla="*/ 3 w 27"/>
                <a:gd name="T37" fmla="*/ 35 h 42"/>
                <a:gd name="T38" fmla="*/ 2 w 27"/>
                <a:gd name="T39" fmla="*/ 38 h 42"/>
                <a:gd name="T40" fmla="*/ 1 w 27"/>
                <a:gd name="T41" fmla="*/ 40 h 42"/>
                <a:gd name="T42" fmla="*/ 0 w 27"/>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42">
                  <a:moveTo>
                    <a:pt x="0" y="42"/>
                  </a:moveTo>
                  <a:cubicBezTo>
                    <a:pt x="0" y="42"/>
                    <a:pt x="0" y="41"/>
                    <a:pt x="0" y="40"/>
                  </a:cubicBezTo>
                  <a:cubicBezTo>
                    <a:pt x="0" y="38"/>
                    <a:pt x="0" y="36"/>
                    <a:pt x="1" y="34"/>
                  </a:cubicBezTo>
                  <a:cubicBezTo>
                    <a:pt x="1" y="32"/>
                    <a:pt x="2" y="29"/>
                    <a:pt x="3" y="26"/>
                  </a:cubicBezTo>
                  <a:cubicBezTo>
                    <a:pt x="4" y="24"/>
                    <a:pt x="5" y="23"/>
                    <a:pt x="5" y="22"/>
                  </a:cubicBezTo>
                  <a:cubicBezTo>
                    <a:pt x="6" y="20"/>
                    <a:pt x="7" y="19"/>
                    <a:pt x="8" y="17"/>
                  </a:cubicBezTo>
                  <a:cubicBezTo>
                    <a:pt x="9" y="16"/>
                    <a:pt x="10" y="15"/>
                    <a:pt x="11" y="13"/>
                  </a:cubicBezTo>
                  <a:cubicBezTo>
                    <a:pt x="12" y="12"/>
                    <a:pt x="13" y="11"/>
                    <a:pt x="14" y="10"/>
                  </a:cubicBezTo>
                  <a:cubicBezTo>
                    <a:pt x="16" y="7"/>
                    <a:pt x="18" y="6"/>
                    <a:pt x="20" y="4"/>
                  </a:cubicBezTo>
                  <a:cubicBezTo>
                    <a:pt x="22" y="2"/>
                    <a:pt x="24" y="2"/>
                    <a:pt x="25" y="1"/>
                  </a:cubicBezTo>
                  <a:cubicBezTo>
                    <a:pt x="26" y="0"/>
                    <a:pt x="27" y="0"/>
                    <a:pt x="27" y="0"/>
                  </a:cubicBezTo>
                  <a:cubicBezTo>
                    <a:pt x="27" y="0"/>
                    <a:pt x="26" y="0"/>
                    <a:pt x="25" y="1"/>
                  </a:cubicBezTo>
                  <a:cubicBezTo>
                    <a:pt x="24" y="3"/>
                    <a:pt x="23" y="4"/>
                    <a:pt x="21" y="6"/>
                  </a:cubicBezTo>
                  <a:cubicBezTo>
                    <a:pt x="21" y="7"/>
                    <a:pt x="20" y="8"/>
                    <a:pt x="19" y="9"/>
                  </a:cubicBezTo>
                  <a:cubicBezTo>
                    <a:pt x="18" y="10"/>
                    <a:pt x="17" y="11"/>
                    <a:pt x="17" y="12"/>
                  </a:cubicBezTo>
                  <a:cubicBezTo>
                    <a:pt x="15" y="14"/>
                    <a:pt x="13" y="17"/>
                    <a:pt x="11" y="20"/>
                  </a:cubicBezTo>
                  <a:cubicBezTo>
                    <a:pt x="10" y="22"/>
                    <a:pt x="8" y="25"/>
                    <a:pt x="7" y="27"/>
                  </a:cubicBezTo>
                  <a:cubicBezTo>
                    <a:pt x="6" y="29"/>
                    <a:pt x="5" y="30"/>
                    <a:pt x="5" y="31"/>
                  </a:cubicBezTo>
                  <a:cubicBezTo>
                    <a:pt x="4" y="32"/>
                    <a:pt x="4" y="33"/>
                    <a:pt x="3" y="35"/>
                  </a:cubicBezTo>
                  <a:cubicBezTo>
                    <a:pt x="3" y="36"/>
                    <a:pt x="2" y="37"/>
                    <a:pt x="2" y="38"/>
                  </a:cubicBezTo>
                  <a:cubicBezTo>
                    <a:pt x="2" y="38"/>
                    <a:pt x="1" y="39"/>
                    <a:pt x="1" y="40"/>
                  </a:cubicBezTo>
                  <a:cubicBezTo>
                    <a:pt x="1" y="41"/>
                    <a:pt x="0" y="42"/>
                    <a:pt x="0" y="42"/>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4" name="iṩḷïďè">
              <a:extLst>
                <a:ext uri="{FF2B5EF4-FFF2-40B4-BE49-F238E27FC236}">
                  <a16:creationId xmlns:a16="http://schemas.microsoft.com/office/drawing/2014/main" xmlns="" id="{E694CD10-B1F8-48AC-B061-087DFDECD8DC}"/>
                </a:ext>
              </a:extLst>
            </p:cNvPr>
            <p:cNvSpPr/>
            <p:nvPr/>
          </p:nvSpPr>
          <p:spPr bwMode="auto">
            <a:xfrm>
              <a:off x="6862763" y="2933701"/>
              <a:ext cx="74613" cy="11113"/>
            </a:xfrm>
            <a:custGeom>
              <a:avLst/>
              <a:gdLst>
                <a:gd name="T0" fmla="*/ 0 w 25"/>
                <a:gd name="T1" fmla="*/ 2 h 4"/>
                <a:gd name="T2" fmla="*/ 4 w 25"/>
                <a:gd name="T3" fmla="*/ 1 h 4"/>
                <a:gd name="T4" fmla="*/ 8 w 25"/>
                <a:gd name="T5" fmla="*/ 0 h 4"/>
                <a:gd name="T6" fmla="*/ 12 w 25"/>
                <a:gd name="T7" fmla="*/ 0 h 4"/>
                <a:gd name="T8" fmla="*/ 17 w 25"/>
                <a:gd name="T9" fmla="*/ 0 h 4"/>
                <a:gd name="T10" fmla="*/ 19 w 25"/>
                <a:gd name="T11" fmla="*/ 0 h 4"/>
                <a:gd name="T12" fmla="*/ 21 w 25"/>
                <a:gd name="T13" fmla="*/ 0 h 4"/>
                <a:gd name="T14" fmla="*/ 25 w 25"/>
                <a:gd name="T15" fmla="*/ 0 h 4"/>
                <a:gd name="T16" fmla="*/ 21 w 25"/>
                <a:gd name="T17" fmla="*/ 2 h 4"/>
                <a:gd name="T18" fmla="*/ 17 w 25"/>
                <a:gd name="T19" fmla="*/ 3 h 4"/>
                <a:gd name="T20" fmla="*/ 13 w 25"/>
                <a:gd name="T21" fmla="*/ 4 h 4"/>
                <a:gd name="T22" fmla="*/ 4 w 25"/>
                <a:gd name="T23" fmla="*/ 3 h 4"/>
                <a:gd name="T24" fmla="*/ 0 w 25"/>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
                  <a:moveTo>
                    <a:pt x="0" y="2"/>
                  </a:moveTo>
                  <a:cubicBezTo>
                    <a:pt x="0" y="2"/>
                    <a:pt x="2" y="1"/>
                    <a:pt x="4" y="1"/>
                  </a:cubicBezTo>
                  <a:cubicBezTo>
                    <a:pt x="5" y="1"/>
                    <a:pt x="7" y="1"/>
                    <a:pt x="8" y="0"/>
                  </a:cubicBezTo>
                  <a:cubicBezTo>
                    <a:pt x="9" y="0"/>
                    <a:pt x="11" y="0"/>
                    <a:pt x="12" y="0"/>
                  </a:cubicBezTo>
                  <a:cubicBezTo>
                    <a:pt x="14" y="0"/>
                    <a:pt x="15" y="0"/>
                    <a:pt x="17" y="0"/>
                  </a:cubicBezTo>
                  <a:cubicBezTo>
                    <a:pt x="17" y="0"/>
                    <a:pt x="18" y="0"/>
                    <a:pt x="19" y="0"/>
                  </a:cubicBezTo>
                  <a:cubicBezTo>
                    <a:pt x="19" y="0"/>
                    <a:pt x="20" y="0"/>
                    <a:pt x="21" y="0"/>
                  </a:cubicBezTo>
                  <a:cubicBezTo>
                    <a:pt x="23" y="0"/>
                    <a:pt x="25" y="0"/>
                    <a:pt x="25" y="0"/>
                  </a:cubicBezTo>
                  <a:cubicBezTo>
                    <a:pt x="25" y="0"/>
                    <a:pt x="23" y="1"/>
                    <a:pt x="21" y="2"/>
                  </a:cubicBezTo>
                  <a:cubicBezTo>
                    <a:pt x="20" y="3"/>
                    <a:pt x="19" y="3"/>
                    <a:pt x="17" y="3"/>
                  </a:cubicBezTo>
                  <a:cubicBezTo>
                    <a:pt x="16" y="4"/>
                    <a:pt x="14" y="4"/>
                    <a:pt x="13" y="4"/>
                  </a:cubicBezTo>
                  <a:cubicBezTo>
                    <a:pt x="9" y="4"/>
                    <a:pt x="6" y="4"/>
                    <a:pt x="4" y="3"/>
                  </a:cubicBezTo>
                  <a:cubicBezTo>
                    <a:pt x="1" y="2"/>
                    <a:pt x="0" y="2"/>
                    <a:pt x="0" y="2"/>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5" name="îṣlíḋè">
              <a:extLst>
                <a:ext uri="{FF2B5EF4-FFF2-40B4-BE49-F238E27FC236}">
                  <a16:creationId xmlns:a16="http://schemas.microsoft.com/office/drawing/2014/main" xmlns="" id="{DD90E442-3907-4EC1-AE0A-88A677833A5C}"/>
                </a:ext>
              </a:extLst>
            </p:cNvPr>
            <p:cNvSpPr/>
            <p:nvPr/>
          </p:nvSpPr>
          <p:spPr bwMode="auto">
            <a:xfrm>
              <a:off x="6502401" y="2327276"/>
              <a:ext cx="157163" cy="61913"/>
            </a:xfrm>
            <a:custGeom>
              <a:avLst/>
              <a:gdLst>
                <a:gd name="T0" fmla="*/ 0 w 52"/>
                <a:gd name="T1" fmla="*/ 11 h 20"/>
                <a:gd name="T2" fmla="*/ 1 w 52"/>
                <a:gd name="T3" fmla="*/ 13 h 20"/>
                <a:gd name="T4" fmla="*/ 3 w 52"/>
                <a:gd name="T5" fmla="*/ 15 h 20"/>
                <a:gd name="T6" fmla="*/ 4 w 52"/>
                <a:gd name="T7" fmla="*/ 16 h 20"/>
                <a:gd name="T8" fmla="*/ 7 w 52"/>
                <a:gd name="T9" fmla="*/ 17 h 20"/>
                <a:gd name="T10" fmla="*/ 9 w 52"/>
                <a:gd name="T11" fmla="*/ 17 h 20"/>
                <a:gd name="T12" fmla="*/ 11 w 52"/>
                <a:gd name="T13" fmla="*/ 17 h 20"/>
                <a:gd name="T14" fmla="*/ 15 w 52"/>
                <a:gd name="T15" fmla="*/ 16 h 20"/>
                <a:gd name="T16" fmla="*/ 19 w 52"/>
                <a:gd name="T17" fmla="*/ 14 h 20"/>
                <a:gd name="T18" fmla="*/ 22 w 52"/>
                <a:gd name="T19" fmla="*/ 11 h 20"/>
                <a:gd name="T20" fmla="*/ 23 w 52"/>
                <a:gd name="T21" fmla="*/ 9 h 20"/>
                <a:gd name="T22" fmla="*/ 24 w 52"/>
                <a:gd name="T23" fmla="*/ 7 h 20"/>
                <a:gd name="T24" fmla="*/ 25 w 52"/>
                <a:gd name="T25" fmla="*/ 5 h 20"/>
                <a:gd name="T26" fmla="*/ 26 w 52"/>
                <a:gd name="T27" fmla="*/ 3 h 20"/>
                <a:gd name="T28" fmla="*/ 26 w 52"/>
                <a:gd name="T29" fmla="*/ 1 h 20"/>
                <a:gd name="T30" fmla="*/ 29 w 52"/>
                <a:gd name="T31" fmla="*/ 1 h 20"/>
                <a:gd name="T32" fmla="*/ 30 w 52"/>
                <a:gd name="T33" fmla="*/ 2 h 20"/>
                <a:gd name="T34" fmla="*/ 31 w 52"/>
                <a:gd name="T35" fmla="*/ 2 h 20"/>
                <a:gd name="T36" fmla="*/ 34 w 52"/>
                <a:gd name="T37" fmla="*/ 3 h 20"/>
                <a:gd name="T38" fmla="*/ 37 w 52"/>
                <a:gd name="T39" fmla="*/ 3 h 20"/>
                <a:gd name="T40" fmla="*/ 40 w 52"/>
                <a:gd name="T41" fmla="*/ 3 h 20"/>
                <a:gd name="T42" fmla="*/ 43 w 52"/>
                <a:gd name="T43" fmla="*/ 3 h 20"/>
                <a:gd name="T44" fmla="*/ 46 w 52"/>
                <a:gd name="T45" fmla="*/ 2 h 20"/>
                <a:gd name="T46" fmla="*/ 49 w 52"/>
                <a:gd name="T47" fmla="*/ 1 h 20"/>
                <a:gd name="T48" fmla="*/ 52 w 52"/>
                <a:gd name="T49" fmla="*/ 0 h 20"/>
                <a:gd name="T50" fmla="*/ 50 w 52"/>
                <a:gd name="T51" fmla="*/ 2 h 20"/>
                <a:gd name="T52" fmla="*/ 47 w 52"/>
                <a:gd name="T53" fmla="*/ 4 h 20"/>
                <a:gd name="T54" fmla="*/ 44 w 52"/>
                <a:gd name="T55" fmla="*/ 5 h 20"/>
                <a:gd name="T56" fmla="*/ 40 w 52"/>
                <a:gd name="T57" fmla="*/ 6 h 20"/>
                <a:gd name="T58" fmla="*/ 37 w 52"/>
                <a:gd name="T59" fmla="*/ 6 h 20"/>
                <a:gd name="T60" fmla="*/ 34 w 52"/>
                <a:gd name="T61" fmla="*/ 6 h 20"/>
                <a:gd name="T62" fmla="*/ 30 w 52"/>
                <a:gd name="T63" fmla="*/ 6 h 20"/>
                <a:gd name="T64" fmla="*/ 29 w 52"/>
                <a:gd name="T65" fmla="*/ 5 h 20"/>
                <a:gd name="T66" fmla="*/ 27 w 52"/>
                <a:gd name="T67" fmla="*/ 5 h 20"/>
                <a:gd name="T68" fmla="*/ 30 w 52"/>
                <a:gd name="T69" fmla="*/ 3 h 20"/>
                <a:gd name="T70" fmla="*/ 29 w 52"/>
                <a:gd name="T71" fmla="*/ 6 h 20"/>
                <a:gd name="T72" fmla="*/ 28 w 52"/>
                <a:gd name="T73" fmla="*/ 9 h 20"/>
                <a:gd name="T74" fmla="*/ 27 w 52"/>
                <a:gd name="T75" fmla="*/ 11 h 20"/>
                <a:gd name="T76" fmla="*/ 25 w 52"/>
                <a:gd name="T77" fmla="*/ 13 h 20"/>
                <a:gd name="T78" fmla="*/ 21 w 52"/>
                <a:gd name="T79" fmla="*/ 17 h 20"/>
                <a:gd name="T80" fmla="*/ 16 w 52"/>
                <a:gd name="T81" fmla="*/ 19 h 20"/>
                <a:gd name="T82" fmla="*/ 11 w 52"/>
                <a:gd name="T83" fmla="*/ 20 h 20"/>
                <a:gd name="T84" fmla="*/ 8 w 52"/>
                <a:gd name="T85" fmla="*/ 20 h 20"/>
                <a:gd name="T86" fmla="*/ 6 w 52"/>
                <a:gd name="T87" fmla="*/ 19 h 20"/>
                <a:gd name="T88" fmla="*/ 3 w 52"/>
                <a:gd name="T89" fmla="*/ 17 h 20"/>
                <a:gd name="T90" fmla="*/ 2 w 52"/>
                <a:gd name="T91" fmla="*/ 15 h 20"/>
                <a:gd name="T92" fmla="*/ 0 w 52"/>
                <a:gd name="T93" fmla="*/ 13 h 20"/>
                <a:gd name="T94" fmla="*/ 0 w 52"/>
                <a:gd name="T9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20">
                  <a:moveTo>
                    <a:pt x="0" y="11"/>
                  </a:moveTo>
                  <a:cubicBezTo>
                    <a:pt x="1" y="13"/>
                    <a:pt x="1" y="13"/>
                    <a:pt x="1" y="13"/>
                  </a:cubicBezTo>
                  <a:cubicBezTo>
                    <a:pt x="1" y="13"/>
                    <a:pt x="2" y="14"/>
                    <a:pt x="3" y="15"/>
                  </a:cubicBezTo>
                  <a:cubicBezTo>
                    <a:pt x="3" y="15"/>
                    <a:pt x="4" y="15"/>
                    <a:pt x="4" y="16"/>
                  </a:cubicBezTo>
                  <a:cubicBezTo>
                    <a:pt x="5" y="16"/>
                    <a:pt x="6" y="17"/>
                    <a:pt x="7" y="17"/>
                  </a:cubicBezTo>
                  <a:cubicBezTo>
                    <a:pt x="7" y="17"/>
                    <a:pt x="8" y="17"/>
                    <a:pt x="9" y="17"/>
                  </a:cubicBezTo>
                  <a:cubicBezTo>
                    <a:pt x="9" y="17"/>
                    <a:pt x="10" y="17"/>
                    <a:pt x="11" y="17"/>
                  </a:cubicBezTo>
                  <a:cubicBezTo>
                    <a:pt x="12" y="17"/>
                    <a:pt x="14" y="17"/>
                    <a:pt x="15" y="16"/>
                  </a:cubicBezTo>
                  <a:cubicBezTo>
                    <a:pt x="17" y="16"/>
                    <a:pt x="18" y="15"/>
                    <a:pt x="19" y="14"/>
                  </a:cubicBezTo>
                  <a:cubicBezTo>
                    <a:pt x="20" y="13"/>
                    <a:pt x="21" y="12"/>
                    <a:pt x="22" y="11"/>
                  </a:cubicBezTo>
                  <a:cubicBezTo>
                    <a:pt x="23" y="10"/>
                    <a:pt x="23" y="10"/>
                    <a:pt x="23" y="9"/>
                  </a:cubicBezTo>
                  <a:cubicBezTo>
                    <a:pt x="24" y="8"/>
                    <a:pt x="24" y="8"/>
                    <a:pt x="24" y="7"/>
                  </a:cubicBezTo>
                  <a:cubicBezTo>
                    <a:pt x="25" y="6"/>
                    <a:pt x="25" y="6"/>
                    <a:pt x="25" y="5"/>
                  </a:cubicBezTo>
                  <a:cubicBezTo>
                    <a:pt x="26" y="3"/>
                    <a:pt x="26" y="3"/>
                    <a:pt x="26" y="3"/>
                  </a:cubicBezTo>
                  <a:cubicBezTo>
                    <a:pt x="26" y="1"/>
                    <a:pt x="26" y="1"/>
                    <a:pt x="26" y="1"/>
                  </a:cubicBezTo>
                  <a:cubicBezTo>
                    <a:pt x="29" y="1"/>
                    <a:pt x="29" y="1"/>
                    <a:pt x="29" y="1"/>
                  </a:cubicBezTo>
                  <a:cubicBezTo>
                    <a:pt x="30" y="2"/>
                    <a:pt x="30" y="2"/>
                    <a:pt x="30" y="2"/>
                  </a:cubicBezTo>
                  <a:cubicBezTo>
                    <a:pt x="30" y="2"/>
                    <a:pt x="31" y="2"/>
                    <a:pt x="31" y="2"/>
                  </a:cubicBezTo>
                  <a:cubicBezTo>
                    <a:pt x="32" y="2"/>
                    <a:pt x="33" y="3"/>
                    <a:pt x="34" y="3"/>
                  </a:cubicBezTo>
                  <a:cubicBezTo>
                    <a:pt x="35" y="3"/>
                    <a:pt x="36" y="3"/>
                    <a:pt x="37" y="3"/>
                  </a:cubicBezTo>
                  <a:cubicBezTo>
                    <a:pt x="38" y="3"/>
                    <a:pt x="39" y="3"/>
                    <a:pt x="40" y="3"/>
                  </a:cubicBezTo>
                  <a:cubicBezTo>
                    <a:pt x="41" y="3"/>
                    <a:pt x="42" y="3"/>
                    <a:pt x="43" y="3"/>
                  </a:cubicBezTo>
                  <a:cubicBezTo>
                    <a:pt x="44" y="2"/>
                    <a:pt x="45" y="2"/>
                    <a:pt x="46" y="2"/>
                  </a:cubicBezTo>
                  <a:cubicBezTo>
                    <a:pt x="47" y="2"/>
                    <a:pt x="48" y="2"/>
                    <a:pt x="49" y="1"/>
                  </a:cubicBezTo>
                  <a:cubicBezTo>
                    <a:pt x="50" y="1"/>
                    <a:pt x="51" y="1"/>
                    <a:pt x="52" y="0"/>
                  </a:cubicBezTo>
                  <a:cubicBezTo>
                    <a:pt x="51" y="1"/>
                    <a:pt x="51" y="2"/>
                    <a:pt x="50" y="2"/>
                  </a:cubicBezTo>
                  <a:cubicBezTo>
                    <a:pt x="49" y="3"/>
                    <a:pt x="48" y="3"/>
                    <a:pt x="47" y="4"/>
                  </a:cubicBezTo>
                  <a:cubicBezTo>
                    <a:pt x="46" y="4"/>
                    <a:pt x="45" y="4"/>
                    <a:pt x="44" y="5"/>
                  </a:cubicBezTo>
                  <a:cubicBezTo>
                    <a:pt x="43" y="5"/>
                    <a:pt x="41" y="5"/>
                    <a:pt x="40" y="6"/>
                  </a:cubicBezTo>
                  <a:cubicBezTo>
                    <a:pt x="39" y="6"/>
                    <a:pt x="38" y="6"/>
                    <a:pt x="37" y="6"/>
                  </a:cubicBezTo>
                  <a:cubicBezTo>
                    <a:pt x="36" y="6"/>
                    <a:pt x="35" y="6"/>
                    <a:pt x="34" y="6"/>
                  </a:cubicBezTo>
                  <a:cubicBezTo>
                    <a:pt x="33" y="6"/>
                    <a:pt x="32" y="6"/>
                    <a:pt x="30" y="6"/>
                  </a:cubicBezTo>
                  <a:cubicBezTo>
                    <a:pt x="30" y="6"/>
                    <a:pt x="29" y="6"/>
                    <a:pt x="29" y="5"/>
                  </a:cubicBezTo>
                  <a:cubicBezTo>
                    <a:pt x="28" y="5"/>
                    <a:pt x="27" y="5"/>
                    <a:pt x="27" y="5"/>
                  </a:cubicBezTo>
                  <a:cubicBezTo>
                    <a:pt x="30" y="3"/>
                    <a:pt x="30" y="3"/>
                    <a:pt x="30" y="3"/>
                  </a:cubicBezTo>
                  <a:cubicBezTo>
                    <a:pt x="29" y="6"/>
                    <a:pt x="29" y="6"/>
                    <a:pt x="29" y="6"/>
                  </a:cubicBezTo>
                  <a:cubicBezTo>
                    <a:pt x="29" y="7"/>
                    <a:pt x="28" y="8"/>
                    <a:pt x="28" y="9"/>
                  </a:cubicBezTo>
                  <a:cubicBezTo>
                    <a:pt x="28" y="9"/>
                    <a:pt x="27" y="10"/>
                    <a:pt x="27" y="11"/>
                  </a:cubicBezTo>
                  <a:cubicBezTo>
                    <a:pt x="26" y="12"/>
                    <a:pt x="26" y="13"/>
                    <a:pt x="25" y="13"/>
                  </a:cubicBezTo>
                  <a:cubicBezTo>
                    <a:pt x="24" y="15"/>
                    <a:pt x="23" y="16"/>
                    <a:pt x="21" y="17"/>
                  </a:cubicBezTo>
                  <a:cubicBezTo>
                    <a:pt x="20" y="18"/>
                    <a:pt x="18" y="19"/>
                    <a:pt x="16" y="19"/>
                  </a:cubicBezTo>
                  <a:cubicBezTo>
                    <a:pt x="15" y="20"/>
                    <a:pt x="13" y="20"/>
                    <a:pt x="11" y="20"/>
                  </a:cubicBezTo>
                  <a:cubicBezTo>
                    <a:pt x="10" y="20"/>
                    <a:pt x="9" y="20"/>
                    <a:pt x="8" y="20"/>
                  </a:cubicBezTo>
                  <a:cubicBezTo>
                    <a:pt x="7" y="20"/>
                    <a:pt x="7" y="19"/>
                    <a:pt x="6" y="19"/>
                  </a:cubicBezTo>
                  <a:cubicBezTo>
                    <a:pt x="5" y="18"/>
                    <a:pt x="4" y="18"/>
                    <a:pt x="3" y="17"/>
                  </a:cubicBezTo>
                  <a:cubicBezTo>
                    <a:pt x="3" y="17"/>
                    <a:pt x="2" y="16"/>
                    <a:pt x="2" y="15"/>
                  </a:cubicBezTo>
                  <a:cubicBezTo>
                    <a:pt x="1" y="15"/>
                    <a:pt x="1" y="14"/>
                    <a:pt x="0" y="13"/>
                  </a:cubicBezTo>
                  <a:lnTo>
                    <a:pt x="0" y="11"/>
                  </a:lnTo>
                  <a:close/>
                </a:path>
              </a:pathLst>
            </a:custGeom>
            <a:solidFill>
              <a:srgbClr val="3A1E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6" name="î$ḻîḓé">
              <a:extLst>
                <a:ext uri="{FF2B5EF4-FFF2-40B4-BE49-F238E27FC236}">
                  <a16:creationId xmlns:a16="http://schemas.microsoft.com/office/drawing/2014/main" xmlns="" id="{7993949E-F9E8-462D-917F-8FBF7C903173}"/>
                </a:ext>
              </a:extLst>
            </p:cNvPr>
            <p:cNvSpPr/>
            <p:nvPr/>
          </p:nvSpPr>
          <p:spPr bwMode="auto">
            <a:xfrm>
              <a:off x="6762751" y="2784476"/>
              <a:ext cx="177800" cy="30163"/>
            </a:xfrm>
            <a:custGeom>
              <a:avLst/>
              <a:gdLst>
                <a:gd name="T0" fmla="*/ 31 w 59"/>
                <a:gd name="T1" fmla="*/ 8 h 10"/>
                <a:gd name="T2" fmla="*/ 59 w 59"/>
                <a:gd name="T3" fmla="*/ 0 h 10"/>
                <a:gd name="T4" fmla="*/ 37 w 59"/>
                <a:gd name="T5" fmla="*/ 4 h 10"/>
                <a:gd name="T6" fmla="*/ 0 w 59"/>
                <a:gd name="T7" fmla="*/ 3 h 10"/>
                <a:gd name="T8" fmla="*/ 31 w 59"/>
                <a:gd name="T9" fmla="*/ 8 h 10"/>
              </a:gdLst>
              <a:ahLst/>
              <a:cxnLst>
                <a:cxn ang="0">
                  <a:pos x="T0" y="T1"/>
                </a:cxn>
                <a:cxn ang="0">
                  <a:pos x="T2" y="T3"/>
                </a:cxn>
                <a:cxn ang="0">
                  <a:pos x="T4" y="T5"/>
                </a:cxn>
                <a:cxn ang="0">
                  <a:pos x="T6" y="T7"/>
                </a:cxn>
                <a:cxn ang="0">
                  <a:pos x="T8" y="T9"/>
                </a:cxn>
              </a:cxnLst>
              <a:rect l="0" t="0" r="r" b="b"/>
              <a:pathLst>
                <a:path w="59" h="10">
                  <a:moveTo>
                    <a:pt x="31" y="8"/>
                  </a:moveTo>
                  <a:cubicBezTo>
                    <a:pt x="41" y="7"/>
                    <a:pt x="51" y="5"/>
                    <a:pt x="59" y="0"/>
                  </a:cubicBezTo>
                  <a:cubicBezTo>
                    <a:pt x="52" y="2"/>
                    <a:pt x="44" y="3"/>
                    <a:pt x="37" y="4"/>
                  </a:cubicBezTo>
                  <a:cubicBezTo>
                    <a:pt x="26" y="4"/>
                    <a:pt x="12" y="6"/>
                    <a:pt x="0" y="3"/>
                  </a:cubicBezTo>
                  <a:cubicBezTo>
                    <a:pt x="8" y="10"/>
                    <a:pt x="22" y="9"/>
                    <a:pt x="3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7" name="i$ļide">
              <a:extLst>
                <a:ext uri="{FF2B5EF4-FFF2-40B4-BE49-F238E27FC236}">
                  <a16:creationId xmlns:a16="http://schemas.microsoft.com/office/drawing/2014/main" xmlns="" id="{E4346904-190F-4FA4-9D9C-2707DBE470C7}"/>
                </a:ext>
              </a:extLst>
            </p:cNvPr>
            <p:cNvSpPr/>
            <p:nvPr/>
          </p:nvSpPr>
          <p:spPr bwMode="auto">
            <a:xfrm>
              <a:off x="6740526" y="2787651"/>
              <a:ext cx="63500" cy="39688"/>
            </a:xfrm>
            <a:custGeom>
              <a:avLst/>
              <a:gdLst>
                <a:gd name="T0" fmla="*/ 7 w 21"/>
                <a:gd name="T1" fmla="*/ 2 h 13"/>
                <a:gd name="T2" fmla="*/ 0 w 21"/>
                <a:gd name="T3" fmla="*/ 0 h 13"/>
                <a:gd name="T4" fmla="*/ 2 w 21"/>
                <a:gd name="T5" fmla="*/ 4 h 13"/>
                <a:gd name="T6" fmla="*/ 14 w 21"/>
                <a:gd name="T7" fmla="*/ 13 h 13"/>
                <a:gd name="T8" fmla="*/ 21 w 21"/>
                <a:gd name="T9" fmla="*/ 7 h 13"/>
                <a:gd name="T10" fmla="*/ 7 w 21"/>
                <a:gd name="T11" fmla="*/ 2 h 13"/>
              </a:gdLst>
              <a:ahLst/>
              <a:cxnLst>
                <a:cxn ang="0">
                  <a:pos x="T0" y="T1"/>
                </a:cxn>
                <a:cxn ang="0">
                  <a:pos x="T2" y="T3"/>
                </a:cxn>
                <a:cxn ang="0">
                  <a:pos x="T4" y="T5"/>
                </a:cxn>
                <a:cxn ang="0">
                  <a:pos x="T6" y="T7"/>
                </a:cxn>
                <a:cxn ang="0">
                  <a:pos x="T8" y="T9"/>
                </a:cxn>
                <a:cxn ang="0">
                  <a:pos x="T10" y="T11"/>
                </a:cxn>
              </a:cxnLst>
              <a:rect l="0" t="0" r="r" b="b"/>
              <a:pathLst>
                <a:path w="21" h="13">
                  <a:moveTo>
                    <a:pt x="7" y="2"/>
                  </a:moveTo>
                  <a:cubicBezTo>
                    <a:pt x="4" y="2"/>
                    <a:pt x="2" y="1"/>
                    <a:pt x="0" y="0"/>
                  </a:cubicBezTo>
                  <a:cubicBezTo>
                    <a:pt x="2" y="4"/>
                    <a:pt x="2" y="4"/>
                    <a:pt x="2" y="4"/>
                  </a:cubicBezTo>
                  <a:cubicBezTo>
                    <a:pt x="5" y="8"/>
                    <a:pt x="10" y="11"/>
                    <a:pt x="14" y="13"/>
                  </a:cubicBezTo>
                  <a:cubicBezTo>
                    <a:pt x="16" y="11"/>
                    <a:pt x="18" y="9"/>
                    <a:pt x="21" y="7"/>
                  </a:cubicBezTo>
                  <a:cubicBezTo>
                    <a:pt x="15" y="7"/>
                    <a:pt x="11" y="5"/>
                    <a:pt x="7" y="2"/>
                  </a:cubicBezTo>
                  <a:close/>
                </a:path>
              </a:pathLst>
            </a:custGeom>
            <a:solidFill>
              <a:srgbClr val="C8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8" name="îşḻiḍè">
              <a:extLst>
                <a:ext uri="{FF2B5EF4-FFF2-40B4-BE49-F238E27FC236}">
                  <a16:creationId xmlns:a16="http://schemas.microsoft.com/office/drawing/2014/main" xmlns="" id="{CED42339-781F-482E-A586-4EA070F42329}"/>
                </a:ext>
              </a:extLst>
            </p:cNvPr>
            <p:cNvSpPr/>
            <p:nvPr/>
          </p:nvSpPr>
          <p:spPr bwMode="auto">
            <a:xfrm>
              <a:off x="6783388" y="2770188"/>
              <a:ext cx="203200" cy="71438"/>
            </a:xfrm>
            <a:custGeom>
              <a:avLst/>
              <a:gdLst>
                <a:gd name="T0" fmla="*/ 52 w 67"/>
                <a:gd name="T1" fmla="*/ 5 h 24"/>
                <a:gd name="T2" fmla="*/ 24 w 67"/>
                <a:gd name="T3" fmla="*/ 13 h 24"/>
                <a:gd name="T4" fmla="*/ 7 w 67"/>
                <a:gd name="T5" fmla="*/ 13 h 24"/>
                <a:gd name="T6" fmla="*/ 0 w 67"/>
                <a:gd name="T7" fmla="*/ 19 h 24"/>
                <a:gd name="T8" fmla="*/ 27 w 67"/>
                <a:gd name="T9" fmla="*/ 23 h 24"/>
                <a:gd name="T10" fmla="*/ 54 w 67"/>
                <a:gd name="T11" fmla="*/ 12 h 24"/>
                <a:gd name="T12" fmla="*/ 67 w 67"/>
                <a:gd name="T13" fmla="*/ 0 h 24"/>
                <a:gd name="T14" fmla="*/ 52 w 67"/>
                <a:gd name="T15" fmla="*/ 5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4">
                  <a:moveTo>
                    <a:pt x="52" y="5"/>
                  </a:moveTo>
                  <a:cubicBezTo>
                    <a:pt x="44" y="10"/>
                    <a:pt x="34" y="12"/>
                    <a:pt x="24" y="13"/>
                  </a:cubicBezTo>
                  <a:cubicBezTo>
                    <a:pt x="19" y="14"/>
                    <a:pt x="13" y="14"/>
                    <a:pt x="7" y="13"/>
                  </a:cubicBezTo>
                  <a:cubicBezTo>
                    <a:pt x="4" y="15"/>
                    <a:pt x="2" y="17"/>
                    <a:pt x="0" y="19"/>
                  </a:cubicBezTo>
                  <a:cubicBezTo>
                    <a:pt x="8" y="23"/>
                    <a:pt x="18" y="24"/>
                    <a:pt x="27" y="23"/>
                  </a:cubicBezTo>
                  <a:cubicBezTo>
                    <a:pt x="37" y="22"/>
                    <a:pt x="46" y="18"/>
                    <a:pt x="54" y="12"/>
                  </a:cubicBezTo>
                  <a:cubicBezTo>
                    <a:pt x="58" y="9"/>
                    <a:pt x="62" y="6"/>
                    <a:pt x="67" y="0"/>
                  </a:cubicBezTo>
                  <a:cubicBezTo>
                    <a:pt x="63" y="2"/>
                    <a:pt x="58" y="3"/>
                    <a:pt x="52" y="5"/>
                  </a:cubicBezTo>
                  <a:close/>
                </a:path>
              </a:pathLst>
            </a:custGeom>
            <a:solidFill>
              <a:srgbClr val="E97A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9" name="ïšḷîḍé">
              <a:extLst>
                <a:ext uri="{FF2B5EF4-FFF2-40B4-BE49-F238E27FC236}">
                  <a16:creationId xmlns:a16="http://schemas.microsoft.com/office/drawing/2014/main" xmlns="" id="{D2397726-275E-4DCE-8E65-6870EB7A62F8}"/>
                </a:ext>
              </a:extLst>
            </p:cNvPr>
            <p:cNvSpPr/>
            <p:nvPr/>
          </p:nvSpPr>
          <p:spPr bwMode="auto">
            <a:xfrm>
              <a:off x="7037388" y="5754688"/>
              <a:ext cx="393700" cy="73025"/>
            </a:xfrm>
            <a:custGeom>
              <a:avLst/>
              <a:gdLst>
                <a:gd name="T0" fmla="*/ 111 w 130"/>
                <a:gd name="T1" fmla="*/ 6 h 24"/>
                <a:gd name="T2" fmla="*/ 49 w 130"/>
                <a:gd name="T3" fmla="*/ 10 h 24"/>
                <a:gd name="T4" fmla="*/ 24 w 130"/>
                <a:gd name="T5" fmla="*/ 8 h 24"/>
                <a:gd name="T6" fmla="*/ 0 w 130"/>
                <a:gd name="T7" fmla="*/ 3 h 24"/>
                <a:gd name="T8" fmla="*/ 1 w 130"/>
                <a:gd name="T9" fmla="*/ 12 h 24"/>
                <a:gd name="T10" fmla="*/ 4 w 130"/>
                <a:gd name="T11" fmla="*/ 18 h 24"/>
                <a:gd name="T12" fmla="*/ 120 w 130"/>
                <a:gd name="T13" fmla="*/ 17 h 24"/>
                <a:gd name="T14" fmla="*/ 130 w 130"/>
                <a:gd name="T15" fmla="*/ 0 h 24"/>
                <a:gd name="T16" fmla="*/ 111 w 130"/>
                <a:gd name="T1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24">
                  <a:moveTo>
                    <a:pt x="111" y="6"/>
                  </a:moveTo>
                  <a:cubicBezTo>
                    <a:pt x="98" y="8"/>
                    <a:pt x="67" y="11"/>
                    <a:pt x="49" y="10"/>
                  </a:cubicBezTo>
                  <a:cubicBezTo>
                    <a:pt x="40" y="10"/>
                    <a:pt x="33" y="10"/>
                    <a:pt x="24" y="8"/>
                  </a:cubicBezTo>
                  <a:cubicBezTo>
                    <a:pt x="16" y="6"/>
                    <a:pt x="8" y="5"/>
                    <a:pt x="0" y="3"/>
                  </a:cubicBezTo>
                  <a:cubicBezTo>
                    <a:pt x="1" y="7"/>
                    <a:pt x="1" y="10"/>
                    <a:pt x="1" y="12"/>
                  </a:cubicBezTo>
                  <a:cubicBezTo>
                    <a:pt x="0" y="14"/>
                    <a:pt x="2" y="16"/>
                    <a:pt x="4" y="18"/>
                  </a:cubicBezTo>
                  <a:cubicBezTo>
                    <a:pt x="10" y="24"/>
                    <a:pt x="108" y="23"/>
                    <a:pt x="120" y="17"/>
                  </a:cubicBezTo>
                  <a:cubicBezTo>
                    <a:pt x="127" y="14"/>
                    <a:pt x="129" y="7"/>
                    <a:pt x="130" y="0"/>
                  </a:cubicBezTo>
                  <a:cubicBezTo>
                    <a:pt x="125" y="3"/>
                    <a:pt x="121" y="4"/>
                    <a:pt x="111" y="6"/>
                  </a:cubicBez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0" name="ïsļíḍê">
              <a:extLst>
                <a:ext uri="{FF2B5EF4-FFF2-40B4-BE49-F238E27FC236}">
                  <a16:creationId xmlns:a16="http://schemas.microsoft.com/office/drawing/2014/main" xmlns="" id="{7BAE8079-7F23-4D35-A6EF-149446CEB6AA}"/>
                </a:ext>
              </a:extLst>
            </p:cNvPr>
            <p:cNvSpPr/>
            <p:nvPr/>
          </p:nvSpPr>
          <p:spPr bwMode="auto">
            <a:xfrm>
              <a:off x="7132638" y="5580063"/>
              <a:ext cx="298450" cy="207963"/>
            </a:xfrm>
            <a:custGeom>
              <a:avLst/>
              <a:gdLst>
                <a:gd name="T0" fmla="*/ 92 w 99"/>
                <a:gd name="T1" fmla="*/ 30 h 69"/>
                <a:gd name="T2" fmla="*/ 77 w 99"/>
                <a:gd name="T3" fmla="*/ 8 h 69"/>
                <a:gd name="T4" fmla="*/ 53 w 99"/>
                <a:gd name="T5" fmla="*/ 1 h 69"/>
                <a:gd name="T6" fmla="*/ 45 w 99"/>
                <a:gd name="T7" fmla="*/ 0 h 69"/>
                <a:gd name="T8" fmla="*/ 3 w 99"/>
                <a:gd name="T9" fmla="*/ 31 h 69"/>
                <a:gd name="T10" fmla="*/ 2 w 99"/>
                <a:gd name="T11" fmla="*/ 67 h 69"/>
                <a:gd name="T12" fmla="*/ 18 w 99"/>
                <a:gd name="T13" fmla="*/ 68 h 69"/>
                <a:gd name="T14" fmla="*/ 80 w 99"/>
                <a:gd name="T15" fmla="*/ 64 h 69"/>
                <a:gd name="T16" fmla="*/ 99 w 99"/>
                <a:gd name="T17" fmla="*/ 58 h 69"/>
                <a:gd name="T18" fmla="*/ 92 w 99"/>
                <a:gd name="T19"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69">
                  <a:moveTo>
                    <a:pt x="92" y="30"/>
                  </a:moveTo>
                  <a:cubicBezTo>
                    <a:pt x="89" y="22"/>
                    <a:pt x="84" y="12"/>
                    <a:pt x="77" y="8"/>
                  </a:cubicBezTo>
                  <a:cubicBezTo>
                    <a:pt x="69" y="3"/>
                    <a:pt x="63" y="2"/>
                    <a:pt x="53" y="1"/>
                  </a:cubicBezTo>
                  <a:cubicBezTo>
                    <a:pt x="51" y="0"/>
                    <a:pt x="48" y="0"/>
                    <a:pt x="45" y="0"/>
                  </a:cubicBezTo>
                  <a:cubicBezTo>
                    <a:pt x="26" y="3"/>
                    <a:pt x="9" y="13"/>
                    <a:pt x="3" y="31"/>
                  </a:cubicBezTo>
                  <a:cubicBezTo>
                    <a:pt x="0" y="42"/>
                    <a:pt x="2" y="56"/>
                    <a:pt x="2" y="67"/>
                  </a:cubicBezTo>
                  <a:cubicBezTo>
                    <a:pt x="7" y="68"/>
                    <a:pt x="12" y="68"/>
                    <a:pt x="18" y="68"/>
                  </a:cubicBezTo>
                  <a:cubicBezTo>
                    <a:pt x="36" y="69"/>
                    <a:pt x="67" y="66"/>
                    <a:pt x="80" y="64"/>
                  </a:cubicBezTo>
                  <a:cubicBezTo>
                    <a:pt x="90" y="62"/>
                    <a:pt x="94" y="61"/>
                    <a:pt x="99" y="58"/>
                  </a:cubicBezTo>
                  <a:cubicBezTo>
                    <a:pt x="99" y="48"/>
                    <a:pt x="95" y="36"/>
                    <a:pt x="92" y="30"/>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1" name="îṧ1iďè">
              <a:extLst>
                <a:ext uri="{FF2B5EF4-FFF2-40B4-BE49-F238E27FC236}">
                  <a16:creationId xmlns:a16="http://schemas.microsoft.com/office/drawing/2014/main" xmlns="" id="{7C91741C-75E6-4014-9C39-7E831048D679}"/>
                </a:ext>
              </a:extLst>
            </p:cNvPr>
            <p:cNvSpPr/>
            <p:nvPr/>
          </p:nvSpPr>
          <p:spPr bwMode="auto">
            <a:xfrm>
              <a:off x="7177088" y="5397501"/>
              <a:ext cx="90488" cy="193675"/>
            </a:xfrm>
            <a:custGeom>
              <a:avLst/>
              <a:gdLst>
                <a:gd name="T0" fmla="*/ 18 w 30"/>
                <a:gd name="T1" fmla="*/ 59 h 64"/>
                <a:gd name="T2" fmla="*/ 14 w 30"/>
                <a:gd name="T3" fmla="*/ 40 h 64"/>
                <a:gd name="T4" fmla="*/ 14 w 30"/>
                <a:gd name="T5" fmla="*/ 0 h 64"/>
                <a:gd name="T6" fmla="*/ 4 w 30"/>
                <a:gd name="T7" fmla="*/ 0 h 64"/>
                <a:gd name="T8" fmla="*/ 15 w 30"/>
                <a:gd name="T9" fmla="*/ 64 h 64"/>
                <a:gd name="T10" fmla="*/ 30 w 30"/>
                <a:gd name="T11" fmla="*/ 60 h 64"/>
                <a:gd name="T12" fmla="*/ 18 w 30"/>
                <a:gd name="T13" fmla="*/ 59 h 64"/>
              </a:gdLst>
              <a:ahLst/>
              <a:cxnLst>
                <a:cxn ang="0">
                  <a:pos x="T0" y="T1"/>
                </a:cxn>
                <a:cxn ang="0">
                  <a:pos x="T2" y="T3"/>
                </a:cxn>
                <a:cxn ang="0">
                  <a:pos x="T4" y="T5"/>
                </a:cxn>
                <a:cxn ang="0">
                  <a:pos x="T6" y="T7"/>
                </a:cxn>
                <a:cxn ang="0">
                  <a:pos x="T8" y="T9"/>
                </a:cxn>
                <a:cxn ang="0">
                  <a:pos x="T10" y="T11"/>
                </a:cxn>
                <a:cxn ang="0">
                  <a:pos x="T12" y="T13"/>
                </a:cxn>
              </a:cxnLst>
              <a:rect l="0" t="0" r="r" b="b"/>
              <a:pathLst>
                <a:path w="30" h="64">
                  <a:moveTo>
                    <a:pt x="18" y="59"/>
                  </a:moveTo>
                  <a:cubicBezTo>
                    <a:pt x="11" y="56"/>
                    <a:pt x="14" y="48"/>
                    <a:pt x="14" y="40"/>
                  </a:cubicBezTo>
                  <a:cubicBezTo>
                    <a:pt x="13" y="26"/>
                    <a:pt x="14" y="13"/>
                    <a:pt x="14" y="0"/>
                  </a:cubicBezTo>
                  <a:cubicBezTo>
                    <a:pt x="4" y="0"/>
                    <a:pt x="4" y="0"/>
                    <a:pt x="4" y="0"/>
                  </a:cubicBezTo>
                  <a:cubicBezTo>
                    <a:pt x="2" y="23"/>
                    <a:pt x="0" y="47"/>
                    <a:pt x="15" y="64"/>
                  </a:cubicBezTo>
                  <a:cubicBezTo>
                    <a:pt x="20" y="62"/>
                    <a:pt x="25" y="61"/>
                    <a:pt x="30" y="60"/>
                  </a:cubicBezTo>
                  <a:cubicBezTo>
                    <a:pt x="25" y="60"/>
                    <a:pt x="21" y="61"/>
                    <a:pt x="18" y="59"/>
                  </a:cubicBezTo>
                  <a:close/>
                </a:path>
              </a:pathLst>
            </a:custGeom>
            <a:solidFill>
              <a:srgbClr val="7F40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2" name="íşḷïḍè">
              <a:extLst>
                <a:ext uri="{FF2B5EF4-FFF2-40B4-BE49-F238E27FC236}">
                  <a16:creationId xmlns:a16="http://schemas.microsoft.com/office/drawing/2014/main" xmlns="" id="{E8CC2B76-EB36-48AF-9A7F-EE4B464ACFD7}"/>
                </a:ext>
              </a:extLst>
            </p:cNvPr>
            <p:cNvSpPr/>
            <p:nvPr/>
          </p:nvSpPr>
          <p:spPr bwMode="auto">
            <a:xfrm>
              <a:off x="7089776" y="5397501"/>
              <a:ext cx="133350" cy="254000"/>
            </a:xfrm>
            <a:custGeom>
              <a:avLst/>
              <a:gdLst>
                <a:gd name="T0" fmla="*/ 33 w 44"/>
                <a:gd name="T1" fmla="*/ 0 h 84"/>
                <a:gd name="T2" fmla="*/ 0 w 44"/>
                <a:gd name="T3" fmla="*/ 1 h 84"/>
                <a:gd name="T4" fmla="*/ 1 w 44"/>
                <a:gd name="T5" fmla="*/ 19 h 84"/>
                <a:gd name="T6" fmla="*/ 1 w 44"/>
                <a:gd name="T7" fmla="*/ 43 h 84"/>
                <a:gd name="T8" fmla="*/ 21 w 44"/>
                <a:gd name="T9" fmla="*/ 84 h 84"/>
                <a:gd name="T10" fmla="*/ 44 w 44"/>
                <a:gd name="T11" fmla="*/ 64 h 84"/>
                <a:gd name="T12" fmla="*/ 33 w 4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44" h="84">
                  <a:moveTo>
                    <a:pt x="33" y="0"/>
                  </a:moveTo>
                  <a:cubicBezTo>
                    <a:pt x="0" y="1"/>
                    <a:pt x="0" y="1"/>
                    <a:pt x="0" y="1"/>
                  </a:cubicBezTo>
                  <a:cubicBezTo>
                    <a:pt x="1" y="11"/>
                    <a:pt x="1" y="13"/>
                    <a:pt x="1" y="19"/>
                  </a:cubicBezTo>
                  <a:cubicBezTo>
                    <a:pt x="1" y="27"/>
                    <a:pt x="1" y="35"/>
                    <a:pt x="1" y="43"/>
                  </a:cubicBezTo>
                  <a:cubicBezTo>
                    <a:pt x="1" y="56"/>
                    <a:pt x="6" y="79"/>
                    <a:pt x="21" y="84"/>
                  </a:cubicBezTo>
                  <a:cubicBezTo>
                    <a:pt x="26" y="75"/>
                    <a:pt x="34" y="68"/>
                    <a:pt x="44" y="64"/>
                  </a:cubicBezTo>
                  <a:cubicBezTo>
                    <a:pt x="29" y="47"/>
                    <a:pt x="31" y="23"/>
                    <a:pt x="33" y="0"/>
                  </a:cubicBezTo>
                  <a:close/>
                </a:path>
              </a:pathLst>
            </a:custGeom>
            <a:solidFill>
              <a:srgbClr val="6B35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3" name="î$lïdê">
              <a:extLst>
                <a:ext uri="{FF2B5EF4-FFF2-40B4-BE49-F238E27FC236}">
                  <a16:creationId xmlns:a16="http://schemas.microsoft.com/office/drawing/2014/main" xmlns="" id="{8A9A5C1F-A2A8-41EB-B7A9-44F2A61DF272}"/>
                </a:ext>
              </a:extLst>
            </p:cNvPr>
            <p:cNvSpPr/>
            <p:nvPr/>
          </p:nvSpPr>
          <p:spPr bwMode="auto">
            <a:xfrm>
              <a:off x="7096126" y="5437188"/>
              <a:ext cx="96838" cy="6350"/>
            </a:xfrm>
            <a:custGeom>
              <a:avLst/>
              <a:gdLst>
                <a:gd name="T0" fmla="*/ 1 w 32"/>
                <a:gd name="T1" fmla="*/ 2 h 2"/>
                <a:gd name="T2" fmla="*/ 30 w 32"/>
                <a:gd name="T3" fmla="*/ 2 h 2"/>
                <a:gd name="T4" fmla="*/ 31 w 32"/>
                <a:gd name="T5" fmla="*/ 1 h 2"/>
                <a:gd name="T6" fmla="*/ 1 w 32"/>
                <a:gd name="T7" fmla="*/ 1 h 2"/>
                <a:gd name="T8" fmla="*/ 1 w 32"/>
                <a:gd name="T9" fmla="*/ 2 h 2"/>
              </a:gdLst>
              <a:ahLst/>
              <a:cxnLst>
                <a:cxn ang="0">
                  <a:pos x="T0" y="T1"/>
                </a:cxn>
                <a:cxn ang="0">
                  <a:pos x="T2" y="T3"/>
                </a:cxn>
                <a:cxn ang="0">
                  <a:pos x="T4" y="T5"/>
                </a:cxn>
                <a:cxn ang="0">
                  <a:pos x="T6" y="T7"/>
                </a:cxn>
                <a:cxn ang="0">
                  <a:pos x="T8" y="T9"/>
                </a:cxn>
              </a:cxnLst>
              <a:rect l="0" t="0" r="r" b="b"/>
              <a:pathLst>
                <a:path w="32" h="2">
                  <a:moveTo>
                    <a:pt x="1" y="2"/>
                  </a:moveTo>
                  <a:cubicBezTo>
                    <a:pt x="11" y="1"/>
                    <a:pt x="20" y="2"/>
                    <a:pt x="30" y="2"/>
                  </a:cubicBezTo>
                  <a:cubicBezTo>
                    <a:pt x="31" y="2"/>
                    <a:pt x="32" y="1"/>
                    <a:pt x="31" y="1"/>
                  </a:cubicBezTo>
                  <a:cubicBezTo>
                    <a:pt x="21" y="1"/>
                    <a:pt x="11" y="0"/>
                    <a:pt x="1" y="1"/>
                  </a:cubicBezTo>
                  <a:cubicBezTo>
                    <a:pt x="0" y="1"/>
                    <a:pt x="0"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4" name="íṥlïḍè">
              <a:extLst>
                <a:ext uri="{FF2B5EF4-FFF2-40B4-BE49-F238E27FC236}">
                  <a16:creationId xmlns:a16="http://schemas.microsoft.com/office/drawing/2014/main" xmlns="" id="{1CDEA46F-4447-4283-9348-124F5FB6AF77}"/>
                </a:ext>
              </a:extLst>
            </p:cNvPr>
            <p:cNvSpPr/>
            <p:nvPr/>
          </p:nvSpPr>
          <p:spPr bwMode="auto">
            <a:xfrm>
              <a:off x="7092951" y="5476876"/>
              <a:ext cx="103188" cy="12700"/>
            </a:xfrm>
            <a:custGeom>
              <a:avLst/>
              <a:gdLst>
                <a:gd name="T0" fmla="*/ 2 w 34"/>
                <a:gd name="T1" fmla="*/ 4 h 4"/>
                <a:gd name="T2" fmla="*/ 32 w 34"/>
                <a:gd name="T3" fmla="*/ 1 h 4"/>
                <a:gd name="T4" fmla="*/ 31 w 34"/>
                <a:gd name="T5" fmla="*/ 0 h 4"/>
                <a:gd name="T6" fmla="*/ 1 w 34"/>
                <a:gd name="T7" fmla="*/ 3 h 4"/>
                <a:gd name="T8" fmla="*/ 2 w 34"/>
                <a:gd name="T9" fmla="*/ 4 h 4"/>
              </a:gdLst>
              <a:ahLst/>
              <a:cxnLst>
                <a:cxn ang="0">
                  <a:pos x="T0" y="T1"/>
                </a:cxn>
                <a:cxn ang="0">
                  <a:pos x="T2" y="T3"/>
                </a:cxn>
                <a:cxn ang="0">
                  <a:pos x="T4" y="T5"/>
                </a:cxn>
                <a:cxn ang="0">
                  <a:pos x="T6" y="T7"/>
                </a:cxn>
                <a:cxn ang="0">
                  <a:pos x="T8" y="T9"/>
                </a:cxn>
              </a:cxnLst>
              <a:rect l="0" t="0" r="r" b="b"/>
              <a:pathLst>
                <a:path w="34" h="4">
                  <a:moveTo>
                    <a:pt x="2" y="4"/>
                  </a:moveTo>
                  <a:cubicBezTo>
                    <a:pt x="12" y="3"/>
                    <a:pt x="22" y="2"/>
                    <a:pt x="32" y="1"/>
                  </a:cubicBezTo>
                  <a:cubicBezTo>
                    <a:pt x="34" y="1"/>
                    <a:pt x="32" y="0"/>
                    <a:pt x="31" y="0"/>
                  </a:cubicBezTo>
                  <a:cubicBezTo>
                    <a:pt x="21" y="1"/>
                    <a:pt x="11" y="2"/>
                    <a:pt x="1" y="3"/>
                  </a:cubicBezTo>
                  <a:cubicBezTo>
                    <a:pt x="0" y="3"/>
                    <a:pt x="1" y="4"/>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5" name="îSḷíḑé">
              <a:extLst>
                <a:ext uri="{FF2B5EF4-FFF2-40B4-BE49-F238E27FC236}">
                  <a16:creationId xmlns:a16="http://schemas.microsoft.com/office/drawing/2014/main" xmlns="" id="{A8037A9A-9B6E-4E8C-90E7-894D33D89683}"/>
                </a:ext>
              </a:extLst>
            </p:cNvPr>
            <p:cNvSpPr/>
            <p:nvPr/>
          </p:nvSpPr>
          <p:spPr bwMode="auto">
            <a:xfrm>
              <a:off x="7099301" y="5527676"/>
              <a:ext cx="96838" cy="12700"/>
            </a:xfrm>
            <a:custGeom>
              <a:avLst/>
              <a:gdLst>
                <a:gd name="T0" fmla="*/ 2 w 32"/>
                <a:gd name="T1" fmla="*/ 4 h 4"/>
                <a:gd name="T2" fmla="*/ 30 w 32"/>
                <a:gd name="T3" fmla="*/ 1 h 4"/>
                <a:gd name="T4" fmla="*/ 30 w 32"/>
                <a:gd name="T5" fmla="*/ 0 h 4"/>
                <a:gd name="T6" fmla="*/ 1 w 32"/>
                <a:gd name="T7" fmla="*/ 3 h 4"/>
                <a:gd name="T8" fmla="*/ 2 w 32"/>
                <a:gd name="T9" fmla="*/ 4 h 4"/>
              </a:gdLst>
              <a:ahLst/>
              <a:cxnLst>
                <a:cxn ang="0">
                  <a:pos x="T0" y="T1"/>
                </a:cxn>
                <a:cxn ang="0">
                  <a:pos x="T2" y="T3"/>
                </a:cxn>
                <a:cxn ang="0">
                  <a:pos x="T4" y="T5"/>
                </a:cxn>
                <a:cxn ang="0">
                  <a:pos x="T6" y="T7"/>
                </a:cxn>
                <a:cxn ang="0">
                  <a:pos x="T8" y="T9"/>
                </a:cxn>
              </a:cxnLst>
              <a:rect l="0" t="0" r="r" b="b"/>
              <a:pathLst>
                <a:path w="32" h="4">
                  <a:moveTo>
                    <a:pt x="2" y="4"/>
                  </a:moveTo>
                  <a:cubicBezTo>
                    <a:pt x="12" y="3"/>
                    <a:pt x="21" y="1"/>
                    <a:pt x="30" y="1"/>
                  </a:cubicBezTo>
                  <a:cubicBezTo>
                    <a:pt x="32" y="1"/>
                    <a:pt x="31" y="0"/>
                    <a:pt x="30" y="0"/>
                  </a:cubicBezTo>
                  <a:cubicBezTo>
                    <a:pt x="20" y="0"/>
                    <a:pt x="11" y="2"/>
                    <a:pt x="1" y="3"/>
                  </a:cubicBezTo>
                  <a:cubicBezTo>
                    <a:pt x="0" y="3"/>
                    <a:pt x="2" y="4"/>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6" name="ïŝḷïḍè">
              <a:extLst>
                <a:ext uri="{FF2B5EF4-FFF2-40B4-BE49-F238E27FC236}">
                  <a16:creationId xmlns:a16="http://schemas.microsoft.com/office/drawing/2014/main" xmlns="" id="{36F16B42-8E70-4167-8F06-25F0284B1EE1}"/>
                </a:ext>
              </a:extLst>
            </p:cNvPr>
            <p:cNvSpPr/>
            <p:nvPr/>
          </p:nvSpPr>
          <p:spPr bwMode="auto">
            <a:xfrm>
              <a:off x="7107238" y="5561013"/>
              <a:ext cx="103188" cy="19050"/>
            </a:xfrm>
            <a:custGeom>
              <a:avLst/>
              <a:gdLst>
                <a:gd name="T0" fmla="*/ 2 w 34"/>
                <a:gd name="T1" fmla="*/ 6 h 6"/>
                <a:gd name="T2" fmla="*/ 33 w 34"/>
                <a:gd name="T3" fmla="*/ 1 h 6"/>
                <a:gd name="T4" fmla="*/ 32 w 34"/>
                <a:gd name="T5" fmla="*/ 1 h 6"/>
                <a:gd name="T6" fmla="*/ 1 w 34"/>
                <a:gd name="T7" fmla="*/ 5 h 6"/>
                <a:gd name="T8" fmla="*/ 2 w 34"/>
                <a:gd name="T9" fmla="*/ 6 h 6"/>
              </a:gdLst>
              <a:ahLst/>
              <a:cxnLst>
                <a:cxn ang="0">
                  <a:pos x="T0" y="T1"/>
                </a:cxn>
                <a:cxn ang="0">
                  <a:pos x="T2" y="T3"/>
                </a:cxn>
                <a:cxn ang="0">
                  <a:pos x="T4" y="T5"/>
                </a:cxn>
                <a:cxn ang="0">
                  <a:pos x="T6" y="T7"/>
                </a:cxn>
                <a:cxn ang="0">
                  <a:pos x="T8" y="T9"/>
                </a:cxn>
              </a:cxnLst>
              <a:rect l="0" t="0" r="r" b="b"/>
              <a:pathLst>
                <a:path w="34" h="6">
                  <a:moveTo>
                    <a:pt x="2" y="6"/>
                  </a:moveTo>
                  <a:cubicBezTo>
                    <a:pt x="12" y="3"/>
                    <a:pt x="22" y="3"/>
                    <a:pt x="33" y="1"/>
                  </a:cubicBezTo>
                  <a:cubicBezTo>
                    <a:pt x="34" y="1"/>
                    <a:pt x="33" y="0"/>
                    <a:pt x="32" y="1"/>
                  </a:cubicBezTo>
                  <a:cubicBezTo>
                    <a:pt x="22" y="3"/>
                    <a:pt x="11" y="3"/>
                    <a:pt x="1" y="5"/>
                  </a:cubicBezTo>
                  <a:cubicBezTo>
                    <a:pt x="0" y="5"/>
                    <a:pt x="1" y="6"/>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7" name="iṥ1îḑè">
              <a:extLst>
                <a:ext uri="{FF2B5EF4-FFF2-40B4-BE49-F238E27FC236}">
                  <a16:creationId xmlns:a16="http://schemas.microsoft.com/office/drawing/2014/main" xmlns="" id="{961A204B-FE11-4853-A4F4-B3F898EEB959}"/>
                </a:ext>
              </a:extLst>
            </p:cNvPr>
            <p:cNvSpPr/>
            <p:nvPr/>
          </p:nvSpPr>
          <p:spPr bwMode="auto">
            <a:xfrm>
              <a:off x="7134226" y="5603876"/>
              <a:ext cx="58738" cy="14288"/>
            </a:xfrm>
            <a:custGeom>
              <a:avLst/>
              <a:gdLst>
                <a:gd name="T0" fmla="*/ 2 w 19"/>
                <a:gd name="T1" fmla="*/ 5 h 5"/>
                <a:gd name="T2" fmla="*/ 19 w 19"/>
                <a:gd name="T3" fmla="*/ 1 h 5"/>
                <a:gd name="T4" fmla="*/ 17 w 19"/>
                <a:gd name="T5" fmla="*/ 0 h 5"/>
                <a:gd name="T6" fmla="*/ 1 w 19"/>
                <a:gd name="T7" fmla="*/ 4 h 5"/>
                <a:gd name="T8" fmla="*/ 2 w 19"/>
                <a:gd name="T9" fmla="*/ 5 h 5"/>
              </a:gdLst>
              <a:ahLst/>
              <a:cxnLst>
                <a:cxn ang="0">
                  <a:pos x="T0" y="T1"/>
                </a:cxn>
                <a:cxn ang="0">
                  <a:pos x="T2" y="T3"/>
                </a:cxn>
                <a:cxn ang="0">
                  <a:pos x="T4" y="T5"/>
                </a:cxn>
                <a:cxn ang="0">
                  <a:pos x="T6" y="T7"/>
                </a:cxn>
                <a:cxn ang="0">
                  <a:pos x="T8" y="T9"/>
                </a:cxn>
              </a:cxnLst>
              <a:rect l="0" t="0" r="r" b="b"/>
              <a:pathLst>
                <a:path w="19" h="5">
                  <a:moveTo>
                    <a:pt x="2" y="5"/>
                  </a:moveTo>
                  <a:cubicBezTo>
                    <a:pt x="8" y="4"/>
                    <a:pt x="13" y="2"/>
                    <a:pt x="19" y="1"/>
                  </a:cubicBezTo>
                  <a:cubicBezTo>
                    <a:pt x="19" y="1"/>
                    <a:pt x="18" y="0"/>
                    <a:pt x="17" y="0"/>
                  </a:cubicBezTo>
                  <a:cubicBezTo>
                    <a:pt x="12" y="1"/>
                    <a:pt x="6" y="3"/>
                    <a:pt x="1" y="4"/>
                  </a:cubicBezTo>
                  <a:cubicBezTo>
                    <a:pt x="0" y="4"/>
                    <a:pt x="2"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8" name="îsľídè">
              <a:extLst>
                <a:ext uri="{FF2B5EF4-FFF2-40B4-BE49-F238E27FC236}">
                  <a16:creationId xmlns:a16="http://schemas.microsoft.com/office/drawing/2014/main" xmlns="" id="{00232A7E-CAA4-4D71-83F6-5AA327E603AD}"/>
                </a:ext>
              </a:extLst>
            </p:cNvPr>
            <p:cNvSpPr/>
            <p:nvPr/>
          </p:nvSpPr>
          <p:spPr bwMode="auto">
            <a:xfrm>
              <a:off x="7029451" y="5400676"/>
              <a:ext cx="63500" cy="193675"/>
            </a:xfrm>
            <a:custGeom>
              <a:avLst/>
              <a:gdLst>
                <a:gd name="T0" fmla="*/ 21 w 21"/>
                <a:gd name="T1" fmla="*/ 44 h 64"/>
                <a:gd name="T2" fmla="*/ 21 w 21"/>
                <a:gd name="T3" fmla="*/ 42 h 64"/>
                <a:gd name="T4" fmla="*/ 21 w 21"/>
                <a:gd name="T5" fmla="*/ 18 h 64"/>
                <a:gd name="T6" fmla="*/ 20 w 21"/>
                <a:gd name="T7" fmla="*/ 0 h 64"/>
                <a:gd name="T8" fmla="*/ 0 w 21"/>
                <a:gd name="T9" fmla="*/ 0 h 64"/>
                <a:gd name="T10" fmla="*/ 2 w 21"/>
                <a:gd name="T11" fmla="*/ 64 h 64"/>
                <a:gd name="T12" fmla="*/ 12 w 21"/>
                <a:gd name="T13" fmla="*/ 59 h 64"/>
                <a:gd name="T14" fmla="*/ 21 w 21"/>
                <a:gd name="T15" fmla="*/ 4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4">
                  <a:moveTo>
                    <a:pt x="21" y="44"/>
                  </a:moveTo>
                  <a:cubicBezTo>
                    <a:pt x="21" y="43"/>
                    <a:pt x="21" y="42"/>
                    <a:pt x="21" y="42"/>
                  </a:cubicBezTo>
                  <a:cubicBezTo>
                    <a:pt x="21" y="34"/>
                    <a:pt x="21" y="26"/>
                    <a:pt x="21" y="18"/>
                  </a:cubicBezTo>
                  <a:cubicBezTo>
                    <a:pt x="21" y="12"/>
                    <a:pt x="21" y="10"/>
                    <a:pt x="20" y="0"/>
                  </a:cubicBezTo>
                  <a:cubicBezTo>
                    <a:pt x="0" y="0"/>
                    <a:pt x="0" y="0"/>
                    <a:pt x="0" y="0"/>
                  </a:cubicBezTo>
                  <a:cubicBezTo>
                    <a:pt x="0" y="7"/>
                    <a:pt x="1" y="35"/>
                    <a:pt x="2" y="64"/>
                  </a:cubicBezTo>
                  <a:cubicBezTo>
                    <a:pt x="5" y="63"/>
                    <a:pt x="9" y="62"/>
                    <a:pt x="12" y="59"/>
                  </a:cubicBezTo>
                  <a:cubicBezTo>
                    <a:pt x="18" y="55"/>
                    <a:pt x="18" y="50"/>
                    <a:pt x="21" y="44"/>
                  </a:cubicBezTo>
                  <a:close/>
                </a:path>
              </a:pathLst>
            </a:custGeom>
            <a:solidFill>
              <a:srgbClr val="7F40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9" name="ísḻîdê">
              <a:extLst>
                <a:ext uri="{FF2B5EF4-FFF2-40B4-BE49-F238E27FC236}">
                  <a16:creationId xmlns:a16="http://schemas.microsoft.com/office/drawing/2014/main" xmlns="" id="{870B832B-9651-48E2-AE34-7CCCF524A37C}"/>
                </a:ext>
              </a:extLst>
            </p:cNvPr>
            <p:cNvSpPr/>
            <p:nvPr/>
          </p:nvSpPr>
          <p:spPr bwMode="auto">
            <a:xfrm>
              <a:off x="7034213" y="5534026"/>
              <a:ext cx="115888" cy="247650"/>
            </a:xfrm>
            <a:custGeom>
              <a:avLst/>
              <a:gdLst>
                <a:gd name="T0" fmla="*/ 38 w 38"/>
                <a:gd name="T1" fmla="*/ 39 h 82"/>
                <a:gd name="T2" fmla="*/ 19 w 38"/>
                <a:gd name="T3" fmla="*/ 0 h 82"/>
                <a:gd name="T4" fmla="*/ 10 w 38"/>
                <a:gd name="T5" fmla="*/ 15 h 82"/>
                <a:gd name="T6" fmla="*/ 0 w 38"/>
                <a:gd name="T7" fmla="*/ 20 h 82"/>
                <a:gd name="T8" fmla="*/ 1 w 38"/>
                <a:gd name="T9" fmla="*/ 76 h 82"/>
                <a:gd name="T10" fmla="*/ 25 w 38"/>
                <a:gd name="T11" fmla="*/ 81 h 82"/>
                <a:gd name="T12" fmla="*/ 34 w 38"/>
                <a:gd name="T13" fmla="*/ 82 h 82"/>
                <a:gd name="T14" fmla="*/ 35 w 38"/>
                <a:gd name="T15" fmla="*/ 46 h 82"/>
                <a:gd name="T16" fmla="*/ 38 w 38"/>
                <a:gd name="T17" fmla="*/ 3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2">
                  <a:moveTo>
                    <a:pt x="38" y="39"/>
                  </a:moveTo>
                  <a:cubicBezTo>
                    <a:pt x="25" y="35"/>
                    <a:pt x="19" y="13"/>
                    <a:pt x="19" y="0"/>
                  </a:cubicBezTo>
                  <a:cubicBezTo>
                    <a:pt x="16" y="6"/>
                    <a:pt x="16" y="11"/>
                    <a:pt x="10" y="15"/>
                  </a:cubicBezTo>
                  <a:cubicBezTo>
                    <a:pt x="7" y="18"/>
                    <a:pt x="3" y="19"/>
                    <a:pt x="0" y="20"/>
                  </a:cubicBezTo>
                  <a:cubicBezTo>
                    <a:pt x="1" y="42"/>
                    <a:pt x="1" y="64"/>
                    <a:pt x="1" y="76"/>
                  </a:cubicBezTo>
                  <a:cubicBezTo>
                    <a:pt x="9" y="78"/>
                    <a:pt x="17" y="79"/>
                    <a:pt x="25" y="81"/>
                  </a:cubicBezTo>
                  <a:cubicBezTo>
                    <a:pt x="28" y="82"/>
                    <a:pt x="31" y="82"/>
                    <a:pt x="34" y="82"/>
                  </a:cubicBezTo>
                  <a:cubicBezTo>
                    <a:pt x="34" y="71"/>
                    <a:pt x="32" y="57"/>
                    <a:pt x="35" y="46"/>
                  </a:cubicBezTo>
                  <a:cubicBezTo>
                    <a:pt x="36" y="44"/>
                    <a:pt x="37" y="41"/>
                    <a:pt x="38" y="39"/>
                  </a:cubicBezTo>
                  <a:close/>
                </a:path>
              </a:pathLst>
            </a:custGeom>
            <a:solidFill>
              <a:srgbClr val="924B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0" name="îŝľîḑê">
              <a:extLst>
                <a:ext uri="{FF2B5EF4-FFF2-40B4-BE49-F238E27FC236}">
                  <a16:creationId xmlns:a16="http://schemas.microsoft.com/office/drawing/2014/main" xmlns="" id="{34D73C0E-3753-4233-8A1A-603F87542E4E}"/>
                </a:ext>
              </a:extLst>
            </p:cNvPr>
            <p:cNvSpPr/>
            <p:nvPr/>
          </p:nvSpPr>
          <p:spPr bwMode="auto">
            <a:xfrm>
              <a:off x="7050088" y="5580063"/>
              <a:ext cx="49213" cy="111125"/>
            </a:xfrm>
            <a:custGeom>
              <a:avLst/>
              <a:gdLst>
                <a:gd name="T0" fmla="*/ 5 w 16"/>
                <a:gd name="T1" fmla="*/ 5 h 37"/>
                <a:gd name="T2" fmla="*/ 1 w 16"/>
                <a:gd name="T3" fmla="*/ 25 h 37"/>
                <a:gd name="T4" fmla="*/ 7 w 16"/>
                <a:gd name="T5" fmla="*/ 36 h 37"/>
                <a:gd name="T6" fmla="*/ 5 w 16"/>
                <a:gd name="T7" fmla="*/ 5 h 37"/>
              </a:gdLst>
              <a:ahLst/>
              <a:cxnLst>
                <a:cxn ang="0">
                  <a:pos x="T0" y="T1"/>
                </a:cxn>
                <a:cxn ang="0">
                  <a:pos x="T2" y="T3"/>
                </a:cxn>
                <a:cxn ang="0">
                  <a:pos x="T4" y="T5"/>
                </a:cxn>
                <a:cxn ang="0">
                  <a:pos x="T6" y="T7"/>
                </a:cxn>
              </a:cxnLst>
              <a:rect l="0" t="0" r="r" b="b"/>
              <a:pathLst>
                <a:path w="16" h="37">
                  <a:moveTo>
                    <a:pt x="5" y="5"/>
                  </a:moveTo>
                  <a:cubicBezTo>
                    <a:pt x="0" y="8"/>
                    <a:pt x="0" y="20"/>
                    <a:pt x="1" y="25"/>
                  </a:cubicBezTo>
                  <a:cubicBezTo>
                    <a:pt x="1" y="28"/>
                    <a:pt x="3" y="36"/>
                    <a:pt x="7" y="36"/>
                  </a:cubicBezTo>
                  <a:cubicBezTo>
                    <a:pt x="16" y="37"/>
                    <a:pt x="14" y="0"/>
                    <a:pt x="5" y="5"/>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1" name="îsľiďé">
              <a:extLst>
                <a:ext uri="{FF2B5EF4-FFF2-40B4-BE49-F238E27FC236}">
                  <a16:creationId xmlns:a16="http://schemas.microsoft.com/office/drawing/2014/main" xmlns="" id="{D0D877C4-111D-41C8-B0BC-F1B56AF8263C}"/>
                </a:ext>
              </a:extLst>
            </p:cNvPr>
            <p:cNvSpPr/>
            <p:nvPr/>
          </p:nvSpPr>
          <p:spPr bwMode="auto">
            <a:xfrm>
              <a:off x="6376988" y="5757863"/>
              <a:ext cx="536575" cy="49213"/>
            </a:xfrm>
            <a:custGeom>
              <a:avLst/>
              <a:gdLst>
                <a:gd name="T0" fmla="*/ 79 w 177"/>
                <a:gd name="T1" fmla="*/ 3 h 16"/>
                <a:gd name="T2" fmla="*/ 10 w 177"/>
                <a:gd name="T3" fmla="*/ 4 h 16"/>
                <a:gd name="T4" fmla="*/ 0 w 177"/>
                <a:gd name="T5" fmla="*/ 3 h 16"/>
                <a:gd name="T6" fmla="*/ 1 w 177"/>
                <a:gd name="T7" fmla="*/ 16 h 16"/>
                <a:gd name="T8" fmla="*/ 172 w 177"/>
                <a:gd name="T9" fmla="*/ 16 h 16"/>
                <a:gd name="T10" fmla="*/ 177 w 177"/>
                <a:gd name="T11" fmla="*/ 0 h 16"/>
                <a:gd name="T12" fmla="*/ 79 w 177"/>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177" h="16">
                  <a:moveTo>
                    <a:pt x="79" y="3"/>
                  </a:moveTo>
                  <a:cubicBezTo>
                    <a:pt x="57" y="4"/>
                    <a:pt x="32" y="2"/>
                    <a:pt x="10" y="4"/>
                  </a:cubicBezTo>
                  <a:cubicBezTo>
                    <a:pt x="7" y="4"/>
                    <a:pt x="3" y="3"/>
                    <a:pt x="0" y="3"/>
                  </a:cubicBezTo>
                  <a:cubicBezTo>
                    <a:pt x="0" y="7"/>
                    <a:pt x="1" y="12"/>
                    <a:pt x="1" y="16"/>
                  </a:cubicBezTo>
                  <a:cubicBezTo>
                    <a:pt x="172" y="16"/>
                    <a:pt x="172" y="16"/>
                    <a:pt x="172" y="16"/>
                  </a:cubicBezTo>
                  <a:cubicBezTo>
                    <a:pt x="176" y="15"/>
                    <a:pt x="177" y="8"/>
                    <a:pt x="177" y="0"/>
                  </a:cubicBezTo>
                  <a:cubicBezTo>
                    <a:pt x="144" y="1"/>
                    <a:pt x="113" y="1"/>
                    <a:pt x="79" y="3"/>
                  </a:cubicBez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2" name="îṣḻïḓé">
              <a:extLst>
                <a:ext uri="{FF2B5EF4-FFF2-40B4-BE49-F238E27FC236}">
                  <a16:creationId xmlns:a16="http://schemas.microsoft.com/office/drawing/2014/main" xmlns="" id="{5A783BE2-B841-451A-A45F-A64A136C7019}"/>
                </a:ext>
              </a:extLst>
            </p:cNvPr>
            <p:cNvSpPr/>
            <p:nvPr/>
          </p:nvSpPr>
          <p:spPr bwMode="auto">
            <a:xfrm>
              <a:off x="6375401" y="5607051"/>
              <a:ext cx="277813" cy="163513"/>
            </a:xfrm>
            <a:custGeom>
              <a:avLst/>
              <a:gdLst>
                <a:gd name="T0" fmla="*/ 78 w 92"/>
                <a:gd name="T1" fmla="*/ 8 h 54"/>
                <a:gd name="T2" fmla="*/ 60 w 92"/>
                <a:gd name="T3" fmla="*/ 0 h 54"/>
                <a:gd name="T4" fmla="*/ 59 w 92"/>
                <a:gd name="T5" fmla="*/ 0 h 54"/>
                <a:gd name="T6" fmla="*/ 24 w 92"/>
                <a:gd name="T7" fmla="*/ 10 h 54"/>
                <a:gd name="T8" fmla="*/ 3 w 92"/>
                <a:gd name="T9" fmla="*/ 35 h 54"/>
                <a:gd name="T10" fmla="*/ 1 w 92"/>
                <a:gd name="T11" fmla="*/ 53 h 54"/>
                <a:gd name="T12" fmla="*/ 11 w 92"/>
                <a:gd name="T13" fmla="*/ 54 h 54"/>
                <a:gd name="T14" fmla="*/ 80 w 92"/>
                <a:gd name="T15" fmla="*/ 53 h 54"/>
                <a:gd name="T16" fmla="*/ 92 w 92"/>
                <a:gd name="T17" fmla="*/ 52 h 54"/>
                <a:gd name="T18" fmla="*/ 78 w 92"/>
                <a:gd name="T1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54">
                  <a:moveTo>
                    <a:pt x="78" y="8"/>
                  </a:moveTo>
                  <a:cubicBezTo>
                    <a:pt x="73" y="4"/>
                    <a:pt x="66" y="1"/>
                    <a:pt x="60" y="0"/>
                  </a:cubicBezTo>
                  <a:cubicBezTo>
                    <a:pt x="60" y="0"/>
                    <a:pt x="59" y="0"/>
                    <a:pt x="59" y="0"/>
                  </a:cubicBezTo>
                  <a:cubicBezTo>
                    <a:pt x="47" y="2"/>
                    <a:pt x="34" y="1"/>
                    <a:pt x="24" y="10"/>
                  </a:cubicBezTo>
                  <a:cubicBezTo>
                    <a:pt x="16" y="16"/>
                    <a:pt x="6" y="26"/>
                    <a:pt x="3" y="35"/>
                  </a:cubicBezTo>
                  <a:cubicBezTo>
                    <a:pt x="1" y="41"/>
                    <a:pt x="0" y="47"/>
                    <a:pt x="1" y="53"/>
                  </a:cubicBezTo>
                  <a:cubicBezTo>
                    <a:pt x="4" y="53"/>
                    <a:pt x="8" y="54"/>
                    <a:pt x="11" y="54"/>
                  </a:cubicBezTo>
                  <a:cubicBezTo>
                    <a:pt x="33" y="52"/>
                    <a:pt x="58" y="54"/>
                    <a:pt x="80" y="53"/>
                  </a:cubicBezTo>
                  <a:cubicBezTo>
                    <a:pt x="84" y="52"/>
                    <a:pt x="88" y="52"/>
                    <a:pt x="92" y="52"/>
                  </a:cubicBezTo>
                  <a:cubicBezTo>
                    <a:pt x="92" y="36"/>
                    <a:pt x="91" y="19"/>
                    <a:pt x="78" y="8"/>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3" name="ïšḻîḍe">
              <a:extLst>
                <a:ext uri="{FF2B5EF4-FFF2-40B4-BE49-F238E27FC236}">
                  <a16:creationId xmlns:a16="http://schemas.microsoft.com/office/drawing/2014/main" xmlns="" id="{A6AB958F-C93B-402B-B2D0-C7E1D876053E}"/>
                </a:ext>
              </a:extLst>
            </p:cNvPr>
            <p:cNvSpPr/>
            <p:nvPr/>
          </p:nvSpPr>
          <p:spPr bwMode="auto">
            <a:xfrm>
              <a:off x="6556376" y="5397501"/>
              <a:ext cx="239713" cy="276225"/>
            </a:xfrm>
            <a:custGeom>
              <a:avLst/>
              <a:gdLst>
                <a:gd name="T0" fmla="*/ 74 w 79"/>
                <a:gd name="T1" fmla="*/ 68 h 91"/>
                <a:gd name="T2" fmla="*/ 78 w 79"/>
                <a:gd name="T3" fmla="*/ 39 h 91"/>
                <a:gd name="T4" fmla="*/ 78 w 79"/>
                <a:gd name="T5" fmla="*/ 0 h 91"/>
                <a:gd name="T6" fmla="*/ 59 w 79"/>
                <a:gd name="T7" fmla="*/ 0 h 91"/>
                <a:gd name="T8" fmla="*/ 44 w 79"/>
                <a:gd name="T9" fmla="*/ 58 h 91"/>
                <a:gd name="T10" fmla="*/ 0 w 79"/>
                <a:gd name="T11" fmla="*/ 69 h 91"/>
                <a:gd name="T12" fmla="*/ 18 w 79"/>
                <a:gd name="T13" fmla="*/ 77 h 91"/>
                <a:gd name="T14" fmla="*/ 27 w 79"/>
                <a:gd name="T15" fmla="*/ 91 h 91"/>
                <a:gd name="T16" fmla="*/ 74 w 79"/>
                <a:gd name="T17"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91">
                  <a:moveTo>
                    <a:pt x="74" y="68"/>
                  </a:moveTo>
                  <a:cubicBezTo>
                    <a:pt x="78" y="59"/>
                    <a:pt x="77" y="49"/>
                    <a:pt x="78" y="39"/>
                  </a:cubicBezTo>
                  <a:cubicBezTo>
                    <a:pt x="79" y="26"/>
                    <a:pt x="78" y="14"/>
                    <a:pt x="78" y="0"/>
                  </a:cubicBezTo>
                  <a:cubicBezTo>
                    <a:pt x="70" y="0"/>
                    <a:pt x="63" y="0"/>
                    <a:pt x="59" y="0"/>
                  </a:cubicBezTo>
                  <a:cubicBezTo>
                    <a:pt x="59" y="26"/>
                    <a:pt x="63" y="50"/>
                    <a:pt x="44" y="58"/>
                  </a:cubicBezTo>
                  <a:cubicBezTo>
                    <a:pt x="31" y="63"/>
                    <a:pt x="15" y="66"/>
                    <a:pt x="0" y="69"/>
                  </a:cubicBezTo>
                  <a:cubicBezTo>
                    <a:pt x="6" y="70"/>
                    <a:pt x="13" y="73"/>
                    <a:pt x="18" y="77"/>
                  </a:cubicBezTo>
                  <a:cubicBezTo>
                    <a:pt x="22" y="81"/>
                    <a:pt x="25" y="85"/>
                    <a:pt x="27" y="91"/>
                  </a:cubicBezTo>
                  <a:cubicBezTo>
                    <a:pt x="44" y="89"/>
                    <a:pt x="68" y="82"/>
                    <a:pt x="74" y="68"/>
                  </a:cubicBezTo>
                  <a:close/>
                </a:path>
              </a:pathLst>
            </a:custGeom>
            <a:solidFill>
              <a:srgbClr val="6B35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4" name="ïsḻíďè">
              <a:extLst>
                <a:ext uri="{FF2B5EF4-FFF2-40B4-BE49-F238E27FC236}">
                  <a16:creationId xmlns:a16="http://schemas.microsoft.com/office/drawing/2014/main" xmlns="" id="{6541867E-0CEC-47B9-8FA3-C0BAED1BBFD1}"/>
                </a:ext>
              </a:extLst>
            </p:cNvPr>
            <p:cNvSpPr/>
            <p:nvPr/>
          </p:nvSpPr>
          <p:spPr bwMode="auto">
            <a:xfrm>
              <a:off x="6792913" y="5397501"/>
              <a:ext cx="114300" cy="209550"/>
            </a:xfrm>
            <a:custGeom>
              <a:avLst/>
              <a:gdLst>
                <a:gd name="T0" fmla="*/ 37 w 38"/>
                <a:gd name="T1" fmla="*/ 69 h 69"/>
                <a:gd name="T2" fmla="*/ 37 w 38"/>
                <a:gd name="T3" fmla="*/ 58 h 69"/>
                <a:gd name="T4" fmla="*/ 38 w 38"/>
                <a:gd name="T5" fmla="*/ 0 h 69"/>
                <a:gd name="T6" fmla="*/ 0 w 38"/>
                <a:gd name="T7" fmla="*/ 0 h 69"/>
                <a:gd name="T8" fmla="*/ 1 w 38"/>
                <a:gd name="T9" fmla="*/ 36 h 69"/>
                <a:gd name="T10" fmla="*/ 10 w 38"/>
                <a:gd name="T11" fmla="*/ 55 h 69"/>
                <a:gd name="T12" fmla="*/ 37 w 38"/>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38" h="69">
                  <a:moveTo>
                    <a:pt x="37" y="69"/>
                  </a:moveTo>
                  <a:cubicBezTo>
                    <a:pt x="37" y="66"/>
                    <a:pt x="37" y="62"/>
                    <a:pt x="37" y="58"/>
                  </a:cubicBezTo>
                  <a:cubicBezTo>
                    <a:pt x="37" y="40"/>
                    <a:pt x="36" y="26"/>
                    <a:pt x="38" y="0"/>
                  </a:cubicBezTo>
                  <a:cubicBezTo>
                    <a:pt x="32" y="0"/>
                    <a:pt x="14" y="1"/>
                    <a:pt x="0" y="0"/>
                  </a:cubicBezTo>
                  <a:cubicBezTo>
                    <a:pt x="0" y="12"/>
                    <a:pt x="1" y="24"/>
                    <a:pt x="1" y="36"/>
                  </a:cubicBezTo>
                  <a:cubicBezTo>
                    <a:pt x="2" y="43"/>
                    <a:pt x="5" y="50"/>
                    <a:pt x="10" y="55"/>
                  </a:cubicBezTo>
                  <a:cubicBezTo>
                    <a:pt x="15" y="61"/>
                    <a:pt x="27" y="69"/>
                    <a:pt x="37" y="69"/>
                  </a:cubicBezTo>
                  <a:close/>
                </a:path>
              </a:pathLst>
            </a:custGeom>
            <a:solidFill>
              <a:srgbClr val="7F40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5" name="î$ḷïḋé">
              <a:extLst>
                <a:ext uri="{FF2B5EF4-FFF2-40B4-BE49-F238E27FC236}">
                  <a16:creationId xmlns:a16="http://schemas.microsoft.com/office/drawing/2014/main" xmlns="" id="{97C8C84A-5BDB-4AD7-91C2-815F6B87D0C5}"/>
                </a:ext>
              </a:extLst>
            </p:cNvPr>
            <p:cNvSpPr/>
            <p:nvPr/>
          </p:nvSpPr>
          <p:spPr bwMode="auto">
            <a:xfrm>
              <a:off x="6638926" y="5507038"/>
              <a:ext cx="274638" cy="257175"/>
            </a:xfrm>
            <a:custGeom>
              <a:avLst/>
              <a:gdLst>
                <a:gd name="T0" fmla="*/ 88 w 91"/>
                <a:gd name="T1" fmla="*/ 33 h 85"/>
                <a:gd name="T2" fmla="*/ 61 w 91"/>
                <a:gd name="T3" fmla="*/ 19 h 85"/>
                <a:gd name="T4" fmla="*/ 52 w 91"/>
                <a:gd name="T5" fmla="*/ 0 h 85"/>
                <a:gd name="T6" fmla="*/ 51 w 91"/>
                <a:gd name="T7" fmla="*/ 3 h 85"/>
                <a:gd name="T8" fmla="*/ 47 w 91"/>
                <a:gd name="T9" fmla="*/ 32 h 85"/>
                <a:gd name="T10" fmla="*/ 0 w 91"/>
                <a:gd name="T11" fmla="*/ 55 h 85"/>
                <a:gd name="T12" fmla="*/ 5 w 91"/>
                <a:gd name="T13" fmla="*/ 85 h 85"/>
                <a:gd name="T14" fmla="*/ 91 w 91"/>
                <a:gd name="T15" fmla="*/ 83 h 85"/>
                <a:gd name="T16" fmla="*/ 89 w 91"/>
                <a:gd name="T17" fmla="*/ 57 h 85"/>
                <a:gd name="T18" fmla="*/ 88 w 91"/>
                <a:gd name="T19"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85">
                  <a:moveTo>
                    <a:pt x="88" y="33"/>
                  </a:moveTo>
                  <a:cubicBezTo>
                    <a:pt x="78" y="33"/>
                    <a:pt x="66" y="25"/>
                    <a:pt x="61" y="19"/>
                  </a:cubicBezTo>
                  <a:cubicBezTo>
                    <a:pt x="56" y="14"/>
                    <a:pt x="53" y="7"/>
                    <a:pt x="52" y="0"/>
                  </a:cubicBezTo>
                  <a:cubicBezTo>
                    <a:pt x="52" y="1"/>
                    <a:pt x="52" y="2"/>
                    <a:pt x="51" y="3"/>
                  </a:cubicBezTo>
                  <a:cubicBezTo>
                    <a:pt x="50" y="13"/>
                    <a:pt x="51" y="23"/>
                    <a:pt x="47" y="32"/>
                  </a:cubicBezTo>
                  <a:cubicBezTo>
                    <a:pt x="41" y="46"/>
                    <a:pt x="17" y="53"/>
                    <a:pt x="0" y="55"/>
                  </a:cubicBezTo>
                  <a:cubicBezTo>
                    <a:pt x="4" y="64"/>
                    <a:pt x="5" y="75"/>
                    <a:pt x="5" y="85"/>
                  </a:cubicBezTo>
                  <a:cubicBezTo>
                    <a:pt x="34" y="84"/>
                    <a:pt x="62" y="84"/>
                    <a:pt x="91" y="83"/>
                  </a:cubicBezTo>
                  <a:cubicBezTo>
                    <a:pt x="91" y="73"/>
                    <a:pt x="90" y="61"/>
                    <a:pt x="89" y="57"/>
                  </a:cubicBezTo>
                  <a:cubicBezTo>
                    <a:pt x="89" y="49"/>
                    <a:pt x="88" y="41"/>
                    <a:pt x="88" y="33"/>
                  </a:cubicBezTo>
                  <a:close/>
                </a:path>
              </a:pathLst>
            </a:custGeom>
            <a:solidFill>
              <a:srgbClr val="924B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6" name="iṡ1idé">
              <a:extLst>
                <a:ext uri="{FF2B5EF4-FFF2-40B4-BE49-F238E27FC236}">
                  <a16:creationId xmlns:a16="http://schemas.microsoft.com/office/drawing/2014/main" xmlns="" id="{4A4BE6A2-991F-4D2C-891F-DB4EB1F1B7B0}"/>
                </a:ext>
              </a:extLst>
            </p:cNvPr>
            <p:cNvSpPr/>
            <p:nvPr/>
          </p:nvSpPr>
          <p:spPr bwMode="auto">
            <a:xfrm>
              <a:off x="6799263" y="5607051"/>
              <a:ext cx="84138" cy="120650"/>
            </a:xfrm>
            <a:custGeom>
              <a:avLst/>
              <a:gdLst>
                <a:gd name="T0" fmla="*/ 11 w 28"/>
                <a:gd name="T1" fmla="*/ 0 h 40"/>
                <a:gd name="T2" fmla="*/ 11 w 28"/>
                <a:gd name="T3" fmla="*/ 0 h 40"/>
                <a:gd name="T4" fmla="*/ 0 w 28"/>
                <a:gd name="T5" fmla="*/ 19 h 40"/>
                <a:gd name="T6" fmla="*/ 9 w 28"/>
                <a:gd name="T7" fmla="*/ 36 h 40"/>
                <a:gd name="T8" fmla="*/ 11 w 28"/>
                <a:gd name="T9" fmla="*/ 0 h 40"/>
              </a:gdLst>
              <a:ahLst/>
              <a:cxnLst>
                <a:cxn ang="0">
                  <a:pos x="T0" y="T1"/>
                </a:cxn>
                <a:cxn ang="0">
                  <a:pos x="T2" y="T3"/>
                </a:cxn>
                <a:cxn ang="0">
                  <a:pos x="T4" y="T5"/>
                </a:cxn>
                <a:cxn ang="0">
                  <a:pos x="T6" y="T7"/>
                </a:cxn>
                <a:cxn ang="0">
                  <a:pos x="T8" y="T9"/>
                </a:cxn>
              </a:cxnLst>
              <a:rect l="0" t="0" r="r" b="b"/>
              <a:pathLst>
                <a:path w="28" h="40">
                  <a:moveTo>
                    <a:pt x="11" y="0"/>
                  </a:moveTo>
                  <a:cubicBezTo>
                    <a:pt x="11" y="0"/>
                    <a:pt x="11" y="0"/>
                    <a:pt x="11" y="0"/>
                  </a:cubicBezTo>
                  <a:cubicBezTo>
                    <a:pt x="2" y="0"/>
                    <a:pt x="0" y="12"/>
                    <a:pt x="0" y="19"/>
                  </a:cubicBezTo>
                  <a:cubicBezTo>
                    <a:pt x="0" y="24"/>
                    <a:pt x="3" y="35"/>
                    <a:pt x="9" y="36"/>
                  </a:cubicBezTo>
                  <a:cubicBezTo>
                    <a:pt x="22" y="40"/>
                    <a:pt x="28" y="0"/>
                    <a:pt x="11" y="0"/>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7" name="iṡlîďè">
              <a:extLst>
                <a:ext uri="{FF2B5EF4-FFF2-40B4-BE49-F238E27FC236}">
                  <a16:creationId xmlns:a16="http://schemas.microsoft.com/office/drawing/2014/main" xmlns="" id="{0A57ABBF-E20C-41B6-B864-9088A54AF391}"/>
                </a:ext>
              </a:extLst>
            </p:cNvPr>
            <p:cNvSpPr/>
            <p:nvPr/>
          </p:nvSpPr>
          <p:spPr bwMode="auto">
            <a:xfrm>
              <a:off x="6605588" y="5600701"/>
              <a:ext cx="77788" cy="50800"/>
            </a:xfrm>
            <a:custGeom>
              <a:avLst/>
              <a:gdLst>
                <a:gd name="T0" fmla="*/ 2 w 26"/>
                <a:gd name="T1" fmla="*/ 1 h 17"/>
                <a:gd name="T2" fmla="*/ 24 w 26"/>
                <a:gd name="T3" fmla="*/ 17 h 17"/>
                <a:gd name="T4" fmla="*/ 26 w 26"/>
                <a:gd name="T5" fmla="*/ 17 h 17"/>
                <a:gd name="T6" fmla="*/ 1 w 26"/>
                <a:gd name="T7" fmla="*/ 0 h 17"/>
                <a:gd name="T8" fmla="*/ 2 w 26"/>
                <a:gd name="T9" fmla="*/ 1 h 17"/>
              </a:gdLst>
              <a:ahLst/>
              <a:cxnLst>
                <a:cxn ang="0">
                  <a:pos x="T0" y="T1"/>
                </a:cxn>
                <a:cxn ang="0">
                  <a:pos x="T2" y="T3"/>
                </a:cxn>
                <a:cxn ang="0">
                  <a:pos x="T4" y="T5"/>
                </a:cxn>
                <a:cxn ang="0">
                  <a:pos x="T6" y="T7"/>
                </a:cxn>
                <a:cxn ang="0">
                  <a:pos x="T8" y="T9"/>
                </a:cxn>
              </a:cxnLst>
              <a:rect l="0" t="0" r="r" b="b"/>
              <a:pathLst>
                <a:path w="26" h="17">
                  <a:moveTo>
                    <a:pt x="2" y="1"/>
                  </a:moveTo>
                  <a:cubicBezTo>
                    <a:pt x="12" y="1"/>
                    <a:pt x="20" y="8"/>
                    <a:pt x="24" y="17"/>
                  </a:cubicBezTo>
                  <a:cubicBezTo>
                    <a:pt x="24" y="17"/>
                    <a:pt x="26" y="17"/>
                    <a:pt x="26" y="17"/>
                  </a:cubicBezTo>
                  <a:cubicBezTo>
                    <a:pt x="21" y="7"/>
                    <a:pt x="12" y="0"/>
                    <a:pt x="1" y="0"/>
                  </a:cubicBezTo>
                  <a:cubicBezTo>
                    <a:pt x="0" y="0"/>
                    <a:pt x="1"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8" name="íṩľíďe">
              <a:extLst>
                <a:ext uri="{FF2B5EF4-FFF2-40B4-BE49-F238E27FC236}">
                  <a16:creationId xmlns:a16="http://schemas.microsoft.com/office/drawing/2014/main" xmlns="" id="{E55E48A5-46E9-4D23-8E7F-C58BD4210199}"/>
                </a:ext>
              </a:extLst>
            </p:cNvPr>
            <p:cNvSpPr/>
            <p:nvPr/>
          </p:nvSpPr>
          <p:spPr bwMode="auto">
            <a:xfrm>
              <a:off x="6662738" y="5583238"/>
              <a:ext cx="63500" cy="53975"/>
            </a:xfrm>
            <a:custGeom>
              <a:avLst/>
              <a:gdLst>
                <a:gd name="T0" fmla="*/ 2 w 21"/>
                <a:gd name="T1" fmla="*/ 1 h 18"/>
                <a:gd name="T2" fmla="*/ 18 w 21"/>
                <a:gd name="T3" fmla="*/ 17 h 18"/>
                <a:gd name="T4" fmla="*/ 20 w 21"/>
                <a:gd name="T5" fmla="*/ 18 h 18"/>
                <a:gd name="T6" fmla="*/ 2 w 21"/>
                <a:gd name="T7" fmla="*/ 1 h 18"/>
                <a:gd name="T8" fmla="*/ 2 w 21"/>
                <a:gd name="T9" fmla="*/ 1 h 18"/>
              </a:gdLst>
              <a:ahLst/>
              <a:cxnLst>
                <a:cxn ang="0">
                  <a:pos x="T0" y="T1"/>
                </a:cxn>
                <a:cxn ang="0">
                  <a:pos x="T2" y="T3"/>
                </a:cxn>
                <a:cxn ang="0">
                  <a:pos x="T4" y="T5"/>
                </a:cxn>
                <a:cxn ang="0">
                  <a:pos x="T6" y="T7"/>
                </a:cxn>
                <a:cxn ang="0">
                  <a:pos x="T8" y="T9"/>
                </a:cxn>
              </a:cxnLst>
              <a:rect l="0" t="0" r="r" b="b"/>
              <a:pathLst>
                <a:path w="21" h="18">
                  <a:moveTo>
                    <a:pt x="2" y="1"/>
                  </a:moveTo>
                  <a:cubicBezTo>
                    <a:pt x="9" y="5"/>
                    <a:pt x="15" y="10"/>
                    <a:pt x="18" y="17"/>
                  </a:cubicBezTo>
                  <a:cubicBezTo>
                    <a:pt x="19" y="18"/>
                    <a:pt x="21" y="18"/>
                    <a:pt x="20" y="18"/>
                  </a:cubicBezTo>
                  <a:cubicBezTo>
                    <a:pt x="17" y="10"/>
                    <a:pt x="10" y="4"/>
                    <a:pt x="2" y="1"/>
                  </a:cubicBezTo>
                  <a:cubicBezTo>
                    <a:pt x="2" y="0"/>
                    <a:pt x="0"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9" name="ïṧliḓè">
              <a:extLst>
                <a:ext uri="{FF2B5EF4-FFF2-40B4-BE49-F238E27FC236}">
                  <a16:creationId xmlns:a16="http://schemas.microsoft.com/office/drawing/2014/main" xmlns="" id="{A719D49D-E90F-486E-AB0E-BCB58E089411}"/>
                </a:ext>
              </a:extLst>
            </p:cNvPr>
            <p:cNvSpPr/>
            <p:nvPr/>
          </p:nvSpPr>
          <p:spPr bwMode="auto">
            <a:xfrm>
              <a:off x="6702426" y="5570538"/>
              <a:ext cx="71438" cy="39688"/>
            </a:xfrm>
            <a:custGeom>
              <a:avLst/>
              <a:gdLst>
                <a:gd name="T0" fmla="*/ 1 w 24"/>
                <a:gd name="T1" fmla="*/ 1 h 13"/>
                <a:gd name="T2" fmla="*/ 22 w 24"/>
                <a:gd name="T3" fmla="*/ 13 h 13"/>
                <a:gd name="T4" fmla="*/ 24 w 24"/>
                <a:gd name="T5" fmla="*/ 13 h 13"/>
                <a:gd name="T6" fmla="*/ 1 w 24"/>
                <a:gd name="T7" fmla="*/ 0 h 13"/>
                <a:gd name="T8" fmla="*/ 1 w 24"/>
                <a:gd name="T9" fmla="*/ 1 h 13"/>
              </a:gdLst>
              <a:ahLst/>
              <a:cxnLst>
                <a:cxn ang="0">
                  <a:pos x="T0" y="T1"/>
                </a:cxn>
                <a:cxn ang="0">
                  <a:pos x="T2" y="T3"/>
                </a:cxn>
                <a:cxn ang="0">
                  <a:pos x="T4" y="T5"/>
                </a:cxn>
                <a:cxn ang="0">
                  <a:pos x="T6" y="T7"/>
                </a:cxn>
                <a:cxn ang="0">
                  <a:pos x="T8" y="T9"/>
                </a:cxn>
              </a:cxnLst>
              <a:rect l="0" t="0" r="r" b="b"/>
              <a:pathLst>
                <a:path w="24" h="13">
                  <a:moveTo>
                    <a:pt x="1" y="1"/>
                  </a:moveTo>
                  <a:cubicBezTo>
                    <a:pt x="9" y="2"/>
                    <a:pt x="16" y="8"/>
                    <a:pt x="22" y="13"/>
                  </a:cubicBezTo>
                  <a:cubicBezTo>
                    <a:pt x="22" y="13"/>
                    <a:pt x="24" y="13"/>
                    <a:pt x="24" y="13"/>
                  </a:cubicBezTo>
                  <a:cubicBezTo>
                    <a:pt x="17" y="7"/>
                    <a:pt x="10" y="1"/>
                    <a:pt x="1" y="0"/>
                  </a:cubicBezTo>
                  <a:cubicBezTo>
                    <a:pt x="0" y="0"/>
                    <a:pt x="0"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0" name="ïslïḑé">
              <a:extLst>
                <a:ext uri="{FF2B5EF4-FFF2-40B4-BE49-F238E27FC236}">
                  <a16:creationId xmlns:a16="http://schemas.microsoft.com/office/drawing/2014/main" xmlns="" id="{C6DF2FB5-6119-47FC-87EB-D4BC9B348ACC}"/>
                </a:ext>
              </a:extLst>
            </p:cNvPr>
            <p:cNvSpPr/>
            <p:nvPr/>
          </p:nvSpPr>
          <p:spPr bwMode="auto">
            <a:xfrm>
              <a:off x="6719888" y="5546726"/>
              <a:ext cx="66675" cy="17463"/>
            </a:xfrm>
            <a:custGeom>
              <a:avLst/>
              <a:gdLst>
                <a:gd name="T0" fmla="*/ 2 w 22"/>
                <a:gd name="T1" fmla="*/ 1 h 6"/>
                <a:gd name="T2" fmla="*/ 20 w 22"/>
                <a:gd name="T3" fmla="*/ 6 h 6"/>
                <a:gd name="T4" fmla="*/ 21 w 22"/>
                <a:gd name="T5" fmla="*/ 5 h 6"/>
                <a:gd name="T6" fmla="*/ 1 w 22"/>
                <a:gd name="T7" fmla="*/ 0 h 6"/>
                <a:gd name="T8" fmla="*/ 2 w 22"/>
                <a:gd name="T9" fmla="*/ 1 h 6"/>
              </a:gdLst>
              <a:ahLst/>
              <a:cxnLst>
                <a:cxn ang="0">
                  <a:pos x="T0" y="T1"/>
                </a:cxn>
                <a:cxn ang="0">
                  <a:pos x="T2" y="T3"/>
                </a:cxn>
                <a:cxn ang="0">
                  <a:pos x="T4" y="T5"/>
                </a:cxn>
                <a:cxn ang="0">
                  <a:pos x="T6" y="T7"/>
                </a:cxn>
                <a:cxn ang="0">
                  <a:pos x="T8" y="T9"/>
                </a:cxn>
              </a:cxnLst>
              <a:rect l="0" t="0" r="r" b="b"/>
              <a:pathLst>
                <a:path w="22" h="6">
                  <a:moveTo>
                    <a:pt x="2" y="1"/>
                  </a:moveTo>
                  <a:cubicBezTo>
                    <a:pt x="9" y="1"/>
                    <a:pt x="15" y="3"/>
                    <a:pt x="20" y="6"/>
                  </a:cubicBezTo>
                  <a:cubicBezTo>
                    <a:pt x="21" y="6"/>
                    <a:pt x="22" y="6"/>
                    <a:pt x="21" y="5"/>
                  </a:cubicBezTo>
                  <a:cubicBezTo>
                    <a:pt x="15" y="2"/>
                    <a:pt x="8" y="0"/>
                    <a:pt x="1" y="0"/>
                  </a:cubicBezTo>
                  <a:cubicBezTo>
                    <a:pt x="0" y="0"/>
                    <a:pt x="2"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1" name="ïŝliďè">
              <a:extLst>
                <a:ext uri="{FF2B5EF4-FFF2-40B4-BE49-F238E27FC236}">
                  <a16:creationId xmlns:a16="http://schemas.microsoft.com/office/drawing/2014/main" xmlns="" id="{94FCE17E-8AED-4D04-8647-2F7750D6F070}"/>
                </a:ext>
              </a:extLst>
            </p:cNvPr>
            <p:cNvSpPr/>
            <p:nvPr/>
          </p:nvSpPr>
          <p:spPr bwMode="auto">
            <a:xfrm>
              <a:off x="6735763" y="5513388"/>
              <a:ext cx="57150" cy="6350"/>
            </a:xfrm>
            <a:custGeom>
              <a:avLst/>
              <a:gdLst>
                <a:gd name="T0" fmla="*/ 2 w 19"/>
                <a:gd name="T1" fmla="*/ 2 h 2"/>
                <a:gd name="T2" fmla="*/ 17 w 19"/>
                <a:gd name="T3" fmla="*/ 2 h 2"/>
                <a:gd name="T4" fmla="*/ 18 w 19"/>
                <a:gd name="T5" fmla="*/ 1 h 2"/>
                <a:gd name="T6" fmla="*/ 1 w 19"/>
                <a:gd name="T7" fmla="*/ 1 h 2"/>
                <a:gd name="T8" fmla="*/ 2 w 19"/>
                <a:gd name="T9" fmla="*/ 2 h 2"/>
              </a:gdLst>
              <a:ahLst/>
              <a:cxnLst>
                <a:cxn ang="0">
                  <a:pos x="T0" y="T1"/>
                </a:cxn>
                <a:cxn ang="0">
                  <a:pos x="T2" y="T3"/>
                </a:cxn>
                <a:cxn ang="0">
                  <a:pos x="T4" y="T5"/>
                </a:cxn>
                <a:cxn ang="0">
                  <a:pos x="T6" y="T7"/>
                </a:cxn>
                <a:cxn ang="0">
                  <a:pos x="T8" y="T9"/>
                </a:cxn>
              </a:cxnLst>
              <a:rect l="0" t="0" r="r" b="b"/>
              <a:pathLst>
                <a:path w="19" h="2">
                  <a:moveTo>
                    <a:pt x="2" y="2"/>
                  </a:moveTo>
                  <a:cubicBezTo>
                    <a:pt x="7" y="1"/>
                    <a:pt x="12" y="1"/>
                    <a:pt x="17" y="2"/>
                  </a:cubicBezTo>
                  <a:cubicBezTo>
                    <a:pt x="18" y="2"/>
                    <a:pt x="19" y="2"/>
                    <a:pt x="18" y="1"/>
                  </a:cubicBezTo>
                  <a:cubicBezTo>
                    <a:pt x="12" y="0"/>
                    <a:pt x="7" y="0"/>
                    <a:pt x="1" y="1"/>
                  </a:cubicBezTo>
                  <a:cubicBezTo>
                    <a:pt x="0" y="1"/>
                    <a:pt x="1" y="2"/>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2" name="îṥḻíḑe">
              <a:extLst>
                <a:ext uri="{FF2B5EF4-FFF2-40B4-BE49-F238E27FC236}">
                  <a16:creationId xmlns:a16="http://schemas.microsoft.com/office/drawing/2014/main" xmlns="" id="{C9633115-C321-42AB-A189-552B5E7E2D2A}"/>
                </a:ext>
              </a:extLst>
            </p:cNvPr>
            <p:cNvSpPr/>
            <p:nvPr/>
          </p:nvSpPr>
          <p:spPr bwMode="auto">
            <a:xfrm>
              <a:off x="6732588" y="5483226"/>
              <a:ext cx="57150" cy="6350"/>
            </a:xfrm>
            <a:custGeom>
              <a:avLst/>
              <a:gdLst>
                <a:gd name="T0" fmla="*/ 2 w 19"/>
                <a:gd name="T1" fmla="*/ 1 h 2"/>
                <a:gd name="T2" fmla="*/ 18 w 19"/>
                <a:gd name="T3" fmla="*/ 1 h 2"/>
                <a:gd name="T4" fmla="*/ 17 w 19"/>
                <a:gd name="T5" fmla="*/ 0 h 2"/>
                <a:gd name="T6" fmla="*/ 2 w 19"/>
                <a:gd name="T7" fmla="*/ 0 h 2"/>
                <a:gd name="T8" fmla="*/ 2 w 19"/>
                <a:gd name="T9" fmla="*/ 1 h 2"/>
              </a:gdLst>
              <a:ahLst/>
              <a:cxnLst>
                <a:cxn ang="0">
                  <a:pos x="T0" y="T1"/>
                </a:cxn>
                <a:cxn ang="0">
                  <a:pos x="T2" y="T3"/>
                </a:cxn>
                <a:cxn ang="0">
                  <a:pos x="T4" y="T5"/>
                </a:cxn>
                <a:cxn ang="0">
                  <a:pos x="T6" y="T7"/>
                </a:cxn>
                <a:cxn ang="0">
                  <a:pos x="T8" y="T9"/>
                </a:cxn>
              </a:cxnLst>
              <a:rect l="0" t="0" r="r" b="b"/>
              <a:pathLst>
                <a:path w="19" h="2">
                  <a:moveTo>
                    <a:pt x="2" y="1"/>
                  </a:moveTo>
                  <a:cubicBezTo>
                    <a:pt x="7" y="2"/>
                    <a:pt x="12" y="1"/>
                    <a:pt x="18" y="1"/>
                  </a:cubicBezTo>
                  <a:cubicBezTo>
                    <a:pt x="19" y="1"/>
                    <a:pt x="18" y="0"/>
                    <a:pt x="17" y="0"/>
                  </a:cubicBezTo>
                  <a:cubicBezTo>
                    <a:pt x="12" y="0"/>
                    <a:pt x="7" y="1"/>
                    <a:pt x="2" y="0"/>
                  </a:cubicBezTo>
                  <a:cubicBezTo>
                    <a:pt x="1" y="0"/>
                    <a:pt x="0"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3" name="ï$líďè">
              <a:extLst>
                <a:ext uri="{FF2B5EF4-FFF2-40B4-BE49-F238E27FC236}">
                  <a16:creationId xmlns:a16="http://schemas.microsoft.com/office/drawing/2014/main" xmlns="" id="{5DBCA537-6DCB-4BE3-9CEE-7BC8B85C9AF7}"/>
                </a:ext>
              </a:extLst>
            </p:cNvPr>
            <p:cNvSpPr/>
            <p:nvPr/>
          </p:nvSpPr>
          <p:spPr bwMode="auto">
            <a:xfrm>
              <a:off x="6732588" y="5437188"/>
              <a:ext cx="57150" cy="0"/>
            </a:xfrm>
            <a:custGeom>
              <a:avLst/>
              <a:gdLst>
                <a:gd name="T0" fmla="*/ 1 w 19"/>
                <a:gd name="T1" fmla="*/ 18 w 19"/>
                <a:gd name="T2" fmla="*/ 18 w 19"/>
                <a:gd name="T3" fmla="*/ 1 w 19"/>
                <a:gd name="T4" fmla="*/ 1 w 19"/>
              </a:gdLst>
              <a:ahLst/>
              <a:cxnLst>
                <a:cxn ang="0">
                  <a:pos x="T0" y="0"/>
                </a:cxn>
                <a:cxn ang="0">
                  <a:pos x="T1" y="0"/>
                </a:cxn>
                <a:cxn ang="0">
                  <a:pos x="T2" y="0"/>
                </a:cxn>
                <a:cxn ang="0">
                  <a:pos x="T3" y="0"/>
                </a:cxn>
                <a:cxn ang="0">
                  <a:pos x="T4" y="0"/>
                </a:cxn>
              </a:cxnLst>
              <a:rect l="0" t="0" r="r" b="b"/>
              <a:pathLst>
                <a:path w="19">
                  <a:moveTo>
                    <a:pt x="1" y="0"/>
                  </a:moveTo>
                  <a:cubicBezTo>
                    <a:pt x="7" y="0"/>
                    <a:pt x="12" y="0"/>
                    <a:pt x="18" y="0"/>
                  </a:cubicBezTo>
                  <a:cubicBezTo>
                    <a:pt x="18" y="0"/>
                    <a:pt x="19" y="0"/>
                    <a:pt x="18" y="0"/>
                  </a:cubicBezTo>
                  <a:cubicBezTo>
                    <a:pt x="12" y="0"/>
                    <a:pt x="7"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4" name="i$lîďé">
              <a:extLst>
                <a:ext uri="{FF2B5EF4-FFF2-40B4-BE49-F238E27FC236}">
                  <a16:creationId xmlns:a16="http://schemas.microsoft.com/office/drawing/2014/main" xmlns="" id="{D94D9112-F958-4254-91B1-1881CACF4954}"/>
                </a:ext>
              </a:extLst>
            </p:cNvPr>
            <p:cNvSpPr/>
            <p:nvPr/>
          </p:nvSpPr>
          <p:spPr bwMode="auto">
            <a:xfrm>
              <a:off x="6962776" y="2506663"/>
              <a:ext cx="50800" cy="73025"/>
            </a:xfrm>
            <a:custGeom>
              <a:avLst/>
              <a:gdLst>
                <a:gd name="T0" fmla="*/ 6 w 17"/>
                <a:gd name="T1" fmla="*/ 5 h 24"/>
                <a:gd name="T2" fmla="*/ 5 w 17"/>
                <a:gd name="T3" fmla="*/ 5 h 24"/>
                <a:gd name="T4" fmla="*/ 10 w 17"/>
                <a:gd name="T5" fmla="*/ 20 h 24"/>
                <a:gd name="T6" fmla="*/ 6 w 17"/>
                <a:gd name="T7" fmla="*/ 5 h 24"/>
              </a:gdLst>
              <a:ahLst/>
              <a:cxnLst>
                <a:cxn ang="0">
                  <a:pos x="T0" y="T1"/>
                </a:cxn>
                <a:cxn ang="0">
                  <a:pos x="T2" y="T3"/>
                </a:cxn>
                <a:cxn ang="0">
                  <a:pos x="T4" y="T5"/>
                </a:cxn>
                <a:cxn ang="0">
                  <a:pos x="T6" y="T7"/>
                </a:cxn>
              </a:cxnLst>
              <a:rect l="0" t="0" r="r" b="b"/>
              <a:pathLst>
                <a:path w="17" h="24">
                  <a:moveTo>
                    <a:pt x="6" y="5"/>
                  </a:moveTo>
                  <a:cubicBezTo>
                    <a:pt x="5" y="5"/>
                    <a:pt x="5" y="5"/>
                    <a:pt x="5" y="5"/>
                  </a:cubicBezTo>
                  <a:cubicBezTo>
                    <a:pt x="0" y="8"/>
                    <a:pt x="2" y="24"/>
                    <a:pt x="10" y="20"/>
                  </a:cubicBezTo>
                  <a:cubicBezTo>
                    <a:pt x="17" y="17"/>
                    <a:pt x="14" y="0"/>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5" name="íšļîḋê">
              <a:extLst>
                <a:ext uri="{FF2B5EF4-FFF2-40B4-BE49-F238E27FC236}">
                  <a16:creationId xmlns:a16="http://schemas.microsoft.com/office/drawing/2014/main" xmlns="" id="{79D947BB-B7F7-4CDF-A665-A1B3158B8CD4}"/>
                </a:ext>
              </a:extLst>
            </p:cNvPr>
            <p:cNvSpPr/>
            <p:nvPr/>
          </p:nvSpPr>
          <p:spPr bwMode="auto">
            <a:xfrm>
              <a:off x="6719888" y="2530476"/>
              <a:ext cx="50800" cy="73025"/>
            </a:xfrm>
            <a:custGeom>
              <a:avLst/>
              <a:gdLst>
                <a:gd name="T0" fmla="*/ 6 w 17"/>
                <a:gd name="T1" fmla="*/ 5 h 24"/>
                <a:gd name="T2" fmla="*/ 5 w 17"/>
                <a:gd name="T3" fmla="*/ 5 h 24"/>
                <a:gd name="T4" fmla="*/ 10 w 17"/>
                <a:gd name="T5" fmla="*/ 20 h 24"/>
                <a:gd name="T6" fmla="*/ 6 w 17"/>
                <a:gd name="T7" fmla="*/ 5 h 24"/>
              </a:gdLst>
              <a:ahLst/>
              <a:cxnLst>
                <a:cxn ang="0">
                  <a:pos x="T0" y="T1"/>
                </a:cxn>
                <a:cxn ang="0">
                  <a:pos x="T2" y="T3"/>
                </a:cxn>
                <a:cxn ang="0">
                  <a:pos x="T4" y="T5"/>
                </a:cxn>
                <a:cxn ang="0">
                  <a:pos x="T6" y="T7"/>
                </a:cxn>
              </a:cxnLst>
              <a:rect l="0" t="0" r="r" b="b"/>
              <a:pathLst>
                <a:path w="17" h="24">
                  <a:moveTo>
                    <a:pt x="6" y="5"/>
                  </a:moveTo>
                  <a:cubicBezTo>
                    <a:pt x="5" y="5"/>
                    <a:pt x="5" y="5"/>
                    <a:pt x="5" y="5"/>
                  </a:cubicBezTo>
                  <a:cubicBezTo>
                    <a:pt x="0" y="8"/>
                    <a:pt x="2" y="24"/>
                    <a:pt x="10" y="20"/>
                  </a:cubicBezTo>
                  <a:cubicBezTo>
                    <a:pt x="17" y="17"/>
                    <a:pt x="14" y="0"/>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6" name="í$ḷîḓe">
              <a:extLst>
                <a:ext uri="{FF2B5EF4-FFF2-40B4-BE49-F238E27FC236}">
                  <a16:creationId xmlns:a16="http://schemas.microsoft.com/office/drawing/2014/main" xmlns="" id="{5C08CFE0-AEAB-4880-9FA1-E4B5958F9623}"/>
                </a:ext>
              </a:extLst>
            </p:cNvPr>
            <p:cNvSpPr/>
            <p:nvPr/>
          </p:nvSpPr>
          <p:spPr bwMode="auto">
            <a:xfrm>
              <a:off x="4378326" y="2416176"/>
              <a:ext cx="209550" cy="420688"/>
            </a:xfrm>
            <a:custGeom>
              <a:avLst/>
              <a:gdLst>
                <a:gd name="T0" fmla="*/ 32 w 69"/>
                <a:gd name="T1" fmla="*/ 0 h 139"/>
                <a:gd name="T2" fmla="*/ 5 w 69"/>
                <a:gd name="T3" fmla="*/ 18 h 139"/>
                <a:gd name="T4" fmla="*/ 6 w 69"/>
                <a:gd name="T5" fmla="*/ 84 h 139"/>
                <a:gd name="T6" fmla="*/ 24 w 69"/>
                <a:gd name="T7" fmla="*/ 129 h 139"/>
                <a:gd name="T8" fmla="*/ 69 w 69"/>
                <a:gd name="T9" fmla="*/ 130 h 139"/>
                <a:gd name="T10" fmla="*/ 64 w 69"/>
                <a:gd name="T11" fmla="*/ 100 h 139"/>
                <a:gd name="T12" fmla="*/ 32 w 69"/>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69" h="139">
                  <a:moveTo>
                    <a:pt x="32" y="0"/>
                  </a:moveTo>
                  <a:cubicBezTo>
                    <a:pt x="19" y="4"/>
                    <a:pt x="9" y="2"/>
                    <a:pt x="5" y="18"/>
                  </a:cubicBezTo>
                  <a:cubicBezTo>
                    <a:pt x="0" y="39"/>
                    <a:pt x="3" y="64"/>
                    <a:pt x="6" y="84"/>
                  </a:cubicBezTo>
                  <a:cubicBezTo>
                    <a:pt x="9" y="98"/>
                    <a:pt x="12" y="120"/>
                    <a:pt x="24" y="129"/>
                  </a:cubicBezTo>
                  <a:cubicBezTo>
                    <a:pt x="36" y="139"/>
                    <a:pt x="57" y="136"/>
                    <a:pt x="69" y="130"/>
                  </a:cubicBezTo>
                  <a:cubicBezTo>
                    <a:pt x="69" y="120"/>
                    <a:pt x="65" y="110"/>
                    <a:pt x="64" y="100"/>
                  </a:cubicBezTo>
                  <a:lnTo>
                    <a:pt x="32" y="0"/>
                  </a:lnTo>
                  <a:close/>
                </a:path>
              </a:pathLst>
            </a:custGeom>
            <a:solidFill>
              <a:srgbClr val="49AD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7" name="iśļiďè">
              <a:extLst>
                <a:ext uri="{FF2B5EF4-FFF2-40B4-BE49-F238E27FC236}">
                  <a16:creationId xmlns:a16="http://schemas.microsoft.com/office/drawing/2014/main" xmlns="" id="{05BE3DE2-F216-4B5D-99CF-563D0AF8115E}"/>
                </a:ext>
              </a:extLst>
            </p:cNvPr>
            <p:cNvSpPr/>
            <p:nvPr/>
          </p:nvSpPr>
          <p:spPr bwMode="auto">
            <a:xfrm>
              <a:off x="4414838" y="1935163"/>
              <a:ext cx="430213" cy="966788"/>
            </a:xfrm>
            <a:custGeom>
              <a:avLst/>
              <a:gdLst>
                <a:gd name="T0" fmla="*/ 90 w 142"/>
                <a:gd name="T1" fmla="*/ 296 h 320"/>
                <a:gd name="T2" fmla="*/ 67 w 142"/>
                <a:gd name="T3" fmla="*/ 192 h 320"/>
                <a:gd name="T4" fmla="*/ 67 w 142"/>
                <a:gd name="T5" fmla="*/ 115 h 320"/>
                <a:gd name="T6" fmla="*/ 78 w 142"/>
                <a:gd name="T7" fmla="*/ 33 h 320"/>
                <a:gd name="T8" fmla="*/ 109 w 142"/>
                <a:gd name="T9" fmla="*/ 0 h 320"/>
                <a:gd name="T10" fmla="*/ 49 w 142"/>
                <a:gd name="T11" fmla="*/ 28 h 320"/>
                <a:gd name="T12" fmla="*/ 13 w 142"/>
                <a:gd name="T13" fmla="*/ 106 h 320"/>
                <a:gd name="T14" fmla="*/ 38 w 142"/>
                <a:gd name="T15" fmla="*/ 286 h 320"/>
                <a:gd name="T16" fmla="*/ 131 w 142"/>
                <a:gd name="T17" fmla="*/ 319 h 320"/>
                <a:gd name="T18" fmla="*/ 142 w 142"/>
                <a:gd name="T19" fmla="*/ 320 h 320"/>
                <a:gd name="T20" fmla="*/ 121 w 142"/>
                <a:gd name="T21" fmla="*/ 314 h 320"/>
                <a:gd name="T22" fmla="*/ 90 w 142"/>
                <a:gd name="T23" fmla="*/ 29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320">
                  <a:moveTo>
                    <a:pt x="90" y="296"/>
                  </a:moveTo>
                  <a:cubicBezTo>
                    <a:pt x="73" y="271"/>
                    <a:pt x="69" y="221"/>
                    <a:pt x="67" y="192"/>
                  </a:cubicBezTo>
                  <a:cubicBezTo>
                    <a:pt x="66" y="164"/>
                    <a:pt x="66" y="142"/>
                    <a:pt x="67" y="115"/>
                  </a:cubicBezTo>
                  <a:cubicBezTo>
                    <a:pt x="68" y="87"/>
                    <a:pt x="68" y="60"/>
                    <a:pt x="78" y="33"/>
                  </a:cubicBezTo>
                  <a:cubicBezTo>
                    <a:pt x="85" y="16"/>
                    <a:pt x="92" y="5"/>
                    <a:pt x="109" y="0"/>
                  </a:cubicBezTo>
                  <a:cubicBezTo>
                    <a:pt x="88" y="6"/>
                    <a:pt x="66" y="14"/>
                    <a:pt x="49" y="28"/>
                  </a:cubicBezTo>
                  <a:cubicBezTo>
                    <a:pt x="26" y="46"/>
                    <a:pt x="19" y="80"/>
                    <a:pt x="13" y="106"/>
                  </a:cubicBezTo>
                  <a:cubicBezTo>
                    <a:pt x="0" y="160"/>
                    <a:pt x="6" y="239"/>
                    <a:pt x="38" y="286"/>
                  </a:cubicBezTo>
                  <a:cubicBezTo>
                    <a:pt x="57" y="313"/>
                    <a:pt x="102" y="317"/>
                    <a:pt x="131" y="319"/>
                  </a:cubicBezTo>
                  <a:cubicBezTo>
                    <a:pt x="135" y="320"/>
                    <a:pt x="138" y="320"/>
                    <a:pt x="142" y="320"/>
                  </a:cubicBezTo>
                  <a:cubicBezTo>
                    <a:pt x="135" y="318"/>
                    <a:pt x="128" y="316"/>
                    <a:pt x="121" y="314"/>
                  </a:cubicBezTo>
                  <a:cubicBezTo>
                    <a:pt x="109" y="310"/>
                    <a:pt x="98" y="307"/>
                    <a:pt x="90" y="296"/>
                  </a:cubicBezTo>
                  <a:close/>
                </a:path>
              </a:pathLst>
            </a:custGeom>
            <a:solidFill>
              <a:srgbClr val="53C1D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8" name="íṥliḋé">
              <a:extLst>
                <a:ext uri="{FF2B5EF4-FFF2-40B4-BE49-F238E27FC236}">
                  <a16:creationId xmlns:a16="http://schemas.microsoft.com/office/drawing/2014/main" xmlns="" id="{EC5BEBC9-2BE7-4DFB-A55C-8F38ED08AFF2}"/>
                </a:ext>
              </a:extLst>
            </p:cNvPr>
            <p:cNvSpPr/>
            <p:nvPr/>
          </p:nvSpPr>
          <p:spPr bwMode="auto">
            <a:xfrm>
              <a:off x="4614863" y="1905001"/>
              <a:ext cx="720725" cy="1000125"/>
            </a:xfrm>
            <a:custGeom>
              <a:avLst/>
              <a:gdLst>
                <a:gd name="T0" fmla="*/ 215 w 238"/>
                <a:gd name="T1" fmla="*/ 56 h 331"/>
                <a:gd name="T2" fmla="*/ 184 w 238"/>
                <a:gd name="T3" fmla="*/ 13 h 331"/>
                <a:gd name="T4" fmla="*/ 118 w 238"/>
                <a:gd name="T5" fmla="*/ 0 h 331"/>
                <a:gd name="T6" fmla="*/ 82 w 238"/>
                <a:gd name="T7" fmla="*/ 1 h 331"/>
                <a:gd name="T8" fmla="*/ 73 w 238"/>
                <a:gd name="T9" fmla="*/ 3 h 331"/>
                <a:gd name="T10" fmla="*/ 66 w 238"/>
                <a:gd name="T11" fmla="*/ 4 h 331"/>
                <a:gd name="T12" fmla="*/ 48 w 238"/>
                <a:gd name="T13" fmla="*/ 9 h 331"/>
                <a:gd name="T14" fmla="*/ 48 w 238"/>
                <a:gd name="T15" fmla="*/ 9 h 331"/>
                <a:gd name="T16" fmla="*/ 43 w 238"/>
                <a:gd name="T17" fmla="*/ 10 h 331"/>
                <a:gd name="T18" fmla="*/ 12 w 238"/>
                <a:gd name="T19" fmla="*/ 43 h 331"/>
                <a:gd name="T20" fmla="*/ 1 w 238"/>
                <a:gd name="T21" fmla="*/ 125 h 331"/>
                <a:gd name="T22" fmla="*/ 1 w 238"/>
                <a:gd name="T23" fmla="*/ 202 h 331"/>
                <a:gd name="T24" fmla="*/ 24 w 238"/>
                <a:gd name="T25" fmla="*/ 306 h 331"/>
                <a:gd name="T26" fmla="*/ 55 w 238"/>
                <a:gd name="T27" fmla="*/ 324 h 331"/>
                <a:gd name="T28" fmla="*/ 76 w 238"/>
                <a:gd name="T29" fmla="*/ 330 h 331"/>
                <a:gd name="T30" fmla="*/ 175 w 238"/>
                <a:gd name="T31" fmla="*/ 313 h 331"/>
                <a:gd name="T32" fmla="*/ 221 w 238"/>
                <a:gd name="T33" fmla="*/ 265 h 331"/>
                <a:gd name="T34" fmla="*/ 235 w 238"/>
                <a:gd name="T35" fmla="*/ 180 h 331"/>
                <a:gd name="T36" fmla="*/ 215 w 238"/>
                <a:gd name="T37" fmla="*/ 5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331">
                  <a:moveTo>
                    <a:pt x="215" y="56"/>
                  </a:moveTo>
                  <a:cubicBezTo>
                    <a:pt x="207" y="40"/>
                    <a:pt x="201" y="23"/>
                    <a:pt x="184" y="13"/>
                  </a:cubicBezTo>
                  <a:cubicBezTo>
                    <a:pt x="164" y="2"/>
                    <a:pt x="139" y="3"/>
                    <a:pt x="118" y="0"/>
                  </a:cubicBezTo>
                  <a:cubicBezTo>
                    <a:pt x="82" y="1"/>
                    <a:pt x="82" y="1"/>
                    <a:pt x="82" y="1"/>
                  </a:cubicBezTo>
                  <a:cubicBezTo>
                    <a:pt x="79" y="1"/>
                    <a:pt x="76" y="2"/>
                    <a:pt x="73" y="3"/>
                  </a:cubicBezTo>
                  <a:cubicBezTo>
                    <a:pt x="71" y="3"/>
                    <a:pt x="69" y="4"/>
                    <a:pt x="66" y="4"/>
                  </a:cubicBezTo>
                  <a:cubicBezTo>
                    <a:pt x="60" y="6"/>
                    <a:pt x="54" y="7"/>
                    <a:pt x="48" y="9"/>
                  </a:cubicBezTo>
                  <a:cubicBezTo>
                    <a:pt x="48" y="9"/>
                    <a:pt x="48" y="9"/>
                    <a:pt x="48" y="9"/>
                  </a:cubicBezTo>
                  <a:cubicBezTo>
                    <a:pt x="46" y="9"/>
                    <a:pt x="45" y="10"/>
                    <a:pt x="43" y="10"/>
                  </a:cubicBezTo>
                  <a:cubicBezTo>
                    <a:pt x="26" y="15"/>
                    <a:pt x="19" y="26"/>
                    <a:pt x="12" y="43"/>
                  </a:cubicBezTo>
                  <a:cubicBezTo>
                    <a:pt x="2" y="70"/>
                    <a:pt x="2" y="97"/>
                    <a:pt x="1" y="125"/>
                  </a:cubicBezTo>
                  <a:cubicBezTo>
                    <a:pt x="0" y="152"/>
                    <a:pt x="0" y="174"/>
                    <a:pt x="1" y="202"/>
                  </a:cubicBezTo>
                  <a:cubicBezTo>
                    <a:pt x="3" y="231"/>
                    <a:pt x="7" y="281"/>
                    <a:pt x="24" y="306"/>
                  </a:cubicBezTo>
                  <a:cubicBezTo>
                    <a:pt x="32" y="317"/>
                    <a:pt x="43" y="320"/>
                    <a:pt x="55" y="324"/>
                  </a:cubicBezTo>
                  <a:cubicBezTo>
                    <a:pt x="62" y="326"/>
                    <a:pt x="69" y="328"/>
                    <a:pt x="76" y="330"/>
                  </a:cubicBezTo>
                  <a:cubicBezTo>
                    <a:pt x="108" y="331"/>
                    <a:pt x="146" y="327"/>
                    <a:pt x="175" y="313"/>
                  </a:cubicBezTo>
                  <a:cubicBezTo>
                    <a:pt x="199" y="302"/>
                    <a:pt x="213" y="292"/>
                    <a:pt x="221" y="265"/>
                  </a:cubicBezTo>
                  <a:cubicBezTo>
                    <a:pt x="229" y="239"/>
                    <a:pt x="233" y="208"/>
                    <a:pt x="235" y="180"/>
                  </a:cubicBezTo>
                  <a:cubicBezTo>
                    <a:pt x="238" y="136"/>
                    <a:pt x="234" y="97"/>
                    <a:pt x="215" y="56"/>
                  </a:cubicBezTo>
                  <a:close/>
                </a:path>
              </a:pathLst>
            </a:custGeom>
            <a:solidFill>
              <a:srgbClr val="008C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9" name="iṩ1îďè">
              <a:extLst>
                <a:ext uri="{FF2B5EF4-FFF2-40B4-BE49-F238E27FC236}">
                  <a16:creationId xmlns:a16="http://schemas.microsoft.com/office/drawing/2014/main" xmlns="" id="{1138E7BD-7B8E-4AA5-A35F-7360A739B2F1}"/>
                </a:ext>
              </a:extLst>
            </p:cNvPr>
            <p:cNvSpPr/>
            <p:nvPr/>
          </p:nvSpPr>
          <p:spPr bwMode="auto">
            <a:xfrm>
              <a:off x="4398963" y="1905001"/>
              <a:ext cx="476250" cy="263525"/>
            </a:xfrm>
            <a:custGeom>
              <a:avLst/>
              <a:gdLst>
                <a:gd name="T0" fmla="*/ 157 w 157"/>
                <a:gd name="T1" fmla="*/ 0 h 87"/>
                <a:gd name="T2" fmla="*/ 30 w 157"/>
                <a:gd name="T3" fmla="*/ 41 h 87"/>
                <a:gd name="T4" fmla="*/ 17 w 157"/>
                <a:gd name="T5" fmla="*/ 85 h 87"/>
                <a:gd name="T6" fmla="*/ 56 w 157"/>
                <a:gd name="T7" fmla="*/ 40 h 87"/>
                <a:gd name="T8" fmla="*/ 130 w 157"/>
                <a:gd name="T9" fmla="*/ 6 h 87"/>
                <a:gd name="T10" fmla="*/ 157 w 157"/>
                <a:gd name="T11" fmla="*/ 0 h 87"/>
              </a:gdLst>
              <a:ahLst/>
              <a:cxnLst>
                <a:cxn ang="0">
                  <a:pos x="T0" y="T1"/>
                </a:cxn>
                <a:cxn ang="0">
                  <a:pos x="T2" y="T3"/>
                </a:cxn>
                <a:cxn ang="0">
                  <a:pos x="T4" y="T5"/>
                </a:cxn>
                <a:cxn ang="0">
                  <a:pos x="T6" y="T7"/>
                </a:cxn>
                <a:cxn ang="0">
                  <a:pos x="T8" y="T9"/>
                </a:cxn>
                <a:cxn ang="0">
                  <a:pos x="T10" y="T11"/>
                </a:cxn>
              </a:cxnLst>
              <a:rect l="0" t="0" r="r" b="b"/>
              <a:pathLst>
                <a:path w="157" h="87">
                  <a:moveTo>
                    <a:pt x="157" y="0"/>
                  </a:moveTo>
                  <a:cubicBezTo>
                    <a:pt x="119" y="3"/>
                    <a:pt x="61" y="15"/>
                    <a:pt x="30" y="41"/>
                  </a:cubicBezTo>
                  <a:cubicBezTo>
                    <a:pt x="24" y="46"/>
                    <a:pt x="0" y="80"/>
                    <a:pt x="17" y="85"/>
                  </a:cubicBezTo>
                  <a:cubicBezTo>
                    <a:pt x="25" y="87"/>
                    <a:pt x="48" y="46"/>
                    <a:pt x="56" y="40"/>
                  </a:cubicBezTo>
                  <a:cubicBezTo>
                    <a:pt x="76" y="19"/>
                    <a:pt x="103" y="11"/>
                    <a:pt x="130" y="6"/>
                  </a:cubicBezTo>
                  <a:lnTo>
                    <a:pt x="157" y="0"/>
                  </a:lnTo>
                  <a:close/>
                </a:path>
              </a:pathLst>
            </a:custGeom>
            <a:solidFill>
              <a:srgbClr val="49AD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0" name="íṩḷïḓe">
              <a:extLst>
                <a:ext uri="{FF2B5EF4-FFF2-40B4-BE49-F238E27FC236}">
                  <a16:creationId xmlns:a16="http://schemas.microsoft.com/office/drawing/2014/main" xmlns="" id="{ABADF41D-7D35-4AF0-99CC-0F2AADED1954}"/>
                </a:ext>
              </a:extLst>
            </p:cNvPr>
            <p:cNvSpPr/>
            <p:nvPr/>
          </p:nvSpPr>
          <p:spPr bwMode="auto">
            <a:xfrm>
              <a:off x="4662488" y="1023938"/>
              <a:ext cx="773113" cy="1366838"/>
            </a:xfrm>
            <a:custGeom>
              <a:avLst/>
              <a:gdLst>
                <a:gd name="T0" fmla="*/ 247 w 255"/>
                <a:gd name="T1" fmla="*/ 57 h 452"/>
                <a:gd name="T2" fmla="*/ 204 w 255"/>
                <a:gd name="T3" fmla="*/ 24 h 452"/>
                <a:gd name="T4" fmla="*/ 111 w 255"/>
                <a:gd name="T5" fmla="*/ 2 h 452"/>
                <a:gd name="T6" fmla="*/ 38 w 255"/>
                <a:gd name="T7" fmla="*/ 68 h 452"/>
                <a:gd name="T8" fmla="*/ 27 w 255"/>
                <a:gd name="T9" fmla="*/ 394 h 452"/>
                <a:gd name="T10" fmla="*/ 0 w 255"/>
                <a:gd name="T11" fmla="*/ 409 h 452"/>
                <a:gd name="T12" fmla="*/ 19 w 255"/>
                <a:gd name="T13" fmla="*/ 421 h 452"/>
                <a:gd name="T14" fmla="*/ 3 w 255"/>
                <a:gd name="T15" fmla="*/ 425 h 452"/>
                <a:gd name="T16" fmla="*/ 21 w 255"/>
                <a:gd name="T17" fmla="*/ 435 h 452"/>
                <a:gd name="T18" fmla="*/ 12 w 255"/>
                <a:gd name="T19" fmla="*/ 441 h 452"/>
                <a:gd name="T20" fmla="*/ 68 w 255"/>
                <a:gd name="T21" fmla="*/ 451 h 452"/>
                <a:gd name="T22" fmla="*/ 135 w 255"/>
                <a:gd name="T23" fmla="*/ 448 h 452"/>
                <a:gd name="T24" fmla="*/ 218 w 255"/>
                <a:gd name="T25" fmla="*/ 406 h 452"/>
                <a:gd name="T26" fmla="*/ 247 w 255"/>
                <a:gd name="T27" fmla="*/ 318 h 452"/>
                <a:gd name="T28" fmla="*/ 253 w 255"/>
                <a:gd name="T29" fmla="*/ 162 h 452"/>
                <a:gd name="T30" fmla="*/ 252 w 255"/>
                <a:gd name="T31" fmla="*/ 112 h 452"/>
                <a:gd name="T32" fmla="*/ 247 w 255"/>
                <a:gd name="T33" fmla="*/ 5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452">
                  <a:moveTo>
                    <a:pt x="247" y="57"/>
                  </a:moveTo>
                  <a:cubicBezTo>
                    <a:pt x="239" y="42"/>
                    <a:pt x="220" y="30"/>
                    <a:pt x="204" y="24"/>
                  </a:cubicBezTo>
                  <a:cubicBezTo>
                    <a:pt x="173" y="14"/>
                    <a:pt x="145" y="0"/>
                    <a:pt x="111" y="2"/>
                  </a:cubicBezTo>
                  <a:cubicBezTo>
                    <a:pt x="76" y="5"/>
                    <a:pt x="48" y="36"/>
                    <a:pt x="38" y="68"/>
                  </a:cubicBezTo>
                  <a:cubicBezTo>
                    <a:pt x="21" y="121"/>
                    <a:pt x="35" y="373"/>
                    <a:pt x="27" y="394"/>
                  </a:cubicBezTo>
                  <a:cubicBezTo>
                    <a:pt x="24" y="404"/>
                    <a:pt x="9" y="406"/>
                    <a:pt x="0" y="409"/>
                  </a:cubicBezTo>
                  <a:cubicBezTo>
                    <a:pt x="4" y="415"/>
                    <a:pt x="12" y="418"/>
                    <a:pt x="19" y="421"/>
                  </a:cubicBezTo>
                  <a:cubicBezTo>
                    <a:pt x="14" y="423"/>
                    <a:pt x="8" y="424"/>
                    <a:pt x="3" y="425"/>
                  </a:cubicBezTo>
                  <a:cubicBezTo>
                    <a:pt x="9" y="432"/>
                    <a:pt x="15" y="434"/>
                    <a:pt x="21" y="435"/>
                  </a:cubicBezTo>
                  <a:cubicBezTo>
                    <a:pt x="19" y="437"/>
                    <a:pt x="15" y="439"/>
                    <a:pt x="12" y="441"/>
                  </a:cubicBezTo>
                  <a:cubicBezTo>
                    <a:pt x="27" y="449"/>
                    <a:pt x="52" y="450"/>
                    <a:pt x="68" y="451"/>
                  </a:cubicBezTo>
                  <a:cubicBezTo>
                    <a:pt x="91" y="452"/>
                    <a:pt x="113" y="450"/>
                    <a:pt x="135" y="448"/>
                  </a:cubicBezTo>
                  <a:cubicBezTo>
                    <a:pt x="168" y="443"/>
                    <a:pt x="202" y="437"/>
                    <a:pt x="218" y="406"/>
                  </a:cubicBezTo>
                  <a:cubicBezTo>
                    <a:pt x="233" y="379"/>
                    <a:pt x="244" y="349"/>
                    <a:pt x="247" y="318"/>
                  </a:cubicBezTo>
                  <a:cubicBezTo>
                    <a:pt x="251" y="267"/>
                    <a:pt x="255" y="214"/>
                    <a:pt x="253" y="162"/>
                  </a:cubicBezTo>
                  <a:cubicBezTo>
                    <a:pt x="253" y="146"/>
                    <a:pt x="252" y="129"/>
                    <a:pt x="252" y="112"/>
                  </a:cubicBezTo>
                  <a:lnTo>
                    <a:pt x="247" y="57"/>
                  </a:lnTo>
                  <a:close/>
                </a:path>
              </a:pathLst>
            </a:custGeom>
            <a:solidFill>
              <a:srgbClr val="6C34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1" name="ïṧlïdè">
              <a:extLst>
                <a:ext uri="{FF2B5EF4-FFF2-40B4-BE49-F238E27FC236}">
                  <a16:creationId xmlns:a16="http://schemas.microsoft.com/office/drawing/2014/main" xmlns="" id="{0E7154E2-DED3-45E9-B060-E868BD678754}"/>
                </a:ext>
              </a:extLst>
            </p:cNvPr>
            <p:cNvSpPr/>
            <p:nvPr/>
          </p:nvSpPr>
          <p:spPr bwMode="auto">
            <a:xfrm>
              <a:off x="5353051" y="1017588"/>
              <a:ext cx="582613" cy="1071563"/>
            </a:xfrm>
            <a:custGeom>
              <a:avLst/>
              <a:gdLst>
                <a:gd name="T0" fmla="*/ 183 w 192"/>
                <a:gd name="T1" fmla="*/ 102 h 354"/>
                <a:gd name="T2" fmla="*/ 180 w 192"/>
                <a:gd name="T3" fmla="*/ 84 h 354"/>
                <a:gd name="T4" fmla="*/ 183 w 192"/>
                <a:gd name="T5" fmla="*/ 67 h 354"/>
                <a:gd name="T6" fmla="*/ 173 w 192"/>
                <a:gd name="T7" fmla="*/ 42 h 354"/>
                <a:gd name="T8" fmla="*/ 172 w 192"/>
                <a:gd name="T9" fmla="*/ 60 h 354"/>
                <a:gd name="T10" fmla="*/ 168 w 192"/>
                <a:gd name="T11" fmla="*/ 80 h 354"/>
                <a:gd name="T12" fmla="*/ 163 w 192"/>
                <a:gd name="T13" fmla="*/ 41 h 354"/>
                <a:gd name="T14" fmla="*/ 160 w 192"/>
                <a:gd name="T15" fmla="*/ 23 h 354"/>
                <a:gd name="T16" fmla="*/ 151 w 192"/>
                <a:gd name="T17" fmla="*/ 23 h 354"/>
                <a:gd name="T18" fmla="*/ 143 w 192"/>
                <a:gd name="T19" fmla="*/ 8 h 354"/>
                <a:gd name="T20" fmla="*/ 134 w 192"/>
                <a:gd name="T21" fmla="*/ 16 h 354"/>
                <a:gd name="T22" fmla="*/ 123 w 192"/>
                <a:gd name="T23" fmla="*/ 9 h 354"/>
                <a:gd name="T24" fmla="*/ 122 w 192"/>
                <a:gd name="T25" fmla="*/ 28 h 354"/>
                <a:gd name="T26" fmla="*/ 131 w 192"/>
                <a:gd name="T27" fmla="*/ 94 h 354"/>
                <a:gd name="T28" fmla="*/ 132 w 192"/>
                <a:gd name="T29" fmla="*/ 104 h 354"/>
                <a:gd name="T30" fmla="*/ 154 w 192"/>
                <a:gd name="T31" fmla="*/ 140 h 354"/>
                <a:gd name="T32" fmla="*/ 142 w 192"/>
                <a:gd name="T33" fmla="*/ 226 h 354"/>
                <a:gd name="T34" fmla="*/ 128 w 192"/>
                <a:gd name="T35" fmla="*/ 270 h 354"/>
                <a:gd name="T36" fmla="*/ 115 w 192"/>
                <a:gd name="T37" fmla="*/ 288 h 354"/>
                <a:gd name="T38" fmla="*/ 0 w 192"/>
                <a:gd name="T39" fmla="*/ 315 h 354"/>
                <a:gd name="T40" fmla="*/ 5 w 192"/>
                <a:gd name="T41" fmla="*/ 354 h 354"/>
                <a:gd name="T42" fmla="*/ 51 w 192"/>
                <a:gd name="T43" fmla="*/ 347 h 354"/>
                <a:gd name="T44" fmla="*/ 163 w 192"/>
                <a:gd name="T45" fmla="*/ 267 h 354"/>
                <a:gd name="T46" fmla="*/ 174 w 192"/>
                <a:gd name="T47" fmla="*/ 147 h 354"/>
                <a:gd name="T48" fmla="*/ 184 w 192"/>
                <a:gd name="T49" fmla="*/ 138 h 354"/>
                <a:gd name="T50" fmla="*/ 183 w 192"/>
                <a:gd name="T51" fmla="*/ 10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354">
                  <a:moveTo>
                    <a:pt x="183" y="102"/>
                  </a:moveTo>
                  <a:cubicBezTo>
                    <a:pt x="181" y="96"/>
                    <a:pt x="179" y="91"/>
                    <a:pt x="180" y="84"/>
                  </a:cubicBezTo>
                  <a:cubicBezTo>
                    <a:pt x="180" y="78"/>
                    <a:pt x="183" y="73"/>
                    <a:pt x="183" y="67"/>
                  </a:cubicBezTo>
                  <a:cubicBezTo>
                    <a:pt x="184" y="51"/>
                    <a:pt x="178" y="31"/>
                    <a:pt x="173" y="42"/>
                  </a:cubicBezTo>
                  <a:cubicBezTo>
                    <a:pt x="171" y="46"/>
                    <a:pt x="172" y="55"/>
                    <a:pt x="172" y="60"/>
                  </a:cubicBezTo>
                  <a:cubicBezTo>
                    <a:pt x="171" y="66"/>
                    <a:pt x="170" y="73"/>
                    <a:pt x="168" y="80"/>
                  </a:cubicBezTo>
                  <a:cubicBezTo>
                    <a:pt x="167" y="67"/>
                    <a:pt x="165" y="54"/>
                    <a:pt x="163" y="41"/>
                  </a:cubicBezTo>
                  <a:cubicBezTo>
                    <a:pt x="162" y="35"/>
                    <a:pt x="162" y="29"/>
                    <a:pt x="160" y="23"/>
                  </a:cubicBezTo>
                  <a:cubicBezTo>
                    <a:pt x="157" y="15"/>
                    <a:pt x="149" y="12"/>
                    <a:pt x="151" y="23"/>
                  </a:cubicBezTo>
                  <a:cubicBezTo>
                    <a:pt x="149" y="18"/>
                    <a:pt x="148" y="10"/>
                    <a:pt x="143" y="8"/>
                  </a:cubicBezTo>
                  <a:cubicBezTo>
                    <a:pt x="137" y="5"/>
                    <a:pt x="133" y="10"/>
                    <a:pt x="134" y="16"/>
                  </a:cubicBezTo>
                  <a:cubicBezTo>
                    <a:pt x="133" y="10"/>
                    <a:pt x="129" y="0"/>
                    <a:pt x="123" y="9"/>
                  </a:cubicBezTo>
                  <a:cubicBezTo>
                    <a:pt x="120" y="13"/>
                    <a:pt x="122" y="23"/>
                    <a:pt x="122" y="28"/>
                  </a:cubicBezTo>
                  <a:cubicBezTo>
                    <a:pt x="123" y="39"/>
                    <a:pt x="128" y="77"/>
                    <a:pt x="131" y="94"/>
                  </a:cubicBezTo>
                  <a:cubicBezTo>
                    <a:pt x="132" y="104"/>
                    <a:pt x="132" y="104"/>
                    <a:pt x="132" y="104"/>
                  </a:cubicBezTo>
                  <a:cubicBezTo>
                    <a:pt x="133" y="114"/>
                    <a:pt x="144" y="129"/>
                    <a:pt x="154" y="140"/>
                  </a:cubicBezTo>
                  <a:cubicBezTo>
                    <a:pt x="153" y="162"/>
                    <a:pt x="147" y="209"/>
                    <a:pt x="142" y="226"/>
                  </a:cubicBezTo>
                  <a:cubicBezTo>
                    <a:pt x="139" y="241"/>
                    <a:pt x="133" y="254"/>
                    <a:pt x="128" y="270"/>
                  </a:cubicBezTo>
                  <a:cubicBezTo>
                    <a:pt x="126" y="277"/>
                    <a:pt x="123" y="284"/>
                    <a:pt x="115" y="288"/>
                  </a:cubicBezTo>
                  <a:cubicBezTo>
                    <a:pt x="81" y="307"/>
                    <a:pt x="39" y="318"/>
                    <a:pt x="0" y="315"/>
                  </a:cubicBezTo>
                  <a:cubicBezTo>
                    <a:pt x="2" y="325"/>
                    <a:pt x="3" y="345"/>
                    <a:pt x="5" y="354"/>
                  </a:cubicBezTo>
                  <a:cubicBezTo>
                    <a:pt x="21" y="352"/>
                    <a:pt x="36" y="351"/>
                    <a:pt x="51" y="347"/>
                  </a:cubicBezTo>
                  <a:cubicBezTo>
                    <a:pt x="96" y="336"/>
                    <a:pt x="152" y="318"/>
                    <a:pt x="163" y="267"/>
                  </a:cubicBezTo>
                  <a:cubicBezTo>
                    <a:pt x="167" y="248"/>
                    <a:pt x="176" y="165"/>
                    <a:pt x="174" y="147"/>
                  </a:cubicBezTo>
                  <a:cubicBezTo>
                    <a:pt x="177" y="146"/>
                    <a:pt x="181" y="143"/>
                    <a:pt x="184" y="138"/>
                  </a:cubicBezTo>
                  <a:cubicBezTo>
                    <a:pt x="192" y="127"/>
                    <a:pt x="186" y="114"/>
                    <a:pt x="183" y="102"/>
                  </a:cubicBez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2" name="íśļiḋé">
              <a:extLst>
                <a:ext uri="{FF2B5EF4-FFF2-40B4-BE49-F238E27FC236}">
                  <a16:creationId xmlns:a16="http://schemas.microsoft.com/office/drawing/2014/main" xmlns="" id="{936999EB-46B8-4A92-97F1-EE159FC72183}"/>
                </a:ext>
              </a:extLst>
            </p:cNvPr>
            <p:cNvSpPr/>
            <p:nvPr/>
          </p:nvSpPr>
          <p:spPr bwMode="auto">
            <a:xfrm>
              <a:off x="5753101" y="1046163"/>
              <a:ext cx="39688" cy="180975"/>
            </a:xfrm>
            <a:custGeom>
              <a:avLst/>
              <a:gdLst>
                <a:gd name="T0" fmla="*/ 0 w 13"/>
                <a:gd name="T1" fmla="*/ 0 h 60"/>
                <a:gd name="T2" fmla="*/ 1 w 13"/>
                <a:gd name="T3" fmla="*/ 2 h 60"/>
                <a:gd name="T4" fmla="*/ 4 w 13"/>
                <a:gd name="T5" fmla="*/ 9 h 60"/>
                <a:gd name="T6" fmla="*/ 10 w 13"/>
                <a:gd name="T7" fmla="*/ 29 h 60"/>
                <a:gd name="T8" fmla="*/ 12 w 13"/>
                <a:gd name="T9" fmla="*/ 40 h 60"/>
                <a:gd name="T10" fmla="*/ 13 w 13"/>
                <a:gd name="T11" fmla="*/ 50 h 60"/>
                <a:gd name="T12" fmla="*/ 13 w 13"/>
                <a:gd name="T13" fmla="*/ 57 h 60"/>
                <a:gd name="T14" fmla="*/ 13 w 13"/>
                <a:gd name="T15" fmla="*/ 60 h 60"/>
                <a:gd name="T16" fmla="*/ 12 w 13"/>
                <a:gd name="T17" fmla="*/ 57 h 60"/>
                <a:gd name="T18" fmla="*/ 10 w 13"/>
                <a:gd name="T19" fmla="*/ 50 h 60"/>
                <a:gd name="T20" fmla="*/ 9 w 13"/>
                <a:gd name="T21" fmla="*/ 46 h 60"/>
                <a:gd name="T22" fmla="*/ 8 w 13"/>
                <a:gd name="T23" fmla="*/ 41 h 60"/>
                <a:gd name="T24" fmla="*/ 6 w 13"/>
                <a:gd name="T25" fmla="*/ 30 h 60"/>
                <a:gd name="T26" fmla="*/ 3 w 13"/>
                <a:gd name="T27" fmla="*/ 19 h 60"/>
                <a:gd name="T28" fmla="*/ 1 w 13"/>
                <a:gd name="T29" fmla="*/ 9 h 60"/>
                <a:gd name="T30" fmla="*/ 0 w 13"/>
                <a:gd name="T31" fmla="*/ 2 h 60"/>
                <a:gd name="T32" fmla="*/ 0 w 13"/>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60">
                  <a:moveTo>
                    <a:pt x="0" y="0"/>
                  </a:moveTo>
                  <a:cubicBezTo>
                    <a:pt x="0" y="0"/>
                    <a:pt x="0" y="1"/>
                    <a:pt x="1" y="2"/>
                  </a:cubicBezTo>
                  <a:cubicBezTo>
                    <a:pt x="2" y="4"/>
                    <a:pt x="3" y="6"/>
                    <a:pt x="4" y="9"/>
                  </a:cubicBezTo>
                  <a:cubicBezTo>
                    <a:pt x="6" y="14"/>
                    <a:pt x="8" y="21"/>
                    <a:pt x="10" y="29"/>
                  </a:cubicBezTo>
                  <a:cubicBezTo>
                    <a:pt x="10" y="33"/>
                    <a:pt x="11" y="36"/>
                    <a:pt x="12" y="40"/>
                  </a:cubicBezTo>
                  <a:cubicBezTo>
                    <a:pt x="12" y="44"/>
                    <a:pt x="13" y="47"/>
                    <a:pt x="13" y="50"/>
                  </a:cubicBezTo>
                  <a:cubicBezTo>
                    <a:pt x="13" y="53"/>
                    <a:pt x="13" y="55"/>
                    <a:pt x="13" y="57"/>
                  </a:cubicBezTo>
                  <a:cubicBezTo>
                    <a:pt x="13" y="59"/>
                    <a:pt x="13" y="60"/>
                    <a:pt x="13" y="60"/>
                  </a:cubicBezTo>
                  <a:cubicBezTo>
                    <a:pt x="13" y="60"/>
                    <a:pt x="13" y="59"/>
                    <a:pt x="12" y="57"/>
                  </a:cubicBezTo>
                  <a:cubicBezTo>
                    <a:pt x="12" y="55"/>
                    <a:pt x="11" y="53"/>
                    <a:pt x="10" y="50"/>
                  </a:cubicBezTo>
                  <a:cubicBezTo>
                    <a:pt x="10" y="49"/>
                    <a:pt x="10" y="47"/>
                    <a:pt x="9" y="46"/>
                  </a:cubicBezTo>
                  <a:cubicBezTo>
                    <a:pt x="9" y="44"/>
                    <a:pt x="9" y="42"/>
                    <a:pt x="8" y="41"/>
                  </a:cubicBezTo>
                  <a:cubicBezTo>
                    <a:pt x="7" y="37"/>
                    <a:pt x="6" y="34"/>
                    <a:pt x="6" y="30"/>
                  </a:cubicBezTo>
                  <a:cubicBezTo>
                    <a:pt x="5" y="26"/>
                    <a:pt x="4" y="22"/>
                    <a:pt x="3" y="19"/>
                  </a:cubicBezTo>
                  <a:cubicBezTo>
                    <a:pt x="3" y="15"/>
                    <a:pt x="2" y="12"/>
                    <a:pt x="1" y="9"/>
                  </a:cubicBezTo>
                  <a:cubicBezTo>
                    <a:pt x="1" y="6"/>
                    <a:pt x="1" y="4"/>
                    <a:pt x="0" y="2"/>
                  </a:cubicBezTo>
                  <a:cubicBezTo>
                    <a:pt x="0" y="1"/>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3" name="ïşlïḋè">
              <a:extLst>
                <a:ext uri="{FF2B5EF4-FFF2-40B4-BE49-F238E27FC236}">
                  <a16:creationId xmlns:a16="http://schemas.microsoft.com/office/drawing/2014/main" xmlns="" id="{66D13874-A003-48BD-8F34-3000353F792E}"/>
                </a:ext>
              </a:extLst>
            </p:cNvPr>
            <p:cNvSpPr/>
            <p:nvPr/>
          </p:nvSpPr>
          <p:spPr bwMode="auto">
            <a:xfrm>
              <a:off x="5808663" y="1079501"/>
              <a:ext cx="30163" cy="168275"/>
            </a:xfrm>
            <a:custGeom>
              <a:avLst/>
              <a:gdLst>
                <a:gd name="T0" fmla="*/ 0 w 10"/>
                <a:gd name="T1" fmla="*/ 0 h 56"/>
                <a:gd name="T2" fmla="*/ 3 w 10"/>
                <a:gd name="T3" fmla="*/ 8 h 56"/>
                <a:gd name="T4" fmla="*/ 7 w 10"/>
                <a:gd name="T5" fmla="*/ 27 h 56"/>
                <a:gd name="T6" fmla="*/ 10 w 10"/>
                <a:gd name="T7" fmla="*/ 47 h 56"/>
                <a:gd name="T8" fmla="*/ 10 w 10"/>
                <a:gd name="T9" fmla="*/ 56 h 56"/>
                <a:gd name="T10" fmla="*/ 7 w 10"/>
                <a:gd name="T11" fmla="*/ 47 h 56"/>
                <a:gd name="T12" fmla="*/ 3 w 10"/>
                <a:gd name="T13" fmla="*/ 28 h 56"/>
                <a:gd name="T14" fmla="*/ 0 w 10"/>
                <a:gd name="T15" fmla="*/ 9 h 56"/>
                <a:gd name="T16" fmla="*/ 0 w 10"/>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6">
                  <a:moveTo>
                    <a:pt x="0" y="0"/>
                  </a:moveTo>
                  <a:cubicBezTo>
                    <a:pt x="0" y="0"/>
                    <a:pt x="1" y="3"/>
                    <a:pt x="3" y="8"/>
                  </a:cubicBezTo>
                  <a:cubicBezTo>
                    <a:pt x="4" y="13"/>
                    <a:pt x="6" y="20"/>
                    <a:pt x="7" y="27"/>
                  </a:cubicBezTo>
                  <a:cubicBezTo>
                    <a:pt x="8" y="34"/>
                    <a:pt x="9" y="41"/>
                    <a:pt x="10" y="47"/>
                  </a:cubicBezTo>
                  <a:cubicBezTo>
                    <a:pt x="10" y="52"/>
                    <a:pt x="10" y="56"/>
                    <a:pt x="10" y="56"/>
                  </a:cubicBezTo>
                  <a:cubicBezTo>
                    <a:pt x="10" y="56"/>
                    <a:pt x="9" y="52"/>
                    <a:pt x="7" y="47"/>
                  </a:cubicBezTo>
                  <a:cubicBezTo>
                    <a:pt x="6" y="42"/>
                    <a:pt x="4" y="35"/>
                    <a:pt x="3" y="28"/>
                  </a:cubicBezTo>
                  <a:cubicBezTo>
                    <a:pt x="2" y="21"/>
                    <a:pt x="1" y="14"/>
                    <a:pt x="0" y="9"/>
                  </a:cubicBezTo>
                  <a:cubicBezTo>
                    <a:pt x="0" y="3"/>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4" name="í$ļiḑê">
              <a:extLst>
                <a:ext uri="{FF2B5EF4-FFF2-40B4-BE49-F238E27FC236}">
                  <a16:creationId xmlns:a16="http://schemas.microsoft.com/office/drawing/2014/main" xmlns="" id="{BCFA0FED-CB30-4BBE-B6FB-4642135463E3}"/>
                </a:ext>
              </a:extLst>
            </p:cNvPr>
            <p:cNvSpPr/>
            <p:nvPr/>
          </p:nvSpPr>
          <p:spPr bwMode="auto">
            <a:xfrm>
              <a:off x="5778501" y="1217613"/>
              <a:ext cx="87313" cy="52388"/>
            </a:xfrm>
            <a:custGeom>
              <a:avLst/>
              <a:gdLst>
                <a:gd name="T0" fmla="*/ 0 w 29"/>
                <a:gd name="T1" fmla="*/ 1 h 17"/>
                <a:gd name="T2" fmla="*/ 1 w 29"/>
                <a:gd name="T3" fmla="*/ 0 h 17"/>
                <a:gd name="T4" fmla="*/ 5 w 29"/>
                <a:gd name="T5" fmla="*/ 1 h 17"/>
                <a:gd name="T6" fmla="*/ 11 w 29"/>
                <a:gd name="T7" fmla="*/ 2 h 17"/>
                <a:gd name="T8" fmla="*/ 14 w 29"/>
                <a:gd name="T9" fmla="*/ 4 h 17"/>
                <a:gd name="T10" fmla="*/ 17 w 29"/>
                <a:gd name="T11" fmla="*/ 5 h 17"/>
                <a:gd name="T12" fmla="*/ 22 w 29"/>
                <a:gd name="T13" fmla="*/ 9 h 17"/>
                <a:gd name="T14" fmla="*/ 26 w 29"/>
                <a:gd name="T15" fmla="*/ 12 h 17"/>
                <a:gd name="T16" fmla="*/ 29 w 29"/>
                <a:gd name="T17" fmla="*/ 17 h 17"/>
                <a:gd name="T18" fmla="*/ 25 w 29"/>
                <a:gd name="T19" fmla="*/ 14 h 17"/>
                <a:gd name="T20" fmla="*/ 15 w 29"/>
                <a:gd name="T21" fmla="*/ 9 h 17"/>
                <a:gd name="T22" fmla="*/ 9 w 29"/>
                <a:gd name="T23" fmla="*/ 6 h 17"/>
                <a:gd name="T24" fmla="*/ 7 w 29"/>
                <a:gd name="T25" fmla="*/ 4 h 17"/>
                <a:gd name="T26" fmla="*/ 5 w 29"/>
                <a:gd name="T27" fmla="*/ 3 h 17"/>
                <a:gd name="T28" fmla="*/ 1 w 29"/>
                <a:gd name="T29" fmla="*/ 1 h 17"/>
                <a:gd name="T30" fmla="*/ 0 w 29"/>
                <a:gd name="T3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0" y="1"/>
                  </a:moveTo>
                  <a:cubicBezTo>
                    <a:pt x="0" y="1"/>
                    <a:pt x="1" y="0"/>
                    <a:pt x="1" y="0"/>
                  </a:cubicBezTo>
                  <a:cubicBezTo>
                    <a:pt x="2" y="1"/>
                    <a:pt x="4" y="0"/>
                    <a:pt x="5" y="1"/>
                  </a:cubicBezTo>
                  <a:cubicBezTo>
                    <a:pt x="7" y="1"/>
                    <a:pt x="9" y="2"/>
                    <a:pt x="11" y="2"/>
                  </a:cubicBezTo>
                  <a:cubicBezTo>
                    <a:pt x="12" y="3"/>
                    <a:pt x="13" y="3"/>
                    <a:pt x="14" y="4"/>
                  </a:cubicBezTo>
                  <a:cubicBezTo>
                    <a:pt x="15" y="4"/>
                    <a:pt x="16" y="5"/>
                    <a:pt x="17" y="5"/>
                  </a:cubicBezTo>
                  <a:cubicBezTo>
                    <a:pt x="18" y="6"/>
                    <a:pt x="20" y="8"/>
                    <a:pt x="22" y="9"/>
                  </a:cubicBezTo>
                  <a:cubicBezTo>
                    <a:pt x="23" y="10"/>
                    <a:pt x="25" y="11"/>
                    <a:pt x="26" y="12"/>
                  </a:cubicBezTo>
                  <a:cubicBezTo>
                    <a:pt x="28" y="15"/>
                    <a:pt x="29" y="17"/>
                    <a:pt x="29" y="17"/>
                  </a:cubicBezTo>
                  <a:cubicBezTo>
                    <a:pt x="29" y="17"/>
                    <a:pt x="27" y="16"/>
                    <a:pt x="25" y="14"/>
                  </a:cubicBezTo>
                  <a:cubicBezTo>
                    <a:pt x="22" y="13"/>
                    <a:pt x="18" y="11"/>
                    <a:pt x="15" y="9"/>
                  </a:cubicBezTo>
                  <a:cubicBezTo>
                    <a:pt x="13" y="8"/>
                    <a:pt x="11" y="7"/>
                    <a:pt x="9" y="6"/>
                  </a:cubicBezTo>
                  <a:cubicBezTo>
                    <a:pt x="8" y="5"/>
                    <a:pt x="8" y="5"/>
                    <a:pt x="7" y="4"/>
                  </a:cubicBezTo>
                  <a:cubicBezTo>
                    <a:pt x="6" y="4"/>
                    <a:pt x="5" y="3"/>
                    <a:pt x="5" y="3"/>
                  </a:cubicBezTo>
                  <a:cubicBezTo>
                    <a:pt x="3" y="2"/>
                    <a:pt x="2" y="2"/>
                    <a:pt x="1" y="1"/>
                  </a:cubicBezTo>
                  <a:cubicBezTo>
                    <a:pt x="0" y="1"/>
                    <a:pt x="0" y="1"/>
                    <a:pt x="0" y="1"/>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5" name="ïṣlíḋè">
              <a:extLst>
                <a:ext uri="{FF2B5EF4-FFF2-40B4-BE49-F238E27FC236}">
                  <a16:creationId xmlns:a16="http://schemas.microsoft.com/office/drawing/2014/main" xmlns="" id="{D707DFB4-60F7-41DE-B480-ACBFA7F13168}"/>
                </a:ext>
              </a:extLst>
            </p:cNvPr>
            <p:cNvSpPr/>
            <p:nvPr/>
          </p:nvSpPr>
          <p:spPr bwMode="auto">
            <a:xfrm>
              <a:off x="5672138" y="1166813"/>
              <a:ext cx="214313" cy="293688"/>
            </a:xfrm>
            <a:custGeom>
              <a:avLst/>
              <a:gdLst>
                <a:gd name="T0" fmla="*/ 48 w 71"/>
                <a:gd name="T1" fmla="*/ 97 h 97"/>
                <a:gd name="T2" fmla="*/ 33 w 71"/>
                <a:gd name="T3" fmla="*/ 82 h 97"/>
                <a:gd name="T4" fmla="*/ 13 w 71"/>
                <a:gd name="T5" fmla="*/ 47 h 97"/>
                <a:gd name="T6" fmla="*/ 3 w 71"/>
                <a:gd name="T7" fmla="*/ 13 h 97"/>
                <a:gd name="T8" fmla="*/ 24 w 71"/>
                <a:gd name="T9" fmla="*/ 38 h 97"/>
                <a:gd name="T10" fmla="*/ 26 w 71"/>
                <a:gd name="T11" fmla="*/ 45 h 97"/>
                <a:gd name="T12" fmla="*/ 53 w 71"/>
                <a:gd name="T13" fmla="*/ 92 h 97"/>
                <a:gd name="T14" fmla="*/ 48 w 71"/>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97">
                  <a:moveTo>
                    <a:pt x="48" y="97"/>
                  </a:moveTo>
                  <a:cubicBezTo>
                    <a:pt x="46" y="91"/>
                    <a:pt x="38" y="87"/>
                    <a:pt x="33" y="82"/>
                  </a:cubicBezTo>
                  <a:cubicBezTo>
                    <a:pt x="23" y="73"/>
                    <a:pt x="17" y="59"/>
                    <a:pt x="13" y="47"/>
                  </a:cubicBezTo>
                  <a:cubicBezTo>
                    <a:pt x="11" y="41"/>
                    <a:pt x="0" y="18"/>
                    <a:pt x="3" y="13"/>
                  </a:cubicBezTo>
                  <a:cubicBezTo>
                    <a:pt x="9" y="0"/>
                    <a:pt x="23" y="34"/>
                    <a:pt x="24" y="38"/>
                  </a:cubicBezTo>
                  <a:cubicBezTo>
                    <a:pt x="25" y="40"/>
                    <a:pt x="26" y="43"/>
                    <a:pt x="26" y="45"/>
                  </a:cubicBezTo>
                  <a:cubicBezTo>
                    <a:pt x="41" y="47"/>
                    <a:pt x="71" y="77"/>
                    <a:pt x="53" y="92"/>
                  </a:cubicBezTo>
                  <a:lnTo>
                    <a:pt x="48" y="97"/>
                  </a:ln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6" name="íṡļîḋe">
              <a:extLst>
                <a:ext uri="{FF2B5EF4-FFF2-40B4-BE49-F238E27FC236}">
                  <a16:creationId xmlns:a16="http://schemas.microsoft.com/office/drawing/2014/main" xmlns="" id="{8030D58E-5858-474A-9C96-9B327B4214AC}"/>
                </a:ext>
              </a:extLst>
            </p:cNvPr>
            <p:cNvSpPr/>
            <p:nvPr/>
          </p:nvSpPr>
          <p:spPr bwMode="auto">
            <a:xfrm>
              <a:off x="5681663" y="1193801"/>
              <a:ext cx="171450" cy="250825"/>
            </a:xfrm>
            <a:custGeom>
              <a:avLst/>
              <a:gdLst>
                <a:gd name="T0" fmla="*/ 0 w 57"/>
                <a:gd name="T1" fmla="*/ 4 h 83"/>
                <a:gd name="T2" fmla="*/ 1 w 57"/>
                <a:gd name="T3" fmla="*/ 2 h 83"/>
                <a:gd name="T4" fmla="*/ 3 w 57"/>
                <a:gd name="T5" fmla="*/ 0 h 83"/>
                <a:gd name="T6" fmla="*/ 8 w 57"/>
                <a:gd name="T7" fmla="*/ 2 h 83"/>
                <a:gd name="T8" fmla="*/ 14 w 57"/>
                <a:gd name="T9" fmla="*/ 10 h 83"/>
                <a:gd name="T10" fmla="*/ 19 w 57"/>
                <a:gd name="T11" fmla="*/ 19 h 83"/>
                <a:gd name="T12" fmla="*/ 21 w 57"/>
                <a:gd name="T13" fmla="*/ 23 h 83"/>
                <a:gd name="T14" fmla="*/ 22 w 57"/>
                <a:gd name="T15" fmla="*/ 26 h 83"/>
                <a:gd name="T16" fmla="*/ 23 w 57"/>
                <a:gd name="T17" fmla="*/ 28 h 83"/>
                <a:gd name="T18" fmla="*/ 23 w 57"/>
                <a:gd name="T19" fmla="*/ 28 h 83"/>
                <a:gd name="T20" fmla="*/ 24 w 57"/>
                <a:gd name="T21" fmla="*/ 32 h 83"/>
                <a:gd name="T22" fmla="*/ 25 w 57"/>
                <a:gd name="T23" fmla="*/ 36 h 83"/>
                <a:gd name="T24" fmla="*/ 23 w 57"/>
                <a:gd name="T25" fmla="*/ 34 h 83"/>
                <a:gd name="T26" fmla="*/ 32 w 57"/>
                <a:gd name="T27" fmla="*/ 37 h 83"/>
                <a:gd name="T28" fmla="*/ 39 w 57"/>
                <a:gd name="T29" fmla="*/ 41 h 83"/>
                <a:gd name="T30" fmla="*/ 50 w 57"/>
                <a:gd name="T31" fmla="*/ 53 h 83"/>
                <a:gd name="T32" fmla="*/ 54 w 57"/>
                <a:gd name="T33" fmla="*/ 60 h 83"/>
                <a:gd name="T34" fmla="*/ 57 w 57"/>
                <a:gd name="T35" fmla="*/ 68 h 83"/>
                <a:gd name="T36" fmla="*/ 56 w 57"/>
                <a:gd name="T37" fmla="*/ 77 h 83"/>
                <a:gd name="T38" fmla="*/ 54 w 57"/>
                <a:gd name="T39" fmla="*/ 80 h 83"/>
                <a:gd name="T40" fmla="*/ 50 w 57"/>
                <a:gd name="T41" fmla="*/ 83 h 83"/>
                <a:gd name="T42" fmla="*/ 53 w 57"/>
                <a:gd name="T43" fmla="*/ 80 h 83"/>
                <a:gd name="T44" fmla="*/ 55 w 57"/>
                <a:gd name="T45" fmla="*/ 76 h 83"/>
                <a:gd name="T46" fmla="*/ 55 w 57"/>
                <a:gd name="T47" fmla="*/ 73 h 83"/>
                <a:gd name="T48" fmla="*/ 55 w 57"/>
                <a:gd name="T49" fmla="*/ 69 h 83"/>
                <a:gd name="T50" fmla="*/ 48 w 57"/>
                <a:gd name="T51" fmla="*/ 55 h 83"/>
                <a:gd name="T52" fmla="*/ 36 w 57"/>
                <a:gd name="T53" fmla="*/ 44 h 83"/>
                <a:gd name="T54" fmla="*/ 30 w 57"/>
                <a:gd name="T55" fmla="*/ 40 h 83"/>
                <a:gd name="T56" fmla="*/ 23 w 57"/>
                <a:gd name="T57" fmla="*/ 38 h 83"/>
                <a:gd name="T58" fmla="*/ 21 w 57"/>
                <a:gd name="T59" fmla="*/ 38 h 83"/>
                <a:gd name="T60" fmla="*/ 21 w 57"/>
                <a:gd name="T61" fmla="*/ 36 h 83"/>
                <a:gd name="T62" fmla="*/ 21 w 57"/>
                <a:gd name="T63" fmla="*/ 33 h 83"/>
                <a:gd name="T64" fmla="*/ 20 w 57"/>
                <a:gd name="T65" fmla="*/ 29 h 83"/>
                <a:gd name="T66" fmla="*/ 20 w 57"/>
                <a:gd name="T67" fmla="*/ 29 h 83"/>
                <a:gd name="T68" fmla="*/ 19 w 57"/>
                <a:gd name="T69" fmla="*/ 27 h 83"/>
                <a:gd name="T70" fmla="*/ 18 w 57"/>
                <a:gd name="T71" fmla="*/ 25 h 83"/>
                <a:gd name="T72" fmla="*/ 16 w 57"/>
                <a:gd name="T73" fmla="*/ 20 h 83"/>
                <a:gd name="T74" fmla="*/ 12 w 57"/>
                <a:gd name="T75" fmla="*/ 11 h 83"/>
                <a:gd name="T76" fmla="*/ 7 w 57"/>
                <a:gd name="T77" fmla="*/ 3 h 83"/>
                <a:gd name="T78" fmla="*/ 3 w 57"/>
                <a:gd name="T79" fmla="*/ 1 h 83"/>
                <a:gd name="T80" fmla="*/ 1 w 57"/>
                <a:gd name="T81" fmla="*/ 2 h 83"/>
                <a:gd name="T82" fmla="*/ 0 w 57"/>
                <a:gd name="T83"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83">
                  <a:moveTo>
                    <a:pt x="0" y="4"/>
                  </a:moveTo>
                  <a:cubicBezTo>
                    <a:pt x="0" y="3"/>
                    <a:pt x="1" y="3"/>
                    <a:pt x="1" y="2"/>
                  </a:cubicBezTo>
                  <a:cubicBezTo>
                    <a:pt x="2" y="1"/>
                    <a:pt x="2" y="1"/>
                    <a:pt x="3" y="0"/>
                  </a:cubicBezTo>
                  <a:cubicBezTo>
                    <a:pt x="5" y="0"/>
                    <a:pt x="7" y="1"/>
                    <a:pt x="8" y="2"/>
                  </a:cubicBezTo>
                  <a:cubicBezTo>
                    <a:pt x="11" y="5"/>
                    <a:pt x="13" y="7"/>
                    <a:pt x="14" y="10"/>
                  </a:cubicBezTo>
                  <a:cubicBezTo>
                    <a:pt x="16" y="13"/>
                    <a:pt x="18" y="16"/>
                    <a:pt x="19" y="19"/>
                  </a:cubicBezTo>
                  <a:cubicBezTo>
                    <a:pt x="20" y="20"/>
                    <a:pt x="21" y="22"/>
                    <a:pt x="21" y="23"/>
                  </a:cubicBezTo>
                  <a:cubicBezTo>
                    <a:pt x="22" y="26"/>
                    <a:pt x="22" y="26"/>
                    <a:pt x="22" y="26"/>
                  </a:cubicBezTo>
                  <a:cubicBezTo>
                    <a:pt x="23" y="26"/>
                    <a:pt x="23" y="27"/>
                    <a:pt x="23" y="28"/>
                  </a:cubicBezTo>
                  <a:cubicBezTo>
                    <a:pt x="23" y="28"/>
                    <a:pt x="23" y="28"/>
                    <a:pt x="23" y="28"/>
                  </a:cubicBezTo>
                  <a:cubicBezTo>
                    <a:pt x="24" y="32"/>
                    <a:pt x="24" y="32"/>
                    <a:pt x="24" y="32"/>
                  </a:cubicBezTo>
                  <a:cubicBezTo>
                    <a:pt x="25" y="33"/>
                    <a:pt x="25" y="35"/>
                    <a:pt x="25" y="36"/>
                  </a:cubicBezTo>
                  <a:cubicBezTo>
                    <a:pt x="23" y="34"/>
                    <a:pt x="23" y="34"/>
                    <a:pt x="23" y="34"/>
                  </a:cubicBezTo>
                  <a:cubicBezTo>
                    <a:pt x="26" y="34"/>
                    <a:pt x="29" y="35"/>
                    <a:pt x="32" y="37"/>
                  </a:cubicBezTo>
                  <a:cubicBezTo>
                    <a:pt x="34" y="38"/>
                    <a:pt x="36" y="40"/>
                    <a:pt x="39" y="41"/>
                  </a:cubicBezTo>
                  <a:cubicBezTo>
                    <a:pt x="43" y="45"/>
                    <a:pt x="47" y="49"/>
                    <a:pt x="50" y="53"/>
                  </a:cubicBezTo>
                  <a:cubicBezTo>
                    <a:pt x="52" y="55"/>
                    <a:pt x="53" y="58"/>
                    <a:pt x="54" y="60"/>
                  </a:cubicBezTo>
                  <a:cubicBezTo>
                    <a:pt x="56" y="63"/>
                    <a:pt x="56" y="66"/>
                    <a:pt x="57" y="68"/>
                  </a:cubicBezTo>
                  <a:cubicBezTo>
                    <a:pt x="57" y="71"/>
                    <a:pt x="57" y="74"/>
                    <a:pt x="56" y="77"/>
                  </a:cubicBezTo>
                  <a:cubicBezTo>
                    <a:pt x="55" y="78"/>
                    <a:pt x="54" y="79"/>
                    <a:pt x="54" y="80"/>
                  </a:cubicBezTo>
                  <a:cubicBezTo>
                    <a:pt x="53" y="81"/>
                    <a:pt x="52" y="82"/>
                    <a:pt x="50" y="83"/>
                  </a:cubicBezTo>
                  <a:cubicBezTo>
                    <a:pt x="51" y="82"/>
                    <a:pt x="52" y="81"/>
                    <a:pt x="53" y="80"/>
                  </a:cubicBezTo>
                  <a:cubicBezTo>
                    <a:pt x="54" y="79"/>
                    <a:pt x="54" y="78"/>
                    <a:pt x="55" y="76"/>
                  </a:cubicBezTo>
                  <a:cubicBezTo>
                    <a:pt x="55" y="75"/>
                    <a:pt x="55" y="74"/>
                    <a:pt x="55" y="73"/>
                  </a:cubicBezTo>
                  <a:cubicBezTo>
                    <a:pt x="55" y="71"/>
                    <a:pt x="55" y="70"/>
                    <a:pt x="55" y="69"/>
                  </a:cubicBezTo>
                  <a:cubicBezTo>
                    <a:pt x="54" y="64"/>
                    <a:pt x="51" y="59"/>
                    <a:pt x="48" y="55"/>
                  </a:cubicBezTo>
                  <a:cubicBezTo>
                    <a:pt x="44" y="51"/>
                    <a:pt x="40" y="48"/>
                    <a:pt x="36" y="44"/>
                  </a:cubicBezTo>
                  <a:cubicBezTo>
                    <a:pt x="34" y="43"/>
                    <a:pt x="32" y="41"/>
                    <a:pt x="30" y="40"/>
                  </a:cubicBezTo>
                  <a:cubicBezTo>
                    <a:pt x="27" y="39"/>
                    <a:pt x="25" y="38"/>
                    <a:pt x="23" y="38"/>
                  </a:cubicBezTo>
                  <a:cubicBezTo>
                    <a:pt x="21" y="38"/>
                    <a:pt x="21" y="38"/>
                    <a:pt x="21" y="38"/>
                  </a:cubicBezTo>
                  <a:cubicBezTo>
                    <a:pt x="21" y="36"/>
                    <a:pt x="21" y="36"/>
                    <a:pt x="21" y="36"/>
                  </a:cubicBezTo>
                  <a:cubicBezTo>
                    <a:pt x="21" y="35"/>
                    <a:pt x="21" y="34"/>
                    <a:pt x="21" y="33"/>
                  </a:cubicBezTo>
                  <a:cubicBezTo>
                    <a:pt x="20" y="29"/>
                    <a:pt x="20" y="29"/>
                    <a:pt x="20" y="29"/>
                  </a:cubicBezTo>
                  <a:cubicBezTo>
                    <a:pt x="20" y="29"/>
                    <a:pt x="20" y="29"/>
                    <a:pt x="20" y="29"/>
                  </a:cubicBezTo>
                  <a:cubicBezTo>
                    <a:pt x="20" y="28"/>
                    <a:pt x="19" y="28"/>
                    <a:pt x="19" y="27"/>
                  </a:cubicBezTo>
                  <a:cubicBezTo>
                    <a:pt x="18" y="25"/>
                    <a:pt x="18" y="25"/>
                    <a:pt x="18" y="25"/>
                  </a:cubicBezTo>
                  <a:cubicBezTo>
                    <a:pt x="16" y="20"/>
                    <a:pt x="16" y="20"/>
                    <a:pt x="16" y="20"/>
                  </a:cubicBezTo>
                  <a:cubicBezTo>
                    <a:pt x="15" y="17"/>
                    <a:pt x="14" y="14"/>
                    <a:pt x="12" y="11"/>
                  </a:cubicBezTo>
                  <a:cubicBezTo>
                    <a:pt x="11" y="9"/>
                    <a:pt x="9" y="6"/>
                    <a:pt x="7" y="3"/>
                  </a:cubicBezTo>
                  <a:cubicBezTo>
                    <a:pt x="6" y="2"/>
                    <a:pt x="5" y="1"/>
                    <a:pt x="3" y="1"/>
                  </a:cubicBezTo>
                  <a:cubicBezTo>
                    <a:pt x="3" y="1"/>
                    <a:pt x="2" y="2"/>
                    <a:pt x="1" y="2"/>
                  </a:cubicBezTo>
                  <a:cubicBezTo>
                    <a:pt x="1" y="3"/>
                    <a:pt x="0" y="3"/>
                    <a:pt x="0" y="4"/>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7" name="iṡľïďê">
              <a:extLst>
                <a:ext uri="{FF2B5EF4-FFF2-40B4-BE49-F238E27FC236}">
                  <a16:creationId xmlns:a16="http://schemas.microsoft.com/office/drawing/2014/main" xmlns="" id="{E13BC317-5121-45AE-823D-84794B49F991}"/>
                </a:ext>
              </a:extLst>
            </p:cNvPr>
            <p:cNvSpPr/>
            <p:nvPr/>
          </p:nvSpPr>
          <p:spPr bwMode="auto">
            <a:xfrm>
              <a:off x="5845176" y="1317626"/>
              <a:ext cx="26988" cy="33338"/>
            </a:xfrm>
            <a:custGeom>
              <a:avLst/>
              <a:gdLst>
                <a:gd name="T0" fmla="*/ 0 w 9"/>
                <a:gd name="T1" fmla="*/ 11 h 11"/>
                <a:gd name="T2" fmla="*/ 1 w 9"/>
                <a:gd name="T3" fmla="*/ 8 h 11"/>
                <a:gd name="T4" fmla="*/ 3 w 9"/>
                <a:gd name="T5" fmla="*/ 4 h 11"/>
                <a:gd name="T6" fmla="*/ 5 w 9"/>
                <a:gd name="T7" fmla="*/ 2 h 11"/>
                <a:gd name="T8" fmla="*/ 7 w 9"/>
                <a:gd name="T9" fmla="*/ 1 h 11"/>
                <a:gd name="T10" fmla="*/ 9 w 9"/>
                <a:gd name="T11" fmla="*/ 0 h 11"/>
                <a:gd name="T12" fmla="*/ 8 w 9"/>
                <a:gd name="T13" fmla="*/ 2 h 11"/>
                <a:gd name="T14" fmla="*/ 6 w 9"/>
                <a:gd name="T15" fmla="*/ 6 h 11"/>
                <a:gd name="T16" fmla="*/ 2 w 9"/>
                <a:gd name="T17" fmla="*/ 10 h 11"/>
                <a:gd name="T18" fmla="*/ 0 w 9"/>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1">
                  <a:moveTo>
                    <a:pt x="0" y="11"/>
                  </a:moveTo>
                  <a:cubicBezTo>
                    <a:pt x="0" y="11"/>
                    <a:pt x="0" y="9"/>
                    <a:pt x="1" y="8"/>
                  </a:cubicBezTo>
                  <a:cubicBezTo>
                    <a:pt x="1" y="7"/>
                    <a:pt x="2" y="5"/>
                    <a:pt x="3" y="4"/>
                  </a:cubicBezTo>
                  <a:cubicBezTo>
                    <a:pt x="3" y="3"/>
                    <a:pt x="4" y="3"/>
                    <a:pt x="5" y="2"/>
                  </a:cubicBezTo>
                  <a:cubicBezTo>
                    <a:pt x="5" y="1"/>
                    <a:pt x="6" y="1"/>
                    <a:pt x="7" y="1"/>
                  </a:cubicBezTo>
                  <a:cubicBezTo>
                    <a:pt x="8" y="0"/>
                    <a:pt x="9" y="0"/>
                    <a:pt x="9" y="0"/>
                  </a:cubicBezTo>
                  <a:cubicBezTo>
                    <a:pt x="9" y="0"/>
                    <a:pt x="9" y="1"/>
                    <a:pt x="8" y="2"/>
                  </a:cubicBezTo>
                  <a:cubicBezTo>
                    <a:pt x="8" y="4"/>
                    <a:pt x="7" y="5"/>
                    <a:pt x="6" y="6"/>
                  </a:cubicBezTo>
                  <a:cubicBezTo>
                    <a:pt x="5" y="8"/>
                    <a:pt x="3" y="9"/>
                    <a:pt x="2" y="10"/>
                  </a:cubicBezTo>
                  <a:cubicBezTo>
                    <a:pt x="1" y="10"/>
                    <a:pt x="0" y="11"/>
                    <a:pt x="0" y="11"/>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8" name="iş1íḓê">
              <a:extLst>
                <a:ext uri="{FF2B5EF4-FFF2-40B4-BE49-F238E27FC236}">
                  <a16:creationId xmlns:a16="http://schemas.microsoft.com/office/drawing/2014/main" xmlns="" id="{5A78291F-7C5E-4C3C-9FC1-5C25BFFB456F}"/>
                </a:ext>
              </a:extLst>
            </p:cNvPr>
            <p:cNvSpPr/>
            <p:nvPr/>
          </p:nvSpPr>
          <p:spPr bwMode="auto">
            <a:xfrm>
              <a:off x="5335588" y="1938338"/>
              <a:ext cx="260350" cy="230188"/>
            </a:xfrm>
            <a:custGeom>
              <a:avLst/>
              <a:gdLst>
                <a:gd name="T0" fmla="*/ 0 w 86"/>
                <a:gd name="T1" fmla="*/ 8 h 76"/>
                <a:gd name="T2" fmla="*/ 76 w 86"/>
                <a:gd name="T3" fmla="*/ 0 h 76"/>
                <a:gd name="T4" fmla="*/ 83 w 86"/>
                <a:gd name="T5" fmla="*/ 27 h 76"/>
                <a:gd name="T6" fmla="*/ 85 w 86"/>
                <a:gd name="T7" fmla="*/ 62 h 76"/>
                <a:gd name="T8" fmla="*/ 43 w 86"/>
                <a:gd name="T9" fmla="*/ 74 h 76"/>
                <a:gd name="T10" fmla="*/ 6 w 86"/>
                <a:gd name="T11" fmla="*/ 69 h 76"/>
                <a:gd name="T12" fmla="*/ 0 w 86"/>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86" h="76">
                  <a:moveTo>
                    <a:pt x="0" y="8"/>
                  </a:moveTo>
                  <a:cubicBezTo>
                    <a:pt x="28" y="9"/>
                    <a:pt x="49" y="9"/>
                    <a:pt x="76" y="0"/>
                  </a:cubicBezTo>
                  <a:cubicBezTo>
                    <a:pt x="82" y="10"/>
                    <a:pt x="81" y="18"/>
                    <a:pt x="83" y="27"/>
                  </a:cubicBezTo>
                  <a:cubicBezTo>
                    <a:pt x="85" y="35"/>
                    <a:pt x="86" y="59"/>
                    <a:pt x="85" y="62"/>
                  </a:cubicBezTo>
                  <a:cubicBezTo>
                    <a:pt x="85" y="62"/>
                    <a:pt x="52" y="72"/>
                    <a:pt x="43" y="74"/>
                  </a:cubicBezTo>
                  <a:cubicBezTo>
                    <a:pt x="27" y="76"/>
                    <a:pt x="9" y="76"/>
                    <a:pt x="6" y="69"/>
                  </a:cubicBezTo>
                  <a:lnTo>
                    <a:pt x="0" y="8"/>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9" name="iṩlíḍé">
              <a:extLst>
                <a:ext uri="{FF2B5EF4-FFF2-40B4-BE49-F238E27FC236}">
                  <a16:creationId xmlns:a16="http://schemas.microsoft.com/office/drawing/2014/main" xmlns="" id="{5B81FB2F-6191-42F2-9874-1D6E86B399A7}"/>
                </a:ext>
              </a:extLst>
            </p:cNvPr>
            <p:cNvSpPr/>
            <p:nvPr/>
          </p:nvSpPr>
          <p:spPr bwMode="auto">
            <a:xfrm>
              <a:off x="5541963" y="1955801"/>
              <a:ext cx="20638" cy="169863"/>
            </a:xfrm>
            <a:custGeom>
              <a:avLst/>
              <a:gdLst>
                <a:gd name="T0" fmla="*/ 0 w 7"/>
                <a:gd name="T1" fmla="*/ 0 h 56"/>
                <a:gd name="T2" fmla="*/ 3 w 7"/>
                <a:gd name="T3" fmla="*/ 9 h 56"/>
                <a:gd name="T4" fmla="*/ 4 w 7"/>
                <a:gd name="T5" fmla="*/ 17 h 56"/>
                <a:gd name="T6" fmla="*/ 6 w 7"/>
                <a:gd name="T7" fmla="*/ 28 h 56"/>
                <a:gd name="T8" fmla="*/ 6 w 7"/>
                <a:gd name="T9" fmla="*/ 47 h 56"/>
                <a:gd name="T10" fmla="*/ 5 w 7"/>
                <a:gd name="T11" fmla="*/ 56 h 56"/>
                <a:gd name="T12" fmla="*/ 4 w 7"/>
                <a:gd name="T13" fmla="*/ 47 h 56"/>
                <a:gd name="T14" fmla="*/ 3 w 7"/>
                <a:gd name="T15" fmla="*/ 38 h 56"/>
                <a:gd name="T16" fmla="*/ 2 w 7"/>
                <a:gd name="T17" fmla="*/ 28 h 56"/>
                <a:gd name="T18" fmla="*/ 1 w 7"/>
                <a:gd name="T19" fmla="*/ 18 h 56"/>
                <a:gd name="T20" fmla="*/ 1 w 7"/>
                <a:gd name="T21" fmla="*/ 13 h 56"/>
                <a:gd name="T22" fmla="*/ 0 w 7"/>
                <a:gd name="T23" fmla="*/ 9 h 56"/>
                <a:gd name="T24" fmla="*/ 0 w 7"/>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6">
                  <a:moveTo>
                    <a:pt x="0" y="0"/>
                  </a:moveTo>
                  <a:cubicBezTo>
                    <a:pt x="0" y="0"/>
                    <a:pt x="1" y="3"/>
                    <a:pt x="3" y="9"/>
                  </a:cubicBezTo>
                  <a:cubicBezTo>
                    <a:pt x="3" y="11"/>
                    <a:pt x="4" y="14"/>
                    <a:pt x="4" y="17"/>
                  </a:cubicBezTo>
                  <a:cubicBezTo>
                    <a:pt x="5" y="21"/>
                    <a:pt x="5" y="24"/>
                    <a:pt x="6" y="28"/>
                  </a:cubicBezTo>
                  <a:cubicBezTo>
                    <a:pt x="6" y="35"/>
                    <a:pt x="7" y="42"/>
                    <a:pt x="6" y="47"/>
                  </a:cubicBezTo>
                  <a:cubicBezTo>
                    <a:pt x="6" y="52"/>
                    <a:pt x="5" y="56"/>
                    <a:pt x="5" y="56"/>
                  </a:cubicBezTo>
                  <a:cubicBezTo>
                    <a:pt x="5" y="56"/>
                    <a:pt x="5" y="53"/>
                    <a:pt x="4" y="47"/>
                  </a:cubicBezTo>
                  <a:cubicBezTo>
                    <a:pt x="4" y="45"/>
                    <a:pt x="3" y="42"/>
                    <a:pt x="3" y="38"/>
                  </a:cubicBezTo>
                  <a:cubicBezTo>
                    <a:pt x="2" y="35"/>
                    <a:pt x="2" y="32"/>
                    <a:pt x="2" y="28"/>
                  </a:cubicBezTo>
                  <a:cubicBezTo>
                    <a:pt x="1" y="25"/>
                    <a:pt x="1" y="21"/>
                    <a:pt x="1" y="18"/>
                  </a:cubicBezTo>
                  <a:cubicBezTo>
                    <a:pt x="1" y="16"/>
                    <a:pt x="1" y="15"/>
                    <a:pt x="1" y="13"/>
                  </a:cubicBezTo>
                  <a:cubicBezTo>
                    <a:pt x="0" y="12"/>
                    <a:pt x="0" y="10"/>
                    <a:pt x="0" y="9"/>
                  </a:cubicBezTo>
                  <a:cubicBezTo>
                    <a:pt x="0" y="4"/>
                    <a:pt x="0" y="0"/>
                    <a:pt x="0"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0" name="íŝlíḋè">
              <a:extLst>
                <a:ext uri="{FF2B5EF4-FFF2-40B4-BE49-F238E27FC236}">
                  <a16:creationId xmlns:a16="http://schemas.microsoft.com/office/drawing/2014/main" xmlns="" id="{33567C3C-C1E0-4DCA-83C7-240263BF8167}"/>
                </a:ext>
              </a:extLst>
            </p:cNvPr>
            <p:cNvSpPr/>
            <p:nvPr/>
          </p:nvSpPr>
          <p:spPr bwMode="auto">
            <a:xfrm>
              <a:off x="4884738" y="2670176"/>
              <a:ext cx="644525" cy="374650"/>
            </a:xfrm>
            <a:custGeom>
              <a:avLst/>
              <a:gdLst>
                <a:gd name="T0" fmla="*/ 1 w 213"/>
                <a:gd name="T1" fmla="*/ 31 h 124"/>
                <a:gd name="T2" fmla="*/ 1 w 213"/>
                <a:gd name="T3" fmla="*/ 75 h 124"/>
                <a:gd name="T4" fmla="*/ 18 w 213"/>
                <a:gd name="T5" fmla="*/ 110 h 124"/>
                <a:gd name="T6" fmla="*/ 94 w 213"/>
                <a:gd name="T7" fmla="*/ 121 h 124"/>
                <a:gd name="T8" fmla="*/ 163 w 213"/>
                <a:gd name="T9" fmla="*/ 122 h 124"/>
                <a:gd name="T10" fmla="*/ 197 w 213"/>
                <a:gd name="T11" fmla="*/ 115 h 124"/>
                <a:gd name="T12" fmla="*/ 206 w 213"/>
                <a:gd name="T13" fmla="*/ 81 h 124"/>
                <a:gd name="T14" fmla="*/ 177 w 213"/>
                <a:gd name="T15" fmla="*/ 49 h 124"/>
                <a:gd name="T16" fmla="*/ 155 w 213"/>
                <a:gd name="T17" fmla="*/ 0 h 124"/>
                <a:gd name="T18" fmla="*/ 1 w 213"/>
                <a:gd name="T19" fmla="*/ 3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124">
                  <a:moveTo>
                    <a:pt x="1" y="31"/>
                  </a:moveTo>
                  <a:cubicBezTo>
                    <a:pt x="1" y="45"/>
                    <a:pt x="0" y="61"/>
                    <a:pt x="1" y="75"/>
                  </a:cubicBezTo>
                  <a:cubicBezTo>
                    <a:pt x="3" y="91"/>
                    <a:pt x="4" y="100"/>
                    <a:pt x="18" y="110"/>
                  </a:cubicBezTo>
                  <a:cubicBezTo>
                    <a:pt x="37" y="123"/>
                    <a:pt x="72" y="118"/>
                    <a:pt x="94" y="121"/>
                  </a:cubicBezTo>
                  <a:cubicBezTo>
                    <a:pt x="117" y="124"/>
                    <a:pt x="140" y="122"/>
                    <a:pt x="163" y="122"/>
                  </a:cubicBezTo>
                  <a:cubicBezTo>
                    <a:pt x="176" y="123"/>
                    <a:pt x="186" y="120"/>
                    <a:pt x="197" y="115"/>
                  </a:cubicBezTo>
                  <a:cubicBezTo>
                    <a:pt x="211" y="109"/>
                    <a:pt x="213" y="92"/>
                    <a:pt x="206" y="81"/>
                  </a:cubicBezTo>
                  <a:cubicBezTo>
                    <a:pt x="200" y="69"/>
                    <a:pt x="188" y="58"/>
                    <a:pt x="177" y="49"/>
                  </a:cubicBezTo>
                  <a:cubicBezTo>
                    <a:pt x="165" y="37"/>
                    <a:pt x="159" y="19"/>
                    <a:pt x="155" y="0"/>
                  </a:cubicBezTo>
                  <a:lnTo>
                    <a:pt x="1" y="31"/>
                  </a:lnTo>
                  <a:close/>
                </a:path>
              </a:pathLst>
            </a:custGeom>
            <a:solidFill>
              <a:srgbClr val="004B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1" name="išḻíḓê">
              <a:extLst>
                <a:ext uri="{FF2B5EF4-FFF2-40B4-BE49-F238E27FC236}">
                  <a16:creationId xmlns:a16="http://schemas.microsoft.com/office/drawing/2014/main" xmlns="" id="{B4758437-2C35-46A4-8317-DDE0E0E5A8E8}"/>
                </a:ext>
              </a:extLst>
            </p:cNvPr>
            <p:cNvSpPr/>
            <p:nvPr/>
          </p:nvSpPr>
          <p:spPr bwMode="auto">
            <a:xfrm>
              <a:off x="5205413" y="2836863"/>
              <a:ext cx="544513" cy="755650"/>
            </a:xfrm>
            <a:custGeom>
              <a:avLst/>
              <a:gdLst>
                <a:gd name="T0" fmla="*/ 49 w 180"/>
                <a:gd name="T1" fmla="*/ 1 h 250"/>
                <a:gd name="T2" fmla="*/ 81 w 180"/>
                <a:gd name="T3" fmla="*/ 1 h 250"/>
                <a:gd name="T4" fmla="*/ 174 w 180"/>
                <a:gd name="T5" fmla="*/ 34 h 250"/>
                <a:gd name="T6" fmla="*/ 86 w 180"/>
                <a:gd name="T7" fmla="*/ 239 h 250"/>
                <a:gd name="T8" fmla="*/ 69 w 180"/>
                <a:gd name="T9" fmla="*/ 244 h 250"/>
                <a:gd name="T10" fmla="*/ 52 w 180"/>
                <a:gd name="T11" fmla="*/ 234 h 250"/>
                <a:gd name="T12" fmla="*/ 53 w 180"/>
                <a:gd name="T13" fmla="*/ 220 h 250"/>
                <a:gd name="T14" fmla="*/ 80 w 180"/>
                <a:gd name="T15" fmla="*/ 170 h 250"/>
                <a:gd name="T16" fmla="*/ 123 w 180"/>
                <a:gd name="T17" fmla="*/ 62 h 250"/>
                <a:gd name="T18" fmla="*/ 59 w 180"/>
                <a:gd name="T19" fmla="*/ 63 h 250"/>
                <a:gd name="T20" fmla="*/ 24 w 180"/>
                <a:gd name="T21" fmla="*/ 63 h 250"/>
                <a:gd name="T22" fmla="*/ 0 w 180"/>
                <a:gd name="T23" fmla="*/ 59 h 250"/>
                <a:gd name="T24" fmla="*/ 49 w 180"/>
                <a:gd name="T25" fmla="*/ 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 h="250">
                  <a:moveTo>
                    <a:pt x="49" y="1"/>
                  </a:moveTo>
                  <a:cubicBezTo>
                    <a:pt x="54" y="1"/>
                    <a:pt x="71" y="0"/>
                    <a:pt x="81" y="1"/>
                  </a:cubicBezTo>
                  <a:cubicBezTo>
                    <a:pt x="102" y="2"/>
                    <a:pt x="170" y="5"/>
                    <a:pt x="174" y="34"/>
                  </a:cubicBezTo>
                  <a:cubicBezTo>
                    <a:pt x="180" y="68"/>
                    <a:pt x="91" y="232"/>
                    <a:pt x="86" y="239"/>
                  </a:cubicBezTo>
                  <a:cubicBezTo>
                    <a:pt x="79" y="247"/>
                    <a:pt x="79" y="250"/>
                    <a:pt x="69" y="244"/>
                  </a:cubicBezTo>
                  <a:cubicBezTo>
                    <a:pt x="64" y="241"/>
                    <a:pt x="56" y="238"/>
                    <a:pt x="52" y="234"/>
                  </a:cubicBezTo>
                  <a:cubicBezTo>
                    <a:pt x="45" y="228"/>
                    <a:pt x="49" y="226"/>
                    <a:pt x="53" y="220"/>
                  </a:cubicBezTo>
                  <a:cubicBezTo>
                    <a:pt x="64" y="205"/>
                    <a:pt x="73" y="186"/>
                    <a:pt x="80" y="170"/>
                  </a:cubicBezTo>
                  <a:cubicBezTo>
                    <a:pt x="90" y="146"/>
                    <a:pt x="119" y="75"/>
                    <a:pt x="123" y="62"/>
                  </a:cubicBezTo>
                  <a:cubicBezTo>
                    <a:pt x="101" y="62"/>
                    <a:pt x="80" y="64"/>
                    <a:pt x="59" y="63"/>
                  </a:cubicBezTo>
                  <a:cubicBezTo>
                    <a:pt x="47" y="62"/>
                    <a:pt x="35" y="62"/>
                    <a:pt x="24" y="63"/>
                  </a:cubicBezTo>
                  <a:cubicBezTo>
                    <a:pt x="18" y="63"/>
                    <a:pt x="11" y="62"/>
                    <a:pt x="0" y="59"/>
                  </a:cubicBezTo>
                  <a:lnTo>
                    <a:pt x="49" y="1"/>
                  </a:lnTo>
                  <a:close/>
                </a:path>
              </a:pathLst>
            </a:custGeom>
            <a:solidFill>
              <a:srgbClr val="F7C2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2" name="iśḷiḓê">
              <a:extLst>
                <a:ext uri="{FF2B5EF4-FFF2-40B4-BE49-F238E27FC236}">
                  <a16:creationId xmlns:a16="http://schemas.microsoft.com/office/drawing/2014/main" xmlns="" id="{56A6025D-9491-469B-AB44-0DF6979E64DC}"/>
                </a:ext>
              </a:extLst>
            </p:cNvPr>
            <p:cNvSpPr/>
            <p:nvPr/>
          </p:nvSpPr>
          <p:spPr bwMode="auto">
            <a:xfrm>
              <a:off x="5151438" y="3683001"/>
              <a:ext cx="366713" cy="430213"/>
            </a:xfrm>
            <a:custGeom>
              <a:avLst/>
              <a:gdLst>
                <a:gd name="T0" fmla="*/ 63 w 121"/>
                <a:gd name="T1" fmla="*/ 72 h 142"/>
                <a:gd name="T2" fmla="*/ 11 w 121"/>
                <a:gd name="T3" fmla="*/ 0 h 142"/>
                <a:gd name="T4" fmla="*/ 0 w 121"/>
                <a:gd name="T5" fmla="*/ 14 h 142"/>
                <a:gd name="T6" fmla="*/ 82 w 121"/>
                <a:gd name="T7" fmla="*/ 117 h 142"/>
                <a:gd name="T8" fmla="*/ 118 w 121"/>
                <a:gd name="T9" fmla="*/ 136 h 142"/>
                <a:gd name="T10" fmla="*/ 121 w 121"/>
                <a:gd name="T11" fmla="*/ 133 h 142"/>
                <a:gd name="T12" fmla="*/ 63 w 121"/>
                <a:gd name="T13" fmla="*/ 72 h 142"/>
              </a:gdLst>
              <a:ahLst/>
              <a:cxnLst>
                <a:cxn ang="0">
                  <a:pos x="T0" y="T1"/>
                </a:cxn>
                <a:cxn ang="0">
                  <a:pos x="T2" y="T3"/>
                </a:cxn>
                <a:cxn ang="0">
                  <a:pos x="T4" y="T5"/>
                </a:cxn>
                <a:cxn ang="0">
                  <a:pos x="T6" y="T7"/>
                </a:cxn>
                <a:cxn ang="0">
                  <a:pos x="T8" y="T9"/>
                </a:cxn>
                <a:cxn ang="0">
                  <a:pos x="T10" y="T11"/>
                </a:cxn>
                <a:cxn ang="0">
                  <a:pos x="T12" y="T13"/>
                </a:cxn>
              </a:cxnLst>
              <a:rect l="0" t="0" r="r" b="b"/>
              <a:pathLst>
                <a:path w="121" h="142">
                  <a:moveTo>
                    <a:pt x="63" y="72"/>
                  </a:moveTo>
                  <a:cubicBezTo>
                    <a:pt x="54" y="61"/>
                    <a:pt x="25" y="20"/>
                    <a:pt x="11" y="0"/>
                  </a:cubicBezTo>
                  <a:cubicBezTo>
                    <a:pt x="7" y="4"/>
                    <a:pt x="0" y="8"/>
                    <a:pt x="0" y="14"/>
                  </a:cubicBezTo>
                  <a:cubicBezTo>
                    <a:pt x="0" y="19"/>
                    <a:pt x="57" y="90"/>
                    <a:pt x="82" y="117"/>
                  </a:cubicBezTo>
                  <a:cubicBezTo>
                    <a:pt x="89" y="124"/>
                    <a:pt x="108" y="142"/>
                    <a:pt x="118" y="136"/>
                  </a:cubicBezTo>
                  <a:cubicBezTo>
                    <a:pt x="119" y="135"/>
                    <a:pt x="120" y="134"/>
                    <a:pt x="121" y="133"/>
                  </a:cubicBezTo>
                  <a:cubicBezTo>
                    <a:pt x="98" y="119"/>
                    <a:pt x="75" y="87"/>
                    <a:pt x="63" y="72"/>
                  </a:cubicBez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3" name="ïṥľîdé">
              <a:extLst>
                <a:ext uri="{FF2B5EF4-FFF2-40B4-BE49-F238E27FC236}">
                  <a16:creationId xmlns:a16="http://schemas.microsoft.com/office/drawing/2014/main" xmlns="" id="{825A4F0F-B7E4-4F97-A83B-A86E606A2F1F}"/>
                </a:ext>
              </a:extLst>
            </p:cNvPr>
            <p:cNvSpPr/>
            <p:nvPr/>
          </p:nvSpPr>
          <p:spPr bwMode="auto">
            <a:xfrm>
              <a:off x="5345113" y="3419476"/>
              <a:ext cx="187325" cy="166688"/>
            </a:xfrm>
            <a:custGeom>
              <a:avLst/>
              <a:gdLst>
                <a:gd name="T0" fmla="*/ 54 w 62"/>
                <a:gd name="T1" fmla="*/ 38 h 55"/>
                <a:gd name="T2" fmla="*/ 62 w 62"/>
                <a:gd name="T3" fmla="*/ 23 h 55"/>
                <a:gd name="T4" fmla="*/ 16 w 62"/>
                <a:gd name="T5" fmla="*/ 0 h 55"/>
                <a:gd name="T6" fmla="*/ 0 w 62"/>
                <a:gd name="T7" fmla="*/ 25 h 55"/>
                <a:gd name="T8" fmla="*/ 46 w 62"/>
                <a:gd name="T9" fmla="*/ 55 h 55"/>
                <a:gd name="T10" fmla="*/ 54 w 62"/>
                <a:gd name="T11" fmla="*/ 38 h 55"/>
              </a:gdLst>
              <a:ahLst/>
              <a:cxnLst>
                <a:cxn ang="0">
                  <a:pos x="T0" y="T1"/>
                </a:cxn>
                <a:cxn ang="0">
                  <a:pos x="T2" y="T3"/>
                </a:cxn>
                <a:cxn ang="0">
                  <a:pos x="T4" y="T5"/>
                </a:cxn>
                <a:cxn ang="0">
                  <a:pos x="T6" y="T7"/>
                </a:cxn>
                <a:cxn ang="0">
                  <a:pos x="T8" y="T9"/>
                </a:cxn>
                <a:cxn ang="0">
                  <a:pos x="T10" y="T11"/>
                </a:cxn>
              </a:cxnLst>
              <a:rect l="0" t="0" r="r" b="b"/>
              <a:pathLst>
                <a:path w="62" h="55">
                  <a:moveTo>
                    <a:pt x="54" y="38"/>
                  </a:moveTo>
                  <a:cubicBezTo>
                    <a:pt x="56" y="33"/>
                    <a:pt x="59" y="27"/>
                    <a:pt x="62" y="23"/>
                  </a:cubicBezTo>
                  <a:cubicBezTo>
                    <a:pt x="16" y="0"/>
                    <a:pt x="16" y="0"/>
                    <a:pt x="16" y="0"/>
                  </a:cubicBezTo>
                  <a:cubicBezTo>
                    <a:pt x="12" y="8"/>
                    <a:pt x="6" y="16"/>
                    <a:pt x="0" y="25"/>
                  </a:cubicBezTo>
                  <a:cubicBezTo>
                    <a:pt x="14" y="35"/>
                    <a:pt x="31" y="47"/>
                    <a:pt x="46" y="55"/>
                  </a:cubicBezTo>
                  <a:cubicBezTo>
                    <a:pt x="48" y="49"/>
                    <a:pt x="51" y="44"/>
                    <a:pt x="54" y="38"/>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4" name="îṡḷíḍê">
              <a:extLst>
                <a:ext uri="{FF2B5EF4-FFF2-40B4-BE49-F238E27FC236}">
                  <a16:creationId xmlns:a16="http://schemas.microsoft.com/office/drawing/2014/main" xmlns="" id="{61162CAF-73D9-48D2-A565-B9B8C2B2F7F5}"/>
                </a:ext>
              </a:extLst>
            </p:cNvPr>
            <p:cNvSpPr/>
            <p:nvPr/>
          </p:nvSpPr>
          <p:spPr bwMode="auto">
            <a:xfrm>
              <a:off x="5332413" y="3830638"/>
              <a:ext cx="233363" cy="254000"/>
            </a:xfrm>
            <a:custGeom>
              <a:avLst/>
              <a:gdLst>
                <a:gd name="T0" fmla="*/ 59 w 77"/>
                <a:gd name="T1" fmla="*/ 12 h 84"/>
                <a:gd name="T2" fmla="*/ 55 w 77"/>
                <a:gd name="T3" fmla="*/ 8 h 84"/>
                <a:gd name="T4" fmla="*/ 11 w 77"/>
                <a:gd name="T5" fmla="*/ 10 h 84"/>
                <a:gd name="T6" fmla="*/ 0 w 77"/>
                <a:gd name="T7" fmla="*/ 19 h 84"/>
                <a:gd name="T8" fmla="*/ 3 w 77"/>
                <a:gd name="T9" fmla="*/ 23 h 84"/>
                <a:gd name="T10" fmla="*/ 61 w 77"/>
                <a:gd name="T11" fmla="*/ 84 h 84"/>
                <a:gd name="T12" fmla="*/ 76 w 77"/>
                <a:gd name="T13" fmla="*/ 51 h 84"/>
                <a:gd name="T14" fmla="*/ 59 w 77"/>
                <a:gd name="T15" fmla="*/ 1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84">
                  <a:moveTo>
                    <a:pt x="59" y="12"/>
                  </a:moveTo>
                  <a:cubicBezTo>
                    <a:pt x="57" y="10"/>
                    <a:pt x="56" y="9"/>
                    <a:pt x="55" y="8"/>
                  </a:cubicBezTo>
                  <a:cubicBezTo>
                    <a:pt x="40" y="0"/>
                    <a:pt x="21" y="2"/>
                    <a:pt x="11" y="10"/>
                  </a:cubicBezTo>
                  <a:cubicBezTo>
                    <a:pt x="7" y="12"/>
                    <a:pt x="4" y="16"/>
                    <a:pt x="0" y="19"/>
                  </a:cubicBezTo>
                  <a:cubicBezTo>
                    <a:pt x="1" y="21"/>
                    <a:pt x="2" y="22"/>
                    <a:pt x="3" y="23"/>
                  </a:cubicBezTo>
                  <a:cubicBezTo>
                    <a:pt x="15" y="38"/>
                    <a:pt x="38" y="70"/>
                    <a:pt x="61" y="84"/>
                  </a:cubicBezTo>
                  <a:cubicBezTo>
                    <a:pt x="70" y="77"/>
                    <a:pt x="76" y="60"/>
                    <a:pt x="76" y="51"/>
                  </a:cubicBezTo>
                  <a:cubicBezTo>
                    <a:pt x="77" y="34"/>
                    <a:pt x="71" y="22"/>
                    <a:pt x="59" y="12"/>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5" name="ïşḻïḋè">
              <a:extLst>
                <a:ext uri="{FF2B5EF4-FFF2-40B4-BE49-F238E27FC236}">
                  <a16:creationId xmlns:a16="http://schemas.microsoft.com/office/drawing/2014/main" xmlns="" id="{CA25597C-2502-4737-8CF7-4114224D1180}"/>
                </a:ext>
              </a:extLst>
            </p:cNvPr>
            <p:cNvSpPr/>
            <p:nvPr/>
          </p:nvSpPr>
          <p:spPr bwMode="auto">
            <a:xfrm>
              <a:off x="5184776" y="3495676"/>
              <a:ext cx="254000" cy="393700"/>
            </a:xfrm>
            <a:custGeom>
              <a:avLst/>
              <a:gdLst>
                <a:gd name="T0" fmla="*/ 68 w 84"/>
                <a:gd name="T1" fmla="*/ 33 h 130"/>
                <a:gd name="T2" fmla="*/ 77 w 84"/>
                <a:gd name="T3" fmla="*/ 17 h 130"/>
                <a:gd name="T4" fmla="*/ 53 w 84"/>
                <a:gd name="T5" fmla="*/ 0 h 130"/>
                <a:gd name="T6" fmla="*/ 1 w 84"/>
                <a:gd name="T7" fmla="*/ 61 h 130"/>
                <a:gd name="T8" fmla="*/ 0 w 84"/>
                <a:gd name="T9" fmla="*/ 62 h 130"/>
                <a:gd name="T10" fmla="*/ 49 w 84"/>
                <a:gd name="T11" fmla="*/ 130 h 130"/>
                <a:gd name="T12" fmla="*/ 60 w 84"/>
                <a:gd name="T13" fmla="*/ 121 h 130"/>
                <a:gd name="T14" fmla="*/ 84 w 84"/>
                <a:gd name="T15" fmla="*/ 114 h 130"/>
                <a:gd name="T16" fmla="*/ 60 w 84"/>
                <a:gd name="T17" fmla="*/ 64 h 130"/>
                <a:gd name="T18" fmla="*/ 68 w 84"/>
                <a:gd name="T1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130">
                  <a:moveTo>
                    <a:pt x="68" y="33"/>
                  </a:moveTo>
                  <a:cubicBezTo>
                    <a:pt x="70" y="28"/>
                    <a:pt x="74" y="23"/>
                    <a:pt x="77" y="17"/>
                  </a:cubicBezTo>
                  <a:cubicBezTo>
                    <a:pt x="69" y="11"/>
                    <a:pt x="60" y="6"/>
                    <a:pt x="53" y="0"/>
                  </a:cubicBezTo>
                  <a:cubicBezTo>
                    <a:pt x="34" y="27"/>
                    <a:pt x="9" y="53"/>
                    <a:pt x="1" y="61"/>
                  </a:cubicBezTo>
                  <a:cubicBezTo>
                    <a:pt x="1" y="61"/>
                    <a:pt x="1" y="62"/>
                    <a:pt x="0" y="62"/>
                  </a:cubicBezTo>
                  <a:cubicBezTo>
                    <a:pt x="13" y="80"/>
                    <a:pt x="38" y="116"/>
                    <a:pt x="49" y="130"/>
                  </a:cubicBezTo>
                  <a:cubicBezTo>
                    <a:pt x="53" y="127"/>
                    <a:pt x="56" y="123"/>
                    <a:pt x="60" y="121"/>
                  </a:cubicBezTo>
                  <a:cubicBezTo>
                    <a:pt x="66" y="116"/>
                    <a:pt x="75" y="114"/>
                    <a:pt x="84" y="114"/>
                  </a:cubicBezTo>
                  <a:cubicBezTo>
                    <a:pt x="72" y="98"/>
                    <a:pt x="60" y="86"/>
                    <a:pt x="60" y="64"/>
                  </a:cubicBezTo>
                  <a:cubicBezTo>
                    <a:pt x="60" y="53"/>
                    <a:pt x="63" y="43"/>
                    <a:pt x="68" y="33"/>
                  </a:cubicBezTo>
                  <a:close/>
                </a:path>
              </a:pathLst>
            </a:custGeom>
            <a:solidFill>
              <a:srgbClr val="C12A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6" name="ïŝliḑe">
              <a:extLst>
                <a:ext uri="{FF2B5EF4-FFF2-40B4-BE49-F238E27FC236}">
                  <a16:creationId xmlns:a16="http://schemas.microsoft.com/office/drawing/2014/main" xmlns="" id="{30C787DA-DC6A-47EF-911D-BC41DF4A0E7B}"/>
                </a:ext>
              </a:extLst>
            </p:cNvPr>
            <p:cNvSpPr/>
            <p:nvPr/>
          </p:nvSpPr>
          <p:spPr bwMode="auto">
            <a:xfrm>
              <a:off x="5365751" y="3546476"/>
              <a:ext cx="133350" cy="309563"/>
            </a:xfrm>
            <a:custGeom>
              <a:avLst/>
              <a:gdLst>
                <a:gd name="T0" fmla="*/ 28 w 44"/>
                <a:gd name="T1" fmla="*/ 69 h 102"/>
                <a:gd name="T2" fmla="*/ 39 w 44"/>
                <a:gd name="T3" fmla="*/ 13 h 102"/>
                <a:gd name="T4" fmla="*/ 17 w 44"/>
                <a:gd name="T5" fmla="*/ 0 h 102"/>
                <a:gd name="T6" fmla="*/ 8 w 44"/>
                <a:gd name="T7" fmla="*/ 16 h 102"/>
                <a:gd name="T8" fmla="*/ 0 w 44"/>
                <a:gd name="T9" fmla="*/ 47 h 102"/>
                <a:gd name="T10" fmla="*/ 24 w 44"/>
                <a:gd name="T11" fmla="*/ 97 h 102"/>
                <a:gd name="T12" fmla="*/ 44 w 44"/>
                <a:gd name="T13" fmla="*/ 102 h 102"/>
                <a:gd name="T14" fmla="*/ 28 w 44"/>
                <a:gd name="T15" fmla="*/ 69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102">
                  <a:moveTo>
                    <a:pt x="28" y="69"/>
                  </a:moveTo>
                  <a:cubicBezTo>
                    <a:pt x="24" y="46"/>
                    <a:pt x="30" y="30"/>
                    <a:pt x="39" y="13"/>
                  </a:cubicBezTo>
                  <a:cubicBezTo>
                    <a:pt x="32" y="9"/>
                    <a:pt x="24" y="5"/>
                    <a:pt x="17" y="0"/>
                  </a:cubicBezTo>
                  <a:cubicBezTo>
                    <a:pt x="14" y="6"/>
                    <a:pt x="10" y="11"/>
                    <a:pt x="8" y="16"/>
                  </a:cubicBezTo>
                  <a:cubicBezTo>
                    <a:pt x="3" y="26"/>
                    <a:pt x="0" y="36"/>
                    <a:pt x="0" y="47"/>
                  </a:cubicBezTo>
                  <a:cubicBezTo>
                    <a:pt x="0" y="69"/>
                    <a:pt x="12" y="81"/>
                    <a:pt x="24" y="97"/>
                  </a:cubicBezTo>
                  <a:cubicBezTo>
                    <a:pt x="30" y="97"/>
                    <a:pt x="37" y="99"/>
                    <a:pt x="44" y="102"/>
                  </a:cubicBezTo>
                  <a:cubicBezTo>
                    <a:pt x="35" y="93"/>
                    <a:pt x="31" y="81"/>
                    <a:pt x="28" y="69"/>
                  </a:cubicBezTo>
                  <a:close/>
                </a:path>
              </a:pathLst>
            </a:custGeom>
            <a:solidFill>
              <a:srgbClr val="9E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7" name="ïṧliḋé">
              <a:extLst>
                <a:ext uri="{FF2B5EF4-FFF2-40B4-BE49-F238E27FC236}">
                  <a16:creationId xmlns:a16="http://schemas.microsoft.com/office/drawing/2014/main" xmlns="" id="{10A183E1-B749-4EB1-BFD6-3335894A1A8D}"/>
                </a:ext>
              </a:extLst>
            </p:cNvPr>
            <p:cNvSpPr/>
            <p:nvPr/>
          </p:nvSpPr>
          <p:spPr bwMode="auto">
            <a:xfrm>
              <a:off x="5248276" y="3602038"/>
              <a:ext cx="84138" cy="111125"/>
            </a:xfrm>
            <a:custGeom>
              <a:avLst/>
              <a:gdLst>
                <a:gd name="T0" fmla="*/ 18 w 28"/>
                <a:gd name="T1" fmla="*/ 2 h 37"/>
                <a:gd name="T2" fmla="*/ 3 w 28"/>
                <a:gd name="T3" fmla="*/ 16 h 37"/>
                <a:gd name="T4" fmla="*/ 7 w 28"/>
                <a:gd name="T5" fmla="*/ 32 h 37"/>
                <a:gd name="T6" fmla="*/ 28 w 28"/>
                <a:gd name="T7" fmla="*/ 12 h 37"/>
                <a:gd name="T8" fmla="*/ 18 w 28"/>
                <a:gd name="T9" fmla="*/ 2 h 37"/>
              </a:gdLst>
              <a:ahLst/>
              <a:cxnLst>
                <a:cxn ang="0">
                  <a:pos x="T0" y="T1"/>
                </a:cxn>
                <a:cxn ang="0">
                  <a:pos x="T2" y="T3"/>
                </a:cxn>
                <a:cxn ang="0">
                  <a:pos x="T4" y="T5"/>
                </a:cxn>
                <a:cxn ang="0">
                  <a:pos x="T6" y="T7"/>
                </a:cxn>
                <a:cxn ang="0">
                  <a:pos x="T8" y="T9"/>
                </a:cxn>
              </a:cxnLst>
              <a:rect l="0" t="0" r="r" b="b"/>
              <a:pathLst>
                <a:path w="28" h="37">
                  <a:moveTo>
                    <a:pt x="18" y="2"/>
                  </a:moveTo>
                  <a:cubicBezTo>
                    <a:pt x="12" y="4"/>
                    <a:pt x="5" y="11"/>
                    <a:pt x="3" y="16"/>
                  </a:cubicBezTo>
                  <a:cubicBezTo>
                    <a:pt x="0" y="22"/>
                    <a:pt x="1" y="29"/>
                    <a:pt x="7" y="32"/>
                  </a:cubicBezTo>
                  <a:cubicBezTo>
                    <a:pt x="17" y="37"/>
                    <a:pt x="28" y="20"/>
                    <a:pt x="28" y="12"/>
                  </a:cubicBezTo>
                  <a:cubicBezTo>
                    <a:pt x="28" y="6"/>
                    <a:pt x="25" y="0"/>
                    <a:pt x="18" y="2"/>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8" name="išḷíḑê">
              <a:extLst>
                <a:ext uri="{FF2B5EF4-FFF2-40B4-BE49-F238E27FC236}">
                  <a16:creationId xmlns:a16="http://schemas.microsoft.com/office/drawing/2014/main" xmlns="" id="{0431397F-73BE-4045-B1C5-B0DE59DE5930}"/>
                </a:ext>
              </a:extLst>
            </p:cNvPr>
            <p:cNvSpPr/>
            <p:nvPr/>
          </p:nvSpPr>
          <p:spPr bwMode="auto">
            <a:xfrm>
              <a:off x="5411788" y="3803651"/>
              <a:ext cx="74613" cy="33338"/>
            </a:xfrm>
            <a:custGeom>
              <a:avLst/>
              <a:gdLst>
                <a:gd name="T0" fmla="*/ 24 w 25"/>
                <a:gd name="T1" fmla="*/ 11 h 11"/>
                <a:gd name="T2" fmla="*/ 23 w 25"/>
                <a:gd name="T3" fmla="*/ 11 h 11"/>
                <a:gd name="T4" fmla="*/ 8 w 25"/>
                <a:gd name="T5" fmla="*/ 5 h 11"/>
                <a:gd name="T6" fmla="*/ 1 w 25"/>
                <a:gd name="T7" fmla="*/ 2 h 11"/>
                <a:gd name="T8" fmla="*/ 1 w 25"/>
                <a:gd name="T9" fmla="*/ 1 h 11"/>
                <a:gd name="T10" fmla="*/ 2 w 25"/>
                <a:gd name="T11" fmla="*/ 1 h 11"/>
                <a:gd name="T12" fmla="*/ 9 w 25"/>
                <a:gd name="T13" fmla="*/ 3 h 11"/>
                <a:gd name="T14" fmla="*/ 24 w 25"/>
                <a:gd name="T15" fmla="*/ 10 h 11"/>
                <a:gd name="T16" fmla="*/ 25 w 25"/>
                <a:gd name="T17" fmla="*/ 11 h 11"/>
                <a:gd name="T18" fmla="*/ 24 w 25"/>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1">
                  <a:moveTo>
                    <a:pt x="24" y="11"/>
                  </a:moveTo>
                  <a:cubicBezTo>
                    <a:pt x="23" y="11"/>
                    <a:pt x="23" y="11"/>
                    <a:pt x="23" y="11"/>
                  </a:cubicBezTo>
                  <a:cubicBezTo>
                    <a:pt x="20" y="9"/>
                    <a:pt x="14" y="7"/>
                    <a:pt x="8" y="5"/>
                  </a:cubicBezTo>
                  <a:cubicBezTo>
                    <a:pt x="6" y="4"/>
                    <a:pt x="3" y="3"/>
                    <a:pt x="1" y="2"/>
                  </a:cubicBezTo>
                  <a:cubicBezTo>
                    <a:pt x="1" y="2"/>
                    <a:pt x="0" y="2"/>
                    <a:pt x="1" y="1"/>
                  </a:cubicBezTo>
                  <a:cubicBezTo>
                    <a:pt x="1" y="1"/>
                    <a:pt x="1" y="0"/>
                    <a:pt x="2" y="1"/>
                  </a:cubicBezTo>
                  <a:cubicBezTo>
                    <a:pt x="4" y="1"/>
                    <a:pt x="6" y="2"/>
                    <a:pt x="9" y="3"/>
                  </a:cubicBezTo>
                  <a:cubicBezTo>
                    <a:pt x="14" y="5"/>
                    <a:pt x="21" y="7"/>
                    <a:pt x="24" y="10"/>
                  </a:cubicBezTo>
                  <a:cubicBezTo>
                    <a:pt x="25" y="10"/>
                    <a:pt x="25" y="11"/>
                    <a:pt x="25" y="11"/>
                  </a:cubicBezTo>
                  <a:lnTo>
                    <a:pt x="2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9" name="iŝḷîḓê">
              <a:extLst>
                <a:ext uri="{FF2B5EF4-FFF2-40B4-BE49-F238E27FC236}">
                  <a16:creationId xmlns:a16="http://schemas.microsoft.com/office/drawing/2014/main" xmlns="" id="{E7B9D040-DD0E-4577-B053-DD1DF2B2009F}"/>
                </a:ext>
              </a:extLst>
            </p:cNvPr>
            <p:cNvSpPr/>
            <p:nvPr/>
          </p:nvSpPr>
          <p:spPr bwMode="auto">
            <a:xfrm>
              <a:off x="5395913" y="3779838"/>
              <a:ext cx="76200" cy="26988"/>
            </a:xfrm>
            <a:custGeom>
              <a:avLst/>
              <a:gdLst>
                <a:gd name="T0" fmla="*/ 24 w 25"/>
                <a:gd name="T1" fmla="*/ 9 h 9"/>
                <a:gd name="T2" fmla="*/ 23 w 25"/>
                <a:gd name="T3" fmla="*/ 9 h 9"/>
                <a:gd name="T4" fmla="*/ 1 w 25"/>
                <a:gd name="T5" fmla="*/ 2 h 9"/>
                <a:gd name="T6" fmla="*/ 0 w 25"/>
                <a:gd name="T7" fmla="*/ 1 h 9"/>
                <a:gd name="T8" fmla="*/ 1 w 25"/>
                <a:gd name="T9" fmla="*/ 0 h 9"/>
                <a:gd name="T10" fmla="*/ 24 w 25"/>
                <a:gd name="T11" fmla="*/ 8 h 9"/>
                <a:gd name="T12" fmla="*/ 24 w 2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5" h="9">
                  <a:moveTo>
                    <a:pt x="24" y="9"/>
                  </a:moveTo>
                  <a:cubicBezTo>
                    <a:pt x="23" y="9"/>
                    <a:pt x="23" y="9"/>
                    <a:pt x="23" y="9"/>
                  </a:cubicBezTo>
                  <a:cubicBezTo>
                    <a:pt x="19" y="6"/>
                    <a:pt x="11" y="4"/>
                    <a:pt x="1" y="2"/>
                  </a:cubicBezTo>
                  <a:cubicBezTo>
                    <a:pt x="1" y="2"/>
                    <a:pt x="0" y="2"/>
                    <a:pt x="0" y="1"/>
                  </a:cubicBezTo>
                  <a:cubicBezTo>
                    <a:pt x="0" y="1"/>
                    <a:pt x="1" y="0"/>
                    <a:pt x="1" y="0"/>
                  </a:cubicBezTo>
                  <a:cubicBezTo>
                    <a:pt x="12" y="2"/>
                    <a:pt x="20" y="4"/>
                    <a:pt x="24" y="8"/>
                  </a:cubicBezTo>
                  <a:cubicBezTo>
                    <a:pt x="25" y="8"/>
                    <a:pt x="25" y="8"/>
                    <a:pt x="24"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0" name="îŝľiḋé">
              <a:extLst>
                <a:ext uri="{FF2B5EF4-FFF2-40B4-BE49-F238E27FC236}">
                  <a16:creationId xmlns:a16="http://schemas.microsoft.com/office/drawing/2014/main" xmlns="" id="{0CA66611-9E38-4058-BC60-746F82B45B06}"/>
                </a:ext>
              </a:extLst>
            </p:cNvPr>
            <p:cNvSpPr/>
            <p:nvPr/>
          </p:nvSpPr>
          <p:spPr bwMode="auto">
            <a:xfrm>
              <a:off x="5378451" y="3743326"/>
              <a:ext cx="80963" cy="26988"/>
            </a:xfrm>
            <a:custGeom>
              <a:avLst/>
              <a:gdLst>
                <a:gd name="T0" fmla="*/ 26 w 27"/>
                <a:gd name="T1" fmla="*/ 9 h 9"/>
                <a:gd name="T2" fmla="*/ 25 w 27"/>
                <a:gd name="T3" fmla="*/ 9 h 9"/>
                <a:gd name="T4" fmla="*/ 0 w 27"/>
                <a:gd name="T5" fmla="*/ 2 h 9"/>
                <a:gd name="T6" fmla="*/ 0 w 27"/>
                <a:gd name="T7" fmla="*/ 1 h 9"/>
                <a:gd name="T8" fmla="*/ 1 w 27"/>
                <a:gd name="T9" fmla="*/ 0 h 9"/>
                <a:gd name="T10" fmla="*/ 26 w 27"/>
                <a:gd name="T11" fmla="*/ 7 h 9"/>
                <a:gd name="T12" fmla="*/ 27 w 27"/>
                <a:gd name="T13" fmla="*/ 9 h 9"/>
                <a:gd name="T14" fmla="*/ 26 w 2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9">
                  <a:moveTo>
                    <a:pt x="26" y="9"/>
                  </a:moveTo>
                  <a:cubicBezTo>
                    <a:pt x="25" y="9"/>
                    <a:pt x="25" y="9"/>
                    <a:pt x="25" y="9"/>
                  </a:cubicBezTo>
                  <a:cubicBezTo>
                    <a:pt x="16" y="6"/>
                    <a:pt x="8" y="3"/>
                    <a:pt x="0" y="2"/>
                  </a:cubicBezTo>
                  <a:cubicBezTo>
                    <a:pt x="0" y="2"/>
                    <a:pt x="0" y="2"/>
                    <a:pt x="0" y="1"/>
                  </a:cubicBezTo>
                  <a:cubicBezTo>
                    <a:pt x="0" y="1"/>
                    <a:pt x="0" y="0"/>
                    <a:pt x="1" y="0"/>
                  </a:cubicBezTo>
                  <a:cubicBezTo>
                    <a:pt x="8" y="2"/>
                    <a:pt x="17" y="4"/>
                    <a:pt x="26" y="7"/>
                  </a:cubicBezTo>
                  <a:cubicBezTo>
                    <a:pt x="27" y="8"/>
                    <a:pt x="27" y="8"/>
                    <a:pt x="27" y="9"/>
                  </a:cubicBezTo>
                  <a:cubicBezTo>
                    <a:pt x="26" y="9"/>
                    <a:pt x="26" y="9"/>
                    <a:pt x="26"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1" name="i$1íḍe">
              <a:extLst>
                <a:ext uri="{FF2B5EF4-FFF2-40B4-BE49-F238E27FC236}">
                  <a16:creationId xmlns:a16="http://schemas.microsoft.com/office/drawing/2014/main" xmlns="" id="{6EB182F7-FBD0-48C6-A2C2-875AFB586C5B}"/>
                </a:ext>
              </a:extLst>
            </p:cNvPr>
            <p:cNvSpPr/>
            <p:nvPr/>
          </p:nvSpPr>
          <p:spPr bwMode="auto">
            <a:xfrm>
              <a:off x="5365751" y="3700463"/>
              <a:ext cx="85725" cy="33338"/>
            </a:xfrm>
            <a:custGeom>
              <a:avLst/>
              <a:gdLst>
                <a:gd name="T0" fmla="*/ 27 w 28"/>
                <a:gd name="T1" fmla="*/ 11 h 11"/>
                <a:gd name="T2" fmla="*/ 27 w 28"/>
                <a:gd name="T3" fmla="*/ 11 h 11"/>
                <a:gd name="T4" fmla="*/ 15 w 28"/>
                <a:gd name="T5" fmla="*/ 7 h 11"/>
                <a:gd name="T6" fmla="*/ 1 w 28"/>
                <a:gd name="T7" fmla="*/ 2 h 11"/>
                <a:gd name="T8" fmla="*/ 0 w 28"/>
                <a:gd name="T9" fmla="*/ 1 h 11"/>
                <a:gd name="T10" fmla="*/ 1 w 28"/>
                <a:gd name="T11" fmla="*/ 0 h 11"/>
                <a:gd name="T12" fmla="*/ 16 w 28"/>
                <a:gd name="T13" fmla="*/ 5 h 11"/>
                <a:gd name="T14" fmla="*/ 27 w 28"/>
                <a:gd name="T15" fmla="*/ 9 h 11"/>
                <a:gd name="T16" fmla="*/ 28 w 28"/>
                <a:gd name="T17" fmla="*/ 10 h 11"/>
                <a:gd name="T18" fmla="*/ 27 w 28"/>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1">
                  <a:moveTo>
                    <a:pt x="27" y="11"/>
                  </a:moveTo>
                  <a:cubicBezTo>
                    <a:pt x="27" y="11"/>
                    <a:pt x="27" y="11"/>
                    <a:pt x="27" y="11"/>
                  </a:cubicBezTo>
                  <a:cubicBezTo>
                    <a:pt x="23" y="10"/>
                    <a:pt x="19" y="8"/>
                    <a:pt x="15" y="7"/>
                  </a:cubicBezTo>
                  <a:cubicBezTo>
                    <a:pt x="10" y="5"/>
                    <a:pt x="6" y="3"/>
                    <a:pt x="1" y="2"/>
                  </a:cubicBezTo>
                  <a:cubicBezTo>
                    <a:pt x="0" y="2"/>
                    <a:pt x="0" y="2"/>
                    <a:pt x="0" y="1"/>
                  </a:cubicBezTo>
                  <a:cubicBezTo>
                    <a:pt x="0" y="1"/>
                    <a:pt x="1" y="0"/>
                    <a:pt x="1" y="0"/>
                  </a:cubicBezTo>
                  <a:cubicBezTo>
                    <a:pt x="6" y="1"/>
                    <a:pt x="11" y="3"/>
                    <a:pt x="16" y="5"/>
                  </a:cubicBezTo>
                  <a:cubicBezTo>
                    <a:pt x="19" y="7"/>
                    <a:pt x="23" y="8"/>
                    <a:pt x="27" y="9"/>
                  </a:cubicBezTo>
                  <a:cubicBezTo>
                    <a:pt x="28" y="9"/>
                    <a:pt x="28" y="10"/>
                    <a:pt x="28" y="10"/>
                  </a:cubicBezTo>
                  <a:cubicBezTo>
                    <a:pt x="28" y="11"/>
                    <a:pt x="27" y="11"/>
                    <a:pt x="27"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2" name="îšḻíḓè">
              <a:extLst>
                <a:ext uri="{FF2B5EF4-FFF2-40B4-BE49-F238E27FC236}">
                  <a16:creationId xmlns:a16="http://schemas.microsoft.com/office/drawing/2014/main" xmlns="" id="{58A314C4-6463-4488-931C-EEB35A14C65C}"/>
                </a:ext>
              </a:extLst>
            </p:cNvPr>
            <p:cNvSpPr/>
            <p:nvPr/>
          </p:nvSpPr>
          <p:spPr bwMode="auto">
            <a:xfrm>
              <a:off x="5368926" y="3668713"/>
              <a:ext cx="82550" cy="38100"/>
            </a:xfrm>
            <a:custGeom>
              <a:avLst/>
              <a:gdLst>
                <a:gd name="T0" fmla="*/ 26 w 27"/>
                <a:gd name="T1" fmla="*/ 13 h 13"/>
                <a:gd name="T2" fmla="*/ 26 w 27"/>
                <a:gd name="T3" fmla="*/ 13 h 13"/>
                <a:gd name="T4" fmla="*/ 12 w 27"/>
                <a:gd name="T5" fmla="*/ 7 h 13"/>
                <a:gd name="T6" fmla="*/ 1 w 27"/>
                <a:gd name="T7" fmla="*/ 2 h 13"/>
                <a:gd name="T8" fmla="*/ 0 w 27"/>
                <a:gd name="T9" fmla="*/ 1 h 13"/>
                <a:gd name="T10" fmla="*/ 1 w 27"/>
                <a:gd name="T11" fmla="*/ 0 h 13"/>
                <a:gd name="T12" fmla="*/ 13 w 27"/>
                <a:gd name="T13" fmla="*/ 4 h 13"/>
                <a:gd name="T14" fmla="*/ 26 w 27"/>
                <a:gd name="T15" fmla="*/ 9 h 13"/>
                <a:gd name="T16" fmla="*/ 27 w 27"/>
                <a:gd name="T17" fmla="*/ 11 h 13"/>
                <a:gd name="T18" fmla="*/ 26 w 27"/>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3">
                  <a:moveTo>
                    <a:pt x="26" y="13"/>
                  </a:moveTo>
                  <a:cubicBezTo>
                    <a:pt x="26" y="13"/>
                    <a:pt x="26" y="13"/>
                    <a:pt x="26" y="13"/>
                  </a:cubicBezTo>
                  <a:cubicBezTo>
                    <a:pt x="22" y="9"/>
                    <a:pt x="17" y="9"/>
                    <a:pt x="12" y="7"/>
                  </a:cubicBezTo>
                  <a:cubicBezTo>
                    <a:pt x="9" y="5"/>
                    <a:pt x="5" y="3"/>
                    <a:pt x="1" y="2"/>
                  </a:cubicBezTo>
                  <a:cubicBezTo>
                    <a:pt x="1" y="2"/>
                    <a:pt x="0" y="1"/>
                    <a:pt x="0" y="1"/>
                  </a:cubicBezTo>
                  <a:cubicBezTo>
                    <a:pt x="0" y="0"/>
                    <a:pt x="1" y="0"/>
                    <a:pt x="1" y="0"/>
                  </a:cubicBezTo>
                  <a:cubicBezTo>
                    <a:pt x="5" y="0"/>
                    <a:pt x="9" y="2"/>
                    <a:pt x="13" y="4"/>
                  </a:cubicBezTo>
                  <a:cubicBezTo>
                    <a:pt x="18" y="7"/>
                    <a:pt x="22" y="9"/>
                    <a:pt x="26" y="9"/>
                  </a:cubicBezTo>
                  <a:cubicBezTo>
                    <a:pt x="27" y="9"/>
                    <a:pt x="27" y="11"/>
                    <a:pt x="27" y="11"/>
                  </a:cubicBezTo>
                  <a:cubicBezTo>
                    <a:pt x="27" y="12"/>
                    <a:pt x="27" y="13"/>
                    <a:pt x="2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3" name="íṥ1íḋè">
              <a:extLst>
                <a:ext uri="{FF2B5EF4-FFF2-40B4-BE49-F238E27FC236}">
                  <a16:creationId xmlns:a16="http://schemas.microsoft.com/office/drawing/2014/main" xmlns="" id="{05558B84-9B33-48F9-A84A-223C78B2D107}"/>
                </a:ext>
              </a:extLst>
            </p:cNvPr>
            <p:cNvSpPr/>
            <p:nvPr/>
          </p:nvSpPr>
          <p:spPr bwMode="auto">
            <a:xfrm>
              <a:off x="5375276" y="3629026"/>
              <a:ext cx="77788" cy="39688"/>
            </a:xfrm>
            <a:custGeom>
              <a:avLst/>
              <a:gdLst>
                <a:gd name="T0" fmla="*/ 25 w 26"/>
                <a:gd name="T1" fmla="*/ 13 h 13"/>
                <a:gd name="T2" fmla="*/ 25 w 26"/>
                <a:gd name="T3" fmla="*/ 13 h 13"/>
                <a:gd name="T4" fmla="*/ 14 w 26"/>
                <a:gd name="T5" fmla="*/ 8 h 13"/>
                <a:gd name="T6" fmla="*/ 1 w 26"/>
                <a:gd name="T7" fmla="*/ 2 h 13"/>
                <a:gd name="T8" fmla="*/ 0 w 26"/>
                <a:gd name="T9" fmla="*/ 0 h 13"/>
                <a:gd name="T10" fmla="*/ 2 w 26"/>
                <a:gd name="T11" fmla="*/ 0 h 13"/>
                <a:gd name="T12" fmla="*/ 15 w 26"/>
                <a:gd name="T13" fmla="*/ 6 h 13"/>
                <a:gd name="T14" fmla="*/ 26 w 26"/>
                <a:gd name="T15" fmla="*/ 11 h 13"/>
                <a:gd name="T16" fmla="*/ 26 w 26"/>
                <a:gd name="T17" fmla="*/ 12 h 13"/>
                <a:gd name="T18" fmla="*/ 25 w 26"/>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3">
                  <a:moveTo>
                    <a:pt x="25" y="13"/>
                  </a:moveTo>
                  <a:cubicBezTo>
                    <a:pt x="25" y="13"/>
                    <a:pt x="25" y="13"/>
                    <a:pt x="25" y="13"/>
                  </a:cubicBezTo>
                  <a:cubicBezTo>
                    <a:pt x="21" y="11"/>
                    <a:pt x="18" y="10"/>
                    <a:pt x="14" y="8"/>
                  </a:cubicBezTo>
                  <a:cubicBezTo>
                    <a:pt x="10" y="6"/>
                    <a:pt x="6" y="3"/>
                    <a:pt x="1" y="2"/>
                  </a:cubicBezTo>
                  <a:cubicBezTo>
                    <a:pt x="0" y="1"/>
                    <a:pt x="0" y="1"/>
                    <a:pt x="0" y="0"/>
                  </a:cubicBezTo>
                  <a:cubicBezTo>
                    <a:pt x="1" y="0"/>
                    <a:pt x="1" y="0"/>
                    <a:pt x="2" y="0"/>
                  </a:cubicBezTo>
                  <a:cubicBezTo>
                    <a:pt x="6" y="1"/>
                    <a:pt x="11" y="4"/>
                    <a:pt x="15" y="6"/>
                  </a:cubicBezTo>
                  <a:cubicBezTo>
                    <a:pt x="19" y="8"/>
                    <a:pt x="22" y="10"/>
                    <a:pt x="26" y="11"/>
                  </a:cubicBezTo>
                  <a:cubicBezTo>
                    <a:pt x="26" y="11"/>
                    <a:pt x="26" y="12"/>
                    <a:pt x="26" y="12"/>
                  </a:cubicBezTo>
                  <a:cubicBezTo>
                    <a:pt x="26" y="13"/>
                    <a:pt x="26" y="13"/>
                    <a:pt x="25"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4" name="iṥľiḓè">
              <a:extLst>
                <a:ext uri="{FF2B5EF4-FFF2-40B4-BE49-F238E27FC236}">
                  <a16:creationId xmlns:a16="http://schemas.microsoft.com/office/drawing/2014/main" xmlns="" id="{0EEAFBBA-2F48-40BE-9149-CD1289C2C577}"/>
                </a:ext>
              </a:extLst>
            </p:cNvPr>
            <p:cNvSpPr/>
            <p:nvPr/>
          </p:nvSpPr>
          <p:spPr bwMode="auto">
            <a:xfrm>
              <a:off x="5395913" y="3582988"/>
              <a:ext cx="76200" cy="42863"/>
            </a:xfrm>
            <a:custGeom>
              <a:avLst/>
              <a:gdLst>
                <a:gd name="T0" fmla="*/ 24 w 25"/>
                <a:gd name="T1" fmla="*/ 14 h 14"/>
                <a:gd name="T2" fmla="*/ 23 w 25"/>
                <a:gd name="T3" fmla="*/ 14 h 14"/>
                <a:gd name="T4" fmla="*/ 7 w 25"/>
                <a:gd name="T5" fmla="*/ 5 h 14"/>
                <a:gd name="T6" fmla="*/ 1 w 25"/>
                <a:gd name="T7" fmla="*/ 2 h 14"/>
                <a:gd name="T8" fmla="*/ 0 w 25"/>
                <a:gd name="T9" fmla="*/ 1 h 14"/>
                <a:gd name="T10" fmla="*/ 1 w 25"/>
                <a:gd name="T11" fmla="*/ 0 h 14"/>
                <a:gd name="T12" fmla="*/ 8 w 25"/>
                <a:gd name="T13" fmla="*/ 3 h 14"/>
                <a:gd name="T14" fmla="*/ 24 w 25"/>
                <a:gd name="T15" fmla="*/ 12 h 14"/>
                <a:gd name="T16" fmla="*/ 25 w 25"/>
                <a:gd name="T17" fmla="*/ 13 h 14"/>
                <a:gd name="T18" fmla="*/ 24 w 25"/>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
                  <a:moveTo>
                    <a:pt x="24" y="14"/>
                  </a:moveTo>
                  <a:cubicBezTo>
                    <a:pt x="23" y="14"/>
                    <a:pt x="23" y="14"/>
                    <a:pt x="23" y="14"/>
                  </a:cubicBezTo>
                  <a:cubicBezTo>
                    <a:pt x="18" y="11"/>
                    <a:pt x="12" y="8"/>
                    <a:pt x="7" y="5"/>
                  </a:cubicBezTo>
                  <a:cubicBezTo>
                    <a:pt x="5" y="4"/>
                    <a:pt x="2" y="3"/>
                    <a:pt x="1" y="2"/>
                  </a:cubicBezTo>
                  <a:cubicBezTo>
                    <a:pt x="0" y="2"/>
                    <a:pt x="0" y="1"/>
                    <a:pt x="0" y="1"/>
                  </a:cubicBezTo>
                  <a:cubicBezTo>
                    <a:pt x="0" y="0"/>
                    <a:pt x="1" y="0"/>
                    <a:pt x="1" y="0"/>
                  </a:cubicBezTo>
                  <a:cubicBezTo>
                    <a:pt x="3" y="1"/>
                    <a:pt x="5" y="2"/>
                    <a:pt x="8" y="3"/>
                  </a:cubicBezTo>
                  <a:cubicBezTo>
                    <a:pt x="13" y="6"/>
                    <a:pt x="19" y="9"/>
                    <a:pt x="24" y="12"/>
                  </a:cubicBezTo>
                  <a:cubicBezTo>
                    <a:pt x="25" y="12"/>
                    <a:pt x="25" y="13"/>
                    <a:pt x="25" y="13"/>
                  </a:cubicBezTo>
                  <a:cubicBezTo>
                    <a:pt x="24" y="13"/>
                    <a:pt x="24" y="14"/>
                    <a:pt x="24"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5" name="ï$ḻíḍê">
              <a:extLst>
                <a:ext uri="{FF2B5EF4-FFF2-40B4-BE49-F238E27FC236}">
                  <a16:creationId xmlns:a16="http://schemas.microsoft.com/office/drawing/2014/main" xmlns="" id="{1CB617E5-F197-4D31-84B8-B208BADD617F}"/>
                </a:ext>
              </a:extLst>
            </p:cNvPr>
            <p:cNvSpPr/>
            <p:nvPr/>
          </p:nvSpPr>
          <p:spPr bwMode="auto">
            <a:xfrm>
              <a:off x="4868863" y="1949451"/>
              <a:ext cx="550863" cy="877888"/>
            </a:xfrm>
            <a:custGeom>
              <a:avLst/>
              <a:gdLst>
                <a:gd name="T0" fmla="*/ 92 w 182"/>
                <a:gd name="T1" fmla="*/ 9 h 290"/>
                <a:gd name="T2" fmla="*/ 33 w 182"/>
                <a:gd name="T3" fmla="*/ 25 h 290"/>
                <a:gd name="T4" fmla="*/ 20 w 182"/>
                <a:gd name="T5" fmla="*/ 83 h 290"/>
                <a:gd name="T6" fmla="*/ 17 w 182"/>
                <a:gd name="T7" fmla="*/ 170 h 290"/>
                <a:gd name="T8" fmla="*/ 11 w 182"/>
                <a:gd name="T9" fmla="*/ 222 h 290"/>
                <a:gd name="T10" fmla="*/ 7 w 182"/>
                <a:gd name="T11" fmla="*/ 257 h 290"/>
                <a:gd name="T12" fmla="*/ 2 w 182"/>
                <a:gd name="T13" fmla="*/ 271 h 290"/>
                <a:gd name="T14" fmla="*/ 0 w 182"/>
                <a:gd name="T15" fmla="*/ 286 h 290"/>
                <a:gd name="T16" fmla="*/ 43 w 182"/>
                <a:gd name="T17" fmla="*/ 289 h 290"/>
                <a:gd name="T18" fmla="*/ 118 w 182"/>
                <a:gd name="T19" fmla="*/ 287 h 290"/>
                <a:gd name="T20" fmla="*/ 181 w 182"/>
                <a:gd name="T21" fmla="*/ 272 h 290"/>
                <a:gd name="T22" fmla="*/ 172 w 182"/>
                <a:gd name="T23" fmla="*/ 252 h 290"/>
                <a:gd name="T24" fmla="*/ 170 w 182"/>
                <a:gd name="T25" fmla="*/ 233 h 290"/>
                <a:gd name="T26" fmla="*/ 164 w 182"/>
                <a:gd name="T27" fmla="*/ 227 h 290"/>
                <a:gd name="T28" fmla="*/ 167 w 182"/>
                <a:gd name="T29" fmla="*/ 213 h 290"/>
                <a:gd name="T30" fmla="*/ 167 w 182"/>
                <a:gd name="T31" fmla="*/ 178 h 290"/>
                <a:gd name="T32" fmla="*/ 179 w 182"/>
                <a:gd name="T33" fmla="*/ 12 h 290"/>
                <a:gd name="T34" fmla="*/ 152 w 182"/>
                <a:gd name="T35" fmla="*/ 4 h 290"/>
                <a:gd name="T36" fmla="*/ 127 w 182"/>
                <a:gd name="T37" fmla="*/ 25 h 290"/>
                <a:gd name="T38" fmla="*/ 95 w 182"/>
                <a:gd name="T39" fmla="*/ 11 h 290"/>
                <a:gd name="T40" fmla="*/ 92 w 182"/>
                <a:gd name="T41" fmla="*/ 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2" h="290">
                  <a:moveTo>
                    <a:pt x="92" y="9"/>
                  </a:moveTo>
                  <a:cubicBezTo>
                    <a:pt x="71" y="9"/>
                    <a:pt x="46" y="4"/>
                    <a:pt x="33" y="25"/>
                  </a:cubicBezTo>
                  <a:cubicBezTo>
                    <a:pt x="22" y="41"/>
                    <a:pt x="20" y="65"/>
                    <a:pt x="20" y="83"/>
                  </a:cubicBezTo>
                  <a:cubicBezTo>
                    <a:pt x="20" y="114"/>
                    <a:pt x="18" y="139"/>
                    <a:pt x="17" y="170"/>
                  </a:cubicBezTo>
                  <a:cubicBezTo>
                    <a:pt x="16" y="187"/>
                    <a:pt x="15" y="205"/>
                    <a:pt x="11" y="222"/>
                  </a:cubicBezTo>
                  <a:cubicBezTo>
                    <a:pt x="10" y="228"/>
                    <a:pt x="0" y="255"/>
                    <a:pt x="7" y="257"/>
                  </a:cubicBezTo>
                  <a:cubicBezTo>
                    <a:pt x="0" y="263"/>
                    <a:pt x="1" y="262"/>
                    <a:pt x="2" y="271"/>
                  </a:cubicBezTo>
                  <a:cubicBezTo>
                    <a:pt x="3" y="277"/>
                    <a:pt x="4" y="280"/>
                    <a:pt x="0" y="286"/>
                  </a:cubicBezTo>
                  <a:cubicBezTo>
                    <a:pt x="13" y="289"/>
                    <a:pt x="29" y="289"/>
                    <a:pt x="43" y="289"/>
                  </a:cubicBezTo>
                  <a:cubicBezTo>
                    <a:pt x="67" y="290"/>
                    <a:pt x="94" y="288"/>
                    <a:pt x="118" y="287"/>
                  </a:cubicBezTo>
                  <a:cubicBezTo>
                    <a:pt x="142" y="287"/>
                    <a:pt x="160" y="282"/>
                    <a:pt x="181" y="272"/>
                  </a:cubicBezTo>
                  <a:cubicBezTo>
                    <a:pt x="178" y="265"/>
                    <a:pt x="174" y="260"/>
                    <a:pt x="172" y="252"/>
                  </a:cubicBezTo>
                  <a:cubicBezTo>
                    <a:pt x="170" y="246"/>
                    <a:pt x="172" y="239"/>
                    <a:pt x="170" y="233"/>
                  </a:cubicBezTo>
                  <a:cubicBezTo>
                    <a:pt x="168" y="230"/>
                    <a:pt x="165" y="230"/>
                    <a:pt x="164" y="227"/>
                  </a:cubicBezTo>
                  <a:cubicBezTo>
                    <a:pt x="163" y="223"/>
                    <a:pt x="166" y="217"/>
                    <a:pt x="167" y="213"/>
                  </a:cubicBezTo>
                  <a:cubicBezTo>
                    <a:pt x="168" y="201"/>
                    <a:pt x="167" y="190"/>
                    <a:pt x="167" y="178"/>
                  </a:cubicBezTo>
                  <a:cubicBezTo>
                    <a:pt x="167" y="138"/>
                    <a:pt x="182" y="19"/>
                    <a:pt x="179" y="12"/>
                  </a:cubicBezTo>
                  <a:cubicBezTo>
                    <a:pt x="173" y="0"/>
                    <a:pt x="165" y="6"/>
                    <a:pt x="152" y="4"/>
                  </a:cubicBezTo>
                  <a:cubicBezTo>
                    <a:pt x="147" y="18"/>
                    <a:pt x="143" y="25"/>
                    <a:pt x="127" y="25"/>
                  </a:cubicBezTo>
                  <a:cubicBezTo>
                    <a:pt x="116" y="24"/>
                    <a:pt x="100" y="22"/>
                    <a:pt x="95" y="11"/>
                  </a:cubicBezTo>
                  <a:lnTo>
                    <a:pt x="92" y="9"/>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6" name="îṧľîdê">
              <a:extLst>
                <a:ext uri="{FF2B5EF4-FFF2-40B4-BE49-F238E27FC236}">
                  <a16:creationId xmlns:a16="http://schemas.microsoft.com/office/drawing/2014/main" xmlns="" id="{C48FE1F9-AF90-4EBA-A15D-0C0BE5440A69}"/>
                </a:ext>
              </a:extLst>
            </p:cNvPr>
            <p:cNvSpPr/>
            <p:nvPr/>
          </p:nvSpPr>
          <p:spPr bwMode="auto">
            <a:xfrm>
              <a:off x="5381626" y="2032001"/>
              <a:ext cx="30163" cy="361950"/>
            </a:xfrm>
            <a:custGeom>
              <a:avLst/>
              <a:gdLst>
                <a:gd name="T0" fmla="*/ 0 w 10"/>
                <a:gd name="T1" fmla="*/ 120 h 120"/>
                <a:gd name="T2" fmla="*/ 0 w 10"/>
                <a:gd name="T3" fmla="*/ 115 h 120"/>
                <a:gd name="T4" fmla="*/ 0 w 10"/>
                <a:gd name="T5" fmla="*/ 102 h 120"/>
                <a:gd name="T6" fmla="*/ 1 w 10"/>
                <a:gd name="T7" fmla="*/ 82 h 120"/>
                <a:gd name="T8" fmla="*/ 3 w 10"/>
                <a:gd name="T9" fmla="*/ 60 h 120"/>
                <a:gd name="T10" fmla="*/ 5 w 10"/>
                <a:gd name="T11" fmla="*/ 38 h 120"/>
                <a:gd name="T12" fmla="*/ 7 w 10"/>
                <a:gd name="T13" fmla="*/ 19 h 120"/>
                <a:gd name="T14" fmla="*/ 9 w 10"/>
                <a:gd name="T15" fmla="*/ 5 h 120"/>
                <a:gd name="T16" fmla="*/ 10 w 10"/>
                <a:gd name="T17" fmla="*/ 0 h 120"/>
                <a:gd name="T18" fmla="*/ 10 w 10"/>
                <a:gd name="T19" fmla="*/ 5 h 120"/>
                <a:gd name="T20" fmla="*/ 10 w 10"/>
                <a:gd name="T21" fmla="*/ 19 h 120"/>
                <a:gd name="T22" fmla="*/ 9 w 10"/>
                <a:gd name="T23" fmla="*/ 38 h 120"/>
                <a:gd name="T24" fmla="*/ 7 w 10"/>
                <a:gd name="T25" fmla="*/ 60 h 120"/>
                <a:gd name="T26" fmla="*/ 5 w 10"/>
                <a:gd name="T27" fmla="*/ 82 h 120"/>
                <a:gd name="T28" fmla="*/ 3 w 10"/>
                <a:gd name="T29" fmla="*/ 102 h 120"/>
                <a:gd name="T30" fmla="*/ 1 w 10"/>
                <a:gd name="T31" fmla="*/ 115 h 120"/>
                <a:gd name="T32" fmla="*/ 0 w 10"/>
                <a:gd name="T3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0">
                  <a:moveTo>
                    <a:pt x="0" y="120"/>
                  </a:moveTo>
                  <a:cubicBezTo>
                    <a:pt x="0" y="120"/>
                    <a:pt x="0" y="119"/>
                    <a:pt x="0" y="115"/>
                  </a:cubicBezTo>
                  <a:cubicBezTo>
                    <a:pt x="0" y="112"/>
                    <a:pt x="0" y="107"/>
                    <a:pt x="0" y="102"/>
                  </a:cubicBezTo>
                  <a:cubicBezTo>
                    <a:pt x="1" y="96"/>
                    <a:pt x="1" y="89"/>
                    <a:pt x="1" y="82"/>
                  </a:cubicBezTo>
                  <a:cubicBezTo>
                    <a:pt x="2" y="75"/>
                    <a:pt x="2" y="68"/>
                    <a:pt x="3" y="60"/>
                  </a:cubicBezTo>
                  <a:cubicBezTo>
                    <a:pt x="4" y="52"/>
                    <a:pt x="4" y="45"/>
                    <a:pt x="5" y="38"/>
                  </a:cubicBezTo>
                  <a:cubicBezTo>
                    <a:pt x="6" y="31"/>
                    <a:pt x="7" y="24"/>
                    <a:pt x="7" y="19"/>
                  </a:cubicBezTo>
                  <a:cubicBezTo>
                    <a:pt x="8" y="13"/>
                    <a:pt x="9" y="8"/>
                    <a:pt x="9" y="5"/>
                  </a:cubicBezTo>
                  <a:cubicBezTo>
                    <a:pt x="10" y="2"/>
                    <a:pt x="10" y="0"/>
                    <a:pt x="10" y="0"/>
                  </a:cubicBezTo>
                  <a:cubicBezTo>
                    <a:pt x="10" y="0"/>
                    <a:pt x="10" y="2"/>
                    <a:pt x="10" y="5"/>
                  </a:cubicBezTo>
                  <a:cubicBezTo>
                    <a:pt x="10" y="8"/>
                    <a:pt x="10" y="13"/>
                    <a:pt x="10" y="19"/>
                  </a:cubicBezTo>
                  <a:cubicBezTo>
                    <a:pt x="9" y="24"/>
                    <a:pt x="9" y="31"/>
                    <a:pt x="9" y="38"/>
                  </a:cubicBezTo>
                  <a:cubicBezTo>
                    <a:pt x="8" y="45"/>
                    <a:pt x="8" y="53"/>
                    <a:pt x="7" y="60"/>
                  </a:cubicBezTo>
                  <a:cubicBezTo>
                    <a:pt x="6" y="68"/>
                    <a:pt x="6" y="75"/>
                    <a:pt x="5" y="82"/>
                  </a:cubicBezTo>
                  <a:cubicBezTo>
                    <a:pt x="4" y="89"/>
                    <a:pt x="3" y="96"/>
                    <a:pt x="3" y="102"/>
                  </a:cubicBezTo>
                  <a:cubicBezTo>
                    <a:pt x="2" y="107"/>
                    <a:pt x="1" y="112"/>
                    <a:pt x="1" y="115"/>
                  </a:cubicBezTo>
                  <a:cubicBezTo>
                    <a:pt x="0" y="119"/>
                    <a:pt x="0" y="120"/>
                    <a:pt x="0" y="12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7" name="íṧļîďé">
              <a:extLst>
                <a:ext uri="{FF2B5EF4-FFF2-40B4-BE49-F238E27FC236}">
                  <a16:creationId xmlns:a16="http://schemas.microsoft.com/office/drawing/2014/main" xmlns="" id="{6717FF88-1F9C-4930-B465-2895668E65F7}"/>
                </a:ext>
              </a:extLst>
            </p:cNvPr>
            <p:cNvSpPr/>
            <p:nvPr/>
          </p:nvSpPr>
          <p:spPr bwMode="auto">
            <a:xfrm>
              <a:off x="5408613" y="2101851"/>
              <a:ext cx="36513" cy="38100"/>
            </a:xfrm>
            <a:custGeom>
              <a:avLst/>
              <a:gdLst>
                <a:gd name="T0" fmla="*/ 0 w 12"/>
                <a:gd name="T1" fmla="*/ 13 h 13"/>
                <a:gd name="T2" fmla="*/ 1 w 12"/>
                <a:gd name="T3" fmla="*/ 10 h 13"/>
                <a:gd name="T4" fmla="*/ 5 w 12"/>
                <a:gd name="T5" fmla="*/ 5 h 13"/>
                <a:gd name="T6" fmla="*/ 10 w 12"/>
                <a:gd name="T7" fmla="*/ 1 h 13"/>
                <a:gd name="T8" fmla="*/ 12 w 12"/>
                <a:gd name="T9" fmla="*/ 0 h 13"/>
                <a:gd name="T10" fmla="*/ 11 w 12"/>
                <a:gd name="T11" fmla="*/ 2 h 13"/>
                <a:gd name="T12" fmla="*/ 8 w 12"/>
                <a:gd name="T13" fmla="*/ 8 h 13"/>
                <a:gd name="T14" fmla="*/ 3 w 12"/>
                <a:gd name="T15" fmla="*/ 12 h 13"/>
                <a:gd name="T16" fmla="*/ 0 w 12"/>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0" y="13"/>
                  </a:moveTo>
                  <a:cubicBezTo>
                    <a:pt x="0" y="13"/>
                    <a:pt x="0" y="12"/>
                    <a:pt x="1" y="10"/>
                  </a:cubicBezTo>
                  <a:cubicBezTo>
                    <a:pt x="2" y="8"/>
                    <a:pt x="3" y="7"/>
                    <a:pt x="5" y="5"/>
                  </a:cubicBezTo>
                  <a:cubicBezTo>
                    <a:pt x="6" y="3"/>
                    <a:pt x="8" y="2"/>
                    <a:pt x="10" y="1"/>
                  </a:cubicBezTo>
                  <a:cubicBezTo>
                    <a:pt x="11" y="0"/>
                    <a:pt x="12" y="0"/>
                    <a:pt x="12" y="0"/>
                  </a:cubicBezTo>
                  <a:cubicBezTo>
                    <a:pt x="12" y="0"/>
                    <a:pt x="12" y="1"/>
                    <a:pt x="11" y="2"/>
                  </a:cubicBezTo>
                  <a:cubicBezTo>
                    <a:pt x="11" y="4"/>
                    <a:pt x="9" y="6"/>
                    <a:pt x="8" y="8"/>
                  </a:cubicBezTo>
                  <a:cubicBezTo>
                    <a:pt x="6" y="9"/>
                    <a:pt x="4" y="11"/>
                    <a:pt x="3" y="12"/>
                  </a:cubicBezTo>
                  <a:cubicBezTo>
                    <a:pt x="1" y="13"/>
                    <a:pt x="0" y="13"/>
                    <a:pt x="0" y="13"/>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8" name="ïš1íḋe">
              <a:extLst>
                <a:ext uri="{FF2B5EF4-FFF2-40B4-BE49-F238E27FC236}">
                  <a16:creationId xmlns:a16="http://schemas.microsoft.com/office/drawing/2014/main" xmlns="" id="{204CDE80-A965-4EDB-BD19-E67FA0414F81}"/>
                </a:ext>
              </a:extLst>
            </p:cNvPr>
            <p:cNvSpPr/>
            <p:nvPr/>
          </p:nvSpPr>
          <p:spPr bwMode="auto">
            <a:xfrm>
              <a:off x="4759326" y="2252663"/>
              <a:ext cx="466725" cy="411163"/>
            </a:xfrm>
            <a:custGeom>
              <a:avLst/>
              <a:gdLst>
                <a:gd name="T0" fmla="*/ 148 w 154"/>
                <a:gd name="T1" fmla="*/ 80 h 136"/>
                <a:gd name="T2" fmla="*/ 109 w 154"/>
                <a:gd name="T3" fmla="*/ 93 h 136"/>
                <a:gd name="T4" fmla="*/ 109 w 154"/>
                <a:gd name="T5" fmla="*/ 93 h 136"/>
                <a:gd name="T6" fmla="*/ 44 w 154"/>
                <a:gd name="T7" fmla="*/ 87 h 136"/>
                <a:gd name="T8" fmla="*/ 68 w 154"/>
                <a:gd name="T9" fmla="*/ 13 h 136"/>
                <a:gd name="T10" fmla="*/ 37 w 154"/>
                <a:gd name="T11" fmla="*/ 0 h 136"/>
                <a:gd name="T12" fmla="*/ 6 w 154"/>
                <a:gd name="T13" fmla="*/ 89 h 136"/>
                <a:gd name="T14" fmla="*/ 14 w 154"/>
                <a:gd name="T15" fmla="*/ 120 h 136"/>
                <a:gd name="T16" fmla="*/ 101 w 154"/>
                <a:gd name="T17" fmla="*/ 112 h 136"/>
                <a:gd name="T18" fmla="*/ 148 w 154"/>
                <a:gd name="T19" fmla="*/ 113 h 136"/>
                <a:gd name="T20" fmla="*/ 148 w 154"/>
                <a:gd name="T21" fmla="*/ 8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136">
                  <a:moveTo>
                    <a:pt x="148" y="80"/>
                  </a:moveTo>
                  <a:cubicBezTo>
                    <a:pt x="139" y="72"/>
                    <a:pt x="114" y="88"/>
                    <a:pt x="109" y="93"/>
                  </a:cubicBezTo>
                  <a:cubicBezTo>
                    <a:pt x="109" y="93"/>
                    <a:pt x="109" y="93"/>
                    <a:pt x="109" y="93"/>
                  </a:cubicBezTo>
                  <a:cubicBezTo>
                    <a:pt x="91" y="93"/>
                    <a:pt x="52" y="87"/>
                    <a:pt x="44" y="87"/>
                  </a:cubicBezTo>
                  <a:cubicBezTo>
                    <a:pt x="45" y="71"/>
                    <a:pt x="61" y="22"/>
                    <a:pt x="68" y="13"/>
                  </a:cubicBezTo>
                  <a:cubicBezTo>
                    <a:pt x="37" y="0"/>
                    <a:pt x="37" y="0"/>
                    <a:pt x="37" y="0"/>
                  </a:cubicBezTo>
                  <a:cubicBezTo>
                    <a:pt x="23" y="28"/>
                    <a:pt x="13" y="58"/>
                    <a:pt x="6" y="89"/>
                  </a:cubicBezTo>
                  <a:cubicBezTo>
                    <a:pt x="3" y="102"/>
                    <a:pt x="0" y="117"/>
                    <a:pt x="14" y="120"/>
                  </a:cubicBezTo>
                  <a:cubicBezTo>
                    <a:pt x="28" y="123"/>
                    <a:pt x="87" y="119"/>
                    <a:pt x="101" y="112"/>
                  </a:cubicBezTo>
                  <a:cubicBezTo>
                    <a:pt x="117" y="117"/>
                    <a:pt x="140" y="136"/>
                    <a:pt x="148" y="113"/>
                  </a:cubicBezTo>
                  <a:cubicBezTo>
                    <a:pt x="151" y="106"/>
                    <a:pt x="154" y="85"/>
                    <a:pt x="148" y="80"/>
                  </a:cubicBez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9" name="îṡľidê">
              <a:extLst>
                <a:ext uri="{FF2B5EF4-FFF2-40B4-BE49-F238E27FC236}">
                  <a16:creationId xmlns:a16="http://schemas.microsoft.com/office/drawing/2014/main" xmlns="" id="{B6C07425-7074-4EA6-AC68-6C99F9B00C1E}"/>
                </a:ext>
              </a:extLst>
            </p:cNvPr>
            <p:cNvSpPr/>
            <p:nvPr/>
          </p:nvSpPr>
          <p:spPr bwMode="auto">
            <a:xfrm>
              <a:off x="4857751" y="2506663"/>
              <a:ext cx="38100" cy="14288"/>
            </a:xfrm>
            <a:custGeom>
              <a:avLst/>
              <a:gdLst>
                <a:gd name="T0" fmla="*/ 0 w 13"/>
                <a:gd name="T1" fmla="*/ 5 h 5"/>
                <a:gd name="T2" fmla="*/ 1 w 13"/>
                <a:gd name="T3" fmla="*/ 3 h 5"/>
                <a:gd name="T4" fmla="*/ 3 w 13"/>
                <a:gd name="T5" fmla="*/ 1 h 5"/>
                <a:gd name="T6" fmla="*/ 6 w 13"/>
                <a:gd name="T7" fmla="*/ 0 h 5"/>
                <a:gd name="T8" fmla="*/ 11 w 13"/>
                <a:gd name="T9" fmla="*/ 1 h 5"/>
                <a:gd name="T10" fmla="*/ 13 w 13"/>
                <a:gd name="T11" fmla="*/ 2 h 5"/>
                <a:gd name="T12" fmla="*/ 11 w 13"/>
                <a:gd name="T13" fmla="*/ 3 h 5"/>
                <a:gd name="T14" fmla="*/ 7 w 13"/>
                <a:gd name="T15" fmla="*/ 4 h 5"/>
                <a:gd name="T16" fmla="*/ 5 w 13"/>
                <a:gd name="T17" fmla="*/ 5 h 5"/>
                <a:gd name="T18" fmla="*/ 3 w 13"/>
                <a:gd name="T19" fmla="*/ 5 h 5"/>
                <a:gd name="T20" fmla="*/ 2 w 13"/>
                <a:gd name="T21" fmla="*/ 5 h 5"/>
                <a:gd name="T22" fmla="*/ 0 w 13"/>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
                  <a:moveTo>
                    <a:pt x="0" y="5"/>
                  </a:moveTo>
                  <a:cubicBezTo>
                    <a:pt x="0" y="5"/>
                    <a:pt x="0" y="4"/>
                    <a:pt x="1" y="3"/>
                  </a:cubicBezTo>
                  <a:cubicBezTo>
                    <a:pt x="2" y="2"/>
                    <a:pt x="2" y="2"/>
                    <a:pt x="3" y="1"/>
                  </a:cubicBezTo>
                  <a:cubicBezTo>
                    <a:pt x="4" y="1"/>
                    <a:pt x="5" y="1"/>
                    <a:pt x="6" y="0"/>
                  </a:cubicBezTo>
                  <a:cubicBezTo>
                    <a:pt x="8" y="0"/>
                    <a:pt x="10" y="0"/>
                    <a:pt x="11" y="1"/>
                  </a:cubicBezTo>
                  <a:cubicBezTo>
                    <a:pt x="12" y="1"/>
                    <a:pt x="13" y="2"/>
                    <a:pt x="13" y="2"/>
                  </a:cubicBezTo>
                  <a:cubicBezTo>
                    <a:pt x="13" y="2"/>
                    <a:pt x="12" y="3"/>
                    <a:pt x="11" y="3"/>
                  </a:cubicBezTo>
                  <a:cubicBezTo>
                    <a:pt x="10" y="4"/>
                    <a:pt x="8" y="4"/>
                    <a:pt x="7" y="4"/>
                  </a:cubicBezTo>
                  <a:cubicBezTo>
                    <a:pt x="6" y="4"/>
                    <a:pt x="5" y="5"/>
                    <a:pt x="5" y="5"/>
                  </a:cubicBezTo>
                  <a:cubicBezTo>
                    <a:pt x="4" y="5"/>
                    <a:pt x="4" y="4"/>
                    <a:pt x="3" y="5"/>
                  </a:cubicBezTo>
                  <a:cubicBezTo>
                    <a:pt x="3" y="5"/>
                    <a:pt x="3" y="5"/>
                    <a:pt x="2" y="5"/>
                  </a:cubicBezTo>
                  <a:cubicBezTo>
                    <a:pt x="1" y="5"/>
                    <a:pt x="0" y="5"/>
                    <a:pt x="0" y="5"/>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0" name="íSľîḑe">
              <a:extLst>
                <a:ext uri="{FF2B5EF4-FFF2-40B4-BE49-F238E27FC236}">
                  <a16:creationId xmlns:a16="http://schemas.microsoft.com/office/drawing/2014/main" xmlns="" id="{03123B09-F321-4BC3-AF89-3B920EA682D8}"/>
                </a:ext>
              </a:extLst>
            </p:cNvPr>
            <p:cNvSpPr/>
            <p:nvPr/>
          </p:nvSpPr>
          <p:spPr bwMode="auto">
            <a:xfrm>
              <a:off x="4808538" y="1976438"/>
              <a:ext cx="263525" cy="400050"/>
            </a:xfrm>
            <a:custGeom>
              <a:avLst/>
              <a:gdLst>
                <a:gd name="T0" fmla="*/ 79 w 87"/>
                <a:gd name="T1" fmla="*/ 0 h 132"/>
                <a:gd name="T2" fmla="*/ 18 w 87"/>
                <a:gd name="T3" fmla="*/ 57 h 132"/>
                <a:gd name="T4" fmla="*/ 8 w 87"/>
                <a:gd name="T5" fmla="*/ 87 h 132"/>
                <a:gd name="T6" fmla="*/ 0 w 87"/>
                <a:gd name="T7" fmla="*/ 111 h 132"/>
                <a:gd name="T8" fmla="*/ 35 w 87"/>
                <a:gd name="T9" fmla="*/ 129 h 132"/>
                <a:gd name="T10" fmla="*/ 62 w 87"/>
                <a:gd name="T11" fmla="*/ 132 h 132"/>
                <a:gd name="T12" fmla="*/ 80 w 87"/>
                <a:gd name="T13" fmla="*/ 69 h 132"/>
                <a:gd name="T14" fmla="*/ 81 w 87"/>
                <a:gd name="T15" fmla="*/ 10 h 132"/>
                <a:gd name="T16" fmla="*/ 79 w 87"/>
                <a:gd name="T1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32">
                  <a:moveTo>
                    <a:pt x="79" y="0"/>
                  </a:moveTo>
                  <a:cubicBezTo>
                    <a:pt x="38" y="3"/>
                    <a:pt x="28" y="35"/>
                    <a:pt x="18" y="57"/>
                  </a:cubicBezTo>
                  <a:cubicBezTo>
                    <a:pt x="14" y="67"/>
                    <a:pt x="11" y="77"/>
                    <a:pt x="8" y="87"/>
                  </a:cubicBezTo>
                  <a:cubicBezTo>
                    <a:pt x="6" y="91"/>
                    <a:pt x="0" y="111"/>
                    <a:pt x="0" y="111"/>
                  </a:cubicBezTo>
                  <a:cubicBezTo>
                    <a:pt x="2" y="119"/>
                    <a:pt x="27" y="127"/>
                    <a:pt x="35" y="129"/>
                  </a:cubicBezTo>
                  <a:cubicBezTo>
                    <a:pt x="42" y="131"/>
                    <a:pt x="55" y="132"/>
                    <a:pt x="62" y="132"/>
                  </a:cubicBezTo>
                  <a:cubicBezTo>
                    <a:pt x="71" y="110"/>
                    <a:pt x="74" y="90"/>
                    <a:pt x="80" y="69"/>
                  </a:cubicBezTo>
                  <a:cubicBezTo>
                    <a:pt x="87" y="49"/>
                    <a:pt x="87" y="33"/>
                    <a:pt x="81" y="10"/>
                  </a:cubicBezTo>
                  <a:lnTo>
                    <a:pt x="7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1" name="iśľiḓê">
              <a:extLst>
                <a:ext uri="{FF2B5EF4-FFF2-40B4-BE49-F238E27FC236}">
                  <a16:creationId xmlns:a16="http://schemas.microsoft.com/office/drawing/2014/main" xmlns="" id="{EF87314F-2014-43C0-86B7-CB2E74E5DA9A}"/>
                </a:ext>
              </a:extLst>
            </p:cNvPr>
            <p:cNvSpPr/>
            <p:nvPr/>
          </p:nvSpPr>
          <p:spPr bwMode="auto">
            <a:xfrm>
              <a:off x="4808538" y="2185988"/>
              <a:ext cx="242888" cy="196850"/>
            </a:xfrm>
            <a:custGeom>
              <a:avLst/>
              <a:gdLst>
                <a:gd name="T0" fmla="*/ 0 w 80"/>
                <a:gd name="T1" fmla="*/ 42 h 65"/>
                <a:gd name="T2" fmla="*/ 6 w 80"/>
                <a:gd name="T3" fmla="*/ 47 h 65"/>
                <a:gd name="T4" fmla="*/ 13 w 80"/>
                <a:gd name="T5" fmla="*/ 51 h 65"/>
                <a:gd name="T6" fmla="*/ 29 w 80"/>
                <a:gd name="T7" fmla="*/ 57 h 65"/>
                <a:gd name="T8" fmla="*/ 33 w 80"/>
                <a:gd name="T9" fmla="*/ 58 h 65"/>
                <a:gd name="T10" fmla="*/ 35 w 80"/>
                <a:gd name="T11" fmla="*/ 58 h 65"/>
                <a:gd name="T12" fmla="*/ 37 w 80"/>
                <a:gd name="T13" fmla="*/ 59 h 65"/>
                <a:gd name="T14" fmla="*/ 45 w 80"/>
                <a:gd name="T15" fmla="*/ 60 h 65"/>
                <a:gd name="T16" fmla="*/ 53 w 80"/>
                <a:gd name="T17" fmla="*/ 60 h 65"/>
                <a:gd name="T18" fmla="*/ 62 w 80"/>
                <a:gd name="T19" fmla="*/ 61 h 65"/>
                <a:gd name="T20" fmla="*/ 60 w 80"/>
                <a:gd name="T21" fmla="*/ 62 h 65"/>
                <a:gd name="T22" fmla="*/ 66 w 80"/>
                <a:gd name="T23" fmla="*/ 47 h 65"/>
                <a:gd name="T24" fmla="*/ 67 w 80"/>
                <a:gd name="T25" fmla="*/ 43 h 65"/>
                <a:gd name="T26" fmla="*/ 68 w 80"/>
                <a:gd name="T27" fmla="*/ 39 h 65"/>
                <a:gd name="T28" fmla="*/ 70 w 80"/>
                <a:gd name="T29" fmla="*/ 31 h 65"/>
                <a:gd name="T30" fmla="*/ 75 w 80"/>
                <a:gd name="T31" fmla="*/ 15 h 65"/>
                <a:gd name="T32" fmla="*/ 80 w 80"/>
                <a:gd name="T33" fmla="*/ 0 h 65"/>
                <a:gd name="T34" fmla="*/ 77 w 80"/>
                <a:gd name="T35" fmla="*/ 16 h 65"/>
                <a:gd name="T36" fmla="*/ 73 w 80"/>
                <a:gd name="T37" fmla="*/ 32 h 65"/>
                <a:gd name="T38" fmla="*/ 71 w 80"/>
                <a:gd name="T39" fmla="*/ 40 h 65"/>
                <a:gd name="T40" fmla="*/ 70 w 80"/>
                <a:gd name="T41" fmla="*/ 44 h 65"/>
                <a:gd name="T42" fmla="*/ 69 w 80"/>
                <a:gd name="T43" fmla="*/ 48 h 65"/>
                <a:gd name="T44" fmla="*/ 64 w 80"/>
                <a:gd name="T45" fmla="*/ 63 h 65"/>
                <a:gd name="T46" fmla="*/ 63 w 80"/>
                <a:gd name="T47" fmla="*/ 65 h 65"/>
                <a:gd name="T48" fmla="*/ 62 w 80"/>
                <a:gd name="T49" fmla="*/ 65 h 65"/>
                <a:gd name="T50" fmla="*/ 53 w 80"/>
                <a:gd name="T51" fmla="*/ 64 h 65"/>
                <a:gd name="T52" fmla="*/ 45 w 80"/>
                <a:gd name="T53" fmla="*/ 63 h 65"/>
                <a:gd name="T54" fmla="*/ 36 w 80"/>
                <a:gd name="T55" fmla="*/ 62 h 65"/>
                <a:gd name="T56" fmla="*/ 34 w 80"/>
                <a:gd name="T57" fmla="*/ 62 h 65"/>
                <a:gd name="T58" fmla="*/ 32 w 80"/>
                <a:gd name="T59" fmla="*/ 61 h 65"/>
                <a:gd name="T60" fmla="*/ 28 w 80"/>
                <a:gd name="T61" fmla="*/ 60 h 65"/>
                <a:gd name="T62" fmla="*/ 12 w 80"/>
                <a:gd name="T63" fmla="*/ 53 h 65"/>
                <a:gd name="T64" fmla="*/ 5 w 80"/>
                <a:gd name="T65" fmla="*/ 48 h 65"/>
                <a:gd name="T66" fmla="*/ 2 w 80"/>
                <a:gd name="T67" fmla="*/ 45 h 65"/>
                <a:gd name="T68" fmla="*/ 0 w 80"/>
                <a:gd name="T69"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 h="65">
                  <a:moveTo>
                    <a:pt x="0" y="42"/>
                  </a:moveTo>
                  <a:cubicBezTo>
                    <a:pt x="1" y="44"/>
                    <a:pt x="3" y="46"/>
                    <a:pt x="6" y="47"/>
                  </a:cubicBezTo>
                  <a:cubicBezTo>
                    <a:pt x="8" y="49"/>
                    <a:pt x="11" y="50"/>
                    <a:pt x="13" y="51"/>
                  </a:cubicBezTo>
                  <a:cubicBezTo>
                    <a:pt x="18" y="53"/>
                    <a:pt x="24" y="55"/>
                    <a:pt x="29" y="57"/>
                  </a:cubicBezTo>
                  <a:cubicBezTo>
                    <a:pt x="33" y="58"/>
                    <a:pt x="33" y="58"/>
                    <a:pt x="33" y="58"/>
                  </a:cubicBezTo>
                  <a:cubicBezTo>
                    <a:pt x="35" y="58"/>
                    <a:pt x="35" y="58"/>
                    <a:pt x="35" y="58"/>
                  </a:cubicBezTo>
                  <a:cubicBezTo>
                    <a:pt x="35" y="58"/>
                    <a:pt x="36" y="58"/>
                    <a:pt x="37" y="59"/>
                  </a:cubicBezTo>
                  <a:cubicBezTo>
                    <a:pt x="40" y="59"/>
                    <a:pt x="42" y="59"/>
                    <a:pt x="45" y="60"/>
                  </a:cubicBezTo>
                  <a:cubicBezTo>
                    <a:pt x="48" y="60"/>
                    <a:pt x="51" y="60"/>
                    <a:pt x="53" y="60"/>
                  </a:cubicBezTo>
                  <a:cubicBezTo>
                    <a:pt x="56" y="61"/>
                    <a:pt x="59" y="61"/>
                    <a:pt x="62" y="61"/>
                  </a:cubicBezTo>
                  <a:cubicBezTo>
                    <a:pt x="60" y="62"/>
                    <a:pt x="60" y="62"/>
                    <a:pt x="60" y="62"/>
                  </a:cubicBezTo>
                  <a:cubicBezTo>
                    <a:pt x="66" y="47"/>
                    <a:pt x="66" y="47"/>
                    <a:pt x="66" y="47"/>
                  </a:cubicBezTo>
                  <a:cubicBezTo>
                    <a:pt x="66" y="45"/>
                    <a:pt x="66" y="44"/>
                    <a:pt x="67" y="43"/>
                  </a:cubicBezTo>
                  <a:cubicBezTo>
                    <a:pt x="68" y="39"/>
                    <a:pt x="68" y="39"/>
                    <a:pt x="68" y="39"/>
                  </a:cubicBezTo>
                  <a:cubicBezTo>
                    <a:pt x="69" y="36"/>
                    <a:pt x="70" y="34"/>
                    <a:pt x="70" y="31"/>
                  </a:cubicBezTo>
                  <a:cubicBezTo>
                    <a:pt x="75" y="15"/>
                    <a:pt x="75" y="15"/>
                    <a:pt x="75" y="15"/>
                  </a:cubicBezTo>
                  <a:cubicBezTo>
                    <a:pt x="77" y="10"/>
                    <a:pt x="79" y="5"/>
                    <a:pt x="80" y="0"/>
                  </a:cubicBezTo>
                  <a:cubicBezTo>
                    <a:pt x="79" y="5"/>
                    <a:pt x="78" y="11"/>
                    <a:pt x="77" y="16"/>
                  </a:cubicBezTo>
                  <a:cubicBezTo>
                    <a:pt x="73" y="32"/>
                    <a:pt x="73" y="32"/>
                    <a:pt x="73" y="32"/>
                  </a:cubicBezTo>
                  <a:cubicBezTo>
                    <a:pt x="73" y="35"/>
                    <a:pt x="72" y="37"/>
                    <a:pt x="71" y="40"/>
                  </a:cubicBezTo>
                  <a:cubicBezTo>
                    <a:pt x="70" y="44"/>
                    <a:pt x="70" y="44"/>
                    <a:pt x="70" y="44"/>
                  </a:cubicBezTo>
                  <a:cubicBezTo>
                    <a:pt x="70" y="45"/>
                    <a:pt x="70" y="47"/>
                    <a:pt x="69" y="48"/>
                  </a:cubicBezTo>
                  <a:cubicBezTo>
                    <a:pt x="64" y="63"/>
                    <a:pt x="64" y="63"/>
                    <a:pt x="64" y="63"/>
                  </a:cubicBezTo>
                  <a:cubicBezTo>
                    <a:pt x="63" y="65"/>
                    <a:pt x="63" y="65"/>
                    <a:pt x="63" y="65"/>
                  </a:cubicBezTo>
                  <a:cubicBezTo>
                    <a:pt x="62" y="65"/>
                    <a:pt x="62" y="65"/>
                    <a:pt x="62" y="65"/>
                  </a:cubicBezTo>
                  <a:cubicBezTo>
                    <a:pt x="59" y="65"/>
                    <a:pt x="56" y="65"/>
                    <a:pt x="53" y="64"/>
                  </a:cubicBezTo>
                  <a:cubicBezTo>
                    <a:pt x="50" y="64"/>
                    <a:pt x="47" y="64"/>
                    <a:pt x="45" y="63"/>
                  </a:cubicBezTo>
                  <a:cubicBezTo>
                    <a:pt x="42" y="63"/>
                    <a:pt x="39" y="63"/>
                    <a:pt x="36" y="62"/>
                  </a:cubicBezTo>
                  <a:cubicBezTo>
                    <a:pt x="36" y="62"/>
                    <a:pt x="35" y="62"/>
                    <a:pt x="34" y="62"/>
                  </a:cubicBezTo>
                  <a:cubicBezTo>
                    <a:pt x="32" y="61"/>
                    <a:pt x="32" y="61"/>
                    <a:pt x="32" y="61"/>
                  </a:cubicBezTo>
                  <a:cubicBezTo>
                    <a:pt x="28" y="60"/>
                    <a:pt x="28" y="60"/>
                    <a:pt x="28" y="60"/>
                  </a:cubicBezTo>
                  <a:cubicBezTo>
                    <a:pt x="23" y="58"/>
                    <a:pt x="17" y="55"/>
                    <a:pt x="12" y="53"/>
                  </a:cubicBezTo>
                  <a:cubicBezTo>
                    <a:pt x="10" y="51"/>
                    <a:pt x="7" y="50"/>
                    <a:pt x="5" y="48"/>
                  </a:cubicBezTo>
                  <a:cubicBezTo>
                    <a:pt x="4" y="47"/>
                    <a:pt x="3" y="46"/>
                    <a:pt x="2" y="45"/>
                  </a:cubicBezTo>
                  <a:cubicBezTo>
                    <a:pt x="1" y="44"/>
                    <a:pt x="0" y="43"/>
                    <a:pt x="0" y="42"/>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2" name="ïṧľiďè">
              <a:extLst>
                <a:ext uri="{FF2B5EF4-FFF2-40B4-BE49-F238E27FC236}">
                  <a16:creationId xmlns:a16="http://schemas.microsoft.com/office/drawing/2014/main" xmlns="" id="{13003A56-F621-48A1-AF6B-8ADF4A608617}"/>
                </a:ext>
              </a:extLst>
            </p:cNvPr>
            <p:cNvSpPr/>
            <p:nvPr/>
          </p:nvSpPr>
          <p:spPr bwMode="auto">
            <a:xfrm>
              <a:off x="4824413" y="2297113"/>
              <a:ext cx="153988" cy="52388"/>
            </a:xfrm>
            <a:custGeom>
              <a:avLst/>
              <a:gdLst>
                <a:gd name="T0" fmla="*/ 0 w 51"/>
                <a:gd name="T1" fmla="*/ 0 h 17"/>
                <a:gd name="T2" fmla="*/ 8 w 51"/>
                <a:gd name="T3" fmla="*/ 2 h 17"/>
                <a:gd name="T4" fmla="*/ 26 w 51"/>
                <a:gd name="T5" fmla="*/ 8 h 17"/>
                <a:gd name="T6" fmla="*/ 35 w 51"/>
                <a:gd name="T7" fmla="*/ 12 h 17"/>
                <a:gd name="T8" fmla="*/ 39 w 51"/>
                <a:gd name="T9" fmla="*/ 13 h 17"/>
                <a:gd name="T10" fmla="*/ 43 w 51"/>
                <a:gd name="T11" fmla="*/ 14 h 17"/>
                <a:gd name="T12" fmla="*/ 51 w 51"/>
                <a:gd name="T13" fmla="*/ 17 h 17"/>
                <a:gd name="T14" fmla="*/ 42 w 51"/>
                <a:gd name="T15" fmla="*/ 16 h 17"/>
                <a:gd name="T16" fmla="*/ 38 w 51"/>
                <a:gd name="T17" fmla="*/ 16 h 17"/>
                <a:gd name="T18" fmla="*/ 34 w 51"/>
                <a:gd name="T19" fmla="*/ 15 h 17"/>
                <a:gd name="T20" fmla="*/ 24 w 51"/>
                <a:gd name="T21" fmla="*/ 12 h 17"/>
                <a:gd name="T22" fmla="*/ 7 w 51"/>
                <a:gd name="T23" fmla="*/ 4 h 17"/>
                <a:gd name="T24" fmla="*/ 0 w 51"/>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7">
                  <a:moveTo>
                    <a:pt x="0" y="0"/>
                  </a:moveTo>
                  <a:cubicBezTo>
                    <a:pt x="0" y="0"/>
                    <a:pt x="3" y="1"/>
                    <a:pt x="8" y="2"/>
                  </a:cubicBezTo>
                  <a:cubicBezTo>
                    <a:pt x="13" y="4"/>
                    <a:pt x="19" y="6"/>
                    <a:pt x="26" y="8"/>
                  </a:cubicBezTo>
                  <a:cubicBezTo>
                    <a:pt x="29" y="9"/>
                    <a:pt x="32" y="10"/>
                    <a:pt x="35" y="12"/>
                  </a:cubicBezTo>
                  <a:cubicBezTo>
                    <a:pt x="36" y="12"/>
                    <a:pt x="38" y="13"/>
                    <a:pt x="39" y="13"/>
                  </a:cubicBezTo>
                  <a:cubicBezTo>
                    <a:pt x="40" y="13"/>
                    <a:pt x="42" y="14"/>
                    <a:pt x="43" y="14"/>
                  </a:cubicBezTo>
                  <a:cubicBezTo>
                    <a:pt x="48" y="16"/>
                    <a:pt x="51" y="17"/>
                    <a:pt x="51" y="17"/>
                  </a:cubicBezTo>
                  <a:cubicBezTo>
                    <a:pt x="51" y="17"/>
                    <a:pt x="48" y="17"/>
                    <a:pt x="42" y="16"/>
                  </a:cubicBezTo>
                  <a:cubicBezTo>
                    <a:pt x="41" y="16"/>
                    <a:pt x="40" y="16"/>
                    <a:pt x="38" y="16"/>
                  </a:cubicBezTo>
                  <a:cubicBezTo>
                    <a:pt x="37" y="16"/>
                    <a:pt x="35" y="15"/>
                    <a:pt x="34" y="15"/>
                  </a:cubicBezTo>
                  <a:cubicBezTo>
                    <a:pt x="31" y="14"/>
                    <a:pt x="28" y="13"/>
                    <a:pt x="24" y="12"/>
                  </a:cubicBezTo>
                  <a:cubicBezTo>
                    <a:pt x="18" y="10"/>
                    <a:pt x="12" y="7"/>
                    <a:pt x="7" y="4"/>
                  </a:cubicBezTo>
                  <a:cubicBezTo>
                    <a:pt x="3" y="2"/>
                    <a:pt x="0" y="0"/>
                    <a:pt x="0"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3" name="ïṥļîdê">
              <a:extLst>
                <a:ext uri="{FF2B5EF4-FFF2-40B4-BE49-F238E27FC236}">
                  <a16:creationId xmlns:a16="http://schemas.microsoft.com/office/drawing/2014/main" xmlns="" id="{DD51F413-4085-4FFF-99BD-EF5775479FE5}"/>
                </a:ext>
              </a:extLst>
            </p:cNvPr>
            <p:cNvSpPr/>
            <p:nvPr/>
          </p:nvSpPr>
          <p:spPr bwMode="auto">
            <a:xfrm>
              <a:off x="4738688" y="1976438"/>
              <a:ext cx="500063" cy="814388"/>
            </a:xfrm>
            <a:custGeom>
              <a:avLst/>
              <a:gdLst>
                <a:gd name="T0" fmla="*/ 57 w 165"/>
                <a:gd name="T1" fmla="*/ 4 h 269"/>
                <a:gd name="T2" fmla="*/ 119 w 165"/>
                <a:gd name="T3" fmla="*/ 70 h 269"/>
                <a:gd name="T4" fmla="*/ 123 w 165"/>
                <a:gd name="T5" fmla="*/ 181 h 269"/>
                <a:gd name="T6" fmla="*/ 27 w 165"/>
                <a:gd name="T7" fmla="*/ 244 h 269"/>
                <a:gd name="T8" fmla="*/ 3 w 165"/>
                <a:gd name="T9" fmla="*/ 243 h 269"/>
                <a:gd name="T10" fmla="*/ 0 w 165"/>
                <a:gd name="T11" fmla="*/ 265 h 269"/>
                <a:gd name="T12" fmla="*/ 23 w 165"/>
                <a:gd name="T13" fmla="*/ 269 h 269"/>
                <a:gd name="T14" fmla="*/ 91 w 165"/>
                <a:gd name="T15" fmla="*/ 260 h 269"/>
                <a:gd name="T16" fmla="*/ 125 w 165"/>
                <a:gd name="T17" fmla="*/ 239 h 269"/>
                <a:gd name="T18" fmla="*/ 158 w 165"/>
                <a:gd name="T19" fmla="*/ 152 h 269"/>
                <a:gd name="T20" fmla="*/ 87 w 165"/>
                <a:gd name="T21" fmla="*/ 0 h 269"/>
                <a:gd name="T22" fmla="*/ 57 w 165"/>
                <a:gd name="T23" fmla="*/ 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269">
                  <a:moveTo>
                    <a:pt x="57" y="4"/>
                  </a:moveTo>
                  <a:cubicBezTo>
                    <a:pt x="88" y="11"/>
                    <a:pt x="111" y="40"/>
                    <a:pt x="119" y="70"/>
                  </a:cubicBezTo>
                  <a:cubicBezTo>
                    <a:pt x="128" y="106"/>
                    <a:pt x="129" y="145"/>
                    <a:pt x="123" y="181"/>
                  </a:cubicBezTo>
                  <a:cubicBezTo>
                    <a:pt x="115" y="227"/>
                    <a:pt x="69" y="245"/>
                    <a:pt x="27" y="244"/>
                  </a:cubicBezTo>
                  <a:cubicBezTo>
                    <a:pt x="19" y="244"/>
                    <a:pt x="11" y="243"/>
                    <a:pt x="3" y="243"/>
                  </a:cubicBezTo>
                  <a:cubicBezTo>
                    <a:pt x="2" y="249"/>
                    <a:pt x="1" y="262"/>
                    <a:pt x="0" y="265"/>
                  </a:cubicBezTo>
                  <a:cubicBezTo>
                    <a:pt x="0" y="268"/>
                    <a:pt x="15" y="269"/>
                    <a:pt x="23" y="269"/>
                  </a:cubicBezTo>
                  <a:cubicBezTo>
                    <a:pt x="49" y="269"/>
                    <a:pt x="66" y="268"/>
                    <a:pt x="91" y="260"/>
                  </a:cubicBezTo>
                  <a:cubicBezTo>
                    <a:pt x="104" y="256"/>
                    <a:pt x="115" y="247"/>
                    <a:pt x="125" y="239"/>
                  </a:cubicBezTo>
                  <a:cubicBezTo>
                    <a:pt x="149" y="217"/>
                    <a:pt x="154" y="182"/>
                    <a:pt x="158" y="152"/>
                  </a:cubicBezTo>
                  <a:cubicBezTo>
                    <a:pt x="165" y="97"/>
                    <a:pt x="142" y="10"/>
                    <a:pt x="87" y="0"/>
                  </a:cubicBezTo>
                  <a:lnTo>
                    <a:pt x="57" y="4"/>
                  </a:lnTo>
                  <a:close/>
                </a:path>
              </a:pathLst>
            </a:custGeom>
            <a:solidFill>
              <a:srgbClr val="53C1D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4" name="íṡḻïḑe">
              <a:extLst>
                <a:ext uri="{FF2B5EF4-FFF2-40B4-BE49-F238E27FC236}">
                  <a16:creationId xmlns:a16="http://schemas.microsoft.com/office/drawing/2014/main" xmlns="" id="{0386515D-0F1B-4309-85C2-0286B1BC8E41}"/>
                </a:ext>
              </a:extLst>
            </p:cNvPr>
            <p:cNvSpPr/>
            <p:nvPr/>
          </p:nvSpPr>
          <p:spPr bwMode="auto">
            <a:xfrm>
              <a:off x="5089526" y="1928813"/>
              <a:ext cx="292100" cy="274638"/>
            </a:xfrm>
            <a:custGeom>
              <a:avLst/>
              <a:gdLst>
                <a:gd name="T0" fmla="*/ 37 w 96"/>
                <a:gd name="T1" fmla="*/ 3 h 91"/>
                <a:gd name="T2" fmla="*/ 0 w 96"/>
                <a:gd name="T3" fmla="*/ 16 h 91"/>
                <a:gd name="T4" fmla="*/ 34 w 96"/>
                <a:gd name="T5" fmla="*/ 48 h 91"/>
                <a:gd name="T6" fmla="*/ 47 w 96"/>
                <a:gd name="T7" fmla="*/ 34 h 91"/>
                <a:gd name="T8" fmla="*/ 51 w 96"/>
                <a:gd name="T9" fmla="*/ 89 h 91"/>
                <a:gd name="T10" fmla="*/ 73 w 96"/>
                <a:gd name="T11" fmla="*/ 90 h 91"/>
                <a:gd name="T12" fmla="*/ 68 w 96"/>
                <a:gd name="T13" fmla="*/ 37 h 91"/>
                <a:gd name="T14" fmla="*/ 84 w 96"/>
                <a:gd name="T15" fmla="*/ 49 h 91"/>
                <a:gd name="T16" fmla="*/ 89 w 96"/>
                <a:gd name="T17" fmla="*/ 11 h 91"/>
                <a:gd name="T18" fmla="*/ 70 w 96"/>
                <a:gd name="T19" fmla="*/ 3 h 91"/>
                <a:gd name="T20" fmla="*/ 56 w 96"/>
                <a:gd name="T21" fmla="*/ 16 h 91"/>
                <a:gd name="T22" fmla="*/ 37 w 96"/>
                <a:gd name="T23" fmla="*/ 4 h 91"/>
                <a:gd name="T24" fmla="*/ 37 w 96"/>
                <a:gd name="T25"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91">
                  <a:moveTo>
                    <a:pt x="37" y="3"/>
                  </a:moveTo>
                  <a:cubicBezTo>
                    <a:pt x="25" y="0"/>
                    <a:pt x="7" y="1"/>
                    <a:pt x="0" y="16"/>
                  </a:cubicBezTo>
                  <a:cubicBezTo>
                    <a:pt x="0" y="16"/>
                    <a:pt x="26" y="43"/>
                    <a:pt x="34" y="48"/>
                  </a:cubicBezTo>
                  <a:cubicBezTo>
                    <a:pt x="38" y="43"/>
                    <a:pt x="42" y="37"/>
                    <a:pt x="47" y="34"/>
                  </a:cubicBezTo>
                  <a:cubicBezTo>
                    <a:pt x="51" y="53"/>
                    <a:pt x="51" y="72"/>
                    <a:pt x="51" y="89"/>
                  </a:cubicBezTo>
                  <a:cubicBezTo>
                    <a:pt x="56" y="88"/>
                    <a:pt x="69" y="91"/>
                    <a:pt x="73" y="90"/>
                  </a:cubicBezTo>
                  <a:cubicBezTo>
                    <a:pt x="73" y="90"/>
                    <a:pt x="69" y="49"/>
                    <a:pt x="68" y="37"/>
                  </a:cubicBezTo>
                  <a:cubicBezTo>
                    <a:pt x="73" y="42"/>
                    <a:pt x="78" y="45"/>
                    <a:pt x="84" y="49"/>
                  </a:cubicBezTo>
                  <a:cubicBezTo>
                    <a:pt x="88" y="40"/>
                    <a:pt x="96" y="19"/>
                    <a:pt x="89" y="11"/>
                  </a:cubicBezTo>
                  <a:cubicBezTo>
                    <a:pt x="89" y="11"/>
                    <a:pt x="75" y="4"/>
                    <a:pt x="70" y="3"/>
                  </a:cubicBezTo>
                  <a:cubicBezTo>
                    <a:pt x="67" y="11"/>
                    <a:pt x="62" y="15"/>
                    <a:pt x="56" y="16"/>
                  </a:cubicBezTo>
                  <a:cubicBezTo>
                    <a:pt x="47" y="16"/>
                    <a:pt x="45" y="16"/>
                    <a:pt x="37" y="4"/>
                  </a:cubicBezTo>
                  <a:lnTo>
                    <a:pt x="3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5" name="íṥḷîḋe">
              <a:extLst>
                <a:ext uri="{FF2B5EF4-FFF2-40B4-BE49-F238E27FC236}">
                  <a16:creationId xmlns:a16="http://schemas.microsoft.com/office/drawing/2014/main" xmlns="" id="{AFE12419-DDA1-4B24-83B1-E76FBB6DE7F0}"/>
                </a:ext>
              </a:extLst>
            </p:cNvPr>
            <p:cNvSpPr/>
            <p:nvPr/>
          </p:nvSpPr>
          <p:spPr bwMode="auto">
            <a:xfrm>
              <a:off x="5035551" y="2370138"/>
              <a:ext cx="242888" cy="233363"/>
            </a:xfrm>
            <a:custGeom>
              <a:avLst/>
              <a:gdLst>
                <a:gd name="T0" fmla="*/ 2 w 80"/>
                <a:gd name="T1" fmla="*/ 65 h 77"/>
                <a:gd name="T2" fmla="*/ 32 w 80"/>
                <a:gd name="T3" fmla="*/ 5 h 77"/>
                <a:gd name="T4" fmla="*/ 73 w 80"/>
                <a:gd name="T5" fmla="*/ 6 h 77"/>
                <a:gd name="T6" fmla="*/ 80 w 80"/>
                <a:gd name="T7" fmla="*/ 22 h 77"/>
                <a:gd name="T8" fmla="*/ 79 w 80"/>
                <a:gd name="T9" fmla="*/ 40 h 77"/>
                <a:gd name="T10" fmla="*/ 76 w 80"/>
                <a:gd name="T11" fmla="*/ 51 h 77"/>
                <a:gd name="T12" fmla="*/ 76 w 80"/>
                <a:gd name="T13" fmla="*/ 57 h 77"/>
                <a:gd name="T14" fmla="*/ 71 w 80"/>
                <a:gd name="T15" fmla="*/ 65 h 77"/>
                <a:gd name="T16" fmla="*/ 62 w 80"/>
                <a:gd name="T17" fmla="*/ 77 h 77"/>
                <a:gd name="T18" fmla="*/ 59 w 80"/>
                <a:gd name="T19" fmla="*/ 67 h 77"/>
                <a:gd name="T20" fmla="*/ 28 w 80"/>
                <a:gd name="T21" fmla="*/ 66 h 77"/>
                <a:gd name="T22" fmla="*/ 2 w 80"/>
                <a:gd name="T23"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77">
                  <a:moveTo>
                    <a:pt x="2" y="65"/>
                  </a:moveTo>
                  <a:cubicBezTo>
                    <a:pt x="16" y="44"/>
                    <a:pt x="0" y="13"/>
                    <a:pt x="32" y="5"/>
                  </a:cubicBezTo>
                  <a:cubicBezTo>
                    <a:pt x="43" y="2"/>
                    <a:pt x="63" y="0"/>
                    <a:pt x="73" y="6"/>
                  </a:cubicBezTo>
                  <a:cubicBezTo>
                    <a:pt x="79" y="10"/>
                    <a:pt x="80" y="16"/>
                    <a:pt x="80" y="22"/>
                  </a:cubicBezTo>
                  <a:cubicBezTo>
                    <a:pt x="79" y="29"/>
                    <a:pt x="79" y="33"/>
                    <a:pt x="79" y="40"/>
                  </a:cubicBezTo>
                  <a:cubicBezTo>
                    <a:pt x="79" y="44"/>
                    <a:pt x="76" y="47"/>
                    <a:pt x="76" y="51"/>
                  </a:cubicBezTo>
                  <a:cubicBezTo>
                    <a:pt x="75" y="53"/>
                    <a:pt x="77" y="55"/>
                    <a:pt x="76" y="57"/>
                  </a:cubicBezTo>
                  <a:cubicBezTo>
                    <a:pt x="75" y="61"/>
                    <a:pt x="73" y="62"/>
                    <a:pt x="71" y="65"/>
                  </a:cubicBezTo>
                  <a:cubicBezTo>
                    <a:pt x="69" y="68"/>
                    <a:pt x="68" y="77"/>
                    <a:pt x="62" y="77"/>
                  </a:cubicBezTo>
                  <a:cubicBezTo>
                    <a:pt x="57" y="77"/>
                    <a:pt x="58" y="71"/>
                    <a:pt x="59" y="67"/>
                  </a:cubicBezTo>
                  <a:cubicBezTo>
                    <a:pt x="49" y="66"/>
                    <a:pt x="38" y="65"/>
                    <a:pt x="28" y="66"/>
                  </a:cubicBezTo>
                  <a:lnTo>
                    <a:pt x="2" y="65"/>
                  </a:ln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6" name="îŝlíḍé">
              <a:extLst>
                <a:ext uri="{FF2B5EF4-FFF2-40B4-BE49-F238E27FC236}">
                  <a16:creationId xmlns:a16="http://schemas.microsoft.com/office/drawing/2014/main" xmlns="" id="{E3F45CEA-B226-4139-AFFC-F9EE54B9EEAF}"/>
                </a:ext>
              </a:extLst>
            </p:cNvPr>
            <p:cNvSpPr/>
            <p:nvPr/>
          </p:nvSpPr>
          <p:spPr bwMode="auto">
            <a:xfrm>
              <a:off x="5126038" y="2509838"/>
              <a:ext cx="122238" cy="57150"/>
            </a:xfrm>
            <a:custGeom>
              <a:avLst/>
              <a:gdLst>
                <a:gd name="T0" fmla="*/ 0 w 40"/>
                <a:gd name="T1" fmla="*/ 0 h 19"/>
                <a:gd name="T2" fmla="*/ 2 w 40"/>
                <a:gd name="T3" fmla="*/ 0 h 19"/>
                <a:gd name="T4" fmla="*/ 5 w 40"/>
                <a:gd name="T5" fmla="*/ 1 h 19"/>
                <a:gd name="T6" fmla="*/ 8 w 40"/>
                <a:gd name="T7" fmla="*/ 1 h 19"/>
                <a:gd name="T8" fmla="*/ 24 w 40"/>
                <a:gd name="T9" fmla="*/ 3 h 19"/>
                <a:gd name="T10" fmla="*/ 28 w 40"/>
                <a:gd name="T11" fmla="*/ 4 h 19"/>
                <a:gd name="T12" fmla="*/ 32 w 40"/>
                <a:gd name="T13" fmla="*/ 6 h 19"/>
                <a:gd name="T14" fmla="*/ 36 w 40"/>
                <a:gd name="T15" fmla="*/ 8 h 19"/>
                <a:gd name="T16" fmla="*/ 38 w 40"/>
                <a:gd name="T17" fmla="*/ 11 h 19"/>
                <a:gd name="T18" fmla="*/ 39 w 40"/>
                <a:gd name="T19" fmla="*/ 14 h 19"/>
                <a:gd name="T20" fmla="*/ 40 w 40"/>
                <a:gd name="T21" fmla="*/ 16 h 19"/>
                <a:gd name="T22" fmla="*/ 40 w 40"/>
                <a:gd name="T23" fmla="*/ 19 h 19"/>
                <a:gd name="T24" fmla="*/ 39 w 40"/>
                <a:gd name="T25" fmla="*/ 17 h 19"/>
                <a:gd name="T26" fmla="*/ 38 w 40"/>
                <a:gd name="T27" fmla="*/ 15 h 19"/>
                <a:gd name="T28" fmla="*/ 36 w 40"/>
                <a:gd name="T29" fmla="*/ 13 h 19"/>
                <a:gd name="T30" fmla="*/ 34 w 40"/>
                <a:gd name="T31" fmla="*/ 11 h 19"/>
                <a:gd name="T32" fmla="*/ 31 w 40"/>
                <a:gd name="T33" fmla="*/ 9 h 19"/>
                <a:gd name="T34" fmla="*/ 27 w 40"/>
                <a:gd name="T35" fmla="*/ 8 h 19"/>
                <a:gd name="T36" fmla="*/ 23 w 40"/>
                <a:gd name="T37" fmla="*/ 7 h 19"/>
                <a:gd name="T38" fmla="*/ 15 w 40"/>
                <a:gd name="T39" fmla="*/ 5 h 19"/>
                <a:gd name="T40" fmla="*/ 7 w 40"/>
                <a:gd name="T41" fmla="*/ 3 h 19"/>
                <a:gd name="T42" fmla="*/ 4 w 40"/>
                <a:gd name="T43" fmla="*/ 2 h 19"/>
                <a:gd name="T44" fmla="*/ 2 w 40"/>
                <a:gd name="T45" fmla="*/ 1 h 19"/>
                <a:gd name="T46" fmla="*/ 0 w 40"/>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19">
                  <a:moveTo>
                    <a:pt x="0" y="0"/>
                  </a:moveTo>
                  <a:cubicBezTo>
                    <a:pt x="0" y="0"/>
                    <a:pt x="1" y="0"/>
                    <a:pt x="2" y="0"/>
                  </a:cubicBezTo>
                  <a:cubicBezTo>
                    <a:pt x="3" y="1"/>
                    <a:pt x="4" y="1"/>
                    <a:pt x="5" y="1"/>
                  </a:cubicBezTo>
                  <a:cubicBezTo>
                    <a:pt x="6" y="1"/>
                    <a:pt x="7" y="1"/>
                    <a:pt x="8" y="1"/>
                  </a:cubicBezTo>
                  <a:cubicBezTo>
                    <a:pt x="12" y="1"/>
                    <a:pt x="18" y="2"/>
                    <a:pt x="24" y="3"/>
                  </a:cubicBezTo>
                  <a:cubicBezTo>
                    <a:pt x="25" y="3"/>
                    <a:pt x="27" y="3"/>
                    <a:pt x="28" y="4"/>
                  </a:cubicBezTo>
                  <a:cubicBezTo>
                    <a:pt x="29" y="4"/>
                    <a:pt x="31" y="5"/>
                    <a:pt x="32" y="6"/>
                  </a:cubicBezTo>
                  <a:cubicBezTo>
                    <a:pt x="33" y="6"/>
                    <a:pt x="35" y="7"/>
                    <a:pt x="36" y="8"/>
                  </a:cubicBezTo>
                  <a:cubicBezTo>
                    <a:pt x="37" y="9"/>
                    <a:pt x="38" y="10"/>
                    <a:pt x="38" y="11"/>
                  </a:cubicBezTo>
                  <a:cubicBezTo>
                    <a:pt x="39" y="12"/>
                    <a:pt x="39" y="13"/>
                    <a:pt x="39" y="14"/>
                  </a:cubicBezTo>
                  <a:cubicBezTo>
                    <a:pt x="40" y="15"/>
                    <a:pt x="40" y="16"/>
                    <a:pt x="40" y="16"/>
                  </a:cubicBezTo>
                  <a:cubicBezTo>
                    <a:pt x="40" y="18"/>
                    <a:pt x="40" y="19"/>
                    <a:pt x="40" y="19"/>
                  </a:cubicBezTo>
                  <a:cubicBezTo>
                    <a:pt x="40" y="19"/>
                    <a:pt x="40" y="18"/>
                    <a:pt x="39" y="17"/>
                  </a:cubicBezTo>
                  <a:cubicBezTo>
                    <a:pt x="39" y="16"/>
                    <a:pt x="39" y="15"/>
                    <a:pt x="38" y="15"/>
                  </a:cubicBezTo>
                  <a:cubicBezTo>
                    <a:pt x="38" y="14"/>
                    <a:pt x="37" y="13"/>
                    <a:pt x="36" y="13"/>
                  </a:cubicBezTo>
                  <a:cubicBezTo>
                    <a:pt x="36" y="12"/>
                    <a:pt x="35" y="11"/>
                    <a:pt x="34" y="11"/>
                  </a:cubicBezTo>
                  <a:cubicBezTo>
                    <a:pt x="33" y="10"/>
                    <a:pt x="32" y="9"/>
                    <a:pt x="31" y="9"/>
                  </a:cubicBezTo>
                  <a:cubicBezTo>
                    <a:pt x="29" y="8"/>
                    <a:pt x="28" y="8"/>
                    <a:pt x="27" y="8"/>
                  </a:cubicBezTo>
                  <a:cubicBezTo>
                    <a:pt x="26" y="7"/>
                    <a:pt x="24" y="7"/>
                    <a:pt x="23" y="7"/>
                  </a:cubicBezTo>
                  <a:cubicBezTo>
                    <a:pt x="20" y="6"/>
                    <a:pt x="17" y="6"/>
                    <a:pt x="15" y="5"/>
                  </a:cubicBezTo>
                  <a:cubicBezTo>
                    <a:pt x="12" y="4"/>
                    <a:pt x="9" y="4"/>
                    <a:pt x="7" y="3"/>
                  </a:cubicBezTo>
                  <a:cubicBezTo>
                    <a:pt x="6" y="3"/>
                    <a:pt x="5" y="3"/>
                    <a:pt x="4" y="2"/>
                  </a:cubicBezTo>
                  <a:cubicBezTo>
                    <a:pt x="3" y="2"/>
                    <a:pt x="3" y="1"/>
                    <a:pt x="2" y="1"/>
                  </a:cubicBezTo>
                  <a:cubicBezTo>
                    <a:pt x="1" y="0"/>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7" name="íş1iḑé">
              <a:extLst>
                <a:ext uri="{FF2B5EF4-FFF2-40B4-BE49-F238E27FC236}">
                  <a16:creationId xmlns:a16="http://schemas.microsoft.com/office/drawing/2014/main" xmlns="" id="{EC6B4D83-8E1A-41D2-B552-C84F43B36CA6}"/>
                </a:ext>
              </a:extLst>
            </p:cNvPr>
            <p:cNvSpPr/>
            <p:nvPr/>
          </p:nvSpPr>
          <p:spPr bwMode="auto">
            <a:xfrm>
              <a:off x="5129213" y="2460626"/>
              <a:ext cx="133350" cy="60325"/>
            </a:xfrm>
            <a:custGeom>
              <a:avLst/>
              <a:gdLst>
                <a:gd name="T0" fmla="*/ 0 w 44"/>
                <a:gd name="T1" fmla="*/ 0 h 20"/>
                <a:gd name="T2" fmla="*/ 8 w 44"/>
                <a:gd name="T3" fmla="*/ 0 h 20"/>
                <a:gd name="T4" fmla="*/ 16 w 44"/>
                <a:gd name="T5" fmla="*/ 1 h 20"/>
                <a:gd name="T6" fmla="*/ 26 w 44"/>
                <a:gd name="T7" fmla="*/ 4 h 20"/>
                <a:gd name="T8" fmla="*/ 34 w 44"/>
                <a:gd name="T9" fmla="*/ 7 h 20"/>
                <a:gd name="T10" fmla="*/ 38 w 44"/>
                <a:gd name="T11" fmla="*/ 10 h 20"/>
                <a:gd name="T12" fmla="*/ 41 w 44"/>
                <a:gd name="T13" fmla="*/ 13 h 20"/>
                <a:gd name="T14" fmla="*/ 43 w 44"/>
                <a:gd name="T15" fmla="*/ 15 h 20"/>
                <a:gd name="T16" fmla="*/ 44 w 44"/>
                <a:gd name="T17" fmla="*/ 18 h 20"/>
                <a:gd name="T18" fmla="*/ 44 w 44"/>
                <a:gd name="T19" fmla="*/ 20 h 20"/>
                <a:gd name="T20" fmla="*/ 43 w 44"/>
                <a:gd name="T21" fmla="*/ 18 h 20"/>
                <a:gd name="T22" fmla="*/ 41 w 44"/>
                <a:gd name="T23" fmla="*/ 16 h 20"/>
                <a:gd name="T24" fmla="*/ 39 w 44"/>
                <a:gd name="T25" fmla="*/ 14 h 20"/>
                <a:gd name="T26" fmla="*/ 33 w 44"/>
                <a:gd name="T27" fmla="*/ 10 h 20"/>
                <a:gd name="T28" fmla="*/ 29 w 44"/>
                <a:gd name="T29" fmla="*/ 9 h 20"/>
                <a:gd name="T30" fmla="*/ 24 w 44"/>
                <a:gd name="T31" fmla="*/ 7 h 20"/>
                <a:gd name="T32" fmla="*/ 16 w 44"/>
                <a:gd name="T33" fmla="*/ 5 h 20"/>
                <a:gd name="T34" fmla="*/ 8 w 44"/>
                <a:gd name="T35" fmla="*/ 3 h 20"/>
                <a:gd name="T36" fmla="*/ 0 w 44"/>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20">
                  <a:moveTo>
                    <a:pt x="0" y="0"/>
                  </a:moveTo>
                  <a:cubicBezTo>
                    <a:pt x="0" y="0"/>
                    <a:pt x="4" y="0"/>
                    <a:pt x="8" y="0"/>
                  </a:cubicBezTo>
                  <a:cubicBezTo>
                    <a:pt x="11" y="1"/>
                    <a:pt x="13" y="1"/>
                    <a:pt x="16" y="1"/>
                  </a:cubicBezTo>
                  <a:cubicBezTo>
                    <a:pt x="19" y="2"/>
                    <a:pt x="22" y="3"/>
                    <a:pt x="26" y="4"/>
                  </a:cubicBezTo>
                  <a:cubicBezTo>
                    <a:pt x="29" y="5"/>
                    <a:pt x="32" y="6"/>
                    <a:pt x="34" y="7"/>
                  </a:cubicBezTo>
                  <a:cubicBezTo>
                    <a:pt x="36" y="8"/>
                    <a:pt x="37" y="9"/>
                    <a:pt x="38" y="10"/>
                  </a:cubicBezTo>
                  <a:cubicBezTo>
                    <a:pt x="39" y="11"/>
                    <a:pt x="40" y="12"/>
                    <a:pt x="41" y="13"/>
                  </a:cubicBezTo>
                  <a:cubicBezTo>
                    <a:pt x="42" y="14"/>
                    <a:pt x="42" y="14"/>
                    <a:pt x="43" y="15"/>
                  </a:cubicBezTo>
                  <a:cubicBezTo>
                    <a:pt x="43" y="16"/>
                    <a:pt x="44" y="17"/>
                    <a:pt x="44" y="18"/>
                  </a:cubicBezTo>
                  <a:cubicBezTo>
                    <a:pt x="44" y="19"/>
                    <a:pt x="44" y="20"/>
                    <a:pt x="44" y="20"/>
                  </a:cubicBezTo>
                  <a:cubicBezTo>
                    <a:pt x="44" y="20"/>
                    <a:pt x="44" y="19"/>
                    <a:pt x="43" y="18"/>
                  </a:cubicBezTo>
                  <a:cubicBezTo>
                    <a:pt x="43" y="17"/>
                    <a:pt x="42" y="17"/>
                    <a:pt x="41" y="16"/>
                  </a:cubicBezTo>
                  <a:cubicBezTo>
                    <a:pt x="41" y="15"/>
                    <a:pt x="40" y="15"/>
                    <a:pt x="39" y="14"/>
                  </a:cubicBezTo>
                  <a:cubicBezTo>
                    <a:pt x="38" y="13"/>
                    <a:pt x="35" y="11"/>
                    <a:pt x="33" y="10"/>
                  </a:cubicBezTo>
                  <a:cubicBezTo>
                    <a:pt x="31" y="10"/>
                    <a:pt x="30" y="9"/>
                    <a:pt x="29" y="9"/>
                  </a:cubicBezTo>
                  <a:cubicBezTo>
                    <a:pt x="27" y="8"/>
                    <a:pt x="26" y="8"/>
                    <a:pt x="24" y="7"/>
                  </a:cubicBezTo>
                  <a:cubicBezTo>
                    <a:pt x="21" y="6"/>
                    <a:pt x="18" y="6"/>
                    <a:pt x="16" y="5"/>
                  </a:cubicBezTo>
                  <a:cubicBezTo>
                    <a:pt x="13" y="4"/>
                    <a:pt x="10" y="3"/>
                    <a:pt x="8" y="3"/>
                  </a:cubicBezTo>
                  <a:cubicBezTo>
                    <a:pt x="3" y="1"/>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8" name="ïṥľiḋè">
              <a:extLst>
                <a:ext uri="{FF2B5EF4-FFF2-40B4-BE49-F238E27FC236}">
                  <a16:creationId xmlns:a16="http://schemas.microsoft.com/office/drawing/2014/main" xmlns="" id="{5E7530BA-C40E-48F5-8ED4-02041EF932B6}"/>
                </a:ext>
              </a:extLst>
            </p:cNvPr>
            <p:cNvSpPr/>
            <p:nvPr/>
          </p:nvSpPr>
          <p:spPr bwMode="auto">
            <a:xfrm>
              <a:off x="5159376" y="2427288"/>
              <a:ext cx="106363" cy="36513"/>
            </a:xfrm>
            <a:custGeom>
              <a:avLst/>
              <a:gdLst>
                <a:gd name="T0" fmla="*/ 0 w 35"/>
                <a:gd name="T1" fmla="*/ 0 h 12"/>
                <a:gd name="T2" fmla="*/ 6 w 35"/>
                <a:gd name="T3" fmla="*/ 0 h 12"/>
                <a:gd name="T4" fmla="*/ 13 w 35"/>
                <a:gd name="T5" fmla="*/ 0 h 12"/>
                <a:gd name="T6" fmla="*/ 20 w 35"/>
                <a:gd name="T7" fmla="*/ 1 h 12"/>
                <a:gd name="T8" fmla="*/ 23 w 35"/>
                <a:gd name="T9" fmla="*/ 2 h 12"/>
                <a:gd name="T10" fmla="*/ 26 w 35"/>
                <a:gd name="T11" fmla="*/ 4 h 12"/>
                <a:gd name="T12" fmla="*/ 29 w 35"/>
                <a:gd name="T13" fmla="*/ 5 h 12"/>
                <a:gd name="T14" fmla="*/ 32 w 35"/>
                <a:gd name="T15" fmla="*/ 7 h 12"/>
                <a:gd name="T16" fmla="*/ 33 w 35"/>
                <a:gd name="T17" fmla="*/ 9 h 12"/>
                <a:gd name="T18" fmla="*/ 35 w 35"/>
                <a:gd name="T19" fmla="*/ 11 h 12"/>
                <a:gd name="T20" fmla="*/ 35 w 35"/>
                <a:gd name="T21" fmla="*/ 12 h 12"/>
                <a:gd name="T22" fmla="*/ 34 w 35"/>
                <a:gd name="T23" fmla="*/ 11 h 12"/>
                <a:gd name="T24" fmla="*/ 32 w 35"/>
                <a:gd name="T25" fmla="*/ 10 h 12"/>
                <a:gd name="T26" fmla="*/ 30 w 35"/>
                <a:gd name="T27" fmla="*/ 9 h 12"/>
                <a:gd name="T28" fmla="*/ 28 w 35"/>
                <a:gd name="T29" fmla="*/ 8 h 12"/>
                <a:gd name="T30" fmla="*/ 25 w 35"/>
                <a:gd name="T31" fmla="*/ 7 h 12"/>
                <a:gd name="T32" fmla="*/ 22 w 35"/>
                <a:gd name="T33" fmla="*/ 6 h 12"/>
                <a:gd name="T34" fmla="*/ 19 w 35"/>
                <a:gd name="T35" fmla="*/ 5 h 12"/>
                <a:gd name="T36" fmla="*/ 12 w 35"/>
                <a:gd name="T37" fmla="*/ 3 h 12"/>
                <a:gd name="T38" fmla="*/ 6 w 35"/>
                <a:gd name="T39" fmla="*/ 2 h 12"/>
                <a:gd name="T40" fmla="*/ 0 w 35"/>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2">
                  <a:moveTo>
                    <a:pt x="0" y="0"/>
                  </a:moveTo>
                  <a:cubicBezTo>
                    <a:pt x="0" y="0"/>
                    <a:pt x="3" y="0"/>
                    <a:pt x="6" y="0"/>
                  </a:cubicBezTo>
                  <a:cubicBezTo>
                    <a:pt x="8" y="0"/>
                    <a:pt x="10" y="0"/>
                    <a:pt x="13" y="0"/>
                  </a:cubicBezTo>
                  <a:cubicBezTo>
                    <a:pt x="15" y="0"/>
                    <a:pt x="17" y="1"/>
                    <a:pt x="20" y="1"/>
                  </a:cubicBezTo>
                  <a:cubicBezTo>
                    <a:pt x="21" y="2"/>
                    <a:pt x="22" y="2"/>
                    <a:pt x="23" y="2"/>
                  </a:cubicBezTo>
                  <a:cubicBezTo>
                    <a:pt x="24" y="3"/>
                    <a:pt x="25" y="3"/>
                    <a:pt x="26" y="4"/>
                  </a:cubicBezTo>
                  <a:cubicBezTo>
                    <a:pt x="27" y="4"/>
                    <a:pt x="28" y="5"/>
                    <a:pt x="29" y="5"/>
                  </a:cubicBezTo>
                  <a:cubicBezTo>
                    <a:pt x="30" y="6"/>
                    <a:pt x="31" y="7"/>
                    <a:pt x="32" y="7"/>
                  </a:cubicBezTo>
                  <a:cubicBezTo>
                    <a:pt x="32" y="8"/>
                    <a:pt x="33" y="8"/>
                    <a:pt x="33" y="9"/>
                  </a:cubicBezTo>
                  <a:cubicBezTo>
                    <a:pt x="34" y="10"/>
                    <a:pt x="34" y="10"/>
                    <a:pt x="35" y="11"/>
                  </a:cubicBezTo>
                  <a:cubicBezTo>
                    <a:pt x="35" y="11"/>
                    <a:pt x="35" y="12"/>
                    <a:pt x="35" y="12"/>
                  </a:cubicBezTo>
                  <a:cubicBezTo>
                    <a:pt x="35" y="12"/>
                    <a:pt x="35" y="12"/>
                    <a:pt x="34" y="11"/>
                  </a:cubicBezTo>
                  <a:cubicBezTo>
                    <a:pt x="34" y="11"/>
                    <a:pt x="33" y="11"/>
                    <a:pt x="32" y="10"/>
                  </a:cubicBezTo>
                  <a:cubicBezTo>
                    <a:pt x="32" y="10"/>
                    <a:pt x="31" y="9"/>
                    <a:pt x="30" y="9"/>
                  </a:cubicBezTo>
                  <a:cubicBezTo>
                    <a:pt x="30" y="9"/>
                    <a:pt x="29" y="8"/>
                    <a:pt x="28" y="8"/>
                  </a:cubicBezTo>
                  <a:cubicBezTo>
                    <a:pt x="27" y="8"/>
                    <a:pt x="26" y="7"/>
                    <a:pt x="25" y="7"/>
                  </a:cubicBezTo>
                  <a:cubicBezTo>
                    <a:pt x="24" y="7"/>
                    <a:pt x="23" y="6"/>
                    <a:pt x="22" y="6"/>
                  </a:cubicBezTo>
                  <a:cubicBezTo>
                    <a:pt x="21" y="6"/>
                    <a:pt x="20" y="5"/>
                    <a:pt x="19" y="5"/>
                  </a:cubicBezTo>
                  <a:cubicBezTo>
                    <a:pt x="16" y="5"/>
                    <a:pt x="14" y="4"/>
                    <a:pt x="12" y="3"/>
                  </a:cubicBezTo>
                  <a:cubicBezTo>
                    <a:pt x="10" y="3"/>
                    <a:pt x="8" y="2"/>
                    <a:pt x="6" y="2"/>
                  </a:cubicBezTo>
                  <a:cubicBezTo>
                    <a:pt x="3" y="1"/>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9" name="iṣ1îḋe">
              <a:extLst>
                <a:ext uri="{FF2B5EF4-FFF2-40B4-BE49-F238E27FC236}">
                  <a16:creationId xmlns:a16="http://schemas.microsoft.com/office/drawing/2014/main" xmlns="" id="{56715280-0046-4BC9-82AE-B61865548DEC}"/>
                </a:ext>
              </a:extLst>
            </p:cNvPr>
            <p:cNvSpPr/>
            <p:nvPr/>
          </p:nvSpPr>
          <p:spPr bwMode="auto">
            <a:xfrm>
              <a:off x="5181601" y="2416176"/>
              <a:ext cx="17463" cy="14288"/>
            </a:xfrm>
            <a:custGeom>
              <a:avLst/>
              <a:gdLst>
                <a:gd name="T0" fmla="*/ 0 w 6"/>
                <a:gd name="T1" fmla="*/ 4 h 5"/>
                <a:gd name="T2" fmla="*/ 1 w 6"/>
                <a:gd name="T3" fmla="*/ 2 h 5"/>
                <a:gd name="T4" fmla="*/ 1 w 6"/>
                <a:gd name="T5" fmla="*/ 1 h 5"/>
                <a:gd name="T6" fmla="*/ 2 w 6"/>
                <a:gd name="T7" fmla="*/ 1 h 5"/>
                <a:gd name="T8" fmla="*/ 4 w 6"/>
                <a:gd name="T9" fmla="*/ 0 h 5"/>
                <a:gd name="T10" fmla="*/ 6 w 6"/>
                <a:gd name="T11" fmla="*/ 1 h 5"/>
                <a:gd name="T12" fmla="*/ 6 w 6"/>
                <a:gd name="T13" fmla="*/ 2 h 5"/>
                <a:gd name="T14" fmla="*/ 4 w 6"/>
                <a:gd name="T15" fmla="*/ 4 h 5"/>
                <a:gd name="T16" fmla="*/ 3 w 6"/>
                <a:gd name="T17" fmla="*/ 5 h 5"/>
                <a:gd name="T18" fmla="*/ 1 w 6"/>
                <a:gd name="T19" fmla="*/ 5 h 5"/>
                <a:gd name="T20" fmla="*/ 0 w 6"/>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4"/>
                  </a:moveTo>
                  <a:cubicBezTo>
                    <a:pt x="0" y="4"/>
                    <a:pt x="0" y="3"/>
                    <a:pt x="1" y="2"/>
                  </a:cubicBezTo>
                  <a:cubicBezTo>
                    <a:pt x="1" y="2"/>
                    <a:pt x="1" y="2"/>
                    <a:pt x="1" y="1"/>
                  </a:cubicBezTo>
                  <a:cubicBezTo>
                    <a:pt x="1" y="1"/>
                    <a:pt x="2" y="1"/>
                    <a:pt x="2" y="1"/>
                  </a:cubicBezTo>
                  <a:cubicBezTo>
                    <a:pt x="3" y="0"/>
                    <a:pt x="4" y="0"/>
                    <a:pt x="4" y="0"/>
                  </a:cubicBezTo>
                  <a:cubicBezTo>
                    <a:pt x="5" y="0"/>
                    <a:pt x="6" y="1"/>
                    <a:pt x="6" y="1"/>
                  </a:cubicBezTo>
                  <a:cubicBezTo>
                    <a:pt x="6" y="1"/>
                    <a:pt x="6" y="1"/>
                    <a:pt x="6" y="2"/>
                  </a:cubicBezTo>
                  <a:cubicBezTo>
                    <a:pt x="5" y="3"/>
                    <a:pt x="5" y="4"/>
                    <a:pt x="4" y="4"/>
                  </a:cubicBezTo>
                  <a:cubicBezTo>
                    <a:pt x="4" y="4"/>
                    <a:pt x="3" y="5"/>
                    <a:pt x="3" y="5"/>
                  </a:cubicBezTo>
                  <a:cubicBezTo>
                    <a:pt x="2" y="5"/>
                    <a:pt x="2" y="5"/>
                    <a:pt x="1" y="5"/>
                  </a:cubicBezTo>
                  <a:cubicBezTo>
                    <a:pt x="1" y="4"/>
                    <a:pt x="0" y="4"/>
                    <a:pt x="0" y="4"/>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0" name="iśļíḑe">
              <a:extLst>
                <a:ext uri="{FF2B5EF4-FFF2-40B4-BE49-F238E27FC236}">
                  <a16:creationId xmlns:a16="http://schemas.microsoft.com/office/drawing/2014/main" xmlns="" id="{E71D550A-3C4A-496C-85B0-3346C940CD53}"/>
                </a:ext>
              </a:extLst>
            </p:cNvPr>
            <p:cNvSpPr/>
            <p:nvPr/>
          </p:nvSpPr>
          <p:spPr bwMode="auto">
            <a:xfrm>
              <a:off x="4872038" y="1177926"/>
              <a:ext cx="673100" cy="835025"/>
            </a:xfrm>
            <a:custGeom>
              <a:avLst/>
              <a:gdLst>
                <a:gd name="T0" fmla="*/ 206 w 222"/>
                <a:gd name="T1" fmla="*/ 112 h 276"/>
                <a:gd name="T2" fmla="*/ 210 w 222"/>
                <a:gd name="T3" fmla="*/ 191 h 276"/>
                <a:gd name="T4" fmla="*/ 180 w 222"/>
                <a:gd name="T5" fmla="*/ 219 h 276"/>
                <a:gd name="T6" fmla="*/ 148 w 222"/>
                <a:gd name="T7" fmla="*/ 230 h 276"/>
                <a:gd name="T8" fmla="*/ 135 w 222"/>
                <a:gd name="T9" fmla="*/ 273 h 276"/>
                <a:gd name="T10" fmla="*/ 106 w 222"/>
                <a:gd name="T11" fmla="*/ 264 h 276"/>
                <a:gd name="T12" fmla="*/ 114 w 222"/>
                <a:gd name="T13" fmla="*/ 230 h 276"/>
                <a:gd name="T14" fmla="*/ 71 w 222"/>
                <a:gd name="T15" fmla="*/ 212 h 276"/>
                <a:gd name="T16" fmla="*/ 51 w 222"/>
                <a:gd name="T17" fmla="*/ 193 h 276"/>
                <a:gd name="T18" fmla="*/ 33 w 222"/>
                <a:gd name="T19" fmla="*/ 185 h 276"/>
                <a:gd name="T20" fmla="*/ 5 w 222"/>
                <a:gd name="T21" fmla="*/ 153 h 276"/>
                <a:gd name="T22" fmla="*/ 24 w 222"/>
                <a:gd name="T23" fmla="*/ 141 h 276"/>
                <a:gd name="T24" fmla="*/ 40 w 222"/>
                <a:gd name="T25" fmla="*/ 150 h 276"/>
                <a:gd name="T26" fmla="*/ 38 w 222"/>
                <a:gd name="T27" fmla="*/ 129 h 276"/>
                <a:gd name="T28" fmla="*/ 37 w 222"/>
                <a:gd name="T29" fmla="*/ 96 h 276"/>
                <a:gd name="T30" fmla="*/ 48 w 222"/>
                <a:gd name="T31" fmla="*/ 41 h 276"/>
                <a:gd name="T32" fmla="*/ 147 w 222"/>
                <a:gd name="T33" fmla="*/ 4 h 276"/>
                <a:gd name="T34" fmla="*/ 180 w 222"/>
                <a:gd name="T35" fmla="*/ 16 h 276"/>
                <a:gd name="T36" fmla="*/ 206 w 222"/>
                <a:gd name="T37" fmla="*/ 11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276">
                  <a:moveTo>
                    <a:pt x="206" y="112"/>
                  </a:moveTo>
                  <a:cubicBezTo>
                    <a:pt x="211" y="134"/>
                    <a:pt x="222" y="170"/>
                    <a:pt x="210" y="191"/>
                  </a:cubicBezTo>
                  <a:cubicBezTo>
                    <a:pt x="204" y="202"/>
                    <a:pt x="190" y="212"/>
                    <a:pt x="180" y="219"/>
                  </a:cubicBezTo>
                  <a:cubicBezTo>
                    <a:pt x="170" y="226"/>
                    <a:pt x="148" y="230"/>
                    <a:pt x="148" y="230"/>
                  </a:cubicBezTo>
                  <a:cubicBezTo>
                    <a:pt x="145" y="233"/>
                    <a:pt x="139" y="267"/>
                    <a:pt x="135" y="273"/>
                  </a:cubicBezTo>
                  <a:cubicBezTo>
                    <a:pt x="131" y="276"/>
                    <a:pt x="106" y="270"/>
                    <a:pt x="106" y="264"/>
                  </a:cubicBezTo>
                  <a:cubicBezTo>
                    <a:pt x="106" y="263"/>
                    <a:pt x="113" y="238"/>
                    <a:pt x="114" y="230"/>
                  </a:cubicBezTo>
                  <a:cubicBezTo>
                    <a:pt x="89" y="224"/>
                    <a:pt x="83" y="221"/>
                    <a:pt x="71" y="212"/>
                  </a:cubicBezTo>
                  <a:cubicBezTo>
                    <a:pt x="63" y="207"/>
                    <a:pt x="57" y="200"/>
                    <a:pt x="51" y="193"/>
                  </a:cubicBezTo>
                  <a:cubicBezTo>
                    <a:pt x="45" y="184"/>
                    <a:pt x="43" y="187"/>
                    <a:pt x="33" y="185"/>
                  </a:cubicBezTo>
                  <a:cubicBezTo>
                    <a:pt x="16" y="183"/>
                    <a:pt x="0" y="173"/>
                    <a:pt x="5" y="153"/>
                  </a:cubicBezTo>
                  <a:cubicBezTo>
                    <a:pt x="8" y="143"/>
                    <a:pt x="14" y="141"/>
                    <a:pt x="24" y="141"/>
                  </a:cubicBezTo>
                  <a:cubicBezTo>
                    <a:pt x="33" y="141"/>
                    <a:pt x="35" y="145"/>
                    <a:pt x="40" y="150"/>
                  </a:cubicBezTo>
                  <a:cubicBezTo>
                    <a:pt x="42" y="144"/>
                    <a:pt x="38" y="135"/>
                    <a:pt x="38" y="129"/>
                  </a:cubicBezTo>
                  <a:cubicBezTo>
                    <a:pt x="38" y="118"/>
                    <a:pt x="37" y="107"/>
                    <a:pt x="37" y="96"/>
                  </a:cubicBezTo>
                  <a:cubicBezTo>
                    <a:pt x="37" y="77"/>
                    <a:pt x="38" y="57"/>
                    <a:pt x="48" y="41"/>
                  </a:cubicBezTo>
                  <a:cubicBezTo>
                    <a:pt x="67" y="10"/>
                    <a:pt x="113" y="0"/>
                    <a:pt x="147" y="4"/>
                  </a:cubicBezTo>
                  <a:cubicBezTo>
                    <a:pt x="158" y="5"/>
                    <a:pt x="170" y="10"/>
                    <a:pt x="180" y="16"/>
                  </a:cubicBezTo>
                  <a:cubicBezTo>
                    <a:pt x="213" y="35"/>
                    <a:pt x="200" y="81"/>
                    <a:pt x="206" y="112"/>
                  </a:cubicBez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1" name="isļíḑe">
              <a:extLst>
                <a:ext uri="{FF2B5EF4-FFF2-40B4-BE49-F238E27FC236}">
                  <a16:creationId xmlns:a16="http://schemas.microsoft.com/office/drawing/2014/main" xmlns="" id="{29D84B35-20AD-4E1F-9D42-89C9ABCDBF02}"/>
                </a:ext>
              </a:extLst>
            </p:cNvPr>
            <p:cNvSpPr/>
            <p:nvPr/>
          </p:nvSpPr>
          <p:spPr bwMode="auto">
            <a:xfrm>
              <a:off x="4911726" y="1641476"/>
              <a:ext cx="66675" cy="60325"/>
            </a:xfrm>
            <a:custGeom>
              <a:avLst/>
              <a:gdLst>
                <a:gd name="T0" fmla="*/ 0 w 22"/>
                <a:gd name="T1" fmla="*/ 2 h 20"/>
                <a:gd name="T2" fmla="*/ 1 w 22"/>
                <a:gd name="T3" fmla="*/ 1 h 20"/>
                <a:gd name="T4" fmla="*/ 5 w 22"/>
                <a:gd name="T5" fmla="*/ 0 h 20"/>
                <a:gd name="T6" fmla="*/ 8 w 22"/>
                <a:gd name="T7" fmla="*/ 0 h 20"/>
                <a:gd name="T8" fmla="*/ 11 w 22"/>
                <a:gd name="T9" fmla="*/ 1 h 20"/>
                <a:gd name="T10" fmla="*/ 16 w 22"/>
                <a:gd name="T11" fmla="*/ 5 h 20"/>
                <a:gd name="T12" fmla="*/ 18 w 22"/>
                <a:gd name="T13" fmla="*/ 7 h 20"/>
                <a:gd name="T14" fmla="*/ 20 w 22"/>
                <a:gd name="T15" fmla="*/ 10 h 20"/>
                <a:gd name="T16" fmla="*/ 22 w 22"/>
                <a:gd name="T17" fmla="*/ 15 h 20"/>
                <a:gd name="T18" fmla="*/ 22 w 22"/>
                <a:gd name="T19" fmla="*/ 18 h 20"/>
                <a:gd name="T20" fmla="*/ 22 w 22"/>
                <a:gd name="T21" fmla="*/ 20 h 20"/>
                <a:gd name="T22" fmla="*/ 21 w 22"/>
                <a:gd name="T23" fmla="*/ 19 h 20"/>
                <a:gd name="T24" fmla="*/ 19 w 22"/>
                <a:gd name="T25" fmla="*/ 16 h 20"/>
                <a:gd name="T26" fmla="*/ 13 w 22"/>
                <a:gd name="T27" fmla="*/ 8 h 20"/>
                <a:gd name="T28" fmla="*/ 11 w 22"/>
                <a:gd name="T29" fmla="*/ 6 h 20"/>
                <a:gd name="T30" fmla="*/ 9 w 22"/>
                <a:gd name="T31" fmla="*/ 4 h 20"/>
                <a:gd name="T32" fmla="*/ 5 w 22"/>
                <a:gd name="T33" fmla="*/ 3 h 20"/>
                <a:gd name="T34" fmla="*/ 2 w 22"/>
                <a:gd name="T35" fmla="*/ 2 h 20"/>
                <a:gd name="T36" fmla="*/ 0 w 22"/>
                <a:gd name="T3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0">
                  <a:moveTo>
                    <a:pt x="0" y="2"/>
                  </a:moveTo>
                  <a:cubicBezTo>
                    <a:pt x="0" y="2"/>
                    <a:pt x="1" y="2"/>
                    <a:pt x="1" y="1"/>
                  </a:cubicBezTo>
                  <a:cubicBezTo>
                    <a:pt x="2" y="1"/>
                    <a:pt x="4" y="0"/>
                    <a:pt x="5" y="0"/>
                  </a:cubicBezTo>
                  <a:cubicBezTo>
                    <a:pt x="6" y="0"/>
                    <a:pt x="7" y="0"/>
                    <a:pt x="8" y="0"/>
                  </a:cubicBezTo>
                  <a:cubicBezTo>
                    <a:pt x="9" y="1"/>
                    <a:pt x="10" y="1"/>
                    <a:pt x="11" y="1"/>
                  </a:cubicBezTo>
                  <a:cubicBezTo>
                    <a:pt x="13" y="2"/>
                    <a:pt x="14" y="3"/>
                    <a:pt x="16" y="5"/>
                  </a:cubicBezTo>
                  <a:cubicBezTo>
                    <a:pt x="17" y="5"/>
                    <a:pt x="17" y="6"/>
                    <a:pt x="18" y="7"/>
                  </a:cubicBezTo>
                  <a:cubicBezTo>
                    <a:pt x="19" y="8"/>
                    <a:pt x="19" y="9"/>
                    <a:pt x="20" y="10"/>
                  </a:cubicBezTo>
                  <a:cubicBezTo>
                    <a:pt x="21" y="11"/>
                    <a:pt x="21" y="13"/>
                    <a:pt x="22" y="15"/>
                  </a:cubicBezTo>
                  <a:cubicBezTo>
                    <a:pt x="22" y="16"/>
                    <a:pt x="22" y="17"/>
                    <a:pt x="22" y="18"/>
                  </a:cubicBezTo>
                  <a:cubicBezTo>
                    <a:pt x="22" y="19"/>
                    <a:pt x="22" y="20"/>
                    <a:pt x="22" y="20"/>
                  </a:cubicBezTo>
                  <a:cubicBezTo>
                    <a:pt x="22" y="20"/>
                    <a:pt x="22" y="19"/>
                    <a:pt x="21" y="19"/>
                  </a:cubicBezTo>
                  <a:cubicBezTo>
                    <a:pt x="21" y="18"/>
                    <a:pt x="20" y="17"/>
                    <a:pt x="19" y="16"/>
                  </a:cubicBezTo>
                  <a:cubicBezTo>
                    <a:pt x="18" y="13"/>
                    <a:pt x="16" y="10"/>
                    <a:pt x="13" y="8"/>
                  </a:cubicBezTo>
                  <a:cubicBezTo>
                    <a:pt x="13" y="7"/>
                    <a:pt x="12" y="6"/>
                    <a:pt x="11" y="6"/>
                  </a:cubicBezTo>
                  <a:cubicBezTo>
                    <a:pt x="10" y="5"/>
                    <a:pt x="10" y="5"/>
                    <a:pt x="9" y="4"/>
                  </a:cubicBezTo>
                  <a:cubicBezTo>
                    <a:pt x="8" y="4"/>
                    <a:pt x="6" y="3"/>
                    <a:pt x="5" y="3"/>
                  </a:cubicBezTo>
                  <a:cubicBezTo>
                    <a:pt x="4" y="2"/>
                    <a:pt x="2" y="2"/>
                    <a:pt x="2" y="2"/>
                  </a:cubicBezTo>
                  <a:cubicBezTo>
                    <a:pt x="1" y="2"/>
                    <a:pt x="0" y="2"/>
                    <a:pt x="0" y="2"/>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2" name="iṩ1iḍe">
              <a:extLst>
                <a:ext uri="{FF2B5EF4-FFF2-40B4-BE49-F238E27FC236}">
                  <a16:creationId xmlns:a16="http://schemas.microsoft.com/office/drawing/2014/main" xmlns="" id="{596B81F0-ABA7-4259-9117-A9848B5681C5}"/>
                </a:ext>
              </a:extLst>
            </p:cNvPr>
            <p:cNvSpPr/>
            <p:nvPr/>
          </p:nvSpPr>
          <p:spPr bwMode="auto">
            <a:xfrm>
              <a:off x="4938713" y="1114426"/>
              <a:ext cx="630238" cy="536575"/>
            </a:xfrm>
            <a:custGeom>
              <a:avLst/>
              <a:gdLst>
                <a:gd name="T0" fmla="*/ 0 w 208"/>
                <a:gd name="T1" fmla="*/ 136 h 177"/>
                <a:gd name="T2" fmla="*/ 22 w 208"/>
                <a:gd name="T3" fmla="*/ 177 h 177"/>
                <a:gd name="T4" fmla="*/ 26 w 208"/>
                <a:gd name="T5" fmla="*/ 128 h 177"/>
                <a:gd name="T6" fmla="*/ 84 w 208"/>
                <a:gd name="T7" fmla="*/ 121 h 177"/>
                <a:gd name="T8" fmla="*/ 96 w 208"/>
                <a:gd name="T9" fmla="*/ 105 h 177"/>
                <a:gd name="T10" fmla="*/ 96 w 208"/>
                <a:gd name="T11" fmla="*/ 74 h 177"/>
                <a:gd name="T12" fmla="*/ 112 w 208"/>
                <a:gd name="T13" fmla="*/ 117 h 177"/>
                <a:gd name="T14" fmla="*/ 114 w 208"/>
                <a:gd name="T15" fmla="*/ 72 h 177"/>
                <a:gd name="T16" fmla="*/ 126 w 208"/>
                <a:gd name="T17" fmla="*/ 113 h 177"/>
                <a:gd name="T18" fmla="*/ 201 w 208"/>
                <a:gd name="T19" fmla="*/ 101 h 177"/>
                <a:gd name="T20" fmla="*/ 154 w 208"/>
                <a:gd name="T21" fmla="*/ 12 h 177"/>
                <a:gd name="T22" fmla="*/ 111 w 208"/>
                <a:gd name="T23" fmla="*/ 0 h 177"/>
                <a:gd name="T24" fmla="*/ 2 w 208"/>
                <a:gd name="T25" fmla="*/ 54 h 177"/>
                <a:gd name="T26" fmla="*/ 0 w 208"/>
                <a:gd name="T27" fmla="*/ 13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177">
                  <a:moveTo>
                    <a:pt x="0" y="136"/>
                  </a:moveTo>
                  <a:cubicBezTo>
                    <a:pt x="6" y="148"/>
                    <a:pt x="10" y="169"/>
                    <a:pt x="22" y="177"/>
                  </a:cubicBezTo>
                  <a:cubicBezTo>
                    <a:pt x="27" y="161"/>
                    <a:pt x="26" y="144"/>
                    <a:pt x="26" y="128"/>
                  </a:cubicBezTo>
                  <a:cubicBezTo>
                    <a:pt x="45" y="125"/>
                    <a:pt x="65" y="124"/>
                    <a:pt x="84" y="121"/>
                  </a:cubicBezTo>
                  <a:cubicBezTo>
                    <a:pt x="96" y="119"/>
                    <a:pt x="96" y="116"/>
                    <a:pt x="96" y="105"/>
                  </a:cubicBezTo>
                  <a:cubicBezTo>
                    <a:pt x="96" y="94"/>
                    <a:pt x="97" y="83"/>
                    <a:pt x="96" y="74"/>
                  </a:cubicBezTo>
                  <a:cubicBezTo>
                    <a:pt x="106" y="87"/>
                    <a:pt x="108" y="101"/>
                    <a:pt x="112" y="117"/>
                  </a:cubicBezTo>
                  <a:cubicBezTo>
                    <a:pt x="118" y="105"/>
                    <a:pt x="116" y="85"/>
                    <a:pt x="114" y="72"/>
                  </a:cubicBezTo>
                  <a:cubicBezTo>
                    <a:pt x="120" y="85"/>
                    <a:pt x="126" y="99"/>
                    <a:pt x="126" y="113"/>
                  </a:cubicBezTo>
                  <a:cubicBezTo>
                    <a:pt x="140" y="111"/>
                    <a:pt x="189" y="106"/>
                    <a:pt x="201" y="101"/>
                  </a:cubicBezTo>
                  <a:cubicBezTo>
                    <a:pt x="208" y="64"/>
                    <a:pt x="189" y="27"/>
                    <a:pt x="154" y="12"/>
                  </a:cubicBezTo>
                  <a:cubicBezTo>
                    <a:pt x="141" y="7"/>
                    <a:pt x="125" y="0"/>
                    <a:pt x="111" y="0"/>
                  </a:cubicBezTo>
                  <a:cubicBezTo>
                    <a:pt x="60" y="0"/>
                    <a:pt x="26" y="21"/>
                    <a:pt x="2" y="54"/>
                  </a:cubicBezTo>
                  <a:lnTo>
                    <a:pt x="0" y="136"/>
                  </a:lnTo>
                  <a:close/>
                </a:path>
              </a:pathLst>
            </a:custGeom>
            <a:solidFill>
              <a:srgbClr val="6C34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3" name="ïsḷíde">
              <a:extLst>
                <a:ext uri="{FF2B5EF4-FFF2-40B4-BE49-F238E27FC236}">
                  <a16:creationId xmlns:a16="http://schemas.microsoft.com/office/drawing/2014/main" xmlns="" id="{A6BE7197-3667-4A41-B8E8-9DC3A5E1F1EE}"/>
                </a:ext>
              </a:extLst>
            </p:cNvPr>
            <p:cNvSpPr/>
            <p:nvPr/>
          </p:nvSpPr>
          <p:spPr bwMode="auto">
            <a:xfrm>
              <a:off x="5092701" y="1377951"/>
              <a:ext cx="52388" cy="42863"/>
            </a:xfrm>
            <a:custGeom>
              <a:avLst/>
              <a:gdLst>
                <a:gd name="T0" fmla="*/ 0 w 17"/>
                <a:gd name="T1" fmla="*/ 14 h 14"/>
                <a:gd name="T2" fmla="*/ 0 w 17"/>
                <a:gd name="T3" fmla="*/ 13 h 14"/>
                <a:gd name="T4" fmla="*/ 0 w 17"/>
                <a:gd name="T5" fmla="*/ 11 h 14"/>
                <a:gd name="T6" fmla="*/ 0 w 17"/>
                <a:gd name="T7" fmla="*/ 10 h 14"/>
                <a:gd name="T8" fmla="*/ 1 w 17"/>
                <a:gd name="T9" fmla="*/ 8 h 14"/>
                <a:gd name="T10" fmla="*/ 2 w 17"/>
                <a:gd name="T11" fmla="*/ 6 h 14"/>
                <a:gd name="T12" fmla="*/ 3 w 17"/>
                <a:gd name="T13" fmla="*/ 4 h 14"/>
                <a:gd name="T14" fmla="*/ 5 w 17"/>
                <a:gd name="T15" fmla="*/ 3 h 14"/>
                <a:gd name="T16" fmla="*/ 7 w 17"/>
                <a:gd name="T17" fmla="*/ 2 h 14"/>
                <a:gd name="T18" fmla="*/ 10 w 17"/>
                <a:gd name="T19" fmla="*/ 1 h 14"/>
                <a:gd name="T20" fmla="*/ 14 w 17"/>
                <a:gd name="T21" fmla="*/ 0 h 14"/>
                <a:gd name="T22" fmla="*/ 16 w 17"/>
                <a:gd name="T23" fmla="*/ 1 h 14"/>
                <a:gd name="T24" fmla="*/ 17 w 17"/>
                <a:gd name="T25" fmla="*/ 1 h 14"/>
                <a:gd name="T26" fmla="*/ 16 w 17"/>
                <a:gd name="T27" fmla="*/ 2 h 14"/>
                <a:gd name="T28" fmla="*/ 14 w 17"/>
                <a:gd name="T29" fmla="*/ 3 h 14"/>
                <a:gd name="T30" fmla="*/ 11 w 17"/>
                <a:gd name="T31" fmla="*/ 4 h 14"/>
                <a:gd name="T32" fmla="*/ 7 w 17"/>
                <a:gd name="T33" fmla="*/ 6 h 14"/>
                <a:gd name="T34" fmla="*/ 6 w 17"/>
                <a:gd name="T35" fmla="*/ 7 h 14"/>
                <a:gd name="T36" fmla="*/ 4 w 17"/>
                <a:gd name="T37" fmla="*/ 8 h 14"/>
                <a:gd name="T38" fmla="*/ 3 w 17"/>
                <a:gd name="T39" fmla="*/ 10 h 14"/>
                <a:gd name="T40" fmla="*/ 2 w 17"/>
                <a:gd name="T41" fmla="*/ 11 h 14"/>
                <a:gd name="T42" fmla="*/ 1 w 17"/>
                <a:gd name="T43" fmla="*/ 12 h 14"/>
                <a:gd name="T44" fmla="*/ 0 w 17"/>
                <a:gd name="T45" fmla="*/ 13 h 14"/>
                <a:gd name="T46" fmla="*/ 0 w 17"/>
                <a:gd name="T4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14">
                  <a:moveTo>
                    <a:pt x="0" y="14"/>
                  </a:moveTo>
                  <a:cubicBezTo>
                    <a:pt x="0" y="14"/>
                    <a:pt x="0" y="13"/>
                    <a:pt x="0" y="13"/>
                  </a:cubicBezTo>
                  <a:cubicBezTo>
                    <a:pt x="0" y="12"/>
                    <a:pt x="0" y="12"/>
                    <a:pt x="0" y="11"/>
                  </a:cubicBezTo>
                  <a:cubicBezTo>
                    <a:pt x="0" y="11"/>
                    <a:pt x="0" y="10"/>
                    <a:pt x="0" y="10"/>
                  </a:cubicBezTo>
                  <a:cubicBezTo>
                    <a:pt x="0" y="9"/>
                    <a:pt x="0" y="8"/>
                    <a:pt x="1" y="8"/>
                  </a:cubicBezTo>
                  <a:cubicBezTo>
                    <a:pt x="1" y="7"/>
                    <a:pt x="1" y="7"/>
                    <a:pt x="2" y="6"/>
                  </a:cubicBezTo>
                  <a:cubicBezTo>
                    <a:pt x="2" y="5"/>
                    <a:pt x="3" y="5"/>
                    <a:pt x="3" y="4"/>
                  </a:cubicBezTo>
                  <a:cubicBezTo>
                    <a:pt x="4" y="4"/>
                    <a:pt x="5" y="3"/>
                    <a:pt x="5" y="3"/>
                  </a:cubicBezTo>
                  <a:cubicBezTo>
                    <a:pt x="6" y="2"/>
                    <a:pt x="7" y="2"/>
                    <a:pt x="7" y="2"/>
                  </a:cubicBezTo>
                  <a:cubicBezTo>
                    <a:pt x="8" y="1"/>
                    <a:pt x="9" y="1"/>
                    <a:pt x="10" y="1"/>
                  </a:cubicBezTo>
                  <a:cubicBezTo>
                    <a:pt x="11" y="0"/>
                    <a:pt x="12" y="0"/>
                    <a:pt x="14" y="0"/>
                  </a:cubicBezTo>
                  <a:cubicBezTo>
                    <a:pt x="15" y="0"/>
                    <a:pt x="16" y="1"/>
                    <a:pt x="16" y="1"/>
                  </a:cubicBezTo>
                  <a:cubicBezTo>
                    <a:pt x="17" y="1"/>
                    <a:pt x="17" y="1"/>
                    <a:pt x="17" y="1"/>
                  </a:cubicBezTo>
                  <a:cubicBezTo>
                    <a:pt x="17" y="1"/>
                    <a:pt x="17" y="1"/>
                    <a:pt x="16" y="2"/>
                  </a:cubicBezTo>
                  <a:cubicBezTo>
                    <a:pt x="16" y="2"/>
                    <a:pt x="15" y="2"/>
                    <a:pt x="14" y="3"/>
                  </a:cubicBezTo>
                  <a:cubicBezTo>
                    <a:pt x="13" y="3"/>
                    <a:pt x="12" y="3"/>
                    <a:pt x="11" y="4"/>
                  </a:cubicBezTo>
                  <a:cubicBezTo>
                    <a:pt x="10" y="5"/>
                    <a:pt x="9" y="5"/>
                    <a:pt x="7" y="6"/>
                  </a:cubicBezTo>
                  <a:cubicBezTo>
                    <a:pt x="7" y="6"/>
                    <a:pt x="6" y="7"/>
                    <a:pt x="6" y="7"/>
                  </a:cubicBezTo>
                  <a:cubicBezTo>
                    <a:pt x="5" y="8"/>
                    <a:pt x="5" y="8"/>
                    <a:pt x="4" y="8"/>
                  </a:cubicBezTo>
                  <a:cubicBezTo>
                    <a:pt x="4" y="9"/>
                    <a:pt x="3" y="9"/>
                    <a:pt x="3" y="10"/>
                  </a:cubicBezTo>
                  <a:cubicBezTo>
                    <a:pt x="3" y="10"/>
                    <a:pt x="2" y="10"/>
                    <a:pt x="2" y="11"/>
                  </a:cubicBezTo>
                  <a:cubicBezTo>
                    <a:pt x="2" y="11"/>
                    <a:pt x="1" y="11"/>
                    <a:pt x="1" y="12"/>
                  </a:cubicBezTo>
                  <a:cubicBezTo>
                    <a:pt x="1" y="12"/>
                    <a:pt x="1" y="12"/>
                    <a:pt x="0" y="13"/>
                  </a:cubicBezTo>
                  <a:cubicBezTo>
                    <a:pt x="0" y="13"/>
                    <a:pt x="0" y="14"/>
                    <a:pt x="0" y="14"/>
                  </a:cubicBezTo>
                  <a:close/>
                </a:path>
              </a:pathLst>
            </a:custGeom>
            <a:solidFill>
              <a:srgbClr val="491F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4" name="îṡlíḑé">
              <a:extLst>
                <a:ext uri="{FF2B5EF4-FFF2-40B4-BE49-F238E27FC236}">
                  <a16:creationId xmlns:a16="http://schemas.microsoft.com/office/drawing/2014/main" xmlns="" id="{FE60E2D2-F4CF-422E-98F5-6DAD8203B6F3}"/>
                </a:ext>
              </a:extLst>
            </p:cNvPr>
            <p:cNvSpPr/>
            <p:nvPr/>
          </p:nvSpPr>
          <p:spPr bwMode="auto">
            <a:xfrm>
              <a:off x="5395913" y="1330326"/>
              <a:ext cx="42863" cy="44450"/>
            </a:xfrm>
            <a:custGeom>
              <a:avLst/>
              <a:gdLst>
                <a:gd name="T0" fmla="*/ 0 w 14"/>
                <a:gd name="T1" fmla="*/ 1 h 15"/>
                <a:gd name="T2" fmla="*/ 1 w 14"/>
                <a:gd name="T3" fmla="*/ 0 h 15"/>
                <a:gd name="T4" fmla="*/ 4 w 14"/>
                <a:gd name="T5" fmla="*/ 1 h 15"/>
                <a:gd name="T6" fmla="*/ 7 w 14"/>
                <a:gd name="T7" fmla="*/ 2 h 15"/>
                <a:gd name="T8" fmla="*/ 9 w 14"/>
                <a:gd name="T9" fmla="*/ 3 h 15"/>
                <a:gd name="T10" fmla="*/ 10 w 14"/>
                <a:gd name="T11" fmla="*/ 4 h 15"/>
                <a:gd name="T12" fmla="*/ 12 w 14"/>
                <a:gd name="T13" fmla="*/ 6 h 15"/>
                <a:gd name="T14" fmla="*/ 13 w 14"/>
                <a:gd name="T15" fmla="*/ 8 h 15"/>
                <a:gd name="T16" fmla="*/ 14 w 14"/>
                <a:gd name="T17" fmla="*/ 12 h 15"/>
                <a:gd name="T18" fmla="*/ 14 w 14"/>
                <a:gd name="T19" fmla="*/ 14 h 15"/>
                <a:gd name="T20" fmla="*/ 13 w 14"/>
                <a:gd name="T21" fmla="*/ 15 h 15"/>
                <a:gd name="T22" fmla="*/ 13 w 14"/>
                <a:gd name="T23" fmla="*/ 14 h 15"/>
                <a:gd name="T24" fmla="*/ 11 w 14"/>
                <a:gd name="T25" fmla="*/ 12 h 15"/>
                <a:gd name="T26" fmla="*/ 11 w 14"/>
                <a:gd name="T27" fmla="*/ 11 h 15"/>
                <a:gd name="T28" fmla="*/ 10 w 14"/>
                <a:gd name="T29" fmla="*/ 10 h 15"/>
                <a:gd name="T30" fmla="*/ 9 w 14"/>
                <a:gd name="T31" fmla="*/ 8 h 15"/>
                <a:gd name="T32" fmla="*/ 7 w 14"/>
                <a:gd name="T33" fmla="*/ 7 h 15"/>
                <a:gd name="T34" fmla="*/ 5 w 14"/>
                <a:gd name="T35" fmla="*/ 5 h 15"/>
                <a:gd name="T36" fmla="*/ 3 w 14"/>
                <a:gd name="T37" fmla="*/ 3 h 15"/>
                <a:gd name="T38" fmla="*/ 1 w 14"/>
                <a:gd name="T39" fmla="*/ 1 h 15"/>
                <a:gd name="T40" fmla="*/ 0 w 14"/>
                <a:gd name="T4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5">
                  <a:moveTo>
                    <a:pt x="0" y="1"/>
                  </a:moveTo>
                  <a:cubicBezTo>
                    <a:pt x="0" y="1"/>
                    <a:pt x="0" y="1"/>
                    <a:pt x="1" y="0"/>
                  </a:cubicBezTo>
                  <a:cubicBezTo>
                    <a:pt x="2" y="1"/>
                    <a:pt x="2" y="0"/>
                    <a:pt x="4" y="1"/>
                  </a:cubicBezTo>
                  <a:cubicBezTo>
                    <a:pt x="5" y="1"/>
                    <a:pt x="6" y="1"/>
                    <a:pt x="7" y="2"/>
                  </a:cubicBezTo>
                  <a:cubicBezTo>
                    <a:pt x="8" y="2"/>
                    <a:pt x="8" y="3"/>
                    <a:pt x="9" y="3"/>
                  </a:cubicBezTo>
                  <a:cubicBezTo>
                    <a:pt x="10" y="4"/>
                    <a:pt x="10" y="4"/>
                    <a:pt x="10" y="4"/>
                  </a:cubicBezTo>
                  <a:cubicBezTo>
                    <a:pt x="11" y="5"/>
                    <a:pt x="11" y="6"/>
                    <a:pt x="12" y="6"/>
                  </a:cubicBezTo>
                  <a:cubicBezTo>
                    <a:pt x="12" y="7"/>
                    <a:pt x="12" y="7"/>
                    <a:pt x="13" y="8"/>
                  </a:cubicBezTo>
                  <a:cubicBezTo>
                    <a:pt x="13" y="9"/>
                    <a:pt x="14" y="10"/>
                    <a:pt x="14" y="12"/>
                  </a:cubicBezTo>
                  <a:cubicBezTo>
                    <a:pt x="14" y="13"/>
                    <a:pt x="14" y="14"/>
                    <a:pt x="14" y="14"/>
                  </a:cubicBezTo>
                  <a:cubicBezTo>
                    <a:pt x="13" y="15"/>
                    <a:pt x="13" y="15"/>
                    <a:pt x="13" y="15"/>
                  </a:cubicBezTo>
                  <a:cubicBezTo>
                    <a:pt x="13" y="15"/>
                    <a:pt x="13" y="15"/>
                    <a:pt x="13" y="14"/>
                  </a:cubicBezTo>
                  <a:cubicBezTo>
                    <a:pt x="12" y="14"/>
                    <a:pt x="12" y="13"/>
                    <a:pt x="11" y="12"/>
                  </a:cubicBezTo>
                  <a:cubicBezTo>
                    <a:pt x="11" y="12"/>
                    <a:pt x="11" y="11"/>
                    <a:pt x="11" y="11"/>
                  </a:cubicBezTo>
                  <a:cubicBezTo>
                    <a:pt x="10" y="11"/>
                    <a:pt x="10" y="10"/>
                    <a:pt x="10" y="10"/>
                  </a:cubicBezTo>
                  <a:cubicBezTo>
                    <a:pt x="9" y="9"/>
                    <a:pt x="9" y="9"/>
                    <a:pt x="9" y="8"/>
                  </a:cubicBezTo>
                  <a:cubicBezTo>
                    <a:pt x="8" y="8"/>
                    <a:pt x="8" y="8"/>
                    <a:pt x="7" y="7"/>
                  </a:cubicBezTo>
                  <a:cubicBezTo>
                    <a:pt x="7" y="6"/>
                    <a:pt x="6" y="6"/>
                    <a:pt x="5" y="5"/>
                  </a:cubicBezTo>
                  <a:cubicBezTo>
                    <a:pt x="4" y="4"/>
                    <a:pt x="3" y="3"/>
                    <a:pt x="3" y="3"/>
                  </a:cubicBezTo>
                  <a:cubicBezTo>
                    <a:pt x="2" y="2"/>
                    <a:pt x="1" y="2"/>
                    <a:pt x="1" y="1"/>
                  </a:cubicBezTo>
                  <a:cubicBezTo>
                    <a:pt x="0" y="1"/>
                    <a:pt x="0" y="1"/>
                    <a:pt x="0" y="1"/>
                  </a:cubicBezTo>
                  <a:close/>
                </a:path>
              </a:pathLst>
            </a:custGeom>
            <a:solidFill>
              <a:srgbClr val="491F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5" name="iSľiḋe">
              <a:extLst>
                <a:ext uri="{FF2B5EF4-FFF2-40B4-BE49-F238E27FC236}">
                  <a16:creationId xmlns:a16="http://schemas.microsoft.com/office/drawing/2014/main" xmlns="" id="{001054C1-7A6F-4D7E-B609-38262B27776F}"/>
                </a:ext>
              </a:extLst>
            </p:cNvPr>
            <p:cNvSpPr/>
            <p:nvPr/>
          </p:nvSpPr>
          <p:spPr bwMode="auto">
            <a:xfrm>
              <a:off x="5314951" y="1520826"/>
              <a:ext cx="47625" cy="104775"/>
            </a:xfrm>
            <a:custGeom>
              <a:avLst/>
              <a:gdLst>
                <a:gd name="T0" fmla="*/ 1 w 16"/>
                <a:gd name="T1" fmla="*/ 0 h 35"/>
                <a:gd name="T2" fmla="*/ 4 w 16"/>
                <a:gd name="T3" fmla="*/ 14 h 35"/>
                <a:gd name="T4" fmla="*/ 5 w 16"/>
                <a:gd name="T5" fmla="*/ 16 h 35"/>
                <a:gd name="T6" fmla="*/ 6 w 16"/>
                <a:gd name="T7" fmla="*/ 17 h 35"/>
                <a:gd name="T8" fmla="*/ 7 w 16"/>
                <a:gd name="T9" fmla="*/ 17 h 35"/>
                <a:gd name="T10" fmla="*/ 10 w 16"/>
                <a:gd name="T11" fmla="*/ 18 h 35"/>
                <a:gd name="T12" fmla="*/ 13 w 16"/>
                <a:gd name="T13" fmla="*/ 18 h 35"/>
                <a:gd name="T14" fmla="*/ 15 w 16"/>
                <a:gd name="T15" fmla="*/ 18 h 35"/>
                <a:gd name="T16" fmla="*/ 15 w 16"/>
                <a:gd name="T17" fmla="*/ 19 h 35"/>
                <a:gd name="T18" fmla="*/ 15 w 16"/>
                <a:gd name="T19" fmla="*/ 21 h 35"/>
                <a:gd name="T20" fmla="*/ 15 w 16"/>
                <a:gd name="T21" fmla="*/ 24 h 35"/>
                <a:gd name="T22" fmla="*/ 15 w 16"/>
                <a:gd name="T23" fmla="*/ 26 h 35"/>
                <a:gd name="T24" fmla="*/ 14 w 16"/>
                <a:gd name="T25" fmla="*/ 29 h 35"/>
                <a:gd name="T26" fmla="*/ 11 w 16"/>
                <a:gd name="T27" fmla="*/ 32 h 35"/>
                <a:gd name="T28" fmla="*/ 7 w 16"/>
                <a:gd name="T29" fmla="*/ 35 h 35"/>
                <a:gd name="T30" fmla="*/ 9 w 16"/>
                <a:gd name="T31" fmla="*/ 33 h 35"/>
                <a:gd name="T32" fmla="*/ 10 w 16"/>
                <a:gd name="T33" fmla="*/ 31 h 35"/>
                <a:gd name="T34" fmla="*/ 12 w 16"/>
                <a:gd name="T35" fmla="*/ 28 h 35"/>
                <a:gd name="T36" fmla="*/ 12 w 16"/>
                <a:gd name="T37" fmla="*/ 26 h 35"/>
                <a:gd name="T38" fmla="*/ 12 w 16"/>
                <a:gd name="T39" fmla="*/ 24 h 35"/>
                <a:gd name="T40" fmla="*/ 12 w 16"/>
                <a:gd name="T41" fmla="*/ 22 h 35"/>
                <a:gd name="T42" fmla="*/ 11 w 16"/>
                <a:gd name="T43" fmla="*/ 20 h 35"/>
                <a:gd name="T44" fmla="*/ 13 w 16"/>
                <a:gd name="T45" fmla="*/ 21 h 35"/>
                <a:gd name="T46" fmla="*/ 6 w 16"/>
                <a:gd name="T47" fmla="*/ 21 h 35"/>
                <a:gd name="T48" fmla="*/ 4 w 16"/>
                <a:gd name="T49" fmla="*/ 20 h 35"/>
                <a:gd name="T50" fmla="*/ 2 w 16"/>
                <a:gd name="T51" fmla="*/ 18 h 35"/>
                <a:gd name="T52" fmla="*/ 0 w 16"/>
                <a:gd name="T53" fmla="*/ 14 h 35"/>
                <a:gd name="T54" fmla="*/ 0 w 16"/>
                <a:gd name="T55" fmla="*/ 7 h 35"/>
                <a:gd name="T56" fmla="*/ 1 w 16"/>
                <a:gd name="T5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5">
                  <a:moveTo>
                    <a:pt x="1" y="0"/>
                  </a:moveTo>
                  <a:cubicBezTo>
                    <a:pt x="3" y="5"/>
                    <a:pt x="2" y="10"/>
                    <a:pt x="4" y="14"/>
                  </a:cubicBezTo>
                  <a:cubicBezTo>
                    <a:pt x="4" y="15"/>
                    <a:pt x="4" y="15"/>
                    <a:pt x="5" y="16"/>
                  </a:cubicBezTo>
                  <a:cubicBezTo>
                    <a:pt x="6" y="17"/>
                    <a:pt x="6" y="17"/>
                    <a:pt x="6" y="17"/>
                  </a:cubicBezTo>
                  <a:cubicBezTo>
                    <a:pt x="6" y="17"/>
                    <a:pt x="7" y="17"/>
                    <a:pt x="7" y="17"/>
                  </a:cubicBezTo>
                  <a:cubicBezTo>
                    <a:pt x="8" y="17"/>
                    <a:pt x="9" y="18"/>
                    <a:pt x="10" y="18"/>
                  </a:cubicBezTo>
                  <a:cubicBezTo>
                    <a:pt x="11" y="18"/>
                    <a:pt x="12" y="18"/>
                    <a:pt x="13" y="18"/>
                  </a:cubicBezTo>
                  <a:cubicBezTo>
                    <a:pt x="15" y="18"/>
                    <a:pt x="15" y="18"/>
                    <a:pt x="15" y="18"/>
                  </a:cubicBezTo>
                  <a:cubicBezTo>
                    <a:pt x="15" y="19"/>
                    <a:pt x="15" y="19"/>
                    <a:pt x="15" y="19"/>
                  </a:cubicBezTo>
                  <a:cubicBezTo>
                    <a:pt x="15" y="21"/>
                    <a:pt x="15" y="21"/>
                    <a:pt x="15" y="21"/>
                  </a:cubicBezTo>
                  <a:cubicBezTo>
                    <a:pt x="16" y="22"/>
                    <a:pt x="15" y="23"/>
                    <a:pt x="15" y="24"/>
                  </a:cubicBezTo>
                  <a:cubicBezTo>
                    <a:pt x="15" y="25"/>
                    <a:pt x="15" y="26"/>
                    <a:pt x="15" y="26"/>
                  </a:cubicBezTo>
                  <a:cubicBezTo>
                    <a:pt x="15" y="27"/>
                    <a:pt x="14" y="28"/>
                    <a:pt x="14" y="29"/>
                  </a:cubicBezTo>
                  <a:cubicBezTo>
                    <a:pt x="13" y="30"/>
                    <a:pt x="12" y="31"/>
                    <a:pt x="11" y="32"/>
                  </a:cubicBezTo>
                  <a:cubicBezTo>
                    <a:pt x="10" y="33"/>
                    <a:pt x="9" y="34"/>
                    <a:pt x="7" y="35"/>
                  </a:cubicBezTo>
                  <a:cubicBezTo>
                    <a:pt x="9" y="33"/>
                    <a:pt x="9" y="33"/>
                    <a:pt x="9" y="33"/>
                  </a:cubicBezTo>
                  <a:cubicBezTo>
                    <a:pt x="9" y="32"/>
                    <a:pt x="9" y="32"/>
                    <a:pt x="10" y="31"/>
                  </a:cubicBezTo>
                  <a:cubicBezTo>
                    <a:pt x="11" y="30"/>
                    <a:pt x="11" y="29"/>
                    <a:pt x="12" y="28"/>
                  </a:cubicBezTo>
                  <a:cubicBezTo>
                    <a:pt x="12" y="27"/>
                    <a:pt x="12" y="26"/>
                    <a:pt x="12" y="26"/>
                  </a:cubicBezTo>
                  <a:cubicBezTo>
                    <a:pt x="12" y="25"/>
                    <a:pt x="12" y="24"/>
                    <a:pt x="12" y="24"/>
                  </a:cubicBezTo>
                  <a:cubicBezTo>
                    <a:pt x="12" y="23"/>
                    <a:pt x="12" y="22"/>
                    <a:pt x="12" y="22"/>
                  </a:cubicBezTo>
                  <a:cubicBezTo>
                    <a:pt x="11" y="20"/>
                    <a:pt x="11" y="20"/>
                    <a:pt x="11" y="20"/>
                  </a:cubicBezTo>
                  <a:cubicBezTo>
                    <a:pt x="13" y="21"/>
                    <a:pt x="13" y="21"/>
                    <a:pt x="13" y="21"/>
                  </a:cubicBezTo>
                  <a:cubicBezTo>
                    <a:pt x="11" y="22"/>
                    <a:pt x="8" y="22"/>
                    <a:pt x="6" y="21"/>
                  </a:cubicBezTo>
                  <a:cubicBezTo>
                    <a:pt x="5" y="21"/>
                    <a:pt x="4" y="20"/>
                    <a:pt x="4" y="20"/>
                  </a:cubicBezTo>
                  <a:cubicBezTo>
                    <a:pt x="3" y="19"/>
                    <a:pt x="3" y="19"/>
                    <a:pt x="2" y="18"/>
                  </a:cubicBezTo>
                  <a:cubicBezTo>
                    <a:pt x="1" y="17"/>
                    <a:pt x="1" y="16"/>
                    <a:pt x="0" y="14"/>
                  </a:cubicBezTo>
                  <a:cubicBezTo>
                    <a:pt x="0" y="12"/>
                    <a:pt x="0" y="10"/>
                    <a:pt x="0" y="7"/>
                  </a:cubicBezTo>
                  <a:cubicBezTo>
                    <a:pt x="0" y="5"/>
                    <a:pt x="1" y="3"/>
                    <a:pt x="1"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6" name="išľïḋé">
              <a:extLst>
                <a:ext uri="{FF2B5EF4-FFF2-40B4-BE49-F238E27FC236}">
                  <a16:creationId xmlns:a16="http://schemas.microsoft.com/office/drawing/2014/main" xmlns="" id="{D034F605-14E8-41D5-8E61-D40AA9EB8E04}"/>
                </a:ext>
              </a:extLst>
            </p:cNvPr>
            <p:cNvSpPr/>
            <p:nvPr/>
          </p:nvSpPr>
          <p:spPr bwMode="auto">
            <a:xfrm>
              <a:off x="4862513" y="1069976"/>
              <a:ext cx="530225" cy="544513"/>
            </a:xfrm>
            <a:custGeom>
              <a:avLst/>
              <a:gdLst>
                <a:gd name="T0" fmla="*/ 35 w 175"/>
                <a:gd name="T1" fmla="*/ 180 h 180"/>
                <a:gd name="T2" fmla="*/ 11 w 175"/>
                <a:gd name="T3" fmla="*/ 146 h 180"/>
                <a:gd name="T4" fmla="*/ 2 w 175"/>
                <a:gd name="T5" fmla="*/ 85 h 180"/>
                <a:gd name="T6" fmla="*/ 95 w 175"/>
                <a:gd name="T7" fmla="*/ 3 h 180"/>
                <a:gd name="T8" fmla="*/ 175 w 175"/>
                <a:gd name="T9" fmla="*/ 26 h 180"/>
                <a:gd name="T10" fmla="*/ 43 w 175"/>
                <a:gd name="T11" fmla="*/ 73 h 180"/>
                <a:gd name="T12" fmla="*/ 35 w 175"/>
                <a:gd name="T13" fmla="*/ 180 h 180"/>
              </a:gdLst>
              <a:ahLst/>
              <a:cxnLst>
                <a:cxn ang="0">
                  <a:pos x="T0" y="T1"/>
                </a:cxn>
                <a:cxn ang="0">
                  <a:pos x="T2" y="T3"/>
                </a:cxn>
                <a:cxn ang="0">
                  <a:pos x="T4" y="T5"/>
                </a:cxn>
                <a:cxn ang="0">
                  <a:pos x="T6" y="T7"/>
                </a:cxn>
                <a:cxn ang="0">
                  <a:pos x="T8" y="T9"/>
                </a:cxn>
                <a:cxn ang="0">
                  <a:pos x="T10" y="T11"/>
                </a:cxn>
                <a:cxn ang="0">
                  <a:pos x="T12" y="T13"/>
                </a:cxn>
              </a:cxnLst>
              <a:rect l="0" t="0" r="r" b="b"/>
              <a:pathLst>
                <a:path w="175" h="180">
                  <a:moveTo>
                    <a:pt x="35" y="180"/>
                  </a:moveTo>
                  <a:cubicBezTo>
                    <a:pt x="27" y="172"/>
                    <a:pt x="17" y="162"/>
                    <a:pt x="11" y="146"/>
                  </a:cubicBezTo>
                  <a:cubicBezTo>
                    <a:pt x="3" y="129"/>
                    <a:pt x="0" y="108"/>
                    <a:pt x="2" y="85"/>
                  </a:cubicBezTo>
                  <a:cubicBezTo>
                    <a:pt x="6" y="35"/>
                    <a:pt x="50" y="9"/>
                    <a:pt x="95" y="3"/>
                  </a:cubicBezTo>
                  <a:cubicBezTo>
                    <a:pt x="122" y="0"/>
                    <a:pt x="156" y="7"/>
                    <a:pt x="175" y="26"/>
                  </a:cubicBezTo>
                  <a:cubicBezTo>
                    <a:pt x="121" y="12"/>
                    <a:pt x="64" y="25"/>
                    <a:pt x="43" y="73"/>
                  </a:cubicBezTo>
                  <a:cubicBezTo>
                    <a:pt x="29" y="104"/>
                    <a:pt x="25" y="139"/>
                    <a:pt x="35" y="180"/>
                  </a:cubicBezTo>
                  <a:close/>
                </a:path>
              </a:pathLst>
            </a:custGeom>
            <a:solidFill>
              <a:srgbClr val="FDCB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7" name="ïṡḻiďé">
              <a:extLst>
                <a:ext uri="{FF2B5EF4-FFF2-40B4-BE49-F238E27FC236}">
                  <a16:creationId xmlns:a16="http://schemas.microsoft.com/office/drawing/2014/main" xmlns="" id="{F229DC05-B3CD-4893-900D-2855B3FC64BF}"/>
                </a:ext>
              </a:extLst>
            </p:cNvPr>
            <p:cNvSpPr/>
            <p:nvPr/>
          </p:nvSpPr>
          <p:spPr bwMode="auto">
            <a:xfrm>
              <a:off x="5145088" y="1501776"/>
              <a:ext cx="50800" cy="73025"/>
            </a:xfrm>
            <a:custGeom>
              <a:avLst/>
              <a:gdLst>
                <a:gd name="T0" fmla="*/ 6 w 17"/>
                <a:gd name="T1" fmla="*/ 5 h 24"/>
                <a:gd name="T2" fmla="*/ 5 w 17"/>
                <a:gd name="T3" fmla="*/ 5 h 24"/>
                <a:gd name="T4" fmla="*/ 10 w 17"/>
                <a:gd name="T5" fmla="*/ 20 h 24"/>
                <a:gd name="T6" fmla="*/ 6 w 17"/>
                <a:gd name="T7" fmla="*/ 5 h 24"/>
              </a:gdLst>
              <a:ahLst/>
              <a:cxnLst>
                <a:cxn ang="0">
                  <a:pos x="T0" y="T1"/>
                </a:cxn>
                <a:cxn ang="0">
                  <a:pos x="T2" y="T3"/>
                </a:cxn>
                <a:cxn ang="0">
                  <a:pos x="T4" y="T5"/>
                </a:cxn>
                <a:cxn ang="0">
                  <a:pos x="T6" y="T7"/>
                </a:cxn>
              </a:cxnLst>
              <a:rect l="0" t="0" r="r" b="b"/>
              <a:pathLst>
                <a:path w="17" h="24">
                  <a:moveTo>
                    <a:pt x="6" y="5"/>
                  </a:moveTo>
                  <a:cubicBezTo>
                    <a:pt x="5" y="5"/>
                    <a:pt x="5" y="5"/>
                    <a:pt x="5" y="5"/>
                  </a:cubicBezTo>
                  <a:cubicBezTo>
                    <a:pt x="0" y="8"/>
                    <a:pt x="2" y="24"/>
                    <a:pt x="10" y="20"/>
                  </a:cubicBezTo>
                  <a:cubicBezTo>
                    <a:pt x="17" y="17"/>
                    <a:pt x="14" y="0"/>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8" name="ís1ïḓe">
              <a:extLst>
                <a:ext uri="{FF2B5EF4-FFF2-40B4-BE49-F238E27FC236}">
                  <a16:creationId xmlns:a16="http://schemas.microsoft.com/office/drawing/2014/main" xmlns="" id="{D4D21891-2E54-4D6F-9AD1-59C6F51DCA0E}"/>
                </a:ext>
              </a:extLst>
            </p:cNvPr>
            <p:cNvSpPr/>
            <p:nvPr/>
          </p:nvSpPr>
          <p:spPr bwMode="auto">
            <a:xfrm>
              <a:off x="5362576" y="1490663"/>
              <a:ext cx="52388" cy="71438"/>
            </a:xfrm>
            <a:custGeom>
              <a:avLst/>
              <a:gdLst>
                <a:gd name="T0" fmla="*/ 6 w 17"/>
                <a:gd name="T1" fmla="*/ 5 h 24"/>
                <a:gd name="T2" fmla="*/ 5 w 17"/>
                <a:gd name="T3" fmla="*/ 5 h 24"/>
                <a:gd name="T4" fmla="*/ 10 w 17"/>
                <a:gd name="T5" fmla="*/ 20 h 24"/>
                <a:gd name="T6" fmla="*/ 6 w 17"/>
                <a:gd name="T7" fmla="*/ 5 h 24"/>
              </a:gdLst>
              <a:ahLst/>
              <a:cxnLst>
                <a:cxn ang="0">
                  <a:pos x="T0" y="T1"/>
                </a:cxn>
                <a:cxn ang="0">
                  <a:pos x="T2" y="T3"/>
                </a:cxn>
                <a:cxn ang="0">
                  <a:pos x="T4" y="T5"/>
                </a:cxn>
                <a:cxn ang="0">
                  <a:pos x="T6" y="T7"/>
                </a:cxn>
              </a:cxnLst>
              <a:rect l="0" t="0" r="r" b="b"/>
              <a:pathLst>
                <a:path w="17" h="24">
                  <a:moveTo>
                    <a:pt x="6" y="5"/>
                  </a:moveTo>
                  <a:cubicBezTo>
                    <a:pt x="5" y="5"/>
                    <a:pt x="5" y="5"/>
                    <a:pt x="5" y="5"/>
                  </a:cubicBezTo>
                  <a:cubicBezTo>
                    <a:pt x="0" y="8"/>
                    <a:pt x="2" y="24"/>
                    <a:pt x="10" y="20"/>
                  </a:cubicBezTo>
                  <a:cubicBezTo>
                    <a:pt x="17" y="17"/>
                    <a:pt x="14" y="0"/>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9" name="íšlîḓe">
              <a:extLst>
                <a:ext uri="{FF2B5EF4-FFF2-40B4-BE49-F238E27FC236}">
                  <a16:creationId xmlns:a16="http://schemas.microsoft.com/office/drawing/2014/main" xmlns="" id="{D6665198-EEC6-4AE8-8EDE-DDA0954B8874}"/>
                </a:ext>
              </a:extLst>
            </p:cNvPr>
            <p:cNvSpPr/>
            <p:nvPr/>
          </p:nvSpPr>
          <p:spPr bwMode="auto">
            <a:xfrm>
              <a:off x="5168901" y="1684338"/>
              <a:ext cx="184150" cy="47625"/>
            </a:xfrm>
            <a:custGeom>
              <a:avLst/>
              <a:gdLst>
                <a:gd name="T0" fmla="*/ 34 w 61"/>
                <a:gd name="T1" fmla="*/ 15 h 16"/>
                <a:gd name="T2" fmla="*/ 61 w 61"/>
                <a:gd name="T3" fmla="*/ 2 h 16"/>
                <a:gd name="T4" fmla="*/ 36 w 61"/>
                <a:gd name="T5" fmla="*/ 5 h 16"/>
                <a:gd name="T6" fmla="*/ 1 w 61"/>
                <a:gd name="T7" fmla="*/ 0 h 16"/>
                <a:gd name="T8" fmla="*/ 0 w 61"/>
                <a:gd name="T9" fmla="*/ 0 h 16"/>
                <a:gd name="T10" fmla="*/ 34 w 61"/>
                <a:gd name="T11" fmla="*/ 15 h 16"/>
              </a:gdLst>
              <a:ahLst/>
              <a:cxnLst>
                <a:cxn ang="0">
                  <a:pos x="T0" y="T1"/>
                </a:cxn>
                <a:cxn ang="0">
                  <a:pos x="T2" y="T3"/>
                </a:cxn>
                <a:cxn ang="0">
                  <a:pos x="T4" y="T5"/>
                </a:cxn>
                <a:cxn ang="0">
                  <a:pos x="T6" y="T7"/>
                </a:cxn>
                <a:cxn ang="0">
                  <a:pos x="T8" y="T9"/>
                </a:cxn>
                <a:cxn ang="0">
                  <a:pos x="T10" y="T11"/>
                </a:cxn>
              </a:cxnLst>
              <a:rect l="0" t="0" r="r" b="b"/>
              <a:pathLst>
                <a:path w="61" h="16">
                  <a:moveTo>
                    <a:pt x="34" y="15"/>
                  </a:moveTo>
                  <a:cubicBezTo>
                    <a:pt x="47" y="16"/>
                    <a:pt x="58" y="16"/>
                    <a:pt x="61" y="2"/>
                  </a:cubicBezTo>
                  <a:cubicBezTo>
                    <a:pt x="53" y="4"/>
                    <a:pt x="45" y="5"/>
                    <a:pt x="36" y="5"/>
                  </a:cubicBezTo>
                  <a:cubicBezTo>
                    <a:pt x="27" y="5"/>
                    <a:pt x="8" y="6"/>
                    <a:pt x="1" y="0"/>
                  </a:cubicBezTo>
                  <a:cubicBezTo>
                    <a:pt x="0" y="0"/>
                    <a:pt x="0" y="0"/>
                    <a:pt x="0" y="0"/>
                  </a:cubicBezTo>
                  <a:cubicBezTo>
                    <a:pt x="5" y="9"/>
                    <a:pt x="25" y="13"/>
                    <a:pt x="3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0" name="ïṣľïḍé">
              <a:extLst>
                <a:ext uri="{FF2B5EF4-FFF2-40B4-BE49-F238E27FC236}">
                  <a16:creationId xmlns:a16="http://schemas.microsoft.com/office/drawing/2014/main" xmlns="" id="{86C43532-3C84-4C93-A86E-2AF0DB627995}"/>
                </a:ext>
              </a:extLst>
            </p:cNvPr>
            <p:cNvSpPr/>
            <p:nvPr/>
          </p:nvSpPr>
          <p:spPr bwMode="auto">
            <a:xfrm>
              <a:off x="5165726" y="1684338"/>
              <a:ext cx="176213" cy="107950"/>
            </a:xfrm>
            <a:custGeom>
              <a:avLst/>
              <a:gdLst>
                <a:gd name="T0" fmla="*/ 35 w 58"/>
                <a:gd name="T1" fmla="*/ 15 h 36"/>
                <a:gd name="T2" fmla="*/ 1 w 58"/>
                <a:gd name="T3" fmla="*/ 0 h 36"/>
                <a:gd name="T4" fmla="*/ 0 w 58"/>
                <a:gd name="T5" fmla="*/ 0 h 36"/>
                <a:gd name="T6" fmla="*/ 39 w 58"/>
                <a:gd name="T7" fmla="*/ 34 h 36"/>
                <a:gd name="T8" fmla="*/ 58 w 58"/>
                <a:gd name="T9" fmla="*/ 23 h 36"/>
                <a:gd name="T10" fmla="*/ 54 w 58"/>
                <a:gd name="T11" fmla="*/ 14 h 36"/>
                <a:gd name="T12" fmla="*/ 35 w 58"/>
                <a:gd name="T13" fmla="*/ 15 h 36"/>
              </a:gdLst>
              <a:ahLst/>
              <a:cxnLst>
                <a:cxn ang="0">
                  <a:pos x="T0" y="T1"/>
                </a:cxn>
                <a:cxn ang="0">
                  <a:pos x="T2" y="T3"/>
                </a:cxn>
                <a:cxn ang="0">
                  <a:pos x="T4" y="T5"/>
                </a:cxn>
                <a:cxn ang="0">
                  <a:pos x="T6" y="T7"/>
                </a:cxn>
                <a:cxn ang="0">
                  <a:pos x="T8" y="T9"/>
                </a:cxn>
                <a:cxn ang="0">
                  <a:pos x="T10" y="T11"/>
                </a:cxn>
                <a:cxn ang="0">
                  <a:pos x="T12" y="T13"/>
                </a:cxn>
              </a:cxnLst>
              <a:rect l="0" t="0" r="r" b="b"/>
              <a:pathLst>
                <a:path w="58" h="36">
                  <a:moveTo>
                    <a:pt x="35" y="15"/>
                  </a:moveTo>
                  <a:cubicBezTo>
                    <a:pt x="26" y="13"/>
                    <a:pt x="6" y="9"/>
                    <a:pt x="1" y="0"/>
                  </a:cubicBezTo>
                  <a:cubicBezTo>
                    <a:pt x="0" y="0"/>
                    <a:pt x="0" y="0"/>
                    <a:pt x="0" y="0"/>
                  </a:cubicBezTo>
                  <a:cubicBezTo>
                    <a:pt x="8" y="15"/>
                    <a:pt x="19" y="36"/>
                    <a:pt x="39" y="34"/>
                  </a:cubicBezTo>
                  <a:cubicBezTo>
                    <a:pt x="47" y="33"/>
                    <a:pt x="53" y="29"/>
                    <a:pt x="58" y="23"/>
                  </a:cubicBezTo>
                  <a:cubicBezTo>
                    <a:pt x="57" y="19"/>
                    <a:pt x="56" y="16"/>
                    <a:pt x="54" y="14"/>
                  </a:cubicBezTo>
                  <a:cubicBezTo>
                    <a:pt x="49" y="16"/>
                    <a:pt x="42" y="16"/>
                    <a:pt x="35" y="15"/>
                  </a:cubicBezTo>
                  <a:close/>
                </a:path>
              </a:pathLst>
            </a:custGeom>
            <a:solidFill>
              <a:srgbClr val="E97A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1" name="ïslïdé">
              <a:extLst>
                <a:ext uri="{FF2B5EF4-FFF2-40B4-BE49-F238E27FC236}">
                  <a16:creationId xmlns:a16="http://schemas.microsoft.com/office/drawing/2014/main" xmlns="" id="{C637B86B-0B28-43C9-A37A-F0929A5C9ECD}"/>
                </a:ext>
              </a:extLst>
            </p:cNvPr>
            <p:cNvSpPr/>
            <p:nvPr/>
          </p:nvSpPr>
          <p:spPr bwMode="auto">
            <a:xfrm>
              <a:off x="5329238" y="1684338"/>
              <a:ext cx="52388" cy="68263"/>
            </a:xfrm>
            <a:custGeom>
              <a:avLst/>
              <a:gdLst>
                <a:gd name="T0" fmla="*/ 8 w 17"/>
                <a:gd name="T1" fmla="*/ 2 h 23"/>
                <a:gd name="T2" fmla="*/ 0 w 17"/>
                <a:gd name="T3" fmla="*/ 14 h 23"/>
                <a:gd name="T4" fmla="*/ 4 w 17"/>
                <a:gd name="T5" fmla="*/ 23 h 23"/>
                <a:gd name="T6" fmla="*/ 17 w 17"/>
                <a:gd name="T7" fmla="*/ 0 h 23"/>
                <a:gd name="T8" fmla="*/ 8 w 17"/>
                <a:gd name="T9" fmla="*/ 2 h 23"/>
              </a:gdLst>
              <a:ahLst/>
              <a:cxnLst>
                <a:cxn ang="0">
                  <a:pos x="T0" y="T1"/>
                </a:cxn>
                <a:cxn ang="0">
                  <a:pos x="T2" y="T3"/>
                </a:cxn>
                <a:cxn ang="0">
                  <a:pos x="T4" y="T5"/>
                </a:cxn>
                <a:cxn ang="0">
                  <a:pos x="T6" y="T7"/>
                </a:cxn>
                <a:cxn ang="0">
                  <a:pos x="T8" y="T9"/>
                </a:cxn>
              </a:cxnLst>
              <a:rect l="0" t="0" r="r" b="b"/>
              <a:pathLst>
                <a:path w="17" h="23">
                  <a:moveTo>
                    <a:pt x="8" y="2"/>
                  </a:moveTo>
                  <a:cubicBezTo>
                    <a:pt x="7" y="8"/>
                    <a:pt x="4" y="12"/>
                    <a:pt x="0" y="14"/>
                  </a:cubicBezTo>
                  <a:cubicBezTo>
                    <a:pt x="2" y="16"/>
                    <a:pt x="3" y="19"/>
                    <a:pt x="4" y="23"/>
                  </a:cubicBezTo>
                  <a:cubicBezTo>
                    <a:pt x="9" y="16"/>
                    <a:pt x="13" y="7"/>
                    <a:pt x="17" y="0"/>
                  </a:cubicBezTo>
                  <a:cubicBezTo>
                    <a:pt x="14" y="1"/>
                    <a:pt x="11" y="2"/>
                    <a:pt x="8" y="2"/>
                  </a:cubicBezTo>
                  <a:close/>
                </a:path>
              </a:pathLst>
            </a:custGeom>
            <a:solidFill>
              <a:srgbClr val="C8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2" name="ïšḻiḍé">
              <a:extLst>
                <a:ext uri="{FF2B5EF4-FFF2-40B4-BE49-F238E27FC236}">
                  <a16:creationId xmlns:a16="http://schemas.microsoft.com/office/drawing/2014/main" xmlns="" id="{42490105-0FEF-47B7-A215-2C10AA59B2A4}"/>
                </a:ext>
              </a:extLst>
            </p:cNvPr>
            <p:cNvSpPr/>
            <p:nvPr/>
          </p:nvSpPr>
          <p:spPr bwMode="auto">
            <a:xfrm>
              <a:off x="5084763" y="1595438"/>
              <a:ext cx="69850" cy="39688"/>
            </a:xfrm>
            <a:custGeom>
              <a:avLst/>
              <a:gdLst>
                <a:gd name="T0" fmla="*/ 15 w 23"/>
                <a:gd name="T1" fmla="*/ 1 h 13"/>
                <a:gd name="T2" fmla="*/ 6 w 23"/>
                <a:gd name="T3" fmla="*/ 3 h 13"/>
                <a:gd name="T4" fmla="*/ 16 w 23"/>
                <a:gd name="T5" fmla="*/ 12 h 13"/>
                <a:gd name="T6" fmla="*/ 23 w 23"/>
                <a:gd name="T7" fmla="*/ 7 h 13"/>
                <a:gd name="T8" fmla="*/ 15 w 23"/>
                <a:gd name="T9" fmla="*/ 1 h 13"/>
              </a:gdLst>
              <a:ahLst/>
              <a:cxnLst>
                <a:cxn ang="0">
                  <a:pos x="T0" y="T1"/>
                </a:cxn>
                <a:cxn ang="0">
                  <a:pos x="T2" y="T3"/>
                </a:cxn>
                <a:cxn ang="0">
                  <a:pos x="T4" y="T5"/>
                </a:cxn>
                <a:cxn ang="0">
                  <a:pos x="T6" y="T7"/>
                </a:cxn>
                <a:cxn ang="0">
                  <a:pos x="T8" y="T9"/>
                </a:cxn>
              </a:cxnLst>
              <a:rect l="0" t="0" r="r" b="b"/>
              <a:pathLst>
                <a:path w="23" h="13">
                  <a:moveTo>
                    <a:pt x="15" y="1"/>
                  </a:moveTo>
                  <a:cubicBezTo>
                    <a:pt x="12" y="0"/>
                    <a:pt x="8" y="0"/>
                    <a:pt x="6" y="3"/>
                  </a:cubicBezTo>
                  <a:cubicBezTo>
                    <a:pt x="0" y="9"/>
                    <a:pt x="11" y="13"/>
                    <a:pt x="16" y="12"/>
                  </a:cubicBezTo>
                  <a:cubicBezTo>
                    <a:pt x="19" y="11"/>
                    <a:pt x="23" y="10"/>
                    <a:pt x="23" y="7"/>
                  </a:cubicBezTo>
                  <a:cubicBezTo>
                    <a:pt x="23" y="3"/>
                    <a:pt x="19" y="1"/>
                    <a:pt x="15" y="1"/>
                  </a:cubicBezTo>
                  <a:close/>
                </a:path>
              </a:pathLst>
            </a:custGeom>
            <a:solidFill>
              <a:srgbClr val="FDB9C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3" name="iṡļîdè">
              <a:extLst>
                <a:ext uri="{FF2B5EF4-FFF2-40B4-BE49-F238E27FC236}">
                  <a16:creationId xmlns:a16="http://schemas.microsoft.com/office/drawing/2014/main" xmlns="" id="{46A6EA04-0B2D-47A7-B9FD-64AFF9FFAC92}"/>
                </a:ext>
              </a:extLst>
            </p:cNvPr>
            <p:cNvSpPr/>
            <p:nvPr/>
          </p:nvSpPr>
          <p:spPr bwMode="auto">
            <a:xfrm>
              <a:off x="5419726" y="1571626"/>
              <a:ext cx="66675" cy="39688"/>
            </a:xfrm>
            <a:custGeom>
              <a:avLst/>
              <a:gdLst>
                <a:gd name="T0" fmla="*/ 14 w 22"/>
                <a:gd name="T1" fmla="*/ 1 h 13"/>
                <a:gd name="T2" fmla="*/ 13 w 22"/>
                <a:gd name="T3" fmla="*/ 1 h 13"/>
                <a:gd name="T4" fmla="*/ 11 w 22"/>
                <a:gd name="T5" fmla="*/ 12 h 13"/>
                <a:gd name="T6" fmla="*/ 22 w 22"/>
                <a:gd name="T7" fmla="*/ 5 h 13"/>
                <a:gd name="T8" fmla="*/ 14 w 22"/>
                <a:gd name="T9" fmla="*/ 1 h 13"/>
              </a:gdLst>
              <a:ahLst/>
              <a:cxnLst>
                <a:cxn ang="0">
                  <a:pos x="T0" y="T1"/>
                </a:cxn>
                <a:cxn ang="0">
                  <a:pos x="T2" y="T3"/>
                </a:cxn>
                <a:cxn ang="0">
                  <a:pos x="T4" y="T5"/>
                </a:cxn>
                <a:cxn ang="0">
                  <a:pos x="T6" y="T7"/>
                </a:cxn>
                <a:cxn ang="0">
                  <a:pos x="T8" y="T9"/>
                </a:cxn>
              </a:cxnLst>
              <a:rect l="0" t="0" r="r" b="b"/>
              <a:pathLst>
                <a:path w="22" h="13">
                  <a:moveTo>
                    <a:pt x="14" y="1"/>
                  </a:moveTo>
                  <a:cubicBezTo>
                    <a:pt x="13" y="1"/>
                    <a:pt x="13" y="1"/>
                    <a:pt x="13" y="1"/>
                  </a:cubicBezTo>
                  <a:cubicBezTo>
                    <a:pt x="5" y="1"/>
                    <a:pt x="0" y="11"/>
                    <a:pt x="11" y="12"/>
                  </a:cubicBezTo>
                  <a:cubicBezTo>
                    <a:pt x="15" y="13"/>
                    <a:pt x="21" y="9"/>
                    <a:pt x="22" y="5"/>
                  </a:cubicBezTo>
                  <a:cubicBezTo>
                    <a:pt x="22" y="0"/>
                    <a:pt x="17" y="0"/>
                    <a:pt x="14" y="1"/>
                  </a:cubicBezTo>
                  <a:close/>
                </a:path>
              </a:pathLst>
            </a:custGeom>
            <a:solidFill>
              <a:srgbClr val="FDB9C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4" name="íslíḑè">
              <a:extLst>
                <a:ext uri="{FF2B5EF4-FFF2-40B4-BE49-F238E27FC236}">
                  <a16:creationId xmlns:a16="http://schemas.microsoft.com/office/drawing/2014/main" xmlns="" id="{786E007D-58D9-4533-B5E1-C8A5A67E35D6}"/>
                </a:ext>
              </a:extLst>
            </p:cNvPr>
            <p:cNvSpPr/>
            <p:nvPr/>
          </p:nvSpPr>
          <p:spPr bwMode="auto">
            <a:xfrm>
              <a:off x="5138738" y="2827338"/>
              <a:ext cx="430213" cy="581025"/>
            </a:xfrm>
            <a:custGeom>
              <a:avLst/>
              <a:gdLst>
                <a:gd name="T0" fmla="*/ 142 w 142"/>
                <a:gd name="T1" fmla="*/ 174 h 192"/>
                <a:gd name="T2" fmla="*/ 108 w 142"/>
                <a:gd name="T3" fmla="*/ 32 h 192"/>
                <a:gd name="T4" fmla="*/ 81 w 142"/>
                <a:gd name="T5" fmla="*/ 2 h 192"/>
                <a:gd name="T6" fmla="*/ 47 w 142"/>
                <a:gd name="T7" fmla="*/ 1 h 192"/>
                <a:gd name="T8" fmla="*/ 7 w 142"/>
                <a:gd name="T9" fmla="*/ 14 h 192"/>
                <a:gd name="T10" fmla="*/ 5 w 142"/>
                <a:gd name="T11" fmla="*/ 61 h 192"/>
                <a:gd name="T12" fmla="*/ 7 w 142"/>
                <a:gd name="T13" fmla="*/ 64 h 192"/>
                <a:gd name="T14" fmla="*/ 10 w 142"/>
                <a:gd name="T15" fmla="*/ 67 h 192"/>
                <a:gd name="T16" fmla="*/ 45 w 142"/>
                <a:gd name="T17" fmla="*/ 71 h 192"/>
                <a:gd name="T18" fmla="*/ 60 w 142"/>
                <a:gd name="T19" fmla="*/ 73 h 192"/>
                <a:gd name="T20" fmla="*/ 71 w 142"/>
                <a:gd name="T21" fmla="*/ 113 h 192"/>
                <a:gd name="T22" fmla="*/ 98 w 142"/>
                <a:gd name="T23" fmla="*/ 192 h 192"/>
                <a:gd name="T24" fmla="*/ 142 w 142"/>
                <a:gd name="T25" fmla="*/ 17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2" h="192">
                  <a:moveTo>
                    <a:pt x="142" y="174"/>
                  </a:moveTo>
                  <a:cubicBezTo>
                    <a:pt x="132" y="138"/>
                    <a:pt x="114" y="51"/>
                    <a:pt x="108" y="32"/>
                  </a:cubicBezTo>
                  <a:cubicBezTo>
                    <a:pt x="103" y="16"/>
                    <a:pt x="100" y="4"/>
                    <a:pt x="81" y="2"/>
                  </a:cubicBezTo>
                  <a:cubicBezTo>
                    <a:pt x="70" y="0"/>
                    <a:pt x="58" y="0"/>
                    <a:pt x="47" y="1"/>
                  </a:cubicBezTo>
                  <a:cubicBezTo>
                    <a:pt x="32" y="2"/>
                    <a:pt x="15" y="0"/>
                    <a:pt x="7" y="14"/>
                  </a:cubicBezTo>
                  <a:cubicBezTo>
                    <a:pt x="0" y="26"/>
                    <a:pt x="2" y="47"/>
                    <a:pt x="5" y="61"/>
                  </a:cubicBezTo>
                  <a:cubicBezTo>
                    <a:pt x="5" y="62"/>
                    <a:pt x="7" y="65"/>
                    <a:pt x="7" y="64"/>
                  </a:cubicBezTo>
                  <a:cubicBezTo>
                    <a:pt x="10" y="67"/>
                    <a:pt x="10" y="67"/>
                    <a:pt x="10" y="67"/>
                  </a:cubicBezTo>
                  <a:cubicBezTo>
                    <a:pt x="22" y="67"/>
                    <a:pt x="34" y="70"/>
                    <a:pt x="45" y="71"/>
                  </a:cubicBezTo>
                  <a:cubicBezTo>
                    <a:pt x="54" y="72"/>
                    <a:pt x="60" y="73"/>
                    <a:pt x="60" y="73"/>
                  </a:cubicBezTo>
                  <a:cubicBezTo>
                    <a:pt x="64" y="91"/>
                    <a:pt x="70" y="109"/>
                    <a:pt x="71" y="113"/>
                  </a:cubicBezTo>
                  <a:cubicBezTo>
                    <a:pt x="79" y="139"/>
                    <a:pt x="90" y="169"/>
                    <a:pt x="98" y="192"/>
                  </a:cubicBezTo>
                  <a:cubicBezTo>
                    <a:pt x="109" y="180"/>
                    <a:pt x="125" y="174"/>
                    <a:pt x="142" y="174"/>
                  </a:cubicBez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5" name="ïṩ1idé">
              <a:extLst>
                <a:ext uri="{FF2B5EF4-FFF2-40B4-BE49-F238E27FC236}">
                  <a16:creationId xmlns:a16="http://schemas.microsoft.com/office/drawing/2014/main" xmlns="" id="{C225C1AD-7E08-4081-8BA6-B5C63DF1F956}"/>
                </a:ext>
              </a:extLst>
            </p:cNvPr>
            <p:cNvSpPr/>
            <p:nvPr/>
          </p:nvSpPr>
          <p:spPr bwMode="auto">
            <a:xfrm>
              <a:off x="5435601" y="3352801"/>
              <a:ext cx="163513" cy="166688"/>
            </a:xfrm>
            <a:custGeom>
              <a:avLst/>
              <a:gdLst>
                <a:gd name="T0" fmla="*/ 44 w 54"/>
                <a:gd name="T1" fmla="*/ 0 h 55"/>
                <a:gd name="T2" fmla="*/ 0 w 54"/>
                <a:gd name="T3" fmla="*/ 18 h 55"/>
                <a:gd name="T4" fmla="*/ 14 w 54"/>
                <a:gd name="T5" fmla="*/ 49 h 55"/>
                <a:gd name="T6" fmla="*/ 39 w 54"/>
                <a:gd name="T7" fmla="*/ 47 h 55"/>
                <a:gd name="T8" fmla="*/ 53 w 54"/>
                <a:gd name="T9" fmla="*/ 37 h 55"/>
                <a:gd name="T10" fmla="*/ 45 w 54"/>
                <a:gd name="T11" fmla="*/ 6 h 55"/>
                <a:gd name="T12" fmla="*/ 44 w 54"/>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4" h="55">
                  <a:moveTo>
                    <a:pt x="44" y="0"/>
                  </a:moveTo>
                  <a:cubicBezTo>
                    <a:pt x="27" y="0"/>
                    <a:pt x="11" y="6"/>
                    <a:pt x="0" y="18"/>
                  </a:cubicBezTo>
                  <a:cubicBezTo>
                    <a:pt x="7" y="35"/>
                    <a:pt x="12" y="48"/>
                    <a:pt x="14" y="49"/>
                  </a:cubicBezTo>
                  <a:cubicBezTo>
                    <a:pt x="20" y="55"/>
                    <a:pt x="31" y="49"/>
                    <a:pt x="39" y="47"/>
                  </a:cubicBezTo>
                  <a:cubicBezTo>
                    <a:pt x="46" y="44"/>
                    <a:pt x="51" y="44"/>
                    <a:pt x="53" y="37"/>
                  </a:cubicBezTo>
                  <a:cubicBezTo>
                    <a:pt x="54" y="28"/>
                    <a:pt x="47" y="14"/>
                    <a:pt x="45" y="6"/>
                  </a:cubicBezTo>
                  <a:cubicBezTo>
                    <a:pt x="45" y="4"/>
                    <a:pt x="44" y="2"/>
                    <a:pt x="4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6" name="iS1íḍê">
              <a:extLst>
                <a:ext uri="{FF2B5EF4-FFF2-40B4-BE49-F238E27FC236}">
                  <a16:creationId xmlns:a16="http://schemas.microsoft.com/office/drawing/2014/main" xmlns="" id="{55B652A5-8560-4F38-9577-B5211306AA46}"/>
                </a:ext>
              </a:extLst>
            </p:cNvPr>
            <p:cNvSpPr/>
            <p:nvPr/>
          </p:nvSpPr>
          <p:spPr bwMode="auto">
            <a:xfrm>
              <a:off x="5308601" y="3005138"/>
              <a:ext cx="17463" cy="73025"/>
            </a:xfrm>
            <a:custGeom>
              <a:avLst/>
              <a:gdLst>
                <a:gd name="T0" fmla="*/ 0 w 6"/>
                <a:gd name="T1" fmla="*/ 0 h 24"/>
                <a:gd name="T2" fmla="*/ 2 w 6"/>
                <a:gd name="T3" fmla="*/ 4 h 24"/>
                <a:gd name="T4" fmla="*/ 5 w 6"/>
                <a:gd name="T5" fmla="*/ 11 h 24"/>
                <a:gd name="T6" fmla="*/ 6 w 6"/>
                <a:gd name="T7" fmla="*/ 20 h 24"/>
                <a:gd name="T8" fmla="*/ 6 w 6"/>
                <a:gd name="T9" fmla="*/ 24 h 24"/>
                <a:gd name="T10" fmla="*/ 4 w 6"/>
                <a:gd name="T11" fmla="*/ 20 h 24"/>
                <a:gd name="T12" fmla="*/ 1 w 6"/>
                <a:gd name="T13" fmla="*/ 12 h 24"/>
                <a:gd name="T14" fmla="*/ 0 w 6"/>
                <a:gd name="T15" fmla="*/ 4 h 24"/>
                <a:gd name="T16" fmla="*/ 0 w 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0" y="0"/>
                  </a:moveTo>
                  <a:cubicBezTo>
                    <a:pt x="0" y="0"/>
                    <a:pt x="1" y="1"/>
                    <a:pt x="2" y="4"/>
                  </a:cubicBezTo>
                  <a:cubicBezTo>
                    <a:pt x="3" y="6"/>
                    <a:pt x="4" y="8"/>
                    <a:pt x="5" y="11"/>
                  </a:cubicBezTo>
                  <a:cubicBezTo>
                    <a:pt x="6" y="14"/>
                    <a:pt x="6" y="17"/>
                    <a:pt x="6" y="20"/>
                  </a:cubicBezTo>
                  <a:cubicBezTo>
                    <a:pt x="6" y="22"/>
                    <a:pt x="6" y="24"/>
                    <a:pt x="6" y="24"/>
                  </a:cubicBezTo>
                  <a:cubicBezTo>
                    <a:pt x="6" y="24"/>
                    <a:pt x="5" y="22"/>
                    <a:pt x="4" y="20"/>
                  </a:cubicBezTo>
                  <a:cubicBezTo>
                    <a:pt x="3" y="18"/>
                    <a:pt x="2" y="15"/>
                    <a:pt x="1" y="12"/>
                  </a:cubicBezTo>
                  <a:cubicBezTo>
                    <a:pt x="0" y="9"/>
                    <a:pt x="0" y="6"/>
                    <a:pt x="0" y="4"/>
                  </a:cubicBezTo>
                  <a:cubicBezTo>
                    <a:pt x="0" y="2"/>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7" name="íṡ1îdê">
              <a:extLst>
                <a:ext uri="{FF2B5EF4-FFF2-40B4-BE49-F238E27FC236}">
                  <a16:creationId xmlns:a16="http://schemas.microsoft.com/office/drawing/2014/main" xmlns="" id="{A3534553-2F54-4C1F-B9EE-8A61EE164B89}"/>
                </a:ext>
              </a:extLst>
            </p:cNvPr>
            <p:cNvSpPr/>
            <p:nvPr/>
          </p:nvSpPr>
          <p:spPr bwMode="auto">
            <a:xfrm>
              <a:off x="5602288" y="3416301"/>
              <a:ext cx="381000" cy="393700"/>
            </a:xfrm>
            <a:custGeom>
              <a:avLst/>
              <a:gdLst>
                <a:gd name="T0" fmla="*/ 75 w 126"/>
                <a:gd name="T1" fmla="*/ 13 h 130"/>
                <a:gd name="T2" fmla="*/ 16 w 126"/>
                <a:gd name="T3" fmla="*/ 93 h 130"/>
                <a:gd name="T4" fmla="*/ 0 w 126"/>
                <a:gd name="T5" fmla="*/ 130 h 130"/>
                <a:gd name="T6" fmla="*/ 13 w 126"/>
                <a:gd name="T7" fmla="*/ 128 h 130"/>
                <a:gd name="T8" fmla="*/ 57 w 126"/>
                <a:gd name="T9" fmla="*/ 95 h 130"/>
                <a:gd name="T10" fmla="*/ 108 w 126"/>
                <a:gd name="T11" fmla="*/ 47 h 130"/>
                <a:gd name="T12" fmla="*/ 124 w 126"/>
                <a:gd name="T13" fmla="*/ 8 h 130"/>
                <a:gd name="T14" fmla="*/ 75 w 126"/>
                <a:gd name="T15" fmla="*/ 13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30">
                  <a:moveTo>
                    <a:pt x="75" y="13"/>
                  </a:moveTo>
                  <a:cubicBezTo>
                    <a:pt x="49" y="30"/>
                    <a:pt x="28" y="65"/>
                    <a:pt x="16" y="93"/>
                  </a:cubicBezTo>
                  <a:cubicBezTo>
                    <a:pt x="12" y="103"/>
                    <a:pt x="0" y="119"/>
                    <a:pt x="0" y="130"/>
                  </a:cubicBezTo>
                  <a:cubicBezTo>
                    <a:pt x="5" y="130"/>
                    <a:pt x="10" y="129"/>
                    <a:pt x="13" y="128"/>
                  </a:cubicBezTo>
                  <a:cubicBezTo>
                    <a:pt x="28" y="122"/>
                    <a:pt x="43" y="104"/>
                    <a:pt x="57" y="95"/>
                  </a:cubicBezTo>
                  <a:cubicBezTo>
                    <a:pt x="77" y="81"/>
                    <a:pt x="93" y="65"/>
                    <a:pt x="108" y="47"/>
                  </a:cubicBezTo>
                  <a:cubicBezTo>
                    <a:pt x="117" y="35"/>
                    <a:pt x="126" y="23"/>
                    <a:pt x="124" y="8"/>
                  </a:cubicBezTo>
                  <a:cubicBezTo>
                    <a:pt x="111" y="0"/>
                    <a:pt x="93" y="2"/>
                    <a:pt x="75" y="13"/>
                  </a:cubicBez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8" name="iśļîḍè">
              <a:extLst>
                <a:ext uri="{FF2B5EF4-FFF2-40B4-BE49-F238E27FC236}">
                  <a16:creationId xmlns:a16="http://schemas.microsoft.com/office/drawing/2014/main" xmlns="" id="{4B4EB410-E189-4F25-9721-F4254A1ADBB0}"/>
                </a:ext>
              </a:extLst>
            </p:cNvPr>
            <p:cNvSpPr/>
            <p:nvPr/>
          </p:nvSpPr>
          <p:spPr bwMode="auto">
            <a:xfrm>
              <a:off x="5575301" y="3381376"/>
              <a:ext cx="403225" cy="428625"/>
            </a:xfrm>
            <a:custGeom>
              <a:avLst/>
              <a:gdLst>
                <a:gd name="T0" fmla="*/ 129 w 133"/>
                <a:gd name="T1" fmla="*/ 7 h 142"/>
                <a:gd name="T2" fmla="*/ 95 w 133"/>
                <a:gd name="T3" fmla="*/ 6 h 142"/>
                <a:gd name="T4" fmla="*/ 24 w 133"/>
                <a:gd name="T5" fmla="*/ 82 h 142"/>
                <a:gd name="T6" fmla="*/ 0 w 133"/>
                <a:gd name="T7" fmla="*/ 139 h 142"/>
                <a:gd name="T8" fmla="*/ 3 w 133"/>
                <a:gd name="T9" fmla="*/ 141 h 142"/>
                <a:gd name="T10" fmla="*/ 9 w 133"/>
                <a:gd name="T11" fmla="*/ 142 h 142"/>
                <a:gd name="T12" fmla="*/ 25 w 133"/>
                <a:gd name="T13" fmla="*/ 105 h 142"/>
                <a:gd name="T14" fmla="*/ 84 w 133"/>
                <a:gd name="T15" fmla="*/ 25 h 142"/>
                <a:gd name="T16" fmla="*/ 133 w 133"/>
                <a:gd name="T17" fmla="*/ 20 h 142"/>
                <a:gd name="T18" fmla="*/ 132 w 133"/>
                <a:gd name="T19" fmla="*/ 13 h 142"/>
                <a:gd name="T20" fmla="*/ 129 w 133"/>
                <a:gd name="T21" fmla="*/ 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42">
                  <a:moveTo>
                    <a:pt x="129" y="7"/>
                  </a:moveTo>
                  <a:cubicBezTo>
                    <a:pt x="119" y="2"/>
                    <a:pt x="109" y="0"/>
                    <a:pt x="95" y="6"/>
                  </a:cubicBezTo>
                  <a:cubicBezTo>
                    <a:pt x="61" y="19"/>
                    <a:pt x="44" y="51"/>
                    <a:pt x="24" y="82"/>
                  </a:cubicBezTo>
                  <a:cubicBezTo>
                    <a:pt x="20" y="89"/>
                    <a:pt x="1" y="121"/>
                    <a:pt x="0" y="139"/>
                  </a:cubicBezTo>
                  <a:cubicBezTo>
                    <a:pt x="1" y="140"/>
                    <a:pt x="2" y="140"/>
                    <a:pt x="3" y="141"/>
                  </a:cubicBezTo>
                  <a:cubicBezTo>
                    <a:pt x="5" y="141"/>
                    <a:pt x="7" y="142"/>
                    <a:pt x="9" y="142"/>
                  </a:cubicBezTo>
                  <a:cubicBezTo>
                    <a:pt x="9" y="131"/>
                    <a:pt x="21" y="115"/>
                    <a:pt x="25" y="105"/>
                  </a:cubicBezTo>
                  <a:cubicBezTo>
                    <a:pt x="37" y="77"/>
                    <a:pt x="58" y="42"/>
                    <a:pt x="84" y="25"/>
                  </a:cubicBezTo>
                  <a:cubicBezTo>
                    <a:pt x="102" y="14"/>
                    <a:pt x="120" y="12"/>
                    <a:pt x="133" y="20"/>
                  </a:cubicBezTo>
                  <a:cubicBezTo>
                    <a:pt x="133" y="18"/>
                    <a:pt x="133" y="16"/>
                    <a:pt x="132" y="13"/>
                  </a:cubicBezTo>
                  <a:cubicBezTo>
                    <a:pt x="131" y="11"/>
                    <a:pt x="130" y="9"/>
                    <a:pt x="129" y="7"/>
                  </a:cubicBez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9" name="îśļïḍe">
              <a:extLst>
                <a:ext uri="{FF2B5EF4-FFF2-40B4-BE49-F238E27FC236}">
                  <a16:creationId xmlns:a16="http://schemas.microsoft.com/office/drawing/2014/main" xmlns="" id="{BB6AF41D-532C-478E-8C04-2C8A5991B3E9}"/>
                </a:ext>
              </a:extLst>
            </p:cNvPr>
            <p:cNvSpPr/>
            <p:nvPr/>
          </p:nvSpPr>
          <p:spPr bwMode="auto">
            <a:xfrm>
              <a:off x="5519738" y="3408363"/>
              <a:ext cx="133350" cy="177800"/>
            </a:xfrm>
            <a:custGeom>
              <a:avLst/>
              <a:gdLst>
                <a:gd name="T0" fmla="*/ 25 w 44"/>
                <a:gd name="T1" fmla="*/ 59 h 59"/>
                <a:gd name="T2" fmla="*/ 44 w 44"/>
                <a:gd name="T3" fmla="*/ 32 h 59"/>
                <a:gd name="T4" fmla="*/ 41 w 44"/>
                <a:gd name="T5" fmla="*/ 35 h 59"/>
                <a:gd name="T6" fmla="*/ 25 w 44"/>
                <a:gd name="T7" fmla="*/ 1 h 59"/>
                <a:gd name="T8" fmla="*/ 0 w 44"/>
                <a:gd name="T9" fmla="*/ 8 h 59"/>
                <a:gd name="T10" fmla="*/ 9 w 44"/>
                <a:gd name="T11" fmla="*/ 30 h 59"/>
                <a:gd name="T12" fmla="*/ 25 w 44"/>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44" h="59">
                  <a:moveTo>
                    <a:pt x="25" y="59"/>
                  </a:moveTo>
                  <a:cubicBezTo>
                    <a:pt x="31" y="49"/>
                    <a:pt x="38" y="40"/>
                    <a:pt x="44" y="32"/>
                  </a:cubicBezTo>
                  <a:cubicBezTo>
                    <a:pt x="43" y="33"/>
                    <a:pt x="42" y="34"/>
                    <a:pt x="41" y="35"/>
                  </a:cubicBezTo>
                  <a:cubicBezTo>
                    <a:pt x="28" y="13"/>
                    <a:pt x="25" y="1"/>
                    <a:pt x="25" y="1"/>
                  </a:cubicBezTo>
                  <a:cubicBezTo>
                    <a:pt x="19" y="0"/>
                    <a:pt x="9" y="4"/>
                    <a:pt x="0" y="8"/>
                  </a:cubicBezTo>
                  <a:cubicBezTo>
                    <a:pt x="3" y="17"/>
                    <a:pt x="6" y="23"/>
                    <a:pt x="9" y="30"/>
                  </a:cubicBezTo>
                  <a:cubicBezTo>
                    <a:pt x="14" y="41"/>
                    <a:pt x="18" y="50"/>
                    <a:pt x="25" y="59"/>
                  </a:cubicBezTo>
                  <a:close/>
                </a:path>
              </a:pathLst>
            </a:custGeom>
            <a:solidFill>
              <a:srgbClr val="9E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0" name="íṥļïdé">
              <a:extLst>
                <a:ext uri="{FF2B5EF4-FFF2-40B4-BE49-F238E27FC236}">
                  <a16:creationId xmlns:a16="http://schemas.microsoft.com/office/drawing/2014/main" xmlns="" id="{55E26AF1-2899-464E-933B-4C8DDF7C8B3F}"/>
                </a:ext>
              </a:extLst>
            </p:cNvPr>
            <p:cNvSpPr/>
            <p:nvPr/>
          </p:nvSpPr>
          <p:spPr bwMode="auto">
            <a:xfrm>
              <a:off x="5435601" y="3432176"/>
              <a:ext cx="290513" cy="368300"/>
            </a:xfrm>
            <a:custGeom>
              <a:avLst/>
              <a:gdLst>
                <a:gd name="T0" fmla="*/ 72 w 96"/>
                <a:gd name="T1" fmla="*/ 24 h 122"/>
                <a:gd name="T2" fmla="*/ 53 w 96"/>
                <a:gd name="T3" fmla="*/ 51 h 122"/>
                <a:gd name="T4" fmla="*/ 37 w 96"/>
                <a:gd name="T5" fmla="*/ 22 h 122"/>
                <a:gd name="T6" fmla="*/ 28 w 96"/>
                <a:gd name="T7" fmla="*/ 0 h 122"/>
                <a:gd name="T8" fmla="*/ 0 w 96"/>
                <a:gd name="T9" fmla="*/ 22 h 122"/>
                <a:gd name="T10" fmla="*/ 38 w 96"/>
                <a:gd name="T11" fmla="*/ 106 h 122"/>
                <a:gd name="T12" fmla="*/ 46 w 96"/>
                <a:gd name="T13" fmla="*/ 122 h 122"/>
                <a:gd name="T14" fmla="*/ 70 w 96"/>
                <a:gd name="T15" fmla="*/ 65 h 122"/>
                <a:gd name="T16" fmla="*/ 96 w 96"/>
                <a:gd name="T17" fmla="*/ 25 h 122"/>
                <a:gd name="T18" fmla="*/ 92 w 96"/>
                <a:gd name="T19" fmla="*/ 4 h 122"/>
                <a:gd name="T20" fmla="*/ 72 w 96"/>
                <a:gd name="T21" fmla="*/ 2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22">
                  <a:moveTo>
                    <a:pt x="72" y="24"/>
                  </a:moveTo>
                  <a:cubicBezTo>
                    <a:pt x="66" y="32"/>
                    <a:pt x="59" y="41"/>
                    <a:pt x="53" y="51"/>
                  </a:cubicBezTo>
                  <a:cubicBezTo>
                    <a:pt x="46" y="42"/>
                    <a:pt x="42" y="33"/>
                    <a:pt x="37" y="22"/>
                  </a:cubicBezTo>
                  <a:cubicBezTo>
                    <a:pt x="34" y="15"/>
                    <a:pt x="31" y="9"/>
                    <a:pt x="28" y="0"/>
                  </a:cubicBezTo>
                  <a:cubicBezTo>
                    <a:pt x="14" y="7"/>
                    <a:pt x="1" y="17"/>
                    <a:pt x="0" y="22"/>
                  </a:cubicBezTo>
                  <a:cubicBezTo>
                    <a:pt x="0" y="22"/>
                    <a:pt x="32" y="90"/>
                    <a:pt x="38" y="106"/>
                  </a:cubicBezTo>
                  <a:cubicBezTo>
                    <a:pt x="40" y="112"/>
                    <a:pt x="41" y="119"/>
                    <a:pt x="46" y="122"/>
                  </a:cubicBezTo>
                  <a:cubicBezTo>
                    <a:pt x="47" y="104"/>
                    <a:pt x="66" y="72"/>
                    <a:pt x="70" y="65"/>
                  </a:cubicBezTo>
                  <a:cubicBezTo>
                    <a:pt x="79" y="52"/>
                    <a:pt x="87" y="38"/>
                    <a:pt x="96" y="25"/>
                  </a:cubicBezTo>
                  <a:cubicBezTo>
                    <a:pt x="94" y="19"/>
                    <a:pt x="92" y="11"/>
                    <a:pt x="92" y="4"/>
                  </a:cubicBezTo>
                  <a:cubicBezTo>
                    <a:pt x="87" y="9"/>
                    <a:pt x="81" y="14"/>
                    <a:pt x="72" y="24"/>
                  </a:cubicBezTo>
                  <a:close/>
                </a:path>
              </a:pathLst>
            </a:custGeom>
            <a:solidFill>
              <a:srgbClr val="C12A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1" name="îṥḻíḋè">
              <a:extLst>
                <a:ext uri="{FF2B5EF4-FFF2-40B4-BE49-F238E27FC236}">
                  <a16:creationId xmlns:a16="http://schemas.microsoft.com/office/drawing/2014/main" xmlns="" id="{363DC5EA-754A-497E-8ABD-9E54E78925F8}"/>
                </a:ext>
              </a:extLst>
            </p:cNvPr>
            <p:cNvSpPr/>
            <p:nvPr/>
          </p:nvSpPr>
          <p:spPr bwMode="auto">
            <a:xfrm>
              <a:off x="5715001" y="3359151"/>
              <a:ext cx="250825" cy="149225"/>
            </a:xfrm>
            <a:custGeom>
              <a:avLst/>
              <a:gdLst>
                <a:gd name="T0" fmla="*/ 48 w 83"/>
                <a:gd name="T1" fmla="*/ 1 h 49"/>
                <a:gd name="T2" fmla="*/ 11 w 83"/>
                <a:gd name="T3" fmla="*/ 18 h 49"/>
                <a:gd name="T4" fmla="*/ 0 w 83"/>
                <a:gd name="T5" fmla="*/ 28 h 49"/>
                <a:gd name="T6" fmla="*/ 4 w 83"/>
                <a:gd name="T7" fmla="*/ 49 h 49"/>
                <a:gd name="T8" fmla="*/ 49 w 83"/>
                <a:gd name="T9" fmla="*/ 13 h 49"/>
                <a:gd name="T10" fmla="*/ 83 w 83"/>
                <a:gd name="T11" fmla="*/ 14 h 49"/>
                <a:gd name="T12" fmla="*/ 48 w 83"/>
                <a:gd name="T13" fmla="*/ 1 h 49"/>
              </a:gdLst>
              <a:ahLst/>
              <a:cxnLst>
                <a:cxn ang="0">
                  <a:pos x="T0" y="T1"/>
                </a:cxn>
                <a:cxn ang="0">
                  <a:pos x="T2" y="T3"/>
                </a:cxn>
                <a:cxn ang="0">
                  <a:pos x="T4" y="T5"/>
                </a:cxn>
                <a:cxn ang="0">
                  <a:pos x="T6" y="T7"/>
                </a:cxn>
                <a:cxn ang="0">
                  <a:pos x="T8" y="T9"/>
                </a:cxn>
                <a:cxn ang="0">
                  <a:pos x="T10" y="T11"/>
                </a:cxn>
                <a:cxn ang="0">
                  <a:pos x="T12" y="T13"/>
                </a:cxn>
              </a:cxnLst>
              <a:rect l="0" t="0" r="r" b="b"/>
              <a:pathLst>
                <a:path w="83" h="49">
                  <a:moveTo>
                    <a:pt x="48" y="1"/>
                  </a:moveTo>
                  <a:cubicBezTo>
                    <a:pt x="33" y="2"/>
                    <a:pt x="23" y="8"/>
                    <a:pt x="11" y="18"/>
                  </a:cubicBezTo>
                  <a:cubicBezTo>
                    <a:pt x="7" y="22"/>
                    <a:pt x="4" y="25"/>
                    <a:pt x="0" y="28"/>
                  </a:cubicBezTo>
                  <a:cubicBezTo>
                    <a:pt x="0" y="35"/>
                    <a:pt x="2" y="43"/>
                    <a:pt x="4" y="49"/>
                  </a:cubicBezTo>
                  <a:cubicBezTo>
                    <a:pt x="16" y="33"/>
                    <a:pt x="30" y="20"/>
                    <a:pt x="49" y="13"/>
                  </a:cubicBezTo>
                  <a:cubicBezTo>
                    <a:pt x="63" y="7"/>
                    <a:pt x="73" y="9"/>
                    <a:pt x="83" y="14"/>
                  </a:cubicBezTo>
                  <a:cubicBezTo>
                    <a:pt x="75" y="3"/>
                    <a:pt x="61" y="0"/>
                    <a:pt x="48" y="1"/>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2" name="îṧḻîdé">
              <a:extLst>
                <a:ext uri="{FF2B5EF4-FFF2-40B4-BE49-F238E27FC236}">
                  <a16:creationId xmlns:a16="http://schemas.microsoft.com/office/drawing/2014/main" xmlns="" id="{89ECCF80-55CE-4520-B529-6FB69ABF6FE8}"/>
                </a:ext>
              </a:extLst>
            </p:cNvPr>
            <p:cNvSpPr/>
            <p:nvPr/>
          </p:nvSpPr>
          <p:spPr bwMode="auto">
            <a:xfrm>
              <a:off x="5532438" y="3441701"/>
              <a:ext cx="82550" cy="33338"/>
            </a:xfrm>
            <a:custGeom>
              <a:avLst/>
              <a:gdLst>
                <a:gd name="T0" fmla="*/ 1 w 27"/>
                <a:gd name="T1" fmla="*/ 11 h 11"/>
                <a:gd name="T2" fmla="*/ 0 w 27"/>
                <a:gd name="T3" fmla="*/ 11 h 11"/>
                <a:gd name="T4" fmla="*/ 0 w 27"/>
                <a:gd name="T5" fmla="*/ 9 h 11"/>
                <a:gd name="T6" fmla="*/ 26 w 27"/>
                <a:gd name="T7" fmla="*/ 2 h 11"/>
                <a:gd name="T8" fmla="*/ 26 w 27"/>
                <a:gd name="T9" fmla="*/ 3 h 11"/>
                <a:gd name="T10" fmla="*/ 25 w 27"/>
                <a:gd name="T11" fmla="*/ 4 h 11"/>
                <a:gd name="T12" fmla="*/ 2 w 27"/>
                <a:gd name="T13" fmla="*/ 11 h 11"/>
                <a:gd name="T14" fmla="*/ 1 w 2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1">
                  <a:moveTo>
                    <a:pt x="1" y="11"/>
                  </a:moveTo>
                  <a:cubicBezTo>
                    <a:pt x="0" y="11"/>
                    <a:pt x="0" y="11"/>
                    <a:pt x="0" y="11"/>
                  </a:cubicBezTo>
                  <a:cubicBezTo>
                    <a:pt x="0" y="10"/>
                    <a:pt x="0" y="10"/>
                    <a:pt x="0" y="9"/>
                  </a:cubicBezTo>
                  <a:cubicBezTo>
                    <a:pt x="6" y="4"/>
                    <a:pt x="18" y="0"/>
                    <a:pt x="26" y="2"/>
                  </a:cubicBezTo>
                  <a:cubicBezTo>
                    <a:pt x="26" y="2"/>
                    <a:pt x="27" y="2"/>
                    <a:pt x="26" y="3"/>
                  </a:cubicBezTo>
                  <a:cubicBezTo>
                    <a:pt x="26" y="3"/>
                    <a:pt x="26" y="4"/>
                    <a:pt x="25" y="4"/>
                  </a:cubicBezTo>
                  <a:cubicBezTo>
                    <a:pt x="18" y="2"/>
                    <a:pt x="7" y="6"/>
                    <a:pt x="2" y="11"/>
                  </a:cubicBezTo>
                  <a:lnTo>
                    <a:pt x="1"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3" name="íš1ídè">
              <a:extLst>
                <a:ext uri="{FF2B5EF4-FFF2-40B4-BE49-F238E27FC236}">
                  <a16:creationId xmlns:a16="http://schemas.microsoft.com/office/drawing/2014/main" xmlns="" id="{55976689-D3F5-4177-AB47-6E4F8B1E5C97}"/>
                </a:ext>
              </a:extLst>
            </p:cNvPr>
            <p:cNvSpPr/>
            <p:nvPr/>
          </p:nvSpPr>
          <p:spPr bwMode="auto">
            <a:xfrm>
              <a:off x="5548313" y="3468688"/>
              <a:ext cx="71438" cy="33338"/>
            </a:xfrm>
            <a:custGeom>
              <a:avLst/>
              <a:gdLst>
                <a:gd name="T0" fmla="*/ 1 w 24"/>
                <a:gd name="T1" fmla="*/ 11 h 11"/>
                <a:gd name="T2" fmla="*/ 0 w 24"/>
                <a:gd name="T3" fmla="*/ 10 h 11"/>
                <a:gd name="T4" fmla="*/ 1 w 24"/>
                <a:gd name="T5" fmla="*/ 9 h 11"/>
                <a:gd name="T6" fmla="*/ 5 w 24"/>
                <a:gd name="T7" fmla="*/ 7 h 11"/>
                <a:gd name="T8" fmla="*/ 23 w 24"/>
                <a:gd name="T9" fmla="*/ 1 h 11"/>
                <a:gd name="T10" fmla="*/ 24 w 24"/>
                <a:gd name="T11" fmla="*/ 2 h 11"/>
                <a:gd name="T12" fmla="*/ 23 w 24"/>
                <a:gd name="T13" fmla="*/ 3 h 11"/>
                <a:gd name="T14" fmla="*/ 6 w 24"/>
                <a:gd name="T15" fmla="*/ 8 h 11"/>
                <a:gd name="T16" fmla="*/ 2 w 24"/>
                <a:gd name="T17" fmla="*/ 11 h 11"/>
                <a:gd name="T18" fmla="*/ 1 w 24"/>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1">
                  <a:moveTo>
                    <a:pt x="1" y="11"/>
                  </a:moveTo>
                  <a:cubicBezTo>
                    <a:pt x="1" y="11"/>
                    <a:pt x="1" y="10"/>
                    <a:pt x="0" y="10"/>
                  </a:cubicBezTo>
                  <a:cubicBezTo>
                    <a:pt x="0" y="10"/>
                    <a:pt x="0" y="9"/>
                    <a:pt x="1" y="9"/>
                  </a:cubicBezTo>
                  <a:cubicBezTo>
                    <a:pt x="2" y="8"/>
                    <a:pt x="3" y="7"/>
                    <a:pt x="5" y="7"/>
                  </a:cubicBezTo>
                  <a:cubicBezTo>
                    <a:pt x="11" y="3"/>
                    <a:pt x="17" y="0"/>
                    <a:pt x="23" y="1"/>
                  </a:cubicBezTo>
                  <a:cubicBezTo>
                    <a:pt x="24" y="1"/>
                    <a:pt x="24" y="2"/>
                    <a:pt x="24" y="2"/>
                  </a:cubicBezTo>
                  <a:cubicBezTo>
                    <a:pt x="24" y="3"/>
                    <a:pt x="24" y="3"/>
                    <a:pt x="23" y="3"/>
                  </a:cubicBezTo>
                  <a:cubicBezTo>
                    <a:pt x="17" y="2"/>
                    <a:pt x="11" y="5"/>
                    <a:pt x="6" y="8"/>
                  </a:cubicBezTo>
                  <a:cubicBezTo>
                    <a:pt x="4" y="9"/>
                    <a:pt x="3" y="10"/>
                    <a:pt x="2" y="11"/>
                  </a:cubicBezTo>
                  <a:lnTo>
                    <a:pt x="1"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4" name="ïs1îḑé">
              <a:extLst>
                <a:ext uri="{FF2B5EF4-FFF2-40B4-BE49-F238E27FC236}">
                  <a16:creationId xmlns:a16="http://schemas.microsoft.com/office/drawing/2014/main" xmlns="" id="{45DE92CF-8BE9-430A-9B2F-54C4880F3101}"/>
                </a:ext>
              </a:extLst>
            </p:cNvPr>
            <p:cNvSpPr/>
            <p:nvPr/>
          </p:nvSpPr>
          <p:spPr bwMode="auto">
            <a:xfrm>
              <a:off x="5553076" y="3492501"/>
              <a:ext cx="82550" cy="30163"/>
            </a:xfrm>
            <a:custGeom>
              <a:avLst/>
              <a:gdLst>
                <a:gd name="T0" fmla="*/ 1 w 27"/>
                <a:gd name="T1" fmla="*/ 10 h 10"/>
                <a:gd name="T2" fmla="*/ 1 w 27"/>
                <a:gd name="T3" fmla="*/ 10 h 10"/>
                <a:gd name="T4" fmla="*/ 1 w 27"/>
                <a:gd name="T5" fmla="*/ 9 h 10"/>
                <a:gd name="T6" fmla="*/ 26 w 27"/>
                <a:gd name="T7" fmla="*/ 0 h 10"/>
                <a:gd name="T8" fmla="*/ 27 w 27"/>
                <a:gd name="T9" fmla="*/ 1 h 10"/>
                <a:gd name="T10" fmla="*/ 26 w 27"/>
                <a:gd name="T11" fmla="*/ 2 h 10"/>
                <a:gd name="T12" fmla="*/ 2 w 27"/>
                <a:gd name="T13" fmla="*/ 10 h 10"/>
                <a:gd name="T14" fmla="*/ 1 w 27"/>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0">
                  <a:moveTo>
                    <a:pt x="1" y="10"/>
                  </a:moveTo>
                  <a:cubicBezTo>
                    <a:pt x="1" y="10"/>
                    <a:pt x="1" y="10"/>
                    <a:pt x="1" y="10"/>
                  </a:cubicBezTo>
                  <a:cubicBezTo>
                    <a:pt x="0" y="9"/>
                    <a:pt x="0" y="9"/>
                    <a:pt x="1" y="9"/>
                  </a:cubicBezTo>
                  <a:cubicBezTo>
                    <a:pt x="6" y="6"/>
                    <a:pt x="20" y="1"/>
                    <a:pt x="26" y="0"/>
                  </a:cubicBezTo>
                  <a:cubicBezTo>
                    <a:pt x="27" y="0"/>
                    <a:pt x="27" y="0"/>
                    <a:pt x="27" y="1"/>
                  </a:cubicBezTo>
                  <a:cubicBezTo>
                    <a:pt x="27" y="1"/>
                    <a:pt x="27" y="2"/>
                    <a:pt x="26" y="2"/>
                  </a:cubicBezTo>
                  <a:cubicBezTo>
                    <a:pt x="20" y="3"/>
                    <a:pt x="7" y="8"/>
                    <a:pt x="2" y="10"/>
                  </a:cubicBezTo>
                  <a:lnTo>
                    <a:pt x="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5" name="iSļïdê">
              <a:extLst>
                <a:ext uri="{FF2B5EF4-FFF2-40B4-BE49-F238E27FC236}">
                  <a16:creationId xmlns:a16="http://schemas.microsoft.com/office/drawing/2014/main" xmlns="" id="{B4443C81-A207-4058-8C5D-82284D1FF2D3}"/>
                </a:ext>
              </a:extLst>
            </p:cNvPr>
            <p:cNvSpPr/>
            <p:nvPr/>
          </p:nvSpPr>
          <p:spPr bwMode="auto">
            <a:xfrm>
              <a:off x="5568951" y="3513138"/>
              <a:ext cx="79375" cy="36513"/>
            </a:xfrm>
            <a:custGeom>
              <a:avLst/>
              <a:gdLst>
                <a:gd name="T0" fmla="*/ 1 w 26"/>
                <a:gd name="T1" fmla="*/ 12 h 12"/>
                <a:gd name="T2" fmla="*/ 0 w 26"/>
                <a:gd name="T3" fmla="*/ 12 h 12"/>
                <a:gd name="T4" fmla="*/ 1 w 26"/>
                <a:gd name="T5" fmla="*/ 11 h 12"/>
                <a:gd name="T6" fmla="*/ 24 w 26"/>
                <a:gd name="T7" fmla="*/ 0 h 12"/>
                <a:gd name="T8" fmla="*/ 25 w 26"/>
                <a:gd name="T9" fmla="*/ 1 h 12"/>
                <a:gd name="T10" fmla="*/ 25 w 26"/>
                <a:gd name="T11" fmla="*/ 2 h 12"/>
                <a:gd name="T12" fmla="*/ 2 w 26"/>
                <a:gd name="T13" fmla="*/ 12 h 12"/>
                <a:gd name="T14" fmla="*/ 1 w 2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2">
                  <a:moveTo>
                    <a:pt x="1" y="12"/>
                  </a:moveTo>
                  <a:cubicBezTo>
                    <a:pt x="0" y="12"/>
                    <a:pt x="0" y="12"/>
                    <a:pt x="0" y="12"/>
                  </a:cubicBezTo>
                  <a:cubicBezTo>
                    <a:pt x="0" y="11"/>
                    <a:pt x="0" y="11"/>
                    <a:pt x="1" y="11"/>
                  </a:cubicBezTo>
                  <a:cubicBezTo>
                    <a:pt x="5" y="8"/>
                    <a:pt x="19" y="2"/>
                    <a:pt x="24" y="0"/>
                  </a:cubicBezTo>
                  <a:cubicBezTo>
                    <a:pt x="25" y="0"/>
                    <a:pt x="25" y="0"/>
                    <a:pt x="25" y="1"/>
                  </a:cubicBezTo>
                  <a:cubicBezTo>
                    <a:pt x="26" y="1"/>
                    <a:pt x="25" y="2"/>
                    <a:pt x="25" y="2"/>
                  </a:cubicBezTo>
                  <a:cubicBezTo>
                    <a:pt x="20" y="4"/>
                    <a:pt x="6" y="9"/>
                    <a:pt x="2" y="12"/>
                  </a:cubicBezTo>
                  <a:lnTo>
                    <a:pt x="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6" name="iṥlîdé">
              <a:extLst>
                <a:ext uri="{FF2B5EF4-FFF2-40B4-BE49-F238E27FC236}">
                  <a16:creationId xmlns:a16="http://schemas.microsoft.com/office/drawing/2014/main" xmlns="" id="{630C5D52-71BC-4165-B68C-380C34DF66CD}"/>
                </a:ext>
              </a:extLst>
            </p:cNvPr>
            <p:cNvSpPr/>
            <p:nvPr/>
          </p:nvSpPr>
          <p:spPr bwMode="auto">
            <a:xfrm>
              <a:off x="5132388" y="2703513"/>
              <a:ext cx="187325" cy="11113"/>
            </a:xfrm>
            <a:custGeom>
              <a:avLst/>
              <a:gdLst>
                <a:gd name="T0" fmla="*/ 0 w 62"/>
                <a:gd name="T1" fmla="*/ 0 h 4"/>
                <a:gd name="T2" fmla="*/ 3 w 62"/>
                <a:gd name="T3" fmla="*/ 0 h 4"/>
                <a:gd name="T4" fmla="*/ 10 w 62"/>
                <a:gd name="T5" fmla="*/ 0 h 4"/>
                <a:gd name="T6" fmla="*/ 31 w 62"/>
                <a:gd name="T7" fmla="*/ 0 h 4"/>
                <a:gd name="T8" fmla="*/ 42 w 62"/>
                <a:gd name="T9" fmla="*/ 0 h 4"/>
                <a:gd name="T10" fmla="*/ 48 w 62"/>
                <a:gd name="T11" fmla="*/ 0 h 4"/>
                <a:gd name="T12" fmla="*/ 52 w 62"/>
                <a:gd name="T13" fmla="*/ 0 h 4"/>
                <a:gd name="T14" fmla="*/ 59 w 62"/>
                <a:gd name="T15" fmla="*/ 0 h 4"/>
                <a:gd name="T16" fmla="*/ 62 w 62"/>
                <a:gd name="T17" fmla="*/ 0 h 4"/>
                <a:gd name="T18" fmla="*/ 59 w 62"/>
                <a:gd name="T19" fmla="*/ 1 h 4"/>
                <a:gd name="T20" fmla="*/ 52 w 62"/>
                <a:gd name="T21" fmla="*/ 3 h 4"/>
                <a:gd name="T22" fmla="*/ 42 w 62"/>
                <a:gd name="T23" fmla="*/ 4 h 4"/>
                <a:gd name="T24" fmla="*/ 37 w 62"/>
                <a:gd name="T25" fmla="*/ 4 h 4"/>
                <a:gd name="T26" fmla="*/ 31 w 62"/>
                <a:gd name="T27" fmla="*/ 4 h 4"/>
                <a:gd name="T28" fmla="*/ 19 w 62"/>
                <a:gd name="T29" fmla="*/ 3 h 4"/>
                <a:gd name="T30" fmla="*/ 10 w 62"/>
                <a:gd name="T31" fmla="*/ 2 h 4"/>
                <a:gd name="T32" fmla="*/ 3 w 62"/>
                <a:gd name="T33" fmla="*/ 1 h 4"/>
                <a:gd name="T34" fmla="*/ 0 w 62"/>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4">
                  <a:moveTo>
                    <a:pt x="0" y="0"/>
                  </a:moveTo>
                  <a:cubicBezTo>
                    <a:pt x="0" y="0"/>
                    <a:pt x="1" y="0"/>
                    <a:pt x="3" y="0"/>
                  </a:cubicBezTo>
                  <a:cubicBezTo>
                    <a:pt x="4" y="0"/>
                    <a:pt x="7" y="0"/>
                    <a:pt x="10" y="0"/>
                  </a:cubicBezTo>
                  <a:cubicBezTo>
                    <a:pt x="16" y="0"/>
                    <a:pt x="23" y="0"/>
                    <a:pt x="31" y="0"/>
                  </a:cubicBezTo>
                  <a:cubicBezTo>
                    <a:pt x="35" y="0"/>
                    <a:pt x="39" y="0"/>
                    <a:pt x="42" y="0"/>
                  </a:cubicBezTo>
                  <a:cubicBezTo>
                    <a:pt x="44" y="0"/>
                    <a:pt x="46" y="0"/>
                    <a:pt x="48" y="0"/>
                  </a:cubicBezTo>
                  <a:cubicBezTo>
                    <a:pt x="49" y="0"/>
                    <a:pt x="51" y="0"/>
                    <a:pt x="52" y="0"/>
                  </a:cubicBezTo>
                  <a:cubicBezTo>
                    <a:pt x="55" y="0"/>
                    <a:pt x="58" y="0"/>
                    <a:pt x="59" y="0"/>
                  </a:cubicBezTo>
                  <a:cubicBezTo>
                    <a:pt x="61" y="0"/>
                    <a:pt x="62" y="0"/>
                    <a:pt x="62" y="0"/>
                  </a:cubicBezTo>
                  <a:cubicBezTo>
                    <a:pt x="62" y="0"/>
                    <a:pt x="61" y="0"/>
                    <a:pt x="59" y="1"/>
                  </a:cubicBezTo>
                  <a:cubicBezTo>
                    <a:pt x="58" y="1"/>
                    <a:pt x="55" y="2"/>
                    <a:pt x="52" y="3"/>
                  </a:cubicBezTo>
                  <a:cubicBezTo>
                    <a:pt x="50" y="3"/>
                    <a:pt x="46" y="4"/>
                    <a:pt x="42" y="4"/>
                  </a:cubicBezTo>
                  <a:cubicBezTo>
                    <a:pt x="41" y="4"/>
                    <a:pt x="39" y="4"/>
                    <a:pt x="37" y="4"/>
                  </a:cubicBezTo>
                  <a:cubicBezTo>
                    <a:pt x="35" y="4"/>
                    <a:pt x="33" y="4"/>
                    <a:pt x="31" y="4"/>
                  </a:cubicBezTo>
                  <a:cubicBezTo>
                    <a:pt x="27" y="4"/>
                    <a:pt x="23" y="4"/>
                    <a:pt x="19" y="3"/>
                  </a:cubicBezTo>
                  <a:cubicBezTo>
                    <a:pt x="16" y="3"/>
                    <a:pt x="12" y="3"/>
                    <a:pt x="10" y="2"/>
                  </a:cubicBezTo>
                  <a:cubicBezTo>
                    <a:pt x="7" y="2"/>
                    <a:pt x="4" y="1"/>
                    <a:pt x="3" y="1"/>
                  </a:cubicBezTo>
                  <a:cubicBezTo>
                    <a:pt x="1" y="0"/>
                    <a:pt x="0" y="0"/>
                    <a:pt x="0"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7" name="iṧ1iḋé">
              <a:extLst>
                <a:ext uri="{FF2B5EF4-FFF2-40B4-BE49-F238E27FC236}">
                  <a16:creationId xmlns:a16="http://schemas.microsoft.com/office/drawing/2014/main" xmlns="" id="{8B46F38B-77F2-4A6C-A35D-8DFB83E638A4}"/>
                </a:ext>
              </a:extLst>
            </p:cNvPr>
            <p:cNvSpPr/>
            <p:nvPr/>
          </p:nvSpPr>
          <p:spPr bwMode="auto">
            <a:xfrm>
              <a:off x="5229226" y="2624138"/>
              <a:ext cx="85725" cy="36513"/>
            </a:xfrm>
            <a:custGeom>
              <a:avLst/>
              <a:gdLst>
                <a:gd name="T0" fmla="*/ 0 w 28"/>
                <a:gd name="T1" fmla="*/ 12 h 12"/>
                <a:gd name="T2" fmla="*/ 4 w 28"/>
                <a:gd name="T3" fmla="*/ 9 h 12"/>
                <a:gd name="T4" fmla="*/ 8 w 28"/>
                <a:gd name="T5" fmla="*/ 7 h 12"/>
                <a:gd name="T6" fmla="*/ 13 w 28"/>
                <a:gd name="T7" fmla="*/ 4 h 12"/>
                <a:gd name="T8" fmla="*/ 23 w 28"/>
                <a:gd name="T9" fmla="*/ 1 h 12"/>
                <a:gd name="T10" fmla="*/ 28 w 28"/>
                <a:gd name="T11" fmla="*/ 0 h 12"/>
                <a:gd name="T12" fmla="*/ 24 w 28"/>
                <a:gd name="T13" fmla="*/ 3 h 12"/>
                <a:gd name="T14" fmla="*/ 15 w 28"/>
                <a:gd name="T15" fmla="*/ 8 h 12"/>
                <a:gd name="T16" fmla="*/ 5 w 28"/>
                <a:gd name="T17" fmla="*/ 11 h 12"/>
                <a:gd name="T18" fmla="*/ 0 w 28"/>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2">
                  <a:moveTo>
                    <a:pt x="0" y="12"/>
                  </a:moveTo>
                  <a:cubicBezTo>
                    <a:pt x="0" y="12"/>
                    <a:pt x="2" y="11"/>
                    <a:pt x="4" y="9"/>
                  </a:cubicBezTo>
                  <a:cubicBezTo>
                    <a:pt x="5" y="8"/>
                    <a:pt x="7" y="8"/>
                    <a:pt x="8" y="7"/>
                  </a:cubicBezTo>
                  <a:cubicBezTo>
                    <a:pt x="10" y="6"/>
                    <a:pt x="12" y="5"/>
                    <a:pt x="13" y="4"/>
                  </a:cubicBezTo>
                  <a:cubicBezTo>
                    <a:pt x="17" y="3"/>
                    <a:pt x="20" y="2"/>
                    <a:pt x="23" y="1"/>
                  </a:cubicBezTo>
                  <a:cubicBezTo>
                    <a:pt x="26" y="0"/>
                    <a:pt x="28" y="0"/>
                    <a:pt x="28" y="0"/>
                  </a:cubicBezTo>
                  <a:cubicBezTo>
                    <a:pt x="28" y="0"/>
                    <a:pt x="27" y="1"/>
                    <a:pt x="24" y="3"/>
                  </a:cubicBezTo>
                  <a:cubicBezTo>
                    <a:pt x="22" y="5"/>
                    <a:pt x="18" y="7"/>
                    <a:pt x="15" y="8"/>
                  </a:cubicBezTo>
                  <a:cubicBezTo>
                    <a:pt x="11" y="10"/>
                    <a:pt x="8" y="11"/>
                    <a:pt x="5" y="11"/>
                  </a:cubicBezTo>
                  <a:cubicBezTo>
                    <a:pt x="2" y="12"/>
                    <a:pt x="0" y="12"/>
                    <a:pt x="0" y="12"/>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8" name="íšlïḑé">
              <a:extLst>
                <a:ext uri="{FF2B5EF4-FFF2-40B4-BE49-F238E27FC236}">
                  <a16:creationId xmlns:a16="http://schemas.microsoft.com/office/drawing/2014/main" xmlns="" id="{951AF02D-6252-4EB3-BA32-E8FE0A8C5026}"/>
                </a:ext>
              </a:extLst>
            </p:cNvPr>
            <p:cNvSpPr/>
            <p:nvPr/>
          </p:nvSpPr>
          <p:spPr bwMode="auto">
            <a:xfrm>
              <a:off x="5599113" y="3756026"/>
              <a:ext cx="96838" cy="23813"/>
            </a:xfrm>
            <a:custGeom>
              <a:avLst/>
              <a:gdLst>
                <a:gd name="T0" fmla="*/ 3 w 32"/>
                <a:gd name="T1" fmla="*/ 1 h 8"/>
                <a:gd name="T2" fmla="*/ 29 w 32"/>
                <a:gd name="T3" fmla="*/ 8 h 8"/>
                <a:gd name="T4" fmla="*/ 29 w 32"/>
                <a:gd name="T5" fmla="*/ 6 h 8"/>
                <a:gd name="T6" fmla="*/ 4 w 32"/>
                <a:gd name="T7" fmla="*/ 0 h 8"/>
                <a:gd name="T8" fmla="*/ 3 w 32"/>
                <a:gd name="T9" fmla="*/ 1 h 8"/>
              </a:gdLst>
              <a:ahLst/>
              <a:cxnLst>
                <a:cxn ang="0">
                  <a:pos x="T0" y="T1"/>
                </a:cxn>
                <a:cxn ang="0">
                  <a:pos x="T2" y="T3"/>
                </a:cxn>
                <a:cxn ang="0">
                  <a:pos x="T4" y="T5"/>
                </a:cxn>
                <a:cxn ang="0">
                  <a:pos x="T6" y="T7"/>
                </a:cxn>
                <a:cxn ang="0">
                  <a:pos x="T8" y="T9"/>
                </a:cxn>
              </a:cxnLst>
              <a:rect l="0" t="0" r="r" b="b"/>
              <a:pathLst>
                <a:path w="32" h="8">
                  <a:moveTo>
                    <a:pt x="3" y="1"/>
                  </a:moveTo>
                  <a:cubicBezTo>
                    <a:pt x="11" y="4"/>
                    <a:pt x="20" y="6"/>
                    <a:pt x="29" y="8"/>
                  </a:cubicBezTo>
                  <a:cubicBezTo>
                    <a:pt x="31" y="8"/>
                    <a:pt x="32" y="7"/>
                    <a:pt x="29" y="6"/>
                  </a:cubicBezTo>
                  <a:cubicBezTo>
                    <a:pt x="21" y="5"/>
                    <a:pt x="12" y="3"/>
                    <a:pt x="4" y="0"/>
                  </a:cubicBezTo>
                  <a:cubicBezTo>
                    <a:pt x="3" y="0"/>
                    <a:pt x="0" y="1"/>
                    <a:pt x="3" y="1"/>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9" name="išľide">
              <a:extLst>
                <a:ext uri="{FF2B5EF4-FFF2-40B4-BE49-F238E27FC236}">
                  <a16:creationId xmlns:a16="http://schemas.microsoft.com/office/drawing/2014/main" xmlns="" id="{851417E0-01AB-4708-A70A-7EDB5B4EF117}"/>
                </a:ext>
              </a:extLst>
            </p:cNvPr>
            <p:cNvSpPr/>
            <p:nvPr/>
          </p:nvSpPr>
          <p:spPr bwMode="auto">
            <a:xfrm>
              <a:off x="5619751" y="3729038"/>
              <a:ext cx="106363" cy="33338"/>
            </a:xfrm>
            <a:custGeom>
              <a:avLst/>
              <a:gdLst>
                <a:gd name="T0" fmla="*/ 2 w 35"/>
                <a:gd name="T1" fmla="*/ 2 h 11"/>
                <a:gd name="T2" fmla="*/ 30 w 35"/>
                <a:gd name="T3" fmla="*/ 10 h 11"/>
                <a:gd name="T4" fmla="*/ 32 w 35"/>
                <a:gd name="T5" fmla="*/ 9 h 11"/>
                <a:gd name="T6" fmla="*/ 2 w 35"/>
                <a:gd name="T7" fmla="*/ 0 h 11"/>
                <a:gd name="T8" fmla="*/ 2 w 35"/>
                <a:gd name="T9" fmla="*/ 2 h 11"/>
              </a:gdLst>
              <a:ahLst/>
              <a:cxnLst>
                <a:cxn ang="0">
                  <a:pos x="T0" y="T1"/>
                </a:cxn>
                <a:cxn ang="0">
                  <a:pos x="T2" y="T3"/>
                </a:cxn>
                <a:cxn ang="0">
                  <a:pos x="T4" y="T5"/>
                </a:cxn>
                <a:cxn ang="0">
                  <a:pos x="T6" y="T7"/>
                </a:cxn>
                <a:cxn ang="0">
                  <a:pos x="T8" y="T9"/>
                </a:cxn>
              </a:cxnLst>
              <a:rect l="0" t="0" r="r" b="b"/>
              <a:pathLst>
                <a:path w="35" h="11">
                  <a:moveTo>
                    <a:pt x="2" y="2"/>
                  </a:moveTo>
                  <a:cubicBezTo>
                    <a:pt x="12" y="3"/>
                    <a:pt x="21" y="7"/>
                    <a:pt x="30" y="10"/>
                  </a:cubicBezTo>
                  <a:cubicBezTo>
                    <a:pt x="31" y="11"/>
                    <a:pt x="35" y="10"/>
                    <a:pt x="32" y="9"/>
                  </a:cubicBezTo>
                  <a:cubicBezTo>
                    <a:pt x="23" y="6"/>
                    <a:pt x="13" y="2"/>
                    <a:pt x="2" y="0"/>
                  </a:cubicBezTo>
                  <a:cubicBezTo>
                    <a:pt x="0" y="0"/>
                    <a:pt x="0" y="1"/>
                    <a:pt x="2"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0" name="îš1iḋe">
              <a:extLst>
                <a:ext uri="{FF2B5EF4-FFF2-40B4-BE49-F238E27FC236}">
                  <a16:creationId xmlns:a16="http://schemas.microsoft.com/office/drawing/2014/main" xmlns="" id="{1D2C8972-6821-4F9F-B73A-05F9D1F15B65}"/>
                </a:ext>
              </a:extLst>
            </p:cNvPr>
            <p:cNvSpPr/>
            <p:nvPr/>
          </p:nvSpPr>
          <p:spPr bwMode="auto">
            <a:xfrm>
              <a:off x="5638801" y="3695701"/>
              <a:ext cx="120650" cy="38100"/>
            </a:xfrm>
            <a:custGeom>
              <a:avLst/>
              <a:gdLst>
                <a:gd name="T0" fmla="*/ 3 w 40"/>
                <a:gd name="T1" fmla="*/ 2 h 13"/>
                <a:gd name="T2" fmla="*/ 35 w 40"/>
                <a:gd name="T3" fmla="*/ 13 h 13"/>
                <a:gd name="T4" fmla="*/ 38 w 40"/>
                <a:gd name="T5" fmla="*/ 11 h 13"/>
                <a:gd name="T6" fmla="*/ 5 w 40"/>
                <a:gd name="T7" fmla="*/ 0 h 13"/>
                <a:gd name="T8" fmla="*/ 3 w 40"/>
                <a:gd name="T9" fmla="*/ 2 h 13"/>
              </a:gdLst>
              <a:ahLst/>
              <a:cxnLst>
                <a:cxn ang="0">
                  <a:pos x="T0" y="T1"/>
                </a:cxn>
                <a:cxn ang="0">
                  <a:pos x="T2" y="T3"/>
                </a:cxn>
                <a:cxn ang="0">
                  <a:pos x="T4" y="T5"/>
                </a:cxn>
                <a:cxn ang="0">
                  <a:pos x="T6" y="T7"/>
                </a:cxn>
                <a:cxn ang="0">
                  <a:pos x="T8" y="T9"/>
                </a:cxn>
              </a:cxnLst>
              <a:rect l="0" t="0" r="r" b="b"/>
              <a:pathLst>
                <a:path w="40" h="13">
                  <a:moveTo>
                    <a:pt x="3" y="2"/>
                  </a:moveTo>
                  <a:cubicBezTo>
                    <a:pt x="14" y="4"/>
                    <a:pt x="24" y="10"/>
                    <a:pt x="35" y="13"/>
                  </a:cubicBezTo>
                  <a:cubicBezTo>
                    <a:pt x="36" y="13"/>
                    <a:pt x="40" y="12"/>
                    <a:pt x="38" y="11"/>
                  </a:cubicBezTo>
                  <a:cubicBezTo>
                    <a:pt x="26" y="8"/>
                    <a:pt x="16" y="2"/>
                    <a:pt x="5" y="0"/>
                  </a:cubicBezTo>
                  <a:cubicBezTo>
                    <a:pt x="3" y="0"/>
                    <a:pt x="0" y="1"/>
                    <a:pt x="3"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1" name="îŝḷiḑé">
              <a:extLst>
                <a:ext uri="{FF2B5EF4-FFF2-40B4-BE49-F238E27FC236}">
                  <a16:creationId xmlns:a16="http://schemas.microsoft.com/office/drawing/2014/main" xmlns="" id="{91701100-6FAC-47DC-B49C-7904FCEAE5B4}"/>
                </a:ext>
              </a:extLst>
            </p:cNvPr>
            <p:cNvSpPr/>
            <p:nvPr/>
          </p:nvSpPr>
          <p:spPr bwMode="auto">
            <a:xfrm>
              <a:off x="5662613" y="3662363"/>
              <a:ext cx="130175" cy="44450"/>
            </a:xfrm>
            <a:custGeom>
              <a:avLst/>
              <a:gdLst>
                <a:gd name="T0" fmla="*/ 2 w 43"/>
                <a:gd name="T1" fmla="*/ 2 h 15"/>
                <a:gd name="T2" fmla="*/ 39 w 43"/>
                <a:gd name="T3" fmla="*/ 14 h 15"/>
                <a:gd name="T4" fmla="*/ 41 w 43"/>
                <a:gd name="T5" fmla="*/ 14 h 15"/>
                <a:gd name="T6" fmla="*/ 3 w 43"/>
                <a:gd name="T7" fmla="*/ 1 h 15"/>
                <a:gd name="T8" fmla="*/ 2 w 43"/>
                <a:gd name="T9" fmla="*/ 2 h 15"/>
              </a:gdLst>
              <a:ahLst/>
              <a:cxnLst>
                <a:cxn ang="0">
                  <a:pos x="T0" y="T1"/>
                </a:cxn>
                <a:cxn ang="0">
                  <a:pos x="T2" y="T3"/>
                </a:cxn>
                <a:cxn ang="0">
                  <a:pos x="T4" y="T5"/>
                </a:cxn>
                <a:cxn ang="0">
                  <a:pos x="T6" y="T7"/>
                </a:cxn>
                <a:cxn ang="0">
                  <a:pos x="T8" y="T9"/>
                </a:cxn>
              </a:cxnLst>
              <a:rect l="0" t="0" r="r" b="b"/>
              <a:pathLst>
                <a:path w="43" h="15">
                  <a:moveTo>
                    <a:pt x="2" y="2"/>
                  </a:moveTo>
                  <a:cubicBezTo>
                    <a:pt x="14" y="6"/>
                    <a:pt x="27" y="8"/>
                    <a:pt x="39" y="14"/>
                  </a:cubicBezTo>
                  <a:cubicBezTo>
                    <a:pt x="39" y="15"/>
                    <a:pt x="43" y="15"/>
                    <a:pt x="41" y="14"/>
                  </a:cubicBezTo>
                  <a:cubicBezTo>
                    <a:pt x="30" y="7"/>
                    <a:pt x="16" y="5"/>
                    <a:pt x="3" y="1"/>
                  </a:cubicBezTo>
                  <a:cubicBezTo>
                    <a:pt x="2" y="0"/>
                    <a:pt x="0" y="1"/>
                    <a:pt x="2"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2" name="íšḻíḍè">
              <a:extLst>
                <a:ext uri="{FF2B5EF4-FFF2-40B4-BE49-F238E27FC236}">
                  <a16:creationId xmlns:a16="http://schemas.microsoft.com/office/drawing/2014/main" xmlns="" id="{0A0FA994-C7CC-47A8-AB62-EE49C30A478E}"/>
                </a:ext>
              </a:extLst>
            </p:cNvPr>
            <p:cNvSpPr/>
            <p:nvPr/>
          </p:nvSpPr>
          <p:spPr bwMode="auto">
            <a:xfrm>
              <a:off x="5678488" y="3632201"/>
              <a:ext cx="163513" cy="44450"/>
            </a:xfrm>
            <a:custGeom>
              <a:avLst/>
              <a:gdLst>
                <a:gd name="T0" fmla="*/ 2 w 54"/>
                <a:gd name="T1" fmla="*/ 1 h 15"/>
                <a:gd name="T2" fmla="*/ 49 w 54"/>
                <a:gd name="T3" fmla="*/ 14 h 15"/>
                <a:gd name="T4" fmla="*/ 51 w 54"/>
                <a:gd name="T5" fmla="*/ 13 h 15"/>
                <a:gd name="T6" fmla="*/ 4 w 54"/>
                <a:gd name="T7" fmla="*/ 0 h 15"/>
                <a:gd name="T8" fmla="*/ 2 w 54"/>
                <a:gd name="T9" fmla="*/ 1 h 15"/>
              </a:gdLst>
              <a:ahLst/>
              <a:cxnLst>
                <a:cxn ang="0">
                  <a:pos x="T0" y="T1"/>
                </a:cxn>
                <a:cxn ang="0">
                  <a:pos x="T2" y="T3"/>
                </a:cxn>
                <a:cxn ang="0">
                  <a:pos x="T4" y="T5"/>
                </a:cxn>
                <a:cxn ang="0">
                  <a:pos x="T6" y="T7"/>
                </a:cxn>
                <a:cxn ang="0">
                  <a:pos x="T8" y="T9"/>
                </a:cxn>
              </a:cxnLst>
              <a:rect l="0" t="0" r="r" b="b"/>
              <a:pathLst>
                <a:path w="54" h="15">
                  <a:moveTo>
                    <a:pt x="2" y="1"/>
                  </a:moveTo>
                  <a:cubicBezTo>
                    <a:pt x="18" y="5"/>
                    <a:pt x="34" y="9"/>
                    <a:pt x="49" y="14"/>
                  </a:cubicBezTo>
                  <a:cubicBezTo>
                    <a:pt x="50" y="15"/>
                    <a:pt x="54" y="14"/>
                    <a:pt x="51" y="13"/>
                  </a:cubicBezTo>
                  <a:cubicBezTo>
                    <a:pt x="36" y="8"/>
                    <a:pt x="20" y="4"/>
                    <a:pt x="4" y="0"/>
                  </a:cubicBezTo>
                  <a:cubicBezTo>
                    <a:pt x="2" y="0"/>
                    <a:pt x="0" y="1"/>
                    <a:pt x="2" y="1"/>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3" name="iṣḻídé">
              <a:extLst>
                <a:ext uri="{FF2B5EF4-FFF2-40B4-BE49-F238E27FC236}">
                  <a16:creationId xmlns:a16="http://schemas.microsoft.com/office/drawing/2014/main" xmlns="" id="{E5B40F93-2B01-48CB-B0D0-553C6E595A88}"/>
                </a:ext>
              </a:extLst>
            </p:cNvPr>
            <p:cNvSpPr/>
            <p:nvPr/>
          </p:nvSpPr>
          <p:spPr bwMode="auto">
            <a:xfrm>
              <a:off x="5689601" y="3598863"/>
              <a:ext cx="173038" cy="53975"/>
            </a:xfrm>
            <a:custGeom>
              <a:avLst/>
              <a:gdLst>
                <a:gd name="T0" fmla="*/ 3 w 57"/>
                <a:gd name="T1" fmla="*/ 3 h 18"/>
                <a:gd name="T2" fmla="*/ 54 w 57"/>
                <a:gd name="T3" fmla="*/ 17 h 18"/>
                <a:gd name="T4" fmla="*/ 54 w 57"/>
                <a:gd name="T5" fmla="*/ 16 h 18"/>
                <a:gd name="T6" fmla="*/ 3 w 57"/>
                <a:gd name="T7" fmla="*/ 1 h 18"/>
                <a:gd name="T8" fmla="*/ 3 w 57"/>
                <a:gd name="T9" fmla="*/ 3 h 18"/>
              </a:gdLst>
              <a:ahLst/>
              <a:cxnLst>
                <a:cxn ang="0">
                  <a:pos x="T0" y="T1"/>
                </a:cxn>
                <a:cxn ang="0">
                  <a:pos x="T2" y="T3"/>
                </a:cxn>
                <a:cxn ang="0">
                  <a:pos x="T4" y="T5"/>
                </a:cxn>
                <a:cxn ang="0">
                  <a:pos x="T6" y="T7"/>
                </a:cxn>
                <a:cxn ang="0">
                  <a:pos x="T8" y="T9"/>
                </a:cxn>
              </a:cxnLst>
              <a:rect l="0" t="0" r="r" b="b"/>
              <a:pathLst>
                <a:path w="57" h="18">
                  <a:moveTo>
                    <a:pt x="3" y="3"/>
                  </a:moveTo>
                  <a:cubicBezTo>
                    <a:pt x="20" y="8"/>
                    <a:pt x="37" y="12"/>
                    <a:pt x="54" y="17"/>
                  </a:cubicBezTo>
                  <a:cubicBezTo>
                    <a:pt x="56" y="18"/>
                    <a:pt x="57" y="16"/>
                    <a:pt x="54" y="16"/>
                  </a:cubicBezTo>
                  <a:cubicBezTo>
                    <a:pt x="37" y="11"/>
                    <a:pt x="20" y="6"/>
                    <a:pt x="3" y="1"/>
                  </a:cubicBezTo>
                  <a:cubicBezTo>
                    <a:pt x="1" y="0"/>
                    <a:pt x="0" y="2"/>
                    <a:pt x="3" y="3"/>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4" name="î$ľiḓe">
              <a:extLst>
                <a:ext uri="{FF2B5EF4-FFF2-40B4-BE49-F238E27FC236}">
                  <a16:creationId xmlns:a16="http://schemas.microsoft.com/office/drawing/2014/main" xmlns="" id="{EE547213-D1E4-4F83-A049-8405F4FD9013}"/>
                </a:ext>
              </a:extLst>
            </p:cNvPr>
            <p:cNvSpPr/>
            <p:nvPr/>
          </p:nvSpPr>
          <p:spPr bwMode="auto">
            <a:xfrm>
              <a:off x="5705476" y="3565526"/>
              <a:ext cx="187325" cy="60325"/>
            </a:xfrm>
            <a:custGeom>
              <a:avLst/>
              <a:gdLst>
                <a:gd name="T0" fmla="*/ 2 w 62"/>
                <a:gd name="T1" fmla="*/ 2 h 20"/>
                <a:gd name="T2" fmla="*/ 57 w 62"/>
                <a:gd name="T3" fmla="*/ 19 h 20"/>
                <a:gd name="T4" fmla="*/ 59 w 62"/>
                <a:gd name="T5" fmla="*/ 18 h 20"/>
                <a:gd name="T6" fmla="*/ 4 w 62"/>
                <a:gd name="T7" fmla="*/ 0 h 20"/>
                <a:gd name="T8" fmla="*/ 2 w 62"/>
                <a:gd name="T9" fmla="*/ 2 h 20"/>
              </a:gdLst>
              <a:ahLst/>
              <a:cxnLst>
                <a:cxn ang="0">
                  <a:pos x="T0" y="T1"/>
                </a:cxn>
                <a:cxn ang="0">
                  <a:pos x="T2" y="T3"/>
                </a:cxn>
                <a:cxn ang="0">
                  <a:pos x="T4" y="T5"/>
                </a:cxn>
                <a:cxn ang="0">
                  <a:pos x="T6" y="T7"/>
                </a:cxn>
                <a:cxn ang="0">
                  <a:pos x="T8" y="T9"/>
                </a:cxn>
              </a:cxnLst>
              <a:rect l="0" t="0" r="r" b="b"/>
              <a:pathLst>
                <a:path w="62" h="20">
                  <a:moveTo>
                    <a:pt x="2" y="2"/>
                  </a:moveTo>
                  <a:cubicBezTo>
                    <a:pt x="20" y="8"/>
                    <a:pt x="39" y="14"/>
                    <a:pt x="57" y="19"/>
                  </a:cubicBezTo>
                  <a:cubicBezTo>
                    <a:pt x="58" y="20"/>
                    <a:pt x="62" y="19"/>
                    <a:pt x="59" y="18"/>
                  </a:cubicBezTo>
                  <a:cubicBezTo>
                    <a:pt x="41" y="13"/>
                    <a:pt x="22" y="7"/>
                    <a:pt x="4" y="0"/>
                  </a:cubicBezTo>
                  <a:cubicBezTo>
                    <a:pt x="3" y="0"/>
                    <a:pt x="0" y="1"/>
                    <a:pt x="2"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5" name="îşľide">
              <a:extLst>
                <a:ext uri="{FF2B5EF4-FFF2-40B4-BE49-F238E27FC236}">
                  <a16:creationId xmlns:a16="http://schemas.microsoft.com/office/drawing/2014/main" xmlns="" id="{DEEE5259-363B-49C3-83C9-9D583AC63CF8}"/>
                </a:ext>
              </a:extLst>
            </p:cNvPr>
            <p:cNvSpPr/>
            <p:nvPr/>
          </p:nvSpPr>
          <p:spPr bwMode="auto">
            <a:xfrm>
              <a:off x="5732463" y="3538538"/>
              <a:ext cx="190500" cy="60325"/>
            </a:xfrm>
            <a:custGeom>
              <a:avLst/>
              <a:gdLst>
                <a:gd name="T0" fmla="*/ 3 w 63"/>
                <a:gd name="T1" fmla="*/ 2 h 20"/>
                <a:gd name="T2" fmla="*/ 60 w 63"/>
                <a:gd name="T3" fmla="*/ 19 h 20"/>
                <a:gd name="T4" fmla="*/ 60 w 63"/>
                <a:gd name="T5" fmla="*/ 17 h 20"/>
                <a:gd name="T6" fmla="*/ 3 w 63"/>
                <a:gd name="T7" fmla="*/ 1 h 20"/>
                <a:gd name="T8" fmla="*/ 3 w 63"/>
                <a:gd name="T9" fmla="*/ 2 h 20"/>
              </a:gdLst>
              <a:ahLst/>
              <a:cxnLst>
                <a:cxn ang="0">
                  <a:pos x="T0" y="T1"/>
                </a:cxn>
                <a:cxn ang="0">
                  <a:pos x="T2" y="T3"/>
                </a:cxn>
                <a:cxn ang="0">
                  <a:pos x="T4" y="T5"/>
                </a:cxn>
                <a:cxn ang="0">
                  <a:pos x="T6" y="T7"/>
                </a:cxn>
                <a:cxn ang="0">
                  <a:pos x="T8" y="T9"/>
                </a:cxn>
              </a:cxnLst>
              <a:rect l="0" t="0" r="r" b="b"/>
              <a:pathLst>
                <a:path w="63" h="20">
                  <a:moveTo>
                    <a:pt x="3" y="2"/>
                  </a:moveTo>
                  <a:cubicBezTo>
                    <a:pt x="21" y="9"/>
                    <a:pt x="41" y="13"/>
                    <a:pt x="60" y="19"/>
                  </a:cubicBezTo>
                  <a:cubicBezTo>
                    <a:pt x="63" y="20"/>
                    <a:pt x="61" y="18"/>
                    <a:pt x="60" y="17"/>
                  </a:cubicBezTo>
                  <a:cubicBezTo>
                    <a:pt x="41" y="11"/>
                    <a:pt x="22" y="7"/>
                    <a:pt x="3" y="1"/>
                  </a:cubicBezTo>
                  <a:cubicBezTo>
                    <a:pt x="1" y="0"/>
                    <a:pt x="0" y="1"/>
                    <a:pt x="3"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6" name="îšľïḍè">
              <a:extLst>
                <a:ext uri="{FF2B5EF4-FFF2-40B4-BE49-F238E27FC236}">
                  <a16:creationId xmlns:a16="http://schemas.microsoft.com/office/drawing/2014/main" xmlns="" id="{E362EF66-00A8-4AB0-96C3-D6250EE28871}"/>
                </a:ext>
              </a:extLst>
            </p:cNvPr>
            <p:cNvSpPr/>
            <p:nvPr/>
          </p:nvSpPr>
          <p:spPr bwMode="auto">
            <a:xfrm>
              <a:off x="5768976" y="3502026"/>
              <a:ext cx="173038" cy="47625"/>
            </a:xfrm>
            <a:custGeom>
              <a:avLst/>
              <a:gdLst>
                <a:gd name="T0" fmla="*/ 2 w 57"/>
                <a:gd name="T1" fmla="*/ 1 h 16"/>
                <a:gd name="T2" fmla="*/ 53 w 57"/>
                <a:gd name="T3" fmla="*/ 15 h 16"/>
                <a:gd name="T4" fmla="*/ 55 w 57"/>
                <a:gd name="T5" fmla="*/ 14 h 16"/>
                <a:gd name="T6" fmla="*/ 5 w 57"/>
                <a:gd name="T7" fmla="*/ 0 h 16"/>
                <a:gd name="T8" fmla="*/ 2 w 57"/>
                <a:gd name="T9" fmla="*/ 1 h 16"/>
              </a:gdLst>
              <a:ahLst/>
              <a:cxnLst>
                <a:cxn ang="0">
                  <a:pos x="T0" y="T1"/>
                </a:cxn>
                <a:cxn ang="0">
                  <a:pos x="T2" y="T3"/>
                </a:cxn>
                <a:cxn ang="0">
                  <a:pos x="T4" y="T5"/>
                </a:cxn>
                <a:cxn ang="0">
                  <a:pos x="T6" y="T7"/>
                </a:cxn>
                <a:cxn ang="0">
                  <a:pos x="T8" y="T9"/>
                </a:cxn>
              </a:cxnLst>
              <a:rect l="0" t="0" r="r" b="b"/>
              <a:pathLst>
                <a:path w="57" h="16">
                  <a:moveTo>
                    <a:pt x="2" y="1"/>
                  </a:moveTo>
                  <a:cubicBezTo>
                    <a:pt x="18" y="8"/>
                    <a:pt x="36" y="10"/>
                    <a:pt x="53" y="15"/>
                  </a:cubicBezTo>
                  <a:cubicBezTo>
                    <a:pt x="54" y="16"/>
                    <a:pt x="57" y="15"/>
                    <a:pt x="55" y="14"/>
                  </a:cubicBezTo>
                  <a:cubicBezTo>
                    <a:pt x="39" y="9"/>
                    <a:pt x="21" y="6"/>
                    <a:pt x="5" y="0"/>
                  </a:cubicBezTo>
                  <a:cubicBezTo>
                    <a:pt x="4" y="0"/>
                    <a:pt x="0" y="1"/>
                    <a:pt x="2" y="1"/>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7" name="ïṩľîḍé">
              <a:extLst>
                <a:ext uri="{FF2B5EF4-FFF2-40B4-BE49-F238E27FC236}">
                  <a16:creationId xmlns:a16="http://schemas.microsoft.com/office/drawing/2014/main" xmlns="" id="{AC24E6E2-9A12-4D6C-B129-4A8C52AE1EEE}"/>
                </a:ext>
              </a:extLst>
            </p:cNvPr>
            <p:cNvSpPr/>
            <p:nvPr/>
          </p:nvSpPr>
          <p:spPr bwMode="auto">
            <a:xfrm>
              <a:off x="5808663" y="3468688"/>
              <a:ext cx="160338" cy="47625"/>
            </a:xfrm>
            <a:custGeom>
              <a:avLst/>
              <a:gdLst>
                <a:gd name="T0" fmla="*/ 2 w 53"/>
                <a:gd name="T1" fmla="*/ 2 h 16"/>
                <a:gd name="T2" fmla="*/ 49 w 53"/>
                <a:gd name="T3" fmla="*/ 16 h 16"/>
                <a:gd name="T4" fmla="*/ 51 w 53"/>
                <a:gd name="T5" fmla="*/ 15 h 16"/>
                <a:gd name="T6" fmla="*/ 5 w 53"/>
                <a:gd name="T7" fmla="*/ 0 h 16"/>
                <a:gd name="T8" fmla="*/ 2 w 53"/>
                <a:gd name="T9" fmla="*/ 2 h 16"/>
              </a:gdLst>
              <a:ahLst/>
              <a:cxnLst>
                <a:cxn ang="0">
                  <a:pos x="T0" y="T1"/>
                </a:cxn>
                <a:cxn ang="0">
                  <a:pos x="T2" y="T3"/>
                </a:cxn>
                <a:cxn ang="0">
                  <a:pos x="T4" y="T5"/>
                </a:cxn>
                <a:cxn ang="0">
                  <a:pos x="T6" y="T7"/>
                </a:cxn>
                <a:cxn ang="0">
                  <a:pos x="T8" y="T9"/>
                </a:cxn>
              </a:cxnLst>
              <a:rect l="0" t="0" r="r" b="b"/>
              <a:pathLst>
                <a:path w="53" h="16">
                  <a:moveTo>
                    <a:pt x="2" y="2"/>
                  </a:moveTo>
                  <a:cubicBezTo>
                    <a:pt x="17" y="8"/>
                    <a:pt x="33" y="14"/>
                    <a:pt x="49" y="16"/>
                  </a:cubicBezTo>
                  <a:cubicBezTo>
                    <a:pt x="50" y="16"/>
                    <a:pt x="53" y="15"/>
                    <a:pt x="51" y="15"/>
                  </a:cubicBezTo>
                  <a:cubicBezTo>
                    <a:pt x="35" y="12"/>
                    <a:pt x="20" y="6"/>
                    <a:pt x="5" y="0"/>
                  </a:cubicBezTo>
                  <a:cubicBezTo>
                    <a:pt x="4" y="0"/>
                    <a:pt x="0" y="1"/>
                    <a:pt x="2"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8" name="îṣļiďé">
              <a:extLst>
                <a:ext uri="{FF2B5EF4-FFF2-40B4-BE49-F238E27FC236}">
                  <a16:creationId xmlns:a16="http://schemas.microsoft.com/office/drawing/2014/main" xmlns="" id="{B7A3B27F-878D-4142-BA11-8A613154CF15}"/>
                </a:ext>
              </a:extLst>
            </p:cNvPr>
            <p:cNvSpPr/>
            <p:nvPr/>
          </p:nvSpPr>
          <p:spPr bwMode="auto">
            <a:xfrm>
              <a:off x="5856288" y="3438526"/>
              <a:ext cx="130175" cy="44450"/>
            </a:xfrm>
            <a:custGeom>
              <a:avLst/>
              <a:gdLst>
                <a:gd name="T0" fmla="*/ 3 w 43"/>
                <a:gd name="T1" fmla="*/ 2 h 15"/>
                <a:gd name="T2" fmla="*/ 38 w 43"/>
                <a:gd name="T3" fmla="*/ 15 h 15"/>
                <a:gd name="T4" fmla="*/ 41 w 43"/>
                <a:gd name="T5" fmla="*/ 13 h 15"/>
                <a:gd name="T6" fmla="*/ 5 w 43"/>
                <a:gd name="T7" fmla="*/ 1 h 15"/>
                <a:gd name="T8" fmla="*/ 3 w 43"/>
                <a:gd name="T9" fmla="*/ 2 h 15"/>
              </a:gdLst>
              <a:ahLst/>
              <a:cxnLst>
                <a:cxn ang="0">
                  <a:pos x="T0" y="T1"/>
                </a:cxn>
                <a:cxn ang="0">
                  <a:pos x="T2" y="T3"/>
                </a:cxn>
                <a:cxn ang="0">
                  <a:pos x="T4" y="T5"/>
                </a:cxn>
                <a:cxn ang="0">
                  <a:pos x="T6" y="T7"/>
                </a:cxn>
                <a:cxn ang="0">
                  <a:pos x="T8" y="T9"/>
                </a:cxn>
              </a:cxnLst>
              <a:rect l="0" t="0" r="r" b="b"/>
              <a:pathLst>
                <a:path w="43" h="15">
                  <a:moveTo>
                    <a:pt x="3" y="2"/>
                  </a:moveTo>
                  <a:cubicBezTo>
                    <a:pt x="15" y="5"/>
                    <a:pt x="26" y="10"/>
                    <a:pt x="38" y="15"/>
                  </a:cubicBezTo>
                  <a:cubicBezTo>
                    <a:pt x="39" y="15"/>
                    <a:pt x="43" y="14"/>
                    <a:pt x="41" y="13"/>
                  </a:cubicBezTo>
                  <a:cubicBezTo>
                    <a:pt x="29" y="9"/>
                    <a:pt x="17" y="4"/>
                    <a:pt x="5" y="1"/>
                  </a:cubicBezTo>
                  <a:cubicBezTo>
                    <a:pt x="4" y="0"/>
                    <a:pt x="0" y="1"/>
                    <a:pt x="3"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386030991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100000">
              <a:srgbClr val="FF9334"/>
            </a:gs>
            <a:gs pos="27000">
              <a:srgbClr val="FFBC65"/>
            </a:gs>
            <a:gs pos="0">
              <a:srgbClr val="F6D89C"/>
            </a:gs>
          </a:gsLst>
          <a:lin ang="5400000" scaled="0"/>
        </a:gradFill>
        <a:effectLst/>
      </p:bgPr>
    </p:bg>
    <p:spTree>
      <p:nvGrpSpPr>
        <p:cNvPr id="1" name=""/>
        <p:cNvGrpSpPr/>
        <p:nvPr/>
      </p:nvGrpSpPr>
      <p:grpSpPr>
        <a:xfrm>
          <a:off x="0" y="0"/>
          <a:ext cx="0" cy="0"/>
          <a:chOff x="0" y="0"/>
          <a:chExt cx="0" cy="0"/>
        </a:xfrm>
      </p:grpSpPr>
      <p:sp>
        <p:nvSpPr>
          <p:cNvPr id="527" name="椭圆 526">
            <a:extLst>
              <a:ext uri="{FF2B5EF4-FFF2-40B4-BE49-F238E27FC236}">
                <a16:creationId xmlns:a16="http://schemas.microsoft.com/office/drawing/2014/main" xmlns="" id="{ADE25D52-53D8-4F20-9195-18CEC34B1114}"/>
              </a:ext>
            </a:extLst>
          </p:cNvPr>
          <p:cNvSpPr/>
          <p:nvPr/>
        </p:nvSpPr>
        <p:spPr>
          <a:xfrm>
            <a:off x="-150681" y="3133927"/>
            <a:ext cx="987336" cy="987166"/>
          </a:xfrm>
          <a:prstGeom prst="ellipse">
            <a:avLst/>
          </a:prstGeom>
          <a:gradFill flip="none" rotWithShape="1">
            <a:gsLst>
              <a:gs pos="99592">
                <a:schemeClr val="bg1"/>
              </a:gs>
              <a:gs pos="67000">
                <a:schemeClr val="bg1">
                  <a:alpha val="28000"/>
                </a:schemeClr>
              </a:gs>
              <a:gs pos="29000">
                <a:schemeClr val="bg1">
                  <a:alpha val="0"/>
                </a:schemeClr>
              </a:gs>
            </a:gsLst>
            <a:path path="circle">
              <a:fillToRect l="50000" t="50000" r="50000" b="50000"/>
            </a:path>
            <a:tileRect/>
          </a:gradFill>
          <a:ln w="25400">
            <a:noFill/>
          </a:ln>
          <a:effectLst>
            <a:innerShdw blurRad="279400" dist="50800" dir="13500000">
              <a:schemeClr val="bg1"/>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528" name="图片 527">
            <a:extLst>
              <a:ext uri="{FF2B5EF4-FFF2-40B4-BE49-F238E27FC236}">
                <a16:creationId xmlns:a16="http://schemas.microsoft.com/office/drawing/2014/main" xmlns="" id="{3A408436-F47D-4831-ADE2-EC972372DE98}"/>
              </a:ext>
            </a:extLst>
          </p:cNvPr>
          <p:cNvPicPr>
            <a:picLocks noChangeAspect="1"/>
          </p:cNvPicPr>
          <p:nvPr/>
        </p:nvPicPr>
        <p:blipFill rotWithShape="1">
          <a:blip r:embed="rId3">
            <a:alphaModFix amt="17000"/>
          </a:blip>
          <a:srcRect l="29896" r="33355" b="76931"/>
          <a:stretch/>
        </p:blipFill>
        <p:spPr>
          <a:xfrm>
            <a:off x="-2071" y="566907"/>
            <a:ext cx="9148146" cy="6022050"/>
          </a:xfrm>
          <a:custGeom>
            <a:avLst/>
            <a:gdLst>
              <a:gd name="connsiteX0" fmla="*/ 0 w 8393113"/>
              <a:gd name="connsiteY0" fmla="*/ 0 h 5525026"/>
              <a:gd name="connsiteX1" fmla="*/ 8393113 w 8393113"/>
              <a:gd name="connsiteY1" fmla="*/ 0 h 5525026"/>
              <a:gd name="connsiteX2" fmla="*/ 8393113 w 8393113"/>
              <a:gd name="connsiteY2" fmla="*/ 5525026 h 5525026"/>
              <a:gd name="connsiteX3" fmla="*/ 0 w 8393113"/>
              <a:gd name="connsiteY3" fmla="*/ 5525026 h 5525026"/>
            </a:gdLst>
            <a:ahLst/>
            <a:cxnLst>
              <a:cxn ang="0">
                <a:pos x="connsiteX0" y="connsiteY0"/>
              </a:cxn>
              <a:cxn ang="0">
                <a:pos x="connsiteX1" y="connsiteY1"/>
              </a:cxn>
              <a:cxn ang="0">
                <a:pos x="connsiteX2" y="connsiteY2"/>
              </a:cxn>
              <a:cxn ang="0">
                <a:pos x="connsiteX3" y="connsiteY3"/>
              </a:cxn>
            </a:cxnLst>
            <a:rect l="l" t="t" r="r" b="b"/>
            <a:pathLst>
              <a:path w="8393113" h="5525026">
                <a:moveTo>
                  <a:pt x="0" y="0"/>
                </a:moveTo>
                <a:lnTo>
                  <a:pt x="8393113" y="0"/>
                </a:lnTo>
                <a:lnTo>
                  <a:pt x="8393113" y="5525026"/>
                </a:lnTo>
                <a:lnTo>
                  <a:pt x="0" y="5525026"/>
                </a:lnTo>
                <a:close/>
              </a:path>
            </a:pathLst>
          </a:custGeom>
        </p:spPr>
      </p:pic>
      <p:sp>
        <p:nvSpPr>
          <p:cNvPr id="529" name="椭圆 528">
            <a:extLst>
              <a:ext uri="{FF2B5EF4-FFF2-40B4-BE49-F238E27FC236}">
                <a16:creationId xmlns:a16="http://schemas.microsoft.com/office/drawing/2014/main" xmlns="" id="{E634D8E5-8092-4D11-A249-8B8E8A08AA5E}"/>
              </a:ext>
            </a:extLst>
          </p:cNvPr>
          <p:cNvSpPr/>
          <p:nvPr/>
        </p:nvSpPr>
        <p:spPr>
          <a:xfrm>
            <a:off x="4835818" y="773731"/>
            <a:ext cx="3574850" cy="3574234"/>
          </a:xfrm>
          <a:prstGeom prst="ellipse">
            <a:avLst/>
          </a:prstGeom>
          <a:gradFill flip="none" rotWithShape="1">
            <a:gsLst>
              <a:gs pos="100000">
                <a:schemeClr val="accent1">
                  <a:lumMod val="75000"/>
                </a:schemeClr>
              </a:gs>
              <a:gs pos="6000">
                <a:srgbClr val="FFBC65"/>
              </a:gs>
            </a:gsLst>
            <a:path path="circle">
              <a:fillToRect l="50000" t="50000" r="50000" b="50000"/>
            </a:path>
            <a:tileRect/>
          </a:gradFill>
          <a:ln w="25400">
            <a:noFill/>
          </a:ln>
          <a:effectLst>
            <a:outerShdw blurRad="304800" sx="102000" sy="102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31" name="矩形 530">
            <a:extLst>
              <a:ext uri="{FF2B5EF4-FFF2-40B4-BE49-F238E27FC236}">
                <a16:creationId xmlns:a16="http://schemas.microsoft.com/office/drawing/2014/main" xmlns="" id="{6FEE8243-F99F-4BAA-90AE-C25707D938A3}"/>
              </a:ext>
            </a:extLst>
          </p:cNvPr>
          <p:cNvSpPr/>
          <p:nvPr/>
        </p:nvSpPr>
        <p:spPr>
          <a:xfrm>
            <a:off x="5641714" y="1834528"/>
            <a:ext cx="2133918" cy="1585049"/>
          </a:xfrm>
          <a:prstGeom prst="rect">
            <a:avLst/>
          </a:prstGeom>
        </p:spPr>
        <p:txBody>
          <a:bodyPr wrap="none">
            <a:spAutoFit/>
          </a:bodyPr>
          <a:lstStyle/>
          <a:p>
            <a:pPr algn="ctr" defTabSz="914400">
              <a:spcBef>
                <a:spcPts val="1000"/>
              </a:spcBef>
            </a:pPr>
            <a:r>
              <a:rPr lang="zh-CN" altLang="en-US" b="1" kern="0" spc="100" dirty="0">
                <a:solidFill>
                  <a:prstClr val="white"/>
                </a:solidFill>
                <a:effectLst>
                  <a:outerShdw blurRad="190500" dist="50800" dir="5400000" algn="ctr" rotWithShape="0">
                    <a:srgbClr val="E44913">
                      <a:alpha val="60000"/>
                    </a:srgbClr>
                  </a:outerShdw>
                </a:effectLst>
              </a:rPr>
              <a:t>图片主要内容介绍</a:t>
            </a:r>
            <a:endParaRPr lang="en-US" altLang="zh-CN" b="1" kern="0" spc="100" dirty="0">
              <a:solidFill>
                <a:prstClr val="white"/>
              </a:solidFill>
              <a:effectLst>
                <a:outerShdw blurRad="190500" dist="50800" dir="5400000" algn="ctr" rotWithShape="0">
                  <a:srgbClr val="E44913">
                    <a:alpha val="60000"/>
                  </a:srgbClr>
                </a:outerShdw>
              </a:effectLst>
            </a:endParaRPr>
          </a:p>
          <a:p>
            <a:pPr algn="ctr" defTabSz="914400">
              <a:spcBef>
                <a:spcPts val="1000"/>
              </a:spcBef>
            </a:pPr>
            <a:r>
              <a:rPr lang="zh-CN" altLang="en-US" b="1" kern="0" spc="100" dirty="0">
                <a:solidFill>
                  <a:prstClr val="white"/>
                </a:solidFill>
                <a:effectLst>
                  <a:outerShdw blurRad="190500" dist="50800" dir="5400000" algn="ctr" rotWithShape="0">
                    <a:srgbClr val="E44913">
                      <a:alpha val="60000"/>
                    </a:srgbClr>
                  </a:outerShdw>
                </a:effectLst>
              </a:rPr>
              <a:t>图片主要内容介绍</a:t>
            </a:r>
          </a:p>
          <a:p>
            <a:pPr algn="ctr" defTabSz="914400">
              <a:spcBef>
                <a:spcPts val="1000"/>
              </a:spcBef>
            </a:pPr>
            <a:r>
              <a:rPr lang="zh-CN" altLang="en-US" b="1" kern="0" spc="100" dirty="0">
                <a:solidFill>
                  <a:prstClr val="white"/>
                </a:solidFill>
                <a:effectLst>
                  <a:outerShdw blurRad="190500" dist="50800" dir="5400000" algn="ctr" rotWithShape="0">
                    <a:srgbClr val="E44913">
                      <a:alpha val="60000"/>
                    </a:srgbClr>
                  </a:outerShdw>
                </a:effectLst>
              </a:rPr>
              <a:t>图片主要内容介绍</a:t>
            </a:r>
          </a:p>
          <a:p>
            <a:pPr algn="ctr" defTabSz="914400">
              <a:spcBef>
                <a:spcPts val="1000"/>
              </a:spcBef>
            </a:pPr>
            <a:r>
              <a:rPr lang="zh-CN" altLang="en-US" b="1" kern="0" spc="100" dirty="0">
                <a:solidFill>
                  <a:prstClr val="white"/>
                </a:solidFill>
                <a:effectLst>
                  <a:outerShdw blurRad="190500" dist="50800" dir="5400000" algn="ctr" rotWithShape="0">
                    <a:srgbClr val="E44913">
                      <a:alpha val="60000"/>
                    </a:srgbClr>
                  </a:outerShdw>
                </a:effectLst>
              </a:rPr>
              <a:t>图片主要内容介绍</a:t>
            </a:r>
          </a:p>
        </p:txBody>
      </p:sp>
      <p:grpSp>
        <p:nvGrpSpPr>
          <p:cNvPr id="532" name="组合 531">
            <a:extLst>
              <a:ext uri="{FF2B5EF4-FFF2-40B4-BE49-F238E27FC236}">
                <a16:creationId xmlns:a16="http://schemas.microsoft.com/office/drawing/2014/main" xmlns="" id="{6DD28C02-896A-458A-9689-66215CD2137A}"/>
              </a:ext>
            </a:extLst>
          </p:cNvPr>
          <p:cNvGrpSpPr/>
          <p:nvPr/>
        </p:nvGrpSpPr>
        <p:grpSpPr>
          <a:xfrm>
            <a:off x="4708440" y="5055675"/>
            <a:ext cx="1243457" cy="1243242"/>
            <a:chOff x="4283271" y="3895104"/>
            <a:chExt cx="1243457" cy="1243242"/>
          </a:xfrm>
        </p:grpSpPr>
        <p:sp>
          <p:nvSpPr>
            <p:cNvPr id="533" name="椭圆 532">
              <a:extLst>
                <a:ext uri="{FF2B5EF4-FFF2-40B4-BE49-F238E27FC236}">
                  <a16:creationId xmlns:a16="http://schemas.microsoft.com/office/drawing/2014/main" xmlns="" id="{3A1572E8-AD7C-4B89-9898-24D93AAA7FFC}"/>
                </a:ext>
              </a:extLst>
            </p:cNvPr>
            <p:cNvSpPr/>
            <p:nvPr/>
          </p:nvSpPr>
          <p:spPr>
            <a:xfrm>
              <a:off x="4283271" y="3895104"/>
              <a:ext cx="1243457" cy="1243242"/>
            </a:xfrm>
            <a:prstGeom prst="ellipse">
              <a:avLst/>
            </a:prstGeom>
            <a:gradFill flip="none" rotWithShape="1">
              <a:gsLst>
                <a:gs pos="10000">
                  <a:schemeClr val="accent3">
                    <a:lumMod val="20000"/>
                    <a:lumOff val="80000"/>
                  </a:schemeClr>
                </a:gs>
                <a:gs pos="100000">
                  <a:schemeClr val="accent3">
                    <a:lumMod val="60000"/>
                    <a:lumOff val="40000"/>
                  </a:schemeClr>
                </a:gs>
              </a:gsLst>
              <a:path path="circle">
                <a:fillToRect l="50000" t="50000" r="50000" b="50000"/>
              </a:path>
              <a:tileRect/>
            </a:gradFill>
            <a:ln w="25400">
              <a:noFill/>
            </a:ln>
            <a:effectLst>
              <a:outerShdw blurRad="304800" sx="102000" sy="102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34" name="矩形 533">
              <a:extLst>
                <a:ext uri="{FF2B5EF4-FFF2-40B4-BE49-F238E27FC236}">
                  <a16:creationId xmlns:a16="http://schemas.microsoft.com/office/drawing/2014/main" xmlns="" id="{84563414-FB1B-4268-952F-CF9EA59F2F3C}"/>
                </a:ext>
              </a:extLst>
            </p:cNvPr>
            <p:cNvSpPr/>
            <p:nvPr/>
          </p:nvSpPr>
          <p:spPr>
            <a:xfrm>
              <a:off x="4389118" y="4211614"/>
              <a:ext cx="1031763" cy="610222"/>
            </a:xfrm>
            <a:prstGeom prst="rect">
              <a:avLst/>
            </a:prstGeom>
            <a:noFill/>
            <a:ln>
              <a:noFill/>
            </a:ln>
            <a:extLst>
              <a:ext uri="{909E8E84-426E-40DD-AFC4-6F175D3DCCD1}">
                <a14:hiddenFill xmlns:a14="http://schemas.microsoft.com/office/drawing/2010/main">
                  <a:solidFill>
                    <a:schemeClr val="lt1"/>
                  </a:solidFill>
                </a14:hiddenFill>
              </a:ext>
            </a:extLst>
          </p:spPr>
          <p:style>
            <a:lnRef idx="2">
              <a:schemeClr val="accent6"/>
            </a:lnRef>
            <a:fillRef idx="1">
              <a:schemeClr val="lt1"/>
            </a:fillRef>
            <a:effectRef idx="0">
              <a:schemeClr val="accent6"/>
            </a:effectRef>
            <a:fontRef idx="minor">
              <a:schemeClr val="dk1"/>
            </a:fontRef>
          </p:style>
          <p:txBody>
            <a:bodyPr lIns="0" tIns="0" rIns="0" bIns="0" rtlCol="0" anchor="ctr"/>
            <a:lstStyle/>
            <a:p>
              <a:pPr algn="ctr"/>
              <a:r>
                <a:rPr lang="en-US" altLang="zh-CN" sz="2000" b="1" dirty="0">
                  <a:solidFill>
                    <a:srgbClr val="ED7D31"/>
                  </a:solidFill>
                  <a:latin typeface="微软雅黑" panose="020B0503020204020204" pitchFamily="34" charset="-122"/>
                  <a:ea typeface="微软雅黑" panose="020B0503020204020204" pitchFamily="34" charset="-122"/>
                </a:rPr>
                <a:t>4</a:t>
              </a:r>
            </a:p>
            <a:p>
              <a:pPr algn="ctr"/>
              <a:r>
                <a:rPr lang="zh-CN" altLang="en-US" dirty="0">
                  <a:latin typeface="微软雅黑" panose="020B0503020204020204" pitchFamily="34" charset="-122"/>
                  <a:ea typeface="微软雅黑" panose="020B0503020204020204" pitchFamily="34" charset="-122"/>
                </a:rPr>
                <a:t>相关观点</a:t>
              </a:r>
            </a:p>
          </p:txBody>
        </p:sp>
      </p:grpSp>
      <p:grpSp>
        <p:nvGrpSpPr>
          <p:cNvPr id="535" name="组合 534">
            <a:extLst>
              <a:ext uri="{FF2B5EF4-FFF2-40B4-BE49-F238E27FC236}">
                <a16:creationId xmlns:a16="http://schemas.microsoft.com/office/drawing/2014/main" xmlns="" id="{E479D0F5-4AAB-4ACB-BCA5-942204E822B5}"/>
              </a:ext>
            </a:extLst>
          </p:cNvPr>
          <p:cNvGrpSpPr/>
          <p:nvPr/>
        </p:nvGrpSpPr>
        <p:grpSpPr>
          <a:xfrm>
            <a:off x="7430121" y="3237496"/>
            <a:ext cx="1243457" cy="1243242"/>
            <a:chOff x="4283271" y="3895104"/>
            <a:chExt cx="1243457" cy="1243242"/>
          </a:xfrm>
        </p:grpSpPr>
        <p:sp>
          <p:nvSpPr>
            <p:cNvPr id="536" name="椭圆 535">
              <a:extLst>
                <a:ext uri="{FF2B5EF4-FFF2-40B4-BE49-F238E27FC236}">
                  <a16:creationId xmlns:a16="http://schemas.microsoft.com/office/drawing/2014/main" xmlns="" id="{45DEC2BB-E80D-4014-B81B-5AE1D475E05E}"/>
                </a:ext>
              </a:extLst>
            </p:cNvPr>
            <p:cNvSpPr/>
            <p:nvPr/>
          </p:nvSpPr>
          <p:spPr>
            <a:xfrm>
              <a:off x="4283271" y="3895104"/>
              <a:ext cx="1243457" cy="1243242"/>
            </a:xfrm>
            <a:prstGeom prst="ellipse">
              <a:avLst/>
            </a:prstGeom>
            <a:gradFill flip="none" rotWithShape="1">
              <a:gsLst>
                <a:gs pos="10000">
                  <a:schemeClr val="accent3">
                    <a:lumMod val="20000"/>
                    <a:lumOff val="80000"/>
                  </a:schemeClr>
                </a:gs>
                <a:gs pos="100000">
                  <a:schemeClr val="accent3">
                    <a:lumMod val="60000"/>
                    <a:lumOff val="40000"/>
                  </a:schemeClr>
                </a:gs>
              </a:gsLst>
              <a:path path="circle">
                <a:fillToRect l="50000" t="50000" r="50000" b="50000"/>
              </a:path>
              <a:tileRect/>
            </a:gradFill>
            <a:ln w="25400">
              <a:noFill/>
            </a:ln>
            <a:effectLst>
              <a:outerShdw blurRad="304800" sx="102000" sy="102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37" name="矩形 536">
              <a:extLst>
                <a:ext uri="{FF2B5EF4-FFF2-40B4-BE49-F238E27FC236}">
                  <a16:creationId xmlns:a16="http://schemas.microsoft.com/office/drawing/2014/main" xmlns="" id="{DF954B40-97DF-472B-9BD7-8C9FC9A23992}"/>
                </a:ext>
              </a:extLst>
            </p:cNvPr>
            <p:cNvSpPr/>
            <p:nvPr/>
          </p:nvSpPr>
          <p:spPr>
            <a:xfrm>
              <a:off x="4389118" y="4211614"/>
              <a:ext cx="1031763" cy="610222"/>
            </a:xfrm>
            <a:prstGeom prst="rect">
              <a:avLst/>
            </a:prstGeom>
            <a:noFill/>
            <a:ln>
              <a:noFill/>
            </a:ln>
            <a:extLst>
              <a:ext uri="{909E8E84-426E-40DD-AFC4-6F175D3DCCD1}">
                <a14:hiddenFill xmlns:a14="http://schemas.microsoft.com/office/drawing/2010/main">
                  <a:solidFill>
                    <a:schemeClr val="lt1"/>
                  </a:solidFill>
                </a14:hiddenFill>
              </a:ext>
            </a:extLst>
          </p:spPr>
          <p:style>
            <a:lnRef idx="2">
              <a:schemeClr val="accent6"/>
            </a:lnRef>
            <a:fillRef idx="1">
              <a:schemeClr val="lt1"/>
            </a:fillRef>
            <a:effectRef idx="0">
              <a:schemeClr val="accent6"/>
            </a:effectRef>
            <a:fontRef idx="minor">
              <a:schemeClr val="dk1"/>
            </a:fontRef>
          </p:style>
          <p:txBody>
            <a:bodyPr lIns="0" tIns="0" rIns="0" bIns="0" rtlCol="0" anchor="ctr"/>
            <a:lstStyle/>
            <a:p>
              <a:pPr algn="ctr"/>
              <a:r>
                <a:rPr lang="en-US" altLang="zh-CN" sz="2000" b="1" dirty="0">
                  <a:solidFill>
                    <a:srgbClr val="ED7D31"/>
                  </a:solidFill>
                  <a:latin typeface="微软雅黑" panose="020B0503020204020204" pitchFamily="34" charset="-122"/>
                  <a:ea typeface="微软雅黑" panose="020B0503020204020204" pitchFamily="34" charset="-122"/>
                </a:rPr>
                <a:t>1</a:t>
              </a:r>
            </a:p>
            <a:p>
              <a:pPr algn="ctr"/>
              <a:r>
                <a:rPr lang="zh-CN" altLang="en-US" dirty="0">
                  <a:latin typeface="微软雅黑" panose="020B0503020204020204" pitchFamily="34" charset="-122"/>
                  <a:ea typeface="微软雅黑" panose="020B0503020204020204" pitchFamily="34" charset="-122"/>
                </a:rPr>
                <a:t>相关观点</a:t>
              </a:r>
            </a:p>
          </p:txBody>
        </p:sp>
      </p:grpSp>
      <p:grpSp>
        <p:nvGrpSpPr>
          <p:cNvPr id="538" name="组合 537">
            <a:extLst>
              <a:ext uri="{FF2B5EF4-FFF2-40B4-BE49-F238E27FC236}">
                <a16:creationId xmlns:a16="http://schemas.microsoft.com/office/drawing/2014/main" xmlns="" id="{D3F561E1-9012-4C29-A1F7-5276251E9506}"/>
              </a:ext>
            </a:extLst>
          </p:cNvPr>
          <p:cNvGrpSpPr/>
          <p:nvPr/>
        </p:nvGrpSpPr>
        <p:grpSpPr>
          <a:xfrm>
            <a:off x="5710486" y="3612496"/>
            <a:ext cx="1243457" cy="1243242"/>
            <a:chOff x="4283271" y="3895104"/>
            <a:chExt cx="1243457" cy="1243242"/>
          </a:xfrm>
        </p:grpSpPr>
        <p:sp>
          <p:nvSpPr>
            <p:cNvPr id="539" name="椭圆 538">
              <a:extLst>
                <a:ext uri="{FF2B5EF4-FFF2-40B4-BE49-F238E27FC236}">
                  <a16:creationId xmlns:a16="http://schemas.microsoft.com/office/drawing/2014/main" xmlns="" id="{DD683EC2-2261-4548-A5C6-D7D737C1300D}"/>
                </a:ext>
              </a:extLst>
            </p:cNvPr>
            <p:cNvSpPr/>
            <p:nvPr/>
          </p:nvSpPr>
          <p:spPr>
            <a:xfrm>
              <a:off x="4283271" y="3895104"/>
              <a:ext cx="1243457" cy="1243242"/>
            </a:xfrm>
            <a:prstGeom prst="ellipse">
              <a:avLst/>
            </a:prstGeom>
            <a:gradFill flip="none" rotWithShape="1">
              <a:gsLst>
                <a:gs pos="10000">
                  <a:schemeClr val="accent3">
                    <a:lumMod val="20000"/>
                    <a:lumOff val="80000"/>
                  </a:schemeClr>
                </a:gs>
                <a:gs pos="100000">
                  <a:schemeClr val="accent3">
                    <a:lumMod val="60000"/>
                    <a:lumOff val="40000"/>
                  </a:schemeClr>
                </a:gs>
              </a:gsLst>
              <a:path path="circle">
                <a:fillToRect l="50000" t="50000" r="50000" b="50000"/>
              </a:path>
              <a:tileRect/>
            </a:gradFill>
            <a:ln w="25400">
              <a:noFill/>
            </a:ln>
            <a:effectLst>
              <a:outerShdw blurRad="304800" sx="102000" sy="102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40" name="矩形 539">
              <a:extLst>
                <a:ext uri="{FF2B5EF4-FFF2-40B4-BE49-F238E27FC236}">
                  <a16:creationId xmlns:a16="http://schemas.microsoft.com/office/drawing/2014/main" xmlns="" id="{C7434F03-2FA2-42C7-8595-557D25621150}"/>
                </a:ext>
              </a:extLst>
            </p:cNvPr>
            <p:cNvSpPr/>
            <p:nvPr/>
          </p:nvSpPr>
          <p:spPr>
            <a:xfrm>
              <a:off x="4389118" y="4211614"/>
              <a:ext cx="1031763" cy="610222"/>
            </a:xfrm>
            <a:prstGeom prst="rect">
              <a:avLst/>
            </a:prstGeom>
            <a:noFill/>
            <a:ln>
              <a:noFill/>
            </a:ln>
            <a:extLst>
              <a:ext uri="{909E8E84-426E-40DD-AFC4-6F175D3DCCD1}">
                <a14:hiddenFill xmlns:a14="http://schemas.microsoft.com/office/drawing/2010/main">
                  <a:solidFill>
                    <a:schemeClr val="lt1"/>
                  </a:solidFill>
                </a14:hiddenFill>
              </a:ext>
            </a:extLst>
          </p:spPr>
          <p:style>
            <a:lnRef idx="2">
              <a:schemeClr val="accent6"/>
            </a:lnRef>
            <a:fillRef idx="1">
              <a:schemeClr val="lt1"/>
            </a:fillRef>
            <a:effectRef idx="0">
              <a:schemeClr val="accent6"/>
            </a:effectRef>
            <a:fontRef idx="minor">
              <a:schemeClr val="dk1"/>
            </a:fontRef>
          </p:style>
          <p:txBody>
            <a:bodyPr lIns="0" tIns="0" rIns="0" bIns="0" rtlCol="0" anchor="ctr"/>
            <a:lstStyle/>
            <a:p>
              <a:pPr algn="ctr"/>
              <a:r>
                <a:rPr lang="en-US" altLang="zh-CN" sz="2000" b="1" dirty="0">
                  <a:solidFill>
                    <a:srgbClr val="ED7D31"/>
                  </a:solidFill>
                  <a:latin typeface="微软雅黑" panose="020B0503020204020204" pitchFamily="34" charset="-122"/>
                  <a:ea typeface="微软雅黑" panose="020B0503020204020204" pitchFamily="34" charset="-122"/>
                </a:rPr>
                <a:t>2</a:t>
              </a:r>
            </a:p>
            <a:p>
              <a:pPr algn="ctr"/>
              <a:r>
                <a:rPr lang="zh-CN" altLang="en-US" dirty="0">
                  <a:latin typeface="微软雅黑" panose="020B0503020204020204" pitchFamily="34" charset="-122"/>
                  <a:ea typeface="微软雅黑" panose="020B0503020204020204" pitchFamily="34" charset="-122"/>
                </a:rPr>
                <a:t>相关观点</a:t>
              </a:r>
            </a:p>
          </p:txBody>
        </p:sp>
      </p:grpSp>
      <p:grpSp>
        <p:nvGrpSpPr>
          <p:cNvPr id="541" name="组合 540">
            <a:extLst>
              <a:ext uri="{FF2B5EF4-FFF2-40B4-BE49-F238E27FC236}">
                <a16:creationId xmlns:a16="http://schemas.microsoft.com/office/drawing/2014/main" xmlns="" id="{E7998DAC-F6AD-4784-AC4E-449CD56C3413}"/>
              </a:ext>
            </a:extLst>
          </p:cNvPr>
          <p:cNvGrpSpPr/>
          <p:nvPr/>
        </p:nvGrpSpPr>
        <p:grpSpPr>
          <a:xfrm>
            <a:off x="6570977" y="4838458"/>
            <a:ext cx="1243457" cy="1243242"/>
            <a:chOff x="4283271" y="3895104"/>
            <a:chExt cx="1243457" cy="1243242"/>
          </a:xfrm>
        </p:grpSpPr>
        <p:sp>
          <p:nvSpPr>
            <p:cNvPr id="542" name="椭圆 541">
              <a:extLst>
                <a:ext uri="{FF2B5EF4-FFF2-40B4-BE49-F238E27FC236}">
                  <a16:creationId xmlns:a16="http://schemas.microsoft.com/office/drawing/2014/main" xmlns="" id="{7B55C0D7-03A0-429D-9F14-210AF154B9EF}"/>
                </a:ext>
              </a:extLst>
            </p:cNvPr>
            <p:cNvSpPr/>
            <p:nvPr/>
          </p:nvSpPr>
          <p:spPr>
            <a:xfrm>
              <a:off x="4283271" y="3895104"/>
              <a:ext cx="1243457" cy="1243242"/>
            </a:xfrm>
            <a:prstGeom prst="ellipse">
              <a:avLst/>
            </a:prstGeom>
            <a:gradFill flip="none" rotWithShape="1">
              <a:gsLst>
                <a:gs pos="10000">
                  <a:schemeClr val="accent3">
                    <a:lumMod val="20000"/>
                    <a:lumOff val="80000"/>
                  </a:schemeClr>
                </a:gs>
                <a:gs pos="100000">
                  <a:schemeClr val="accent3">
                    <a:lumMod val="60000"/>
                    <a:lumOff val="40000"/>
                  </a:schemeClr>
                </a:gs>
              </a:gsLst>
              <a:path path="circle">
                <a:fillToRect l="50000" t="50000" r="50000" b="50000"/>
              </a:path>
              <a:tileRect/>
            </a:gradFill>
            <a:ln w="25400">
              <a:noFill/>
            </a:ln>
            <a:effectLst>
              <a:outerShdw blurRad="304800" sx="102000" sy="102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43" name="矩形 542">
              <a:extLst>
                <a:ext uri="{FF2B5EF4-FFF2-40B4-BE49-F238E27FC236}">
                  <a16:creationId xmlns:a16="http://schemas.microsoft.com/office/drawing/2014/main" xmlns="" id="{C2DA1D42-6010-4063-9366-9D039CB99DC3}"/>
                </a:ext>
              </a:extLst>
            </p:cNvPr>
            <p:cNvSpPr/>
            <p:nvPr/>
          </p:nvSpPr>
          <p:spPr>
            <a:xfrm>
              <a:off x="4389118" y="4211614"/>
              <a:ext cx="1031763" cy="610222"/>
            </a:xfrm>
            <a:prstGeom prst="rect">
              <a:avLst/>
            </a:prstGeom>
            <a:noFill/>
            <a:ln>
              <a:noFill/>
            </a:ln>
            <a:extLst>
              <a:ext uri="{909E8E84-426E-40DD-AFC4-6F175D3DCCD1}">
                <a14:hiddenFill xmlns:a14="http://schemas.microsoft.com/office/drawing/2010/main">
                  <a:solidFill>
                    <a:schemeClr val="lt1"/>
                  </a:solidFill>
                </a14:hiddenFill>
              </a:ext>
            </a:extLst>
          </p:spPr>
          <p:style>
            <a:lnRef idx="2">
              <a:schemeClr val="accent6"/>
            </a:lnRef>
            <a:fillRef idx="1">
              <a:schemeClr val="lt1"/>
            </a:fillRef>
            <a:effectRef idx="0">
              <a:schemeClr val="accent6"/>
            </a:effectRef>
            <a:fontRef idx="minor">
              <a:schemeClr val="dk1"/>
            </a:fontRef>
          </p:style>
          <p:txBody>
            <a:bodyPr lIns="0" tIns="0" rIns="0" bIns="0" rtlCol="0" anchor="ctr"/>
            <a:lstStyle/>
            <a:p>
              <a:pPr algn="ctr"/>
              <a:r>
                <a:rPr lang="en-US" altLang="zh-CN" sz="2000" b="1" dirty="0">
                  <a:solidFill>
                    <a:srgbClr val="ED7D31"/>
                  </a:solidFill>
                  <a:latin typeface="微软雅黑" panose="020B0503020204020204" pitchFamily="34" charset="-122"/>
                  <a:ea typeface="微软雅黑" panose="020B0503020204020204" pitchFamily="34" charset="-122"/>
                </a:rPr>
                <a:t>3</a:t>
              </a:r>
            </a:p>
            <a:p>
              <a:pPr algn="ctr"/>
              <a:r>
                <a:rPr lang="zh-CN" altLang="en-US" dirty="0">
                  <a:latin typeface="微软雅黑" panose="020B0503020204020204" pitchFamily="34" charset="-122"/>
                  <a:ea typeface="微软雅黑" panose="020B0503020204020204" pitchFamily="34" charset="-122"/>
                </a:rPr>
                <a:t>相关观点</a:t>
              </a:r>
            </a:p>
          </p:txBody>
        </p:sp>
      </p:grpSp>
      <p:sp>
        <p:nvSpPr>
          <p:cNvPr id="544" name="椭圆 543">
            <a:extLst>
              <a:ext uri="{FF2B5EF4-FFF2-40B4-BE49-F238E27FC236}">
                <a16:creationId xmlns:a16="http://schemas.microsoft.com/office/drawing/2014/main" xmlns="" id="{8D281C0F-504A-48C1-A784-67D92A7B2E97}"/>
              </a:ext>
            </a:extLst>
          </p:cNvPr>
          <p:cNvSpPr/>
          <p:nvPr/>
        </p:nvSpPr>
        <p:spPr>
          <a:xfrm>
            <a:off x="7097961" y="5731764"/>
            <a:ext cx="3028700" cy="3028179"/>
          </a:xfrm>
          <a:prstGeom prst="ellipse">
            <a:avLst/>
          </a:prstGeom>
          <a:gradFill flip="none" rotWithShape="1">
            <a:gsLst>
              <a:gs pos="99592">
                <a:schemeClr val="bg1">
                  <a:alpha val="30000"/>
                </a:schemeClr>
              </a:gs>
              <a:gs pos="67000">
                <a:schemeClr val="bg1">
                  <a:alpha val="28000"/>
                </a:schemeClr>
              </a:gs>
              <a:gs pos="29000">
                <a:schemeClr val="bg1">
                  <a:alpha val="0"/>
                </a:schemeClr>
              </a:gs>
            </a:gsLst>
            <a:path path="circle">
              <a:fillToRect l="50000" t="50000" r="50000" b="50000"/>
            </a:path>
            <a:tileRect/>
          </a:gra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45" name="椭圆 544">
            <a:extLst>
              <a:ext uri="{FF2B5EF4-FFF2-40B4-BE49-F238E27FC236}">
                <a16:creationId xmlns:a16="http://schemas.microsoft.com/office/drawing/2014/main" xmlns="" id="{B8B1F8BA-17AE-47AE-83D7-2C0AC4A1AD71}"/>
              </a:ext>
            </a:extLst>
          </p:cNvPr>
          <p:cNvSpPr/>
          <p:nvPr/>
        </p:nvSpPr>
        <p:spPr>
          <a:xfrm>
            <a:off x="4035885" y="1370305"/>
            <a:ext cx="536115" cy="536023"/>
          </a:xfrm>
          <a:prstGeom prst="ellipse">
            <a:avLst/>
          </a:prstGeom>
          <a:gradFill flip="none" rotWithShape="1">
            <a:gsLst>
              <a:gs pos="99592">
                <a:schemeClr val="bg1">
                  <a:alpha val="30000"/>
                </a:schemeClr>
              </a:gs>
              <a:gs pos="67000">
                <a:schemeClr val="bg1">
                  <a:alpha val="28000"/>
                </a:schemeClr>
              </a:gs>
              <a:gs pos="29000">
                <a:schemeClr val="bg1">
                  <a:alpha val="0"/>
                </a:schemeClr>
              </a:gs>
            </a:gsLst>
            <a:path path="circle">
              <a:fillToRect l="50000" t="50000" r="50000" b="50000"/>
            </a:path>
            <a:tileRect/>
          </a:gra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546" name="组合 545">
            <a:extLst>
              <a:ext uri="{FF2B5EF4-FFF2-40B4-BE49-F238E27FC236}">
                <a16:creationId xmlns:a16="http://schemas.microsoft.com/office/drawing/2014/main" xmlns="" id="{E007F8F9-B80B-488C-9E76-489226B6C533}"/>
              </a:ext>
            </a:extLst>
          </p:cNvPr>
          <p:cNvGrpSpPr/>
          <p:nvPr/>
        </p:nvGrpSpPr>
        <p:grpSpPr>
          <a:xfrm>
            <a:off x="574881" y="1303040"/>
            <a:ext cx="4504990" cy="4244035"/>
            <a:chOff x="1132021" y="1310628"/>
            <a:chExt cx="3685476" cy="3471992"/>
          </a:xfrm>
        </p:grpSpPr>
        <p:sp>
          <p:nvSpPr>
            <p:cNvPr id="547" name="椭圆 546">
              <a:extLst>
                <a:ext uri="{FF2B5EF4-FFF2-40B4-BE49-F238E27FC236}">
                  <a16:creationId xmlns:a16="http://schemas.microsoft.com/office/drawing/2014/main" xmlns="" id="{8458EBF5-EE09-4871-A872-DC581A34D8A8}"/>
                </a:ext>
              </a:extLst>
            </p:cNvPr>
            <p:cNvSpPr>
              <a:spLocks/>
            </p:cNvSpPr>
            <p:nvPr/>
          </p:nvSpPr>
          <p:spPr>
            <a:xfrm>
              <a:off x="1132021" y="1312818"/>
              <a:ext cx="3470400" cy="3469802"/>
            </a:xfrm>
            <a:prstGeom prst="ellipse">
              <a:avLst/>
            </a:prstGeom>
            <a:solidFill>
              <a:schemeClr val="accent4">
                <a:alpha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48" name="椭圆 547">
              <a:extLst>
                <a:ext uri="{FF2B5EF4-FFF2-40B4-BE49-F238E27FC236}">
                  <a16:creationId xmlns:a16="http://schemas.microsoft.com/office/drawing/2014/main" xmlns="" id="{7937CECF-36C8-4E2E-8F62-5AC25FC7188B}"/>
                </a:ext>
              </a:extLst>
            </p:cNvPr>
            <p:cNvSpPr>
              <a:spLocks/>
            </p:cNvSpPr>
            <p:nvPr/>
          </p:nvSpPr>
          <p:spPr>
            <a:xfrm>
              <a:off x="1347097" y="1310628"/>
              <a:ext cx="3470400" cy="3469802"/>
            </a:xfrm>
            <a:prstGeom prst="ellipse">
              <a:avLst/>
            </a:prstGeom>
            <a:solidFill>
              <a:schemeClr val="accent1">
                <a:lumMod val="40000"/>
                <a:lumOff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549" name="图片 548">
              <a:extLst>
                <a:ext uri="{FF2B5EF4-FFF2-40B4-BE49-F238E27FC236}">
                  <a16:creationId xmlns:a16="http://schemas.microsoft.com/office/drawing/2014/main" xmlns="" id="{936594F5-108C-4D70-BC55-2A59D36B34EA}"/>
                </a:ext>
              </a:extLst>
            </p:cNvPr>
            <p:cNvPicPr>
              <a:picLocks/>
            </p:cNvPicPr>
            <p:nvPr/>
          </p:nvPicPr>
          <p:blipFill rotWithShape="1">
            <a:blip r:embed="rId4">
              <a:extLst>
                <a:ext uri="{28A0092B-C50C-407E-A947-70E740481C1C}">
                  <a14:useLocalDpi xmlns:a14="http://schemas.microsoft.com/office/drawing/2010/main" val="0"/>
                </a:ext>
              </a:extLst>
            </a:blip>
            <a:srcRect l="16667" r="16667"/>
            <a:stretch/>
          </p:blipFill>
          <p:spPr>
            <a:xfrm>
              <a:off x="1313772" y="1340375"/>
              <a:ext cx="3393666" cy="3393667"/>
            </a:xfrm>
            <a:prstGeom prst="ellipse">
              <a:avLst/>
            </a:prstGeom>
          </p:spPr>
        </p:pic>
      </p:grpSp>
      <p:sp>
        <p:nvSpPr>
          <p:cNvPr id="550" name="椭圆 549">
            <a:extLst>
              <a:ext uri="{FF2B5EF4-FFF2-40B4-BE49-F238E27FC236}">
                <a16:creationId xmlns:a16="http://schemas.microsoft.com/office/drawing/2014/main" xmlns="" id="{0B56D80D-3A03-404F-84DE-625B6ADA4CE0}"/>
              </a:ext>
            </a:extLst>
          </p:cNvPr>
          <p:cNvSpPr/>
          <p:nvPr/>
        </p:nvSpPr>
        <p:spPr>
          <a:xfrm>
            <a:off x="2368915" y="5408300"/>
            <a:ext cx="746022" cy="745894"/>
          </a:xfrm>
          <a:prstGeom prst="ellipse">
            <a:avLst/>
          </a:prstGeom>
          <a:gradFill flip="none" rotWithShape="1">
            <a:gsLst>
              <a:gs pos="99592">
                <a:schemeClr val="bg1"/>
              </a:gs>
              <a:gs pos="67000">
                <a:schemeClr val="bg1">
                  <a:alpha val="28000"/>
                </a:schemeClr>
              </a:gs>
              <a:gs pos="29000">
                <a:schemeClr val="bg1">
                  <a:alpha val="0"/>
                </a:schemeClr>
              </a:gs>
            </a:gsLst>
            <a:path path="circle">
              <a:fillToRect l="50000" t="50000" r="50000" b="50000"/>
            </a:path>
            <a:tileRect/>
          </a:gradFill>
          <a:ln w="25400">
            <a:noFill/>
          </a:ln>
          <a:effectLst>
            <a:innerShdw blurRad="279400" dist="50800" dir="13500000">
              <a:schemeClr val="bg1"/>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51" name="椭圆 550">
            <a:extLst>
              <a:ext uri="{FF2B5EF4-FFF2-40B4-BE49-F238E27FC236}">
                <a16:creationId xmlns:a16="http://schemas.microsoft.com/office/drawing/2014/main" xmlns="" id="{22E21B5D-4D2B-4930-A5A6-D06D2930AF8C}"/>
              </a:ext>
            </a:extLst>
          </p:cNvPr>
          <p:cNvSpPr/>
          <p:nvPr/>
        </p:nvSpPr>
        <p:spPr>
          <a:xfrm rot="21471045">
            <a:off x="576757" y="6372154"/>
            <a:ext cx="1248241" cy="243718"/>
          </a:xfrm>
          <a:prstGeom prst="ellipse">
            <a:avLst/>
          </a:prstGeom>
          <a:solidFill>
            <a:schemeClr val="bg1">
              <a:lumMod val="50000"/>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微软雅黑"/>
              <a:ea typeface="微软雅黑"/>
              <a:cs typeface="+mn-cs"/>
            </a:endParaRPr>
          </a:p>
        </p:txBody>
      </p:sp>
      <p:sp>
        <p:nvSpPr>
          <p:cNvPr id="29" name="矩形: 圆角 28">
            <a:extLst>
              <a:ext uri="{FF2B5EF4-FFF2-40B4-BE49-F238E27FC236}">
                <a16:creationId xmlns:a16="http://schemas.microsoft.com/office/drawing/2014/main" xmlns="" id="{1C6FA538-52A1-46B9-A7C1-3498706511C7}"/>
              </a:ext>
            </a:extLst>
          </p:cNvPr>
          <p:cNvSpPr/>
          <p:nvPr/>
        </p:nvSpPr>
        <p:spPr>
          <a:xfrm>
            <a:off x="-798534" y="272283"/>
            <a:ext cx="2978704" cy="541344"/>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30" name="矩形 29">
            <a:extLst>
              <a:ext uri="{FF2B5EF4-FFF2-40B4-BE49-F238E27FC236}">
                <a16:creationId xmlns:a16="http://schemas.microsoft.com/office/drawing/2014/main" xmlns="" id="{8EE9F1DF-501C-4D01-BCFB-F816FC37BFD2}"/>
              </a:ext>
            </a:extLst>
          </p:cNvPr>
          <p:cNvSpPr/>
          <p:nvPr/>
        </p:nvSpPr>
        <p:spPr>
          <a:xfrm>
            <a:off x="285340" y="338746"/>
            <a:ext cx="1723549" cy="400110"/>
          </a:xfrm>
          <a:prstGeom prst="rect">
            <a:avLst/>
          </a:prstGeom>
        </p:spPr>
        <p:txBody>
          <a:bodyPr wrap="none">
            <a:spAutoFit/>
          </a:bodyPr>
          <a:lstStyle/>
          <a:p>
            <a:pPr defTabSz="914400"/>
            <a:r>
              <a:rPr lang="zh-CN" altLang="en-US" sz="2000" b="1" kern="0" dirty="0">
                <a:solidFill>
                  <a:schemeClr val="accent1"/>
                </a:solidFill>
              </a:rPr>
              <a:t>主题介绍页面</a:t>
            </a:r>
          </a:p>
        </p:txBody>
      </p:sp>
      <p:cxnSp>
        <p:nvCxnSpPr>
          <p:cNvPr id="31" name="直接连接符 30">
            <a:extLst>
              <a:ext uri="{FF2B5EF4-FFF2-40B4-BE49-F238E27FC236}">
                <a16:creationId xmlns:a16="http://schemas.microsoft.com/office/drawing/2014/main" xmlns="" id="{5C352731-A88F-4634-BE7E-2FC18F26A6C4}"/>
              </a:ext>
            </a:extLst>
          </p:cNvPr>
          <p:cNvCxnSpPr>
            <a:cxnSpLocks/>
            <a:stCxn id="29" idx="3"/>
          </p:cNvCxnSpPr>
          <p:nvPr/>
        </p:nvCxnSpPr>
        <p:spPr>
          <a:xfrm>
            <a:off x="2180170" y="542955"/>
            <a:ext cx="561763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Tree>
    <p:extLst>
      <p:ext uri="{BB962C8B-B14F-4D97-AF65-F5344CB8AC3E}">
        <p14:creationId xmlns:p14="http://schemas.microsoft.com/office/powerpoint/2010/main" val="149244459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矩形: 圆角 64">
            <a:extLst>
              <a:ext uri="{FF2B5EF4-FFF2-40B4-BE49-F238E27FC236}">
                <a16:creationId xmlns:a16="http://schemas.microsoft.com/office/drawing/2014/main" xmlns="" id="{88C3F154-D98C-434D-9A8E-E84EB4CF4763}"/>
              </a:ext>
            </a:extLst>
          </p:cNvPr>
          <p:cNvSpPr/>
          <p:nvPr/>
        </p:nvSpPr>
        <p:spPr>
          <a:xfrm>
            <a:off x="365564" y="1529119"/>
            <a:ext cx="8393113" cy="8196234"/>
          </a:xfrm>
          <a:prstGeom prst="roundRect">
            <a:avLst>
              <a:gd name="adj" fmla="val 2068"/>
            </a:avLst>
          </a:pr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a:ea typeface="微软雅黑"/>
            </a:endParaRPr>
          </a:p>
        </p:txBody>
      </p:sp>
      <p:sp>
        <p:nvSpPr>
          <p:cNvPr id="119" name="矩形 118">
            <a:extLst>
              <a:ext uri="{FF2B5EF4-FFF2-40B4-BE49-F238E27FC236}">
                <a16:creationId xmlns:a16="http://schemas.microsoft.com/office/drawing/2014/main" xmlns="" id="{BCB807E3-1B7A-4769-A52A-3CD672796DD7}"/>
              </a:ext>
            </a:extLst>
          </p:cNvPr>
          <p:cNvSpPr/>
          <p:nvPr/>
        </p:nvSpPr>
        <p:spPr>
          <a:xfrm>
            <a:off x="3316690" y="858462"/>
            <a:ext cx="2510624" cy="452432"/>
          </a:xfrm>
          <a:prstGeom prst="rect">
            <a:avLst/>
          </a:prstGeom>
        </p:spPr>
        <p:txBody>
          <a:bodyPr wrap="none">
            <a:spAutoFit/>
          </a:bodyPr>
          <a:lstStyle/>
          <a:p>
            <a:pPr lvl="0" algn="ctr" defTabSz="914400">
              <a:lnSpc>
                <a:spcPct val="90000"/>
              </a:lnSpc>
              <a:spcBef>
                <a:spcPts val="1000"/>
              </a:spcBef>
              <a:defRPr/>
            </a:pPr>
            <a:r>
              <a:rPr lang="en-US" altLang="zh-CN" sz="2600" b="1" kern="0" spc="100" dirty="0">
                <a:solidFill>
                  <a:prstClr val="white"/>
                </a:solidFill>
                <a:effectLst>
                  <a:outerShdw blurRad="190500" dist="50800" dir="5400000" algn="ctr" rotWithShape="0">
                    <a:srgbClr val="E44913">
                      <a:alpha val="60000"/>
                    </a:srgbClr>
                  </a:outerShdw>
                </a:effectLst>
                <a:sym typeface="+mn-ea"/>
              </a:rPr>
              <a:t>4-5</a:t>
            </a:r>
            <a:r>
              <a:rPr lang="zh-CN" altLang="en-US" sz="2600" b="1" kern="0" spc="100" dirty="0">
                <a:solidFill>
                  <a:prstClr val="white"/>
                </a:solidFill>
                <a:effectLst>
                  <a:outerShdw blurRad="190500" dist="50800" dir="5400000" algn="ctr" rotWithShape="0">
                    <a:srgbClr val="E44913">
                      <a:alpha val="60000"/>
                    </a:srgbClr>
                  </a:outerShdw>
                </a:effectLst>
                <a:sym typeface="+mn-ea"/>
              </a:rPr>
              <a:t>段观点页面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68" name="sound-level_154511">
            <a:extLst>
              <a:ext uri="{FF2B5EF4-FFF2-40B4-BE49-F238E27FC236}">
                <a16:creationId xmlns:a16="http://schemas.microsoft.com/office/drawing/2014/main" xmlns="" id="{A651805F-9B7B-4AC3-B797-C488947365E3}"/>
              </a:ext>
            </a:extLst>
          </p:cNvPr>
          <p:cNvSpPr>
            <a:spLocks noChangeAspect="1"/>
          </p:cNvSpPr>
          <p:nvPr/>
        </p:nvSpPr>
        <p:spPr bwMode="auto">
          <a:xfrm rot="20180872">
            <a:off x="3268985" y="1183369"/>
            <a:ext cx="475015" cy="387965"/>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04110" h="493403">
                <a:moveTo>
                  <a:pt x="448548" y="328915"/>
                </a:moveTo>
                <a:lnTo>
                  <a:pt x="466825" y="328915"/>
                </a:lnTo>
                <a:cubicBezTo>
                  <a:pt x="481942" y="328915"/>
                  <a:pt x="494310" y="341252"/>
                  <a:pt x="494310" y="356330"/>
                </a:cubicBezTo>
                <a:cubicBezTo>
                  <a:pt x="494310" y="371408"/>
                  <a:pt x="481942" y="383744"/>
                  <a:pt x="466825" y="383744"/>
                </a:cubicBezTo>
                <a:lnTo>
                  <a:pt x="448548" y="383744"/>
                </a:lnTo>
                <a:cubicBezTo>
                  <a:pt x="433294" y="383744"/>
                  <a:pt x="421063" y="371408"/>
                  <a:pt x="421063" y="356330"/>
                </a:cubicBezTo>
                <a:cubicBezTo>
                  <a:pt x="421063" y="341252"/>
                  <a:pt x="433294" y="328915"/>
                  <a:pt x="448548" y="328915"/>
                </a:cubicBezTo>
                <a:close/>
                <a:moveTo>
                  <a:pt x="448533" y="219256"/>
                </a:moveTo>
                <a:lnTo>
                  <a:pt x="521740" y="219256"/>
                </a:lnTo>
                <a:cubicBezTo>
                  <a:pt x="536849" y="219256"/>
                  <a:pt x="549210" y="231593"/>
                  <a:pt x="549210" y="246671"/>
                </a:cubicBezTo>
                <a:cubicBezTo>
                  <a:pt x="549210" y="261749"/>
                  <a:pt x="536849" y="274085"/>
                  <a:pt x="521740" y="274085"/>
                </a:cubicBezTo>
                <a:lnTo>
                  <a:pt x="448533" y="274085"/>
                </a:lnTo>
                <a:cubicBezTo>
                  <a:pt x="433287" y="274085"/>
                  <a:pt x="421063" y="261749"/>
                  <a:pt x="421063" y="246671"/>
                </a:cubicBezTo>
                <a:cubicBezTo>
                  <a:pt x="421063" y="231593"/>
                  <a:pt x="433287" y="219256"/>
                  <a:pt x="448533" y="219256"/>
                </a:cubicBezTo>
                <a:close/>
                <a:moveTo>
                  <a:pt x="448527" y="109598"/>
                </a:moveTo>
                <a:lnTo>
                  <a:pt x="576646" y="109598"/>
                </a:lnTo>
                <a:cubicBezTo>
                  <a:pt x="591751" y="109598"/>
                  <a:pt x="604110" y="121935"/>
                  <a:pt x="604110" y="137013"/>
                </a:cubicBezTo>
                <a:cubicBezTo>
                  <a:pt x="604110" y="152091"/>
                  <a:pt x="591751" y="164427"/>
                  <a:pt x="576646" y="164427"/>
                </a:cubicBezTo>
                <a:lnTo>
                  <a:pt x="448527" y="164427"/>
                </a:lnTo>
                <a:cubicBezTo>
                  <a:pt x="433285" y="164427"/>
                  <a:pt x="421063" y="152091"/>
                  <a:pt x="421063" y="137013"/>
                </a:cubicBezTo>
                <a:cubicBezTo>
                  <a:pt x="421063" y="121935"/>
                  <a:pt x="433285" y="109598"/>
                  <a:pt x="448527" y="109598"/>
                </a:cubicBezTo>
                <a:close/>
                <a:moveTo>
                  <a:pt x="311246" y="78641"/>
                </a:moveTo>
                <a:lnTo>
                  <a:pt x="189192" y="159784"/>
                </a:lnTo>
                <a:cubicBezTo>
                  <a:pt x="184661" y="162800"/>
                  <a:pt x="179307" y="164444"/>
                  <a:pt x="173952" y="164444"/>
                </a:cubicBezTo>
                <a:lnTo>
                  <a:pt x="54918" y="164444"/>
                </a:lnTo>
                <a:lnTo>
                  <a:pt x="54918" y="328924"/>
                </a:lnTo>
                <a:lnTo>
                  <a:pt x="173952" y="328924"/>
                </a:lnTo>
                <a:cubicBezTo>
                  <a:pt x="179307" y="328924"/>
                  <a:pt x="184661" y="330569"/>
                  <a:pt x="189192" y="333584"/>
                </a:cubicBezTo>
                <a:lnTo>
                  <a:pt x="311246" y="414727"/>
                </a:lnTo>
                <a:close/>
                <a:moveTo>
                  <a:pt x="337332" y="34"/>
                </a:moveTo>
                <a:cubicBezTo>
                  <a:pt x="342206" y="-206"/>
                  <a:pt x="347149" y="856"/>
                  <a:pt x="351611" y="3255"/>
                </a:cubicBezTo>
                <a:cubicBezTo>
                  <a:pt x="360535" y="7915"/>
                  <a:pt x="366164" y="17235"/>
                  <a:pt x="366164" y="27378"/>
                </a:cubicBezTo>
                <a:lnTo>
                  <a:pt x="366164" y="465990"/>
                </a:lnTo>
                <a:cubicBezTo>
                  <a:pt x="366164" y="476133"/>
                  <a:pt x="360535" y="485453"/>
                  <a:pt x="351611" y="490114"/>
                </a:cubicBezTo>
                <a:cubicBezTo>
                  <a:pt x="347492" y="492307"/>
                  <a:pt x="343099" y="493403"/>
                  <a:pt x="338705" y="493403"/>
                </a:cubicBezTo>
                <a:cubicBezTo>
                  <a:pt x="333351" y="493403"/>
                  <a:pt x="327996" y="491896"/>
                  <a:pt x="323466" y="488743"/>
                </a:cubicBezTo>
                <a:lnTo>
                  <a:pt x="165577" y="383750"/>
                </a:lnTo>
                <a:lnTo>
                  <a:pt x="27459" y="383750"/>
                </a:lnTo>
                <a:cubicBezTo>
                  <a:pt x="12357" y="383750"/>
                  <a:pt x="0" y="371414"/>
                  <a:pt x="0" y="356337"/>
                </a:cubicBezTo>
                <a:lnTo>
                  <a:pt x="0" y="137031"/>
                </a:lnTo>
                <a:cubicBezTo>
                  <a:pt x="0" y="121954"/>
                  <a:pt x="12357" y="109618"/>
                  <a:pt x="27459" y="109618"/>
                </a:cubicBezTo>
                <a:lnTo>
                  <a:pt x="165577" y="109618"/>
                </a:lnTo>
                <a:lnTo>
                  <a:pt x="323466" y="4625"/>
                </a:lnTo>
                <a:cubicBezTo>
                  <a:pt x="327653" y="1816"/>
                  <a:pt x="332458" y="274"/>
                  <a:pt x="337332" y="34"/>
                </a:cubicBezTo>
                <a:close/>
              </a:path>
            </a:pathLst>
          </a:custGeom>
          <a:solidFill>
            <a:schemeClr val="accent4">
              <a:alpha val="5000"/>
            </a:schemeClr>
          </a:solidFill>
          <a:ln>
            <a:noFill/>
          </a:ln>
        </p:spPr>
      </p:sp>
      <p:grpSp>
        <p:nvGrpSpPr>
          <p:cNvPr id="33" name="组合 32">
            <a:extLst>
              <a:ext uri="{FF2B5EF4-FFF2-40B4-BE49-F238E27FC236}">
                <a16:creationId xmlns:a16="http://schemas.microsoft.com/office/drawing/2014/main" xmlns="" id="{212F6B7B-153A-4388-8595-6E45EFC06E9E}"/>
              </a:ext>
            </a:extLst>
          </p:cNvPr>
          <p:cNvGrpSpPr/>
          <p:nvPr/>
        </p:nvGrpSpPr>
        <p:grpSpPr>
          <a:xfrm>
            <a:off x="-971550" y="2689140"/>
            <a:ext cx="11087100" cy="11087100"/>
            <a:chOff x="718005" y="3112749"/>
            <a:chExt cx="7707990" cy="7707990"/>
          </a:xfrm>
        </p:grpSpPr>
        <p:sp>
          <p:nvSpPr>
            <p:cNvPr id="38" name="椭圆 37">
              <a:extLst>
                <a:ext uri="{FF2B5EF4-FFF2-40B4-BE49-F238E27FC236}">
                  <a16:creationId xmlns:a16="http://schemas.microsoft.com/office/drawing/2014/main" xmlns="" id="{73523072-82E8-44B6-95A0-2A206A5F7FB3}"/>
                </a:ext>
              </a:extLst>
            </p:cNvPr>
            <p:cNvSpPr/>
            <p:nvPr/>
          </p:nvSpPr>
          <p:spPr>
            <a:xfrm>
              <a:off x="718005" y="3112749"/>
              <a:ext cx="7707990" cy="7707990"/>
            </a:xfrm>
            <a:prstGeom prst="ellipse">
              <a:avLst/>
            </a:prstGeom>
            <a:noFill/>
            <a:ln w="22225">
              <a:solidFill>
                <a:schemeClr val="accent4">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a:extLst>
                <a:ext uri="{FF2B5EF4-FFF2-40B4-BE49-F238E27FC236}">
                  <a16:creationId xmlns:a16="http://schemas.microsoft.com/office/drawing/2014/main" xmlns="" id="{1FB9BC37-2746-4B6A-BA3C-07125FFC67DE}"/>
                </a:ext>
              </a:extLst>
            </p:cNvPr>
            <p:cNvSpPr/>
            <p:nvPr/>
          </p:nvSpPr>
          <p:spPr>
            <a:xfrm>
              <a:off x="1093788" y="3488532"/>
              <a:ext cx="6956424" cy="6956424"/>
            </a:xfrm>
            <a:prstGeom prst="ellipse">
              <a:avLst/>
            </a:prstGeom>
            <a:solidFill>
              <a:schemeClr val="accent4">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a16="http://schemas.microsoft.com/office/drawing/2014/main" xmlns="" id="{B6FB722C-FBC6-4542-AA73-8CCE1828522B}"/>
                </a:ext>
              </a:extLst>
            </p:cNvPr>
            <p:cNvSpPr/>
            <p:nvPr/>
          </p:nvSpPr>
          <p:spPr>
            <a:xfrm>
              <a:off x="1761481" y="4003825"/>
              <a:ext cx="5621038" cy="5621038"/>
            </a:xfrm>
            <a:prstGeom prst="ellipse">
              <a:avLst/>
            </a:prstGeom>
            <a:solidFill>
              <a:schemeClr val="accent3">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a16="http://schemas.microsoft.com/office/drawing/2014/main" xmlns="" id="{B270C41D-EC8B-4F4D-82AF-81A3A45C8ED9}"/>
                </a:ext>
              </a:extLst>
            </p:cNvPr>
            <p:cNvSpPr/>
            <p:nvPr/>
          </p:nvSpPr>
          <p:spPr>
            <a:xfrm>
              <a:off x="2356711" y="4599055"/>
              <a:ext cx="4430578" cy="4430578"/>
            </a:xfrm>
            <a:prstGeom prst="ellipse">
              <a:avLst/>
            </a:prstGeom>
            <a:solidFill>
              <a:schemeClr val="accent2">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a:extLst>
                <a:ext uri="{FF2B5EF4-FFF2-40B4-BE49-F238E27FC236}">
                  <a16:creationId xmlns:a16="http://schemas.microsoft.com/office/drawing/2014/main" xmlns="" id="{06A9DDF1-0273-447F-9ED3-E356BEBC8F80}"/>
                </a:ext>
              </a:extLst>
            </p:cNvPr>
            <p:cNvSpPr/>
            <p:nvPr/>
          </p:nvSpPr>
          <p:spPr>
            <a:xfrm>
              <a:off x="2847775" y="5090119"/>
              <a:ext cx="3448450" cy="3448450"/>
            </a:xfrm>
            <a:prstGeom prst="ellipse">
              <a:avLst/>
            </a:prstGeom>
            <a:solidFill>
              <a:schemeClr val="accent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 name="椭圆 42">
            <a:extLst>
              <a:ext uri="{FF2B5EF4-FFF2-40B4-BE49-F238E27FC236}">
                <a16:creationId xmlns:a16="http://schemas.microsoft.com/office/drawing/2014/main" xmlns="" id="{C54661BD-CDEA-4989-BA17-157D95B4B175}"/>
              </a:ext>
            </a:extLst>
          </p:cNvPr>
          <p:cNvSpPr/>
          <p:nvPr/>
        </p:nvSpPr>
        <p:spPr>
          <a:xfrm>
            <a:off x="2073601" y="2671067"/>
            <a:ext cx="831720" cy="831718"/>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dirty="0">
                <a:solidFill>
                  <a:schemeClr val="accent4"/>
                </a:solidFill>
              </a:rPr>
              <a:t>2</a:t>
            </a:r>
            <a:endParaRPr lang="zh-CN" altLang="en-US" sz="3200" b="1" dirty="0">
              <a:solidFill>
                <a:schemeClr val="accent4"/>
              </a:solidFill>
            </a:endParaRPr>
          </a:p>
        </p:txBody>
      </p:sp>
      <p:sp>
        <p:nvSpPr>
          <p:cNvPr id="44" name="椭圆 43">
            <a:extLst>
              <a:ext uri="{FF2B5EF4-FFF2-40B4-BE49-F238E27FC236}">
                <a16:creationId xmlns:a16="http://schemas.microsoft.com/office/drawing/2014/main" xmlns="" id="{2348C70D-63F3-4003-A28C-1524FAC8E6E4}"/>
              </a:ext>
            </a:extLst>
          </p:cNvPr>
          <p:cNvSpPr/>
          <p:nvPr/>
        </p:nvSpPr>
        <p:spPr>
          <a:xfrm>
            <a:off x="6238679" y="2671067"/>
            <a:ext cx="831720" cy="831718"/>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dirty="0">
                <a:solidFill>
                  <a:schemeClr val="accent4"/>
                </a:solidFill>
              </a:rPr>
              <a:t>3</a:t>
            </a:r>
            <a:endParaRPr lang="zh-CN" altLang="en-US" sz="3200" b="1" dirty="0">
              <a:solidFill>
                <a:schemeClr val="accent4"/>
              </a:solidFill>
            </a:endParaRPr>
          </a:p>
        </p:txBody>
      </p:sp>
      <p:sp>
        <p:nvSpPr>
          <p:cNvPr id="45" name="椭圆 44">
            <a:extLst>
              <a:ext uri="{FF2B5EF4-FFF2-40B4-BE49-F238E27FC236}">
                <a16:creationId xmlns:a16="http://schemas.microsoft.com/office/drawing/2014/main" xmlns="" id="{A403888E-AB1D-4FCF-BA07-EB8C2A9F7925}"/>
              </a:ext>
            </a:extLst>
          </p:cNvPr>
          <p:cNvSpPr/>
          <p:nvPr/>
        </p:nvSpPr>
        <p:spPr>
          <a:xfrm>
            <a:off x="778734" y="3448388"/>
            <a:ext cx="831720" cy="831718"/>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dirty="0">
                <a:solidFill>
                  <a:schemeClr val="accent4"/>
                </a:solidFill>
              </a:rPr>
              <a:t>1</a:t>
            </a:r>
            <a:endParaRPr lang="zh-CN" altLang="en-US" sz="3200" b="1" dirty="0">
              <a:solidFill>
                <a:schemeClr val="accent4"/>
              </a:solidFill>
            </a:endParaRPr>
          </a:p>
        </p:txBody>
      </p:sp>
      <p:sp>
        <p:nvSpPr>
          <p:cNvPr id="46" name="椭圆 45">
            <a:extLst>
              <a:ext uri="{FF2B5EF4-FFF2-40B4-BE49-F238E27FC236}">
                <a16:creationId xmlns:a16="http://schemas.microsoft.com/office/drawing/2014/main" xmlns="" id="{ECB47AFA-F379-4368-A6C8-D0A6CFEB7840}"/>
              </a:ext>
            </a:extLst>
          </p:cNvPr>
          <p:cNvSpPr/>
          <p:nvPr/>
        </p:nvSpPr>
        <p:spPr>
          <a:xfrm>
            <a:off x="7533546" y="3448388"/>
            <a:ext cx="831720" cy="831718"/>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dirty="0">
                <a:solidFill>
                  <a:schemeClr val="accent4"/>
                </a:solidFill>
              </a:rPr>
              <a:t>4</a:t>
            </a:r>
            <a:endParaRPr lang="zh-CN" altLang="en-US" sz="3200" b="1" dirty="0">
              <a:solidFill>
                <a:schemeClr val="accent4"/>
              </a:solidFill>
            </a:endParaRPr>
          </a:p>
        </p:txBody>
      </p:sp>
      <p:sp>
        <p:nvSpPr>
          <p:cNvPr id="47" name="文本框 46">
            <a:extLst>
              <a:ext uri="{FF2B5EF4-FFF2-40B4-BE49-F238E27FC236}">
                <a16:creationId xmlns:a16="http://schemas.microsoft.com/office/drawing/2014/main" xmlns="" id="{93D4BEAA-222D-4D4C-96E9-74914572A6AC}"/>
              </a:ext>
            </a:extLst>
          </p:cNvPr>
          <p:cNvSpPr txBox="1"/>
          <p:nvPr/>
        </p:nvSpPr>
        <p:spPr>
          <a:xfrm>
            <a:off x="510026" y="3020515"/>
            <a:ext cx="1369135" cy="338554"/>
          </a:xfrm>
          <a:prstGeom prst="rect">
            <a:avLst/>
          </a:prstGeom>
          <a:noFill/>
        </p:spPr>
        <p:txBody>
          <a:bodyPr wrap="square" rtlCol="0">
            <a:spAutoFit/>
          </a:bodyPr>
          <a:lstStyle/>
          <a:p>
            <a:pPr algn="ctr"/>
            <a:r>
              <a:rPr lang="zh-CN" altLang="en-US" sz="1600" spc="100" dirty="0">
                <a:solidFill>
                  <a:schemeClr val="tx1">
                    <a:lumMod val="85000"/>
                    <a:lumOff val="15000"/>
                  </a:schemeClr>
                </a:solidFill>
              </a:rPr>
              <a:t>观点内容</a:t>
            </a:r>
          </a:p>
        </p:txBody>
      </p:sp>
      <p:sp>
        <p:nvSpPr>
          <p:cNvPr id="49" name="文本框 48">
            <a:extLst>
              <a:ext uri="{FF2B5EF4-FFF2-40B4-BE49-F238E27FC236}">
                <a16:creationId xmlns:a16="http://schemas.microsoft.com/office/drawing/2014/main" xmlns="" id="{09F6DF64-F491-47D2-945F-A2CB42719663}"/>
              </a:ext>
            </a:extLst>
          </p:cNvPr>
          <p:cNvSpPr txBox="1"/>
          <p:nvPr/>
        </p:nvSpPr>
        <p:spPr>
          <a:xfrm>
            <a:off x="1791921" y="2298306"/>
            <a:ext cx="1369135" cy="338554"/>
          </a:xfrm>
          <a:prstGeom prst="rect">
            <a:avLst/>
          </a:prstGeom>
          <a:noFill/>
        </p:spPr>
        <p:txBody>
          <a:bodyPr wrap="square" rtlCol="0">
            <a:spAutoFit/>
          </a:bodyPr>
          <a:lstStyle/>
          <a:p>
            <a:pPr algn="ctr"/>
            <a:r>
              <a:rPr lang="zh-CN" altLang="en-US" sz="1600" spc="100" dirty="0">
                <a:solidFill>
                  <a:schemeClr val="tx1">
                    <a:lumMod val="85000"/>
                    <a:lumOff val="15000"/>
                  </a:schemeClr>
                </a:solidFill>
              </a:rPr>
              <a:t>观点内容</a:t>
            </a:r>
          </a:p>
        </p:txBody>
      </p:sp>
      <p:sp>
        <p:nvSpPr>
          <p:cNvPr id="50" name="文本框 49">
            <a:extLst>
              <a:ext uri="{FF2B5EF4-FFF2-40B4-BE49-F238E27FC236}">
                <a16:creationId xmlns:a16="http://schemas.microsoft.com/office/drawing/2014/main" xmlns="" id="{A1BA7374-ACCC-4707-B3D4-291AAED67DAC}"/>
              </a:ext>
            </a:extLst>
          </p:cNvPr>
          <p:cNvSpPr txBox="1"/>
          <p:nvPr/>
        </p:nvSpPr>
        <p:spPr>
          <a:xfrm>
            <a:off x="5387983" y="2329433"/>
            <a:ext cx="2535489" cy="338554"/>
          </a:xfrm>
          <a:prstGeom prst="rect">
            <a:avLst/>
          </a:prstGeom>
          <a:noFill/>
        </p:spPr>
        <p:txBody>
          <a:bodyPr wrap="square" rtlCol="0">
            <a:spAutoFit/>
          </a:bodyPr>
          <a:lstStyle/>
          <a:p>
            <a:pPr algn="ctr"/>
            <a:r>
              <a:rPr lang="zh-CN" altLang="en-US" sz="1600" spc="100" dirty="0">
                <a:solidFill>
                  <a:schemeClr val="tx1">
                    <a:lumMod val="85000"/>
                    <a:lumOff val="15000"/>
                  </a:schemeClr>
                </a:solidFill>
              </a:rPr>
              <a:t>观点内容</a:t>
            </a:r>
          </a:p>
        </p:txBody>
      </p:sp>
      <p:sp>
        <p:nvSpPr>
          <p:cNvPr id="51" name="文本框 50">
            <a:extLst>
              <a:ext uri="{FF2B5EF4-FFF2-40B4-BE49-F238E27FC236}">
                <a16:creationId xmlns:a16="http://schemas.microsoft.com/office/drawing/2014/main" xmlns="" id="{C5EA17CD-7855-4FC0-A4BA-48EFAE0D5B0D}"/>
              </a:ext>
            </a:extLst>
          </p:cNvPr>
          <p:cNvSpPr txBox="1"/>
          <p:nvPr/>
        </p:nvSpPr>
        <p:spPr>
          <a:xfrm>
            <a:off x="7028302" y="3098228"/>
            <a:ext cx="1900237" cy="338554"/>
          </a:xfrm>
          <a:prstGeom prst="rect">
            <a:avLst/>
          </a:prstGeom>
          <a:noFill/>
        </p:spPr>
        <p:txBody>
          <a:bodyPr wrap="square" rtlCol="0">
            <a:spAutoFit/>
          </a:bodyPr>
          <a:lstStyle/>
          <a:p>
            <a:pPr algn="ctr"/>
            <a:r>
              <a:rPr lang="zh-CN" altLang="en-US" sz="1600" spc="100" dirty="0">
                <a:solidFill>
                  <a:schemeClr val="tx1">
                    <a:lumMod val="85000"/>
                    <a:lumOff val="15000"/>
                  </a:schemeClr>
                </a:solidFill>
              </a:rPr>
              <a:t>观点内容</a:t>
            </a:r>
          </a:p>
        </p:txBody>
      </p:sp>
      <p:grpSp>
        <p:nvGrpSpPr>
          <p:cNvPr id="52" name="组合 51">
            <a:extLst>
              <a:ext uri="{FF2B5EF4-FFF2-40B4-BE49-F238E27FC236}">
                <a16:creationId xmlns:a16="http://schemas.microsoft.com/office/drawing/2014/main" xmlns="" id="{353AC5E9-B2CE-45C0-829C-95B3AE6FDC36}"/>
              </a:ext>
            </a:extLst>
          </p:cNvPr>
          <p:cNvGrpSpPr/>
          <p:nvPr/>
        </p:nvGrpSpPr>
        <p:grpSpPr>
          <a:xfrm>
            <a:off x="1604919" y="3463657"/>
            <a:ext cx="139752" cy="117221"/>
            <a:chOff x="1606931" y="4174767"/>
            <a:chExt cx="113918" cy="95552"/>
          </a:xfrm>
        </p:grpSpPr>
        <p:cxnSp>
          <p:nvCxnSpPr>
            <p:cNvPr id="53" name="直接连接符 52">
              <a:extLst>
                <a:ext uri="{FF2B5EF4-FFF2-40B4-BE49-F238E27FC236}">
                  <a16:creationId xmlns:a16="http://schemas.microsoft.com/office/drawing/2014/main" xmlns="" id="{5F4A30A2-1207-4659-8F46-FEA48C67DE7D}"/>
                </a:ext>
              </a:extLst>
            </p:cNvPr>
            <p:cNvCxnSpPr>
              <a:cxnSpLocks/>
            </p:cNvCxnSpPr>
            <p:nvPr/>
          </p:nvCxnSpPr>
          <p:spPr>
            <a:xfrm flipH="1">
              <a:off x="1606931" y="4174767"/>
              <a:ext cx="113918" cy="1932"/>
            </a:xfrm>
            <a:prstGeom prst="line">
              <a:avLst/>
            </a:prstGeom>
            <a:ln w="19050" cap="rnd">
              <a:solidFill>
                <a:schemeClr val="accent4">
                  <a:alpha val="70000"/>
                </a:schemeClr>
              </a:solidFill>
              <a:round/>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a16="http://schemas.microsoft.com/office/drawing/2014/main" xmlns="" id="{73198D5C-20C6-4186-8D6C-D0847DD5F9E1}"/>
                </a:ext>
              </a:extLst>
            </p:cNvPr>
            <p:cNvCxnSpPr>
              <a:cxnSpLocks/>
            </p:cNvCxnSpPr>
            <p:nvPr/>
          </p:nvCxnSpPr>
          <p:spPr>
            <a:xfrm flipH="1">
              <a:off x="1663890" y="4182340"/>
              <a:ext cx="54578" cy="87979"/>
            </a:xfrm>
            <a:prstGeom prst="line">
              <a:avLst/>
            </a:prstGeom>
            <a:ln w="19050" cap="rnd">
              <a:solidFill>
                <a:schemeClr val="accent4">
                  <a:alpha val="70000"/>
                </a:schemeClr>
              </a:solidFill>
              <a:round/>
            </a:ln>
          </p:spPr>
          <p:style>
            <a:lnRef idx="1">
              <a:schemeClr val="accent1"/>
            </a:lnRef>
            <a:fillRef idx="0">
              <a:schemeClr val="accent1"/>
            </a:fillRef>
            <a:effectRef idx="0">
              <a:schemeClr val="accent1"/>
            </a:effectRef>
            <a:fontRef idx="minor">
              <a:schemeClr val="tx1"/>
            </a:fontRef>
          </p:style>
        </p:cxnSp>
      </p:grpSp>
      <p:grpSp>
        <p:nvGrpSpPr>
          <p:cNvPr id="55" name="组合 54">
            <a:extLst>
              <a:ext uri="{FF2B5EF4-FFF2-40B4-BE49-F238E27FC236}">
                <a16:creationId xmlns:a16="http://schemas.microsoft.com/office/drawing/2014/main" xmlns="" id="{6E70748B-03FD-478E-BFD4-7750EB05EC78}"/>
              </a:ext>
            </a:extLst>
          </p:cNvPr>
          <p:cNvGrpSpPr/>
          <p:nvPr/>
        </p:nvGrpSpPr>
        <p:grpSpPr>
          <a:xfrm rot="936290">
            <a:off x="3018955" y="2849898"/>
            <a:ext cx="139752" cy="117221"/>
            <a:chOff x="1606931" y="4174767"/>
            <a:chExt cx="113918" cy="95552"/>
          </a:xfrm>
        </p:grpSpPr>
        <p:cxnSp>
          <p:nvCxnSpPr>
            <p:cNvPr id="56" name="直接连接符 55">
              <a:extLst>
                <a:ext uri="{FF2B5EF4-FFF2-40B4-BE49-F238E27FC236}">
                  <a16:creationId xmlns:a16="http://schemas.microsoft.com/office/drawing/2014/main" xmlns="" id="{514330A4-4561-46B0-8419-02D6D85598D1}"/>
                </a:ext>
              </a:extLst>
            </p:cNvPr>
            <p:cNvCxnSpPr>
              <a:cxnSpLocks/>
            </p:cNvCxnSpPr>
            <p:nvPr/>
          </p:nvCxnSpPr>
          <p:spPr>
            <a:xfrm flipH="1">
              <a:off x="1606931" y="4174767"/>
              <a:ext cx="113918" cy="1932"/>
            </a:xfrm>
            <a:prstGeom prst="line">
              <a:avLst/>
            </a:prstGeom>
            <a:ln w="19050" cap="rnd">
              <a:solidFill>
                <a:schemeClr val="accent4">
                  <a:alpha val="70000"/>
                </a:schemeClr>
              </a:solidFill>
              <a:round/>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xmlns="" id="{E8BEC4FF-EB42-4407-88C0-3B2474386A7C}"/>
                </a:ext>
              </a:extLst>
            </p:cNvPr>
            <p:cNvCxnSpPr>
              <a:cxnSpLocks/>
            </p:cNvCxnSpPr>
            <p:nvPr/>
          </p:nvCxnSpPr>
          <p:spPr>
            <a:xfrm flipH="1">
              <a:off x="1663890" y="4182340"/>
              <a:ext cx="54578" cy="87979"/>
            </a:xfrm>
            <a:prstGeom prst="line">
              <a:avLst/>
            </a:prstGeom>
            <a:ln w="19050" cap="rnd">
              <a:solidFill>
                <a:schemeClr val="accent4">
                  <a:alpha val="70000"/>
                </a:schemeClr>
              </a:solidFill>
              <a:round/>
            </a:ln>
          </p:spPr>
          <p:style>
            <a:lnRef idx="1">
              <a:schemeClr val="accent1"/>
            </a:lnRef>
            <a:fillRef idx="0">
              <a:schemeClr val="accent1"/>
            </a:fillRef>
            <a:effectRef idx="0">
              <a:schemeClr val="accent1"/>
            </a:effectRef>
            <a:fontRef idx="minor">
              <a:schemeClr val="tx1"/>
            </a:fontRef>
          </p:style>
        </p:cxnSp>
      </p:grpSp>
      <p:grpSp>
        <p:nvGrpSpPr>
          <p:cNvPr id="58" name="组合 57">
            <a:extLst>
              <a:ext uri="{FF2B5EF4-FFF2-40B4-BE49-F238E27FC236}">
                <a16:creationId xmlns:a16="http://schemas.microsoft.com/office/drawing/2014/main" xmlns="" id="{6B0871C1-C6B7-436E-826E-39F2414B1D09}"/>
              </a:ext>
            </a:extLst>
          </p:cNvPr>
          <p:cNvGrpSpPr/>
          <p:nvPr/>
        </p:nvGrpSpPr>
        <p:grpSpPr>
          <a:xfrm rot="2614554">
            <a:off x="5894945" y="2825219"/>
            <a:ext cx="139752" cy="117221"/>
            <a:chOff x="1606931" y="4174767"/>
            <a:chExt cx="113918" cy="95552"/>
          </a:xfrm>
        </p:grpSpPr>
        <p:cxnSp>
          <p:nvCxnSpPr>
            <p:cNvPr id="59" name="直接连接符 58">
              <a:extLst>
                <a:ext uri="{FF2B5EF4-FFF2-40B4-BE49-F238E27FC236}">
                  <a16:creationId xmlns:a16="http://schemas.microsoft.com/office/drawing/2014/main" xmlns="" id="{D22FCA56-3F0E-4AA8-818A-95FF6C324822}"/>
                </a:ext>
              </a:extLst>
            </p:cNvPr>
            <p:cNvCxnSpPr>
              <a:cxnSpLocks/>
            </p:cNvCxnSpPr>
            <p:nvPr/>
          </p:nvCxnSpPr>
          <p:spPr>
            <a:xfrm flipH="1">
              <a:off x="1606931" y="4174767"/>
              <a:ext cx="113918" cy="1932"/>
            </a:xfrm>
            <a:prstGeom prst="line">
              <a:avLst/>
            </a:prstGeom>
            <a:ln w="19050" cap="rnd">
              <a:solidFill>
                <a:schemeClr val="accent4">
                  <a:alpha val="70000"/>
                </a:schemeClr>
              </a:solidFill>
              <a:round/>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a16="http://schemas.microsoft.com/office/drawing/2014/main" xmlns="" id="{CA9F31FD-3E14-4FFF-8A42-147584AA817E}"/>
                </a:ext>
              </a:extLst>
            </p:cNvPr>
            <p:cNvCxnSpPr>
              <a:cxnSpLocks/>
            </p:cNvCxnSpPr>
            <p:nvPr/>
          </p:nvCxnSpPr>
          <p:spPr>
            <a:xfrm flipH="1">
              <a:off x="1663890" y="4182340"/>
              <a:ext cx="54578" cy="87979"/>
            </a:xfrm>
            <a:prstGeom prst="line">
              <a:avLst/>
            </a:prstGeom>
            <a:ln w="19050" cap="rnd">
              <a:solidFill>
                <a:schemeClr val="accent4">
                  <a:alpha val="70000"/>
                </a:schemeClr>
              </a:solidFill>
              <a:round/>
            </a:ln>
          </p:spPr>
          <p:style>
            <a:lnRef idx="1">
              <a:schemeClr val="accent1"/>
            </a:lnRef>
            <a:fillRef idx="0">
              <a:schemeClr val="accent1"/>
            </a:fillRef>
            <a:effectRef idx="0">
              <a:schemeClr val="accent1"/>
            </a:effectRef>
            <a:fontRef idx="minor">
              <a:schemeClr val="tx1"/>
            </a:fontRef>
          </p:style>
        </p:cxnSp>
      </p:grpSp>
      <p:grpSp>
        <p:nvGrpSpPr>
          <p:cNvPr id="61" name="组合 60">
            <a:extLst>
              <a:ext uri="{FF2B5EF4-FFF2-40B4-BE49-F238E27FC236}">
                <a16:creationId xmlns:a16="http://schemas.microsoft.com/office/drawing/2014/main" xmlns="" id="{913BA255-9561-421A-B85D-7815E33B1883}"/>
              </a:ext>
            </a:extLst>
          </p:cNvPr>
          <p:cNvGrpSpPr/>
          <p:nvPr/>
        </p:nvGrpSpPr>
        <p:grpSpPr>
          <a:xfrm rot="3630524">
            <a:off x="7365713" y="3455783"/>
            <a:ext cx="139752" cy="117221"/>
            <a:chOff x="1606931" y="4174767"/>
            <a:chExt cx="113918" cy="95552"/>
          </a:xfrm>
        </p:grpSpPr>
        <p:cxnSp>
          <p:nvCxnSpPr>
            <p:cNvPr id="62" name="直接连接符 61">
              <a:extLst>
                <a:ext uri="{FF2B5EF4-FFF2-40B4-BE49-F238E27FC236}">
                  <a16:creationId xmlns:a16="http://schemas.microsoft.com/office/drawing/2014/main" xmlns="" id="{BF87A088-E614-4394-A1E4-4B7248702AAD}"/>
                </a:ext>
              </a:extLst>
            </p:cNvPr>
            <p:cNvCxnSpPr>
              <a:cxnSpLocks/>
            </p:cNvCxnSpPr>
            <p:nvPr/>
          </p:nvCxnSpPr>
          <p:spPr>
            <a:xfrm flipH="1">
              <a:off x="1606931" y="4174767"/>
              <a:ext cx="113918" cy="1932"/>
            </a:xfrm>
            <a:prstGeom prst="line">
              <a:avLst/>
            </a:prstGeom>
            <a:ln w="19050" cap="rnd">
              <a:solidFill>
                <a:schemeClr val="accent4">
                  <a:alpha val="70000"/>
                </a:schemeClr>
              </a:solidFill>
              <a:round/>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a16="http://schemas.microsoft.com/office/drawing/2014/main" xmlns="" id="{732B3EF2-39FD-4153-9EA1-FC0A6549FEEC}"/>
                </a:ext>
              </a:extLst>
            </p:cNvPr>
            <p:cNvCxnSpPr>
              <a:cxnSpLocks/>
            </p:cNvCxnSpPr>
            <p:nvPr/>
          </p:nvCxnSpPr>
          <p:spPr>
            <a:xfrm flipH="1">
              <a:off x="1663890" y="4182340"/>
              <a:ext cx="54578" cy="87979"/>
            </a:xfrm>
            <a:prstGeom prst="line">
              <a:avLst/>
            </a:prstGeom>
            <a:ln w="19050" cap="rnd">
              <a:solidFill>
                <a:schemeClr val="accent4">
                  <a:alpha val="70000"/>
                </a:schemeClr>
              </a:solidFill>
              <a:round/>
            </a:ln>
          </p:spPr>
          <p:style>
            <a:lnRef idx="1">
              <a:schemeClr val="accent1"/>
            </a:lnRef>
            <a:fillRef idx="0">
              <a:schemeClr val="accent1"/>
            </a:fillRef>
            <a:effectRef idx="0">
              <a:schemeClr val="accent1"/>
            </a:effectRef>
            <a:fontRef idx="minor">
              <a:schemeClr val="tx1"/>
            </a:fontRef>
          </p:style>
        </p:cxnSp>
      </p:grpSp>
      <p:sp>
        <p:nvSpPr>
          <p:cNvPr id="67" name="headphones_91721">
            <a:extLst>
              <a:ext uri="{FF2B5EF4-FFF2-40B4-BE49-F238E27FC236}">
                <a16:creationId xmlns:a16="http://schemas.microsoft.com/office/drawing/2014/main" xmlns="" id="{C3BAA524-8B66-40F3-90A2-DBE133EAB3B9}"/>
              </a:ext>
            </a:extLst>
          </p:cNvPr>
          <p:cNvSpPr>
            <a:spLocks noChangeAspect="1"/>
          </p:cNvSpPr>
          <p:nvPr/>
        </p:nvSpPr>
        <p:spPr bwMode="auto">
          <a:xfrm rot="1393641">
            <a:off x="7667200" y="1504883"/>
            <a:ext cx="412274" cy="370512"/>
          </a:xfrm>
          <a:custGeom>
            <a:avLst/>
            <a:gdLst>
              <a:gd name="T0" fmla="*/ 3920 w 3920"/>
              <a:gd name="T1" fmla="*/ 2351 h 3528"/>
              <a:gd name="T2" fmla="*/ 3920 w 3920"/>
              <a:gd name="T3" fmla="*/ 3133 h 3528"/>
              <a:gd name="T4" fmla="*/ 3527 w 3920"/>
              <a:gd name="T5" fmla="*/ 3528 h 3528"/>
              <a:gd name="T6" fmla="*/ 3133 w 3920"/>
              <a:gd name="T7" fmla="*/ 3133 h 3528"/>
              <a:gd name="T8" fmla="*/ 3133 w 3920"/>
              <a:gd name="T9" fmla="*/ 2351 h 3528"/>
              <a:gd name="T10" fmla="*/ 3320 w 3920"/>
              <a:gd name="T11" fmla="*/ 2010 h 3528"/>
              <a:gd name="T12" fmla="*/ 3320 w 3920"/>
              <a:gd name="T13" fmla="*/ 1764 h 3528"/>
              <a:gd name="T14" fmla="*/ 1960 w 3920"/>
              <a:gd name="T15" fmla="*/ 400 h 3528"/>
              <a:gd name="T16" fmla="*/ 600 w 3920"/>
              <a:gd name="T17" fmla="*/ 1764 h 3528"/>
              <a:gd name="T18" fmla="*/ 600 w 3920"/>
              <a:gd name="T19" fmla="*/ 2010 h 3528"/>
              <a:gd name="T20" fmla="*/ 787 w 3920"/>
              <a:gd name="T21" fmla="*/ 2351 h 3528"/>
              <a:gd name="T22" fmla="*/ 787 w 3920"/>
              <a:gd name="T23" fmla="*/ 3133 h 3528"/>
              <a:gd name="T24" fmla="*/ 393 w 3920"/>
              <a:gd name="T25" fmla="*/ 3528 h 3528"/>
              <a:gd name="T26" fmla="*/ 0 w 3920"/>
              <a:gd name="T27" fmla="*/ 3133 h 3528"/>
              <a:gd name="T28" fmla="*/ 0 w 3920"/>
              <a:gd name="T29" fmla="*/ 2351 h 3528"/>
              <a:gd name="T30" fmla="*/ 200 w 3920"/>
              <a:gd name="T31" fmla="*/ 2010 h 3528"/>
              <a:gd name="T32" fmla="*/ 200 w 3920"/>
              <a:gd name="T33" fmla="*/ 1764 h 3528"/>
              <a:gd name="T34" fmla="*/ 1960 w 3920"/>
              <a:gd name="T35" fmla="*/ 0 h 3528"/>
              <a:gd name="T36" fmla="*/ 3720 w 3920"/>
              <a:gd name="T37" fmla="*/ 1764 h 3528"/>
              <a:gd name="T38" fmla="*/ 3720 w 3920"/>
              <a:gd name="T39" fmla="*/ 2010 h 3528"/>
              <a:gd name="T40" fmla="*/ 3920 w 3920"/>
              <a:gd name="T41" fmla="*/ 2351 h 3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20" h="3528">
                <a:moveTo>
                  <a:pt x="3920" y="2351"/>
                </a:moveTo>
                <a:lnTo>
                  <a:pt x="3920" y="3133"/>
                </a:lnTo>
                <a:cubicBezTo>
                  <a:pt x="3920" y="3351"/>
                  <a:pt x="3745" y="3528"/>
                  <a:pt x="3527" y="3528"/>
                </a:cubicBezTo>
                <a:cubicBezTo>
                  <a:pt x="3309" y="3528"/>
                  <a:pt x="3133" y="3351"/>
                  <a:pt x="3133" y="3133"/>
                </a:cubicBezTo>
                <a:lnTo>
                  <a:pt x="3133" y="2351"/>
                </a:lnTo>
                <a:cubicBezTo>
                  <a:pt x="3133" y="2205"/>
                  <a:pt x="3213" y="2078"/>
                  <a:pt x="3320" y="2010"/>
                </a:cubicBezTo>
                <a:lnTo>
                  <a:pt x="3320" y="1764"/>
                </a:lnTo>
                <a:cubicBezTo>
                  <a:pt x="3320" y="1012"/>
                  <a:pt x="2712" y="400"/>
                  <a:pt x="1960" y="400"/>
                </a:cubicBezTo>
                <a:cubicBezTo>
                  <a:pt x="1208" y="400"/>
                  <a:pt x="600" y="1012"/>
                  <a:pt x="600" y="1764"/>
                </a:cubicBezTo>
                <a:lnTo>
                  <a:pt x="600" y="2010"/>
                </a:lnTo>
                <a:cubicBezTo>
                  <a:pt x="707" y="2078"/>
                  <a:pt x="787" y="2205"/>
                  <a:pt x="787" y="2351"/>
                </a:cubicBezTo>
                <a:lnTo>
                  <a:pt x="787" y="3133"/>
                </a:lnTo>
                <a:cubicBezTo>
                  <a:pt x="787" y="3351"/>
                  <a:pt x="611" y="3528"/>
                  <a:pt x="393" y="3528"/>
                </a:cubicBezTo>
                <a:cubicBezTo>
                  <a:pt x="175" y="3528"/>
                  <a:pt x="0" y="3351"/>
                  <a:pt x="0" y="3133"/>
                </a:cubicBezTo>
                <a:lnTo>
                  <a:pt x="0" y="2351"/>
                </a:lnTo>
                <a:cubicBezTo>
                  <a:pt x="0" y="2205"/>
                  <a:pt x="80" y="2078"/>
                  <a:pt x="200" y="2010"/>
                </a:cubicBezTo>
                <a:lnTo>
                  <a:pt x="200" y="1764"/>
                </a:lnTo>
                <a:cubicBezTo>
                  <a:pt x="200" y="791"/>
                  <a:pt x="987" y="0"/>
                  <a:pt x="1960" y="0"/>
                </a:cubicBezTo>
                <a:cubicBezTo>
                  <a:pt x="2933" y="0"/>
                  <a:pt x="3720" y="791"/>
                  <a:pt x="3720" y="1764"/>
                </a:cubicBezTo>
                <a:lnTo>
                  <a:pt x="3720" y="2010"/>
                </a:lnTo>
                <a:cubicBezTo>
                  <a:pt x="3840" y="2078"/>
                  <a:pt x="3920" y="2205"/>
                  <a:pt x="3920" y="2351"/>
                </a:cubicBezTo>
                <a:close/>
              </a:path>
            </a:pathLst>
          </a:custGeom>
          <a:solidFill>
            <a:schemeClr val="accent4">
              <a:alpha val="5000"/>
            </a:schemeClr>
          </a:solidFill>
          <a:ln>
            <a:noFill/>
          </a:ln>
        </p:spPr>
        <p:txBody>
          <a:bodyPr/>
          <a:lstStyle/>
          <a:p>
            <a:endParaRPr lang="zh-CN" altLang="en-US" dirty="0"/>
          </a:p>
        </p:txBody>
      </p:sp>
      <p:sp>
        <p:nvSpPr>
          <p:cNvPr id="69" name="pen_124474">
            <a:extLst>
              <a:ext uri="{FF2B5EF4-FFF2-40B4-BE49-F238E27FC236}">
                <a16:creationId xmlns:a16="http://schemas.microsoft.com/office/drawing/2014/main" xmlns="" id="{95C08AB6-FB92-483A-8077-7FD49F4A53F5}"/>
              </a:ext>
            </a:extLst>
          </p:cNvPr>
          <p:cNvSpPr>
            <a:spLocks noChangeAspect="1"/>
          </p:cNvSpPr>
          <p:nvPr/>
        </p:nvSpPr>
        <p:spPr bwMode="auto">
          <a:xfrm rot="572821">
            <a:off x="1184222" y="1802014"/>
            <a:ext cx="564533" cy="567667"/>
          </a:xfrm>
          <a:custGeom>
            <a:avLst/>
            <a:gdLst>
              <a:gd name="T0" fmla="*/ 5548 w 6004"/>
              <a:gd name="T1" fmla="*/ 1953 h 6047"/>
              <a:gd name="T2" fmla="*/ 5828 w 6004"/>
              <a:gd name="T3" fmla="*/ 1673 h 6047"/>
              <a:gd name="T4" fmla="*/ 6004 w 6004"/>
              <a:gd name="T5" fmla="*/ 1249 h 6047"/>
              <a:gd name="T6" fmla="*/ 5828 w 6004"/>
              <a:gd name="T7" fmla="*/ 825 h 6047"/>
              <a:gd name="T8" fmla="*/ 5236 w 6004"/>
              <a:gd name="T9" fmla="*/ 233 h 6047"/>
              <a:gd name="T10" fmla="*/ 4389 w 6004"/>
              <a:gd name="T11" fmla="*/ 233 h 6047"/>
              <a:gd name="T12" fmla="*/ 649 w 6004"/>
              <a:gd name="T13" fmla="*/ 3973 h 6047"/>
              <a:gd name="T14" fmla="*/ 600 w 6004"/>
              <a:gd name="T15" fmla="*/ 4052 h 6047"/>
              <a:gd name="T16" fmla="*/ 24 w 6004"/>
              <a:gd name="T17" fmla="*/ 5784 h 6047"/>
              <a:gd name="T18" fmla="*/ 73 w 6004"/>
              <a:gd name="T19" fmla="*/ 5989 h 6047"/>
              <a:gd name="T20" fmla="*/ 214 w 6004"/>
              <a:gd name="T21" fmla="*/ 6047 h 6047"/>
              <a:gd name="T22" fmla="*/ 277 w 6004"/>
              <a:gd name="T23" fmla="*/ 6037 h 6047"/>
              <a:gd name="T24" fmla="*/ 2010 w 6004"/>
              <a:gd name="T25" fmla="*/ 5461 h 6047"/>
              <a:gd name="T26" fmla="*/ 2088 w 6004"/>
              <a:gd name="T27" fmla="*/ 5413 h 6047"/>
              <a:gd name="T28" fmla="*/ 5265 w 6004"/>
              <a:gd name="T29" fmla="*/ 2236 h 6047"/>
              <a:gd name="T30" fmla="*/ 5307 w 6004"/>
              <a:gd name="T31" fmla="*/ 2278 h 6047"/>
              <a:gd name="T32" fmla="*/ 5474 w 6004"/>
              <a:gd name="T33" fmla="*/ 2760 h 6047"/>
              <a:gd name="T34" fmla="*/ 5199 w 6004"/>
              <a:gd name="T35" fmla="*/ 3190 h 6047"/>
              <a:gd name="T36" fmla="*/ 4246 w 6004"/>
              <a:gd name="T37" fmla="*/ 3774 h 6047"/>
              <a:gd name="T38" fmla="*/ 3589 w 6004"/>
              <a:gd name="T39" fmla="*/ 4894 h 6047"/>
              <a:gd name="T40" fmla="*/ 3781 w 6004"/>
              <a:gd name="T41" fmla="*/ 5101 h 6047"/>
              <a:gd name="T42" fmla="*/ 3789 w 6004"/>
              <a:gd name="T43" fmla="*/ 5102 h 6047"/>
              <a:gd name="T44" fmla="*/ 3989 w 6004"/>
              <a:gd name="T45" fmla="*/ 4910 h 6047"/>
              <a:gd name="T46" fmla="*/ 4455 w 6004"/>
              <a:gd name="T47" fmla="*/ 4115 h 6047"/>
              <a:gd name="T48" fmla="*/ 5408 w 6004"/>
              <a:gd name="T49" fmla="*/ 3531 h 6047"/>
              <a:gd name="T50" fmla="*/ 5871 w 6004"/>
              <a:gd name="T51" fmla="*/ 2807 h 6047"/>
              <a:gd name="T52" fmla="*/ 5590 w 6004"/>
              <a:gd name="T53" fmla="*/ 1995 h 6047"/>
              <a:gd name="T54" fmla="*/ 5548 w 6004"/>
              <a:gd name="T55" fmla="*/ 1953 h 6047"/>
              <a:gd name="T56" fmla="*/ 4672 w 6004"/>
              <a:gd name="T57" fmla="*/ 516 h 6047"/>
              <a:gd name="T58" fmla="*/ 4953 w 6004"/>
              <a:gd name="T59" fmla="*/ 516 h 6047"/>
              <a:gd name="T60" fmla="*/ 5545 w 6004"/>
              <a:gd name="T61" fmla="*/ 1108 h 6047"/>
              <a:gd name="T62" fmla="*/ 5604 w 6004"/>
              <a:gd name="T63" fmla="*/ 1249 h 6047"/>
              <a:gd name="T64" fmla="*/ 5545 w 6004"/>
              <a:gd name="T65" fmla="*/ 1390 h 6047"/>
              <a:gd name="T66" fmla="*/ 5067 w 6004"/>
              <a:gd name="T67" fmla="*/ 1868 h 6047"/>
              <a:gd name="T68" fmla="*/ 4193 w 6004"/>
              <a:gd name="T69" fmla="*/ 994 h 6047"/>
              <a:gd name="T70" fmla="*/ 4672 w 6004"/>
              <a:gd name="T71" fmla="*/ 516 h 6047"/>
              <a:gd name="T72" fmla="*/ 901 w 6004"/>
              <a:gd name="T73" fmla="*/ 4414 h 6047"/>
              <a:gd name="T74" fmla="*/ 1647 w 6004"/>
              <a:gd name="T75" fmla="*/ 5160 h 6047"/>
              <a:gd name="T76" fmla="*/ 530 w 6004"/>
              <a:gd name="T77" fmla="*/ 5532 h 6047"/>
              <a:gd name="T78" fmla="*/ 901 w 6004"/>
              <a:gd name="T79" fmla="*/ 4414 h 6047"/>
              <a:gd name="T80" fmla="*/ 1899 w 6004"/>
              <a:gd name="T81" fmla="*/ 5035 h 6047"/>
              <a:gd name="T82" fmla="*/ 1026 w 6004"/>
              <a:gd name="T83" fmla="*/ 4162 h 6047"/>
              <a:gd name="T84" fmla="*/ 4005 w 6004"/>
              <a:gd name="T85" fmla="*/ 1183 h 6047"/>
              <a:gd name="T86" fmla="*/ 4878 w 6004"/>
              <a:gd name="T87" fmla="*/ 2056 h 6047"/>
              <a:gd name="T88" fmla="*/ 1899 w 6004"/>
              <a:gd name="T89" fmla="*/ 5035 h 6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4" h="6047">
                <a:moveTo>
                  <a:pt x="5548" y="1953"/>
                </a:moveTo>
                <a:lnTo>
                  <a:pt x="5828" y="1673"/>
                </a:lnTo>
                <a:cubicBezTo>
                  <a:pt x="5941" y="1559"/>
                  <a:pt x="6004" y="1409"/>
                  <a:pt x="6004" y="1249"/>
                </a:cubicBezTo>
                <a:cubicBezTo>
                  <a:pt x="6004" y="1089"/>
                  <a:pt x="5941" y="938"/>
                  <a:pt x="5828" y="825"/>
                </a:cubicBezTo>
                <a:lnTo>
                  <a:pt x="5236" y="233"/>
                </a:lnTo>
                <a:cubicBezTo>
                  <a:pt x="5003" y="0"/>
                  <a:pt x="4622" y="0"/>
                  <a:pt x="4389" y="233"/>
                </a:cubicBezTo>
                <a:lnTo>
                  <a:pt x="649" y="3973"/>
                </a:lnTo>
                <a:cubicBezTo>
                  <a:pt x="627" y="3995"/>
                  <a:pt x="610" y="4022"/>
                  <a:pt x="600" y="4052"/>
                </a:cubicBezTo>
                <a:lnTo>
                  <a:pt x="24" y="5784"/>
                </a:lnTo>
                <a:cubicBezTo>
                  <a:pt x="0" y="5856"/>
                  <a:pt x="19" y="5935"/>
                  <a:pt x="73" y="5989"/>
                </a:cubicBezTo>
                <a:cubicBezTo>
                  <a:pt x="111" y="6027"/>
                  <a:pt x="162" y="6047"/>
                  <a:pt x="214" y="6047"/>
                </a:cubicBezTo>
                <a:cubicBezTo>
                  <a:pt x="235" y="6047"/>
                  <a:pt x="256" y="6044"/>
                  <a:pt x="277" y="6037"/>
                </a:cubicBezTo>
                <a:lnTo>
                  <a:pt x="2010" y="5461"/>
                </a:lnTo>
                <a:cubicBezTo>
                  <a:pt x="2039" y="5451"/>
                  <a:pt x="2066" y="5435"/>
                  <a:pt x="2088" y="5413"/>
                </a:cubicBezTo>
                <a:lnTo>
                  <a:pt x="5265" y="2236"/>
                </a:lnTo>
                <a:lnTo>
                  <a:pt x="5307" y="2278"/>
                </a:lnTo>
                <a:cubicBezTo>
                  <a:pt x="5434" y="2405"/>
                  <a:pt x="5495" y="2581"/>
                  <a:pt x="5474" y="2760"/>
                </a:cubicBezTo>
                <a:cubicBezTo>
                  <a:pt x="5453" y="2939"/>
                  <a:pt x="5353" y="3096"/>
                  <a:pt x="5199" y="3190"/>
                </a:cubicBezTo>
                <a:lnTo>
                  <a:pt x="4246" y="3774"/>
                </a:lnTo>
                <a:cubicBezTo>
                  <a:pt x="3853" y="4015"/>
                  <a:pt x="3608" y="4433"/>
                  <a:pt x="3589" y="4894"/>
                </a:cubicBezTo>
                <a:cubicBezTo>
                  <a:pt x="3585" y="5004"/>
                  <a:pt x="3671" y="5097"/>
                  <a:pt x="3781" y="5101"/>
                </a:cubicBezTo>
                <a:cubicBezTo>
                  <a:pt x="3784" y="5101"/>
                  <a:pt x="3787" y="5102"/>
                  <a:pt x="3789" y="5102"/>
                </a:cubicBezTo>
                <a:cubicBezTo>
                  <a:pt x="3896" y="5102"/>
                  <a:pt x="3985" y="5017"/>
                  <a:pt x="3989" y="4910"/>
                </a:cubicBezTo>
                <a:cubicBezTo>
                  <a:pt x="4002" y="4583"/>
                  <a:pt x="4176" y="4286"/>
                  <a:pt x="4455" y="4115"/>
                </a:cubicBezTo>
                <a:lnTo>
                  <a:pt x="5408" y="3531"/>
                </a:lnTo>
                <a:cubicBezTo>
                  <a:pt x="5667" y="3372"/>
                  <a:pt x="5836" y="3108"/>
                  <a:pt x="5871" y="2807"/>
                </a:cubicBezTo>
                <a:cubicBezTo>
                  <a:pt x="5907" y="2505"/>
                  <a:pt x="5804" y="2209"/>
                  <a:pt x="5590" y="1995"/>
                </a:cubicBezTo>
                <a:lnTo>
                  <a:pt x="5548" y="1953"/>
                </a:lnTo>
                <a:close/>
                <a:moveTo>
                  <a:pt x="4672" y="516"/>
                </a:moveTo>
                <a:cubicBezTo>
                  <a:pt x="4749" y="439"/>
                  <a:pt x="4876" y="439"/>
                  <a:pt x="4953" y="516"/>
                </a:cubicBezTo>
                <a:lnTo>
                  <a:pt x="5545" y="1108"/>
                </a:lnTo>
                <a:cubicBezTo>
                  <a:pt x="5583" y="1146"/>
                  <a:pt x="5604" y="1196"/>
                  <a:pt x="5604" y="1249"/>
                </a:cubicBezTo>
                <a:cubicBezTo>
                  <a:pt x="5604" y="1302"/>
                  <a:pt x="5583" y="1352"/>
                  <a:pt x="5545" y="1390"/>
                </a:cubicBezTo>
                <a:lnTo>
                  <a:pt x="5067" y="1868"/>
                </a:lnTo>
                <a:lnTo>
                  <a:pt x="4193" y="994"/>
                </a:lnTo>
                <a:lnTo>
                  <a:pt x="4672" y="516"/>
                </a:lnTo>
                <a:close/>
                <a:moveTo>
                  <a:pt x="901" y="4414"/>
                </a:moveTo>
                <a:lnTo>
                  <a:pt x="1647" y="5160"/>
                </a:lnTo>
                <a:lnTo>
                  <a:pt x="530" y="5532"/>
                </a:lnTo>
                <a:lnTo>
                  <a:pt x="901" y="4414"/>
                </a:lnTo>
                <a:close/>
                <a:moveTo>
                  <a:pt x="1899" y="5035"/>
                </a:moveTo>
                <a:lnTo>
                  <a:pt x="1026" y="4162"/>
                </a:lnTo>
                <a:lnTo>
                  <a:pt x="4005" y="1183"/>
                </a:lnTo>
                <a:lnTo>
                  <a:pt x="4878" y="2056"/>
                </a:lnTo>
                <a:lnTo>
                  <a:pt x="1899" y="5035"/>
                </a:lnTo>
                <a:close/>
              </a:path>
            </a:pathLst>
          </a:custGeom>
          <a:solidFill>
            <a:schemeClr val="accent4">
              <a:alpha val="5000"/>
            </a:schemeClr>
          </a:solidFill>
          <a:ln>
            <a:noFill/>
          </a:ln>
        </p:spPr>
      </p:sp>
      <p:sp>
        <p:nvSpPr>
          <p:cNvPr id="70" name="sound-level_154511">
            <a:extLst>
              <a:ext uri="{FF2B5EF4-FFF2-40B4-BE49-F238E27FC236}">
                <a16:creationId xmlns:a16="http://schemas.microsoft.com/office/drawing/2014/main" xmlns="" id="{B432EA9E-1FA6-484C-B476-1E57B439C420}"/>
              </a:ext>
            </a:extLst>
          </p:cNvPr>
          <p:cNvSpPr>
            <a:spLocks noChangeAspect="1"/>
          </p:cNvSpPr>
          <p:nvPr/>
        </p:nvSpPr>
        <p:spPr bwMode="auto">
          <a:xfrm rot="21224339" flipH="1">
            <a:off x="5868524" y="1233885"/>
            <a:ext cx="378709" cy="309308"/>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04110" h="493403">
                <a:moveTo>
                  <a:pt x="448548" y="328915"/>
                </a:moveTo>
                <a:lnTo>
                  <a:pt x="466825" y="328915"/>
                </a:lnTo>
                <a:cubicBezTo>
                  <a:pt x="481942" y="328915"/>
                  <a:pt x="494310" y="341252"/>
                  <a:pt x="494310" y="356330"/>
                </a:cubicBezTo>
                <a:cubicBezTo>
                  <a:pt x="494310" y="371408"/>
                  <a:pt x="481942" y="383744"/>
                  <a:pt x="466825" y="383744"/>
                </a:cubicBezTo>
                <a:lnTo>
                  <a:pt x="448548" y="383744"/>
                </a:lnTo>
                <a:cubicBezTo>
                  <a:pt x="433294" y="383744"/>
                  <a:pt x="421063" y="371408"/>
                  <a:pt x="421063" y="356330"/>
                </a:cubicBezTo>
                <a:cubicBezTo>
                  <a:pt x="421063" y="341252"/>
                  <a:pt x="433294" y="328915"/>
                  <a:pt x="448548" y="328915"/>
                </a:cubicBezTo>
                <a:close/>
                <a:moveTo>
                  <a:pt x="448533" y="219256"/>
                </a:moveTo>
                <a:lnTo>
                  <a:pt x="521740" y="219256"/>
                </a:lnTo>
                <a:cubicBezTo>
                  <a:pt x="536849" y="219256"/>
                  <a:pt x="549210" y="231593"/>
                  <a:pt x="549210" y="246671"/>
                </a:cubicBezTo>
                <a:cubicBezTo>
                  <a:pt x="549210" y="261749"/>
                  <a:pt x="536849" y="274085"/>
                  <a:pt x="521740" y="274085"/>
                </a:cubicBezTo>
                <a:lnTo>
                  <a:pt x="448533" y="274085"/>
                </a:lnTo>
                <a:cubicBezTo>
                  <a:pt x="433287" y="274085"/>
                  <a:pt x="421063" y="261749"/>
                  <a:pt x="421063" y="246671"/>
                </a:cubicBezTo>
                <a:cubicBezTo>
                  <a:pt x="421063" y="231593"/>
                  <a:pt x="433287" y="219256"/>
                  <a:pt x="448533" y="219256"/>
                </a:cubicBezTo>
                <a:close/>
                <a:moveTo>
                  <a:pt x="448527" y="109598"/>
                </a:moveTo>
                <a:lnTo>
                  <a:pt x="576646" y="109598"/>
                </a:lnTo>
                <a:cubicBezTo>
                  <a:pt x="591751" y="109598"/>
                  <a:pt x="604110" y="121935"/>
                  <a:pt x="604110" y="137013"/>
                </a:cubicBezTo>
                <a:cubicBezTo>
                  <a:pt x="604110" y="152091"/>
                  <a:pt x="591751" y="164427"/>
                  <a:pt x="576646" y="164427"/>
                </a:cubicBezTo>
                <a:lnTo>
                  <a:pt x="448527" y="164427"/>
                </a:lnTo>
                <a:cubicBezTo>
                  <a:pt x="433285" y="164427"/>
                  <a:pt x="421063" y="152091"/>
                  <a:pt x="421063" y="137013"/>
                </a:cubicBezTo>
                <a:cubicBezTo>
                  <a:pt x="421063" y="121935"/>
                  <a:pt x="433285" y="109598"/>
                  <a:pt x="448527" y="109598"/>
                </a:cubicBezTo>
                <a:close/>
                <a:moveTo>
                  <a:pt x="311246" y="78641"/>
                </a:moveTo>
                <a:lnTo>
                  <a:pt x="189192" y="159784"/>
                </a:lnTo>
                <a:cubicBezTo>
                  <a:pt x="184661" y="162800"/>
                  <a:pt x="179307" y="164444"/>
                  <a:pt x="173952" y="164444"/>
                </a:cubicBezTo>
                <a:lnTo>
                  <a:pt x="54918" y="164444"/>
                </a:lnTo>
                <a:lnTo>
                  <a:pt x="54918" y="328924"/>
                </a:lnTo>
                <a:lnTo>
                  <a:pt x="173952" y="328924"/>
                </a:lnTo>
                <a:cubicBezTo>
                  <a:pt x="179307" y="328924"/>
                  <a:pt x="184661" y="330569"/>
                  <a:pt x="189192" y="333584"/>
                </a:cubicBezTo>
                <a:lnTo>
                  <a:pt x="311246" y="414727"/>
                </a:lnTo>
                <a:close/>
                <a:moveTo>
                  <a:pt x="337332" y="34"/>
                </a:moveTo>
                <a:cubicBezTo>
                  <a:pt x="342206" y="-206"/>
                  <a:pt x="347149" y="856"/>
                  <a:pt x="351611" y="3255"/>
                </a:cubicBezTo>
                <a:cubicBezTo>
                  <a:pt x="360535" y="7915"/>
                  <a:pt x="366164" y="17235"/>
                  <a:pt x="366164" y="27378"/>
                </a:cubicBezTo>
                <a:lnTo>
                  <a:pt x="366164" y="465990"/>
                </a:lnTo>
                <a:cubicBezTo>
                  <a:pt x="366164" y="476133"/>
                  <a:pt x="360535" y="485453"/>
                  <a:pt x="351611" y="490114"/>
                </a:cubicBezTo>
                <a:cubicBezTo>
                  <a:pt x="347492" y="492307"/>
                  <a:pt x="343099" y="493403"/>
                  <a:pt x="338705" y="493403"/>
                </a:cubicBezTo>
                <a:cubicBezTo>
                  <a:pt x="333351" y="493403"/>
                  <a:pt x="327996" y="491896"/>
                  <a:pt x="323466" y="488743"/>
                </a:cubicBezTo>
                <a:lnTo>
                  <a:pt x="165577" y="383750"/>
                </a:lnTo>
                <a:lnTo>
                  <a:pt x="27459" y="383750"/>
                </a:lnTo>
                <a:cubicBezTo>
                  <a:pt x="12357" y="383750"/>
                  <a:pt x="0" y="371414"/>
                  <a:pt x="0" y="356337"/>
                </a:cubicBezTo>
                <a:lnTo>
                  <a:pt x="0" y="137031"/>
                </a:lnTo>
                <a:cubicBezTo>
                  <a:pt x="0" y="121954"/>
                  <a:pt x="12357" y="109618"/>
                  <a:pt x="27459" y="109618"/>
                </a:cubicBezTo>
                <a:lnTo>
                  <a:pt x="165577" y="109618"/>
                </a:lnTo>
                <a:lnTo>
                  <a:pt x="323466" y="4625"/>
                </a:lnTo>
                <a:cubicBezTo>
                  <a:pt x="327653" y="1816"/>
                  <a:pt x="332458" y="274"/>
                  <a:pt x="337332" y="34"/>
                </a:cubicBezTo>
                <a:close/>
              </a:path>
            </a:pathLst>
          </a:custGeom>
          <a:solidFill>
            <a:schemeClr val="accent4">
              <a:alpha val="5000"/>
            </a:schemeClr>
          </a:solidFill>
          <a:ln>
            <a:noFill/>
          </a:ln>
        </p:spPr>
      </p:sp>
      <p:sp>
        <p:nvSpPr>
          <p:cNvPr id="71" name="headphones_91721">
            <a:extLst>
              <a:ext uri="{FF2B5EF4-FFF2-40B4-BE49-F238E27FC236}">
                <a16:creationId xmlns:a16="http://schemas.microsoft.com/office/drawing/2014/main" xmlns="" id="{08024A78-C606-40E2-954D-436BFDC5E9E9}"/>
              </a:ext>
            </a:extLst>
          </p:cNvPr>
          <p:cNvSpPr>
            <a:spLocks noChangeAspect="1"/>
          </p:cNvSpPr>
          <p:nvPr/>
        </p:nvSpPr>
        <p:spPr bwMode="auto">
          <a:xfrm rot="20165897">
            <a:off x="1771567" y="1155314"/>
            <a:ext cx="454761" cy="408694"/>
          </a:xfrm>
          <a:custGeom>
            <a:avLst/>
            <a:gdLst>
              <a:gd name="T0" fmla="*/ 3920 w 3920"/>
              <a:gd name="T1" fmla="*/ 2351 h 3528"/>
              <a:gd name="T2" fmla="*/ 3920 w 3920"/>
              <a:gd name="T3" fmla="*/ 3133 h 3528"/>
              <a:gd name="T4" fmla="*/ 3527 w 3920"/>
              <a:gd name="T5" fmla="*/ 3528 h 3528"/>
              <a:gd name="T6" fmla="*/ 3133 w 3920"/>
              <a:gd name="T7" fmla="*/ 3133 h 3528"/>
              <a:gd name="T8" fmla="*/ 3133 w 3920"/>
              <a:gd name="T9" fmla="*/ 2351 h 3528"/>
              <a:gd name="T10" fmla="*/ 3320 w 3920"/>
              <a:gd name="T11" fmla="*/ 2010 h 3528"/>
              <a:gd name="T12" fmla="*/ 3320 w 3920"/>
              <a:gd name="T13" fmla="*/ 1764 h 3528"/>
              <a:gd name="T14" fmla="*/ 1960 w 3920"/>
              <a:gd name="T15" fmla="*/ 400 h 3528"/>
              <a:gd name="T16" fmla="*/ 600 w 3920"/>
              <a:gd name="T17" fmla="*/ 1764 h 3528"/>
              <a:gd name="T18" fmla="*/ 600 w 3920"/>
              <a:gd name="T19" fmla="*/ 2010 h 3528"/>
              <a:gd name="T20" fmla="*/ 787 w 3920"/>
              <a:gd name="T21" fmla="*/ 2351 h 3528"/>
              <a:gd name="T22" fmla="*/ 787 w 3920"/>
              <a:gd name="T23" fmla="*/ 3133 h 3528"/>
              <a:gd name="T24" fmla="*/ 393 w 3920"/>
              <a:gd name="T25" fmla="*/ 3528 h 3528"/>
              <a:gd name="T26" fmla="*/ 0 w 3920"/>
              <a:gd name="T27" fmla="*/ 3133 h 3528"/>
              <a:gd name="T28" fmla="*/ 0 w 3920"/>
              <a:gd name="T29" fmla="*/ 2351 h 3528"/>
              <a:gd name="T30" fmla="*/ 200 w 3920"/>
              <a:gd name="T31" fmla="*/ 2010 h 3528"/>
              <a:gd name="T32" fmla="*/ 200 w 3920"/>
              <a:gd name="T33" fmla="*/ 1764 h 3528"/>
              <a:gd name="T34" fmla="*/ 1960 w 3920"/>
              <a:gd name="T35" fmla="*/ 0 h 3528"/>
              <a:gd name="T36" fmla="*/ 3720 w 3920"/>
              <a:gd name="T37" fmla="*/ 1764 h 3528"/>
              <a:gd name="T38" fmla="*/ 3720 w 3920"/>
              <a:gd name="T39" fmla="*/ 2010 h 3528"/>
              <a:gd name="T40" fmla="*/ 3920 w 3920"/>
              <a:gd name="T41" fmla="*/ 2351 h 3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20" h="3528">
                <a:moveTo>
                  <a:pt x="3920" y="2351"/>
                </a:moveTo>
                <a:lnTo>
                  <a:pt x="3920" y="3133"/>
                </a:lnTo>
                <a:cubicBezTo>
                  <a:pt x="3920" y="3351"/>
                  <a:pt x="3745" y="3528"/>
                  <a:pt x="3527" y="3528"/>
                </a:cubicBezTo>
                <a:cubicBezTo>
                  <a:pt x="3309" y="3528"/>
                  <a:pt x="3133" y="3351"/>
                  <a:pt x="3133" y="3133"/>
                </a:cubicBezTo>
                <a:lnTo>
                  <a:pt x="3133" y="2351"/>
                </a:lnTo>
                <a:cubicBezTo>
                  <a:pt x="3133" y="2205"/>
                  <a:pt x="3213" y="2078"/>
                  <a:pt x="3320" y="2010"/>
                </a:cubicBezTo>
                <a:lnTo>
                  <a:pt x="3320" y="1764"/>
                </a:lnTo>
                <a:cubicBezTo>
                  <a:pt x="3320" y="1012"/>
                  <a:pt x="2712" y="400"/>
                  <a:pt x="1960" y="400"/>
                </a:cubicBezTo>
                <a:cubicBezTo>
                  <a:pt x="1208" y="400"/>
                  <a:pt x="600" y="1012"/>
                  <a:pt x="600" y="1764"/>
                </a:cubicBezTo>
                <a:lnTo>
                  <a:pt x="600" y="2010"/>
                </a:lnTo>
                <a:cubicBezTo>
                  <a:pt x="707" y="2078"/>
                  <a:pt x="787" y="2205"/>
                  <a:pt x="787" y="2351"/>
                </a:cubicBezTo>
                <a:lnTo>
                  <a:pt x="787" y="3133"/>
                </a:lnTo>
                <a:cubicBezTo>
                  <a:pt x="787" y="3351"/>
                  <a:pt x="611" y="3528"/>
                  <a:pt x="393" y="3528"/>
                </a:cubicBezTo>
                <a:cubicBezTo>
                  <a:pt x="175" y="3528"/>
                  <a:pt x="0" y="3351"/>
                  <a:pt x="0" y="3133"/>
                </a:cubicBezTo>
                <a:lnTo>
                  <a:pt x="0" y="2351"/>
                </a:lnTo>
                <a:cubicBezTo>
                  <a:pt x="0" y="2205"/>
                  <a:pt x="80" y="2078"/>
                  <a:pt x="200" y="2010"/>
                </a:cubicBezTo>
                <a:lnTo>
                  <a:pt x="200" y="1764"/>
                </a:lnTo>
                <a:cubicBezTo>
                  <a:pt x="200" y="791"/>
                  <a:pt x="987" y="0"/>
                  <a:pt x="1960" y="0"/>
                </a:cubicBezTo>
                <a:cubicBezTo>
                  <a:pt x="2933" y="0"/>
                  <a:pt x="3720" y="791"/>
                  <a:pt x="3720" y="1764"/>
                </a:cubicBezTo>
                <a:lnTo>
                  <a:pt x="3720" y="2010"/>
                </a:lnTo>
                <a:cubicBezTo>
                  <a:pt x="3840" y="2078"/>
                  <a:pt x="3920" y="2205"/>
                  <a:pt x="3920" y="2351"/>
                </a:cubicBezTo>
                <a:close/>
              </a:path>
            </a:pathLst>
          </a:custGeom>
          <a:solidFill>
            <a:schemeClr val="accent4">
              <a:alpha val="5000"/>
            </a:schemeClr>
          </a:solidFill>
          <a:ln>
            <a:noFill/>
          </a:ln>
        </p:spPr>
      </p:sp>
      <p:sp>
        <p:nvSpPr>
          <p:cNvPr id="72" name="book_118158">
            <a:extLst>
              <a:ext uri="{FF2B5EF4-FFF2-40B4-BE49-F238E27FC236}">
                <a16:creationId xmlns:a16="http://schemas.microsoft.com/office/drawing/2014/main" xmlns="" id="{7B9D7C4A-65DF-40CB-8324-9E70275FC7A6}"/>
              </a:ext>
            </a:extLst>
          </p:cNvPr>
          <p:cNvSpPr>
            <a:spLocks noChangeAspect="1"/>
          </p:cNvSpPr>
          <p:nvPr/>
        </p:nvSpPr>
        <p:spPr bwMode="auto">
          <a:xfrm rot="19250461" flipH="1">
            <a:off x="6901954" y="1633343"/>
            <a:ext cx="305409" cy="303124"/>
          </a:xfrm>
          <a:custGeom>
            <a:avLst/>
            <a:gdLst>
              <a:gd name="T0" fmla="*/ 6533 w 6572"/>
              <a:gd name="T1" fmla="*/ 494 h 6533"/>
              <a:gd name="T2" fmla="*/ 6033 w 6572"/>
              <a:gd name="T3" fmla="*/ 0 h 6533"/>
              <a:gd name="T4" fmla="*/ 500 w 6572"/>
              <a:gd name="T5" fmla="*/ 0 h 6533"/>
              <a:gd name="T6" fmla="*/ 0 w 6572"/>
              <a:gd name="T7" fmla="*/ 494 h 6533"/>
              <a:gd name="T8" fmla="*/ 0 w 6572"/>
              <a:gd name="T9" fmla="*/ 5432 h 6533"/>
              <a:gd name="T10" fmla="*/ 1504 w 6572"/>
              <a:gd name="T11" fmla="*/ 6533 h 6533"/>
              <a:gd name="T12" fmla="*/ 6260 w 6572"/>
              <a:gd name="T13" fmla="*/ 6533 h 6533"/>
              <a:gd name="T14" fmla="*/ 6260 w 6572"/>
              <a:gd name="T15" fmla="*/ 6533 h 6533"/>
              <a:gd name="T16" fmla="*/ 6484 w 6572"/>
              <a:gd name="T17" fmla="*/ 6106 h 6533"/>
              <a:gd name="T18" fmla="*/ 6482 w 6572"/>
              <a:gd name="T19" fmla="*/ 6105 h 6533"/>
              <a:gd name="T20" fmla="*/ 6484 w 6572"/>
              <a:gd name="T21" fmla="*/ 4692 h 6533"/>
              <a:gd name="T22" fmla="*/ 6533 w 6572"/>
              <a:gd name="T23" fmla="*/ 4536 h 6533"/>
              <a:gd name="T24" fmla="*/ 6533 w 6572"/>
              <a:gd name="T25" fmla="*/ 494 h 6533"/>
              <a:gd name="T26" fmla="*/ 544 w 6572"/>
              <a:gd name="T27" fmla="*/ 544 h 6533"/>
              <a:gd name="T28" fmla="*/ 5988 w 6572"/>
              <a:gd name="T29" fmla="*/ 544 h 6533"/>
              <a:gd name="T30" fmla="*/ 5988 w 6572"/>
              <a:gd name="T31" fmla="*/ 4262 h 6533"/>
              <a:gd name="T32" fmla="*/ 1504 w 6572"/>
              <a:gd name="T33" fmla="*/ 4262 h 6533"/>
              <a:gd name="T34" fmla="*/ 544 w 6572"/>
              <a:gd name="T35" fmla="*/ 4517 h 6533"/>
              <a:gd name="T36" fmla="*/ 544 w 6572"/>
              <a:gd name="T37" fmla="*/ 544 h 6533"/>
              <a:gd name="T38" fmla="*/ 544 w 6572"/>
              <a:gd name="T39" fmla="*/ 5398 h 6533"/>
              <a:gd name="T40" fmla="*/ 1504 w 6572"/>
              <a:gd name="T41" fmla="*/ 4808 h 6533"/>
              <a:gd name="T42" fmla="*/ 5826 w 6572"/>
              <a:gd name="T43" fmla="*/ 4808 h 6533"/>
              <a:gd name="T44" fmla="*/ 5813 w 6572"/>
              <a:gd name="T45" fmla="*/ 5989 h 6533"/>
              <a:gd name="T46" fmla="*/ 1504 w 6572"/>
              <a:gd name="T47" fmla="*/ 5989 h 6533"/>
              <a:gd name="T48" fmla="*/ 544 w 6572"/>
              <a:gd name="T49" fmla="*/ 5398 h 6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2" h="6533">
                <a:moveTo>
                  <a:pt x="6533" y="494"/>
                </a:moveTo>
                <a:cubicBezTo>
                  <a:pt x="6533" y="221"/>
                  <a:pt x="6309" y="0"/>
                  <a:pt x="6033" y="0"/>
                </a:cubicBezTo>
                <a:lnTo>
                  <a:pt x="500" y="0"/>
                </a:lnTo>
                <a:cubicBezTo>
                  <a:pt x="224" y="0"/>
                  <a:pt x="0" y="221"/>
                  <a:pt x="0" y="494"/>
                </a:cubicBezTo>
                <a:lnTo>
                  <a:pt x="0" y="5432"/>
                </a:lnTo>
                <a:cubicBezTo>
                  <a:pt x="0" y="5938"/>
                  <a:pt x="564" y="6533"/>
                  <a:pt x="1504" y="6533"/>
                </a:cubicBezTo>
                <a:lnTo>
                  <a:pt x="6260" y="6533"/>
                </a:lnTo>
                <a:lnTo>
                  <a:pt x="6260" y="6533"/>
                </a:lnTo>
                <a:cubicBezTo>
                  <a:pt x="6572" y="6508"/>
                  <a:pt x="6569" y="6213"/>
                  <a:pt x="6484" y="6106"/>
                </a:cubicBezTo>
                <a:cubicBezTo>
                  <a:pt x="6484" y="6106"/>
                  <a:pt x="6484" y="6105"/>
                  <a:pt x="6482" y="6105"/>
                </a:cubicBezTo>
                <a:cubicBezTo>
                  <a:pt x="5997" y="5416"/>
                  <a:pt x="6462" y="4722"/>
                  <a:pt x="6484" y="4692"/>
                </a:cubicBezTo>
                <a:cubicBezTo>
                  <a:pt x="6484" y="4692"/>
                  <a:pt x="6532" y="4629"/>
                  <a:pt x="6533" y="4536"/>
                </a:cubicBezTo>
                <a:lnTo>
                  <a:pt x="6533" y="494"/>
                </a:lnTo>
                <a:close/>
                <a:moveTo>
                  <a:pt x="544" y="544"/>
                </a:moveTo>
                <a:lnTo>
                  <a:pt x="5988" y="544"/>
                </a:lnTo>
                <a:lnTo>
                  <a:pt x="5988" y="4262"/>
                </a:lnTo>
                <a:lnTo>
                  <a:pt x="1504" y="4262"/>
                </a:lnTo>
                <a:cubicBezTo>
                  <a:pt x="1136" y="4262"/>
                  <a:pt x="802" y="4357"/>
                  <a:pt x="544" y="4517"/>
                </a:cubicBezTo>
                <a:lnTo>
                  <a:pt x="544" y="544"/>
                </a:lnTo>
                <a:close/>
                <a:moveTo>
                  <a:pt x="544" y="5398"/>
                </a:moveTo>
                <a:cubicBezTo>
                  <a:pt x="544" y="5078"/>
                  <a:pt x="984" y="4808"/>
                  <a:pt x="1504" y="4808"/>
                </a:cubicBezTo>
                <a:lnTo>
                  <a:pt x="5826" y="4808"/>
                </a:lnTo>
                <a:cubicBezTo>
                  <a:pt x="5721" y="5106"/>
                  <a:pt x="5648" y="5530"/>
                  <a:pt x="5813" y="5989"/>
                </a:cubicBezTo>
                <a:lnTo>
                  <a:pt x="1504" y="5989"/>
                </a:lnTo>
                <a:cubicBezTo>
                  <a:pt x="984" y="5989"/>
                  <a:pt x="544" y="5718"/>
                  <a:pt x="544" y="5398"/>
                </a:cubicBezTo>
                <a:close/>
              </a:path>
            </a:pathLst>
          </a:custGeom>
          <a:solidFill>
            <a:schemeClr val="accent4">
              <a:alpha val="5000"/>
            </a:schemeClr>
          </a:solidFill>
          <a:ln>
            <a:noFill/>
          </a:ln>
        </p:spPr>
      </p:sp>
      <p:sp>
        <p:nvSpPr>
          <p:cNvPr id="73" name="iṧlíḑê">
            <a:extLst>
              <a:ext uri="{FF2B5EF4-FFF2-40B4-BE49-F238E27FC236}">
                <a16:creationId xmlns:a16="http://schemas.microsoft.com/office/drawing/2014/main" xmlns="" id="{FE5EE4FD-4061-4AE7-B9A9-96EBA2AF2547}"/>
              </a:ext>
            </a:extLst>
          </p:cNvPr>
          <p:cNvSpPr/>
          <p:nvPr/>
        </p:nvSpPr>
        <p:spPr bwMode="auto">
          <a:xfrm>
            <a:off x="105118" y="1771045"/>
            <a:ext cx="580339" cy="308362"/>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4" name="iṧlíḑê">
            <a:extLst>
              <a:ext uri="{FF2B5EF4-FFF2-40B4-BE49-F238E27FC236}">
                <a16:creationId xmlns:a16="http://schemas.microsoft.com/office/drawing/2014/main" xmlns="" id="{D0FF387E-1747-410B-B84A-8B5AC1B322CA}"/>
              </a:ext>
            </a:extLst>
          </p:cNvPr>
          <p:cNvSpPr/>
          <p:nvPr/>
        </p:nvSpPr>
        <p:spPr bwMode="auto">
          <a:xfrm>
            <a:off x="8135828" y="2172535"/>
            <a:ext cx="926832" cy="492470"/>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8" name="iṧlíḑê">
            <a:extLst>
              <a:ext uri="{FF2B5EF4-FFF2-40B4-BE49-F238E27FC236}">
                <a16:creationId xmlns:a16="http://schemas.microsoft.com/office/drawing/2014/main" xmlns="" id="{E5D0D58E-43A4-46D5-B67C-B524A36ACD21}"/>
              </a:ext>
            </a:extLst>
          </p:cNvPr>
          <p:cNvSpPr/>
          <p:nvPr/>
        </p:nvSpPr>
        <p:spPr bwMode="auto">
          <a:xfrm>
            <a:off x="1701442" y="5478091"/>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9" name="iṧlíḑê">
            <a:extLst>
              <a:ext uri="{FF2B5EF4-FFF2-40B4-BE49-F238E27FC236}">
                <a16:creationId xmlns:a16="http://schemas.microsoft.com/office/drawing/2014/main" xmlns="" id="{305C6EF1-817D-42F7-AF1B-1C80796FF176}"/>
              </a:ext>
            </a:extLst>
          </p:cNvPr>
          <p:cNvSpPr/>
          <p:nvPr/>
        </p:nvSpPr>
        <p:spPr bwMode="auto">
          <a:xfrm>
            <a:off x="2047020" y="5426688"/>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2" name="iṧlíḑê">
            <a:extLst>
              <a:ext uri="{FF2B5EF4-FFF2-40B4-BE49-F238E27FC236}">
                <a16:creationId xmlns:a16="http://schemas.microsoft.com/office/drawing/2014/main" xmlns="" id="{472A997F-65AE-4838-A6DF-814ACCA01B20}"/>
              </a:ext>
            </a:extLst>
          </p:cNvPr>
          <p:cNvSpPr/>
          <p:nvPr/>
        </p:nvSpPr>
        <p:spPr bwMode="auto">
          <a:xfrm>
            <a:off x="8153795" y="542010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3" name="iṧlíḑê">
            <a:extLst>
              <a:ext uri="{FF2B5EF4-FFF2-40B4-BE49-F238E27FC236}">
                <a16:creationId xmlns:a16="http://schemas.microsoft.com/office/drawing/2014/main" xmlns="" id="{8EDC0847-701B-4C4E-B3A2-69DAC2A54BEF}"/>
              </a:ext>
            </a:extLst>
          </p:cNvPr>
          <p:cNvSpPr/>
          <p:nvPr/>
        </p:nvSpPr>
        <p:spPr bwMode="auto">
          <a:xfrm>
            <a:off x="-771825" y="542010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4" name="iṧlíḑê">
            <a:extLst>
              <a:ext uri="{FF2B5EF4-FFF2-40B4-BE49-F238E27FC236}">
                <a16:creationId xmlns:a16="http://schemas.microsoft.com/office/drawing/2014/main" xmlns="" id="{1A6E76CC-D889-414D-BB5F-14AAAF7CE73D}"/>
              </a:ext>
            </a:extLst>
          </p:cNvPr>
          <p:cNvSpPr/>
          <p:nvPr/>
        </p:nvSpPr>
        <p:spPr bwMode="auto">
          <a:xfrm>
            <a:off x="3036659" y="4658530"/>
            <a:ext cx="580339" cy="308362"/>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5" name="iṧlíḑê">
            <a:extLst>
              <a:ext uri="{FF2B5EF4-FFF2-40B4-BE49-F238E27FC236}">
                <a16:creationId xmlns:a16="http://schemas.microsoft.com/office/drawing/2014/main" xmlns="" id="{59D0C0A1-D1A2-4BEB-B14F-35BA8E6290FE}"/>
              </a:ext>
            </a:extLst>
          </p:cNvPr>
          <p:cNvSpPr/>
          <p:nvPr/>
        </p:nvSpPr>
        <p:spPr bwMode="auto">
          <a:xfrm>
            <a:off x="5594233" y="5145295"/>
            <a:ext cx="352543" cy="187323"/>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0" name="iṧlíḑê">
            <a:extLst>
              <a:ext uri="{FF2B5EF4-FFF2-40B4-BE49-F238E27FC236}">
                <a16:creationId xmlns:a16="http://schemas.microsoft.com/office/drawing/2014/main" xmlns="" id="{534A255E-4901-4DC0-98E6-01E1B5FEAFF5}"/>
              </a:ext>
            </a:extLst>
          </p:cNvPr>
          <p:cNvSpPr/>
          <p:nvPr/>
        </p:nvSpPr>
        <p:spPr bwMode="auto">
          <a:xfrm>
            <a:off x="4936871" y="5509218"/>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7" name="iṧlíḑê">
            <a:extLst>
              <a:ext uri="{FF2B5EF4-FFF2-40B4-BE49-F238E27FC236}">
                <a16:creationId xmlns:a16="http://schemas.microsoft.com/office/drawing/2014/main" xmlns="" id="{CAC29DF9-8E07-4F0B-8EFD-3FF984556116}"/>
              </a:ext>
            </a:extLst>
          </p:cNvPr>
          <p:cNvSpPr/>
          <p:nvPr/>
        </p:nvSpPr>
        <p:spPr bwMode="auto">
          <a:xfrm>
            <a:off x="406401" y="5717626"/>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1" name="iṧlíḑê">
            <a:extLst>
              <a:ext uri="{FF2B5EF4-FFF2-40B4-BE49-F238E27FC236}">
                <a16:creationId xmlns:a16="http://schemas.microsoft.com/office/drawing/2014/main" xmlns="" id="{D92BBFD4-9332-404E-939C-AE39954AE4D5}"/>
              </a:ext>
            </a:extLst>
          </p:cNvPr>
          <p:cNvSpPr/>
          <p:nvPr/>
        </p:nvSpPr>
        <p:spPr bwMode="auto">
          <a:xfrm>
            <a:off x="6839342" y="5950431"/>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66" name="矩形: 圆角 65">
            <a:extLst>
              <a:ext uri="{FF2B5EF4-FFF2-40B4-BE49-F238E27FC236}">
                <a16:creationId xmlns:a16="http://schemas.microsoft.com/office/drawing/2014/main" xmlns="" id="{B3E014EE-C9AF-4B5A-99D4-CAE6EBDDEC23}"/>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75" name="矩形 74">
            <a:extLst>
              <a:ext uri="{FF2B5EF4-FFF2-40B4-BE49-F238E27FC236}">
                <a16:creationId xmlns:a16="http://schemas.microsoft.com/office/drawing/2014/main" xmlns="" id="{3FF923BD-216B-4BF6-B161-7183A7FC4A96}"/>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观点页面</a:t>
            </a:r>
          </a:p>
        </p:txBody>
      </p:sp>
      <p:grpSp>
        <p:nvGrpSpPr>
          <p:cNvPr id="76" name="组合 7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2B1A207A-5E53-4E5A-9495-DB799CF819AA}"/>
              </a:ext>
            </a:extLst>
          </p:cNvPr>
          <p:cNvGrpSpPr/>
          <p:nvPr/>
        </p:nvGrpSpPr>
        <p:grpSpPr>
          <a:xfrm>
            <a:off x="3270671" y="2096390"/>
            <a:ext cx="2441832" cy="3673859"/>
            <a:chOff x="4541837" y="1396213"/>
            <a:chExt cx="3140074" cy="4724400"/>
          </a:xfrm>
        </p:grpSpPr>
        <p:sp>
          <p:nvSpPr>
            <p:cNvPr id="86" name="išḷiḑê">
              <a:extLst>
                <a:ext uri="{FF2B5EF4-FFF2-40B4-BE49-F238E27FC236}">
                  <a16:creationId xmlns:a16="http://schemas.microsoft.com/office/drawing/2014/main" xmlns="" id="{E63DF800-558A-42D3-B163-2A3BE9E24597}"/>
                </a:ext>
              </a:extLst>
            </p:cNvPr>
            <p:cNvSpPr/>
            <p:nvPr/>
          </p:nvSpPr>
          <p:spPr bwMode="auto">
            <a:xfrm>
              <a:off x="4841874" y="6038063"/>
              <a:ext cx="206375" cy="79375"/>
            </a:xfrm>
            <a:custGeom>
              <a:avLst/>
              <a:gdLst>
                <a:gd name="T0" fmla="*/ 41 w 73"/>
                <a:gd name="T1" fmla="*/ 1 h 28"/>
                <a:gd name="T2" fmla="*/ 73 w 73"/>
                <a:gd name="T3" fmla="*/ 3 h 28"/>
                <a:gd name="T4" fmla="*/ 73 w 73"/>
                <a:gd name="T5" fmla="*/ 28 h 28"/>
                <a:gd name="T6" fmla="*/ 8 w 73"/>
                <a:gd name="T7" fmla="*/ 28 h 28"/>
                <a:gd name="T8" fmla="*/ 41 w 73"/>
                <a:gd name="T9" fmla="*/ 1 h 28"/>
              </a:gdLst>
              <a:ahLst/>
              <a:cxnLst>
                <a:cxn ang="0">
                  <a:pos x="T0" y="T1"/>
                </a:cxn>
                <a:cxn ang="0">
                  <a:pos x="T2" y="T3"/>
                </a:cxn>
                <a:cxn ang="0">
                  <a:pos x="T4" y="T5"/>
                </a:cxn>
                <a:cxn ang="0">
                  <a:pos x="T6" y="T7"/>
                </a:cxn>
                <a:cxn ang="0">
                  <a:pos x="T8" y="T9"/>
                </a:cxn>
              </a:cxnLst>
              <a:rect l="0" t="0" r="r" b="b"/>
              <a:pathLst>
                <a:path w="73" h="28">
                  <a:moveTo>
                    <a:pt x="41" y="1"/>
                  </a:moveTo>
                  <a:cubicBezTo>
                    <a:pt x="42" y="0"/>
                    <a:pt x="73" y="3"/>
                    <a:pt x="73" y="3"/>
                  </a:cubicBezTo>
                  <a:cubicBezTo>
                    <a:pt x="73" y="28"/>
                    <a:pt x="73" y="28"/>
                    <a:pt x="73" y="28"/>
                  </a:cubicBezTo>
                  <a:cubicBezTo>
                    <a:pt x="8" y="28"/>
                    <a:pt x="8" y="28"/>
                    <a:pt x="8" y="28"/>
                  </a:cubicBezTo>
                  <a:cubicBezTo>
                    <a:pt x="8" y="28"/>
                    <a:pt x="0" y="17"/>
                    <a:pt x="4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ṧliḋe">
              <a:extLst>
                <a:ext uri="{FF2B5EF4-FFF2-40B4-BE49-F238E27FC236}">
                  <a16:creationId xmlns:a16="http://schemas.microsoft.com/office/drawing/2014/main" xmlns="" id="{F5535558-6D57-4270-BEBF-CAA3FA441AA8}"/>
                </a:ext>
              </a:extLst>
            </p:cNvPr>
            <p:cNvSpPr/>
            <p:nvPr/>
          </p:nvSpPr>
          <p:spPr bwMode="auto">
            <a:xfrm>
              <a:off x="5138737" y="6038063"/>
              <a:ext cx="212725" cy="79375"/>
            </a:xfrm>
            <a:custGeom>
              <a:avLst/>
              <a:gdLst>
                <a:gd name="T0" fmla="*/ 33 w 75"/>
                <a:gd name="T1" fmla="*/ 1 h 28"/>
                <a:gd name="T2" fmla="*/ 0 w 75"/>
                <a:gd name="T3" fmla="*/ 3 h 28"/>
                <a:gd name="T4" fmla="*/ 0 w 75"/>
                <a:gd name="T5" fmla="*/ 28 h 28"/>
                <a:gd name="T6" fmla="*/ 67 w 75"/>
                <a:gd name="T7" fmla="*/ 28 h 28"/>
                <a:gd name="T8" fmla="*/ 33 w 75"/>
                <a:gd name="T9" fmla="*/ 1 h 28"/>
              </a:gdLst>
              <a:ahLst/>
              <a:cxnLst>
                <a:cxn ang="0">
                  <a:pos x="T0" y="T1"/>
                </a:cxn>
                <a:cxn ang="0">
                  <a:pos x="T2" y="T3"/>
                </a:cxn>
                <a:cxn ang="0">
                  <a:pos x="T4" y="T5"/>
                </a:cxn>
                <a:cxn ang="0">
                  <a:pos x="T6" y="T7"/>
                </a:cxn>
                <a:cxn ang="0">
                  <a:pos x="T8" y="T9"/>
                </a:cxn>
              </a:cxnLst>
              <a:rect l="0" t="0" r="r" b="b"/>
              <a:pathLst>
                <a:path w="75" h="28">
                  <a:moveTo>
                    <a:pt x="33" y="1"/>
                  </a:moveTo>
                  <a:cubicBezTo>
                    <a:pt x="32" y="0"/>
                    <a:pt x="0" y="3"/>
                    <a:pt x="0" y="3"/>
                  </a:cubicBezTo>
                  <a:cubicBezTo>
                    <a:pt x="0" y="28"/>
                    <a:pt x="0" y="28"/>
                    <a:pt x="0" y="28"/>
                  </a:cubicBezTo>
                  <a:cubicBezTo>
                    <a:pt x="67" y="28"/>
                    <a:pt x="67" y="28"/>
                    <a:pt x="67" y="28"/>
                  </a:cubicBezTo>
                  <a:cubicBezTo>
                    <a:pt x="67" y="28"/>
                    <a:pt x="75" y="17"/>
                    <a:pt x="3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îṥ1iḍè">
              <a:extLst>
                <a:ext uri="{FF2B5EF4-FFF2-40B4-BE49-F238E27FC236}">
                  <a16:creationId xmlns:a16="http://schemas.microsoft.com/office/drawing/2014/main" xmlns="" id="{D9D5B378-EBEB-49AE-A068-658F6EE0473F}"/>
                </a:ext>
              </a:extLst>
            </p:cNvPr>
            <p:cNvSpPr/>
            <p:nvPr/>
          </p:nvSpPr>
          <p:spPr bwMode="auto">
            <a:xfrm>
              <a:off x="5540374" y="5296701"/>
              <a:ext cx="87312" cy="115888"/>
            </a:xfrm>
            <a:custGeom>
              <a:avLst/>
              <a:gdLst>
                <a:gd name="T0" fmla="*/ 8 w 31"/>
                <a:gd name="T1" fmla="*/ 37 h 41"/>
                <a:gd name="T2" fmla="*/ 9 w 31"/>
                <a:gd name="T3" fmla="*/ 41 h 41"/>
                <a:gd name="T4" fmla="*/ 26 w 31"/>
                <a:gd name="T5" fmla="*/ 5 h 41"/>
                <a:gd name="T6" fmla="*/ 0 w 31"/>
                <a:gd name="T7" fmla="*/ 18 h 41"/>
                <a:gd name="T8" fmla="*/ 8 w 31"/>
                <a:gd name="T9" fmla="*/ 37 h 41"/>
              </a:gdLst>
              <a:ahLst/>
              <a:cxnLst>
                <a:cxn ang="0">
                  <a:pos x="T0" y="T1"/>
                </a:cxn>
                <a:cxn ang="0">
                  <a:pos x="T2" y="T3"/>
                </a:cxn>
                <a:cxn ang="0">
                  <a:pos x="T4" y="T5"/>
                </a:cxn>
                <a:cxn ang="0">
                  <a:pos x="T6" y="T7"/>
                </a:cxn>
                <a:cxn ang="0">
                  <a:pos x="T8" y="T9"/>
                </a:cxn>
              </a:cxnLst>
              <a:rect l="0" t="0" r="r" b="b"/>
              <a:pathLst>
                <a:path w="31" h="41">
                  <a:moveTo>
                    <a:pt x="8" y="37"/>
                  </a:moveTo>
                  <a:cubicBezTo>
                    <a:pt x="9" y="39"/>
                    <a:pt x="9" y="40"/>
                    <a:pt x="9" y="41"/>
                  </a:cubicBezTo>
                  <a:cubicBezTo>
                    <a:pt x="27" y="34"/>
                    <a:pt x="31" y="8"/>
                    <a:pt x="26" y="5"/>
                  </a:cubicBezTo>
                  <a:cubicBezTo>
                    <a:pt x="20" y="0"/>
                    <a:pt x="0" y="18"/>
                    <a:pt x="0" y="18"/>
                  </a:cubicBezTo>
                  <a:cubicBezTo>
                    <a:pt x="4" y="24"/>
                    <a:pt x="7" y="34"/>
                    <a:pt x="8" y="37"/>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î$ḻîḋe">
              <a:extLst>
                <a:ext uri="{FF2B5EF4-FFF2-40B4-BE49-F238E27FC236}">
                  <a16:creationId xmlns:a16="http://schemas.microsoft.com/office/drawing/2014/main" xmlns="" id="{4E127BAF-091B-4A16-81C4-6B216A8E9E98}"/>
                </a:ext>
              </a:extLst>
            </p:cNvPr>
            <p:cNvSpPr/>
            <p:nvPr/>
          </p:nvSpPr>
          <p:spPr bwMode="auto">
            <a:xfrm>
              <a:off x="4906962" y="5677701"/>
              <a:ext cx="376237" cy="381000"/>
            </a:xfrm>
            <a:custGeom>
              <a:avLst/>
              <a:gdLst>
                <a:gd name="T0" fmla="*/ 49 w 133"/>
                <a:gd name="T1" fmla="*/ 135 h 135"/>
                <a:gd name="T2" fmla="*/ 67 w 133"/>
                <a:gd name="T3" fmla="*/ 31 h 135"/>
                <a:gd name="T4" fmla="*/ 79 w 133"/>
                <a:gd name="T5" fmla="*/ 135 h 135"/>
                <a:gd name="T6" fmla="*/ 128 w 133"/>
                <a:gd name="T7" fmla="*/ 133 h 135"/>
                <a:gd name="T8" fmla="*/ 133 w 133"/>
                <a:gd name="T9" fmla="*/ 0 h 135"/>
                <a:gd name="T10" fmla="*/ 0 w 133"/>
                <a:gd name="T11" fmla="*/ 0 h 135"/>
                <a:gd name="T12" fmla="*/ 5 w 133"/>
                <a:gd name="T13" fmla="*/ 134 h 135"/>
                <a:gd name="T14" fmla="*/ 49 w 133"/>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35">
                  <a:moveTo>
                    <a:pt x="49" y="135"/>
                  </a:moveTo>
                  <a:cubicBezTo>
                    <a:pt x="50" y="120"/>
                    <a:pt x="60" y="32"/>
                    <a:pt x="67" y="31"/>
                  </a:cubicBezTo>
                  <a:cubicBezTo>
                    <a:pt x="74" y="32"/>
                    <a:pt x="79" y="119"/>
                    <a:pt x="79" y="135"/>
                  </a:cubicBezTo>
                  <a:cubicBezTo>
                    <a:pt x="128" y="133"/>
                    <a:pt x="128" y="133"/>
                    <a:pt x="128" y="133"/>
                  </a:cubicBezTo>
                  <a:cubicBezTo>
                    <a:pt x="128" y="133"/>
                    <a:pt x="130" y="49"/>
                    <a:pt x="133" y="0"/>
                  </a:cubicBezTo>
                  <a:cubicBezTo>
                    <a:pt x="0" y="0"/>
                    <a:pt x="0" y="0"/>
                    <a:pt x="0" y="0"/>
                  </a:cubicBezTo>
                  <a:cubicBezTo>
                    <a:pt x="1" y="24"/>
                    <a:pt x="2" y="113"/>
                    <a:pt x="5" y="134"/>
                  </a:cubicBezTo>
                  <a:lnTo>
                    <a:pt x="49" y="135"/>
                  </a:ln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îṧḻïḍè">
              <a:extLst>
                <a:ext uri="{FF2B5EF4-FFF2-40B4-BE49-F238E27FC236}">
                  <a16:creationId xmlns:a16="http://schemas.microsoft.com/office/drawing/2014/main" xmlns="" id="{3B2236CA-9D97-4096-BEDC-C049341D032D}"/>
                </a:ext>
              </a:extLst>
            </p:cNvPr>
            <p:cNvSpPr/>
            <p:nvPr/>
          </p:nvSpPr>
          <p:spPr bwMode="auto">
            <a:xfrm>
              <a:off x="4595812" y="5296701"/>
              <a:ext cx="969962" cy="414338"/>
            </a:xfrm>
            <a:custGeom>
              <a:avLst/>
              <a:gdLst>
                <a:gd name="T0" fmla="*/ 103 w 343"/>
                <a:gd name="T1" fmla="*/ 147 h 147"/>
                <a:gd name="T2" fmla="*/ 250 w 343"/>
                <a:gd name="T3" fmla="*/ 147 h 147"/>
                <a:gd name="T4" fmla="*/ 248 w 343"/>
                <a:gd name="T5" fmla="*/ 71 h 147"/>
                <a:gd name="T6" fmla="*/ 343 w 343"/>
                <a:gd name="T7" fmla="*/ 41 h 147"/>
                <a:gd name="T8" fmla="*/ 335 w 343"/>
                <a:gd name="T9" fmla="*/ 16 h 147"/>
                <a:gd name="T10" fmla="*/ 279 w 343"/>
                <a:gd name="T11" fmla="*/ 29 h 147"/>
                <a:gd name="T12" fmla="*/ 203 w 343"/>
                <a:gd name="T13" fmla="*/ 0 h 147"/>
                <a:gd name="T14" fmla="*/ 150 w 343"/>
                <a:gd name="T15" fmla="*/ 0 h 147"/>
                <a:gd name="T16" fmla="*/ 98 w 343"/>
                <a:gd name="T17" fmla="*/ 22 h 147"/>
                <a:gd name="T18" fmla="*/ 10 w 343"/>
                <a:gd name="T19" fmla="*/ 17 h 147"/>
                <a:gd name="T20" fmla="*/ 0 w 343"/>
                <a:gd name="T21" fmla="*/ 41 h 147"/>
                <a:gd name="T22" fmla="*/ 105 w 343"/>
                <a:gd name="T23" fmla="*/ 66 h 147"/>
                <a:gd name="T24" fmla="*/ 103 w 343"/>
                <a:gd name="T25"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147">
                  <a:moveTo>
                    <a:pt x="103" y="147"/>
                  </a:moveTo>
                  <a:cubicBezTo>
                    <a:pt x="250" y="147"/>
                    <a:pt x="250" y="147"/>
                    <a:pt x="250" y="147"/>
                  </a:cubicBezTo>
                  <a:cubicBezTo>
                    <a:pt x="250" y="134"/>
                    <a:pt x="248" y="84"/>
                    <a:pt x="248" y="71"/>
                  </a:cubicBezTo>
                  <a:cubicBezTo>
                    <a:pt x="248" y="71"/>
                    <a:pt x="295" y="87"/>
                    <a:pt x="343" y="41"/>
                  </a:cubicBezTo>
                  <a:cubicBezTo>
                    <a:pt x="341" y="33"/>
                    <a:pt x="338" y="24"/>
                    <a:pt x="335" y="16"/>
                  </a:cubicBezTo>
                  <a:cubicBezTo>
                    <a:pt x="317" y="29"/>
                    <a:pt x="305" y="32"/>
                    <a:pt x="279" y="29"/>
                  </a:cubicBezTo>
                  <a:cubicBezTo>
                    <a:pt x="245" y="24"/>
                    <a:pt x="236" y="0"/>
                    <a:pt x="203" y="0"/>
                  </a:cubicBezTo>
                  <a:cubicBezTo>
                    <a:pt x="150" y="0"/>
                    <a:pt x="150" y="0"/>
                    <a:pt x="150" y="0"/>
                  </a:cubicBezTo>
                  <a:cubicBezTo>
                    <a:pt x="150" y="0"/>
                    <a:pt x="125" y="3"/>
                    <a:pt x="98" y="22"/>
                  </a:cubicBezTo>
                  <a:cubicBezTo>
                    <a:pt x="73" y="39"/>
                    <a:pt x="26" y="34"/>
                    <a:pt x="10" y="17"/>
                  </a:cubicBezTo>
                  <a:cubicBezTo>
                    <a:pt x="0" y="41"/>
                    <a:pt x="0" y="41"/>
                    <a:pt x="0" y="41"/>
                  </a:cubicBezTo>
                  <a:cubicBezTo>
                    <a:pt x="0" y="41"/>
                    <a:pt x="44" y="79"/>
                    <a:pt x="105" y="66"/>
                  </a:cubicBezTo>
                  <a:lnTo>
                    <a:pt x="103" y="1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ľiďé">
              <a:extLst>
                <a:ext uri="{FF2B5EF4-FFF2-40B4-BE49-F238E27FC236}">
                  <a16:creationId xmlns:a16="http://schemas.microsoft.com/office/drawing/2014/main" xmlns="" id="{772AAA1F-7C03-48F1-936E-47AEC2B0E251}"/>
                </a:ext>
              </a:extLst>
            </p:cNvPr>
            <p:cNvSpPr/>
            <p:nvPr/>
          </p:nvSpPr>
          <p:spPr bwMode="auto">
            <a:xfrm>
              <a:off x="5003799" y="5287176"/>
              <a:ext cx="169862" cy="115888"/>
            </a:xfrm>
            <a:custGeom>
              <a:avLst/>
              <a:gdLst>
                <a:gd name="T0" fmla="*/ 0 w 60"/>
                <a:gd name="T1" fmla="*/ 0 h 41"/>
                <a:gd name="T2" fmla="*/ 0 w 60"/>
                <a:gd name="T3" fmla="*/ 8 h 41"/>
                <a:gd name="T4" fmla="*/ 3 w 60"/>
                <a:gd name="T5" fmla="*/ 19 h 41"/>
                <a:gd name="T6" fmla="*/ 59 w 60"/>
                <a:gd name="T7" fmla="*/ 15 h 41"/>
                <a:gd name="T8" fmla="*/ 60 w 60"/>
                <a:gd name="T9" fmla="*/ 8 h 41"/>
                <a:gd name="T10" fmla="*/ 60 w 60"/>
                <a:gd name="T11" fmla="*/ 0 h 41"/>
                <a:gd name="T12" fmla="*/ 0 w 6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60" h="41">
                  <a:moveTo>
                    <a:pt x="0" y="0"/>
                  </a:moveTo>
                  <a:cubicBezTo>
                    <a:pt x="0" y="8"/>
                    <a:pt x="0" y="8"/>
                    <a:pt x="0" y="8"/>
                  </a:cubicBezTo>
                  <a:cubicBezTo>
                    <a:pt x="0" y="12"/>
                    <a:pt x="1" y="15"/>
                    <a:pt x="3" y="19"/>
                  </a:cubicBezTo>
                  <a:cubicBezTo>
                    <a:pt x="16" y="41"/>
                    <a:pt x="50" y="39"/>
                    <a:pt x="59" y="15"/>
                  </a:cubicBezTo>
                  <a:cubicBezTo>
                    <a:pt x="59" y="12"/>
                    <a:pt x="60" y="10"/>
                    <a:pt x="60" y="8"/>
                  </a:cubicBezTo>
                  <a:cubicBezTo>
                    <a:pt x="60" y="0"/>
                    <a:pt x="60" y="0"/>
                    <a:pt x="60" y="0"/>
                  </a:cubicBezTo>
                  <a:lnTo>
                    <a:pt x="0" y="0"/>
                  </a:ln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íṧlîḑè">
              <a:extLst>
                <a:ext uri="{FF2B5EF4-FFF2-40B4-BE49-F238E27FC236}">
                  <a16:creationId xmlns:a16="http://schemas.microsoft.com/office/drawing/2014/main" xmlns="" id="{A7015814-69C7-4C1C-9355-F5A49CF855D7}"/>
                </a:ext>
              </a:extLst>
            </p:cNvPr>
            <p:cNvSpPr/>
            <p:nvPr/>
          </p:nvSpPr>
          <p:spPr bwMode="auto">
            <a:xfrm>
              <a:off x="4541837" y="5293526"/>
              <a:ext cx="82550" cy="119063"/>
            </a:xfrm>
            <a:custGeom>
              <a:avLst/>
              <a:gdLst>
                <a:gd name="T0" fmla="*/ 19 w 29"/>
                <a:gd name="T1" fmla="*/ 42 h 42"/>
                <a:gd name="T2" fmla="*/ 5 w 29"/>
                <a:gd name="T3" fmla="*/ 4 h 42"/>
                <a:gd name="T4" fmla="*/ 29 w 29"/>
                <a:gd name="T5" fmla="*/ 18 h 42"/>
                <a:gd name="T6" fmla="*/ 19 w 29"/>
                <a:gd name="T7" fmla="*/ 42 h 42"/>
              </a:gdLst>
              <a:ahLst/>
              <a:cxnLst>
                <a:cxn ang="0">
                  <a:pos x="T0" y="T1"/>
                </a:cxn>
                <a:cxn ang="0">
                  <a:pos x="T2" y="T3"/>
                </a:cxn>
                <a:cxn ang="0">
                  <a:pos x="T4" y="T5"/>
                </a:cxn>
                <a:cxn ang="0">
                  <a:pos x="T6" y="T7"/>
                </a:cxn>
              </a:cxnLst>
              <a:rect l="0" t="0" r="r" b="b"/>
              <a:pathLst>
                <a:path w="29" h="42">
                  <a:moveTo>
                    <a:pt x="19" y="42"/>
                  </a:moveTo>
                  <a:cubicBezTo>
                    <a:pt x="1" y="33"/>
                    <a:pt x="0" y="7"/>
                    <a:pt x="5" y="4"/>
                  </a:cubicBezTo>
                  <a:cubicBezTo>
                    <a:pt x="12" y="0"/>
                    <a:pt x="29" y="18"/>
                    <a:pt x="29" y="18"/>
                  </a:cubicBezTo>
                  <a:cubicBezTo>
                    <a:pt x="25" y="28"/>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îṡḷiḋé">
              <a:extLst>
                <a:ext uri="{FF2B5EF4-FFF2-40B4-BE49-F238E27FC236}">
                  <a16:creationId xmlns:a16="http://schemas.microsoft.com/office/drawing/2014/main" xmlns="" id="{207F5130-8DEB-420E-B741-0BE45D409DFD}"/>
                </a:ext>
              </a:extLst>
            </p:cNvPr>
            <p:cNvSpPr/>
            <p:nvPr/>
          </p:nvSpPr>
          <p:spPr bwMode="auto">
            <a:xfrm>
              <a:off x="4743449" y="4601376"/>
              <a:ext cx="700087" cy="735013"/>
            </a:xfrm>
            <a:custGeom>
              <a:avLst/>
              <a:gdLst>
                <a:gd name="T0" fmla="*/ 248 w 248"/>
                <a:gd name="T1" fmla="*/ 168 h 260"/>
                <a:gd name="T2" fmla="*/ 125 w 248"/>
                <a:gd name="T3" fmla="*/ 260 h 260"/>
                <a:gd name="T4" fmla="*/ 0 w 248"/>
                <a:gd name="T5" fmla="*/ 169 h 260"/>
                <a:gd name="T6" fmla="*/ 8 w 248"/>
                <a:gd name="T7" fmla="*/ 62 h 260"/>
                <a:gd name="T8" fmla="*/ 124 w 248"/>
                <a:gd name="T9" fmla="*/ 0 h 260"/>
                <a:gd name="T10" fmla="*/ 240 w 248"/>
                <a:gd name="T11" fmla="*/ 60 h 260"/>
                <a:gd name="T12" fmla="*/ 248 w 248"/>
                <a:gd name="T13" fmla="*/ 168 h 260"/>
              </a:gdLst>
              <a:ahLst/>
              <a:cxnLst>
                <a:cxn ang="0">
                  <a:pos x="T0" y="T1"/>
                </a:cxn>
                <a:cxn ang="0">
                  <a:pos x="T2" y="T3"/>
                </a:cxn>
                <a:cxn ang="0">
                  <a:pos x="T4" y="T5"/>
                </a:cxn>
                <a:cxn ang="0">
                  <a:pos x="T6" y="T7"/>
                </a:cxn>
                <a:cxn ang="0">
                  <a:pos x="T8" y="T9"/>
                </a:cxn>
                <a:cxn ang="0">
                  <a:pos x="T10" y="T11"/>
                </a:cxn>
                <a:cxn ang="0">
                  <a:pos x="T12" y="T13"/>
                </a:cxn>
              </a:cxnLst>
              <a:rect l="0" t="0" r="r" b="b"/>
              <a:pathLst>
                <a:path w="248" h="260">
                  <a:moveTo>
                    <a:pt x="248" y="168"/>
                  </a:moveTo>
                  <a:cubicBezTo>
                    <a:pt x="248" y="236"/>
                    <a:pt x="193" y="259"/>
                    <a:pt x="125" y="260"/>
                  </a:cubicBezTo>
                  <a:cubicBezTo>
                    <a:pt x="56" y="260"/>
                    <a:pt x="1" y="237"/>
                    <a:pt x="0" y="169"/>
                  </a:cubicBezTo>
                  <a:cubicBezTo>
                    <a:pt x="0" y="144"/>
                    <a:pt x="1" y="83"/>
                    <a:pt x="8" y="62"/>
                  </a:cubicBezTo>
                  <a:cubicBezTo>
                    <a:pt x="19" y="26"/>
                    <a:pt x="48" y="0"/>
                    <a:pt x="124" y="0"/>
                  </a:cubicBezTo>
                  <a:cubicBezTo>
                    <a:pt x="198" y="0"/>
                    <a:pt x="228" y="25"/>
                    <a:pt x="240" y="60"/>
                  </a:cubicBezTo>
                  <a:cubicBezTo>
                    <a:pt x="247" y="81"/>
                    <a:pt x="248" y="142"/>
                    <a:pt x="248" y="168"/>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îšľîḋê">
              <a:extLst>
                <a:ext uri="{FF2B5EF4-FFF2-40B4-BE49-F238E27FC236}">
                  <a16:creationId xmlns:a16="http://schemas.microsoft.com/office/drawing/2014/main" xmlns="" id="{EC6A97BC-3FAF-4D63-AB7C-234362D83C60}"/>
                </a:ext>
              </a:extLst>
            </p:cNvPr>
            <p:cNvSpPr/>
            <p:nvPr/>
          </p:nvSpPr>
          <p:spPr bwMode="auto">
            <a:xfrm>
              <a:off x="4657724" y="4952213"/>
              <a:ext cx="147637" cy="146050"/>
            </a:xfrm>
            <a:custGeom>
              <a:avLst/>
              <a:gdLst>
                <a:gd name="T0" fmla="*/ 52 w 52"/>
                <a:gd name="T1" fmla="*/ 26 h 52"/>
                <a:gd name="T2" fmla="*/ 26 w 52"/>
                <a:gd name="T3" fmla="*/ 52 h 52"/>
                <a:gd name="T4" fmla="*/ 0 w 52"/>
                <a:gd name="T5" fmla="*/ 26 h 52"/>
                <a:gd name="T6" fmla="*/ 26 w 52"/>
                <a:gd name="T7" fmla="*/ 0 h 52"/>
                <a:gd name="T8" fmla="*/ 52 w 52"/>
                <a:gd name="T9" fmla="*/ 26 h 52"/>
              </a:gdLst>
              <a:ahLst/>
              <a:cxnLst>
                <a:cxn ang="0">
                  <a:pos x="T0" y="T1"/>
                </a:cxn>
                <a:cxn ang="0">
                  <a:pos x="T2" y="T3"/>
                </a:cxn>
                <a:cxn ang="0">
                  <a:pos x="T4" y="T5"/>
                </a:cxn>
                <a:cxn ang="0">
                  <a:pos x="T6" y="T7"/>
                </a:cxn>
                <a:cxn ang="0">
                  <a:pos x="T8" y="T9"/>
                </a:cxn>
              </a:cxnLst>
              <a:rect l="0" t="0" r="r" b="b"/>
              <a:pathLst>
                <a:path w="52" h="52">
                  <a:moveTo>
                    <a:pt x="52" y="26"/>
                  </a:moveTo>
                  <a:cubicBezTo>
                    <a:pt x="52" y="40"/>
                    <a:pt x="41" y="52"/>
                    <a:pt x="26" y="52"/>
                  </a:cubicBezTo>
                  <a:cubicBezTo>
                    <a:pt x="12" y="52"/>
                    <a:pt x="0" y="40"/>
                    <a:pt x="0" y="26"/>
                  </a:cubicBezTo>
                  <a:cubicBezTo>
                    <a:pt x="0" y="11"/>
                    <a:pt x="12" y="0"/>
                    <a:pt x="26" y="0"/>
                  </a:cubicBezTo>
                  <a:cubicBezTo>
                    <a:pt x="40" y="0"/>
                    <a:pt x="52" y="11"/>
                    <a:pt x="52" y="26"/>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ṡḷîḋê">
              <a:extLst>
                <a:ext uri="{FF2B5EF4-FFF2-40B4-BE49-F238E27FC236}">
                  <a16:creationId xmlns:a16="http://schemas.microsoft.com/office/drawing/2014/main" xmlns="" id="{07A627EF-EF57-4DC0-B4D9-7B55830701DA}"/>
                </a:ext>
              </a:extLst>
            </p:cNvPr>
            <p:cNvSpPr/>
            <p:nvPr/>
          </p:nvSpPr>
          <p:spPr bwMode="auto">
            <a:xfrm>
              <a:off x="4684712" y="4974438"/>
              <a:ext cx="55562" cy="55563"/>
            </a:xfrm>
            <a:custGeom>
              <a:avLst/>
              <a:gdLst>
                <a:gd name="T0" fmla="*/ 5 w 20"/>
                <a:gd name="T1" fmla="*/ 17 h 20"/>
                <a:gd name="T2" fmla="*/ 17 w 20"/>
                <a:gd name="T3" fmla="*/ 5 h 20"/>
                <a:gd name="T4" fmla="*/ 20 w 20"/>
                <a:gd name="T5" fmla="*/ 3 h 20"/>
                <a:gd name="T6" fmla="*/ 17 w 20"/>
                <a:gd name="T7" fmla="*/ 0 h 20"/>
                <a:gd name="T8" fmla="*/ 0 w 20"/>
                <a:gd name="T9" fmla="*/ 17 h 20"/>
                <a:gd name="T10" fmla="*/ 3 w 20"/>
                <a:gd name="T11" fmla="*/ 20 h 20"/>
                <a:gd name="T12" fmla="*/ 5 w 20"/>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20" h="20">
                  <a:moveTo>
                    <a:pt x="5" y="17"/>
                  </a:moveTo>
                  <a:cubicBezTo>
                    <a:pt x="5" y="11"/>
                    <a:pt x="11" y="5"/>
                    <a:pt x="17" y="5"/>
                  </a:cubicBezTo>
                  <a:cubicBezTo>
                    <a:pt x="19" y="5"/>
                    <a:pt x="20" y="4"/>
                    <a:pt x="20" y="3"/>
                  </a:cubicBezTo>
                  <a:cubicBezTo>
                    <a:pt x="20" y="1"/>
                    <a:pt x="19" y="0"/>
                    <a:pt x="17" y="0"/>
                  </a:cubicBezTo>
                  <a:cubicBezTo>
                    <a:pt x="8" y="0"/>
                    <a:pt x="0" y="8"/>
                    <a:pt x="0" y="17"/>
                  </a:cubicBezTo>
                  <a:cubicBezTo>
                    <a:pt x="0" y="19"/>
                    <a:pt x="1" y="20"/>
                    <a:pt x="3" y="20"/>
                  </a:cubicBezTo>
                  <a:cubicBezTo>
                    <a:pt x="4" y="20"/>
                    <a:pt x="5" y="19"/>
                    <a:pt x="5"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ïṣľïḋê">
              <a:extLst>
                <a:ext uri="{FF2B5EF4-FFF2-40B4-BE49-F238E27FC236}">
                  <a16:creationId xmlns:a16="http://schemas.microsoft.com/office/drawing/2014/main" xmlns="" id="{FBF809D7-DD0F-45BF-AF7C-05007B0E2AD6}"/>
                </a:ext>
              </a:extLst>
            </p:cNvPr>
            <p:cNvSpPr/>
            <p:nvPr/>
          </p:nvSpPr>
          <p:spPr bwMode="auto">
            <a:xfrm>
              <a:off x="5381624" y="4945863"/>
              <a:ext cx="147637" cy="149225"/>
            </a:xfrm>
            <a:custGeom>
              <a:avLst/>
              <a:gdLst>
                <a:gd name="T0" fmla="*/ 0 w 52"/>
                <a:gd name="T1" fmla="*/ 27 h 53"/>
                <a:gd name="T2" fmla="*/ 26 w 52"/>
                <a:gd name="T3" fmla="*/ 53 h 53"/>
                <a:gd name="T4" fmla="*/ 52 w 52"/>
                <a:gd name="T5" fmla="*/ 26 h 53"/>
                <a:gd name="T6" fmla="*/ 26 w 52"/>
                <a:gd name="T7" fmla="*/ 0 h 53"/>
                <a:gd name="T8" fmla="*/ 0 w 52"/>
                <a:gd name="T9" fmla="*/ 27 h 53"/>
              </a:gdLst>
              <a:ahLst/>
              <a:cxnLst>
                <a:cxn ang="0">
                  <a:pos x="T0" y="T1"/>
                </a:cxn>
                <a:cxn ang="0">
                  <a:pos x="T2" y="T3"/>
                </a:cxn>
                <a:cxn ang="0">
                  <a:pos x="T4" y="T5"/>
                </a:cxn>
                <a:cxn ang="0">
                  <a:pos x="T6" y="T7"/>
                </a:cxn>
                <a:cxn ang="0">
                  <a:pos x="T8" y="T9"/>
                </a:cxn>
              </a:cxnLst>
              <a:rect l="0" t="0" r="r" b="b"/>
              <a:pathLst>
                <a:path w="52" h="53">
                  <a:moveTo>
                    <a:pt x="0" y="27"/>
                  </a:moveTo>
                  <a:cubicBezTo>
                    <a:pt x="0" y="41"/>
                    <a:pt x="12" y="53"/>
                    <a:pt x="26" y="53"/>
                  </a:cubicBezTo>
                  <a:cubicBezTo>
                    <a:pt x="41" y="53"/>
                    <a:pt x="52" y="41"/>
                    <a:pt x="52" y="26"/>
                  </a:cubicBezTo>
                  <a:cubicBezTo>
                    <a:pt x="52" y="12"/>
                    <a:pt x="41" y="0"/>
                    <a:pt x="26" y="0"/>
                  </a:cubicBezTo>
                  <a:cubicBezTo>
                    <a:pt x="12" y="0"/>
                    <a:pt x="0" y="12"/>
                    <a:pt x="0" y="27"/>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ṡļíḓé">
              <a:extLst>
                <a:ext uri="{FF2B5EF4-FFF2-40B4-BE49-F238E27FC236}">
                  <a16:creationId xmlns:a16="http://schemas.microsoft.com/office/drawing/2014/main" xmlns="" id="{7364FE5E-041E-4782-8928-9CEE0507CC2E}"/>
                </a:ext>
              </a:extLst>
            </p:cNvPr>
            <p:cNvSpPr/>
            <p:nvPr/>
          </p:nvSpPr>
          <p:spPr bwMode="auto">
            <a:xfrm>
              <a:off x="5449887" y="4974438"/>
              <a:ext cx="53975" cy="55563"/>
            </a:xfrm>
            <a:custGeom>
              <a:avLst/>
              <a:gdLst>
                <a:gd name="T0" fmla="*/ 19 w 19"/>
                <a:gd name="T1" fmla="*/ 17 h 20"/>
                <a:gd name="T2" fmla="*/ 2 w 19"/>
                <a:gd name="T3" fmla="*/ 0 h 20"/>
                <a:gd name="T4" fmla="*/ 0 w 19"/>
                <a:gd name="T5" fmla="*/ 3 h 20"/>
                <a:gd name="T6" fmla="*/ 2 w 19"/>
                <a:gd name="T7" fmla="*/ 5 h 20"/>
                <a:gd name="T8" fmla="*/ 14 w 19"/>
                <a:gd name="T9" fmla="*/ 17 h 20"/>
                <a:gd name="T10" fmla="*/ 17 w 19"/>
                <a:gd name="T11" fmla="*/ 20 h 20"/>
                <a:gd name="T12" fmla="*/ 19 w 19"/>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9" y="17"/>
                  </a:moveTo>
                  <a:cubicBezTo>
                    <a:pt x="19" y="8"/>
                    <a:pt x="12" y="0"/>
                    <a:pt x="2" y="0"/>
                  </a:cubicBezTo>
                  <a:cubicBezTo>
                    <a:pt x="1" y="0"/>
                    <a:pt x="0" y="1"/>
                    <a:pt x="0" y="3"/>
                  </a:cubicBezTo>
                  <a:cubicBezTo>
                    <a:pt x="0" y="4"/>
                    <a:pt x="1" y="5"/>
                    <a:pt x="2" y="5"/>
                  </a:cubicBezTo>
                  <a:cubicBezTo>
                    <a:pt x="9" y="5"/>
                    <a:pt x="14" y="11"/>
                    <a:pt x="14" y="17"/>
                  </a:cubicBezTo>
                  <a:cubicBezTo>
                    <a:pt x="14" y="19"/>
                    <a:pt x="15" y="20"/>
                    <a:pt x="17" y="20"/>
                  </a:cubicBezTo>
                  <a:cubicBezTo>
                    <a:pt x="18" y="20"/>
                    <a:pt x="19" y="19"/>
                    <a:pt x="19"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Sļîdê">
              <a:extLst>
                <a:ext uri="{FF2B5EF4-FFF2-40B4-BE49-F238E27FC236}">
                  <a16:creationId xmlns:a16="http://schemas.microsoft.com/office/drawing/2014/main" xmlns="" id="{653A5859-DB05-4A73-A762-350DC58EE3D9}"/>
                </a:ext>
              </a:extLst>
            </p:cNvPr>
            <p:cNvSpPr/>
            <p:nvPr/>
          </p:nvSpPr>
          <p:spPr bwMode="auto">
            <a:xfrm>
              <a:off x="4838699" y="5007776"/>
              <a:ext cx="155575" cy="149225"/>
            </a:xfrm>
            <a:prstGeom prst="ellipse">
              <a:avLst/>
            </a:pr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ṩļíḋé">
              <a:extLst>
                <a:ext uri="{FF2B5EF4-FFF2-40B4-BE49-F238E27FC236}">
                  <a16:creationId xmlns:a16="http://schemas.microsoft.com/office/drawing/2014/main" xmlns="" id="{86AF1E2A-AB8C-4954-8F11-087DFD3707FA}"/>
                </a:ext>
              </a:extLst>
            </p:cNvPr>
            <p:cNvSpPr/>
            <p:nvPr/>
          </p:nvSpPr>
          <p:spPr bwMode="auto">
            <a:xfrm>
              <a:off x="5195887" y="5007776"/>
              <a:ext cx="155575" cy="149225"/>
            </a:xfrm>
            <a:prstGeom prst="ellipse">
              <a:avLst/>
            </a:pr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śḻíḋé">
              <a:extLst>
                <a:ext uri="{FF2B5EF4-FFF2-40B4-BE49-F238E27FC236}">
                  <a16:creationId xmlns:a16="http://schemas.microsoft.com/office/drawing/2014/main" xmlns="" id="{6E983745-89DC-4EA3-AF16-7B006EA135E5}"/>
                </a:ext>
              </a:extLst>
            </p:cNvPr>
            <p:cNvSpPr/>
            <p:nvPr/>
          </p:nvSpPr>
          <p:spPr bwMode="auto">
            <a:xfrm>
              <a:off x="4881562" y="4960151"/>
              <a:ext cx="68262"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ŝļíḓê">
              <a:extLst>
                <a:ext uri="{FF2B5EF4-FFF2-40B4-BE49-F238E27FC236}">
                  <a16:creationId xmlns:a16="http://schemas.microsoft.com/office/drawing/2014/main" xmlns="" id="{660D4639-F24F-43E4-8C43-9595951491EF}"/>
                </a:ext>
              </a:extLst>
            </p:cNvPr>
            <p:cNvSpPr/>
            <p:nvPr/>
          </p:nvSpPr>
          <p:spPr bwMode="auto">
            <a:xfrm>
              <a:off x="5237162" y="4960151"/>
              <a:ext cx="71437"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ïṧlïḍê">
              <a:extLst>
                <a:ext uri="{FF2B5EF4-FFF2-40B4-BE49-F238E27FC236}">
                  <a16:creationId xmlns:a16="http://schemas.microsoft.com/office/drawing/2014/main" xmlns="" id="{1083BFC7-E776-4F1B-8120-53C5BB14F7F9}"/>
                </a:ext>
              </a:extLst>
            </p:cNvPr>
            <p:cNvSpPr/>
            <p:nvPr/>
          </p:nvSpPr>
          <p:spPr bwMode="auto">
            <a:xfrm>
              <a:off x="4986337" y="5152238"/>
              <a:ext cx="214312" cy="68263"/>
            </a:xfrm>
            <a:custGeom>
              <a:avLst/>
              <a:gdLst>
                <a:gd name="T0" fmla="*/ 2 w 76"/>
                <a:gd name="T1" fmla="*/ 9 h 24"/>
                <a:gd name="T2" fmla="*/ 38 w 76"/>
                <a:gd name="T3" fmla="*/ 24 h 24"/>
                <a:gd name="T4" fmla="*/ 74 w 76"/>
                <a:gd name="T5" fmla="*/ 9 h 24"/>
                <a:gd name="T6" fmla="*/ 74 w 76"/>
                <a:gd name="T7" fmla="*/ 2 h 24"/>
                <a:gd name="T8" fmla="*/ 67 w 76"/>
                <a:gd name="T9" fmla="*/ 2 h 24"/>
                <a:gd name="T10" fmla="*/ 38 w 76"/>
                <a:gd name="T11" fmla="*/ 14 h 24"/>
                <a:gd name="T12" fmla="*/ 9 w 76"/>
                <a:gd name="T13" fmla="*/ 2 h 24"/>
                <a:gd name="T14" fmla="*/ 2 w 76"/>
                <a:gd name="T15" fmla="*/ 2 h 24"/>
                <a:gd name="T16" fmla="*/ 2 w 76"/>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24">
                  <a:moveTo>
                    <a:pt x="2" y="9"/>
                  </a:moveTo>
                  <a:cubicBezTo>
                    <a:pt x="12" y="18"/>
                    <a:pt x="24" y="24"/>
                    <a:pt x="38" y="24"/>
                  </a:cubicBezTo>
                  <a:cubicBezTo>
                    <a:pt x="52" y="24"/>
                    <a:pt x="65" y="18"/>
                    <a:pt x="74" y="9"/>
                  </a:cubicBezTo>
                  <a:cubicBezTo>
                    <a:pt x="76" y="7"/>
                    <a:pt x="76" y="4"/>
                    <a:pt x="74" y="2"/>
                  </a:cubicBezTo>
                  <a:cubicBezTo>
                    <a:pt x="72" y="0"/>
                    <a:pt x="69" y="0"/>
                    <a:pt x="67" y="2"/>
                  </a:cubicBezTo>
                  <a:cubicBezTo>
                    <a:pt x="60" y="9"/>
                    <a:pt x="49" y="14"/>
                    <a:pt x="38" y="14"/>
                  </a:cubicBezTo>
                  <a:cubicBezTo>
                    <a:pt x="27" y="14"/>
                    <a:pt x="17" y="9"/>
                    <a:pt x="9" y="2"/>
                  </a:cubicBezTo>
                  <a:cubicBezTo>
                    <a:pt x="7" y="0"/>
                    <a:pt x="4" y="0"/>
                    <a:pt x="2" y="2"/>
                  </a:cubicBezTo>
                  <a:cubicBezTo>
                    <a:pt x="0" y="4"/>
                    <a:pt x="0" y="7"/>
                    <a:pt x="2" y="9"/>
                  </a:cubicBezTo>
                  <a:close/>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1ïḑè">
              <a:extLst>
                <a:ext uri="{FF2B5EF4-FFF2-40B4-BE49-F238E27FC236}">
                  <a16:creationId xmlns:a16="http://schemas.microsoft.com/office/drawing/2014/main" xmlns="" id="{D5B536B1-6EF0-4F4F-9234-445C7DFC0D08}"/>
                </a:ext>
              </a:extLst>
            </p:cNvPr>
            <p:cNvSpPr/>
            <p:nvPr/>
          </p:nvSpPr>
          <p:spPr bwMode="auto">
            <a:xfrm>
              <a:off x="4946649" y="5115726"/>
              <a:ext cx="163512" cy="87313"/>
            </a:xfrm>
            <a:custGeom>
              <a:avLst/>
              <a:gdLst>
                <a:gd name="T0" fmla="*/ 57 w 58"/>
                <a:gd name="T1" fmla="*/ 12 h 31"/>
                <a:gd name="T2" fmla="*/ 31 w 58"/>
                <a:gd name="T3" fmla="*/ 4 h 31"/>
                <a:gd name="T4" fmla="*/ 0 w 58"/>
                <a:gd name="T5" fmla="*/ 18 h 31"/>
                <a:gd name="T6" fmla="*/ 32 w 58"/>
                <a:gd name="T7" fmla="*/ 31 h 31"/>
                <a:gd name="T8" fmla="*/ 57 w 58"/>
                <a:gd name="T9" fmla="*/ 12 h 31"/>
              </a:gdLst>
              <a:ahLst/>
              <a:cxnLst>
                <a:cxn ang="0">
                  <a:pos x="T0" y="T1"/>
                </a:cxn>
                <a:cxn ang="0">
                  <a:pos x="T2" y="T3"/>
                </a:cxn>
                <a:cxn ang="0">
                  <a:pos x="T4" y="T5"/>
                </a:cxn>
                <a:cxn ang="0">
                  <a:pos x="T6" y="T7"/>
                </a:cxn>
                <a:cxn ang="0">
                  <a:pos x="T8" y="T9"/>
                </a:cxn>
              </a:cxnLst>
              <a:rect l="0" t="0" r="r" b="b"/>
              <a:pathLst>
                <a:path w="58" h="31">
                  <a:moveTo>
                    <a:pt x="57" y="12"/>
                  </a:moveTo>
                  <a:cubicBezTo>
                    <a:pt x="56" y="0"/>
                    <a:pt x="41" y="0"/>
                    <a:pt x="31" y="4"/>
                  </a:cubicBezTo>
                  <a:cubicBezTo>
                    <a:pt x="22" y="7"/>
                    <a:pt x="6" y="19"/>
                    <a:pt x="0" y="18"/>
                  </a:cubicBezTo>
                  <a:cubicBezTo>
                    <a:pt x="0" y="18"/>
                    <a:pt x="17" y="31"/>
                    <a:pt x="32" y="31"/>
                  </a:cubicBezTo>
                  <a:cubicBezTo>
                    <a:pt x="53" y="31"/>
                    <a:pt x="58" y="18"/>
                    <a:pt x="57" y="12"/>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íslïḋê">
              <a:extLst>
                <a:ext uri="{FF2B5EF4-FFF2-40B4-BE49-F238E27FC236}">
                  <a16:creationId xmlns:a16="http://schemas.microsoft.com/office/drawing/2014/main" xmlns="" id="{5E0AEC8D-D936-49FD-8FA2-D3E936B9D475}"/>
                </a:ext>
              </a:extLst>
            </p:cNvPr>
            <p:cNvSpPr/>
            <p:nvPr/>
          </p:nvSpPr>
          <p:spPr bwMode="auto">
            <a:xfrm>
              <a:off x="5084762" y="5115726"/>
              <a:ext cx="165100" cy="87313"/>
            </a:xfrm>
            <a:custGeom>
              <a:avLst/>
              <a:gdLst>
                <a:gd name="T0" fmla="*/ 1 w 58"/>
                <a:gd name="T1" fmla="*/ 12 h 31"/>
                <a:gd name="T2" fmla="*/ 27 w 58"/>
                <a:gd name="T3" fmla="*/ 4 h 31"/>
                <a:gd name="T4" fmla="*/ 58 w 58"/>
                <a:gd name="T5" fmla="*/ 18 h 31"/>
                <a:gd name="T6" fmla="*/ 26 w 58"/>
                <a:gd name="T7" fmla="*/ 31 h 31"/>
                <a:gd name="T8" fmla="*/ 1 w 58"/>
                <a:gd name="T9" fmla="*/ 12 h 31"/>
              </a:gdLst>
              <a:ahLst/>
              <a:cxnLst>
                <a:cxn ang="0">
                  <a:pos x="T0" y="T1"/>
                </a:cxn>
                <a:cxn ang="0">
                  <a:pos x="T2" y="T3"/>
                </a:cxn>
                <a:cxn ang="0">
                  <a:pos x="T4" y="T5"/>
                </a:cxn>
                <a:cxn ang="0">
                  <a:pos x="T6" y="T7"/>
                </a:cxn>
                <a:cxn ang="0">
                  <a:pos x="T8" y="T9"/>
                </a:cxn>
              </a:cxnLst>
              <a:rect l="0" t="0" r="r" b="b"/>
              <a:pathLst>
                <a:path w="58" h="31">
                  <a:moveTo>
                    <a:pt x="1" y="12"/>
                  </a:moveTo>
                  <a:cubicBezTo>
                    <a:pt x="2" y="0"/>
                    <a:pt x="17" y="0"/>
                    <a:pt x="27" y="4"/>
                  </a:cubicBezTo>
                  <a:cubicBezTo>
                    <a:pt x="36" y="7"/>
                    <a:pt x="52" y="19"/>
                    <a:pt x="58" y="18"/>
                  </a:cubicBezTo>
                  <a:cubicBezTo>
                    <a:pt x="58" y="18"/>
                    <a:pt x="41" y="31"/>
                    <a:pt x="26" y="31"/>
                  </a:cubicBezTo>
                  <a:cubicBezTo>
                    <a:pt x="5" y="31"/>
                    <a:pt x="0" y="18"/>
                    <a:pt x="1" y="12"/>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iṣľîḓê">
              <a:extLst>
                <a:ext uri="{FF2B5EF4-FFF2-40B4-BE49-F238E27FC236}">
                  <a16:creationId xmlns:a16="http://schemas.microsoft.com/office/drawing/2014/main" xmlns="" id="{39721BC4-63E0-4795-B9EA-3FCF9E1E79D8}"/>
                </a:ext>
              </a:extLst>
            </p:cNvPr>
            <p:cNvSpPr/>
            <p:nvPr/>
          </p:nvSpPr>
          <p:spPr bwMode="auto">
            <a:xfrm>
              <a:off x="4635499" y="4480726"/>
              <a:ext cx="833437" cy="533400"/>
            </a:xfrm>
            <a:custGeom>
              <a:avLst/>
              <a:gdLst>
                <a:gd name="T0" fmla="*/ 285 w 295"/>
                <a:gd name="T1" fmla="*/ 167 h 189"/>
                <a:gd name="T2" fmla="*/ 280 w 295"/>
                <a:gd name="T3" fmla="*/ 188 h 189"/>
                <a:gd name="T4" fmla="*/ 267 w 295"/>
                <a:gd name="T5" fmla="*/ 135 h 189"/>
                <a:gd name="T6" fmla="*/ 213 w 295"/>
                <a:gd name="T7" fmla="*/ 94 h 189"/>
                <a:gd name="T8" fmla="*/ 40 w 295"/>
                <a:gd name="T9" fmla="*/ 65 h 189"/>
                <a:gd name="T10" fmla="*/ 68 w 295"/>
                <a:gd name="T11" fmla="*/ 32 h 189"/>
                <a:gd name="T12" fmla="*/ 96 w 295"/>
                <a:gd name="T13" fmla="*/ 7 h 189"/>
                <a:gd name="T14" fmla="*/ 160 w 295"/>
                <a:gd name="T15" fmla="*/ 30 h 189"/>
                <a:gd name="T16" fmla="*/ 268 w 295"/>
                <a:gd name="T17" fmla="*/ 48 h 189"/>
                <a:gd name="T18" fmla="*/ 285 w 295"/>
                <a:gd name="T19" fmla="*/ 16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189">
                  <a:moveTo>
                    <a:pt x="285" y="167"/>
                  </a:moveTo>
                  <a:cubicBezTo>
                    <a:pt x="285" y="167"/>
                    <a:pt x="287" y="187"/>
                    <a:pt x="280" y="188"/>
                  </a:cubicBezTo>
                  <a:cubicBezTo>
                    <a:pt x="272" y="189"/>
                    <a:pt x="270" y="156"/>
                    <a:pt x="267" y="135"/>
                  </a:cubicBezTo>
                  <a:cubicBezTo>
                    <a:pt x="265" y="114"/>
                    <a:pt x="237" y="84"/>
                    <a:pt x="213" y="94"/>
                  </a:cubicBezTo>
                  <a:cubicBezTo>
                    <a:pt x="190" y="105"/>
                    <a:pt x="80" y="118"/>
                    <a:pt x="40" y="65"/>
                  </a:cubicBezTo>
                  <a:cubicBezTo>
                    <a:pt x="0" y="12"/>
                    <a:pt x="52" y="39"/>
                    <a:pt x="68" y="32"/>
                  </a:cubicBezTo>
                  <a:cubicBezTo>
                    <a:pt x="84" y="24"/>
                    <a:pt x="75" y="0"/>
                    <a:pt x="96" y="7"/>
                  </a:cubicBezTo>
                  <a:cubicBezTo>
                    <a:pt x="118" y="14"/>
                    <a:pt x="136" y="34"/>
                    <a:pt x="160" y="30"/>
                  </a:cubicBezTo>
                  <a:cubicBezTo>
                    <a:pt x="184" y="25"/>
                    <a:pt x="242" y="11"/>
                    <a:pt x="268" y="48"/>
                  </a:cubicBezTo>
                  <a:cubicBezTo>
                    <a:pt x="295" y="85"/>
                    <a:pt x="285" y="167"/>
                    <a:pt x="285" y="167"/>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iṡ1iḑe">
              <a:extLst>
                <a:ext uri="{FF2B5EF4-FFF2-40B4-BE49-F238E27FC236}">
                  <a16:creationId xmlns:a16="http://schemas.microsoft.com/office/drawing/2014/main" xmlns="" id="{D754A85F-39BD-4186-9692-EA006DA17087}"/>
                </a:ext>
              </a:extLst>
            </p:cNvPr>
            <p:cNvSpPr/>
            <p:nvPr/>
          </p:nvSpPr>
          <p:spPr bwMode="auto">
            <a:xfrm>
              <a:off x="4722812" y="4579151"/>
              <a:ext cx="271462" cy="434975"/>
            </a:xfrm>
            <a:custGeom>
              <a:avLst/>
              <a:gdLst>
                <a:gd name="T0" fmla="*/ 51 w 96"/>
                <a:gd name="T1" fmla="*/ 9 h 154"/>
                <a:gd name="T2" fmla="*/ 40 w 96"/>
                <a:gd name="T3" fmla="*/ 0 h 154"/>
                <a:gd name="T4" fmla="*/ 27 w 96"/>
                <a:gd name="T5" fmla="*/ 13 h 154"/>
                <a:gd name="T6" fmla="*/ 10 w 96"/>
                <a:gd name="T7" fmla="*/ 132 h 154"/>
                <a:gd name="T8" fmla="*/ 16 w 96"/>
                <a:gd name="T9" fmla="*/ 153 h 154"/>
                <a:gd name="T10" fmla="*/ 28 w 96"/>
                <a:gd name="T11" fmla="*/ 100 h 154"/>
                <a:gd name="T12" fmla="*/ 82 w 96"/>
                <a:gd name="T13" fmla="*/ 59 h 154"/>
                <a:gd name="T14" fmla="*/ 96 w 96"/>
                <a:gd name="T15" fmla="*/ 64 h 154"/>
                <a:gd name="T16" fmla="*/ 51 w 96"/>
                <a:gd name="T17"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54">
                  <a:moveTo>
                    <a:pt x="51" y="9"/>
                  </a:moveTo>
                  <a:cubicBezTo>
                    <a:pt x="47" y="7"/>
                    <a:pt x="43" y="3"/>
                    <a:pt x="40" y="0"/>
                  </a:cubicBezTo>
                  <a:cubicBezTo>
                    <a:pt x="35" y="3"/>
                    <a:pt x="31" y="7"/>
                    <a:pt x="27" y="13"/>
                  </a:cubicBezTo>
                  <a:cubicBezTo>
                    <a:pt x="0" y="50"/>
                    <a:pt x="10" y="132"/>
                    <a:pt x="10" y="132"/>
                  </a:cubicBezTo>
                  <a:cubicBezTo>
                    <a:pt x="10" y="132"/>
                    <a:pt x="8" y="152"/>
                    <a:pt x="16" y="153"/>
                  </a:cubicBezTo>
                  <a:cubicBezTo>
                    <a:pt x="23" y="154"/>
                    <a:pt x="25" y="121"/>
                    <a:pt x="28" y="100"/>
                  </a:cubicBezTo>
                  <a:cubicBezTo>
                    <a:pt x="31" y="79"/>
                    <a:pt x="58" y="49"/>
                    <a:pt x="82" y="59"/>
                  </a:cubicBezTo>
                  <a:cubicBezTo>
                    <a:pt x="85" y="61"/>
                    <a:pt x="90" y="62"/>
                    <a:pt x="96" y="64"/>
                  </a:cubicBezTo>
                  <a:cubicBezTo>
                    <a:pt x="83" y="44"/>
                    <a:pt x="70" y="23"/>
                    <a:pt x="51" y="9"/>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iṣlîḓè">
              <a:extLst>
                <a:ext uri="{FF2B5EF4-FFF2-40B4-BE49-F238E27FC236}">
                  <a16:creationId xmlns:a16="http://schemas.microsoft.com/office/drawing/2014/main" xmlns="" id="{4B7BC175-B8E3-45F2-8C26-931F15491F07}"/>
                </a:ext>
              </a:extLst>
            </p:cNvPr>
            <p:cNvSpPr/>
            <p:nvPr/>
          </p:nvSpPr>
          <p:spPr bwMode="auto">
            <a:xfrm>
              <a:off x="5848349" y="6038063"/>
              <a:ext cx="206375" cy="79375"/>
            </a:xfrm>
            <a:custGeom>
              <a:avLst/>
              <a:gdLst>
                <a:gd name="T0" fmla="*/ 41 w 73"/>
                <a:gd name="T1" fmla="*/ 1 h 28"/>
                <a:gd name="T2" fmla="*/ 73 w 73"/>
                <a:gd name="T3" fmla="*/ 3 h 28"/>
                <a:gd name="T4" fmla="*/ 73 w 73"/>
                <a:gd name="T5" fmla="*/ 28 h 28"/>
                <a:gd name="T6" fmla="*/ 9 w 73"/>
                <a:gd name="T7" fmla="*/ 28 h 28"/>
                <a:gd name="T8" fmla="*/ 41 w 73"/>
                <a:gd name="T9" fmla="*/ 1 h 28"/>
              </a:gdLst>
              <a:ahLst/>
              <a:cxnLst>
                <a:cxn ang="0">
                  <a:pos x="T0" y="T1"/>
                </a:cxn>
                <a:cxn ang="0">
                  <a:pos x="T2" y="T3"/>
                </a:cxn>
                <a:cxn ang="0">
                  <a:pos x="T4" y="T5"/>
                </a:cxn>
                <a:cxn ang="0">
                  <a:pos x="T6" y="T7"/>
                </a:cxn>
                <a:cxn ang="0">
                  <a:pos x="T8" y="T9"/>
                </a:cxn>
              </a:cxnLst>
              <a:rect l="0" t="0" r="r" b="b"/>
              <a:pathLst>
                <a:path w="73" h="28">
                  <a:moveTo>
                    <a:pt x="41" y="1"/>
                  </a:moveTo>
                  <a:cubicBezTo>
                    <a:pt x="43" y="0"/>
                    <a:pt x="73" y="3"/>
                    <a:pt x="73" y="3"/>
                  </a:cubicBezTo>
                  <a:cubicBezTo>
                    <a:pt x="73" y="28"/>
                    <a:pt x="73" y="28"/>
                    <a:pt x="73" y="28"/>
                  </a:cubicBezTo>
                  <a:cubicBezTo>
                    <a:pt x="9" y="28"/>
                    <a:pt x="9" y="28"/>
                    <a:pt x="9" y="28"/>
                  </a:cubicBezTo>
                  <a:cubicBezTo>
                    <a:pt x="9" y="28"/>
                    <a:pt x="0" y="17"/>
                    <a:pt x="41" y="1"/>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îṥ1îḋe">
              <a:extLst>
                <a:ext uri="{FF2B5EF4-FFF2-40B4-BE49-F238E27FC236}">
                  <a16:creationId xmlns:a16="http://schemas.microsoft.com/office/drawing/2014/main" xmlns="" id="{E64F170E-B508-41AF-829D-FB0086535657}"/>
                </a:ext>
              </a:extLst>
            </p:cNvPr>
            <p:cNvSpPr/>
            <p:nvPr/>
          </p:nvSpPr>
          <p:spPr bwMode="auto">
            <a:xfrm>
              <a:off x="6156324" y="6038063"/>
              <a:ext cx="206375" cy="79375"/>
            </a:xfrm>
            <a:custGeom>
              <a:avLst/>
              <a:gdLst>
                <a:gd name="T0" fmla="*/ 32 w 73"/>
                <a:gd name="T1" fmla="*/ 1 h 28"/>
                <a:gd name="T2" fmla="*/ 0 w 73"/>
                <a:gd name="T3" fmla="*/ 3 h 28"/>
                <a:gd name="T4" fmla="*/ 0 w 73"/>
                <a:gd name="T5" fmla="*/ 28 h 28"/>
                <a:gd name="T6" fmla="*/ 64 w 73"/>
                <a:gd name="T7" fmla="*/ 28 h 28"/>
                <a:gd name="T8" fmla="*/ 32 w 73"/>
                <a:gd name="T9" fmla="*/ 1 h 28"/>
              </a:gdLst>
              <a:ahLst/>
              <a:cxnLst>
                <a:cxn ang="0">
                  <a:pos x="T0" y="T1"/>
                </a:cxn>
                <a:cxn ang="0">
                  <a:pos x="T2" y="T3"/>
                </a:cxn>
                <a:cxn ang="0">
                  <a:pos x="T4" y="T5"/>
                </a:cxn>
                <a:cxn ang="0">
                  <a:pos x="T6" y="T7"/>
                </a:cxn>
                <a:cxn ang="0">
                  <a:pos x="T8" y="T9"/>
                </a:cxn>
              </a:cxnLst>
              <a:rect l="0" t="0" r="r" b="b"/>
              <a:pathLst>
                <a:path w="73" h="28">
                  <a:moveTo>
                    <a:pt x="32" y="1"/>
                  </a:moveTo>
                  <a:cubicBezTo>
                    <a:pt x="30" y="0"/>
                    <a:pt x="0" y="3"/>
                    <a:pt x="0" y="3"/>
                  </a:cubicBezTo>
                  <a:cubicBezTo>
                    <a:pt x="0" y="28"/>
                    <a:pt x="0" y="28"/>
                    <a:pt x="0" y="28"/>
                  </a:cubicBezTo>
                  <a:cubicBezTo>
                    <a:pt x="64" y="28"/>
                    <a:pt x="64" y="28"/>
                    <a:pt x="64" y="28"/>
                  </a:cubicBezTo>
                  <a:cubicBezTo>
                    <a:pt x="64" y="28"/>
                    <a:pt x="73" y="17"/>
                    <a:pt x="32" y="1"/>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ļîḋe">
              <a:extLst>
                <a:ext uri="{FF2B5EF4-FFF2-40B4-BE49-F238E27FC236}">
                  <a16:creationId xmlns:a16="http://schemas.microsoft.com/office/drawing/2014/main" xmlns="" id="{2A2A9FD9-DA66-48FF-9329-76CA131DAAA9}"/>
                </a:ext>
              </a:extLst>
            </p:cNvPr>
            <p:cNvSpPr/>
            <p:nvPr/>
          </p:nvSpPr>
          <p:spPr bwMode="auto">
            <a:xfrm>
              <a:off x="5862637" y="6047588"/>
              <a:ext cx="195262" cy="73025"/>
            </a:xfrm>
            <a:custGeom>
              <a:avLst/>
              <a:gdLst>
                <a:gd name="T0" fmla="*/ 34 w 69"/>
                <a:gd name="T1" fmla="*/ 19 h 26"/>
                <a:gd name="T2" fmla="*/ 11 w 69"/>
                <a:gd name="T3" fmla="*/ 12 h 26"/>
                <a:gd name="T4" fmla="*/ 4 w 69"/>
                <a:gd name="T5" fmla="*/ 26 h 26"/>
                <a:gd name="T6" fmla="*/ 69 w 69"/>
                <a:gd name="T7" fmla="*/ 26 h 26"/>
                <a:gd name="T8" fmla="*/ 69 w 69"/>
                <a:gd name="T9" fmla="*/ 0 h 26"/>
                <a:gd name="T10" fmla="*/ 67 w 69"/>
                <a:gd name="T11" fmla="*/ 0 h 26"/>
                <a:gd name="T12" fmla="*/ 34 w 69"/>
                <a:gd name="T13" fmla="*/ 19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34" y="19"/>
                  </a:moveTo>
                  <a:cubicBezTo>
                    <a:pt x="24" y="19"/>
                    <a:pt x="17" y="16"/>
                    <a:pt x="11" y="12"/>
                  </a:cubicBezTo>
                  <a:cubicBezTo>
                    <a:pt x="0" y="20"/>
                    <a:pt x="4" y="26"/>
                    <a:pt x="4" y="26"/>
                  </a:cubicBezTo>
                  <a:cubicBezTo>
                    <a:pt x="69" y="26"/>
                    <a:pt x="69" y="26"/>
                    <a:pt x="69" y="26"/>
                  </a:cubicBezTo>
                  <a:cubicBezTo>
                    <a:pt x="69" y="0"/>
                    <a:pt x="69" y="0"/>
                    <a:pt x="69" y="0"/>
                  </a:cubicBezTo>
                  <a:cubicBezTo>
                    <a:pt x="69" y="0"/>
                    <a:pt x="68" y="0"/>
                    <a:pt x="67" y="0"/>
                  </a:cubicBezTo>
                  <a:cubicBezTo>
                    <a:pt x="61" y="11"/>
                    <a:pt x="50" y="19"/>
                    <a:pt x="34" y="19"/>
                  </a:cubicBezTo>
                  <a:close/>
                </a:path>
              </a:pathLst>
            </a:custGeom>
            <a:solidFill>
              <a:srgbClr val="453A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íşľîḋe">
              <a:extLst>
                <a:ext uri="{FF2B5EF4-FFF2-40B4-BE49-F238E27FC236}">
                  <a16:creationId xmlns:a16="http://schemas.microsoft.com/office/drawing/2014/main" xmlns="" id="{D6A2F757-628B-4B33-BCCB-A5BF8221AA69}"/>
                </a:ext>
              </a:extLst>
            </p:cNvPr>
            <p:cNvSpPr/>
            <p:nvPr/>
          </p:nvSpPr>
          <p:spPr bwMode="auto">
            <a:xfrm>
              <a:off x="6153149" y="6047588"/>
              <a:ext cx="198437" cy="73025"/>
            </a:xfrm>
            <a:custGeom>
              <a:avLst/>
              <a:gdLst>
                <a:gd name="T0" fmla="*/ 56 w 70"/>
                <a:gd name="T1" fmla="*/ 10 h 26"/>
                <a:gd name="T2" fmla="*/ 33 w 70"/>
                <a:gd name="T3" fmla="*/ 17 h 26"/>
                <a:gd name="T4" fmla="*/ 1 w 70"/>
                <a:gd name="T5" fmla="*/ 0 h 26"/>
                <a:gd name="T6" fmla="*/ 0 w 70"/>
                <a:gd name="T7" fmla="*/ 0 h 26"/>
                <a:gd name="T8" fmla="*/ 0 w 70"/>
                <a:gd name="T9" fmla="*/ 26 h 26"/>
                <a:gd name="T10" fmla="*/ 65 w 70"/>
                <a:gd name="T11" fmla="*/ 26 h 26"/>
                <a:gd name="T12" fmla="*/ 56 w 70"/>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70" h="26">
                  <a:moveTo>
                    <a:pt x="56" y="10"/>
                  </a:moveTo>
                  <a:cubicBezTo>
                    <a:pt x="51" y="15"/>
                    <a:pt x="43" y="17"/>
                    <a:pt x="33" y="17"/>
                  </a:cubicBezTo>
                  <a:cubicBezTo>
                    <a:pt x="18" y="17"/>
                    <a:pt x="7" y="10"/>
                    <a:pt x="1" y="0"/>
                  </a:cubicBezTo>
                  <a:cubicBezTo>
                    <a:pt x="1" y="0"/>
                    <a:pt x="0" y="0"/>
                    <a:pt x="0" y="0"/>
                  </a:cubicBezTo>
                  <a:cubicBezTo>
                    <a:pt x="0" y="26"/>
                    <a:pt x="0" y="26"/>
                    <a:pt x="0" y="26"/>
                  </a:cubicBezTo>
                  <a:cubicBezTo>
                    <a:pt x="65" y="26"/>
                    <a:pt x="65" y="26"/>
                    <a:pt x="65" y="26"/>
                  </a:cubicBezTo>
                  <a:cubicBezTo>
                    <a:pt x="65" y="26"/>
                    <a:pt x="70" y="20"/>
                    <a:pt x="56" y="10"/>
                  </a:cubicBezTo>
                  <a:close/>
                </a:path>
              </a:pathLst>
            </a:custGeom>
            <a:solidFill>
              <a:srgbClr val="453A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ḻíḓê">
              <a:extLst>
                <a:ext uri="{FF2B5EF4-FFF2-40B4-BE49-F238E27FC236}">
                  <a16:creationId xmlns:a16="http://schemas.microsoft.com/office/drawing/2014/main" xmlns="" id="{CBC79B0A-57A9-4423-98D0-64F501D09A30}"/>
                </a:ext>
              </a:extLst>
            </p:cNvPr>
            <p:cNvSpPr/>
            <p:nvPr/>
          </p:nvSpPr>
          <p:spPr bwMode="auto">
            <a:xfrm>
              <a:off x="5718174" y="5058576"/>
              <a:ext cx="147637" cy="214313"/>
            </a:xfrm>
            <a:custGeom>
              <a:avLst/>
              <a:gdLst>
                <a:gd name="T0" fmla="*/ 1 w 52"/>
                <a:gd name="T1" fmla="*/ 6 h 76"/>
                <a:gd name="T2" fmla="*/ 11 w 52"/>
                <a:gd name="T3" fmla="*/ 70 h 76"/>
                <a:gd name="T4" fmla="*/ 52 w 52"/>
                <a:gd name="T5" fmla="*/ 73 h 76"/>
                <a:gd name="T6" fmla="*/ 38 w 52"/>
                <a:gd name="T7" fmla="*/ 23 h 76"/>
                <a:gd name="T8" fmla="*/ 26 w 52"/>
                <a:gd name="T9" fmla="*/ 0 h 76"/>
                <a:gd name="T10" fmla="*/ 1 w 52"/>
                <a:gd name="T11" fmla="*/ 6 h 76"/>
              </a:gdLst>
              <a:ahLst/>
              <a:cxnLst>
                <a:cxn ang="0">
                  <a:pos x="T0" y="T1"/>
                </a:cxn>
                <a:cxn ang="0">
                  <a:pos x="T2" y="T3"/>
                </a:cxn>
                <a:cxn ang="0">
                  <a:pos x="T4" y="T5"/>
                </a:cxn>
                <a:cxn ang="0">
                  <a:pos x="T6" y="T7"/>
                </a:cxn>
                <a:cxn ang="0">
                  <a:pos x="T8" y="T9"/>
                </a:cxn>
                <a:cxn ang="0">
                  <a:pos x="T10" y="T11"/>
                </a:cxn>
              </a:cxnLst>
              <a:rect l="0" t="0" r="r" b="b"/>
              <a:pathLst>
                <a:path w="52" h="76">
                  <a:moveTo>
                    <a:pt x="1" y="6"/>
                  </a:moveTo>
                  <a:cubicBezTo>
                    <a:pt x="1" y="6"/>
                    <a:pt x="0" y="63"/>
                    <a:pt x="11" y="70"/>
                  </a:cubicBezTo>
                  <a:cubicBezTo>
                    <a:pt x="21" y="76"/>
                    <a:pt x="52" y="73"/>
                    <a:pt x="52" y="73"/>
                  </a:cubicBezTo>
                  <a:cubicBezTo>
                    <a:pt x="38" y="23"/>
                    <a:pt x="38" y="23"/>
                    <a:pt x="38" y="23"/>
                  </a:cubicBezTo>
                  <a:cubicBezTo>
                    <a:pt x="26" y="0"/>
                    <a:pt x="26" y="0"/>
                    <a:pt x="26" y="0"/>
                  </a:cubicBezTo>
                  <a:lnTo>
                    <a:pt x="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ïşļiḓe">
              <a:extLst>
                <a:ext uri="{FF2B5EF4-FFF2-40B4-BE49-F238E27FC236}">
                  <a16:creationId xmlns:a16="http://schemas.microsoft.com/office/drawing/2014/main" xmlns="" id="{FDD34079-468D-4B98-AD8F-C7B83B511A26}"/>
                </a:ext>
              </a:extLst>
            </p:cNvPr>
            <p:cNvSpPr/>
            <p:nvPr/>
          </p:nvSpPr>
          <p:spPr bwMode="auto">
            <a:xfrm>
              <a:off x="6354761" y="5058576"/>
              <a:ext cx="144462" cy="214313"/>
            </a:xfrm>
            <a:custGeom>
              <a:avLst/>
              <a:gdLst>
                <a:gd name="T0" fmla="*/ 50 w 51"/>
                <a:gd name="T1" fmla="*/ 6 h 76"/>
                <a:gd name="T2" fmla="*/ 40 w 51"/>
                <a:gd name="T3" fmla="*/ 70 h 76"/>
                <a:gd name="T4" fmla="*/ 0 w 51"/>
                <a:gd name="T5" fmla="*/ 73 h 76"/>
                <a:gd name="T6" fmla="*/ 13 w 51"/>
                <a:gd name="T7" fmla="*/ 23 h 76"/>
                <a:gd name="T8" fmla="*/ 25 w 51"/>
                <a:gd name="T9" fmla="*/ 0 h 76"/>
                <a:gd name="T10" fmla="*/ 50 w 51"/>
                <a:gd name="T11" fmla="*/ 6 h 76"/>
              </a:gdLst>
              <a:ahLst/>
              <a:cxnLst>
                <a:cxn ang="0">
                  <a:pos x="T0" y="T1"/>
                </a:cxn>
                <a:cxn ang="0">
                  <a:pos x="T2" y="T3"/>
                </a:cxn>
                <a:cxn ang="0">
                  <a:pos x="T4" y="T5"/>
                </a:cxn>
                <a:cxn ang="0">
                  <a:pos x="T6" y="T7"/>
                </a:cxn>
                <a:cxn ang="0">
                  <a:pos x="T8" y="T9"/>
                </a:cxn>
                <a:cxn ang="0">
                  <a:pos x="T10" y="T11"/>
                </a:cxn>
              </a:cxnLst>
              <a:rect l="0" t="0" r="r" b="b"/>
              <a:pathLst>
                <a:path w="51" h="76">
                  <a:moveTo>
                    <a:pt x="50" y="6"/>
                  </a:moveTo>
                  <a:cubicBezTo>
                    <a:pt x="50" y="6"/>
                    <a:pt x="51" y="63"/>
                    <a:pt x="40" y="70"/>
                  </a:cubicBezTo>
                  <a:cubicBezTo>
                    <a:pt x="30" y="76"/>
                    <a:pt x="0" y="73"/>
                    <a:pt x="0" y="73"/>
                  </a:cubicBezTo>
                  <a:cubicBezTo>
                    <a:pt x="13" y="23"/>
                    <a:pt x="13" y="23"/>
                    <a:pt x="13" y="23"/>
                  </a:cubicBezTo>
                  <a:cubicBezTo>
                    <a:pt x="25" y="0"/>
                    <a:pt x="25" y="0"/>
                    <a:pt x="25" y="0"/>
                  </a:cubicBezTo>
                  <a:lnTo>
                    <a:pt x="5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ṥľïḍé">
              <a:extLst>
                <a:ext uri="{FF2B5EF4-FFF2-40B4-BE49-F238E27FC236}">
                  <a16:creationId xmlns:a16="http://schemas.microsoft.com/office/drawing/2014/main" xmlns="" id="{7D224110-C80B-4E91-9222-C9B1C07D279C}"/>
                </a:ext>
              </a:extLst>
            </p:cNvPr>
            <p:cNvSpPr/>
            <p:nvPr/>
          </p:nvSpPr>
          <p:spPr bwMode="auto">
            <a:xfrm>
              <a:off x="6550024" y="5296701"/>
              <a:ext cx="90487" cy="115888"/>
            </a:xfrm>
            <a:custGeom>
              <a:avLst/>
              <a:gdLst>
                <a:gd name="T0" fmla="*/ 8 w 32"/>
                <a:gd name="T1" fmla="*/ 37 h 41"/>
                <a:gd name="T2" fmla="*/ 9 w 32"/>
                <a:gd name="T3" fmla="*/ 41 h 41"/>
                <a:gd name="T4" fmla="*/ 27 w 32"/>
                <a:gd name="T5" fmla="*/ 5 h 41"/>
                <a:gd name="T6" fmla="*/ 0 w 32"/>
                <a:gd name="T7" fmla="*/ 18 h 41"/>
                <a:gd name="T8" fmla="*/ 8 w 32"/>
                <a:gd name="T9" fmla="*/ 37 h 41"/>
              </a:gdLst>
              <a:ahLst/>
              <a:cxnLst>
                <a:cxn ang="0">
                  <a:pos x="T0" y="T1"/>
                </a:cxn>
                <a:cxn ang="0">
                  <a:pos x="T2" y="T3"/>
                </a:cxn>
                <a:cxn ang="0">
                  <a:pos x="T4" y="T5"/>
                </a:cxn>
                <a:cxn ang="0">
                  <a:pos x="T6" y="T7"/>
                </a:cxn>
                <a:cxn ang="0">
                  <a:pos x="T8" y="T9"/>
                </a:cxn>
              </a:cxnLst>
              <a:rect l="0" t="0" r="r" b="b"/>
              <a:pathLst>
                <a:path w="32" h="41">
                  <a:moveTo>
                    <a:pt x="8" y="37"/>
                  </a:moveTo>
                  <a:cubicBezTo>
                    <a:pt x="9" y="39"/>
                    <a:pt x="9" y="40"/>
                    <a:pt x="9" y="41"/>
                  </a:cubicBezTo>
                  <a:cubicBezTo>
                    <a:pt x="27" y="34"/>
                    <a:pt x="32" y="8"/>
                    <a:pt x="27" y="5"/>
                  </a:cubicBezTo>
                  <a:cubicBezTo>
                    <a:pt x="20" y="0"/>
                    <a:pt x="0" y="18"/>
                    <a:pt x="0" y="18"/>
                  </a:cubicBezTo>
                  <a:cubicBezTo>
                    <a:pt x="4" y="24"/>
                    <a:pt x="7" y="34"/>
                    <a:pt x="8" y="37"/>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îṩľiḋé">
              <a:extLst>
                <a:ext uri="{FF2B5EF4-FFF2-40B4-BE49-F238E27FC236}">
                  <a16:creationId xmlns:a16="http://schemas.microsoft.com/office/drawing/2014/main" xmlns="" id="{6C86B697-C2FA-4824-9AEB-04328945797B}"/>
                </a:ext>
              </a:extLst>
            </p:cNvPr>
            <p:cNvSpPr/>
            <p:nvPr/>
          </p:nvSpPr>
          <p:spPr bwMode="auto">
            <a:xfrm>
              <a:off x="5916612" y="5677701"/>
              <a:ext cx="376237" cy="381000"/>
            </a:xfrm>
            <a:custGeom>
              <a:avLst/>
              <a:gdLst>
                <a:gd name="T0" fmla="*/ 50 w 133"/>
                <a:gd name="T1" fmla="*/ 135 h 135"/>
                <a:gd name="T2" fmla="*/ 67 w 133"/>
                <a:gd name="T3" fmla="*/ 31 h 135"/>
                <a:gd name="T4" fmla="*/ 80 w 133"/>
                <a:gd name="T5" fmla="*/ 135 h 135"/>
                <a:gd name="T6" fmla="*/ 125 w 133"/>
                <a:gd name="T7" fmla="*/ 129 h 135"/>
                <a:gd name="T8" fmla="*/ 133 w 133"/>
                <a:gd name="T9" fmla="*/ 0 h 135"/>
                <a:gd name="T10" fmla="*/ 0 w 133"/>
                <a:gd name="T11" fmla="*/ 0 h 135"/>
                <a:gd name="T12" fmla="*/ 9 w 133"/>
                <a:gd name="T13" fmla="*/ 130 h 135"/>
                <a:gd name="T14" fmla="*/ 50 w 133"/>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35">
                  <a:moveTo>
                    <a:pt x="50" y="135"/>
                  </a:moveTo>
                  <a:cubicBezTo>
                    <a:pt x="50" y="120"/>
                    <a:pt x="60" y="32"/>
                    <a:pt x="67" y="31"/>
                  </a:cubicBezTo>
                  <a:cubicBezTo>
                    <a:pt x="74" y="32"/>
                    <a:pt x="79" y="119"/>
                    <a:pt x="80" y="135"/>
                  </a:cubicBezTo>
                  <a:cubicBezTo>
                    <a:pt x="125" y="129"/>
                    <a:pt x="125" y="129"/>
                    <a:pt x="125" y="129"/>
                  </a:cubicBezTo>
                  <a:cubicBezTo>
                    <a:pt x="125" y="129"/>
                    <a:pt x="130" y="49"/>
                    <a:pt x="133" y="0"/>
                  </a:cubicBezTo>
                  <a:cubicBezTo>
                    <a:pt x="0" y="0"/>
                    <a:pt x="0" y="0"/>
                    <a:pt x="0" y="0"/>
                  </a:cubicBezTo>
                  <a:cubicBezTo>
                    <a:pt x="1" y="20"/>
                    <a:pt x="6" y="106"/>
                    <a:pt x="9" y="130"/>
                  </a:cubicBezTo>
                  <a:lnTo>
                    <a:pt x="50" y="135"/>
                  </a:ln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ṡlïḓé">
              <a:extLst>
                <a:ext uri="{FF2B5EF4-FFF2-40B4-BE49-F238E27FC236}">
                  <a16:creationId xmlns:a16="http://schemas.microsoft.com/office/drawing/2014/main" xmlns="" id="{B0B3A563-6D67-41F2-BC2A-9797043C2DCA}"/>
                </a:ext>
              </a:extLst>
            </p:cNvPr>
            <p:cNvSpPr/>
            <p:nvPr/>
          </p:nvSpPr>
          <p:spPr bwMode="auto">
            <a:xfrm>
              <a:off x="5638799" y="5296701"/>
              <a:ext cx="936625" cy="414338"/>
            </a:xfrm>
            <a:custGeom>
              <a:avLst/>
              <a:gdLst>
                <a:gd name="T0" fmla="*/ 91 w 331"/>
                <a:gd name="T1" fmla="*/ 147 h 147"/>
                <a:gd name="T2" fmla="*/ 238 w 331"/>
                <a:gd name="T3" fmla="*/ 147 h 147"/>
                <a:gd name="T4" fmla="*/ 229 w 331"/>
                <a:gd name="T5" fmla="*/ 59 h 147"/>
                <a:gd name="T6" fmla="*/ 331 w 331"/>
                <a:gd name="T7" fmla="*/ 41 h 147"/>
                <a:gd name="T8" fmla="*/ 323 w 331"/>
                <a:gd name="T9" fmla="*/ 16 h 147"/>
                <a:gd name="T10" fmla="*/ 267 w 331"/>
                <a:gd name="T11" fmla="*/ 29 h 147"/>
                <a:gd name="T12" fmla="*/ 191 w 331"/>
                <a:gd name="T13" fmla="*/ 0 h 147"/>
                <a:gd name="T14" fmla="*/ 138 w 331"/>
                <a:gd name="T15" fmla="*/ 0 h 147"/>
                <a:gd name="T16" fmla="*/ 86 w 331"/>
                <a:gd name="T17" fmla="*/ 22 h 147"/>
                <a:gd name="T18" fmla="*/ 10 w 331"/>
                <a:gd name="T19" fmla="*/ 17 h 147"/>
                <a:gd name="T20" fmla="*/ 0 w 331"/>
                <a:gd name="T21" fmla="*/ 41 h 147"/>
                <a:gd name="T22" fmla="*/ 101 w 331"/>
                <a:gd name="T23" fmla="*/ 58 h 147"/>
                <a:gd name="T24" fmla="*/ 91 w 331"/>
                <a:gd name="T25"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1" h="147">
                  <a:moveTo>
                    <a:pt x="91" y="147"/>
                  </a:moveTo>
                  <a:cubicBezTo>
                    <a:pt x="238" y="147"/>
                    <a:pt x="238" y="147"/>
                    <a:pt x="238" y="147"/>
                  </a:cubicBezTo>
                  <a:cubicBezTo>
                    <a:pt x="238" y="134"/>
                    <a:pt x="229" y="73"/>
                    <a:pt x="229" y="59"/>
                  </a:cubicBezTo>
                  <a:cubicBezTo>
                    <a:pt x="229" y="59"/>
                    <a:pt x="284" y="87"/>
                    <a:pt x="331" y="41"/>
                  </a:cubicBezTo>
                  <a:cubicBezTo>
                    <a:pt x="329" y="33"/>
                    <a:pt x="326" y="24"/>
                    <a:pt x="323" y="16"/>
                  </a:cubicBezTo>
                  <a:cubicBezTo>
                    <a:pt x="305" y="29"/>
                    <a:pt x="294" y="32"/>
                    <a:pt x="267" y="29"/>
                  </a:cubicBezTo>
                  <a:cubicBezTo>
                    <a:pt x="233" y="24"/>
                    <a:pt x="224" y="0"/>
                    <a:pt x="191" y="0"/>
                  </a:cubicBezTo>
                  <a:cubicBezTo>
                    <a:pt x="138" y="0"/>
                    <a:pt x="138" y="0"/>
                    <a:pt x="138" y="0"/>
                  </a:cubicBezTo>
                  <a:cubicBezTo>
                    <a:pt x="138" y="0"/>
                    <a:pt x="113" y="3"/>
                    <a:pt x="86" y="22"/>
                  </a:cubicBezTo>
                  <a:cubicBezTo>
                    <a:pt x="62" y="39"/>
                    <a:pt x="27" y="34"/>
                    <a:pt x="10" y="17"/>
                  </a:cubicBezTo>
                  <a:cubicBezTo>
                    <a:pt x="0" y="41"/>
                    <a:pt x="0" y="41"/>
                    <a:pt x="0" y="41"/>
                  </a:cubicBezTo>
                  <a:cubicBezTo>
                    <a:pt x="0" y="41"/>
                    <a:pt x="40" y="72"/>
                    <a:pt x="101" y="58"/>
                  </a:cubicBezTo>
                  <a:cubicBezTo>
                    <a:pt x="91" y="147"/>
                    <a:pt x="91" y="147"/>
                    <a:pt x="91" y="147"/>
                  </a:cubicBezTo>
                </a:path>
              </a:pathLst>
            </a:custGeom>
            <a:solidFill>
              <a:srgbClr val="453A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lidé">
              <a:extLst>
                <a:ext uri="{FF2B5EF4-FFF2-40B4-BE49-F238E27FC236}">
                  <a16:creationId xmlns:a16="http://schemas.microsoft.com/office/drawing/2014/main" xmlns="" id="{B2C244E1-3044-4FB1-BF34-728350048796}"/>
                </a:ext>
              </a:extLst>
            </p:cNvPr>
            <p:cNvSpPr/>
            <p:nvPr/>
          </p:nvSpPr>
          <p:spPr bwMode="auto">
            <a:xfrm>
              <a:off x="5907087" y="5488788"/>
              <a:ext cx="393700" cy="131763"/>
            </a:xfrm>
            <a:custGeom>
              <a:avLst/>
              <a:gdLst>
                <a:gd name="T0" fmla="*/ 113 w 139"/>
                <a:gd name="T1" fmla="*/ 0 h 47"/>
                <a:gd name="T2" fmla="*/ 72 w 139"/>
                <a:gd name="T3" fmla="*/ 28 h 47"/>
                <a:gd name="T4" fmla="*/ 37 w 139"/>
                <a:gd name="T5" fmla="*/ 3 h 47"/>
                <a:gd name="T6" fmla="*/ 33 w 139"/>
                <a:gd name="T7" fmla="*/ 6 h 47"/>
                <a:gd name="T8" fmla="*/ 7 w 139"/>
                <a:gd name="T9" fmla="*/ 20 h 47"/>
                <a:gd name="T10" fmla="*/ 2 w 139"/>
                <a:gd name="T11" fmla="*/ 23 h 47"/>
                <a:gd name="T12" fmla="*/ 0 w 139"/>
                <a:gd name="T13" fmla="*/ 43 h 47"/>
                <a:gd name="T14" fmla="*/ 22 w 139"/>
                <a:gd name="T15" fmla="*/ 31 h 47"/>
                <a:gd name="T16" fmla="*/ 35 w 139"/>
                <a:gd name="T17" fmla="*/ 23 h 47"/>
                <a:gd name="T18" fmla="*/ 36 w 139"/>
                <a:gd name="T19" fmla="*/ 22 h 47"/>
                <a:gd name="T20" fmla="*/ 72 w 139"/>
                <a:gd name="T21" fmla="*/ 47 h 47"/>
                <a:gd name="T22" fmla="*/ 113 w 139"/>
                <a:gd name="T23" fmla="*/ 20 h 47"/>
                <a:gd name="T24" fmla="*/ 139 w 139"/>
                <a:gd name="T25" fmla="*/ 38 h 47"/>
                <a:gd name="T26" fmla="*/ 136 w 139"/>
                <a:gd name="T27" fmla="*/ 17 h 47"/>
                <a:gd name="T28" fmla="*/ 113 w 139"/>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47">
                  <a:moveTo>
                    <a:pt x="113" y="0"/>
                  </a:moveTo>
                  <a:cubicBezTo>
                    <a:pt x="72" y="28"/>
                    <a:pt x="72" y="28"/>
                    <a:pt x="72" y="28"/>
                  </a:cubicBezTo>
                  <a:cubicBezTo>
                    <a:pt x="37" y="3"/>
                    <a:pt x="37" y="3"/>
                    <a:pt x="37" y="3"/>
                  </a:cubicBezTo>
                  <a:cubicBezTo>
                    <a:pt x="33" y="6"/>
                    <a:pt x="33" y="6"/>
                    <a:pt x="33" y="6"/>
                  </a:cubicBezTo>
                  <a:cubicBezTo>
                    <a:pt x="33" y="6"/>
                    <a:pt x="20" y="13"/>
                    <a:pt x="7" y="20"/>
                  </a:cubicBezTo>
                  <a:cubicBezTo>
                    <a:pt x="5" y="21"/>
                    <a:pt x="4" y="22"/>
                    <a:pt x="2" y="23"/>
                  </a:cubicBezTo>
                  <a:cubicBezTo>
                    <a:pt x="0" y="43"/>
                    <a:pt x="0" y="43"/>
                    <a:pt x="0" y="43"/>
                  </a:cubicBezTo>
                  <a:cubicBezTo>
                    <a:pt x="6" y="39"/>
                    <a:pt x="14" y="35"/>
                    <a:pt x="22" y="31"/>
                  </a:cubicBezTo>
                  <a:cubicBezTo>
                    <a:pt x="27" y="28"/>
                    <a:pt x="32" y="25"/>
                    <a:pt x="35" y="23"/>
                  </a:cubicBezTo>
                  <a:cubicBezTo>
                    <a:pt x="36" y="23"/>
                    <a:pt x="36" y="22"/>
                    <a:pt x="36" y="22"/>
                  </a:cubicBezTo>
                  <a:cubicBezTo>
                    <a:pt x="72" y="47"/>
                    <a:pt x="72" y="47"/>
                    <a:pt x="72" y="47"/>
                  </a:cubicBezTo>
                  <a:cubicBezTo>
                    <a:pt x="113" y="20"/>
                    <a:pt x="113" y="20"/>
                    <a:pt x="113" y="20"/>
                  </a:cubicBezTo>
                  <a:cubicBezTo>
                    <a:pt x="139" y="38"/>
                    <a:pt x="139" y="38"/>
                    <a:pt x="139" y="38"/>
                  </a:cubicBezTo>
                  <a:cubicBezTo>
                    <a:pt x="138" y="31"/>
                    <a:pt x="137" y="24"/>
                    <a:pt x="136" y="17"/>
                  </a:cubicBezTo>
                  <a:cubicBezTo>
                    <a:pt x="113" y="0"/>
                    <a:pt x="113" y="0"/>
                    <a:pt x="113" y="0"/>
                  </a:cubicBezTo>
                </a:path>
              </a:pathLst>
            </a:custGeom>
            <a:solidFill>
              <a:srgbClr val="6954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íśḷiďè">
              <a:extLst>
                <a:ext uri="{FF2B5EF4-FFF2-40B4-BE49-F238E27FC236}">
                  <a16:creationId xmlns:a16="http://schemas.microsoft.com/office/drawing/2014/main" xmlns="" id="{946B8318-7A52-4216-8A7C-28582D8BC3E0}"/>
                </a:ext>
              </a:extLst>
            </p:cNvPr>
            <p:cNvSpPr/>
            <p:nvPr/>
          </p:nvSpPr>
          <p:spPr bwMode="auto">
            <a:xfrm>
              <a:off x="5995987" y="5276063"/>
              <a:ext cx="203200" cy="127000"/>
            </a:xfrm>
            <a:custGeom>
              <a:avLst/>
              <a:gdLst>
                <a:gd name="T0" fmla="*/ 72 w 72"/>
                <a:gd name="T1" fmla="*/ 10 h 45"/>
                <a:gd name="T2" fmla="*/ 72 w 72"/>
                <a:gd name="T3" fmla="*/ 0 h 45"/>
                <a:gd name="T4" fmla="*/ 0 w 72"/>
                <a:gd name="T5" fmla="*/ 0 h 45"/>
                <a:gd name="T6" fmla="*/ 0 w 72"/>
                <a:gd name="T7" fmla="*/ 10 h 45"/>
                <a:gd name="T8" fmla="*/ 36 w 72"/>
                <a:gd name="T9" fmla="*/ 45 h 45"/>
                <a:gd name="T10" fmla="*/ 72 w 72"/>
                <a:gd name="T11" fmla="*/ 10 h 45"/>
              </a:gdLst>
              <a:ahLst/>
              <a:cxnLst>
                <a:cxn ang="0">
                  <a:pos x="T0" y="T1"/>
                </a:cxn>
                <a:cxn ang="0">
                  <a:pos x="T2" y="T3"/>
                </a:cxn>
                <a:cxn ang="0">
                  <a:pos x="T4" y="T5"/>
                </a:cxn>
                <a:cxn ang="0">
                  <a:pos x="T6" y="T7"/>
                </a:cxn>
                <a:cxn ang="0">
                  <a:pos x="T8" y="T9"/>
                </a:cxn>
                <a:cxn ang="0">
                  <a:pos x="T10" y="T11"/>
                </a:cxn>
              </a:cxnLst>
              <a:rect l="0" t="0" r="r" b="b"/>
              <a:pathLst>
                <a:path w="72" h="45">
                  <a:moveTo>
                    <a:pt x="72" y="10"/>
                  </a:moveTo>
                  <a:cubicBezTo>
                    <a:pt x="72" y="0"/>
                    <a:pt x="72" y="0"/>
                    <a:pt x="72" y="0"/>
                  </a:cubicBezTo>
                  <a:cubicBezTo>
                    <a:pt x="0" y="0"/>
                    <a:pt x="0" y="0"/>
                    <a:pt x="0" y="0"/>
                  </a:cubicBezTo>
                  <a:cubicBezTo>
                    <a:pt x="0" y="10"/>
                    <a:pt x="0" y="10"/>
                    <a:pt x="0" y="10"/>
                  </a:cubicBezTo>
                  <a:cubicBezTo>
                    <a:pt x="36" y="45"/>
                    <a:pt x="36" y="45"/>
                    <a:pt x="36" y="45"/>
                  </a:cubicBezTo>
                  <a:cubicBezTo>
                    <a:pt x="36" y="45"/>
                    <a:pt x="72" y="12"/>
                    <a:pt x="72" y="10"/>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íṩlîḑé">
              <a:extLst>
                <a:ext uri="{FF2B5EF4-FFF2-40B4-BE49-F238E27FC236}">
                  <a16:creationId xmlns:a16="http://schemas.microsoft.com/office/drawing/2014/main" xmlns="" id="{B488F2BC-CF71-40F2-B466-CF1F4A404AFB}"/>
                </a:ext>
              </a:extLst>
            </p:cNvPr>
            <p:cNvSpPr/>
            <p:nvPr/>
          </p:nvSpPr>
          <p:spPr bwMode="auto">
            <a:xfrm>
              <a:off x="5584824" y="5293526"/>
              <a:ext cx="82550" cy="119063"/>
            </a:xfrm>
            <a:custGeom>
              <a:avLst/>
              <a:gdLst>
                <a:gd name="T0" fmla="*/ 19 w 29"/>
                <a:gd name="T1" fmla="*/ 42 h 42"/>
                <a:gd name="T2" fmla="*/ 5 w 29"/>
                <a:gd name="T3" fmla="*/ 4 h 42"/>
                <a:gd name="T4" fmla="*/ 29 w 29"/>
                <a:gd name="T5" fmla="*/ 18 h 42"/>
                <a:gd name="T6" fmla="*/ 19 w 29"/>
                <a:gd name="T7" fmla="*/ 42 h 42"/>
              </a:gdLst>
              <a:ahLst/>
              <a:cxnLst>
                <a:cxn ang="0">
                  <a:pos x="T0" y="T1"/>
                </a:cxn>
                <a:cxn ang="0">
                  <a:pos x="T2" y="T3"/>
                </a:cxn>
                <a:cxn ang="0">
                  <a:pos x="T4" y="T5"/>
                </a:cxn>
                <a:cxn ang="0">
                  <a:pos x="T6" y="T7"/>
                </a:cxn>
              </a:cxnLst>
              <a:rect l="0" t="0" r="r" b="b"/>
              <a:pathLst>
                <a:path w="29" h="42">
                  <a:moveTo>
                    <a:pt x="19" y="42"/>
                  </a:moveTo>
                  <a:cubicBezTo>
                    <a:pt x="1" y="33"/>
                    <a:pt x="0" y="7"/>
                    <a:pt x="5" y="4"/>
                  </a:cubicBezTo>
                  <a:cubicBezTo>
                    <a:pt x="12" y="0"/>
                    <a:pt x="29" y="18"/>
                    <a:pt x="29" y="18"/>
                  </a:cubicBezTo>
                  <a:cubicBezTo>
                    <a:pt x="25" y="28"/>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îṡļïdê">
              <a:extLst>
                <a:ext uri="{FF2B5EF4-FFF2-40B4-BE49-F238E27FC236}">
                  <a16:creationId xmlns:a16="http://schemas.microsoft.com/office/drawing/2014/main" xmlns="" id="{1B1CF287-9CDF-44BC-987D-1010B35A7FBD}"/>
                </a:ext>
              </a:extLst>
            </p:cNvPr>
            <p:cNvSpPr/>
            <p:nvPr/>
          </p:nvSpPr>
          <p:spPr bwMode="auto">
            <a:xfrm>
              <a:off x="5754687" y="4601376"/>
              <a:ext cx="701675" cy="735013"/>
            </a:xfrm>
            <a:custGeom>
              <a:avLst/>
              <a:gdLst>
                <a:gd name="T0" fmla="*/ 247 w 248"/>
                <a:gd name="T1" fmla="*/ 168 h 260"/>
                <a:gd name="T2" fmla="*/ 124 w 248"/>
                <a:gd name="T3" fmla="*/ 260 h 260"/>
                <a:gd name="T4" fmla="*/ 0 w 248"/>
                <a:gd name="T5" fmla="*/ 169 h 260"/>
                <a:gd name="T6" fmla="*/ 7 w 248"/>
                <a:gd name="T7" fmla="*/ 62 h 260"/>
                <a:gd name="T8" fmla="*/ 123 w 248"/>
                <a:gd name="T9" fmla="*/ 0 h 260"/>
                <a:gd name="T10" fmla="*/ 239 w 248"/>
                <a:gd name="T11" fmla="*/ 60 h 260"/>
                <a:gd name="T12" fmla="*/ 247 w 248"/>
                <a:gd name="T13" fmla="*/ 168 h 260"/>
              </a:gdLst>
              <a:ahLst/>
              <a:cxnLst>
                <a:cxn ang="0">
                  <a:pos x="T0" y="T1"/>
                </a:cxn>
                <a:cxn ang="0">
                  <a:pos x="T2" y="T3"/>
                </a:cxn>
                <a:cxn ang="0">
                  <a:pos x="T4" y="T5"/>
                </a:cxn>
                <a:cxn ang="0">
                  <a:pos x="T6" y="T7"/>
                </a:cxn>
                <a:cxn ang="0">
                  <a:pos x="T8" y="T9"/>
                </a:cxn>
                <a:cxn ang="0">
                  <a:pos x="T10" y="T11"/>
                </a:cxn>
                <a:cxn ang="0">
                  <a:pos x="T12" y="T13"/>
                </a:cxn>
              </a:cxnLst>
              <a:rect l="0" t="0" r="r" b="b"/>
              <a:pathLst>
                <a:path w="248" h="260">
                  <a:moveTo>
                    <a:pt x="247" y="168"/>
                  </a:moveTo>
                  <a:cubicBezTo>
                    <a:pt x="248" y="236"/>
                    <a:pt x="192" y="259"/>
                    <a:pt x="124" y="260"/>
                  </a:cubicBezTo>
                  <a:cubicBezTo>
                    <a:pt x="56" y="260"/>
                    <a:pt x="0" y="237"/>
                    <a:pt x="0" y="169"/>
                  </a:cubicBezTo>
                  <a:cubicBezTo>
                    <a:pt x="0" y="144"/>
                    <a:pt x="0" y="83"/>
                    <a:pt x="7" y="62"/>
                  </a:cubicBezTo>
                  <a:cubicBezTo>
                    <a:pt x="18" y="26"/>
                    <a:pt x="48" y="0"/>
                    <a:pt x="123" y="0"/>
                  </a:cubicBezTo>
                  <a:cubicBezTo>
                    <a:pt x="198" y="0"/>
                    <a:pt x="227" y="25"/>
                    <a:pt x="239" y="60"/>
                  </a:cubicBezTo>
                  <a:cubicBezTo>
                    <a:pt x="247" y="81"/>
                    <a:pt x="247" y="142"/>
                    <a:pt x="247" y="168"/>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ṡḻíďè">
              <a:extLst>
                <a:ext uri="{FF2B5EF4-FFF2-40B4-BE49-F238E27FC236}">
                  <a16:creationId xmlns:a16="http://schemas.microsoft.com/office/drawing/2014/main" xmlns="" id="{D5DCE15F-8FDE-47B7-9F82-AF8D6A73F389}"/>
                </a:ext>
              </a:extLst>
            </p:cNvPr>
            <p:cNvSpPr/>
            <p:nvPr/>
          </p:nvSpPr>
          <p:spPr bwMode="auto">
            <a:xfrm>
              <a:off x="5667374" y="4952213"/>
              <a:ext cx="149225" cy="146050"/>
            </a:xfrm>
            <a:custGeom>
              <a:avLst/>
              <a:gdLst>
                <a:gd name="T0" fmla="*/ 52 w 53"/>
                <a:gd name="T1" fmla="*/ 26 h 52"/>
                <a:gd name="T2" fmla="*/ 26 w 53"/>
                <a:gd name="T3" fmla="*/ 52 h 52"/>
                <a:gd name="T4" fmla="*/ 0 w 53"/>
                <a:gd name="T5" fmla="*/ 26 h 52"/>
                <a:gd name="T6" fmla="*/ 26 w 53"/>
                <a:gd name="T7" fmla="*/ 0 h 52"/>
                <a:gd name="T8" fmla="*/ 52 w 53"/>
                <a:gd name="T9" fmla="*/ 26 h 52"/>
              </a:gdLst>
              <a:ahLst/>
              <a:cxnLst>
                <a:cxn ang="0">
                  <a:pos x="T0" y="T1"/>
                </a:cxn>
                <a:cxn ang="0">
                  <a:pos x="T2" y="T3"/>
                </a:cxn>
                <a:cxn ang="0">
                  <a:pos x="T4" y="T5"/>
                </a:cxn>
                <a:cxn ang="0">
                  <a:pos x="T6" y="T7"/>
                </a:cxn>
                <a:cxn ang="0">
                  <a:pos x="T8" y="T9"/>
                </a:cxn>
              </a:cxnLst>
              <a:rect l="0" t="0" r="r" b="b"/>
              <a:pathLst>
                <a:path w="53" h="52">
                  <a:moveTo>
                    <a:pt x="52" y="26"/>
                  </a:moveTo>
                  <a:cubicBezTo>
                    <a:pt x="53" y="40"/>
                    <a:pt x="41" y="52"/>
                    <a:pt x="26" y="52"/>
                  </a:cubicBezTo>
                  <a:cubicBezTo>
                    <a:pt x="12" y="52"/>
                    <a:pt x="0" y="40"/>
                    <a:pt x="0" y="26"/>
                  </a:cubicBezTo>
                  <a:cubicBezTo>
                    <a:pt x="0" y="11"/>
                    <a:pt x="12" y="0"/>
                    <a:pt x="26" y="0"/>
                  </a:cubicBezTo>
                  <a:cubicBezTo>
                    <a:pt x="41" y="0"/>
                    <a:pt x="52" y="11"/>
                    <a:pt x="52" y="26"/>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šliḑé">
              <a:extLst>
                <a:ext uri="{FF2B5EF4-FFF2-40B4-BE49-F238E27FC236}">
                  <a16:creationId xmlns:a16="http://schemas.microsoft.com/office/drawing/2014/main" xmlns="" id="{DAFF9AA8-B7FF-4F7D-A341-414ABBA53E53}"/>
                </a:ext>
              </a:extLst>
            </p:cNvPr>
            <p:cNvSpPr/>
            <p:nvPr/>
          </p:nvSpPr>
          <p:spPr bwMode="auto">
            <a:xfrm>
              <a:off x="5695949" y="4974438"/>
              <a:ext cx="53975" cy="55563"/>
            </a:xfrm>
            <a:custGeom>
              <a:avLst/>
              <a:gdLst>
                <a:gd name="T0" fmla="*/ 5 w 19"/>
                <a:gd name="T1" fmla="*/ 17 h 20"/>
                <a:gd name="T2" fmla="*/ 16 w 19"/>
                <a:gd name="T3" fmla="*/ 5 h 20"/>
                <a:gd name="T4" fmla="*/ 19 w 19"/>
                <a:gd name="T5" fmla="*/ 3 h 20"/>
                <a:gd name="T6" fmla="*/ 16 w 19"/>
                <a:gd name="T7" fmla="*/ 0 h 20"/>
                <a:gd name="T8" fmla="*/ 0 w 19"/>
                <a:gd name="T9" fmla="*/ 17 h 20"/>
                <a:gd name="T10" fmla="*/ 2 w 19"/>
                <a:gd name="T11" fmla="*/ 20 h 20"/>
                <a:gd name="T12" fmla="*/ 5 w 19"/>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5" y="17"/>
                  </a:moveTo>
                  <a:cubicBezTo>
                    <a:pt x="5" y="11"/>
                    <a:pt x="10" y="5"/>
                    <a:pt x="16" y="5"/>
                  </a:cubicBezTo>
                  <a:cubicBezTo>
                    <a:pt x="18" y="5"/>
                    <a:pt x="19" y="4"/>
                    <a:pt x="19" y="3"/>
                  </a:cubicBezTo>
                  <a:cubicBezTo>
                    <a:pt x="19" y="1"/>
                    <a:pt x="18" y="0"/>
                    <a:pt x="16" y="0"/>
                  </a:cubicBezTo>
                  <a:cubicBezTo>
                    <a:pt x="7" y="0"/>
                    <a:pt x="0" y="8"/>
                    <a:pt x="0" y="17"/>
                  </a:cubicBezTo>
                  <a:cubicBezTo>
                    <a:pt x="0" y="19"/>
                    <a:pt x="1" y="20"/>
                    <a:pt x="2" y="20"/>
                  </a:cubicBezTo>
                  <a:cubicBezTo>
                    <a:pt x="3" y="20"/>
                    <a:pt x="5" y="19"/>
                    <a:pt x="5"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îšľïḑe">
              <a:extLst>
                <a:ext uri="{FF2B5EF4-FFF2-40B4-BE49-F238E27FC236}">
                  <a16:creationId xmlns:a16="http://schemas.microsoft.com/office/drawing/2014/main" xmlns="" id="{6EBA857E-F303-49BB-8C77-2F2D3DD56EC0}"/>
                </a:ext>
              </a:extLst>
            </p:cNvPr>
            <p:cNvSpPr/>
            <p:nvPr/>
          </p:nvSpPr>
          <p:spPr bwMode="auto">
            <a:xfrm>
              <a:off x="6391274" y="4945863"/>
              <a:ext cx="149225" cy="149225"/>
            </a:xfrm>
            <a:custGeom>
              <a:avLst/>
              <a:gdLst>
                <a:gd name="T0" fmla="*/ 0 w 53"/>
                <a:gd name="T1" fmla="*/ 27 h 53"/>
                <a:gd name="T2" fmla="*/ 27 w 53"/>
                <a:gd name="T3" fmla="*/ 53 h 53"/>
                <a:gd name="T4" fmla="*/ 53 w 53"/>
                <a:gd name="T5" fmla="*/ 26 h 53"/>
                <a:gd name="T6" fmla="*/ 26 w 53"/>
                <a:gd name="T7" fmla="*/ 0 h 53"/>
                <a:gd name="T8" fmla="*/ 0 w 53"/>
                <a:gd name="T9" fmla="*/ 27 h 53"/>
              </a:gdLst>
              <a:ahLst/>
              <a:cxnLst>
                <a:cxn ang="0">
                  <a:pos x="T0" y="T1"/>
                </a:cxn>
                <a:cxn ang="0">
                  <a:pos x="T2" y="T3"/>
                </a:cxn>
                <a:cxn ang="0">
                  <a:pos x="T4" y="T5"/>
                </a:cxn>
                <a:cxn ang="0">
                  <a:pos x="T6" y="T7"/>
                </a:cxn>
                <a:cxn ang="0">
                  <a:pos x="T8" y="T9"/>
                </a:cxn>
              </a:cxnLst>
              <a:rect l="0" t="0" r="r" b="b"/>
              <a:pathLst>
                <a:path w="53" h="53">
                  <a:moveTo>
                    <a:pt x="0" y="27"/>
                  </a:moveTo>
                  <a:cubicBezTo>
                    <a:pt x="0" y="41"/>
                    <a:pt x="12" y="53"/>
                    <a:pt x="27" y="53"/>
                  </a:cubicBezTo>
                  <a:cubicBezTo>
                    <a:pt x="41" y="53"/>
                    <a:pt x="53" y="41"/>
                    <a:pt x="53" y="26"/>
                  </a:cubicBezTo>
                  <a:cubicBezTo>
                    <a:pt x="52" y="12"/>
                    <a:pt x="41" y="0"/>
                    <a:pt x="26" y="0"/>
                  </a:cubicBezTo>
                  <a:cubicBezTo>
                    <a:pt x="12" y="0"/>
                    <a:pt x="0" y="12"/>
                    <a:pt x="0" y="27"/>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ṥļiḓê">
              <a:extLst>
                <a:ext uri="{FF2B5EF4-FFF2-40B4-BE49-F238E27FC236}">
                  <a16:creationId xmlns:a16="http://schemas.microsoft.com/office/drawing/2014/main" xmlns="" id="{9D6B46A7-7DF4-4969-8220-87FBE03E336F}"/>
                </a:ext>
              </a:extLst>
            </p:cNvPr>
            <p:cNvSpPr/>
            <p:nvPr/>
          </p:nvSpPr>
          <p:spPr bwMode="auto">
            <a:xfrm>
              <a:off x="6459536" y="4974438"/>
              <a:ext cx="52387" cy="55563"/>
            </a:xfrm>
            <a:custGeom>
              <a:avLst/>
              <a:gdLst>
                <a:gd name="T0" fmla="*/ 19 w 19"/>
                <a:gd name="T1" fmla="*/ 17 h 20"/>
                <a:gd name="T2" fmla="*/ 2 w 19"/>
                <a:gd name="T3" fmla="*/ 0 h 20"/>
                <a:gd name="T4" fmla="*/ 0 w 19"/>
                <a:gd name="T5" fmla="*/ 3 h 20"/>
                <a:gd name="T6" fmla="*/ 2 w 19"/>
                <a:gd name="T7" fmla="*/ 5 h 20"/>
                <a:gd name="T8" fmla="*/ 14 w 19"/>
                <a:gd name="T9" fmla="*/ 17 h 20"/>
                <a:gd name="T10" fmla="*/ 17 w 19"/>
                <a:gd name="T11" fmla="*/ 20 h 20"/>
                <a:gd name="T12" fmla="*/ 19 w 19"/>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9" y="17"/>
                  </a:moveTo>
                  <a:cubicBezTo>
                    <a:pt x="19" y="8"/>
                    <a:pt x="12" y="0"/>
                    <a:pt x="2" y="0"/>
                  </a:cubicBezTo>
                  <a:cubicBezTo>
                    <a:pt x="1" y="0"/>
                    <a:pt x="0" y="1"/>
                    <a:pt x="0" y="3"/>
                  </a:cubicBezTo>
                  <a:cubicBezTo>
                    <a:pt x="0" y="4"/>
                    <a:pt x="1" y="5"/>
                    <a:pt x="2" y="5"/>
                  </a:cubicBezTo>
                  <a:cubicBezTo>
                    <a:pt x="9" y="5"/>
                    <a:pt x="14" y="11"/>
                    <a:pt x="14" y="17"/>
                  </a:cubicBezTo>
                  <a:cubicBezTo>
                    <a:pt x="14" y="19"/>
                    <a:pt x="15" y="20"/>
                    <a:pt x="17" y="20"/>
                  </a:cubicBezTo>
                  <a:cubicBezTo>
                    <a:pt x="18" y="20"/>
                    <a:pt x="19" y="19"/>
                    <a:pt x="19"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ŝḷîḋè">
              <a:extLst>
                <a:ext uri="{FF2B5EF4-FFF2-40B4-BE49-F238E27FC236}">
                  <a16:creationId xmlns:a16="http://schemas.microsoft.com/office/drawing/2014/main" xmlns="" id="{C138EAB3-CC58-4B25-B1E9-63650412E8C8}"/>
                </a:ext>
              </a:extLst>
            </p:cNvPr>
            <p:cNvSpPr/>
            <p:nvPr/>
          </p:nvSpPr>
          <p:spPr bwMode="auto">
            <a:xfrm>
              <a:off x="5848349" y="5007776"/>
              <a:ext cx="155575" cy="149225"/>
            </a:xfrm>
            <a:prstGeom prst="ellipse">
              <a:avLst/>
            </a:pr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ïṧlíḍê">
              <a:extLst>
                <a:ext uri="{FF2B5EF4-FFF2-40B4-BE49-F238E27FC236}">
                  <a16:creationId xmlns:a16="http://schemas.microsoft.com/office/drawing/2014/main" xmlns="" id="{EBE00B51-BB22-40ED-9FDC-2D2D811B6D5D}"/>
                </a:ext>
              </a:extLst>
            </p:cNvPr>
            <p:cNvSpPr/>
            <p:nvPr/>
          </p:nvSpPr>
          <p:spPr bwMode="auto">
            <a:xfrm>
              <a:off x="6203949" y="5007776"/>
              <a:ext cx="155575" cy="149225"/>
            </a:xfrm>
            <a:prstGeom prst="ellipse">
              <a:avLst/>
            </a:pr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îslíḍe">
              <a:extLst>
                <a:ext uri="{FF2B5EF4-FFF2-40B4-BE49-F238E27FC236}">
                  <a16:creationId xmlns:a16="http://schemas.microsoft.com/office/drawing/2014/main" xmlns="" id="{EC6713A5-8FD8-4417-819B-0701156FBB64}"/>
                </a:ext>
              </a:extLst>
            </p:cNvPr>
            <p:cNvSpPr/>
            <p:nvPr/>
          </p:nvSpPr>
          <p:spPr bwMode="auto">
            <a:xfrm>
              <a:off x="5891212" y="4960151"/>
              <a:ext cx="69850"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iṩḻïďê">
              <a:extLst>
                <a:ext uri="{FF2B5EF4-FFF2-40B4-BE49-F238E27FC236}">
                  <a16:creationId xmlns:a16="http://schemas.microsoft.com/office/drawing/2014/main" xmlns="" id="{ADBFEF0B-A4BD-4FBC-9DAC-AFA022B49A0C}"/>
                </a:ext>
              </a:extLst>
            </p:cNvPr>
            <p:cNvSpPr/>
            <p:nvPr/>
          </p:nvSpPr>
          <p:spPr bwMode="auto">
            <a:xfrm>
              <a:off x="6246811" y="4960151"/>
              <a:ext cx="71437"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şḻîďè">
              <a:extLst>
                <a:ext uri="{FF2B5EF4-FFF2-40B4-BE49-F238E27FC236}">
                  <a16:creationId xmlns:a16="http://schemas.microsoft.com/office/drawing/2014/main" xmlns="" id="{9A97F33E-D633-4BD3-B61A-E6B8C186D4CB}"/>
                </a:ext>
              </a:extLst>
            </p:cNvPr>
            <p:cNvSpPr/>
            <p:nvPr/>
          </p:nvSpPr>
          <p:spPr bwMode="auto">
            <a:xfrm>
              <a:off x="5997574" y="5152238"/>
              <a:ext cx="212725" cy="68263"/>
            </a:xfrm>
            <a:custGeom>
              <a:avLst/>
              <a:gdLst>
                <a:gd name="T0" fmla="*/ 2 w 75"/>
                <a:gd name="T1" fmla="*/ 9 h 24"/>
                <a:gd name="T2" fmla="*/ 37 w 75"/>
                <a:gd name="T3" fmla="*/ 24 h 24"/>
                <a:gd name="T4" fmla="*/ 73 w 75"/>
                <a:gd name="T5" fmla="*/ 9 h 24"/>
                <a:gd name="T6" fmla="*/ 73 w 75"/>
                <a:gd name="T7" fmla="*/ 2 h 24"/>
                <a:gd name="T8" fmla="*/ 66 w 75"/>
                <a:gd name="T9" fmla="*/ 2 h 24"/>
                <a:gd name="T10" fmla="*/ 37 w 75"/>
                <a:gd name="T11" fmla="*/ 14 h 24"/>
                <a:gd name="T12" fmla="*/ 8 w 75"/>
                <a:gd name="T13" fmla="*/ 2 h 24"/>
                <a:gd name="T14" fmla="*/ 1 w 75"/>
                <a:gd name="T15" fmla="*/ 2 h 24"/>
                <a:gd name="T16" fmla="*/ 2 w 75"/>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24">
                  <a:moveTo>
                    <a:pt x="2" y="9"/>
                  </a:moveTo>
                  <a:cubicBezTo>
                    <a:pt x="11" y="18"/>
                    <a:pt x="23" y="24"/>
                    <a:pt x="37" y="24"/>
                  </a:cubicBezTo>
                  <a:cubicBezTo>
                    <a:pt x="51" y="24"/>
                    <a:pt x="64" y="18"/>
                    <a:pt x="73" y="9"/>
                  </a:cubicBezTo>
                  <a:cubicBezTo>
                    <a:pt x="75" y="7"/>
                    <a:pt x="75" y="4"/>
                    <a:pt x="73" y="2"/>
                  </a:cubicBezTo>
                  <a:cubicBezTo>
                    <a:pt x="71" y="0"/>
                    <a:pt x="68" y="0"/>
                    <a:pt x="66" y="2"/>
                  </a:cubicBezTo>
                  <a:cubicBezTo>
                    <a:pt x="59" y="9"/>
                    <a:pt x="49" y="14"/>
                    <a:pt x="37" y="14"/>
                  </a:cubicBezTo>
                  <a:cubicBezTo>
                    <a:pt x="26" y="14"/>
                    <a:pt x="16" y="9"/>
                    <a:pt x="8" y="2"/>
                  </a:cubicBezTo>
                  <a:cubicBezTo>
                    <a:pt x="6" y="0"/>
                    <a:pt x="3" y="0"/>
                    <a:pt x="1" y="2"/>
                  </a:cubicBezTo>
                  <a:cubicBezTo>
                    <a:pt x="0" y="4"/>
                    <a:pt x="0" y="7"/>
                    <a:pt x="2" y="9"/>
                  </a:cubicBezTo>
                  <a:close/>
                </a:path>
              </a:pathLst>
            </a:custGeom>
            <a:solidFill>
              <a:srgbClr val="B83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íŝļiďe">
              <a:extLst>
                <a:ext uri="{FF2B5EF4-FFF2-40B4-BE49-F238E27FC236}">
                  <a16:creationId xmlns:a16="http://schemas.microsoft.com/office/drawing/2014/main" xmlns="" id="{D04BC4D7-EAE9-4178-A8AF-F51F65278A61}"/>
                </a:ext>
              </a:extLst>
            </p:cNvPr>
            <p:cNvSpPr/>
            <p:nvPr/>
          </p:nvSpPr>
          <p:spPr bwMode="auto">
            <a:xfrm>
              <a:off x="5678487" y="4434688"/>
              <a:ext cx="814387" cy="531813"/>
            </a:xfrm>
            <a:custGeom>
              <a:avLst/>
              <a:gdLst>
                <a:gd name="T0" fmla="*/ 29 w 288"/>
                <a:gd name="T1" fmla="*/ 184 h 188"/>
                <a:gd name="T2" fmla="*/ 57 w 288"/>
                <a:gd name="T3" fmla="*/ 165 h 188"/>
                <a:gd name="T4" fmla="*/ 91 w 288"/>
                <a:gd name="T5" fmla="*/ 96 h 188"/>
                <a:gd name="T6" fmla="*/ 165 w 288"/>
                <a:gd name="T7" fmla="*/ 143 h 188"/>
                <a:gd name="T8" fmla="*/ 254 w 288"/>
                <a:gd name="T9" fmla="*/ 167 h 188"/>
                <a:gd name="T10" fmla="*/ 273 w 288"/>
                <a:gd name="T11" fmla="*/ 183 h 188"/>
                <a:gd name="T12" fmla="*/ 287 w 288"/>
                <a:gd name="T13" fmla="*/ 182 h 188"/>
                <a:gd name="T14" fmla="*/ 269 w 288"/>
                <a:gd name="T15" fmla="*/ 83 h 188"/>
                <a:gd name="T16" fmla="*/ 87 w 288"/>
                <a:gd name="T17" fmla="*/ 50 h 188"/>
                <a:gd name="T18" fmla="*/ 40 w 288"/>
                <a:gd name="T19" fmla="*/ 69 h 188"/>
                <a:gd name="T20" fmla="*/ 15 w 288"/>
                <a:gd name="T21" fmla="*/ 184 h 188"/>
                <a:gd name="T22" fmla="*/ 29 w 288"/>
                <a:gd name="T23" fmla="*/ 18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8" h="188">
                  <a:moveTo>
                    <a:pt x="29" y="184"/>
                  </a:moveTo>
                  <a:cubicBezTo>
                    <a:pt x="29" y="184"/>
                    <a:pt x="47" y="187"/>
                    <a:pt x="57" y="165"/>
                  </a:cubicBezTo>
                  <a:cubicBezTo>
                    <a:pt x="68" y="143"/>
                    <a:pt x="93" y="123"/>
                    <a:pt x="91" y="96"/>
                  </a:cubicBezTo>
                  <a:cubicBezTo>
                    <a:pt x="91" y="96"/>
                    <a:pt x="114" y="140"/>
                    <a:pt x="165" y="143"/>
                  </a:cubicBezTo>
                  <a:cubicBezTo>
                    <a:pt x="217" y="146"/>
                    <a:pt x="238" y="156"/>
                    <a:pt x="254" y="167"/>
                  </a:cubicBezTo>
                  <a:cubicBezTo>
                    <a:pt x="270" y="179"/>
                    <a:pt x="273" y="183"/>
                    <a:pt x="273" y="183"/>
                  </a:cubicBezTo>
                  <a:cubicBezTo>
                    <a:pt x="273" y="183"/>
                    <a:pt x="285" y="188"/>
                    <a:pt x="287" y="182"/>
                  </a:cubicBezTo>
                  <a:cubicBezTo>
                    <a:pt x="288" y="178"/>
                    <a:pt x="287" y="107"/>
                    <a:pt x="269" y="83"/>
                  </a:cubicBezTo>
                  <a:cubicBezTo>
                    <a:pt x="251" y="59"/>
                    <a:pt x="187" y="0"/>
                    <a:pt x="87" y="50"/>
                  </a:cubicBezTo>
                  <a:cubicBezTo>
                    <a:pt x="87" y="50"/>
                    <a:pt x="59" y="43"/>
                    <a:pt x="40" y="69"/>
                  </a:cubicBezTo>
                  <a:cubicBezTo>
                    <a:pt x="0" y="123"/>
                    <a:pt x="15" y="184"/>
                    <a:pt x="15" y="184"/>
                  </a:cubicBezTo>
                  <a:lnTo>
                    <a:pt x="29" y="1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îSļïdé">
              <a:extLst>
                <a:ext uri="{FF2B5EF4-FFF2-40B4-BE49-F238E27FC236}">
                  <a16:creationId xmlns:a16="http://schemas.microsoft.com/office/drawing/2014/main" xmlns="" id="{E9B6B47B-7F27-44A5-B0F6-6878B53A812D}"/>
                </a:ext>
              </a:extLst>
            </p:cNvPr>
            <p:cNvSpPr/>
            <p:nvPr/>
          </p:nvSpPr>
          <p:spPr bwMode="auto">
            <a:xfrm>
              <a:off x="5160962" y="4528351"/>
              <a:ext cx="204787" cy="76200"/>
            </a:xfrm>
            <a:custGeom>
              <a:avLst/>
              <a:gdLst>
                <a:gd name="T0" fmla="*/ 41 w 72"/>
                <a:gd name="T1" fmla="*/ 0 h 27"/>
                <a:gd name="T2" fmla="*/ 72 w 72"/>
                <a:gd name="T3" fmla="*/ 2 h 27"/>
                <a:gd name="T4" fmla="*/ 72 w 72"/>
                <a:gd name="T5" fmla="*/ 27 h 27"/>
                <a:gd name="T6" fmla="*/ 9 w 72"/>
                <a:gd name="T7" fmla="*/ 27 h 27"/>
                <a:gd name="T8" fmla="*/ 41 w 72"/>
                <a:gd name="T9" fmla="*/ 0 h 27"/>
              </a:gdLst>
              <a:ahLst/>
              <a:cxnLst>
                <a:cxn ang="0">
                  <a:pos x="T0" y="T1"/>
                </a:cxn>
                <a:cxn ang="0">
                  <a:pos x="T2" y="T3"/>
                </a:cxn>
                <a:cxn ang="0">
                  <a:pos x="T4" y="T5"/>
                </a:cxn>
                <a:cxn ang="0">
                  <a:pos x="T6" y="T7"/>
                </a:cxn>
                <a:cxn ang="0">
                  <a:pos x="T8" y="T9"/>
                </a:cxn>
              </a:cxnLst>
              <a:rect l="0" t="0" r="r" b="b"/>
              <a:pathLst>
                <a:path w="72" h="27">
                  <a:moveTo>
                    <a:pt x="41" y="0"/>
                  </a:moveTo>
                  <a:cubicBezTo>
                    <a:pt x="42" y="0"/>
                    <a:pt x="72" y="2"/>
                    <a:pt x="72" y="2"/>
                  </a:cubicBezTo>
                  <a:cubicBezTo>
                    <a:pt x="72" y="27"/>
                    <a:pt x="72" y="27"/>
                    <a:pt x="72" y="27"/>
                  </a:cubicBezTo>
                  <a:cubicBezTo>
                    <a:pt x="9" y="27"/>
                    <a:pt x="9" y="27"/>
                    <a:pt x="9" y="27"/>
                  </a:cubicBezTo>
                  <a:cubicBezTo>
                    <a:pt x="9" y="27"/>
                    <a:pt x="0" y="16"/>
                    <a:pt x="41" y="0"/>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śľîḋè">
              <a:extLst>
                <a:ext uri="{FF2B5EF4-FFF2-40B4-BE49-F238E27FC236}">
                  <a16:creationId xmlns:a16="http://schemas.microsoft.com/office/drawing/2014/main" xmlns="" id="{17A8A7DD-A4D1-410B-AEF5-CC431BAC4A30}"/>
                </a:ext>
              </a:extLst>
            </p:cNvPr>
            <p:cNvSpPr/>
            <p:nvPr/>
          </p:nvSpPr>
          <p:spPr bwMode="auto">
            <a:xfrm>
              <a:off x="5783262" y="4528351"/>
              <a:ext cx="220662" cy="95250"/>
            </a:xfrm>
            <a:custGeom>
              <a:avLst/>
              <a:gdLst>
                <a:gd name="T0" fmla="*/ 34 w 78"/>
                <a:gd name="T1" fmla="*/ 1 h 34"/>
                <a:gd name="T2" fmla="*/ 0 w 78"/>
                <a:gd name="T3" fmla="*/ 0 h 34"/>
                <a:gd name="T4" fmla="*/ 8 w 78"/>
                <a:gd name="T5" fmla="*/ 34 h 34"/>
                <a:gd name="T6" fmla="*/ 73 w 78"/>
                <a:gd name="T7" fmla="*/ 19 h 34"/>
                <a:gd name="T8" fmla="*/ 34 w 78"/>
                <a:gd name="T9" fmla="*/ 1 h 34"/>
              </a:gdLst>
              <a:ahLst/>
              <a:cxnLst>
                <a:cxn ang="0">
                  <a:pos x="T0" y="T1"/>
                </a:cxn>
                <a:cxn ang="0">
                  <a:pos x="T2" y="T3"/>
                </a:cxn>
                <a:cxn ang="0">
                  <a:pos x="T4" y="T5"/>
                </a:cxn>
                <a:cxn ang="0">
                  <a:pos x="T6" y="T7"/>
                </a:cxn>
                <a:cxn ang="0">
                  <a:pos x="T8" y="T9"/>
                </a:cxn>
              </a:cxnLst>
              <a:rect l="0" t="0" r="r" b="b"/>
              <a:pathLst>
                <a:path w="78" h="34">
                  <a:moveTo>
                    <a:pt x="34" y="1"/>
                  </a:moveTo>
                  <a:cubicBezTo>
                    <a:pt x="33" y="0"/>
                    <a:pt x="0" y="0"/>
                    <a:pt x="0" y="0"/>
                  </a:cubicBezTo>
                  <a:cubicBezTo>
                    <a:pt x="8" y="34"/>
                    <a:pt x="8" y="34"/>
                    <a:pt x="8" y="34"/>
                  </a:cubicBezTo>
                  <a:cubicBezTo>
                    <a:pt x="73" y="19"/>
                    <a:pt x="73" y="19"/>
                    <a:pt x="73" y="19"/>
                  </a:cubicBezTo>
                  <a:cubicBezTo>
                    <a:pt x="73" y="19"/>
                    <a:pt x="78" y="7"/>
                    <a:pt x="34" y="1"/>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îṡ1íďè">
              <a:extLst>
                <a:ext uri="{FF2B5EF4-FFF2-40B4-BE49-F238E27FC236}">
                  <a16:creationId xmlns:a16="http://schemas.microsoft.com/office/drawing/2014/main" xmlns="" id="{5C4A3641-B723-42E5-B335-4CD254A53BBD}"/>
                </a:ext>
              </a:extLst>
            </p:cNvPr>
            <p:cNvSpPr/>
            <p:nvPr/>
          </p:nvSpPr>
          <p:spPr bwMode="auto">
            <a:xfrm>
              <a:off x="5175249" y="4533113"/>
              <a:ext cx="195262" cy="74613"/>
            </a:xfrm>
            <a:custGeom>
              <a:avLst/>
              <a:gdLst>
                <a:gd name="T0" fmla="*/ 34 w 69"/>
                <a:gd name="T1" fmla="*/ 19 h 26"/>
                <a:gd name="T2" fmla="*/ 11 w 69"/>
                <a:gd name="T3" fmla="*/ 12 h 26"/>
                <a:gd name="T4" fmla="*/ 4 w 69"/>
                <a:gd name="T5" fmla="*/ 26 h 26"/>
                <a:gd name="T6" fmla="*/ 69 w 69"/>
                <a:gd name="T7" fmla="*/ 26 h 26"/>
                <a:gd name="T8" fmla="*/ 69 w 69"/>
                <a:gd name="T9" fmla="*/ 0 h 26"/>
                <a:gd name="T10" fmla="*/ 67 w 69"/>
                <a:gd name="T11" fmla="*/ 0 h 26"/>
                <a:gd name="T12" fmla="*/ 34 w 69"/>
                <a:gd name="T13" fmla="*/ 19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34" y="19"/>
                  </a:moveTo>
                  <a:cubicBezTo>
                    <a:pt x="24" y="19"/>
                    <a:pt x="16" y="17"/>
                    <a:pt x="11" y="12"/>
                  </a:cubicBezTo>
                  <a:cubicBezTo>
                    <a:pt x="0" y="21"/>
                    <a:pt x="4" y="26"/>
                    <a:pt x="4" y="26"/>
                  </a:cubicBezTo>
                  <a:cubicBezTo>
                    <a:pt x="69" y="26"/>
                    <a:pt x="69" y="26"/>
                    <a:pt x="69" y="26"/>
                  </a:cubicBezTo>
                  <a:cubicBezTo>
                    <a:pt x="69" y="0"/>
                    <a:pt x="69" y="0"/>
                    <a:pt x="69" y="0"/>
                  </a:cubicBezTo>
                  <a:cubicBezTo>
                    <a:pt x="69" y="0"/>
                    <a:pt x="68" y="0"/>
                    <a:pt x="67" y="0"/>
                  </a:cubicBezTo>
                  <a:cubicBezTo>
                    <a:pt x="61" y="11"/>
                    <a:pt x="50" y="19"/>
                    <a:pt x="34" y="19"/>
                  </a:cubicBezTo>
                  <a:close/>
                </a:path>
              </a:pathLst>
            </a:custGeom>
            <a:solidFill>
              <a:srgbClr val="EB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ṥḻiḑè">
              <a:extLst>
                <a:ext uri="{FF2B5EF4-FFF2-40B4-BE49-F238E27FC236}">
                  <a16:creationId xmlns:a16="http://schemas.microsoft.com/office/drawing/2014/main" xmlns="" id="{D6B76CB5-8FC9-439E-8A64-4BBF120C42AE}"/>
                </a:ext>
              </a:extLst>
            </p:cNvPr>
            <p:cNvSpPr/>
            <p:nvPr/>
          </p:nvSpPr>
          <p:spPr bwMode="auto">
            <a:xfrm>
              <a:off x="5780087" y="4533113"/>
              <a:ext cx="217487" cy="93663"/>
            </a:xfrm>
            <a:custGeom>
              <a:avLst/>
              <a:gdLst>
                <a:gd name="T0" fmla="*/ 62 w 77"/>
                <a:gd name="T1" fmla="*/ 5 h 33"/>
                <a:gd name="T2" fmla="*/ 41 w 77"/>
                <a:gd name="T3" fmla="*/ 17 h 33"/>
                <a:gd name="T4" fmla="*/ 4 w 77"/>
                <a:gd name="T5" fmla="*/ 0 h 33"/>
                <a:gd name="T6" fmla="*/ 0 w 77"/>
                <a:gd name="T7" fmla="*/ 0 h 33"/>
                <a:gd name="T8" fmla="*/ 9 w 77"/>
                <a:gd name="T9" fmla="*/ 33 h 33"/>
                <a:gd name="T10" fmla="*/ 74 w 77"/>
                <a:gd name="T11" fmla="*/ 18 h 33"/>
                <a:gd name="T12" fmla="*/ 62 w 77"/>
                <a:gd name="T13" fmla="*/ 5 h 33"/>
              </a:gdLst>
              <a:ahLst/>
              <a:cxnLst>
                <a:cxn ang="0">
                  <a:pos x="T0" y="T1"/>
                </a:cxn>
                <a:cxn ang="0">
                  <a:pos x="T2" y="T3"/>
                </a:cxn>
                <a:cxn ang="0">
                  <a:pos x="T4" y="T5"/>
                </a:cxn>
                <a:cxn ang="0">
                  <a:pos x="T6" y="T7"/>
                </a:cxn>
                <a:cxn ang="0">
                  <a:pos x="T8" y="T9"/>
                </a:cxn>
                <a:cxn ang="0">
                  <a:pos x="T10" y="T11"/>
                </a:cxn>
                <a:cxn ang="0">
                  <a:pos x="T12" y="T13"/>
                </a:cxn>
              </a:cxnLst>
              <a:rect l="0" t="0" r="r" b="b"/>
              <a:pathLst>
                <a:path w="77" h="33">
                  <a:moveTo>
                    <a:pt x="62" y="5"/>
                  </a:moveTo>
                  <a:cubicBezTo>
                    <a:pt x="57" y="11"/>
                    <a:pt x="51" y="15"/>
                    <a:pt x="41" y="17"/>
                  </a:cubicBezTo>
                  <a:cubicBezTo>
                    <a:pt x="27" y="21"/>
                    <a:pt x="11" y="13"/>
                    <a:pt x="4" y="0"/>
                  </a:cubicBezTo>
                  <a:cubicBezTo>
                    <a:pt x="3" y="1"/>
                    <a:pt x="0" y="0"/>
                    <a:pt x="0" y="0"/>
                  </a:cubicBezTo>
                  <a:cubicBezTo>
                    <a:pt x="9" y="33"/>
                    <a:pt x="9" y="33"/>
                    <a:pt x="9" y="33"/>
                  </a:cubicBezTo>
                  <a:cubicBezTo>
                    <a:pt x="74" y="18"/>
                    <a:pt x="74" y="18"/>
                    <a:pt x="74" y="18"/>
                  </a:cubicBezTo>
                  <a:cubicBezTo>
                    <a:pt x="74" y="18"/>
                    <a:pt x="77" y="11"/>
                    <a:pt x="62" y="5"/>
                  </a:cubicBezTo>
                  <a:close/>
                </a:path>
              </a:pathLst>
            </a:custGeom>
            <a:solidFill>
              <a:srgbClr val="EB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íśḻïḋé">
              <a:extLst>
                <a:ext uri="{FF2B5EF4-FFF2-40B4-BE49-F238E27FC236}">
                  <a16:creationId xmlns:a16="http://schemas.microsoft.com/office/drawing/2014/main" xmlns="" id="{485F0746-4DD7-460F-893A-C3B40F370881}"/>
                </a:ext>
              </a:extLst>
            </p:cNvPr>
            <p:cNvSpPr/>
            <p:nvPr/>
          </p:nvSpPr>
          <p:spPr bwMode="auto">
            <a:xfrm>
              <a:off x="5186362" y="3574263"/>
              <a:ext cx="107950" cy="138113"/>
            </a:xfrm>
            <a:custGeom>
              <a:avLst/>
              <a:gdLst>
                <a:gd name="T0" fmla="*/ 4 w 38"/>
                <a:gd name="T1" fmla="*/ 0 h 49"/>
                <a:gd name="T2" fmla="*/ 38 w 38"/>
                <a:gd name="T3" fmla="*/ 49 h 49"/>
                <a:gd name="T4" fmla="*/ 35 w 38"/>
                <a:gd name="T5" fmla="*/ 1 h 49"/>
                <a:gd name="T6" fmla="*/ 4 w 38"/>
                <a:gd name="T7" fmla="*/ 0 h 49"/>
              </a:gdLst>
              <a:ahLst/>
              <a:cxnLst>
                <a:cxn ang="0">
                  <a:pos x="T0" y="T1"/>
                </a:cxn>
                <a:cxn ang="0">
                  <a:pos x="T2" y="T3"/>
                </a:cxn>
                <a:cxn ang="0">
                  <a:pos x="T4" y="T5"/>
                </a:cxn>
                <a:cxn ang="0">
                  <a:pos x="T6" y="T7"/>
                </a:cxn>
              </a:cxnLst>
              <a:rect l="0" t="0" r="r" b="b"/>
              <a:pathLst>
                <a:path w="38" h="49">
                  <a:moveTo>
                    <a:pt x="4" y="0"/>
                  </a:moveTo>
                  <a:cubicBezTo>
                    <a:pt x="4" y="0"/>
                    <a:pt x="0" y="49"/>
                    <a:pt x="38" y="49"/>
                  </a:cubicBezTo>
                  <a:cubicBezTo>
                    <a:pt x="35" y="1"/>
                    <a:pt x="35" y="1"/>
                    <a:pt x="35" y="1"/>
                  </a:cubicBezTo>
                  <a:lnTo>
                    <a:pt x="4" y="0"/>
                  </a:ln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iṡliďè">
              <a:extLst>
                <a:ext uri="{FF2B5EF4-FFF2-40B4-BE49-F238E27FC236}">
                  <a16:creationId xmlns:a16="http://schemas.microsoft.com/office/drawing/2014/main" xmlns="" id="{637AA4B7-53E1-43E8-A33C-9172497B202E}"/>
                </a:ext>
              </a:extLst>
            </p:cNvPr>
            <p:cNvSpPr/>
            <p:nvPr/>
          </p:nvSpPr>
          <p:spPr bwMode="auto">
            <a:xfrm>
              <a:off x="5862637" y="3574263"/>
              <a:ext cx="104775" cy="138113"/>
            </a:xfrm>
            <a:custGeom>
              <a:avLst/>
              <a:gdLst>
                <a:gd name="T0" fmla="*/ 33 w 37"/>
                <a:gd name="T1" fmla="*/ 0 h 49"/>
                <a:gd name="T2" fmla="*/ 0 w 37"/>
                <a:gd name="T3" fmla="*/ 49 h 49"/>
                <a:gd name="T4" fmla="*/ 3 w 37"/>
                <a:gd name="T5" fmla="*/ 1 h 49"/>
                <a:gd name="T6" fmla="*/ 33 w 37"/>
                <a:gd name="T7" fmla="*/ 0 h 49"/>
              </a:gdLst>
              <a:ahLst/>
              <a:cxnLst>
                <a:cxn ang="0">
                  <a:pos x="T0" y="T1"/>
                </a:cxn>
                <a:cxn ang="0">
                  <a:pos x="T2" y="T3"/>
                </a:cxn>
                <a:cxn ang="0">
                  <a:pos x="T4" y="T5"/>
                </a:cxn>
                <a:cxn ang="0">
                  <a:pos x="T6" y="T7"/>
                </a:cxn>
              </a:cxnLst>
              <a:rect l="0" t="0" r="r" b="b"/>
              <a:pathLst>
                <a:path w="37" h="49">
                  <a:moveTo>
                    <a:pt x="33" y="0"/>
                  </a:moveTo>
                  <a:cubicBezTo>
                    <a:pt x="33" y="0"/>
                    <a:pt x="37" y="49"/>
                    <a:pt x="0" y="49"/>
                  </a:cubicBezTo>
                  <a:cubicBezTo>
                    <a:pt x="3" y="1"/>
                    <a:pt x="3" y="1"/>
                    <a:pt x="3" y="1"/>
                  </a:cubicBezTo>
                  <a:lnTo>
                    <a:pt x="33" y="0"/>
                  </a:ln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í$liḑé">
              <a:extLst>
                <a:ext uri="{FF2B5EF4-FFF2-40B4-BE49-F238E27FC236}">
                  <a16:creationId xmlns:a16="http://schemas.microsoft.com/office/drawing/2014/main" xmlns="" id="{C8512B6D-6028-49F4-AF52-011CDCE5D09C}"/>
                </a:ext>
              </a:extLst>
            </p:cNvPr>
            <p:cNvSpPr/>
            <p:nvPr/>
          </p:nvSpPr>
          <p:spPr bwMode="auto">
            <a:xfrm>
              <a:off x="6022974" y="3782226"/>
              <a:ext cx="88900" cy="115888"/>
            </a:xfrm>
            <a:custGeom>
              <a:avLst/>
              <a:gdLst>
                <a:gd name="T0" fmla="*/ 8 w 31"/>
                <a:gd name="T1" fmla="*/ 38 h 41"/>
                <a:gd name="T2" fmla="*/ 9 w 31"/>
                <a:gd name="T3" fmla="*/ 41 h 41"/>
                <a:gd name="T4" fmla="*/ 26 w 31"/>
                <a:gd name="T5" fmla="*/ 5 h 41"/>
                <a:gd name="T6" fmla="*/ 0 w 31"/>
                <a:gd name="T7" fmla="*/ 18 h 41"/>
                <a:gd name="T8" fmla="*/ 8 w 31"/>
                <a:gd name="T9" fmla="*/ 38 h 41"/>
              </a:gdLst>
              <a:ahLst/>
              <a:cxnLst>
                <a:cxn ang="0">
                  <a:pos x="T0" y="T1"/>
                </a:cxn>
                <a:cxn ang="0">
                  <a:pos x="T2" y="T3"/>
                </a:cxn>
                <a:cxn ang="0">
                  <a:pos x="T4" y="T5"/>
                </a:cxn>
                <a:cxn ang="0">
                  <a:pos x="T6" y="T7"/>
                </a:cxn>
                <a:cxn ang="0">
                  <a:pos x="T8" y="T9"/>
                </a:cxn>
              </a:cxnLst>
              <a:rect l="0" t="0" r="r" b="b"/>
              <a:pathLst>
                <a:path w="31" h="41">
                  <a:moveTo>
                    <a:pt x="8" y="38"/>
                  </a:moveTo>
                  <a:cubicBezTo>
                    <a:pt x="9" y="39"/>
                    <a:pt x="9" y="40"/>
                    <a:pt x="9" y="41"/>
                  </a:cubicBezTo>
                  <a:cubicBezTo>
                    <a:pt x="27" y="34"/>
                    <a:pt x="31" y="8"/>
                    <a:pt x="26" y="5"/>
                  </a:cubicBezTo>
                  <a:cubicBezTo>
                    <a:pt x="20" y="0"/>
                    <a:pt x="0" y="18"/>
                    <a:pt x="0" y="18"/>
                  </a:cubicBezTo>
                  <a:cubicBezTo>
                    <a:pt x="4" y="24"/>
                    <a:pt x="7" y="34"/>
                    <a:pt x="8" y="38"/>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íṩḷíďé">
              <a:extLst>
                <a:ext uri="{FF2B5EF4-FFF2-40B4-BE49-F238E27FC236}">
                  <a16:creationId xmlns:a16="http://schemas.microsoft.com/office/drawing/2014/main" xmlns="" id="{85EA40C1-7BF1-43E0-BBF8-8706C39262F1}"/>
                </a:ext>
              </a:extLst>
            </p:cNvPr>
            <p:cNvSpPr/>
            <p:nvPr/>
          </p:nvSpPr>
          <p:spPr bwMode="auto">
            <a:xfrm>
              <a:off x="5254624" y="4163226"/>
              <a:ext cx="647700" cy="382588"/>
            </a:xfrm>
            <a:custGeom>
              <a:avLst/>
              <a:gdLst>
                <a:gd name="T0" fmla="*/ 40 w 229"/>
                <a:gd name="T1" fmla="*/ 135 h 135"/>
                <a:gd name="T2" fmla="*/ 115 w 229"/>
                <a:gd name="T3" fmla="*/ 39 h 135"/>
                <a:gd name="T4" fmla="*/ 184 w 229"/>
                <a:gd name="T5" fmla="*/ 135 h 135"/>
                <a:gd name="T6" fmla="*/ 229 w 229"/>
                <a:gd name="T7" fmla="*/ 129 h 135"/>
                <a:gd name="T8" fmla="*/ 181 w 229"/>
                <a:gd name="T9" fmla="*/ 0 h 135"/>
                <a:gd name="T10" fmla="*/ 48 w 229"/>
                <a:gd name="T11" fmla="*/ 0 h 135"/>
                <a:gd name="T12" fmla="*/ 0 w 229"/>
                <a:gd name="T13" fmla="*/ 130 h 135"/>
                <a:gd name="T14" fmla="*/ 40 w 229"/>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9" h="135">
                  <a:moveTo>
                    <a:pt x="40" y="135"/>
                  </a:moveTo>
                  <a:cubicBezTo>
                    <a:pt x="41" y="120"/>
                    <a:pt x="108" y="40"/>
                    <a:pt x="115" y="39"/>
                  </a:cubicBezTo>
                  <a:cubicBezTo>
                    <a:pt x="122" y="40"/>
                    <a:pt x="184" y="120"/>
                    <a:pt x="184" y="135"/>
                  </a:cubicBezTo>
                  <a:cubicBezTo>
                    <a:pt x="229" y="129"/>
                    <a:pt x="229" y="129"/>
                    <a:pt x="229" y="129"/>
                  </a:cubicBezTo>
                  <a:cubicBezTo>
                    <a:pt x="181" y="0"/>
                    <a:pt x="181" y="0"/>
                    <a:pt x="181" y="0"/>
                  </a:cubicBezTo>
                  <a:cubicBezTo>
                    <a:pt x="48" y="0"/>
                    <a:pt x="48" y="0"/>
                    <a:pt x="48" y="0"/>
                  </a:cubicBezTo>
                  <a:cubicBezTo>
                    <a:pt x="0" y="130"/>
                    <a:pt x="0" y="130"/>
                    <a:pt x="0" y="130"/>
                  </a:cubicBezTo>
                  <a:lnTo>
                    <a:pt x="40" y="135"/>
                  </a:lnTo>
                  <a:close/>
                </a:path>
              </a:pathLst>
            </a:custGeom>
            <a:solidFill>
              <a:srgbClr val="0097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íṧḷíḍè">
              <a:extLst>
                <a:ext uri="{FF2B5EF4-FFF2-40B4-BE49-F238E27FC236}">
                  <a16:creationId xmlns:a16="http://schemas.microsoft.com/office/drawing/2014/main" xmlns="" id="{A2310AF4-04F9-4F6A-9D1E-50D892178759}"/>
                </a:ext>
              </a:extLst>
            </p:cNvPr>
            <p:cNvSpPr/>
            <p:nvPr/>
          </p:nvSpPr>
          <p:spPr bwMode="auto">
            <a:xfrm>
              <a:off x="5079999" y="3782226"/>
              <a:ext cx="968375" cy="419100"/>
            </a:xfrm>
            <a:custGeom>
              <a:avLst/>
              <a:gdLst>
                <a:gd name="T0" fmla="*/ 103 w 343"/>
                <a:gd name="T1" fmla="*/ 148 h 148"/>
                <a:gd name="T2" fmla="*/ 250 w 343"/>
                <a:gd name="T3" fmla="*/ 148 h 148"/>
                <a:gd name="T4" fmla="*/ 240 w 343"/>
                <a:gd name="T5" fmla="*/ 59 h 148"/>
                <a:gd name="T6" fmla="*/ 343 w 343"/>
                <a:gd name="T7" fmla="*/ 42 h 148"/>
                <a:gd name="T8" fmla="*/ 335 w 343"/>
                <a:gd name="T9" fmla="*/ 16 h 148"/>
                <a:gd name="T10" fmla="*/ 279 w 343"/>
                <a:gd name="T11" fmla="*/ 29 h 148"/>
                <a:gd name="T12" fmla="*/ 203 w 343"/>
                <a:gd name="T13" fmla="*/ 0 h 148"/>
                <a:gd name="T14" fmla="*/ 150 w 343"/>
                <a:gd name="T15" fmla="*/ 0 h 148"/>
                <a:gd name="T16" fmla="*/ 98 w 343"/>
                <a:gd name="T17" fmla="*/ 22 h 148"/>
                <a:gd name="T18" fmla="*/ 10 w 343"/>
                <a:gd name="T19" fmla="*/ 18 h 148"/>
                <a:gd name="T20" fmla="*/ 0 w 343"/>
                <a:gd name="T21" fmla="*/ 41 h 148"/>
                <a:gd name="T22" fmla="*/ 113 w 343"/>
                <a:gd name="T23" fmla="*/ 58 h 148"/>
                <a:gd name="T24" fmla="*/ 103 w 343"/>
                <a:gd name="T2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148">
                  <a:moveTo>
                    <a:pt x="103" y="148"/>
                  </a:moveTo>
                  <a:cubicBezTo>
                    <a:pt x="250" y="148"/>
                    <a:pt x="250" y="148"/>
                    <a:pt x="250" y="148"/>
                  </a:cubicBezTo>
                  <a:cubicBezTo>
                    <a:pt x="250" y="134"/>
                    <a:pt x="241" y="73"/>
                    <a:pt x="240" y="59"/>
                  </a:cubicBezTo>
                  <a:cubicBezTo>
                    <a:pt x="240" y="59"/>
                    <a:pt x="295" y="87"/>
                    <a:pt x="343" y="42"/>
                  </a:cubicBezTo>
                  <a:cubicBezTo>
                    <a:pt x="341" y="33"/>
                    <a:pt x="338" y="25"/>
                    <a:pt x="335" y="16"/>
                  </a:cubicBezTo>
                  <a:cubicBezTo>
                    <a:pt x="317" y="29"/>
                    <a:pt x="305" y="33"/>
                    <a:pt x="279" y="29"/>
                  </a:cubicBezTo>
                  <a:cubicBezTo>
                    <a:pt x="245" y="24"/>
                    <a:pt x="236" y="0"/>
                    <a:pt x="203" y="0"/>
                  </a:cubicBezTo>
                  <a:cubicBezTo>
                    <a:pt x="150" y="0"/>
                    <a:pt x="150" y="0"/>
                    <a:pt x="150" y="0"/>
                  </a:cubicBezTo>
                  <a:cubicBezTo>
                    <a:pt x="150" y="0"/>
                    <a:pt x="125" y="3"/>
                    <a:pt x="98" y="22"/>
                  </a:cubicBezTo>
                  <a:cubicBezTo>
                    <a:pt x="73" y="39"/>
                    <a:pt x="26" y="35"/>
                    <a:pt x="10" y="18"/>
                  </a:cubicBezTo>
                  <a:cubicBezTo>
                    <a:pt x="0" y="41"/>
                    <a:pt x="0" y="41"/>
                    <a:pt x="0" y="41"/>
                  </a:cubicBezTo>
                  <a:cubicBezTo>
                    <a:pt x="0" y="41"/>
                    <a:pt x="41" y="83"/>
                    <a:pt x="113" y="58"/>
                  </a:cubicBezTo>
                  <a:lnTo>
                    <a:pt x="103" y="148"/>
                  </a:lnTo>
                  <a:close/>
                </a:path>
              </a:pathLst>
            </a:custGeom>
            <a:solidFill>
              <a:srgbClr val="EB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íṥļíḍê">
              <a:extLst>
                <a:ext uri="{FF2B5EF4-FFF2-40B4-BE49-F238E27FC236}">
                  <a16:creationId xmlns:a16="http://schemas.microsoft.com/office/drawing/2014/main" xmlns="" id="{B43AA029-E4D9-4A20-92A4-77689C79FD3D}"/>
                </a:ext>
              </a:extLst>
            </p:cNvPr>
            <p:cNvSpPr/>
            <p:nvPr/>
          </p:nvSpPr>
          <p:spPr bwMode="auto">
            <a:xfrm>
              <a:off x="5494337" y="3763176"/>
              <a:ext cx="153987" cy="377825"/>
            </a:xfrm>
            <a:custGeom>
              <a:avLst/>
              <a:gdLst>
                <a:gd name="T0" fmla="*/ 54 w 54"/>
                <a:gd name="T1" fmla="*/ 10 h 134"/>
                <a:gd name="T2" fmla="*/ 54 w 54"/>
                <a:gd name="T3" fmla="*/ 0 h 134"/>
                <a:gd name="T4" fmla="*/ 0 w 54"/>
                <a:gd name="T5" fmla="*/ 0 h 134"/>
                <a:gd name="T6" fmla="*/ 0 w 54"/>
                <a:gd name="T7" fmla="*/ 10 h 134"/>
                <a:gd name="T8" fmla="*/ 27 w 54"/>
                <a:gd name="T9" fmla="*/ 134 h 134"/>
                <a:gd name="T10" fmla="*/ 54 w 54"/>
                <a:gd name="T11" fmla="*/ 10 h 134"/>
              </a:gdLst>
              <a:ahLst/>
              <a:cxnLst>
                <a:cxn ang="0">
                  <a:pos x="T0" y="T1"/>
                </a:cxn>
                <a:cxn ang="0">
                  <a:pos x="T2" y="T3"/>
                </a:cxn>
                <a:cxn ang="0">
                  <a:pos x="T4" y="T5"/>
                </a:cxn>
                <a:cxn ang="0">
                  <a:pos x="T6" y="T7"/>
                </a:cxn>
                <a:cxn ang="0">
                  <a:pos x="T8" y="T9"/>
                </a:cxn>
                <a:cxn ang="0">
                  <a:pos x="T10" y="T11"/>
                </a:cxn>
              </a:cxnLst>
              <a:rect l="0" t="0" r="r" b="b"/>
              <a:pathLst>
                <a:path w="54" h="134">
                  <a:moveTo>
                    <a:pt x="54" y="10"/>
                  </a:moveTo>
                  <a:cubicBezTo>
                    <a:pt x="54" y="0"/>
                    <a:pt x="54" y="0"/>
                    <a:pt x="54" y="0"/>
                  </a:cubicBezTo>
                  <a:cubicBezTo>
                    <a:pt x="0" y="0"/>
                    <a:pt x="0" y="0"/>
                    <a:pt x="0" y="0"/>
                  </a:cubicBezTo>
                  <a:cubicBezTo>
                    <a:pt x="0" y="10"/>
                    <a:pt x="0" y="10"/>
                    <a:pt x="0" y="10"/>
                  </a:cubicBezTo>
                  <a:cubicBezTo>
                    <a:pt x="27" y="134"/>
                    <a:pt x="27" y="134"/>
                    <a:pt x="27" y="134"/>
                  </a:cubicBezTo>
                  <a:cubicBezTo>
                    <a:pt x="27" y="134"/>
                    <a:pt x="54" y="12"/>
                    <a:pt x="54"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ïṩ1îḑê">
              <a:extLst>
                <a:ext uri="{FF2B5EF4-FFF2-40B4-BE49-F238E27FC236}">
                  <a16:creationId xmlns:a16="http://schemas.microsoft.com/office/drawing/2014/main" xmlns="" id="{8264B282-962A-4B35-82ED-1833D075B0A3}"/>
                </a:ext>
              </a:extLst>
            </p:cNvPr>
            <p:cNvSpPr/>
            <p:nvPr/>
          </p:nvSpPr>
          <p:spPr bwMode="auto">
            <a:xfrm>
              <a:off x="5026024" y="3780638"/>
              <a:ext cx="82550" cy="117475"/>
            </a:xfrm>
            <a:custGeom>
              <a:avLst/>
              <a:gdLst>
                <a:gd name="T0" fmla="*/ 19 w 29"/>
                <a:gd name="T1" fmla="*/ 42 h 42"/>
                <a:gd name="T2" fmla="*/ 5 w 29"/>
                <a:gd name="T3" fmla="*/ 4 h 42"/>
                <a:gd name="T4" fmla="*/ 29 w 29"/>
                <a:gd name="T5" fmla="*/ 19 h 42"/>
                <a:gd name="T6" fmla="*/ 19 w 29"/>
                <a:gd name="T7" fmla="*/ 42 h 42"/>
              </a:gdLst>
              <a:ahLst/>
              <a:cxnLst>
                <a:cxn ang="0">
                  <a:pos x="T0" y="T1"/>
                </a:cxn>
                <a:cxn ang="0">
                  <a:pos x="T2" y="T3"/>
                </a:cxn>
                <a:cxn ang="0">
                  <a:pos x="T4" y="T5"/>
                </a:cxn>
                <a:cxn ang="0">
                  <a:pos x="T6" y="T7"/>
                </a:cxn>
              </a:cxnLst>
              <a:rect l="0" t="0" r="r" b="b"/>
              <a:pathLst>
                <a:path w="29" h="42">
                  <a:moveTo>
                    <a:pt x="19" y="42"/>
                  </a:moveTo>
                  <a:cubicBezTo>
                    <a:pt x="1" y="33"/>
                    <a:pt x="0" y="7"/>
                    <a:pt x="5" y="4"/>
                  </a:cubicBezTo>
                  <a:cubicBezTo>
                    <a:pt x="12" y="0"/>
                    <a:pt x="29" y="19"/>
                    <a:pt x="29" y="19"/>
                  </a:cubicBezTo>
                  <a:cubicBezTo>
                    <a:pt x="25" y="29"/>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iṣľîdé">
              <a:extLst>
                <a:ext uri="{FF2B5EF4-FFF2-40B4-BE49-F238E27FC236}">
                  <a16:creationId xmlns:a16="http://schemas.microsoft.com/office/drawing/2014/main" xmlns="" id="{736E9539-5683-4D0F-B435-16ABA4345886}"/>
                </a:ext>
              </a:extLst>
            </p:cNvPr>
            <p:cNvSpPr/>
            <p:nvPr/>
          </p:nvSpPr>
          <p:spPr bwMode="auto">
            <a:xfrm>
              <a:off x="5226049" y="3088488"/>
              <a:ext cx="701675" cy="733425"/>
            </a:xfrm>
            <a:custGeom>
              <a:avLst/>
              <a:gdLst>
                <a:gd name="T0" fmla="*/ 248 w 248"/>
                <a:gd name="T1" fmla="*/ 168 h 260"/>
                <a:gd name="T2" fmla="*/ 125 w 248"/>
                <a:gd name="T3" fmla="*/ 260 h 260"/>
                <a:gd name="T4" fmla="*/ 0 w 248"/>
                <a:gd name="T5" fmla="*/ 169 h 260"/>
                <a:gd name="T6" fmla="*/ 8 w 248"/>
                <a:gd name="T7" fmla="*/ 62 h 260"/>
                <a:gd name="T8" fmla="*/ 124 w 248"/>
                <a:gd name="T9" fmla="*/ 0 h 260"/>
                <a:gd name="T10" fmla="*/ 240 w 248"/>
                <a:gd name="T11" fmla="*/ 60 h 260"/>
                <a:gd name="T12" fmla="*/ 248 w 248"/>
                <a:gd name="T13" fmla="*/ 168 h 260"/>
              </a:gdLst>
              <a:ahLst/>
              <a:cxnLst>
                <a:cxn ang="0">
                  <a:pos x="T0" y="T1"/>
                </a:cxn>
                <a:cxn ang="0">
                  <a:pos x="T2" y="T3"/>
                </a:cxn>
                <a:cxn ang="0">
                  <a:pos x="T4" y="T5"/>
                </a:cxn>
                <a:cxn ang="0">
                  <a:pos x="T6" y="T7"/>
                </a:cxn>
                <a:cxn ang="0">
                  <a:pos x="T8" y="T9"/>
                </a:cxn>
                <a:cxn ang="0">
                  <a:pos x="T10" y="T11"/>
                </a:cxn>
                <a:cxn ang="0">
                  <a:pos x="T12" y="T13"/>
                </a:cxn>
              </a:cxnLst>
              <a:rect l="0" t="0" r="r" b="b"/>
              <a:pathLst>
                <a:path w="248" h="260">
                  <a:moveTo>
                    <a:pt x="248" y="168"/>
                  </a:moveTo>
                  <a:cubicBezTo>
                    <a:pt x="248" y="236"/>
                    <a:pt x="193" y="259"/>
                    <a:pt x="125" y="260"/>
                  </a:cubicBezTo>
                  <a:cubicBezTo>
                    <a:pt x="56" y="260"/>
                    <a:pt x="1" y="237"/>
                    <a:pt x="0" y="169"/>
                  </a:cubicBezTo>
                  <a:cubicBezTo>
                    <a:pt x="0" y="144"/>
                    <a:pt x="1" y="83"/>
                    <a:pt x="8" y="62"/>
                  </a:cubicBezTo>
                  <a:cubicBezTo>
                    <a:pt x="19" y="26"/>
                    <a:pt x="48" y="1"/>
                    <a:pt x="124" y="0"/>
                  </a:cubicBezTo>
                  <a:cubicBezTo>
                    <a:pt x="198" y="0"/>
                    <a:pt x="228" y="25"/>
                    <a:pt x="240" y="60"/>
                  </a:cubicBezTo>
                  <a:cubicBezTo>
                    <a:pt x="247" y="82"/>
                    <a:pt x="248" y="142"/>
                    <a:pt x="248" y="168"/>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iṣḻíḓe">
              <a:extLst>
                <a:ext uri="{FF2B5EF4-FFF2-40B4-BE49-F238E27FC236}">
                  <a16:creationId xmlns:a16="http://schemas.microsoft.com/office/drawing/2014/main" xmlns="" id="{57F9E8C4-6C57-4798-A5BB-6BB552BDAAD7}"/>
                </a:ext>
              </a:extLst>
            </p:cNvPr>
            <p:cNvSpPr/>
            <p:nvPr/>
          </p:nvSpPr>
          <p:spPr bwMode="auto">
            <a:xfrm>
              <a:off x="5141912" y="3437738"/>
              <a:ext cx="147637" cy="147638"/>
            </a:xfrm>
            <a:custGeom>
              <a:avLst/>
              <a:gdLst>
                <a:gd name="T0" fmla="*/ 52 w 52"/>
                <a:gd name="T1" fmla="*/ 26 h 52"/>
                <a:gd name="T2" fmla="*/ 26 w 52"/>
                <a:gd name="T3" fmla="*/ 52 h 52"/>
                <a:gd name="T4" fmla="*/ 0 w 52"/>
                <a:gd name="T5" fmla="*/ 26 h 52"/>
                <a:gd name="T6" fmla="*/ 26 w 52"/>
                <a:gd name="T7" fmla="*/ 0 h 52"/>
                <a:gd name="T8" fmla="*/ 52 w 52"/>
                <a:gd name="T9" fmla="*/ 26 h 52"/>
              </a:gdLst>
              <a:ahLst/>
              <a:cxnLst>
                <a:cxn ang="0">
                  <a:pos x="T0" y="T1"/>
                </a:cxn>
                <a:cxn ang="0">
                  <a:pos x="T2" y="T3"/>
                </a:cxn>
                <a:cxn ang="0">
                  <a:pos x="T4" y="T5"/>
                </a:cxn>
                <a:cxn ang="0">
                  <a:pos x="T6" y="T7"/>
                </a:cxn>
                <a:cxn ang="0">
                  <a:pos x="T8" y="T9"/>
                </a:cxn>
              </a:cxnLst>
              <a:rect l="0" t="0" r="r" b="b"/>
              <a:pathLst>
                <a:path w="52" h="52">
                  <a:moveTo>
                    <a:pt x="52" y="26"/>
                  </a:moveTo>
                  <a:cubicBezTo>
                    <a:pt x="52" y="40"/>
                    <a:pt x="41" y="52"/>
                    <a:pt x="26" y="52"/>
                  </a:cubicBezTo>
                  <a:cubicBezTo>
                    <a:pt x="12" y="52"/>
                    <a:pt x="0" y="41"/>
                    <a:pt x="0" y="26"/>
                  </a:cubicBezTo>
                  <a:cubicBezTo>
                    <a:pt x="0" y="12"/>
                    <a:pt x="12" y="0"/>
                    <a:pt x="26" y="0"/>
                  </a:cubicBezTo>
                  <a:cubicBezTo>
                    <a:pt x="40" y="0"/>
                    <a:pt x="52" y="11"/>
                    <a:pt x="52" y="26"/>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îSľíḍè">
              <a:extLst>
                <a:ext uri="{FF2B5EF4-FFF2-40B4-BE49-F238E27FC236}">
                  <a16:creationId xmlns:a16="http://schemas.microsoft.com/office/drawing/2014/main" xmlns="" id="{79CAC232-6061-412F-BA6D-4552D8971A0E}"/>
                </a:ext>
              </a:extLst>
            </p:cNvPr>
            <p:cNvSpPr/>
            <p:nvPr/>
          </p:nvSpPr>
          <p:spPr bwMode="auto">
            <a:xfrm>
              <a:off x="5167312" y="3463138"/>
              <a:ext cx="57150" cy="53975"/>
            </a:xfrm>
            <a:custGeom>
              <a:avLst/>
              <a:gdLst>
                <a:gd name="T0" fmla="*/ 5 w 20"/>
                <a:gd name="T1" fmla="*/ 16 h 19"/>
                <a:gd name="T2" fmla="*/ 17 w 20"/>
                <a:gd name="T3" fmla="*/ 5 h 19"/>
                <a:gd name="T4" fmla="*/ 20 w 20"/>
                <a:gd name="T5" fmla="*/ 2 h 19"/>
                <a:gd name="T6" fmla="*/ 17 w 20"/>
                <a:gd name="T7" fmla="*/ 0 h 19"/>
                <a:gd name="T8" fmla="*/ 0 w 20"/>
                <a:gd name="T9" fmla="*/ 16 h 19"/>
                <a:gd name="T10" fmla="*/ 3 w 20"/>
                <a:gd name="T11" fmla="*/ 19 h 19"/>
                <a:gd name="T12" fmla="*/ 5 w 20"/>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5" y="16"/>
                  </a:moveTo>
                  <a:cubicBezTo>
                    <a:pt x="5" y="10"/>
                    <a:pt x="11" y="5"/>
                    <a:pt x="17" y="5"/>
                  </a:cubicBezTo>
                  <a:cubicBezTo>
                    <a:pt x="19" y="5"/>
                    <a:pt x="20" y="3"/>
                    <a:pt x="20" y="2"/>
                  </a:cubicBezTo>
                  <a:cubicBezTo>
                    <a:pt x="20" y="1"/>
                    <a:pt x="19" y="0"/>
                    <a:pt x="17" y="0"/>
                  </a:cubicBezTo>
                  <a:cubicBezTo>
                    <a:pt x="8" y="0"/>
                    <a:pt x="0" y="7"/>
                    <a:pt x="0" y="16"/>
                  </a:cubicBezTo>
                  <a:cubicBezTo>
                    <a:pt x="0" y="18"/>
                    <a:pt x="1" y="19"/>
                    <a:pt x="3" y="19"/>
                  </a:cubicBezTo>
                  <a:cubicBezTo>
                    <a:pt x="4" y="19"/>
                    <a:pt x="5" y="18"/>
                    <a:pt x="5" y="16"/>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ïṧḻïḓè">
              <a:extLst>
                <a:ext uri="{FF2B5EF4-FFF2-40B4-BE49-F238E27FC236}">
                  <a16:creationId xmlns:a16="http://schemas.microsoft.com/office/drawing/2014/main" xmlns="" id="{90E456B8-E16B-4E05-A899-9A714F54C85D}"/>
                </a:ext>
              </a:extLst>
            </p:cNvPr>
            <p:cNvSpPr/>
            <p:nvPr/>
          </p:nvSpPr>
          <p:spPr bwMode="auto">
            <a:xfrm>
              <a:off x="5865812" y="3436151"/>
              <a:ext cx="146050" cy="146050"/>
            </a:xfrm>
            <a:prstGeom prst="ellipse">
              <a:avLst/>
            </a:pr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ïSḷíḋe">
              <a:extLst>
                <a:ext uri="{FF2B5EF4-FFF2-40B4-BE49-F238E27FC236}">
                  <a16:creationId xmlns:a16="http://schemas.microsoft.com/office/drawing/2014/main" xmlns="" id="{E82E67F1-5AC5-4D05-9688-2E47D4BCBBB6}"/>
                </a:ext>
              </a:extLst>
            </p:cNvPr>
            <p:cNvSpPr/>
            <p:nvPr/>
          </p:nvSpPr>
          <p:spPr bwMode="auto">
            <a:xfrm>
              <a:off x="5932487" y="3463138"/>
              <a:ext cx="53975" cy="53975"/>
            </a:xfrm>
            <a:custGeom>
              <a:avLst/>
              <a:gdLst>
                <a:gd name="T0" fmla="*/ 19 w 19"/>
                <a:gd name="T1" fmla="*/ 16 h 19"/>
                <a:gd name="T2" fmla="*/ 2 w 19"/>
                <a:gd name="T3" fmla="*/ 0 h 19"/>
                <a:gd name="T4" fmla="*/ 0 w 19"/>
                <a:gd name="T5" fmla="*/ 2 h 19"/>
                <a:gd name="T6" fmla="*/ 2 w 19"/>
                <a:gd name="T7" fmla="*/ 5 h 19"/>
                <a:gd name="T8" fmla="*/ 14 w 19"/>
                <a:gd name="T9" fmla="*/ 16 h 19"/>
                <a:gd name="T10" fmla="*/ 17 w 19"/>
                <a:gd name="T11" fmla="*/ 19 h 19"/>
                <a:gd name="T12" fmla="*/ 19 w 19"/>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9" y="16"/>
                  </a:moveTo>
                  <a:cubicBezTo>
                    <a:pt x="19" y="7"/>
                    <a:pt x="12" y="0"/>
                    <a:pt x="2" y="0"/>
                  </a:cubicBezTo>
                  <a:cubicBezTo>
                    <a:pt x="1" y="0"/>
                    <a:pt x="0" y="1"/>
                    <a:pt x="0" y="2"/>
                  </a:cubicBezTo>
                  <a:cubicBezTo>
                    <a:pt x="0" y="3"/>
                    <a:pt x="1" y="5"/>
                    <a:pt x="2" y="5"/>
                  </a:cubicBezTo>
                  <a:cubicBezTo>
                    <a:pt x="9" y="5"/>
                    <a:pt x="14" y="10"/>
                    <a:pt x="14" y="16"/>
                  </a:cubicBezTo>
                  <a:cubicBezTo>
                    <a:pt x="14" y="18"/>
                    <a:pt x="15" y="19"/>
                    <a:pt x="17" y="19"/>
                  </a:cubicBezTo>
                  <a:cubicBezTo>
                    <a:pt x="18" y="19"/>
                    <a:pt x="19" y="18"/>
                    <a:pt x="19" y="16"/>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îṥḻïḋè">
              <a:extLst>
                <a:ext uri="{FF2B5EF4-FFF2-40B4-BE49-F238E27FC236}">
                  <a16:creationId xmlns:a16="http://schemas.microsoft.com/office/drawing/2014/main" xmlns="" id="{351ACB6E-AF8F-4F25-9C35-DB2053113FC6}"/>
                </a:ext>
              </a:extLst>
            </p:cNvPr>
            <p:cNvSpPr/>
            <p:nvPr/>
          </p:nvSpPr>
          <p:spPr bwMode="auto">
            <a:xfrm>
              <a:off x="5322887" y="3494888"/>
              <a:ext cx="155575" cy="149225"/>
            </a:xfrm>
            <a:prstGeom prst="rect">
              <a:avLst/>
            </a:prstGeom>
            <a:solidFill>
              <a:srgbClr val="F7B6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6" name="iṣḷiḋê">
              <a:extLst>
                <a:ext uri="{FF2B5EF4-FFF2-40B4-BE49-F238E27FC236}">
                  <a16:creationId xmlns:a16="http://schemas.microsoft.com/office/drawing/2014/main" xmlns="" id="{7DC2C634-2E9C-418D-BF5B-0FB00E7275A1}"/>
                </a:ext>
              </a:extLst>
            </p:cNvPr>
            <p:cNvSpPr/>
            <p:nvPr/>
          </p:nvSpPr>
          <p:spPr bwMode="auto">
            <a:xfrm>
              <a:off x="5678487" y="3494888"/>
              <a:ext cx="155575" cy="149225"/>
            </a:xfrm>
            <a:prstGeom prst="ellipse">
              <a:avLst/>
            </a:pr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íSḷíḓè">
              <a:extLst>
                <a:ext uri="{FF2B5EF4-FFF2-40B4-BE49-F238E27FC236}">
                  <a16:creationId xmlns:a16="http://schemas.microsoft.com/office/drawing/2014/main" xmlns="" id="{C0EBEA5C-E2BA-4A92-9F76-747E330728CF}"/>
                </a:ext>
              </a:extLst>
            </p:cNvPr>
            <p:cNvSpPr/>
            <p:nvPr/>
          </p:nvSpPr>
          <p:spPr bwMode="auto">
            <a:xfrm>
              <a:off x="5365749" y="3447263"/>
              <a:ext cx="66675"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íṥ1îḓé">
              <a:extLst>
                <a:ext uri="{FF2B5EF4-FFF2-40B4-BE49-F238E27FC236}">
                  <a16:creationId xmlns:a16="http://schemas.microsoft.com/office/drawing/2014/main" xmlns="" id="{1E94E6F4-DF8A-4073-8394-238B4DBF4D1A}"/>
                </a:ext>
              </a:extLst>
            </p:cNvPr>
            <p:cNvSpPr/>
            <p:nvPr/>
          </p:nvSpPr>
          <p:spPr bwMode="auto">
            <a:xfrm>
              <a:off x="5721349" y="3447263"/>
              <a:ext cx="69850"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ïśḻïďe">
              <a:extLst>
                <a:ext uri="{FF2B5EF4-FFF2-40B4-BE49-F238E27FC236}">
                  <a16:creationId xmlns:a16="http://schemas.microsoft.com/office/drawing/2014/main" xmlns="" id="{352412AA-F356-45C0-BD53-D87610F68B17}"/>
                </a:ext>
              </a:extLst>
            </p:cNvPr>
            <p:cNvSpPr/>
            <p:nvPr/>
          </p:nvSpPr>
          <p:spPr bwMode="auto">
            <a:xfrm>
              <a:off x="5468937" y="3640938"/>
              <a:ext cx="215900" cy="65088"/>
            </a:xfrm>
            <a:custGeom>
              <a:avLst/>
              <a:gdLst>
                <a:gd name="T0" fmla="*/ 2 w 76"/>
                <a:gd name="T1" fmla="*/ 9 h 23"/>
                <a:gd name="T2" fmla="*/ 38 w 76"/>
                <a:gd name="T3" fmla="*/ 23 h 23"/>
                <a:gd name="T4" fmla="*/ 74 w 76"/>
                <a:gd name="T5" fmla="*/ 9 h 23"/>
                <a:gd name="T6" fmla="*/ 74 w 76"/>
                <a:gd name="T7" fmla="*/ 2 h 23"/>
                <a:gd name="T8" fmla="*/ 67 w 76"/>
                <a:gd name="T9" fmla="*/ 1 h 23"/>
                <a:gd name="T10" fmla="*/ 38 w 76"/>
                <a:gd name="T11" fmla="*/ 13 h 23"/>
                <a:gd name="T12" fmla="*/ 9 w 76"/>
                <a:gd name="T13" fmla="*/ 1 h 23"/>
                <a:gd name="T14" fmla="*/ 2 w 76"/>
                <a:gd name="T15" fmla="*/ 2 h 23"/>
                <a:gd name="T16" fmla="*/ 2 w 76"/>
                <a:gd name="T1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23">
                  <a:moveTo>
                    <a:pt x="2" y="9"/>
                  </a:moveTo>
                  <a:cubicBezTo>
                    <a:pt x="12" y="17"/>
                    <a:pt x="24" y="23"/>
                    <a:pt x="38" y="23"/>
                  </a:cubicBezTo>
                  <a:cubicBezTo>
                    <a:pt x="52" y="23"/>
                    <a:pt x="65" y="17"/>
                    <a:pt x="74" y="9"/>
                  </a:cubicBezTo>
                  <a:cubicBezTo>
                    <a:pt x="76" y="7"/>
                    <a:pt x="76" y="3"/>
                    <a:pt x="74" y="2"/>
                  </a:cubicBezTo>
                  <a:cubicBezTo>
                    <a:pt x="72" y="0"/>
                    <a:pt x="69" y="0"/>
                    <a:pt x="67" y="1"/>
                  </a:cubicBezTo>
                  <a:cubicBezTo>
                    <a:pt x="60" y="9"/>
                    <a:pt x="49" y="13"/>
                    <a:pt x="38" y="13"/>
                  </a:cubicBezTo>
                  <a:cubicBezTo>
                    <a:pt x="27" y="13"/>
                    <a:pt x="17" y="9"/>
                    <a:pt x="9" y="1"/>
                  </a:cubicBezTo>
                  <a:cubicBezTo>
                    <a:pt x="7" y="0"/>
                    <a:pt x="4" y="0"/>
                    <a:pt x="2" y="2"/>
                  </a:cubicBezTo>
                  <a:cubicBezTo>
                    <a:pt x="0" y="3"/>
                    <a:pt x="0" y="7"/>
                    <a:pt x="2" y="9"/>
                  </a:cubicBezTo>
                  <a:close/>
                </a:path>
              </a:pathLst>
            </a:custGeom>
            <a:solidFill>
              <a:srgbClr val="FF9D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ïṥľïḓe">
              <a:extLst>
                <a:ext uri="{FF2B5EF4-FFF2-40B4-BE49-F238E27FC236}">
                  <a16:creationId xmlns:a16="http://schemas.microsoft.com/office/drawing/2014/main" xmlns="" id="{AC6BB391-857F-42B7-A941-E8E0C86D7E95}"/>
                </a:ext>
              </a:extLst>
            </p:cNvPr>
            <p:cNvSpPr/>
            <p:nvPr/>
          </p:nvSpPr>
          <p:spPr bwMode="auto">
            <a:xfrm>
              <a:off x="5192712" y="3023401"/>
              <a:ext cx="774700" cy="414338"/>
            </a:xfrm>
            <a:custGeom>
              <a:avLst/>
              <a:gdLst>
                <a:gd name="T0" fmla="*/ 253 w 274"/>
                <a:gd name="T1" fmla="*/ 47 h 147"/>
                <a:gd name="T2" fmla="*/ 141 w 274"/>
                <a:gd name="T3" fmla="*/ 0 h 147"/>
                <a:gd name="T4" fmla="*/ 141 w 274"/>
                <a:gd name="T5" fmla="*/ 0 h 147"/>
                <a:gd name="T6" fmla="*/ 137 w 274"/>
                <a:gd name="T7" fmla="*/ 0 h 147"/>
                <a:gd name="T8" fmla="*/ 133 w 274"/>
                <a:gd name="T9" fmla="*/ 0 h 147"/>
                <a:gd name="T10" fmla="*/ 133 w 274"/>
                <a:gd name="T11" fmla="*/ 0 h 147"/>
                <a:gd name="T12" fmla="*/ 21 w 274"/>
                <a:gd name="T13" fmla="*/ 47 h 147"/>
                <a:gd name="T14" fmla="*/ 0 w 274"/>
                <a:gd name="T15" fmla="*/ 147 h 147"/>
                <a:gd name="T16" fmla="*/ 14 w 274"/>
                <a:gd name="T17" fmla="*/ 145 h 147"/>
                <a:gd name="T18" fmla="*/ 62 w 274"/>
                <a:gd name="T19" fmla="*/ 113 h 147"/>
                <a:gd name="T20" fmla="*/ 65 w 274"/>
                <a:gd name="T21" fmla="*/ 124 h 147"/>
                <a:gd name="T22" fmla="*/ 105 w 274"/>
                <a:gd name="T23" fmla="*/ 104 h 147"/>
                <a:gd name="T24" fmla="*/ 105 w 274"/>
                <a:gd name="T25" fmla="*/ 112 h 147"/>
                <a:gd name="T26" fmla="*/ 137 w 274"/>
                <a:gd name="T27" fmla="*/ 75 h 147"/>
                <a:gd name="T28" fmla="*/ 169 w 274"/>
                <a:gd name="T29" fmla="*/ 112 h 147"/>
                <a:gd name="T30" fmla="*/ 169 w 274"/>
                <a:gd name="T31" fmla="*/ 104 h 147"/>
                <a:gd name="T32" fmla="*/ 209 w 274"/>
                <a:gd name="T33" fmla="*/ 124 h 147"/>
                <a:gd name="T34" fmla="*/ 212 w 274"/>
                <a:gd name="T35" fmla="*/ 113 h 147"/>
                <a:gd name="T36" fmla="*/ 260 w 274"/>
                <a:gd name="T37" fmla="*/ 145 h 147"/>
                <a:gd name="T38" fmla="*/ 274 w 274"/>
                <a:gd name="T39" fmla="*/ 147 h 147"/>
                <a:gd name="T40" fmla="*/ 253 w 274"/>
                <a:gd name="T41" fmla="*/ 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4" h="147">
                  <a:moveTo>
                    <a:pt x="253" y="47"/>
                  </a:moveTo>
                  <a:cubicBezTo>
                    <a:pt x="233" y="16"/>
                    <a:pt x="198" y="1"/>
                    <a:pt x="141" y="0"/>
                  </a:cubicBezTo>
                  <a:cubicBezTo>
                    <a:pt x="141" y="0"/>
                    <a:pt x="141" y="0"/>
                    <a:pt x="141" y="0"/>
                  </a:cubicBezTo>
                  <a:cubicBezTo>
                    <a:pt x="140" y="0"/>
                    <a:pt x="138" y="0"/>
                    <a:pt x="137" y="0"/>
                  </a:cubicBezTo>
                  <a:cubicBezTo>
                    <a:pt x="136" y="0"/>
                    <a:pt x="134" y="0"/>
                    <a:pt x="133" y="0"/>
                  </a:cubicBezTo>
                  <a:cubicBezTo>
                    <a:pt x="133" y="0"/>
                    <a:pt x="133" y="0"/>
                    <a:pt x="133" y="0"/>
                  </a:cubicBezTo>
                  <a:cubicBezTo>
                    <a:pt x="76" y="1"/>
                    <a:pt x="41" y="16"/>
                    <a:pt x="21" y="47"/>
                  </a:cubicBezTo>
                  <a:cubicBezTo>
                    <a:pt x="0" y="79"/>
                    <a:pt x="0" y="147"/>
                    <a:pt x="0" y="147"/>
                  </a:cubicBezTo>
                  <a:cubicBezTo>
                    <a:pt x="14" y="145"/>
                    <a:pt x="14" y="145"/>
                    <a:pt x="14" y="145"/>
                  </a:cubicBezTo>
                  <a:cubicBezTo>
                    <a:pt x="14" y="145"/>
                    <a:pt x="45" y="138"/>
                    <a:pt x="62" y="113"/>
                  </a:cubicBezTo>
                  <a:cubicBezTo>
                    <a:pt x="65" y="124"/>
                    <a:pt x="65" y="124"/>
                    <a:pt x="65" y="124"/>
                  </a:cubicBezTo>
                  <a:cubicBezTo>
                    <a:pt x="65" y="124"/>
                    <a:pt x="92" y="123"/>
                    <a:pt x="105" y="104"/>
                  </a:cubicBezTo>
                  <a:cubicBezTo>
                    <a:pt x="105" y="112"/>
                    <a:pt x="105" y="112"/>
                    <a:pt x="105" y="112"/>
                  </a:cubicBezTo>
                  <a:cubicBezTo>
                    <a:pt x="105" y="112"/>
                    <a:pt x="127" y="103"/>
                    <a:pt x="137" y="75"/>
                  </a:cubicBezTo>
                  <a:cubicBezTo>
                    <a:pt x="147" y="103"/>
                    <a:pt x="169" y="112"/>
                    <a:pt x="169" y="112"/>
                  </a:cubicBezTo>
                  <a:cubicBezTo>
                    <a:pt x="169" y="104"/>
                    <a:pt x="169" y="104"/>
                    <a:pt x="169" y="104"/>
                  </a:cubicBezTo>
                  <a:cubicBezTo>
                    <a:pt x="182" y="123"/>
                    <a:pt x="209" y="124"/>
                    <a:pt x="209" y="124"/>
                  </a:cubicBezTo>
                  <a:cubicBezTo>
                    <a:pt x="212" y="113"/>
                    <a:pt x="212" y="113"/>
                    <a:pt x="212" y="113"/>
                  </a:cubicBezTo>
                  <a:cubicBezTo>
                    <a:pt x="229" y="138"/>
                    <a:pt x="260" y="145"/>
                    <a:pt x="260" y="145"/>
                  </a:cubicBezTo>
                  <a:cubicBezTo>
                    <a:pt x="274" y="147"/>
                    <a:pt x="274" y="147"/>
                    <a:pt x="274" y="147"/>
                  </a:cubicBezTo>
                  <a:cubicBezTo>
                    <a:pt x="274" y="147"/>
                    <a:pt x="274" y="79"/>
                    <a:pt x="253" y="47"/>
                  </a:cubicBez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iṧḷiḋê">
              <a:extLst>
                <a:ext uri="{FF2B5EF4-FFF2-40B4-BE49-F238E27FC236}">
                  <a16:creationId xmlns:a16="http://schemas.microsoft.com/office/drawing/2014/main" xmlns="" id="{133C4379-3B2E-402D-BD41-B3C75CE4A8B1}"/>
                </a:ext>
              </a:extLst>
            </p:cNvPr>
            <p:cNvSpPr/>
            <p:nvPr/>
          </p:nvSpPr>
          <p:spPr bwMode="auto">
            <a:xfrm>
              <a:off x="6862761" y="6038063"/>
              <a:ext cx="209550" cy="79375"/>
            </a:xfrm>
            <a:custGeom>
              <a:avLst/>
              <a:gdLst>
                <a:gd name="T0" fmla="*/ 41 w 74"/>
                <a:gd name="T1" fmla="*/ 1 h 28"/>
                <a:gd name="T2" fmla="*/ 74 w 74"/>
                <a:gd name="T3" fmla="*/ 3 h 28"/>
                <a:gd name="T4" fmla="*/ 74 w 74"/>
                <a:gd name="T5" fmla="*/ 28 h 28"/>
                <a:gd name="T6" fmla="*/ 8 w 74"/>
                <a:gd name="T7" fmla="*/ 28 h 28"/>
                <a:gd name="T8" fmla="*/ 41 w 74"/>
                <a:gd name="T9" fmla="*/ 1 h 28"/>
              </a:gdLst>
              <a:ahLst/>
              <a:cxnLst>
                <a:cxn ang="0">
                  <a:pos x="T0" y="T1"/>
                </a:cxn>
                <a:cxn ang="0">
                  <a:pos x="T2" y="T3"/>
                </a:cxn>
                <a:cxn ang="0">
                  <a:pos x="T4" y="T5"/>
                </a:cxn>
                <a:cxn ang="0">
                  <a:pos x="T6" y="T7"/>
                </a:cxn>
                <a:cxn ang="0">
                  <a:pos x="T8" y="T9"/>
                </a:cxn>
              </a:cxnLst>
              <a:rect l="0" t="0" r="r" b="b"/>
              <a:pathLst>
                <a:path w="74" h="28">
                  <a:moveTo>
                    <a:pt x="41" y="1"/>
                  </a:moveTo>
                  <a:cubicBezTo>
                    <a:pt x="43" y="0"/>
                    <a:pt x="74" y="3"/>
                    <a:pt x="74" y="3"/>
                  </a:cubicBezTo>
                  <a:cubicBezTo>
                    <a:pt x="74" y="28"/>
                    <a:pt x="74" y="28"/>
                    <a:pt x="74" y="28"/>
                  </a:cubicBezTo>
                  <a:cubicBezTo>
                    <a:pt x="8" y="28"/>
                    <a:pt x="8" y="28"/>
                    <a:pt x="8" y="28"/>
                  </a:cubicBezTo>
                  <a:cubicBezTo>
                    <a:pt x="8" y="28"/>
                    <a:pt x="0" y="17"/>
                    <a:pt x="41" y="1"/>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îṧļiḍé">
              <a:extLst>
                <a:ext uri="{FF2B5EF4-FFF2-40B4-BE49-F238E27FC236}">
                  <a16:creationId xmlns:a16="http://schemas.microsoft.com/office/drawing/2014/main" xmlns="" id="{46CD3FBC-B7F8-44F8-8ABD-3F29DC5BD85D}"/>
                </a:ext>
              </a:extLst>
            </p:cNvPr>
            <p:cNvSpPr/>
            <p:nvPr/>
          </p:nvSpPr>
          <p:spPr bwMode="auto">
            <a:xfrm>
              <a:off x="7162799" y="6038063"/>
              <a:ext cx="209550" cy="79375"/>
            </a:xfrm>
            <a:custGeom>
              <a:avLst/>
              <a:gdLst>
                <a:gd name="T0" fmla="*/ 33 w 74"/>
                <a:gd name="T1" fmla="*/ 1 h 28"/>
                <a:gd name="T2" fmla="*/ 0 w 74"/>
                <a:gd name="T3" fmla="*/ 3 h 28"/>
                <a:gd name="T4" fmla="*/ 0 w 74"/>
                <a:gd name="T5" fmla="*/ 28 h 28"/>
                <a:gd name="T6" fmla="*/ 66 w 74"/>
                <a:gd name="T7" fmla="*/ 28 h 28"/>
                <a:gd name="T8" fmla="*/ 33 w 74"/>
                <a:gd name="T9" fmla="*/ 1 h 28"/>
              </a:gdLst>
              <a:ahLst/>
              <a:cxnLst>
                <a:cxn ang="0">
                  <a:pos x="T0" y="T1"/>
                </a:cxn>
                <a:cxn ang="0">
                  <a:pos x="T2" y="T3"/>
                </a:cxn>
                <a:cxn ang="0">
                  <a:pos x="T4" y="T5"/>
                </a:cxn>
                <a:cxn ang="0">
                  <a:pos x="T6" y="T7"/>
                </a:cxn>
                <a:cxn ang="0">
                  <a:pos x="T8" y="T9"/>
                </a:cxn>
              </a:cxnLst>
              <a:rect l="0" t="0" r="r" b="b"/>
              <a:pathLst>
                <a:path w="74" h="28">
                  <a:moveTo>
                    <a:pt x="33" y="1"/>
                  </a:moveTo>
                  <a:cubicBezTo>
                    <a:pt x="31" y="0"/>
                    <a:pt x="0" y="3"/>
                    <a:pt x="0" y="3"/>
                  </a:cubicBezTo>
                  <a:cubicBezTo>
                    <a:pt x="0" y="28"/>
                    <a:pt x="0" y="28"/>
                    <a:pt x="0" y="28"/>
                  </a:cubicBezTo>
                  <a:cubicBezTo>
                    <a:pt x="66" y="28"/>
                    <a:pt x="66" y="28"/>
                    <a:pt x="66" y="28"/>
                  </a:cubicBezTo>
                  <a:cubicBezTo>
                    <a:pt x="66" y="28"/>
                    <a:pt x="74" y="17"/>
                    <a:pt x="33" y="1"/>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îślídé">
              <a:extLst>
                <a:ext uri="{FF2B5EF4-FFF2-40B4-BE49-F238E27FC236}">
                  <a16:creationId xmlns:a16="http://schemas.microsoft.com/office/drawing/2014/main" xmlns="" id="{110E7F3D-A7B5-437B-92CC-981E9E19D181}"/>
                </a:ext>
              </a:extLst>
            </p:cNvPr>
            <p:cNvSpPr/>
            <p:nvPr/>
          </p:nvSpPr>
          <p:spPr bwMode="auto">
            <a:xfrm>
              <a:off x="7594599" y="5296701"/>
              <a:ext cx="87312" cy="115888"/>
            </a:xfrm>
            <a:custGeom>
              <a:avLst/>
              <a:gdLst>
                <a:gd name="T0" fmla="*/ 8 w 31"/>
                <a:gd name="T1" fmla="*/ 37 h 41"/>
                <a:gd name="T2" fmla="*/ 8 w 31"/>
                <a:gd name="T3" fmla="*/ 41 h 41"/>
                <a:gd name="T4" fmla="*/ 26 w 31"/>
                <a:gd name="T5" fmla="*/ 5 h 41"/>
                <a:gd name="T6" fmla="*/ 0 w 31"/>
                <a:gd name="T7" fmla="*/ 18 h 41"/>
                <a:gd name="T8" fmla="*/ 8 w 31"/>
                <a:gd name="T9" fmla="*/ 37 h 41"/>
              </a:gdLst>
              <a:ahLst/>
              <a:cxnLst>
                <a:cxn ang="0">
                  <a:pos x="T0" y="T1"/>
                </a:cxn>
                <a:cxn ang="0">
                  <a:pos x="T2" y="T3"/>
                </a:cxn>
                <a:cxn ang="0">
                  <a:pos x="T4" y="T5"/>
                </a:cxn>
                <a:cxn ang="0">
                  <a:pos x="T6" y="T7"/>
                </a:cxn>
                <a:cxn ang="0">
                  <a:pos x="T8" y="T9"/>
                </a:cxn>
              </a:cxnLst>
              <a:rect l="0" t="0" r="r" b="b"/>
              <a:pathLst>
                <a:path w="31" h="41">
                  <a:moveTo>
                    <a:pt x="8" y="37"/>
                  </a:moveTo>
                  <a:cubicBezTo>
                    <a:pt x="8" y="39"/>
                    <a:pt x="8" y="40"/>
                    <a:pt x="8" y="41"/>
                  </a:cubicBezTo>
                  <a:cubicBezTo>
                    <a:pt x="27" y="34"/>
                    <a:pt x="31" y="8"/>
                    <a:pt x="26" y="5"/>
                  </a:cubicBezTo>
                  <a:cubicBezTo>
                    <a:pt x="19" y="0"/>
                    <a:pt x="0" y="18"/>
                    <a:pt x="0" y="18"/>
                  </a:cubicBezTo>
                  <a:cubicBezTo>
                    <a:pt x="3" y="24"/>
                    <a:pt x="7" y="34"/>
                    <a:pt x="8" y="37"/>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iṧḷiḓê">
              <a:extLst>
                <a:ext uri="{FF2B5EF4-FFF2-40B4-BE49-F238E27FC236}">
                  <a16:creationId xmlns:a16="http://schemas.microsoft.com/office/drawing/2014/main" xmlns="" id="{E5A25F98-1613-40B0-BF9A-BE71D6F21590}"/>
                </a:ext>
              </a:extLst>
            </p:cNvPr>
            <p:cNvSpPr/>
            <p:nvPr/>
          </p:nvSpPr>
          <p:spPr bwMode="auto">
            <a:xfrm>
              <a:off x="6924674" y="5677701"/>
              <a:ext cx="379412" cy="381000"/>
            </a:xfrm>
            <a:custGeom>
              <a:avLst/>
              <a:gdLst>
                <a:gd name="T0" fmla="*/ 50 w 134"/>
                <a:gd name="T1" fmla="*/ 135 h 135"/>
                <a:gd name="T2" fmla="*/ 67 w 134"/>
                <a:gd name="T3" fmla="*/ 27 h 135"/>
                <a:gd name="T4" fmla="*/ 80 w 134"/>
                <a:gd name="T5" fmla="*/ 135 h 135"/>
                <a:gd name="T6" fmla="*/ 129 w 134"/>
                <a:gd name="T7" fmla="*/ 133 h 135"/>
                <a:gd name="T8" fmla="*/ 134 w 134"/>
                <a:gd name="T9" fmla="*/ 0 h 135"/>
                <a:gd name="T10" fmla="*/ 0 w 134"/>
                <a:gd name="T11" fmla="*/ 0 h 135"/>
                <a:gd name="T12" fmla="*/ 5 w 134"/>
                <a:gd name="T13" fmla="*/ 134 h 135"/>
                <a:gd name="T14" fmla="*/ 50 w 134"/>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35">
                  <a:moveTo>
                    <a:pt x="50" y="135"/>
                  </a:moveTo>
                  <a:cubicBezTo>
                    <a:pt x="50" y="120"/>
                    <a:pt x="60" y="28"/>
                    <a:pt x="67" y="27"/>
                  </a:cubicBezTo>
                  <a:cubicBezTo>
                    <a:pt x="74" y="28"/>
                    <a:pt x="80" y="119"/>
                    <a:pt x="80" y="135"/>
                  </a:cubicBezTo>
                  <a:cubicBezTo>
                    <a:pt x="129" y="133"/>
                    <a:pt x="129" y="133"/>
                    <a:pt x="129" y="133"/>
                  </a:cubicBezTo>
                  <a:cubicBezTo>
                    <a:pt x="129" y="133"/>
                    <a:pt x="130" y="49"/>
                    <a:pt x="134" y="0"/>
                  </a:cubicBezTo>
                  <a:cubicBezTo>
                    <a:pt x="0" y="0"/>
                    <a:pt x="0" y="0"/>
                    <a:pt x="0" y="0"/>
                  </a:cubicBezTo>
                  <a:cubicBezTo>
                    <a:pt x="1" y="24"/>
                    <a:pt x="3" y="113"/>
                    <a:pt x="5" y="134"/>
                  </a:cubicBezTo>
                  <a:lnTo>
                    <a:pt x="50" y="135"/>
                  </a:lnTo>
                  <a:close/>
                </a:path>
              </a:pathLst>
            </a:custGeom>
            <a:solidFill>
              <a:srgbClr val="454C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ísḷîḋê">
              <a:extLst>
                <a:ext uri="{FF2B5EF4-FFF2-40B4-BE49-F238E27FC236}">
                  <a16:creationId xmlns:a16="http://schemas.microsoft.com/office/drawing/2014/main" xmlns="" id="{3620E99A-EC94-4C3A-A09A-23D124A11103}"/>
                </a:ext>
              </a:extLst>
            </p:cNvPr>
            <p:cNvSpPr/>
            <p:nvPr/>
          </p:nvSpPr>
          <p:spPr bwMode="auto">
            <a:xfrm>
              <a:off x="6648449" y="5296701"/>
              <a:ext cx="971550" cy="414338"/>
            </a:xfrm>
            <a:custGeom>
              <a:avLst/>
              <a:gdLst>
                <a:gd name="T0" fmla="*/ 91 w 344"/>
                <a:gd name="T1" fmla="*/ 147 h 147"/>
                <a:gd name="T2" fmla="*/ 239 w 344"/>
                <a:gd name="T3" fmla="*/ 147 h 147"/>
                <a:gd name="T4" fmla="*/ 236 w 344"/>
                <a:gd name="T5" fmla="*/ 71 h 147"/>
                <a:gd name="T6" fmla="*/ 344 w 344"/>
                <a:gd name="T7" fmla="*/ 41 h 147"/>
                <a:gd name="T8" fmla="*/ 335 w 344"/>
                <a:gd name="T9" fmla="*/ 16 h 147"/>
                <a:gd name="T10" fmla="*/ 267 w 344"/>
                <a:gd name="T11" fmla="*/ 29 h 147"/>
                <a:gd name="T12" fmla="*/ 191 w 344"/>
                <a:gd name="T13" fmla="*/ 0 h 147"/>
                <a:gd name="T14" fmla="*/ 138 w 344"/>
                <a:gd name="T15" fmla="*/ 0 h 147"/>
                <a:gd name="T16" fmla="*/ 86 w 344"/>
                <a:gd name="T17" fmla="*/ 22 h 147"/>
                <a:gd name="T18" fmla="*/ 10 w 344"/>
                <a:gd name="T19" fmla="*/ 17 h 147"/>
                <a:gd name="T20" fmla="*/ 0 w 344"/>
                <a:gd name="T21" fmla="*/ 41 h 147"/>
                <a:gd name="T22" fmla="*/ 93 w 344"/>
                <a:gd name="T23" fmla="*/ 66 h 147"/>
                <a:gd name="T24" fmla="*/ 91 w 344"/>
                <a:gd name="T25"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147">
                  <a:moveTo>
                    <a:pt x="91" y="147"/>
                  </a:moveTo>
                  <a:cubicBezTo>
                    <a:pt x="239" y="147"/>
                    <a:pt x="239" y="147"/>
                    <a:pt x="239" y="147"/>
                  </a:cubicBezTo>
                  <a:cubicBezTo>
                    <a:pt x="239" y="134"/>
                    <a:pt x="237" y="84"/>
                    <a:pt x="236" y="71"/>
                  </a:cubicBezTo>
                  <a:cubicBezTo>
                    <a:pt x="236" y="71"/>
                    <a:pt x="296" y="87"/>
                    <a:pt x="344" y="41"/>
                  </a:cubicBezTo>
                  <a:cubicBezTo>
                    <a:pt x="341" y="33"/>
                    <a:pt x="339" y="24"/>
                    <a:pt x="335" y="16"/>
                  </a:cubicBezTo>
                  <a:cubicBezTo>
                    <a:pt x="317" y="29"/>
                    <a:pt x="294" y="32"/>
                    <a:pt x="267" y="29"/>
                  </a:cubicBezTo>
                  <a:cubicBezTo>
                    <a:pt x="233" y="24"/>
                    <a:pt x="224" y="0"/>
                    <a:pt x="191" y="0"/>
                  </a:cubicBezTo>
                  <a:cubicBezTo>
                    <a:pt x="138" y="0"/>
                    <a:pt x="138" y="0"/>
                    <a:pt x="138" y="0"/>
                  </a:cubicBezTo>
                  <a:cubicBezTo>
                    <a:pt x="138" y="0"/>
                    <a:pt x="114" y="3"/>
                    <a:pt x="86" y="22"/>
                  </a:cubicBezTo>
                  <a:cubicBezTo>
                    <a:pt x="62" y="39"/>
                    <a:pt x="27" y="34"/>
                    <a:pt x="10" y="17"/>
                  </a:cubicBezTo>
                  <a:cubicBezTo>
                    <a:pt x="0" y="41"/>
                    <a:pt x="0" y="41"/>
                    <a:pt x="0" y="41"/>
                  </a:cubicBezTo>
                  <a:cubicBezTo>
                    <a:pt x="0" y="41"/>
                    <a:pt x="32" y="79"/>
                    <a:pt x="93" y="66"/>
                  </a:cubicBezTo>
                  <a:cubicBezTo>
                    <a:pt x="91" y="147"/>
                    <a:pt x="91" y="147"/>
                    <a:pt x="91" y="147"/>
                  </a:cubicBezTo>
                </a:path>
              </a:pathLst>
            </a:custGeom>
            <a:solidFill>
              <a:srgbClr val="0097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 name="íṣlîḋe">
              <a:extLst>
                <a:ext uri="{FF2B5EF4-FFF2-40B4-BE49-F238E27FC236}">
                  <a16:creationId xmlns:a16="http://schemas.microsoft.com/office/drawing/2014/main" xmlns="" id="{8DC01ECA-F17E-4612-8FA6-7B5A4F98B981}"/>
                </a:ext>
              </a:extLst>
            </p:cNvPr>
            <p:cNvSpPr/>
            <p:nvPr/>
          </p:nvSpPr>
          <p:spPr bwMode="auto">
            <a:xfrm>
              <a:off x="7021511" y="5287176"/>
              <a:ext cx="169862" cy="115888"/>
            </a:xfrm>
            <a:custGeom>
              <a:avLst/>
              <a:gdLst>
                <a:gd name="T0" fmla="*/ 0 w 60"/>
                <a:gd name="T1" fmla="*/ 0 h 41"/>
                <a:gd name="T2" fmla="*/ 0 w 60"/>
                <a:gd name="T3" fmla="*/ 8 h 41"/>
                <a:gd name="T4" fmla="*/ 4 w 60"/>
                <a:gd name="T5" fmla="*/ 19 h 41"/>
                <a:gd name="T6" fmla="*/ 59 w 60"/>
                <a:gd name="T7" fmla="*/ 15 h 41"/>
                <a:gd name="T8" fmla="*/ 60 w 60"/>
                <a:gd name="T9" fmla="*/ 8 h 41"/>
                <a:gd name="T10" fmla="*/ 60 w 60"/>
                <a:gd name="T11" fmla="*/ 0 h 41"/>
                <a:gd name="T12" fmla="*/ 0 w 6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60" h="41">
                  <a:moveTo>
                    <a:pt x="0" y="0"/>
                  </a:moveTo>
                  <a:cubicBezTo>
                    <a:pt x="0" y="8"/>
                    <a:pt x="0" y="8"/>
                    <a:pt x="0" y="8"/>
                  </a:cubicBezTo>
                  <a:cubicBezTo>
                    <a:pt x="0" y="12"/>
                    <a:pt x="2" y="15"/>
                    <a:pt x="4" y="19"/>
                  </a:cubicBezTo>
                  <a:cubicBezTo>
                    <a:pt x="16" y="41"/>
                    <a:pt x="51" y="39"/>
                    <a:pt x="59" y="15"/>
                  </a:cubicBezTo>
                  <a:cubicBezTo>
                    <a:pt x="60" y="12"/>
                    <a:pt x="60" y="10"/>
                    <a:pt x="60" y="8"/>
                  </a:cubicBezTo>
                  <a:cubicBezTo>
                    <a:pt x="60" y="0"/>
                    <a:pt x="60" y="0"/>
                    <a:pt x="60" y="0"/>
                  </a:cubicBezTo>
                  <a:cubicBezTo>
                    <a:pt x="0" y="0"/>
                    <a:pt x="0" y="0"/>
                    <a:pt x="0" y="0"/>
                  </a:cubicBezTo>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îsľide">
              <a:extLst>
                <a:ext uri="{FF2B5EF4-FFF2-40B4-BE49-F238E27FC236}">
                  <a16:creationId xmlns:a16="http://schemas.microsoft.com/office/drawing/2014/main" xmlns="" id="{339983FE-001D-4882-909A-F5102B7D7E1B}"/>
                </a:ext>
              </a:extLst>
            </p:cNvPr>
            <p:cNvSpPr/>
            <p:nvPr/>
          </p:nvSpPr>
          <p:spPr bwMode="auto">
            <a:xfrm>
              <a:off x="6594474" y="5293526"/>
              <a:ext cx="82550" cy="119063"/>
            </a:xfrm>
            <a:custGeom>
              <a:avLst/>
              <a:gdLst>
                <a:gd name="T0" fmla="*/ 19 w 29"/>
                <a:gd name="T1" fmla="*/ 42 h 42"/>
                <a:gd name="T2" fmla="*/ 5 w 29"/>
                <a:gd name="T3" fmla="*/ 4 h 42"/>
                <a:gd name="T4" fmla="*/ 29 w 29"/>
                <a:gd name="T5" fmla="*/ 18 h 42"/>
                <a:gd name="T6" fmla="*/ 19 w 29"/>
                <a:gd name="T7" fmla="*/ 42 h 42"/>
              </a:gdLst>
              <a:ahLst/>
              <a:cxnLst>
                <a:cxn ang="0">
                  <a:pos x="T0" y="T1"/>
                </a:cxn>
                <a:cxn ang="0">
                  <a:pos x="T2" y="T3"/>
                </a:cxn>
                <a:cxn ang="0">
                  <a:pos x="T4" y="T5"/>
                </a:cxn>
                <a:cxn ang="0">
                  <a:pos x="T6" y="T7"/>
                </a:cxn>
              </a:cxnLst>
              <a:rect l="0" t="0" r="r" b="b"/>
              <a:pathLst>
                <a:path w="29" h="42">
                  <a:moveTo>
                    <a:pt x="19" y="42"/>
                  </a:moveTo>
                  <a:cubicBezTo>
                    <a:pt x="2" y="33"/>
                    <a:pt x="0" y="7"/>
                    <a:pt x="5" y="4"/>
                  </a:cubicBezTo>
                  <a:cubicBezTo>
                    <a:pt x="12" y="0"/>
                    <a:pt x="29" y="18"/>
                    <a:pt x="29" y="18"/>
                  </a:cubicBezTo>
                  <a:cubicBezTo>
                    <a:pt x="25" y="28"/>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išḻiḍé">
              <a:extLst>
                <a:ext uri="{FF2B5EF4-FFF2-40B4-BE49-F238E27FC236}">
                  <a16:creationId xmlns:a16="http://schemas.microsoft.com/office/drawing/2014/main" xmlns="" id="{4796AC8F-51CB-41C3-85CB-D8C1E1ADBFBD}"/>
                </a:ext>
              </a:extLst>
            </p:cNvPr>
            <p:cNvSpPr/>
            <p:nvPr/>
          </p:nvSpPr>
          <p:spPr bwMode="auto">
            <a:xfrm>
              <a:off x="6764336" y="4601376"/>
              <a:ext cx="700087" cy="735013"/>
            </a:xfrm>
            <a:custGeom>
              <a:avLst/>
              <a:gdLst>
                <a:gd name="T0" fmla="*/ 248 w 248"/>
                <a:gd name="T1" fmla="*/ 168 h 260"/>
                <a:gd name="T2" fmla="*/ 124 w 248"/>
                <a:gd name="T3" fmla="*/ 260 h 260"/>
                <a:gd name="T4" fmla="*/ 0 w 248"/>
                <a:gd name="T5" fmla="*/ 169 h 260"/>
                <a:gd name="T6" fmla="*/ 7 w 248"/>
                <a:gd name="T7" fmla="*/ 62 h 260"/>
                <a:gd name="T8" fmla="*/ 123 w 248"/>
                <a:gd name="T9" fmla="*/ 0 h 260"/>
                <a:gd name="T10" fmla="*/ 240 w 248"/>
                <a:gd name="T11" fmla="*/ 60 h 260"/>
                <a:gd name="T12" fmla="*/ 248 w 248"/>
                <a:gd name="T13" fmla="*/ 168 h 260"/>
              </a:gdLst>
              <a:ahLst/>
              <a:cxnLst>
                <a:cxn ang="0">
                  <a:pos x="T0" y="T1"/>
                </a:cxn>
                <a:cxn ang="0">
                  <a:pos x="T2" y="T3"/>
                </a:cxn>
                <a:cxn ang="0">
                  <a:pos x="T4" y="T5"/>
                </a:cxn>
                <a:cxn ang="0">
                  <a:pos x="T6" y="T7"/>
                </a:cxn>
                <a:cxn ang="0">
                  <a:pos x="T8" y="T9"/>
                </a:cxn>
                <a:cxn ang="0">
                  <a:pos x="T10" y="T11"/>
                </a:cxn>
                <a:cxn ang="0">
                  <a:pos x="T12" y="T13"/>
                </a:cxn>
              </a:cxnLst>
              <a:rect l="0" t="0" r="r" b="b"/>
              <a:pathLst>
                <a:path w="248" h="260">
                  <a:moveTo>
                    <a:pt x="248" y="168"/>
                  </a:moveTo>
                  <a:cubicBezTo>
                    <a:pt x="248" y="236"/>
                    <a:pt x="193" y="259"/>
                    <a:pt x="124" y="260"/>
                  </a:cubicBezTo>
                  <a:cubicBezTo>
                    <a:pt x="56" y="260"/>
                    <a:pt x="0" y="237"/>
                    <a:pt x="0" y="169"/>
                  </a:cubicBezTo>
                  <a:cubicBezTo>
                    <a:pt x="0" y="144"/>
                    <a:pt x="0" y="83"/>
                    <a:pt x="7" y="62"/>
                  </a:cubicBezTo>
                  <a:cubicBezTo>
                    <a:pt x="18" y="26"/>
                    <a:pt x="48" y="0"/>
                    <a:pt x="123" y="0"/>
                  </a:cubicBezTo>
                  <a:cubicBezTo>
                    <a:pt x="198" y="0"/>
                    <a:pt x="228" y="25"/>
                    <a:pt x="240" y="60"/>
                  </a:cubicBezTo>
                  <a:cubicBezTo>
                    <a:pt x="247" y="81"/>
                    <a:pt x="247" y="142"/>
                    <a:pt x="248" y="168"/>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 name="ïṣľîḑê">
              <a:extLst>
                <a:ext uri="{FF2B5EF4-FFF2-40B4-BE49-F238E27FC236}">
                  <a16:creationId xmlns:a16="http://schemas.microsoft.com/office/drawing/2014/main" xmlns="" id="{162DF24C-6D52-4ECB-A17B-AE2B3BBB8127}"/>
                </a:ext>
              </a:extLst>
            </p:cNvPr>
            <p:cNvSpPr/>
            <p:nvPr/>
          </p:nvSpPr>
          <p:spPr bwMode="auto">
            <a:xfrm>
              <a:off x="6677024" y="4952213"/>
              <a:ext cx="149225" cy="146050"/>
            </a:xfrm>
            <a:custGeom>
              <a:avLst/>
              <a:gdLst>
                <a:gd name="T0" fmla="*/ 53 w 53"/>
                <a:gd name="T1" fmla="*/ 26 h 52"/>
                <a:gd name="T2" fmla="*/ 27 w 53"/>
                <a:gd name="T3" fmla="*/ 52 h 52"/>
                <a:gd name="T4" fmla="*/ 0 w 53"/>
                <a:gd name="T5" fmla="*/ 26 h 52"/>
                <a:gd name="T6" fmla="*/ 26 w 53"/>
                <a:gd name="T7" fmla="*/ 0 h 52"/>
                <a:gd name="T8" fmla="*/ 53 w 53"/>
                <a:gd name="T9" fmla="*/ 26 h 52"/>
              </a:gdLst>
              <a:ahLst/>
              <a:cxnLst>
                <a:cxn ang="0">
                  <a:pos x="T0" y="T1"/>
                </a:cxn>
                <a:cxn ang="0">
                  <a:pos x="T2" y="T3"/>
                </a:cxn>
                <a:cxn ang="0">
                  <a:pos x="T4" y="T5"/>
                </a:cxn>
                <a:cxn ang="0">
                  <a:pos x="T6" y="T7"/>
                </a:cxn>
                <a:cxn ang="0">
                  <a:pos x="T8" y="T9"/>
                </a:cxn>
              </a:cxnLst>
              <a:rect l="0" t="0" r="r" b="b"/>
              <a:pathLst>
                <a:path w="53" h="52">
                  <a:moveTo>
                    <a:pt x="53" y="26"/>
                  </a:moveTo>
                  <a:cubicBezTo>
                    <a:pt x="53" y="40"/>
                    <a:pt x="41" y="52"/>
                    <a:pt x="27" y="52"/>
                  </a:cubicBezTo>
                  <a:cubicBezTo>
                    <a:pt x="12" y="52"/>
                    <a:pt x="1" y="40"/>
                    <a:pt x="0" y="26"/>
                  </a:cubicBezTo>
                  <a:cubicBezTo>
                    <a:pt x="0" y="11"/>
                    <a:pt x="12" y="0"/>
                    <a:pt x="26" y="0"/>
                  </a:cubicBezTo>
                  <a:cubicBezTo>
                    <a:pt x="41" y="0"/>
                    <a:pt x="53" y="11"/>
                    <a:pt x="53" y="26"/>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 name="ísḻïḓe">
              <a:extLst>
                <a:ext uri="{FF2B5EF4-FFF2-40B4-BE49-F238E27FC236}">
                  <a16:creationId xmlns:a16="http://schemas.microsoft.com/office/drawing/2014/main" xmlns="" id="{8A452D18-444F-47E9-92BD-B0A1D07C414D}"/>
                </a:ext>
              </a:extLst>
            </p:cNvPr>
            <p:cNvSpPr/>
            <p:nvPr/>
          </p:nvSpPr>
          <p:spPr bwMode="auto">
            <a:xfrm>
              <a:off x="6704011" y="4974438"/>
              <a:ext cx="53975" cy="55563"/>
            </a:xfrm>
            <a:custGeom>
              <a:avLst/>
              <a:gdLst>
                <a:gd name="T0" fmla="*/ 5 w 19"/>
                <a:gd name="T1" fmla="*/ 17 h 20"/>
                <a:gd name="T2" fmla="*/ 17 w 19"/>
                <a:gd name="T3" fmla="*/ 5 h 20"/>
                <a:gd name="T4" fmla="*/ 19 w 19"/>
                <a:gd name="T5" fmla="*/ 3 h 20"/>
                <a:gd name="T6" fmla="*/ 17 w 19"/>
                <a:gd name="T7" fmla="*/ 0 h 20"/>
                <a:gd name="T8" fmla="*/ 0 w 19"/>
                <a:gd name="T9" fmla="*/ 17 h 20"/>
                <a:gd name="T10" fmla="*/ 2 w 19"/>
                <a:gd name="T11" fmla="*/ 20 h 20"/>
                <a:gd name="T12" fmla="*/ 5 w 19"/>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5" y="17"/>
                  </a:moveTo>
                  <a:cubicBezTo>
                    <a:pt x="5" y="11"/>
                    <a:pt x="10" y="5"/>
                    <a:pt x="17" y="5"/>
                  </a:cubicBezTo>
                  <a:cubicBezTo>
                    <a:pt x="18" y="5"/>
                    <a:pt x="19" y="4"/>
                    <a:pt x="19" y="3"/>
                  </a:cubicBezTo>
                  <a:cubicBezTo>
                    <a:pt x="19" y="1"/>
                    <a:pt x="18" y="0"/>
                    <a:pt x="17" y="0"/>
                  </a:cubicBezTo>
                  <a:cubicBezTo>
                    <a:pt x="7" y="0"/>
                    <a:pt x="0" y="8"/>
                    <a:pt x="0" y="17"/>
                  </a:cubicBezTo>
                  <a:cubicBezTo>
                    <a:pt x="0" y="19"/>
                    <a:pt x="1" y="20"/>
                    <a:pt x="2" y="20"/>
                  </a:cubicBezTo>
                  <a:cubicBezTo>
                    <a:pt x="4" y="20"/>
                    <a:pt x="5" y="19"/>
                    <a:pt x="5"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 name="išļïḓê">
              <a:extLst>
                <a:ext uri="{FF2B5EF4-FFF2-40B4-BE49-F238E27FC236}">
                  <a16:creationId xmlns:a16="http://schemas.microsoft.com/office/drawing/2014/main" xmlns="" id="{49C40C77-FE48-4DA0-A80B-487951514715}"/>
                </a:ext>
              </a:extLst>
            </p:cNvPr>
            <p:cNvSpPr/>
            <p:nvPr/>
          </p:nvSpPr>
          <p:spPr bwMode="auto">
            <a:xfrm>
              <a:off x="7399336" y="4945863"/>
              <a:ext cx="150812" cy="149225"/>
            </a:xfrm>
            <a:custGeom>
              <a:avLst/>
              <a:gdLst>
                <a:gd name="T0" fmla="*/ 1 w 53"/>
                <a:gd name="T1" fmla="*/ 27 h 53"/>
                <a:gd name="T2" fmla="*/ 27 w 53"/>
                <a:gd name="T3" fmla="*/ 53 h 53"/>
                <a:gd name="T4" fmla="*/ 53 w 53"/>
                <a:gd name="T5" fmla="*/ 26 h 53"/>
                <a:gd name="T6" fmla="*/ 27 w 53"/>
                <a:gd name="T7" fmla="*/ 0 h 53"/>
                <a:gd name="T8" fmla="*/ 1 w 53"/>
                <a:gd name="T9" fmla="*/ 27 h 53"/>
              </a:gdLst>
              <a:ahLst/>
              <a:cxnLst>
                <a:cxn ang="0">
                  <a:pos x="T0" y="T1"/>
                </a:cxn>
                <a:cxn ang="0">
                  <a:pos x="T2" y="T3"/>
                </a:cxn>
                <a:cxn ang="0">
                  <a:pos x="T4" y="T5"/>
                </a:cxn>
                <a:cxn ang="0">
                  <a:pos x="T6" y="T7"/>
                </a:cxn>
                <a:cxn ang="0">
                  <a:pos x="T8" y="T9"/>
                </a:cxn>
              </a:cxnLst>
              <a:rect l="0" t="0" r="r" b="b"/>
              <a:pathLst>
                <a:path w="53" h="53">
                  <a:moveTo>
                    <a:pt x="1" y="27"/>
                  </a:moveTo>
                  <a:cubicBezTo>
                    <a:pt x="1" y="41"/>
                    <a:pt x="12" y="53"/>
                    <a:pt x="27" y="53"/>
                  </a:cubicBezTo>
                  <a:cubicBezTo>
                    <a:pt x="41" y="53"/>
                    <a:pt x="53" y="41"/>
                    <a:pt x="53" y="26"/>
                  </a:cubicBezTo>
                  <a:cubicBezTo>
                    <a:pt x="53" y="12"/>
                    <a:pt x="41" y="0"/>
                    <a:pt x="27" y="0"/>
                  </a:cubicBezTo>
                  <a:cubicBezTo>
                    <a:pt x="12" y="0"/>
                    <a:pt x="0" y="12"/>
                    <a:pt x="1" y="27"/>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 name="íS1iḑe">
              <a:extLst>
                <a:ext uri="{FF2B5EF4-FFF2-40B4-BE49-F238E27FC236}">
                  <a16:creationId xmlns:a16="http://schemas.microsoft.com/office/drawing/2014/main" xmlns="" id="{AA8C0CB6-BD6C-4977-B705-CE34083E8DD3}"/>
                </a:ext>
              </a:extLst>
            </p:cNvPr>
            <p:cNvSpPr/>
            <p:nvPr/>
          </p:nvSpPr>
          <p:spPr bwMode="auto">
            <a:xfrm>
              <a:off x="7467599" y="4974438"/>
              <a:ext cx="53975" cy="55563"/>
            </a:xfrm>
            <a:custGeom>
              <a:avLst/>
              <a:gdLst>
                <a:gd name="T0" fmla="*/ 19 w 19"/>
                <a:gd name="T1" fmla="*/ 17 h 20"/>
                <a:gd name="T2" fmla="*/ 3 w 19"/>
                <a:gd name="T3" fmla="*/ 0 h 20"/>
                <a:gd name="T4" fmla="*/ 0 w 19"/>
                <a:gd name="T5" fmla="*/ 3 h 20"/>
                <a:gd name="T6" fmla="*/ 3 w 19"/>
                <a:gd name="T7" fmla="*/ 5 h 20"/>
                <a:gd name="T8" fmla="*/ 14 w 19"/>
                <a:gd name="T9" fmla="*/ 17 h 20"/>
                <a:gd name="T10" fmla="*/ 17 w 19"/>
                <a:gd name="T11" fmla="*/ 20 h 20"/>
                <a:gd name="T12" fmla="*/ 19 w 19"/>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9" y="17"/>
                  </a:moveTo>
                  <a:cubicBezTo>
                    <a:pt x="19" y="8"/>
                    <a:pt x="12" y="0"/>
                    <a:pt x="3" y="0"/>
                  </a:cubicBezTo>
                  <a:cubicBezTo>
                    <a:pt x="1" y="0"/>
                    <a:pt x="0" y="1"/>
                    <a:pt x="0" y="3"/>
                  </a:cubicBezTo>
                  <a:cubicBezTo>
                    <a:pt x="0" y="4"/>
                    <a:pt x="1" y="5"/>
                    <a:pt x="3" y="5"/>
                  </a:cubicBezTo>
                  <a:cubicBezTo>
                    <a:pt x="9" y="5"/>
                    <a:pt x="14" y="11"/>
                    <a:pt x="14" y="17"/>
                  </a:cubicBezTo>
                  <a:cubicBezTo>
                    <a:pt x="14" y="19"/>
                    <a:pt x="16" y="20"/>
                    <a:pt x="17" y="20"/>
                  </a:cubicBezTo>
                  <a:cubicBezTo>
                    <a:pt x="18" y="20"/>
                    <a:pt x="19" y="19"/>
                    <a:pt x="19"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 name="íşḷïďê">
              <a:extLst>
                <a:ext uri="{FF2B5EF4-FFF2-40B4-BE49-F238E27FC236}">
                  <a16:creationId xmlns:a16="http://schemas.microsoft.com/office/drawing/2014/main" xmlns="" id="{AF07A7DE-1787-481C-A66D-069ADF780BB9}"/>
                </a:ext>
              </a:extLst>
            </p:cNvPr>
            <p:cNvSpPr/>
            <p:nvPr/>
          </p:nvSpPr>
          <p:spPr bwMode="auto">
            <a:xfrm>
              <a:off x="6857999" y="5007776"/>
              <a:ext cx="155575" cy="133350"/>
            </a:xfrm>
            <a:custGeom>
              <a:avLst/>
              <a:gdLst>
                <a:gd name="T0" fmla="*/ 28 w 55"/>
                <a:gd name="T1" fmla="*/ 0 h 47"/>
                <a:gd name="T2" fmla="*/ 0 w 55"/>
                <a:gd name="T3" fmla="*/ 27 h 47"/>
                <a:gd name="T4" fmla="*/ 7 w 55"/>
                <a:gd name="T5" fmla="*/ 45 h 47"/>
                <a:gd name="T6" fmla="*/ 24 w 55"/>
                <a:gd name="T7" fmla="*/ 47 h 47"/>
                <a:gd name="T8" fmla="*/ 45 w 55"/>
                <a:gd name="T9" fmla="*/ 43 h 47"/>
                <a:gd name="T10" fmla="*/ 51 w 55"/>
                <a:gd name="T11" fmla="*/ 41 h 47"/>
                <a:gd name="T12" fmla="*/ 55 w 55"/>
                <a:gd name="T13" fmla="*/ 27 h 47"/>
                <a:gd name="T14" fmla="*/ 28 w 55"/>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47">
                  <a:moveTo>
                    <a:pt x="28" y="0"/>
                  </a:moveTo>
                  <a:cubicBezTo>
                    <a:pt x="12" y="0"/>
                    <a:pt x="0" y="12"/>
                    <a:pt x="0" y="27"/>
                  </a:cubicBezTo>
                  <a:cubicBezTo>
                    <a:pt x="0" y="34"/>
                    <a:pt x="3" y="40"/>
                    <a:pt x="7" y="45"/>
                  </a:cubicBezTo>
                  <a:cubicBezTo>
                    <a:pt x="12" y="46"/>
                    <a:pt x="18" y="47"/>
                    <a:pt x="24" y="47"/>
                  </a:cubicBezTo>
                  <a:cubicBezTo>
                    <a:pt x="31" y="47"/>
                    <a:pt x="38" y="46"/>
                    <a:pt x="45" y="43"/>
                  </a:cubicBezTo>
                  <a:cubicBezTo>
                    <a:pt x="47" y="43"/>
                    <a:pt x="49" y="42"/>
                    <a:pt x="51" y="41"/>
                  </a:cubicBezTo>
                  <a:cubicBezTo>
                    <a:pt x="54" y="37"/>
                    <a:pt x="55" y="32"/>
                    <a:pt x="55" y="27"/>
                  </a:cubicBezTo>
                  <a:cubicBezTo>
                    <a:pt x="55" y="12"/>
                    <a:pt x="43" y="0"/>
                    <a:pt x="28" y="0"/>
                  </a:cubicBezTo>
                </a:path>
              </a:pathLst>
            </a:cu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 name="i$ḷiďé">
              <a:extLst>
                <a:ext uri="{FF2B5EF4-FFF2-40B4-BE49-F238E27FC236}">
                  <a16:creationId xmlns:a16="http://schemas.microsoft.com/office/drawing/2014/main" xmlns="" id="{A64E7F15-E58A-4A4D-B4FA-5C690BA3040E}"/>
                </a:ext>
              </a:extLst>
            </p:cNvPr>
            <p:cNvSpPr/>
            <p:nvPr/>
          </p:nvSpPr>
          <p:spPr bwMode="auto">
            <a:xfrm>
              <a:off x="7213599" y="5007776"/>
              <a:ext cx="155575" cy="130175"/>
            </a:xfrm>
            <a:custGeom>
              <a:avLst/>
              <a:gdLst>
                <a:gd name="T0" fmla="*/ 27 w 55"/>
                <a:gd name="T1" fmla="*/ 0 h 46"/>
                <a:gd name="T2" fmla="*/ 0 w 55"/>
                <a:gd name="T3" fmla="*/ 27 h 46"/>
                <a:gd name="T4" fmla="*/ 3 w 55"/>
                <a:gd name="T5" fmla="*/ 40 h 46"/>
                <a:gd name="T6" fmla="*/ 31 w 55"/>
                <a:gd name="T7" fmla="*/ 46 h 46"/>
                <a:gd name="T8" fmla="*/ 51 w 55"/>
                <a:gd name="T9" fmla="*/ 40 h 46"/>
                <a:gd name="T10" fmla="*/ 55 w 55"/>
                <a:gd name="T11" fmla="*/ 27 h 46"/>
                <a:gd name="T12" fmla="*/ 27 w 55"/>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55" h="46">
                  <a:moveTo>
                    <a:pt x="27" y="0"/>
                  </a:moveTo>
                  <a:cubicBezTo>
                    <a:pt x="12" y="0"/>
                    <a:pt x="0" y="12"/>
                    <a:pt x="0" y="27"/>
                  </a:cubicBezTo>
                  <a:cubicBezTo>
                    <a:pt x="0" y="32"/>
                    <a:pt x="1" y="36"/>
                    <a:pt x="3" y="40"/>
                  </a:cubicBezTo>
                  <a:cubicBezTo>
                    <a:pt x="14" y="43"/>
                    <a:pt x="22" y="46"/>
                    <a:pt x="31" y="46"/>
                  </a:cubicBezTo>
                  <a:cubicBezTo>
                    <a:pt x="38" y="46"/>
                    <a:pt x="44" y="44"/>
                    <a:pt x="51" y="40"/>
                  </a:cubicBezTo>
                  <a:cubicBezTo>
                    <a:pt x="54" y="36"/>
                    <a:pt x="55" y="32"/>
                    <a:pt x="55" y="27"/>
                  </a:cubicBezTo>
                  <a:cubicBezTo>
                    <a:pt x="55" y="12"/>
                    <a:pt x="43" y="0"/>
                    <a:pt x="27" y="0"/>
                  </a:cubicBezTo>
                </a:path>
              </a:pathLst>
            </a:cu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 name="íṧ1íḋe">
              <a:extLst>
                <a:ext uri="{FF2B5EF4-FFF2-40B4-BE49-F238E27FC236}">
                  <a16:creationId xmlns:a16="http://schemas.microsoft.com/office/drawing/2014/main" xmlns="" id="{1A35630C-79F9-49E9-873A-52B2D8E96935}"/>
                </a:ext>
              </a:extLst>
            </p:cNvPr>
            <p:cNvSpPr/>
            <p:nvPr/>
          </p:nvSpPr>
          <p:spPr bwMode="auto">
            <a:xfrm>
              <a:off x="6899274" y="4960151"/>
              <a:ext cx="71437"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 name="išliḋe">
              <a:extLst>
                <a:ext uri="{FF2B5EF4-FFF2-40B4-BE49-F238E27FC236}">
                  <a16:creationId xmlns:a16="http://schemas.microsoft.com/office/drawing/2014/main" xmlns="" id="{3F457CFF-23DD-4874-B94B-3C03B1402F1D}"/>
                </a:ext>
              </a:extLst>
            </p:cNvPr>
            <p:cNvSpPr/>
            <p:nvPr/>
          </p:nvSpPr>
          <p:spPr bwMode="auto">
            <a:xfrm>
              <a:off x="7256461" y="4960151"/>
              <a:ext cx="69850"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 name="íṡliḓè">
              <a:extLst>
                <a:ext uri="{FF2B5EF4-FFF2-40B4-BE49-F238E27FC236}">
                  <a16:creationId xmlns:a16="http://schemas.microsoft.com/office/drawing/2014/main" xmlns="" id="{552BE739-0DCE-4D9D-AB54-3B99B6529C27}"/>
                </a:ext>
              </a:extLst>
            </p:cNvPr>
            <p:cNvSpPr/>
            <p:nvPr/>
          </p:nvSpPr>
          <p:spPr bwMode="auto">
            <a:xfrm>
              <a:off x="7007224" y="5152238"/>
              <a:ext cx="212725" cy="68263"/>
            </a:xfrm>
            <a:custGeom>
              <a:avLst/>
              <a:gdLst>
                <a:gd name="T0" fmla="*/ 2 w 75"/>
                <a:gd name="T1" fmla="*/ 9 h 24"/>
                <a:gd name="T2" fmla="*/ 38 w 75"/>
                <a:gd name="T3" fmla="*/ 24 h 24"/>
                <a:gd name="T4" fmla="*/ 73 w 75"/>
                <a:gd name="T5" fmla="*/ 9 h 24"/>
                <a:gd name="T6" fmla="*/ 74 w 75"/>
                <a:gd name="T7" fmla="*/ 2 h 24"/>
                <a:gd name="T8" fmla="*/ 67 w 75"/>
                <a:gd name="T9" fmla="*/ 2 h 24"/>
                <a:gd name="T10" fmla="*/ 38 w 75"/>
                <a:gd name="T11" fmla="*/ 14 h 24"/>
                <a:gd name="T12" fmla="*/ 9 w 75"/>
                <a:gd name="T13" fmla="*/ 2 h 24"/>
                <a:gd name="T14" fmla="*/ 2 w 75"/>
                <a:gd name="T15" fmla="*/ 2 h 24"/>
                <a:gd name="T16" fmla="*/ 2 w 75"/>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24">
                  <a:moveTo>
                    <a:pt x="2" y="9"/>
                  </a:moveTo>
                  <a:cubicBezTo>
                    <a:pt x="11" y="18"/>
                    <a:pt x="24" y="24"/>
                    <a:pt x="38" y="24"/>
                  </a:cubicBezTo>
                  <a:cubicBezTo>
                    <a:pt x="52" y="24"/>
                    <a:pt x="64" y="18"/>
                    <a:pt x="73" y="9"/>
                  </a:cubicBezTo>
                  <a:cubicBezTo>
                    <a:pt x="75" y="7"/>
                    <a:pt x="75" y="4"/>
                    <a:pt x="74" y="2"/>
                  </a:cubicBezTo>
                  <a:cubicBezTo>
                    <a:pt x="72" y="0"/>
                    <a:pt x="69" y="0"/>
                    <a:pt x="67" y="2"/>
                  </a:cubicBezTo>
                  <a:cubicBezTo>
                    <a:pt x="59" y="9"/>
                    <a:pt x="49" y="14"/>
                    <a:pt x="38" y="14"/>
                  </a:cubicBezTo>
                  <a:cubicBezTo>
                    <a:pt x="26" y="14"/>
                    <a:pt x="16" y="9"/>
                    <a:pt x="9" y="2"/>
                  </a:cubicBezTo>
                  <a:cubicBezTo>
                    <a:pt x="7" y="0"/>
                    <a:pt x="4" y="0"/>
                    <a:pt x="2" y="2"/>
                  </a:cubicBezTo>
                  <a:cubicBezTo>
                    <a:pt x="0" y="4"/>
                    <a:pt x="0" y="7"/>
                    <a:pt x="2" y="9"/>
                  </a:cubicBezTo>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 name="îṥ1íḋé">
              <a:extLst>
                <a:ext uri="{FF2B5EF4-FFF2-40B4-BE49-F238E27FC236}">
                  <a16:creationId xmlns:a16="http://schemas.microsoft.com/office/drawing/2014/main" xmlns="" id="{F3110810-BE7D-4F0E-96CF-501C94257366}"/>
                </a:ext>
              </a:extLst>
            </p:cNvPr>
            <p:cNvSpPr/>
            <p:nvPr/>
          </p:nvSpPr>
          <p:spPr bwMode="auto">
            <a:xfrm>
              <a:off x="6721474" y="4522001"/>
              <a:ext cx="782637" cy="492125"/>
            </a:xfrm>
            <a:custGeom>
              <a:avLst/>
              <a:gdLst>
                <a:gd name="T0" fmla="*/ 243 w 277"/>
                <a:gd name="T1" fmla="*/ 32 h 174"/>
                <a:gd name="T2" fmla="*/ 139 w 277"/>
                <a:gd name="T3" fmla="*/ 0 h 174"/>
                <a:gd name="T4" fmla="*/ 34 w 277"/>
                <a:gd name="T5" fmla="*/ 32 h 174"/>
                <a:gd name="T6" fmla="*/ 17 w 277"/>
                <a:gd name="T7" fmla="*/ 152 h 174"/>
                <a:gd name="T8" fmla="*/ 23 w 277"/>
                <a:gd name="T9" fmla="*/ 173 h 174"/>
                <a:gd name="T10" fmla="*/ 35 w 277"/>
                <a:gd name="T11" fmla="*/ 120 h 174"/>
                <a:gd name="T12" fmla="*/ 91 w 277"/>
                <a:gd name="T13" fmla="*/ 79 h 174"/>
                <a:gd name="T14" fmla="*/ 139 w 277"/>
                <a:gd name="T15" fmla="*/ 95 h 174"/>
                <a:gd name="T16" fmla="*/ 187 w 277"/>
                <a:gd name="T17" fmla="*/ 79 h 174"/>
                <a:gd name="T18" fmla="*/ 242 w 277"/>
                <a:gd name="T19" fmla="*/ 120 h 174"/>
                <a:gd name="T20" fmla="*/ 255 w 277"/>
                <a:gd name="T21" fmla="*/ 173 h 174"/>
                <a:gd name="T22" fmla="*/ 261 w 277"/>
                <a:gd name="T23" fmla="*/ 152 h 174"/>
                <a:gd name="T24" fmla="*/ 243 w 277"/>
                <a:gd name="T25" fmla="*/ 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174">
                  <a:moveTo>
                    <a:pt x="243" y="32"/>
                  </a:moveTo>
                  <a:cubicBezTo>
                    <a:pt x="208" y="0"/>
                    <a:pt x="166" y="0"/>
                    <a:pt x="139" y="0"/>
                  </a:cubicBezTo>
                  <a:cubicBezTo>
                    <a:pt x="111" y="0"/>
                    <a:pt x="69" y="0"/>
                    <a:pt x="34" y="32"/>
                  </a:cubicBezTo>
                  <a:cubicBezTo>
                    <a:pt x="0" y="63"/>
                    <a:pt x="17" y="152"/>
                    <a:pt x="17" y="152"/>
                  </a:cubicBezTo>
                  <a:cubicBezTo>
                    <a:pt x="17" y="152"/>
                    <a:pt x="15" y="172"/>
                    <a:pt x="23" y="173"/>
                  </a:cubicBezTo>
                  <a:cubicBezTo>
                    <a:pt x="30" y="174"/>
                    <a:pt x="32" y="141"/>
                    <a:pt x="35" y="120"/>
                  </a:cubicBezTo>
                  <a:cubicBezTo>
                    <a:pt x="38" y="99"/>
                    <a:pt x="65" y="71"/>
                    <a:pt x="91" y="79"/>
                  </a:cubicBezTo>
                  <a:cubicBezTo>
                    <a:pt x="105" y="83"/>
                    <a:pt x="116" y="95"/>
                    <a:pt x="139" y="95"/>
                  </a:cubicBezTo>
                  <a:cubicBezTo>
                    <a:pt x="161" y="95"/>
                    <a:pt x="172" y="83"/>
                    <a:pt x="187" y="79"/>
                  </a:cubicBezTo>
                  <a:cubicBezTo>
                    <a:pt x="212" y="71"/>
                    <a:pt x="239" y="99"/>
                    <a:pt x="242" y="120"/>
                  </a:cubicBezTo>
                  <a:cubicBezTo>
                    <a:pt x="245" y="141"/>
                    <a:pt x="247" y="174"/>
                    <a:pt x="255" y="173"/>
                  </a:cubicBezTo>
                  <a:cubicBezTo>
                    <a:pt x="263" y="172"/>
                    <a:pt x="261" y="152"/>
                    <a:pt x="261" y="152"/>
                  </a:cubicBezTo>
                  <a:cubicBezTo>
                    <a:pt x="261" y="152"/>
                    <a:pt x="277" y="63"/>
                    <a:pt x="243" y="32"/>
                  </a:cubicBezTo>
                </a:path>
              </a:pathLst>
            </a:custGeom>
            <a:solidFill>
              <a:srgbClr val="453A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 name="iṣliḓé">
              <a:extLst>
                <a:ext uri="{FF2B5EF4-FFF2-40B4-BE49-F238E27FC236}">
                  <a16:creationId xmlns:a16="http://schemas.microsoft.com/office/drawing/2014/main" xmlns="" id="{DE50FCE6-BEF7-4E8A-8CCD-58ACB5C273E0}"/>
                </a:ext>
              </a:extLst>
            </p:cNvPr>
            <p:cNvSpPr/>
            <p:nvPr/>
          </p:nvSpPr>
          <p:spPr bwMode="auto">
            <a:xfrm>
              <a:off x="7111999" y="5336388"/>
              <a:ext cx="3175"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1 w 1"/>
                <a:gd name="T14" fmla="*/ 1 w 1"/>
                <a:gd name="T15" fmla="*/ 1 w 1"/>
                <a:gd name="T16" fmla="*/ 1 w 1"/>
                <a:gd name="T17" fmla="*/ 1 w 1"/>
                <a:gd name="T18" fmla="*/ 1 w 1"/>
                <a:gd name="T19" fmla="*/ 1 w 1"/>
                <a:gd name="T20" fmla="*/ 1 w 1"/>
                <a:gd name="T2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Lst>
              <a:rect l="0" t="0" r="r" b="b"/>
              <a:pathLst>
                <a:path w="1">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E3A2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 name="íşḻïḍê">
              <a:extLst>
                <a:ext uri="{FF2B5EF4-FFF2-40B4-BE49-F238E27FC236}">
                  <a16:creationId xmlns:a16="http://schemas.microsoft.com/office/drawing/2014/main" xmlns="" id="{241498EF-B4E2-4557-9A19-33F543EB9937}"/>
                </a:ext>
              </a:extLst>
            </p:cNvPr>
            <p:cNvSpPr/>
            <p:nvPr/>
          </p:nvSpPr>
          <p:spPr bwMode="auto">
            <a:xfrm>
              <a:off x="6764336" y="5068101"/>
              <a:ext cx="698500" cy="268288"/>
            </a:xfrm>
            <a:custGeom>
              <a:avLst/>
              <a:gdLst>
                <a:gd name="T0" fmla="*/ 124 w 247"/>
                <a:gd name="T1" fmla="*/ 54 h 95"/>
                <a:gd name="T2" fmla="*/ 88 w 247"/>
                <a:gd name="T3" fmla="*/ 39 h 95"/>
                <a:gd name="T4" fmla="*/ 88 w 247"/>
                <a:gd name="T5" fmla="*/ 32 h 95"/>
                <a:gd name="T6" fmla="*/ 91 w 247"/>
                <a:gd name="T7" fmla="*/ 31 h 95"/>
                <a:gd name="T8" fmla="*/ 95 w 247"/>
                <a:gd name="T9" fmla="*/ 32 h 95"/>
                <a:gd name="T10" fmla="*/ 124 w 247"/>
                <a:gd name="T11" fmla="*/ 44 h 95"/>
                <a:gd name="T12" fmla="*/ 153 w 247"/>
                <a:gd name="T13" fmla="*/ 32 h 95"/>
                <a:gd name="T14" fmla="*/ 156 w 247"/>
                <a:gd name="T15" fmla="*/ 31 h 95"/>
                <a:gd name="T16" fmla="*/ 160 w 247"/>
                <a:gd name="T17" fmla="*/ 32 h 95"/>
                <a:gd name="T18" fmla="*/ 159 w 247"/>
                <a:gd name="T19" fmla="*/ 39 h 95"/>
                <a:gd name="T20" fmla="*/ 124 w 247"/>
                <a:gd name="T21" fmla="*/ 54 h 95"/>
                <a:gd name="T22" fmla="*/ 124 w 247"/>
                <a:gd name="T23" fmla="*/ 54 h 95"/>
                <a:gd name="T24" fmla="*/ 231 w 247"/>
                <a:gd name="T25" fmla="*/ 0 h 95"/>
                <a:gd name="T26" fmla="*/ 221 w 247"/>
                <a:gd name="T27" fmla="*/ 12 h 95"/>
                <a:gd name="T28" fmla="*/ 210 w 247"/>
                <a:gd name="T29" fmla="*/ 19 h 95"/>
                <a:gd name="T30" fmla="*/ 186 w 247"/>
                <a:gd name="T31" fmla="*/ 32 h 95"/>
                <a:gd name="T32" fmla="*/ 162 w 247"/>
                <a:gd name="T33" fmla="*/ 19 h 95"/>
                <a:gd name="T34" fmla="*/ 150 w 247"/>
                <a:gd name="T35" fmla="*/ 15 h 95"/>
                <a:gd name="T36" fmla="*/ 120 w 247"/>
                <a:gd name="T37" fmla="*/ 10 h 95"/>
                <a:gd name="T38" fmla="*/ 112 w 247"/>
                <a:gd name="T39" fmla="*/ 10 h 95"/>
                <a:gd name="T40" fmla="*/ 84 w 247"/>
                <a:gd name="T41" fmla="*/ 20 h 95"/>
                <a:gd name="T42" fmla="*/ 61 w 247"/>
                <a:gd name="T43" fmla="*/ 32 h 95"/>
                <a:gd name="T44" fmla="*/ 40 w 247"/>
                <a:gd name="T45" fmla="*/ 24 h 95"/>
                <a:gd name="T46" fmla="*/ 12 w 247"/>
                <a:gd name="T47" fmla="*/ 5 h 95"/>
                <a:gd name="T48" fmla="*/ 0 w 247"/>
                <a:gd name="T49" fmla="*/ 11 h 95"/>
                <a:gd name="T50" fmla="*/ 123 w 247"/>
                <a:gd name="T51" fmla="*/ 95 h 95"/>
                <a:gd name="T52" fmla="*/ 123 w 247"/>
                <a:gd name="T53" fmla="*/ 95 h 95"/>
                <a:gd name="T54" fmla="*/ 123 w 247"/>
                <a:gd name="T55" fmla="*/ 95 h 95"/>
                <a:gd name="T56" fmla="*/ 123 w 247"/>
                <a:gd name="T57" fmla="*/ 95 h 95"/>
                <a:gd name="T58" fmla="*/ 123 w 247"/>
                <a:gd name="T59" fmla="*/ 95 h 95"/>
                <a:gd name="T60" fmla="*/ 123 w 247"/>
                <a:gd name="T61" fmla="*/ 95 h 95"/>
                <a:gd name="T62" fmla="*/ 123 w 247"/>
                <a:gd name="T63" fmla="*/ 95 h 95"/>
                <a:gd name="T64" fmla="*/ 123 w 247"/>
                <a:gd name="T65" fmla="*/ 95 h 95"/>
                <a:gd name="T66" fmla="*/ 124 w 247"/>
                <a:gd name="T67" fmla="*/ 95 h 95"/>
                <a:gd name="T68" fmla="*/ 124 w 247"/>
                <a:gd name="T69" fmla="*/ 95 h 95"/>
                <a:gd name="T70" fmla="*/ 124 w 247"/>
                <a:gd name="T71" fmla="*/ 95 h 95"/>
                <a:gd name="T72" fmla="*/ 124 w 247"/>
                <a:gd name="T73" fmla="*/ 95 h 95"/>
                <a:gd name="T74" fmla="*/ 124 w 247"/>
                <a:gd name="T75" fmla="*/ 95 h 95"/>
                <a:gd name="T76" fmla="*/ 124 w 247"/>
                <a:gd name="T77" fmla="*/ 95 h 95"/>
                <a:gd name="T78" fmla="*/ 124 w 247"/>
                <a:gd name="T79" fmla="*/ 95 h 95"/>
                <a:gd name="T80" fmla="*/ 247 w 247"/>
                <a:gd name="T81" fmla="*/ 9 h 95"/>
                <a:gd name="T82" fmla="*/ 231 w 247"/>
                <a:gd name="T8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7" h="95">
                  <a:moveTo>
                    <a:pt x="124" y="54"/>
                  </a:moveTo>
                  <a:cubicBezTo>
                    <a:pt x="110" y="54"/>
                    <a:pt x="97" y="48"/>
                    <a:pt x="88" y="39"/>
                  </a:cubicBezTo>
                  <a:cubicBezTo>
                    <a:pt x="86" y="37"/>
                    <a:pt x="86" y="34"/>
                    <a:pt x="88" y="32"/>
                  </a:cubicBezTo>
                  <a:cubicBezTo>
                    <a:pt x="89" y="31"/>
                    <a:pt x="90" y="31"/>
                    <a:pt x="91" y="31"/>
                  </a:cubicBezTo>
                  <a:cubicBezTo>
                    <a:pt x="92" y="31"/>
                    <a:pt x="94" y="31"/>
                    <a:pt x="95" y="32"/>
                  </a:cubicBezTo>
                  <a:cubicBezTo>
                    <a:pt x="102" y="39"/>
                    <a:pt x="112" y="44"/>
                    <a:pt x="124" y="44"/>
                  </a:cubicBezTo>
                  <a:cubicBezTo>
                    <a:pt x="135" y="44"/>
                    <a:pt x="145" y="39"/>
                    <a:pt x="153" y="32"/>
                  </a:cubicBezTo>
                  <a:cubicBezTo>
                    <a:pt x="154" y="31"/>
                    <a:pt x="155" y="31"/>
                    <a:pt x="156" y="31"/>
                  </a:cubicBezTo>
                  <a:cubicBezTo>
                    <a:pt x="157" y="31"/>
                    <a:pt x="159" y="31"/>
                    <a:pt x="160" y="32"/>
                  </a:cubicBezTo>
                  <a:cubicBezTo>
                    <a:pt x="161" y="34"/>
                    <a:pt x="161" y="37"/>
                    <a:pt x="159" y="39"/>
                  </a:cubicBezTo>
                  <a:cubicBezTo>
                    <a:pt x="150" y="48"/>
                    <a:pt x="138" y="54"/>
                    <a:pt x="124" y="54"/>
                  </a:cubicBezTo>
                  <a:cubicBezTo>
                    <a:pt x="124" y="54"/>
                    <a:pt x="124" y="54"/>
                    <a:pt x="124" y="54"/>
                  </a:cubicBezTo>
                  <a:moveTo>
                    <a:pt x="231" y="0"/>
                  </a:moveTo>
                  <a:cubicBezTo>
                    <a:pt x="228" y="4"/>
                    <a:pt x="225" y="8"/>
                    <a:pt x="221" y="12"/>
                  </a:cubicBezTo>
                  <a:cubicBezTo>
                    <a:pt x="217" y="15"/>
                    <a:pt x="214" y="17"/>
                    <a:pt x="210" y="19"/>
                  </a:cubicBezTo>
                  <a:cubicBezTo>
                    <a:pt x="206" y="27"/>
                    <a:pt x="197" y="32"/>
                    <a:pt x="186" y="32"/>
                  </a:cubicBezTo>
                  <a:cubicBezTo>
                    <a:pt x="176" y="32"/>
                    <a:pt x="167" y="27"/>
                    <a:pt x="162" y="19"/>
                  </a:cubicBezTo>
                  <a:cubicBezTo>
                    <a:pt x="159" y="18"/>
                    <a:pt x="155" y="16"/>
                    <a:pt x="150" y="15"/>
                  </a:cubicBezTo>
                  <a:cubicBezTo>
                    <a:pt x="142" y="12"/>
                    <a:pt x="130" y="10"/>
                    <a:pt x="120" y="10"/>
                  </a:cubicBezTo>
                  <a:cubicBezTo>
                    <a:pt x="117" y="10"/>
                    <a:pt x="114" y="10"/>
                    <a:pt x="112" y="10"/>
                  </a:cubicBezTo>
                  <a:cubicBezTo>
                    <a:pt x="106" y="11"/>
                    <a:pt x="94" y="17"/>
                    <a:pt x="84" y="20"/>
                  </a:cubicBezTo>
                  <a:cubicBezTo>
                    <a:pt x="79" y="27"/>
                    <a:pt x="70" y="32"/>
                    <a:pt x="61" y="32"/>
                  </a:cubicBezTo>
                  <a:cubicBezTo>
                    <a:pt x="53" y="32"/>
                    <a:pt x="45" y="29"/>
                    <a:pt x="40" y="24"/>
                  </a:cubicBezTo>
                  <a:cubicBezTo>
                    <a:pt x="29" y="21"/>
                    <a:pt x="20" y="14"/>
                    <a:pt x="12" y="5"/>
                  </a:cubicBezTo>
                  <a:cubicBezTo>
                    <a:pt x="8" y="8"/>
                    <a:pt x="4" y="10"/>
                    <a:pt x="0" y="11"/>
                  </a:cubicBezTo>
                  <a:cubicBezTo>
                    <a:pt x="4" y="73"/>
                    <a:pt x="57" y="95"/>
                    <a:pt x="123" y="95"/>
                  </a:cubicBezTo>
                  <a:cubicBezTo>
                    <a:pt x="123" y="95"/>
                    <a:pt x="123" y="95"/>
                    <a:pt x="123" y="95"/>
                  </a:cubicBezTo>
                  <a:cubicBezTo>
                    <a:pt x="123" y="95"/>
                    <a:pt x="123" y="95"/>
                    <a:pt x="123" y="95"/>
                  </a:cubicBezTo>
                  <a:cubicBezTo>
                    <a:pt x="123" y="95"/>
                    <a:pt x="123" y="95"/>
                    <a:pt x="123" y="95"/>
                  </a:cubicBezTo>
                  <a:cubicBezTo>
                    <a:pt x="123" y="95"/>
                    <a:pt x="123" y="95"/>
                    <a:pt x="123" y="95"/>
                  </a:cubicBezTo>
                  <a:cubicBezTo>
                    <a:pt x="123" y="95"/>
                    <a:pt x="123" y="95"/>
                    <a:pt x="123" y="95"/>
                  </a:cubicBezTo>
                  <a:cubicBezTo>
                    <a:pt x="123" y="95"/>
                    <a:pt x="123" y="95"/>
                    <a:pt x="123" y="95"/>
                  </a:cubicBezTo>
                  <a:cubicBezTo>
                    <a:pt x="123" y="95"/>
                    <a:pt x="123" y="95"/>
                    <a:pt x="123" y="95"/>
                  </a:cubicBezTo>
                  <a:cubicBezTo>
                    <a:pt x="123" y="95"/>
                    <a:pt x="124" y="95"/>
                    <a:pt x="124" y="95"/>
                  </a:cubicBezTo>
                  <a:cubicBezTo>
                    <a:pt x="124" y="95"/>
                    <a:pt x="124" y="95"/>
                    <a:pt x="124" y="95"/>
                  </a:cubicBezTo>
                  <a:cubicBezTo>
                    <a:pt x="124" y="95"/>
                    <a:pt x="124" y="95"/>
                    <a:pt x="124" y="95"/>
                  </a:cubicBezTo>
                  <a:cubicBezTo>
                    <a:pt x="124" y="95"/>
                    <a:pt x="124" y="95"/>
                    <a:pt x="124" y="95"/>
                  </a:cubicBezTo>
                  <a:cubicBezTo>
                    <a:pt x="124" y="95"/>
                    <a:pt x="124" y="95"/>
                    <a:pt x="124" y="95"/>
                  </a:cubicBezTo>
                  <a:cubicBezTo>
                    <a:pt x="124" y="95"/>
                    <a:pt x="124" y="95"/>
                    <a:pt x="124" y="95"/>
                  </a:cubicBezTo>
                  <a:cubicBezTo>
                    <a:pt x="124" y="95"/>
                    <a:pt x="124" y="95"/>
                    <a:pt x="124" y="95"/>
                  </a:cubicBezTo>
                  <a:cubicBezTo>
                    <a:pt x="190" y="94"/>
                    <a:pt x="244" y="72"/>
                    <a:pt x="247" y="9"/>
                  </a:cubicBezTo>
                  <a:cubicBezTo>
                    <a:pt x="241" y="8"/>
                    <a:pt x="235" y="5"/>
                    <a:pt x="231" y="0"/>
                  </a:cubicBezTo>
                </a:path>
              </a:pathLst>
            </a:custGeom>
            <a:solidFill>
              <a:srgbClr val="EBC0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 name="î$ḷïḋé">
              <a:extLst>
                <a:ext uri="{FF2B5EF4-FFF2-40B4-BE49-F238E27FC236}">
                  <a16:creationId xmlns:a16="http://schemas.microsoft.com/office/drawing/2014/main" xmlns="" id="{DED67D63-4AF6-4555-A747-07342516627C}"/>
                </a:ext>
              </a:extLst>
            </p:cNvPr>
            <p:cNvSpPr/>
            <p:nvPr/>
          </p:nvSpPr>
          <p:spPr bwMode="auto">
            <a:xfrm>
              <a:off x="6764336" y="5033176"/>
              <a:ext cx="33337" cy="65088"/>
            </a:xfrm>
            <a:custGeom>
              <a:avLst/>
              <a:gdLst>
                <a:gd name="T0" fmla="*/ 0 w 12"/>
                <a:gd name="T1" fmla="*/ 0 h 23"/>
                <a:gd name="T2" fmla="*/ 0 w 12"/>
                <a:gd name="T3" fmla="*/ 16 h 23"/>
                <a:gd name="T4" fmla="*/ 0 w 12"/>
                <a:gd name="T5" fmla="*/ 23 h 23"/>
                <a:gd name="T6" fmla="*/ 12 w 12"/>
                <a:gd name="T7" fmla="*/ 17 h 23"/>
                <a:gd name="T8" fmla="*/ 6 w 12"/>
                <a:gd name="T9" fmla="*/ 10 h 23"/>
                <a:gd name="T10" fmla="*/ 0 w 12"/>
                <a:gd name="T11" fmla="*/ 0 h 23"/>
              </a:gdLst>
              <a:ahLst/>
              <a:cxnLst>
                <a:cxn ang="0">
                  <a:pos x="T0" y="T1"/>
                </a:cxn>
                <a:cxn ang="0">
                  <a:pos x="T2" y="T3"/>
                </a:cxn>
                <a:cxn ang="0">
                  <a:pos x="T4" y="T5"/>
                </a:cxn>
                <a:cxn ang="0">
                  <a:pos x="T6" y="T7"/>
                </a:cxn>
                <a:cxn ang="0">
                  <a:pos x="T8" y="T9"/>
                </a:cxn>
                <a:cxn ang="0">
                  <a:pos x="T10" y="T11"/>
                </a:cxn>
              </a:cxnLst>
              <a:rect l="0" t="0" r="r" b="b"/>
              <a:pathLst>
                <a:path w="12" h="23">
                  <a:moveTo>
                    <a:pt x="0" y="0"/>
                  </a:moveTo>
                  <a:cubicBezTo>
                    <a:pt x="0" y="6"/>
                    <a:pt x="0" y="12"/>
                    <a:pt x="0" y="16"/>
                  </a:cubicBezTo>
                  <a:cubicBezTo>
                    <a:pt x="0" y="18"/>
                    <a:pt x="0" y="20"/>
                    <a:pt x="0" y="23"/>
                  </a:cubicBezTo>
                  <a:cubicBezTo>
                    <a:pt x="4" y="22"/>
                    <a:pt x="8" y="20"/>
                    <a:pt x="12" y="17"/>
                  </a:cubicBezTo>
                  <a:cubicBezTo>
                    <a:pt x="10" y="15"/>
                    <a:pt x="8" y="13"/>
                    <a:pt x="6" y="10"/>
                  </a:cubicBezTo>
                  <a:cubicBezTo>
                    <a:pt x="4" y="7"/>
                    <a:pt x="2" y="3"/>
                    <a:pt x="0" y="0"/>
                  </a:cubicBezTo>
                </a:path>
              </a:pathLst>
            </a:custGeom>
            <a:solidFill>
              <a:srgbClr val="EBC0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 name="î$ḷîḍè">
              <a:extLst>
                <a:ext uri="{FF2B5EF4-FFF2-40B4-BE49-F238E27FC236}">
                  <a16:creationId xmlns:a16="http://schemas.microsoft.com/office/drawing/2014/main" xmlns="" id="{3F888C1C-01A5-4B68-B943-BF7DB0D6E5E5}"/>
                </a:ext>
              </a:extLst>
            </p:cNvPr>
            <p:cNvSpPr/>
            <p:nvPr/>
          </p:nvSpPr>
          <p:spPr bwMode="auto">
            <a:xfrm>
              <a:off x="7416799" y="4982376"/>
              <a:ext cx="47625" cy="111125"/>
            </a:xfrm>
            <a:custGeom>
              <a:avLst/>
              <a:gdLst>
                <a:gd name="T0" fmla="*/ 16 w 17"/>
                <a:gd name="T1" fmla="*/ 0 h 39"/>
                <a:gd name="T2" fmla="*/ 0 w 17"/>
                <a:gd name="T3" fmla="*/ 30 h 39"/>
                <a:gd name="T4" fmla="*/ 16 w 17"/>
                <a:gd name="T5" fmla="*/ 39 h 39"/>
                <a:gd name="T6" fmla="*/ 17 w 17"/>
                <a:gd name="T7" fmla="*/ 33 h 39"/>
                <a:gd name="T8" fmla="*/ 16 w 17"/>
                <a:gd name="T9" fmla="*/ 0 h 39"/>
              </a:gdLst>
              <a:ahLst/>
              <a:cxnLst>
                <a:cxn ang="0">
                  <a:pos x="T0" y="T1"/>
                </a:cxn>
                <a:cxn ang="0">
                  <a:pos x="T2" y="T3"/>
                </a:cxn>
                <a:cxn ang="0">
                  <a:pos x="T4" y="T5"/>
                </a:cxn>
                <a:cxn ang="0">
                  <a:pos x="T6" y="T7"/>
                </a:cxn>
                <a:cxn ang="0">
                  <a:pos x="T8" y="T9"/>
                </a:cxn>
              </a:cxnLst>
              <a:rect l="0" t="0" r="r" b="b"/>
              <a:pathLst>
                <a:path w="17" h="39">
                  <a:moveTo>
                    <a:pt x="16" y="0"/>
                  </a:moveTo>
                  <a:cubicBezTo>
                    <a:pt x="12" y="11"/>
                    <a:pt x="7" y="21"/>
                    <a:pt x="0" y="30"/>
                  </a:cubicBezTo>
                  <a:cubicBezTo>
                    <a:pt x="4" y="35"/>
                    <a:pt x="10" y="38"/>
                    <a:pt x="16" y="39"/>
                  </a:cubicBezTo>
                  <a:cubicBezTo>
                    <a:pt x="16" y="37"/>
                    <a:pt x="17" y="35"/>
                    <a:pt x="17" y="33"/>
                  </a:cubicBezTo>
                  <a:cubicBezTo>
                    <a:pt x="16" y="25"/>
                    <a:pt x="16" y="13"/>
                    <a:pt x="16" y="0"/>
                  </a:cubicBezTo>
                </a:path>
              </a:pathLst>
            </a:custGeom>
            <a:solidFill>
              <a:srgbClr val="EBC0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 name="ïSļíḑè">
              <a:extLst>
                <a:ext uri="{FF2B5EF4-FFF2-40B4-BE49-F238E27FC236}">
                  <a16:creationId xmlns:a16="http://schemas.microsoft.com/office/drawing/2014/main" xmlns="" id="{8044CA23-A042-440D-8B00-39D8CBC9CD82}"/>
                </a:ext>
              </a:extLst>
            </p:cNvPr>
            <p:cNvSpPr/>
            <p:nvPr/>
          </p:nvSpPr>
          <p:spPr bwMode="auto">
            <a:xfrm>
              <a:off x="6877049" y="5123663"/>
              <a:ext cx="123825" cy="33338"/>
            </a:xfrm>
            <a:custGeom>
              <a:avLst/>
              <a:gdLst>
                <a:gd name="T0" fmla="*/ 44 w 44"/>
                <a:gd name="T1" fmla="*/ 0 h 12"/>
                <a:gd name="T2" fmla="*/ 38 w 44"/>
                <a:gd name="T3" fmla="*/ 2 h 12"/>
                <a:gd name="T4" fmla="*/ 17 w 44"/>
                <a:gd name="T5" fmla="*/ 6 h 12"/>
                <a:gd name="T6" fmla="*/ 0 w 44"/>
                <a:gd name="T7" fmla="*/ 4 h 12"/>
                <a:gd name="T8" fmla="*/ 21 w 44"/>
                <a:gd name="T9" fmla="*/ 12 h 12"/>
                <a:gd name="T10" fmla="*/ 44 w 44"/>
                <a:gd name="T11" fmla="*/ 0 h 12"/>
              </a:gdLst>
              <a:ahLst/>
              <a:cxnLst>
                <a:cxn ang="0">
                  <a:pos x="T0" y="T1"/>
                </a:cxn>
                <a:cxn ang="0">
                  <a:pos x="T2" y="T3"/>
                </a:cxn>
                <a:cxn ang="0">
                  <a:pos x="T4" y="T5"/>
                </a:cxn>
                <a:cxn ang="0">
                  <a:pos x="T6" y="T7"/>
                </a:cxn>
                <a:cxn ang="0">
                  <a:pos x="T8" y="T9"/>
                </a:cxn>
                <a:cxn ang="0">
                  <a:pos x="T10" y="T11"/>
                </a:cxn>
              </a:cxnLst>
              <a:rect l="0" t="0" r="r" b="b"/>
              <a:pathLst>
                <a:path w="44" h="12">
                  <a:moveTo>
                    <a:pt x="44" y="0"/>
                  </a:moveTo>
                  <a:cubicBezTo>
                    <a:pt x="42" y="1"/>
                    <a:pt x="40" y="2"/>
                    <a:pt x="38" y="2"/>
                  </a:cubicBezTo>
                  <a:cubicBezTo>
                    <a:pt x="31" y="5"/>
                    <a:pt x="24" y="6"/>
                    <a:pt x="17" y="6"/>
                  </a:cubicBezTo>
                  <a:cubicBezTo>
                    <a:pt x="11" y="6"/>
                    <a:pt x="5" y="5"/>
                    <a:pt x="0" y="4"/>
                  </a:cubicBezTo>
                  <a:cubicBezTo>
                    <a:pt x="5" y="9"/>
                    <a:pt x="13" y="12"/>
                    <a:pt x="21" y="12"/>
                  </a:cubicBezTo>
                  <a:cubicBezTo>
                    <a:pt x="30" y="12"/>
                    <a:pt x="39" y="7"/>
                    <a:pt x="44" y="0"/>
                  </a:cubicBezTo>
                </a:path>
              </a:pathLst>
            </a:custGeom>
            <a:solidFill>
              <a:srgbClr val="E5A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 name="îSļídé">
              <a:extLst>
                <a:ext uri="{FF2B5EF4-FFF2-40B4-BE49-F238E27FC236}">
                  <a16:creationId xmlns:a16="http://schemas.microsoft.com/office/drawing/2014/main" xmlns="" id="{CE4BAE27-F760-4997-8822-4B930C70510C}"/>
                </a:ext>
              </a:extLst>
            </p:cNvPr>
            <p:cNvSpPr/>
            <p:nvPr/>
          </p:nvSpPr>
          <p:spPr bwMode="auto">
            <a:xfrm>
              <a:off x="7221536" y="5120488"/>
              <a:ext cx="136525" cy="36513"/>
            </a:xfrm>
            <a:custGeom>
              <a:avLst/>
              <a:gdLst>
                <a:gd name="T0" fmla="*/ 0 w 48"/>
                <a:gd name="T1" fmla="*/ 0 h 13"/>
                <a:gd name="T2" fmla="*/ 24 w 48"/>
                <a:gd name="T3" fmla="*/ 13 h 13"/>
                <a:gd name="T4" fmla="*/ 48 w 48"/>
                <a:gd name="T5" fmla="*/ 0 h 13"/>
                <a:gd name="T6" fmla="*/ 28 w 48"/>
                <a:gd name="T7" fmla="*/ 6 h 13"/>
                <a:gd name="T8" fmla="*/ 0 w 48"/>
                <a:gd name="T9" fmla="*/ 0 h 13"/>
              </a:gdLst>
              <a:ahLst/>
              <a:cxnLst>
                <a:cxn ang="0">
                  <a:pos x="T0" y="T1"/>
                </a:cxn>
                <a:cxn ang="0">
                  <a:pos x="T2" y="T3"/>
                </a:cxn>
                <a:cxn ang="0">
                  <a:pos x="T4" y="T5"/>
                </a:cxn>
                <a:cxn ang="0">
                  <a:pos x="T6" y="T7"/>
                </a:cxn>
                <a:cxn ang="0">
                  <a:pos x="T8" y="T9"/>
                </a:cxn>
              </a:cxnLst>
              <a:rect l="0" t="0" r="r" b="b"/>
              <a:pathLst>
                <a:path w="48" h="13">
                  <a:moveTo>
                    <a:pt x="0" y="0"/>
                  </a:moveTo>
                  <a:cubicBezTo>
                    <a:pt x="5" y="8"/>
                    <a:pt x="14" y="13"/>
                    <a:pt x="24" y="13"/>
                  </a:cubicBezTo>
                  <a:cubicBezTo>
                    <a:pt x="35" y="13"/>
                    <a:pt x="44" y="8"/>
                    <a:pt x="48" y="0"/>
                  </a:cubicBezTo>
                  <a:cubicBezTo>
                    <a:pt x="41" y="4"/>
                    <a:pt x="35" y="6"/>
                    <a:pt x="28" y="6"/>
                  </a:cubicBezTo>
                  <a:cubicBezTo>
                    <a:pt x="19" y="6"/>
                    <a:pt x="11" y="3"/>
                    <a:pt x="0" y="0"/>
                  </a:cubicBezTo>
                </a:path>
              </a:pathLst>
            </a:custGeom>
            <a:solidFill>
              <a:srgbClr val="E5A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 name="ïş1ïďe">
              <a:extLst>
                <a:ext uri="{FF2B5EF4-FFF2-40B4-BE49-F238E27FC236}">
                  <a16:creationId xmlns:a16="http://schemas.microsoft.com/office/drawing/2014/main" xmlns="" id="{F16AC80C-CD8E-4668-ABA6-E8C5C74F4434}"/>
                </a:ext>
              </a:extLst>
            </p:cNvPr>
            <p:cNvSpPr/>
            <p:nvPr/>
          </p:nvSpPr>
          <p:spPr bwMode="auto">
            <a:xfrm>
              <a:off x="7007224" y="5155413"/>
              <a:ext cx="212725" cy="65088"/>
            </a:xfrm>
            <a:custGeom>
              <a:avLst/>
              <a:gdLst>
                <a:gd name="T0" fmla="*/ 5 w 75"/>
                <a:gd name="T1" fmla="*/ 0 h 23"/>
                <a:gd name="T2" fmla="*/ 2 w 75"/>
                <a:gd name="T3" fmla="*/ 1 h 23"/>
                <a:gd name="T4" fmla="*/ 2 w 75"/>
                <a:gd name="T5" fmla="*/ 8 h 23"/>
                <a:gd name="T6" fmla="*/ 38 w 75"/>
                <a:gd name="T7" fmla="*/ 23 h 23"/>
                <a:gd name="T8" fmla="*/ 38 w 75"/>
                <a:gd name="T9" fmla="*/ 23 h 23"/>
                <a:gd name="T10" fmla="*/ 73 w 75"/>
                <a:gd name="T11" fmla="*/ 8 h 23"/>
                <a:gd name="T12" fmla="*/ 74 w 75"/>
                <a:gd name="T13" fmla="*/ 1 h 23"/>
                <a:gd name="T14" fmla="*/ 70 w 75"/>
                <a:gd name="T15" fmla="*/ 0 h 23"/>
                <a:gd name="T16" fmla="*/ 67 w 75"/>
                <a:gd name="T17" fmla="*/ 1 h 23"/>
                <a:gd name="T18" fmla="*/ 38 w 75"/>
                <a:gd name="T19" fmla="*/ 13 h 23"/>
                <a:gd name="T20" fmla="*/ 9 w 75"/>
                <a:gd name="T21" fmla="*/ 1 h 23"/>
                <a:gd name="T22" fmla="*/ 5 w 75"/>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23">
                  <a:moveTo>
                    <a:pt x="5" y="0"/>
                  </a:moveTo>
                  <a:cubicBezTo>
                    <a:pt x="4" y="0"/>
                    <a:pt x="3" y="0"/>
                    <a:pt x="2" y="1"/>
                  </a:cubicBezTo>
                  <a:cubicBezTo>
                    <a:pt x="0" y="3"/>
                    <a:pt x="0" y="6"/>
                    <a:pt x="2" y="8"/>
                  </a:cubicBezTo>
                  <a:cubicBezTo>
                    <a:pt x="11" y="17"/>
                    <a:pt x="24" y="23"/>
                    <a:pt x="38" y="23"/>
                  </a:cubicBezTo>
                  <a:cubicBezTo>
                    <a:pt x="38" y="23"/>
                    <a:pt x="38" y="23"/>
                    <a:pt x="38" y="23"/>
                  </a:cubicBezTo>
                  <a:cubicBezTo>
                    <a:pt x="52" y="23"/>
                    <a:pt x="64" y="17"/>
                    <a:pt x="73" y="8"/>
                  </a:cubicBezTo>
                  <a:cubicBezTo>
                    <a:pt x="75" y="6"/>
                    <a:pt x="75" y="3"/>
                    <a:pt x="74" y="1"/>
                  </a:cubicBezTo>
                  <a:cubicBezTo>
                    <a:pt x="73" y="0"/>
                    <a:pt x="71" y="0"/>
                    <a:pt x="70" y="0"/>
                  </a:cubicBezTo>
                  <a:cubicBezTo>
                    <a:pt x="69" y="0"/>
                    <a:pt x="68" y="0"/>
                    <a:pt x="67" y="1"/>
                  </a:cubicBezTo>
                  <a:cubicBezTo>
                    <a:pt x="59" y="8"/>
                    <a:pt x="49" y="13"/>
                    <a:pt x="38" y="13"/>
                  </a:cubicBezTo>
                  <a:cubicBezTo>
                    <a:pt x="26" y="13"/>
                    <a:pt x="16" y="8"/>
                    <a:pt x="9" y="1"/>
                  </a:cubicBezTo>
                  <a:cubicBezTo>
                    <a:pt x="8" y="0"/>
                    <a:pt x="6" y="0"/>
                    <a:pt x="5" y="0"/>
                  </a:cubicBezTo>
                </a:path>
              </a:pathLst>
            </a:custGeom>
            <a:solidFill>
              <a:srgbClr val="CB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 name="iṡ1íḋè">
              <a:extLst>
                <a:ext uri="{FF2B5EF4-FFF2-40B4-BE49-F238E27FC236}">
                  <a16:creationId xmlns:a16="http://schemas.microsoft.com/office/drawing/2014/main" xmlns="" id="{6DDBC764-494A-4883-956B-0F61BD6EA3B2}"/>
                </a:ext>
              </a:extLst>
            </p:cNvPr>
            <p:cNvSpPr/>
            <p:nvPr/>
          </p:nvSpPr>
          <p:spPr bwMode="auto">
            <a:xfrm>
              <a:off x="6199186" y="4528351"/>
              <a:ext cx="203200" cy="93663"/>
            </a:xfrm>
            <a:custGeom>
              <a:avLst/>
              <a:gdLst>
                <a:gd name="T0" fmla="*/ 43 w 72"/>
                <a:gd name="T1" fmla="*/ 1 h 33"/>
                <a:gd name="T2" fmla="*/ 72 w 72"/>
                <a:gd name="T3" fmla="*/ 4 h 33"/>
                <a:gd name="T4" fmla="*/ 67 w 72"/>
                <a:gd name="T5" fmla="*/ 33 h 33"/>
                <a:gd name="T6" fmla="*/ 5 w 72"/>
                <a:gd name="T7" fmla="*/ 19 h 33"/>
                <a:gd name="T8" fmla="*/ 43 w 72"/>
                <a:gd name="T9" fmla="*/ 1 h 33"/>
              </a:gdLst>
              <a:ahLst/>
              <a:cxnLst>
                <a:cxn ang="0">
                  <a:pos x="T0" y="T1"/>
                </a:cxn>
                <a:cxn ang="0">
                  <a:pos x="T2" y="T3"/>
                </a:cxn>
                <a:cxn ang="0">
                  <a:pos x="T4" y="T5"/>
                </a:cxn>
                <a:cxn ang="0">
                  <a:pos x="T6" y="T7"/>
                </a:cxn>
                <a:cxn ang="0">
                  <a:pos x="T8" y="T9"/>
                </a:cxn>
              </a:cxnLst>
              <a:rect l="0" t="0" r="r" b="b"/>
              <a:pathLst>
                <a:path w="72" h="33">
                  <a:moveTo>
                    <a:pt x="43" y="1"/>
                  </a:moveTo>
                  <a:cubicBezTo>
                    <a:pt x="45" y="0"/>
                    <a:pt x="72" y="4"/>
                    <a:pt x="72" y="4"/>
                  </a:cubicBezTo>
                  <a:cubicBezTo>
                    <a:pt x="67" y="33"/>
                    <a:pt x="67" y="33"/>
                    <a:pt x="67" y="33"/>
                  </a:cubicBezTo>
                  <a:cubicBezTo>
                    <a:pt x="5" y="19"/>
                    <a:pt x="5" y="19"/>
                    <a:pt x="5" y="19"/>
                  </a:cubicBezTo>
                  <a:cubicBezTo>
                    <a:pt x="5" y="19"/>
                    <a:pt x="0" y="6"/>
                    <a:pt x="43" y="1"/>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 name="îṣľíḓe">
              <a:extLst>
                <a:ext uri="{FF2B5EF4-FFF2-40B4-BE49-F238E27FC236}">
                  <a16:creationId xmlns:a16="http://schemas.microsoft.com/office/drawing/2014/main" xmlns="" id="{B51ADCAA-FEA2-4DC2-A2A6-C6B871FDB282}"/>
                </a:ext>
              </a:extLst>
            </p:cNvPr>
            <p:cNvSpPr/>
            <p:nvPr/>
          </p:nvSpPr>
          <p:spPr bwMode="auto">
            <a:xfrm>
              <a:off x="6834186" y="4528351"/>
              <a:ext cx="206375" cy="76200"/>
            </a:xfrm>
            <a:custGeom>
              <a:avLst/>
              <a:gdLst>
                <a:gd name="T0" fmla="*/ 32 w 73"/>
                <a:gd name="T1" fmla="*/ 0 h 27"/>
                <a:gd name="T2" fmla="*/ 0 w 73"/>
                <a:gd name="T3" fmla="*/ 2 h 27"/>
                <a:gd name="T4" fmla="*/ 0 w 73"/>
                <a:gd name="T5" fmla="*/ 27 h 27"/>
                <a:gd name="T6" fmla="*/ 64 w 73"/>
                <a:gd name="T7" fmla="*/ 27 h 27"/>
                <a:gd name="T8" fmla="*/ 32 w 73"/>
                <a:gd name="T9" fmla="*/ 0 h 27"/>
              </a:gdLst>
              <a:ahLst/>
              <a:cxnLst>
                <a:cxn ang="0">
                  <a:pos x="T0" y="T1"/>
                </a:cxn>
                <a:cxn ang="0">
                  <a:pos x="T2" y="T3"/>
                </a:cxn>
                <a:cxn ang="0">
                  <a:pos x="T4" y="T5"/>
                </a:cxn>
                <a:cxn ang="0">
                  <a:pos x="T6" y="T7"/>
                </a:cxn>
                <a:cxn ang="0">
                  <a:pos x="T8" y="T9"/>
                </a:cxn>
              </a:cxnLst>
              <a:rect l="0" t="0" r="r" b="b"/>
              <a:pathLst>
                <a:path w="73" h="27">
                  <a:moveTo>
                    <a:pt x="32" y="0"/>
                  </a:moveTo>
                  <a:cubicBezTo>
                    <a:pt x="30" y="0"/>
                    <a:pt x="0" y="2"/>
                    <a:pt x="0" y="2"/>
                  </a:cubicBezTo>
                  <a:cubicBezTo>
                    <a:pt x="0" y="27"/>
                    <a:pt x="0" y="27"/>
                    <a:pt x="0" y="27"/>
                  </a:cubicBezTo>
                  <a:cubicBezTo>
                    <a:pt x="64" y="27"/>
                    <a:pt x="64" y="27"/>
                    <a:pt x="64" y="27"/>
                  </a:cubicBezTo>
                  <a:cubicBezTo>
                    <a:pt x="64" y="27"/>
                    <a:pt x="73" y="16"/>
                    <a:pt x="32" y="0"/>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 name="ïṥlîḋê">
              <a:extLst>
                <a:ext uri="{FF2B5EF4-FFF2-40B4-BE49-F238E27FC236}">
                  <a16:creationId xmlns:a16="http://schemas.microsoft.com/office/drawing/2014/main" xmlns="" id="{FC3CC7B6-B9C5-454B-9710-A0291E842EF0}"/>
                </a:ext>
              </a:extLst>
            </p:cNvPr>
            <p:cNvSpPr/>
            <p:nvPr/>
          </p:nvSpPr>
          <p:spPr bwMode="auto">
            <a:xfrm>
              <a:off x="6203949" y="4536288"/>
              <a:ext cx="206375" cy="90488"/>
            </a:xfrm>
            <a:custGeom>
              <a:avLst/>
              <a:gdLst>
                <a:gd name="T0" fmla="*/ 33 w 73"/>
                <a:gd name="T1" fmla="*/ 17 h 32"/>
                <a:gd name="T2" fmla="*/ 12 w 73"/>
                <a:gd name="T3" fmla="*/ 5 h 32"/>
                <a:gd name="T4" fmla="*/ 2 w 73"/>
                <a:gd name="T5" fmla="*/ 17 h 32"/>
                <a:gd name="T6" fmla="*/ 65 w 73"/>
                <a:gd name="T7" fmla="*/ 32 h 32"/>
                <a:gd name="T8" fmla="*/ 73 w 73"/>
                <a:gd name="T9" fmla="*/ 0 h 32"/>
                <a:gd name="T10" fmla="*/ 69 w 73"/>
                <a:gd name="T11" fmla="*/ 1 h 32"/>
                <a:gd name="T12" fmla="*/ 33 w 73"/>
                <a:gd name="T13" fmla="*/ 17 h 32"/>
              </a:gdLst>
              <a:ahLst/>
              <a:cxnLst>
                <a:cxn ang="0">
                  <a:pos x="T0" y="T1"/>
                </a:cxn>
                <a:cxn ang="0">
                  <a:pos x="T2" y="T3"/>
                </a:cxn>
                <a:cxn ang="0">
                  <a:pos x="T4" y="T5"/>
                </a:cxn>
                <a:cxn ang="0">
                  <a:pos x="T6" y="T7"/>
                </a:cxn>
                <a:cxn ang="0">
                  <a:pos x="T8" y="T9"/>
                </a:cxn>
                <a:cxn ang="0">
                  <a:pos x="T10" y="T11"/>
                </a:cxn>
                <a:cxn ang="0">
                  <a:pos x="T12" y="T13"/>
                </a:cxn>
              </a:cxnLst>
              <a:rect l="0" t="0" r="r" b="b"/>
              <a:pathLst>
                <a:path w="73" h="32">
                  <a:moveTo>
                    <a:pt x="33" y="17"/>
                  </a:moveTo>
                  <a:cubicBezTo>
                    <a:pt x="23" y="15"/>
                    <a:pt x="17" y="11"/>
                    <a:pt x="12" y="5"/>
                  </a:cubicBezTo>
                  <a:cubicBezTo>
                    <a:pt x="0" y="11"/>
                    <a:pt x="2" y="17"/>
                    <a:pt x="2" y="17"/>
                  </a:cubicBezTo>
                  <a:cubicBezTo>
                    <a:pt x="65" y="32"/>
                    <a:pt x="65" y="32"/>
                    <a:pt x="65" y="32"/>
                  </a:cubicBezTo>
                  <a:cubicBezTo>
                    <a:pt x="73" y="0"/>
                    <a:pt x="73" y="0"/>
                    <a:pt x="73" y="0"/>
                  </a:cubicBezTo>
                  <a:cubicBezTo>
                    <a:pt x="73" y="0"/>
                    <a:pt x="70" y="1"/>
                    <a:pt x="69" y="1"/>
                  </a:cubicBezTo>
                  <a:cubicBezTo>
                    <a:pt x="60" y="10"/>
                    <a:pt x="48" y="21"/>
                    <a:pt x="33" y="17"/>
                  </a:cubicBezTo>
                  <a:close/>
                </a:path>
              </a:pathLst>
            </a:custGeom>
            <a:solidFill>
              <a:srgbClr val="0097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 name="ïšľîḍè">
              <a:extLst>
                <a:ext uri="{FF2B5EF4-FFF2-40B4-BE49-F238E27FC236}">
                  <a16:creationId xmlns:a16="http://schemas.microsoft.com/office/drawing/2014/main" xmlns="" id="{635944B1-A2C5-496F-9B62-F81BE06D1AFD}"/>
                </a:ext>
              </a:extLst>
            </p:cNvPr>
            <p:cNvSpPr/>
            <p:nvPr/>
          </p:nvSpPr>
          <p:spPr bwMode="auto">
            <a:xfrm>
              <a:off x="6832599" y="4533113"/>
              <a:ext cx="196850" cy="74613"/>
            </a:xfrm>
            <a:custGeom>
              <a:avLst/>
              <a:gdLst>
                <a:gd name="T0" fmla="*/ 57 w 70"/>
                <a:gd name="T1" fmla="*/ 9 h 26"/>
                <a:gd name="T2" fmla="*/ 33 w 70"/>
                <a:gd name="T3" fmla="*/ 18 h 26"/>
                <a:gd name="T4" fmla="*/ 1 w 70"/>
                <a:gd name="T5" fmla="*/ 0 h 26"/>
                <a:gd name="T6" fmla="*/ 0 w 70"/>
                <a:gd name="T7" fmla="*/ 0 h 26"/>
                <a:gd name="T8" fmla="*/ 0 w 70"/>
                <a:gd name="T9" fmla="*/ 26 h 26"/>
                <a:gd name="T10" fmla="*/ 66 w 70"/>
                <a:gd name="T11" fmla="*/ 26 h 26"/>
                <a:gd name="T12" fmla="*/ 57 w 70"/>
                <a:gd name="T13" fmla="*/ 9 h 26"/>
              </a:gdLst>
              <a:ahLst/>
              <a:cxnLst>
                <a:cxn ang="0">
                  <a:pos x="T0" y="T1"/>
                </a:cxn>
                <a:cxn ang="0">
                  <a:pos x="T2" y="T3"/>
                </a:cxn>
                <a:cxn ang="0">
                  <a:pos x="T4" y="T5"/>
                </a:cxn>
                <a:cxn ang="0">
                  <a:pos x="T6" y="T7"/>
                </a:cxn>
                <a:cxn ang="0">
                  <a:pos x="T8" y="T9"/>
                </a:cxn>
                <a:cxn ang="0">
                  <a:pos x="T10" y="T11"/>
                </a:cxn>
                <a:cxn ang="0">
                  <a:pos x="T12" y="T13"/>
                </a:cxn>
              </a:cxnLst>
              <a:rect l="0" t="0" r="r" b="b"/>
              <a:pathLst>
                <a:path w="70" h="26">
                  <a:moveTo>
                    <a:pt x="57" y="9"/>
                  </a:moveTo>
                  <a:cubicBezTo>
                    <a:pt x="51" y="13"/>
                    <a:pt x="42" y="18"/>
                    <a:pt x="33" y="18"/>
                  </a:cubicBezTo>
                  <a:cubicBezTo>
                    <a:pt x="18" y="18"/>
                    <a:pt x="7" y="10"/>
                    <a:pt x="1" y="0"/>
                  </a:cubicBezTo>
                  <a:cubicBezTo>
                    <a:pt x="0" y="0"/>
                    <a:pt x="0" y="0"/>
                    <a:pt x="0" y="0"/>
                  </a:cubicBezTo>
                  <a:cubicBezTo>
                    <a:pt x="0" y="26"/>
                    <a:pt x="0" y="26"/>
                    <a:pt x="0" y="26"/>
                  </a:cubicBezTo>
                  <a:cubicBezTo>
                    <a:pt x="66" y="26"/>
                    <a:pt x="66" y="26"/>
                    <a:pt x="66" y="26"/>
                  </a:cubicBezTo>
                  <a:cubicBezTo>
                    <a:pt x="66" y="26"/>
                    <a:pt x="70" y="18"/>
                    <a:pt x="57" y="9"/>
                  </a:cubicBezTo>
                  <a:close/>
                </a:path>
              </a:pathLst>
            </a:custGeom>
            <a:solidFill>
              <a:srgbClr val="0097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 name="iś1ide">
              <a:extLst>
                <a:ext uri="{FF2B5EF4-FFF2-40B4-BE49-F238E27FC236}">
                  <a16:creationId xmlns:a16="http://schemas.microsoft.com/office/drawing/2014/main" xmlns="" id="{11062155-55DE-44FD-8FC8-8FA495216638}"/>
                </a:ext>
              </a:extLst>
            </p:cNvPr>
            <p:cNvSpPr/>
            <p:nvPr/>
          </p:nvSpPr>
          <p:spPr bwMode="auto">
            <a:xfrm>
              <a:off x="7111999" y="3782226"/>
              <a:ext cx="87312" cy="115888"/>
            </a:xfrm>
            <a:custGeom>
              <a:avLst/>
              <a:gdLst>
                <a:gd name="T0" fmla="*/ 8 w 31"/>
                <a:gd name="T1" fmla="*/ 38 h 41"/>
                <a:gd name="T2" fmla="*/ 8 w 31"/>
                <a:gd name="T3" fmla="*/ 41 h 41"/>
                <a:gd name="T4" fmla="*/ 26 w 31"/>
                <a:gd name="T5" fmla="*/ 5 h 41"/>
                <a:gd name="T6" fmla="*/ 0 w 31"/>
                <a:gd name="T7" fmla="*/ 18 h 41"/>
                <a:gd name="T8" fmla="*/ 8 w 31"/>
                <a:gd name="T9" fmla="*/ 38 h 41"/>
              </a:gdLst>
              <a:ahLst/>
              <a:cxnLst>
                <a:cxn ang="0">
                  <a:pos x="T0" y="T1"/>
                </a:cxn>
                <a:cxn ang="0">
                  <a:pos x="T2" y="T3"/>
                </a:cxn>
                <a:cxn ang="0">
                  <a:pos x="T4" y="T5"/>
                </a:cxn>
                <a:cxn ang="0">
                  <a:pos x="T6" y="T7"/>
                </a:cxn>
                <a:cxn ang="0">
                  <a:pos x="T8" y="T9"/>
                </a:cxn>
              </a:cxnLst>
              <a:rect l="0" t="0" r="r" b="b"/>
              <a:pathLst>
                <a:path w="31" h="41">
                  <a:moveTo>
                    <a:pt x="8" y="38"/>
                  </a:moveTo>
                  <a:cubicBezTo>
                    <a:pt x="8" y="39"/>
                    <a:pt x="8" y="40"/>
                    <a:pt x="8" y="41"/>
                  </a:cubicBezTo>
                  <a:cubicBezTo>
                    <a:pt x="27" y="34"/>
                    <a:pt x="31" y="8"/>
                    <a:pt x="26" y="5"/>
                  </a:cubicBezTo>
                  <a:cubicBezTo>
                    <a:pt x="20" y="0"/>
                    <a:pt x="0" y="18"/>
                    <a:pt x="0" y="18"/>
                  </a:cubicBezTo>
                  <a:cubicBezTo>
                    <a:pt x="3" y="24"/>
                    <a:pt x="7" y="34"/>
                    <a:pt x="8" y="38"/>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 name="îšlîḍê">
              <a:extLst>
                <a:ext uri="{FF2B5EF4-FFF2-40B4-BE49-F238E27FC236}">
                  <a16:creationId xmlns:a16="http://schemas.microsoft.com/office/drawing/2014/main" xmlns="" id="{41C3A157-455F-4449-A676-229181B1B46F}"/>
                </a:ext>
              </a:extLst>
            </p:cNvPr>
            <p:cNvSpPr/>
            <p:nvPr/>
          </p:nvSpPr>
          <p:spPr bwMode="auto">
            <a:xfrm>
              <a:off x="6294436" y="4163226"/>
              <a:ext cx="650875" cy="382588"/>
            </a:xfrm>
            <a:custGeom>
              <a:avLst/>
              <a:gdLst>
                <a:gd name="T0" fmla="*/ 41 w 230"/>
                <a:gd name="T1" fmla="*/ 135 h 135"/>
                <a:gd name="T2" fmla="*/ 115 w 230"/>
                <a:gd name="T3" fmla="*/ 39 h 135"/>
                <a:gd name="T4" fmla="*/ 185 w 230"/>
                <a:gd name="T5" fmla="*/ 135 h 135"/>
                <a:gd name="T6" fmla="*/ 230 w 230"/>
                <a:gd name="T7" fmla="*/ 129 h 135"/>
                <a:gd name="T8" fmla="*/ 182 w 230"/>
                <a:gd name="T9" fmla="*/ 0 h 135"/>
                <a:gd name="T10" fmla="*/ 48 w 230"/>
                <a:gd name="T11" fmla="*/ 0 h 135"/>
                <a:gd name="T12" fmla="*/ 0 w 230"/>
                <a:gd name="T13" fmla="*/ 130 h 135"/>
                <a:gd name="T14" fmla="*/ 41 w 230"/>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135">
                  <a:moveTo>
                    <a:pt x="41" y="135"/>
                  </a:moveTo>
                  <a:cubicBezTo>
                    <a:pt x="41" y="120"/>
                    <a:pt x="108" y="40"/>
                    <a:pt x="115" y="39"/>
                  </a:cubicBezTo>
                  <a:cubicBezTo>
                    <a:pt x="122" y="40"/>
                    <a:pt x="185" y="120"/>
                    <a:pt x="185" y="135"/>
                  </a:cubicBezTo>
                  <a:cubicBezTo>
                    <a:pt x="230" y="129"/>
                    <a:pt x="230" y="129"/>
                    <a:pt x="230" y="129"/>
                  </a:cubicBezTo>
                  <a:cubicBezTo>
                    <a:pt x="182" y="0"/>
                    <a:pt x="182" y="0"/>
                    <a:pt x="182" y="0"/>
                  </a:cubicBezTo>
                  <a:cubicBezTo>
                    <a:pt x="48" y="0"/>
                    <a:pt x="48" y="0"/>
                    <a:pt x="48" y="0"/>
                  </a:cubicBezTo>
                  <a:cubicBezTo>
                    <a:pt x="0" y="130"/>
                    <a:pt x="0" y="130"/>
                    <a:pt x="0" y="130"/>
                  </a:cubicBezTo>
                  <a:lnTo>
                    <a:pt x="41" y="135"/>
                  </a:ln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 name="íṩḷiďê">
              <a:extLst>
                <a:ext uri="{FF2B5EF4-FFF2-40B4-BE49-F238E27FC236}">
                  <a16:creationId xmlns:a16="http://schemas.microsoft.com/office/drawing/2014/main" xmlns="" id="{680E1B9D-E638-4FA8-A205-45B9AF6A6FAF}"/>
                </a:ext>
              </a:extLst>
            </p:cNvPr>
            <p:cNvSpPr/>
            <p:nvPr/>
          </p:nvSpPr>
          <p:spPr bwMode="auto">
            <a:xfrm>
              <a:off x="6153149" y="3782226"/>
              <a:ext cx="984250" cy="419100"/>
            </a:xfrm>
            <a:custGeom>
              <a:avLst/>
              <a:gdLst>
                <a:gd name="T0" fmla="*/ 92 w 348"/>
                <a:gd name="T1" fmla="*/ 148 h 148"/>
                <a:gd name="T2" fmla="*/ 239 w 348"/>
                <a:gd name="T3" fmla="*/ 148 h 148"/>
                <a:gd name="T4" fmla="*/ 229 w 348"/>
                <a:gd name="T5" fmla="*/ 59 h 148"/>
                <a:gd name="T6" fmla="*/ 348 w 348"/>
                <a:gd name="T7" fmla="*/ 42 h 148"/>
                <a:gd name="T8" fmla="*/ 339 w 348"/>
                <a:gd name="T9" fmla="*/ 16 h 148"/>
                <a:gd name="T10" fmla="*/ 267 w 348"/>
                <a:gd name="T11" fmla="*/ 29 h 148"/>
                <a:gd name="T12" fmla="*/ 191 w 348"/>
                <a:gd name="T13" fmla="*/ 0 h 148"/>
                <a:gd name="T14" fmla="*/ 138 w 348"/>
                <a:gd name="T15" fmla="*/ 0 h 148"/>
                <a:gd name="T16" fmla="*/ 86 w 348"/>
                <a:gd name="T17" fmla="*/ 22 h 148"/>
                <a:gd name="T18" fmla="*/ 11 w 348"/>
                <a:gd name="T19" fmla="*/ 18 h 148"/>
                <a:gd name="T20" fmla="*/ 0 w 348"/>
                <a:gd name="T21" fmla="*/ 41 h 148"/>
                <a:gd name="T22" fmla="*/ 101 w 348"/>
                <a:gd name="T23" fmla="*/ 58 h 148"/>
                <a:gd name="T24" fmla="*/ 92 w 348"/>
                <a:gd name="T2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8" h="148">
                  <a:moveTo>
                    <a:pt x="92" y="148"/>
                  </a:moveTo>
                  <a:cubicBezTo>
                    <a:pt x="239" y="148"/>
                    <a:pt x="239" y="148"/>
                    <a:pt x="239" y="148"/>
                  </a:cubicBezTo>
                  <a:cubicBezTo>
                    <a:pt x="239" y="134"/>
                    <a:pt x="229" y="73"/>
                    <a:pt x="229" y="59"/>
                  </a:cubicBezTo>
                  <a:cubicBezTo>
                    <a:pt x="229" y="59"/>
                    <a:pt x="300" y="87"/>
                    <a:pt x="348" y="42"/>
                  </a:cubicBezTo>
                  <a:cubicBezTo>
                    <a:pt x="346" y="33"/>
                    <a:pt x="343" y="25"/>
                    <a:pt x="339" y="16"/>
                  </a:cubicBezTo>
                  <a:cubicBezTo>
                    <a:pt x="321" y="29"/>
                    <a:pt x="294" y="33"/>
                    <a:pt x="267" y="29"/>
                  </a:cubicBezTo>
                  <a:cubicBezTo>
                    <a:pt x="234" y="24"/>
                    <a:pt x="224" y="0"/>
                    <a:pt x="191" y="0"/>
                  </a:cubicBezTo>
                  <a:cubicBezTo>
                    <a:pt x="138" y="0"/>
                    <a:pt x="138" y="0"/>
                    <a:pt x="138" y="0"/>
                  </a:cubicBezTo>
                  <a:cubicBezTo>
                    <a:pt x="138" y="0"/>
                    <a:pt x="114" y="3"/>
                    <a:pt x="86" y="22"/>
                  </a:cubicBezTo>
                  <a:cubicBezTo>
                    <a:pt x="62" y="39"/>
                    <a:pt x="27" y="35"/>
                    <a:pt x="11" y="18"/>
                  </a:cubicBezTo>
                  <a:cubicBezTo>
                    <a:pt x="0" y="41"/>
                    <a:pt x="0" y="41"/>
                    <a:pt x="0" y="41"/>
                  </a:cubicBezTo>
                  <a:cubicBezTo>
                    <a:pt x="0" y="41"/>
                    <a:pt x="40" y="72"/>
                    <a:pt x="101" y="58"/>
                  </a:cubicBezTo>
                  <a:lnTo>
                    <a:pt x="92" y="1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 name="ïślîḑè">
              <a:extLst>
                <a:ext uri="{FF2B5EF4-FFF2-40B4-BE49-F238E27FC236}">
                  <a16:creationId xmlns:a16="http://schemas.microsoft.com/office/drawing/2014/main" xmlns="" id="{ABF33211-B568-4856-A65B-B838C0759C53}"/>
                </a:ext>
              </a:extLst>
            </p:cNvPr>
            <p:cNvSpPr/>
            <p:nvPr/>
          </p:nvSpPr>
          <p:spPr bwMode="auto">
            <a:xfrm>
              <a:off x="6510336" y="3763176"/>
              <a:ext cx="206375" cy="141288"/>
            </a:xfrm>
            <a:custGeom>
              <a:avLst/>
              <a:gdLst>
                <a:gd name="T0" fmla="*/ 73 w 73"/>
                <a:gd name="T1" fmla="*/ 10 h 50"/>
                <a:gd name="T2" fmla="*/ 73 w 73"/>
                <a:gd name="T3" fmla="*/ 0 h 50"/>
                <a:gd name="T4" fmla="*/ 0 w 73"/>
                <a:gd name="T5" fmla="*/ 0 h 50"/>
                <a:gd name="T6" fmla="*/ 0 w 73"/>
                <a:gd name="T7" fmla="*/ 10 h 50"/>
                <a:gd name="T8" fmla="*/ 37 w 73"/>
                <a:gd name="T9" fmla="*/ 50 h 50"/>
                <a:gd name="T10" fmla="*/ 73 w 73"/>
                <a:gd name="T11" fmla="*/ 10 h 50"/>
              </a:gdLst>
              <a:ahLst/>
              <a:cxnLst>
                <a:cxn ang="0">
                  <a:pos x="T0" y="T1"/>
                </a:cxn>
                <a:cxn ang="0">
                  <a:pos x="T2" y="T3"/>
                </a:cxn>
                <a:cxn ang="0">
                  <a:pos x="T4" y="T5"/>
                </a:cxn>
                <a:cxn ang="0">
                  <a:pos x="T6" y="T7"/>
                </a:cxn>
                <a:cxn ang="0">
                  <a:pos x="T8" y="T9"/>
                </a:cxn>
                <a:cxn ang="0">
                  <a:pos x="T10" y="T11"/>
                </a:cxn>
              </a:cxnLst>
              <a:rect l="0" t="0" r="r" b="b"/>
              <a:pathLst>
                <a:path w="73" h="50">
                  <a:moveTo>
                    <a:pt x="73" y="10"/>
                  </a:moveTo>
                  <a:cubicBezTo>
                    <a:pt x="73" y="0"/>
                    <a:pt x="73" y="0"/>
                    <a:pt x="73" y="0"/>
                  </a:cubicBezTo>
                  <a:cubicBezTo>
                    <a:pt x="0" y="0"/>
                    <a:pt x="0" y="0"/>
                    <a:pt x="0" y="0"/>
                  </a:cubicBezTo>
                  <a:cubicBezTo>
                    <a:pt x="0" y="10"/>
                    <a:pt x="0" y="10"/>
                    <a:pt x="0" y="10"/>
                  </a:cubicBezTo>
                  <a:cubicBezTo>
                    <a:pt x="0" y="10"/>
                    <a:pt x="6" y="50"/>
                    <a:pt x="37" y="50"/>
                  </a:cubicBezTo>
                  <a:cubicBezTo>
                    <a:pt x="67" y="50"/>
                    <a:pt x="73" y="12"/>
                    <a:pt x="73" y="10"/>
                  </a:cubicBezTo>
                  <a:close/>
                </a:path>
              </a:pathLst>
            </a:custGeom>
            <a:solidFill>
              <a:srgbClr val="9D6D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 name="ísḷíḓe">
              <a:extLst>
                <a:ext uri="{FF2B5EF4-FFF2-40B4-BE49-F238E27FC236}">
                  <a16:creationId xmlns:a16="http://schemas.microsoft.com/office/drawing/2014/main" xmlns="" id="{3C91E31C-A85B-47F6-B2ED-29EEE3B973DF}"/>
                </a:ext>
              </a:extLst>
            </p:cNvPr>
            <p:cNvSpPr/>
            <p:nvPr/>
          </p:nvSpPr>
          <p:spPr bwMode="auto">
            <a:xfrm>
              <a:off x="6099174" y="3780638"/>
              <a:ext cx="85725" cy="117475"/>
            </a:xfrm>
            <a:custGeom>
              <a:avLst/>
              <a:gdLst>
                <a:gd name="T0" fmla="*/ 19 w 30"/>
                <a:gd name="T1" fmla="*/ 42 h 42"/>
                <a:gd name="T2" fmla="*/ 6 w 30"/>
                <a:gd name="T3" fmla="*/ 4 h 42"/>
                <a:gd name="T4" fmla="*/ 30 w 30"/>
                <a:gd name="T5" fmla="*/ 19 h 42"/>
                <a:gd name="T6" fmla="*/ 19 w 30"/>
                <a:gd name="T7" fmla="*/ 42 h 42"/>
              </a:gdLst>
              <a:ahLst/>
              <a:cxnLst>
                <a:cxn ang="0">
                  <a:pos x="T0" y="T1"/>
                </a:cxn>
                <a:cxn ang="0">
                  <a:pos x="T2" y="T3"/>
                </a:cxn>
                <a:cxn ang="0">
                  <a:pos x="T4" y="T5"/>
                </a:cxn>
                <a:cxn ang="0">
                  <a:pos x="T6" y="T7"/>
                </a:cxn>
              </a:cxnLst>
              <a:rect l="0" t="0" r="r" b="b"/>
              <a:pathLst>
                <a:path w="30" h="42">
                  <a:moveTo>
                    <a:pt x="19" y="42"/>
                  </a:moveTo>
                  <a:cubicBezTo>
                    <a:pt x="2" y="33"/>
                    <a:pt x="0" y="7"/>
                    <a:pt x="6" y="4"/>
                  </a:cubicBezTo>
                  <a:cubicBezTo>
                    <a:pt x="12" y="0"/>
                    <a:pt x="30" y="19"/>
                    <a:pt x="30" y="19"/>
                  </a:cubicBezTo>
                  <a:cubicBezTo>
                    <a:pt x="25" y="29"/>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 name="ïṣ1îdê">
              <a:extLst>
                <a:ext uri="{FF2B5EF4-FFF2-40B4-BE49-F238E27FC236}">
                  <a16:creationId xmlns:a16="http://schemas.microsoft.com/office/drawing/2014/main" xmlns="" id="{1C7CB550-7D62-4A7B-B0A7-1022F26388DE}"/>
                </a:ext>
              </a:extLst>
            </p:cNvPr>
            <p:cNvSpPr/>
            <p:nvPr/>
          </p:nvSpPr>
          <p:spPr bwMode="auto">
            <a:xfrm>
              <a:off x="6269036" y="3088488"/>
              <a:ext cx="701675" cy="733425"/>
            </a:xfrm>
            <a:custGeom>
              <a:avLst/>
              <a:gdLst>
                <a:gd name="T0" fmla="*/ 248 w 248"/>
                <a:gd name="T1" fmla="*/ 168 h 260"/>
                <a:gd name="T2" fmla="*/ 124 w 248"/>
                <a:gd name="T3" fmla="*/ 260 h 260"/>
                <a:gd name="T4" fmla="*/ 0 w 248"/>
                <a:gd name="T5" fmla="*/ 169 h 260"/>
                <a:gd name="T6" fmla="*/ 7 w 248"/>
                <a:gd name="T7" fmla="*/ 62 h 260"/>
                <a:gd name="T8" fmla="*/ 123 w 248"/>
                <a:gd name="T9" fmla="*/ 0 h 260"/>
                <a:gd name="T10" fmla="*/ 240 w 248"/>
                <a:gd name="T11" fmla="*/ 60 h 260"/>
                <a:gd name="T12" fmla="*/ 248 w 248"/>
                <a:gd name="T13" fmla="*/ 168 h 260"/>
              </a:gdLst>
              <a:ahLst/>
              <a:cxnLst>
                <a:cxn ang="0">
                  <a:pos x="T0" y="T1"/>
                </a:cxn>
                <a:cxn ang="0">
                  <a:pos x="T2" y="T3"/>
                </a:cxn>
                <a:cxn ang="0">
                  <a:pos x="T4" y="T5"/>
                </a:cxn>
                <a:cxn ang="0">
                  <a:pos x="T6" y="T7"/>
                </a:cxn>
                <a:cxn ang="0">
                  <a:pos x="T8" y="T9"/>
                </a:cxn>
                <a:cxn ang="0">
                  <a:pos x="T10" y="T11"/>
                </a:cxn>
                <a:cxn ang="0">
                  <a:pos x="T12" y="T13"/>
                </a:cxn>
              </a:cxnLst>
              <a:rect l="0" t="0" r="r" b="b"/>
              <a:pathLst>
                <a:path w="248" h="260">
                  <a:moveTo>
                    <a:pt x="248" y="168"/>
                  </a:moveTo>
                  <a:cubicBezTo>
                    <a:pt x="248" y="236"/>
                    <a:pt x="193" y="259"/>
                    <a:pt x="124" y="260"/>
                  </a:cubicBezTo>
                  <a:cubicBezTo>
                    <a:pt x="56" y="260"/>
                    <a:pt x="0" y="237"/>
                    <a:pt x="0" y="169"/>
                  </a:cubicBezTo>
                  <a:cubicBezTo>
                    <a:pt x="0" y="144"/>
                    <a:pt x="0" y="83"/>
                    <a:pt x="7" y="62"/>
                  </a:cubicBezTo>
                  <a:cubicBezTo>
                    <a:pt x="19" y="26"/>
                    <a:pt x="48" y="1"/>
                    <a:pt x="123" y="0"/>
                  </a:cubicBezTo>
                  <a:cubicBezTo>
                    <a:pt x="198" y="0"/>
                    <a:pt x="228" y="25"/>
                    <a:pt x="240" y="60"/>
                  </a:cubicBezTo>
                  <a:cubicBezTo>
                    <a:pt x="247" y="82"/>
                    <a:pt x="248" y="142"/>
                    <a:pt x="248" y="168"/>
                  </a:cubicBezTo>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 name="íṥļiḑê">
              <a:extLst>
                <a:ext uri="{FF2B5EF4-FFF2-40B4-BE49-F238E27FC236}">
                  <a16:creationId xmlns:a16="http://schemas.microsoft.com/office/drawing/2014/main" xmlns="" id="{67C51042-0E57-4655-8ADD-14AB13F4B531}"/>
                </a:ext>
              </a:extLst>
            </p:cNvPr>
            <p:cNvSpPr/>
            <p:nvPr/>
          </p:nvSpPr>
          <p:spPr bwMode="auto">
            <a:xfrm>
              <a:off x="6184899" y="3437738"/>
              <a:ext cx="146050" cy="147638"/>
            </a:xfrm>
            <a:custGeom>
              <a:avLst/>
              <a:gdLst>
                <a:gd name="T0" fmla="*/ 52 w 52"/>
                <a:gd name="T1" fmla="*/ 26 h 52"/>
                <a:gd name="T2" fmla="*/ 26 w 52"/>
                <a:gd name="T3" fmla="*/ 52 h 52"/>
                <a:gd name="T4" fmla="*/ 0 w 52"/>
                <a:gd name="T5" fmla="*/ 26 h 52"/>
                <a:gd name="T6" fmla="*/ 26 w 52"/>
                <a:gd name="T7" fmla="*/ 0 h 52"/>
                <a:gd name="T8" fmla="*/ 52 w 52"/>
                <a:gd name="T9" fmla="*/ 26 h 52"/>
              </a:gdLst>
              <a:ahLst/>
              <a:cxnLst>
                <a:cxn ang="0">
                  <a:pos x="T0" y="T1"/>
                </a:cxn>
                <a:cxn ang="0">
                  <a:pos x="T2" y="T3"/>
                </a:cxn>
                <a:cxn ang="0">
                  <a:pos x="T4" y="T5"/>
                </a:cxn>
                <a:cxn ang="0">
                  <a:pos x="T6" y="T7"/>
                </a:cxn>
                <a:cxn ang="0">
                  <a:pos x="T8" y="T9"/>
                </a:cxn>
              </a:cxnLst>
              <a:rect l="0" t="0" r="r" b="b"/>
              <a:pathLst>
                <a:path w="52" h="52">
                  <a:moveTo>
                    <a:pt x="52" y="26"/>
                  </a:moveTo>
                  <a:cubicBezTo>
                    <a:pt x="52" y="40"/>
                    <a:pt x="40" y="52"/>
                    <a:pt x="26" y="52"/>
                  </a:cubicBezTo>
                  <a:cubicBezTo>
                    <a:pt x="11" y="52"/>
                    <a:pt x="0" y="41"/>
                    <a:pt x="0" y="26"/>
                  </a:cubicBezTo>
                  <a:cubicBezTo>
                    <a:pt x="0" y="12"/>
                    <a:pt x="11" y="0"/>
                    <a:pt x="26" y="0"/>
                  </a:cubicBezTo>
                  <a:cubicBezTo>
                    <a:pt x="40" y="0"/>
                    <a:pt x="52" y="11"/>
                    <a:pt x="52" y="26"/>
                  </a:cubicBezTo>
                  <a:close/>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 name="ïṡ1íḋê">
              <a:extLst>
                <a:ext uri="{FF2B5EF4-FFF2-40B4-BE49-F238E27FC236}">
                  <a16:creationId xmlns:a16="http://schemas.microsoft.com/office/drawing/2014/main" xmlns="" id="{667BF1DB-4862-49E8-9A47-6868AB5CA287}"/>
                </a:ext>
              </a:extLst>
            </p:cNvPr>
            <p:cNvSpPr/>
            <p:nvPr/>
          </p:nvSpPr>
          <p:spPr bwMode="auto">
            <a:xfrm>
              <a:off x="6210299" y="3463138"/>
              <a:ext cx="53975" cy="53975"/>
            </a:xfrm>
            <a:custGeom>
              <a:avLst/>
              <a:gdLst>
                <a:gd name="T0" fmla="*/ 5 w 19"/>
                <a:gd name="T1" fmla="*/ 16 h 19"/>
                <a:gd name="T2" fmla="*/ 17 w 19"/>
                <a:gd name="T3" fmla="*/ 5 h 19"/>
                <a:gd name="T4" fmla="*/ 19 w 19"/>
                <a:gd name="T5" fmla="*/ 2 h 19"/>
                <a:gd name="T6" fmla="*/ 17 w 19"/>
                <a:gd name="T7" fmla="*/ 0 h 19"/>
                <a:gd name="T8" fmla="*/ 0 w 19"/>
                <a:gd name="T9" fmla="*/ 16 h 19"/>
                <a:gd name="T10" fmla="*/ 2 w 19"/>
                <a:gd name="T11" fmla="*/ 19 h 19"/>
                <a:gd name="T12" fmla="*/ 5 w 19"/>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5" y="16"/>
                  </a:moveTo>
                  <a:cubicBezTo>
                    <a:pt x="5" y="10"/>
                    <a:pt x="10" y="5"/>
                    <a:pt x="17" y="5"/>
                  </a:cubicBezTo>
                  <a:cubicBezTo>
                    <a:pt x="18" y="5"/>
                    <a:pt x="19" y="3"/>
                    <a:pt x="19" y="2"/>
                  </a:cubicBezTo>
                  <a:cubicBezTo>
                    <a:pt x="19" y="1"/>
                    <a:pt x="18" y="0"/>
                    <a:pt x="17" y="0"/>
                  </a:cubicBezTo>
                  <a:cubicBezTo>
                    <a:pt x="7" y="0"/>
                    <a:pt x="0" y="7"/>
                    <a:pt x="0" y="16"/>
                  </a:cubicBezTo>
                  <a:cubicBezTo>
                    <a:pt x="0" y="18"/>
                    <a:pt x="1" y="19"/>
                    <a:pt x="2" y="19"/>
                  </a:cubicBezTo>
                  <a:cubicBezTo>
                    <a:pt x="4" y="19"/>
                    <a:pt x="5" y="18"/>
                    <a:pt x="5" y="16"/>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 name="iš1îḑe">
              <a:extLst>
                <a:ext uri="{FF2B5EF4-FFF2-40B4-BE49-F238E27FC236}">
                  <a16:creationId xmlns:a16="http://schemas.microsoft.com/office/drawing/2014/main" xmlns="" id="{3C641B7F-C317-4E5C-A3DE-52B629008167}"/>
                </a:ext>
              </a:extLst>
            </p:cNvPr>
            <p:cNvSpPr/>
            <p:nvPr/>
          </p:nvSpPr>
          <p:spPr bwMode="auto">
            <a:xfrm>
              <a:off x="6908799" y="3436151"/>
              <a:ext cx="146050" cy="146050"/>
            </a:xfrm>
            <a:custGeom>
              <a:avLst/>
              <a:gdLst>
                <a:gd name="T0" fmla="*/ 0 w 52"/>
                <a:gd name="T1" fmla="*/ 26 h 52"/>
                <a:gd name="T2" fmla="*/ 26 w 52"/>
                <a:gd name="T3" fmla="*/ 52 h 52"/>
                <a:gd name="T4" fmla="*/ 52 w 52"/>
                <a:gd name="T5" fmla="*/ 26 h 52"/>
                <a:gd name="T6" fmla="*/ 26 w 52"/>
                <a:gd name="T7" fmla="*/ 0 h 52"/>
                <a:gd name="T8" fmla="*/ 0 w 52"/>
                <a:gd name="T9" fmla="*/ 26 h 52"/>
              </a:gdLst>
              <a:ahLst/>
              <a:cxnLst>
                <a:cxn ang="0">
                  <a:pos x="T0" y="T1"/>
                </a:cxn>
                <a:cxn ang="0">
                  <a:pos x="T2" y="T3"/>
                </a:cxn>
                <a:cxn ang="0">
                  <a:pos x="T4" y="T5"/>
                </a:cxn>
                <a:cxn ang="0">
                  <a:pos x="T6" y="T7"/>
                </a:cxn>
                <a:cxn ang="0">
                  <a:pos x="T8" y="T9"/>
                </a:cxn>
              </a:cxnLst>
              <a:rect l="0" t="0" r="r" b="b"/>
              <a:pathLst>
                <a:path w="52" h="52">
                  <a:moveTo>
                    <a:pt x="0" y="26"/>
                  </a:moveTo>
                  <a:cubicBezTo>
                    <a:pt x="0" y="40"/>
                    <a:pt x="12" y="52"/>
                    <a:pt x="26" y="52"/>
                  </a:cubicBezTo>
                  <a:cubicBezTo>
                    <a:pt x="40" y="52"/>
                    <a:pt x="52" y="40"/>
                    <a:pt x="52" y="26"/>
                  </a:cubicBezTo>
                  <a:cubicBezTo>
                    <a:pt x="52" y="11"/>
                    <a:pt x="40" y="0"/>
                    <a:pt x="26" y="0"/>
                  </a:cubicBezTo>
                  <a:cubicBezTo>
                    <a:pt x="11" y="0"/>
                    <a:pt x="0" y="11"/>
                    <a:pt x="0" y="26"/>
                  </a:cubicBezTo>
                  <a:close/>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 name="iṣḷîḑê">
              <a:extLst>
                <a:ext uri="{FF2B5EF4-FFF2-40B4-BE49-F238E27FC236}">
                  <a16:creationId xmlns:a16="http://schemas.microsoft.com/office/drawing/2014/main" xmlns="" id="{B641A827-E0D5-4A43-ADDE-1098D4C011F1}"/>
                </a:ext>
              </a:extLst>
            </p:cNvPr>
            <p:cNvSpPr/>
            <p:nvPr/>
          </p:nvSpPr>
          <p:spPr bwMode="auto">
            <a:xfrm>
              <a:off x="6973886" y="3463138"/>
              <a:ext cx="55562" cy="53975"/>
            </a:xfrm>
            <a:custGeom>
              <a:avLst/>
              <a:gdLst>
                <a:gd name="T0" fmla="*/ 20 w 20"/>
                <a:gd name="T1" fmla="*/ 16 h 19"/>
                <a:gd name="T2" fmla="*/ 3 w 20"/>
                <a:gd name="T3" fmla="*/ 0 h 19"/>
                <a:gd name="T4" fmla="*/ 0 w 20"/>
                <a:gd name="T5" fmla="*/ 2 h 19"/>
                <a:gd name="T6" fmla="*/ 3 w 20"/>
                <a:gd name="T7" fmla="*/ 5 h 19"/>
                <a:gd name="T8" fmla="*/ 15 w 20"/>
                <a:gd name="T9" fmla="*/ 16 h 19"/>
                <a:gd name="T10" fmla="*/ 17 w 20"/>
                <a:gd name="T11" fmla="*/ 19 h 19"/>
                <a:gd name="T12" fmla="*/ 20 w 20"/>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20" y="16"/>
                  </a:moveTo>
                  <a:cubicBezTo>
                    <a:pt x="20" y="7"/>
                    <a:pt x="12" y="0"/>
                    <a:pt x="3" y="0"/>
                  </a:cubicBezTo>
                  <a:cubicBezTo>
                    <a:pt x="1" y="0"/>
                    <a:pt x="0" y="1"/>
                    <a:pt x="0" y="2"/>
                  </a:cubicBezTo>
                  <a:cubicBezTo>
                    <a:pt x="0" y="3"/>
                    <a:pt x="1" y="5"/>
                    <a:pt x="3" y="5"/>
                  </a:cubicBezTo>
                  <a:cubicBezTo>
                    <a:pt x="9" y="5"/>
                    <a:pt x="15" y="10"/>
                    <a:pt x="15" y="16"/>
                  </a:cubicBezTo>
                  <a:cubicBezTo>
                    <a:pt x="15" y="18"/>
                    <a:pt x="16" y="19"/>
                    <a:pt x="17" y="19"/>
                  </a:cubicBezTo>
                  <a:cubicBezTo>
                    <a:pt x="19" y="19"/>
                    <a:pt x="20" y="18"/>
                    <a:pt x="20" y="16"/>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 name="íṡ1iḓê">
              <a:extLst>
                <a:ext uri="{FF2B5EF4-FFF2-40B4-BE49-F238E27FC236}">
                  <a16:creationId xmlns:a16="http://schemas.microsoft.com/office/drawing/2014/main" xmlns="" id="{16E68709-7813-4BD9-8C2B-1CA69D6169A9}"/>
                </a:ext>
              </a:extLst>
            </p:cNvPr>
            <p:cNvSpPr/>
            <p:nvPr/>
          </p:nvSpPr>
          <p:spPr bwMode="auto">
            <a:xfrm>
              <a:off x="6362699" y="3494888"/>
              <a:ext cx="155575" cy="149225"/>
            </a:xfrm>
            <a:prstGeom prst="ellipse">
              <a:avLst/>
            </a:prstGeom>
            <a:solidFill>
              <a:srgbClr val="F199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 name="ïšľîḓè">
              <a:extLst>
                <a:ext uri="{FF2B5EF4-FFF2-40B4-BE49-F238E27FC236}">
                  <a16:creationId xmlns:a16="http://schemas.microsoft.com/office/drawing/2014/main" xmlns="" id="{C3F9388A-89F4-4DA3-8C1F-AC7BF9BA6FA8}"/>
                </a:ext>
              </a:extLst>
            </p:cNvPr>
            <p:cNvSpPr/>
            <p:nvPr/>
          </p:nvSpPr>
          <p:spPr bwMode="auto">
            <a:xfrm>
              <a:off x="6718299" y="3494888"/>
              <a:ext cx="155575" cy="149225"/>
            </a:xfrm>
            <a:prstGeom prst="ellipse">
              <a:avLst/>
            </a:prstGeom>
            <a:solidFill>
              <a:srgbClr val="F199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 name="íŝḷîḓe">
              <a:extLst>
                <a:ext uri="{FF2B5EF4-FFF2-40B4-BE49-F238E27FC236}">
                  <a16:creationId xmlns:a16="http://schemas.microsoft.com/office/drawing/2014/main" xmlns="" id="{CD616ED7-02CE-44DB-9329-7BB9AA628B2F}"/>
                </a:ext>
              </a:extLst>
            </p:cNvPr>
            <p:cNvSpPr/>
            <p:nvPr/>
          </p:nvSpPr>
          <p:spPr bwMode="auto">
            <a:xfrm>
              <a:off x="6405561" y="3447263"/>
              <a:ext cx="69850"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 name="ísḻïḋê">
              <a:extLst>
                <a:ext uri="{FF2B5EF4-FFF2-40B4-BE49-F238E27FC236}">
                  <a16:creationId xmlns:a16="http://schemas.microsoft.com/office/drawing/2014/main" xmlns="" id="{F1EE5C67-66BE-4944-A669-884460492B77}"/>
                </a:ext>
              </a:extLst>
            </p:cNvPr>
            <p:cNvSpPr/>
            <p:nvPr/>
          </p:nvSpPr>
          <p:spPr bwMode="auto">
            <a:xfrm>
              <a:off x="6764336" y="3447263"/>
              <a:ext cx="68262"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 name="iś1ïḑè">
              <a:extLst>
                <a:ext uri="{FF2B5EF4-FFF2-40B4-BE49-F238E27FC236}">
                  <a16:creationId xmlns:a16="http://schemas.microsoft.com/office/drawing/2014/main" xmlns="" id="{DAE530B4-A123-43EE-BDCE-74767751B9C1}"/>
                </a:ext>
              </a:extLst>
            </p:cNvPr>
            <p:cNvSpPr/>
            <p:nvPr/>
          </p:nvSpPr>
          <p:spPr bwMode="auto">
            <a:xfrm>
              <a:off x="6511924" y="3640938"/>
              <a:ext cx="215900" cy="65088"/>
            </a:xfrm>
            <a:custGeom>
              <a:avLst/>
              <a:gdLst>
                <a:gd name="T0" fmla="*/ 2 w 76"/>
                <a:gd name="T1" fmla="*/ 9 h 23"/>
                <a:gd name="T2" fmla="*/ 38 w 76"/>
                <a:gd name="T3" fmla="*/ 23 h 23"/>
                <a:gd name="T4" fmla="*/ 74 w 76"/>
                <a:gd name="T5" fmla="*/ 9 h 23"/>
                <a:gd name="T6" fmla="*/ 74 w 76"/>
                <a:gd name="T7" fmla="*/ 2 h 23"/>
                <a:gd name="T8" fmla="*/ 67 w 76"/>
                <a:gd name="T9" fmla="*/ 1 h 23"/>
                <a:gd name="T10" fmla="*/ 38 w 76"/>
                <a:gd name="T11" fmla="*/ 13 h 23"/>
                <a:gd name="T12" fmla="*/ 9 w 76"/>
                <a:gd name="T13" fmla="*/ 1 h 23"/>
                <a:gd name="T14" fmla="*/ 2 w 76"/>
                <a:gd name="T15" fmla="*/ 2 h 23"/>
                <a:gd name="T16" fmla="*/ 2 w 76"/>
                <a:gd name="T1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23">
                  <a:moveTo>
                    <a:pt x="2" y="9"/>
                  </a:moveTo>
                  <a:cubicBezTo>
                    <a:pt x="11" y="17"/>
                    <a:pt x="24" y="23"/>
                    <a:pt x="38" y="23"/>
                  </a:cubicBezTo>
                  <a:cubicBezTo>
                    <a:pt x="52" y="23"/>
                    <a:pt x="64" y="17"/>
                    <a:pt x="74" y="9"/>
                  </a:cubicBezTo>
                  <a:cubicBezTo>
                    <a:pt x="76" y="7"/>
                    <a:pt x="76" y="3"/>
                    <a:pt x="74" y="2"/>
                  </a:cubicBezTo>
                  <a:cubicBezTo>
                    <a:pt x="72" y="0"/>
                    <a:pt x="69" y="0"/>
                    <a:pt x="67" y="1"/>
                  </a:cubicBezTo>
                  <a:cubicBezTo>
                    <a:pt x="59" y="9"/>
                    <a:pt x="49" y="13"/>
                    <a:pt x="38" y="13"/>
                  </a:cubicBezTo>
                  <a:cubicBezTo>
                    <a:pt x="27" y="13"/>
                    <a:pt x="16" y="9"/>
                    <a:pt x="9" y="1"/>
                  </a:cubicBezTo>
                  <a:cubicBezTo>
                    <a:pt x="7" y="0"/>
                    <a:pt x="4" y="0"/>
                    <a:pt x="2" y="2"/>
                  </a:cubicBezTo>
                  <a:cubicBezTo>
                    <a:pt x="0" y="3"/>
                    <a:pt x="0" y="7"/>
                    <a:pt x="2" y="9"/>
                  </a:cubicBezTo>
                  <a:close/>
                </a:path>
              </a:pathLst>
            </a:custGeom>
            <a:solidFill>
              <a:srgbClr val="453A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 name="iṣḻîḓe">
              <a:extLst>
                <a:ext uri="{FF2B5EF4-FFF2-40B4-BE49-F238E27FC236}">
                  <a16:creationId xmlns:a16="http://schemas.microsoft.com/office/drawing/2014/main" xmlns="" id="{F91E1903-A895-48D7-BD92-6DDC14D5901D}"/>
                </a:ext>
              </a:extLst>
            </p:cNvPr>
            <p:cNvSpPr/>
            <p:nvPr/>
          </p:nvSpPr>
          <p:spPr bwMode="auto">
            <a:xfrm>
              <a:off x="6243636" y="2998001"/>
              <a:ext cx="785812" cy="530225"/>
            </a:xfrm>
            <a:custGeom>
              <a:avLst/>
              <a:gdLst>
                <a:gd name="T0" fmla="*/ 10 w 278"/>
                <a:gd name="T1" fmla="*/ 160 h 188"/>
                <a:gd name="T2" fmla="*/ 60 w 278"/>
                <a:gd name="T3" fmla="*/ 80 h 188"/>
                <a:gd name="T4" fmla="*/ 90 w 278"/>
                <a:gd name="T5" fmla="*/ 97 h 188"/>
                <a:gd name="T6" fmla="*/ 189 w 278"/>
                <a:gd name="T7" fmla="*/ 90 h 188"/>
                <a:gd name="T8" fmla="*/ 261 w 278"/>
                <a:gd name="T9" fmla="*/ 155 h 188"/>
                <a:gd name="T10" fmla="*/ 214 w 278"/>
                <a:gd name="T11" fmla="*/ 25 h 188"/>
                <a:gd name="T12" fmla="*/ 52 w 278"/>
                <a:gd name="T13" fmla="*/ 32 h 188"/>
                <a:gd name="T14" fmla="*/ 16 w 278"/>
                <a:gd name="T15" fmla="*/ 54 h 188"/>
                <a:gd name="T16" fmla="*/ 10 w 278"/>
                <a:gd name="T17" fmla="*/ 16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 h="188">
                  <a:moveTo>
                    <a:pt x="10" y="160"/>
                  </a:moveTo>
                  <a:cubicBezTo>
                    <a:pt x="10" y="160"/>
                    <a:pt x="58" y="134"/>
                    <a:pt x="60" y="80"/>
                  </a:cubicBezTo>
                  <a:cubicBezTo>
                    <a:pt x="60" y="80"/>
                    <a:pt x="62" y="94"/>
                    <a:pt x="90" y="97"/>
                  </a:cubicBezTo>
                  <a:cubicBezTo>
                    <a:pt x="130" y="101"/>
                    <a:pt x="166" y="88"/>
                    <a:pt x="189" y="90"/>
                  </a:cubicBezTo>
                  <a:cubicBezTo>
                    <a:pt x="212" y="93"/>
                    <a:pt x="258" y="188"/>
                    <a:pt x="261" y="155"/>
                  </a:cubicBezTo>
                  <a:cubicBezTo>
                    <a:pt x="261" y="155"/>
                    <a:pt x="278" y="56"/>
                    <a:pt x="214" y="25"/>
                  </a:cubicBezTo>
                  <a:cubicBezTo>
                    <a:pt x="162" y="0"/>
                    <a:pt x="84" y="10"/>
                    <a:pt x="52" y="32"/>
                  </a:cubicBezTo>
                  <a:cubicBezTo>
                    <a:pt x="52" y="32"/>
                    <a:pt x="32" y="25"/>
                    <a:pt x="16" y="54"/>
                  </a:cubicBezTo>
                  <a:cubicBezTo>
                    <a:pt x="0" y="84"/>
                    <a:pt x="10" y="160"/>
                    <a:pt x="10" y="160"/>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 name="îṥļíḍè">
              <a:extLst>
                <a:ext uri="{FF2B5EF4-FFF2-40B4-BE49-F238E27FC236}">
                  <a16:creationId xmlns:a16="http://schemas.microsoft.com/office/drawing/2014/main" xmlns="" id="{A12A3476-B98B-4756-BA50-1E81B138CB21}"/>
                </a:ext>
              </a:extLst>
            </p:cNvPr>
            <p:cNvSpPr/>
            <p:nvPr/>
          </p:nvSpPr>
          <p:spPr bwMode="auto">
            <a:xfrm>
              <a:off x="5645149" y="2991651"/>
              <a:ext cx="203200" cy="93663"/>
            </a:xfrm>
            <a:custGeom>
              <a:avLst/>
              <a:gdLst>
                <a:gd name="T0" fmla="*/ 43 w 72"/>
                <a:gd name="T1" fmla="*/ 1 h 33"/>
                <a:gd name="T2" fmla="*/ 72 w 72"/>
                <a:gd name="T3" fmla="*/ 4 h 33"/>
                <a:gd name="T4" fmla="*/ 67 w 72"/>
                <a:gd name="T5" fmla="*/ 33 h 33"/>
                <a:gd name="T6" fmla="*/ 5 w 72"/>
                <a:gd name="T7" fmla="*/ 19 h 33"/>
                <a:gd name="T8" fmla="*/ 43 w 72"/>
                <a:gd name="T9" fmla="*/ 1 h 33"/>
              </a:gdLst>
              <a:ahLst/>
              <a:cxnLst>
                <a:cxn ang="0">
                  <a:pos x="T0" y="T1"/>
                </a:cxn>
                <a:cxn ang="0">
                  <a:pos x="T2" y="T3"/>
                </a:cxn>
                <a:cxn ang="0">
                  <a:pos x="T4" y="T5"/>
                </a:cxn>
                <a:cxn ang="0">
                  <a:pos x="T6" y="T7"/>
                </a:cxn>
                <a:cxn ang="0">
                  <a:pos x="T8" y="T9"/>
                </a:cxn>
              </a:cxnLst>
              <a:rect l="0" t="0" r="r" b="b"/>
              <a:pathLst>
                <a:path w="72" h="33">
                  <a:moveTo>
                    <a:pt x="43" y="1"/>
                  </a:moveTo>
                  <a:cubicBezTo>
                    <a:pt x="45" y="0"/>
                    <a:pt x="72" y="4"/>
                    <a:pt x="72" y="4"/>
                  </a:cubicBezTo>
                  <a:cubicBezTo>
                    <a:pt x="67" y="33"/>
                    <a:pt x="67" y="33"/>
                    <a:pt x="67" y="33"/>
                  </a:cubicBezTo>
                  <a:cubicBezTo>
                    <a:pt x="5" y="19"/>
                    <a:pt x="5" y="19"/>
                    <a:pt x="5" y="19"/>
                  </a:cubicBezTo>
                  <a:cubicBezTo>
                    <a:pt x="5" y="19"/>
                    <a:pt x="0" y="6"/>
                    <a:pt x="4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 name="íś1îḋê">
              <a:extLst>
                <a:ext uri="{FF2B5EF4-FFF2-40B4-BE49-F238E27FC236}">
                  <a16:creationId xmlns:a16="http://schemas.microsoft.com/office/drawing/2014/main" xmlns="" id="{B03FDF85-E10F-4344-8794-980651EA8EC2}"/>
                </a:ext>
              </a:extLst>
            </p:cNvPr>
            <p:cNvSpPr/>
            <p:nvPr/>
          </p:nvSpPr>
          <p:spPr bwMode="auto">
            <a:xfrm>
              <a:off x="6308724" y="3015463"/>
              <a:ext cx="203200" cy="92075"/>
            </a:xfrm>
            <a:custGeom>
              <a:avLst/>
              <a:gdLst>
                <a:gd name="T0" fmla="*/ 28 w 72"/>
                <a:gd name="T1" fmla="*/ 1 h 33"/>
                <a:gd name="T2" fmla="*/ 0 w 72"/>
                <a:gd name="T3" fmla="*/ 4 h 33"/>
                <a:gd name="T4" fmla="*/ 4 w 72"/>
                <a:gd name="T5" fmla="*/ 33 h 33"/>
                <a:gd name="T6" fmla="*/ 67 w 72"/>
                <a:gd name="T7" fmla="*/ 19 h 33"/>
                <a:gd name="T8" fmla="*/ 28 w 72"/>
                <a:gd name="T9" fmla="*/ 1 h 33"/>
              </a:gdLst>
              <a:ahLst/>
              <a:cxnLst>
                <a:cxn ang="0">
                  <a:pos x="T0" y="T1"/>
                </a:cxn>
                <a:cxn ang="0">
                  <a:pos x="T2" y="T3"/>
                </a:cxn>
                <a:cxn ang="0">
                  <a:pos x="T4" y="T5"/>
                </a:cxn>
                <a:cxn ang="0">
                  <a:pos x="T6" y="T7"/>
                </a:cxn>
                <a:cxn ang="0">
                  <a:pos x="T8" y="T9"/>
                </a:cxn>
              </a:cxnLst>
              <a:rect l="0" t="0" r="r" b="b"/>
              <a:pathLst>
                <a:path w="72" h="33">
                  <a:moveTo>
                    <a:pt x="28" y="1"/>
                  </a:moveTo>
                  <a:cubicBezTo>
                    <a:pt x="27" y="0"/>
                    <a:pt x="0" y="4"/>
                    <a:pt x="0" y="4"/>
                  </a:cubicBezTo>
                  <a:cubicBezTo>
                    <a:pt x="4" y="33"/>
                    <a:pt x="4" y="33"/>
                    <a:pt x="4" y="33"/>
                  </a:cubicBezTo>
                  <a:cubicBezTo>
                    <a:pt x="67" y="19"/>
                    <a:pt x="67" y="19"/>
                    <a:pt x="67" y="19"/>
                  </a:cubicBezTo>
                  <a:cubicBezTo>
                    <a:pt x="67" y="19"/>
                    <a:pt x="72" y="6"/>
                    <a:pt x="28"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 name="íṣḻîḋè">
              <a:extLst>
                <a:ext uri="{FF2B5EF4-FFF2-40B4-BE49-F238E27FC236}">
                  <a16:creationId xmlns:a16="http://schemas.microsoft.com/office/drawing/2014/main" xmlns="" id="{EE5E3C54-511F-4439-B14E-8E39D4CF1762}"/>
                </a:ext>
              </a:extLst>
            </p:cNvPr>
            <p:cNvSpPr/>
            <p:nvPr/>
          </p:nvSpPr>
          <p:spPr bwMode="auto">
            <a:xfrm>
              <a:off x="5721349" y="2175676"/>
              <a:ext cx="146050" cy="150813"/>
            </a:xfrm>
            <a:custGeom>
              <a:avLst/>
              <a:gdLst>
                <a:gd name="T0" fmla="*/ 31 w 52"/>
                <a:gd name="T1" fmla="*/ 0 h 53"/>
                <a:gd name="T2" fmla="*/ 0 w 52"/>
                <a:gd name="T3" fmla="*/ 38 h 53"/>
                <a:gd name="T4" fmla="*/ 52 w 52"/>
                <a:gd name="T5" fmla="*/ 14 h 53"/>
                <a:gd name="T6" fmla="*/ 31 w 52"/>
                <a:gd name="T7" fmla="*/ 0 h 53"/>
              </a:gdLst>
              <a:ahLst/>
              <a:cxnLst>
                <a:cxn ang="0">
                  <a:pos x="T0" y="T1"/>
                </a:cxn>
                <a:cxn ang="0">
                  <a:pos x="T2" y="T3"/>
                </a:cxn>
                <a:cxn ang="0">
                  <a:pos x="T4" y="T5"/>
                </a:cxn>
                <a:cxn ang="0">
                  <a:pos x="T6" y="T7"/>
                </a:cxn>
              </a:cxnLst>
              <a:rect l="0" t="0" r="r" b="b"/>
              <a:pathLst>
                <a:path w="52" h="53">
                  <a:moveTo>
                    <a:pt x="31" y="0"/>
                  </a:moveTo>
                  <a:cubicBezTo>
                    <a:pt x="31" y="0"/>
                    <a:pt x="6" y="7"/>
                    <a:pt x="0" y="38"/>
                  </a:cubicBezTo>
                  <a:cubicBezTo>
                    <a:pt x="0" y="38"/>
                    <a:pt x="47" y="53"/>
                    <a:pt x="52" y="14"/>
                  </a:cubicBezTo>
                  <a:lnTo>
                    <a:pt x="31" y="0"/>
                  </a:lnTo>
                  <a:close/>
                </a:path>
              </a:pathLst>
            </a:custGeom>
            <a:solidFill>
              <a:srgbClr val="EB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 name="iṣ1iḋè">
              <a:extLst>
                <a:ext uri="{FF2B5EF4-FFF2-40B4-BE49-F238E27FC236}">
                  <a16:creationId xmlns:a16="http://schemas.microsoft.com/office/drawing/2014/main" xmlns="" id="{9CABB665-97B2-4136-9DE2-9C0801FC806C}"/>
                </a:ext>
              </a:extLst>
            </p:cNvPr>
            <p:cNvSpPr/>
            <p:nvPr/>
          </p:nvSpPr>
          <p:spPr bwMode="auto">
            <a:xfrm>
              <a:off x="6627811" y="2153451"/>
              <a:ext cx="88900" cy="119063"/>
            </a:xfrm>
            <a:custGeom>
              <a:avLst/>
              <a:gdLst>
                <a:gd name="T0" fmla="*/ 8 w 31"/>
                <a:gd name="T1" fmla="*/ 38 h 42"/>
                <a:gd name="T2" fmla="*/ 9 w 31"/>
                <a:gd name="T3" fmla="*/ 42 h 42"/>
                <a:gd name="T4" fmla="*/ 26 w 31"/>
                <a:gd name="T5" fmla="*/ 5 h 42"/>
                <a:gd name="T6" fmla="*/ 0 w 31"/>
                <a:gd name="T7" fmla="*/ 19 h 42"/>
                <a:gd name="T8" fmla="*/ 8 w 31"/>
                <a:gd name="T9" fmla="*/ 38 h 42"/>
              </a:gdLst>
              <a:ahLst/>
              <a:cxnLst>
                <a:cxn ang="0">
                  <a:pos x="T0" y="T1"/>
                </a:cxn>
                <a:cxn ang="0">
                  <a:pos x="T2" y="T3"/>
                </a:cxn>
                <a:cxn ang="0">
                  <a:pos x="T4" y="T5"/>
                </a:cxn>
                <a:cxn ang="0">
                  <a:pos x="T6" y="T7"/>
                </a:cxn>
                <a:cxn ang="0">
                  <a:pos x="T8" y="T9"/>
                </a:cxn>
              </a:cxnLst>
              <a:rect l="0" t="0" r="r" b="b"/>
              <a:pathLst>
                <a:path w="31" h="42">
                  <a:moveTo>
                    <a:pt x="8" y="38"/>
                  </a:moveTo>
                  <a:cubicBezTo>
                    <a:pt x="9" y="39"/>
                    <a:pt x="9" y="41"/>
                    <a:pt x="9" y="42"/>
                  </a:cubicBezTo>
                  <a:cubicBezTo>
                    <a:pt x="27" y="35"/>
                    <a:pt x="31" y="9"/>
                    <a:pt x="26" y="5"/>
                  </a:cubicBezTo>
                  <a:cubicBezTo>
                    <a:pt x="20" y="0"/>
                    <a:pt x="0" y="19"/>
                    <a:pt x="0" y="19"/>
                  </a:cubicBezTo>
                  <a:cubicBezTo>
                    <a:pt x="4" y="24"/>
                    <a:pt x="7" y="34"/>
                    <a:pt x="8" y="38"/>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 name="ïşľïḑe">
              <a:extLst>
                <a:ext uri="{FF2B5EF4-FFF2-40B4-BE49-F238E27FC236}">
                  <a16:creationId xmlns:a16="http://schemas.microsoft.com/office/drawing/2014/main" xmlns="" id="{6B45D349-FDCD-495A-9A3F-F0FF8246ED19}"/>
                </a:ext>
              </a:extLst>
            </p:cNvPr>
            <p:cNvSpPr/>
            <p:nvPr/>
          </p:nvSpPr>
          <p:spPr bwMode="auto">
            <a:xfrm>
              <a:off x="5740399" y="2628113"/>
              <a:ext cx="673100" cy="403225"/>
            </a:xfrm>
            <a:custGeom>
              <a:avLst/>
              <a:gdLst>
                <a:gd name="T0" fmla="*/ 41 w 238"/>
                <a:gd name="T1" fmla="*/ 135 h 143"/>
                <a:gd name="T2" fmla="*/ 115 w 238"/>
                <a:gd name="T3" fmla="*/ 39 h 143"/>
                <a:gd name="T4" fmla="*/ 193 w 238"/>
                <a:gd name="T5" fmla="*/ 143 h 143"/>
                <a:gd name="T6" fmla="*/ 238 w 238"/>
                <a:gd name="T7" fmla="*/ 137 h 143"/>
                <a:gd name="T8" fmla="*/ 182 w 238"/>
                <a:gd name="T9" fmla="*/ 0 h 143"/>
                <a:gd name="T10" fmla="*/ 48 w 238"/>
                <a:gd name="T11" fmla="*/ 0 h 143"/>
                <a:gd name="T12" fmla="*/ 0 w 238"/>
                <a:gd name="T13" fmla="*/ 130 h 143"/>
                <a:gd name="T14" fmla="*/ 41 w 238"/>
                <a:gd name="T15" fmla="*/ 135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43">
                  <a:moveTo>
                    <a:pt x="41" y="135"/>
                  </a:moveTo>
                  <a:cubicBezTo>
                    <a:pt x="41" y="120"/>
                    <a:pt x="108" y="40"/>
                    <a:pt x="115" y="39"/>
                  </a:cubicBezTo>
                  <a:cubicBezTo>
                    <a:pt x="122" y="40"/>
                    <a:pt x="193" y="128"/>
                    <a:pt x="193" y="143"/>
                  </a:cubicBezTo>
                  <a:cubicBezTo>
                    <a:pt x="238" y="137"/>
                    <a:pt x="238" y="137"/>
                    <a:pt x="238" y="137"/>
                  </a:cubicBezTo>
                  <a:cubicBezTo>
                    <a:pt x="182" y="0"/>
                    <a:pt x="182" y="0"/>
                    <a:pt x="182" y="0"/>
                  </a:cubicBezTo>
                  <a:cubicBezTo>
                    <a:pt x="48" y="0"/>
                    <a:pt x="48" y="0"/>
                    <a:pt x="48" y="0"/>
                  </a:cubicBezTo>
                  <a:cubicBezTo>
                    <a:pt x="0" y="130"/>
                    <a:pt x="0" y="130"/>
                    <a:pt x="0" y="130"/>
                  </a:cubicBezTo>
                  <a:lnTo>
                    <a:pt x="41" y="135"/>
                  </a:lnTo>
                  <a:close/>
                </a:path>
              </a:pathLst>
            </a:custGeom>
            <a:solidFill>
              <a:srgbClr val="454C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 name="íṥ1îḓe">
              <a:extLst>
                <a:ext uri="{FF2B5EF4-FFF2-40B4-BE49-F238E27FC236}">
                  <a16:creationId xmlns:a16="http://schemas.microsoft.com/office/drawing/2014/main" xmlns="" id="{2609A52F-E889-405F-839F-664BE3069B61}"/>
                </a:ext>
              </a:extLst>
            </p:cNvPr>
            <p:cNvSpPr/>
            <p:nvPr/>
          </p:nvSpPr>
          <p:spPr bwMode="auto">
            <a:xfrm>
              <a:off x="5565774" y="2201076"/>
              <a:ext cx="1087437" cy="463550"/>
            </a:xfrm>
            <a:custGeom>
              <a:avLst/>
              <a:gdLst>
                <a:gd name="T0" fmla="*/ 104 w 385"/>
                <a:gd name="T1" fmla="*/ 164 h 164"/>
                <a:gd name="T2" fmla="*/ 251 w 385"/>
                <a:gd name="T3" fmla="*/ 164 h 164"/>
                <a:gd name="T4" fmla="*/ 249 w 385"/>
                <a:gd name="T5" fmla="*/ 55 h 164"/>
                <a:gd name="T6" fmla="*/ 385 w 385"/>
                <a:gd name="T7" fmla="*/ 25 h 164"/>
                <a:gd name="T8" fmla="*/ 377 w 385"/>
                <a:gd name="T9" fmla="*/ 0 h 164"/>
                <a:gd name="T10" fmla="*/ 287 w 385"/>
                <a:gd name="T11" fmla="*/ 16 h 164"/>
                <a:gd name="T12" fmla="*/ 203 w 385"/>
                <a:gd name="T13" fmla="*/ 16 h 164"/>
                <a:gd name="T14" fmla="*/ 150 w 385"/>
                <a:gd name="T15" fmla="*/ 16 h 164"/>
                <a:gd name="T16" fmla="*/ 98 w 385"/>
                <a:gd name="T17" fmla="*/ 38 h 164"/>
                <a:gd name="T18" fmla="*/ 11 w 385"/>
                <a:gd name="T19" fmla="*/ 34 h 164"/>
                <a:gd name="T20" fmla="*/ 0 w 385"/>
                <a:gd name="T21" fmla="*/ 57 h 164"/>
                <a:gd name="T22" fmla="*/ 109 w 385"/>
                <a:gd name="T23" fmla="*/ 78 h 164"/>
                <a:gd name="T24" fmla="*/ 104 w 385"/>
                <a:gd name="T2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164">
                  <a:moveTo>
                    <a:pt x="104" y="164"/>
                  </a:moveTo>
                  <a:cubicBezTo>
                    <a:pt x="251" y="164"/>
                    <a:pt x="251" y="164"/>
                    <a:pt x="251" y="164"/>
                  </a:cubicBezTo>
                  <a:cubicBezTo>
                    <a:pt x="251" y="150"/>
                    <a:pt x="249" y="69"/>
                    <a:pt x="249" y="55"/>
                  </a:cubicBezTo>
                  <a:cubicBezTo>
                    <a:pt x="249" y="55"/>
                    <a:pt x="340" y="64"/>
                    <a:pt x="385" y="25"/>
                  </a:cubicBezTo>
                  <a:cubicBezTo>
                    <a:pt x="383" y="16"/>
                    <a:pt x="380" y="8"/>
                    <a:pt x="377" y="0"/>
                  </a:cubicBezTo>
                  <a:cubicBezTo>
                    <a:pt x="359" y="12"/>
                    <a:pt x="339" y="16"/>
                    <a:pt x="287" y="16"/>
                  </a:cubicBezTo>
                  <a:cubicBezTo>
                    <a:pt x="253" y="16"/>
                    <a:pt x="236" y="16"/>
                    <a:pt x="203" y="16"/>
                  </a:cubicBezTo>
                  <a:cubicBezTo>
                    <a:pt x="150" y="16"/>
                    <a:pt x="150" y="16"/>
                    <a:pt x="150" y="16"/>
                  </a:cubicBezTo>
                  <a:cubicBezTo>
                    <a:pt x="150" y="16"/>
                    <a:pt x="126" y="19"/>
                    <a:pt x="98" y="38"/>
                  </a:cubicBezTo>
                  <a:cubicBezTo>
                    <a:pt x="74" y="55"/>
                    <a:pt x="27" y="51"/>
                    <a:pt x="11" y="34"/>
                  </a:cubicBezTo>
                  <a:cubicBezTo>
                    <a:pt x="0" y="57"/>
                    <a:pt x="0" y="57"/>
                    <a:pt x="0" y="57"/>
                  </a:cubicBezTo>
                  <a:cubicBezTo>
                    <a:pt x="0" y="57"/>
                    <a:pt x="43" y="99"/>
                    <a:pt x="109" y="78"/>
                  </a:cubicBezTo>
                  <a:lnTo>
                    <a:pt x="104" y="1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 name="îSḷíḍê">
              <a:extLst>
                <a:ext uri="{FF2B5EF4-FFF2-40B4-BE49-F238E27FC236}">
                  <a16:creationId xmlns:a16="http://schemas.microsoft.com/office/drawing/2014/main" xmlns="" id="{1953FC90-823D-4471-B008-43984BE2AF07}"/>
                </a:ext>
              </a:extLst>
            </p:cNvPr>
            <p:cNvSpPr/>
            <p:nvPr/>
          </p:nvSpPr>
          <p:spPr bwMode="auto">
            <a:xfrm>
              <a:off x="5992812" y="2224888"/>
              <a:ext cx="203200" cy="139700"/>
            </a:xfrm>
            <a:custGeom>
              <a:avLst/>
              <a:gdLst>
                <a:gd name="T0" fmla="*/ 72 w 72"/>
                <a:gd name="T1" fmla="*/ 10 h 50"/>
                <a:gd name="T2" fmla="*/ 72 w 72"/>
                <a:gd name="T3" fmla="*/ 0 h 50"/>
                <a:gd name="T4" fmla="*/ 0 w 72"/>
                <a:gd name="T5" fmla="*/ 0 h 50"/>
                <a:gd name="T6" fmla="*/ 0 w 72"/>
                <a:gd name="T7" fmla="*/ 10 h 50"/>
                <a:gd name="T8" fmla="*/ 36 w 72"/>
                <a:gd name="T9" fmla="*/ 50 h 50"/>
                <a:gd name="T10" fmla="*/ 72 w 72"/>
                <a:gd name="T11" fmla="*/ 10 h 50"/>
              </a:gdLst>
              <a:ahLst/>
              <a:cxnLst>
                <a:cxn ang="0">
                  <a:pos x="T0" y="T1"/>
                </a:cxn>
                <a:cxn ang="0">
                  <a:pos x="T2" y="T3"/>
                </a:cxn>
                <a:cxn ang="0">
                  <a:pos x="T4" y="T5"/>
                </a:cxn>
                <a:cxn ang="0">
                  <a:pos x="T6" y="T7"/>
                </a:cxn>
                <a:cxn ang="0">
                  <a:pos x="T8" y="T9"/>
                </a:cxn>
                <a:cxn ang="0">
                  <a:pos x="T10" y="T11"/>
                </a:cxn>
              </a:cxnLst>
              <a:rect l="0" t="0" r="r" b="b"/>
              <a:pathLst>
                <a:path w="72" h="50">
                  <a:moveTo>
                    <a:pt x="72" y="10"/>
                  </a:moveTo>
                  <a:cubicBezTo>
                    <a:pt x="72" y="0"/>
                    <a:pt x="72" y="0"/>
                    <a:pt x="72" y="0"/>
                  </a:cubicBezTo>
                  <a:cubicBezTo>
                    <a:pt x="0" y="0"/>
                    <a:pt x="0" y="0"/>
                    <a:pt x="0" y="0"/>
                  </a:cubicBezTo>
                  <a:cubicBezTo>
                    <a:pt x="0" y="10"/>
                    <a:pt x="0" y="10"/>
                    <a:pt x="0" y="10"/>
                  </a:cubicBezTo>
                  <a:cubicBezTo>
                    <a:pt x="0" y="10"/>
                    <a:pt x="6" y="50"/>
                    <a:pt x="36" y="50"/>
                  </a:cubicBezTo>
                  <a:cubicBezTo>
                    <a:pt x="67" y="50"/>
                    <a:pt x="72" y="12"/>
                    <a:pt x="72" y="10"/>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 name="ïś1iḑê">
              <a:extLst>
                <a:ext uri="{FF2B5EF4-FFF2-40B4-BE49-F238E27FC236}">
                  <a16:creationId xmlns:a16="http://schemas.microsoft.com/office/drawing/2014/main" xmlns="" id="{11C95CE0-3D2D-4110-879D-3BB6B0FC8518}"/>
                </a:ext>
              </a:extLst>
            </p:cNvPr>
            <p:cNvSpPr/>
            <p:nvPr/>
          </p:nvSpPr>
          <p:spPr bwMode="auto">
            <a:xfrm>
              <a:off x="5511799" y="2243938"/>
              <a:ext cx="85725" cy="119063"/>
            </a:xfrm>
            <a:custGeom>
              <a:avLst/>
              <a:gdLst>
                <a:gd name="T0" fmla="*/ 19 w 30"/>
                <a:gd name="T1" fmla="*/ 42 h 42"/>
                <a:gd name="T2" fmla="*/ 6 w 30"/>
                <a:gd name="T3" fmla="*/ 4 h 42"/>
                <a:gd name="T4" fmla="*/ 30 w 30"/>
                <a:gd name="T5" fmla="*/ 19 h 42"/>
                <a:gd name="T6" fmla="*/ 19 w 30"/>
                <a:gd name="T7" fmla="*/ 42 h 42"/>
              </a:gdLst>
              <a:ahLst/>
              <a:cxnLst>
                <a:cxn ang="0">
                  <a:pos x="T0" y="T1"/>
                </a:cxn>
                <a:cxn ang="0">
                  <a:pos x="T2" y="T3"/>
                </a:cxn>
                <a:cxn ang="0">
                  <a:pos x="T4" y="T5"/>
                </a:cxn>
                <a:cxn ang="0">
                  <a:pos x="T6" y="T7"/>
                </a:cxn>
              </a:cxnLst>
              <a:rect l="0" t="0" r="r" b="b"/>
              <a:pathLst>
                <a:path w="30" h="42">
                  <a:moveTo>
                    <a:pt x="19" y="42"/>
                  </a:moveTo>
                  <a:cubicBezTo>
                    <a:pt x="2" y="33"/>
                    <a:pt x="0" y="7"/>
                    <a:pt x="6" y="4"/>
                  </a:cubicBezTo>
                  <a:cubicBezTo>
                    <a:pt x="12" y="0"/>
                    <a:pt x="30" y="19"/>
                    <a:pt x="30" y="19"/>
                  </a:cubicBezTo>
                  <a:cubicBezTo>
                    <a:pt x="25" y="29"/>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 name="îŝlîḓe">
              <a:extLst>
                <a:ext uri="{FF2B5EF4-FFF2-40B4-BE49-F238E27FC236}">
                  <a16:creationId xmlns:a16="http://schemas.microsoft.com/office/drawing/2014/main" xmlns="" id="{A82891E9-6435-480C-9289-54744F94ACD2}"/>
                </a:ext>
              </a:extLst>
            </p:cNvPr>
            <p:cNvSpPr/>
            <p:nvPr/>
          </p:nvSpPr>
          <p:spPr bwMode="auto">
            <a:xfrm>
              <a:off x="5732462" y="1537501"/>
              <a:ext cx="727075" cy="760413"/>
            </a:xfrm>
            <a:custGeom>
              <a:avLst/>
              <a:gdLst>
                <a:gd name="T0" fmla="*/ 253 w 257"/>
                <a:gd name="T1" fmla="*/ 165 h 269"/>
                <a:gd name="T2" fmla="*/ 135 w 257"/>
                <a:gd name="T3" fmla="*/ 264 h 269"/>
                <a:gd name="T4" fmla="*/ 5 w 257"/>
                <a:gd name="T5" fmla="*/ 182 h 269"/>
                <a:gd name="T6" fmla="*/ 6 w 257"/>
                <a:gd name="T7" fmla="*/ 74 h 269"/>
                <a:gd name="T8" fmla="*/ 118 w 257"/>
                <a:gd name="T9" fmla="*/ 5 h 269"/>
                <a:gd name="T10" fmla="*/ 238 w 257"/>
                <a:gd name="T11" fmla="*/ 58 h 269"/>
                <a:gd name="T12" fmla="*/ 253 w 257"/>
                <a:gd name="T13" fmla="*/ 165 h 269"/>
              </a:gdLst>
              <a:ahLst/>
              <a:cxnLst>
                <a:cxn ang="0">
                  <a:pos x="T0" y="T1"/>
                </a:cxn>
                <a:cxn ang="0">
                  <a:pos x="T2" y="T3"/>
                </a:cxn>
                <a:cxn ang="0">
                  <a:pos x="T4" y="T5"/>
                </a:cxn>
                <a:cxn ang="0">
                  <a:pos x="T6" y="T7"/>
                </a:cxn>
                <a:cxn ang="0">
                  <a:pos x="T8" y="T9"/>
                </a:cxn>
                <a:cxn ang="0">
                  <a:pos x="T10" y="T11"/>
                </a:cxn>
                <a:cxn ang="0">
                  <a:pos x="T12" y="T13"/>
                </a:cxn>
              </a:cxnLst>
              <a:rect l="0" t="0" r="r" b="b"/>
              <a:pathLst>
                <a:path w="257" h="269">
                  <a:moveTo>
                    <a:pt x="253" y="165"/>
                  </a:moveTo>
                  <a:cubicBezTo>
                    <a:pt x="257" y="233"/>
                    <a:pt x="203" y="260"/>
                    <a:pt x="135" y="264"/>
                  </a:cubicBezTo>
                  <a:cubicBezTo>
                    <a:pt x="67" y="269"/>
                    <a:pt x="10" y="250"/>
                    <a:pt x="5" y="182"/>
                  </a:cubicBezTo>
                  <a:cubicBezTo>
                    <a:pt x="4" y="156"/>
                    <a:pt x="0" y="96"/>
                    <a:pt x="6" y="74"/>
                  </a:cubicBezTo>
                  <a:cubicBezTo>
                    <a:pt x="15" y="38"/>
                    <a:pt x="43" y="10"/>
                    <a:pt x="118" y="5"/>
                  </a:cubicBezTo>
                  <a:cubicBezTo>
                    <a:pt x="193" y="0"/>
                    <a:pt x="224" y="24"/>
                    <a:pt x="238" y="58"/>
                  </a:cubicBezTo>
                  <a:cubicBezTo>
                    <a:pt x="246" y="79"/>
                    <a:pt x="251" y="140"/>
                    <a:pt x="253" y="165"/>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 name="iṩľiḍè">
              <a:extLst>
                <a:ext uri="{FF2B5EF4-FFF2-40B4-BE49-F238E27FC236}">
                  <a16:creationId xmlns:a16="http://schemas.microsoft.com/office/drawing/2014/main" xmlns="" id="{3DA06E3D-D5F2-4970-AAA2-91187F00C699}"/>
                </a:ext>
              </a:extLst>
            </p:cNvPr>
            <p:cNvSpPr/>
            <p:nvPr/>
          </p:nvSpPr>
          <p:spPr bwMode="auto">
            <a:xfrm>
              <a:off x="5656262" y="1921676"/>
              <a:ext cx="152400" cy="152400"/>
            </a:xfrm>
            <a:custGeom>
              <a:avLst/>
              <a:gdLst>
                <a:gd name="T0" fmla="*/ 53 w 54"/>
                <a:gd name="T1" fmla="*/ 25 h 54"/>
                <a:gd name="T2" fmla="*/ 29 w 54"/>
                <a:gd name="T3" fmla="*/ 53 h 54"/>
                <a:gd name="T4" fmla="*/ 1 w 54"/>
                <a:gd name="T5" fmla="*/ 29 h 54"/>
                <a:gd name="T6" fmla="*/ 25 w 54"/>
                <a:gd name="T7" fmla="*/ 1 h 54"/>
                <a:gd name="T8" fmla="*/ 53 w 54"/>
                <a:gd name="T9" fmla="*/ 25 h 54"/>
              </a:gdLst>
              <a:ahLst/>
              <a:cxnLst>
                <a:cxn ang="0">
                  <a:pos x="T0" y="T1"/>
                </a:cxn>
                <a:cxn ang="0">
                  <a:pos x="T2" y="T3"/>
                </a:cxn>
                <a:cxn ang="0">
                  <a:pos x="T4" y="T5"/>
                </a:cxn>
                <a:cxn ang="0">
                  <a:pos x="T6" y="T7"/>
                </a:cxn>
                <a:cxn ang="0">
                  <a:pos x="T8" y="T9"/>
                </a:cxn>
              </a:cxnLst>
              <a:rect l="0" t="0" r="r" b="b"/>
              <a:pathLst>
                <a:path w="54" h="54">
                  <a:moveTo>
                    <a:pt x="53" y="25"/>
                  </a:moveTo>
                  <a:cubicBezTo>
                    <a:pt x="54" y="39"/>
                    <a:pt x="43" y="52"/>
                    <a:pt x="29" y="53"/>
                  </a:cubicBezTo>
                  <a:cubicBezTo>
                    <a:pt x="14" y="54"/>
                    <a:pt x="2" y="43"/>
                    <a:pt x="1" y="29"/>
                  </a:cubicBezTo>
                  <a:cubicBezTo>
                    <a:pt x="0" y="14"/>
                    <a:pt x="11" y="2"/>
                    <a:pt x="25" y="1"/>
                  </a:cubicBezTo>
                  <a:cubicBezTo>
                    <a:pt x="40" y="0"/>
                    <a:pt x="52" y="11"/>
                    <a:pt x="53" y="25"/>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 name="iṩḷïḍé">
              <a:extLst>
                <a:ext uri="{FF2B5EF4-FFF2-40B4-BE49-F238E27FC236}">
                  <a16:creationId xmlns:a16="http://schemas.microsoft.com/office/drawing/2014/main" xmlns="" id="{F399824B-9835-4BBE-B556-E4D6898CEA26}"/>
                </a:ext>
              </a:extLst>
            </p:cNvPr>
            <p:cNvSpPr/>
            <p:nvPr/>
          </p:nvSpPr>
          <p:spPr bwMode="auto">
            <a:xfrm>
              <a:off x="5684837" y="1947076"/>
              <a:ext cx="53975" cy="60325"/>
            </a:xfrm>
            <a:custGeom>
              <a:avLst/>
              <a:gdLst>
                <a:gd name="T0" fmla="*/ 5 w 19"/>
                <a:gd name="T1" fmla="*/ 18 h 21"/>
                <a:gd name="T2" fmla="*/ 5 w 19"/>
                <a:gd name="T3" fmla="*/ 17 h 21"/>
                <a:gd name="T4" fmla="*/ 16 w 19"/>
                <a:gd name="T5" fmla="*/ 5 h 21"/>
                <a:gd name="T6" fmla="*/ 18 w 19"/>
                <a:gd name="T7" fmla="*/ 3 h 21"/>
                <a:gd name="T8" fmla="*/ 16 w 19"/>
                <a:gd name="T9" fmla="*/ 0 h 21"/>
                <a:gd name="T10" fmla="*/ 0 w 19"/>
                <a:gd name="T11" fmla="*/ 17 h 21"/>
                <a:gd name="T12" fmla="*/ 0 w 19"/>
                <a:gd name="T13" fmla="*/ 18 h 21"/>
                <a:gd name="T14" fmla="*/ 3 w 19"/>
                <a:gd name="T15" fmla="*/ 21 h 21"/>
                <a:gd name="T16" fmla="*/ 5 w 19"/>
                <a:gd name="T1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1">
                  <a:moveTo>
                    <a:pt x="5" y="18"/>
                  </a:moveTo>
                  <a:cubicBezTo>
                    <a:pt x="5" y="17"/>
                    <a:pt x="5" y="17"/>
                    <a:pt x="5" y="17"/>
                  </a:cubicBezTo>
                  <a:cubicBezTo>
                    <a:pt x="5" y="11"/>
                    <a:pt x="10" y="6"/>
                    <a:pt x="16" y="5"/>
                  </a:cubicBezTo>
                  <a:cubicBezTo>
                    <a:pt x="18" y="5"/>
                    <a:pt x="19" y="4"/>
                    <a:pt x="18" y="3"/>
                  </a:cubicBezTo>
                  <a:cubicBezTo>
                    <a:pt x="18" y="1"/>
                    <a:pt x="17" y="0"/>
                    <a:pt x="16" y="0"/>
                  </a:cubicBezTo>
                  <a:cubicBezTo>
                    <a:pt x="7" y="1"/>
                    <a:pt x="0" y="8"/>
                    <a:pt x="0" y="17"/>
                  </a:cubicBezTo>
                  <a:cubicBezTo>
                    <a:pt x="0" y="18"/>
                    <a:pt x="0" y="18"/>
                    <a:pt x="0" y="18"/>
                  </a:cubicBezTo>
                  <a:cubicBezTo>
                    <a:pt x="0" y="20"/>
                    <a:pt x="1" y="21"/>
                    <a:pt x="3" y="21"/>
                  </a:cubicBezTo>
                  <a:cubicBezTo>
                    <a:pt x="4" y="20"/>
                    <a:pt x="5" y="19"/>
                    <a:pt x="5" y="18"/>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 name="ïṧḷîďe">
              <a:extLst>
                <a:ext uri="{FF2B5EF4-FFF2-40B4-BE49-F238E27FC236}">
                  <a16:creationId xmlns:a16="http://schemas.microsoft.com/office/drawing/2014/main" xmlns="" id="{2296BFD2-CC4F-4CF8-AE5D-D5C635604C40}"/>
                </a:ext>
              </a:extLst>
            </p:cNvPr>
            <p:cNvSpPr/>
            <p:nvPr/>
          </p:nvSpPr>
          <p:spPr bwMode="auto">
            <a:xfrm>
              <a:off x="6376986" y="1874051"/>
              <a:ext cx="152400" cy="152400"/>
            </a:xfrm>
            <a:custGeom>
              <a:avLst/>
              <a:gdLst>
                <a:gd name="T0" fmla="*/ 1 w 54"/>
                <a:gd name="T1" fmla="*/ 29 h 54"/>
                <a:gd name="T2" fmla="*/ 29 w 54"/>
                <a:gd name="T3" fmla="*/ 53 h 54"/>
                <a:gd name="T4" fmla="*/ 53 w 54"/>
                <a:gd name="T5" fmla="*/ 25 h 54"/>
                <a:gd name="T6" fmla="*/ 26 w 54"/>
                <a:gd name="T7" fmla="*/ 1 h 54"/>
                <a:gd name="T8" fmla="*/ 1 w 54"/>
                <a:gd name="T9" fmla="*/ 29 h 54"/>
              </a:gdLst>
              <a:ahLst/>
              <a:cxnLst>
                <a:cxn ang="0">
                  <a:pos x="T0" y="T1"/>
                </a:cxn>
                <a:cxn ang="0">
                  <a:pos x="T2" y="T3"/>
                </a:cxn>
                <a:cxn ang="0">
                  <a:pos x="T4" y="T5"/>
                </a:cxn>
                <a:cxn ang="0">
                  <a:pos x="T6" y="T7"/>
                </a:cxn>
                <a:cxn ang="0">
                  <a:pos x="T8" y="T9"/>
                </a:cxn>
              </a:cxnLst>
              <a:rect l="0" t="0" r="r" b="b"/>
              <a:pathLst>
                <a:path w="54" h="54">
                  <a:moveTo>
                    <a:pt x="1" y="29"/>
                  </a:moveTo>
                  <a:cubicBezTo>
                    <a:pt x="2" y="43"/>
                    <a:pt x="15" y="54"/>
                    <a:pt x="29" y="53"/>
                  </a:cubicBezTo>
                  <a:cubicBezTo>
                    <a:pt x="44" y="52"/>
                    <a:pt x="54" y="39"/>
                    <a:pt x="53" y="25"/>
                  </a:cubicBezTo>
                  <a:cubicBezTo>
                    <a:pt x="53" y="11"/>
                    <a:pt x="40" y="0"/>
                    <a:pt x="26" y="1"/>
                  </a:cubicBezTo>
                  <a:cubicBezTo>
                    <a:pt x="11" y="2"/>
                    <a:pt x="0" y="14"/>
                    <a:pt x="1" y="29"/>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 name="îṥliḍê">
              <a:extLst>
                <a:ext uri="{FF2B5EF4-FFF2-40B4-BE49-F238E27FC236}">
                  <a16:creationId xmlns:a16="http://schemas.microsoft.com/office/drawing/2014/main" xmlns="" id="{6CAA7DD2-986C-4DB9-AE68-3E1E588E560F}"/>
                </a:ext>
              </a:extLst>
            </p:cNvPr>
            <p:cNvSpPr/>
            <p:nvPr/>
          </p:nvSpPr>
          <p:spPr bwMode="auto">
            <a:xfrm>
              <a:off x="6445249" y="1905801"/>
              <a:ext cx="55562" cy="50800"/>
            </a:xfrm>
            <a:custGeom>
              <a:avLst/>
              <a:gdLst>
                <a:gd name="T0" fmla="*/ 20 w 20"/>
                <a:gd name="T1" fmla="*/ 15 h 18"/>
                <a:gd name="T2" fmla="*/ 3 w 20"/>
                <a:gd name="T3" fmla="*/ 0 h 18"/>
                <a:gd name="T4" fmla="*/ 2 w 20"/>
                <a:gd name="T5" fmla="*/ 0 h 18"/>
                <a:gd name="T6" fmla="*/ 0 w 20"/>
                <a:gd name="T7" fmla="*/ 2 h 18"/>
                <a:gd name="T8" fmla="*/ 3 w 20"/>
                <a:gd name="T9" fmla="*/ 5 h 18"/>
                <a:gd name="T10" fmla="*/ 3 w 20"/>
                <a:gd name="T11" fmla="*/ 5 h 18"/>
                <a:gd name="T12" fmla="*/ 15 w 20"/>
                <a:gd name="T13" fmla="*/ 16 h 18"/>
                <a:gd name="T14" fmla="*/ 18 w 20"/>
                <a:gd name="T15" fmla="*/ 18 h 18"/>
                <a:gd name="T16" fmla="*/ 20 w 20"/>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8">
                  <a:moveTo>
                    <a:pt x="20" y="15"/>
                  </a:moveTo>
                  <a:cubicBezTo>
                    <a:pt x="20" y="6"/>
                    <a:pt x="12" y="0"/>
                    <a:pt x="3" y="0"/>
                  </a:cubicBezTo>
                  <a:cubicBezTo>
                    <a:pt x="2" y="0"/>
                    <a:pt x="2" y="0"/>
                    <a:pt x="2" y="0"/>
                  </a:cubicBezTo>
                  <a:cubicBezTo>
                    <a:pt x="1" y="0"/>
                    <a:pt x="0" y="1"/>
                    <a:pt x="0" y="2"/>
                  </a:cubicBezTo>
                  <a:cubicBezTo>
                    <a:pt x="0" y="4"/>
                    <a:pt x="1" y="5"/>
                    <a:pt x="3" y="5"/>
                  </a:cubicBezTo>
                  <a:cubicBezTo>
                    <a:pt x="3" y="5"/>
                    <a:pt x="3" y="5"/>
                    <a:pt x="3" y="5"/>
                  </a:cubicBezTo>
                  <a:cubicBezTo>
                    <a:pt x="10" y="5"/>
                    <a:pt x="15" y="9"/>
                    <a:pt x="15" y="16"/>
                  </a:cubicBezTo>
                  <a:cubicBezTo>
                    <a:pt x="15" y="17"/>
                    <a:pt x="17" y="18"/>
                    <a:pt x="18" y="18"/>
                  </a:cubicBezTo>
                  <a:cubicBezTo>
                    <a:pt x="19" y="18"/>
                    <a:pt x="20" y="17"/>
                    <a:pt x="20" y="15"/>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 name="íŝľíḍê">
              <a:extLst>
                <a:ext uri="{FF2B5EF4-FFF2-40B4-BE49-F238E27FC236}">
                  <a16:creationId xmlns:a16="http://schemas.microsoft.com/office/drawing/2014/main" xmlns="" id="{7FB3B567-55C0-4B6C-B8F0-34E0D37136CF}"/>
                </a:ext>
              </a:extLst>
            </p:cNvPr>
            <p:cNvSpPr/>
            <p:nvPr/>
          </p:nvSpPr>
          <p:spPr bwMode="auto">
            <a:xfrm>
              <a:off x="5840412" y="1969301"/>
              <a:ext cx="160337" cy="150813"/>
            </a:xfrm>
            <a:custGeom>
              <a:avLst/>
              <a:gdLst>
                <a:gd name="T0" fmla="*/ 28 w 57"/>
                <a:gd name="T1" fmla="*/ 0 h 53"/>
                <a:gd name="T2" fmla="*/ 27 w 57"/>
                <a:gd name="T3" fmla="*/ 0 h 53"/>
                <a:gd name="T4" fmla="*/ 1 w 57"/>
                <a:gd name="T5" fmla="*/ 28 h 53"/>
                <a:gd name="T6" fmla="*/ 28 w 57"/>
                <a:gd name="T7" fmla="*/ 53 h 53"/>
                <a:gd name="T8" fmla="*/ 30 w 57"/>
                <a:gd name="T9" fmla="*/ 53 h 53"/>
                <a:gd name="T10" fmla="*/ 56 w 57"/>
                <a:gd name="T11" fmla="*/ 25 h 53"/>
                <a:gd name="T12" fmla="*/ 28 w 5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57" h="53">
                  <a:moveTo>
                    <a:pt x="28" y="0"/>
                  </a:moveTo>
                  <a:cubicBezTo>
                    <a:pt x="28" y="0"/>
                    <a:pt x="27" y="0"/>
                    <a:pt x="27" y="0"/>
                  </a:cubicBezTo>
                  <a:cubicBezTo>
                    <a:pt x="11" y="1"/>
                    <a:pt x="0" y="14"/>
                    <a:pt x="1" y="28"/>
                  </a:cubicBezTo>
                  <a:cubicBezTo>
                    <a:pt x="2" y="42"/>
                    <a:pt x="14" y="53"/>
                    <a:pt x="28" y="53"/>
                  </a:cubicBezTo>
                  <a:cubicBezTo>
                    <a:pt x="29" y="53"/>
                    <a:pt x="29" y="53"/>
                    <a:pt x="30" y="53"/>
                  </a:cubicBezTo>
                  <a:cubicBezTo>
                    <a:pt x="45" y="52"/>
                    <a:pt x="57" y="40"/>
                    <a:pt x="56" y="25"/>
                  </a:cubicBezTo>
                  <a:cubicBezTo>
                    <a:pt x="55" y="11"/>
                    <a:pt x="43" y="0"/>
                    <a:pt x="28" y="0"/>
                  </a:cubicBezTo>
                </a:path>
              </a:pathLst>
            </a:custGeom>
            <a:solidFill>
              <a:srgbClr val="FFAD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 name="ïṧḻïḍè">
              <a:extLst>
                <a:ext uri="{FF2B5EF4-FFF2-40B4-BE49-F238E27FC236}">
                  <a16:creationId xmlns:a16="http://schemas.microsoft.com/office/drawing/2014/main" xmlns="" id="{2C4B9531-CB22-41AE-A39C-C1C91910D820}"/>
                </a:ext>
              </a:extLst>
            </p:cNvPr>
            <p:cNvSpPr/>
            <p:nvPr/>
          </p:nvSpPr>
          <p:spPr bwMode="auto">
            <a:xfrm>
              <a:off x="6192836" y="1947076"/>
              <a:ext cx="161925" cy="152400"/>
            </a:xfrm>
            <a:custGeom>
              <a:avLst/>
              <a:gdLst>
                <a:gd name="T0" fmla="*/ 29 w 57"/>
                <a:gd name="T1" fmla="*/ 0 h 54"/>
                <a:gd name="T2" fmla="*/ 27 w 57"/>
                <a:gd name="T3" fmla="*/ 1 h 54"/>
                <a:gd name="T4" fmla="*/ 1 w 57"/>
                <a:gd name="T5" fmla="*/ 29 h 54"/>
                <a:gd name="T6" fmla="*/ 29 w 57"/>
                <a:gd name="T7" fmla="*/ 54 h 54"/>
                <a:gd name="T8" fmla="*/ 30 w 57"/>
                <a:gd name="T9" fmla="*/ 53 h 54"/>
                <a:gd name="T10" fmla="*/ 56 w 57"/>
                <a:gd name="T11" fmla="*/ 25 h 54"/>
                <a:gd name="T12" fmla="*/ 29 w 5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57" h="54">
                  <a:moveTo>
                    <a:pt x="29" y="0"/>
                  </a:moveTo>
                  <a:cubicBezTo>
                    <a:pt x="28" y="0"/>
                    <a:pt x="28" y="1"/>
                    <a:pt x="27" y="1"/>
                  </a:cubicBezTo>
                  <a:cubicBezTo>
                    <a:pt x="12" y="1"/>
                    <a:pt x="0" y="14"/>
                    <a:pt x="1" y="29"/>
                  </a:cubicBezTo>
                  <a:cubicBezTo>
                    <a:pt x="2" y="43"/>
                    <a:pt x="14" y="54"/>
                    <a:pt x="29" y="54"/>
                  </a:cubicBezTo>
                  <a:cubicBezTo>
                    <a:pt x="29" y="54"/>
                    <a:pt x="30" y="53"/>
                    <a:pt x="30" y="53"/>
                  </a:cubicBezTo>
                  <a:cubicBezTo>
                    <a:pt x="46" y="53"/>
                    <a:pt x="57" y="40"/>
                    <a:pt x="56" y="25"/>
                  </a:cubicBezTo>
                  <a:cubicBezTo>
                    <a:pt x="55" y="11"/>
                    <a:pt x="43" y="0"/>
                    <a:pt x="29" y="0"/>
                  </a:cubicBezTo>
                </a:path>
              </a:pathLst>
            </a:custGeom>
            <a:solidFill>
              <a:srgbClr val="FFAD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 name="ïṩļíḍê">
              <a:extLst>
                <a:ext uri="{FF2B5EF4-FFF2-40B4-BE49-F238E27FC236}">
                  <a16:creationId xmlns:a16="http://schemas.microsoft.com/office/drawing/2014/main" xmlns="" id="{0E50B8BF-0C66-40CE-A7E0-B52FA1D99276}"/>
                </a:ext>
              </a:extLst>
            </p:cNvPr>
            <p:cNvSpPr/>
            <p:nvPr/>
          </p:nvSpPr>
          <p:spPr bwMode="auto">
            <a:xfrm>
              <a:off x="5876924" y="1921676"/>
              <a:ext cx="73025" cy="71438"/>
            </a:xfrm>
            <a:custGeom>
              <a:avLst/>
              <a:gdLst>
                <a:gd name="T0" fmla="*/ 25 w 26"/>
                <a:gd name="T1" fmla="*/ 12 h 25"/>
                <a:gd name="T2" fmla="*/ 14 w 26"/>
                <a:gd name="T3" fmla="*/ 25 h 25"/>
                <a:gd name="T4" fmla="*/ 1 w 26"/>
                <a:gd name="T5" fmla="*/ 13 h 25"/>
                <a:gd name="T6" fmla="*/ 12 w 26"/>
                <a:gd name="T7" fmla="*/ 0 h 25"/>
                <a:gd name="T8" fmla="*/ 25 w 26"/>
                <a:gd name="T9" fmla="*/ 12 h 25"/>
              </a:gdLst>
              <a:ahLst/>
              <a:cxnLst>
                <a:cxn ang="0">
                  <a:pos x="T0" y="T1"/>
                </a:cxn>
                <a:cxn ang="0">
                  <a:pos x="T2" y="T3"/>
                </a:cxn>
                <a:cxn ang="0">
                  <a:pos x="T4" y="T5"/>
                </a:cxn>
                <a:cxn ang="0">
                  <a:pos x="T6" y="T7"/>
                </a:cxn>
                <a:cxn ang="0">
                  <a:pos x="T8" y="T9"/>
                </a:cxn>
              </a:cxnLst>
              <a:rect l="0" t="0" r="r" b="b"/>
              <a:pathLst>
                <a:path w="26" h="25">
                  <a:moveTo>
                    <a:pt x="25" y="12"/>
                  </a:moveTo>
                  <a:cubicBezTo>
                    <a:pt x="26" y="18"/>
                    <a:pt x="21" y="24"/>
                    <a:pt x="14" y="25"/>
                  </a:cubicBezTo>
                  <a:cubicBezTo>
                    <a:pt x="7" y="25"/>
                    <a:pt x="1" y="20"/>
                    <a:pt x="1" y="13"/>
                  </a:cubicBezTo>
                  <a:cubicBezTo>
                    <a:pt x="0" y="6"/>
                    <a:pt x="5" y="0"/>
                    <a:pt x="12" y="0"/>
                  </a:cubicBezTo>
                  <a:cubicBezTo>
                    <a:pt x="19" y="0"/>
                    <a:pt x="25" y="5"/>
                    <a:pt x="25" y="12"/>
                  </a:cubicBez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 name="išḻíḋê">
              <a:extLst>
                <a:ext uri="{FF2B5EF4-FFF2-40B4-BE49-F238E27FC236}">
                  <a16:creationId xmlns:a16="http://schemas.microsoft.com/office/drawing/2014/main" xmlns="" id="{E2C800AB-A2BF-4560-86D2-7FB82953DB3E}"/>
                </a:ext>
              </a:extLst>
            </p:cNvPr>
            <p:cNvSpPr/>
            <p:nvPr/>
          </p:nvSpPr>
          <p:spPr bwMode="auto">
            <a:xfrm>
              <a:off x="6232524" y="1899451"/>
              <a:ext cx="73025" cy="69850"/>
            </a:xfrm>
            <a:custGeom>
              <a:avLst/>
              <a:gdLst>
                <a:gd name="T0" fmla="*/ 1 w 26"/>
                <a:gd name="T1" fmla="*/ 13 h 25"/>
                <a:gd name="T2" fmla="*/ 14 w 26"/>
                <a:gd name="T3" fmla="*/ 25 h 25"/>
                <a:gd name="T4" fmla="*/ 25 w 26"/>
                <a:gd name="T5" fmla="*/ 12 h 25"/>
                <a:gd name="T6" fmla="*/ 12 w 26"/>
                <a:gd name="T7" fmla="*/ 0 h 25"/>
                <a:gd name="T8" fmla="*/ 1 w 26"/>
                <a:gd name="T9" fmla="*/ 13 h 25"/>
              </a:gdLst>
              <a:ahLst/>
              <a:cxnLst>
                <a:cxn ang="0">
                  <a:pos x="T0" y="T1"/>
                </a:cxn>
                <a:cxn ang="0">
                  <a:pos x="T2" y="T3"/>
                </a:cxn>
                <a:cxn ang="0">
                  <a:pos x="T4" y="T5"/>
                </a:cxn>
                <a:cxn ang="0">
                  <a:pos x="T6" y="T7"/>
                </a:cxn>
                <a:cxn ang="0">
                  <a:pos x="T8" y="T9"/>
                </a:cxn>
              </a:cxnLst>
              <a:rect l="0" t="0" r="r" b="b"/>
              <a:pathLst>
                <a:path w="26" h="25">
                  <a:moveTo>
                    <a:pt x="1" y="13"/>
                  </a:moveTo>
                  <a:cubicBezTo>
                    <a:pt x="1" y="20"/>
                    <a:pt x="7" y="25"/>
                    <a:pt x="14" y="25"/>
                  </a:cubicBezTo>
                  <a:cubicBezTo>
                    <a:pt x="21" y="25"/>
                    <a:pt x="26" y="19"/>
                    <a:pt x="25" y="12"/>
                  </a:cubicBezTo>
                  <a:cubicBezTo>
                    <a:pt x="25" y="5"/>
                    <a:pt x="19" y="0"/>
                    <a:pt x="12" y="0"/>
                  </a:cubicBezTo>
                  <a:cubicBezTo>
                    <a:pt x="6" y="1"/>
                    <a:pt x="0" y="7"/>
                    <a:pt x="1" y="13"/>
                  </a:cubicBez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 name="işḷiďe">
              <a:extLst>
                <a:ext uri="{FF2B5EF4-FFF2-40B4-BE49-F238E27FC236}">
                  <a16:creationId xmlns:a16="http://schemas.microsoft.com/office/drawing/2014/main" xmlns="" id="{10D8A766-8BAE-404F-91DA-B8177CE3A68F}"/>
                </a:ext>
              </a:extLst>
            </p:cNvPr>
            <p:cNvSpPr/>
            <p:nvPr/>
          </p:nvSpPr>
          <p:spPr bwMode="auto">
            <a:xfrm>
              <a:off x="5995987" y="2097888"/>
              <a:ext cx="214312" cy="73025"/>
            </a:xfrm>
            <a:custGeom>
              <a:avLst/>
              <a:gdLst>
                <a:gd name="T0" fmla="*/ 2 w 76"/>
                <a:gd name="T1" fmla="*/ 14 h 26"/>
                <a:gd name="T2" fmla="*/ 36 w 76"/>
                <a:gd name="T3" fmla="*/ 26 h 26"/>
                <a:gd name="T4" fmla="*/ 39 w 76"/>
                <a:gd name="T5" fmla="*/ 26 h 26"/>
                <a:gd name="T6" fmla="*/ 74 w 76"/>
                <a:gd name="T7" fmla="*/ 9 h 26"/>
                <a:gd name="T8" fmla="*/ 74 w 76"/>
                <a:gd name="T9" fmla="*/ 2 h 26"/>
                <a:gd name="T10" fmla="*/ 67 w 76"/>
                <a:gd name="T11" fmla="*/ 2 h 26"/>
                <a:gd name="T12" fmla="*/ 38 w 76"/>
                <a:gd name="T13" fmla="*/ 16 h 26"/>
                <a:gd name="T14" fmla="*/ 36 w 76"/>
                <a:gd name="T15" fmla="*/ 16 h 26"/>
                <a:gd name="T16" fmla="*/ 9 w 76"/>
                <a:gd name="T17" fmla="*/ 6 h 26"/>
                <a:gd name="T18" fmla="*/ 2 w 76"/>
                <a:gd name="T19" fmla="*/ 7 h 26"/>
                <a:gd name="T20" fmla="*/ 2 w 76"/>
                <a:gd name="T21"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26">
                  <a:moveTo>
                    <a:pt x="2" y="14"/>
                  </a:moveTo>
                  <a:cubicBezTo>
                    <a:pt x="11" y="21"/>
                    <a:pt x="23" y="26"/>
                    <a:pt x="36" y="26"/>
                  </a:cubicBezTo>
                  <a:cubicBezTo>
                    <a:pt x="37" y="26"/>
                    <a:pt x="38" y="26"/>
                    <a:pt x="39" y="26"/>
                  </a:cubicBezTo>
                  <a:cubicBezTo>
                    <a:pt x="53" y="25"/>
                    <a:pt x="65" y="19"/>
                    <a:pt x="74" y="9"/>
                  </a:cubicBezTo>
                  <a:cubicBezTo>
                    <a:pt x="76" y="7"/>
                    <a:pt x="76" y="4"/>
                    <a:pt x="74" y="2"/>
                  </a:cubicBezTo>
                  <a:cubicBezTo>
                    <a:pt x="72" y="0"/>
                    <a:pt x="68" y="0"/>
                    <a:pt x="67" y="2"/>
                  </a:cubicBezTo>
                  <a:cubicBezTo>
                    <a:pt x="59" y="10"/>
                    <a:pt x="50" y="15"/>
                    <a:pt x="38" y="16"/>
                  </a:cubicBezTo>
                  <a:cubicBezTo>
                    <a:pt x="37" y="16"/>
                    <a:pt x="37" y="16"/>
                    <a:pt x="36" y="16"/>
                  </a:cubicBezTo>
                  <a:cubicBezTo>
                    <a:pt x="25" y="16"/>
                    <a:pt x="16" y="12"/>
                    <a:pt x="9" y="6"/>
                  </a:cubicBezTo>
                  <a:cubicBezTo>
                    <a:pt x="7" y="4"/>
                    <a:pt x="4" y="5"/>
                    <a:pt x="2" y="7"/>
                  </a:cubicBezTo>
                  <a:cubicBezTo>
                    <a:pt x="0" y="9"/>
                    <a:pt x="0" y="12"/>
                    <a:pt x="2" y="14"/>
                  </a:cubicBezTo>
                  <a:close/>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 name="ïš1îḓê">
              <a:extLst>
                <a:ext uri="{FF2B5EF4-FFF2-40B4-BE49-F238E27FC236}">
                  <a16:creationId xmlns:a16="http://schemas.microsoft.com/office/drawing/2014/main" xmlns="" id="{4484D71C-E6C6-42A5-BB33-39C606F58BF4}"/>
                </a:ext>
              </a:extLst>
            </p:cNvPr>
            <p:cNvSpPr/>
            <p:nvPr/>
          </p:nvSpPr>
          <p:spPr bwMode="auto">
            <a:xfrm>
              <a:off x="5648324" y="1456538"/>
              <a:ext cx="836612" cy="544513"/>
            </a:xfrm>
            <a:custGeom>
              <a:avLst/>
              <a:gdLst>
                <a:gd name="T0" fmla="*/ 34 w 296"/>
                <a:gd name="T1" fmla="*/ 183 h 193"/>
                <a:gd name="T2" fmla="*/ 46 w 296"/>
                <a:gd name="T3" fmla="*/ 185 h 193"/>
                <a:gd name="T4" fmla="*/ 83 w 296"/>
                <a:gd name="T5" fmla="*/ 128 h 193"/>
                <a:gd name="T6" fmla="*/ 188 w 296"/>
                <a:gd name="T7" fmla="*/ 67 h 193"/>
                <a:gd name="T8" fmla="*/ 248 w 296"/>
                <a:gd name="T9" fmla="*/ 132 h 193"/>
                <a:gd name="T10" fmla="*/ 274 w 296"/>
                <a:gd name="T11" fmla="*/ 163 h 193"/>
                <a:gd name="T12" fmla="*/ 283 w 296"/>
                <a:gd name="T13" fmla="*/ 163 h 193"/>
                <a:gd name="T14" fmla="*/ 239 w 296"/>
                <a:gd name="T15" fmla="*/ 33 h 193"/>
                <a:gd name="T16" fmla="*/ 58 w 296"/>
                <a:gd name="T17" fmla="*/ 43 h 193"/>
                <a:gd name="T18" fmla="*/ 34 w 296"/>
                <a:gd name="T1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193">
                  <a:moveTo>
                    <a:pt x="34" y="183"/>
                  </a:moveTo>
                  <a:cubicBezTo>
                    <a:pt x="34" y="183"/>
                    <a:pt x="43" y="193"/>
                    <a:pt x="46" y="185"/>
                  </a:cubicBezTo>
                  <a:cubicBezTo>
                    <a:pt x="48" y="177"/>
                    <a:pt x="57" y="132"/>
                    <a:pt x="83" y="128"/>
                  </a:cubicBezTo>
                  <a:cubicBezTo>
                    <a:pt x="110" y="124"/>
                    <a:pt x="181" y="110"/>
                    <a:pt x="188" y="67"/>
                  </a:cubicBezTo>
                  <a:cubicBezTo>
                    <a:pt x="188" y="67"/>
                    <a:pt x="222" y="118"/>
                    <a:pt x="248" y="132"/>
                  </a:cubicBezTo>
                  <a:cubicBezTo>
                    <a:pt x="269" y="144"/>
                    <a:pt x="274" y="163"/>
                    <a:pt x="274" y="163"/>
                  </a:cubicBezTo>
                  <a:cubicBezTo>
                    <a:pt x="283" y="163"/>
                    <a:pt x="283" y="163"/>
                    <a:pt x="283" y="163"/>
                  </a:cubicBezTo>
                  <a:cubicBezTo>
                    <a:pt x="284" y="167"/>
                    <a:pt x="296" y="67"/>
                    <a:pt x="239" y="33"/>
                  </a:cubicBezTo>
                  <a:cubicBezTo>
                    <a:pt x="189" y="3"/>
                    <a:pt x="116" y="0"/>
                    <a:pt x="58" y="43"/>
                  </a:cubicBezTo>
                  <a:cubicBezTo>
                    <a:pt x="0" y="87"/>
                    <a:pt x="34" y="183"/>
                    <a:pt x="34" y="183"/>
                  </a:cubicBezTo>
                  <a:close/>
                </a:path>
              </a:pathLst>
            </a:custGeom>
            <a:solidFill>
              <a:srgbClr val="EB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 name="ïṣ1idé">
              <a:extLst>
                <a:ext uri="{FF2B5EF4-FFF2-40B4-BE49-F238E27FC236}">
                  <a16:creationId xmlns:a16="http://schemas.microsoft.com/office/drawing/2014/main" xmlns="" id="{27261A59-B386-4134-BFF4-26CF92A3510D}"/>
                </a:ext>
              </a:extLst>
            </p:cNvPr>
            <p:cNvSpPr/>
            <p:nvPr/>
          </p:nvSpPr>
          <p:spPr bwMode="auto">
            <a:xfrm>
              <a:off x="6586536" y="1497813"/>
              <a:ext cx="138112" cy="763588"/>
            </a:xfrm>
            <a:custGeom>
              <a:avLst/>
              <a:gdLst>
                <a:gd name="T0" fmla="*/ 44 w 49"/>
                <a:gd name="T1" fmla="*/ 269 h 270"/>
                <a:gd name="T2" fmla="*/ 38 w 49"/>
                <a:gd name="T3" fmla="*/ 270 h 270"/>
                <a:gd name="T4" fmla="*/ 32 w 49"/>
                <a:gd name="T5" fmla="*/ 265 h 270"/>
                <a:gd name="T6" fmla="*/ 0 w 49"/>
                <a:gd name="T7" fmla="*/ 8 h 270"/>
                <a:gd name="T8" fmla="*/ 6 w 49"/>
                <a:gd name="T9" fmla="*/ 1 h 270"/>
                <a:gd name="T10" fmla="*/ 11 w 49"/>
                <a:gd name="T11" fmla="*/ 1 h 270"/>
                <a:gd name="T12" fmla="*/ 18 w 49"/>
                <a:gd name="T13" fmla="*/ 6 h 270"/>
                <a:gd name="T14" fmla="*/ 49 w 49"/>
                <a:gd name="T15" fmla="*/ 263 h 270"/>
                <a:gd name="T16" fmla="*/ 44 w 49"/>
                <a:gd name="T17" fmla="*/ 26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70">
                  <a:moveTo>
                    <a:pt x="44" y="269"/>
                  </a:moveTo>
                  <a:cubicBezTo>
                    <a:pt x="38" y="270"/>
                    <a:pt x="38" y="270"/>
                    <a:pt x="38" y="270"/>
                  </a:cubicBezTo>
                  <a:cubicBezTo>
                    <a:pt x="35" y="270"/>
                    <a:pt x="32" y="268"/>
                    <a:pt x="32" y="265"/>
                  </a:cubicBezTo>
                  <a:cubicBezTo>
                    <a:pt x="0" y="8"/>
                    <a:pt x="0" y="8"/>
                    <a:pt x="0" y="8"/>
                  </a:cubicBezTo>
                  <a:cubicBezTo>
                    <a:pt x="0" y="5"/>
                    <a:pt x="2" y="2"/>
                    <a:pt x="6" y="1"/>
                  </a:cubicBezTo>
                  <a:cubicBezTo>
                    <a:pt x="11" y="1"/>
                    <a:pt x="11" y="1"/>
                    <a:pt x="11" y="1"/>
                  </a:cubicBezTo>
                  <a:cubicBezTo>
                    <a:pt x="14" y="0"/>
                    <a:pt x="17" y="3"/>
                    <a:pt x="18" y="6"/>
                  </a:cubicBezTo>
                  <a:cubicBezTo>
                    <a:pt x="49" y="263"/>
                    <a:pt x="49" y="263"/>
                    <a:pt x="49" y="263"/>
                  </a:cubicBezTo>
                  <a:cubicBezTo>
                    <a:pt x="49" y="266"/>
                    <a:pt x="47" y="269"/>
                    <a:pt x="44" y="269"/>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 name="ïşľíḓé">
              <a:extLst>
                <a:ext uri="{FF2B5EF4-FFF2-40B4-BE49-F238E27FC236}">
                  <a16:creationId xmlns:a16="http://schemas.microsoft.com/office/drawing/2014/main" xmlns="" id="{190FB6C0-9275-42E5-A4AF-120D4C83B440}"/>
                </a:ext>
              </a:extLst>
            </p:cNvPr>
            <p:cNvSpPr/>
            <p:nvPr/>
          </p:nvSpPr>
          <p:spPr bwMode="auto">
            <a:xfrm>
              <a:off x="6588124" y="1396213"/>
              <a:ext cx="577850" cy="503238"/>
            </a:xfrm>
            <a:custGeom>
              <a:avLst/>
              <a:gdLst>
                <a:gd name="T0" fmla="*/ 204 w 204"/>
                <a:gd name="T1" fmla="*/ 135 h 178"/>
                <a:gd name="T2" fmla="*/ 13 w 204"/>
                <a:gd name="T3" fmla="*/ 158 h 178"/>
                <a:gd name="T4" fmla="*/ 0 w 204"/>
                <a:gd name="T5" fmla="*/ 50 h 178"/>
                <a:gd name="T6" fmla="*/ 191 w 204"/>
                <a:gd name="T7" fmla="*/ 27 h 178"/>
                <a:gd name="T8" fmla="*/ 204 w 204"/>
                <a:gd name="T9" fmla="*/ 135 h 178"/>
              </a:gdLst>
              <a:ahLst/>
              <a:cxnLst>
                <a:cxn ang="0">
                  <a:pos x="T0" y="T1"/>
                </a:cxn>
                <a:cxn ang="0">
                  <a:pos x="T2" y="T3"/>
                </a:cxn>
                <a:cxn ang="0">
                  <a:pos x="T4" y="T5"/>
                </a:cxn>
                <a:cxn ang="0">
                  <a:pos x="T6" y="T7"/>
                </a:cxn>
                <a:cxn ang="0">
                  <a:pos x="T8" y="T9"/>
                </a:cxn>
              </a:cxnLst>
              <a:rect l="0" t="0" r="r" b="b"/>
              <a:pathLst>
                <a:path w="204" h="178">
                  <a:moveTo>
                    <a:pt x="204" y="135"/>
                  </a:moveTo>
                  <a:cubicBezTo>
                    <a:pt x="138" y="109"/>
                    <a:pt x="81" y="178"/>
                    <a:pt x="13" y="158"/>
                  </a:cubicBezTo>
                  <a:cubicBezTo>
                    <a:pt x="8" y="115"/>
                    <a:pt x="5" y="93"/>
                    <a:pt x="0" y="50"/>
                  </a:cubicBezTo>
                  <a:cubicBezTo>
                    <a:pt x="68" y="69"/>
                    <a:pt x="125" y="0"/>
                    <a:pt x="191" y="27"/>
                  </a:cubicBezTo>
                  <a:cubicBezTo>
                    <a:pt x="196" y="70"/>
                    <a:pt x="199" y="92"/>
                    <a:pt x="204" y="135"/>
                  </a:cubicBez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 name="î$lidé">
              <a:extLst>
                <a:ext uri="{FF2B5EF4-FFF2-40B4-BE49-F238E27FC236}">
                  <a16:creationId xmlns:a16="http://schemas.microsoft.com/office/drawing/2014/main" xmlns="" id="{B32FA759-CBF3-4FBC-A507-58387224C0A4}"/>
                </a:ext>
              </a:extLst>
            </p:cNvPr>
            <p:cNvSpPr/>
            <p:nvPr/>
          </p:nvSpPr>
          <p:spPr bwMode="auto">
            <a:xfrm>
              <a:off x="6600824" y="1497813"/>
              <a:ext cx="554037" cy="300038"/>
            </a:xfrm>
            <a:custGeom>
              <a:avLst/>
              <a:gdLst>
                <a:gd name="T0" fmla="*/ 196 w 196"/>
                <a:gd name="T1" fmla="*/ 63 h 106"/>
                <a:gd name="T2" fmla="*/ 5 w 196"/>
                <a:gd name="T3" fmla="*/ 87 h 106"/>
                <a:gd name="T4" fmla="*/ 0 w 196"/>
                <a:gd name="T5" fmla="*/ 50 h 106"/>
                <a:gd name="T6" fmla="*/ 191 w 196"/>
                <a:gd name="T7" fmla="*/ 26 h 106"/>
                <a:gd name="T8" fmla="*/ 196 w 196"/>
                <a:gd name="T9" fmla="*/ 63 h 106"/>
              </a:gdLst>
              <a:ahLst/>
              <a:cxnLst>
                <a:cxn ang="0">
                  <a:pos x="T0" y="T1"/>
                </a:cxn>
                <a:cxn ang="0">
                  <a:pos x="T2" y="T3"/>
                </a:cxn>
                <a:cxn ang="0">
                  <a:pos x="T4" y="T5"/>
                </a:cxn>
                <a:cxn ang="0">
                  <a:pos x="T6" y="T7"/>
                </a:cxn>
                <a:cxn ang="0">
                  <a:pos x="T8" y="T9"/>
                </a:cxn>
              </a:cxnLst>
              <a:rect l="0" t="0" r="r" b="b"/>
              <a:pathLst>
                <a:path w="196" h="106">
                  <a:moveTo>
                    <a:pt x="196" y="63"/>
                  </a:moveTo>
                  <a:cubicBezTo>
                    <a:pt x="130" y="37"/>
                    <a:pt x="73" y="106"/>
                    <a:pt x="5" y="87"/>
                  </a:cubicBezTo>
                  <a:cubicBezTo>
                    <a:pt x="0" y="43"/>
                    <a:pt x="6" y="93"/>
                    <a:pt x="0" y="50"/>
                  </a:cubicBezTo>
                  <a:cubicBezTo>
                    <a:pt x="68" y="69"/>
                    <a:pt x="126" y="0"/>
                    <a:pt x="191" y="26"/>
                  </a:cubicBezTo>
                  <a:cubicBezTo>
                    <a:pt x="196" y="70"/>
                    <a:pt x="190" y="20"/>
                    <a:pt x="196"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1217776138"/>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任意多边形: 形状 39">
            <a:extLst>
              <a:ext uri="{FF2B5EF4-FFF2-40B4-BE49-F238E27FC236}">
                <a16:creationId xmlns:a16="http://schemas.microsoft.com/office/drawing/2014/main" xmlns="" id="{2BD438DB-08FE-4250-B031-D71A2DEC7BCF}"/>
              </a:ext>
            </a:extLst>
          </p:cNvPr>
          <p:cNvSpPr/>
          <p:nvPr/>
        </p:nvSpPr>
        <p:spPr>
          <a:xfrm>
            <a:off x="355600" y="277268"/>
            <a:ext cx="8393113" cy="6580732"/>
          </a:xfrm>
          <a:custGeom>
            <a:avLst/>
            <a:gdLst>
              <a:gd name="connsiteX0" fmla="*/ 169498 w 8393113"/>
              <a:gd name="connsiteY0" fmla="*/ 0 h 6580732"/>
              <a:gd name="connsiteX1" fmla="*/ 8223615 w 8393113"/>
              <a:gd name="connsiteY1" fmla="*/ 0 h 6580732"/>
              <a:gd name="connsiteX2" fmla="*/ 8393113 w 8393113"/>
              <a:gd name="connsiteY2" fmla="*/ 169498 h 6580732"/>
              <a:gd name="connsiteX3" fmla="*/ 8393113 w 8393113"/>
              <a:gd name="connsiteY3" fmla="*/ 6580732 h 6580732"/>
              <a:gd name="connsiteX4" fmla="*/ 0 w 8393113"/>
              <a:gd name="connsiteY4" fmla="*/ 6580732 h 6580732"/>
              <a:gd name="connsiteX5" fmla="*/ 0 w 8393113"/>
              <a:gd name="connsiteY5" fmla="*/ 169498 h 6580732"/>
              <a:gd name="connsiteX6" fmla="*/ 169498 w 8393113"/>
              <a:gd name="connsiteY6" fmla="*/ 0 h 658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93113" h="6580732">
                <a:moveTo>
                  <a:pt x="169498" y="0"/>
                </a:moveTo>
                <a:lnTo>
                  <a:pt x="8223615" y="0"/>
                </a:lnTo>
                <a:cubicBezTo>
                  <a:pt x="8317226" y="0"/>
                  <a:pt x="8393113" y="75887"/>
                  <a:pt x="8393113" y="169498"/>
                </a:cubicBezTo>
                <a:lnTo>
                  <a:pt x="8393113" y="6580732"/>
                </a:lnTo>
                <a:lnTo>
                  <a:pt x="0" y="6580732"/>
                </a:lnTo>
                <a:lnTo>
                  <a:pt x="0" y="169498"/>
                </a:lnTo>
                <a:cubicBezTo>
                  <a:pt x="0" y="75887"/>
                  <a:pt x="75887" y="0"/>
                  <a:pt x="169498" y="0"/>
                </a:cubicBezTo>
                <a:close/>
              </a:path>
            </a:pathLst>
          </a:cu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solidFill>
                <a:prstClr val="white"/>
              </a:solidFill>
              <a:latin typeface="微软雅黑"/>
              <a:ea typeface="微软雅黑"/>
            </a:endParaRPr>
          </a:p>
        </p:txBody>
      </p:sp>
      <p:sp>
        <p:nvSpPr>
          <p:cNvPr id="14" name="矩形: 圆角 13">
            <a:extLst>
              <a:ext uri="{FF2B5EF4-FFF2-40B4-BE49-F238E27FC236}">
                <a16:creationId xmlns:a16="http://schemas.microsoft.com/office/drawing/2014/main" xmlns="" id="{0396ABF5-0FF8-4861-830F-820693E3DDA7}"/>
              </a:ext>
            </a:extLst>
          </p:cNvPr>
          <p:cNvSpPr/>
          <p:nvPr/>
        </p:nvSpPr>
        <p:spPr>
          <a:xfrm>
            <a:off x="2035444" y="832216"/>
            <a:ext cx="5073112" cy="53951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US" altLang="zh-CN" sz="2000" b="1" dirty="0">
                <a:solidFill>
                  <a:prstClr val="white"/>
                </a:solidFill>
                <a:latin typeface="+mn-ea"/>
              </a:rPr>
              <a:t>5-8</a:t>
            </a:r>
            <a:r>
              <a:rPr lang="zh-CN" altLang="en-US" sz="2000" b="1" dirty="0">
                <a:solidFill>
                  <a:prstClr val="white"/>
                </a:solidFill>
                <a:latin typeface="+mn-ea"/>
              </a:rPr>
              <a:t>观点介绍页面，根据内容增减内容</a:t>
            </a:r>
          </a:p>
        </p:txBody>
      </p:sp>
      <p:grpSp>
        <p:nvGrpSpPr>
          <p:cNvPr id="100" name="组合 99">
            <a:extLst>
              <a:ext uri="{FF2B5EF4-FFF2-40B4-BE49-F238E27FC236}">
                <a16:creationId xmlns:a16="http://schemas.microsoft.com/office/drawing/2014/main" xmlns="" id="{8890FCCB-5CB1-4F40-AA82-161D1D20D2E3}"/>
              </a:ext>
            </a:extLst>
          </p:cNvPr>
          <p:cNvGrpSpPr/>
          <p:nvPr/>
        </p:nvGrpSpPr>
        <p:grpSpPr>
          <a:xfrm>
            <a:off x="-1229257" y="-6689824"/>
            <a:ext cx="11602513" cy="20869518"/>
            <a:chOff x="-1229257" y="-6595480"/>
            <a:chExt cx="11602513" cy="20869518"/>
          </a:xfrm>
        </p:grpSpPr>
        <p:sp>
          <p:nvSpPr>
            <p:cNvPr id="101" name="弧形 100">
              <a:extLst>
                <a:ext uri="{FF2B5EF4-FFF2-40B4-BE49-F238E27FC236}">
                  <a16:creationId xmlns:a16="http://schemas.microsoft.com/office/drawing/2014/main" xmlns="" id="{4D343389-BD68-4B92-A0D5-CAD1F866EE71}"/>
                </a:ext>
              </a:extLst>
            </p:cNvPr>
            <p:cNvSpPr/>
            <p:nvPr/>
          </p:nvSpPr>
          <p:spPr>
            <a:xfrm rot="7986353">
              <a:off x="-1229256" y="-6595480"/>
              <a:ext cx="11602512" cy="11602512"/>
            </a:xfrm>
            <a:prstGeom prst="arc">
              <a:avLst>
                <a:gd name="adj1" fmla="val 16153417"/>
                <a:gd name="adj2" fmla="val 758448"/>
              </a:avLst>
            </a:prstGeom>
            <a:ln w="38100" cap="rnd">
              <a:gradFill flip="none" rotWithShape="1">
                <a:gsLst>
                  <a:gs pos="63000">
                    <a:srgbClr val="FF9536"/>
                  </a:gs>
                  <a:gs pos="41000">
                    <a:srgbClr val="FF9536"/>
                  </a:gs>
                  <a:gs pos="0">
                    <a:srgbClr val="FF9536">
                      <a:alpha val="0"/>
                    </a:srgbClr>
                  </a:gs>
                  <a:gs pos="100000">
                    <a:srgbClr val="FF9536">
                      <a:alpha val="0"/>
                    </a:srgbClr>
                  </a:gs>
                </a:gsLst>
                <a:lin ang="2700000" scaled="1"/>
                <a:tileRect/>
              </a:gra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 name="弧形 101">
              <a:extLst>
                <a:ext uri="{FF2B5EF4-FFF2-40B4-BE49-F238E27FC236}">
                  <a16:creationId xmlns:a16="http://schemas.microsoft.com/office/drawing/2014/main" xmlns="" id="{B7FAC40C-F70C-4CA4-AD23-2E45D54B35B3}"/>
                </a:ext>
              </a:extLst>
            </p:cNvPr>
            <p:cNvSpPr/>
            <p:nvPr/>
          </p:nvSpPr>
          <p:spPr>
            <a:xfrm rot="13613647" flipV="1">
              <a:off x="-1229257" y="2671526"/>
              <a:ext cx="11602512" cy="11602512"/>
            </a:xfrm>
            <a:prstGeom prst="arc">
              <a:avLst>
                <a:gd name="adj1" fmla="val 16206249"/>
                <a:gd name="adj2" fmla="val 242002"/>
              </a:avLst>
            </a:prstGeom>
            <a:ln w="38100" cap="rnd">
              <a:gradFill flip="none" rotWithShape="1">
                <a:gsLst>
                  <a:gs pos="63000">
                    <a:schemeClr val="accent1"/>
                  </a:gs>
                  <a:gs pos="41000">
                    <a:schemeClr val="accent1"/>
                  </a:gs>
                  <a:gs pos="0">
                    <a:schemeClr val="accent1">
                      <a:alpha val="0"/>
                    </a:schemeClr>
                  </a:gs>
                  <a:gs pos="100000">
                    <a:schemeClr val="accent1">
                      <a:alpha val="0"/>
                    </a:schemeClr>
                  </a:gs>
                </a:gsLst>
                <a:lin ang="2700000" scaled="1"/>
                <a:tileRect/>
              </a:gra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微软雅黑"/>
                <a:ea typeface="微软雅黑"/>
                <a:cs typeface="+mn-cs"/>
              </a:endParaRPr>
            </a:p>
          </p:txBody>
        </p:sp>
      </p:grpSp>
      <p:sp>
        <p:nvSpPr>
          <p:cNvPr id="75" name="矩形 74">
            <a:extLst>
              <a:ext uri="{FF2B5EF4-FFF2-40B4-BE49-F238E27FC236}">
                <a16:creationId xmlns:a16="http://schemas.microsoft.com/office/drawing/2014/main" xmlns="" id="{FCF3E4D4-3DDB-4D27-9190-684DF8693CE5}"/>
              </a:ext>
            </a:extLst>
          </p:cNvPr>
          <p:cNvSpPr/>
          <p:nvPr/>
        </p:nvSpPr>
        <p:spPr>
          <a:xfrm>
            <a:off x="1748672" y="2270916"/>
            <a:ext cx="1210588" cy="362792"/>
          </a:xfrm>
          <a:prstGeom prst="rect">
            <a:avLst/>
          </a:prstGeom>
        </p:spPr>
        <p:txBody>
          <a:bodyPr wrap="none">
            <a:spAutoFit/>
          </a:bodyPr>
          <a:lstStyle/>
          <a:p>
            <a:pPr marL="0" marR="0" lvl="0" indent="0" algn="ctr" defTabSz="457200" rtl="0" eaLnBrk="1" fontAlgn="auto" latinLnBrk="0" hangingPunct="1">
              <a:lnSpc>
                <a:spcPct val="12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微软雅黑"/>
                <a:ea typeface="微软雅黑"/>
                <a:cs typeface="+mn-cs"/>
                <a:sym typeface="+mn-ea"/>
              </a:rPr>
              <a:t>第一个观点</a:t>
            </a:r>
          </a:p>
        </p:txBody>
      </p:sp>
      <p:sp>
        <p:nvSpPr>
          <p:cNvPr id="76" name="椭圆 75">
            <a:extLst>
              <a:ext uri="{FF2B5EF4-FFF2-40B4-BE49-F238E27FC236}">
                <a16:creationId xmlns:a16="http://schemas.microsoft.com/office/drawing/2014/main" xmlns="" id="{53962FD4-46F5-42B1-942F-2EC0E4AE7A18}"/>
              </a:ext>
            </a:extLst>
          </p:cNvPr>
          <p:cNvSpPr/>
          <p:nvPr/>
        </p:nvSpPr>
        <p:spPr>
          <a:xfrm>
            <a:off x="2130975" y="2690804"/>
            <a:ext cx="529608" cy="529607"/>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77" name="heart-simple-shape-silhouette_32557">
            <a:extLst>
              <a:ext uri="{FF2B5EF4-FFF2-40B4-BE49-F238E27FC236}">
                <a16:creationId xmlns:a16="http://schemas.microsoft.com/office/drawing/2014/main" xmlns="" id="{3029F0D4-5FF4-4D98-B151-251E9C4256D9}"/>
              </a:ext>
            </a:extLst>
          </p:cNvPr>
          <p:cNvSpPr>
            <a:spLocks noChangeAspect="1"/>
          </p:cNvSpPr>
          <p:nvPr/>
        </p:nvSpPr>
        <p:spPr bwMode="auto">
          <a:xfrm>
            <a:off x="2264378" y="2861298"/>
            <a:ext cx="262803" cy="226720"/>
          </a:xfrm>
          <a:custGeom>
            <a:avLst/>
            <a:gdLst>
              <a:gd name="T0" fmla="*/ 4223 w 5837"/>
              <a:gd name="T1" fmla="*/ 0 h 5043"/>
              <a:gd name="T2" fmla="*/ 5837 w 5837"/>
              <a:gd name="T3" fmla="*/ 1614 h 5043"/>
              <a:gd name="T4" fmla="*/ 2918 w 5837"/>
              <a:gd name="T5" fmla="*/ 5043 h 5043"/>
              <a:gd name="T6" fmla="*/ 0 w 5837"/>
              <a:gd name="T7" fmla="*/ 1614 h 5043"/>
              <a:gd name="T8" fmla="*/ 1614 w 5837"/>
              <a:gd name="T9" fmla="*/ 0 h 5043"/>
              <a:gd name="T10" fmla="*/ 2918 w 5837"/>
              <a:gd name="T11" fmla="*/ 666 h 5043"/>
              <a:gd name="T12" fmla="*/ 4223 w 5837"/>
              <a:gd name="T13" fmla="*/ 0 h 5043"/>
            </a:gdLst>
            <a:ahLst/>
            <a:cxnLst>
              <a:cxn ang="0">
                <a:pos x="T0" y="T1"/>
              </a:cxn>
              <a:cxn ang="0">
                <a:pos x="T2" y="T3"/>
              </a:cxn>
              <a:cxn ang="0">
                <a:pos x="T4" y="T5"/>
              </a:cxn>
              <a:cxn ang="0">
                <a:pos x="T6" y="T7"/>
              </a:cxn>
              <a:cxn ang="0">
                <a:pos x="T8" y="T9"/>
              </a:cxn>
              <a:cxn ang="0">
                <a:pos x="T10" y="T11"/>
              </a:cxn>
              <a:cxn ang="0">
                <a:pos x="T12" y="T13"/>
              </a:cxn>
            </a:cxnLst>
            <a:rect l="0" t="0" r="r" b="b"/>
            <a:pathLst>
              <a:path w="5837" h="5043">
                <a:moveTo>
                  <a:pt x="4223" y="0"/>
                </a:moveTo>
                <a:cubicBezTo>
                  <a:pt x="5114" y="0"/>
                  <a:pt x="5837" y="723"/>
                  <a:pt x="5837" y="1614"/>
                </a:cubicBezTo>
                <a:cubicBezTo>
                  <a:pt x="5837" y="3087"/>
                  <a:pt x="2918" y="5043"/>
                  <a:pt x="2918" y="5043"/>
                </a:cubicBezTo>
                <a:cubicBezTo>
                  <a:pt x="2918" y="5043"/>
                  <a:pt x="0" y="3157"/>
                  <a:pt x="0" y="1614"/>
                </a:cubicBezTo>
                <a:cubicBezTo>
                  <a:pt x="0" y="504"/>
                  <a:pt x="723" y="0"/>
                  <a:pt x="1614" y="0"/>
                </a:cubicBezTo>
                <a:cubicBezTo>
                  <a:pt x="2151" y="0"/>
                  <a:pt x="2625" y="263"/>
                  <a:pt x="2918" y="666"/>
                </a:cubicBezTo>
                <a:cubicBezTo>
                  <a:pt x="3212" y="263"/>
                  <a:pt x="3686" y="0"/>
                  <a:pt x="4223" y="0"/>
                </a:cubicBezTo>
                <a:close/>
              </a:path>
            </a:pathLst>
          </a:custGeom>
          <a:solidFill>
            <a:schemeClr val="accent1"/>
          </a:solidFill>
          <a:ln>
            <a:noFill/>
          </a:ln>
        </p:spPr>
      </p:sp>
      <p:sp>
        <p:nvSpPr>
          <p:cNvPr id="78" name="矩形 77">
            <a:extLst>
              <a:ext uri="{FF2B5EF4-FFF2-40B4-BE49-F238E27FC236}">
                <a16:creationId xmlns:a16="http://schemas.microsoft.com/office/drawing/2014/main" xmlns="" id="{43015740-8763-41DA-BF1F-30D34D04B2DF}"/>
              </a:ext>
            </a:extLst>
          </p:cNvPr>
          <p:cNvSpPr/>
          <p:nvPr/>
        </p:nvSpPr>
        <p:spPr>
          <a:xfrm>
            <a:off x="6009523" y="2270916"/>
            <a:ext cx="1210588" cy="362792"/>
          </a:xfrm>
          <a:prstGeom prst="rect">
            <a:avLst/>
          </a:prstGeom>
        </p:spPr>
        <p:txBody>
          <a:bodyPr wrap="none">
            <a:spAutoFit/>
          </a:bodyPr>
          <a:lstStyle/>
          <a:p>
            <a:pPr lvl="0" algn="ctr">
              <a:lnSpc>
                <a:spcPct val="120000"/>
              </a:lnSpc>
              <a:defRPr/>
            </a:pPr>
            <a:r>
              <a:rPr lang="zh-CN" altLang="en-US" sz="1600" dirty="0">
                <a:solidFill>
                  <a:prstClr val="black">
                    <a:lumMod val="85000"/>
                    <a:lumOff val="15000"/>
                  </a:prstClr>
                </a:solidFill>
                <a:sym typeface="+mn-ea"/>
              </a:rPr>
              <a:t>第三个观点</a:t>
            </a:r>
          </a:p>
        </p:txBody>
      </p:sp>
      <p:sp>
        <p:nvSpPr>
          <p:cNvPr id="80" name="矩形 79">
            <a:extLst>
              <a:ext uri="{FF2B5EF4-FFF2-40B4-BE49-F238E27FC236}">
                <a16:creationId xmlns:a16="http://schemas.microsoft.com/office/drawing/2014/main" xmlns="" id="{037DC43F-458B-4678-B820-C7ADD4427285}"/>
              </a:ext>
            </a:extLst>
          </p:cNvPr>
          <p:cNvSpPr/>
          <p:nvPr/>
        </p:nvSpPr>
        <p:spPr>
          <a:xfrm>
            <a:off x="3966706" y="1888540"/>
            <a:ext cx="1210588" cy="362792"/>
          </a:xfrm>
          <a:prstGeom prst="rect">
            <a:avLst/>
          </a:prstGeom>
        </p:spPr>
        <p:txBody>
          <a:bodyPr wrap="none">
            <a:spAutoFit/>
          </a:bodyPr>
          <a:lstStyle/>
          <a:p>
            <a:pPr lvl="0" algn="ctr">
              <a:lnSpc>
                <a:spcPct val="120000"/>
              </a:lnSpc>
              <a:defRPr/>
            </a:pPr>
            <a:r>
              <a:rPr lang="zh-CN" altLang="en-US" sz="1600" dirty="0">
                <a:solidFill>
                  <a:prstClr val="black">
                    <a:lumMod val="85000"/>
                    <a:lumOff val="15000"/>
                  </a:prstClr>
                </a:solidFill>
                <a:sym typeface="+mn-ea"/>
              </a:rPr>
              <a:t>第二个观点</a:t>
            </a:r>
          </a:p>
        </p:txBody>
      </p:sp>
      <p:sp>
        <p:nvSpPr>
          <p:cNvPr id="81" name="椭圆 80">
            <a:extLst>
              <a:ext uri="{FF2B5EF4-FFF2-40B4-BE49-F238E27FC236}">
                <a16:creationId xmlns:a16="http://schemas.microsoft.com/office/drawing/2014/main" xmlns="" id="{2275AB52-C9CC-4562-A680-459894F7AB95}"/>
              </a:ext>
            </a:extLst>
          </p:cNvPr>
          <p:cNvSpPr/>
          <p:nvPr/>
        </p:nvSpPr>
        <p:spPr>
          <a:xfrm>
            <a:off x="4307196" y="2304800"/>
            <a:ext cx="529608" cy="529607"/>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82" name="big-ear_82782">
            <a:extLst>
              <a:ext uri="{FF2B5EF4-FFF2-40B4-BE49-F238E27FC236}">
                <a16:creationId xmlns:a16="http://schemas.microsoft.com/office/drawing/2014/main" xmlns="" id="{B8DEEC7A-0246-450D-9EB6-9FAF108D070D}"/>
              </a:ext>
            </a:extLst>
          </p:cNvPr>
          <p:cNvSpPr>
            <a:spLocks noChangeAspect="1"/>
          </p:cNvSpPr>
          <p:nvPr/>
        </p:nvSpPr>
        <p:spPr bwMode="auto">
          <a:xfrm>
            <a:off x="4471408" y="2424723"/>
            <a:ext cx="201182" cy="283156"/>
          </a:xfrm>
          <a:custGeom>
            <a:avLst/>
            <a:gdLst>
              <a:gd name="T0" fmla="*/ 1723 w 1903"/>
              <a:gd name="T1" fmla="*/ 2616 h 2683"/>
              <a:gd name="T2" fmla="*/ 1547 w 1903"/>
              <a:gd name="T3" fmla="*/ 2683 h 2683"/>
              <a:gd name="T4" fmla="*/ 1286 w 1903"/>
              <a:gd name="T5" fmla="*/ 2586 h 2683"/>
              <a:gd name="T6" fmla="*/ 988 w 1903"/>
              <a:gd name="T7" fmla="*/ 2452 h 2683"/>
              <a:gd name="T8" fmla="*/ 75 w 1903"/>
              <a:gd name="T9" fmla="*/ 1289 h 2683"/>
              <a:gd name="T10" fmla="*/ 249 w 1903"/>
              <a:gd name="T11" fmla="*/ 269 h 2683"/>
              <a:gd name="T12" fmla="*/ 868 w 1903"/>
              <a:gd name="T13" fmla="*/ 0 h 2683"/>
              <a:gd name="T14" fmla="*/ 1699 w 1903"/>
              <a:gd name="T15" fmla="*/ 461 h 2683"/>
              <a:gd name="T16" fmla="*/ 1871 w 1903"/>
              <a:gd name="T17" fmla="*/ 918 h 2683"/>
              <a:gd name="T18" fmla="*/ 1872 w 1903"/>
              <a:gd name="T19" fmla="*/ 925 h 2683"/>
              <a:gd name="T20" fmla="*/ 1872 w 1903"/>
              <a:gd name="T21" fmla="*/ 1113 h 2683"/>
              <a:gd name="T22" fmla="*/ 1816 w 1903"/>
              <a:gd name="T23" fmla="*/ 1272 h 2683"/>
              <a:gd name="T24" fmla="*/ 1335 w 1903"/>
              <a:gd name="T25" fmla="*/ 422 h 2683"/>
              <a:gd name="T26" fmla="*/ 407 w 1903"/>
              <a:gd name="T27" fmla="*/ 529 h 2683"/>
              <a:gd name="T28" fmla="*/ 355 w 1903"/>
              <a:gd name="T29" fmla="*/ 1563 h 2683"/>
              <a:gd name="T30" fmla="*/ 616 w 1903"/>
              <a:gd name="T31" fmla="*/ 1935 h 2683"/>
              <a:gd name="T32" fmla="*/ 772 w 1903"/>
              <a:gd name="T33" fmla="*/ 2069 h 2683"/>
              <a:gd name="T34" fmla="*/ 1239 w 1903"/>
              <a:gd name="T35" fmla="*/ 2292 h 2683"/>
              <a:gd name="T36" fmla="*/ 1254 w 1903"/>
              <a:gd name="T37" fmla="*/ 2295 h 2683"/>
              <a:gd name="T38" fmla="*/ 1305 w 1903"/>
              <a:gd name="T39" fmla="*/ 2257 h 2683"/>
              <a:gd name="T40" fmla="*/ 1269 w 1903"/>
              <a:gd name="T41" fmla="*/ 2190 h 2683"/>
              <a:gd name="T42" fmla="*/ 831 w 1903"/>
              <a:gd name="T43" fmla="*/ 1981 h 2683"/>
              <a:gd name="T44" fmla="*/ 695 w 1903"/>
              <a:gd name="T45" fmla="*/ 1864 h 2683"/>
              <a:gd name="T46" fmla="*/ 453 w 1903"/>
              <a:gd name="T47" fmla="*/ 1520 h 2683"/>
              <a:gd name="T48" fmla="*/ 491 w 1903"/>
              <a:gd name="T49" fmla="*/ 596 h 2683"/>
              <a:gd name="T50" fmla="*/ 1276 w 1903"/>
              <a:gd name="T51" fmla="*/ 510 h 2683"/>
              <a:gd name="T52" fmla="*/ 1673 w 1903"/>
              <a:gd name="T53" fmla="*/ 1182 h 2683"/>
              <a:gd name="T54" fmla="*/ 1028 w 1903"/>
              <a:gd name="T55" fmla="*/ 944 h 2683"/>
              <a:gd name="T56" fmla="*/ 744 w 1903"/>
              <a:gd name="T57" fmla="*/ 1313 h 2683"/>
              <a:gd name="T58" fmla="*/ 933 w 1903"/>
              <a:gd name="T59" fmla="*/ 1763 h 2683"/>
              <a:gd name="T60" fmla="*/ 1585 w 1903"/>
              <a:gd name="T61" fmla="*/ 1992 h 2683"/>
              <a:gd name="T62" fmla="*/ 1644 w 1903"/>
              <a:gd name="T63" fmla="*/ 1945 h 2683"/>
              <a:gd name="T64" fmla="*/ 1598 w 1903"/>
              <a:gd name="T65" fmla="*/ 1886 h 2683"/>
              <a:gd name="T66" fmla="*/ 995 w 1903"/>
              <a:gd name="T67" fmla="*/ 1676 h 2683"/>
              <a:gd name="T68" fmla="*/ 849 w 1903"/>
              <a:gd name="T69" fmla="*/ 1326 h 2683"/>
              <a:gd name="T70" fmla="*/ 1067 w 1903"/>
              <a:gd name="T71" fmla="*/ 1043 h 2683"/>
              <a:gd name="T72" fmla="*/ 1712 w 1903"/>
              <a:gd name="T73" fmla="*/ 1372 h 2683"/>
              <a:gd name="T74" fmla="*/ 1573 w 1903"/>
              <a:gd name="T75" fmla="*/ 1579 h 2683"/>
              <a:gd name="T76" fmla="*/ 1727 w 1903"/>
              <a:gd name="T77" fmla="*/ 1801 h 2683"/>
              <a:gd name="T78" fmla="*/ 1745 w 1903"/>
              <a:gd name="T79" fmla="*/ 1813 h 2683"/>
              <a:gd name="T80" fmla="*/ 1872 w 1903"/>
              <a:gd name="T81" fmla="*/ 2050 h 2683"/>
              <a:gd name="T82" fmla="*/ 1872 w 1903"/>
              <a:gd name="T83" fmla="*/ 2188 h 2683"/>
              <a:gd name="T84" fmla="*/ 1723 w 1903"/>
              <a:gd name="T85" fmla="*/ 2616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03" h="2683">
                <a:moveTo>
                  <a:pt x="1723" y="2616"/>
                </a:moveTo>
                <a:cubicBezTo>
                  <a:pt x="1666" y="2661"/>
                  <a:pt x="1608" y="2683"/>
                  <a:pt x="1547" y="2683"/>
                </a:cubicBezTo>
                <a:cubicBezTo>
                  <a:pt x="1460" y="2683"/>
                  <a:pt x="1379" y="2638"/>
                  <a:pt x="1286" y="2586"/>
                </a:cubicBezTo>
                <a:cubicBezTo>
                  <a:pt x="1203" y="2540"/>
                  <a:pt x="1109" y="2487"/>
                  <a:pt x="988" y="2452"/>
                </a:cubicBezTo>
                <a:cubicBezTo>
                  <a:pt x="436" y="2291"/>
                  <a:pt x="150" y="1621"/>
                  <a:pt x="75" y="1289"/>
                </a:cubicBezTo>
                <a:cubicBezTo>
                  <a:pt x="26" y="1072"/>
                  <a:pt x="0" y="580"/>
                  <a:pt x="249" y="269"/>
                </a:cubicBezTo>
                <a:cubicBezTo>
                  <a:pt x="392" y="90"/>
                  <a:pt x="600" y="0"/>
                  <a:pt x="868" y="0"/>
                </a:cubicBezTo>
                <a:cubicBezTo>
                  <a:pt x="1320" y="0"/>
                  <a:pt x="1570" y="251"/>
                  <a:pt x="1699" y="461"/>
                </a:cubicBezTo>
                <a:cubicBezTo>
                  <a:pt x="1838" y="686"/>
                  <a:pt x="1870" y="909"/>
                  <a:pt x="1871" y="918"/>
                </a:cubicBezTo>
                <a:cubicBezTo>
                  <a:pt x="1872" y="920"/>
                  <a:pt x="1872" y="923"/>
                  <a:pt x="1872" y="925"/>
                </a:cubicBezTo>
                <a:lnTo>
                  <a:pt x="1872" y="1113"/>
                </a:lnTo>
                <a:cubicBezTo>
                  <a:pt x="1872" y="1173"/>
                  <a:pt x="1852" y="1229"/>
                  <a:pt x="1816" y="1272"/>
                </a:cubicBezTo>
                <a:cubicBezTo>
                  <a:pt x="1749" y="1061"/>
                  <a:pt x="1574" y="581"/>
                  <a:pt x="1335" y="422"/>
                </a:cubicBezTo>
                <a:cubicBezTo>
                  <a:pt x="985" y="188"/>
                  <a:pt x="647" y="227"/>
                  <a:pt x="407" y="529"/>
                </a:cubicBezTo>
                <a:cubicBezTo>
                  <a:pt x="151" y="853"/>
                  <a:pt x="254" y="1331"/>
                  <a:pt x="355" y="1563"/>
                </a:cubicBezTo>
                <a:cubicBezTo>
                  <a:pt x="415" y="1699"/>
                  <a:pt x="530" y="1841"/>
                  <a:pt x="616" y="1935"/>
                </a:cubicBezTo>
                <a:cubicBezTo>
                  <a:pt x="662" y="1986"/>
                  <a:pt x="715" y="2031"/>
                  <a:pt x="772" y="2069"/>
                </a:cubicBezTo>
                <a:cubicBezTo>
                  <a:pt x="908" y="2161"/>
                  <a:pt x="1166" y="2270"/>
                  <a:pt x="1239" y="2292"/>
                </a:cubicBezTo>
                <a:cubicBezTo>
                  <a:pt x="1244" y="2294"/>
                  <a:pt x="1249" y="2295"/>
                  <a:pt x="1254" y="2295"/>
                </a:cubicBezTo>
                <a:cubicBezTo>
                  <a:pt x="1277" y="2295"/>
                  <a:pt x="1298" y="2280"/>
                  <a:pt x="1305" y="2257"/>
                </a:cubicBezTo>
                <a:cubicBezTo>
                  <a:pt x="1314" y="2228"/>
                  <a:pt x="1298" y="2199"/>
                  <a:pt x="1269" y="2190"/>
                </a:cubicBezTo>
                <a:cubicBezTo>
                  <a:pt x="1211" y="2172"/>
                  <a:pt x="959" y="2066"/>
                  <a:pt x="831" y="1981"/>
                </a:cubicBezTo>
                <a:cubicBezTo>
                  <a:pt x="781" y="1947"/>
                  <a:pt x="735" y="1908"/>
                  <a:pt x="695" y="1864"/>
                </a:cubicBezTo>
                <a:cubicBezTo>
                  <a:pt x="629" y="1791"/>
                  <a:pt x="510" y="1650"/>
                  <a:pt x="453" y="1520"/>
                </a:cubicBezTo>
                <a:cubicBezTo>
                  <a:pt x="361" y="1310"/>
                  <a:pt x="266" y="880"/>
                  <a:pt x="491" y="596"/>
                </a:cubicBezTo>
                <a:cubicBezTo>
                  <a:pt x="765" y="249"/>
                  <a:pt x="1101" y="393"/>
                  <a:pt x="1276" y="510"/>
                </a:cubicBezTo>
                <a:cubicBezTo>
                  <a:pt x="1449" y="626"/>
                  <a:pt x="1592" y="957"/>
                  <a:pt x="1673" y="1182"/>
                </a:cubicBezTo>
                <a:cubicBezTo>
                  <a:pt x="1510" y="1032"/>
                  <a:pt x="1253" y="853"/>
                  <a:pt x="1028" y="944"/>
                </a:cubicBezTo>
                <a:cubicBezTo>
                  <a:pt x="868" y="1008"/>
                  <a:pt x="764" y="1142"/>
                  <a:pt x="744" y="1313"/>
                </a:cubicBezTo>
                <a:cubicBezTo>
                  <a:pt x="722" y="1489"/>
                  <a:pt x="797" y="1665"/>
                  <a:pt x="933" y="1763"/>
                </a:cubicBezTo>
                <a:cubicBezTo>
                  <a:pt x="1182" y="1941"/>
                  <a:pt x="1568" y="1990"/>
                  <a:pt x="1585" y="1992"/>
                </a:cubicBezTo>
                <a:cubicBezTo>
                  <a:pt x="1614" y="1995"/>
                  <a:pt x="1640" y="1974"/>
                  <a:pt x="1644" y="1945"/>
                </a:cubicBezTo>
                <a:cubicBezTo>
                  <a:pt x="1648" y="1916"/>
                  <a:pt x="1627" y="1889"/>
                  <a:pt x="1598" y="1886"/>
                </a:cubicBezTo>
                <a:cubicBezTo>
                  <a:pt x="1594" y="1885"/>
                  <a:pt x="1222" y="1838"/>
                  <a:pt x="995" y="1676"/>
                </a:cubicBezTo>
                <a:cubicBezTo>
                  <a:pt x="890" y="1601"/>
                  <a:pt x="833" y="1464"/>
                  <a:pt x="849" y="1326"/>
                </a:cubicBezTo>
                <a:cubicBezTo>
                  <a:pt x="865" y="1195"/>
                  <a:pt x="945" y="1092"/>
                  <a:pt x="1067" y="1043"/>
                </a:cubicBezTo>
                <a:cubicBezTo>
                  <a:pt x="1278" y="958"/>
                  <a:pt x="1573" y="1219"/>
                  <a:pt x="1712" y="1372"/>
                </a:cubicBezTo>
                <a:cubicBezTo>
                  <a:pt x="1641" y="1436"/>
                  <a:pt x="1590" y="1486"/>
                  <a:pt x="1573" y="1579"/>
                </a:cubicBezTo>
                <a:cubicBezTo>
                  <a:pt x="1554" y="1679"/>
                  <a:pt x="1629" y="1736"/>
                  <a:pt x="1727" y="1801"/>
                </a:cubicBezTo>
                <a:cubicBezTo>
                  <a:pt x="1734" y="1805"/>
                  <a:pt x="1739" y="1809"/>
                  <a:pt x="1745" y="1813"/>
                </a:cubicBezTo>
                <a:cubicBezTo>
                  <a:pt x="1825" y="1866"/>
                  <a:pt x="1872" y="1955"/>
                  <a:pt x="1872" y="2050"/>
                </a:cubicBezTo>
                <a:lnTo>
                  <a:pt x="1872" y="2188"/>
                </a:lnTo>
                <a:cubicBezTo>
                  <a:pt x="1900" y="2279"/>
                  <a:pt x="1903" y="2473"/>
                  <a:pt x="1723" y="2616"/>
                </a:cubicBezTo>
                <a:close/>
              </a:path>
            </a:pathLst>
          </a:custGeom>
          <a:solidFill>
            <a:schemeClr val="accent1"/>
          </a:solidFill>
          <a:ln>
            <a:noFill/>
          </a:ln>
        </p:spPr>
      </p:sp>
      <p:sp>
        <p:nvSpPr>
          <p:cNvPr id="84" name="矩形 83">
            <a:extLst>
              <a:ext uri="{FF2B5EF4-FFF2-40B4-BE49-F238E27FC236}">
                <a16:creationId xmlns:a16="http://schemas.microsoft.com/office/drawing/2014/main" xmlns="" id="{2A0DCDF8-B0E0-4CF5-8F55-1E605E86ED29}"/>
              </a:ext>
            </a:extLst>
          </p:cNvPr>
          <p:cNvSpPr/>
          <p:nvPr/>
        </p:nvSpPr>
        <p:spPr>
          <a:xfrm>
            <a:off x="5108103" y="5063751"/>
            <a:ext cx="1210588" cy="362792"/>
          </a:xfrm>
          <a:prstGeom prst="rect">
            <a:avLst/>
          </a:prstGeom>
        </p:spPr>
        <p:txBody>
          <a:bodyPr wrap="none">
            <a:spAutoFit/>
          </a:bodyPr>
          <a:lstStyle/>
          <a:p>
            <a:pPr lvl="0" algn="ctr">
              <a:lnSpc>
                <a:spcPct val="120000"/>
              </a:lnSpc>
              <a:defRPr/>
            </a:pPr>
            <a:r>
              <a:rPr lang="zh-CN" altLang="en-US" sz="1600" dirty="0">
                <a:solidFill>
                  <a:prstClr val="black">
                    <a:lumMod val="85000"/>
                    <a:lumOff val="15000"/>
                  </a:prstClr>
                </a:solidFill>
                <a:sym typeface="+mn-ea"/>
              </a:rPr>
              <a:t>第六个观点</a:t>
            </a:r>
          </a:p>
        </p:txBody>
      </p:sp>
      <p:sp>
        <p:nvSpPr>
          <p:cNvPr id="85" name="椭圆 84">
            <a:extLst>
              <a:ext uri="{FF2B5EF4-FFF2-40B4-BE49-F238E27FC236}">
                <a16:creationId xmlns:a16="http://schemas.microsoft.com/office/drawing/2014/main" xmlns="" id="{B659317D-75AB-4604-91E6-7853B1B85F95}"/>
              </a:ext>
            </a:extLst>
          </p:cNvPr>
          <p:cNvSpPr/>
          <p:nvPr/>
        </p:nvSpPr>
        <p:spPr>
          <a:xfrm>
            <a:off x="5453375" y="4489191"/>
            <a:ext cx="529608" cy="529607"/>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86" name="book-of-black-cover-opened-back-view_30189">
            <a:extLst>
              <a:ext uri="{FF2B5EF4-FFF2-40B4-BE49-F238E27FC236}">
                <a16:creationId xmlns:a16="http://schemas.microsoft.com/office/drawing/2014/main" xmlns="" id="{3ABA308C-DEFB-4FB3-947F-96AD2C23F5A7}"/>
              </a:ext>
            </a:extLst>
          </p:cNvPr>
          <p:cNvSpPr>
            <a:spLocks noChangeAspect="1"/>
          </p:cNvSpPr>
          <p:nvPr/>
        </p:nvSpPr>
        <p:spPr bwMode="auto">
          <a:xfrm>
            <a:off x="5580418" y="4642901"/>
            <a:ext cx="275522" cy="238608"/>
          </a:xfrm>
          <a:custGeom>
            <a:avLst/>
            <a:gdLst>
              <a:gd name="connsiteX0" fmla="*/ 249942 w 604110"/>
              <a:gd name="connsiteY0" fmla="*/ 145082 h 523172"/>
              <a:gd name="connsiteX1" fmla="*/ 353179 w 604110"/>
              <a:gd name="connsiteY1" fmla="*/ 145082 h 523172"/>
              <a:gd name="connsiteX2" fmla="*/ 353179 w 604110"/>
              <a:gd name="connsiteY2" fmla="*/ 523172 h 523172"/>
              <a:gd name="connsiteX3" fmla="*/ 249942 w 604110"/>
              <a:gd name="connsiteY3" fmla="*/ 523172 h 523172"/>
              <a:gd name="connsiteX4" fmla="*/ 0 w 604110"/>
              <a:gd name="connsiteY4" fmla="*/ 53700 h 523172"/>
              <a:gd name="connsiteX5" fmla="*/ 227220 w 604110"/>
              <a:gd name="connsiteY5" fmla="*/ 145141 h 523172"/>
              <a:gd name="connsiteX6" fmla="*/ 227220 w 604110"/>
              <a:gd name="connsiteY6" fmla="*/ 523172 h 523172"/>
              <a:gd name="connsiteX7" fmla="*/ 0 w 604110"/>
              <a:gd name="connsiteY7" fmla="*/ 414508 h 523172"/>
              <a:gd name="connsiteX8" fmla="*/ 604110 w 604110"/>
              <a:gd name="connsiteY8" fmla="*/ 49819 h 523172"/>
              <a:gd name="connsiteX9" fmla="*/ 604110 w 604110"/>
              <a:gd name="connsiteY9" fmla="*/ 410805 h 523172"/>
              <a:gd name="connsiteX10" fmla="*/ 376890 w 604110"/>
              <a:gd name="connsiteY10" fmla="*/ 519361 h 523172"/>
              <a:gd name="connsiteX11" fmla="*/ 376890 w 604110"/>
              <a:gd name="connsiteY11" fmla="*/ 141274 h 523172"/>
              <a:gd name="connsiteX12" fmla="*/ 604110 w 604110"/>
              <a:gd name="connsiteY12" fmla="*/ 49819 h 523172"/>
              <a:gd name="connsiteX13" fmla="*/ 76296 w 604110"/>
              <a:gd name="connsiteY13" fmla="*/ 0 h 523172"/>
              <a:gd name="connsiteX14" fmla="*/ 299911 w 604110"/>
              <a:gd name="connsiteY14" fmla="*/ 70898 h 523172"/>
              <a:gd name="connsiteX15" fmla="*/ 523650 w 604110"/>
              <a:gd name="connsiteY15" fmla="*/ 0 h 523172"/>
              <a:gd name="connsiteX16" fmla="*/ 563111 w 604110"/>
              <a:gd name="connsiteY16" fmla="*/ 29376 h 523172"/>
              <a:gd name="connsiteX17" fmla="*/ 353147 w 604110"/>
              <a:gd name="connsiteY17" fmla="*/ 119114 h 523172"/>
              <a:gd name="connsiteX18" fmla="*/ 301524 w 604110"/>
              <a:gd name="connsiteY18" fmla="*/ 119114 h 523172"/>
              <a:gd name="connsiteX19" fmla="*/ 298422 w 604110"/>
              <a:gd name="connsiteY19" fmla="*/ 119114 h 523172"/>
              <a:gd name="connsiteX20" fmla="*/ 246675 w 604110"/>
              <a:gd name="connsiteY20" fmla="*/ 119114 h 523172"/>
              <a:gd name="connsiteX21" fmla="*/ 36835 w 604110"/>
              <a:gd name="connsiteY21" fmla="*/ 29376 h 52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4110" h="523172">
                <a:moveTo>
                  <a:pt x="249942" y="145082"/>
                </a:moveTo>
                <a:lnTo>
                  <a:pt x="353179" y="145082"/>
                </a:lnTo>
                <a:lnTo>
                  <a:pt x="353179" y="523172"/>
                </a:lnTo>
                <a:lnTo>
                  <a:pt x="249942" y="523172"/>
                </a:lnTo>
                <a:close/>
                <a:moveTo>
                  <a:pt x="0" y="53700"/>
                </a:moveTo>
                <a:cubicBezTo>
                  <a:pt x="0" y="53700"/>
                  <a:pt x="167282" y="63241"/>
                  <a:pt x="227220" y="145141"/>
                </a:cubicBezTo>
                <a:lnTo>
                  <a:pt x="227220" y="523172"/>
                </a:lnTo>
                <a:cubicBezTo>
                  <a:pt x="227220" y="523172"/>
                  <a:pt x="206496" y="414508"/>
                  <a:pt x="0" y="414508"/>
                </a:cubicBezTo>
                <a:close/>
                <a:moveTo>
                  <a:pt x="604110" y="49819"/>
                </a:moveTo>
                <a:lnTo>
                  <a:pt x="604110" y="410805"/>
                </a:lnTo>
                <a:cubicBezTo>
                  <a:pt x="397614" y="410805"/>
                  <a:pt x="376890" y="519361"/>
                  <a:pt x="376890" y="519361"/>
                </a:cubicBezTo>
                <a:lnTo>
                  <a:pt x="376890" y="141274"/>
                </a:lnTo>
                <a:cubicBezTo>
                  <a:pt x="436828" y="59485"/>
                  <a:pt x="604110" y="49819"/>
                  <a:pt x="604110" y="49819"/>
                </a:cubicBezTo>
                <a:close/>
                <a:moveTo>
                  <a:pt x="76296" y="0"/>
                </a:moveTo>
                <a:cubicBezTo>
                  <a:pt x="76296" y="0"/>
                  <a:pt x="263304" y="27145"/>
                  <a:pt x="299911" y="70898"/>
                </a:cubicBezTo>
                <a:cubicBezTo>
                  <a:pt x="336642" y="27145"/>
                  <a:pt x="523650" y="0"/>
                  <a:pt x="523650" y="0"/>
                </a:cubicBezTo>
                <a:lnTo>
                  <a:pt x="563111" y="29376"/>
                </a:lnTo>
                <a:cubicBezTo>
                  <a:pt x="341110" y="82054"/>
                  <a:pt x="353147" y="119114"/>
                  <a:pt x="353147" y="119114"/>
                </a:cubicBezTo>
                <a:lnTo>
                  <a:pt x="301524" y="119114"/>
                </a:lnTo>
                <a:lnTo>
                  <a:pt x="298422" y="119114"/>
                </a:lnTo>
                <a:lnTo>
                  <a:pt x="246675" y="119114"/>
                </a:lnTo>
                <a:cubicBezTo>
                  <a:pt x="246675" y="119114"/>
                  <a:pt x="258712" y="82054"/>
                  <a:pt x="36835" y="29376"/>
                </a:cubicBezTo>
                <a:close/>
              </a:path>
            </a:pathLst>
          </a:custGeom>
          <a:solidFill>
            <a:schemeClr val="accent1"/>
          </a:solidFill>
          <a:ln>
            <a:noFill/>
          </a:ln>
        </p:spPr>
      </p:sp>
      <p:sp>
        <p:nvSpPr>
          <p:cNvPr id="88" name="矩形 87">
            <a:extLst>
              <a:ext uri="{FF2B5EF4-FFF2-40B4-BE49-F238E27FC236}">
                <a16:creationId xmlns:a16="http://schemas.microsoft.com/office/drawing/2014/main" xmlns="" id="{77261162-5E13-41E7-A029-D06FD48FEEDC}"/>
              </a:ext>
            </a:extLst>
          </p:cNvPr>
          <p:cNvSpPr/>
          <p:nvPr/>
        </p:nvSpPr>
        <p:spPr>
          <a:xfrm>
            <a:off x="2671604" y="5063751"/>
            <a:ext cx="1210589" cy="362792"/>
          </a:xfrm>
          <a:prstGeom prst="rect">
            <a:avLst/>
          </a:prstGeom>
        </p:spPr>
        <p:txBody>
          <a:bodyPr wrap="none">
            <a:spAutoFit/>
          </a:bodyPr>
          <a:lstStyle/>
          <a:p>
            <a:pPr lvl="0" algn="ctr">
              <a:lnSpc>
                <a:spcPct val="120000"/>
              </a:lnSpc>
              <a:defRPr/>
            </a:pPr>
            <a:r>
              <a:rPr lang="zh-CN" altLang="en-US" sz="1600" dirty="0">
                <a:solidFill>
                  <a:prstClr val="black">
                    <a:lumMod val="85000"/>
                    <a:lumOff val="15000"/>
                  </a:prstClr>
                </a:solidFill>
                <a:sym typeface="+mn-ea"/>
              </a:rPr>
              <a:t>第五个观点</a:t>
            </a:r>
          </a:p>
        </p:txBody>
      </p:sp>
      <p:sp>
        <p:nvSpPr>
          <p:cNvPr id="89" name="椭圆 88">
            <a:extLst>
              <a:ext uri="{FF2B5EF4-FFF2-40B4-BE49-F238E27FC236}">
                <a16:creationId xmlns:a16="http://schemas.microsoft.com/office/drawing/2014/main" xmlns="" id="{3D3FD537-6C76-4232-A685-FF26B1056EB7}"/>
              </a:ext>
            </a:extLst>
          </p:cNvPr>
          <p:cNvSpPr/>
          <p:nvPr/>
        </p:nvSpPr>
        <p:spPr>
          <a:xfrm>
            <a:off x="3006009" y="4489191"/>
            <a:ext cx="529608" cy="529607"/>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90" name="brain_93738">
            <a:extLst>
              <a:ext uri="{FF2B5EF4-FFF2-40B4-BE49-F238E27FC236}">
                <a16:creationId xmlns:a16="http://schemas.microsoft.com/office/drawing/2014/main" xmlns="" id="{9961C82C-06FE-4551-8F0E-AA1A16F4BD0B}"/>
              </a:ext>
            </a:extLst>
          </p:cNvPr>
          <p:cNvSpPr>
            <a:spLocks noChangeAspect="1"/>
          </p:cNvSpPr>
          <p:nvPr/>
        </p:nvSpPr>
        <p:spPr bwMode="auto">
          <a:xfrm>
            <a:off x="3145588" y="4616590"/>
            <a:ext cx="250449" cy="274808"/>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54035" h="607921">
                <a:moveTo>
                  <a:pt x="473330" y="339001"/>
                </a:moveTo>
                <a:cubicBezTo>
                  <a:pt x="472039" y="339100"/>
                  <a:pt x="440668" y="342965"/>
                  <a:pt x="409595" y="362294"/>
                </a:cubicBezTo>
                <a:cubicBezTo>
                  <a:pt x="380110" y="380632"/>
                  <a:pt x="345463" y="416614"/>
                  <a:pt x="347151" y="483423"/>
                </a:cubicBezTo>
                <a:cubicBezTo>
                  <a:pt x="347449" y="492542"/>
                  <a:pt x="354895" y="499778"/>
                  <a:pt x="363929" y="499778"/>
                </a:cubicBezTo>
                <a:cubicBezTo>
                  <a:pt x="364028" y="499778"/>
                  <a:pt x="364226" y="499778"/>
                  <a:pt x="364425" y="499778"/>
                </a:cubicBezTo>
                <a:cubicBezTo>
                  <a:pt x="373658" y="499481"/>
                  <a:pt x="380905" y="491848"/>
                  <a:pt x="380706" y="482531"/>
                </a:cubicBezTo>
                <a:cubicBezTo>
                  <a:pt x="378125" y="385489"/>
                  <a:pt x="473131" y="372702"/>
                  <a:pt x="477202" y="372207"/>
                </a:cubicBezTo>
                <a:cubicBezTo>
                  <a:pt x="486434" y="371116"/>
                  <a:pt x="492986" y="362790"/>
                  <a:pt x="491894" y="353671"/>
                </a:cubicBezTo>
                <a:cubicBezTo>
                  <a:pt x="490802" y="344452"/>
                  <a:pt x="482463" y="337910"/>
                  <a:pt x="473330" y="339001"/>
                </a:cubicBezTo>
                <a:close/>
                <a:moveTo>
                  <a:pt x="80705" y="339001"/>
                </a:moveTo>
                <a:cubicBezTo>
                  <a:pt x="71572" y="337910"/>
                  <a:pt x="63233" y="344452"/>
                  <a:pt x="62141" y="353671"/>
                </a:cubicBezTo>
                <a:cubicBezTo>
                  <a:pt x="61148" y="362889"/>
                  <a:pt x="67700" y="371116"/>
                  <a:pt x="76833" y="372207"/>
                </a:cubicBezTo>
                <a:cubicBezTo>
                  <a:pt x="77131" y="372207"/>
                  <a:pt x="102347" y="375577"/>
                  <a:pt x="126769" y="390743"/>
                </a:cubicBezTo>
                <a:cubicBezTo>
                  <a:pt x="158735" y="410666"/>
                  <a:pt x="174421" y="441593"/>
                  <a:pt x="173329" y="482531"/>
                </a:cubicBezTo>
                <a:cubicBezTo>
                  <a:pt x="173130" y="491848"/>
                  <a:pt x="180477" y="499481"/>
                  <a:pt x="189709" y="499778"/>
                </a:cubicBezTo>
                <a:cubicBezTo>
                  <a:pt x="189809" y="499778"/>
                  <a:pt x="190007" y="499778"/>
                  <a:pt x="190106" y="499778"/>
                </a:cubicBezTo>
                <a:cubicBezTo>
                  <a:pt x="199140" y="499778"/>
                  <a:pt x="206586" y="492542"/>
                  <a:pt x="206884" y="483423"/>
                </a:cubicBezTo>
                <a:cubicBezTo>
                  <a:pt x="208671" y="416614"/>
                  <a:pt x="173925" y="380632"/>
                  <a:pt x="144440" y="362294"/>
                </a:cubicBezTo>
                <a:cubicBezTo>
                  <a:pt x="113466" y="342965"/>
                  <a:pt x="82095" y="339100"/>
                  <a:pt x="80705" y="339001"/>
                </a:cubicBezTo>
                <a:close/>
                <a:moveTo>
                  <a:pt x="358965" y="58780"/>
                </a:moveTo>
                <a:cubicBezTo>
                  <a:pt x="349633" y="58483"/>
                  <a:pt x="341989" y="65818"/>
                  <a:pt x="341790" y="75036"/>
                </a:cubicBezTo>
                <a:cubicBezTo>
                  <a:pt x="340400" y="126778"/>
                  <a:pt x="367304" y="154533"/>
                  <a:pt x="390137" y="168806"/>
                </a:cubicBezTo>
                <a:cubicBezTo>
                  <a:pt x="413963" y="183675"/>
                  <a:pt x="438186" y="186649"/>
                  <a:pt x="439179" y="186748"/>
                </a:cubicBezTo>
                <a:cubicBezTo>
                  <a:pt x="439874" y="186847"/>
                  <a:pt x="440569" y="186847"/>
                  <a:pt x="441165" y="186847"/>
                </a:cubicBezTo>
                <a:cubicBezTo>
                  <a:pt x="449603" y="186847"/>
                  <a:pt x="456850" y="180602"/>
                  <a:pt x="457843" y="172077"/>
                </a:cubicBezTo>
                <a:cubicBezTo>
                  <a:pt x="458836" y="162859"/>
                  <a:pt x="452284" y="154533"/>
                  <a:pt x="443051" y="153542"/>
                </a:cubicBezTo>
                <a:cubicBezTo>
                  <a:pt x="440271" y="153145"/>
                  <a:pt x="373459" y="144620"/>
                  <a:pt x="375246" y="75928"/>
                </a:cubicBezTo>
                <a:cubicBezTo>
                  <a:pt x="375445" y="66710"/>
                  <a:pt x="368197" y="59077"/>
                  <a:pt x="358965" y="58780"/>
                </a:cubicBezTo>
                <a:close/>
                <a:moveTo>
                  <a:pt x="195169" y="58780"/>
                </a:moveTo>
                <a:cubicBezTo>
                  <a:pt x="185838" y="59077"/>
                  <a:pt x="178590" y="66710"/>
                  <a:pt x="178789" y="75928"/>
                </a:cubicBezTo>
                <a:cubicBezTo>
                  <a:pt x="179583" y="104377"/>
                  <a:pt x="168862" y="125886"/>
                  <a:pt x="147120" y="139863"/>
                </a:cubicBezTo>
                <a:cubicBezTo>
                  <a:pt x="129648" y="150964"/>
                  <a:pt x="111381" y="153442"/>
                  <a:pt x="110885" y="153542"/>
                </a:cubicBezTo>
                <a:cubicBezTo>
                  <a:pt x="101751" y="154632"/>
                  <a:pt x="95199" y="162958"/>
                  <a:pt x="96291" y="172077"/>
                </a:cubicBezTo>
                <a:cubicBezTo>
                  <a:pt x="97284" y="180602"/>
                  <a:pt x="104531" y="186847"/>
                  <a:pt x="112870" y="186847"/>
                </a:cubicBezTo>
                <a:cubicBezTo>
                  <a:pt x="113565" y="186847"/>
                  <a:pt x="114161" y="186847"/>
                  <a:pt x="114856" y="186748"/>
                </a:cubicBezTo>
                <a:cubicBezTo>
                  <a:pt x="115849" y="186649"/>
                  <a:pt x="140072" y="183675"/>
                  <a:pt x="163898" y="168806"/>
                </a:cubicBezTo>
                <a:cubicBezTo>
                  <a:pt x="186731" y="154533"/>
                  <a:pt x="213635" y="126778"/>
                  <a:pt x="212344" y="75036"/>
                </a:cubicBezTo>
                <a:cubicBezTo>
                  <a:pt x="212046" y="65818"/>
                  <a:pt x="204303" y="58483"/>
                  <a:pt x="195169" y="58780"/>
                </a:cubicBezTo>
                <a:close/>
                <a:moveTo>
                  <a:pt x="329778" y="0"/>
                </a:moveTo>
                <a:cubicBezTo>
                  <a:pt x="365418" y="0"/>
                  <a:pt x="404036" y="32116"/>
                  <a:pt x="434910" y="57888"/>
                </a:cubicBezTo>
                <a:cubicBezTo>
                  <a:pt x="442952" y="64529"/>
                  <a:pt x="450497" y="70774"/>
                  <a:pt x="457843" y="76424"/>
                </a:cubicBezTo>
                <a:cubicBezTo>
                  <a:pt x="469260" y="85345"/>
                  <a:pt x="480478" y="92383"/>
                  <a:pt x="490405" y="98727"/>
                </a:cubicBezTo>
                <a:cubicBezTo>
                  <a:pt x="516614" y="115379"/>
                  <a:pt x="533987" y="126382"/>
                  <a:pt x="545602" y="158101"/>
                </a:cubicBezTo>
                <a:cubicBezTo>
                  <a:pt x="557515" y="190713"/>
                  <a:pt x="556622" y="229569"/>
                  <a:pt x="543021" y="273679"/>
                </a:cubicBezTo>
                <a:cubicBezTo>
                  <a:pt x="519096" y="247411"/>
                  <a:pt x="482761" y="222729"/>
                  <a:pt x="435109" y="233534"/>
                </a:cubicBezTo>
                <a:cubicBezTo>
                  <a:pt x="426075" y="235615"/>
                  <a:pt x="420416" y="244536"/>
                  <a:pt x="422501" y="253557"/>
                </a:cubicBezTo>
                <a:cubicBezTo>
                  <a:pt x="424486" y="262577"/>
                  <a:pt x="433521" y="268227"/>
                  <a:pt x="442555" y="266145"/>
                </a:cubicBezTo>
                <a:cubicBezTo>
                  <a:pt x="492093" y="254944"/>
                  <a:pt x="527236" y="304407"/>
                  <a:pt x="540341" y="326808"/>
                </a:cubicBezTo>
                <a:cubicBezTo>
                  <a:pt x="549970" y="340487"/>
                  <a:pt x="553743" y="361402"/>
                  <a:pt x="553941" y="366656"/>
                </a:cubicBezTo>
                <a:cubicBezTo>
                  <a:pt x="554934" y="386976"/>
                  <a:pt x="548084" y="407494"/>
                  <a:pt x="534583" y="424643"/>
                </a:cubicBezTo>
                <a:cubicBezTo>
                  <a:pt x="518500" y="444963"/>
                  <a:pt x="512941" y="465382"/>
                  <a:pt x="508076" y="483423"/>
                </a:cubicBezTo>
                <a:cubicBezTo>
                  <a:pt x="504006" y="498688"/>
                  <a:pt x="500432" y="511871"/>
                  <a:pt x="490902" y="524261"/>
                </a:cubicBezTo>
                <a:cubicBezTo>
                  <a:pt x="483754" y="533480"/>
                  <a:pt x="471543" y="537643"/>
                  <a:pt x="457446" y="542401"/>
                </a:cubicBezTo>
                <a:cubicBezTo>
                  <a:pt x="438881" y="548745"/>
                  <a:pt x="417835" y="555882"/>
                  <a:pt x="404036" y="576796"/>
                </a:cubicBezTo>
                <a:cubicBezTo>
                  <a:pt x="395200" y="590079"/>
                  <a:pt x="346953" y="602469"/>
                  <a:pt x="299598" y="607921"/>
                </a:cubicBezTo>
                <a:lnTo>
                  <a:pt x="299598" y="8227"/>
                </a:lnTo>
                <a:cubicBezTo>
                  <a:pt x="309426" y="2676"/>
                  <a:pt x="319354" y="0"/>
                  <a:pt x="329778" y="0"/>
                </a:cubicBezTo>
                <a:close/>
                <a:moveTo>
                  <a:pt x="224257" y="0"/>
                </a:moveTo>
                <a:cubicBezTo>
                  <a:pt x="234681" y="0"/>
                  <a:pt x="244609" y="2676"/>
                  <a:pt x="254437" y="8227"/>
                </a:cubicBezTo>
                <a:lnTo>
                  <a:pt x="254437" y="607921"/>
                </a:lnTo>
                <a:cubicBezTo>
                  <a:pt x="207678" y="602469"/>
                  <a:pt x="158835" y="590079"/>
                  <a:pt x="149999" y="576796"/>
                </a:cubicBezTo>
                <a:cubicBezTo>
                  <a:pt x="136200" y="555882"/>
                  <a:pt x="115154" y="548745"/>
                  <a:pt x="96688" y="542401"/>
                </a:cubicBezTo>
                <a:cubicBezTo>
                  <a:pt x="82492" y="537643"/>
                  <a:pt x="70281" y="533480"/>
                  <a:pt x="63233" y="524261"/>
                </a:cubicBezTo>
                <a:cubicBezTo>
                  <a:pt x="53603" y="511871"/>
                  <a:pt x="50128" y="498688"/>
                  <a:pt x="45959" y="483423"/>
                </a:cubicBezTo>
                <a:cubicBezTo>
                  <a:pt x="41094" y="465382"/>
                  <a:pt x="35634" y="444963"/>
                  <a:pt x="19452" y="424643"/>
                </a:cubicBezTo>
                <a:cubicBezTo>
                  <a:pt x="5951" y="407494"/>
                  <a:pt x="-899" y="386976"/>
                  <a:pt x="94" y="366656"/>
                </a:cubicBezTo>
                <a:cubicBezTo>
                  <a:pt x="1086" y="346534"/>
                  <a:pt x="13794" y="326709"/>
                  <a:pt x="13794" y="326709"/>
                </a:cubicBezTo>
                <a:cubicBezTo>
                  <a:pt x="26898" y="304208"/>
                  <a:pt x="61843" y="254845"/>
                  <a:pt x="111480" y="266145"/>
                </a:cubicBezTo>
                <a:cubicBezTo>
                  <a:pt x="120514" y="268227"/>
                  <a:pt x="129549" y="262577"/>
                  <a:pt x="131534" y="253557"/>
                </a:cubicBezTo>
                <a:cubicBezTo>
                  <a:pt x="133619" y="244536"/>
                  <a:pt x="127960" y="235615"/>
                  <a:pt x="118926" y="233534"/>
                </a:cubicBezTo>
                <a:cubicBezTo>
                  <a:pt x="71274" y="222729"/>
                  <a:pt x="34939" y="247411"/>
                  <a:pt x="11014" y="273679"/>
                </a:cubicBezTo>
                <a:cubicBezTo>
                  <a:pt x="-2587" y="229569"/>
                  <a:pt x="-3480" y="190713"/>
                  <a:pt x="8532" y="158101"/>
                </a:cubicBezTo>
                <a:cubicBezTo>
                  <a:pt x="20048" y="126382"/>
                  <a:pt x="37421" y="115379"/>
                  <a:pt x="63729" y="98727"/>
                </a:cubicBezTo>
                <a:cubicBezTo>
                  <a:pt x="73557" y="92383"/>
                  <a:pt x="84775" y="85345"/>
                  <a:pt x="96192" y="76424"/>
                </a:cubicBezTo>
                <a:cubicBezTo>
                  <a:pt x="103538" y="70774"/>
                  <a:pt x="111083" y="64529"/>
                  <a:pt x="119125" y="57888"/>
                </a:cubicBezTo>
                <a:cubicBezTo>
                  <a:pt x="150099" y="32116"/>
                  <a:pt x="188617" y="0"/>
                  <a:pt x="224257" y="0"/>
                </a:cubicBezTo>
                <a:close/>
              </a:path>
            </a:pathLst>
          </a:custGeom>
          <a:solidFill>
            <a:schemeClr val="accent1"/>
          </a:solidFill>
          <a:ln>
            <a:noFill/>
          </a:ln>
        </p:spPr>
      </p:sp>
      <p:sp>
        <p:nvSpPr>
          <p:cNvPr id="91" name="矩形 90">
            <a:extLst>
              <a:ext uri="{FF2B5EF4-FFF2-40B4-BE49-F238E27FC236}">
                <a16:creationId xmlns:a16="http://schemas.microsoft.com/office/drawing/2014/main" xmlns="" id="{01F4F311-64F0-414B-8BFA-85FDDF1F19A8}"/>
              </a:ext>
            </a:extLst>
          </p:cNvPr>
          <p:cNvSpPr/>
          <p:nvPr/>
        </p:nvSpPr>
        <p:spPr>
          <a:xfrm>
            <a:off x="866319" y="4407699"/>
            <a:ext cx="1210588" cy="362792"/>
          </a:xfrm>
          <a:prstGeom prst="rect">
            <a:avLst/>
          </a:prstGeom>
        </p:spPr>
        <p:txBody>
          <a:bodyPr wrap="none">
            <a:spAutoFit/>
          </a:bodyPr>
          <a:lstStyle/>
          <a:p>
            <a:pPr lvl="0" algn="ctr">
              <a:lnSpc>
                <a:spcPct val="120000"/>
              </a:lnSpc>
              <a:defRPr/>
            </a:pPr>
            <a:r>
              <a:rPr lang="zh-CN" altLang="en-US" sz="1600" dirty="0">
                <a:solidFill>
                  <a:prstClr val="black">
                    <a:lumMod val="85000"/>
                    <a:lumOff val="15000"/>
                  </a:prstClr>
                </a:solidFill>
                <a:sym typeface="+mn-ea"/>
              </a:rPr>
              <a:t>第四个观点</a:t>
            </a:r>
          </a:p>
        </p:txBody>
      </p:sp>
      <p:sp>
        <p:nvSpPr>
          <p:cNvPr id="93" name="椭圆 92">
            <a:extLst>
              <a:ext uri="{FF2B5EF4-FFF2-40B4-BE49-F238E27FC236}">
                <a16:creationId xmlns:a16="http://schemas.microsoft.com/office/drawing/2014/main" xmlns="" id="{ACAB69C8-2869-4B78-BC1D-154C06245489}"/>
              </a:ext>
            </a:extLst>
          </p:cNvPr>
          <p:cNvSpPr/>
          <p:nvPr/>
        </p:nvSpPr>
        <p:spPr>
          <a:xfrm>
            <a:off x="1231705" y="3808855"/>
            <a:ext cx="529608" cy="529607"/>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94" name="chat_319342">
            <a:extLst>
              <a:ext uri="{FF2B5EF4-FFF2-40B4-BE49-F238E27FC236}">
                <a16:creationId xmlns:a16="http://schemas.microsoft.com/office/drawing/2014/main" xmlns="" id="{EB12D75F-BCC2-47AF-81E3-9B60FA4CB3C9}"/>
              </a:ext>
            </a:extLst>
          </p:cNvPr>
          <p:cNvSpPr>
            <a:spLocks noChangeAspect="1"/>
          </p:cNvSpPr>
          <p:nvPr/>
        </p:nvSpPr>
        <p:spPr bwMode="auto">
          <a:xfrm>
            <a:off x="1347132" y="3937814"/>
            <a:ext cx="298753" cy="260959"/>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7664" h="530793">
                <a:moveTo>
                  <a:pt x="329159" y="278070"/>
                </a:moveTo>
                <a:cubicBezTo>
                  <a:pt x="315185" y="278070"/>
                  <a:pt x="303792" y="289356"/>
                  <a:pt x="303792" y="303307"/>
                </a:cubicBezTo>
                <a:cubicBezTo>
                  <a:pt x="303792" y="317258"/>
                  <a:pt x="315185" y="328544"/>
                  <a:pt x="329159" y="328544"/>
                </a:cubicBezTo>
                <a:cubicBezTo>
                  <a:pt x="343133" y="328544"/>
                  <a:pt x="354436" y="317258"/>
                  <a:pt x="354436" y="303307"/>
                </a:cubicBezTo>
                <a:cubicBezTo>
                  <a:pt x="354436" y="289356"/>
                  <a:pt x="343133" y="278070"/>
                  <a:pt x="329159" y="278070"/>
                </a:cubicBezTo>
                <a:close/>
                <a:moveTo>
                  <a:pt x="227871" y="278070"/>
                </a:moveTo>
                <a:cubicBezTo>
                  <a:pt x="213897" y="278070"/>
                  <a:pt x="202593" y="289356"/>
                  <a:pt x="202593" y="303307"/>
                </a:cubicBezTo>
                <a:cubicBezTo>
                  <a:pt x="202593" y="317258"/>
                  <a:pt x="213897" y="328544"/>
                  <a:pt x="227871" y="328544"/>
                </a:cubicBezTo>
                <a:cubicBezTo>
                  <a:pt x="241845" y="328544"/>
                  <a:pt x="253148" y="317258"/>
                  <a:pt x="253148" y="303307"/>
                </a:cubicBezTo>
                <a:cubicBezTo>
                  <a:pt x="253148" y="289356"/>
                  <a:pt x="241845" y="278070"/>
                  <a:pt x="227871" y="278070"/>
                </a:cubicBezTo>
                <a:close/>
                <a:moveTo>
                  <a:pt x="126583" y="278070"/>
                </a:moveTo>
                <a:cubicBezTo>
                  <a:pt x="112609" y="278070"/>
                  <a:pt x="101305" y="289356"/>
                  <a:pt x="101305" y="303307"/>
                </a:cubicBezTo>
                <a:cubicBezTo>
                  <a:pt x="101305" y="317258"/>
                  <a:pt x="112609" y="328544"/>
                  <a:pt x="126583" y="328544"/>
                </a:cubicBezTo>
                <a:cubicBezTo>
                  <a:pt x="140557" y="328544"/>
                  <a:pt x="151949" y="317258"/>
                  <a:pt x="151949" y="303307"/>
                </a:cubicBezTo>
                <a:cubicBezTo>
                  <a:pt x="151949" y="289356"/>
                  <a:pt x="140557" y="278070"/>
                  <a:pt x="126583" y="278070"/>
                </a:cubicBezTo>
                <a:close/>
                <a:moveTo>
                  <a:pt x="227871" y="126383"/>
                </a:moveTo>
                <a:cubicBezTo>
                  <a:pt x="359865" y="126383"/>
                  <a:pt x="455724" y="200760"/>
                  <a:pt x="455724" y="303307"/>
                </a:cubicBezTo>
                <a:cubicBezTo>
                  <a:pt x="455724" y="405853"/>
                  <a:pt x="359865" y="480231"/>
                  <a:pt x="227871" y="480231"/>
                </a:cubicBezTo>
                <a:lnTo>
                  <a:pt x="157023" y="480231"/>
                </a:lnTo>
                <a:cubicBezTo>
                  <a:pt x="137085" y="488672"/>
                  <a:pt x="61609" y="520218"/>
                  <a:pt x="33305" y="529549"/>
                </a:cubicBezTo>
                <a:cubicBezTo>
                  <a:pt x="30635" y="530349"/>
                  <a:pt x="27965" y="530793"/>
                  <a:pt x="25384" y="530793"/>
                </a:cubicBezTo>
                <a:cubicBezTo>
                  <a:pt x="16750" y="530793"/>
                  <a:pt x="8473" y="526439"/>
                  <a:pt x="3755" y="518797"/>
                </a:cubicBezTo>
                <a:cubicBezTo>
                  <a:pt x="-2386" y="508844"/>
                  <a:pt x="-873" y="495959"/>
                  <a:pt x="7405" y="487606"/>
                </a:cubicBezTo>
                <a:cubicBezTo>
                  <a:pt x="35886" y="459259"/>
                  <a:pt x="37844" y="420249"/>
                  <a:pt x="37488" y="405054"/>
                </a:cubicBezTo>
                <a:cubicBezTo>
                  <a:pt x="12300" y="373508"/>
                  <a:pt x="17" y="340096"/>
                  <a:pt x="17" y="303307"/>
                </a:cubicBezTo>
                <a:cubicBezTo>
                  <a:pt x="17" y="200760"/>
                  <a:pt x="95876" y="126383"/>
                  <a:pt x="227871" y="126383"/>
                </a:cubicBezTo>
                <a:close/>
                <a:moveTo>
                  <a:pt x="379781" y="0"/>
                </a:moveTo>
                <a:cubicBezTo>
                  <a:pt x="511783" y="0"/>
                  <a:pt x="607648" y="74390"/>
                  <a:pt x="607648" y="176955"/>
                </a:cubicBezTo>
                <a:cubicBezTo>
                  <a:pt x="607648" y="213750"/>
                  <a:pt x="595364" y="247168"/>
                  <a:pt x="570174" y="278720"/>
                </a:cubicBezTo>
                <a:cubicBezTo>
                  <a:pt x="569729" y="294006"/>
                  <a:pt x="571777" y="332935"/>
                  <a:pt x="600260" y="361287"/>
                </a:cubicBezTo>
                <a:cubicBezTo>
                  <a:pt x="608538" y="369552"/>
                  <a:pt x="610051" y="382439"/>
                  <a:pt x="603909" y="392483"/>
                </a:cubicBezTo>
                <a:cubicBezTo>
                  <a:pt x="599192" y="400037"/>
                  <a:pt x="590914" y="404481"/>
                  <a:pt x="582280" y="404481"/>
                </a:cubicBezTo>
                <a:cubicBezTo>
                  <a:pt x="579699" y="404481"/>
                  <a:pt x="577028" y="404037"/>
                  <a:pt x="574358" y="403148"/>
                </a:cubicBezTo>
                <a:cubicBezTo>
                  <a:pt x="557446" y="397637"/>
                  <a:pt x="523533" y="384039"/>
                  <a:pt x="494782" y="372218"/>
                </a:cubicBezTo>
                <a:cubicBezTo>
                  <a:pt x="502348" y="350710"/>
                  <a:pt x="506354" y="327691"/>
                  <a:pt x="506354" y="303339"/>
                </a:cubicBezTo>
                <a:cubicBezTo>
                  <a:pt x="506354" y="171533"/>
                  <a:pt x="389216" y="75812"/>
                  <a:pt x="227840" y="75812"/>
                </a:cubicBezTo>
                <a:cubicBezTo>
                  <a:pt x="214221" y="75812"/>
                  <a:pt x="201137" y="76701"/>
                  <a:pt x="188141" y="78034"/>
                </a:cubicBezTo>
                <a:cubicBezTo>
                  <a:pt x="228107" y="29952"/>
                  <a:pt x="297802" y="0"/>
                  <a:pt x="379781" y="0"/>
                </a:cubicBezTo>
                <a:close/>
              </a:path>
            </a:pathLst>
          </a:custGeom>
          <a:solidFill>
            <a:schemeClr val="accent1"/>
          </a:solidFill>
          <a:ln>
            <a:noFill/>
          </a:ln>
        </p:spPr>
      </p:sp>
      <p:sp>
        <p:nvSpPr>
          <p:cNvPr id="95" name="矩形 94">
            <a:extLst>
              <a:ext uri="{FF2B5EF4-FFF2-40B4-BE49-F238E27FC236}">
                <a16:creationId xmlns:a16="http://schemas.microsoft.com/office/drawing/2014/main" xmlns="" id="{DE661C18-6622-4DC3-B179-412676B10CED}"/>
              </a:ext>
            </a:extLst>
          </p:cNvPr>
          <p:cNvSpPr/>
          <p:nvPr/>
        </p:nvSpPr>
        <p:spPr>
          <a:xfrm>
            <a:off x="6939305" y="4407699"/>
            <a:ext cx="1210589" cy="362792"/>
          </a:xfrm>
          <a:prstGeom prst="rect">
            <a:avLst/>
          </a:prstGeom>
        </p:spPr>
        <p:txBody>
          <a:bodyPr wrap="none">
            <a:spAutoFit/>
          </a:bodyPr>
          <a:lstStyle/>
          <a:p>
            <a:pPr lvl="0" algn="ctr">
              <a:lnSpc>
                <a:spcPct val="120000"/>
              </a:lnSpc>
              <a:defRPr/>
            </a:pPr>
            <a:r>
              <a:rPr lang="zh-CN" altLang="en-US" sz="1600" dirty="0">
                <a:solidFill>
                  <a:prstClr val="black">
                    <a:lumMod val="85000"/>
                    <a:lumOff val="15000"/>
                  </a:prstClr>
                </a:solidFill>
                <a:sym typeface="+mn-ea"/>
              </a:rPr>
              <a:t>第七个观点</a:t>
            </a:r>
          </a:p>
        </p:txBody>
      </p:sp>
      <p:sp>
        <p:nvSpPr>
          <p:cNvPr id="97" name="椭圆 96">
            <a:extLst>
              <a:ext uri="{FF2B5EF4-FFF2-40B4-BE49-F238E27FC236}">
                <a16:creationId xmlns:a16="http://schemas.microsoft.com/office/drawing/2014/main" xmlns="" id="{5BA8D303-767F-4BDE-A273-CE32042A10E2}"/>
              </a:ext>
            </a:extLst>
          </p:cNvPr>
          <p:cNvSpPr/>
          <p:nvPr/>
        </p:nvSpPr>
        <p:spPr>
          <a:xfrm>
            <a:off x="7270975" y="3808855"/>
            <a:ext cx="529608" cy="529607"/>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微软雅黑"/>
              <a:ea typeface="微软雅黑"/>
              <a:cs typeface="+mn-cs"/>
            </a:endParaRPr>
          </a:p>
        </p:txBody>
      </p:sp>
      <p:sp>
        <p:nvSpPr>
          <p:cNvPr id="98" name="human-head-silhouette-with-cogwheels_31441">
            <a:extLst>
              <a:ext uri="{FF2B5EF4-FFF2-40B4-BE49-F238E27FC236}">
                <a16:creationId xmlns:a16="http://schemas.microsoft.com/office/drawing/2014/main" xmlns="" id="{F0BAECEB-9E1C-4161-9650-00834E1D53E0}"/>
              </a:ext>
            </a:extLst>
          </p:cNvPr>
          <p:cNvSpPr>
            <a:spLocks noChangeAspect="1"/>
          </p:cNvSpPr>
          <p:nvPr/>
        </p:nvSpPr>
        <p:spPr bwMode="auto">
          <a:xfrm>
            <a:off x="7436143" y="3942818"/>
            <a:ext cx="195142" cy="245348"/>
          </a:xfrm>
          <a:custGeom>
            <a:avLst/>
            <a:gdLst>
              <a:gd name="connsiteX0" fmla="*/ 332813 w 483894"/>
              <a:gd name="connsiteY0" fmla="*/ 285272 h 608391"/>
              <a:gd name="connsiteX1" fmla="*/ 370636 w 483894"/>
              <a:gd name="connsiteY1" fmla="*/ 323201 h 608391"/>
              <a:gd name="connsiteX2" fmla="*/ 332813 w 483894"/>
              <a:gd name="connsiteY2" fmla="*/ 361130 h 608391"/>
              <a:gd name="connsiteX3" fmla="*/ 294990 w 483894"/>
              <a:gd name="connsiteY3" fmla="*/ 323201 h 608391"/>
              <a:gd name="connsiteX4" fmla="*/ 332813 w 483894"/>
              <a:gd name="connsiteY4" fmla="*/ 285272 h 608391"/>
              <a:gd name="connsiteX5" fmla="*/ 329299 w 483894"/>
              <a:gd name="connsiteY5" fmla="*/ 254544 h 608391"/>
              <a:gd name="connsiteX6" fmla="*/ 308471 w 483894"/>
              <a:gd name="connsiteY6" fmla="*/ 258937 h 608391"/>
              <a:gd name="connsiteX7" fmla="*/ 311405 w 483894"/>
              <a:gd name="connsiteY7" fmla="*/ 272119 h 608391"/>
              <a:gd name="connsiteX8" fmla="*/ 292924 w 483894"/>
              <a:gd name="connsiteY8" fmla="*/ 284422 h 608391"/>
              <a:gd name="connsiteX9" fmla="*/ 281776 w 483894"/>
              <a:gd name="connsiteY9" fmla="*/ 277099 h 608391"/>
              <a:gd name="connsiteX10" fmla="*/ 270042 w 483894"/>
              <a:gd name="connsiteY10" fmla="*/ 294967 h 608391"/>
              <a:gd name="connsiteX11" fmla="*/ 281483 w 483894"/>
              <a:gd name="connsiteY11" fmla="*/ 302290 h 608391"/>
              <a:gd name="connsiteX12" fmla="*/ 277376 w 483894"/>
              <a:gd name="connsiteY12" fmla="*/ 323966 h 608391"/>
              <a:gd name="connsiteX13" fmla="*/ 264175 w 483894"/>
              <a:gd name="connsiteY13" fmla="*/ 326895 h 608391"/>
              <a:gd name="connsiteX14" fmla="*/ 268282 w 483894"/>
              <a:gd name="connsiteY14" fmla="*/ 347399 h 608391"/>
              <a:gd name="connsiteX15" fmla="*/ 281483 w 483894"/>
              <a:gd name="connsiteY15" fmla="*/ 344763 h 608391"/>
              <a:gd name="connsiteX16" fmla="*/ 294097 w 483894"/>
              <a:gd name="connsiteY16" fmla="*/ 363217 h 608391"/>
              <a:gd name="connsiteX17" fmla="*/ 286763 w 483894"/>
              <a:gd name="connsiteY17" fmla="*/ 374348 h 608391"/>
              <a:gd name="connsiteX18" fmla="*/ 304364 w 483894"/>
              <a:gd name="connsiteY18" fmla="*/ 385772 h 608391"/>
              <a:gd name="connsiteX19" fmla="*/ 311698 w 483894"/>
              <a:gd name="connsiteY19" fmla="*/ 374641 h 608391"/>
              <a:gd name="connsiteX20" fmla="*/ 333699 w 483894"/>
              <a:gd name="connsiteY20" fmla="*/ 378742 h 608391"/>
              <a:gd name="connsiteX21" fmla="*/ 336633 w 483894"/>
              <a:gd name="connsiteY21" fmla="*/ 391923 h 608391"/>
              <a:gd name="connsiteX22" fmla="*/ 357167 w 483894"/>
              <a:gd name="connsiteY22" fmla="*/ 387529 h 608391"/>
              <a:gd name="connsiteX23" fmla="*/ 354527 w 483894"/>
              <a:gd name="connsiteY23" fmla="*/ 374348 h 608391"/>
              <a:gd name="connsiteX24" fmla="*/ 372715 w 483894"/>
              <a:gd name="connsiteY24" fmla="*/ 362045 h 608391"/>
              <a:gd name="connsiteX25" fmla="*/ 384155 w 483894"/>
              <a:gd name="connsiteY25" fmla="*/ 369368 h 608391"/>
              <a:gd name="connsiteX26" fmla="*/ 395596 w 483894"/>
              <a:gd name="connsiteY26" fmla="*/ 351500 h 608391"/>
              <a:gd name="connsiteX27" fmla="*/ 384449 w 483894"/>
              <a:gd name="connsiteY27" fmla="*/ 344177 h 608391"/>
              <a:gd name="connsiteX28" fmla="*/ 388556 w 483894"/>
              <a:gd name="connsiteY28" fmla="*/ 322208 h 608391"/>
              <a:gd name="connsiteX29" fmla="*/ 401756 w 483894"/>
              <a:gd name="connsiteY29" fmla="*/ 319572 h 608391"/>
              <a:gd name="connsiteX30" fmla="*/ 397356 w 483894"/>
              <a:gd name="connsiteY30" fmla="*/ 299068 h 608391"/>
              <a:gd name="connsiteX31" fmla="*/ 384155 w 483894"/>
              <a:gd name="connsiteY31" fmla="*/ 301704 h 608391"/>
              <a:gd name="connsiteX32" fmla="*/ 371541 w 483894"/>
              <a:gd name="connsiteY32" fmla="*/ 283250 h 608391"/>
              <a:gd name="connsiteX33" fmla="*/ 378875 w 483894"/>
              <a:gd name="connsiteY33" fmla="*/ 272119 h 608391"/>
              <a:gd name="connsiteX34" fmla="*/ 361274 w 483894"/>
              <a:gd name="connsiteY34" fmla="*/ 260695 h 608391"/>
              <a:gd name="connsiteX35" fmla="*/ 353940 w 483894"/>
              <a:gd name="connsiteY35" fmla="*/ 271826 h 608391"/>
              <a:gd name="connsiteX36" fmla="*/ 331939 w 483894"/>
              <a:gd name="connsiteY36" fmla="*/ 267725 h 608391"/>
              <a:gd name="connsiteX37" fmla="*/ 302012 w 483894"/>
              <a:gd name="connsiteY37" fmla="*/ 100461 h 608391"/>
              <a:gd name="connsiteX38" fmla="*/ 360970 w 483894"/>
              <a:gd name="connsiteY38" fmla="*/ 159348 h 608391"/>
              <a:gd name="connsiteX39" fmla="*/ 302012 w 483894"/>
              <a:gd name="connsiteY39" fmla="*/ 218235 h 608391"/>
              <a:gd name="connsiteX40" fmla="*/ 243054 w 483894"/>
              <a:gd name="connsiteY40" fmla="*/ 159348 h 608391"/>
              <a:gd name="connsiteX41" fmla="*/ 302012 w 483894"/>
              <a:gd name="connsiteY41" fmla="*/ 100461 h 608391"/>
              <a:gd name="connsiteX42" fmla="*/ 309644 w 483894"/>
              <a:gd name="connsiteY42" fmla="*/ 52722 h 608391"/>
              <a:gd name="connsiteX43" fmla="*/ 304951 w 483894"/>
              <a:gd name="connsiteY43" fmla="*/ 72933 h 608391"/>
              <a:gd name="connsiteX44" fmla="*/ 270922 w 483894"/>
              <a:gd name="connsiteY44" fmla="*/ 78792 h 608391"/>
              <a:gd name="connsiteX45" fmla="*/ 259775 w 483894"/>
              <a:gd name="connsiteY45" fmla="*/ 60924 h 608391"/>
              <a:gd name="connsiteX46" fmla="*/ 231907 w 483894"/>
              <a:gd name="connsiteY46" fmla="*/ 78499 h 608391"/>
              <a:gd name="connsiteX47" fmla="*/ 243054 w 483894"/>
              <a:gd name="connsiteY47" fmla="*/ 96074 h 608391"/>
              <a:gd name="connsiteX48" fmla="*/ 222813 w 483894"/>
              <a:gd name="connsiteY48" fmla="*/ 124487 h 608391"/>
              <a:gd name="connsiteX49" fmla="*/ 202278 w 483894"/>
              <a:gd name="connsiteY49" fmla="*/ 119508 h 608391"/>
              <a:gd name="connsiteX50" fmla="*/ 194945 w 483894"/>
              <a:gd name="connsiteY50" fmla="*/ 151729 h 608391"/>
              <a:gd name="connsiteX51" fmla="*/ 215479 w 483894"/>
              <a:gd name="connsiteY51" fmla="*/ 156416 h 608391"/>
              <a:gd name="connsiteX52" fmla="*/ 221346 w 483894"/>
              <a:gd name="connsiteY52" fmla="*/ 190394 h 608391"/>
              <a:gd name="connsiteX53" fmla="*/ 203452 w 483894"/>
              <a:gd name="connsiteY53" fmla="*/ 201525 h 608391"/>
              <a:gd name="connsiteX54" fmla="*/ 220759 w 483894"/>
              <a:gd name="connsiteY54" fmla="*/ 229353 h 608391"/>
              <a:gd name="connsiteX55" fmla="*/ 238654 w 483894"/>
              <a:gd name="connsiteY55" fmla="*/ 218222 h 608391"/>
              <a:gd name="connsiteX56" fmla="*/ 266815 w 483894"/>
              <a:gd name="connsiteY56" fmla="*/ 238433 h 608391"/>
              <a:gd name="connsiteX57" fmla="*/ 262122 w 483894"/>
              <a:gd name="connsiteY57" fmla="*/ 258645 h 608391"/>
              <a:gd name="connsiteX58" fmla="*/ 294097 w 483894"/>
              <a:gd name="connsiteY58" fmla="*/ 265968 h 608391"/>
              <a:gd name="connsiteX59" fmla="*/ 298791 w 483894"/>
              <a:gd name="connsiteY59" fmla="*/ 245756 h 608391"/>
              <a:gd name="connsiteX60" fmla="*/ 333112 w 483894"/>
              <a:gd name="connsiteY60" fmla="*/ 239898 h 608391"/>
              <a:gd name="connsiteX61" fmla="*/ 343966 w 483894"/>
              <a:gd name="connsiteY61" fmla="*/ 257766 h 608391"/>
              <a:gd name="connsiteX62" fmla="*/ 371835 w 483894"/>
              <a:gd name="connsiteY62" fmla="*/ 240191 h 608391"/>
              <a:gd name="connsiteX63" fmla="*/ 360687 w 483894"/>
              <a:gd name="connsiteY63" fmla="*/ 222615 h 608391"/>
              <a:gd name="connsiteX64" fmla="*/ 380928 w 483894"/>
              <a:gd name="connsiteY64" fmla="*/ 194495 h 608391"/>
              <a:gd name="connsiteX65" fmla="*/ 401463 w 483894"/>
              <a:gd name="connsiteY65" fmla="*/ 199182 h 608391"/>
              <a:gd name="connsiteX66" fmla="*/ 408797 w 483894"/>
              <a:gd name="connsiteY66" fmla="*/ 167254 h 608391"/>
              <a:gd name="connsiteX67" fmla="*/ 388262 w 483894"/>
              <a:gd name="connsiteY67" fmla="*/ 162567 h 608391"/>
              <a:gd name="connsiteX68" fmla="*/ 382689 w 483894"/>
              <a:gd name="connsiteY68" fmla="*/ 128295 h 608391"/>
              <a:gd name="connsiteX69" fmla="*/ 400290 w 483894"/>
              <a:gd name="connsiteY69" fmla="*/ 117164 h 608391"/>
              <a:gd name="connsiteX70" fmla="*/ 382982 w 483894"/>
              <a:gd name="connsiteY70" fmla="*/ 89337 h 608391"/>
              <a:gd name="connsiteX71" fmla="*/ 365088 w 483894"/>
              <a:gd name="connsiteY71" fmla="*/ 100468 h 608391"/>
              <a:gd name="connsiteX72" fmla="*/ 336926 w 483894"/>
              <a:gd name="connsiteY72" fmla="*/ 80549 h 608391"/>
              <a:gd name="connsiteX73" fmla="*/ 341620 w 483894"/>
              <a:gd name="connsiteY73" fmla="*/ 60045 h 608391"/>
              <a:gd name="connsiteX74" fmla="*/ 227919 w 483894"/>
              <a:gd name="connsiteY74" fmla="*/ 591 h 608391"/>
              <a:gd name="connsiteX75" fmla="*/ 306124 w 483894"/>
              <a:gd name="connsiteY75" fmla="*/ 3804 h 608391"/>
              <a:gd name="connsiteX76" fmla="*/ 483308 w 483894"/>
              <a:gd name="connsiteY76" fmla="*/ 197717 h 608391"/>
              <a:gd name="connsiteX77" fmla="*/ 387382 w 483894"/>
              <a:gd name="connsiteY77" fmla="*/ 442305 h 608391"/>
              <a:gd name="connsiteX78" fmla="*/ 483894 w 483894"/>
              <a:gd name="connsiteY78" fmla="*/ 608391 h 608391"/>
              <a:gd name="connsiteX79" fmla="*/ 143902 w 483894"/>
              <a:gd name="connsiteY79" fmla="*/ 608391 h 608391"/>
              <a:gd name="connsiteX80" fmla="*/ 181744 w 483894"/>
              <a:gd name="connsiteY80" fmla="*/ 512899 h 608391"/>
              <a:gd name="connsiteX81" fmla="*/ 108993 w 483894"/>
              <a:gd name="connsiteY81" fmla="*/ 524909 h 608391"/>
              <a:gd name="connsiteX82" fmla="*/ 54137 w 483894"/>
              <a:gd name="connsiteY82" fmla="*/ 498839 h 608391"/>
              <a:gd name="connsiteX83" fmla="*/ 57657 w 483894"/>
              <a:gd name="connsiteY83" fmla="*/ 454022 h 608391"/>
              <a:gd name="connsiteX84" fmla="*/ 38589 w 483894"/>
              <a:gd name="connsiteY84" fmla="*/ 405690 h 608391"/>
              <a:gd name="connsiteX85" fmla="*/ 42109 w 483894"/>
              <a:gd name="connsiteY85" fmla="*/ 376984 h 608391"/>
              <a:gd name="connsiteX86" fmla="*/ 160 w 483894"/>
              <a:gd name="connsiteY86" fmla="*/ 355308 h 608391"/>
              <a:gd name="connsiteX87" fmla="*/ 52670 w 483894"/>
              <a:gd name="connsiteY87" fmla="*/ 255130 h 608391"/>
              <a:gd name="connsiteX88" fmla="*/ 38003 w 483894"/>
              <a:gd name="connsiteY88" fmla="*/ 222908 h 608391"/>
              <a:gd name="connsiteX89" fmla="*/ 74378 w 483894"/>
              <a:gd name="connsiteY89" fmla="*/ 82893 h 608391"/>
              <a:gd name="connsiteX90" fmla="*/ 227919 w 483894"/>
              <a:gd name="connsiteY90" fmla="*/ 591 h 60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83894" h="608391">
                <a:moveTo>
                  <a:pt x="332813" y="285272"/>
                </a:moveTo>
                <a:cubicBezTo>
                  <a:pt x="353702" y="285272"/>
                  <a:pt x="370636" y="302253"/>
                  <a:pt x="370636" y="323201"/>
                </a:cubicBezTo>
                <a:cubicBezTo>
                  <a:pt x="370636" y="344149"/>
                  <a:pt x="353702" y="361130"/>
                  <a:pt x="332813" y="361130"/>
                </a:cubicBezTo>
                <a:cubicBezTo>
                  <a:pt x="311924" y="361130"/>
                  <a:pt x="294990" y="344149"/>
                  <a:pt x="294990" y="323201"/>
                </a:cubicBezTo>
                <a:cubicBezTo>
                  <a:pt x="294990" y="302253"/>
                  <a:pt x="311924" y="285272"/>
                  <a:pt x="332813" y="285272"/>
                </a:cubicBezTo>
                <a:close/>
                <a:moveTo>
                  <a:pt x="329299" y="254544"/>
                </a:moveTo>
                <a:lnTo>
                  <a:pt x="308471" y="258937"/>
                </a:lnTo>
                <a:lnTo>
                  <a:pt x="311405" y="272119"/>
                </a:lnTo>
                <a:cubicBezTo>
                  <a:pt x="304364" y="275048"/>
                  <a:pt x="298204" y="279149"/>
                  <a:pt x="292924" y="284422"/>
                </a:cubicBezTo>
                <a:lnTo>
                  <a:pt x="281776" y="277099"/>
                </a:lnTo>
                <a:lnTo>
                  <a:pt x="270042" y="294967"/>
                </a:lnTo>
                <a:lnTo>
                  <a:pt x="281483" y="302290"/>
                </a:lnTo>
                <a:cubicBezTo>
                  <a:pt x="278549" y="309027"/>
                  <a:pt x="277083" y="316350"/>
                  <a:pt x="277376" y="323966"/>
                </a:cubicBezTo>
                <a:lnTo>
                  <a:pt x="264175" y="326895"/>
                </a:lnTo>
                <a:lnTo>
                  <a:pt x="268282" y="347399"/>
                </a:lnTo>
                <a:lnTo>
                  <a:pt x="281483" y="344763"/>
                </a:lnTo>
                <a:cubicBezTo>
                  <a:pt x="284416" y="351793"/>
                  <a:pt x="288817" y="357944"/>
                  <a:pt x="294097" y="363217"/>
                </a:cubicBezTo>
                <a:lnTo>
                  <a:pt x="286763" y="374348"/>
                </a:lnTo>
                <a:lnTo>
                  <a:pt x="304364" y="385772"/>
                </a:lnTo>
                <a:lnTo>
                  <a:pt x="311698" y="374641"/>
                </a:lnTo>
                <a:cubicBezTo>
                  <a:pt x="318738" y="377570"/>
                  <a:pt x="326072" y="378742"/>
                  <a:pt x="333699" y="378742"/>
                </a:cubicBezTo>
                <a:lnTo>
                  <a:pt x="336633" y="391923"/>
                </a:lnTo>
                <a:lnTo>
                  <a:pt x="357167" y="387529"/>
                </a:lnTo>
                <a:lnTo>
                  <a:pt x="354527" y="374348"/>
                </a:lnTo>
                <a:cubicBezTo>
                  <a:pt x="361274" y="371419"/>
                  <a:pt x="367728" y="367318"/>
                  <a:pt x="372715" y="362045"/>
                </a:cubicBezTo>
                <a:lnTo>
                  <a:pt x="384155" y="369368"/>
                </a:lnTo>
                <a:lnTo>
                  <a:pt x="395596" y="351500"/>
                </a:lnTo>
                <a:lnTo>
                  <a:pt x="384449" y="344177"/>
                </a:lnTo>
                <a:cubicBezTo>
                  <a:pt x="387089" y="337440"/>
                  <a:pt x="388556" y="330117"/>
                  <a:pt x="388556" y="322208"/>
                </a:cubicBezTo>
                <a:lnTo>
                  <a:pt x="401756" y="319572"/>
                </a:lnTo>
                <a:lnTo>
                  <a:pt x="397356" y="299068"/>
                </a:lnTo>
                <a:lnTo>
                  <a:pt x="384155" y="301704"/>
                </a:lnTo>
                <a:cubicBezTo>
                  <a:pt x="381222" y="294674"/>
                  <a:pt x="376822" y="288522"/>
                  <a:pt x="371541" y="283250"/>
                </a:cubicBezTo>
                <a:lnTo>
                  <a:pt x="378875" y="272119"/>
                </a:lnTo>
                <a:lnTo>
                  <a:pt x="361274" y="260695"/>
                </a:lnTo>
                <a:lnTo>
                  <a:pt x="353940" y="271826"/>
                </a:lnTo>
                <a:cubicBezTo>
                  <a:pt x="347193" y="268897"/>
                  <a:pt x="339566" y="267432"/>
                  <a:pt x="331939" y="267725"/>
                </a:cubicBezTo>
                <a:close/>
                <a:moveTo>
                  <a:pt x="302012" y="100461"/>
                </a:moveTo>
                <a:cubicBezTo>
                  <a:pt x="334574" y="100461"/>
                  <a:pt x="360970" y="126826"/>
                  <a:pt x="360970" y="159348"/>
                </a:cubicBezTo>
                <a:cubicBezTo>
                  <a:pt x="360970" y="191870"/>
                  <a:pt x="334574" y="218235"/>
                  <a:pt x="302012" y="218235"/>
                </a:cubicBezTo>
                <a:cubicBezTo>
                  <a:pt x="269450" y="218235"/>
                  <a:pt x="243054" y="191870"/>
                  <a:pt x="243054" y="159348"/>
                </a:cubicBezTo>
                <a:cubicBezTo>
                  <a:pt x="243054" y="126826"/>
                  <a:pt x="269450" y="100461"/>
                  <a:pt x="302012" y="100461"/>
                </a:cubicBezTo>
                <a:close/>
                <a:moveTo>
                  <a:pt x="309644" y="52722"/>
                </a:moveTo>
                <a:lnTo>
                  <a:pt x="304951" y="72933"/>
                </a:lnTo>
                <a:cubicBezTo>
                  <a:pt x="293510" y="72640"/>
                  <a:pt x="282070" y="74398"/>
                  <a:pt x="270922" y="78792"/>
                </a:cubicBezTo>
                <a:lnTo>
                  <a:pt x="259775" y="60924"/>
                </a:lnTo>
                <a:lnTo>
                  <a:pt x="231907" y="78499"/>
                </a:lnTo>
                <a:lnTo>
                  <a:pt x="243054" y="96074"/>
                </a:lnTo>
                <a:cubicBezTo>
                  <a:pt x="234254" y="104276"/>
                  <a:pt x="227507" y="113942"/>
                  <a:pt x="222813" y="124487"/>
                </a:cubicBezTo>
                <a:lnTo>
                  <a:pt x="202278" y="119508"/>
                </a:lnTo>
                <a:lnTo>
                  <a:pt x="194945" y="151729"/>
                </a:lnTo>
                <a:lnTo>
                  <a:pt x="215479" y="156416"/>
                </a:lnTo>
                <a:cubicBezTo>
                  <a:pt x="214892" y="167839"/>
                  <a:pt x="216946" y="179263"/>
                  <a:pt x="221346" y="190394"/>
                </a:cubicBezTo>
                <a:lnTo>
                  <a:pt x="203452" y="201525"/>
                </a:lnTo>
                <a:lnTo>
                  <a:pt x="220759" y="229353"/>
                </a:lnTo>
                <a:lnTo>
                  <a:pt x="238654" y="218222"/>
                </a:lnTo>
                <a:cubicBezTo>
                  <a:pt x="246574" y="227009"/>
                  <a:pt x="256255" y="233746"/>
                  <a:pt x="266815" y="238433"/>
                </a:cubicBezTo>
                <a:lnTo>
                  <a:pt x="262122" y="258645"/>
                </a:lnTo>
                <a:lnTo>
                  <a:pt x="294097" y="265968"/>
                </a:lnTo>
                <a:lnTo>
                  <a:pt x="298791" y="245756"/>
                </a:lnTo>
                <a:cubicBezTo>
                  <a:pt x="310231" y="246049"/>
                  <a:pt x="321965" y="244292"/>
                  <a:pt x="333112" y="239898"/>
                </a:cubicBezTo>
                <a:lnTo>
                  <a:pt x="343966" y="257766"/>
                </a:lnTo>
                <a:lnTo>
                  <a:pt x="371835" y="240191"/>
                </a:lnTo>
                <a:lnTo>
                  <a:pt x="360687" y="222615"/>
                </a:lnTo>
                <a:cubicBezTo>
                  <a:pt x="369488" y="214414"/>
                  <a:pt x="376235" y="204747"/>
                  <a:pt x="380928" y="194495"/>
                </a:cubicBezTo>
                <a:lnTo>
                  <a:pt x="401463" y="199182"/>
                </a:lnTo>
                <a:lnTo>
                  <a:pt x="408797" y="167254"/>
                </a:lnTo>
                <a:lnTo>
                  <a:pt x="388262" y="162567"/>
                </a:lnTo>
                <a:cubicBezTo>
                  <a:pt x="388849" y="151143"/>
                  <a:pt x="386795" y="139426"/>
                  <a:pt x="382689" y="128295"/>
                </a:cubicBezTo>
                <a:lnTo>
                  <a:pt x="400290" y="117164"/>
                </a:lnTo>
                <a:lnTo>
                  <a:pt x="382982" y="89337"/>
                </a:lnTo>
                <a:lnTo>
                  <a:pt x="365088" y="100468"/>
                </a:lnTo>
                <a:cubicBezTo>
                  <a:pt x="357167" y="91973"/>
                  <a:pt x="347487" y="84943"/>
                  <a:pt x="336926" y="80549"/>
                </a:cubicBezTo>
                <a:lnTo>
                  <a:pt x="341620" y="60045"/>
                </a:lnTo>
                <a:close/>
                <a:moveTo>
                  <a:pt x="227919" y="591"/>
                </a:moveTo>
                <a:cubicBezTo>
                  <a:pt x="252020" y="-809"/>
                  <a:pt x="278183" y="289"/>
                  <a:pt x="306124" y="3804"/>
                </a:cubicBezTo>
                <a:cubicBezTo>
                  <a:pt x="417597" y="17864"/>
                  <a:pt x="483014" y="130053"/>
                  <a:pt x="483308" y="197717"/>
                </a:cubicBezTo>
                <a:cubicBezTo>
                  <a:pt x="483894" y="332167"/>
                  <a:pt x="388556" y="393974"/>
                  <a:pt x="387382" y="442305"/>
                </a:cubicBezTo>
                <a:cubicBezTo>
                  <a:pt x="385329" y="529010"/>
                  <a:pt x="483894" y="608391"/>
                  <a:pt x="483894" y="608391"/>
                </a:cubicBezTo>
                <a:lnTo>
                  <a:pt x="143902" y="608391"/>
                </a:lnTo>
                <a:cubicBezTo>
                  <a:pt x="143902" y="608391"/>
                  <a:pt x="208439" y="575877"/>
                  <a:pt x="181744" y="512899"/>
                </a:cubicBezTo>
                <a:cubicBezTo>
                  <a:pt x="169717" y="514950"/>
                  <a:pt x="135688" y="521394"/>
                  <a:pt x="108993" y="524909"/>
                </a:cubicBezTo>
                <a:cubicBezTo>
                  <a:pt x="82298" y="528424"/>
                  <a:pt x="59124" y="512313"/>
                  <a:pt x="54137" y="498839"/>
                </a:cubicBezTo>
                <a:cubicBezTo>
                  <a:pt x="49443" y="485658"/>
                  <a:pt x="63817" y="461638"/>
                  <a:pt x="57657" y="454022"/>
                </a:cubicBezTo>
                <a:cubicBezTo>
                  <a:pt x="51790" y="446406"/>
                  <a:pt x="31549" y="424437"/>
                  <a:pt x="38589" y="405690"/>
                </a:cubicBezTo>
                <a:cubicBezTo>
                  <a:pt x="45630" y="386651"/>
                  <a:pt x="42109" y="376984"/>
                  <a:pt x="42109" y="376984"/>
                </a:cubicBezTo>
                <a:cubicBezTo>
                  <a:pt x="42109" y="376984"/>
                  <a:pt x="3681" y="369368"/>
                  <a:pt x="160" y="355308"/>
                </a:cubicBezTo>
                <a:cubicBezTo>
                  <a:pt x="-3360" y="341248"/>
                  <a:pt x="52670" y="255130"/>
                  <a:pt x="52670" y="255130"/>
                </a:cubicBezTo>
                <a:cubicBezTo>
                  <a:pt x="52670" y="255130"/>
                  <a:pt x="40936" y="234332"/>
                  <a:pt x="38003" y="222908"/>
                </a:cubicBezTo>
                <a:cubicBezTo>
                  <a:pt x="35362" y="211777"/>
                  <a:pt x="38003" y="151436"/>
                  <a:pt x="74378" y="82893"/>
                </a:cubicBezTo>
                <a:cubicBezTo>
                  <a:pt x="101880" y="31485"/>
                  <a:pt x="155618" y="4793"/>
                  <a:pt x="227919" y="591"/>
                </a:cubicBezTo>
                <a:close/>
              </a:path>
            </a:pathLst>
          </a:custGeom>
          <a:solidFill>
            <a:schemeClr val="accent1"/>
          </a:solidFill>
          <a:ln>
            <a:noFill/>
          </a:ln>
        </p:spPr>
      </p:sp>
      <p:sp>
        <p:nvSpPr>
          <p:cNvPr id="79" name="椭圆 78">
            <a:extLst>
              <a:ext uri="{FF2B5EF4-FFF2-40B4-BE49-F238E27FC236}">
                <a16:creationId xmlns:a16="http://schemas.microsoft.com/office/drawing/2014/main" xmlns="" id="{06A993AE-2C41-4C91-931A-66EDAFC08B78}"/>
              </a:ext>
            </a:extLst>
          </p:cNvPr>
          <p:cNvSpPr/>
          <p:nvPr/>
        </p:nvSpPr>
        <p:spPr>
          <a:xfrm>
            <a:off x="6350014" y="2671012"/>
            <a:ext cx="529608" cy="529607"/>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99" name="headphone-symbol_27130">
            <a:extLst>
              <a:ext uri="{FF2B5EF4-FFF2-40B4-BE49-F238E27FC236}">
                <a16:creationId xmlns:a16="http://schemas.microsoft.com/office/drawing/2014/main" xmlns="" id="{33610711-2F28-45A0-9EE5-B4549D82A1DF}"/>
              </a:ext>
            </a:extLst>
          </p:cNvPr>
          <p:cNvSpPr>
            <a:spLocks noChangeAspect="1"/>
          </p:cNvSpPr>
          <p:nvPr/>
        </p:nvSpPr>
        <p:spPr bwMode="auto">
          <a:xfrm>
            <a:off x="6479776" y="2804845"/>
            <a:ext cx="289135" cy="242892"/>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3122" h="506660">
                <a:moveTo>
                  <a:pt x="449184" y="255729"/>
                </a:moveTo>
                <a:cubicBezTo>
                  <a:pt x="461461" y="255729"/>
                  <a:pt x="471377" y="265629"/>
                  <a:pt x="471377" y="277887"/>
                </a:cubicBezTo>
                <a:lnTo>
                  <a:pt x="471377" y="484220"/>
                </a:lnTo>
                <a:cubicBezTo>
                  <a:pt x="471377" y="496478"/>
                  <a:pt x="461461" y="506378"/>
                  <a:pt x="449184" y="506378"/>
                </a:cubicBezTo>
                <a:cubicBezTo>
                  <a:pt x="436907" y="506378"/>
                  <a:pt x="426991" y="496478"/>
                  <a:pt x="426991" y="484220"/>
                </a:cubicBezTo>
                <a:lnTo>
                  <a:pt x="426991" y="277887"/>
                </a:lnTo>
                <a:cubicBezTo>
                  <a:pt x="426991" y="265629"/>
                  <a:pt x="436907" y="255729"/>
                  <a:pt x="449184" y="255729"/>
                </a:cubicBezTo>
                <a:close/>
                <a:moveTo>
                  <a:pt x="153938" y="255729"/>
                </a:moveTo>
                <a:cubicBezTo>
                  <a:pt x="166215" y="255729"/>
                  <a:pt x="176131" y="265629"/>
                  <a:pt x="176131" y="277887"/>
                </a:cubicBezTo>
                <a:lnTo>
                  <a:pt x="176131" y="484220"/>
                </a:lnTo>
                <a:cubicBezTo>
                  <a:pt x="176131" y="496478"/>
                  <a:pt x="166215" y="506378"/>
                  <a:pt x="153938" y="506378"/>
                </a:cubicBezTo>
                <a:cubicBezTo>
                  <a:pt x="141661" y="506378"/>
                  <a:pt x="131745" y="496478"/>
                  <a:pt x="131745" y="484220"/>
                </a:cubicBezTo>
                <a:lnTo>
                  <a:pt x="131745" y="277887"/>
                </a:lnTo>
                <a:cubicBezTo>
                  <a:pt x="131745" y="265629"/>
                  <a:pt x="141661" y="255729"/>
                  <a:pt x="153938" y="255729"/>
                </a:cubicBezTo>
                <a:close/>
                <a:moveTo>
                  <a:pt x="301561" y="0"/>
                </a:moveTo>
                <a:cubicBezTo>
                  <a:pt x="441796" y="0"/>
                  <a:pt x="556062" y="113464"/>
                  <a:pt x="558423" y="253801"/>
                </a:cubicBezTo>
                <a:cubicBezTo>
                  <a:pt x="584235" y="261502"/>
                  <a:pt x="603122" y="286018"/>
                  <a:pt x="603122" y="315091"/>
                </a:cubicBezTo>
                <a:lnTo>
                  <a:pt x="603122" y="442856"/>
                </a:lnTo>
                <a:cubicBezTo>
                  <a:pt x="603122" y="478058"/>
                  <a:pt x="575421" y="506660"/>
                  <a:pt x="541268" y="506660"/>
                </a:cubicBezTo>
                <a:lnTo>
                  <a:pt x="492319" y="506660"/>
                </a:lnTo>
                <a:lnTo>
                  <a:pt x="492319" y="262916"/>
                </a:lnTo>
                <a:cubicBezTo>
                  <a:pt x="492004" y="261345"/>
                  <a:pt x="491847" y="259773"/>
                  <a:pt x="491847" y="258202"/>
                </a:cubicBezTo>
                <a:cubicBezTo>
                  <a:pt x="491847" y="152595"/>
                  <a:pt x="406383" y="66633"/>
                  <a:pt x="301561" y="66633"/>
                </a:cubicBezTo>
                <a:cubicBezTo>
                  <a:pt x="196581" y="66633"/>
                  <a:pt x="111118" y="152595"/>
                  <a:pt x="111118" y="258202"/>
                </a:cubicBezTo>
                <a:cubicBezTo>
                  <a:pt x="111118" y="259459"/>
                  <a:pt x="110960" y="260559"/>
                  <a:pt x="110803" y="261816"/>
                </a:cubicBezTo>
                <a:lnTo>
                  <a:pt x="110803" y="506660"/>
                </a:lnTo>
                <a:lnTo>
                  <a:pt x="61855" y="506660"/>
                </a:lnTo>
                <a:cubicBezTo>
                  <a:pt x="27701" y="506660"/>
                  <a:pt x="0" y="478058"/>
                  <a:pt x="0" y="442856"/>
                </a:cubicBezTo>
                <a:lnTo>
                  <a:pt x="0" y="315091"/>
                </a:lnTo>
                <a:cubicBezTo>
                  <a:pt x="0" y="286018"/>
                  <a:pt x="18729" y="261659"/>
                  <a:pt x="44542" y="253801"/>
                </a:cubicBezTo>
                <a:cubicBezTo>
                  <a:pt x="46902" y="113464"/>
                  <a:pt x="161168" y="0"/>
                  <a:pt x="301561" y="0"/>
                </a:cubicBezTo>
                <a:close/>
              </a:path>
            </a:pathLst>
          </a:custGeom>
          <a:solidFill>
            <a:schemeClr val="accent1"/>
          </a:solidFill>
          <a:ln>
            <a:noFill/>
          </a:ln>
        </p:spPr>
      </p:sp>
      <p:sp>
        <p:nvSpPr>
          <p:cNvPr id="3" name="矩形 2">
            <a:extLst>
              <a:ext uri="{FF2B5EF4-FFF2-40B4-BE49-F238E27FC236}">
                <a16:creationId xmlns:a16="http://schemas.microsoft.com/office/drawing/2014/main" xmlns="" id="{D2C1C1BC-1F45-460A-B1BA-52C363CC6B15}"/>
              </a:ext>
            </a:extLst>
          </p:cNvPr>
          <p:cNvSpPr/>
          <p:nvPr/>
        </p:nvSpPr>
        <p:spPr>
          <a:xfrm>
            <a:off x="3992352" y="361342"/>
            <a:ext cx="1159293" cy="418191"/>
          </a:xfrm>
          <a:prstGeom prst="rect">
            <a:avLst/>
          </a:prstGeom>
        </p:spPr>
        <p:txBody>
          <a:bodyPr wrap="none">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300" normalizeH="0" baseline="0" noProof="0" dirty="0">
                <a:ln>
                  <a:noFill/>
                </a:ln>
                <a:solidFill>
                  <a:srgbClr val="E44913"/>
                </a:solidFill>
                <a:effectLst/>
                <a:uLnTx/>
                <a:uFillTx/>
                <a:latin typeface="微软雅黑"/>
                <a:ea typeface="微软雅黑"/>
                <a:cs typeface="+mn-cs"/>
              </a:rPr>
              <a:t>观点介绍</a:t>
            </a:r>
          </a:p>
        </p:txBody>
      </p:sp>
      <p:sp>
        <p:nvSpPr>
          <p:cNvPr id="49" name="iṧlíḑê">
            <a:extLst>
              <a:ext uri="{FF2B5EF4-FFF2-40B4-BE49-F238E27FC236}">
                <a16:creationId xmlns:a16="http://schemas.microsoft.com/office/drawing/2014/main" xmlns="" id="{7E9EA36F-1DEC-436E-9D3D-5DC4CC1D2BC6}"/>
              </a:ext>
            </a:extLst>
          </p:cNvPr>
          <p:cNvSpPr/>
          <p:nvPr/>
        </p:nvSpPr>
        <p:spPr bwMode="auto">
          <a:xfrm>
            <a:off x="406401" y="6412736"/>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50" name="iṧlíḑê">
            <a:extLst>
              <a:ext uri="{FF2B5EF4-FFF2-40B4-BE49-F238E27FC236}">
                <a16:creationId xmlns:a16="http://schemas.microsoft.com/office/drawing/2014/main" xmlns="" id="{72E52A83-1732-41B5-A0EC-4D862AA3D7B3}"/>
              </a:ext>
            </a:extLst>
          </p:cNvPr>
          <p:cNvSpPr/>
          <p:nvPr/>
        </p:nvSpPr>
        <p:spPr bwMode="auto">
          <a:xfrm>
            <a:off x="1423431" y="6164828"/>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51" name="iṧlíḑê">
            <a:extLst>
              <a:ext uri="{FF2B5EF4-FFF2-40B4-BE49-F238E27FC236}">
                <a16:creationId xmlns:a16="http://schemas.microsoft.com/office/drawing/2014/main" xmlns="" id="{E4116A66-B105-4D9D-AC99-BCBEB000B9C0}"/>
              </a:ext>
            </a:extLst>
          </p:cNvPr>
          <p:cNvSpPr/>
          <p:nvPr/>
        </p:nvSpPr>
        <p:spPr bwMode="auto">
          <a:xfrm>
            <a:off x="2254933" y="6103139"/>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52" name="iṧlíḑê">
            <a:extLst>
              <a:ext uri="{FF2B5EF4-FFF2-40B4-BE49-F238E27FC236}">
                <a16:creationId xmlns:a16="http://schemas.microsoft.com/office/drawing/2014/main" xmlns="" id="{CE5F1167-B8E7-4CE0-8FF4-020888ADF745}"/>
              </a:ext>
            </a:extLst>
          </p:cNvPr>
          <p:cNvSpPr/>
          <p:nvPr/>
        </p:nvSpPr>
        <p:spPr bwMode="auto">
          <a:xfrm>
            <a:off x="4967038" y="6228449"/>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53" name="iṧlíḑê">
            <a:extLst>
              <a:ext uri="{FF2B5EF4-FFF2-40B4-BE49-F238E27FC236}">
                <a16:creationId xmlns:a16="http://schemas.microsoft.com/office/drawing/2014/main" xmlns="" id="{BBE1C9FB-EEE0-4DD9-B145-6C5F27FA0EAF}"/>
              </a:ext>
            </a:extLst>
          </p:cNvPr>
          <p:cNvSpPr/>
          <p:nvPr/>
        </p:nvSpPr>
        <p:spPr bwMode="auto">
          <a:xfrm>
            <a:off x="6866496" y="6415048"/>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54" name="iṧlíḑê">
            <a:extLst>
              <a:ext uri="{FF2B5EF4-FFF2-40B4-BE49-F238E27FC236}">
                <a16:creationId xmlns:a16="http://schemas.microsoft.com/office/drawing/2014/main" xmlns="" id="{D0A1956F-47A6-4088-87A3-73D4034C369E}"/>
              </a:ext>
            </a:extLst>
          </p:cNvPr>
          <p:cNvSpPr/>
          <p:nvPr/>
        </p:nvSpPr>
        <p:spPr bwMode="auto">
          <a:xfrm>
            <a:off x="815379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55" name="iṧlíḑê">
            <a:extLst>
              <a:ext uri="{FF2B5EF4-FFF2-40B4-BE49-F238E27FC236}">
                <a16:creationId xmlns:a16="http://schemas.microsoft.com/office/drawing/2014/main" xmlns="" id="{D0AB9289-BA29-40A6-8BDE-1E9174385221}"/>
              </a:ext>
            </a:extLst>
          </p:cNvPr>
          <p:cNvSpPr/>
          <p:nvPr/>
        </p:nvSpPr>
        <p:spPr bwMode="auto">
          <a:xfrm>
            <a:off x="-77182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grpSp>
        <p:nvGrpSpPr>
          <p:cNvPr id="41" name="组合 4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9A65F4F6-DCD8-441A-90F5-491E5618A66F}"/>
              </a:ext>
            </a:extLst>
          </p:cNvPr>
          <p:cNvGrpSpPr/>
          <p:nvPr/>
        </p:nvGrpSpPr>
        <p:grpSpPr>
          <a:xfrm>
            <a:off x="3685165" y="3200468"/>
            <a:ext cx="1572486" cy="1085437"/>
            <a:chOff x="3029739" y="1312458"/>
            <a:chExt cx="6132523" cy="4233085"/>
          </a:xfrm>
        </p:grpSpPr>
        <p:sp>
          <p:nvSpPr>
            <p:cNvPr id="42" name="íşḻïďé">
              <a:extLst>
                <a:ext uri="{FF2B5EF4-FFF2-40B4-BE49-F238E27FC236}">
                  <a16:creationId xmlns:a16="http://schemas.microsoft.com/office/drawing/2014/main" xmlns="" id="{F076991D-DFC9-4ED8-9EF6-067ADD9702A0}"/>
                </a:ext>
              </a:extLst>
            </p:cNvPr>
            <p:cNvSpPr/>
            <p:nvPr/>
          </p:nvSpPr>
          <p:spPr bwMode="auto">
            <a:xfrm flipH="1">
              <a:off x="3029739" y="3643451"/>
              <a:ext cx="5419005" cy="1902092"/>
            </a:xfrm>
            <a:custGeom>
              <a:avLst/>
              <a:gdLst>
                <a:gd name="T0" fmla="*/ 6972 w 6972"/>
                <a:gd name="T1" fmla="*/ 782 h 2855"/>
                <a:gd name="T2" fmla="*/ 3622 w 6972"/>
                <a:gd name="T3" fmla="*/ 2855 h 2855"/>
                <a:gd name="T4" fmla="*/ 0 w 6972"/>
                <a:gd name="T5" fmla="*/ 1935 h 2855"/>
                <a:gd name="T6" fmla="*/ 3327 w 6972"/>
                <a:gd name="T7" fmla="*/ 0 h 2855"/>
                <a:gd name="T8" fmla="*/ 6972 w 6972"/>
                <a:gd name="T9" fmla="*/ 782 h 2855"/>
              </a:gdLst>
              <a:ahLst/>
              <a:cxnLst>
                <a:cxn ang="0">
                  <a:pos x="T0" y="T1"/>
                </a:cxn>
                <a:cxn ang="0">
                  <a:pos x="T2" y="T3"/>
                </a:cxn>
                <a:cxn ang="0">
                  <a:pos x="T4" y="T5"/>
                </a:cxn>
                <a:cxn ang="0">
                  <a:pos x="T6" y="T7"/>
                </a:cxn>
                <a:cxn ang="0">
                  <a:pos x="T8" y="T9"/>
                </a:cxn>
              </a:cxnLst>
              <a:rect l="0" t="0" r="r" b="b"/>
              <a:pathLst>
                <a:path w="6972" h="2855">
                  <a:moveTo>
                    <a:pt x="6972" y="782"/>
                  </a:moveTo>
                  <a:lnTo>
                    <a:pt x="3622" y="2855"/>
                  </a:lnTo>
                  <a:lnTo>
                    <a:pt x="0" y="1935"/>
                  </a:lnTo>
                  <a:lnTo>
                    <a:pt x="3327" y="0"/>
                  </a:lnTo>
                  <a:lnTo>
                    <a:pt x="6972" y="782"/>
                  </a:lnTo>
                  <a:close/>
                </a:path>
              </a:pathLst>
            </a:custGeom>
            <a:solidFill>
              <a:srgbClr val="CFBE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ṣḻiḑe">
              <a:extLst>
                <a:ext uri="{FF2B5EF4-FFF2-40B4-BE49-F238E27FC236}">
                  <a16:creationId xmlns:a16="http://schemas.microsoft.com/office/drawing/2014/main" xmlns="" id="{4A75FEAC-4566-4D4C-8EB1-BD4A26B4265B}"/>
                </a:ext>
              </a:extLst>
            </p:cNvPr>
            <p:cNvSpPr/>
            <p:nvPr/>
          </p:nvSpPr>
          <p:spPr bwMode="auto">
            <a:xfrm flipH="1">
              <a:off x="3029739" y="3736692"/>
              <a:ext cx="2602242" cy="1808851"/>
            </a:xfrm>
            <a:custGeom>
              <a:avLst/>
              <a:gdLst>
                <a:gd name="T0" fmla="*/ 3350 w 3350"/>
                <a:gd name="T1" fmla="*/ 0 h 2719"/>
                <a:gd name="T2" fmla="*/ 3350 w 3350"/>
                <a:gd name="T3" fmla="*/ 646 h 2719"/>
                <a:gd name="T4" fmla="*/ 0 w 3350"/>
                <a:gd name="T5" fmla="*/ 2719 h 2719"/>
                <a:gd name="T6" fmla="*/ 0 w 3350"/>
                <a:gd name="T7" fmla="*/ 2074 h 2719"/>
                <a:gd name="T8" fmla="*/ 3350 w 3350"/>
                <a:gd name="T9" fmla="*/ 0 h 2719"/>
              </a:gdLst>
              <a:ahLst/>
              <a:cxnLst>
                <a:cxn ang="0">
                  <a:pos x="T0" y="T1"/>
                </a:cxn>
                <a:cxn ang="0">
                  <a:pos x="T2" y="T3"/>
                </a:cxn>
                <a:cxn ang="0">
                  <a:pos x="T4" y="T5"/>
                </a:cxn>
                <a:cxn ang="0">
                  <a:pos x="T6" y="T7"/>
                </a:cxn>
                <a:cxn ang="0">
                  <a:pos x="T8" y="T9"/>
                </a:cxn>
              </a:cxnLst>
              <a:rect l="0" t="0" r="r" b="b"/>
              <a:pathLst>
                <a:path w="3350" h="2719">
                  <a:moveTo>
                    <a:pt x="3350" y="0"/>
                  </a:moveTo>
                  <a:lnTo>
                    <a:pt x="3350" y="646"/>
                  </a:lnTo>
                  <a:lnTo>
                    <a:pt x="0" y="2719"/>
                  </a:lnTo>
                  <a:lnTo>
                    <a:pt x="0" y="2074"/>
                  </a:lnTo>
                  <a:lnTo>
                    <a:pt x="3350" y="0"/>
                  </a:lnTo>
                  <a:close/>
                </a:path>
              </a:pathLst>
            </a:custGeom>
            <a:solidFill>
              <a:srgbClr val="15B9A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ṩlïḓé">
              <a:extLst>
                <a:ext uri="{FF2B5EF4-FFF2-40B4-BE49-F238E27FC236}">
                  <a16:creationId xmlns:a16="http://schemas.microsoft.com/office/drawing/2014/main" xmlns="" id="{7A1695FF-C020-46A5-8C34-80FFF7737042}"/>
                </a:ext>
              </a:extLst>
            </p:cNvPr>
            <p:cNvSpPr/>
            <p:nvPr/>
          </p:nvSpPr>
          <p:spPr bwMode="auto">
            <a:xfrm flipH="1">
              <a:off x="5631981" y="4529229"/>
              <a:ext cx="2658204" cy="965031"/>
            </a:xfrm>
            <a:custGeom>
              <a:avLst/>
              <a:gdLst>
                <a:gd name="T0" fmla="*/ 0 w 3421"/>
                <a:gd name="T1" fmla="*/ 564 h 1452"/>
                <a:gd name="T2" fmla="*/ 0 w 3421"/>
                <a:gd name="T3" fmla="*/ 0 h 1452"/>
                <a:gd name="T4" fmla="*/ 3421 w 3421"/>
                <a:gd name="T5" fmla="*/ 882 h 1452"/>
                <a:gd name="T6" fmla="*/ 3421 w 3421"/>
                <a:gd name="T7" fmla="*/ 1452 h 1452"/>
                <a:gd name="T8" fmla="*/ 0 w 3421"/>
                <a:gd name="T9" fmla="*/ 564 h 1452"/>
              </a:gdLst>
              <a:ahLst/>
              <a:cxnLst>
                <a:cxn ang="0">
                  <a:pos x="T0" y="T1"/>
                </a:cxn>
                <a:cxn ang="0">
                  <a:pos x="T2" y="T3"/>
                </a:cxn>
                <a:cxn ang="0">
                  <a:pos x="T4" y="T5"/>
                </a:cxn>
                <a:cxn ang="0">
                  <a:pos x="T6" y="T7"/>
                </a:cxn>
                <a:cxn ang="0">
                  <a:pos x="T8" y="T9"/>
                </a:cxn>
              </a:cxnLst>
              <a:rect l="0" t="0" r="r" b="b"/>
              <a:pathLst>
                <a:path w="3421" h="1452">
                  <a:moveTo>
                    <a:pt x="0" y="564"/>
                  </a:moveTo>
                  <a:lnTo>
                    <a:pt x="0" y="0"/>
                  </a:lnTo>
                  <a:lnTo>
                    <a:pt x="3421" y="882"/>
                  </a:lnTo>
                  <a:lnTo>
                    <a:pt x="3421" y="1452"/>
                  </a:lnTo>
                  <a:lnTo>
                    <a:pt x="0" y="564"/>
                  </a:lnTo>
                  <a:close/>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ṧļïḑé">
              <a:extLst>
                <a:ext uri="{FF2B5EF4-FFF2-40B4-BE49-F238E27FC236}">
                  <a16:creationId xmlns:a16="http://schemas.microsoft.com/office/drawing/2014/main" xmlns="" id="{FE59DC69-F2FE-45F4-A847-59C896F74E16}"/>
                </a:ext>
              </a:extLst>
            </p:cNvPr>
            <p:cNvSpPr/>
            <p:nvPr/>
          </p:nvSpPr>
          <p:spPr bwMode="auto">
            <a:xfrm flipH="1">
              <a:off x="3029739" y="3214550"/>
              <a:ext cx="5419005" cy="1902092"/>
            </a:xfrm>
            <a:custGeom>
              <a:avLst/>
              <a:gdLst>
                <a:gd name="T0" fmla="*/ 6972 w 6972"/>
                <a:gd name="T1" fmla="*/ 781 h 2855"/>
                <a:gd name="T2" fmla="*/ 3622 w 6972"/>
                <a:gd name="T3" fmla="*/ 2855 h 2855"/>
                <a:gd name="T4" fmla="*/ 0 w 6972"/>
                <a:gd name="T5" fmla="*/ 1934 h 2855"/>
                <a:gd name="T6" fmla="*/ 3327 w 6972"/>
                <a:gd name="T7" fmla="*/ 0 h 2855"/>
                <a:gd name="T8" fmla="*/ 6972 w 6972"/>
                <a:gd name="T9" fmla="*/ 781 h 2855"/>
              </a:gdLst>
              <a:ahLst/>
              <a:cxnLst>
                <a:cxn ang="0">
                  <a:pos x="T0" y="T1"/>
                </a:cxn>
                <a:cxn ang="0">
                  <a:pos x="T2" y="T3"/>
                </a:cxn>
                <a:cxn ang="0">
                  <a:pos x="T4" y="T5"/>
                </a:cxn>
                <a:cxn ang="0">
                  <a:pos x="T6" y="T7"/>
                </a:cxn>
                <a:cxn ang="0">
                  <a:pos x="T8" y="T9"/>
                </a:cxn>
              </a:cxnLst>
              <a:rect l="0" t="0" r="r" b="b"/>
              <a:pathLst>
                <a:path w="6972" h="2855">
                  <a:moveTo>
                    <a:pt x="6972" y="781"/>
                  </a:moveTo>
                  <a:lnTo>
                    <a:pt x="3622" y="2855"/>
                  </a:lnTo>
                  <a:lnTo>
                    <a:pt x="0" y="1934"/>
                  </a:lnTo>
                  <a:lnTo>
                    <a:pt x="3327" y="0"/>
                  </a:lnTo>
                  <a:lnTo>
                    <a:pt x="6972" y="781"/>
                  </a:lnTo>
                  <a:close/>
                </a:path>
              </a:pathLst>
            </a:custGeom>
            <a:solidFill>
              <a:srgbClr val="3DBF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ṣ1ïḍe">
              <a:extLst>
                <a:ext uri="{FF2B5EF4-FFF2-40B4-BE49-F238E27FC236}">
                  <a16:creationId xmlns:a16="http://schemas.microsoft.com/office/drawing/2014/main" xmlns="" id="{397672FF-8C1E-4FF1-BFC8-E45FE7DC8A81}"/>
                </a:ext>
              </a:extLst>
            </p:cNvPr>
            <p:cNvSpPr/>
            <p:nvPr/>
          </p:nvSpPr>
          <p:spPr bwMode="auto">
            <a:xfrm flipH="1">
              <a:off x="3426138" y="3307788"/>
              <a:ext cx="5419005" cy="1902092"/>
            </a:xfrm>
            <a:custGeom>
              <a:avLst/>
              <a:gdLst>
                <a:gd name="T0" fmla="*/ 6971 w 6971"/>
                <a:gd name="T1" fmla="*/ 781 h 2856"/>
                <a:gd name="T2" fmla="*/ 3622 w 6971"/>
                <a:gd name="T3" fmla="*/ 2856 h 2856"/>
                <a:gd name="T4" fmla="*/ 0 w 6971"/>
                <a:gd name="T5" fmla="*/ 1934 h 2856"/>
                <a:gd name="T6" fmla="*/ 3328 w 6971"/>
                <a:gd name="T7" fmla="*/ 0 h 2856"/>
                <a:gd name="T8" fmla="*/ 6971 w 6971"/>
                <a:gd name="T9" fmla="*/ 781 h 2856"/>
              </a:gdLst>
              <a:ahLst/>
              <a:cxnLst>
                <a:cxn ang="0">
                  <a:pos x="T0" y="T1"/>
                </a:cxn>
                <a:cxn ang="0">
                  <a:pos x="T2" y="T3"/>
                </a:cxn>
                <a:cxn ang="0">
                  <a:pos x="T4" y="T5"/>
                </a:cxn>
                <a:cxn ang="0">
                  <a:pos x="T6" y="T7"/>
                </a:cxn>
                <a:cxn ang="0">
                  <a:pos x="T8" y="T9"/>
                </a:cxn>
              </a:cxnLst>
              <a:rect l="0" t="0" r="r" b="b"/>
              <a:pathLst>
                <a:path w="6971" h="2856">
                  <a:moveTo>
                    <a:pt x="6971" y="781"/>
                  </a:moveTo>
                  <a:lnTo>
                    <a:pt x="3622" y="2856"/>
                  </a:lnTo>
                  <a:lnTo>
                    <a:pt x="0" y="1934"/>
                  </a:lnTo>
                  <a:lnTo>
                    <a:pt x="3328" y="0"/>
                  </a:lnTo>
                  <a:lnTo>
                    <a:pt x="6971" y="781"/>
                  </a:lnTo>
                  <a:close/>
                </a:path>
              </a:pathLst>
            </a:custGeom>
            <a:solidFill>
              <a:srgbClr val="CFBE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îṩļiḋè">
              <a:extLst>
                <a:ext uri="{FF2B5EF4-FFF2-40B4-BE49-F238E27FC236}">
                  <a16:creationId xmlns:a16="http://schemas.microsoft.com/office/drawing/2014/main" xmlns="" id="{852C2E1B-1C71-4075-BFE9-0950103FB7F3}"/>
                </a:ext>
              </a:extLst>
            </p:cNvPr>
            <p:cNvSpPr/>
            <p:nvPr/>
          </p:nvSpPr>
          <p:spPr bwMode="auto">
            <a:xfrm flipH="1">
              <a:off x="3426138" y="3396365"/>
              <a:ext cx="2602242" cy="1813515"/>
            </a:xfrm>
            <a:custGeom>
              <a:avLst/>
              <a:gdLst>
                <a:gd name="T0" fmla="*/ 3349 w 3349"/>
                <a:gd name="T1" fmla="*/ 0 h 2720"/>
                <a:gd name="T2" fmla="*/ 3349 w 3349"/>
                <a:gd name="T3" fmla="*/ 645 h 2720"/>
                <a:gd name="T4" fmla="*/ 0 w 3349"/>
                <a:gd name="T5" fmla="*/ 2720 h 2720"/>
                <a:gd name="T6" fmla="*/ 0 w 3349"/>
                <a:gd name="T7" fmla="*/ 2074 h 2720"/>
                <a:gd name="T8" fmla="*/ 3349 w 3349"/>
                <a:gd name="T9" fmla="*/ 0 h 2720"/>
              </a:gdLst>
              <a:ahLst/>
              <a:cxnLst>
                <a:cxn ang="0">
                  <a:pos x="T0" y="T1"/>
                </a:cxn>
                <a:cxn ang="0">
                  <a:pos x="T2" y="T3"/>
                </a:cxn>
                <a:cxn ang="0">
                  <a:pos x="T4" y="T5"/>
                </a:cxn>
                <a:cxn ang="0">
                  <a:pos x="T6" y="T7"/>
                </a:cxn>
                <a:cxn ang="0">
                  <a:pos x="T8" y="T9"/>
                </a:cxn>
              </a:cxnLst>
              <a:rect l="0" t="0" r="r" b="b"/>
              <a:pathLst>
                <a:path w="3349" h="2720">
                  <a:moveTo>
                    <a:pt x="3349" y="0"/>
                  </a:moveTo>
                  <a:lnTo>
                    <a:pt x="3349" y="645"/>
                  </a:lnTo>
                  <a:lnTo>
                    <a:pt x="0" y="2720"/>
                  </a:lnTo>
                  <a:lnTo>
                    <a:pt x="0" y="2074"/>
                  </a:lnTo>
                  <a:lnTo>
                    <a:pt x="3349" y="0"/>
                  </a:lnTo>
                  <a:close/>
                </a:path>
              </a:pathLst>
            </a:custGeom>
            <a:solidFill>
              <a:srgbClr val="C89A2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ṩļiḋé">
              <a:extLst>
                <a:ext uri="{FF2B5EF4-FFF2-40B4-BE49-F238E27FC236}">
                  <a16:creationId xmlns:a16="http://schemas.microsoft.com/office/drawing/2014/main" xmlns="" id="{C2CCFBED-EFCE-4EFD-A435-A48EF3EAEDF4}"/>
                </a:ext>
              </a:extLst>
            </p:cNvPr>
            <p:cNvSpPr/>
            <p:nvPr/>
          </p:nvSpPr>
          <p:spPr bwMode="auto">
            <a:xfrm flipH="1">
              <a:off x="6028380" y="4193566"/>
              <a:ext cx="2658204" cy="965031"/>
            </a:xfrm>
            <a:custGeom>
              <a:avLst/>
              <a:gdLst>
                <a:gd name="T0" fmla="*/ 0 w 3421"/>
                <a:gd name="T1" fmla="*/ 562 h 1451"/>
                <a:gd name="T2" fmla="*/ 0 w 3421"/>
                <a:gd name="T3" fmla="*/ 0 h 1451"/>
                <a:gd name="T4" fmla="*/ 3421 w 3421"/>
                <a:gd name="T5" fmla="*/ 881 h 1451"/>
                <a:gd name="T6" fmla="*/ 3421 w 3421"/>
                <a:gd name="T7" fmla="*/ 1451 h 1451"/>
                <a:gd name="T8" fmla="*/ 0 w 3421"/>
                <a:gd name="T9" fmla="*/ 562 h 1451"/>
              </a:gdLst>
              <a:ahLst/>
              <a:cxnLst>
                <a:cxn ang="0">
                  <a:pos x="T0" y="T1"/>
                </a:cxn>
                <a:cxn ang="0">
                  <a:pos x="T2" y="T3"/>
                </a:cxn>
                <a:cxn ang="0">
                  <a:pos x="T4" y="T5"/>
                </a:cxn>
                <a:cxn ang="0">
                  <a:pos x="T6" y="T7"/>
                </a:cxn>
                <a:cxn ang="0">
                  <a:pos x="T8" y="T9"/>
                </a:cxn>
              </a:cxnLst>
              <a:rect l="0" t="0" r="r" b="b"/>
              <a:pathLst>
                <a:path w="3421" h="1451">
                  <a:moveTo>
                    <a:pt x="0" y="562"/>
                  </a:moveTo>
                  <a:lnTo>
                    <a:pt x="0" y="0"/>
                  </a:lnTo>
                  <a:lnTo>
                    <a:pt x="3421" y="881"/>
                  </a:lnTo>
                  <a:lnTo>
                    <a:pt x="3421" y="1451"/>
                  </a:lnTo>
                  <a:lnTo>
                    <a:pt x="0" y="562"/>
                  </a:lnTo>
                  <a:close/>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íslídé">
              <a:extLst>
                <a:ext uri="{FF2B5EF4-FFF2-40B4-BE49-F238E27FC236}">
                  <a16:creationId xmlns:a16="http://schemas.microsoft.com/office/drawing/2014/main" xmlns="" id="{58F2B0A2-59D3-4657-8116-1E3028619FE9}"/>
                </a:ext>
              </a:extLst>
            </p:cNvPr>
            <p:cNvSpPr/>
            <p:nvPr/>
          </p:nvSpPr>
          <p:spPr bwMode="auto">
            <a:xfrm flipH="1">
              <a:off x="3426138" y="2878887"/>
              <a:ext cx="5419005" cy="1897428"/>
            </a:xfrm>
            <a:custGeom>
              <a:avLst/>
              <a:gdLst>
                <a:gd name="T0" fmla="*/ 6971 w 6971"/>
                <a:gd name="T1" fmla="*/ 781 h 2855"/>
                <a:gd name="T2" fmla="*/ 3622 w 6971"/>
                <a:gd name="T3" fmla="*/ 2855 h 2855"/>
                <a:gd name="T4" fmla="*/ 0 w 6971"/>
                <a:gd name="T5" fmla="*/ 1935 h 2855"/>
                <a:gd name="T6" fmla="*/ 3328 w 6971"/>
                <a:gd name="T7" fmla="*/ 0 h 2855"/>
                <a:gd name="T8" fmla="*/ 6971 w 6971"/>
                <a:gd name="T9" fmla="*/ 781 h 2855"/>
              </a:gdLst>
              <a:ahLst/>
              <a:cxnLst>
                <a:cxn ang="0">
                  <a:pos x="T0" y="T1"/>
                </a:cxn>
                <a:cxn ang="0">
                  <a:pos x="T2" y="T3"/>
                </a:cxn>
                <a:cxn ang="0">
                  <a:pos x="T4" y="T5"/>
                </a:cxn>
                <a:cxn ang="0">
                  <a:pos x="T6" y="T7"/>
                </a:cxn>
                <a:cxn ang="0">
                  <a:pos x="T8" y="T9"/>
                </a:cxn>
              </a:cxnLst>
              <a:rect l="0" t="0" r="r" b="b"/>
              <a:pathLst>
                <a:path w="6971" h="2855">
                  <a:moveTo>
                    <a:pt x="6971" y="781"/>
                  </a:moveTo>
                  <a:lnTo>
                    <a:pt x="3622" y="2855"/>
                  </a:lnTo>
                  <a:lnTo>
                    <a:pt x="0" y="1935"/>
                  </a:lnTo>
                  <a:lnTo>
                    <a:pt x="3328" y="0"/>
                  </a:lnTo>
                  <a:lnTo>
                    <a:pt x="6971" y="781"/>
                  </a:lnTo>
                  <a:close/>
                </a:path>
              </a:pathLst>
            </a:custGeom>
            <a:solidFill>
              <a:srgbClr val="F8C9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ļïḍê">
              <a:extLst>
                <a:ext uri="{FF2B5EF4-FFF2-40B4-BE49-F238E27FC236}">
                  <a16:creationId xmlns:a16="http://schemas.microsoft.com/office/drawing/2014/main" xmlns="" id="{FB154FCC-C714-4F39-BA4F-F97DFE734622}"/>
                </a:ext>
              </a:extLst>
            </p:cNvPr>
            <p:cNvSpPr/>
            <p:nvPr/>
          </p:nvSpPr>
          <p:spPr bwMode="auto">
            <a:xfrm flipH="1">
              <a:off x="3048393" y="2571194"/>
              <a:ext cx="5419005" cy="1902092"/>
            </a:xfrm>
            <a:custGeom>
              <a:avLst/>
              <a:gdLst>
                <a:gd name="T0" fmla="*/ 6971 w 6971"/>
                <a:gd name="T1" fmla="*/ 781 h 2855"/>
                <a:gd name="T2" fmla="*/ 3623 w 6971"/>
                <a:gd name="T3" fmla="*/ 2855 h 2855"/>
                <a:gd name="T4" fmla="*/ 0 w 6971"/>
                <a:gd name="T5" fmla="*/ 1935 h 2855"/>
                <a:gd name="T6" fmla="*/ 3328 w 6971"/>
                <a:gd name="T7" fmla="*/ 0 h 2855"/>
                <a:gd name="T8" fmla="*/ 6971 w 6971"/>
                <a:gd name="T9" fmla="*/ 781 h 2855"/>
              </a:gdLst>
              <a:ahLst/>
              <a:cxnLst>
                <a:cxn ang="0">
                  <a:pos x="T0" y="T1"/>
                </a:cxn>
                <a:cxn ang="0">
                  <a:pos x="T2" y="T3"/>
                </a:cxn>
                <a:cxn ang="0">
                  <a:pos x="T4" y="T5"/>
                </a:cxn>
                <a:cxn ang="0">
                  <a:pos x="T6" y="T7"/>
                </a:cxn>
                <a:cxn ang="0">
                  <a:pos x="T8" y="T9"/>
                </a:cxn>
              </a:cxnLst>
              <a:rect l="0" t="0" r="r" b="b"/>
              <a:pathLst>
                <a:path w="6971" h="2855">
                  <a:moveTo>
                    <a:pt x="6971" y="781"/>
                  </a:moveTo>
                  <a:lnTo>
                    <a:pt x="3623" y="2855"/>
                  </a:lnTo>
                  <a:lnTo>
                    <a:pt x="0" y="1935"/>
                  </a:lnTo>
                  <a:lnTo>
                    <a:pt x="3328" y="0"/>
                  </a:lnTo>
                  <a:lnTo>
                    <a:pt x="6971" y="781"/>
                  </a:lnTo>
                  <a:close/>
                </a:path>
              </a:pathLst>
            </a:custGeom>
            <a:solidFill>
              <a:srgbClr val="CFBE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ṥlíḑè">
              <a:extLst>
                <a:ext uri="{FF2B5EF4-FFF2-40B4-BE49-F238E27FC236}">
                  <a16:creationId xmlns:a16="http://schemas.microsoft.com/office/drawing/2014/main" xmlns="" id="{246FC81B-6E38-4230-9D98-0A9072FA2683}"/>
                </a:ext>
              </a:extLst>
            </p:cNvPr>
            <p:cNvSpPr/>
            <p:nvPr/>
          </p:nvSpPr>
          <p:spPr bwMode="auto">
            <a:xfrm flipH="1">
              <a:off x="3048393" y="2659771"/>
              <a:ext cx="2602242" cy="1813515"/>
            </a:xfrm>
            <a:custGeom>
              <a:avLst/>
              <a:gdLst>
                <a:gd name="T0" fmla="*/ 3348 w 3348"/>
                <a:gd name="T1" fmla="*/ 0 h 2719"/>
                <a:gd name="T2" fmla="*/ 3348 w 3348"/>
                <a:gd name="T3" fmla="*/ 645 h 2719"/>
                <a:gd name="T4" fmla="*/ 0 w 3348"/>
                <a:gd name="T5" fmla="*/ 2719 h 2719"/>
                <a:gd name="T6" fmla="*/ 0 w 3348"/>
                <a:gd name="T7" fmla="*/ 2074 h 2719"/>
                <a:gd name="T8" fmla="*/ 3348 w 3348"/>
                <a:gd name="T9" fmla="*/ 0 h 2719"/>
              </a:gdLst>
              <a:ahLst/>
              <a:cxnLst>
                <a:cxn ang="0">
                  <a:pos x="T0" y="T1"/>
                </a:cxn>
                <a:cxn ang="0">
                  <a:pos x="T2" y="T3"/>
                </a:cxn>
                <a:cxn ang="0">
                  <a:pos x="T4" y="T5"/>
                </a:cxn>
                <a:cxn ang="0">
                  <a:pos x="T6" y="T7"/>
                </a:cxn>
                <a:cxn ang="0">
                  <a:pos x="T8" y="T9"/>
                </a:cxn>
              </a:cxnLst>
              <a:rect l="0" t="0" r="r" b="b"/>
              <a:pathLst>
                <a:path w="3348" h="2719">
                  <a:moveTo>
                    <a:pt x="3348" y="0"/>
                  </a:moveTo>
                  <a:lnTo>
                    <a:pt x="3348" y="645"/>
                  </a:lnTo>
                  <a:lnTo>
                    <a:pt x="0" y="2719"/>
                  </a:lnTo>
                  <a:lnTo>
                    <a:pt x="0" y="2074"/>
                  </a:lnTo>
                  <a:lnTo>
                    <a:pt x="3348" y="0"/>
                  </a:lnTo>
                  <a:close/>
                </a:path>
              </a:pathLst>
            </a:custGeom>
            <a:solidFill>
              <a:srgbClr val="1D73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íşlïḑe">
              <a:extLst>
                <a:ext uri="{FF2B5EF4-FFF2-40B4-BE49-F238E27FC236}">
                  <a16:creationId xmlns:a16="http://schemas.microsoft.com/office/drawing/2014/main" xmlns="" id="{20FA5A5F-66AC-422C-8579-51B6432B52C0}"/>
                </a:ext>
              </a:extLst>
            </p:cNvPr>
            <p:cNvSpPr/>
            <p:nvPr/>
          </p:nvSpPr>
          <p:spPr bwMode="auto">
            <a:xfrm flipH="1">
              <a:off x="5650635" y="3456972"/>
              <a:ext cx="2658204" cy="965031"/>
            </a:xfrm>
            <a:custGeom>
              <a:avLst/>
              <a:gdLst>
                <a:gd name="T0" fmla="*/ 0 w 3422"/>
                <a:gd name="T1" fmla="*/ 563 h 1452"/>
                <a:gd name="T2" fmla="*/ 0 w 3422"/>
                <a:gd name="T3" fmla="*/ 0 h 1452"/>
                <a:gd name="T4" fmla="*/ 3422 w 3422"/>
                <a:gd name="T5" fmla="*/ 882 h 1452"/>
                <a:gd name="T6" fmla="*/ 3422 w 3422"/>
                <a:gd name="T7" fmla="*/ 1452 h 1452"/>
                <a:gd name="T8" fmla="*/ 0 w 3422"/>
                <a:gd name="T9" fmla="*/ 563 h 1452"/>
              </a:gdLst>
              <a:ahLst/>
              <a:cxnLst>
                <a:cxn ang="0">
                  <a:pos x="T0" y="T1"/>
                </a:cxn>
                <a:cxn ang="0">
                  <a:pos x="T2" y="T3"/>
                </a:cxn>
                <a:cxn ang="0">
                  <a:pos x="T4" y="T5"/>
                </a:cxn>
                <a:cxn ang="0">
                  <a:pos x="T6" y="T7"/>
                </a:cxn>
                <a:cxn ang="0">
                  <a:pos x="T8" y="T9"/>
                </a:cxn>
              </a:cxnLst>
              <a:rect l="0" t="0" r="r" b="b"/>
              <a:pathLst>
                <a:path w="3422" h="1452">
                  <a:moveTo>
                    <a:pt x="0" y="563"/>
                  </a:moveTo>
                  <a:lnTo>
                    <a:pt x="0" y="0"/>
                  </a:lnTo>
                  <a:lnTo>
                    <a:pt x="3422" y="882"/>
                  </a:lnTo>
                  <a:lnTo>
                    <a:pt x="3422" y="1452"/>
                  </a:lnTo>
                  <a:lnTo>
                    <a:pt x="0" y="563"/>
                  </a:lnTo>
                  <a:close/>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îš1ïḑè">
              <a:extLst>
                <a:ext uri="{FF2B5EF4-FFF2-40B4-BE49-F238E27FC236}">
                  <a16:creationId xmlns:a16="http://schemas.microsoft.com/office/drawing/2014/main" xmlns="" id="{B33485EA-9BC1-40F4-8456-271543550932}"/>
                </a:ext>
              </a:extLst>
            </p:cNvPr>
            <p:cNvSpPr/>
            <p:nvPr/>
          </p:nvSpPr>
          <p:spPr bwMode="auto">
            <a:xfrm flipH="1">
              <a:off x="3048393" y="2142293"/>
              <a:ext cx="5419005" cy="1902092"/>
            </a:xfrm>
            <a:custGeom>
              <a:avLst/>
              <a:gdLst>
                <a:gd name="T0" fmla="*/ 6971 w 6971"/>
                <a:gd name="T1" fmla="*/ 781 h 2855"/>
                <a:gd name="T2" fmla="*/ 3623 w 6971"/>
                <a:gd name="T3" fmla="*/ 2855 h 2855"/>
                <a:gd name="T4" fmla="*/ 0 w 6971"/>
                <a:gd name="T5" fmla="*/ 1935 h 2855"/>
                <a:gd name="T6" fmla="*/ 3328 w 6971"/>
                <a:gd name="T7" fmla="*/ 0 h 2855"/>
                <a:gd name="T8" fmla="*/ 6971 w 6971"/>
                <a:gd name="T9" fmla="*/ 781 h 2855"/>
              </a:gdLst>
              <a:ahLst/>
              <a:cxnLst>
                <a:cxn ang="0">
                  <a:pos x="T0" y="T1"/>
                </a:cxn>
                <a:cxn ang="0">
                  <a:pos x="T2" y="T3"/>
                </a:cxn>
                <a:cxn ang="0">
                  <a:pos x="T4" y="T5"/>
                </a:cxn>
                <a:cxn ang="0">
                  <a:pos x="T6" y="T7"/>
                </a:cxn>
                <a:cxn ang="0">
                  <a:pos x="T8" y="T9"/>
                </a:cxn>
              </a:cxnLst>
              <a:rect l="0" t="0" r="r" b="b"/>
              <a:pathLst>
                <a:path w="6971" h="2855">
                  <a:moveTo>
                    <a:pt x="6971" y="781"/>
                  </a:moveTo>
                  <a:lnTo>
                    <a:pt x="3623" y="2855"/>
                  </a:lnTo>
                  <a:lnTo>
                    <a:pt x="0" y="1935"/>
                  </a:lnTo>
                  <a:lnTo>
                    <a:pt x="3328" y="0"/>
                  </a:lnTo>
                  <a:lnTo>
                    <a:pt x="6971" y="781"/>
                  </a:lnTo>
                  <a:close/>
                </a:path>
              </a:pathLst>
            </a:custGeom>
            <a:solidFill>
              <a:srgbClr val="2A81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şļiḑè">
              <a:extLst>
                <a:ext uri="{FF2B5EF4-FFF2-40B4-BE49-F238E27FC236}">
                  <a16:creationId xmlns:a16="http://schemas.microsoft.com/office/drawing/2014/main" xmlns="" id="{34AD7B4A-5A52-48F5-B989-61C72327C484}"/>
                </a:ext>
              </a:extLst>
            </p:cNvPr>
            <p:cNvSpPr/>
            <p:nvPr/>
          </p:nvSpPr>
          <p:spPr bwMode="auto">
            <a:xfrm flipH="1">
              <a:off x="3370176" y="2091010"/>
              <a:ext cx="5414342" cy="1902092"/>
            </a:xfrm>
            <a:custGeom>
              <a:avLst/>
              <a:gdLst>
                <a:gd name="T0" fmla="*/ 6971 w 6971"/>
                <a:gd name="T1" fmla="*/ 781 h 2855"/>
                <a:gd name="T2" fmla="*/ 3623 w 6971"/>
                <a:gd name="T3" fmla="*/ 2855 h 2855"/>
                <a:gd name="T4" fmla="*/ 0 w 6971"/>
                <a:gd name="T5" fmla="*/ 1934 h 2855"/>
                <a:gd name="T6" fmla="*/ 3328 w 6971"/>
                <a:gd name="T7" fmla="*/ 0 h 2855"/>
                <a:gd name="T8" fmla="*/ 6971 w 6971"/>
                <a:gd name="T9" fmla="*/ 781 h 2855"/>
              </a:gdLst>
              <a:ahLst/>
              <a:cxnLst>
                <a:cxn ang="0">
                  <a:pos x="T0" y="T1"/>
                </a:cxn>
                <a:cxn ang="0">
                  <a:pos x="T2" y="T3"/>
                </a:cxn>
                <a:cxn ang="0">
                  <a:pos x="T4" y="T5"/>
                </a:cxn>
                <a:cxn ang="0">
                  <a:pos x="T6" y="T7"/>
                </a:cxn>
                <a:cxn ang="0">
                  <a:pos x="T8" y="T9"/>
                </a:cxn>
              </a:cxnLst>
              <a:rect l="0" t="0" r="r" b="b"/>
              <a:pathLst>
                <a:path w="6971" h="2855">
                  <a:moveTo>
                    <a:pt x="6971" y="781"/>
                  </a:moveTo>
                  <a:lnTo>
                    <a:pt x="3623" y="2855"/>
                  </a:lnTo>
                  <a:lnTo>
                    <a:pt x="0" y="1934"/>
                  </a:lnTo>
                  <a:lnTo>
                    <a:pt x="3328" y="0"/>
                  </a:lnTo>
                  <a:lnTo>
                    <a:pt x="6971" y="781"/>
                  </a:lnTo>
                  <a:close/>
                </a:path>
              </a:pathLst>
            </a:custGeom>
            <a:solidFill>
              <a:srgbClr val="CFBE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Sļîdè">
              <a:extLst>
                <a:ext uri="{FF2B5EF4-FFF2-40B4-BE49-F238E27FC236}">
                  <a16:creationId xmlns:a16="http://schemas.microsoft.com/office/drawing/2014/main" xmlns="" id="{A987A5CE-15D3-4D99-B5D4-1CBC4AFB71CC}"/>
                </a:ext>
              </a:extLst>
            </p:cNvPr>
            <p:cNvSpPr/>
            <p:nvPr/>
          </p:nvSpPr>
          <p:spPr bwMode="auto">
            <a:xfrm flipH="1">
              <a:off x="3370176" y="2179587"/>
              <a:ext cx="2602242" cy="1813515"/>
            </a:xfrm>
            <a:custGeom>
              <a:avLst/>
              <a:gdLst>
                <a:gd name="T0" fmla="*/ 3348 w 3348"/>
                <a:gd name="T1" fmla="*/ 0 h 2719"/>
                <a:gd name="T2" fmla="*/ 3348 w 3348"/>
                <a:gd name="T3" fmla="*/ 645 h 2719"/>
                <a:gd name="T4" fmla="*/ 0 w 3348"/>
                <a:gd name="T5" fmla="*/ 2719 h 2719"/>
                <a:gd name="T6" fmla="*/ 0 w 3348"/>
                <a:gd name="T7" fmla="*/ 2075 h 2719"/>
                <a:gd name="T8" fmla="*/ 3348 w 3348"/>
                <a:gd name="T9" fmla="*/ 0 h 2719"/>
              </a:gdLst>
              <a:ahLst/>
              <a:cxnLst>
                <a:cxn ang="0">
                  <a:pos x="T0" y="T1"/>
                </a:cxn>
                <a:cxn ang="0">
                  <a:pos x="T2" y="T3"/>
                </a:cxn>
                <a:cxn ang="0">
                  <a:pos x="T4" y="T5"/>
                </a:cxn>
                <a:cxn ang="0">
                  <a:pos x="T6" y="T7"/>
                </a:cxn>
                <a:cxn ang="0">
                  <a:pos x="T8" y="T9"/>
                </a:cxn>
              </a:cxnLst>
              <a:rect l="0" t="0" r="r" b="b"/>
              <a:pathLst>
                <a:path w="3348" h="2719">
                  <a:moveTo>
                    <a:pt x="3348" y="0"/>
                  </a:moveTo>
                  <a:lnTo>
                    <a:pt x="3348" y="645"/>
                  </a:lnTo>
                  <a:lnTo>
                    <a:pt x="0" y="2719"/>
                  </a:lnTo>
                  <a:lnTo>
                    <a:pt x="0" y="2075"/>
                  </a:lnTo>
                  <a:lnTo>
                    <a:pt x="3348" y="0"/>
                  </a:lnTo>
                  <a:close/>
                </a:path>
              </a:pathLst>
            </a:custGeom>
            <a:solidFill>
              <a:srgbClr val="9F2B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íṧ1îḍé">
              <a:extLst>
                <a:ext uri="{FF2B5EF4-FFF2-40B4-BE49-F238E27FC236}">
                  <a16:creationId xmlns:a16="http://schemas.microsoft.com/office/drawing/2014/main" xmlns="" id="{96264143-FF27-4D54-9532-8CD9869E03E8}"/>
                </a:ext>
              </a:extLst>
            </p:cNvPr>
            <p:cNvSpPr/>
            <p:nvPr/>
          </p:nvSpPr>
          <p:spPr bwMode="auto">
            <a:xfrm flipH="1">
              <a:off x="5972417" y="2972125"/>
              <a:ext cx="2658204" cy="969695"/>
            </a:xfrm>
            <a:custGeom>
              <a:avLst/>
              <a:gdLst>
                <a:gd name="T0" fmla="*/ 0 w 3422"/>
                <a:gd name="T1" fmla="*/ 564 h 1452"/>
                <a:gd name="T2" fmla="*/ 0 w 3422"/>
                <a:gd name="T3" fmla="*/ 0 h 1452"/>
                <a:gd name="T4" fmla="*/ 3422 w 3422"/>
                <a:gd name="T5" fmla="*/ 883 h 1452"/>
                <a:gd name="T6" fmla="*/ 3422 w 3422"/>
                <a:gd name="T7" fmla="*/ 1452 h 1452"/>
                <a:gd name="T8" fmla="*/ 0 w 3422"/>
                <a:gd name="T9" fmla="*/ 564 h 1452"/>
              </a:gdLst>
              <a:ahLst/>
              <a:cxnLst>
                <a:cxn ang="0">
                  <a:pos x="T0" y="T1"/>
                </a:cxn>
                <a:cxn ang="0">
                  <a:pos x="T2" y="T3"/>
                </a:cxn>
                <a:cxn ang="0">
                  <a:pos x="T4" y="T5"/>
                </a:cxn>
                <a:cxn ang="0">
                  <a:pos x="T6" y="T7"/>
                </a:cxn>
                <a:cxn ang="0">
                  <a:pos x="T8" y="T9"/>
                </a:cxn>
              </a:cxnLst>
              <a:rect l="0" t="0" r="r" b="b"/>
              <a:pathLst>
                <a:path w="3422" h="1452">
                  <a:moveTo>
                    <a:pt x="0" y="564"/>
                  </a:moveTo>
                  <a:lnTo>
                    <a:pt x="0" y="0"/>
                  </a:lnTo>
                  <a:lnTo>
                    <a:pt x="3422" y="883"/>
                  </a:lnTo>
                  <a:lnTo>
                    <a:pt x="3422" y="1452"/>
                  </a:lnTo>
                  <a:lnTo>
                    <a:pt x="0" y="564"/>
                  </a:lnTo>
                  <a:close/>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ḻíḑè">
              <a:extLst>
                <a:ext uri="{FF2B5EF4-FFF2-40B4-BE49-F238E27FC236}">
                  <a16:creationId xmlns:a16="http://schemas.microsoft.com/office/drawing/2014/main" xmlns="" id="{CCFB3220-192D-407E-8182-B12123EEA585}"/>
                </a:ext>
              </a:extLst>
            </p:cNvPr>
            <p:cNvSpPr/>
            <p:nvPr/>
          </p:nvSpPr>
          <p:spPr bwMode="auto">
            <a:xfrm flipH="1">
              <a:off x="3370176" y="1662106"/>
              <a:ext cx="5414342" cy="1902092"/>
            </a:xfrm>
            <a:custGeom>
              <a:avLst/>
              <a:gdLst>
                <a:gd name="T0" fmla="*/ 6971 w 6971"/>
                <a:gd name="T1" fmla="*/ 781 h 2856"/>
                <a:gd name="T2" fmla="*/ 3623 w 6971"/>
                <a:gd name="T3" fmla="*/ 2856 h 2856"/>
                <a:gd name="T4" fmla="*/ 0 w 6971"/>
                <a:gd name="T5" fmla="*/ 1935 h 2856"/>
                <a:gd name="T6" fmla="*/ 3328 w 6971"/>
                <a:gd name="T7" fmla="*/ 0 h 2856"/>
                <a:gd name="T8" fmla="*/ 6971 w 6971"/>
                <a:gd name="T9" fmla="*/ 781 h 2856"/>
              </a:gdLst>
              <a:ahLst/>
              <a:cxnLst>
                <a:cxn ang="0">
                  <a:pos x="T0" y="T1"/>
                </a:cxn>
                <a:cxn ang="0">
                  <a:pos x="T2" y="T3"/>
                </a:cxn>
                <a:cxn ang="0">
                  <a:pos x="T4" y="T5"/>
                </a:cxn>
                <a:cxn ang="0">
                  <a:pos x="T6" y="T7"/>
                </a:cxn>
                <a:cxn ang="0">
                  <a:pos x="T8" y="T9"/>
                </a:cxn>
              </a:cxnLst>
              <a:rect l="0" t="0" r="r" b="b"/>
              <a:pathLst>
                <a:path w="6971" h="2856">
                  <a:moveTo>
                    <a:pt x="6971" y="781"/>
                  </a:moveTo>
                  <a:lnTo>
                    <a:pt x="3623" y="2856"/>
                  </a:lnTo>
                  <a:lnTo>
                    <a:pt x="0" y="1935"/>
                  </a:lnTo>
                  <a:lnTo>
                    <a:pt x="3328" y="0"/>
                  </a:lnTo>
                  <a:lnTo>
                    <a:pt x="6971" y="781"/>
                  </a:lnTo>
                  <a:close/>
                </a:path>
              </a:pathLst>
            </a:custGeom>
            <a:solidFill>
              <a:srgbClr val="B33F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íṥļiḓe">
              <a:extLst>
                <a:ext uri="{FF2B5EF4-FFF2-40B4-BE49-F238E27FC236}">
                  <a16:creationId xmlns:a16="http://schemas.microsoft.com/office/drawing/2014/main" xmlns="" id="{6C8916B0-DFA7-4889-99FB-530880196128}"/>
                </a:ext>
              </a:extLst>
            </p:cNvPr>
            <p:cNvSpPr/>
            <p:nvPr/>
          </p:nvSpPr>
          <p:spPr bwMode="auto">
            <a:xfrm flipH="1">
              <a:off x="3743257" y="1741362"/>
              <a:ext cx="5419005" cy="1902092"/>
            </a:xfrm>
            <a:custGeom>
              <a:avLst/>
              <a:gdLst>
                <a:gd name="T0" fmla="*/ 6972 w 6972"/>
                <a:gd name="T1" fmla="*/ 781 h 2855"/>
                <a:gd name="T2" fmla="*/ 3622 w 6972"/>
                <a:gd name="T3" fmla="*/ 2855 h 2855"/>
                <a:gd name="T4" fmla="*/ 0 w 6972"/>
                <a:gd name="T5" fmla="*/ 1935 h 2855"/>
                <a:gd name="T6" fmla="*/ 3327 w 6972"/>
                <a:gd name="T7" fmla="*/ 0 h 2855"/>
                <a:gd name="T8" fmla="*/ 6972 w 6972"/>
                <a:gd name="T9" fmla="*/ 781 h 2855"/>
              </a:gdLst>
              <a:ahLst/>
              <a:cxnLst>
                <a:cxn ang="0">
                  <a:pos x="T0" y="T1"/>
                </a:cxn>
                <a:cxn ang="0">
                  <a:pos x="T2" y="T3"/>
                </a:cxn>
                <a:cxn ang="0">
                  <a:pos x="T4" y="T5"/>
                </a:cxn>
                <a:cxn ang="0">
                  <a:pos x="T6" y="T7"/>
                </a:cxn>
                <a:cxn ang="0">
                  <a:pos x="T8" y="T9"/>
                </a:cxn>
              </a:cxnLst>
              <a:rect l="0" t="0" r="r" b="b"/>
              <a:pathLst>
                <a:path w="6972" h="2855">
                  <a:moveTo>
                    <a:pt x="6972" y="781"/>
                  </a:moveTo>
                  <a:lnTo>
                    <a:pt x="3622" y="2855"/>
                  </a:lnTo>
                  <a:lnTo>
                    <a:pt x="0" y="1935"/>
                  </a:lnTo>
                  <a:lnTo>
                    <a:pt x="3327" y="0"/>
                  </a:lnTo>
                  <a:lnTo>
                    <a:pt x="6972" y="781"/>
                  </a:lnTo>
                  <a:close/>
                </a:path>
              </a:pathLst>
            </a:custGeom>
            <a:solidFill>
              <a:srgbClr val="CFBE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íşľíḓè">
              <a:extLst>
                <a:ext uri="{FF2B5EF4-FFF2-40B4-BE49-F238E27FC236}">
                  <a16:creationId xmlns:a16="http://schemas.microsoft.com/office/drawing/2014/main" xmlns="" id="{83467655-215E-4368-9FC2-B64E78D43EAE}"/>
                </a:ext>
              </a:extLst>
            </p:cNvPr>
            <p:cNvSpPr/>
            <p:nvPr/>
          </p:nvSpPr>
          <p:spPr bwMode="auto">
            <a:xfrm flipH="1">
              <a:off x="3743257" y="1834600"/>
              <a:ext cx="2606905" cy="1808851"/>
            </a:xfrm>
            <a:custGeom>
              <a:avLst/>
              <a:gdLst>
                <a:gd name="T0" fmla="*/ 3350 w 3350"/>
                <a:gd name="T1" fmla="*/ 0 h 2719"/>
                <a:gd name="T2" fmla="*/ 3350 w 3350"/>
                <a:gd name="T3" fmla="*/ 645 h 2719"/>
                <a:gd name="T4" fmla="*/ 0 w 3350"/>
                <a:gd name="T5" fmla="*/ 2719 h 2719"/>
                <a:gd name="T6" fmla="*/ 0 w 3350"/>
                <a:gd name="T7" fmla="*/ 2074 h 2719"/>
                <a:gd name="T8" fmla="*/ 3350 w 3350"/>
                <a:gd name="T9" fmla="*/ 0 h 2719"/>
              </a:gdLst>
              <a:ahLst/>
              <a:cxnLst>
                <a:cxn ang="0">
                  <a:pos x="T0" y="T1"/>
                </a:cxn>
                <a:cxn ang="0">
                  <a:pos x="T2" y="T3"/>
                </a:cxn>
                <a:cxn ang="0">
                  <a:pos x="T4" y="T5"/>
                </a:cxn>
                <a:cxn ang="0">
                  <a:pos x="T6" y="T7"/>
                </a:cxn>
                <a:cxn ang="0">
                  <a:pos x="T8" y="T9"/>
                </a:cxn>
              </a:cxnLst>
              <a:rect l="0" t="0" r="r" b="b"/>
              <a:pathLst>
                <a:path w="3350" h="2719">
                  <a:moveTo>
                    <a:pt x="3350" y="0"/>
                  </a:moveTo>
                  <a:lnTo>
                    <a:pt x="3350" y="645"/>
                  </a:lnTo>
                  <a:lnTo>
                    <a:pt x="0" y="2719"/>
                  </a:lnTo>
                  <a:lnTo>
                    <a:pt x="0" y="2074"/>
                  </a:lnTo>
                  <a:lnTo>
                    <a:pt x="3350" y="0"/>
                  </a:lnTo>
                  <a:close/>
                </a:path>
              </a:pathLst>
            </a:custGeom>
            <a:solidFill>
              <a:srgbClr val="F054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iŝḻïďé">
              <a:extLst>
                <a:ext uri="{FF2B5EF4-FFF2-40B4-BE49-F238E27FC236}">
                  <a16:creationId xmlns:a16="http://schemas.microsoft.com/office/drawing/2014/main" xmlns="" id="{F3C0AB48-D652-44D1-AA5F-4065F08D91AE}"/>
                </a:ext>
              </a:extLst>
            </p:cNvPr>
            <p:cNvSpPr/>
            <p:nvPr/>
          </p:nvSpPr>
          <p:spPr bwMode="auto">
            <a:xfrm flipH="1">
              <a:off x="6350162" y="2627137"/>
              <a:ext cx="2658204" cy="965031"/>
            </a:xfrm>
            <a:custGeom>
              <a:avLst/>
              <a:gdLst>
                <a:gd name="T0" fmla="*/ 0 w 3421"/>
                <a:gd name="T1" fmla="*/ 564 h 1452"/>
                <a:gd name="T2" fmla="*/ 0 w 3421"/>
                <a:gd name="T3" fmla="*/ 0 h 1452"/>
                <a:gd name="T4" fmla="*/ 3421 w 3421"/>
                <a:gd name="T5" fmla="*/ 882 h 1452"/>
                <a:gd name="T6" fmla="*/ 3421 w 3421"/>
                <a:gd name="T7" fmla="*/ 1452 h 1452"/>
                <a:gd name="T8" fmla="*/ 0 w 3421"/>
                <a:gd name="T9" fmla="*/ 564 h 1452"/>
              </a:gdLst>
              <a:ahLst/>
              <a:cxnLst>
                <a:cxn ang="0">
                  <a:pos x="T0" y="T1"/>
                </a:cxn>
                <a:cxn ang="0">
                  <a:pos x="T2" y="T3"/>
                </a:cxn>
                <a:cxn ang="0">
                  <a:pos x="T4" y="T5"/>
                </a:cxn>
                <a:cxn ang="0">
                  <a:pos x="T6" y="T7"/>
                </a:cxn>
                <a:cxn ang="0">
                  <a:pos x="T8" y="T9"/>
                </a:cxn>
              </a:cxnLst>
              <a:rect l="0" t="0" r="r" b="b"/>
              <a:pathLst>
                <a:path w="3421" h="1452">
                  <a:moveTo>
                    <a:pt x="0" y="564"/>
                  </a:moveTo>
                  <a:lnTo>
                    <a:pt x="0" y="0"/>
                  </a:lnTo>
                  <a:lnTo>
                    <a:pt x="3421" y="882"/>
                  </a:lnTo>
                  <a:lnTo>
                    <a:pt x="3421" y="1452"/>
                  </a:lnTo>
                  <a:lnTo>
                    <a:pt x="0" y="564"/>
                  </a:lnTo>
                  <a:close/>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îšḻïḋé">
              <a:extLst>
                <a:ext uri="{FF2B5EF4-FFF2-40B4-BE49-F238E27FC236}">
                  <a16:creationId xmlns:a16="http://schemas.microsoft.com/office/drawing/2014/main" xmlns="" id="{EEA58A1D-5FAD-44B9-AF21-1B48544D62F5}"/>
                </a:ext>
              </a:extLst>
            </p:cNvPr>
            <p:cNvSpPr/>
            <p:nvPr/>
          </p:nvSpPr>
          <p:spPr bwMode="auto">
            <a:xfrm flipH="1">
              <a:off x="3743257" y="1312458"/>
              <a:ext cx="5419005" cy="1902092"/>
            </a:xfrm>
            <a:custGeom>
              <a:avLst/>
              <a:gdLst>
                <a:gd name="T0" fmla="*/ 6972 w 6972"/>
                <a:gd name="T1" fmla="*/ 781 h 2855"/>
                <a:gd name="T2" fmla="*/ 3622 w 6972"/>
                <a:gd name="T3" fmla="*/ 2855 h 2855"/>
                <a:gd name="T4" fmla="*/ 0 w 6972"/>
                <a:gd name="T5" fmla="*/ 1934 h 2855"/>
                <a:gd name="T6" fmla="*/ 3327 w 6972"/>
                <a:gd name="T7" fmla="*/ 0 h 2855"/>
                <a:gd name="T8" fmla="*/ 6972 w 6972"/>
                <a:gd name="T9" fmla="*/ 781 h 2855"/>
              </a:gdLst>
              <a:ahLst/>
              <a:cxnLst>
                <a:cxn ang="0">
                  <a:pos x="T0" y="T1"/>
                </a:cxn>
                <a:cxn ang="0">
                  <a:pos x="T2" y="T3"/>
                </a:cxn>
                <a:cxn ang="0">
                  <a:pos x="T4" y="T5"/>
                </a:cxn>
                <a:cxn ang="0">
                  <a:pos x="T6" y="T7"/>
                </a:cxn>
                <a:cxn ang="0">
                  <a:pos x="T8" y="T9"/>
                </a:cxn>
              </a:cxnLst>
              <a:rect l="0" t="0" r="r" b="b"/>
              <a:pathLst>
                <a:path w="6972" h="2855">
                  <a:moveTo>
                    <a:pt x="6972" y="781"/>
                  </a:moveTo>
                  <a:lnTo>
                    <a:pt x="3622" y="2855"/>
                  </a:lnTo>
                  <a:lnTo>
                    <a:pt x="0" y="1934"/>
                  </a:lnTo>
                  <a:lnTo>
                    <a:pt x="3327" y="0"/>
                  </a:lnTo>
                  <a:lnTo>
                    <a:pt x="6972" y="781"/>
                  </a:lnTo>
                  <a:close/>
                </a:path>
              </a:pathLst>
            </a:custGeom>
            <a:solidFill>
              <a:srgbClr val="F26F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ïşļíḑé">
              <a:extLst>
                <a:ext uri="{FF2B5EF4-FFF2-40B4-BE49-F238E27FC236}">
                  <a16:creationId xmlns:a16="http://schemas.microsoft.com/office/drawing/2014/main" xmlns="" id="{142430D0-62A3-40CC-BD2F-43F7550D6A29}"/>
                </a:ext>
              </a:extLst>
            </p:cNvPr>
            <p:cNvSpPr/>
            <p:nvPr/>
          </p:nvSpPr>
          <p:spPr bwMode="auto">
            <a:xfrm flipH="1">
              <a:off x="5832512" y="1955811"/>
              <a:ext cx="960684" cy="573425"/>
            </a:xfrm>
            <a:custGeom>
              <a:avLst/>
              <a:gdLst>
                <a:gd name="T0" fmla="*/ 99 w 1233"/>
                <a:gd name="T1" fmla="*/ 696 h 863"/>
                <a:gd name="T2" fmla="*/ 134 w 1233"/>
                <a:gd name="T3" fmla="*/ 671 h 863"/>
                <a:gd name="T4" fmla="*/ 166 w 1233"/>
                <a:gd name="T5" fmla="*/ 643 h 863"/>
                <a:gd name="T6" fmla="*/ 218 w 1233"/>
                <a:gd name="T7" fmla="*/ 589 h 863"/>
                <a:gd name="T8" fmla="*/ 254 w 1233"/>
                <a:gd name="T9" fmla="*/ 534 h 863"/>
                <a:gd name="T10" fmla="*/ 275 w 1233"/>
                <a:gd name="T11" fmla="*/ 481 h 863"/>
                <a:gd name="T12" fmla="*/ 280 w 1233"/>
                <a:gd name="T13" fmla="*/ 429 h 863"/>
                <a:gd name="T14" fmla="*/ 271 w 1233"/>
                <a:gd name="T15" fmla="*/ 381 h 863"/>
                <a:gd name="T16" fmla="*/ 307 w 1233"/>
                <a:gd name="T17" fmla="*/ 350 h 863"/>
                <a:gd name="T18" fmla="*/ 439 w 1233"/>
                <a:gd name="T19" fmla="*/ 316 h 863"/>
                <a:gd name="T20" fmla="*/ 568 w 1233"/>
                <a:gd name="T21" fmla="*/ 298 h 863"/>
                <a:gd name="T22" fmla="*/ 659 w 1233"/>
                <a:gd name="T23" fmla="*/ 258 h 863"/>
                <a:gd name="T24" fmla="*/ 646 w 1233"/>
                <a:gd name="T25" fmla="*/ 240 h 863"/>
                <a:gd name="T26" fmla="*/ 637 w 1233"/>
                <a:gd name="T27" fmla="*/ 212 h 863"/>
                <a:gd name="T28" fmla="*/ 637 w 1233"/>
                <a:gd name="T29" fmla="*/ 182 h 863"/>
                <a:gd name="T30" fmla="*/ 647 w 1233"/>
                <a:gd name="T31" fmla="*/ 150 h 863"/>
                <a:gd name="T32" fmla="*/ 667 w 1233"/>
                <a:gd name="T33" fmla="*/ 120 h 863"/>
                <a:gd name="T34" fmla="*/ 688 w 1233"/>
                <a:gd name="T35" fmla="*/ 100 h 863"/>
                <a:gd name="T36" fmla="*/ 748 w 1233"/>
                <a:gd name="T37" fmla="*/ 58 h 863"/>
                <a:gd name="T38" fmla="*/ 822 w 1233"/>
                <a:gd name="T39" fmla="*/ 26 h 863"/>
                <a:gd name="T40" fmla="*/ 906 w 1233"/>
                <a:gd name="T41" fmla="*/ 7 h 863"/>
                <a:gd name="T42" fmla="*/ 992 w 1233"/>
                <a:gd name="T43" fmla="*/ 0 h 863"/>
                <a:gd name="T44" fmla="*/ 1076 w 1233"/>
                <a:gd name="T45" fmla="*/ 9 h 863"/>
                <a:gd name="T46" fmla="*/ 1127 w 1233"/>
                <a:gd name="T47" fmla="*/ 23 h 863"/>
                <a:gd name="T48" fmla="*/ 1186 w 1233"/>
                <a:gd name="T49" fmla="*/ 54 h 863"/>
                <a:gd name="T50" fmla="*/ 1222 w 1233"/>
                <a:gd name="T51" fmla="*/ 94 h 863"/>
                <a:gd name="T52" fmla="*/ 1230 w 1233"/>
                <a:gd name="T53" fmla="*/ 116 h 863"/>
                <a:gd name="T54" fmla="*/ 1233 w 1233"/>
                <a:gd name="T55" fmla="*/ 140 h 863"/>
                <a:gd name="T56" fmla="*/ 1226 w 1233"/>
                <a:gd name="T57" fmla="*/ 172 h 863"/>
                <a:gd name="T58" fmla="*/ 1197 w 1233"/>
                <a:gd name="T59" fmla="*/ 220 h 863"/>
                <a:gd name="T60" fmla="*/ 1169 w 1233"/>
                <a:gd name="T61" fmla="*/ 245 h 863"/>
                <a:gd name="T62" fmla="*/ 1131 w 1233"/>
                <a:gd name="T63" fmla="*/ 272 h 863"/>
                <a:gd name="T64" fmla="*/ 1086 w 1233"/>
                <a:gd name="T65" fmla="*/ 294 h 863"/>
                <a:gd name="T66" fmla="*/ 1001 w 1233"/>
                <a:gd name="T67" fmla="*/ 321 h 863"/>
                <a:gd name="T68" fmla="*/ 846 w 1233"/>
                <a:gd name="T69" fmla="*/ 340 h 863"/>
                <a:gd name="T70" fmla="*/ 899 w 1233"/>
                <a:gd name="T71" fmla="*/ 383 h 863"/>
                <a:gd name="T72" fmla="*/ 924 w 1233"/>
                <a:gd name="T73" fmla="*/ 410 h 863"/>
                <a:gd name="T74" fmla="*/ 942 w 1233"/>
                <a:gd name="T75" fmla="*/ 441 h 863"/>
                <a:gd name="T76" fmla="*/ 955 w 1233"/>
                <a:gd name="T77" fmla="*/ 473 h 863"/>
                <a:gd name="T78" fmla="*/ 960 w 1233"/>
                <a:gd name="T79" fmla="*/ 508 h 863"/>
                <a:gd name="T80" fmla="*/ 958 w 1233"/>
                <a:gd name="T81" fmla="*/ 546 h 863"/>
                <a:gd name="T82" fmla="*/ 949 w 1233"/>
                <a:gd name="T83" fmla="*/ 583 h 863"/>
                <a:gd name="T84" fmla="*/ 933 w 1233"/>
                <a:gd name="T85" fmla="*/ 622 h 863"/>
                <a:gd name="T86" fmla="*/ 901 w 1233"/>
                <a:gd name="T87" fmla="*/ 676 h 863"/>
                <a:gd name="T88" fmla="*/ 828 w 1233"/>
                <a:gd name="T89" fmla="*/ 757 h 863"/>
                <a:gd name="T90" fmla="*/ 793 w 1233"/>
                <a:gd name="T91" fmla="*/ 785 h 863"/>
                <a:gd name="T92" fmla="*/ 757 w 1233"/>
                <a:gd name="T93" fmla="*/ 812 h 863"/>
                <a:gd name="T94" fmla="*/ 647 w 1233"/>
                <a:gd name="T95" fmla="*/ 839 h 863"/>
                <a:gd name="T96" fmla="*/ 538 w 1233"/>
                <a:gd name="T97" fmla="*/ 857 h 863"/>
                <a:gd name="T98" fmla="*/ 431 w 1233"/>
                <a:gd name="T99" fmla="*/ 863 h 863"/>
                <a:gd name="T100" fmla="*/ 326 w 1233"/>
                <a:gd name="T101" fmla="*/ 859 h 863"/>
                <a:gd name="T102" fmla="*/ 229 w 1233"/>
                <a:gd name="T103" fmla="*/ 844 h 863"/>
                <a:gd name="T104" fmla="*/ 166 w 1233"/>
                <a:gd name="T105" fmla="*/ 826 h 863"/>
                <a:gd name="T106" fmla="*/ 82 w 1233"/>
                <a:gd name="T107" fmla="*/ 790 h 863"/>
                <a:gd name="T108" fmla="*/ 17 w 1233"/>
                <a:gd name="T109" fmla="*/ 743 h 863"/>
                <a:gd name="T110" fmla="*/ 40 w 1233"/>
                <a:gd name="T111" fmla="*/ 715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3" h="863">
                  <a:moveTo>
                    <a:pt x="81" y="704"/>
                  </a:moveTo>
                  <a:lnTo>
                    <a:pt x="91" y="701"/>
                  </a:lnTo>
                  <a:lnTo>
                    <a:pt x="99" y="696"/>
                  </a:lnTo>
                  <a:lnTo>
                    <a:pt x="99" y="696"/>
                  </a:lnTo>
                  <a:lnTo>
                    <a:pt x="117" y="684"/>
                  </a:lnTo>
                  <a:lnTo>
                    <a:pt x="134" y="671"/>
                  </a:lnTo>
                  <a:lnTo>
                    <a:pt x="150" y="657"/>
                  </a:lnTo>
                  <a:lnTo>
                    <a:pt x="166" y="643"/>
                  </a:lnTo>
                  <a:lnTo>
                    <a:pt x="166" y="643"/>
                  </a:lnTo>
                  <a:lnTo>
                    <a:pt x="185" y="626"/>
                  </a:lnTo>
                  <a:lnTo>
                    <a:pt x="202" y="607"/>
                  </a:lnTo>
                  <a:lnTo>
                    <a:pt x="218" y="589"/>
                  </a:lnTo>
                  <a:lnTo>
                    <a:pt x="231" y="570"/>
                  </a:lnTo>
                  <a:lnTo>
                    <a:pt x="243" y="552"/>
                  </a:lnTo>
                  <a:lnTo>
                    <a:pt x="254" y="534"/>
                  </a:lnTo>
                  <a:lnTo>
                    <a:pt x="263" y="516"/>
                  </a:lnTo>
                  <a:lnTo>
                    <a:pt x="270" y="498"/>
                  </a:lnTo>
                  <a:lnTo>
                    <a:pt x="275" y="481"/>
                  </a:lnTo>
                  <a:lnTo>
                    <a:pt x="278" y="464"/>
                  </a:lnTo>
                  <a:lnTo>
                    <a:pt x="280" y="446"/>
                  </a:lnTo>
                  <a:lnTo>
                    <a:pt x="280" y="429"/>
                  </a:lnTo>
                  <a:lnTo>
                    <a:pt x="279" y="413"/>
                  </a:lnTo>
                  <a:lnTo>
                    <a:pt x="276" y="397"/>
                  </a:lnTo>
                  <a:lnTo>
                    <a:pt x="271" y="381"/>
                  </a:lnTo>
                  <a:lnTo>
                    <a:pt x="265" y="366"/>
                  </a:lnTo>
                  <a:lnTo>
                    <a:pt x="265" y="366"/>
                  </a:lnTo>
                  <a:lnTo>
                    <a:pt x="307" y="350"/>
                  </a:lnTo>
                  <a:lnTo>
                    <a:pt x="351" y="337"/>
                  </a:lnTo>
                  <a:lnTo>
                    <a:pt x="395" y="325"/>
                  </a:lnTo>
                  <a:lnTo>
                    <a:pt x="439" y="316"/>
                  </a:lnTo>
                  <a:lnTo>
                    <a:pt x="482" y="307"/>
                  </a:lnTo>
                  <a:lnTo>
                    <a:pt x="525" y="302"/>
                  </a:lnTo>
                  <a:lnTo>
                    <a:pt x="568" y="298"/>
                  </a:lnTo>
                  <a:lnTo>
                    <a:pt x="609" y="297"/>
                  </a:lnTo>
                  <a:lnTo>
                    <a:pt x="690" y="297"/>
                  </a:lnTo>
                  <a:lnTo>
                    <a:pt x="659" y="258"/>
                  </a:lnTo>
                  <a:lnTo>
                    <a:pt x="659" y="258"/>
                  </a:lnTo>
                  <a:lnTo>
                    <a:pt x="652" y="250"/>
                  </a:lnTo>
                  <a:lnTo>
                    <a:pt x="646" y="240"/>
                  </a:lnTo>
                  <a:lnTo>
                    <a:pt x="643" y="230"/>
                  </a:lnTo>
                  <a:lnTo>
                    <a:pt x="639" y="222"/>
                  </a:lnTo>
                  <a:lnTo>
                    <a:pt x="637" y="212"/>
                  </a:lnTo>
                  <a:lnTo>
                    <a:pt x="636" y="201"/>
                  </a:lnTo>
                  <a:lnTo>
                    <a:pt x="636" y="191"/>
                  </a:lnTo>
                  <a:lnTo>
                    <a:pt x="637" y="182"/>
                  </a:lnTo>
                  <a:lnTo>
                    <a:pt x="639" y="171"/>
                  </a:lnTo>
                  <a:lnTo>
                    <a:pt x="643" y="161"/>
                  </a:lnTo>
                  <a:lnTo>
                    <a:pt x="647" y="150"/>
                  </a:lnTo>
                  <a:lnTo>
                    <a:pt x="653" y="141"/>
                  </a:lnTo>
                  <a:lnTo>
                    <a:pt x="660" y="130"/>
                  </a:lnTo>
                  <a:lnTo>
                    <a:pt x="667" y="120"/>
                  </a:lnTo>
                  <a:lnTo>
                    <a:pt x="678" y="109"/>
                  </a:lnTo>
                  <a:lnTo>
                    <a:pt x="688" y="100"/>
                  </a:lnTo>
                  <a:lnTo>
                    <a:pt x="688" y="100"/>
                  </a:lnTo>
                  <a:lnTo>
                    <a:pt x="706" y="85"/>
                  </a:lnTo>
                  <a:lnTo>
                    <a:pt x="726" y="70"/>
                  </a:lnTo>
                  <a:lnTo>
                    <a:pt x="748" y="58"/>
                  </a:lnTo>
                  <a:lnTo>
                    <a:pt x="772" y="46"/>
                  </a:lnTo>
                  <a:lnTo>
                    <a:pt x="796" y="36"/>
                  </a:lnTo>
                  <a:lnTo>
                    <a:pt x="822" y="26"/>
                  </a:lnTo>
                  <a:lnTo>
                    <a:pt x="849" y="19"/>
                  </a:lnTo>
                  <a:lnTo>
                    <a:pt x="877" y="12"/>
                  </a:lnTo>
                  <a:lnTo>
                    <a:pt x="906" y="7"/>
                  </a:lnTo>
                  <a:lnTo>
                    <a:pt x="934" y="4"/>
                  </a:lnTo>
                  <a:lnTo>
                    <a:pt x="964" y="1"/>
                  </a:lnTo>
                  <a:lnTo>
                    <a:pt x="992" y="0"/>
                  </a:lnTo>
                  <a:lnTo>
                    <a:pt x="1021" y="1"/>
                  </a:lnTo>
                  <a:lnTo>
                    <a:pt x="1049" y="5"/>
                  </a:lnTo>
                  <a:lnTo>
                    <a:pt x="1076" y="9"/>
                  </a:lnTo>
                  <a:lnTo>
                    <a:pt x="1103" y="15"/>
                  </a:lnTo>
                  <a:lnTo>
                    <a:pt x="1103" y="15"/>
                  </a:lnTo>
                  <a:lnTo>
                    <a:pt x="1127" y="23"/>
                  </a:lnTo>
                  <a:lnTo>
                    <a:pt x="1149" y="32"/>
                  </a:lnTo>
                  <a:lnTo>
                    <a:pt x="1169" y="42"/>
                  </a:lnTo>
                  <a:lnTo>
                    <a:pt x="1186" y="54"/>
                  </a:lnTo>
                  <a:lnTo>
                    <a:pt x="1200" y="66"/>
                  </a:lnTo>
                  <a:lnTo>
                    <a:pt x="1212" y="80"/>
                  </a:lnTo>
                  <a:lnTo>
                    <a:pt x="1222" y="94"/>
                  </a:lnTo>
                  <a:lnTo>
                    <a:pt x="1225" y="101"/>
                  </a:lnTo>
                  <a:lnTo>
                    <a:pt x="1227" y="108"/>
                  </a:lnTo>
                  <a:lnTo>
                    <a:pt x="1230" y="116"/>
                  </a:lnTo>
                  <a:lnTo>
                    <a:pt x="1232" y="123"/>
                  </a:lnTo>
                  <a:lnTo>
                    <a:pt x="1232" y="132"/>
                  </a:lnTo>
                  <a:lnTo>
                    <a:pt x="1233" y="140"/>
                  </a:lnTo>
                  <a:lnTo>
                    <a:pt x="1232" y="147"/>
                  </a:lnTo>
                  <a:lnTo>
                    <a:pt x="1231" y="156"/>
                  </a:lnTo>
                  <a:lnTo>
                    <a:pt x="1226" y="172"/>
                  </a:lnTo>
                  <a:lnTo>
                    <a:pt x="1219" y="188"/>
                  </a:lnTo>
                  <a:lnTo>
                    <a:pt x="1209" y="204"/>
                  </a:lnTo>
                  <a:lnTo>
                    <a:pt x="1197" y="220"/>
                  </a:lnTo>
                  <a:lnTo>
                    <a:pt x="1181" y="236"/>
                  </a:lnTo>
                  <a:lnTo>
                    <a:pt x="1181" y="236"/>
                  </a:lnTo>
                  <a:lnTo>
                    <a:pt x="1169" y="245"/>
                  </a:lnTo>
                  <a:lnTo>
                    <a:pt x="1158" y="255"/>
                  </a:lnTo>
                  <a:lnTo>
                    <a:pt x="1144" y="264"/>
                  </a:lnTo>
                  <a:lnTo>
                    <a:pt x="1131" y="272"/>
                  </a:lnTo>
                  <a:lnTo>
                    <a:pt x="1116" y="280"/>
                  </a:lnTo>
                  <a:lnTo>
                    <a:pt x="1102" y="288"/>
                  </a:lnTo>
                  <a:lnTo>
                    <a:pt x="1086" y="294"/>
                  </a:lnTo>
                  <a:lnTo>
                    <a:pt x="1069" y="301"/>
                  </a:lnTo>
                  <a:lnTo>
                    <a:pt x="1037" y="312"/>
                  </a:lnTo>
                  <a:lnTo>
                    <a:pt x="1001" y="321"/>
                  </a:lnTo>
                  <a:lnTo>
                    <a:pt x="965" y="329"/>
                  </a:lnTo>
                  <a:lnTo>
                    <a:pt x="928" y="333"/>
                  </a:lnTo>
                  <a:lnTo>
                    <a:pt x="846" y="340"/>
                  </a:lnTo>
                  <a:lnTo>
                    <a:pt x="888" y="374"/>
                  </a:lnTo>
                  <a:lnTo>
                    <a:pt x="888" y="374"/>
                  </a:lnTo>
                  <a:lnTo>
                    <a:pt x="899" y="383"/>
                  </a:lnTo>
                  <a:lnTo>
                    <a:pt x="908" y="391"/>
                  </a:lnTo>
                  <a:lnTo>
                    <a:pt x="917" y="401"/>
                  </a:lnTo>
                  <a:lnTo>
                    <a:pt x="924" y="410"/>
                  </a:lnTo>
                  <a:lnTo>
                    <a:pt x="931" y="420"/>
                  </a:lnTo>
                  <a:lnTo>
                    <a:pt x="937" y="430"/>
                  </a:lnTo>
                  <a:lnTo>
                    <a:pt x="942" y="441"/>
                  </a:lnTo>
                  <a:lnTo>
                    <a:pt x="948" y="451"/>
                  </a:lnTo>
                  <a:lnTo>
                    <a:pt x="951" y="462"/>
                  </a:lnTo>
                  <a:lnTo>
                    <a:pt x="955" y="473"/>
                  </a:lnTo>
                  <a:lnTo>
                    <a:pt x="957" y="485"/>
                  </a:lnTo>
                  <a:lnTo>
                    <a:pt x="959" y="496"/>
                  </a:lnTo>
                  <a:lnTo>
                    <a:pt x="960" y="508"/>
                  </a:lnTo>
                  <a:lnTo>
                    <a:pt x="960" y="521"/>
                  </a:lnTo>
                  <a:lnTo>
                    <a:pt x="959" y="533"/>
                  </a:lnTo>
                  <a:lnTo>
                    <a:pt x="958" y="546"/>
                  </a:lnTo>
                  <a:lnTo>
                    <a:pt x="956" y="558"/>
                  </a:lnTo>
                  <a:lnTo>
                    <a:pt x="954" y="570"/>
                  </a:lnTo>
                  <a:lnTo>
                    <a:pt x="949" y="583"/>
                  </a:lnTo>
                  <a:lnTo>
                    <a:pt x="945" y="596"/>
                  </a:lnTo>
                  <a:lnTo>
                    <a:pt x="940" y="609"/>
                  </a:lnTo>
                  <a:lnTo>
                    <a:pt x="933" y="622"/>
                  </a:lnTo>
                  <a:lnTo>
                    <a:pt x="927" y="636"/>
                  </a:lnTo>
                  <a:lnTo>
                    <a:pt x="919" y="649"/>
                  </a:lnTo>
                  <a:lnTo>
                    <a:pt x="901" y="676"/>
                  </a:lnTo>
                  <a:lnTo>
                    <a:pt x="879" y="703"/>
                  </a:lnTo>
                  <a:lnTo>
                    <a:pt x="855" y="730"/>
                  </a:lnTo>
                  <a:lnTo>
                    <a:pt x="828" y="757"/>
                  </a:lnTo>
                  <a:lnTo>
                    <a:pt x="828" y="757"/>
                  </a:lnTo>
                  <a:lnTo>
                    <a:pt x="811" y="771"/>
                  </a:lnTo>
                  <a:lnTo>
                    <a:pt x="793" y="785"/>
                  </a:lnTo>
                  <a:lnTo>
                    <a:pt x="776" y="799"/>
                  </a:lnTo>
                  <a:lnTo>
                    <a:pt x="757" y="812"/>
                  </a:lnTo>
                  <a:lnTo>
                    <a:pt x="757" y="812"/>
                  </a:lnTo>
                  <a:lnTo>
                    <a:pt x="721" y="823"/>
                  </a:lnTo>
                  <a:lnTo>
                    <a:pt x="684" y="832"/>
                  </a:lnTo>
                  <a:lnTo>
                    <a:pt x="647" y="839"/>
                  </a:lnTo>
                  <a:lnTo>
                    <a:pt x="611" y="846"/>
                  </a:lnTo>
                  <a:lnTo>
                    <a:pt x="574" y="852"/>
                  </a:lnTo>
                  <a:lnTo>
                    <a:pt x="538" y="857"/>
                  </a:lnTo>
                  <a:lnTo>
                    <a:pt x="501" y="860"/>
                  </a:lnTo>
                  <a:lnTo>
                    <a:pt x="466" y="862"/>
                  </a:lnTo>
                  <a:lnTo>
                    <a:pt x="431" y="863"/>
                  </a:lnTo>
                  <a:lnTo>
                    <a:pt x="395" y="863"/>
                  </a:lnTo>
                  <a:lnTo>
                    <a:pt x="360" y="862"/>
                  </a:lnTo>
                  <a:lnTo>
                    <a:pt x="326" y="859"/>
                  </a:lnTo>
                  <a:lnTo>
                    <a:pt x="293" y="856"/>
                  </a:lnTo>
                  <a:lnTo>
                    <a:pt x="260" y="850"/>
                  </a:lnTo>
                  <a:lnTo>
                    <a:pt x="229" y="844"/>
                  </a:lnTo>
                  <a:lnTo>
                    <a:pt x="197" y="836"/>
                  </a:lnTo>
                  <a:lnTo>
                    <a:pt x="197" y="836"/>
                  </a:lnTo>
                  <a:lnTo>
                    <a:pt x="166" y="826"/>
                  </a:lnTo>
                  <a:lnTo>
                    <a:pt x="136" y="816"/>
                  </a:lnTo>
                  <a:lnTo>
                    <a:pt x="108" y="803"/>
                  </a:lnTo>
                  <a:lnTo>
                    <a:pt x="82" y="790"/>
                  </a:lnTo>
                  <a:lnTo>
                    <a:pt x="58" y="775"/>
                  </a:lnTo>
                  <a:lnTo>
                    <a:pt x="37" y="759"/>
                  </a:lnTo>
                  <a:lnTo>
                    <a:pt x="17" y="743"/>
                  </a:lnTo>
                  <a:lnTo>
                    <a:pt x="0" y="725"/>
                  </a:lnTo>
                  <a:lnTo>
                    <a:pt x="0" y="725"/>
                  </a:lnTo>
                  <a:lnTo>
                    <a:pt x="40" y="715"/>
                  </a:lnTo>
                  <a:lnTo>
                    <a:pt x="81" y="704"/>
                  </a:lnTo>
                  <a:lnTo>
                    <a:pt x="81" y="7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ŝľíďe">
              <a:extLst>
                <a:ext uri="{FF2B5EF4-FFF2-40B4-BE49-F238E27FC236}">
                  <a16:creationId xmlns:a16="http://schemas.microsoft.com/office/drawing/2014/main" xmlns="" id="{F3FC9EBA-5DFD-41A2-B922-37066EAF95A1}"/>
                </a:ext>
              </a:extLst>
            </p:cNvPr>
            <p:cNvSpPr/>
            <p:nvPr/>
          </p:nvSpPr>
          <p:spPr bwMode="auto">
            <a:xfrm flipH="1">
              <a:off x="6480741" y="1997769"/>
              <a:ext cx="741499" cy="424240"/>
            </a:xfrm>
            <a:custGeom>
              <a:avLst/>
              <a:gdLst>
                <a:gd name="T0" fmla="*/ 543 w 958"/>
                <a:gd name="T1" fmla="*/ 186 h 640"/>
                <a:gd name="T2" fmla="*/ 535 w 958"/>
                <a:gd name="T3" fmla="*/ 173 h 640"/>
                <a:gd name="T4" fmla="*/ 527 w 958"/>
                <a:gd name="T5" fmla="*/ 152 h 640"/>
                <a:gd name="T6" fmla="*/ 527 w 958"/>
                <a:gd name="T7" fmla="*/ 129 h 640"/>
                <a:gd name="T8" fmla="*/ 535 w 958"/>
                <a:gd name="T9" fmla="*/ 108 h 640"/>
                <a:gd name="T10" fmla="*/ 550 w 958"/>
                <a:gd name="T11" fmla="*/ 85 h 640"/>
                <a:gd name="T12" fmla="*/ 564 w 958"/>
                <a:gd name="T13" fmla="*/ 71 h 640"/>
                <a:gd name="T14" fmla="*/ 607 w 958"/>
                <a:gd name="T15" fmla="*/ 41 h 640"/>
                <a:gd name="T16" fmla="*/ 661 w 958"/>
                <a:gd name="T17" fmla="*/ 18 h 640"/>
                <a:gd name="T18" fmla="*/ 721 w 958"/>
                <a:gd name="T19" fmla="*/ 4 h 640"/>
                <a:gd name="T20" fmla="*/ 784 w 958"/>
                <a:gd name="T21" fmla="*/ 0 h 640"/>
                <a:gd name="T22" fmla="*/ 845 w 958"/>
                <a:gd name="T23" fmla="*/ 6 h 640"/>
                <a:gd name="T24" fmla="*/ 882 w 958"/>
                <a:gd name="T25" fmla="*/ 16 h 640"/>
                <a:gd name="T26" fmla="*/ 924 w 958"/>
                <a:gd name="T27" fmla="*/ 39 h 640"/>
                <a:gd name="T28" fmla="*/ 950 w 958"/>
                <a:gd name="T29" fmla="*/ 68 h 640"/>
                <a:gd name="T30" fmla="*/ 958 w 958"/>
                <a:gd name="T31" fmla="*/ 100 h 640"/>
                <a:gd name="T32" fmla="*/ 948 w 958"/>
                <a:gd name="T33" fmla="*/ 135 h 640"/>
                <a:gd name="T34" fmla="*/ 921 w 958"/>
                <a:gd name="T35" fmla="*/ 169 h 640"/>
                <a:gd name="T36" fmla="*/ 885 w 958"/>
                <a:gd name="T37" fmla="*/ 195 h 640"/>
                <a:gd name="T38" fmla="*/ 817 w 958"/>
                <a:gd name="T39" fmla="*/ 224 h 640"/>
                <a:gd name="T40" fmla="*/ 739 w 958"/>
                <a:gd name="T41" fmla="*/ 240 h 640"/>
                <a:gd name="T42" fmla="*/ 699 w 958"/>
                <a:gd name="T43" fmla="*/ 281 h 640"/>
                <a:gd name="T44" fmla="*/ 716 w 958"/>
                <a:gd name="T45" fmla="*/ 297 h 640"/>
                <a:gd name="T46" fmla="*/ 731 w 958"/>
                <a:gd name="T47" fmla="*/ 316 h 640"/>
                <a:gd name="T48" fmla="*/ 742 w 958"/>
                <a:gd name="T49" fmla="*/ 338 h 640"/>
                <a:gd name="T50" fmla="*/ 751 w 958"/>
                <a:gd name="T51" fmla="*/ 376 h 640"/>
                <a:gd name="T52" fmla="*/ 748 w 958"/>
                <a:gd name="T53" fmla="*/ 417 h 640"/>
                <a:gd name="T54" fmla="*/ 735 w 958"/>
                <a:gd name="T55" fmla="*/ 460 h 640"/>
                <a:gd name="T56" fmla="*/ 708 w 958"/>
                <a:gd name="T57" fmla="*/ 504 h 640"/>
                <a:gd name="T58" fmla="*/ 668 w 958"/>
                <a:gd name="T59" fmla="*/ 549 h 640"/>
                <a:gd name="T60" fmla="*/ 629 w 958"/>
                <a:gd name="T61" fmla="*/ 584 h 640"/>
                <a:gd name="T62" fmla="*/ 563 w 958"/>
                <a:gd name="T63" fmla="*/ 614 h 640"/>
                <a:gd name="T64" fmla="*/ 480 w 958"/>
                <a:gd name="T65" fmla="*/ 630 h 640"/>
                <a:gd name="T66" fmla="*/ 436 w 958"/>
                <a:gd name="T67" fmla="*/ 636 h 640"/>
                <a:gd name="T68" fmla="*/ 340 w 958"/>
                <a:gd name="T69" fmla="*/ 640 h 640"/>
                <a:gd name="T70" fmla="*/ 248 w 958"/>
                <a:gd name="T71" fmla="*/ 633 h 640"/>
                <a:gd name="T72" fmla="*/ 192 w 958"/>
                <a:gd name="T73" fmla="*/ 621 h 640"/>
                <a:gd name="T74" fmla="*/ 130 w 958"/>
                <a:gd name="T75" fmla="*/ 598 h 640"/>
                <a:gd name="T76" fmla="*/ 79 w 958"/>
                <a:gd name="T77" fmla="*/ 570 h 640"/>
                <a:gd name="T78" fmla="*/ 41 w 958"/>
                <a:gd name="T79" fmla="*/ 535 h 640"/>
                <a:gd name="T80" fmla="*/ 16 w 958"/>
                <a:gd name="T81" fmla="*/ 495 h 640"/>
                <a:gd name="T82" fmla="*/ 1 w 958"/>
                <a:gd name="T83" fmla="*/ 452 h 640"/>
                <a:gd name="T84" fmla="*/ 19 w 958"/>
                <a:gd name="T85" fmla="*/ 416 h 640"/>
                <a:gd name="T86" fmla="*/ 63 w 958"/>
                <a:gd name="T87" fmla="*/ 376 h 640"/>
                <a:gd name="T88" fmla="*/ 139 w 958"/>
                <a:gd name="T89" fmla="*/ 324 h 640"/>
                <a:gd name="T90" fmla="*/ 224 w 958"/>
                <a:gd name="T91" fmla="*/ 282 h 640"/>
                <a:gd name="T92" fmla="*/ 314 w 958"/>
                <a:gd name="T93" fmla="*/ 250 h 640"/>
                <a:gd name="T94" fmla="*/ 406 w 958"/>
                <a:gd name="T95" fmla="*/ 231 h 640"/>
                <a:gd name="T96" fmla="*/ 495 w 958"/>
                <a:gd name="T97" fmla="*/ 224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8" h="640">
                  <a:moveTo>
                    <a:pt x="495" y="224"/>
                  </a:moveTo>
                  <a:lnTo>
                    <a:pt x="574" y="224"/>
                  </a:lnTo>
                  <a:lnTo>
                    <a:pt x="543" y="186"/>
                  </a:lnTo>
                  <a:lnTo>
                    <a:pt x="543" y="186"/>
                  </a:lnTo>
                  <a:lnTo>
                    <a:pt x="538" y="179"/>
                  </a:lnTo>
                  <a:lnTo>
                    <a:pt x="535" y="173"/>
                  </a:lnTo>
                  <a:lnTo>
                    <a:pt x="532" y="165"/>
                  </a:lnTo>
                  <a:lnTo>
                    <a:pt x="529" y="159"/>
                  </a:lnTo>
                  <a:lnTo>
                    <a:pt x="527" y="152"/>
                  </a:lnTo>
                  <a:lnTo>
                    <a:pt x="527" y="144"/>
                  </a:lnTo>
                  <a:lnTo>
                    <a:pt x="527" y="137"/>
                  </a:lnTo>
                  <a:lnTo>
                    <a:pt x="527" y="129"/>
                  </a:lnTo>
                  <a:lnTo>
                    <a:pt x="529" y="123"/>
                  </a:lnTo>
                  <a:lnTo>
                    <a:pt x="532" y="115"/>
                  </a:lnTo>
                  <a:lnTo>
                    <a:pt x="535" y="108"/>
                  </a:lnTo>
                  <a:lnTo>
                    <a:pt x="539" y="100"/>
                  </a:lnTo>
                  <a:lnTo>
                    <a:pt x="544" y="93"/>
                  </a:lnTo>
                  <a:lnTo>
                    <a:pt x="550" y="85"/>
                  </a:lnTo>
                  <a:lnTo>
                    <a:pt x="556" y="79"/>
                  </a:lnTo>
                  <a:lnTo>
                    <a:pt x="564" y="71"/>
                  </a:lnTo>
                  <a:lnTo>
                    <a:pt x="564" y="71"/>
                  </a:lnTo>
                  <a:lnTo>
                    <a:pt x="576" y="60"/>
                  </a:lnTo>
                  <a:lnTo>
                    <a:pt x="591" y="51"/>
                  </a:lnTo>
                  <a:lnTo>
                    <a:pt x="607" y="41"/>
                  </a:lnTo>
                  <a:lnTo>
                    <a:pt x="625" y="33"/>
                  </a:lnTo>
                  <a:lnTo>
                    <a:pt x="643" y="26"/>
                  </a:lnTo>
                  <a:lnTo>
                    <a:pt x="661" y="18"/>
                  </a:lnTo>
                  <a:lnTo>
                    <a:pt x="681" y="13"/>
                  </a:lnTo>
                  <a:lnTo>
                    <a:pt x="701" y="8"/>
                  </a:lnTo>
                  <a:lnTo>
                    <a:pt x="721" y="4"/>
                  </a:lnTo>
                  <a:lnTo>
                    <a:pt x="741" y="2"/>
                  </a:lnTo>
                  <a:lnTo>
                    <a:pt x="763" y="1"/>
                  </a:lnTo>
                  <a:lnTo>
                    <a:pt x="784" y="0"/>
                  </a:lnTo>
                  <a:lnTo>
                    <a:pt x="804" y="1"/>
                  </a:lnTo>
                  <a:lnTo>
                    <a:pt x="824" y="3"/>
                  </a:lnTo>
                  <a:lnTo>
                    <a:pt x="845" y="6"/>
                  </a:lnTo>
                  <a:lnTo>
                    <a:pt x="864" y="11"/>
                  </a:lnTo>
                  <a:lnTo>
                    <a:pt x="864" y="11"/>
                  </a:lnTo>
                  <a:lnTo>
                    <a:pt x="882" y="16"/>
                  </a:lnTo>
                  <a:lnTo>
                    <a:pt x="897" y="22"/>
                  </a:lnTo>
                  <a:lnTo>
                    <a:pt x="912" y="30"/>
                  </a:lnTo>
                  <a:lnTo>
                    <a:pt x="924" y="39"/>
                  </a:lnTo>
                  <a:lnTo>
                    <a:pt x="934" y="47"/>
                  </a:lnTo>
                  <a:lnTo>
                    <a:pt x="943" y="57"/>
                  </a:lnTo>
                  <a:lnTo>
                    <a:pt x="950" y="68"/>
                  </a:lnTo>
                  <a:lnTo>
                    <a:pt x="954" y="79"/>
                  </a:lnTo>
                  <a:lnTo>
                    <a:pt x="957" y="89"/>
                  </a:lnTo>
                  <a:lnTo>
                    <a:pt x="958" y="100"/>
                  </a:lnTo>
                  <a:lnTo>
                    <a:pt x="957" y="112"/>
                  </a:lnTo>
                  <a:lnTo>
                    <a:pt x="953" y="124"/>
                  </a:lnTo>
                  <a:lnTo>
                    <a:pt x="948" y="135"/>
                  </a:lnTo>
                  <a:lnTo>
                    <a:pt x="941" y="147"/>
                  </a:lnTo>
                  <a:lnTo>
                    <a:pt x="932" y="159"/>
                  </a:lnTo>
                  <a:lnTo>
                    <a:pt x="921" y="169"/>
                  </a:lnTo>
                  <a:lnTo>
                    <a:pt x="921" y="169"/>
                  </a:lnTo>
                  <a:lnTo>
                    <a:pt x="904" y="183"/>
                  </a:lnTo>
                  <a:lnTo>
                    <a:pt x="885" y="195"/>
                  </a:lnTo>
                  <a:lnTo>
                    <a:pt x="864" y="207"/>
                  </a:lnTo>
                  <a:lnTo>
                    <a:pt x="841" y="216"/>
                  </a:lnTo>
                  <a:lnTo>
                    <a:pt x="817" y="224"/>
                  </a:lnTo>
                  <a:lnTo>
                    <a:pt x="792" y="231"/>
                  </a:lnTo>
                  <a:lnTo>
                    <a:pt x="765" y="236"/>
                  </a:lnTo>
                  <a:lnTo>
                    <a:pt x="739" y="240"/>
                  </a:lnTo>
                  <a:lnTo>
                    <a:pt x="656" y="247"/>
                  </a:lnTo>
                  <a:lnTo>
                    <a:pt x="699" y="281"/>
                  </a:lnTo>
                  <a:lnTo>
                    <a:pt x="699" y="281"/>
                  </a:lnTo>
                  <a:lnTo>
                    <a:pt x="708" y="288"/>
                  </a:lnTo>
                  <a:lnTo>
                    <a:pt x="716" y="297"/>
                  </a:lnTo>
                  <a:lnTo>
                    <a:pt x="716" y="297"/>
                  </a:lnTo>
                  <a:lnTo>
                    <a:pt x="723" y="306"/>
                  </a:lnTo>
                  <a:lnTo>
                    <a:pt x="731" y="316"/>
                  </a:lnTo>
                  <a:lnTo>
                    <a:pt x="731" y="316"/>
                  </a:lnTo>
                  <a:lnTo>
                    <a:pt x="738" y="327"/>
                  </a:lnTo>
                  <a:lnTo>
                    <a:pt x="742" y="338"/>
                  </a:lnTo>
                  <a:lnTo>
                    <a:pt x="742" y="338"/>
                  </a:lnTo>
                  <a:lnTo>
                    <a:pt x="747" y="351"/>
                  </a:lnTo>
                  <a:lnTo>
                    <a:pt x="750" y="363"/>
                  </a:lnTo>
                  <a:lnTo>
                    <a:pt x="751" y="376"/>
                  </a:lnTo>
                  <a:lnTo>
                    <a:pt x="751" y="390"/>
                  </a:lnTo>
                  <a:lnTo>
                    <a:pt x="750" y="403"/>
                  </a:lnTo>
                  <a:lnTo>
                    <a:pt x="748" y="417"/>
                  </a:lnTo>
                  <a:lnTo>
                    <a:pt x="745" y="431"/>
                  </a:lnTo>
                  <a:lnTo>
                    <a:pt x="740" y="446"/>
                  </a:lnTo>
                  <a:lnTo>
                    <a:pt x="735" y="460"/>
                  </a:lnTo>
                  <a:lnTo>
                    <a:pt x="727" y="475"/>
                  </a:lnTo>
                  <a:lnTo>
                    <a:pt x="718" y="489"/>
                  </a:lnTo>
                  <a:lnTo>
                    <a:pt x="708" y="504"/>
                  </a:lnTo>
                  <a:lnTo>
                    <a:pt x="696" y="519"/>
                  </a:lnTo>
                  <a:lnTo>
                    <a:pt x="683" y="534"/>
                  </a:lnTo>
                  <a:lnTo>
                    <a:pt x="668" y="549"/>
                  </a:lnTo>
                  <a:lnTo>
                    <a:pt x="654" y="563"/>
                  </a:lnTo>
                  <a:lnTo>
                    <a:pt x="654" y="563"/>
                  </a:lnTo>
                  <a:lnTo>
                    <a:pt x="629" y="584"/>
                  </a:lnTo>
                  <a:lnTo>
                    <a:pt x="603" y="603"/>
                  </a:lnTo>
                  <a:lnTo>
                    <a:pt x="603" y="603"/>
                  </a:lnTo>
                  <a:lnTo>
                    <a:pt x="563" y="614"/>
                  </a:lnTo>
                  <a:lnTo>
                    <a:pt x="523" y="623"/>
                  </a:lnTo>
                  <a:lnTo>
                    <a:pt x="523" y="623"/>
                  </a:lnTo>
                  <a:lnTo>
                    <a:pt x="480" y="630"/>
                  </a:lnTo>
                  <a:lnTo>
                    <a:pt x="480" y="630"/>
                  </a:lnTo>
                  <a:lnTo>
                    <a:pt x="436" y="636"/>
                  </a:lnTo>
                  <a:lnTo>
                    <a:pt x="436" y="636"/>
                  </a:lnTo>
                  <a:lnTo>
                    <a:pt x="404" y="639"/>
                  </a:lnTo>
                  <a:lnTo>
                    <a:pt x="371" y="640"/>
                  </a:lnTo>
                  <a:lnTo>
                    <a:pt x="340" y="640"/>
                  </a:lnTo>
                  <a:lnTo>
                    <a:pt x="308" y="639"/>
                  </a:lnTo>
                  <a:lnTo>
                    <a:pt x="278" y="637"/>
                  </a:lnTo>
                  <a:lnTo>
                    <a:pt x="248" y="633"/>
                  </a:lnTo>
                  <a:lnTo>
                    <a:pt x="220" y="627"/>
                  </a:lnTo>
                  <a:lnTo>
                    <a:pt x="192" y="621"/>
                  </a:lnTo>
                  <a:lnTo>
                    <a:pt x="192" y="621"/>
                  </a:lnTo>
                  <a:lnTo>
                    <a:pt x="169" y="614"/>
                  </a:lnTo>
                  <a:lnTo>
                    <a:pt x="149" y="607"/>
                  </a:lnTo>
                  <a:lnTo>
                    <a:pt x="130" y="598"/>
                  </a:lnTo>
                  <a:lnTo>
                    <a:pt x="112" y="589"/>
                  </a:lnTo>
                  <a:lnTo>
                    <a:pt x="95" y="580"/>
                  </a:lnTo>
                  <a:lnTo>
                    <a:pt x="79" y="570"/>
                  </a:lnTo>
                  <a:lnTo>
                    <a:pt x="66" y="559"/>
                  </a:lnTo>
                  <a:lnTo>
                    <a:pt x="53" y="547"/>
                  </a:lnTo>
                  <a:lnTo>
                    <a:pt x="41" y="535"/>
                  </a:lnTo>
                  <a:lnTo>
                    <a:pt x="31" y="522"/>
                  </a:lnTo>
                  <a:lnTo>
                    <a:pt x="22" y="509"/>
                  </a:lnTo>
                  <a:lnTo>
                    <a:pt x="16" y="495"/>
                  </a:lnTo>
                  <a:lnTo>
                    <a:pt x="9" y="481"/>
                  </a:lnTo>
                  <a:lnTo>
                    <a:pt x="4" y="467"/>
                  </a:lnTo>
                  <a:lnTo>
                    <a:pt x="1" y="452"/>
                  </a:lnTo>
                  <a:lnTo>
                    <a:pt x="0" y="437"/>
                  </a:lnTo>
                  <a:lnTo>
                    <a:pt x="0" y="437"/>
                  </a:lnTo>
                  <a:lnTo>
                    <a:pt x="19" y="416"/>
                  </a:lnTo>
                  <a:lnTo>
                    <a:pt x="40" y="395"/>
                  </a:lnTo>
                  <a:lnTo>
                    <a:pt x="40" y="395"/>
                  </a:lnTo>
                  <a:lnTo>
                    <a:pt x="63" y="376"/>
                  </a:lnTo>
                  <a:lnTo>
                    <a:pt x="87" y="357"/>
                  </a:lnTo>
                  <a:lnTo>
                    <a:pt x="112" y="340"/>
                  </a:lnTo>
                  <a:lnTo>
                    <a:pt x="139" y="324"/>
                  </a:lnTo>
                  <a:lnTo>
                    <a:pt x="166" y="309"/>
                  </a:lnTo>
                  <a:lnTo>
                    <a:pt x="195" y="295"/>
                  </a:lnTo>
                  <a:lnTo>
                    <a:pt x="224" y="282"/>
                  </a:lnTo>
                  <a:lnTo>
                    <a:pt x="253" y="270"/>
                  </a:lnTo>
                  <a:lnTo>
                    <a:pt x="284" y="259"/>
                  </a:lnTo>
                  <a:lnTo>
                    <a:pt x="314" y="250"/>
                  </a:lnTo>
                  <a:lnTo>
                    <a:pt x="344" y="243"/>
                  </a:lnTo>
                  <a:lnTo>
                    <a:pt x="376" y="236"/>
                  </a:lnTo>
                  <a:lnTo>
                    <a:pt x="406" y="231"/>
                  </a:lnTo>
                  <a:lnTo>
                    <a:pt x="436" y="228"/>
                  </a:lnTo>
                  <a:lnTo>
                    <a:pt x="465" y="225"/>
                  </a:lnTo>
                  <a:lnTo>
                    <a:pt x="495" y="224"/>
                  </a:lnTo>
                  <a:lnTo>
                    <a:pt x="495" y="2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ï$líde">
              <a:extLst>
                <a:ext uri="{FF2B5EF4-FFF2-40B4-BE49-F238E27FC236}">
                  <a16:creationId xmlns:a16="http://schemas.microsoft.com/office/drawing/2014/main" xmlns="" id="{6451F9D4-A631-4818-8D81-E0584D1B6328}"/>
                </a:ext>
              </a:extLst>
            </p:cNvPr>
            <p:cNvSpPr/>
            <p:nvPr/>
          </p:nvSpPr>
          <p:spPr bwMode="auto">
            <a:xfrm flipH="1">
              <a:off x="3883162" y="2035067"/>
              <a:ext cx="149232" cy="256410"/>
            </a:xfrm>
            <a:custGeom>
              <a:avLst/>
              <a:gdLst>
                <a:gd name="T0" fmla="*/ 46 w 189"/>
                <a:gd name="T1" fmla="*/ 360 h 387"/>
                <a:gd name="T2" fmla="*/ 46 w 189"/>
                <a:gd name="T3" fmla="*/ 357 h 387"/>
                <a:gd name="T4" fmla="*/ 46 w 189"/>
                <a:gd name="T5" fmla="*/ 331 h 387"/>
                <a:gd name="T6" fmla="*/ 43 w 189"/>
                <a:gd name="T7" fmla="*/ 314 h 387"/>
                <a:gd name="T8" fmla="*/ 36 w 189"/>
                <a:gd name="T9" fmla="*/ 285 h 387"/>
                <a:gd name="T10" fmla="*/ 24 w 189"/>
                <a:gd name="T11" fmla="*/ 261 h 387"/>
                <a:gd name="T12" fmla="*/ 9 w 189"/>
                <a:gd name="T13" fmla="*/ 242 h 387"/>
                <a:gd name="T14" fmla="*/ 0 w 189"/>
                <a:gd name="T15" fmla="*/ 234 h 387"/>
                <a:gd name="T16" fmla="*/ 13 w 189"/>
                <a:gd name="T17" fmla="*/ 203 h 387"/>
                <a:gd name="T18" fmla="*/ 24 w 189"/>
                <a:gd name="T19" fmla="*/ 184 h 387"/>
                <a:gd name="T20" fmla="*/ 37 w 189"/>
                <a:gd name="T21" fmla="*/ 168 h 387"/>
                <a:gd name="T22" fmla="*/ 58 w 189"/>
                <a:gd name="T23" fmla="*/ 148 h 387"/>
                <a:gd name="T24" fmla="*/ 43 w 189"/>
                <a:gd name="T25" fmla="*/ 143 h 387"/>
                <a:gd name="T26" fmla="*/ 32 w 189"/>
                <a:gd name="T27" fmla="*/ 134 h 387"/>
                <a:gd name="T28" fmla="*/ 22 w 189"/>
                <a:gd name="T29" fmla="*/ 123 h 387"/>
                <a:gd name="T30" fmla="*/ 16 w 189"/>
                <a:gd name="T31" fmla="*/ 108 h 387"/>
                <a:gd name="T32" fmla="*/ 13 w 189"/>
                <a:gd name="T33" fmla="*/ 92 h 387"/>
                <a:gd name="T34" fmla="*/ 13 w 189"/>
                <a:gd name="T35" fmla="*/ 77 h 387"/>
                <a:gd name="T36" fmla="*/ 20 w 189"/>
                <a:gd name="T37" fmla="*/ 49 h 387"/>
                <a:gd name="T38" fmla="*/ 34 w 189"/>
                <a:gd name="T39" fmla="*/ 25 h 387"/>
                <a:gd name="T40" fmla="*/ 55 w 189"/>
                <a:gd name="T41" fmla="*/ 8 h 387"/>
                <a:gd name="T42" fmla="*/ 66 w 189"/>
                <a:gd name="T43" fmla="*/ 2 h 387"/>
                <a:gd name="T44" fmla="*/ 73 w 189"/>
                <a:gd name="T45" fmla="*/ 0 h 387"/>
                <a:gd name="T46" fmla="*/ 85 w 189"/>
                <a:gd name="T47" fmla="*/ 0 h 387"/>
                <a:gd name="T48" fmla="*/ 95 w 189"/>
                <a:gd name="T49" fmla="*/ 2 h 387"/>
                <a:gd name="T50" fmla="*/ 105 w 189"/>
                <a:gd name="T51" fmla="*/ 7 h 387"/>
                <a:gd name="T52" fmla="*/ 117 w 189"/>
                <a:gd name="T53" fmla="*/ 19 h 387"/>
                <a:gd name="T54" fmla="*/ 129 w 189"/>
                <a:gd name="T55" fmla="*/ 40 h 387"/>
                <a:gd name="T56" fmla="*/ 131 w 189"/>
                <a:gd name="T57" fmla="*/ 54 h 387"/>
                <a:gd name="T58" fmla="*/ 130 w 189"/>
                <a:gd name="T59" fmla="*/ 73 h 387"/>
                <a:gd name="T60" fmla="*/ 126 w 189"/>
                <a:gd name="T61" fmla="*/ 91 h 387"/>
                <a:gd name="T62" fmla="*/ 119 w 189"/>
                <a:gd name="T63" fmla="*/ 107 h 387"/>
                <a:gd name="T64" fmla="*/ 108 w 189"/>
                <a:gd name="T65" fmla="*/ 122 h 387"/>
                <a:gd name="T66" fmla="*/ 111 w 189"/>
                <a:gd name="T67" fmla="*/ 141 h 387"/>
                <a:gd name="T68" fmla="*/ 119 w 189"/>
                <a:gd name="T69" fmla="*/ 143 h 387"/>
                <a:gd name="T70" fmla="*/ 132 w 189"/>
                <a:gd name="T71" fmla="*/ 149 h 387"/>
                <a:gd name="T72" fmla="*/ 145 w 189"/>
                <a:gd name="T73" fmla="*/ 159 h 387"/>
                <a:gd name="T74" fmla="*/ 157 w 189"/>
                <a:gd name="T75" fmla="*/ 172 h 387"/>
                <a:gd name="T76" fmla="*/ 168 w 189"/>
                <a:gd name="T77" fmla="*/ 187 h 387"/>
                <a:gd name="T78" fmla="*/ 176 w 189"/>
                <a:gd name="T79" fmla="*/ 205 h 387"/>
                <a:gd name="T80" fmla="*/ 182 w 189"/>
                <a:gd name="T81" fmla="*/ 226 h 387"/>
                <a:gd name="T82" fmla="*/ 187 w 189"/>
                <a:gd name="T83" fmla="*/ 249 h 387"/>
                <a:gd name="T84" fmla="*/ 188 w 189"/>
                <a:gd name="T85" fmla="*/ 261 h 387"/>
                <a:gd name="T86" fmla="*/ 188 w 189"/>
                <a:gd name="T87" fmla="*/ 288 h 387"/>
                <a:gd name="T88" fmla="*/ 180 w 189"/>
                <a:gd name="T89" fmla="*/ 305 h 387"/>
                <a:gd name="T90" fmla="*/ 160 w 189"/>
                <a:gd name="T91" fmla="*/ 335 h 387"/>
                <a:gd name="T92" fmla="*/ 136 w 189"/>
                <a:gd name="T93" fmla="*/ 360 h 387"/>
                <a:gd name="T94" fmla="*/ 110 w 189"/>
                <a:gd name="T95" fmla="*/ 377 h 387"/>
                <a:gd name="T96" fmla="*/ 95 w 189"/>
                <a:gd name="T97" fmla="*/ 382 h 387"/>
                <a:gd name="T98" fmla="*/ 79 w 189"/>
                <a:gd name="T99" fmla="*/ 386 h 387"/>
                <a:gd name="T100" fmla="*/ 64 w 189"/>
                <a:gd name="T101" fmla="*/ 387 h 387"/>
                <a:gd name="T102" fmla="*/ 34 w 189"/>
                <a:gd name="T103" fmla="*/ 380 h 387"/>
                <a:gd name="T104" fmla="*/ 44 w 189"/>
                <a:gd name="T105" fmla="*/ 36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387">
                  <a:moveTo>
                    <a:pt x="44" y="362"/>
                  </a:moveTo>
                  <a:lnTo>
                    <a:pt x="46" y="360"/>
                  </a:lnTo>
                  <a:lnTo>
                    <a:pt x="46" y="357"/>
                  </a:lnTo>
                  <a:lnTo>
                    <a:pt x="46" y="357"/>
                  </a:lnTo>
                  <a:lnTo>
                    <a:pt x="46" y="344"/>
                  </a:lnTo>
                  <a:lnTo>
                    <a:pt x="46" y="331"/>
                  </a:lnTo>
                  <a:lnTo>
                    <a:pt x="46" y="331"/>
                  </a:lnTo>
                  <a:lnTo>
                    <a:pt x="43" y="314"/>
                  </a:lnTo>
                  <a:lnTo>
                    <a:pt x="40" y="299"/>
                  </a:lnTo>
                  <a:lnTo>
                    <a:pt x="36" y="285"/>
                  </a:lnTo>
                  <a:lnTo>
                    <a:pt x="30" y="272"/>
                  </a:lnTo>
                  <a:lnTo>
                    <a:pt x="24" y="261"/>
                  </a:lnTo>
                  <a:lnTo>
                    <a:pt x="16" y="251"/>
                  </a:lnTo>
                  <a:lnTo>
                    <a:pt x="9" y="242"/>
                  </a:lnTo>
                  <a:lnTo>
                    <a:pt x="0" y="234"/>
                  </a:lnTo>
                  <a:lnTo>
                    <a:pt x="0" y="234"/>
                  </a:lnTo>
                  <a:lnTo>
                    <a:pt x="7" y="213"/>
                  </a:lnTo>
                  <a:lnTo>
                    <a:pt x="13" y="203"/>
                  </a:lnTo>
                  <a:lnTo>
                    <a:pt x="19" y="193"/>
                  </a:lnTo>
                  <a:lnTo>
                    <a:pt x="24" y="184"/>
                  </a:lnTo>
                  <a:lnTo>
                    <a:pt x="30" y="175"/>
                  </a:lnTo>
                  <a:lnTo>
                    <a:pt x="37" y="168"/>
                  </a:lnTo>
                  <a:lnTo>
                    <a:pt x="44" y="161"/>
                  </a:lnTo>
                  <a:lnTo>
                    <a:pt x="58" y="148"/>
                  </a:lnTo>
                  <a:lnTo>
                    <a:pt x="43" y="143"/>
                  </a:lnTo>
                  <a:lnTo>
                    <a:pt x="43" y="143"/>
                  </a:lnTo>
                  <a:lnTo>
                    <a:pt x="38" y="138"/>
                  </a:lnTo>
                  <a:lnTo>
                    <a:pt x="32" y="134"/>
                  </a:lnTo>
                  <a:lnTo>
                    <a:pt x="27" y="130"/>
                  </a:lnTo>
                  <a:lnTo>
                    <a:pt x="22" y="123"/>
                  </a:lnTo>
                  <a:lnTo>
                    <a:pt x="19" y="117"/>
                  </a:lnTo>
                  <a:lnTo>
                    <a:pt x="16" y="108"/>
                  </a:lnTo>
                  <a:lnTo>
                    <a:pt x="14" y="101"/>
                  </a:lnTo>
                  <a:lnTo>
                    <a:pt x="13" y="92"/>
                  </a:lnTo>
                  <a:lnTo>
                    <a:pt x="13" y="92"/>
                  </a:lnTo>
                  <a:lnTo>
                    <a:pt x="13" y="77"/>
                  </a:lnTo>
                  <a:lnTo>
                    <a:pt x="15" y="63"/>
                  </a:lnTo>
                  <a:lnTo>
                    <a:pt x="20" y="49"/>
                  </a:lnTo>
                  <a:lnTo>
                    <a:pt x="27" y="37"/>
                  </a:lnTo>
                  <a:lnTo>
                    <a:pt x="34" y="25"/>
                  </a:lnTo>
                  <a:lnTo>
                    <a:pt x="43" y="15"/>
                  </a:lnTo>
                  <a:lnTo>
                    <a:pt x="55" y="8"/>
                  </a:lnTo>
                  <a:lnTo>
                    <a:pt x="60" y="4"/>
                  </a:lnTo>
                  <a:lnTo>
                    <a:pt x="66" y="2"/>
                  </a:lnTo>
                  <a:lnTo>
                    <a:pt x="66" y="2"/>
                  </a:lnTo>
                  <a:lnTo>
                    <a:pt x="73" y="0"/>
                  </a:lnTo>
                  <a:lnTo>
                    <a:pt x="78" y="0"/>
                  </a:lnTo>
                  <a:lnTo>
                    <a:pt x="85" y="0"/>
                  </a:lnTo>
                  <a:lnTo>
                    <a:pt x="90" y="0"/>
                  </a:lnTo>
                  <a:lnTo>
                    <a:pt x="95" y="2"/>
                  </a:lnTo>
                  <a:lnTo>
                    <a:pt x="101" y="4"/>
                  </a:lnTo>
                  <a:lnTo>
                    <a:pt x="105" y="7"/>
                  </a:lnTo>
                  <a:lnTo>
                    <a:pt x="110" y="10"/>
                  </a:lnTo>
                  <a:lnTo>
                    <a:pt x="117" y="19"/>
                  </a:lnTo>
                  <a:lnTo>
                    <a:pt x="124" y="28"/>
                  </a:lnTo>
                  <a:lnTo>
                    <a:pt x="129" y="40"/>
                  </a:lnTo>
                  <a:lnTo>
                    <a:pt x="131" y="54"/>
                  </a:lnTo>
                  <a:lnTo>
                    <a:pt x="131" y="54"/>
                  </a:lnTo>
                  <a:lnTo>
                    <a:pt x="131" y="64"/>
                  </a:lnTo>
                  <a:lnTo>
                    <a:pt x="130" y="73"/>
                  </a:lnTo>
                  <a:lnTo>
                    <a:pt x="129" y="82"/>
                  </a:lnTo>
                  <a:lnTo>
                    <a:pt x="126" y="91"/>
                  </a:lnTo>
                  <a:lnTo>
                    <a:pt x="123" y="100"/>
                  </a:lnTo>
                  <a:lnTo>
                    <a:pt x="119" y="107"/>
                  </a:lnTo>
                  <a:lnTo>
                    <a:pt x="114" y="115"/>
                  </a:lnTo>
                  <a:lnTo>
                    <a:pt x="108" y="122"/>
                  </a:lnTo>
                  <a:lnTo>
                    <a:pt x="96" y="137"/>
                  </a:lnTo>
                  <a:lnTo>
                    <a:pt x="111" y="141"/>
                  </a:lnTo>
                  <a:lnTo>
                    <a:pt x="111" y="141"/>
                  </a:lnTo>
                  <a:lnTo>
                    <a:pt x="119" y="143"/>
                  </a:lnTo>
                  <a:lnTo>
                    <a:pt x="125" y="145"/>
                  </a:lnTo>
                  <a:lnTo>
                    <a:pt x="132" y="149"/>
                  </a:lnTo>
                  <a:lnTo>
                    <a:pt x="139" y="154"/>
                  </a:lnTo>
                  <a:lnTo>
                    <a:pt x="145" y="159"/>
                  </a:lnTo>
                  <a:lnTo>
                    <a:pt x="151" y="164"/>
                  </a:lnTo>
                  <a:lnTo>
                    <a:pt x="157" y="172"/>
                  </a:lnTo>
                  <a:lnTo>
                    <a:pt x="162" y="179"/>
                  </a:lnTo>
                  <a:lnTo>
                    <a:pt x="168" y="187"/>
                  </a:lnTo>
                  <a:lnTo>
                    <a:pt x="172" y="196"/>
                  </a:lnTo>
                  <a:lnTo>
                    <a:pt x="176" y="205"/>
                  </a:lnTo>
                  <a:lnTo>
                    <a:pt x="179" y="215"/>
                  </a:lnTo>
                  <a:lnTo>
                    <a:pt x="182" y="226"/>
                  </a:lnTo>
                  <a:lnTo>
                    <a:pt x="185" y="238"/>
                  </a:lnTo>
                  <a:lnTo>
                    <a:pt x="187" y="249"/>
                  </a:lnTo>
                  <a:lnTo>
                    <a:pt x="188" y="261"/>
                  </a:lnTo>
                  <a:lnTo>
                    <a:pt x="188" y="261"/>
                  </a:lnTo>
                  <a:lnTo>
                    <a:pt x="189" y="274"/>
                  </a:lnTo>
                  <a:lnTo>
                    <a:pt x="188" y="288"/>
                  </a:lnTo>
                  <a:lnTo>
                    <a:pt x="188" y="288"/>
                  </a:lnTo>
                  <a:lnTo>
                    <a:pt x="180" y="305"/>
                  </a:lnTo>
                  <a:lnTo>
                    <a:pt x="170" y="321"/>
                  </a:lnTo>
                  <a:lnTo>
                    <a:pt x="160" y="335"/>
                  </a:lnTo>
                  <a:lnTo>
                    <a:pt x="149" y="348"/>
                  </a:lnTo>
                  <a:lnTo>
                    <a:pt x="136" y="360"/>
                  </a:lnTo>
                  <a:lnTo>
                    <a:pt x="123" y="368"/>
                  </a:lnTo>
                  <a:lnTo>
                    <a:pt x="110" y="377"/>
                  </a:lnTo>
                  <a:lnTo>
                    <a:pt x="95" y="382"/>
                  </a:lnTo>
                  <a:lnTo>
                    <a:pt x="95" y="382"/>
                  </a:lnTo>
                  <a:lnTo>
                    <a:pt x="87" y="385"/>
                  </a:lnTo>
                  <a:lnTo>
                    <a:pt x="79" y="386"/>
                  </a:lnTo>
                  <a:lnTo>
                    <a:pt x="71" y="387"/>
                  </a:lnTo>
                  <a:lnTo>
                    <a:pt x="64" y="387"/>
                  </a:lnTo>
                  <a:lnTo>
                    <a:pt x="49" y="385"/>
                  </a:lnTo>
                  <a:lnTo>
                    <a:pt x="34" y="380"/>
                  </a:lnTo>
                  <a:lnTo>
                    <a:pt x="34" y="380"/>
                  </a:lnTo>
                  <a:lnTo>
                    <a:pt x="44" y="362"/>
                  </a:lnTo>
                  <a:lnTo>
                    <a:pt x="44" y="3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s1îḍé">
              <a:extLst>
                <a:ext uri="{FF2B5EF4-FFF2-40B4-BE49-F238E27FC236}">
                  <a16:creationId xmlns:a16="http://schemas.microsoft.com/office/drawing/2014/main" xmlns="" id="{C01BC13A-B52E-430F-BC57-8B42AEAD0187}"/>
                </a:ext>
              </a:extLst>
            </p:cNvPr>
            <p:cNvSpPr/>
            <p:nvPr/>
          </p:nvSpPr>
          <p:spPr bwMode="auto">
            <a:xfrm flipH="1">
              <a:off x="4009077" y="2128305"/>
              <a:ext cx="116588" cy="191142"/>
            </a:xfrm>
            <a:custGeom>
              <a:avLst/>
              <a:gdLst>
                <a:gd name="T0" fmla="*/ 56 w 148"/>
                <a:gd name="T1" fmla="*/ 109 h 287"/>
                <a:gd name="T2" fmla="*/ 41 w 148"/>
                <a:gd name="T3" fmla="*/ 102 h 287"/>
                <a:gd name="T4" fmla="*/ 32 w 148"/>
                <a:gd name="T5" fmla="*/ 97 h 287"/>
                <a:gd name="T6" fmla="*/ 26 w 148"/>
                <a:gd name="T7" fmla="*/ 88 h 287"/>
                <a:gd name="T8" fmla="*/ 21 w 148"/>
                <a:gd name="T9" fmla="*/ 77 h 287"/>
                <a:gd name="T10" fmla="*/ 19 w 148"/>
                <a:gd name="T11" fmla="*/ 65 h 287"/>
                <a:gd name="T12" fmla="*/ 19 w 148"/>
                <a:gd name="T13" fmla="*/ 55 h 287"/>
                <a:gd name="T14" fmla="*/ 23 w 148"/>
                <a:gd name="T15" fmla="*/ 35 h 287"/>
                <a:gd name="T16" fmla="*/ 35 w 148"/>
                <a:gd name="T17" fmla="*/ 18 h 287"/>
                <a:gd name="T18" fmla="*/ 49 w 148"/>
                <a:gd name="T19" fmla="*/ 5 h 287"/>
                <a:gd name="T20" fmla="*/ 57 w 148"/>
                <a:gd name="T21" fmla="*/ 2 h 287"/>
                <a:gd name="T22" fmla="*/ 75 w 148"/>
                <a:gd name="T23" fmla="*/ 0 h 287"/>
                <a:gd name="T24" fmla="*/ 90 w 148"/>
                <a:gd name="T25" fmla="*/ 7 h 287"/>
                <a:gd name="T26" fmla="*/ 100 w 148"/>
                <a:gd name="T27" fmla="*/ 20 h 287"/>
                <a:gd name="T28" fmla="*/ 104 w 148"/>
                <a:gd name="T29" fmla="*/ 38 h 287"/>
                <a:gd name="T30" fmla="*/ 104 w 148"/>
                <a:gd name="T31" fmla="*/ 45 h 287"/>
                <a:gd name="T32" fmla="*/ 101 w 148"/>
                <a:gd name="T33" fmla="*/ 64 h 287"/>
                <a:gd name="T34" fmla="*/ 88 w 148"/>
                <a:gd name="T35" fmla="*/ 87 h 287"/>
                <a:gd name="T36" fmla="*/ 91 w 148"/>
                <a:gd name="T37" fmla="*/ 105 h 287"/>
                <a:gd name="T38" fmla="*/ 97 w 148"/>
                <a:gd name="T39" fmla="*/ 108 h 287"/>
                <a:gd name="T40" fmla="*/ 104 w 148"/>
                <a:gd name="T41" fmla="*/ 111 h 287"/>
                <a:gd name="T42" fmla="*/ 112 w 148"/>
                <a:gd name="T43" fmla="*/ 115 h 287"/>
                <a:gd name="T44" fmla="*/ 119 w 148"/>
                <a:gd name="T45" fmla="*/ 122 h 287"/>
                <a:gd name="T46" fmla="*/ 130 w 148"/>
                <a:gd name="T47" fmla="*/ 138 h 287"/>
                <a:gd name="T48" fmla="*/ 140 w 148"/>
                <a:gd name="T49" fmla="*/ 157 h 287"/>
                <a:gd name="T50" fmla="*/ 146 w 148"/>
                <a:gd name="T51" fmla="*/ 182 h 287"/>
                <a:gd name="T52" fmla="*/ 148 w 148"/>
                <a:gd name="T53" fmla="*/ 195 h 287"/>
                <a:gd name="T54" fmla="*/ 148 w 148"/>
                <a:gd name="T55" fmla="*/ 214 h 287"/>
                <a:gd name="T56" fmla="*/ 138 w 148"/>
                <a:gd name="T57" fmla="*/ 233 h 287"/>
                <a:gd name="T58" fmla="*/ 132 w 148"/>
                <a:gd name="T59" fmla="*/ 241 h 287"/>
                <a:gd name="T60" fmla="*/ 125 w 148"/>
                <a:gd name="T61" fmla="*/ 250 h 287"/>
                <a:gd name="T62" fmla="*/ 104 w 148"/>
                <a:gd name="T63" fmla="*/ 271 h 287"/>
                <a:gd name="T64" fmla="*/ 79 w 148"/>
                <a:gd name="T65" fmla="*/ 284 h 287"/>
                <a:gd name="T66" fmla="*/ 68 w 148"/>
                <a:gd name="T67" fmla="*/ 286 h 287"/>
                <a:gd name="T68" fmla="*/ 48 w 148"/>
                <a:gd name="T69" fmla="*/ 286 h 287"/>
                <a:gd name="T70" fmla="*/ 28 w 148"/>
                <a:gd name="T71" fmla="*/ 280 h 287"/>
                <a:gd name="T72" fmla="*/ 11 w 148"/>
                <a:gd name="T73" fmla="*/ 267 h 287"/>
                <a:gd name="T74" fmla="*/ 3 w 148"/>
                <a:gd name="T75" fmla="*/ 260 h 287"/>
                <a:gd name="T76" fmla="*/ 1 w 148"/>
                <a:gd name="T77" fmla="*/ 241 h 287"/>
                <a:gd name="T78" fmla="*/ 2 w 148"/>
                <a:gd name="T79" fmla="*/ 205 h 287"/>
                <a:gd name="T80" fmla="*/ 10 w 148"/>
                <a:gd name="T81" fmla="*/ 171 h 287"/>
                <a:gd name="T82" fmla="*/ 23 w 148"/>
                <a:gd name="T83" fmla="*/ 143 h 287"/>
                <a:gd name="T84" fmla="*/ 41 w 148"/>
                <a:gd name="T85" fmla="*/ 12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87">
                  <a:moveTo>
                    <a:pt x="41" y="120"/>
                  </a:moveTo>
                  <a:lnTo>
                    <a:pt x="56" y="109"/>
                  </a:lnTo>
                  <a:lnTo>
                    <a:pt x="41" y="102"/>
                  </a:lnTo>
                  <a:lnTo>
                    <a:pt x="41" y="102"/>
                  </a:lnTo>
                  <a:lnTo>
                    <a:pt x="37" y="100"/>
                  </a:lnTo>
                  <a:lnTo>
                    <a:pt x="32" y="97"/>
                  </a:lnTo>
                  <a:lnTo>
                    <a:pt x="29" y="92"/>
                  </a:lnTo>
                  <a:lnTo>
                    <a:pt x="26" y="88"/>
                  </a:lnTo>
                  <a:lnTo>
                    <a:pt x="23" y="84"/>
                  </a:lnTo>
                  <a:lnTo>
                    <a:pt x="21" y="77"/>
                  </a:lnTo>
                  <a:lnTo>
                    <a:pt x="20" y="72"/>
                  </a:lnTo>
                  <a:lnTo>
                    <a:pt x="19" y="65"/>
                  </a:lnTo>
                  <a:lnTo>
                    <a:pt x="19" y="65"/>
                  </a:lnTo>
                  <a:lnTo>
                    <a:pt x="19" y="55"/>
                  </a:lnTo>
                  <a:lnTo>
                    <a:pt x="20" y="45"/>
                  </a:lnTo>
                  <a:lnTo>
                    <a:pt x="23" y="35"/>
                  </a:lnTo>
                  <a:lnTo>
                    <a:pt x="28" y="25"/>
                  </a:lnTo>
                  <a:lnTo>
                    <a:pt x="35" y="18"/>
                  </a:lnTo>
                  <a:lnTo>
                    <a:pt x="41" y="10"/>
                  </a:lnTo>
                  <a:lnTo>
                    <a:pt x="49" y="5"/>
                  </a:lnTo>
                  <a:lnTo>
                    <a:pt x="57" y="2"/>
                  </a:lnTo>
                  <a:lnTo>
                    <a:pt x="57" y="2"/>
                  </a:lnTo>
                  <a:lnTo>
                    <a:pt x="66" y="0"/>
                  </a:lnTo>
                  <a:lnTo>
                    <a:pt x="75" y="0"/>
                  </a:lnTo>
                  <a:lnTo>
                    <a:pt x="83" y="3"/>
                  </a:lnTo>
                  <a:lnTo>
                    <a:pt x="90" y="7"/>
                  </a:lnTo>
                  <a:lnTo>
                    <a:pt x="95" y="13"/>
                  </a:lnTo>
                  <a:lnTo>
                    <a:pt x="100" y="20"/>
                  </a:lnTo>
                  <a:lnTo>
                    <a:pt x="103" y="29"/>
                  </a:lnTo>
                  <a:lnTo>
                    <a:pt x="104" y="38"/>
                  </a:lnTo>
                  <a:lnTo>
                    <a:pt x="104" y="38"/>
                  </a:lnTo>
                  <a:lnTo>
                    <a:pt x="104" y="45"/>
                  </a:lnTo>
                  <a:lnTo>
                    <a:pt x="104" y="51"/>
                  </a:lnTo>
                  <a:lnTo>
                    <a:pt x="101" y="64"/>
                  </a:lnTo>
                  <a:lnTo>
                    <a:pt x="95" y="76"/>
                  </a:lnTo>
                  <a:lnTo>
                    <a:pt x="88" y="87"/>
                  </a:lnTo>
                  <a:lnTo>
                    <a:pt x="75" y="102"/>
                  </a:lnTo>
                  <a:lnTo>
                    <a:pt x="91" y="105"/>
                  </a:lnTo>
                  <a:lnTo>
                    <a:pt x="91" y="105"/>
                  </a:lnTo>
                  <a:lnTo>
                    <a:pt x="97" y="108"/>
                  </a:lnTo>
                  <a:lnTo>
                    <a:pt x="97" y="108"/>
                  </a:lnTo>
                  <a:lnTo>
                    <a:pt x="104" y="111"/>
                  </a:lnTo>
                  <a:lnTo>
                    <a:pt x="104" y="111"/>
                  </a:lnTo>
                  <a:lnTo>
                    <a:pt x="112" y="115"/>
                  </a:lnTo>
                  <a:lnTo>
                    <a:pt x="112" y="115"/>
                  </a:lnTo>
                  <a:lnTo>
                    <a:pt x="119" y="122"/>
                  </a:lnTo>
                  <a:lnTo>
                    <a:pt x="124" y="129"/>
                  </a:lnTo>
                  <a:lnTo>
                    <a:pt x="130" y="138"/>
                  </a:lnTo>
                  <a:lnTo>
                    <a:pt x="136" y="147"/>
                  </a:lnTo>
                  <a:lnTo>
                    <a:pt x="140" y="157"/>
                  </a:lnTo>
                  <a:lnTo>
                    <a:pt x="143" y="169"/>
                  </a:lnTo>
                  <a:lnTo>
                    <a:pt x="146" y="182"/>
                  </a:lnTo>
                  <a:lnTo>
                    <a:pt x="148" y="195"/>
                  </a:lnTo>
                  <a:lnTo>
                    <a:pt x="148" y="195"/>
                  </a:lnTo>
                  <a:lnTo>
                    <a:pt x="148" y="214"/>
                  </a:lnTo>
                  <a:lnTo>
                    <a:pt x="148" y="214"/>
                  </a:lnTo>
                  <a:lnTo>
                    <a:pt x="138" y="233"/>
                  </a:lnTo>
                  <a:lnTo>
                    <a:pt x="138" y="233"/>
                  </a:lnTo>
                  <a:lnTo>
                    <a:pt x="132" y="241"/>
                  </a:lnTo>
                  <a:lnTo>
                    <a:pt x="132" y="241"/>
                  </a:lnTo>
                  <a:lnTo>
                    <a:pt x="125" y="250"/>
                  </a:lnTo>
                  <a:lnTo>
                    <a:pt x="125" y="250"/>
                  </a:lnTo>
                  <a:lnTo>
                    <a:pt x="115" y="261"/>
                  </a:lnTo>
                  <a:lnTo>
                    <a:pt x="104" y="271"/>
                  </a:lnTo>
                  <a:lnTo>
                    <a:pt x="92" y="278"/>
                  </a:lnTo>
                  <a:lnTo>
                    <a:pt x="79" y="284"/>
                  </a:lnTo>
                  <a:lnTo>
                    <a:pt x="79" y="284"/>
                  </a:lnTo>
                  <a:lnTo>
                    <a:pt x="68" y="286"/>
                  </a:lnTo>
                  <a:lnTo>
                    <a:pt x="58" y="287"/>
                  </a:lnTo>
                  <a:lnTo>
                    <a:pt x="48" y="286"/>
                  </a:lnTo>
                  <a:lnTo>
                    <a:pt x="38" y="284"/>
                  </a:lnTo>
                  <a:lnTo>
                    <a:pt x="28" y="280"/>
                  </a:lnTo>
                  <a:lnTo>
                    <a:pt x="19" y="275"/>
                  </a:lnTo>
                  <a:lnTo>
                    <a:pt x="11" y="267"/>
                  </a:lnTo>
                  <a:lnTo>
                    <a:pt x="3" y="260"/>
                  </a:lnTo>
                  <a:lnTo>
                    <a:pt x="3" y="260"/>
                  </a:lnTo>
                  <a:lnTo>
                    <a:pt x="1" y="241"/>
                  </a:lnTo>
                  <a:lnTo>
                    <a:pt x="1" y="241"/>
                  </a:lnTo>
                  <a:lnTo>
                    <a:pt x="0" y="223"/>
                  </a:lnTo>
                  <a:lnTo>
                    <a:pt x="2" y="205"/>
                  </a:lnTo>
                  <a:lnTo>
                    <a:pt x="4" y="187"/>
                  </a:lnTo>
                  <a:lnTo>
                    <a:pt x="10" y="171"/>
                  </a:lnTo>
                  <a:lnTo>
                    <a:pt x="16" y="156"/>
                  </a:lnTo>
                  <a:lnTo>
                    <a:pt x="23" y="143"/>
                  </a:lnTo>
                  <a:lnTo>
                    <a:pt x="32" y="131"/>
                  </a:lnTo>
                  <a:lnTo>
                    <a:pt x="41" y="120"/>
                  </a:lnTo>
                  <a:lnTo>
                    <a:pt x="4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ṡḻíḑê">
              <a:extLst>
                <a:ext uri="{FF2B5EF4-FFF2-40B4-BE49-F238E27FC236}">
                  <a16:creationId xmlns:a16="http://schemas.microsoft.com/office/drawing/2014/main" xmlns="" id="{6FF68C86-2382-4410-9E11-8A538ED1DA97}"/>
                </a:ext>
              </a:extLst>
            </p:cNvPr>
            <p:cNvSpPr/>
            <p:nvPr/>
          </p:nvSpPr>
          <p:spPr bwMode="auto">
            <a:xfrm flipH="1">
              <a:off x="5352170" y="3461633"/>
              <a:ext cx="279811" cy="256410"/>
            </a:xfrm>
            <a:custGeom>
              <a:avLst/>
              <a:gdLst>
                <a:gd name="T0" fmla="*/ 137 w 362"/>
                <a:gd name="T1" fmla="*/ 159 h 381"/>
                <a:gd name="T2" fmla="*/ 137 w 362"/>
                <a:gd name="T3" fmla="*/ 159 h 381"/>
                <a:gd name="T4" fmla="*/ 138 w 362"/>
                <a:gd name="T5" fmla="*/ 164 h 381"/>
                <a:gd name="T6" fmla="*/ 140 w 362"/>
                <a:gd name="T7" fmla="*/ 166 h 381"/>
                <a:gd name="T8" fmla="*/ 143 w 362"/>
                <a:gd name="T9" fmla="*/ 167 h 381"/>
                <a:gd name="T10" fmla="*/ 148 w 362"/>
                <a:gd name="T11" fmla="*/ 165 h 381"/>
                <a:gd name="T12" fmla="*/ 213 w 362"/>
                <a:gd name="T13" fmla="*/ 129 h 381"/>
                <a:gd name="T14" fmla="*/ 213 w 362"/>
                <a:gd name="T15" fmla="*/ 129 h 381"/>
                <a:gd name="T16" fmla="*/ 218 w 362"/>
                <a:gd name="T17" fmla="*/ 126 h 381"/>
                <a:gd name="T18" fmla="*/ 221 w 362"/>
                <a:gd name="T19" fmla="*/ 121 h 381"/>
                <a:gd name="T20" fmla="*/ 223 w 362"/>
                <a:gd name="T21" fmla="*/ 116 h 381"/>
                <a:gd name="T22" fmla="*/ 224 w 362"/>
                <a:gd name="T23" fmla="*/ 111 h 381"/>
                <a:gd name="T24" fmla="*/ 223 w 362"/>
                <a:gd name="T25" fmla="*/ 76 h 381"/>
                <a:gd name="T26" fmla="*/ 361 w 362"/>
                <a:gd name="T27" fmla="*/ 0 h 381"/>
                <a:gd name="T28" fmla="*/ 362 w 362"/>
                <a:gd name="T29" fmla="*/ 155 h 381"/>
                <a:gd name="T30" fmla="*/ 362 w 362"/>
                <a:gd name="T31" fmla="*/ 155 h 381"/>
                <a:gd name="T32" fmla="*/ 361 w 362"/>
                <a:gd name="T33" fmla="*/ 164 h 381"/>
                <a:gd name="T34" fmla="*/ 359 w 362"/>
                <a:gd name="T35" fmla="*/ 172 h 381"/>
                <a:gd name="T36" fmla="*/ 357 w 362"/>
                <a:gd name="T37" fmla="*/ 181 h 381"/>
                <a:gd name="T38" fmla="*/ 352 w 362"/>
                <a:gd name="T39" fmla="*/ 189 h 381"/>
                <a:gd name="T40" fmla="*/ 347 w 362"/>
                <a:gd name="T41" fmla="*/ 196 h 381"/>
                <a:gd name="T42" fmla="*/ 341 w 362"/>
                <a:gd name="T43" fmla="*/ 204 h 381"/>
                <a:gd name="T44" fmla="*/ 334 w 362"/>
                <a:gd name="T45" fmla="*/ 209 h 381"/>
                <a:gd name="T46" fmla="*/ 327 w 362"/>
                <a:gd name="T47" fmla="*/ 214 h 381"/>
                <a:gd name="T48" fmla="*/ 37 w 362"/>
                <a:gd name="T49" fmla="*/ 376 h 381"/>
                <a:gd name="T50" fmla="*/ 37 w 362"/>
                <a:gd name="T51" fmla="*/ 376 h 381"/>
                <a:gd name="T52" fmla="*/ 30 w 362"/>
                <a:gd name="T53" fmla="*/ 380 h 381"/>
                <a:gd name="T54" fmla="*/ 23 w 362"/>
                <a:gd name="T55" fmla="*/ 381 h 381"/>
                <a:gd name="T56" fmla="*/ 17 w 362"/>
                <a:gd name="T57" fmla="*/ 381 h 381"/>
                <a:gd name="T58" fmla="*/ 12 w 362"/>
                <a:gd name="T59" fmla="*/ 379 h 381"/>
                <a:gd name="T60" fmla="*/ 8 w 362"/>
                <a:gd name="T61" fmla="*/ 375 h 381"/>
                <a:gd name="T62" fmla="*/ 4 w 362"/>
                <a:gd name="T63" fmla="*/ 371 h 381"/>
                <a:gd name="T64" fmla="*/ 2 w 362"/>
                <a:gd name="T65" fmla="*/ 365 h 381"/>
                <a:gd name="T66" fmla="*/ 1 w 362"/>
                <a:gd name="T67" fmla="*/ 357 h 381"/>
                <a:gd name="T68" fmla="*/ 0 w 362"/>
                <a:gd name="T69" fmla="*/ 202 h 381"/>
                <a:gd name="T70" fmla="*/ 137 w 362"/>
                <a:gd name="T71" fmla="*/ 125 h 381"/>
                <a:gd name="T72" fmla="*/ 137 w 362"/>
                <a:gd name="T73" fmla="*/ 15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2" h="381">
                  <a:moveTo>
                    <a:pt x="137" y="159"/>
                  </a:moveTo>
                  <a:lnTo>
                    <a:pt x="137" y="159"/>
                  </a:lnTo>
                  <a:lnTo>
                    <a:pt x="138" y="164"/>
                  </a:lnTo>
                  <a:lnTo>
                    <a:pt x="140" y="166"/>
                  </a:lnTo>
                  <a:lnTo>
                    <a:pt x="143" y="167"/>
                  </a:lnTo>
                  <a:lnTo>
                    <a:pt x="148" y="165"/>
                  </a:lnTo>
                  <a:lnTo>
                    <a:pt x="213" y="129"/>
                  </a:lnTo>
                  <a:lnTo>
                    <a:pt x="213" y="129"/>
                  </a:lnTo>
                  <a:lnTo>
                    <a:pt x="218" y="126"/>
                  </a:lnTo>
                  <a:lnTo>
                    <a:pt x="221" y="121"/>
                  </a:lnTo>
                  <a:lnTo>
                    <a:pt x="223" y="116"/>
                  </a:lnTo>
                  <a:lnTo>
                    <a:pt x="224" y="111"/>
                  </a:lnTo>
                  <a:lnTo>
                    <a:pt x="223" y="76"/>
                  </a:lnTo>
                  <a:lnTo>
                    <a:pt x="361" y="0"/>
                  </a:lnTo>
                  <a:lnTo>
                    <a:pt x="362" y="155"/>
                  </a:lnTo>
                  <a:lnTo>
                    <a:pt x="362" y="155"/>
                  </a:lnTo>
                  <a:lnTo>
                    <a:pt x="361" y="164"/>
                  </a:lnTo>
                  <a:lnTo>
                    <a:pt x="359" y="172"/>
                  </a:lnTo>
                  <a:lnTo>
                    <a:pt x="357" y="181"/>
                  </a:lnTo>
                  <a:lnTo>
                    <a:pt x="352" y="189"/>
                  </a:lnTo>
                  <a:lnTo>
                    <a:pt x="347" y="196"/>
                  </a:lnTo>
                  <a:lnTo>
                    <a:pt x="341" y="204"/>
                  </a:lnTo>
                  <a:lnTo>
                    <a:pt x="334" y="209"/>
                  </a:lnTo>
                  <a:lnTo>
                    <a:pt x="327" y="214"/>
                  </a:lnTo>
                  <a:lnTo>
                    <a:pt x="37" y="376"/>
                  </a:lnTo>
                  <a:lnTo>
                    <a:pt x="37" y="376"/>
                  </a:lnTo>
                  <a:lnTo>
                    <a:pt x="30" y="380"/>
                  </a:lnTo>
                  <a:lnTo>
                    <a:pt x="23" y="381"/>
                  </a:lnTo>
                  <a:lnTo>
                    <a:pt x="17" y="381"/>
                  </a:lnTo>
                  <a:lnTo>
                    <a:pt x="12" y="379"/>
                  </a:lnTo>
                  <a:lnTo>
                    <a:pt x="8" y="375"/>
                  </a:lnTo>
                  <a:lnTo>
                    <a:pt x="4" y="371"/>
                  </a:lnTo>
                  <a:lnTo>
                    <a:pt x="2" y="365"/>
                  </a:lnTo>
                  <a:lnTo>
                    <a:pt x="1" y="357"/>
                  </a:lnTo>
                  <a:lnTo>
                    <a:pt x="0" y="202"/>
                  </a:lnTo>
                  <a:lnTo>
                    <a:pt x="137" y="125"/>
                  </a:lnTo>
                  <a:lnTo>
                    <a:pt x="137" y="1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ṩlïḋê">
              <a:extLst>
                <a:ext uri="{FF2B5EF4-FFF2-40B4-BE49-F238E27FC236}">
                  <a16:creationId xmlns:a16="http://schemas.microsoft.com/office/drawing/2014/main" xmlns="" id="{3BC96B5C-67E9-4334-95E4-A5D358E629AD}"/>
                </a:ext>
              </a:extLst>
            </p:cNvPr>
            <p:cNvSpPr/>
            <p:nvPr/>
          </p:nvSpPr>
          <p:spPr bwMode="auto">
            <a:xfrm flipH="1">
              <a:off x="5352170" y="3405690"/>
              <a:ext cx="279811" cy="181818"/>
            </a:xfrm>
            <a:custGeom>
              <a:avLst/>
              <a:gdLst>
                <a:gd name="T0" fmla="*/ 35 w 360"/>
                <a:gd name="T1" fmla="*/ 169 h 272"/>
                <a:gd name="T2" fmla="*/ 119 w 360"/>
                <a:gd name="T3" fmla="*/ 123 h 272"/>
                <a:gd name="T4" fmla="*/ 118 w 360"/>
                <a:gd name="T5" fmla="*/ 84 h 272"/>
                <a:gd name="T6" fmla="*/ 118 w 360"/>
                <a:gd name="T7" fmla="*/ 84 h 272"/>
                <a:gd name="T8" fmla="*/ 119 w 360"/>
                <a:gd name="T9" fmla="*/ 78 h 272"/>
                <a:gd name="T10" fmla="*/ 120 w 360"/>
                <a:gd name="T11" fmla="*/ 73 h 272"/>
                <a:gd name="T12" fmla="*/ 122 w 360"/>
                <a:gd name="T13" fmla="*/ 66 h 272"/>
                <a:gd name="T14" fmla="*/ 124 w 360"/>
                <a:gd name="T15" fmla="*/ 62 h 272"/>
                <a:gd name="T16" fmla="*/ 128 w 360"/>
                <a:gd name="T17" fmla="*/ 57 h 272"/>
                <a:gd name="T18" fmla="*/ 132 w 360"/>
                <a:gd name="T19" fmla="*/ 52 h 272"/>
                <a:gd name="T20" fmla="*/ 137 w 360"/>
                <a:gd name="T21" fmla="*/ 48 h 272"/>
                <a:gd name="T22" fmla="*/ 141 w 360"/>
                <a:gd name="T23" fmla="*/ 45 h 272"/>
                <a:gd name="T24" fmla="*/ 216 w 360"/>
                <a:gd name="T25" fmla="*/ 3 h 272"/>
                <a:gd name="T26" fmla="*/ 216 w 360"/>
                <a:gd name="T27" fmla="*/ 3 h 272"/>
                <a:gd name="T28" fmla="*/ 222 w 360"/>
                <a:gd name="T29" fmla="*/ 1 h 272"/>
                <a:gd name="T30" fmla="*/ 225 w 360"/>
                <a:gd name="T31" fmla="*/ 0 h 272"/>
                <a:gd name="T32" fmla="*/ 230 w 360"/>
                <a:gd name="T33" fmla="*/ 0 h 272"/>
                <a:gd name="T34" fmla="*/ 233 w 360"/>
                <a:gd name="T35" fmla="*/ 1 h 272"/>
                <a:gd name="T36" fmla="*/ 237 w 360"/>
                <a:gd name="T37" fmla="*/ 3 h 272"/>
                <a:gd name="T38" fmla="*/ 239 w 360"/>
                <a:gd name="T39" fmla="*/ 6 h 272"/>
                <a:gd name="T40" fmla="*/ 240 w 360"/>
                <a:gd name="T41" fmla="*/ 10 h 272"/>
                <a:gd name="T42" fmla="*/ 240 w 360"/>
                <a:gd name="T43" fmla="*/ 15 h 272"/>
                <a:gd name="T44" fmla="*/ 240 w 360"/>
                <a:gd name="T45" fmla="*/ 55 h 272"/>
                <a:gd name="T46" fmla="*/ 324 w 360"/>
                <a:gd name="T47" fmla="*/ 7 h 272"/>
                <a:gd name="T48" fmla="*/ 324 w 360"/>
                <a:gd name="T49" fmla="*/ 7 h 272"/>
                <a:gd name="T50" fmla="*/ 332 w 360"/>
                <a:gd name="T51" fmla="*/ 4 h 272"/>
                <a:gd name="T52" fmla="*/ 339 w 360"/>
                <a:gd name="T53" fmla="*/ 3 h 272"/>
                <a:gd name="T54" fmla="*/ 344 w 360"/>
                <a:gd name="T55" fmla="*/ 3 h 272"/>
                <a:gd name="T56" fmla="*/ 350 w 360"/>
                <a:gd name="T57" fmla="*/ 5 h 272"/>
                <a:gd name="T58" fmla="*/ 354 w 360"/>
                <a:gd name="T59" fmla="*/ 8 h 272"/>
                <a:gd name="T60" fmla="*/ 358 w 360"/>
                <a:gd name="T61" fmla="*/ 12 h 272"/>
                <a:gd name="T62" fmla="*/ 359 w 360"/>
                <a:gd name="T63" fmla="*/ 19 h 272"/>
                <a:gd name="T64" fmla="*/ 360 w 360"/>
                <a:gd name="T65" fmla="*/ 27 h 272"/>
                <a:gd name="T66" fmla="*/ 360 w 360"/>
                <a:gd name="T67" fmla="*/ 70 h 272"/>
                <a:gd name="T68" fmla="*/ 0 w 360"/>
                <a:gd name="T69" fmla="*/ 272 h 272"/>
                <a:gd name="T70" fmla="*/ 0 w 360"/>
                <a:gd name="T71" fmla="*/ 228 h 272"/>
                <a:gd name="T72" fmla="*/ 0 w 360"/>
                <a:gd name="T73" fmla="*/ 228 h 272"/>
                <a:gd name="T74" fmla="*/ 0 w 360"/>
                <a:gd name="T75" fmla="*/ 220 h 272"/>
                <a:gd name="T76" fmla="*/ 2 w 360"/>
                <a:gd name="T77" fmla="*/ 211 h 272"/>
                <a:gd name="T78" fmla="*/ 5 w 360"/>
                <a:gd name="T79" fmla="*/ 203 h 272"/>
                <a:gd name="T80" fmla="*/ 10 w 360"/>
                <a:gd name="T81" fmla="*/ 195 h 272"/>
                <a:gd name="T82" fmla="*/ 14 w 360"/>
                <a:gd name="T83" fmla="*/ 187 h 272"/>
                <a:gd name="T84" fmla="*/ 21 w 360"/>
                <a:gd name="T85" fmla="*/ 180 h 272"/>
                <a:gd name="T86" fmla="*/ 27 w 360"/>
                <a:gd name="T87" fmla="*/ 174 h 272"/>
                <a:gd name="T88" fmla="*/ 35 w 360"/>
                <a:gd name="T89" fmla="*/ 169 h 272"/>
                <a:gd name="T90" fmla="*/ 35 w 360"/>
                <a:gd name="T91" fmla="*/ 169 h 272"/>
                <a:gd name="T92" fmla="*/ 215 w 360"/>
                <a:gd name="T93" fmla="*/ 31 h 272"/>
                <a:gd name="T94" fmla="*/ 142 w 360"/>
                <a:gd name="T95" fmla="*/ 71 h 272"/>
                <a:gd name="T96" fmla="*/ 142 w 360"/>
                <a:gd name="T97" fmla="*/ 109 h 272"/>
                <a:gd name="T98" fmla="*/ 216 w 360"/>
                <a:gd name="T99" fmla="*/ 68 h 272"/>
                <a:gd name="T100" fmla="*/ 215 w 360"/>
                <a:gd name="T10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0" h="272">
                  <a:moveTo>
                    <a:pt x="35" y="169"/>
                  </a:moveTo>
                  <a:lnTo>
                    <a:pt x="119" y="123"/>
                  </a:lnTo>
                  <a:lnTo>
                    <a:pt x="118" y="84"/>
                  </a:lnTo>
                  <a:lnTo>
                    <a:pt x="118" y="84"/>
                  </a:lnTo>
                  <a:lnTo>
                    <a:pt x="119" y="78"/>
                  </a:lnTo>
                  <a:lnTo>
                    <a:pt x="120" y="73"/>
                  </a:lnTo>
                  <a:lnTo>
                    <a:pt x="122" y="66"/>
                  </a:lnTo>
                  <a:lnTo>
                    <a:pt x="124" y="62"/>
                  </a:lnTo>
                  <a:lnTo>
                    <a:pt x="128" y="57"/>
                  </a:lnTo>
                  <a:lnTo>
                    <a:pt x="132" y="52"/>
                  </a:lnTo>
                  <a:lnTo>
                    <a:pt x="137" y="48"/>
                  </a:lnTo>
                  <a:lnTo>
                    <a:pt x="141" y="45"/>
                  </a:lnTo>
                  <a:lnTo>
                    <a:pt x="216" y="3"/>
                  </a:lnTo>
                  <a:lnTo>
                    <a:pt x="216" y="3"/>
                  </a:lnTo>
                  <a:lnTo>
                    <a:pt x="222" y="1"/>
                  </a:lnTo>
                  <a:lnTo>
                    <a:pt x="225" y="0"/>
                  </a:lnTo>
                  <a:lnTo>
                    <a:pt x="230" y="0"/>
                  </a:lnTo>
                  <a:lnTo>
                    <a:pt x="233" y="1"/>
                  </a:lnTo>
                  <a:lnTo>
                    <a:pt x="237" y="3"/>
                  </a:lnTo>
                  <a:lnTo>
                    <a:pt x="239" y="6"/>
                  </a:lnTo>
                  <a:lnTo>
                    <a:pt x="240" y="10"/>
                  </a:lnTo>
                  <a:lnTo>
                    <a:pt x="240" y="15"/>
                  </a:lnTo>
                  <a:lnTo>
                    <a:pt x="240" y="55"/>
                  </a:lnTo>
                  <a:lnTo>
                    <a:pt x="324" y="7"/>
                  </a:lnTo>
                  <a:lnTo>
                    <a:pt x="324" y="7"/>
                  </a:lnTo>
                  <a:lnTo>
                    <a:pt x="332" y="4"/>
                  </a:lnTo>
                  <a:lnTo>
                    <a:pt x="339" y="3"/>
                  </a:lnTo>
                  <a:lnTo>
                    <a:pt x="344" y="3"/>
                  </a:lnTo>
                  <a:lnTo>
                    <a:pt x="350" y="5"/>
                  </a:lnTo>
                  <a:lnTo>
                    <a:pt x="354" y="8"/>
                  </a:lnTo>
                  <a:lnTo>
                    <a:pt x="358" y="12"/>
                  </a:lnTo>
                  <a:lnTo>
                    <a:pt x="359" y="19"/>
                  </a:lnTo>
                  <a:lnTo>
                    <a:pt x="360" y="27"/>
                  </a:lnTo>
                  <a:lnTo>
                    <a:pt x="360" y="70"/>
                  </a:lnTo>
                  <a:lnTo>
                    <a:pt x="0" y="272"/>
                  </a:lnTo>
                  <a:lnTo>
                    <a:pt x="0" y="228"/>
                  </a:lnTo>
                  <a:lnTo>
                    <a:pt x="0" y="228"/>
                  </a:lnTo>
                  <a:lnTo>
                    <a:pt x="0" y="220"/>
                  </a:lnTo>
                  <a:lnTo>
                    <a:pt x="2" y="211"/>
                  </a:lnTo>
                  <a:lnTo>
                    <a:pt x="5" y="203"/>
                  </a:lnTo>
                  <a:lnTo>
                    <a:pt x="10" y="195"/>
                  </a:lnTo>
                  <a:lnTo>
                    <a:pt x="14" y="187"/>
                  </a:lnTo>
                  <a:lnTo>
                    <a:pt x="21" y="180"/>
                  </a:lnTo>
                  <a:lnTo>
                    <a:pt x="27" y="174"/>
                  </a:lnTo>
                  <a:lnTo>
                    <a:pt x="35" y="169"/>
                  </a:lnTo>
                  <a:lnTo>
                    <a:pt x="35" y="169"/>
                  </a:lnTo>
                  <a:close/>
                  <a:moveTo>
                    <a:pt x="215" y="31"/>
                  </a:moveTo>
                  <a:lnTo>
                    <a:pt x="142" y="71"/>
                  </a:lnTo>
                  <a:lnTo>
                    <a:pt x="142" y="109"/>
                  </a:lnTo>
                  <a:lnTo>
                    <a:pt x="216" y="68"/>
                  </a:lnTo>
                  <a:lnTo>
                    <a:pt x="215"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Sľîďê">
              <a:extLst>
                <a:ext uri="{FF2B5EF4-FFF2-40B4-BE49-F238E27FC236}">
                  <a16:creationId xmlns:a16="http://schemas.microsoft.com/office/drawing/2014/main" xmlns="" id="{CEEF06FF-AFF8-40FB-B048-41D2887713D9}"/>
                </a:ext>
              </a:extLst>
            </p:cNvPr>
            <p:cNvSpPr/>
            <p:nvPr/>
          </p:nvSpPr>
          <p:spPr bwMode="auto">
            <a:xfrm flipH="1">
              <a:off x="5053705" y="3890537"/>
              <a:ext cx="307792" cy="317014"/>
            </a:xfrm>
            <a:custGeom>
              <a:avLst/>
              <a:gdLst>
                <a:gd name="T0" fmla="*/ 93 w 398"/>
                <a:gd name="T1" fmla="*/ 139 h 472"/>
                <a:gd name="T2" fmla="*/ 91 w 398"/>
                <a:gd name="T3" fmla="*/ 167 h 472"/>
                <a:gd name="T4" fmla="*/ 121 w 398"/>
                <a:gd name="T5" fmla="*/ 146 h 472"/>
                <a:gd name="T6" fmla="*/ 267 w 398"/>
                <a:gd name="T7" fmla="*/ 37 h 472"/>
                <a:gd name="T8" fmla="*/ 271 w 398"/>
                <a:gd name="T9" fmla="*/ 59 h 472"/>
                <a:gd name="T10" fmla="*/ 301 w 398"/>
                <a:gd name="T11" fmla="*/ 41 h 472"/>
                <a:gd name="T12" fmla="*/ 298 w 398"/>
                <a:gd name="T13" fmla="*/ 19 h 472"/>
                <a:gd name="T14" fmla="*/ 318 w 398"/>
                <a:gd name="T15" fmla="*/ 8 h 472"/>
                <a:gd name="T16" fmla="*/ 343 w 398"/>
                <a:gd name="T17" fmla="*/ 1 h 472"/>
                <a:gd name="T18" fmla="*/ 363 w 398"/>
                <a:gd name="T19" fmla="*/ 4 h 472"/>
                <a:gd name="T20" fmla="*/ 380 w 398"/>
                <a:gd name="T21" fmla="*/ 15 h 472"/>
                <a:gd name="T22" fmla="*/ 390 w 398"/>
                <a:gd name="T23" fmla="*/ 36 h 472"/>
                <a:gd name="T24" fmla="*/ 395 w 398"/>
                <a:gd name="T25" fmla="*/ 63 h 472"/>
                <a:gd name="T26" fmla="*/ 397 w 398"/>
                <a:gd name="T27" fmla="*/ 190 h 472"/>
                <a:gd name="T28" fmla="*/ 391 w 398"/>
                <a:gd name="T29" fmla="*/ 223 h 472"/>
                <a:gd name="T30" fmla="*/ 374 w 398"/>
                <a:gd name="T31" fmla="*/ 265 h 472"/>
                <a:gd name="T32" fmla="*/ 349 w 398"/>
                <a:gd name="T33" fmla="*/ 301 h 472"/>
                <a:gd name="T34" fmla="*/ 325 w 398"/>
                <a:gd name="T35" fmla="*/ 322 h 472"/>
                <a:gd name="T36" fmla="*/ 87 w 398"/>
                <a:gd name="T37" fmla="*/ 461 h 472"/>
                <a:gd name="T38" fmla="*/ 62 w 398"/>
                <a:gd name="T39" fmla="*/ 471 h 472"/>
                <a:gd name="T40" fmla="*/ 41 w 398"/>
                <a:gd name="T41" fmla="*/ 471 h 472"/>
                <a:gd name="T42" fmla="*/ 23 w 398"/>
                <a:gd name="T43" fmla="*/ 461 h 472"/>
                <a:gd name="T44" fmla="*/ 10 w 398"/>
                <a:gd name="T45" fmla="*/ 444 h 472"/>
                <a:gd name="T46" fmla="*/ 3 w 398"/>
                <a:gd name="T47" fmla="*/ 419 h 472"/>
                <a:gd name="T48" fmla="*/ 0 w 398"/>
                <a:gd name="T49" fmla="*/ 293 h 472"/>
                <a:gd name="T50" fmla="*/ 3 w 398"/>
                <a:gd name="T51" fmla="*/ 261 h 472"/>
                <a:gd name="T52" fmla="*/ 13 w 398"/>
                <a:gd name="T53" fmla="*/ 229 h 472"/>
                <a:gd name="T54" fmla="*/ 41 w 398"/>
                <a:gd name="T55" fmla="*/ 180 h 472"/>
                <a:gd name="T56" fmla="*/ 64 w 398"/>
                <a:gd name="T57" fmla="*/ 157 h 472"/>
                <a:gd name="T58" fmla="*/ 80 w 398"/>
                <a:gd name="T59" fmla="*/ 145 h 472"/>
                <a:gd name="T60" fmla="*/ 193 w 398"/>
                <a:gd name="T61" fmla="*/ 308 h 472"/>
                <a:gd name="T62" fmla="*/ 223 w 398"/>
                <a:gd name="T63" fmla="*/ 271 h 472"/>
                <a:gd name="T64" fmla="*/ 231 w 398"/>
                <a:gd name="T65" fmla="*/ 251 h 472"/>
                <a:gd name="T66" fmla="*/ 251 w 398"/>
                <a:gd name="T67" fmla="*/ 220 h 472"/>
                <a:gd name="T68" fmla="*/ 237 w 398"/>
                <a:gd name="T69" fmla="*/ 214 h 472"/>
                <a:gd name="T70" fmla="*/ 237 w 398"/>
                <a:gd name="T71" fmla="*/ 197 h 472"/>
                <a:gd name="T72" fmla="*/ 235 w 398"/>
                <a:gd name="T73" fmla="*/ 184 h 472"/>
                <a:gd name="T74" fmla="*/ 228 w 398"/>
                <a:gd name="T75" fmla="*/ 169 h 472"/>
                <a:gd name="T76" fmla="*/ 220 w 398"/>
                <a:gd name="T77" fmla="*/ 159 h 472"/>
                <a:gd name="T78" fmla="*/ 204 w 398"/>
                <a:gd name="T79" fmla="*/ 155 h 472"/>
                <a:gd name="T80" fmla="*/ 186 w 398"/>
                <a:gd name="T81" fmla="*/ 158 h 472"/>
                <a:gd name="T82" fmla="*/ 165 w 398"/>
                <a:gd name="T83" fmla="*/ 171 h 472"/>
                <a:gd name="T84" fmla="*/ 145 w 398"/>
                <a:gd name="T85" fmla="*/ 189 h 472"/>
                <a:gd name="T86" fmla="*/ 160 w 398"/>
                <a:gd name="T87" fmla="*/ 194 h 472"/>
                <a:gd name="T88" fmla="*/ 175 w 398"/>
                <a:gd name="T89" fmla="*/ 183 h 472"/>
                <a:gd name="T90" fmla="*/ 197 w 398"/>
                <a:gd name="T91" fmla="*/ 177 h 472"/>
                <a:gd name="T92" fmla="*/ 207 w 398"/>
                <a:gd name="T93" fmla="*/ 183 h 472"/>
                <a:gd name="T94" fmla="*/ 214 w 398"/>
                <a:gd name="T95" fmla="*/ 196 h 472"/>
                <a:gd name="T96" fmla="*/ 217 w 398"/>
                <a:gd name="T97" fmla="*/ 209 h 472"/>
                <a:gd name="T98" fmla="*/ 217 w 398"/>
                <a:gd name="T99" fmla="*/ 216 h 472"/>
                <a:gd name="T100" fmla="*/ 157 w 398"/>
                <a:gd name="T101" fmla="*/ 275 h 472"/>
                <a:gd name="T102" fmla="*/ 212 w 398"/>
                <a:gd name="T103" fmla="*/ 254 h 472"/>
                <a:gd name="T104" fmla="*/ 200 w 398"/>
                <a:gd name="T105" fmla="*/ 277 h 472"/>
                <a:gd name="T106" fmla="*/ 177 w 398"/>
                <a:gd name="T107" fmla="*/ 298 h 472"/>
                <a:gd name="T108" fmla="*/ 161 w 398"/>
                <a:gd name="T109" fmla="*/ 305 h 472"/>
                <a:gd name="T110" fmla="*/ 148 w 398"/>
                <a:gd name="T111" fmla="*/ 325 h 472"/>
                <a:gd name="T112" fmla="*/ 161 w 398"/>
                <a:gd name="T113" fmla="*/ 324 h 472"/>
                <a:gd name="T114" fmla="*/ 180 w 398"/>
                <a:gd name="T115" fmla="*/ 31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8" h="472">
                  <a:moveTo>
                    <a:pt x="80" y="145"/>
                  </a:moveTo>
                  <a:lnTo>
                    <a:pt x="93" y="139"/>
                  </a:lnTo>
                  <a:lnTo>
                    <a:pt x="93" y="139"/>
                  </a:lnTo>
                  <a:lnTo>
                    <a:pt x="92" y="150"/>
                  </a:lnTo>
                  <a:lnTo>
                    <a:pt x="91" y="163"/>
                  </a:lnTo>
                  <a:lnTo>
                    <a:pt x="91" y="167"/>
                  </a:lnTo>
                  <a:lnTo>
                    <a:pt x="121" y="149"/>
                  </a:lnTo>
                  <a:lnTo>
                    <a:pt x="121" y="146"/>
                  </a:lnTo>
                  <a:lnTo>
                    <a:pt x="121" y="146"/>
                  </a:lnTo>
                  <a:lnTo>
                    <a:pt x="122" y="133"/>
                  </a:lnTo>
                  <a:lnTo>
                    <a:pt x="123" y="120"/>
                  </a:lnTo>
                  <a:lnTo>
                    <a:pt x="267" y="37"/>
                  </a:lnTo>
                  <a:lnTo>
                    <a:pt x="267" y="37"/>
                  </a:lnTo>
                  <a:lnTo>
                    <a:pt x="269" y="47"/>
                  </a:lnTo>
                  <a:lnTo>
                    <a:pt x="271" y="59"/>
                  </a:lnTo>
                  <a:lnTo>
                    <a:pt x="271" y="62"/>
                  </a:lnTo>
                  <a:lnTo>
                    <a:pt x="301" y="45"/>
                  </a:lnTo>
                  <a:lnTo>
                    <a:pt x="301" y="41"/>
                  </a:lnTo>
                  <a:lnTo>
                    <a:pt x="301" y="41"/>
                  </a:lnTo>
                  <a:lnTo>
                    <a:pt x="300" y="30"/>
                  </a:lnTo>
                  <a:lnTo>
                    <a:pt x="298" y="19"/>
                  </a:lnTo>
                  <a:lnTo>
                    <a:pt x="310" y="12"/>
                  </a:lnTo>
                  <a:lnTo>
                    <a:pt x="310" y="12"/>
                  </a:lnTo>
                  <a:lnTo>
                    <a:pt x="318" y="8"/>
                  </a:lnTo>
                  <a:lnTo>
                    <a:pt x="327" y="4"/>
                  </a:lnTo>
                  <a:lnTo>
                    <a:pt x="335" y="1"/>
                  </a:lnTo>
                  <a:lnTo>
                    <a:pt x="343" y="1"/>
                  </a:lnTo>
                  <a:lnTo>
                    <a:pt x="350" y="0"/>
                  </a:lnTo>
                  <a:lnTo>
                    <a:pt x="356" y="1"/>
                  </a:lnTo>
                  <a:lnTo>
                    <a:pt x="363" y="4"/>
                  </a:lnTo>
                  <a:lnTo>
                    <a:pt x="369" y="7"/>
                  </a:lnTo>
                  <a:lnTo>
                    <a:pt x="374" y="11"/>
                  </a:lnTo>
                  <a:lnTo>
                    <a:pt x="380" y="15"/>
                  </a:lnTo>
                  <a:lnTo>
                    <a:pt x="383" y="22"/>
                  </a:lnTo>
                  <a:lnTo>
                    <a:pt x="388" y="28"/>
                  </a:lnTo>
                  <a:lnTo>
                    <a:pt x="390" y="36"/>
                  </a:lnTo>
                  <a:lnTo>
                    <a:pt x="392" y="44"/>
                  </a:lnTo>
                  <a:lnTo>
                    <a:pt x="395" y="53"/>
                  </a:lnTo>
                  <a:lnTo>
                    <a:pt x="395" y="63"/>
                  </a:lnTo>
                  <a:lnTo>
                    <a:pt x="398" y="181"/>
                  </a:lnTo>
                  <a:lnTo>
                    <a:pt x="398" y="181"/>
                  </a:lnTo>
                  <a:lnTo>
                    <a:pt x="397" y="190"/>
                  </a:lnTo>
                  <a:lnTo>
                    <a:pt x="396" y="201"/>
                  </a:lnTo>
                  <a:lnTo>
                    <a:pt x="395" y="212"/>
                  </a:lnTo>
                  <a:lnTo>
                    <a:pt x="391" y="223"/>
                  </a:lnTo>
                  <a:lnTo>
                    <a:pt x="389" y="234"/>
                  </a:lnTo>
                  <a:lnTo>
                    <a:pt x="384" y="244"/>
                  </a:lnTo>
                  <a:lnTo>
                    <a:pt x="374" y="265"/>
                  </a:lnTo>
                  <a:lnTo>
                    <a:pt x="363" y="283"/>
                  </a:lnTo>
                  <a:lnTo>
                    <a:pt x="356" y="293"/>
                  </a:lnTo>
                  <a:lnTo>
                    <a:pt x="349" y="301"/>
                  </a:lnTo>
                  <a:lnTo>
                    <a:pt x="342" y="309"/>
                  </a:lnTo>
                  <a:lnTo>
                    <a:pt x="334" y="316"/>
                  </a:lnTo>
                  <a:lnTo>
                    <a:pt x="325" y="322"/>
                  </a:lnTo>
                  <a:lnTo>
                    <a:pt x="317" y="328"/>
                  </a:lnTo>
                  <a:lnTo>
                    <a:pt x="87" y="461"/>
                  </a:lnTo>
                  <a:lnTo>
                    <a:pt x="87" y="461"/>
                  </a:lnTo>
                  <a:lnTo>
                    <a:pt x="79" y="466"/>
                  </a:lnTo>
                  <a:lnTo>
                    <a:pt x="70" y="469"/>
                  </a:lnTo>
                  <a:lnTo>
                    <a:pt x="62" y="471"/>
                  </a:lnTo>
                  <a:lnTo>
                    <a:pt x="55" y="472"/>
                  </a:lnTo>
                  <a:lnTo>
                    <a:pt x="48" y="472"/>
                  </a:lnTo>
                  <a:lnTo>
                    <a:pt x="41" y="471"/>
                  </a:lnTo>
                  <a:lnTo>
                    <a:pt x="34" y="469"/>
                  </a:lnTo>
                  <a:lnTo>
                    <a:pt x="29" y="466"/>
                  </a:lnTo>
                  <a:lnTo>
                    <a:pt x="23" y="461"/>
                  </a:lnTo>
                  <a:lnTo>
                    <a:pt x="18" y="457"/>
                  </a:lnTo>
                  <a:lnTo>
                    <a:pt x="13" y="451"/>
                  </a:lnTo>
                  <a:lnTo>
                    <a:pt x="10" y="444"/>
                  </a:lnTo>
                  <a:lnTo>
                    <a:pt x="6" y="437"/>
                  </a:lnTo>
                  <a:lnTo>
                    <a:pt x="4" y="429"/>
                  </a:lnTo>
                  <a:lnTo>
                    <a:pt x="3" y="419"/>
                  </a:lnTo>
                  <a:lnTo>
                    <a:pt x="3" y="410"/>
                  </a:lnTo>
                  <a:lnTo>
                    <a:pt x="0" y="293"/>
                  </a:lnTo>
                  <a:lnTo>
                    <a:pt x="0" y="293"/>
                  </a:lnTo>
                  <a:lnTo>
                    <a:pt x="1" y="282"/>
                  </a:lnTo>
                  <a:lnTo>
                    <a:pt x="1" y="271"/>
                  </a:lnTo>
                  <a:lnTo>
                    <a:pt x="3" y="261"/>
                  </a:lnTo>
                  <a:lnTo>
                    <a:pt x="5" y="250"/>
                  </a:lnTo>
                  <a:lnTo>
                    <a:pt x="9" y="239"/>
                  </a:lnTo>
                  <a:lnTo>
                    <a:pt x="13" y="229"/>
                  </a:lnTo>
                  <a:lnTo>
                    <a:pt x="23" y="209"/>
                  </a:lnTo>
                  <a:lnTo>
                    <a:pt x="34" y="189"/>
                  </a:lnTo>
                  <a:lnTo>
                    <a:pt x="41" y="180"/>
                  </a:lnTo>
                  <a:lnTo>
                    <a:pt x="49" y="172"/>
                  </a:lnTo>
                  <a:lnTo>
                    <a:pt x="56" y="164"/>
                  </a:lnTo>
                  <a:lnTo>
                    <a:pt x="64" y="157"/>
                  </a:lnTo>
                  <a:lnTo>
                    <a:pt x="73" y="150"/>
                  </a:lnTo>
                  <a:lnTo>
                    <a:pt x="80" y="145"/>
                  </a:lnTo>
                  <a:lnTo>
                    <a:pt x="80" y="145"/>
                  </a:lnTo>
                  <a:close/>
                  <a:moveTo>
                    <a:pt x="180" y="316"/>
                  </a:moveTo>
                  <a:lnTo>
                    <a:pt x="180" y="316"/>
                  </a:lnTo>
                  <a:lnTo>
                    <a:pt x="193" y="308"/>
                  </a:lnTo>
                  <a:lnTo>
                    <a:pt x="203" y="297"/>
                  </a:lnTo>
                  <a:lnTo>
                    <a:pt x="214" y="285"/>
                  </a:lnTo>
                  <a:lnTo>
                    <a:pt x="223" y="271"/>
                  </a:lnTo>
                  <a:lnTo>
                    <a:pt x="223" y="271"/>
                  </a:lnTo>
                  <a:lnTo>
                    <a:pt x="227" y="262"/>
                  </a:lnTo>
                  <a:lnTo>
                    <a:pt x="231" y="251"/>
                  </a:lnTo>
                  <a:lnTo>
                    <a:pt x="234" y="240"/>
                  </a:lnTo>
                  <a:lnTo>
                    <a:pt x="236" y="228"/>
                  </a:lnTo>
                  <a:lnTo>
                    <a:pt x="251" y="220"/>
                  </a:lnTo>
                  <a:lnTo>
                    <a:pt x="251" y="206"/>
                  </a:lnTo>
                  <a:lnTo>
                    <a:pt x="237" y="214"/>
                  </a:lnTo>
                  <a:lnTo>
                    <a:pt x="237" y="214"/>
                  </a:lnTo>
                  <a:lnTo>
                    <a:pt x="237" y="207"/>
                  </a:lnTo>
                  <a:lnTo>
                    <a:pt x="237" y="207"/>
                  </a:lnTo>
                  <a:lnTo>
                    <a:pt x="237" y="197"/>
                  </a:lnTo>
                  <a:lnTo>
                    <a:pt x="251" y="189"/>
                  </a:lnTo>
                  <a:lnTo>
                    <a:pt x="250" y="175"/>
                  </a:lnTo>
                  <a:lnTo>
                    <a:pt x="235" y="184"/>
                  </a:lnTo>
                  <a:lnTo>
                    <a:pt x="235" y="184"/>
                  </a:lnTo>
                  <a:lnTo>
                    <a:pt x="232" y="176"/>
                  </a:lnTo>
                  <a:lnTo>
                    <a:pt x="228" y="169"/>
                  </a:lnTo>
                  <a:lnTo>
                    <a:pt x="224" y="163"/>
                  </a:lnTo>
                  <a:lnTo>
                    <a:pt x="220" y="159"/>
                  </a:lnTo>
                  <a:lnTo>
                    <a:pt x="220" y="159"/>
                  </a:lnTo>
                  <a:lnTo>
                    <a:pt x="215" y="157"/>
                  </a:lnTo>
                  <a:lnTo>
                    <a:pt x="209" y="156"/>
                  </a:lnTo>
                  <a:lnTo>
                    <a:pt x="204" y="155"/>
                  </a:lnTo>
                  <a:lnTo>
                    <a:pt x="198" y="156"/>
                  </a:lnTo>
                  <a:lnTo>
                    <a:pt x="193" y="157"/>
                  </a:lnTo>
                  <a:lnTo>
                    <a:pt x="186" y="158"/>
                  </a:lnTo>
                  <a:lnTo>
                    <a:pt x="175" y="164"/>
                  </a:lnTo>
                  <a:lnTo>
                    <a:pt x="175" y="164"/>
                  </a:lnTo>
                  <a:lnTo>
                    <a:pt x="165" y="171"/>
                  </a:lnTo>
                  <a:lnTo>
                    <a:pt x="157" y="177"/>
                  </a:lnTo>
                  <a:lnTo>
                    <a:pt x="150" y="183"/>
                  </a:lnTo>
                  <a:lnTo>
                    <a:pt x="145" y="189"/>
                  </a:lnTo>
                  <a:lnTo>
                    <a:pt x="150" y="204"/>
                  </a:lnTo>
                  <a:lnTo>
                    <a:pt x="150" y="204"/>
                  </a:lnTo>
                  <a:lnTo>
                    <a:pt x="160" y="194"/>
                  </a:lnTo>
                  <a:lnTo>
                    <a:pt x="167" y="188"/>
                  </a:lnTo>
                  <a:lnTo>
                    <a:pt x="175" y="183"/>
                  </a:lnTo>
                  <a:lnTo>
                    <a:pt x="175" y="183"/>
                  </a:lnTo>
                  <a:lnTo>
                    <a:pt x="182" y="180"/>
                  </a:lnTo>
                  <a:lnTo>
                    <a:pt x="190" y="177"/>
                  </a:lnTo>
                  <a:lnTo>
                    <a:pt x="197" y="177"/>
                  </a:lnTo>
                  <a:lnTo>
                    <a:pt x="204" y="180"/>
                  </a:lnTo>
                  <a:lnTo>
                    <a:pt x="204" y="180"/>
                  </a:lnTo>
                  <a:lnTo>
                    <a:pt x="207" y="183"/>
                  </a:lnTo>
                  <a:lnTo>
                    <a:pt x="211" y="186"/>
                  </a:lnTo>
                  <a:lnTo>
                    <a:pt x="213" y="190"/>
                  </a:lnTo>
                  <a:lnTo>
                    <a:pt x="214" y="196"/>
                  </a:lnTo>
                  <a:lnTo>
                    <a:pt x="156" y="230"/>
                  </a:lnTo>
                  <a:lnTo>
                    <a:pt x="156" y="244"/>
                  </a:lnTo>
                  <a:lnTo>
                    <a:pt x="217" y="209"/>
                  </a:lnTo>
                  <a:lnTo>
                    <a:pt x="217" y="209"/>
                  </a:lnTo>
                  <a:lnTo>
                    <a:pt x="217" y="216"/>
                  </a:lnTo>
                  <a:lnTo>
                    <a:pt x="217" y="216"/>
                  </a:lnTo>
                  <a:lnTo>
                    <a:pt x="217" y="225"/>
                  </a:lnTo>
                  <a:lnTo>
                    <a:pt x="156" y="262"/>
                  </a:lnTo>
                  <a:lnTo>
                    <a:pt x="157" y="275"/>
                  </a:lnTo>
                  <a:lnTo>
                    <a:pt x="216" y="241"/>
                  </a:lnTo>
                  <a:lnTo>
                    <a:pt x="216" y="241"/>
                  </a:lnTo>
                  <a:lnTo>
                    <a:pt x="212" y="254"/>
                  </a:lnTo>
                  <a:lnTo>
                    <a:pt x="207" y="267"/>
                  </a:lnTo>
                  <a:lnTo>
                    <a:pt x="207" y="267"/>
                  </a:lnTo>
                  <a:lnTo>
                    <a:pt x="200" y="277"/>
                  </a:lnTo>
                  <a:lnTo>
                    <a:pt x="194" y="285"/>
                  </a:lnTo>
                  <a:lnTo>
                    <a:pt x="186" y="292"/>
                  </a:lnTo>
                  <a:lnTo>
                    <a:pt x="177" y="298"/>
                  </a:lnTo>
                  <a:lnTo>
                    <a:pt x="177" y="298"/>
                  </a:lnTo>
                  <a:lnTo>
                    <a:pt x="169" y="302"/>
                  </a:lnTo>
                  <a:lnTo>
                    <a:pt x="161" y="305"/>
                  </a:lnTo>
                  <a:lnTo>
                    <a:pt x="156" y="306"/>
                  </a:lnTo>
                  <a:lnTo>
                    <a:pt x="150" y="306"/>
                  </a:lnTo>
                  <a:lnTo>
                    <a:pt x="148" y="325"/>
                  </a:lnTo>
                  <a:lnTo>
                    <a:pt x="148" y="325"/>
                  </a:lnTo>
                  <a:lnTo>
                    <a:pt x="153" y="325"/>
                  </a:lnTo>
                  <a:lnTo>
                    <a:pt x="161" y="324"/>
                  </a:lnTo>
                  <a:lnTo>
                    <a:pt x="170" y="321"/>
                  </a:lnTo>
                  <a:lnTo>
                    <a:pt x="180" y="316"/>
                  </a:lnTo>
                  <a:lnTo>
                    <a:pt x="180" y="3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şḻïďê">
              <a:extLst>
                <a:ext uri="{FF2B5EF4-FFF2-40B4-BE49-F238E27FC236}">
                  <a16:creationId xmlns:a16="http://schemas.microsoft.com/office/drawing/2014/main" xmlns="" id="{96D1DB18-21C3-4F77-AEA5-CB9A704B059A}"/>
                </a:ext>
              </a:extLst>
            </p:cNvPr>
            <p:cNvSpPr/>
            <p:nvPr/>
          </p:nvSpPr>
          <p:spPr bwMode="auto">
            <a:xfrm flipH="1">
              <a:off x="5132985" y="3871888"/>
              <a:ext cx="153896" cy="125875"/>
            </a:xfrm>
            <a:custGeom>
              <a:avLst/>
              <a:gdLst>
                <a:gd name="T0" fmla="*/ 1 w 200"/>
                <a:gd name="T1" fmla="*/ 163 h 186"/>
                <a:gd name="T2" fmla="*/ 1 w 200"/>
                <a:gd name="T3" fmla="*/ 163 h 186"/>
                <a:gd name="T4" fmla="*/ 5 w 200"/>
                <a:gd name="T5" fmla="*/ 145 h 186"/>
                <a:gd name="T6" fmla="*/ 9 w 200"/>
                <a:gd name="T7" fmla="*/ 129 h 186"/>
                <a:gd name="T8" fmla="*/ 14 w 200"/>
                <a:gd name="T9" fmla="*/ 113 h 186"/>
                <a:gd name="T10" fmla="*/ 20 w 200"/>
                <a:gd name="T11" fmla="*/ 97 h 186"/>
                <a:gd name="T12" fmla="*/ 28 w 200"/>
                <a:gd name="T13" fmla="*/ 83 h 186"/>
                <a:gd name="T14" fmla="*/ 36 w 200"/>
                <a:gd name="T15" fmla="*/ 73 h 186"/>
                <a:gd name="T16" fmla="*/ 44 w 200"/>
                <a:gd name="T17" fmla="*/ 63 h 186"/>
                <a:gd name="T18" fmla="*/ 53 w 200"/>
                <a:gd name="T19" fmla="*/ 56 h 186"/>
                <a:gd name="T20" fmla="*/ 143 w 200"/>
                <a:gd name="T21" fmla="*/ 5 h 186"/>
                <a:gd name="T22" fmla="*/ 143 w 200"/>
                <a:gd name="T23" fmla="*/ 5 h 186"/>
                <a:gd name="T24" fmla="*/ 147 w 200"/>
                <a:gd name="T25" fmla="*/ 2 h 186"/>
                <a:gd name="T26" fmla="*/ 152 w 200"/>
                <a:gd name="T27" fmla="*/ 1 h 186"/>
                <a:gd name="T28" fmla="*/ 156 w 200"/>
                <a:gd name="T29" fmla="*/ 0 h 186"/>
                <a:gd name="T30" fmla="*/ 159 w 200"/>
                <a:gd name="T31" fmla="*/ 0 h 186"/>
                <a:gd name="T32" fmla="*/ 164 w 200"/>
                <a:gd name="T33" fmla="*/ 1 h 186"/>
                <a:gd name="T34" fmla="*/ 168 w 200"/>
                <a:gd name="T35" fmla="*/ 2 h 186"/>
                <a:gd name="T36" fmla="*/ 172 w 200"/>
                <a:gd name="T37" fmla="*/ 5 h 186"/>
                <a:gd name="T38" fmla="*/ 176 w 200"/>
                <a:gd name="T39" fmla="*/ 7 h 186"/>
                <a:gd name="T40" fmla="*/ 183 w 200"/>
                <a:gd name="T41" fmla="*/ 14 h 186"/>
                <a:gd name="T42" fmla="*/ 189 w 200"/>
                <a:gd name="T43" fmla="*/ 24 h 186"/>
                <a:gd name="T44" fmla="*/ 193 w 200"/>
                <a:gd name="T45" fmla="*/ 36 h 186"/>
                <a:gd name="T46" fmla="*/ 198 w 200"/>
                <a:gd name="T47" fmla="*/ 50 h 186"/>
                <a:gd name="T48" fmla="*/ 198 w 200"/>
                <a:gd name="T49" fmla="*/ 50 h 186"/>
                <a:gd name="T50" fmla="*/ 200 w 200"/>
                <a:gd name="T51" fmla="*/ 69 h 186"/>
                <a:gd name="T52" fmla="*/ 180 w 200"/>
                <a:gd name="T53" fmla="*/ 81 h 186"/>
                <a:gd name="T54" fmla="*/ 180 w 200"/>
                <a:gd name="T55" fmla="*/ 81 h 186"/>
                <a:gd name="T56" fmla="*/ 178 w 200"/>
                <a:gd name="T57" fmla="*/ 72 h 186"/>
                <a:gd name="T58" fmla="*/ 176 w 200"/>
                <a:gd name="T59" fmla="*/ 62 h 186"/>
                <a:gd name="T60" fmla="*/ 176 w 200"/>
                <a:gd name="T61" fmla="*/ 62 h 186"/>
                <a:gd name="T62" fmla="*/ 173 w 200"/>
                <a:gd name="T63" fmla="*/ 52 h 186"/>
                <a:gd name="T64" fmla="*/ 170 w 200"/>
                <a:gd name="T65" fmla="*/ 43 h 186"/>
                <a:gd name="T66" fmla="*/ 164 w 200"/>
                <a:gd name="T67" fmla="*/ 37 h 186"/>
                <a:gd name="T68" fmla="*/ 158 w 200"/>
                <a:gd name="T69" fmla="*/ 33 h 186"/>
                <a:gd name="T70" fmla="*/ 153 w 200"/>
                <a:gd name="T71" fmla="*/ 29 h 186"/>
                <a:gd name="T72" fmla="*/ 146 w 200"/>
                <a:gd name="T73" fmla="*/ 28 h 186"/>
                <a:gd name="T74" fmla="*/ 139 w 200"/>
                <a:gd name="T75" fmla="*/ 29 h 186"/>
                <a:gd name="T76" fmla="*/ 131 w 200"/>
                <a:gd name="T77" fmla="*/ 33 h 186"/>
                <a:gd name="T78" fmla="*/ 64 w 200"/>
                <a:gd name="T79" fmla="*/ 72 h 186"/>
                <a:gd name="T80" fmla="*/ 64 w 200"/>
                <a:gd name="T81" fmla="*/ 72 h 186"/>
                <a:gd name="T82" fmla="*/ 57 w 200"/>
                <a:gd name="T83" fmla="*/ 77 h 186"/>
                <a:gd name="T84" fmla="*/ 51 w 200"/>
                <a:gd name="T85" fmla="*/ 84 h 186"/>
                <a:gd name="T86" fmla="*/ 44 w 200"/>
                <a:gd name="T87" fmla="*/ 93 h 186"/>
                <a:gd name="T88" fmla="*/ 38 w 200"/>
                <a:gd name="T89" fmla="*/ 103 h 186"/>
                <a:gd name="T90" fmla="*/ 33 w 200"/>
                <a:gd name="T91" fmla="*/ 114 h 186"/>
                <a:gd name="T92" fmla="*/ 29 w 200"/>
                <a:gd name="T93" fmla="*/ 126 h 186"/>
                <a:gd name="T94" fmla="*/ 25 w 200"/>
                <a:gd name="T95" fmla="*/ 138 h 186"/>
                <a:gd name="T96" fmla="*/ 23 w 200"/>
                <a:gd name="T97" fmla="*/ 151 h 186"/>
                <a:gd name="T98" fmla="*/ 23 w 200"/>
                <a:gd name="T99" fmla="*/ 151 h 186"/>
                <a:gd name="T100" fmla="*/ 21 w 200"/>
                <a:gd name="T101" fmla="*/ 162 h 186"/>
                <a:gd name="T102" fmla="*/ 20 w 200"/>
                <a:gd name="T103" fmla="*/ 174 h 186"/>
                <a:gd name="T104" fmla="*/ 0 w 200"/>
                <a:gd name="T105" fmla="*/ 186 h 186"/>
                <a:gd name="T106" fmla="*/ 0 w 200"/>
                <a:gd name="T107" fmla="*/ 186 h 186"/>
                <a:gd name="T108" fmla="*/ 1 w 200"/>
                <a:gd name="T109" fmla="*/ 163 h 186"/>
                <a:gd name="T110" fmla="*/ 1 w 200"/>
                <a:gd name="T111" fmla="*/ 1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 h="186">
                  <a:moveTo>
                    <a:pt x="1" y="163"/>
                  </a:moveTo>
                  <a:lnTo>
                    <a:pt x="1" y="163"/>
                  </a:lnTo>
                  <a:lnTo>
                    <a:pt x="5" y="145"/>
                  </a:lnTo>
                  <a:lnTo>
                    <a:pt x="9" y="129"/>
                  </a:lnTo>
                  <a:lnTo>
                    <a:pt x="14" y="113"/>
                  </a:lnTo>
                  <a:lnTo>
                    <a:pt x="20" y="97"/>
                  </a:lnTo>
                  <a:lnTo>
                    <a:pt x="28" y="83"/>
                  </a:lnTo>
                  <a:lnTo>
                    <a:pt x="36" y="73"/>
                  </a:lnTo>
                  <a:lnTo>
                    <a:pt x="44" y="63"/>
                  </a:lnTo>
                  <a:lnTo>
                    <a:pt x="53" y="56"/>
                  </a:lnTo>
                  <a:lnTo>
                    <a:pt x="143" y="5"/>
                  </a:lnTo>
                  <a:lnTo>
                    <a:pt x="143" y="5"/>
                  </a:lnTo>
                  <a:lnTo>
                    <a:pt x="147" y="2"/>
                  </a:lnTo>
                  <a:lnTo>
                    <a:pt x="152" y="1"/>
                  </a:lnTo>
                  <a:lnTo>
                    <a:pt x="156" y="0"/>
                  </a:lnTo>
                  <a:lnTo>
                    <a:pt x="159" y="0"/>
                  </a:lnTo>
                  <a:lnTo>
                    <a:pt x="164" y="1"/>
                  </a:lnTo>
                  <a:lnTo>
                    <a:pt x="168" y="2"/>
                  </a:lnTo>
                  <a:lnTo>
                    <a:pt x="172" y="5"/>
                  </a:lnTo>
                  <a:lnTo>
                    <a:pt x="176" y="7"/>
                  </a:lnTo>
                  <a:lnTo>
                    <a:pt x="183" y="14"/>
                  </a:lnTo>
                  <a:lnTo>
                    <a:pt x="189" y="24"/>
                  </a:lnTo>
                  <a:lnTo>
                    <a:pt x="193" y="36"/>
                  </a:lnTo>
                  <a:lnTo>
                    <a:pt x="198" y="50"/>
                  </a:lnTo>
                  <a:lnTo>
                    <a:pt x="198" y="50"/>
                  </a:lnTo>
                  <a:lnTo>
                    <a:pt x="200" y="69"/>
                  </a:lnTo>
                  <a:lnTo>
                    <a:pt x="180" y="81"/>
                  </a:lnTo>
                  <a:lnTo>
                    <a:pt x="180" y="81"/>
                  </a:lnTo>
                  <a:lnTo>
                    <a:pt x="178" y="72"/>
                  </a:lnTo>
                  <a:lnTo>
                    <a:pt x="176" y="62"/>
                  </a:lnTo>
                  <a:lnTo>
                    <a:pt x="176" y="62"/>
                  </a:lnTo>
                  <a:lnTo>
                    <a:pt x="173" y="52"/>
                  </a:lnTo>
                  <a:lnTo>
                    <a:pt x="170" y="43"/>
                  </a:lnTo>
                  <a:lnTo>
                    <a:pt x="164" y="37"/>
                  </a:lnTo>
                  <a:lnTo>
                    <a:pt x="158" y="33"/>
                  </a:lnTo>
                  <a:lnTo>
                    <a:pt x="153" y="29"/>
                  </a:lnTo>
                  <a:lnTo>
                    <a:pt x="146" y="28"/>
                  </a:lnTo>
                  <a:lnTo>
                    <a:pt x="139" y="29"/>
                  </a:lnTo>
                  <a:lnTo>
                    <a:pt x="131" y="33"/>
                  </a:lnTo>
                  <a:lnTo>
                    <a:pt x="64" y="72"/>
                  </a:lnTo>
                  <a:lnTo>
                    <a:pt x="64" y="72"/>
                  </a:lnTo>
                  <a:lnTo>
                    <a:pt x="57" y="77"/>
                  </a:lnTo>
                  <a:lnTo>
                    <a:pt x="51" y="84"/>
                  </a:lnTo>
                  <a:lnTo>
                    <a:pt x="44" y="93"/>
                  </a:lnTo>
                  <a:lnTo>
                    <a:pt x="38" y="103"/>
                  </a:lnTo>
                  <a:lnTo>
                    <a:pt x="33" y="114"/>
                  </a:lnTo>
                  <a:lnTo>
                    <a:pt x="29" y="126"/>
                  </a:lnTo>
                  <a:lnTo>
                    <a:pt x="25" y="138"/>
                  </a:lnTo>
                  <a:lnTo>
                    <a:pt x="23" y="151"/>
                  </a:lnTo>
                  <a:lnTo>
                    <a:pt x="23" y="151"/>
                  </a:lnTo>
                  <a:lnTo>
                    <a:pt x="21" y="162"/>
                  </a:lnTo>
                  <a:lnTo>
                    <a:pt x="20" y="174"/>
                  </a:lnTo>
                  <a:lnTo>
                    <a:pt x="0" y="186"/>
                  </a:lnTo>
                  <a:lnTo>
                    <a:pt x="0" y="186"/>
                  </a:lnTo>
                  <a:lnTo>
                    <a:pt x="1" y="163"/>
                  </a:lnTo>
                  <a:lnTo>
                    <a:pt x="1" y="1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ṡḷïḓe">
              <a:extLst>
                <a:ext uri="{FF2B5EF4-FFF2-40B4-BE49-F238E27FC236}">
                  <a16:creationId xmlns:a16="http://schemas.microsoft.com/office/drawing/2014/main" xmlns="" id="{F83002B9-8B00-476B-AEEB-0266F087F2A8}"/>
                </a:ext>
              </a:extLst>
            </p:cNvPr>
            <p:cNvSpPr/>
            <p:nvPr/>
          </p:nvSpPr>
          <p:spPr bwMode="auto">
            <a:xfrm flipH="1">
              <a:off x="3719939" y="3685409"/>
              <a:ext cx="275147" cy="233101"/>
            </a:xfrm>
            <a:custGeom>
              <a:avLst/>
              <a:gdLst>
                <a:gd name="T0" fmla="*/ 121 w 352"/>
                <a:gd name="T1" fmla="*/ 335 h 345"/>
                <a:gd name="T2" fmla="*/ 121 w 352"/>
                <a:gd name="T3" fmla="*/ 335 h 345"/>
                <a:gd name="T4" fmla="*/ 110 w 352"/>
                <a:gd name="T5" fmla="*/ 341 h 345"/>
                <a:gd name="T6" fmla="*/ 100 w 352"/>
                <a:gd name="T7" fmla="*/ 344 h 345"/>
                <a:gd name="T8" fmla="*/ 89 w 352"/>
                <a:gd name="T9" fmla="*/ 345 h 345"/>
                <a:gd name="T10" fmla="*/ 79 w 352"/>
                <a:gd name="T11" fmla="*/ 345 h 345"/>
                <a:gd name="T12" fmla="*/ 68 w 352"/>
                <a:gd name="T13" fmla="*/ 343 h 345"/>
                <a:gd name="T14" fmla="*/ 61 w 352"/>
                <a:gd name="T15" fmla="*/ 339 h 345"/>
                <a:gd name="T16" fmla="*/ 53 w 352"/>
                <a:gd name="T17" fmla="*/ 333 h 345"/>
                <a:gd name="T18" fmla="*/ 48 w 352"/>
                <a:gd name="T19" fmla="*/ 326 h 345"/>
                <a:gd name="T20" fmla="*/ 4 w 352"/>
                <a:gd name="T21" fmla="*/ 237 h 345"/>
                <a:gd name="T22" fmla="*/ 4 w 352"/>
                <a:gd name="T23" fmla="*/ 237 h 345"/>
                <a:gd name="T24" fmla="*/ 1 w 352"/>
                <a:gd name="T25" fmla="*/ 227 h 345"/>
                <a:gd name="T26" fmla="*/ 0 w 352"/>
                <a:gd name="T27" fmla="*/ 219 h 345"/>
                <a:gd name="T28" fmla="*/ 2 w 352"/>
                <a:gd name="T29" fmla="*/ 209 h 345"/>
                <a:gd name="T30" fmla="*/ 6 w 352"/>
                <a:gd name="T31" fmla="*/ 199 h 345"/>
                <a:gd name="T32" fmla="*/ 11 w 352"/>
                <a:gd name="T33" fmla="*/ 190 h 345"/>
                <a:gd name="T34" fmla="*/ 18 w 352"/>
                <a:gd name="T35" fmla="*/ 181 h 345"/>
                <a:gd name="T36" fmla="*/ 27 w 352"/>
                <a:gd name="T37" fmla="*/ 172 h 345"/>
                <a:gd name="T38" fmla="*/ 37 w 352"/>
                <a:gd name="T39" fmla="*/ 166 h 345"/>
                <a:gd name="T40" fmla="*/ 122 w 352"/>
                <a:gd name="T41" fmla="*/ 116 h 345"/>
                <a:gd name="T42" fmla="*/ 122 w 352"/>
                <a:gd name="T43" fmla="*/ 116 h 345"/>
                <a:gd name="T44" fmla="*/ 230 w 352"/>
                <a:gd name="T45" fmla="*/ 56 h 345"/>
                <a:gd name="T46" fmla="*/ 315 w 352"/>
                <a:gd name="T47" fmla="*/ 6 h 345"/>
                <a:gd name="T48" fmla="*/ 315 w 352"/>
                <a:gd name="T49" fmla="*/ 6 h 345"/>
                <a:gd name="T50" fmla="*/ 325 w 352"/>
                <a:gd name="T51" fmla="*/ 2 h 345"/>
                <a:gd name="T52" fmla="*/ 334 w 352"/>
                <a:gd name="T53" fmla="*/ 0 h 345"/>
                <a:gd name="T54" fmla="*/ 338 w 352"/>
                <a:gd name="T55" fmla="*/ 0 h 345"/>
                <a:gd name="T56" fmla="*/ 341 w 352"/>
                <a:gd name="T57" fmla="*/ 1 h 345"/>
                <a:gd name="T58" fmla="*/ 344 w 352"/>
                <a:gd name="T59" fmla="*/ 2 h 345"/>
                <a:gd name="T60" fmla="*/ 347 w 352"/>
                <a:gd name="T61" fmla="*/ 4 h 345"/>
                <a:gd name="T62" fmla="*/ 349 w 352"/>
                <a:gd name="T63" fmla="*/ 6 h 345"/>
                <a:gd name="T64" fmla="*/ 351 w 352"/>
                <a:gd name="T65" fmla="*/ 9 h 345"/>
                <a:gd name="T66" fmla="*/ 352 w 352"/>
                <a:gd name="T67" fmla="*/ 17 h 345"/>
                <a:gd name="T68" fmla="*/ 351 w 352"/>
                <a:gd name="T69" fmla="*/ 28 h 345"/>
                <a:gd name="T70" fmla="*/ 349 w 352"/>
                <a:gd name="T71" fmla="*/ 40 h 345"/>
                <a:gd name="T72" fmla="*/ 305 w 352"/>
                <a:gd name="T73" fmla="*/ 179 h 345"/>
                <a:gd name="T74" fmla="*/ 305 w 352"/>
                <a:gd name="T75" fmla="*/ 179 h 345"/>
                <a:gd name="T76" fmla="*/ 301 w 352"/>
                <a:gd name="T77" fmla="*/ 192 h 345"/>
                <a:gd name="T78" fmla="*/ 294 w 352"/>
                <a:gd name="T79" fmla="*/ 206 h 345"/>
                <a:gd name="T80" fmla="*/ 285 w 352"/>
                <a:gd name="T81" fmla="*/ 219 h 345"/>
                <a:gd name="T82" fmla="*/ 276 w 352"/>
                <a:gd name="T83" fmla="*/ 232 h 345"/>
                <a:gd name="T84" fmla="*/ 265 w 352"/>
                <a:gd name="T85" fmla="*/ 245 h 345"/>
                <a:gd name="T86" fmla="*/ 255 w 352"/>
                <a:gd name="T87" fmla="*/ 256 h 345"/>
                <a:gd name="T88" fmla="*/ 243 w 352"/>
                <a:gd name="T89" fmla="*/ 265 h 345"/>
                <a:gd name="T90" fmla="*/ 232 w 352"/>
                <a:gd name="T91" fmla="*/ 273 h 345"/>
                <a:gd name="T92" fmla="*/ 121 w 352"/>
                <a:gd name="T93" fmla="*/ 33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2" h="345">
                  <a:moveTo>
                    <a:pt x="121" y="335"/>
                  </a:moveTo>
                  <a:lnTo>
                    <a:pt x="121" y="335"/>
                  </a:lnTo>
                  <a:lnTo>
                    <a:pt x="110" y="341"/>
                  </a:lnTo>
                  <a:lnTo>
                    <a:pt x="100" y="344"/>
                  </a:lnTo>
                  <a:lnTo>
                    <a:pt x="89" y="345"/>
                  </a:lnTo>
                  <a:lnTo>
                    <a:pt x="79" y="345"/>
                  </a:lnTo>
                  <a:lnTo>
                    <a:pt x="68" y="343"/>
                  </a:lnTo>
                  <a:lnTo>
                    <a:pt x="61" y="339"/>
                  </a:lnTo>
                  <a:lnTo>
                    <a:pt x="53" y="333"/>
                  </a:lnTo>
                  <a:lnTo>
                    <a:pt x="48" y="326"/>
                  </a:lnTo>
                  <a:lnTo>
                    <a:pt x="4" y="237"/>
                  </a:lnTo>
                  <a:lnTo>
                    <a:pt x="4" y="237"/>
                  </a:lnTo>
                  <a:lnTo>
                    <a:pt x="1" y="227"/>
                  </a:lnTo>
                  <a:lnTo>
                    <a:pt x="0" y="219"/>
                  </a:lnTo>
                  <a:lnTo>
                    <a:pt x="2" y="209"/>
                  </a:lnTo>
                  <a:lnTo>
                    <a:pt x="6" y="199"/>
                  </a:lnTo>
                  <a:lnTo>
                    <a:pt x="11" y="190"/>
                  </a:lnTo>
                  <a:lnTo>
                    <a:pt x="18" y="181"/>
                  </a:lnTo>
                  <a:lnTo>
                    <a:pt x="27" y="172"/>
                  </a:lnTo>
                  <a:lnTo>
                    <a:pt x="37" y="166"/>
                  </a:lnTo>
                  <a:lnTo>
                    <a:pt x="122" y="116"/>
                  </a:lnTo>
                  <a:lnTo>
                    <a:pt x="122" y="116"/>
                  </a:lnTo>
                  <a:lnTo>
                    <a:pt x="230" y="56"/>
                  </a:lnTo>
                  <a:lnTo>
                    <a:pt x="315" y="6"/>
                  </a:lnTo>
                  <a:lnTo>
                    <a:pt x="315" y="6"/>
                  </a:lnTo>
                  <a:lnTo>
                    <a:pt x="325" y="2"/>
                  </a:lnTo>
                  <a:lnTo>
                    <a:pt x="334" y="0"/>
                  </a:lnTo>
                  <a:lnTo>
                    <a:pt x="338" y="0"/>
                  </a:lnTo>
                  <a:lnTo>
                    <a:pt x="341" y="1"/>
                  </a:lnTo>
                  <a:lnTo>
                    <a:pt x="344" y="2"/>
                  </a:lnTo>
                  <a:lnTo>
                    <a:pt x="347" y="4"/>
                  </a:lnTo>
                  <a:lnTo>
                    <a:pt x="349" y="6"/>
                  </a:lnTo>
                  <a:lnTo>
                    <a:pt x="351" y="9"/>
                  </a:lnTo>
                  <a:lnTo>
                    <a:pt x="352" y="17"/>
                  </a:lnTo>
                  <a:lnTo>
                    <a:pt x="351" y="28"/>
                  </a:lnTo>
                  <a:lnTo>
                    <a:pt x="349" y="40"/>
                  </a:lnTo>
                  <a:lnTo>
                    <a:pt x="305" y="179"/>
                  </a:lnTo>
                  <a:lnTo>
                    <a:pt x="305" y="179"/>
                  </a:lnTo>
                  <a:lnTo>
                    <a:pt x="301" y="192"/>
                  </a:lnTo>
                  <a:lnTo>
                    <a:pt x="294" y="206"/>
                  </a:lnTo>
                  <a:lnTo>
                    <a:pt x="285" y="219"/>
                  </a:lnTo>
                  <a:lnTo>
                    <a:pt x="276" y="232"/>
                  </a:lnTo>
                  <a:lnTo>
                    <a:pt x="265" y="245"/>
                  </a:lnTo>
                  <a:lnTo>
                    <a:pt x="255" y="256"/>
                  </a:lnTo>
                  <a:lnTo>
                    <a:pt x="243" y="265"/>
                  </a:lnTo>
                  <a:lnTo>
                    <a:pt x="232" y="273"/>
                  </a:lnTo>
                  <a:lnTo>
                    <a:pt x="121" y="3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îśľïḑe">
              <a:extLst>
                <a:ext uri="{FF2B5EF4-FFF2-40B4-BE49-F238E27FC236}">
                  <a16:creationId xmlns:a16="http://schemas.microsoft.com/office/drawing/2014/main" xmlns="" id="{998ADB3E-D068-4D1A-B3DB-AAD7E18FDE79}"/>
                </a:ext>
              </a:extLst>
            </p:cNvPr>
            <p:cNvSpPr/>
            <p:nvPr/>
          </p:nvSpPr>
          <p:spPr bwMode="auto">
            <a:xfrm flipH="1">
              <a:off x="3761911" y="3895200"/>
              <a:ext cx="51299" cy="46619"/>
            </a:xfrm>
            <a:custGeom>
              <a:avLst/>
              <a:gdLst>
                <a:gd name="T0" fmla="*/ 0 w 64"/>
                <a:gd name="T1" fmla="*/ 55 h 74"/>
                <a:gd name="T2" fmla="*/ 0 w 64"/>
                <a:gd name="T3" fmla="*/ 55 h 74"/>
                <a:gd name="T4" fmla="*/ 2 w 64"/>
                <a:gd name="T5" fmla="*/ 61 h 74"/>
                <a:gd name="T6" fmla="*/ 4 w 64"/>
                <a:gd name="T7" fmla="*/ 66 h 74"/>
                <a:gd name="T8" fmla="*/ 6 w 64"/>
                <a:gd name="T9" fmla="*/ 71 h 74"/>
                <a:gd name="T10" fmla="*/ 11 w 64"/>
                <a:gd name="T11" fmla="*/ 73 h 74"/>
                <a:gd name="T12" fmla="*/ 15 w 64"/>
                <a:gd name="T13" fmla="*/ 74 h 74"/>
                <a:gd name="T14" fmla="*/ 21 w 64"/>
                <a:gd name="T15" fmla="*/ 74 h 74"/>
                <a:gd name="T16" fmla="*/ 26 w 64"/>
                <a:gd name="T17" fmla="*/ 73 h 74"/>
                <a:gd name="T18" fmla="*/ 33 w 64"/>
                <a:gd name="T19" fmla="*/ 70 h 74"/>
                <a:gd name="T20" fmla="*/ 33 w 64"/>
                <a:gd name="T21" fmla="*/ 70 h 74"/>
                <a:gd name="T22" fmla="*/ 39 w 64"/>
                <a:gd name="T23" fmla="*/ 65 h 74"/>
                <a:gd name="T24" fmla="*/ 45 w 64"/>
                <a:gd name="T25" fmla="*/ 60 h 74"/>
                <a:gd name="T26" fmla="*/ 50 w 64"/>
                <a:gd name="T27" fmla="*/ 55 h 74"/>
                <a:gd name="T28" fmla="*/ 54 w 64"/>
                <a:gd name="T29" fmla="*/ 47 h 74"/>
                <a:gd name="T30" fmla="*/ 59 w 64"/>
                <a:gd name="T31" fmla="*/ 41 h 74"/>
                <a:gd name="T32" fmla="*/ 61 w 64"/>
                <a:gd name="T33" fmla="*/ 33 h 74"/>
                <a:gd name="T34" fmla="*/ 63 w 64"/>
                <a:gd name="T35" fmla="*/ 25 h 74"/>
                <a:gd name="T36" fmla="*/ 64 w 64"/>
                <a:gd name="T37" fmla="*/ 19 h 74"/>
                <a:gd name="T38" fmla="*/ 64 w 64"/>
                <a:gd name="T39" fmla="*/ 19 h 74"/>
                <a:gd name="T40" fmla="*/ 63 w 64"/>
                <a:gd name="T41" fmla="*/ 12 h 74"/>
                <a:gd name="T42" fmla="*/ 61 w 64"/>
                <a:gd name="T43" fmla="*/ 7 h 74"/>
                <a:gd name="T44" fmla="*/ 59 w 64"/>
                <a:gd name="T45" fmla="*/ 4 h 74"/>
                <a:gd name="T46" fmla="*/ 54 w 64"/>
                <a:gd name="T47" fmla="*/ 1 h 74"/>
                <a:gd name="T48" fmla="*/ 50 w 64"/>
                <a:gd name="T49" fmla="*/ 0 h 74"/>
                <a:gd name="T50" fmla="*/ 44 w 64"/>
                <a:gd name="T51" fmla="*/ 0 h 74"/>
                <a:gd name="T52" fmla="*/ 39 w 64"/>
                <a:gd name="T53" fmla="*/ 1 h 74"/>
                <a:gd name="T54" fmla="*/ 32 w 64"/>
                <a:gd name="T55" fmla="*/ 4 h 74"/>
                <a:gd name="T56" fmla="*/ 32 w 64"/>
                <a:gd name="T57" fmla="*/ 4 h 74"/>
                <a:gd name="T58" fmla="*/ 26 w 64"/>
                <a:gd name="T59" fmla="*/ 8 h 74"/>
                <a:gd name="T60" fmla="*/ 21 w 64"/>
                <a:gd name="T61" fmla="*/ 14 h 74"/>
                <a:gd name="T62" fmla="*/ 15 w 64"/>
                <a:gd name="T63" fmla="*/ 20 h 74"/>
                <a:gd name="T64" fmla="*/ 11 w 64"/>
                <a:gd name="T65" fmla="*/ 27 h 74"/>
                <a:gd name="T66" fmla="*/ 6 w 64"/>
                <a:gd name="T67" fmla="*/ 34 h 74"/>
                <a:gd name="T68" fmla="*/ 4 w 64"/>
                <a:gd name="T69" fmla="*/ 41 h 74"/>
                <a:gd name="T70" fmla="*/ 2 w 64"/>
                <a:gd name="T71" fmla="*/ 48 h 74"/>
                <a:gd name="T72" fmla="*/ 0 w 64"/>
                <a:gd name="T73" fmla="*/ 55 h 74"/>
                <a:gd name="T74" fmla="*/ 0 w 64"/>
                <a:gd name="T75" fmla="*/ 5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74">
                  <a:moveTo>
                    <a:pt x="0" y="55"/>
                  </a:moveTo>
                  <a:lnTo>
                    <a:pt x="0" y="55"/>
                  </a:lnTo>
                  <a:lnTo>
                    <a:pt x="2" y="61"/>
                  </a:lnTo>
                  <a:lnTo>
                    <a:pt x="4" y="66"/>
                  </a:lnTo>
                  <a:lnTo>
                    <a:pt x="6" y="71"/>
                  </a:lnTo>
                  <a:lnTo>
                    <a:pt x="11" y="73"/>
                  </a:lnTo>
                  <a:lnTo>
                    <a:pt x="15" y="74"/>
                  </a:lnTo>
                  <a:lnTo>
                    <a:pt x="21" y="74"/>
                  </a:lnTo>
                  <a:lnTo>
                    <a:pt x="26" y="73"/>
                  </a:lnTo>
                  <a:lnTo>
                    <a:pt x="33" y="70"/>
                  </a:lnTo>
                  <a:lnTo>
                    <a:pt x="33" y="70"/>
                  </a:lnTo>
                  <a:lnTo>
                    <a:pt x="39" y="65"/>
                  </a:lnTo>
                  <a:lnTo>
                    <a:pt x="45" y="60"/>
                  </a:lnTo>
                  <a:lnTo>
                    <a:pt x="50" y="55"/>
                  </a:lnTo>
                  <a:lnTo>
                    <a:pt x="54" y="47"/>
                  </a:lnTo>
                  <a:lnTo>
                    <a:pt x="59" y="41"/>
                  </a:lnTo>
                  <a:lnTo>
                    <a:pt x="61" y="33"/>
                  </a:lnTo>
                  <a:lnTo>
                    <a:pt x="63" y="25"/>
                  </a:lnTo>
                  <a:lnTo>
                    <a:pt x="64" y="19"/>
                  </a:lnTo>
                  <a:lnTo>
                    <a:pt x="64" y="19"/>
                  </a:lnTo>
                  <a:lnTo>
                    <a:pt x="63" y="12"/>
                  </a:lnTo>
                  <a:lnTo>
                    <a:pt x="61" y="7"/>
                  </a:lnTo>
                  <a:lnTo>
                    <a:pt x="59" y="4"/>
                  </a:lnTo>
                  <a:lnTo>
                    <a:pt x="54" y="1"/>
                  </a:lnTo>
                  <a:lnTo>
                    <a:pt x="50" y="0"/>
                  </a:lnTo>
                  <a:lnTo>
                    <a:pt x="44" y="0"/>
                  </a:lnTo>
                  <a:lnTo>
                    <a:pt x="39" y="1"/>
                  </a:lnTo>
                  <a:lnTo>
                    <a:pt x="32" y="4"/>
                  </a:lnTo>
                  <a:lnTo>
                    <a:pt x="32" y="4"/>
                  </a:lnTo>
                  <a:lnTo>
                    <a:pt x="26" y="8"/>
                  </a:lnTo>
                  <a:lnTo>
                    <a:pt x="21" y="14"/>
                  </a:lnTo>
                  <a:lnTo>
                    <a:pt x="15" y="20"/>
                  </a:lnTo>
                  <a:lnTo>
                    <a:pt x="11" y="27"/>
                  </a:lnTo>
                  <a:lnTo>
                    <a:pt x="6" y="34"/>
                  </a:lnTo>
                  <a:lnTo>
                    <a:pt x="4" y="41"/>
                  </a:lnTo>
                  <a:lnTo>
                    <a:pt x="2" y="48"/>
                  </a:lnTo>
                  <a:lnTo>
                    <a:pt x="0" y="55"/>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1îḓè">
              <a:extLst>
                <a:ext uri="{FF2B5EF4-FFF2-40B4-BE49-F238E27FC236}">
                  <a16:creationId xmlns:a16="http://schemas.microsoft.com/office/drawing/2014/main" xmlns="" id="{6D544282-EB81-41C4-9E67-978D31B27F1C}"/>
                </a:ext>
              </a:extLst>
            </p:cNvPr>
            <p:cNvSpPr/>
            <p:nvPr/>
          </p:nvSpPr>
          <p:spPr bwMode="auto">
            <a:xfrm flipH="1">
              <a:off x="3892489" y="3955805"/>
              <a:ext cx="46635" cy="51283"/>
            </a:xfrm>
            <a:custGeom>
              <a:avLst/>
              <a:gdLst>
                <a:gd name="T0" fmla="*/ 0 w 63"/>
                <a:gd name="T1" fmla="*/ 55 h 74"/>
                <a:gd name="T2" fmla="*/ 0 w 63"/>
                <a:gd name="T3" fmla="*/ 55 h 74"/>
                <a:gd name="T4" fmla="*/ 1 w 63"/>
                <a:gd name="T5" fmla="*/ 61 h 74"/>
                <a:gd name="T6" fmla="*/ 3 w 63"/>
                <a:gd name="T7" fmla="*/ 67 h 74"/>
                <a:gd name="T8" fmla="*/ 6 w 63"/>
                <a:gd name="T9" fmla="*/ 70 h 74"/>
                <a:gd name="T10" fmla="*/ 10 w 63"/>
                <a:gd name="T11" fmla="*/ 73 h 74"/>
                <a:gd name="T12" fmla="*/ 15 w 63"/>
                <a:gd name="T13" fmla="*/ 74 h 74"/>
                <a:gd name="T14" fmla="*/ 19 w 63"/>
                <a:gd name="T15" fmla="*/ 74 h 74"/>
                <a:gd name="T16" fmla="*/ 26 w 63"/>
                <a:gd name="T17" fmla="*/ 73 h 74"/>
                <a:gd name="T18" fmla="*/ 32 w 63"/>
                <a:gd name="T19" fmla="*/ 70 h 74"/>
                <a:gd name="T20" fmla="*/ 32 w 63"/>
                <a:gd name="T21" fmla="*/ 70 h 74"/>
                <a:gd name="T22" fmla="*/ 38 w 63"/>
                <a:gd name="T23" fmla="*/ 65 h 74"/>
                <a:gd name="T24" fmla="*/ 44 w 63"/>
                <a:gd name="T25" fmla="*/ 60 h 74"/>
                <a:gd name="T26" fmla="*/ 50 w 63"/>
                <a:gd name="T27" fmla="*/ 54 h 74"/>
                <a:gd name="T28" fmla="*/ 54 w 63"/>
                <a:gd name="T29" fmla="*/ 47 h 74"/>
                <a:gd name="T30" fmla="*/ 59 w 63"/>
                <a:gd name="T31" fmla="*/ 41 h 74"/>
                <a:gd name="T32" fmla="*/ 61 w 63"/>
                <a:gd name="T33" fmla="*/ 33 h 74"/>
                <a:gd name="T34" fmla="*/ 63 w 63"/>
                <a:gd name="T35" fmla="*/ 26 h 74"/>
                <a:gd name="T36" fmla="*/ 63 w 63"/>
                <a:gd name="T37" fmla="*/ 19 h 74"/>
                <a:gd name="T38" fmla="*/ 63 w 63"/>
                <a:gd name="T39" fmla="*/ 19 h 74"/>
                <a:gd name="T40" fmla="*/ 63 w 63"/>
                <a:gd name="T41" fmla="*/ 13 h 74"/>
                <a:gd name="T42" fmla="*/ 61 w 63"/>
                <a:gd name="T43" fmla="*/ 7 h 74"/>
                <a:gd name="T44" fmla="*/ 59 w 63"/>
                <a:gd name="T45" fmla="*/ 4 h 74"/>
                <a:gd name="T46" fmla="*/ 54 w 63"/>
                <a:gd name="T47" fmla="*/ 1 h 74"/>
                <a:gd name="T48" fmla="*/ 50 w 63"/>
                <a:gd name="T49" fmla="*/ 0 h 74"/>
                <a:gd name="T50" fmla="*/ 44 w 63"/>
                <a:gd name="T51" fmla="*/ 0 h 74"/>
                <a:gd name="T52" fmla="*/ 38 w 63"/>
                <a:gd name="T53" fmla="*/ 1 h 74"/>
                <a:gd name="T54" fmla="*/ 32 w 63"/>
                <a:gd name="T55" fmla="*/ 4 h 74"/>
                <a:gd name="T56" fmla="*/ 32 w 63"/>
                <a:gd name="T57" fmla="*/ 4 h 74"/>
                <a:gd name="T58" fmla="*/ 26 w 63"/>
                <a:gd name="T59" fmla="*/ 8 h 74"/>
                <a:gd name="T60" fmla="*/ 19 w 63"/>
                <a:gd name="T61" fmla="*/ 14 h 74"/>
                <a:gd name="T62" fmla="*/ 15 w 63"/>
                <a:gd name="T63" fmla="*/ 19 h 74"/>
                <a:gd name="T64" fmla="*/ 9 w 63"/>
                <a:gd name="T65" fmla="*/ 27 h 74"/>
                <a:gd name="T66" fmla="*/ 6 w 63"/>
                <a:gd name="T67" fmla="*/ 33 h 74"/>
                <a:gd name="T68" fmla="*/ 3 w 63"/>
                <a:gd name="T69" fmla="*/ 41 h 74"/>
                <a:gd name="T70" fmla="*/ 1 w 63"/>
                <a:gd name="T71" fmla="*/ 48 h 74"/>
                <a:gd name="T72" fmla="*/ 0 w 63"/>
                <a:gd name="T73" fmla="*/ 55 h 74"/>
                <a:gd name="T74" fmla="*/ 0 w 63"/>
                <a:gd name="T75" fmla="*/ 5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 h="74">
                  <a:moveTo>
                    <a:pt x="0" y="55"/>
                  </a:moveTo>
                  <a:lnTo>
                    <a:pt x="0" y="55"/>
                  </a:lnTo>
                  <a:lnTo>
                    <a:pt x="1" y="61"/>
                  </a:lnTo>
                  <a:lnTo>
                    <a:pt x="3" y="67"/>
                  </a:lnTo>
                  <a:lnTo>
                    <a:pt x="6" y="70"/>
                  </a:lnTo>
                  <a:lnTo>
                    <a:pt x="10" y="73"/>
                  </a:lnTo>
                  <a:lnTo>
                    <a:pt x="15" y="74"/>
                  </a:lnTo>
                  <a:lnTo>
                    <a:pt x="19" y="74"/>
                  </a:lnTo>
                  <a:lnTo>
                    <a:pt x="26" y="73"/>
                  </a:lnTo>
                  <a:lnTo>
                    <a:pt x="32" y="70"/>
                  </a:lnTo>
                  <a:lnTo>
                    <a:pt x="32" y="70"/>
                  </a:lnTo>
                  <a:lnTo>
                    <a:pt x="38" y="65"/>
                  </a:lnTo>
                  <a:lnTo>
                    <a:pt x="44" y="60"/>
                  </a:lnTo>
                  <a:lnTo>
                    <a:pt x="50" y="54"/>
                  </a:lnTo>
                  <a:lnTo>
                    <a:pt x="54" y="47"/>
                  </a:lnTo>
                  <a:lnTo>
                    <a:pt x="59" y="41"/>
                  </a:lnTo>
                  <a:lnTo>
                    <a:pt x="61" y="33"/>
                  </a:lnTo>
                  <a:lnTo>
                    <a:pt x="63" y="26"/>
                  </a:lnTo>
                  <a:lnTo>
                    <a:pt x="63" y="19"/>
                  </a:lnTo>
                  <a:lnTo>
                    <a:pt x="63" y="19"/>
                  </a:lnTo>
                  <a:lnTo>
                    <a:pt x="63" y="13"/>
                  </a:lnTo>
                  <a:lnTo>
                    <a:pt x="61" y="7"/>
                  </a:lnTo>
                  <a:lnTo>
                    <a:pt x="59" y="4"/>
                  </a:lnTo>
                  <a:lnTo>
                    <a:pt x="54" y="1"/>
                  </a:lnTo>
                  <a:lnTo>
                    <a:pt x="50" y="0"/>
                  </a:lnTo>
                  <a:lnTo>
                    <a:pt x="44" y="0"/>
                  </a:lnTo>
                  <a:lnTo>
                    <a:pt x="38" y="1"/>
                  </a:lnTo>
                  <a:lnTo>
                    <a:pt x="32" y="4"/>
                  </a:lnTo>
                  <a:lnTo>
                    <a:pt x="32" y="4"/>
                  </a:lnTo>
                  <a:lnTo>
                    <a:pt x="26" y="8"/>
                  </a:lnTo>
                  <a:lnTo>
                    <a:pt x="19" y="14"/>
                  </a:lnTo>
                  <a:lnTo>
                    <a:pt x="15" y="19"/>
                  </a:lnTo>
                  <a:lnTo>
                    <a:pt x="9" y="27"/>
                  </a:lnTo>
                  <a:lnTo>
                    <a:pt x="6" y="33"/>
                  </a:lnTo>
                  <a:lnTo>
                    <a:pt x="3" y="41"/>
                  </a:lnTo>
                  <a:lnTo>
                    <a:pt x="1" y="48"/>
                  </a:lnTo>
                  <a:lnTo>
                    <a:pt x="0" y="55"/>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Sḻíḓe">
              <a:extLst>
                <a:ext uri="{FF2B5EF4-FFF2-40B4-BE49-F238E27FC236}">
                  <a16:creationId xmlns:a16="http://schemas.microsoft.com/office/drawing/2014/main" xmlns="" id="{04415422-1DBC-4D54-B1D7-1D4B50893C6E}"/>
                </a:ext>
              </a:extLst>
            </p:cNvPr>
            <p:cNvSpPr/>
            <p:nvPr/>
          </p:nvSpPr>
          <p:spPr bwMode="auto">
            <a:xfrm flipH="1">
              <a:off x="3608015" y="3662100"/>
              <a:ext cx="340437" cy="303029"/>
            </a:xfrm>
            <a:custGeom>
              <a:avLst/>
              <a:gdLst>
                <a:gd name="T0" fmla="*/ 259 w 438"/>
                <a:gd name="T1" fmla="*/ 317 h 458"/>
                <a:gd name="T2" fmla="*/ 276 w 438"/>
                <a:gd name="T3" fmla="*/ 297 h 458"/>
                <a:gd name="T4" fmla="*/ 346 w 438"/>
                <a:gd name="T5" fmla="*/ 83 h 458"/>
                <a:gd name="T6" fmla="*/ 420 w 438"/>
                <a:gd name="T7" fmla="*/ 41 h 458"/>
                <a:gd name="T8" fmla="*/ 420 w 438"/>
                <a:gd name="T9" fmla="*/ 41 h 458"/>
                <a:gd name="T10" fmla="*/ 426 w 438"/>
                <a:gd name="T11" fmla="*/ 35 h 458"/>
                <a:gd name="T12" fmla="*/ 433 w 438"/>
                <a:gd name="T13" fmla="*/ 28 h 458"/>
                <a:gd name="T14" fmla="*/ 436 w 438"/>
                <a:gd name="T15" fmla="*/ 19 h 458"/>
                <a:gd name="T16" fmla="*/ 438 w 438"/>
                <a:gd name="T17" fmla="*/ 15 h 458"/>
                <a:gd name="T18" fmla="*/ 438 w 438"/>
                <a:gd name="T19" fmla="*/ 11 h 458"/>
                <a:gd name="T20" fmla="*/ 438 w 438"/>
                <a:gd name="T21" fmla="*/ 11 h 458"/>
                <a:gd name="T22" fmla="*/ 438 w 438"/>
                <a:gd name="T23" fmla="*/ 7 h 458"/>
                <a:gd name="T24" fmla="*/ 436 w 438"/>
                <a:gd name="T25" fmla="*/ 4 h 458"/>
                <a:gd name="T26" fmla="*/ 434 w 438"/>
                <a:gd name="T27" fmla="*/ 2 h 458"/>
                <a:gd name="T28" fmla="*/ 432 w 438"/>
                <a:gd name="T29" fmla="*/ 1 h 458"/>
                <a:gd name="T30" fmla="*/ 430 w 438"/>
                <a:gd name="T31" fmla="*/ 0 h 458"/>
                <a:gd name="T32" fmla="*/ 426 w 438"/>
                <a:gd name="T33" fmla="*/ 0 h 458"/>
                <a:gd name="T34" fmla="*/ 423 w 438"/>
                <a:gd name="T35" fmla="*/ 1 h 458"/>
                <a:gd name="T36" fmla="*/ 420 w 438"/>
                <a:gd name="T37" fmla="*/ 3 h 458"/>
                <a:gd name="T38" fmla="*/ 334 w 438"/>
                <a:gd name="T39" fmla="*/ 52 h 458"/>
                <a:gd name="T40" fmla="*/ 318 w 438"/>
                <a:gd name="T41" fmla="*/ 73 h 458"/>
                <a:gd name="T42" fmla="*/ 247 w 438"/>
                <a:gd name="T43" fmla="*/ 287 h 458"/>
                <a:gd name="T44" fmla="*/ 18 w 438"/>
                <a:gd name="T45" fmla="*/ 418 h 458"/>
                <a:gd name="T46" fmla="*/ 18 w 438"/>
                <a:gd name="T47" fmla="*/ 418 h 458"/>
                <a:gd name="T48" fmla="*/ 11 w 438"/>
                <a:gd name="T49" fmla="*/ 423 h 458"/>
                <a:gd name="T50" fmla="*/ 6 w 438"/>
                <a:gd name="T51" fmla="*/ 431 h 458"/>
                <a:gd name="T52" fmla="*/ 1 w 438"/>
                <a:gd name="T53" fmla="*/ 438 h 458"/>
                <a:gd name="T54" fmla="*/ 1 w 438"/>
                <a:gd name="T55" fmla="*/ 443 h 458"/>
                <a:gd name="T56" fmla="*/ 0 w 438"/>
                <a:gd name="T57" fmla="*/ 447 h 458"/>
                <a:gd name="T58" fmla="*/ 0 w 438"/>
                <a:gd name="T59" fmla="*/ 447 h 458"/>
                <a:gd name="T60" fmla="*/ 1 w 438"/>
                <a:gd name="T61" fmla="*/ 450 h 458"/>
                <a:gd name="T62" fmla="*/ 2 w 438"/>
                <a:gd name="T63" fmla="*/ 453 h 458"/>
                <a:gd name="T64" fmla="*/ 3 w 438"/>
                <a:gd name="T65" fmla="*/ 455 h 458"/>
                <a:gd name="T66" fmla="*/ 6 w 438"/>
                <a:gd name="T67" fmla="*/ 458 h 458"/>
                <a:gd name="T68" fmla="*/ 8 w 438"/>
                <a:gd name="T69" fmla="*/ 458 h 458"/>
                <a:gd name="T70" fmla="*/ 11 w 438"/>
                <a:gd name="T71" fmla="*/ 458 h 458"/>
                <a:gd name="T72" fmla="*/ 15 w 438"/>
                <a:gd name="T73" fmla="*/ 458 h 458"/>
                <a:gd name="T74" fmla="*/ 19 w 438"/>
                <a:gd name="T75" fmla="*/ 455 h 458"/>
                <a:gd name="T76" fmla="*/ 259 w 438"/>
                <a:gd name="T77" fmla="*/ 31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8" h="458">
                  <a:moveTo>
                    <a:pt x="259" y="317"/>
                  </a:moveTo>
                  <a:lnTo>
                    <a:pt x="276" y="297"/>
                  </a:lnTo>
                  <a:lnTo>
                    <a:pt x="346" y="83"/>
                  </a:lnTo>
                  <a:lnTo>
                    <a:pt x="420" y="41"/>
                  </a:lnTo>
                  <a:lnTo>
                    <a:pt x="420" y="41"/>
                  </a:lnTo>
                  <a:lnTo>
                    <a:pt x="426" y="35"/>
                  </a:lnTo>
                  <a:lnTo>
                    <a:pt x="433" y="28"/>
                  </a:lnTo>
                  <a:lnTo>
                    <a:pt x="436" y="19"/>
                  </a:lnTo>
                  <a:lnTo>
                    <a:pt x="438" y="15"/>
                  </a:lnTo>
                  <a:lnTo>
                    <a:pt x="438" y="11"/>
                  </a:lnTo>
                  <a:lnTo>
                    <a:pt x="438" y="11"/>
                  </a:lnTo>
                  <a:lnTo>
                    <a:pt x="438" y="7"/>
                  </a:lnTo>
                  <a:lnTo>
                    <a:pt x="436" y="4"/>
                  </a:lnTo>
                  <a:lnTo>
                    <a:pt x="434" y="2"/>
                  </a:lnTo>
                  <a:lnTo>
                    <a:pt x="432" y="1"/>
                  </a:lnTo>
                  <a:lnTo>
                    <a:pt x="430" y="0"/>
                  </a:lnTo>
                  <a:lnTo>
                    <a:pt x="426" y="0"/>
                  </a:lnTo>
                  <a:lnTo>
                    <a:pt x="423" y="1"/>
                  </a:lnTo>
                  <a:lnTo>
                    <a:pt x="420" y="3"/>
                  </a:lnTo>
                  <a:lnTo>
                    <a:pt x="334" y="52"/>
                  </a:lnTo>
                  <a:lnTo>
                    <a:pt x="318" y="73"/>
                  </a:lnTo>
                  <a:lnTo>
                    <a:pt x="247" y="287"/>
                  </a:lnTo>
                  <a:lnTo>
                    <a:pt x="18" y="418"/>
                  </a:lnTo>
                  <a:lnTo>
                    <a:pt x="18" y="418"/>
                  </a:lnTo>
                  <a:lnTo>
                    <a:pt x="11" y="423"/>
                  </a:lnTo>
                  <a:lnTo>
                    <a:pt x="6" y="431"/>
                  </a:lnTo>
                  <a:lnTo>
                    <a:pt x="1" y="438"/>
                  </a:lnTo>
                  <a:lnTo>
                    <a:pt x="1" y="443"/>
                  </a:lnTo>
                  <a:lnTo>
                    <a:pt x="0" y="447"/>
                  </a:lnTo>
                  <a:lnTo>
                    <a:pt x="0" y="447"/>
                  </a:lnTo>
                  <a:lnTo>
                    <a:pt x="1" y="450"/>
                  </a:lnTo>
                  <a:lnTo>
                    <a:pt x="2" y="453"/>
                  </a:lnTo>
                  <a:lnTo>
                    <a:pt x="3" y="455"/>
                  </a:lnTo>
                  <a:lnTo>
                    <a:pt x="6" y="458"/>
                  </a:lnTo>
                  <a:lnTo>
                    <a:pt x="8" y="458"/>
                  </a:lnTo>
                  <a:lnTo>
                    <a:pt x="11" y="458"/>
                  </a:lnTo>
                  <a:lnTo>
                    <a:pt x="15" y="458"/>
                  </a:lnTo>
                  <a:lnTo>
                    <a:pt x="19" y="455"/>
                  </a:lnTo>
                  <a:lnTo>
                    <a:pt x="259"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îś1iḓè">
              <a:extLst>
                <a:ext uri="{FF2B5EF4-FFF2-40B4-BE49-F238E27FC236}">
                  <a16:creationId xmlns:a16="http://schemas.microsoft.com/office/drawing/2014/main" xmlns="" id="{952AE79D-DC02-42B4-A0C0-CCDFE4A5AAC7}"/>
                </a:ext>
              </a:extLst>
            </p:cNvPr>
            <p:cNvSpPr/>
            <p:nvPr/>
          </p:nvSpPr>
          <p:spPr bwMode="auto">
            <a:xfrm flipH="1">
              <a:off x="5007070" y="4897526"/>
              <a:ext cx="261157" cy="335663"/>
            </a:xfrm>
            <a:custGeom>
              <a:avLst/>
              <a:gdLst>
                <a:gd name="T0" fmla="*/ 97 w 337"/>
                <a:gd name="T1" fmla="*/ 111 h 502"/>
                <a:gd name="T2" fmla="*/ 118 w 337"/>
                <a:gd name="T3" fmla="*/ 46 h 502"/>
                <a:gd name="T4" fmla="*/ 140 w 337"/>
                <a:gd name="T5" fmla="*/ 45 h 502"/>
                <a:gd name="T6" fmla="*/ 153 w 337"/>
                <a:gd name="T7" fmla="*/ 109 h 502"/>
                <a:gd name="T8" fmla="*/ 165 w 337"/>
                <a:gd name="T9" fmla="*/ 86 h 502"/>
                <a:gd name="T10" fmla="*/ 184 w 337"/>
                <a:gd name="T11" fmla="*/ 10 h 502"/>
                <a:gd name="T12" fmla="*/ 207 w 337"/>
                <a:gd name="T13" fmla="*/ 2 h 502"/>
                <a:gd name="T14" fmla="*/ 221 w 337"/>
                <a:gd name="T15" fmla="*/ 52 h 502"/>
                <a:gd name="T16" fmla="*/ 329 w 337"/>
                <a:gd name="T17" fmla="*/ 22 h 502"/>
                <a:gd name="T18" fmla="*/ 332 w 337"/>
                <a:gd name="T19" fmla="*/ 312 h 502"/>
                <a:gd name="T20" fmla="*/ 6 w 337"/>
                <a:gd name="T21" fmla="*/ 496 h 502"/>
                <a:gd name="T22" fmla="*/ 8 w 337"/>
                <a:gd name="T23" fmla="*/ 208 h 502"/>
                <a:gd name="T24" fmla="*/ 122 w 337"/>
                <a:gd name="T25" fmla="*/ 54 h 502"/>
                <a:gd name="T26" fmla="*/ 108 w 337"/>
                <a:gd name="T27" fmla="*/ 82 h 502"/>
                <a:gd name="T28" fmla="*/ 145 w 337"/>
                <a:gd name="T29" fmla="*/ 127 h 502"/>
                <a:gd name="T30" fmla="*/ 138 w 337"/>
                <a:gd name="T31" fmla="*/ 64 h 502"/>
                <a:gd name="T32" fmla="*/ 196 w 337"/>
                <a:gd name="T33" fmla="*/ 12 h 502"/>
                <a:gd name="T34" fmla="*/ 177 w 337"/>
                <a:gd name="T35" fmla="*/ 41 h 502"/>
                <a:gd name="T36" fmla="*/ 174 w 337"/>
                <a:gd name="T37" fmla="*/ 110 h 502"/>
                <a:gd name="T38" fmla="*/ 210 w 337"/>
                <a:gd name="T39" fmla="*/ 32 h 502"/>
                <a:gd name="T40" fmla="*/ 36 w 337"/>
                <a:gd name="T41" fmla="*/ 463 h 502"/>
                <a:gd name="T42" fmla="*/ 304 w 337"/>
                <a:gd name="T43" fmla="*/ 77 h 502"/>
                <a:gd name="T44" fmla="*/ 176 w 337"/>
                <a:gd name="T45" fmla="*/ 151 h 502"/>
                <a:gd name="T46" fmla="*/ 102 w 337"/>
                <a:gd name="T47" fmla="*/ 195 h 502"/>
                <a:gd name="T48" fmla="*/ 228 w 337"/>
                <a:gd name="T49" fmla="*/ 244 h 502"/>
                <a:gd name="T50" fmla="*/ 245 w 337"/>
                <a:gd name="T51" fmla="*/ 225 h 502"/>
                <a:gd name="T52" fmla="*/ 236 w 337"/>
                <a:gd name="T53" fmla="*/ 223 h 502"/>
                <a:gd name="T54" fmla="*/ 217 w 337"/>
                <a:gd name="T55" fmla="*/ 225 h 502"/>
                <a:gd name="T56" fmla="*/ 247 w 337"/>
                <a:gd name="T57" fmla="*/ 204 h 502"/>
                <a:gd name="T58" fmla="*/ 262 w 337"/>
                <a:gd name="T59" fmla="*/ 208 h 502"/>
                <a:gd name="T60" fmla="*/ 256 w 337"/>
                <a:gd name="T61" fmla="*/ 238 h 502"/>
                <a:gd name="T62" fmla="*/ 235 w 337"/>
                <a:gd name="T63" fmla="*/ 258 h 502"/>
                <a:gd name="T64" fmla="*/ 242 w 337"/>
                <a:gd name="T65" fmla="*/ 263 h 502"/>
                <a:gd name="T66" fmla="*/ 263 w 337"/>
                <a:gd name="T67" fmla="*/ 243 h 502"/>
                <a:gd name="T68" fmla="*/ 244 w 337"/>
                <a:gd name="T69" fmla="*/ 277 h 502"/>
                <a:gd name="T70" fmla="*/ 223 w 337"/>
                <a:gd name="T71" fmla="*/ 283 h 502"/>
                <a:gd name="T72" fmla="*/ 216 w 337"/>
                <a:gd name="T73" fmla="*/ 263 h 502"/>
                <a:gd name="T74" fmla="*/ 164 w 337"/>
                <a:gd name="T75" fmla="*/ 257 h 502"/>
                <a:gd name="T76" fmla="*/ 196 w 337"/>
                <a:gd name="T77" fmla="*/ 233 h 502"/>
                <a:gd name="T78" fmla="*/ 189 w 337"/>
                <a:gd name="T79" fmla="*/ 252 h 502"/>
                <a:gd name="T80" fmla="*/ 175 w 337"/>
                <a:gd name="T81" fmla="*/ 271 h 502"/>
                <a:gd name="T82" fmla="*/ 205 w 337"/>
                <a:gd name="T83" fmla="*/ 261 h 502"/>
                <a:gd name="T84" fmla="*/ 207 w 337"/>
                <a:gd name="T85" fmla="*/ 294 h 502"/>
                <a:gd name="T86" fmla="*/ 187 w 337"/>
                <a:gd name="T87" fmla="*/ 310 h 502"/>
                <a:gd name="T88" fmla="*/ 157 w 337"/>
                <a:gd name="T89" fmla="*/ 280 h 502"/>
                <a:gd name="T90" fmla="*/ 175 w 337"/>
                <a:gd name="T91" fmla="*/ 298 h 502"/>
                <a:gd name="T92" fmla="*/ 185 w 337"/>
                <a:gd name="T93" fmla="*/ 297 h 502"/>
                <a:gd name="T94" fmla="*/ 193 w 337"/>
                <a:gd name="T95" fmla="*/ 281 h 502"/>
                <a:gd name="T96" fmla="*/ 183 w 337"/>
                <a:gd name="T97" fmla="*/ 281 h 502"/>
                <a:gd name="T98" fmla="*/ 145 w 337"/>
                <a:gd name="T99" fmla="*/ 334 h 502"/>
                <a:gd name="T100" fmla="*/ 109 w 337"/>
                <a:gd name="T101" fmla="*/ 294 h 502"/>
                <a:gd name="T102" fmla="*/ 116 w 337"/>
                <a:gd name="T103" fmla="*/ 333 h 502"/>
                <a:gd name="T104" fmla="*/ 85 w 337"/>
                <a:gd name="T105" fmla="*/ 371 h 502"/>
                <a:gd name="T106" fmla="*/ 63 w 337"/>
                <a:gd name="T107" fmla="*/ 379 h 502"/>
                <a:gd name="T108" fmla="*/ 76 w 337"/>
                <a:gd name="T109" fmla="*/ 360 h 502"/>
                <a:gd name="T110" fmla="*/ 99 w 337"/>
                <a:gd name="T111" fmla="*/ 339 h 502"/>
                <a:gd name="T112" fmla="*/ 61 w 337"/>
                <a:gd name="T113" fmla="*/ 338 h 502"/>
                <a:gd name="T114" fmla="*/ 80 w 337"/>
                <a:gd name="T115" fmla="*/ 301 h 502"/>
                <a:gd name="T116" fmla="*/ 97 w 337"/>
                <a:gd name="T117" fmla="*/ 309 h 502"/>
                <a:gd name="T118" fmla="*/ 81 w 337"/>
                <a:gd name="T119" fmla="*/ 319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7" h="502">
                  <a:moveTo>
                    <a:pt x="8" y="208"/>
                  </a:moveTo>
                  <a:lnTo>
                    <a:pt x="97" y="157"/>
                  </a:lnTo>
                  <a:lnTo>
                    <a:pt x="97" y="157"/>
                  </a:lnTo>
                  <a:lnTo>
                    <a:pt x="96" y="142"/>
                  </a:lnTo>
                  <a:lnTo>
                    <a:pt x="96" y="142"/>
                  </a:lnTo>
                  <a:lnTo>
                    <a:pt x="96" y="126"/>
                  </a:lnTo>
                  <a:lnTo>
                    <a:pt x="97" y="111"/>
                  </a:lnTo>
                  <a:lnTo>
                    <a:pt x="98" y="97"/>
                  </a:lnTo>
                  <a:lnTo>
                    <a:pt x="100" y="83"/>
                  </a:lnTo>
                  <a:lnTo>
                    <a:pt x="100" y="83"/>
                  </a:lnTo>
                  <a:lnTo>
                    <a:pt x="103" y="71"/>
                  </a:lnTo>
                  <a:lnTo>
                    <a:pt x="108" y="59"/>
                  </a:lnTo>
                  <a:lnTo>
                    <a:pt x="115" y="51"/>
                  </a:lnTo>
                  <a:lnTo>
                    <a:pt x="118" y="46"/>
                  </a:lnTo>
                  <a:lnTo>
                    <a:pt x="122" y="44"/>
                  </a:lnTo>
                  <a:lnTo>
                    <a:pt x="122" y="44"/>
                  </a:lnTo>
                  <a:lnTo>
                    <a:pt x="127" y="42"/>
                  </a:lnTo>
                  <a:lnTo>
                    <a:pt x="130" y="41"/>
                  </a:lnTo>
                  <a:lnTo>
                    <a:pt x="134" y="41"/>
                  </a:lnTo>
                  <a:lnTo>
                    <a:pt x="137" y="43"/>
                  </a:lnTo>
                  <a:lnTo>
                    <a:pt x="140" y="45"/>
                  </a:lnTo>
                  <a:lnTo>
                    <a:pt x="143" y="47"/>
                  </a:lnTo>
                  <a:lnTo>
                    <a:pt x="146" y="56"/>
                  </a:lnTo>
                  <a:lnTo>
                    <a:pt x="146" y="56"/>
                  </a:lnTo>
                  <a:lnTo>
                    <a:pt x="149" y="67"/>
                  </a:lnTo>
                  <a:lnTo>
                    <a:pt x="152" y="79"/>
                  </a:lnTo>
                  <a:lnTo>
                    <a:pt x="153" y="93"/>
                  </a:lnTo>
                  <a:lnTo>
                    <a:pt x="153" y="109"/>
                  </a:lnTo>
                  <a:lnTo>
                    <a:pt x="153" y="109"/>
                  </a:lnTo>
                  <a:lnTo>
                    <a:pt x="153" y="122"/>
                  </a:lnTo>
                  <a:lnTo>
                    <a:pt x="165" y="115"/>
                  </a:lnTo>
                  <a:lnTo>
                    <a:pt x="165" y="115"/>
                  </a:lnTo>
                  <a:lnTo>
                    <a:pt x="165" y="101"/>
                  </a:lnTo>
                  <a:lnTo>
                    <a:pt x="165" y="101"/>
                  </a:lnTo>
                  <a:lnTo>
                    <a:pt x="165" y="86"/>
                  </a:lnTo>
                  <a:lnTo>
                    <a:pt x="165" y="70"/>
                  </a:lnTo>
                  <a:lnTo>
                    <a:pt x="167" y="56"/>
                  </a:lnTo>
                  <a:lnTo>
                    <a:pt x="170" y="42"/>
                  </a:lnTo>
                  <a:lnTo>
                    <a:pt x="170" y="42"/>
                  </a:lnTo>
                  <a:lnTo>
                    <a:pt x="173" y="30"/>
                  </a:lnTo>
                  <a:lnTo>
                    <a:pt x="177" y="19"/>
                  </a:lnTo>
                  <a:lnTo>
                    <a:pt x="184" y="10"/>
                  </a:lnTo>
                  <a:lnTo>
                    <a:pt x="187" y="5"/>
                  </a:lnTo>
                  <a:lnTo>
                    <a:pt x="192" y="3"/>
                  </a:lnTo>
                  <a:lnTo>
                    <a:pt x="192" y="3"/>
                  </a:lnTo>
                  <a:lnTo>
                    <a:pt x="195" y="1"/>
                  </a:lnTo>
                  <a:lnTo>
                    <a:pt x="200" y="0"/>
                  </a:lnTo>
                  <a:lnTo>
                    <a:pt x="203" y="0"/>
                  </a:lnTo>
                  <a:lnTo>
                    <a:pt x="207" y="2"/>
                  </a:lnTo>
                  <a:lnTo>
                    <a:pt x="209" y="4"/>
                  </a:lnTo>
                  <a:lnTo>
                    <a:pt x="211" y="8"/>
                  </a:lnTo>
                  <a:lnTo>
                    <a:pt x="216" y="15"/>
                  </a:lnTo>
                  <a:lnTo>
                    <a:pt x="216" y="15"/>
                  </a:lnTo>
                  <a:lnTo>
                    <a:pt x="218" y="26"/>
                  </a:lnTo>
                  <a:lnTo>
                    <a:pt x="220" y="38"/>
                  </a:lnTo>
                  <a:lnTo>
                    <a:pt x="221" y="52"/>
                  </a:lnTo>
                  <a:lnTo>
                    <a:pt x="222" y="68"/>
                  </a:lnTo>
                  <a:lnTo>
                    <a:pt x="222" y="68"/>
                  </a:lnTo>
                  <a:lnTo>
                    <a:pt x="222" y="81"/>
                  </a:lnTo>
                  <a:lnTo>
                    <a:pt x="322" y="23"/>
                  </a:lnTo>
                  <a:lnTo>
                    <a:pt x="322" y="23"/>
                  </a:lnTo>
                  <a:lnTo>
                    <a:pt x="325" y="22"/>
                  </a:lnTo>
                  <a:lnTo>
                    <a:pt x="329" y="22"/>
                  </a:lnTo>
                  <a:lnTo>
                    <a:pt x="330" y="24"/>
                  </a:lnTo>
                  <a:lnTo>
                    <a:pt x="331" y="28"/>
                  </a:lnTo>
                  <a:lnTo>
                    <a:pt x="337" y="299"/>
                  </a:lnTo>
                  <a:lnTo>
                    <a:pt x="337" y="299"/>
                  </a:lnTo>
                  <a:lnTo>
                    <a:pt x="337" y="304"/>
                  </a:lnTo>
                  <a:lnTo>
                    <a:pt x="334" y="309"/>
                  </a:lnTo>
                  <a:lnTo>
                    <a:pt x="332" y="312"/>
                  </a:lnTo>
                  <a:lnTo>
                    <a:pt x="329" y="315"/>
                  </a:lnTo>
                  <a:lnTo>
                    <a:pt x="15" y="501"/>
                  </a:lnTo>
                  <a:lnTo>
                    <a:pt x="15" y="501"/>
                  </a:lnTo>
                  <a:lnTo>
                    <a:pt x="11" y="502"/>
                  </a:lnTo>
                  <a:lnTo>
                    <a:pt x="8" y="501"/>
                  </a:lnTo>
                  <a:lnTo>
                    <a:pt x="7" y="499"/>
                  </a:lnTo>
                  <a:lnTo>
                    <a:pt x="6" y="496"/>
                  </a:lnTo>
                  <a:lnTo>
                    <a:pt x="0" y="223"/>
                  </a:lnTo>
                  <a:lnTo>
                    <a:pt x="0" y="223"/>
                  </a:lnTo>
                  <a:lnTo>
                    <a:pt x="0" y="219"/>
                  </a:lnTo>
                  <a:lnTo>
                    <a:pt x="2" y="215"/>
                  </a:lnTo>
                  <a:lnTo>
                    <a:pt x="5" y="211"/>
                  </a:lnTo>
                  <a:lnTo>
                    <a:pt x="8" y="208"/>
                  </a:lnTo>
                  <a:lnTo>
                    <a:pt x="8" y="208"/>
                  </a:lnTo>
                  <a:close/>
                  <a:moveTo>
                    <a:pt x="138" y="64"/>
                  </a:moveTo>
                  <a:lnTo>
                    <a:pt x="138" y="64"/>
                  </a:lnTo>
                  <a:lnTo>
                    <a:pt x="135" y="57"/>
                  </a:lnTo>
                  <a:lnTo>
                    <a:pt x="131" y="54"/>
                  </a:lnTo>
                  <a:lnTo>
                    <a:pt x="129" y="53"/>
                  </a:lnTo>
                  <a:lnTo>
                    <a:pt x="127" y="53"/>
                  </a:lnTo>
                  <a:lnTo>
                    <a:pt x="122" y="54"/>
                  </a:lnTo>
                  <a:lnTo>
                    <a:pt x="122" y="54"/>
                  </a:lnTo>
                  <a:lnTo>
                    <a:pt x="122" y="54"/>
                  </a:lnTo>
                  <a:lnTo>
                    <a:pt x="118" y="58"/>
                  </a:lnTo>
                  <a:lnTo>
                    <a:pt x="115" y="64"/>
                  </a:lnTo>
                  <a:lnTo>
                    <a:pt x="111" y="71"/>
                  </a:lnTo>
                  <a:lnTo>
                    <a:pt x="108" y="82"/>
                  </a:lnTo>
                  <a:lnTo>
                    <a:pt x="108" y="82"/>
                  </a:lnTo>
                  <a:lnTo>
                    <a:pt x="107" y="94"/>
                  </a:lnTo>
                  <a:lnTo>
                    <a:pt x="104" y="108"/>
                  </a:lnTo>
                  <a:lnTo>
                    <a:pt x="104" y="122"/>
                  </a:lnTo>
                  <a:lnTo>
                    <a:pt x="104" y="137"/>
                  </a:lnTo>
                  <a:lnTo>
                    <a:pt x="104" y="137"/>
                  </a:lnTo>
                  <a:lnTo>
                    <a:pt x="104" y="151"/>
                  </a:lnTo>
                  <a:lnTo>
                    <a:pt x="145" y="127"/>
                  </a:lnTo>
                  <a:lnTo>
                    <a:pt x="145" y="127"/>
                  </a:lnTo>
                  <a:lnTo>
                    <a:pt x="145" y="113"/>
                  </a:lnTo>
                  <a:lnTo>
                    <a:pt x="145" y="113"/>
                  </a:lnTo>
                  <a:lnTo>
                    <a:pt x="144" y="98"/>
                  </a:lnTo>
                  <a:lnTo>
                    <a:pt x="143" y="85"/>
                  </a:lnTo>
                  <a:lnTo>
                    <a:pt x="140" y="73"/>
                  </a:lnTo>
                  <a:lnTo>
                    <a:pt x="138" y="64"/>
                  </a:lnTo>
                  <a:lnTo>
                    <a:pt x="138" y="64"/>
                  </a:lnTo>
                  <a:close/>
                  <a:moveTo>
                    <a:pt x="208" y="24"/>
                  </a:moveTo>
                  <a:lnTo>
                    <a:pt x="208" y="24"/>
                  </a:lnTo>
                  <a:lnTo>
                    <a:pt x="204" y="16"/>
                  </a:lnTo>
                  <a:lnTo>
                    <a:pt x="201" y="13"/>
                  </a:lnTo>
                  <a:lnTo>
                    <a:pt x="199" y="12"/>
                  </a:lnTo>
                  <a:lnTo>
                    <a:pt x="196" y="12"/>
                  </a:lnTo>
                  <a:lnTo>
                    <a:pt x="192" y="13"/>
                  </a:lnTo>
                  <a:lnTo>
                    <a:pt x="192" y="13"/>
                  </a:lnTo>
                  <a:lnTo>
                    <a:pt x="192" y="13"/>
                  </a:lnTo>
                  <a:lnTo>
                    <a:pt x="187" y="17"/>
                  </a:lnTo>
                  <a:lnTo>
                    <a:pt x="183" y="23"/>
                  </a:lnTo>
                  <a:lnTo>
                    <a:pt x="180" y="30"/>
                  </a:lnTo>
                  <a:lnTo>
                    <a:pt x="177" y="41"/>
                  </a:lnTo>
                  <a:lnTo>
                    <a:pt x="177" y="41"/>
                  </a:lnTo>
                  <a:lnTo>
                    <a:pt x="175" y="53"/>
                  </a:lnTo>
                  <a:lnTo>
                    <a:pt x="174" y="67"/>
                  </a:lnTo>
                  <a:lnTo>
                    <a:pt x="173" y="81"/>
                  </a:lnTo>
                  <a:lnTo>
                    <a:pt x="173" y="97"/>
                  </a:lnTo>
                  <a:lnTo>
                    <a:pt x="173" y="97"/>
                  </a:lnTo>
                  <a:lnTo>
                    <a:pt x="174" y="110"/>
                  </a:lnTo>
                  <a:lnTo>
                    <a:pt x="213" y="86"/>
                  </a:lnTo>
                  <a:lnTo>
                    <a:pt x="213" y="86"/>
                  </a:lnTo>
                  <a:lnTo>
                    <a:pt x="213" y="72"/>
                  </a:lnTo>
                  <a:lnTo>
                    <a:pt x="213" y="72"/>
                  </a:lnTo>
                  <a:lnTo>
                    <a:pt x="213" y="58"/>
                  </a:lnTo>
                  <a:lnTo>
                    <a:pt x="212" y="44"/>
                  </a:lnTo>
                  <a:lnTo>
                    <a:pt x="210" y="32"/>
                  </a:lnTo>
                  <a:lnTo>
                    <a:pt x="208" y="24"/>
                  </a:lnTo>
                  <a:lnTo>
                    <a:pt x="208" y="24"/>
                  </a:lnTo>
                  <a:close/>
                  <a:moveTo>
                    <a:pt x="33" y="462"/>
                  </a:moveTo>
                  <a:lnTo>
                    <a:pt x="33" y="462"/>
                  </a:lnTo>
                  <a:lnTo>
                    <a:pt x="33" y="463"/>
                  </a:lnTo>
                  <a:lnTo>
                    <a:pt x="34" y="463"/>
                  </a:lnTo>
                  <a:lnTo>
                    <a:pt x="36" y="463"/>
                  </a:lnTo>
                  <a:lnTo>
                    <a:pt x="306" y="302"/>
                  </a:lnTo>
                  <a:lnTo>
                    <a:pt x="306" y="302"/>
                  </a:lnTo>
                  <a:lnTo>
                    <a:pt x="309" y="300"/>
                  </a:lnTo>
                  <a:lnTo>
                    <a:pt x="310" y="297"/>
                  </a:lnTo>
                  <a:lnTo>
                    <a:pt x="305" y="79"/>
                  </a:lnTo>
                  <a:lnTo>
                    <a:pt x="305" y="79"/>
                  </a:lnTo>
                  <a:lnTo>
                    <a:pt x="304" y="77"/>
                  </a:lnTo>
                  <a:lnTo>
                    <a:pt x="303" y="77"/>
                  </a:lnTo>
                  <a:lnTo>
                    <a:pt x="302" y="78"/>
                  </a:lnTo>
                  <a:lnTo>
                    <a:pt x="218" y="127"/>
                  </a:lnTo>
                  <a:lnTo>
                    <a:pt x="213" y="130"/>
                  </a:lnTo>
                  <a:lnTo>
                    <a:pt x="209" y="133"/>
                  </a:lnTo>
                  <a:lnTo>
                    <a:pt x="181" y="149"/>
                  </a:lnTo>
                  <a:lnTo>
                    <a:pt x="176" y="151"/>
                  </a:lnTo>
                  <a:lnTo>
                    <a:pt x="172" y="154"/>
                  </a:lnTo>
                  <a:lnTo>
                    <a:pt x="149" y="167"/>
                  </a:lnTo>
                  <a:lnTo>
                    <a:pt x="144" y="171"/>
                  </a:lnTo>
                  <a:lnTo>
                    <a:pt x="139" y="173"/>
                  </a:lnTo>
                  <a:lnTo>
                    <a:pt x="112" y="190"/>
                  </a:lnTo>
                  <a:lnTo>
                    <a:pt x="107" y="192"/>
                  </a:lnTo>
                  <a:lnTo>
                    <a:pt x="102" y="195"/>
                  </a:lnTo>
                  <a:lnTo>
                    <a:pt x="30" y="238"/>
                  </a:lnTo>
                  <a:lnTo>
                    <a:pt x="30" y="238"/>
                  </a:lnTo>
                  <a:lnTo>
                    <a:pt x="28" y="241"/>
                  </a:lnTo>
                  <a:lnTo>
                    <a:pt x="27" y="243"/>
                  </a:lnTo>
                  <a:lnTo>
                    <a:pt x="33" y="462"/>
                  </a:lnTo>
                  <a:lnTo>
                    <a:pt x="33" y="462"/>
                  </a:lnTo>
                  <a:close/>
                  <a:moveTo>
                    <a:pt x="228" y="244"/>
                  </a:moveTo>
                  <a:lnTo>
                    <a:pt x="228" y="244"/>
                  </a:lnTo>
                  <a:lnTo>
                    <a:pt x="233" y="239"/>
                  </a:lnTo>
                  <a:lnTo>
                    <a:pt x="233" y="239"/>
                  </a:lnTo>
                  <a:lnTo>
                    <a:pt x="238" y="234"/>
                  </a:lnTo>
                  <a:lnTo>
                    <a:pt x="238" y="234"/>
                  </a:lnTo>
                  <a:lnTo>
                    <a:pt x="244" y="229"/>
                  </a:lnTo>
                  <a:lnTo>
                    <a:pt x="245" y="225"/>
                  </a:lnTo>
                  <a:lnTo>
                    <a:pt x="245" y="225"/>
                  </a:lnTo>
                  <a:lnTo>
                    <a:pt x="245" y="222"/>
                  </a:lnTo>
                  <a:lnTo>
                    <a:pt x="242" y="221"/>
                  </a:lnTo>
                  <a:lnTo>
                    <a:pt x="242" y="221"/>
                  </a:lnTo>
                  <a:lnTo>
                    <a:pt x="239" y="222"/>
                  </a:lnTo>
                  <a:lnTo>
                    <a:pt x="236" y="223"/>
                  </a:lnTo>
                  <a:lnTo>
                    <a:pt x="236" y="223"/>
                  </a:lnTo>
                  <a:lnTo>
                    <a:pt x="230" y="228"/>
                  </a:lnTo>
                  <a:lnTo>
                    <a:pt x="230" y="228"/>
                  </a:lnTo>
                  <a:lnTo>
                    <a:pt x="226" y="233"/>
                  </a:lnTo>
                  <a:lnTo>
                    <a:pt x="221" y="238"/>
                  </a:lnTo>
                  <a:lnTo>
                    <a:pt x="219" y="242"/>
                  </a:lnTo>
                  <a:lnTo>
                    <a:pt x="217" y="243"/>
                  </a:lnTo>
                  <a:lnTo>
                    <a:pt x="217" y="225"/>
                  </a:lnTo>
                  <a:lnTo>
                    <a:pt x="217" y="225"/>
                  </a:lnTo>
                  <a:lnTo>
                    <a:pt x="226" y="217"/>
                  </a:lnTo>
                  <a:lnTo>
                    <a:pt x="226" y="217"/>
                  </a:lnTo>
                  <a:lnTo>
                    <a:pt x="236" y="208"/>
                  </a:lnTo>
                  <a:lnTo>
                    <a:pt x="236" y="208"/>
                  </a:lnTo>
                  <a:lnTo>
                    <a:pt x="242" y="205"/>
                  </a:lnTo>
                  <a:lnTo>
                    <a:pt x="247" y="204"/>
                  </a:lnTo>
                  <a:lnTo>
                    <a:pt x="247" y="204"/>
                  </a:lnTo>
                  <a:lnTo>
                    <a:pt x="253" y="203"/>
                  </a:lnTo>
                  <a:lnTo>
                    <a:pt x="256" y="204"/>
                  </a:lnTo>
                  <a:lnTo>
                    <a:pt x="256" y="204"/>
                  </a:lnTo>
                  <a:lnTo>
                    <a:pt x="259" y="205"/>
                  </a:lnTo>
                  <a:lnTo>
                    <a:pt x="262" y="208"/>
                  </a:lnTo>
                  <a:lnTo>
                    <a:pt x="262" y="208"/>
                  </a:lnTo>
                  <a:lnTo>
                    <a:pt x="263" y="212"/>
                  </a:lnTo>
                  <a:lnTo>
                    <a:pt x="263" y="216"/>
                  </a:lnTo>
                  <a:lnTo>
                    <a:pt x="263" y="216"/>
                  </a:lnTo>
                  <a:lnTo>
                    <a:pt x="263" y="223"/>
                  </a:lnTo>
                  <a:lnTo>
                    <a:pt x="260" y="231"/>
                  </a:lnTo>
                  <a:lnTo>
                    <a:pt x="260" y="231"/>
                  </a:lnTo>
                  <a:lnTo>
                    <a:pt x="256" y="238"/>
                  </a:lnTo>
                  <a:lnTo>
                    <a:pt x="250" y="244"/>
                  </a:lnTo>
                  <a:lnTo>
                    <a:pt x="250" y="244"/>
                  </a:lnTo>
                  <a:lnTo>
                    <a:pt x="245" y="248"/>
                  </a:lnTo>
                  <a:lnTo>
                    <a:pt x="245" y="248"/>
                  </a:lnTo>
                  <a:lnTo>
                    <a:pt x="240" y="254"/>
                  </a:lnTo>
                  <a:lnTo>
                    <a:pt x="240" y="254"/>
                  </a:lnTo>
                  <a:lnTo>
                    <a:pt x="235" y="258"/>
                  </a:lnTo>
                  <a:lnTo>
                    <a:pt x="233" y="263"/>
                  </a:lnTo>
                  <a:lnTo>
                    <a:pt x="233" y="263"/>
                  </a:lnTo>
                  <a:lnTo>
                    <a:pt x="235" y="266"/>
                  </a:lnTo>
                  <a:lnTo>
                    <a:pt x="237" y="266"/>
                  </a:lnTo>
                  <a:lnTo>
                    <a:pt x="237" y="266"/>
                  </a:lnTo>
                  <a:lnTo>
                    <a:pt x="239" y="265"/>
                  </a:lnTo>
                  <a:lnTo>
                    <a:pt x="242" y="263"/>
                  </a:lnTo>
                  <a:lnTo>
                    <a:pt x="242" y="263"/>
                  </a:lnTo>
                  <a:lnTo>
                    <a:pt x="249" y="258"/>
                  </a:lnTo>
                  <a:lnTo>
                    <a:pt x="249" y="258"/>
                  </a:lnTo>
                  <a:lnTo>
                    <a:pt x="255" y="253"/>
                  </a:lnTo>
                  <a:lnTo>
                    <a:pt x="255" y="253"/>
                  </a:lnTo>
                  <a:lnTo>
                    <a:pt x="259" y="247"/>
                  </a:lnTo>
                  <a:lnTo>
                    <a:pt x="263" y="243"/>
                  </a:lnTo>
                  <a:lnTo>
                    <a:pt x="264" y="242"/>
                  </a:lnTo>
                  <a:lnTo>
                    <a:pt x="265" y="260"/>
                  </a:lnTo>
                  <a:lnTo>
                    <a:pt x="265" y="260"/>
                  </a:lnTo>
                  <a:lnTo>
                    <a:pt x="255" y="269"/>
                  </a:lnTo>
                  <a:lnTo>
                    <a:pt x="255" y="269"/>
                  </a:lnTo>
                  <a:lnTo>
                    <a:pt x="249" y="274"/>
                  </a:lnTo>
                  <a:lnTo>
                    <a:pt x="244" y="277"/>
                  </a:lnTo>
                  <a:lnTo>
                    <a:pt x="244" y="277"/>
                  </a:lnTo>
                  <a:lnTo>
                    <a:pt x="237" y="281"/>
                  </a:lnTo>
                  <a:lnTo>
                    <a:pt x="231" y="283"/>
                  </a:lnTo>
                  <a:lnTo>
                    <a:pt x="231" y="283"/>
                  </a:lnTo>
                  <a:lnTo>
                    <a:pt x="227" y="284"/>
                  </a:lnTo>
                  <a:lnTo>
                    <a:pt x="223" y="283"/>
                  </a:lnTo>
                  <a:lnTo>
                    <a:pt x="223" y="283"/>
                  </a:lnTo>
                  <a:lnTo>
                    <a:pt x="220" y="282"/>
                  </a:lnTo>
                  <a:lnTo>
                    <a:pt x="218" y="279"/>
                  </a:lnTo>
                  <a:lnTo>
                    <a:pt x="218" y="279"/>
                  </a:lnTo>
                  <a:lnTo>
                    <a:pt x="216" y="275"/>
                  </a:lnTo>
                  <a:lnTo>
                    <a:pt x="216" y="271"/>
                  </a:lnTo>
                  <a:lnTo>
                    <a:pt x="216" y="271"/>
                  </a:lnTo>
                  <a:lnTo>
                    <a:pt x="216" y="263"/>
                  </a:lnTo>
                  <a:lnTo>
                    <a:pt x="218" y="257"/>
                  </a:lnTo>
                  <a:lnTo>
                    <a:pt x="218" y="257"/>
                  </a:lnTo>
                  <a:lnTo>
                    <a:pt x="222" y="250"/>
                  </a:lnTo>
                  <a:lnTo>
                    <a:pt x="228" y="244"/>
                  </a:lnTo>
                  <a:lnTo>
                    <a:pt x="228" y="244"/>
                  </a:lnTo>
                  <a:close/>
                  <a:moveTo>
                    <a:pt x="164" y="257"/>
                  </a:moveTo>
                  <a:lnTo>
                    <a:pt x="164" y="257"/>
                  </a:lnTo>
                  <a:lnTo>
                    <a:pt x="167" y="253"/>
                  </a:lnTo>
                  <a:lnTo>
                    <a:pt x="172" y="248"/>
                  </a:lnTo>
                  <a:lnTo>
                    <a:pt x="179" y="243"/>
                  </a:lnTo>
                  <a:lnTo>
                    <a:pt x="185" y="239"/>
                  </a:lnTo>
                  <a:lnTo>
                    <a:pt x="185" y="239"/>
                  </a:lnTo>
                  <a:lnTo>
                    <a:pt x="196" y="233"/>
                  </a:lnTo>
                  <a:lnTo>
                    <a:pt x="196" y="233"/>
                  </a:lnTo>
                  <a:lnTo>
                    <a:pt x="205" y="230"/>
                  </a:lnTo>
                  <a:lnTo>
                    <a:pt x="205" y="247"/>
                  </a:lnTo>
                  <a:lnTo>
                    <a:pt x="204" y="248"/>
                  </a:lnTo>
                  <a:lnTo>
                    <a:pt x="204" y="248"/>
                  </a:lnTo>
                  <a:lnTo>
                    <a:pt x="196" y="249"/>
                  </a:lnTo>
                  <a:lnTo>
                    <a:pt x="196" y="249"/>
                  </a:lnTo>
                  <a:lnTo>
                    <a:pt x="189" y="252"/>
                  </a:lnTo>
                  <a:lnTo>
                    <a:pt x="189" y="252"/>
                  </a:lnTo>
                  <a:lnTo>
                    <a:pt x="183" y="256"/>
                  </a:lnTo>
                  <a:lnTo>
                    <a:pt x="179" y="260"/>
                  </a:lnTo>
                  <a:lnTo>
                    <a:pt x="179" y="260"/>
                  </a:lnTo>
                  <a:lnTo>
                    <a:pt x="175" y="265"/>
                  </a:lnTo>
                  <a:lnTo>
                    <a:pt x="175" y="270"/>
                  </a:lnTo>
                  <a:lnTo>
                    <a:pt x="175" y="271"/>
                  </a:lnTo>
                  <a:lnTo>
                    <a:pt x="175" y="271"/>
                  </a:lnTo>
                  <a:lnTo>
                    <a:pt x="190" y="263"/>
                  </a:lnTo>
                  <a:lnTo>
                    <a:pt x="190" y="263"/>
                  </a:lnTo>
                  <a:lnTo>
                    <a:pt x="195" y="261"/>
                  </a:lnTo>
                  <a:lnTo>
                    <a:pt x="201" y="261"/>
                  </a:lnTo>
                  <a:lnTo>
                    <a:pt x="201" y="261"/>
                  </a:lnTo>
                  <a:lnTo>
                    <a:pt x="205" y="261"/>
                  </a:lnTo>
                  <a:lnTo>
                    <a:pt x="209" y="265"/>
                  </a:lnTo>
                  <a:lnTo>
                    <a:pt x="209" y="265"/>
                  </a:lnTo>
                  <a:lnTo>
                    <a:pt x="210" y="269"/>
                  </a:lnTo>
                  <a:lnTo>
                    <a:pt x="211" y="275"/>
                  </a:lnTo>
                  <a:lnTo>
                    <a:pt x="211" y="275"/>
                  </a:lnTo>
                  <a:lnTo>
                    <a:pt x="210" y="284"/>
                  </a:lnTo>
                  <a:lnTo>
                    <a:pt x="207" y="294"/>
                  </a:lnTo>
                  <a:lnTo>
                    <a:pt x="207" y="294"/>
                  </a:lnTo>
                  <a:lnTo>
                    <a:pt x="201" y="301"/>
                  </a:lnTo>
                  <a:lnTo>
                    <a:pt x="198" y="304"/>
                  </a:lnTo>
                  <a:lnTo>
                    <a:pt x="194" y="307"/>
                  </a:lnTo>
                  <a:lnTo>
                    <a:pt x="194" y="307"/>
                  </a:lnTo>
                  <a:lnTo>
                    <a:pt x="187" y="310"/>
                  </a:lnTo>
                  <a:lnTo>
                    <a:pt x="187" y="310"/>
                  </a:lnTo>
                  <a:lnTo>
                    <a:pt x="183" y="311"/>
                  </a:lnTo>
                  <a:lnTo>
                    <a:pt x="183" y="311"/>
                  </a:lnTo>
                  <a:lnTo>
                    <a:pt x="180" y="310"/>
                  </a:lnTo>
                  <a:lnTo>
                    <a:pt x="176" y="309"/>
                  </a:lnTo>
                  <a:lnTo>
                    <a:pt x="176" y="316"/>
                  </a:lnTo>
                  <a:lnTo>
                    <a:pt x="158" y="326"/>
                  </a:lnTo>
                  <a:lnTo>
                    <a:pt x="157" y="280"/>
                  </a:lnTo>
                  <a:lnTo>
                    <a:pt x="157" y="280"/>
                  </a:lnTo>
                  <a:lnTo>
                    <a:pt x="157" y="273"/>
                  </a:lnTo>
                  <a:lnTo>
                    <a:pt x="158" y="268"/>
                  </a:lnTo>
                  <a:lnTo>
                    <a:pt x="161" y="262"/>
                  </a:lnTo>
                  <a:lnTo>
                    <a:pt x="164" y="257"/>
                  </a:lnTo>
                  <a:lnTo>
                    <a:pt x="164" y="257"/>
                  </a:lnTo>
                  <a:close/>
                  <a:moveTo>
                    <a:pt x="175" y="298"/>
                  </a:moveTo>
                  <a:lnTo>
                    <a:pt x="175" y="298"/>
                  </a:lnTo>
                  <a:lnTo>
                    <a:pt x="177" y="299"/>
                  </a:lnTo>
                  <a:lnTo>
                    <a:pt x="180" y="299"/>
                  </a:lnTo>
                  <a:lnTo>
                    <a:pt x="180" y="299"/>
                  </a:lnTo>
                  <a:lnTo>
                    <a:pt x="183" y="298"/>
                  </a:lnTo>
                  <a:lnTo>
                    <a:pt x="185" y="297"/>
                  </a:lnTo>
                  <a:lnTo>
                    <a:pt x="185" y="297"/>
                  </a:lnTo>
                  <a:lnTo>
                    <a:pt x="189" y="295"/>
                  </a:lnTo>
                  <a:lnTo>
                    <a:pt x="191" y="292"/>
                  </a:lnTo>
                  <a:lnTo>
                    <a:pt x="191" y="292"/>
                  </a:lnTo>
                  <a:lnTo>
                    <a:pt x="193" y="288"/>
                  </a:lnTo>
                  <a:lnTo>
                    <a:pt x="193" y="284"/>
                  </a:lnTo>
                  <a:lnTo>
                    <a:pt x="193" y="284"/>
                  </a:lnTo>
                  <a:lnTo>
                    <a:pt x="193" y="281"/>
                  </a:lnTo>
                  <a:lnTo>
                    <a:pt x="192" y="280"/>
                  </a:lnTo>
                  <a:lnTo>
                    <a:pt x="192" y="280"/>
                  </a:lnTo>
                  <a:lnTo>
                    <a:pt x="190" y="279"/>
                  </a:lnTo>
                  <a:lnTo>
                    <a:pt x="189" y="279"/>
                  </a:lnTo>
                  <a:lnTo>
                    <a:pt x="189" y="279"/>
                  </a:lnTo>
                  <a:lnTo>
                    <a:pt x="183" y="281"/>
                  </a:lnTo>
                  <a:lnTo>
                    <a:pt x="183" y="281"/>
                  </a:lnTo>
                  <a:lnTo>
                    <a:pt x="175" y="284"/>
                  </a:lnTo>
                  <a:lnTo>
                    <a:pt x="175" y="298"/>
                  </a:lnTo>
                  <a:close/>
                  <a:moveTo>
                    <a:pt x="145" y="334"/>
                  </a:moveTo>
                  <a:lnTo>
                    <a:pt x="128" y="344"/>
                  </a:lnTo>
                  <a:lnTo>
                    <a:pt x="126" y="249"/>
                  </a:lnTo>
                  <a:lnTo>
                    <a:pt x="144" y="239"/>
                  </a:lnTo>
                  <a:lnTo>
                    <a:pt x="145" y="334"/>
                  </a:lnTo>
                  <a:close/>
                  <a:moveTo>
                    <a:pt x="87" y="297"/>
                  </a:moveTo>
                  <a:lnTo>
                    <a:pt x="87" y="297"/>
                  </a:lnTo>
                  <a:lnTo>
                    <a:pt x="93" y="294"/>
                  </a:lnTo>
                  <a:lnTo>
                    <a:pt x="99" y="292"/>
                  </a:lnTo>
                  <a:lnTo>
                    <a:pt x="104" y="293"/>
                  </a:lnTo>
                  <a:lnTo>
                    <a:pt x="109" y="294"/>
                  </a:lnTo>
                  <a:lnTo>
                    <a:pt x="109" y="294"/>
                  </a:lnTo>
                  <a:lnTo>
                    <a:pt x="112" y="297"/>
                  </a:lnTo>
                  <a:lnTo>
                    <a:pt x="116" y="302"/>
                  </a:lnTo>
                  <a:lnTo>
                    <a:pt x="117" y="309"/>
                  </a:lnTo>
                  <a:lnTo>
                    <a:pt x="118" y="316"/>
                  </a:lnTo>
                  <a:lnTo>
                    <a:pt x="118" y="316"/>
                  </a:lnTo>
                  <a:lnTo>
                    <a:pt x="117" y="325"/>
                  </a:lnTo>
                  <a:lnTo>
                    <a:pt x="116" y="333"/>
                  </a:lnTo>
                  <a:lnTo>
                    <a:pt x="113" y="340"/>
                  </a:lnTo>
                  <a:lnTo>
                    <a:pt x="109" y="348"/>
                  </a:lnTo>
                  <a:lnTo>
                    <a:pt x="109" y="348"/>
                  </a:lnTo>
                  <a:lnTo>
                    <a:pt x="104" y="354"/>
                  </a:lnTo>
                  <a:lnTo>
                    <a:pt x="99" y="361"/>
                  </a:lnTo>
                  <a:lnTo>
                    <a:pt x="92" y="366"/>
                  </a:lnTo>
                  <a:lnTo>
                    <a:pt x="85" y="371"/>
                  </a:lnTo>
                  <a:lnTo>
                    <a:pt x="85" y="371"/>
                  </a:lnTo>
                  <a:lnTo>
                    <a:pt x="78" y="376"/>
                  </a:lnTo>
                  <a:lnTo>
                    <a:pt x="78" y="376"/>
                  </a:lnTo>
                  <a:lnTo>
                    <a:pt x="72" y="378"/>
                  </a:lnTo>
                  <a:lnTo>
                    <a:pt x="72" y="378"/>
                  </a:lnTo>
                  <a:lnTo>
                    <a:pt x="66" y="379"/>
                  </a:lnTo>
                  <a:lnTo>
                    <a:pt x="63" y="379"/>
                  </a:lnTo>
                  <a:lnTo>
                    <a:pt x="62" y="362"/>
                  </a:lnTo>
                  <a:lnTo>
                    <a:pt x="64" y="361"/>
                  </a:lnTo>
                  <a:lnTo>
                    <a:pt x="67" y="361"/>
                  </a:lnTo>
                  <a:lnTo>
                    <a:pt x="71" y="361"/>
                  </a:lnTo>
                  <a:lnTo>
                    <a:pt x="71" y="361"/>
                  </a:lnTo>
                  <a:lnTo>
                    <a:pt x="76" y="360"/>
                  </a:lnTo>
                  <a:lnTo>
                    <a:pt x="76" y="360"/>
                  </a:lnTo>
                  <a:lnTo>
                    <a:pt x="83" y="357"/>
                  </a:lnTo>
                  <a:lnTo>
                    <a:pt x="83" y="357"/>
                  </a:lnTo>
                  <a:lnTo>
                    <a:pt x="90" y="352"/>
                  </a:lnTo>
                  <a:lnTo>
                    <a:pt x="90" y="352"/>
                  </a:lnTo>
                  <a:lnTo>
                    <a:pt x="94" y="347"/>
                  </a:lnTo>
                  <a:lnTo>
                    <a:pt x="94" y="347"/>
                  </a:lnTo>
                  <a:lnTo>
                    <a:pt x="99" y="339"/>
                  </a:lnTo>
                  <a:lnTo>
                    <a:pt x="99" y="339"/>
                  </a:lnTo>
                  <a:lnTo>
                    <a:pt x="99" y="335"/>
                  </a:lnTo>
                  <a:lnTo>
                    <a:pt x="100" y="330"/>
                  </a:lnTo>
                  <a:lnTo>
                    <a:pt x="61" y="353"/>
                  </a:lnTo>
                  <a:lnTo>
                    <a:pt x="61" y="346"/>
                  </a:lnTo>
                  <a:lnTo>
                    <a:pt x="61" y="346"/>
                  </a:lnTo>
                  <a:lnTo>
                    <a:pt x="61" y="338"/>
                  </a:lnTo>
                  <a:lnTo>
                    <a:pt x="62" y="330"/>
                  </a:lnTo>
                  <a:lnTo>
                    <a:pt x="64" y="324"/>
                  </a:lnTo>
                  <a:lnTo>
                    <a:pt x="67" y="317"/>
                  </a:lnTo>
                  <a:lnTo>
                    <a:pt x="67" y="317"/>
                  </a:lnTo>
                  <a:lnTo>
                    <a:pt x="71" y="311"/>
                  </a:lnTo>
                  <a:lnTo>
                    <a:pt x="75" y="306"/>
                  </a:lnTo>
                  <a:lnTo>
                    <a:pt x="80" y="301"/>
                  </a:lnTo>
                  <a:lnTo>
                    <a:pt x="87" y="297"/>
                  </a:lnTo>
                  <a:lnTo>
                    <a:pt x="87" y="297"/>
                  </a:lnTo>
                  <a:close/>
                  <a:moveTo>
                    <a:pt x="100" y="317"/>
                  </a:moveTo>
                  <a:lnTo>
                    <a:pt x="100" y="317"/>
                  </a:lnTo>
                  <a:lnTo>
                    <a:pt x="99" y="312"/>
                  </a:lnTo>
                  <a:lnTo>
                    <a:pt x="97" y="309"/>
                  </a:lnTo>
                  <a:lnTo>
                    <a:pt x="97" y="309"/>
                  </a:lnTo>
                  <a:lnTo>
                    <a:pt x="94" y="309"/>
                  </a:lnTo>
                  <a:lnTo>
                    <a:pt x="92" y="309"/>
                  </a:lnTo>
                  <a:lnTo>
                    <a:pt x="88" y="310"/>
                  </a:lnTo>
                  <a:lnTo>
                    <a:pt x="88" y="310"/>
                  </a:lnTo>
                  <a:lnTo>
                    <a:pt x="83" y="313"/>
                  </a:lnTo>
                  <a:lnTo>
                    <a:pt x="81" y="319"/>
                  </a:lnTo>
                  <a:lnTo>
                    <a:pt x="81" y="319"/>
                  </a:lnTo>
                  <a:lnTo>
                    <a:pt x="79" y="324"/>
                  </a:lnTo>
                  <a:lnTo>
                    <a:pt x="79" y="330"/>
                  </a:lnTo>
                  <a:lnTo>
                    <a:pt x="100"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1441152457"/>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矩形: 圆角 117">
            <a:extLst>
              <a:ext uri="{FF2B5EF4-FFF2-40B4-BE49-F238E27FC236}">
                <a16:creationId xmlns:a16="http://schemas.microsoft.com/office/drawing/2014/main" xmlns="" id="{01B67043-2C93-471B-A2BA-10E124A7F403}"/>
              </a:ext>
            </a:extLst>
          </p:cNvPr>
          <p:cNvSpPr/>
          <p:nvPr/>
        </p:nvSpPr>
        <p:spPr>
          <a:xfrm>
            <a:off x="-467255" y="320705"/>
            <a:ext cx="2043807"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19" name="矩形 118">
            <a:extLst>
              <a:ext uri="{FF2B5EF4-FFF2-40B4-BE49-F238E27FC236}">
                <a16:creationId xmlns:a16="http://schemas.microsoft.com/office/drawing/2014/main" xmlns="" id="{BCB807E3-1B7A-4769-A52A-3CD672796DD7}"/>
              </a:ext>
            </a:extLst>
          </p:cNvPr>
          <p:cNvSpPr/>
          <p:nvPr/>
        </p:nvSpPr>
        <p:spPr>
          <a:xfrm>
            <a:off x="3056201" y="858462"/>
            <a:ext cx="3031599" cy="590931"/>
          </a:xfrm>
          <a:prstGeom prst="rect">
            <a:avLst/>
          </a:prstGeom>
        </p:spPr>
        <p:txBody>
          <a:bodyPr wrap="none">
            <a:spAutoFit/>
          </a:bodyPr>
          <a:lstStyle/>
          <a:p>
            <a:pPr lvl="0" defTabSz="914400">
              <a:lnSpc>
                <a:spcPct val="90000"/>
              </a:lnSpc>
              <a:spcBef>
                <a:spcPts val="1000"/>
              </a:spcBef>
              <a:defRPr/>
            </a:pPr>
            <a:r>
              <a:rPr lang="zh-CN" altLang="en-US" sz="3600" b="1" kern="0" spc="100" dirty="0">
                <a:solidFill>
                  <a:prstClr val="white"/>
                </a:solidFill>
                <a:effectLst>
                  <a:outerShdw blurRad="190500" dist="50800" dir="5400000" algn="ctr" rotWithShape="0">
                    <a:srgbClr val="E44913">
                      <a:alpha val="60000"/>
                    </a:srgbClr>
                  </a:outerShdw>
                </a:effectLst>
                <a:sym typeface="+mn-ea"/>
              </a:rPr>
              <a:t>页面主要标题</a:t>
            </a:r>
          </a:p>
        </p:txBody>
      </p:sp>
      <p:sp>
        <p:nvSpPr>
          <p:cNvPr id="120" name="矩形 119">
            <a:extLst>
              <a:ext uri="{FF2B5EF4-FFF2-40B4-BE49-F238E27FC236}">
                <a16:creationId xmlns:a16="http://schemas.microsoft.com/office/drawing/2014/main" xmlns="" id="{A15E60B6-E8AA-4120-A399-87E929C5E9F2}"/>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图表页面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1576552" y="542955"/>
            <a:ext cx="6221248"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13" name="任意多边形: 形状 12">
            <a:extLst>
              <a:ext uri="{FF2B5EF4-FFF2-40B4-BE49-F238E27FC236}">
                <a16:creationId xmlns:a16="http://schemas.microsoft.com/office/drawing/2014/main" xmlns="" id="{35F5C816-F62A-460C-9B24-257AAB3AEABD}"/>
              </a:ext>
            </a:extLst>
          </p:cNvPr>
          <p:cNvSpPr/>
          <p:nvPr/>
        </p:nvSpPr>
        <p:spPr>
          <a:xfrm>
            <a:off x="365564" y="1542650"/>
            <a:ext cx="8393113" cy="5315349"/>
          </a:xfrm>
          <a:custGeom>
            <a:avLst/>
            <a:gdLst>
              <a:gd name="connsiteX0" fmla="*/ 169498 w 8393113"/>
              <a:gd name="connsiteY0" fmla="*/ 0 h 5100280"/>
              <a:gd name="connsiteX1" fmla="*/ 8223615 w 8393113"/>
              <a:gd name="connsiteY1" fmla="*/ 0 h 5100280"/>
              <a:gd name="connsiteX2" fmla="*/ 8393113 w 8393113"/>
              <a:gd name="connsiteY2" fmla="*/ 169498 h 5100280"/>
              <a:gd name="connsiteX3" fmla="*/ 8393113 w 8393113"/>
              <a:gd name="connsiteY3" fmla="*/ 5100280 h 5100280"/>
              <a:gd name="connsiteX4" fmla="*/ 0 w 8393113"/>
              <a:gd name="connsiteY4" fmla="*/ 5100280 h 5100280"/>
              <a:gd name="connsiteX5" fmla="*/ 0 w 8393113"/>
              <a:gd name="connsiteY5" fmla="*/ 169498 h 5100280"/>
              <a:gd name="connsiteX6" fmla="*/ 169498 w 8393113"/>
              <a:gd name="connsiteY6" fmla="*/ 0 h 510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93113" h="5100280">
                <a:moveTo>
                  <a:pt x="169498" y="0"/>
                </a:moveTo>
                <a:lnTo>
                  <a:pt x="8223615" y="0"/>
                </a:lnTo>
                <a:cubicBezTo>
                  <a:pt x="8317226" y="0"/>
                  <a:pt x="8393113" y="75887"/>
                  <a:pt x="8393113" y="169498"/>
                </a:cubicBezTo>
                <a:lnTo>
                  <a:pt x="8393113" y="5100280"/>
                </a:lnTo>
                <a:lnTo>
                  <a:pt x="0" y="5100280"/>
                </a:lnTo>
                <a:lnTo>
                  <a:pt x="0" y="169498"/>
                </a:lnTo>
                <a:cubicBezTo>
                  <a:pt x="0" y="75887"/>
                  <a:pt x="75887" y="0"/>
                  <a:pt x="169498" y="0"/>
                </a:cubicBezTo>
                <a:close/>
              </a:path>
            </a:pathLst>
          </a:cu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solidFill>
                <a:prstClr val="white"/>
              </a:solidFill>
              <a:latin typeface="微软雅黑"/>
              <a:ea typeface="微软雅黑"/>
            </a:endParaRPr>
          </a:p>
        </p:txBody>
      </p:sp>
      <p:graphicFrame>
        <p:nvGraphicFramePr>
          <p:cNvPr id="10" name="图表 9">
            <a:extLst>
              <a:ext uri="{FF2B5EF4-FFF2-40B4-BE49-F238E27FC236}">
                <a16:creationId xmlns:a16="http://schemas.microsoft.com/office/drawing/2014/main" xmlns="" id="{97206577-1246-4B55-886B-8252D9517198}"/>
              </a:ext>
            </a:extLst>
          </p:cNvPr>
          <p:cNvGraphicFramePr/>
          <p:nvPr>
            <p:extLst>
              <p:ext uri="{D42A27DB-BD31-4B8C-83A1-F6EECF244321}">
                <p14:modId xmlns:p14="http://schemas.microsoft.com/office/powerpoint/2010/main" val="2513486486"/>
              </p:ext>
            </p:extLst>
          </p:nvPr>
        </p:nvGraphicFramePr>
        <p:xfrm>
          <a:off x="757060" y="2345953"/>
          <a:ext cx="7629880" cy="3535720"/>
        </p:xfrm>
        <a:graphic>
          <a:graphicData uri="http://schemas.openxmlformats.org/drawingml/2006/chart">
            <c:chart xmlns:c="http://schemas.openxmlformats.org/drawingml/2006/chart" xmlns:r="http://schemas.openxmlformats.org/officeDocument/2006/relationships" r:id="rId3"/>
          </a:graphicData>
        </a:graphic>
      </p:graphicFrame>
      <p:sp>
        <p:nvSpPr>
          <p:cNvPr id="12" name="文本框 11">
            <a:extLst>
              <a:ext uri="{FF2B5EF4-FFF2-40B4-BE49-F238E27FC236}">
                <a16:creationId xmlns:a16="http://schemas.microsoft.com/office/drawing/2014/main" xmlns="" id="{E29F60C6-1534-481C-85A4-7F304953ED2A}"/>
              </a:ext>
            </a:extLst>
          </p:cNvPr>
          <p:cNvSpPr txBox="1"/>
          <p:nvPr/>
        </p:nvSpPr>
        <p:spPr>
          <a:xfrm>
            <a:off x="3056201" y="1774061"/>
            <a:ext cx="3031598" cy="461665"/>
          </a:xfrm>
          <a:prstGeom prst="rect">
            <a:avLst/>
          </a:prstGeom>
          <a:noFill/>
        </p:spPr>
        <p:txBody>
          <a:bodyPr wrap="square" rtlCol="0">
            <a:spAutoFit/>
          </a:bodyPr>
          <a:lstStyle/>
          <a:p>
            <a:pPr algn="dist"/>
            <a:r>
              <a:rPr lang="zh-CN" altLang="en-US" sz="2400" b="1" dirty="0">
                <a:solidFill>
                  <a:schemeClr val="accent1"/>
                </a:solidFill>
                <a:latin typeface="+mn-ea"/>
              </a:rPr>
              <a:t>图表内容标题</a:t>
            </a:r>
          </a:p>
        </p:txBody>
      </p:sp>
      <p:sp>
        <p:nvSpPr>
          <p:cNvPr id="27" name="iṧlíḑê">
            <a:extLst>
              <a:ext uri="{FF2B5EF4-FFF2-40B4-BE49-F238E27FC236}">
                <a16:creationId xmlns:a16="http://schemas.microsoft.com/office/drawing/2014/main" xmlns="" id="{7CD506D7-EB8B-4079-9A42-B7C7A30789D6}"/>
              </a:ext>
            </a:extLst>
          </p:cNvPr>
          <p:cNvSpPr/>
          <p:nvPr/>
        </p:nvSpPr>
        <p:spPr bwMode="auto">
          <a:xfrm>
            <a:off x="406401" y="6412736"/>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28" name="iṧlíḑê">
            <a:extLst>
              <a:ext uri="{FF2B5EF4-FFF2-40B4-BE49-F238E27FC236}">
                <a16:creationId xmlns:a16="http://schemas.microsoft.com/office/drawing/2014/main" xmlns="" id="{0878F74C-AEB5-4FA7-A741-56D24F0D851B}"/>
              </a:ext>
            </a:extLst>
          </p:cNvPr>
          <p:cNvSpPr/>
          <p:nvPr/>
        </p:nvSpPr>
        <p:spPr bwMode="auto">
          <a:xfrm>
            <a:off x="1701442" y="6173201"/>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29" name="iṧlíḑê">
            <a:extLst>
              <a:ext uri="{FF2B5EF4-FFF2-40B4-BE49-F238E27FC236}">
                <a16:creationId xmlns:a16="http://schemas.microsoft.com/office/drawing/2014/main" xmlns="" id="{837D61BA-34D9-4C76-8107-195BE8E4638E}"/>
              </a:ext>
            </a:extLst>
          </p:cNvPr>
          <p:cNvSpPr/>
          <p:nvPr/>
        </p:nvSpPr>
        <p:spPr bwMode="auto">
          <a:xfrm>
            <a:off x="2047020" y="6121798"/>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0" name="iṧlíḑê">
            <a:extLst>
              <a:ext uri="{FF2B5EF4-FFF2-40B4-BE49-F238E27FC236}">
                <a16:creationId xmlns:a16="http://schemas.microsoft.com/office/drawing/2014/main" xmlns="" id="{62A6E285-71E6-44D9-8B6D-89D42C330BBA}"/>
              </a:ext>
            </a:extLst>
          </p:cNvPr>
          <p:cNvSpPr/>
          <p:nvPr/>
        </p:nvSpPr>
        <p:spPr bwMode="auto">
          <a:xfrm>
            <a:off x="4936871" y="6204328"/>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1" name="iṧlíḑê">
            <a:extLst>
              <a:ext uri="{FF2B5EF4-FFF2-40B4-BE49-F238E27FC236}">
                <a16:creationId xmlns:a16="http://schemas.microsoft.com/office/drawing/2014/main" xmlns="" id="{43EE8448-C829-4C9D-922B-BDC9E2985848}"/>
              </a:ext>
            </a:extLst>
          </p:cNvPr>
          <p:cNvSpPr/>
          <p:nvPr/>
        </p:nvSpPr>
        <p:spPr bwMode="auto">
          <a:xfrm>
            <a:off x="6866496" y="6415048"/>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2" name="iṧlíḑê">
            <a:extLst>
              <a:ext uri="{FF2B5EF4-FFF2-40B4-BE49-F238E27FC236}">
                <a16:creationId xmlns:a16="http://schemas.microsoft.com/office/drawing/2014/main" xmlns="" id="{94A2475F-5825-4CE6-9E1A-99AA0558C050}"/>
              </a:ext>
            </a:extLst>
          </p:cNvPr>
          <p:cNvSpPr/>
          <p:nvPr/>
        </p:nvSpPr>
        <p:spPr bwMode="auto">
          <a:xfrm>
            <a:off x="815379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3" name="iṧlíḑê">
            <a:extLst>
              <a:ext uri="{FF2B5EF4-FFF2-40B4-BE49-F238E27FC236}">
                <a16:creationId xmlns:a16="http://schemas.microsoft.com/office/drawing/2014/main" xmlns="" id="{6191DA9E-FAE2-4391-84AC-1645FB468E37}"/>
              </a:ext>
            </a:extLst>
          </p:cNvPr>
          <p:cNvSpPr/>
          <p:nvPr/>
        </p:nvSpPr>
        <p:spPr bwMode="auto">
          <a:xfrm>
            <a:off x="-77182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grpSp>
        <p:nvGrpSpPr>
          <p:cNvPr id="26" name="组合 2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1BF8354A-D4BB-4033-A7CB-DB6DF64559F2}"/>
              </a:ext>
            </a:extLst>
          </p:cNvPr>
          <p:cNvGrpSpPr/>
          <p:nvPr/>
        </p:nvGrpSpPr>
        <p:grpSpPr>
          <a:xfrm>
            <a:off x="7036053" y="4503094"/>
            <a:ext cx="2581752" cy="2569349"/>
            <a:chOff x="3783013" y="1125538"/>
            <a:chExt cx="4625976" cy="4603751"/>
          </a:xfrm>
        </p:grpSpPr>
        <p:sp>
          <p:nvSpPr>
            <p:cNvPr id="34" name="îṣḻîḑé">
              <a:extLst>
                <a:ext uri="{FF2B5EF4-FFF2-40B4-BE49-F238E27FC236}">
                  <a16:creationId xmlns:a16="http://schemas.microsoft.com/office/drawing/2014/main" xmlns="" id="{1DA25063-9E74-47E4-B322-896A15EE8A72}"/>
                </a:ext>
              </a:extLst>
            </p:cNvPr>
            <p:cNvSpPr/>
            <p:nvPr/>
          </p:nvSpPr>
          <p:spPr bwMode="auto">
            <a:xfrm>
              <a:off x="4894263" y="3713163"/>
              <a:ext cx="112713" cy="82550"/>
            </a:xfrm>
            <a:custGeom>
              <a:avLst/>
              <a:gdLst>
                <a:gd name="T0" fmla="*/ 0 w 41"/>
                <a:gd name="T1" fmla="*/ 24 h 30"/>
                <a:gd name="T2" fmla="*/ 9 w 41"/>
                <a:gd name="T3" fmla="*/ 0 h 30"/>
                <a:gd name="T4" fmla="*/ 10 w 41"/>
                <a:gd name="T5" fmla="*/ 0 h 30"/>
                <a:gd name="T6" fmla="*/ 32 w 41"/>
                <a:gd name="T7" fmla="*/ 8 h 30"/>
                <a:gd name="T8" fmla="*/ 31 w 41"/>
                <a:gd name="T9" fmla="*/ 8 h 30"/>
                <a:gd name="T10" fmla="*/ 32 w 41"/>
                <a:gd name="T11" fmla="*/ 8 h 30"/>
                <a:gd name="T12" fmla="*/ 32 w 41"/>
                <a:gd name="T13" fmla="*/ 8 h 30"/>
                <a:gd name="T14" fmla="*/ 35 w 41"/>
                <a:gd name="T15" fmla="*/ 8 h 30"/>
                <a:gd name="T16" fmla="*/ 39 w 41"/>
                <a:gd name="T17" fmla="*/ 11 h 30"/>
                <a:gd name="T18" fmla="*/ 26 w 41"/>
                <a:gd name="T19" fmla="*/ 30 h 30"/>
                <a:gd name="T20" fmla="*/ 24 w 41"/>
                <a:gd name="T21" fmla="*/ 29 h 30"/>
                <a:gd name="T22" fmla="*/ 0 w 41"/>
                <a:gd name="T23"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0">
                  <a:moveTo>
                    <a:pt x="0" y="24"/>
                  </a:moveTo>
                  <a:cubicBezTo>
                    <a:pt x="0" y="24"/>
                    <a:pt x="9" y="0"/>
                    <a:pt x="9" y="0"/>
                  </a:cubicBezTo>
                  <a:cubicBezTo>
                    <a:pt x="10" y="0"/>
                    <a:pt x="10" y="0"/>
                    <a:pt x="10" y="0"/>
                  </a:cubicBezTo>
                  <a:cubicBezTo>
                    <a:pt x="32" y="8"/>
                    <a:pt x="32" y="8"/>
                    <a:pt x="32" y="8"/>
                  </a:cubicBezTo>
                  <a:cubicBezTo>
                    <a:pt x="31" y="8"/>
                    <a:pt x="31" y="8"/>
                    <a:pt x="31" y="8"/>
                  </a:cubicBezTo>
                  <a:cubicBezTo>
                    <a:pt x="32" y="8"/>
                    <a:pt x="32" y="8"/>
                    <a:pt x="32" y="8"/>
                  </a:cubicBezTo>
                  <a:cubicBezTo>
                    <a:pt x="32" y="8"/>
                    <a:pt x="32" y="8"/>
                    <a:pt x="32" y="8"/>
                  </a:cubicBezTo>
                  <a:cubicBezTo>
                    <a:pt x="32" y="8"/>
                    <a:pt x="33" y="8"/>
                    <a:pt x="35" y="8"/>
                  </a:cubicBezTo>
                  <a:cubicBezTo>
                    <a:pt x="37" y="9"/>
                    <a:pt x="39" y="11"/>
                    <a:pt x="39" y="11"/>
                  </a:cubicBezTo>
                  <a:cubicBezTo>
                    <a:pt x="41" y="21"/>
                    <a:pt x="34" y="27"/>
                    <a:pt x="26" y="30"/>
                  </a:cubicBezTo>
                  <a:cubicBezTo>
                    <a:pt x="25" y="29"/>
                    <a:pt x="24" y="29"/>
                    <a:pt x="24" y="29"/>
                  </a:cubicBezTo>
                  <a:cubicBezTo>
                    <a:pt x="24" y="29"/>
                    <a:pt x="1" y="24"/>
                    <a:pt x="0"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iŝļîdé">
              <a:extLst>
                <a:ext uri="{FF2B5EF4-FFF2-40B4-BE49-F238E27FC236}">
                  <a16:creationId xmlns:a16="http://schemas.microsoft.com/office/drawing/2014/main" xmlns="" id="{9B94C484-4178-4415-B79A-1F0375071728}"/>
                </a:ext>
              </a:extLst>
            </p:cNvPr>
            <p:cNvSpPr/>
            <p:nvPr/>
          </p:nvSpPr>
          <p:spPr bwMode="auto">
            <a:xfrm>
              <a:off x="4959351" y="3729038"/>
              <a:ext cx="179388" cy="96838"/>
            </a:xfrm>
            <a:custGeom>
              <a:avLst/>
              <a:gdLst>
                <a:gd name="T0" fmla="*/ 15 w 65"/>
                <a:gd name="T1" fmla="*/ 5 h 35"/>
                <a:gd name="T2" fmla="*/ 11 w 65"/>
                <a:gd name="T3" fmla="*/ 1 h 35"/>
                <a:gd name="T4" fmla="*/ 55 w 65"/>
                <a:gd name="T5" fmla="*/ 4 h 35"/>
                <a:gd name="T6" fmla="*/ 65 w 65"/>
                <a:gd name="T7" fmla="*/ 17 h 35"/>
                <a:gd name="T8" fmla="*/ 37 w 65"/>
                <a:gd name="T9" fmla="*/ 32 h 35"/>
                <a:gd name="T10" fmla="*/ 2 w 65"/>
                <a:gd name="T11" fmla="*/ 23 h 35"/>
                <a:gd name="T12" fmla="*/ 15 w 65"/>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65" h="35">
                  <a:moveTo>
                    <a:pt x="15" y="5"/>
                  </a:moveTo>
                  <a:cubicBezTo>
                    <a:pt x="15" y="5"/>
                    <a:pt x="13" y="2"/>
                    <a:pt x="11" y="1"/>
                  </a:cubicBezTo>
                  <a:cubicBezTo>
                    <a:pt x="20" y="1"/>
                    <a:pt x="49" y="0"/>
                    <a:pt x="55" y="4"/>
                  </a:cubicBezTo>
                  <a:cubicBezTo>
                    <a:pt x="62" y="9"/>
                    <a:pt x="65" y="13"/>
                    <a:pt x="65" y="17"/>
                  </a:cubicBezTo>
                  <a:cubicBezTo>
                    <a:pt x="65" y="21"/>
                    <a:pt x="61" y="35"/>
                    <a:pt x="37" y="32"/>
                  </a:cubicBezTo>
                  <a:cubicBezTo>
                    <a:pt x="19" y="30"/>
                    <a:pt x="0" y="26"/>
                    <a:pt x="2" y="23"/>
                  </a:cubicBezTo>
                  <a:cubicBezTo>
                    <a:pt x="10" y="20"/>
                    <a:pt x="17" y="14"/>
                    <a:pt x="15" y="5"/>
                  </a:cubicBezTo>
                  <a:close/>
                </a:path>
              </a:pathLst>
            </a:custGeom>
            <a:solidFill>
              <a:srgbClr val="5E2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ṣlîďe">
              <a:extLst>
                <a:ext uri="{FF2B5EF4-FFF2-40B4-BE49-F238E27FC236}">
                  <a16:creationId xmlns:a16="http://schemas.microsoft.com/office/drawing/2014/main" xmlns="" id="{A86C4A00-3271-4549-A1BB-418B1E36A7A1}"/>
                </a:ext>
              </a:extLst>
            </p:cNvPr>
            <p:cNvSpPr/>
            <p:nvPr/>
          </p:nvSpPr>
          <p:spPr bwMode="auto">
            <a:xfrm>
              <a:off x="4959351" y="3732213"/>
              <a:ext cx="179388" cy="95250"/>
            </a:xfrm>
            <a:custGeom>
              <a:avLst/>
              <a:gdLst>
                <a:gd name="T0" fmla="*/ 2 w 65"/>
                <a:gd name="T1" fmla="*/ 23 h 35"/>
                <a:gd name="T2" fmla="*/ 12 w 65"/>
                <a:gd name="T3" fmla="*/ 17 h 35"/>
                <a:gd name="T4" fmla="*/ 43 w 65"/>
                <a:gd name="T5" fmla="*/ 20 h 35"/>
                <a:gd name="T6" fmla="*/ 44 w 65"/>
                <a:gd name="T7" fmla="*/ 9 h 35"/>
                <a:gd name="T8" fmla="*/ 15 w 65"/>
                <a:gd name="T9" fmla="*/ 4 h 35"/>
                <a:gd name="T10" fmla="*/ 11 w 65"/>
                <a:gd name="T11" fmla="*/ 1 h 35"/>
                <a:gd name="T12" fmla="*/ 55 w 65"/>
                <a:gd name="T13" fmla="*/ 4 h 35"/>
                <a:gd name="T14" fmla="*/ 65 w 65"/>
                <a:gd name="T15" fmla="*/ 17 h 35"/>
                <a:gd name="T16" fmla="*/ 37 w 65"/>
                <a:gd name="T17" fmla="*/ 32 h 35"/>
                <a:gd name="T18" fmla="*/ 2 w 65"/>
                <a:gd name="T1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35">
                  <a:moveTo>
                    <a:pt x="2" y="23"/>
                  </a:moveTo>
                  <a:cubicBezTo>
                    <a:pt x="6" y="21"/>
                    <a:pt x="9" y="19"/>
                    <a:pt x="12" y="17"/>
                  </a:cubicBezTo>
                  <a:cubicBezTo>
                    <a:pt x="23" y="21"/>
                    <a:pt x="32" y="20"/>
                    <a:pt x="43" y="20"/>
                  </a:cubicBezTo>
                  <a:cubicBezTo>
                    <a:pt x="44" y="18"/>
                    <a:pt x="46" y="10"/>
                    <a:pt x="44" y="9"/>
                  </a:cubicBezTo>
                  <a:cubicBezTo>
                    <a:pt x="38" y="5"/>
                    <a:pt x="22" y="6"/>
                    <a:pt x="15" y="4"/>
                  </a:cubicBezTo>
                  <a:cubicBezTo>
                    <a:pt x="15" y="4"/>
                    <a:pt x="13" y="2"/>
                    <a:pt x="11" y="1"/>
                  </a:cubicBezTo>
                  <a:cubicBezTo>
                    <a:pt x="20" y="1"/>
                    <a:pt x="49" y="0"/>
                    <a:pt x="55" y="4"/>
                  </a:cubicBezTo>
                  <a:cubicBezTo>
                    <a:pt x="62" y="8"/>
                    <a:pt x="65" y="12"/>
                    <a:pt x="65" y="17"/>
                  </a:cubicBezTo>
                  <a:cubicBezTo>
                    <a:pt x="65" y="21"/>
                    <a:pt x="61" y="35"/>
                    <a:pt x="37" y="32"/>
                  </a:cubicBezTo>
                  <a:cubicBezTo>
                    <a:pt x="19" y="29"/>
                    <a:pt x="0" y="26"/>
                    <a:pt x="2" y="23"/>
                  </a:cubicBezTo>
                  <a:close/>
                </a:path>
              </a:pathLst>
            </a:custGeom>
            <a:solidFill>
              <a:srgbClr val="6B3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îŝļîďê">
              <a:extLst>
                <a:ext uri="{FF2B5EF4-FFF2-40B4-BE49-F238E27FC236}">
                  <a16:creationId xmlns:a16="http://schemas.microsoft.com/office/drawing/2014/main" xmlns="" id="{CE959019-1CF0-487F-B1D1-F8108916B9F9}"/>
                </a:ext>
              </a:extLst>
            </p:cNvPr>
            <p:cNvSpPr/>
            <p:nvPr/>
          </p:nvSpPr>
          <p:spPr bwMode="auto">
            <a:xfrm>
              <a:off x="5099051" y="3740151"/>
              <a:ext cx="39688" cy="76200"/>
            </a:xfrm>
            <a:custGeom>
              <a:avLst/>
              <a:gdLst>
                <a:gd name="T0" fmla="*/ 3 w 14"/>
                <a:gd name="T1" fmla="*/ 0 h 28"/>
                <a:gd name="T2" fmla="*/ 4 w 14"/>
                <a:gd name="T3" fmla="*/ 1 h 28"/>
                <a:gd name="T4" fmla="*/ 14 w 14"/>
                <a:gd name="T5" fmla="*/ 14 h 28"/>
                <a:gd name="T6" fmla="*/ 1 w 14"/>
                <a:gd name="T7" fmla="*/ 28 h 28"/>
                <a:gd name="T8" fmla="*/ 3 w 14"/>
                <a:gd name="T9" fmla="*/ 0 h 28"/>
              </a:gdLst>
              <a:ahLst/>
              <a:cxnLst>
                <a:cxn ang="0">
                  <a:pos x="T0" y="T1"/>
                </a:cxn>
                <a:cxn ang="0">
                  <a:pos x="T2" y="T3"/>
                </a:cxn>
                <a:cxn ang="0">
                  <a:pos x="T4" y="T5"/>
                </a:cxn>
                <a:cxn ang="0">
                  <a:pos x="T6" y="T7"/>
                </a:cxn>
                <a:cxn ang="0">
                  <a:pos x="T8" y="T9"/>
                </a:cxn>
              </a:cxnLst>
              <a:rect l="0" t="0" r="r" b="b"/>
              <a:pathLst>
                <a:path w="14" h="28">
                  <a:moveTo>
                    <a:pt x="3" y="0"/>
                  </a:moveTo>
                  <a:cubicBezTo>
                    <a:pt x="4" y="1"/>
                    <a:pt x="4" y="1"/>
                    <a:pt x="4" y="1"/>
                  </a:cubicBezTo>
                  <a:cubicBezTo>
                    <a:pt x="11" y="5"/>
                    <a:pt x="14" y="9"/>
                    <a:pt x="14" y="14"/>
                  </a:cubicBezTo>
                  <a:cubicBezTo>
                    <a:pt x="14" y="17"/>
                    <a:pt x="12" y="25"/>
                    <a:pt x="1" y="28"/>
                  </a:cubicBezTo>
                  <a:cubicBezTo>
                    <a:pt x="1" y="19"/>
                    <a:pt x="0" y="10"/>
                    <a:pt x="3"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iS1îḍé">
              <a:extLst>
                <a:ext uri="{FF2B5EF4-FFF2-40B4-BE49-F238E27FC236}">
                  <a16:creationId xmlns:a16="http://schemas.microsoft.com/office/drawing/2014/main" xmlns="" id="{27B61DEB-1C86-4093-87BF-3FE6633D1CE9}"/>
                </a:ext>
              </a:extLst>
            </p:cNvPr>
            <p:cNvSpPr/>
            <p:nvPr/>
          </p:nvSpPr>
          <p:spPr bwMode="auto">
            <a:xfrm>
              <a:off x="5006976" y="3740151"/>
              <a:ext cx="23813" cy="52388"/>
            </a:xfrm>
            <a:custGeom>
              <a:avLst/>
              <a:gdLst>
                <a:gd name="T0" fmla="*/ 0 w 9"/>
                <a:gd name="T1" fmla="*/ 1 h 19"/>
                <a:gd name="T2" fmla="*/ 7 w 9"/>
                <a:gd name="T3" fmla="*/ 19 h 19"/>
                <a:gd name="T4" fmla="*/ 8 w 9"/>
                <a:gd name="T5" fmla="*/ 19 h 19"/>
                <a:gd name="T6" fmla="*/ 9 w 9"/>
                <a:gd name="T7" fmla="*/ 18 h 19"/>
                <a:gd name="T8" fmla="*/ 2 w 9"/>
                <a:gd name="T9" fmla="*/ 0 h 19"/>
                <a:gd name="T10" fmla="*/ 0 w 9"/>
                <a:gd name="T11" fmla="*/ 0 h 19"/>
                <a:gd name="T12" fmla="*/ 0 w 9"/>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9" h="19">
                  <a:moveTo>
                    <a:pt x="0" y="1"/>
                  </a:moveTo>
                  <a:cubicBezTo>
                    <a:pt x="7" y="19"/>
                    <a:pt x="7" y="19"/>
                    <a:pt x="7" y="19"/>
                  </a:cubicBezTo>
                  <a:cubicBezTo>
                    <a:pt x="7" y="19"/>
                    <a:pt x="8" y="19"/>
                    <a:pt x="8" y="19"/>
                  </a:cubicBezTo>
                  <a:cubicBezTo>
                    <a:pt x="9" y="19"/>
                    <a:pt x="9" y="18"/>
                    <a:pt x="9" y="18"/>
                  </a:cubicBezTo>
                  <a:cubicBezTo>
                    <a:pt x="2" y="0"/>
                    <a:pt x="2" y="0"/>
                    <a:pt x="2" y="0"/>
                  </a:cubicBezTo>
                  <a:cubicBezTo>
                    <a:pt x="1" y="0"/>
                    <a:pt x="1" y="0"/>
                    <a:pt x="0"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ṧlíḑé">
              <a:extLst>
                <a:ext uri="{FF2B5EF4-FFF2-40B4-BE49-F238E27FC236}">
                  <a16:creationId xmlns:a16="http://schemas.microsoft.com/office/drawing/2014/main" xmlns="" id="{83F42442-FDAE-4CC1-AE23-AEA81FD62FE4}"/>
                </a:ext>
              </a:extLst>
            </p:cNvPr>
            <p:cNvSpPr/>
            <p:nvPr/>
          </p:nvSpPr>
          <p:spPr bwMode="auto">
            <a:xfrm>
              <a:off x="5022851" y="3743326"/>
              <a:ext cx="23813" cy="49213"/>
            </a:xfrm>
            <a:custGeom>
              <a:avLst/>
              <a:gdLst>
                <a:gd name="T0" fmla="*/ 0 w 9"/>
                <a:gd name="T1" fmla="*/ 1 h 18"/>
                <a:gd name="T2" fmla="*/ 7 w 9"/>
                <a:gd name="T3" fmla="*/ 17 h 18"/>
                <a:gd name="T4" fmla="*/ 8 w 9"/>
                <a:gd name="T5" fmla="*/ 17 h 18"/>
                <a:gd name="T6" fmla="*/ 9 w 9"/>
                <a:gd name="T7" fmla="*/ 16 h 18"/>
                <a:gd name="T8" fmla="*/ 2 w 9"/>
                <a:gd name="T9" fmla="*/ 0 h 18"/>
                <a:gd name="T10" fmla="*/ 1 w 9"/>
                <a:gd name="T11" fmla="*/ 0 h 18"/>
                <a:gd name="T12" fmla="*/ 0 w 9"/>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9" h="18">
                  <a:moveTo>
                    <a:pt x="0" y="1"/>
                  </a:moveTo>
                  <a:cubicBezTo>
                    <a:pt x="7" y="17"/>
                    <a:pt x="7" y="17"/>
                    <a:pt x="7" y="17"/>
                  </a:cubicBezTo>
                  <a:cubicBezTo>
                    <a:pt x="7" y="17"/>
                    <a:pt x="8" y="18"/>
                    <a:pt x="8" y="17"/>
                  </a:cubicBezTo>
                  <a:cubicBezTo>
                    <a:pt x="9" y="17"/>
                    <a:pt x="9" y="17"/>
                    <a:pt x="9" y="16"/>
                  </a:cubicBezTo>
                  <a:cubicBezTo>
                    <a:pt x="2" y="0"/>
                    <a:pt x="2" y="0"/>
                    <a:pt x="2" y="0"/>
                  </a:cubicBezTo>
                  <a:cubicBezTo>
                    <a:pt x="2" y="0"/>
                    <a:pt x="1" y="0"/>
                    <a:pt x="1"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iṣ1ïďè">
              <a:extLst>
                <a:ext uri="{FF2B5EF4-FFF2-40B4-BE49-F238E27FC236}">
                  <a16:creationId xmlns:a16="http://schemas.microsoft.com/office/drawing/2014/main" xmlns="" id="{C2E66F1D-66C5-4683-A146-029C84E96781}"/>
                </a:ext>
              </a:extLst>
            </p:cNvPr>
            <p:cNvSpPr/>
            <p:nvPr/>
          </p:nvSpPr>
          <p:spPr bwMode="auto">
            <a:xfrm>
              <a:off x="5045076" y="3746501"/>
              <a:ext cx="19050" cy="46038"/>
            </a:xfrm>
            <a:custGeom>
              <a:avLst/>
              <a:gdLst>
                <a:gd name="T0" fmla="*/ 0 w 7"/>
                <a:gd name="T1" fmla="*/ 1 h 17"/>
                <a:gd name="T2" fmla="*/ 5 w 7"/>
                <a:gd name="T3" fmla="*/ 17 h 17"/>
                <a:gd name="T4" fmla="*/ 6 w 7"/>
                <a:gd name="T5" fmla="*/ 17 h 17"/>
                <a:gd name="T6" fmla="*/ 7 w 7"/>
                <a:gd name="T7" fmla="*/ 16 h 17"/>
                <a:gd name="T8" fmla="*/ 1 w 7"/>
                <a:gd name="T9" fmla="*/ 0 h 17"/>
                <a:gd name="T10" fmla="*/ 0 w 7"/>
                <a:gd name="T11" fmla="*/ 0 h 17"/>
                <a:gd name="T12" fmla="*/ 0 w 7"/>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0" y="1"/>
                  </a:moveTo>
                  <a:cubicBezTo>
                    <a:pt x="5" y="17"/>
                    <a:pt x="5" y="17"/>
                    <a:pt x="5" y="17"/>
                  </a:cubicBezTo>
                  <a:cubicBezTo>
                    <a:pt x="6" y="17"/>
                    <a:pt x="6" y="17"/>
                    <a:pt x="6" y="17"/>
                  </a:cubicBezTo>
                  <a:cubicBezTo>
                    <a:pt x="7" y="17"/>
                    <a:pt x="7" y="16"/>
                    <a:pt x="7" y="16"/>
                  </a:cubicBezTo>
                  <a:cubicBezTo>
                    <a:pt x="1" y="0"/>
                    <a:pt x="1" y="0"/>
                    <a:pt x="1" y="0"/>
                  </a:cubicBezTo>
                  <a:cubicBezTo>
                    <a:pt x="1" y="0"/>
                    <a:pt x="1" y="0"/>
                    <a:pt x="0"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íṣľîḑe">
              <a:extLst>
                <a:ext uri="{FF2B5EF4-FFF2-40B4-BE49-F238E27FC236}">
                  <a16:creationId xmlns:a16="http://schemas.microsoft.com/office/drawing/2014/main" xmlns="" id="{9EA2E70E-71DE-4449-91B0-FC83C8C73AB6}"/>
                </a:ext>
              </a:extLst>
            </p:cNvPr>
            <p:cNvSpPr/>
            <p:nvPr/>
          </p:nvSpPr>
          <p:spPr bwMode="auto">
            <a:xfrm>
              <a:off x="5067301" y="3746501"/>
              <a:ext cx="15875" cy="46038"/>
            </a:xfrm>
            <a:custGeom>
              <a:avLst/>
              <a:gdLst>
                <a:gd name="T0" fmla="*/ 0 w 6"/>
                <a:gd name="T1" fmla="*/ 1 h 17"/>
                <a:gd name="T2" fmla="*/ 4 w 6"/>
                <a:gd name="T3" fmla="*/ 17 h 17"/>
                <a:gd name="T4" fmla="*/ 5 w 6"/>
                <a:gd name="T5" fmla="*/ 17 h 17"/>
                <a:gd name="T6" fmla="*/ 6 w 6"/>
                <a:gd name="T7" fmla="*/ 16 h 17"/>
                <a:gd name="T8" fmla="*/ 1 w 6"/>
                <a:gd name="T9" fmla="*/ 0 h 17"/>
                <a:gd name="T10" fmla="*/ 0 w 6"/>
                <a:gd name="T11" fmla="*/ 0 h 17"/>
                <a:gd name="T12" fmla="*/ 0 w 6"/>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0" y="1"/>
                  </a:moveTo>
                  <a:cubicBezTo>
                    <a:pt x="4" y="17"/>
                    <a:pt x="4" y="17"/>
                    <a:pt x="4" y="17"/>
                  </a:cubicBezTo>
                  <a:cubicBezTo>
                    <a:pt x="4" y="17"/>
                    <a:pt x="5" y="17"/>
                    <a:pt x="5" y="17"/>
                  </a:cubicBezTo>
                  <a:cubicBezTo>
                    <a:pt x="6" y="17"/>
                    <a:pt x="6" y="17"/>
                    <a:pt x="6" y="16"/>
                  </a:cubicBezTo>
                  <a:cubicBezTo>
                    <a:pt x="1" y="0"/>
                    <a:pt x="1" y="0"/>
                    <a:pt x="1" y="0"/>
                  </a:cubicBezTo>
                  <a:cubicBezTo>
                    <a:pt x="1" y="0"/>
                    <a:pt x="1" y="0"/>
                    <a:pt x="0"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íşḻiḋé">
              <a:extLst>
                <a:ext uri="{FF2B5EF4-FFF2-40B4-BE49-F238E27FC236}">
                  <a16:creationId xmlns:a16="http://schemas.microsoft.com/office/drawing/2014/main" xmlns="" id="{A7AB9A64-C427-4DAB-B6DE-36C03B079358}"/>
                </a:ext>
              </a:extLst>
            </p:cNvPr>
            <p:cNvSpPr/>
            <p:nvPr/>
          </p:nvSpPr>
          <p:spPr bwMode="auto">
            <a:xfrm>
              <a:off x="4997451" y="3740151"/>
              <a:ext cx="33338" cy="52388"/>
            </a:xfrm>
            <a:custGeom>
              <a:avLst/>
              <a:gdLst>
                <a:gd name="T0" fmla="*/ 1 w 12"/>
                <a:gd name="T1" fmla="*/ 18 h 19"/>
                <a:gd name="T2" fmla="*/ 12 w 12"/>
                <a:gd name="T3" fmla="*/ 2 h 19"/>
                <a:gd name="T4" fmla="*/ 11 w 12"/>
                <a:gd name="T5" fmla="*/ 0 h 19"/>
                <a:gd name="T6" fmla="*/ 10 w 12"/>
                <a:gd name="T7" fmla="*/ 1 h 19"/>
                <a:gd name="T8" fmla="*/ 0 w 12"/>
                <a:gd name="T9" fmla="*/ 17 h 19"/>
                <a:gd name="T10" fmla="*/ 0 w 12"/>
                <a:gd name="T11" fmla="*/ 18 h 19"/>
                <a:gd name="T12" fmla="*/ 1 w 12"/>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1" y="18"/>
                  </a:moveTo>
                  <a:cubicBezTo>
                    <a:pt x="12" y="2"/>
                    <a:pt x="12" y="2"/>
                    <a:pt x="12" y="2"/>
                  </a:cubicBezTo>
                  <a:cubicBezTo>
                    <a:pt x="12" y="1"/>
                    <a:pt x="12" y="1"/>
                    <a:pt x="11" y="0"/>
                  </a:cubicBezTo>
                  <a:cubicBezTo>
                    <a:pt x="11" y="0"/>
                    <a:pt x="11" y="0"/>
                    <a:pt x="10" y="1"/>
                  </a:cubicBezTo>
                  <a:cubicBezTo>
                    <a:pt x="0" y="17"/>
                    <a:pt x="0" y="17"/>
                    <a:pt x="0" y="17"/>
                  </a:cubicBezTo>
                  <a:cubicBezTo>
                    <a:pt x="0" y="18"/>
                    <a:pt x="0" y="18"/>
                    <a:pt x="0" y="18"/>
                  </a:cubicBezTo>
                  <a:cubicBezTo>
                    <a:pt x="1" y="19"/>
                    <a:pt x="1" y="18"/>
                    <a:pt x="1"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sḷïḍé">
              <a:extLst>
                <a:ext uri="{FF2B5EF4-FFF2-40B4-BE49-F238E27FC236}">
                  <a16:creationId xmlns:a16="http://schemas.microsoft.com/office/drawing/2014/main" xmlns="" id="{2287A41E-0D47-4E49-8BAE-7612F6A2EFC4}"/>
                </a:ext>
              </a:extLst>
            </p:cNvPr>
            <p:cNvSpPr/>
            <p:nvPr/>
          </p:nvSpPr>
          <p:spPr bwMode="auto">
            <a:xfrm>
              <a:off x="5014913" y="3746501"/>
              <a:ext cx="31750" cy="42863"/>
            </a:xfrm>
            <a:custGeom>
              <a:avLst/>
              <a:gdLst>
                <a:gd name="T0" fmla="*/ 2 w 12"/>
                <a:gd name="T1" fmla="*/ 16 h 16"/>
                <a:gd name="T2" fmla="*/ 11 w 12"/>
                <a:gd name="T3" fmla="*/ 1 h 16"/>
                <a:gd name="T4" fmla="*/ 11 w 12"/>
                <a:gd name="T5" fmla="*/ 0 h 16"/>
                <a:gd name="T6" fmla="*/ 10 w 12"/>
                <a:gd name="T7" fmla="*/ 0 h 16"/>
                <a:gd name="T8" fmla="*/ 1 w 12"/>
                <a:gd name="T9" fmla="*/ 15 h 16"/>
                <a:gd name="T10" fmla="*/ 1 w 12"/>
                <a:gd name="T11" fmla="*/ 16 h 16"/>
                <a:gd name="T12" fmla="*/ 2 w 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2" y="16"/>
                  </a:moveTo>
                  <a:cubicBezTo>
                    <a:pt x="11" y="1"/>
                    <a:pt x="11" y="1"/>
                    <a:pt x="11" y="1"/>
                  </a:cubicBezTo>
                  <a:cubicBezTo>
                    <a:pt x="12" y="1"/>
                    <a:pt x="12" y="0"/>
                    <a:pt x="11" y="0"/>
                  </a:cubicBezTo>
                  <a:cubicBezTo>
                    <a:pt x="11" y="0"/>
                    <a:pt x="10" y="0"/>
                    <a:pt x="10" y="0"/>
                  </a:cubicBezTo>
                  <a:cubicBezTo>
                    <a:pt x="1" y="15"/>
                    <a:pt x="1" y="15"/>
                    <a:pt x="1" y="15"/>
                  </a:cubicBezTo>
                  <a:cubicBezTo>
                    <a:pt x="0" y="15"/>
                    <a:pt x="0" y="16"/>
                    <a:pt x="1" y="16"/>
                  </a:cubicBezTo>
                  <a:cubicBezTo>
                    <a:pt x="1" y="16"/>
                    <a:pt x="2" y="16"/>
                    <a:pt x="2"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îṣlïďè">
              <a:extLst>
                <a:ext uri="{FF2B5EF4-FFF2-40B4-BE49-F238E27FC236}">
                  <a16:creationId xmlns:a16="http://schemas.microsoft.com/office/drawing/2014/main" xmlns="" id="{2EB474F0-A390-4AF8-8AC1-9A639F712BBB}"/>
                </a:ext>
              </a:extLst>
            </p:cNvPr>
            <p:cNvSpPr/>
            <p:nvPr/>
          </p:nvSpPr>
          <p:spPr bwMode="auto">
            <a:xfrm>
              <a:off x="5037138" y="3746501"/>
              <a:ext cx="26988" cy="46038"/>
            </a:xfrm>
            <a:custGeom>
              <a:avLst/>
              <a:gdLst>
                <a:gd name="T0" fmla="*/ 1 w 10"/>
                <a:gd name="T1" fmla="*/ 16 h 17"/>
                <a:gd name="T2" fmla="*/ 10 w 10"/>
                <a:gd name="T3" fmla="*/ 1 h 17"/>
                <a:gd name="T4" fmla="*/ 9 w 10"/>
                <a:gd name="T5" fmla="*/ 0 h 17"/>
                <a:gd name="T6" fmla="*/ 8 w 10"/>
                <a:gd name="T7" fmla="*/ 1 h 17"/>
                <a:gd name="T8" fmla="*/ 0 w 10"/>
                <a:gd name="T9" fmla="*/ 15 h 17"/>
                <a:gd name="T10" fmla="*/ 0 w 10"/>
                <a:gd name="T11" fmla="*/ 17 h 17"/>
                <a:gd name="T12" fmla="*/ 1 w 10"/>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1" y="16"/>
                  </a:moveTo>
                  <a:cubicBezTo>
                    <a:pt x="10" y="1"/>
                    <a:pt x="10" y="1"/>
                    <a:pt x="10" y="1"/>
                  </a:cubicBezTo>
                  <a:cubicBezTo>
                    <a:pt x="10" y="1"/>
                    <a:pt x="10" y="1"/>
                    <a:pt x="9" y="0"/>
                  </a:cubicBezTo>
                  <a:cubicBezTo>
                    <a:pt x="9" y="0"/>
                    <a:pt x="8" y="0"/>
                    <a:pt x="8" y="1"/>
                  </a:cubicBezTo>
                  <a:cubicBezTo>
                    <a:pt x="0" y="15"/>
                    <a:pt x="0" y="15"/>
                    <a:pt x="0" y="15"/>
                  </a:cubicBezTo>
                  <a:cubicBezTo>
                    <a:pt x="0" y="16"/>
                    <a:pt x="0" y="16"/>
                    <a:pt x="0" y="17"/>
                  </a:cubicBezTo>
                  <a:cubicBezTo>
                    <a:pt x="1" y="17"/>
                    <a:pt x="1" y="17"/>
                    <a:pt x="1"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îṥ1îḑe">
              <a:extLst>
                <a:ext uri="{FF2B5EF4-FFF2-40B4-BE49-F238E27FC236}">
                  <a16:creationId xmlns:a16="http://schemas.microsoft.com/office/drawing/2014/main" xmlns="" id="{FFCE8FCE-25DE-4F88-8C5C-679EA69E86D2}"/>
                </a:ext>
              </a:extLst>
            </p:cNvPr>
            <p:cNvSpPr/>
            <p:nvPr/>
          </p:nvSpPr>
          <p:spPr bwMode="auto">
            <a:xfrm>
              <a:off x="5057776" y="3748088"/>
              <a:ext cx="25400" cy="47625"/>
            </a:xfrm>
            <a:custGeom>
              <a:avLst/>
              <a:gdLst>
                <a:gd name="T0" fmla="*/ 1 w 9"/>
                <a:gd name="T1" fmla="*/ 16 h 17"/>
                <a:gd name="T2" fmla="*/ 8 w 9"/>
                <a:gd name="T3" fmla="*/ 2 h 17"/>
                <a:gd name="T4" fmla="*/ 8 w 9"/>
                <a:gd name="T5" fmla="*/ 0 h 17"/>
                <a:gd name="T6" fmla="*/ 7 w 9"/>
                <a:gd name="T7" fmla="*/ 1 h 17"/>
                <a:gd name="T8" fmla="*/ 0 w 9"/>
                <a:gd name="T9" fmla="*/ 16 h 17"/>
                <a:gd name="T10" fmla="*/ 0 w 9"/>
                <a:gd name="T11" fmla="*/ 17 h 17"/>
                <a:gd name="T12" fmla="*/ 1 w 9"/>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1" y="16"/>
                  </a:moveTo>
                  <a:cubicBezTo>
                    <a:pt x="8" y="2"/>
                    <a:pt x="8" y="2"/>
                    <a:pt x="8" y="2"/>
                  </a:cubicBezTo>
                  <a:cubicBezTo>
                    <a:pt x="9" y="1"/>
                    <a:pt x="8" y="1"/>
                    <a:pt x="8" y="0"/>
                  </a:cubicBezTo>
                  <a:cubicBezTo>
                    <a:pt x="8" y="0"/>
                    <a:pt x="7" y="0"/>
                    <a:pt x="7" y="1"/>
                  </a:cubicBezTo>
                  <a:cubicBezTo>
                    <a:pt x="0" y="16"/>
                    <a:pt x="0" y="16"/>
                    <a:pt x="0" y="16"/>
                  </a:cubicBezTo>
                  <a:cubicBezTo>
                    <a:pt x="0" y="16"/>
                    <a:pt x="0" y="17"/>
                    <a:pt x="0" y="17"/>
                  </a:cubicBezTo>
                  <a:cubicBezTo>
                    <a:pt x="1" y="17"/>
                    <a:pt x="1" y="17"/>
                    <a:pt x="1"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ŝḻidè">
              <a:extLst>
                <a:ext uri="{FF2B5EF4-FFF2-40B4-BE49-F238E27FC236}">
                  <a16:creationId xmlns:a16="http://schemas.microsoft.com/office/drawing/2014/main" xmlns="" id="{881AF0CA-B9B0-4BC6-816F-A26960BC2AC0}"/>
                </a:ext>
              </a:extLst>
            </p:cNvPr>
            <p:cNvSpPr/>
            <p:nvPr/>
          </p:nvSpPr>
          <p:spPr bwMode="auto">
            <a:xfrm>
              <a:off x="4692651" y="3595688"/>
              <a:ext cx="344488" cy="150813"/>
            </a:xfrm>
            <a:custGeom>
              <a:avLst/>
              <a:gdLst>
                <a:gd name="T0" fmla="*/ 18 w 125"/>
                <a:gd name="T1" fmla="*/ 2 h 55"/>
                <a:gd name="T2" fmla="*/ 6 w 125"/>
                <a:gd name="T3" fmla="*/ 24 h 55"/>
                <a:gd name="T4" fmla="*/ 39 w 125"/>
                <a:gd name="T5" fmla="*/ 54 h 55"/>
                <a:gd name="T6" fmla="*/ 78 w 125"/>
                <a:gd name="T7" fmla="*/ 53 h 55"/>
                <a:gd name="T8" fmla="*/ 122 w 125"/>
                <a:gd name="T9" fmla="*/ 25 h 55"/>
                <a:gd name="T10" fmla="*/ 110 w 125"/>
                <a:gd name="T11" fmla="*/ 2 h 55"/>
                <a:gd name="T12" fmla="*/ 102 w 125"/>
                <a:gd name="T13" fmla="*/ 1 h 55"/>
                <a:gd name="T14" fmla="*/ 19 w 125"/>
                <a:gd name="T15" fmla="*/ 0 h 55"/>
                <a:gd name="T16" fmla="*/ 18 w 125"/>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55">
                  <a:moveTo>
                    <a:pt x="18" y="2"/>
                  </a:moveTo>
                  <a:cubicBezTo>
                    <a:pt x="18" y="2"/>
                    <a:pt x="0" y="19"/>
                    <a:pt x="6" y="24"/>
                  </a:cubicBezTo>
                  <a:cubicBezTo>
                    <a:pt x="9" y="27"/>
                    <a:pt x="39" y="54"/>
                    <a:pt x="39" y="54"/>
                  </a:cubicBezTo>
                  <a:cubicBezTo>
                    <a:pt x="39" y="54"/>
                    <a:pt x="62" y="43"/>
                    <a:pt x="78" y="53"/>
                  </a:cubicBezTo>
                  <a:cubicBezTo>
                    <a:pt x="92" y="55"/>
                    <a:pt x="114" y="39"/>
                    <a:pt x="122" y="25"/>
                  </a:cubicBezTo>
                  <a:cubicBezTo>
                    <a:pt x="125" y="19"/>
                    <a:pt x="115" y="6"/>
                    <a:pt x="110" y="2"/>
                  </a:cubicBezTo>
                  <a:cubicBezTo>
                    <a:pt x="102" y="1"/>
                    <a:pt x="102" y="1"/>
                    <a:pt x="102" y="1"/>
                  </a:cubicBezTo>
                  <a:cubicBezTo>
                    <a:pt x="19" y="0"/>
                    <a:pt x="19" y="0"/>
                    <a:pt x="19" y="0"/>
                  </a:cubicBez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îṥľïḋè">
              <a:extLst>
                <a:ext uri="{FF2B5EF4-FFF2-40B4-BE49-F238E27FC236}">
                  <a16:creationId xmlns:a16="http://schemas.microsoft.com/office/drawing/2014/main" xmlns="" id="{B7318B3B-AD22-46C7-A27B-A226C02DB67A}"/>
                </a:ext>
              </a:extLst>
            </p:cNvPr>
            <p:cNvSpPr/>
            <p:nvPr/>
          </p:nvSpPr>
          <p:spPr bwMode="auto">
            <a:xfrm>
              <a:off x="4722813" y="3122613"/>
              <a:ext cx="288925" cy="150813"/>
            </a:xfrm>
            <a:custGeom>
              <a:avLst/>
              <a:gdLst>
                <a:gd name="T0" fmla="*/ 35 w 105"/>
                <a:gd name="T1" fmla="*/ 23 h 55"/>
                <a:gd name="T2" fmla="*/ 35 w 105"/>
                <a:gd name="T3" fmla="*/ 22 h 55"/>
                <a:gd name="T4" fmla="*/ 36 w 105"/>
                <a:gd name="T5" fmla="*/ 21 h 55"/>
                <a:gd name="T6" fmla="*/ 36 w 105"/>
                <a:gd name="T7" fmla="*/ 20 h 55"/>
                <a:gd name="T8" fmla="*/ 37 w 105"/>
                <a:gd name="T9" fmla="*/ 0 h 55"/>
                <a:gd name="T10" fmla="*/ 52 w 105"/>
                <a:gd name="T11" fmla="*/ 0 h 55"/>
                <a:gd name="T12" fmla="*/ 67 w 105"/>
                <a:gd name="T13" fmla="*/ 0 h 55"/>
                <a:gd name="T14" fmla="*/ 68 w 105"/>
                <a:gd name="T15" fmla="*/ 20 h 55"/>
                <a:gd name="T16" fmla="*/ 69 w 105"/>
                <a:gd name="T17" fmla="*/ 21 h 55"/>
                <a:gd name="T18" fmla="*/ 69 w 105"/>
                <a:gd name="T19" fmla="*/ 22 h 55"/>
                <a:gd name="T20" fmla="*/ 70 w 105"/>
                <a:gd name="T21" fmla="*/ 23 h 55"/>
                <a:gd name="T22" fmla="*/ 105 w 105"/>
                <a:gd name="T23" fmla="*/ 42 h 55"/>
                <a:gd name="T24" fmla="*/ 0 w 105"/>
                <a:gd name="T25" fmla="*/ 42 h 55"/>
                <a:gd name="T26" fmla="*/ 35 w 105"/>
                <a:gd name="T27"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5" h="55">
                  <a:moveTo>
                    <a:pt x="35" y="23"/>
                  </a:moveTo>
                  <a:cubicBezTo>
                    <a:pt x="35" y="23"/>
                    <a:pt x="35" y="23"/>
                    <a:pt x="35" y="22"/>
                  </a:cubicBezTo>
                  <a:cubicBezTo>
                    <a:pt x="35" y="22"/>
                    <a:pt x="36" y="22"/>
                    <a:pt x="36" y="21"/>
                  </a:cubicBezTo>
                  <a:cubicBezTo>
                    <a:pt x="36" y="20"/>
                    <a:pt x="36" y="20"/>
                    <a:pt x="36" y="20"/>
                  </a:cubicBezTo>
                  <a:cubicBezTo>
                    <a:pt x="38" y="14"/>
                    <a:pt x="37" y="3"/>
                    <a:pt x="37" y="0"/>
                  </a:cubicBezTo>
                  <a:cubicBezTo>
                    <a:pt x="37" y="0"/>
                    <a:pt x="45" y="0"/>
                    <a:pt x="52" y="0"/>
                  </a:cubicBezTo>
                  <a:cubicBezTo>
                    <a:pt x="60" y="0"/>
                    <a:pt x="67" y="0"/>
                    <a:pt x="67" y="0"/>
                  </a:cubicBezTo>
                  <a:cubicBezTo>
                    <a:pt x="67" y="3"/>
                    <a:pt x="67" y="14"/>
                    <a:pt x="68" y="20"/>
                  </a:cubicBezTo>
                  <a:cubicBezTo>
                    <a:pt x="69" y="21"/>
                    <a:pt x="69" y="21"/>
                    <a:pt x="69" y="21"/>
                  </a:cubicBezTo>
                  <a:cubicBezTo>
                    <a:pt x="69" y="22"/>
                    <a:pt x="69" y="22"/>
                    <a:pt x="69" y="22"/>
                  </a:cubicBezTo>
                  <a:cubicBezTo>
                    <a:pt x="69" y="23"/>
                    <a:pt x="69" y="23"/>
                    <a:pt x="70" y="23"/>
                  </a:cubicBezTo>
                  <a:cubicBezTo>
                    <a:pt x="72" y="26"/>
                    <a:pt x="102" y="35"/>
                    <a:pt x="105" y="42"/>
                  </a:cubicBezTo>
                  <a:cubicBezTo>
                    <a:pt x="102" y="55"/>
                    <a:pt x="3" y="55"/>
                    <a:pt x="0" y="42"/>
                  </a:cubicBezTo>
                  <a:cubicBezTo>
                    <a:pt x="3" y="35"/>
                    <a:pt x="32" y="26"/>
                    <a:pt x="35" y="23"/>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îṥļîḍè">
              <a:extLst>
                <a:ext uri="{FF2B5EF4-FFF2-40B4-BE49-F238E27FC236}">
                  <a16:creationId xmlns:a16="http://schemas.microsoft.com/office/drawing/2014/main" xmlns="" id="{721A8070-5C59-418B-8BDE-C63E6432AEF9}"/>
                </a:ext>
              </a:extLst>
            </p:cNvPr>
            <p:cNvSpPr/>
            <p:nvPr/>
          </p:nvSpPr>
          <p:spPr bwMode="auto">
            <a:xfrm>
              <a:off x="4722813" y="3216276"/>
              <a:ext cx="33338" cy="33338"/>
            </a:xfrm>
            <a:custGeom>
              <a:avLst/>
              <a:gdLst>
                <a:gd name="T0" fmla="*/ 12 w 12"/>
                <a:gd name="T1" fmla="*/ 0 h 12"/>
                <a:gd name="T2" fmla="*/ 0 w 12"/>
                <a:gd name="T3" fmla="*/ 8 h 12"/>
                <a:gd name="T4" fmla="*/ 3 w 12"/>
                <a:gd name="T5" fmla="*/ 12 h 12"/>
                <a:gd name="T6" fmla="*/ 3 w 12"/>
                <a:gd name="T7" fmla="*/ 12 h 12"/>
                <a:gd name="T8" fmla="*/ 0 w 12"/>
                <a:gd name="T9" fmla="*/ 8 h 12"/>
                <a:gd name="T10" fmla="*/ 12 w 12"/>
                <a:gd name="T11" fmla="*/ 0 h 12"/>
              </a:gdLst>
              <a:ahLst/>
              <a:cxnLst>
                <a:cxn ang="0">
                  <a:pos x="T0" y="T1"/>
                </a:cxn>
                <a:cxn ang="0">
                  <a:pos x="T2" y="T3"/>
                </a:cxn>
                <a:cxn ang="0">
                  <a:pos x="T4" y="T5"/>
                </a:cxn>
                <a:cxn ang="0">
                  <a:pos x="T6" y="T7"/>
                </a:cxn>
                <a:cxn ang="0">
                  <a:pos x="T8" y="T9"/>
                </a:cxn>
                <a:cxn ang="0">
                  <a:pos x="T10" y="T11"/>
                </a:cxn>
              </a:cxnLst>
              <a:rect l="0" t="0" r="r" b="b"/>
              <a:pathLst>
                <a:path w="12" h="12">
                  <a:moveTo>
                    <a:pt x="12" y="0"/>
                  </a:moveTo>
                  <a:cubicBezTo>
                    <a:pt x="6" y="2"/>
                    <a:pt x="1" y="5"/>
                    <a:pt x="0" y="8"/>
                  </a:cubicBezTo>
                  <a:cubicBezTo>
                    <a:pt x="0" y="9"/>
                    <a:pt x="1" y="12"/>
                    <a:pt x="3" y="12"/>
                  </a:cubicBezTo>
                  <a:cubicBezTo>
                    <a:pt x="3" y="12"/>
                    <a:pt x="3" y="12"/>
                    <a:pt x="3" y="12"/>
                  </a:cubicBezTo>
                  <a:cubicBezTo>
                    <a:pt x="1" y="11"/>
                    <a:pt x="0" y="10"/>
                    <a:pt x="0" y="8"/>
                  </a:cubicBezTo>
                  <a:cubicBezTo>
                    <a:pt x="1" y="5"/>
                    <a:pt x="6" y="2"/>
                    <a:pt x="12" y="0"/>
                  </a:cubicBezTo>
                </a:path>
              </a:pathLst>
            </a:custGeom>
            <a:solidFill>
              <a:srgbClr val="FAE1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slîḋè">
              <a:extLst>
                <a:ext uri="{FF2B5EF4-FFF2-40B4-BE49-F238E27FC236}">
                  <a16:creationId xmlns:a16="http://schemas.microsoft.com/office/drawing/2014/main" xmlns="" id="{D5762DD2-BAEA-4586-B89C-D9C74AA4B6F2}"/>
                </a:ext>
              </a:extLst>
            </p:cNvPr>
            <p:cNvSpPr/>
            <p:nvPr/>
          </p:nvSpPr>
          <p:spPr bwMode="auto">
            <a:xfrm>
              <a:off x="4722813" y="3122613"/>
              <a:ext cx="187325" cy="127000"/>
            </a:xfrm>
            <a:custGeom>
              <a:avLst/>
              <a:gdLst>
                <a:gd name="T0" fmla="*/ 67 w 68"/>
                <a:gd name="T1" fmla="*/ 0 h 46"/>
                <a:gd name="T2" fmla="*/ 52 w 68"/>
                <a:gd name="T3" fmla="*/ 1 h 46"/>
                <a:gd name="T4" fmla="*/ 38 w 68"/>
                <a:gd name="T5" fmla="*/ 0 h 46"/>
                <a:gd name="T6" fmla="*/ 36 w 68"/>
                <a:gd name="T7" fmla="*/ 21 h 46"/>
                <a:gd name="T8" fmla="*/ 36 w 68"/>
                <a:gd name="T9" fmla="*/ 22 h 46"/>
                <a:gd name="T10" fmla="*/ 35 w 68"/>
                <a:gd name="T11" fmla="*/ 23 h 46"/>
                <a:gd name="T12" fmla="*/ 35 w 68"/>
                <a:gd name="T13" fmla="*/ 24 h 46"/>
                <a:gd name="T14" fmla="*/ 12 w 68"/>
                <a:gd name="T15" fmla="*/ 34 h 46"/>
                <a:gd name="T16" fmla="*/ 0 w 68"/>
                <a:gd name="T17" fmla="*/ 42 h 46"/>
                <a:gd name="T18" fmla="*/ 3 w 68"/>
                <a:gd name="T19" fmla="*/ 46 h 46"/>
                <a:gd name="T20" fmla="*/ 3 w 68"/>
                <a:gd name="T21" fmla="*/ 46 h 46"/>
                <a:gd name="T22" fmla="*/ 68 w 68"/>
                <a:gd name="T23" fmla="*/ 18 h 46"/>
                <a:gd name="T24" fmla="*/ 67 w 68"/>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46">
                  <a:moveTo>
                    <a:pt x="67" y="0"/>
                  </a:moveTo>
                  <a:cubicBezTo>
                    <a:pt x="67" y="0"/>
                    <a:pt x="59" y="1"/>
                    <a:pt x="52" y="1"/>
                  </a:cubicBezTo>
                  <a:cubicBezTo>
                    <a:pt x="45" y="1"/>
                    <a:pt x="38" y="0"/>
                    <a:pt x="38" y="0"/>
                  </a:cubicBezTo>
                  <a:cubicBezTo>
                    <a:pt x="37" y="4"/>
                    <a:pt x="38" y="15"/>
                    <a:pt x="36" y="21"/>
                  </a:cubicBezTo>
                  <a:cubicBezTo>
                    <a:pt x="36" y="22"/>
                    <a:pt x="36" y="22"/>
                    <a:pt x="36" y="22"/>
                  </a:cubicBezTo>
                  <a:cubicBezTo>
                    <a:pt x="36" y="22"/>
                    <a:pt x="36" y="22"/>
                    <a:pt x="35" y="23"/>
                  </a:cubicBezTo>
                  <a:cubicBezTo>
                    <a:pt x="35" y="23"/>
                    <a:pt x="35" y="23"/>
                    <a:pt x="35" y="24"/>
                  </a:cubicBezTo>
                  <a:cubicBezTo>
                    <a:pt x="33" y="26"/>
                    <a:pt x="22" y="29"/>
                    <a:pt x="12" y="34"/>
                  </a:cubicBezTo>
                  <a:cubicBezTo>
                    <a:pt x="6" y="36"/>
                    <a:pt x="1" y="39"/>
                    <a:pt x="0" y="42"/>
                  </a:cubicBezTo>
                  <a:cubicBezTo>
                    <a:pt x="0" y="44"/>
                    <a:pt x="1" y="45"/>
                    <a:pt x="3" y="46"/>
                  </a:cubicBezTo>
                  <a:cubicBezTo>
                    <a:pt x="3" y="46"/>
                    <a:pt x="3" y="46"/>
                    <a:pt x="3" y="46"/>
                  </a:cubicBezTo>
                  <a:cubicBezTo>
                    <a:pt x="67" y="30"/>
                    <a:pt x="67" y="19"/>
                    <a:pt x="68" y="18"/>
                  </a:cubicBezTo>
                  <a:cubicBezTo>
                    <a:pt x="67" y="12"/>
                    <a:pt x="67" y="4"/>
                    <a:pt x="67"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ide">
              <a:extLst>
                <a:ext uri="{FF2B5EF4-FFF2-40B4-BE49-F238E27FC236}">
                  <a16:creationId xmlns:a16="http://schemas.microsoft.com/office/drawing/2014/main" xmlns="" id="{CCD753F6-C5E2-4D4D-A9AD-809AF7D0B559}"/>
                </a:ext>
              </a:extLst>
            </p:cNvPr>
            <p:cNvSpPr/>
            <p:nvPr/>
          </p:nvSpPr>
          <p:spPr bwMode="auto">
            <a:xfrm>
              <a:off x="4786313" y="3190876"/>
              <a:ext cx="157163" cy="119063"/>
            </a:xfrm>
            <a:custGeom>
              <a:avLst/>
              <a:gdLst>
                <a:gd name="T0" fmla="*/ 28 w 57"/>
                <a:gd name="T1" fmla="*/ 43 h 43"/>
                <a:gd name="T2" fmla="*/ 57 w 57"/>
                <a:gd name="T3" fmla="*/ 8 h 43"/>
                <a:gd name="T4" fmla="*/ 57 w 57"/>
                <a:gd name="T5" fmla="*/ 2 h 43"/>
                <a:gd name="T6" fmla="*/ 50 w 57"/>
                <a:gd name="T7" fmla="*/ 0 h 43"/>
                <a:gd name="T8" fmla="*/ 31 w 57"/>
                <a:gd name="T9" fmla="*/ 12 h 43"/>
                <a:gd name="T10" fmla="*/ 29 w 57"/>
                <a:gd name="T11" fmla="*/ 22 h 43"/>
                <a:gd name="T12" fmla="*/ 27 w 57"/>
                <a:gd name="T13" fmla="*/ 12 h 43"/>
                <a:gd name="T14" fmla="*/ 7 w 57"/>
                <a:gd name="T15" fmla="*/ 0 h 43"/>
                <a:gd name="T16" fmla="*/ 1 w 57"/>
                <a:gd name="T17" fmla="*/ 2 h 43"/>
                <a:gd name="T18" fmla="*/ 0 w 57"/>
                <a:gd name="T19" fmla="*/ 8 h 43"/>
                <a:gd name="T20" fmla="*/ 28 w 57"/>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3">
                  <a:moveTo>
                    <a:pt x="28" y="43"/>
                  </a:moveTo>
                  <a:cubicBezTo>
                    <a:pt x="44" y="43"/>
                    <a:pt x="57" y="25"/>
                    <a:pt x="57" y="8"/>
                  </a:cubicBezTo>
                  <a:cubicBezTo>
                    <a:pt x="57" y="6"/>
                    <a:pt x="57" y="4"/>
                    <a:pt x="57" y="2"/>
                  </a:cubicBezTo>
                  <a:cubicBezTo>
                    <a:pt x="55" y="1"/>
                    <a:pt x="53" y="1"/>
                    <a:pt x="50" y="0"/>
                  </a:cubicBezTo>
                  <a:cubicBezTo>
                    <a:pt x="44" y="8"/>
                    <a:pt x="37" y="11"/>
                    <a:pt x="31" y="12"/>
                  </a:cubicBezTo>
                  <a:cubicBezTo>
                    <a:pt x="30" y="12"/>
                    <a:pt x="29" y="16"/>
                    <a:pt x="29" y="22"/>
                  </a:cubicBezTo>
                  <a:cubicBezTo>
                    <a:pt x="29" y="18"/>
                    <a:pt x="27" y="12"/>
                    <a:pt x="27" y="12"/>
                  </a:cubicBezTo>
                  <a:cubicBezTo>
                    <a:pt x="14" y="12"/>
                    <a:pt x="7" y="0"/>
                    <a:pt x="7" y="0"/>
                  </a:cubicBezTo>
                  <a:cubicBezTo>
                    <a:pt x="7" y="0"/>
                    <a:pt x="5" y="1"/>
                    <a:pt x="1" y="2"/>
                  </a:cubicBezTo>
                  <a:cubicBezTo>
                    <a:pt x="1" y="4"/>
                    <a:pt x="0" y="6"/>
                    <a:pt x="0" y="8"/>
                  </a:cubicBezTo>
                  <a:cubicBezTo>
                    <a:pt x="0" y="25"/>
                    <a:pt x="12" y="43"/>
                    <a:pt x="28" y="43"/>
                  </a:cubicBezTo>
                  <a:close/>
                </a:path>
              </a:pathLst>
            </a:cu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ṣľîdé">
              <a:extLst>
                <a:ext uri="{FF2B5EF4-FFF2-40B4-BE49-F238E27FC236}">
                  <a16:creationId xmlns:a16="http://schemas.microsoft.com/office/drawing/2014/main" xmlns="" id="{3A18F4D5-15C7-4B55-A6B0-26B43FB9F257}"/>
                </a:ext>
              </a:extLst>
            </p:cNvPr>
            <p:cNvSpPr/>
            <p:nvPr/>
          </p:nvSpPr>
          <p:spPr bwMode="auto">
            <a:xfrm>
              <a:off x="4745038" y="35956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AA4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šḻíḍê">
              <a:extLst>
                <a:ext uri="{FF2B5EF4-FFF2-40B4-BE49-F238E27FC236}">
                  <a16:creationId xmlns:a16="http://schemas.microsoft.com/office/drawing/2014/main" xmlns="" id="{00C4AD63-C202-4965-AE3F-5C51920F22C0}"/>
                </a:ext>
              </a:extLst>
            </p:cNvPr>
            <p:cNvSpPr/>
            <p:nvPr/>
          </p:nvSpPr>
          <p:spPr bwMode="auto">
            <a:xfrm>
              <a:off x="4616451" y="3197226"/>
              <a:ext cx="471488" cy="400050"/>
            </a:xfrm>
            <a:custGeom>
              <a:avLst/>
              <a:gdLst>
                <a:gd name="T0" fmla="*/ 172 w 172"/>
                <a:gd name="T1" fmla="*/ 92 h 146"/>
                <a:gd name="T2" fmla="*/ 147 w 172"/>
                <a:gd name="T3" fmla="*/ 11 h 146"/>
                <a:gd name="T4" fmla="*/ 138 w 172"/>
                <a:gd name="T5" fmla="*/ 6 h 146"/>
                <a:gd name="T6" fmla="*/ 138 w 172"/>
                <a:gd name="T7" fmla="*/ 6 h 146"/>
                <a:gd name="T8" fmla="*/ 137 w 172"/>
                <a:gd name="T9" fmla="*/ 6 h 146"/>
                <a:gd name="T10" fmla="*/ 123 w 172"/>
                <a:gd name="T11" fmla="*/ 0 h 146"/>
                <a:gd name="T12" fmla="*/ 119 w 172"/>
                <a:gd name="T13" fmla="*/ 0 h 146"/>
                <a:gd name="T14" fmla="*/ 91 w 172"/>
                <a:gd name="T15" fmla="*/ 22 h 146"/>
                <a:gd name="T16" fmla="*/ 63 w 172"/>
                <a:gd name="T17" fmla="*/ 0 h 146"/>
                <a:gd name="T18" fmla="*/ 60 w 172"/>
                <a:gd name="T19" fmla="*/ 1 h 146"/>
                <a:gd name="T20" fmla="*/ 45 w 172"/>
                <a:gd name="T21" fmla="*/ 7 h 146"/>
                <a:gd name="T22" fmla="*/ 45 w 172"/>
                <a:gd name="T23" fmla="*/ 7 h 146"/>
                <a:gd name="T24" fmla="*/ 41 w 172"/>
                <a:gd name="T25" fmla="*/ 8 h 146"/>
                <a:gd name="T26" fmla="*/ 36 w 172"/>
                <a:gd name="T27" fmla="*/ 11 h 146"/>
                <a:gd name="T28" fmla="*/ 7 w 172"/>
                <a:gd name="T29" fmla="*/ 88 h 146"/>
                <a:gd name="T30" fmla="*/ 53 w 172"/>
                <a:gd name="T31" fmla="*/ 131 h 146"/>
                <a:gd name="T32" fmla="*/ 34 w 172"/>
                <a:gd name="T33" fmla="*/ 89 h 146"/>
                <a:gd name="T34" fmla="*/ 47 w 172"/>
                <a:gd name="T35" fmla="*/ 56 h 146"/>
                <a:gd name="T36" fmla="*/ 44 w 172"/>
                <a:gd name="T37" fmla="*/ 125 h 146"/>
                <a:gd name="T38" fmla="*/ 47 w 172"/>
                <a:gd name="T39" fmla="*/ 145 h 146"/>
                <a:gd name="T40" fmla="*/ 130 w 172"/>
                <a:gd name="T41" fmla="*/ 146 h 146"/>
                <a:gd name="T42" fmla="*/ 136 w 172"/>
                <a:gd name="T43" fmla="*/ 56 h 146"/>
                <a:gd name="T44" fmla="*/ 146 w 172"/>
                <a:gd name="T45" fmla="*/ 88 h 146"/>
                <a:gd name="T46" fmla="*/ 117 w 172"/>
                <a:gd name="T47" fmla="*/ 130 h 146"/>
                <a:gd name="T48" fmla="*/ 133 w 172"/>
                <a:gd name="T49" fmla="*/ 134 h 146"/>
                <a:gd name="T50" fmla="*/ 172 w 172"/>
                <a:gd name="T51" fmla="*/ 9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46">
                  <a:moveTo>
                    <a:pt x="172" y="92"/>
                  </a:moveTo>
                  <a:cubicBezTo>
                    <a:pt x="172" y="87"/>
                    <a:pt x="159" y="23"/>
                    <a:pt x="147" y="11"/>
                  </a:cubicBezTo>
                  <a:cubicBezTo>
                    <a:pt x="146" y="10"/>
                    <a:pt x="139" y="7"/>
                    <a:pt x="138" y="6"/>
                  </a:cubicBezTo>
                  <a:cubicBezTo>
                    <a:pt x="138" y="6"/>
                    <a:pt x="138" y="6"/>
                    <a:pt x="138" y="6"/>
                  </a:cubicBezTo>
                  <a:cubicBezTo>
                    <a:pt x="137" y="6"/>
                    <a:pt x="137" y="6"/>
                    <a:pt x="137" y="6"/>
                  </a:cubicBezTo>
                  <a:cubicBezTo>
                    <a:pt x="134" y="4"/>
                    <a:pt x="129" y="2"/>
                    <a:pt x="123" y="0"/>
                  </a:cubicBezTo>
                  <a:cubicBezTo>
                    <a:pt x="121" y="0"/>
                    <a:pt x="120" y="0"/>
                    <a:pt x="119" y="0"/>
                  </a:cubicBezTo>
                  <a:cubicBezTo>
                    <a:pt x="119" y="2"/>
                    <a:pt x="107" y="22"/>
                    <a:pt x="91" y="22"/>
                  </a:cubicBezTo>
                  <a:cubicBezTo>
                    <a:pt x="75" y="22"/>
                    <a:pt x="63" y="2"/>
                    <a:pt x="63" y="0"/>
                  </a:cubicBezTo>
                  <a:cubicBezTo>
                    <a:pt x="62" y="0"/>
                    <a:pt x="61" y="1"/>
                    <a:pt x="60" y="1"/>
                  </a:cubicBezTo>
                  <a:cubicBezTo>
                    <a:pt x="55" y="3"/>
                    <a:pt x="49" y="5"/>
                    <a:pt x="45" y="7"/>
                  </a:cubicBezTo>
                  <a:cubicBezTo>
                    <a:pt x="45" y="7"/>
                    <a:pt x="45" y="7"/>
                    <a:pt x="45" y="7"/>
                  </a:cubicBezTo>
                  <a:cubicBezTo>
                    <a:pt x="43" y="7"/>
                    <a:pt x="42" y="8"/>
                    <a:pt x="41" y="8"/>
                  </a:cubicBezTo>
                  <a:cubicBezTo>
                    <a:pt x="39" y="9"/>
                    <a:pt x="36" y="11"/>
                    <a:pt x="36" y="11"/>
                  </a:cubicBezTo>
                  <a:cubicBezTo>
                    <a:pt x="24" y="24"/>
                    <a:pt x="7" y="88"/>
                    <a:pt x="7" y="88"/>
                  </a:cubicBezTo>
                  <a:cubicBezTo>
                    <a:pt x="0" y="104"/>
                    <a:pt x="50" y="135"/>
                    <a:pt x="53" y="131"/>
                  </a:cubicBezTo>
                  <a:cubicBezTo>
                    <a:pt x="59" y="122"/>
                    <a:pt x="55" y="107"/>
                    <a:pt x="34" y="89"/>
                  </a:cubicBezTo>
                  <a:cubicBezTo>
                    <a:pt x="38" y="83"/>
                    <a:pt x="47" y="56"/>
                    <a:pt x="47" y="56"/>
                  </a:cubicBezTo>
                  <a:cubicBezTo>
                    <a:pt x="47" y="59"/>
                    <a:pt x="43" y="109"/>
                    <a:pt x="44" y="125"/>
                  </a:cubicBezTo>
                  <a:cubicBezTo>
                    <a:pt x="45" y="142"/>
                    <a:pt x="47" y="145"/>
                    <a:pt x="47" y="145"/>
                  </a:cubicBezTo>
                  <a:cubicBezTo>
                    <a:pt x="47" y="145"/>
                    <a:pt x="112" y="146"/>
                    <a:pt x="130" y="146"/>
                  </a:cubicBezTo>
                  <a:cubicBezTo>
                    <a:pt x="136" y="141"/>
                    <a:pt x="138" y="75"/>
                    <a:pt x="136" y="56"/>
                  </a:cubicBezTo>
                  <a:cubicBezTo>
                    <a:pt x="141" y="78"/>
                    <a:pt x="146" y="88"/>
                    <a:pt x="146" y="88"/>
                  </a:cubicBezTo>
                  <a:cubicBezTo>
                    <a:pt x="117" y="130"/>
                    <a:pt x="117" y="130"/>
                    <a:pt x="117" y="130"/>
                  </a:cubicBezTo>
                  <a:cubicBezTo>
                    <a:pt x="121" y="135"/>
                    <a:pt x="125" y="134"/>
                    <a:pt x="133" y="134"/>
                  </a:cubicBezTo>
                  <a:cubicBezTo>
                    <a:pt x="158" y="114"/>
                    <a:pt x="172" y="95"/>
                    <a:pt x="172" y="92"/>
                  </a:cubicBezTo>
                  <a:close/>
                </a:path>
              </a:pathLst>
            </a:custGeom>
            <a:solidFill>
              <a:srgbClr val="EAA4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ṧľïḍè">
              <a:extLst>
                <a:ext uri="{FF2B5EF4-FFF2-40B4-BE49-F238E27FC236}">
                  <a16:creationId xmlns:a16="http://schemas.microsoft.com/office/drawing/2014/main" xmlns="" id="{32BE4BF4-47FF-4724-8364-2F2C9BD64AA0}"/>
                </a:ext>
              </a:extLst>
            </p:cNvPr>
            <p:cNvSpPr/>
            <p:nvPr/>
          </p:nvSpPr>
          <p:spPr bwMode="auto">
            <a:xfrm>
              <a:off x="4872038" y="3175001"/>
              <a:ext cx="68263" cy="101600"/>
            </a:xfrm>
            <a:custGeom>
              <a:avLst/>
              <a:gdLst>
                <a:gd name="T0" fmla="*/ 15 w 25"/>
                <a:gd name="T1" fmla="*/ 0 h 37"/>
                <a:gd name="T2" fmla="*/ 0 w 25"/>
                <a:gd name="T3" fmla="*/ 18 h 37"/>
                <a:gd name="T4" fmla="*/ 14 w 25"/>
                <a:gd name="T5" fmla="*/ 37 h 37"/>
                <a:gd name="T6" fmla="*/ 23 w 25"/>
                <a:gd name="T7" fmla="*/ 7 h 37"/>
                <a:gd name="T8" fmla="*/ 15 w 25"/>
                <a:gd name="T9" fmla="*/ 0 h 37"/>
              </a:gdLst>
              <a:ahLst/>
              <a:cxnLst>
                <a:cxn ang="0">
                  <a:pos x="T0" y="T1"/>
                </a:cxn>
                <a:cxn ang="0">
                  <a:pos x="T2" y="T3"/>
                </a:cxn>
                <a:cxn ang="0">
                  <a:pos x="T4" y="T5"/>
                </a:cxn>
                <a:cxn ang="0">
                  <a:pos x="T6" y="T7"/>
                </a:cxn>
                <a:cxn ang="0">
                  <a:pos x="T8" y="T9"/>
                </a:cxn>
              </a:cxnLst>
              <a:rect l="0" t="0" r="r" b="b"/>
              <a:pathLst>
                <a:path w="25" h="37">
                  <a:moveTo>
                    <a:pt x="15" y="0"/>
                  </a:moveTo>
                  <a:cubicBezTo>
                    <a:pt x="15" y="0"/>
                    <a:pt x="16" y="13"/>
                    <a:pt x="0" y="18"/>
                  </a:cubicBezTo>
                  <a:cubicBezTo>
                    <a:pt x="7" y="21"/>
                    <a:pt x="14" y="37"/>
                    <a:pt x="14" y="37"/>
                  </a:cubicBezTo>
                  <a:cubicBezTo>
                    <a:pt x="14" y="37"/>
                    <a:pt x="25" y="21"/>
                    <a:pt x="23" y="7"/>
                  </a:cubicBezTo>
                  <a:cubicBezTo>
                    <a:pt x="21" y="4"/>
                    <a:pt x="15" y="0"/>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Slîďè">
              <a:extLst>
                <a:ext uri="{FF2B5EF4-FFF2-40B4-BE49-F238E27FC236}">
                  <a16:creationId xmlns:a16="http://schemas.microsoft.com/office/drawing/2014/main" xmlns="" id="{70D36B97-1A39-4BC0-BEA5-D2FF0D4D3078}"/>
                </a:ext>
              </a:extLst>
            </p:cNvPr>
            <p:cNvSpPr/>
            <p:nvPr/>
          </p:nvSpPr>
          <p:spPr bwMode="auto">
            <a:xfrm>
              <a:off x="4786313" y="3175001"/>
              <a:ext cx="74613" cy="107950"/>
            </a:xfrm>
            <a:custGeom>
              <a:avLst/>
              <a:gdLst>
                <a:gd name="T0" fmla="*/ 12 w 27"/>
                <a:gd name="T1" fmla="*/ 0 h 39"/>
                <a:gd name="T2" fmla="*/ 27 w 27"/>
                <a:gd name="T3" fmla="*/ 18 h 39"/>
                <a:gd name="T4" fmla="*/ 19 w 27"/>
                <a:gd name="T5" fmla="*/ 39 h 39"/>
                <a:gd name="T6" fmla="*/ 5 w 27"/>
                <a:gd name="T7" fmla="*/ 7 h 39"/>
                <a:gd name="T8" fmla="*/ 12 w 27"/>
                <a:gd name="T9" fmla="*/ 0 h 39"/>
              </a:gdLst>
              <a:ahLst/>
              <a:cxnLst>
                <a:cxn ang="0">
                  <a:pos x="T0" y="T1"/>
                </a:cxn>
                <a:cxn ang="0">
                  <a:pos x="T2" y="T3"/>
                </a:cxn>
                <a:cxn ang="0">
                  <a:pos x="T4" y="T5"/>
                </a:cxn>
                <a:cxn ang="0">
                  <a:pos x="T6" y="T7"/>
                </a:cxn>
                <a:cxn ang="0">
                  <a:pos x="T8" y="T9"/>
                </a:cxn>
              </a:cxnLst>
              <a:rect l="0" t="0" r="r" b="b"/>
              <a:pathLst>
                <a:path w="27" h="39">
                  <a:moveTo>
                    <a:pt x="12" y="0"/>
                  </a:moveTo>
                  <a:cubicBezTo>
                    <a:pt x="12" y="0"/>
                    <a:pt x="11" y="13"/>
                    <a:pt x="27" y="18"/>
                  </a:cubicBezTo>
                  <a:cubicBezTo>
                    <a:pt x="20" y="21"/>
                    <a:pt x="19" y="39"/>
                    <a:pt x="19" y="39"/>
                  </a:cubicBezTo>
                  <a:cubicBezTo>
                    <a:pt x="19" y="39"/>
                    <a:pt x="0" y="22"/>
                    <a:pt x="5" y="7"/>
                  </a:cubicBezTo>
                  <a:cubicBezTo>
                    <a:pt x="7" y="4"/>
                    <a:pt x="12" y="0"/>
                    <a:pt x="1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iṥļîďé">
              <a:extLst>
                <a:ext uri="{FF2B5EF4-FFF2-40B4-BE49-F238E27FC236}">
                  <a16:creationId xmlns:a16="http://schemas.microsoft.com/office/drawing/2014/main" xmlns="" id="{BAB9DE57-AC61-48FB-BEB2-FF4528C2A808}"/>
                </a:ext>
              </a:extLst>
            </p:cNvPr>
            <p:cNvSpPr/>
            <p:nvPr/>
          </p:nvSpPr>
          <p:spPr bwMode="auto">
            <a:xfrm>
              <a:off x="4516438" y="3578226"/>
              <a:ext cx="484188" cy="225425"/>
            </a:xfrm>
            <a:custGeom>
              <a:avLst/>
              <a:gdLst>
                <a:gd name="T0" fmla="*/ 127 w 176"/>
                <a:gd name="T1" fmla="*/ 26 h 82"/>
                <a:gd name="T2" fmla="*/ 29 w 176"/>
                <a:gd name="T3" fmla="*/ 8 h 82"/>
                <a:gd name="T4" fmla="*/ 83 w 176"/>
                <a:gd name="T5" fmla="*/ 70 h 82"/>
                <a:gd name="T6" fmla="*/ 162 w 176"/>
                <a:gd name="T7" fmla="*/ 81 h 82"/>
                <a:gd name="T8" fmla="*/ 164 w 176"/>
                <a:gd name="T9" fmla="*/ 38 h 82"/>
                <a:gd name="T10" fmla="*/ 127 w 176"/>
                <a:gd name="T11" fmla="*/ 26 h 82"/>
              </a:gdLst>
              <a:ahLst/>
              <a:cxnLst>
                <a:cxn ang="0">
                  <a:pos x="T0" y="T1"/>
                </a:cxn>
                <a:cxn ang="0">
                  <a:pos x="T2" y="T3"/>
                </a:cxn>
                <a:cxn ang="0">
                  <a:pos x="T4" y="T5"/>
                </a:cxn>
                <a:cxn ang="0">
                  <a:pos x="T6" y="T7"/>
                </a:cxn>
                <a:cxn ang="0">
                  <a:pos x="T8" y="T9"/>
                </a:cxn>
                <a:cxn ang="0">
                  <a:pos x="T10" y="T11"/>
                </a:cxn>
              </a:cxnLst>
              <a:rect l="0" t="0" r="r" b="b"/>
              <a:pathLst>
                <a:path w="176" h="82">
                  <a:moveTo>
                    <a:pt x="127" y="26"/>
                  </a:moveTo>
                  <a:cubicBezTo>
                    <a:pt x="127" y="26"/>
                    <a:pt x="53" y="0"/>
                    <a:pt x="29" y="8"/>
                  </a:cubicBezTo>
                  <a:cubicBezTo>
                    <a:pt x="5" y="15"/>
                    <a:pt x="0" y="59"/>
                    <a:pt x="83" y="70"/>
                  </a:cubicBezTo>
                  <a:cubicBezTo>
                    <a:pt x="166" y="82"/>
                    <a:pt x="162" y="81"/>
                    <a:pt x="162" y="81"/>
                  </a:cubicBezTo>
                  <a:cubicBezTo>
                    <a:pt x="162" y="81"/>
                    <a:pt x="176" y="52"/>
                    <a:pt x="164" y="38"/>
                  </a:cubicBezTo>
                  <a:cubicBezTo>
                    <a:pt x="144" y="30"/>
                    <a:pt x="127" y="26"/>
                    <a:pt x="127" y="26"/>
                  </a:cubicBezTo>
                  <a:close/>
                </a:path>
              </a:pathLst>
            </a:custGeom>
            <a:solidFill>
              <a:srgbClr val="1E17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ṥľíḑé">
              <a:extLst>
                <a:ext uri="{FF2B5EF4-FFF2-40B4-BE49-F238E27FC236}">
                  <a16:creationId xmlns:a16="http://schemas.microsoft.com/office/drawing/2014/main" xmlns="" id="{2C5BFE2A-0A43-4A35-8BF0-E878FB787572}"/>
                </a:ext>
              </a:extLst>
            </p:cNvPr>
            <p:cNvSpPr/>
            <p:nvPr/>
          </p:nvSpPr>
          <p:spPr bwMode="auto">
            <a:xfrm>
              <a:off x="4752976" y="2900363"/>
              <a:ext cx="209550" cy="304800"/>
            </a:xfrm>
            <a:custGeom>
              <a:avLst/>
              <a:gdLst>
                <a:gd name="T0" fmla="*/ 70 w 76"/>
                <a:gd name="T1" fmla="*/ 47 h 111"/>
                <a:gd name="T2" fmla="*/ 70 w 76"/>
                <a:gd name="T3" fmla="*/ 75 h 111"/>
                <a:gd name="T4" fmla="*/ 50 w 76"/>
                <a:gd name="T5" fmla="*/ 106 h 111"/>
                <a:gd name="T6" fmla="*/ 23 w 76"/>
                <a:gd name="T7" fmla="*/ 96 h 111"/>
                <a:gd name="T8" fmla="*/ 13 w 76"/>
                <a:gd name="T9" fmla="*/ 67 h 111"/>
                <a:gd name="T10" fmla="*/ 11 w 76"/>
                <a:gd name="T11" fmla="*/ 48 h 111"/>
                <a:gd name="T12" fmla="*/ 44 w 76"/>
                <a:gd name="T13" fmla="*/ 8 h 111"/>
                <a:gd name="T14" fmla="*/ 70 w 76"/>
                <a:gd name="T15" fmla="*/ 47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1">
                  <a:moveTo>
                    <a:pt x="70" y="47"/>
                  </a:moveTo>
                  <a:cubicBezTo>
                    <a:pt x="70" y="67"/>
                    <a:pt x="76" y="52"/>
                    <a:pt x="70" y="75"/>
                  </a:cubicBezTo>
                  <a:cubicBezTo>
                    <a:pt x="64" y="97"/>
                    <a:pt x="57" y="103"/>
                    <a:pt x="50" y="106"/>
                  </a:cubicBezTo>
                  <a:cubicBezTo>
                    <a:pt x="40" y="111"/>
                    <a:pt x="29" y="104"/>
                    <a:pt x="23" y="96"/>
                  </a:cubicBezTo>
                  <a:cubicBezTo>
                    <a:pt x="19" y="90"/>
                    <a:pt x="17" y="89"/>
                    <a:pt x="13" y="67"/>
                  </a:cubicBezTo>
                  <a:cubicBezTo>
                    <a:pt x="0" y="0"/>
                    <a:pt x="10" y="60"/>
                    <a:pt x="11" y="48"/>
                  </a:cubicBezTo>
                  <a:cubicBezTo>
                    <a:pt x="12" y="21"/>
                    <a:pt x="30" y="8"/>
                    <a:pt x="44" y="8"/>
                  </a:cubicBezTo>
                  <a:cubicBezTo>
                    <a:pt x="59" y="8"/>
                    <a:pt x="70" y="20"/>
                    <a:pt x="70" y="47"/>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işľïḓé">
              <a:extLst>
                <a:ext uri="{FF2B5EF4-FFF2-40B4-BE49-F238E27FC236}">
                  <a16:creationId xmlns:a16="http://schemas.microsoft.com/office/drawing/2014/main" xmlns="" id="{D31A4FA5-D306-4A0C-AC23-EF51A6EFE0DE}"/>
                </a:ext>
              </a:extLst>
            </p:cNvPr>
            <p:cNvSpPr/>
            <p:nvPr/>
          </p:nvSpPr>
          <p:spPr bwMode="auto">
            <a:xfrm>
              <a:off x="4770438" y="2908301"/>
              <a:ext cx="204788" cy="222250"/>
            </a:xfrm>
            <a:custGeom>
              <a:avLst/>
              <a:gdLst>
                <a:gd name="T0" fmla="*/ 61 w 75"/>
                <a:gd name="T1" fmla="*/ 64 h 81"/>
                <a:gd name="T2" fmla="*/ 55 w 75"/>
                <a:gd name="T3" fmla="*/ 64 h 81"/>
                <a:gd name="T4" fmla="*/ 42 w 75"/>
                <a:gd name="T5" fmla="*/ 67 h 81"/>
                <a:gd name="T6" fmla="*/ 25 w 75"/>
                <a:gd name="T7" fmla="*/ 68 h 81"/>
                <a:gd name="T8" fmla="*/ 20 w 75"/>
                <a:gd name="T9" fmla="*/ 67 h 81"/>
                <a:gd name="T10" fmla="*/ 15 w 75"/>
                <a:gd name="T11" fmla="*/ 67 h 81"/>
                <a:gd name="T12" fmla="*/ 11 w 75"/>
                <a:gd name="T13" fmla="*/ 69 h 81"/>
                <a:gd name="T14" fmla="*/ 10 w 75"/>
                <a:gd name="T15" fmla="*/ 73 h 81"/>
                <a:gd name="T16" fmla="*/ 10 w 75"/>
                <a:gd name="T17" fmla="*/ 78 h 81"/>
                <a:gd name="T18" fmla="*/ 3 w 75"/>
                <a:gd name="T19" fmla="*/ 61 h 81"/>
                <a:gd name="T20" fmla="*/ 0 w 75"/>
                <a:gd name="T21" fmla="*/ 43 h 81"/>
                <a:gd name="T22" fmla="*/ 1 w 75"/>
                <a:gd name="T23" fmla="*/ 27 h 81"/>
                <a:gd name="T24" fmla="*/ 8 w 75"/>
                <a:gd name="T25" fmla="*/ 17 h 81"/>
                <a:gd name="T26" fmla="*/ 27 w 75"/>
                <a:gd name="T27" fmla="*/ 5 h 81"/>
                <a:gd name="T28" fmla="*/ 48 w 75"/>
                <a:gd name="T29" fmla="*/ 2 h 81"/>
                <a:gd name="T30" fmla="*/ 53 w 75"/>
                <a:gd name="T31" fmla="*/ 5 h 81"/>
                <a:gd name="T32" fmla="*/ 56 w 75"/>
                <a:gd name="T33" fmla="*/ 11 h 81"/>
                <a:gd name="T34" fmla="*/ 67 w 75"/>
                <a:gd name="T35" fmla="*/ 13 h 81"/>
                <a:gd name="T36" fmla="*/ 73 w 75"/>
                <a:gd name="T37" fmla="*/ 23 h 81"/>
                <a:gd name="T38" fmla="*/ 73 w 75"/>
                <a:gd name="T39" fmla="*/ 47 h 81"/>
                <a:gd name="T40" fmla="*/ 70 w 75"/>
                <a:gd name="T41" fmla="*/ 65 h 81"/>
                <a:gd name="T42" fmla="*/ 69 w 75"/>
                <a:gd name="T43" fmla="*/ 69 h 81"/>
                <a:gd name="T44" fmla="*/ 67 w 75"/>
                <a:gd name="T45" fmla="*/ 72 h 81"/>
                <a:gd name="T46" fmla="*/ 62 w 75"/>
                <a:gd name="T47" fmla="*/ 81 h 81"/>
                <a:gd name="T48" fmla="*/ 62 w 75"/>
                <a:gd name="T49" fmla="*/ 74 h 81"/>
                <a:gd name="T50" fmla="*/ 61 w 75"/>
                <a:gd name="T51" fmla="*/ 6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81">
                  <a:moveTo>
                    <a:pt x="61" y="64"/>
                  </a:moveTo>
                  <a:cubicBezTo>
                    <a:pt x="60" y="63"/>
                    <a:pt x="56" y="64"/>
                    <a:pt x="55" y="64"/>
                  </a:cubicBezTo>
                  <a:cubicBezTo>
                    <a:pt x="50" y="65"/>
                    <a:pt x="46" y="66"/>
                    <a:pt x="42" y="67"/>
                  </a:cubicBezTo>
                  <a:cubicBezTo>
                    <a:pt x="36" y="68"/>
                    <a:pt x="31" y="68"/>
                    <a:pt x="25" y="68"/>
                  </a:cubicBezTo>
                  <a:cubicBezTo>
                    <a:pt x="23" y="68"/>
                    <a:pt x="21" y="68"/>
                    <a:pt x="20" y="67"/>
                  </a:cubicBezTo>
                  <a:cubicBezTo>
                    <a:pt x="18" y="67"/>
                    <a:pt x="16" y="67"/>
                    <a:pt x="15" y="67"/>
                  </a:cubicBezTo>
                  <a:cubicBezTo>
                    <a:pt x="13" y="67"/>
                    <a:pt x="12" y="68"/>
                    <a:pt x="11" y="69"/>
                  </a:cubicBezTo>
                  <a:cubicBezTo>
                    <a:pt x="10" y="70"/>
                    <a:pt x="10" y="72"/>
                    <a:pt x="10" y="73"/>
                  </a:cubicBezTo>
                  <a:cubicBezTo>
                    <a:pt x="10" y="75"/>
                    <a:pt x="10" y="77"/>
                    <a:pt x="10" y="78"/>
                  </a:cubicBezTo>
                  <a:cubicBezTo>
                    <a:pt x="7" y="73"/>
                    <a:pt x="4" y="67"/>
                    <a:pt x="3" y="61"/>
                  </a:cubicBezTo>
                  <a:cubicBezTo>
                    <a:pt x="1" y="55"/>
                    <a:pt x="0" y="49"/>
                    <a:pt x="0" y="43"/>
                  </a:cubicBezTo>
                  <a:cubicBezTo>
                    <a:pt x="0" y="38"/>
                    <a:pt x="0" y="32"/>
                    <a:pt x="1" y="27"/>
                  </a:cubicBezTo>
                  <a:cubicBezTo>
                    <a:pt x="2" y="23"/>
                    <a:pt x="6" y="19"/>
                    <a:pt x="8" y="17"/>
                  </a:cubicBezTo>
                  <a:cubicBezTo>
                    <a:pt x="14" y="11"/>
                    <a:pt x="20" y="7"/>
                    <a:pt x="27" y="5"/>
                  </a:cubicBezTo>
                  <a:cubicBezTo>
                    <a:pt x="33" y="2"/>
                    <a:pt x="42" y="0"/>
                    <a:pt x="48" y="2"/>
                  </a:cubicBezTo>
                  <a:cubicBezTo>
                    <a:pt x="50" y="3"/>
                    <a:pt x="52" y="4"/>
                    <a:pt x="53" y="5"/>
                  </a:cubicBezTo>
                  <a:cubicBezTo>
                    <a:pt x="53" y="6"/>
                    <a:pt x="57" y="10"/>
                    <a:pt x="56" y="11"/>
                  </a:cubicBezTo>
                  <a:cubicBezTo>
                    <a:pt x="60" y="9"/>
                    <a:pt x="64" y="11"/>
                    <a:pt x="67" y="13"/>
                  </a:cubicBezTo>
                  <a:cubicBezTo>
                    <a:pt x="69" y="15"/>
                    <a:pt x="71" y="19"/>
                    <a:pt x="73" y="23"/>
                  </a:cubicBezTo>
                  <a:cubicBezTo>
                    <a:pt x="75" y="30"/>
                    <a:pt x="74" y="40"/>
                    <a:pt x="73" y="47"/>
                  </a:cubicBezTo>
                  <a:cubicBezTo>
                    <a:pt x="73" y="53"/>
                    <a:pt x="72" y="59"/>
                    <a:pt x="70" y="65"/>
                  </a:cubicBezTo>
                  <a:cubicBezTo>
                    <a:pt x="70" y="66"/>
                    <a:pt x="69" y="68"/>
                    <a:pt x="69" y="69"/>
                  </a:cubicBezTo>
                  <a:cubicBezTo>
                    <a:pt x="68" y="70"/>
                    <a:pt x="67" y="71"/>
                    <a:pt x="67" y="72"/>
                  </a:cubicBezTo>
                  <a:cubicBezTo>
                    <a:pt x="65" y="75"/>
                    <a:pt x="63" y="78"/>
                    <a:pt x="62" y="81"/>
                  </a:cubicBezTo>
                  <a:cubicBezTo>
                    <a:pt x="61" y="79"/>
                    <a:pt x="62" y="76"/>
                    <a:pt x="62" y="74"/>
                  </a:cubicBezTo>
                  <a:cubicBezTo>
                    <a:pt x="63" y="70"/>
                    <a:pt x="63" y="67"/>
                    <a:pt x="61" y="64"/>
                  </a:cubicBezTo>
                  <a:close/>
                </a:path>
              </a:pathLst>
            </a:custGeom>
            <a:solidFill>
              <a:srgbClr val="5F45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íṡḷíḑè">
              <a:extLst>
                <a:ext uri="{FF2B5EF4-FFF2-40B4-BE49-F238E27FC236}">
                  <a16:creationId xmlns:a16="http://schemas.microsoft.com/office/drawing/2014/main" xmlns="" id="{8FAD80D6-8397-4872-9845-9EAD129D420C}"/>
                </a:ext>
              </a:extLst>
            </p:cNvPr>
            <p:cNvSpPr/>
            <p:nvPr/>
          </p:nvSpPr>
          <p:spPr bwMode="auto">
            <a:xfrm>
              <a:off x="4678363" y="3713163"/>
              <a:ext cx="112713" cy="82550"/>
            </a:xfrm>
            <a:custGeom>
              <a:avLst/>
              <a:gdLst>
                <a:gd name="T0" fmla="*/ 40 w 41"/>
                <a:gd name="T1" fmla="*/ 24 h 30"/>
                <a:gd name="T2" fmla="*/ 31 w 41"/>
                <a:gd name="T3" fmla="*/ 0 h 30"/>
                <a:gd name="T4" fmla="*/ 30 w 41"/>
                <a:gd name="T5" fmla="*/ 0 h 30"/>
                <a:gd name="T6" fmla="*/ 9 w 41"/>
                <a:gd name="T7" fmla="*/ 8 h 30"/>
                <a:gd name="T8" fmla="*/ 10 w 41"/>
                <a:gd name="T9" fmla="*/ 8 h 30"/>
                <a:gd name="T10" fmla="*/ 9 w 41"/>
                <a:gd name="T11" fmla="*/ 8 h 30"/>
                <a:gd name="T12" fmla="*/ 8 w 41"/>
                <a:gd name="T13" fmla="*/ 8 h 30"/>
                <a:gd name="T14" fmla="*/ 6 w 41"/>
                <a:gd name="T15" fmla="*/ 8 h 30"/>
                <a:gd name="T16" fmla="*/ 2 w 41"/>
                <a:gd name="T17" fmla="*/ 11 h 30"/>
                <a:gd name="T18" fmla="*/ 15 w 41"/>
                <a:gd name="T19" fmla="*/ 30 h 30"/>
                <a:gd name="T20" fmla="*/ 17 w 41"/>
                <a:gd name="T21" fmla="*/ 29 h 30"/>
                <a:gd name="T22" fmla="*/ 40 w 41"/>
                <a:gd name="T23"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0">
                  <a:moveTo>
                    <a:pt x="40" y="24"/>
                  </a:moveTo>
                  <a:cubicBezTo>
                    <a:pt x="41" y="24"/>
                    <a:pt x="31" y="0"/>
                    <a:pt x="31" y="0"/>
                  </a:cubicBezTo>
                  <a:cubicBezTo>
                    <a:pt x="30" y="0"/>
                    <a:pt x="30" y="0"/>
                    <a:pt x="30" y="0"/>
                  </a:cubicBezTo>
                  <a:cubicBezTo>
                    <a:pt x="9" y="8"/>
                    <a:pt x="9" y="8"/>
                    <a:pt x="9" y="8"/>
                  </a:cubicBezTo>
                  <a:cubicBezTo>
                    <a:pt x="10" y="8"/>
                    <a:pt x="10" y="8"/>
                    <a:pt x="10" y="8"/>
                  </a:cubicBezTo>
                  <a:cubicBezTo>
                    <a:pt x="9" y="8"/>
                    <a:pt x="9" y="8"/>
                    <a:pt x="9" y="8"/>
                  </a:cubicBezTo>
                  <a:cubicBezTo>
                    <a:pt x="8" y="8"/>
                    <a:pt x="8" y="8"/>
                    <a:pt x="8" y="8"/>
                  </a:cubicBezTo>
                  <a:cubicBezTo>
                    <a:pt x="8" y="8"/>
                    <a:pt x="7" y="8"/>
                    <a:pt x="6" y="8"/>
                  </a:cubicBezTo>
                  <a:cubicBezTo>
                    <a:pt x="4" y="9"/>
                    <a:pt x="2" y="11"/>
                    <a:pt x="2" y="11"/>
                  </a:cubicBezTo>
                  <a:cubicBezTo>
                    <a:pt x="0" y="21"/>
                    <a:pt x="7" y="27"/>
                    <a:pt x="15" y="30"/>
                  </a:cubicBezTo>
                  <a:cubicBezTo>
                    <a:pt x="16" y="29"/>
                    <a:pt x="17" y="29"/>
                    <a:pt x="17" y="29"/>
                  </a:cubicBezTo>
                  <a:cubicBezTo>
                    <a:pt x="17" y="29"/>
                    <a:pt x="40" y="24"/>
                    <a:pt x="40"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ṡ1íḋe">
              <a:extLst>
                <a:ext uri="{FF2B5EF4-FFF2-40B4-BE49-F238E27FC236}">
                  <a16:creationId xmlns:a16="http://schemas.microsoft.com/office/drawing/2014/main" xmlns="" id="{89911320-2434-4EAC-9C60-1252D646F77D}"/>
                </a:ext>
              </a:extLst>
            </p:cNvPr>
            <p:cNvSpPr/>
            <p:nvPr/>
          </p:nvSpPr>
          <p:spPr bwMode="auto">
            <a:xfrm>
              <a:off x="4545013" y="3729038"/>
              <a:ext cx="180975" cy="96838"/>
            </a:xfrm>
            <a:custGeom>
              <a:avLst/>
              <a:gdLst>
                <a:gd name="T0" fmla="*/ 51 w 66"/>
                <a:gd name="T1" fmla="*/ 5 h 35"/>
                <a:gd name="T2" fmla="*/ 55 w 66"/>
                <a:gd name="T3" fmla="*/ 1 h 35"/>
                <a:gd name="T4" fmla="*/ 11 w 66"/>
                <a:gd name="T5" fmla="*/ 4 h 35"/>
                <a:gd name="T6" fmla="*/ 1 w 66"/>
                <a:gd name="T7" fmla="*/ 17 h 35"/>
                <a:gd name="T8" fmla="*/ 28 w 66"/>
                <a:gd name="T9" fmla="*/ 32 h 35"/>
                <a:gd name="T10" fmla="*/ 64 w 66"/>
                <a:gd name="T11" fmla="*/ 23 h 35"/>
                <a:gd name="T12" fmla="*/ 51 w 66"/>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66" h="35">
                  <a:moveTo>
                    <a:pt x="51" y="5"/>
                  </a:moveTo>
                  <a:cubicBezTo>
                    <a:pt x="51" y="5"/>
                    <a:pt x="53" y="2"/>
                    <a:pt x="55" y="1"/>
                  </a:cubicBezTo>
                  <a:cubicBezTo>
                    <a:pt x="46" y="1"/>
                    <a:pt x="16" y="0"/>
                    <a:pt x="11" y="4"/>
                  </a:cubicBezTo>
                  <a:cubicBezTo>
                    <a:pt x="4" y="9"/>
                    <a:pt x="0" y="13"/>
                    <a:pt x="1" y="17"/>
                  </a:cubicBezTo>
                  <a:cubicBezTo>
                    <a:pt x="1" y="21"/>
                    <a:pt x="5" y="35"/>
                    <a:pt x="28" y="32"/>
                  </a:cubicBezTo>
                  <a:cubicBezTo>
                    <a:pt x="47" y="30"/>
                    <a:pt x="66" y="26"/>
                    <a:pt x="64" y="23"/>
                  </a:cubicBezTo>
                  <a:cubicBezTo>
                    <a:pt x="56" y="20"/>
                    <a:pt x="49" y="14"/>
                    <a:pt x="51" y="5"/>
                  </a:cubicBezTo>
                  <a:close/>
                </a:path>
              </a:pathLst>
            </a:custGeom>
            <a:solidFill>
              <a:srgbClr val="5E2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ṥḷïḑé">
              <a:extLst>
                <a:ext uri="{FF2B5EF4-FFF2-40B4-BE49-F238E27FC236}">
                  <a16:creationId xmlns:a16="http://schemas.microsoft.com/office/drawing/2014/main" xmlns="" id="{8595800B-9CA1-4FC6-9241-7E6FC327EE08}"/>
                </a:ext>
              </a:extLst>
            </p:cNvPr>
            <p:cNvSpPr/>
            <p:nvPr/>
          </p:nvSpPr>
          <p:spPr bwMode="auto">
            <a:xfrm>
              <a:off x="4545013" y="3732213"/>
              <a:ext cx="180975" cy="95250"/>
            </a:xfrm>
            <a:custGeom>
              <a:avLst/>
              <a:gdLst>
                <a:gd name="T0" fmla="*/ 64 w 66"/>
                <a:gd name="T1" fmla="*/ 23 h 35"/>
                <a:gd name="T2" fmla="*/ 54 w 66"/>
                <a:gd name="T3" fmla="*/ 17 h 35"/>
                <a:gd name="T4" fmla="*/ 23 w 66"/>
                <a:gd name="T5" fmla="*/ 20 h 35"/>
                <a:gd name="T6" fmla="*/ 22 w 66"/>
                <a:gd name="T7" fmla="*/ 9 h 35"/>
                <a:gd name="T8" fmla="*/ 51 w 66"/>
                <a:gd name="T9" fmla="*/ 4 h 35"/>
                <a:gd name="T10" fmla="*/ 55 w 66"/>
                <a:gd name="T11" fmla="*/ 1 h 35"/>
                <a:gd name="T12" fmla="*/ 11 w 66"/>
                <a:gd name="T13" fmla="*/ 4 h 35"/>
                <a:gd name="T14" fmla="*/ 1 w 66"/>
                <a:gd name="T15" fmla="*/ 17 h 35"/>
                <a:gd name="T16" fmla="*/ 28 w 66"/>
                <a:gd name="T17" fmla="*/ 32 h 35"/>
                <a:gd name="T18" fmla="*/ 64 w 66"/>
                <a:gd name="T1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5">
                  <a:moveTo>
                    <a:pt x="64" y="23"/>
                  </a:moveTo>
                  <a:cubicBezTo>
                    <a:pt x="60" y="21"/>
                    <a:pt x="56" y="19"/>
                    <a:pt x="54" y="17"/>
                  </a:cubicBezTo>
                  <a:cubicBezTo>
                    <a:pt x="43" y="21"/>
                    <a:pt x="34" y="20"/>
                    <a:pt x="23" y="20"/>
                  </a:cubicBezTo>
                  <a:cubicBezTo>
                    <a:pt x="22" y="18"/>
                    <a:pt x="20" y="10"/>
                    <a:pt x="22" y="9"/>
                  </a:cubicBezTo>
                  <a:cubicBezTo>
                    <a:pt x="28" y="5"/>
                    <a:pt x="44" y="6"/>
                    <a:pt x="51" y="4"/>
                  </a:cubicBezTo>
                  <a:cubicBezTo>
                    <a:pt x="51" y="4"/>
                    <a:pt x="53" y="2"/>
                    <a:pt x="55" y="1"/>
                  </a:cubicBezTo>
                  <a:cubicBezTo>
                    <a:pt x="46" y="1"/>
                    <a:pt x="16" y="0"/>
                    <a:pt x="11" y="4"/>
                  </a:cubicBezTo>
                  <a:cubicBezTo>
                    <a:pt x="4" y="8"/>
                    <a:pt x="0" y="12"/>
                    <a:pt x="1" y="17"/>
                  </a:cubicBezTo>
                  <a:cubicBezTo>
                    <a:pt x="1" y="21"/>
                    <a:pt x="5" y="35"/>
                    <a:pt x="28" y="32"/>
                  </a:cubicBezTo>
                  <a:cubicBezTo>
                    <a:pt x="47" y="29"/>
                    <a:pt x="66" y="26"/>
                    <a:pt x="64" y="23"/>
                  </a:cubicBezTo>
                  <a:close/>
                </a:path>
              </a:pathLst>
            </a:custGeom>
            <a:solidFill>
              <a:srgbClr val="6B3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ḻíďê">
              <a:extLst>
                <a:ext uri="{FF2B5EF4-FFF2-40B4-BE49-F238E27FC236}">
                  <a16:creationId xmlns:a16="http://schemas.microsoft.com/office/drawing/2014/main" xmlns="" id="{78CECCBB-051E-48E8-B1A5-57CF7AF9A275}"/>
                </a:ext>
              </a:extLst>
            </p:cNvPr>
            <p:cNvSpPr/>
            <p:nvPr/>
          </p:nvSpPr>
          <p:spPr bwMode="auto">
            <a:xfrm>
              <a:off x="4545013" y="3740151"/>
              <a:ext cx="41275" cy="76200"/>
            </a:xfrm>
            <a:custGeom>
              <a:avLst/>
              <a:gdLst>
                <a:gd name="T0" fmla="*/ 12 w 15"/>
                <a:gd name="T1" fmla="*/ 0 h 28"/>
                <a:gd name="T2" fmla="*/ 11 w 15"/>
                <a:gd name="T3" fmla="*/ 1 h 28"/>
                <a:gd name="T4" fmla="*/ 1 w 15"/>
                <a:gd name="T5" fmla="*/ 14 h 28"/>
                <a:gd name="T6" fmla="*/ 13 w 15"/>
                <a:gd name="T7" fmla="*/ 28 h 28"/>
                <a:gd name="T8" fmla="*/ 12 w 15"/>
                <a:gd name="T9" fmla="*/ 0 h 28"/>
              </a:gdLst>
              <a:ahLst/>
              <a:cxnLst>
                <a:cxn ang="0">
                  <a:pos x="T0" y="T1"/>
                </a:cxn>
                <a:cxn ang="0">
                  <a:pos x="T2" y="T3"/>
                </a:cxn>
                <a:cxn ang="0">
                  <a:pos x="T4" y="T5"/>
                </a:cxn>
                <a:cxn ang="0">
                  <a:pos x="T6" y="T7"/>
                </a:cxn>
                <a:cxn ang="0">
                  <a:pos x="T8" y="T9"/>
                </a:cxn>
              </a:cxnLst>
              <a:rect l="0" t="0" r="r" b="b"/>
              <a:pathLst>
                <a:path w="15" h="28">
                  <a:moveTo>
                    <a:pt x="12" y="0"/>
                  </a:moveTo>
                  <a:cubicBezTo>
                    <a:pt x="11" y="1"/>
                    <a:pt x="11" y="1"/>
                    <a:pt x="11" y="1"/>
                  </a:cubicBezTo>
                  <a:cubicBezTo>
                    <a:pt x="4" y="5"/>
                    <a:pt x="0" y="9"/>
                    <a:pt x="1" y="14"/>
                  </a:cubicBezTo>
                  <a:cubicBezTo>
                    <a:pt x="1" y="17"/>
                    <a:pt x="3" y="25"/>
                    <a:pt x="13" y="28"/>
                  </a:cubicBezTo>
                  <a:cubicBezTo>
                    <a:pt x="14" y="19"/>
                    <a:pt x="15" y="10"/>
                    <a:pt x="12"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ṥlïḑè">
              <a:extLst>
                <a:ext uri="{FF2B5EF4-FFF2-40B4-BE49-F238E27FC236}">
                  <a16:creationId xmlns:a16="http://schemas.microsoft.com/office/drawing/2014/main" xmlns="" id="{28AB8C2B-6012-41EB-95B5-FB51C16BACFD}"/>
                </a:ext>
              </a:extLst>
            </p:cNvPr>
            <p:cNvSpPr/>
            <p:nvPr/>
          </p:nvSpPr>
          <p:spPr bwMode="auto">
            <a:xfrm>
              <a:off x="4654551" y="3740151"/>
              <a:ext cx="23813" cy="52388"/>
            </a:xfrm>
            <a:custGeom>
              <a:avLst/>
              <a:gdLst>
                <a:gd name="T0" fmla="*/ 7 w 9"/>
                <a:gd name="T1" fmla="*/ 0 h 19"/>
                <a:gd name="T2" fmla="*/ 0 w 9"/>
                <a:gd name="T3" fmla="*/ 18 h 19"/>
                <a:gd name="T4" fmla="*/ 0 w 9"/>
                <a:gd name="T5" fmla="*/ 19 h 19"/>
                <a:gd name="T6" fmla="*/ 1 w 9"/>
                <a:gd name="T7" fmla="*/ 19 h 19"/>
                <a:gd name="T8" fmla="*/ 9 w 9"/>
                <a:gd name="T9" fmla="*/ 1 h 19"/>
                <a:gd name="T10" fmla="*/ 8 w 9"/>
                <a:gd name="T11" fmla="*/ 0 h 19"/>
                <a:gd name="T12" fmla="*/ 7 w 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9" h="19">
                  <a:moveTo>
                    <a:pt x="7" y="0"/>
                  </a:moveTo>
                  <a:cubicBezTo>
                    <a:pt x="0" y="18"/>
                    <a:pt x="0" y="18"/>
                    <a:pt x="0" y="18"/>
                  </a:cubicBezTo>
                  <a:cubicBezTo>
                    <a:pt x="0" y="18"/>
                    <a:pt x="0" y="19"/>
                    <a:pt x="0" y="19"/>
                  </a:cubicBezTo>
                  <a:cubicBezTo>
                    <a:pt x="1" y="19"/>
                    <a:pt x="1" y="19"/>
                    <a:pt x="1" y="19"/>
                  </a:cubicBezTo>
                  <a:cubicBezTo>
                    <a:pt x="9" y="1"/>
                    <a:pt x="9" y="1"/>
                    <a:pt x="9" y="1"/>
                  </a:cubicBezTo>
                  <a:cubicBezTo>
                    <a:pt x="9" y="0"/>
                    <a:pt x="9" y="0"/>
                    <a:pt x="8" y="0"/>
                  </a:cubicBezTo>
                  <a:cubicBezTo>
                    <a:pt x="8"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šlîdé">
              <a:extLst>
                <a:ext uri="{FF2B5EF4-FFF2-40B4-BE49-F238E27FC236}">
                  <a16:creationId xmlns:a16="http://schemas.microsoft.com/office/drawing/2014/main" xmlns="" id="{4A13833A-7904-4EC8-AD0F-D73A5B042B11}"/>
                </a:ext>
              </a:extLst>
            </p:cNvPr>
            <p:cNvSpPr/>
            <p:nvPr/>
          </p:nvSpPr>
          <p:spPr bwMode="auto">
            <a:xfrm>
              <a:off x="4637088" y="3743326"/>
              <a:ext cx="22225" cy="49213"/>
            </a:xfrm>
            <a:custGeom>
              <a:avLst/>
              <a:gdLst>
                <a:gd name="T0" fmla="*/ 7 w 8"/>
                <a:gd name="T1" fmla="*/ 0 h 18"/>
                <a:gd name="T2" fmla="*/ 0 w 8"/>
                <a:gd name="T3" fmla="*/ 16 h 18"/>
                <a:gd name="T4" fmla="*/ 0 w 8"/>
                <a:gd name="T5" fmla="*/ 17 h 18"/>
                <a:gd name="T6" fmla="*/ 1 w 8"/>
                <a:gd name="T7" fmla="*/ 17 h 18"/>
                <a:gd name="T8" fmla="*/ 8 w 8"/>
                <a:gd name="T9" fmla="*/ 1 h 18"/>
                <a:gd name="T10" fmla="*/ 8 w 8"/>
                <a:gd name="T11" fmla="*/ 0 h 18"/>
                <a:gd name="T12" fmla="*/ 7 w 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8" h="18">
                  <a:moveTo>
                    <a:pt x="7" y="0"/>
                  </a:moveTo>
                  <a:cubicBezTo>
                    <a:pt x="0" y="16"/>
                    <a:pt x="0" y="16"/>
                    <a:pt x="0" y="16"/>
                  </a:cubicBezTo>
                  <a:cubicBezTo>
                    <a:pt x="0" y="17"/>
                    <a:pt x="0" y="17"/>
                    <a:pt x="0" y="17"/>
                  </a:cubicBezTo>
                  <a:cubicBezTo>
                    <a:pt x="1" y="18"/>
                    <a:pt x="1" y="17"/>
                    <a:pt x="1" y="17"/>
                  </a:cubicBezTo>
                  <a:cubicBezTo>
                    <a:pt x="8" y="1"/>
                    <a:pt x="8" y="1"/>
                    <a:pt x="8" y="1"/>
                  </a:cubicBezTo>
                  <a:cubicBezTo>
                    <a:pt x="8" y="0"/>
                    <a:pt x="8" y="0"/>
                    <a:pt x="8"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îŝ1iḓé">
              <a:extLst>
                <a:ext uri="{FF2B5EF4-FFF2-40B4-BE49-F238E27FC236}">
                  <a16:creationId xmlns:a16="http://schemas.microsoft.com/office/drawing/2014/main" xmlns="" id="{C43AECFC-8F16-4FA4-AA02-E4A97D1C9945}"/>
                </a:ext>
              </a:extLst>
            </p:cNvPr>
            <p:cNvSpPr/>
            <p:nvPr/>
          </p:nvSpPr>
          <p:spPr bwMode="auto">
            <a:xfrm>
              <a:off x="4621213" y="3746501"/>
              <a:ext cx="19050" cy="46038"/>
            </a:xfrm>
            <a:custGeom>
              <a:avLst/>
              <a:gdLst>
                <a:gd name="T0" fmla="*/ 5 w 7"/>
                <a:gd name="T1" fmla="*/ 0 h 17"/>
                <a:gd name="T2" fmla="*/ 0 w 7"/>
                <a:gd name="T3" fmla="*/ 16 h 17"/>
                <a:gd name="T4" fmla="*/ 0 w 7"/>
                <a:gd name="T5" fmla="*/ 17 h 17"/>
                <a:gd name="T6" fmla="*/ 1 w 7"/>
                <a:gd name="T7" fmla="*/ 17 h 17"/>
                <a:gd name="T8" fmla="*/ 7 w 7"/>
                <a:gd name="T9" fmla="*/ 1 h 17"/>
                <a:gd name="T10" fmla="*/ 6 w 7"/>
                <a:gd name="T11" fmla="*/ 0 h 17"/>
                <a:gd name="T12" fmla="*/ 5 w 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5" y="0"/>
                  </a:moveTo>
                  <a:cubicBezTo>
                    <a:pt x="0" y="16"/>
                    <a:pt x="0" y="16"/>
                    <a:pt x="0" y="16"/>
                  </a:cubicBezTo>
                  <a:cubicBezTo>
                    <a:pt x="0" y="16"/>
                    <a:pt x="0" y="17"/>
                    <a:pt x="0" y="17"/>
                  </a:cubicBezTo>
                  <a:cubicBezTo>
                    <a:pt x="1" y="17"/>
                    <a:pt x="1" y="17"/>
                    <a:pt x="1" y="17"/>
                  </a:cubicBezTo>
                  <a:cubicBezTo>
                    <a:pt x="7" y="1"/>
                    <a:pt x="7" y="1"/>
                    <a:pt x="7" y="1"/>
                  </a:cubicBezTo>
                  <a:cubicBezTo>
                    <a:pt x="7" y="0"/>
                    <a:pt x="7" y="0"/>
                    <a:pt x="6" y="0"/>
                  </a:cubicBezTo>
                  <a:cubicBezTo>
                    <a:pt x="6"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sľíḑe">
              <a:extLst>
                <a:ext uri="{FF2B5EF4-FFF2-40B4-BE49-F238E27FC236}">
                  <a16:creationId xmlns:a16="http://schemas.microsoft.com/office/drawing/2014/main" xmlns="" id="{8D9ABF60-8726-4F68-A627-2B2EE461EABE}"/>
                </a:ext>
              </a:extLst>
            </p:cNvPr>
            <p:cNvSpPr/>
            <p:nvPr/>
          </p:nvSpPr>
          <p:spPr bwMode="auto">
            <a:xfrm>
              <a:off x="4602163" y="3746501"/>
              <a:ext cx="15875" cy="46038"/>
            </a:xfrm>
            <a:custGeom>
              <a:avLst/>
              <a:gdLst>
                <a:gd name="T0" fmla="*/ 4 w 6"/>
                <a:gd name="T1" fmla="*/ 0 h 17"/>
                <a:gd name="T2" fmla="*/ 0 w 6"/>
                <a:gd name="T3" fmla="*/ 16 h 17"/>
                <a:gd name="T4" fmla="*/ 0 w 6"/>
                <a:gd name="T5" fmla="*/ 17 h 17"/>
                <a:gd name="T6" fmla="*/ 1 w 6"/>
                <a:gd name="T7" fmla="*/ 17 h 17"/>
                <a:gd name="T8" fmla="*/ 6 w 6"/>
                <a:gd name="T9" fmla="*/ 1 h 17"/>
                <a:gd name="T10" fmla="*/ 5 w 6"/>
                <a:gd name="T11" fmla="*/ 0 h 17"/>
                <a:gd name="T12" fmla="*/ 4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4" y="0"/>
                  </a:moveTo>
                  <a:cubicBezTo>
                    <a:pt x="0" y="16"/>
                    <a:pt x="0" y="16"/>
                    <a:pt x="0" y="16"/>
                  </a:cubicBezTo>
                  <a:cubicBezTo>
                    <a:pt x="0" y="17"/>
                    <a:pt x="0" y="17"/>
                    <a:pt x="0" y="17"/>
                  </a:cubicBezTo>
                  <a:cubicBezTo>
                    <a:pt x="1" y="17"/>
                    <a:pt x="1" y="17"/>
                    <a:pt x="1" y="17"/>
                  </a:cubicBezTo>
                  <a:cubicBezTo>
                    <a:pt x="6" y="1"/>
                    <a:pt x="6" y="1"/>
                    <a:pt x="6" y="1"/>
                  </a:cubicBezTo>
                  <a:cubicBezTo>
                    <a:pt x="6" y="0"/>
                    <a:pt x="6" y="0"/>
                    <a:pt x="5" y="0"/>
                  </a:cubicBezTo>
                  <a:cubicBezTo>
                    <a:pt x="5"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lïďé">
              <a:extLst>
                <a:ext uri="{FF2B5EF4-FFF2-40B4-BE49-F238E27FC236}">
                  <a16:creationId xmlns:a16="http://schemas.microsoft.com/office/drawing/2014/main" xmlns="" id="{FCA67E3A-9F4B-47D8-B3BF-448B2EF712F5}"/>
                </a:ext>
              </a:extLst>
            </p:cNvPr>
            <p:cNvSpPr/>
            <p:nvPr/>
          </p:nvSpPr>
          <p:spPr bwMode="auto">
            <a:xfrm>
              <a:off x="4654551" y="3740151"/>
              <a:ext cx="33338" cy="52388"/>
            </a:xfrm>
            <a:custGeom>
              <a:avLst/>
              <a:gdLst>
                <a:gd name="T0" fmla="*/ 12 w 12"/>
                <a:gd name="T1" fmla="*/ 17 h 19"/>
                <a:gd name="T2" fmla="*/ 1 w 12"/>
                <a:gd name="T3" fmla="*/ 1 h 19"/>
                <a:gd name="T4" fmla="*/ 0 w 12"/>
                <a:gd name="T5" fmla="*/ 0 h 19"/>
                <a:gd name="T6" fmla="*/ 0 w 12"/>
                <a:gd name="T7" fmla="*/ 2 h 19"/>
                <a:gd name="T8" fmla="*/ 10 w 12"/>
                <a:gd name="T9" fmla="*/ 18 h 19"/>
                <a:gd name="T10" fmla="*/ 11 w 12"/>
                <a:gd name="T11" fmla="*/ 18 h 19"/>
                <a:gd name="T12" fmla="*/ 12 w 12"/>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12" y="17"/>
                  </a:moveTo>
                  <a:cubicBezTo>
                    <a:pt x="1" y="1"/>
                    <a:pt x="1" y="1"/>
                    <a:pt x="1" y="1"/>
                  </a:cubicBezTo>
                  <a:cubicBezTo>
                    <a:pt x="1" y="0"/>
                    <a:pt x="1" y="0"/>
                    <a:pt x="0" y="0"/>
                  </a:cubicBezTo>
                  <a:cubicBezTo>
                    <a:pt x="0" y="1"/>
                    <a:pt x="0" y="1"/>
                    <a:pt x="0" y="2"/>
                  </a:cubicBezTo>
                  <a:cubicBezTo>
                    <a:pt x="10" y="18"/>
                    <a:pt x="10" y="18"/>
                    <a:pt x="10" y="18"/>
                  </a:cubicBezTo>
                  <a:cubicBezTo>
                    <a:pt x="11" y="18"/>
                    <a:pt x="11" y="19"/>
                    <a:pt x="11" y="18"/>
                  </a:cubicBezTo>
                  <a:cubicBezTo>
                    <a:pt x="12" y="18"/>
                    <a:pt x="12" y="18"/>
                    <a:pt x="12"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sļïďê">
              <a:extLst>
                <a:ext uri="{FF2B5EF4-FFF2-40B4-BE49-F238E27FC236}">
                  <a16:creationId xmlns:a16="http://schemas.microsoft.com/office/drawing/2014/main" xmlns="" id="{948FB9F8-C3DB-4F95-9DCA-E54B0D96F11C}"/>
                </a:ext>
              </a:extLst>
            </p:cNvPr>
            <p:cNvSpPr/>
            <p:nvPr/>
          </p:nvSpPr>
          <p:spPr bwMode="auto">
            <a:xfrm>
              <a:off x="4637088" y="3746501"/>
              <a:ext cx="31750" cy="42863"/>
            </a:xfrm>
            <a:custGeom>
              <a:avLst/>
              <a:gdLst>
                <a:gd name="T0" fmla="*/ 11 w 11"/>
                <a:gd name="T1" fmla="*/ 15 h 16"/>
                <a:gd name="T2" fmla="*/ 2 w 11"/>
                <a:gd name="T3" fmla="*/ 0 h 16"/>
                <a:gd name="T4" fmla="*/ 0 w 11"/>
                <a:gd name="T5" fmla="*/ 0 h 16"/>
                <a:gd name="T6" fmla="*/ 0 w 11"/>
                <a:gd name="T7" fmla="*/ 1 h 16"/>
                <a:gd name="T8" fmla="*/ 10 w 11"/>
                <a:gd name="T9" fmla="*/ 16 h 16"/>
                <a:gd name="T10" fmla="*/ 11 w 11"/>
                <a:gd name="T11" fmla="*/ 16 h 16"/>
                <a:gd name="T12" fmla="*/ 11 w 11"/>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1" h="16">
                  <a:moveTo>
                    <a:pt x="11" y="15"/>
                  </a:moveTo>
                  <a:cubicBezTo>
                    <a:pt x="2" y="0"/>
                    <a:pt x="2" y="0"/>
                    <a:pt x="2" y="0"/>
                  </a:cubicBezTo>
                  <a:cubicBezTo>
                    <a:pt x="1" y="0"/>
                    <a:pt x="1" y="0"/>
                    <a:pt x="0" y="0"/>
                  </a:cubicBezTo>
                  <a:cubicBezTo>
                    <a:pt x="0" y="0"/>
                    <a:pt x="0" y="1"/>
                    <a:pt x="0" y="1"/>
                  </a:cubicBezTo>
                  <a:cubicBezTo>
                    <a:pt x="10" y="16"/>
                    <a:pt x="10" y="16"/>
                    <a:pt x="10" y="16"/>
                  </a:cubicBezTo>
                  <a:cubicBezTo>
                    <a:pt x="10" y="16"/>
                    <a:pt x="11" y="16"/>
                    <a:pt x="11" y="16"/>
                  </a:cubicBezTo>
                  <a:cubicBezTo>
                    <a:pt x="11" y="16"/>
                    <a:pt x="11" y="15"/>
                    <a:pt x="11"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îḑè">
              <a:extLst>
                <a:ext uri="{FF2B5EF4-FFF2-40B4-BE49-F238E27FC236}">
                  <a16:creationId xmlns:a16="http://schemas.microsoft.com/office/drawing/2014/main" xmlns="" id="{F70FCFBC-9D02-4329-AA13-119F2A9FBB1C}"/>
                </a:ext>
              </a:extLst>
            </p:cNvPr>
            <p:cNvSpPr/>
            <p:nvPr/>
          </p:nvSpPr>
          <p:spPr bwMode="auto">
            <a:xfrm>
              <a:off x="4621213" y="3746501"/>
              <a:ext cx="26988" cy="46038"/>
            </a:xfrm>
            <a:custGeom>
              <a:avLst/>
              <a:gdLst>
                <a:gd name="T0" fmla="*/ 10 w 10"/>
                <a:gd name="T1" fmla="*/ 15 h 17"/>
                <a:gd name="T2" fmla="*/ 1 w 10"/>
                <a:gd name="T3" fmla="*/ 1 h 17"/>
                <a:gd name="T4" fmla="*/ 0 w 10"/>
                <a:gd name="T5" fmla="*/ 0 h 17"/>
                <a:gd name="T6" fmla="*/ 0 w 10"/>
                <a:gd name="T7" fmla="*/ 1 h 17"/>
                <a:gd name="T8" fmla="*/ 8 w 10"/>
                <a:gd name="T9" fmla="*/ 16 h 17"/>
                <a:gd name="T10" fmla="*/ 9 w 10"/>
                <a:gd name="T11" fmla="*/ 17 h 17"/>
                <a:gd name="T12" fmla="*/ 10 w 10"/>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10" y="15"/>
                  </a:moveTo>
                  <a:cubicBezTo>
                    <a:pt x="1" y="1"/>
                    <a:pt x="1" y="1"/>
                    <a:pt x="1" y="1"/>
                  </a:cubicBezTo>
                  <a:cubicBezTo>
                    <a:pt x="1" y="0"/>
                    <a:pt x="1" y="0"/>
                    <a:pt x="0" y="0"/>
                  </a:cubicBezTo>
                  <a:cubicBezTo>
                    <a:pt x="0" y="1"/>
                    <a:pt x="0" y="1"/>
                    <a:pt x="0" y="1"/>
                  </a:cubicBezTo>
                  <a:cubicBezTo>
                    <a:pt x="8" y="16"/>
                    <a:pt x="8" y="16"/>
                    <a:pt x="8" y="16"/>
                  </a:cubicBezTo>
                  <a:cubicBezTo>
                    <a:pt x="9" y="17"/>
                    <a:pt x="9" y="17"/>
                    <a:pt x="9" y="17"/>
                  </a:cubicBezTo>
                  <a:cubicBezTo>
                    <a:pt x="10" y="16"/>
                    <a:pt x="10" y="16"/>
                    <a:pt x="10"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ï$ľiḋê">
              <a:extLst>
                <a:ext uri="{FF2B5EF4-FFF2-40B4-BE49-F238E27FC236}">
                  <a16:creationId xmlns:a16="http://schemas.microsoft.com/office/drawing/2014/main" xmlns="" id="{3C0B54C9-6B13-49D6-8C49-5F43B19593A8}"/>
                </a:ext>
              </a:extLst>
            </p:cNvPr>
            <p:cNvSpPr/>
            <p:nvPr/>
          </p:nvSpPr>
          <p:spPr bwMode="auto">
            <a:xfrm>
              <a:off x="4602163" y="3748088"/>
              <a:ext cx="25400" cy="47625"/>
            </a:xfrm>
            <a:custGeom>
              <a:avLst/>
              <a:gdLst>
                <a:gd name="T0" fmla="*/ 9 w 9"/>
                <a:gd name="T1" fmla="*/ 16 h 17"/>
                <a:gd name="T2" fmla="*/ 2 w 9"/>
                <a:gd name="T3" fmla="*/ 1 h 17"/>
                <a:gd name="T4" fmla="*/ 1 w 9"/>
                <a:gd name="T5" fmla="*/ 0 h 17"/>
                <a:gd name="T6" fmla="*/ 0 w 9"/>
                <a:gd name="T7" fmla="*/ 2 h 17"/>
                <a:gd name="T8" fmla="*/ 7 w 9"/>
                <a:gd name="T9" fmla="*/ 16 h 17"/>
                <a:gd name="T10" fmla="*/ 8 w 9"/>
                <a:gd name="T11" fmla="*/ 17 h 17"/>
                <a:gd name="T12" fmla="*/ 9 w 9"/>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9" y="16"/>
                  </a:moveTo>
                  <a:cubicBezTo>
                    <a:pt x="2" y="1"/>
                    <a:pt x="2" y="1"/>
                    <a:pt x="2" y="1"/>
                  </a:cubicBezTo>
                  <a:cubicBezTo>
                    <a:pt x="1" y="0"/>
                    <a:pt x="1" y="0"/>
                    <a:pt x="1" y="0"/>
                  </a:cubicBezTo>
                  <a:cubicBezTo>
                    <a:pt x="0" y="1"/>
                    <a:pt x="0" y="1"/>
                    <a:pt x="0" y="2"/>
                  </a:cubicBezTo>
                  <a:cubicBezTo>
                    <a:pt x="7" y="16"/>
                    <a:pt x="7" y="16"/>
                    <a:pt x="7" y="16"/>
                  </a:cubicBezTo>
                  <a:cubicBezTo>
                    <a:pt x="8" y="17"/>
                    <a:pt x="8" y="17"/>
                    <a:pt x="8" y="17"/>
                  </a:cubicBezTo>
                  <a:cubicBezTo>
                    <a:pt x="9" y="17"/>
                    <a:pt x="9" y="16"/>
                    <a:pt x="9"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šļíḓé">
              <a:extLst>
                <a:ext uri="{FF2B5EF4-FFF2-40B4-BE49-F238E27FC236}">
                  <a16:creationId xmlns:a16="http://schemas.microsoft.com/office/drawing/2014/main" xmlns="" id="{3ABA2FE0-B9A8-4F4D-93F0-0799BAF6888C}"/>
                </a:ext>
              </a:extLst>
            </p:cNvPr>
            <p:cNvSpPr/>
            <p:nvPr/>
          </p:nvSpPr>
          <p:spPr bwMode="auto">
            <a:xfrm>
              <a:off x="4719638" y="3575051"/>
              <a:ext cx="484188" cy="225425"/>
            </a:xfrm>
            <a:custGeom>
              <a:avLst/>
              <a:gdLst>
                <a:gd name="T0" fmla="*/ 49 w 176"/>
                <a:gd name="T1" fmla="*/ 26 h 82"/>
                <a:gd name="T2" fmla="*/ 147 w 176"/>
                <a:gd name="T3" fmla="*/ 8 h 82"/>
                <a:gd name="T4" fmla="*/ 93 w 176"/>
                <a:gd name="T5" fmla="*/ 70 h 82"/>
                <a:gd name="T6" fmla="*/ 14 w 176"/>
                <a:gd name="T7" fmla="*/ 81 h 82"/>
                <a:gd name="T8" fmla="*/ 12 w 176"/>
                <a:gd name="T9" fmla="*/ 38 h 82"/>
                <a:gd name="T10" fmla="*/ 49 w 176"/>
                <a:gd name="T11" fmla="*/ 26 h 82"/>
              </a:gdLst>
              <a:ahLst/>
              <a:cxnLst>
                <a:cxn ang="0">
                  <a:pos x="T0" y="T1"/>
                </a:cxn>
                <a:cxn ang="0">
                  <a:pos x="T2" y="T3"/>
                </a:cxn>
                <a:cxn ang="0">
                  <a:pos x="T4" y="T5"/>
                </a:cxn>
                <a:cxn ang="0">
                  <a:pos x="T6" y="T7"/>
                </a:cxn>
                <a:cxn ang="0">
                  <a:pos x="T8" y="T9"/>
                </a:cxn>
                <a:cxn ang="0">
                  <a:pos x="T10" y="T11"/>
                </a:cxn>
              </a:cxnLst>
              <a:rect l="0" t="0" r="r" b="b"/>
              <a:pathLst>
                <a:path w="176" h="82">
                  <a:moveTo>
                    <a:pt x="49" y="26"/>
                  </a:moveTo>
                  <a:cubicBezTo>
                    <a:pt x="49" y="26"/>
                    <a:pt x="123" y="0"/>
                    <a:pt x="147" y="8"/>
                  </a:cubicBezTo>
                  <a:cubicBezTo>
                    <a:pt x="171" y="15"/>
                    <a:pt x="176" y="59"/>
                    <a:pt x="93" y="70"/>
                  </a:cubicBezTo>
                  <a:cubicBezTo>
                    <a:pt x="11" y="82"/>
                    <a:pt x="14" y="81"/>
                    <a:pt x="14" y="81"/>
                  </a:cubicBezTo>
                  <a:cubicBezTo>
                    <a:pt x="14" y="81"/>
                    <a:pt x="0" y="52"/>
                    <a:pt x="12" y="38"/>
                  </a:cubicBezTo>
                  <a:cubicBezTo>
                    <a:pt x="33" y="30"/>
                    <a:pt x="49" y="26"/>
                    <a:pt x="49" y="26"/>
                  </a:cubicBezTo>
                  <a:close/>
                </a:path>
              </a:pathLst>
            </a:custGeom>
            <a:solidFill>
              <a:srgbClr val="2B22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šḻiďé">
              <a:extLst>
                <a:ext uri="{FF2B5EF4-FFF2-40B4-BE49-F238E27FC236}">
                  <a16:creationId xmlns:a16="http://schemas.microsoft.com/office/drawing/2014/main" xmlns="" id="{28B48D97-1D8D-4B8C-AEB5-026CDD11C9FE}"/>
                </a:ext>
              </a:extLst>
            </p:cNvPr>
            <p:cNvSpPr/>
            <p:nvPr/>
          </p:nvSpPr>
          <p:spPr bwMode="auto">
            <a:xfrm>
              <a:off x="4695826" y="3441701"/>
              <a:ext cx="327025" cy="192088"/>
            </a:xfrm>
            <a:custGeom>
              <a:avLst/>
              <a:gdLst>
                <a:gd name="T0" fmla="*/ 119 w 119"/>
                <a:gd name="T1" fmla="*/ 70 h 70"/>
                <a:gd name="T2" fmla="*/ 0 w 119"/>
                <a:gd name="T3" fmla="*/ 70 h 70"/>
                <a:gd name="T4" fmla="*/ 0 w 119"/>
                <a:gd name="T5" fmla="*/ 16 h 70"/>
                <a:gd name="T6" fmla="*/ 16 w 119"/>
                <a:gd name="T7" fmla="*/ 0 h 70"/>
                <a:gd name="T8" fmla="*/ 103 w 119"/>
                <a:gd name="T9" fmla="*/ 0 h 70"/>
                <a:gd name="T10" fmla="*/ 119 w 119"/>
                <a:gd name="T11" fmla="*/ 16 h 70"/>
                <a:gd name="T12" fmla="*/ 119 w 119"/>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119" h="70">
                  <a:moveTo>
                    <a:pt x="119" y="70"/>
                  </a:moveTo>
                  <a:cubicBezTo>
                    <a:pt x="0" y="70"/>
                    <a:pt x="0" y="70"/>
                    <a:pt x="0" y="70"/>
                  </a:cubicBezTo>
                  <a:cubicBezTo>
                    <a:pt x="0" y="16"/>
                    <a:pt x="0" y="16"/>
                    <a:pt x="0" y="16"/>
                  </a:cubicBezTo>
                  <a:cubicBezTo>
                    <a:pt x="0" y="7"/>
                    <a:pt x="7" y="0"/>
                    <a:pt x="16" y="0"/>
                  </a:cubicBezTo>
                  <a:cubicBezTo>
                    <a:pt x="103" y="0"/>
                    <a:pt x="103" y="0"/>
                    <a:pt x="103" y="0"/>
                  </a:cubicBezTo>
                  <a:cubicBezTo>
                    <a:pt x="112" y="0"/>
                    <a:pt x="119" y="7"/>
                    <a:pt x="119" y="16"/>
                  </a:cubicBezTo>
                  <a:lnTo>
                    <a:pt x="119" y="7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sḻïde">
              <a:extLst>
                <a:ext uri="{FF2B5EF4-FFF2-40B4-BE49-F238E27FC236}">
                  <a16:creationId xmlns:a16="http://schemas.microsoft.com/office/drawing/2014/main" xmlns="" id="{6C2B8747-CA37-4072-96FC-0A6367D88CAA}"/>
                </a:ext>
              </a:extLst>
            </p:cNvPr>
            <p:cNvSpPr/>
            <p:nvPr/>
          </p:nvSpPr>
          <p:spPr bwMode="auto">
            <a:xfrm>
              <a:off x="4835526" y="3513138"/>
              <a:ext cx="47625" cy="460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šḷiďé">
              <a:extLst>
                <a:ext uri="{FF2B5EF4-FFF2-40B4-BE49-F238E27FC236}">
                  <a16:creationId xmlns:a16="http://schemas.microsoft.com/office/drawing/2014/main" xmlns="" id="{429055D4-564C-4502-AFFD-79B9990E3AD5}"/>
                </a:ext>
              </a:extLst>
            </p:cNvPr>
            <p:cNvSpPr/>
            <p:nvPr/>
          </p:nvSpPr>
          <p:spPr bwMode="auto">
            <a:xfrm>
              <a:off x="6237288" y="1166813"/>
              <a:ext cx="101600" cy="52388"/>
            </a:xfrm>
            <a:custGeom>
              <a:avLst/>
              <a:gdLst>
                <a:gd name="T0" fmla="*/ 37 w 37"/>
                <a:gd name="T1" fmla="*/ 0 h 19"/>
                <a:gd name="T2" fmla="*/ 4 w 37"/>
                <a:gd name="T3" fmla="*/ 5 h 19"/>
                <a:gd name="T4" fmla="*/ 11 w 37"/>
                <a:gd name="T5" fmla="*/ 19 h 19"/>
                <a:gd name="T6" fmla="*/ 37 w 37"/>
                <a:gd name="T7" fmla="*/ 9 h 19"/>
                <a:gd name="T8" fmla="*/ 37 w 37"/>
                <a:gd name="T9" fmla="*/ 0 h 19"/>
              </a:gdLst>
              <a:ahLst/>
              <a:cxnLst>
                <a:cxn ang="0">
                  <a:pos x="T0" y="T1"/>
                </a:cxn>
                <a:cxn ang="0">
                  <a:pos x="T2" y="T3"/>
                </a:cxn>
                <a:cxn ang="0">
                  <a:pos x="T4" y="T5"/>
                </a:cxn>
                <a:cxn ang="0">
                  <a:pos x="T6" y="T7"/>
                </a:cxn>
                <a:cxn ang="0">
                  <a:pos x="T8" y="T9"/>
                </a:cxn>
              </a:cxnLst>
              <a:rect l="0" t="0" r="r" b="b"/>
              <a:pathLst>
                <a:path w="37" h="19">
                  <a:moveTo>
                    <a:pt x="37" y="0"/>
                  </a:moveTo>
                  <a:cubicBezTo>
                    <a:pt x="37" y="0"/>
                    <a:pt x="4" y="5"/>
                    <a:pt x="4" y="5"/>
                  </a:cubicBezTo>
                  <a:cubicBezTo>
                    <a:pt x="4" y="5"/>
                    <a:pt x="0" y="14"/>
                    <a:pt x="11" y="19"/>
                  </a:cubicBezTo>
                  <a:cubicBezTo>
                    <a:pt x="35" y="11"/>
                    <a:pt x="37" y="9"/>
                    <a:pt x="37" y="9"/>
                  </a:cubicBez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šļiḓè">
              <a:extLst>
                <a:ext uri="{FF2B5EF4-FFF2-40B4-BE49-F238E27FC236}">
                  <a16:creationId xmlns:a16="http://schemas.microsoft.com/office/drawing/2014/main" xmlns="" id="{2FAC7E1D-2E6E-44F2-A32D-47ECDA183C40}"/>
                </a:ext>
              </a:extLst>
            </p:cNvPr>
            <p:cNvSpPr/>
            <p:nvPr/>
          </p:nvSpPr>
          <p:spPr bwMode="auto">
            <a:xfrm>
              <a:off x="6281738" y="1139826"/>
              <a:ext cx="136525" cy="584200"/>
            </a:xfrm>
            <a:custGeom>
              <a:avLst/>
              <a:gdLst>
                <a:gd name="T0" fmla="*/ 49 w 50"/>
                <a:gd name="T1" fmla="*/ 175 h 213"/>
                <a:gd name="T2" fmla="*/ 37 w 50"/>
                <a:gd name="T3" fmla="*/ 151 h 213"/>
                <a:gd name="T4" fmla="*/ 24 w 50"/>
                <a:gd name="T5" fmla="*/ 126 h 213"/>
                <a:gd name="T6" fmla="*/ 33 w 50"/>
                <a:gd name="T7" fmla="*/ 26 h 213"/>
                <a:gd name="T8" fmla="*/ 41 w 50"/>
                <a:gd name="T9" fmla="*/ 10 h 213"/>
                <a:gd name="T10" fmla="*/ 38 w 50"/>
                <a:gd name="T11" fmla="*/ 2 h 213"/>
                <a:gd name="T12" fmla="*/ 19 w 50"/>
                <a:gd name="T13" fmla="*/ 24 h 213"/>
                <a:gd name="T14" fmla="*/ 0 w 50"/>
                <a:gd name="T15" fmla="*/ 120 h 213"/>
                <a:gd name="T16" fmla="*/ 19 w 50"/>
                <a:gd name="T17" fmla="*/ 213 h 213"/>
                <a:gd name="T18" fmla="*/ 49 w 50"/>
                <a:gd name="T19" fmla="*/ 17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13">
                  <a:moveTo>
                    <a:pt x="49" y="175"/>
                  </a:moveTo>
                  <a:cubicBezTo>
                    <a:pt x="49" y="175"/>
                    <a:pt x="47" y="168"/>
                    <a:pt x="37" y="151"/>
                  </a:cubicBezTo>
                  <a:cubicBezTo>
                    <a:pt x="28" y="134"/>
                    <a:pt x="24" y="126"/>
                    <a:pt x="24" y="126"/>
                  </a:cubicBezTo>
                  <a:cubicBezTo>
                    <a:pt x="24" y="126"/>
                    <a:pt x="34" y="82"/>
                    <a:pt x="33" y="26"/>
                  </a:cubicBezTo>
                  <a:cubicBezTo>
                    <a:pt x="50" y="14"/>
                    <a:pt x="41" y="10"/>
                    <a:pt x="41" y="10"/>
                  </a:cubicBezTo>
                  <a:cubicBezTo>
                    <a:pt x="41" y="10"/>
                    <a:pt x="45" y="4"/>
                    <a:pt x="38" y="2"/>
                  </a:cubicBezTo>
                  <a:cubicBezTo>
                    <a:pt x="31" y="0"/>
                    <a:pt x="8" y="4"/>
                    <a:pt x="19" y="24"/>
                  </a:cubicBezTo>
                  <a:cubicBezTo>
                    <a:pt x="10" y="54"/>
                    <a:pt x="4" y="94"/>
                    <a:pt x="0" y="120"/>
                  </a:cubicBezTo>
                  <a:cubicBezTo>
                    <a:pt x="0" y="151"/>
                    <a:pt x="15" y="199"/>
                    <a:pt x="19" y="213"/>
                  </a:cubicBezTo>
                  <a:cubicBezTo>
                    <a:pt x="33" y="210"/>
                    <a:pt x="49" y="175"/>
                    <a:pt x="49" y="175"/>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ŝḻíḋe">
              <a:extLst>
                <a:ext uri="{FF2B5EF4-FFF2-40B4-BE49-F238E27FC236}">
                  <a16:creationId xmlns:a16="http://schemas.microsoft.com/office/drawing/2014/main" xmlns="" id="{09C720BA-69B3-48EE-B648-746585DB5B74}"/>
                </a:ext>
              </a:extLst>
            </p:cNvPr>
            <p:cNvSpPr/>
            <p:nvPr/>
          </p:nvSpPr>
          <p:spPr bwMode="auto">
            <a:xfrm>
              <a:off x="6388101" y="1125538"/>
              <a:ext cx="123825" cy="52388"/>
            </a:xfrm>
            <a:custGeom>
              <a:avLst/>
              <a:gdLst>
                <a:gd name="T0" fmla="*/ 1 w 45"/>
                <a:gd name="T1" fmla="*/ 11 h 19"/>
                <a:gd name="T2" fmla="*/ 0 w 45"/>
                <a:gd name="T3" fmla="*/ 16 h 19"/>
                <a:gd name="T4" fmla="*/ 3 w 45"/>
                <a:gd name="T5" fmla="*/ 19 h 19"/>
                <a:gd name="T6" fmla="*/ 39 w 45"/>
                <a:gd name="T7" fmla="*/ 17 h 19"/>
                <a:gd name="T8" fmla="*/ 34 w 45"/>
                <a:gd name="T9" fmla="*/ 0 h 19"/>
                <a:gd name="T10" fmla="*/ 1 w 45"/>
                <a:gd name="T11" fmla="*/ 11 h 19"/>
              </a:gdLst>
              <a:ahLst/>
              <a:cxnLst>
                <a:cxn ang="0">
                  <a:pos x="T0" y="T1"/>
                </a:cxn>
                <a:cxn ang="0">
                  <a:pos x="T2" y="T3"/>
                </a:cxn>
                <a:cxn ang="0">
                  <a:pos x="T4" y="T5"/>
                </a:cxn>
                <a:cxn ang="0">
                  <a:pos x="T6" y="T7"/>
                </a:cxn>
                <a:cxn ang="0">
                  <a:pos x="T8" y="T9"/>
                </a:cxn>
                <a:cxn ang="0">
                  <a:pos x="T10" y="T11"/>
                </a:cxn>
              </a:cxnLst>
              <a:rect l="0" t="0" r="r" b="b"/>
              <a:pathLst>
                <a:path w="45" h="19">
                  <a:moveTo>
                    <a:pt x="1" y="11"/>
                  </a:moveTo>
                  <a:cubicBezTo>
                    <a:pt x="0" y="16"/>
                    <a:pt x="0" y="16"/>
                    <a:pt x="0" y="16"/>
                  </a:cubicBezTo>
                  <a:cubicBezTo>
                    <a:pt x="0" y="16"/>
                    <a:pt x="2" y="19"/>
                    <a:pt x="3" y="19"/>
                  </a:cubicBezTo>
                  <a:cubicBezTo>
                    <a:pt x="13" y="18"/>
                    <a:pt x="39" y="17"/>
                    <a:pt x="39" y="17"/>
                  </a:cubicBezTo>
                  <a:cubicBezTo>
                    <a:pt x="39" y="17"/>
                    <a:pt x="45" y="2"/>
                    <a:pt x="34" y="0"/>
                  </a:cubicBezTo>
                  <a:cubicBezTo>
                    <a:pt x="18" y="4"/>
                    <a:pt x="1" y="11"/>
                    <a:pt x="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ïśľïḋe">
              <a:extLst>
                <a:ext uri="{FF2B5EF4-FFF2-40B4-BE49-F238E27FC236}">
                  <a16:creationId xmlns:a16="http://schemas.microsoft.com/office/drawing/2014/main" xmlns="" id="{B034A57D-1871-4167-A164-04299B912F81}"/>
                </a:ext>
              </a:extLst>
            </p:cNvPr>
            <p:cNvSpPr/>
            <p:nvPr/>
          </p:nvSpPr>
          <p:spPr bwMode="auto">
            <a:xfrm>
              <a:off x="6243638" y="1282701"/>
              <a:ext cx="177800" cy="471488"/>
            </a:xfrm>
            <a:custGeom>
              <a:avLst/>
              <a:gdLst>
                <a:gd name="T0" fmla="*/ 44 w 65"/>
                <a:gd name="T1" fmla="*/ 70 h 172"/>
                <a:gd name="T2" fmla="*/ 52 w 65"/>
                <a:gd name="T3" fmla="*/ 0 h 172"/>
                <a:gd name="T4" fmla="*/ 10 w 65"/>
                <a:gd name="T5" fmla="*/ 15 h 172"/>
                <a:gd name="T6" fmla="*/ 0 w 65"/>
                <a:gd name="T7" fmla="*/ 80 h 172"/>
                <a:gd name="T8" fmla="*/ 30 w 65"/>
                <a:gd name="T9" fmla="*/ 172 h 172"/>
                <a:gd name="T10" fmla="*/ 65 w 65"/>
                <a:gd name="T11" fmla="*/ 116 h 172"/>
                <a:gd name="T12" fmla="*/ 54 w 65"/>
                <a:gd name="T13" fmla="*/ 100 h 172"/>
                <a:gd name="T14" fmla="*/ 44 w 65"/>
                <a:gd name="T15" fmla="*/ 70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72">
                  <a:moveTo>
                    <a:pt x="44" y="70"/>
                  </a:moveTo>
                  <a:cubicBezTo>
                    <a:pt x="44" y="70"/>
                    <a:pt x="50" y="43"/>
                    <a:pt x="52" y="0"/>
                  </a:cubicBezTo>
                  <a:cubicBezTo>
                    <a:pt x="45" y="2"/>
                    <a:pt x="16" y="12"/>
                    <a:pt x="10" y="15"/>
                  </a:cubicBezTo>
                  <a:cubicBezTo>
                    <a:pt x="5" y="32"/>
                    <a:pt x="3" y="63"/>
                    <a:pt x="0" y="80"/>
                  </a:cubicBezTo>
                  <a:cubicBezTo>
                    <a:pt x="0" y="111"/>
                    <a:pt x="26" y="157"/>
                    <a:pt x="30" y="172"/>
                  </a:cubicBezTo>
                  <a:cubicBezTo>
                    <a:pt x="43" y="168"/>
                    <a:pt x="65" y="116"/>
                    <a:pt x="65" y="116"/>
                  </a:cubicBezTo>
                  <a:cubicBezTo>
                    <a:pt x="65" y="116"/>
                    <a:pt x="62" y="112"/>
                    <a:pt x="54" y="100"/>
                  </a:cubicBezTo>
                  <a:cubicBezTo>
                    <a:pt x="42" y="81"/>
                    <a:pt x="44" y="70"/>
                    <a:pt x="44" y="70"/>
                  </a:cubicBezTo>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iS1iḑè">
              <a:extLst>
                <a:ext uri="{FF2B5EF4-FFF2-40B4-BE49-F238E27FC236}">
                  <a16:creationId xmlns:a16="http://schemas.microsoft.com/office/drawing/2014/main" xmlns="" id="{A41492D1-8E39-4CDD-B910-A290198AD98B}"/>
                </a:ext>
              </a:extLst>
            </p:cNvPr>
            <p:cNvSpPr/>
            <p:nvPr/>
          </p:nvSpPr>
          <p:spPr bwMode="auto">
            <a:xfrm>
              <a:off x="6432551" y="1531938"/>
              <a:ext cx="90488" cy="101600"/>
            </a:xfrm>
            <a:custGeom>
              <a:avLst/>
              <a:gdLst>
                <a:gd name="T0" fmla="*/ 23 w 33"/>
                <a:gd name="T1" fmla="*/ 0 h 37"/>
                <a:gd name="T2" fmla="*/ 33 w 33"/>
                <a:gd name="T3" fmla="*/ 29 h 37"/>
                <a:gd name="T4" fmla="*/ 0 w 33"/>
                <a:gd name="T5" fmla="*/ 26 h 37"/>
                <a:gd name="T6" fmla="*/ 2 w 33"/>
                <a:gd name="T7" fmla="*/ 6 h 37"/>
                <a:gd name="T8" fmla="*/ 23 w 33"/>
                <a:gd name="T9" fmla="*/ 0 h 37"/>
              </a:gdLst>
              <a:ahLst/>
              <a:cxnLst>
                <a:cxn ang="0">
                  <a:pos x="T0" y="T1"/>
                </a:cxn>
                <a:cxn ang="0">
                  <a:pos x="T2" y="T3"/>
                </a:cxn>
                <a:cxn ang="0">
                  <a:pos x="T4" y="T5"/>
                </a:cxn>
                <a:cxn ang="0">
                  <a:pos x="T6" y="T7"/>
                </a:cxn>
                <a:cxn ang="0">
                  <a:pos x="T8" y="T9"/>
                </a:cxn>
              </a:cxnLst>
              <a:rect l="0" t="0" r="r" b="b"/>
              <a:pathLst>
                <a:path w="33" h="37">
                  <a:moveTo>
                    <a:pt x="23" y="0"/>
                  </a:moveTo>
                  <a:cubicBezTo>
                    <a:pt x="23" y="0"/>
                    <a:pt x="28" y="22"/>
                    <a:pt x="33" y="29"/>
                  </a:cubicBezTo>
                  <a:cubicBezTo>
                    <a:pt x="19" y="37"/>
                    <a:pt x="0" y="26"/>
                    <a:pt x="0" y="26"/>
                  </a:cubicBezTo>
                  <a:cubicBezTo>
                    <a:pt x="2" y="6"/>
                    <a:pt x="2" y="6"/>
                    <a:pt x="2" y="6"/>
                  </a:cubicBezTo>
                  <a:lnTo>
                    <a:pt x="23" y="0"/>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ş1íḋè">
              <a:extLst>
                <a:ext uri="{FF2B5EF4-FFF2-40B4-BE49-F238E27FC236}">
                  <a16:creationId xmlns:a16="http://schemas.microsoft.com/office/drawing/2014/main" xmlns="" id="{9ECEDB05-0D6E-4142-8A8B-54C7CE9FF7E9}"/>
                </a:ext>
              </a:extLst>
            </p:cNvPr>
            <p:cNvSpPr/>
            <p:nvPr/>
          </p:nvSpPr>
          <p:spPr bwMode="auto">
            <a:xfrm>
              <a:off x="6427788" y="2157413"/>
              <a:ext cx="219075" cy="690563"/>
            </a:xfrm>
            <a:custGeom>
              <a:avLst/>
              <a:gdLst>
                <a:gd name="T0" fmla="*/ 73 w 80"/>
                <a:gd name="T1" fmla="*/ 11 h 252"/>
                <a:gd name="T2" fmla="*/ 79 w 80"/>
                <a:gd name="T3" fmla="*/ 110 h 252"/>
                <a:gd name="T4" fmla="*/ 29 w 80"/>
                <a:gd name="T5" fmla="*/ 240 h 252"/>
                <a:gd name="T6" fmla="*/ 11 w 80"/>
                <a:gd name="T7" fmla="*/ 246 h 252"/>
                <a:gd name="T8" fmla="*/ 36 w 80"/>
                <a:gd name="T9" fmla="*/ 108 h 252"/>
                <a:gd name="T10" fmla="*/ 0 w 80"/>
                <a:gd name="T11" fmla="*/ 0 h 252"/>
                <a:gd name="T12" fmla="*/ 73 w 80"/>
                <a:gd name="T13" fmla="*/ 11 h 252"/>
              </a:gdLst>
              <a:ahLst/>
              <a:cxnLst>
                <a:cxn ang="0">
                  <a:pos x="T0" y="T1"/>
                </a:cxn>
                <a:cxn ang="0">
                  <a:pos x="T2" y="T3"/>
                </a:cxn>
                <a:cxn ang="0">
                  <a:pos x="T4" y="T5"/>
                </a:cxn>
                <a:cxn ang="0">
                  <a:pos x="T6" y="T7"/>
                </a:cxn>
                <a:cxn ang="0">
                  <a:pos x="T8" y="T9"/>
                </a:cxn>
                <a:cxn ang="0">
                  <a:pos x="T10" y="T11"/>
                </a:cxn>
                <a:cxn ang="0">
                  <a:pos x="T12" y="T13"/>
                </a:cxn>
              </a:cxnLst>
              <a:rect l="0" t="0" r="r" b="b"/>
              <a:pathLst>
                <a:path w="80" h="252">
                  <a:moveTo>
                    <a:pt x="73" y="11"/>
                  </a:moveTo>
                  <a:cubicBezTo>
                    <a:pt x="73" y="11"/>
                    <a:pt x="80" y="102"/>
                    <a:pt x="79" y="110"/>
                  </a:cubicBezTo>
                  <a:cubicBezTo>
                    <a:pt x="78" y="117"/>
                    <a:pt x="36" y="228"/>
                    <a:pt x="29" y="240"/>
                  </a:cubicBezTo>
                  <a:cubicBezTo>
                    <a:pt x="21" y="252"/>
                    <a:pt x="11" y="246"/>
                    <a:pt x="11" y="246"/>
                  </a:cubicBezTo>
                  <a:cubicBezTo>
                    <a:pt x="11" y="246"/>
                    <a:pt x="22" y="137"/>
                    <a:pt x="36" y="108"/>
                  </a:cubicBezTo>
                  <a:cubicBezTo>
                    <a:pt x="5" y="41"/>
                    <a:pt x="0" y="0"/>
                    <a:pt x="0" y="0"/>
                  </a:cubicBezTo>
                  <a:lnTo>
                    <a:pt x="73" y="11"/>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ṣḻïḑê">
              <a:extLst>
                <a:ext uri="{FF2B5EF4-FFF2-40B4-BE49-F238E27FC236}">
                  <a16:creationId xmlns:a16="http://schemas.microsoft.com/office/drawing/2014/main" xmlns="" id="{511DB092-3DBA-47F5-9812-633468DCC4E6}"/>
                </a:ext>
              </a:extLst>
            </p:cNvPr>
            <p:cNvSpPr/>
            <p:nvPr/>
          </p:nvSpPr>
          <p:spPr bwMode="auto">
            <a:xfrm>
              <a:off x="6427788" y="2157413"/>
              <a:ext cx="219075" cy="647700"/>
            </a:xfrm>
            <a:custGeom>
              <a:avLst/>
              <a:gdLst>
                <a:gd name="T0" fmla="*/ 73 w 80"/>
                <a:gd name="T1" fmla="*/ 11 h 236"/>
                <a:gd name="T2" fmla="*/ 0 w 80"/>
                <a:gd name="T3" fmla="*/ 0 h 236"/>
                <a:gd name="T4" fmla="*/ 36 w 80"/>
                <a:gd name="T5" fmla="*/ 108 h 236"/>
                <a:gd name="T6" fmla="*/ 8 w 80"/>
                <a:gd name="T7" fmla="*/ 220 h 236"/>
                <a:gd name="T8" fmla="*/ 36 w 80"/>
                <a:gd name="T9" fmla="*/ 236 h 236"/>
                <a:gd name="T10" fmla="*/ 79 w 80"/>
                <a:gd name="T11" fmla="*/ 110 h 236"/>
                <a:gd name="T12" fmla="*/ 73 w 80"/>
                <a:gd name="T13" fmla="*/ 11 h 236"/>
              </a:gdLst>
              <a:ahLst/>
              <a:cxnLst>
                <a:cxn ang="0">
                  <a:pos x="T0" y="T1"/>
                </a:cxn>
                <a:cxn ang="0">
                  <a:pos x="T2" y="T3"/>
                </a:cxn>
                <a:cxn ang="0">
                  <a:pos x="T4" y="T5"/>
                </a:cxn>
                <a:cxn ang="0">
                  <a:pos x="T6" y="T7"/>
                </a:cxn>
                <a:cxn ang="0">
                  <a:pos x="T8" y="T9"/>
                </a:cxn>
                <a:cxn ang="0">
                  <a:pos x="T10" y="T11"/>
                </a:cxn>
                <a:cxn ang="0">
                  <a:pos x="T12" y="T13"/>
                </a:cxn>
              </a:cxnLst>
              <a:rect l="0" t="0" r="r" b="b"/>
              <a:pathLst>
                <a:path w="80" h="236">
                  <a:moveTo>
                    <a:pt x="73" y="11"/>
                  </a:moveTo>
                  <a:cubicBezTo>
                    <a:pt x="0" y="0"/>
                    <a:pt x="0" y="0"/>
                    <a:pt x="0" y="0"/>
                  </a:cubicBezTo>
                  <a:cubicBezTo>
                    <a:pt x="0" y="0"/>
                    <a:pt x="5" y="41"/>
                    <a:pt x="36" y="108"/>
                  </a:cubicBezTo>
                  <a:cubicBezTo>
                    <a:pt x="26" y="129"/>
                    <a:pt x="12" y="187"/>
                    <a:pt x="8" y="220"/>
                  </a:cubicBezTo>
                  <a:cubicBezTo>
                    <a:pt x="13" y="225"/>
                    <a:pt x="29" y="234"/>
                    <a:pt x="36" y="236"/>
                  </a:cubicBezTo>
                  <a:cubicBezTo>
                    <a:pt x="48" y="210"/>
                    <a:pt x="79" y="117"/>
                    <a:pt x="79" y="110"/>
                  </a:cubicBezTo>
                  <a:cubicBezTo>
                    <a:pt x="80" y="102"/>
                    <a:pt x="73" y="11"/>
                    <a:pt x="73" y="11"/>
                  </a:cubicBezTo>
                  <a:close/>
                </a:path>
              </a:pathLst>
            </a:custGeom>
            <a:solidFill>
              <a:srgbClr val="2B22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ṥlíḍe">
              <a:extLst>
                <a:ext uri="{FF2B5EF4-FFF2-40B4-BE49-F238E27FC236}">
                  <a16:creationId xmlns:a16="http://schemas.microsoft.com/office/drawing/2014/main" xmlns="" id="{D9C79318-3998-4E82-94B7-9B762D4C7CFD}"/>
                </a:ext>
              </a:extLst>
            </p:cNvPr>
            <p:cNvSpPr/>
            <p:nvPr/>
          </p:nvSpPr>
          <p:spPr bwMode="auto">
            <a:xfrm>
              <a:off x="6240463" y="2101851"/>
              <a:ext cx="319088" cy="655638"/>
            </a:xfrm>
            <a:custGeom>
              <a:avLst/>
              <a:gdLst>
                <a:gd name="T0" fmla="*/ 116 w 116"/>
                <a:gd name="T1" fmla="*/ 0 h 239"/>
                <a:gd name="T2" fmla="*/ 87 w 116"/>
                <a:gd name="T3" fmla="*/ 123 h 239"/>
                <a:gd name="T4" fmla="*/ 17 w 116"/>
                <a:gd name="T5" fmla="*/ 229 h 239"/>
                <a:gd name="T6" fmla="*/ 0 w 116"/>
                <a:gd name="T7" fmla="*/ 230 h 239"/>
                <a:gd name="T8" fmla="*/ 48 w 116"/>
                <a:gd name="T9" fmla="*/ 112 h 239"/>
                <a:gd name="T10" fmla="*/ 41 w 116"/>
                <a:gd name="T11" fmla="*/ 12 h 239"/>
                <a:gd name="T12" fmla="*/ 116 w 116"/>
                <a:gd name="T13" fmla="*/ 0 h 239"/>
              </a:gdLst>
              <a:ahLst/>
              <a:cxnLst>
                <a:cxn ang="0">
                  <a:pos x="T0" y="T1"/>
                </a:cxn>
                <a:cxn ang="0">
                  <a:pos x="T2" y="T3"/>
                </a:cxn>
                <a:cxn ang="0">
                  <a:pos x="T4" y="T5"/>
                </a:cxn>
                <a:cxn ang="0">
                  <a:pos x="T6" y="T7"/>
                </a:cxn>
                <a:cxn ang="0">
                  <a:pos x="T8" y="T9"/>
                </a:cxn>
                <a:cxn ang="0">
                  <a:pos x="T10" y="T11"/>
                </a:cxn>
                <a:cxn ang="0">
                  <a:pos x="T12" y="T13"/>
                </a:cxn>
              </a:cxnLst>
              <a:rect l="0" t="0" r="r" b="b"/>
              <a:pathLst>
                <a:path w="116" h="239">
                  <a:moveTo>
                    <a:pt x="116" y="0"/>
                  </a:moveTo>
                  <a:cubicBezTo>
                    <a:pt x="116" y="0"/>
                    <a:pt x="89" y="116"/>
                    <a:pt x="87" y="123"/>
                  </a:cubicBezTo>
                  <a:cubicBezTo>
                    <a:pt x="84" y="130"/>
                    <a:pt x="26" y="220"/>
                    <a:pt x="17" y="229"/>
                  </a:cubicBezTo>
                  <a:cubicBezTo>
                    <a:pt x="8" y="239"/>
                    <a:pt x="0" y="230"/>
                    <a:pt x="0" y="230"/>
                  </a:cubicBezTo>
                  <a:cubicBezTo>
                    <a:pt x="0" y="230"/>
                    <a:pt x="33" y="134"/>
                    <a:pt x="48" y="112"/>
                  </a:cubicBezTo>
                  <a:cubicBezTo>
                    <a:pt x="38" y="53"/>
                    <a:pt x="41" y="12"/>
                    <a:pt x="41" y="12"/>
                  </a:cubicBezTo>
                  <a:lnTo>
                    <a:pt x="116" y="0"/>
                  </a:lnTo>
                  <a:close/>
                </a:path>
              </a:pathLst>
            </a:custGeom>
            <a:solidFill>
              <a:srgbClr val="D8A0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îŝḻïďê">
              <a:extLst>
                <a:ext uri="{FF2B5EF4-FFF2-40B4-BE49-F238E27FC236}">
                  <a16:creationId xmlns:a16="http://schemas.microsoft.com/office/drawing/2014/main" xmlns="" id="{ECAD2EED-3BB4-44B0-BF4E-BC6768BD7B32}"/>
                </a:ext>
              </a:extLst>
            </p:cNvPr>
            <p:cNvSpPr/>
            <p:nvPr/>
          </p:nvSpPr>
          <p:spPr bwMode="auto">
            <a:xfrm>
              <a:off x="6251576" y="2101851"/>
              <a:ext cx="307975" cy="606425"/>
            </a:xfrm>
            <a:custGeom>
              <a:avLst/>
              <a:gdLst>
                <a:gd name="T0" fmla="*/ 112 w 112"/>
                <a:gd name="T1" fmla="*/ 0 h 221"/>
                <a:gd name="T2" fmla="*/ 37 w 112"/>
                <a:gd name="T3" fmla="*/ 12 h 221"/>
                <a:gd name="T4" fmla="*/ 44 w 112"/>
                <a:gd name="T5" fmla="*/ 112 h 221"/>
                <a:gd name="T6" fmla="*/ 0 w 112"/>
                <a:gd name="T7" fmla="*/ 203 h 221"/>
                <a:gd name="T8" fmla="*/ 25 w 112"/>
                <a:gd name="T9" fmla="*/ 221 h 221"/>
                <a:gd name="T10" fmla="*/ 83 w 112"/>
                <a:gd name="T11" fmla="*/ 123 h 221"/>
                <a:gd name="T12" fmla="*/ 112 w 112"/>
                <a:gd name="T13" fmla="*/ 0 h 221"/>
              </a:gdLst>
              <a:ahLst/>
              <a:cxnLst>
                <a:cxn ang="0">
                  <a:pos x="T0" y="T1"/>
                </a:cxn>
                <a:cxn ang="0">
                  <a:pos x="T2" y="T3"/>
                </a:cxn>
                <a:cxn ang="0">
                  <a:pos x="T4" y="T5"/>
                </a:cxn>
                <a:cxn ang="0">
                  <a:pos x="T6" y="T7"/>
                </a:cxn>
                <a:cxn ang="0">
                  <a:pos x="T8" y="T9"/>
                </a:cxn>
                <a:cxn ang="0">
                  <a:pos x="T10" y="T11"/>
                </a:cxn>
                <a:cxn ang="0">
                  <a:pos x="T12" y="T13"/>
                </a:cxn>
              </a:cxnLst>
              <a:rect l="0" t="0" r="r" b="b"/>
              <a:pathLst>
                <a:path w="112" h="221">
                  <a:moveTo>
                    <a:pt x="112" y="0"/>
                  </a:moveTo>
                  <a:cubicBezTo>
                    <a:pt x="37" y="12"/>
                    <a:pt x="37" y="12"/>
                    <a:pt x="37" y="12"/>
                  </a:cubicBezTo>
                  <a:cubicBezTo>
                    <a:pt x="37" y="12"/>
                    <a:pt x="34" y="53"/>
                    <a:pt x="44" y="112"/>
                  </a:cubicBezTo>
                  <a:cubicBezTo>
                    <a:pt x="33" y="127"/>
                    <a:pt x="11" y="173"/>
                    <a:pt x="0" y="203"/>
                  </a:cubicBezTo>
                  <a:cubicBezTo>
                    <a:pt x="6" y="206"/>
                    <a:pt x="20" y="217"/>
                    <a:pt x="25" y="221"/>
                  </a:cubicBezTo>
                  <a:cubicBezTo>
                    <a:pt x="44" y="194"/>
                    <a:pt x="81" y="129"/>
                    <a:pt x="83" y="123"/>
                  </a:cubicBezTo>
                  <a:cubicBezTo>
                    <a:pt x="85" y="116"/>
                    <a:pt x="112" y="0"/>
                    <a:pt x="112" y="0"/>
                  </a:cubicBezTo>
                  <a:close/>
                </a:path>
              </a:pathLst>
            </a:custGeom>
            <a:solidFill>
              <a:srgbClr val="2B22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Sļîďê">
              <a:extLst>
                <a:ext uri="{FF2B5EF4-FFF2-40B4-BE49-F238E27FC236}">
                  <a16:creationId xmlns:a16="http://schemas.microsoft.com/office/drawing/2014/main" xmlns="" id="{2E3B8450-766A-4914-BF8F-3FE930321A93}"/>
                </a:ext>
              </a:extLst>
            </p:cNvPr>
            <p:cNvSpPr/>
            <p:nvPr/>
          </p:nvSpPr>
          <p:spPr bwMode="auto">
            <a:xfrm>
              <a:off x="6199188" y="1581151"/>
              <a:ext cx="500063" cy="1182688"/>
            </a:xfrm>
            <a:custGeom>
              <a:avLst/>
              <a:gdLst>
                <a:gd name="T0" fmla="*/ 130 w 182"/>
                <a:gd name="T1" fmla="*/ 5 h 431"/>
                <a:gd name="T2" fmla="*/ 148 w 182"/>
                <a:gd name="T3" fmla="*/ 23 h 431"/>
                <a:gd name="T4" fmla="*/ 159 w 182"/>
                <a:gd name="T5" fmla="*/ 60 h 431"/>
                <a:gd name="T6" fmla="*/ 173 w 182"/>
                <a:gd name="T7" fmla="*/ 188 h 431"/>
                <a:gd name="T8" fmla="*/ 180 w 182"/>
                <a:gd name="T9" fmla="*/ 267 h 431"/>
                <a:gd name="T10" fmla="*/ 182 w 182"/>
                <a:gd name="T11" fmla="*/ 321 h 431"/>
                <a:gd name="T12" fmla="*/ 181 w 182"/>
                <a:gd name="T13" fmla="*/ 390 h 431"/>
                <a:gd name="T14" fmla="*/ 179 w 182"/>
                <a:gd name="T15" fmla="*/ 428 h 431"/>
                <a:gd name="T16" fmla="*/ 128 w 182"/>
                <a:gd name="T17" fmla="*/ 406 h 431"/>
                <a:gd name="T18" fmla="*/ 99 w 182"/>
                <a:gd name="T19" fmla="*/ 387 h 431"/>
                <a:gd name="T20" fmla="*/ 68 w 182"/>
                <a:gd name="T21" fmla="*/ 372 h 431"/>
                <a:gd name="T22" fmla="*/ 0 w 182"/>
                <a:gd name="T23" fmla="*/ 358 h 431"/>
                <a:gd name="T24" fmla="*/ 42 w 182"/>
                <a:gd name="T25" fmla="*/ 198 h 431"/>
                <a:gd name="T26" fmla="*/ 43 w 182"/>
                <a:gd name="T27" fmla="*/ 125 h 431"/>
                <a:gd name="T28" fmla="*/ 40 w 182"/>
                <a:gd name="T29" fmla="*/ 48 h 431"/>
                <a:gd name="T30" fmla="*/ 63 w 182"/>
                <a:gd name="T31" fmla="*/ 2 h 431"/>
                <a:gd name="T32" fmla="*/ 83 w 182"/>
                <a:gd name="T33" fmla="*/ 2 h 431"/>
                <a:gd name="T34" fmla="*/ 115 w 182"/>
                <a:gd name="T35" fmla="*/ 4 h 431"/>
                <a:gd name="T36" fmla="*/ 130 w 182"/>
                <a:gd name="T37" fmla="*/ 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431">
                  <a:moveTo>
                    <a:pt x="130" y="5"/>
                  </a:moveTo>
                  <a:cubicBezTo>
                    <a:pt x="140" y="5"/>
                    <a:pt x="146" y="14"/>
                    <a:pt x="148" y="23"/>
                  </a:cubicBezTo>
                  <a:cubicBezTo>
                    <a:pt x="152" y="35"/>
                    <a:pt x="155" y="47"/>
                    <a:pt x="159" y="60"/>
                  </a:cubicBezTo>
                  <a:cubicBezTo>
                    <a:pt x="170" y="101"/>
                    <a:pt x="168" y="146"/>
                    <a:pt x="173" y="188"/>
                  </a:cubicBezTo>
                  <a:cubicBezTo>
                    <a:pt x="176" y="214"/>
                    <a:pt x="180" y="240"/>
                    <a:pt x="180" y="267"/>
                  </a:cubicBezTo>
                  <a:cubicBezTo>
                    <a:pt x="180" y="285"/>
                    <a:pt x="182" y="303"/>
                    <a:pt x="182" y="321"/>
                  </a:cubicBezTo>
                  <a:cubicBezTo>
                    <a:pt x="182" y="344"/>
                    <a:pt x="182" y="367"/>
                    <a:pt x="181" y="390"/>
                  </a:cubicBezTo>
                  <a:cubicBezTo>
                    <a:pt x="181" y="402"/>
                    <a:pt x="181" y="415"/>
                    <a:pt x="179" y="428"/>
                  </a:cubicBezTo>
                  <a:cubicBezTo>
                    <a:pt x="160" y="431"/>
                    <a:pt x="143" y="418"/>
                    <a:pt x="128" y="406"/>
                  </a:cubicBezTo>
                  <a:cubicBezTo>
                    <a:pt x="128" y="402"/>
                    <a:pt x="103" y="390"/>
                    <a:pt x="99" y="387"/>
                  </a:cubicBezTo>
                  <a:cubicBezTo>
                    <a:pt x="89" y="382"/>
                    <a:pt x="78" y="377"/>
                    <a:pt x="68" y="372"/>
                  </a:cubicBezTo>
                  <a:cubicBezTo>
                    <a:pt x="45" y="364"/>
                    <a:pt x="23" y="361"/>
                    <a:pt x="0" y="358"/>
                  </a:cubicBezTo>
                  <a:cubicBezTo>
                    <a:pt x="19" y="306"/>
                    <a:pt x="36" y="253"/>
                    <a:pt x="42" y="198"/>
                  </a:cubicBezTo>
                  <a:cubicBezTo>
                    <a:pt x="45" y="173"/>
                    <a:pt x="45" y="150"/>
                    <a:pt x="43" y="125"/>
                  </a:cubicBezTo>
                  <a:cubicBezTo>
                    <a:pt x="40" y="98"/>
                    <a:pt x="39" y="76"/>
                    <a:pt x="40" y="48"/>
                  </a:cubicBezTo>
                  <a:cubicBezTo>
                    <a:pt x="41" y="33"/>
                    <a:pt x="45" y="7"/>
                    <a:pt x="63" y="2"/>
                  </a:cubicBezTo>
                  <a:cubicBezTo>
                    <a:pt x="69" y="0"/>
                    <a:pt x="77" y="0"/>
                    <a:pt x="83" y="2"/>
                  </a:cubicBezTo>
                  <a:cubicBezTo>
                    <a:pt x="83" y="2"/>
                    <a:pt x="97" y="13"/>
                    <a:pt x="115" y="4"/>
                  </a:cubicBezTo>
                  <a:cubicBezTo>
                    <a:pt x="120" y="5"/>
                    <a:pt x="126" y="5"/>
                    <a:pt x="130" y="5"/>
                  </a:cubicBezTo>
                  <a:close/>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ṣľiḑé">
              <a:extLst>
                <a:ext uri="{FF2B5EF4-FFF2-40B4-BE49-F238E27FC236}">
                  <a16:creationId xmlns:a16="http://schemas.microsoft.com/office/drawing/2014/main" xmlns="" id="{4670519E-EB7A-4B88-8743-067C69BCBE0B}"/>
                </a:ext>
              </a:extLst>
            </p:cNvPr>
            <p:cNvSpPr/>
            <p:nvPr/>
          </p:nvSpPr>
          <p:spPr bwMode="auto">
            <a:xfrm>
              <a:off x="6515101" y="1584326"/>
              <a:ext cx="244475" cy="328613"/>
            </a:xfrm>
            <a:custGeom>
              <a:avLst/>
              <a:gdLst>
                <a:gd name="T0" fmla="*/ 9 w 89"/>
                <a:gd name="T1" fmla="*/ 11 h 120"/>
                <a:gd name="T2" fmla="*/ 19 w 89"/>
                <a:gd name="T3" fmla="*/ 5 h 120"/>
                <a:gd name="T4" fmla="*/ 39 w 89"/>
                <a:gd name="T5" fmla="*/ 27 h 120"/>
                <a:gd name="T6" fmla="*/ 42 w 89"/>
                <a:gd name="T7" fmla="*/ 38 h 120"/>
                <a:gd name="T8" fmla="*/ 44 w 89"/>
                <a:gd name="T9" fmla="*/ 48 h 120"/>
                <a:gd name="T10" fmla="*/ 50 w 89"/>
                <a:gd name="T11" fmla="*/ 69 h 120"/>
                <a:gd name="T12" fmla="*/ 61 w 89"/>
                <a:gd name="T13" fmla="*/ 41 h 120"/>
                <a:gd name="T14" fmla="*/ 66 w 89"/>
                <a:gd name="T15" fmla="*/ 27 h 120"/>
                <a:gd name="T16" fmla="*/ 62 w 89"/>
                <a:gd name="T17" fmla="*/ 16 h 120"/>
                <a:gd name="T18" fmla="*/ 61 w 89"/>
                <a:gd name="T19" fmla="*/ 14 h 120"/>
                <a:gd name="T20" fmla="*/ 61 w 89"/>
                <a:gd name="T21" fmla="*/ 12 h 120"/>
                <a:gd name="T22" fmla="*/ 62 w 89"/>
                <a:gd name="T23" fmla="*/ 7 h 120"/>
                <a:gd name="T24" fmla="*/ 63 w 89"/>
                <a:gd name="T25" fmla="*/ 5 h 120"/>
                <a:gd name="T26" fmla="*/ 64 w 89"/>
                <a:gd name="T27" fmla="*/ 5 h 120"/>
                <a:gd name="T28" fmla="*/ 69 w 89"/>
                <a:gd name="T29" fmla="*/ 4 h 120"/>
                <a:gd name="T30" fmla="*/ 73 w 89"/>
                <a:gd name="T31" fmla="*/ 1 h 120"/>
                <a:gd name="T32" fmla="*/ 78 w 89"/>
                <a:gd name="T33" fmla="*/ 0 h 120"/>
                <a:gd name="T34" fmla="*/ 84 w 89"/>
                <a:gd name="T35" fmla="*/ 6 h 120"/>
                <a:gd name="T36" fmla="*/ 88 w 89"/>
                <a:gd name="T37" fmla="*/ 14 h 120"/>
                <a:gd name="T38" fmla="*/ 87 w 89"/>
                <a:gd name="T39" fmla="*/ 23 h 120"/>
                <a:gd name="T40" fmla="*/ 84 w 89"/>
                <a:gd name="T41" fmla="*/ 28 h 120"/>
                <a:gd name="T42" fmla="*/ 79 w 89"/>
                <a:gd name="T43" fmla="*/ 45 h 120"/>
                <a:gd name="T44" fmla="*/ 76 w 89"/>
                <a:gd name="T45" fmla="*/ 63 h 120"/>
                <a:gd name="T46" fmla="*/ 66 w 89"/>
                <a:gd name="T47" fmla="*/ 99 h 120"/>
                <a:gd name="T48" fmla="*/ 60 w 89"/>
                <a:gd name="T49" fmla="*/ 111 h 120"/>
                <a:gd name="T50" fmla="*/ 51 w 89"/>
                <a:gd name="T51" fmla="*/ 120 h 120"/>
                <a:gd name="T52" fmla="*/ 19 w 89"/>
                <a:gd name="T53" fmla="*/ 74 h 120"/>
                <a:gd name="T54" fmla="*/ 9 w 89"/>
                <a:gd name="T55"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120">
                  <a:moveTo>
                    <a:pt x="9" y="11"/>
                  </a:moveTo>
                  <a:cubicBezTo>
                    <a:pt x="11" y="7"/>
                    <a:pt x="15" y="5"/>
                    <a:pt x="19" y="5"/>
                  </a:cubicBezTo>
                  <a:cubicBezTo>
                    <a:pt x="25" y="6"/>
                    <a:pt x="34" y="10"/>
                    <a:pt x="39" y="27"/>
                  </a:cubicBezTo>
                  <a:cubicBezTo>
                    <a:pt x="39" y="30"/>
                    <a:pt x="41" y="35"/>
                    <a:pt x="42" y="38"/>
                  </a:cubicBezTo>
                  <a:cubicBezTo>
                    <a:pt x="43" y="42"/>
                    <a:pt x="43" y="45"/>
                    <a:pt x="44" y="48"/>
                  </a:cubicBezTo>
                  <a:cubicBezTo>
                    <a:pt x="46" y="55"/>
                    <a:pt x="48" y="62"/>
                    <a:pt x="50" y="69"/>
                  </a:cubicBezTo>
                  <a:cubicBezTo>
                    <a:pt x="54" y="59"/>
                    <a:pt x="58" y="50"/>
                    <a:pt x="61" y="41"/>
                  </a:cubicBezTo>
                  <a:cubicBezTo>
                    <a:pt x="62" y="37"/>
                    <a:pt x="66" y="31"/>
                    <a:pt x="66" y="27"/>
                  </a:cubicBezTo>
                  <a:cubicBezTo>
                    <a:pt x="65" y="23"/>
                    <a:pt x="63" y="19"/>
                    <a:pt x="62" y="16"/>
                  </a:cubicBezTo>
                  <a:cubicBezTo>
                    <a:pt x="61" y="15"/>
                    <a:pt x="61" y="15"/>
                    <a:pt x="61" y="14"/>
                  </a:cubicBezTo>
                  <a:cubicBezTo>
                    <a:pt x="61" y="13"/>
                    <a:pt x="61" y="13"/>
                    <a:pt x="61" y="12"/>
                  </a:cubicBezTo>
                  <a:cubicBezTo>
                    <a:pt x="62" y="10"/>
                    <a:pt x="62" y="8"/>
                    <a:pt x="62" y="7"/>
                  </a:cubicBezTo>
                  <a:cubicBezTo>
                    <a:pt x="63" y="6"/>
                    <a:pt x="63" y="6"/>
                    <a:pt x="63" y="5"/>
                  </a:cubicBezTo>
                  <a:cubicBezTo>
                    <a:pt x="63" y="5"/>
                    <a:pt x="64" y="5"/>
                    <a:pt x="64" y="5"/>
                  </a:cubicBezTo>
                  <a:cubicBezTo>
                    <a:pt x="66" y="4"/>
                    <a:pt x="68" y="5"/>
                    <a:pt x="69" y="4"/>
                  </a:cubicBezTo>
                  <a:cubicBezTo>
                    <a:pt x="70" y="4"/>
                    <a:pt x="71" y="2"/>
                    <a:pt x="73" y="1"/>
                  </a:cubicBezTo>
                  <a:cubicBezTo>
                    <a:pt x="74" y="0"/>
                    <a:pt x="76" y="0"/>
                    <a:pt x="78" y="0"/>
                  </a:cubicBezTo>
                  <a:cubicBezTo>
                    <a:pt x="81" y="0"/>
                    <a:pt x="82" y="3"/>
                    <a:pt x="84" y="6"/>
                  </a:cubicBezTo>
                  <a:cubicBezTo>
                    <a:pt x="85" y="8"/>
                    <a:pt x="87" y="11"/>
                    <a:pt x="88" y="14"/>
                  </a:cubicBezTo>
                  <a:cubicBezTo>
                    <a:pt x="89" y="17"/>
                    <a:pt x="89" y="21"/>
                    <a:pt x="87" y="23"/>
                  </a:cubicBezTo>
                  <a:cubicBezTo>
                    <a:pt x="86" y="25"/>
                    <a:pt x="85" y="26"/>
                    <a:pt x="84" y="28"/>
                  </a:cubicBezTo>
                  <a:cubicBezTo>
                    <a:pt x="80" y="33"/>
                    <a:pt x="80" y="39"/>
                    <a:pt x="79" y="45"/>
                  </a:cubicBezTo>
                  <a:cubicBezTo>
                    <a:pt x="78" y="51"/>
                    <a:pt x="77" y="57"/>
                    <a:pt x="76" y="63"/>
                  </a:cubicBezTo>
                  <a:cubicBezTo>
                    <a:pt x="74" y="75"/>
                    <a:pt x="71" y="87"/>
                    <a:pt x="66" y="99"/>
                  </a:cubicBezTo>
                  <a:cubicBezTo>
                    <a:pt x="65" y="103"/>
                    <a:pt x="62" y="108"/>
                    <a:pt x="60" y="111"/>
                  </a:cubicBezTo>
                  <a:cubicBezTo>
                    <a:pt x="58" y="113"/>
                    <a:pt x="53" y="120"/>
                    <a:pt x="51" y="120"/>
                  </a:cubicBezTo>
                  <a:cubicBezTo>
                    <a:pt x="30" y="117"/>
                    <a:pt x="24" y="87"/>
                    <a:pt x="19" y="74"/>
                  </a:cubicBezTo>
                  <a:cubicBezTo>
                    <a:pt x="14" y="59"/>
                    <a:pt x="0" y="34"/>
                    <a:pt x="9" y="11"/>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í$ľîdé">
              <a:extLst>
                <a:ext uri="{FF2B5EF4-FFF2-40B4-BE49-F238E27FC236}">
                  <a16:creationId xmlns:a16="http://schemas.microsoft.com/office/drawing/2014/main" xmlns="" id="{564D167C-E83C-4196-BD5F-58B404FED360}"/>
                </a:ext>
              </a:extLst>
            </p:cNvPr>
            <p:cNvSpPr/>
            <p:nvPr/>
          </p:nvSpPr>
          <p:spPr bwMode="auto">
            <a:xfrm>
              <a:off x="6515101" y="1597026"/>
              <a:ext cx="263525" cy="360363"/>
            </a:xfrm>
            <a:custGeom>
              <a:avLst/>
              <a:gdLst>
                <a:gd name="T0" fmla="*/ 61 w 96"/>
                <a:gd name="T1" fmla="*/ 30 h 131"/>
                <a:gd name="T2" fmla="*/ 52 w 96"/>
                <a:gd name="T3" fmla="*/ 59 h 131"/>
                <a:gd name="T4" fmla="*/ 42 w 96"/>
                <a:gd name="T5" fmla="*/ 22 h 131"/>
                <a:gd name="T6" fmla="*/ 19 w 96"/>
                <a:gd name="T7" fmla="*/ 0 h 131"/>
                <a:gd name="T8" fmla="*/ 9 w 96"/>
                <a:gd name="T9" fmla="*/ 6 h 131"/>
                <a:gd name="T10" fmla="*/ 14 w 96"/>
                <a:gd name="T11" fmla="*/ 81 h 131"/>
                <a:gd name="T12" fmla="*/ 53 w 96"/>
                <a:gd name="T13" fmla="*/ 131 h 131"/>
                <a:gd name="T14" fmla="*/ 96 w 96"/>
                <a:gd name="T15" fmla="*/ 74 h 131"/>
                <a:gd name="T16" fmla="*/ 61 w 96"/>
                <a:gd name="T17" fmla="*/ 3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31">
                  <a:moveTo>
                    <a:pt x="61" y="30"/>
                  </a:moveTo>
                  <a:cubicBezTo>
                    <a:pt x="57" y="42"/>
                    <a:pt x="55" y="48"/>
                    <a:pt x="52" y="59"/>
                  </a:cubicBezTo>
                  <a:cubicBezTo>
                    <a:pt x="49" y="44"/>
                    <a:pt x="53" y="48"/>
                    <a:pt x="42" y="22"/>
                  </a:cubicBezTo>
                  <a:cubicBezTo>
                    <a:pt x="36" y="4"/>
                    <a:pt x="25" y="1"/>
                    <a:pt x="19" y="0"/>
                  </a:cubicBezTo>
                  <a:cubicBezTo>
                    <a:pt x="15" y="0"/>
                    <a:pt x="11" y="2"/>
                    <a:pt x="9" y="6"/>
                  </a:cubicBezTo>
                  <a:cubicBezTo>
                    <a:pt x="0" y="29"/>
                    <a:pt x="8" y="66"/>
                    <a:pt x="14" y="81"/>
                  </a:cubicBezTo>
                  <a:cubicBezTo>
                    <a:pt x="19" y="94"/>
                    <a:pt x="32" y="128"/>
                    <a:pt x="53" y="131"/>
                  </a:cubicBezTo>
                  <a:cubicBezTo>
                    <a:pt x="67" y="122"/>
                    <a:pt x="92" y="98"/>
                    <a:pt x="96" y="74"/>
                  </a:cubicBezTo>
                  <a:cubicBezTo>
                    <a:pt x="91" y="67"/>
                    <a:pt x="67" y="35"/>
                    <a:pt x="61" y="30"/>
                  </a:cubicBezTo>
                  <a:close/>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íSḷîḓê">
              <a:extLst>
                <a:ext uri="{FF2B5EF4-FFF2-40B4-BE49-F238E27FC236}">
                  <a16:creationId xmlns:a16="http://schemas.microsoft.com/office/drawing/2014/main" xmlns="" id="{9C568C36-997F-42C0-BD51-75B168D9EBE7}"/>
                </a:ext>
              </a:extLst>
            </p:cNvPr>
            <p:cNvSpPr/>
            <p:nvPr/>
          </p:nvSpPr>
          <p:spPr bwMode="auto">
            <a:xfrm>
              <a:off x="6346826" y="1343026"/>
              <a:ext cx="228600" cy="212725"/>
            </a:xfrm>
            <a:custGeom>
              <a:avLst/>
              <a:gdLst>
                <a:gd name="T0" fmla="*/ 56 w 83"/>
                <a:gd name="T1" fmla="*/ 13 h 78"/>
                <a:gd name="T2" fmla="*/ 73 w 83"/>
                <a:gd name="T3" fmla="*/ 41 h 78"/>
                <a:gd name="T4" fmla="*/ 68 w 83"/>
                <a:gd name="T5" fmla="*/ 76 h 78"/>
                <a:gd name="T6" fmla="*/ 25 w 83"/>
                <a:gd name="T7" fmla="*/ 64 h 78"/>
                <a:gd name="T8" fmla="*/ 56 w 83"/>
                <a:gd name="T9" fmla="*/ 13 h 78"/>
              </a:gdLst>
              <a:ahLst/>
              <a:cxnLst>
                <a:cxn ang="0">
                  <a:pos x="T0" y="T1"/>
                </a:cxn>
                <a:cxn ang="0">
                  <a:pos x="T2" y="T3"/>
                </a:cxn>
                <a:cxn ang="0">
                  <a:pos x="T4" y="T5"/>
                </a:cxn>
                <a:cxn ang="0">
                  <a:pos x="T6" y="T7"/>
                </a:cxn>
                <a:cxn ang="0">
                  <a:pos x="T8" y="T9"/>
                </a:cxn>
              </a:cxnLst>
              <a:rect l="0" t="0" r="r" b="b"/>
              <a:pathLst>
                <a:path w="83" h="78">
                  <a:moveTo>
                    <a:pt x="56" y="13"/>
                  </a:moveTo>
                  <a:cubicBezTo>
                    <a:pt x="56" y="13"/>
                    <a:pt x="64" y="20"/>
                    <a:pt x="73" y="41"/>
                  </a:cubicBezTo>
                  <a:cubicBezTo>
                    <a:pt x="83" y="61"/>
                    <a:pt x="73" y="75"/>
                    <a:pt x="68" y="76"/>
                  </a:cubicBezTo>
                  <a:cubicBezTo>
                    <a:pt x="63" y="77"/>
                    <a:pt x="39" y="78"/>
                    <a:pt x="25" y="64"/>
                  </a:cubicBezTo>
                  <a:cubicBezTo>
                    <a:pt x="11" y="51"/>
                    <a:pt x="0" y="0"/>
                    <a:pt x="56" y="13"/>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ïṣļïḑê">
              <a:extLst>
                <a:ext uri="{FF2B5EF4-FFF2-40B4-BE49-F238E27FC236}">
                  <a16:creationId xmlns:a16="http://schemas.microsoft.com/office/drawing/2014/main" xmlns="" id="{E68DBB05-02FD-40AC-B86F-04B96D1A4B7D}"/>
                </a:ext>
              </a:extLst>
            </p:cNvPr>
            <p:cNvSpPr/>
            <p:nvPr/>
          </p:nvSpPr>
          <p:spPr bwMode="auto">
            <a:xfrm>
              <a:off x="6337301" y="1331913"/>
              <a:ext cx="214313" cy="230188"/>
            </a:xfrm>
            <a:custGeom>
              <a:avLst/>
              <a:gdLst>
                <a:gd name="T0" fmla="*/ 75 w 78"/>
                <a:gd name="T1" fmla="*/ 23 h 84"/>
                <a:gd name="T2" fmla="*/ 65 w 78"/>
                <a:gd name="T3" fmla="*/ 42 h 84"/>
                <a:gd name="T4" fmla="*/ 56 w 78"/>
                <a:gd name="T5" fmla="*/ 63 h 84"/>
                <a:gd name="T6" fmla="*/ 52 w 78"/>
                <a:gd name="T7" fmla="*/ 60 h 84"/>
                <a:gd name="T8" fmla="*/ 48 w 78"/>
                <a:gd name="T9" fmla="*/ 59 h 84"/>
                <a:gd name="T10" fmla="*/ 46 w 78"/>
                <a:gd name="T11" fmla="*/ 69 h 84"/>
                <a:gd name="T12" fmla="*/ 50 w 78"/>
                <a:gd name="T13" fmla="*/ 77 h 84"/>
                <a:gd name="T14" fmla="*/ 50 w 78"/>
                <a:gd name="T15" fmla="*/ 80 h 84"/>
                <a:gd name="T16" fmla="*/ 49 w 78"/>
                <a:gd name="T17" fmla="*/ 80 h 84"/>
                <a:gd name="T18" fmla="*/ 26 w 78"/>
                <a:gd name="T19" fmla="*/ 79 h 84"/>
                <a:gd name="T20" fmla="*/ 10 w 78"/>
                <a:gd name="T21" fmla="*/ 69 h 84"/>
                <a:gd name="T22" fmla="*/ 2 w 78"/>
                <a:gd name="T23" fmla="*/ 52 h 84"/>
                <a:gd name="T24" fmla="*/ 1 w 78"/>
                <a:gd name="T25" fmla="*/ 38 h 84"/>
                <a:gd name="T26" fmla="*/ 7 w 78"/>
                <a:gd name="T27" fmla="*/ 25 h 84"/>
                <a:gd name="T28" fmla="*/ 17 w 78"/>
                <a:gd name="T29" fmla="*/ 14 h 84"/>
                <a:gd name="T30" fmla="*/ 30 w 78"/>
                <a:gd name="T31" fmla="*/ 9 h 84"/>
                <a:gd name="T32" fmla="*/ 75 w 78"/>
                <a:gd name="T33" fmla="*/ 2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84">
                  <a:moveTo>
                    <a:pt x="75" y="23"/>
                  </a:moveTo>
                  <a:cubicBezTo>
                    <a:pt x="78" y="31"/>
                    <a:pt x="71" y="39"/>
                    <a:pt x="65" y="42"/>
                  </a:cubicBezTo>
                  <a:cubicBezTo>
                    <a:pt x="57" y="46"/>
                    <a:pt x="53" y="55"/>
                    <a:pt x="56" y="63"/>
                  </a:cubicBezTo>
                  <a:cubicBezTo>
                    <a:pt x="55" y="62"/>
                    <a:pt x="54" y="61"/>
                    <a:pt x="52" y="60"/>
                  </a:cubicBezTo>
                  <a:cubicBezTo>
                    <a:pt x="51" y="59"/>
                    <a:pt x="49" y="58"/>
                    <a:pt x="48" y="59"/>
                  </a:cubicBezTo>
                  <a:cubicBezTo>
                    <a:pt x="44" y="61"/>
                    <a:pt x="45" y="67"/>
                    <a:pt x="46" y="69"/>
                  </a:cubicBezTo>
                  <a:cubicBezTo>
                    <a:pt x="47" y="72"/>
                    <a:pt x="49" y="75"/>
                    <a:pt x="50" y="77"/>
                  </a:cubicBezTo>
                  <a:cubicBezTo>
                    <a:pt x="50" y="78"/>
                    <a:pt x="50" y="79"/>
                    <a:pt x="50" y="80"/>
                  </a:cubicBezTo>
                  <a:cubicBezTo>
                    <a:pt x="49" y="80"/>
                    <a:pt x="49" y="80"/>
                    <a:pt x="49" y="80"/>
                  </a:cubicBezTo>
                  <a:cubicBezTo>
                    <a:pt x="42" y="84"/>
                    <a:pt x="33" y="80"/>
                    <a:pt x="26" y="79"/>
                  </a:cubicBezTo>
                  <a:cubicBezTo>
                    <a:pt x="20" y="77"/>
                    <a:pt x="15" y="73"/>
                    <a:pt x="10" y="69"/>
                  </a:cubicBezTo>
                  <a:cubicBezTo>
                    <a:pt x="5" y="64"/>
                    <a:pt x="3" y="59"/>
                    <a:pt x="2" y="52"/>
                  </a:cubicBezTo>
                  <a:cubicBezTo>
                    <a:pt x="1" y="48"/>
                    <a:pt x="0" y="43"/>
                    <a:pt x="1" y="38"/>
                  </a:cubicBezTo>
                  <a:cubicBezTo>
                    <a:pt x="3" y="34"/>
                    <a:pt x="4" y="29"/>
                    <a:pt x="7" y="25"/>
                  </a:cubicBezTo>
                  <a:cubicBezTo>
                    <a:pt x="9" y="21"/>
                    <a:pt x="13" y="17"/>
                    <a:pt x="17" y="14"/>
                  </a:cubicBezTo>
                  <a:cubicBezTo>
                    <a:pt x="21" y="12"/>
                    <a:pt x="26" y="10"/>
                    <a:pt x="30" y="9"/>
                  </a:cubicBezTo>
                  <a:cubicBezTo>
                    <a:pt x="36" y="6"/>
                    <a:pt x="65" y="0"/>
                    <a:pt x="75" y="23"/>
                  </a:cubicBezTo>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ṣ1íďe">
              <a:extLst>
                <a:ext uri="{FF2B5EF4-FFF2-40B4-BE49-F238E27FC236}">
                  <a16:creationId xmlns:a16="http://schemas.microsoft.com/office/drawing/2014/main" xmlns="" id="{3812011E-4663-476E-B9AB-4C0CBD8B3C7A}"/>
                </a:ext>
              </a:extLst>
            </p:cNvPr>
            <p:cNvSpPr/>
            <p:nvPr/>
          </p:nvSpPr>
          <p:spPr bwMode="auto">
            <a:xfrm>
              <a:off x="6319838" y="1293813"/>
              <a:ext cx="211138" cy="144463"/>
            </a:xfrm>
            <a:custGeom>
              <a:avLst/>
              <a:gdLst>
                <a:gd name="T0" fmla="*/ 53 w 77"/>
                <a:gd name="T1" fmla="*/ 0 h 53"/>
                <a:gd name="T2" fmla="*/ 5 w 77"/>
                <a:gd name="T3" fmla="*/ 16 h 53"/>
                <a:gd name="T4" fmla="*/ 5 w 77"/>
                <a:gd name="T5" fmla="*/ 48 h 53"/>
                <a:gd name="T6" fmla="*/ 6 w 77"/>
                <a:gd name="T7" fmla="*/ 53 h 53"/>
                <a:gd name="T8" fmla="*/ 77 w 77"/>
                <a:gd name="T9" fmla="*/ 30 h 53"/>
                <a:gd name="T10" fmla="*/ 76 w 77"/>
                <a:gd name="T11" fmla="*/ 26 h 53"/>
                <a:gd name="T12" fmla="*/ 53 w 7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77" h="53">
                  <a:moveTo>
                    <a:pt x="53" y="0"/>
                  </a:moveTo>
                  <a:cubicBezTo>
                    <a:pt x="5" y="16"/>
                    <a:pt x="5" y="16"/>
                    <a:pt x="5" y="16"/>
                  </a:cubicBezTo>
                  <a:cubicBezTo>
                    <a:pt x="3" y="23"/>
                    <a:pt x="0" y="34"/>
                    <a:pt x="5" y="48"/>
                  </a:cubicBezTo>
                  <a:cubicBezTo>
                    <a:pt x="6" y="53"/>
                    <a:pt x="6" y="53"/>
                    <a:pt x="6" y="53"/>
                  </a:cubicBezTo>
                  <a:cubicBezTo>
                    <a:pt x="77" y="30"/>
                    <a:pt x="77" y="30"/>
                    <a:pt x="77" y="30"/>
                  </a:cubicBezTo>
                  <a:cubicBezTo>
                    <a:pt x="76" y="26"/>
                    <a:pt x="76" y="26"/>
                    <a:pt x="76" y="26"/>
                  </a:cubicBezTo>
                  <a:cubicBezTo>
                    <a:pt x="71" y="12"/>
                    <a:pt x="60" y="3"/>
                    <a:pt x="53" y="0"/>
                  </a:cubicBezTo>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ṣļïḍê">
              <a:extLst>
                <a:ext uri="{FF2B5EF4-FFF2-40B4-BE49-F238E27FC236}">
                  <a16:creationId xmlns:a16="http://schemas.microsoft.com/office/drawing/2014/main" xmlns="" id="{A8BB935B-2631-4868-B6BF-549993BF116C}"/>
                </a:ext>
              </a:extLst>
            </p:cNvPr>
            <p:cNvSpPr/>
            <p:nvPr/>
          </p:nvSpPr>
          <p:spPr bwMode="auto">
            <a:xfrm>
              <a:off x="6432551" y="1298576"/>
              <a:ext cx="98425" cy="79375"/>
            </a:xfrm>
            <a:custGeom>
              <a:avLst/>
              <a:gdLst>
                <a:gd name="T0" fmla="*/ 36 w 36"/>
                <a:gd name="T1" fmla="*/ 28 h 29"/>
                <a:gd name="T2" fmla="*/ 36 w 36"/>
                <a:gd name="T3" fmla="*/ 29 h 29"/>
                <a:gd name="T4" fmla="*/ 36 w 36"/>
                <a:gd name="T5" fmla="*/ 29 h 29"/>
                <a:gd name="T6" fmla="*/ 36 w 36"/>
                <a:gd name="T7" fmla="*/ 28 h 29"/>
                <a:gd name="T8" fmla="*/ 35 w 36"/>
                <a:gd name="T9" fmla="*/ 24 h 29"/>
                <a:gd name="T10" fmla="*/ 35 w 36"/>
                <a:gd name="T11" fmla="*/ 24 h 29"/>
                <a:gd name="T12" fmla="*/ 36 w 36"/>
                <a:gd name="T13" fmla="*/ 28 h 29"/>
                <a:gd name="T14" fmla="*/ 35 w 36"/>
                <a:gd name="T15" fmla="*/ 24 h 29"/>
                <a:gd name="T16" fmla="*/ 35 w 36"/>
                <a:gd name="T17" fmla="*/ 24 h 29"/>
                <a:gd name="T18" fmla="*/ 7 w 36"/>
                <a:gd name="T19" fmla="*/ 0 h 29"/>
                <a:gd name="T20" fmla="*/ 3 w 36"/>
                <a:gd name="T21" fmla="*/ 1 h 29"/>
                <a:gd name="T22" fmla="*/ 0 w 36"/>
                <a:gd name="T23" fmla="*/ 2 h 29"/>
                <a:gd name="T24" fmla="*/ 7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6" y="28"/>
                  </a:moveTo>
                  <a:cubicBezTo>
                    <a:pt x="36" y="29"/>
                    <a:pt x="36" y="29"/>
                    <a:pt x="36" y="29"/>
                  </a:cubicBezTo>
                  <a:cubicBezTo>
                    <a:pt x="36" y="29"/>
                    <a:pt x="36" y="29"/>
                    <a:pt x="36" y="29"/>
                  </a:cubicBezTo>
                  <a:cubicBezTo>
                    <a:pt x="36" y="28"/>
                    <a:pt x="36" y="28"/>
                    <a:pt x="36" y="28"/>
                  </a:cubicBezTo>
                  <a:moveTo>
                    <a:pt x="35" y="24"/>
                  </a:moveTo>
                  <a:cubicBezTo>
                    <a:pt x="35" y="24"/>
                    <a:pt x="35" y="24"/>
                    <a:pt x="35" y="24"/>
                  </a:cubicBezTo>
                  <a:cubicBezTo>
                    <a:pt x="36" y="28"/>
                    <a:pt x="36" y="28"/>
                    <a:pt x="36" y="28"/>
                  </a:cubicBezTo>
                  <a:cubicBezTo>
                    <a:pt x="35" y="24"/>
                    <a:pt x="35" y="24"/>
                    <a:pt x="35" y="24"/>
                  </a:cubicBezTo>
                  <a:cubicBezTo>
                    <a:pt x="35" y="24"/>
                    <a:pt x="35" y="24"/>
                    <a:pt x="35" y="24"/>
                  </a:cubicBezTo>
                  <a:moveTo>
                    <a:pt x="7" y="0"/>
                  </a:moveTo>
                  <a:cubicBezTo>
                    <a:pt x="6" y="0"/>
                    <a:pt x="4" y="0"/>
                    <a:pt x="3" y="1"/>
                  </a:cubicBezTo>
                  <a:cubicBezTo>
                    <a:pt x="0" y="2"/>
                    <a:pt x="0" y="2"/>
                    <a:pt x="0" y="2"/>
                  </a:cubicBezTo>
                  <a:cubicBezTo>
                    <a:pt x="7" y="0"/>
                    <a:pt x="7" y="0"/>
                    <a:pt x="7" y="0"/>
                  </a:cubicBezTo>
                </a:path>
              </a:pathLst>
            </a:custGeom>
            <a:solidFill>
              <a:srgbClr val="A09F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ḻîde">
              <a:extLst>
                <a:ext uri="{FF2B5EF4-FFF2-40B4-BE49-F238E27FC236}">
                  <a16:creationId xmlns:a16="http://schemas.microsoft.com/office/drawing/2014/main" xmlns="" id="{70132835-ABF7-4752-B024-B05023AA404B}"/>
                </a:ext>
              </a:extLst>
            </p:cNvPr>
            <p:cNvSpPr/>
            <p:nvPr/>
          </p:nvSpPr>
          <p:spPr bwMode="auto">
            <a:xfrm>
              <a:off x="6511926" y="1377951"/>
              <a:ext cx="19050" cy="6350"/>
            </a:xfrm>
            <a:custGeom>
              <a:avLst/>
              <a:gdLst>
                <a:gd name="T0" fmla="*/ 7 w 7"/>
                <a:gd name="T1" fmla="*/ 0 h 2"/>
                <a:gd name="T2" fmla="*/ 0 w 7"/>
                <a:gd name="T3" fmla="*/ 2 h 2"/>
                <a:gd name="T4" fmla="*/ 0 w 7"/>
                <a:gd name="T5" fmla="*/ 2 h 2"/>
                <a:gd name="T6" fmla="*/ 7 w 7"/>
                <a:gd name="T7" fmla="*/ 0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0" y="2"/>
                    <a:pt x="0" y="2"/>
                    <a:pt x="0" y="2"/>
                  </a:cubicBezTo>
                  <a:cubicBezTo>
                    <a:pt x="0" y="2"/>
                    <a:pt x="0" y="2"/>
                    <a:pt x="0" y="2"/>
                  </a:cubicBezTo>
                  <a:cubicBezTo>
                    <a:pt x="7" y="0"/>
                    <a:pt x="7" y="0"/>
                    <a:pt x="7" y="0"/>
                  </a:cubicBezTo>
                  <a:cubicBezTo>
                    <a:pt x="7" y="0"/>
                    <a:pt x="7" y="0"/>
                    <a:pt x="7" y="0"/>
                  </a:cubicBezTo>
                </a:path>
              </a:pathLst>
            </a:custGeom>
            <a:solidFill>
              <a:srgbClr val="0F0F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îSļíḑê">
              <a:extLst>
                <a:ext uri="{FF2B5EF4-FFF2-40B4-BE49-F238E27FC236}">
                  <a16:creationId xmlns:a16="http://schemas.microsoft.com/office/drawing/2014/main" xmlns="" id="{A96D4A2A-24E3-4E57-9962-8464E7894C0B}"/>
                </a:ext>
              </a:extLst>
            </p:cNvPr>
            <p:cNvSpPr/>
            <p:nvPr/>
          </p:nvSpPr>
          <p:spPr bwMode="auto">
            <a:xfrm>
              <a:off x="6334126" y="1298576"/>
              <a:ext cx="196850" cy="85725"/>
            </a:xfrm>
            <a:custGeom>
              <a:avLst/>
              <a:gdLst>
                <a:gd name="T0" fmla="*/ 44 w 72"/>
                <a:gd name="T1" fmla="*/ 0 h 31"/>
                <a:gd name="T2" fmla="*/ 43 w 72"/>
                <a:gd name="T3" fmla="*/ 0 h 31"/>
                <a:gd name="T4" fmla="*/ 36 w 72"/>
                <a:gd name="T5" fmla="*/ 2 h 31"/>
                <a:gd name="T6" fmla="*/ 17 w 72"/>
                <a:gd name="T7" fmla="*/ 13 h 31"/>
                <a:gd name="T8" fmla="*/ 0 w 72"/>
                <a:gd name="T9" fmla="*/ 20 h 31"/>
                <a:gd name="T10" fmla="*/ 27 w 72"/>
                <a:gd name="T11" fmla="*/ 16 h 31"/>
                <a:gd name="T12" fmla="*/ 65 w 72"/>
                <a:gd name="T13" fmla="*/ 31 h 31"/>
                <a:gd name="T14" fmla="*/ 72 w 72"/>
                <a:gd name="T15" fmla="*/ 29 h 31"/>
                <a:gd name="T16" fmla="*/ 72 w 72"/>
                <a:gd name="T17" fmla="*/ 28 h 31"/>
                <a:gd name="T18" fmla="*/ 71 w 72"/>
                <a:gd name="T19" fmla="*/ 24 h 31"/>
                <a:gd name="T20" fmla="*/ 71 w 72"/>
                <a:gd name="T21" fmla="*/ 24 h 31"/>
                <a:gd name="T22" fmla="*/ 44 w 72"/>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31">
                  <a:moveTo>
                    <a:pt x="44" y="0"/>
                  </a:moveTo>
                  <a:cubicBezTo>
                    <a:pt x="44" y="0"/>
                    <a:pt x="44" y="0"/>
                    <a:pt x="43" y="0"/>
                  </a:cubicBezTo>
                  <a:cubicBezTo>
                    <a:pt x="36" y="2"/>
                    <a:pt x="36" y="2"/>
                    <a:pt x="36" y="2"/>
                  </a:cubicBezTo>
                  <a:cubicBezTo>
                    <a:pt x="17" y="13"/>
                    <a:pt x="17" y="13"/>
                    <a:pt x="17" y="13"/>
                  </a:cubicBezTo>
                  <a:cubicBezTo>
                    <a:pt x="10" y="15"/>
                    <a:pt x="3" y="15"/>
                    <a:pt x="0" y="20"/>
                  </a:cubicBezTo>
                  <a:cubicBezTo>
                    <a:pt x="8" y="18"/>
                    <a:pt x="17" y="16"/>
                    <a:pt x="27" y="16"/>
                  </a:cubicBezTo>
                  <a:cubicBezTo>
                    <a:pt x="41" y="16"/>
                    <a:pt x="55" y="20"/>
                    <a:pt x="65" y="31"/>
                  </a:cubicBezTo>
                  <a:cubicBezTo>
                    <a:pt x="72" y="29"/>
                    <a:pt x="72" y="29"/>
                    <a:pt x="72" y="29"/>
                  </a:cubicBezTo>
                  <a:cubicBezTo>
                    <a:pt x="72" y="28"/>
                    <a:pt x="72" y="28"/>
                    <a:pt x="72" y="28"/>
                  </a:cubicBezTo>
                  <a:cubicBezTo>
                    <a:pt x="71" y="24"/>
                    <a:pt x="71" y="24"/>
                    <a:pt x="71" y="24"/>
                  </a:cubicBezTo>
                  <a:cubicBezTo>
                    <a:pt x="71" y="24"/>
                    <a:pt x="71" y="24"/>
                    <a:pt x="71" y="24"/>
                  </a:cubicBezTo>
                  <a:cubicBezTo>
                    <a:pt x="67" y="11"/>
                    <a:pt x="56" y="0"/>
                    <a:pt x="44" y="0"/>
                  </a:cubicBezTo>
                </a:path>
              </a:pathLst>
            </a:custGeom>
            <a:solidFill>
              <a:srgbClr val="2130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şlïḓè">
              <a:extLst>
                <a:ext uri="{FF2B5EF4-FFF2-40B4-BE49-F238E27FC236}">
                  <a16:creationId xmlns:a16="http://schemas.microsoft.com/office/drawing/2014/main" xmlns="" id="{46B39825-7095-44EA-B156-A66F5C12AC75}"/>
                </a:ext>
              </a:extLst>
            </p:cNvPr>
            <p:cNvSpPr/>
            <p:nvPr/>
          </p:nvSpPr>
          <p:spPr bwMode="auto">
            <a:xfrm>
              <a:off x="6248401" y="1254126"/>
              <a:ext cx="314325" cy="123825"/>
            </a:xfrm>
            <a:custGeom>
              <a:avLst/>
              <a:gdLst>
                <a:gd name="T0" fmla="*/ 107 w 114"/>
                <a:gd name="T1" fmla="*/ 1 h 45"/>
                <a:gd name="T2" fmla="*/ 4 w 114"/>
                <a:gd name="T3" fmla="*/ 34 h 45"/>
                <a:gd name="T4" fmla="*/ 1 w 114"/>
                <a:gd name="T5" fmla="*/ 39 h 45"/>
                <a:gd name="T6" fmla="*/ 2 w 114"/>
                <a:gd name="T7" fmla="*/ 42 h 45"/>
                <a:gd name="T8" fmla="*/ 7 w 114"/>
                <a:gd name="T9" fmla="*/ 44 h 45"/>
                <a:gd name="T10" fmla="*/ 111 w 114"/>
                <a:gd name="T11" fmla="*/ 11 h 45"/>
                <a:gd name="T12" fmla="*/ 113 w 114"/>
                <a:gd name="T13" fmla="*/ 6 h 45"/>
                <a:gd name="T14" fmla="*/ 112 w 114"/>
                <a:gd name="T15" fmla="*/ 4 h 45"/>
                <a:gd name="T16" fmla="*/ 107 w 114"/>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45">
                  <a:moveTo>
                    <a:pt x="107" y="1"/>
                  </a:moveTo>
                  <a:cubicBezTo>
                    <a:pt x="4" y="34"/>
                    <a:pt x="4" y="34"/>
                    <a:pt x="4" y="34"/>
                  </a:cubicBezTo>
                  <a:cubicBezTo>
                    <a:pt x="1" y="35"/>
                    <a:pt x="0" y="37"/>
                    <a:pt x="1" y="39"/>
                  </a:cubicBezTo>
                  <a:cubicBezTo>
                    <a:pt x="2" y="42"/>
                    <a:pt x="2" y="42"/>
                    <a:pt x="2" y="42"/>
                  </a:cubicBezTo>
                  <a:cubicBezTo>
                    <a:pt x="2" y="44"/>
                    <a:pt x="5" y="45"/>
                    <a:pt x="7" y="44"/>
                  </a:cubicBezTo>
                  <a:cubicBezTo>
                    <a:pt x="111" y="11"/>
                    <a:pt x="111" y="11"/>
                    <a:pt x="111" y="11"/>
                  </a:cubicBezTo>
                  <a:cubicBezTo>
                    <a:pt x="113" y="10"/>
                    <a:pt x="114" y="8"/>
                    <a:pt x="113" y="6"/>
                  </a:cubicBezTo>
                  <a:cubicBezTo>
                    <a:pt x="112" y="4"/>
                    <a:pt x="112" y="4"/>
                    <a:pt x="112" y="4"/>
                  </a:cubicBezTo>
                  <a:cubicBezTo>
                    <a:pt x="112" y="1"/>
                    <a:pt x="110" y="0"/>
                    <a:pt x="107" y="1"/>
                  </a:cubicBezTo>
                  <a:close/>
                </a:path>
              </a:pathLst>
            </a:custGeom>
            <a:solidFill>
              <a:srgbClr val="3A66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íṥ1îḓê">
              <a:extLst>
                <a:ext uri="{FF2B5EF4-FFF2-40B4-BE49-F238E27FC236}">
                  <a16:creationId xmlns:a16="http://schemas.microsoft.com/office/drawing/2014/main" xmlns="" id="{32CF30BC-EA11-4EA4-B9DA-7A6931DC7386}"/>
                </a:ext>
              </a:extLst>
            </p:cNvPr>
            <p:cNvSpPr/>
            <p:nvPr/>
          </p:nvSpPr>
          <p:spPr bwMode="auto">
            <a:xfrm>
              <a:off x="6545263" y="1279526"/>
              <a:ext cx="17463" cy="49213"/>
            </a:xfrm>
            <a:custGeom>
              <a:avLst/>
              <a:gdLst>
                <a:gd name="T0" fmla="*/ 11 w 11"/>
                <a:gd name="T1" fmla="*/ 31 h 31"/>
                <a:gd name="T2" fmla="*/ 11 w 11"/>
                <a:gd name="T3" fmla="*/ 31 h 31"/>
                <a:gd name="T4" fmla="*/ 11 w 11"/>
                <a:gd name="T5" fmla="*/ 31 h 31"/>
                <a:gd name="T6" fmla="*/ 0 w 11"/>
                <a:gd name="T7" fmla="*/ 0 h 31"/>
                <a:gd name="T8" fmla="*/ 0 w 11"/>
                <a:gd name="T9" fmla="*/ 0 h 31"/>
                <a:gd name="T10" fmla="*/ 0 w 11"/>
                <a:gd name="T11" fmla="*/ 0 h 31"/>
                <a:gd name="T12" fmla="*/ 2 w 11"/>
                <a:gd name="T13" fmla="*/ 0 h 31"/>
                <a:gd name="T14" fmla="*/ 11 w 11"/>
                <a:gd name="T15" fmla="*/ 31 h 31"/>
                <a:gd name="T16" fmla="*/ 11 w 1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1">
                  <a:moveTo>
                    <a:pt x="11" y="31"/>
                  </a:moveTo>
                  <a:lnTo>
                    <a:pt x="11" y="31"/>
                  </a:lnTo>
                  <a:lnTo>
                    <a:pt x="11" y="31"/>
                  </a:lnTo>
                  <a:lnTo>
                    <a:pt x="0" y="0"/>
                  </a:lnTo>
                  <a:lnTo>
                    <a:pt x="0" y="0"/>
                  </a:lnTo>
                  <a:lnTo>
                    <a:pt x="0" y="0"/>
                  </a:lnTo>
                  <a:lnTo>
                    <a:pt x="2" y="0"/>
                  </a:lnTo>
                  <a:lnTo>
                    <a:pt x="11" y="31"/>
                  </a:lnTo>
                  <a:lnTo>
                    <a:pt x="11" y="31"/>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îşľíḓé">
              <a:extLst>
                <a:ext uri="{FF2B5EF4-FFF2-40B4-BE49-F238E27FC236}">
                  <a16:creationId xmlns:a16="http://schemas.microsoft.com/office/drawing/2014/main" xmlns="" id="{D3928345-88AA-4C18-BFE9-51AC39651FCB}"/>
                </a:ext>
              </a:extLst>
            </p:cNvPr>
            <p:cNvSpPr/>
            <p:nvPr/>
          </p:nvSpPr>
          <p:spPr bwMode="auto">
            <a:xfrm>
              <a:off x="6556376" y="1323976"/>
              <a:ext cx="36513" cy="79375"/>
            </a:xfrm>
            <a:custGeom>
              <a:avLst/>
              <a:gdLst>
                <a:gd name="T0" fmla="*/ 13 w 13"/>
                <a:gd name="T1" fmla="*/ 27 h 29"/>
                <a:gd name="T2" fmla="*/ 8 w 13"/>
                <a:gd name="T3" fmla="*/ 29 h 29"/>
                <a:gd name="T4" fmla="*/ 0 w 13"/>
                <a:gd name="T5" fmla="*/ 3 h 29"/>
                <a:gd name="T6" fmla="*/ 1 w 13"/>
                <a:gd name="T7" fmla="*/ 1 h 29"/>
                <a:gd name="T8" fmla="*/ 2 w 13"/>
                <a:gd name="T9" fmla="*/ 0 h 29"/>
                <a:gd name="T10" fmla="*/ 5 w 13"/>
                <a:gd name="T11" fmla="*/ 1 h 29"/>
                <a:gd name="T12" fmla="*/ 13 w 13"/>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13" h="29">
                  <a:moveTo>
                    <a:pt x="13" y="27"/>
                  </a:moveTo>
                  <a:cubicBezTo>
                    <a:pt x="8" y="29"/>
                    <a:pt x="8" y="29"/>
                    <a:pt x="8" y="29"/>
                  </a:cubicBezTo>
                  <a:cubicBezTo>
                    <a:pt x="0" y="3"/>
                    <a:pt x="0" y="3"/>
                    <a:pt x="0" y="3"/>
                  </a:cubicBezTo>
                  <a:cubicBezTo>
                    <a:pt x="0" y="2"/>
                    <a:pt x="0" y="1"/>
                    <a:pt x="1" y="1"/>
                  </a:cubicBezTo>
                  <a:cubicBezTo>
                    <a:pt x="2" y="0"/>
                    <a:pt x="2" y="0"/>
                    <a:pt x="2" y="0"/>
                  </a:cubicBezTo>
                  <a:cubicBezTo>
                    <a:pt x="3" y="0"/>
                    <a:pt x="4" y="0"/>
                    <a:pt x="5" y="1"/>
                  </a:cubicBezTo>
                  <a:lnTo>
                    <a:pt x="13" y="27"/>
                  </a:lnTo>
                  <a:close/>
                </a:path>
              </a:pathLst>
            </a:custGeom>
            <a:solidFill>
              <a:srgbClr val="FFB6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śļïdê">
              <a:extLst>
                <a:ext uri="{FF2B5EF4-FFF2-40B4-BE49-F238E27FC236}">
                  <a16:creationId xmlns:a16="http://schemas.microsoft.com/office/drawing/2014/main" xmlns="" id="{08D00719-4679-439E-9821-4FF826819DF5}"/>
                </a:ext>
              </a:extLst>
            </p:cNvPr>
            <p:cNvSpPr/>
            <p:nvPr/>
          </p:nvSpPr>
          <p:spPr bwMode="auto">
            <a:xfrm>
              <a:off x="6562726" y="1339851"/>
              <a:ext cx="19050" cy="60325"/>
            </a:xfrm>
            <a:custGeom>
              <a:avLst/>
              <a:gdLst>
                <a:gd name="T0" fmla="*/ 12 w 12"/>
                <a:gd name="T1" fmla="*/ 38 h 38"/>
                <a:gd name="T2" fmla="*/ 12 w 12"/>
                <a:gd name="T3" fmla="*/ 38 h 38"/>
                <a:gd name="T4" fmla="*/ 0 w 12"/>
                <a:gd name="T5" fmla="*/ 2 h 38"/>
                <a:gd name="T6" fmla="*/ 0 w 12"/>
                <a:gd name="T7" fmla="*/ 0 h 38"/>
                <a:gd name="T8" fmla="*/ 12 w 12"/>
                <a:gd name="T9" fmla="*/ 38 h 38"/>
              </a:gdLst>
              <a:ahLst/>
              <a:cxnLst>
                <a:cxn ang="0">
                  <a:pos x="T0" y="T1"/>
                </a:cxn>
                <a:cxn ang="0">
                  <a:pos x="T2" y="T3"/>
                </a:cxn>
                <a:cxn ang="0">
                  <a:pos x="T4" y="T5"/>
                </a:cxn>
                <a:cxn ang="0">
                  <a:pos x="T6" y="T7"/>
                </a:cxn>
                <a:cxn ang="0">
                  <a:pos x="T8" y="T9"/>
                </a:cxn>
              </a:cxnLst>
              <a:rect l="0" t="0" r="r" b="b"/>
              <a:pathLst>
                <a:path w="12" h="38">
                  <a:moveTo>
                    <a:pt x="12" y="38"/>
                  </a:moveTo>
                  <a:lnTo>
                    <a:pt x="12" y="38"/>
                  </a:lnTo>
                  <a:lnTo>
                    <a:pt x="0" y="2"/>
                  </a:lnTo>
                  <a:lnTo>
                    <a:pt x="0" y="0"/>
                  </a:lnTo>
                  <a:lnTo>
                    <a:pt x="12" y="38"/>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ïṡļíḋé">
              <a:extLst>
                <a:ext uri="{FF2B5EF4-FFF2-40B4-BE49-F238E27FC236}">
                  <a16:creationId xmlns:a16="http://schemas.microsoft.com/office/drawing/2014/main" xmlns="" id="{84E92A3C-C6DC-43F4-8416-021111DEC512}"/>
                </a:ext>
              </a:extLst>
            </p:cNvPr>
            <p:cNvSpPr/>
            <p:nvPr/>
          </p:nvSpPr>
          <p:spPr bwMode="auto">
            <a:xfrm>
              <a:off x="6564313" y="1339851"/>
              <a:ext cx="22225" cy="60325"/>
            </a:xfrm>
            <a:custGeom>
              <a:avLst/>
              <a:gdLst>
                <a:gd name="T0" fmla="*/ 14 w 14"/>
                <a:gd name="T1" fmla="*/ 38 h 38"/>
                <a:gd name="T2" fmla="*/ 12 w 14"/>
                <a:gd name="T3" fmla="*/ 38 h 38"/>
                <a:gd name="T4" fmla="*/ 0 w 14"/>
                <a:gd name="T5" fmla="*/ 0 h 38"/>
                <a:gd name="T6" fmla="*/ 2 w 14"/>
                <a:gd name="T7" fmla="*/ 0 h 38"/>
                <a:gd name="T8" fmla="*/ 14 w 14"/>
                <a:gd name="T9" fmla="*/ 38 h 38"/>
              </a:gdLst>
              <a:ahLst/>
              <a:cxnLst>
                <a:cxn ang="0">
                  <a:pos x="T0" y="T1"/>
                </a:cxn>
                <a:cxn ang="0">
                  <a:pos x="T2" y="T3"/>
                </a:cxn>
                <a:cxn ang="0">
                  <a:pos x="T4" y="T5"/>
                </a:cxn>
                <a:cxn ang="0">
                  <a:pos x="T6" y="T7"/>
                </a:cxn>
                <a:cxn ang="0">
                  <a:pos x="T8" y="T9"/>
                </a:cxn>
              </a:cxnLst>
              <a:rect l="0" t="0" r="r" b="b"/>
              <a:pathLst>
                <a:path w="14" h="38">
                  <a:moveTo>
                    <a:pt x="14" y="38"/>
                  </a:moveTo>
                  <a:lnTo>
                    <a:pt x="12" y="38"/>
                  </a:lnTo>
                  <a:lnTo>
                    <a:pt x="0" y="0"/>
                  </a:lnTo>
                  <a:lnTo>
                    <a:pt x="2" y="0"/>
                  </a:lnTo>
                  <a:lnTo>
                    <a:pt x="14" y="38"/>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1íḍê">
              <a:extLst>
                <a:ext uri="{FF2B5EF4-FFF2-40B4-BE49-F238E27FC236}">
                  <a16:creationId xmlns:a16="http://schemas.microsoft.com/office/drawing/2014/main" xmlns="" id="{12EE0E61-55BC-41C8-BC84-1ECEC3CF7BB8}"/>
                </a:ext>
              </a:extLst>
            </p:cNvPr>
            <p:cNvSpPr/>
            <p:nvPr/>
          </p:nvSpPr>
          <p:spPr bwMode="auto">
            <a:xfrm>
              <a:off x="6570663" y="1339851"/>
              <a:ext cx="19050" cy="57150"/>
            </a:xfrm>
            <a:custGeom>
              <a:avLst/>
              <a:gdLst>
                <a:gd name="T0" fmla="*/ 12 w 12"/>
                <a:gd name="T1" fmla="*/ 36 h 36"/>
                <a:gd name="T2" fmla="*/ 10 w 12"/>
                <a:gd name="T3" fmla="*/ 36 h 36"/>
                <a:gd name="T4" fmla="*/ 0 w 12"/>
                <a:gd name="T5" fmla="*/ 0 h 36"/>
                <a:gd name="T6" fmla="*/ 0 w 12"/>
                <a:gd name="T7" fmla="*/ 0 h 36"/>
                <a:gd name="T8" fmla="*/ 12 w 12"/>
                <a:gd name="T9" fmla="*/ 36 h 36"/>
              </a:gdLst>
              <a:ahLst/>
              <a:cxnLst>
                <a:cxn ang="0">
                  <a:pos x="T0" y="T1"/>
                </a:cxn>
                <a:cxn ang="0">
                  <a:pos x="T2" y="T3"/>
                </a:cxn>
                <a:cxn ang="0">
                  <a:pos x="T4" y="T5"/>
                </a:cxn>
                <a:cxn ang="0">
                  <a:pos x="T6" y="T7"/>
                </a:cxn>
                <a:cxn ang="0">
                  <a:pos x="T8" y="T9"/>
                </a:cxn>
              </a:cxnLst>
              <a:rect l="0" t="0" r="r" b="b"/>
              <a:pathLst>
                <a:path w="12" h="36">
                  <a:moveTo>
                    <a:pt x="12" y="36"/>
                  </a:moveTo>
                  <a:lnTo>
                    <a:pt x="10" y="36"/>
                  </a:lnTo>
                  <a:lnTo>
                    <a:pt x="0" y="0"/>
                  </a:lnTo>
                  <a:lnTo>
                    <a:pt x="0" y="0"/>
                  </a:lnTo>
                  <a:lnTo>
                    <a:pt x="12" y="36"/>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ïSḻíḑê">
              <a:extLst>
                <a:ext uri="{FF2B5EF4-FFF2-40B4-BE49-F238E27FC236}">
                  <a16:creationId xmlns:a16="http://schemas.microsoft.com/office/drawing/2014/main" xmlns="" id="{FB13DC02-F36A-4717-9309-7A4ADFA7B64E}"/>
                </a:ext>
              </a:extLst>
            </p:cNvPr>
            <p:cNvSpPr/>
            <p:nvPr/>
          </p:nvSpPr>
          <p:spPr bwMode="auto">
            <a:xfrm>
              <a:off x="6394451" y="2787651"/>
              <a:ext cx="109538" cy="292100"/>
            </a:xfrm>
            <a:custGeom>
              <a:avLst/>
              <a:gdLst>
                <a:gd name="T0" fmla="*/ 40 w 40"/>
                <a:gd name="T1" fmla="*/ 11 h 106"/>
                <a:gd name="T2" fmla="*/ 25 w 40"/>
                <a:gd name="T3" fmla="*/ 0 h 106"/>
                <a:gd name="T4" fmla="*/ 0 w 40"/>
                <a:gd name="T5" fmla="*/ 4 h 106"/>
                <a:gd name="T6" fmla="*/ 4 w 40"/>
                <a:gd name="T7" fmla="*/ 26 h 106"/>
                <a:gd name="T8" fmla="*/ 9 w 40"/>
                <a:gd name="T9" fmla="*/ 26 h 106"/>
                <a:gd name="T10" fmla="*/ 7 w 40"/>
                <a:gd name="T11" fmla="*/ 49 h 106"/>
                <a:gd name="T12" fmla="*/ 17 w 40"/>
                <a:gd name="T13" fmla="*/ 106 h 106"/>
                <a:gd name="T14" fmla="*/ 32 w 40"/>
                <a:gd name="T15" fmla="*/ 53 h 106"/>
                <a:gd name="T16" fmla="*/ 40 w 40"/>
                <a:gd name="T17" fmla="*/ 1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6">
                  <a:moveTo>
                    <a:pt x="40" y="11"/>
                  </a:moveTo>
                  <a:cubicBezTo>
                    <a:pt x="40" y="11"/>
                    <a:pt x="28" y="12"/>
                    <a:pt x="25" y="0"/>
                  </a:cubicBezTo>
                  <a:cubicBezTo>
                    <a:pt x="13" y="0"/>
                    <a:pt x="0" y="4"/>
                    <a:pt x="0" y="4"/>
                  </a:cubicBezTo>
                  <a:cubicBezTo>
                    <a:pt x="4" y="26"/>
                    <a:pt x="4" y="26"/>
                    <a:pt x="4" y="26"/>
                  </a:cubicBezTo>
                  <a:cubicBezTo>
                    <a:pt x="9" y="26"/>
                    <a:pt x="9" y="26"/>
                    <a:pt x="9" y="26"/>
                  </a:cubicBezTo>
                  <a:cubicBezTo>
                    <a:pt x="9" y="26"/>
                    <a:pt x="7" y="48"/>
                    <a:pt x="7" y="49"/>
                  </a:cubicBezTo>
                  <a:cubicBezTo>
                    <a:pt x="7" y="50"/>
                    <a:pt x="13" y="104"/>
                    <a:pt x="17" y="106"/>
                  </a:cubicBezTo>
                  <a:cubicBezTo>
                    <a:pt x="28" y="106"/>
                    <a:pt x="29" y="66"/>
                    <a:pt x="32" y="53"/>
                  </a:cubicBezTo>
                  <a:cubicBezTo>
                    <a:pt x="34" y="40"/>
                    <a:pt x="40" y="11"/>
                    <a:pt x="40" y="11"/>
                  </a:cubicBezTo>
                  <a:close/>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ïş1ïďe">
              <a:extLst>
                <a:ext uri="{FF2B5EF4-FFF2-40B4-BE49-F238E27FC236}">
                  <a16:creationId xmlns:a16="http://schemas.microsoft.com/office/drawing/2014/main" xmlns="" id="{7BE67D0D-22A4-41BF-B835-481107D124BD}"/>
                </a:ext>
              </a:extLst>
            </p:cNvPr>
            <p:cNvSpPr/>
            <p:nvPr/>
          </p:nvSpPr>
          <p:spPr bwMode="auto">
            <a:xfrm>
              <a:off x="6191251" y="2684463"/>
              <a:ext cx="109538" cy="293688"/>
            </a:xfrm>
            <a:custGeom>
              <a:avLst/>
              <a:gdLst>
                <a:gd name="T0" fmla="*/ 40 w 40"/>
                <a:gd name="T1" fmla="*/ 12 h 107"/>
                <a:gd name="T2" fmla="*/ 25 w 40"/>
                <a:gd name="T3" fmla="*/ 1 h 107"/>
                <a:gd name="T4" fmla="*/ 0 w 40"/>
                <a:gd name="T5" fmla="*/ 5 h 107"/>
                <a:gd name="T6" fmla="*/ 3 w 40"/>
                <a:gd name="T7" fmla="*/ 27 h 107"/>
                <a:gd name="T8" fmla="*/ 8 w 40"/>
                <a:gd name="T9" fmla="*/ 27 h 107"/>
                <a:gd name="T10" fmla="*/ 6 w 40"/>
                <a:gd name="T11" fmla="*/ 50 h 107"/>
                <a:gd name="T12" fmla="*/ 17 w 40"/>
                <a:gd name="T13" fmla="*/ 107 h 107"/>
                <a:gd name="T14" fmla="*/ 32 w 40"/>
                <a:gd name="T15" fmla="*/ 54 h 107"/>
                <a:gd name="T16" fmla="*/ 40 w 40"/>
                <a:gd name="T17" fmla="*/ 1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7">
                  <a:moveTo>
                    <a:pt x="40" y="12"/>
                  </a:moveTo>
                  <a:cubicBezTo>
                    <a:pt x="40" y="12"/>
                    <a:pt x="27" y="13"/>
                    <a:pt x="25" y="1"/>
                  </a:cubicBezTo>
                  <a:cubicBezTo>
                    <a:pt x="12" y="0"/>
                    <a:pt x="0" y="5"/>
                    <a:pt x="0" y="5"/>
                  </a:cubicBezTo>
                  <a:cubicBezTo>
                    <a:pt x="3" y="27"/>
                    <a:pt x="3" y="27"/>
                    <a:pt x="3" y="27"/>
                  </a:cubicBezTo>
                  <a:cubicBezTo>
                    <a:pt x="8" y="27"/>
                    <a:pt x="8" y="27"/>
                    <a:pt x="8" y="27"/>
                  </a:cubicBezTo>
                  <a:cubicBezTo>
                    <a:pt x="8" y="27"/>
                    <a:pt x="6" y="48"/>
                    <a:pt x="6" y="50"/>
                  </a:cubicBezTo>
                  <a:cubicBezTo>
                    <a:pt x="6" y="51"/>
                    <a:pt x="13" y="105"/>
                    <a:pt x="17" y="107"/>
                  </a:cubicBezTo>
                  <a:cubicBezTo>
                    <a:pt x="28" y="106"/>
                    <a:pt x="29" y="66"/>
                    <a:pt x="32" y="54"/>
                  </a:cubicBezTo>
                  <a:cubicBezTo>
                    <a:pt x="34" y="41"/>
                    <a:pt x="40" y="12"/>
                    <a:pt x="40" y="12"/>
                  </a:cubicBezTo>
                  <a:close/>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ṡliḍè">
              <a:extLst>
                <a:ext uri="{FF2B5EF4-FFF2-40B4-BE49-F238E27FC236}">
                  <a16:creationId xmlns:a16="http://schemas.microsoft.com/office/drawing/2014/main" xmlns="" id="{11C4D390-7E34-4B57-96F9-85E027E2551E}"/>
                </a:ext>
              </a:extLst>
            </p:cNvPr>
            <p:cNvSpPr/>
            <p:nvPr/>
          </p:nvSpPr>
          <p:spPr bwMode="auto">
            <a:xfrm>
              <a:off x="7634288" y="4308476"/>
              <a:ext cx="90488" cy="65088"/>
            </a:xfrm>
            <a:custGeom>
              <a:avLst/>
              <a:gdLst>
                <a:gd name="T0" fmla="*/ 24 w 33"/>
                <a:gd name="T1" fmla="*/ 14 h 24"/>
                <a:gd name="T2" fmla="*/ 22 w 33"/>
                <a:gd name="T3" fmla="*/ 4 h 24"/>
                <a:gd name="T4" fmla="*/ 4 w 33"/>
                <a:gd name="T5" fmla="*/ 1 h 24"/>
                <a:gd name="T6" fmla="*/ 0 w 33"/>
                <a:gd name="T7" fmla="*/ 22 h 24"/>
                <a:gd name="T8" fmla="*/ 0 w 33"/>
                <a:gd name="T9" fmla="*/ 24 h 24"/>
                <a:gd name="T10" fmla="*/ 33 w 33"/>
                <a:gd name="T11" fmla="*/ 17 h 24"/>
                <a:gd name="T12" fmla="*/ 24 w 33"/>
                <a:gd name="T13" fmla="*/ 1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24" y="14"/>
                  </a:moveTo>
                  <a:cubicBezTo>
                    <a:pt x="24" y="14"/>
                    <a:pt x="20" y="11"/>
                    <a:pt x="22" y="4"/>
                  </a:cubicBezTo>
                  <a:cubicBezTo>
                    <a:pt x="18" y="0"/>
                    <a:pt x="4" y="1"/>
                    <a:pt x="4" y="1"/>
                  </a:cubicBezTo>
                  <a:cubicBezTo>
                    <a:pt x="4" y="1"/>
                    <a:pt x="1" y="19"/>
                    <a:pt x="0" y="22"/>
                  </a:cubicBezTo>
                  <a:cubicBezTo>
                    <a:pt x="0" y="22"/>
                    <a:pt x="0" y="23"/>
                    <a:pt x="0" y="24"/>
                  </a:cubicBezTo>
                  <a:cubicBezTo>
                    <a:pt x="11" y="23"/>
                    <a:pt x="22" y="21"/>
                    <a:pt x="33" y="17"/>
                  </a:cubicBezTo>
                  <a:cubicBezTo>
                    <a:pt x="28" y="15"/>
                    <a:pt x="24" y="14"/>
                    <a:pt x="24" y="14"/>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sḷíďè">
              <a:extLst>
                <a:ext uri="{FF2B5EF4-FFF2-40B4-BE49-F238E27FC236}">
                  <a16:creationId xmlns:a16="http://schemas.microsoft.com/office/drawing/2014/main" xmlns="" id="{31AA79E0-4BFE-4FCE-8444-712ACC378CC5}"/>
                </a:ext>
              </a:extLst>
            </p:cNvPr>
            <p:cNvSpPr/>
            <p:nvPr/>
          </p:nvSpPr>
          <p:spPr bwMode="auto">
            <a:xfrm>
              <a:off x="7631113" y="4335463"/>
              <a:ext cx="173038" cy="66675"/>
            </a:xfrm>
            <a:custGeom>
              <a:avLst/>
              <a:gdLst>
                <a:gd name="T0" fmla="*/ 28 w 63"/>
                <a:gd name="T1" fmla="*/ 4 h 24"/>
                <a:gd name="T2" fmla="*/ 24 w 63"/>
                <a:gd name="T3" fmla="*/ 0 h 24"/>
                <a:gd name="T4" fmla="*/ 2 w 63"/>
                <a:gd name="T5" fmla="*/ 6 h 24"/>
                <a:gd name="T6" fmla="*/ 0 w 63"/>
                <a:gd name="T7" fmla="*/ 12 h 24"/>
                <a:gd name="T8" fmla="*/ 0 w 63"/>
                <a:gd name="T9" fmla="*/ 23 h 24"/>
                <a:gd name="T10" fmla="*/ 20 w 63"/>
                <a:gd name="T11" fmla="*/ 23 h 24"/>
                <a:gd name="T12" fmla="*/ 20 w 63"/>
                <a:gd name="T13" fmla="*/ 19 h 24"/>
                <a:gd name="T14" fmla="*/ 38 w 63"/>
                <a:gd name="T15" fmla="*/ 23 h 24"/>
                <a:gd name="T16" fmla="*/ 63 w 63"/>
                <a:gd name="T17" fmla="*/ 23 h 24"/>
                <a:gd name="T18" fmla="*/ 28 w 63"/>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4">
                  <a:moveTo>
                    <a:pt x="28" y="4"/>
                  </a:moveTo>
                  <a:cubicBezTo>
                    <a:pt x="28" y="4"/>
                    <a:pt x="25" y="3"/>
                    <a:pt x="24" y="0"/>
                  </a:cubicBezTo>
                  <a:cubicBezTo>
                    <a:pt x="17" y="3"/>
                    <a:pt x="11" y="6"/>
                    <a:pt x="2" y="6"/>
                  </a:cubicBezTo>
                  <a:cubicBezTo>
                    <a:pt x="1" y="9"/>
                    <a:pt x="1" y="11"/>
                    <a:pt x="0" y="12"/>
                  </a:cubicBezTo>
                  <a:cubicBezTo>
                    <a:pt x="0" y="15"/>
                    <a:pt x="0" y="23"/>
                    <a:pt x="0" y="23"/>
                  </a:cubicBezTo>
                  <a:cubicBezTo>
                    <a:pt x="20" y="23"/>
                    <a:pt x="20" y="23"/>
                    <a:pt x="20" y="23"/>
                  </a:cubicBezTo>
                  <a:cubicBezTo>
                    <a:pt x="20" y="19"/>
                    <a:pt x="20" y="19"/>
                    <a:pt x="20" y="19"/>
                  </a:cubicBezTo>
                  <a:cubicBezTo>
                    <a:pt x="20" y="19"/>
                    <a:pt x="36" y="23"/>
                    <a:pt x="38" y="23"/>
                  </a:cubicBezTo>
                  <a:cubicBezTo>
                    <a:pt x="40" y="23"/>
                    <a:pt x="56" y="24"/>
                    <a:pt x="63" y="23"/>
                  </a:cubicBezTo>
                  <a:cubicBezTo>
                    <a:pt x="60" y="13"/>
                    <a:pt x="28" y="4"/>
                    <a:pt x="28" y="4"/>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lîḋé">
              <a:extLst>
                <a:ext uri="{FF2B5EF4-FFF2-40B4-BE49-F238E27FC236}">
                  <a16:creationId xmlns:a16="http://schemas.microsoft.com/office/drawing/2014/main" xmlns="" id="{783252B6-61B5-48CC-B349-1D2BAACD5174}"/>
                </a:ext>
              </a:extLst>
            </p:cNvPr>
            <p:cNvSpPr/>
            <p:nvPr/>
          </p:nvSpPr>
          <p:spPr bwMode="auto">
            <a:xfrm>
              <a:off x="7391401" y="4271963"/>
              <a:ext cx="80963" cy="66675"/>
            </a:xfrm>
            <a:custGeom>
              <a:avLst/>
              <a:gdLst>
                <a:gd name="T0" fmla="*/ 23 w 29"/>
                <a:gd name="T1" fmla="*/ 19 h 24"/>
                <a:gd name="T2" fmla="*/ 25 w 29"/>
                <a:gd name="T3" fmla="*/ 9 h 24"/>
                <a:gd name="T4" fmla="*/ 11 w 29"/>
                <a:gd name="T5" fmla="*/ 0 h 24"/>
                <a:gd name="T6" fmla="*/ 1 w 29"/>
                <a:gd name="T7" fmla="*/ 16 h 24"/>
                <a:gd name="T8" fmla="*/ 0 w 29"/>
                <a:gd name="T9" fmla="*/ 17 h 24"/>
                <a:gd name="T10" fmla="*/ 29 w 29"/>
                <a:gd name="T11" fmla="*/ 24 h 24"/>
                <a:gd name="T12" fmla="*/ 23 w 29"/>
                <a:gd name="T13" fmla="*/ 19 h 24"/>
              </a:gdLst>
              <a:ahLst/>
              <a:cxnLst>
                <a:cxn ang="0">
                  <a:pos x="T0" y="T1"/>
                </a:cxn>
                <a:cxn ang="0">
                  <a:pos x="T2" y="T3"/>
                </a:cxn>
                <a:cxn ang="0">
                  <a:pos x="T4" y="T5"/>
                </a:cxn>
                <a:cxn ang="0">
                  <a:pos x="T6" y="T7"/>
                </a:cxn>
                <a:cxn ang="0">
                  <a:pos x="T8" y="T9"/>
                </a:cxn>
                <a:cxn ang="0">
                  <a:pos x="T10" y="T11"/>
                </a:cxn>
                <a:cxn ang="0">
                  <a:pos x="T12" y="T13"/>
                </a:cxn>
              </a:cxnLst>
              <a:rect l="0" t="0" r="r" b="b"/>
              <a:pathLst>
                <a:path w="29" h="24">
                  <a:moveTo>
                    <a:pt x="23" y="19"/>
                  </a:moveTo>
                  <a:cubicBezTo>
                    <a:pt x="23" y="19"/>
                    <a:pt x="21" y="14"/>
                    <a:pt x="25" y="9"/>
                  </a:cubicBezTo>
                  <a:cubicBezTo>
                    <a:pt x="24" y="5"/>
                    <a:pt x="11" y="0"/>
                    <a:pt x="11" y="0"/>
                  </a:cubicBezTo>
                  <a:cubicBezTo>
                    <a:pt x="11" y="0"/>
                    <a:pt x="2" y="14"/>
                    <a:pt x="1" y="16"/>
                  </a:cubicBezTo>
                  <a:cubicBezTo>
                    <a:pt x="0" y="16"/>
                    <a:pt x="0" y="17"/>
                    <a:pt x="0" y="17"/>
                  </a:cubicBezTo>
                  <a:cubicBezTo>
                    <a:pt x="9" y="21"/>
                    <a:pt x="19" y="23"/>
                    <a:pt x="29" y="24"/>
                  </a:cubicBezTo>
                  <a:cubicBezTo>
                    <a:pt x="26" y="21"/>
                    <a:pt x="23" y="19"/>
                    <a:pt x="23" y="19"/>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śļíḍê">
              <a:extLst>
                <a:ext uri="{FF2B5EF4-FFF2-40B4-BE49-F238E27FC236}">
                  <a16:creationId xmlns:a16="http://schemas.microsoft.com/office/drawing/2014/main" xmlns="" id="{E4A6C225-4FB6-4409-BEAB-723AE3FC3300}"/>
                </a:ext>
              </a:extLst>
            </p:cNvPr>
            <p:cNvSpPr/>
            <p:nvPr/>
          </p:nvSpPr>
          <p:spPr bwMode="auto">
            <a:xfrm>
              <a:off x="7378701" y="4302126"/>
              <a:ext cx="146050" cy="104775"/>
            </a:xfrm>
            <a:custGeom>
              <a:avLst/>
              <a:gdLst>
                <a:gd name="T0" fmla="*/ 30 w 53"/>
                <a:gd name="T1" fmla="*/ 8 h 38"/>
                <a:gd name="T2" fmla="*/ 28 w 53"/>
                <a:gd name="T3" fmla="*/ 4 h 38"/>
                <a:gd name="T4" fmla="*/ 8 w 53"/>
                <a:gd name="T5" fmla="*/ 0 h 38"/>
                <a:gd name="T6" fmla="*/ 5 w 53"/>
                <a:gd name="T7" fmla="*/ 4 h 38"/>
                <a:gd name="T8" fmla="*/ 0 w 53"/>
                <a:gd name="T9" fmla="*/ 13 h 38"/>
                <a:gd name="T10" fmla="*/ 17 w 53"/>
                <a:gd name="T11" fmla="*/ 21 h 38"/>
                <a:gd name="T12" fmla="*/ 18 w 53"/>
                <a:gd name="T13" fmla="*/ 18 h 38"/>
                <a:gd name="T14" fmla="*/ 31 w 53"/>
                <a:gd name="T15" fmla="*/ 28 h 38"/>
                <a:gd name="T16" fmla="*/ 52 w 53"/>
                <a:gd name="T17" fmla="*/ 38 h 38"/>
                <a:gd name="T18" fmla="*/ 30 w 53"/>
                <a:gd name="T1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8">
                  <a:moveTo>
                    <a:pt x="30" y="8"/>
                  </a:moveTo>
                  <a:cubicBezTo>
                    <a:pt x="30" y="8"/>
                    <a:pt x="29" y="6"/>
                    <a:pt x="28" y="4"/>
                  </a:cubicBezTo>
                  <a:cubicBezTo>
                    <a:pt x="22" y="4"/>
                    <a:pt x="16" y="3"/>
                    <a:pt x="8" y="0"/>
                  </a:cubicBezTo>
                  <a:cubicBezTo>
                    <a:pt x="7" y="2"/>
                    <a:pt x="5" y="4"/>
                    <a:pt x="5" y="4"/>
                  </a:cubicBezTo>
                  <a:cubicBezTo>
                    <a:pt x="3" y="6"/>
                    <a:pt x="0" y="13"/>
                    <a:pt x="0" y="13"/>
                  </a:cubicBezTo>
                  <a:cubicBezTo>
                    <a:pt x="17" y="21"/>
                    <a:pt x="17" y="21"/>
                    <a:pt x="17" y="21"/>
                  </a:cubicBezTo>
                  <a:cubicBezTo>
                    <a:pt x="18" y="18"/>
                    <a:pt x="18" y="18"/>
                    <a:pt x="18" y="18"/>
                  </a:cubicBezTo>
                  <a:cubicBezTo>
                    <a:pt x="18" y="18"/>
                    <a:pt x="29" y="27"/>
                    <a:pt x="31" y="28"/>
                  </a:cubicBezTo>
                  <a:cubicBezTo>
                    <a:pt x="33" y="29"/>
                    <a:pt x="45" y="36"/>
                    <a:pt x="52" y="38"/>
                  </a:cubicBezTo>
                  <a:cubicBezTo>
                    <a:pt x="53" y="28"/>
                    <a:pt x="30" y="8"/>
                    <a:pt x="30" y="8"/>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îṣļîde">
              <a:extLst>
                <a:ext uri="{FF2B5EF4-FFF2-40B4-BE49-F238E27FC236}">
                  <a16:creationId xmlns:a16="http://schemas.microsoft.com/office/drawing/2014/main" xmlns="" id="{12CD4927-19CE-4737-8326-0903C8104F4A}"/>
                </a:ext>
              </a:extLst>
            </p:cNvPr>
            <p:cNvSpPr/>
            <p:nvPr/>
          </p:nvSpPr>
          <p:spPr bwMode="auto">
            <a:xfrm>
              <a:off x="7818438" y="2952751"/>
              <a:ext cx="71438" cy="104775"/>
            </a:xfrm>
            <a:custGeom>
              <a:avLst/>
              <a:gdLst>
                <a:gd name="T0" fmla="*/ 11 w 26"/>
                <a:gd name="T1" fmla="*/ 3 h 38"/>
                <a:gd name="T2" fmla="*/ 26 w 26"/>
                <a:gd name="T3" fmla="*/ 31 h 38"/>
                <a:gd name="T4" fmla="*/ 13 w 26"/>
                <a:gd name="T5" fmla="*/ 38 h 38"/>
                <a:gd name="T6" fmla="*/ 0 w 26"/>
                <a:gd name="T7" fmla="*/ 5 h 38"/>
                <a:gd name="T8" fmla="*/ 11 w 26"/>
                <a:gd name="T9" fmla="*/ 3 h 38"/>
              </a:gdLst>
              <a:ahLst/>
              <a:cxnLst>
                <a:cxn ang="0">
                  <a:pos x="T0" y="T1"/>
                </a:cxn>
                <a:cxn ang="0">
                  <a:pos x="T2" y="T3"/>
                </a:cxn>
                <a:cxn ang="0">
                  <a:pos x="T4" y="T5"/>
                </a:cxn>
                <a:cxn ang="0">
                  <a:pos x="T6" y="T7"/>
                </a:cxn>
                <a:cxn ang="0">
                  <a:pos x="T8" y="T9"/>
                </a:cxn>
              </a:cxnLst>
              <a:rect l="0" t="0" r="r" b="b"/>
              <a:pathLst>
                <a:path w="26" h="38">
                  <a:moveTo>
                    <a:pt x="11" y="3"/>
                  </a:moveTo>
                  <a:cubicBezTo>
                    <a:pt x="11" y="3"/>
                    <a:pt x="13" y="19"/>
                    <a:pt x="26" y="31"/>
                  </a:cubicBezTo>
                  <a:cubicBezTo>
                    <a:pt x="22" y="37"/>
                    <a:pt x="13" y="38"/>
                    <a:pt x="13" y="38"/>
                  </a:cubicBezTo>
                  <a:cubicBezTo>
                    <a:pt x="13" y="38"/>
                    <a:pt x="3" y="24"/>
                    <a:pt x="0" y="5"/>
                  </a:cubicBezTo>
                  <a:cubicBezTo>
                    <a:pt x="4" y="0"/>
                    <a:pt x="11" y="3"/>
                    <a:pt x="11" y="3"/>
                  </a:cubicBezTo>
                  <a:close/>
                </a:path>
              </a:pathLst>
            </a:custGeom>
            <a:solidFill>
              <a:srgbClr val="9B85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ïşľîḍê">
              <a:extLst>
                <a:ext uri="{FF2B5EF4-FFF2-40B4-BE49-F238E27FC236}">
                  <a16:creationId xmlns:a16="http://schemas.microsoft.com/office/drawing/2014/main" xmlns="" id="{E22827DD-F978-4BB0-BC63-3E22D7FA90DF}"/>
                </a:ext>
              </a:extLst>
            </p:cNvPr>
            <p:cNvSpPr/>
            <p:nvPr/>
          </p:nvSpPr>
          <p:spPr bwMode="auto">
            <a:xfrm>
              <a:off x="7804151" y="2827338"/>
              <a:ext cx="209550" cy="169863"/>
            </a:xfrm>
            <a:custGeom>
              <a:avLst/>
              <a:gdLst>
                <a:gd name="T0" fmla="*/ 132 w 132"/>
                <a:gd name="T1" fmla="*/ 107 h 107"/>
                <a:gd name="T2" fmla="*/ 0 w 132"/>
                <a:gd name="T3" fmla="*/ 74 h 107"/>
                <a:gd name="T4" fmla="*/ 114 w 132"/>
                <a:gd name="T5" fmla="*/ 0 h 107"/>
                <a:gd name="T6" fmla="*/ 132 w 132"/>
                <a:gd name="T7" fmla="*/ 107 h 107"/>
              </a:gdLst>
              <a:ahLst/>
              <a:cxnLst>
                <a:cxn ang="0">
                  <a:pos x="T0" y="T1"/>
                </a:cxn>
                <a:cxn ang="0">
                  <a:pos x="T2" y="T3"/>
                </a:cxn>
                <a:cxn ang="0">
                  <a:pos x="T4" y="T5"/>
                </a:cxn>
                <a:cxn ang="0">
                  <a:pos x="T6" y="T7"/>
                </a:cxn>
              </a:cxnLst>
              <a:rect l="0" t="0" r="r" b="b"/>
              <a:pathLst>
                <a:path w="132" h="107">
                  <a:moveTo>
                    <a:pt x="132" y="107"/>
                  </a:moveTo>
                  <a:lnTo>
                    <a:pt x="0" y="74"/>
                  </a:lnTo>
                  <a:lnTo>
                    <a:pt x="114" y="0"/>
                  </a:lnTo>
                  <a:lnTo>
                    <a:pt x="132" y="107"/>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ísḻïdè">
              <a:extLst>
                <a:ext uri="{FF2B5EF4-FFF2-40B4-BE49-F238E27FC236}">
                  <a16:creationId xmlns:a16="http://schemas.microsoft.com/office/drawing/2014/main" xmlns="" id="{3A0974C7-A219-4AC9-BF07-D18F774304C2}"/>
                </a:ext>
              </a:extLst>
            </p:cNvPr>
            <p:cNvSpPr/>
            <p:nvPr/>
          </p:nvSpPr>
          <p:spPr bwMode="auto">
            <a:xfrm>
              <a:off x="7793038" y="2908301"/>
              <a:ext cx="68263" cy="63500"/>
            </a:xfrm>
            <a:custGeom>
              <a:avLst/>
              <a:gdLst>
                <a:gd name="T0" fmla="*/ 22 w 25"/>
                <a:gd name="T1" fmla="*/ 20 h 23"/>
                <a:gd name="T2" fmla="*/ 7 w 25"/>
                <a:gd name="T3" fmla="*/ 22 h 23"/>
                <a:gd name="T4" fmla="*/ 3 w 25"/>
                <a:gd name="T5" fmla="*/ 20 h 23"/>
                <a:gd name="T6" fmla="*/ 1 w 25"/>
                <a:gd name="T7" fmla="*/ 6 h 23"/>
                <a:gd name="T8" fmla="*/ 3 w 25"/>
                <a:gd name="T9" fmla="*/ 2 h 23"/>
                <a:gd name="T10" fmla="*/ 19 w 25"/>
                <a:gd name="T11" fmla="*/ 0 h 23"/>
                <a:gd name="T12" fmla="*/ 23 w 25"/>
                <a:gd name="T13" fmla="*/ 3 h 23"/>
                <a:gd name="T14" fmla="*/ 25 w 25"/>
                <a:gd name="T15" fmla="*/ 16 h 23"/>
                <a:gd name="T16" fmla="*/ 22 w 25"/>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22" y="20"/>
                  </a:moveTo>
                  <a:cubicBezTo>
                    <a:pt x="7" y="22"/>
                    <a:pt x="7" y="22"/>
                    <a:pt x="7" y="22"/>
                  </a:cubicBezTo>
                  <a:cubicBezTo>
                    <a:pt x="5" y="23"/>
                    <a:pt x="3" y="21"/>
                    <a:pt x="3" y="20"/>
                  </a:cubicBezTo>
                  <a:cubicBezTo>
                    <a:pt x="1" y="6"/>
                    <a:pt x="1" y="6"/>
                    <a:pt x="1" y="6"/>
                  </a:cubicBezTo>
                  <a:cubicBezTo>
                    <a:pt x="0" y="5"/>
                    <a:pt x="2" y="3"/>
                    <a:pt x="3" y="2"/>
                  </a:cubicBezTo>
                  <a:cubicBezTo>
                    <a:pt x="19" y="0"/>
                    <a:pt x="19" y="0"/>
                    <a:pt x="19" y="0"/>
                  </a:cubicBezTo>
                  <a:cubicBezTo>
                    <a:pt x="21" y="0"/>
                    <a:pt x="23" y="1"/>
                    <a:pt x="23" y="3"/>
                  </a:cubicBezTo>
                  <a:cubicBezTo>
                    <a:pt x="25" y="16"/>
                    <a:pt x="25" y="16"/>
                    <a:pt x="25" y="16"/>
                  </a:cubicBezTo>
                  <a:cubicBezTo>
                    <a:pt x="25" y="18"/>
                    <a:pt x="24" y="20"/>
                    <a:pt x="22" y="20"/>
                  </a:cubicBezTo>
                  <a:close/>
                </a:path>
              </a:pathLst>
            </a:custGeom>
            <a:solidFill>
              <a:srgbClr val="F7C9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iṣ1íḑé">
              <a:extLst>
                <a:ext uri="{FF2B5EF4-FFF2-40B4-BE49-F238E27FC236}">
                  <a16:creationId xmlns:a16="http://schemas.microsoft.com/office/drawing/2014/main" xmlns="" id="{E90AD79A-81AF-46A8-A9FB-8857E3D8240C}"/>
                </a:ext>
              </a:extLst>
            </p:cNvPr>
            <p:cNvSpPr/>
            <p:nvPr/>
          </p:nvSpPr>
          <p:spPr bwMode="auto">
            <a:xfrm>
              <a:off x="7974013" y="2827338"/>
              <a:ext cx="50800" cy="173038"/>
            </a:xfrm>
            <a:custGeom>
              <a:avLst/>
              <a:gdLst>
                <a:gd name="T0" fmla="*/ 15 w 18"/>
                <a:gd name="T1" fmla="*/ 30 h 63"/>
                <a:gd name="T2" fmla="*/ 14 w 18"/>
                <a:gd name="T3" fmla="*/ 62 h 63"/>
                <a:gd name="T4" fmla="*/ 4 w 18"/>
                <a:gd name="T5" fmla="*/ 40 h 63"/>
                <a:gd name="T6" fmla="*/ 2 w 18"/>
                <a:gd name="T7" fmla="*/ 32 h 63"/>
                <a:gd name="T8" fmla="*/ 1 w 18"/>
                <a:gd name="T9" fmla="*/ 22 h 63"/>
                <a:gd name="T10" fmla="*/ 4 w 18"/>
                <a:gd name="T11" fmla="*/ 0 h 63"/>
                <a:gd name="T12" fmla="*/ 15 w 18"/>
                <a:gd name="T13" fmla="*/ 30 h 63"/>
              </a:gdLst>
              <a:ahLst/>
              <a:cxnLst>
                <a:cxn ang="0">
                  <a:pos x="T0" y="T1"/>
                </a:cxn>
                <a:cxn ang="0">
                  <a:pos x="T2" y="T3"/>
                </a:cxn>
                <a:cxn ang="0">
                  <a:pos x="T4" y="T5"/>
                </a:cxn>
                <a:cxn ang="0">
                  <a:pos x="T6" y="T7"/>
                </a:cxn>
                <a:cxn ang="0">
                  <a:pos x="T8" y="T9"/>
                </a:cxn>
                <a:cxn ang="0">
                  <a:pos x="T10" y="T11"/>
                </a:cxn>
                <a:cxn ang="0">
                  <a:pos x="T12" y="T13"/>
                </a:cxn>
              </a:cxnLst>
              <a:rect l="0" t="0" r="r" b="b"/>
              <a:pathLst>
                <a:path w="18" h="63">
                  <a:moveTo>
                    <a:pt x="15" y="30"/>
                  </a:moveTo>
                  <a:cubicBezTo>
                    <a:pt x="18" y="47"/>
                    <a:pt x="17" y="62"/>
                    <a:pt x="14" y="62"/>
                  </a:cubicBezTo>
                  <a:cubicBezTo>
                    <a:pt x="11" y="63"/>
                    <a:pt x="6" y="53"/>
                    <a:pt x="4" y="40"/>
                  </a:cubicBezTo>
                  <a:cubicBezTo>
                    <a:pt x="3" y="37"/>
                    <a:pt x="3" y="35"/>
                    <a:pt x="2" y="32"/>
                  </a:cubicBezTo>
                  <a:cubicBezTo>
                    <a:pt x="2" y="29"/>
                    <a:pt x="1" y="26"/>
                    <a:pt x="1" y="22"/>
                  </a:cubicBezTo>
                  <a:cubicBezTo>
                    <a:pt x="0" y="10"/>
                    <a:pt x="1" y="1"/>
                    <a:pt x="4" y="0"/>
                  </a:cubicBezTo>
                  <a:cubicBezTo>
                    <a:pt x="7" y="0"/>
                    <a:pt x="12" y="13"/>
                    <a:pt x="15" y="30"/>
                  </a:cubicBezTo>
                  <a:close/>
                </a:path>
              </a:pathLst>
            </a:custGeom>
            <a:solidFill>
              <a:srgbClr val="F7C9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îṡļîďé">
              <a:extLst>
                <a:ext uri="{FF2B5EF4-FFF2-40B4-BE49-F238E27FC236}">
                  <a16:creationId xmlns:a16="http://schemas.microsoft.com/office/drawing/2014/main" xmlns="" id="{D952228E-4127-4D32-97E4-CF5F7B68B2FC}"/>
                </a:ext>
              </a:extLst>
            </p:cNvPr>
            <p:cNvSpPr/>
            <p:nvPr/>
          </p:nvSpPr>
          <p:spPr bwMode="auto">
            <a:xfrm>
              <a:off x="7977188" y="2887663"/>
              <a:ext cx="22225" cy="49213"/>
            </a:xfrm>
            <a:custGeom>
              <a:avLst/>
              <a:gdLst>
                <a:gd name="T0" fmla="*/ 8 w 8"/>
                <a:gd name="T1" fmla="*/ 8 h 18"/>
                <a:gd name="T2" fmla="*/ 3 w 8"/>
                <a:gd name="T3" fmla="*/ 18 h 18"/>
                <a:gd name="T4" fmla="*/ 1 w 8"/>
                <a:gd name="T5" fmla="*/ 10 h 18"/>
                <a:gd name="T6" fmla="*/ 0 w 8"/>
                <a:gd name="T7" fmla="*/ 0 h 18"/>
                <a:gd name="T8" fmla="*/ 8 w 8"/>
                <a:gd name="T9" fmla="*/ 8 h 18"/>
              </a:gdLst>
              <a:ahLst/>
              <a:cxnLst>
                <a:cxn ang="0">
                  <a:pos x="T0" y="T1"/>
                </a:cxn>
                <a:cxn ang="0">
                  <a:pos x="T2" y="T3"/>
                </a:cxn>
                <a:cxn ang="0">
                  <a:pos x="T4" y="T5"/>
                </a:cxn>
                <a:cxn ang="0">
                  <a:pos x="T6" y="T7"/>
                </a:cxn>
                <a:cxn ang="0">
                  <a:pos x="T8" y="T9"/>
                </a:cxn>
              </a:cxnLst>
              <a:rect l="0" t="0" r="r" b="b"/>
              <a:pathLst>
                <a:path w="8" h="18">
                  <a:moveTo>
                    <a:pt x="8" y="8"/>
                  </a:moveTo>
                  <a:cubicBezTo>
                    <a:pt x="8" y="13"/>
                    <a:pt x="6" y="17"/>
                    <a:pt x="3" y="18"/>
                  </a:cubicBezTo>
                  <a:cubicBezTo>
                    <a:pt x="2" y="15"/>
                    <a:pt x="2" y="13"/>
                    <a:pt x="1" y="10"/>
                  </a:cubicBezTo>
                  <a:cubicBezTo>
                    <a:pt x="1" y="7"/>
                    <a:pt x="0" y="4"/>
                    <a:pt x="0" y="0"/>
                  </a:cubicBezTo>
                  <a:cubicBezTo>
                    <a:pt x="4" y="0"/>
                    <a:pt x="7" y="3"/>
                    <a:pt x="8"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îṡḻíḍé">
              <a:extLst>
                <a:ext uri="{FF2B5EF4-FFF2-40B4-BE49-F238E27FC236}">
                  <a16:creationId xmlns:a16="http://schemas.microsoft.com/office/drawing/2014/main" xmlns="" id="{41A7D463-9F99-4FEB-ABC4-38C2525228FE}"/>
                </a:ext>
              </a:extLst>
            </p:cNvPr>
            <p:cNvSpPr/>
            <p:nvPr/>
          </p:nvSpPr>
          <p:spPr bwMode="auto">
            <a:xfrm>
              <a:off x="7612063" y="2959101"/>
              <a:ext cx="93663" cy="106363"/>
            </a:xfrm>
            <a:custGeom>
              <a:avLst/>
              <a:gdLst>
                <a:gd name="T0" fmla="*/ 33 w 34"/>
                <a:gd name="T1" fmla="*/ 1 h 39"/>
                <a:gd name="T2" fmla="*/ 34 w 34"/>
                <a:gd name="T3" fmla="*/ 35 h 39"/>
                <a:gd name="T4" fmla="*/ 0 w 34"/>
                <a:gd name="T5" fmla="*/ 21 h 39"/>
                <a:gd name="T6" fmla="*/ 9 w 34"/>
                <a:gd name="T7" fmla="*/ 0 h 39"/>
                <a:gd name="T8" fmla="*/ 33 w 34"/>
                <a:gd name="T9" fmla="*/ 1 h 39"/>
              </a:gdLst>
              <a:ahLst/>
              <a:cxnLst>
                <a:cxn ang="0">
                  <a:pos x="T0" y="T1"/>
                </a:cxn>
                <a:cxn ang="0">
                  <a:pos x="T2" y="T3"/>
                </a:cxn>
                <a:cxn ang="0">
                  <a:pos x="T4" y="T5"/>
                </a:cxn>
                <a:cxn ang="0">
                  <a:pos x="T6" y="T7"/>
                </a:cxn>
                <a:cxn ang="0">
                  <a:pos x="T8" y="T9"/>
                </a:cxn>
              </a:cxnLst>
              <a:rect l="0" t="0" r="r" b="b"/>
              <a:pathLst>
                <a:path w="34" h="39">
                  <a:moveTo>
                    <a:pt x="33" y="1"/>
                  </a:moveTo>
                  <a:cubicBezTo>
                    <a:pt x="33" y="1"/>
                    <a:pt x="31" y="26"/>
                    <a:pt x="34" y="35"/>
                  </a:cubicBezTo>
                  <a:cubicBezTo>
                    <a:pt x="16" y="39"/>
                    <a:pt x="0" y="21"/>
                    <a:pt x="0" y="21"/>
                  </a:cubicBezTo>
                  <a:cubicBezTo>
                    <a:pt x="9" y="0"/>
                    <a:pt x="9" y="0"/>
                    <a:pt x="9" y="0"/>
                  </a:cubicBezTo>
                  <a:lnTo>
                    <a:pt x="33" y="1"/>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îŝ1îḍê">
              <a:extLst>
                <a:ext uri="{FF2B5EF4-FFF2-40B4-BE49-F238E27FC236}">
                  <a16:creationId xmlns:a16="http://schemas.microsoft.com/office/drawing/2014/main" xmlns="" id="{4501F9D8-8326-4DAD-A2CA-B8BEFEB4849D}"/>
                </a:ext>
              </a:extLst>
            </p:cNvPr>
            <p:cNvSpPr/>
            <p:nvPr/>
          </p:nvSpPr>
          <p:spPr bwMode="auto">
            <a:xfrm>
              <a:off x="7596188" y="2708276"/>
              <a:ext cx="196850" cy="292100"/>
            </a:xfrm>
            <a:custGeom>
              <a:avLst/>
              <a:gdLst>
                <a:gd name="T0" fmla="*/ 61 w 72"/>
                <a:gd name="T1" fmla="*/ 33 h 106"/>
                <a:gd name="T2" fmla="*/ 70 w 72"/>
                <a:gd name="T3" fmla="*/ 69 h 106"/>
                <a:gd name="T4" fmla="*/ 51 w 72"/>
                <a:gd name="T5" fmla="*/ 105 h 106"/>
                <a:gd name="T6" fmla="*/ 10 w 72"/>
                <a:gd name="T7" fmla="*/ 77 h 106"/>
                <a:gd name="T8" fmla="*/ 61 w 72"/>
                <a:gd name="T9" fmla="*/ 33 h 106"/>
              </a:gdLst>
              <a:ahLst/>
              <a:cxnLst>
                <a:cxn ang="0">
                  <a:pos x="T0" y="T1"/>
                </a:cxn>
                <a:cxn ang="0">
                  <a:pos x="T2" y="T3"/>
                </a:cxn>
                <a:cxn ang="0">
                  <a:pos x="T4" y="T5"/>
                </a:cxn>
                <a:cxn ang="0">
                  <a:pos x="T6" y="T7"/>
                </a:cxn>
                <a:cxn ang="0">
                  <a:pos x="T8" y="T9"/>
                </a:cxn>
              </a:cxnLst>
              <a:rect l="0" t="0" r="r" b="b"/>
              <a:pathLst>
                <a:path w="72" h="106">
                  <a:moveTo>
                    <a:pt x="61" y="33"/>
                  </a:moveTo>
                  <a:cubicBezTo>
                    <a:pt x="61" y="33"/>
                    <a:pt x="67" y="44"/>
                    <a:pt x="70" y="69"/>
                  </a:cubicBezTo>
                  <a:cubicBezTo>
                    <a:pt x="72" y="94"/>
                    <a:pt x="57" y="106"/>
                    <a:pt x="51" y="105"/>
                  </a:cubicBezTo>
                  <a:cubicBezTo>
                    <a:pt x="46" y="104"/>
                    <a:pt x="20" y="96"/>
                    <a:pt x="10" y="77"/>
                  </a:cubicBezTo>
                  <a:cubicBezTo>
                    <a:pt x="0" y="59"/>
                    <a:pt x="6" y="0"/>
                    <a:pt x="61" y="33"/>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i$ľíḋe">
              <a:extLst>
                <a:ext uri="{FF2B5EF4-FFF2-40B4-BE49-F238E27FC236}">
                  <a16:creationId xmlns:a16="http://schemas.microsoft.com/office/drawing/2014/main" xmlns="" id="{EF445FEA-0F10-4793-AAC3-070FB212826D}"/>
                </a:ext>
              </a:extLst>
            </p:cNvPr>
            <p:cNvSpPr/>
            <p:nvPr/>
          </p:nvSpPr>
          <p:spPr bwMode="auto">
            <a:xfrm>
              <a:off x="7556501" y="2747963"/>
              <a:ext cx="244475" cy="230188"/>
            </a:xfrm>
            <a:custGeom>
              <a:avLst/>
              <a:gdLst>
                <a:gd name="T0" fmla="*/ 88 w 89"/>
                <a:gd name="T1" fmla="*/ 32 h 84"/>
                <a:gd name="T2" fmla="*/ 71 w 89"/>
                <a:gd name="T3" fmla="*/ 48 h 84"/>
                <a:gd name="T4" fmla="*/ 54 w 89"/>
                <a:gd name="T5" fmla="*/ 67 h 84"/>
                <a:gd name="T6" fmla="*/ 52 w 89"/>
                <a:gd name="T7" fmla="*/ 62 h 84"/>
                <a:gd name="T8" fmla="*/ 47 w 89"/>
                <a:gd name="T9" fmla="*/ 60 h 84"/>
                <a:gd name="T10" fmla="*/ 42 w 89"/>
                <a:gd name="T11" fmla="*/ 70 h 84"/>
                <a:gd name="T12" fmla="*/ 43 w 89"/>
                <a:gd name="T13" fmla="*/ 80 h 84"/>
                <a:gd name="T14" fmla="*/ 42 w 89"/>
                <a:gd name="T15" fmla="*/ 82 h 84"/>
                <a:gd name="T16" fmla="*/ 41 w 89"/>
                <a:gd name="T17" fmla="*/ 83 h 84"/>
                <a:gd name="T18" fmla="*/ 18 w 89"/>
                <a:gd name="T19" fmla="*/ 73 h 84"/>
                <a:gd name="T20" fmla="*/ 4 w 89"/>
                <a:gd name="T21" fmla="*/ 57 h 84"/>
                <a:gd name="T22" fmla="*/ 1 w 89"/>
                <a:gd name="T23" fmla="*/ 36 h 84"/>
                <a:gd name="T24" fmla="*/ 5 w 89"/>
                <a:gd name="T25" fmla="*/ 22 h 84"/>
                <a:gd name="T26" fmla="*/ 16 w 89"/>
                <a:gd name="T27" fmla="*/ 9 h 84"/>
                <a:gd name="T28" fmla="*/ 31 w 89"/>
                <a:gd name="T29" fmla="*/ 2 h 84"/>
                <a:gd name="T30" fmla="*/ 46 w 89"/>
                <a:gd name="T31" fmla="*/ 0 h 84"/>
                <a:gd name="T32" fmla="*/ 88 w 89"/>
                <a:gd name="T33" fmla="*/ 3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84">
                  <a:moveTo>
                    <a:pt x="88" y="32"/>
                  </a:moveTo>
                  <a:cubicBezTo>
                    <a:pt x="89" y="41"/>
                    <a:pt x="79" y="47"/>
                    <a:pt x="71" y="48"/>
                  </a:cubicBezTo>
                  <a:cubicBezTo>
                    <a:pt x="62" y="49"/>
                    <a:pt x="54" y="58"/>
                    <a:pt x="54" y="67"/>
                  </a:cubicBezTo>
                  <a:cubicBezTo>
                    <a:pt x="54" y="65"/>
                    <a:pt x="53" y="64"/>
                    <a:pt x="52" y="62"/>
                  </a:cubicBezTo>
                  <a:cubicBezTo>
                    <a:pt x="51" y="61"/>
                    <a:pt x="49" y="60"/>
                    <a:pt x="47" y="60"/>
                  </a:cubicBezTo>
                  <a:cubicBezTo>
                    <a:pt x="43" y="61"/>
                    <a:pt x="42" y="67"/>
                    <a:pt x="42" y="70"/>
                  </a:cubicBezTo>
                  <a:cubicBezTo>
                    <a:pt x="42" y="73"/>
                    <a:pt x="43" y="77"/>
                    <a:pt x="43" y="80"/>
                  </a:cubicBezTo>
                  <a:cubicBezTo>
                    <a:pt x="43" y="81"/>
                    <a:pt x="43" y="82"/>
                    <a:pt x="42" y="82"/>
                  </a:cubicBezTo>
                  <a:cubicBezTo>
                    <a:pt x="42" y="83"/>
                    <a:pt x="42" y="83"/>
                    <a:pt x="41" y="83"/>
                  </a:cubicBezTo>
                  <a:cubicBezTo>
                    <a:pt x="33" y="84"/>
                    <a:pt x="24" y="77"/>
                    <a:pt x="18" y="73"/>
                  </a:cubicBezTo>
                  <a:cubicBezTo>
                    <a:pt x="12" y="70"/>
                    <a:pt x="7" y="63"/>
                    <a:pt x="4" y="57"/>
                  </a:cubicBezTo>
                  <a:cubicBezTo>
                    <a:pt x="0" y="50"/>
                    <a:pt x="0" y="44"/>
                    <a:pt x="1" y="36"/>
                  </a:cubicBezTo>
                  <a:cubicBezTo>
                    <a:pt x="2" y="31"/>
                    <a:pt x="3" y="26"/>
                    <a:pt x="5" y="22"/>
                  </a:cubicBezTo>
                  <a:cubicBezTo>
                    <a:pt x="8" y="17"/>
                    <a:pt x="12" y="13"/>
                    <a:pt x="16" y="9"/>
                  </a:cubicBezTo>
                  <a:cubicBezTo>
                    <a:pt x="20" y="6"/>
                    <a:pt x="26" y="3"/>
                    <a:pt x="31" y="2"/>
                  </a:cubicBezTo>
                  <a:cubicBezTo>
                    <a:pt x="35" y="0"/>
                    <a:pt x="41" y="0"/>
                    <a:pt x="46" y="0"/>
                  </a:cubicBezTo>
                  <a:cubicBezTo>
                    <a:pt x="53" y="0"/>
                    <a:pt x="86" y="3"/>
                    <a:pt x="88" y="32"/>
                  </a:cubicBezTo>
                  <a:close/>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î$líḍé">
              <a:extLst>
                <a:ext uri="{FF2B5EF4-FFF2-40B4-BE49-F238E27FC236}">
                  <a16:creationId xmlns:a16="http://schemas.microsoft.com/office/drawing/2014/main" xmlns="" id="{0434DDF9-9CAA-4F4A-BD53-39BFC1E9A12A}"/>
                </a:ext>
              </a:extLst>
            </p:cNvPr>
            <p:cNvSpPr/>
            <p:nvPr/>
          </p:nvSpPr>
          <p:spPr bwMode="auto">
            <a:xfrm>
              <a:off x="7400926" y="3227388"/>
              <a:ext cx="307975" cy="1077913"/>
            </a:xfrm>
            <a:custGeom>
              <a:avLst/>
              <a:gdLst>
                <a:gd name="T0" fmla="*/ 28 w 112"/>
                <a:gd name="T1" fmla="*/ 117 h 393"/>
                <a:gd name="T2" fmla="*/ 39 w 112"/>
                <a:gd name="T3" fmla="*/ 240 h 393"/>
                <a:gd name="T4" fmla="*/ 0 w 112"/>
                <a:gd name="T5" fmla="*/ 384 h 393"/>
                <a:gd name="T6" fmla="*/ 25 w 112"/>
                <a:gd name="T7" fmla="*/ 393 h 393"/>
                <a:gd name="T8" fmla="*/ 89 w 112"/>
                <a:gd name="T9" fmla="*/ 251 h 393"/>
                <a:gd name="T10" fmla="*/ 112 w 112"/>
                <a:gd name="T11" fmla="*/ 98 h 393"/>
                <a:gd name="T12" fmla="*/ 30 w 112"/>
                <a:gd name="T13" fmla="*/ 94 h 393"/>
                <a:gd name="T14" fmla="*/ 28 w 112"/>
                <a:gd name="T15" fmla="*/ 117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393">
                  <a:moveTo>
                    <a:pt x="28" y="117"/>
                  </a:moveTo>
                  <a:cubicBezTo>
                    <a:pt x="29" y="141"/>
                    <a:pt x="34" y="203"/>
                    <a:pt x="39" y="240"/>
                  </a:cubicBezTo>
                  <a:cubicBezTo>
                    <a:pt x="28" y="295"/>
                    <a:pt x="0" y="384"/>
                    <a:pt x="0" y="384"/>
                  </a:cubicBezTo>
                  <a:cubicBezTo>
                    <a:pt x="0" y="384"/>
                    <a:pt x="15" y="392"/>
                    <a:pt x="25" y="393"/>
                  </a:cubicBezTo>
                  <a:cubicBezTo>
                    <a:pt x="50" y="342"/>
                    <a:pt x="89" y="251"/>
                    <a:pt x="89" y="251"/>
                  </a:cubicBezTo>
                  <a:cubicBezTo>
                    <a:pt x="112" y="98"/>
                    <a:pt x="112" y="98"/>
                    <a:pt x="112" y="98"/>
                  </a:cubicBezTo>
                  <a:cubicBezTo>
                    <a:pt x="112" y="98"/>
                    <a:pt x="66" y="0"/>
                    <a:pt x="30" y="94"/>
                  </a:cubicBezTo>
                  <a:cubicBezTo>
                    <a:pt x="28" y="99"/>
                    <a:pt x="28" y="112"/>
                    <a:pt x="28" y="117"/>
                  </a:cubicBezTo>
                  <a:close/>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î$1ïďé">
              <a:extLst>
                <a:ext uri="{FF2B5EF4-FFF2-40B4-BE49-F238E27FC236}">
                  <a16:creationId xmlns:a16="http://schemas.microsoft.com/office/drawing/2014/main" xmlns="" id="{6E1691C2-B697-4D53-B023-826930B229B6}"/>
                </a:ext>
              </a:extLst>
            </p:cNvPr>
            <p:cNvSpPr/>
            <p:nvPr/>
          </p:nvSpPr>
          <p:spPr bwMode="auto">
            <a:xfrm>
              <a:off x="7493001" y="3243263"/>
              <a:ext cx="254000" cy="1089025"/>
            </a:xfrm>
            <a:custGeom>
              <a:avLst/>
              <a:gdLst>
                <a:gd name="T0" fmla="*/ 3 w 92"/>
                <a:gd name="T1" fmla="*/ 124 h 397"/>
                <a:gd name="T2" fmla="*/ 41 w 92"/>
                <a:gd name="T3" fmla="*/ 243 h 397"/>
                <a:gd name="T4" fmla="*/ 53 w 92"/>
                <a:gd name="T5" fmla="*/ 391 h 397"/>
                <a:gd name="T6" fmla="*/ 78 w 92"/>
                <a:gd name="T7" fmla="*/ 396 h 397"/>
                <a:gd name="T8" fmla="*/ 92 w 92"/>
                <a:gd name="T9" fmla="*/ 244 h 397"/>
                <a:gd name="T10" fmla="*/ 82 w 92"/>
                <a:gd name="T11" fmla="*/ 90 h 397"/>
                <a:gd name="T12" fmla="*/ 1 w 92"/>
                <a:gd name="T13" fmla="*/ 99 h 397"/>
                <a:gd name="T14" fmla="*/ 3 w 92"/>
                <a:gd name="T15" fmla="*/ 124 h 3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97">
                  <a:moveTo>
                    <a:pt x="3" y="124"/>
                  </a:moveTo>
                  <a:cubicBezTo>
                    <a:pt x="9" y="148"/>
                    <a:pt x="28" y="207"/>
                    <a:pt x="41" y="243"/>
                  </a:cubicBezTo>
                  <a:cubicBezTo>
                    <a:pt x="41" y="299"/>
                    <a:pt x="53" y="391"/>
                    <a:pt x="53" y="391"/>
                  </a:cubicBezTo>
                  <a:cubicBezTo>
                    <a:pt x="53" y="391"/>
                    <a:pt x="68" y="397"/>
                    <a:pt x="78" y="396"/>
                  </a:cubicBezTo>
                  <a:cubicBezTo>
                    <a:pt x="82" y="315"/>
                    <a:pt x="92" y="244"/>
                    <a:pt x="92" y="244"/>
                  </a:cubicBezTo>
                  <a:cubicBezTo>
                    <a:pt x="82" y="90"/>
                    <a:pt x="82" y="90"/>
                    <a:pt x="82" y="90"/>
                  </a:cubicBezTo>
                  <a:cubicBezTo>
                    <a:pt x="82" y="90"/>
                    <a:pt x="18" y="0"/>
                    <a:pt x="1" y="99"/>
                  </a:cubicBezTo>
                  <a:cubicBezTo>
                    <a:pt x="0" y="104"/>
                    <a:pt x="2" y="119"/>
                    <a:pt x="3" y="124"/>
                  </a:cubicBezTo>
                  <a:close/>
                </a:path>
              </a:pathLst>
            </a:custGeom>
            <a:solidFill>
              <a:srgbClr val="004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îsḻîde">
              <a:extLst>
                <a:ext uri="{FF2B5EF4-FFF2-40B4-BE49-F238E27FC236}">
                  <a16:creationId xmlns:a16="http://schemas.microsoft.com/office/drawing/2014/main" xmlns="" id="{BFF8659D-FEDC-4F02-B097-349319FB7BCA}"/>
                </a:ext>
              </a:extLst>
            </p:cNvPr>
            <p:cNvSpPr/>
            <p:nvPr/>
          </p:nvSpPr>
          <p:spPr bwMode="auto">
            <a:xfrm>
              <a:off x="7461251" y="2989263"/>
              <a:ext cx="328613" cy="573088"/>
            </a:xfrm>
            <a:custGeom>
              <a:avLst/>
              <a:gdLst>
                <a:gd name="T0" fmla="*/ 14 w 120"/>
                <a:gd name="T1" fmla="*/ 195 h 209"/>
                <a:gd name="T2" fmla="*/ 100 w 120"/>
                <a:gd name="T3" fmla="*/ 200 h 209"/>
                <a:gd name="T4" fmla="*/ 90 w 120"/>
                <a:gd name="T5" fmla="*/ 22 h 209"/>
                <a:gd name="T6" fmla="*/ 59 w 120"/>
                <a:gd name="T7" fmla="*/ 0 h 209"/>
                <a:gd name="T8" fmla="*/ 0 w 120"/>
                <a:gd name="T9" fmla="*/ 190 h 209"/>
                <a:gd name="T10" fmla="*/ 14 w 120"/>
                <a:gd name="T11" fmla="*/ 195 h 209"/>
              </a:gdLst>
              <a:ahLst/>
              <a:cxnLst>
                <a:cxn ang="0">
                  <a:pos x="T0" y="T1"/>
                </a:cxn>
                <a:cxn ang="0">
                  <a:pos x="T2" y="T3"/>
                </a:cxn>
                <a:cxn ang="0">
                  <a:pos x="T4" y="T5"/>
                </a:cxn>
                <a:cxn ang="0">
                  <a:pos x="T6" y="T7"/>
                </a:cxn>
                <a:cxn ang="0">
                  <a:pos x="T8" y="T9"/>
                </a:cxn>
                <a:cxn ang="0">
                  <a:pos x="T10" y="T11"/>
                </a:cxn>
              </a:cxnLst>
              <a:rect l="0" t="0" r="r" b="b"/>
              <a:pathLst>
                <a:path w="120" h="209">
                  <a:moveTo>
                    <a:pt x="14" y="195"/>
                  </a:moveTo>
                  <a:cubicBezTo>
                    <a:pt x="14" y="195"/>
                    <a:pt x="64" y="209"/>
                    <a:pt x="100" y="200"/>
                  </a:cubicBezTo>
                  <a:cubicBezTo>
                    <a:pt x="103" y="121"/>
                    <a:pt x="120" y="67"/>
                    <a:pt x="90" y="22"/>
                  </a:cubicBezTo>
                  <a:cubicBezTo>
                    <a:pt x="79" y="17"/>
                    <a:pt x="66" y="5"/>
                    <a:pt x="59" y="0"/>
                  </a:cubicBezTo>
                  <a:cubicBezTo>
                    <a:pt x="30" y="13"/>
                    <a:pt x="3" y="148"/>
                    <a:pt x="0" y="190"/>
                  </a:cubicBezTo>
                  <a:cubicBezTo>
                    <a:pt x="0" y="190"/>
                    <a:pt x="7" y="193"/>
                    <a:pt x="14" y="195"/>
                  </a:cubicBezTo>
                  <a:close/>
                </a:path>
              </a:pathLst>
            </a:custGeom>
            <a:solidFill>
              <a:srgbClr val="DD36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ïṧḷiḋè">
              <a:extLst>
                <a:ext uri="{FF2B5EF4-FFF2-40B4-BE49-F238E27FC236}">
                  <a16:creationId xmlns:a16="http://schemas.microsoft.com/office/drawing/2014/main" xmlns="" id="{A8A4477D-1136-4573-9A82-C3733D0F65CC}"/>
                </a:ext>
              </a:extLst>
            </p:cNvPr>
            <p:cNvSpPr/>
            <p:nvPr/>
          </p:nvSpPr>
          <p:spPr bwMode="auto">
            <a:xfrm>
              <a:off x="7810501" y="2967038"/>
              <a:ext cx="71438" cy="71438"/>
            </a:xfrm>
            <a:custGeom>
              <a:avLst/>
              <a:gdLst>
                <a:gd name="T0" fmla="*/ 2 w 26"/>
                <a:gd name="T1" fmla="*/ 23 h 26"/>
                <a:gd name="T2" fmla="*/ 8 w 26"/>
                <a:gd name="T3" fmla="*/ 8 h 26"/>
                <a:gd name="T4" fmla="*/ 19 w 26"/>
                <a:gd name="T5" fmla="*/ 3 h 26"/>
                <a:gd name="T6" fmla="*/ 24 w 26"/>
                <a:gd name="T7" fmla="*/ 20 h 26"/>
                <a:gd name="T8" fmla="*/ 16 w 26"/>
                <a:gd name="T9" fmla="*/ 26 h 26"/>
                <a:gd name="T10" fmla="*/ 2 w 26"/>
                <a:gd name="T11" fmla="*/ 23 h 26"/>
              </a:gdLst>
              <a:ahLst/>
              <a:cxnLst>
                <a:cxn ang="0">
                  <a:pos x="T0" y="T1"/>
                </a:cxn>
                <a:cxn ang="0">
                  <a:pos x="T2" y="T3"/>
                </a:cxn>
                <a:cxn ang="0">
                  <a:pos x="T4" y="T5"/>
                </a:cxn>
                <a:cxn ang="0">
                  <a:pos x="T6" y="T7"/>
                </a:cxn>
                <a:cxn ang="0">
                  <a:pos x="T8" y="T9"/>
                </a:cxn>
                <a:cxn ang="0">
                  <a:pos x="T10" y="T11"/>
                </a:cxn>
              </a:cxnLst>
              <a:rect l="0" t="0" r="r" b="b"/>
              <a:pathLst>
                <a:path w="26" h="26">
                  <a:moveTo>
                    <a:pt x="2" y="23"/>
                  </a:moveTo>
                  <a:cubicBezTo>
                    <a:pt x="2" y="23"/>
                    <a:pt x="0" y="7"/>
                    <a:pt x="8" y="8"/>
                  </a:cubicBezTo>
                  <a:cubicBezTo>
                    <a:pt x="13" y="2"/>
                    <a:pt x="16" y="0"/>
                    <a:pt x="19" y="3"/>
                  </a:cubicBezTo>
                  <a:cubicBezTo>
                    <a:pt x="25" y="7"/>
                    <a:pt x="26" y="15"/>
                    <a:pt x="24" y="20"/>
                  </a:cubicBezTo>
                  <a:cubicBezTo>
                    <a:pt x="21" y="24"/>
                    <a:pt x="16" y="26"/>
                    <a:pt x="16" y="26"/>
                  </a:cubicBezTo>
                  <a:lnTo>
                    <a:pt x="2" y="23"/>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iṩliḍè">
              <a:extLst>
                <a:ext uri="{FF2B5EF4-FFF2-40B4-BE49-F238E27FC236}">
                  <a16:creationId xmlns:a16="http://schemas.microsoft.com/office/drawing/2014/main" xmlns="" id="{280B6D43-644E-40AF-91D5-035FEC476F8F}"/>
                </a:ext>
              </a:extLst>
            </p:cNvPr>
            <p:cNvSpPr/>
            <p:nvPr/>
          </p:nvSpPr>
          <p:spPr bwMode="auto">
            <a:xfrm>
              <a:off x="7562851" y="3000376"/>
              <a:ext cx="323850" cy="303213"/>
            </a:xfrm>
            <a:custGeom>
              <a:avLst/>
              <a:gdLst>
                <a:gd name="T0" fmla="*/ 30 w 118"/>
                <a:gd name="T1" fmla="*/ 8 h 111"/>
                <a:gd name="T2" fmla="*/ 84 w 118"/>
                <a:gd name="T3" fmla="*/ 62 h 111"/>
                <a:gd name="T4" fmla="*/ 90 w 118"/>
                <a:gd name="T5" fmla="*/ 8 h 111"/>
                <a:gd name="T6" fmla="*/ 113 w 118"/>
                <a:gd name="T7" fmla="*/ 12 h 111"/>
                <a:gd name="T8" fmla="*/ 106 w 118"/>
                <a:gd name="T9" fmla="*/ 96 h 111"/>
                <a:gd name="T10" fmla="*/ 25 w 118"/>
                <a:gd name="T11" fmla="*/ 61 h 111"/>
                <a:gd name="T12" fmla="*/ 19 w 118"/>
                <a:gd name="T13" fmla="*/ 8 h 111"/>
                <a:gd name="T14" fmla="*/ 30 w 118"/>
                <a:gd name="T15" fmla="*/ 8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11">
                  <a:moveTo>
                    <a:pt x="30" y="8"/>
                  </a:moveTo>
                  <a:cubicBezTo>
                    <a:pt x="39" y="13"/>
                    <a:pt x="62" y="28"/>
                    <a:pt x="84" y="62"/>
                  </a:cubicBezTo>
                  <a:cubicBezTo>
                    <a:pt x="84" y="62"/>
                    <a:pt x="88" y="35"/>
                    <a:pt x="90" y="8"/>
                  </a:cubicBezTo>
                  <a:cubicBezTo>
                    <a:pt x="102" y="0"/>
                    <a:pt x="113" y="12"/>
                    <a:pt x="113" y="12"/>
                  </a:cubicBezTo>
                  <a:cubicBezTo>
                    <a:pt x="113" y="12"/>
                    <a:pt x="118" y="82"/>
                    <a:pt x="106" y="96"/>
                  </a:cubicBezTo>
                  <a:cubicBezTo>
                    <a:pt x="94" y="111"/>
                    <a:pt x="40" y="74"/>
                    <a:pt x="25" y="61"/>
                  </a:cubicBezTo>
                  <a:cubicBezTo>
                    <a:pt x="18" y="56"/>
                    <a:pt x="0" y="20"/>
                    <a:pt x="19" y="8"/>
                  </a:cubicBezTo>
                  <a:cubicBezTo>
                    <a:pt x="23" y="6"/>
                    <a:pt x="27" y="6"/>
                    <a:pt x="30" y="8"/>
                  </a:cubicBezTo>
                  <a:close/>
                </a:path>
              </a:pathLst>
            </a:custGeom>
            <a:solidFill>
              <a:srgbClr val="E548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í$1ídê">
              <a:extLst>
                <a:ext uri="{FF2B5EF4-FFF2-40B4-BE49-F238E27FC236}">
                  <a16:creationId xmlns:a16="http://schemas.microsoft.com/office/drawing/2014/main" xmlns="" id="{57055EF1-9A14-4218-9B95-C75DBAFD130D}"/>
                </a:ext>
              </a:extLst>
            </p:cNvPr>
            <p:cNvSpPr/>
            <p:nvPr/>
          </p:nvSpPr>
          <p:spPr bwMode="auto">
            <a:xfrm>
              <a:off x="4756151" y="5400676"/>
              <a:ext cx="2728913" cy="92075"/>
            </a:xfrm>
            <a:custGeom>
              <a:avLst/>
              <a:gdLst>
                <a:gd name="T0" fmla="*/ 464 w 993"/>
                <a:gd name="T1" fmla="*/ 0 h 34"/>
                <a:gd name="T2" fmla="*/ 18 w 993"/>
                <a:gd name="T3" fmla="*/ 8 h 34"/>
                <a:gd name="T4" fmla="*/ 0 w 993"/>
                <a:gd name="T5" fmla="*/ 25 h 34"/>
                <a:gd name="T6" fmla="*/ 464 w 993"/>
                <a:gd name="T7" fmla="*/ 34 h 34"/>
                <a:gd name="T8" fmla="*/ 993 w 993"/>
                <a:gd name="T9" fmla="*/ 17 h 34"/>
                <a:gd name="T10" fmla="*/ 464 w 993"/>
                <a:gd name="T11" fmla="*/ 0 h 34"/>
              </a:gdLst>
              <a:ahLst/>
              <a:cxnLst>
                <a:cxn ang="0">
                  <a:pos x="T0" y="T1"/>
                </a:cxn>
                <a:cxn ang="0">
                  <a:pos x="T2" y="T3"/>
                </a:cxn>
                <a:cxn ang="0">
                  <a:pos x="T4" y="T5"/>
                </a:cxn>
                <a:cxn ang="0">
                  <a:pos x="T6" y="T7"/>
                </a:cxn>
                <a:cxn ang="0">
                  <a:pos x="T8" y="T9"/>
                </a:cxn>
                <a:cxn ang="0">
                  <a:pos x="T10" y="T11"/>
                </a:cxn>
              </a:cxnLst>
              <a:rect l="0" t="0" r="r" b="b"/>
              <a:pathLst>
                <a:path w="993" h="34">
                  <a:moveTo>
                    <a:pt x="464" y="0"/>
                  </a:moveTo>
                  <a:cubicBezTo>
                    <a:pt x="276" y="0"/>
                    <a:pt x="112" y="3"/>
                    <a:pt x="18" y="8"/>
                  </a:cubicBezTo>
                  <a:cubicBezTo>
                    <a:pt x="0" y="25"/>
                    <a:pt x="0" y="25"/>
                    <a:pt x="0" y="25"/>
                  </a:cubicBezTo>
                  <a:cubicBezTo>
                    <a:pt x="90" y="30"/>
                    <a:pt x="264" y="34"/>
                    <a:pt x="464" y="34"/>
                  </a:cubicBezTo>
                  <a:cubicBezTo>
                    <a:pt x="756" y="34"/>
                    <a:pt x="993" y="26"/>
                    <a:pt x="993" y="17"/>
                  </a:cubicBezTo>
                  <a:cubicBezTo>
                    <a:pt x="993" y="7"/>
                    <a:pt x="756" y="0"/>
                    <a:pt x="464" y="0"/>
                  </a:cubicBezTo>
                </a:path>
              </a:pathLst>
            </a:cu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ḻíḓe">
              <a:extLst>
                <a:ext uri="{FF2B5EF4-FFF2-40B4-BE49-F238E27FC236}">
                  <a16:creationId xmlns:a16="http://schemas.microsoft.com/office/drawing/2014/main" xmlns="" id="{83BBDE9E-8774-4278-9853-5ECB532A3BF6}"/>
                </a:ext>
              </a:extLst>
            </p:cNvPr>
            <p:cNvSpPr/>
            <p:nvPr/>
          </p:nvSpPr>
          <p:spPr bwMode="auto">
            <a:xfrm>
              <a:off x="4008438" y="4489451"/>
              <a:ext cx="1150938" cy="874713"/>
            </a:xfrm>
            <a:custGeom>
              <a:avLst/>
              <a:gdLst>
                <a:gd name="T0" fmla="*/ 345 w 419"/>
                <a:gd name="T1" fmla="*/ 144 h 319"/>
                <a:gd name="T2" fmla="*/ 264 w 419"/>
                <a:gd name="T3" fmla="*/ 0 h 319"/>
                <a:gd name="T4" fmla="*/ 283 w 419"/>
                <a:gd name="T5" fmla="*/ 162 h 319"/>
                <a:gd name="T6" fmla="*/ 102 w 419"/>
                <a:gd name="T7" fmla="*/ 101 h 319"/>
                <a:gd name="T8" fmla="*/ 237 w 419"/>
                <a:gd name="T9" fmla="*/ 246 h 319"/>
                <a:gd name="T10" fmla="*/ 0 w 419"/>
                <a:gd name="T11" fmla="*/ 262 h 319"/>
                <a:gd name="T12" fmla="*/ 419 w 419"/>
                <a:gd name="T13" fmla="*/ 319 h 319"/>
              </a:gdLst>
              <a:ahLst/>
              <a:cxnLst>
                <a:cxn ang="0">
                  <a:pos x="T0" y="T1"/>
                </a:cxn>
                <a:cxn ang="0">
                  <a:pos x="T2" y="T3"/>
                </a:cxn>
                <a:cxn ang="0">
                  <a:pos x="T4" y="T5"/>
                </a:cxn>
                <a:cxn ang="0">
                  <a:pos x="T6" y="T7"/>
                </a:cxn>
                <a:cxn ang="0">
                  <a:pos x="T8" y="T9"/>
                </a:cxn>
                <a:cxn ang="0">
                  <a:pos x="T10" y="T11"/>
                </a:cxn>
                <a:cxn ang="0">
                  <a:pos x="T12" y="T13"/>
                </a:cxn>
              </a:cxnLst>
              <a:rect l="0" t="0" r="r" b="b"/>
              <a:pathLst>
                <a:path w="419" h="319">
                  <a:moveTo>
                    <a:pt x="345" y="144"/>
                  </a:moveTo>
                  <a:cubicBezTo>
                    <a:pt x="345" y="144"/>
                    <a:pt x="361" y="0"/>
                    <a:pt x="264" y="0"/>
                  </a:cubicBezTo>
                  <a:cubicBezTo>
                    <a:pt x="167" y="1"/>
                    <a:pt x="283" y="162"/>
                    <a:pt x="283" y="162"/>
                  </a:cubicBezTo>
                  <a:cubicBezTo>
                    <a:pt x="283" y="162"/>
                    <a:pt x="168" y="68"/>
                    <a:pt x="102" y="101"/>
                  </a:cubicBezTo>
                  <a:cubicBezTo>
                    <a:pt x="70" y="117"/>
                    <a:pt x="36" y="166"/>
                    <a:pt x="237" y="246"/>
                  </a:cubicBezTo>
                  <a:cubicBezTo>
                    <a:pt x="69" y="189"/>
                    <a:pt x="0" y="242"/>
                    <a:pt x="0" y="262"/>
                  </a:cubicBezTo>
                  <a:cubicBezTo>
                    <a:pt x="1" y="314"/>
                    <a:pt x="218" y="318"/>
                    <a:pt x="419" y="319"/>
                  </a:cubicBezTo>
                </a:path>
              </a:pathLst>
            </a:custGeom>
            <a:solidFill>
              <a:srgbClr val="244B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îṣḷídè">
              <a:extLst>
                <a:ext uri="{FF2B5EF4-FFF2-40B4-BE49-F238E27FC236}">
                  <a16:creationId xmlns:a16="http://schemas.microsoft.com/office/drawing/2014/main" xmlns="" id="{68B61BC0-732E-4303-BB79-01F87477DDA2}"/>
                </a:ext>
              </a:extLst>
            </p:cNvPr>
            <p:cNvSpPr/>
            <p:nvPr/>
          </p:nvSpPr>
          <p:spPr bwMode="auto">
            <a:xfrm>
              <a:off x="6823076" y="4162426"/>
              <a:ext cx="1585913" cy="1204913"/>
            </a:xfrm>
            <a:custGeom>
              <a:avLst/>
              <a:gdLst>
                <a:gd name="T0" fmla="*/ 102 w 577"/>
                <a:gd name="T1" fmla="*/ 199 h 439"/>
                <a:gd name="T2" fmla="*/ 213 w 577"/>
                <a:gd name="T3" fmla="*/ 1 h 439"/>
                <a:gd name="T4" fmla="*/ 188 w 577"/>
                <a:gd name="T5" fmla="*/ 224 h 439"/>
                <a:gd name="T6" fmla="*/ 436 w 577"/>
                <a:gd name="T7" fmla="*/ 140 h 439"/>
                <a:gd name="T8" fmla="*/ 251 w 577"/>
                <a:gd name="T9" fmla="*/ 338 h 439"/>
                <a:gd name="T10" fmla="*/ 576 w 577"/>
                <a:gd name="T11" fmla="*/ 361 h 439"/>
                <a:gd name="T12" fmla="*/ 0 w 577"/>
                <a:gd name="T13" fmla="*/ 439 h 439"/>
                <a:gd name="T14" fmla="*/ 102 w 577"/>
                <a:gd name="T15" fmla="*/ 19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 h="439">
                  <a:moveTo>
                    <a:pt x="102" y="199"/>
                  </a:moveTo>
                  <a:cubicBezTo>
                    <a:pt x="102" y="199"/>
                    <a:pt x="80" y="0"/>
                    <a:pt x="213" y="1"/>
                  </a:cubicBezTo>
                  <a:cubicBezTo>
                    <a:pt x="347" y="1"/>
                    <a:pt x="188" y="224"/>
                    <a:pt x="188" y="224"/>
                  </a:cubicBezTo>
                  <a:cubicBezTo>
                    <a:pt x="188" y="224"/>
                    <a:pt x="345" y="94"/>
                    <a:pt x="436" y="140"/>
                  </a:cubicBezTo>
                  <a:cubicBezTo>
                    <a:pt x="480" y="161"/>
                    <a:pt x="527" y="229"/>
                    <a:pt x="251" y="338"/>
                  </a:cubicBezTo>
                  <a:cubicBezTo>
                    <a:pt x="482" y="261"/>
                    <a:pt x="577" y="333"/>
                    <a:pt x="576" y="361"/>
                  </a:cubicBezTo>
                  <a:cubicBezTo>
                    <a:pt x="575" y="432"/>
                    <a:pt x="276" y="438"/>
                    <a:pt x="0" y="439"/>
                  </a:cubicBezTo>
                  <a:cubicBezTo>
                    <a:pt x="102" y="199"/>
                    <a:pt x="102" y="199"/>
                    <a:pt x="102" y="199"/>
                  </a:cubicBezTo>
                </a:path>
              </a:pathLst>
            </a:custGeom>
            <a:solidFill>
              <a:srgbClr val="244B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ś1íḑè">
              <a:extLst>
                <a:ext uri="{FF2B5EF4-FFF2-40B4-BE49-F238E27FC236}">
                  <a16:creationId xmlns:a16="http://schemas.microsoft.com/office/drawing/2014/main" xmlns="" id="{04056411-5DED-48BD-9BCA-AEEBCD104A23}"/>
                </a:ext>
              </a:extLst>
            </p:cNvPr>
            <p:cNvSpPr/>
            <p:nvPr/>
          </p:nvSpPr>
          <p:spPr bwMode="auto">
            <a:xfrm>
              <a:off x="7073901" y="4351338"/>
              <a:ext cx="1154113" cy="1062038"/>
            </a:xfrm>
            <a:custGeom>
              <a:avLst/>
              <a:gdLst>
                <a:gd name="T0" fmla="*/ 0 w 420"/>
                <a:gd name="T1" fmla="*/ 382 h 387"/>
                <a:gd name="T2" fmla="*/ 2 w 420"/>
                <a:gd name="T3" fmla="*/ 384 h 387"/>
                <a:gd name="T4" fmla="*/ 58 w 420"/>
                <a:gd name="T5" fmla="*/ 386 h 387"/>
                <a:gd name="T6" fmla="*/ 206 w 420"/>
                <a:gd name="T7" fmla="*/ 386 h 387"/>
                <a:gd name="T8" fmla="*/ 262 w 420"/>
                <a:gd name="T9" fmla="*/ 385 h 387"/>
                <a:gd name="T10" fmla="*/ 368 w 420"/>
                <a:gd name="T11" fmla="*/ 374 h 387"/>
                <a:gd name="T12" fmla="*/ 402 w 420"/>
                <a:gd name="T13" fmla="*/ 361 h 387"/>
                <a:gd name="T14" fmla="*/ 419 w 420"/>
                <a:gd name="T15" fmla="*/ 332 h 387"/>
                <a:gd name="T16" fmla="*/ 416 w 420"/>
                <a:gd name="T17" fmla="*/ 321 h 387"/>
                <a:gd name="T18" fmla="*/ 406 w 420"/>
                <a:gd name="T19" fmla="*/ 316 h 387"/>
                <a:gd name="T20" fmla="*/ 348 w 420"/>
                <a:gd name="T21" fmla="*/ 316 h 387"/>
                <a:gd name="T22" fmla="*/ 226 w 420"/>
                <a:gd name="T23" fmla="*/ 330 h 387"/>
                <a:gd name="T24" fmla="*/ 367 w 420"/>
                <a:gd name="T25" fmla="*/ 238 h 387"/>
                <a:gd name="T26" fmla="*/ 323 w 420"/>
                <a:gd name="T27" fmla="*/ 208 h 387"/>
                <a:gd name="T28" fmla="*/ 217 w 420"/>
                <a:gd name="T29" fmla="*/ 278 h 387"/>
                <a:gd name="T30" fmla="*/ 165 w 420"/>
                <a:gd name="T31" fmla="*/ 304 h 387"/>
                <a:gd name="T32" fmla="*/ 152 w 420"/>
                <a:gd name="T33" fmla="*/ 298 h 387"/>
                <a:gd name="T34" fmla="*/ 149 w 420"/>
                <a:gd name="T35" fmla="*/ 287 h 387"/>
                <a:gd name="T36" fmla="*/ 168 w 420"/>
                <a:gd name="T37" fmla="*/ 227 h 387"/>
                <a:gd name="T38" fmla="*/ 208 w 420"/>
                <a:gd name="T39" fmla="*/ 175 h 387"/>
                <a:gd name="T40" fmla="*/ 231 w 420"/>
                <a:gd name="T41" fmla="*/ 37 h 387"/>
                <a:gd name="T42" fmla="*/ 87 w 420"/>
                <a:gd name="T43" fmla="*/ 81 h 387"/>
                <a:gd name="T44" fmla="*/ 73 w 420"/>
                <a:gd name="T45" fmla="*/ 125 h 387"/>
                <a:gd name="T46" fmla="*/ 62 w 420"/>
                <a:gd name="T47" fmla="*/ 259 h 387"/>
                <a:gd name="T48" fmla="*/ 53 w 420"/>
                <a:gd name="T49" fmla="*/ 281 h 387"/>
                <a:gd name="T50" fmla="*/ 32 w 420"/>
                <a:gd name="T51" fmla="*/ 293 h 387"/>
                <a:gd name="T52" fmla="*/ 20 w 420"/>
                <a:gd name="T53" fmla="*/ 294 h 387"/>
                <a:gd name="T54" fmla="*/ 18 w 420"/>
                <a:gd name="T55" fmla="*/ 296 h 387"/>
                <a:gd name="T56" fmla="*/ 14 w 420"/>
                <a:gd name="T57" fmla="*/ 299 h 387"/>
                <a:gd name="T58" fmla="*/ 3 w 420"/>
                <a:gd name="T59" fmla="*/ 34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387">
                  <a:moveTo>
                    <a:pt x="0" y="382"/>
                  </a:moveTo>
                  <a:cubicBezTo>
                    <a:pt x="0" y="383"/>
                    <a:pt x="1" y="383"/>
                    <a:pt x="2" y="384"/>
                  </a:cubicBezTo>
                  <a:cubicBezTo>
                    <a:pt x="11" y="387"/>
                    <a:pt x="48" y="386"/>
                    <a:pt x="58" y="386"/>
                  </a:cubicBezTo>
                  <a:cubicBezTo>
                    <a:pt x="110" y="386"/>
                    <a:pt x="157" y="387"/>
                    <a:pt x="206" y="386"/>
                  </a:cubicBezTo>
                  <a:cubicBezTo>
                    <a:pt x="269" y="379"/>
                    <a:pt x="236" y="386"/>
                    <a:pt x="262" y="385"/>
                  </a:cubicBezTo>
                  <a:cubicBezTo>
                    <a:pt x="298" y="384"/>
                    <a:pt x="332" y="382"/>
                    <a:pt x="368" y="374"/>
                  </a:cubicBezTo>
                  <a:cubicBezTo>
                    <a:pt x="380" y="371"/>
                    <a:pt x="392" y="368"/>
                    <a:pt x="402" y="361"/>
                  </a:cubicBezTo>
                  <a:cubicBezTo>
                    <a:pt x="412" y="354"/>
                    <a:pt x="420" y="343"/>
                    <a:pt x="419" y="332"/>
                  </a:cubicBezTo>
                  <a:cubicBezTo>
                    <a:pt x="419" y="328"/>
                    <a:pt x="418" y="324"/>
                    <a:pt x="416" y="321"/>
                  </a:cubicBezTo>
                  <a:cubicBezTo>
                    <a:pt x="413" y="319"/>
                    <a:pt x="410" y="317"/>
                    <a:pt x="406" y="316"/>
                  </a:cubicBezTo>
                  <a:cubicBezTo>
                    <a:pt x="388" y="309"/>
                    <a:pt x="366" y="309"/>
                    <a:pt x="348" y="316"/>
                  </a:cubicBezTo>
                  <a:cubicBezTo>
                    <a:pt x="327" y="324"/>
                    <a:pt x="229" y="352"/>
                    <a:pt x="226" y="330"/>
                  </a:cubicBezTo>
                  <a:cubicBezTo>
                    <a:pt x="218" y="268"/>
                    <a:pt x="356" y="278"/>
                    <a:pt x="367" y="238"/>
                  </a:cubicBezTo>
                  <a:cubicBezTo>
                    <a:pt x="371" y="222"/>
                    <a:pt x="341" y="207"/>
                    <a:pt x="323" y="208"/>
                  </a:cubicBezTo>
                  <a:cubicBezTo>
                    <a:pt x="277" y="210"/>
                    <a:pt x="246" y="240"/>
                    <a:pt x="217" y="278"/>
                  </a:cubicBezTo>
                  <a:cubicBezTo>
                    <a:pt x="203" y="296"/>
                    <a:pt x="189" y="308"/>
                    <a:pt x="165" y="304"/>
                  </a:cubicBezTo>
                  <a:cubicBezTo>
                    <a:pt x="160" y="303"/>
                    <a:pt x="155" y="301"/>
                    <a:pt x="152" y="298"/>
                  </a:cubicBezTo>
                  <a:cubicBezTo>
                    <a:pt x="150" y="295"/>
                    <a:pt x="149" y="291"/>
                    <a:pt x="149" y="287"/>
                  </a:cubicBezTo>
                  <a:cubicBezTo>
                    <a:pt x="146" y="266"/>
                    <a:pt x="156" y="245"/>
                    <a:pt x="168" y="227"/>
                  </a:cubicBezTo>
                  <a:cubicBezTo>
                    <a:pt x="180" y="209"/>
                    <a:pt x="196" y="193"/>
                    <a:pt x="208" y="175"/>
                  </a:cubicBezTo>
                  <a:cubicBezTo>
                    <a:pt x="227" y="148"/>
                    <a:pt x="265" y="81"/>
                    <a:pt x="231" y="37"/>
                  </a:cubicBezTo>
                  <a:cubicBezTo>
                    <a:pt x="202" y="0"/>
                    <a:pt x="114" y="34"/>
                    <a:pt x="87" y="81"/>
                  </a:cubicBezTo>
                  <a:cubicBezTo>
                    <a:pt x="79" y="94"/>
                    <a:pt x="75" y="110"/>
                    <a:pt x="73" y="125"/>
                  </a:cubicBezTo>
                  <a:cubicBezTo>
                    <a:pt x="66" y="169"/>
                    <a:pt x="73" y="215"/>
                    <a:pt x="62" y="259"/>
                  </a:cubicBezTo>
                  <a:cubicBezTo>
                    <a:pt x="60" y="267"/>
                    <a:pt x="58" y="275"/>
                    <a:pt x="53" y="281"/>
                  </a:cubicBezTo>
                  <a:cubicBezTo>
                    <a:pt x="48" y="288"/>
                    <a:pt x="40" y="293"/>
                    <a:pt x="32" y="293"/>
                  </a:cubicBezTo>
                  <a:cubicBezTo>
                    <a:pt x="28" y="293"/>
                    <a:pt x="24" y="293"/>
                    <a:pt x="20" y="294"/>
                  </a:cubicBezTo>
                  <a:cubicBezTo>
                    <a:pt x="19" y="294"/>
                    <a:pt x="18" y="295"/>
                    <a:pt x="18" y="296"/>
                  </a:cubicBezTo>
                  <a:cubicBezTo>
                    <a:pt x="16" y="297"/>
                    <a:pt x="15" y="298"/>
                    <a:pt x="14" y="299"/>
                  </a:cubicBezTo>
                  <a:cubicBezTo>
                    <a:pt x="6" y="311"/>
                    <a:pt x="7" y="329"/>
                    <a:pt x="3" y="344"/>
                  </a:cubicBezTo>
                </a:path>
              </a:pathLst>
            </a:custGeom>
            <a:solidFill>
              <a:srgbClr val="47A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ṥ1ïdê">
              <a:extLst>
                <a:ext uri="{FF2B5EF4-FFF2-40B4-BE49-F238E27FC236}">
                  <a16:creationId xmlns:a16="http://schemas.microsoft.com/office/drawing/2014/main" xmlns="" id="{4F13055F-703E-43F1-B7A4-CD9CC5D7A012}"/>
                </a:ext>
              </a:extLst>
            </p:cNvPr>
            <p:cNvSpPr/>
            <p:nvPr/>
          </p:nvSpPr>
          <p:spPr bwMode="auto">
            <a:xfrm>
              <a:off x="3967163" y="4675188"/>
              <a:ext cx="998538" cy="779463"/>
            </a:xfrm>
            <a:custGeom>
              <a:avLst/>
              <a:gdLst>
                <a:gd name="T0" fmla="*/ 300 w 363"/>
                <a:gd name="T1" fmla="*/ 130 h 284"/>
                <a:gd name="T2" fmla="*/ 229 w 363"/>
                <a:gd name="T3" fmla="*/ 0 h 284"/>
                <a:gd name="T4" fmla="*/ 256 w 363"/>
                <a:gd name="T5" fmla="*/ 149 h 284"/>
                <a:gd name="T6" fmla="*/ 89 w 363"/>
                <a:gd name="T7" fmla="*/ 91 h 284"/>
                <a:gd name="T8" fmla="*/ 69 w 363"/>
                <a:gd name="T9" fmla="*/ 112 h 284"/>
                <a:gd name="T10" fmla="*/ 78 w 363"/>
                <a:gd name="T11" fmla="*/ 100 h 284"/>
                <a:gd name="T12" fmla="*/ 69 w 363"/>
                <a:gd name="T13" fmla="*/ 112 h 284"/>
                <a:gd name="T14" fmla="*/ 78 w 363"/>
                <a:gd name="T15" fmla="*/ 146 h 284"/>
                <a:gd name="T16" fmla="*/ 130 w 363"/>
                <a:gd name="T17" fmla="*/ 161 h 284"/>
                <a:gd name="T18" fmla="*/ 204 w 363"/>
                <a:gd name="T19" fmla="*/ 215 h 284"/>
                <a:gd name="T20" fmla="*/ 225 w 363"/>
                <a:gd name="T21" fmla="*/ 222 h 284"/>
                <a:gd name="T22" fmla="*/ 230 w 363"/>
                <a:gd name="T23" fmla="*/ 229 h 284"/>
                <a:gd name="T24" fmla="*/ 218 w 363"/>
                <a:gd name="T25" fmla="*/ 229 h 284"/>
                <a:gd name="T26" fmla="*/ 207 w 363"/>
                <a:gd name="T27" fmla="*/ 224 h 284"/>
                <a:gd name="T28" fmla="*/ 186 w 363"/>
                <a:gd name="T29" fmla="*/ 218 h 284"/>
                <a:gd name="T30" fmla="*/ 139 w 363"/>
                <a:gd name="T31" fmla="*/ 211 h 284"/>
                <a:gd name="T32" fmla="*/ 115 w 363"/>
                <a:gd name="T33" fmla="*/ 206 h 284"/>
                <a:gd name="T34" fmla="*/ 93 w 363"/>
                <a:gd name="T35" fmla="*/ 199 h 284"/>
                <a:gd name="T36" fmla="*/ 38 w 363"/>
                <a:gd name="T37" fmla="*/ 206 h 284"/>
                <a:gd name="T38" fmla="*/ 30 w 363"/>
                <a:gd name="T39" fmla="*/ 212 h 284"/>
                <a:gd name="T40" fmla="*/ 38 w 363"/>
                <a:gd name="T41" fmla="*/ 206 h 284"/>
                <a:gd name="T42" fmla="*/ 0 w 363"/>
                <a:gd name="T43" fmla="*/ 237 h 284"/>
                <a:gd name="T44" fmla="*/ 363 w 363"/>
                <a:gd name="T45" fmla="*/ 278 h 284"/>
                <a:gd name="T46" fmla="*/ 300 w 363"/>
                <a:gd name="T47" fmla="*/ 13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3" h="284">
                  <a:moveTo>
                    <a:pt x="300" y="130"/>
                  </a:moveTo>
                  <a:cubicBezTo>
                    <a:pt x="300" y="130"/>
                    <a:pt x="313" y="0"/>
                    <a:pt x="229" y="0"/>
                  </a:cubicBezTo>
                  <a:cubicBezTo>
                    <a:pt x="145" y="0"/>
                    <a:pt x="204" y="110"/>
                    <a:pt x="256" y="149"/>
                  </a:cubicBezTo>
                  <a:cubicBezTo>
                    <a:pt x="220" y="177"/>
                    <a:pt x="146" y="62"/>
                    <a:pt x="89" y="91"/>
                  </a:cubicBezTo>
                  <a:cubicBezTo>
                    <a:pt x="80" y="96"/>
                    <a:pt x="72" y="103"/>
                    <a:pt x="69" y="112"/>
                  </a:cubicBezTo>
                  <a:cubicBezTo>
                    <a:pt x="71" y="108"/>
                    <a:pt x="74" y="103"/>
                    <a:pt x="78" y="100"/>
                  </a:cubicBezTo>
                  <a:cubicBezTo>
                    <a:pt x="74" y="103"/>
                    <a:pt x="71" y="108"/>
                    <a:pt x="69" y="112"/>
                  </a:cubicBezTo>
                  <a:cubicBezTo>
                    <a:pt x="66" y="121"/>
                    <a:pt x="68" y="132"/>
                    <a:pt x="78" y="146"/>
                  </a:cubicBezTo>
                  <a:cubicBezTo>
                    <a:pt x="93" y="158"/>
                    <a:pt x="120" y="144"/>
                    <a:pt x="130" y="161"/>
                  </a:cubicBezTo>
                  <a:cubicBezTo>
                    <a:pt x="148" y="191"/>
                    <a:pt x="173" y="202"/>
                    <a:pt x="204" y="215"/>
                  </a:cubicBezTo>
                  <a:cubicBezTo>
                    <a:pt x="211" y="218"/>
                    <a:pt x="218" y="218"/>
                    <a:pt x="225" y="222"/>
                  </a:cubicBezTo>
                  <a:cubicBezTo>
                    <a:pt x="228" y="223"/>
                    <a:pt x="231" y="226"/>
                    <a:pt x="230" y="229"/>
                  </a:cubicBezTo>
                  <a:cubicBezTo>
                    <a:pt x="226" y="231"/>
                    <a:pt x="222" y="231"/>
                    <a:pt x="218" y="229"/>
                  </a:cubicBezTo>
                  <a:cubicBezTo>
                    <a:pt x="214" y="228"/>
                    <a:pt x="210" y="225"/>
                    <a:pt x="207" y="224"/>
                  </a:cubicBezTo>
                  <a:cubicBezTo>
                    <a:pt x="200" y="221"/>
                    <a:pt x="193" y="220"/>
                    <a:pt x="186" y="218"/>
                  </a:cubicBezTo>
                  <a:cubicBezTo>
                    <a:pt x="170" y="216"/>
                    <a:pt x="155" y="214"/>
                    <a:pt x="139" y="211"/>
                  </a:cubicBezTo>
                  <a:cubicBezTo>
                    <a:pt x="131" y="209"/>
                    <a:pt x="123" y="208"/>
                    <a:pt x="115" y="206"/>
                  </a:cubicBezTo>
                  <a:cubicBezTo>
                    <a:pt x="109" y="204"/>
                    <a:pt x="100" y="199"/>
                    <a:pt x="93" y="199"/>
                  </a:cubicBezTo>
                  <a:cubicBezTo>
                    <a:pt x="70" y="199"/>
                    <a:pt x="52" y="202"/>
                    <a:pt x="38" y="206"/>
                  </a:cubicBezTo>
                  <a:cubicBezTo>
                    <a:pt x="35" y="208"/>
                    <a:pt x="32" y="210"/>
                    <a:pt x="30" y="212"/>
                  </a:cubicBezTo>
                  <a:cubicBezTo>
                    <a:pt x="32" y="210"/>
                    <a:pt x="35" y="208"/>
                    <a:pt x="38" y="206"/>
                  </a:cubicBezTo>
                  <a:cubicBezTo>
                    <a:pt x="12" y="215"/>
                    <a:pt x="0" y="229"/>
                    <a:pt x="0" y="237"/>
                  </a:cubicBezTo>
                  <a:cubicBezTo>
                    <a:pt x="1" y="284"/>
                    <a:pt x="189" y="277"/>
                    <a:pt x="363" y="278"/>
                  </a:cubicBezTo>
                  <a:lnTo>
                    <a:pt x="300" y="130"/>
                  </a:lnTo>
                  <a:close/>
                </a:path>
              </a:pathLst>
            </a:custGeom>
            <a:solidFill>
              <a:srgbClr val="47A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ṩḷîḓê">
              <a:extLst>
                <a:ext uri="{FF2B5EF4-FFF2-40B4-BE49-F238E27FC236}">
                  <a16:creationId xmlns:a16="http://schemas.microsoft.com/office/drawing/2014/main" xmlns="" id="{6627F5F9-CC04-4E0F-B709-6ECE4D8B475F}"/>
                </a:ext>
              </a:extLst>
            </p:cNvPr>
            <p:cNvSpPr/>
            <p:nvPr/>
          </p:nvSpPr>
          <p:spPr bwMode="auto">
            <a:xfrm>
              <a:off x="4583113" y="4903788"/>
              <a:ext cx="2736850" cy="534988"/>
            </a:xfrm>
            <a:custGeom>
              <a:avLst/>
              <a:gdLst>
                <a:gd name="T0" fmla="*/ 996 w 996"/>
                <a:gd name="T1" fmla="*/ 195 h 195"/>
                <a:gd name="T2" fmla="*/ 62 w 996"/>
                <a:gd name="T3" fmla="*/ 195 h 195"/>
                <a:gd name="T4" fmla="*/ 0 w 996"/>
                <a:gd name="T5" fmla="*/ 134 h 195"/>
                <a:gd name="T6" fmla="*/ 0 w 996"/>
                <a:gd name="T7" fmla="*/ 62 h 195"/>
                <a:gd name="T8" fmla="*/ 62 w 996"/>
                <a:gd name="T9" fmla="*/ 0 h 195"/>
                <a:gd name="T10" fmla="*/ 996 w 996"/>
                <a:gd name="T11" fmla="*/ 0 h 195"/>
                <a:gd name="T12" fmla="*/ 996 w 996"/>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996" h="195">
                  <a:moveTo>
                    <a:pt x="996" y="195"/>
                  </a:moveTo>
                  <a:cubicBezTo>
                    <a:pt x="62" y="195"/>
                    <a:pt x="62" y="195"/>
                    <a:pt x="62" y="195"/>
                  </a:cubicBezTo>
                  <a:cubicBezTo>
                    <a:pt x="28" y="195"/>
                    <a:pt x="0" y="167"/>
                    <a:pt x="0" y="134"/>
                  </a:cubicBezTo>
                  <a:cubicBezTo>
                    <a:pt x="0" y="62"/>
                    <a:pt x="0" y="62"/>
                    <a:pt x="0" y="62"/>
                  </a:cubicBezTo>
                  <a:cubicBezTo>
                    <a:pt x="0" y="28"/>
                    <a:pt x="28" y="0"/>
                    <a:pt x="62" y="0"/>
                  </a:cubicBezTo>
                  <a:cubicBezTo>
                    <a:pt x="996" y="0"/>
                    <a:pt x="996" y="0"/>
                    <a:pt x="996" y="0"/>
                  </a:cubicBezTo>
                  <a:lnTo>
                    <a:pt x="996" y="195"/>
                  </a:lnTo>
                  <a:close/>
                </a:path>
              </a:pathLst>
            </a:custGeom>
            <a:solidFill>
              <a:srgbClr val="DD36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1iḋê">
              <a:extLst>
                <a:ext uri="{FF2B5EF4-FFF2-40B4-BE49-F238E27FC236}">
                  <a16:creationId xmlns:a16="http://schemas.microsoft.com/office/drawing/2014/main" xmlns="" id="{4D338823-DD3F-4C15-8C0B-2602E033B2A3}"/>
                </a:ext>
              </a:extLst>
            </p:cNvPr>
            <p:cNvSpPr/>
            <p:nvPr/>
          </p:nvSpPr>
          <p:spPr bwMode="auto">
            <a:xfrm>
              <a:off x="5541963" y="4903788"/>
              <a:ext cx="1778000" cy="534988"/>
            </a:xfrm>
            <a:custGeom>
              <a:avLst/>
              <a:gdLst>
                <a:gd name="T0" fmla="*/ 647 w 647"/>
                <a:gd name="T1" fmla="*/ 195 h 195"/>
                <a:gd name="T2" fmla="*/ 64 w 647"/>
                <a:gd name="T3" fmla="*/ 195 h 195"/>
                <a:gd name="T4" fmla="*/ 0 w 647"/>
                <a:gd name="T5" fmla="*/ 130 h 195"/>
                <a:gd name="T6" fmla="*/ 0 w 647"/>
                <a:gd name="T7" fmla="*/ 65 h 195"/>
                <a:gd name="T8" fmla="*/ 64 w 647"/>
                <a:gd name="T9" fmla="*/ 0 h 195"/>
                <a:gd name="T10" fmla="*/ 647 w 647"/>
                <a:gd name="T11" fmla="*/ 0 h 195"/>
                <a:gd name="T12" fmla="*/ 647 w 647"/>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647" h="195">
                  <a:moveTo>
                    <a:pt x="647" y="195"/>
                  </a:moveTo>
                  <a:cubicBezTo>
                    <a:pt x="64" y="195"/>
                    <a:pt x="64" y="195"/>
                    <a:pt x="64" y="195"/>
                  </a:cubicBezTo>
                  <a:cubicBezTo>
                    <a:pt x="29" y="195"/>
                    <a:pt x="0" y="166"/>
                    <a:pt x="0" y="130"/>
                  </a:cubicBezTo>
                  <a:cubicBezTo>
                    <a:pt x="0" y="65"/>
                    <a:pt x="0" y="65"/>
                    <a:pt x="0" y="65"/>
                  </a:cubicBezTo>
                  <a:cubicBezTo>
                    <a:pt x="0" y="29"/>
                    <a:pt x="29" y="0"/>
                    <a:pt x="64" y="0"/>
                  </a:cubicBezTo>
                  <a:cubicBezTo>
                    <a:pt x="647" y="0"/>
                    <a:pt x="647" y="0"/>
                    <a:pt x="647" y="0"/>
                  </a:cubicBezTo>
                  <a:lnTo>
                    <a:pt x="647" y="195"/>
                  </a:lnTo>
                  <a:close/>
                </a:path>
              </a:pathLst>
            </a:custGeom>
            <a:solidFill>
              <a:srgbClr val="C62A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iṣ1îḍé">
              <a:extLst>
                <a:ext uri="{FF2B5EF4-FFF2-40B4-BE49-F238E27FC236}">
                  <a16:creationId xmlns:a16="http://schemas.microsoft.com/office/drawing/2014/main" xmlns="" id="{711A15B1-D0E3-4E59-849E-2AA1D88775A8}"/>
                </a:ext>
              </a:extLst>
            </p:cNvPr>
            <p:cNvSpPr/>
            <p:nvPr/>
          </p:nvSpPr>
          <p:spPr bwMode="auto">
            <a:xfrm>
              <a:off x="5651501" y="4968876"/>
              <a:ext cx="1668463" cy="406400"/>
            </a:xfrm>
            <a:custGeom>
              <a:avLst/>
              <a:gdLst>
                <a:gd name="T0" fmla="*/ 607 w 607"/>
                <a:gd name="T1" fmla="*/ 0 h 148"/>
                <a:gd name="T2" fmla="*/ 69 w 607"/>
                <a:gd name="T3" fmla="*/ 0 h 148"/>
                <a:gd name="T4" fmla="*/ 0 w 607"/>
                <a:gd name="T5" fmla="*/ 68 h 148"/>
                <a:gd name="T6" fmla="*/ 0 w 607"/>
                <a:gd name="T7" fmla="*/ 79 h 148"/>
                <a:gd name="T8" fmla="*/ 69 w 607"/>
                <a:gd name="T9" fmla="*/ 148 h 148"/>
                <a:gd name="T10" fmla="*/ 607 w 607"/>
                <a:gd name="T11" fmla="*/ 148 h 148"/>
                <a:gd name="T12" fmla="*/ 607 w 607"/>
                <a:gd name="T13" fmla="*/ 0 h 148"/>
              </a:gdLst>
              <a:ahLst/>
              <a:cxnLst>
                <a:cxn ang="0">
                  <a:pos x="T0" y="T1"/>
                </a:cxn>
                <a:cxn ang="0">
                  <a:pos x="T2" y="T3"/>
                </a:cxn>
                <a:cxn ang="0">
                  <a:pos x="T4" y="T5"/>
                </a:cxn>
                <a:cxn ang="0">
                  <a:pos x="T6" y="T7"/>
                </a:cxn>
                <a:cxn ang="0">
                  <a:pos x="T8" y="T9"/>
                </a:cxn>
                <a:cxn ang="0">
                  <a:pos x="T10" y="T11"/>
                </a:cxn>
                <a:cxn ang="0">
                  <a:pos x="T12" y="T13"/>
                </a:cxn>
              </a:cxnLst>
              <a:rect l="0" t="0" r="r" b="b"/>
              <a:pathLst>
                <a:path w="607" h="148">
                  <a:moveTo>
                    <a:pt x="607" y="0"/>
                  </a:moveTo>
                  <a:cubicBezTo>
                    <a:pt x="69" y="0"/>
                    <a:pt x="69" y="0"/>
                    <a:pt x="69" y="0"/>
                  </a:cubicBezTo>
                  <a:cubicBezTo>
                    <a:pt x="31" y="0"/>
                    <a:pt x="0" y="30"/>
                    <a:pt x="0" y="68"/>
                  </a:cubicBezTo>
                  <a:cubicBezTo>
                    <a:pt x="0" y="79"/>
                    <a:pt x="0" y="79"/>
                    <a:pt x="0" y="79"/>
                  </a:cubicBezTo>
                  <a:cubicBezTo>
                    <a:pt x="0" y="117"/>
                    <a:pt x="31" y="148"/>
                    <a:pt x="69" y="148"/>
                  </a:cubicBezTo>
                  <a:cubicBezTo>
                    <a:pt x="607" y="148"/>
                    <a:pt x="607" y="148"/>
                    <a:pt x="607" y="148"/>
                  </a:cubicBezTo>
                  <a:lnTo>
                    <a:pt x="6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îṧľïḋe">
              <a:extLst>
                <a:ext uri="{FF2B5EF4-FFF2-40B4-BE49-F238E27FC236}">
                  <a16:creationId xmlns:a16="http://schemas.microsoft.com/office/drawing/2014/main" xmlns="" id="{12FCEFE1-244D-444F-817C-71068E189EFB}"/>
                </a:ext>
              </a:extLst>
            </p:cNvPr>
            <p:cNvSpPr/>
            <p:nvPr/>
          </p:nvSpPr>
          <p:spPr bwMode="auto">
            <a:xfrm>
              <a:off x="5651501" y="5172076"/>
              <a:ext cx="1668463" cy="203200"/>
            </a:xfrm>
            <a:custGeom>
              <a:avLst/>
              <a:gdLst>
                <a:gd name="T0" fmla="*/ 607 w 607"/>
                <a:gd name="T1" fmla="*/ 0 h 74"/>
                <a:gd name="T2" fmla="*/ 0 w 607"/>
                <a:gd name="T3" fmla="*/ 0 h 74"/>
                <a:gd name="T4" fmla="*/ 74 w 607"/>
                <a:gd name="T5" fmla="*/ 74 h 74"/>
                <a:gd name="T6" fmla="*/ 607 w 607"/>
                <a:gd name="T7" fmla="*/ 74 h 74"/>
                <a:gd name="T8" fmla="*/ 607 w 607"/>
                <a:gd name="T9" fmla="*/ 0 h 74"/>
              </a:gdLst>
              <a:ahLst/>
              <a:cxnLst>
                <a:cxn ang="0">
                  <a:pos x="T0" y="T1"/>
                </a:cxn>
                <a:cxn ang="0">
                  <a:pos x="T2" y="T3"/>
                </a:cxn>
                <a:cxn ang="0">
                  <a:pos x="T4" y="T5"/>
                </a:cxn>
                <a:cxn ang="0">
                  <a:pos x="T6" y="T7"/>
                </a:cxn>
                <a:cxn ang="0">
                  <a:pos x="T8" y="T9"/>
                </a:cxn>
              </a:cxnLst>
              <a:rect l="0" t="0" r="r" b="b"/>
              <a:pathLst>
                <a:path w="607" h="74">
                  <a:moveTo>
                    <a:pt x="607" y="0"/>
                  </a:moveTo>
                  <a:cubicBezTo>
                    <a:pt x="607" y="0"/>
                    <a:pt x="238" y="0"/>
                    <a:pt x="0" y="0"/>
                  </a:cubicBezTo>
                  <a:cubicBezTo>
                    <a:pt x="0" y="41"/>
                    <a:pt x="33" y="74"/>
                    <a:pt x="74" y="74"/>
                  </a:cubicBezTo>
                  <a:cubicBezTo>
                    <a:pt x="607" y="74"/>
                    <a:pt x="607" y="74"/>
                    <a:pt x="607" y="74"/>
                  </a:cubicBezTo>
                  <a:lnTo>
                    <a:pt x="607"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íşļîdè">
              <a:extLst>
                <a:ext uri="{FF2B5EF4-FFF2-40B4-BE49-F238E27FC236}">
                  <a16:creationId xmlns:a16="http://schemas.microsoft.com/office/drawing/2014/main" xmlns="" id="{FDBC7DFA-9391-4DA2-8F12-4C91B328F8DD}"/>
                </a:ext>
              </a:extLst>
            </p:cNvPr>
            <p:cNvSpPr/>
            <p:nvPr/>
          </p:nvSpPr>
          <p:spPr bwMode="auto">
            <a:xfrm>
              <a:off x="7059613" y="4903788"/>
              <a:ext cx="319088" cy="65088"/>
            </a:xfrm>
            <a:custGeom>
              <a:avLst/>
              <a:gdLst>
                <a:gd name="T0" fmla="*/ 105 w 116"/>
                <a:gd name="T1" fmla="*/ 0 h 24"/>
                <a:gd name="T2" fmla="*/ 11 w 116"/>
                <a:gd name="T3" fmla="*/ 0 h 24"/>
                <a:gd name="T4" fmla="*/ 0 w 116"/>
                <a:gd name="T5" fmla="*/ 11 h 24"/>
                <a:gd name="T6" fmla="*/ 0 w 116"/>
                <a:gd name="T7" fmla="*/ 13 h 24"/>
                <a:gd name="T8" fmla="*/ 11 w 116"/>
                <a:gd name="T9" fmla="*/ 24 h 24"/>
                <a:gd name="T10" fmla="*/ 105 w 116"/>
                <a:gd name="T11" fmla="*/ 24 h 24"/>
                <a:gd name="T12" fmla="*/ 116 w 116"/>
                <a:gd name="T13" fmla="*/ 13 h 24"/>
                <a:gd name="T14" fmla="*/ 116 w 116"/>
                <a:gd name="T15" fmla="*/ 11 h 24"/>
                <a:gd name="T16" fmla="*/ 105 w 1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4">
                  <a:moveTo>
                    <a:pt x="105" y="0"/>
                  </a:moveTo>
                  <a:cubicBezTo>
                    <a:pt x="11" y="0"/>
                    <a:pt x="11" y="0"/>
                    <a:pt x="11" y="0"/>
                  </a:cubicBezTo>
                  <a:cubicBezTo>
                    <a:pt x="5" y="0"/>
                    <a:pt x="0" y="5"/>
                    <a:pt x="0" y="11"/>
                  </a:cubicBezTo>
                  <a:cubicBezTo>
                    <a:pt x="0" y="13"/>
                    <a:pt x="0" y="13"/>
                    <a:pt x="0" y="13"/>
                  </a:cubicBezTo>
                  <a:cubicBezTo>
                    <a:pt x="0" y="19"/>
                    <a:pt x="5" y="24"/>
                    <a:pt x="11" y="24"/>
                  </a:cubicBezTo>
                  <a:cubicBezTo>
                    <a:pt x="105" y="24"/>
                    <a:pt x="105" y="24"/>
                    <a:pt x="105" y="24"/>
                  </a:cubicBezTo>
                  <a:cubicBezTo>
                    <a:pt x="111" y="24"/>
                    <a:pt x="116" y="19"/>
                    <a:pt x="116" y="13"/>
                  </a:cubicBezTo>
                  <a:cubicBezTo>
                    <a:pt x="116" y="11"/>
                    <a:pt x="116" y="11"/>
                    <a:pt x="116" y="11"/>
                  </a:cubicBezTo>
                  <a:cubicBezTo>
                    <a:pt x="116" y="5"/>
                    <a:pt x="111" y="0"/>
                    <a:pt x="105" y="0"/>
                  </a:cubicBezTo>
                  <a:close/>
                </a:path>
              </a:pathLst>
            </a:custGeom>
            <a:solidFill>
              <a:srgbClr val="C62A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ṩliḓè">
              <a:extLst>
                <a:ext uri="{FF2B5EF4-FFF2-40B4-BE49-F238E27FC236}">
                  <a16:creationId xmlns:a16="http://schemas.microsoft.com/office/drawing/2014/main" xmlns="" id="{83AFA0D5-3B1D-48CA-B936-77D278FA82F4}"/>
                </a:ext>
              </a:extLst>
            </p:cNvPr>
            <p:cNvSpPr/>
            <p:nvPr/>
          </p:nvSpPr>
          <p:spPr bwMode="auto">
            <a:xfrm>
              <a:off x="7059613" y="5375276"/>
              <a:ext cx="319088" cy="63500"/>
            </a:xfrm>
            <a:custGeom>
              <a:avLst/>
              <a:gdLst>
                <a:gd name="T0" fmla="*/ 105 w 116"/>
                <a:gd name="T1" fmla="*/ 0 h 23"/>
                <a:gd name="T2" fmla="*/ 11 w 116"/>
                <a:gd name="T3" fmla="*/ 0 h 23"/>
                <a:gd name="T4" fmla="*/ 0 w 116"/>
                <a:gd name="T5" fmla="*/ 10 h 23"/>
                <a:gd name="T6" fmla="*/ 0 w 116"/>
                <a:gd name="T7" fmla="*/ 12 h 23"/>
                <a:gd name="T8" fmla="*/ 11 w 116"/>
                <a:gd name="T9" fmla="*/ 23 h 23"/>
                <a:gd name="T10" fmla="*/ 105 w 116"/>
                <a:gd name="T11" fmla="*/ 23 h 23"/>
                <a:gd name="T12" fmla="*/ 116 w 116"/>
                <a:gd name="T13" fmla="*/ 12 h 23"/>
                <a:gd name="T14" fmla="*/ 116 w 116"/>
                <a:gd name="T15" fmla="*/ 10 h 23"/>
                <a:gd name="T16" fmla="*/ 105 w 11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3">
                  <a:moveTo>
                    <a:pt x="105" y="0"/>
                  </a:moveTo>
                  <a:cubicBezTo>
                    <a:pt x="11" y="0"/>
                    <a:pt x="11" y="0"/>
                    <a:pt x="11" y="0"/>
                  </a:cubicBezTo>
                  <a:cubicBezTo>
                    <a:pt x="5" y="0"/>
                    <a:pt x="0" y="5"/>
                    <a:pt x="0" y="10"/>
                  </a:cubicBezTo>
                  <a:cubicBezTo>
                    <a:pt x="0" y="12"/>
                    <a:pt x="0" y="12"/>
                    <a:pt x="0" y="12"/>
                  </a:cubicBezTo>
                  <a:cubicBezTo>
                    <a:pt x="0" y="18"/>
                    <a:pt x="5" y="23"/>
                    <a:pt x="11" y="23"/>
                  </a:cubicBezTo>
                  <a:cubicBezTo>
                    <a:pt x="105" y="23"/>
                    <a:pt x="105" y="23"/>
                    <a:pt x="105" y="23"/>
                  </a:cubicBezTo>
                  <a:cubicBezTo>
                    <a:pt x="111" y="23"/>
                    <a:pt x="116" y="18"/>
                    <a:pt x="116" y="12"/>
                  </a:cubicBezTo>
                  <a:cubicBezTo>
                    <a:pt x="116" y="10"/>
                    <a:pt x="116" y="10"/>
                    <a:pt x="116" y="10"/>
                  </a:cubicBezTo>
                  <a:cubicBezTo>
                    <a:pt x="116" y="5"/>
                    <a:pt x="111" y="0"/>
                    <a:pt x="105" y="0"/>
                  </a:cubicBezTo>
                  <a:close/>
                </a:path>
              </a:pathLst>
            </a:custGeom>
            <a:solidFill>
              <a:srgbClr val="C62A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ísḻïďê">
              <a:extLst>
                <a:ext uri="{FF2B5EF4-FFF2-40B4-BE49-F238E27FC236}">
                  <a16:creationId xmlns:a16="http://schemas.microsoft.com/office/drawing/2014/main" xmlns="" id="{178168D8-D1D9-4F82-B02B-C091057D08A1}"/>
                </a:ext>
              </a:extLst>
            </p:cNvPr>
            <p:cNvSpPr/>
            <p:nvPr/>
          </p:nvSpPr>
          <p:spPr bwMode="auto">
            <a:xfrm>
              <a:off x="5902326" y="5172076"/>
              <a:ext cx="187325" cy="342900"/>
            </a:xfrm>
            <a:custGeom>
              <a:avLst/>
              <a:gdLst>
                <a:gd name="T0" fmla="*/ 118 w 118"/>
                <a:gd name="T1" fmla="*/ 216 h 216"/>
                <a:gd name="T2" fmla="*/ 59 w 118"/>
                <a:gd name="T3" fmla="*/ 175 h 216"/>
                <a:gd name="T4" fmla="*/ 0 w 118"/>
                <a:gd name="T5" fmla="*/ 216 h 216"/>
                <a:gd name="T6" fmla="*/ 0 w 118"/>
                <a:gd name="T7" fmla="*/ 0 h 216"/>
                <a:gd name="T8" fmla="*/ 118 w 118"/>
                <a:gd name="T9" fmla="*/ 0 h 216"/>
                <a:gd name="T10" fmla="*/ 118 w 118"/>
                <a:gd name="T11" fmla="*/ 216 h 216"/>
              </a:gdLst>
              <a:ahLst/>
              <a:cxnLst>
                <a:cxn ang="0">
                  <a:pos x="T0" y="T1"/>
                </a:cxn>
                <a:cxn ang="0">
                  <a:pos x="T2" y="T3"/>
                </a:cxn>
                <a:cxn ang="0">
                  <a:pos x="T4" y="T5"/>
                </a:cxn>
                <a:cxn ang="0">
                  <a:pos x="T6" y="T7"/>
                </a:cxn>
                <a:cxn ang="0">
                  <a:pos x="T8" y="T9"/>
                </a:cxn>
                <a:cxn ang="0">
                  <a:pos x="T10" y="T11"/>
                </a:cxn>
              </a:cxnLst>
              <a:rect l="0" t="0" r="r" b="b"/>
              <a:pathLst>
                <a:path w="118" h="216">
                  <a:moveTo>
                    <a:pt x="118" y="216"/>
                  </a:moveTo>
                  <a:lnTo>
                    <a:pt x="59" y="175"/>
                  </a:lnTo>
                  <a:lnTo>
                    <a:pt x="0" y="216"/>
                  </a:lnTo>
                  <a:lnTo>
                    <a:pt x="0" y="0"/>
                  </a:lnTo>
                  <a:lnTo>
                    <a:pt x="118" y="0"/>
                  </a:lnTo>
                  <a:lnTo>
                    <a:pt x="118" y="216"/>
                  </a:lnTo>
                  <a:close/>
                </a:path>
              </a:pathLst>
            </a:custGeom>
            <a:solidFill>
              <a:srgbClr val="26C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išḻíde">
              <a:extLst>
                <a:ext uri="{FF2B5EF4-FFF2-40B4-BE49-F238E27FC236}">
                  <a16:creationId xmlns:a16="http://schemas.microsoft.com/office/drawing/2014/main" xmlns="" id="{8785A24A-C785-467D-B573-6F39BFE69300}"/>
                </a:ext>
              </a:extLst>
            </p:cNvPr>
            <p:cNvSpPr/>
            <p:nvPr/>
          </p:nvSpPr>
          <p:spPr bwMode="auto">
            <a:xfrm>
              <a:off x="5602288" y="3205163"/>
              <a:ext cx="1450975" cy="609600"/>
            </a:xfrm>
            <a:custGeom>
              <a:avLst/>
              <a:gdLst>
                <a:gd name="T0" fmla="*/ 469 w 528"/>
                <a:gd name="T1" fmla="*/ 0 h 222"/>
                <a:gd name="T2" fmla="*/ 59 w 528"/>
                <a:gd name="T3" fmla="*/ 0 h 222"/>
                <a:gd name="T4" fmla="*/ 0 w 528"/>
                <a:gd name="T5" fmla="*/ 187 h 222"/>
                <a:gd name="T6" fmla="*/ 0 w 528"/>
                <a:gd name="T7" fmla="*/ 222 h 222"/>
                <a:gd name="T8" fmla="*/ 528 w 528"/>
                <a:gd name="T9" fmla="*/ 222 h 222"/>
                <a:gd name="T10" fmla="*/ 528 w 528"/>
                <a:gd name="T11" fmla="*/ 187 h 222"/>
                <a:gd name="T12" fmla="*/ 469 w 528"/>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528" h="222">
                  <a:moveTo>
                    <a:pt x="469" y="0"/>
                  </a:moveTo>
                  <a:cubicBezTo>
                    <a:pt x="59" y="0"/>
                    <a:pt x="59" y="0"/>
                    <a:pt x="59" y="0"/>
                  </a:cubicBezTo>
                  <a:cubicBezTo>
                    <a:pt x="32" y="30"/>
                    <a:pt x="10" y="84"/>
                    <a:pt x="0" y="187"/>
                  </a:cubicBezTo>
                  <a:cubicBezTo>
                    <a:pt x="0" y="222"/>
                    <a:pt x="0" y="222"/>
                    <a:pt x="0" y="222"/>
                  </a:cubicBezTo>
                  <a:cubicBezTo>
                    <a:pt x="528" y="222"/>
                    <a:pt x="528" y="222"/>
                    <a:pt x="528" y="222"/>
                  </a:cubicBezTo>
                  <a:cubicBezTo>
                    <a:pt x="528" y="187"/>
                    <a:pt x="528" y="187"/>
                    <a:pt x="528" y="187"/>
                  </a:cubicBezTo>
                  <a:cubicBezTo>
                    <a:pt x="523" y="87"/>
                    <a:pt x="491" y="22"/>
                    <a:pt x="469" y="0"/>
                  </a:cubicBezTo>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š1íḍe">
              <a:extLst>
                <a:ext uri="{FF2B5EF4-FFF2-40B4-BE49-F238E27FC236}">
                  <a16:creationId xmlns:a16="http://schemas.microsoft.com/office/drawing/2014/main" xmlns="" id="{C29BBA8D-8EBE-441B-A651-12664FD1428D}"/>
                </a:ext>
              </a:extLst>
            </p:cNvPr>
            <p:cNvSpPr/>
            <p:nvPr/>
          </p:nvSpPr>
          <p:spPr bwMode="auto">
            <a:xfrm>
              <a:off x="5764213" y="3205163"/>
              <a:ext cx="1289050" cy="557213"/>
            </a:xfrm>
            <a:custGeom>
              <a:avLst/>
              <a:gdLst>
                <a:gd name="T0" fmla="*/ 410 w 469"/>
                <a:gd name="T1" fmla="*/ 0 h 203"/>
                <a:gd name="T2" fmla="*/ 0 w 469"/>
                <a:gd name="T3" fmla="*/ 0 h 203"/>
                <a:gd name="T4" fmla="*/ 0 w 469"/>
                <a:gd name="T5" fmla="*/ 0 h 203"/>
                <a:gd name="T6" fmla="*/ 0 w 469"/>
                <a:gd name="T7" fmla="*/ 0 h 203"/>
                <a:gd name="T8" fmla="*/ 410 w 469"/>
                <a:gd name="T9" fmla="*/ 0 h 203"/>
                <a:gd name="T10" fmla="*/ 469 w 469"/>
                <a:gd name="T11" fmla="*/ 187 h 203"/>
                <a:gd name="T12" fmla="*/ 469 w 469"/>
                <a:gd name="T13" fmla="*/ 203 h 203"/>
                <a:gd name="T14" fmla="*/ 469 w 469"/>
                <a:gd name="T15" fmla="*/ 203 h 203"/>
                <a:gd name="T16" fmla="*/ 469 w 469"/>
                <a:gd name="T17" fmla="*/ 187 h 203"/>
                <a:gd name="T18" fmla="*/ 410 w 469"/>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9" h="203">
                  <a:moveTo>
                    <a:pt x="410" y="0"/>
                  </a:moveTo>
                  <a:cubicBezTo>
                    <a:pt x="0" y="0"/>
                    <a:pt x="0" y="0"/>
                    <a:pt x="0" y="0"/>
                  </a:cubicBezTo>
                  <a:cubicBezTo>
                    <a:pt x="0" y="0"/>
                    <a:pt x="0" y="0"/>
                    <a:pt x="0" y="0"/>
                  </a:cubicBezTo>
                  <a:cubicBezTo>
                    <a:pt x="0" y="0"/>
                    <a:pt x="0" y="0"/>
                    <a:pt x="0" y="0"/>
                  </a:cubicBezTo>
                  <a:cubicBezTo>
                    <a:pt x="410" y="0"/>
                    <a:pt x="410" y="0"/>
                    <a:pt x="410" y="0"/>
                  </a:cubicBezTo>
                  <a:cubicBezTo>
                    <a:pt x="432" y="22"/>
                    <a:pt x="464" y="87"/>
                    <a:pt x="469" y="187"/>
                  </a:cubicBezTo>
                  <a:cubicBezTo>
                    <a:pt x="469" y="203"/>
                    <a:pt x="469" y="203"/>
                    <a:pt x="469" y="203"/>
                  </a:cubicBezTo>
                  <a:cubicBezTo>
                    <a:pt x="469" y="203"/>
                    <a:pt x="469" y="203"/>
                    <a:pt x="469" y="203"/>
                  </a:cubicBezTo>
                  <a:cubicBezTo>
                    <a:pt x="469" y="187"/>
                    <a:pt x="469" y="187"/>
                    <a:pt x="469" y="187"/>
                  </a:cubicBezTo>
                  <a:cubicBezTo>
                    <a:pt x="464" y="87"/>
                    <a:pt x="432" y="22"/>
                    <a:pt x="410" y="0"/>
                  </a:cubicBezTo>
                </a:path>
              </a:pathLst>
            </a:custGeom>
            <a:solidFill>
              <a:srgbClr val="A09F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ŝlîḋê">
              <a:extLst>
                <a:ext uri="{FF2B5EF4-FFF2-40B4-BE49-F238E27FC236}">
                  <a16:creationId xmlns:a16="http://schemas.microsoft.com/office/drawing/2014/main" xmlns="" id="{0BC912BA-014B-4E59-8BDC-B97D94CD8968}"/>
                </a:ext>
              </a:extLst>
            </p:cNvPr>
            <p:cNvSpPr/>
            <p:nvPr/>
          </p:nvSpPr>
          <p:spPr bwMode="auto">
            <a:xfrm>
              <a:off x="5753101" y="3205163"/>
              <a:ext cx="1300163" cy="557213"/>
            </a:xfrm>
            <a:custGeom>
              <a:avLst/>
              <a:gdLst>
                <a:gd name="T0" fmla="*/ 414 w 473"/>
                <a:gd name="T1" fmla="*/ 0 h 203"/>
                <a:gd name="T2" fmla="*/ 4 w 473"/>
                <a:gd name="T3" fmla="*/ 0 h 203"/>
                <a:gd name="T4" fmla="*/ 4 w 473"/>
                <a:gd name="T5" fmla="*/ 0 h 203"/>
                <a:gd name="T6" fmla="*/ 0 w 473"/>
                <a:gd name="T7" fmla="*/ 5 h 203"/>
                <a:gd name="T8" fmla="*/ 62 w 473"/>
                <a:gd name="T9" fmla="*/ 2 h 203"/>
                <a:gd name="T10" fmla="*/ 473 w 473"/>
                <a:gd name="T11" fmla="*/ 203 h 203"/>
                <a:gd name="T12" fmla="*/ 473 w 473"/>
                <a:gd name="T13" fmla="*/ 187 h 203"/>
                <a:gd name="T14" fmla="*/ 414 w 473"/>
                <a:gd name="T15" fmla="*/ 0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3" h="203">
                  <a:moveTo>
                    <a:pt x="414" y="0"/>
                  </a:moveTo>
                  <a:cubicBezTo>
                    <a:pt x="4" y="0"/>
                    <a:pt x="4" y="0"/>
                    <a:pt x="4" y="0"/>
                  </a:cubicBezTo>
                  <a:cubicBezTo>
                    <a:pt x="4" y="0"/>
                    <a:pt x="4" y="0"/>
                    <a:pt x="4" y="0"/>
                  </a:cubicBezTo>
                  <a:cubicBezTo>
                    <a:pt x="2" y="2"/>
                    <a:pt x="1" y="3"/>
                    <a:pt x="0" y="5"/>
                  </a:cubicBezTo>
                  <a:cubicBezTo>
                    <a:pt x="21" y="3"/>
                    <a:pt x="42" y="2"/>
                    <a:pt x="62" y="2"/>
                  </a:cubicBezTo>
                  <a:cubicBezTo>
                    <a:pt x="225" y="2"/>
                    <a:pt x="382" y="69"/>
                    <a:pt x="473" y="203"/>
                  </a:cubicBezTo>
                  <a:cubicBezTo>
                    <a:pt x="473" y="187"/>
                    <a:pt x="473" y="187"/>
                    <a:pt x="473" y="187"/>
                  </a:cubicBezTo>
                  <a:cubicBezTo>
                    <a:pt x="468" y="87"/>
                    <a:pt x="436" y="22"/>
                    <a:pt x="414" y="0"/>
                  </a:cubicBezTo>
                </a:path>
              </a:pathLst>
            </a:custGeom>
            <a:solidFill>
              <a:srgbClr val="2130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iş1îḋê">
              <a:extLst>
                <a:ext uri="{FF2B5EF4-FFF2-40B4-BE49-F238E27FC236}">
                  <a16:creationId xmlns:a16="http://schemas.microsoft.com/office/drawing/2014/main" xmlns="" id="{C43537FB-193C-4B22-AF77-267687B4B3BB}"/>
                </a:ext>
              </a:extLst>
            </p:cNvPr>
            <p:cNvSpPr/>
            <p:nvPr/>
          </p:nvSpPr>
          <p:spPr bwMode="auto">
            <a:xfrm>
              <a:off x="5191126" y="3038476"/>
              <a:ext cx="2274888" cy="204788"/>
            </a:xfrm>
            <a:custGeom>
              <a:avLst/>
              <a:gdLst>
                <a:gd name="T0" fmla="*/ 793 w 828"/>
                <a:gd name="T1" fmla="*/ 0 h 75"/>
                <a:gd name="T2" fmla="*/ 35 w 828"/>
                <a:gd name="T3" fmla="*/ 0 h 75"/>
                <a:gd name="T4" fmla="*/ 0 w 828"/>
                <a:gd name="T5" fmla="*/ 35 h 75"/>
                <a:gd name="T6" fmla="*/ 0 w 828"/>
                <a:gd name="T7" fmla="*/ 40 h 75"/>
                <a:gd name="T8" fmla="*/ 35 w 828"/>
                <a:gd name="T9" fmla="*/ 75 h 75"/>
                <a:gd name="T10" fmla="*/ 793 w 828"/>
                <a:gd name="T11" fmla="*/ 75 h 75"/>
                <a:gd name="T12" fmla="*/ 828 w 828"/>
                <a:gd name="T13" fmla="*/ 40 h 75"/>
                <a:gd name="T14" fmla="*/ 828 w 828"/>
                <a:gd name="T15" fmla="*/ 35 h 75"/>
                <a:gd name="T16" fmla="*/ 793 w 828"/>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8" h="75">
                  <a:moveTo>
                    <a:pt x="793" y="0"/>
                  </a:moveTo>
                  <a:cubicBezTo>
                    <a:pt x="35" y="0"/>
                    <a:pt x="35" y="0"/>
                    <a:pt x="35" y="0"/>
                  </a:cubicBezTo>
                  <a:cubicBezTo>
                    <a:pt x="16" y="0"/>
                    <a:pt x="0" y="15"/>
                    <a:pt x="0" y="35"/>
                  </a:cubicBezTo>
                  <a:cubicBezTo>
                    <a:pt x="0" y="40"/>
                    <a:pt x="0" y="40"/>
                    <a:pt x="0" y="40"/>
                  </a:cubicBezTo>
                  <a:cubicBezTo>
                    <a:pt x="0" y="59"/>
                    <a:pt x="16" y="75"/>
                    <a:pt x="35" y="75"/>
                  </a:cubicBezTo>
                  <a:cubicBezTo>
                    <a:pt x="793" y="75"/>
                    <a:pt x="793" y="75"/>
                    <a:pt x="793" y="75"/>
                  </a:cubicBezTo>
                  <a:cubicBezTo>
                    <a:pt x="812" y="75"/>
                    <a:pt x="828" y="59"/>
                    <a:pt x="828" y="40"/>
                  </a:cubicBezTo>
                  <a:cubicBezTo>
                    <a:pt x="828" y="35"/>
                    <a:pt x="828" y="35"/>
                    <a:pt x="828" y="35"/>
                  </a:cubicBezTo>
                  <a:cubicBezTo>
                    <a:pt x="828" y="15"/>
                    <a:pt x="812" y="0"/>
                    <a:pt x="793" y="0"/>
                  </a:cubicBezTo>
                  <a:close/>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î$ḻîdè">
              <a:extLst>
                <a:ext uri="{FF2B5EF4-FFF2-40B4-BE49-F238E27FC236}">
                  <a16:creationId xmlns:a16="http://schemas.microsoft.com/office/drawing/2014/main" xmlns="" id="{47871B10-5344-4EB5-8345-0013482DF07D}"/>
                </a:ext>
              </a:extLst>
            </p:cNvPr>
            <p:cNvSpPr/>
            <p:nvPr/>
          </p:nvSpPr>
          <p:spPr bwMode="auto">
            <a:xfrm>
              <a:off x="7348538" y="3186113"/>
              <a:ext cx="19050" cy="373063"/>
            </a:xfrm>
            <a:custGeom>
              <a:avLst/>
              <a:gdLst>
                <a:gd name="T0" fmla="*/ 4 w 7"/>
                <a:gd name="T1" fmla="*/ 136 h 136"/>
                <a:gd name="T2" fmla="*/ 3 w 7"/>
                <a:gd name="T3" fmla="*/ 136 h 136"/>
                <a:gd name="T4" fmla="*/ 0 w 7"/>
                <a:gd name="T5" fmla="*/ 133 h 136"/>
                <a:gd name="T6" fmla="*/ 0 w 7"/>
                <a:gd name="T7" fmla="*/ 3 h 136"/>
                <a:gd name="T8" fmla="*/ 3 w 7"/>
                <a:gd name="T9" fmla="*/ 0 h 136"/>
                <a:gd name="T10" fmla="*/ 4 w 7"/>
                <a:gd name="T11" fmla="*/ 0 h 136"/>
                <a:gd name="T12" fmla="*/ 7 w 7"/>
                <a:gd name="T13" fmla="*/ 3 h 136"/>
                <a:gd name="T14" fmla="*/ 7 w 7"/>
                <a:gd name="T15" fmla="*/ 133 h 136"/>
                <a:gd name="T16" fmla="*/ 4 w 7"/>
                <a:gd name="T1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36">
                  <a:moveTo>
                    <a:pt x="4" y="136"/>
                  </a:moveTo>
                  <a:cubicBezTo>
                    <a:pt x="3" y="136"/>
                    <a:pt x="3" y="136"/>
                    <a:pt x="3" y="136"/>
                  </a:cubicBezTo>
                  <a:cubicBezTo>
                    <a:pt x="2" y="136"/>
                    <a:pt x="0" y="135"/>
                    <a:pt x="0" y="133"/>
                  </a:cubicBezTo>
                  <a:cubicBezTo>
                    <a:pt x="0" y="3"/>
                    <a:pt x="0" y="3"/>
                    <a:pt x="0" y="3"/>
                  </a:cubicBezTo>
                  <a:cubicBezTo>
                    <a:pt x="0" y="1"/>
                    <a:pt x="2" y="0"/>
                    <a:pt x="3" y="0"/>
                  </a:cubicBezTo>
                  <a:cubicBezTo>
                    <a:pt x="4" y="0"/>
                    <a:pt x="4" y="0"/>
                    <a:pt x="4" y="0"/>
                  </a:cubicBezTo>
                  <a:cubicBezTo>
                    <a:pt x="5" y="0"/>
                    <a:pt x="7" y="1"/>
                    <a:pt x="7" y="3"/>
                  </a:cubicBezTo>
                  <a:cubicBezTo>
                    <a:pt x="7" y="133"/>
                    <a:pt x="7" y="133"/>
                    <a:pt x="7" y="133"/>
                  </a:cubicBezTo>
                  <a:cubicBezTo>
                    <a:pt x="7" y="135"/>
                    <a:pt x="5" y="136"/>
                    <a:pt x="4" y="136"/>
                  </a:cubicBez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îṥḻîḑè">
              <a:extLst>
                <a:ext uri="{FF2B5EF4-FFF2-40B4-BE49-F238E27FC236}">
                  <a16:creationId xmlns:a16="http://schemas.microsoft.com/office/drawing/2014/main" xmlns="" id="{2D5783F3-8A39-488C-9686-E8DEBDA820DD}"/>
                </a:ext>
              </a:extLst>
            </p:cNvPr>
            <p:cNvSpPr/>
            <p:nvPr/>
          </p:nvSpPr>
          <p:spPr bwMode="auto">
            <a:xfrm>
              <a:off x="7308851" y="3525838"/>
              <a:ext cx="96838" cy="557213"/>
            </a:xfrm>
            <a:custGeom>
              <a:avLst/>
              <a:gdLst>
                <a:gd name="T0" fmla="*/ 35 w 35"/>
                <a:gd name="T1" fmla="*/ 203 h 203"/>
                <a:gd name="T2" fmla="*/ 0 w 35"/>
                <a:gd name="T3" fmla="*/ 203 h 203"/>
                <a:gd name="T4" fmla="*/ 0 w 35"/>
                <a:gd name="T5" fmla="*/ 16 h 203"/>
                <a:gd name="T6" fmla="*/ 16 w 35"/>
                <a:gd name="T7" fmla="*/ 0 h 203"/>
                <a:gd name="T8" fmla="*/ 19 w 35"/>
                <a:gd name="T9" fmla="*/ 0 h 203"/>
                <a:gd name="T10" fmla="*/ 35 w 35"/>
                <a:gd name="T11" fmla="*/ 16 h 203"/>
                <a:gd name="T12" fmla="*/ 35 w 35"/>
                <a:gd name="T13" fmla="*/ 203 h 203"/>
              </a:gdLst>
              <a:ahLst/>
              <a:cxnLst>
                <a:cxn ang="0">
                  <a:pos x="T0" y="T1"/>
                </a:cxn>
                <a:cxn ang="0">
                  <a:pos x="T2" y="T3"/>
                </a:cxn>
                <a:cxn ang="0">
                  <a:pos x="T4" y="T5"/>
                </a:cxn>
                <a:cxn ang="0">
                  <a:pos x="T6" y="T7"/>
                </a:cxn>
                <a:cxn ang="0">
                  <a:pos x="T8" y="T9"/>
                </a:cxn>
                <a:cxn ang="0">
                  <a:pos x="T10" y="T11"/>
                </a:cxn>
                <a:cxn ang="0">
                  <a:pos x="T12" y="T13"/>
                </a:cxn>
              </a:cxnLst>
              <a:rect l="0" t="0" r="r" b="b"/>
              <a:pathLst>
                <a:path w="35" h="203">
                  <a:moveTo>
                    <a:pt x="35" y="203"/>
                  </a:moveTo>
                  <a:cubicBezTo>
                    <a:pt x="0" y="203"/>
                    <a:pt x="0" y="203"/>
                    <a:pt x="0" y="203"/>
                  </a:cubicBezTo>
                  <a:cubicBezTo>
                    <a:pt x="0" y="16"/>
                    <a:pt x="0" y="16"/>
                    <a:pt x="0" y="16"/>
                  </a:cubicBezTo>
                  <a:cubicBezTo>
                    <a:pt x="0" y="7"/>
                    <a:pt x="7" y="0"/>
                    <a:pt x="16" y="0"/>
                  </a:cubicBezTo>
                  <a:cubicBezTo>
                    <a:pt x="19" y="0"/>
                    <a:pt x="19" y="0"/>
                    <a:pt x="19" y="0"/>
                  </a:cubicBezTo>
                  <a:cubicBezTo>
                    <a:pt x="28" y="0"/>
                    <a:pt x="35" y="7"/>
                    <a:pt x="35" y="16"/>
                  </a:cubicBezTo>
                  <a:lnTo>
                    <a:pt x="35" y="203"/>
                  </a:lnTo>
                  <a:close/>
                </a:path>
              </a:pathLst>
            </a:custGeom>
            <a:solidFill>
              <a:srgbClr val="FFB6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šḷîḋe">
              <a:extLst>
                <a:ext uri="{FF2B5EF4-FFF2-40B4-BE49-F238E27FC236}">
                  <a16:creationId xmlns:a16="http://schemas.microsoft.com/office/drawing/2014/main" xmlns="" id="{A49B0609-1FE5-4F8E-97E2-9A84FA59A270}"/>
                </a:ext>
              </a:extLst>
            </p:cNvPr>
            <p:cNvSpPr/>
            <p:nvPr/>
          </p:nvSpPr>
          <p:spPr bwMode="auto">
            <a:xfrm>
              <a:off x="7323138" y="3641726"/>
              <a:ext cx="11113" cy="441325"/>
            </a:xfrm>
            <a:prstGeom prst="rect">
              <a:avLst/>
            </a:prstGeom>
            <a:solidFill>
              <a:srgbClr val="FEA2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9" name="íṡḻïḑê">
              <a:extLst>
                <a:ext uri="{FF2B5EF4-FFF2-40B4-BE49-F238E27FC236}">
                  <a16:creationId xmlns:a16="http://schemas.microsoft.com/office/drawing/2014/main" xmlns="" id="{5978D749-C7E3-4006-A8DA-1A4798C85039}"/>
                </a:ext>
              </a:extLst>
            </p:cNvPr>
            <p:cNvSpPr/>
            <p:nvPr/>
          </p:nvSpPr>
          <p:spPr bwMode="auto">
            <a:xfrm>
              <a:off x="7350126" y="3641726"/>
              <a:ext cx="14288" cy="441325"/>
            </a:xfrm>
            <a:prstGeom prst="rect">
              <a:avLst/>
            </a:prstGeom>
            <a:solidFill>
              <a:srgbClr val="FEA2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0" name="iṧḻiḓê">
              <a:extLst>
                <a:ext uri="{FF2B5EF4-FFF2-40B4-BE49-F238E27FC236}">
                  <a16:creationId xmlns:a16="http://schemas.microsoft.com/office/drawing/2014/main" xmlns="" id="{3B1B0A39-2C27-439B-BB03-5F583F4A7874}"/>
                </a:ext>
              </a:extLst>
            </p:cNvPr>
            <p:cNvSpPr/>
            <p:nvPr/>
          </p:nvSpPr>
          <p:spPr bwMode="auto">
            <a:xfrm>
              <a:off x="7380288" y="3641726"/>
              <a:ext cx="11113" cy="441325"/>
            </a:xfrm>
            <a:prstGeom prst="rect">
              <a:avLst/>
            </a:prstGeom>
            <a:solidFill>
              <a:srgbClr val="FEA2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1" name="îṥļiḓê">
              <a:extLst>
                <a:ext uri="{FF2B5EF4-FFF2-40B4-BE49-F238E27FC236}">
                  <a16:creationId xmlns:a16="http://schemas.microsoft.com/office/drawing/2014/main" xmlns="" id="{FBC5B8A6-BCED-4AF2-BB31-01C86FC4B301}"/>
                </a:ext>
              </a:extLst>
            </p:cNvPr>
            <p:cNvSpPr/>
            <p:nvPr/>
          </p:nvSpPr>
          <p:spPr bwMode="auto">
            <a:xfrm>
              <a:off x="5008563" y="4392613"/>
              <a:ext cx="2735263" cy="534988"/>
            </a:xfrm>
            <a:custGeom>
              <a:avLst/>
              <a:gdLst>
                <a:gd name="T0" fmla="*/ 995 w 995"/>
                <a:gd name="T1" fmla="*/ 195 h 195"/>
                <a:gd name="T2" fmla="*/ 61 w 995"/>
                <a:gd name="T3" fmla="*/ 195 h 195"/>
                <a:gd name="T4" fmla="*/ 0 w 995"/>
                <a:gd name="T5" fmla="*/ 134 h 195"/>
                <a:gd name="T6" fmla="*/ 0 w 995"/>
                <a:gd name="T7" fmla="*/ 62 h 195"/>
                <a:gd name="T8" fmla="*/ 61 w 995"/>
                <a:gd name="T9" fmla="*/ 0 h 195"/>
                <a:gd name="T10" fmla="*/ 995 w 995"/>
                <a:gd name="T11" fmla="*/ 0 h 195"/>
                <a:gd name="T12" fmla="*/ 995 w 995"/>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995" h="195">
                  <a:moveTo>
                    <a:pt x="995" y="195"/>
                  </a:moveTo>
                  <a:cubicBezTo>
                    <a:pt x="61" y="195"/>
                    <a:pt x="61" y="195"/>
                    <a:pt x="61" y="195"/>
                  </a:cubicBezTo>
                  <a:cubicBezTo>
                    <a:pt x="27" y="195"/>
                    <a:pt x="0" y="167"/>
                    <a:pt x="0" y="134"/>
                  </a:cubicBezTo>
                  <a:cubicBezTo>
                    <a:pt x="0" y="62"/>
                    <a:pt x="0" y="62"/>
                    <a:pt x="0" y="62"/>
                  </a:cubicBezTo>
                  <a:cubicBezTo>
                    <a:pt x="0" y="28"/>
                    <a:pt x="27" y="0"/>
                    <a:pt x="61" y="0"/>
                  </a:cubicBezTo>
                  <a:cubicBezTo>
                    <a:pt x="995" y="0"/>
                    <a:pt x="995" y="0"/>
                    <a:pt x="995" y="0"/>
                  </a:cubicBezTo>
                  <a:cubicBezTo>
                    <a:pt x="995" y="195"/>
                    <a:pt x="995" y="195"/>
                    <a:pt x="995" y="195"/>
                  </a:cubicBezTo>
                </a:path>
              </a:pathLst>
            </a:custGeom>
            <a:solidFill>
              <a:srgbClr val="FFB6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iṧḷïḓê">
              <a:extLst>
                <a:ext uri="{FF2B5EF4-FFF2-40B4-BE49-F238E27FC236}">
                  <a16:creationId xmlns:a16="http://schemas.microsoft.com/office/drawing/2014/main" xmlns="" id="{67357AE5-97BD-4B18-ACA6-706A55A23293}"/>
                </a:ext>
              </a:extLst>
            </p:cNvPr>
            <p:cNvSpPr/>
            <p:nvPr/>
          </p:nvSpPr>
          <p:spPr bwMode="auto">
            <a:xfrm>
              <a:off x="5965826" y="4392613"/>
              <a:ext cx="1778000" cy="534988"/>
            </a:xfrm>
            <a:custGeom>
              <a:avLst/>
              <a:gdLst>
                <a:gd name="T0" fmla="*/ 647 w 647"/>
                <a:gd name="T1" fmla="*/ 195 h 195"/>
                <a:gd name="T2" fmla="*/ 65 w 647"/>
                <a:gd name="T3" fmla="*/ 195 h 195"/>
                <a:gd name="T4" fmla="*/ 0 w 647"/>
                <a:gd name="T5" fmla="*/ 130 h 195"/>
                <a:gd name="T6" fmla="*/ 0 w 647"/>
                <a:gd name="T7" fmla="*/ 65 h 195"/>
                <a:gd name="T8" fmla="*/ 65 w 647"/>
                <a:gd name="T9" fmla="*/ 0 h 195"/>
                <a:gd name="T10" fmla="*/ 647 w 647"/>
                <a:gd name="T11" fmla="*/ 0 h 195"/>
                <a:gd name="T12" fmla="*/ 647 w 647"/>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647" h="195">
                  <a:moveTo>
                    <a:pt x="647" y="195"/>
                  </a:moveTo>
                  <a:cubicBezTo>
                    <a:pt x="65" y="195"/>
                    <a:pt x="65" y="195"/>
                    <a:pt x="65" y="195"/>
                  </a:cubicBezTo>
                  <a:cubicBezTo>
                    <a:pt x="29" y="195"/>
                    <a:pt x="0" y="166"/>
                    <a:pt x="0" y="130"/>
                  </a:cubicBezTo>
                  <a:cubicBezTo>
                    <a:pt x="0" y="65"/>
                    <a:pt x="0" y="65"/>
                    <a:pt x="0" y="65"/>
                  </a:cubicBezTo>
                  <a:cubicBezTo>
                    <a:pt x="0" y="29"/>
                    <a:pt x="29" y="0"/>
                    <a:pt x="65" y="0"/>
                  </a:cubicBezTo>
                  <a:cubicBezTo>
                    <a:pt x="647" y="0"/>
                    <a:pt x="647" y="0"/>
                    <a:pt x="647" y="0"/>
                  </a:cubicBezTo>
                  <a:cubicBezTo>
                    <a:pt x="647" y="195"/>
                    <a:pt x="647" y="195"/>
                    <a:pt x="647" y="195"/>
                  </a:cubicBezTo>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íš1ïḍè">
              <a:extLst>
                <a:ext uri="{FF2B5EF4-FFF2-40B4-BE49-F238E27FC236}">
                  <a16:creationId xmlns:a16="http://schemas.microsoft.com/office/drawing/2014/main" xmlns="" id="{EEA4D979-EAEA-4FA1-A5C5-8C58E01706CA}"/>
                </a:ext>
              </a:extLst>
            </p:cNvPr>
            <p:cNvSpPr/>
            <p:nvPr/>
          </p:nvSpPr>
          <p:spPr bwMode="auto">
            <a:xfrm>
              <a:off x="6075363" y="4456113"/>
              <a:ext cx="1668463" cy="409575"/>
            </a:xfrm>
            <a:custGeom>
              <a:avLst/>
              <a:gdLst>
                <a:gd name="T0" fmla="*/ 607 w 607"/>
                <a:gd name="T1" fmla="*/ 0 h 149"/>
                <a:gd name="T2" fmla="*/ 69 w 607"/>
                <a:gd name="T3" fmla="*/ 0 h 149"/>
                <a:gd name="T4" fmla="*/ 0 w 607"/>
                <a:gd name="T5" fmla="*/ 69 h 149"/>
                <a:gd name="T6" fmla="*/ 0 w 607"/>
                <a:gd name="T7" fmla="*/ 80 h 149"/>
                <a:gd name="T8" fmla="*/ 69 w 607"/>
                <a:gd name="T9" fmla="*/ 149 h 149"/>
                <a:gd name="T10" fmla="*/ 607 w 607"/>
                <a:gd name="T11" fmla="*/ 149 h 149"/>
                <a:gd name="T12" fmla="*/ 607 w 607"/>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607" h="149">
                  <a:moveTo>
                    <a:pt x="607" y="0"/>
                  </a:moveTo>
                  <a:cubicBezTo>
                    <a:pt x="69" y="0"/>
                    <a:pt x="69" y="0"/>
                    <a:pt x="69" y="0"/>
                  </a:cubicBezTo>
                  <a:cubicBezTo>
                    <a:pt x="31" y="0"/>
                    <a:pt x="0" y="31"/>
                    <a:pt x="0" y="69"/>
                  </a:cubicBezTo>
                  <a:cubicBezTo>
                    <a:pt x="0" y="80"/>
                    <a:pt x="0" y="80"/>
                    <a:pt x="0" y="80"/>
                  </a:cubicBezTo>
                  <a:cubicBezTo>
                    <a:pt x="0" y="118"/>
                    <a:pt x="31" y="149"/>
                    <a:pt x="69" y="149"/>
                  </a:cubicBezTo>
                  <a:cubicBezTo>
                    <a:pt x="607" y="149"/>
                    <a:pt x="607" y="149"/>
                    <a:pt x="607" y="149"/>
                  </a:cubicBezTo>
                  <a:lnTo>
                    <a:pt x="6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ïŝḷïḍê">
              <a:extLst>
                <a:ext uri="{FF2B5EF4-FFF2-40B4-BE49-F238E27FC236}">
                  <a16:creationId xmlns:a16="http://schemas.microsoft.com/office/drawing/2014/main" xmlns="" id="{1F8D20A3-5721-479C-9F6A-99E7C3EACD7C}"/>
                </a:ext>
              </a:extLst>
            </p:cNvPr>
            <p:cNvSpPr/>
            <p:nvPr/>
          </p:nvSpPr>
          <p:spPr bwMode="auto">
            <a:xfrm>
              <a:off x="6075363" y="4662488"/>
              <a:ext cx="1668463" cy="203200"/>
            </a:xfrm>
            <a:custGeom>
              <a:avLst/>
              <a:gdLst>
                <a:gd name="T0" fmla="*/ 607 w 607"/>
                <a:gd name="T1" fmla="*/ 0 h 74"/>
                <a:gd name="T2" fmla="*/ 0 w 607"/>
                <a:gd name="T3" fmla="*/ 0 h 74"/>
                <a:gd name="T4" fmla="*/ 75 w 607"/>
                <a:gd name="T5" fmla="*/ 74 h 74"/>
                <a:gd name="T6" fmla="*/ 607 w 607"/>
                <a:gd name="T7" fmla="*/ 74 h 74"/>
                <a:gd name="T8" fmla="*/ 607 w 607"/>
                <a:gd name="T9" fmla="*/ 0 h 74"/>
              </a:gdLst>
              <a:ahLst/>
              <a:cxnLst>
                <a:cxn ang="0">
                  <a:pos x="T0" y="T1"/>
                </a:cxn>
                <a:cxn ang="0">
                  <a:pos x="T2" y="T3"/>
                </a:cxn>
                <a:cxn ang="0">
                  <a:pos x="T4" y="T5"/>
                </a:cxn>
                <a:cxn ang="0">
                  <a:pos x="T6" y="T7"/>
                </a:cxn>
                <a:cxn ang="0">
                  <a:pos x="T8" y="T9"/>
                </a:cxn>
              </a:cxnLst>
              <a:rect l="0" t="0" r="r" b="b"/>
              <a:pathLst>
                <a:path w="607" h="74">
                  <a:moveTo>
                    <a:pt x="607" y="0"/>
                  </a:moveTo>
                  <a:cubicBezTo>
                    <a:pt x="607" y="0"/>
                    <a:pt x="239" y="0"/>
                    <a:pt x="0" y="0"/>
                  </a:cubicBezTo>
                  <a:cubicBezTo>
                    <a:pt x="0" y="40"/>
                    <a:pt x="34" y="74"/>
                    <a:pt x="75" y="74"/>
                  </a:cubicBezTo>
                  <a:cubicBezTo>
                    <a:pt x="607" y="74"/>
                    <a:pt x="607" y="74"/>
                    <a:pt x="607" y="74"/>
                  </a:cubicBezTo>
                  <a:lnTo>
                    <a:pt x="607"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ïṣļïḑè">
              <a:extLst>
                <a:ext uri="{FF2B5EF4-FFF2-40B4-BE49-F238E27FC236}">
                  <a16:creationId xmlns:a16="http://schemas.microsoft.com/office/drawing/2014/main" xmlns="" id="{8953B8A1-45D1-432D-958C-0E4A94E8F7D1}"/>
                </a:ext>
              </a:extLst>
            </p:cNvPr>
            <p:cNvSpPr/>
            <p:nvPr/>
          </p:nvSpPr>
          <p:spPr bwMode="auto">
            <a:xfrm>
              <a:off x="7485063" y="4392613"/>
              <a:ext cx="315913" cy="63500"/>
            </a:xfrm>
            <a:custGeom>
              <a:avLst/>
              <a:gdLst>
                <a:gd name="T0" fmla="*/ 105 w 115"/>
                <a:gd name="T1" fmla="*/ 0 h 23"/>
                <a:gd name="T2" fmla="*/ 11 w 115"/>
                <a:gd name="T3" fmla="*/ 0 h 23"/>
                <a:gd name="T4" fmla="*/ 0 w 115"/>
                <a:gd name="T5" fmla="*/ 11 h 23"/>
                <a:gd name="T6" fmla="*/ 0 w 115"/>
                <a:gd name="T7" fmla="*/ 13 h 23"/>
                <a:gd name="T8" fmla="*/ 11 w 115"/>
                <a:gd name="T9" fmla="*/ 23 h 23"/>
                <a:gd name="T10" fmla="*/ 105 w 115"/>
                <a:gd name="T11" fmla="*/ 23 h 23"/>
                <a:gd name="T12" fmla="*/ 115 w 115"/>
                <a:gd name="T13" fmla="*/ 13 h 23"/>
                <a:gd name="T14" fmla="*/ 115 w 115"/>
                <a:gd name="T15" fmla="*/ 11 h 23"/>
                <a:gd name="T16" fmla="*/ 105 w 11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23">
                  <a:moveTo>
                    <a:pt x="105" y="0"/>
                  </a:moveTo>
                  <a:cubicBezTo>
                    <a:pt x="11" y="0"/>
                    <a:pt x="11" y="0"/>
                    <a:pt x="11" y="0"/>
                  </a:cubicBezTo>
                  <a:cubicBezTo>
                    <a:pt x="5" y="0"/>
                    <a:pt x="0" y="5"/>
                    <a:pt x="0" y="11"/>
                  </a:cubicBezTo>
                  <a:cubicBezTo>
                    <a:pt x="0" y="13"/>
                    <a:pt x="0" y="13"/>
                    <a:pt x="0" y="13"/>
                  </a:cubicBezTo>
                  <a:cubicBezTo>
                    <a:pt x="0" y="19"/>
                    <a:pt x="5" y="23"/>
                    <a:pt x="11" y="23"/>
                  </a:cubicBezTo>
                  <a:cubicBezTo>
                    <a:pt x="105" y="23"/>
                    <a:pt x="105" y="23"/>
                    <a:pt x="105" y="23"/>
                  </a:cubicBezTo>
                  <a:cubicBezTo>
                    <a:pt x="111" y="23"/>
                    <a:pt x="115" y="19"/>
                    <a:pt x="115" y="13"/>
                  </a:cubicBezTo>
                  <a:cubicBezTo>
                    <a:pt x="115" y="11"/>
                    <a:pt x="115" y="11"/>
                    <a:pt x="115" y="11"/>
                  </a:cubicBezTo>
                  <a:cubicBezTo>
                    <a:pt x="115" y="5"/>
                    <a:pt x="111" y="0"/>
                    <a:pt x="105" y="0"/>
                  </a:cubicBez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íṩḷiďe">
              <a:extLst>
                <a:ext uri="{FF2B5EF4-FFF2-40B4-BE49-F238E27FC236}">
                  <a16:creationId xmlns:a16="http://schemas.microsoft.com/office/drawing/2014/main" xmlns="" id="{E5343D1F-FAAC-44F9-BC04-961FEA402828}"/>
                </a:ext>
              </a:extLst>
            </p:cNvPr>
            <p:cNvSpPr/>
            <p:nvPr/>
          </p:nvSpPr>
          <p:spPr bwMode="auto">
            <a:xfrm>
              <a:off x="7485063" y="4865688"/>
              <a:ext cx="315913" cy="61913"/>
            </a:xfrm>
            <a:custGeom>
              <a:avLst/>
              <a:gdLst>
                <a:gd name="T0" fmla="*/ 105 w 115"/>
                <a:gd name="T1" fmla="*/ 0 h 23"/>
                <a:gd name="T2" fmla="*/ 11 w 115"/>
                <a:gd name="T3" fmla="*/ 0 h 23"/>
                <a:gd name="T4" fmla="*/ 0 w 115"/>
                <a:gd name="T5" fmla="*/ 10 h 23"/>
                <a:gd name="T6" fmla="*/ 0 w 115"/>
                <a:gd name="T7" fmla="*/ 12 h 23"/>
                <a:gd name="T8" fmla="*/ 11 w 115"/>
                <a:gd name="T9" fmla="*/ 23 h 23"/>
                <a:gd name="T10" fmla="*/ 105 w 115"/>
                <a:gd name="T11" fmla="*/ 23 h 23"/>
                <a:gd name="T12" fmla="*/ 115 w 115"/>
                <a:gd name="T13" fmla="*/ 12 h 23"/>
                <a:gd name="T14" fmla="*/ 115 w 115"/>
                <a:gd name="T15" fmla="*/ 10 h 23"/>
                <a:gd name="T16" fmla="*/ 105 w 11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23">
                  <a:moveTo>
                    <a:pt x="105" y="0"/>
                  </a:moveTo>
                  <a:cubicBezTo>
                    <a:pt x="11" y="0"/>
                    <a:pt x="11" y="0"/>
                    <a:pt x="11" y="0"/>
                  </a:cubicBezTo>
                  <a:cubicBezTo>
                    <a:pt x="5" y="0"/>
                    <a:pt x="0" y="4"/>
                    <a:pt x="0" y="10"/>
                  </a:cubicBezTo>
                  <a:cubicBezTo>
                    <a:pt x="0" y="12"/>
                    <a:pt x="0" y="12"/>
                    <a:pt x="0" y="12"/>
                  </a:cubicBezTo>
                  <a:cubicBezTo>
                    <a:pt x="0" y="18"/>
                    <a:pt x="5" y="23"/>
                    <a:pt x="11" y="23"/>
                  </a:cubicBezTo>
                  <a:cubicBezTo>
                    <a:pt x="105" y="23"/>
                    <a:pt x="105" y="23"/>
                    <a:pt x="105" y="23"/>
                  </a:cubicBezTo>
                  <a:cubicBezTo>
                    <a:pt x="111" y="23"/>
                    <a:pt x="115" y="18"/>
                    <a:pt x="115" y="12"/>
                  </a:cubicBezTo>
                  <a:cubicBezTo>
                    <a:pt x="115" y="10"/>
                    <a:pt x="115" y="10"/>
                    <a:pt x="115" y="10"/>
                  </a:cubicBezTo>
                  <a:cubicBezTo>
                    <a:pt x="115" y="4"/>
                    <a:pt x="111" y="0"/>
                    <a:pt x="105" y="0"/>
                  </a:cubicBez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ïs1ïḍè">
              <a:extLst>
                <a:ext uri="{FF2B5EF4-FFF2-40B4-BE49-F238E27FC236}">
                  <a16:creationId xmlns:a16="http://schemas.microsoft.com/office/drawing/2014/main" xmlns="" id="{C14F35FF-3DE4-44C8-A207-205A56BF76C7}"/>
                </a:ext>
              </a:extLst>
            </p:cNvPr>
            <p:cNvSpPr/>
            <p:nvPr/>
          </p:nvSpPr>
          <p:spPr bwMode="auto">
            <a:xfrm>
              <a:off x="6327776" y="4662488"/>
              <a:ext cx="187325" cy="342900"/>
            </a:xfrm>
            <a:custGeom>
              <a:avLst/>
              <a:gdLst>
                <a:gd name="T0" fmla="*/ 118 w 118"/>
                <a:gd name="T1" fmla="*/ 216 h 216"/>
                <a:gd name="T2" fmla="*/ 59 w 118"/>
                <a:gd name="T3" fmla="*/ 174 h 216"/>
                <a:gd name="T4" fmla="*/ 0 w 118"/>
                <a:gd name="T5" fmla="*/ 216 h 216"/>
                <a:gd name="T6" fmla="*/ 0 w 118"/>
                <a:gd name="T7" fmla="*/ 0 h 216"/>
                <a:gd name="T8" fmla="*/ 118 w 118"/>
                <a:gd name="T9" fmla="*/ 0 h 216"/>
                <a:gd name="T10" fmla="*/ 118 w 118"/>
                <a:gd name="T11" fmla="*/ 216 h 216"/>
              </a:gdLst>
              <a:ahLst/>
              <a:cxnLst>
                <a:cxn ang="0">
                  <a:pos x="T0" y="T1"/>
                </a:cxn>
                <a:cxn ang="0">
                  <a:pos x="T2" y="T3"/>
                </a:cxn>
                <a:cxn ang="0">
                  <a:pos x="T4" y="T5"/>
                </a:cxn>
                <a:cxn ang="0">
                  <a:pos x="T6" y="T7"/>
                </a:cxn>
                <a:cxn ang="0">
                  <a:pos x="T8" y="T9"/>
                </a:cxn>
                <a:cxn ang="0">
                  <a:pos x="T10" y="T11"/>
                </a:cxn>
              </a:cxnLst>
              <a:rect l="0" t="0" r="r" b="b"/>
              <a:pathLst>
                <a:path w="118" h="216">
                  <a:moveTo>
                    <a:pt x="118" y="216"/>
                  </a:moveTo>
                  <a:lnTo>
                    <a:pt x="59" y="174"/>
                  </a:lnTo>
                  <a:lnTo>
                    <a:pt x="0" y="216"/>
                  </a:lnTo>
                  <a:lnTo>
                    <a:pt x="0" y="0"/>
                  </a:lnTo>
                  <a:lnTo>
                    <a:pt x="118" y="0"/>
                  </a:lnTo>
                  <a:lnTo>
                    <a:pt x="118" y="216"/>
                  </a:lnTo>
                  <a:close/>
                </a:path>
              </a:pathLst>
            </a:custGeom>
            <a:solidFill>
              <a:srgbClr val="FB75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îṩļiḓé">
              <a:extLst>
                <a:ext uri="{FF2B5EF4-FFF2-40B4-BE49-F238E27FC236}">
                  <a16:creationId xmlns:a16="http://schemas.microsoft.com/office/drawing/2014/main" xmlns="" id="{E2964910-6731-4E2B-9D0C-8A07701DA433}"/>
                </a:ext>
              </a:extLst>
            </p:cNvPr>
            <p:cNvSpPr/>
            <p:nvPr/>
          </p:nvSpPr>
          <p:spPr bwMode="auto">
            <a:xfrm>
              <a:off x="4302126" y="3816351"/>
              <a:ext cx="2974975" cy="579438"/>
            </a:xfrm>
            <a:custGeom>
              <a:avLst/>
              <a:gdLst>
                <a:gd name="T0" fmla="*/ 0 w 1082"/>
                <a:gd name="T1" fmla="*/ 211 h 211"/>
                <a:gd name="T2" fmla="*/ 1021 w 1082"/>
                <a:gd name="T3" fmla="*/ 211 h 211"/>
                <a:gd name="T4" fmla="*/ 1082 w 1082"/>
                <a:gd name="T5" fmla="*/ 150 h 211"/>
                <a:gd name="T6" fmla="*/ 1082 w 1082"/>
                <a:gd name="T7" fmla="*/ 61 h 211"/>
                <a:gd name="T8" fmla="*/ 1021 w 1082"/>
                <a:gd name="T9" fmla="*/ 0 h 211"/>
                <a:gd name="T10" fmla="*/ 0 w 1082"/>
                <a:gd name="T11" fmla="*/ 0 h 211"/>
                <a:gd name="T12" fmla="*/ 0 w 1082"/>
                <a:gd name="T13" fmla="*/ 211 h 211"/>
              </a:gdLst>
              <a:ahLst/>
              <a:cxnLst>
                <a:cxn ang="0">
                  <a:pos x="T0" y="T1"/>
                </a:cxn>
                <a:cxn ang="0">
                  <a:pos x="T2" y="T3"/>
                </a:cxn>
                <a:cxn ang="0">
                  <a:pos x="T4" y="T5"/>
                </a:cxn>
                <a:cxn ang="0">
                  <a:pos x="T6" y="T7"/>
                </a:cxn>
                <a:cxn ang="0">
                  <a:pos x="T8" y="T9"/>
                </a:cxn>
                <a:cxn ang="0">
                  <a:pos x="T10" y="T11"/>
                </a:cxn>
                <a:cxn ang="0">
                  <a:pos x="T12" y="T13"/>
                </a:cxn>
              </a:cxnLst>
              <a:rect l="0" t="0" r="r" b="b"/>
              <a:pathLst>
                <a:path w="1082" h="211">
                  <a:moveTo>
                    <a:pt x="0" y="211"/>
                  </a:moveTo>
                  <a:cubicBezTo>
                    <a:pt x="1021" y="211"/>
                    <a:pt x="1021" y="211"/>
                    <a:pt x="1021" y="211"/>
                  </a:cubicBezTo>
                  <a:cubicBezTo>
                    <a:pt x="1055" y="211"/>
                    <a:pt x="1082" y="184"/>
                    <a:pt x="1082" y="150"/>
                  </a:cubicBezTo>
                  <a:cubicBezTo>
                    <a:pt x="1082" y="61"/>
                    <a:pt x="1082" y="61"/>
                    <a:pt x="1082" y="61"/>
                  </a:cubicBezTo>
                  <a:cubicBezTo>
                    <a:pt x="1082" y="27"/>
                    <a:pt x="1055" y="0"/>
                    <a:pt x="1021" y="0"/>
                  </a:cubicBezTo>
                  <a:cubicBezTo>
                    <a:pt x="0" y="0"/>
                    <a:pt x="0" y="0"/>
                    <a:pt x="0" y="0"/>
                  </a:cubicBezTo>
                  <a:cubicBezTo>
                    <a:pt x="0" y="211"/>
                    <a:pt x="0" y="211"/>
                    <a:pt x="0" y="211"/>
                  </a:cubicBezTo>
                </a:path>
              </a:pathLst>
            </a:custGeom>
            <a:solidFill>
              <a:srgbClr val="26C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ï$ľîḋe">
              <a:extLst>
                <a:ext uri="{FF2B5EF4-FFF2-40B4-BE49-F238E27FC236}">
                  <a16:creationId xmlns:a16="http://schemas.microsoft.com/office/drawing/2014/main" xmlns="" id="{DC789492-5B34-4319-9CB4-EE83C79585F4}"/>
                </a:ext>
              </a:extLst>
            </p:cNvPr>
            <p:cNvSpPr/>
            <p:nvPr/>
          </p:nvSpPr>
          <p:spPr bwMode="auto">
            <a:xfrm>
              <a:off x="4302126" y="4327526"/>
              <a:ext cx="844550" cy="68263"/>
            </a:xfrm>
            <a:custGeom>
              <a:avLst/>
              <a:gdLst>
                <a:gd name="T0" fmla="*/ 0 w 307"/>
                <a:gd name="T1" fmla="*/ 0 h 25"/>
                <a:gd name="T2" fmla="*/ 0 w 307"/>
                <a:gd name="T3" fmla="*/ 0 h 25"/>
                <a:gd name="T4" fmla="*/ 0 w 307"/>
                <a:gd name="T5" fmla="*/ 25 h 25"/>
                <a:gd name="T6" fmla="*/ 307 w 307"/>
                <a:gd name="T7" fmla="*/ 25 h 25"/>
                <a:gd name="T8" fmla="*/ 307 w 307"/>
                <a:gd name="T9" fmla="*/ 25 h 25"/>
                <a:gd name="T10" fmla="*/ 0 w 307"/>
                <a:gd name="T11" fmla="*/ 25 h 25"/>
                <a:gd name="T12" fmla="*/ 0 w 30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7" h="25">
                  <a:moveTo>
                    <a:pt x="0" y="0"/>
                  </a:moveTo>
                  <a:cubicBezTo>
                    <a:pt x="0" y="0"/>
                    <a:pt x="0" y="0"/>
                    <a:pt x="0" y="0"/>
                  </a:cubicBezTo>
                  <a:cubicBezTo>
                    <a:pt x="0" y="25"/>
                    <a:pt x="0" y="25"/>
                    <a:pt x="0" y="25"/>
                  </a:cubicBezTo>
                  <a:cubicBezTo>
                    <a:pt x="307" y="25"/>
                    <a:pt x="307" y="25"/>
                    <a:pt x="307" y="25"/>
                  </a:cubicBezTo>
                  <a:cubicBezTo>
                    <a:pt x="307" y="25"/>
                    <a:pt x="307" y="25"/>
                    <a:pt x="307" y="25"/>
                  </a:cubicBezTo>
                  <a:cubicBezTo>
                    <a:pt x="0" y="25"/>
                    <a:pt x="0" y="25"/>
                    <a:pt x="0" y="25"/>
                  </a:cubicBezTo>
                  <a:cubicBezTo>
                    <a:pt x="0" y="0"/>
                    <a:pt x="0" y="0"/>
                    <a:pt x="0" y="0"/>
                  </a:cubicBezTo>
                </a:path>
              </a:pathLst>
            </a:custGeom>
            <a:solidFill>
              <a:srgbClr val="C3EF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iŝlîde">
              <a:extLst>
                <a:ext uri="{FF2B5EF4-FFF2-40B4-BE49-F238E27FC236}">
                  <a16:creationId xmlns:a16="http://schemas.microsoft.com/office/drawing/2014/main" xmlns="" id="{3A900BA5-2595-4754-8D1C-3C7E27F5B8FE}"/>
                </a:ext>
              </a:extLst>
            </p:cNvPr>
            <p:cNvSpPr/>
            <p:nvPr/>
          </p:nvSpPr>
          <p:spPr bwMode="auto">
            <a:xfrm>
              <a:off x="7142163" y="4368801"/>
              <a:ext cx="60325" cy="23813"/>
            </a:xfrm>
            <a:custGeom>
              <a:avLst/>
              <a:gdLst>
                <a:gd name="T0" fmla="*/ 22 w 22"/>
                <a:gd name="T1" fmla="*/ 0 h 9"/>
                <a:gd name="T2" fmla="*/ 0 w 22"/>
                <a:gd name="T3" fmla="*/ 9 h 9"/>
                <a:gd name="T4" fmla="*/ 0 w 22"/>
                <a:gd name="T5" fmla="*/ 9 h 9"/>
                <a:gd name="T6" fmla="*/ 22 w 22"/>
                <a:gd name="T7" fmla="*/ 0 h 9"/>
              </a:gdLst>
              <a:ahLst/>
              <a:cxnLst>
                <a:cxn ang="0">
                  <a:pos x="T0" y="T1"/>
                </a:cxn>
                <a:cxn ang="0">
                  <a:pos x="T2" y="T3"/>
                </a:cxn>
                <a:cxn ang="0">
                  <a:pos x="T4" y="T5"/>
                </a:cxn>
                <a:cxn ang="0">
                  <a:pos x="T6" y="T7"/>
                </a:cxn>
              </a:cxnLst>
              <a:rect l="0" t="0" r="r" b="b"/>
              <a:pathLst>
                <a:path w="22" h="9">
                  <a:moveTo>
                    <a:pt x="22" y="0"/>
                  </a:moveTo>
                  <a:cubicBezTo>
                    <a:pt x="15" y="5"/>
                    <a:pt x="8" y="8"/>
                    <a:pt x="0" y="9"/>
                  </a:cubicBezTo>
                  <a:cubicBezTo>
                    <a:pt x="0" y="9"/>
                    <a:pt x="0" y="9"/>
                    <a:pt x="0" y="9"/>
                  </a:cubicBezTo>
                  <a:cubicBezTo>
                    <a:pt x="8" y="8"/>
                    <a:pt x="15" y="5"/>
                    <a:pt x="22" y="0"/>
                  </a:cubicBezTo>
                </a:path>
              </a:pathLst>
            </a:custGeom>
            <a:solidFill>
              <a:srgbClr val="1B46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í$líḍè">
              <a:extLst>
                <a:ext uri="{FF2B5EF4-FFF2-40B4-BE49-F238E27FC236}">
                  <a16:creationId xmlns:a16="http://schemas.microsoft.com/office/drawing/2014/main" xmlns="" id="{8A2B8AC4-C899-4C0C-98A7-0149BFE9ED38}"/>
                </a:ext>
              </a:extLst>
            </p:cNvPr>
            <p:cNvSpPr/>
            <p:nvPr/>
          </p:nvSpPr>
          <p:spPr bwMode="auto">
            <a:xfrm>
              <a:off x="5146676" y="4395788"/>
              <a:ext cx="965200" cy="0"/>
            </a:xfrm>
            <a:custGeom>
              <a:avLst/>
              <a:gdLst>
                <a:gd name="T0" fmla="*/ 351 w 351"/>
                <a:gd name="T1" fmla="*/ 0 w 351"/>
                <a:gd name="T2" fmla="*/ 0 w 351"/>
                <a:gd name="T3" fmla="*/ 351 w 351"/>
                <a:gd name="T4" fmla="*/ 351 w 351"/>
              </a:gdLst>
              <a:ahLst/>
              <a:cxnLst>
                <a:cxn ang="0">
                  <a:pos x="T0" y="0"/>
                </a:cxn>
                <a:cxn ang="0">
                  <a:pos x="T1" y="0"/>
                </a:cxn>
                <a:cxn ang="0">
                  <a:pos x="T2" y="0"/>
                </a:cxn>
                <a:cxn ang="0">
                  <a:pos x="T3" y="0"/>
                </a:cxn>
                <a:cxn ang="0">
                  <a:pos x="T4" y="0"/>
                </a:cxn>
              </a:cxnLst>
              <a:rect l="0" t="0" r="r" b="b"/>
              <a:pathLst>
                <a:path w="351">
                  <a:moveTo>
                    <a:pt x="351" y="0"/>
                  </a:moveTo>
                  <a:cubicBezTo>
                    <a:pt x="0" y="0"/>
                    <a:pt x="0" y="0"/>
                    <a:pt x="0" y="0"/>
                  </a:cubicBezTo>
                  <a:cubicBezTo>
                    <a:pt x="0" y="0"/>
                    <a:pt x="0" y="0"/>
                    <a:pt x="0" y="0"/>
                  </a:cubicBezTo>
                  <a:cubicBezTo>
                    <a:pt x="351" y="0"/>
                    <a:pt x="351" y="0"/>
                    <a:pt x="351" y="0"/>
                  </a:cubicBezTo>
                  <a:cubicBezTo>
                    <a:pt x="351" y="0"/>
                    <a:pt x="351" y="0"/>
                    <a:pt x="351" y="0"/>
                  </a:cubicBezTo>
                </a:path>
              </a:pathLst>
            </a:custGeom>
            <a:solidFill>
              <a:srgbClr val="C3AB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iśḻïdè">
              <a:extLst>
                <a:ext uri="{FF2B5EF4-FFF2-40B4-BE49-F238E27FC236}">
                  <a16:creationId xmlns:a16="http://schemas.microsoft.com/office/drawing/2014/main" xmlns="" id="{A303B61E-B5BB-4703-8BBD-99712D0C0FD9}"/>
                </a:ext>
              </a:extLst>
            </p:cNvPr>
            <p:cNvSpPr/>
            <p:nvPr/>
          </p:nvSpPr>
          <p:spPr bwMode="auto">
            <a:xfrm>
              <a:off x="6111876" y="4392613"/>
              <a:ext cx="1030288" cy="3175"/>
            </a:xfrm>
            <a:custGeom>
              <a:avLst/>
              <a:gdLst>
                <a:gd name="T0" fmla="*/ 375 w 375"/>
                <a:gd name="T1" fmla="*/ 0 h 1"/>
                <a:gd name="T2" fmla="*/ 375 w 375"/>
                <a:gd name="T3" fmla="*/ 0 h 1"/>
                <a:gd name="T4" fmla="*/ 363 w 375"/>
                <a:gd name="T5" fmla="*/ 1 h 1"/>
                <a:gd name="T6" fmla="*/ 0 w 375"/>
                <a:gd name="T7" fmla="*/ 1 h 1"/>
                <a:gd name="T8" fmla="*/ 0 w 375"/>
                <a:gd name="T9" fmla="*/ 1 h 1"/>
                <a:gd name="T10" fmla="*/ 363 w 375"/>
                <a:gd name="T11" fmla="*/ 1 h 1"/>
                <a:gd name="T12" fmla="*/ 375 w 37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75" h="1">
                  <a:moveTo>
                    <a:pt x="375" y="0"/>
                  </a:moveTo>
                  <a:cubicBezTo>
                    <a:pt x="375" y="0"/>
                    <a:pt x="375" y="0"/>
                    <a:pt x="375" y="0"/>
                  </a:cubicBezTo>
                  <a:cubicBezTo>
                    <a:pt x="371" y="1"/>
                    <a:pt x="367" y="1"/>
                    <a:pt x="363" y="1"/>
                  </a:cubicBezTo>
                  <a:cubicBezTo>
                    <a:pt x="0" y="1"/>
                    <a:pt x="0" y="1"/>
                    <a:pt x="0" y="1"/>
                  </a:cubicBezTo>
                  <a:cubicBezTo>
                    <a:pt x="0" y="1"/>
                    <a:pt x="0" y="1"/>
                    <a:pt x="0" y="1"/>
                  </a:cubicBezTo>
                  <a:cubicBezTo>
                    <a:pt x="363" y="1"/>
                    <a:pt x="363" y="1"/>
                    <a:pt x="363" y="1"/>
                  </a:cubicBezTo>
                  <a:cubicBezTo>
                    <a:pt x="367" y="1"/>
                    <a:pt x="371" y="1"/>
                    <a:pt x="375" y="0"/>
                  </a:cubicBezTo>
                </a:path>
              </a:pathLst>
            </a:custGeom>
            <a:solidFill>
              <a:srgbClr val="C29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ísľíḍê">
              <a:extLst>
                <a:ext uri="{FF2B5EF4-FFF2-40B4-BE49-F238E27FC236}">
                  <a16:creationId xmlns:a16="http://schemas.microsoft.com/office/drawing/2014/main" xmlns="" id="{F6429DD7-BDC5-4A32-BB8B-96ABB6CC7697}"/>
                </a:ext>
              </a:extLst>
            </p:cNvPr>
            <p:cNvSpPr/>
            <p:nvPr/>
          </p:nvSpPr>
          <p:spPr bwMode="auto">
            <a:xfrm>
              <a:off x="4302126" y="4160838"/>
              <a:ext cx="2974975" cy="234950"/>
            </a:xfrm>
            <a:custGeom>
              <a:avLst/>
              <a:gdLst>
                <a:gd name="T0" fmla="*/ 1082 w 1082"/>
                <a:gd name="T1" fmla="*/ 0 h 86"/>
                <a:gd name="T2" fmla="*/ 1021 w 1082"/>
                <a:gd name="T3" fmla="*/ 61 h 86"/>
                <a:gd name="T4" fmla="*/ 0 w 1082"/>
                <a:gd name="T5" fmla="*/ 61 h 86"/>
                <a:gd name="T6" fmla="*/ 0 w 1082"/>
                <a:gd name="T7" fmla="*/ 86 h 86"/>
                <a:gd name="T8" fmla="*/ 307 w 1082"/>
                <a:gd name="T9" fmla="*/ 86 h 86"/>
                <a:gd name="T10" fmla="*/ 658 w 1082"/>
                <a:gd name="T11" fmla="*/ 86 h 86"/>
                <a:gd name="T12" fmla="*/ 1021 w 1082"/>
                <a:gd name="T13" fmla="*/ 86 h 86"/>
                <a:gd name="T14" fmla="*/ 1033 w 1082"/>
                <a:gd name="T15" fmla="*/ 85 h 86"/>
                <a:gd name="T16" fmla="*/ 1055 w 1082"/>
                <a:gd name="T17" fmla="*/ 76 h 86"/>
                <a:gd name="T18" fmla="*/ 1082 w 1082"/>
                <a:gd name="T19" fmla="*/ 25 h 86"/>
                <a:gd name="T20" fmla="*/ 1082 w 1082"/>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2" h="86">
                  <a:moveTo>
                    <a:pt x="1082" y="0"/>
                  </a:moveTo>
                  <a:cubicBezTo>
                    <a:pt x="1082" y="34"/>
                    <a:pt x="1055" y="61"/>
                    <a:pt x="1021" y="61"/>
                  </a:cubicBezTo>
                  <a:cubicBezTo>
                    <a:pt x="0" y="61"/>
                    <a:pt x="0" y="61"/>
                    <a:pt x="0" y="61"/>
                  </a:cubicBezTo>
                  <a:cubicBezTo>
                    <a:pt x="0" y="86"/>
                    <a:pt x="0" y="86"/>
                    <a:pt x="0" y="86"/>
                  </a:cubicBezTo>
                  <a:cubicBezTo>
                    <a:pt x="307" y="86"/>
                    <a:pt x="307" y="86"/>
                    <a:pt x="307" y="86"/>
                  </a:cubicBezTo>
                  <a:cubicBezTo>
                    <a:pt x="658" y="86"/>
                    <a:pt x="658" y="86"/>
                    <a:pt x="658" y="86"/>
                  </a:cubicBezTo>
                  <a:cubicBezTo>
                    <a:pt x="1021" y="86"/>
                    <a:pt x="1021" y="86"/>
                    <a:pt x="1021" y="86"/>
                  </a:cubicBezTo>
                  <a:cubicBezTo>
                    <a:pt x="1025" y="86"/>
                    <a:pt x="1029" y="86"/>
                    <a:pt x="1033" y="85"/>
                  </a:cubicBezTo>
                  <a:cubicBezTo>
                    <a:pt x="1041" y="84"/>
                    <a:pt x="1048" y="81"/>
                    <a:pt x="1055" y="76"/>
                  </a:cubicBezTo>
                  <a:cubicBezTo>
                    <a:pt x="1071" y="65"/>
                    <a:pt x="1082" y="46"/>
                    <a:pt x="1082" y="25"/>
                  </a:cubicBezTo>
                  <a:cubicBezTo>
                    <a:pt x="1082" y="0"/>
                    <a:pt x="1082" y="0"/>
                    <a:pt x="1082" y="0"/>
                  </a:cubicBezTo>
                </a:path>
              </a:pathLst>
            </a:custGeom>
            <a:solidFill>
              <a:srgbClr val="1DBA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íšḻïdè">
              <a:extLst>
                <a:ext uri="{FF2B5EF4-FFF2-40B4-BE49-F238E27FC236}">
                  <a16:creationId xmlns:a16="http://schemas.microsoft.com/office/drawing/2014/main" xmlns="" id="{084AB1DA-023A-4B87-B931-0709B721FEC0}"/>
                </a:ext>
              </a:extLst>
            </p:cNvPr>
            <p:cNvSpPr/>
            <p:nvPr/>
          </p:nvSpPr>
          <p:spPr bwMode="auto">
            <a:xfrm>
              <a:off x="4302126" y="3816351"/>
              <a:ext cx="1931988" cy="579438"/>
            </a:xfrm>
            <a:custGeom>
              <a:avLst/>
              <a:gdLst>
                <a:gd name="T0" fmla="*/ 0 w 703"/>
                <a:gd name="T1" fmla="*/ 211 h 211"/>
                <a:gd name="T2" fmla="*/ 638 w 703"/>
                <a:gd name="T3" fmla="*/ 211 h 211"/>
                <a:gd name="T4" fmla="*/ 703 w 703"/>
                <a:gd name="T5" fmla="*/ 147 h 211"/>
                <a:gd name="T6" fmla="*/ 703 w 703"/>
                <a:gd name="T7" fmla="*/ 65 h 211"/>
                <a:gd name="T8" fmla="*/ 638 w 703"/>
                <a:gd name="T9" fmla="*/ 0 h 211"/>
                <a:gd name="T10" fmla="*/ 0 w 703"/>
                <a:gd name="T11" fmla="*/ 0 h 211"/>
                <a:gd name="T12" fmla="*/ 0 w 703"/>
                <a:gd name="T13" fmla="*/ 211 h 211"/>
              </a:gdLst>
              <a:ahLst/>
              <a:cxnLst>
                <a:cxn ang="0">
                  <a:pos x="T0" y="T1"/>
                </a:cxn>
                <a:cxn ang="0">
                  <a:pos x="T2" y="T3"/>
                </a:cxn>
                <a:cxn ang="0">
                  <a:pos x="T4" y="T5"/>
                </a:cxn>
                <a:cxn ang="0">
                  <a:pos x="T6" y="T7"/>
                </a:cxn>
                <a:cxn ang="0">
                  <a:pos x="T8" y="T9"/>
                </a:cxn>
                <a:cxn ang="0">
                  <a:pos x="T10" y="T11"/>
                </a:cxn>
                <a:cxn ang="0">
                  <a:pos x="T12" y="T13"/>
                </a:cxn>
              </a:cxnLst>
              <a:rect l="0" t="0" r="r" b="b"/>
              <a:pathLst>
                <a:path w="703" h="211">
                  <a:moveTo>
                    <a:pt x="0" y="211"/>
                  </a:moveTo>
                  <a:cubicBezTo>
                    <a:pt x="638" y="211"/>
                    <a:pt x="638" y="211"/>
                    <a:pt x="638" y="211"/>
                  </a:cubicBezTo>
                  <a:cubicBezTo>
                    <a:pt x="674" y="211"/>
                    <a:pt x="703" y="182"/>
                    <a:pt x="703" y="147"/>
                  </a:cubicBezTo>
                  <a:cubicBezTo>
                    <a:pt x="703" y="65"/>
                    <a:pt x="703" y="65"/>
                    <a:pt x="703" y="65"/>
                  </a:cubicBezTo>
                  <a:cubicBezTo>
                    <a:pt x="703" y="29"/>
                    <a:pt x="674" y="0"/>
                    <a:pt x="638" y="0"/>
                  </a:cubicBezTo>
                  <a:cubicBezTo>
                    <a:pt x="0" y="0"/>
                    <a:pt x="0" y="0"/>
                    <a:pt x="0" y="0"/>
                  </a:cubicBezTo>
                  <a:lnTo>
                    <a:pt x="0" y="211"/>
                  </a:lnTo>
                  <a:close/>
                </a:path>
              </a:pathLst>
            </a:custGeom>
            <a:solidFill>
              <a:srgbClr val="3ED9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ïšlîḓe">
              <a:extLst>
                <a:ext uri="{FF2B5EF4-FFF2-40B4-BE49-F238E27FC236}">
                  <a16:creationId xmlns:a16="http://schemas.microsoft.com/office/drawing/2014/main" xmlns="" id="{08F4D714-747F-4707-A81B-7F2C4A1D1574}"/>
                </a:ext>
              </a:extLst>
            </p:cNvPr>
            <p:cNvSpPr/>
            <p:nvPr/>
          </p:nvSpPr>
          <p:spPr bwMode="auto">
            <a:xfrm>
              <a:off x="4302126" y="3886201"/>
              <a:ext cx="1814513" cy="441325"/>
            </a:xfrm>
            <a:custGeom>
              <a:avLst/>
              <a:gdLst>
                <a:gd name="T0" fmla="*/ 0 w 660"/>
                <a:gd name="T1" fmla="*/ 0 h 161"/>
                <a:gd name="T2" fmla="*/ 598 w 660"/>
                <a:gd name="T3" fmla="*/ 0 h 161"/>
                <a:gd name="T4" fmla="*/ 660 w 660"/>
                <a:gd name="T5" fmla="*/ 62 h 161"/>
                <a:gd name="T6" fmla="*/ 660 w 660"/>
                <a:gd name="T7" fmla="*/ 100 h 161"/>
                <a:gd name="T8" fmla="*/ 598 w 660"/>
                <a:gd name="T9" fmla="*/ 161 h 161"/>
                <a:gd name="T10" fmla="*/ 0 w 660"/>
                <a:gd name="T11" fmla="*/ 161 h 161"/>
                <a:gd name="T12" fmla="*/ 0 w 660"/>
                <a:gd name="T13" fmla="*/ 0 h 161"/>
              </a:gdLst>
              <a:ahLst/>
              <a:cxnLst>
                <a:cxn ang="0">
                  <a:pos x="T0" y="T1"/>
                </a:cxn>
                <a:cxn ang="0">
                  <a:pos x="T2" y="T3"/>
                </a:cxn>
                <a:cxn ang="0">
                  <a:pos x="T4" y="T5"/>
                </a:cxn>
                <a:cxn ang="0">
                  <a:pos x="T6" y="T7"/>
                </a:cxn>
                <a:cxn ang="0">
                  <a:pos x="T8" y="T9"/>
                </a:cxn>
                <a:cxn ang="0">
                  <a:pos x="T10" y="T11"/>
                </a:cxn>
                <a:cxn ang="0">
                  <a:pos x="T12" y="T13"/>
                </a:cxn>
              </a:cxnLst>
              <a:rect l="0" t="0" r="r" b="b"/>
              <a:pathLst>
                <a:path w="660" h="161">
                  <a:moveTo>
                    <a:pt x="0" y="0"/>
                  </a:moveTo>
                  <a:cubicBezTo>
                    <a:pt x="598" y="0"/>
                    <a:pt x="598" y="0"/>
                    <a:pt x="598" y="0"/>
                  </a:cubicBezTo>
                  <a:cubicBezTo>
                    <a:pt x="632" y="0"/>
                    <a:pt x="660" y="28"/>
                    <a:pt x="660" y="62"/>
                  </a:cubicBezTo>
                  <a:cubicBezTo>
                    <a:pt x="660" y="100"/>
                    <a:pt x="660" y="100"/>
                    <a:pt x="660" y="100"/>
                  </a:cubicBezTo>
                  <a:cubicBezTo>
                    <a:pt x="660" y="134"/>
                    <a:pt x="632" y="161"/>
                    <a:pt x="598" y="161"/>
                  </a:cubicBezTo>
                  <a:cubicBezTo>
                    <a:pt x="0" y="161"/>
                    <a:pt x="0" y="161"/>
                    <a:pt x="0" y="16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ï$ḻïḑe">
              <a:extLst>
                <a:ext uri="{FF2B5EF4-FFF2-40B4-BE49-F238E27FC236}">
                  <a16:creationId xmlns:a16="http://schemas.microsoft.com/office/drawing/2014/main" xmlns="" id="{7A4B970C-F350-45D3-A820-9960FC81D0A1}"/>
                </a:ext>
              </a:extLst>
            </p:cNvPr>
            <p:cNvSpPr/>
            <p:nvPr/>
          </p:nvSpPr>
          <p:spPr bwMode="auto">
            <a:xfrm>
              <a:off x="4302126" y="4108451"/>
              <a:ext cx="1814513" cy="219075"/>
            </a:xfrm>
            <a:custGeom>
              <a:avLst/>
              <a:gdLst>
                <a:gd name="T0" fmla="*/ 0 w 660"/>
                <a:gd name="T1" fmla="*/ 0 h 80"/>
                <a:gd name="T2" fmla="*/ 660 w 660"/>
                <a:gd name="T3" fmla="*/ 0 h 80"/>
                <a:gd name="T4" fmla="*/ 579 w 660"/>
                <a:gd name="T5" fmla="*/ 80 h 80"/>
                <a:gd name="T6" fmla="*/ 0 w 660"/>
                <a:gd name="T7" fmla="*/ 80 h 80"/>
                <a:gd name="T8" fmla="*/ 0 w 660"/>
                <a:gd name="T9" fmla="*/ 0 h 80"/>
              </a:gdLst>
              <a:ahLst/>
              <a:cxnLst>
                <a:cxn ang="0">
                  <a:pos x="T0" y="T1"/>
                </a:cxn>
                <a:cxn ang="0">
                  <a:pos x="T2" y="T3"/>
                </a:cxn>
                <a:cxn ang="0">
                  <a:pos x="T4" y="T5"/>
                </a:cxn>
                <a:cxn ang="0">
                  <a:pos x="T6" y="T7"/>
                </a:cxn>
                <a:cxn ang="0">
                  <a:pos x="T8" y="T9"/>
                </a:cxn>
              </a:cxnLst>
              <a:rect l="0" t="0" r="r" b="b"/>
              <a:pathLst>
                <a:path w="660" h="80">
                  <a:moveTo>
                    <a:pt x="0" y="0"/>
                  </a:moveTo>
                  <a:cubicBezTo>
                    <a:pt x="0" y="0"/>
                    <a:pt x="400" y="0"/>
                    <a:pt x="660" y="0"/>
                  </a:cubicBezTo>
                  <a:cubicBezTo>
                    <a:pt x="660" y="44"/>
                    <a:pt x="624" y="80"/>
                    <a:pt x="579" y="80"/>
                  </a:cubicBezTo>
                  <a:cubicBezTo>
                    <a:pt x="0" y="80"/>
                    <a:pt x="0" y="80"/>
                    <a:pt x="0" y="80"/>
                  </a:cubicBez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i$1iďè">
              <a:extLst>
                <a:ext uri="{FF2B5EF4-FFF2-40B4-BE49-F238E27FC236}">
                  <a16:creationId xmlns:a16="http://schemas.microsoft.com/office/drawing/2014/main" xmlns="" id="{6F035313-F73B-4023-9F76-4575FF3095E7}"/>
                </a:ext>
              </a:extLst>
            </p:cNvPr>
            <p:cNvSpPr/>
            <p:nvPr/>
          </p:nvSpPr>
          <p:spPr bwMode="auto">
            <a:xfrm>
              <a:off x="4238626" y="3816351"/>
              <a:ext cx="344488" cy="69850"/>
            </a:xfrm>
            <a:custGeom>
              <a:avLst/>
              <a:gdLst>
                <a:gd name="T0" fmla="*/ 9 w 125"/>
                <a:gd name="T1" fmla="*/ 0 h 25"/>
                <a:gd name="T2" fmla="*/ 116 w 125"/>
                <a:gd name="T3" fmla="*/ 0 h 25"/>
                <a:gd name="T4" fmla="*/ 125 w 125"/>
                <a:gd name="T5" fmla="*/ 10 h 25"/>
                <a:gd name="T6" fmla="*/ 125 w 125"/>
                <a:gd name="T7" fmla="*/ 15 h 25"/>
                <a:gd name="T8" fmla="*/ 116 w 125"/>
                <a:gd name="T9" fmla="*/ 25 h 25"/>
                <a:gd name="T10" fmla="*/ 9 w 125"/>
                <a:gd name="T11" fmla="*/ 25 h 25"/>
                <a:gd name="T12" fmla="*/ 0 w 125"/>
                <a:gd name="T13" fmla="*/ 15 h 25"/>
                <a:gd name="T14" fmla="*/ 0 w 125"/>
                <a:gd name="T15" fmla="*/ 10 h 25"/>
                <a:gd name="T16" fmla="*/ 9 w 1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5">
                  <a:moveTo>
                    <a:pt x="9" y="0"/>
                  </a:moveTo>
                  <a:cubicBezTo>
                    <a:pt x="116" y="0"/>
                    <a:pt x="116" y="0"/>
                    <a:pt x="116" y="0"/>
                  </a:cubicBezTo>
                  <a:cubicBezTo>
                    <a:pt x="121" y="0"/>
                    <a:pt x="125" y="4"/>
                    <a:pt x="125" y="10"/>
                  </a:cubicBezTo>
                  <a:cubicBezTo>
                    <a:pt x="125" y="15"/>
                    <a:pt x="125" y="15"/>
                    <a:pt x="125" y="15"/>
                  </a:cubicBezTo>
                  <a:cubicBezTo>
                    <a:pt x="125" y="21"/>
                    <a:pt x="121" y="25"/>
                    <a:pt x="116" y="25"/>
                  </a:cubicBezTo>
                  <a:cubicBezTo>
                    <a:pt x="9" y="25"/>
                    <a:pt x="9" y="25"/>
                    <a:pt x="9" y="25"/>
                  </a:cubicBezTo>
                  <a:cubicBezTo>
                    <a:pt x="4" y="25"/>
                    <a:pt x="0" y="21"/>
                    <a:pt x="0" y="15"/>
                  </a:cubicBezTo>
                  <a:cubicBezTo>
                    <a:pt x="0" y="10"/>
                    <a:pt x="0" y="10"/>
                    <a:pt x="0" y="10"/>
                  </a:cubicBezTo>
                  <a:cubicBezTo>
                    <a:pt x="0" y="4"/>
                    <a:pt x="4" y="0"/>
                    <a:pt x="9" y="0"/>
                  </a:cubicBezTo>
                  <a:close/>
                </a:path>
              </a:pathLst>
            </a:custGeom>
            <a:solidFill>
              <a:srgbClr val="3ED9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ïş1iḋe">
              <a:extLst>
                <a:ext uri="{FF2B5EF4-FFF2-40B4-BE49-F238E27FC236}">
                  <a16:creationId xmlns:a16="http://schemas.microsoft.com/office/drawing/2014/main" xmlns="" id="{BAEAC583-1104-4A3A-9748-3C3AE0E0BD3B}"/>
                </a:ext>
              </a:extLst>
            </p:cNvPr>
            <p:cNvSpPr/>
            <p:nvPr/>
          </p:nvSpPr>
          <p:spPr bwMode="auto">
            <a:xfrm>
              <a:off x="4238626" y="4327526"/>
              <a:ext cx="344488" cy="68263"/>
            </a:xfrm>
            <a:custGeom>
              <a:avLst/>
              <a:gdLst>
                <a:gd name="T0" fmla="*/ 9 w 125"/>
                <a:gd name="T1" fmla="*/ 0 h 25"/>
                <a:gd name="T2" fmla="*/ 116 w 125"/>
                <a:gd name="T3" fmla="*/ 0 h 25"/>
                <a:gd name="T4" fmla="*/ 125 w 125"/>
                <a:gd name="T5" fmla="*/ 10 h 25"/>
                <a:gd name="T6" fmla="*/ 125 w 125"/>
                <a:gd name="T7" fmla="*/ 16 h 25"/>
                <a:gd name="T8" fmla="*/ 116 w 125"/>
                <a:gd name="T9" fmla="*/ 25 h 25"/>
                <a:gd name="T10" fmla="*/ 9 w 125"/>
                <a:gd name="T11" fmla="*/ 25 h 25"/>
                <a:gd name="T12" fmla="*/ 0 w 125"/>
                <a:gd name="T13" fmla="*/ 16 h 25"/>
                <a:gd name="T14" fmla="*/ 0 w 125"/>
                <a:gd name="T15" fmla="*/ 10 h 25"/>
                <a:gd name="T16" fmla="*/ 9 w 1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5">
                  <a:moveTo>
                    <a:pt x="9" y="0"/>
                  </a:moveTo>
                  <a:cubicBezTo>
                    <a:pt x="116" y="0"/>
                    <a:pt x="116" y="0"/>
                    <a:pt x="116" y="0"/>
                  </a:cubicBezTo>
                  <a:cubicBezTo>
                    <a:pt x="121" y="0"/>
                    <a:pt x="125" y="5"/>
                    <a:pt x="125" y="10"/>
                  </a:cubicBezTo>
                  <a:cubicBezTo>
                    <a:pt x="125" y="16"/>
                    <a:pt x="125" y="16"/>
                    <a:pt x="125" y="16"/>
                  </a:cubicBezTo>
                  <a:cubicBezTo>
                    <a:pt x="125" y="21"/>
                    <a:pt x="121" y="25"/>
                    <a:pt x="116" y="25"/>
                  </a:cubicBezTo>
                  <a:cubicBezTo>
                    <a:pt x="9" y="25"/>
                    <a:pt x="9" y="25"/>
                    <a:pt x="9" y="25"/>
                  </a:cubicBezTo>
                  <a:cubicBezTo>
                    <a:pt x="4" y="25"/>
                    <a:pt x="0" y="21"/>
                    <a:pt x="0" y="16"/>
                  </a:cubicBezTo>
                  <a:cubicBezTo>
                    <a:pt x="0" y="10"/>
                    <a:pt x="0" y="10"/>
                    <a:pt x="0" y="10"/>
                  </a:cubicBezTo>
                  <a:cubicBezTo>
                    <a:pt x="0" y="5"/>
                    <a:pt x="4" y="0"/>
                    <a:pt x="9" y="0"/>
                  </a:cubicBezTo>
                  <a:close/>
                </a:path>
              </a:pathLst>
            </a:custGeom>
            <a:solidFill>
              <a:srgbClr val="3ED9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îšlíḋe">
              <a:extLst>
                <a:ext uri="{FF2B5EF4-FFF2-40B4-BE49-F238E27FC236}">
                  <a16:creationId xmlns:a16="http://schemas.microsoft.com/office/drawing/2014/main" xmlns="" id="{51BE503F-AF3C-47EC-B1FB-FE532C76C5BB}"/>
                </a:ext>
              </a:extLst>
            </p:cNvPr>
            <p:cNvSpPr/>
            <p:nvPr/>
          </p:nvSpPr>
          <p:spPr bwMode="auto">
            <a:xfrm>
              <a:off x="5638801" y="4108451"/>
              <a:ext cx="203200" cy="373063"/>
            </a:xfrm>
            <a:custGeom>
              <a:avLst/>
              <a:gdLst>
                <a:gd name="T0" fmla="*/ 0 w 128"/>
                <a:gd name="T1" fmla="*/ 235 h 235"/>
                <a:gd name="T2" fmla="*/ 64 w 128"/>
                <a:gd name="T3" fmla="*/ 190 h 235"/>
                <a:gd name="T4" fmla="*/ 128 w 128"/>
                <a:gd name="T5" fmla="*/ 235 h 235"/>
                <a:gd name="T6" fmla="*/ 128 w 128"/>
                <a:gd name="T7" fmla="*/ 0 h 235"/>
                <a:gd name="T8" fmla="*/ 0 w 128"/>
                <a:gd name="T9" fmla="*/ 0 h 235"/>
                <a:gd name="T10" fmla="*/ 0 w 128"/>
                <a:gd name="T11" fmla="*/ 235 h 235"/>
              </a:gdLst>
              <a:ahLst/>
              <a:cxnLst>
                <a:cxn ang="0">
                  <a:pos x="T0" y="T1"/>
                </a:cxn>
                <a:cxn ang="0">
                  <a:pos x="T2" y="T3"/>
                </a:cxn>
                <a:cxn ang="0">
                  <a:pos x="T4" y="T5"/>
                </a:cxn>
                <a:cxn ang="0">
                  <a:pos x="T6" y="T7"/>
                </a:cxn>
                <a:cxn ang="0">
                  <a:pos x="T8" y="T9"/>
                </a:cxn>
                <a:cxn ang="0">
                  <a:pos x="T10" y="T11"/>
                </a:cxn>
              </a:cxnLst>
              <a:rect l="0" t="0" r="r" b="b"/>
              <a:pathLst>
                <a:path w="128" h="235">
                  <a:moveTo>
                    <a:pt x="0" y="235"/>
                  </a:moveTo>
                  <a:lnTo>
                    <a:pt x="64" y="190"/>
                  </a:lnTo>
                  <a:lnTo>
                    <a:pt x="128" y="235"/>
                  </a:lnTo>
                  <a:lnTo>
                    <a:pt x="128" y="0"/>
                  </a:lnTo>
                  <a:lnTo>
                    <a:pt x="0" y="0"/>
                  </a:lnTo>
                  <a:lnTo>
                    <a:pt x="0" y="235"/>
                  </a:lnTo>
                  <a:close/>
                </a:path>
              </a:pathLst>
            </a:custGeom>
            <a:solidFill>
              <a:srgbClr val="DD36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íślïḍé">
              <a:extLst>
                <a:ext uri="{FF2B5EF4-FFF2-40B4-BE49-F238E27FC236}">
                  <a16:creationId xmlns:a16="http://schemas.microsoft.com/office/drawing/2014/main" xmlns="" id="{3A3669EF-CF64-4812-AB11-67740A70FE9C}"/>
                </a:ext>
              </a:extLst>
            </p:cNvPr>
            <p:cNvSpPr/>
            <p:nvPr/>
          </p:nvSpPr>
          <p:spPr bwMode="auto">
            <a:xfrm>
              <a:off x="6416676" y="5507038"/>
              <a:ext cx="1522413" cy="93663"/>
            </a:xfrm>
            <a:prstGeom prst="ellipse">
              <a:avLst/>
            </a:pr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iṡľîdê">
              <a:extLst>
                <a:ext uri="{FF2B5EF4-FFF2-40B4-BE49-F238E27FC236}">
                  <a16:creationId xmlns:a16="http://schemas.microsoft.com/office/drawing/2014/main" xmlns="" id="{1093B898-6ED4-4371-8F76-D018C1324808}"/>
                </a:ext>
              </a:extLst>
            </p:cNvPr>
            <p:cNvSpPr/>
            <p:nvPr/>
          </p:nvSpPr>
          <p:spPr bwMode="auto">
            <a:xfrm>
              <a:off x="7562851" y="5360988"/>
              <a:ext cx="401638" cy="192088"/>
            </a:xfrm>
            <a:custGeom>
              <a:avLst/>
              <a:gdLst>
                <a:gd name="T0" fmla="*/ 78 w 253"/>
                <a:gd name="T1" fmla="*/ 0 h 121"/>
                <a:gd name="T2" fmla="*/ 253 w 253"/>
                <a:gd name="T3" fmla="*/ 61 h 121"/>
                <a:gd name="T4" fmla="*/ 78 w 253"/>
                <a:gd name="T5" fmla="*/ 121 h 121"/>
                <a:gd name="T6" fmla="*/ 0 w 253"/>
                <a:gd name="T7" fmla="*/ 101 h 121"/>
                <a:gd name="T8" fmla="*/ 21 w 253"/>
                <a:gd name="T9" fmla="*/ 23 h 121"/>
                <a:gd name="T10" fmla="*/ 78 w 253"/>
                <a:gd name="T11" fmla="*/ 0 h 121"/>
              </a:gdLst>
              <a:ahLst/>
              <a:cxnLst>
                <a:cxn ang="0">
                  <a:pos x="T0" y="T1"/>
                </a:cxn>
                <a:cxn ang="0">
                  <a:pos x="T2" y="T3"/>
                </a:cxn>
                <a:cxn ang="0">
                  <a:pos x="T4" y="T5"/>
                </a:cxn>
                <a:cxn ang="0">
                  <a:pos x="T6" y="T7"/>
                </a:cxn>
                <a:cxn ang="0">
                  <a:pos x="T8" y="T9"/>
                </a:cxn>
                <a:cxn ang="0">
                  <a:pos x="T10" y="T11"/>
                </a:cxn>
              </a:cxnLst>
              <a:rect l="0" t="0" r="r" b="b"/>
              <a:pathLst>
                <a:path w="253" h="121">
                  <a:moveTo>
                    <a:pt x="78" y="0"/>
                  </a:moveTo>
                  <a:lnTo>
                    <a:pt x="253" y="61"/>
                  </a:lnTo>
                  <a:lnTo>
                    <a:pt x="78" y="121"/>
                  </a:lnTo>
                  <a:lnTo>
                    <a:pt x="0" y="101"/>
                  </a:lnTo>
                  <a:lnTo>
                    <a:pt x="21" y="23"/>
                  </a:lnTo>
                  <a:lnTo>
                    <a:pt x="78"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íṡļidè">
              <a:extLst>
                <a:ext uri="{FF2B5EF4-FFF2-40B4-BE49-F238E27FC236}">
                  <a16:creationId xmlns:a16="http://schemas.microsoft.com/office/drawing/2014/main" xmlns="" id="{BEF6A7DA-1AE7-473C-A59E-96C99C1C2307}"/>
                </a:ext>
              </a:extLst>
            </p:cNvPr>
            <p:cNvSpPr/>
            <p:nvPr/>
          </p:nvSpPr>
          <p:spPr bwMode="auto">
            <a:xfrm>
              <a:off x="7562851" y="5360988"/>
              <a:ext cx="315913" cy="192088"/>
            </a:xfrm>
            <a:custGeom>
              <a:avLst/>
              <a:gdLst>
                <a:gd name="T0" fmla="*/ 115 w 115"/>
                <a:gd name="T1" fmla="*/ 25 h 70"/>
                <a:gd name="T2" fmla="*/ 45 w 115"/>
                <a:gd name="T3" fmla="*/ 0 h 70"/>
                <a:gd name="T4" fmla="*/ 12 w 115"/>
                <a:gd name="T5" fmla="*/ 13 h 70"/>
                <a:gd name="T6" fmla="*/ 0 w 115"/>
                <a:gd name="T7" fmla="*/ 58 h 70"/>
                <a:gd name="T8" fmla="*/ 45 w 115"/>
                <a:gd name="T9" fmla="*/ 70 h 70"/>
                <a:gd name="T10" fmla="*/ 111 w 115"/>
                <a:gd name="T11" fmla="*/ 47 h 70"/>
                <a:gd name="T12" fmla="*/ 115 w 115"/>
                <a:gd name="T13" fmla="*/ 25 h 70"/>
              </a:gdLst>
              <a:ahLst/>
              <a:cxnLst>
                <a:cxn ang="0">
                  <a:pos x="T0" y="T1"/>
                </a:cxn>
                <a:cxn ang="0">
                  <a:pos x="T2" y="T3"/>
                </a:cxn>
                <a:cxn ang="0">
                  <a:pos x="T4" y="T5"/>
                </a:cxn>
                <a:cxn ang="0">
                  <a:pos x="T6" y="T7"/>
                </a:cxn>
                <a:cxn ang="0">
                  <a:pos x="T8" y="T9"/>
                </a:cxn>
                <a:cxn ang="0">
                  <a:pos x="T10" y="T11"/>
                </a:cxn>
                <a:cxn ang="0">
                  <a:pos x="T12" y="T13"/>
                </a:cxn>
              </a:cxnLst>
              <a:rect l="0" t="0" r="r" b="b"/>
              <a:pathLst>
                <a:path w="115" h="70">
                  <a:moveTo>
                    <a:pt x="115" y="25"/>
                  </a:moveTo>
                  <a:cubicBezTo>
                    <a:pt x="45" y="0"/>
                    <a:pt x="45" y="0"/>
                    <a:pt x="45" y="0"/>
                  </a:cubicBezTo>
                  <a:cubicBezTo>
                    <a:pt x="12" y="13"/>
                    <a:pt x="12" y="13"/>
                    <a:pt x="12" y="13"/>
                  </a:cubicBezTo>
                  <a:cubicBezTo>
                    <a:pt x="0" y="58"/>
                    <a:pt x="0" y="58"/>
                    <a:pt x="0" y="58"/>
                  </a:cubicBezTo>
                  <a:cubicBezTo>
                    <a:pt x="45" y="70"/>
                    <a:pt x="45" y="70"/>
                    <a:pt x="45" y="70"/>
                  </a:cubicBezTo>
                  <a:cubicBezTo>
                    <a:pt x="111" y="47"/>
                    <a:pt x="111" y="47"/>
                    <a:pt x="111" y="47"/>
                  </a:cubicBezTo>
                  <a:cubicBezTo>
                    <a:pt x="109" y="39"/>
                    <a:pt x="110" y="31"/>
                    <a:pt x="115" y="25"/>
                  </a:cubicBezTo>
                  <a:close/>
                </a:path>
              </a:pathLst>
            </a:custGeom>
            <a:solidFill>
              <a:srgbClr val="FFCE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ï$ḻîḋe">
              <a:extLst>
                <a:ext uri="{FF2B5EF4-FFF2-40B4-BE49-F238E27FC236}">
                  <a16:creationId xmlns:a16="http://schemas.microsoft.com/office/drawing/2014/main" xmlns="" id="{B7F505CA-CF90-41D0-AF0D-512D739C60E0}"/>
                </a:ext>
              </a:extLst>
            </p:cNvPr>
            <p:cNvSpPr/>
            <p:nvPr/>
          </p:nvSpPr>
          <p:spPr bwMode="auto">
            <a:xfrm>
              <a:off x="6499226" y="5360988"/>
              <a:ext cx="1187450" cy="55563"/>
            </a:xfrm>
            <a:custGeom>
              <a:avLst/>
              <a:gdLst>
                <a:gd name="T0" fmla="*/ 723 w 748"/>
                <a:gd name="T1" fmla="*/ 35 h 35"/>
                <a:gd name="T2" fmla="*/ 0 w 748"/>
                <a:gd name="T3" fmla="*/ 35 h 35"/>
                <a:gd name="T4" fmla="*/ 0 w 748"/>
                <a:gd name="T5" fmla="*/ 0 h 35"/>
                <a:gd name="T6" fmla="*/ 748 w 748"/>
                <a:gd name="T7" fmla="*/ 0 h 35"/>
                <a:gd name="T8" fmla="*/ 723 w 748"/>
                <a:gd name="T9" fmla="*/ 35 h 35"/>
              </a:gdLst>
              <a:ahLst/>
              <a:cxnLst>
                <a:cxn ang="0">
                  <a:pos x="T0" y="T1"/>
                </a:cxn>
                <a:cxn ang="0">
                  <a:pos x="T2" y="T3"/>
                </a:cxn>
                <a:cxn ang="0">
                  <a:pos x="T4" y="T5"/>
                </a:cxn>
                <a:cxn ang="0">
                  <a:pos x="T6" y="T7"/>
                </a:cxn>
                <a:cxn ang="0">
                  <a:pos x="T8" y="T9"/>
                </a:cxn>
              </a:cxnLst>
              <a:rect l="0" t="0" r="r" b="b"/>
              <a:pathLst>
                <a:path w="748" h="35">
                  <a:moveTo>
                    <a:pt x="723" y="35"/>
                  </a:moveTo>
                  <a:lnTo>
                    <a:pt x="0" y="35"/>
                  </a:lnTo>
                  <a:lnTo>
                    <a:pt x="0" y="0"/>
                  </a:lnTo>
                  <a:lnTo>
                    <a:pt x="748" y="0"/>
                  </a:lnTo>
                  <a:lnTo>
                    <a:pt x="723" y="35"/>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işļídê">
              <a:extLst>
                <a:ext uri="{FF2B5EF4-FFF2-40B4-BE49-F238E27FC236}">
                  <a16:creationId xmlns:a16="http://schemas.microsoft.com/office/drawing/2014/main" xmlns="" id="{9C88376A-4087-4104-9338-08BF1DDF238E}"/>
                </a:ext>
              </a:extLst>
            </p:cNvPr>
            <p:cNvSpPr/>
            <p:nvPr/>
          </p:nvSpPr>
          <p:spPr bwMode="auto">
            <a:xfrm>
              <a:off x="6499226" y="5499101"/>
              <a:ext cx="1187450" cy="53975"/>
            </a:xfrm>
            <a:custGeom>
              <a:avLst/>
              <a:gdLst>
                <a:gd name="T0" fmla="*/ 748 w 748"/>
                <a:gd name="T1" fmla="*/ 34 h 34"/>
                <a:gd name="T2" fmla="*/ 0 w 748"/>
                <a:gd name="T3" fmla="*/ 34 h 34"/>
                <a:gd name="T4" fmla="*/ 0 w 748"/>
                <a:gd name="T5" fmla="*/ 0 h 34"/>
                <a:gd name="T6" fmla="*/ 723 w 748"/>
                <a:gd name="T7" fmla="*/ 0 h 34"/>
                <a:gd name="T8" fmla="*/ 748 w 748"/>
                <a:gd name="T9" fmla="*/ 34 h 34"/>
              </a:gdLst>
              <a:ahLst/>
              <a:cxnLst>
                <a:cxn ang="0">
                  <a:pos x="T0" y="T1"/>
                </a:cxn>
                <a:cxn ang="0">
                  <a:pos x="T2" y="T3"/>
                </a:cxn>
                <a:cxn ang="0">
                  <a:pos x="T4" y="T5"/>
                </a:cxn>
                <a:cxn ang="0">
                  <a:pos x="T6" y="T7"/>
                </a:cxn>
                <a:cxn ang="0">
                  <a:pos x="T8" y="T9"/>
                </a:cxn>
              </a:cxnLst>
              <a:rect l="0" t="0" r="r" b="b"/>
              <a:pathLst>
                <a:path w="748" h="34">
                  <a:moveTo>
                    <a:pt x="748" y="34"/>
                  </a:moveTo>
                  <a:lnTo>
                    <a:pt x="0" y="34"/>
                  </a:lnTo>
                  <a:lnTo>
                    <a:pt x="0" y="0"/>
                  </a:lnTo>
                  <a:lnTo>
                    <a:pt x="723" y="0"/>
                  </a:lnTo>
                  <a:lnTo>
                    <a:pt x="748" y="34"/>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ïṣḻïḑe">
              <a:extLst>
                <a:ext uri="{FF2B5EF4-FFF2-40B4-BE49-F238E27FC236}">
                  <a16:creationId xmlns:a16="http://schemas.microsoft.com/office/drawing/2014/main" xmlns="" id="{E5250AF0-062D-469A-9122-DF7376B0B007}"/>
                </a:ext>
              </a:extLst>
            </p:cNvPr>
            <p:cNvSpPr/>
            <p:nvPr/>
          </p:nvSpPr>
          <p:spPr bwMode="auto">
            <a:xfrm>
              <a:off x="6499226" y="5416551"/>
              <a:ext cx="1147763" cy="82550"/>
            </a:xfrm>
            <a:prstGeom prst="rect">
              <a:avLst/>
            </a:prstGeom>
            <a:solidFill>
              <a:srgbClr val="FFB60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6" name="ï$ḷíḋé">
              <a:extLst>
                <a:ext uri="{FF2B5EF4-FFF2-40B4-BE49-F238E27FC236}">
                  <a16:creationId xmlns:a16="http://schemas.microsoft.com/office/drawing/2014/main" xmlns="" id="{E22AB9E2-5CDE-4765-AE80-F32D42F74FA8}"/>
                </a:ext>
              </a:extLst>
            </p:cNvPr>
            <p:cNvSpPr/>
            <p:nvPr/>
          </p:nvSpPr>
          <p:spPr bwMode="auto">
            <a:xfrm>
              <a:off x="6376988" y="5360988"/>
              <a:ext cx="122238" cy="192088"/>
            </a:xfrm>
            <a:custGeom>
              <a:avLst/>
              <a:gdLst>
                <a:gd name="T0" fmla="*/ 44 w 44"/>
                <a:gd name="T1" fmla="*/ 70 h 70"/>
                <a:gd name="T2" fmla="*/ 35 w 44"/>
                <a:gd name="T3" fmla="*/ 70 h 70"/>
                <a:gd name="T4" fmla="*/ 0 w 44"/>
                <a:gd name="T5" fmla="*/ 35 h 70"/>
                <a:gd name="T6" fmla="*/ 35 w 44"/>
                <a:gd name="T7" fmla="*/ 0 h 70"/>
                <a:gd name="T8" fmla="*/ 44 w 44"/>
                <a:gd name="T9" fmla="*/ 0 h 70"/>
                <a:gd name="T10" fmla="*/ 44 w 44"/>
                <a:gd name="T11" fmla="*/ 70 h 70"/>
              </a:gdLst>
              <a:ahLst/>
              <a:cxnLst>
                <a:cxn ang="0">
                  <a:pos x="T0" y="T1"/>
                </a:cxn>
                <a:cxn ang="0">
                  <a:pos x="T2" y="T3"/>
                </a:cxn>
                <a:cxn ang="0">
                  <a:pos x="T4" y="T5"/>
                </a:cxn>
                <a:cxn ang="0">
                  <a:pos x="T6" y="T7"/>
                </a:cxn>
                <a:cxn ang="0">
                  <a:pos x="T8" y="T9"/>
                </a:cxn>
                <a:cxn ang="0">
                  <a:pos x="T10" y="T11"/>
                </a:cxn>
              </a:cxnLst>
              <a:rect l="0" t="0" r="r" b="b"/>
              <a:pathLst>
                <a:path w="44" h="70">
                  <a:moveTo>
                    <a:pt x="44" y="70"/>
                  </a:moveTo>
                  <a:cubicBezTo>
                    <a:pt x="35" y="70"/>
                    <a:pt x="35" y="70"/>
                    <a:pt x="35" y="70"/>
                  </a:cubicBezTo>
                  <a:cubicBezTo>
                    <a:pt x="15" y="70"/>
                    <a:pt x="0" y="55"/>
                    <a:pt x="0" y="35"/>
                  </a:cubicBezTo>
                  <a:cubicBezTo>
                    <a:pt x="0" y="16"/>
                    <a:pt x="15" y="0"/>
                    <a:pt x="35" y="0"/>
                  </a:cubicBezTo>
                  <a:cubicBezTo>
                    <a:pt x="44" y="0"/>
                    <a:pt x="44" y="0"/>
                    <a:pt x="44" y="0"/>
                  </a:cubicBezTo>
                  <a:lnTo>
                    <a:pt x="44" y="70"/>
                  </a:lnTo>
                  <a:close/>
                </a:path>
              </a:pathLst>
            </a:custGeom>
            <a:solidFill>
              <a:srgbClr val="FFCE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ïSḻiḓê">
              <a:extLst>
                <a:ext uri="{FF2B5EF4-FFF2-40B4-BE49-F238E27FC236}">
                  <a16:creationId xmlns:a16="http://schemas.microsoft.com/office/drawing/2014/main" xmlns="" id="{7512F82F-14BB-4170-B8DF-18241DE7B414}"/>
                </a:ext>
              </a:extLst>
            </p:cNvPr>
            <p:cNvSpPr/>
            <p:nvPr/>
          </p:nvSpPr>
          <p:spPr bwMode="auto">
            <a:xfrm>
              <a:off x="6480176" y="5360988"/>
              <a:ext cx="90488" cy="192088"/>
            </a:xfrm>
            <a:prstGeom prst="rect">
              <a:avLst/>
            </a:prstGeom>
            <a:solidFill>
              <a:srgbClr val="354D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8" name="îṥḷiḍe">
              <a:extLst>
                <a:ext uri="{FF2B5EF4-FFF2-40B4-BE49-F238E27FC236}">
                  <a16:creationId xmlns:a16="http://schemas.microsoft.com/office/drawing/2014/main" xmlns="" id="{2BAA5EF0-BFC3-40EE-8634-C5D6A01C9444}"/>
                </a:ext>
              </a:extLst>
            </p:cNvPr>
            <p:cNvSpPr/>
            <p:nvPr/>
          </p:nvSpPr>
          <p:spPr bwMode="auto">
            <a:xfrm>
              <a:off x="4759326" y="4410076"/>
              <a:ext cx="939800" cy="938213"/>
            </a:xfrm>
            <a:custGeom>
              <a:avLst/>
              <a:gdLst>
                <a:gd name="T0" fmla="*/ 278 w 342"/>
                <a:gd name="T1" fmla="*/ 283 h 342"/>
                <a:gd name="T2" fmla="*/ 59 w 342"/>
                <a:gd name="T3" fmla="*/ 278 h 342"/>
                <a:gd name="T4" fmla="*/ 64 w 342"/>
                <a:gd name="T5" fmla="*/ 59 h 342"/>
                <a:gd name="T6" fmla="*/ 283 w 342"/>
                <a:gd name="T7" fmla="*/ 64 h 342"/>
                <a:gd name="T8" fmla="*/ 278 w 342"/>
                <a:gd name="T9" fmla="*/ 283 h 342"/>
              </a:gdLst>
              <a:ahLst/>
              <a:cxnLst>
                <a:cxn ang="0">
                  <a:pos x="T0" y="T1"/>
                </a:cxn>
                <a:cxn ang="0">
                  <a:pos x="T2" y="T3"/>
                </a:cxn>
                <a:cxn ang="0">
                  <a:pos x="T4" y="T5"/>
                </a:cxn>
                <a:cxn ang="0">
                  <a:pos x="T6" y="T7"/>
                </a:cxn>
                <a:cxn ang="0">
                  <a:pos x="T8" y="T9"/>
                </a:cxn>
              </a:cxnLst>
              <a:rect l="0" t="0" r="r" b="b"/>
              <a:pathLst>
                <a:path w="342" h="342">
                  <a:moveTo>
                    <a:pt x="278" y="283"/>
                  </a:moveTo>
                  <a:cubicBezTo>
                    <a:pt x="216" y="342"/>
                    <a:pt x="118" y="340"/>
                    <a:pt x="59" y="278"/>
                  </a:cubicBezTo>
                  <a:cubicBezTo>
                    <a:pt x="0" y="216"/>
                    <a:pt x="2" y="118"/>
                    <a:pt x="64" y="59"/>
                  </a:cubicBezTo>
                  <a:cubicBezTo>
                    <a:pt x="126" y="0"/>
                    <a:pt x="224" y="3"/>
                    <a:pt x="283" y="64"/>
                  </a:cubicBezTo>
                  <a:cubicBezTo>
                    <a:pt x="342" y="126"/>
                    <a:pt x="339" y="224"/>
                    <a:pt x="278" y="283"/>
                  </a:cubicBezTo>
                  <a:close/>
                </a:path>
              </a:pathLst>
            </a:custGeom>
            <a:solidFill>
              <a:srgbClr val="025F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 name="íṧ1iḓè">
              <a:extLst>
                <a:ext uri="{FF2B5EF4-FFF2-40B4-BE49-F238E27FC236}">
                  <a16:creationId xmlns:a16="http://schemas.microsoft.com/office/drawing/2014/main" xmlns="" id="{9A1C3BC9-04F4-4D76-B99C-C7A35B3691E1}"/>
                </a:ext>
              </a:extLst>
            </p:cNvPr>
            <p:cNvSpPr/>
            <p:nvPr/>
          </p:nvSpPr>
          <p:spPr bwMode="auto">
            <a:xfrm>
              <a:off x="4816476" y="4470401"/>
              <a:ext cx="822325" cy="820738"/>
            </a:xfrm>
            <a:custGeom>
              <a:avLst/>
              <a:gdLst>
                <a:gd name="T0" fmla="*/ 243 w 299"/>
                <a:gd name="T1" fmla="*/ 247 h 299"/>
                <a:gd name="T2" fmla="*/ 52 w 299"/>
                <a:gd name="T3" fmla="*/ 242 h 299"/>
                <a:gd name="T4" fmla="*/ 57 w 299"/>
                <a:gd name="T5" fmla="*/ 51 h 299"/>
                <a:gd name="T6" fmla="*/ 248 w 299"/>
                <a:gd name="T7" fmla="*/ 56 h 299"/>
                <a:gd name="T8" fmla="*/ 243 w 299"/>
                <a:gd name="T9" fmla="*/ 247 h 299"/>
              </a:gdLst>
              <a:ahLst/>
              <a:cxnLst>
                <a:cxn ang="0">
                  <a:pos x="T0" y="T1"/>
                </a:cxn>
                <a:cxn ang="0">
                  <a:pos x="T2" y="T3"/>
                </a:cxn>
                <a:cxn ang="0">
                  <a:pos x="T4" y="T5"/>
                </a:cxn>
                <a:cxn ang="0">
                  <a:pos x="T6" y="T7"/>
                </a:cxn>
                <a:cxn ang="0">
                  <a:pos x="T8" y="T9"/>
                </a:cxn>
              </a:cxnLst>
              <a:rect l="0" t="0" r="r" b="b"/>
              <a:pathLst>
                <a:path w="299" h="299">
                  <a:moveTo>
                    <a:pt x="243" y="247"/>
                  </a:moveTo>
                  <a:cubicBezTo>
                    <a:pt x="189" y="299"/>
                    <a:pt x="103" y="297"/>
                    <a:pt x="52" y="242"/>
                  </a:cubicBezTo>
                  <a:cubicBezTo>
                    <a:pt x="0" y="188"/>
                    <a:pt x="2" y="103"/>
                    <a:pt x="57" y="51"/>
                  </a:cubicBezTo>
                  <a:cubicBezTo>
                    <a:pt x="111" y="0"/>
                    <a:pt x="196" y="2"/>
                    <a:pt x="248" y="56"/>
                  </a:cubicBezTo>
                  <a:cubicBezTo>
                    <a:pt x="299" y="110"/>
                    <a:pt x="297" y="196"/>
                    <a:pt x="243" y="247"/>
                  </a:cubicBezTo>
                  <a:close/>
                </a:path>
              </a:pathLst>
            </a:custGeom>
            <a:solidFill>
              <a:srgbClr val="7ED8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 name="iŝľíďè">
              <a:extLst>
                <a:ext uri="{FF2B5EF4-FFF2-40B4-BE49-F238E27FC236}">
                  <a16:creationId xmlns:a16="http://schemas.microsoft.com/office/drawing/2014/main" xmlns="" id="{F6A2608D-A3DA-412F-9C5D-3715C248DCB4}"/>
                </a:ext>
              </a:extLst>
            </p:cNvPr>
            <p:cNvSpPr/>
            <p:nvPr/>
          </p:nvSpPr>
          <p:spPr bwMode="auto">
            <a:xfrm>
              <a:off x="4832351" y="4470401"/>
              <a:ext cx="746125" cy="614363"/>
            </a:xfrm>
            <a:custGeom>
              <a:avLst/>
              <a:gdLst>
                <a:gd name="T0" fmla="*/ 133 w 271"/>
                <a:gd name="T1" fmla="*/ 216 h 224"/>
                <a:gd name="T2" fmla="*/ 271 w 271"/>
                <a:gd name="T3" fmla="*/ 104 h 224"/>
                <a:gd name="T4" fmla="*/ 242 w 271"/>
                <a:gd name="T5" fmla="*/ 56 h 224"/>
                <a:gd name="T6" fmla="*/ 51 w 271"/>
                <a:gd name="T7" fmla="*/ 51 h 224"/>
                <a:gd name="T8" fmla="*/ 14 w 271"/>
                <a:gd name="T9" fmla="*/ 188 h 224"/>
                <a:gd name="T10" fmla="*/ 133 w 271"/>
                <a:gd name="T11" fmla="*/ 216 h 224"/>
              </a:gdLst>
              <a:ahLst/>
              <a:cxnLst>
                <a:cxn ang="0">
                  <a:pos x="T0" y="T1"/>
                </a:cxn>
                <a:cxn ang="0">
                  <a:pos x="T2" y="T3"/>
                </a:cxn>
                <a:cxn ang="0">
                  <a:pos x="T4" y="T5"/>
                </a:cxn>
                <a:cxn ang="0">
                  <a:pos x="T6" y="T7"/>
                </a:cxn>
                <a:cxn ang="0">
                  <a:pos x="T8" y="T9"/>
                </a:cxn>
                <a:cxn ang="0">
                  <a:pos x="T10" y="T11"/>
                </a:cxn>
              </a:cxnLst>
              <a:rect l="0" t="0" r="r" b="b"/>
              <a:pathLst>
                <a:path w="271" h="224">
                  <a:moveTo>
                    <a:pt x="133" y="216"/>
                  </a:moveTo>
                  <a:cubicBezTo>
                    <a:pt x="205" y="203"/>
                    <a:pt x="247" y="161"/>
                    <a:pt x="271" y="104"/>
                  </a:cubicBezTo>
                  <a:cubicBezTo>
                    <a:pt x="265" y="86"/>
                    <a:pt x="255" y="70"/>
                    <a:pt x="242" y="56"/>
                  </a:cubicBezTo>
                  <a:cubicBezTo>
                    <a:pt x="190" y="2"/>
                    <a:pt x="105" y="0"/>
                    <a:pt x="51" y="51"/>
                  </a:cubicBezTo>
                  <a:cubicBezTo>
                    <a:pt x="12" y="87"/>
                    <a:pt x="0" y="141"/>
                    <a:pt x="14" y="188"/>
                  </a:cubicBezTo>
                  <a:cubicBezTo>
                    <a:pt x="49" y="209"/>
                    <a:pt x="88" y="224"/>
                    <a:pt x="133" y="216"/>
                  </a:cubicBezTo>
                  <a:close/>
                </a:path>
              </a:pathLst>
            </a:custGeom>
            <a:solidFill>
              <a:srgbClr val="AE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 name="ïṥḷíḋê">
              <a:extLst>
                <a:ext uri="{FF2B5EF4-FFF2-40B4-BE49-F238E27FC236}">
                  <a16:creationId xmlns:a16="http://schemas.microsoft.com/office/drawing/2014/main" xmlns="" id="{7773238F-2495-44E0-969C-6EE63CFB490E}"/>
                </a:ext>
              </a:extLst>
            </p:cNvPr>
            <p:cNvSpPr/>
            <p:nvPr/>
          </p:nvSpPr>
          <p:spPr bwMode="auto">
            <a:xfrm>
              <a:off x="4995863" y="4554538"/>
              <a:ext cx="477838" cy="141288"/>
            </a:xfrm>
            <a:custGeom>
              <a:avLst/>
              <a:gdLst>
                <a:gd name="T0" fmla="*/ 14 w 174"/>
                <a:gd name="T1" fmla="*/ 44 h 51"/>
                <a:gd name="T2" fmla="*/ 85 w 174"/>
                <a:gd name="T3" fmla="*/ 16 h 51"/>
                <a:gd name="T4" fmla="*/ 159 w 174"/>
                <a:gd name="T5" fmla="*/ 48 h 51"/>
                <a:gd name="T6" fmla="*/ 170 w 174"/>
                <a:gd name="T7" fmla="*/ 48 h 51"/>
                <a:gd name="T8" fmla="*/ 171 w 174"/>
                <a:gd name="T9" fmla="*/ 37 h 51"/>
                <a:gd name="T10" fmla="*/ 85 w 174"/>
                <a:gd name="T11" fmla="*/ 0 h 51"/>
                <a:gd name="T12" fmla="*/ 3 w 174"/>
                <a:gd name="T13" fmla="*/ 32 h 51"/>
                <a:gd name="T14" fmla="*/ 3 w 174"/>
                <a:gd name="T15" fmla="*/ 44 h 51"/>
                <a:gd name="T16" fmla="*/ 14 w 174"/>
                <a:gd name="T1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1">
                  <a:moveTo>
                    <a:pt x="14" y="44"/>
                  </a:moveTo>
                  <a:cubicBezTo>
                    <a:pt x="34" y="25"/>
                    <a:pt x="59" y="16"/>
                    <a:pt x="85" y="16"/>
                  </a:cubicBezTo>
                  <a:cubicBezTo>
                    <a:pt x="112" y="16"/>
                    <a:pt x="139" y="26"/>
                    <a:pt x="159" y="48"/>
                  </a:cubicBezTo>
                  <a:cubicBezTo>
                    <a:pt x="162" y="51"/>
                    <a:pt x="167" y="51"/>
                    <a:pt x="170" y="48"/>
                  </a:cubicBezTo>
                  <a:cubicBezTo>
                    <a:pt x="174" y="45"/>
                    <a:pt x="174" y="40"/>
                    <a:pt x="171" y="37"/>
                  </a:cubicBezTo>
                  <a:cubicBezTo>
                    <a:pt x="147" y="12"/>
                    <a:pt x="116" y="0"/>
                    <a:pt x="85" y="0"/>
                  </a:cubicBezTo>
                  <a:cubicBezTo>
                    <a:pt x="56" y="0"/>
                    <a:pt x="26" y="11"/>
                    <a:pt x="3" y="32"/>
                  </a:cubicBezTo>
                  <a:cubicBezTo>
                    <a:pt x="0" y="35"/>
                    <a:pt x="0" y="40"/>
                    <a:pt x="3" y="44"/>
                  </a:cubicBezTo>
                  <a:cubicBezTo>
                    <a:pt x="6" y="47"/>
                    <a:pt x="11" y="47"/>
                    <a:pt x="14"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 name="íṩḻíḑe">
              <a:extLst>
                <a:ext uri="{FF2B5EF4-FFF2-40B4-BE49-F238E27FC236}">
                  <a16:creationId xmlns:a16="http://schemas.microsoft.com/office/drawing/2014/main" xmlns="" id="{A5AEE65D-171E-4625-A8E9-57DA3D684BE4}"/>
                </a:ext>
              </a:extLst>
            </p:cNvPr>
            <p:cNvSpPr/>
            <p:nvPr/>
          </p:nvSpPr>
          <p:spPr bwMode="auto">
            <a:xfrm>
              <a:off x="4759326" y="5081588"/>
              <a:ext cx="255588" cy="252413"/>
            </a:xfrm>
            <a:custGeom>
              <a:avLst/>
              <a:gdLst>
                <a:gd name="T0" fmla="*/ 65 w 161"/>
                <a:gd name="T1" fmla="*/ 159 h 159"/>
                <a:gd name="T2" fmla="*/ 0 w 161"/>
                <a:gd name="T3" fmla="*/ 92 h 159"/>
                <a:gd name="T4" fmla="*/ 95 w 161"/>
                <a:gd name="T5" fmla="*/ 0 h 159"/>
                <a:gd name="T6" fmla="*/ 161 w 161"/>
                <a:gd name="T7" fmla="*/ 69 h 159"/>
                <a:gd name="T8" fmla="*/ 65 w 161"/>
                <a:gd name="T9" fmla="*/ 159 h 159"/>
              </a:gdLst>
              <a:ahLst/>
              <a:cxnLst>
                <a:cxn ang="0">
                  <a:pos x="T0" y="T1"/>
                </a:cxn>
                <a:cxn ang="0">
                  <a:pos x="T2" y="T3"/>
                </a:cxn>
                <a:cxn ang="0">
                  <a:pos x="T4" y="T5"/>
                </a:cxn>
                <a:cxn ang="0">
                  <a:pos x="T6" y="T7"/>
                </a:cxn>
                <a:cxn ang="0">
                  <a:pos x="T8" y="T9"/>
                </a:cxn>
              </a:cxnLst>
              <a:rect l="0" t="0" r="r" b="b"/>
              <a:pathLst>
                <a:path w="161" h="159">
                  <a:moveTo>
                    <a:pt x="65" y="159"/>
                  </a:moveTo>
                  <a:lnTo>
                    <a:pt x="0" y="92"/>
                  </a:lnTo>
                  <a:lnTo>
                    <a:pt x="95" y="0"/>
                  </a:lnTo>
                  <a:lnTo>
                    <a:pt x="161" y="69"/>
                  </a:lnTo>
                  <a:lnTo>
                    <a:pt x="65" y="159"/>
                  </a:lnTo>
                  <a:close/>
                </a:path>
              </a:pathLst>
            </a:custGeom>
            <a:solidFill>
              <a:srgbClr val="025F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 name="išlïḓé">
              <a:extLst>
                <a:ext uri="{FF2B5EF4-FFF2-40B4-BE49-F238E27FC236}">
                  <a16:creationId xmlns:a16="http://schemas.microsoft.com/office/drawing/2014/main" xmlns="" id="{7BF8931B-1604-45EE-B905-D3EF768A0166}"/>
                </a:ext>
              </a:extLst>
            </p:cNvPr>
            <p:cNvSpPr/>
            <p:nvPr/>
          </p:nvSpPr>
          <p:spPr bwMode="auto">
            <a:xfrm>
              <a:off x="4391026" y="5186363"/>
              <a:ext cx="511175" cy="498475"/>
            </a:xfrm>
            <a:custGeom>
              <a:avLst/>
              <a:gdLst>
                <a:gd name="T0" fmla="*/ 36 w 186"/>
                <a:gd name="T1" fmla="*/ 176 h 182"/>
                <a:gd name="T2" fmla="*/ 5 w 186"/>
                <a:gd name="T3" fmla="*/ 144 h 182"/>
                <a:gd name="T4" fmla="*/ 6 w 186"/>
                <a:gd name="T5" fmla="*/ 125 h 182"/>
                <a:gd name="T6" fmla="*/ 132 w 186"/>
                <a:gd name="T7" fmla="*/ 5 h 182"/>
                <a:gd name="T8" fmla="*/ 150 w 186"/>
                <a:gd name="T9" fmla="*/ 6 h 182"/>
                <a:gd name="T10" fmla="*/ 181 w 186"/>
                <a:gd name="T11" fmla="*/ 38 h 182"/>
                <a:gd name="T12" fmla="*/ 181 w 186"/>
                <a:gd name="T13" fmla="*/ 57 h 182"/>
                <a:gd name="T14" fmla="*/ 55 w 186"/>
                <a:gd name="T15" fmla="*/ 177 h 182"/>
                <a:gd name="T16" fmla="*/ 36 w 186"/>
                <a:gd name="T17"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182">
                  <a:moveTo>
                    <a:pt x="36" y="176"/>
                  </a:moveTo>
                  <a:cubicBezTo>
                    <a:pt x="5" y="144"/>
                    <a:pt x="5" y="144"/>
                    <a:pt x="5" y="144"/>
                  </a:cubicBezTo>
                  <a:cubicBezTo>
                    <a:pt x="0" y="139"/>
                    <a:pt x="0" y="130"/>
                    <a:pt x="6" y="125"/>
                  </a:cubicBezTo>
                  <a:cubicBezTo>
                    <a:pt x="132" y="5"/>
                    <a:pt x="132" y="5"/>
                    <a:pt x="132" y="5"/>
                  </a:cubicBezTo>
                  <a:cubicBezTo>
                    <a:pt x="137" y="0"/>
                    <a:pt x="145" y="0"/>
                    <a:pt x="150" y="6"/>
                  </a:cubicBezTo>
                  <a:cubicBezTo>
                    <a:pt x="181" y="38"/>
                    <a:pt x="181" y="38"/>
                    <a:pt x="181" y="38"/>
                  </a:cubicBezTo>
                  <a:cubicBezTo>
                    <a:pt x="186" y="43"/>
                    <a:pt x="186" y="52"/>
                    <a:pt x="181" y="57"/>
                  </a:cubicBezTo>
                  <a:cubicBezTo>
                    <a:pt x="55" y="177"/>
                    <a:pt x="55" y="177"/>
                    <a:pt x="55" y="177"/>
                  </a:cubicBezTo>
                  <a:cubicBezTo>
                    <a:pt x="50" y="182"/>
                    <a:pt x="41" y="182"/>
                    <a:pt x="36" y="176"/>
                  </a:cubicBezTo>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 name="išlïḑê">
              <a:extLst>
                <a:ext uri="{FF2B5EF4-FFF2-40B4-BE49-F238E27FC236}">
                  <a16:creationId xmlns:a16="http://schemas.microsoft.com/office/drawing/2014/main" xmlns="" id="{4DEB0C0F-07DE-437D-9691-2ABD66BFAE64}"/>
                </a:ext>
              </a:extLst>
            </p:cNvPr>
            <p:cNvSpPr/>
            <p:nvPr/>
          </p:nvSpPr>
          <p:spPr bwMode="auto">
            <a:xfrm>
              <a:off x="4492626" y="5229226"/>
              <a:ext cx="304800" cy="293688"/>
            </a:xfrm>
            <a:custGeom>
              <a:avLst/>
              <a:gdLst>
                <a:gd name="T0" fmla="*/ 2 w 111"/>
                <a:gd name="T1" fmla="*/ 104 h 107"/>
                <a:gd name="T2" fmla="*/ 2 w 111"/>
                <a:gd name="T3" fmla="*/ 104 h 107"/>
                <a:gd name="T4" fmla="*/ 3 w 111"/>
                <a:gd name="T5" fmla="*/ 94 h 107"/>
                <a:gd name="T6" fmla="*/ 98 w 111"/>
                <a:gd name="T7" fmla="*/ 2 h 107"/>
                <a:gd name="T8" fmla="*/ 109 w 111"/>
                <a:gd name="T9" fmla="*/ 2 h 107"/>
                <a:gd name="T10" fmla="*/ 108 w 111"/>
                <a:gd name="T11" fmla="*/ 13 h 107"/>
                <a:gd name="T12" fmla="*/ 12 w 111"/>
                <a:gd name="T13" fmla="*/ 104 h 107"/>
                <a:gd name="T14" fmla="*/ 2 w 111"/>
                <a:gd name="T15" fmla="*/ 104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07">
                  <a:moveTo>
                    <a:pt x="2" y="104"/>
                  </a:moveTo>
                  <a:cubicBezTo>
                    <a:pt x="2" y="104"/>
                    <a:pt x="2" y="104"/>
                    <a:pt x="2" y="104"/>
                  </a:cubicBezTo>
                  <a:cubicBezTo>
                    <a:pt x="0" y="101"/>
                    <a:pt x="0" y="96"/>
                    <a:pt x="3" y="94"/>
                  </a:cubicBezTo>
                  <a:cubicBezTo>
                    <a:pt x="98" y="2"/>
                    <a:pt x="98" y="2"/>
                    <a:pt x="98" y="2"/>
                  </a:cubicBezTo>
                  <a:cubicBezTo>
                    <a:pt x="101" y="0"/>
                    <a:pt x="106" y="0"/>
                    <a:pt x="109" y="2"/>
                  </a:cubicBezTo>
                  <a:cubicBezTo>
                    <a:pt x="111" y="5"/>
                    <a:pt x="111" y="10"/>
                    <a:pt x="108" y="13"/>
                  </a:cubicBezTo>
                  <a:cubicBezTo>
                    <a:pt x="12" y="104"/>
                    <a:pt x="12" y="104"/>
                    <a:pt x="12" y="104"/>
                  </a:cubicBezTo>
                  <a:cubicBezTo>
                    <a:pt x="10" y="107"/>
                    <a:pt x="5" y="107"/>
                    <a:pt x="2" y="104"/>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 name="išľíḍè">
              <a:extLst>
                <a:ext uri="{FF2B5EF4-FFF2-40B4-BE49-F238E27FC236}">
                  <a16:creationId xmlns:a16="http://schemas.microsoft.com/office/drawing/2014/main" xmlns="" id="{CC2F4A0B-6A64-4D54-BB23-4646D499553A}"/>
                </a:ext>
              </a:extLst>
            </p:cNvPr>
            <p:cNvSpPr/>
            <p:nvPr/>
          </p:nvSpPr>
          <p:spPr bwMode="auto">
            <a:xfrm>
              <a:off x="4335463" y="5613401"/>
              <a:ext cx="957263" cy="93663"/>
            </a:xfrm>
            <a:custGeom>
              <a:avLst/>
              <a:gdLst>
                <a:gd name="T0" fmla="*/ 174 w 348"/>
                <a:gd name="T1" fmla="*/ 0 h 34"/>
                <a:gd name="T2" fmla="*/ 95 w 348"/>
                <a:gd name="T3" fmla="*/ 2 h 34"/>
                <a:gd name="T4" fmla="*/ 75 w 348"/>
                <a:gd name="T5" fmla="*/ 21 h 34"/>
                <a:gd name="T6" fmla="*/ 66 w 348"/>
                <a:gd name="T7" fmla="*/ 25 h 34"/>
                <a:gd name="T8" fmla="*/ 56 w 348"/>
                <a:gd name="T9" fmla="*/ 20 h 34"/>
                <a:gd name="T10" fmla="*/ 43 w 348"/>
                <a:gd name="T11" fmla="*/ 6 h 34"/>
                <a:gd name="T12" fmla="*/ 0 w 348"/>
                <a:gd name="T13" fmla="*/ 17 h 34"/>
                <a:gd name="T14" fmla="*/ 174 w 348"/>
                <a:gd name="T15" fmla="*/ 34 h 34"/>
                <a:gd name="T16" fmla="*/ 348 w 348"/>
                <a:gd name="T17" fmla="*/ 17 h 34"/>
                <a:gd name="T18" fmla="*/ 174 w 348"/>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34">
                  <a:moveTo>
                    <a:pt x="174" y="0"/>
                  </a:moveTo>
                  <a:cubicBezTo>
                    <a:pt x="145" y="0"/>
                    <a:pt x="118" y="1"/>
                    <a:pt x="95" y="2"/>
                  </a:cubicBezTo>
                  <a:cubicBezTo>
                    <a:pt x="75" y="21"/>
                    <a:pt x="75" y="21"/>
                    <a:pt x="75" y="21"/>
                  </a:cubicBezTo>
                  <a:cubicBezTo>
                    <a:pt x="72" y="23"/>
                    <a:pt x="69" y="25"/>
                    <a:pt x="66" y="25"/>
                  </a:cubicBezTo>
                  <a:cubicBezTo>
                    <a:pt x="62" y="25"/>
                    <a:pt x="59" y="23"/>
                    <a:pt x="56" y="20"/>
                  </a:cubicBezTo>
                  <a:cubicBezTo>
                    <a:pt x="43" y="6"/>
                    <a:pt x="43" y="6"/>
                    <a:pt x="43" y="6"/>
                  </a:cubicBezTo>
                  <a:cubicBezTo>
                    <a:pt x="16" y="9"/>
                    <a:pt x="0" y="13"/>
                    <a:pt x="0" y="17"/>
                  </a:cubicBezTo>
                  <a:cubicBezTo>
                    <a:pt x="0" y="27"/>
                    <a:pt x="78" y="34"/>
                    <a:pt x="174" y="34"/>
                  </a:cubicBezTo>
                  <a:cubicBezTo>
                    <a:pt x="270" y="34"/>
                    <a:pt x="348" y="27"/>
                    <a:pt x="348" y="17"/>
                  </a:cubicBezTo>
                  <a:cubicBezTo>
                    <a:pt x="348" y="8"/>
                    <a:pt x="270" y="0"/>
                    <a:pt x="174" y="0"/>
                  </a:cubicBezTo>
                </a:path>
              </a:pathLst>
            </a:cu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 name="iṩlîḋe">
              <a:extLst>
                <a:ext uri="{FF2B5EF4-FFF2-40B4-BE49-F238E27FC236}">
                  <a16:creationId xmlns:a16="http://schemas.microsoft.com/office/drawing/2014/main" xmlns="" id="{C5990BFA-A9DB-46F6-B141-D093B0B0DEA7}"/>
                </a:ext>
              </a:extLst>
            </p:cNvPr>
            <p:cNvSpPr/>
            <p:nvPr/>
          </p:nvSpPr>
          <p:spPr bwMode="auto">
            <a:xfrm>
              <a:off x="4452938" y="5619751"/>
              <a:ext cx="144463" cy="63500"/>
            </a:xfrm>
            <a:custGeom>
              <a:avLst/>
              <a:gdLst>
                <a:gd name="T0" fmla="*/ 52 w 52"/>
                <a:gd name="T1" fmla="*/ 0 h 23"/>
                <a:gd name="T2" fmla="*/ 0 w 52"/>
                <a:gd name="T3" fmla="*/ 4 h 23"/>
                <a:gd name="T4" fmla="*/ 13 w 52"/>
                <a:gd name="T5" fmla="*/ 18 h 23"/>
                <a:gd name="T6" fmla="*/ 23 w 52"/>
                <a:gd name="T7" fmla="*/ 23 h 23"/>
                <a:gd name="T8" fmla="*/ 32 w 52"/>
                <a:gd name="T9" fmla="*/ 19 h 23"/>
                <a:gd name="T10" fmla="*/ 52 w 52"/>
                <a:gd name="T11" fmla="*/ 0 h 23"/>
              </a:gdLst>
              <a:ahLst/>
              <a:cxnLst>
                <a:cxn ang="0">
                  <a:pos x="T0" y="T1"/>
                </a:cxn>
                <a:cxn ang="0">
                  <a:pos x="T2" y="T3"/>
                </a:cxn>
                <a:cxn ang="0">
                  <a:pos x="T4" y="T5"/>
                </a:cxn>
                <a:cxn ang="0">
                  <a:pos x="T6" y="T7"/>
                </a:cxn>
                <a:cxn ang="0">
                  <a:pos x="T8" y="T9"/>
                </a:cxn>
                <a:cxn ang="0">
                  <a:pos x="T10" y="T11"/>
                </a:cxn>
              </a:cxnLst>
              <a:rect l="0" t="0" r="r" b="b"/>
              <a:pathLst>
                <a:path w="52" h="23">
                  <a:moveTo>
                    <a:pt x="52" y="0"/>
                  </a:moveTo>
                  <a:cubicBezTo>
                    <a:pt x="32" y="1"/>
                    <a:pt x="14" y="2"/>
                    <a:pt x="0" y="4"/>
                  </a:cubicBezTo>
                  <a:cubicBezTo>
                    <a:pt x="13" y="18"/>
                    <a:pt x="13" y="18"/>
                    <a:pt x="13" y="18"/>
                  </a:cubicBezTo>
                  <a:cubicBezTo>
                    <a:pt x="16" y="21"/>
                    <a:pt x="19" y="23"/>
                    <a:pt x="23" y="23"/>
                  </a:cubicBezTo>
                  <a:cubicBezTo>
                    <a:pt x="26" y="23"/>
                    <a:pt x="29" y="21"/>
                    <a:pt x="32" y="19"/>
                  </a:cubicBezTo>
                  <a:cubicBezTo>
                    <a:pt x="52" y="0"/>
                    <a:pt x="52" y="0"/>
                    <a:pt x="52" y="0"/>
                  </a:cubicBezTo>
                </a:path>
              </a:pathLst>
            </a:custGeom>
            <a:solidFill>
              <a:srgbClr val="3B3A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 name="i$lïḑê">
              <a:extLst>
                <a:ext uri="{FF2B5EF4-FFF2-40B4-BE49-F238E27FC236}">
                  <a16:creationId xmlns:a16="http://schemas.microsoft.com/office/drawing/2014/main" xmlns="" id="{BA74BB3B-A159-4E1A-826A-CD8C53EEB79A}"/>
                </a:ext>
              </a:extLst>
            </p:cNvPr>
            <p:cNvSpPr/>
            <p:nvPr/>
          </p:nvSpPr>
          <p:spPr bwMode="auto">
            <a:xfrm>
              <a:off x="4132263" y="4343401"/>
              <a:ext cx="120650" cy="260350"/>
            </a:xfrm>
            <a:custGeom>
              <a:avLst/>
              <a:gdLst>
                <a:gd name="T0" fmla="*/ 39 w 44"/>
                <a:gd name="T1" fmla="*/ 92 h 95"/>
                <a:gd name="T2" fmla="*/ 44 w 44"/>
                <a:gd name="T3" fmla="*/ 84 h 95"/>
                <a:gd name="T4" fmla="*/ 42 w 44"/>
                <a:gd name="T5" fmla="*/ 76 h 95"/>
                <a:gd name="T6" fmla="*/ 23 w 44"/>
                <a:gd name="T7" fmla="*/ 6 h 95"/>
                <a:gd name="T8" fmla="*/ 0 w 44"/>
                <a:gd name="T9" fmla="*/ 13 h 95"/>
                <a:gd name="T10" fmla="*/ 24 w 44"/>
                <a:gd name="T11" fmla="*/ 84 h 95"/>
                <a:gd name="T12" fmla="*/ 39 w 44"/>
                <a:gd name="T13" fmla="*/ 92 h 95"/>
              </a:gdLst>
              <a:ahLst/>
              <a:cxnLst>
                <a:cxn ang="0">
                  <a:pos x="T0" y="T1"/>
                </a:cxn>
                <a:cxn ang="0">
                  <a:pos x="T2" y="T3"/>
                </a:cxn>
                <a:cxn ang="0">
                  <a:pos x="T4" y="T5"/>
                </a:cxn>
                <a:cxn ang="0">
                  <a:pos x="T6" y="T7"/>
                </a:cxn>
                <a:cxn ang="0">
                  <a:pos x="T8" y="T9"/>
                </a:cxn>
                <a:cxn ang="0">
                  <a:pos x="T10" y="T11"/>
                </a:cxn>
                <a:cxn ang="0">
                  <a:pos x="T12" y="T13"/>
                </a:cxn>
              </a:cxnLst>
              <a:rect l="0" t="0" r="r" b="b"/>
              <a:pathLst>
                <a:path w="44" h="95">
                  <a:moveTo>
                    <a:pt x="39" y="92"/>
                  </a:moveTo>
                  <a:cubicBezTo>
                    <a:pt x="42" y="89"/>
                    <a:pt x="43" y="87"/>
                    <a:pt x="44" y="84"/>
                  </a:cubicBezTo>
                  <a:cubicBezTo>
                    <a:pt x="44" y="81"/>
                    <a:pt x="43" y="79"/>
                    <a:pt x="42" y="76"/>
                  </a:cubicBezTo>
                  <a:cubicBezTo>
                    <a:pt x="40" y="59"/>
                    <a:pt x="23" y="6"/>
                    <a:pt x="23" y="6"/>
                  </a:cubicBezTo>
                  <a:cubicBezTo>
                    <a:pt x="23" y="6"/>
                    <a:pt x="11" y="0"/>
                    <a:pt x="0" y="13"/>
                  </a:cubicBezTo>
                  <a:cubicBezTo>
                    <a:pt x="10" y="57"/>
                    <a:pt x="17" y="70"/>
                    <a:pt x="24" y="84"/>
                  </a:cubicBezTo>
                  <a:cubicBezTo>
                    <a:pt x="27" y="90"/>
                    <a:pt x="33" y="95"/>
                    <a:pt x="39" y="92"/>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 name="iṧlïdê">
              <a:extLst>
                <a:ext uri="{FF2B5EF4-FFF2-40B4-BE49-F238E27FC236}">
                  <a16:creationId xmlns:a16="http://schemas.microsoft.com/office/drawing/2014/main" xmlns="" id="{F8CDB460-1A38-4A4F-B6D2-C0FBC5EA2CDC}"/>
                </a:ext>
              </a:extLst>
            </p:cNvPr>
            <p:cNvSpPr/>
            <p:nvPr/>
          </p:nvSpPr>
          <p:spPr bwMode="auto">
            <a:xfrm>
              <a:off x="4197351" y="4270376"/>
              <a:ext cx="217488" cy="333375"/>
            </a:xfrm>
            <a:custGeom>
              <a:avLst/>
              <a:gdLst>
                <a:gd name="T0" fmla="*/ 54 w 79"/>
                <a:gd name="T1" fmla="*/ 12 h 122"/>
                <a:gd name="T2" fmla="*/ 54 w 79"/>
                <a:gd name="T3" fmla="*/ 12 h 122"/>
                <a:gd name="T4" fmla="*/ 51 w 79"/>
                <a:gd name="T5" fmla="*/ 8 h 122"/>
                <a:gd name="T6" fmla="*/ 48 w 79"/>
                <a:gd name="T7" fmla="*/ 14 h 122"/>
                <a:gd name="T8" fmla="*/ 45 w 79"/>
                <a:gd name="T9" fmla="*/ 23 h 122"/>
                <a:gd name="T10" fmla="*/ 43 w 79"/>
                <a:gd name="T11" fmla="*/ 32 h 122"/>
                <a:gd name="T12" fmla="*/ 23 w 79"/>
                <a:gd name="T13" fmla="*/ 64 h 122"/>
                <a:gd name="T14" fmla="*/ 1 w 79"/>
                <a:gd name="T15" fmla="*/ 102 h 122"/>
                <a:gd name="T16" fmla="*/ 15 w 79"/>
                <a:gd name="T17" fmla="*/ 119 h 122"/>
                <a:gd name="T18" fmla="*/ 20 w 79"/>
                <a:gd name="T19" fmla="*/ 116 h 122"/>
                <a:gd name="T20" fmla="*/ 53 w 79"/>
                <a:gd name="T21" fmla="*/ 41 h 122"/>
                <a:gd name="T22" fmla="*/ 62 w 79"/>
                <a:gd name="T23" fmla="*/ 25 h 122"/>
                <a:gd name="T24" fmla="*/ 67 w 79"/>
                <a:gd name="T25" fmla="*/ 15 h 122"/>
                <a:gd name="T26" fmla="*/ 72 w 79"/>
                <a:gd name="T27" fmla="*/ 7 h 122"/>
                <a:gd name="T28" fmla="*/ 74 w 79"/>
                <a:gd name="T29" fmla="*/ 5 h 122"/>
                <a:gd name="T30" fmla="*/ 79 w 79"/>
                <a:gd name="T31" fmla="*/ 0 h 122"/>
                <a:gd name="T32" fmla="*/ 68 w 79"/>
                <a:gd name="T33" fmla="*/ 3 h 122"/>
                <a:gd name="T34" fmla="*/ 64 w 79"/>
                <a:gd name="T35" fmla="*/ 7 h 122"/>
                <a:gd name="T36" fmla="*/ 59 w 79"/>
                <a:gd name="T37" fmla="*/ 10 h 122"/>
                <a:gd name="T38" fmla="*/ 54 w 79"/>
                <a:gd name="T39" fmla="*/ 1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22">
                  <a:moveTo>
                    <a:pt x="54" y="12"/>
                  </a:moveTo>
                  <a:cubicBezTo>
                    <a:pt x="54" y="12"/>
                    <a:pt x="54" y="12"/>
                    <a:pt x="54" y="12"/>
                  </a:cubicBezTo>
                  <a:cubicBezTo>
                    <a:pt x="53" y="11"/>
                    <a:pt x="52" y="8"/>
                    <a:pt x="51" y="8"/>
                  </a:cubicBezTo>
                  <a:cubicBezTo>
                    <a:pt x="50" y="9"/>
                    <a:pt x="49" y="13"/>
                    <a:pt x="48" y="14"/>
                  </a:cubicBezTo>
                  <a:cubicBezTo>
                    <a:pt x="47" y="17"/>
                    <a:pt x="46" y="20"/>
                    <a:pt x="45" y="23"/>
                  </a:cubicBezTo>
                  <a:cubicBezTo>
                    <a:pt x="44" y="26"/>
                    <a:pt x="44" y="30"/>
                    <a:pt x="43" y="32"/>
                  </a:cubicBezTo>
                  <a:cubicBezTo>
                    <a:pt x="43" y="32"/>
                    <a:pt x="42" y="38"/>
                    <a:pt x="23" y="64"/>
                  </a:cubicBezTo>
                  <a:cubicBezTo>
                    <a:pt x="8" y="84"/>
                    <a:pt x="4" y="94"/>
                    <a:pt x="1" y="102"/>
                  </a:cubicBezTo>
                  <a:cubicBezTo>
                    <a:pt x="0" y="112"/>
                    <a:pt x="4" y="122"/>
                    <a:pt x="15" y="119"/>
                  </a:cubicBezTo>
                  <a:cubicBezTo>
                    <a:pt x="16" y="118"/>
                    <a:pt x="19" y="116"/>
                    <a:pt x="20" y="116"/>
                  </a:cubicBezTo>
                  <a:cubicBezTo>
                    <a:pt x="32" y="104"/>
                    <a:pt x="48" y="53"/>
                    <a:pt x="53" y="41"/>
                  </a:cubicBezTo>
                  <a:cubicBezTo>
                    <a:pt x="56" y="36"/>
                    <a:pt x="59" y="31"/>
                    <a:pt x="62" y="25"/>
                  </a:cubicBezTo>
                  <a:cubicBezTo>
                    <a:pt x="63" y="22"/>
                    <a:pt x="65" y="19"/>
                    <a:pt x="67" y="15"/>
                  </a:cubicBezTo>
                  <a:cubicBezTo>
                    <a:pt x="68" y="12"/>
                    <a:pt x="70" y="10"/>
                    <a:pt x="72" y="7"/>
                  </a:cubicBezTo>
                  <a:cubicBezTo>
                    <a:pt x="73" y="7"/>
                    <a:pt x="73" y="6"/>
                    <a:pt x="74" y="5"/>
                  </a:cubicBezTo>
                  <a:cubicBezTo>
                    <a:pt x="76" y="3"/>
                    <a:pt x="78" y="2"/>
                    <a:pt x="79" y="0"/>
                  </a:cubicBezTo>
                  <a:cubicBezTo>
                    <a:pt x="75" y="1"/>
                    <a:pt x="71" y="1"/>
                    <a:pt x="68" y="3"/>
                  </a:cubicBezTo>
                  <a:cubicBezTo>
                    <a:pt x="67" y="4"/>
                    <a:pt x="65" y="5"/>
                    <a:pt x="64" y="7"/>
                  </a:cubicBezTo>
                  <a:cubicBezTo>
                    <a:pt x="62" y="8"/>
                    <a:pt x="61" y="9"/>
                    <a:pt x="59" y="10"/>
                  </a:cubicBezTo>
                  <a:cubicBezTo>
                    <a:pt x="58" y="11"/>
                    <a:pt x="56" y="13"/>
                    <a:pt x="54" y="12"/>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 name="iśḻïḋê">
              <a:extLst>
                <a:ext uri="{FF2B5EF4-FFF2-40B4-BE49-F238E27FC236}">
                  <a16:creationId xmlns:a16="http://schemas.microsoft.com/office/drawing/2014/main" xmlns="" id="{6A4DA413-C0CF-4C15-90C7-E2EA438E8490}"/>
                </a:ext>
              </a:extLst>
            </p:cNvPr>
            <p:cNvSpPr/>
            <p:nvPr/>
          </p:nvSpPr>
          <p:spPr bwMode="auto">
            <a:xfrm>
              <a:off x="3783013" y="5543551"/>
              <a:ext cx="574675" cy="92075"/>
            </a:xfrm>
            <a:prstGeom prst="ellipse">
              <a:avLst/>
            </a:pr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 name="iS1ïḋè">
              <a:extLst>
                <a:ext uri="{FF2B5EF4-FFF2-40B4-BE49-F238E27FC236}">
                  <a16:creationId xmlns:a16="http://schemas.microsoft.com/office/drawing/2014/main" xmlns="" id="{F3B81410-30F8-4EA8-93F6-233435D88A85}"/>
                </a:ext>
              </a:extLst>
            </p:cNvPr>
            <p:cNvSpPr/>
            <p:nvPr/>
          </p:nvSpPr>
          <p:spPr bwMode="auto">
            <a:xfrm>
              <a:off x="4079876" y="4895851"/>
              <a:ext cx="120650" cy="630238"/>
            </a:xfrm>
            <a:custGeom>
              <a:avLst/>
              <a:gdLst>
                <a:gd name="T0" fmla="*/ 40 w 44"/>
                <a:gd name="T1" fmla="*/ 4 h 230"/>
                <a:gd name="T2" fmla="*/ 42 w 44"/>
                <a:gd name="T3" fmla="*/ 90 h 230"/>
                <a:gd name="T4" fmla="*/ 31 w 44"/>
                <a:gd name="T5" fmla="*/ 222 h 230"/>
                <a:gd name="T6" fmla="*/ 15 w 44"/>
                <a:gd name="T7" fmla="*/ 224 h 230"/>
                <a:gd name="T8" fmla="*/ 5 w 44"/>
                <a:gd name="T9" fmla="*/ 77 h 230"/>
                <a:gd name="T10" fmla="*/ 0 w 44"/>
                <a:gd name="T11" fmla="*/ 0 h 230"/>
                <a:gd name="T12" fmla="*/ 40 w 44"/>
                <a:gd name="T13" fmla="*/ 4 h 230"/>
              </a:gdLst>
              <a:ahLst/>
              <a:cxnLst>
                <a:cxn ang="0">
                  <a:pos x="T0" y="T1"/>
                </a:cxn>
                <a:cxn ang="0">
                  <a:pos x="T2" y="T3"/>
                </a:cxn>
                <a:cxn ang="0">
                  <a:pos x="T4" y="T5"/>
                </a:cxn>
                <a:cxn ang="0">
                  <a:pos x="T6" y="T7"/>
                </a:cxn>
                <a:cxn ang="0">
                  <a:pos x="T8" y="T9"/>
                </a:cxn>
                <a:cxn ang="0">
                  <a:pos x="T10" y="T11"/>
                </a:cxn>
                <a:cxn ang="0">
                  <a:pos x="T12" y="T13"/>
                </a:cxn>
              </a:cxnLst>
              <a:rect l="0" t="0" r="r" b="b"/>
              <a:pathLst>
                <a:path w="44" h="230">
                  <a:moveTo>
                    <a:pt x="40" y="4"/>
                  </a:moveTo>
                  <a:cubicBezTo>
                    <a:pt x="44" y="85"/>
                    <a:pt x="42" y="31"/>
                    <a:pt x="42" y="90"/>
                  </a:cubicBezTo>
                  <a:cubicBezTo>
                    <a:pt x="40" y="122"/>
                    <a:pt x="31" y="222"/>
                    <a:pt x="31" y="222"/>
                  </a:cubicBezTo>
                  <a:cubicBezTo>
                    <a:pt x="31" y="222"/>
                    <a:pt x="20" y="230"/>
                    <a:pt x="15" y="224"/>
                  </a:cubicBezTo>
                  <a:cubicBezTo>
                    <a:pt x="9" y="148"/>
                    <a:pt x="0" y="112"/>
                    <a:pt x="5" y="77"/>
                  </a:cubicBezTo>
                  <a:cubicBezTo>
                    <a:pt x="3" y="39"/>
                    <a:pt x="0" y="0"/>
                    <a:pt x="0" y="0"/>
                  </a:cubicBezTo>
                  <a:cubicBezTo>
                    <a:pt x="40" y="4"/>
                    <a:pt x="40" y="4"/>
                    <a:pt x="40" y="4"/>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 name="íS1íḋe">
              <a:extLst>
                <a:ext uri="{FF2B5EF4-FFF2-40B4-BE49-F238E27FC236}">
                  <a16:creationId xmlns:a16="http://schemas.microsoft.com/office/drawing/2014/main" xmlns="" id="{88EC5E20-37F4-4119-9BAC-F391DDF00B60}"/>
                </a:ext>
              </a:extLst>
            </p:cNvPr>
            <p:cNvSpPr/>
            <p:nvPr/>
          </p:nvSpPr>
          <p:spPr bwMode="auto">
            <a:xfrm>
              <a:off x="4079876" y="4783138"/>
              <a:ext cx="33338" cy="290513"/>
            </a:xfrm>
            <a:custGeom>
              <a:avLst/>
              <a:gdLst>
                <a:gd name="T0" fmla="*/ 4 w 12"/>
                <a:gd name="T1" fmla="*/ 94 h 106"/>
                <a:gd name="T2" fmla="*/ 4 w 12"/>
                <a:gd name="T3" fmla="*/ 106 h 106"/>
                <a:gd name="T4" fmla="*/ 4 w 12"/>
                <a:gd name="T5" fmla="*/ 106 h 106"/>
                <a:gd name="T6" fmla="*/ 4 w 12"/>
                <a:gd name="T7" fmla="*/ 94 h 106"/>
                <a:gd name="T8" fmla="*/ 0 w 12"/>
                <a:gd name="T9" fmla="*/ 0 h 106"/>
                <a:gd name="T10" fmla="*/ 2 w 12"/>
                <a:gd name="T11" fmla="*/ 41 h 106"/>
                <a:gd name="T12" fmla="*/ 12 w 12"/>
                <a:gd name="T13" fmla="*/ 42 h 106"/>
                <a:gd name="T14" fmla="*/ 10 w 12"/>
                <a:gd name="T15" fmla="*/ 1 h 106"/>
                <a:gd name="T16" fmla="*/ 0 w 12"/>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6">
                  <a:moveTo>
                    <a:pt x="4" y="94"/>
                  </a:moveTo>
                  <a:cubicBezTo>
                    <a:pt x="3" y="98"/>
                    <a:pt x="4" y="102"/>
                    <a:pt x="4" y="106"/>
                  </a:cubicBezTo>
                  <a:cubicBezTo>
                    <a:pt x="4" y="106"/>
                    <a:pt x="4" y="106"/>
                    <a:pt x="4" y="106"/>
                  </a:cubicBezTo>
                  <a:cubicBezTo>
                    <a:pt x="4" y="102"/>
                    <a:pt x="4" y="98"/>
                    <a:pt x="4" y="94"/>
                  </a:cubicBezTo>
                  <a:moveTo>
                    <a:pt x="0" y="0"/>
                  </a:moveTo>
                  <a:cubicBezTo>
                    <a:pt x="0" y="0"/>
                    <a:pt x="1" y="20"/>
                    <a:pt x="2" y="41"/>
                  </a:cubicBezTo>
                  <a:cubicBezTo>
                    <a:pt x="12" y="42"/>
                    <a:pt x="12" y="42"/>
                    <a:pt x="12" y="42"/>
                  </a:cubicBezTo>
                  <a:cubicBezTo>
                    <a:pt x="11" y="29"/>
                    <a:pt x="9" y="16"/>
                    <a:pt x="10" y="1"/>
                  </a:cubicBezTo>
                  <a:cubicBezTo>
                    <a:pt x="0" y="0"/>
                    <a:pt x="0" y="0"/>
                    <a:pt x="0" y="0"/>
                  </a:cubicBezTo>
                </a:path>
              </a:pathLst>
            </a:custGeom>
            <a:solidFill>
              <a:srgbClr val="FCEB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 name="ïṥļiḓé">
              <a:extLst>
                <a:ext uri="{FF2B5EF4-FFF2-40B4-BE49-F238E27FC236}">
                  <a16:creationId xmlns:a16="http://schemas.microsoft.com/office/drawing/2014/main" xmlns="" id="{F5FCCF9E-C0F2-492D-A1D4-74ECDFDBDB08}"/>
                </a:ext>
              </a:extLst>
            </p:cNvPr>
            <p:cNvSpPr/>
            <p:nvPr/>
          </p:nvSpPr>
          <p:spPr bwMode="auto">
            <a:xfrm>
              <a:off x="4084638" y="4895851"/>
              <a:ext cx="31750" cy="177800"/>
            </a:xfrm>
            <a:custGeom>
              <a:avLst/>
              <a:gdLst>
                <a:gd name="T0" fmla="*/ 0 w 11"/>
                <a:gd name="T1" fmla="*/ 0 h 65"/>
                <a:gd name="T2" fmla="*/ 3 w 11"/>
                <a:gd name="T3" fmla="*/ 40 h 65"/>
                <a:gd name="T4" fmla="*/ 2 w 11"/>
                <a:gd name="T5" fmla="*/ 53 h 65"/>
                <a:gd name="T6" fmla="*/ 2 w 11"/>
                <a:gd name="T7" fmla="*/ 65 h 65"/>
                <a:gd name="T8" fmla="*/ 10 w 11"/>
                <a:gd name="T9" fmla="*/ 1 h 65"/>
                <a:gd name="T10" fmla="*/ 0 w 11"/>
                <a:gd name="T11" fmla="*/ 0 h 65"/>
              </a:gdLst>
              <a:ahLst/>
              <a:cxnLst>
                <a:cxn ang="0">
                  <a:pos x="T0" y="T1"/>
                </a:cxn>
                <a:cxn ang="0">
                  <a:pos x="T2" y="T3"/>
                </a:cxn>
                <a:cxn ang="0">
                  <a:pos x="T4" y="T5"/>
                </a:cxn>
                <a:cxn ang="0">
                  <a:pos x="T6" y="T7"/>
                </a:cxn>
                <a:cxn ang="0">
                  <a:pos x="T8" y="T9"/>
                </a:cxn>
                <a:cxn ang="0">
                  <a:pos x="T10" y="T11"/>
                </a:cxn>
              </a:cxnLst>
              <a:rect l="0" t="0" r="r" b="b"/>
              <a:pathLst>
                <a:path w="11" h="65">
                  <a:moveTo>
                    <a:pt x="0" y="0"/>
                  </a:moveTo>
                  <a:cubicBezTo>
                    <a:pt x="1" y="15"/>
                    <a:pt x="2" y="30"/>
                    <a:pt x="3" y="40"/>
                  </a:cubicBezTo>
                  <a:cubicBezTo>
                    <a:pt x="2" y="44"/>
                    <a:pt x="2" y="49"/>
                    <a:pt x="2" y="53"/>
                  </a:cubicBezTo>
                  <a:cubicBezTo>
                    <a:pt x="2" y="57"/>
                    <a:pt x="2" y="61"/>
                    <a:pt x="2" y="65"/>
                  </a:cubicBezTo>
                  <a:cubicBezTo>
                    <a:pt x="11" y="38"/>
                    <a:pt x="11" y="19"/>
                    <a:pt x="10" y="1"/>
                  </a:cubicBezTo>
                  <a:cubicBezTo>
                    <a:pt x="0" y="0"/>
                    <a:pt x="0" y="0"/>
                    <a:pt x="0" y="0"/>
                  </a:cubicBezTo>
                </a:path>
              </a:pathLst>
            </a:custGeom>
            <a:solidFill>
              <a:srgbClr val="E5AC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 name="iṡliḓé">
              <a:extLst>
                <a:ext uri="{FF2B5EF4-FFF2-40B4-BE49-F238E27FC236}">
                  <a16:creationId xmlns:a16="http://schemas.microsoft.com/office/drawing/2014/main" xmlns="" id="{902E1FB1-44B0-4D36-BD04-69A34442CAEB}"/>
                </a:ext>
              </a:extLst>
            </p:cNvPr>
            <p:cNvSpPr/>
            <p:nvPr/>
          </p:nvSpPr>
          <p:spPr bwMode="auto">
            <a:xfrm>
              <a:off x="3898901" y="4862513"/>
              <a:ext cx="211138" cy="644525"/>
            </a:xfrm>
            <a:custGeom>
              <a:avLst/>
              <a:gdLst>
                <a:gd name="T0" fmla="*/ 17 w 77"/>
                <a:gd name="T1" fmla="*/ 0 h 235"/>
                <a:gd name="T2" fmla="*/ 34 w 77"/>
                <a:gd name="T3" fmla="*/ 93 h 235"/>
                <a:gd name="T4" fmla="*/ 0 w 77"/>
                <a:gd name="T5" fmla="*/ 226 h 235"/>
                <a:gd name="T6" fmla="*/ 9 w 77"/>
                <a:gd name="T7" fmla="*/ 235 h 235"/>
                <a:gd name="T8" fmla="*/ 72 w 77"/>
                <a:gd name="T9" fmla="*/ 91 h 235"/>
                <a:gd name="T10" fmla="*/ 74 w 77"/>
                <a:gd name="T11" fmla="*/ 19 h 235"/>
                <a:gd name="T12" fmla="*/ 17 w 77"/>
                <a:gd name="T13" fmla="*/ 0 h 235"/>
              </a:gdLst>
              <a:ahLst/>
              <a:cxnLst>
                <a:cxn ang="0">
                  <a:pos x="T0" y="T1"/>
                </a:cxn>
                <a:cxn ang="0">
                  <a:pos x="T2" y="T3"/>
                </a:cxn>
                <a:cxn ang="0">
                  <a:pos x="T4" y="T5"/>
                </a:cxn>
                <a:cxn ang="0">
                  <a:pos x="T6" y="T7"/>
                </a:cxn>
                <a:cxn ang="0">
                  <a:pos x="T8" y="T9"/>
                </a:cxn>
                <a:cxn ang="0">
                  <a:pos x="T10" y="T11"/>
                </a:cxn>
                <a:cxn ang="0">
                  <a:pos x="T12" y="T13"/>
                </a:cxn>
              </a:cxnLst>
              <a:rect l="0" t="0" r="r" b="b"/>
              <a:pathLst>
                <a:path w="77" h="235">
                  <a:moveTo>
                    <a:pt x="17" y="0"/>
                  </a:moveTo>
                  <a:cubicBezTo>
                    <a:pt x="17" y="0"/>
                    <a:pt x="10" y="26"/>
                    <a:pt x="34" y="93"/>
                  </a:cubicBezTo>
                  <a:cubicBezTo>
                    <a:pt x="14" y="111"/>
                    <a:pt x="0" y="226"/>
                    <a:pt x="0" y="226"/>
                  </a:cubicBezTo>
                  <a:cubicBezTo>
                    <a:pt x="9" y="235"/>
                    <a:pt x="9" y="235"/>
                    <a:pt x="9" y="235"/>
                  </a:cubicBezTo>
                  <a:cubicBezTo>
                    <a:pt x="9" y="235"/>
                    <a:pt x="61" y="135"/>
                    <a:pt x="72" y="91"/>
                  </a:cubicBezTo>
                  <a:cubicBezTo>
                    <a:pt x="77" y="44"/>
                    <a:pt x="74" y="19"/>
                    <a:pt x="74" y="19"/>
                  </a:cubicBezTo>
                  <a:lnTo>
                    <a:pt x="17" y="0"/>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 name="î$ḻîḋe">
              <a:extLst>
                <a:ext uri="{FF2B5EF4-FFF2-40B4-BE49-F238E27FC236}">
                  <a16:creationId xmlns:a16="http://schemas.microsoft.com/office/drawing/2014/main" xmlns="" id="{CBF3961C-FCB6-4CD7-9B32-D9A5E3F6422F}"/>
                </a:ext>
              </a:extLst>
            </p:cNvPr>
            <p:cNvSpPr/>
            <p:nvPr/>
          </p:nvSpPr>
          <p:spPr bwMode="auto">
            <a:xfrm>
              <a:off x="3862388" y="5461001"/>
              <a:ext cx="130175" cy="147638"/>
            </a:xfrm>
            <a:custGeom>
              <a:avLst/>
              <a:gdLst>
                <a:gd name="T0" fmla="*/ 12 w 47"/>
                <a:gd name="T1" fmla="*/ 0 h 54"/>
                <a:gd name="T2" fmla="*/ 28 w 47"/>
                <a:gd name="T3" fmla="*/ 7 h 54"/>
                <a:gd name="T4" fmla="*/ 30 w 47"/>
                <a:gd name="T5" fmla="*/ 14 h 54"/>
                <a:gd name="T6" fmla="*/ 32 w 47"/>
                <a:gd name="T7" fmla="*/ 24 h 54"/>
                <a:gd name="T8" fmla="*/ 46 w 47"/>
                <a:gd name="T9" fmla="*/ 46 h 54"/>
                <a:gd name="T10" fmla="*/ 47 w 47"/>
                <a:gd name="T11" fmla="*/ 49 h 54"/>
                <a:gd name="T12" fmla="*/ 37 w 47"/>
                <a:gd name="T13" fmla="*/ 47 h 54"/>
                <a:gd name="T14" fmla="*/ 28 w 47"/>
                <a:gd name="T15" fmla="*/ 42 h 54"/>
                <a:gd name="T16" fmla="*/ 21 w 47"/>
                <a:gd name="T17" fmla="*/ 37 h 54"/>
                <a:gd name="T18" fmla="*/ 15 w 47"/>
                <a:gd name="T19" fmla="*/ 31 h 54"/>
                <a:gd name="T20" fmla="*/ 12 w 47"/>
                <a:gd name="T21" fmla="*/ 31 h 54"/>
                <a:gd name="T22" fmla="*/ 10 w 47"/>
                <a:gd name="T23" fmla="*/ 34 h 54"/>
                <a:gd name="T24" fmla="*/ 9 w 47"/>
                <a:gd name="T25" fmla="*/ 34 h 54"/>
                <a:gd name="T26" fmla="*/ 9 w 47"/>
                <a:gd name="T27" fmla="*/ 34 h 54"/>
                <a:gd name="T28" fmla="*/ 4 w 47"/>
                <a:gd name="T29" fmla="*/ 31 h 54"/>
                <a:gd name="T30" fmla="*/ 2 w 47"/>
                <a:gd name="T31" fmla="*/ 29 h 54"/>
                <a:gd name="T32" fmla="*/ 0 w 47"/>
                <a:gd name="T33" fmla="*/ 28 h 54"/>
                <a:gd name="T34" fmla="*/ 1 w 47"/>
                <a:gd name="T35" fmla="*/ 25 h 54"/>
                <a:gd name="T36" fmla="*/ 2 w 47"/>
                <a:gd name="T37" fmla="*/ 23 h 54"/>
                <a:gd name="T38" fmla="*/ 4 w 47"/>
                <a:gd name="T39" fmla="*/ 17 h 54"/>
                <a:gd name="T40" fmla="*/ 5 w 47"/>
                <a:gd name="T41" fmla="*/ 12 h 54"/>
                <a:gd name="T42" fmla="*/ 9 w 47"/>
                <a:gd name="T43" fmla="*/ 8 h 54"/>
                <a:gd name="T44" fmla="*/ 12 w 4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54">
                  <a:moveTo>
                    <a:pt x="12" y="0"/>
                  </a:moveTo>
                  <a:cubicBezTo>
                    <a:pt x="12" y="1"/>
                    <a:pt x="27" y="6"/>
                    <a:pt x="28" y="7"/>
                  </a:cubicBezTo>
                  <a:cubicBezTo>
                    <a:pt x="30" y="8"/>
                    <a:pt x="30" y="12"/>
                    <a:pt x="30" y="14"/>
                  </a:cubicBezTo>
                  <a:cubicBezTo>
                    <a:pt x="31" y="18"/>
                    <a:pt x="31" y="21"/>
                    <a:pt x="32" y="24"/>
                  </a:cubicBezTo>
                  <a:cubicBezTo>
                    <a:pt x="35" y="32"/>
                    <a:pt x="41" y="39"/>
                    <a:pt x="46" y="46"/>
                  </a:cubicBezTo>
                  <a:cubicBezTo>
                    <a:pt x="46" y="47"/>
                    <a:pt x="47" y="48"/>
                    <a:pt x="47" y="49"/>
                  </a:cubicBezTo>
                  <a:cubicBezTo>
                    <a:pt x="46" y="54"/>
                    <a:pt x="38" y="48"/>
                    <a:pt x="37" y="47"/>
                  </a:cubicBezTo>
                  <a:cubicBezTo>
                    <a:pt x="34" y="46"/>
                    <a:pt x="31" y="44"/>
                    <a:pt x="28" y="42"/>
                  </a:cubicBezTo>
                  <a:cubicBezTo>
                    <a:pt x="26" y="40"/>
                    <a:pt x="23" y="39"/>
                    <a:pt x="21" y="37"/>
                  </a:cubicBezTo>
                  <a:cubicBezTo>
                    <a:pt x="19" y="35"/>
                    <a:pt x="17" y="33"/>
                    <a:pt x="15" y="31"/>
                  </a:cubicBezTo>
                  <a:cubicBezTo>
                    <a:pt x="14" y="30"/>
                    <a:pt x="13" y="30"/>
                    <a:pt x="12" y="31"/>
                  </a:cubicBezTo>
                  <a:cubicBezTo>
                    <a:pt x="11" y="32"/>
                    <a:pt x="10" y="32"/>
                    <a:pt x="10" y="34"/>
                  </a:cubicBezTo>
                  <a:cubicBezTo>
                    <a:pt x="9" y="34"/>
                    <a:pt x="9" y="34"/>
                    <a:pt x="9" y="34"/>
                  </a:cubicBezTo>
                  <a:cubicBezTo>
                    <a:pt x="9" y="34"/>
                    <a:pt x="9" y="34"/>
                    <a:pt x="9" y="34"/>
                  </a:cubicBezTo>
                  <a:cubicBezTo>
                    <a:pt x="7" y="33"/>
                    <a:pt x="6" y="32"/>
                    <a:pt x="4" y="31"/>
                  </a:cubicBezTo>
                  <a:cubicBezTo>
                    <a:pt x="3" y="30"/>
                    <a:pt x="3" y="30"/>
                    <a:pt x="2" y="29"/>
                  </a:cubicBezTo>
                  <a:cubicBezTo>
                    <a:pt x="1" y="29"/>
                    <a:pt x="1" y="29"/>
                    <a:pt x="0" y="28"/>
                  </a:cubicBezTo>
                  <a:cubicBezTo>
                    <a:pt x="0" y="27"/>
                    <a:pt x="1" y="26"/>
                    <a:pt x="1" y="25"/>
                  </a:cubicBezTo>
                  <a:cubicBezTo>
                    <a:pt x="2" y="25"/>
                    <a:pt x="2" y="24"/>
                    <a:pt x="2" y="23"/>
                  </a:cubicBezTo>
                  <a:cubicBezTo>
                    <a:pt x="3" y="21"/>
                    <a:pt x="3" y="19"/>
                    <a:pt x="4" y="17"/>
                  </a:cubicBezTo>
                  <a:cubicBezTo>
                    <a:pt x="4" y="15"/>
                    <a:pt x="5" y="13"/>
                    <a:pt x="5" y="12"/>
                  </a:cubicBezTo>
                  <a:cubicBezTo>
                    <a:pt x="6" y="10"/>
                    <a:pt x="7" y="9"/>
                    <a:pt x="9" y="8"/>
                  </a:cubicBezTo>
                  <a:cubicBezTo>
                    <a:pt x="10" y="5"/>
                    <a:pt x="11" y="3"/>
                    <a:pt x="12" y="0"/>
                  </a:cubicBezTo>
                  <a:close/>
                </a:path>
              </a:pathLst>
            </a:custGeom>
            <a:solidFill>
              <a:srgbClr val="74352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 name="îṡliḍe">
              <a:extLst>
                <a:ext uri="{FF2B5EF4-FFF2-40B4-BE49-F238E27FC236}">
                  <a16:creationId xmlns:a16="http://schemas.microsoft.com/office/drawing/2014/main" xmlns="" id="{A7B7EA0C-8FC9-4551-804E-1F68CED1B5E4}"/>
                </a:ext>
              </a:extLst>
            </p:cNvPr>
            <p:cNvSpPr/>
            <p:nvPr/>
          </p:nvSpPr>
          <p:spPr bwMode="auto">
            <a:xfrm>
              <a:off x="4113213" y="5487988"/>
              <a:ext cx="142875" cy="106363"/>
            </a:xfrm>
            <a:custGeom>
              <a:avLst/>
              <a:gdLst>
                <a:gd name="T0" fmla="*/ 2 w 52"/>
                <a:gd name="T1" fmla="*/ 0 h 39"/>
                <a:gd name="T2" fmla="*/ 19 w 52"/>
                <a:gd name="T3" fmla="*/ 1 h 39"/>
                <a:gd name="T4" fmla="*/ 24 w 52"/>
                <a:gd name="T5" fmla="*/ 8 h 39"/>
                <a:gd name="T6" fmla="*/ 29 w 52"/>
                <a:gd name="T7" fmla="*/ 16 h 39"/>
                <a:gd name="T8" fmla="*/ 48 w 52"/>
                <a:gd name="T9" fmla="*/ 33 h 39"/>
                <a:gd name="T10" fmla="*/ 50 w 52"/>
                <a:gd name="T11" fmla="*/ 35 h 39"/>
                <a:gd name="T12" fmla="*/ 40 w 52"/>
                <a:gd name="T13" fmla="*/ 37 h 39"/>
                <a:gd name="T14" fmla="*/ 31 w 52"/>
                <a:gd name="T15" fmla="*/ 35 h 39"/>
                <a:gd name="T16" fmla="*/ 23 w 52"/>
                <a:gd name="T17" fmla="*/ 32 h 39"/>
                <a:gd name="T18" fmla="*/ 15 w 52"/>
                <a:gd name="T19" fmla="*/ 28 h 39"/>
                <a:gd name="T20" fmla="*/ 12 w 52"/>
                <a:gd name="T21" fmla="*/ 29 h 39"/>
                <a:gd name="T22" fmla="*/ 11 w 52"/>
                <a:gd name="T23" fmla="*/ 32 h 39"/>
                <a:gd name="T24" fmla="*/ 11 w 52"/>
                <a:gd name="T25" fmla="*/ 33 h 39"/>
                <a:gd name="T26" fmla="*/ 10 w 52"/>
                <a:gd name="T27" fmla="*/ 33 h 39"/>
                <a:gd name="T28" fmla="*/ 5 w 52"/>
                <a:gd name="T29" fmla="*/ 31 h 39"/>
                <a:gd name="T30" fmla="*/ 2 w 52"/>
                <a:gd name="T31" fmla="*/ 31 h 39"/>
                <a:gd name="T32" fmla="*/ 0 w 52"/>
                <a:gd name="T33" fmla="*/ 30 h 39"/>
                <a:gd name="T34" fmla="*/ 0 w 52"/>
                <a:gd name="T35" fmla="*/ 27 h 39"/>
                <a:gd name="T36" fmla="*/ 0 w 52"/>
                <a:gd name="T37" fmla="*/ 24 h 39"/>
                <a:gd name="T38" fmla="*/ 0 w 52"/>
                <a:gd name="T39" fmla="*/ 18 h 39"/>
                <a:gd name="T40" fmla="*/ 0 w 52"/>
                <a:gd name="T41" fmla="*/ 13 h 39"/>
                <a:gd name="T42" fmla="*/ 1 w 52"/>
                <a:gd name="T43" fmla="*/ 8 h 39"/>
                <a:gd name="T44" fmla="*/ 2 w 52"/>
                <a:gd name="T4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39">
                  <a:moveTo>
                    <a:pt x="2" y="0"/>
                  </a:moveTo>
                  <a:cubicBezTo>
                    <a:pt x="2" y="1"/>
                    <a:pt x="18" y="1"/>
                    <a:pt x="19" y="1"/>
                  </a:cubicBezTo>
                  <a:cubicBezTo>
                    <a:pt x="22" y="2"/>
                    <a:pt x="23" y="6"/>
                    <a:pt x="24" y="8"/>
                  </a:cubicBezTo>
                  <a:cubicBezTo>
                    <a:pt x="25" y="11"/>
                    <a:pt x="27" y="13"/>
                    <a:pt x="29" y="16"/>
                  </a:cubicBezTo>
                  <a:cubicBezTo>
                    <a:pt x="34" y="23"/>
                    <a:pt x="42" y="27"/>
                    <a:pt x="48" y="33"/>
                  </a:cubicBezTo>
                  <a:cubicBezTo>
                    <a:pt x="49" y="33"/>
                    <a:pt x="50" y="34"/>
                    <a:pt x="50" y="35"/>
                  </a:cubicBezTo>
                  <a:cubicBezTo>
                    <a:pt x="52" y="39"/>
                    <a:pt x="42" y="37"/>
                    <a:pt x="40" y="37"/>
                  </a:cubicBezTo>
                  <a:cubicBezTo>
                    <a:pt x="37" y="36"/>
                    <a:pt x="34" y="36"/>
                    <a:pt x="31" y="35"/>
                  </a:cubicBezTo>
                  <a:cubicBezTo>
                    <a:pt x="28" y="33"/>
                    <a:pt x="25" y="33"/>
                    <a:pt x="23" y="32"/>
                  </a:cubicBezTo>
                  <a:cubicBezTo>
                    <a:pt x="20" y="31"/>
                    <a:pt x="17" y="30"/>
                    <a:pt x="15" y="28"/>
                  </a:cubicBezTo>
                  <a:cubicBezTo>
                    <a:pt x="13" y="28"/>
                    <a:pt x="13" y="28"/>
                    <a:pt x="12" y="29"/>
                  </a:cubicBezTo>
                  <a:cubicBezTo>
                    <a:pt x="11" y="30"/>
                    <a:pt x="11" y="31"/>
                    <a:pt x="11" y="32"/>
                  </a:cubicBezTo>
                  <a:cubicBezTo>
                    <a:pt x="11" y="33"/>
                    <a:pt x="11" y="33"/>
                    <a:pt x="11" y="33"/>
                  </a:cubicBezTo>
                  <a:cubicBezTo>
                    <a:pt x="10" y="33"/>
                    <a:pt x="10" y="33"/>
                    <a:pt x="10" y="33"/>
                  </a:cubicBezTo>
                  <a:cubicBezTo>
                    <a:pt x="8" y="32"/>
                    <a:pt x="6" y="32"/>
                    <a:pt x="5" y="31"/>
                  </a:cubicBezTo>
                  <a:cubicBezTo>
                    <a:pt x="4" y="31"/>
                    <a:pt x="3" y="31"/>
                    <a:pt x="2" y="31"/>
                  </a:cubicBezTo>
                  <a:cubicBezTo>
                    <a:pt x="2" y="30"/>
                    <a:pt x="1" y="31"/>
                    <a:pt x="0" y="30"/>
                  </a:cubicBezTo>
                  <a:cubicBezTo>
                    <a:pt x="0" y="29"/>
                    <a:pt x="0" y="28"/>
                    <a:pt x="0" y="27"/>
                  </a:cubicBezTo>
                  <a:cubicBezTo>
                    <a:pt x="1" y="26"/>
                    <a:pt x="1" y="25"/>
                    <a:pt x="0" y="24"/>
                  </a:cubicBezTo>
                  <a:cubicBezTo>
                    <a:pt x="0" y="22"/>
                    <a:pt x="0" y="20"/>
                    <a:pt x="0" y="18"/>
                  </a:cubicBezTo>
                  <a:cubicBezTo>
                    <a:pt x="0" y="17"/>
                    <a:pt x="0" y="15"/>
                    <a:pt x="0" y="13"/>
                  </a:cubicBezTo>
                  <a:cubicBezTo>
                    <a:pt x="0" y="12"/>
                    <a:pt x="1" y="10"/>
                    <a:pt x="1" y="8"/>
                  </a:cubicBezTo>
                  <a:cubicBezTo>
                    <a:pt x="2" y="6"/>
                    <a:pt x="2" y="3"/>
                    <a:pt x="2" y="0"/>
                  </a:cubicBezTo>
                  <a:close/>
                </a:path>
              </a:pathLst>
            </a:custGeom>
            <a:solidFill>
              <a:srgbClr val="74352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 name="iS1iḍé">
              <a:extLst>
                <a:ext uri="{FF2B5EF4-FFF2-40B4-BE49-F238E27FC236}">
                  <a16:creationId xmlns:a16="http://schemas.microsoft.com/office/drawing/2014/main" xmlns="" id="{DA10F093-70C3-4E6C-B875-896ADE6C0A13}"/>
                </a:ext>
              </a:extLst>
            </p:cNvPr>
            <p:cNvSpPr/>
            <p:nvPr/>
          </p:nvSpPr>
          <p:spPr bwMode="auto">
            <a:xfrm>
              <a:off x="3840163" y="3981451"/>
              <a:ext cx="393700" cy="522288"/>
            </a:xfrm>
            <a:custGeom>
              <a:avLst/>
              <a:gdLst>
                <a:gd name="T0" fmla="*/ 117 w 143"/>
                <a:gd name="T1" fmla="*/ 83 h 190"/>
                <a:gd name="T2" fmla="*/ 114 w 143"/>
                <a:gd name="T3" fmla="*/ 80 h 190"/>
                <a:gd name="T4" fmla="*/ 104 w 143"/>
                <a:gd name="T5" fmla="*/ 20 h 190"/>
                <a:gd name="T6" fmla="*/ 66 w 143"/>
                <a:gd name="T7" fmla="*/ 9 h 190"/>
                <a:gd name="T8" fmla="*/ 62 w 143"/>
                <a:gd name="T9" fmla="*/ 9 h 190"/>
                <a:gd name="T10" fmla="*/ 59 w 143"/>
                <a:gd name="T11" fmla="*/ 9 h 190"/>
                <a:gd name="T12" fmla="*/ 44 w 143"/>
                <a:gd name="T13" fmla="*/ 15 h 190"/>
                <a:gd name="T14" fmla="*/ 28 w 143"/>
                <a:gd name="T15" fmla="*/ 46 h 190"/>
                <a:gd name="T16" fmla="*/ 15 w 143"/>
                <a:gd name="T17" fmla="*/ 85 h 190"/>
                <a:gd name="T18" fmla="*/ 7 w 143"/>
                <a:gd name="T19" fmla="*/ 94 h 190"/>
                <a:gd name="T20" fmla="*/ 4 w 143"/>
                <a:gd name="T21" fmla="*/ 106 h 190"/>
                <a:gd name="T22" fmla="*/ 9 w 143"/>
                <a:gd name="T23" fmla="*/ 119 h 190"/>
                <a:gd name="T24" fmla="*/ 2 w 143"/>
                <a:gd name="T25" fmla="*/ 137 h 190"/>
                <a:gd name="T26" fmla="*/ 3 w 143"/>
                <a:gd name="T27" fmla="*/ 158 h 190"/>
                <a:gd name="T28" fmla="*/ 15 w 143"/>
                <a:gd name="T29" fmla="*/ 175 h 190"/>
                <a:gd name="T30" fmla="*/ 30 w 143"/>
                <a:gd name="T31" fmla="*/ 186 h 190"/>
                <a:gd name="T32" fmla="*/ 49 w 143"/>
                <a:gd name="T33" fmla="*/ 189 h 190"/>
                <a:gd name="T34" fmla="*/ 62 w 143"/>
                <a:gd name="T35" fmla="*/ 183 h 190"/>
                <a:gd name="T36" fmla="*/ 64 w 143"/>
                <a:gd name="T37" fmla="*/ 179 h 190"/>
                <a:gd name="T38" fmla="*/ 79 w 143"/>
                <a:gd name="T39" fmla="*/ 185 h 190"/>
                <a:gd name="T40" fmla="*/ 95 w 143"/>
                <a:gd name="T41" fmla="*/ 186 h 190"/>
                <a:gd name="T42" fmla="*/ 111 w 143"/>
                <a:gd name="T43" fmla="*/ 173 h 190"/>
                <a:gd name="T44" fmla="*/ 123 w 143"/>
                <a:gd name="T45" fmla="*/ 155 h 190"/>
                <a:gd name="T46" fmla="*/ 136 w 143"/>
                <a:gd name="T47" fmla="*/ 139 h 190"/>
                <a:gd name="T48" fmla="*/ 142 w 143"/>
                <a:gd name="T49" fmla="*/ 119 h 190"/>
                <a:gd name="T50" fmla="*/ 135 w 143"/>
                <a:gd name="T51" fmla="*/ 97 h 190"/>
                <a:gd name="T52" fmla="*/ 117 w 143"/>
                <a:gd name="T53" fmla="*/ 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90">
                  <a:moveTo>
                    <a:pt x="117" y="83"/>
                  </a:moveTo>
                  <a:cubicBezTo>
                    <a:pt x="116" y="82"/>
                    <a:pt x="115" y="81"/>
                    <a:pt x="114" y="80"/>
                  </a:cubicBezTo>
                  <a:cubicBezTo>
                    <a:pt x="101" y="63"/>
                    <a:pt x="117" y="38"/>
                    <a:pt x="104" y="20"/>
                  </a:cubicBezTo>
                  <a:cubicBezTo>
                    <a:pt x="95" y="8"/>
                    <a:pt x="79" y="0"/>
                    <a:pt x="66" y="9"/>
                  </a:cubicBezTo>
                  <a:cubicBezTo>
                    <a:pt x="66" y="10"/>
                    <a:pt x="64" y="9"/>
                    <a:pt x="62" y="9"/>
                  </a:cubicBezTo>
                  <a:cubicBezTo>
                    <a:pt x="61" y="9"/>
                    <a:pt x="60" y="9"/>
                    <a:pt x="59" y="9"/>
                  </a:cubicBezTo>
                  <a:cubicBezTo>
                    <a:pt x="54" y="10"/>
                    <a:pt x="49" y="12"/>
                    <a:pt x="44" y="15"/>
                  </a:cubicBezTo>
                  <a:cubicBezTo>
                    <a:pt x="34" y="22"/>
                    <a:pt x="30" y="34"/>
                    <a:pt x="28" y="46"/>
                  </a:cubicBezTo>
                  <a:cubicBezTo>
                    <a:pt x="26" y="61"/>
                    <a:pt x="24" y="73"/>
                    <a:pt x="15" y="85"/>
                  </a:cubicBezTo>
                  <a:cubicBezTo>
                    <a:pt x="12" y="88"/>
                    <a:pt x="9" y="91"/>
                    <a:pt x="7" y="94"/>
                  </a:cubicBezTo>
                  <a:cubicBezTo>
                    <a:pt x="5" y="97"/>
                    <a:pt x="3" y="102"/>
                    <a:pt x="4" y="106"/>
                  </a:cubicBezTo>
                  <a:cubicBezTo>
                    <a:pt x="5" y="110"/>
                    <a:pt x="8" y="114"/>
                    <a:pt x="9" y="119"/>
                  </a:cubicBezTo>
                  <a:cubicBezTo>
                    <a:pt x="10" y="126"/>
                    <a:pt x="4" y="131"/>
                    <a:pt x="2" y="137"/>
                  </a:cubicBezTo>
                  <a:cubicBezTo>
                    <a:pt x="0" y="144"/>
                    <a:pt x="0" y="152"/>
                    <a:pt x="3" y="158"/>
                  </a:cubicBezTo>
                  <a:cubicBezTo>
                    <a:pt x="5" y="165"/>
                    <a:pt x="10" y="170"/>
                    <a:pt x="15" y="175"/>
                  </a:cubicBezTo>
                  <a:cubicBezTo>
                    <a:pt x="19" y="179"/>
                    <a:pt x="24" y="183"/>
                    <a:pt x="30" y="186"/>
                  </a:cubicBezTo>
                  <a:cubicBezTo>
                    <a:pt x="36" y="189"/>
                    <a:pt x="43" y="190"/>
                    <a:pt x="49" y="189"/>
                  </a:cubicBezTo>
                  <a:cubicBezTo>
                    <a:pt x="54" y="188"/>
                    <a:pt x="58" y="186"/>
                    <a:pt x="62" y="183"/>
                  </a:cubicBezTo>
                  <a:cubicBezTo>
                    <a:pt x="63" y="182"/>
                    <a:pt x="65" y="181"/>
                    <a:pt x="64" y="179"/>
                  </a:cubicBezTo>
                  <a:cubicBezTo>
                    <a:pt x="69" y="180"/>
                    <a:pt x="74" y="183"/>
                    <a:pt x="79" y="185"/>
                  </a:cubicBezTo>
                  <a:cubicBezTo>
                    <a:pt x="84" y="187"/>
                    <a:pt x="90" y="188"/>
                    <a:pt x="95" y="186"/>
                  </a:cubicBezTo>
                  <a:cubicBezTo>
                    <a:pt x="102" y="185"/>
                    <a:pt x="107" y="179"/>
                    <a:pt x="111" y="173"/>
                  </a:cubicBezTo>
                  <a:cubicBezTo>
                    <a:pt x="115" y="167"/>
                    <a:pt x="118" y="160"/>
                    <a:pt x="123" y="155"/>
                  </a:cubicBezTo>
                  <a:cubicBezTo>
                    <a:pt x="127" y="149"/>
                    <a:pt x="132" y="145"/>
                    <a:pt x="136" y="139"/>
                  </a:cubicBezTo>
                  <a:cubicBezTo>
                    <a:pt x="140" y="134"/>
                    <a:pt x="142" y="126"/>
                    <a:pt x="142" y="119"/>
                  </a:cubicBezTo>
                  <a:cubicBezTo>
                    <a:pt x="143" y="111"/>
                    <a:pt x="140" y="103"/>
                    <a:pt x="135" y="97"/>
                  </a:cubicBezTo>
                  <a:cubicBezTo>
                    <a:pt x="130" y="91"/>
                    <a:pt x="122" y="88"/>
                    <a:pt x="117" y="83"/>
                  </a:cubicBezTo>
                </a:path>
              </a:pathLst>
            </a:custGeom>
            <a:solidFill>
              <a:srgbClr val="9E35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 name="ïṣļiďè">
              <a:extLst>
                <a:ext uri="{FF2B5EF4-FFF2-40B4-BE49-F238E27FC236}">
                  <a16:creationId xmlns:a16="http://schemas.microsoft.com/office/drawing/2014/main" xmlns="" id="{16CD3440-884B-4651-9283-C3F0A8182B32}"/>
                </a:ext>
              </a:extLst>
            </p:cNvPr>
            <p:cNvSpPr/>
            <p:nvPr/>
          </p:nvSpPr>
          <p:spPr bwMode="auto">
            <a:xfrm>
              <a:off x="4095751" y="4014788"/>
              <a:ext cx="138113" cy="304800"/>
            </a:xfrm>
            <a:custGeom>
              <a:avLst/>
              <a:gdLst>
                <a:gd name="T0" fmla="*/ 35 w 50"/>
                <a:gd name="T1" fmla="*/ 82 h 111"/>
                <a:gd name="T2" fmla="*/ 49 w 50"/>
                <a:gd name="T3" fmla="*/ 111 h 111"/>
                <a:gd name="T4" fmla="*/ 49 w 50"/>
                <a:gd name="T5" fmla="*/ 107 h 111"/>
                <a:gd name="T6" fmla="*/ 42 w 50"/>
                <a:gd name="T7" fmla="*/ 85 h 111"/>
                <a:gd name="T8" fmla="*/ 24 w 50"/>
                <a:gd name="T9" fmla="*/ 71 h 111"/>
                <a:gd name="T10" fmla="*/ 21 w 50"/>
                <a:gd name="T11" fmla="*/ 68 h 111"/>
                <a:gd name="T12" fmla="*/ 11 w 50"/>
                <a:gd name="T13" fmla="*/ 8 h 111"/>
                <a:gd name="T14" fmla="*/ 3 w 50"/>
                <a:gd name="T15" fmla="*/ 0 h 111"/>
                <a:gd name="T16" fmla="*/ 35 w 50"/>
                <a:gd name="T1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11">
                  <a:moveTo>
                    <a:pt x="35" y="82"/>
                  </a:moveTo>
                  <a:cubicBezTo>
                    <a:pt x="45" y="86"/>
                    <a:pt x="48" y="98"/>
                    <a:pt x="49" y="111"/>
                  </a:cubicBezTo>
                  <a:cubicBezTo>
                    <a:pt x="49" y="110"/>
                    <a:pt x="49" y="109"/>
                    <a:pt x="49" y="107"/>
                  </a:cubicBezTo>
                  <a:cubicBezTo>
                    <a:pt x="50" y="99"/>
                    <a:pt x="47" y="91"/>
                    <a:pt x="42" y="85"/>
                  </a:cubicBezTo>
                  <a:cubicBezTo>
                    <a:pt x="37" y="79"/>
                    <a:pt x="29" y="76"/>
                    <a:pt x="24" y="71"/>
                  </a:cubicBezTo>
                  <a:cubicBezTo>
                    <a:pt x="23" y="70"/>
                    <a:pt x="22" y="69"/>
                    <a:pt x="21" y="68"/>
                  </a:cubicBezTo>
                  <a:cubicBezTo>
                    <a:pt x="8" y="51"/>
                    <a:pt x="24" y="26"/>
                    <a:pt x="11" y="8"/>
                  </a:cubicBezTo>
                  <a:cubicBezTo>
                    <a:pt x="9" y="5"/>
                    <a:pt x="6" y="3"/>
                    <a:pt x="3" y="0"/>
                  </a:cubicBezTo>
                  <a:cubicBezTo>
                    <a:pt x="11" y="29"/>
                    <a:pt x="0" y="68"/>
                    <a:pt x="35" y="82"/>
                  </a:cubicBezTo>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 name="íSļíḑê">
              <a:extLst>
                <a:ext uri="{FF2B5EF4-FFF2-40B4-BE49-F238E27FC236}">
                  <a16:creationId xmlns:a16="http://schemas.microsoft.com/office/drawing/2014/main" xmlns="" id="{F9466E11-6F24-4254-8F9D-D91F4B5159DF}"/>
                </a:ext>
              </a:extLst>
            </p:cNvPr>
            <p:cNvSpPr/>
            <p:nvPr/>
          </p:nvSpPr>
          <p:spPr bwMode="auto">
            <a:xfrm>
              <a:off x="4095751" y="4275138"/>
              <a:ext cx="146050" cy="195263"/>
            </a:xfrm>
            <a:custGeom>
              <a:avLst/>
              <a:gdLst>
                <a:gd name="T0" fmla="*/ 17 w 53"/>
                <a:gd name="T1" fmla="*/ 3 h 71"/>
                <a:gd name="T2" fmla="*/ 4 w 53"/>
                <a:gd name="T3" fmla="*/ 13 h 71"/>
                <a:gd name="T4" fmla="*/ 23 w 53"/>
                <a:gd name="T5" fmla="*/ 71 h 71"/>
                <a:gd name="T6" fmla="*/ 53 w 53"/>
                <a:gd name="T7" fmla="*/ 59 h 71"/>
                <a:gd name="T8" fmla="*/ 17 w 53"/>
                <a:gd name="T9" fmla="*/ 3 h 71"/>
              </a:gdLst>
              <a:ahLst/>
              <a:cxnLst>
                <a:cxn ang="0">
                  <a:pos x="T0" y="T1"/>
                </a:cxn>
                <a:cxn ang="0">
                  <a:pos x="T2" y="T3"/>
                </a:cxn>
                <a:cxn ang="0">
                  <a:pos x="T4" y="T5"/>
                </a:cxn>
                <a:cxn ang="0">
                  <a:pos x="T6" y="T7"/>
                </a:cxn>
                <a:cxn ang="0">
                  <a:pos x="T8" y="T9"/>
                </a:cxn>
              </a:cxnLst>
              <a:rect l="0" t="0" r="r" b="b"/>
              <a:pathLst>
                <a:path w="53" h="71">
                  <a:moveTo>
                    <a:pt x="17" y="3"/>
                  </a:moveTo>
                  <a:cubicBezTo>
                    <a:pt x="17" y="3"/>
                    <a:pt x="8" y="0"/>
                    <a:pt x="4" y="13"/>
                  </a:cubicBezTo>
                  <a:cubicBezTo>
                    <a:pt x="0" y="27"/>
                    <a:pt x="23" y="71"/>
                    <a:pt x="23" y="71"/>
                  </a:cubicBezTo>
                  <a:cubicBezTo>
                    <a:pt x="23" y="71"/>
                    <a:pt x="45" y="67"/>
                    <a:pt x="53" y="59"/>
                  </a:cubicBezTo>
                  <a:cubicBezTo>
                    <a:pt x="43" y="38"/>
                    <a:pt x="38" y="12"/>
                    <a:pt x="17"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 name="îSlíḍê">
              <a:extLst>
                <a:ext uri="{FF2B5EF4-FFF2-40B4-BE49-F238E27FC236}">
                  <a16:creationId xmlns:a16="http://schemas.microsoft.com/office/drawing/2014/main" xmlns="" id="{3FE48749-A83C-4A30-B649-60C4274C91C8}"/>
                </a:ext>
              </a:extLst>
            </p:cNvPr>
            <p:cNvSpPr/>
            <p:nvPr/>
          </p:nvSpPr>
          <p:spPr bwMode="auto">
            <a:xfrm>
              <a:off x="4016376" y="4214813"/>
              <a:ext cx="79375" cy="109538"/>
            </a:xfrm>
            <a:custGeom>
              <a:avLst/>
              <a:gdLst>
                <a:gd name="T0" fmla="*/ 2 w 29"/>
                <a:gd name="T1" fmla="*/ 1 h 40"/>
                <a:gd name="T2" fmla="*/ 0 w 29"/>
                <a:gd name="T3" fmla="*/ 25 h 40"/>
                <a:gd name="T4" fmla="*/ 18 w 29"/>
                <a:gd name="T5" fmla="*/ 38 h 40"/>
                <a:gd name="T6" fmla="*/ 29 w 29"/>
                <a:gd name="T7" fmla="*/ 26 h 40"/>
                <a:gd name="T8" fmla="*/ 26 w 29"/>
                <a:gd name="T9" fmla="*/ 0 h 40"/>
                <a:gd name="T10" fmla="*/ 2 w 29"/>
                <a:gd name="T11" fmla="*/ 1 h 40"/>
              </a:gdLst>
              <a:ahLst/>
              <a:cxnLst>
                <a:cxn ang="0">
                  <a:pos x="T0" y="T1"/>
                </a:cxn>
                <a:cxn ang="0">
                  <a:pos x="T2" y="T3"/>
                </a:cxn>
                <a:cxn ang="0">
                  <a:pos x="T4" y="T5"/>
                </a:cxn>
                <a:cxn ang="0">
                  <a:pos x="T6" y="T7"/>
                </a:cxn>
                <a:cxn ang="0">
                  <a:pos x="T8" y="T9"/>
                </a:cxn>
                <a:cxn ang="0">
                  <a:pos x="T10" y="T11"/>
                </a:cxn>
              </a:cxnLst>
              <a:rect l="0" t="0" r="r" b="b"/>
              <a:pathLst>
                <a:path w="29" h="40">
                  <a:moveTo>
                    <a:pt x="2" y="1"/>
                  </a:moveTo>
                  <a:cubicBezTo>
                    <a:pt x="2" y="1"/>
                    <a:pt x="2" y="18"/>
                    <a:pt x="0" y="25"/>
                  </a:cubicBezTo>
                  <a:cubicBezTo>
                    <a:pt x="0" y="25"/>
                    <a:pt x="5" y="40"/>
                    <a:pt x="18" y="38"/>
                  </a:cubicBezTo>
                  <a:cubicBezTo>
                    <a:pt x="25" y="36"/>
                    <a:pt x="29" y="26"/>
                    <a:pt x="29" y="26"/>
                  </a:cubicBezTo>
                  <a:cubicBezTo>
                    <a:pt x="29" y="26"/>
                    <a:pt x="25" y="12"/>
                    <a:pt x="26" y="0"/>
                  </a:cubicBezTo>
                  <a:cubicBezTo>
                    <a:pt x="24" y="2"/>
                    <a:pt x="11" y="8"/>
                    <a:pt x="2" y="1"/>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 name="íṧḷiďê">
              <a:extLst>
                <a:ext uri="{FF2B5EF4-FFF2-40B4-BE49-F238E27FC236}">
                  <a16:creationId xmlns:a16="http://schemas.microsoft.com/office/drawing/2014/main" xmlns="" id="{2EB43CFA-7571-4F4E-9D6A-1A2FDBFAAD64}"/>
                </a:ext>
              </a:extLst>
            </p:cNvPr>
            <p:cNvSpPr/>
            <p:nvPr/>
          </p:nvSpPr>
          <p:spPr bwMode="auto">
            <a:xfrm>
              <a:off x="4016376" y="4233863"/>
              <a:ext cx="68263" cy="68263"/>
            </a:xfrm>
            <a:custGeom>
              <a:avLst/>
              <a:gdLst>
                <a:gd name="T0" fmla="*/ 25 w 25"/>
                <a:gd name="T1" fmla="*/ 0 h 25"/>
                <a:gd name="T2" fmla="*/ 18 w 25"/>
                <a:gd name="T3" fmla="*/ 3 h 25"/>
                <a:gd name="T4" fmla="*/ 17 w 25"/>
                <a:gd name="T5" fmla="*/ 3 h 25"/>
                <a:gd name="T6" fmla="*/ 2 w 25"/>
                <a:gd name="T7" fmla="*/ 0 h 25"/>
                <a:gd name="T8" fmla="*/ 0 w 25"/>
                <a:gd name="T9" fmla="*/ 18 h 25"/>
                <a:gd name="T10" fmla="*/ 0 w 25"/>
                <a:gd name="T11" fmla="*/ 18 h 25"/>
                <a:gd name="T12" fmla="*/ 0 w 25"/>
                <a:gd name="T13" fmla="*/ 18 h 25"/>
                <a:gd name="T14" fmla="*/ 3 w 25"/>
                <a:gd name="T15" fmla="*/ 25 h 25"/>
                <a:gd name="T16" fmla="*/ 25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0"/>
                  </a:moveTo>
                  <a:cubicBezTo>
                    <a:pt x="24" y="2"/>
                    <a:pt x="22" y="3"/>
                    <a:pt x="18" y="3"/>
                  </a:cubicBezTo>
                  <a:cubicBezTo>
                    <a:pt x="18" y="3"/>
                    <a:pt x="17" y="3"/>
                    <a:pt x="17" y="3"/>
                  </a:cubicBezTo>
                  <a:cubicBezTo>
                    <a:pt x="11" y="3"/>
                    <a:pt x="6" y="2"/>
                    <a:pt x="2" y="0"/>
                  </a:cubicBezTo>
                  <a:cubicBezTo>
                    <a:pt x="1" y="6"/>
                    <a:pt x="1" y="14"/>
                    <a:pt x="0" y="18"/>
                  </a:cubicBezTo>
                  <a:cubicBezTo>
                    <a:pt x="0" y="18"/>
                    <a:pt x="0" y="18"/>
                    <a:pt x="0" y="18"/>
                  </a:cubicBezTo>
                  <a:cubicBezTo>
                    <a:pt x="0" y="18"/>
                    <a:pt x="0" y="18"/>
                    <a:pt x="0" y="18"/>
                  </a:cubicBezTo>
                  <a:cubicBezTo>
                    <a:pt x="0" y="18"/>
                    <a:pt x="1" y="21"/>
                    <a:pt x="3" y="25"/>
                  </a:cubicBezTo>
                  <a:cubicBezTo>
                    <a:pt x="12" y="21"/>
                    <a:pt x="19" y="12"/>
                    <a:pt x="25"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 name="ïṧ1ídé">
              <a:extLst>
                <a:ext uri="{FF2B5EF4-FFF2-40B4-BE49-F238E27FC236}">
                  <a16:creationId xmlns:a16="http://schemas.microsoft.com/office/drawing/2014/main" xmlns="" id="{87563874-53F4-4C55-91FB-2501762A3C01}"/>
                </a:ext>
              </a:extLst>
            </p:cNvPr>
            <p:cNvSpPr/>
            <p:nvPr/>
          </p:nvSpPr>
          <p:spPr bwMode="auto">
            <a:xfrm>
              <a:off x="3881438" y="4259263"/>
              <a:ext cx="322263" cy="385763"/>
            </a:xfrm>
            <a:custGeom>
              <a:avLst/>
              <a:gdLst>
                <a:gd name="T0" fmla="*/ 104 w 117"/>
                <a:gd name="T1" fmla="*/ 140 h 141"/>
                <a:gd name="T2" fmla="*/ 104 w 117"/>
                <a:gd name="T3" fmla="*/ 139 h 141"/>
                <a:gd name="T4" fmla="*/ 104 w 117"/>
                <a:gd name="T5" fmla="*/ 120 h 141"/>
                <a:gd name="T6" fmla="*/ 106 w 117"/>
                <a:gd name="T7" fmla="*/ 88 h 141"/>
                <a:gd name="T8" fmla="*/ 116 w 117"/>
                <a:gd name="T9" fmla="*/ 60 h 141"/>
                <a:gd name="T10" fmla="*/ 96 w 117"/>
                <a:gd name="T11" fmla="*/ 13 h 141"/>
                <a:gd name="T12" fmla="*/ 91 w 117"/>
                <a:gd name="T13" fmla="*/ 8 h 141"/>
                <a:gd name="T14" fmla="*/ 67 w 117"/>
                <a:gd name="T15" fmla="*/ 15 h 141"/>
                <a:gd name="T16" fmla="*/ 34 w 117"/>
                <a:gd name="T17" fmla="*/ 9 h 141"/>
                <a:gd name="T18" fmla="*/ 1 w 117"/>
                <a:gd name="T19" fmla="*/ 40 h 141"/>
                <a:gd name="T20" fmla="*/ 8 w 117"/>
                <a:gd name="T21" fmla="*/ 62 h 141"/>
                <a:gd name="T22" fmla="*/ 25 w 117"/>
                <a:gd name="T23" fmla="*/ 96 h 141"/>
                <a:gd name="T24" fmla="*/ 33 w 117"/>
                <a:gd name="T25" fmla="*/ 126 h 141"/>
                <a:gd name="T26" fmla="*/ 32 w 117"/>
                <a:gd name="T27" fmla="*/ 141 h 141"/>
                <a:gd name="T28" fmla="*/ 104 w 117"/>
                <a:gd name="T29" fmla="*/ 14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41">
                  <a:moveTo>
                    <a:pt x="104" y="140"/>
                  </a:moveTo>
                  <a:cubicBezTo>
                    <a:pt x="104" y="140"/>
                    <a:pt x="104" y="139"/>
                    <a:pt x="104" y="139"/>
                  </a:cubicBezTo>
                  <a:cubicBezTo>
                    <a:pt x="103" y="133"/>
                    <a:pt x="103" y="127"/>
                    <a:pt x="104" y="120"/>
                  </a:cubicBezTo>
                  <a:cubicBezTo>
                    <a:pt x="104" y="109"/>
                    <a:pt x="105" y="98"/>
                    <a:pt x="106" y="88"/>
                  </a:cubicBezTo>
                  <a:cubicBezTo>
                    <a:pt x="117" y="77"/>
                    <a:pt x="117" y="69"/>
                    <a:pt x="116" y="60"/>
                  </a:cubicBezTo>
                  <a:cubicBezTo>
                    <a:pt x="112" y="39"/>
                    <a:pt x="101" y="42"/>
                    <a:pt x="96" y="13"/>
                  </a:cubicBezTo>
                  <a:cubicBezTo>
                    <a:pt x="96" y="10"/>
                    <a:pt x="93" y="9"/>
                    <a:pt x="91" y="8"/>
                  </a:cubicBezTo>
                  <a:cubicBezTo>
                    <a:pt x="77" y="0"/>
                    <a:pt x="86" y="11"/>
                    <a:pt x="67" y="15"/>
                  </a:cubicBezTo>
                  <a:cubicBezTo>
                    <a:pt x="41" y="20"/>
                    <a:pt x="34" y="9"/>
                    <a:pt x="34" y="9"/>
                  </a:cubicBezTo>
                  <a:cubicBezTo>
                    <a:pt x="34" y="9"/>
                    <a:pt x="8" y="8"/>
                    <a:pt x="1" y="40"/>
                  </a:cubicBezTo>
                  <a:cubicBezTo>
                    <a:pt x="0" y="47"/>
                    <a:pt x="6" y="56"/>
                    <a:pt x="8" y="62"/>
                  </a:cubicBezTo>
                  <a:cubicBezTo>
                    <a:pt x="14" y="74"/>
                    <a:pt x="22" y="83"/>
                    <a:pt x="25" y="96"/>
                  </a:cubicBezTo>
                  <a:cubicBezTo>
                    <a:pt x="26" y="103"/>
                    <a:pt x="33" y="118"/>
                    <a:pt x="33" y="126"/>
                  </a:cubicBezTo>
                  <a:cubicBezTo>
                    <a:pt x="33" y="131"/>
                    <a:pt x="32" y="136"/>
                    <a:pt x="32" y="141"/>
                  </a:cubicBezTo>
                  <a:cubicBezTo>
                    <a:pt x="56" y="141"/>
                    <a:pt x="80" y="140"/>
                    <a:pt x="104" y="14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 name="î$ḻîḍe">
              <a:extLst>
                <a:ext uri="{FF2B5EF4-FFF2-40B4-BE49-F238E27FC236}">
                  <a16:creationId xmlns:a16="http://schemas.microsoft.com/office/drawing/2014/main" xmlns="" id="{7200B3A4-9406-46DA-B721-ACBE08ED62C9}"/>
                </a:ext>
              </a:extLst>
            </p:cNvPr>
            <p:cNvSpPr/>
            <p:nvPr/>
          </p:nvSpPr>
          <p:spPr bwMode="auto">
            <a:xfrm>
              <a:off x="3881438" y="4643438"/>
              <a:ext cx="327025" cy="444500"/>
            </a:xfrm>
            <a:custGeom>
              <a:avLst/>
              <a:gdLst>
                <a:gd name="T0" fmla="*/ 104 w 119"/>
                <a:gd name="T1" fmla="*/ 0 h 162"/>
                <a:gd name="T2" fmla="*/ 32 w 119"/>
                <a:gd name="T3" fmla="*/ 1 h 162"/>
                <a:gd name="T4" fmla="*/ 11 w 119"/>
                <a:gd name="T5" fmla="*/ 56 h 162"/>
                <a:gd name="T6" fmla="*/ 33 w 119"/>
                <a:gd name="T7" fmla="*/ 159 h 162"/>
                <a:gd name="T8" fmla="*/ 47 w 119"/>
                <a:gd name="T9" fmla="*/ 155 h 162"/>
                <a:gd name="T10" fmla="*/ 58 w 119"/>
                <a:gd name="T11" fmla="*/ 158 h 162"/>
                <a:gd name="T12" fmla="*/ 97 w 119"/>
                <a:gd name="T13" fmla="*/ 152 h 162"/>
                <a:gd name="T14" fmla="*/ 108 w 119"/>
                <a:gd name="T15" fmla="*/ 149 h 162"/>
                <a:gd name="T16" fmla="*/ 116 w 119"/>
                <a:gd name="T17" fmla="*/ 148 h 162"/>
                <a:gd name="T18" fmla="*/ 106 w 119"/>
                <a:gd name="T19" fmla="*/ 23 h 162"/>
                <a:gd name="T20" fmla="*/ 104 w 119"/>
                <a:gd name="T2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62">
                  <a:moveTo>
                    <a:pt x="104" y="0"/>
                  </a:moveTo>
                  <a:cubicBezTo>
                    <a:pt x="80" y="0"/>
                    <a:pt x="56" y="1"/>
                    <a:pt x="32" y="1"/>
                  </a:cubicBezTo>
                  <a:cubicBezTo>
                    <a:pt x="28" y="24"/>
                    <a:pt x="14" y="37"/>
                    <a:pt x="11" y="56"/>
                  </a:cubicBezTo>
                  <a:cubicBezTo>
                    <a:pt x="0" y="110"/>
                    <a:pt x="31" y="160"/>
                    <a:pt x="33" y="159"/>
                  </a:cubicBezTo>
                  <a:cubicBezTo>
                    <a:pt x="38" y="157"/>
                    <a:pt x="42" y="155"/>
                    <a:pt x="47" y="155"/>
                  </a:cubicBezTo>
                  <a:cubicBezTo>
                    <a:pt x="51" y="155"/>
                    <a:pt x="54" y="157"/>
                    <a:pt x="58" y="158"/>
                  </a:cubicBezTo>
                  <a:cubicBezTo>
                    <a:pt x="71" y="162"/>
                    <a:pt x="85" y="156"/>
                    <a:pt x="97" y="152"/>
                  </a:cubicBezTo>
                  <a:cubicBezTo>
                    <a:pt x="101" y="151"/>
                    <a:pt x="105" y="150"/>
                    <a:pt x="108" y="149"/>
                  </a:cubicBezTo>
                  <a:cubicBezTo>
                    <a:pt x="111" y="148"/>
                    <a:pt x="114" y="150"/>
                    <a:pt x="116" y="148"/>
                  </a:cubicBezTo>
                  <a:cubicBezTo>
                    <a:pt x="117" y="147"/>
                    <a:pt x="119" y="51"/>
                    <a:pt x="106" y="23"/>
                  </a:cubicBezTo>
                  <a:cubicBezTo>
                    <a:pt x="106" y="21"/>
                    <a:pt x="105" y="9"/>
                    <a:pt x="104" y="0"/>
                  </a:cubicBezTo>
                  <a:close/>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 name="iṡlíḍè">
              <a:extLst>
                <a:ext uri="{FF2B5EF4-FFF2-40B4-BE49-F238E27FC236}">
                  <a16:creationId xmlns:a16="http://schemas.microsoft.com/office/drawing/2014/main" xmlns="" id="{3A6A05BF-3CCC-444E-AEE8-448E6C7F1B19}"/>
                </a:ext>
              </a:extLst>
            </p:cNvPr>
            <p:cNvSpPr/>
            <p:nvPr/>
          </p:nvSpPr>
          <p:spPr bwMode="auto">
            <a:xfrm>
              <a:off x="3989388" y="4260851"/>
              <a:ext cx="76200" cy="107950"/>
            </a:xfrm>
            <a:custGeom>
              <a:avLst/>
              <a:gdLst>
                <a:gd name="T0" fmla="*/ 28 w 28"/>
                <a:gd name="T1" fmla="*/ 14 h 39"/>
                <a:gd name="T2" fmla="*/ 11 w 28"/>
                <a:gd name="T3" fmla="*/ 2 h 39"/>
                <a:gd name="T4" fmla="*/ 0 w 28"/>
                <a:gd name="T5" fmla="*/ 14 h 39"/>
                <a:gd name="T6" fmla="*/ 28 w 28"/>
                <a:gd name="T7" fmla="*/ 14 h 39"/>
              </a:gdLst>
              <a:ahLst/>
              <a:cxnLst>
                <a:cxn ang="0">
                  <a:pos x="T0" y="T1"/>
                </a:cxn>
                <a:cxn ang="0">
                  <a:pos x="T2" y="T3"/>
                </a:cxn>
                <a:cxn ang="0">
                  <a:pos x="T4" y="T5"/>
                </a:cxn>
                <a:cxn ang="0">
                  <a:pos x="T6" y="T7"/>
                </a:cxn>
              </a:cxnLst>
              <a:rect l="0" t="0" r="r" b="b"/>
              <a:pathLst>
                <a:path w="28" h="39">
                  <a:moveTo>
                    <a:pt x="28" y="14"/>
                  </a:moveTo>
                  <a:cubicBezTo>
                    <a:pt x="28" y="14"/>
                    <a:pt x="20" y="14"/>
                    <a:pt x="11" y="2"/>
                  </a:cubicBezTo>
                  <a:cubicBezTo>
                    <a:pt x="9" y="0"/>
                    <a:pt x="0" y="5"/>
                    <a:pt x="0" y="14"/>
                  </a:cubicBezTo>
                  <a:cubicBezTo>
                    <a:pt x="0" y="22"/>
                    <a:pt x="17" y="39"/>
                    <a:pt x="28"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 name="îsḷíḍè">
              <a:extLst>
                <a:ext uri="{FF2B5EF4-FFF2-40B4-BE49-F238E27FC236}">
                  <a16:creationId xmlns:a16="http://schemas.microsoft.com/office/drawing/2014/main" xmlns="" id="{D85067C2-C6DE-4605-B6EA-27AC3C437A7D}"/>
                </a:ext>
              </a:extLst>
            </p:cNvPr>
            <p:cNvSpPr/>
            <p:nvPr/>
          </p:nvSpPr>
          <p:spPr bwMode="auto">
            <a:xfrm>
              <a:off x="4065588" y="4256088"/>
              <a:ext cx="63500" cy="98425"/>
            </a:xfrm>
            <a:custGeom>
              <a:avLst/>
              <a:gdLst>
                <a:gd name="T0" fmla="*/ 0 w 23"/>
                <a:gd name="T1" fmla="*/ 16 h 36"/>
                <a:gd name="T2" fmla="*/ 9 w 23"/>
                <a:gd name="T3" fmla="*/ 1 h 36"/>
                <a:gd name="T4" fmla="*/ 22 w 23"/>
                <a:gd name="T5" fmla="*/ 12 h 36"/>
                <a:gd name="T6" fmla="*/ 0 w 23"/>
                <a:gd name="T7" fmla="*/ 16 h 36"/>
              </a:gdLst>
              <a:ahLst/>
              <a:cxnLst>
                <a:cxn ang="0">
                  <a:pos x="T0" y="T1"/>
                </a:cxn>
                <a:cxn ang="0">
                  <a:pos x="T2" y="T3"/>
                </a:cxn>
                <a:cxn ang="0">
                  <a:pos x="T4" y="T5"/>
                </a:cxn>
                <a:cxn ang="0">
                  <a:pos x="T6" y="T7"/>
                </a:cxn>
              </a:cxnLst>
              <a:rect l="0" t="0" r="r" b="b"/>
              <a:pathLst>
                <a:path w="23" h="36">
                  <a:moveTo>
                    <a:pt x="0" y="16"/>
                  </a:moveTo>
                  <a:cubicBezTo>
                    <a:pt x="0" y="16"/>
                    <a:pt x="7" y="17"/>
                    <a:pt x="9" y="1"/>
                  </a:cubicBezTo>
                  <a:cubicBezTo>
                    <a:pt x="12" y="0"/>
                    <a:pt x="21" y="6"/>
                    <a:pt x="22" y="12"/>
                  </a:cubicBezTo>
                  <a:cubicBezTo>
                    <a:pt x="23" y="19"/>
                    <a:pt x="18" y="36"/>
                    <a:pt x="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 name="ïŝļiḑé">
              <a:extLst>
                <a:ext uri="{FF2B5EF4-FFF2-40B4-BE49-F238E27FC236}">
                  <a16:creationId xmlns:a16="http://schemas.microsoft.com/office/drawing/2014/main" xmlns="" id="{89D5C9CF-2451-4968-A445-F597E98CC0B5}"/>
                </a:ext>
              </a:extLst>
            </p:cNvPr>
            <p:cNvSpPr/>
            <p:nvPr/>
          </p:nvSpPr>
          <p:spPr bwMode="auto">
            <a:xfrm>
              <a:off x="3956051" y="3968751"/>
              <a:ext cx="173038" cy="279400"/>
            </a:xfrm>
            <a:custGeom>
              <a:avLst/>
              <a:gdLst>
                <a:gd name="T0" fmla="*/ 58 w 63"/>
                <a:gd name="T1" fmla="*/ 59 h 102"/>
                <a:gd name="T2" fmla="*/ 50 w 63"/>
                <a:gd name="T3" fmla="*/ 93 h 102"/>
                <a:gd name="T4" fmla="*/ 40 w 63"/>
                <a:gd name="T5" fmla="*/ 100 h 102"/>
                <a:gd name="T6" fmla="*/ 0 w 63"/>
                <a:gd name="T7" fmla="*/ 52 h 102"/>
                <a:gd name="T8" fmla="*/ 58 w 63"/>
                <a:gd name="T9" fmla="*/ 59 h 102"/>
              </a:gdLst>
              <a:ahLst/>
              <a:cxnLst>
                <a:cxn ang="0">
                  <a:pos x="T0" y="T1"/>
                </a:cxn>
                <a:cxn ang="0">
                  <a:pos x="T2" y="T3"/>
                </a:cxn>
                <a:cxn ang="0">
                  <a:pos x="T4" y="T5"/>
                </a:cxn>
                <a:cxn ang="0">
                  <a:pos x="T6" y="T7"/>
                </a:cxn>
                <a:cxn ang="0">
                  <a:pos x="T8" y="T9"/>
                </a:cxn>
              </a:cxnLst>
              <a:rect l="0" t="0" r="r" b="b"/>
              <a:pathLst>
                <a:path w="63" h="102">
                  <a:moveTo>
                    <a:pt x="58" y="59"/>
                  </a:moveTo>
                  <a:cubicBezTo>
                    <a:pt x="58" y="59"/>
                    <a:pt x="63" y="78"/>
                    <a:pt x="50" y="93"/>
                  </a:cubicBezTo>
                  <a:cubicBezTo>
                    <a:pt x="47" y="96"/>
                    <a:pt x="47" y="99"/>
                    <a:pt x="40" y="100"/>
                  </a:cubicBezTo>
                  <a:cubicBezTo>
                    <a:pt x="6" y="102"/>
                    <a:pt x="1" y="65"/>
                    <a:pt x="0" y="52"/>
                  </a:cubicBezTo>
                  <a:cubicBezTo>
                    <a:pt x="0" y="40"/>
                    <a:pt x="62" y="0"/>
                    <a:pt x="58" y="59"/>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 name="ïŝḷîḋe">
              <a:extLst>
                <a:ext uri="{FF2B5EF4-FFF2-40B4-BE49-F238E27FC236}">
                  <a16:creationId xmlns:a16="http://schemas.microsoft.com/office/drawing/2014/main" xmlns="" id="{F4A48D9E-AB76-4939-AD9D-ED636DF7424C}"/>
                </a:ext>
              </a:extLst>
            </p:cNvPr>
            <p:cNvSpPr/>
            <p:nvPr/>
          </p:nvSpPr>
          <p:spPr bwMode="auto">
            <a:xfrm>
              <a:off x="3917951" y="4030663"/>
              <a:ext cx="128588" cy="169863"/>
            </a:xfrm>
            <a:custGeom>
              <a:avLst/>
              <a:gdLst>
                <a:gd name="T0" fmla="*/ 38 w 47"/>
                <a:gd name="T1" fmla="*/ 0 h 62"/>
                <a:gd name="T2" fmla="*/ 14 w 47"/>
                <a:gd name="T3" fmla="*/ 10 h 62"/>
                <a:gd name="T4" fmla="*/ 18 w 47"/>
                <a:gd name="T5" fmla="*/ 62 h 62"/>
                <a:gd name="T6" fmla="*/ 19 w 47"/>
                <a:gd name="T7" fmla="*/ 53 h 62"/>
                <a:gd name="T8" fmla="*/ 14 w 47"/>
                <a:gd name="T9" fmla="*/ 29 h 62"/>
                <a:gd name="T10" fmla="*/ 44 w 47"/>
                <a:gd name="T11" fmla="*/ 6 h 62"/>
                <a:gd name="T12" fmla="*/ 44 w 47"/>
                <a:gd name="T13" fmla="*/ 6 h 62"/>
                <a:gd name="T14" fmla="*/ 47 w 47"/>
                <a:gd name="T15" fmla="*/ 3 h 62"/>
                <a:gd name="T16" fmla="*/ 38 w 47"/>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2">
                  <a:moveTo>
                    <a:pt x="38" y="0"/>
                  </a:moveTo>
                  <a:cubicBezTo>
                    <a:pt x="28" y="0"/>
                    <a:pt x="19" y="6"/>
                    <a:pt x="14" y="10"/>
                  </a:cubicBezTo>
                  <a:cubicBezTo>
                    <a:pt x="0" y="30"/>
                    <a:pt x="13" y="54"/>
                    <a:pt x="18" y="62"/>
                  </a:cubicBezTo>
                  <a:cubicBezTo>
                    <a:pt x="18" y="59"/>
                    <a:pt x="19" y="56"/>
                    <a:pt x="19" y="53"/>
                  </a:cubicBezTo>
                  <a:cubicBezTo>
                    <a:pt x="16" y="44"/>
                    <a:pt x="15" y="34"/>
                    <a:pt x="14" y="29"/>
                  </a:cubicBezTo>
                  <a:cubicBezTo>
                    <a:pt x="14" y="23"/>
                    <a:pt x="29" y="10"/>
                    <a:pt x="44" y="6"/>
                  </a:cubicBezTo>
                  <a:cubicBezTo>
                    <a:pt x="44" y="6"/>
                    <a:pt x="44" y="6"/>
                    <a:pt x="44" y="6"/>
                  </a:cubicBezTo>
                  <a:cubicBezTo>
                    <a:pt x="44" y="6"/>
                    <a:pt x="45" y="4"/>
                    <a:pt x="47" y="3"/>
                  </a:cubicBezTo>
                  <a:cubicBezTo>
                    <a:pt x="44" y="1"/>
                    <a:pt x="41" y="0"/>
                    <a:pt x="38" y="0"/>
                  </a:cubicBezTo>
                </a:path>
              </a:pathLst>
            </a:custGeom>
            <a:solidFill>
              <a:srgbClr val="9B2F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 name="íš1ïďè">
              <a:extLst>
                <a:ext uri="{FF2B5EF4-FFF2-40B4-BE49-F238E27FC236}">
                  <a16:creationId xmlns:a16="http://schemas.microsoft.com/office/drawing/2014/main" xmlns="" id="{8E47D07A-7831-46C6-AECD-9539BA107249}"/>
                </a:ext>
              </a:extLst>
            </p:cNvPr>
            <p:cNvSpPr/>
            <p:nvPr/>
          </p:nvSpPr>
          <p:spPr bwMode="auto">
            <a:xfrm>
              <a:off x="3956051" y="4048126"/>
              <a:ext cx="107950" cy="128588"/>
            </a:xfrm>
            <a:custGeom>
              <a:avLst/>
              <a:gdLst>
                <a:gd name="T0" fmla="*/ 30 w 39"/>
                <a:gd name="T1" fmla="*/ 0 h 47"/>
                <a:gd name="T2" fmla="*/ 0 w 39"/>
                <a:gd name="T3" fmla="*/ 23 h 47"/>
                <a:gd name="T4" fmla="*/ 5 w 39"/>
                <a:gd name="T5" fmla="*/ 47 h 47"/>
                <a:gd name="T6" fmla="*/ 19 w 39"/>
                <a:gd name="T7" fmla="*/ 30 h 47"/>
                <a:gd name="T8" fmla="*/ 39 w 39"/>
                <a:gd name="T9" fmla="*/ 12 h 47"/>
                <a:gd name="T10" fmla="*/ 39 w 39"/>
                <a:gd name="T11" fmla="*/ 10 h 47"/>
                <a:gd name="T12" fmla="*/ 30 w 39"/>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9" h="47">
                  <a:moveTo>
                    <a:pt x="30" y="0"/>
                  </a:moveTo>
                  <a:cubicBezTo>
                    <a:pt x="15" y="4"/>
                    <a:pt x="0" y="17"/>
                    <a:pt x="0" y="23"/>
                  </a:cubicBezTo>
                  <a:cubicBezTo>
                    <a:pt x="1" y="28"/>
                    <a:pt x="2" y="38"/>
                    <a:pt x="5" y="47"/>
                  </a:cubicBezTo>
                  <a:cubicBezTo>
                    <a:pt x="8" y="38"/>
                    <a:pt x="11" y="32"/>
                    <a:pt x="19" y="30"/>
                  </a:cubicBezTo>
                  <a:cubicBezTo>
                    <a:pt x="32" y="26"/>
                    <a:pt x="37" y="17"/>
                    <a:pt x="39" y="12"/>
                  </a:cubicBezTo>
                  <a:cubicBezTo>
                    <a:pt x="39" y="11"/>
                    <a:pt x="39" y="10"/>
                    <a:pt x="39" y="10"/>
                  </a:cubicBezTo>
                  <a:cubicBezTo>
                    <a:pt x="30" y="0"/>
                    <a:pt x="30" y="0"/>
                    <a:pt x="30"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 name="ïSļiḋe">
              <a:extLst>
                <a:ext uri="{FF2B5EF4-FFF2-40B4-BE49-F238E27FC236}">
                  <a16:creationId xmlns:a16="http://schemas.microsoft.com/office/drawing/2014/main" xmlns="" id="{D0C2BD7A-2B3D-40D5-B62D-85AB2141C25C}"/>
                </a:ext>
              </a:extLst>
            </p:cNvPr>
            <p:cNvSpPr/>
            <p:nvPr/>
          </p:nvSpPr>
          <p:spPr bwMode="auto">
            <a:xfrm>
              <a:off x="4046538" y="4033838"/>
              <a:ext cx="69850" cy="63500"/>
            </a:xfrm>
            <a:custGeom>
              <a:avLst/>
              <a:gdLst>
                <a:gd name="T0" fmla="*/ 5 w 25"/>
                <a:gd name="T1" fmla="*/ 0 h 23"/>
                <a:gd name="T2" fmla="*/ 0 w 25"/>
                <a:gd name="T3" fmla="*/ 2 h 23"/>
                <a:gd name="T4" fmla="*/ 3 w 25"/>
                <a:gd name="T5" fmla="*/ 4 h 23"/>
                <a:gd name="T6" fmla="*/ 6 w 25"/>
                <a:gd name="T7" fmla="*/ 4 h 23"/>
                <a:gd name="T8" fmla="*/ 25 w 25"/>
                <a:gd name="T9" fmla="*/ 23 h 23"/>
                <a:gd name="T10" fmla="*/ 24 w 25"/>
                <a:gd name="T11" fmla="*/ 11 h 23"/>
                <a:gd name="T12" fmla="*/ 14 w 25"/>
                <a:gd name="T13" fmla="*/ 2 h 23"/>
                <a:gd name="T14" fmla="*/ 5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5" y="0"/>
                  </a:moveTo>
                  <a:cubicBezTo>
                    <a:pt x="3" y="0"/>
                    <a:pt x="1" y="1"/>
                    <a:pt x="0" y="2"/>
                  </a:cubicBezTo>
                  <a:cubicBezTo>
                    <a:pt x="1" y="2"/>
                    <a:pt x="2" y="3"/>
                    <a:pt x="3" y="4"/>
                  </a:cubicBezTo>
                  <a:cubicBezTo>
                    <a:pt x="4" y="4"/>
                    <a:pt x="5" y="4"/>
                    <a:pt x="6" y="4"/>
                  </a:cubicBezTo>
                  <a:cubicBezTo>
                    <a:pt x="15" y="4"/>
                    <a:pt x="23" y="9"/>
                    <a:pt x="25" y="23"/>
                  </a:cubicBezTo>
                  <a:cubicBezTo>
                    <a:pt x="25" y="19"/>
                    <a:pt x="24" y="15"/>
                    <a:pt x="24" y="11"/>
                  </a:cubicBezTo>
                  <a:cubicBezTo>
                    <a:pt x="22" y="7"/>
                    <a:pt x="19" y="4"/>
                    <a:pt x="14" y="2"/>
                  </a:cubicBezTo>
                  <a:cubicBezTo>
                    <a:pt x="11" y="1"/>
                    <a:pt x="8" y="0"/>
                    <a:pt x="5" y="0"/>
                  </a:cubicBezTo>
                </a:path>
              </a:pathLst>
            </a:custGeom>
            <a:solidFill>
              <a:srgbClr val="9B2F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 name="ïSľíḑê">
              <a:extLst>
                <a:ext uri="{FF2B5EF4-FFF2-40B4-BE49-F238E27FC236}">
                  <a16:creationId xmlns:a16="http://schemas.microsoft.com/office/drawing/2014/main" xmlns="" id="{5089C9FC-1CBA-461B-9DA5-F719B1676EA7}"/>
                </a:ext>
              </a:extLst>
            </p:cNvPr>
            <p:cNvSpPr/>
            <p:nvPr/>
          </p:nvSpPr>
          <p:spPr bwMode="auto">
            <a:xfrm>
              <a:off x="4113213" y="4064001"/>
              <a:ext cx="12700" cy="55563"/>
            </a:xfrm>
            <a:custGeom>
              <a:avLst/>
              <a:gdLst>
                <a:gd name="T0" fmla="*/ 0 w 5"/>
                <a:gd name="T1" fmla="*/ 0 h 20"/>
                <a:gd name="T2" fmla="*/ 1 w 5"/>
                <a:gd name="T3" fmla="*/ 12 h 20"/>
                <a:gd name="T4" fmla="*/ 1 w 5"/>
                <a:gd name="T5" fmla="*/ 17 h 20"/>
                <a:gd name="T6" fmla="*/ 4 w 5"/>
                <a:gd name="T7" fmla="*/ 20 h 20"/>
                <a:gd name="T8" fmla="*/ 0 w 5"/>
                <a:gd name="T9" fmla="*/ 0 h 20"/>
              </a:gdLst>
              <a:ahLst/>
              <a:cxnLst>
                <a:cxn ang="0">
                  <a:pos x="T0" y="T1"/>
                </a:cxn>
                <a:cxn ang="0">
                  <a:pos x="T2" y="T3"/>
                </a:cxn>
                <a:cxn ang="0">
                  <a:pos x="T4" y="T5"/>
                </a:cxn>
                <a:cxn ang="0">
                  <a:pos x="T6" y="T7"/>
                </a:cxn>
                <a:cxn ang="0">
                  <a:pos x="T8" y="T9"/>
                </a:cxn>
              </a:cxnLst>
              <a:rect l="0" t="0" r="r" b="b"/>
              <a:pathLst>
                <a:path w="5" h="20">
                  <a:moveTo>
                    <a:pt x="0" y="0"/>
                  </a:moveTo>
                  <a:cubicBezTo>
                    <a:pt x="0" y="4"/>
                    <a:pt x="1" y="8"/>
                    <a:pt x="1" y="12"/>
                  </a:cubicBezTo>
                  <a:cubicBezTo>
                    <a:pt x="1" y="13"/>
                    <a:pt x="1" y="15"/>
                    <a:pt x="1" y="17"/>
                  </a:cubicBezTo>
                  <a:cubicBezTo>
                    <a:pt x="3" y="17"/>
                    <a:pt x="3" y="19"/>
                    <a:pt x="4" y="20"/>
                  </a:cubicBezTo>
                  <a:cubicBezTo>
                    <a:pt x="5" y="16"/>
                    <a:pt x="5" y="7"/>
                    <a:pt x="0" y="0"/>
                  </a:cubicBezTo>
                </a:path>
              </a:pathLst>
            </a:custGeom>
            <a:solidFill>
              <a:srgbClr val="A53A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 name="iṣlïḍè">
              <a:extLst>
                <a:ext uri="{FF2B5EF4-FFF2-40B4-BE49-F238E27FC236}">
                  <a16:creationId xmlns:a16="http://schemas.microsoft.com/office/drawing/2014/main" xmlns="" id="{DEB1FA41-6C0D-4943-8372-16E676BA592A}"/>
                </a:ext>
              </a:extLst>
            </p:cNvPr>
            <p:cNvSpPr/>
            <p:nvPr/>
          </p:nvSpPr>
          <p:spPr bwMode="auto">
            <a:xfrm>
              <a:off x="4054476" y="4044951"/>
              <a:ext cx="61913" cy="65088"/>
            </a:xfrm>
            <a:custGeom>
              <a:avLst/>
              <a:gdLst>
                <a:gd name="T0" fmla="*/ 3 w 22"/>
                <a:gd name="T1" fmla="*/ 0 h 24"/>
                <a:gd name="T2" fmla="*/ 0 w 22"/>
                <a:gd name="T3" fmla="*/ 0 h 24"/>
                <a:gd name="T4" fmla="*/ 5 w 22"/>
                <a:gd name="T5" fmla="*/ 8 h 24"/>
                <a:gd name="T6" fmla="*/ 3 w 22"/>
                <a:gd name="T7" fmla="*/ 13 h 24"/>
                <a:gd name="T8" fmla="*/ 12 w 22"/>
                <a:gd name="T9" fmla="*/ 19 h 24"/>
                <a:gd name="T10" fmla="*/ 22 w 22"/>
                <a:gd name="T11" fmla="*/ 24 h 24"/>
                <a:gd name="T12" fmla="*/ 22 w 22"/>
                <a:gd name="T13" fmla="*/ 19 h 24"/>
                <a:gd name="T14" fmla="*/ 3 w 2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3" y="0"/>
                  </a:moveTo>
                  <a:cubicBezTo>
                    <a:pt x="2" y="0"/>
                    <a:pt x="1" y="0"/>
                    <a:pt x="0" y="0"/>
                  </a:cubicBezTo>
                  <a:cubicBezTo>
                    <a:pt x="2" y="2"/>
                    <a:pt x="3" y="4"/>
                    <a:pt x="5" y="8"/>
                  </a:cubicBezTo>
                  <a:cubicBezTo>
                    <a:pt x="5" y="8"/>
                    <a:pt x="4" y="10"/>
                    <a:pt x="3" y="13"/>
                  </a:cubicBezTo>
                  <a:cubicBezTo>
                    <a:pt x="4" y="15"/>
                    <a:pt x="6" y="17"/>
                    <a:pt x="12" y="19"/>
                  </a:cubicBezTo>
                  <a:cubicBezTo>
                    <a:pt x="14" y="20"/>
                    <a:pt x="19" y="21"/>
                    <a:pt x="22" y="24"/>
                  </a:cubicBezTo>
                  <a:cubicBezTo>
                    <a:pt x="22" y="22"/>
                    <a:pt x="22" y="20"/>
                    <a:pt x="22" y="19"/>
                  </a:cubicBezTo>
                  <a:cubicBezTo>
                    <a:pt x="20" y="5"/>
                    <a:pt x="12" y="0"/>
                    <a:pt x="3"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 name="iṩļíḓé">
              <a:extLst>
                <a:ext uri="{FF2B5EF4-FFF2-40B4-BE49-F238E27FC236}">
                  <a16:creationId xmlns:a16="http://schemas.microsoft.com/office/drawing/2014/main" xmlns="" id="{F7EA948D-9CFE-47B0-A306-C8C70AE0D1D9}"/>
                </a:ext>
              </a:extLst>
            </p:cNvPr>
            <p:cNvSpPr/>
            <p:nvPr/>
          </p:nvSpPr>
          <p:spPr bwMode="auto">
            <a:xfrm>
              <a:off x="4038601" y="4038601"/>
              <a:ext cx="15875" cy="9525"/>
            </a:xfrm>
            <a:custGeom>
              <a:avLst/>
              <a:gdLst>
                <a:gd name="T0" fmla="*/ 3 w 6"/>
                <a:gd name="T1" fmla="*/ 0 h 3"/>
                <a:gd name="T2" fmla="*/ 0 w 6"/>
                <a:gd name="T3" fmla="*/ 3 h 3"/>
                <a:gd name="T4" fmla="*/ 0 w 6"/>
                <a:gd name="T5" fmla="*/ 3 h 3"/>
                <a:gd name="T6" fmla="*/ 6 w 6"/>
                <a:gd name="T7" fmla="*/ 2 h 3"/>
                <a:gd name="T8" fmla="*/ 3 w 6"/>
                <a:gd name="T9" fmla="*/ 0 h 3"/>
              </a:gdLst>
              <a:ahLst/>
              <a:cxnLst>
                <a:cxn ang="0">
                  <a:pos x="T0" y="T1"/>
                </a:cxn>
                <a:cxn ang="0">
                  <a:pos x="T2" y="T3"/>
                </a:cxn>
                <a:cxn ang="0">
                  <a:pos x="T4" y="T5"/>
                </a:cxn>
                <a:cxn ang="0">
                  <a:pos x="T6" y="T7"/>
                </a:cxn>
                <a:cxn ang="0">
                  <a:pos x="T8" y="T9"/>
                </a:cxn>
              </a:cxnLst>
              <a:rect l="0" t="0" r="r" b="b"/>
              <a:pathLst>
                <a:path w="6" h="3">
                  <a:moveTo>
                    <a:pt x="3" y="0"/>
                  </a:moveTo>
                  <a:cubicBezTo>
                    <a:pt x="1" y="1"/>
                    <a:pt x="0" y="3"/>
                    <a:pt x="0" y="3"/>
                  </a:cubicBezTo>
                  <a:cubicBezTo>
                    <a:pt x="0" y="3"/>
                    <a:pt x="0" y="3"/>
                    <a:pt x="0" y="3"/>
                  </a:cubicBezTo>
                  <a:cubicBezTo>
                    <a:pt x="2" y="2"/>
                    <a:pt x="4" y="2"/>
                    <a:pt x="6" y="2"/>
                  </a:cubicBezTo>
                  <a:cubicBezTo>
                    <a:pt x="5" y="1"/>
                    <a:pt x="4" y="0"/>
                    <a:pt x="3" y="0"/>
                  </a:cubicBezTo>
                </a:path>
              </a:pathLst>
            </a:custGeom>
            <a:solidFill>
              <a:srgbClr val="982A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 name="íṩ1ïdè">
              <a:extLst>
                <a:ext uri="{FF2B5EF4-FFF2-40B4-BE49-F238E27FC236}">
                  <a16:creationId xmlns:a16="http://schemas.microsoft.com/office/drawing/2014/main" xmlns="" id="{DB352806-7C2F-4ECA-B32F-6BA928219DFD}"/>
                </a:ext>
              </a:extLst>
            </p:cNvPr>
            <p:cNvSpPr/>
            <p:nvPr/>
          </p:nvSpPr>
          <p:spPr bwMode="auto">
            <a:xfrm>
              <a:off x="4038601" y="4044951"/>
              <a:ext cx="30163" cy="34925"/>
            </a:xfrm>
            <a:custGeom>
              <a:avLst/>
              <a:gdLst>
                <a:gd name="T0" fmla="*/ 6 w 11"/>
                <a:gd name="T1" fmla="*/ 0 h 13"/>
                <a:gd name="T2" fmla="*/ 0 w 11"/>
                <a:gd name="T3" fmla="*/ 1 h 13"/>
                <a:gd name="T4" fmla="*/ 9 w 11"/>
                <a:gd name="T5" fmla="*/ 11 h 13"/>
                <a:gd name="T6" fmla="*/ 9 w 11"/>
                <a:gd name="T7" fmla="*/ 13 h 13"/>
                <a:gd name="T8" fmla="*/ 11 w 11"/>
                <a:gd name="T9" fmla="*/ 8 h 13"/>
                <a:gd name="T10" fmla="*/ 6 w 11"/>
                <a:gd name="T11" fmla="*/ 0 h 13"/>
              </a:gdLst>
              <a:ahLst/>
              <a:cxnLst>
                <a:cxn ang="0">
                  <a:pos x="T0" y="T1"/>
                </a:cxn>
                <a:cxn ang="0">
                  <a:pos x="T2" y="T3"/>
                </a:cxn>
                <a:cxn ang="0">
                  <a:pos x="T4" y="T5"/>
                </a:cxn>
                <a:cxn ang="0">
                  <a:pos x="T6" y="T7"/>
                </a:cxn>
                <a:cxn ang="0">
                  <a:pos x="T8" y="T9"/>
                </a:cxn>
                <a:cxn ang="0">
                  <a:pos x="T10" y="T11"/>
                </a:cxn>
              </a:cxnLst>
              <a:rect l="0" t="0" r="r" b="b"/>
              <a:pathLst>
                <a:path w="11" h="13">
                  <a:moveTo>
                    <a:pt x="6" y="0"/>
                  </a:moveTo>
                  <a:cubicBezTo>
                    <a:pt x="4" y="0"/>
                    <a:pt x="2" y="0"/>
                    <a:pt x="0" y="1"/>
                  </a:cubicBezTo>
                  <a:cubicBezTo>
                    <a:pt x="9" y="11"/>
                    <a:pt x="9" y="11"/>
                    <a:pt x="9" y="11"/>
                  </a:cubicBezTo>
                  <a:cubicBezTo>
                    <a:pt x="9" y="11"/>
                    <a:pt x="9" y="12"/>
                    <a:pt x="9" y="13"/>
                  </a:cubicBezTo>
                  <a:cubicBezTo>
                    <a:pt x="10" y="10"/>
                    <a:pt x="11" y="8"/>
                    <a:pt x="11" y="8"/>
                  </a:cubicBezTo>
                  <a:cubicBezTo>
                    <a:pt x="9" y="4"/>
                    <a:pt x="8" y="2"/>
                    <a:pt x="6" y="0"/>
                  </a:cubicBezTo>
                </a:path>
              </a:pathLst>
            </a:custGeom>
            <a:solidFill>
              <a:srgbClr val="DF92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 name="iṣlíḋè">
              <a:extLst>
                <a:ext uri="{FF2B5EF4-FFF2-40B4-BE49-F238E27FC236}">
                  <a16:creationId xmlns:a16="http://schemas.microsoft.com/office/drawing/2014/main" xmlns="" id="{BEAFBFA3-7452-4164-8AD2-1C467CD2BA2A}"/>
                </a:ext>
              </a:extLst>
            </p:cNvPr>
            <p:cNvSpPr/>
            <p:nvPr/>
          </p:nvSpPr>
          <p:spPr bwMode="auto">
            <a:xfrm>
              <a:off x="4024313" y="3981451"/>
              <a:ext cx="127000" cy="149225"/>
            </a:xfrm>
            <a:custGeom>
              <a:avLst/>
              <a:gdLst>
                <a:gd name="T0" fmla="*/ 12 w 46"/>
                <a:gd name="T1" fmla="*/ 30 h 54"/>
                <a:gd name="T2" fmla="*/ 25 w 46"/>
                <a:gd name="T3" fmla="*/ 42 h 54"/>
                <a:gd name="T4" fmla="*/ 43 w 46"/>
                <a:gd name="T5" fmla="*/ 54 h 54"/>
                <a:gd name="T6" fmla="*/ 24 w 46"/>
                <a:gd name="T7" fmla="*/ 10 h 54"/>
                <a:gd name="T8" fmla="*/ 0 w 46"/>
                <a:gd name="T9" fmla="*/ 14 h 54"/>
                <a:gd name="T10" fmla="*/ 12 w 46"/>
                <a:gd name="T11" fmla="*/ 30 h 54"/>
              </a:gdLst>
              <a:ahLst/>
              <a:cxnLst>
                <a:cxn ang="0">
                  <a:pos x="T0" y="T1"/>
                </a:cxn>
                <a:cxn ang="0">
                  <a:pos x="T2" y="T3"/>
                </a:cxn>
                <a:cxn ang="0">
                  <a:pos x="T4" y="T5"/>
                </a:cxn>
                <a:cxn ang="0">
                  <a:pos x="T6" y="T7"/>
                </a:cxn>
                <a:cxn ang="0">
                  <a:pos x="T8" y="T9"/>
                </a:cxn>
                <a:cxn ang="0">
                  <a:pos x="T10" y="T11"/>
                </a:cxn>
              </a:cxnLst>
              <a:rect l="0" t="0" r="r" b="b"/>
              <a:pathLst>
                <a:path w="46" h="54">
                  <a:moveTo>
                    <a:pt x="12" y="30"/>
                  </a:moveTo>
                  <a:cubicBezTo>
                    <a:pt x="12" y="30"/>
                    <a:pt x="14" y="38"/>
                    <a:pt x="25" y="42"/>
                  </a:cubicBezTo>
                  <a:cubicBezTo>
                    <a:pt x="29" y="44"/>
                    <a:pt x="41" y="47"/>
                    <a:pt x="43" y="54"/>
                  </a:cubicBezTo>
                  <a:cubicBezTo>
                    <a:pt x="46" y="46"/>
                    <a:pt x="43" y="19"/>
                    <a:pt x="24" y="10"/>
                  </a:cubicBezTo>
                  <a:cubicBezTo>
                    <a:pt x="5" y="0"/>
                    <a:pt x="0" y="14"/>
                    <a:pt x="0" y="14"/>
                  </a:cubicBezTo>
                  <a:lnTo>
                    <a:pt x="12" y="30"/>
                  </a:lnTo>
                  <a:close/>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 name="ïšļîḋé">
              <a:extLst>
                <a:ext uri="{FF2B5EF4-FFF2-40B4-BE49-F238E27FC236}">
                  <a16:creationId xmlns:a16="http://schemas.microsoft.com/office/drawing/2014/main" xmlns="" id="{5F29CD50-D5EF-48C5-B770-7BB6CAE6282B}"/>
                </a:ext>
              </a:extLst>
            </p:cNvPr>
            <p:cNvSpPr/>
            <p:nvPr/>
          </p:nvSpPr>
          <p:spPr bwMode="auto">
            <a:xfrm>
              <a:off x="3879851" y="4368801"/>
              <a:ext cx="327025" cy="268288"/>
            </a:xfrm>
            <a:custGeom>
              <a:avLst/>
              <a:gdLst>
                <a:gd name="T0" fmla="*/ 25 w 119"/>
                <a:gd name="T1" fmla="*/ 0 h 98"/>
                <a:gd name="T2" fmla="*/ 26 w 119"/>
                <a:gd name="T3" fmla="*/ 6 h 98"/>
                <a:gd name="T4" fmla="*/ 28 w 119"/>
                <a:gd name="T5" fmla="*/ 42 h 98"/>
                <a:gd name="T6" fmla="*/ 29 w 119"/>
                <a:gd name="T7" fmla="*/ 61 h 98"/>
                <a:gd name="T8" fmla="*/ 30 w 119"/>
                <a:gd name="T9" fmla="*/ 75 h 98"/>
                <a:gd name="T10" fmla="*/ 73 w 119"/>
                <a:gd name="T11" fmla="*/ 77 h 98"/>
                <a:gd name="T12" fmla="*/ 80 w 119"/>
                <a:gd name="T13" fmla="*/ 72 h 98"/>
                <a:gd name="T14" fmla="*/ 83 w 119"/>
                <a:gd name="T15" fmla="*/ 70 h 98"/>
                <a:gd name="T16" fmla="*/ 87 w 119"/>
                <a:gd name="T17" fmla="*/ 69 h 98"/>
                <a:gd name="T18" fmla="*/ 89 w 119"/>
                <a:gd name="T19" fmla="*/ 74 h 98"/>
                <a:gd name="T20" fmla="*/ 94 w 119"/>
                <a:gd name="T21" fmla="*/ 76 h 98"/>
                <a:gd name="T22" fmla="*/ 119 w 119"/>
                <a:gd name="T23" fmla="*/ 71 h 98"/>
                <a:gd name="T24" fmla="*/ 111 w 119"/>
                <a:gd name="T25" fmla="*/ 83 h 98"/>
                <a:gd name="T26" fmla="*/ 97 w 119"/>
                <a:gd name="T27" fmla="*/ 86 h 98"/>
                <a:gd name="T28" fmla="*/ 93 w 119"/>
                <a:gd name="T29" fmla="*/ 86 h 98"/>
                <a:gd name="T30" fmla="*/ 86 w 119"/>
                <a:gd name="T31" fmla="*/ 88 h 98"/>
                <a:gd name="T32" fmla="*/ 20 w 119"/>
                <a:gd name="T33" fmla="*/ 95 h 98"/>
                <a:gd name="T34" fmla="*/ 16 w 119"/>
                <a:gd name="T35" fmla="*/ 94 h 98"/>
                <a:gd name="T36" fmla="*/ 10 w 119"/>
                <a:gd name="T37" fmla="*/ 89 h 98"/>
                <a:gd name="T38" fmla="*/ 3 w 119"/>
                <a:gd name="T39" fmla="*/ 53 h 98"/>
                <a:gd name="T40" fmla="*/ 0 w 119"/>
                <a:gd name="T41" fmla="*/ 10 h 98"/>
                <a:gd name="T42" fmla="*/ 25 w 119"/>
                <a:gd name="T4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98">
                  <a:moveTo>
                    <a:pt x="25" y="0"/>
                  </a:moveTo>
                  <a:cubicBezTo>
                    <a:pt x="26" y="6"/>
                    <a:pt x="26" y="6"/>
                    <a:pt x="26" y="6"/>
                  </a:cubicBezTo>
                  <a:cubicBezTo>
                    <a:pt x="27" y="18"/>
                    <a:pt x="27" y="30"/>
                    <a:pt x="28" y="42"/>
                  </a:cubicBezTo>
                  <a:cubicBezTo>
                    <a:pt x="28" y="48"/>
                    <a:pt x="29" y="55"/>
                    <a:pt x="29" y="61"/>
                  </a:cubicBezTo>
                  <a:cubicBezTo>
                    <a:pt x="29" y="67"/>
                    <a:pt x="29" y="69"/>
                    <a:pt x="30" y="75"/>
                  </a:cubicBezTo>
                  <a:cubicBezTo>
                    <a:pt x="46" y="76"/>
                    <a:pt x="59" y="81"/>
                    <a:pt x="73" y="77"/>
                  </a:cubicBezTo>
                  <a:cubicBezTo>
                    <a:pt x="76" y="76"/>
                    <a:pt x="77" y="74"/>
                    <a:pt x="80" y="72"/>
                  </a:cubicBezTo>
                  <a:cubicBezTo>
                    <a:pt x="81" y="71"/>
                    <a:pt x="82" y="70"/>
                    <a:pt x="83" y="70"/>
                  </a:cubicBezTo>
                  <a:cubicBezTo>
                    <a:pt x="83" y="70"/>
                    <a:pt x="87" y="69"/>
                    <a:pt x="87" y="69"/>
                  </a:cubicBezTo>
                  <a:cubicBezTo>
                    <a:pt x="86" y="71"/>
                    <a:pt x="87" y="73"/>
                    <a:pt x="89" y="74"/>
                  </a:cubicBezTo>
                  <a:cubicBezTo>
                    <a:pt x="91" y="76"/>
                    <a:pt x="93" y="76"/>
                    <a:pt x="94" y="76"/>
                  </a:cubicBezTo>
                  <a:cubicBezTo>
                    <a:pt x="103" y="76"/>
                    <a:pt x="111" y="71"/>
                    <a:pt x="119" y="71"/>
                  </a:cubicBezTo>
                  <a:cubicBezTo>
                    <a:pt x="118" y="76"/>
                    <a:pt x="115" y="80"/>
                    <a:pt x="111" y="83"/>
                  </a:cubicBezTo>
                  <a:cubicBezTo>
                    <a:pt x="107" y="85"/>
                    <a:pt x="102" y="86"/>
                    <a:pt x="97" y="86"/>
                  </a:cubicBezTo>
                  <a:cubicBezTo>
                    <a:pt x="96" y="86"/>
                    <a:pt x="94" y="86"/>
                    <a:pt x="93" y="86"/>
                  </a:cubicBezTo>
                  <a:cubicBezTo>
                    <a:pt x="91" y="86"/>
                    <a:pt x="88" y="87"/>
                    <a:pt x="86" y="88"/>
                  </a:cubicBezTo>
                  <a:cubicBezTo>
                    <a:pt x="73" y="91"/>
                    <a:pt x="39" y="98"/>
                    <a:pt x="20" y="95"/>
                  </a:cubicBezTo>
                  <a:cubicBezTo>
                    <a:pt x="18" y="94"/>
                    <a:pt x="17" y="95"/>
                    <a:pt x="16" y="94"/>
                  </a:cubicBezTo>
                  <a:cubicBezTo>
                    <a:pt x="13" y="93"/>
                    <a:pt x="11" y="91"/>
                    <a:pt x="10" y="89"/>
                  </a:cubicBezTo>
                  <a:cubicBezTo>
                    <a:pt x="8" y="86"/>
                    <a:pt x="4" y="64"/>
                    <a:pt x="3" y="53"/>
                  </a:cubicBezTo>
                  <a:cubicBezTo>
                    <a:pt x="1" y="39"/>
                    <a:pt x="0" y="25"/>
                    <a:pt x="0" y="10"/>
                  </a:cubicBezTo>
                  <a:cubicBezTo>
                    <a:pt x="14" y="1"/>
                    <a:pt x="25" y="0"/>
                    <a:pt x="25" y="0"/>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 name="iṩlïḑé">
              <a:extLst>
                <a:ext uri="{FF2B5EF4-FFF2-40B4-BE49-F238E27FC236}">
                  <a16:creationId xmlns:a16="http://schemas.microsoft.com/office/drawing/2014/main" xmlns="" id="{F83CC004-4591-4AA3-BA89-03E97B44A306}"/>
                </a:ext>
              </a:extLst>
            </p:cNvPr>
            <p:cNvSpPr/>
            <p:nvPr/>
          </p:nvSpPr>
          <p:spPr bwMode="auto">
            <a:xfrm>
              <a:off x="3859213" y="4313238"/>
              <a:ext cx="122238" cy="206375"/>
            </a:xfrm>
            <a:custGeom>
              <a:avLst/>
              <a:gdLst>
                <a:gd name="T0" fmla="*/ 25 w 44"/>
                <a:gd name="T1" fmla="*/ 7 h 75"/>
                <a:gd name="T2" fmla="*/ 8 w 44"/>
                <a:gd name="T3" fmla="*/ 13 h 75"/>
                <a:gd name="T4" fmla="*/ 8 w 44"/>
                <a:gd name="T5" fmla="*/ 74 h 75"/>
                <a:gd name="T6" fmla="*/ 44 w 44"/>
                <a:gd name="T7" fmla="*/ 69 h 75"/>
                <a:gd name="T8" fmla="*/ 25 w 44"/>
                <a:gd name="T9" fmla="*/ 7 h 75"/>
              </a:gdLst>
              <a:ahLst/>
              <a:cxnLst>
                <a:cxn ang="0">
                  <a:pos x="T0" y="T1"/>
                </a:cxn>
                <a:cxn ang="0">
                  <a:pos x="T2" y="T3"/>
                </a:cxn>
                <a:cxn ang="0">
                  <a:pos x="T4" y="T5"/>
                </a:cxn>
                <a:cxn ang="0">
                  <a:pos x="T6" y="T7"/>
                </a:cxn>
                <a:cxn ang="0">
                  <a:pos x="T8" y="T9"/>
                </a:cxn>
              </a:cxnLst>
              <a:rect l="0" t="0" r="r" b="b"/>
              <a:pathLst>
                <a:path w="44" h="75">
                  <a:moveTo>
                    <a:pt x="25" y="7"/>
                  </a:moveTo>
                  <a:cubicBezTo>
                    <a:pt x="25" y="7"/>
                    <a:pt x="15" y="0"/>
                    <a:pt x="8" y="13"/>
                  </a:cubicBezTo>
                  <a:cubicBezTo>
                    <a:pt x="0" y="25"/>
                    <a:pt x="8" y="74"/>
                    <a:pt x="8" y="74"/>
                  </a:cubicBezTo>
                  <a:cubicBezTo>
                    <a:pt x="8" y="74"/>
                    <a:pt x="34" y="75"/>
                    <a:pt x="44" y="69"/>
                  </a:cubicBezTo>
                  <a:cubicBezTo>
                    <a:pt x="39" y="46"/>
                    <a:pt x="43" y="21"/>
                    <a:pt x="2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 name="ïṥľïḓè">
              <a:extLst>
                <a:ext uri="{FF2B5EF4-FFF2-40B4-BE49-F238E27FC236}">
                  <a16:creationId xmlns:a16="http://schemas.microsoft.com/office/drawing/2014/main" xmlns="" id="{8481F187-68EE-46DF-9D60-2C637B1D234F}"/>
                </a:ext>
              </a:extLst>
            </p:cNvPr>
            <p:cNvSpPr/>
            <p:nvPr/>
          </p:nvSpPr>
          <p:spPr bwMode="auto">
            <a:xfrm>
              <a:off x="3868738" y="3973513"/>
              <a:ext cx="203200" cy="406400"/>
            </a:xfrm>
            <a:custGeom>
              <a:avLst/>
              <a:gdLst>
                <a:gd name="T0" fmla="*/ 73 w 74"/>
                <a:gd name="T1" fmla="*/ 30 h 148"/>
                <a:gd name="T2" fmla="*/ 72 w 74"/>
                <a:gd name="T3" fmla="*/ 35 h 148"/>
                <a:gd name="T4" fmla="*/ 67 w 74"/>
                <a:gd name="T5" fmla="*/ 44 h 148"/>
                <a:gd name="T6" fmla="*/ 53 w 74"/>
                <a:gd name="T7" fmla="*/ 51 h 148"/>
                <a:gd name="T8" fmla="*/ 41 w 74"/>
                <a:gd name="T9" fmla="*/ 63 h 148"/>
                <a:gd name="T10" fmla="*/ 40 w 74"/>
                <a:gd name="T11" fmla="*/ 82 h 148"/>
                <a:gd name="T12" fmla="*/ 54 w 74"/>
                <a:gd name="T13" fmla="*/ 115 h 148"/>
                <a:gd name="T14" fmla="*/ 48 w 74"/>
                <a:gd name="T15" fmla="*/ 117 h 148"/>
                <a:gd name="T16" fmla="*/ 41 w 74"/>
                <a:gd name="T17" fmla="*/ 128 h 148"/>
                <a:gd name="T18" fmla="*/ 28 w 74"/>
                <a:gd name="T19" fmla="*/ 141 h 148"/>
                <a:gd name="T20" fmla="*/ 0 w 74"/>
                <a:gd name="T21" fmla="*/ 147 h 148"/>
                <a:gd name="T22" fmla="*/ 6 w 74"/>
                <a:gd name="T23" fmla="*/ 137 h 148"/>
                <a:gd name="T24" fmla="*/ 4 w 74"/>
                <a:gd name="T25" fmla="*/ 121 h 148"/>
                <a:gd name="T26" fmla="*/ 3 w 74"/>
                <a:gd name="T27" fmla="*/ 104 h 148"/>
                <a:gd name="T28" fmla="*/ 13 w 74"/>
                <a:gd name="T29" fmla="*/ 86 h 148"/>
                <a:gd name="T30" fmla="*/ 18 w 74"/>
                <a:gd name="T31" fmla="*/ 52 h 148"/>
                <a:gd name="T32" fmla="*/ 29 w 74"/>
                <a:gd name="T33" fmla="*/ 23 h 148"/>
                <a:gd name="T34" fmla="*/ 73 w 74"/>
                <a:gd name="T35" fmla="*/ 3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48">
                  <a:moveTo>
                    <a:pt x="73" y="30"/>
                  </a:moveTo>
                  <a:cubicBezTo>
                    <a:pt x="74" y="31"/>
                    <a:pt x="73" y="34"/>
                    <a:pt x="72" y="35"/>
                  </a:cubicBezTo>
                  <a:cubicBezTo>
                    <a:pt x="71" y="38"/>
                    <a:pt x="69" y="41"/>
                    <a:pt x="67" y="44"/>
                  </a:cubicBezTo>
                  <a:cubicBezTo>
                    <a:pt x="63" y="48"/>
                    <a:pt x="58" y="50"/>
                    <a:pt x="53" y="51"/>
                  </a:cubicBezTo>
                  <a:cubicBezTo>
                    <a:pt x="48" y="54"/>
                    <a:pt x="43" y="58"/>
                    <a:pt x="41" y="63"/>
                  </a:cubicBezTo>
                  <a:cubicBezTo>
                    <a:pt x="38" y="69"/>
                    <a:pt x="37" y="76"/>
                    <a:pt x="40" y="82"/>
                  </a:cubicBezTo>
                  <a:cubicBezTo>
                    <a:pt x="43" y="89"/>
                    <a:pt x="58" y="106"/>
                    <a:pt x="54" y="115"/>
                  </a:cubicBezTo>
                  <a:cubicBezTo>
                    <a:pt x="53" y="118"/>
                    <a:pt x="49" y="113"/>
                    <a:pt x="48" y="117"/>
                  </a:cubicBezTo>
                  <a:cubicBezTo>
                    <a:pt x="46" y="121"/>
                    <a:pt x="44" y="124"/>
                    <a:pt x="41" y="128"/>
                  </a:cubicBezTo>
                  <a:cubicBezTo>
                    <a:pt x="38" y="133"/>
                    <a:pt x="33" y="137"/>
                    <a:pt x="28" y="141"/>
                  </a:cubicBezTo>
                  <a:cubicBezTo>
                    <a:pt x="19" y="146"/>
                    <a:pt x="9" y="148"/>
                    <a:pt x="0" y="147"/>
                  </a:cubicBezTo>
                  <a:cubicBezTo>
                    <a:pt x="3" y="144"/>
                    <a:pt x="5" y="141"/>
                    <a:pt x="6" y="137"/>
                  </a:cubicBezTo>
                  <a:cubicBezTo>
                    <a:pt x="7" y="132"/>
                    <a:pt x="5" y="126"/>
                    <a:pt x="4" y="121"/>
                  </a:cubicBezTo>
                  <a:cubicBezTo>
                    <a:pt x="2" y="116"/>
                    <a:pt x="2" y="109"/>
                    <a:pt x="3" y="104"/>
                  </a:cubicBezTo>
                  <a:cubicBezTo>
                    <a:pt x="4" y="97"/>
                    <a:pt x="9" y="92"/>
                    <a:pt x="13" y="86"/>
                  </a:cubicBezTo>
                  <a:cubicBezTo>
                    <a:pt x="19" y="76"/>
                    <a:pt x="17" y="63"/>
                    <a:pt x="18" y="52"/>
                  </a:cubicBezTo>
                  <a:cubicBezTo>
                    <a:pt x="18" y="42"/>
                    <a:pt x="21" y="31"/>
                    <a:pt x="29" y="23"/>
                  </a:cubicBezTo>
                  <a:cubicBezTo>
                    <a:pt x="38" y="15"/>
                    <a:pt x="64" y="0"/>
                    <a:pt x="73" y="30"/>
                  </a:cubicBezTo>
                  <a:close/>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 name="ïṣlïḑê">
              <a:extLst>
                <a:ext uri="{FF2B5EF4-FFF2-40B4-BE49-F238E27FC236}">
                  <a16:creationId xmlns:a16="http://schemas.microsoft.com/office/drawing/2014/main" xmlns="" id="{F83F6F10-849A-474C-BF93-F0D71458E4B0}"/>
                </a:ext>
              </a:extLst>
            </p:cNvPr>
            <p:cNvSpPr/>
            <p:nvPr/>
          </p:nvSpPr>
          <p:spPr bwMode="auto">
            <a:xfrm>
              <a:off x="6432551" y="5635626"/>
              <a:ext cx="577850" cy="93663"/>
            </a:xfrm>
            <a:prstGeom prst="ellipse">
              <a:avLst/>
            </a:pr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 name="ïṧḻiḋê">
              <a:extLst>
                <a:ext uri="{FF2B5EF4-FFF2-40B4-BE49-F238E27FC236}">
                  <a16:creationId xmlns:a16="http://schemas.microsoft.com/office/drawing/2014/main" xmlns="" id="{5FBCD871-7C58-42A5-B304-A779AC232201}"/>
                </a:ext>
              </a:extLst>
            </p:cNvPr>
            <p:cNvSpPr/>
            <p:nvPr/>
          </p:nvSpPr>
          <p:spPr bwMode="auto">
            <a:xfrm>
              <a:off x="6597651" y="5589588"/>
              <a:ext cx="93663" cy="71438"/>
            </a:xfrm>
            <a:custGeom>
              <a:avLst/>
              <a:gdLst>
                <a:gd name="T0" fmla="*/ 9 w 34"/>
                <a:gd name="T1" fmla="*/ 16 h 26"/>
                <a:gd name="T2" fmla="*/ 11 w 34"/>
                <a:gd name="T3" fmla="*/ 5 h 26"/>
                <a:gd name="T4" fmla="*/ 30 w 34"/>
                <a:gd name="T5" fmla="*/ 2 h 26"/>
                <a:gd name="T6" fmla="*/ 34 w 34"/>
                <a:gd name="T7" fmla="*/ 24 h 26"/>
                <a:gd name="T8" fmla="*/ 34 w 34"/>
                <a:gd name="T9" fmla="*/ 26 h 26"/>
                <a:gd name="T10" fmla="*/ 0 w 34"/>
                <a:gd name="T11" fmla="*/ 18 h 26"/>
                <a:gd name="T12" fmla="*/ 9 w 34"/>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4" h="26">
                  <a:moveTo>
                    <a:pt x="9" y="16"/>
                  </a:moveTo>
                  <a:cubicBezTo>
                    <a:pt x="9" y="16"/>
                    <a:pt x="13" y="12"/>
                    <a:pt x="11" y="5"/>
                  </a:cubicBezTo>
                  <a:cubicBezTo>
                    <a:pt x="15" y="0"/>
                    <a:pt x="30" y="2"/>
                    <a:pt x="30" y="2"/>
                  </a:cubicBezTo>
                  <a:cubicBezTo>
                    <a:pt x="30" y="2"/>
                    <a:pt x="33" y="21"/>
                    <a:pt x="34" y="24"/>
                  </a:cubicBezTo>
                  <a:cubicBezTo>
                    <a:pt x="34" y="24"/>
                    <a:pt x="34" y="25"/>
                    <a:pt x="34" y="26"/>
                  </a:cubicBezTo>
                  <a:cubicBezTo>
                    <a:pt x="23" y="25"/>
                    <a:pt x="11" y="23"/>
                    <a:pt x="0" y="18"/>
                  </a:cubicBezTo>
                  <a:cubicBezTo>
                    <a:pt x="5" y="17"/>
                    <a:pt x="9" y="16"/>
                    <a:pt x="9" y="16"/>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 name="îŝlïdé">
              <a:extLst>
                <a:ext uri="{FF2B5EF4-FFF2-40B4-BE49-F238E27FC236}">
                  <a16:creationId xmlns:a16="http://schemas.microsoft.com/office/drawing/2014/main" xmlns="" id="{6F2F448B-E036-4E81-AE69-3D342C713DFC}"/>
                </a:ext>
              </a:extLst>
            </p:cNvPr>
            <p:cNvSpPr/>
            <p:nvPr/>
          </p:nvSpPr>
          <p:spPr bwMode="auto">
            <a:xfrm>
              <a:off x="6511926" y="5619751"/>
              <a:ext cx="184150" cy="71438"/>
            </a:xfrm>
            <a:custGeom>
              <a:avLst/>
              <a:gdLst>
                <a:gd name="T0" fmla="*/ 37 w 67"/>
                <a:gd name="T1" fmla="*/ 4 h 26"/>
                <a:gd name="T2" fmla="*/ 41 w 67"/>
                <a:gd name="T3" fmla="*/ 0 h 26"/>
                <a:gd name="T4" fmla="*/ 64 w 67"/>
                <a:gd name="T5" fmla="*/ 6 h 26"/>
                <a:gd name="T6" fmla="*/ 66 w 67"/>
                <a:gd name="T7" fmla="*/ 13 h 26"/>
                <a:gd name="T8" fmla="*/ 66 w 67"/>
                <a:gd name="T9" fmla="*/ 24 h 26"/>
                <a:gd name="T10" fmla="*/ 45 w 67"/>
                <a:gd name="T11" fmla="*/ 24 h 26"/>
                <a:gd name="T12" fmla="*/ 45 w 67"/>
                <a:gd name="T13" fmla="*/ 20 h 26"/>
                <a:gd name="T14" fmla="*/ 26 w 67"/>
                <a:gd name="T15" fmla="*/ 24 h 26"/>
                <a:gd name="T16" fmla="*/ 0 w 67"/>
                <a:gd name="T17" fmla="*/ 24 h 26"/>
                <a:gd name="T18" fmla="*/ 37 w 67"/>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6">
                  <a:moveTo>
                    <a:pt x="37" y="4"/>
                  </a:moveTo>
                  <a:cubicBezTo>
                    <a:pt x="37" y="4"/>
                    <a:pt x="40" y="3"/>
                    <a:pt x="41" y="0"/>
                  </a:cubicBezTo>
                  <a:cubicBezTo>
                    <a:pt x="48" y="3"/>
                    <a:pt x="55" y="6"/>
                    <a:pt x="64" y="6"/>
                  </a:cubicBezTo>
                  <a:cubicBezTo>
                    <a:pt x="65" y="9"/>
                    <a:pt x="66" y="12"/>
                    <a:pt x="66" y="13"/>
                  </a:cubicBezTo>
                  <a:cubicBezTo>
                    <a:pt x="67" y="16"/>
                    <a:pt x="66" y="24"/>
                    <a:pt x="66" y="24"/>
                  </a:cubicBezTo>
                  <a:cubicBezTo>
                    <a:pt x="45" y="24"/>
                    <a:pt x="45" y="24"/>
                    <a:pt x="45" y="24"/>
                  </a:cubicBezTo>
                  <a:cubicBezTo>
                    <a:pt x="45" y="20"/>
                    <a:pt x="45" y="20"/>
                    <a:pt x="45" y="20"/>
                  </a:cubicBezTo>
                  <a:cubicBezTo>
                    <a:pt x="45" y="20"/>
                    <a:pt x="29" y="24"/>
                    <a:pt x="26" y="24"/>
                  </a:cubicBezTo>
                  <a:cubicBezTo>
                    <a:pt x="24" y="24"/>
                    <a:pt x="7" y="26"/>
                    <a:pt x="0" y="24"/>
                  </a:cubicBezTo>
                  <a:cubicBezTo>
                    <a:pt x="3" y="14"/>
                    <a:pt x="37" y="4"/>
                    <a:pt x="37" y="4"/>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 name="îṩliḋè">
              <a:extLst>
                <a:ext uri="{FF2B5EF4-FFF2-40B4-BE49-F238E27FC236}">
                  <a16:creationId xmlns:a16="http://schemas.microsoft.com/office/drawing/2014/main" xmlns="" id="{67028E42-0917-4E82-9D49-A978A602D29D}"/>
                </a:ext>
              </a:extLst>
            </p:cNvPr>
            <p:cNvSpPr/>
            <p:nvPr/>
          </p:nvSpPr>
          <p:spPr bwMode="auto">
            <a:xfrm>
              <a:off x="6861176" y="5553076"/>
              <a:ext cx="85725" cy="69850"/>
            </a:xfrm>
            <a:custGeom>
              <a:avLst/>
              <a:gdLst>
                <a:gd name="T0" fmla="*/ 6 w 31"/>
                <a:gd name="T1" fmla="*/ 20 h 25"/>
                <a:gd name="T2" fmla="*/ 4 w 31"/>
                <a:gd name="T3" fmla="*/ 10 h 25"/>
                <a:gd name="T4" fmla="*/ 18 w 31"/>
                <a:gd name="T5" fmla="*/ 0 h 25"/>
                <a:gd name="T6" fmla="*/ 30 w 31"/>
                <a:gd name="T7" fmla="*/ 16 h 25"/>
                <a:gd name="T8" fmla="*/ 31 w 31"/>
                <a:gd name="T9" fmla="*/ 18 h 25"/>
                <a:gd name="T10" fmla="*/ 0 w 31"/>
                <a:gd name="T11" fmla="*/ 25 h 25"/>
                <a:gd name="T12" fmla="*/ 6 w 31"/>
                <a:gd name="T13" fmla="*/ 2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6" y="20"/>
                  </a:moveTo>
                  <a:cubicBezTo>
                    <a:pt x="6" y="20"/>
                    <a:pt x="8" y="15"/>
                    <a:pt x="4" y="10"/>
                  </a:cubicBezTo>
                  <a:cubicBezTo>
                    <a:pt x="6" y="5"/>
                    <a:pt x="18" y="0"/>
                    <a:pt x="18" y="0"/>
                  </a:cubicBezTo>
                  <a:cubicBezTo>
                    <a:pt x="18" y="0"/>
                    <a:pt x="28" y="14"/>
                    <a:pt x="30" y="16"/>
                  </a:cubicBezTo>
                  <a:cubicBezTo>
                    <a:pt x="30" y="17"/>
                    <a:pt x="30" y="17"/>
                    <a:pt x="31" y="18"/>
                  </a:cubicBezTo>
                  <a:cubicBezTo>
                    <a:pt x="21" y="22"/>
                    <a:pt x="11" y="24"/>
                    <a:pt x="0" y="25"/>
                  </a:cubicBezTo>
                  <a:cubicBezTo>
                    <a:pt x="4" y="22"/>
                    <a:pt x="6" y="20"/>
                    <a:pt x="6" y="20"/>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 name="íṣḻídé">
              <a:extLst>
                <a:ext uri="{FF2B5EF4-FFF2-40B4-BE49-F238E27FC236}">
                  <a16:creationId xmlns:a16="http://schemas.microsoft.com/office/drawing/2014/main" xmlns="" id="{112F341B-F33C-4D00-B518-5291196766CA}"/>
                </a:ext>
              </a:extLst>
            </p:cNvPr>
            <p:cNvSpPr/>
            <p:nvPr/>
          </p:nvSpPr>
          <p:spPr bwMode="auto">
            <a:xfrm>
              <a:off x="6807201" y="5583238"/>
              <a:ext cx="150813" cy="111125"/>
            </a:xfrm>
            <a:custGeom>
              <a:avLst/>
              <a:gdLst>
                <a:gd name="T0" fmla="*/ 24 w 55"/>
                <a:gd name="T1" fmla="*/ 9 h 40"/>
                <a:gd name="T2" fmla="*/ 26 w 55"/>
                <a:gd name="T3" fmla="*/ 4 h 40"/>
                <a:gd name="T4" fmla="*/ 47 w 55"/>
                <a:gd name="T5" fmla="*/ 0 h 40"/>
                <a:gd name="T6" fmla="*/ 51 w 55"/>
                <a:gd name="T7" fmla="*/ 5 h 40"/>
                <a:gd name="T8" fmla="*/ 55 w 55"/>
                <a:gd name="T9" fmla="*/ 14 h 40"/>
                <a:gd name="T10" fmla="*/ 38 w 55"/>
                <a:gd name="T11" fmla="*/ 23 h 40"/>
                <a:gd name="T12" fmla="*/ 37 w 55"/>
                <a:gd name="T13" fmla="*/ 20 h 40"/>
                <a:gd name="T14" fmla="*/ 23 w 55"/>
                <a:gd name="T15" fmla="*/ 30 h 40"/>
                <a:gd name="T16" fmla="*/ 2 w 55"/>
                <a:gd name="T17" fmla="*/ 40 h 40"/>
                <a:gd name="T18" fmla="*/ 24 w 55"/>
                <a:gd name="T19"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40">
                  <a:moveTo>
                    <a:pt x="24" y="9"/>
                  </a:moveTo>
                  <a:cubicBezTo>
                    <a:pt x="24" y="9"/>
                    <a:pt x="25" y="7"/>
                    <a:pt x="26" y="4"/>
                  </a:cubicBezTo>
                  <a:cubicBezTo>
                    <a:pt x="32" y="4"/>
                    <a:pt x="39" y="4"/>
                    <a:pt x="47" y="0"/>
                  </a:cubicBezTo>
                  <a:cubicBezTo>
                    <a:pt x="49" y="3"/>
                    <a:pt x="50" y="5"/>
                    <a:pt x="51" y="5"/>
                  </a:cubicBezTo>
                  <a:cubicBezTo>
                    <a:pt x="53" y="7"/>
                    <a:pt x="55" y="14"/>
                    <a:pt x="55" y="14"/>
                  </a:cubicBezTo>
                  <a:cubicBezTo>
                    <a:pt x="38" y="23"/>
                    <a:pt x="38" y="23"/>
                    <a:pt x="38" y="23"/>
                  </a:cubicBezTo>
                  <a:cubicBezTo>
                    <a:pt x="37" y="20"/>
                    <a:pt x="37" y="20"/>
                    <a:pt x="37" y="20"/>
                  </a:cubicBezTo>
                  <a:cubicBezTo>
                    <a:pt x="37" y="20"/>
                    <a:pt x="25" y="29"/>
                    <a:pt x="23" y="30"/>
                  </a:cubicBezTo>
                  <a:cubicBezTo>
                    <a:pt x="21" y="31"/>
                    <a:pt x="8" y="38"/>
                    <a:pt x="2" y="40"/>
                  </a:cubicBezTo>
                  <a:cubicBezTo>
                    <a:pt x="0" y="30"/>
                    <a:pt x="24" y="9"/>
                    <a:pt x="24" y="9"/>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 name="iṩḷïḑé">
              <a:extLst>
                <a:ext uri="{FF2B5EF4-FFF2-40B4-BE49-F238E27FC236}">
                  <a16:creationId xmlns:a16="http://schemas.microsoft.com/office/drawing/2014/main" xmlns="" id="{FFE84E34-A552-4900-B122-1C386B613DA6}"/>
                </a:ext>
              </a:extLst>
            </p:cNvPr>
            <p:cNvSpPr/>
            <p:nvPr/>
          </p:nvSpPr>
          <p:spPr bwMode="auto">
            <a:xfrm>
              <a:off x="6616701" y="4173538"/>
              <a:ext cx="96838" cy="112713"/>
            </a:xfrm>
            <a:custGeom>
              <a:avLst/>
              <a:gdLst>
                <a:gd name="T0" fmla="*/ 1 w 35"/>
                <a:gd name="T1" fmla="*/ 2 h 41"/>
                <a:gd name="T2" fmla="*/ 0 w 35"/>
                <a:gd name="T3" fmla="*/ 37 h 41"/>
                <a:gd name="T4" fmla="*/ 35 w 35"/>
                <a:gd name="T5" fmla="*/ 22 h 41"/>
                <a:gd name="T6" fmla="*/ 26 w 35"/>
                <a:gd name="T7" fmla="*/ 0 h 41"/>
                <a:gd name="T8" fmla="*/ 1 w 35"/>
                <a:gd name="T9" fmla="*/ 2 h 41"/>
              </a:gdLst>
              <a:ahLst/>
              <a:cxnLst>
                <a:cxn ang="0">
                  <a:pos x="T0" y="T1"/>
                </a:cxn>
                <a:cxn ang="0">
                  <a:pos x="T2" y="T3"/>
                </a:cxn>
                <a:cxn ang="0">
                  <a:pos x="T4" y="T5"/>
                </a:cxn>
                <a:cxn ang="0">
                  <a:pos x="T6" y="T7"/>
                </a:cxn>
                <a:cxn ang="0">
                  <a:pos x="T8" y="T9"/>
                </a:cxn>
              </a:cxnLst>
              <a:rect l="0" t="0" r="r" b="b"/>
              <a:pathLst>
                <a:path w="35" h="41">
                  <a:moveTo>
                    <a:pt x="1" y="2"/>
                  </a:moveTo>
                  <a:cubicBezTo>
                    <a:pt x="1" y="2"/>
                    <a:pt x="3" y="27"/>
                    <a:pt x="0" y="37"/>
                  </a:cubicBezTo>
                  <a:cubicBezTo>
                    <a:pt x="18" y="41"/>
                    <a:pt x="35" y="22"/>
                    <a:pt x="35" y="22"/>
                  </a:cubicBezTo>
                  <a:cubicBezTo>
                    <a:pt x="26" y="0"/>
                    <a:pt x="26" y="0"/>
                    <a:pt x="26" y="0"/>
                  </a:cubicBezTo>
                  <a:lnTo>
                    <a:pt x="1" y="2"/>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 name="iṧlïḓé">
              <a:extLst>
                <a:ext uri="{FF2B5EF4-FFF2-40B4-BE49-F238E27FC236}">
                  <a16:creationId xmlns:a16="http://schemas.microsoft.com/office/drawing/2014/main" xmlns="" id="{45E05CF6-2859-4EFF-988D-54165DFAC371}"/>
                </a:ext>
              </a:extLst>
            </p:cNvPr>
            <p:cNvSpPr/>
            <p:nvPr/>
          </p:nvSpPr>
          <p:spPr bwMode="auto">
            <a:xfrm>
              <a:off x="6523038" y="3910013"/>
              <a:ext cx="209550" cy="304800"/>
            </a:xfrm>
            <a:custGeom>
              <a:avLst/>
              <a:gdLst>
                <a:gd name="T0" fmla="*/ 11 w 76"/>
                <a:gd name="T1" fmla="*/ 36 h 111"/>
                <a:gd name="T2" fmla="*/ 3 w 76"/>
                <a:gd name="T3" fmla="*/ 73 h 111"/>
                <a:gd name="T4" fmla="*/ 22 w 76"/>
                <a:gd name="T5" fmla="*/ 110 h 111"/>
                <a:gd name="T6" fmla="*/ 65 w 76"/>
                <a:gd name="T7" fmla="*/ 82 h 111"/>
                <a:gd name="T8" fmla="*/ 11 w 76"/>
                <a:gd name="T9" fmla="*/ 36 h 111"/>
              </a:gdLst>
              <a:ahLst/>
              <a:cxnLst>
                <a:cxn ang="0">
                  <a:pos x="T0" y="T1"/>
                </a:cxn>
                <a:cxn ang="0">
                  <a:pos x="T2" y="T3"/>
                </a:cxn>
                <a:cxn ang="0">
                  <a:pos x="T4" y="T5"/>
                </a:cxn>
                <a:cxn ang="0">
                  <a:pos x="T6" y="T7"/>
                </a:cxn>
                <a:cxn ang="0">
                  <a:pos x="T8" y="T9"/>
                </a:cxn>
              </a:cxnLst>
              <a:rect l="0" t="0" r="r" b="b"/>
              <a:pathLst>
                <a:path w="76" h="111">
                  <a:moveTo>
                    <a:pt x="11" y="36"/>
                  </a:moveTo>
                  <a:cubicBezTo>
                    <a:pt x="11" y="36"/>
                    <a:pt x="6" y="47"/>
                    <a:pt x="3" y="73"/>
                  </a:cubicBezTo>
                  <a:cubicBezTo>
                    <a:pt x="0" y="99"/>
                    <a:pt x="16" y="111"/>
                    <a:pt x="22" y="110"/>
                  </a:cubicBezTo>
                  <a:cubicBezTo>
                    <a:pt x="27" y="109"/>
                    <a:pt x="55" y="101"/>
                    <a:pt x="65" y="82"/>
                  </a:cubicBezTo>
                  <a:cubicBezTo>
                    <a:pt x="76" y="62"/>
                    <a:pt x="70" y="0"/>
                    <a:pt x="11" y="36"/>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 name="îSlíḋê">
              <a:extLst>
                <a:ext uri="{FF2B5EF4-FFF2-40B4-BE49-F238E27FC236}">
                  <a16:creationId xmlns:a16="http://schemas.microsoft.com/office/drawing/2014/main" xmlns="" id="{74935F9F-ECD6-46C9-9D49-77B9ED6403AF}"/>
                </a:ext>
              </a:extLst>
            </p:cNvPr>
            <p:cNvSpPr/>
            <p:nvPr/>
          </p:nvSpPr>
          <p:spPr bwMode="auto">
            <a:xfrm>
              <a:off x="6515101" y="3951288"/>
              <a:ext cx="258763" cy="244475"/>
            </a:xfrm>
            <a:custGeom>
              <a:avLst/>
              <a:gdLst>
                <a:gd name="T0" fmla="*/ 1 w 94"/>
                <a:gd name="T1" fmla="*/ 33 h 89"/>
                <a:gd name="T2" fmla="*/ 19 w 94"/>
                <a:gd name="T3" fmla="*/ 50 h 89"/>
                <a:gd name="T4" fmla="*/ 37 w 94"/>
                <a:gd name="T5" fmla="*/ 71 h 89"/>
                <a:gd name="T6" fmla="*/ 39 w 94"/>
                <a:gd name="T7" fmla="*/ 66 h 89"/>
                <a:gd name="T8" fmla="*/ 44 w 94"/>
                <a:gd name="T9" fmla="*/ 63 h 89"/>
                <a:gd name="T10" fmla="*/ 49 w 94"/>
                <a:gd name="T11" fmla="*/ 74 h 89"/>
                <a:gd name="T12" fmla="*/ 48 w 94"/>
                <a:gd name="T13" fmla="*/ 84 h 89"/>
                <a:gd name="T14" fmla="*/ 49 w 94"/>
                <a:gd name="T15" fmla="*/ 87 h 89"/>
                <a:gd name="T16" fmla="*/ 50 w 94"/>
                <a:gd name="T17" fmla="*/ 87 h 89"/>
                <a:gd name="T18" fmla="*/ 75 w 94"/>
                <a:gd name="T19" fmla="*/ 77 h 89"/>
                <a:gd name="T20" fmla="*/ 89 w 94"/>
                <a:gd name="T21" fmla="*/ 60 h 89"/>
                <a:gd name="T22" fmla="*/ 93 w 94"/>
                <a:gd name="T23" fmla="*/ 39 h 89"/>
                <a:gd name="T24" fmla="*/ 88 w 94"/>
                <a:gd name="T25" fmla="*/ 23 h 89"/>
                <a:gd name="T26" fmla="*/ 77 w 94"/>
                <a:gd name="T27" fmla="*/ 10 h 89"/>
                <a:gd name="T28" fmla="*/ 61 w 94"/>
                <a:gd name="T29" fmla="*/ 2 h 89"/>
                <a:gd name="T30" fmla="*/ 45 w 94"/>
                <a:gd name="T31" fmla="*/ 0 h 89"/>
                <a:gd name="T32" fmla="*/ 1 w 94"/>
                <a:gd name="T33" fmla="*/ 3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89">
                  <a:moveTo>
                    <a:pt x="1" y="33"/>
                  </a:moveTo>
                  <a:cubicBezTo>
                    <a:pt x="0" y="44"/>
                    <a:pt x="10" y="50"/>
                    <a:pt x="19" y="50"/>
                  </a:cubicBezTo>
                  <a:cubicBezTo>
                    <a:pt x="29" y="52"/>
                    <a:pt x="36" y="61"/>
                    <a:pt x="37" y="71"/>
                  </a:cubicBezTo>
                  <a:cubicBezTo>
                    <a:pt x="37" y="69"/>
                    <a:pt x="38" y="67"/>
                    <a:pt x="39" y="66"/>
                  </a:cubicBezTo>
                  <a:cubicBezTo>
                    <a:pt x="40" y="64"/>
                    <a:pt x="42" y="63"/>
                    <a:pt x="44" y="63"/>
                  </a:cubicBezTo>
                  <a:cubicBezTo>
                    <a:pt x="49" y="64"/>
                    <a:pt x="50" y="70"/>
                    <a:pt x="49" y="74"/>
                  </a:cubicBezTo>
                  <a:cubicBezTo>
                    <a:pt x="49" y="77"/>
                    <a:pt x="49" y="81"/>
                    <a:pt x="48" y="84"/>
                  </a:cubicBezTo>
                  <a:cubicBezTo>
                    <a:pt x="48" y="85"/>
                    <a:pt x="48" y="86"/>
                    <a:pt x="49" y="87"/>
                  </a:cubicBezTo>
                  <a:cubicBezTo>
                    <a:pt x="49" y="87"/>
                    <a:pt x="50" y="87"/>
                    <a:pt x="50" y="87"/>
                  </a:cubicBezTo>
                  <a:cubicBezTo>
                    <a:pt x="59" y="89"/>
                    <a:pt x="68" y="81"/>
                    <a:pt x="75" y="77"/>
                  </a:cubicBezTo>
                  <a:cubicBezTo>
                    <a:pt x="81" y="73"/>
                    <a:pt x="86" y="67"/>
                    <a:pt x="89" y="60"/>
                  </a:cubicBezTo>
                  <a:cubicBezTo>
                    <a:pt x="93" y="53"/>
                    <a:pt x="94" y="47"/>
                    <a:pt x="93" y="39"/>
                  </a:cubicBezTo>
                  <a:cubicBezTo>
                    <a:pt x="92" y="33"/>
                    <a:pt x="91" y="28"/>
                    <a:pt x="88" y="23"/>
                  </a:cubicBezTo>
                  <a:cubicBezTo>
                    <a:pt x="85" y="18"/>
                    <a:pt x="81" y="13"/>
                    <a:pt x="77" y="10"/>
                  </a:cubicBezTo>
                  <a:cubicBezTo>
                    <a:pt x="72" y="7"/>
                    <a:pt x="67" y="4"/>
                    <a:pt x="61" y="2"/>
                  </a:cubicBezTo>
                  <a:cubicBezTo>
                    <a:pt x="56" y="0"/>
                    <a:pt x="50" y="1"/>
                    <a:pt x="45" y="0"/>
                  </a:cubicBezTo>
                  <a:cubicBezTo>
                    <a:pt x="38" y="0"/>
                    <a:pt x="3" y="3"/>
                    <a:pt x="1" y="33"/>
                  </a:cubicBezTo>
                  <a:close/>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 name="íSļïdè">
              <a:extLst>
                <a:ext uri="{FF2B5EF4-FFF2-40B4-BE49-F238E27FC236}">
                  <a16:creationId xmlns:a16="http://schemas.microsoft.com/office/drawing/2014/main" xmlns="" id="{002704F9-4C6D-4CBA-AEA4-22572E9CEFBE}"/>
                </a:ext>
              </a:extLst>
            </p:cNvPr>
            <p:cNvSpPr/>
            <p:nvPr/>
          </p:nvSpPr>
          <p:spPr bwMode="auto">
            <a:xfrm>
              <a:off x="6613526" y="4456113"/>
              <a:ext cx="322263" cy="1130300"/>
            </a:xfrm>
            <a:custGeom>
              <a:avLst/>
              <a:gdLst>
                <a:gd name="T0" fmla="*/ 88 w 117"/>
                <a:gd name="T1" fmla="*/ 123 h 412"/>
                <a:gd name="T2" fmla="*/ 76 w 117"/>
                <a:gd name="T3" fmla="*/ 251 h 412"/>
                <a:gd name="T4" fmla="*/ 117 w 117"/>
                <a:gd name="T5" fmla="*/ 403 h 412"/>
                <a:gd name="T6" fmla="*/ 91 w 117"/>
                <a:gd name="T7" fmla="*/ 412 h 412"/>
                <a:gd name="T8" fmla="*/ 24 w 117"/>
                <a:gd name="T9" fmla="*/ 263 h 412"/>
                <a:gd name="T10" fmla="*/ 0 w 117"/>
                <a:gd name="T11" fmla="*/ 103 h 412"/>
                <a:gd name="T12" fmla="*/ 86 w 117"/>
                <a:gd name="T13" fmla="*/ 99 h 412"/>
                <a:gd name="T14" fmla="*/ 88 w 117"/>
                <a:gd name="T15" fmla="*/ 123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412">
                  <a:moveTo>
                    <a:pt x="88" y="123"/>
                  </a:moveTo>
                  <a:cubicBezTo>
                    <a:pt x="86" y="148"/>
                    <a:pt x="82" y="213"/>
                    <a:pt x="76" y="251"/>
                  </a:cubicBezTo>
                  <a:cubicBezTo>
                    <a:pt x="87" y="309"/>
                    <a:pt x="117" y="403"/>
                    <a:pt x="117" y="403"/>
                  </a:cubicBezTo>
                  <a:cubicBezTo>
                    <a:pt x="117" y="403"/>
                    <a:pt x="102" y="411"/>
                    <a:pt x="91" y="412"/>
                  </a:cubicBezTo>
                  <a:cubicBezTo>
                    <a:pt x="65" y="359"/>
                    <a:pt x="24" y="263"/>
                    <a:pt x="24" y="263"/>
                  </a:cubicBezTo>
                  <a:cubicBezTo>
                    <a:pt x="0" y="103"/>
                    <a:pt x="0" y="103"/>
                    <a:pt x="0" y="103"/>
                  </a:cubicBezTo>
                  <a:cubicBezTo>
                    <a:pt x="0" y="103"/>
                    <a:pt x="48" y="0"/>
                    <a:pt x="86" y="99"/>
                  </a:cubicBezTo>
                  <a:cubicBezTo>
                    <a:pt x="87" y="104"/>
                    <a:pt x="88" y="117"/>
                    <a:pt x="88" y="123"/>
                  </a:cubicBezTo>
                  <a:close/>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 name="iŝlïḑê">
              <a:extLst>
                <a:ext uri="{FF2B5EF4-FFF2-40B4-BE49-F238E27FC236}">
                  <a16:creationId xmlns:a16="http://schemas.microsoft.com/office/drawing/2014/main" xmlns="" id="{8DC5496C-F81B-4A99-B22E-0BD563D88B3B}"/>
                </a:ext>
              </a:extLst>
            </p:cNvPr>
            <p:cNvSpPr/>
            <p:nvPr/>
          </p:nvSpPr>
          <p:spPr bwMode="auto">
            <a:xfrm>
              <a:off x="6572251" y="4473576"/>
              <a:ext cx="265113" cy="1143000"/>
            </a:xfrm>
            <a:custGeom>
              <a:avLst/>
              <a:gdLst>
                <a:gd name="T0" fmla="*/ 93 w 96"/>
                <a:gd name="T1" fmla="*/ 131 h 417"/>
                <a:gd name="T2" fmla="*/ 54 w 96"/>
                <a:gd name="T3" fmla="*/ 255 h 417"/>
                <a:gd name="T4" fmla="*/ 41 w 96"/>
                <a:gd name="T5" fmla="*/ 410 h 417"/>
                <a:gd name="T6" fmla="*/ 15 w 96"/>
                <a:gd name="T7" fmla="*/ 416 h 417"/>
                <a:gd name="T8" fmla="*/ 0 w 96"/>
                <a:gd name="T9" fmla="*/ 257 h 417"/>
                <a:gd name="T10" fmla="*/ 10 w 96"/>
                <a:gd name="T11" fmla="*/ 95 h 417"/>
                <a:gd name="T12" fmla="*/ 95 w 96"/>
                <a:gd name="T13" fmla="*/ 105 h 417"/>
                <a:gd name="T14" fmla="*/ 93 w 96"/>
                <a:gd name="T15" fmla="*/ 131 h 4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417">
                  <a:moveTo>
                    <a:pt x="93" y="131"/>
                  </a:moveTo>
                  <a:cubicBezTo>
                    <a:pt x="87" y="156"/>
                    <a:pt x="67" y="218"/>
                    <a:pt x="54" y="255"/>
                  </a:cubicBezTo>
                  <a:cubicBezTo>
                    <a:pt x="54" y="314"/>
                    <a:pt x="41" y="410"/>
                    <a:pt x="41" y="410"/>
                  </a:cubicBezTo>
                  <a:cubicBezTo>
                    <a:pt x="41" y="410"/>
                    <a:pt x="25" y="417"/>
                    <a:pt x="15" y="416"/>
                  </a:cubicBezTo>
                  <a:cubicBezTo>
                    <a:pt x="10" y="331"/>
                    <a:pt x="0" y="257"/>
                    <a:pt x="0" y="257"/>
                  </a:cubicBezTo>
                  <a:cubicBezTo>
                    <a:pt x="10" y="95"/>
                    <a:pt x="10" y="95"/>
                    <a:pt x="10" y="95"/>
                  </a:cubicBezTo>
                  <a:cubicBezTo>
                    <a:pt x="10" y="95"/>
                    <a:pt x="78" y="0"/>
                    <a:pt x="95" y="105"/>
                  </a:cubicBezTo>
                  <a:cubicBezTo>
                    <a:pt x="96" y="110"/>
                    <a:pt x="94" y="126"/>
                    <a:pt x="93" y="131"/>
                  </a:cubicBezTo>
                  <a:close/>
                </a:path>
              </a:pathLst>
            </a:custGeom>
            <a:solidFill>
              <a:srgbClr val="004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 name="ïṥḷíďê">
              <a:extLst>
                <a:ext uri="{FF2B5EF4-FFF2-40B4-BE49-F238E27FC236}">
                  <a16:creationId xmlns:a16="http://schemas.microsoft.com/office/drawing/2014/main" xmlns="" id="{D2381BCC-FFFA-47DB-AD72-5FC2D29A4552}"/>
                </a:ext>
              </a:extLst>
            </p:cNvPr>
            <p:cNvSpPr/>
            <p:nvPr/>
          </p:nvSpPr>
          <p:spPr bwMode="auto">
            <a:xfrm>
              <a:off x="6526213" y="4206876"/>
              <a:ext cx="346075" cy="600075"/>
            </a:xfrm>
            <a:custGeom>
              <a:avLst/>
              <a:gdLst>
                <a:gd name="T0" fmla="*/ 111 w 126"/>
                <a:gd name="T1" fmla="*/ 204 h 219"/>
                <a:gd name="T2" fmla="*/ 22 w 126"/>
                <a:gd name="T3" fmla="*/ 209 h 219"/>
                <a:gd name="T4" fmla="*/ 32 w 126"/>
                <a:gd name="T5" fmla="*/ 23 h 219"/>
                <a:gd name="T6" fmla="*/ 64 w 126"/>
                <a:gd name="T7" fmla="*/ 0 h 219"/>
                <a:gd name="T8" fmla="*/ 126 w 126"/>
                <a:gd name="T9" fmla="*/ 199 h 219"/>
                <a:gd name="T10" fmla="*/ 111 w 126"/>
                <a:gd name="T11" fmla="*/ 204 h 219"/>
              </a:gdLst>
              <a:ahLst/>
              <a:cxnLst>
                <a:cxn ang="0">
                  <a:pos x="T0" y="T1"/>
                </a:cxn>
                <a:cxn ang="0">
                  <a:pos x="T2" y="T3"/>
                </a:cxn>
                <a:cxn ang="0">
                  <a:pos x="T4" y="T5"/>
                </a:cxn>
                <a:cxn ang="0">
                  <a:pos x="T6" y="T7"/>
                </a:cxn>
                <a:cxn ang="0">
                  <a:pos x="T8" y="T9"/>
                </a:cxn>
                <a:cxn ang="0">
                  <a:pos x="T10" y="T11"/>
                </a:cxn>
              </a:cxnLst>
              <a:rect l="0" t="0" r="r" b="b"/>
              <a:pathLst>
                <a:path w="126" h="219">
                  <a:moveTo>
                    <a:pt x="111" y="204"/>
                  </a:moveTo>
                  <a:cubicBezTo>
                    <a:pt x="111" y="204"/>
                    <a:pt x="59" y="219"/>
                    <a:pt x="22" y="209"/>
                  </a:cubicBezTo>
                  <a:cubicBezTo>
                    <a:pt x="19" y="127"/>
                    <a:pt x="0" y="70"/>
                    <a:pt x="32" y="23"/>
                  </a:cubicBezTo>
                  <a:cubicBezTo>
                    <a:pt x="43" y="18"/>
                    <a:pt x="56" y="5"/>
                    <a:pt x="64" y="0"/>
                  </a:cubicBezTo>
                  <a:cubicBezTo>
                    <a:pt x="95" y="13"/>
                    <a:pt x="123" y="155"/>
                    <a:pt x="126" y="199"/>
                  </a:cubicBezTo>
                  <a:cubicBezTo>
                    <a:pt x="126" y="199"/>
                    <a:pt x="119" y="202"/>
                    <a:pt x="111" y="204"/>
                  </a:cubicBezTo>
                  <a:close/>
                </a:path>
              </a:pathLst>
            </a:custGeom>
            <a:solidFill>
              <a:srgbClr val="7ED8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 name="iŝ1îḓe">
              <a:extLst>
                <a:ext uri="{FF2B5EF4-FFF2-40B4-BE49-F238E27FC236}">
                  <a16:creationId xmlns:a16="http://schemas.microsoft.com/office/drawing/2014/main" xmlns="" id="{F2F406DA-6C73-4CB5-AA2D-CF95EFD52DDA}"/>
                </a:ext>
              </a:extLst>
            </p:cNvPr>
            <p:cNvSpPr/>
            <p:nvPr/>
          </p:nvSpPr>
          <p:spPr bwMode="auto">
            <a:xfrm>
              <a:off x="6443663" y="4165601"/>
              <a:ext cx="90488" cy="101600"/>
            </a:xfrm>
            <a:custGeom>
              <a:avLst/>
              <a:gdLst>
                <a:gd name="T0" fmla="*/ 15 w 33"/>
                <a:gd name="T1" fmla="*/ 37 h 37"/>
                <a:gd name="T2" fmla="*/ 25 w 33"/>
                <a:gd name="T3" fmla="*/ 16 h 37"/>
                <a:gd name="T4" fmla="*/ 23 w 33"/>
                <a:gd name="T5" fmla="*/ 15 h 37"/>
                <a:gd name="T6" fmla="*/ 24 w 33"/>
                <a:gd name="T7" fmla="*/ 12 h 37"/>
                <a:gd name="T8" fmla="*/ 25 w 33"/>
                <a:gd name="T9" fmla="*/ 8 h 37"/>
                <a:gd name="T10" fmla="*/ 27 w 33"/>
                <a:gd name="T11" fmla="*/ 6 h 37"/>
                <a:gd name="T12" fmla="*/ 29 w 33"/>
                <a:gd name="T13" fmla="*/ 6 h 37"/>
                <a:gd name="T14" fmla="*/ 32 w 33"/>
                <a:gd name="T15" fmla="*/ 5 h 37"/>
                <a:gd name="T16" fmla="*/ 32 w 33"/>
                <a:gd name="T17" fmla="*/ 3 h 37"/>
                <a:gd name="T18" fmla="*/ 31 w 33"/>
                <a:gd name="T19" fmla="*/ 2 h 37"/>
                <a:gd name="T20" fmla="*/ 27 w 33"/>
                <a:gd name="T21" fmla="*/ 1 h 37"/>
                <a:gd name="T22" fmla="*/ 24 w 33"/>
                <a:gd name="T23" fmla="*/ 0 h 37"/>
                <a:gd name="T24" fmla="*/ 20 w 33"/>
                <a:gd name="T25" fmla="*/ 3 h 37"/>
                <a:gd name="T26" fmla="*/ 18 w 33"/>
                <a:gd name="T27" fmla="*/ 7 h 37"/>
                <a:gd name="T28" fmla="*/ 17 w 33"/>
                <a:gd name="T29" fmla="*/ 9 h 37"/>
                <a:gd name="T30" fmla="*/ 12 w 33"/>
                <a:gd name="T31" fmla="*/ 9 h 37"/>
                <a:gd name="T32" fmla="*/ 8 w 33"/>
                <a:gd name="T33" fmla="*/ 11 h 37"/>
                <a:gd name="T34" fmla="*/ 2 w 33"/>
                <a:gd name="T35" fmla="*/ 18 h 37"/>
                <a:gd name="T36" fmla="*/ 3 w 33"/>
                <a:gd name="T37" fmla="*/ 28 h 37"/>
                <a:gd name="T38" fmla="*/ 15 w 33"/>
                <a:gd name="T3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7">
                  <a:moveTo>
                    <a:pt x="15" y="37"/>
                  </a:moveTo>
                  <a:cubicBezTo>
                    <a:pt x="15" y="37"/>
                    <a:pt x="31" y="22"/>
                    <a:pt x="25" y="16"/>
                  </a:cubicBezTo>
                  <a:cubicBezTo>
                    <a:pt x="24" y="15"/>
                    <a:pt x="23" y="16"/>
                    <a:pt x="23" y="15"/>
                  </a:cubicBezTo>
                  <a:cubicBezTo>
                    <a:pt x="23" y="13"/>
                    <a:pt x="24" y="13"/>
                    <a:pt x="24" y="12"/>
                  </a:cubicBezTo>
                  <a:cubicBezTo>
                    <a:pt x="24" y="11"/>
                    <a:pt x="24" y="9"/>
                    <a:pt x="25" y="8"/>
                  </a:cubicBezTo>
                  <a:cubicBezTo>
                    <a:pt x="25" y="7"/>
                    <a:pt x="26" y="6"/>
                    <a:pt x="27" y="6"/>
                  </a:cubicBezTo>
                  <a:cubicBezTo>
                    <a:pt x="28" y="5"/>
                    <a:pt x="28" y="5"/>
                    <a:pt x="29" y="6"/>
                  </a:cubicBezTo>
                  <a:cubicBezTo>
                    <a:pt x="30" y="6"/>
                    <a:pt x="31" y="6"/>
                    <a:pt x="32" y="5"/>
                  </a:cubicBezTo>
                  <a:cubicBezTo>
                    <a:pt x="32" y="5"/>
                    <a:pt x="33" y="4"/>
                    <a:pt x="32" y="3"/>
                  </a:cubicBezTo>
                  <a:cubicBezTo>
                    <a:pt x="32" y="3"/>
                    <a:pt x="32" y="3"/>
                    <a:pt x="31" y="2"/>
                  </a:cubicBezTo>
                  <a:cubicBezTo>
                    <a:pt x="30" y="2"/>
                    <a:pt x="29" y="1"/>
                    <a:pt x="27" y="1"/>
                  </a:cubicBezTo>
                  <a:cubicBezTo>
                    <a:pt x="26" y="0"/>
                    <a:pt x="25" y="0"/>
                    <a:pt x="24" y="0"/>
                  </a:cubicBezTo>
                  <a:cubicBezTo>
                    <a:pt x="22" y="1"/>
                    <a:pt x="21" y="2"/>
                    <a:pt x="20" y="3"/>
                  </a:cubicBezTo>
                  <a:cubicBezTo>
                    <a:pt x="19" y="4"/>
                    <a:pt x="18" y="6"/>
                    <a:pt x="18" y="7"/>
                  </a:cubicBezTo>
                  <a:cubicBezTo>
                    <a:pt x="18" y="8"/>
                    <a:pt x="17" y="8"/>
                    <a:pt x="17" y="9"/>
                  </a:cubicBezTo>
                  <a:cubicBezTo>
                    <a:pt x="16" y="10"/>
                    <a:pt x="14" y="9"/>
                    <a:pt x="12" y="9"/>
                  </a:cubicBezTo>
                  <a:cubicBezTo>
                    <a:pt x="11" y="10"/>
                    <a:pt x="9" y="10"/>
                    <a:pt x="8" y="11"/>
                  </a:cubicBezTo>
                  <a:cubicBezTo>
                    <a:pt x="5" y="13"/>
                    <a:pt x="3" y="15"/>
                    <a:pt x="2" y="18"/>
                  </a:cubicBezTo>
                  <a:cubicBezTo>
                    <a:pt x="0" y="23"/>
                    <a:pt x="3" y="28"/>
                    <a:pt x="3" y="28"/>
                  </a:cubicBezTo>
                  <a:lnTo>
                    <a:pt x="15" y="37"/>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 name="íşḷîḑe">
              <a:extLst>
                <a:ext uri="{FF2B5EF4-FFF2-40B4-BE49-F238E27FC236}">
                  <a16:creationId xmlns:a16="http://schemas.microsoft.com/office/drawing/2014/main" xmlns="" id="{79E30F50-6D51-4A7E-AEEA-E39403449810}"/>
                </a:ext>
              </a:extLst>
            </p:cNvPr>
            <p:cNvSpPr/>
            <p:nvPr/>
          </p:nvSpPr>
          <p:spPr bwMode="auto">
            <a:xfrm>
              <a:off x="6427788" y="4217988"/>
              <a:ext cx="339725" cy="317500"/>
            </a:xfrm>
            <a:custGeom>
              <a:avLst/>
              <a:gdLst>
                <a:gd name="T0" fmla="*/ 92 w 124"/>
                <a:gd name="T1" fmla="*/ 8 h 116"/>
                <a:gd name="T2" fmla="*/ 36 w 124"/>
                <a:gd name="T3" fmla="*/ 65 h 116"/>
                <a:gd name="T4" fmla="*/ 29 w 124"/>
                <a:gd name="T5" fmla="*/ 8 h 116"/>
                <a:gd name="T6" fmla="*/ 5 w 124"/>
                <a:gd name="T7" fmla="*/ 13 h 116"/>
                <a:gd name="T8" fmla="*/ 12 w 124"/>
                <a:gd name="T9" fmla="*/ 101 h 116"/>
                <a:gd name="T10" fmla="*/ 97 w 124"/>
                <a:gd name="T11" fmla="*/ 64 h 116"/>
                <a:gd name="T12" fmla="*/ 103 w 124"/>
                <a:gd name="T13" fmla="*/ 8 h 116"/>
                <a:gd name="T14" fmla="*/ 92 w 124"/>
                <a:gd name="T15" fmla="*/ 8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16">
                  <a:moveTo>
                    <a:pt x="92" y="8"/>
                  </a:moveTo>
                  <a:cubicBezTo>
                    <a:pt x="82" y="13"/>
                    <a:pt x="58" y="29"/>
                    <a:pt x="36" y="65"/>
                  </a:cubicBezTo>
                  <a:cubicBezTo>
                    <a:pt x="36" y="65"/>
                    <a:pt x="31" y="37"/>
                    <a:pt x="29" y="8"/>
                  </a:cubicBezTo>
                  <a:cubicBezTo>
                    <a:pt x="16" y="0"/>
                    <a:pt x="5" y="13"/>
                    <a:pt x="5" y="13"/>
                  </a:cubicBezTo>
                  <a:cubicBezTo>
                    <a:pt x="5" y="13"/>
                    <a:pt x="0" y="85"/>
                    <a:pt x="12" y="101"/>
                  </a:cubicBezTo>
                  <a:cubicBezTo>
                    <a:pt x="24" y="116"/>
                    <a:pt x="82" y="77"/>
                    <a:pt x="97" y="64"/>
                  </a:cubicBezTo>
                  <a:cubicBezTo>
                    <a:pt x="104" y="59"/>
                    <a:pt x="124" y="21"/>
                    <a:pt x="103" y="8"/>
                  </a:cubicBezTo>
                  <a:cubicBezTo>
                    <a:pt x="100" y="6"/>
                    <a:pt x="96" y="6"/>
                    <a:pt x="92" y="8"/>
                  </a:cubicBezTo>
                  <a:close/>
                </a:path>
              </a:pathLst>
            </a:custGeom>
            <a:solidFill>
              <a:srgbClr val="AE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220" name="组合 21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54C4C228-AE8A-4724-884A-BB4DFE59075A}"/>
              </a:ext>
            </a:extLst>
          </p:cNvPr>
          <p:cNvGrpSpPr/>
          <p:nvPr/>
        </p:nvGrpSpPr>
        <p:grpSpPr>
          <a:xfrm>
            <a:off x="-1623041" y="4213988"/>
            <a:ext cx="2656776" cy="2644012"/>
            <a:chOff x="3783013" y="1125538"/>
            <a:chExt cx="4625976" cy="4603751"/>
          </a:xfrm>
        </p:grpSpPr>
        <p:sp>
          <p:nvSpPr>
            <p:cNvPr id="221" name="îṣḻîḑé">
              <a:extLst>
                <a:ext uri="{FF2B5EF4-FFF2-40B4-BE49-F238E27FC236}">
                  <a16:creationId xmlns:a16="http://schemas.microsoft.com/office/drawing/2014/main" xmlns="" id="{5F78F353-9B18-40E6-A6B8-BF65EDFD1721}"/>
                </a:ext>
              </a:extLst>
            </p:cNvPr>
            <p:cNvSpPr/>
            <p:nvPr/>
          </p:nvSpPr>
          <p:spPr bwMode="auto">
            <a:xfrm>
              <a:off x="4894263" y="3713163"/>
              <a:ext cx="112713" cy="82550"/>
            </a:xfrm>
            <a:custGeom>
              <a:avLst/>
              <a:gdLst>
                <a:gd name="T0" fmla="*/ 0 w 41"/>
                <a:gd name="T1" fmla="*/ 24 h 30"/>
                <a:gd name="T2" fmla="*/ 9 w 41"/>
                <a:gd name="T3" fmla="*/ 0 h 30"/>
                <a:gd name="T4" fmla="*/ 10 w 41"/>
                <a:gd name="T5" fmla="*/ 0 h 30"/>
                <a:gd name="T6" fmla="*/ 32 w 41"/>
                <a:gd name="T7" fmla="*/ 8 h 30"/>
                <a:gd name="T8" fmla="*/ 31 w 41"/>
                <a:gd name="T9" fmla="*/ 8 h 30"/>
                <a:gd name="T10" fmla="*/ 32 w 41"/>
                <a:gd name="T11" fmla="*/ 8 h 30"/>
                <a:gd name="T12" fmla="*/ 32 w 41"/>
                <a:gd name="T13" fmla="*/ 8 h 30"/>
                <a:gd name="T14" fmla="*/ 35 w 41"/>
                <a:gd name="T15" fmla="*/ 8 h 30"/>
                <a:gd name="T16" fmla="*/ 39 w 41"/>
                <a:gd name="T17" fmla="*/ 11 h 30"/>
                <a:gd name="T18" fmla="*/ 26 w 41"/>
                <a:gd name="T19" fmla="*/ 30 h 30"/>
                <a:gd name="T20" fmla="*/ 24 w 41"/>
                <a:gd name="T21" fmla="*/ 29 h 30"/>
                <a:gd name="T22" fmla="*/ 0 w 41"/>
                <a:gd name="T23"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0">
                  <a:moveTo>
                    <a:pt x="0" y="24"/>
                  </a:moveTo>
                  <a:cubicBezTo>
                    <a:pt x="0" y="24"/>
                    <a:pt x="9" y="0"/>
                    <a:pt x="9" y="0"/>
                  </a:cubicBezTo>
                  <a:cubicBezTo>
                    <a:pt x="10" y="0"/>
                    <a:pt x="10" y="0"/>
                    <a:pt x="10" y="0"/>
                  </a:cubicBezTo>
                  <a:cubicBezTo>
                    <a:pt x="32" y="8"/>
                    <a:pt x="32" y="8"/>
                    <a:pt x="32" y="8"/>
                  </a:cubicBezTo>
                  <a:cubicBezTo>
                    <a:pt x="31" y="8"/>
                    <a:pt x="31" y="8"/>
                    <a:pt x="31" y="8"/>
                  </a:cubicBezTo>
                  <a:cubicBezTo>
                    <a:pt x="32" y="8"/>
                    <a:pt x="32" y="8"/>
                    <a:pt x="32" y="8"/>
                  </a:cubicBezTo>
                  <a:cubicBezTo>
                    <a:pt x="32" y="8"/>
                    <a:pt x="32" y="8"/>
                    <a:pt x="32" y="8"/>
                  </a:cubicBezTo>
                  <a:cubicBezTo>
                    <a:pt x="32" y="8"/>
                    <a:pt x="33" y="8"/>
                    <a:pt x="35" y="8"/>
                  </a:cubicBezTo>
                  <a:cubicBezTo>
                    <a:pt x="37" y="9"/>
                    <a:pt x="39" y="11"/>
                    <a:pt x="39" y="11"/>
                  </a:cubicBezTo>
                  <a:cubicBezTo>
                    <a:pt x="41" y="21"/>
                    <a:pt x="34" y="27"/>
                    <a:pt x="26" y="30"/>
                  </a:cubicBezTo>
                  <a:cubicBezTo>
                    <a:pt x="25" y="29"/>
                    <a:pt x="24" y="29"/>
                    <a:pt x="24" y="29"/>
                  </a:cubicBezTo>
                  <a:cubicBezTo>
                    <a:pt x="24" y="29"/>
                    <a:pt x="1" y="24"/>
                    <a:pt x="0"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 name="iŝļîdé">
              <a:extLst>
                <a:ext uri="{FF2B5EF4-FFF2-40B4-BE49-F238E27FC236}">
                  <a16:creationId xmlns:a16="http://schemas.microsoft.com/office/drawing/2014/main" xmlns="" id="{F2DFFC99-2B47-4BFE-90BF-1B6210572129}"/>
                </a:ext>
              </a:extLst>
            </p:cNvPr>
            <p:cNvSpPr/>
            <p:nvPr/>
          </p:nvSpPr>
          <p:spPr bwMode="auto">
            <a:xfrm>
              <a:off x="4959351" y="3729038"/>
              <a:ext cx="179388" cy="96838"/>
            </a:xfrm>
            <a:custGeom>
              <a:avLst/>
              <a:gdLst>
                <a:gd name="T0" fmla="*/ 15 w 65"/>
                <a:gd name="T1" fmla="*/ 5 h 35"/>
                <a:gd name="T2" fmla="*/ 11 w 65"/>
                <a:gd name="T3" fmla="*/ 1 h 35"/>
                <a:gd name="T4" fmla="*/ 55 w 65"/>
                <a:gd name="T5" fmla="*/ 4 h 35"/>
                <a:gd name="T6" fmla="*/ 65 w 65"/>
                <a:gd name="T7" fmla="*/ 17 h 35"/>
                <a:gd name="T8" fmla="*/ 37 w 65"/>
                <a:gd name="T9" fmla="*/ 32 h 35"/>
                <a:gd name="T10" fmla="*/ 2 w 65"/>
                <a:gd name="T11" fmla="*/ 23 h 35"/>
                <a:gd name="T12" fmla="*/ 15 w 65"/>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65" h="35">
                  <a:moveTo>
                    <a:pt x="15" y="5"/>
                  </a:moveTo>
                  <a:cubicBezTo>
                    <a:pt x="15" y="5"/>
                    <a:pt x="13" y="2"/>
                    <a:pt x="11" y="1"/>
                  </a:cubicBezTo>
                  <a:cubicBezTo>
                    <a:pt x="20" y="1"/>
                    <a:pt x="49" y="0"/>
                    <a:pt x="55" y="4"/>
                  </a:cubicBezTo>
                  <a:cubicBezTo>
                    <a:pt x="62" y="9"/>
                    <a:pt x="65" y="13"/>
                    <a:pt x="65" y="17"/>
                  </a:cubicBezTo>
                  <a:cubicBezTo>
                    <a:pt x="65" y="21"/>
                    <a:pt x="61" y="35"/>
                    <a:pt x="37" y="32"/>
                  </a:cubicBezTo>
                  <a:cubicBezTo>
                    <a:pt x="19" y="30"/>
                    <a:pt x="0" y="26"/>
                    <a:pt x="2" y="23"/>
                  </a:cubicBezTo>
                  <a:cubicBezTo>
                    <a:pt x="10" y="20"/>
                    <a:pt x="17" y="14"/>
                    <a:pt x="15" y="5"/>
                  </a:cubicBezTo>
                  <a:close/>
                </a:path>
              </a:pathLst>
            </a:custGeom>
            <a:solidFill>
              <a:srgbClr val="5E2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 name="ïṣlîďe">
              <a:extLst>
                <a:ext uri="{FF2B5EF4-FFF2-40B4-BE49-F238E27FC236}">
                  <a16:creationId xmlns:a16="http://schemas.microsoft.com/office/drawing/2014/main" xmlns="" id="{E9C411DF-225A-491E-9C0E-8D444C097AFF}"/>
                </a:ext>
              </a:extLst>
            </p:cNvPr>
            <p:cNvSpPr/>
            <p:nvPr/>
          </p:nvSpPr>
          <p:spPr bwMode="auto">
            <a:xfrm>
              <a:off x="4959351" y="3732213"/>
              <a:ext cx="179388" cy="95250"/>
            </a:xfrm>
            <a:custGeom>
              <a:avLst/>
              <a:gdLst>
                <a:gd name="T0" fmla="*/ 2 w 65"/>
                <a:gd name="T1" fmla="*/ 23 h 35"/>
                <a:gd name="T2" fmla="*/ 12 w 65"/>
                <a:gd name="T3" fmla="*/ 17 h 35"/>
                <a:gd name="T4" fmla="*/ 43 w 65"/>
                <a:gd name="T5" fmla="*/ 20 h 35"/>
                <a:gd name="T6" fmla="*/ 44 w 65"/>
                <a:gd name="T7" fmla="*/ 9 h 35"/>
                <a:gd name="T8" fmla="*/ 15 w 65"/>
                <a:gd name="T9" fmla="*/ 4 h 35"/>
                <a:gd name="T10" fmla="*/ 11 w 65"/>
                <a:gd name="T11" fmla="*/ 1 h 35"/>
                <a:gd name="T12" fmla="*/ 55 w 65"/>
                <a:gd name="T13" fmla="*/ 4 h 35"/>
                <a:gd name="T14" fmla="*/ 65 w 65"/>
                <a:gd name="T15" fmla="*/ 17 h 35"/>
                <a:gd name="T16" fmla="*/ 37 w 65"/>
                <a:gd name="T17" fmla="*/ 32 h 35"/>
                <a:gd name="T18" fmla="*/ 2 w 65"/>
                <a:gd name="T1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35">
                  <a:moveTo>
                    <a:pt x="2" y="23"/>
                  </a:moveTo>
                  <a:cubicBezTo>
                    <a:pt x="6" y="21"/>
                    <a:pt x="9" y="19"/>
                    <a:pt x="12" y="17"/>
                  </a:cubicBezTo>
                  <a:cubicBezTo>
                    <a:pt x="23" y="21"/>
                    <a:pt x="32" y="20"/>
                    <a:pt x="43" y="20"/>
                  </a:cubicBezTo>
                  <a:cubicBezTo>
                    <a:pt x="44" y="18"/>
                    <a:pt x="46" y="10"/>
                    <a:pt x="44" y="9"/>
                  </a:cubicBezTo>
                  <a:cubicBezTo>
                    <a:pt x="38" y="5"/>
                    <a:pt x="22" y="6"/>
                    <a:pt x="15" y="4"/>
                  </a:cubicBezTo>
                  <a:cubicBezTo>
                    <a:pt x="15" y="4"/>
                    <a:pt x="13" y="2"/>
                    <a:pt x="11" y="1"/>
                  </a:cubicBezTo>
                  <a:cubicBezTo>
                    <a:pt x="20" y="1"/>
                    <a:pt x="49" y="0"/>
                    <a:pt x="55" y="4"/>
                  </a:cubicBezTo>
                  <a:cubicBezTo>
                    <a:pt x="62" y="8"/>
                    <a:pt x="65" y="12"/>
                    <a:pt x="65" y="17"/>
                  </a:cubicBezTo>
                  <a:cubicBezTo>
                    <a:pt x="65" y="21"/>
                    <a:pt x="61" y="35"/>
                    <a:pt x="37" y="32"/>
                  </a:cubicBezTo>
                  <a:cubicBezTo>
                    <a:pt x="19" y="29"/>
                    <a:pt x="0" y="26"/>
                    <a:pt x="2" y="23"/>
                  </a:cubicBezTo>
                  <a:close/>
                </a:path>
              </a:pathLst>
            </a:custGeom>
            <a:solidFill>
              <a:srgbClr val="6B3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 name="îŝļîďê">
              <a:extLst>
                <a:ext uri="{FF2B5EF4-FFF2-40B4-BE49-F238E27FC236}">
                  <a16:creationId xmlns:a16="http://schemas.microsoft.com/office/drawing/2014/main" xmlns="" id="{61CC4BFA-2E25-40A3-9BA1-95E9D4E3BC52}"/>
                </a:ext>
              </a:extLst>
            </p:cNvPr>
            <p:cNvSpPr/>
            <p:nvPr/>
          </p:nvSpPr>
          <p:spPr bwMode="auto">
            <a:xfrm>
              <a:off x="5099051" y="3740151"/>
              <a:ext cx="39688" cy="76200"/>
            </a:xfrm>
            <a:custGeom>
              <a:avLst/>
              <a:gdLst>
                <a:gd name="T0" fmla="*/ 3 w 14"/>
                <a:gd name="T1" fmla="*/ 0 h 28"/>
                <a:gd name="T2" fmla="*/ 4 w 14"/>
                <a:gd name="T3" fmla="*/ 1 h 28"/>
                <a:gd name="T4" fmla="*/ 14 w 14"/>
                <a:gd name="T5" fmla="*/ 14 h 28"/>
                <a:gd name="T6" fmla="*/ 1 w 14"/>
                <a:gd name="T7" fmla="*/ 28 h 28"/>
                <a:gd name="T8" fmla="*/ 3 w 14"/>
                <a:gd name="T9" fmla="*/ 0 h 28"/>
              </a:gdLst>
              <a:ahLst/>
              <a:cxnLst>
                <a:cxn ang="0">
                  <a:pos x="T0" y="T1"/>
                </a:cxn>
                <a:cxn ang="0">
                  <a:pos x="T2" y="T3"/>
                </a:cxn>
                <a:cxn ang="0">
                  <a:pos x="T4" y="T5"/>
                </a:cxn>
                <a:cxn ang="0">
                  <a:pos x="T6" y="T7"/>
                </a:cxn>
                <a:cxn ang="0">
                  <a:pos x="T8" y="T9"/>
                </a:cxn>
              </a:cxnLst>
              <a:rect l="0" t="0" r="r" b="b"/>
              <a:pathLst>
                <a:path w="14" h="28">
                  <a:moveTo>
                    <a:pt x="3" y="0"/>
                  </a:moveTo>
                  <a:cubicBezTo>
                    <a:pt x="4" y="1"/>
                    <a:pt x="4" y="1"/>
                    <a:pt x="4" y="1"/>
                  </a:cubicBezTo>
                  <a:cubicBezTo>
                    <a:pt x="11" y="5"/>
                    <a:pt x="14" y="9"/>
                    <a:pt x="14" y="14"/>
                  </a:cubicBezTo>
                  <a:cubicBezTo>
                    <a:pt x="14" y="17"/>
                    <a:pt x="12" y="25"/>
                    <a:pt x="1" y="28"/>
                  </a:cubicBezTo>
                  <a:cubicBezTo>
                    <a:pt x="1" y="19"/>
                    <a:pt x="0" y="10"/>
                    <a:pt x="3"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 name="iS1îḍé">
              <a:extLst>
                <a:ext uri="{FF2B5EF4-FFF2-40B4-BE49-F238E27FC236}">
                  <a16:creationId xmlns:a16="http://schemas.microsoft.com/office/drawing/2014/main" xmlns="" id="{B4105E21-EE72-4C66-8C85-C40FEC735DB2}"/>
                </a:ext>
              </a:extLst>
            </p:cNvPr>
            <p:cNvSpPr/>
            <p:nvPr/>
          </p:nvSpPr>
          <p:spPr bwMode="auto">
            <a:xfrm>
              <a:off x="5006976" y="3740151"/>
              <a:ext cx="23813" cy="52388"/>
            </a:xfrm>
            <a:custGeom>
              <a:avLst/>
              <a:gdLst>
                <a:gd name="T0" fmla="*/ 0 w 9"/>
                <a:gd name="T1" fmla="*/ 1 h 19"/>
                <a:gd name="T2" fmla="*/ 7 w 9"/>
                <a:gd name="T3" fmla="*/ 19 h 19"/>
                <a:gd name="T4" fmla="*/ 8 w 9"/>
                <a:gd name="T5" fmla="*/ 19 h 19"/>
                <a:gd name="T6" fmla="*/ 9 w 9"/>
                <a:gd name="T7" fmla="*/ 18 h 19"/>
                <a:gd name="T8" fmla="*/ 2 w 9"/>
                <a:gd name="T9" fmla="*/ 0 h 19"/>
                <a:gd name="T10" fmla="*/ 0 w 9"/>
                <a:gd name="T11" fmla="*/ 0 h 19"/>
                <a:gd name="T12" fmla="*/ 0 w 9"/>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9" h="19">
                  <a:moveTo>
                    <a:pt x="0" y="1"/>
                  </a:moveTo>
                  <a:cubicBezTo>
                    <a:pt x="7" y="19"/>
                    <a:pt x="7" y="19"/>
                    <a:pt x="7" y="19"/>
                  </a:cubicBezTo>
                  <a:cubicBezTo>
                    <a:pt x="7" y="19"/>
                    <a:pt x="8" y="19"/>
                    <a:pt x="8" y="19"/>
                  </a:cubicBezTo>
                  <a:cubicBezTo>
                    <a:pt x="9" y="19"/>
                    <a:pt x="9" y="18"/>
                    <a:pt x="9" y="18"/>
                  </a:cubicBezTo>
                  <a:cubicBezTo>
                    <a:pt x="2" y="0"/>
                    <a:pt x="2" y="0"/>
                    <a:pt x="2" y="0"/>
                  </a:cubicBezTo>
                  <a:cubicBezTo>
                    <a:pt x="1" y="0"/>
                    <a:pt x="1" y="0"/>
                    <a:pt x="0"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 name="ïṧlíḑé">
              <a:extLst>
                <a:ext uri="{FF2B5EF4-FFF2-40B4-BE49-F238E27FC236}">
                  <a16:creationId xmlns:a16="http://schemas.microsoft.com/office/drawing/2014/main" xmlns="" id="{09103BC6-B7FA-4858-9755-E32A55C30EA9}"/>
                </a:ext>
              </a:extLst>
            </p:cNvPr>
            <p:cNvSpPr/>
            <p:nvPr/>
          </p:nvSpPr>
          <p:spPr bwMode="auto">
            <a:xfrm>
              <a:off x="5022851" y="3743326"/>
              <a:ext cx="23813" cy="49213"/>
            </a:xfrm>
            <a:custGeom>
              <a:avLst/>
              <a:gdLst>
                <a:gd name="T0" fmla="*/ 0 w 9"/>
                <a:gd name="T1" fmla="*/ 1 h 18"/>
                <a:gd name="T2" fmla="*/ 7 w 9"/>
                <a:gd name="T3" fmla="*/ 17 h 18"/>
                <a:gd name="T4" fmla="*/ 8 w 9"/>
                <a:gd name="T5" fmla="*/ 17 h 18"/>
                <a:gd name="T6" fmla="*/ 9 w 9"/>
                <a:gd name="T7" fmla="*/ 16 h 18"/>
                <a:gd name="T8" fmla="*/ 2 w 9"/>
                <a:gd name="T9" fmla="*/ 0 h 18"/>
                <a:gd name="T10" fmla="*/ 1 w 9"/>
                <a:gd name="T11" fmla="*/ 0 h 18"/>
                <a:gd name="T12" fmla="*/ 0 w 9"/>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9" h="18">
                  <a:moveTo>
                    <a:pt x="0" y="1"/>
                  </a:moveTo>
                  <a:cubicBezTo>
                    <a:pt x="7" y="17"/>
                    <a:pt x="7" y="17"/>
                    <a:pt x="7" y="17"/>
                  </a:cubicBezTo>
                  <a:cubicBezTo>
                    <a:pt x="7" y="17"/>
                    <a:pt x="8" y="18"/>
                    <a:pt x="8" y="17"/>
                  </a:cubicBezTo>
                  <a:cubicBezTo>
                    <a:pt x="9" y="17"/>
                    <a:pt x="9" y="17"/>
                    <a:pt x="9" y="16"/>
                  </a:cubicBezTo>
                  <a:cubicBezTo>
                    <a:pt x="2" y="0"/>
                    <a:pt x="2" y="0"/>
                    <a:pt x="2" y="0"/>
                  </a:cubicBezTo>
                  <a:cubicBezTo>
                    <a:pt x="2" y="0"/>
                    <a:pt x="1" y="0"/>
                    <a:pt x="1"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 name="iṣ1ïďè">
              <a:extLst>
                <a:ext uri="{FF2B5EF4-FFF2-40B4-BE49-F238E27FC236}">
                  <a16:creationId xmlns:a16="http://schemas.microsoft.com/office/drawing/2014/main" xmlns="" id="{0BD274A5-B256-4D33-A669-6666F4DABD37}"/>
                </a:ext>
              </a:extLst>
            </p:cNvPr>
            <p:cNvSpPr/>
            <p:nvPr/>
          </p:nvSpPr>
          <p:spPr bwMode="auto">
            <a:xfrm>
              <a:off x="5045076" y="3746501"/>
              <a:ext cx="19050" cy="46038"/>
            </a:xfrm>
            <a:custGeom>
              <a:avLst/>
              <a:gdLst>
                <a:gd name="T0" fmla="*/ 0 w 7"/>
                <a:gd name="T1" fmla="*/ 1 h 17"/>
                <a:gd name="T2" fmla="*/ 5 w 7"/>
                <a:gd name="T3" fmla="*/ 17 h 17"/>
                <a:gd name="T4" fmla="*/ 6 w 7"/>
                <a:gd name="T5" fmla="*/ 17 h 17"/>
                <a:gd name="T6" fmla="*/ 7 w 7"/>
                <a:gd name="T7" fmla="*/ 16 h 17"/>
                <a:gd name="T8" fmla="*/ 1 w 7"/>
                <a:gd name="T9" fmla="*/ 0 h 17"/>
                <a:gd name="T10" fmla="*/ 0 w 7"/>
                <a:gd name="T11" fmla="*/ 0 h 17"/>
                <a:gd name="T12" fmla="*/ 0 w 7"/>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0" y="1"/>
                  </a:moveTo>
                  <a:cubicBezTo>
                    <a:pt x="5" y="17"/>
                    <a:pt x="5" y="17"/>
                    <a:pt x="5" y="17"/>
                  </a:cubicBezTo>
                  <a:cubicBezTo>
                    <a:pt x="6" y="17"/>
                    <a:pt x="6" y="17"/>
                    <a:pt x="6" y="17"/>
                  </a:cubicBezTo>
                  <a:cubicBezTo>
                    <a:pt x="7" y="17"/>
                    <a:pt x="7" y="16"/>
                    <a:pt x="7" y="16"/>
                  </a:cubicBezTo>
                  <a:cubicBezTo>
                    <a:pt x="1" y="0"/>
                    <a:pt x="1" y="0"/>
                    <a:pt x="1" y="0"/>
                  </a:cubicBezTo>
                  <a:cubicBezTo>
                    <a:pt x="1" y="0"/>
                    <a:pt x="1" y="0"/>
                    <a:pt x="0"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 name="íṣľîḑe">
              <a:extLst>
                <a:ext uri="{FF2B5EF4-FFF2-40B4-BE49-F238E27FC236}">
                  <a16:creationId xmlns:a16="http://schemas.microsoft.com/office/drawing/2014/main" xmlns="" id="{F22BFAF0-791E-4C02-9BDD-941F895A6C54}"/>
                </a:ext>
              </a:extLst>
            </p:cNvPr>
            <p:cNvSpPr/>
            <p:nvPr/>
          </p:nvSpPr>
          <p:spPr bwMode="auto">
            <a:xfrm>
              <a:off x="5067301" y="3746501"/>
              <a:ext cx="15875" cy="46038"/>
            </a:xfrm>
            <a:custGeom>
              <a:avLst/>
              <a:gdLst>
                <a:gd name="T0" fmla="*/ 0 w 6"/>
                <a:gd name="T1" fmla="*/ 1 h 17"/>
                <a:gd name="T2" fmla="*/ 4 w 6"/>
                <a:gd name="T3" fmla="*/ 17 h 17"/>
                <a:gd name="T4" fmla="*/ 5 w 6"/>
                <a:gd name="T5" fmla="*/ 17 h 17"/>
                <a:gd name="T6" fmla="*/ 6 w 6"/>
                <a:gd name="T7" fmla="*/ 16 h 17"/>
                <a:gd name="T8" fmla="*/ 1 w 6"/>
                <a:gd name="T9" fmla="*/ 0 h 17"/>
                <a:gd name="T10" fmla="*/ 0 w 6"/>
                <a:gd name="T11" fmla="*/ 0 h 17"/>
                <a:gd name="T12" fmla="*/ 0 w 6"/>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0" y="1"/>
                  </a:moveTo>
                  <a:cubicBezTo>
                    <a:pt x="4" y="17"/>
                    <a:pt x="4" y="17"/>
                    <a:pt x="4" y="17"/>
                  </a:cubicBezTo>
                  <a:cubicBezTo>
                    <a:pt x="4" y="17"/>
                    <a:pt x="5" y="17"/>
                    <a:pt x="5" y="17"/>
                  </a:cubicBezTo>
                  <a:cubicBezTo>
                    <a:pt x="6" y="17"/>
                    <a:pt x="6" y="17"/>
                    <a:pt x="6" y="16"/>
                  </a:cubicBezTo>
                  <a:cubicBezTo>
                    <a:pt x="1" y="0"/>
                    <a:pt x="1" y="0"/>
                    <a:pt x="1" y="0"/>
                  </a:cubicBezTo>
                  <a:cubicBezTo>
                    <a:pt x="1" y="0"/>
                    <a:pt x="1" y="0"/>
                    <a:pt x="0"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 name="íşḻiḋé">
              <a:extLst>
                <a:ext uri="{FF2B5EF4-FFF2-40B4-BE49-F238E27FC236}">
                  <a16:creationId xmlns:a16="http://schemas.microsoft.com/office/drawing/2014/main" xmlns="" id="{7221FE13-04AF-419F-B398-2F390D9937CE}"/>
                </a:ext>
              </a:extLst>
            </p:cNvPr>
            <p:cNvSpPr/>
            <p:nvPr/>
          </p:nvSpPr>
          <p:spPr bwMode="auto">
            <a:xfrm>
              <a:off x="4997451" y="3740151"/>
              <a:ext cx="33338" cy="52388"/>
            </a:xfrm>
            <a:custGeom>
              <a:avLst/>
              <a:gdLst>
                <a:gd name="T0" fmla="*/ 1 w 12"/>
                <a:gd name="T1" fmla="*/ 18 h 19"/>
                <a:gd name="T2" fmla="*/ 12 w 12"/>
                <a:gd name="T3" fmla="*/ 2 h 19"/>
                <a:gd name="T4" fmla="*/ 11 w 12"/>
                <a:gd name="T5" fmla="*/ 0 h 19"/>
                <a:gd name="T6" fmla="*/ 10 w 12"/>
                <a:gd name="T7" fmla="*/ 1 h 19"/>
                <a:gd name="T8" fmla="*/ 0 w 12"/>
                <a:gd name="T9" fmla="*/ 17 h 19"/>
                <a:gd name="T10" fmla="*/ 0 w 12"/>
                <a:gd name="T11" fmla="*/ 18 h 19"/>
                <a:gd name="T12" fmla="*/ 1 w 12"/>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1" y="18"/>
                  </a:moveTo>
                  <a:cubicBezTo>
                    <a:pt x="12" y="2"/>
                    <a:pt x="12" y="2"/>
                    <a:pt x="12" y="2"/>
                  </a:cubicBezTo>
                  <a:cubicBezTo>
                    <a:pt x="12" y="1"/>
                    <a:pt x="12" y="1"/>
                    <a:pt x="11" y="0"/>
                  </a:cubicBezTo>
                  <a:cubicBezTo>
                    <a:pt x="11" y="0"/>
                    <a:pt x="11" y="0"/>
                    <a:pt x="10" y="1"/>
                  </a:cubicBezTo>
                  <a:cubicBezTo>
                    <a:pt x="0" y="17"/>
                    <a:pt x="0" y="17"/>
                    <a:pt x="0" y="17"/>
                  </a:cubicBezTo>
                  <a:cubicBezTo>
                    <a:pt x="0" y="18"/>
                    <a:pt x="0" y="18"/>
                    <a:pt x="0" y="18"/>
                  </a:cubicBezTo>
                  <a:cubicBezTo>
                    <a:pt x="1" y="19"/>
                    <a:pt x="1" y="18"/>
                    <a:pt x="1"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 name="ïsḷïḍé">
              <a:extLst>
                <a:ext uri="{FF2B5EF4-FFF2-40B4-BE49-F238E27FC236}">
                  <a16:creationId xmlns:a16="http://schemas.microsoft.com/office/drawing/2014/main" xmlns="" id="{B74F489F-1A05-4773-AA89-AB9FF7832BC7}"/>
                </a:ext>
              </a:extLst>
            </p:cNvPr>
            <p:cNvSpPr/>
            <p:nvPr/>
          </p:nvSpPr>
          <p:spPr bwMode="auto">
            <a:xfrm>
              <a:off x="5014913" y="3746501"/>
              <a:ext cx="31750" cy="42863"/>
            </a:xfrm>
            <a:custGeom>
              <a:avLst/>
              <a:gdLst>
                <a:gd name="T0" fmla="*/ 2 w 12"/>
                <a:gd name="T1" fmla="*/ 16 h 16"/>
                <a:gd name="T2" fmla="*/ 11 w 12"/>
                <a:gd name="T3" fmla="*/ 1 h 16"/>
                <a:gd name="T4" fmla="*/ 11 w 12"/>
                <a:gd name="T5" fmla="*/ 0 h 16"/>
                <a:gd name="T6" fmla="*/ 10 w 12"/>
                <a:gd name="T7" fmla="*/ 0 h 16"/>
                <a:gd name="T8" fmla="*/ 1 w 12"/>
                <a:gd name="T9" fmla="*/ 15 h 16"/>
                <a:gd name="T10" fmla="*/ 1 w 12"/>
                <a:gd name="T11" fmla="*/ 16 h 16"/>
                <a:gd name="T12" fmla="*/ 2 w 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2" y="16"/>
                  </a:moveTo>
                  <a:cubicBezTo>
                    <a:pt x="11" y="1"/>
                    <a:pt x="11" y="1"/>
                    <a:pt x="11" y="1"/>
                  </a:cubicBezTo>
                  <a:cubicBezTo>
                    <a:pt x="12" y="1"/>
                    <a:pt x="12" y="0"/>
                    <a:pt x="11" y="0"/>
                  </a:cubicBezTo>
                  <a:cubicBezTo>
                    <a:pt x="11" y="0"/>
                    <a:pt x="10" y="0"/>
                    <a:pt x="10" y="0"/>
                  </a:cubicBezTo>
                  <a:cubicBezTo>
                    <a:pt x="1" y="15"/>
                    <a:pt x="1" y="15"/>
                    <a:pt x="1" y="15"/>
                  </a:cubicBezTo>
                  <a:cubicBezTo>
                    <a:pt x="0" y="15"/>
                    <a:pt x="0" y="16"/>
                    <a:pt x="1" y="16"/>
                  </a:cubicBezTo>
                  <a:cubicBezTo>
                    <a:pt x="1" y="16"/>
                    <a:pt x="2" y="16"/>
                    <a:pt x="2"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 name="îṣlïďè">
              <a:extLst>
                <a:ext uri="{FF2B5EF4-FFF2-40B4-BE49-F238E27FC236}">
                  <a16:creationId xmlns:a16="http://schemas.microsoft.com/office/drawing/2014/main" xmlns="" id="{68C0F4AE-3F6D-4526-87DC-1E925D3AEB9F}"/>
                </a:ext>
              </a:extLst>
            </p:cNvPr>
            <p:cNvSpPr/>
            <p:nvPr/>
          </p:nvSpPr>
          <p:spPr bwMode="auto">
            <a:xfrm>
              <a:off x="5037138" y="3746501"/>
              <a:ext cx="26988" cy="46038"/>
            </a:xfrm>
            <a:custGeom>
              <a:avLst/>
              <a:gdLst>
                <a:gd name="T0" fmla="*/ 1 w 10"/>
                <a:gd name="T1" fmla="*/ 16 h 17"/>
                <a:gd name="T2" fmla="*/ 10 w 10"/>
                <a:gd name="T3" fmla="*/ 1 h 17"/>
                <a:gd name="T4" fmla="*/ 9 w 10"/>
                <a:gd name="T5" fmla="*/ 0 h 17"/>
                <a:gd name="T6" fmla="*/ 8 w 10"/>
                <a:gd name="T7" fmla="*/ 1 h 17"/>
                <a:gd name="T8" fmla="*/ 0 w 10"/>
                <a:gd name="T9" fmla="*/ 15 h 17"/>
                <a:gd name="T10" fmla="*/ 0 w 10"/>
                <a:gd name="T11" fmla="*/ 17 h 17"/>
                <a:gd name="T12" fmla="*/ 1 w 10"/>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1" y="16"/>
                  </a:moveTo>
                  <a:cubicBezTo>
                    <a:pt x="10" y="1"/>
                    <a:pt x="10" y="1"/>
                    <a:pt x="10" y="1"/>
                  </a:cubicBezTo>
                  <a:cubicBezTo>
                    <a:pt x="10" y="1"/>
                    <a:pt x="10" y="1"/>
                    <a:pt x="9" y="0"/>
                  </a:cubicBezTo>
                  <a:cubicBezTo>
                    <a:pt x="9" y="0"/>
                    <a:pt x="8" y="0"/>
                    <a:pt x="8" y="1"/>
                  </a:cubicBezTo>
                  <a:cubicBezTo>
                    <a:pt x="0" y="15"/>
                    <a:pt x="0" y="15"/>
                    <a:pt x="0" y="15"/>
                  </a:cubicBezTo>
                  <a:cubicBezTo>
                    <a:pt x="0" y="16"/>
                    <a:pt x="0" y="16"/>
                    <a:pt x="0" y="17"/>
                  </a:cubicBezTo>
                  <a:cubicBezTo>
                    <a:pt x="1" y="17"/>
                    <a:pt x="1" y="17"/>
                    <a:pt x="1"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 name="îṥ1îḑe">
              <a:extLst>
                <a:ext uri="{FF2B5EF4-FFF2-40B4-BE49-F238E27FC236}">
                  <a16:creationId xmlns:a16="http://schemas.microsoft.com/office/drawing/2014/main" xmlns="" id="{F37379F5-6DF9-4BD9-9C6F-2236FF9D2E21}"/>
                </a:ext>
              </a:extLst>
            </p:cNvPr>
            <p:cNvSpPr/>
            <p:nvPr/>
          </p:nvSpPr>
          <p:spPr bwMode="auto">
            <a:xfrm>
              <a:off x="5057776" y="3748088"/>
              <a:ext cx="25400" cy="47625"/>
            </a:xfrm>
            <a:custGeom>
              <a:avLst/>
              <a:gdLst>
                <a:gd name="T0" fmla="*/ 1 w 9"/>
                <a:gd name="T1" fmla="*/ 16 h 17"/>
                <a:gd name="T2" fmla="*/ 8 w 9"/>
                <a:gd name="T3" fmla="*/ 2 h 17"/>
                <a:gd name="T4" fmla="*/ 8 w 9"/>
                <a:gd name="T5" fmla="*/ 0 h 17"/>
                <a:gd name="T6" fmla="*/ 7 w 9"/>
                <a:gd name="T7" fmla="*/ 1 h 17"/>
                <a:gd name="T8" fmla="*/ 0 w 9"/>
                <a:gd name="T9" fmla="*/ 16 h 17"/>
                <a:gd name="T10" fmla="*/ 0 w 9"/>
                <a:gd name="T11" fmla="*/ 17 h 17"/>
                <a:gd name="T12" fmla="*/ 1 w 9"/>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1" y="16"/>
                  </a:moveTo>
                  <a:cubicBezTo>
                    <a:pt x="8" y="2"/>
                    <a:pt x="8" y="2"/>
                    <a:pt x="8" y="2"/>
                  </a:cubicBezTo>
                  <a:cubicBezTo>
                    <a:pt x="9" y="1"/>
                    <a:pt x="8" y="1"/>
                    <a:pt x="8" y="0"/>
                  </a:cubicBezTo>
                  <a:cubicBezTo>
                    <a:pt x="8" y="0"/>
                    <a:pt x="7" y="0"/>
                    <a:pt x="7" y="1"/>
                  </a:cubicBezTo>
                  <a:cubicBezTo>
                    <a:pt x="0" y="16"/>
                    <a:pt x="0" y="16"/>
                    <a:pt x="0" y="16"/>
                  </a:cubicBezTo>
                  <a:cubicBezTo>
                    <a:pt x="0" y="16"/>
                    <a:pt x="0" y="17"/>
                    <a:pt x="0" y="17"/>
                  </a:cubicBezTo>
                  <a:cubicBezTo>
                    <a:pt x="1" y="17"/>
                    <a:pt x="1" y="17"/>
                    <a:pt x="1"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 name="iŝḻidè">
              <a:extLst>
                <a:ext uri="{FF2B5EF4-FFF2-40B4-BE49-F238E27FC236}">
                  <a16:creationId xmlns:a16="http://schemas.microsoft.com/office/drawing/2014/main" xmlns="" id="{8EB86782-62F5-401E-B4F7-25F896C21422}"/>
                </a:ext>
              </a:extLst>
            </p:cNvPr>
            <p:cNvSpPr/>
            <p:nvPr/>
          </p:nvSpPr>
          <p:spPr bwMode="auto">
            <a:xfrm>
              <a:off x="4692651" y="3595688"/>
              <a:ext cx="344488" cy="150813"/>
            </a:xfrm>
            <a:custGeom>
              <a:avLst/>
              <a:gdLst>
                <a:gd name="T0" fmla="*/ 18 w 125"/>
                <a:gd name="T1" fmla="*/ 2 h 55"/>
                <a:gd name="T2" fmla="*/ 6 w 125"/>
                <a:gd name="T3" fmla="*/ 24 h 55"/>
                <a:gd name="T4" fmla="*/ 39 w 125"/>
                <a:gd name="T5" fmla="*/ 54 h 55"/>
                <a:gd name="T6" fmla="*/ 78 w 125"/>
                <a:gd name="T7" fmla="*/ 53 h 55"/>
                <a:gd name="T8" fmla="*/ 122 w 125"/>
                <a:gd name="T9" fmla="*/ 25 h 55"/>
                <a:gd name="T10" fmla="*/ 110 w 125"/>
                <a:gd name="T11" fmla="*/ 2 h 55"/>
                <a:gd name="T12" fmla="*/ 102 w 125"/>
                <a:gd name="T13" fmla="*/ 1 h 55"/>
                <a:gd name="T14" fmla="*/ 19 w 125"/>
                <a:gd name="T15" fmla="*/ 0 h 55"/>
                <a:gd name="T16" fmla="*/ 18 w 125"/>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55">
                  <a:moveTo>
                    <a:pt x="18" y="2"/>
                  </a:moveTo>
                  <a:cubicBezTo>
                    <a:pt x="18" y="2"/>
                    <a:pt x="0" y="19"/>
                    <a:pt x="6" y="24"/>
                  </a:cubicBezTo>
                  <a:cubicBezTo>
                    <a:pt x="9" y="27"/>
                    <a:pt x="39" y="54"/>
                    <a:pt x="39" y="54"/>
                  </a:cubicBezTo>
                  <a:cubicBezTo>
                    <a:pt x="39" y="54"/>
                    <a:pt x="62" y="43"/>
                    <a:pt x="78" y="53"/>
                  </a:cubicBezTo>
                  <a:cubicBezTo>
                    <a:pt x="92" y="55"/>
                    <a:pt x="114" y="39"/>
                    <a:pt x="122" y="25"/>
                  </a:cubicBezTo>
                  <a:cubicBezTo>
                    <a:pt x="125" y="19"/>
                    <a:pt x="115" y="6"/>
                    <a:pt x="110" y="2"/>
                  </a:cubicBezTo>
                  <a:cubicBezTo>
                    <a:pt x="102" y="1"/>
                    <a:pt x="102" y="1"/>
                    <a:pt x="102" y="1"/>
                  </a:cubicBezTo>
                  <a:cubicBezTo>
                    <a:pt x="19" y="0"/>
                    <a:pt x="19" y="0"/>
                    <a:pt x="19" y="0"/>
                  </a:cubicBez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 name="îṥľïḋè">
              <a:extLst>
                <a:ext uri="{FF2B5EF4-FFF2-40B4-BE49-F238E27FC236}">
                  <a16:creationId xmlns:a16="http://schemas.microsoft.com/office/drawing/2014/main" xmlns="" id="{5A3357E3-EF0B-4A72-B493-728307C90753}"/>
                </a:ext>
              </a:extLst>
            </p:cNvPr>
            <p:cNvSpPr/>
            <p:nvPr/>
          </p:nvSpPr>
          <p:spPr bwMode="auto">
            <a:xfrm>
              <a:off x="4722813" y="3122613"/>
              <a:ext cx="288925" cy="150813"/>
            </a:xfrm>
            <a:custGeom>
              <a:avLst/>
              <a:gdLst>
                <a:gd name="T0" fmla="*/ 35 w 105"/>
                <a:gd name="T1" fmla="*/ 23 h 55"/>
                <a:gd name="T2" fmla="*/ 35 w 105"/>
                <a:gd name="T3" fmla="*/ 22 h 55"/>
                <a:gd name="T4" fmla="*/ 36 w 105"/>
                <a:gd name="T5" fmla="*/ 21 h 55"/>
                <a:gd name="T6" fmla="*/ 36 w 105"/>
                <a:gd name="T7" fmla="*/ 20 h 55"/>
                <a:gd name="T8" fmla="*/ 37 w 105"/>
                <a:gd name="T9" fmla="*/ 0 h 55"/>
                <a:gd name="T10" fmla="*/ 52 w 105"/>
                <a:gd name="T11" fmla="*/ 0 h 55"/>
                <a:gd name="T12" fmla="*/ 67 w 105"/>
                <a:gd name="T13" fmla="*/ 0 h 55"/>
                <a:gd name="T14" fmla="*/ 68 w 105"/>
                <a:gd name="T15" fmla="*/ 20 h 55"/>
                <a:gd name="T16" fmla="*/ 69 w 105"/>
                <a:gd name="T17" fmla="*/ 21 h 55"/>
                <a:gd name="T18" fmla="*/ 69 w 105"/>
                <a:gd name="T19" fmla="*/ 22 h 55"/>
                <a:gd name="T20" fmla="*/ 70 w 105"/>
                <a:gd name="T21" fmla="*/ 23 h 55"/>
                <a:gd name="T22" fmla="*/ 105 w 105"/>
                <a:gd name="T23" fmla="*/ 42 h 55"/>
                <a:gd name="T24" fmla="*/ 0 w 105"/>
                <a:gd name="T25" fmla="*/ 42 h 55"/>
                <a:gd name="T26" fmla="*/ 35 w 105"/>
                <a:gd name="T27"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5" h="55">
                  <a:moveTo>
                    <a:pt x="35" y="23"/>
                  </a:moveTo>
                  <a:cubicBezTo>
                    <a:pt x="35" y="23"/>
                    <a:pt x="35" y="23"/>
                    <a:pt x="35" y="22"/>
                  </a:cubicBezTo>
                  <a:cubicBezTo>
                    <a:pt x="35" y="22"/>
                    <a:pt x="36" y="22"/>
                    <a:pt x="36" y="21"/>
                  </a:cubicBezTo>
                  <a:cubicBezTo>
                    <a:pt x="36" y="20"/>
                    <a:pt x="36" y="20"/>
                    <a:pt x="36" y="20"/>
                  </a:cubicBezTo>
                  <a:cubicBezTo>
                    <a:pt x="38" y="14"/>
                    <a:pt x="37" y="3"/>
                    <a:pt x="37" y="0"/>
                  </a:cubicBezTo>
                  <a:cubicBezTo>
                    <a:pt x="37" y="0"/>
                    <a:pt x="45" y="0"/>
                    <a:pt x="52" y="0"/>
                  </a:cubicBezTo>
                  <a:cubicBezTo>
                    <a:pt x="60" y="0"/>
                    <a:pt x="67" y="0"/>
                    <a:pt x="67" y="0"/>
                  </a:cubicBezTo>
                  <a:cubicBezTo>
                    <a:pt x="67" y="3"/>
                    <a:pt x="67" y="14"/>
                    <a:pt x="68" y="20"/>
                  </a:cubicBezTo>
                  <a:cubicBezTo>
                    <a:pt x="69" y="21"/>
                    <a:pt x="69" y="21"/>
                    <a:pt x="69" y="21"/>
                  </a:cubicBezTo>
                  <a:cubicBezTo>
                    <a:pt x="69" y="22"/>
                    <a:pt x="69" y="22"/>
                    <a:pt x="69" y="22"/>
                  </a:cubicBezTo>
                  <a:cubicBezTo>
                    <a:pt x="69" y="23"/>
                    <a:pt x="69" y="23"/>
                    <a:pt x="70" y="23"/>
                  </a:cubicBezTo>
                  <a:cubicBezTo>
                    <a:pt x="72" y="26"/>
                    <a:pt x="102" y="35"/>
                    <a:pt x="105" y="42"/>
                  </a:cubicBezTo>
                  <a:cubicBezTo>
                    <a:pt x="102" y="55"/>
                    <a:pt x="3" y="55"/>
                    <a:pt x="0" y="42"/>
                  </a:cubicBezTo>
                  <a:cubicBezTo>
                    <a:pt x="3" y="35"/>
                    <a:pt x="32" y="26"/>
                    <a:pt x="35" y="23"/>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 name="îṥļîḍè">
              <a:extLst>
                <a:ext uri="{FF2B5EF4-FFF2-40B4-BE49-F238E27FC236}">
                  <a16:creationId xmlns:a16="http://schemas.microsoft.com/office/drawing/2014/main" xmlns="" id="{99B55126-8232-48A8-8865-E0FD0D2EC0F7}"/>
                </a:ext>
              </a:extLst>
            </p:cNvPr>
            <p:cNvSpPr/>
            <p:nvPr/>
          </p:nvSpPr>
          <p:spPr bwMode="auto">
            <a:xfrm>
              <a:off x="4722813" y="3216276"/>
              <a:ext cx="33338" cy="33338"/>
            </a:xfrm>
            <a:custGeom>
              <a:avLst/>
              <a:gdLst>
                <a:gd name="T0" fmla="*/ 12 w 12"/>
                <a:gd name="T1" fmla="*/ 0 h 12"/>
                <a:gd name="T2" fmla="*/ 0 w 12"/>
                <a:gd name="T3" fmla="*/ 8 h 12"/>
                <a:gd name="T4" fmla="*/ 3 w 12"/>
                <a:gd name="T5" fmla="*/ 12 h 12"/>
                <a:gd name="T6" fmla="*/ 3 w 12"/>
                <a:gd name="T7" fmla="*/ 12 h 12"/>
                <a:gd name="T8" fmla="*/ 0 w 12"/>
                <a:gd name="T9" fmla="*/ 8 h 12"/>
                <a:gd name="T10" fmla="*/ 12 w 12"/>
                <a:gd name="T11" fmla="*/ 0 h 12"/>
              </a:gdLst>
              <a:ahLst/>
              <a:cxnLst>
                <a:cxn ang="0">
                  <a:pos x="T0" y="T1"/>
                </a:cxn>
                <a:cxn ang="0">
                  <a:pos x="T2" y="T3"/>
                </a:cxn>
                <a:cxn ang="0">
                  <a:pos x="T4" y="T5"/>
                </a:cxn>
                <a:cxn ang="0">
                  <a:pos x="T6" y="T7"/>
                </a:cxn>
                <a:cxn ang="0">
                  <a:pos x="T8" y="T9"/>
                </a:cxn>
                <a:cxn ang="0">
                  <a:pos x="T10" y="T11"/>
                </a:cxn>
              </a:cxnLst>
              <a:rect l="0" t="0" r="r" b="b"/>
              <a:pathLst>
                <a:path w="12" h="12">
                  <a:moveTo>
                    <a:pt x="12" y="0"/>
                  </a:moveTo>
                  <a:cubicBezTo>
                    <a:pt x="6" y="2"/>
                    <a:pt x="1" y="5"/>
                    <a:pt x="0" y="8"/>
                  </a:cubicBezTo>
                  <a:cubicBezTo>
                    <a:pt x="0" y="9"/>
                    <a:pt x="1" y="12"/>
                    <a:pt x="3" y="12"/>
                  </a:cubicBezTo>
                  <a:cubicBezTo>
                    <a:pt x="3" y="12"/>
                    <a:pt x="3" y="12"/>
                    <a:pt x="3" y="12"/>
                  </a:cubicBezTo>
                  <a:cubicBezTo>
                    <a:pt x="1" y="11"/>
                    <a:pt x="0" y="10"/>
                    <a:pt x="0" y="8"/>
                  </a:cubicBezTo>
                  <a:cubicBezTo>
                    <a:pt x="1" y="5"/>
                    <a:pt x="6" y="2"/>
                    <a:pt x="12" y="0"/>
                  </a:cubicBezTo>
                </a:path>
              </a:pathLst>
            </a:custGeom>
            <a:solidFill>
              <a:srgbClr val="FAE1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 name="ïslîḋè">
              <a:extLst>
                <a:ext uri="{FF2B5EF4-FFF2-40B4-BE49-F238E27FC236}">
                  <a16:creationId xmlns:a16="http://schemas.microsoft.com/office/drawing/2014/main" xmlns="" id="{00599569-CDAB-4DD4-BB3F-640E5B4A51DB}"/>
                </a:ext>
              </a:extLst>
            </p:cNvPr>
            <p:cNvSpPr/>
            <p:nvPr/>
          </p:nvSpPr>
          <p:spPr bwMode="auto">
            <a:xfrm>
              <a:off x="4722813" y="3122613"/>
              <a:ext cx="187325" cy="127000"/>
            </a:xfrm>
            <a:custGeom>
              <a:avLst/>
              <a:gdLst>
                <a:gd name="T0" fmla="*/ 67 w 68"/>
                <a:gd name="T1" fmla="*/ 0 h 46"/>
                <a:gd name="T2" fmla="*/ 52 w 68"/>
                <a:gd name="T3" fmla="*/ 1 h 46"/>
                <a:gd name="T4" fmla="*/ 38 w 68"/>
                <a:gd name="T5" fmla="*/ 0 h 46"/>
                <a:gd name="T6" fmla="*/ 36 w 68"/>
                <a:gd name="T7" fmla="*/ 21 h 46"/>
                <a:gd name="T8" fmla="*/ 36 w 68"/>
                <a:gd name="T9" fmla="*/ 22 h 46"/>
                <a:gd name="T10" fmla="*/ 35 w 68"/>
                <a:gd name="T11" fmla="*/ 23 h 46"/>
                <a:gd name="T12" fmla="*/ 35 w 68"/>
                <a:gd name="T13" fmla="*/ 24 h 46"/>
                <a:gd name="T14" fmla="*/ 12 w 68"/>
                <a:gd name="T15" fmla="*/ 34 h 46"/>
                <a:gd name="T16" fmla="*/ 0 w 68"/>
                <a:gd name="T17" fmla="*/ 42 h 46"/>
                <a:gd name="T18" fmla="*/ 3 w 68"/>
                <a:gd name="T19" fmla="*/ 46 h 46"/>
                <a:gd name="T20" fmla="*/ 3 w 68"/>
                <a:gd name="T21" fmla="*/ 46 h 46"/>
                <a:gd name="T22" fmla="*/ 68 w 68"/>
                <a:gd name="T23" fmla="*/ 18 h 46"/>
                <a:gd name="T24" fmla="*/ 67 w 68"/>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46">
                  <a:moveTo>
                    <a:pt x="67" y="0"/>
                  </a:moveTo>
                  <a:cubicBezTo>
                    <a:pt x="67" y="0"/>
                    <a:pt x="59" y="1"/>
                    <a:pt x="52" y="1"/>
                  </a:cubicBezTo>
                  <a:cubicBezTo>
                    <a:pt x="45" y="1"/>
                    <a:pt x="38" y="0"/>
                    <a:pt x="38" y="0"/>
                  </a:cubicBezTo>
                  <a:cubicBezTo>
                    <a:pt x="37" y="4"/>
                    <a:pt x="38" y="15"/>
                    <a:pt x="36" y="21"/>
                  </a:cubicBezTo>
                  <a:cubicBezTo>
                    <a:pt x="36" y="22"/>
                    <a:pt x="36" y="22"/>
                    <a:pt x="36" y="22"/>
                  </a:cubicBezTo>
                  <a:cubicBezTo>
                    <a:pt x="36" y="22"/>
                    <a:pt x="36" y="22"/>
                    <a:pt x="35" y="23"/>
                  </a:cubicBezTo>
                  <a:cubicBezTo>
                    <a:pt x="35" y="23"/>
                    <a:pt x="35" y="23"/>
                    <a:pt x="35" y="24"/>
                  </a:cubicBezTo>
                  <a:cubicBezTo>
                    <a:pt x="33" y="26"/>
                    <a:pt x="22" y="29"/>
                    <a:pt x="12" y="34"/>
                  </a:cubicBezTo>
                  <a:cubicBezTo>
                    <a:pt x="6" y="36"/>
                    <a:pt x="1" y="39"/>
                    <a:pt x="0" y="42"/>
                  </a:cubicBezTo>
                  <a:cubicBezTo>
                    <a:pt x="0" y="44"/>
                    <a:pt x="1" y="45"/>
                    <a:pt x="3" y="46"/>
                  </a:cubicBezTo>
                  <a:cubicBezTo>
                    <a:pt x="3" y="46"/>
                    <a:pt x="3" y="46"/>
                    <a:pt x="3" y="46"/>
                  </a:cubicBezTo>
                  <a:cubicBezTo>
                    <a:pt x="67" y="30"/>
                    <a:pt x="67" y="19"/>
                    <a:pt x="68" y="18"/>
                  </a:cubicBezTo>
                  <a:cubicBezTo>
                    <a:pt x="67" y="12"/>
                    <a:pt x="67" y="4"/>
                    <a:pt x="67"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 name="iṩḷide">
              <a:extLst>
                <a:ext uri="{FF2B5EF4-FFF2-40B4-BE49-F238E27FC236}">
                  <a16:creationId xmlns:a16="http://schemas.microsoft.com/office/drawing/2014/main" xmlns="" id="{89367C7D-5D0C-44B0-808E-292CABB947C1}"/>
                </a:ext>
              </a:extLst>
            </p:cNvPr>
            <p:cNvSpPr/>
            <p:nvPr/>
          </p:nvSpPr>
          <p:spPr bwMode="auto">
            <a:xfrm>
              <a:off x="4786313" y="3190876"/>
              <a:ext cx="157163" cy="119063"/>
            </a:xfrm>
            <a:custGeom>
              <a:avLst/>
              <a:gdLst>
                <a:gd name="T0" fmla="*/ 28 w 57"/>
                <a:gd name="T1" fmla="*/ 43 h 43"/>
                <a:gd name="T2" fmla="*/ 57 w 57"/>
                <a:gd name="T3" fmla="*/ 8 h 43"/>
                <a:gd name="T4" fmla="*/ 57 w 57"/>
                <a:gd name="T5" fmla="*/ 2 h 43"/>
                <a:gd name="T6" fmla="*/ 50 w 57"/>
                <a:gd name="T7" fmla="*/ 0 h 43"/>
                <a:gd name="T8" fmla="*/ 31 w 57"/>
                <a:gd name="T9" fmla="*/ 12 h 43"/>
                <a:gd name="T10" fmla="*/ 29 w 57"/>
                <a:gd name="T11" fmla="*/ 22 h 43"/>
                <a:gd name="T12" fmla="*/ 27 w 57"/>
                <a:gd name="T13" fmla="*/ 12 h 43"/>
                <a:gd name="T14" fmla="*/ 7 w 57"/>
                <a:gd name="T15" fmla="*/ 0 h 43"/>
                <a:gd name="T16" fmla="*/ 1 w 57"/>
                <a:gd name="T17" fmla="*/ 2 h 43"/>
                <a:gd name="T18" fmla="*/ 0 w 57"/>
                <a:gd name="T19" fmla="*/ 8 h 43"/>
                <a:gd name="T20" fmla="*/ 28 w 57"/>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3">
                  <a:moveTo>
                    <a:pt x="28" y="43"/>
                  </a:moveTo>
                  <a:cubicBezTo>
                    <a:pt x="44" y="43"/>
                    <a:pt x="57" y="25"/>
                    <a:pt x="57" y="8"/>
                  </a:cubicBezTo>
                  <a:cubicBezTo>
                    <a:pt x="57" y="6"/>
                    <a:pt x="57" y="4"/>
                    <a:pt x="57" y="2"/>
                  </a:cubicBezTo>
                  <a:cubicBezTo>
                    <a:pt x="55" y="1"/>
                    <a:pt x="53" y="1"/>
                    <a:pt x="50" y="0"/>
                  </a:cubicBezTo>
                  <a:cubicBezTo>
                    <a:pt x="44" y="8"/>
                    <a:pt x="37" y="11"/>
                    <a:pt x="31" y="12"/>
                  </a:cubicBezTo>
                  <a:cubicBezTo>
                    <a:pt x="30" y="12"/>
                    <a:pt x="29" y="16"/>
                    <a:pt x="29" y="22"/>
                  </a:cubicBezTo>
                  <a:cubicBezTo>
                    <a:pt x="29" y="18"/>
                    <a:pt x="27" y="12"/>
                    <a:pt x="27" y="12"/>
                  </a:cubicBezTo>
                  <a:cubicBezTo>
                    <a:pt x="14" y="12"/>
                    <a:pt x="7" y="0"/>
                    <a:pt x="7" y="0"/>
                  </a:cubicBezTo>
                  <a:cubicBezTo>
                    <a:pt x="7" y="0"/>
                    <a:pt x="5" y="1"/>
                    <a:pt x="1" y="2"/>
                  </a:cubicBezTo>
                  <a:cubicBezTo>
                    <a:pt x="1" y="4"/>
                    <a:pt x="0" y="6"/>
                    <a:pt x="0" y="8"/>
                  </a:cubicBezTo>
                  <a:cubicBezTo>
                    <a:pt x="0" y="25"/>
                    <a:pt x="12" y="43"/>
                    <a:pt x="28" y="43"/>
                  </a:cubicBezTo>
                  <a:close/>
                </a:path>
              </a:pathLst>
            </a:cu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 name="iṣľîdé">
              <a:extLst>
                <a:ext uri="{FF2B5EF4-FFF2-40B4-BE49-F238E27FC236}">
                  <a16:creationId xmlns:a16="http://schemas.microsoft.com/office/drawing/2014/main" xmlns="" id="{E7FAA460-8018-44E3-A9B6-2B87F89EFF7A}"/>
                </a:ext>
              </a:extLst>
            </p:cNvPr>
            <p:cNvSpPr/>
            <p:nvPr/>
          </p:nvSpPr>
          <p:spPr bwMode="auto">
            <a:xfrm>
              <a:off x="4745038" y="35956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AA4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 name="ïšḻíḍê">
              <a:extLst>
                <a:ext uri="{FF2B5EF4-FFF2-40B4-BE49-F238E27FC236}">
                  <a16:creationId xmlns:a16="http://schemas.microsoft.com/office/drawing/2014/main" xmlns="" id="{B59E7238-60AC-4A96-9157-6ADF210FCCE4}"/>
                </a:ext>
              </a:extLst>
            </p:cNvPr>
            <p:cNvSpPr/>
            <p:nvPr/>
          </p:nvSpPr>
          <p:spPr bwMode="auto">
            <a:xfrm>
              <a:off x="4616451" y="3197226"/>
              <a:ext cx="471488" cy="400050"/>
            </a:xfrm>
            <a:custGeom>
              <a:avLst/>
              <a:gdLst>
                <a:gd name="T0" fmla="*/ 172 w 172"/>
                <a:gd name="T1" fmla="*/ 92 h 146"/>
                <a:gd name="T2" fmla="*/ 147 w 172"/>
                <a:gd name="T3" fmla="*/ 11 h 146"/>
                <a:gd name="T4" fmla="*/ 138 w 172"/>
                <a:gd name="T5" fmla="*/ 6 h 146"/>
                <a:gd name="T6" fmla="*/ 138 w 172"/>
                <a:gd name="T7" fmla="*/ 6 h 146"/>
                <a:gd name="T8" fmla="*/ 137 w 172"/>
                <a:gd name="T9" fmla="*/ 6 h 146"/>
                <a:gd name="T10" fmla="*/ 123 w 172"/>
                <a:gd name="T11" fmla="*/ 0 h 146"/>
                <a:gd name="T12" fmla="*/ 119 w 172"/>
                <a:gd name="T13" fmla="*/ 0 h 146"/>
                <a:gd name="T14" fmla="*/ 91 w 172"/>
                <a:gd name="T15" fmla="*/ 22 h 146"/>
                <a:gd name="T16" fmla="*/ 63 w 172"/>
                <a:gd name="T17" fmla="*/ 0 h 146"/>
                <a:gd name="T18" fmla="*/ 60 w 172"/>
                <a:gd name="T19" fmla="*/ 1 h 146"/>
                <a:gd name="T20" fmla="*/ 45 w 172"/>
                <a:gd name="T21" fmla="*/ 7 h 146"/>
                <a:gd name="T22" fmla="*/ 45 w 172"/>
                <a:gd name="T23" fmla="*/ 7 h 146"/>
                <a:gd name="T24" fmla="*/ 41 w 172"/>
                <a:gd name="T25" fmla="*/ 8 h 146"/>
                <a:gd name="T26" fmla="*/ 36 w 172"/>
                <a:gd name="T27" fmla="*/ 11 h 146"/>
                <a:gd name="T28" fmla="*/ 7 w 172"/>
                <a:gd name="T29" fmla="*/ 88 h 146"/>
                <a:gd name="T30" fmla="*/ 53 w 172"/>
                <a:gd name="T31" fmla="*/ 131 h 146"/>
                <a:gd name="T32" fmla="*/ 34 w 172"/>
                <a:gd name="T33" fmla="*/ 89 h 146"/>
                <a:gd name="T34" fmla="*/ 47 w 172"/>
                <a:gd name="T35" fmla="*/ 56 h 146"/>
                <a:gd name="T36" fmla="*/ 44 w 172"/>
                <a:gd name="T37" fmla="*/ 125 h 146"/>
                <a:gd name="T38" fmla="*/ 47 w 172"/>
                <a:gd name="T39" fmla="*/ 145 h 146"/>
                <a:gd name="T40" fmla="*/ 130 w 172"/>
                <a:gd name="T41" fmla="*/ 146 h 146"/>
                <a:gd name="T42" fmla="*/ 136 w 172"/>
                <a:gd name="T43" fmla="*/ 56 h 146"/>
                <a:gd name="T44" fmla="*/ 146 w 172"/>
                <a:gd name="T45" fmla="*/ 88 h 146"/>
                <a:gd name="T46" fmla="*/ 117 w 172"/>
                <a:gd name="T47" fmla="*/ 130 h 146"/>
                <a:gd name="T48" fmla="*/ 133 w 172"/>
                <a:gd name="T49" fmla="*/ 134 h 146"/>
                <a:gd name="T50" fmla="*/ 172 w 172"/>
                <a:gd name="T51" fmla="*/ 9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46">
                  <a:moveTo>
                    <a:pt x="172" y="92"/>
                  </a:moveTo>
                  <a:cubicBezTo>
                    <a:pt x="172" y="87"/>
                    <a:pt x="159" y="23"/>
                    <a:pt x="147" y="11"/>
                  </a:cubicBezTo>
                  <a:cubicBezTo>
                    <a:pt x="146" y="10"/>
                    <a:pt x="139" y="7"/>
                    <a:pt x="138" y="6"/>
                  </a:cubicBezTo>
                  <a:cubicBezTo>
                    <a:pt x="138" y="6"/>
                    <a:pt x="138" y="6"/>
                    <a:pt x="138" y="6"/>
                  </a:cubicBezTo>
                  <a:cubicBezTo>
                    <a:pt x="137" y="6"/>
                    <a:pt x="137" y="6"/>
                    <a:pt x="137" y="6"/>
                  </a:cubicBezTo>
                  <a:cubicBezTo>
                    <a:pt x="134" y="4"/>
                    <a:pt x="129" y="2"/>
                    <a:pt x="123" y="0"/>
                  </a:cubicBezTo>
                  <a:cubicBezTo>
                    <a:pt x="121" y="0"/>
                    <a:pt x="120" y="0"/>
                    <a:pt x="119" y="0"/>
                  </a:cubicBezTo>
                  <a:cubicBezTo>
                    <a:pt x="119" y="2"/>
                    <a:pt x="107" y="22"/>
                    <a:pt x="91" y="22"/>
                  </a:cubicBezTo>
                  <a:cubicBezTo>
                    <a:pt x="75" y="22"/>
                    <a:pt x="63" y="2"/>
                    <a:pt x="63" y="0"/>
                  </a:cubicBezTo>
                  <a:cubicBezTo>
                    <a:pt x="62" y="0"/>
                    <a:pt x="61" y="1"/>
                    <a:pt x="60" y="1"/>
                  </a:cubicBezTo>
                  <a:cubicBezTo>
                    <a:pt x="55" y="3"/>
                    <a:pt x="49" y="5"/>
                    <a:pt x="45" y="7"/>
                  </a:cubicBezTo>
                  <a:cubicBezTo>
                    <a:pt x="45" y="7"/>
                    <a:pt x="45" y="7"/>
                    <a:pt x="45" y="7"/>
                  </a:cubicBezTo>
                  <a:cubicBezTo>
                    <a:pt x="43" y="7"/>
                    <a:pt x="42" y="8"/>
                    <a:pt x="41" y="8"/>
                  </a:cubicBezTo>
                  <a:cubicBezTo>
                    <a:pt x="39" y="9"/>
                    <a:pt x="36" y="11"/>
                    <a:pt x="36" y="11"/>
                  </a:cubicBezTo>
                  <a:cubicBezTo>
                    <a:pt x="24" y="24"/>
                    <a:pt x="7" y="88"/>
                    <a:pt x="7" y="88"/>
                  </a:cubicBezTo>
                  <a:cubicBezTo>
                    <a:pt x="0" y="104"/>
                    <a:pt x="50" y="135"/>
                    <a:pt x="53" y="131"/>
                  </a:cubicBezTo>
                  <a:cubicBezTo>
                    <a:pt x="59" y="122"/>
                    <a:pt x="55" y="107"/>
                    <a:pt x="34" y="89"/>
                  </a:cubicBezTo>
                  <a:cubicBezTo>
                    <a:pt x="38" y="83"/>
                    <a:pt x="47" y="56"/>
                    <a:pt x="47" y="56"/>
                  </a:cubicBezTo>
                  <a:cubicBezTo>
                    <a:pt x="47" y="59"/>
                    <a:pt x="43" y="109"/>
                    <a:pt x="44" y="125"/>
                  </a:cubicBezTo>
                  <a:cubicBezTo>
                    <a:pt x="45" y="142"/>
                    <a:pt x="47" y="145"/>
                    <a:pt x="47" y="145"/>
                  </a:cubicBezTo>
                  <a:cubicBezTo>
                    <a:pt x="47" y="145"/>
                    <a:pt x="112" y="146"/>
                    <a:pt x="130" y="146"/>
                  </a:cubicBezTo>
                  <a:cubicBezTo>
                    <a:pt x="136" y="141"/>
                    <a:pt x="138" y="75"/>
                    <a:pt x="136" y="56"/>
                  </a:cubicBezTo>
                  <a:cubicBezTo>
                    <a:pt x="141" y="78"/>
                    <a:pt x="146" y="88"/>
                    <a:pt x="146" y="88"/>
                  </a:cubicBezTo>
                  <a:cubicBezTo>
                    <a:pt x="117" y="130"/>
                    <a:pt x="117" y="130"/>
                    <a:pt x="117" y="130"/>
                  </a:cubicBezTo>
                  <a:cubicBezTo>
                    <a:pt x="121" y="135"/>
                    <a:pt x="125" y="134"/>
                    <a:pt x="133" y="134"/>
                  </a:cubicBezTo>
                  <a:cubicBezTo>
                    <a:pt x="158" y="114"/>
                    <a:pt x="172" y="95"/>
                    <a:pt x="172" y="92"/>
                  </a:cubicBezTo>
                  <a:close/>
                </a:path>
              </a:pathLst>
            </a:custGeom>
            <a:solidFill>
              <a:srgbClr val="EAA4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 name="iṧľïḍè">
              <a:extLst>
                <a:ext uri="{FF2B5EF4-FFF2-40B4-BE49-F238E27FC236}">
                  <a16:creationId xmlns:a16="http://schemas.microsoft.com/office/drawing/2014/main" xmlns="" id="{9E87C185-3FEA-44ED-83A7-0B11A3290B3D}"/>
                </a:ext>
              </a:extLst>
            </p:cNvPr>
            <p:cNvSpPr/>
            <p:nvPr/>
          </p:nvSpPr>
          <p:spPr bwMode="auto">
            <a:xfrm>
              <a:off x="4872038" y="3175001"/>
              <a:ext cx="68263" cy="101600"/>
            </a:xfrm>
            <a:custGeom>
              <a:avLst/>
              <a:gdLst>
                <a:gd name="T0" fmla="*/ 15 w 25"/>
                <a:gd name="T1" fmla="*/ 0 h 37"/>
                <a:gd name="T2" fmla="*/ 0 w 25"/>
                <a:gd name="T3" fmla="*/ 18 h 37"/>
                <a:gd name="T4" fmla="*/ 14 w 25"/>
                <a:gd name="T5" fmla="*/ 37 h 37"/>
                <a:gd name="T6" fmla="*/ 23 w 25"/>
                <a:gd name="T7" fmla="*/ 7 h 37"/>
                <a:gd name="T8" fmla="*/ 15 w 25"/>
                <a:gd name="T9" fmla="*/ 0 h 37"/>
              </a:gdLst>
              <a:ahLst/>
              <a:cxnLst>
                <a:cxn ang="0">
                  <a:pos x="T0" y="T1"/>
                </a:cxn>
                <a:cxn ang="0">
                  <a:pos x="T2" y="T3"/>
                </a:cxn>
                <a:cxn ang="0">
                  <a:pos x="T4" y="T5"/>
                </a:cxn>
                <a:cxn ang="0">
                  <a:pos x="T6" y="T7"/>
                </a:cxn>
                <a:cxn ang="0">
                  <a:pos x="T8" y="T9"/>
                </a:cxn>
              </a:cxnLst>
              <a:rect l="0" t="0" r="r" b="b"/>
              <a:pathLst>
                <a:path w="25" h="37">
                  <a:moveTo>
                    <a:pt x="15" y="0"/>
                  </a:moveTo>
                  <a:cubicBezTo>
                    <a:pt x="15" y="0"/>
                    <a:pt x="16" y="13"/>
                    <a:pt x="0" y="18"/>
                  </a:cubicBezTo>
                  <a:cubicBezTo>
                    <a:pt x="7" y="21"/>
                    <a:pt x="14" y="37"/>
                    <a:pt x="14" y="37"/>
                  </a:cubicBezTo>
                  <a:cubicBezTo>
                    <a:pt x="14" y="37"/>
                    <a:pt x="25" y="21"/>
                    <a:pt x="23" y="7"/>
                  </a:cubicBezTo>
                  <a:cubicBezTo>
                    <a:pt x="21" y="4"/>
                    <a:pt x="15" y="0"/>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 name="ïSlîďè">
              <a:extLst>
                <a:ext uri="{FF2B5EF4-FFF2-40B4-BE49-F238E27FC236}">
                  <a16:creationId xmlns:a16="http://schemas.microsoft.com/office/drawing/2014/main" xmlns="" id="{50C6464C-EBBD-4ABF-858D-FC225C29B818}"/>
                </a:ext>
              </a:extLst>
            </p:cNvPr>
            <p:cNvSpPr/>
            <p:nvPr/>
          </p:nvSpPr>
          <p:spPr bwMode="auto">
            <a:xfrm>
              <a:off x="4786313" y="3175001"/>
              <a:ext cx="74613" cy="107950"/>
            </a:xfrm>
            <a:custGeom>
              <a:avLst/>
              <a:gdLst>
                <a:gd name="T0" fmla="*/ 12 w 27"/>
                <a:gd name="T1" fmla="*/ 0 h 39"/>
                <a:gd name="T2" fmla="*/ 27 w 27"/>
                <a:gd name="T3" fmla="*/ 18 h 39"/>
                <a:gd name="T4" fmla="*/ 19 w 27"/>
                <a:gd name="T5" fmla="*/ 39 h 39"/>
                <a:gd name="T6" fmla="*/ 5 w 27"/>
                <a:gd name="T7" fmla="*/ 7 h 39"/>
                <a:gd name="T8" fmla="*/ 12 w 27"/>
                <a:gd name="T9" fmla="*/ 0 h 39"/>
              </a:gdLst>
              <a:ahLst/>
              <a:cxnLst>
                <a:cxn ang="0">
                  <a:pos x="T0" y="T1"/>
                </a:cxn>
                <a:cxn ang="0">
                  <a:pos x="T2" y="T3"/>
                </a:cxn>
                <a:cxn ang="0">
                  <a:pos x="T4" y="T5"/>
                </a:cxn>
                <a:cxn ang="0">
                  <a:pos x="T6" y="T7"/>
                </a:cxn>
                <a:cxn ang="0">
                  <a:pos x="T8" y="T9"/>
                </a:cxn>
              </a:cxnLst>
              <a:rect l="0" t="0" r="r" b="b"/>
              <a:pathLst>
                <a:path w="27" h="39">
                  <a:moveTo>
                    <a:pt x="12" y="0"/>
                  </a:moveTo>
                  <a:cubicBezTo>
                    <a:pt x="12" y="0"/>
                    <a:pt x="11" y="13"/>
                    <a:pt x="27" y="18"/>
                  </a:cubicBezTo>
                  <a:cubicBezTo>
                    <a:pt x="20" y="21"/>
                    <a:pt x="19" y="39"/>
                    <a:pt x="19" y="39"/>
                  </a:cubicBezTo>
                  <a:cubicBezTo>
                    <a:pt x="19" y="39"/>
                    <a:pt x="0" y="22"/>
                    <a:pt x="5" y="7"/>
                  </a:cubicBezTo>
                  <a:cubicBezTo>
                    <a:pt x="7" y="4"/>
                    <a:pt x="12" y="0"/>
                    <a:pt x="1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 name="iṥļîďé">
              <a:extLst>
                <a:ext uri="{FF2B5EF4-FFF2-40B4-BE49-F238E27FC236}">
                  <a16:creationId xmlns:a16="http://schemas.microsoft.com/office/drawing/2014/main" xmlns="" id="{615E34F7-2D67-4735-AA9F-6C9A0C8458CB}"/>
                </a:ext>
              </a:extLst>
            </p:cNvPr>
            <p:cNvSpPr/>
            <p:nvPr/>
          </p:nvSpPr>
          <p:spPr bwMode="auto">
            <a:xfrm>
              <a:off x="4516438" y="3578226"/>
              <a:ext cx="484188" cy="225425"/>
            </a:xfrm>
            <a:custGeom>
              <a:avLst/>
              <a:gdLst>
                <a:gd name="T0" fmla="*/ 127 w 176"/>
                <a:gd name="T1" fmla="*/ 26 h 82"/>
                <a:gd name="T2" fmla="*/ 29 w 176"/>
                <a:gd name="T3" fmla="*/ 8 h 82"/>
                <a:gd name="T4" fmla="*/ 83 w 176"/>
                <a:gd name="T5" fmla="*/ 70 h 82"/>
                <a:gd name="T6" fmla="*/ 162 w 176"/>
                <a:gd name="T7" fmla="*/ 81 h 82"/>
                <a:gd name="T8" fmla="*/ 164 w 176"/>
                <a:gd name="T9" fmla="*/ 38 h 82"/>
                <a:gd name="T10" fmla="*/ 127 w 176"/>
                <a:gd name="T11" fmla="*/ 26 h 82"/>
              </a:gdLst>
              <a:ahLst/>
              <a:cxnLst>
                <a:cxn ang="0">
                  <a:pos x="T0" y="T1"/>
                </a:cxn>
                <a:cxn ang="0">
                  <a:pos x="T2" y="T3"/>
                </a:cxn>
                <a:cxn ang="0">
                  <a:pos x="T4" y="T5"/>
                </a:cxn>
                <a:cxn ang="0">
                  <a:pos x="T6" y="T7"/>
                </a:cxn>
                <a:cxn ang="0">
                  <a:pos x="T8" y="T9"/>
                </a:cxn>
                <a:cxn ang="0">
                  <a:pos x="T10" y="T11"/>
                </a:cxn>
              </a:cxnLst>
              <a:rect l="0" t="0" r="r" b="b"/>
              <a:pathLst>
                <a:path w="176" h="82">
                  <a:moveTo>
                    <a:pt x="127" y="26"/>
                  </a:moveTo>
                  <a:cubicBezTo>
                    <a:pt x="127" y="26"/>
                    <a:pt x="53" y="0"/>
                    <a:pt x="29" y="8"/>
                  </a:cubicBezTo>
                  <a:cubicBezTo>
                    <a:pt x="5" y="15"/>
                    <a:pt x="0" y="59"/>
                    <a:pt x="83" y="70"/>
                  </a:cubicBezTo>
                  <a:cubicBezTo>
                    <a:pt x="166" y="82"/>
                    <a:pt x="162" y="81"/>
                    <a:pt x="162" y="81"/>
                  </a:cubicBezTo>
                  <a:cubicBezTo>
                    <a:pt x="162" y="81"/>
                    <a:pt x="176" y="52"/>
                    <a:pt x="164" y="38"/>
                  </a:cubicBezTo>
                  <a:cubicBezTo>
                    <a:pt x="144" y="30"/>
                    <a:pt x="127" y="26"/>
                    <a:pt x="127" y="26"/>
                  </a:cubicBezTo>
                  <a:close/>
                </a:path>
              </a:pathLst>
            </a:custGeom>
            <a:solidFill>
              <a:srgbClr val="1E17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 name="îṥľíḑé">
              <a:extLst>
                <a:ext uri="{FF2B5EF4-FFF2-40B4-BE49-F238E27FC236}">
                  <a16:creationId xmlns:a16="http://schemas.microsoft.com/office/drawing/2014/main" xmlns="" id="{81CA6131-2E11-4F25-9D74-53AB3CF75009}"/>
                </a:ext>
              </a:extLst>
            </p:cNvPr>
            <p:cNvSpPr/>
            <p:nvPr/>
          </p:nvSpPr>
          <p:spPr bwMode="auto">
            <a:xfrm>
              <a:off x="4752976" y="2900363"/>
              <a:ext cx="209550" cy="304800"/>
            </a:xfrm>
            <a:custGeom>
              <a:avLst/>
              <a:gdLst>
                <a:gd name="T0" fmla="*/ 70 w 76"/>
                <a:gd name="T1" fmla="*/ 47 h 111"/>
                <a:gd name="T2" fmla="*/ 70 w 76"/>
                <a:gd name="T3" fmla="*/ 75 h 111"/>
                <a:gd name="T4" fmla="*/ 50 w 76"/>
                <a:gd name="T5" fmla="*/ 106 h 111"/>
                <a:gd name="T6" fmla="*/ 23 w 76"/>
                <a:gd name="T7" fmla="*/ 96 h 111"/>
                <a:gd name="T8" fmla="*/ 13 w 76"/>
                <a:gd name="T9" fmla="*/ 67 h 111"/>
                <a:gd name="T10" fmla="*/ 11 w 76"/>
                <a:gd name="T11" fmla="*/ 48 h 111"/>
                <a:gd name="T12" fmla="*/ 44 w 76"/>
                <a:gd name="T13" fmla="*/ 8 h 111"/>
                <a:gd name="T14" fmla="*/ 70 w 76"/>
                <a:gd name="T15" fmla="*/ 47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1">
                  <a:moveTo>
                    <a:pt x="70" y="47"/>
                  </a:moveTo>
                  <a:cubicBezTo>
                    <a:pt x="70" y="67"/>
                    <a:pt x="76" y="52"/>
                    <a:pt x="70" y="75"/>
                  </a:cubicBezTo>
                  <a:cubicBezTo>
                    <a:pt x="64" y="97"/>
                    <a:pt x="57" y="103"/>
                    <a:pt x="50" y="106"/>
                  </a:cubicBezTo>
                  <a:cubicBezTo>
                    <a:pt x="40" y="111"/>
                    <a:pt x="29" y="104"/>
                    <a:pt x="23" y="96"/>
                  </a:cubicBezTo>
                  <a:cubicBezTo>
                    <a:pt x="19" y="90"/>
                    <a:pt x="17" y="89"/>
                    <a:pt x="13" y="67"/>
                  </a:cubicBezTo>
                  <a:cubicBezTo>
                    <a:pt x="0" y="0"/>
                    <a:pt x="10" y="60"/>
                    <a:pt x="11" y="48"/>
                  </a:cubicBezTo>
                  <a:cubicBezTo>
                    <a:pt x="12" y="21"/>
                    <a:pt x="30" y="8"/>
                    <a:pt x="44" y="8"/>
                  </a:cubicBezTo>
                  <a:cubicBezTo>
                    <a:pt x="59" y="8"/>
                    <a:pt x="70" y="20"/>
                    <a:pt x="70" y="47"/>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 name="işľïḓé">
              <a:extLst>
                <a:ext uri="{FF2B5EF4-FFF2-40B4-BE49-F238E27FC236}">
                  <a16:creationId xmlns:a16="http://schemas.microsoft.com/office/drawing/2014/main" xmlns="" id="{776FE7D5-19ED-4DA6-BD4B-3C2DA914526F}"/>
                </a:ext>
              </a:extLst>
            </p:cNvPr>
            <p:cNvSpPr/>
            <p:nvPr/>
          </p:nvSpPr>
          <p:spPr bwMode="auto">
            <a:xfrm>
              <a:off x="4770438" y="2908301"/>
              <a:ext cx="204788" cy="222250"/>
            </a:xfrm>
            <a:custGeom>
              <a:avLst/>
              <a:gdLst>
                <a:gd name="T0" fmla="*/ 61 w 75"/>
                <a:gd name="T1" fmla="*/ 64 h 81"/>
                <a:gd name="T2" fmla="*/ 55 w 75"/>
                <a:gd name="T3" fmla="*/ 64 h 81"/>
                <a:gd name="T4" fmla="*/ 42 w 75"/>
                <a:gd name="T5" fmla="*/ 67 h 81"/>
                <a:gd name="T6" fmla="*/ 25 w 75"/>
                <a:gd name="T7" fmla="*/ 68 h 81"/>
                <a:gd name="T8" fmla="*/ 20 w 75"/>
                <a:gd name="T9" fmla="*/ 67 h 81"/>
                <a:gd name="T10" fmla="*/ 15 w 75"/>
                <a:gd name="T11" fmla="*/ 67 h 81"/>
                <a:gd name="T12" fmla="*/ 11 w 75"/>
                <a:gd name="T13" fmla="*/ 69 h 81"/>
                <a:gd name="T14" fmla="*/ 10 w 75"/>
                <a:gd name="T15" fmla="*/ 73 h 81"/>
                <a:gd name="T16" fmla="*/ 10 w 75"/>
                <a:gd name="T17" fmla="*/ 78 h 81"/>
                <a:gd name="T18" fmla="*/ 3 w 75"/>
                <a:gd name="T19" fmla="*/ 61 h 81"/>
                <a:gd name="T20" fmla="*/ 0 w 75"/>
                <a:gd name="T21" fmla="*/ 43 h 81"/>
                <a:gd name="T22" fmla="*/ 1 w 75"/>
                <a:gd name="T23" fmla="*/ 27 h 81"/>
                <a:gd name="T24" fmla="*/ 8 w 75"/>
                <a:gd name="T25" fmla="*/ 17 h 81"/>
                <a:gd name="T26" fmla="*/ 27 w 75"/>
                <a:gd name="T27" fmla="*/ 5 h 81"/>
                <a:gd name="T28" fmla="*/ 48 w 75"/>
                <a:gd name="T29" fmla="*/ 2 h 81"/>
                <a:gd name="T30" fmla="*/ 53 w 75"/>
                <a:gd name="T31" fmla="*/ 5 h 81"/>
                <a:gd name="T32" fmla="*/ 56 w 75"/>
                <a:gd name="T33" fmla="*/ 11 h 81"/>
                <a:gd name="T34" fmla="*/ 67 w 75"/>
                <a:gd name="T35" fmla="*/ 13 h 81"/>
                <a:gd name="T36" fmla="*/ 73 w 75"/>
                <a:gd name="T37" fmla="*/ 23 h 81"/>
                <a:gd name="T38" fmla="*/ 73 w 75"/>
                <a:gd name="T39" fmla="*/ 47 h 81"/>
                <a:gd name="T40" fmla="*/ 70 w 75"/>
                <a:gd name="T41" fmla="*/ 65 h 81"/>
                <a:gd name="T42" fmla="*/ 69 w 75"/>
                <a:gd name="T43" fmla="*/ 69 h 81"/>
                <a:gd name="T44" fmla="*/ 67 w 75"/>
                <a:gd name="T45" fmla="*/ 72 h 81"/>
                <a:gd name="T46" fmla="*/ 62 w 75"/>
                <a:gd name="T47" fmla="*/ 81 h 81"/>
                <a:gd name="T48" fmla="*/ 62 w 75"/>
                <a:gd name="T49" fmla="*/ 74 h 81"/>
                <a:gd name="T50" fmla="*/ 61 w 75"/>
                <a:gd name="T51" fmla="*/ 6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81">
                  <a:moveTo>
                    <a:pt x="61" y="64"/>
                  </a:moveTo>
                  <a:cubicBezTo>
                    <a:pt x="60" y="63"/>
                    <a:pt x="56" y="64"/>
                    <a:pt x="55" y="64"/>
                  </a:cubicBezTo>
                  <a:cubicBezTo>
                    <a:pt x="50" y="65"/>
                    <a:pt x="46" y="66"/>
                    <a:pt x="42" y="67"/>
                  </a:cubicBezTo>
                  <a:cubicBezTo>
                    <a:pt x="36" y="68"/>
                    <a:pt x="31" y="68"/>
                    <a:pt x="25" y="68"/>
                  </a:cubicBezTo>
                  <a:cubicBezTo>
                    <a:pt x="23" y="68"/>
                    <a:pt x="21" y="68"/>
                    <a:pt x="20" y="67"/>
                  </a:cubicBezTo>
                  <a:cubicBezTo>
                    <a:pt x="18" y="67"/>
                    <a:pt x="16" y="67"/>
                    <a:pt x="15" y="67"/>
                  </a:cubicBezTo>
                  <a:cubicBezTo>
                    <a:pt x="13" y="67"/>
                    <a:pt x="12" y="68"/>
                    <a:pt x="11" y="69"/>
                  </a:cubicBezTo>
                  <a:cubicBezTo>
                    <a:pt x="10" y="70"/>
                    <a:pt x="10" y="72"/>
                    <a:pt x="10" y="73"/>
                  </a:cubicBezTo>
                  <a:cubicBezTo>
                    <a:pt x="10" y="75"/>
                    <a:pt x="10" y="77"/>
                    <a:pt x="10" y="78"/>
                  </a:cubicBezTo>
                  <a:cubicBezTo>
                    <a:pt x="7" y="73"/>
                    <a:pt x="4" y="67"/>
                    <a:pt x="3" y="61"/>
                  </a:cubicBezTo>
                  <a:cubicBezTo>
                    <a:pt x="1" y="55"/>
                    <a:pt x="0" y="49"/>
                    <a:pt x="0" y="43"/>
                  </a:cubicBezTo>
                  <a:cubicBezTo>
                    <a:pt x="0" y="38"/>
                    <a:pt x="0" y="32"/>
                    <a:pt x="1" y="27"/>
                  </a:cubicBezTo>
                  <a:cubicBezTo>
                    <a:pt x="2" y="23"/>
                    <a:pt x="6" y="19"/>
                    <a:pt x="8" y="17"/>
                  </a:cubicBezTo>
                  <a:cubicBezTo>
                    <a:pt x="14" y="11"/>
                    <a:pt x="20" y="7"/>
                    <a:pt x="27" y="5"/>
                  </a:cubicBezTo>
                  <a:cubicBezTo>
                    <a:pt x="33" y="2"/>
                    <a:pt x="42" y="0"/>
                    <a:pt x="48" y="2"/>
                  </a:cubicBezTo>
                  <a:cubicBezTo>
                    <a:pt x="50" y="3"/>
                    <a:pt x="52" y="4"/>
                    <a:pt x="53" y="5"/>
                  </a:cubicBezTo>
                  <a:cubicBezTo>
                    <a:pt x="53" y="6"/>
                    <a:pt x="57" y="10"/>
                    <a:pt x="56" y="11"/>
                  </a:cubicBezTo>
                  <a:cubicBezTo>
                    <a:pt x="60" y="9"/>
                    <a:pt x="64" y="11"/>
                    <a:pt x="67" y="13"/>
                  </a:cubicBezTo>
                  <a:cubicBezTo>
                    <a:pt x="69" y="15"/>
                    <a:pt x="71" y="19"/>
                    <a:pt x="73" y="23"/>
                  </a:cubicBezTo>
                  <a:cubicBezTo>
                    <a:pt x="75" y="30"/>
                    <a:pt x="74" y="40"/>
                    <a:pt x="73" y="47"/>
                  </a:cubicBezTo>
                  <a:cubicBezTo>
                    <a:pt x="73" y="53"/>
                    <a:pt x="72" y="59"/>
                    <a:pt x="70" y="65"/>
                  </a:cubicBezTo>
                  <a:cubicBezTo>
                    <a:pt x="70" y="66"/>
                    <a:pt x="69" y="68"/>
                    <a:pt x="69" y="69"/>
                  </a:cubicBezTo>
                  <a:cubicBezTo>
                    <a:pt x="68" y="70"/>
                    <a:pt x="67" y="71"/>
                    <a:pt x="67" y="72"/>
                  </a:cubicBezTo>
                  <a:cubicBezTo>
                    <a:pt x="65" y="75"/>
                    <a:pt x="63" y="78"/>
                    <a:pt x="62" y="81"/>
                  </a:cubicBezTo>
                  <a:cubicBezTo>
                    <a:pt x="61" y="79"/>
                    <a:pt x="62" y="76"/>
                    <a:pt x="62" y="74"/>
                  </a:cubicBezTo>
                  <a:cubicBezTo>
                    <a:pt x="63" y="70"/>
                    <a:pt x="63" y="67"/>
                    <a:pt x="61" y="64"/>
                  </a:cubicBezTo>
                  <a:close/>
                </a:path>
              </a:pathLst>
            </a:custGeom>
            <a:solidFill>
              <a:srgbClr val="5F45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 name="íṡḷíḑè">
              <a:extLst>
                <a:ext uri="{FF2B5EF4-FFF2-40B4-BE49-F238E27FC236}">
                  <a16:creationId xmlns:a16="http://schemas.microsoft.com/office/drawing/2014/main" xmlns="" id="{21B5B19A-04E3-499B-A488-BC9F23ABB3C9}"/>
                </a:ext>
              </a:extLst>
            </p:cNvPr>
            <p:cNvSpPr/>
            <p:nvPr/>
          </p:nvSpPr>
          <p:spPr bwMode="auto">
            <a:xfrm>
              <a:off x="4678363" y="3713163"/>
              <a:ext cx="112713" cy="82550"/>
            </a:xfrm>
            <a:custGeom>
              <a:avLst/>
              <a:gdLst>
                <a:gd name="T0" fmla="*/ 40 w 41"/>
                <a:gd name="T1" fmla="*/ 24 h 30"/>
                <a:gd name="T2" fmla="*/ 31 w 41"/>
                <a:gd name="T3" fmla="*/ 0 h 30"/>
                <a:gd name="T4" fmla="*/ 30 w 41"/>
                <a:gd name="T5" fmla="*/ 0 h 30"/>
                <a:gd name="T6" fmla="*/ 9 w 41"/>
                <a:gd name="T7" fmla="*/ 8 h 30"/>
                <a:gd name="T8" fmla="*/ 10 w 41"/>
                <a:gd name="T9" fmla="*/ 8 h 30"/>
                <a:gd name="T10" fmla="*/ 9 w 41"/>
                <a:gd name="T11" fmla="*/ 8 h 30"/>
                <a:gd name="T12" fmla="*/ 8 w 41"/>
                <a:gd name="T13" fmla="*/ 8 h 30"/>
                <a:gd name="T14" fmla="*/ 6 w 41"/>
                <a:gd name="T15" fmla="*/ 8 h 30"/>
                <a:gd name="T16" fmla="*/ 2 w 41"/>
                <a:gd name="T17" fmla="*/ 11 h 30"/>
                <a:gd name="T18" fmla="*/ 15 w 41"/>
                <a:gd name="T19" fmla="*/ 30 h 30"/>
                <a:gd name="T20" fmla="*/ 17 w 41"/>
                <a:gd name="T21" fmla="*/ 29 h 30"/>
                <a:gd name="T22" fmla="*/ 40 w 41"/>
                <a:gd name="T23"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0">
                  <a:moveTo>
                    <a:pt x="40" y="24"/>
                  </a:moveTo>
                  <a:cubicBezTo>
                    <a:pt x="41" y="24"/>
                    <a:pt x="31" y="0"/>
                    <a:pt x="31" y="0"/>
                  </a:cubicBezTo>
                  <a:cubicBezTo>
                    <a:pt x="30" y="0"/>
                    <a:pt x="30" y="0"/>
                    <a:pt x="30" y="0"/>
                  </a:cubicBezTo>
                  <a:cubicBezTo>
                    <a:pt x="9" y="8"/>
                    <a:pt x="9" y="8"/>
                    <a:pt x="9" y="8"/>
                  </a:cubicBezTo>
                  <a:cubicBezTo>
                    <a:pt x="10" y="8"/>
                    <a:pt x="10" y="8"/>
                    <a:pt x="10" y="8"/>
                  </a:cubicBezTo>
                  <a:cubicBezTo>
                    <a:pt x="9" y="8"/>
                    <a:pt x="9" y="8"/>
                    <a:pt x="9" y="8"/>
                  </a:cubicBezTo>
                  <a:cubicBezTo>
                    <a:pt x="8" y="8"/>
                    <a:pt x="8" y="8"/>
                    <a:pt x="8" y="8"/>
                  </a:cubicBezTo>
                  <a:cubicBezTo>
                    <a:pt x="8" y="8"/>
                    <a:pt x="7" y="8"/>
                    <a:pt x="6" y="8"/>
                  </a:cubicBezTo>
                  <a:cubicBezTo>
                    <a:pt x="4" y="9"/>
                    <a:pt x="2" y="11"/>
                    <a:pt x="2" y="11"/>
                  </a:cubicBezTo>
                  <a:cubicBezTo>
                    <a:pt x="0" y="21"/>
                    <a:pt x="7" y="27"/>
                    <a:pt x="15" y="30"/>
                  </a:cubicBezTo>
                  <a:cubicBezTo>
                    <a:pt x="16" y="29"/>
                    <a:pt x="17" y="29"/>
                    <a:pt x="17" y="29"/>
                  </a:cubicBezTo>
                  <a:cubicBezTo>
                    <a:pt x="17" y="29"/>
                    <a:pt x="40" y="24"/>
                    <a:pt x="40"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 name="ïṡ1íḋe">
              <a:extLst>
                <a:ext uri="{FF2B5EF4-FFF2-40B4-BE49-F238E27FC236}">
                  <a16:creationId xmlns:a16="http://schemas.microsoft.com/office/drawing/2014/main" xmlns="" id="{DF708E02-1325-4847-8C0D-5CF863E3BC6A}"/>
                </a:ext>
              </a:extLst>
            </p:cNvPr>
            <p:cNvSpPr/>
            <p:nvPr/>
          </p:nvSpPr>
          <p:spPr bwMode="auto">
            <a:xfrm>
              <a:off x="4545013" y="3729038"/>
              <a:ext cx="180975" cy="96838"/>
            </a:xfrm>
            <a:custGeom>
              <a:avLst/>
              <a:gdLst>
                <a:gd name="T0" fmla="*/ 51 w 66"/>
                <a:gd name="T1" fmla="*/ 5 h 35"/>
                <a:gd name="T2" fmla="*/ 55 w 66"/>
                <a:gd name="T3" fmla="*/ 1 h 35"/>
                <a:gd name="T4" fmla="*/ 11 w 66"/>
                <a:gd name="T5" fmla="*/ 4 h 35"/>
                <a:gd name="T6" fmla="*/ 1 w 66"/>
                <a:gd name="T7" fmla="*/ 17 h 35"/>
                <a:gd name="T8" fmla="*/ 28 w 66"/>
                <a:gd name="T9" fmla="*/ 32 h 35"/>
                <a:gd name="T10" fmla="*/ 64 w 66"/>
                <a:gd name="T11" fmla="*/ 23 h 35"/>
                <a:gd name="T12" fmla="*/ 51 w 66"/>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66" h="35">
                  <a:moveTo>
                    <a:pt x="51" y="5"/>
                  </a:moveTo>
                  <a:cubicBezTo>
                    <a:pt x="51" y="5"/>
                    <a:pt x="53" y="2"/>
                    <a:pt x="55" y="1"/>
                  </a:cubicBezTo>
                  <a:cubicBezTo>
                    <a:pt x="46" y="1"/>
                    <a:pt x="16" y="0"/>
                    <a:pt x="11" y="4"/>
                  </a:cubicBezTo>
                  <a:cubicBezTo>
                    <a:pt x="4" y="9"/>
                    <a:pt x="0" y="13"/>
                    <a:pt x="1" y="17"/>
                  </a:cubicBezTo>
                  <a:cubicBezTo>
                    <a:pt x="1" y="21"/>
                    <a:pt x="5" y="35"/>
                    <a:pt x="28" y="32"/>
                  </a:cubicBezTo>
                  <a:cubicBezTo>
                    <a:pt x="47" y="30"/>
                    <a:pt x="66" y="26"/>
                    <a:pt x="64" y="23"/>
                  </a:cubicBezTo>
                  <a:cubicBezTo>
                    <a:pt x="56" y="20"/>
                    <a:pt x="49" y="14"/>
                    <a:pt x="51" y="5"/>
                  </a:cubicBezTo>
                  <a:close/>
                </a:path>
              </a:pathLst>
            </a:custGeom>
            <a:solidFill>
              <a:srgbClr val="5E2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 name="ïṥḷïḑé">
              <a:extLst>
                <a:ext uri="{FF2B5EF4-FFF2-40B4-BE49-F238E27FC236}">
                  <a16:creationId xmlns:a16="http://schemas.microsoft.com/office/drawing/2014/main" xmlns="" id="{5B769D6F-39E3-460B-8B39-7A10650D44AD}"/>
                </a:ext>
              </a:extLst>
            </p:cNvPr>
            <p:cNvSpPr/>
            <p:nvPr/>
          </p:nvSpPr>
          <p:spPr bwMode="auto">
            <a:xfrm>
              <a:off x="4545013" y="3732213"/>
              <a:ext cx="180975" cy="95250"/>
            </a:xfrm>
            <a:custGeom>
              <a:avLst/>
              <a:gdLst>
                <a:gd name="T0" fmla="*/ 64 w 66"/>
                <a:gd name="T1" fmla="*/ 23 h 35"/>
                <a:gd name="T2" fmla="*/ 54 w 66"/>
                <a:gd name="T3" fmla="*/ 17 h 35"/>
                <a:gd name="T4" fmla="*/ 23 w 66"/>
                <a:gd name="T5" fmla="*/ 20 h 35"/>
                <a:gd name="T6" fmla="*/ 22 w 66"/>
                <a:gd name="T7" fmla="*/ 9 h 35"/>
                <a:gd name="T8" fmla="*/ 51 w 66"/>
                <a:gd name="T9" fmla="*/ 4 h 35"/>
                <a:gd name="T10" fmla="*/ 55 w 66"/>
                <a:gd name="T11" fmla="*/ 1 h 35"/>
                <a:gd name="T12" fmla="*/ 11 w 66"/>
                <a:gd name="T13" fmla="*/ 4 h 35"/>
                <a:gd name="T14" fmla="*/ 1 w 66"/>
                <a:gd name="T15" fmla="*/ 17 h 35"/>
                <a:gd name="T16" fmla="*/ 28 w 66"/>
                <a:gd name="T17" fmla="*/ 32 h 35"/>
                <a:gd name="T18" fmla="*/ 64 w 66"/>
                <a:gd name="T1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5">
                  <a:moveTo>
                    <a:pt x="64" y="23"/>
                  </a:moveTo>
                  <a:cubicBezTo>
                    <a:pt x="60" y="21"/>
                    <a:pt x="56" y="19"/>
                    <a:pt x="54" y="17"/>
                  </a:cubicBezTo>
                  <a:cubicBezTo>
                    <a:pt x="43" y="21"/>
                    <a:pt x="34" y="20"/>
                    <a:pt x="23" y="20"/>
                  </a:cubicBezTo>
                  <a:cubicBezTo>
                    <a:pt x="22" y="18"/>
                    <a:pt x="20" y="10"/>
                    <a:pt x="22" y="9"/>
                  </a:cubicBezTo>
                  <a:cubicBezTo>
                    <a:pt x="28" y="5"/>
                    <a:pt x="44" y="6"/>
                    <a:pt x="51" y="4"/>
                  </a:cubicBezTo>
                  <a:cubicBezTo>
                    <a:pt x="51" y="4"/>
                    <a:pt x="53" y="2"/>
                    <a:pt x="55" y="1"/>
                  </a:cubicBezTo>
                  <a:cubicBezTo>
                    <a:pt x="46" y="1"/>
                    <a:pt x="16" y="0"/>
                    <a:pt x="11" y="4"/>
                  </a:cubicBezTo>
                  <a:cubicBezTo>
                    <a:pt x="4" y="8"/>
                    <a:pt x="0" y="12"/>
                    <a:pt x="1" y="17"/>
                  </a:cubicBezTo>
                  <a:cubicBezTo>
                    <a:pt x="1" y="21"/>
                    <a:pt x="5" y="35"/>
                    <a:pt x="28" y="32"/>
                  </a:cubicBezTo>
                  <a:cubicBezTo>
                    <a:pt x="47" y="29"/>
                    <a:pt x="66" y="26"/>
                    <a:pt x="64" y="23"/>
                  </a:cubicBezTo>
                  <a:close/>
                </a:path>
              </a:pathLst>
            </a:custGeom>
            <a:solidFill>
              <a:srgbClr val="6B3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 name="i$ḻíďê">
              <a:extLst>
                <a:ext uri="{FF2B5EF4-FFF2-40B4-BE49-F238E27FC236}">
                  <a16:creationId xmlns:a16="http://schemas.microsoft.com/office/drawing/2014/main" xmlns="" id="{A629D050-0AC3-4228-A92C-C6C25B1F7189}"/>
                </a:ext>
              </a:extLst>
            </p:cNvPr>
            <p:cNvSpPr/>
            <p:nvPr/>
          </p:nvSpPr>
          <p:spPr bwMode="auto">
            <a:xfrm>
              <a:off x="4545013" y="3740151"/>
              <a:ext cx="41275" cy="76200"/>
            </a:xfrm>
            <a:custGeom>
              <a:avLst/>
              <a:gdLst>
                <a:gd name="T0" fmla="*/ 12 w 15"/>
                <a:gd name="T1" fmla="*/ 0 h 28"/>
                <a:gd name="T2" fmla="*/ 11 w 15"/>
                <a:gd name="T3" fmla="*/ 1 h 28"/>
                <a:gd name="T4" fmla="*/ 1 w 15"/>
                <a:gd name="T5" fmla="*/ 14 h 28"/>
                <a:gd name="T6" fmla="*/ 13 w 15"/>
                <a:gd name="T7" fmla="*/ 28 h 28"/>
                <a:gd name="T8" fmla="*/ 12 w 15"/>
                <a:gd name="T9" fmla="*/ 0 h 28"/>
              </a:gdLst>
              <a:ahLst/>
              <a:cxnLst>
                <a:cxn ang="0">
                  <a:pos x="T0" y="T1"/>
                </a:cxn>
                <a:cxn ang="0">
                  <a:pos x="T2" y="T3"/>
                </a:cxn>
                <a:cxn ang="0">
                  <a:pos x="T4" y="T5"/>
                </a:cxn>
                <a:cxn ang="0">
                  <a:pos x="T6" y="T7"/>
                </a:cxn>
                <a:cxn ang="0">
                  <a:pos x="T8" y="T9"/>
                </a:cxn>
              </a:cxnLst>
              <a:rect l="0" t="0" r="r" b="b"/>
              <a:pathLst>
                <a:path w="15" h="28">
                  <a:moveTo>
                    <a:pt x="12" y="0"/>
                  </a:moveTo>
                  <a:cubicBezTo>
                    <a:pt x="11" y="1"/>
                    <a:pt x="11" y="1"/>
                    <a:pt x="11" y="1"/>
                  </a:cubicBezTo>
                  <a:cubicBezTo>
                    <a:pt x="4" y="5"/>
                    <a:pt x="0" y="9"/>
                    <a:pt x="1" y="14"/>
                  </a:cubicBezTo>
                  <a:cubicBezTo>
                    <a:pt x="1" y="17"/>
                    <a:pt x="3" y="25"/>
                    <a:pt x="13" y="28"/>
                  </a:cubicBezTo>
                  <a:cubicBezTo>
                    <a:pt x="14" y="19"/>
                    <a:pt x="15" y="10"/>
                    <a:pt x="12"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 name="íṥlïḑè">
              <a:extLst>
                <a:ext uri="{FF2B5EF4-FFF2-40B4-BE49-F238E27FC236}">
                  <a16:creationId xmlns:a16="http://schemas.microsoft.com/office/drawing/2014/main" xmlns="" id="{B5230D45-3BF1-42B6-AE17-39928723EBA7}"/>
                </a:ext>
              </a:extLst>
            </p:cNvPr>
            <p:cNvSpPr/>
            <p:nvPr/>
          </p:nvSpPr>
          <p:spPr bwMode="auto">
            <a:xfrm>
              <a:off x="4654551" y="3740151"/>
              <a:ext cx="23813" cy="52388"/>
            </a:xfrm>
            <a:custGeom>
              <a:avLst/>
              <a:gdLst>
                <a:gd name="T0" fmla="*/ 7 w 9"/>
                <a:gd name="T1" fmla="*/ 0 h 19"/>
                <a:gd name="T2" fmla="*/ 0 w 9"/>
                <a:gd name="T3" fmla="*/ 18 h 19"/>
                <a:gd name="T4" fmla="*/ 0 w 9"/>
                <a:gd name="T5" fmla="*/ 19 h 19"/>
                <a:gd name="T6" fmla="*/ 1 w 9"/>
                <a:gd name="T7" fmla="*/ 19 h 19"/>
                <a:gd name="T8" fmla="*/ 9 w 9"/>
                <a:gd name="T9" fmla="*/ 1 h 19"/>
                <a:gd name="T10" fmla="*/ 8 w 9"/>
                <a:gd name="T11" fmla="*/ 0 h 19"/>
                <a:gd name="T12" fmla="*/ 7 w 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9" h="19">
                  <a:moveTo>
                    <a:pt x="7" y="0"/>
                  </a:moveTo>
                  <a:cubicBezTo>
                    <a:pt x="0" y="18"/>
                    <a:pt x="0" y="18"/>
                    <a:pt x="0" y="18"/>
                  </a:cubicBezTo>
                  <a:cubicBezTo>
                    <a:pt x="0" y="18"/>
                    <a:pt x="0" y="19"/>
                    <a:pt x="0" y="19"/>
                  </a:cubicBezTo>
                  <a:cubicBezTo>
                    <a:pt x="1" y="19"/>
                    <a:pt x="1" y="19"/>
                    <a:pt x="1" y="19"/>
                  </a:cubicBezTo>
                  <a:cubicBezTo>
                    <a:pt x="9" y="1"/>
                    <a:pt x="9" y="1"/>
                    <a:pt x="9" y="1"/>
                  </a:cubicBezTo>
                  <a:cubicBezTo>
                    <a:pt x="9" y="0"/>
                    <a:pt x="9" y="0"/>
                    <a:pt x="8" y="0"/>
                  </a:cubicBezTo>
                  <a:cubicBezTo>
                    <a:pt x="8"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 name="ïšlîdé">
              <a:extLst>
                <a:ext uri="{FF2B5EF4-FFF2-40B4-BE49-F238E27FC236}">
                  <a16:creationId xmlns:a16="http://schemas.microsoft.com/office/drawing/2014/main" xmlns="" id="{C08C9592-DB9F-4F81-92C3-3E3149BC4B80}"/>
                </a:ext>
              </a:extLst>
            </p:cNvPr>
            <p:cNvSpPr/>
            <p:nvPr/>
          </p:nvSpPr>
          <p:spPr bwMode="auto">
            <a:xfrm>
              <a:off x="4637088" y="3743326"/>
              <a:ext cx="22225" cy="49213"/>
            </a:xfrm>
            <a:custGeom>
              <a:avLst/>
              <a:gdLst>
                <a:gd name="T0" fmla="*/ 7 w 8"/>
                <a:gd name="T1" fmla="*/ 0 h 18"/>
                <a:gd name="T2" fmla="*/ 0 w 8"/>
                <a:gd name="T3" fmla="*/ 16 h 18"/>
                <a:gd name="T4" fmla="*/ 0 w 8"/>
                <a:gd name="T5" fmla="*/ 17 h 18"/>
                <a:gd name="T6" fmla="*/ 1 w 8"/>
                <a:gd name="T7" fmla="*/ 17 h 18"/>
                <a:gd name="T8" fmla="*/ 8 w 8"/>
                <a:gd name="T9" fmla="*/ 1 h 18"/>
                <a:gd name="T10" fmla="*/ 8 w 8"/>
                <a:gd name="T11" fmla="*/ 0 h 18"/>
                <a:gd name="T12" fmla="*/ 7 w 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8" h="18">
                  <a:moveTo>
                    <a:pt x="7" y="0"/>
                  </a:moveTo>
                  <a:cubicBezTo>
                    <a:pt x="0" y="16"/>
                    <a:pt x="0" y="16"/>
                    <a:pt x="0" y="16"/>
                  </a:cubicBezTo>
                  <a:cubicBezTo>
                    <a:pt x="0" y="17"/>
                    <a:pt x="0" y="17"/>
                    <a:pt x="0" y="17"/>
                  </a:cubicBezTo>
                  <a:cubicBezTo>
                    <a:pt x="1" y="18"/>
                    <a:pt x="1" y="17"/>
                    <a:pt x="1" y="17"/>
                  </a:cubicBezTo>
                  <a:cubicBezTo>
                    <a:pt x="8" y="1"/>
                    <a:pt x="8" y="1"/>
                    <a:pt x="8" y="1"/>
                  </a:cubicBezTo>
                  <a:cubicBezTo>
                    <a:pt x="8" y="0"/>
                    <a:pt x="8" y="0"/>
                    <a:pt x="8"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 name="îŝ1iḓé">
              <a:extLst>
                <a:ext uri="{FF2B5EF4-FFF2-40B4-BE49-F238E27FC236}">
                  <a16:creationId xmlns:a16="http://schemas.microsoft.com/office/drawing/2014/main" xmlns="" id="{6C28ED50-5BB3-4884-9D7D-555BA6CB8FFF}"/>
                </a:ext>
              </a:extLst>
            </p:cNvPr>
            <p:cNvSpPr/>
            <p:nvPr/>
          </p:nvSpPr>
          <p:spPr bwMode="auto">
            <a:xfrm>
              <a:off x="4621213" y="3746501"/>
              <a:ext cx="19050" cy="46038"/>
            </a:xfrm>
            <a:custGeom>
              <a:avLst/>
              <a:gdLst>
                <a:gd name="T0" fmla="*/ 5 w 7"/>
                <a:gd name="T1" fmla="*/ 0 h 17"/>
                <a:gd name="T2" fmla="*/ 0 w 7"/>
                <a:gd name="T3" fmla="*/ 16 h 17"/>
                <a:gd name="T4" fmla="*/ 0 w 7"/>
                <a:gd name="T5" fmla="*/ 17 h 17"/>
                <a:gd name="T6" fmla="*/ 1 w 7"/>
                <a:gd name="T7" fmla="*/ 17 h 17"/>
                <a:gd name="T8" fmla="*/ 7 w 7"/>
                <a:gd name="T9" fmla="*/ 1 h 17"/>
                <a:gd name="T10" fmla="*/ 6 w 7"/>
                <a:gd name="T11" fmla="*/ 0 h 17"/>
                <a:gd name="T12" fmla="*/ 5 w 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5" y="0"/>
                  </a:moveTo>
                  <a:cubicBezTo>
                    <a:pt x="0" y="16"/>
                    <a:pt x="0" y="16"/>
                    <a:pt x="0" y="16"/>
                  </a:cubicBezTo>
                  <a:cubicBezTo>
                    <a:pt x="0" y="16"/>
                    <a:pt x="0" y="17"/>
                    <a:pt x="0" y="17"/>
                  </a:cubicBezTo>
                  <a:cubicBezTo>
                    <a:pt x="1" y="17"/>
                    <a:pt x="1" y="17"/>
                    <a:pt x="1" y="17"/>
                  </a:cubicBezTo>
                  <a:cubicBezTo>
                    <a:pt x="7" y="1"/>
                    <a:pt x="7" y="1"/>
                    <a:pt x="7" y="1"/>
                  </a:cubicBezTo>
                  <a:cubicBezTo>
                    <a:pt x="7" y="0"/>
                    <a:pt x="7" y="0"/>
                    <a:pt x="6" y="0"/>
                  </a:cubicBezTo>
                  <a:cubicBezTo>
                    <a:pt x="6"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 name="îsľíḑe">
              <a:extLst>
                <a:ext uri="{FF2B5EF4-FFF2-40B4-BE49-F238E27FC236}">
                  <a16:creationId xmlns:a16="http://schemas.microsoft.com/office/drawing/2014/main" xmlns="" id="{E80CCFB5-0D8E-421B-8419-BFC79E66659B}"/>
                </a:ext>
              </a:extLst>
            </p:cNvPr>
            <p:cNvSpPr/>
            <p:nvPr/>
          </p:nvSpPr>
          <p:spPr bwMode="auto">
            <a:xfrm>
              <a:off x="4602163" y="3746501"/>
              <a:ext cx="15875" cy="46038"/>
            </a:xfrm>
            <a:custGeom>
              <a:avLst/>
              <a:gdLst>
                <a:gd name="T0" fmla="*/ 4 w 6"/>
                <a:gd name="T1" fmla="*/ 0 h 17"/>
                <a:gd name="T2" fmla="*/ 0 w 6"/>
                <a:gd name="T3" fmla="*/ 16 h 17"/>
                <a:gd name="T4" fmla="*/ 0 w 6"/>
                <a:gd name="T5" fmla="*/ 17 h 17"/>
                <a:gd name="T6" fmla="*/ 1 w 6"/>
                <a:gd name="T7" fmla="*/ 17 h 17"/>
                <a:gd name="T8" fmla="*/ 6 w 6"/>
                <a:gd name="T9" fmla="*/ 1 h 17"/>
                <a:gd name="T10" fmla="*/ 5 w 6"/>
                <a:gd name="T11" fmla="*/ 0 h 17"/>
                <a:gd name="T12" fmla="*/ 4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4" y="0"/>
                  </a:moveTo>
                  <a:cubicBezTo>
                    <a:pt x="0" y="16"/>
                    <a:pt x="0" y="16"/>
                    <a:pt x="0" y="16"/>
                  </a:cubicBezTo>
                  <a:cubicBezTo>
                    <a:pt x="0" y="17"/>
                    <a:pt x="0" y="17"/>
                    <a:pt x="0" y="17"/>
                  </a:cubicBezTo>
                  <a:cubicBezTo>
                    <a:pt x="1" y="17"/>
                    <a:pt x="1" y="17"/>
                    <a:pt x="1" y="17"/>
                  </a:cubicBezTo>
                  <a:cubicBezTo>
                    <a:pt x="6" y="1"/>
                    <a:pt x="6" y="1"/>
                    <a:pt x="6" y="1"/>
                  </a:cubicBezTo>
                  <a:cubicBezTo>
                    <a:pt x="6" y="0"/>
                    <a:pt x="6" y="0"/>
                    <a:pt x="5" y="0"/>
                  </a:cubicBezTo>
                  <a:cubicBezTo>
                    <a:pt x="5"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 name="ïslïďé">
              <a:extLst>
                <a:ext uri="{FF2B5EF4-FFF2-40B4-BE49-F238E27FC236}">
                  <a16:creationId xmlns:a16="http://schemas.microsoft.com/office/drawing/2014/main" xmlns="" id="{23106BED-EC93-40AB-B70A-FADFBBCC2D31}"/>
                </a:ext>
              </a:extLst>
            </p:cNvPr>
            <p:cNvSpPr/>
            <p:nvPr/>
          </p:nvSpPr>
          <p:spPr bwMode="auto">
            <a:xfrm>
              <a:off x="4654551" y="3740151"/>
              <a:ext cx="33338" cy="52388"/>
            </a:xfrm>
            <a:custGeom>
              <a:avLst/>
              <a:gdLst>
                <a:gd name="T0" fmla="*/ 12 w 12"/>
                <a:gd name="T1" fmla="*/ 17 h 19"/>
                <a:gd name="T2" fmla="*/ 1 w 12"/>
                <a:gd name="T3" fmla="*/ 1 h 19"/>
                <a:gd name="T4" fmla="*/ 0 w 12"/>
                <a:gd name="T5" fmla="*/ 0 h 19"/>
                <a:gd name="T6" fmla="*/ 0 w 12"/>
                <a:gd name="T7" fmla="*/ 2 h 19"/>
                <a:gd name="T8" fmla="*/ 10 w 12"/>
                <a:gd name="T9" fmla="*/ 18 h 19"/>
                <a:gd name="T10" fmla="*/ 11 w 12"/>
                <a:gd name="T11" fmla="*/ 18 h 19"/>
                <a:gd name="T12" fmla="*/ 12 w 12"/>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12" y="17"/>
                  </a:moveTo>
                  <a:cubicBezTo>
                    <a:pt x="1" y="1"/>
                    <a:pt x="1" y="1"/>
                    <a:pt x="1" y="1"/>
                  </a:cubicBezTo>
                  <a:cubicBezTo>
                    <a:pt x="1" y="0"/>
                    <a:pt x="1" y="0"/>
                    <a:pt x="0" y="0"/>
                  </a:cubicBezTo>
                  <a:cubicBezTo>
                    <a:pt x="0" y="1"/>
                    <a:pt x="0" y="1"/>
                    <a:pt x="0" y="2"/>
                  </a:cubicBezTo>
                  <a:cubicBezTo>
                    <a:pt x="10" y="18"/>
                    <a:pt x="10" y="18"/>
                    <a:pt x="10" y="18"/>
                  </a:cubicBezTo>
                  <a:cubicBezTo>
                    <a:pt x="11" y="18"/>
                    <a:pt x="11" y="19"/>
                    <a:pt x="11" y="18"/>
                  </a:cubicBezTo>
                  <a:cubicBezTo>
                    <a:pt x="12" y="18"/>
                    <a:pt x="12" y="18"/>
                    <a:pt x="12"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 name="îsļïďê">
              <a:extLst>
                <a:ext uri="{FF2B5EF4-FFF2-40B4-BE49-F238E27FC236}">
                  <a16:creationId xmlns:a16="http://schemas.microsoft.com/office/drawing/2014/main" xmlns="" id="{6606D6E3-11BB-4B18-A088-26FCB994952B}"/>
                </a:ext>
              </a:extLst>
            </p:cNvPr>
            <p:cNvSpPr/>
            <p:nvPr/>
          </p:nvSpPr>
          <p:spPr bwMode="auto">
            <a:xfrm>
              <a:off x="4637088" y="3746501"/>
              <a:ext cx="31750" cy="42863"/>
            </a:xfrm>
            <a:custGeom>
              <a:avLst/>
              <a:gdLst>
                <a:gd name="T0" fmla="*/ 11 w 11"/>
                <a:gd name="T1" fmla="*/ 15 h 16"/>
                <a:gd name="T2" fmla="*/ 2 w 11"/>
                <a:gd name="T3" fmla="*/ 0 h 16"/>
                <a:gd name="T4" fmla="*/ 0 w 11"/>
                <a:gd name="T5" fmla="*/ 0 h 16"/>
                <a:gd name="T6" fmla="*/ 0 w 11"/>
                <a:gd name="T7" fmla="*/ 1 h 16"/>
                <a:gd name="T8" fmla="*/ 10 w 11"/>
                <a:gd name="T9" fmla="*/ 16 h 16"/>
                <a:gd name="T10" fmla="*/ 11 w 11"/>
                <a:gd name="T11" fmla="*/ 16 h 16"/>
                <a:gd name="T12" fmla="*/ 11 w 11"/>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1" h="16">
                  <a:moveTo>
                    <a:pt x="11" y="15"/>
                  </a:moveTo>
                  <a:cubicBezTo>
                    <a:pt x="2" y="0"/>
                    <a:pt x="2" y="0"/>
                    <a:pt x="2" y="0"/>
                  </a:cubicBezTo>
                  <a:cubicBezTo>
                    <a:pt x="1" y="0"/>
                    <a:pt x="1" y="0"/>
                    <a:pt x="0" y="0"/>
                  </a:cubicBezTo>
                  <a:cubicBezTo>
                    <a:pt x="0" y="0"/>
                    <a:pt x="0" y="1"/>
                    <a:pt x="0" y="1"/>
                  </a:cubicBezTo>
                  <a:cubicBezTo>
                    <a:pt x="10" y="16"/>
                    <a:pt x="10" y="16"/>
                    <a:pt x="10" y="16"/>
                  </a:cubicBezTo>
                  <a:cubicBezTo>
                    <a:pt x="10" y="16"/>
                    <a:pt x="11" y="16"/>
                    <a:pt x="11" y="16"/>
                  </a:cubicBezTo>
                  <a:cubicBezTo>
                    <a:pt x="11" y="16"/>
                    <a:pt x="11" y="15"/>
                    <a:pt x="11"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 name="iSḷîḑè">
              <a:extLst>
                <a:ext uri="{FF2B5EF4-FFF2-40B4-BE49-F238E27FC236}">
                  <a16:creationId xmlns:a16="http://schemas.microsoft.com/office/drawing/2014/main" xmlns="" id="{240FBBA2-04BD-4F8D-9690-20C4DA40AC68}"/>
                </a:ext>
              </a:extLst>
            </p:cNvPr>
            <p:cNvSpPr/>
            <p:nvPr/>
          </p:nvSpPr>
          <p:spPr bwMode="auto">
            <a:xfrm>
              <a:off x="4621213" y="3746501"/>
              <a:ext cx="26988" cy="46038"/>
            </a:xfrm>
            <a:custGeom>
              <a:avLst/>
              <a:gdLst>
                <a:gd name="T0" fmla="*/ 10 w 10"/>
                <a:gd name="T1" fmla="*/ 15 h 17"/>
                <a:gd name="T2" fmla="*/ 1 w 10"/>
                <a:gd name="T3" fmla="*/ 1 h 17"/>
                <a:gd name="T4" fmla="*/ 0 w 10"/>
                <a:gd name="T5" fmla="*/ 0 h 17"/>
                <a:gd name="T6" fmla="*/ 0 w 10"/>
                <a:gd name="T7" fmla="*/ 1 h 17"/>
                <a:gd name="T8" fmla="*/ 8 w 10"/>
                <a:gd name="T9" fmla="*/ 16 h 17"/>
                <a:gd name="T10" fmla="*/ 9 w 10"/>
                <a:gd name="T11" fmla="*/ 17 h 17"/>
                <a:gd name="T12" fmla="*/ 10 w 10"/>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10" y="15"/>
                  </a:moveTo>
                  <a:cubicBezTo>
                    <a:pt x="1" y="1"/>
                    <a:pt x="1" y="1"/>
                    <a:pt x="1" y="1"/>
                  </a:cubicBezTo>
                  <a:cubicBezTo>
                    <a:pt x="1" y="0"/>
                    <a:pt x="1" y="0"/>
                    <a:pt x="0" y="0"/>
                  </a:cubicBezTo>
                  <a:cubicBezTo>
                    <a:pt x="0" y="1"/>
                    <a:pt x="0" y="1"/>
                    <a:pt x="0" y="1"/>
                  </a:cubicBezTo>
                  <a:cubicBezTo>
                    <a:pt x="8" y="16"/>
                    <a:pt x="8" y="16"/>
                    <a:pt x="8" y="16"/>
                  </a:cubicBezTo>
                  <a:cubicBezTo>
                    <a:pt x="9" y="17"/>
                    <a:pt x="9" y="17"/>
                    <a:pt x="9" y="17"/>
                  </a:cubicBezTo>
                  <a:cubicBezTo>
                    <a:pt x="10" y="16"/>
                    <a:pt x="10" y="16"/>
                    <a:pt x="10"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 name="ï$ľiḋê">
              <a:extLst>
                <a:ext uri="{FF2B5EF4-FFF2-40B4-BE49-F238E27FC236}">
                  <a16:creationId xmlns:a16="http://schemas.microsoft.com/office/drawing/2014/main" xmlns="" id="{7A67D552-F413-4435-AEBB-B2E3500F616B}"/>
                </a:ext>
              </a:extLst>
            </p:cNvPr>
            <p:cNvSpPr/>
            <p:nvPr/>
          </p:nvSpPr>
          <p:spPr bwMode="auto">
            <a:xfrm>
              <a:off x="4602163" y="3748088"/>
              <a:ext cx="25400" cy="47625"/>
            </a:xfrm>
            <a:custGeom>
              <a:avLst/>
              <a:gdLst>
                <a:gd name="T0" fmla="*/ 9 w 9"/>
                <a:gd name="T1" fmla="*/ 16 h 17"/>
                <a:gd name="T2" fmla="*/ 2 w 9"/>
                <a:gd name="T3" fmla="*/ 1 h 17"/>
                <a:gd name="T4" fmla="*/ 1 w 9"/>
                <a:gd name="T5" fmla="*/ 0 h 17"/>
                <a:gd name="T6" fmla="*/ 0 w 9"/>
                <a:gd name="T7" fmla="*/ 2 h 17"/>
                <a:gd name="T8" fmla="*/ 7 w 9"/>
                <a:gd name="T9" fmla="*/ 16 h 17"/>
                <a:gd name="T10" fmla="*/ 8 w 9"/>
                <a:gd name="T11" fmla="*/ 17 h 17"/>
                <a:gd name="T12" fmla="*/ 9 w 9"/>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9" y="16"/>
                  </a:moveTo>
                  <a:cubicBezTo>
                    <a:pt x="2" y="1"/>
                    <a:pt x="2" y="1"/>
                    <a:pt x="2" y="1"/>
                  </a:cubicBezTo>
                  <a:cubicBezTo>
                    <a:pt x="1" y="0"/>
                    <a:pt x="1" y="0"/>
                    <a:pt x="1" y="0"/>
                  </a:cubicBezTo>
                  <a:cubicBezTo>
                    <a:pt x="0" y="1"/>
                    <a:pt x="0" y="1"/>
                    <a:pt x="0" y="2"/>
                  </a:cubicBezTo>
                  <a:cubicBezTo>
                    <a:pt x="7" y="16"/>
                    <a:pt x="7" y="16"/>
                    <a:pt x="7" y="16"/>
                  </a:cubicBezTo>
                  <a:cubicBezTo>
                    <a:pt x="8" y="17"/>
                    <a:pt x="8" y="17"/>
                    <a:pt x="8" y="17"/>
                  </a:cubicBezTo>
                  <a:cubicBezTo>
                    <a:pt x="9" y="17"/>
                    <a:pt x="9" y="16"/>
                    <a:pt x="9"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 name="îšļíḓé">
              <a:extLst>
                <a:ext uri="{FF2B5EF4-FFF2-40B4-BE49-F238E27FC236}">
                  <a16:creationId xmlns:a16="http://schemas.microsoft.com/office/drawing/2014/main" xmlns="" id="{1283E32B-1B23-412F-9BDB-D903AF841ED7}"/>
                </a:ext>
              </a:extLst>
            </p:cNvPr>
            <p:cNvSpPr/>
            <p:nvPr/>
          </p:nvSpPr>
          <p:spPr bwMode="auto">
            <a:xfrm>
              <a:off x="4719638" y="3575051"/>
              <a:ext cx="484188" cy="225425"/>
            </a:xfrm>
            <a:custGeom>
              <a:avLst/>
              <a:gdLst>
                <a:gd name="T0" fmla="*/ 49 w 176"/>
                <a:gd name="T1" fmla="*/ 26 h 82"/>
                <a:gd name="T2" fmla="*/ 147 w 176"/>
                <a:gd name="T3" fmla="*/ 8 h 82"/>
                <a:gd name="T4" fmla="*/ 93 w 176"/>
                <a:gd name="T5" fmla="*/ 70 h 82"/>
                <a:gd name="T6" fmla="*/ 14 w 176"/>
                <a:gd name="T7" fmla="*/ 81 h 82"/>
                <a:gd name="T8" fmla="*/ 12 w 176"/>
                <a:gd name="T9" fmla="*/ 38 h 82"/>
                <a:gd name="T10" fmla="*/ 49 w 176"/>
                <a:gd name="T11" fmla="*/ 26 h 82"/>
              </a:gdLst>
              <a:ahLst/>
              <a:cxnLst>
                <a:cxn ang="0">
                  <a:pos x="T0" y="T1"/>
                </a:cxn>
                <a:cxn ang="0">
                  <a:pos x="T2" y="T3"/>
                </a:cxn>
                <a:cxn ang="0">
                  <a:pos x="T4" y="T5"/>
                </a:cxn>
                <a:cxn ang="0">
                  <a:pos x="T6" y="T7"/>
                </a:cxn>
                <a:cxn ang="0">
                  <a:pos x="T8" y="T9"/>
                </a:cxn>
                <a:cxn ang="0">
                  <a:pos x="T10" y="T11"/>
                </a:cxn>
              </a:cxnLst>
              <a:rect l="0" t="0" r="r" b="b"/>
              <a:pathLst>
                <a:path w="176" h="82">
                  <a:moveTo>
                    <a:pt x="49" y="26"/>
                  </a:moveTo>
                  <a:cubicBezTo>
                    <a:pt x="49" y="26"/>
                    <a:pt x="123" y="0"/>
                    <a:pt x="147" y="8"/>
                  </a:cubicBezTo>
                  <a:cubicBezTo>
                    <a:pt x="171" y="15"/>
                    <a:pt x="176" y="59"/>
                    <a:pt x="93" y="70"/>
                  </a:cubicBezTo>
                  <a:cubicBezTo>
                    <a:pt x="11" y="82"/>
                    <a:pt x="14" y="81"/>
                    <a:pt x="14" y="81"/>
                  </a:cubicBezTo>
                  <a:cubicBezTo>
                    <a:pt x="14" y="81"/>
                    <a:pt x="0" y="52"/>
                    <a:pt x="12" y="38"/>
                  </a:cubicBezTo>
                  <a:cubicBezTo>
                    <a:pt x="33" y="30"/>
                    <a:pt x="49" y="26"/>
                    <a:pt x="49" y="26"/>
                  </a:cubicBezTo>
                  <a:close/>
                </a:path>
              </a:pathLst>
            </a:custGeom>
            <a:solidFill>
              <a:srgbClr val="2B22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 name="îšḻiďé">
              <a:extLst>
                <a:ext uri="{FF2B5EF4-FFF2-40B4-BE49-F238E27FC236}">
                  <a16:creationId xmlns:a16="http://schemas.microsoft.com/office/drawing/2014/main" xmlns="" id="{0B1F6E0E-8213-40DB-817F-B804E50861FF}"/>
                </a:ext>
              </a:extLst>
            </p:cNvPr>
            <p:cNvSpPr/>
            <p:nvPr/>
          </p:nvSpPr>
          <p:spPr bwMode="auto">
            <a:xfrm>
              <a:off x="4695826" y="3441701"/>
              <a:ext cx="327025" cy="192088"/>
            </a:xfrm>
            <a:custGeom>
              <a:avLst/>
              <a:gdLst>
                <a:gd name="T0" fmla="*/ 119 w 119"/>
                <a:gd name="T1" fmla="*/ 70 h 70"/>
                <a:gd name="T2" fmla="*/ 0 w 119"/>
                <a:gd name="T3" fmla="*/ 70 h 70"/>
                <a:gd name="T4" fmla="*/ 0 w 119"/>
                <a:gd name="T5" fmla="*/ 16 h 70"/>
                <a:gd name="T6" fmla="*/ 16 w 119"/>
                <a:gd name="T7" fmla="*/ 0 h 70"/>
                <a:gd name="T8" fmla="*/ 103 w 119"/>
                <a:gd name="T9" fmla="*/ 0 h 70"/>
                <a:gd name="T10" fmla="*/ 119 w 119"/>
                <a:gd name="T11" fmla="*/ 16 h 70"/>
                <a:gd name="T12" fmla="*/ 119 w 119"/>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119" h="70">
                  <a:moveTo>
                    <a:pt x="119" y="70"/>
                  </a:moveTo>
                  <a:cubicBezTo>
                    <a:pt x="0" y="70"/>
                    <a:pt x="0" y="70"/>
                    <a:pt x="0" y="70"/>
                  </a:cubicBezTo>
                  <a:cubicBezTo>
                    <a:pt x="0" y="16"/>
                    <a:pt x="0" y="16"/>
                    <a:pt x="0" y="16"/>
                  </a:cubicBezTo>
                  <a:cubicBezTo>
                    <a:pt x="0" y="7"/>
                    <a:pt x="7" y="0"/>
                    <a:pt x="16" y="0"/>
                  </a:cubicBezTo>
                  <a:cubicBezTo>
                    <a:pt x="103" y="0"/>
                    <a:pt x="103" y="0"/>
                    <a:pt x="103" y="0"/>
                  </a:cubicBezTo>
                  <a:cubicBezTo>
                    <a:pt x="112" y="0"/>
                    <a:pt x="119" y="7"/>
                    <a:pt x="119" y="16"/>
                  </a:cubicBezTo>
                  <a:lnTo>
                    <a:pt x="119" y="7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 name="isḻïde">
              <a:extLst>
                <a:ext uri="{FF2B5EF4-FFF2-40B4-BE49-F238E27FC236}">
                  <a16:creationId xmlns:a16="http://schemas.microsoft.com/office/drawing/2014/main" xmlns="" id="{0520D053-6BC7-4A3E-A333-0A42335CB706}"/>
                </a:ext>
              </a:extLst>
            </p:cNvPr>
            <p:cNvSpPr/>
            <p:nvPr/>
          </p:nvSpPr>
          <p:spPr bwMode="auto">
            <a:xfrm>
              <a:off x="4835526" y="3513138"/>
              <a:ext cx="47625" cy="460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 name="ïšḷiďé">
              <a:extLst>
                <a:ext uri="{FF2B5EF4-FFF2-40B4-BE49-F238E27FC236}">
                  <a16:creationId xmlns:a16="http://schemas.microsoft.com/office/drawing/2014/main" xmlns="" id="{417919C1-9608-46FA-A93D-D23156D07999}"/>
                </a:ext>
              </a:extLst>
            </p:cNvPr>
            <p:cNvSpPr/>
            <p:nvPr/>
          </p:nvSpPr>
          <p:spPr bwMode="auto">
            <a:xfrm>
              <a:off x="6237288" y="1166813"/>
              <a:ext cx="101600" cy="52388"/>
            </a:xfrm>
            <a:custGeom>
              <a:avLst/>
              <a:gdLst>
                <a:gd name="T0" fmla="*/ 37 w 37"/>
                <a:gd name="T1" fmla="*/ 0 h 19"/>
                <a:gd name="T2" fmla="*/ 4 w 37"/>
                <a:gd name="T3" fmla="*/ 5 h 19"/>
                <a:gd name="T4" fmla="*/ 11 w 37"/>
                <a:gd name="T5" fmla="*/ 19 h 19"/>
                <a:gd name="T6" fmla="*/ 37 w 37"/>
                <a:gd name="T7" fmla="*/ 9 h 19"/>
                <a:gd name="T8" fmla="*/ 37 w 37"/>
                <a:gd name="T9" fmla="*/ 0 h 19"/>
              </a:gdLst>
              <a:ahLst/>
              <a:cxnLst>
                <a:cxn ang="0">
                  <a:pos x="T0" y="T1"/>
                </a:cxn>
                <a:cxn ang="0">
                  <a:pos x="T2" y="T3"/>
                </a:cxn>
                <a:cxn ang="0">
                  <a:pos x="T4" y="T5"/>
                </a:cxn>
                <a:cxn ang="0">
                  <a:pos x="T6" y="T7"/>
                </a:cxn>
                <a:cxn ang="0">
                  <a:pos x="T8" y="T9"/>
                </a:cxn>
              </a:cxnLst>
              <a:rect l="0" t="0" r="r" b="b"/>
              <a:pathLst>
                <a:path w="37" h="19">
                  <a:moveTo>
                    <a:pt x="37" y="0"/>
                  </a:moveTo>
                  <a:cubicBezTo>
                    <a:pt x="37" y="0"/>
                    <a:pt x="4" y="5"/>
                    <a:pt x="4" y="5"/>
                  </a:cubicBezTo>
                  <a:cubicBezTo>
                    <a:pt x="4" y="5"/>
                    <a:pt x="0" y="14"/>
                    <a:pt x="11" y="19"/>
                  </a:cubicBezTo>
                  <a:cubicBezTo>
                    <a:pt x="35" y="11"/>
                    <a:pt x="37" y="9"/>
                    <a:pt x="37" y="9"/>
                  </a:cubicBez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 name="ïšļiḓè">
              <a:extLst>
                <a:ext uri="{FF2B5EF4-FFF2-40B4-BE49-F238E27FC236}">
                  <a16:creationId xmlns:a16="http://schemas.microsoft.com/office/drawing/2014/main" xmlns="" id="{4430EE53-67E2-49AD-86B0-76F7036C05DA}"/>
                </a:ext>
              </a:extLst>
            </p:cNvPr>
            <p:cNvSpPr/>
            <p:nvPr/>
          </p:nvSpPr>
          <p:spPr bwMode="auto">
            <a:xfrm>
              <a:off x="6281738" y="1139826"/>
              <a:ext cx="136525" cy="584200"/>
            </a:xfrm>
            <a:custGeom>
              <a:avLst/>
              <a:gdLst>
                <a:gd name="T0" fmla="*/ 49 w 50"/>
                <a:gd name="T1" fmla="*/ 175 h 213"/>
                <a:gd name="T2" fmla="*/ 37 w 50"/>
                <a:gd name="T3" fmla="*/ 151 h 213"/>
                <a:gd name="T4" fmla="*/ 24 w 50"/>
                <a:gd name="T5" fmla="*/ 126 h 213"/>
                <a:gd name="T6" fmla="*/ 33 w 50"/>
                <a:gd name="T7" fmla="*/ 26 h 213"/>
                <a:gd name="T8" fmla="*/ 41 w 50"/>
                <a:gd name="T9" fmla="*/ 10 h 213"/>
                <a:gd name="T10" fmla="*/ 38 w 50"/>
                <a:gd name="T11" fmla="*/ 2 h 213"/>
                <a:gd name="T12" fmla="*/ 19 w 50"/>
                <a:gd name="T13" fmla="*/ 24 h 213"/>
                <a:gd name="T14" fmla="*/ 0 w 50"/>
                <a:gd name="T15" fmla="*/ 120 h 213"/>
                <a:gd name="T16" fmla="*/ 19 w 50"/>
                <a:gd name="T17" fmla="*/ 213 h 213"/>
                <a:gd name="T18" fmla="*/ 49 w 50"/>
                <a:gd name="T19" fmla="*/ 17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13">
                  <a:moveTo>
                    <a:pt x="49" y="175"/>
                  </a:moveTo>
                  <a:cubicBezTo>
                    <a:pt x="49" y="175"/>
                    <a:pt x="47" y="168"/>
                    <a:pt x="37" y="151"/>
                  </a:cubicBezTo>
                  <a:cubicBezTo>
                    <a:pt x="28" y="134"/>
                    <a:pt x="24" y="126"/>
                    <a:pt x="24" y="126"/>
                  </a:cubicBezTo>
                  <a:cubicBezTo>
                    <a:pt x="24" y="126"/>
                    <a:pt x="34" y="82"/>
                    <a:pt x="33" y="26"/>
                  </a:cubicBezTo>
                  <a:cubicBezTo>
                    <a:pt x="50" y="14"/>
                    <a:pt x="41" y="10"/>
                    <a:pt x="41" y="10"/>
                  </a:cubicBezTo>
                  <a:cubicBezTo>
                    <a:pt x="41" y="10"/>
                    <a:pt x="45" y="4"/>
                    <a:pt x="38" y="2"/>
                  </a:cubicBezTo>
                  <a:cubicBezTo>
                    <a:pt x="31" y="0"/>
                    <a:pt x="8" y="4"/>
                    <a:pt x="19" y="24"/>
                  </a:cubicBezTo>
                  <a:cubicBezTo>
                    <a:pt x="10" y="54"/>
                    <a:pt x="4" y="94"/>
                    <a:pt x="0" y="120"/>
                  </a:cubicBezTo>
                  <a:cubicBezTo>
                    <a:pt x="0" y="151"/>
                    <a:pt x="15" y="199"/>
                    <a:pt x="19" y="213"/>
                  </a:cubicBezTo>
                  <a:cubicBezTo>
                    <a:pt x="33" y="210"/>
                    <a:pt x="49" y="175"/>
                    <a:pt x="49" y="175"/>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 name="îŝḻíḋe">
              <a:extLst>
                <a:ext uri="{FF2B5EF4-FFF2-40B4-BE49-F238E27FC236}">
                  <a16:creationId xmlns:a16="http://schemas.microsoft.com/office/drawing/2014/main" xmlns="" id="{A0E3004F-D85E-4106-800C-E862DBECE70E}"/>
                </a:ext>
              </a:extLst>
            </p:cNvPr>
            <p:cNvSpPr/>
            <p:nvPr/>
          </p:nvSpPr>
          <p:spPr bwMode="auto">
            <a:xfrm>
              <a:off x="6388101" y="1125538"/>
              <a:ext cx="123825" cy="52388"/>
            </a:xfrm>
            <a:custGeom>
              <a:avLst/>
              <a:gdLst>
                <a:gd name="T0" fmla="*/ 1 w 45"/>
                <a:gd name="T1" fmla="*/ 11 h 19"/>
                <a:gd name="T2" fmla="*/ 0 w 45"/>
                <a:gd name="T3" fmla="*/ 16 h 19"/>
                <a:gd name="T4" fmla="*/ 3 w 45"/>
                <a:gd name="T5" fmla="*/ 19 h 19"/>
                <a:gd name="T6" fmla="*/ 39 w 45"/>
                <a:gd name="T7" fmla="*/ 17 h 19"/>
                <a:gd name="T8" fmla="*/ 34 w 45"/>
                <a:gd name="T9" fmla="*/ 0 h 19"/>
                <a:gd name="T10" fmla="*/ 1 w 45"/>
                <a:gd name="T11" fmla="*/ 11 h 19"/>
              </a:gdLst>
              <a:ahLst/>
              <a:cxnLst>
                <a:cxn ang="0">
                  <a:pos x="T0" y="T1"/>
                </a:cxn>
                <a:cxn ang="0">
                  <a:pos x="T2" y="T3"/>
                </a:cxn>
                <a:cxn ang="0">
                  <a:pos x="T4" y="T5"/>
                </a:cxn>
                <a:cxn ang="0">
                  <a:pos x="T6" y="T7"/>
                </a:cxn>
                <a:cxn ang="0">
                  <a:pos x="T8" y="T9"/>
                </a:cxn>
                <a:cxn ang="0">
                  <a:pos x="T10" y="T11"/>
                </a:cxn>
              </a:cxnLst>
              <a:rect l="0" t="0" r="r" b="b"/>
              <a:pathLst>
                <a:path w="45" h="19">
                  <a:moveTo>
                    <a:pt x="1" y="11"/>
                  </a:moveTo>
                  <a:cubicBezTo>
                    <a:pt x="0" y="16"/>
                    <a:pt x="0" y="16"/>
                    <a:pt x="0" y="16"/>
                  </a:cubicBezTo>
                  <a:cubicBezTo>
                    <a:pt x="0" y="16"/>
                    <a:pt x="2" y="19"/>
                    <a:pt x="3" y="19"/>
                  </a:cubicBezTo>
                  <a:cubicBezTo>
                    <a:pt x="13" y="18"/>
                    <a:pt x="39" y="17"/>
                    <a:pt x="39" y="17"/>
                  </a:cubicBezTo>
                  <a:cubicBezTo>
                    <a:pt x="39" y="17"/>
                    <a:pt x="45" y="2"/>
                    <a:pt x="34" y="0"/>
                  </a:cubicBezTo>
                  <a:cubicBezTo>
                    <a:pt x="18" y="4"/>
                    <a:pt x="1" y="11"/>
                    <a:pt x="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 name="ïśľïḋe">
              <a:extLst>
                <a:ext uri="{FF2B5EF4-FFF2-40B4-BE49-F238E27FC236}">
                  <a16:creationId xmlns:a16="http://schemas.microsoft.com/office/drawing/2014/main" xmlns="" id="{87D87F2B-E772-4A18-87E9-427BBD2BD6F0}"/>
                </a:ext>
              </a:extLst>
            </p:cNvPr>
            <p:cNvSpPr/>
            <p:nvPr/>
          </p:nvSpPr>
          <p:spPr bwMode="auto">
            <a:xfrm>
              <a:off x="6243638" y="1282701"/>
              <a:ext cx="177800" cy="471488"/>
            </a:xfrm>
            <a:custGeom>
              <a:avLst/>
              <a:gdLst>
                <a:gd name="T0" fmla="*/ 44 w 65"/>
                <a:gd name="T1" fmla="*/ 70 h 172"/>
                <a:gd name="T2" fmla="*/ 52 w 65"/>
                <a:gd name="T3" fmla="*/ 0 h 172"/>
                <a:gd name="T4" fmla="*/ 10 w 65"/>
                <a:gd name="T5" fmla="*/ 15 h 172"/>
                <a:gd name="T6" fmla="*/ 0 w 65"/>
                <a:gd name="T7" fmla="*/ 80 h 172"/>
                <a:gd name="T8" fmla="*/ 30 w 65"/>
                <a:gd name="T9" fmla="*/ 172 h 172"/>
                <a:gd name="T10" fmla="*/ 65 w 65"/>
                <a:gd name="T11" fmla="*/ 116 h 172"/>
                <a:gd name="T12" fmla="*/ 54 w 65"/>
                <a:gd name="T13" fmla="*/ 100 h 172"/>
                <a:gd name="T14" fmla="*/ 44 w 65"/>
                <a:gd name="T15" fmla="*/ 70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72">
                  <a:moveTo>
                    <a:pt x="44" y="70"/>
                  </a:moveTo>
                  <a:cubicBezTo>
                    <a:pt x="44" y="70"/>
                    <a:pt x="50" y="43"/>
                    <a:pt x="52" y="0"/>
                  </a:cubicBezTo>
                  <a:cubicBezTo>
                    <a:pt x="45" y="2"/>
                    <a:pt x="16" y="12"/>
                    <a:pt x="10" y="15"/>
                  </a:cubicBezTo>
                  <a:cubicBezTo>
                    <a:pt x="5" y="32"/>
                    <a:pt x="3" y="63"/>
                    <a:pt x="0" y="80"/>
                  </a:cubicBezTo>
                  <a:cubicBezTo>
                    <a:pt x="0" y="111"/>
                    <a:pt x="26" y="157"/>
                    <a:pt x="30" y="172"/>
                  </a:cubicBezTo>
                  <a:cubicBezTo>
                    <a:pt x="43" y="168"/>
                    <a:pt x="65" y="116"/>
                    <a:pt x="65" y="116"/>
                  </a:cubicBezTo>
                  <a:cubicBezTo>
                    <a:pt x="65" y="116"/>
                    <a:pt x="62" y="112"/>
                    <a:pt x="54" y="100"/>
                  </a:cubicBezTo>
                  <a:cubicBezTo>
                    <a:pt x="42" y="81"/>
                    <a:pt x="44" y="70"/>
                    <a:pt x="44" y="70"/>
                  </a:cubicBezTo>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 name="iS1iḑè">
              <a:extLst>
                <a:ext uri="{FF2B5EF4-FFF2-40B4-BE49-F238E27FC236}">
                  <a16:creationId xmlns:a16="http://schemas.microsoft.com/office/drawing/2014/main" xmlns="" id="{73B0DA57-ABB1-4999-944E-68BE92F88CD0}"/>
                </a:ext>
              </a:extLst>
            </p:cNvPr>
            <p:cNvSpPr/>
            <p:nvPr/>
          </p:nvSpPr>
          <p:spPr bwMode="auto">
            <a:xfrm>
              <a:off x="6432551" y="1531938"/>
              <a:ext cx="90488" cy="101600"/>
            </a:xfrm>
            <a:custGeom>
              <a:avLst/>
              <a:gdLst>
                <a:gd name="T0" fmla="*/ 23 w 33"/>
                <a:gd name="T1" fmla="*/ 0 h 37"/>
                <a:gd name="T2" fmla="*/ 33 w 33"/>
                <a:gd name="T3" fmla="*/ 29 h 37"/>
                <a:gd name="T4" fmla="*/ 0 w 33"/>
                <a:gd name="T5" fmla="*/ 26 h 37"/>
                <a:gd name="T6" fmla="*/ 2 w 33"/>
                <a:gd name="T7" fmla="*/ 6 h 37"/>
                <a:gd name="T8" fmla="*/ 23 w 33"/>
                <a:gd name="T9" fmla="*/ 0 h 37"/>
              </a:gdLst>
              <a:ahLst/>
              <a:cxnLst>
                <a:cxn ang="0">
                  <a:pos x="T0" y="T1"/>
                </a:cxn>
                <a:cxn ang="0">
                  <a:pos x="T2" y="T3"/>
                </a:cxn>
                <a:cxn ang="0">
                  <a:pos x="T4" y="T5"/>
                </a:cxn>
                <a:cxn ang="0">
                  <a:pos x="T6" y="T7"/>
                </a:cxn>
                <a:cxn ang="0">
                  <a:pos x="T8" y="T9"/>
                </a:cxn>
              </a:cxnLst>
              <a:rect l="0" t="0" r="r" b="b"/>
              <a:pathLst>
                <a:path w="33" h="37">
                  <a:moveTo>
                    <a:pt x="23" y="0"/>
                  </a:moveTo>
                  <a:cubicBezTo>
                    <a:pt x="23" y="0"/>
                    <a:pt x="28" y="22"/>
                    <a:pt x="33" y="29"/>
                  </a:cubicBezTo>
                  <a:cubicBezTo>
                    <a:pt x="19" y="37"/>
                    <a:pt x="0" y="26"/>
                    <a:pt x="0" y="26"/>
                  </a:cubicBezTo>
                  <a:cubicBezTo>
                    <a:pt x="2" y="6"/>
                    <a:pt x="2" y="6"/>
                    <a:pt x="2" y="6"/>
                  </a:cubicBezTo>
                  <a:lnTo>
                    <a:pt x="23" y="0"/>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 name="íş1íḋè">
              <a:extLst>
                <a:ext uri="{FF2B5EF4-FFF2-40B4-BE49-F238E27FC236}">
                  <a16:creationId xmlns:a16="http://schemas.microsoft.com/office/drawing/2014/main" xmlns="" id="{FB1FC6F0-C7CC-41BA-8863-269C4E51C7E0}"/>
                </a:ext>
              </a:extLst>
            </p:cNvPr>
            <p:cNvSpPr/>
            <p:nvPr/>
          </p:nvSpPr>
          <p:spPr bwMode="auto">
            <a:xfrm>
              <a:off x="6427788" y="2157413"/>
              <a:ext cx="219075" cy="690563"/>
            </a:xfrm>
            <a:custGeom>
              <a:avLst/>
              <a:gdLst>
                <a:gd name="T0" fmla="*/ 73 w 80"/>
                <a:gd name="T1" fmla="*/ 11 h 252"/>
                <a:gd name="T2" fmla="*/ 79 w 80"/>
                <a:gd name="T3" fmla="*/ 110 h 252"/>
                <a:gd name="T4" fmla="*/ 29 w 80"/>
                <a:gd name="T5" fmla="*/ 240 h 252"/>
                <a:gd name="T6" fmla="*/ 11 w 80"/>
                <a:gd name="T7" fmla="*/ 246 h 252"/>
                <a:gd name="T8" fmla="*/ 36 w 80"/>
                <a:gd name="T9" fmla="*/ 108 h 252"/>
                <a:gd name="T10" fmla="*/ 0 w 80"/>
                <a:gd name="T11" fmla="*/ 0 h 252"/>
                <a:gd name="T12" fmla="*/ 73 w 80"/>
                <a:gd name="T13" fmla="*/ 11 h 252"/>
              </a:gdLst>
              <a:ahLst/>
              <a:cxnLst>
                <a:cxn ang="0">
                  <a:pos x="T0" y="T1"/>
                </a:cxn>
                <a:cxn ang="0">
                  <a:pos x="T2" y="T3"/>
                </a:cxn>
                <a:cxn ang="0">
                  <a:pos x="T4" y="T5"/>
                </a:cxn>
                <a:cxn ang="0">
                  <a:pos x="T6" y="T7"/>
                </a:cxn>
                <a:cxn ang="0">
                  <a:pos x="T8" y="T9"/>
                </a:cxn>
                <a:cxn ang="0">
                  <a:pos x="T10" y="T11"/>
                </a:cxn>
                <a:cxn ang="0">
                  <a:pos x="T12" y="T13"/>
                </a:cxn>
              </a:cxnLst>
              <a:rect l="0" t="0" r="r" b="b"/>
              <a:pathLst>
                <a:path w="80" h="252">
                  <a:moveTo>
                    <a:pt x="73" y="11"/>
                  </a:moveTo>
                  <a:cubicBezTo>
                    <a:pt x="73" y="11"/>
                    <a:pt x="80" y="102"/>
                    <a:pt x="79" y="110"/>
                  </a:cubicBezTo>
                  <a:cubicBezTo>
                    <a:pt x="78" y="117"/>
                    <a:pt x="36" y="228"/>
                    <a:pt x="29" y="240"/>
                  </a:cubicBezTo>
                  <a:cubicBezTo>
                    <a:pt x="21" y="252"/>
                    <a:pt x="11" y="246"/>
                    <a:pt x="11" y="246"/>
                  </a:cubicBezTo>
                  <a:cubicBezTo>
                    <a:pt x="11" y="246"/>
                    <a:pt x="22" y="137"/>
                    <a:pt x="36" y="108"/>
                  </a:cubicBezTo>
                  <a:cubicBezTo>
                    <a:pt x="5" y="41"/>
                    <a:pt x="0" y="0"/>
                    <a:pt x="0" y="0"/>
                  </a:cubicBezTo>
                  <a:lnTo>
                    <a:pt x="73" y="11"/>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 name="iṣḻïḑê">
              <a:extLst>
                <a:ext uri="{FF2B5EF4-FFF2-40B4-BE49-F238E27FC236}">
                  <a16:creationId xmlns:a16="http://schemas.microsoft.com/office/drawing/2014/main" xmlns="" id="{C465DB13-2E89-49B1-BA8B-A0735980B267}"/>
                </a:ext>
              </a:extLst>
            </p:cNvPr>
            <p:cNvSpPr/>
            <p:nvPr/>
          </p:nvSpPr>
          <p:spPr bwMode="auto">
            <a:xfrm>
              <a:off x="6427788" y="2157413"/>
              <a:ext cx="219075" cy="647700"/>
            </a:xfrm>
            <a:custGeom>
              <a:avLst/>
              <a:gdLst>
                <a:gd name="T0" fmla="*/ 73 w 80"/>
                <a:gd name="T1" fmla="*/ 11 h 236"/>
                <a:gd name="T2" fmla="*/ 0 w 80"/>
                <a:gd name="T3" fmla="*/ 0 h 236"/>
                <a:gd name="T4" fmla="*/ 36 w 80"/>
                <a:gd name="T5" fmla="*/ 108 h 236"/>
                <a:gd name="T6" fmla="*/ 8 w 80"/>
                <a:gd name="T7" fmla="*/ 220 h 236"/>
                <a:gd name="T8" fmla="*/ 36 w 80"/>
                <a:gd name="T9" fmla="*/ 236 h 236"/>
                <a:gd name="T10" fmla="*/ 79 w 80"/>
                <a:gd name="T11" fmla="*/ 110 h 236"/>
                <a:gd name="T12" fmla="*/ 73 w 80"/>
                <a:gd name="T13" fmla="*/ 11 h 236"/>
              </a:gdLst>
              <a:ahLst/>
              <a:cxnLst>
                <a:cxn ang="0">
                  <a:pos x="T0" y="T1"/>
                </a:cxn>
                <a:cxn ang="0">
                  <a:pos x="T2" y="T3"/>
                </a:cxn>
                <a:cxn ang="0">
                  <a:pos x="T4" y="T5"/>
                </a:cxn>
                <a:cxn ang="0">
                  <a:pos x="T6" y="T7"/>
                </a:cxn>
                <a:cxn ang="0">
                  <a:pos x="T8" y="T9"/>
                </a:cxn>
                <a:cxn ang="0">
                  <a:pos x="T10" y="T11"/>
                </a:cxn>
                <a:cxn ang="0">
                  <a:pos x="T12" y="T13"/>
                </a:cxn>
              </a:cxnLst>
              <a:rect l="0" t="0" r="r" b="b"/>
              <a:pathLst>
                <a:path w="80" h="236">
                  <a:moveTo>
                    <a:pt x="73" y="11"/>
                  </a:moveTo>
                  <a:cubicBezTo>
                    <a:pt x="0" y="0"/>
                    <a:pt x="0" y="0"/>
                    <a:pt x="0" y="0"/>
                  </a:cubicBezTo>
                  <a:cubicBezTo>
                    <a:pt x="0" y="0"/>
                    <a:pt x="5" y="41"/>
                    <a:pt x="36" y="108"/>
                  </a:cubicBezTo>
                  <a:cubicBezTo>
                    <a:pt x="26" y="129"/>
                    <a:pt x="12" y="187"/>
                    <a:pt x="8" y="220"/>
                  </a:cubicBezTo>
                  <a:cubicBezTo>
                    <a:pt x="13" y="225"/>
                    <a:pt x="29" y="234"/>
                    <a:pt x="36" y="236"/>
                  </a:cubicBezTo>
                  <a:cubicBezTo>
                    <a:pt x="48" y="210"/>
                    <a:pt x="79" y="117"/>
                    <a:pt x="79" y="110"/>
                  </a:cubicBezTo>
                  <a:cubicBezTo>
                    <a:pt x="80" y="102"/>
                    <a:pt x="73" y="11"/>
                    <a:pt x="73" y="11"/>
                  </a:cubicBezTo>
                  <a:close/>
                </a:path>
              </a:pathLst>
            </a:custGeom>
            <a:solidFill>
              <a:srgbClr val="2B22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 name="iṥlíḍe">
              <a:extLst>
                <a:ext uri="{FF2B5EF4-FFF2-40B4-BE49-F238E27FC236}">
                  <a16:creationId xmlns:a16="http://schemas.microsoft.com/office/drawing/2014/main" xmlns="" id="{4BAD55DD-7ECB-4AA4-A5DE-7B259E68A3EF}"/>
                </a:ext>
              </a:extLst>
            </p:cNvPr>
            <p:cNvSpPr/>
            <p:nvPr/>
          </p:nvSpPr>
          <p:spPr bwMode="auto">
            <a:xfrm>
              <a:off x="6240463" y="2101851"/>
              <a:ext cx="319088" cy="655638"/>
            </a:xfrm>
            <a:custGeom>
              <a:avLst/>
              <a:gdLst>
                <a:gd name="T0" fmla="*/ 116 w 116"/>
                <a:gd name="T1" fmla="*/ 0 h 239"/>
                <a:gd name="T2" fmla="*/ 87 w 116"/>
                <a:gd name="T3" fmla="*/ 123 h 239"/>
                <a:gd name="T4" fmla="*/ 17 w 116"/>
                <a:gd name="T5" fmla="*/ 229 h 239"/>
                <a:gd name="T6" fmla="*/ 0 w 116"/>
                <a:gd name="T7" fmla="*/ 230 h 239"/>
                <a:gd name="T8" fmla="*/ 48 w 116"/>
                <a:gd name="T9" fmla="*/ 112 h 239"/>
                <a:gd name="T10" fmla="*/ 41 w 116"/>
                <a:gd name="T11" fmla="*/ 12 h 239"/>
                <a:gd name="T12" fmla="*/ 116 w 116"/>
                <a:gd name="T13" fmla="*/ 0 h 239"/>
              </a:gdLst>
              <a:ahLst/>
              <a:cxnLst>
                <a:cxn ang="0">
                  <a:pos x="T0" y="T1"/>
                </a:cxn>
                <a:cxn ang="0">
                  <a:pos x="T2" y="T3"/>
                </a:cxn>
                <a:cxn ang="0">
                  <a:pos x="T4" y="T5"/>
                </a:cxn>
                <a:cxn ang="0">
                  <a:pos x="T6" y="T7"/>
                </a:cxn>
                <a:cxn ang="0">
                  <a:pos x="T8" y="T9"/>
                </a:cxn>
                <a:cxn ang="0">
                  <a:pos x="T10" y="T11"/>
                </a:cxn>
                <a:cxn ang="0">
                  <a:pos x="T12" y="T13"/>
                </a:cxn>
              </a:cxnLst>
              <a:rect l="0" t="0" r="r" b="b"/>
              <a:pathLst>
                <a:path w="116" h="239">
                  <a:moveTo>
                    <a:pt x="116" y="0"/>
                  </a:moveTo>
                  <a:cubicBezTo>
                    <a:pt x="116" y="0"/>
                    <a:pt x="89" y="116"/>
                    <a:pt x="87" y="123"/>
                  </a:cubicBezTo>
                  <a:cubicBezTo>
                    <a:pt x="84" y="130"/>
                    <a:pt x="26" y="220"/>
                    <a:pt x="17" y="229"/>
                  </a:cubicBezTo>
                  <a:cubicBezTo>
                    <a:pt x="8" y="239"/>
                    <a:pt x="0" y="230"/>
                    <a:pt x="0" y="230"/>
                  </a:cubicBezTo>
                  <a:cubicBezTo>
                    <a:pt x="0" y="230"/>
                    <a:pt x="33" y="134"/>
                    <a:pt x="48" y="112"/>
                  </a:cubicBezTo>
                  <a:cubicBezTo>
                    <a:pt x="38" y="53"/>
                    <a:pt x="41" y="12"/>
                    <a:pt x="41" y="12"/>
                  </a:cubicBezTo>
                  <a:lnTo>
                    <a:pt x="116" y="0"/>
                  </a:lnTo>
                  <a:close/>
                </a:path>
              </a:pathLst>
            </a:custGeom>
            <a:solidFill>
              <a:srgbClr val="D8A0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 name="îŝḻïďê">
              <a:extLst>
                <a:ext uri="{FF2B5EF4-FFF2-40B4-BE49-F238E27FC236}">
                  <a16:creationId xmlns:a16="http://schemas.microsoft.com/office/drawing/2014/main" xmlns="" id="{F0CE9429-58EE-4F56-BE86-22216ECB326E}"/>
                </a:ext>
              </a:extLst>
            </p:cNvPr>
            <p:cNvSpPr/>
            <p:nvPr/>
          </p:nvSpPr>
          <p:spPr bwMode="auto">
            <a:xfrm>
              <a:off x="6251576" y="2101851"/>
              <a:ext cx="307975" cy="606425"/>
            </a:xfrm>
            <a:custGeom>
              <a:avLst/>
              <a:gdLst>
                <a:gd name="T0" fmla="*/ 112 w 112"/>
                <a:gd name="T1" fmla="*/ 0 h 221"/>
                <a:gd name="T2" fmla="*/ 37 w 112"/>
                <a:gd name="T3" fmla="*/ 12 h 221"/>
                <a:gd name="T4" fmla="*/ 44 w 112"/>
                <a:gd name="T5" fmla="*/ 112 h 221"/>
                <a:gd name="T6" fmla="*/ 0 w 112"/>
                <a:gd name="T7" fmla="*/ 203 h 221"/>
                <a:gd name="T8" fmla="*/ 25 w 112"/>
                <a:gd name="T9" fmla="*/ 221 h 221"/>
                <a:gd name="T10" fmla="*/ 83 w 112"/>
                <a:gd name="T11" fmla="*/ 123 h 221"/>
                <a:gd name="T12" fmla="*/ 112 w 112"/>
                <a:gd name="T13" fmla="*/ 0 h 221"/>
              </a:gdLst>
              <a:ahLst/>
              <a:cxnLst>
                <a:cxn ang="0">
                  <a:pos x="T0" y="T1"/>
                </a:cxn>
                <a:cxn ang="0">
                  <a:pos x="T2" y="T3"/>
                </a:cxn>
                <a:cxn ang="0">
                  <a:pos x="T4" y="T5"/>
                </a:cxn>
                <a:cxn ang="0">
                  <a:pos x="T6" y="T7"/>
                </a:cxn>
                <a:cxn ang="0">
                  <a:pos x="T8" y="T9"/>
                </a:cxn>
                <a:cxn ang="0">
                  <a:pos x="T10" y="T11"/>
                </a:cxn>
                <a:cxn ang="0">
                  <a:pos x="T12" y="T13"/>
                </a:cxn>
              </a:cxnLst>
              <a:rect l="0" t="0" r="r" b="b"/>
              <a:pathLst>
                <a:path w="112" h="221">
                  <a:moveTo>
                    <a:pt x="112" y="0"/>
                  </a:moveTo>
                  <a:cubicBezTo>
                    <a:pt x="37" y="12"/>
                    <a:pt x="37" y="12"/>
                    <a:pt x="37" y="12"/>
                  </a:cubicBezTo>
                  <a:cubicBezTo>
                    <a:pt x="37" y="12"/>
                    <a:pt x="34" y="53"/>
                    <a:pt x="44" y="112"/>
                  </a:cubicBezTo>
                  <a:cubicBezTo>
                    <a:pt x="33" y="127"/>
                    <a:pt x="11" y="173"/>
                    <a:pt x="0" y="203"/>
                  </a:cubicBezTo>
                  <a:cubicBezTo>
                    <a:pt x="6" y="206"/>
                    <a:pt x="20" y="217"/>
                    <a:pt x="25" y="221"/>
                  </a:cubicBezTo>
                  <a:cubicBezTo>
                    <a:pt x="44" y="194"/>
                    <a:pt x="81" y="129"/>
                    <a:pt x="83" y="123"/>
                  </a:cubicBezTo>
                  <a:cubicBezTo>
                    <a:pt x="85" y="116"/>
                    <a:pt x="112" y="0"/>
                    <a:pt x="112" y="0"/>
                  </a:cubicBezTo>
                  <a:close/>
                </a:path>
              </a:pathLst>
            </a:custGeom>
            <a:solidFill>
              <a:srgbClr val="2B22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 name="îSļîďê">
              <a:extLst>
                <a:ext uri="{FF2B5EF4-FFF2-40B4-BE49-F238E27FC236}">
                  <a16:creationId xmlns:a16="http://schemas.microsoft.com/office/drawing/2014/main" xmlns="" id="{176E3FC0-6BB8-484E-85A2-85C2D00082FE}"/>
                </a:ext>
              </a:extLst>
            </p:cNvPr>
            <p:cNvSpPr/>
            <p:nvPr/>
          </p:nvSpPr>
          <p:spPr bwMode="auto">
            <a:xfrm>
              <a:off x="6199188" y="1581151"/>
              <a:ext cx="500063" cy="1182688"/>
            </a:xfrm>
            <a:custGeom>
              <a:avLst/>
              <a:gdLst>
                <a:gd name="T0" fmla="*/ 130 w 182"/>
                <a:gd name="T1" fmla="*/ 5 h 431"/>
                <a:gd name="T2" fmla="*/ 148 w 182"/>
                <a:gd name="T3" fmla="*/ 23 h 431"/>
                <a:gd name="T4" fmla="*/ 159 w 182"/>
                <a:gd name="T5" fmla="*/ 60 h 431"/>
                <a:gd name="T6" fmla="*/ 173 w 182"/>
                <a:gd name="T7" fmla="*/ 188 h 431"/>
                <a:gd name="T8" fmla="*/ 180 w 182"/>
                <a:gd name="T9" fmla="*/ 267 h 431"/>
                <a:gd name="T10" fmla="*/ 182 w 182"/>
                <a:gd name="T11" fmla="*/ 321 h 431"/>
                <a:gd name="T12" fmla="*/ 181 w 182"/>
                <a:gd name="T13" fmla="*/ 390 h 431"/>
                <a:gd name="T14" fmla="*/ 179 w 182"/>
                <a:gd name="T15" fmla="*/ 428 h 431"/>
                <a:gd name="T16" fmla="*/ 128 w 182"/>
                <a:gd name="T17" fmla="*/ 406 h 431"/>
                <a:gd name="T18" fmla="*/ 99 w 182"/>
                <a:gd name="T19" fmla="*/ 387 h 431"/>
                <a:gd name="T20" fmla="*/ 68 w 182"/>
                <a:gd name="T21" fmla="*/ 372 h 431"/>
                <a:gd name="T22" fmla="*/ 0 w 182"/>
                <a:gd name="T23" fmla="*/ 358 h 431"/>
                <a:gd name="T24" fmla="*/ 42 w 182"/>
                <a:gd name="T25" fmla="*/ 198 h 431"/>
                <a:gd name="T26" fmla="*/ 43 w 182"/>
                <a:gd name="T27" fmla="*/ 125 h 431"/>
                <a:gd name="T28" fmla="*/ 40 w 182"/>
                <a:gd name="T29" fmla="*/ 48 h 431"/>
                <a:gd name="T30" fmla="*/ 63 w 182"/>
                <a:gd name="T31" fmla="*/ 2 h 431"/>
                <a:gd name="T32" fmla="*/ 83 w 182"/>
                <a:gd name="T33" fmla="*/ 2 h 431"/>
                <a:gd name="T34" fmla="*/ 115 w 182"/>
                <a:gd name="T35" fmla="*/ 4 h 431"/>
                <a:gd name="T36" fmla="*/ 130 w 182"/>
                <a:gd name="T37" fmla="*/ 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431">
                  <a:moveTo>
                    <a:pt x="130" y="5"/>
                  </a:moveTo>
                  <a:cubicBezTo>
                    <a:pt x="140" y="5"/>
                    <a:pt x="146" y="14"/>
                    <a:pt x="148" y="23"/>
                  </a:cubicBezTo>
                  <a:cubicBezTo>
                    <a:pt x="152" y="35"/>
                    <a:pt x="155" y="47"/>
                    <a:pt x="159" y="60"/>
                  </a:cubicBezTo>
                  <a:cubicBezTo>
                    <a:pt x="170" y="101"/>
                    <a:pt x="168" y="146"/>
                    <a:pt x="173" y="188"/>
                  </a:cubicBezTo>
                  <a:cubicBezTo>
                    <a:pt x="176" y="214"/>
                    <a:pt x="180" y="240"/>
                    <a:pt x="180" y="267"/>
                  </a:cubicBezTo>
                  <a:cubicBezTo>
                    <a:pt x="180" y="285"/>
                    <a:pt x="182" y="303"/>
                    <a:pt x="182" y="321"/>
                  </a:cubicBezTo>
                  <a:cubicBezTo>
                    <a:pt x="182" y="344"/>
                    <a:pt x="182" y="367"/>
                    <a:pt x="181" y="390"/>
                  </a:cubicBezTo>
                  <a:cubicBezTo>
                    <a:pt x="181" y="402"/>
                    <a:pt x="181" y="415"/>
                    <a:pt x="179" y="428"/>
                  </a:cubicBezTo>
                  <a:cubicBezTo>
                    <a:pt x="160" y="431"/>
                    <a:pt x="143" y="418"/>
                    <a:pt x="128" y="406"/>
                  </a:cubicBezTo>
                  <a:cubicBezTo>
                    <a:pt x="128" y="402"/>
                    <a:pt x="103" y="390"/>
                    <a:pt x="99" y="387"/>
                  </a:cubicBezTo>
                  <a:cubicBezTo>
                    <a:pt x="89" y="382"/>
                    <a:pt x="78" y="377"/>
                    <a:pt x="68" y="372"/>
                  </a:cubicBezTo>
                  <a:cubicBezTo>
                    <a:pt x="45" y="364"/>
                    <a:pt x="23" y="361"/>
                    <a:pt x="0" y="358"/>
                  </a:cubicBezTo>
                  <a:cubicBezTo>
                    <a:pt x="19" y="306"/>
                    <a:pt x="36" y="253"/>
                    <a:pt x="42" y="198"/>
                  </a:cubicBezTo>
                  <a:cubicBezTo>
                    <a:pt x="45" y="173"/>
                    <a:pt x="45" y="150"/>
                    <a:pt x="43" y="125"/>
                  </a:cubicBezTo>
                  <a:cubicBezTo>
                    <a:pt x="40" y="98"/>
                    <a:pt x="39" y="76"/>
                    <a:pt x="40" y="48"/>
                  </a:cubicBezTo>
                  <a:cubicBezTo>
                    <a:pt x="41" y="33"/>
                    <a:pt x="45" y="7"/>
                    <a:pt x="63" y="2"/>
                  </a:cubicBezTo>
                  <a:cubicBezTo>
                    <a:pt x="69" y="0"/>
                    <a:pt x="77" y="0"/>
                    <a:pt x="83" y="2"/>
                  </a:cubicBezTo>
                  <a:cubicBezTo>
                    <a:pt x="83" y="2"/>
                    <a:pt x="97" y="13"/>
                    <a:pt x="115" y="4"/>
                  </a:cubicBezTo>
                  <a:cubicBezTo>
                    <a:pt x="120" y="5"/>
                    <a:pt x="126" y="5"/>
                    <a:pt x="130" y="5"/>
                  </a:cubicBezTo>
                  <a:close/>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 name="íṣľiḑé">
              <a:extLst>
                <a:ext uri="{FF2B5EF4-FFF2-40B4-BE49-F238E27FC236}">
                  <a16:creationId xmlns:a16="http://schemas.microsoft.com/office/drawing/2014/main" xmlns="" id="{E3ADB06B-2D66-431C-A53D-7548624B3369}"/>
                </a:ext>
              </a:extLst>
            </p:cNvPr>
            <p:cNvSpPr/>
            <p:nvPr/>
          </p:nvSpPr>
          <p:spPr bwMode="auto">
            <a:xfrm>
              <a:off x="6515101" y="1584326"/>
              <a:ext cx="244475" cy="328613"/>
            </a:xfrm>
            <a:custGeom>
              <a:avLst/>
              <a:gdLst>
                <a:gd name="T0" fmla="*/ 9 w 89"/>
                <a:gd name="T1" fmla="*/ 11 h 120"/>
                <a:gd name="T2" fmla="*/ 19 w 89"/>
                <a:gd name="T3" fmla="*/ 5 h 120"/>
                <a:gd name="T4" fmla="*/ 39 w 89"/>
                <a:gd name="T5" fmla="*/ 27 h 120"/>
                <a:gd name="T6" fmla="*/ 42 w 89"/>
                <a:gd name="T7" fmla="*/ 38 h 120"/>
                <a:gd name="T8" fmla="*/ 44 w 89"/>
                <a:gd name="T9" fmla="*/ 48 h 120"/>
                <a:gd name="T10" fmla="*/ 50 w 89"/>
                <a:gd name="T11" fmla="*/ 69 h 120"/>
                <a:gd name="T12" fmla="*/ 61 w 89"/>
                <a:gd name="T13" fmla="*/ 41 h 120"/>
                <a:gd name="T14" fmla="*/ 66 w 89"/>
                <a:gd name="T15" fmla="*/ 27 h 120"/>
                <a:gd name="T16" fmla="*/ 62 w 89"/>
                <a:gd name="T17" fmla="*/ 16 h 120"/>
                <a:gd name="T18" fmla="*/ 61 w 89"/>
                <a:gd name="T19" fmla="*/ 14 h 120"/>
                <a:gd name="T20" fmla="*/ 61 w 89"/>
                <a:gd name="T21" fmla="*/ 12 h 120"/>
                <a:gd name="T22" fmla="*/ 62 w 89"/>
                <a:gd name="T23" fmla="*/ 7 h 120"/>
                <a:gd name="T24" fmla="*/ 63 w 89"/>
                <a:gd name="T25" fmla="*/ 5 h 120"/>
                <a:gd name="T26" fmla="*/ 64 w 89"/>
                <a:gd name="T27" fmla="*/ 5 h 120"/>
                <a:gd name="T28" fmla="*/ 69 w 89"/>
                <a:gd name="T29" fmla="*/ 4 h 120"/>
                <a:gd name="T30" fmla="*/ 73 w 89"/>
                <a:gd name="T31" fmla="*/ 1 h 120"/>
                <a:gd name="T32" fmla="*/ 78 w 89"/>
                <a:gd name="T33" fmla="*/ 0 h 120"/>
                <a:gd name="T34" fmla="*/ 84 w 89"/>
                <a:gd name="T35" fmla="*/ 6 h 120"/>
                <a:gd name="T36" fmla="*/ 88 w 89"/>
                <a:gd name="T37" fmla="*/ 14 h 120"/>
                <a:gd name="T38" fmla="*/ 87 w 89"/>
                <a:gd name="T39" fmla="*/ 23 h 120"/>
                <a:gd name="T40" fmla="*/ 84 w 89"/>
                <a:gd name="T41" fmla="*/ 28 h 120"/>
                <a:gd name="T42" fmla="*/ 79 w 89"/>
                <a:gd name="T43" fmla="*/ 45 h 120"/>
                <a:gd name="T44" fmla="*/ 76 w 89"/>
                <a:gd name="T45" fmla="*/ 63 h 120"/>
                <a:gd name="T46" fmla="*/ 66 w 89"/>
                <a:gd name="T47" fmla="*/ 99 h 120"/>
                <a:gd name="T48" fmla="*/ 60 w 89"/>
                <a:gd name="T49" fmla="*/ 111 h 120"/>
                <a:gd name="T50" fmla="*/ 51 w 89"/>
                <a:gd name="T51" fmla="*/ 120 h 120"/>
                <a:gd name="T52" fmla="*/ 19 w 89"/>
                <a:gd name="T53" fmla="*/ 74 h 120"/>
                <a:gd name="T54" fmla="*/ 9 w 89"/>
                <a:gd name="T55"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120">
                  <a:moveTo>
                    <a:pt x="9" y="11"/>
                  </a:moveTo>
                  <a:cubicBezTo>
                    <a:pt x="11" y="7"/>
                    <a:pt x="15" y="5"/>
                    <a:pt x="19" y="5"/>
                  </a:cubicBezTo>
                  <a:cubicBezTo>
                    <a:pt x="25" y="6"/>
                    <a:pt x="34" y="10"/>
                    <a:pt x="39" y="27"/>
                  </a:cubicBezTo>
                  <a:cubicBezTo>
                    <a:pt x="39" y="30"/>
                    <a:pt x="41" y="35"/>
                    <a:pt x="42" y="38"/>
                  </a:cubicBezTo>
                  <a:cubicBezTo>
                    <a:pt x="43" y="42"/>
                    <a:pt x="43" y="45"/>
                    <a:pt x="44" y="48"/>
                  </a:cubicBezTo>
                  <a:cubicBezTo>
                    <a:pt x="46" y="55"/>
                    <a:pt x="48" y="62"/>
                    <a:pt x="50" y="69"/>
                  </a:cubicBezTo>
                  <a:cubicBezTo>
                    <a:pt x="54" y="59"/>
                    <a:pt x="58" y="50"/>
                    <a:pt x="61" y="41"/>
                  </a:cubicBezTo>
                  <a:cubicBezTo>
                    <a:pt x="62" y="37"/>
                    <a:pt x="66" y="31"/>
                    <a:pt x="66" y="27"/>
                  </a:cubicBezTo>
                  <a:cubicBezTo>
                    <a:pt x="65" y="23"/>
                    <a:pt x="63" y="19"/>
                    <a:pt x="62" y="16"/>
                  </a:cubicBezTo>
                  <a:cubicBezTo>
                    <a:pt x="61" y="15"/>
                    <a:pt x="61" y="15"/>
                    <a:pt x="61" y="14"/>
                  </a:cubicBezTo>
                  <a:cubicBezTo>
                    <a:pt x="61" y="13"/>
                    <a:pt x="61" y="13"/>
                    <a:pt x="61" y="12"/>
                  </a:cubicBezTo>
                  <a:cubicBezTo>
                    <a:pt x="62" y="10"/>
                    <a:pt x="62" y="8"/>
                    <a:pt x="62" y="7"/>
                  </a:cubicBezTo>
                  <a:cubicBezTo>
                    <a:pt x="63" y="6"/>
                    <a:pt x="63" y="6"/>
                    <a:pt x="63" y="5"/>
                  </a:cubicBezTo>
                  <a:cubicBezTo>
                    <a:pt x="63" y="5"/>
                    <a:pt x="64" y="5"/>
                    <a:pt x="64" y="5"/>
                  </a:cubicBezTo>
                  <a:cubicBezTo>
                    <a:pt x="66" y="4"/>
                    <a:pt x="68" y="5"/>
                    <a:pt x="69" y="4"/>
                  </a:cubicBezTo>
                  <a:cubicBezTo>
                    <a:pt x="70" y="4"/>
                    <a:pt x="71" y="2"/>
                    <a:pt x="73" y="1"/>
                  </a:cubicBezTo>
                  <a:cubicBezTo>
                    <a:pt x="74" y="0"/>
                    <a:pt x="76" y="0"/>
                    <a:pt x="78" y="0"/>
                  </a:cubicBezTo>
                  <a:cubicBezTo>
                    <a:pt x="81" y="0"/>
                    <a:pt x="82" y="3"/>
                    <a:pt x="84" y="6"/>
                  </a:cubicBezTo>
                  <a:cubicBezTo>
                    <a:pt x="85" y="8"/>
                    <a:pt x="87" y="11"/>
                    <a:pt x="88" y="14"/>
                  </a:cubicBezTo>
                  <a:cubicBezTo>
                    <a:pt x="89" y="17"/>
                    <a:pt x="89" y="21"/>
                    <a:pt x="87" y="23"/>
                  </a:cubicBezTo>
                  <a:cubicBezTo>
                    <a:pt x="86" y="25"/>
                    <a:pt x="85" y="26"/>
                    <a:pt x="84" y="28"/>
                  </a:cubicBezTo>
                  <a:cubicBezTo>
                    <a:pt x="80" y="33"/>
                    <a:pt x="80" y="39"/>
                    <a:pt x="79" y="45"/>
                  </a:cubicBezTo>
                  <a:cubicBezTo>
                    <a:pt x="78" y="51"/>
                    <a:pt x="77" y="57"/>
                    <a:pt x="76" y="63"/>
                  </a:cubicBezTo>
                  <a:cubicBezTo>
                    <a:pt x="74" y="75"/>
                    <a:pt x="71" y="87"/>
                    <a:pt x="66" y="99"/>
                  </a:cubicBezTo>
                  <a:cubicBezTo>
                    <a:pt x="65" y="103"/>
                    <a:pt x="62" y="108"/>
                    <a:pt x="60" y="111"/>
                  </a:cubicBezTo>
                  <a:cubicBezTo>
                    <a:pt x="58" y="113"/>
                    <a:pt x="53" y="120"/>
                    <a:pt x="51" y="120"/>
                  </a:cubicBezTo>
                  <a:cubicBezTo>
                    <a:pt x="30" y="117"/>
                    <a:pt x="24" y="87"/>
                    <a:pt x="19" y="74"/>
                  </a:cubicBezTo>
                  <a:cubicBezTo>
                    <a:pt x="14" y="59"/>
                    <a:pt x="0" y="34"/>
                    <a:pt x="9" y="11"/>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 name="í$ľîdé">
              <a:extLst>
                <a:ext uri="{FF2B5EF4-FFF2-40B4-BE49-F238E27FC236}">
                  <a16:creationId xmlns:a16="http://schemas.microsoft.com/office/drawing/2014/main" xmlns="" id="{22F23C13-BF0C-4B4A-8A83-89336D5AF7EA}"/>
                </a:ext>
              </a:extLst>
            </p:cNvPr>
            <p:cNvSpPr/>
            <p:nvPr/>
          </p:nvSpPr>
          <p:spPr bwMode="auto">
            <a:xfrm>
              <a:off x="6515101" y="1597026"/>
              <a:ext cx="263525" cy="360363"/>
            </a:xfrm>
            <a:custGeom>
              <a:avLst/>
              <a:gdLst>
                <a:gd name="T0" fmla="*/ 61 w 96"/>
                <a:gd name="T1" fmla="*/ 30 h 131"/>
                <a:gd name="T2" fmla="*/ 52 w 96"/>
                <a:gd name="T3" fmla="*/ 59 h 131"/>
                <a:gd name="T4" fmla="*/ 42 w 96"/>
                <a:gd name="T5" fmla="*/ 22 h 131"/>
                <a:gd name="T6" fmla="*/ 19 w 96"/>
                <a:gd name="T7" fmla="*/ 0 h 131"/>
                <a:gd name="T8" fmla="*/ 9 w 96"/>
                <a:gd name="T9" fmla="*/ 6 h 131"/>
                <a:gd name="T10" fmla="*/ 14 w 96"/>
                <a:gd name="T11" fmla="*/ 81 h 131"/>
                <a:gd name="T12" fmla="*/ 53 w 96"/>
                <a:gd name="T13" fmla="*/ 131 h 131"/>
                <a:gd name="T14" fmla="*/ 96 w 96"/>
                <a:gd name="T15" fmla="*/ 74 h 131"/>
                <a:gd name="T16" fmla="*/ 61 w 96"/>
                <a:gd name="T17" fmla="*/ 3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31">
                  <a:moveTo>
                    <a:pt x="61" y="30"/>
                  </a:moveTo>
                  <a:cubicBezTo>
                    <a:pt x="57" y="42"/>
                    <a:pt x="55" y="48"/>
                    <a:pt x="52" y="59"/>
                  </a:cubicBezTo>
                  <a:cubicBezTo>
                    <a:pt x="49" y="44"/>
                    <a:pt x="53" y="48"/>
                    <a:pt x="42" y="22"/>
                  </a:cubicBezTo>
                  <a:cubicBezTo>
                    <a:pt x="36" y="4"/>
                    <a:pt x="25" y="1"/>
                    <a:pt x="19" y="0"/>
                  </a:cubicBezTo>
                  <a:cubicBezTo>
                    <a:pt x="15" y="0"/>
                    <a:pt x="11" y="2"/>
                    <a:pt x="9" y="6"/>
                  </a:cubicBezTo>
                  <a:cubicBezTo>
                    <a:pt x="0" y="29"/>
                    <a:pt x="8" y="66"/>
                    <a:pt x="14" y="81"/>
                  </a:cubicBezTo>
                  <a:cubicBezTo>
                    <a:pt x="19" y="94"/>
                    <a:pt x="32" y="128"/>
                    <a:pt x="53" y="131"/>
                  </a:cubicBezTo>
                  <a:cubicBezTo>
                    <a:pt x="67" y="122"/>
                    <a:pt x="92" y="98"/>
                    <a:pt x="96" y="74"/>
                  </a:cubicBezTo>
                  <a:cubicBezTo>
                    <a:pt x="91" y="67"/>
                    <a:pt x="67" y="35"/>
                    <a:pt x="61" y="30"/>
                  </a:cubicBezTo>
                  <a:close/>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 name="íSḷîḓê">
              <a:extLst>
                <a:ext uri="{FF2B5EF4-FFF2-40B4-BE49-F238E27FC236}">
                  <a16:creationId xmlns:a16="http://schemas.microsoft.com/office/drawing/2014/main" xmlns="" id="{388523ED-F201-4DA2-9F99-F7B5EFC6A27D}"/>
                </a:ext>
              </a:extLst>
            </p:cNvPr>
            <p:cNvSpPr/>
            <p:nvPr/>
          </p:nvSpPr>
          <p:spPr bwMode="auto">
            <a:xfrm>
              <a:off x="6346826" y="1343026"/>
              <a:ext cx="228600" cy="212725"/>
            </a:xfrm>
            <a:custGeom>
              <a:avLst/>
              <a:gdLst>
                <a:gd name="T0" fmla="*/ 56 w 83"/>
                <a:gd name="T1" fmla="*/ 13 h 78"/>
                <a:gd name="T2" fmla="*/ 73 w 83"/>
                <a:gd name="T3" fmla="*/ 41 h 78"/>
                <a:gd name="T4" fmla="*/ 68 w 83"/>
                <a:gd name="T5" fmla="*/ 76 h 78"/>
                <a:gd name="T6" fmla="*/ 25 w 83"/>
                <a:gd name="T7" fmla="*/ 64 h 78"/>
                <a:gd name="T8" fmla="*/ 56 w 83"/>
                <a:gd name="T9" fmla="*/ 13 h 78"/>
              </a:gdLst>
              <a:ahLst/>
              <a:cxnLst>
                <a:cxn ang="0">
                  <a:pos x="T0" y="T1"/>
                </a:cxn>
                <a:cxn ang="0">
                  <a:pos x="T2" y="T3"/>
                </a:cxn>
                <a:cxn ang="0">
                  <a:pos x="T4" y="T5"/>
                </a:cxn>
                <a:cxn ang="0">
                  <a:pos x="T6" y="T7"/>
                </a:cxn>
                <a:cxn ang="0">
                  <a:pos x="T8" y="T9"/>
                </a:cxn>
              </a:cxnLst>
              <a:rect l="0" t="0" r="r" b="b"/>
              <a:pathLst>
                <a:path w="83" h="78">
                  <a:moveTo>
                    <a:pt x="56" y="13"/>
                  </a:moveTo>
                  <a:cubicBezTo>
                    <a:pt x="56" y="13"/>
                    <a:pt x="64" y="20"/>
                    <a:pt x="73" y="41"/>
                  </a:cubicBezTo>
                  <a:cubicBezTo>
                    <a:pt x="83" y="61"/>
                    <a:pt x="73" y="75"/>
                    <a:pt x="68" y="76"/>
                  </a:cubicBezTo>
                  <a:cubicBezTo>
                    <a:pt x="63" y="77"/>
                    <a:pt x="39" y="78"/>
                    <a:pt x="25" y="64"/>
                  </a:cubicBezTo>
                  <a:cubicBezTo>
                    <a:pt x="11" y="51"/>
                    <a:pt x="0" y="0"/>
                    <a:pt x="56" y="13"/>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 name="ïṣļïḑê">
              <a:extLst>
                <a:ext uri="{FF2B5EF4-FFF2-40B4-BE49-F238E27FC236}">
                  <a16:creationId xmlns:a16="http://schemas.microsoft.com/office/drawing/2014/main" xmlns="" id="{8EFFDF5C-B326-4867-9CCE-F5EC902F9C33}"/>
                </a:ext>
              </a:extLst>
            </p:cNvPr>
            <p:cNvSpPr/>
            <p:nvPr/>
          </p:nvSpPr>
          <p:spPr bwMode="auto">
            <a:xfrm>
              <a:off x="6337301" y="1331913"/>
              <a:ext cx="214313" cy="230188"/>
            </a:xfrm>
            <a:custGeom>
              <a:avLst/>
              <a:gdLst>
                <a:gd name="T0" fmla="*/ 75 w 78"/>
                <a:gd name="T1" fmla="*/ 23 h 84"/>
                <a:gd name="T2" fmla="*/ 65 w 78"/>
                <a:gd name="T3" fmla="*/ 42 h 84"/>
                <a:gd name="T4" fmla="*/ 56 w 78"/>
                <a:gd name="T5" fmla="*/ 63 h 84"/>
                <a:gd name="T6" fmla="*/ 52 w 78"/>
                <a:gd name="T7" fmla="*/ 60 h 84"/>
                <a:gd name="T8" fmla="*/ 48 w 78"/>
                <a:gd name="T9" fmla="*/ 59 h 84"/>
                <a:gd name="T10" fmla="*/ 46 w 78"/>
                <a:gd name="T11" fmla="*/ 69 h 84"/>
                <a:gd name="T12" fmla="*/ 50 w 78"/>
                <a:gd name="T13" fmla="*/ 77 h 84"/>
                <a:gd name="T14" fmla="*/ 50 w 78"/>
                <a:gd name="T15" fmla="*/ 80 h 84"/>
                <a:gd name="T16" fmla="*/ 49 w 78"/>
                <a:gd name="T17" fmla="*/ 80 h 84"/>
                <a:gd name="T18" fmla="*/ 26 w 78"/>
                <a:gd name="T19" fmla="*/ 79 h 84"/>
                <a:gd name="T20" fmla="*/ 10 w 78"/>
                <a:gd name="T21" fmla="*/ 69 h 84"/>
                <a:gd name="T22" fmla="*/ 2 w 78"/>
                <a:gd name="T23" fmla="*/ 52 h 84"/>
                <a:gd name="T24" fmla="*/ 1 w 78"/>
                <a:gd name="T25" fmla="*/ 38 h 84"/>
                <a:gd name="T26" fmla="*/ 7 w 78"/>
                <a:gd name="T27" fmla="*/ 25 h 84"/>
                <a:gd name="T28" fmla="*/ 17 w 78"/>
                <a:gd name="T29" fmla="*/ 14 h 84"/>
                <a:gd name="T30" fmla="*/ 30 w 78"/>
                <a:gd name="T31" fmla="*/ 9 h 84"/>
                <a:gd name="T32" fmla="*/ 75 w 78"/>
                <a:gd name="T33" fmla="*/ 2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84">
                  <a:moveTo>
                    <a:pt x="75" y="23"/>
                  </a:moveTo>
                  <a:cubicBezTo>
                    <a:pt x="78" y="31"/>
                    <a:pt x="71" y="39"/>
                    <a:pt x="65" y="42"/>
                  </a:cubicBezTo>
                  <a:cubicBezTo>
                    <a:pt x="57" y="46"/>
                    <a:pt x="53" y="55"/>
                    <a:pt x="56" y="63"/>
                  </a:cubicBezTo>
                  <a:cubicBezTo>
                    <a:pt x="55" y="62"/>
                    <a:pt x="54" y="61"/>
                    <a:pt x="52" y="60"/>
                  </a:cubicBezTo>
                  <a:cubicBezTo>
                    <a:pt x="51" y="59"/>
                    <a:pt x="49" y="58"/>
                    <a:pt x="48" y="59"/>
                  </a:cubicBezTo>
                  <a:cubicBezTo>
                    <a:pt x="44" y="61"/>
                    <a:pt x="45" y="67"/>
                    <a:pt x="46" y="69"/>
                  </a:cubicBezTo>
                  <a:cubicBezTo>
                    <a:pt x="47" y="72"/>
                    <a:pt x="49" y="75"/>
                    <a:pt x="50" y="77"/>
                  </a:cubicBezTo>
                  <a:cubicBezTo>
                    <a:pt x="50" y="78"/>
                    <a:pt x="50" y="79"/>
                    <a:pt x="50" y="80"/>
                  </a:cubicBezTo>
                  <a:cubicBezTo>
                    <a:pt x="49" y="80"/>
                    <a:pt x="49" y="80"/>
                    <a:pt x="49" y="80"/>
                  </a:cubicBezTo>
                  <a:cubicBezTo>
                    <a:pt x="42" y="84"/>
                    <a:pt x="33" y="80"/>
                    <a:pt x="26" y="79"/>
                  </a:cubicBezTo>
                  <a:cubicBezTo>
                    <a:pt x="20" y="77"/>
                    <a:pt x="15" y="73"/>
                    <a:pt x="10" y="69"/>
                  </a:cubicBezTo>
                  <a:cubicBezTo>
                    <a:pt x="5" y="64"/>
                    <a:pt x="3" y="59"/>
                    <a:pt x="2" y="52"/>
                  </a:cubicBezTo>
                  <a:cubicBezTo>
                    <a:pt x="1" y="48"/>
                    <a:pt x="0" y="43"/>
                    <a:pt x="1" y="38"/>
                  </a:cubicBezTo>
                  <a:cubicBezTo>
                    <a:pt x="3" y="34"/>
                    <a:pt x="4" y="29"/>
                    <a:pt x="7" y="25"/>
                  </a:cubicBezTo>
                  <a:cubicBezTo>
                    <a:pt x="9" y="21"/>
                    <a:pt x="13" y="17"/>
                    <a:pt x="17" y="14"/>
                  </a:cubicBezTo>
                  <a:cubicBezTo>
                    <a:pt x="21" y="12"/>
                    <a:pt x="26" y="10"/>
                    <a:pt x="30" y="9"/>
                  </a:cubicBezTo>
                  <a:cubicBezTo>
                    <a:pt x="36" y="6"/>
                    <a:pt x="65" y="0"/>
                    <a:pt x="75" y="23"/>
                  </a:cubicBezTo>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 name="îṣ1íďe">
              <a:extLst>
                <a:ext uri="{FF2B5EF4-FFF2-40B4-BE49-F238E27FC236}">
                  <a16:creationId xmlns:a16="http://schemas.microsoft.com/office/drawing/2014/main" xmlns="" id="{94A67578-0A40-41C9-9A19-30F41F71AFFC}"/>
                </a:ext>
              </a:extLst>
            </p:cNvPr>
            <p:cNvSpPr/>
            <p:nvPr/>
          </p:nvSpPr>
          <p:spPr bwMode="auto">
            <a:xfrm>
              <a:off x="6319838" y="1293813"/>
              <a:ext cx="211138" cy="144463"/>
            </a:xfrm>
            <a:custGeom>
              <a:avLst/>
              <a:gdLst>
                <a:gd name="T0" fmla="*/ 53 w 77"/>
                <a:gd name="T1" fmla="*/ 0 h 53"/>
                <a:gd name="T2" fmla="*/ 5 w 77"/>
                <a:gd name="T3" fmla="*/ 16 h 53"/>
                <a:gd name="T4" fmla="*/ 5 w 77"/>
                <a:gd name="T5" fmla="*/ 48 h 53"/>
                <a:gd name="T6" fmla="*/ 6 w 77"/>
                <a:gd name="T7" fmla="*/ 53 h 53"/>
                <a:gd name="T8" fmla="*/ 77 w 77"/>
                <a:gd name="T9" fmla="*/ 30 h 53"/>
                <a:gd name="T10" fmla="*/ 76 w 77"/>
                <a:gd name="T11" fmla="*/ 26 h 53"/>
                <a:gd name="T12" fmla="*/ 53 w 7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77" h="53">
                  <a:moveTo>
                    <a:pt x="53" y="0"/>
                  </a:moveTo>
                  <a:cubicBezTo>
                    <a:pt x="5" y="16"/>
                    <a:pt x="5" y="16"/>
                    <a:pt x="5" y="16"/>
                  </a:cubicBezTo>
                  <a:cubicBezTo>
                    <a:pt x="3" y="23"/>
                    <a:pt x="0" y="34"/>
                    <a:pt x="5" y="48"/>
                  </a:cubicBezTo>
                  <a:cubicBezTo>
                    <a:pt x="6" y="53"/>
                    <a:pt x="6" y="53"/>
                    <a:pt x="6" y="53"/>
                  </a:cubicBezTo>
                  <a:cubicBezTo>
                    <a:pt x="77" y="30"/>
                    <a:pt x="77" y="30"/>
                    <a:pt x="77" y="30"/>
                  </a:cubicBezTo>
                  <a:cubicBezTo>
                    <a:pt x="76" y="26"/>
                    <a:pt x="76" y="26"/>
                    <a:pt x="76" y="26"/>
                  </a:cubicBezTo>
                  <a:cubicBezTo>
                    <a:pt x="71" y="12"/>
                    <a:pt x="60" y="3"/>
                    <a:pt x="53" y="0"/>
                  </a:cubicBezTo>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 name="ïṣļïḍê">
              <a:extLst>
                <a:ext uri="{FF2B5EF4-FFF2-40B4-BE49-F238E27FC236}">
                  <a16:creationId xmlns:a16="http://schemas.microsoft.com/office/drawing/2014/main" xmlns="" id="{79DA393A-D0BC-4988-9809-8397A3DCA527}"/>
                </a:ext>
              </a:extLst>
            </p:cNvPr>
            <p:cNvSpPr/>
            <p:nvPr/>
          </p:nvSpPr>
          <p:spPr bwMode="auto">
            <a:xfrm>
              <a:off x="6432551" y="1298576"/>
              <a:ext cx="98425" cy="79375"/>
            </a:xfrm>
            <a:custGeom>
              <a:avLst/>
              <a:gdLst>
                <a:gd name="T0" fmla="*/ 36 w 36"/>
                <a:gd name="T1" fmla="*/ 28 h 29"/>
                <a:gd name="T2" fmla="*/ 36 w 36"/>
                <a:gd name="T3" fmla="*/ 29 h 29"/>
                <a:gd name="T4" fmla="*/ 36 w 36"/>
                <a:gd name="T5" fmla="*/ 29 h 29"/>
                <a:gd name="T6" fmla="*/ 36 w 36"/>
                <a:gd name="T7" fmla="*/ 28 h 29"/>
                <a:gd name="T8" fmla="*/ 35 w 36"/>
                <a:gd name="T9" fmla="*/ 24 h 29"/>
                <a:gd name="T10" fmla="*/ 35 w 36"/>
                <a:gd name="T11" fmla="*/ 24 h 29"/>
                <a:gd name="T12" fmla="*/ 36 w 36"/>
                <a:gd name="T13" fmla="*/ 28 h 29"/>
                <a:gd name="T14" fmla="*/ 35 w 36"/>
                <a:gd name="T15" fmla="*/ 24 h 29"/>
                <a:gd name="T16" fmla="*/ 35 w 36"/>
                <a:gd name="T17" fmla="*/ 24 h 29"/>
                <a:gd name="T18" fmla="*/ 7 w 36"/>
                <a:gd name="T19" fmla="*/ 0 h 29"/>
                <a:gd name="T20" fmla="*/ 3 w 36"/>
                <a:gd name="T21" fmla="*/ 1 h 29"/>
                <a:gd name="T22" fmla="*/ 0 w 36"/>
                <a:gd name="T23" fmla="*/ 2 h 29"/>
                <a:gd name="T24" fmla="*/ 7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6" y="28"/>
                  </a:moveTo>
                  <a:cubicBezTo>
                    <a:pt x="36" y="29"/>
                    <a:pt x="36" y="29"/>
                    <a:pt x="36" y="29"/>
                  </a:cubicBezTo>
                  <a:cubicBezTo>
                    <a:pt x="36" y="29"/>
                    <a:pt x="36" y="29"/>
                    <a:pt x="36" y="29"/>
                  </a:cubicBezTo>
                  <a:cubicBezTo>
                    <a:pt x="36" y="28"/>
                    <a:pt x="36" y="28"/>
                    <a:pt x="36" y="28"/>
                  </a:cubicBezTo>
                  <a:moveTo>
                    <a:pt x="35" y="24"/>
                  </a:moveTo>
                  <a:cubicBezTo>
                    <a:pt x="35" y="24"/>
                    <a:pt x="35" y="24"/>
                    <a:pt x="35" y="24"/>
                  </a:cubicBezTo>
                  <a:cubicBezTo>
                    <a:pt x="36" y="28"/>
                    <a:pt x="36" y="28"/>
                    <a:pt x="36" y="28"/>
                  </a:cubicBezTo>
                  <a:cubicBezTo>
                    <a:pt x="35" y="24"/>
                    <a:pt x="35" y="24"/>
                    <a:pt x="35" y="24"/>
                  </a:cubicBezTo>
                  <a:cubicBezTo>
                    <a:pt x="35" y="24"/>
                    <a:pt x="35" y="24"/>
                    <a:pt x="35" y="24"/>
                  </a:cubicBezTo>
                  <a:moveTo>
                    <a:pt x="7" y="0"/>
                  </a:moveTo>
                  <a:cubicBezTo>
                    <a:pt x="6" y="0"/>
                    <a:pt x="4" y="0"/>
                    <a:pt x="3" y="1"/>
                  </a:cubicBezTo>
                  <a:cubicBezTo>
                    <a:pt x="0" y="2"/>
                    <a:pt x="0" y="2"/>
                    <a:pt x="0" y="2"/>
                  </a:cubicBezTo>
                  <a:cubicBezTo>
                    <a:pt x="7" y="0"/>
                    <a:pt x="7" y="0"/>
                    <a:pt x="7" y="0"/>
                  </a:cubicBezTo>
                </a:path>
              </a:pathLst>
            </a:custGeom>
            <a:solidFill>
              <a:srgbClr val="A09F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 name="íšḻîde">
              <a:extLst>
                <a:ext uri="{FF2B5EF4-FFF2-40B4-BE49-F238E27FC236}">
                  <a16:creationId xmlns:a16="http://schemas.microsoft.com/office/drawing/2014/main" xmlns="" id="{76B6C194-6773-455E-B1AD-A3E2733A9F35}"/>
                </a:ext>
              </a:extLst>
            </p:cNvPr>
            <p:cNvSpPr/>
            <p:nvPr/>
          </p:nvSpPr>
          <p:spPr bwMode="auto">
            <a:xfrm>
              <a:off x="6511926" y="1377951"/>
              <a:ext cx="19050" cy="6350"/>
            </a:xfrm>
            <a:custGeom>
              <a:avLst/>
              <a:gdLst>
                <a:gd name="T0" fmla="*/ 7 w 7"/>
                <a:gd name="T1" fmla="*/ 0 h 2"/>
                <a:gd name="T2" fmla="*/ 0 w 7"/>
                <a:gd name="T3" fmla="*/ 2 h 2"/>
                <a:gd name="T4" fmla="*/ 0 w 7"/>
                <a:gd name="T5" fmla="*/ 2 h 2"/>
                <a:gd name="T6" fmla="*/ 7 w 7"/>
                <a:gd name="T7" fmla="*/ 0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0" y="2"/>
                    <a:pt x="0" y="2"/>
                    <a:pt x="0" y="2"/>
                  </a:cubicBezTo>
                  <a:cubicBezTo>
                    <a:pt x="0" y="2"/>
                    <a:pt x="0" y="2"/>
                    <a:pt x="0" y="2"/>
                  </a:cubicBezTo>
                  <a:cubicBezTo>
                    <a:pt x="7" y="0"/>
                    <a:pt x="7" y="0"/>
                    <a:pt x="7" y="0"/>
                  </a:cubicBezTo>
                  <a:cubicBezTo>
                    <a:pt x="7" y="0"/>
                    <a:pt x="7" y="0"/>
                    <a:pt x="7" y="0"/>
                  </a:cubicBezTo>
                </a:path>
              </a:pathLst>
            </a:custGeom>
            <a:solidFill>
              <a:srgbClr val="0F0F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 name="îSļíḑê">
              <a:extLst>
                <a:ext uri="{FF2B5EF4-FFF2-40B4-BE49-F238E27FC236}">
                  <a16:creationId xmlns:a16="http://schemas.microsoft.com/office/drawing/2014/main" xmlns="" id="{3BF11E4D-EF20-4552-92E1-62F20F718F03}"/>
                </a:ext>
              </a:extLst>
            </p:cNvPr>
            <p:cNvSpPr/>
            <p:nvPr/>
          </p:nvSpPr>
          <p:spPr bwMode="auto">
            <a:xfrm>
              <a:off x="6334126" y="1298576"/>
              <a:ext cx="196850" cy="85725"/>
            </a:xfrm>
            <a:custGeom>
              <a:avLst/>
              <a:gdLst>
                <a:gd name="T0" fmla="*/ 44 w 72"/>
                <a:gd name="T1" fmla="*/ 0 h 31"/>
                <a:gd name="T2" fmla="*/ 43 w 72"/>
                <a:gd name="T3" fmla="*/ 0 h 31"/>
                <a:gd name="T4" fmla="*/ 36 w 72"/>
                <a:gd name="T5" fmla="*/ 2 h 31"/>
                <a:gd name="T6" fmla="*/ 17 w 72"/>
                <a:gd name="T7" fmla="*/ 13 h 31"/>
                <a:gd name="T8" fmla="*/ 0 w 72"/>
                <a:gd name="T9" fmla="*/ 20 h 31"/>
                <a:gd name="T10" fmla="*/ 27 w 72"/>
                <a:gd name="T11" fmla="*/ 16 h 31"/>
                <a:gd name="T12" fmla="*/ 65 w 72"/>
                <a:gd name="T13" fmla="*/ 31 h 31"/>
                <a:gd name="T14" fmla="*/ 72 w 72"/>
                <a:gd name="T15" fmla="*/ 29 h 31"/>
                <a:gd name="T16" fmla="*/ 72 w 72"/>
                <a:gd name="T17" fmla="*/ 28 h 31"/>
                <a:gd name="T18" fmla="*/ 71 w 72"/>
                <a:gd name="T19" fmla="*/ 24 h 31"/>
                <a:gd name="T20" fmla="*/ 71 w 72"/>
                <a:gd name="T21" fmla="*/ 24 h 31"/>
                <a:gd name="T22" fmla="*/ 44 w 72"/>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31">
                  <a:moveTo>
                    <a:pt x="44" y="0"/>
                  </a:moveTo>
                  <a:cubicBezTo>
                    <a:pt x="44" y="0"/>
                    <a:pt x="44" y="0"/>
                    <a:pt x="43" y="0"/>
                  </a:cubicBezTo>
                  <a:cubicBezTo>
                    <a:pt x="36" y="2"/>
                    <a:pt x="36" y="2"/>
                    <a:pt x="36" y="2"/>
                  </a:cubicBezTo>
                  <a:cubicBezTo>
                    <a:pt x="17" y="13"/>
                    <a:pt x="17" y="13"/>
                    <a:pt x="17" y="13"/>
                  </a:cubicBezTo>
                  <a:cubicBezTo>
                    <a:pt x="10" y="15"/>
                    <a:pt x="3" y="15"/>
                    <a:pt x="0" y="20"/>
                  </a:cubicBezTo>
                  <a:cubicBezTo>
                    <a:pt x="8" y="18"/>
                    <a:pt x="17" y="16"/>
                    <a:pt x="27" y="16"/>
                  </a:cubicBezTo>
                  <a:cubicBezTo>
                    <a:pt x="41" y="16"/>
                    <a:pt x="55" y="20"/>
                    <a:pt x="65" y="31"/>
                  </a:cubicBezTo>
                  <a:cubicBezTo>
                    <a:pt x="72" y="29"/>
                    <a:pt x="72" y="29"/>
                    <a:pt x="72" y="29"/>
                  </a:cubicBezTo>
                  <a:cubicBezTo>
                    <a:pt x="72" y="28"/>
                    <a:pt x="72" y="28"/>
                    <a:pt x="72" y="28"/>
                  </a:cubicBezTo>
                  <a:cubicBezTo>
                    <a:pt x="71" y="24"/>
                    <a:pt x="71" y="24"/>
                    <a:pt x="71" y="24"/>
                  </a:cubicBezTo>
                  <a:cubicBezTo>
                    <a:pt x="71" y="24"/>
                    <a:pt x="71" y="24"/>
                    <a:pt x="71" y="24"/>
                  </a:cubicBezTo>
                  <a:cubicBezTo>
                    <a:pt x="67" y="11"/>
                    <a:pt x="56" y="0"/>
                    <a:pt x="44" y="0"/>
                  </a:cubicBezTo>
                </a:path>
              </a:pathLst>
            </a:custGeom>
            <a:solidFill>
              <a:srgbClr val="2130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 name="ïşlïḓè">
              <a:extLst>
                <a:ext uri="{FF2B5EF4-FFF2-40B4-BE49-F238E27FC236}">
                  <a16:creationId xmlns:a16="http://schemas.microsoft.com/office/drawing/2014/main" xmlns="" id="{DC4C1665-01A3-48A4-95EC-92A909697BF8}"/>
                </a:ext>
              </a:extLst>
            </p:cNvPr>
            <p:cNvSpPr/>
            <p:nvPr/>
          </p:nvSpPr>
          <p:spPr bwMode="auto">
            <a:xfrm>
              <a:off x="6248401" y="1254126"/>
              <a:ext cx="314325" cy="123825"/>
            </a:xfrm>
            <a:custGeom>
              <a:avLst/>
              <a:gdLst>
                <a:gd name="T0" fmla="*/ 107 w 114"/>
                <a:gd name="T1" fmla="*/ 1 h 45"/>
                <a:gd name="T2" fmla="*/ 4 w 114"/>
                <a:gd name="T3" fmla="*/ 34 h 45"/>
                <a:gd name="T4" fmla="*/ 1 w 114"/>
                <a:gd name="T5" fmla="*/ 39 h 45"/>
                <a:gd name="T6" fmla="*/ 2 w 114"/>
                <a:gd name="T7" fmla="*/ 42 h 45"/>
                <a:gd name="T8" fmla="*/ 7 w 114"/>
                <a:gd name="T9" fmla="*/ 44 h 45"/>
                <a:gd name="T10" fmla="*/ 111 w 114"/>
                <a:gd name="T11" fmla="*/ 11 h 45"/>
                <a:gd name="T12" fmla="*/ 113 w 114"/>
                <a:gd name="T13" fmla="*/ 6 h 45"/>
                <a:gd name="T14" fmla="*/ 112 w 114"/>
                <a:gd name="T15" fmla="*/ 4 h 45"/>
                <a:gd name="T16" fmla="*/ 107 w 114"/>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45">
                  <a:moveTo>
                    <a:pt x="107" y="1"/>
                  </a:moveTo>
                  <a:cubicBezTo>
                    <a:pt x="4" y="34"/>
                    <a:pt x="4" y="34"/>
                    <a:pt x="4" y="34"/>
                  </a:cubicBezTo>
                  <a:cubicBezTo>
                    <a:pt x="1" y="35"/>
                    <a:pt x="0" y="37"/>
                    <a:pt x="1" y="39"/>
                  </a:cubicBezTo>
                  <a:cubicBezTo>
                    <a:pt x="2" y="42"/>
                    <a:pt x="2" y="42"/>
                    <a:pt x="2" y="42"/>
                  </a:cubicBezTo>
                  <a:cubicBezTo>
                    <a:pt x="2" y="44"/>
                    <a:pt x="5" y="45"/>
                    <a:pt x="7" y="44"/>
                  </a:cubicBezTo>
                  <a:cubicBezTo>
                    <a:pt x="111" y="11"/>
                    <a:pt x="111" y="11"/>
                    <a:pt x="111" y="11"/>
                  </a:cubicBezTo>
                  <a:cubicBezTo>
                    <a:pt x="113" y="10"/>
                    <a:pt x="114" y="8"/>
                    <a:pt x="113" y="6"/>
                  </a:cubicBezTo>
                  <a:cubicBezTo>
                    <a:pt x="112" y="4"/>
                    <a:pt x="112" y="4"/>
                    <a:pt x="112" y="4"/>
                  </a:cubicBezTo>
                  <a:cubicBezTo>
                    <a:pt x="112" y="1"/>
                    <a:pt x="110" y="0"/>
                    <a:pt x="107" y="1"/>
                  </a:cubicBezTo>
                  <a:close/>
                </a:path>
              </a:pathLst>
            </a:custGeom>
            <a:solidFill>
              <a:srgbClr val="3A66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 name="íṥ1îḓê">
              <a:extLst>
                <a:ext uri="{FF2B5EF4-FFF2-40B4-BE49-F238E27FC236}">
                  <a16:creationId xmlns:a16="http://schemas.microsoft.com/office/drawing/2014/main" xmlns="" id="{4D0EF898-68A1-4206-B28F-CB5EA75B077C}"/>
                </a:ext>
              </a:extLst>
            </p:cNvPr>
            <p:cNvSpPr/>
            <p:nvPr/>
          </p:nvSpPr>
          <p:spPr bwMode="auto">
            <a:xfrm>
              <a:off x="6545263" y="1279526"/>
              <a:ext cx="17463" cy="49213"/>
            </a:xfrm>
            <a:custGeom>
              <a:avLst/>
              <a:gdLst>
                <a:gd name="T0" fmla="*/ 11 w 11"/>
                <a:gd name="T1" fmla="*/ 31 h 31"/>
                <a:gd name="T2" fmla="*/ 11 w 11"/>
                <a:gd name="T3" fmla="*/ 31 h 31"/>
                <a:gd name="T4" fmla="*/ 11 w 11"/>
                <a:gd name="T5" fmla="*/ 31 h 31"/>
                <a:gd name="T6" fmla="*/ 0 w 11"/>
                <a:gd name="T7" fmla="*/ 0 h 31"/>
                <a:gd name="T8" fmla="*/ 0 w 11"/>
                <a:gd name="T9" fmla="*/ 0 h 31"/>
                <a:gd name="T10" fmla="*/ 0 w 11"/>
                <a:gd name="T11" fmla="*/ 0 h 31"/>
                <a:gd name="T12" fmla="*/ 2 w 11"/>
                <a:gd name="T13" fmla="*/ 0 h 31"/>
                <a:gd name="T14" fmla="*/ 11 w 11"/>
                <a:gd name="T15" fmla="*/ 31 h 31"/>
                <a:gd name="T16" fmla="*/ 11 w 1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1">
                  <a:moveTo>
                    <a:pt x="11" y="31"/>
                  </a:moveTo>
                  <a:lnTo>
                    <a:pt x="11" y="31"/>
                  </a:lnTo>
                  <a:lnTo>
                    <a:pt x="11" y="31"/>
                  </a:lnTo>
                  <a:lnTo>
                    <a:pt x="0" y="0"/>
                  </a:lnTo>
                  <a:lnTo>
                    <a:pt x="0" y="0"/>
                  </a:lnTo>
                  <a:lnTo>
                    <a:pt x="0" y="0"/>
                  </a:lnTo>
                  <a:lnTo>
                    <a:pt x="2" y="0"/>
                  </a:lnTo>
                  <a:lnTo>
                    <a:pt x="11" y="31"/>
                  </a:lnTo>
                  <a:lnTo>
                    <a:pt x="11" y="31"/>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 name="îşľíḓé">
              <a:extLst>
                <a:ext uri="{FF2B5EF4-FFF2-40B4-BE49-F238E27FC236}">
                  <a16:creationId xmlns:a16="http://schemas.microsoft.com/office/drawing/2014/main" xmlns="" id="{58DE721F-0BF6-471B-9EFA-9590039586DB}"/>
                </a:ext>
              </a:extLst>
            </p:cNvPr>
            <p:cNvSpPr/>
            <p:nvPr/>
          </p:nvSpPr>
          <p:spPr bwMode="auto">
            <a:xfrm>
              <a:off x="6556376" y="1323976"/>
              <a:ext cx="36513" cy="79375"/>
            </a:xfrm>
            <a:custGeom>
              <a:avLst/>
              <a:gdLst>
                <a:gd name="T0" fmla="*/ 13 w 13"/>
                <a:gd name="T1" fmla="*/ 27 h 29"/>
                <a:gd name="T2" fmla="*/ 8 w 13"/>
                <a:gd name="T3" fmla="*/ 29 h 29"/>
                <a:gd name="T4" fmla="*/ 0 w 13"/>
                <a:gd name="T5" fmla="*/ 3 h 29"/>
                <a:gd name="T6" fmla="*/ 1 w 13"/>
                <a:gd name="T7" fmla="*/ 1 h 29"/>
                <a:gd name="T8" fmla="*/ 2 w 13"/>
                <a:gd name="T9" fmla="*/ 0 h 29"/>
                <a:gd name="T10" fmla="*/ 5 w 13"/>
                <a:gd name="T11" fmla="*/ 1 h 29"/>
                <a:gd name="T12" fmla="*/ 13 w 13"/>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13" h="29">
                  <a:moveTo>
                    <a:pt x="13" y="27"/>
                  </a:moveTo>
                  <a:cubicBezTo>
                    <a:pt x="8" y="29"/>
                    <a:pt x="8" y="29"/>
                    <a:pt x="8" y="29"/>
                  </a:cubicBezTo>
                  <a:cubicBezTo>
                    <a:pt x="0" y="3"/>
                    <a:pt x="0" y="3"/>
                    <a:pt x="0" y="3"/>
                  </a:cubicBezTo>
                  <a:cubicBezTo>
                    <a:pt x="0" y="2"/>
                    <a:pt x="0" y="1"/>
                    <a:pt x="1" y="1"/>
                  </a:cubicBezTo>
                  <a:cubicBezTo>
                    <a:pt x="2" y="0"/>
                    <a:pt x="2" y="0"/>
                    <a:pt x="2" y="0"/>
                  </a:cubicBezTo>
                  <a:cubicBezTo>
                    <a:pt x="3" y="0"/>
                    <a:pt x="4" y="0"/>
                    <a:pt x="5" y="1"/>
                  </a:cubicBezTo>
                  <a:lnTo>
                    <a:pt x="13" y="27"/>
                  </a:lnTo>
                  <a:close/>
                </a:path>
              </a:pathLst>
            </a:custGeom>
            <a:solidFill>
              <a:srgbClr val="FFB6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 name="ïśļïdê">
              <a:extLst>
                <a:ext uri="{FF2B5EF4-FFF2-40B4-BE49-F238E27FC236}">
                  <a16:creationId xmlns:a16="http://schemas.microsoft.com/office/drawing/2014/main" xmlns="" id="{FD66ED4A-A1E3-46D6-BD4A-CDF287695A05}"/>
                </a:ext>
              </a:extLst>
            </p:cNvPr>
            <p:cNvSpPr/>
            <p:nvPr/>
          </p:nvSpPr>
          <p:spPr bwMode="auto">
            <a:xfrm>
              <a:off x="6562726" y="1339851"/>
              <a:ext cx="19050" cy="60325"/>
            </a:xfrm>
            <a:custGeom>
              <a:avLst/>
              <a:gdLst>
                <a:gd name="T0" fmla="*/ 12 w 12"/>
                <a:gd name="T1" fmla="*/ 38 h 38"/>
                <a:gd name="T2" fmla="*/ 12 w 12"/>
                <a:gd name="T3" fmla="*/ 38 h 38"/>
                <a:gd name="T4" fmla="*/ 0 w 12"/>
                <a:gd name="T5" fmla="*/ 2 h 38"/>
                <a:gd name="T6" fmla="*/ 0 w 12"/>
                <a:gd name="T7" fmla="*/ 0 h 38"/>
                <a:gd name="T8" fmla="*/ 12 w 12"/>
                <a:gd name="T9" fmla="*/ 38 h 38"/>
              </a:gdLst>
              <a:ahLst/>
              <a:cxnLst>
                <a:cxn ang="0">
                  <a:pos x="T0" y="T1"/>
                </a:cxn>
                <a:cxn ang="0">
                  <a:pos x="T2" y="T3"/>
                </a:cxn>
                <a:cxn ang="0">
                  <a:pos x="T4" y="T5"/>
                </a:cxn>
                <a:cxn ang="0">
                  <a:pos x="T6" y="T7"/>
                </a:cxn>
                <a:cxn ang="0">
                  <a:pos x="T8" y="T9"/>
                </a:cxn>
              </a:cxnLst>
              <a:rect l="0" t="0" r="r" b="b"/>
              <a:pathLst>
                <a:path w="12" h="38">
                  <a:moveTo>
                    <a:pt x="12" y="38"/>
                  </a:moveTo>
                  <a:lnTo>
                    <a:pt x="12" y="38"/>
                  </a:lnTo>
                  <a:lnTo>
                    <a:pt x="0" y="2"/>
                  </a:lnTo>
                  <a:lnTo>
                    <a:pt x="0" y="0"/>
                  </a:lnTo>
                  <a:lnTo>
                    <a:pt x="12" y="38"/>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 name="ïṡļíḋé">
              <a:extLst>
                <a:ext uri="{FF2B5EF4-FFF2-40B4-BE49-F238E27FC236}">
                  <a16:creationId xmlns:a16="http://schemas.microsoft.com/office/drawing/2014/main" xmlns="" id="{1BD37044-22D5-413D-A342-9DE83B17D3B5}"/>
                </a:ext>
              </a:extLst>
            </p:cNvPr>
            <p:cNvSpPr/>
            <p:nvPr/>
          </p:nvSpPr>
          <p:spPr bwMode="auto">
            <a:xfrm>
              <a:off x="6564313" y="1339851"/>
              <a:ext cx="22225" cy="60325"/>
            </a:xfrm>
            <a:custGeom>
              <a:avLst/>
              <a:gdLst>
                <a:gd name="T0" fmla="*/ 14 w 14"/>
                <a:gd name="T1" fmla="*/ 38 h 38"/>
                <a:gd name="T2" fmla="*/ 12 w 14"/>
                <a:gd name="T3" fmla="*/ 38 h 38"/>
                <a:gd name="T4" fmla="*/ 0 w 14"/>
                <a:gd name="T5" fmla="*/ 0 h 38"/>
                <a:gd name="T6" fmla="*/ 2 w 14"/>
                <a:gd name="T7" fmla="*/ 0 h 38"/>
                <a:gd name="T8" fmla="*/ 14 w 14"/>
                <a:gd name="T9" fmla="*/ 38 h 38"/>
              </a:gdLst>
              <a:ahLst/>
              <a:cxnLst>
                <a:cxn ang="0">
                  <a:pos x="T0" y="T1"/>
                </a:cxn>
                <a:cxn ang="0">
                  <a:pos x="T2" y="T3"/>
                </a:cxn>
                <a:cxn ang="0">
                  <a:pos x="T4" y="T5"/>
                </a:cxn>
                <a:cxn ang="0">
                  <a:pos x="T6" y="T7"/>
                </a:cxn>
                <a:cxn ang="0">
                  <a:pos x="T8" y="T9"/>
                </a:cxn>
              </a:cxnLst>
              <a:rect l="0" t="0" r="r" b="b"/>
              <a:pathLst>
                <a:path w="14" h="38">
                  <a:moveTo>
                    <a:pt x="14" y="38"/>
                  </a:moveTo>
                  <a:lnTo>
                    <a:pt x="12" y="38"/>
                  </a:lnTo>
                  <a:lnTo>
                    <a:pt x="0" y="0"/>
                  </a:lnTo>
                  <a:lnTo>
                    <a:pt x="2" y="0"/>
                  </a:lnTo>
                  <a:lnTo>
                    <a:pt x="14" y="38"/>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 name="i$1íḍê">
              <a:extLst>
                <a:ext uri="{FF2B5EF4-FFF2-40B4-BE49-F238E27FC236}">
                  <a16:creationId xmlns:a16="http://schemas.microsoft.com/office/drawing/2014/main" xmlns="" id="{A5319767-24E6-4458-B474-AC5D6637416A}"/>
                </a:ext>
              </a:extLst>
            </p:cNvPr>
            <p:cNvSpPr/>
            <p:nvPr/>
          </p:nvSpPr>
          <p:spPr bwMode="auto">
            <a:xfrm>
              <a:off x="6570663" y="1339851"/>
              <a:ext cx="19050" cy="57150"/>
            </a:xfrm>
            <a:custGeom>
              <a:avLst/>
              <a:gdLst>
                <a:gd name="T0" fmla="*/ 12 w 12"/>
                <a:gd name="T1" fmla="*/ 36 h 36"/>
                <a:gd name="T2" fmla="*/ 10 w 12"/>
                <a:gd name="T3" fmla="*/ 36 h 36"/>
                <a:gd name="T4" fmla="*/ 0 w 12"/>
                <a:gd name="T5" fmla="*/ 0 h 36"/>
                <a:gd name="T6" fmla="*/ 0 w 12"/>
                <a:gd name="T7" fmla="*/ 0 h 36"/>
                <a:gd name="T8" fmla="*/ 12 w 12"/>
                <a:gd name="T9" fmla="*/ 36 h 36"/>
              </a:gdLst>
              <a:ahLst/>
              <a:cxnLst>
                <a:cxn ang="0">
                  <a:pos x="T0" y="T1"/>
                </a:cxn>
                <a:cxn ang="0">
                  <a:pos x="T2" y="T3"/>
                </a:cxn>
                <a:cxn ang="0">
                  <a:pos x="T4" y="T5"/>
                </a:cxn>
                <a:cxn ang="0">
                  <a:pos x="T6" y="T7"/>
                </a:cxn>
                <a:cxn ang="0">
                  <a:pos x="T8" y="T9"/>
                </a:cxn>
              </a:cxnLst>
              <a:rect l="0" t="0" r="r" b="b"/>
              <a:pathLst>
                <a:path w="12" h="36">
                  <a:moveTo>
                    <a:pt x="12" y="36"/>
                  </a:moveTo>
                  <a:lnTo>
                    <a:pt x="10" y="36"/>
                  </a:lnTo>
                  <a:lnTo>
                    <a:pt x="0" y="0"/>
                  </a:lnTo>
                  <a:lnTo>
                    <a:pt x="0" y="0"/>
                  </a:lnTo>
                  <a:lnTo>
                    <a:pt x="12" y="36"/>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 name="ïSḻíḑê">
              <a:extLst>
                <a:ext uri="{FF2B5EF4-FFF2-40B4-BE49-F238E27FC236}">
                  <a16:creationId xmlns:a16="http://schemas.microsoft.com/office/drawing/2014/main" xmlns="" id="{8CD9B11F-FE1B-42EA-8650-DD582B27F25B}"/>
                </a:ext>
              </a:extLst>
            </p:cNvPr>
            <p:cNvSpPr/>
            <p:nvPr/>
          </p:nvSpPr>
          <p:spPr bwMode="auto">
            <a:xfrm>
              <a:off x="6394451" y="2787651"/>
              <a:ext cx="109538" cy="292100"/>
            </a:xfrm>
            <a:custGeom>
              <a:avLst/>
              <a:gdLst>
                <a:gd name="T0" fmla="*/ 40 w 40"/>
                <a:gd name="T1" fmla="*/ 11 h 106"/>
                <a:gd name="T2" fmla="*/ 25 w 40"/>
                <a:gd name="T3" fmla="*/ 0 h 106"/>
                <a:gd name="T4" fmla="*/ 0 w 40"/>
                <a:gd name="T5" fmla="*/ 4 h 106"/>
                <a:gd name="T6" fmla="*/ 4 w 40"/>
                <a:gd name="T7" fmla="*/ 26 h 106"/>
                <a:gd name="T8" fmla="*/ 9 w 40"/>
                <a:gd name="T9" fmla="*/ 26 h 106"/>
                <a:gd name="T10" fmla="*/ 7 w 40"/>
                <a:gd name="T11" fmla="*/ 49 h 106"/>
                <a:gd name="T12" fmla="*/ 17 w 40"/>
                <a:gd name="T13" fmla="*/ 106 h 106"/>
                <a:gd name="T14" fmla="*/ 32 w 40"/>
                <a:gd name="T15" fmla="*/ 53 h 106"/>
                <a:gd name="T16" fmla="*/ 40 w 40"/>
                <a:gd name="T17" fmla="*/ 1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6">
                  <a:moveTo>
                    <a:pt x="40" y="11"/>
                  </a:moveTo>
                  <a:cubicBezTo>
                    <a:pt x="40" y="11"/>
                    <a:pt x="28" y="12"/>
                    <a:pt x="25" y="0"/>
                  </a:cubicBezTo>
                  <a:cubicBezTo>
                    <a:pt x="13" y="0"/>
                    <a:pt x="0" y="4"/>
                    <a:pt x="0" y="4"/>
                  </a:cubicBezTo>
                  <a:cubicBezTo>
                    <a:pt x="4" y="26"/>
                    <a:pt x="4" y="26"/>
                    <a:pt x="4" y="26"/>
                  </a:cubicBezTo>
                  <a:cubicBezTo>
                    <a:pt x="9" y="26"/>
                    <a:pt x="9" y="26"/>
                    <a:pt x="9" y="26"/>
                  </a:cubicBezTo>
                  <a:cubicBezTo>
                    <a:pt x="9" y="26"/>
                    <a:pt x="7" y="48"/>
                    <a:pt x="7" y="49"/>
                  </a:cubicBezTo>
                  <a:cubicBezTo>
                    <a:pt x="7" y="50"/>
                    <a:pt x="13" y="104"/>
                    <a:pt x="17" y="106"/>
                  </a:cubicBezTo>
                  <a:cubicBezTo>
                    <a:pt x="28" y="106"/>
                    <a:pt x="29" y="66"/>
                    <a:pt x="32" y="53"/>
                  </a:cubicBezTo>
                  <a:cubicBezTo>
                    <a:pt x="34" y="40"/>
                    <a:pt x="40" y="11"/>
                    <a:pt x="40" y="11"/>
                  </a:cubicBezTo>
                  <a:close/>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 name="ïş1ïďe">
              <a:extLst>
                <a:ext uri="{FF2B5EF4-FFF2-40B4-BE49-F238E27FC236}">
                  <a16:creationId xmlns:a16="http://schemas.microsoft.com/office/drawing/2014/main" xmlns="" id="{40CED161-9503-48BF-9E81-13390DCDD61B}"/>
                </a:ext>
              </a:extLst>
            </p:cNvPr>
            <p:cNvSpPr/>
            <p:nvPr/>
          </p:nvSpPr>
          <p:spPr bwMode="auto">
            <a:xfrm>
              <a:off x="6191251" y="2684463"/>
              <a:ext cx="109538" cy="293688"/>
            </a:xfrm>
            <a:custGeom>
              <a:avLst/>
              <a:gdLst>
                <a:gd name="T0" fmla="*/ 40 w 40"/>
                <a:gd name="T1" fmla="*/ 12 h 107"/>
                <a:gd name="T2" fmla="*/ 25 w 40"/>
                <a:gd name="T3" fmla="*/ 1 h 107"/>
                <a:gd name="T4" fmla="*/ 0 w 40"/>
                <a:gd name="T5" fmla="*/ 5 h 107"/>
                <a:gd name="T6" fmla="*/ 3 w 40"/>
                <a:gd name="T7" fmla="*/ 27 h 107"/>
                <a:gd name="T8" fmla="*/ 8 w 40"/>
                <a:gd name="T9" fmla="*/ 27 h 107"/>
                <a:gd name="T10" fmla="*/ 6 w 40"/>
                <a:gd name="T11" fmla="*/ 50 h 107"/>
                <a:gd name="T12" fmla="*/ 17 w 40"/>
                <a:gd name="T13" fmla="*/ 107 h 107"/>
                <a:gd name="T14" fmla="*/ 32 w 40"/>
                <a:gd name="T15" fmla="*/ 54 h 107"/>
                <a:gd name="T16" fmla="*/ 40 w 40"/>
                <a:gd name="T17" fmla="*/ 1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7">
                  <a:moveTo>
                    <a:pt x="40" y="12"/>
                  </a:moveTo>
                  <a:cubicBezTo>
                    <a:pt x="40" y="12"/>
                    <a:pt x="27" y="13"/>
                    <a:pt x="25" y="1"/>
                  </a:cubicBezTo>
                  <a:cubicBezTo>
                    <a:pt x="12" y="0"/>
                    <a:pt x="0" y="5"/>
                    <a:pt x="0" y="5"/>
                  </a:cubicBezTo>
                  <a:cubicBezTo>
                    <a:pt x="3" y="27"/>
                    <a:pt x="3" y="27"/>
                    <a:pt x="3" y="27"/>
                  </a:cubicBezTo>
                  <a:cubicBezTo>
                    <a:pt x="8" y="27"/>
                    <a:pt x="8" y="27"/>
                    <a:pt x="8" y="27"/>
                  </a:cubicBezTo>
                  <a:cubicBezTo>
                    <a:pt x="8" y="27"/>
                    <a:pt x="6" y="48"/>
                    <a:pt x="6" y="50"/>
                  </a:cubicBezTo>
                  <a:cubicBezTo>
                    <a:pt x="6" y="51"/>
                    <a:pt x="13" y="105"/>
                    <a:pt x="17" y="107"/>
                  </a:cubicBezTo>
                  <a:cubicBezTo>
                    <a:pt x="28" y="106"/>
                    <a:pt x="29" y="66"/>
                    <a:pt x="32" y="54"/>
                  </a:cubicBezTo>
                  <a:cubicBezTo>
                    <a:pt x="34" y="41"/>
                    <a:pt x="40" y="12"/>
                    <a:pt x="40" y="12"/>
                  </a:cubicBezTo>
                  <a:close/>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 name="ïṡliḍè">
              <a:extLst>
                <a:ext uri="{FF2B5EF4-FFF2-40B4-BE49-F238E27FC236}">
                  <a16:creationId xmlns:a16="http://schemas.microsoft.com/office/drawing/2014/main" xmlns="" id="{1F16D138-20CC-4477-A048-B30D40F48953}"/>
                </a:ext>
              </a:extLst>
            </p:cNvPr>
            <p:cNvSpPr/>
            <p:nvPr/>
          </p:nvSpPr>
          <p:spPr bwMode="auto">
            <a:xfrm>
              <a:off x="7634288" y="4308476"/>
              <a:ext cx="90488" cy="65088"/>
            </a:xfrm>
            <a:custGeom>
              <a:avLst/>
              <a:gdLst>
                <a:gd name="T0" fmla="*/ 24 w 33"/>
                <a:gd name="T1" fmla="*/ 14 h 24"/>
                <a:gd name="T2" fmla="*/ 22 w 33"/>
                <a:gd name="T3" fmla="*/ 4 h 24"/>
                <a:gd name="T4" fmla="*/ 4 w 33"/>
                <a:gd name="T5" fmla="*/ 1 h 24"/>
                <a:gd name="T6" fmla="*/ 0 w 33"/>
                <a:gd name="T7" fmla="*/ 22 h 24"/>
                <a:gd name="T8" fmla="*/ 0 w 33"/>
                <a:gd name="T9" fmla="*/ 24 h 24"/>
                <a:gd name="T10" fmla="*/ 33 w 33"/>
                <a:gd name="T11" fmla="*/ 17 h 24"/>
                <a:gd name="T12" fmla="*/ 24 w 33"/>
                <a:gd name="T13" fmla="*/ 1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24" y="14"/>
                  </a:moveTo>
                  <a:cubicBezTo>
                    <a:pt x="24" y="14"/>
                    <a:pt x="20" y="11"/>
                    <a:pt x="22" y="4"/>
                  </a:cubicBezTo>
                  <a:cubicBezTo>
                    <a:pt x="18" y="0"/>
                    <a:pt x="4" y="1"/>
                    <a:pt x="4" y="1"/>
                  </a:cubicBezTo>
                  <a:cubicBezTo>
                    <a:pt x="4" y="1"/>
                    <a:pt x="1" y="19"/>
                    <a:pt x="0" y="22"/>
                  </a:cubicBezTo>
                  <a:cubicBezTo>
                    <a:pt x="0" y="22"/>
                    <a:pt x="0" y="23"/>
                    <a:pt x="0" y="24"/>
                  </a:cubicBezTo>
                  <a:cubicBezTo>
                    <a:pt x="11" y="23"/>
                    <a:pt x="22" y="21"/>
                    <a:pt x="33" y="17"/>
                  </a:cubicBezTo>
                  <a:cubicBezTo>
                    <a:pt x="28" y="15"/>
                    <a:pt x="24" y="14"/>
                    <a:pt x="24" y="14"/>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 name="ísḷíďè">
              <a:extLst>
                <a:ext uri="{FF2B5EF4-FFF2-40B4-BE49-F238E27FC236}">
                  <a16:creationId xmlns:a16="http://schemas.microsoft.com/office/drawing/2014/main" xmlns="" id="{249F2EDA-ABD9-4023-AFAC-4D4C3AE2D76D}"/>
                </a:ext>
              </a:extLst>
            </p:cNvPr>
            <p:cNvSpPr/>
            <p:nvPr/>
          </p:nvSpPr>
          <p:spPr bwMode="auto">
            <a:xfrm>
              <a:off x="7631113" y="4335463"/>
              <a:ext cx="173038" cy="66675"/>
            </a:xfrm>
            <a:custGeom>
              <a:avLst/>
              <a:gdLst>
                <a:gd name="T0" fmla="*/ 28 w 63"/>
                <a:gd name="T1" fmla="*/ 4 h 24"/>
                <a:gd name="T2" fmla="*/ 24 w 63"/>
                <a:gd name="T3" fmla="*/ 0 h 24"/>
                <a:gd name="T4" fmla="*/ 2 w 63"/>
                <a:gd name="T5" fmla="*/ 6 h 24"/>
                <a:gd name="T6" fmla="*/ 0 w 63"/>
                <a:gd name="T7" fmla="*/ 12 h 24"/>
                <a:gd name="T8" fmla="*/ 0 w 63"/>
                <a:gd name="T9" fmla="*/ 23 h 24"/>
                <a:gd name="T10" fmla="*/ 20 w 63"/>
                <a:gd name="T11" fmla="*/ 23 h 24"/>
                <a:gd name="T12" fmla="*/ 20 w 63"/>
                <a:gd name="T13" fmla="*/ 19 h 24"/>
                <a:gd name="T14" fmla="*/ 38 w 63"/>
                <a:gd name="T15" fmla="*/ 23 h 24"/>
                <a:gd name="T16" fmla="*/ 63 w 63"/>
                <a:gd name="T17" fmla="*/ 23 h 24"/>
                <a:gd name="T18" fmla="*/ 28 w 63"/>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4">
                  <a:moveTo>
                    <a:pt x="28" y="4"/>
                  </a:moveTo>
                  <a:cubicBezTo>
                    <a:pt x="28" y="4"/>
                    <a:pt x="25" y="3"/>
                    <a:pt x="24" y="0"/>
                  </a:cubicBezTo>
                  <a:cubicBezTo>
                    <a:pt x="17" y="3"/>
                    <a:pt x="11" y="6"/>
                    <a:pt x="2" y="6"/>
                  </a:cubicBezTo>
                  <a:cubicBezTo>
                    <a:pt x="1" y="9"/>
                    <a:pt x="1" y="11"/>
                    <a:pt x="0" y="12"/>
                  </a:cubicBezTo>
                  <a:cubicBezTo>
                    <a:pt x="0" y="15"/>
                    <a:pt x="0" y="23"/>
                    <a:pt x="0" y="23"/>
                  </a:cubicBezTo>
                  <a:cubicBezTo>
                    <a:pt x="20" y="23"/>
                    <a:pt x="20" y="23"/>
                    <a:pt x="20" y="23"/>
                  </a:cubicBezTo>
                  <a:cubicBezTo>
                    <a:pt x="20" y="19"/>
                    <a:pt x="20" y="19"/>
                    <a:pt x="20" y="19"/>
                  </a:cubicBezTo>
                  <a:cubicBezTo>
                    <a:pt x="20" y="19"/>
                    <a:pt x="36" y="23"/>
                    <a:pt x="38" y="23"/>
                  </a:cubicBezTo>
                  <a:cubicBezTo>
                    <a:pt x="40" y="23"/>
                    <a:pt x="56" y="24"/>
                    <a:pt x="63" y="23"/>
                  </a:cubicBezTo>
                  <a:cubicBezTo>
                    <a:pt x="60" y="13"/>
                    <a:pt x="28" y="4"/>
                    <a:pt x="28" y="4"/>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 name="îşlîḋé">
              <a:extLst>
                <a:ext uri="{FF2B5EF4-FFF2-40B4-BE49-F238E27FC236}">
                  <a16:creationId xmlns:a16="http://schemas.microsoft.com/office/drawing/2014/main" xmlns="" id="{5C48FBC2-03F5-4683-894F-3ED259B92C34}"/>
                </a:ext>
              </a:extLst>
            </p:cNvPr>
            <p:cNvSpPr/>
            <p:nvPr/>
          </p:nvSpPr>
          <p:spPr bwMode="auto">
            <a:xfrm>
              <a:off x="7391401" y="4271963"/>
              <a:ext cx="80963" cy="66675"/>
            </a:xfrm>
            <a:custGeom>
              <a:avLst/>
              <a:gdLst>
                <a:gd name="T0" fmla="*/ 23 w 29"/>
                <a:gd name="T1" fmla="*/ 19 h 24"/>
                <a:gd name="T2" fmla="*/ 25 w 29"/>
                <a:gd name="T3" fmla="*/ 9 h 24"/>
                <a:gd name="T4" fmla="*/ 11 w 29"/>
                <a:gd name="T5" fmla="*/ 0 h 24"/>
                <a:gd name="T6" fmla="*/ 1 w 29"/>
                <a:gd name="T7" fmla="*/ 16 h 24"/>
                <a:gd name="T8" fmla="*/ 0 w 29"/>
                <a:gd name="T9" fmla="*/ 17 h 24"/>
                <a:gd name="T10" fmla="*/ 29 w 29"/>
                <a:gd name="T11" fmla="*/ 24 h 24"/>
                <a:gd name="T12" fmla="*/ 23 w 29"/>
                <a:gd name="T13" fmla="*/ 19 h 24"/>
              </a:gdLst>
              <a:ahLst/>
              <a:cxnLst>
                <a:cxn ang="0">
                  <a:pos x="T0" y="T1"/>
                </a:cxn>
                <a:cxn ang="0">
                  <a:pos x="T2" y="T3"/>
                </a:cxn>
                <a:cxn ang="0">
                  <a:pos x="T4" y="T5"/>
                </a:cxn>
                <a:cxn ang="0">
                  <a:pos x="T6" y="T7"/>
                </a:cxn>
                <a:cxn ang="0">
                  <a:pos x="T8" y="T9"/>
                </a:cxn>
                <a:cxn ang="0">
                  <a:pos x="T10" y="T11"/>
                </a:cxn>
                <a:cxn ang="0">
                  <a:pos x="T12" y="T13"/>
                </a:cxn>
              </a:cxnLst>
              <a:rect l="0" t="0" r="r" b="b"/>
              <a:pathLst>
                <a:path w="29" h="24">
                  <a:moveTo>
                    <a:pt x="23" y="19"/>
                  </a:moveTo>
                  <a:cubicBezTo>
                    <a:pt x="23" y="19"/>
                    <a:pt x="21" y="14"/>
                    <a:pt x="25" y="9"/>
                  </a:cubicBezTo>
                  <a:cubicBezTo>
                    <a:pt x="24" y="5"/>
                    <a:pt x="11" y="0"/>
                    <a:pt x="11" y="0"/>
                  </a:cubicBezTo>
                  <a:cubicBezTo>
                    <a:pt x="11" y="0"/>
                    <a:pt x="2" y="14"/>
                    <a:pt x="1" y="16"/>
                  </a:cubicBezTo>
                  <a:cubicBezTo>
                    <a:pt x="0" y="16"/>
                    <a:pt x="0" y="17"/>
                    <a:pt x="0" y="17"/>
                  </a:cubicBezTo>
                  <a:cubicBezTo>
                    <a:pt x="9" y="21"/>
                    <a:pt x="19" y="23"/>
                    <a:pt x="29" y="24"/>
                  </a:cubicBezTo>
                  <a:cubicBezTo>
                    <a:pt x="26" y="21"/>
                    <a:pt x="23" y="19"/>
                    <a:pt x="23" y="19"/>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 name="ïśļíḍê">
              <a:extLst>
                <a:ext uri="{FF2B5EF4-FFF2-40B4-BE49-F238E27FC236}">
                  <a16:creationId xmlns:a16="http://schemas.microsoft.com/office/drawing/2014/main" xmlns="" id="{D2A90015-5BD3-4991-BBCB-6907EA989329}"/>
                </a:ext>
              </a:extLst>
            </p:cNvPr>
            <p:cNvSpPr/>
            <p:nvPr/>
          </p:nvSpPr>
          <p:spPr bwMode="auto">
            <a:xfrm>
              <a:off x="7378701" y="4302126"/>
              <a:ext cx="146050" cy="104775"/>
            </a:xfrm>
            <a:custGeom>
              <a:avLst/>
              <a:gdLst>
                <a:gd name="T0" fmla="*/ 30 w 53"/>
                <a:gd name="T1" fmla="*/ 8 h 38"/>
                <a:gd name="T2" fmla="*/ 28 w 53"/>
                <a:gd name="T3" fmla="*/ 4 h 38"/>
                <a:gd name="T4" fmla="*/ 8 w 53"/>
                <a:gd name="T5" fmla="*/ 0 h 38"/>
                <a:gd name="T6" fmla="*/ 5 w 53"/>
                <a:gd name="T7" fmla="*/ 4 h 38"/>
                <a:gd name="T8" fmla="*/ 0 w 53"/>
                <a:gd name="T9" fmla="*/ 13 h 38"/>
                <a:gd name="T10" fmla="*/ 17 w 53"/>
                <a:gd name="T11" fmla="*/ 21 h 38"/>
                <a:gd name="T12" fmla="*/ 18 w 53"/>
                <a:gd name="T13" fmla="*/ 18 h 38"/>
                <a:gd name="T14" fmla="*/ 31 w 53"/>
                <a:gd name="T15" fmla="*/ 28 h 38"/>
                <a:gd name="T16" fmla="*/ 52 w 53"/>
                <a:gd name="T17" fmla="*/ 38 h 38"/>
                <a:gd name="T18" fmla="*/ 30 w 53"/>
                <a:gd name="T1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8">
                  <a:moveTo>
                    <a:pt x="30" y="8"/>
                  </a:moveTo>
                  <a:cubicBezTo>
                    <a:pt x="30" y="8"/>
                    <a:pt x="29" y="6"/>
                    <a:pt x="28" y="4"/>
                  </a:cubicBezTo>
                  <a:cubicBezTo>
                    <a:pt x="22" y="4"/>
                    <a:pt x="16" y="3"/>
                    <a:pt x="8" y="0"/>
                  </a:cubicBezTo>
                  <a:cubicBezTo>
                    <a:pt x="7" y="2"/>
                    <a:pt x="5" y="4"/>
                    <a:pt x="5" y="4"/>
                  </a:cubicBezTo>
                  <a:cubicBezTo>
                    <a:pt x="3" y="6"/>
                    <a:pt x="0" y="13"/>
                    <a:pt x="0" y="13"/>
                  </a:cubicBezTo>
                  <a:cubicBezTo>
                    <a:pt x="17" y="21"/>
                    <a:pt x="17" y="21"/>
                    <a:pt x="17" y="21"/>
                  </a:cubicBezTo>
                  <a:cubicBezTo>
                    <a:pt x="18" y="18"/>
                    <a:pt x="18" y="18"/>
                    <a:pt x="18" y="18"/>
                  </a:cubicBezTo>
                  <a:cubicBezTo>
                    <a:pt x="18" y="18"/>
                    <a:pt x="29" y="27"/>
                    <a:pt x="31" y="28"/>
                  </a:cubicBezTo>
                  <a:cubicBezTo>
                    <a:pt x="33" y="29"/>
                    <a:pt x="45" y="36"/>
                    <a:pt x="52" y="38"/>
                  </a:cubicBezTo>
                  <a:cubicBezTo>
                    <a:pt x="53" y="28"/>
                    <a:pt x="30" y="8"/>
                    <a:pt x="30" y="8"/>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 name="îṣļîde">
              <a:extLst>
                <a:ext uri="{FF2B5EF4-FFF2-40B4-BE49-F238E27FC236}">
                  <a16:creationId xmlns:a16="http://schemas.microsoft.com/office/drawing/2014/main" xmlns="" id="{68BB63FF-33F5-440E-BC90-3F107D1CF5C0}"/>
                </a:ext>
              </a:extLst>
            </p:cNvPr>
            <p:cNvSpPr/>
            <p:nvPr/>
          </p:nvSpPr>
          <p:spPr bwMode="auto">
            <a:xfrm>
              <a:off x="7818438" y="2952751"/>
              <a:ext cx="71438" cy="104775"/>
            </a:xfrm>
            <a:custGeom>
              <a:avLst/>
              <a:gdLst>
                <a:gd name="T0" fmla="*/ 11 w 26"/>
                <a:gd name="T1" fmla="*/ 3 h 38"/>
                <a:gd name="T2" fmla="*/ 26 w 26"/>
                <a:gd name="T3" fmla="*/ 31 h 38"/>
                <a:gd name="T4" fmla="*/ 13 w 26"/>
                <a:gd name="T5" fmla="*/ 38 h 38"/>
                <a:gd name="T6" fmla="*/ 0 w 26"/>
                <a:gd name="T7" fmla="*/ 5 h 38"/>
                <a:gd name="T8" fmla="*/ 11 w 26"/>
                <a:gd name="T9" fmla="*/ 3 h 38"/>
              </a:gdLst>
              <a:ahLst/>
              <a:cxnLst>
                <a:cxn ang="0">
                  <a:pos x="T0" y="T1"/>
                </a:cxn>
                <a:cxn ang="0">
                  <a:pos x="T2" y="T3"/>
                </a:cxn>
                <a:cxn ang="0">
                  <a:pos x="T4" y="T5"/>
                </a:cxn>
                <a:cxn ang="0">
                  <a:pos x="T6" y="T7"/>
                </a:cxn>
                <a:cxn ang="0">
                  <a:pos x="T8" y="T9"/>
                </a:cxn>
              </a:cxnLst>
              <a:rect l="0" t="0" r="r" b="b"/>
              <a:pathLst>
                <a:path w="26" h="38">
                  <a:moveTo>
                    <a:pt x="11" y="3"/>
                  </a:moveTo>
                  <a:cubicBezTo>
                    <a:pt x="11" y="3"/>
                    <a:pt x="13" y="19"/>
                    <a:pt x="26" y="31"/>
                  </a:cubicBezTo>
                  <a:cubicBezTo>
                    <a:pt x="22" y="37"/>
                    <a:pt x="13" y="38"/>
                    <a:pt x="13" y="38"/>
                  </a:cubicBezTo>
                  <a:cubicBezTo>
                    <a:pt x="13" y="38"/>
                    <a:pt x="3" y="24"/>
                    <a:pt x="0" y="5"/>
                  </a:cubicBezTo>
                  <a:cubicBezTo>
                    <a:pt x="4" y="0"/>
                    <a:pt x="11" y="3"/>
                    <a:pt x="11" y="3"/>
                  </a:cubicBezTo>
                  <a:close/>
                </a:path>
              </a:pathLst>
            </a:custGeom>
            <a:solidFill>
              <a:srgbClr val="9B85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 name="ïşľîḍê">
              <a:extLst>
                <a:ext uri="{FF2B5EF4-FFF2-40B4-BE49-F238E27FC236}">
                  <a16:creationId xmlns:a16="http://schemas.microsoft.com/office/drawing/2014/main" xmlns="" id="{888F49FB-488F-42A1-8DFB-923A97CF3E79}"/>
                </a:ext>
              </a:extLst>
            </p:cNvPr>
            <p:cNvSpPr/>
            <p:nvPr/>
          </p:nvSpPr>
          <p:spPr bwMode="auto">
            <a:xfrm>
              <a:off x="7804151" y="2827338"/>
              <a:ext cx="209550" cy="169863"/>
            </a:xfrm>
            <a:custGeom>
              <a:avLst/>
              <a:gdLst>
                <a:gd name="T0" fmla="*/ 132 w 132"/>
                <a:gd name="T1" fmla="*/ 107 h 107"/>
                <a:gd name="T2" fmla="*/ 0 w 132"/>
                <a:gd name="T3" fmla="*/ 74 h 107"/>
                <a:gd name="T4" fmla="*/ 114 w 132"/>
                <a:gd name="T5" fmla="*/ 0 h 107"/>
                <a:gd name="T6" fmla="*/ 132 w 132"/>
                <a:gd name="T7" fmla="*/ 107 h 107"/>
              </a:gdLst>
              <a:ahLst/>
              <a:cxnLst>
                <a:cxn ang="0">
                  <a:pos x="T0" y="T1"/>
                </a:cxn>
                <a:cxn ang="0">
                  <a:pos x="T2" y="T3"/>
                </a:cxn>
                <a:cxn ang="0">
                  <a:pos x="T4" y="T5"/>
                </a:cxn>
                <a:cxn ang="0">
                  <a:pos x="T6" y="T7"/>
                </a:cxn>
              </a:cxnLst>
              <a:rect l="0" t="0" r="r" b="b"/>
              <a:pathLst>
                <a:path w="132" h="107">
                  <a:moveTo>
                    <a:pt x="132" y="107"/>
                  </a:moveTo>
                  <a:lnTo>
                    <a:pt x="0" y="74"/>
                  </a:lnTo>
                  <a:lnTo>
                    <a:pt x="114" y="0"/>
                  </a:lnTo>
                  <a:lnTo>
                    <a:pt x="132" y="107"/>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 name="ísḻïdè">
              <a:extLst>
                <a:ext uri="{FF2B5EF4-FFF2-40B4-BE49-F238E27FC236}">
                  <a16:creationId xmlns:a16="http://schemas.microsoft.com/office/drawing/2014/main" xmlns="" id="{B684440C-7B9C-4DD7-B00A-AB076A20E2B6}"/>
                </a:ext>
              </a:extLst>
            </p:cNvPr>
            <p:cNvSpPr/>
            <p:nvPr/>
          </p:nvSpPr>
          <p:spPr bwMode="auto">
            <a:xfrm>
              <a:off x="7793038" y="2908301"/>
              <a:ext cx="68263" cy="63500"/>
            </a:xfrm>
            <a:custGeom>
              <a:avLst/>
              <a:gdLst>
                <a:gd name="T0" fmla="*/ 22 w 25"/>
                <a:gd name="T1" fmla="*/ 20 h 23"/>
                <a:gd name="T2" fmla="*/ 7 w 25"/>
                <a:gd name="T3" fmla="*/ 22 h 23"/>
                <a:gd name="T4" fmla="*/ 3 w 25"/>
                <a:gd name="T5" fmla="*/ 20 h 23"/>
                <a:gd name="T6" fmla="*/ 1 w 25"/>
                <a:gd name="T7" fmla="*/ 6 h 23"/>
                <a:gd name="T8" fmla="*/ 3 w 25"/>
                <a:gd name="T9" fmla="*/ 2 h 23"/>
                <a:gd name="T10" fmla="*/ 19 w 25"/>
                <a:gd name="T11" fmla="*/ 0 h 23"/>
                <a:gd name="T12" fmla="*/ 23 w 25"/>
                <a:gd name="T13" fmla="*/ 3 h 23"/>
                <a:gd name="T14" fmla="*/ 25 w 25"/>
                <a:gd name="T15" fmla="*/ 16 h 23"/>
                <a:gd name="T16" fmla="*/ 22 w 25"/>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22" y="20"/>
                  </a:moveTo>
                  <a:cubicBezTo>
                    <a:pt x="7" y="22"/>
                    <a:pt x="7" y="22"/>
                    <a:pt x="7" y="22"/>
                  </a:cubicBezTo>
                  <a:cubicBezTo>
                    <a:pt x="5" y="23"/>
                    <a:pt x="3" y="21"/>
                    <a:pt x="3" y="20"/>
                  </a:cubicBezTo>
                  <a:cubicBezTo>
                    <a:pt x="1" y="6"/>
                    <a:pt x="1" y="6"/>
                    <a:pt x="1" y="6"/>
                  </a:cubicBezTo>
                  <a:cubicBezTo>
                    <a:pt x="0" y="5"/>
                    <a:pt x="2" y="3"/>
                    <a:pt x="3" y="2"/>
                  </a:cubicBezTo>
                  <a:cubicBezTo>
                    <a:pt x="19" y="0"/>
                    <a:pt x="19" y="0"/>
                    <a:pt x="19" y="0"/>
                  </a:cubicBezTo>
                  <a:cubicBezTo>
                    <a:pt x="21" y="0"/>
                    <a:pt x="23" y="1"/>
                    <a:pt x="23" y="3"/>
                  </a:cubicBezTo>
                  <a:cubicBezTo>
                    <a:pt x="25" y="16"/>
                    <a:pt x="25" y="16"/>
                    <a:pt x="25" y="16"/>
                  </a:cubicBezTo>
                  <a:cubicBezTo>
                    <a:pt x="25" y="18"/>
                    <a:pt x="24" y="20"/>
                    <a:pt x="22" y="20"/>
                  </a:cubicBezTo>
                  <a:close/>
                </a:path>
              </a:pathLst>
            </a:custGeom>
            <a:solidFill>
              <a:srgbClr val="F7C9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 name="iṣ1íḑé">
              <a:extLst>
                <a:ext uri="{FF2B5EF4-FFF2-40B4-BE49-F238E27FC236}">
                  <a16:creationId xmlns:a16="http://schemas.microsoft.com/office/drawing/2014/main" xmlns="" id="{1F8AFC7F-4F3F-4BA7-973D-24A5A4E0F21C}"/>
                </a:ext>
              </a:extLst>
            </p:cNvPr>
            <p:cNvSpPr/>
            <p:nvPr/>
          </p:nvSpPr>
          <p:spPr bwMode="auto">
            <a:xfrm>
              <a:off x="7974013" y="2827338"/>
              <a:ext cx="50800" cy="173038"/>
            </a:xfrm>
            <a:custGeom>
              <a:avLst/>
              <a:gdLst>
                <a:gd name="T0" fmla="*/ 15 w 18"/>
                <a:gd name="T1" fmla="*/ 30 h 63"/>
                <a:gd name="T2" fmla="*/ 14 w 18"/>
                <a:gd name="T3" fmla="*/ 62 h 63"/>
                <a:gd name="T4" fmla="*/ 4 w 18"/>
                <a:gd name="T5" fmla="*/ 40 h 63"/>
                <a:gd name="T6" fmla="*/ 2 w 18"/>
                <a:gd name="T7" fmla="*/ 32 h 63"/>
                <a:gd name="T8" fmla="*/ 1 w 18"/>
                <a:gd name="T9" fmla="*/ 22 h 63"/>
                <a:gd name="T10" fmla="*/ 4 w 18"/>
                <a:gd name="T11" fmla="*/ 0 h 63"/>
                <a:gd name="T12" fmla="*/ 15 w 18"/>
                <a:gd name="T13" fmla="*/ 30 h 63"/>
              </a:gdLst>
              <a:ahLst/>
              <a:cxnLst>
                <a:cxn ang="0">
                  <a:pos x="T0" y="T1"/>
                </a:cxn>
                <a:cxn ang="0">
                  <a:pos x="T2" y="T3"/>
                </a:cxn>
                <a:cxn ang="0">
                  <a:pos x="T4" y="T5"/>
                </a:cxn>
                <a:cxn ang="0">
                  <a:pos x="T6" y="T7"/>
                </a:cxn>
                <a:cxn ang="0">
                  <a:pos x="T8" y="T9"/>
                </a:cxn>
                <a:cxn ang="0">
                  <a:pos x="T10" y="T11"/>
                </a:cxn>
                <a:cxn ang="0">
                  <a:pos x="T12" y="T13"/>
                </a:cxn>
              </a:cxnLst>
              <a:rect l="0" t="0" r="r" b="b"/>
              <a:pathLst>
                <a:path w="18" h="63">
                  <a:moveTo>
                    <a:pt x="15" y="30"/>
                  </a:moveTo>
                  <a:cubicBezTo>
                    <a:pt x="18" y="47"/>
                    <a:pt x="17" y="62"/>
                    <a:pt x="14" y="62"/>
                  </a:cubicBezTo>
                  <a:cubicBezTo>
                    <a:pt x="11" y="63"/>
                    <a:pt x="6" y="53"/>
                    <a:pt x="4" y="40"/>
                  </a:cubicBezTo>
                  <a:cubicBezTo>
                    <a:pt x="3" y="37"/>
                    <a:pt x="3" y="35"/>
                    <a:pt x="2" y="32"/>
                  </a:cubicBezTo>
                  <a:cubicBezTo>
                    <a:pt x="2" y="29"/>
                    <a:pt x="1" y="26"/>
                    <a:pt x="1" y="22"/>
                  </a:cubicBezTo>
                  <a:cubicBezTo>
                    <a:pt x="0" y="10"/>
                    <a:pt x="1" y="1"/>
                    <a:pt x="4" y="0"/>
                  </a:cubicBezTo>
                  <a:cubicBezTo>
                    <a:pt x="7" y="0"/>
                    <a:pt x="12" y="13"/>
                    <a:pt x="15" y="30"/>
                  </a:cubicBezTo>
                  <a:close/>
                </a:path>
              </a:pathLst>
            </a:custGeom>
            <a:solidFill>
              <a:srgbClr val="F7C9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 name="îṡļîďé">
              <a:extLst>
                <a:ext uri="{FF2B5EF4-FFF2-40B4-BE49-F238E27FC236}">
                  <a16:creationId xmlns:a16="http://schemas.microsoft.com/office/drawing/2014/main" xmlns="" id="{FB7D4658-8715-4A43-9D00-CF942462E0A1}"/>
                </a:ext>
              </a:extLst>
            </p:cNvPr>
            <p:cNvSpPr/>
            <p:nvPr/>
          </p:nvSpPr>
          <p:spPr bwMode="auto">
            <a:xfrm>
              <a:off x="7977188" y="2887663"/>
              <a:ext cx="22225" cy="49213"/>
            </a:xfrm>
            <a:custGeom>
              <a:avLst/>
              <a:gdLst>
                <a:gd name="T0" fmla="*/ 8 w 8"/>
                <a:gd name="T1" fmla="*/ 8 h 18"/>
                <a:gd name="T2" fmla="*/ 3 w 8"/>
                <a:gd name="T3" fmla="*/ 18 h 18"/>
                <a:gd name="T4" fmla="*/ 1 w 8"/>
                <a:gd name="T5" fmla="*/ 10 h 18"/>
                <a:gd name="T6" fmla="*/ 0 w 8"/>
                <a:gd name="T7" fmla="*/ 0 h 18"/>
                <a:gd name="T8" fmla="*/ 8 w 8"/>
                <a:gd name="T9" fmla="*/ 8 h 18"/>
              </a:gdLst>
              <a:ahLst/>
              <a:cxnLst>
                <a:cxn ang="0">
                  <a:pos x="T0" y="T1"/>
                </a:cxn>
                <a:cxn ang="0">
                  <a:pos x="T2" y="T3"/>
                </a:cxn>
                <a:cxn ang="0">
                  <a:pos x="T4" y="T5"/>
                </a:cxn>
                <a:cxn ang="0">
                  <a:pos x="T6" y="T7"/>
                </a:cxn>
                <a:cxn ang="0">
                  <a:pos x="T8" y="T9"/>
                </a:cxn>
              </a:cxnLst>
              <a:rect l="0" t="0" r="r" b="b"/>
              <a:pathLst>
                <a:path w="8" h="18">
                  <a:moveTo>
                    <a:pt x="8" y="8"/>
                  </a:moveTo>
                  <a:cubicBezTo>
                    <a:pt x="8" y="13"/>
                    <a:pt x="6" y="17"/>
                    <a:pt x="3" y="18"/>
                  </a:cubicBezTo>
                  <a:cubicBezTo>
                    <a:pt x="2" y="15"/>
                    <a:pt x="2" y="13"/>
                    <a:pt x="1" y="10"/>
                  </a:cubicBezTo>
                  <a:cubicBezTo>
                    <a:pt x="1" y="7"/>
                    <a:pt x="0" y="4"/>
                    <a:pt x="0" y="0"/>
                  </a:cubicBezTo>
                  <a:cubicBezTo>
                    <a:pt x="4" y="0"/>
                    <a:pt x="7" y="3"/>
                    <a:pt x="8"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 name="îṡḻíḍé">
              <a:extLst>
                <a:ext uri="{FF2B5EF4-FFF2-40B4-BE49-F238E27FC236}">
                  <a16:creationId xmlns:a16="http://schemas.microsoft.com/office/drawing/2014/main" xmlns="" id="{DA6448FF-1FDB-4316-AB81-6FC1DC852F81}"/>
                </a:ext>
              </a:extLst>
            </p:cNvPr>
            <p:cNvSpPr/>
            <p:nvPr/>
          </p:nvSpPr>
          <p:spPr bwMode="auto">
            <a:xfrm>
              <a:off x="7612063" y="2959101"/>
              <a:ext cx="93663" cy="106363"/>
            </a:xfrm>
            <a:custGeom>
              <a:avLst/>
              <a:gdLst>
                <a:gd name="T0" fmla="*/ 33 w 34"/>
                <a:gd name="T1" fmla="*/ 1 h 39"/>
                <a:gd name="T2" fmla="*/ 34 w 34"/>
                <a:gd name="T3" fmla="*/ 35 h 39"/>
                <a:gd name="T4" fmla="*/ 0 w 34"/>
                <a:gd name="T5" fmla="*/ 21 h 39"/>
                <a:gd name="T6" fmla="*/ 9 w 34"/>
                <a:gd name="T7" fmla="*/ 0 h 39"/>
                <a:gd name="T8" fmla="*/ 33 w 34"/>
                <a:gd name="T9" fmla="*/ 1 h 39"/>
              </a:gdLst>
              <a:ahLst/>
              <a:cxnLst>
                <a:cxn ang="0">
                  <a:pos x="T0" y="T1"/>
                </a:cxn>
                <a:cxn ang="0">
                  <a:pos x="T2" y="T3"/>
                </a:cxn>
                <a:cxn ang="0">
                  <a:pos x="T4" y="T5"/>
                </a:cxn>
                <a:cxn ang="0">
                  <a:pos x="T6" y="T7"/>
                </a:cxn>
                <a:cxn ang="0">
                  <a:pos x="T8" y="T9"/>
                </a:cxn>
              </a:cxnLst>
              <a:rect l="0" t="0" r="r" b="b"/>
              <a:pathLst>
                <a:path w="34" h="39">
                  <a:moveTo>
                    <a:pt x="33" y="1"/>
                  </a:moveTo>
                  <a:cubicBezTo>
                    <a:pt x="33" y="1"/>
                    <a:pt x="31" y="26"/>
                    <a:pt x="34" y="35"/>
                  </a:cubicBezTo>
                  <a:cubicBezTo>
                    <a:pt x="16" y="39"/>
                    <a:pt x="0" y="21"/>
                    <a:pt x="0" y="21"/>
                  </a:cubicBezTo>
                  <a:cubicBezTo>
                    <a:pt x="9" y="0"/>
                    <a:pt x="9" y="0"/>
                    <a:pt x="9" y="0"/>
                  </a:cubicBezTo>
                  <a:lnTo>
                    <a:pt x="33" y="1"/>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 name="îŝ1îḍê">
              <a:extLst>
                <a:ext uri="{FF2B5EF4-FFF2-40B4-BE49-F238E27FC236}">
                  <a16:creationId xmlns:a16="http://schemas.microsoft.com/office/drawing/2014/main" xmlns="" id="{46515761-EBFE-4FCD-8E29-850484070034}"/>
                </a:ext>
              </a:extLst>
            </p:cNvPr>
            <p:cNvSpPr/>
            <p:nvPr/>
          </p:nvSpPr>
          <p:spPr bwMode="auto">
            <a:xfrm>
              <a:off x="7596188" y="2708276"/>
              <a:ext cx="196850" cy="292100"/>
            </a:xfrm>
            <a:custGeom>
              <a:avLst/>
              <a:gdLst>
                <a:gd name="T0" fmla="*/ 61 w 72"/>
                <a:gd name="T1" fmla="*/ 33 h 106"/>
                <a:gd name="T2" fmla="*/ 70 w 72"/>
                <a:gd name="T3" fmla="*/ 69 h 106"/>
                <a:gd name="T4" fmla="*/ 51 w 72"/>
                <a:gd name="T5" fmla="*/ 105 h 106"/>
                <a:gd name="T6" fmla="*/ 10 w 72"/>
                <a:gd name="T7" fmla="*/ 77 h 106"/>
                <a:gd name="T8" fmla="*/ 61 w 72"/>
                <a:gd name="T9" fmla="*/ 33 h 106"/>
              </a:gdLst>
              <a:ahLst/>
              <a:cxnLst>
                <a:cxn ang="0">
                  <a:pos x="T0" y="T1"/>
                </a:cxn>
                <a:cxn ang="0">
                  <a:pos x="T2" y="T3"/>
                </a:cxn>
                <a:cxn ang="0">
                  <a:pos x="T4" y="T5"/>
                </a:cxn>
                <a:cxn ang="0">
                  <a:pos x="T6" y="T7"/>
                </a:cxn>
                <a:cxn ang="0">
                  <a:pos x="T8" y="T9"/>
                </a:cxn>
              </a:cxnLst>
              <a:rect l="0" t="0" r="r" b="b"/>
              <a:pathLst>
                <a:path w="72" h="106">
                  <a:moveTo>
                    <a:pt x="61" y="33"/>
                  </a:moveTo>
                  <a:cubicBezTo>
                    <a:pt x="61" y="33"/>
                    <a:pt x="67" y="44"/>
                    <a:pt x="70" y="69"/>
                  </a:cubicBezTo>
                  <a:cubicBezTo>
                    <a:pt x="72" y="94"/>
                    <a:pt x="57" y="106"/>
                    <a:pt x="51" y="105"/>
                  </a:cubicBezTo>
                  <a:cubicBezTo>
                    <a:pt x="46" y="104"/>
                    <a:pt x="20" y="96"/>
                    <a:pt x="10" y="77"/>
                  </a:cubicBezTo>
                  <a:cubicBezTo>
                    <a:pt x="0" y="59"/>
                    <a:pt x="6" y="0"/>
                    <a:pt x="61" y="33"/>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 name="i$ľíḋe">
              <a:extLst>
                <a:ext uri="{FF2B5EF4-FFF2-40B4-BE49-F238E27FC236}">
                  <a16:creationId xmlns:a16="http://schemas.microsoft.com/office/drawing/2014/main" xmlns="" id="{E895A2F0-0DCD-45F7-81D3-148C04AFE274}"/>
                </a:ext>
              </a:extLst>
            </p:cNvPr>
            <p:cNvSpPr/>
            <p:nvPr/>
          </p:nvSpPr>
          <p:spPr bwMode="auto">
            <a:xfrm>
              <a:off x="7556501" y="2747963"/>
              <a:ext cx="244475" cy="230188"/>
            </a:xfrm>
            <a:custGeom>
              <a:avLst/>
              <a:gdLst>
                <a:gd name="T0" fmla="*/ 88 w 89"/>
                <a:gd name="T1" fmla="*/ 32 h 84"/>
                <a:gd name="T2" fmla="*/ 71 w 89"/>
                <a:gd name="T3" fmla="*/ 48 h 84"/>
                <a:gd name="T4" fmla="*/ 54 w 89"/>
                <a:gd name="T5" fmla="*/ 67 h 84"/>
                <a:gd name="T6" fmla="*/ 52 w 89"/>
                <a:gd name="T7" fmla="*/ 62 h 84"/>
                <a:gd name="T8" fmla="*/ 47 w 89"/>
                <a:gd name="T9" fmla="*/ 60 h 84"/>
                <a:gd name="T10" fmla="*/ 42 w 89"/>
                <a:gd name="T11" fmla="*/ 70 h 84"/>
                <a:gd name="T12" fmla="*/ 43 w 89"/>
                <a:gd name="T13" fmla="*/ 80 h 84"/>
                <a:gd name="T14" fmla="*/ 42 w 89"/>
                <a:gd name="T15" fmla="*/ 82 h 84"/>
                <a:gd name="T16" fmla="*/ 41 w 89"/>
                <a:gd name="T17" fmla="*/ 83 h 84"/>
                <a:gd name="T18" fmla="*/ 18 w 89"/>
                <a:gd name="T19" fmla="*/ 73 h 84"/>
                <a:gd name="T20" fmla="*/ 4 w 89"/>
                <a:gd name="T21" fmla="*/ 57 h 84"/>
                <a:gd name="T22" fmla="*/ 1 w 89"/>
                <a:gd name="T23" fmla="*/ 36 h 84"/>
                <a:gd name="T24" fmla="*/ 5 w 89"/>
                <a:gd name="T25" fmla="*/ 22 h 84"/>
                <a:gd name="T26" fmla="*/ 16 w 89"/>
                <a:gd name="T27" fmla="*/ 9 h 84"/>
                <a:gd name="T28" fmla="*/ 31 w 89"/>
                <a:gd name="T29" fmla="*/ 2 h 84"/>
                <a:gd name="T30" fmla="*/ 46 w 89"/>
                <a:gd name="T31" fmla="*/ 0 h 84"/>
                <a:gd name="T32" fmla="*/ 88 w 89"/>
                <a:gd name="T33" fmla="*/ 3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84">
                  <a:moveTo>
                    <a:pt x="88" y="32"/>
                  </a:moveTo>
                  <a:cubicBezTo>
                    <a:pt x="89" y="41"/>
                    <a:pt x="79" y="47"/>
                    <a:pt x="71" y="48"/>
                  </a:cubicBezTo>
                  <a:cubicBezTo>
                    <a:pt x="62" y="49"/>
                    <a:pt x="54" y="58"/>
                    <a:pt x="54" y="67"/>
                  </a:cubicBezTo>
                  <a:cubicBezTo>
                    <a:pt x="54" y="65"/>
                    <a:pt x="53" y="64"/>
                    <a:pt x="52" y="62"/>
                  </a:cubicBezTo>
                  <a:cubicBezTo>
                    <a:pt x="51" y="61"/>
                    <a:pt x="49" y="60"/>
                    <a:pt x="47" y="60"/>
                  </a:cubicBezTo>
                  <a:cubicBezTo>
                    <a:pt x="43" y="61"/>
                    <a:pt x="42" y="67"/>
                    <a:pt x="42" y="70"/>
                  </a:cubicBezTo>
                  <a:cubicBezTo>
                    <a:pt x="42" y="73"/>
                    <a:pt x="43" y="77"/>
                    <a:pt x="43" y="80"/>
                  </a:cubicBezTo>
                  <a:cubicBezTo>
                    <a:pt x="43" y="81"/>
                    <a:pt x="43" y="82"/>
                    <a:pt x="42" y="82"/>
                  </a:cubicBezTo>
                  <a:cubicBezTo>
                    <a:pt x="42" y="83"/>
                    <a:pt x="42" y="83"/>
                    <a:pt x="41" y="83"/>
                  </a:cubicBezTo>
                  <a:cubicBezTo>
                    <a:pt x="33" y="84"/>
                    <a:pt x="24" y="77"/>
                    <a:pt x="18" y="73"/>
                  </a:cubicBezTo>
                  <a:cubicBezTo>
                    <a:pt x="12" y="70"/>
                    <a:pt x="7" y="63"/>
                    <a:pt x="4" y="57"/>
                  </a:cubicBezTo>
                  <a:cubicBezTo>
                    <a:pt x="0" y="50"/>
                    <a:pt x="0" y="44"/>
                    <a:pt x="1" y="36"/>
                  </a:cubicBezTo>
                  <a:cubicBezTo>
                    <a:pt x="2" y="31"/>
                    <a:pt x="3" y="26"/>
                    <a:pt x="5" y="22"/>
                  </a:cubicBezTo>
                  <a:cubicBezTo>
                    <a:pt x="8" y="17"/>
                    <a:pt x="12" y="13"/>
                    <a:pt x="16" y="9"/>
                  </a:cubicBezTo>
                  <a:cubicBezTo>
                    <a:pt x="20" y="6"/>
                    <a:pt x="26" y="3"/>
                    <a:pt x="31" y="2"/>
                  </a:cubicBezTo>
                  <a:cubicBezTo>
                    <a:pt x="35" y="0"/>
                    <a:pt x="41" y="0"/>
                    <a:pt x="46" y="0"/>
                  </a:cubicBezTo>
                  <a:cubicBezTo>
                    <a:pt x="53" y="0"/>
                    <a:pt x="86" y="3"/>
                    <a:pt x="88" y="32"/>
                  </a:cubicBezTo>
                  <a:close/>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 name="î$líḍé">
              <a:extLst>
                <a:ext uri="{FF2B5EF4-FFF2-40B4-BE49-F238E27FC236}">
                  <a16:creationId xmlns:a16="http://schemas.microsoft.com/office/drawing/2014/main" xmlns="" id="{E4008642-5175-480F-A364-7A0C3B9D0566}"/>
                </a:ext>
              </a:extLst>
            </p:cNvPr>
            <p:cNvSpPr/>
            <p:nvPr/>
          </p:nvSpPr>
          <p:spPr bwMode="auto">
            <a:xfrm>
              <a:off x="7400926" y="3227388"/>
              <a:ext cx="307975" cy="1077913"/>
            </a:xfrm>
            <a:custGeom>
              <a:avLst/>
              <a:gdLst>
                <a:gd name="T0" fmla="*/ 28 w 112"/>
                <a:gd name="T1" fmla="*/ 117 h 393"/>
                <a:gd name="T2" fmla="*/ 39 w 112"/>
                <a:gd name="T3" fmla="*/ 240 h 393"/>
                <a:gd name="T4" fmla="*/ 0 w 112"/>
                <a:gd name="T5" fmla="*/ 384 h 393"/>
                <a:gd name="T6" fmla="*/ 25 w 112"/>
                <a:gd name="T7" fmla="*/ 393 h 393"/>
                <a:gd name="T8" fmla="*/ 89 w 112"/>
                <a:gd name="T9" fmla="*/ 251 h 393"/>
                <a:gd name="T10" fmla="*/ 112 w 112"/>
                <a:gd name="T11" fmla="*/ 98 h 393"/>
                <a:gd name="T12" fmla="*/ 30 w 112"/>
                <a:gd name="T13" fmla="*/ 94 h 393"/>
                <a:gd name="T14" fmla="*/ 28 w 112"/>
                <a:gd name="T15" fmla="*/ 117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393">
                  <a:moveTo>
                    <a:pt x="28" y="117"/>
                  </a:moveTo>
                  <a:cubicBezTo>
                    <a:pt x="29" y="141"/>
                    <a:pt x="34" y="203"/>
                    <a:pt x="39" y="240"/>
                  </a:cubicBezTo>
                  <a:cubicBezTo>
                    <a:pt x="28" y="295"/>
                    <a:pt x="0" y="384"/>
                    <a:pt x="0" y="384"/>
                  </a:cubicBezTo>
                  <a:cubicBezTo>
                    <a:pt x="0" y="384"/>
                    <a:pt x="15" y="392"/>
                    <a:pt x="25" y="393"/>
                  </a:cubicBezTo>
                  <a:cubicBezTo>
                    <a:pt x="50" y="342"/>
                    <a:pt x="89" y="251"/>
                    <a:pt x="89" y="251"/>
                  </a:cubicBezTo>
                  <a:cubicBezTo>
                    <a:pt x="112" y="98"/>
                    <a:pt x="112" y="98"/>
                    <a:pt x="112" y="98"/>
                  </a:cubicBezTo>
                  <a:cubicBezTo>
                    <a:pt x="112" y="98"/>
                    <a:pt x="66" y="0"/>
                    <a:pt x="30" y="94"/>
                  </a:cubicBezTo>
                  <a:cubicBezTo>
                    <a:pt x="28" y="99"/>
                    <a:pt x="28" y="112"/>
                    <a:pt x="28" y="117"/>
                  </a:cubicBezTo>
                  <a:close/>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 name="î$1ïďé">
              <a:extLst>
                <a:ext uri="{FF2B5EF4-FFF2-40B4-BE49-F238E27FC236}">
                  <a16:creationId xmlns:a16="http://schemas.microsoft.com/office/drawing/2014/main" xmlns="" id="{BBC47588-B48F-4345-B2C6-973FC95D3D90}"/>
                </a:ext>
              </a:extLst>
            </p:cNvPr>
            <p:cNvSpPr/>
            <p:nvPr/>
          </p:nvSpPr>
          <p:spPr bwMode="auto">
            <a:xfrm>
              <a:off x="7493001" y="3243263"/>
              <a:ext cx="254000" cy="1089025"/>
            </a:xfrm>
            <a:custGeom>
              <a:avLst/>
              <a:gdLst>
                <a:gd name="T0" fmla="*/ 3 w 92"/>
                <a:gd name="T1" fmla="*/ 124 h 397"/>
                <a:gd name="T2" fmla="*/ 41 w 92"/>
                <a:gd name="T3" fmla="*/ 243 h 397"/>
                <a:gd name="T4" fmla="*/ 53 w 92"/>
                <a:gd name="T5" fmla="*/ 391 h 397"/>
                <a:gd name="T6" fmla="*/ 78 w 92"/>
                <a:gd name="T7" fmla="*/ 396 h 397"/>
                <a:gd name="T8" fmla="*/ 92 w 92"/>
                <a:gd name="T9" fmla="*/ 244 h 397"/>
                <a:gd name="T10" fmla="*/ 82 w 92"/>
                <a:gd name="T11" fmla="*/ 90 h 397"/>
                <a:gd name="T12" fmla="*/ 1 w 92"/>
                <a:gd name="T13" fmla="*/ 99 h 397"/>
                <a:gd name="T14" fmla="*/ 3 w 92"/>
                <a:gd name="T15" fmla="*/ 124 h 3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97">
                  <a:moveTo>
                    <a:pt x="3" y="124"/>
                  </a:moveTo>
                  <a:cubicBezTo>
                    <a:pt x="9" y="148"/>
                    <a:pt x="28" y="207"/>
                    <a:pt x="41" y="243"/>
                  </a:cubicBezTo>
                  <a:cubicBezTo>
                    <a:pt x="41" y="299"/>
                    <a:pt x="53" y="391"/>
                    <a:pt x="53" y="391"/>
                  </a:cubicBezTo>
                  <a:cubicBezTo>
                    <a:pt x="53" y="391"/>
                    <a:pt x="68" y="397"/>
                    <a:pt x="78" y="396"/>
                  </a:cubicBezTo>
                  <a:cubicBezTo>
                    <a:pt x="82" y="315"/>
                    <a:pt x="92" y="244"/>
                    <a:pt x="92" y="244"/>
                  </a:cubicBezTo>
                  <a:cubicBezTo>
                    <a:pt x="82" y="90"/>
                    <a:pt x="82" y="90"/>
                    <a:pt x="82" y="90"/>
                  </a:cubicBezTo>
                  <a:cubicBezTo>
                    <a:pt x="82" y="90"/>
                    <a:pt x="18" y="0"/>
                    <a:pt x="1" y="99"/>
                  </a:cubicBezTo>
                  <a:cubicBezTo>
                    <a:pt x="0" y="104"/>
                    <a:pt x="2" y="119"/>
                    <a:pt x="3" y="124"/>
                  </a:cubicBezTo>
                  <a:close/>
                </a:path>
              </a:pathLst>
            </a:custGeom>
            <a:solidFill>
              <a:srgbClr val="004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 name="îsḻîde">
              <a:extLst>
                <a:ext uri="{FF2B5EF4-FFF2-40B4-BE49-F238E27FC236}">
                  <a16:creationId xmlns:a16="http://schemas.microsoft.com/office/drawing/2014/main" xmlns="" id="{BD48EF6F-3484-45CF-A908-02A3535424D9}"/>
                </a:ext>
              </a:extLst>
            </p:cNvPr>
            <p:cNvSpPr/>
            <p:nvPr/>
          </p:nvSpPr>
          <p:spPr bwMode="auto">
            <a:xfrm>
              <a:off x="7461251" y="2989263"/>
              <a:ext cx="328613" cy="573088"/>
            </a:xfrm>
            <a:custGeom>
              <a:avLst/>
              <a:gdLst>
                <a:gd name="T0" fmla="*/ 14 w 120"/>
                <a:gd name="T1" fmla="*/ 195 h 209"/>
                <a:gd name="T2" fmla="*/ 100 w 120"/>
                <a:gd name="T3" fmla="*/ 200 h 209"/>
                <a:gd name="T4" fmla="*/ 90 w 120"/>
                <a:gd name="T5" fmla="*/ 22 h 209"/>
                <a:gd name="T6" fmla="*/ 59 w 120"/>
                <a:gd name="T7" fmla="*/ 0 h 209"/>
                <a:gd name="T8" fmla="*/ 0 w 120"/>
                <a:gd name="T9" fmla="*/ 190 h 209"/>
                <a:gd name="T10" fmla="*/ 14 w 120"/>
                <a:gd name="T11" fmla="*/ 195 h 209"/>
              </a:gdLst>
              <a:ahLst/>
              <a:cxnLst>
                <a:cxn ang="0">
                  <a:pos x="T0" y="T1"/>
                </a:cxn>
                <a:cxn ang="0">
                  <a:pos x="T2" y="T3"/>
                </a:cxn>
                <a:cxn ang="0">
                  <a:pos x="T4" y="T5"/>
                </a:cxn>
                <a:cxn ang="0">
                  <a:pos x="T6" y="T7"/>
                </a:cxn>
                <a:cxn ang="0">
                  <a:pos x="T8" y="T9"/>
                </a:cxn>
                <a:cxn ang="0">
                  <a:pos x="T10" y="T11"/>
                </a:cxn>
              </a:cxnLst>
              <a:rect l="0" t="0" r="r" b="b"/>
              <a:pathLst>
                <a:path w="120" h="209">
                  <a:moveTo>
                    <a:pt x="14" y="195"/>
                  </a:moveTo>
                  <a:cubicBezTo>
                    <a:pt x="14" y="195"/>
                    <a:pt x="64" y="209"/>
                    <a:pt x="100" y="200"/>
                  </a:cubicBezTo>
                  <a:cubicBezTo>
                    <a:pt x="103" y="121"/>
                    <a:pt x="120" y="67"/>
                    <a:pt x="90" y="22"/>
                  </a:cubicBezTo>
                  <a:cubicBezTo>
                    <a:pt x="79" y="17"/>
                    <a:pt x="66" y="5"/>
                    <a:pt x="59" y="0"/>
                  </a:cubicBezTo>
                  <a:cubicBezTo>
                    <a:pt x="30" y="13"/>
                    <a:pt x="3" y="148"/>
                    <a:pt x="0" y="190"/>
                  </a:cubicBezTo>
                  <a:cubicBezTo>
                    <a:pt x="0" y="190"/>
                    <a:pt x="7" y="193"/>
                    <a:pt x="14" y="195"/>
                  </a:cubicBezTo>
                  <a:close/>
                </a:path>
              </a:pathLst>
            </a:custGeom>
            <a:solidFill>
              <a:srgbClr val="DD36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 name="ïṧḷiḋè">
              <a:extLst>
                <a:ext uri="{FF2B5EF4-FFF2-40B4-BE49-F238E27FC236}">
                  <a16:creationId xmlns:a16="http://schemas.microsoft.com/office/drawing/2014/main" xmlns="" id="{D06E22CC-47A1-441D-A0F7-3593CA233138}"/>
                </a:ext>
              </a:extLst>
            </p:cNvPr>
            <p:cNvSpPr/>
            <p:nvPr/>
          </p:nvSpPr>
          <p:spPr bwMode="auto">
            <a:xfrm>
              <a:off x="7810501" y="2967038"/>
              <a:ext cx="71438" cy="71438"/>
            </a:xfrm>
            <a:custGeom>
              <a:avLst/>
              <a:gdLst>
                <a:gd name="T0" fmla="*/ 2 w 26"/>
                <a:gd name="T1" fmla="*/ 23 h 26"/>
                <a:gd name="T2" fmla="*/ 8 w 26"/>
                <a:gd name="T3" fmla="*/ 8 h 26"/>
                <a:gd name="T4" fmla="*/ 19 w 26"/>
                <a:gd name="T5" fmla="*/ 3 h 26"/>
                <a:gd name="T6" fmla="*/ 24 w 26"/>
                <a:gd name="T7" fmla="*/ 20 h 26"/>
                <a:gd name="T8" fmla="*/ 16 w 26"/>
                <a:gd name="T9" fmla="*/ 26 h 26"/>
                <a:gd name="T10" fmla="*/ 2 w 26"/>
                <a:gd name="T11" fmla="*/ 23 h 26"/>
              </a:gdLst>
              <a:ahLst/>
              <a:cxnLst>
                <a:cxn ang="0">
                  <a:pos x="T0" y="T1"/>
                </a:cxn>
                <a:cxn ang="0">
                  <a:pos x="T2" y="T3"/>
                </a:cxn>
                <a:cxn ang="0">
                  <a:pos x="T4" y="T5"/>
                </a:cxn>
                <a:cxn ang="0">
                  <a:pos x="T6" y="T7"/>
                </a:cxn>
                <a:cxn ang="0">
                  <a:pos x="T8" y="T9"/>
                </a:cxn>
                <a:cxn ang="0">
                  <a:pos x="T10" y="T11"/>
                </a:cxn>
              </a:cxnLst>
              <a:rect l="0" t="0" r="r" b="b"/>
              <a:pathLst>
                <a:path w="26" h="26">
                  <a:moveTo>
                    <a:pt x="2" y="23"/>
                  </a:moveTo>
                  <a:cubicBezTo>
                    <a:pt x="2" y="23"/>
                    <a:pt x="0" y="7"/>
                    <a:pt x="8" y="8"/>
                  </a:cubicBezTo>
                  <a:cubicBezTo>
                    <a:pt x="13" y="2"/>
                    <a:pt x="16" y="0"/>
                    <a:pt x="19" y="3"/>
                  </a:cubicBezTo>
                  <a:cubicBezTo>
                    <a:pt x="25" y="7"/>
                    <a:pt x="26" y="15"/>
                    <a:pt x="24" y="20"/>
                  </a:cubicBezTo>
                  <a:cubicBezTo>
                    <a:pt x="21" y="24"/>
                    <a:pt x="16" y="26"/>
                    <a:pt x="16" y="26"/>
                  </a:cubicBezTo>
                  <a:lnTo>
                    <a:pt x="2" y="23"/>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 name="iṩliḍè">
              <a:extLst>
                <a:ext uri="{FF2B5EF4-FFF2-40B4-BE49-F238E27FC236}">
                  <a16:creationId xmlns:a16="http://schemas.microsoft.com/office/drawing/2014/main" xmlns="" id="{A208E4C3-5210-455A-AEE7-206EBB601135}"/>
                </a:ext>
              </a:extLst>
            </p:cNvPr>
            <p:cNvSpPr/>
            <p:nvPr/>
          </p:nvSpPr>
          <p:spPr bwMode="auto">
            <a:xfrm>
              <a:off x="7562851" y="3000376"/>
              <a:ext cx="323850" cy="303213"/>
            </a:xfrm>
            <a:custGeom>
              <a:avLst/>
              <a:gdLst>
                <a:gd name="T0" fmla="*/ 30 w 118"/>
                <a:gd name="T1" fmla="*/ 8 h 111"/>
                <a:gd name="T2" fmla="*/ 84 w 118"/>
                <a:gd name="T3" fmla="*/ 62 h 111"/>
                <a:gd name="T4" fmla="*/ 90 w 118"/>
                <a:gd name="T5" fmla="*/ 8 h 111"/>
                <a:gd name="T6" fmla="*/ 113 w 118"/>
                <a:gd name="T7" fmla="*/ 12 h 111"/>
                <a:gd name="T8" fmla="*/ 106 w 118"/>
                <a:gd name="T9" fmla="*/ 96 h 111"/>
                <a:gd name="T10" fmla="*/ 25 w 118"/>
                <a:gd name="T11" fmla="*/ 61 h 111"/>
                <a:gd name="T12" fmla="*/ 19 w 118"/>
                <a:gd name="T13" fmla="*/ 8 h 111"/>
                <a:gd name="T14" fmla="*/ 30 w 118"/>
                <a:gd name="T15" fmla="*/ 8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11">
                  <a:moveTo>
                    <a:pt x="30" y="8"/>
                  </a:moveTo>
                  <a:cubicBezTo>
                    <a:pt x="39" y="13"/>
                    <a:pt x="62" y="28"/>
                    <a:pt x="84" y="62"/>
                  </a:cubicBezTo>
                  <a:cubicBezTo>
                    <a:pt x="84" y="62"/>
                    <a:pt x="88" y="35"/>
                    <a:pt x="90" y="8"/>
                  </a:cubicBezTo>
                  <a:cubicBezTo>
                    <a:pt x="102" y="0"/>
                    <a:pt x="113" y="12"/>
                    <a:pt x="113" y="12"/>
                  </a:cubicBezTo>
                  <a:cubicBezTo>
                    <a:pt x="113" y="12"/>
                    <a:pt x="118" y="82"/>
                    <a:pt x="106" y="96"/>
                  </a:cubicBezTo>
                  <a:cubicBezTo>
                    <a:pt x="94" y="111"/>
                    <a:pt x="40" y="74"/>
                    <a:pt x="25" y="61"/>
                  </a:cubicBezTo>
                  <a:cubicBezTo>
                    <a:pt x="18" y="56"/>
                    <a:pt x="0" y="20"/>
                    <a:pt x="19" y="8"/>
                  </a:cubicBezTo>
                  <a:cubicBezTo>
                    <a:pt x="23" y="6"/>
                    <a:pt x="27" y="6"/>
                    <a:pt x="30" y="8"/>
                  </a:cubicBezTo>
                  <a:close/>
                </a:path>
              </a:pathLst>
            </a:custGeom>
            <a:solidFill>
              <a:srgbClr val="E548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 name="í$1ídê">
              <a:extLst>
                <a:ext uri="{FF2B5EF4-FFF2-40B4-BE49-F238E27FC236}">
                  <a16:creationId xmlns:a16="http://schemas.microsoft.com/office/drawing/2014/main" xmlns="" id="{52989886-395E-469B-B409-B9316CC16AEF}"/>
                </a:ext>
              </a:extLst>
            </p:cNvPr>
            <p:cNvSpPr/>
            <p:nvPr/>
          </p:nvSpPr>
          <p:spPr bwMode="auto">
            <a:xfrm>
              <a:off x="4756151" y="5400676"/>
              <a:ext cx="2728913" cy="92075"/>
            </a:xfrm>
            <a:custGeom>
              <a:avLst/>
              <a:gdLst>
                <a:gd name="T0" fmla="*/ 464 w 993"/>
                <a:gd name="T1" fmla="*/ 0 h 34"/>
                <a:gd name="T2" fmla="*/ 18 w 993"/>
                <a:gd name="T3" fmla="*/ 8 h 34"/>
                <a:gd name="T4" fmla="*/ 0 w 993"/>
                <a:gd name="T5" fmla="*/ 25 h 34"/>
                <a:gd name="T6" fmla="*/ 464 w 993"/>
                <a:gd name="T7" fmla="*/ 34 h 34"/>
                <a:gd name="T8" fmla="*/ 993 w 993"/>
                <a:gd name="T9" fmla="*/ 17 h 34"/>
                <a:gd name="T10" fmla="*/ 464 w 993"/>
                <a:gd name="T11" fmla="*/ 0 h 34"/>
              </a:gdLst>
              <a:ahLst/>
              <a:cxnLst>
                <a:cxn ang="0">
                  <a:pos x="T0" y="T1"/>
                </a:cxn>
                <a:cxn ang="0">
                  <a:pos x="T2" y="T3"/>
                </a:cxn>
                <a:cxn ang="0">
                  <a:pos x="T4" y="T5"/>
                </a:cxn>
                <a:cxn ang="0">
                  <a:pos x="T6" y="T7"/>
                </a:cxn>
                <a:cxn ang="0">
                  <a:pos x="T8" y="T9"/>
                </a:cxn>
                <a:cxn ang="0">
                  <a:pos x="T10" y="T11"/>
                </a:cxn>
              </a:cxnLst>
              <a:rect l="0" t="0" r="r" b="b"/>
              <a:pathLst>
                <a:path w="993" h="34">
                  <a:moveTo>
                    <a:pt x="464" y="0"/>
                  </a:moveTo>
                  <a:cubicBezTo>
                    <a:pt x="276" y="0"/>
                    <a:pt x="112" y="3"/>
                    <a:pt x="18" y="8"/>
                  </a:cubicBezTo>
                  <a:cubicBezTo>
                    <a:pt x="0" y="25"/>
                    <a:pt x="0" y="25"/>
                    <a:pt x="0" y="25"/>
                  </a:cubicBezTo>
                  <a:cubicBezTo>
                    <a:pt x="90" y="30"/>
                    <a:pt x="264" y="34"/>
                    <a:pt x="464" y="34"/>
                  </a:cubicBezTo>
                  <a:cubicBezTo>
                    <a:pt x="756" y="34"/>
                    <a:pt x="993" y="26"/>
                    <a:pt x="993" y="17"/>
                  </a:cubicBezTo>
                  <a:cubicBezTo>
                    <a:pt x="993" y="7"/>
                    <a:pt x="756" y="0"/>
                    <a:pt x="464" y="0"/>
                  </a:cubicBezTo>
                </a:path>
              </a:pathLst>
            </a:cu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4" name="í$ḻíḓe">
              <a:extLst>
                <a:ext uri="{FF2B5EF4-FFF2-40B4-BE49-F238E27FC236}">
                  <a16:creationId xmlns:a16="http://schemas.microsoft.com/office/drawing/2014/main" xmlns="" id="{DCF498A1-4409-4A34-8AF0-2EDF8D1545CB}"/>
                </a:ext>
              </a:extLst>
            </p:cNvPr>
            <p:cNvSpPr/>
            <p:nvPr/>
          </p:nvSpPr>
          <p:spPr bwMode="auto">
            <a:xfrm>
              <a:off x="4008438" y="4489451"/>
              <a:ext cx="1150938" cy="874713"/>
            </a:xfrm>
            <a:custGeom>
              <a:avLst/>
              <a:gdLst>
                <a:gd name="T0" fmla="*/ 345 w 419"/>
                <a:gd name="T1" fmla="*/ 144 h 319"/>
                <a:gd name="T2" fmla="*/ 264 w 419"/>
                <a:gd name="T3" fmla="*/ 0 h 319"/>
                <a:gd name="T4" fmla="*/ 283 w 419"/>
                <a:gd name="T5" fmla="*/ 162 h 319"/>
                <a:gd name="T6" fmla="*/ 102 w 419"/>
                <a:gd name="T7" fmla="*/ 101 h 319"/>
                <a:gd name="T8" fmla="*/ 237 w 419"/>
                <a:gd name="T9" fmla="*/ 246 h 319"/>
                <a:gd name="T10" fmla="*/ 0 w 419"/>
                <a:gd name="T11" fmla="*/ 262 h 319"/>
                <a:gd name="T12" fmla="*/ 419 w 419"/>
                <a:gd name="T13" fmla="*/ 319 h 319"/>
              </a:gdLst>
              <a:ahLst/>
              <a:cxnLst>
                <a:cxn ang="0">
                  <a:pos x="T0" y="T1"/>
                </a:cxn>
                <a:cxn ang="0">
                  <a:pos x="T2" y="T3"/>
                </a:cxn>
                <a:cxn ang="0">
                  <a:pos x="T4" y="T5"/>
                </a:cxn>
                <a:cxn ang="0">
                  <a:pos x="T6" y="T7"/>
                </a:cxn>
                <a:cxn ang="0">
                  <a:pos x="T8" y="T9"/>
                </a:cxn>
                <a:cxn ang="0">
                  <a:pos x="T10" y="T11"/>
                </a:cxn>
                <a:cxn ang="0">
                  <a:pos x="T12" y="T13"/>
                </a:cxn>
              </a:cxnLst>
              <a:rect l="0" t="0" r="r" b="b"/>
              <a:pathLst>
                <a:path w="419" h="319">
                  <a:moveTo>
                    <a:pt x="345" y="144"/>
                  </a:moveTo>
                  <a:cubicBezTo>
                    <a:pt x="345" y="144"/>
                    <a:pt x="361" y="0"/>
                    <a:pt x="264" y="0"/>
                  </a:cubicBezTo>
                  <a:cubicBezTo>
                    <a:pt x="167" y="1"/>
                    <a:pt x="283" y="162"/>
                    <a:pt x="283" y="162"/>
                  </a:cubicBezTo>
                  <a:cubicBezTo>
                    <a:pt x="283" y="162"/>
                    <a:pt x="168" y="68"/>
                    <a:pt x="102" y="101"/>
                  </a:cubicBezTo>
                  <a:cubicBezTo>
                    <a:pt x="70" y="117"/>
                    <a:pt x="36" y="166"/>
                    <a:pt x="237" y="246"/>
                  </a:cubicBezTo>
                  <a:cubicBezTo>
                    <a:pt x="69" y="189"/>
                    <a:pt x="0" y="242"/>
                    <a:pt x="0" y="262"/>
                  </a:cubicBezTo>
                  <a:cubicBezTo>
                    <a:pt x="1" y="314"/>
                    <a:pt x="218" y="318"/>
                    <a:pt x="419" y="319"/>
                  </a:cubicBezTo>
                </a:path>
              </a:pathLst>
            </a:custGeom>
            <a:solidFill>
              <a:srgbClr val="244B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5" name="îṣḷídè">
              <a:extLst>
                <a:ext uri="{FF2B5EF4-FFF2-40B4-BE49-F238E27FC236}">
                  <a16:creationId xmlns:a16="http://schemas.microsoft.com/office/drawing/2014/main" xmlns="" id="{11A2D9D9-6354-4CDE-A984-B57EE509F564}"/>
                </a:ext>
              </a:extLst>
            </p:cNvPr>
            <p:cNvSpPr/>
            <p:nvPr/>
          </p:nvSpPr>
          <p:spPr bwMode="auto">
            <a:xfrm>
              <a:off x="6823076" y="4162426"/>
              <a:ext cx="1585913" cy="1204913"/>
            </a:xfrm>
            <a:custGeom>
              <a:avLst/>
              <a:gdLst>
                <a:gd name="T0" fmla="*/ 102 w 577"/>
                <a:gd name="T1" fmla="*/ 199 h 439"/>
                <a:gd name="T2" fmla="*/ 213 w 577"/>
                <a:gd name="T3" fmla="*/ 1 h 439"/>
                <a:gd name="T4" fmla="*/ 188 w 577"/>
                <a:gd name="T5" fmla="*/ 224 h 439"/>
                <a:gd name="T6" fmla="*/ 436 w 577"/>
                <a:gd name="T7" fmla="*/ 140 h 439"/>
                <a:gd name="T8" fmla="*/ 251 w 577"/>
                <a:gd name="T9" fmla="*/ 338 h 439"/>
                <a:gd name="T10" fmla="*/ 576 w 577"/>
                <a:gd name="T11" fmla="*/ 361 h 439"/>
                <a:gd name="T12" fmla="*/ 0 w 577"/>
                <a:gd name="T13" fmla="*/ 439 h 439"/>
                <a:gd name="T14" fmla="*/ 102 w 577"/>
                <a:gd name="T15" fmla="*/ 19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 h="439">
                  <a:moveTo>
                    <a:pt x="102" y="199"/>
                  </a:moveTo>
                  <a:cubicBezTo>
                    <a:pt x="102" y="199"/>
                    <a:pt x="80" y="0"/>
                    <a:pt x="213" y="1"/>
                  </a:cubicBezTo>
                  <a:cubicBezTo>
                    <a:pt x="347" y="1"/>
                    <a:pt x="188" y="224"/>
                    <a:pt x="188" y="224"/>
                  </a:cubicBezTo>
                  <a:cubicBezTo>
                    <a:pt x="188" y="224"/>
                    <a:pt x="345" y="94"/>
                    <a:pt x="436" y="140"/>
                  </a:cubicBezTo>
                  <a:cubicBezTo>
                    <a:pt x="480" y="161"/>
                    <a:pt x="527" y="229"/>
                    <a:pt x="251" y="338"/>
                  </a:cubicBezTo>
                  <a:cubicBezTo>
                    <a:pt x="482" y="261"/>
                    <a:pt x="577" y="333"/>
                    <a:pt x="576" y="361"/>
                  </a:cubicBezTo>
                  <a:cubicBezTo>
                    <a:pt x="575" y="432"/>
                    <a:pt x="276" y="438"/>
                    <a:pt x="0" y="439"/>
                  </a:cubicBezTo>
                  <a:cubicBezTo>
                    <a:pt x="102" y="199"/>
                    <a:pt x="102" y="199"/>
                    <a:pt x="102" y="199"/>
                  </a:cubicBezTo>
                </a:path>
              </a:pathLst>
            </a:custGeom>
            <a:solidFill>
              <a:srgbClr val="244B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6" name="ïś1íḑè">
              <a:extLst>
                <a:ext uri="{FF2B5EF4-FFF2-40B4-BE49-F238E27FC236}">
                  <a16:creationId xmlns:a16="http://schemas.microsoft.com/office/drawing/2014/main" xmlns="" id="{D5AEC030-0C0E-4681-A926-9BE842E56CC9}"/>
                </a:ext>
              </a:extLst>
            </p:cNvPr>
            <p:cNvSpPr/>
            <p:nvPr/>
          </p:nvSpPr>
          <p:spPr bwMode="auto">
            <a:xfrm>
              <a:off x="7073901" y="4351338"/>
              <a:ext cx="1154113" cy="1062038"/>
            </a:xfrm>
            <a:custGeom>
              <a:avLst/>
              <a:gdLst>
                <a:gd name="T0" fmla="*/ 0 w 420"/>
                <a:gd name="T1" fmla="*/ 382 h 387"/>
                <a:gd name="T2" fmla="*/ 2 w 420"/>
                <a:gd name="T3" fmla="*/ 384 h 387"/>
                <a:gd name="T4" fmla="*/ 58 w 420"/>
                <a:gd name="T5" fmla="*/ 386 h 387"/>
                <a:gd name="T6" fmla="*/ 206 w 420"/>
                <a:gd name="T7" fmla="*/ 386 h 387"/>
                <a:gd name="T8" fmla="*/ 262 w 420"/>
                <a:gd name="T9" fmla="*/ 385 h 387"/>
                <a:gd name="T10" fmla="*/ 368 w 420"/>
                <a:gd name="T11" fmla="*/ 374 h 387"/>
                <a:gd name="T12" fmla="*/ 402 w 420"/>
                <a:gd name="T13" fmla="*/ 361 h 387"/>
                <a:gd name="T14" fmla="*/ 419 w 420"/>
                <a:gd name="T15" fmla="*/ 332 h 387"/>
                <a:gd name="T16" fmla="*/ 416 w 420"/>
                <a:gd name="T17" fmla="*/ 321 h 387"/>
                <a:gd name="T18" fmla="*/ 406 w 420"/>
                <a:gd name="T19" fmla="*/ 316 h 387"/>
                <a:gd name="T20" fmla="*/ 348 w 420"/>
                <a:gd name="T21" fmla="*/ 316 h 387"/>
                <a:gd name="T22" fmla="*/ 226 w 420"/>
                <a:gd name="T23" fmla="*/ 330 h 387"/>
                <a:gd name="T24" fmla="*/ 367 w 420"/>
                <a:gd name="T25" fmla="*/ 238 h 387"/>
                <a:gd name="T26" fmla="*/ 323 w 420"/>
                <a:gd name="T27" fmla="*/ 208 h 387"/>
                <a:gd name="T28" fmla="*/ 217 w 420"/>
                <a:gd name="T29" fmla="*/ 278 h 387"/>
                <a:gd name="T30" fmla="*/ 165 w 420"/>
                <a:gd name="T31" fmla="*/ 304 h 387"/>
                <a:gd name="T32" fmla="*/ 152 w 420"/>
                <a:gd name="T33" fmla="*/ 298 h 387"/>
                <a:gd name="T34" fmla="*/ 149 w 420"/>
                <a:gd name="T35" fmla="*/ 287 h 387"/>
                <a:gd name="T36" fmla="*/ 168 w 420"/>
                <a:gd name="T37" fmla="*/ 227 h 387"/>
                <a:gd name="T38" fmla="*/ 208 w 420"/>
                <a:gd name="T39" fmla="*/ 175 h 387"/>
                <a:gd name="T40" fmla="*/ 231 w 420"/>
                <a:gd name="T41" fmla="*/ 37 h 387"/>
                <a:gd name="T42" fmla="*/ 87 w 420"/>
                <a:gd name="T43" fmla="*/ 81 h 387"/>
                <a:gd name="T44" fmla="*/ 73 w 420"/>
                <a:gd name="T45" fmla="*/ 125 h 387"/>
                <a:gd name="T46" fmla="*/ 62 w 420"/>
                <a:gd name="T47" fmla="*/ 259 h 387"/>
                <a:gd name="T48" fmla="*/ 53 w 420"/>
                <a:gd name="T49" fmla="*/ 281 h 387"/>
                <a:gd name="T50" fmla="*/ 32 w 420"/>
                <a:gd name="T51" fmla="*/ 293 h 387"/>
                <a:gd name="T52" fmla="*/ 20 w 420"/>
                <a:gd name="T53" fmla="*/ 294 h 387"/>
                <a:gd name="T54" fmla="*/ 18 w 420"/>
                <a:gd name="T55" fmla="*/ 296 h 387"/>
                <a:gd name="T56" fmla="*/ 14 w 420"/>
                <a:gd name="T57" fmla="*/ 299 h 387"/>
                <a:gd name="T58" fmla="*/ 3 w 420"/>
                <a:gd name="T59" fmla="*/ 34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387">
                  <a:moveTo>
                    <a:pt x="0" y="382"/>
                  </a:moveTo>
                  <a:cubicBezTo>
                    <a:pt x="0" y="383"/>
                    <a:pt x="1" y="383"/>
                    <a:pt x="2" y="384"/>
                  </a:cubicBezTo>
                  <a:cubicBezTo>
                    <a:pt x="11" y="387"/>
                    <a:pt x="48" y="386"/>
                    <a:pt x="58" y="386"/>
                  </a:cubicBezTo>
                  <a:cubicBezTo>
                    <a:pt x="110" y="386"/>
                    <a:pt x="157" y="387"/>
                    <a:pt x="206" y="386"/>
                  </a:cubicBezTo>
                  <a:cubicBezTo>
                    <a:pt x="269" y="379"/>
                    <a:pt x="236" y="386"/>
                    <a:pt x="262" y="385"/>
                  </a:cubicBezTo>
                  <a:cubicBezTo>
                    <a:pt x="298" y="384"/>
                    <a:pt x="332" y="382"/>
                    <a:pt x="368" y="374"/>
                  </a:cubicBezTo>
                  <a:cubicBezTo>
                    <a:pt x="380" y="371"/>
                    <a:pt x="392" y="368"/>
                    <a:pt x="402" y="361"/>
                  </a:cubicBezTo>
                  <a:cubicBezTo>
                    <a:pt x="412" y="354"/>
                    <a:pt x="420" y="343"/>
                    <a:pt x="419" y="332"/>
                  </a:cubicBezTo>
                  <a:cubicBezTo>
                    <a:pt x="419" y="328"/>
                    <a:pt x="418" y="324"/>
                    <a:pt x="416" y="321"/>
                  </a:cubicBezTo>
                  <a:cubicBezTo>
                    <a:pt x="413" y="319"/>
                    <a:pt x="410" y="317"/>
                    <a:pt x="406" y="316"/>
                  </a:cubicBezTo>
                  <a:cubicBezTo>
                    <a:pt x="388" y="309"/>
                    <a:pt x="366" y="309"/>
                    <a:pt x="348" y="316"/>
                  </a:cubicBezTo>
                  <a:cubicBezTo>
                    <a:pt x="327" y="324"/>
                    <a:pt x="229" y="352"/>
                    <a:pt x="226" y="330"/>
                  </a:cubicBezTo>
                  <a:cubicBezTo>
                    <a:pt x="218" y="268"/>
                    <a:pt x="356" y="278"/>
                    <a:pt x="367" y="238"/>
                  </a:cubicBezTo>
                  <a:cubicBezTo>
                    <a:pt x="371" y="222"/>
                    <a:pt x="341" y="207"/>
                    <a:pt x="323" y="208"/>
                  </a:cubicBezTo>
                  <a:cubicBezTo>
                    <a:pt x="277" y="210"/>
                    <a:pt x="246" y="240"/>
                    <a:pt x="217" y="278"/>
                  </a:cubicBezTo>
                  <a:cubicBezTo>
                    <a:pt x="203" y="296"/>
                    <a:pt x="189" y="308"/>
                    <a:pt x="165" y="304"/>
                  </a:cubicBezTo>
                  <a:cubicBezTo>
                    <a:pt x="160" y="303"/>
                    <a:pt x="155" y="301"/>
                    <a:pt x="152" y="298"/>
                  </a:cubicBezTo>
                  <a:cubicBezTo>
                    <a:pt x="150" y="295"/>
                    <a:pt x="149" y="291"/>
                    <a:pt x="149" y="287"/>
                  </a:cubicBezTo>
                  <a:cubicBezTo>
                    <a:pt x="146" y="266"/>
                    <a:pt x="156" y="245"/>
                    <a:pt x="168" y="227"/>
                  </a:cubicBezTo>
                  <a:cubicBezTo>
                    <a:pt x="180" y="209"/>
                    <a:pt x="196" y="193"/>
                    <a:pt x="208" y="175"/>
                  </a:cubicBezTo>
                  <a:cubicBezTo>
                    <a:pt x="227" y="148"/>
                    <a:pt x="265" y="81"/>
                    <a:pt x="231" y="37"/>
                  </a:cubicBezTo>
                  <a:cubicBezTo>
                    <a:pt x="202" y="0"/>
                    <a:pt x="114" y="34"/>
                    <a:pt x="87" y="81"/>
                  </a:cubicBezTo>
                  <a:cubicBezTo>
                    <a:pt x="79" y="94"/>
                    <a:pt x="75" y="110"/>
                    <a:pt x="73" y="125"/>
                  </a:cubicBezTo>
                  <a:cubicBezTo>
                    <a:pt x="66" y="169"/>
                    <a:pt x="73" y="215"/>
                    <a:pt x="62" y="259"/>
                  </a:cubicBezTo>
                  <a:cubicBezTo>
                    <a:pt x="60" y="267"/>
                    <a:pt x="58" y="275"/>
                    <a:pt x="53" y="281"/>
                  </a:cubicBezTo>
                  <a:cubicBezTo>
                    <a:pt x="48" y="288"/>
                    <a:pt x="40" y="293"/>
                    <a:pt x="32" y="293"/>
                  </a:cubicBezTo>
                  <a:cubicBezTo>
                    <a:pt x="28" y="293"/>
                    <a:pt x="24" y="293"/>
                    <a:pt x="20" y="294"/>
                  </a:cubicBezTo>
                  <a:cubicBezTo>
                    <a:pt x="19" y="294"/>
                    <a:pt x="18" y="295"/>
                    <a:pt x="18" y="296"/>
                  </a:cubicBezTo>
                  <a:cubicBezTo>
                    <a:pt x="16" y="297"/>
                    <a:pt x="15" y="298"/>
                    <a:pt x="14" y="299"/>
                  </a:cubicBezTo>
                  <a:cubicBezTo>
                    <a:pt x="6" y="311"/>
                    <a:pt x="7" y="329"/>
                    <a:pt x="3" y="344"/>
                  </a:cubicBezTo>
                </a:path>
              </a:pathLst>
            </a:custGeom>
            <a:solidFill>
              <a:srgbClr val="47A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7" name="íṥ1ïdê">
              <a:extLst>
                <a:ext uri="{FF2B5EF4-FFF2-40B4-BE49-F238E27FC236}">
                  <a16:creationId xmlns:a16="http://schemas.microsoft.com/office/drawing/2014/main" xmlns="" id="{2A0A442E-F963-4B25-85DF-41339BF04F08}"/>
                </a:ext>
              </a:extLst>
            </p:cNvPr>
            <p:cNvSpPr/>
            <p:nvPr/>
          </p:nvSpPr>
          <p:spPr bwMode="auto">
            <a:xfrm>
              <a:off x="3967163" y="4675188"/>
              <a:ext cx="998538" cy="779463"/>
            </a:xfrm>
            <a:custGeom>
              <a:avLst/>
              <a:gdLst>
                <a:gd name="T0" fmla="*/ 300 w 363"/>
                <a:gd name="T1" fmla="*/ 130 h 284"/>
                <a:gd name="T2" fmla="*/ 229 w 363"/>
                <a:gd name="T3" fmla="*/ 0 h 284"/>
                <a:gd name="T4" fmla="*/ 256 w 363"/>
                <a:gd name="T5" fmla="*/ 149 h 284"/>
                <a:gd name="T6" fmla="*/ 89 w 363"/>
                <a:gd name="T7" fmla="*/ 91 h 284"/>
                <a:gd name="T8" fmla="*/ 69 w 363"/>
                <a:gd name="T9" fmla="*/ 112 h 284"/>
                <a:gd name="T10" fmla="*/ 78 w 363"/>
                <a:gd name="T11" fmla="*/ 100 h 284"/>
                <a:gd name="T12" fmla="*/ 69 w 363"/>
                <a:gd name="T13" fmla="*/ 112 h 284"/>
                <a:gd name="T14" fmla="*/ 78 w 363"/>
                <a:gd name="T15" fmla="*/ 146 h 284"/>
                <a:gd name="T16" fmla="*/ 130 w 363"/>
                <a:gd name="T17" fmla="*/ 161 h 284"/>
                <a:gd name="T18" fmla="*/ 204 w 363"/>
                <a:gd name="T19" fmla="*/ 215 h 284"/>
                <a:gd name="T20" fmla="*/ 225 w 363"/>
                <a:gd name="T21" fmla="*/ 222 h 284"/>
                <a:gd name="T22" fmla="*/ 230 w 363"/>
                <a:gd name="T23" fmla="*/ 229 h 284"/>
                <a:gd name="T24" fmla="*/ 218 w 363"/>
                <a:gd name="T25" fmla="*/ 229 h 284"/>
                <a:gd name="T26" fmla="*/ 207 w 363"/>
                <a:gd name="T27" fmla="*/ 224 h 284"/>
                <a:gd name="T28" fmla="*/ 186 w 363"/>
                <a:gd name="T29" fmla="*/ 218 h 284"/>
                <a:gd name="T30" fmla="*/ 139 w 363"/>
                <a:gd name="T31" fmla="*/ 211 h 284"/>
                <a:gd name="T32" fmla="*/ 115 w 363"/>
                <a:gd name="T33" fmla="*/ 206 h 284"/>
                <a:gd name="T34" fmla="*/ 93 w 363"/>
                <a:gd name="T35" fmla="*/ 199 h 284"/>
                <a:gd name="T36" fmla="*/ 38 w 363"/>
                <a:gd name="T37" fmla="*/ 206 h 284"/>
                <a:gd name="T38" fmla="*/ 30 w 363"/>
                <a:gd name="T39" fmla="*/ 212 h 284"/>
                <a:gd name="T40" fmla="*/ 38 w 363"/>
                <a:gd name="T41" fmla="*/ 206 h 284"/>
                <a:gd name="T42" fmla="*/ 0 w 363"/>
                <a:gd name="T43" fmla="*/ 237 h 284"/>
                <a:gd name="T44" fmla="*/ 363 w 363"/>
                <a:gd name="T45" fmla="*/ 278 h 284"/>
                <a:gd name="T46" fmla="*/ 300 w 363"/>
                <a:gd name="T47" fmla="*/ 13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3" h="284">
                  <a:moveTo>
                    <a:pt x="300" y="130"/>
                  </a:moveTo>
                  <a:cubicBezTo>
                    <a:pt x="300" y="130"/>
                    <a:pt x="313" y="0"/>
                    <a:pt x="229" y="0"/>
                  </a:cubicBezTo>
                  <a:cubicBezTo>
                    <a:pt x="145" y="0"/>
                    <a:pt x="204" y="110"/>
                    <a:pt x="256" y="149"/>
                  </a:cubicBezTo>
                  <a:cubicBezTo>
                    <a:pt x="220" y="177"/>
                    <a:pt x="146" y="62"/>
                    <a:pt x="89" y="91"/>
                  </a:cubicBezTo>
                  <a:cubicBezTo>
                    <a:pt x="80" y="96"/>
                    <a:pt x="72" y="103"/>
                    <a:pt x="69" y="112"/>
                  </a:cubicBezTo>
                  <a:cubicBezTo>
                    <a:pt x="71" y="108"/>
                    <a:pt x="74" y="103"/>
                    <a:pt x="78" y="100"/>
                  </a:cubicBezTo>
                  <a:cubicBezTo>
                    <a:pt x="74" y="103"/>
                    <a:pt x="71" y="108"/>
                    <a:pt x="69" y="112"/>
                  </a:cubicBezTo>
                  <a:cubicBezTo>
                    <a:pt x="66" y="121"/>
                    <a:pt x="68" y="132"/>
                    <a:pt x="78" y="146"/>
                  </a:cubicBezTo>
                  <a:cubicBezTo>
                    <a:pt x="93" y="158"/>
                    <a:pt x="120" y="144"/>
                    <a:pt x="130" y="161"/>
                  </a:cubicBezTo>
                  <a:cubicBezTo>
                    <a:pt x="148" y="191"/>
                    <a:pt x="173" y="202"/>
                    <a:pt x="204" y="215"/>
                  </a:cubicBezTo>
                  <a:cubicBezTo>
                    <a:pt x="211" y="218"/>
                    <a:pt x="218" y="218"/>
                    <a:pt x="225" y="222"/>
                  </a:cubicBezTo>
                  <a:cubicBezTo>
                    <a:pt x="228" y="223"/>
                    <a:pt x="231" y="226"/>
                    <a:pt x="230" y="229"/>
                  </a:cubicBezTo>
                  <a:cubicBezTo>
                    <a:pt x="226" y="231"/>
                    <a:pt x="222" y="231"/>
                    <a:pt x="218" y="229"/>
                  </a:cubicBezTo>
                  <a:cubicBezTo>
                    <a:pt x="214" y="228"/>
                    <a:pt x="210" y="225"/>
                    <a:pt x="207" y="224"/>
                  </a:cubicBezTo>
                  <a:cubicBezTo>
                    <a:pt x="200" y="221"/>
                    <a:pt x="193" y="220"/>
                    <a:pt x="186" y="218"/>
                  </a:cubicBezTo>
                  <a:cubicBezTo>
                    <a:pt x="170" y="216"/>
                    <a:pt x="155" y="214"/>
                    <a:pt x="139" y="211"/>
                  </a:cubicBezTo>
                  <a:cubicBezTo>
                    <a:pt x="131" y="209"/>
                    <a:pt x="123" y="208"/>
                    <a:pt x="115" y="206"/>
                  </a:cubicBezTo>
                  <a:cubicBezTo>
                    <a:pt x="109" y="204"/>
                    <a:pt x="100" y="199"/>
                    <a:pt x="93" y="199"/>
                  </a:cubicBezTo>
                  <a:cubicBezTo>
                    <a:pt x="70" y="199"/>
                    <a:pt x="52" y="202"/>
                    <a:pt x="38" y="206"/>
                  </a:cubicBezTo>
                  <a:cubicBezTo>
                    <a:pt x="35" y="208"/>
                    <a:pt x="32" y="210"/>
                    <a:pt x="30" y="212"/>
                  </a:cubicBezTo>
                  <a:cubicBezTo>
                    <a:pt x="32" y="210"/>
                    <a:pt x="35" y="208"/>
                    <a:pt x="38" y="206"/>
                  </a:cubicBezTo>
                  <a:cubicBezTo>
                    <a:pt x="12" y="215"/>
                    <a:pt x="0" y="229"/>
                    <a:pt x="0" y="237"/>
                  </a:cubicBezTo>
                  <a:cubicBezTo>
                    <a:pt x="1" y="284"/>
                    <a:pt x="189" y="277"/>
                    <a:pt x="363" y="278"/>
                  </a:cubicBezTo>
                  <a:lnTo>
                    <a:pt x="300" y="130"/>
                  </a:lnTo>
                  <a:close/>
                </a:path>
              </a:pathLst>
            </a:custGeom>
            <a:solidFill>
              <a:srgbClr val="47A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8" name="îṩḷîḓê">
              <a:extLst>
                <a:ext uri="{FF2B5EF4-FFF2-40B4-BE49-F238E27FC236}">
                  <a16:creationId xmlns:a16="http://schemas.microsoft.com/office/drawing/2014/main" xmlns="" id="{7FF1C7D0-63B8-4F31-BA2E-643FAB541742}"/>
                </a:ext>
              </a:extLst>
            </p:cNvPr>
            <p:cNvSpPr/>
            <p:nvPr/>
          </p:nvSpPr>
          <p:spPr bwMode="auto">
            <a:xfrm>
              <a:off x="4583113" y="4903788"/>
              <a:ext cx="2736850" cy="534988"/>
            </a:xfrm>
            <a:custGeom>
              <a:avLst/>
              <a:gdLst>
                <a:gd name="T0" fmla="*/ 996 w 996"/>
                <a:gd name="T1" fmla="*/ 195 h 195"/>
                <a:gd name="T2" fmla="*/ 62 w 996"/>
                <a:gd name="T3" fmla="*/ 195 h 195"/>
                <a:gd name="T4" fmla="*/ 0 w 996"/>
                <a:gd name="T5" fmla="*/ 134 h 195"/>
                <a:gd name="T6" fmla="*/ 0 w 996"/>
                <a:gd name="T7" fmla="*/ 62 h 195"/>
                <a:gd name="T8" fmla="*/ 62 w 996"/>
                <a:gd name="T9" fmla="*/ 0 h 195"/>
                <a:gd name="T10" fmla="*/ 996 w 996"/>
                <a:gd name="T11" fmla="*/ 0 h 195"/>
                <a:gd name="T12" fmla="*/ 996 w 996"/>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996" h="195">
                  <a:moveTo>
                    <a:pt x="996" y="195"/>
                  </a:moveTo>
                  <a:cubicBezTo>
                    <a:pt x="62" y="195"/>
                    <a:pt x="62" y="195"/>
                    <a:pt x="62" y="195"/>
                  </a:cubicBezTo>
                  <a:cubicBezTo>
                    <a:pt x="28" y="195"/>
                    <a:pt x="0" y="167"/>
                    <a:pt x="0" y="134"/>
                  </a:cubicBezTo>
                  <a:cubicBezTo>
                    <a:pt x="0" y="62"/>
                    <a:pt x="0" y="62"/>
                    <a:pt x="0" y="62"/>
                  </a:cubicBezTo>
                  <a:cubicBezTo>
                    <a:pt x="0" y="28"/>
                    <a:pt x="28" y="0"/>
                    <a:pt x="62" y="0"/>
                  </a:cubicBezTo>
                  <a:cubicBezTo>
                    <a:pt x="996" y="0"/>
                    <a:pt x="996" y="0"/>
                    <a:pt x="996" y="0"/>
                  </a:cubicBezTo>
                  <a:lnTo>
                    <a:pt x="996" y="195"/>
                  </a:lnTo>
                  <a:close/>
                </a:path>
              </a:pathLst>
            </a:custGeom>
            <a:solidFill>
              <a:srgbClr val="DD36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9" name="î$1iḋê">
              <a:extLst>
                <a:ext uri="{FF2B5EF4-FFF2-40B4-BE49-F238E27FC236}">
                  <a16:creationId xmlns:a16="http://schemas.microsoft.com/office/drawing/2014/main" xmlns="" id="{8E17E70C-5816-42E8-AB58-E517120E84AA}"/>
                </a:ext>
              </a:extLst>
            </p:cNvPr>
            <p:cNvSpPr/>
            <p:nvPr/>
          </p:nvSpPr>
          <p:spPr bwMode="auto">
            <a:xfrm>
              <a:off x="5541963" y="4903788"/>
              <a:ext cx="1778000" cy="534988"/>
            </a:xfrm>
            <a:custGeom>
              <a:avLst/>
              <a:gdLst>
                <a:gd name="T0" fmla="*/ 647 w 647"/>
                <a:gd name="T1" fmla="*/ 195 h 195"/>
                <a:gd name="T2" fmla="*/ 64 w 647"/>
                <a:gd name="T3" fmla="*/ 195 h 195"/>
                <a:gd name="T4" fmla="*/ 0 w 647"/>
                <a:gd name="T5" fmla="*/ 130 h 195"/>
                <a:gd name="T6" fmla="*/ 0 w 647"/>
                <a:gd name="T7" fmla="*/ 65 h 195"/>
                <a:gd name="T8" fmla="*/ 64 w 647"/>
                <a:gd name="T9" fmla="*/ 0 h 195"/>
                <a:gd name="T10" fmla="*/ 647 w 647"/>
                <a:gd name="T11" fmla="*/ 0 h 195"/>
                <a:gd name="T12" fmla="*/ 647 w 647"/>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647" h="195">
                  <a:moveTo>
                    <a:pt x="647" y="195"/>
                  </a:moveTo>
                  <a:cubicBezTo>
                    <a:pt x="64" y="195"/>
                    <a:pt x="64" y="195"/>
                    <a:pt x="64" y="195"/>
                  </a:cubicBezTo>
                  <a:cubicBezTo>
                    <a:pt x="29" y="195"/>
                    <a:pt x="0" y="166"/>
                    <a:pt x="0" y="130"/>
                  </a:cubicBezTo>
                  <a:cubicBezTo>
                    <a:pt x="0" y="65"/>
                    <a:pt x="0" y="65"/>
                    <a:pt x="0" y="65"/>
                  </a:cubicBezTo>
                  <a:cubicBezTo>
                    <a:pt x="0" y="29"/>
                    <a:pt x="29" y="0"/>
                    <a:pt x="64" y="0"/>
                  </a:cubicBezTo>
                  <a:cubicBezTo>
                    <a:pt x="647" y="0"/>
                    <a:pt x="647" y="0"/>
                    <a:pt x="647" y="0"/>
                  </a:cubicBezTo>
                  <a:lnTo>
                    <a:pt x="647" y="195"/>
                  </a:lnTo>
                  <a:close/>
                </a:path>
              </a:pathLst>
            </a:custGeom>
            <a:solidFill>
              <a:srgbClr val="C62A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0" name="iṣ1îḍé">
              <a:extLst>
                <a:ext uri="{FF2B5EF4-FFF2-40B4-BE49-F238E27FC236}">
                  <a16:creationId xmlns:a16="http://schemas.microsoft.com/office/drawing/2014/main" xmlns="" id="{58225D84-E9F8-4E37-846E-2797D6A13EEC}"/>
                </a:ext>
              </a:extLst>
            </p:cNvPr>
            <p:cNvSpPr/>
            <p:nvPr/>
          </p:nvSpPr>
          <p:spPr bwMode="auto">
            <a:xfrm>
              <a:off x="5651501" y="4968876"/>
              <a:ext cx="1668463" cy="406400"/>
            </a:xfrm>
            <a:custGeom>
              <a:avLst/>
              <a:gdLst>
                <a:gd name="T0" fmla="*/ 607 w 607"/>
                <a:gd name="T1" fmla="*/ 0 h 148"/>
                <a:gd name="T2" fmla="*/ 69 w 607"/>
                <a:gd name="T3" fmla="*/ 0 h 148"/>
                <a:gd name="T4" fmla="*/ 0 w 607"/>
                <a:gd name="T5" fmla="*/ 68 h 148"/>
                <a:gd name="T6" fmla="*/ 0 w 607"/>
                <a:gd name="T7" fmla="*/ 79 h 148"/>
                <a:gd name="T8" fmla="*/ 69 w 607"/>
                <a:gd name="T9" fmla="*/ 148 h 148"/>
                <a:gd name="T10" fmla="*/ 607 w 607"/>
                <a:gd name="T11" fmla="*/ 148 h 148"/>
                <a:gd name="T12" fmla="*/ 607 w 607"/>
                <a:gd name="T13" fmla="*/ 0 h 148"/>
              </a:gdLst>
              <a:ahLst/>
              <a:cxnLst>
                <a:cxn ang="0">
                  <a:pos x="T0" y="T1"/>
                </a:cxn>
                <a:cxn ang="0">
                  <a:pos x="T2" y="T3"/>
                </a:cxn>
                <a:cxn ang="0">
                  <a:pos x="T4" y="T5"/>
                </a:cxn>
                <a:cxn ang="0">
                  <a:pos x="T6" y="T7"/>
                </a:cxn>
                <a:cxn ang="0">
                  <a:pos x="T8" y="T9"/>
                </a:cxn>
                <a:cxn ang="0">
                  <a:pos x="T10" y="T11"/>
                </a:cxn>
                <a:cxn ang="0">
                  <a:pos x="T12" y="T13"/>
                </a:cxn>
              </a:cxnLst>
              <a:rect l="0" t="0" r="r" b="b"/>
              <a:pathLst>
                <a:path w="607" h="148">
                  <a:moveTo>
                    <a:pt x="607" y="0"/>
                  </a:moveTo>
                  <a:cubicBezTo>
                    <a:pt x="69" y="0"/>
                    <a:pt x="69" y="0"/>
                    <a:pt x="69" y="0"/>
                  </a:cubicBezTo>
                  <a:cubicBezTo>
                    <a:pt x="31" y="0"/>
                    <a:pt x="0" y="30"/>
                    <a:pt x="0" y="68"/>
                  </a:cubicBezTo>
                  <a:cubicBezTo>
                    <a:pt x="0" y="79"/>
                    <a:pt x="0" y="79"/>
                    <a:pt x="0" y="79"/>
                  </a:cubicBezTo>
                  <a:cubicBezTo>
                    <a:pt x="0" y="117"/>
                    <a:pt x="31" y="148"/>
                    <a:pt x="69" y="148"/>
                  </a:cubicBezTo>
                  <a:cubicBezTo>
                    <a:pt x="607" y="148"/>
                    <a:pt x="607" y="148"/>
                    <a:pt x="607" y="148"/>
                  </a:cubicBezTo>
                  <a:lnTo>
                    <a:pt x="6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1" name="îṧľïḋe">
              <a:extLst>
                <a:ext uri="{FF2B5EF4-FFF2-40B4-BE49-F238E27FC236}">
                  <a16:creationId xmlns:a16="http://schemas.microsoft.com/office/drawing/2014/main" xmlns="" id="{42F441D8-5E68-4F87-9F7E-CFB99407E2FD}"/>
                </a:ext>
              </a:extLst>
            </p:cNvPr>
            <p:cNvSpPr/>
            <p:nvPr/>
          </p:nvSpPr>
          <p:spPr bwMode="auto">
            <a:xfrm>
              <a:off x="5651501" y="5172076"/>
              <a:ext cx="1668463" cy="203200"/>
            </a:xfrm>
            <a:custGeom>
              <a:avLst/>
              <a:gdLst>
                <a:gd name="T0" fmla="*/ 607 w 607"/>
                <a:gd name="T1" fmla="*/ 0 h 74"/>
                <a:gd name="T2" fmla="*/ 0 w 607"/>
                <a:gd name="T3" fmla="*/ 0 h 74"/>
                <a:gd name="T4" fmla="*/ 74 w 607"/>
                <a:gd name="T5" fmla="*/ 74 h 74"/>
                <a:gd name="T6" fmla="*/ 607 w 607"/>
                <a:gd name="T7" fmla="*/ 74 h 74"/>
                <a:gd name="T8" fmla="*/ 607 w 607"/>
                <a:gd name="T9" fmla="*/ 0 h 74"/>
              </a:gdLst>
              <a:ahLst/>
              <a:cxnLst>
                <a:cxn ang="0">
                  <a:pos x="T0" y="T1"/>
                </a:cxn>
                <a:cxn ang="0">
                  <a:pos x="T2" y="T3"/>
                </a:cxn>
                <a:cxn ang="0">
                  <a:pos x="T4" y="T5"/>
                </a:cxn>
                <a:cxn ang="0">
                  <a:pos x="T6" y="T7"/>
                </a:cxn>
                <a:cxn ang="0">
                  <a:pos x="T8" y="T9"/>
                </a:cxn>
              </a:cxnLst>
              <a:rect l="0" t="0" r="r" b="b"/>
              <a:pathLst>
                <a:path w="607" h="74">
                  <a:moveTo>
                    <a:pt x="607" y="0"/>
                  </a:moveTo>
                  <a:cubicBezTo>
                    <a:pt x="607" y="0"/>
                    <a:pt x="238" y="0"/>
                    <a:pt x="0" y="0"/>
                  </a:cubicBezTo>
                  <a:cubicBezTo>
                    <a:pt x="0" y="41"/>
                    <a:pt x="33" y="74"/>
                    <a:pt x="74" y="74"/>
                  </a:cubicBezTo>
                  <a:cubicBezTo>
                    <a:pt x="607" y="74"/>
                    <a:pt x="607" y="74"/>
                    <a:pt x="607" y="74"/>
                  </a:cubicBezTo>
                  <a:lnTo>
                    <a:pt x="607"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2" name="íşļîdè">
              <a:extLst>
                <a:ext uri="{FF2B5EF4-FFF2-40B4-BE49-F238E27FC236}">
                  <a16:creationId xmlns:a16="http://schemas.microsoft.com/office/drawing/2014/main" xmlns="" id="{B02B4DC1-D5D6-4DD6-A9C9-AA73794D08DA}"/>
                </a:ext>
              </a:extLst>
            </p:cNvPr>
            <p:cNvSpPr/>
            <p:nvPr/>
          </p:nvSpPr>
          <p:spPr bwMode="auto">
            <a:xfrm>
              <a:off x="7059613" y="4903788"/>
              <a:ext cx="319088" cy="65088"/>
            </a:xfrm>
            <a:custGeom>
              <a:avLst/>
              <a:gdLst>
                <a:gd name="T0" fmla="*/ 105 w 116"/>
                <a:gd name="T1" fmla="*/ 0 h 24"/>
                <a:gd name="T2" fmla="*/ 11 w 116"/>
                <a:gd name="T3" fmla="*/ 0 h 24"/>
                <a:gd name="T4" fmla="*/ 0 w 116"/>
                <a:gd name="T5" fmla="*/ 11 h 24"/>
                <a:gd name="T6" fmla="*/ 0 w 116"/>
                <a:gd name="T7" fmla="*/ 13 h 24"/>
                <a:gd name="T8" fmla="*/ 11 w 116"/>
                <a:gd name="T9" fmla="*/ 24 h 24"/>
                <a:gd name="T10" fmla="*/ 105 w 116"/>
                <a:gd name="T11" fmla="*/ 24 h 24"/>
                <a:gd name="T12" fmla="*/ 116 w 116"/>
                <a:gd name="T13" fmla="*/ 13 h 24"/>
                <a:gd name="T14" fmla="*/ 116 w 116"/>
                <a:gd name="T15" fmla="*/ 11 h 24"/>
                <a:gd name="T16" fmla="*/ 105 w 1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4">
                  <a:moveTo>
                    <a:pt x="105" y="0"/>
                  </a:moveTo>
                  <a:cubicBezTo>
                    <a:pt x="11" y="0"/>
                    <a:pt x="11" y="0"/>
                    <a:pt x="11" y="0"/>
                  </a:cubicBezTo>
                  <a:cubicBezTo>
                    <a:pt x="5" y="0"/>
                    <a:pt x="0" y="5"/>
                    <a:pt x="0" y="11"/>
                  </a:cubicBezTo>
                  <a:cubicBezTo>
                    <a:pt x="0" y="13"/>
                    <a:pt x="0" y="13"/>
                    <a:pt x="0" y="13"/>
                  </a:cubicBezTo>
                  <a:cubicBezTo>
                    <a:pt x="0" y="19"/>
                    <a:pt x="5" y="24"/>
                    <a:pt x="11" y="24"/>
                  </a:cubicBezTo>
                  <a:cubicBezTo>
                    <a:pt x="105" y="24"/>
                    <a:pt x="105" y="24"/>
                    <a:pt x="105" y="24"/>
                  </a:cubicBezTo>
                  <a:cubicBezTo>
                    <a:pt x="111" y="24"/>
                    <a:pt x="116" y="19"/>
                    <a:pt x="116" y="13"/>
                  </a:cubicBezTo>
                  <a:cubicBezTo>
                    <a:pt x="116" y="11"/>
                    <a:pt x="116" y="11"/>
                    <a:pt x="116" y="11"/>
                  </a:cubicBezTo>
                  <a:cubicBezTo>
                    <a:pt x="116" y="5"/>
                    <a:pt x="111" y="0"/>
                    <a:pt x="105" y="0"/>
                  </a:cubicBezTo>
                  <a:close/>
                </a:path>
              </a:pathLst>
            </a:custGeom>
            <a:solidFill>
              <a:srgbClr val="C62A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3" name="ïṩliḓè">
              <a:extLst>
                <a:ext uri="{FF2B5EF4-FFF2-40B4-BE49-F238E27FC236}">
                  <a16:creationId xmlns:a16="http://schemas.microsoft.com/office/drawing/2014/main" xmlns="" id="{81FDE612-6D83-4D16-A027-EA389B0EADD7}"/>
                </a:ext>
              </a:extLst>
            </p:cNvPr>
            <p:cNvSpPr/>
            <p:nvPr/>
          </p:nvSpPr>
          <p:spPr bwMode="auto">
            <a:xfrm>
              <a:off x="7059613" y="5375276"/>
              <a:ext cx="319088" cy="63500"/>
            </a:xfrm>
            <a:custGeom>
              <a:avLst/>
              <a:gdLst>
                <a:gd name="T0" fmla="*/ 105 w 116"/>
                <a:gd name="T1" fmla="*/ 0 h 23"/>
                <a:gd name="T2" fmla="*/ 11 w 116"/>
                <a:gd name="T3" fmla="*/ 0 h 23"/>
                <a:gd name="T4" fmla="*/ 0 w 116"/>
                <a:gd name="T5" fmla="*/ 10 h 23"/>
                <a:gd name="T6" fmla="*/ 0 w 116"/>
                <a:gd name="T7" fmla="*/ 12 h 23"/>
                <a:gd name="T8" fmla="*/ 11 w 116"/>
                <a:gd name="T9" fmla="*/ 23 h 23"/>
                <a:gd name="T10" fmla="*/ 105 w 116"/>
                <a:gd name="T11" fmla="*/ 23 h 23"/>
                <a:gd name="T12" fmla="*/ 116 w 116"/>
                <a:gd name="T13" fmla="*/ 12 h 23"/>
                <a:gd name="T14" fmla="*/ 116 w 116"/>
                <a:gd name="T15" fmla="*/ 10 h 23"/>
                <a:gd name="T16" fmla="*/ 105 w 11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3">
                  <a:moveTo>
                    <a:pt x="105" y="0"/>
                  </a:moveTo>
                  <a:cubicBezTo>
                    <a:pt x="11" y="0"/>
                    <a:pt x="11" y="0"/>
                    <a:pt x="11" y="0"/>
                  </a:cubicBezTo>
                  <a:cubicBezTo>
                    <a:pt x="5" y="0"/>
                    <a:pt x="0" y="5"/>
                    <a:pt x="0" y="10"/>
                  </a:cubicBezTo>
                  <a:cubicBezTo>
                    <a:pt x="0" y="12"/>
                    <a:pt x="0" y="12"/>
                    <a:pt x="0" y="12"/>
                  </a:cubicBezTo>
                  <a:cubicBezTo>
                    <a:pt x="0" y="18"/>
                    <a:pt x="5" y="23"/>
                    <a:pt x="11" y="23"/>
                  </a:cubicBezTo>
                  <a:cubicBezTo>
                    <a:pt x="105" y="23"/>
                    <a:pt x="105" y="23"/>
                    <a:pt x="105" y="23"/>
                  </a:cubicBezTo>
                  <a:cubicBezTo>
                    <a:pt x="111" y="23"/>
                    <a:pt x="116" y="18"/>
                    <a:pt x="116" y="12"/>
                  </a:cubicBezTo>
                  <a:cubicBezTo>
                    <a:pt x="116" y="10"/>
                    <a:pt x="116" y="10"/>
                    <a:pt x="116" y="10"/>
                  </a:cubicBezTo>
                  <a:cubicBezTo>
                    <a:pt x="116" y="5"/>
                    <a:pt x="111" y="0"/>
                    <a:pt x="105" y="0"/>
                  </a:cubicBezTo>
                  <a:close/>
                </a:path>
              </a:pathLst>
            </a:custGeom>
            <a:solidFill>
              <a:srgbClr val="C62A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4" name="ísḻïďê">
              <a:extLst>
                <a:ext uri="{FF2B5EF4-FFF2-40B4-BE49-F238E27FC236}">
                  <a16:creationId xmlns:a16="http://schemas.microsoft.com/office/drawing/2014/main" xmlns="" id="{AD31A1DF-A3DD-4401-BEE3-66F2D9FFFF38}"/>
                </a:ext>
              </a:extLst>
            </p:cNvPr>
            <p:cNvSpPr/>
            <p:nvPr/>
          </p:nvSpPr>
          <p:spPr bwMode="auto">
            <a:xfrm>
              <a:off x="5902326" y="5172076"/>
              <a:ext cx="187325" cy="342900"/>
            </a:xfrm>
            <a:custGeom>
              <a:avLst/>
              <a:gdLst>
                <a:gd name="T0" fmla="*/ 118 w 118"/>
                <a:gd name="T1" fmla="*/ 216 h 216"/>
                <a:gd name="T2" fmla="*/ 59 w 118"/>
                <a:gd name="T3" fmla="*/ 175 h 216"/>
                <a:gd name="T4" fmla="*/ 0 w 118"/>
                <a:gd name="T5" fmla="*/ 216 h 216"/>
                <a:gd name="T6" fmla="*/ 0 w 118"/>
                <a:gd name="T7" fmla="*/ 0 h 216"/>
                <a:gd name="T8" fmla="*/ 118 w 118"/>
                <a:gd name="T9" fmla="*/ 0 h 216"/>
                <a:gd name="T10" fmla="*/ 118 w 118"/>
                <a:gd name="T11" fmla="*/ 216 h 216"/>
              </a:gdLst>
              <a:ahLst/>
              <a:cxnLst>
                <a:cxn ang="0">
                  <a:pos x="T0" y="T1"/>
                </a:cxn>
                <a:cxn ang="0">
                  <a:pos x="T2" y="T3"/>
                </a:cxn>
                <a:cxn ang="0">
                  <a:pos x="T4" y="T5"/>
                </a:cxn>
                <a:cxn ang="0">
                  <a:pos x="T6" y="T7"/>
                </a:cxn>
                <a:cxn ang="0">
                  <a:pos x="T8" y="T9"/>
                </a:cxn>
                <a:cxn ang="0">
                  <a:pos x="T10" y="T11"/>
                </a:cxn>
              </a:cxnLst>
              <a:rect l="0" t="0" r="r" b="b"/>
              <a:pathLst>
                <a:path w="118" h="216">
                  <a:moveTo>
                    <a:pt x="118" y="216"/>
                  </a:moveTo>
                  <a:lnTo>
                    <a:pt x="59" y="175"/>
                  </a:lnTo>
                  <a:lnTo>
                    <a:pt x="0" y="216"/>
                  </a:lnTo>
                  <a:lnTo>
                    <a:pt x="0" y="0"/>
                  </a:lnTo>
                  <a:lnTo>
                    <a:pt x="118" y="0"/>
                  </a:lnTo>
                  <a:lnTo>
                    <a:pt x="118" y="216"/>
                  </a:lnTo>
                  <a:close/>
                </a:path>
              </a:pathLst>
            </a:custGeom>
            <a:solidFill>
              <a:srgbClr val="26C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5" name="išḻíde">
              <a:extLst>
                <a:ext uri="{FF2B5EF4-FFF2-40B4-BE49-F238E27FC236}">
                  <a16:creationId xmlns:a16="http://schemas.microsoft.com/office/drawing/2014/main" xmlns="" id="{6BB63E9D-425C-4B3F-AF34-01F8BD999C21}"/>
                </a:ext>
              </a:extLst>
            </p:cNvPr>
            <p:cNvSpPr/>
            <p:nvPr/>
          </p:nvSpPr>
          <p:spPr bwMode="auto">
            <a:xfrm>
              <a:off x="5602288" y="3205163"/>
              <a:ext cx="1450975" cy="609600"/>
            </a:xfrm>
            <a:custGeom>
              <a:avLst/>
              <a:gdLst>
                <a:gd name="T0" fmla="*/ 469 w 528"/>
                <a:gd name="T1" fmla="*/ 0 h 222"/>
                <a:gd name="T2" fmla="*/ 59 w 528"/>
                <a:gd name="T3" fmla="*/ 0 h 222"/>
                <a:gd name="T4" fmla="*/ 0 w 528"/>
                <a:gd name="T5" fmla="*/ 187 h 222"/>
                <a:gd name="T6" fmla="*/ 0 w 528"/>
                <a:gd name="T7" fmla="*/ 222 h 222"/>
                <a:gd name="T8" fmla="*/ 528 w 528"/>
                <a:gd name="T9" fmla="*/ 222 h 222"/>
                <a:gd name="T10" fmla="*/ 528 w 528"/>
                <a:gd name="T11" fmla="*/ 187 h 222"/>
                <a:gd name="T12" fmla="*/ 469 w 528"/>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528" h="222">
                  <a:moveTo>
                    <a:pt x="469" y="0"/>
                  </a:moveTo>
                  <a:cubicBezTo>
                    <a:pt x="59" y="0"/>
                    <a:pt x="59" y="0"/>
                    <a:pt x="59" y="0"/>
                  </a:cubicBezTo>
                  <a:cubicBezTo>
                    <a:pt x="32" y="30"/>
                    <a:pt x="10" y="84"/>
                    <a:pt x="0" y="187"/>
                  </a:cubicBezTo>
                  <a:cubicBezTo>
                    <a:pt x="0" y="222"/>
                    <a:pt x="0" y="222"/>
                    <a:pt x="0" y="222"/>
                  </a:cubicBezTo>
                  <a:cubicBezTo>
                    <a:pt x="528" y="222"/>
                    <a:pt x="528" y="222"/>
                    <a:pt x="528" y="222"/>
                  </a:cubicBezTo>
                  <a:cubicBezTo>
                    <a:pt x="528" y="187"/>
                    <a:pt x="528" y="187"/>
                    <a:pt x="528" y="187"/>
                  </a:cubicBezTo>
                  <a:cubicBezTo>
                    <a:pt x="523" y="87"/>
                    <a:pt x="491" y="22"/>
                    <a:pt x="469" y="0"/>
                  </a:cubicBezTo>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6" name="íš1íḍe">
              <a:extLst>
                <a:ext uri="{FF2B5EF4-FFF2-40B4-BE49-F238E27FC236}">
                  <a16:creationId xmlns:a16="http://schemas.microsoft.com/office/drawing/2014/main" xmlns="" id="{D77A5DAA-E134-4C60-9BEC-80E36755DFC3}"/>
                </a:ext>
              </a:extLst>
            </p:cNvPr>
            <p:cNvSpPr/>
            <p:nvPr/>
          </p:nvSpPr>
          <p:spPr bwMode="auto">
            <a:xfrm>
              <a:off x="5764213" y="3205163"/>
              <a:ext cx="1289050" cy="557213"/>
            </a:xfrm>
            <a:custGeom>
              <a:avLst/>
              <a:gdLst>
                <a:gd name="T0" fmla="*/ 410 w 469"/>
                <a:gd name="T1" fmla="*/ 0 h 203"/>
                <a:gd name="T2" fmla="*/ 0 w 469"/>
                <a:gd name="T3" fmla="*/ 0 h 203"/>
                <a:gd name="T4" fmla="*/ 0 w 469"/>
                <a:gd name="T5" fmla="*/ 0 h 203"/>
                <a:gd name="T6" fmla="*/ 0 w 469"/>
                <a:gd name="T7" fmla="*/ 0 h 203"/>
                <a:gd name="T8" fmla="*/ 410 w 469"/>
                <a:gd name="T9" fmla="*/ 0 h 203"/>
                <a:gd name="T10" fmla="*/ 469 w 469"/>
                <a:gd name="T11" fmla="*/ 187 h 203"/>
                <a:gd name="T12" fmla="*/ 469 w 469"/>
                <a:gd name="T13" fmla="*/ 203 h 203"/>
                <a:gd name="T14" fmla="*/ 469 w 469"/>
                <a:gd name="T15" fmla="*/ 203 h 203"/>
                <a:gd name="T16" fmla="*/ 469 w 469"/>
                <a:gd name="T17" fmla="*/ 187 h 203"/>
                <a:gd name="T18" fmla="*/ 410 w 469"/>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9" h="203">
                  <a:moveTo>
                    <a:pt x="410" y="0"/>
                  </a:moveTo>
                  <a:cubicBezTo>
                    <a:pt x="0" y="0"/>
                    <a:pt x="0" y="0"/>
                    <a:pt x="0" y="0"/>
                  </a:cubicBezTo>
                  <a:cubicBezTo>
                    <a:pt x="0" y="0"/>
                    <a:pt x="0" y="0"/>
                    <a:pt x="0" y="0"/>
                  </a:cubicBezTo>
                  <a:cubicBezTo>
                    <a:pt x="0" y="0"/>
                    <a:pt x="0" y="0"/>
                    <a:pt x="0" y="0"/>
                  </a:cubicBezTo>
                  <a:cubicBezTo>
                    <a:pt x="410" y="0"/>
                    <a:pt x="410" y="0"/>
                    <a:pt x="410" y="0"/>
                  </a:cubicBezTo>
                  <a:cubicBezTo>
                    <a:pt x="432" y="22"/>
                    <a:pt x="464" y="87"/>
                    <a:pt x="469" y="187"/>
                  </a:cubicBezTo>
                  <a:cubicBezTo>
                    <a:pt x="469" y="203"/>
                    <a:pt x="469" y="203"/>
                    <a:pt x="469" y="203"/>
                  </a:cubicBezTo>
                  <a:cubicBezTo>
                    <a:pt x="469" y="203"/>
                    <a:pt x="469" y="203"/>
                    <a:pt x="469" y="203"/>
                  </a:cubicBezTo>
                  <a:cubicBezTo>
                    <a:pt x="469" y="187"/>
                    <a:pt x="469" y="187"/>
                    <a:pt x="469" y="187"/>
                  </a:cubicBezTo>
                  <a:cubicBezTo>
                    <a:pt x="464" y="87"/>
                    <a:pt x="432" y="22"/>
                    <a:pt x="410" y="0"/>
                  </a:cubicBezTo>
                </a:path>
              </a:pathLst>
            </a:custGeom>
            <a:solidFill>
              <a:srgbClr val="A09F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7" name="íŝlîḋê">
              <a:extLst>
                <a:ext uri="{FF2B5EF4-FFF2-40B4-BE49-F238E27FC236}">
                  <a16:creationId xmlns:a16="http://schemas.microsoft.com/office/drawing/2014/main" xmlns="" id="{5849A767-6DB6-4511-AE1C-1DA003D0290C}"/>
                </a:ext>
              </a:extLst>
            </p:cNvPr>
            <p:cNvSpPr/>
            <p:nvPr/>
          </p:nvSpPr>
          <p:spPr bwMode="auto">
            <a:xfrm>
              <a:off x="5753101" y="3205163"/>
              <a:ext cx="1300163" cy="557213"/>
            </a:xfrm>
            <a:custGeom>
              <a:avLst/>
              <a:gdLst>
                <a:gd name="T0" fmla="*/ 414 w 473"/>
                <a:gd name="T1" fmla="*/ 0 h 203"/>
                <a:gd name="T2" fmla="*/ 4 w 473"/>
                <a:gd name="T3" fmla="*/ 0 h 203"/>
                <a:gd name="T4" fmla="*/ 4 w 473"/>
                <a:gd name="T5" fmla="*/ 0 h 203"/>
                <a:gd name="T6" fmla="*/ 0 w 473"/>
                <a:gd name="T7" fmla="*/ 5 h 203"/>
                <a:gd name="T8" fmla="*/ 62 w 473"/>
                <a:gd name="T9" fmla="*/ 2 h 203"/>
                <a:gd name="T10" fmla="*/ 473 w 473"/>
                <a:gd name="T11" fmla="*/ 203 h 203"/>
                <a:gd name="T12" fmla="*/ 473 w 473"/>
                <a:gd name="T13" fmla="*/ 187 h 203"/>
                <a:gd name="T14" fmla="*/ 414 w 473"/>
                <a:gd name="T15" fmla="*/ 0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3" h="203">
                  <a:moveTo>
                    <a:pt x="414" y="0"/>
                  </a:moveTo>
                  <a:cubicBezTo>
                    <a:pt x="4" y="0"/>
                    <a:pt x="4" y="0"/>
                    <a:pt x="4" y="0"/>
                  </a:cubicBezTo>
                  <a:cubicBezTo>
                    <a:pt x="4" y="0"/>
                    <a:pt x="4" y="0"/>
                    <a:pt x="4" y="0"/>
                  </a:cubicBezTo>
                  <a:cubicBezTo>
                    <a:pt x="2" y="2"/>
                    <a:pt x="1" y="3"/>
                    <a:pt x="0" y="5"/>
                  </a:cubicBezTo>
                  <a:cubicBezTo>
                    <a:pt x="21" y="3"/>
                    <a:pt x="42" y="2"/>
                    <a:pt x="62" y="2"/>
                  </a:cubicBezTo>
                  <a:cubicBezTo>
                    <a:pt x="225" y="2"/>
                    <a:pt x="382" y="69"/>
                    <a:pt x="473" y="203"/>
                  </a:cubicBezTo>
                  <a:cubicBezTo>
                    <a:pt x="473" y="187"/>
                    <a:pt x="473" y="187"/>
                    <a:pt x="473" y="187"/>
                  </a:cubicBezTo>
                  <a:cubicBezTo>
                    <a:pt x="468" y="87"/>
                    <a:pt x="436" y="22"/>
                    <a:pt x="414" y="0"/>
                  </a:cubicBezTo>
                </a:path>
              </a:pathLst>
            </a:custGeom>
            <a:solidFill>
              <a:srgbClr val="2130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8" name="iş1îḋê">
              <a:extLst>
                <a:ext uri="{FF2B5EF4-FFF2-40B4-BE49-F238E27FC236}">
                  <a16:creationId xmlns:a16="http://schemas.microsoft.com/office/drawing/2014/main" xmlns="" id="{92F829D3-26CB-40B3-9419-89D78D07D0B7}"/>
                </a:ext>
              </a:extLst>
            </p:cNvPr>
            <p:cNvSpPr/>
            <p:nvPr/>
          </p:nvSpPr>
          <p:spPr bwMode="auto">
            <a:xfrm>
              <a:off x="5191126" y="3038476"/>
              <a:ext cx="2274888" cy="204788"/>
            </a:xfrm>
            <a:custGeom>
              <a:avLst/>
              <a:gdLst>
                <a:gd name="T0" fmla="*/ 793 w 828"/>
                <a:gd name="T1" fmla="*/ 0 h 75"/>
                <a:gd name="T2" fmla="*/ 35 w 828"/>
                <a:gd name="T3" fmla="*/ 0 h 75"/>
                <a:gd name="T4" fmla="*/ 0 w 828"/>
                <a:gd name="T5" fmla="*/ 35 h 75"/>
                <a:gd name="T6" fmla="*/ 0 w 828"/>
                <a:gd name="T7" fmla="*/ 40 h 75"/>
                <a:gd name="T8" fmla="*/ 35 w 828"/>
                <a:gd name="T9" fmla="*/ 75 h 75"/>
                <a:gd name="T10" fmla="*/ 793 w 828"/>
                <a:gd name="T11" fmla="*/ 75 h 75"/>
                <a:gd name="T12" fmla="*/ 828 w 828"/>
                <a:gd name="T13" fmla="*/ 40 h 75"/>
                <a:gd name="T14" fmla="*/ 828 w 828"/>
                <a:gd name="T15" fmla="*/ 35 h 75"/>
                <a:gd name="T16" fmla="*/ 793 w 828"/>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8" h="75">
                  <a:moveTo>
                    <a:pt x="793" y="0"/>
                  </a:moveTo>
                  <a:cubicBezTo>
                    <a:pt x="35" y="0"/>
                    <a:pt x="35" y="0"/>
                    <a:pt x="35" y="0"/>
                  </a:cubicBezTo>
                  <a:cubicBezTo>
                    <a:pt x="16" y="0"/>
                    <a:pt x="0" y="15"/>
                    <a:pt x="0" y="35"/>
                  </a:cubicBezTo>
                  <a:cubicBezTo>
                    <a:pt x="0" y="40"/>
                    <a:pt x="0" y="40"/>
                    <a:pt x="0" y="40"/>
                  </a:cubicBezTo>
                  <a:cubicBezTo>
                    <a:pt x="0" y="59"/>
                    <a:pt x="16" y="75"/>
                    <a:pt x="35" y="75"/>
                  </a:cubicBezTo>
                  <a:cubicBezTo>
                    <a:pt x="793" y="75"/>
                    <a:pt x="793" y="75"/>
                    <a:pt x="793" y="75"/>
                  </a:cubicBezTo>
                  <a:cubicBezTo>
                    <a:pt x="812" y="75"/>
                    <a:pt x="828" y="59"/>
                    <a:pt x="828" y="40"/>
                  </a:cubicBezTo>
                  <a:cubicBezTo>
                    <a:pt x="828" y="35"/>
                    <a:pt x="828" y="35"/>
                    <a:pt x="828" y="35"/>
                  </a:cubicBezTo>
                  <a:cubicBezTo>
                    <a:pt x="828" y="15"/>
                    <a:pt x="812" y="0"/>
                    <a:pt x="793" y="0"/>
                  </a:cubicBezTo>
                  <a:close/>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9" name="î$ḻîdè">
              <a:extLst>
                <a:ext uri="{FF2B5EF4-FFF2-40B4-BE49-F238E27FC236}">
                  <a16:creationId xmlns:a16="http://schemas.microsoft.com/office/drawing/2014/main" xmlns="" id="{79E1AE6E-9B7A-4BF3-8C1A-C0E9121DD74D}"/>
                </a:ext>
              </a:extLst>
            </p:cNvPr>
            <p:cNvSpPr/>
            <p:nvPr/>
          </p:nvSpPr>
          <p:spPr bwMode="auto">
            <a:xfrm>
              <a:off x="7348538" y="3186113"/>
              <a:ext cx="19050" cy="373063"/>
            </a:xfrm>
            <a:custGeom>
              <a:avLst/>
              <a:gdLst>
                <a:gd name="T0" fmla="*/ 4 w 7"/>
                <a:gd name="T1" fmla="*/ 136 h 136"/>
                <a:gd name="T2" fmla="*/ 3 w 7"/>
                <a:gd name="T3" fmla="*/ 136 h 136"/>
                <a:gd name="T4" fmla="*/ 0 w 7"/>
                <a:gd name="T5" fmla="*/ 133 h 136"/>
                <a:gd name="T6" fmla="*/ 0 w 7"/>
                <a:gd name="T7" fmla="*/ 3 h 136"/>
                <a:gd name="T8" fmla="*/ 3 w 7"/>
                <a:gd name="T9" fmla="*/ 0 h 136"/>
                <a:gd name="T10" fmla="*/ 4 w 7"/>
                <a:gd name="T11" fmla="*/ 0 h 136"/>
                <a:gd name="T12" fmla="*/ 7 w 7"/>
                <a:gd name="T13" fmla="*/ 3 h 136"/>
                <a:gd name="T14" fmla="*/ 7 w 7"/>
                <a:gd name="T15" fmla="*/ 133 h 136"/>
                <a:gd name="T16" fmla="*/ 4 w 7"/>
                <a:gd name="T1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36">
                  <a:moveTo>
                    <a:pt x="4" y="136"/>
                  </a:moveTo>
                  <a:cubicBezTo>
                    <a:pt x="3" y="136"/>
                    <a:pt x="3" y="136"/>
                    <a:pt x="3" y="136"/>
                  </a:cubicBezTo>
                  <a:cubicBezTo>
                    <a:pt x="2" y="136"/>
                    <a:pt x="0" y="135"/>
                    <a:pt x="0" y="133"/>
                  </a:cubicBezTo>
                  <a:cubicBezTo>
                    <a:pt x="0" y="3"/>
                    <a:pt x="0" y="3"/>
                    <a:pt x="0" y="3"/>
                  </a:cubicBezTo>
                  <a:cubicBezTo>
                    <a:pt x="0" y="1"/>
                    <a:pt x="2" y="0"/>
                    <a:pt x="3" y="0"/>
                  </a:cubicBezTo>
                  <a:cubicBezTo>
                    <a:pt x="4" y="0"/>
                    <a:pt x="4" y="0"/>
                    <a:pt x="4" y="0"/>
                  </a:cubicBezTo>
                  <a:cubicBezTo>
                    <a:pt x="5" y="0"/>
                    <a:pt x="7" y="1"/>
                    <a:pt x="7" y="3"/>
                  </a:cubicBezTo>
                  <a:cubicBezTo>
                    <a:pt x="7" y="133"/>
                    <a:pt x="7" y="133"/>
                    <a:pt x="7" y="133"/>
                  </a:cubicBezTo>
                  <a:cubicBezTo>
                    <a:pt x="7" y="135"/>
                    <a:pt x="5" y="136"/>
                    <a:pt x="4" y="136"/>
                  </a:cubicBez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0" name="îṥḻîḑè">
              <a:extLst>
                <a:ext uri="{FF2B5EF4-FFF2-40B4-BE49-F238E27FC236}">
                  <a16:creationId xmlns:a16="http://schemas.microsoft.com/office/drawing/2014/main" xmlns="" id="{318F2CF3-B090-46C9-82A3-20E1D6B6A25D}"/>
                </a:ext>
              </a:extLst>
            </p:cNvPr>
            <p:cNvSpPr/>
            <p:nvPr/>
          </p:nvSpPr>
          <p:spPr bwMode="auto">
            <a:xfrm>
              <a:off x="7308851" y="3525838"/>
              <a:ext cx="96838" cy="557213"/>
            </a:xfrm>
            <a:custGeom>
              <a:avLst/>
              <a:gdLst>
                <a:gd name="T0" fmla="*/ 35 w 35"/>
                <a:gd name="T1" fmla="*/ 203 h 203"/>
                <a:gd name="T2" fmla="*/ 0 w 35"/>
                <a:gd name="T3" fmla="*/ 203 h 203"/>
                <a:gd name="T4" fmla="*/ 0 w 35"/>
                <a:gd name="T5" fmla="*/ 16 h 203"/>
                <a:gd name="T6" fmla="*/ 16 w 35"/>
                <a:gd name="T7" fmla="*/ 0 h 203"/>
                <a:gd name="T8" fmla="*/ 19 w 35"/>
                <a:gd name="T9" fmla="*/ 0 h 203"/>
                <a:gd name="T10" fmla="*/ 35 w 35"/>
                <a:gd name="T11" fmla="*/ 16 h 203"/>
                <a:gd name="T12" fmla="*/ 35 w 35"/>
                <a:gd name="T13" fmla="*/ 203 h 203"/>
              </a:gdLst>
              <a:ahLst/>
              <a:cxnLst>
                <a:cxn ang="0">
                  <a:pos x="T0" y="T1"/>
                </a:cxn>
                <a:cxn ang="0">
                  <a:pos x="T2" y="T3"/>
                </a:cxn>
                <a:cxn ang="0">
                  <a:pos x="T4" y="T5"/>
                </a:cxn>
                <a:cxn ang="0">
                  <a:pos x="T6" y="T7"/>
                </a:cxn>
                <a:cxn ang="0">
                  <a:pos x="T8" y="T9"/>
                </a:cxn>
                <a:cxn ang="0">
                  <a:pos x="T10" y="T11"/>
                </a:cxn>
                <a:cxn ang="0">
                  <a:pos x="T12" y="T13"/>
                </a:cxn>
              </a:cxnLst>
              <a:rect l="0" t="0" r="r" b="b"/>
              <a:pathLst>
                <a:path w="35" h="203">
                  <a:moveTo>
                    <a:pt x="35" y="203"/>
                  </a:moveTo>
                  <a:cubicBezTo>
                    <a:pt x="0" y="203"/>
                    <a:pt x="0" y="203"/>
                    <a:pt x="0" y="203"/>
                  </a:cubicBezTo>
                  <a:cubicBezTo>
                    <a:pt x="0" y="16"/>
                    <a:pt x="0" y="16"/>
                    <a:pt x="0" y="16"/>
                  </a:cubicBezTo>
                  <a:cubicBezTo>
                    <a:pt x="0" y="7"/>
                    <a:pt x="7" y="0"/>
                    <a:pt x="16" y="0"/>
                  </a:cubicBezTo>
                  <a:cubicBezTo>
                    <a:pt x="19" y="0"/>
                    <a:pt x="19" y="0"/>
                    <a:pt x="19" y="0"/>
                  </a:cubicBezTo>
                  <a:cubicBezTo>
                    <a:pt x="28" y="0"/>
                    <a:pt x="35" y="7"/>
                    <a:pt x="35" y="16"/>
                  </a:cubicBezTo>
                  <a:lnTo>
                    <a:pt x="35" y="203"/>
                  </a:lnTo>
                  <a:close/>
                </a:path>
              </a:pathLst>
            </a:custGeom>
            <a:solidFill>
              <a:srgbClr val="FFB6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1" name="išḷîḋe">
              <a:extLst>
                <a:ext uri="{FF2B5EF4-FFF2-40B4-BE49-F238E27FC236}">
                  <a16:creationId xmlns:a16="http://schemas.microsoft.com/office/drawing/2014/main" xmlns="" id="{BF5067D0-D79A-4E1A-B7BA-DBCB7B3496F1}"/>
                </a:ext>
              </a:extLst>
            </p:cNvPr>
            <p:cNvSpPr/>
            <p:nvPr/>
          </p:nvSpPr>
          <p:spPr bwMode="auto">
            <a:xfrm>
              <a:off x="7323138" y="3641726"/>
              <a:ext cx="11113" cy="441325"/>
            </a:xfrm>
            <a:prstGeom prst="rect">
              <a:avLst/>
            </a:prstGeom>
            <a:solidFill>
              <a:srgbClr val="FEA2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2" name="íṡḻïḑê">
              <a:extLst>
                <a:ext uri="{FF2B5EF4-FFF2-40B4-BE49-F238E27FC236}">
                  <a16:creationId xmlns:a16="http://schemas.microsoft.com/office/drawing/2014/main" xmlns="" id="{6551C383-AE08-4BC1-931E-04FACF76BFB5}"/>
                </a:ext>
              </a:extLst>
            </p:cNvPr>
            <p:cNvSpPr/>
            <p:nvPr/>
          </p:nvSpPr>
          <p:spPr bwMode="auto">
            <a:xfrm>
              <a:off x="7350126" y="3641726"/>
              <a:ext cx="14288" cy="441325"/>
            </a:xfrm>
            <a:prstGeom prst="rect">
              <a:avLst/>
            </a:prstGeom>
            <a:solidFill>
              <a:srgbClr val="FEA2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3" name="iṧḻiḓê">
              <a:extLst>
                <a:ext uri="{FF2B5EF4-FFF2-40B4-BE49-F238E27FC236}">
                  <a16:creationId xmlns:a16="http://schemas.microsoft.com/office/drawing/2014/main" xmlns="" id="{D3D1DCD3-7C51-499E-90B1-052230F736E2}"/>
                </a:ext>
              </a:extLst>
            </p:cNvPr>
            <p:cNvSpPr/>
            <p:nvPr/>
          </p:nvSpPr>
          <p:spPr bwMode="auto">
            <a:xfrm>
              <a:off x="7380288" y="3641726"/>
              <a:ext cx="11113" cy="441325"/>
            </a:xfrm>
            <a:prstGeom prst="rect">
              <a:avLst/>
            </a:prstGeom>
            <a:solidFill>
              <a:srgbClr val="FEA2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4" name="îṥļiḓê">
              <a:extLst>
                <a:ext uri="{FF2B5EF4-FFF2-40B4-BE49-F238E27FC236}">
                  <a16:creationId xmlns:a16="http://schemas.microsoft.com/office/drawing/2014/main" xmlns="" id="{5D46AEBE-E2B1-40A3-A428-5CA4B92F3A5F}"/>
                </a:ext>
              </a:extLst>
            </p:cNvPr>
            <p:cNvSpPr/>
            <p:nvPr/>
          </p:nvSpPr>
          <p:spPr bwMode="auto">
            <a:xfrm>
              <a:off x="5008563" y="4392613"/>
              <a:ext cx="2735263" cy="534988"/>
            </a:xfrm>
            <a:custGeom>
              <a:avLst/>
              <a:gdLst>
                <a:gd name="T0" fmla="*/ 995 w 995"/>
                <a:gd name="T1" fmla="*/ 195 h 195"/>
                <a:gd name="T2" fmla="*/ 61 w 995"/>
                <a:gd name="T3" fmla="*/ 195 h 195"/>
                <a:gd name="T4" fmla="*/ 0 w 995"/>
                <a:gd name="T5" fmla="*/ 134 h 195"/>
                <a:gd name="T6" fmla="*/ 0 w 995"/>
                <a:gd name="T7" fmla="*/ 62 h 195"/>
                <a:gd name="T8" fmla="*/ 61 w 995"/>
                <a:gd name="T9" fmla="*/ 0 h 195"/>
                <a:gd name="T10" fmla="*/ 995 w 995"/>
                <a:gd name="T11" fmla="*/ 0 h 195"/>
                <a:gd name="T12" fmla="*/ 995 w 995"/>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995" h="195">
                  <a:moveTo>
                    <a:pt x="995" y="195"/>
                  </a:moveTo>
                  <a:cubicBezTo>
                    <a:pt x="61" y="195"/>
                    <a:pt x="61" y="195"/>
                    <a:pt x="61" y="195"/>
                  </a:cubicBezTo>
                  <a:cubicBezTo>
                    <a:pt x="27" y="195"/>
                    <a:pt x="0" y="167"/>
                    <a:pt x="0" y="134"/>
                  </a:cubicBezTo>
                  <a:cubicBezTo>
                    <a:pt x="0" y="62"/>
                    <a:pt x="0" y="62"/>
                    <a:pt x="0" y="62"/>
                  </a:cubicBezTo>
                  <a:cubicBezTo>
                    <a:pt x="0" y="28"/>
                    <a:pt x="27" y="0"/>
                    <a:pt x="61" y="0"/>
                  </a:cubicBezTo>
                  <a:cubicBezTo>
                    <a:pt x="995" y="0"/>
                    <a:pt x="995" y="0"/>
                    <a:pt x="995" y="0"/>
                  </a:cubicBezTo>
                  <a:cubicBezTo>
                    <a:pt x="995" y="195"/>
                    <a:pt x="995" y="195"/>
                    <a:pt x="995" y="195"/>
                  </a:cubicBezTo>
                </a:path>
              </a:pathLst>
            </a:custGeom>
            <a:solidFill>
              <a:srgbClr val="FFB6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5" name="iṧḷïḓê">
              <a:extLst>
                <a:ext uri="{FF2B5EF4-FFF2-40B4-BE49-F238E27FC236}">
                  <a16:creationId xmlns:a16="http://schemas.microsoft.com/office/drawing/2014/main" xmlns="" id="{83764782-C185-4A92-9F7B-C32CE87B718F}"/>
                </a:ext>
              </a:extLst>
            </p:cNvPr>
            <p:cNvSpPr/>
            <p:nvPr/>
          </p:nvSpPr>
          <p:spPr bwMode="auto">
            <a:xfrm>
              <a:off x="5965826" y="4392613"/>
              <a:ext cx="1778000" cy="534988"/>
            </a:xfrm>
            <a:custGeom>
              <a:avLst/>
              <a:gdLst>
                <a:gd name="T0" fmla="*/ 647 w 647"/>
                <a:gd name="T1" fmla="*/ 195 h 195"/>
                <a:gd name="T2" fmla="*/ 65 w 647"/>
                <a:gd name="T3" fmla="*/ 195 h 195"/>
                <a:gd name="T4" fmla="*/ 0 w 647"/>
                <a:gd name="T5" fmla="*/ 130 h 195"/>
                <a:gd name="T6" fmla="*/ 0 w 647"/>
                <a:gd name="T7" fmla="*/ 65 h 195"/>
                <a:gd name="T8" fmla="*/ 65 w 647"/>
                <a:gd name="T9" fmla="*/ 0 h 195"/>
                <a:gd name="T10" fmla="*/ 647 w 647"/>
                <a:gd name="T11" fmla="*/ 0 h 195"/>
                <a:gd name="T12" fmla="*/ 647 w 647"/>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647" h="195">
                  <a:moveTo>
                    <a:pt x="647" y="195"/>
                  </a:moveTo>
                  <a:cubicBezTo>
                    <a:pt x="65" y="195"/>
                    <a:pt x="65" y="195"/>
                    <a:pt x="65" y="195"/>
                  </a:cubicBezTo>
                  <a:cubicBezTo>
                    <a:pt x="29" y="195"/>
                    <a:pt x="0" y="166"/>
                    <a:pt x="0" y="130"/>
                  </a:cubicBezTo>
                  <a:cubicBezTo>
                    <a:pt x="0" y="65"/>
                    <a:pt x="0" y="65"/>
                    <a:pt x="0" y="65"/>
                  </a:cubicBezTo>
                  <a:cubicBezTo>
                    <a:pt x="0" y="29"/>
                    <a:pt x="29" y="0"/>
                    <a:pt x="65" y="0"/>
                  </a:cubicBezTo>
                  <a:cubicBezTo>
                    <a:pt x="647" y="0"/>
                    <a:pt x="647" y="0"/>
                    <a:pt x="647" y="0"/>
                  </a:cubicBezTo>
                  <a:cubicBezTo>
                    <a:pt x="647" y="195"/>
                    <a:pt x="647" y="195"/>
                    <a:pt x="647" y="195"/>
                  </a:cubicBezTo>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6" name="íš1ïḍè">
              <a:extLst>
                <a:ext uri="{FF2B5EF4-FFF2-40B4-BE49-F238E27FC236}">
                  <a16:creationId xmlns:a16="http://schemas.microsoft.com/office/drawing/2014/main" xmlns="" id="{873279F2-1A5C-4780-9DA5-F12707844C33}"/>
                </a:ext>
              </a:extLst>
            </p:cNvPr>
            <p:cNvSpPr/>
            <p:nvPr/>
          </p:nvSpPr>
          <p:spPr bwMode="auto">
            <a:xfrm>
              <a:off x="6075363" y="4456113"/>
              <a:ext cx="1668463" cy="409575"/>
            </a:xfrm>
            <a:custGeom>
              <a:avLst/>
              <a:gdLst>
                <a:gd name="T0" fmla="*/ 607 w 607"/>
                <a:gd name="T1" fmla="*/ 0 h 149"/>
                <a:gd name="T2" fmla="*/ 69 w 607"/>
                <a:gd name="T3" fmla="*/ 0 h 149"/>
                <a:gd name="T4" fmla="*/ 0 w 607"/>
                <a:gd name="T5" fmla="*/ 69 h 149"/>
                <a:gd name="T6" fmla="*/ 0 w 607"/>
                <a:gd name="T7" fmla="*/ 80 h 149"/>
                <a:gd name="T8" fmla="*/ 69 w 607"/>
                <a:gd name="T9" fmla="*/ 149 h 149"/>
                <a:gd name="T10" fmla="*/ 607 w 607"/>
                <a:gd name="T11" fmla="*/ 149 h 149"/>
                <a:gd name="T12" fmla="*/ 607 w 607"/>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607" h="149">
                  <a:moveTo>
                    <a:pt x="607" y="0"/>
                  </a:moveTo>
                  <a:cubicBezTo>
                    <a:pt x="69" y="0"/>
                    <a:pt x="69" y="0"/>
                    <a:pt x="69" y="0"/>
                  </a:cubicBezTo>
                  <a:cubicBezTo>
                    <a:pt x="31" y="0"/>
                    <a:pt x="0" y="31"/>
                    <a:pt x="0" y="69"/>
                  </a:cubicBezTo>
                  <a:cubicBezTo>
                    <a:pt x="0" y="80"/>
                    <a:pt x="0" y="80"/>
                    <a:pt x="0" y="80"/>
                  </a:cubicBezTo>
                  <a:cubicBezTo>
                    <a:pt x="0" y="118"/>
                    <a:pt x="31" y="149"/>
                    <a:pt x="69" y="149"/>
                  </a:cubicBezTo>
                  <a:cubicBezTo>
                    <a:pt x="607" y="149"/>
                    <a:pt x="607" y="149"/>
                    <a:pt x="607" y="149"/>
                  </a:cubicBezTo>
                  <a:lnTo>
                    <a:pt x="6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7" name="ïŝḷïḍê">
              <a:extLst>
                <a:ext uri="{FF2B5EF4-FFF2-40B4-BE49-F238E27FC236}">
                  <a16:creationId xmlns:a16="http://schemas.microsoft.com/office/drawing/2014/main" xmlns="" id="{053A56FE-31A7-4C91-BCFB-3825848EBF45}"/>
                </a:ext>
              </a:extLst>
            </p:cNvPr>
            <p:cNvSpPr/>
            <p:nvPr/>
          </p:nvSpPr>
          <p:spPr bwMode="auto">
            <a:xfrm>
              <a:off x="6075363" y="4662488"/>
              <a:ext cx="1668463" cy="203200"/>
            </a:xfrm>
            <a:custGeom>
              <a:avLst/>
              <a:gdLst>
                <a:gd name="T0" fmla="*/ 607 w 607"/>
                <a:gd name="T1" fmla="*/ 0 h 74"/>
                <a:gd name="T2" fmla="*/ 0 w 607"/>
                <a:gd name="T3" fmla="*/ 0 h 74"/>
                <a:gd name="T4" fmla="*/ 75 w 607"/>
                <a:gd name="T5" fmla="*/ 74 h 74"/>
                <a:gd name="T6" fmla="*/ 607 w 607"/>
                <a:gd name="T7" fmla="*/ 74 h 74"/>
                <a:gd name="T8" fmla="*/ 607 w 607"/>
                <a:gd name="T9" fmla="*/ 0 h 74"/>
              </a:gdLst>
              <a:ahLst/>
              <a:cxnLst>
                <a:cxn ang="0">
                  <a:pos x="T0" y="T1"/>
                </a:cxn>
                <a:cxn ang="0">
                  <a:pos x="T2" y="T3"/>
                </a:cxn>
                <a:cxn ang="0">
                  <a:pos x="T4" y="T5"/>
                </a:cxn>
                <a:cxn ang="0">
                  <a:pos x="T6" y="T7"/>
                </a:cxn>
                <a:cxn ang="0">
                  <a:pos x="T8" y="T9"/>
                </a:cxn>
              </a:cxnLst>
              <a:rect l="0" t="0" r="r" b="b"/>
              <a:pathLst>
                <a:path w="607" h="74">
                  <a:moveTo>
                    <a:pt x="607" y="0"/>
                  </a:moveTo>
                  <a:cubicBezTo>
                    <a:pt x="607" y="0"/>
                    <a:pt x="239" y="0"/>
                    <a:pt x="0" y="0"/>
                  </a:cubicBezTo>
                  <a:cubicBezTo>
                    <a:pt x="0" y="40"/>
                    <a:pt x="34" y="74"/>
                    <a:pt x="75" y="74"/>
                  </a:cubicBezTo>
                  <a:cubicBezTo>
                    <a:pt x="607" y="74"/>
                    <a:pt x="607" y="74"/>
                    <a:pt x="607" y="74"/>
                  </a:cubicBezTo>
                  <a:lnTo>
                    <a:pt x="607"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8" name="ïṣļïḑè">
              <a:extLst>
                <a:ext uri="{FF2B5EF4-FFF2-40B4-BE49-F238E27FC236}">
                  <a16:creationId xmlns:a16="http://schemas.microsoft.com/office/drawing/2014/main" xmlns="" id="{74E1E3A2-24F3-4736-84F2-E46938C6B1B2}"/>
                </a:ext>
              </a:extLst>
            </p:cNvPr>
            <p:cNvSpPr/>
            <p:nvPr/>
          </p:nvSpPr>
          <p:spPr bwMode="auto">
            <a:xfrm>
              <a:off x="7485063" y="4392613"/>
              <a:ext cx="315913" cy="63500"/>
            </a:xfrm>
            <a:custGeom>
              <a:avLst/>
              <a:gdLst>
                <a:gd name="T0" fmla="*/ 105 w 115"/>
                <a:gd name="T1" fmla="*/ 0 h 23"/>
                <a:gd name="T2" fmla="*/ 11 w 115"/>
                <a:gd name="T3" fmla="*/ 0 h 23"/>
                <a:gd name="T4" fmla="*/ 0 w 115"/>
                <a:gd name="T5" fmla="*/ 11 h 23"/>
                <a:gd name="T6" fmla="*/ 0 w 115"/>
                <a:gd name="T7" fmla="*/ 13 h 23"/>
                <a:gd name="T8" fmla="*/ 11 w 115"/>
                <a:gd name="T9" fmla="*/ 23 h 23"/>
                <a:gd name="T10" fmla="*/ 105 w 115"/>
                <a:gd name="T11" fmla="*/ 23 h 23"/>
                <a:gd name="T12" fmla="*/ 115 w 115"/>
                <a:gd name="T13" fmla="*/ 13 h 23"/>
                <a:gd name="T14" fmla="*/ 115 w 115"/>
                <a:gd name="T15" fmla="*/ 11 h 23"/>
                <a:gd name="T16" fmla="*/ 105 w 11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23">
                  <a:moveTo>
                    <a:pt x="105" y="0"/>
                  </a:moveTo>
                  <a:cubicBezTo>
                    <a:pt x="11" y="0"/>
                    <a:pt x="11" y="0"/>
                    <a:pt x="11" y="0"/>
                  </a:cubicBezTo>
                  <a:cubicBezTo>
                    <a:pt x="5" y="0"/>
                    <a:pt x="0" y="5"/>
                    <a:pt x="0" y="11"/>
                  </a:cubicBezTo>
                  <a:cubicBezTo>
                    <a:pt x="0" y="13"/>
                    <a:pt x="0" y="13"/>
                    <a:pt x="0" y="13"/>
                  </a:cubicBezTo>
                  <a:cubicBezTo>
                    <a:pt x="0" y="19"/>
                    <a:pt x="5" y="23"/>
                    <a:pt x="11" y="23"/>
                  </a:cubicBezTo>
                  <a:cubicBezTo>
                    <a:pt x="105" y="23"/>
                    <a:pt x="105" y="23"/>
                    <a:pt x="105" y="23"/>
                  </a:cubicBezTo>
                  <a:cubicBezTo>
                    <a:pt x="111" y="23"/>
                    <a:pt x="115" y="19"/>
                    <a:pt x="115" y="13"/>
                  </a:cubicBezTo>
                  <a:cubicBezTo>
                    <a:pt x="115" y="11"/>
                    <a:pt x="115" y="11"/>
                    <a:pt x="115" y="11"/>
                  </a:cubicBezTo>
                  <a:cubicBezTo>
                    <a:pt x="115" y="5"/>
                    <a:pt x="111" y="0"/>
                    <a:pt x="105" y="0"/>
                  </a:cubicBez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9" name="íṩḷiďe">
              <a:extLst>
                <a:ext uri="{FF2B5EF4-FFF2-40B4-BE49-F238E27FC236}">
                  <a16:creationId xmlns:a16="http://schemas.microsoft.com/office/drawing/2014/main" xmlns="" id="{7EDE918F-E549-4006-AE5D-B6BF62E7EB64}"/>
                </a:ext>
              </a:extLst>
            </p:cNvPr>
            <p:cNvSpPr/>
            <p:nvPr/>
          </p:nvSpPr>
          <p:spPr bwMode="auto">
            <a:xfrm>
              <a:off x="7485063" y="4865688"/>
              <a:ext cx="315913" cy="61913"/>
            </a:xfrm>
            <a:custGeom>
              <a:avLst/>
              <a:gdLst>
                <a:gd name="T0" fmla="*/ 105 w 115"/>
                <a:gd name="T1" fmla="*/ 0 h 23"/>
                <a:gd name="T2" fmla="*/ 11 w 115"/>
                <a:gd name="T3" fmla="*/ 0 h 23"/>
                <a:gd name="T4" fmla="*/ 0 w 115"/>
                <a:gd name="T5" fmla="*/ 10 h 23"/>
                <a:gd name="T6" fmla="*/ 0 w 115"/>
                <a:gd name="T7" fmla="*/ 12 h 23"/>
                <a:gd name="T8" fmla="*/ 11 w 115"/>
                <a:gd name="T9" fmla="*/ 23 h 23"/>
                <a:gd name="T10" fmla="*/ 105 w 115"/>
                <a:gd name="T11" fmla="*/ 23 h 23"/>
                <a:gd name="T12" fmla="*/ 115 w 115"/>
                <a:gd name="T13" fmla="*/ 12 h 23"/>
                <a:gd name="T14" fmla="*/ 115 w 115"/>
                <a:gd name="T15" fmla="*/ 10 h 23"/>
                <a:gd name="T16" fmla="*/ 105 w 11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23">
                  <a:moveTo>
                    <a:pt x="105" y="0"/>
                  </a:moveTo>
                  <a:cubicBezTo>
                    <a:pt x="11" y="0"/>
                    <a:pt x="11" y="0"/>
                    <a:pt x="11" y="0"/>
                  </a:cubicBezTo>
                  <a:cubicBezTo>
                    <a:pt x="5" y="0"/>
                    <a:pt x="0" y="4"/>
                    <a:pt x="0" y="10"/>
                  </a:cubicBezTo>
                  <a:cubicBezTo>
                    <a:pt x="0" y="12"/>
                    <a:pt x="0" y="12"/>
                    <a:pt x="0" y="12"/>
                  </a:cubicBezTo>
                  <a:cubicBezTo>
                    <a:pt x="0" y="18"/>
                    <a:pt x="5" y="23"/>
                    <a:pt x="11" y="23"/>
                  </a:cubicBezTo>
                  <a:cubicBezTo>
                    <a:pt x="105" y="23"/>
                    <a:pt x="105" y="23"/>
                    <a:pt x="105" y="23"/>
                  </a:cubicBezTo>
                  <a:cubicBezTo>
                    <a:pt x="111" y="23"/>
                    <a:pt x="115" y="18"/>
                    <a:pt x="115" y="12"/>
                  </a:cubicBezTo>
                  <a:cubicBezTo>
                    <a:pt x="115" y="10"/>
                    <a:pt x="115" y="10"/>
                    <a:pt x="115" y="10"/>
                  </a:cubicBezTo>
                  <a:cubicBezTo>
                    <a:pt x="115" y="4"/>
                    <a:pt x="111" y="0"/>
                    <a:pt x="105" y="0"/>
                  </a:cubicBez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0" name="ïs1ïḍè">
              <a:extLst>
                <a:ext uri="{FF2B5EF4-FFF2-40B4-BE49-F238E27FC236}">
                  <a16:creationId xmlns:a16="http://schemas.microsoft.com/office/drawing/2014/main" xmlns="" id="{74B436F0-EBED-4D46-9158-62B4051CFEAE}"/>
                </a:ext>
              </a:extLst>
            </p:cNvPr>
            <p:cNvSpPr/>
            <p:nvPr/>
          </p:nvSpPr>
          <p:spPr bwMode="auto">
            <a:xfrm>
              <a:off x="6327776" y="4662488"/>
              <a:ext cx="187325" cy="342900"/>
            </a:xfrm>
            <a:custGeom>
              <a:avLst/>
              <a:gdLst>
                <a:gd name="T0" fmla="*/ 118 w 118"/>
                <a:gd name="T1" fmla="*/ 216 h 216"/>
                <a:gd name="T2" fmla="*/ 59 w 118"/>
                <a:gd name="T3" fmla="*/ 174 h 216"/>
                <a:gd name="T4" fmla="*/ 0 w 118"/>
                <a:gd name="T5" fmla="*/ 216 h 216"/>
                <a:gd name="T6" fmla="*/ 0 w 118"/>
                <a:gd name="T7" fmla="*/ 0 h 216"/>
                <a:gd name="T8" fmla="*/ 118 w 118"/>
                <a:gd name="T9" fmla="*/ 0 h 216"/>
                <a:gd name="T10" fmla="*/ 118 w 118"/>
                <a:gd name="T11" fmla="*/ 216 h 216"/>
              </a:gdLst>
              <a:ahLst/>
              <a:cxnLst>
                <a:cxn ang="0">
                  <a:pos x="T0" y="T1"/>
                </a:cxn>
                <a:cxn ang="0">
                  <a:pos x="T2" y="T3"/>
                </a:cxn>
                <a:cxn ang="0">
                  <a:pos x="T4" y="T5"/>
                </a:cxn>
                <a:cxn ang="0">
                  <a:pos x="T6" y="T7"/>
                </a:cxn>
                <a:cxn ang="0">
                  <a:pos x="T8" y="T9"/>
                </a:cxn>
                <a:cxn ang="0">
                  <a:pos x="T10" y="T11"/>
                </a:cxn>
              </a:cxnLst>
              <a:rect l="0" t="0" r="r" b="b"/>
              <a:pathLst>
                <a:path w="118" h="216">
                  <a:moveTo>
                    <a:pt x="118" y="216"/>
                  </a:moveTo>
                  <a:lnTo>
                    <a:pt x="59" y="174"/>
                  </a:lnTo>
                  <a:lnTo>
                    <a:pt x="0" y="216"/>
                  </a:lnTo>
                  <a:lnTo>
                    <a:pt x="0" y="0"/>
                  </a:lnTo>
                  <a:lnTo>
                    <a:pt x="118" y="0"/>
                  </a:lnTo>
                  <a:lnTo>
                    <a:pt x="118" y="216"/>
                  </a:lnTo>
                  <a:close/>
                </a:path>
              </a:pathLst>
            </a:custGeom>
            <a:solidFill>
              <a:srgbClr val="FB75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1" name="îṩļiḓé">
              <a:extLst>
                <a:ext uri="{FF2B5EF4-FFF2-40B4-BE49-F238E27FC236}">
                  <a16:creationId xmlns:a16="http://schemas.microsoft.com/office/drawing/2014/main" xmlns="" id="{C9EF8C00-2AC9-452B-BB75-CD8A155C79E5}"/>
                </a:ext>
              </a:extLst>
            </p:cNvPr>
            <p:cNvSpPr/>
            <p:nvPr/>
          </p:nvSpPr>
          <p:spPr bwMode="auto">
            <a:xfrm>
              <a:off x="4302126" y="3816351"/>
              <a:ext cx="2974975" cy="579438"/>
            </a:xfrm>
            <a:custGeom>
              <a:avLst/>
              <a:gdLst>
                <a:gd name="T0" fmla="*/ 0 w 1082"/>
                <a:gd name="T1" fmla="*/ 211 h 211"/>
                <a:gd name="T2" fmla="*/ 1021 w 1082"/>
                <a:gd name="T3" fmla="*/ 211 h 211"/>
                <a:gd name="T4" fmla="*/ 1082 w 1082"/>
                <a:gd name="T5" fmla="*/ 150 h 211"/>
                <a:gd name="T6" fmla="*/ 1082 w 1082"/>
                <a:gd name="T7" fmla="*/ 61 h 211"/>
                <a:gd name="T8" fmla="*/ 1021 w 1082"/>
                <a:gd name="T9" fmla="*/ 0 h 211"/>
                <a:gd name="T10" fmla="*/ 0 w 1082"/>
                <a:gd name="T11" fmla="*/ 0 h 211"/>
                <a:gd name="T12" fmla="*/ 0 w 1082"/>
                <a:gd name="T13" fmla="*/ 211 h 211"/>
              </a:gdLst>
              <a:ahLst/>
              <a:cxnLst>
                <a:cxn ang="0">
                  <a:pos x="T0" y="T1"/>
                </a:cxn>
                <a:cxn ang="0">
                  <a:pos x="T2" y="T3"/>
                </a:cxn>
                <a:cxn ang="0">
                  <a:pos x="T4" y="T5"/>
                </a:cxn>
                <a:cxn ang="0">
                  <a:pos x="T6" y="T7"/>
                </a:cxn>
                <a:cxn ang="0">
                  <a:pos x="T8" y="T9"/>
                </a:cxn>
                <a:cxn ang="0">
                  <a:pos x="T10" y="T11"/>
                </a:cxn>
                <a:cxn ang="0">
                  <a:pos x="T12" y="T13"/>
                </a:cxn>
              </a:cxnLst>
              <a:rect l="0" t="0" r="r" b="b"/>
              <a:pathLst>
                <a:path w="1082" h="211">
                  <a:moveTo>
                    <a:pt x="0" y="211"/>
                  </a:moveTo>
                  <a:cubicBezTo>
                    <a:pt x="1021" y="211"/>
                    <a:pt x="1021" y="211"/>
                    <a:pt x="1021" y="211"/>
                  </a:cubicBezTo>
                  <a:cubicBezTo>
                    <a:pt x="1055" y="211"/>
                    <a:pt x="1082" y="184"/>
                    <a:pt x="1082" y="150"/>
                  </a:cubicBezTo>
                  <a:cubicBezTo>
                    <a:pt x="1082" y="61"/>
                    <a:pt x="1082" y="61"/>
                    <a:pt x="1082" y="61"/>
                  </a:cubicBezTo>
                  <a:cubicBezTo>
                    <a:pt x="1082" y="27"/>
                    <a:pt x="1055" y="0"/>
                    <a:pt x="1021" y="0"/>
                  </a:cubicBezTo>
                  <a:cubicBezTo>
                    <a:pt x="0" y="0"/>
                    <a:pt x="0" y="0"/>
                    <a:pt x="0" y="0"/>
                  </a:cubicBezTo>
                  <a:cubicBezTo>
                    <a:pt x="0" y="211"/>
                    <a:pt x="0" y="211"/>
                    <a:pt x="0" y="211"/>
                  </a:cubicBezTo>
                </a:path>
              </a:pathLst>
            </a:custGeom>
            <a:solidFill>
              <a:srgbClr val="26C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2" name="ï$ľîḋe">
              <a:extLst>
                <a:ext uri="{FF2B5EF4-FFF2-40B4-BE49-F238E27FC236}">
                  <a16:creationId xmlns:a16="http://schemas.microsoft.com/office/drawing/2014/main" xmlns="" id="{A38FD27D-76FA-49BC-9839-B8E236226488}"/>
                </a:ext>
              </a:extLst>
            </p:cNvPr>
            <p:cNvSpPr/>
            <p:nvPr/>
          </p:nvSpPr>
          <p:spPr bwMode="auto">
            <a:xfrm>
              <a:off x="4302126" y="4327526"/>
              <a:ext cx="844550" cy="68263"/>
            </a:xfrm>
            <a:custGeom>
              <a:avLst/>
              <a:gdLst>
                <a:gd name="T0" fmla="*/ 0 w 307"/>
                <a:gd name="T1" fmla="*/ 0 h 25"/>
                <a:gd name="T2" fmla="*/ 0 w 307"/>
                <a:gd name="T3" fmla="*/ 0 h 25"/>
                <a:gd name="T4" fmla="*/ 0 w 307"/>
                <a:gd name="T5" fmla="*/ 25 h 25"/>
                <a:gd name="T6" fmla="*/ 307 w 307"/>
                <a:gd name="T7" fmla="*/ 25 h 25"/>
                <a:gd name="T8" fmla="*/ 307 w 307"/>
                <a:gd name="T9" fmla="*/ 25 h 25"/>
                <a:gd name="T10" fmla="*/ 0 w 307"/>
                <a:gd name="T11" fmla="*/ 25 h 25"/>
                <a:gd name="T12" fmla="*/ 0 w 30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7" h="25">
                  <a:moveTo>
                    <a:pt x="0" y="0"/>
                  </a:moveTo>
                  <a:cubicBezTo>
                    <a:pt x="0" y="0"/>
                    <a:pt x="0" y="0"/>
                    <a:pt x="0" y="0"/>
                  </a:cubicBezTo>
                  <a:cubicBezTo>
                    <a:pt x="0" y="25"/>
                    <a:pt x="0" y="25"/>
                    <a:pt x="0" y="25"/>
                  </a:cubicBezTo>
                  <a:cubicBezTo>
                    <a:pt x="307" y="25"/>
                    <a:pt x="307" y="25"/>
                    <a:pt x="307" y="25"/>
                  </a:cubicBezTo>
                  <a:cubicBezTo>
                    <a:pt x="307" y="25"/>
                    <a:pt x="307" y="25"/>
                    <a:pt x="307" y="25"/>
                  </a:cubicBezTo>
                  <a:cubicBezTo>
                    <a:pt x="0" y="25"/>
                    <a:pt x="0" y="25"/>
                    <a:pt x="0" y="25"/>
                  </a:cubicBezTo>
                  <a:cubicBezTo>
                    <a:pt x="0" y="0"/>
                    <a:pt x="0" y="0"/>
                    <a:pt x="0" y="0"/>
                  </a:cubicBezTo>
                </a:path>
              </a:pathLst>
            </a:custGeom>
            <a:solidFill>
              <a:srgbClr val="C3EF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3" name="iŝlîde">
              <a:extLst>
                <a:ext uri="{FF2B5EF4-FFF2-40B4-BE49-F238E27FC236}">
                  <a16:creationId xmlns:a16="http://schemas.microsoft.com/office/drawing/2014/main" xmlns="" id="{F85A7B9B-2343-4F1E-AF23-AD03C0AE9C82}"/>
                </a:ext>
              </a:extLst>
            </p:cNvPr>
            <p:cNvSpPr/>
            <p:nvPr/>
          </p:nvSpPr>
          <p:spPr bwMode="auto">
            <a:xfrm>
              <a:off x="7142163" y="4368801"/>
              <a:ext cx="60325" cy="23813"/>
            </a:xfrm>
            <a:custGeom>
              <a:avLst/>
              <a:gdLst>
                <a:gd name="T0" fmla="*/ 22 w 22"/>
                <a:gd name="T1" fmla="*/ 0 h 9"/>
                <a:gd name="T2" fmla="*/ 0 w 22"/>
                <a:gd name="T3" fmla="*/ 9 h 9"/>
                <a:gd name="T4" fmla="*/ 0 w 22"/>
                <a:gd name="T5" fmla="*/ 9 h 9"/>
                <a:gd name="T6" fmla="*/ 22 w 22"/>
                <a:gd name="T7" fmla="*/ 0 h 9"/>
              </a:gdLst>
              <a:ahLst/>
              <a:cxnLst>
                <a:cxn ang="0">
                  <a:pos x="T0" y="T1"/>
                </a:cxn>
                <a:cxn ang="0">
                  <a:pos x="T2" y="T3"/>
                </a:cxn>
                <a:cxn ang="0">
                  <a:pos x="T4" y="T5"/>
                </a:cxn>
                <a:cxn ang="0">
                  <a:pos x="T6" y="T7"/>
                </a:cxn>
              </a:cxnLst>
              <a:rect l="0" t="0" r="r" b="b"/>
              <a:pathLst>
                <a:path w="22" h="9">
                  <a:moveTo>
                    <a:pt x="22" y="0"/>
                  </a:moveTo>
                  <a:cubicBezTo>
                    <a:pt x="15" y="5"/>
                    <a:pt x="8" y="8"/>
                    <a:pt x="0" y="9"/>
                  </a:cubicBezTo>
                  <a:cubicBezTo>
                    <a:pt x="0" y="9"/>
                    <a:pt x="0" y="9"/>
                    <a:pt x="0" y="9"/>
                  </a:cubicBezTo>
                  <a:cubicBezTo>
                    <a:pt x="8" y="8"/>
                    <a:pt x="15" y="5"/>
                    <a:pt x="22" y="0"/>
                  </a:cubicBezTo>
                </a:path>
              </a:pathLst>
            </a:custGeom>
            <a:solidFill>
              <a:srgbClr val="1B46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4" name="í$líḍè">
              <a:extLst>
                <a:ext uri="{FF2B5EF4-FFF2-40B4-BE49-F238E27FC236}">
                  <a16:creationId xmlns:a16="http://schemas.microsoft.com/office/drawing/2014/main" xmlns="" id="{475D662A-23BF-4BCF-A0AF-CB66AF658EE5}"/>
                </a:ext>
              </a:extLst>
            </p:cNvPr>
            <p:cNvSpPr/>
            <p:nvPr/>
          </p:nvSpPr>
          <p:spPr bwMode="auto">
            <a:xfrm>
              <a:off x="5146676" y="4395788"/>
              <a:ext cx="965200" cy="0"/>
            </a:xfrm>
            <a:custGeom>
              <a:avLst/>
              <a:gdLst>
                <a:gd name="T0" fmla="*/ 351 w 351"/>
                <a:gd name="T1" fmla="*/ 0 w 351"/>
                <a:gd name="T2" fmla="*/ 0 w 351"/>
                <a:gd name="T3" fmla="*/ 351 w 351"/>
                <a:gd name="T4" fmla="*/ 351 w 351"/>
              </a:gdLst>
              <a:ahLst/>
              <a:cxnLst>
                <a:cxn ang="0">
                  <a:pos x="T0" y="0"/>
                </a:cxn>
                <a:cxn ang="0">
                  <a:pos x="T1" y="0"/>
                </a:cxn>
                <a:cxn ang="0">
                  <a:pos x="T2" y="0"/>
                </a:cxn>
                <a:cxn ang="0">
                  <a:pos x="T3" y="0"/>
                </a:cxn>
                <a:cxn ang="0">
                  <a:pos x="T4" y="0"/>
                </a:cxn>
              </a:cxnLst>
              <a:rect l="0" t="0" r="r" b="b"/>
              <a:pathLst>
                <a:path w="351">
                  <a:moveTo>
                    <a:pt x="351" y="0"/>
                  </a:moveTo>
                  <a:cubicBezTo>
                    <a:pt x="0" y="0"/>
                    <a:pt x="0" y="0"/>
                    <a:pt x="0" y="0"/>
                  </a:cubicBezTo>
                  <a:cubicBezTo>
                    <a:pt x="0" y="0"/>
                    <a:pt x="0" y="0"/>
                    <a:pt x="0" y="0"/>
                  </a:cubicBezTo>
                  <a:cubicBezTo>
                    <a:pt x="351" y="0"/>
                    <a:pt x="351" y="0"/>
                    <a:pt x="351" y="0"/>
                  </a:cubicBezTo>
                  <a:cubicBezTo>
                    <a:pt x="351" y="0"/>
                    <a:pt x="351" y="0"/>
                    <a:pt x="351" y="0"/>
                  </a:cubicBezTo>
                </a:path>
              </a:pathLst>
            </a:custGeom>
            <a:solidFill>
              <a:srgbClr val="C3AB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5" name="iśḻïdè">
              <a:extLst>
                <a:ext uri="{FF2B5EF4-FFF2-40B4-BE49-F238E27FC236}">
                  <a16:creationId xmlns:a16="http://schemas.microsoft.com/office/drawing/2014/main" xmlns="" id="{2AE996ED-C9C9-4931-9508-8CCEF193378C}"/>
                </a:ext>
              </a:extLst>
            </p:cNvPr>
            <p:cNvSpPr/>
            <p:nvPr/>
          </p:nvSpPr>
          <p:spPr bwMode="auto">
            <a:xfrm>
              <a:off x="6111876" y="4392613"/>
              <a:ext cx="1030288" cy="3175"/>
            </a:xfrm>
            <a:custGeom>
              <a:avLst/>
              <a:gdLst>
                <a:gd name="T0" fmla="*/ 375 w 375"/>
                <a:gd name="T1" fmla="*/ 0 h 1"/>
                <a:gd name="T2" fmla="*/ 375 w 375"/>
                <a:gd name="T3" fmla="*/ 0 h 1"/>
                <a:gd name="T4" fmla="*/ 363 w 375"/>
                <a:gd name="T5" fmla="*/ 1 h 1"/>
                <a:gd name="T6" fmla="*/ 0 w 375"/>
                <a:gd name="T7" fmla="*/ 1 h 1"/>
                <a:gd name="T8" fmla="*/ 0 w 375"/>
                <a:gd name="T9" fmla="*/ 1 h 1"/>
                <a:gd name="T10" fmla="*/ 363 w 375"/>
                <a:gd name="T11" fmla="*/ 1 h 1"/>
                <a:gd name="T12" fmla="*/ 375 w 37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75" h="1">
                  <a:moveTo>
                    <a:pt x="375" y="0"/>
                  </a:moveTo>
                  <a:cubicBezTo>
                    <a:pt x="375" y="0"/>
                    <a:pt x="375" y="0"/>
                    <a:pt x="375" y="0"/>
                  </a:cubicBezTo>
                  <a:cubicBezTo>
                    <a:pt x="371" y="1"/>
                    <a:pt x="367" y="1"/>
                    <a:pt x="363" y="1"/>
                  </a:cubicBezTo>
                  <a:cubicBezTo>
                    <a:pt x="0" y="1"/>
                    <a:pt x="0" y="1"/>
                    <a:pt x="0" y="1"/>
                  </a:cubicBezTo>
                  <a:cubicBezTo>
                    <a:pt x="0" y="1"/>
                    <a:pt x="0" y="1"/>
                    <a:pt x="0" y="1"/>
                  </a:cubicBezTo>
                  <a:cubicBezTo>
                    <a:pt x="363" y="1"/>
                    <a:pt x="363" y="1"/>
                    <a:pt x="363" y="1"/>
                  </a:cubicBezTo>
                  <a:cubicBezTo>
                    <a:pt x="367" y="1"/>
                    <a:pt x="371" y="1"/>
                    <a:pt x="375" y="0"/>
                  </a:cubicBezTo>
                </a:path>
              </a:pathLst>
            </a:custGeom>
            <a:solidFill>
              <a:srgbClr val="C29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6" name="ísľíḍê">
              <a:extLst>
                <a:ext uri="{FF2B5EF4-FFF2-40B4-BE49-F238E27FC236}">
                  <a16:creationId xmlns:a16="http://schemas.microsoft.com/office/drawing/2014/main" xmlns="" id="{B13DAC51-BA4B-4405-A61D-54F80AF88052}"/>
                </a:ext>
              </a:extLst>
            </p:cNvPr>
            <p:cNvSpPr/>
            <p:nvPr/>
          </p:nvSpPr>
          <p:spPr bwMode="auto">
            <a:xfrm>
              <a:off x="4302126" y="4160838"/>
              <a:ext cx="2974975" cy="234950"/>
            </a:xfrm>
            <a:custGeom>
              <a:avLst/>
              <a:gdLst>
                <a:gd name="T0" fmla="*/ 1082 w 1082"/>
                <a:gd name="T1" fmla="*/ 0 h 86"/>
                <a:gd name="T2" fmla="*/ 1021 w 1082"/>
                <a:gd name="T3" fmla="*/ 61 h 86"/>
                <a:gd name="T4" fmla="*/ 0 w 1082"/>
                <a:gd name="T5" fmla="*/ 61 h 86"/>
                <a:gd name="T6" fmla="*/ 0 w 1082"/>
                <a:gd name="T7" fmla="*/ 86 h 86"/>
                <a:gd name="T8" fmla="*/ 307 w 1082"/>
                <a:gd name="T9" fmla="*/ 86 h 86"/>
                <a:gd name="T10" fmla="*/ 658 w 1082"/>
                <a:gd name="T11" fmla="*/ 86 h 86"/>
                <a:gd name="T12" fmla="*/ 1021 w 1082"/>
                <a:gd name="T13" fmla="*/ 86 h 86"/>
                <a:gd name="T14" fmla="*/ 1033 w 1082"/>
                <a:gd name="T15" fmla="*/ 85 h 86"/>
                <a:gd name="T16" fmla="*/ 1055 w 1082"/>
                <a:gd name="T17" fmla="*/ 76 h 86"/>
                <a:gd name="T18" fmla="*/ 1082 w 1082"/>
                <a:gd name="T19" fmla="*/ 25 h 86"/>
                <a:gd name="T20" fmla="*/ 1082 w 1082"/>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2" h="86">
                  <a:moveTo>
                    <a:pt x="1082" y="0"/>
                  </a:moveTo>
                  <a:cubicBezTo>
                    <a:pt x="1082" y="34"/>
                    <a:pt x="1055" y="61"/>
                    <a:pt x="1021" y="61"/>
                  </a:cubicBezTo>
                  <a:cubicBezTo>
                    <a:pt x="0" y="61"/>
                    <a:pt x="0" y="61"/>
                    <a:pt x="0" y="61"/>
                  </a:cubicBezTo>
                  <a:cubicBezTo>
                    <a:pt x="0" y="86"/>
                    <a:pt x="0" y="86"/>
                    <a:pt x="0" y="86"/>
                  </a:cubicBezTo>
                  <a:cubicBezTo>
                    <a:pt x="307" y="86"/>
                    <a:pt x="307" y="86"/>
                    <a:pt x="307" y="86"/>
                  </a:cubicBezTo>
                  <a:cubicBezTo>
                    <a:pt x="658" y="86"/>
                    <a:pt x="658" y="86"/>
                    <a:pt x="658" y="86"/>
                  </a:cubicBezTo>
                  <a:cubicBezTo>
                    <a:pt x="1021" y="86"/>
                    <a:pt x="1021" y="86"/>
                    <a:pt x="1021" y="86"/>
                  </a:cubicBezTo>
                  <a:cubicBezTo>
                    <a:pt x="1025" y="86"/>
                    <a:pt x="1029" y="86"/>
                    <a:pt x="1033" y="85"/>
                  </a:cubicBezTo>
                  <a:cubicBezTo>
                    <a:pt x="1041" y="84"/>
                    <a:pt x="1048" y="81"/>
                    <a:pt x="1055" y="76"/>
                  </a:cubicBezTo>
                  <a:cubicBezTo>
                    <a:pt x="1071" y="65"/>
                    <a:pt x="1082" y="46"/>
                    <a:pt x="1082" y="25"/>
                  </a:cubicBezTo>
                  <a:cubicBezTo>
                    <a:pt x="1082" y="0"/>
                    <a:pt x="1082" y="0"/>
                    <a:pt x="1082" y="0"/>
                  </a:cubicBezTo>
                </a:path>
              </a:pathLst>
            </a:custGeom>
            <a:solidFill>
              <a:srgbClr val="1DBA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7" name="íšḻïdè">
              <a:extLst>
                <a:ext uri="{FF2B5EF4-FFF2-40B4-BE49-F238E27FC236}">
                  <a16:creationId xmlns:a16="http://schemas.microsoft.com/office/drawing/2014/main" xmlns="" id="{93576447-BFE5-4E68-A6AD-2AFA4FE0365C}"/>
                </a:ext>
              </a:extLst>
            </p:cNvPr>
            <p:cNvSpPr/>
            <p:nvPr/>
          </p:nvSpPr>
          <p:spPr bwMode="auto">
            <a:xfrm>
              <a:off x="4302126" y="3816351"/>
              <a:ext cx="1931988" cy="579438"/>
            </a:xfrm>
            <a:custGeom>
              <a:avLst/>
              <a:gdLst>
                <a:gd name="T0" fmla="*/ 0 w 703"/>
                <a:gd name="T1" fmla="*/ 211 h 211"/>
                <a:gd name="T2" fmla="*/ 638 w 703"/>
                <a:gd name="T3" fmla="*/ 211 h 211"/>
                <a:gd name="T4" fmla="*/ 703 w 703"/>
                <a:gd name="T5" fmla="*/ 147 h 211"/>
                <a:gd name="T6" fmla="*/ 703 w 703"/>
                <a:gd name="T7" fmla="*/ 65 h 211"/>
                <a:gd name="T8" fmla="*/ 638 w 703"/>
                <a:gd name="T9" fmla="*/ 0 h 211"/>
                <a:gd name="T10" fmla="*/ 0 w 703"/>
                <a:gd name="T11" fmla="*/ 0 h 211"/>
                <a:gd name="T12" fmla="*/ 0 w 703"/>
                <a:gd name="T13" fmla="*/ 211 h 211"/>
              </a:gdLst>
              <a:ahLst/>
              <a:cxnLst>
                <a:cxn ang="0">
                  <a:pos x="T0" y="T1"/>
                </a:cxn>
                <a:cxn ang="0">
                  <a:pos x="T2" y="T3"/>
                </a:cxn>
                <a:cxn ang="0">
                  <a:pos x="T4" y="T5"/>
                </a:cxn>
                <a:cxn ang="0">
                  <a:pos x="T6" y="T7"/>
                </a:cxn>
                <a:cxn ang="0">
                  <a:pos x="T8" y="T9"/>
                </a:cxn>
                <a:cxn ang="0">
                  <a:pos x="T10" y="T11"/>
                </a:cxn>
                <a:cxn ang="0">
                  <a:pos x="T12" y="T13"/>
                </a:cxn>
              </a:cxnLst>
              <a:rect l="0" t="0" r="r" b="b"/>
              <a:pathLst>
                <a:path w="703" h="211">
                  <a:moveTo>
                    <a:pt x="0" y="211"/>
                  </a:moveTo>
                  <a:cubicBezTo>
                    <a:pt x="638" y="211"/>
                    <a:pt x="638" y="211"/>
                    <a:pt x="638" y="211"/>
                  </a:cubicBezTo>
                  <a:cubicBezTo>
                    <a:pt x="674" y="211"/>
                    <a:pt x="703" y="182"/>
                    <a:pt x="703" y="147"/>
                  </a:cubicBezTo>
                  <a:cubicBezTo>
                    <a:pt x="703" y="65"/>
                    <a:pt x="703" y="65"/>
                    <a:pt x="703" y="65"/>
                  </a:cubicBezTo>
                  <a:cubicBezTo>
                    <a:pt x="703" y="29"/>
                    <a:pt x="674" y="0"/>
                    <a:pt x="638" y="0"/>
                  </a:cubicBezTo>
                  <a:cubicBezTo>
                    <a:pt x="0" y="0"/>
                    <a:pt x="0" y="0"/>
                    <a:pt x="0" y="0"/>
                  </a:cubicBezTo>
                  <a:lnTo>
                    <a:pt x="0" y="211"/>
                  </a:lnTo>
                  <a:close/>
                </a:path>
              </a:pathLst>
            </a:custGeom>
            <a:solidFill>
              <a:srgbClr val="3ED9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8" name="ïšlîḓe">
              <a:extLst>
                <a:ext uri="{FF2B5EF4-FFF2-40B4-BE49-F238E27FC236}">
                  <a16:creationId xmlns:a16="http://schemas.microsoft.com/office/drawing/2014/main" xmlns="" id="{449D450D-5F16-454D-926C-34E436EB5D72}"/>
                </a:ext>
              </a:extLst>
            </p:cNvPr>
            <p:cNvSpPr/>
            <p:nvPr/>
          </p:nvSpPr>
          <p:spPr bwMode="auto">
            <a:xfrm>
              <a:off x="4302126" y="3886201"/>
              <a:ext cx="1814513" cy="441325"/>
            </a:xfrm>
            <a:custGeom>
              <a:avLst/>
              <a:gdLst>
                <a:gd name="T0" fmla="*/ 0 w 660"/>
                <a:gd name="T1" fmla="*/ 0 h 161"/>
                <a:gd name="T2" fmla="*/ 598 w 660"/>
                <a:gd name="T3" fmla="*/ 0 h 161"/>
                <a:gd name="T4" fmla="*/ 660 w 660"/>
                <a:gd name="T5" fmla="*/ 62 h 161"/>
                <a:gd name="T6" fmla="*/ 660 w 660"/>
                <a:gd name="T7" fmla="*/ 100 h 161"/>
                <a:gd name="T8" fmla="*/ 598 w 660"/>
                <a:gd name="T9" fmla="*/ 161 h 161"/>
                <a:gd name="T10" fmla="*/ 0 w 660"/>
                <a:gd name="T11" fmla="*/ 161 h 161"/>
                <a:gd name="T12" fmla="*/ 0 w 660"/>
                <a:gd name="T13" fmla="*/ 0 h 161"/>
              </a:gdLst>
              <a:ahLst/>
              <a:cxnLst>
                <a:cxn ang="0">
                  <a:pos x="T0" y="T1"/>
                </a:cxn>
                <a:cxn ang="0">
                  <a:pos x="T2" y="T3"/>
                </a:cxn>
                <a:cxn ang="0">
                  <a:pos x="T4" y="T5"/>
                </a:cxn>
                <a:cxn ang="0">
                  <a:pos x="T6" y="T7"/>
                </a:cxn>
                <a:cxn ang="0">
                  <a:pos x="T8" y="T9"/>
                </a:cxn>
                <a:cxn ang="0">
                  <a:pos x="T10" y="T11"/>
                </a:cxn>
                <a:cxn ang="0">
                  <a:pos x="T12" y="T13"/>
                </a:cxn>
              </a:cxnLst>
              <a:rect l="0" t="0" r="r" b="b"/>
              <a:pathLst>
                <a:path w="660" h="161">
                  <a:moveTo>
                    <a:pt x="0" y="0"/>
                  </a:moveTo>
                  <a:cubicBezTo>
                    <a:pt x="598" y="0"/>
                    <a:pt x="598" y="0"/>
                    <a:pt x="598" y="0"/>
                  </a:cubicBezTo>
                  <a:cubicBezTo>
                    <a:pt x="632" y="0"/>
                    <a:pt x="660" y="28"/>
                    <a:pt x="660" y="62"/>
                  </a:cubicBezTo>
                  <a:cubicBezTo>
                    <a:pt x="660" y="100"/>
                    <a:pt x="660" y="100"/>
                    <a:pt x="660" y="100"/>
                  </a:cubicBezTo>
                  <a:cubicBezTo>
                    <a:pt x="660" y="134"/>
                    <a:pt x="632" y="161"/>
                    <a:pt x="598" y="161"/>
                  </a:cubicBezTo>
                  <a:cubicBezTo>
                    <a:pt x="0" y="161"/>
                    <a:pt x="0" y="161"/>
                    <a:pt x="0" y="16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9" name="ï$ḻïḑe">
              <a:extLst>
                <a:ext uri="{FF2B5EF4-FFF2-40B4-BE49-F238E27FC236}">
                  <a16:creationId xmlns:a16="http://schemas.microsoft.com/office/drawing/2014/main" xmlns="" id="{E0A71427-847E-40CD-932C-C2A9F89FB99A}"/>
                </a:ext>
              </a:extLst>
            </p:cNvPr>
            <p:cNvSpPr/>
            <p:nvPr/>
          </p:nvSpPr>
          <p:spPr bwMode="auto">
            <a:xfrm>
              <a:off x="4302126" y="4108451"/>
              <a:ext cx="1814513" cy="219075"/>
            </a:xfrm>
            <a:custGeom>
              <a:avLst/>
              <a:gdLst>
                <a:gd name="T0" fmla="*/ 0 w 660"/>
                <a:gd name="T1" fmla="*/ 0 h 80"/>
                <a:gd name="T2" fmla="*/ 660 w 660"/>
                <a:gd name="T3" fmla="*/ 0 h 80"/>
                <a:gd name="T4" fmla="*/ 579 w 660"/>
                <a:gd name="T5" fmla="*/ 80 h 80"/>
                <a:gd name="T6" fmla="*/ 0 w 660"/>
                <a:gd name="T7" fmla="*/ 80 h 80"/>
                <a:gd name="T8" fmla="*/ 0 w 660"/>
                <a:gd name="T9" fmla="*/ 0 h 80"/>
              </a:gdLst>
              <a:ahLst/>
              <a:cxnLst>
                <a:cxn ang="0">
                  <a:pos x="T0" y="T1"/>
                </a:cxn>
                <a:cxn ang="0">
                  <a:pos x="T2" y="T3"/>
                </a:cxn>
                <a:cxn ang="0">
                  <a:pos x="T4" y="T5"/>
                </a:cxn>
                <a:cxn ang="0">
                  <a:pos x="T6" y="T7"/>
                </a:cxn>
                <a:cxn ang="0">
                  <a:pos x="T8" y="T9"/>
                </a:cxn>
              </a:cxnLst>
              <a:rect l="0" t="0" r="r" b="b"/>
              <a:pathLst>
                <a:path w="660" h="80">
                  <a:moveTo>
                    <a:pt x="0" y="0"/>
                  </a:moveTo>
                  <a:cubicBezTo>
                    <a:pt x="0" y="0"/>
                    <a:pt x="400" y="0"/>
                    <a:pt x="660" y="0"/>
                  </a:cubicBezTo>
                  <a:cubicBezTo>
                    <a:pt x="660" y="44"/>
                    <a:pt x="624" y="80"/>
                    <a:pt x="579" y="80"/>
                  </a:cubicBezTo>
                  <a:cubicBezTo>
                    <a:pt x="0" y="80"/>
                    <a:pt x="0" y="80"/>
                    <a:pt x="0" y="80"/>
                  </a:cubicBez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0" name="i$1iďè">
              <a:extLst>
                <a:ext uri="{FF2B5EF4-FFF2-40B4-BE49-F238E27FC236}">
                  <a16:creationId xmlns:a16="http://schemas.microsoft.com/office/drawing/2014/main" xmlns="" id="{20F5172A-AE90-4683-BF1D-9F87141470A0}"/>
                </a:ext>
              </a:extLst>
            </p:cNvPr>
            <p:cNvSpPr/>
            <p:nvPr/>
          </p:nvSpPr>
          <p:spPr bwMode="auto">
            <a:xfrm>
              <a:off x="4238626" y="3816351"/>
              <a:ext cx="344488" cy="69850"/>
            </a:xfrm>
            <a:custGeom>
              <a:avLst/>
              <a:gdLst>
                <a:gd name="T0" fmla="*/ 9 w 125"/>
                <a:gd name="T1" fmla="*/ 0 h 25"/>
                <a:gd name="T2" fmla="*/ 116 w 125"/>
                <a:gd name="T3" fmla="*/ 0 h 25"/>
                <a:gd name="T4" fmla="*/ 125 w 125"/>
                <a:gd name="T5" fmla="*/ 10 h 25"/>
                <a:gd name="T6" fmla="*/ 125 w 125"/>
                <a:gd name="T7" fmla="*/ 15 h 25"/>
                <a:gd name="T8" fmla="*/ 116 w 125"/>
                <a:gd name="T9" fmla="*/ 25 h 25"/>
                <a:gd name="T10" fmla="*/ 9 w 125"/>
                <a:gd name="T11" fmla="*/ 25 h 25"/>
                <a:gd name="T12" fmla="*/ 0 w 125"/>
                <a:gd name="T13" fmla="*/ 15 h 25"/>
                <a:gd name="T14" fmla="*/ 0 w 125"/>
                <a:gd name="T15" fmla="*/ 10 h 25"/>
                <a:gd name="T16" fmla="*/ 9 w 1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5">
                  <a:moveTo>
                    <a:pt x="9" y="0"/>
                  </a:moveTo>
                  <a:cubicBezTo>
                    <a:pt x="116" y="0"/>
                    <a:pt x="116" y="0"/>
                    <a:pt x="116" y="0"/>
                  </a:cubicBezTo>
                  <a:cubicBezTo>
                    <a:pt x="121" y="0"/>
                    <a:pt x="125" y="4"/>
                    <a:pt x="125" y="10"/>
                  </a:cubicBezTo>
                  <a:cubicBezTo>
                    <a:pt x="125" y="15"/>
                    <a:pt x="125" y="15"/>
                    <a:pt x="125" y="15"/>
                  </a:cubicBezTo>
                  <a:cubicBezTo>
                    <a:pt x="125" y="21"/>
                    <a:pt x="121" y="25"/>
                    <a:pt x="116" y="25"/>
                  </a:cubicBezTo>
                  <a:cubicBezTo>
                    <a:pt x="9" y="25"/>
                    <a:pt x="9" y="25"/>
                    <a:pt x="9" y="25"/>
                  </a:cubicBezTo>
                  <a:cubicBezTo>
                    <a:pt x="4" y="25"/>
                    <a:pt x="0" y="21"/>
                    <a:pt x="0" y="15"/>
                  </a:cubicBezTo>
                  <a:cubicBezTo>
                    <a:pt x="0" y="10"/>
                    <a:pt x="0" y="10"/>
                    <a:pt x="0" y="10"/>
                  </a:cubicBezTo>
                  <a:cubicBezTo>
                    <a:pt x="0" y="4"/>
                    <a:pt x="4" y="0"/>
                    <a:pt x="9" y="0"/>
                  </a:cubicBezTo>
                  <a:close/>
                </a:path>
              </a:pathLst>
            </a:custGeom>
            <a:solidFill>
              <a:srgbClr val="3ED9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1" name="ïş1iḋe">
              <a:extLst>
                <a:ext uri="{FF2B5EF4-FFF2-40B4-BE49-F238E27FC236}">
                  <a16:creationId xmlns:a16="http://schemas.microsoft.com/office/drawing/2014/main" xmlns="" id="{51906F0D-DBB1-4025-9D6B-2287208F0D23}"/>
                </a:ext>
              </a:extLst>
            </p:cNvPr>
            <p:cNvSpPr/>
            <p:nvPr/>
          </p:nvSpPr>
          <p:spPr bwMode="auto">
            <a:xfrm>
              <a:off x="4238626" y="4327526"/>
              <a:ext cx="344488" cy="68263"/>
            </a:xfrm>
            <a:custGeom>
              <a:avLst/>
              <a:gdLst>
                <a:gd name="T0" fmla="*/ 9 w 125"/>
                <a:gd name="T1" fmla="*/ 0 h 25"/>
                <a:gd name="T2" fmla="*/ 116 w 125"/>
                <a:gd name="T3" fmla="*/ 0 h 25"/>
                <a:gd name="T4" fmla="*/ 125 w 125"/>
                <a:gd name="T5" fmla="*/ 10 h 25"/>
                <a:gd name="T6" fmla="*/ 125 w 125"/>
                <a:gd name="T7" fmla="*/ 16 h 25"/>
                <a:gd name="T8" fmla="*/ 116 w 125"/>
                <a:gd name="T9" fmla="*/ 25 h 25"/>
                <a:gd name="T10" fmla="*/ 9 w 125"/>
                <a:gd name="T11" fmla="*/ 25 h 25"/>
                <a:gd name="T12" fmla="*/ 0 w 125"/>
                <a:gd name="T13" fmla="*/ 16 h 25"/>
                <a:gd name="T14" fmla="*/ 0 w 125"/>
                <a:gd name="T15" fmla="*/ 10 h 25"/>
                <a:gd name="T16" fmla="*/ 9 w 1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5">
                  <a:moveTo>
                    <a:pt x="9" y="0"/>
                  </a:moveTo>
                  <a:cubicBezTo>
                    <a:pt x="116" y="0"/>
                    <a:pt x="116" y="0"/>
                    <a:pt x="116" y="0"/>
                  </a:cubicBezTo>
                  <a:cubicBezTo>
                    <a:pt x="121" y="0"/>
                    <a:pt x="125" y="5"/>
                    <a:pt x="125" y="10"/>
                  </a:cubicBezTo>
                  <a:cubicBezTo>
                    <a:pt x="125" y="16"/>
                    <a:pt x="125" y="16"/>
                    <a:pt x="125" y="16"/>
                  </a:cubicBezTo>
                  <a:cubicBezTo>
                    <a:pt x="125" y="21"/>
                    <a:pt x="121" y="25"/>
                    <a:pt x="116" y="25"/>
                  </a:cubicBezTo>
                  <a:cubicBezTo>
                    <a:pt x="9" y="25"/>
                    <a:pt x="9" y="25"/>
                    <a:pt x="9" y="25"/>
                  </a:cubicBezTo>
                  <a:cubicBezTo>
                    <a:pt x="4" y="25"/>
                    <a:pt x="0" y="21"/>
                    <a:pt x="0" y="16"/>
                  </a:cubicBezTo>
                  <a:cubicBezTo>
                    <a:pt x="0" y="10"/>
                    <a:pt x="0" y="10"/>
                    <a:pt x="0" y="10"/>
                  </a:cubicBezTo>
                  <a:cubicBezTo>
                    <a:pt x="0" y="5"/>
                    <a:pt x="4" y="0"/>
                    <a:pt x="9" y="0"/>
                  </a:cubicBezTo>
                  <a:close/>
                </a:path>
              </a:pathLst>
            </a:custGeom>
            <a:solidFill>
              <a:srgbClr val="3ED9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2" name="îšlíḋe">
              <a:extLst>
                <a:ext uri="{FF2B5EF4-FFF2-40B4-BE49-F238E27FC236}">
                  <a16:creationId xmlns:a16="http://schemas.microsoft.com/office/drawing/2014/main" xmlns="" id="{236A9CE8-1A45-4E7F-8711-10EE7A72AE47}"/>
                </a:ext>
              </a:extLst>
            </p:cNvPr>
            <p:cNvSpPr/>
            <p:nvPr/>
          </p:nvSpPr>
          <p:spPr bwMode="auto">
            <a:xfrm>
              <a:off x="5638801" y="4108451"/>
              <a:ext cx="203200" cy="373063"/>
            </a:xfrm>
            <a:custGeom>
              <a:avLst/>
              <a:gdLst>
                <a:gd name="T0" fmla="*/ 0 w 128"/>
                <a:gd name="T1" fmla="*/ 235 h 235"/>
                <a:gd name="T2" fmla="*/ 64 w 128"/>
                <a:gd name="T3" fmla="*/ 190 h 235"/>
                <a:gd name="T4" fmla="*/ 128 w 128"/>
                <a:gd name="T5" fmla="*/ 235 h 235"/>
                <a:gd name="T6" fmla="*/ 128 w 128"/>
                <a:gd name="T7" fmla="*/ 0 h 235"/>
                <a:gd name="T8" fmla="*/ 0 w 128"/>
                <a:gd name="T9" fmla="*/ 0 h 235"/>
                <a:gd name="T10" fmla="*/ 0 w 128"/>
                <a:gd name="T11" fmla="*/ 235 h 235"/>
              </a:gdLst>
              <a:ahLst/>
              <a:cxnLst>
                <a:cxn ang="0">
                  <a:pos x="T0" y="T1"/>
                </a:cxn>
                <a:cxn ang="0">
                  <a:pos x="T2" y="T3"/>
                </a:cxn>
                <a:cxn ang="0">
                  <a:pos x="T4" y="T5"/>
                </a:cxn>
                <a:cxn ang="0">
                  <a:pos x="T6" y="T7"/>
                </a:cxn>
                <a:cxn ang="0">
                  <a:pos x="T8" y="T9"/>
                </a:cxn>
                <a:cxn ang="0">
                  <a:pos x="T10" y="T11"/>
                </a:cxn>
              </a:cxnLst>
              <a:rect l="0" t="0" r="r" b="b"/>
              <a:pathLst>
                <a:path w="128" h="235">
                  <a:moveTo>
                    <a:pt x="0" y="235"/>
                  </a:moveTo>
                  <a:lnTo>
                    <a:pt x="64" y="190"/>
                  </a:lnTo>
                  <a:lnTo>
                    <a:pt x="128" y="235"/>
                  </a:lnTo>
                  <a:lnTo>
                    <a:pt x="128" y="0"/>
                  </a:lnTo>
                  <a:lnTo>
                    <a:pt x="0" y="0"/>
                  </a:lnTo>
                  <a:lnTo>
                    <a:pt x="0" y="235"/>
                  </a:lnTo>
                  <a:close/>
                </a:path>
              </a:pathLst>
            </a:custGeom>
            <a:solidFill>
              <a:srgbClr val="DD36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3" name="íślïḍé">
              <a:extLst>
                <a:ext uri="{FF2B5EF4-FFF2-40B4-BE49-F238E27FC236}">
                  <a16:creationId xmlns:a16="http://schemas.microsoft.com/office/drawing/2014/main" xmlns="" id="{24F6D59F-6525-48F9-A098-FB155641A486}"/>
                </a:ext>
              </a:extLst>
            </p:cNvPr>
            <p:cNvSpPr/>
            <p:nvPr/>
          </p:nvSpPr>
          <p:spPr bwMode="auto">
            <a:xfrm>
              <a:off x="6416676" y="5507038"/>
              <a:ext cx="1522413" cy="93663"/>
            </a:xfrm>
            <a:prstGeom prst="ellipse">
              <a:avLst/>
            </a:pr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4" name="iṡľîdê">
              <a:extLst>
                <a:ext uri="{FF2B5EF4-FFF2-40B4-BE49-F238E27FC236}">
                  <a16:creationId xmlns:a16="http://schemas.microsoft.com/office/drawing/2014/main" xmlns="" id="{B4C270A9-CD28-4E69-BE89-53DF091617B2}"/>
                </a:ext>
              </a:extLst>
            </p:cNvPr>
            <p:cNvSpPr/>
            <p:nvPr/>
          </p:nvSpPr>
          <p:spPr bwMode="auto">
            <a:xfrm>
              <a:off x="7562851" y="5360988"/>
              <a:ext cx="401638" cy="192088"/>
            </a:xfrm>
            <a:custGeom>
              <a:avLst/>
              <a:gdLst>
                <a:gd name="T0" fmla="*/ 78 w 253"/>
                <a:gd name="T1" fmla="*/ 0 h 121"/>
                <a:gd name="T2" fmla="*/ 253 w 253"/>
                <a:gd name="T3" fmla="*/ 61 h 121"/>
                <a:gd name="T4" fmla="*/ 78 w 253"/>
                <a:gd name="T5" fmla="*/ 121 h 121"/>
                <a:gd name="T6" fmla="*/ 0 w 253"/>
                <a:gd name="T7" fmla="*/ 101 h 121"/>
                <a:gd name="T8" fmla="*/ 21 w 253"/>
                <a:gd name="T9" fmla="*/ 23 h 121"/>
                <a:gd name="T10" fmla="*/ 78 w 253"/>
                <a:gd name="T11" fmla="*/ 0 h 121"/>
              </a:gdLst>
              <a:ahLst/>
              <a:cxnLst>
                <a:cxn ang="0">
                  <a:pos x="T0" y="T1"/>
                </a:cxn>
                <a:cxn ang="0">
                  <a:pos x="T2" y="T3"/>
                </a:cxn>
                <a:cxn ang="0">
                  <a:pos x="T4" y="T5"/>
                </a:cxn>
                <a:cxn ang="0">
                  <a:pos x="T6" y="T7"/>
                </a:cxn>
                <a:cxn ang="0">
                  <a:pos x="T8" y="T9"/>
                </a:cxn>
                <a:cxn ang="0">
                  <a:pos x="T10" y="T11"/>
                </a:cxn>
              </a:cxnLst>
              <a:rect l="0" t="0" r="r" b="b"/>
              <a:pathLst>
                <a:path w="253" h="121">
                  <a:moveTo>
                    <a:pt x="78" y="0"/>
                  </a:moveTo>
                  <a:lnTo>
                    <a:pt x="253" y="61"/>
                  </a:lnTo>
                  <a:lnTo>
                    <a:pt x="78" y="121"/>
                  </a:lnTo>
                  <a:lnTo>
                    <a:pt x="0" y="101"/>
                  </a:lnTo>
                  <a:lnTo>
                    <a:pt x="21" y="23"/>
                  </a:lnTo>
                  <a:lnTo>
                    <a:pt x="78"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5" name="íṡļidè">
              <a:extLst>
                <a:ext uri="{FF2B5EF4-FFF2-40B4-BE49-F238E27FC236}">
                  <a16:creationId xmlns:a16="http://schemas.microsoft.com/office/drawing/2014/main" xmlns="" id="{34B4ACEF-0FD0-48E9-B234-361273BA05BA}"/>
                </a:ext>
              </a:extLst>
            </p:cNvPr>
            <p:cNvSpPr/>
            <p:nvPr/>
          </p:nvSpPr>
          <p:spPr bwMode="auto">
            <a:xfrm>
              <a:off x="7562851" y="5360988"/>
              <a:ext cx="315913" cy="192088"/>
            </a:xfrm>
            <a:custGeom>
              <a:avLst/>
              <a:gdLst>
                <a:gd name="T0" fmla="*/ 115 w 115"/>
                <a:gd name="T1" fmla="*/ 25 h 70"/>
                <a:gd name="T2" fmla="*/ 45 w 115"/>
                <a:gd name="T3" fmla="*/ 0 h 70"/>
                <a:gd name="T4" fmla="*/ 12 w 115"/>
                <a:gd name="T5" fmla="*/ 13 h 70"/>
                <a:gd name="T6" fmla="*/ 0 w 115"/>
                <a:gd name="T7" fmla="*/ 58 h 70"/>
                <a:gd name="T8" fmla="*/ 45 w 115"/>
                <a:gd name="T9" fmla="*/ 70 h 70"/>
                <a:gd name="T10" fmla="*/ 111 w 115"/>
                <a:gd name="T11" fmla="*/ 47 h 70"/>
                <a:gd name="T12" fmla="*/ 115 w 115"/>
                <a:gd name="T13" fmla="*/ 25 h 70"/>
              </a:gdLst>
              <a:ahLst/>
              <a:cxnLst>
                <a:cxn ang="0">
                  <a:pos x="T0" y="T1"/>
                </a:cxn>
                <a:cxn ang="0">
                  <a:pos x="T2" y="T3"/>
                </a:cxn>
                <a:cxn ang="0">
                  <a:pos x="T4" y="T5"/>
                </a:cxn>
                <a:cxn ang="0">
                  <a:pos x="T6" y="T7"/>
                </a:cxn>
                <a:cxn ang="0">
                  <a:pos x="T8" y="T9"/>
                </a:cxn>
                <a:cxn ang="0">
                  <a:pos x="T10" y="T11"/>
                </a:cxn>
                <a:cxn ang="0">
                  <a:pos x="T12" y="T13"/>
                </a:cxn>
              </a:cxnLst>
              <a:rect l="0" t="0" r="r" b="b"/>
              <a:pathLst>
                <a:path w="115" h="70">
                  <a:moveTo>
                    <a:pt x="115" y="25"/>
                  </a:moveTo>
                  <a:cubicBezTo>
                    <a:pt x="45" y="0"/>
                    <a:pt x="45" y="0"/>
                    <a:pt x="45" y="0"/>
                  </a:cubicBezTo>
                  <a:cubicBezTo>
                    <a:pt x="12" y="13"/>
                    <a:pt x="12" y="13"/>
                    <a:pt x="12" y="13"/>
                  </a:cubicBezTo>
                  <a:cubicBezTo>
                    <a:pt x="0" y="58"/>
                    <a:pt x="0" y="58"/>
                    <a:pt x="0" y="58"/>
                  </a:cubicBezTo>
                  <a:cubicBezTo>
                    <a:pt x="45" y="70"/>
                    <a:pt x="45" y="70"/>
                    <a:pt x="45" y="70"/>
                  </a:cubicBezTo>
                  <a:cubicBezTo>
                    <a:pt x="111" y="47"/>
                    <a:pt x="111" y="47"/>
                    <a:pt x="111" y="47"/>
                  </a:cubicBezTo>
                  <a:cubicBezTo>
                    <a:pt x="109" y="39"/>
                    <a:pt x="110" y="31"/>
                    <a:pt x="115" y="25"/>
                  </a:cubicBezTo>
                  <a:close/>
                </a:path>
              </a:pathLst>
            </a:custGeom>
            <a:solidFill>
              <a:srgbClr val="FFCE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6" name="ï$ḻîḋe">
              <a:extLst>
                <a:ext uri="{FF2B5EF4-FFF2-40B4-BE49-F238E27FC236}">
                  <a16:creationId xmlns:a16="http://schemas.microsoft.com/office/drawing/2014/main" xmlns="" id="{B2F04986-88BC-4F33-8BBE-30F6926E2FFC}"/>
                </a:ext>
              </a:extLst>
            </p:cNvPr>
            <p:cNvSpPr/>
            <p:nvPr/>
          </p:nvSpPr>
          <p:spPr bwMode="auto">
            <a:xfrm>
              <a:off x="6499226" y="5360988"/>
              <a:ext cx="1187450" cy="55563"/>
            </a:xfrm>
            <a:custGeom>
              <a:avLst/>
              <a:gdLst>
                <a:gd name="T0" fmla="*/ 723 w 748"/>
                <a:gd name="T1" fmla="*/ 35 h 35"/>
                <a:gd name="T2" fmla="*/ 0 w 748"/>
                <a:gd name="T3" fmla="*/ 35 h 35"/>
                <a:gd name="T4" fmla="*/ 0 w 748"/>
                <a:gd name="T5" fmla="*/ 0 h 35"/>
                <a:gd name="T6" fmla="*/ 748 w 748"/>
                <a:gd name="T7" fmla="*/ 0 h 35"/>
                <a:gd name="T8" fmla="*/ 723 w 748"/>
                <a:gd name="T9" fmla="*/ 35 h 35"/>
              </a:gdLst>
              <a:ahLst/>
              <a:cxnLst>
                <a:cxn ang="0">
                  <a:pos x="T0" y="T1"/>
                </a:cxn>
                <a:cxn ang="0">
                  <a:pos x="T2" y="T3"/>
                </a:cxn>
                <a:cxn ang="0">
                  <a:pos x="T4" y="T5"/>
                </a:cxn>
                <a:cxn ang="0">
                  <a:pos x="T6" y="T7"/>
                </a:cxn>
                <a:cxn ang="0">
                  <a:pos x="T8" y="T9"/>
                </a:cxn>
              </a:cxnLst>
              <a:rect l="0" t="0" r="r" b="b"/>
              <a:pathLst>
                <a:path w="748" h="35">
                  <a:moveTo>
                    <a:pt x="723" y="35"/>
                  </a:moveTo>
                  <a:lnTo>
                    <a:pt x="0" y="35"/>
                  </a:lnTo>
                  <a:lnTo>
                    <a:pt x="0" y="0"/>
                  </a:lnTo>
                  <a:lnTo>
                    <a:pt x="748" y="0"/>
                  </a:lnTo>
                  <a:lnTo>
                    <a:pt x="723" y="35"/>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7" name="işļídê">
              <a:extLst>
                <a:ext uri="{FF2B5EF4-FFF2-40B4-BE49-F238E27FC236}">
                  <a16:creationId xmlns:a16="http://schemas.microsoft.com/office/drawing/2014/main" xmlns="" id="{8179FA4A-F15A-4357-AE74-9FABCBCB4343}"/>
                </a:ext>
              </a:extLst>
            </p:cNvPr>
            <p:cNvSpPr/>
            <p:nvPr/>
          </p:nvSpPr>
          <p:spPr bwMode="auto">
            <a:xfrm>
              <a:off x="6499226" y="5499101"/>
              <a:ext cx="1187450" cy="53975"/>
            </a:xfrm>
            <a:custGeom>
              <a:avLst/>
              <a:gdLst>
                <a:gd name="T0" fmla="*/ 748 w 748"/>
                <a:gd name="T1" fmla="*/ 34 h 34"/>
                <a:gd name="T2" fmla="*/ 0 w 748"/>
                <a:gd name="T3" fmla="*/ 34 h 34"/>
                <a:gd name="T4" fmla="*/ 0 w 748"/>
                <a:gd name="T5" fmla="*/ 0 h 34"/>
                <a:gd name="T6" fmla="*/ 723 w 748"/>
                <a:gd name="T7" fmla="*/ 0 h 34"/>
                <a:gd name="T8" fmla="*/ 748 w 748"/>
                <a:gd name="T9" fmla="*/ 34 h 34"/>
              </a:gdLst>
              <a:ahLst/>
              <a:cxnLst>
                <a:cxn ang="0">
                  <a:pos x="T0" y="T1"/>
                </a:cxn>
                <a:cxn ang="0">
                  <a:pos x="T2" y="T3"/>
                </a:cxn>
                <a:cxn ang="0">
                  <a:pos x="T4" y="T5"/>
                </a:cxn>
                <a:cxn ang="0">
                  <a:pos x="T6" y="T7"/>
                </a:cxn>
                <a:cxn ang="0">
                  <a:pos x="T8" y="T9"/>
                </a:cxn>
              </a:cxnLst>
              <a:rect l="0" t="0" r="r" b="b"/>
              <a:pathLst>
                <a:path w="748" h="34">
                  <a:moveTo>
                    <a:pt x="748" y="34"/>
                  </a:moveTo>
                  <a:lnTo>
                    <a:pt x="0" y="34"/>
                  </a:lnTo>
                  <a:lnTo>
                    <a:pt x="0" y="0"/>
                  </a:lnTo>
                  <a:lnTo>
                    <a:pt x="723" y="0"/>
                  </a:lnTo>
                  <a:lnTo>
                    <a:pt x="748" y="34"/>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8" name="ïṣḻïḑe">
              <a:extLst>
                <a:ext uri="{FF2B5EF4-FFF2-40B4-BE49-F238E27FC236}">
                  <a16:creationId xmlns:a16="http://schemas.microsoft.com/office/drawing/2014/main" xmlns="" id="{D0580053-D0B5-4A5E-8491-5EE4A1D0D64B}"/>
                </a:ext>
              </a:extLst>
            </p:cNvPr>
            <p:cNvSpPr/>
            <p:nvPr/>
          </p:nvSpPr>
          <p:spPr bwMode="auto">
            <a:xfrm>
              <a:off x="6499226" y="5416551"/>
              <a:ext cx="1147763" cy="82550"/>
            </a:xfrm>
            <a:prstGeom prst="rect">
              <a:avLst/>
            </a:prstGeom>
            <a:solidFill>
              <a:srgbClr val="FFB60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9" name="ï$ḷíḋé">
              <a:extLst>
                <a:ext uri="{FF2B5EF4-FFF2-40B4-BE49-F238E27FC236}">
                  <a16:creationId xmlns:a16="http://schemas.microsoft.com/office/drawing/2014/main" xmlns="" id="{B9ADF64A-F8FC-41F6-9781-6AF2DF000D86}"/>
                </a:ext>
              </a:extLst>
            </p:cNvPr>
            <p:cNvSpPr/>
            <p:nvPr/>
          </p:nvSpPr>
          <p:spPr bwMode="auto">
            <a:xfrm>
              <a:off x="6376988" y="5360988"/>
              <a:ext cx="122238" cy="192088"/>
            </a:xfrm>
            <a:custGeom>
              <a:avLst/>
              <a:gdLst>
                <a:gd name="T0" fmla="*/ 44 w 44"/>
                <a:gd name="T1" fmla="*/ 70 h 70"/>
                <a:gd name="T2" fmla="*/ 35 w 44"/>
                <a:gd name="T3" fmla="*/ 70 h 70"/>
                <a:gd name="T4" fmla="*/ 0 w 44"/>
                <a:gd name="T5" fmla="*/ 35 h 70"/>
                <a:gd name="T6" fmla="*/ 35 w 44"/>
                <a:gd name="T7" fmla="*/ 0 h 70"/>
                <a:gd name="T8" fmla="*/ 44 w 44"/>
                <a:gd name="T9" fmla="*/ 0 h 70"/>
                <a:gd name="T10" fmla="*/ 44 w 44"/>
                <a:gd name="T11" fmla="*/ 70 h 70"/>
              </a:gdLst>
              <a:ahLst/>
              <a:cxnLst>
                <a:cxn ang="0">
                  <a:pos x="T0" y="T1"/>
                </a:cxn>
                <a:cxn ang="0">
                  <a:pos x="T2" y="T3"/>
                </a:cxn>
                <a:cxn ang="0">
                  <a:pos x="T4" y="T5"/>
                </a:cxn>
                <a:cxn ang="0">
                  <a:pos x="T6" y="T7"/>
                </a:cxn>
                <a:cxn ang="0">
                  <a:pos x="T8" y="T9"/>
                </a:cxn>
                <a:cxn ang="0">
                  <a:pos x="T10" y="T11"/>
                </a:cxn>
              </a:cxnLst>
              <a:rect l="0" t="0" r="r" b="b"/>
              <a:pathLst>
                <a:path w="44" h="70">
                  <a:moveTo>
                    <a:pt x="44" y="70"/>
                  </a:moveTo>
                  <a:cubicBezTo>
                    <a:pt x="35" y="70"/>
                    <a:pt x="35" y="70"/>
                    <a:pt x="35" y="70"/>
                  </a:cubicBezTo>
                  <a:cubicBezTo>
                    <a:pt x="15" y="70"/>
                    <a:pt x="0" y="55"/>
                    <a:pt x="0" y="35"/>
                  </a:cubicBezTo>
                  <a:cubicBezTo>
                    <a:pt x="0" y="16"/>
                    <a:pt x="15" y="0"/>
                    <a:pt x="35" y="0"/>
                  </a:cubicBezTo>
                  <a:cubicBezTo>
                    <a:pt x="44" y="0"/>
                    <a:pt x="44" y="0"/>
                    <a:pt x="44" y="0"/>
                  </a:cubicBezTo>
                  <a:lnTo>
                    <a:pt x="44" y="70"/>
                  </a:lnTo>
                  <a:close/>
                </a:path>
              </a:pathLst>
            </a:custGeom>
            <a:solidFill>
              <a:srgbClr val="FFCE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0" name="ïSḻiḓê">
              <a:extLst>
                <a:ext uri="{FF2B5EF4-FFF2-40B4-BE49-F238E27FC236}">
                  <a16:creationId xmlns:a16="http://schemas.microsoft.com/office/drawing/2014/main" xmlns="" id="{A08A1D1B-EE27-4156-8B8A-B25DC4793C65}"/>
                </a:ext>
              </a:extLst>
            </p:cNvPr>
            <p:cNvSpPr/>
            <p:nvPr/>
          </p:nvSpPr>
          <p:spPr bwMode="auto">
            <a:xfrm>
              <a:off x="6480176" y="5360988"/>
              <a:ext cx="90488" cy="192088"/>
            </a:xfrm>
            <a:prstGeom prst="rect">
              <a:avLst/>
            </a:prstGeom>
            <a:solidFill>
              <a:srgbClr val="354D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1" name="îṥḷiḍe">
              <a:extLst>
                <a:ext uri="{FF2B5EF4-FFF2-40B4-BE49-F238E27FC236}">
                  <a16:creationId xmlns:a16="http://schemas.microsoft.com/office/drawing/2014/main" xmlns="" id="{0586F5FE-BD6A-43E4-B734-ADCDC96F32DD}"/>
                </a:ext>
              </a:extLst>
            </p:cNvPr>
            <p:cNvSpPr/>
            <p:nvPr/>
          </p:nvSpPr>
          <p:spPr bwMode="auto">
            <a:xfrm>
              <a:off x="4759326" y="4410076"/>
              <a:ext cx="939800" cy="938213"/>
            </a:xfrm>
            <a:custGeom>
              <a:avLst/>
              <a:gdLst>
                <a:gd name="T0" fmla="*/ 278 w 342"/>
                <a:gd name="T1" fmla="*/ 283 h 342"/>
                <a:gd name="T2" fmla="*/ 59 w 342"/>
                <a:gd name="T3" fmla="*/ 278 h 342"/>
                <a:gd name="T4" fmla="*/ 64 w 342"/>
                <a:gd name="T5" fmla="*/ 59 h 342"/>
                <a:gd name="T6" fmla="*/ 283 w 342"/>
                <a:gd name="T7" fmla="*/ 64 h 342"/>
                <a:gd name="T8" fmla="*/ 278 w 342"/>
                <a:gd name="T9" fmla="*/ 283 h 342"/>
              </a:gdLst>
              <a:ahLst/>
              <a:cxnLst>
                <a:cxn ang="0">
                  <a:pos x="T0" y="T1"/>
                </a:cxn>
                <a:cxn ang="0">
                  <a:pos x="T2" y="T3"/>
                </a:cxn>
                <a:cxn ang="0">
                  <a:pos x="T4" y="T5"/>
                </a:cxn>
                <a:cxn ang="0">
                  <a:pos x="T6" y="T7"/>
                </a:cxn>
                <a:cxn ang="0">
                  <a:pos x="T8" y="T9"/>
                </a:cxn>
              </a:cxnLst>
              <a:rect l="0" t="0" r="r" b="b"/>
              <a:pathLst>
                <a:path w="342" h="342">
                  <a:moveTo>
                    <a:pt x="278" y="283"/>
                  </a:moveTo>
                  <a:cubicBezTo>
                    <a:pt x="216" y="342"/>
                    <a:pt x="118" y="340"/>
                    <a:pt x="59" y="278"/>
                  </a:cubicBezTo>
                  <a:cubicBezTo>
                    <a:pt x="0" y="216"/>
                    <a:pt x="2" y="118"/>
                    <a:pt x="64" y="59"/>
                  </a:cubicBezTo>
                  <a:cubicBezTo>
                    <a:pt x="126" y="0"/>
                    <a:pt x="224" y="3"/>
                    <a:pt x="283" y="64"/>
                  </a:cubicBezTo>
                  <a:cubicBezTo>
                    <a:pt x="342" y="126"/>
                    <a:pt x="339" y="224"/>
                    <a:pt x="278" y="283"/>
                  </a:cubicBezTo>
                  <a:close/>
                </a:path>
              </a:pathLst>
            </a:custGeom>
            <a:solidFill>
              <a:srgbClr val="025F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2" name="íṧ1iḓè">
              <a:extLst>
                <a:ext uri="{FF2B5EF4-FFF2-40B4-BE49-F238E27FC236}">
                  <a16:creationId xmlns:a16="http://schemas.microsoft.com/office/drawing/2014/main" xmlns="" id="{E914BAEC-6854-44B4-8D38-E48A8D51BAE2}"/>
                </a:ext>
              </a:extLst>
            </p:cNvPr>
            <p:cNvSpPr/>
            <p:nvPr/>
          </p:nvSpPr>
          <p:spPr bwMode="auto">
            <a:xfrm>
              <a:off x="4816476" y="4470401"/>
              <a:ext cx="822325" cy="820738"/>
            </a:xfrm>
            <a:custGeom>
              <a:avLst/>
              <a:gdLst>
                <a:gd name="T0" fmla="*/ 243 w 299"/>
                <a:gd name="T1" fmla="*/ 247 h 299"/>
                <a:gd name="T2" fmla="*/ 52 w 299"/>
                <a:gd name="T3" fmla="*/ 242 h 299"/>
                <a:gd name="T4" fmla="*/ 57 w 299"/>
                <a:gd name="T5" fmla="*/ 51 h 299"/>
                <a:gd name="T6" fmla="*/ 248 w 299"/>
                <a:gd name="T7" fmla="*/ 56 h 299"/>
                <a:gd name="T8" fmla="*/ 243 w 299"/>
                <a:gd name="T9" fmla="*/ 247 h 299"/>
              </a:gdLst>
              <a:ahLst/>
              <a:cxnLst>
                <a:cxn ang="0">
                  <a:pos x="T0" y="T1"/>
                </a:cxn>
                <a:cxn ang="0">
                  <a:pos x="T2" y="T3"/>
                </a:cxn>
                <a:cxn ang="0">
                  <a:pos x="T4" y="T5"/>
                </a:cxn>
                <a:cxn ang="0">
                  <a:pos x="T6" y="T7"/>
                </a:cxn>
                <a:cxn ang="0">
                  <a:pos x="T8" y="T9"/>
                </a:cxn>
              </a:cxnLst>
              <a:rect l="0" t="0" r="r" b="b"/>
              <a:pathLst>
                <a:path w="299" h="299">
                  <a:moveTo>
                    <a:pt x="243" y="247"/>
                  </a:moveTo>
                  <a:cubicBezTo>
                    <a:pt x="189" y="299"/>
                    <a:pt x="103" y="297"/>
                    <a:pt x="52" y="242"/>
                  </a:cubicBezTo>
                  <a:cubicBezTo>
                    <a:pt x="0" y="188"/>
                    <a:pt x="2" y="103"/>
                    <a:pt x="57" y="51"/>
                  </a:cubicBezTo>
                  <a:cubicBezTo>
                    <a:pt x="111" y="0"/>
                    <a:pt x="196" y="2"/>
                    <a:pt x="248" y="56"/>
                  </a:cubicBezTo>
                  <a:cubicBezTo>
                    <a:pt x="299" y="110"/>
                    <a:pt x="297" y="196"/>
                    <a:pt x="243" y="247"/>
                  </a:cubicBezTo>
                  <a:close/>
                </a:path>
              </a:pathLst>
            </a:custGeom>
            <a:solidFill>
              <a:srgbClr val="7ED8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3" name="iŝľíďè">
              <a:extLst>
                <a:ext uri="{FF2B5EF4-FFF2-40B4-BE49-F238E27FC236}">
                  <a16:creationId xmlns:a16="http://schemas.microsoft.com/office/drawing/2014/main" xmlns="" id="{B51F38AE-E2FE-41B6-A75E-E523FA9A4751}"/>
                </a:ext>
              </a:extLst>
            </p:cNvPr>
            <p:cNvSpPr/>
            <p:nvPr/>
          </p:nvSpPr>
          <p:spPr bwMode="auto">
            <a:xfrm>
              <a:off x="4832351" y="4470401"/>
              <a:ext cx="746125" cy="614363"/>
            </a:xfrm>
            <a:custGeom>
              <a:avLst/>
              <a:gdLst>
                <a:gd name="T0" fmla="*/ 133 w 271"/>
                <a:gd name="T1" fmla="*/ 216 h 224"/>
                <a:gd name="T2" fmla="*/ 271 w 271"/>
                <a:gd name="T3" fmla="*/ 104 h 224"/>
                <a:gd name="T4" fmla="*/ 242 w 271"/>
                <a:gd name="T5" fmla="*/ 56 h 224"/>
                <a:gd name="T6" fmla="*/ 51 w 271"/>
                <a:gd name="T7" fmla="*/ 51 h 224"/>
                <a:gd name="T8" fmla="*/ 14 w 271"/>
                <a:gd name="T9" fmla="*/ 188 h 224"/>
                <a:gd name="T10" fmla="*/ 133 w 271"/>
                <a:gd name="T11" fmla="*/ 216 h 224"/>
              </a:gdLst>
              <a:ahLst/>
              <a:cxnLst>
                <a:cxn ang="0">
                  <a:pos x="T0" y="T1"/>
                </a:cxn>
                <a:cxn ang="0">
                  <a:pos x="T2" y="T3"/>
                </a:cxn>
                <a:cxn ang="0">
                  <a:pos x="T4" y="T5"/>
                </a:cxn>
                <a:cxn ang="0">
                  <a:pos x="T6" y="T7"/>
                </a:cxn>
                <a:cxn ang="0">
                  <a:pos x="T8" y="T9"/>
                </a:cxn>
                <a:cxn ang="0">
                  <a:pos x="T10" y="T11"/>
                </a:cxn>
              </a:cxnLst>
              <a:rect l="0" t="0" r="r" b="b"/>
              <a:pathLst>
                <a:path w="271" h="224">
                  <a:moveTo>
                    <a:pt x="133" y="216"/>
                  </a:moveTo>
                  <a:cubicBezTo>
                    <a:pt x="205" y="203"/>
                    <a:pt x="247" y="161"/>
                    <a:pt x="271" y="104"/>
                  </a:cubicBezTo>
                  <a:cubicBezTo>
                    <a:pt x="265" y="86"/>
                    <a:pt x="255" y="70"/>
                    <a:pt x="242" y="56"/>
                  </a:cubicBezTo>
                  <a:cubicBezTo>
                    <a:pt x="190" y="2"/>
                    <a:pt x="105" y="0"/>
                    <a:pt x="51" y="51"/>
                  </a:cubicBezTo>
                  <a:cubicBezTo>
                    <a:pt x="12" y="87"/>
                    <a:pt x="0" y="141"/>
                    <a:pt x="14" y="188"/>
                  </a:cubicBezTo>
                  <a:cubicBezTo>
                    <a:pt x="49" y="209"/>
                    <a:pt x="88" y="224"/>
                    <a:pt x="133" y="216"/>
                  </a:cubicBezTo>
                  <a:close/>
                </a:path>
              </a:pathLst>
            </a:custGeom>
            <a:solidFill>
              <a:srgbClr val="AE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4" name="ïṥḷíḋê">
              <a:extLst>
                <a:ext uri="{FF2B5EF4-FFF2-40B4-BE49-F238E27FC236}">
                  <a16:creationId xmlns:a16="http://schemas.microsoft.com/office/drawing/2014/main" xmlns="" id="{959124E4-FAA9-4594-ADA1-7DBBD02619EC}"/>
                </a:ext>
              </a:extLst>
            </p:cNvPr>
            <p:cNvSpPr/>
            <p:nvPr/>
          </p:nvSpPr>
          <p:spPr bwMode="auto">
            <a:xfrm>
              <a:off x="4995863" y="4554538"/>
              <a:ext cx="477838" cy="141288"/>
            </a:xfrm>
            <a:custGeom>
              <a:avLst/>
              <a:gdLst>
                <a:gd name="T0" fmla="*/ 14 w 174"/>
                <a:gd name="T1" fmla="*/ 44 h 51"/>
                <a:gd name="T2" fmla="*/ 85 w 174"/>
                <a:gd name="T3" fmla="*/ 16 h 51"/>
                <a:gd name="T4" fmla="*/ 159 w 174"/>
                <a:gd name="T5" fmla="*/ 48 h 51"/>
                <a:gd name="T6" fmla="*/ 170 w 174"/>
                <a:gd name="T7" fmla="*/ 48 h 51"/>
                <a:gd name="T8" fmla="*/ 171 w 174"/>
                <a:gd name="T9" fmla="*/ 37 h 51"/>
                <a:gd name="T10" fmla="*/ 85 w 174"/>
                <a:gd name="T11" fmla="*/ 0 h 51"/>
                <a:gd name="T12" fmla="*/ 3 w 174"/>
                <a:gd name="T13" fmla="*/ 32 h 51"/>
                <a:gd name="T14" fmla="*/ 3 w 174"/>
                <a:gd name="T15" fmla="*/ 44 h 51"/>
                <a:gd name="T16" fmla="*/ 14 w 174"/>
                <a:gd name="T1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1">
                  <a:moveTo>
                    <a:pt x="14" y="44"/>
                  </a:moveTo>
                  <a:cubicBezTo>
                    <a:pt x="34" y="25"/>
                    <a:pt x="59" y="16"/>
                    <a:pt x="85" y="16"/>
                  </a:cubicBezTo>
                  <a:cubicBezTo>
                    <a:pt x="112" y="16"/>
                    <a:pt x="139" y="26"/>
                    <a:pt x="159" y="48"/>
                  </a:cubicBezTo>
                  <a:cubicBezTo>
                    <a:pt x="162" y="51"/>
                    <a:pt x="167" y="51"/>
                    <a:pt x="170" y="48"/>
                  </a:cubicBezTo>
                  <a:cubicBezTo>
                    <a:pt x="174" y="45"/>
                    <a:pt x="174" y="40"/>
                    <a:pt x="171" y="37"/>
                  </a:cubicBezTo>
                  <a:cubicBezTo>
                    <a:pt x="147" y="12"/>
                    <a:pt x="116" y="0"/>
                    <a:pt x="85" y="0"/>
                  </a:cubicBezTo>
                  <a:cubicBezTo>
                    <a:pt x="56" y="0"/>
                    <a:pt x="26" y="11"/>
                    <a:pt x="3" y="32"/>
                  </a:cubicBezTo>
                  <a:cubicBezTo>
                    <a:pt x="0" y="35"/>
                    <a:pt x="0" y="40"/>
                    <a:pt x="3" y="44"/>
                  </a:cubicBezTo>
                  <a:cubicBezTo>
                    <a:pt x="6" y="47"/>
                    <a:pt x="11" y="47"/>
                    <a:pt x="14"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5" name="íṩḻíḑe">
              <a:extLst>
                <a:ext uri="{FF2B5EF4-FFF2-40B4-BE49-F238E27FC236}">
                  <a16:creationId xmlns:a16="http://schemas.microsoft.com/office/drawing/2014/main" xmlns="" id="{40A935B3-F463-40F4-86B5-74D14438B083}"/>
                </a:ext>
              </a:extLst>
            </p:cNvPr>
            <p:cNvSpPr/>
            <p:nvPr/>
          </p:nvSpPr>
          <p:spPr bwMode="auto">
            <a:xfrm>
              <a:off x="4759326" y="5081588"/>
              <a:ext cx="255588" cy="252413"/>
            </a:xfrm>
            <a:custGeom>
              <a:avLst/>
              <a:gdLst>
                <a:gd name="T0" fmla="*/ 65 w 161"/>
                <a:gd name="T1" fmla="*/ 159 h 159"/>
                <a:gd name="T2" fmla="*/ 0 w 161"/>
                <a:gd name="T3" fmla="*/ 92 h 159"/>
                <a:gd name="T4" fmla="*/ 95 w 161"/>
                <a:gd name="T5" fmla="*/ 0 h 159"/>
                <a:gd name="T6" fmla="*/ 161 w 161"/>
                <a:gd name="T7" fmla="*/ 69 h 159"/>
                <a:gd name="T8" fmla="*/ 65 w 161"/>
                <a:gd name="T9" fmla="*/ 159 h 159"/>
              </a:gdLst>
              <a:ahLst/>
              <a:cxnLst>
                <a:cxn ang="0">
                  <a:pos x="T0" y="T1"/>
                </a:cxn>
                <a:cxn ang="0">
                  <a:pos x="T2" y="T3"/>
                </a:cxn>
                <a:cxn ang="0">
                  <a:pos x="T4" y="T5"/>
                </a:cxn>
                <a:cxn ang="0">
                  <a:pos x="T6" y="T7"/>
                </a:cxn>
                <a:cxn ang="0">
                  <a:pos x="T8" y="T9"/>
                </a:cxn>
              </a:cxnLst>
              <a:rect l="0" t="0" r="r" b="b"/>
              <a:pathLst>
                <a:path w="161" h="159">
                  <a:moveTo>
                    <a:pt x="65" y="159"/>
                  </a:moveTo>
                  <a:lnTo>
                    <a:pt x="0" y="92"/>
                  </a:lnTo>
                  <a:lnTo>
                    <a:pt x="95" y="0"/>
                  </a:lnTo>
                  <a:lnTo>
                    <a:pt x="161" y="69"/>
                  </a:lnTo>
                  <a:lnTo>
                    <a:pt x="65" y="159"/>
                  </a:lnTo>
                  <a:close/>
                </a:path>
              </a:pathLst>
            </a:custGeom>
            <a:solidFill>
              <a:srgbClr val="025F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6" name="išlïḓé">
              <a:extLst>
                <a:ext uri="{FF2B5EF4-FFF2-40B4-BE49-F238E27FC236}">
                  <a16:creationId xmlns:a16="http://schemas.microsoft.com/office/drawing/2014/main" xmlns="" id="{595BC5F1-E664-4576-BC84-31D2334BFE61}"/>
                </a:ext>
              </a:extLst>
            </p:cNvPr>
            <p:cNvSpPr/>
            <p:nvPr/>
          </p:nvSpPr>
          <p:spPr bwMode="auto">
            <a:xfrm>
              <a:off x="4391026" y="5186363"/>
              <a:ext cx="511175" cy="498475"/>
            </a:xfrm>
            <a:custGeom>
              <a:avLst/>
              <a:gdLst>
                <a:gd name="T0" fmla="*/ 36 w 186"/>
                <a:gd name="T1" fmla="*/ 176 h 182"/>
                <a:gd name="T2" fmla="*/ 5 w 186"/>
                <a:gd name="T3" fmla="*/ 144 h 182"/>
                <a:gd name="T4" fmla="*/ 6 w 186"/>
                <a:gd name="T5" fmla="*/ 125 h 182"/>
                <a:gd name="T6" fmla="*/ 132 w 186"/>
                <a:gd name="T7" fmla="*/ 5 h 182"/>
                <a:gd name="T8" fmla="*/ 150 w 186"/>
                <a:gd name="T9" fmla="*/ 6 h 182"/>
                <a:gd name="T10" fmla="*/ 181 w 186"/>
                <a:gd name="T11" fmla="*/ 38 h 182"/>
                <a:gd name="T12" fmla="*/ 181 w 186"/>
                <a:gd name="T13" fmla="*/ 57 h 182"/>
                <a:gd name="T14" fmla="*/ 55 w 186"/>
                <a:gd name="T15" fmla="*/ 177 h 182"/>
                <a:gd name="T16" fmla="*/ 36 w 186"/>
                <a:gd name="T17"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182">
                  <a:moveTo>
                    <a:pt x="36" y="176"/>
                  </a:moveTo>
                  <a:cubicBezTo>
                    <a:pt x="5" y="144"/>
                    <a:pt x="5" y="144"/>
                    <a:pt x="5" y="144"/>
                  </a:cubicBezTo>
                  <a:cubicBezTo>
                    <a:pt x="0" y="139"/>
                    <a:pt x="0" y="130"/>
                    <a:pt x="6" y="125"/>
                  </a:cubicBezTo>
                  <a:cubicBezTo>
                    <a:pt x="132" y="5"/>
                    <a:pt x="132" y="5"/>
                    <a:pt x="132" y="5"/>
                  </a:cubicBezTo>
                  <a:cubicBezTo>
                    <a:pt x="137" y="0"/>
                    <a:pt x="145" y="0"/>
                    <a:pt x="150" y="6"/>
                  </a:cubicBezTo>
                  <a:cubicBezTo>
                    <a:pt x="181" y="38"/>
                    <a:pt x="181" y="38"/>
                    <a:pt x="181" y="38"/>
                  </a:cubicBezTo>
                  <a:cubicBezTo>
                    <a:pt x="186" y="43"/>
                    <a:pt x="186" y="52"/>
                    <a:pt x="181" y="57"/>
                  </a:cubicBezTo>
                  <a:cubicBezTo>
                    <a:pt x="55" y="177"/>
                    <a:pt x="55" y="177"/>
                    <a:pt x="55" y="177"/>
                  </a:cubicBezTo>
                  <a:cubicBezTo>
                    <a:pt x="50" y="182"/>
                    <a:pt x="41" y="182"/>
                    <a:pt x="36" y="176"/>
                  </a:cubicBezTo>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7" name="išlïḑê">
              <a:extLst>
                <a:ext uri="{FF2B5EF4-FFF2-40B4-BE49-F238E27FC236}">
                  <a16:creationId xmlns:a16="http://schemas.microsoft.com/office/drawing/2014/main" xmlns="" id="{90012563-D153-46B1-ADC5-0A00442B338B}"/>
                </a:ext>
              </a:extLst>
            </p:cNvPr>
            <p:cNvSpPr/>
            <p:nvPr/>
          </p:nvSpPr>
          <p:spPr bwMode="auto">
            <a:xfrm>
              <a:off x="4492626" y="5229226"/>
              <a:ext cx="304800" cy="293688"/>
            </a:xfrm>
            <a:custGeom>
              <a:avLst/>
              <a:gdLst>
                <a:gd name="T0" fmla="*/ 2 w 111"/>
                <a:gd name="T1" fmla="*/ 104 h 107"/>
                <a:gd name="T2" fmla="*/ 2 w 111"/>
                <a:gd name="T3" fmla="*/ 104 h 107"/>
                <a:gd name="T4" fmla="*/ 3 w 111"/>
                <a:gd name="T5" fmla="*/ 94 h 107"/>
                <a:gd name="T6" fmla="*/ 98 w 111"/>
                <a:gd name="T7" fmla="*/ 2 h 107"/>
                <a:gd name="T8" fmla="*/ 109 w 111"/>
                <a:gd name="T9" fmla="*/ 2 h 107"/>
                <a:gd name="T10" fmla="*/ 108 w 111"/>
                <a:gd name="T11" fmla="*/ 13 h 107"/>
                <a:gd name="T12" fmla="*/ 12 w 111"/>
                <a:gd name="T13" fmla="*/ 104 h 107"/>
                <a:gd name="T14" fmla="*/ 2 w 111"/>
                <a:gd name="T15" fmla="*/ 104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07">
                  <a:moveTo>
                    <a:pt x="2" y="104"/>
                  </a:moveTo>
                  <a:cubicBezTo>
                    <a:pt x="2" y="104"/>
                    <a:pt x="2" y="104"/>
                    <a:pt x="2" y="104"/>
                  </a:cubicBezTo>
                  <a:cubicBezTo>
                    <a:pt x="0" y="101"/>
                    <a:pt x="0" y="96"/>
                    <a:pt x="3" y="94"/>
                  </a:cubicBezTo>
                  <a:cubicBezTo>
                    <a:pt x="98" y="2"/>
                    <a:pt x="98" y="2"/>
                    <a:pt x="98" y="2"/>
                  </a:cubicBezTo>
                  <a:cubicBezTo>
                    <a:pt x="101" y="0"/>
                    <a:pt x="106" y="0"/>
                    <a:pt x="109" y="2"/>
                  </a:cubicBezTo>
                  <a:cubicBezTo>
                    <a:pt x="111" y="5"/>
                    <a:pt x="111" y="10"/>
                    <a:pt x="108" y="13"/>
                  </a:cubicBezTo>
                  <a:cubicBezTo>
                    <a:pt x="12" y="104"/>
                    <a:pt x="12" y="104"/>
                    <a:pt x="12" y="104"/>
                  </a:cubicBezTo>
                  <a:cubicBezTo>
                    <a:pt x="10" y="107"/>
                    <a:pt x="5" y="107"/>
                    <a:pt x="2" y="104"/>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8" name="išľíḍè">
              <a:extLst>
                <a:ext uri="{FF2B5EF4-FFF2-40B4-BE49-F238E27FC236}">
                  <a16:creationId xmlns:a16="http://schemas.microsoft.com/office/drawing/2014/main" xmlns="" id="{3118C37B-C0BB-4BDF-82D7-2A02751E2172}"/>
                </a:ext>
              </a:extLst>
            </p:cNvPr>
            <p:cNvSpPr/>
            <p:nvPr/>
          </p:nvSpPr>
          <p:spPr bwMode="auto">
            <a:xfrm>
              <a:off x="4335463" y="5613401"/>
              <a:ext cx="957263" cy="93663"/>
            </a:xfrm>
            <a:custGeom>
              <a:avLst/>
              <a:gdLst>
                <a:gd name="T0" fmla="*/ 174 w 348"/>
                <a:gd name="T1" fmla="*/ 0 h 34"/>
                <a:gd name="T2" fmla="*/ 95 w 348"/>
                <a:gd name="T3" fmla="*/ 2 h 34"/>
                <a:gd name="T4" fmla="*/ 75 w 348"/>
                <a:gd name="T5" fmla="*/ 21 h 34"/>
                <a:gd name="T6" fmla="*/ 66 w 348"/>
                <a:gd name="T7" fmla="*/ 25 h 34"/>
                <a:gd name="T8" fmla="*/ 56 w 348"/>
                <a:gd name="T9" fmla="*/ 20 h 34"/>
                <a:gd name="T10" fmla="*/ 43 w 348"/>
                <a:gd name="T11" fmla="*/ 6 h 34"/>
                <a:gd name="T12" fmla="*/ 0 w 348"/>
                <a:gd name="T13" fmla="*/ 17 h 34"/>
                <a:gd name="T14" fmla="*/ 174 w 348"/>
                <a:gd name="T15" fmla="*/ 34 h 34"/>
                <a:gd name="T16" fmla="*/ 348 w 348"/>
                <a:gd name="T17" fmla="*/ 17 h 34"/>
                <a:gd name="T18" fmla="*/ 174 w 348"/>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34">
                  <a:moveTo>
                    <a:pt x="174" y="0"/>
                  </a:moveTo>
                  <a:cubicBezTo>
                    <a:pt x="145" y="0"/>
                    <a:pt x="118" y="1"/>
                    <a:pt x="95" y="2"/>
                  </a:cubicBezTo>
                  <a:cubicBezTo>
                    <a:pt x="75" y="21"/>
                    <a:pt x="75" y="21"/>
                    <a:pt x="75" y="21"/>
                  </a:cubicBezTo>
                  <a:cubicBezTo>
                    <a:pt x="72" y="23"/>
                    <a:pt x="69" y="25"/>
                    <a:pt x="66" y="25"/>
                  </a:cubicBezTo>
                  <a:cubicBezTo>
                    <a:pt x="62" y="25"/>
                    <a:pt x="59" y="23"/>
                    <a:pt x="56" y="20"/>
                  </a:cubicBezTo>
                  <a:cubicBezTo>
                    <a:pt x="43" y="6"/>
                    <a:pt x="43" y="6"/>
                    <a:pt x="43" y="6"/>
                  </a:cubicBezTo>
                  <a:cubicBezTo>
                    <a:pt x="16" y="9"/>
                    <a:pt x="0" y="13"/>
                    <a:pt x="0" y="17"/>
                  </a:cubicBezTo>
                  <a:cubicBezTo>
                    <a:pt x="0" y="27"/>
                    <a:pt x="78" y="34"/>
                    <a:pt x="174" y="34"/>
                  </a:cubicBezTo>
                  <a:cubicBezTo>
                    <a:pt x="270" y="34"/>
                    <a:pt x="348" y="27"/>
                    <a:pt x="348" y="17"/>
                  </a:cubicBezTo>
                  <a:cubicBezTo>
                    <a:pt x="348" y="8"/>
                    <a:pt x="270" y="0"/>
                    <a:pt x="174" y="0"/>
                  </a:cubicBezTo>
                </a:path>
              </a:pathLst>
            </a:cu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9" name="iṩlîḋe">
              <a:extLst>
                <a:ext uri="{FF2B5EF4-FFF2-40B4-BE49-F238E27FC236}">
                  <a16:creationId xmlns:a16="http://schemas.microsoft.com/office/drawing/2014/main" xmlns="" id="{7AFA9245-E35A-4E3B-BD3E-BF632CA69566}"/>
                </a:ext>
              </a:extLst>
            </p:cNvPr>
            <p:cNvSpPr/>
            <p:nvPr/>
          </p:nvSpPr>
          <p:spPr bwMode="auto">
            <a:xfrm>
              <a:off x="4452938" y="5619751"/>
              <a:ext cx="144463" cy="63500"/>
            </a:xfrm>
            <a:custGeom>
              <a:avLst/>
              <a:gdLst>
                <a:gd name="T0" fmla="*/ 52 w 52"/>
                <a:gd name="T1" fmla="*/ 0 h 23"/>
                <a:gd name="T2" fmla="*/ 0 w 52"/>
                <a:gd name="T3" fmla="*/ 4 h 23"/>
                <a:gd name="T4" fmla="*/ 13 w 52"/>
                <a:gd name="T5" fmla="*/ 18 h 23"/>
                <a:gd name="T6" fmla="*/ 23 w 52"/>
                <a:gd name="T7" fmla="*/ 23 h 23"/>
                <a:gd name="T8" fmla="*/ 32 w 52"/>
                <a:gd name="T9" fmla="*/ 19 h 23"/>
                <a:gd name="T10" fmla="*/ 52 w 52"/>
                <a:gd name="T11" fmla="*/ 0 h 23"/>
              </a:gdLst>
              <a:ahLst/>
              <a:cxnLst>
                <a:cxn ang="0">
                  <a:pos x="T0" y="T1"/>
                </a:cxn>
                <a:cxn ang="0">
                  <a:pos x="T2" y="T3"/>
                </a:cxn>
                <a:cxn ang="0">
                  <a:pos x="T4" y="T5"/>
                </a:cxn>
                <a:cxn ang="0">
                  <a:pos x="T6" y="T7"/>
                </a:cxn>
                <a:cxn ang="0">
                  <a:pos x="T8" y="T9"/>
                </a:cxn>
                <a:cxn ang="0">
                  <a:pos x="T10" y="T11"/>
                </a:cxn>
              </a:cxnLst>
              <a:rect l="0" t="0" r="r" b="b"/>
              <a:pathLst>
                <a:path w="52" h="23">
                  <a:moveTo>
                    <a:pt x="52" y="0"/>
                  </a:moveTo>
                  <a:cubicBezTo>
                    <a:pt x="32" y="1"/>
                    <a:pt x="14" y="2"/>
                    <a:pt x="0" y="4"/>
                  </a:cubicBezTo>
                  <a:cubicBezTo>
                    <a:pt x="13" y="18"/>
                    <a:pt x="13" y="18"/>
                    <a:pt x="13" y="18"/>
                  </a:cubicBezTo>
                  <a:cubicBezTo>
                    <a:pt x="16" y="21"/>
                    <a:pt x="19" y="23"/>
                    <a:pt x="23" y="23"/>
                  </a:cubicBezTo>
                  <a:cubicBezTo>
                    <a:pt x="26" y="23"/>
                    <a:pt x="29" y="21"/>
                    <a:pt x="32" y="19"/>
                  </a:cubicBezTo>
                  <a:cubicBezTo>
                    <a:pt x="52" y="0"/>
                    <a:pt x="52" y="0"/>
                    <a:pt x="52" y="0"/>
                  </a:cubicBezTo>
                </a:path>
              </a:pathLst>
            </a:custGeom>
            <a:solidFill>
              <a:srgbClr val="3B3A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0" name="i$lïḑê">
              <a:extLst>
                <a:ext uri="{FF2B5EF4-FFF2-40B4-BE49-F238E27FC236}">
                  <a16:creationId xmlns:a16="http://schemas.microsoft.com/office/drawing/2014/main" xmlns="" id="{935AE7FE-3870-462E-B07F-0746433F1059}"/>
                </a:ext>
              </a:extLst>
            </p:cNvPr>
            <p:cNvSpPr/>
            <p:nvPr/>
          </p:nvSpPr>
          <p:spPr bwMode="auto">
            <a:xfrm>
              <a:off x="4132263" y="4343401"/>
              <a:ext cx="120650" cy="260350"/>
            </a:xfrm>
            <a:custGeom>
              <a:avLst/>
              <a:gdLst>
                <a:gd name="T0" fmla="*/ 39 w 44"/>
                <a:gd name="T1" fmla="*/ 92 h 95"/>
                <a:gd name="T2" fmla="*/ 44 w 44"/>
                <a:gd name="T3" fmla="*/ 84 h 95"/>
                <a:gd name="T4" fmla="*/ 42 w 44"/>
                <a:gd name="T5" fmla="*/ 76 h 95"/>
                <a:gd name="T6" fmla="*/ 23 w 44"/>
                <a:gd name="T7" fmla="*/ 6 h 95"/>
                <a:gd name="T8" fmla="*/ 0 w 44"/>
                <a:gd name="T9" fmla="*/ 13 h 95"/>
                <a:gd name="T10" fmla="*/ 24 w 44"/>
                <a:gd name="T11" fmla="*/ 84 h 95"/>
                <a:gd name="T12" fmla="*/ 39 w 44"/>
                <a:gd name="T13" fmla="*/ 92 h 95"/>
              </a:gdLst>
              <a:ahLst/>
              <a:cxnLst>
                <a:cxn ang="0">
                  <a:pos x="T0" y="T1"/>
                </a:cxn>
                <a:cxn ang="0">
                  <a:pos x="T2" y="T3"/>
                </a:cxn>
                <a:cxn ang="0">
                  <a:pos x="T4" y="T5"/>
                </a:cxn>
                <a:cxn ang="0">
                  <a:pos x="T6" y="T7"/>
                </a:cxn>
                <a:cxn ang="0">
                  <a:pos x="T8" y="T9"/>
                </a:cxn>
                <a:cxn ang="0">
                  <a:pos x="T10" y="T11"/>
                </a:cxn>
                <a:cxn ang="0">
                  <a:pos x="T12" y="T13"/>
                </a:cxn>
              </a:cxnLst>
              <a:rect l="0" t="0" r="r" b="b"/>
              <a:pathLst>
                <a:path w="44" h="95">
                  <a:moveTo>
                    <a:pt x="39" y="92"/>
                  </a:moveTo>
                  <a:cubicBezTo>
                    <a:pt x="42" y="89"/>
                    <a:pt x="43" y="87"/>
                    <a:pt x="44" y="84"/>
                  </a:cubicBezTo>
                  <a:cubicBezTo>
                    <a:pt x="44" y="81"/>
                    <a:pt x="43" y="79"/>
                    <a:pt x="42" y="76"/>
                  </a:cubicBezTo>
                  <a:cubicBezTo>
                    <a:pt x="40" y="59"/>
                    <a:pt x="23" y="6"/>
                    <a:pt x="23" y="6"/>
                  </a:cubicBezTo>
                  <a:cubicBezTo>
                    <a:pt x="23" y="6"/>
                    <a:pt x="11" y="0"/>
                    <a:pt x="0" y="13"/>
                  </a:cubicBezTo>
                  <a:cubicBezTo>
                    <a:pt x="10" y="57"/>
                    <a:pt x="17" y="70"/>
                    <a:pt x="24" y="84"/>
                  </a:cubicBezTo>
                  <a:cubicBezTo>
                    <a:pt x="27" y="90"/>
                    <a:pt x="33" y="95"/>
                    <a:pt x="39" y="92"/>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1" name="iṧlïdê">
              <a:extLst>
                <a:ext uri="{FF2B5EF4-FFF2-40B4-BE49-F238E27FC236}">
                  <a16:creationId xmlns:a16="http://schemas.microsoft.com/office/drawing/2014/main" xmlns="" id="{1ABFA45F-1E5E-456F-AA9D-DD29E41E95E2}"/>
                </a:ext>
              </a:extLst>
            </p:cNvPr>
            <p:cNvSpPr/>
            <p:nvPr/>
          </p:nvSpPr>
          <p:spPr bwMode="auto">
            <a:xfrm>
              <a:off x="4197351" y="4270376"/>
              <a:ext cx="217488" cy="333375"/>
            </a:xfrm>
            <a:custGeom>
              <a:avLst/>
              <a:gdLst>
                <a:gd name="T0" fmla="*/ 54 w 79"/>
                <a:gd name="T1" fmla="*/ 12 h 122"/>
                <a:gd name="T2" fmla="*/ 54 w 79"/>
                <a:gd name="T3" fmla="*/ 12 h 122"/>
                <a:gd name="T4" fmla="*/ 51 w 79"/>
                <a:gd name="T5" fmla="*/ 8 h 122"/>
                <a:gd name="T6" fmla="*/ 48 w 79"/>
                <a:gd name="T7" fmla="*/ 14 h 122"/>
                <a:gd name="T8" fmla="*/ 45 w 79"/>
                <a:gd name="T9" fmla="*/ 23 h 122"/>
                <a:gd name="T10" fmla="*/ 43 w 79"/>
                <a:gd name="T11" fmla="*/ 32 h 122"/>
                <a:gd name="T12" fmla="*/ 23 w 79"/>
                <a:gd name="T13" fmla="*/ 64 h 122"/>
                <a:gd name="T14" fmla="*/ 1 w 79"/>
                <a:gd name="T15" fmla="*/ 102 h 122"/>
                <a:gd name="T16" fmla="*/ 15 w 79"/>
                <a:gd name="T17" fmla="*/ 119 h 122"/>
                <a:gd name="T18" fmla="*/ 20 w 79"/>
                <a:gd name="T19" fmla="*/ 116 h 122"/>
                <a:gd name="T20" fmla="*/ 53 w 79"/>
                <a:gd name="T21" fmla="*/ 41 h 122"/>
                <a:gd name="T22" fmla="*/ 62 w 79"/>
                <a:gd name="T23" fmla="*/ 25 h 122"/>
                <a:gd name="T24" fmla="*/ 67 w 79"/>
                <a:gd name="T25" fmla="*/ 15 h 122"/>
                <a:gd name="T26" fmla="*/ 72 w 79"/>
                <a:gd name="T27" fmla="*/ 7 h 122"/>
                <a:gd name="T28" fmla="*/ 74 w 79"/>
                <a:gd name="T29" fmla="*/ 5 h 122"/>
                <a:gd name="T30" fmla="*/ 79 w 79"/>
                <a:gd name="T31" fmla="*/ 0 h 122"/>
                <a:gd name="T32" fmla="*/ 68 w 79"/>
                <a:gd name="T33" fmla="*/ 3 h 122"/>
                <a:gd name="T34" fmla="*/ 64 w 79"/>
                <a:gd name="T35" fmla="*/ 7 h 122"/>
                <a:gd name="T36" fmla="*/ 59 w 79"/>
                <a:gd name="T37" fmla="*/ 10 h 122"/>
                <a:gd name="T38" fmla="*/ 54 w 79"/>
                <a:gd name="T39" fmla="*/ 1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22">
                  <a:moveTo>
                    <a:pt x="54" y="12"/>
                  </a:moveTo>
                  <a:cubicBezTo>
                    <a:pt x="54" y="12"/>
                    <a:pt x="54" y="12"/>
                    <a:pt x="54" y="12"/>
                  </a:cubicBezTo>
                  <a:cubicBezTo>
                    <a:pt x="53" y="11"/>
                    <a:pt x="52" y="8"/>
                    <a:pt x="51" y="8"/>
                  </a:cubicBezTo>
                  <a:cubicBezTo>
                    <a:pt x="50" y="9"/>
                    <a:pt x="49" y="13"/>
                    <a:pt x="48" y="14"/>
                  </a:cubicBezTo>
                  <a:cubicBezTo>
                    <a:pt x="47" y="17"/>
                    <a:pt x="46" y="20"/>
                    <a:pt x="45" y="23"/>
                  </a:cubicBezTo>
                  <a:cubicBezTo>
                    <a:pt x="44" y="26"/>
                    <a:pt x="44" y="30"/>
                    <a:pt x="43" y="32"/>
                  </a:cubicBezTo>
                  <a:cubicBezTo>
                    <a:pt x="43" y="32"/>
                    <a:pt x="42" y="38"/>
                    <a:pt x="23" y="64"/>
                  </a:cubicBezTo>
                  <a:cubicBezTo>
                    <a:pt x="8" y="84"/>
                    <a:pt x="4" y="94"/>
                    <a:pt x="1" y="102"/>
                  </a:cubicBezTo>
                  <a:cubicBezTo>
                    <a:pt x="0" y="112"/>
                    <a:pt x="4" y="122"/>
                    <a:pt x="15" y="119"/>
                  </a:cubicBezTo>
                  <a:cubicBezTo>
                    <a:pt x="16" y="118"/>
                    <a:pt x="19" y="116"/>
                    <a:pt x="20" y="116"/>
                  </a:cubicBezTo>
                  <a:cubicBezTo>
                    <a:pt x="32" y="104"/>
                    <a:pt x="48" y="53"/>
                    <a:pt x="53" y="41"/>
                  </a:cubicBezTo>
                  <a:cubicBezTo>
                    <a:pt x="56" y="36"/>
                    <a:pt x="59" y="31"/>
                    <a:pt x="62" y="25"/>
                  </a:cubicBezTo>
                  <a:cubicBezTo>
                    <a:pt x="63" y="22"/>
                    <a:pt x="65" y="19"/>
                    <a:pt x="67" y="15"/>
                  </a:cubicBezTo>
                  <a:cubicBezTo>
                    <a:pt x="68" y="12"/>
                    <a:pt x="70" y="10"/>
                    <a:pt x="72" y="7"/>
                  </a:cubicBezTo>
                  <a:cubicBezTo>
                    <a:pt x="73" y="7"/>
                    <a:pt x="73" y="6"/>
                    <a:pt x="74" y="5"/>
                  </a:cubicBezTo>
                  <a:cubicBezTo>
                    <a:pt x="76" y="3"/>
                    <a:pt x="78" y="2"/>
                    <a:pt x="79" y="0"/>
                  </a:cubicBezTo>
                  <a:cubicBezTo>
                    <a:pt x="75" y="1"/>
                    <a:pt x="71" y="1"/>
                    <a:pt x="68" y="3"/>
                  </a:cubicBezTo>
                  <a:cubicBezTo>
                    <a:pt x="67" y="4"/>
                    <a:pt x="65" y="5"/>
                    <a:pt x="64" y="7"/>
                  </a:cubicBezTo>
                  <a:cubicBezTo>
                    <a:pt x="62" y="8"/>
                    <a:pt x="61" y="9"/>
                    <a:pt x="59" y="10"/>
                  </a:cubicBezTo>
                  <a:cubicBezTo>
                    <a:pt x="58" y="11"/>
                    <a:pt x="56" y="13"/>
                    <a:pt x="54" y="12"/>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2" name="iśḻïḋê">
              <a:extLst>
                <a:ext uri="{FF2B5EF4-FFF2-40B4-BE49-F238E27FC236}">
                  <a16:creationId xmlns:a16="http://schemas.microsoft.com/office/drawing/2014/main" xmlns="" id="{0F757FE7-8547-4FC7-88C0-688827C9CF79}"/>
                </a:ext>
              </a:extLst>
            </p:cNvPr>
            <p:cNvSpPr/>
            <p:nvPr/>
          </p:nvSpPr>
          <p:spPr bwMode="auto">
            <a:xfrm>
              <a:off x="3783013" y="5543551"/>
              <a:ext cx="574675" cy="92075"/>
            </a:xfrm>
            <a:prstGeom prst="ellipse">
              <a:avLst/>
            </a:pr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3" name="iS1ïḋè">
              <a:extLst>
                <a:ext uri="{FF2B5EF4-FFF2-40B4-BE49-F238E27FC236}">
                  <a16:creationId xmlns:a16="http://schemas.microsoft.com/office/drawing/2014/main" xmlns="" id="{7929DA6E-D4ED-43C5-9454-5BB73D4DA365}"/>
                </a:ext>
              </a:extLst>
            </p:cNvPr>
            <p:cNvSpPr/>
            <p:nvPr/>
          </p:nvSpPr>
          <p:spPr bwMode="auto">
            <a:xfrm>
              <a:off x="4079876" y="4895851"/>
              <a:ext cx="120650" cy="630238"/>
            </a:xfrm>
            <a:custGeom>
              <a:avLst/>
              <a:gdLst>
                <a:gd name="T0" fmla="*/ 40 w 44"/>
                <a:gd name="T1" fmla="*/ 4 h 230"/>
                <a:gd name="T2" fmla="*/ 42 w 44"/>
                <a:gd name="T3" fmla="*/ 90 h 230"/>
                <a:gd name="T4" fmla="*/ 31 w 44"/>
                <a:gd name="T5" fmla="*/ 222 h 230"/>
                <a:gd name="T6" fmla="*/ 15 w 44"/>
                <a:gd name="T7" fmla="*/ 224 h 230"/>
                <a:gd name="T8" fmla="*/ 5 w 44"/>
                <a:gd name="T9" fmla="*/ 77 h 230"/>
                <a:gd name="T10" fmla="*/ 0 w 44"/>
                <a:gd name="T11" fmla="*/ 0 h 230"/>
                <a:gd name="T12" fmla="*/ 40 w 44"/>
                <a:gd name="T13" fmla="*/ 4 h 230"/>
              </a:gdLst>
              <a:ahLst/>
              <a:cxnLst>
                <a:cxn ang="0">
                  <a:pos x="T0" y="T1"/>
                </a:cxn>
                <a:cxn ang="0">
                  <a:pos x="T2" y="T3"/>
                </a:cxn>
                <a:cxn ang="0">
                  <a:pos x="T4" y="T5"/>
                </a:cxn>
                <a:cxn ang="0">
                  <a:pos x="T6" y="T7"/>
                </a:cxn>
                <a:cxn ang="0">
                  <a:pos x="T8" y="T9"/>
                </a:cxn>
                <a:cxn ang="0">
                  <a:pos x="T10" y="T11"/>
                </a:cxn>
                <a:cxn ang="0">
                  <a:pos x="T12" y="T13"/>
                </a:cxn>
              </a:cxnLst>
              <a:rect l="0" t="0" r="r" b="b"/>
              <a:pathLst>
                <a:path w="44" h="230">
                  <a:moveTo>
                    <a:pt x="40" y="4"/>
                  </a:moveTo>
                  <a:cubicBezTo>
                    <a:pt x="44" y="85"/>
                    <a:pt x="42" y="31"/>
                    <a:pt x="42" y="90"/>
                  </a:cubicBezTo>
                  <a:cubicBezTo>
                    <a:pt x="40" y="122"/>
                    <a:pt x="31" y="222"/>
                    <a:pt x="31" y="222"/>
                  </a:cubicBezTo>
                  <a:cubicBezTo>
                    <a:pt x="31" y="222"/>
                    <a:pt x="20" y="230"/>
                    <a:pt x="15" y="224"/>
                  </a:cubicBezTo>
                  <a:cubicBezTo>
                    <a:pt x="9" y="148"/>
                    <a:pt x="0" y="112"/>
                    <a:pt x="5" y="77"/>
                  </a:cubicBezTo>
                  <a:cubicBezTo>
                    <a:pt x="3" y="39"/>
                    <a:pt x="0" y="0"/>
                    <a:pt x="0" y="0"/>
                  </a:cubicBezTo>
                  <a:cubicBezTo>
                    <a:pt x="40" y="4"/>
                    <a:pt x="40" y="4"/>
                    <a:pt x="40" y="4"/>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4" name="íS1íḋe">
              <a:extLst>
                <a:ext uri="{FF2B5EF4-FFF2-40B4-BE49-F238E27FC236}">
                  <a16:creationId xmlns:a16="http://schemas.microsoft.com/office/drawing/2014/main" xmlns="" id="{0F3815E4-0051-4040-A44A-DF1F00E71164}"/>
                </a:ext>
              </a:extLst>
            </p:cNvPr>
            <p:cNvSpPr/>
            <p:nvPr/>
          </p:nvSpPr>
          <p:spPr bwMode="auto">
            <a:xfrm>
              <a:off x="4079876" y="4783138"/>
              <a:ext cx="33338" cy="290513"/>
            </a:xfrm>
            <a:custGeom>
              <a:avLst/>
              <a:gdLst>
                <a:gd name="T0" fmla="*/ 4 w 12"/>
                <a:gd name="T1" fmla="*/ 94 h 106"/>
                <a:gd name="T2" fmla="*/ 4 w 12"/>
                <a:gd name="T3" fmla="*/ 106 h 106"/>
                <a:gd name="T4" fmla="*/ 4 w 12"/>
                <a:gd name="T5" fmla="*/ 106 h 106"/>
                <a:gd name="T6" fmla="*/ 4 w 12"/>
                <a:gd name="T7" fmla="*/ 94 h 106"/>
                <a:gd name="T8" fmla="*/ 0 w 12"/>
                <a:gd name="T9" fmla="*/ 0 h 106"/>
                <a:gd name="T10" fmla="*/ 2 w 12"/>
                <a:gd name="T11" fmla="*/ 41 h 106"/>
                <a:gd name="T12" fmla="*/ 12 w 12"/>
                <a:gd name="T13" fmla="*/ 42 h 106"/>
                <a:gd name="T14" fmla="*/ 10 w 12"/>
                <a:gd name="T15" fmla="*/ 1 h 106"/>
                <a:gd name="T16" fmla="*/ 0 w 12"/>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6">
                  <a:moveTo>
                    <a:pt x="4" y="94"/>
                  </a:moveTo>
                  <a:cubicBezTo>
                    <a:pt x="3" y="98"/>
                    <a:pt x="4" y="102"/>
                    <a:pt x="4" y="106"/>
                  </a:cubicBezTo>
                  <a:cubicBezTo>
                    <a:pt x="4" y="106"/>
                    <a:pt x="4" y="106"/>
                    <a:pt x="4" y="106"/>
                  </a:cubicBezTo>
                  <a:cubicBezTo>
                    <a:pt x="4" y="102"/>
                    <a:pt x="4" y="98"/>
                    <a:pt x="4" y="94"/>
                  </a:cubicBezTo>
                  <a:moveTo>
                    <a:pt x="0" y="0"/>
                  </a:moveTo>
                  <a:cubicBezTo>
                    <a:pt x="0" y="0"/>
                    <a:pt x="1" y="20"/>
                    <a:pt x="2" y="41"/>
                  </a:cubicBezTo>
                  <a:cubicBezTo>
                    <a:pt x="12" y="42"/>
                    <a:pt x="12" y="42"/>
                    <a:pt x="12" y="42"/>
                  </a:cubicBezTo>
                  <a:cubicBezTo>
                    <a:pt x="11" y="29"/>
                    <a:pt x="9" y="16"/>
                    <a:pt x="10" y="1"/>
                  </a:cubicBezTo>
                  <a:cubicBezTo>
                    <a:pt x="0" y="0"/>
                    <a:pt x="0" y="0"/>
                    <a:pt x="0" y="0"/>
                  </a:cubicBezTo>
                </a:path>
              </a:pathLst>
            </a:custGeom>
            <a:solidFill>
              <a:srgbClr val="FCEB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5" name="ïṥļiḓé">
              <a:extLst>
                <a:ext uri="{FF2B5EF4-FFF2-40B4-BE49-F238E27FC236}">
                  <a16:creationId xmlns:a16="http://schemas.microsoft.com/office/drawing/2014/main" xmlns="" id="{32417114-0A42-46C6-83CB-3D1BC6C34780}"/>
                </a:ext>
              </a:extLst>
            </p:cNvPr>
            <p:cNvSpPr/>
            <p:nvPr/>
          </p:nvSpPr>
          <p:spPr bwMode="auto">
            <a:xfrm>
              <a:off x="4084638" y="4895851"/>
              <a:ext cx="31750" cy="177800"/>
            </a:xfrm>
            <a:custGeom>
              <a:avLst/>
              <a:gdLst>
                <a:gd name="T0" fmla="*/ 0 w 11"/>
                <a:gd name="T1" fmla="*/ 0 h 65"/>
                <a:gd name="T2" fmla="*/ 3 w 11"/>
                <a:gd name="T3" fmla="*/ 40 h 65"/>
                <a:gd name="T4" fmla="*/ 2 w 11"/>
                <a:gd name="T5" fmla="*/ 53 h 65"/>
                <a:gd name="T6" fmla="*/ 2 w 11"/>
                <a:gd name="T7" fmla="*/ 65 h 65"/>
                <a:gd name="T8" fmla="*/ 10 w 11"/>
                <a:gd name="T9" fmla="*/ 1 h 65"/>
                <a:gd name="T10" fmla="*/ 0 w 11"/>
                <a:gd name="T11" fmla="*/ 0 h 65"/>
              </a:gdLst>
              <a:ahLst/>
              <a:cxnLst>
                <a:cxn ang="0">
                  <a:pos x="T0" y="T1"/>
                </a:cxn>
                <a:cxn ang="0">
                  <a:pos x="T2" y="T3"/>
                </a:cxn>
                <a:cxn ang="0">
                  <a:pos x="T4" y="T5"/>
                </a:cxn>
                <a:cxn ang="0">
                  <a:pos x="T6" y="T7"/>
                </a:cxn>
                <a:cxn ang="0">
                  <a:pos x="T8" y="T9"/>
                </a:cxn>
                <a:cxn ang="0">
                  <a:pos x="T10" y="T11"/>
                </a:cxn>
              </a:cxnLst>
              <a:rect l="0" t="0" r="r" b="b"/>
              <a:pathLst>
                <a:path w="11" h="65">
                  <a:moveTo>
                    <a:pt x="0" y="0"/>
                  </a:moveTo>
                  <a:cubicBezTo>
                    <a:pt x="1" y="15"/>
                    <a:pt x="2" y="30"/>
                    <a:pt x="3" y="40"/>
                  </a:cubicBezTo>
                  <a:cubicBezTo>
                    <a:pt x="2" y="44"/>
                    <a:pt x="2" y="49"/>
                    <a:pt x="2" y="53"/>
                  </a:cubicBezTo>
                  <a:cubicBezTo>
                    <a:pt x="2" y="57"/>
                    <a:pt x="2" y="61"/>
                    <a:pt x="2" y="65"/>
                  </a:cubicBezTo>
                  <a:cubicBezTo>
                    <a:pt x="11" y="38"/>
                    <a:pt x="11" y="19"/>
                    <a:pt x="10" y="1"/>
                  </a:cubicBezTo>
                  <a:cubicBezTo>
                    <a:pt x="0" y="0"/>
                    <a:pt x="0" y="0"/>
                    <a:pt x="0" y="0"/>
                  </a:cubicBezTo>
                </a:path>
              </a:pathLst>
            </a:custGeom>
            <a:solidFill>
              <a:srgbClr val="E5AC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6" name="iṡliḓé">
              <a:extLst>
                <a:ext uri="{FF2B5EF4-FFF2-40B4-BE49-F238E27FC236}">
                  <a16:creationId xmlns:a16="http://schemas.microsoft.com/office/drawing/2014/main" xmlns="" id="{3D3688EC-50E3-4ABC-ADDB-257E39A6F668}"/>
                </a:ext>
              </a:extLst>
            </p:cNvPr>
            <p:cNvSpPr/>
            <p:nvPr/>
          </p:nvSpPr>
          <p:spPr bwMode="auto">
            <a:xfrm>
              <a:off x="3898901" y="4862513"/>
              <a:ext cx="211138" cy="644525"/>
            </a:xfrm>
            <a:custGeom>
              <a:avLst/>
              <a:gdLst>
                <a:gd name="T0" fmla="*/ 17 w 77"/>
                <a:gd name="T1" fmla="*/ 0 h 235"/>
                <a:gd name="T2" fmla="*/ 34 w 77"/>
                <a:gd name="T3" fmla="*/ 93 h 235"/>
                <a:gd name="T4" fmla="*/ 0 w 77"/>
                <a:gd name="T5" fmla="*/ 226 h 235"/>
                <a:gd name="T6" fmla="*/ 9 w 77"/>
                <a:gd name="T7" fmla="*/ 235 h 235"/>
                <a:gd name="T8" fmla="*/ 72 w 77"/>
                <a:gd name="T9" fmla="*/ 91 h 235"/>
                <a:gd name="T10" fmla="*/ 74 w 77"/>
                <a:gd name="T11" fmla="*/ 19 h 235"/>
                <a:gd name="T12" fmla="*/ 17 w 77"/>
                <a:gd name="T13" fmla="*/ 0 h 235"/>
              </a:gdLst>
              <a:ahLst/>
              <a:cxnLst>
                <a:cxn ang="0">
                  <a:pos x="T0" y="T1"/>
                </a:cxn>
                <a:cxn ang="0">
                  <a:pos x="T2" y="T3"/>
                </a:cxn>
                <a:cxn ang="0">
                  <a:pos x="T4" y="T5"/>
                </a:cxn>
                <a:cxn ang="0">
                  <a:pos x="T6" y="T7"/>
                </a:cxn>
                <a:cxn ang="0">
                  <a:pos x="T8" y="T9"/>
                </a:cxn>
                <a:cxn ang="0">
                  <a:pos x="T10" y="T11"/>
                </a:cxn>
                <a:cxn ang="0">
                  <a:pos x="T12" y="T13"/>
                </a:cxn>
              </a:cxnLst>
              <a:rect l="0" t="0" r="r" b="b"/>
              <a:pathLst>
                <a:path w="77" h="235">
                  <a:moveTo>
                    <a:pt x="17" y="0"/>
                  </a:moveTo>
                  <a:cubicBezTo>
                    <a:pt x="17" y="0"/>
                    <a:pt x="10" y="26"/>
                    <a:pt x="34" y="93"/>
                  </a:cubicBezTo>
                  <a:cubicBezTo>
                    <a:pt x="14" y="111"/>
                    <a:pt x="0" y="226"/>
                    <a:pt x="0" y="226"/>
                  </a:cubicBezTo>
                  <a:cubicBezTo>
                    <a:pt x="9" y="235"/>
                    <a:pt x="9" y="235"/>
                    <a:pt x="9" y="235"/>
                  </a:cubicBezTo>
                  <a:cubicBezTo>
                    <a:pt x="9" y="235"/>
                    <a:pt x="61" y="135"/>
                    <a:pt x="72" y="91"/>
                  </a:cubicBezTo>
                  <a:cubicBezTo>
                    <a:pt x="77" y="44"/>
                    <a:pt x="74" y="19"/>
                    <a:pt x="74" y="19"/>
                  </a:cubicBezTo>
                  <a:lnTo>
                    <a:pt x="17" y="0"/>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7" name="î$ḻîḋe">
              <a:extLst>
                <a:ext uri="{FF2B5EF4-FFF2-40B4-BE49-F238E27FC236}">
                  <a16:creationId xmlns:a16="http://schemas.microsoft.com/office/drawing/2014/main" xmlns="" id="{77038FD3-F2E1-42D9-A0BF-DF5B7C40F8EB}"/>
                </a:ext>
              </a:extLst>
            </p:cNvPr>
            <p:cNvSpPr/>
            <p:nvPr/>
          </p:nvSpPr>
          <p:spPr bwMode="auto">
            <a:xfrm>
              <a:off x="3862388" y="5461001"/>
              <a:ext cx="130175" cy="147638"/>
            </a:xfrm>
            <a:custGeom>
              <a:avLst/>
              <a:gdLst>
                <a:gd name="T0" fmla="*/ 12 w 47"/>
                <a:gd name="T1" fmla="*/ 0 h 54"/>
                <a:gd name="T2" fmla="*/ 28 w 47"/>
                <a:gd name="T3" fmla="*/ 7 h 54"/>
                <a:gd name="T4" fmla="*/ 30 w 47"/>
                <a:gd name="T5" fmla="*/ 14 h 54"/>
                <a:gd name="T6" fmla="*/ 32 w 47"/>
                <a:gd name="T7" fmla="*/ 24 h 54"/>
                <a:gd name="T8" fmla="*/ 46 w 47"/>
                <a:gd name="T9" fmla="*/ 46 h 54"/>
                <a:gd name="T10" fmla="*/ 47 w 47"/>
                <a:gd name="T11" fmla="*/ 49 h 54"/>
                <a:gd name="T12" fmla="*/ 37 w 47"/>
                <a:gd name="T13" fmla="*/ 47 h 54"/>
                <a:gd name="T14" fmla="*/ 28 w 47"/>
                <a:gd name="T15" fmla="*/ 42 h 54"/>
                <a:gd name="T16" fmla="*/ 21 w 47"/>
                <a:gd name="T17" fmla="*/ 37 h 54"/>
                <a:gd name="T18" fmla="*/ 15 w 47"/>
                <a:gd name="T19" fmla="*/ 31 h 54"/>
                <a:gd name="T20" fmla="*/ 12 w 47"/>
                <a:gd name="T21" fmla="*/ 31 h 54"/>
                <a:gd name="T22" fmla="*/ 10 w 47"/>
                <a:gd name="T23" fmla="*/ 34 h 54"/>
                <a:gd name="T24" fmla="*/ 9 w 47"/>
                <a:gd name="T25" fmla="*/ 34 h 54"/>
                <a:gd name="T26" fmla="*/ 9 w 47"/>
                <a:gd name="T27" fmla="*/ 34 h 54"/>
                <a:gd name="T28" fmla="*/ 4 w 47"/>
                <a:gd name="T29" fmla="*/ 31 h 54"/>
                <a:gd name="T30" fmla="*/ 2 w 47"/>
                <a:gd name="T31" fmla="*/ 29 h 54"/>
                <a:gd name="T32" fmla="*/ 0 w 47"/>
                <a:gd name="T33" fmla="*/ 28 h 54"/>
                <a:gd name="T34" fmla="*/ 1 w 47"/>
                <a:gd name="T35" fmla="*/ 25 h 54"/>
                <a:gd name="T36" fmla="*/ 2 w 47"/>
                <a:gd name="T37" fmla="*/ 23 h 54"/>
                <a:gd name="T38" fmla="*/ 4 w 47"/>
                <a:gd name="T39" fmla="*/ 17 h 54"/>
                <a:gd name="T40" fmla="*/ 5 w 47"/>
                <a:gd name="T41" fmla="*/ 12 h 54"/>
                <a:gd name="T42" fmla="*/ 9 w 47"/>
                <a:gd name="T43" fmla="*/ 8 h 54"/>
                <a:gd name="T44" fmla="*/ 12 w 4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54">
                  <a:moveTo>
                    <a:pt x="12" y="0"/>
                  </a:moveTo>
                  <a:cubicBezTo>
                    <a:pt x="12" y="1"/>
                    <a:pt x="27" y="6"/>
                    <a:pt x="28" y="7"/>
                  </a:cubicBezTo>
                  <a:cubicBezTo>
                    <a:pt x="30" y="8"/>
                    <a:pt x="30" y="12"/>
                    <a:pt x="30" y="14"/>
                  </a:cubicBezTo>
                  <a:cubicBezTo>
                    <a:pt x="31" y="18"/>
                    <a:pt x="31" y="21"/>
                    <a:pt x="32" y="24"/>
                  </a:cubicBezTo>
                  <a:cubicBezTo>
                    <a:pt x="35" y="32"/>
                    <a:pt x="41" y="39"/>
                    <a:pt x="46" y="46"/>
                  </a:cubicBezTo>
                  <a:cubicBezTo>
                    <a:pt x="46" y="47"/>
                    <a:pt x="47" y="48"/>
                    <a:pt x="47" y="49"/>
                  </a:cubicBezTo>
                  <a:cubicBezTo>
                    <a:pt x="46" y="54"/>
                    <a:pt x="38" y="48"/>
                    <a:pt x="37" y="47"/>
                  </a:cubicBezTo>
                  <a:cubicBezTo>
                    <a:pt x="34" y="46"/>
                    <a:pt x="31" y="44"/>
                    <a:pt x="28" y="42"/>
                  </a:cubicBezTo>
                  <a:cubicBezTo>
                    <a:pt x="26" y="40"/>
                    <a:pt x="23" y="39"/>
                    <a:pt x="21" y="37"/>
                  </a:cubicBezTo>
                  <a:cubicBezTo>
                    <a:pt x="19" y="35"/>
                    <a:pt x="17" y="33"/>
                    <a:pt x="15" y="31"/>
                  </a:cubicBezTo>
                  <a:cubicBezTo>
                    <a:pt x="14" y="30"/>
                    <a:pt x="13" y="30"/>
                    <a:pt x="12" y="31"/>
                  </a:cubicBezTo>
                  <a:cubicBezTo>
                    <a:pt x="11" y="32"/>
                    <a:pt x="10" y="32"/>
                    <a:pt x="10" y="34"/>
                  </a:cubicBezTo>
                  <a:cubicBezTo>
                    <a:pt x="9" y="34"/>
                    <a:pt x="9" y="34"/>
                    <a:pt x="9" y="34"/>
                  </a:cubicBezTo>
                  <a:cubicBezTo>
                    <a:pt x="9" y="34"/>
                    <a:pt x="9" y="34"/>
                    <a:pt x="9" y="34"/>
                  </a:cubicBezTo>
                  <a:cubicBezTo>
                    <a:pt x="7" y="33"/>
                    <a:pt x="6" y="32"/>
                    <a:pt x="4" y="31"/>
                  </a:cubicBezTo>
                  <a:cubicBezTo>
                    <a:pt x="3" y="30"/>
                    <a:pt x="3" y="30"/>
                    <a:pt x="2" y="29"/>
                  </a:cubicBezTo>
                  <a:cubicBezTo>
                    <a:pt x="1" y="29"/>
                    <a:pt x="1" y="29"/>
                    <a:pt x="0" y="28"/>
                  </a:cubicBezTo>
                  <a:cubicBezTo>
                    <a:pt x="0" y="27"/>
                    <a:pt x="1" y="26"/>
                    <a:pt x="1" y="25"/>
                  </a:cubicBezTo>
                  <a:cubicBezTo>
                    <a:pt x="2" y="25"/>
                    <a:pt x="2" y="24"/>
                    <a:pt x="2" y="23"/>
                  </a:cubicBezTo>
                  <a:cubicBezTo>
                    <a:pt x="3" y="21"/>
                    <a:pt x="3" y="19"/>
                    <a:pt x="4" y="17"/>
                  </a:cubicBezTo>
                  <a:cubicBezTo>
                    <a:pt x="4" y="15"/>
                    <a:pt x="5" y="13"/>
                    <a:pt x="5" y="12"/>
                  </a:cubicBezTo>
                  <a:cubicBezTo>
                    <a:pt x="6" y="10"/>
                    <a:pt x="7" y="9"/>
                    <a:pt x="9" y="8"/>
                  </a:cubicBezTo>
                  <a:cubicBezTo>
                    <a:pt x="10" y="5"/>
                    <a:pt x="11" y="3"/>
                    <a:pt x="12" y="0"/>
                  </a:cubicBezTo>
                  <a:close/>
                </a:path>
              </a:pathLst>
            </a:custGeom>
            <a:solidFill>
              <a:srgbClr val="74352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8" name="îṡliḍe">
              <a:extLst>
                <a:ext uri="{FF2B5EF4-FFF2-40B4-BE49-F238E27FC236}">
                  <a16:creationId xmlns:a16="http://schemas.microsoft.com/office/drawing/2014/main" xmlns="" id="{34F92C2B-41EE-46BF-A8C3-C8EDC9F74D9D}"/>
                </a:ext>
              </a:extLst>
            </p:cNvPr>
            <p:cNvSpPr/>
            <p:nvPr/>
          </p:nvSpPr>
          <p:spPr bwMode="auto">
            <a:xfrm>
              <a:off x="4113213" y="5487988"/>
              <a:ext cx="142875" cy="106363"/>
            </a:xfrm>
            <a:custGeom>
              <a:avLst/>
              <a:gdLst>
                <a:gd name="T0" fmla="*/ 2 w 52"/>
                <a:gd name="T1" fmla="*/ 0 h 39"/>
                <a:gd name="T2" fmla="*/ 19 w 52"/>
                <a:gd name="T3" fmla="*/ 1 h 39"/>
                <a:gd name="T4" fmla="*/ 24 w 52"/>
                <a:gd name="T5" fmla="*/ 8 h 39"/>
                <a:gd name="T6" fmla="*/ 29 w 52"/>
                <a:gd name="T7" fmla="*/ 16 h 39"/>
                <a:gd name="T8" fmla="*/ 48 w 52"/>
                <a:gd name="T9" fmla="*/ 33 h 39"/>
                <a:gd name="T10" fmla="*/ 50 w 52"/>
                <a:gd name="T11" fmla="*/ 35 h 39"/>
                <a:gd name="T12" fmla="*/ 40 w 52"/>
                <a:gd name="T13" fmla="*/ 37 h 39"/>
                <a:gd name="T14" fmla="*/ 31 w 52"/>
                <a:gd name="T15" fmla="*/ 35 h 39"/>
                <a:gd name="T16" fmla="*/ 23 w 52"/>
                <a:gd name="T17" fmla="*/ 32 h 39"/>
                <a:gd name="T18" fmla="*/ 15 w 52"/>
                <a:gd name="T19" fmla="*/ 28 h 39"/>
                <a:gd name="T20" fmla="*/ 12 w 52"/>
                <a:gd name="T21" fmla="*/ 29 h 39"/>
                <a:gd name="T22" fmla="*/ 11 w 52"/>
                <a:gd name="T23" fmla="*/ 32 h 39"/>
                <a:gd name="T24" fmla="*/ 11 w 52"/>
                <a:gd name="T25" fmla="*/ 33 h 39"/>
                <a:gd name="T26" fmla="*/ 10 w 52"/>
                <a:gd name="T27" fmla="*/ 33 h 39"/>
                <a:gd name="T28" fmla="*/ 5 w 52"/>
                <a:gd name="T29" fmla="*/ 31 h 39"/>
                <a:gd name="T30" fmla="*/ 2 w 52"/>
                <a:gd name="T31" fmla="*/ 31 h 39"/>
                <a:gd name="T32" fmla="*/ 0 w 52"/>
                <a:gd name="T33" fmla="*/ 30 h 39"/>
                <a:gd name="T34" fmla="*/ 0 w 52"/>
                <a:gd name="T35" fmla="*/ 27 h 39"/>
                <a:gd name="T36" fmla="*/ 0 w 52"/>
                <a:gd name="T37" fmla="*/ 24 h 39"/>
                <a:gd name="T38" fmla="*/ 0 w 52"/>
                <a:gd name="T39" fmla="*/ 18 h 39"/>
                <a:gd name="T40" fmla="*/ 0 w 52"/>
                <a:gd name="T41" fmla="*/ 13 h 39"/>
                <a:gd name="T42" fmla="*/ 1 w 52"/>
                <a:gd name="T43" fmla="*/ 8 h 39"/>
                <a:gd name="T44" fmla="*/ 2 w 52"/>
                <a:gd name="T4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39">
                  <a:moveTo>
                    <a:pt x="2" y="0"/>
                  </a:moveTo>
                  <a:cubicBezTo>
                    <a:pt x="2" y="1"/>
                    <a:pt x="18" y="1"/>
                    <a:pt x="19" y="1"/>
                  </a:cubicBezTo>
                  <a:cubicBezTo>
                    <a:pt x="22" y="2"/>
                    <a:pt x="23" y="6"/>
                    <a:pt x="24" y="8"/>
                  </a:cubicBezTo>
                  <a:cubicBezTo>
                    <a:pt x="25" y="11"/>
                    <a:pt x="27" y="13"/>
                    <a:pt x="29" y="16"/>
                  </a:cubicBezTo>
                  <a:cubicBezTo>
                    <a:pt x="34" y="23"/>
                    <a:pt x="42" y="27"/>
                    <a:pt x="48" y="33"/>
                  </a:cubicBezTo>
                  <a:cubicBezTo>
                    <a:pt x="49" y="33"/>
                    <a:pt x="50" y="34"/>
                    <a:pt x="50" y="35"/>
                  </a:cubicBezTo>
                  <a:cubicBezTo>
                    <a:pt x="52" y="39"/>
                    <a:pt x="42" y="37"/>
                    <a:pt x="40" y="37"/>
                  </a:cubicBezTo>
                  <a:cubicBezTo>
                    <a:pt x="37" y="36"/>
                    <a:pt x="34" y="36"/>
                    <a:pt x="31" y="35"/>
                  </a:cubicBezTo>
                  <a:cubicBezTo>
                    <a:pt x="28" y="33"/>
                    <a:pt x="25" y="33"/>
                    <a:pt x="23" y="32"/>
                  </a:cubicBezTo>
                  <a:cubicBezTo>
                    <a:pt x="20" y="31"/>
                    <a:pt x="17" y="30"/>
                    <a:pt x="15" y="28"/>
                  </a:cubicBezTo>
                  <a:cubicBezTo>
                    <a:pt x="13" y="28"/>
                    <a:pt x="13" y="28"/>
                    <a:pt x="12" y="29"/>
                  </a:cubicBezTo>
                  <a:cubicBezTo>
                    <a:pt x="11" y="30"/>
                    <a:pt x="11" y="31"/>
                    <a:pt x="11" y="32"/>
                  </a:cubicBezTo>
                  <a:cubicBezTo>
                    <a:pt x="11" y="33"/>
                    <a:pt x="11" y="33"/>
                    <a:pt x="11" y="33"/>
                  </a:cubicBezTo>
                  <a:cubicBezTo>
                    <a:pt x="10" y="33"/>
                    <a:pt x="10" y="33"/>
                    <a:pt x="10" y="33"/>
                  </a:cubicBezTo>
                  <a:cubicBezTo>
                    <a:pt x="8" y="32"/>
                    <a:pt x="6" y="32"/>
                    <a:pt x="5" y="31"/>
                  </a:cubicBezTo>
                  <a:cubicBezTo>
                    <a:pt x="4" y="31"/>
                    <a:pt x="3" y="31"/>
                    <a:pt x="2" y="31"/>
                  </a:cubicBezTo>
                  <a:cubicBezTo>
                    <a:pt x="2" y="30"/>
                    <a:pt x="1" y="31"/>
                    <a:pt x="0" y="30"/>
                  </a:cubicBezTo>
                  <a:cubicBezTo>
                    <a:pt x="0" y="29"/>
                    <a:pt x="0" y="28"/>
                    <a:pt x="0" y="27"/>
                  </a:cubicBezTo>
                  <a:cubicBezTo>
                    <a:pt x="1" y="26"/>
                    <a:pt x="1" y="25"/>
                    <a:pt x="0" y="24"/>
                  </a:cubicBezTo>
                  <a:cubicBezTo>
                    <a:pt x="0" y="22"/>
                    <a:pt x="0" y="20"/>
                    <a:pt x="0" y="18"/>
                  </a:cubicBezTo>
                  <a:cubicBezTo>
                    <a:pt x="0" y="17"/>
                    <a:pt x="0" y="15"/>
                    <a:pt x="0" y="13"/>
                  </a:cubicBezTo>
                  <a:cubicBezTo>
                    <a:pt x="0" y="12"/>
                    <a:pt x="1" y="10"/>
                    <a:pt x="1" y="8"/>
                  </a:cubicBezTo>
                  <a:cubicBezTo>
                    <a:pt x="2" y="6"/>
                    <a:pt x="2" y="3"/>
                    <a:pt x="2" y="0"/>
                  </a:cubicBezTo>
                  <a:close/>
                </a:path>
              </a:pathLst>
            </a:custGeom>
            <a:solidFill>
              <a:srgbClr val="74352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9" name="iS1iḍé">
              <a:extLst>
                <a:ext uri="{FF2B5EF4-FFF2-40B4-BE49-F238E27FC236}">
                  <a16:creationId xmlns:a16="http://schemas.microsoft.com/office/drawing/2014/main" xmlns="" id="{78056C21-ED8F-4FA1-8E2C-831B485A645D}"/>
                </a:ext>
              </a:extLst>
            </p:cNvPr>
            <p:cNvSpPr/>
            <p:nvPr/>
          </p:nvSpPr>
          <p:spPr bwMode="auto">
            <a:xfrm>
              <a:off x="3840163" y="3981451"/>
              <a:ext cx="393700" cy="522288"/>
            </a:xfrm>
            <a:custGeom>
              <a:avLst/>
              <a:gdLst>
                <a:gd name="T0" fmla="*/ 117 w 143"/>
                <a:gd name="T1" fmla="*/ 83 h 190"/>
                <a:gd name="T2" fmla="*/ 114 w 143"/>
                <a:gd name="T3" fmla="*/ 80 h 190"/>
                <a:gd name="T4" fmla="*/ 104 w 143"/>
                <a:gd name="T5" fmla="*/ 20 h 190"/>
                <a:gd name="T6" fmla="*/ 66 w 143"/>
                <a:gd name="T7" fmla="*/ 9 h 190"/>
                <a:gd name="T8" fmla="*/ 62 w 143"/>
                <a:gd name="T9" fmla="*/ 9 h 190"/>
                <a:gd name="T10" fmla="*/ 59 w 143"/>
                <a:gd name="T11" fmla="*/ 9 h 190"/>
                <a:gd name="T12" fmla="*/ 44 w 143"/>
                <a:gd name="T13" fmla="*/ 15 h 190"/>
                <a:gd name="T14" fmla="*/ 28 w 143"/>
                <a:gd name="T15" fmla="*/ 46 h 190"/>
                <a:gd name="T16" fmla="*/ 15 w 143"/>
                <a:gd name="T17" fmla="*/ 85 h 190"/>
                <a:gd name="T18" fmla="*/ 7 w 143"/>
                <a:gd name="T19" fmla="*/ 94 h 190"/>
                <a:gd name="T20" fmla="*/ 4 w 143"/>
                <a:gd name="T21" fmla="*/ 106 h 190"/>
                <a:gd name="T22" fmla="*/ 9 w 143"/>
                <a:gd name="T23" fmla="*/ 119 h 190"/>
                <a:gd name="T24" fmla="*/ 2 w 143"/>
                <a:gd name="T25" fmla="*/ 137 h 190"/>
                <a:gd name="T26" fmla="*/ 3 w 143"/>
                <a:gd name="T27" fmla="*/ 158 h 190"/>
                <a:gd name="T28" fmla="*/ 15 w 143"/>
                <a:gd name="T29" fmla="*/ 175 h 190"/>
                <a:gd name="T30" fmla="*/ 30 w 143"/>
                <a:gd name="T31" fmla="*/ 186 h 190"/>
                <a:gd name="T32" fmla="*/ 49 w 143"/>
                <a:gd name="T33" fmla="*/ 189 h 190"/>
                <a:gd name="T34" fmla="*/ 62 w 143"/>
                <a:gd name="T35" fmla="*/ 183 h 190"/>
                <a:gd name="T36" fmla="*/ 64 w 143"/>
                <a:gd name="T37" fmla="*/ 179 h 190"/>
                <a:gd name="T38" fmla="*/ 79 w 143"/>
                <a:gd name="T39" fmla="*/ 185 h 190"/>
                <a:gd name="T40" fmla="*/ 95 w 143"/>
                <a:gd name="T41" fmla="*/ 186 h 190"/>
                <a:gd name="T42" fmla="*/ 111 w 143"/>
                <a:gd name="T43" fmla="*/ 173 h 190"/>
                <a:gd name="T44" fmla="*/ 123 w 143"/>
                <a:gd name="T45" fmla="*/ 155 h 190"/>
                <a:gd name="T46" fmla="*/ 136 w 143"/>
                <a:gd name="T47" fmla="*/ 139 h 190"/>
                <a:gd name="T48" fmla="*/ 142 w 143"/>
                <a:gd name="T49" fmla="*/ 119 h 190"/>
                <a:gd name="T50" fmla="*/ 135 w 143"/>
                <a:gd name="T51" fmla="*/ 97 h 190"/>
                <a:gd name="T52" fmla="*/ 117 w 143"/>
                <a:gd name="T53" fmla="*/ 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90">
                  <a:moveTo>
                    <a:pt x="117" y="83"/>
                  </a:moveTo>
                  <a:cubicBezTo>
                    <a:pt x="116" y="82"/>
                    <a:pt x="115" y="81"/>
                    <a:pt x="114" y="80"/>
                  </a:cubicBezTo>
                  <a:cubicBezTo>
                    <a:pt x="101" y="63"/>
                    <a:pt x="117" y="38"/>
                    <a:pt x="104" y="20"/>
                  </a:cubicBezTo>
                  <a:cubicBezTo>
                    <a:pt x="95" y="8"/>
                    <a:pt x="79" y="0"/>
                    <a:pt x="66" y="9"/>
                  </a:cubicBezTo>
                  <a:cubicBezTo>
                    <a:pt x="66" y="10"/>
                    <a:pt x="64" y="9"/>
                    <a:pt x="62" y="9"/>
                  </a:cubicBezTo>
                  <a:cubicBezTo>
                    <a:pt x="61" y="9"/>
                    <a:pt x="60" y="9"/>
                    <a:pt x="59" y="9"/>
                  </a:cubicBezTo>
                  <a:cubicBezTo>
                    <a:pt x="54" y="10"/>
                    <a:pt x="49" y="12"/>
                    <a:pt x="44" y="15"/>
                  </a:cubicBezTo>
                  <a:cubicBezTo>
                    <a:pt x="34" y="22"/>
                    <a:pt x="30" y="34"/>
                    <a:pt x="28" y="46"/>
                  </a:cubicBezTo>
                  <a:cubicBezTo>
                    <a:pt x="26" y="61"/>
                    <a:pt x="24" y="73"/>
                    <a:pt x="15" y="85"/>
                  </a:cubicBezTo>
                  <a:cubicBezTo>
                    <a:pt x="12" y="88"/>
                    <a:pt x="9" y="91"/>
                    <a:pt x="7" y="94"/>
                  </a:cubicBezTo>
                  <a:cubicBezTo>
                    <a:pt x="5" y="97"/>
                    <a:pt x="3" y="102"/>
                    <a:pt x="4" y="106"/>
                  </a:cubicBezTo>
                  <a:cubicBezTo>
                    <a:pt x="5" y="110"/>
                    <a:pt x="8" y="114"/>
                    <a:pt x="9" y="119"/>
                  </a:cubicBezTo>
                  <a:cubicBezTo>
                    <a:pt x="10" y="126"/>
                    <a:pt x="4" y="131"/>
                    <a:pt x="2" y="137"/>
                  </a:cubicBezTo>
                  <a:cubicBezTo>
                    <a:pt x="0" y="144"/>
                    <a:pt x="0" y="152"/>
                    <a:pt x="3" y="158"/>
                  </a:cubicBezTo>
                  <a:cubicBezTo>
                    <a:pt x="5" y="165"/>
                    <a:pt x="10" y="170"/>
                    <a:pt x="15" y="175"/>
                  </a:cubicBezTo>
                  <a:cubicBezTo>
                    <a:pt x="19" y="179"/>
                    <a:pt x="24" y="183"/>
                    <a:pt x="30" y="186"/>
                  </a:cubicBezTo>
                  <a:cubicBezTo>
                    <a:pt x="36" y="189"/>
                    <a:pt x="43" y="190"/>
                    <a:pt x="49" y="189"/>
                  </a:cubicBezTo>
                  <a:cubicBezTo>
                    <a:pt x="54" y="188"/>
                    <a:pt x="58" y="186"/>
                    <a:pt x="62" y="183"/>
                  </a:cubicBezTo>
                  <a:cubicBezTo>
                    <a:pt x="63" y="182"/>
                    <a:pt x="65" y="181"/>
                    <a:pt x="64" y="179"/>
                  </a:cubicBezTo>
                  <a:cubicBezTo>
                    <a:pt x="69" y="180"/>
                    <a:pt x="74" y="183"/>
                    <a:pt x="79" y="185"/>
                  </a:cubicBezTo>
                  <a:cubicBezTo>
                    <a:pt x="84" y="187"/>
                    <a:pt x="90" y="188"/>
                    <a:pt x="95" y="186"/>
                  </a:cubicBezTo>
                  <a:cubicBezTo>
                    <a:pt x="102" y="185"/>
                    <a:pt x="107" y="179"/>
                    <a:pt x="111" y="173"/>
                  </a:cubicBezTo>
                  <a:cubicBezTo>
                    <a:pt x="115" y="167"/>
                    <a:pt x="118" y="160"/>
                    <a:pt x="123" y="155"/>
                  </a:cubicBezTo>
                  <a:cubicBezTo>
                    <a:pt x="127" y="149"/>
                    <a:pt x="132" y="145"/>
                    <a:pt x="136" y="139"/>
                  </a:cubicBezTo>
                  <a:cubicBezTo>
                    <a:pt x="140" y="134"/>
                    <a:pt x="142" y="126"/>
                    <a:pt x="142" y="119"/>
                  </a:cubicBezTo>
                  <a:cubicBezTo>
                    <a:pt x="143" y="111"/>
                    <a:pt x="140" y="103"/>
                    <a:pt x="135" y="97"/>
                  </a:cubicBezTo>
                  <a:cubicBezTo>
                    <a:pt x="130" y="91"/>
                    <a:pt x="122" y="88"/>
                    <a:pt x="117" y="83"/>
                  </a:cubicBezTo>
                </a:path>
              </a:pathLst>
            </a:custGeom>
            <a:solidFill>
              <a:srgbClr val="9E35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0" name="ïṣļiďè">
              <a:extLst>
                <a:ext uri="{FF2B5EF4-FFF2-40B4-BE49-F238E27FC236}">
                  <a16:creationId xmlns:a16="http://schemas.microsoft.com/office/drawing/2014/main" xmlns="" id="{0FA39216-8E44-4DE6-BD08-4EF6B6CAC73A}"/>
                </a:ext>
              </a:extLst>
            </p:cNvPr>
            <p:cNvSpPr/>
            <p:nvPr/>
          </p:nvSpPr>
          <p:spPr bwMode="auto">
            <a:xfrm>
              <a:off x="4095751" y="4014788"/>
              <a:ext cx="138113" cy="304800"/>
            </a:xfrm>
            <a:custGeom>
              <a:avLst/>
              <a:gdLst>
                <a:gd name="T0" fmla="*/ 35 w 50"/>
                <a:gd name="T1" fmla="*/ 82 h 111"/>
                <a:gd name="T2" fmla="*/ 49 w 50"/>
                <a:gd name="T3" fmla="*/ 111 h 111"/>
                <a:gd name="T4" fmla="*/ 49 w 50"/>
                <a:gd name="T5" fmla="*/ 107 h 111"/>
                <a:gd name="T6" fmla="*/ 42 w 50"/>
                <a:gd name="T7" fmla="*/ 85 h 111"/>
                <a:gd name="T8" fmla="*/ 24 w 50"/>
                <a:gd name="T9" fmla="*/ 71 h 111"/>
                <a:gd name="T10" fmla="*/ 21 w 50"/>
                <a:gd name="T11" fmla="*/ 68 h 111"/>
                <a:gd name="T12" fmla="*/ 11 w 50"/>
                <a:gd name="T13" fmla="*/ 8 h 111"/>
                <a:gd name="T14" fmla="*/ 3 w 50"/>
                <a:gd name="T15" fmla="*/ 0 h 111"/>
                <a:gd name="T16" fmla="*/ 35 w 50"/>
                <a:gd name="T1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11">
                  <a:moveTo>
                    <a:pt x="35" y="82"/>
                  </a:moveTo>
                  <a:cubicBezTo>
                    <a:pt x="45" y="86"/>
                    <a:pt x="48" y="98"/>
                    <a:pt x="49" y="111"/>
                  </a:cubicBezTo>
                  <a:cubicBezTo>
                    <a:pt x="49" y="110"/>
                    <a:pt x="49" y="109"/>
                    <a:pt x="49" y="107"/>
                  </a:cubicBezTo>
                  <a:cubicBezTo>
                    <a:pt x="50" y="99"/>
                    <a:pt x="47" y="91"/>
                    <a:pt x="42" y="85"/>
                  </a:cubicBezTo>
                  <a:cubicBezTo>
                    <a:pt x="37" y="79"/>
                    <a:pt x="29" y="76"/>
                    <a:pt x="24" y="71"/>
                  </a:cubicBezTo>
                  <a:cubicBezTo>
                    <a:pt x="23" y="70"/>
                    <a:pt x="22" y="69"/>
                    <a:pt x="21" y="68"/>
                  </a:cubicBezTo>
                  <a:cubicBezTo>
                    <a:pt x="8" y="51"/>
                    <a:pt x="24" y="26"/>
                    <a:pt x="11" y="8"/>
                  </a:cubicBezTo>
                  <a:cubicBezTo>
                    <a:pt x="9" y="5"/>
                    <a:pt x="6" y="3"/>
                    <a:pt x="3" y="0"/>
                  </a:cubicBezTo>
                  <a:cubicBezTo>
                    <a:pt x="11" y="29"/>
                    <a:pt x="0" y="68"/>
                    <a:pt x="35" y="82"/>
                  </a:cubicBezTo>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1" name="íSļíḑê">
              <a:extLst>
                <a:ext uri="{FF2B5EF4-FFF2-40B4-BE49-F238E27FC236}">
                  <a16:creationId xmlns:a16="http://schemas.microsoft.com/office/drawing/2014/main" xmlns="" id="{1B56F52B-C817-4B4A-9CEC-FDE08CC3DDF8}"/>
                </a:ext>
              </a:extLst>
            </p:cNvPr>
            <p:cNvSpPr/>
            <p:nvPr/>
          </p:nvSpPr>
          <p:spPr bwMode="auto">
            <a:xfrm>
              <a:off x="4095751" y="4275138"/>
              <a:ext cx="146050" cy="195263"/>
            </a:xfrm>
            <a:custGeom>
              <a:avLst/>
              <a:gdLst>
                <a:gd name="T0" fmla="*/ 17 w 53"/>
                <a:gd name="T1" fmla="*/ 3 h 71"/>
                <a:gd name="T2" fmla="*/ 4 w 53"/>
                <a:gd name="T3" fmla="*/ 13 h 71"/>
                <a:gd name="T4" fmla="*/ 23 w 53"/>
                <a:gd name="T5" fmla="*/ 71 h 71"/>
                <a:gd name="T6" fmla="*/ 53 w 53"/>
                <a:gd name="T7" fmla="*/ 59 h 71"/>
                <a:gd name="T8" fmla="*/ 17 w 53"/>
                <a:gd name="T9" fmla="*/ 3 h 71"/>
              </a:gdLst>
              <a:ahLst/>
              <a:cxnLst>
                <a:cxn ang="0">
                  <a:pos x="T0" y="T1"/>
                </a:cxn>
                <a:cxn ang="0">
                  <a:pos x="T2" y="T3"/>
                </a:cxn>
                <a:cxn ang="0">
                  <a:pos x="T4" y="T5"/>
                </a:cxn>
                <a:cxn ang="0">
                  <a:pos x="T6" y="T7"/>
                </a:cxn>
                <a:cxn ang="0">
                  <a:pos x="T8" y="T9"/>
                </a:cxn>
              </a:cxnLst>
              <a:rect l="0" t="0" r="r" b="b"/>
              <a:pathLst>
                <a:path w="53" h="71">
                  <a:moveTo>
                    <a:pt x="17" y="3"/>
                  </a:moveTo>
                  <a:cubicBezTo>
                    <a:pt x="17" y="3"/>
                    <a:pt x="8" y="0"/>
                    <a:pt x="4" y="13"/>
                  </a:cubicBezTo>
                  <a:cubicBezTo>
                    <a:pt x="0" y="27"/>
                    <a:pt x="23" y="71"/>
                    <a:pt x="23" y="71"/>
                  </a:cubicBezTo>
                  <a:cubicBezTo>
                    <a:pt x="23" y="71"/>
                    <a:pt x="45" y="67"/>
                    <a:pt x="53" y="59"/>
                  </a:cubicBezTo>
                  <a:cubicBezTo>
                    <a:pt x="43" y="38"/>
                    <a:pt x="38" y="12"/>
                    <a:pt x="17"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2" name="îSlíḍê">
              <a:extLst>
                <a:ext uri="{FF2B5EF4-FFF2-40B4-BE49-F238E27FC236}">
                  <a16:creationId xmlns:a16="http://schemas.microsoft.com/office/drawing/2014/main" xmlns="" id="{C15F89BE-8175-4A36-9A72-3F50E7091CD3}"/>
                </a:ext>
              </a:extLst>
            </p:cNvPr>
            <p:cNvSpPr/>
            <p:nvPr/>
          </p:nvSpPr>
          <p:spPr bwMode="auto">
            <a:xfrm>
              <a:off x="4016376" y="4214813"/>
              <a:ext cx="79375" cy="109538"/>
            </a:xfrm>
            <a:custGeom>
              <a:avLst/>
              <a:gdLst>
                <a:gd name="T0" fmla="*/ 2 w 29"/>
                <a:gd name="T1" fmla="*/ 1 h 40"/>
                <a:gd name="T2" fmla="*/ 0 w 29"/>
                <a:gd name="T3" fmla="*/ 25 h 40"/>
                <a:gd name="T4" fmla="*/ 18 w 29"/>
                <a:gd name="T5" fmla="*/ 38 h 40"/>
                <a:gd name="T6" fmla="*/ 29 w 29"/>
                <a:gd name="T7" fmla="*/ 26 h 40"/>
                <a:gd name="T8" fmla="*/ 26 w 29"/>
                <a:gd name="T9" fmla="*/ 0 h 40"/>
                <a:gd name="T10" fmla="*/ 2 w 29"/>
                <a:gd name="T11" fmla="*/ 1 h 40"/>
              </a:gdLst>
              <a:ahLst/>
              <a:cxnLst>
                <a:cxn ang="0">
                  <a:pos x="T0" y="T1"/>
                </a:cxn>
                <a:cxn ang="0">
                  <a:pos x="T2" y="T3"/>
                </a:cxn>
                <a:cxn ang="0">
                  <a:pos x="T4" y="T5"/>
                </a:cxn>
                <a:cxn ang="0">
                  <a:pos x="T6" y="T7"/>
                </a:cxn>
                <a:cxn ang="0">
                  <a:pos x="T8" y="T9"/>
                </a:cxn>
                <a:cxn ang="0">
                  <a:pos x="T10" y="T11"/>
                </a:cxn>
              </a:cxnLst>
              <a:rect l="0" t="0" r="r" b="b"/>
              <a:pathLst>
                <a:path w="29" h="40">
                  <a:moveTo>
                    <a:pt x="2" y="1"/>
                  </a:moveTo>
                  <a:cubicBezTo>
                    <a:pt x="2" y="1"/>
                    <a:pt x="2" y="18"/>
                    <a:pt x="0" y="25"/>
                  </a:cubicBezTo>
                  <a:cubicBezTo>
                    <a:pt x="0" y="25"/>
                    <a:pt x="5" y="40"/>
                    <a:pt x="18" y="38"/>
                  </a:cubicBezTo>
                  <a:cubicBezTo>
                    <a:pt x="25" y="36"/>
                    <a:pt x="29" y="26"/>
                    <a:pt x="29" y="26"/>
                  </a:cubicBezTo>
                  <a:cubicBezTo>
                    <a:pt x="29" y="26"/>
                    <a:pt x="25" y="12"/>
                    <a:pt x="26" y="0"/>
                  </a:cubicBezTo>
                  <a:cubicBezTo>
                    <a:pt x="24" y="2"/>
                    <a:pt x="11" y="8"/>
                    <a:pt x="2" y="1"/>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3" name="íṧḷiďê">
              <a:extLst>
                <a:ext uri="{FF2B5EF4-FFF2-40B4-BE49-F238E27FC236}">
                  <a16:creationId xmlns:a16="http://schemas.microsoft.com/office/drawing/2014/main" xmlns="" id="{782F7611-7D9B-4244-97A5-C18FC4D8C193}"/>
                </a:ext>
              </a:extLst>
            </p:cNvPr>
            <p:cNvSpPr/>
            <p:nvPr/>
          </p:nvSpPr>
          <p:spPr bwMode="auto">
            <a:xfrm>
              <a:off x="4016376" y="4233863"/>
              <a:ext cx="68263" cy="68263"/>
            </a:xfrm>
            <a:custGeom>
              <a:avLst/>
              <a:gdLst>
                <a:gd name="T0" fmla="*/ 25 w 25"/>
                <a:gd name="T1" fmla="*/ 0 h 25"/>
                <a:gd name="T2" fmla="*/ 18 w 25"/>
                <a:gd name="T3" fmla="*/ 3 h 25"/>
                <a:gd name="T4" fmla="*/ 17 w 25"/>
                <a:gd name="T5" fmla="*/ 3 h 25"/>
                <a:gd name="T6" fmla="*/ 2 w 25"/>
                <a:gd name="T7" fmla="*/ 0 h 25"/>
                <a:gd name="T8" fmla="*/ 0 w 25"/>
                <a:gd name="T9" fmla="*/ 18 h 25"/>
                <a:gd name="T10" fmla="*/ 0 w 25"/>
                <a:gd name="T11" fmla="*/ 18 h 25"/>
                <a:gd name="T12" fmla="*/ 0 w 25"/>
                <a:gd name="T13" fmla="*/ 18 h 25"/>
                <a:gd name="T14" fmla="*/ 3 w 25"/>
                <a:gd name="T15" fmla="*/ 25 h 25"/>
                <a:gd name="T16" fmla="*/ 25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0"/>
                  </a:moveTo>
                  <a:cubicBezTo>
                    <a:pt x="24" y="2"/>
                    <a:pt x="22" y="3"/>
                    <a:pt x="18" y="3"/>
                  </a:cubicBezTo>
                  <a:cubicBezTo>
                    <a:pt x="18" y="3"/>
                    <a:pt x="17" y="3"/>
                    <a:pt x="17" y="3"/>
                  </a:cubicBezTo>
                  <a:cubicBezTo>
                    <a:pt x="11" y="3"/>
                    <a:pt x="6" y="2"/>
                    <a:pt x="2" y="0"/>
                  </a:cubicBezTo>
                  <a:cubicBezTo>
                    <a:pt x="1" y="6"/>
                    <a:pt x="1" y="14"/>
                    <a:pt x="0" y="18"/>
                  </a:cubicBezTo>
                  <a:cubicBezTo>
                    <a:pt x="0" y="18"/>
                    <a:pt x="0" y="18"/>
                    <a:pt x="0" y="18"/>
                  </a:cubicBezTo>
                  <a:cubicBezTo>
                    <a:pt x="0" y="18"/>
                    <a:pt x="0" y="18"/>
                    <a:pt x="0" y="18"/>
                  </a:cubicBezTo>
                  <a:cubicBezTo>
                    <a:pt x="0" y="18"/>
                    <a:pt x="1" y="21"/>
                    <a:pt x="3" y="25"/>
                  </a:cubicBezTo>
                  <a:cubicBezTo>
                    <a:pt x="12" y="21"/>
                    <a:pt x="19" y="12"/>
                    <a:pt x="25"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4" name="ïṧ1ídé">
              <a:extLst>
                <a:ext uri="{FF2B5EF4-FFF2-40B4-BE49-F238E27FC236}">
                  <a16:creationId xmlns:a16="http://schemas.microsoft.com/office/drawing/2014/main" xmlns="" id="{68CBCD22-1B6D-4CFD-85E3-27D4BC27CDBE}"/>
                </a:ext>
              </a:extLst>
            </p:cNvPr>
            <p:cNvSpPr/>
            <p:nvPr/>
          </p:nvSpPr>
          <p:spPr bwMode="auto">
            <a:xfrm>
              <a:off x="3881438" y="4259263"/>
              <a:ext cx="322263" cy="385763"/>
            </a:xfrm>
            <a:custGeom>
              <a:avLst/>
              <a:gdLst>
                <a:gd name="T0" fmla="*/ 104 w 117"/>
                <a:gd name="T1" fmla="*/ 140 h 141"/>
                <a:gd name="T2" fmla="*/ 104 w 117"/>
                <a:gd name="T3" fmla="*/ 139 h 141"/>
                <a:gd name="T4" fmla="*/ 104 w 117"/>
                <a:gd name="T5" fmla="*/ 120 h 141"/>
                <a:gd name="T6" fmla="*/ 106 w 117"/>
                <a:gd name="T7" fmla="*/ 88 h 141"/>
                <a:gd name="T8" fmla="*/ 116 w 117"/>
                <a:gd name="T9" fmla="*/ 60 h 141"/>
                <a:gd name="T10" fmla="*/ 96 w 117"/>
                <a:gd name="T11" fmla="*/ 13 h 141"/>
                <a:gd name="T12" fmla="*/ 91 w 117"/>
                <a:gd name="T13" fmla="*/ 8 h 141"/>
                <a:gd name="T14" fmla="*/ 67 w 117"/>
                <a:gd name="T15" fmla="*/ 15 h 141"/>
                <a:gd name="T16" fmla="*/ 34 w 117"/>
                <a:gd name="T17" fmla="*/ 9 h 141"/>
                <a:gd name="T18" fmla="*/ 1 w 117"/>
                <a:gd name="T19" fmla="*/ 40 h 141"/>
                <a:gd name="T20" fmla="*/ 8 w 117"/>
                <a:gd name="T21" fmla="*/ 62 h 141"/>
                <a:gd name="T22" fmla="*/ 25 w 117"/>
                <a:gd name="T23" fmla="*/ 96 h 141"/>
                <a:gd name="T24" fmla="*/ 33 w 117"/>
                <a:gd name="T25" fmla="*/ 126 h 141"/>
                <a:gd name="T26" fmla="*/ 32 w 117"/>
                <a:gd name="T27" fmla="*/ 141 h 141"/>
                <a:gd name="T28" fmla="*/ 104 w 117"/>
                <a:gd name="T29" fmla="*/ 14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41">
                  <a:moveTo>
                    <a:pt x="104" y="140"/>
                  </a:moveTo>
                  <a:cubicBezTo>
                    <a:pt x="104" y="140"/>
                    <a:pt x="104" y="139"/>
                    <a:pt x="104" y="139"/>
                  </a:cubicBezTo>
                  <a:cubicBezTo>
                    <a:pt x="103" y="133"/>
                    <a:pt x="103" y="127"/>
                    <a:pt x="104" y="120"/>
                  </a:cubicBezTo>
                  <a:cubicBezTo>
                    <a:pt x="104" y="109"/>
                    <a:pt x="105" y="98"/>
                    <a:pt x="106" y="88"/>
                  </a:cubicBezTo>
                  <a:cubicBezTo>
                    <a:pt x="117" y="77"/>
                    <a:pt x="117" y="69"/>
                    <a:pt x="116" y="60"/>
                  </a:cubicBezTo>
                  <a:cubicBezTo>
                    <a:pt x="112" y="39"/>
                    <a:pt x="101" y="42"/>
                    <a:pt x="96" y="13"/>
                  </a:cubicBezTo>
                  <a:cubicBezTo>
                    <a:pt x="96" y="10"/>
                    <a:pt x="93" y="9"/>
                    <a:pt x="91" y="8"/>
                  </a:cubicBezTo>
                  <a:cubicBezTo>
                    <a:pt x="77" y="0"/>
                    <a:pt x="86" y="11"/>
                    <a:pt x="67" y="15"/>
                  </a:cubicBezTo>
                  <a:cubicBezTo>
                    <a:pt x="41" y="20"/>
                    <a:pt x="34" y="9"/>
                    <a:pt x="34" y="9"/>
                  </a:cubicBezTo>
                  <a:cubicBezTo>
                    <a:pt x="34" y="9"/>
                    <a:pt x="8" y="8"/>
                    <a:pt x="1" y="40"/>
                  </a:cubicBezTo>
                  <a:cubicBezTo>
                    <a:pt x="0" y="47"/>
                    <a:pt x="6" y="56"/>
                    <a:pt x="8" y="62"/>
                  </a:cubicBezTo>
                  <a:cubicBezTo>
                    <a:pt x="14" y="74"/>
                    <a:pt x="22" y="83"/>
                    <a:pt x="25" y="96"/>
                  </a:cubicBezTo>
                  <a:cubicBezTo>
                    <a:pt x="26" y="103"/>
                    <a:pt x="33" y="118"/>
                    <a:pt x="33" y="126"/>
                  </a:cubicBezTo>
                  <a:cubicBezTo>
                    <a:pt x="33" y="131"/>
                    <a:pt x="32" y="136"/>
                    <a:pt x="32" y="141"/>
                  </a:cubicBezTo>
                  <a:cubicBezTo>
                    <a:pt x="56" y="141"/>
                    <a:pt x="80" y="140"/>
                    <a:pt x="104" y="14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5" name="î$ḻîḍe">
              <a:extLst>
                <a:ext uri="{FF2B5EF4-FFF2-40B4-BE49-F238E27FC236}">
                  <a16:creationId xmlns:a16="http://schemas.microsoft.com/office/drawing/2014/main" xmlns="" id="{ACD34D36-14CC-439F-9A3B-2101433EE9F2}"/>
                </a:ext>
              </a:extLst>
            </p:cNvPr>
            <p:cNvSpPr/>
            <p:nvPr/>
          </p:nvSpPr>
          <p:spPr bwMode="auto">
            <a:xfrm>
              <a:off x="3881438" y="4643438"/>
              <a:ext cx="327025" cy="444500"/>
            </a:xfrm>
            <a:custGeom>
              <a:avLst/>
              <a:gdLst>
                <a:gd name="T0" fmla="*/ 104 w 119"/>
                <a:gd name="T1" fmla="*/ 0 h 162"/>
                <a:gd name="T2" fmla="*/ 32 w 119"/>
                <a:gd name="T3" fmla="*/ 1 h 162"/>
                <a:gd name="T4" fmla="*/ 11 w 119"/>
                <a:gd name="T5" fmla="*/ 56 h 162"/>
                <a:gd name="T6" fmla="*/ 33 w 119"/>
                <a:gd name="T7" fmla="*/ 159 h 162"/>
                <a:gd name="T8" fmla="*/ 47 w 119"/>
                <a:gd name="T9" fmla="*/ 155 h 162"/>
                <a:gd name="T10" fmla="*/ 58 w 119"/>
                <a:gd name="T11" fmla="*/ 158 h 162"/>
                <a:gd name="T12" fmla="*/ 97 w 119"/>
                <a:gd name="T13" fmla="*/ 152 h 162"/>
                <a:gd name="T14" fmla="*/ 108 w 119"/>
                <a:gd name="T15" fmla="*/ 149 h 162"/>
                <a:gd name="T16" fmla="*/ 116 w 119"/>
                <a:gd name="T17" fmla="*/ 148 h 162"/>
                <a:gd name="T18" fmla="*/ 106 w 119"/>
                <a:gd name="T19" fmla="*/ 23 h 162"/>
                <a:gd name="T20" fmla="*/ 104 w 119"/>
                <a:gd name="T2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62">
                  <a:moveTo>
                    <a:pt x="104" y="0"/>
                  </a:moveTo>
                  <a:cubicBezTo>
                    <a:pt x="80" y="0"/>
                    <a:pt x="56" y="1"/>
                    <a:pt x="32" y="1"/>
                  </a:cubicBezTo>
                  <a:cubicBezTo>
                    <a:pt x="28" y="24"/>
                    <a:pt x="14" y="37"/>
                    <a:pt x="11" y="56"/>
                  </a:cubicBezTo>
                  <a:cubicBezTo>
                    <a:pt x="0" y="110"/>
                    <a:pt x="31" y="160"/>
                    <a:pt x="33" y="159"/>
                  </a:cubicBezTo>
                  <a:cubicBezTo>
                    <a:pt x="38" y="157"/>
                    <a:pt x="42" y="155"/>
                    <a:pt x="47" y="155"/>
                  </a:cubicBezTo>
                  <a:cubicBezTo>
                    <a:pt x="51" y="155"/>
                    <a:pt x="54" y="157"/>
                    <a:pt x="58" y="158"/>
                  </a:cubicBezTo>
                  <a:cubicBezTo>
                    <a:pt x="71" y="162"/>
                    <a:pt x="85" y="156"/>
                    <a:pt x="97" y="152"/>
                  </a:cubicBezTo>
                  <a:cubicBezTo>
                    <a:pt x="101" y="151"/>
                    <a:pt x="105" y="150"/>
                    <a:pt x="108" y="149"/>
                  </a:cubicBezTo>
                  <a:cubicBezTo>
                    <a:pt x="111" y="148"/>
                    <a:pt x="114" y="150"/>
                    <a:pt x="116" y="148"/>
                  </a:cubicBezTo>
                  <a:cubicBezTo>
                    <a:pt x="117" y="147"/>
                    <a:pt x="119" y="51"/>
                    <a:pt x="106" y="23"/>
                  </a:cubicBezTo>
                  <a:cubicBezTo>
                    <a:pt x="106" y="21"/>
                    <a:pt x="105" y="9"/>
                    <a:pt x="104" y="0"/>
                  </a:cubicBezTo>
                  <a:close/>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6" name="iṡlíḍè">
              <a:extLst>
                <a:ext uri="{FF2B5EF4-FFF2-40B4-BE49-F238E27FC236}">
                  <a16:creationId xmlns:a16="http://schemas.microsoft.com/office/drawing/2014/main" xmlns="" id="{313588F5-206E-4B14-A6C5-CE3CA85A09AB}"/>
                </a:ext>
              </a:extLst>
            </p:cNvPr>
            <p:cNvSpPr/>
            <p:nvPr/>
          </p:nvSpPr>
          <p:spPr bwMode="auto">
            <a:xfrm>
              <a:off x="3989388" y="4260851"/>
              <a:ext cx="76200" cy="107950"/>
            </a:xfrm>
            <a:custGeom>
              <a:avLst/>
              <a:gdLst>
                <a:gd name="T0" fmla="*/ 28 w 28"/>
                <a:gd name="T1" fmla="*/ 14 h 39"/>
                <a:gd name="T2" fmla="*/ 11 w 28"/>
                <a:gd name="T3" fmla="*/ 2 h 39"/>
                <a:gd name="T4" fmla="*/ 0 w 28"/>
                <a:gd name="T5" fmla="*/ 14 h 39"/>
                <a:gd name="T6" fmla="*/ 28 w 28"/>
                <a:gd name="T7" fmla="*/ 14 h 39"/>
              </a:gdLst>
              <a:ahLst/>
              <a:cxnLst>
                <a:cxn ang="0">
                  <a:pos x="T0" y="T1"/>
                </a:cxn>
                <a:cxn ang="0">
                  <a:pos x="T2" y="T3"/>
                </a:cxn>
                <a:cxn ang="0">
                  <a:pos x="T4" y="T5"/>
                </a:cxn>
                <a:cxn ang="0">
                  <a:pos x="T6" y="T7"/>
                </a:cxn>
              </a:cxnLst>
              <a:rect l="0" t="0" r="r" b="b"/>
              <a:pathLst>
                <a:path w="28" h="39">
                  <a:moveTo>
                    <a:pt x="28" y="14"/>
                  </a:moveTo>
                  <a:cubicBezTo>
                    <a:pt x="28" y="14"/>
                    <a:pt x="20" y="14"/>
                    <a:pt x="11" y="2"/>
                  </a:cubicBezTo>
                  <a:cubicBezTo>
                    <a:pt x="9" y="0"/>
                    <a:pt x="0" y="5"/>
                    <a:pt x="0" y="14"/>
                  </a:cubicBezTo>
                  <a:cubicBezTo>
                    <a:pt x="0" y="22"/>
                    <a:pt x="17" y="39"/>
                    <a:pt x="28"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7" name="îsḷíḍè">
              <a:extLst>
                <a:ext uri="{FF2B5EF4-FFF2-40B4-BE49-F238E27FC236}">
                  <a16:creationId xmlns:a16="http://schemas.microsoft.com/office/drawing/2014/main" xmlns="" id="{2F23E9DC-26FB-47EF-B3C3-46C13E360B12}"/>
                </a:ext>
              </a:extLst>
            </p:cNvPr>
            <p:cNvSpPr/>
            <p:nvPr/>
          </p:nvSpPr>
          <p:spPr bwMode="auto">
            <a:xfrm>
              <a:off x="4065588" y="4256088"/>
              <a:ext cx="63500" cy="98425"/>
            </a:xfrm>
            <a:custGeom>
              <a:avLst/>
              <a:gdLst>
                <a:gd name="T0" fmla="*/ 0 w 23"/>
                <a:gd name="T1" fmla="*/ 16 h 36"/>
                <a:gd name="T2" fmla="*/ 9 w 23"/>
                <a:gd name="T3" fmla="*/ 1 h 36"/>
                <a:gd name="T4" fmla="*/ 22 w 23"/>
                <a:gd name="T5" fmla="*/ 12 h 36"/>
                <a:gd name="T6" fmla="*/ 0 w 23"/>
                <a:gd name="T7" fmla="*/ 16 h 36"/>
              </a:gdLst>
              <a:ahLst/>
              <a:cxnLst>
                <a:cxn ang="0">
                  <a:pos x="T0" y="T1"/>
                </a:cxn>
                <a:cxn ang="0">
                  <a:pos x="T2" y="T3"/>
                </a:cxn>
                <a:cxn ang="0">
                  <a:pos x="T4" y="T5"/>
                </a:cxn>
                <a:cxn ang="0">
                  <a:pos x="T6" y="T7"/>
                </a:cxn>
              </a:cxnLst>
              <a:rect l="0" t="0" r="r" b="b"/>
              <a:pathLst>
                <a:path w="23" h="36">
                  <a:moveTo>
                    <a:pt x="0" y="16"/>
                  </a:moveTo>
                  <a:cubicBezTo>
                    <a:pt x="0" y="16"/>
                    <a:pt x="7" y="17"/>
                    <a:pt x="9" y="1"/>
                  </a:cubicBezTo>
                  <a:cubicBezTo>
                    <a:pt x="12" y="0"/>
                    <a:pt x="21" y="6"/>
                    <a:pt x="22" y="12"/>
                  </a:cubicBezTo>
                  <a:cubicBezTo>
                    <a:pt x="23" y="19"/>
                    <a:pt x="18" y="36"/>
                    <a:pt x="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8" name="ïŝļiḑé">
              <a:extLst>
                <a:ext uri="{FF2B5EF4-FFF2-40B4-BE49-F238E27FC236}">
                  <a16:creationId xmlns:a16="http://schemas.microsoft.com/office/drawing/2014/main" xmlns="" id="{8D2C8544-FC79-4237-9799-810014527FB2}"/>
                </a:ext>
              </a:extLst>
            </p:cNvPr>
            <p:cNvSpPr/>
            <p:nvPr/>
          </p:nvSpPr>
          <p:spPr bwMode="auto">
            <a:xfrm>
              <a:off x="3956051" y="3968751"/>
              <a:ext cx="173038" cy="279400"/>
            </a:xfrm>
            <a:custGeom>
              <a:avLst/>
              <a:gdLst>
                <a:gd name="T0" fmla="*/ 58 w 63"/>
                <a:gd name="T1" fmla="*/ 59 h 102"/>
                <a:gd name="T2" fmla="*/ 50 w 63"/>
                <a:gd name="T3" fmla="*/ 93 h 102"/>
                <a:gd name="T4" fmla="*/ 40 w 63"/>
                <a:gd name="T5" fmla="*/ 100 h 102"/>
                <a:gd name="T6" fmla="*/ 0 w 63"/>
                <a:gd name="T7" fmla="*/ 52 h 102"/>
                <a:gd name="T8" fmla="*/ 58 w 63"/>
                <a:gd name="T9" fmla="*/ 59 h 102"/>
              </a:gdLst>
              <a:ahLst/>
              <a:cxnLst>
                <a:cxn ang="0">
                  <a:pos x="T0" y="T1"/>
                </a:cxn>
                <a:cxn ang="0">
                  <a:pos x="T2" y="T3"/>
                </a:cxn>
                <a:cxn ang="0">
                  <a:pos x="T4" y="T5"/>
                </a:cxn>
                <a:cxn ang="0">
                  <a:pos x="T6" y="T7"/>
                </a:cxn>
                <a:cxn ang="0">
                  <a:pos x="T8" y="T9"/>
                </a:cxn>
              </a:cxnLst>
              <a:rect l="0" t="0" r="r" b="b"/>
              <a:pathLst>
                <a:path w="63" h="102">
                  <a:moveTo>
                    <a:pt x="58" y="59"/>
                  </a:moveTo>
                  <a:cubicBezTo>
                    <a:pt x="58" y="59"/>
                    <a:pt x="63" y="78"/>
                    <a:pt x="50" y="93"/>
                  </a:cubicBezTo>
                  <a:cubicBezTo>
                    <a:pt x="47" y="96"/>
                    <a:pt x="47" y="99"/>
                    <a:pt x="40" y="100"/>
                  </a:cubicBezTo>
                  <a:cubicBezTo>
                    <a:pt x="6" y="102"/>
                    <a:pt x="1" y="65"/>
                    <a:pt x="0" y="52"/>
                  </a:cubicBezTo>
                  <a:cubicBezTo>
                    <a:pt x="0" y="40"/>
                    <a:pt x="62" y="0"/>
                    <a:pt x="58" y="59"/>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9" name="ïŝḷîḋe">
              <a:extLst>
                <a:ext uri="{FF2B5EF4-FFF2-40B4-BE49-F238E27FC236}">
                  <a16:creationId xmlns:a16="http://schemas.microsoft.com/office/drawing/2014/main" xmlns="" id="{7B332DBD-F445-4D85-A452-476A2C67F115}"/>
                </a:ext>
              </a:extLst>
            </p:cNvPr>
            <p:cNvSpPr/>
            <p:nvPr/>
          </p:nvSpPr>
          <p:spPr bwMode="auto">
            <a:xfrm>
              <a:off x="3917951" y="4030663"/>
              <a:ext cx="128588" cy="169863"/>
            </a:xfrm>
            <a:custGeom>
              <a:avLst/>
              <a:gdLst>
                <a:gd name="T0" fmla="*/ 38 w 47"/>
                <a:gd name="T1" fmla="*/ 0 h 62"/>
                <a:gd name="T2" fmla="*/ 14 w 47"/>
                <a:gd name="T3" fmla="*/ 10 h 62"/>
                <a:gd name="T4" fmla="*/ 18 w 47"/>
                <a:gd name="T5" fmla="*/ 62 h 62"/>
                <a:gd name="T6" fmla="*/ 19 w 47"/>
                <a:gd name="T7" fmla="*/ 53 h 62"/>
                <a:gd name="T8" fmla="*/ 14 w 47"/>
                <a:gd name="T9" fmla="*/ 29 h 62"/>
                <a:gd name="T10" fmla="*/ 44 w 47"/>
                <a:gd name="T11" fmla="*/ 6 h 62"/>
                <a:gd name="T12" fmla="*/ 44 w 47"/>
                <a:gd name="T13" fmla="*/ 6 h 62"/>
                <a:gd name="T14" fmla="*/ 47 w 47"/>
                <a:gd name="T15" fmla="*/ 3 h 62"/>
                <a:gd name="T16" fmla="*/ 38 w 47"/>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2">
                  <a:moveTo>
                    <a:pt x="38" y="0"/>
                  </a:moveTo>
                  <a:cubicBezTo>
                    <a:pt x="28" y="0"/>
                    <a:pt x="19" y="6"/>
                    <a:pt x="14" y="10"/>
                  </a:cubicBezTo>
                  <a:cubicBezTo>
                    <a:pt x="0" y="30"/>
                    <a:pt x="13" y="54"/>
                    <a:pt x="18" y="62"/>
                  </a:cubicBezTo>
                  <a:cubicBezTo>
                    <a:pt x="18" y="59"/>
                    <a:pt x="19" y="56"/>
                    <a:pt x="19" y="53"/>
                  </a:cubicBezTo>
                  <a:cubicBezTo>
                    <a:pt x="16" y="44"/>
                    <a:pt x="15" y="34"/>
                    <a:pt x="14" y="29"/>
                  </a:cubicBezTo>
                  <a:cubicBezTo>
                    <a:pt x="14" y="23"/>
                    <a:pt x="29" y="10"/>
                    <a:pt x="44" y="6"/>
                  </a:cubicBezTo>
                  <a:cubicBezTo>
                    <a:pt x="44" y="6"/>
                    <a:pt x="44" y="6"/>
                    <a:pt x="44" y="6"/>
                  </a:cubicBezTo>
                  <a:cubicBezTo>
                    <a:pt x="44" y="6"/>
                    <a:pt x="45" y="4"/>
                    <a:pt x="47" y="3"/>
                  </a:cubicBezTo>
                  <a:cubicBezTo>
                    <a:pt x="44" y="1"/>
                    <a:pt x="41" y="0"/>
                    <a:pt x="38" y="0"/>
                  </a:cubicBezTo>
                </a:path>
              </a:pathLst>
            </a:custGeom>
            <a:solidFill>
              <a:srgbClr val="9B2F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0" name="íš1ïďè">
              <a:extLst>
                <a:ext uri="{FF2B5EF4-FFF2-40B4-BE49-F238E27FC236}">
                  <a16:creationId xmlns:a16="http://schemas.microsoft.com/office/drawing/2014/main" xmlns="" id="{C12C9AA9-5476-4723-AE8D-5BB52F536DE9}"/>
                </a:ext>
              </a:extLst>
            </p:cNvPr>
            <p:cNvSpPr/>
            <p:nvPr/>
          </p:nvSpPr>
          <p:spPr bwMode="auto">
            <a:xfrm>
              <a:off x="3956051" y="4048126"/>
              <a:ext cx="107950" cy="128588"/>
            </a:xfrm>
            <a:custGeom>
              <a:avLst/>
              <a:gdLst>
                <a:gd name="T0" fmla="*/ 30 w 39"/>
                <a:gd name="T1" fmla="*/ 0 h 47"/>
                <a:gd name="T2" fmla="*/ 0 w 39"/>
                <a:gd name="T3" fmla="*/ 23 h 47"/>
                <a:gd name="T4" fmla="*/ 5 w 39"/>
                <a:gd name="T5" fmla="*/ 47 h 47"/>
                <a:gd name="T6" fmla="*/ 19 w 39"/>
                <a:gd name="T7" fmla="*/ 30 h 47"/>
                <a:gd name="T8" fmla="*/ 39 w 39"/>
                <a:gd name="T9" fmla="*/ 12 h 47"/>
                <a:gd name="T10" fmla="*/ 39 w 39"/>
                <a:gd name="T11" fmla="*/ 10 h 47"/>
                <a:gd name="T12" fmla="*/ 30 w 39"/>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9" h="47">
                  <a:moveTo>
                    <a:pt x="30" y="0"/>
                  </a:moveTo>
                  <a:cubicBezTo>
                    <a:pt x="15" y="4"/>
                    <a:pt x="0" y="17"/>
                    <a:pt x="0" y="23"/>
                  </a:cubicBezTo>
                  <a:cubicBezTo>
                    <a:pt x="1" y="28"/>
                    <a:pt x="2" y="38"/>
                    <a:pt x="5" y="47"/>
                  </a:cubicBezTo>
                  <a:cubicBezTo>
                    <a:pt x="8" y="38"/>
                    <a:pt x="11" y="32"/>
                    <a:pt x="19" y="30"/>
                  </a:cubicBezTo>
                  <a:cubicBezTo>
                    <a:pt x="32" y="26"/>
                    <a:pt x="37" y="17"/>
                    <a:pt x="39" y="12"/>
                  </a:cubicBezTo>
                  <a:cubicBezTo>
                    <a:pt x="39" y="11"/>
                    <a:pt x="39" y="10"/>
                    <a:pt x="39" y="10"/>
                  </a:cubicBezTo>
                  <a:cubicBezTo>
                    <a:pt x="30" y="0"/>
                    <a:pt x="30" y="0"/>
                    <a:pt x="30"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1" name="ïSļiḋe">
              <a:extLst>
                <a:ext uri="{FF2B5EF4-FFF2-40B4-BE49-F238E27FC236}">
                  <a16:creationId xmlns:a16="http://schemas.microsoft.com/office/drawing/2014/main" xmlns="" id="{5B219072-AC8E-4F83-89E4-8B2CDCDDED3D}"/>
                </a:ext>
              </a:extLst>
            </p:cNvPr>
            <p:cNvSpPr/>
            <p:nvPr/>
          </p:nvSpPr>
          <p:spPr bwMode="auto">
            <a:xfrm>
              <a:off x="4046538" y="4033838"/>
              <a:ext cx="69850" cy="63500"/>
            </a:xfrm>
            <a:custGeom>
              <a:avLst/>
              <a:gdLst>
                <a:gd name="T0" fmla="*/ 5 w 25"/>
                <a:gd name="T1" fmla="*/ 0 h 23"/>
                <a:gd name="T2" fmla="*/ 0 w 25"/>
                <a:gd name="T3" fmla="*/ 2 h 23"/>
                <a:gd name="T4" fmla="*/ 3 w 25"/>
                <a:gd name="T5" fmla="*/ 4 h 23"/>
                <a:gd name="T6" fmla="*/ 6 w 25"/>
                <a:gd name="T7" fmla="*/ 4 h 23"/>
                <a:gd name="T8" fmla="*/ 25 w 25"/>
                <a:gd name="T9" fmla="*/ 23 h 23"/>
                <a:gd name="T10" fmla="*/ 24 w 25"/>
                <a:gd name="T11" fmla="*/ 11 h 23"/>
                <a:gd name="T12" fmla="*/ 14 w 25"/>
                <a:gd name="T13" fmla="*/ 2 h 23"/>
                <a:gd name="T14" fmla="*/ 5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5" y="0"/>
                  </a:moveTo>
                  <a:cubicBezTo>
                    <a:pt x="3" y="0"/>
                    <a:pt x="1" y="1"/>
                    <a:pt x="0" y="2"/>
                  </a:cubicBezTo>
                  <a:cubicBezTo>
                    <a:pt x="1" y="2"/>
                    <a:pt x="2" y="3"/>
                    <a:pt x="3" y="4"/>
                  </a:cubicBezTo>
                  <a:cubicBezTo>
                    <a:pt x="4" y="4"/>
                    <a:pt x="5" y="4"/>
                    <a:pt x="6" y="4"/>
                  </a:cubicBezTo>
                  <a:cubicBezTo>
                    <a:pt x="15" y="4"/>
                    <a:pt x="23" y="9"/>
                    <a:pt x="25" y="23"/>
                  </a:cubicBezTo>
                  <a:cubicBezTo>
                    <a:pt x="25" y="19"/>
                    <a:pt x="24" y="15"/>
                    <a:pt x="24" y="11"/>
                  </a:cubicBezTo>
                  <a:cubicBezTo>
                    <a:pt x="22" y="7"/>
                    <a:pt x="19" y="4"/>
                    <a:pt x="14" y="2"/>
                  </a:cubicBezTo>
                  <a:cubicBezTo>
                    <a:pt x="11" y="1"/>
                    <a:pt x="8" y="0"/>
                    <a:pt x="5" y="0"/>
                  </a:cubicBezTo>
                </a:path>
              </a:pathLst>
            </a:custGeom>
            <a:solidFill>
              <a:srgbClr val="9B2F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2" name="ïSľíḑê">
              <a:extLst>
                <a:ext uri="{FF2B5EF4-FFF2-40B4-BE49-F238E27FC236}">
                  <a16:creationId xmlns:a16="http://schemas.microsoft.com/office/drawing/2014/main" xmlns="" id="{6CA2360C-C9A3-423B-8379-66B84D2DAEAB}"/>
                </a:ext>
              </a:extLst>
            </p:cNvPr>
            <p:cNvSpPr/>
            <p:nvPr/>
          </p:nvSpPr>
          <p:spPr bwMode="auto">
            <a:xfrm>
              <a:off x="4113213" y="4064001"/>
              <a:ext cx="12700" cy="55563"/>
            </a:xfrm>
            <a:custGeom>
              <a:avLst/>
              <a:gdLst>
                <a:gd name="T0" fmla="*/ 0 w 5"/>
                <a:gd name="T1" fmla="*/ 0 h 20"/>
                <a:gd name="T2" fmla="*/ 1 w 5"/>
                <a:gd name="T3" fmla="*/ 12 h 20"/>
                <a:gd name="T4" fmla="*/ 1 w 5"/>
                <a:gd name="T5" fmla="*/ 17 h 20"/>
                <a:gd name="T6" fmla="*/ 4 w 5"/>
                <a:gd name="T7" fmla="*/ 20 h 20"/>
                <a:gd name="T8" fmla="*/ 0 w 5"/>
                <a:gd name="T9" fmla="*/ 0 h 20"/>
              </a:gdLst>
              <a:ahLst/>
              <a:cxnLst>
                <a:cxn ang="0">
                  <a:pos x="T0" y="T1"/>
                </a:cxn>
                <a:cxn ang="0">
                  <a:pos x="T2" y="T3"/>
                </a:cxn>
                <a:cxn ang="0">
                  <a:pos x="T4" y="T5"/>
                </a:cxn>
                <a:cxn ang="0">
                  <a:pos x="T6" y="T7"/>
                </a:cxn>
                <a:cxn ang="0">
                  <a:pos x="T8" y="T9"/>
                </a:cxn>
              </a:cxnLst>
              <a:rect l="0" t="0" r="r" b="b"/>
              <a:pathLst>
                <a:path w="5" h="20">
                  <a:moveTo>
                    <a:pt x="0" y="0"/>
                  </a:moveTo>
                  <a:cubicBezTo>
                    <a:pt x="0" y="4"/>
                    <a:pt x="1" y="8"/>
                    <a:pt x="1" y="12"/>
                  </a:cubicBezTo>
                  <a:cubicBezTo>
                    <a:pt x="1" y="13"/>
                    <a:pt x="1" y="15"/>
                    <a:pt x="1" y="17"/>
                  </a:cubicBezTo>
                  <a:cubicBezTo>
                    <a:pt x="3" y="17"/>
                    <a:pt x="3" y="19"/>
                    <a:pt x="4" y="20"/>
                  </a:cubicBezTo>
                  <a:cubicBezTo>
                    <a:pt x="5" y="16"/>
                    <a:pt x="5" y="7"/>
                    <a:pt x="0" y="0"/>
                  </a:cubicBezTo>
                </a:path>
              </a:pathLst>
            </a:custGeom>
            <a:solidFill>
              <a:srgbClr val="A53A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3" name="iṣlïḍè">
              <a:extLst>
                <a:ext uri="{FF2B5EF4-FFF2-40B4-BE49-F238E27FC236}">
                  <a16:creationId xmlns:a16="http://schemas.microsoft.com/office/drawing/2014/main" xmlns="" id="{538BD742-4881-4C05-9842-1AB790E5D7FC}"/>
                </a:ext>
              </a:extLst>
            </p:cNvPr>
            <p:cNvSpPr/>
            <p:nvPr/>
          </p:nvSpPr>
          <p:spPr bwMode="auto">
            <a:xfrm>
              <a:off x="4054476" y="4044951"/>
              <a:ext cx="61913" cy="65088"/>
            </a:xfrm>
            <a:custGeom>
              <a:avLst/>
              <a:gdLst>
                <a:gd name="T0" fmla="*/ 3 w 22"/>
                <a:gd name="T1" fmla="*/ 0 h 24"/>
                <a:gd name="T2" fmla="*/ 0 w 22"/>
                <a:gd name="T3" fmla="*/ 0 h 24"/>
                <a:gd name="T4" fmla="*/ 5 w 22"/>
                <a:gd name="T5" fmla="*/ 8 h 24"/>
                <a:gd name="T6" fmla="*/ 3 w 22"/>
                <a:gd name="T7" fmla="*/ 13 h 24"/>
                <a:gd name="T8" fmla="*/ 12 w 22"/>
                <a:gd name="T9" fmla="*/ 19 h 24"/>
                <a:gd name="T10" fmla="*/ 22 w 22"/>
                <a:gd name="T11" fmla="*/ 24 h 24"/>
                <a:gd name="T12" fmla="*/ 22 w 22"/>
                <a:gd name="T13" fmla="*/ 19 h 24"/>
                <a:gd name="T14" fmla="*/ 3 w 2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3" y="0"/>
                  </a:moveTo>
                  <a:cubicBezTo>
                    <a:pt x="2" y="0"/>
                    <a:pt x="1" y="0"/>
                    <a:pt x="0" y="0"/>
                  </a:cubicBezTo>
                  <a:cubicBezTo>
                    <a:pt x="2" y="2"/>
                    <a:pt x="3" y="4"/>
                    <a:pt x="5" y="8"/>
                  </a:cubicBezTo>
                  <a:cubicBezTo>
                    <a:pt x="5" y="8"/>
                    <a:pt x="4" y="10"/>
                    <a:pt x="3" y="13"/>
                  </a:cubicBezTo>
                  <a:cubicBezTo>
                    <a:pt x="4" y="15"/>
                    <a:pt x="6" y="17"/>
                    <a:pt x="12" y="19"/>
                  </a:cubicBezTo>
                  <a:cubicBezTo>
                    <a:pt x="14" y="20"/>
                    <a:pt x="19" y="21"/>
                    <a:pt x="22" y="24"/>
                  </a:cubicBezTo>
                  <a:cubicBezTo>
                    <a:pt x="22" y="22"/>
                    <a:pt x="22" y="20"/>
                    <a:pt x="22" y="19"/>
                  </a:cubicBezTo>
                  <a:cubicBezTo>
                    <a:pt x="20" y="5"/>
                    <a:pt x="12" y="0"/>
                    <a:pt x="3"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4" name="iṩļíḓé">
              <a:extLst>
                <a:ext uri="{FF2B5EF4-FFF2-40B4-BE49-F238E27FC236}">
                  <a16:creationId xmlns:a16="http://schemas.microsoft.com/office/drawing/2014/main" xmlns="" id="{1046ED03-4117-44F8-BCBC-174A40835BE1}"/>
                </a:ext>
              </a:extLst>
            </p:cNvPr>
            <p:cNvSpPr/>
            <p:nvPr/>
          </p:nvSpPr>
          <p:spPr bwMode="auto">
            <a:xfrm>
              <a:off x="4038601" y="4038601"/>
              <a:ext cx="15875" cy="9525"/>
            </a:xfrm>
            <a:custGeom>
              <a:avLst/>
              <a:gdLst>
                <a:gd name="T0" fmla="*/ 3 w 6"/>
                <a:gd name="T1" fmla="*/ 0 h 3"/>
                <a:gd name="T2" fmla="*/ 0 w 6"/>
                <a:gd name="T3" fmla="*/ 3 h 3"/>
                <a:gd name="T4" fmla="*/ 0 w 6"/>
                <a:gd name="T5" fmla="*/ 3 h 3"/>
                <a:gd name="T6" fmla="*/ 6 w 6"/>
                <a:gd name="T7" fmla="*/ 2 h 3"/>
                <a:gd name="T8" fmla="*/ 3 w 6"/>
                <a:gd name="T9" fmla="*/ 0 h 3"/>
              </a:gdLst>
              <a:ahLst/>
              <a:cxnLst>
                <a:cxn ang="0">
                  <a:pos x="T0" y="T1"/>
                </a:cxn>
                <a:cxn ang="0">
                  <a:pos x="T2" y="T3"/>
                </a:cxn>
                <a:cxn ang="0">
                  <a:pos x="T4" y="T5"/>
                </a:cxn>
                <a:cxn ang="0">
                  <a:pos x="T6" y="T7"/>
                </a:cxn>
                <a:cxn ang="0">
                  <a:pos x="T8" y="T9"/>
                </a:cxn>
              </a:cxnLst>
              <a:rect l="0" t="0" r="r" b="b"/>
              <a:pathLst>
                <a:path w="6" h="3">
                  <a:moveTo>
                    <a:pt x="3" y="0"/>
                  </a:moveTo>
                  <a:cubicBezTo>
                    <a:pt x="1" y="1"/>
                    <a:pt x="0" y="3"/>
                    <a:pt x="0" y="3"/>
                  </a:cubicBezTo>
                  <a:cubicBezTo>
                    <a:pt x="0" y="3"/>
                    <a:pt x="0" y="3"/>
                    <a:pt x="0" y="3"/>
                  </a:cubicBezTo>
                  <a:cubicBezTo>
                    <a:pt x="2" y="2"/>
                    <a:pt x="4" y="2"/>
                    <a:pt x="6" y="2"/>
                  </a:cubicBezTo>
                  <a:cubicBezTo>
                    <a:pt x="5" y="1"/>
                    <a:pt x="4" y="0"/>
                    <a:pt x="3" y="0"/>
                  </a:cubicBezTo>
                </a:path>
              </a:pathLst>
            </a:custGeom>
            <a:solidFill>
              <a:srgbClr val="982A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5" name="íṩ1ïdè">
              <a:extLst>
                <a:ext uri="{FF2B5EF4-FFF2-40B4-BE49-F238E27FC236}">
                  <a16:creationId xmlns:a16="http://schemas.microsoft.com/office/drawing/2014/main" xmlns="" id="{215E6345-D7D1-48D4-81E4-B79CBB5B1CEF}"/>
                </a:ext>
              </a:extLst>
            </p:cNvPr>
            <p:cNvSpPr/>
            <p:nvPr/>
          </p:nvSpPr>
          <p:spPr bwMode="auto">
            <a:xfrm>
              <a:off x="4038601" y="4044951"/>
              <a:ext cx="30163" cy="34925"/>
            </a:xfrm>
            <a:custGeom>
              <a:avLst/>
              <a:gdLst>
                <a:gd name="T0" fmla="*/ 6 w 11"/>
                <a:gd name="T1" fmla="*/ 0 h 13"/>
                <a:gd name="T2" fmla="*/ 0 w 11"/>
                <a:gd name="T3" fmla="*/ 1 h 13"/>
                <a:gd name="T4" fmla="*/ 9 w 11"/>
                <a:gd name="T5" fmla="*/ 11 h 13"/>
                <a:gd name="T6" fmla="*/ 9 w 11"/>
                <a:gd name="T7" fmla="*/ 13 h 13"/>
                <a:gd name="T8" fmla="*/ 11 w 11"/>
                <a:gd name="T9" fmla="*/ 8 h 13"/>
                <a:gd name="T10" fmla="*/ 6 w 11"/>
                <a:gd name="T11" fmla="*/ 0 h 13"/>
              </a:gdLst>
              <a:ahLst/>
              <a:cxnLst>
                <a:cxn ang="0">
                  <a:pos x="T0" y="T1"/>
                </a:cxn>
                <a:cxn ang="0">
                  <a:pos x="T2" y="T3"/>
                </a:cxn>
                <a:cxn ang="0">
                  <a:pos x="T4" y="T5"/>
                </a:cxn>
                <a:cxn ang="0">
                  <a:pos x="T6" y="T7"/>
                </a:cxn>
                <a:cxn ang="0">
                  <a:pos x="T8" y="T9"/>
                </a:cxn>
                <a:cxn ang="0">
                  <a:pos x="T10" y="T11"/>
                </a:cxn>
              </a:cxnLst>
              <a:rect l="0" t="0" r="r" b="b"/>
              <a:pathLst>
                <a:path w="11" h="13">
                  <a:moveTo>
                    <a:pt x="6" y="0"/>
                  </a:moveTo>
                  <a:cubicBezTo>
                    <a:pt x="4" y="0"/>
                    <a:pt x="2" y="0"/>
                    <a:pt x="0" y="1"/>
                  </a:cubicBezTo>
                  <a:cubicBezTo>
                    <a:pt x="9" y="11"/>
                    <a:pt x="9" y="11"/>
                    <a:pt x="9" y="11"/>
                  </a:cubicBezTo>
                  <a:cubicBezTo>
                    <a:pt x="9" y="11"/>
                    <a:pt x="9" y="12"/>
                    <a:pt x="9" y="13"/>
                  </a:cubicBezTo>
                  <a:cubicBezTo>
                    <a:pt x="10" y="10"/>
                    <a:pt x="11" y="8"/>
                    <a:pt x="11" y="8"/>
                  </a:cubicBezTo>
                  <a:cubicBezTo>
                    <a:pt x="9" y="4"/>
                    <a:pt x="8" y="2"/>
                    <a:pt x="6" y="0"/>
                  </a:cubicBezTo>
                </a:path>
              </a:pathLst>
            </a:custGeom>
            <a:solidFill>
              <a:srgbClr val="DF92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6" name="iṣlíḋè">
              <a:extLst>
                <a:ext uri="{FF2B5EF4-FFF2-40B4-BE49-F238E27FC236}">
                  <a16:creationId xmlns:a16="http://schemas.microsoft.com/office/drawing/2014/main" xmlns="" id="{83E986F5-65B1-4BB3-A476-524C099A60C9}"/>
                </a:ext>
              </a:extLst>
            </p:cNvPr>
            <p:cNvSpPr/>
            <p:nvPr/>
          </p:nvSpPr>
          <p:spPr bwMode="auto">
            <a:xfrm>
              <a:off x="4024313" y="3981451"/>
              <a:ext cx="127000" cy="149225"/>
            </a:xfrm>
            <a:custGeom>
              <a:avLst/>
              <a:gdLst>
                <a:gd name="T0" fmla="*/ 12 w 46"/>
                <a:gd name="T1" fmla="*/ 30 h 54"/>
                <a:gd name="T2" fmla="*/ 25 w 46"/>
                <a:gd name="T3" fmla="*/ 42 h 54"/>
                <a:gd name="T4" fmla="*/ 43 w 46"/>
                <a:gd name="T5" fmla="*/ 54 h 54"/>
                <a:gd name="T6" fmla="*/ 24 w 46"/>
                <a:gd name="T7" fmla="*/ 10 h 54"/>
                <a:gd name="T8" fmla="*/ 0 w 46"/>
                <a:gd name="T9" fmla="*/ 14 h 54"/>
                <a:gd name="T10" fmla="*/ 12 w 46"/>
                <a:gd name="T11" fmla="*/ 30 h 54"/>
              </a:gdLst>
              <a:ahLst/>
              <a:cxnLst>
                <a:cxn ang="0">
                  <a:pos x="T0" y="T1"/>
                </a:cxn>
                <a:cxn ang="0">
                  <a:pos x="T2" y="T3"/>
                </a:cxn>
                <a:cxn ang="0">
                  <a:pos x="T4" y="T5"/>
                </a:cxn>
                <a:cxn ang="0">
                  <a:pos x="T6" y="T7"/>
                </a:cxn>
                <a:cxn ang="0">
                  <a:pos x="T8" y="T9"/>
                </a:cxn>
                <a:cxn ang="0">
                  <a:pos x="T10" y="T11"/>
                </a:cxn>
              </a:cxnLst>
              <a:rect l="0" t="0" r="r" b="b"/>
              <a:pathLst>
                <a:path w="46" h="54">
                  <a:moveTo>
                    <a:pt x="12" y="30"/>
                  </a:moveTo>
                  <a:cubicBezTo>
                    <a:pt x="12" y="30"/>
                    <a:pt x="14" y="38"/>
                    <a:pt x="25" y="42"/>
                  </a:cubicBezTo>
                  <a:cubicBezTo>
                    <a:pt x="29" y="44"/>
                    <a:pt x="41" y="47"/>
                    <a:pt x="43" y="54"/>
                  </a:cubicBezTo>
                  <a:cubicBezTo>
                    <a:pt x="46" y="46"/>
                    <a:pt x="43" y="19"/>
                    <a:pt x="24" y="10"/>
                  </a:cubicBezTo>
                  <a:cubicBezTo>
                    <a:pt x="5" y="0"/>
                    <a:pt x="0" y="14"/>
                    <a:pt x="0" y="14"/>
                  </a:cubicBezTo>
                  <a:lnTo>
                    <a:pt x="12" y="30"/>
                  </a:lnTo>
                  <a:close/>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7" name="ïšļîḋé">
              <a:extLst>
                <a:ext uri="{FF2B5EF4-FFF2-40B4-BE49-F238E27FC236}">
                  <a16:creationId xmlns:a16="http://schemas.microsoft.com/office/drawing/2014/main" xmlns="" id="{F31BD43A-8381-47A1-AA0F-56019BACC994}"/>
                </a:ext>
              </a:extLst>
            </p:cNvPr>
            <p:cNvSpPr/>
            <p:nvPr/>
          </p:nvSpPr>
          <p:spPr bwMode="auto">
            <a:xfrm>
              <a:off x="3879851" y="4368801"/>
              <a:ext cx="327025" cy="268288"/>
            </a:xfrm>
            <a:custGeom>
              <a:avLst/>
              <a:gdLst>
                <a:gd name="T0" fmla="*/ 25 w 119"/>
                <a:gd name="T1" fmla="*/ 0 h 98"/>
                <a:gd name="T2" fmla="*/ 26 w 119"/>
                <a:gd name="T3" fmla="*/ 6 h 98"/>
                <a:gd name="T4" fmla="*/ 28 w 119"/>
                <a:gd name="T5" fmla="*/ 42 h 98"/>
                <a:gd name="T6" fmla="*/ 29 w 119"/>
                <a:gd name="T7" fmla="*/ 61 h 98"/>
                <a:gd name="T8" fmla="*/ 30 w 119"/>
                <a:gd name="T9" fmla="*/ 75 h 98"/>
                <a:gd name="T10" fmla="*/ 73 w 119"/>
                <a:gd name="T11" fmla="*/ 77 h 98"/>
                <a:gd name="T12" fmla="*/ 80 w 119"/>
                <a:gd name="T13" fmla="*/ 72 h 98"/>
                <a:gd name="T14" fmla="*/ 83 w 119"/>
                <a:gd name="T15" fmla="*/ 70 h 98"/>
                <a:gd name="T16" fmla="*/ 87 w 119"/>
                <a:gd name="T17" fmla="*/ 69 h 98"/>
                <a:gd name="T18" fmla="*/ 89 w 119"/>
                <a:gd name="T19" fmla="*/ 74 h 98"/>
                <a:gd name="T20" fmla="*/ 94 w 119"/>
                <a:gd name="T21" fmla="*/ 76 h 98"/>
                <a:gd name="T22" fmla="*/ 119 w 119"/>
                <a:gd name="T23" fmla="*/ 71 h 98"/>
                <a:gd name="T24" fmla="*/ 111 w 119"/>
                <a:gd name="T25" fmla="*/ 83 h 98"/>
                <a:gd name="T26" fmla="*/ 97 w 119"/>
                <a:gd name="T27" fmla="*/ 86 h 98"/>
                <a:gd name="T28" fmla="*/ 93 w 119"/>
                <a:gd name="T29" fmla="*/ 86 h 98"/>
                <a:gd name="T30" fmla="*/ 86 w 119"/>
                <a:gd name="T31" fmla="*/ 88 h 98"/>
                <a:gd name="T32" fmla="*/ 20 w 119"/>
                <a:gd name="T33" fmla="*/ 95 h 98"/>
                <a:gd name="T34" fmla="*/ 16 w 119"/>
                <a:gd name="T35" fmla="*/ 94 h 98"/>
                <a:gd name="T36" fmla="*/ 10 w 119"/>
                <a:gd name="T37" fmla="*/ 89 h 98"/>
                <a:gd name="T38" fmla="*/ 3 w 119"/>
                <a:gd name="T39" fmla="*/ 53 h 98"/>
                <a:gd name="T40" fmla="*/ 0 w 119"/>
                <a:gd name="T41" fmla="*/ 10 h 98"/>
                <a:gd name="T42" fmla="*/ 25 w 119"/>
                <a:gd name="T4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98">
                  <a:moveTo>
                    <a:pt x="25" y="0"/>
                  </a:moveTo>
                  <a:cubicBezTo>
                    <a:pt x="26" y="6"/>
                    <a:pt x="26" y="6"/>
                    <a:pt x="26" y="6"/>
                  </a:cubicBezTo>
                  <a:cubicBezTo>
                    <a:pt x="27" y="18"/>
                    <a:pt x="27" y="30"/>
                    <a:pt x="28" y="42"/>
                  </a:cubicBezTo>
                  <a:cubicBezTo>
                    <a:pt x="28" y="48"/>
                    <a:pt x="29" y="55"/>
                    <a:pt x="29" y="61"/>
                  </a:cubicBezTo>
                  <a:cubicBezTo>
                    <a:pt x="29" y="67"/>
                    <a:pt x="29" y="69"/>
                    <a:pt x="30" y="75"/>
                  </a:cubicBezTo>
                  <a:cubicBezTo>
                    <a:pt x="46" y="76"/>
                    <a:pt x="59" y="81"/>
                    <a:pt x="73" y="77"/>
                  </a:cubicBezTo>
                  <a:cubicBezTo>
                    <a:pt x="76" y="76"/>
                    <a:pt x="77" y="74"/>
                    <a:pt x="80" y="72"/>
                  </a:cubicBezTo>
                  <a:cubicBezTo>
                    <a:pt x="81" y="71"/>
                    <a:pt x="82" y="70"/>
                    <a:pt x="83" y="70"/>
                  </a:cubicBezTo>
                  <a:cubicBezTo>
                    <a:pt x="83" y="70"/>
                    <a:pt x="87" y="69"/>
                    <a:pt x="87" y="69"/>
                  </a:cubicBezTo>
                  <a:cubicBezTo>
                    <a:pt x="86" y="71"/>
                    <a:pt x="87" y="73"/>
                    <a:pt x="89" y="74"/>
                  </a:cubicBezTo>
                  <a:cubicBezTo>
                    <a:pt x="91" y="76"/>
                    <a:pt x="93" y="76"/>
                    <a:pt x="94" y="76"/>
                  </a:cubicBezTo>
                  <a:cubicBezTo>
                    <a:pt x="103" y="76"/>
                    <a:pt x="111" y="71"/>
                    <a:pt x="119" y="71"/>
                  </a:cubicBezTo>
                  <a:cubicBezTo>
                    <a:pt x="118" y="76"/>
                    <a:pt x="115" y="80"/>
                    <a:pt x="111" y="83"/>
                  </a:cubicBezTo>
                  <a:cubicBezTo>
                    <a:pt x="107" y="85"/>
                    <a:pt x="102" y="86"/>
                    <a:pt x="97" y="86"/>
                  </a:cubicBezTo>
                  <a:cubicBezTo>
                    <a:pt x="96" y="86"/>
                    <a:pt x="94" y="86"/>
                    <a:pt x="93" y="86"/>
                  </a:cubicBezTo>
                  <a:cubicBezTo>
                    <a:pt x="91" y="86"/>
                    <a:pt x="88" y="87"/>
                    <a:pt x="86" y="88"/>
                  </a:cubicBezTo>
                  <a:cubicBezTo>
                    <a:pt x="73" y="91"/>
                    <a:pt x="39" y="98"/>
                    <a:pt x="20" y="95"/>
                  </a:cubicBezTo>
                  <a:cubicBezTo>
                    <a:pt x="18" y="94"/>
                    <a:pt x="17" y="95"/>
                    <a:pt x="16" y="94"/>
                  </a:cubicBezTo>
                  <a:cubicBezTo>
                    <a:pt x="13" y="93"/>
                    <a:pt x="11" y="91"/>
                    <a:pt x="10" y="89"/>
                  </a:cubicBezTo>
                  <a:cubicBezTo>
                    <a:pt x="8" y="86"/>
                    <a:pt x="4" y="64"/>
                    <a:pt x="3" y="53"/>
                  </a:cubicBezTo>
                  <a:cubicBezTo>
                    <a:pt x="1" y="39"/>
                    <a:pt x="0" y="25"/>
                    <a:pt x="0" y="10"/>
                  </a:cubicBezTo>
                  <a:cubicBezTo>
                    <a:pt x="14" y="1"/>
                    <a:pt x="25" y="0"/>
                    <a:pt x="25" y="0"/>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8" name="iṩlïḑé">
              <a:extLst>
                <a:ext uri="{FF2B5EF4-FFF2-40B4-BE49-F238E27FC236}">
                  <a16:creationId xmlns:a16="http://schemas.microsoft.com/office/drawing/2014/main" xmlns="" id="{E2913E3B-93E0-4C1D-8088-3517C7F69EF0}"/>
                </a:ext>
              </a:extLst>
            </p:cNvPr>
            <p:cNvSpPr/>
            <p:nvPr/>
          </p:nvSpPr>
          <p:spPr bwMode="auto">
            <a:xfrm>
              <a:off x="3859213" y="4313238"/>
              <a:ext cx="122238" cy="206375"/>
            </a:xfrm>
            <a:custGeom>
              <a:avLst/>
              <a:gdLst>
                <a:gd name="T0" fmla="*/ 25 w 44"/>
                <a:gd name="T1" fmla="*/ 7 h 75"/>
                <a:gd name="T2" fmla="*/ 8 w 44"/>
                <a:gd name="T3" fmla="*/ 13 h 75"/>
                <a:gd name="T4" fmla="*/ 8 w 44"/>
                <a:gd name="T5" fmla="*/ 74 h 75"/>
                <a:gd name="T6" fmla="*/ 44 w 44"/>
                <a:gd name="T7" fmla="*/ 69 h 75"/>
                <a:gd name="T8" fmla="*/ 25 w 44"/>
                <a:gd name="T9" fmla="*/ 7 h 75"/>
              </a:gdLst>
              <a:ahLst/>
              <a:cxnLst>
                <a:cxn ang="0">
                  <a:pos x="T0" y="T1"/>
                </a:cxn>
                <a:cxn ang="0">
                  <a:pos x="T2" y="T3"/>
                </a:cxn>
                <a:cxn ang="0">
                  <a:pos x="T4" y="T5"/>
                </a:cxn>
                <a:cxn ang="0">
                  <a:pos x="T6" y="T7"/>
                </a:cxn>
                <a:cxn ang="0">
                  <a:pos x="T8" y="T9"/>
                </a:cxn>
              </a:cxnLst>
              <a:rect l="0" t="0" r="r" b="b"/>
              <a:pathLst>
                <a:path w="44" h="75">
                  <a:moveTo>
                    <a:pt x="25" y="7"/>
                  </a:moveTo>
                  <a:cubicBezTo>
                    <a:pt x="25" y="7"/>
                    <a:pt x="15" y="0"/>
                    <a:pt x="8" y="13"/>
                  </a:cubicBezTo>
                  <a:cubicBezTo>
                    <a:pt x="0" y="25"/>
                    <a:pt x="8" y="74"/>
                    <a:pt x="8" y="74"/>
                  </a:cubicBezTo>
                  <a:cubicBezTo>
                    <a:pt x="8" y="74"/>
                    <a:pt x="34" y="75"/>
                    <a:pt x="44" y="69"/>
                  </a:cubicBezTo>
                  <a:cubicBezTo>
                    <a:pt x="39" y="46"/>
                    <a:pt x="43" y="21"/>
                    <a:pt x="2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9" name="ïṥľïḓè">
              <a:extLst>
                <a:ext uri="{FF2B5EF4-FFF2-40B4-BE49-F238E27FC236}">
                  <a16:creationId xmlns:a16="http://schemas.microsoft.com/office/drawing/2014/main" xmlns="" id="{5282AEEA-E00F-48B9-A096-0C0E27AC5619}"/>
                </a:ext>
              </a:extLst>
            </p:cNvPr>
            <p:cNvSpPr/>
            <p:nvPr/>
          </p:nvSpPr>
          <p:spPr bwMode="auto">
            <a:xfrm>
              <a:off x="3868738" y="3973513"/>
              <a:ext cx="203200" cy="406400"/>
            </a:xfrm>
            <a:custGeom>
              <a:avLst/>
              <a:gdLst>
                <a:gd name="T0" fmla="*/ 73 w 74"/>
                <a:gd name="T1" fmla="*/ 30 h 148"/>
                <a:gd name="T2" fmla="*/ 72 w 74"/>
                <a:gd name="T3" fmla="*/ 35 h 148"/>
                <a:gd name="T4" fmla="*/ 67 w 74"/>
                <a:gd name="T5" fmla="*/ 44 h 148"/>
                <a:gd name="T6" fmla="*/ 53 w 74"/>
                <a:gd name="T7" fmla="*/ 51 h 148"/>
                <a:gd name="T8" fmla="*/ 41 w 74"/>
                <a:gd name="T9" fmla="*/ 63 h 148"/>
                <a:gd name="T10" fmla="*/ 40 w 74"/>
                <a:gd name="T11" fmla="*/ 82 h 148"/>
                <a:gd name="T12" fmla="*/ 54 w 74"/>
                <a:gd name="T13" fmla="*/ 115 h 148"/>
                <a:gd name="T14" fmla="*/ 48 w 74"/>
                <a:gd name="T15" fmla="*/ 117 h 148"/>
                <a:gd name="T16" fmla="*/ 41 w 74"/>
                <a:gd name="T17" fmla="*/ 128 h 148"/>
                <a:gd name="T18" fmla="*/ 28 w 74"/>
                <a:gd name="T19" fmla="*/ 141 h 148"/>
                <a:gd name="T20" fmla="*/ 0 w 74"/>
                <a:gd name="T21" fmla="*/ 147 h 148"/>
                <a:gd name="T22" fmla="*/ 6 w 74"/>
                <a:gd name="T23" fmla="*/ 137 h 148"/>
                <a:gd name="T24" fmla="*/ 4 w 74"/>
                <a:gd name="T25" fmla="*/ 121 h 148"/>
                <a:gd name="T26" fmla="*/ 3 w 74"/>
                <a:gd name="T27" fmla="*/ 104 h 148"/>
                <a:gd name="T28" fmla="*/ 13 w 74"/>
                <a:gd name="T29" fmla="*/ 86 h 148"/>
                <a:gd name="T30" fmla="*/ 18 w 74"/>
                <a:gd name="T31" fmla="*/ 52 h 148"/>
                <a:gd name="T32" fmla="*/ 29 w 74"/>
                <a:gd name="T33" fmla="*/ 23 h 148"/>
                <a:gd name="T34" fmla="*/ 73 w 74"/>
                <a:gd name="T35" fmla="*/ 3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48">
                  <a:moveTo>
                    <a:pt x="73" y="30"/>
                  </a:moveTo>
                  <a:cubicBezTo>
                    <a:pt x="74" y="31"/>
                    <a:pt x="73" y="34"/>
                    <a:pt x="72" y="35"/>
                  </a:cubicBezTo>
                  <a:cubicBezTo>
                    <a:pt x="71" y="38"/>
                    <a:pt x="69" y="41"/>
                    <a:pt x="67" y="44"/>
                  </a:cubicBezTo>
                  <a:cubicBezTo>
                    <a:pt x="63" y="48"/>
                    <a:pt x="58" y="50"/>
                    <a:pt x="53" y="51"/>
                  </a:cubicBezTo>
                  <a:cubicBezTo>
                    <a:pt x="48" y="54"/>
                    <a:pt x="43" y="58"/>
                    <a:pt x="41" y="63"/>
                  </a:cubicBezTo>
                  <a:cubicBezTo>
                    <a:pt x="38" y="69"/>
                    <a:pt x="37" y="76"/>
                    <a:pt x="40" y="82"/>
                  </a:cubicBezTo>
                  <a:cubicBezTo>
                    <a:pt x="43" y="89"/>
                    <a:pt x="58" y="106"/>
                    <a:pt x="54" y="115"/>
                  </a:cubicBezTo>
                  <a:cubicBezTo>
                    <a:pt x="53" y="118"/>
                    <a:pt x="49" y="113"/>
                    <a:pt x="48" y="117"/>
                  </a:cubicBezTo>
                  <a:cubicBezTo>
                    <a:pt x="46" y="121"/>
                    <a:pt x="44" y="124"/>
                    <a:pt x="41" y="128"/>
                  </a:cubicBezTo>
                  <a:cubicBezTo>
                    <a:pt x="38" y="133"/>
                    <a:pt x="33" y="137"/>
                    <a:pt x="28" y="141"/>
                  </a:cubicBezTo>
                  <a:cubicBezTo>
                    <a:pt x="19" y="146"/>
                    <a:pt x="9" y="148"/>
                    <a:pt x="0" y="147"/>
                  </a:cubicBezTo>
                  <a:cubicBezTo>
                    <a:pt x="3" y="144"/>
                    <a:pt x="5" y="141"/>
                    <a:pt x="6" y="137"/>
                  </a:cubicBezTo>
                  <a:cubicBezTo>
                    <a:pt x="7" y="132"/>
                    <a:pt x="5" y="126"/>
                    <a:pt x="4" y="121"/>
                  </a:cubicBezTo>
                  <a:cubicBezTo>
                    <a:pt x="2" y="116"/>
                    <a:pt x="2" y="109"/>
                    <a:pt x="3" y="104"/>
                  </a:cubicBezTo>
                  <a:cubicBezTo>
                    <a:pt x="4" y="97"/>
                    <a:pt x="9" y="92"/>
                    <a:pt x="13" y="86"/>
                  </a:cubicBezTo>
                  <a:cubicBezTo>
                    <a:pt x="19" y="76"/>
                    <a:pt x="17" y="63"/>
                    <a:pt x="18" y="52"/>
                  </a:cubicBezTo>
                  <a:cubicBezTo>
                    <a:pt x="18" y="42"/>
                    <a:pt x="21" y="31"/>
                    <a:pt x="29" y="23"/>
                  </a:cubicBezTo>
                  <a:cubicBezTo>
                    <a:pt x="38" y="15"/>
                    <a:pt x="64" y="0"/>
                    <a:pt x="73" y="30"/>
                  </a:cubicBezTo>
                  <a:close/>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0" name="ïṣlïḑê">
              <a:extLst>
                <a:ext uri="{FF2B5EF4-FFF2-40B4-BE49-F238E27FC236}">
                  <a16:creationId xmlns:a16="http://schemas.microsoft.com/office/drawing/2014/main" xmlns="" id="{DE752647-1505-4257-8DA3-A18C4562129F}"/>
                </a:ext>
              </a:extLst>
            </p:cNvPr>
            <p:cNvSpPr/>
            <p:nvPr/>
          </p:nvSpPr>
          <p:spPr bwMode="auto">
            <a:xfrm>
              <a:off x="6432551" y="5635626"/>
              <a:ext cx="577850" cy="93663"/>
            </a:xfrm>
            <a:prstGeom prst="ellipse">
              <a:avLst/>
            </a:pr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1" name="ïṧḻiḋê">
              <a:extLst>
                <a:ext uri="{FF2B5EF4-FFF2-40B4-BE49-F238E27FC236}">
                  <a16:creationId xmlns:a16="http://schemas.microsoft.com/office/drawing/2014/main" xmlns="" id="{8B854130-8F74-45A9-BD40-8F7C1FAA5C36}"/>
                </a:ext>
              </a:extLst>
            </p:cNvPr>
            <p:cNvSpPr/>
            <p:nvPr/>
          </p:nvSpPr>
          <p:spPr bwMode="auto">
            <a:xfrm>
              <a:off x="6597651" y="5589588"/>
              <a:ext cx="93663" cy="71438"/>
            </a:xfrm>
            <a:custGeom>
              <a:avLst/>
              <a:gdLst>
                <a:gd name="T0" fmla="*/ 9 w 34"/>
                <a:gd name="T1" fmla="*/ 16 h 26"/>
                <a:gd name="T2" fmla="*/ 11 w 34"/>
                <a:gd name="T3" fmla="*/ 5 h 26"/>
                <a:gd name="T4" fmla="*/ 30 w 34"/>
                <a:gd name="T5" fmla="*/ 2 h 26"/>
                <a:gd name="T6" fmla="*/ 34 w 34"/>
                <a:gd name="T7" fmla="*/ 24 h 26"/>
                <a:gd name="T8" fmla="*/ 34 w 34"/>
                <a:gd name="T9" fmla="*/ 26 h 26"/>
                <a:gd name="T10" fmla="*/ 0 w 34"/>
                <a:gd name="T11" fmla="*/ 18 h 26"/>
                <a:gd name="T12" fmla="*/ 9 w 34"/>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4" h="26">
                  <a:moveTo>
                    <a:pt x="9" y="16"/>
                  </a:moveTo>
                  <a:cubicBezTo>
                    <a:pt x="9" y="16"/>
                    <a:pt x="13" y="12"/>
                    <a:pt x="11" y="5"/>
                  </a:cubicBezTo>
                  <a:cubicBezTo>
                    <a:pt x="15" y="0"/>
                    <a:pt x="30" y="2"/>
                    <a:pt x="30" y="2"/>
                  </a:cubicBezTo>
                  <a:cubicBezTo>
                    <a:pt x="30" y="2"/>
                    <a:pt x="33" y="21"/>
                    <a:pt x="34" y="24"/>
                  </a:cubicBezTo>
                  <a:cubicBezTo>
                    <a:pt x="34" y="24"/>
                    <a:pt x="34" y="25"/>
                    <a:pt x="34" y="26"/>
                  </a:cubicBezTo>
                  <a:cubicBezTo>
                    <a:pt x="23" y="25"/>
                    <a:pt x="11" y="23"/>
                    <a:pt x="0" y="18"/>
                  </a:cubicBezTo>
                  <a:cubicBezTo>
                    <a:pt x="5" y="17"/>
                    <a:pt x="9" y="16"/>
                    <a:pt x="9" y="16"/>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2" name="îŝlïdé">
              <a:extLst>
                <a:ext uri="{FF2B5EF4-FFF2-40B4-BE49-F238E27FC236}">
                  <a16:creationId xmlns:a16="http://schemas.microsoft.com/office/drawing/2014/main" xmlns="" id="{37E1DE9A-DD76-46D8-9376-58F763A3E7F8}"/>
                </a:ext>
              </a:extLst>
            </p:cNvPr>
            <p:cNvSpPr/>
            <p:nvPr/>
          </p:nvSpPr>
          <p:spPr bwMode="auto">
            <a:xfrm>
              <a:off x="6511926" y="5619751"/>
              <a:ext cx="184150" cy="71438"/>
            </a:xfrm>
            <a:custGeom>
              <a:avLst/>
              <a:gdLst>
                <a:gd name="T0" fmla="*/ 37 w 67"/>
                <a:gd name="T1" fmla="*/ 4 h 26"/>
                <a:gd name="T2" fmla="*/ 41 w 67"/>
                <a:gd name="T3" fmla="*/ 0 h 26"/>
                <a:gd name="T4" fmla="*/ 64 w 67"/>
                <a:gd name="T5" fmla="*/ 6 h 26"/>
                <a:gd name="T6" fmla="*/ 66 w 67"/>
                <a:gd name="T7" fmla="*/ 13 h 26"/>
                <a:gd name="T8" fmla="*/ 66 w 67"/>
                <a:gd name="T9" fmla="*/ 24 h 26"/>
                <a:gd name="T10" fmla="*/ 45 w 67"/>
                <a:gd name="T11" fmla="*/ 24 h 26"/>
                <a:gd name="T12" fmla="*/ 45 w 67"/>
                <a:gd name="T13" fmla="*/ 20 h 26"/>
                <a:gd name="T14" fmla="*/ 26 w 67"/>
                <a:gd name="T15" fmla="*/ 24 h 26"/>
                <a:gd name="T16" fmla="*/ 0 w 67"/>
                <a:gd name="T17" fmla="*/ 24 h 26"/>
                <a:gd name="T18" fmla="*/ 37 w 67"/>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6">
                  <a:moveTo>
                    <a:pt x="37" y="4"/>
                  </a:moveTo>
                  <a:cubicBezTo>
                    <a:pt x="37" y="4"/>
                    <a:pt x="40" y="3"/>
                    <a:pt x="41" y="0"/>
                  </a:cubicBezTo>
                  <a:cubicBezTo>
                    <a:pt x="48" y="3"/>
                    <a:pt x="55" y="6"/>
                    <a:pt x="64" y="6"/>
                  </a:cubicBezTo>
                  <a:cubicBezTo>
                    <a:pt x="65" y="9"/>
                    <a:pt x="66" y="12"/>
                    <a:pt x="66" y="13"/>
                  </a:cubicBezTo>
                  <a:cubicBezTo>
                    <a:pt x="67" y="16"/>
                    <a:pt x="66" y="24"/>
                    <a:pt x="66" y="24"/>
                  </a:cubicBezTo>
                  <a:cubicBezTo>
                    <a:pt x="45" y="24"/>
                    <a:pt x="45" y="24"/>
                    <a:pt x="45" y="24"/>
                  </a:cubicBezTo>
                  <a:cubicBezTo>
                    <a:pt x="45" y="20"/>
                    <a:pt x="45" y="20"/>
                    <a:pt x="45" y="20"/>
                  </a:cubicBezTo>
                  <a:cubicBezTo>
                    <a:pt x="45" y="20"/>
                    <a:pt x="29" y="24"/>
                    <a:pt x="26" y="24"/>
                  </a:cubicBezTo>
                  <a:cubicBezTo>
                    <a:pt x="24" y="24"/>
                    <a:pt x="7" y="26"/>
                    <a:pt x="0" y="24"/>
                  </a:cubicBezTo>
                  <a:cubicBezTo>
                    <a:pt x="3" y="14"/>
                    <a:pt x="37" y="4"/>
                    <a:pt x="37" y="4"/>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3" name="îṩliḋè">
              <a:extLst>
                <a:ext uri="{FF2B5EF4-FFF2-40B4-BE49-F238E27FC236}">
                  <a16:creationId xmlns:a16="http://schemas.microsoft.com/office/drawing/2014/main" xmlns="" id="{2BC0DF05-A014-42B7-96EA-64B697D56EA4}"/>
                </a:ext>
              </a:extLst>
            </p:cNvPr>
            <p:cNvSpPr/>
            <p:nvPr/>
          </p:nvSpPr>
          <p:spPr bwMode="auto">
            <a:xfrm>
              <a:off x="6861176" y="5553076"/>
              <a:ext cx="85725" cy="69850"/>
            </a:xfrm>
            <a:custGeom>
              <a:avLst/>
              <a:gdLst>
                <a:gd name="T0" fmla="*/ 6 w 31"/>
                <a:gd name="T1" fmla="*/ 20 h 25"/>
                <a:gd name="T2" fmla="*/ 4 w 31"/>
                <a:gd name="T3" fmla="*/ 10 h 25"/>
                <a:gd name="T4" fmla="*/ 18 w 31"/>
                <a:gd name="T5" fmla="*/ 0 h 25"/>
                <a:gd name="T6" fmla="*/ 30 w 31"/>
                <a:gd name="T7" fmla="*/ 16 h 25"/>
                <a:gd name="T8" fmla="*/ 31 w 31"/>
                <a:gd name="T9" fmla="*/ 18 h 25"/>
                <a:gd name="T10" fmla="*/ 0 w 31"/>
                <a:gd name="T11" fmla="*/ 25 h 25"/>
                <a:gd name="T12" fmla="*/ 6 w 31"/>
                <a:gd name="T13" fmla="*/ 2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6" y="20"/>
                  </a:moveTo>
                  <a:cubicBezTo>
                    <a:pt x="6" y="20"/>
                    <a:pt x="8" y="15"/>
                    <a:pt x="4" y="10"/>
                  </a:cubicBezTo>
                  <a:cubicBezTo>
                    <a:pt x="6" y="5"/>
                    <a:pt x="18" y="0"/>
                    <a:pt x="18" y="0"/>
                  </a:cubicBezTo>
                  <a:cubicBezTo>
                    <a:pt x="18" y="0"/>
                    <a:pt x="28" y="14"/>
                    <a:pt x="30" y="16"/>
                  </a:cubicBezTo>
                  <a:cubicBezTo>
                    <a:pt x="30" y="17"/>
                    <a:pt x="30" y="17"/>
                    <a:pt x="31" y="18"/>
                  </a:cubicBezTo>
                  <a:cubicBezTo>
                    <a:pt x="21" y="22"/>
                    <a:pt x="11" y="24"/>
                    <a:pt x="0" y="25"/>
                  </a:cubicBezTo>
                  <a:cubicBezTo>
                    <a:pt x="4" y="22"/>
                    <a:pt x="6" y="20"/>
                    <a:pt x="6" y="20"/>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4" name="íṣḻídé">
              <a:extLst>
                <a:ext uri="{FF2B5EF4-FFF2-40B4-BE49-F238E27FC236}">
                  <a16:creationId xmlns:a16="http://schemas.microsoft.com/office/drawing/2014/main" xmlns="" id="{1BD7C251-5B3E-4EEB-BF02-12B4C88CE24B}"/>
                </a:ext>
              </a:extLst>
            </p:cNvPr>
            <p:cNvSpPr/>
            <p:nvPr/>
          </p:nvSpPr>
          <p:spPr bwMode="auto">
            <a:xfrm>
              <a:off x="6807201" y="5583238"/>
              <a:ext cx="150813" cy="111125"/>
            </a:xfrm>
            <a:custGeom>
              <a:avLst/>
              <a:gdLst>
                <a:gd name="T0" fmla="*/ 24 w 55"/>
                <a:gd name="T1" fmla="*/ 9 h 40"/>
                <a:gd name="T2" fmla="*/ 26 w 55"/>
                <a:gd name="T3" fmla="*/ 4 h 40"/>
                <a:gd name="T4" fmla="*/ 47 w 55"/>
                <a:gd name="T5" fmla="*/ 0 h 40"/>
                <a:gd name="T6" fmla="*/ 51 w 55"/>
                <a:gd name="T7" fmla="*/ 5 h 40"/>
                <a:gd name="T8" fmla="*/ 55 w 55"/>
                <a:gd name="T9" fmla="*/ 14 h 40"/>
                <a:gd name="T10" fmla="*/ 38 w 55"/>
                <a:gd name="T11" fmla="*/ 23 h 40"/>
                <a:gd name="T12" fmla="*/ 37 w 55"/>
                <a:gd name="T13" fmla="*/ 20 h 40"/>
                <a:gd name="T14" fmla="*/ 23 w 55"/>
                <a:gd name="T15" fmla="*/ 30 h 40"/>
                <a:gd name="T16" fmla="*/ 2 w 55"/>
                <a:gd name="T17" fmla="*/ 40 h 40"/>
                <a:gd name="T18" fmla="*/ 24 w 55"/>
                <a:gd name="T19"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40">
                  <a:moveTo>
                    <a:pt x="24" y="9"/>
                  </a:moveTo>
                  <a:cubicBezTo>
                    <a:pt x="24" y="9"/>
                    <a:pt x="25" y="7"/>
                    <a:pt x="26" y="4"/>
                  </a:cubicBezTo>
                  <a:cubicBezTo>
                    <a:pt x="32" y="4"/>
                    <a:pt x="39" y="4"/>
                    <a:pt x="47" y="0"/>
                  </a:cubicBezTo>
                  <a:cubicBezTo>
                    <a:pt x="49" y="3"/>
                    <a:pt x="50" y="5"/>
                    <a:pt x="51" y="5"/>
                  </a:cubicBezTo>
                  <a:cubicBezTo>
                    <a:pt x="53" y="7"/>
                    <a:pt x="55" y="14"/>
                    <a:pt x="55" y="14"/>
                  </a:cubicBezTo>
                  <a:cubicBezTo>
                    <a:pt x="38" y="23"/>
                    <a:pt x="38" y="23"/>
                    <a:pt x="38" y="23"/>
                  </a:cubicBezTo>
                  <a:cubicBezTo>
                    <a:pt x="37" y="20"/>
                    <a:pt x="37" y="20"/>
                    <a:pt x="37" y="20"/>
                  </a:cubicBezTo>
                  <a:cubicBezTo>
                    <a:pt x="37" y="20"/>
                    <a:pt x="25" y="29"/>
                    <a:pt x="23" y="30"/>
                  </a:cubicBezTo>
                  <a:cubicBezTo>
                    <a:pt x="21" y="31"/>
                    <a:pt x="8" y="38"/>
                    <a:pt x="2" y="40"/>
                  </a:cubicBezTo>
                  <a:cubicBezTo>
                    <a:pt x="0" y="30"/>
                    <a:pt x="24" y="9"/>
                    <a:pt x="24" y="9"/>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5" name="iṩḷïḑé">
              <a:extLst>
                <a:ext uri="{FF2B5EF4-FFF2-40B4-BE49-F238E27FC236}">
                  <a16:creationId xmlns:a16="http://schemas.microsoft.com/office/drawing/2014/main" xmlns="" id="{612EB084-0043-4712-A7AA-BD233364E3D8}"/>
                </a:ext>
              </a:extLst>
            </p:cNvPr>
            <p:cNvSpPr/>
            <p:nvPr/>
          </p:nvSpPr>
          <p:spPr bwMode="auto">
            <a:xfrm>
              <a:off x="6616701" y="4173538"/>
              <a:ext cx="96838" cy="112713"/>
            </a:xfrm>
            <a:custGeom>
              <a:avLst/>
              <a:gdLst>
                <a:gd name="T0" fmla="*/ 1 w 35"/>
                <a:gd name="T1" fmla="*/ 2 h 41"/>
                <a:gd name="T2" fmla="*/ 0 w 35"/>
                <a:gd name="T3" fmla="*/ 37 h 41"/>
                <a:gd name="T4" fmla="*/ 35 w 35"/>
                <a:gd name="T5" fmla="*/ 22 h 41"/>
                <a:gd name="T6" fmla="*/ 26 w 35"/>
                <a:gd name="T7" fmla="*/ 0 h 41"/>
                <a:gd name="T8" fmla="*/ 1 w 35"/>
                <a:gd name="T9" fmla="*/ 2 h 41"/>
              </a:gdLst>
              <a:ahLst/>
              <a:cxnLst>
                <a:cxn ang="0">
                  <a:pos x="T0" y="T1"/>
                </a:cxn>
                <a:cxn ang="0">
                  <a:pos x="T2" y="T3"/>
                </a:cxn>
                <a:cxn ang="0">
                  <a:pos x="T4" y="T5"/>
                </a:cxn>
                <a:cxn ang="0">
                  <a:pos x="T6" y="T7"/>
                </a:cxn>
                <a:cxn ang="0">
                  <a:pos x="T8" y="T9"/>
                </a:cxn>
              </a:cxnLst>
              <a:rect l="0" t="0" r="r" b="b"/>
              <a:pathLst>
                <a:path w="35" h="41">
                  <a:moveTo>
                    <a:pt x="1" y="2"/>
                  </a:moveTo>
                  <a:cubicBezTo>
                    <a:pt x="1" y="2"/>
                    <a:pt x="3" y="27"/>
                    <a:pt x="0" y="37"/>
                  </a:cubicBezTo>
                  <a:cubicBezTo>
                    <a:pt x="18" y="41"/>
                    <a:pt x="35" y="22"/>
                    <a:pt x="35" y="22"/>
                  </a:cubicBezTo>
                  <a:cubicBezTo>
                    <a:pt x="26" y="0"/>
                    <a:pt x="26" y="0"/>
                    <a:pt x="26" y="0"/>
                  </a:cubicBezTo>
                  <a:lnTo>
                    <a:pt x="1" y="2"/>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6" name="iṧlïḓé">
              <a:extLst>
                <a:ext uri="{FF2B5EF4-FFF2-40B4-BE49-F238E27FC236}">
                  <a16:creationId xmlns:a16="http://schemas.microsoft.com/office/drawing/2014/main" xmlns="" id="{93DE7008-4BC9-4DFA-8D90-8EE6193AD22A}"/>
                </a:ext>
              </a:extLst>
            </p:cNvPr>
            <p:cNvSpPr/>
            <p:nvPr/>
          </p:nvSpPr>
          <p:spPr bwMode="auto">
            <a:xfrm>
              <a:off x="6523038" y="3910013"/>
              <a:ext cx="209550" cy="304800"/>
            </a:xfrm>
            <a:custGeom>
              <a:avLst/>
              <a:gdLst>
                <a:gd name="T0" fmla="*/ 11 w 76"/>
                <a:gd name="T1" fmla="*/ 36 h 111"/>
                <a:gd name="T2" fmla="*/ 3 w 76"/>
                <a:gd name="T3" fmla="*/ 73 h 111"/>
                <a:gd name="T4" fmla="*/ 22 w 76"/>
                <a:gd name="T5" fmla="*/ 110 h 111"/>
                <a:gd name="T6" fmla="*/ 65 w 76"/>
                <a:gd name="T7" fmla="*/ 82 h 111"/>
                <a:gd name="T8" fmla="*/ 11 w 76"/>
                <a:gd name="T9" fmla="*/ 36 h 111"/>
              </a:gdLst>
              <a:ahLst/>
              <a:cxnLst>
                <a:cxn ang="0">
                  <a:pos x="T0" y="T1"/>
                </a:cxn>
                <a:cxn ang="0">
                  <a:pos x="T2" y="T3"/>
                </a:cxn>
                <a:cxn ang="0">
                  <a:pos x="T4" y="T5"/>
                </a:cxn>
                <a:cxn ang="0">
                  <a:pos x="T6" y="T7"/>
                </a:cxn>
                <a:cxn ang="0">
                  <a:pos x="T8" y="T9"/>
                </a:cxn>
              </a:cxnLst>
              <a:rect l="0" t="0" r="r" b="b"/>
              <a:pathLst>
                <a:path w="76" h="111">
                  <a:moveTo>
                    <a:pt x="11" y="36"/>
                  </a:moveTo>
                  <a:cubicBezTo>
                    <a:pt x="11" y="36"/>
                    <a:pt x="6" y="47"/>
                    <a:pt x="3" y="73"/>
                  </a:cubicBezTo>
                  <a:cubicBezTo>
                    <a:pt x="0" y="99"/>
                    <a:pt x="16" y="111"/>
                    <a:pt x="22" y="110"/>
                  </a:cubicBezTo>
                  <a:cubicBezTo>
                    <a:pt x="27" y="109"/>
                    <a:pt x="55" y="101"/>
                    <a:pt x="65" y="82"/>
                  </a:cubicBezTo>
                  <a:cubicBezTo>
                    <a:pt x="76" y="62"/>
                    <a:pt x="70" y="0"/>
                    <a:pt x="11" y="36"/>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7" name="îSlíḋê">
              <a:extLst>
                <a:ext uri="{FF2B5EF4-FFF2-40B4-BE49-F238E27FC236}">
                  <a16:creationId xmlns:a16="http://schemas.microsoft.com/office/drawing/2014/main" xmlns="" id="{93CFD0EC-17B5-43F8-95EF-69BB3C9B9CCD}"/>
                </a:ext>
              </a:extLst>
            </p:cNvPr>
            <p:cNvSpPr/>
            <p:nvPr/>
          </p:nvSpPr>
          <p:spPr bwMode="auto">
            <a:xfrm>
              <a:off x="6515101" y="3951288"/>
              <a:ext cx="258763" cy="244475"/>
            </a:xfrm>
            <a:custGeom>
              <a:avLst/>
              <a:gdLst>
                <a:gd name="T0" fmla="*/ 1 w 94"/>
                <a:gd name="T1" fmla="*/ 33 h 89"/>
                <a:gd name="T2" fmla="*/ 19 w 94"/>
                <a:gd name="T3" fmla="*/ 50 h 89"/>
                <a:gd name="T4" fmla="*/ 37 w 94"/>
                <a:gd name="T5" fmla="*/ 71 h 89"/>
                <a:gd name="T6" fmla="*/ 39 w 94"/>
                <a:gd name="T7" fmla="*/ 66 h 89"/>
                <a:gd name="T8" fmla="*/ 44 w 94"/>
                <a:gd name="T9" fmla="*/ 63 h 89"/>
                <a:gd name="T10" fmla="*/ 49 w 94"/>
                <a:gd name="T11" fmla="*/ 74 h 89"/>
                <a:gd name="T12" fmla="*/ 48 w 94"/>
                <a:gd name="T13" fmla="*/ 84 h 89"/>
                <a:gd name="T14" fmla="*/ 49 w 94"/>
                <a:gd name="T15" fmla="*/ 87 h 89"/>
                <a:gd name="T16" fmla="*/ 50 w 94"/>
                <a:gd name="T17" fmla="*/ 87 h 89"/>
                <a:gd name="T18" fmla="*/ 75 w 94"/>
                <a:gd name="T19" fmla="*/ 77 h 89"/>
                <a:gd name="T20" fmla="*/ 89 w 94"/>
                <a:gd name="T21" fmla="*/ 60 h 89"/>
                <a:gd name="T22" fmla="*/ 93 w 94"/>
                <a:gd name="T23" fmla="*/ 39 h 89"/>
                <a:gd name="T24" fmla="*/ 88 w 94"/>
                <a:gd name="T25" fmla="*/ 23 h 89"/>
                <a:gd name="T26" fmla="*/ 77 w 94"/>
                <a:gd name="T27" fmla="*/ 10 h 89"/>
                <a:gd name="T28" fmla="*/ 61 w 94"/>
                <a:gd name="T29" fmla="*/ 2 h 89"/>
                <a:gd name="T30" fmla="*/ 45 w 94"/>
                <a:gd name="T31" fmla="*/ 0 h 89"/>
                <a:gd name="T32" fmla="*/ 1 w 94"/>
                <a:gd name="T33" fmla="*/ 3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89">
                  <a:moveTo>
                    <a:pt x="1" y="33"/>
                  </a:moveTo>
                  <a:cubicBezTo>
                    <a:pt x="0" y="44"/>
                    <a:pt x="10" y="50"/>
                    <a:pt x="19" y="50"/>
                  </a:cubicBezTo>
                  <a:cubicBezTo>
                    <a:pt x="29" y="52"/>
                    <a:pt x="36" y="61"/>
                    <a:pt x="37" y="71"/>
                  </a:cubicBezTo>
                  <a:cubicBezTo>
                    <a:pt x="37" y="69"/>
                    <a:pt x="38" y="67"/>
                    <a:pt x="39" y="66"/>
                  </a:cubicBezTo>
                  <a:cubicBezTo>
                    <a:pt x="40" y="64"/>
                    <a:pt x="42" y="63"/>
                    <a:pt x="44" y="63"/>
                  </a:cubicBezTo>
                  <a:cubicBezTo>
                    <a:pt x="49" y="64"/>
                    <a:pt x="50" y="70"/>
                    <a:pt x="49" y="74"/>
                  </a:cubicBezTo>
                  <a:cubicBezTo>
                    <a:pt x="49" y="77"/>
                    <a:pt x="49" y="81"/>
                    <a:pt x="48" y="84"/>
                  </a:cubicBezTo>
                  <a:cubicBezTo>
                    <a:pt x="48" y="85"/>
                    <a:pt x="48" y="86"/>
                    <a:pt x="49" y="87"/>
                  </a:cubicBezTo>
                  <a:cubicBezTo>
                    <a:pt x="49" y="87"/>
                    <a:pt x="50" y="87"/>
                    <a:pt x="50" y="87"/>
                  </a:cubicBezTo>
                  <a:cubicBezTo>
                    <a:pt x="59" y="89"/>
                    <a:pt x="68" y="81"/>
                    <a:pt x="75" y="77"/>
                  </a:cubicBezTo>
                  <a:cubicBezTo>
                    <a:pt x="81" y="73"/>
                    <a:pt x="86" y="67"/>
                    <a:pt x="89" y="60"/>
                  </a:cubicBezTo>
                  <a:cubicBezTo>
                    <a:pt x="93" y="53"/>
                    <a:pt x="94" y="47"/>
                    <a:pt x="93" y="39"/>
                  </a:cubicBezTo>
                  <a:cubicBezTo>
                    <a:pt x="92" y="33"/>
                    <a:pt x="91" y="28"/>
                    <a:pt x="88" y="23"/>
                  </a:cubicBezTo>
                  <a:cubicBezTo>
                    <a:pt x="85" y="18"/>
                    <a:pt x="81" y="13"/>
                    <a:pt x="77" y="10"/>
                  </a:cubicBezTo>
                  <a:cubicBezTo>
                    <a:pt x="72" y="7"/>
                    <a:pt x="67" y="4"/>
                    <a:pt x="61" y="2"/>
                  </a:cubicBezTo>
                  <a:cubicBezTo>
                    <a:pt x="56" y="0"/>
                    <a:pt x="50" y="1"/>
                    <a:pt x="45" y="0"/>
                  </a:cubicBezTo>
                  <a:cubicBezTo>
                    <a:pt x="38" y="0"/>
                    <a:pt x="3" y="3"/>
                    <a:pt x="1" y="33"/>
                  </a:cubicBezTo>
                  <a:close/>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8" name="íSļïdè">
              <a:extLst>
                <a:ext uri="{FF2B5EF4-FFF2-40B4-BE49-F238E27FC236}">
                  <a16:creationId xmlns:a16="http://schemas.microsoft.com/office/drawing/2014/main" xmlns="" id="{B60BD491-D6DB-4620-9177-EAF7832269B2}"/>
                </a:ext>
              </a:extLst>
            </p:cNvPr>
            <p:cNvSpPr/>
            <p:nvPr/>
          </p:nvSpPr>
          <p:spPr bwMode="auto">
            <a:xfrm>
              <a:off x="6613526" y="4456113"/>
              <a:ext cx="322263" cy="1130300"/>
            </a:xfrm>
            <a:custGeom>
              <a:avLst/>
              <a:gdLst>
                <a:gd name="T0" fmla="*/ 88 w 117"/>
                <a:gd name="T1" fmla="*/ 123 h 412"/>
                <a:gd name="T2" fmla="*/ 76 w 117"/>
                <a:gd name="T3" fmla="*/ 251 h 412"/>
                <a:gd name="T4" fmla="*/ 117 w 117"/>
                <a:gd name="T5" fmla="*/ 403 h 412"/>
                <a:gd name="T6" fmla="*/ 91 w 117"/>
                <a:gd name="T7" fmla="*/ 412 h 412"/>
                <a:gd name="T8" fmla="*/ 24 w 117"/>
                <a:gd name="T9" fmla="*/ 263 h 412"/>
                <a:gd name="T10" fmla="*/ 0 w 117"/>
                <a:gd name="T11" fmla="*/ 103 h 412"/>
                <a:gd name="T12" fmla="*/ 86 w 117"/>
                <a:gd name="T13" fmla="*/ 99 h 412"/>
                <a:gd name="T14" fmla="*/ 88 w 117"/>
                <a:gd name="T15" fmla="*/ 123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412">
                  <a:moveTo>
                    <a:pt x="88" y="123"/>
                  </a:moveTo>
                  <a:cubicBezTo>
                    <a:pt x="86" y="148"/>
                    <a:pt x="82" y="213"/>
                    <a:pt x="76" y="251"/>
                  </a:cubicBezTo>
                  <a:cubicBezTo>
                    <a:pt x="87" y="309"/>
                    <a:pt x="117" y="403"/>
                    <a:pt x="117" y="403"/>
                  </a:cubicBezTo>
                  <a:cubicBezTo>
                    <a:pt x="117" y="403"/>
                    <a:pt x="102" y="411"/>
                    <a:pt x="91" y="412"/>
                  </a:cubicBezTo>
                  <a:cubicBezTo>
                    <a:pt x="65" y="359"/>
                    <a:pt x="24" y="263"/>
                    <a:pt x="24" y="263"/>
                  </a:cubicBezTo>
                  <a:cubicBezTo>
                    <a:pt x="0" y="103"/>
                    <a:pt x="0" y="103"/>
                    <a:pt x="0" y="103"/>
                  </a:cubicBezTo>
                  <a:cubicBezTo>
                    <a:pt x="0" y="103"/>
                    <a:pt x="48" y="0"/>
                    <a:pt x="86" y="99"/>
                  </a:cubicBezTo>
                  <a:cubicBezTo>
                    <a:pt x="87" y="104"/>
                    <a:pt x="88" y="117"/>
                    <a:pt x="88" y="123"/>
                  </a:cubicBezTo>
                  <a:close/>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9" name="iŝlïḑê">
              <a:extLst>
                <a:ext uri="{FF2B5EF4-FFF2-40B4-BE49-F238E27FC236}">
                  <a16:creationId xmlns:a16="http://schemas.microsoft.com/office/drawing/2014/main" xmlns="" id="{4CBB2538-58AD-49CD-B16A-18A66950BAEA}"/>
                </a:ext>
              </a:extLst>
            </p:cNvPr>
            <p:cNvSpPr/>
            <p:nvPr/>
          </p:nvSpPr>
          <p:spPr bwMode="auto">
            <a:xfrm>
              <a:off x="6572251" y="4473576"/>
              <a:ext cx="265113" cy="1143000"/>
            </a:xfrm>
            <a:custGeom>
              <a:avLst/>
              <a:gdLst>
                <a:gd name="T0" fmla="*/ 93 w 96"/>
                <a:gd name="T1" fmla="*/ 131 h 417"/>
                <a:gd name="T2" fmla="*/ 54 w 96"/>
                <a:gd name="T3" fmla="*/ 255 h 417"/>
                <a:gd name="T4" fmla="*/ 41 w 96"/>
                <a:gd name="T5" fmla="*/ 410 h 417"/>
                <a:gd name="T6" fmla="*/ 15 w 96"/>
                <a:gd name="T7" fmla="*/ 416 h 417"/>
                <a:gd name="T8" fmla="*/ 0 w 96"/>
                <a:gd name="T9" fmla="*/ 257 h 417"/>
                <a:gd name="T10" fmla="*/ 10 w 96"/>
                <a:gd name="T11" fmla="*/ 95 h 417"/>
                <a:gd name="T12" fmla="*/ 95 w 96"/>
                <a:gd name="T13" fmla="*/ 105 h 417"/>
                <a:gd name="T14" fmla="*/ 93 w 96"/>
                <a:gd name="T15" fmla="*/ 131 h 4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417">
                  <a:moveTo>
                    <a:pt x="93" y="131"/>
                  </a:moveTo>
                  <a:cubicBezTo>
                    <a:pt x="87" y="156"/>
                    <a:pt x="67" y="218"/>
                    <a:pt x="54" y="255"/>
                  </a:cubicBezTo>
                  <a:cubicBezTo>
                    <a:pt x="54" y="314"/>
                    <a:pt x="41" y="410"/>
                    <a:pt x="41" y="410"/>
                  </a:cubicBezTo>
                  <a:cubicBezTo>
                    <a:pt x="41" y="410"/>
                    <a:pt x="25" y="417"/>
                    <a:pt x="15" y="416"/>
                  </a:cubicBezTo>
                  <a:cubicBezTo>
                    <a:pt x="10" y="331"/>
                    <a:pt x="0" y="257"/>
                    <a:pt x="0" y="257"/>
                  </a:cubicBezTo>
                  <a:cubicBezTo>
                    <a:pt x="10" y="95"/>
                    <a:pt x="10" y="95"/>
                    <a:pt x="10" y="95"/>
                  </a:cubicBezTo>
                  <a:cubicBezTo>
                    <a:pt x="10" y="95"/>
                    <a:pt x="78" y="0"/>
                    <a:pt x="95" y="105"/>
                  </a:cubicBezTo>
                  <a:cubicBezTo>
                    <a:pt x="96" y="110"/>
                    <a:pt x="94" y="126"/>
                    <a:pt x="93" y="131"/>
                  </a:cubicBezTo>
                  <a:close/>
                </a:path>
              </a:pathLst>
            </a:custGeom>
            <a:solidFill>
              <a:srgbClr val="004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0" name="ïṥḷíďê">
              <a:extLst>
                <a:ext uri="{FF2B5EF4-FFF2-40B4-BE49-F238E27FC236}">
                  <a16:creationId xmlns:a16="http://schemas.microsoft.com/office/drawing/2014/main" xmlns="" id="{E5348E4F-985D-48AD-83A6-67A41F840B38}"/>
                </a:ext>
              </a:extLst>
            </p:cNvPr>
            <p:cNvSpPr/>
            <p:nvPr/>
          </p:nvSpPr>
          <p:spPr bwMode="auto">
            <a:xfrm>
              <a:off x="6526213" y="4206876"/>
              <a:ext cx="346075" cy="600075"/>
            </a:xfrm>
            <a:custGeom>
              <a:avLst/>
              <a:gdLst>
                <a:gd name="T0" fmla="*/ 111 w 126"/>
                <a:gd name="T1" fmla="*/ 204 h 219"/>
                <a:gd name="T2" fmla="*/ 22 w 126"/>
                <a:gd name="T3" fmla="*/ 209 h 219"/>
                <a:gd name="T4" fmla="*/ 32 w 126"/>
                <a:gd name="T5" fmla="*/ 23 h 219"/>
                <a:gd name="T6" fmla="*/ 64 w 126"/>
                <a:gd name="T7" fmla="*/ 0 h 219"/>
                <a:gd name="T8" fmla="*/ 126 w 126"/>
                <a:gd name="T9" fmla="*/ 199 h 219"/>
                <a:gd name="T10" fmla="*/ 111 w 126"/>
                <a:gd name="T11" fmla="*/ 204 h 219"/>
              </a:gdLst>
              <a:ahLst/>
              <a:cxnLst>
                <a:cxn ang="0">
                  <a:pos x="T0" y="T1"/>
                </a:cxn>
                <a:cxn ang="0">
                  <a:pos x="T2" y="T3"/>
                </a:cxn>
                <a:cxn ang="0">
                  <a:pos x="T4" y="T5"/>
                </a:cxn>
                <a:cxn ang="0">
                  <a:pos x="T6" y="T7"/>
                </a:cxn>
                <a:cxn ang="0">
                  <a:pos x="T8" y="T9"/>
                </a:cxn>
                <a:cxn ang="0">
                  <a:pos x="T10" y="T11"/>
                </a:cxn>
              </a:cxnLst>
              <a:rect l="0" t="0" r="r" b="b"/>
              <a:pathLst>
                <a:path w="126" h="219">
                  <a:moveTo>
                    <a:pt x="111" y="204"/>
                  </a:moveTo>
                  <a:cubicBezTo>
                    <a:pt x="111" y="204"/>
                    <a:pt x="59" y="219"/>
                    <a:pt x="22" y="209"/>
                  </a:cubicBezTo>
                  <a:cubicBezTo>
                    <a:pt x="19" y="127"/>
                    <a:pt x="0" y="70"/>
                    <a:pt x="32" y="23"/>
                  </a:cubicBezTo>
                  <a:cubicBezTo>
                    <a:pt x="43" y="18"/>
                    <a:pt x="56" y="5"/>
                    <a:pt x="64" y="0"/>
                  </a:cubicBezTo>
                  <a:cubicBezTo>
                    <a:pt x="95" y="13"/>
                    <a:pt x="123" y="155"/>
                    <a:pt x="126" y="199"/>
                  </a:cubicBezTo>
                  <a:cubicBezTo>
                    <a:pt x="126" y="199"/>
                    <a:pt x="119" y="202"/>
                    <a:pt x="111" y="204"/>
                  </a:cubicBezTo>
                  <a:close/>
                </a:path>
              </a:pathLst>
            </a:custGeom>
            <a:solidFill>
              <a:srgbClr val="7ED8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1" name="iŝ1îḓe">
              <a:extLst>
                <a:ext uri="{FF2B5EF4-FFF2-40B4-BE49-F238E27FC236}">
                  <a16:creationId xmlns:a16="http://schemas.microsoft.com/office/drawing/2014/main" xmlns="" id="{FC0C5B9A-8AF5-4B3B-B256-E4A40DC3F10A}"/>
                </a:ext>
              </a:extLst>
            </p:cNvPr>
            <p:cNvSpPr/>
            <p:nvPr/>
          </p:nvSpPr>
          <p:spPr bwMode="auto">
            <a:xfrm>
              <a:off x="6443663" y="4165601"/>
              <a:ext cx="90488" cy="101600"/>
            </a:xfrm>
            <a:custGeom>
              <a:avLst/>
              <a:gdLst>
                <a:gd name="T0" fmla="*/ 15 w 33"/>
                <a:gd name="T1" fmla="*/ 37 h 37"/>
                <a:gd name="T2" fmla="*/ 25 w 33"/>
                <a:gd name="T3" fmla="*/ 16 h 37"/>
                <a:gd name="T4" fmla="*/ 23 w 33"/>
                <a:gd name="T5" fmla="*/ 15 h 37"/>
                <a:gd name="T6" fmla="*/ 24 w 33"/>
                <a:gd name="T7" fmla="*/ 12 h 37"/>
                <a:gd name="T8" fmla="*/ 25 w 33"/>
                <a:gd name="T9" fmla="*/ 8 h 37"/>
                <a:gd name="T10" fmla="*/ 27 w 33"/>
                <a:gd name="T11" fmla="*/ 6 h 37"/>
                <a:gd name="T12" fmla="*/ 29 w 33"/>
                <a:gd name="T13" fmla="*/ 6 h 37"/>
                <a:gd name="T14" fmla="*/ 32 w 33"/>
                <a:gd name="T15" fmla="*/ 5 h 37"/>
                <a:gd name="T16" fmla="*/ 32 w 33"/>
                <a:gd name="T17" fmla="*/ 3 h 37"/>
                <a:gd name="T18" fmla="*/ 31 w 33"/>
                <a:gd name="T19" fmla="*/ 2 h 37"/>
                <a:gd name="T20" fmla="*/ 27 w 33"/>
                <a:gd name="T21" fmla="*/ 1 h 37"/>
                <a:gd name="T22" fmla="*/ 24 w 33"/>
                <a:gd name="T23" fmla="*/ 0 h 37"/>
                <a:gd name="T24" fmla="*/ 20 w 33"/>
                <a:gd name="T25" fmla="*/ 3 h 37"/>
                <a:gd name="T26" fmla="*/ 18 w 33"/>
                <a:gd name="T27" fmla="*/ 7 h 37"/>
                <a:gd name="T28" fmla="*/ 17 w 33"/>
                <a:gd name="T29" fmla="*/ 9 h 37"/>
                <a:gd name="T30" fmla="*/ 12 w 33"/>
                <a:gd name="T31" fmla="*/ 9 h 37"/>
                <a:gd name="T32" fmla="*/ 8 w 33"/>
                <a:gd name="T33" fmla="*/ 11 h 37"/>
                <a:gd name="T34" fmla="*/ 2 w 33"/>
                <a:gd name="T35" fmla="*/ 18 h 37"/>
                <a:gd name="T36" fmla="*/ 3 w 33"/>
                <a:gd name="T37" fmla="*/ 28 h 37"/>
                <a:gd name="T38" fmla="*/ 15 w 33"/>
                <a:gd name="T3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7">
                  <a:moveTo>
                    <a:pt x="15" y="37"/>
                  </a:moveTo>
                  <a:cubicBezTo>
                    <a:pt x="15" y="37"/>
                    <a:pt x="31" y="22"/>
                    <a:pt x="25" y="16"/>
                  </a:cubicBezTo>
                  <a:cubicBezTo>
                    <a:pt x="24" y="15"/>
                    <a:pt x="23" y="16"/>
                    <a:pt x="23" y="15"/>
                  </a:cubicBezTo>
                  <a:cubicBezTo>
                    <a:pt x="23" y="13"/>
                    <a:pt x="24" y="13"/>
                    <a:pt x="24" y="12"/>
                  </a:cubicBezTo>
                  <a:cubicBezTo>
                    <a:pt x="24" y="11"/>
                    <a:pt x="24" y="9"/>
                    <a:pt x="25" y="8"/>
                  </a:cubicBezTo>
                  <a:cubicBezTo>
                    <a:pt x="25" y="7"/>
                    <a:pt x="26" y="6"/>
                    <a:pt x="27" y="6"/>
                  </a:cubicBezTo>
                  <a:cubicBezTo>
                    <a:pt x="28" y="5"/>
                    <a:pt x="28" y="5"/>
                    <a:pt x="29" y="6"/>
                  </a:cubicBezTo>
                  <a:cubicBezTo>
                    <a:pt x="30" y="6"/>
                    <a:pt x="31" y="6"/>
                    <a:pt x="32" y="5"/>
                  </a:cubicBezTo>
                  <a:cubicBezTo>
                    <a:pt x="32" y="5"/>
                    <a:pt x="33" y="4"/>
                    <a:pt x="32" y="3"/>
                  </a:cubicBezTo>
                  <a:cubicBezTo>
                    <a:pt x="32" y="3"/>
                    <a:pt x="32" y="3"/>
                    <a:pt x="31" y="2"/>
                  </a:cubicBezTo>
                  <a:cubicBezTo>
                    <a:pt x="30" y="2"/>
                    <a:pt x="29" y="1"/>
                    <a:pt x="27" y="1"/>
                  </a:cubicBezTo>
                  <a:cubicBezTo>
                    <a:pt x="26" y="0"/>
                    <a:pt x="25" y="0"/>
                    <a:pt x="24" y="0"/>
                  </a:cubicBezTo>
                  <a:cubicBezTo>
                    <a:pt x="22" y="1"/>
                    <a:pt x="21" y="2"/>
                    <a:pt x="20" y="3"/>
                  </a:cubicBezTo>
                  <a:cubicBezTo>
                    <a:pt x="19" y="4"/>
                    <a:pt x="18" y="6"/>
                    <a:pt x="18" y="7"/>
                  </a:cubicBezTo>
                  <a:cubicBezTo>
                    <a:pt x="18" y="8"/>
                    <a:pt x="17" y="8"/>
                    <a:pt x="17" y="9"/>
                  </a:cubicBezTo>
                  <a:cubicBezTo>
                    <a:pt x="16" y="10"/>
                    <a:pt x="14" y="9"/>
                    <a:pt x="12" y="9"/>
                  </a:cubicBezTo>
                  <a:cubicBezTo>
                    <a:pt x="11" y="10"/>
                    <a:pt x="9" y="10"/>
                    <a:pt x="8" y="11"/>
                  </a:cubicBezTo>
                  <a:cubicBezTo>
                    <a:pt x="5" y="13"/>
                    <a:pt x="3" y="15"/>
                    <a:pt x="2" y="18"/>
                  </a:cubicBezTo>
                  <a:cubicBezTo>
                    <a:pt x="0" y="23"/>
                    <a:pt x="3" y="28"/>
                    <a:pt x="3" y="28"/>
                  </a:cubicBezTo>
                  <a:lnTo>
                    <a:pt x="15" y="37"/>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2" name="íşḷîḑe">
              <a:extLst>
                <a:ext uri="{FF2B5EF4-FFF2-40B4-BE49-F238E27FC236}">
                  <a16:creationId xmlns:a16="http://schemas.microsoft.com/office/drawing/2014/main" xmlns="" id="{430FB6EF-5A1E-4D7A-9642-0EA3E458701E}"/>
                </a:ext>
              </a:extLst>
            </p:cNvPr>
            <p:cNvSpPr/>
            <p:nvPr/>
          </p:nvSpPr>
          <p:spPr bwMode="auto">
            <a:xfrm>
              <a:off x="6427788" y="4217988"/>
              <a:ext cx="339725" cy="317500"/>
            </a:xfrm>
            <a:custGeom>
              <a:avLst/>
              <a:gdLst>
                <a:gd name="T0" fmla="*/ 92 w 124"/>
                <a:gd name="T1" fmla="*/ 8 h 116"/>
                <a:gd name="T2" fmla="*/ 36 w 124"/>
                <a:gd name="T3" fmla="*/ 65 h 116"/>
                <a:gd name="T4" fmla="*/ 29 w 124"/>
                <a:gd name="T5" fmla="*/ 8 h 116"/>
                <a:gd name="T6" fmla="*/ 5 w 124"/>
                <a:gd name="T7" fmla="*/ 13 h 116"/>
                <a:gd name="T8" fmla="*/ 12 w 124"/>
                <a:gd name="T9" fmla="*/ 101 h 116"/>
                <a:gd name="T10" fmla="*/ 97 w 124"/>
                <a:gd name="T11" fmla="*/ 64 h 116"/>
                <a:gd name="T12" fmla="*/ 103 w 124"/>
                <a:gd name="T13" fmla="*/ 8 h 116"/>
                <a:gd name="T14" fmla="*/ 92 w 124"/>
                <a:gd name="T15" fmla="*/ 8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16">
                  <a:moveTo>
                    <a:pt x="92" y="8"/>
                  </a:moveTo>
                  <a:cubicBezTo>
                    <a:pt x="82" y="13"/>
                    <a:pt x="58" y="29"/>
                    <a:pt x="36" y="65"/>
                  </a:cubicBezTo>
                  <a:cubicBezTo>
                    <a:pt x="36" y="65"/>
                    <a:pt x="31" y="37"/>
                    <a:pt x="29" y="8"/>
                  </a:cubicBezTo>
                  <a:cubicBezTo>
                    <a:pt x="16" y="0"/>
                    <a:pt x="5" y="13"/>
                    <a:pt x="5" y="13"/>
                  </a:cubicBezTo>
                  <a:cubicBezTo>
                    <a:pt x="5" y="13"/>
                    <a:pt x="0" y="85"/>
                    <a:pt x="12" y="101"/>
                  </a:cubicBezTo>
                  <a:cubicBezTo>
                    <a:pt x="24" y="116"/>
                    <a:pt x="82" y="77"/>
                    <a:pt x="97" y="64"/>
                  </a:cubicBezTo>
                  <a:cubicBezTo>
                    <a:pt x="104" y="59"/>
                    <a:pt x="124" y="21"/>
                    <a:pt x="103" y="8"/>
                  </a:cubicBezTo>
                  <a:cubicBezTo>
                    <a:pt x="100" y="6"/>
                    <a:pt x="96" y="6"/>
                    <a:pt x="92" y="8"/>
                  </a:cubicBezTo>
                  <a:close/>
                </a:path>
              </a:pathLst>
            </a:custGeom>
            <a:solidFill>
              <a:srgbClr val="AE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90579319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矩形: 圆角 117">
            <a:extLst>
              <a:ext uri="{FF2B5EF4-FFF2-40B4-BE49-F238E27FC236}">
                <a16:creationId xmlns:a16="http://schemas.microsoft.com/office/drawing/2014/main" xmlns="" id="{01B67043-2C93-471B-A2BA-10E124A7F403}"/>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19" name="矩形 118">
            <a:extLst>
              <a:ext uri="{FF2B5EF4-FFF2-40B4-BE49-F238E27FC236}">
                <a16:creationId xmlns:a16="http://schemas.microsoft.com/office/drawing/2014/main" xmlns="" id="{BCB807E3-1B7A-4769-A52A-3CD672796DD7}"/>
              </a:ext>
            </a:extLst>
          </p:cNvPr>
          <p:cNvSpPr/>
          <p:nvPr/>
        </p:nvSpPr>
        <p:spPr>
          <a:xfrm>
            <a:off x="3234543" y="847952"/>
            <a:ext cx="2480167" cy="452432"/>
          </a:xfrm>
          <a:prstGeom prst="rect">
            <a:avLst/>
          </a:prstGeom>
        </p:spPr>
        <p:txBody>
          <a:bodyPr wrap="none">
            <a:spAutoFit/>
          </a:bodyPr>
          <a:lstStyle/>
          <a:p>
            <a:pPr marL="0" marR="0" lvl="0" indent="0" algn="ctr" defTabSz="914400" eaLnBrk="1" fontAlgn="auto" latinLnBrk="0" hangingPunct="1">
              <a:lnSpc>
                <a:spcPct val="90000"/>
              </a:lnSpc>
              <a:spcBef>
                <a:spcPts val="1000"/>
              </a:spcBef>
              <a:spcAft>
                <a:spcPts val="0"/>
              </a:spcAft>
              <a:buClrTx/>
              <a:buSzTx/>
              <a:buFontTx/>
              <a:buNone/>
              <a:tabLst/>
              <a:defRPr/>
            </a:pPr>
            <a:r>
              <a:rPr kumimoji="0" lang="zh-CN" altLang="en-US"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sym typeface="+mn-ea"/>
              </a:rPr>
              <a:t>可排版</a:t>
            </a:r>
            <a:r>
              <a:rPr kumimoji="0" lang="en-US" altLang="zh-CN"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sym typeface="+mn-ea"/>
              </a:rPr>
              <a:t>4</a:t>
            </a:r>
            <a:r>
              <a:rPr kumimoji="0" lang="zh-CN" altLang="en-US"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sym typeface="+mn-ea"/>
              </a:rPr>
              <a:t>段图表</a:t>
            </a:r>
            <a:endParaRPr kumimoji="0" lang="zh-CN" altLang="en-US"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endParaRPr>
          </a:p>
        </p:txBody>
      </p:sp>
      <p:sp>
        <p:nvSpPr>
          <p:cNvPr id="120" name="矩形 119">
            <a:extLst>
              <a:ext uri="{FF2B5EF4-FFF2-40B4-BE49-F238E27FC236}">
                <a16:creationId xmlns:a16="http://schemas.microsoft.com/office/drawing/2014/main" xmlns="" id="{A15E60B6-E8AA-4120-A399-87E929C5E9F2}"/>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图表页面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158" name="矩形: 圆角 157">
            <a:extLst>
              <a:ext uri="{FF2B5EF4-FFF2-40B4-BE49-F238E27FC236}">
                <a16:creationId xmlns:a16="http://schemas.microsoft.com/office/drawing/2014/main" xmlns="" id="{E23EC38F-88DF-4A84-A943-81A1AD7EF425}"/>
              </a:ext>
            </a:extLst>
          </p:cNvPr>
          <p:cNvSpPr/>
          <p:nvPr/>
        </p:nvSpPr>
        <p:spPr>
          <a:xfrm>
            <a:off x="4814893" y="1479838"/>
            <a:ext cx="3831272" cy="5152737"/>
          </a:xfrm>
          <a:prstGeom prst="roundRect">
            <a:avLst>
              <a:gd name="adj" fmla="val 1897"/>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accent5"/>
              </a:solidFill>
              <a:effectLst/>
              <a:uLnTx/>
              <a:uFillTx/>
              <a:latin typeface="微软雅黑"/>
              <a:ea typeface="微软雅黑"/>
              <a:cs typeface="+mn-cs"/>
            </a:endParaRPr>
          </a:p>
        </p:txBody>
      </p:sp>
      <p:sp>
        <p:nvSpPr>
          <p:cNvPr id="135" name="矩形 134">
            <a:extLst>
              <a:ext uri="{FF2B5EF4-FFF2-40B4-BE49-F238E27FC236}">
                <a16:creationId xmlns:a16="http://schemas.microsoft.com/office/drawing/2014/main" xmlns="" id="{D7B9E438-7211-46FC-99A0-AC94868E1B1B}"/>
              </a:ext>
            </a:extLst>
          </p:cNvPr>
          <p:cNvSpPr/>
          <p:nvPr/>
        </p:nvSpPr>
        <p:spPr>
          <a:xfrm>
            <a:off x="4911837" y="1647458"/>
            <a:ext cx="3637385" cy="362792"/>
          </a:xfrm>
          <a:prstGeom prst="rect">
            <a:avLst/>
          </a:prstGeom>
        </p:spPr>
        <p:txBody>
          <a:bodyPr wrap="square">
            <a:sp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lang="zh-CN" altLang="en-US" sz="1600" b="1" kern="0" dirty="0">
                <a:solidFill>
                  <a:schemeClr val="accent1"/>
                </a:solidFill>
              </a:rPr>
              <a:t>区域内容主要标题</a:t>
            </a:r>
            <a:r>
              <a:rPr lang="en-US" altLang="zh-CN" sz="1600" b="1" kern="0" dirty="0">
                <a:solidFill>
                  <a:schemeClr val="accent1"/>
                </a:solidFill>
              </a:rPr>
              <a:t>1</a:t>
            </a:r>
            <a:endParaRPr kumimoji="0" lang="zh-CN" altLang="en-US" sz="1600" b="1" i="0" u="none" strike="noStrike" kern="0" cap="none" spc="0" normalizeH="0" baseline="0" noProof="0" dirty="0">
              <a:ln>
                <a:noFill/>
              </a:ln>
              <a:solidFill>
                <a:schemeClr val="accent1"/>
              </a:solidFill>
              <a:effectLst/>
              <a:uLnTx/>
              <a:uFillTx/>
            </a:endParaRPr>
          </a:p>
        </p:txBody>
      </p:sp>
      <p:sp>
        <p:nvSpPr>
          <p:cNvPr id="136" name="矩形 135">
            <a:extLst>
              <a:ext uri="{FF2B5EF4-FFF2-40B4-BE49-F238E27FC236}">
                <a16:creationId xmlns:a16="http://schemas.microsoft.com/office/drawing/2014/main" xmlns="" id="{272089CB-A327-4326-90D9-078DE646975F}"/>
              </a:ext>
            </a:extLst>
          </p:cNvPr>
          <p:cNvSpPr/>
          <p:nvPr/>
        </p:nvSpPr>
        <p:spPr>
          <a:xfrm>
            <a:off x="6187151" y="1988331"/>
            <a:ext cx="1086757" cy="244426"/>
          </a:xfrm>
          <a:prstGeom prst="rect">
            <a:avLst/>
          </a:prstGeom>
        </p:spPr>
        <p:txBody>
          <a:bodyPr wrap="square">
            <a:sp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kumimoji="0" lang="zh-CN" altLang="en-US" sz="900" b="0" i="0" u="none" strike="noStrike" kern="0" cap="none" spc="0" normalizeH="0" baseline="0" noProof="0" dirty="0">
                <a:ln>
                  <a:noFill/>
                </a:ln>
                <a:solidFill>
                  <a:prstClr val="black">
                    <a:lumMod val="85000"/>
                    <a:lumOff val="15000"/>
                  </a:prstClr>
                </a:solidFill>
                <a:effectLst/>
                <a:uLnTx/>
                <a:uFillTx/>
              </a:rPr>
              <a:t>相关说明</a:t>
            </a:r>
          </a:p>
        </p:txBody>
      </p:sp>
      <p:sp>
        <p:nvSpPr>
          <p:cNvPr id="137" name="文本框 136">
            <a:extLst>
              <a:ext uri="{FF2B5EF4-FFF2-40B4-BE49-F238E27FC236}">
                <a16:creationId xmlns:a16="http://schemas.microsoft.com/office/drawing/2014/main" xmlns="" id="{80A0F720-D575-457C-8184-3A09C6B9A1B9}"/>
              </a:ext>
            </a:extLst>
          </p:cNvPr>
          <p:cNvSpPr txBox="1"/>
          <p:nvPr/>
        </p:nvSpPr>
        <p:spPr>
          <a:xfrm>
            <a:off x="4893295" y="3911137"/>
            <a:ext cx="3674468" cy="20005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700" b="0" i="0" u="none" strike="noStrike" kern="0" cap="none" spc="100" normalizeH="0" baseline="0" noProof="0" dirty="0">
                <a:ln>
                  <a:noFill/>
                </a:ln>
                <a:solidFill>
                  <a:prstClr val="black">
                    <a:lumMod val="85000"/>
                    <a:lumOff val="15000"/>
                  </a:prstClr>
                </a:solidFill>
                <a:effectLst/>
                <a:uLnTx/>
                <a:uFillTx/>
                <a:sym typeface="+mn-ea"/>
              </a:rPr>
              <a:t>数据内容介绍</a:t>
            </a:r>
          </a:p>
        </p:txBody>
      </p:sp>
      <p:grpSp>
        <p:nvGrpSpPr>
          <p:cNvPr id="138" name="组合 137">
            <a:extLst>
              <a:ext uri="{FF2B5EF4-FFF2-40B4-BE49-F238E27FC236}">
                <a16:creationId xmlns:a16="http://schemas.microsoft.com/office/drawing/2014/main" xmlns="" id="{3881BB50-06DD-47B5-9E8D-6E98A36A554B}"/>
              </a:ext>
            </a:extLst>
          </p:cNvPr>
          <p:cNvGrpSpPr/>
          <p:nvPr/>
        </p:nvGrpSpPr>
        <p:grpSpPr>
          <a:xfrm>
            <a:off x="4911837" y="1536300"/>
            <a:ext cx="3637385" cy="2441850"/>
            <a:chOff x="4693901" y="1575972"/>
            <a:chExt cx="3637385" cy="2441850"/>
          </a:xfrm>
        </p:grpSpPr>
        <p:sp>
          <p:nvSpPr>
            <p:cNvPr id="139" name="KSO_Shape">
              <a:extLst>
                <a:ext uri="{FF2B5EF4-FFF2-40B4-BE49-F238E27FC236}">
                  <a16:creationId xmlns:a16="http://schemas.microsoft.com/office/drawing/2014/main" xmlns="" id="{F084F075-E4C1-4C23-AE16-E758C134EB45}"/>
                </a:ext>
              </a:extLst>
            </p:cNvPr>
            <p:cNvSpPr/>
            <p:nvPr/>
          </p:nvSpPr>
          <p:spPr>
            <a:xfrm rot="1714408">
              <a:off x="5742525" y="1575972"/>
              <a:ext cx="1903566" cy="1959072"/>
            </a:xfrm>
            <a:custGeom>
              <a:avLst/>
              <a:gdLst>
                <a:gd name="connsiteX0" fmla="*/ 2810728 w 3335558"/>
                <a:gd name="connsiteY0" fmla="*/ 0 h 3432790"/>
                <a:gd name="connsiteX1" fmla="*/ 3335558 w 3335558"/>
                <a:gd name="connsiteY1" fmla="*/ 1488963 h 3432790"/>
                <a:gd name="connsiteX2" fmla="*/ 2917614 w 3335558"/>
                <a:gd name="connsiteY2" fmla="*/ 1410013 h 3432790"/>
                <a:gd name="connsiteX3" fmla="*/ 2894809 w 3335558"/>
                <a:gd name="connsiteY3" fmla="*/ 1461696 h 3432790"/>
                <a:gd name="connsiteX4" fmla="*/ 0 w 3335558"/>
                <a:gd name="connsiteY4" fmla="*/ 3432790 h 3432790"/>
                <a:gd name="connsiteX5" fmla="*/ 2119271 w 3335558"/>
                <a:gd name="connsiteY5" fmla="*/ 1462905 h 3432790"/>
                <a:gd name="connsiteX6" fmla="*/ 2180426 w 3335558"/>
                <a:gd name="connsiteY6" fmla="*/ 1270758 h 3432790"/>
                <a:gd name="connsiteX7" fmla="*/ 1778912 w 3335558"/>
                <a:gd name="connsiteY7" fmla="*/ 1194911 h 3432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5558" h="3432790">
                  <a:moveTo>
                    <a:pt x="2810728" y="0"/>
                  </a:moveTo>
                  <a:lnTo>
                    <a:pt x="3335558" y="1488963"/>
                  </a:lnTo>
                  <a:lnTo>
                    <a:pt x="2917614" y="1410013"/>
                  </a:lnTo>
                  <a:lnTo>
                    <a:pt x="2894809" y="1461696"/>
                  </a:lnTo>
                  <a:cubicBezTo>
                    <a:pt x="2567954" y="2105485"/>
                    <a:pt x="1678721" y="3019353"/>
                    <a:pt x="0" y="3432790"/>
                  </a:cubicBezTo>
                  <a:cubicBezTo>
                    <a:pt x="623731" y="3266530"/>
                    <a:pt x="1738814" y="2483421"/>
                    <a:pt x="2119271" y="1462905"/>
                  </a:cubicBezTo>
                  <a:lnTo>
                    <a:pt x="2180426" y="1270758"/>
                  </a:lnTo>
                  <a:lnTo>
                    <a:pt x="1778912" y="1194911"/>
                  </a:lnTo>
                  <a:close/>
                </a:path>
              </a:pathLst>
            </a:custGeom>
            <a:gradFill>
              <a:gsLst>
                <a:gs pos="98000">
                  <a:srgbClr val="ECC225">
                    <a:lumMod val="60000"/>
                    <a:lumOff val="40000"/>
                    <a:alpha val="0"/>
                  </a:srgbClr>
                </a:gs>
                <a:gs pos="0">
                  <a:srgbClr val="ECC225">
                    <a:lumMod val="20000"/>
                    <a:lumOff val="80000"/>
                    <a:alpha val="52000"/>
                  </a:srgbClr>
                </a:gs>
              </a:gsLst>
              <a:lin ang="5400000" scaled="1"/>
            </a:gradFill>
            <a:ln w="12700" cap="flat" cmpd="sng" algn="ctr">
              <a:noFill/>
              <a:prstDash val="solid"/>
              <a:miter lim="800000"/>
            </a:ln>
            <a:effectLst/>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85000"/>
                    <a:lumOff val="15000"/>
                  </a:prstClr>
                </a:solidFill>
                <a:effectLst/>
                <a:uLnTx/>
                <a:uFillTx/>
                <a:latin typeface="微软雅黑"/>
                <a:ea typeface="微软雅黑"/>
                <a:cs typeface="+mn-cs"/>
              </a:endParaRPr>
            </a:p>
          </p:txBody>
        </p:sp>
        <p:graphicFrame>
          <p:nvGraphicFramePr>
            <p:cNvPr id="140" name="图表 139">
              <a:extLst>
                <a:ext uri="{FF2B5EF4-FFF2-40B4-BE49-F238E27FC236}">
                  <a16:creationId xmlns:a16="http://schemas.microsoft.com/office/drawing/2014/main" xmlns="" id="{C8A93E7C-E313-4FBF-B5BC-1DAB2FAA5EB4}"/>
                </a:ext>
              </a:extLst>
            </p:cNvPr>
            <p:cNvGraphicFramePr/>
            <p:nvPr/>
          </p:nvGraphicFramePr>
          <p:xfrm>
            <a:off x="4693901" y="2312049"/>
            <a:ext cx="3637385" cy="1705773"/>
          </p:xfrm>
          <a:graphic>
            <a:graphicData uri="http://schemas.openxmlformats.org/drawingml/2006/chart">
              <c:chart xmlns:c="http://schemas.openxmlformats.org/drawingml/2006/chart" xmlns:r="http://schemas.openxmlformats.org/officeDocument/2006/relationships" r:id="rId3"/>
            </a:graphicData>
          </a:graphic>
        </p:graphicFrame>
        <p:sp>
          <p:nvSpPr>
            <p:cNvPr id="141" name="文本框 140">
              <a:extLst>
                <a:ext uri="{FF2B5EF4-FFF2-40B4-BE49-F238E27FC236}">
                  <a16:creationId xmlns:a16="http://schemas.microsoft.com/office/drawing/2014/main" xmlns="" id="{78462CA7-B6A6-4A85-8B13-276F34466DBF}"/>
                </a:ext>
              </a:extLst>
            </p:cNvPr>
            <p:cNvSpPr txBox="1"/>
            <p:nvPr/>
          </p:nvSpPr>
          <p:spPr>
            <a:xfrm>
              <a:off x="4703427" y="2725549"/>
              <a:ext cx="1362323"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1" i="0" u="none" strike="noStrike" kern="0" cap="none" spc="0" normalizeH="0" baseline="0" noProof="0" dirty="0">
                  <a:ln>
                    <a:noFill/>
                  </a:ln>
                  <a:solidFill>
                    <a:prstClr val="black">
                      <a:lumMod val="85000"/>
                      <a:lumOff val="15000"/>
                    </a:prstClr>
                  </a:solidFill>
                  <a:effectLst/>
                  <a:uLnTx/>
                  <a:uFillTx/>
                </a:rPr>
                <a:t>3</a:t>
              </a:r>
            </a:p>
          </p:txBody>
        </p:sp>
        <p:sp>
          <p:nvSpPr>
            <p:cNvPr id="142" name="文本框 141">
              <a:extLst>
                <a:ext uri="{FF2B5EF4-FFF2-40B4-BE49-F238E27FC236}">
                  <a16:creationId xmlns:a16="http://schemas.microsoft.com/office/drawing/2014/main" xmlns="" id="{D454452F-1FC4-486D-95D3-A0A98AEC12DA}"/>
                </a:ext>
              </a:extLst>
            </p:cNvPr>
            <p:cNvSpPr txBox="1"/>
            <p:nvPr/>
          </p:nvSpPr>
          <p:spPr>
            <a:xfrm>
              <a:off x="5816488" y="2532201"/>
              <a:ext cx="1362323"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1200" b="1" kern="0" dirty="0">
                  <a:solidFill>
                    <a:prstClr val="black">
                      <a:lumMod val="85000"/>
                      <a:lumOff val="15000"/>
                    </a:prstClr>
                  </a:solidFill>
                </a:rPr>
                <a:t>4</a:t>
              </a:r>
              <a:endParaRPr kumimoji="0" lang="en-US" altLang="zh-CN" sz="1200" b="1" i="0" u="none" strike="noStrike" kern="0" cap="none" spc="0" normalizeH="0" baseline="0" noProof="0" dirty="0">
                <a:ln>
                  <a:noFill/>
                </a:ln>
                <a:solidFill>
                  <a:prstClr val="black">
                    <a:lumMod val="85000"/>
                    <a:lumOff val="15000"/>
                  </a:prstClr>
                </a:solidFill>
                <a:effectLst/>
                <a:uLnTx/>
                <a:uFillTx/>
              </a:endParaRPr>
            </a:p>
          </p:txBody>
        </p:sp>
        <p:sp>
          <p:nvSpPr>
            <p:cNvPr id="143" name="文本框 142">
              <a:extLst>
                <a:ext uri="{FF2B5EF4-FFF2-40B4-BE49-F238E27FC236}">
                  <a16:creationId xmlns:a16="http://schemas.microsoft.com/office/drawing/2014/main" xmlns="" id="{FE1A6127-0531-49EC-9461-880F09FEDED1}"/>
                </a:ext>
              </a:extLst>
            </p:cNvPr>
            <p:cNvSpPr txBox="1"/>
            <p:nvPr/>
          </p:nvSpPr>
          <p:spPr>
            <a:xfrm>
              <a:off x="6954590" y="2290508"/>
              <a:ext cx="1362323"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solidFill>
                    <a:prstClr val="black">
                      <a:lumMod val="85000"/>
                      <a:lumOff val="15000"/>
                    </a:prstClr>
                  </a:solidFill>
                  <a:effectLst/>
                  <a:uLnTx/>
                  <a:uFillTx/>
                </a:rPr>
                <a:t>5</a:t>
              </a:r>
            </a:p>
          </p:txBody>
        </p:sp>
      </p:grpSp>
      <p:sp>
        <p:nvSpPr>
          <p:cNvPr id="144" name="矩形 143">
            <a:extLst>
              <a:ext uri="{FF2B5EF4-FFF2-40B4-BE49-F238E27FC236}">
                <a16:creationId xmlns:a16="http://schemas.microsoft.com/office/drawing/2014/main" xmlns="" id="{7B6989B0-F77A-48A5-8FF5-CEFCE2B3F84A}"/>
              </a:ext>
            </a:extLst>
          </p:cNvPr>
          <p:cNvSpPr/>
          <p:nvPr/>
        </p:nvSpPr>
        <p:spPr>
          <a:xfrm>
            <a:off x="5409518" y="4248984"/>
            <a:ext cx="2642022" cy="362792"/>
          </a:xfrm>
          <a:prstGeom prst="rect">
            <a:avLst/>
          </a:prstGeom>
        </p:spPr>
        <p:txBody>
          <a:bodyPr wrap="square">
            <a:spAutoFit/>
          </a:bodyPr>
          <a:lstStyle/>
          <a:p>
            <a:pPr lvl="0" algn="ctr" defTabSz="914400">
              <a:lnSpc>
                <a:spcPct val="120000"/>
              </a:lnSpc>
              <a:defRPr/>
            </a:pPr>
            <a:r>
              <a:rPr lang="zh-CN" altLang="en-US" sz="1600" b="1" kern="0" dirty="0">
                <a:solidFill>
                  <a:schemeClr val="accent1"/>
                </a:solidFill>
              </a:rPr>
              <a:t>区域内容主要标题</a:t>
            </a:r>
            <a:r>
              <a:rPr lang="en-US" altLang="zh-CN" sz="1600" b="1" kern="0" dirty="0">
                <a:solidFill>
                  <a:schemeClr val="accent1"/>
                </a:solidFill>
              </a:rPr>
              <a:t>1</a:t>
            </a:r>
            <a:endParaRPr lang="zh-CN" altLang="en-US" sz="1600" b="1" kern="0" dirty="0">
              <a:solidFill>
                <a:schemeClr val="accent1"/>
              </a:solidFill>
            </a:endParaRPr>
          </a:p>
        </p:txBody>
      </p:sp>
      <p:grpSp>
        <p:nvGrpSpPr>
          <p:cNvPr id="145" name="组合 144">
            <a:extLst>
              <a:ext uri="{FF2B5EF4-FFF2-40B4-BE49-F238E27FC236}">
                <a16:creationId xmlns:a16="http://schemas.microsoft.com/office/drawing/2014/main" xmlns="" id="{40FA8045-224A-44E3-823D-EB45E39FC0CB}"/>
              </a:ext>
            </a:extLst>
          </p:cNvPr>
          <p:cNvGrpSpPr/>
          <p:nvPr/>
        </p:nvGrpSpPr>
        <p:grpSpPr>
          <a:xfrm>
            <a:off x="4559300" y="4615719"/>
            <a:ext cx="2642021" cy="1761347"/>
            <a:chOff x="4495477" y="4843609"/>
            <a:chExt cx="2642021" cy="1761347"/>
          </a:xfrm>
        </p:grpSpPr>
        <p:graphicFrame>
          <p:nvGraphicFramePr>
            <p:cNvPr id="146" name="图表 145">
              <a:extLst>
                <a:ext uri="{FF2B5EF4-FFF2-40B4-BE49-F238E27FC236}">
                  <a16:creationId xmlns:a16="http://schemas.microsoft.com/office/drawing/2014/main" xmlns="" id="{250AE7ED-DCCF-4511-8EF5-9ACF2031F834}"/>
                </a:ext>
              </a:extLst>
            </p:cNvPr>
            <p:cNvGraphicFramePr/>
            <p:nvPr/>
          </p:nvGraphicFramePr>
          <p:xfrm>
            <a:off x="4495477" y="4843609"/>
            <a:ext cx="2642021" cy="1761347"/>
          </p:xfrm>
          <a:graphic>
            <a:graphicData uri="http://schemas.openxmlformats.org/drawingml/2006/chart">
              <c:chart xmlns:c="http://schemas.openxmlformats.org/drawingml/2006/chart" xmlns:r="http://schemas.openxmlformats.org/officeDocument/2006/relationships" r:id="rId4"/>
            </a:graphicData>
          </a:graphic>
        </p:graphicFrame>
        <p:sp>
          <p:nvSpPr>
            <p:cNvPr id="147" name="文本框 146">
              <a:extLst>
                <a:ext uri="{FF2B5EF4-FFF2-40B4-BE49-F238E27FC236}">
                  <a16:creationId xmlns:a16="http://schemas.microsoft.com/office/drawing/2014/main" xmlns="" id="{E7221F3C-AA90-418D-BDD0-7FC5244C5438}"/>
                </a:ext>
              </a:extLst>
            </p:cNvPr>
            <p:cNvSpPr txBox="1"/>
            <p:nvPr/>
          </p:nvSpPr>
          <p:spPr>
            <a:xfrm>
              <a:off x="5857762" y="5154233"/>
              <a:ext cx="753036"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20%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sp>
          <p:nvSpPr>
            <p:cNvPr id="148" name="文本框 147">
              <a:extLst>
                <a:ext uri="{FF2B5EF4-FFF2-40B4-BE49-F238E27FC236}">
                  <a16:creationId xmlns:a16="http://schemas.microsoft.com/office/drawing/2014/main" xmlns="" id="{9F8F2943-A251-4AA4-8617-BD8EBEDD813C}"/>
                </a:ext>
              </a:extLst>
            </p:cNvPr>
            <p:cNvSpPr txBox="1"/>
            <p:nvPr/>
          </p:nvSpPr>
          <p:spPr>
            <a:xfrm>
              <a:off x="5564441" y="5764641"/>
              <a:ext cx="501309"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50%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sp>
          <p:nvSpPr>
            <p:cNvPr id="149" name="文本框 148">
              <a:extLst>
                <a:ext uri="{FF2B5EF4-FFF2-40B4-BE49-F238E27FC236}">
                  <a16:creationId xmlns:a16="http://schemas.microsoft.com/office/drawing/2014/main" xmlns="" id="{26408F11-1E05-4014-86E7-E0C6A8622A9C}"/>
                </a:ext>
              </a:extLst>
            </p:cNvPr>
            <p:cNvSpPr txBox="1"/>
            <p:nvPr/>
          </p:nvSpPr>
          <p:spPr>
            <a:xfrm>
              <a:off x="5303828" y="5154233"/>
              <a:ext cx="593828"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30%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grpSp>
      <p:sp>
        <p:nvSpPr>
          <p:cNvPr id="150" name="文本框 149">
            <a:extLst>
              <a:ext uri="{FF2B5EF4-FFF2-40B4-BE49-F238E27FC236}">
                <a16:creationId xmlns:a16="http://schemas.microsoft.com/office/drawing/2014/main" xmlns="" id="{D8FF0D4D-B9E7-4F29-984D-3809A487AF2E}"/>
              </a:ext>
            </a:extLst>
          </p:cNvPr>
          <p:cNvSpPr txBox="1"/>
          <p:nvPr/>
        </p:nvSpPr>
        <p:spPr>
          <a:xfrm>
            <a:off x="5542724" y="6331912"/>
            <a:ext cx="2375611" cy="200055"/>
          </a:xfrm>
          <a:prstGeom prst="rect">
            <a:avLst/>
          </a:prstGeom>
          <a:noFill/>
        </p:spPr>
        <p:txBody>
          <a:bodyPr wrap="square" rtlCol="0">
            <a:spAutoFit/>
          </a:bodyPr>
          <a:lstStyle>
            <a:defPPr>
              <a:defRPr lang="en-US"/>
            </a:defPPr>
            <a:lvl1pPr>
              <a:defRPr sz="700" spc="100">
                <a:solidFill>
                  <a:schemeClr val="tx1">
                    <a:lumMod val="65000"/>
                    <a:lumOff val="35000"/>
                  </a:schemeClr>
                </a:solidFill>
                <a:latin typeface="+mj-ea"/>
                <a:ea typeface="+mj-ea"/>
              </a:defRPr>
            </a:lvl1pPr>
          </a:lstStyle>
          <a:p>
            <a:pPr lvl="0" algn="ctr" defTabSz="914400">
              <a:defRPr/>
            </a:pPr>
            <a:r>
              <a:rPr lang="zh-CN" altLang="en-US" kern="0" dirty="0">
                <a:solidFill>
                  <a:prstClr val="black">
                    <a:lumMod val="85000"/>
                    <a:lumOff val="15000"/>
                  </a:prstClr>
                </a:solidFill>
                <a:sym typeface="+mn-ea"/>
              </a:rPr>
              <a:t>数据内容介绍</a:t>
            </a:r>
          </a:p>
        </p:txBody>
      </p:sp>
      <p:grpSp>
        <p:nvGrpSpPr>
          <p:cNvPr id="42" name="组合 41">
            <a:extLst>
              <a:ext uri="{FF2B5EF4-FFF2-40B4-BE49-F238E27FC236}">
                <a16:creationId xmlns:a16="http://schemas.microsoft.com/office/drawing/2014/main" xmlns="" id="{5B6FF38E-3DF1-43A5-9F1D-F6749FB65635}"/>
              </a:ext>
            </a:extLst>
          </p:cNvPr>
          <p:cNvGrpSpPr/>
          <p:nvPr/>
        </p:nvGrpSpPr>
        <p:grpSpPr>
          <a:xfrm>
            <a:off x="6169492" y="4615719"/>
            <a:ext cx="2642021" cy="1761347"/>
            <a:chOff x="4495477" y="4843609"/>
            <a:chExt cx="2642021" cy="1761347"/>
          </a:xfrm>
        </p:grpSpPr>
        <p:graphicFrame>
          <p:nvGraphicFramePr>
            <p:cNvPr id="43" name="图表 42">
              <a:extLst>
                <a:ext uri="{FF2B5EF4-FFF2-40B4-BE49-F238E27FC236}">
                  <a16:creationId xmlns:a16="http://schemas.microsoft.com/office/drawing/2014/main" xmlns="" id="{B5A405AD-2A8C-4C21-81A1-69FDF318E6A7}"/>
                </a:ext>
              </a:extLst>
            </p:cNvPr>
            <p:cNvGraphicFramePr/>
            <p:nvPr/>
          </p:nvGraphicFramePr>
          <p:xfrm>
            <a:off x="4495477" y="4843609"/>
            <a:ext cx="2642021" cy="1761347"/>
          </p:xfrm>
          <a:graphic>
            <a:graphicData uri="http://schemas.openxmlformats.org/drawingml/2006/chart">
              <c:chart xmlns:c="http://schemas.openxmlformats.org/drawingml/2006/chart" xmlns:r="http://schemas.openxmlformats.org/officeDocument/2006/relationships" r:id="rId5"/>
            </a:graphicData>
          </a:graphic>
        </p:graphicFrame>
        <p:sp>
          <p:nvSpPr>
            <p:cNvPr id="44" name="文本框 43">
              <a:extLst>
                <a:ext uri="{FF2B5EF4-FFF2-40B4-BE49-F238E27FC236}">
                  <a16:creationId xmlns:a16="http://schemas.microsoft.com/office/drawing/2014/main" xmlns="" id="{5E9C04AF-A82F-4C3F-B377-1E352E3BFCA0}"/>
                </a:ext>
              </a:extLst>
            </p:cNvPr>
            <p:cNvSpPr txBox="1"/>
            <p:nvPr/>
          </p:nvSpPr>
          <p:spPr>
            <a:xfrm>
              <a:off x="5857762" y="5154233"/>
              <a:ext cx="753036"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20%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sp>
          <p:nvSpPr>
            <p:cNvPr id="45" name="文本框 44">
              <a:extLst>
                <a:ext uri="{FF2B5EF4-FFF2-40B4-BE49-F238E27FC236}">
                  <a16:creationId xmlns:a16="http://schemas.microsoft.com/office/drawing/2014/main" xmlns="" id="{CD504E6E-AF71-466A-8243-158721A31742}"/>
                </a:ext>
              </a:extLst>
            </p:cNvPr>
            <p:cNvSpPr txBox="1"/>
            <p:nvPr/>
          </p:nvSpPr>
          <p:spPr>
            <a:xfrm>
              <a:off x="5564441" y="5764641"/>
              <a:ext cx="501309"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50%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sp>
          <p:nvSpPr>
            <p:cNvPr id="46" name="文本框 45">
              <a:extLst>
                <a:ext uri="{FF2B5EF4-FFF2-40B4-BE49-F238E27FC236}">
                  <a16:creationId xmlns:a16="http://schemas.microsoft.com/office/drawing/2014/main" xmlns="" id="{A36E5DD3-8301-429C-A714-A456AFE063CC}"/>
                </a:ext>
              </a:extLst>
            </p:cNvPr>
            <p:cNvSpPr txBox="1"/>
            <p:nvPr/>
          </p:nvSpPr>
          <p:spPr>
            <a:xfrm>
              <a:off x="5303828" y="5154233"/>
              <a:ext cx="593828"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30%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grpSp>
      <p:sp>
        <p:nvSpPr>
          <p:cNvPr id="49" name="矩形: 圆角 48">
            <a:extLst>
              <a:ext uri="{FF2B5EF4-FFF2-40B4-BE49-F238E27FC236}">
                <a16:creationId xmlns:a16="http://schemas.microsoft.com/office/drawing/2014/main" xmlns="" id="{3C081B3A-7151-4217-B030-A5B23CE398B5}"/>
              </a:ext>
            </a:extLst>
          </p:cNvPr>
          <p:cNvSpPr/>
          <p:nvPr/>
        </p:nvSpPr>
        <p:spPr>
          <a:xfrm>
            <a:off x="588080" y="1479838"/>
            <a:ext cx="3831272" cy="5152737"/>
          </a:xfrm>
          <a:prstGeom prst="roundRect">
            <a:avLst>
              <a:gd name="adj" fmla="val 1897"/>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accent5"/>
              </a:solidFill>
              <a:effectLst/>
              <a:uLnTx/>
              <a:uFillTx/>
              <a:latin typeface="微软雅黑"/>
              <a:ea typeface="微软雅黑"/>
              <a:cs typeface="+mn-cs"/>
            </a:endParaRPr>
          </a:p>
        </p:txBody>
      </p:sp>
      <p:sp>
        <p:nvSpPr>
          <p:cNvPr id="50" name="矩形 49">
            <a:extLst>
              <a:ext uri="{FF2B5EF4-FFF2-40B4-BE49-F238E27FC236}">
                <a16:creationId xmlns:a16="http://schemas.microsoft.com/office/drawing/2014/main" xmlns="" id="{5BB00E99-6455-41B7-A26F-03EB02AAB61D}"/>
              </a:ext>
            </a:extLst>
          </p:cNvPr>
          <p:cNvSpPr/>
          <p:nvPr/>
        </p:nvSpPr>
        <p:spPr>
          <a:xfrm>
            <a:off x="685024" y="1647458"/>
            <a:ext cx="3637385" cy="362792"/>
          </a:xfrm>
          <a:prstGeom prst="rect">
            <a:avLst/>
          </a:prstGeom>
        </p:spPr>
        <p:txBody>
          <a:bodyPr wrap="square">
            <a:sp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lang="zh-CN" altLang="en-US" sz="1600" b="1" kern="0" dirty="0">
                <a:solidFill>
                  <a:schemeClr val="accent1"/>
                </a:solidFill>
              </a:rPr>
              <a:t>区域内容主要标题</a:t>
            </a:r>
            <a:r>
              <a:rPr lang="en-US" altLang="zh-CN" sz="1600" b="1" kern="0" dirty="0">
                <a:solidFill>
                  <a:schemeClr val="accent1"/>
                </a:solidFill>
              </a:rPr>
              <a:t>1</a:t>
            </a:r>
            <a:endParaRPr kumimoji="0" lang="zh-CN" altLang="en-US" sz="1600" b="1" i="0" u="none" strike="noStrike" kern="0" cap="none" spc="0" normalizeH="0" baseline="0" noProof="0" dirty="0">
              <a:ln>
                <a:noFill/>
              </a:ln>
              <a:solidFill>
                <a:schemeClr val="accent1"/>
              </a:solidFill>
              <a:effectLst/>
              <a:uLnTx/>
              <a:uFillTx/>
            </a:endParaRPr>
          </a:p>
        </p:txBody>
      </p:sp>
      <p:sp>
        <p:nvSpPr>
          <p:cNvPr id="51" name="矩形 50">
            <a:extLst>
              <a:ext uri="{FF2B5EF4-FFF2-40B4-BE49-F238E27FC236}">
                <a16:creationId xmlns:a16="http://schemas.microsoft.com/office/drawing/2014/main" xmlns="" id="{66DEE373-4171-4733-8D05-4A7CB6A28328}"/>
              </a:ext>
            </a:extLst>
          </p:cNvPr>
          <p:cNvSpPr/>
          <p:nvPr/>
        </p:nvSpPr>
        <p:spPr>
          <a:xfrm>
            <a:off x="1960338" y="1988331"/>
            <a:ext cx="1086757" cy="244426"/>
          </a:xfrm>
          <a:prstGeom prst="rect">
            <a:avLst/>
          </a:prstGeom>
        </p:spPr>
        <p:txBody>
          <a:bodyPr wrap="square">
            <a:sp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kumimoji="0" lang="zh-CN" altLang="en-US" sz="900" b="0" i="0" u="none" strike="noStrike" kern="0" cap="none" spc="0" normalizeH="0" baseline="0" noProof="0" dirty="0">
                <a:ln>
                  <a:noFill/>
                </a:ln>
                <a:solidFill>
                  <a:prstClr val="black">
                    <a:lumMod val="85000"/>
                    <a:lumOff val="15000"/>
                  </a:prstClr>
                </a:solidFill>
                <a:effectLst/>
                <a:uLnTx/>
                <a:uFillTx/>
              </a:rPr>
              <a:t>相关说明</a:t>
            </a:r>
          </a:p>
        </p:txBody>
      </p:sp>
      <p:sp>
        <p:nvSpPr>
          <p:cNvPr id="52" name="文本框 51">
            <a:extLst>
              <a:ext uri="{FF2B5EF4-FFF2-40B4-BE49-F238E27FC236}">
                <a16:creationId xmlns:a16="http://schemas.microsoft.com/office/drawing/2014/main" xmlns="" id="{41A244ED-B73E-4AFD-BD23-2CA67DAC1CC7}"/>
              </a:ext>
            </a:extLst>
          </p:cNvPr>
          <p:cNvSpPr txBox="1"/>
          <p:nvPr/>
        </p:nvSpPr>
        <p:spPr>
          <a:xfrm>
            <a:off x="666482" y="3911137"/>
            <a:ext cx="3674468" cy="20005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700" b="0" i="0" u="none" strike="noStrike" kern="0" cap="none" spc="100" normalizeH="0" baseline="0" noProof="0" dirty="0">
                <a:ln>
                  <a:noFill/>
                </a:ln>
                <a:solidFill>
                  <a:prstClr val="black">
                    <a:lumMod val="85000"/>
                    <a:lumOff val="15000"/>
                  </a:prstClr>
                </a:solidFill>
                <a:effectLst/>
                <a:uLnTx/>
                <a:uFillTx/>
                <a:sym typeface="+mn-ea"/>
              </a:rPr>
              <a:t>数据内容介绍</a:t>
            </a:r>
          </a:p>
        </p:txBody>
      </p:sp>
      <p:grpSp>
        <p:nvGrpSpPr>
          <p:cNvPr id="53" name="组合 52">
            <a:extLst>
              <a:ext uri="{FF2B5EF4-FFF2-40B4-BE49-F238E27FC236}">
                <a16:creationId xmlns:a16="http://schemas.microsoft.com/office/drawing/2014/main" xmlns="" id="{731A51F1-3325-4588-B36B-C862774A7392}"/>
              </a:ext>
            </a:extLst>
          </p:cNvPr>
          <p:cNvGrpSpPr/>
          <p:nvPr/>
        </p:nvGrpSpPr>
        <p:grpSpPr>
          <a:xfrm>
            <a:off x="685024" y="1536300"/>
            <a:ext cx="3637385" cy="2441850"/>
            <a:chOff x="4693901" y="1575972"/>
            <a:chExt cx="3637385" cy="2441850"/>
          </a:xfrm>
        </p:grpSpPr>
        <p:sp>
          <p:nvSpPr>
            <p:cNvPr id="66" name="KSO_Shape">
              <a:extLst>
                <a:ext uri="{FF2B5EF4-FFF2-40B4-BE49-F238E27FC236}">
                  <a16:creationId xmlns:a16="http://schemas.microsoft.com/office/drawing/2014/main" xmlns="" id="{1EE3B823-4172-40C9-A18B-F97A420CCE61}"/>
                </a:ext>
              </a:extLst>
            </p:cNvPr>
            <p:cNvSpPr/>
            <p:nvPr/>
          </p:nvSpPr>
          <p:spPr>
            <a:xfrm rot="1714408">
              <a:off x="5742525" y="1575972"/>
              <a:ext cx="1903566" cy="1959072"/>
            </a:xfrm>
            <a:custGeom>
              <a:avLst/>
              <a:gdLst>
                <a:gd name="connsiteX0" fmla="*/ 2810728 w 3335558"/>
                <a:gd name="connsiteY0" fmla="*/ 0 h 3432790"/>
                <a:gd name="connsiteX1" fmla="*/ 3335558 w 3335558"/>
                <a:gd name="connsiteY1" fmla="*/ 1488963 h 3432790"/>
                <a:gd name="connsiteX2" fmla="*/ 2917614 w 3335558"/>
                <a:gd name="connsiteY2" fmla="*/ 1410013 h 3432790"/>
                <a:gd name="connsiteX3" fmla="*/ 2894809 w 3335558"/>
                <a:gd name="connsiteY3" fmla="*/ 1461696 h 3432790"/>
                <a:gd name="connsiteX4" fmla="*/ 0 w 3335558"/>
                <a:gd name="connsiteY4" fmla="*/ 3432790 h 3432790"/>
                <a:gd name="connsiteX5" fmla="*/ 2119271 w 3335558"/>
                <a:gd name="connsiteY5" fmla="*/ 1462905 h 3432790"/>
                <a:gd name="connsiteX6" fmla="*/ 2180426 w 3335558"/>
                <a:gd name="connsiteY6" fmla="*/ 1270758 h 3432790"/>
                <a:gd name="connsiteX7" fmla="*/ 1778912 w 3335558"/>
                <a:gd name="connsiteY7" fmla="*/ 1194911 h 3432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5558" h="3432790">
                  <a:moveTo>
                    <a:pt x="2810728" y="0"/>
                  </a:moveTo>
                  <a:lnTo>
                    <a:pt x="3335558" y="1488963"/>
                  </a:lnTo>
                  <a:lnTo>
                    <a:pt x="2917614" y="1410013"/>
                  </a:lnTo>
                  <a:lnTo>
                    <a:pt x="2894809" y="1461696"/>
                  </a:lnTo>
                  <a:cubicBezTo>
                    <a:pt x="2567954" y="2105485"/>
                    <a:pt x="1678721" y="3019353"/>
                    <a:pt x="0" y="3432790"/>
                  </a:cubicBezTo>
                  <a:cubicBezTo>
                    <a:pt x="623731" y="3266530"/>
                    <a:pt x="1738814" y="2483421"/>
                    <a:pt x="2119271" y="1462905"/>
                  </a:cubicBezTo>
                  <a:lnTo>
                    <a:pt x="2180426" y="1270758"/>
                  </a:lnTo>
                  <a:lnTo>
                    <a:pt x="1778912" y="1194911"/>
                  </a:lnTo>
                  <a:close/>
                </a:path>
              </a:pathLst>
            </a:custGeom>
            <a:gradFill>
              <a:gsLst>
                <a:gs pos="98000">
                  <a:srgbClr val="ECC225">
                    <a:lumMod val="60000"/>
                    <a:lumOff val="40000"/>
                    <a:alpha val="0"/>
                  </a:srgbClr>
                </a:gs>
                <a:gs pos="0">
                  <a:srgbClr val="ECC225">
                    <a:lumMod val="20000"/>
                    <a:lumOff val="80000"/>
                    <a:alpha val="52000"/>
                  </a:srgbClr>
                </a:gs>
              </a:gsLst>
              <a:lin ang="5400000" scaled="1"/>
            </a:gradFill>
            <a:ln w="12700" cap="flat" cmpd="sng" algn="ctr">
              <a:noFill/>
              <a:prstDash val="solid"/>
              <a:miter lim="800000"/>
            </a:ln>
            <a:effectLst/>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85000"/>
                    <a:lumOff val="15000"/>
                  </a:prstClr>
                </a:solidFill>
                <a:effectLst/>
                <a:uLnTx/>
                <a:uFillTx/>
                <a:latin typeface="微软雅黑"/>
                <a:ea typeface="微软雅黑"/>
                <a:cs typeface="+mn-cs"/>
              </a:endParaRPr>
            </a:p>
          </p:txBody>
        </p:sp>
        <p:graphicFrame>
          <p:nvGraphicFramePr>
            <p:cNvPr id="67" name="图表 66">
              <a:extLst>
                <a:ext uri="{FF2B5EF4-FFF2-40B4-BE49-F238E27FC236}">
                  <a16:creationId xmlns:a16="http://schemas.microsoft.com/office/drawing/2014/main" xmlns="" id="{0AC756F3-4B7A-4DAB-A0EB-67104828D25B}"/>
                </a:ext>
              </a:extLst>
            </p:cNvPr>
            <p:cNvGraphicFramePr/>
            <p:nvPr/>
          </p:nvGraphicFramePr>
          <p:xfrm>
            <a:off x="4693901" y="2312049"/>
            <a:ext cx="3637385" cy="1705773"/>
          </p:xfrm>
          <a:graphic>
            <a:graphicData uri="http://schemas.openxmlformats.org/drawingml/2006/chart">
              <c:chart xmlns:c="http://schemas.openxmlformats.org/drawingml/2006/chart" xmlns:r="http://schemas.openxmlformats.org/officeDocument/2006/relationships" r:id="rId6"/>
            </a:graphicData>
          </a:graphic>
        </p:graphicFrame>
        <p:sp>
          <p:nvSpPr>
            <p:cNvPr id="68" name="文本框 67">
              <a:extLst>
                <a:ext uri="{FF2B5EF4-FFF2-40B4-BE49-F238E27FC236}">
                  <a16:creationId xmlns:a16="http://schemas.microsoft.com/office/drawing/2014/main" xmlns="" id="{A1C5A37D-24E5-4B5F-B50B-2E4488EC69B1}"/>
                </a:ext>
              </a:extLst>
            </p:cNvPr>
            <p:cNvSpPr txBox="1"/>
            <p:nvPr/>
          </p:nvSpPr>
          <p:spPr>
            <a:xfrm>
              <a:off x="4703427" y="2725549"/>
              <a:ext cx="1362323"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1" i="0" u="none" strike="noStrike" kern="0" cap="none" spc="0" normalizeH="0" baseline="0" noProof="0" dirty="0">
                  <a:ln>
                    <a:noFill/>
                  </a:ln>
                  <a:solidFill>
                    <a:prstClr val="black">
                      <a:lumMod val="85000"/>
                      <a:lumOff val="15000"/>
                    </a:prstClr>
                  </a:solidFill>
                  <a:effectLst/>
                  <a:uLnTx/>
                  <a:uFillTx/>
                </a:rPr>
                <a:t>3</a:t>
              </a:r>
            </a:p>
          </p:txBody>
        </p:sp>
        <p:sp>
          <p:nvSpPr>
            <p:cNvPr id="69" name="文本框 68">
              <a:extLst>
                <a:ext uri="{FF2B5EF4-FFF2-40B4-BE49-F238E27FC236}">
                  <a16:creationId xmlns:a16="http://schemas.microsoft.com/office/drawing/2014/main" xmlns="" id="{5FF1F462-219B-4613-84AF-B53514BDDC63}"/>
                </a:ext>
              </a:extLst>
            </p:cNvPr>
            <p:cNvSpPr txBox="1"/>
            <p:nvPr/>
          </p:nvSpPr>
          <p:spPr>
            <a:xfrm>
              <a:off x="5816488" y="2532201"/>
              <a:ext cx="1362323"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1200" b="1" kern="0" dirty="0">
                  <a:solidFill>
                    <a:prstClr val="black">
                      <a:lumMod val="85000"/>
                      <a:lumOff val="15000"/>
                    </a:prstClr>
                  </a:solidFill>
                </a:rPr>
                <a:t>4</a:t>
              </a:r>
              <a:endParaRPr kumimoji="0" lang="en-US" altLang="zh-CN" sz="1200" b="1" i="0" u="none" strike="noStrike" kern="0" cap="none" spc="0" normalizeH="0" baseline="0" noProof="0" dirty="0">
                <a:ln>
                  <a:noFill/>
                </a:ln>
                <a:solidFill>
                  <a:prstClr val="black">
                    <a:lumMod val="85000"/>
                    <a:lumOff val="15000"/>
                  </a:prstClr>
                </a:solidFill>
                <a:effectLst/>
                <a:uLnTx/>
                <a:uFillTx/>
              </a:endParaRPr>
            </a:p>
          </p:txBody>
        </p:sp>
        <p:sp>
          <p:nvSpPr>
            <p:cNvPr id="70" name="文本框 69">
              <a:extLst>
                <a:ext uri="{FF2B5EF4-FFF2-40B4-BE49-F238E27FC236}">
                  <a16:creationId xmlns:a16="http://schemas.microsoft.com/office/drawing/2014/main" xmlns="" id="{51FDE72C-4F65-47ED-9AA7-EF8690B7596E}"/>
                </a:ext>
              </a:extLst>
            </p:cNvPr>
            <p:cNvSpPr txBox="1"/>
            <p:nvPr/>
          </p:nvSpPr>
          <p:spPr>
            <a:xfrm>
              <a:off x="6954590" y="2290508"/>
              <a:ext cx="1362323"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solidFill>
                    <a:prstClr val="black">
                      <a:lumMod val="85000"/>
                      <a:lumOff val="15000"/>
                    </a:prstClr>
                  </a:solidFill>
                  <a:effectLst/>
                  <a:uLnTx/>
                  <a:uFillTx/>
                </a:rPr>
                <a:t>5</a:t>
              </a:r>
            </a:p>
          </p:txBody>
        </p:sp>
      </p:grpSp>
      <p:sp>
        <p:nvSpPr>
          <p:cNvPr id="54" name="矩形 53">
            <a:extLst>
              <a:ext uri="{FF2B5EF4-FFF2-40B4-BE49-F238E27FC236}">
                <a16:creationId xmlns:a16="http://schemas.microsoft.com/office/drawing/2014/main" xmlns="" id="{288E403F-B432-487A-8163-4FF7226E9AE9}"/>
              </a:ext>
            </a:extLst>
          </p:cNvPr>
          <p:cNvSpPr/>
          <p:nvPr/>
        </p:nvSpPr>
        <p:spPr>
          <a:xfrm>
            <a:off x="1182705" y="4248984"/>
            <a:ext cx="2642022" cy="362792"/>
          </a:xfrm>
          <a:prstGeom prst="rect">
            <a:avLst/>
          </a:prstGeom>
        </p:spPr>
        <p:txBody>
          <a:bodyPr wrap="square">
            <a:spAutoFit/>
          </a:bodyPr>
          <a:lstStyle/>
          <a:p>
            <a:pPr lvl="0" algn="ctr" defTabSz="914400">
              <a:lnSpc>
                <a:spcPct val="120000"/>
              </a:lnSpc>
              <a:defRPr/>
            </a:pPr>
            <a:r>
              <a:rPr lang="zh-CN" altLang="en-US" sz="1600" b="1" kern="0" dirty="0">
                <a:solidFill>
                  <a:schemeClr val="accent1"/>
                </a:solidFill>
              </a:rPr>
              <a:t>区域内容主要标题</a:t>
            </a:r>
            <a:r>
              <a:rPr lang="en-US" altLang="zh-CN" sz="1600" b="1" kern="0" dirty="0">
                <a:solidFill>
                  <a:schemeClr val="accent1"/>
                </a:solidFill>
              </a:rPr>
              <a:t>1</a:t>
            </a:r>
            <a:endParaRPr lang="zh-CN" altLang="en-US" sz="1600" b="1" kern="0" dirty="0">
              <a:solidFill>
                <a:schemeClr val="accent1"/>
              </a:solidFill>
            </a:endParaRPr>
          </a:p>
        </p:txBody>
      </p:sp>
      <p:grpSp>
        <p:nvGrpSpPr>
          <p:cNvPr id="55" name="组合 54">
            <a:extLst>
              <a:ext uri="{FF2B5EF4-FFF2-40B4-BE49-F238E27FC236}">
                <a16:creationId xmlns:a16="http://schemas.microsoft.com/office/drawing/2014/main" xmlns="" id="{116D435F-36D6-4217-833E-16D2667E255D}"/>
              </a:ext>
            </a:extLst>
          </p:cNvPr>
          <p:cNvGrpSpPr/>
          <p:nvPr/>
        </p:nvGrpSpPr>
        <p:grpSpPr>
          <a:xfrm>
            <a:off x="332487" y="4615719"/>
            <a:ext cx="2642021" cy="1761347"/>
            <a:chOff x="4495477" y="4843609"/>
            <a:chExt cx="2642021" cy="1761347"/>
          </a:xfrm>
        </p:grpSpPr>
        <p:graphicFrame>
          <p:nvGraphicFramePr>
            <p:cNvPr id="62" name="图表 61">
              <a:extLst>
                <a:ext uri="{FF2B5EF4-FFF2-40B4-BE49-F238E27FC236}">
                  <a16:creationId xmlns:a16="http://schemas.microsoft.com/office/drawing/2014/main" xmlns="" id="{BCE07967-AA15-47FF-A566-095265905E02}"/>
                </a:ext>
              </a:extLst>
            </p:cNvPr>
            <p:cNvGraphicFramePr/>
            <p:nvPr/>
          </p:nvGraphicFramePr>
          <p:xfrm>
            <a:off x="4495477" y="4843609"/>
            <a:ext cx="2642021" cy="1761347"/>
          </p:xfrm>
          <a:graphic>
            <a:graphicData uri="http://schemas.openxmlformats.org/drawingml/2006/chart">
              <c:chart xmlns:c="http://schemas.openxmlformats.org/drawingml/2006/chart" xmlns:r="http://schemas.openxmlformats.org/officeDocument/2006/relationships" r:id="rId7"/>
            </a:graphicData>
          </a:graphic>
        </p:graphicFrame>
        <p:sp>
          <p:nvSpPr>
            <p:cNvPr id="63" name="文本框 62">
              <a:extLst>
                <a:ext uri="{FF2B5EF4-FFF2-40B4-BE49-F238E27FC236}">
                  <a16:creationId xmlns:a16="http://schemas.microsoft.com/office/drawing/2014/main" xmlns="" id="{3E50B813-3EC6-4575-8428-A1657D76589D}"/>
                </a:ext>
              </a:extLst>
            </p:cNvPr>
            <p:cNvSpPr txBox="1"/>
            <p:nvPr/>
          </p:nvSpPr>
          <p:spPr>
            <a:xfrm>
              <a:off x="5857762" y="5154233"/>
              <a:ext cx="753036"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20%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sp>
          <p:nvSpPr>
            <p:cNvPr id="64" name="文本框 63">
              <a:extLst>
                <a:ext uri="{FF2B5EF4-FFF2-40B4-BE49-F238E27FC236}">
                  <a16:creationId xmlns:a16="http://schemas.microsoft.com/office/drawing/2014/main" xmlns="" id="{49C64EE8-63A2-4A76-94C9-8A91C803004A}"/>
                </a:ext>
              </a:extLst>
            </p:cNvPr>
            <p:cNvSpPr txBox="1"/>
            <p:nvPr/>
          </p:nvSpPr>
          <p:spPr>
            <a:xfrm>
              <a:off x="5564441" y="5764641"/>
              <a:ext cx="501309"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50%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sp>
          <p:nvSpPr>
            <p:cNvPr id="65" name="文本框 64">
              <a:extLst>
                <a:ext uri="{FF2B5EF4-FFF2-40B4-BE49-F238E27FC236}">
                  <a16:creationId xmlns:a16="http://schemas.microsoft.com/office/drawing/2014/main" xmlns="" id="{C5F53CC7-8489-439B-B1B6-2B1110E8FC10}"/>
                </a:ext>
              </a:extLst>
            </p:cNvPr>
            <p:cNvSpPr txBox="1"/>
            <p:nvPr/>
          </p:nvSpPr>
          <p:spPr>
            <a:xfrm>
              <a:off x="5303828" y="5154233"/>
              <a:ext cx="593828"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30%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grpSp>
      <p:sp>
        <p:nvSpPr>
          <p:cNvPr id="56" name="文本框 55">
            <a:extLst>
              <a:ext uri="{FF2B5EF4-FFF2-40B4-BE49-F238E27FC236}">
                <a16:creationId xmlns:a16="http://schemas.microsoft.com/office/drawing/2014/main" xmlns="" id="{2A72151F-8C41-4B3D-92E2-3AE58954B84F}"/>
              </a:ext>
            </a:extLst>
          </p:cNvPr>
          <p:cNvSpPr txBox="1"/>
          <p:nvPr/>
        </p:nvSpPr>
        <p:spPr>
          <a:xfrm>
            <a:off x="1315911" y="6331912"/>
            <a:ext cx="2375611" cy="200055"/>
          </a:xfrm>
          <a:prstGeom prst="rect">
            <a:avLst/>
          </a:prstGeom>
          <a:noFill/>
        </p:spPr>
        <p:txBody>
          <a:bodyPr wrap="square" rtlCol="0">
            <a:spAutoFit/>
          </a:bodyPr>
          <a:lstStyle>
            <a:defPPr>
              <a:defRPr lang="en-US"/>
            </a:defPPr>
            <a:lvl1pPr>
              <a:defRPr sz="700" spc="100">
                <a:solidFill>
                  <a:schemeClr val="tx1">
                    <a:lumMod val="65000"/>
                    <a:lumOff val="35000"/>
                  </a:schemeClr>
                </a:solidFill>
                <a:latin typeface="+mj-ea"/>
                <a:ea typeface="+mj-ea"/>
              </a:defRPr>
            </a:lvl1pPr>
          </a:lstStyle>
          <a:p>
            <a:pPr lvl="0" algn="ctr" defTabSz="914400">
              <a:defRPr/>
            </a:pPr>
            <a:r>
              <a:rPr lang="zh-CN" altLang="en-US" kern="0" dirty="0">
                <a:solidFill>
                  <a:prstClr val="black">
                    <a:lumMod val="85000"/>
                    <a:lumOff val="15000"/>
                  </a:prstClr>
                </a:solidFill>
                <a:sym typeface="+mn-ea"/>
              </a:rPr>
              <a:t>数据内容介绍</a:t>
            </a:r>
          </a:p>
        </p:txBody>
      </p:sp>
      <p:grpSp>
        <p:nvGrpSpPr>
          <p:cNvPr id="57" name="组合 56">
            <a:extLst>
              <a:ext uri="{FF2B5EF4-FFF2-40B4-BE49-F238E27FC236}">
                <a16:creationId xmlns:a16="http://schemas.microsoft.com/office/drawing/2014/main" xmlns="" id="{F611BEE5-A875-49FE-B84E-1E5F25DB53BD}"/>
              </a:ext>
            </a:extLst>
          </p:cNvPr>
          <p:cNvGrpSpPr/>
          <p:nvPr/>
        </p:nvGrpSpPr>
        <p:grpSpPr>
          <a:xfrm>
            <a:off x="1942679" y="4615719"/>
            <a:ext cx="2642021" cy="1761347"/>
            <a:chOff x="4495477" y="4843609"/>
            <a:chExt cx="2642021" cy="1761347"/>
          </a:xfrm>
        </p:grpSpPr>
        <p:graphicFrame>
          <p:nvGraphicFramePr>
            <p:cNvPr id="58" name="图表 57">
              <a:extLst>
                <a:ext uri="{FF2B5EF4-FFF2-40B4-BE49-F238E27FC236}">
                  <a16:creationId xmlns:a16="http://schemas.microsoft.com/office/drawing/2014/main" xmlns="" id="{E939BAE1-6647-4658-AA91-C937C278AF50}"/>
                </a:ext>
              </a:extLst>
            </p:cNvPr>
            <p:cNvGraphicFramePr/>
            <p:nvPr/>
          </p:nvGraphicFramePr>
          <p:xfrm>
            <a:off x="4495477" y="4843609"/>
            <a:ext cx="2642021" cy="1761347"/>
          </p:xfrm>
          <a:graphic>
            <a:graphicData uri="http://schemas.openxmlformats.org/drawingml/2006/chart">
              <c:chart xmlns:c="http://schemas.openxmlformats.org/drawingml/2006/chart" xmlns:r="http://schemas.openxmlformats.org/officeDocument/2006/relationships" r:id="rId8"/>
            </a:graphicData>
          </a:graphic>
        </p:graphicFrame>
        <p:sp>
          <p:nvSpPr>
            <p:cNvPr id="59" name="文本框 58">
              <a:extLst>
                <a:ext uri="{FF2B5EF4-FFF2-40B4-BE49-F238E27FC236}">
                  <a16:creationId xmlns:a16="http://schemas.microsoft.com/office/drawing/2014/main" xmlns="" id="{C748780E-D6C9-4FFB-BD9B-19047146DDD4}"/>
                </a:ext>
              </a:extLst>
            </p:cNvPr>
            <p:cNvSpPr txBox="1"/>
            <p:nvPr/>
          </p:nvSpPr>
          <p:spPr>
            <a:xfrm>
              <a:off x="5857762" y="5154233"/>
              <a:ext cx="753036"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20%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sp>
          <p:nvSpPr>
            <p:cNvPr id="60" name="文本框 59">
              <a:extLst>
                <a:ext uri="{FF2B5EF4-FFF2-40B4-BE49-F238E27FC236}">
                  <a16:creationId xmlns:a16="http://schemas.microsoft.com/office/drawing/2014/main" xmlns="" id="{8820A56E-388D-4637-AADB-6160F82E3DF2}"/>
                </a:ext>
              </a:extLst>
            </p:cNvPr>
            <p:cNvSpPr txBox="1"/>
            <p:nvPr/>
          </p:nvSpPr>
          <p:spPr>
            <a:xfrm>
              <a:off x="5564441" y="5764641"/>
              <a:ext cx="501309"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50%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sp>
          <p:nvSpPr>
            <p:cNvPr id="61" name="文本框 60">
              <a:extLst>
                <a:ext uri="{FF2B5EF4-FFF2-40B4-BE49-F238E27FC236}">
                  <a16:creationId xmlns:a16="http://schemas.microsoft.com/office/drawing/2014/main" xmlns="" id="{47BF95E1-D22E-49ED-B240-CE92AAF57AAB}"/>
                </a:ext>
              </a:extLst>
            </p:cNvPr>
            <p:cNvSpPr txBox="1"/>
            <p:nvPr/>
          </p:nvSpPr>
          <p:spPr>
            <a:xfrm>
              <a:off x="5303828" y="5154233"/>
              <a:ext cx="593828"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prstClr val="black">
                      <a:lumMod val="85000"/>
                      <a:lumOff val="15000"/>
                    </a:prstClr>
                  </a:solidFill>
                  <a:effectLst/>
                  <a:uLnTx/>
                  <a:uFillTx/>
                </a:rPr>
                <a:t>30%</a:t>
              </a:r>
              <a:endParaRPr kumimoji="0" lang="zh-CN" altLang="en-US" sz="1200" b="0" i="0" u="none" strike="noStrike" kern="0" cap="none" spc="0" normalizeH="0" baseline="0" noProof="0" dirty="0">
                <a:ln>
                  <a:noFill/>
                </a:ln>
                <a:solidFill>
                  <a:prstClr val="black">
                    <a:lumMod val="85000"/>
                    <a:lumOff val="15000"/>
                  </a:prstClr>
                </a:solidFill>
                <a:effectLst/>
                <a:uLnTx/>
                <a:uFillTx/>
              </a:endParaRPr>
            </a:p>
          </p:txBody>
        </p:sp>
      </p:grpSp>
    </p:spTree>
    <p:extLst>
      <p:ext uri="{BB962C8B-B14F-4D97-AF65-F5344CB8AC3E}">
        <p14:creationId xmlns:p14="http://schemas.microsoft.com/office/powerpoint/2010/main" val="2240756016"/>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矩形: 圆角 117">
            <a:extLst>
              <a:ext uri="{FF2B5EF4-FFF2-40B4-BE49-F238E27FC236}">
                <a16:creationId xmlns:a16="http://schemas.microsoft.com/office/drawing/2014/main" xmlns="" id="{01B67043-2C93-471B-A2BA-10E124A7F403}"/>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20" name="矩形 119">
            <a:extLst>
              <a:ext uri="{FF2B5EF4-FFF2-40B4-BE49-F238E27FC236}">
                <a16:creationId xmlns:a16="http://schemas.microsoft.com/office/drawing/2014/main" xmlns="" id="{A15E60B6-E8AA-4120-A399-87E929C5E9F2}"/>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图表页面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71" name="任意多边形: 形状 70">
            <a:extLst>
              <a:ext uri="{FF2B5EF4-FFF2-40B4-BE49-F238E27FC236}">
                <a16:creationId xmlns:a16="http://schemas.microsoft.com/office/drawing/2014/main" xmlns="" id="{FD7E14F0-5255-436B-8FAF-9A6010C92C0E}"/>
              </a:ext>
            </a:extLst>
          </p:cNvPr>
          <p:cNvSpPr/>
          <p:nvPr/>
        </p:nvSpPr>
        <p:spPr>
          <a:xfrm>
            <a:off x="0" y="1775707"/>
            <a:ext cx="9144000" cy="5230401"/>
          </a:xfrm>
          <a:custGeom>
            <a:avLst/>
            <a:gdLst>
              <a:gd name="connsiteX0" fmla="*/ 0 w 9144000"/>
              <a:gd name="connsiteY0" fmla="*/ 0 h 4885525"/>
              <a:gd name="connsiteX1" fmla="*/ 9144000 w 9144000"/>
              <a:gd name="connsiteY1" fmla="*/ 0 h 4885525"/>
              <a:gd name="connsiteX2" fmla="*/ 9144000 w 9144000"/>
              <a:gd name="connsiteY2" fmla="*/ 4885525 h 4885525"/>
              <a:gd name="connsiteX3" fmla="*/ 0 w 9144000"/>
              <a:gd name="connsiteY3" fmla="*/ 4885525 h 4885525"/>
            </a:gdLst>
            <a:ahLst/>
            <a:cxnLst>
              <a:cxn ang="0">
                <a:pos x="connsiteX0" y="connsiteY0"/>
              </a:cxn>
              <a:cxn ang="0">
                <a:pos x="connsiteX1" y="connsiteY1"/>
              </a:cxn>
              <a:cxn ang="0">
                <a:pos x="connsiteX2" y="connsiteY2"/>
              </a:cxn>
              <a:cxn ang="0">
                <a:pos x="connsiteX3" y="connsiteY3"/>
              </a:cxn>
            </a:cxnLst>
            <a:rect l="l" t="t" r="r" b="b"/>
            <a:pathLst>
              <a:path w="9144000" h="4885525">
                <a:moveTo>
                  <a:pt x="0" y="0"/>
                </a:moveTo>
                <a:lnTo>
                  <a:pt x="9144000" y="0"/>
                </a:lnTo>
                <a:lnTo>
                  <a:pt x="9144000" y="4885525"/>
                </a:lnTo>
                <a:lnTo>
                  <a:pt x="0" y="4885525"/>
                </a:lnTo>
                <a:close/>
              </a:path>
            </a:pathLst>
          </a:cu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solidFill>
                <a:prstClr val="white"/>
              </a:solidFill>
              <a:latin typeface="微软雅黑"/>
              <a:ea typeface="微软雅黑"/>
            </a:endParaRPr>
          </a:p>
        </p:txBody>
      </p:sp>
      <p:pic>
        <p:nvPicPr>
          <p:cNvPr id="72" name="图片 71">
            <a:extLst>
              <a:ext uri="{FF2B5EF4-FFF2-40B4-BE49-F238E27FC236}">
                <a16:creationId xmlns:a16="http://schemas.microsoft.com/office/drawing/2014/main" xmlns="" id="{711E5344-CA36-4FDD-86BB-9E41235DF64B}"/>
              </a:ext>
            </a:extLst>
          </p:cNvPr>
          <p:cNvPicPr>
            <a:picLocks noChangeAspect="1"/>
          </p:cNvPicPr>
          <p:nvPr/>
        </p:nvPicPr>
        <p:blipFill rotWithShape="1">
          <a:blip r:embed="rId4">
            <a:alphaModFix amt="10000"/>
          </a:blip>
          <a:srcRect l="33476" r="35216" b="88696"/>
          <a:stretch/>
        </p:blipFill>
        <p:spPr>
          <a:xfrm>
            <a:off x="0" y="3199037"/>
            <a:ext cx="9144000" cy="3462194"/>
          </a:xfrm>
          <a:custGeom>
            <a:avLst/>
            <a:gdLst>
              <a:gd name="connsiteX0" fmla="*/ 0 w 9144000"/>
              <a:gd name="connsiteY0" fmla="*/ 0 h 3462194"/>
              <a:gd name="connsiteX1" fmla="*/ 9144000 w 9144000"/>
              <a:gd name="connsiteY1" fmla="*/ 0 h 3462194"/>
              <a:gd name="connsiteX2" fmla="*/ 9144000 w 9144000"/>
              <a:gd name="connsiteY2" fmla="*/ 3462194 h 3462194"/>
              <a:gd name="connsiteX3" fmla="*/ 0 w 9144000"/>
              <a:gd name="connsiteY3" fmla="*/ 3462194 h 3462194"/>
            </a:gdLst>
            <a:ahLst/>
            <a:cxnLst>
              <a:cxn ang="0">
                <a:pos x="connsiteX0" y="connsiteY0"/>
              </a:cxn>
              <a:cxn ang="0">
                <a:pos x="connsiteX1" y="connsiteY1"/>
              </a:cxn>
              <a:cxn ang="0">
                <a:pos x="connsiteX2" y="connsiteY2"/>
              </a:cxn>
              <a:cxn ang="0">
                <a:pos x="connsiteX3" y="connsiteY3"/>
              </a:cxn>
            </a:cxnLst>
            <a:rect l="l" t="t" r="r" b="b"/>
            <a:pathLst>
              <a:path w="9144000" h="3462194">
                <a:moveTo>
                  <a:pt x="0" y="0"/>
                </a:moveTo>
                <a:lnTo>
                  <a:pt x="9144000" y="0"/>
                </a:lnTo>
                <a:lnTo>
                  <a:pt x="9144000" y="3462194"/>
                </a:lnTo>
                <a:lnTo>
                  <a:pt x="0" y="3462194"/>
                </a:lnTo>
                <a:close/>
              </a:path>
            </a:pathLst>
          </a:custGeom>
        </p:spPr>
      </p:pic>
      <p:graphicFrame>
        <p:nvGraphicFramePr>
          <p:cNvPr id="73" name="表格 72">
            <a:extLst>
              <a:ext uri="{FF2B5EF4-FFF2-40B4-BE49-F238E27FC236}">
                <a16:creationId xmlns:a16="http://schemas.microsoft.com/office/drawing/2014/main" xmlns="" id="{0D5F9630-B4EC-472E-A826-9B433478CAB2}"/>
              </a:ext>
            </a:extLst>
          </p:cNvPr>
          <p:cNvGraphicFramePr/>
          <p:nvPr>
            <p:custDataLst>
              <p:tags r:id="rId1"/>
            </p:custDataLst>
            <p:extLst>
              <p:ext uri="{D42A27DB-BD31-4B8C-83A1-F6EECF244321}">
                <p14:modId xmlns:p14="http://schemas.microsoft.com/office/powerpoint/2010/main" val="2309743594"/>
              </p:ext>
            </p:extLst>
          </p:nvPr>
        </p:nvGraphicFramePr>
        <p:xfrm>
          <a:off x="389122" y="2223784"/>
          <a:ext cx="8076699" cy="3534628"/>
        </p:xfrm>
        <a:graphic>
          <a:graphicData uri="http://schemas.openxmlformats.org/drawingml/2006/table">
            <a:tbl>
              <a:tblPr firstRow="1" bandRow="1">
                <a:tableStyleId>{5C22544A-7EE6-4342-B048-85BDC9FD1C3A}</a:tableStyleId>
              </a:tblPr>
              <a:tblGrid>
                <a:gridCol w="750104">
                  <a:extLst>
                    <a:ext uri="{9D8B030D-6E8A-4147-A177-3AD203B41FA5}">
                      <a16:colId xmlns:a16="http://schemas.microsoft.com/office/drawing/2014/main" xmlns="" val="20001"/>
                    </a:ext>
                  </a:extLst>
                </a:gridCol>
                <a:gridCol w="1011767">
                  <a:extLst>
                    <a:ext uri="{9D8B030D-6E8A-4147-A177-3AD203B41FA5}">
                      <a16:colId xmlns:a16="http://schemas.microsoft.com/office/drawing/2014/main" xmlns="" val="20002"/>
                    </a:ext>
                  </a:extLst>
                </a:gridCol>
                <a:gridCol w="828603">
                  <a:extLst>
                    <a:ext uri="{9D8B030D-6E8A-4147-A177-3AD203B41FA5}">
                      <a16:colId xmlns:a16="http://schemas.microsoft.com/office/drawing/2014/main" xmlns="" val="20003"/>
                    </a:ext>
                  </a:extLst>
                </a:gridCol>
                <a:gridCol w="1055378">
                  <a:extLst>
                    <a:ext uri="{9D8B030D-6E8A-4147-A177-3AD203B41FA5}">
                      <a16:colId xmlns:a16="http://schemas.microsoft.com/office/drawing/2014/main" xmlns="" val="20004"/>
                    </a:ext>
                  </a:extLst>
                </a:gridCol>
                <a:gridCol w="758826">
                  <a:extLst>
                    <a:ext uri="{9D8B030D-6E8A-4147-A177-3AD203B41FA5}">
                      <a16:colId xmlns:a16="http://schemas.microsoft.com/office/drawing/2014/main" xmlns="" val="20005"/>
                    </a:ext>
                  </a:extLst>
                </a:gridCol>
                <a:gridCol w="1273430">
                  <a:extLst>
                    <a:ext uri="{9D8B030D-6E8A-4147-A177-3AD203B41FA5}">
                      <a16:colId xmlns:a16="http://schemas.microsoft.com/office/drawing/2014/main" xmlns="" val="20006"/>
                    </a:ext>
                  </a:extLst>
                </a:gridCol>
                <a:gridCol w="1334588">
                  <a:extLst>
                    <a:ext uri="{9D8B030D-6E8A-4147-A177-3AD203B41FA5}">
                      <a16:colId xmlns:a16="http://schemas.microsoft.com/office/drawing/2014/main" xmlns="" val="20007"/>
                    </a:ext>
                  </a:extLst>
                </a:gridCol>
                <a:gridCol w="1064003">
                  <a:extLst>
                    <a:ext uri="{9D8B030D-6E8A-4147-A177-3AD203B41FA5}">
                      <a16:colId xmlns:a16="http://schemas.microsoft.com/office/drawing/2014/main" xmlns="" val="20008"/>
                    </a:ext>
                  </a:extLst>
                </a:gridCol>
              </a:tblGrid>
              <a:tr h="703647">
                <a:tc>
                  <a:txBody>
                    <a:bodyPr/>
                    <a:lstStyle/>
                    <a:p>
                      <a:pPr indent="0" algn="ctr">
                        <a:buNone/>
                      </a:pPr>
                      <a:r>
                        <a:rPr lang="en-US" altLang="zh-CN" sz="1400" b="1" dirty="0">
                          <a:solidFill>
                            <a:schemeClr val="bg1"/>
                          </a:solidFill>
                          <a:latin typeface="+mj-ea"/>
                          <a:ea typeface="+mj-ea"/>
                        </a:rPr>
                        <a:t>A</a:t>
                      </a:r>
                      <a:endParaRPr lang="zh-CN" altLang="en-US" sz="1400" b="1" dirty="0">
                        <a:solidFill>
                          <a:schemeClr val="bg1"/>
                        </a:solidFill>
                        <a:latin typeface="+mj-ea"/>
                        <a:ea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gradFill>
                      <a:gsLst>
                        <a:gs pos="100000">
                          <a:srgbClr val="FF9334"/>
                        </a:gs>
                        <a:gs pos="27000">
                          <a:srgbClr val="FFBC65"/>
                        </a:gs>
                        <a:gs pos="0">
                          <a:srgbClr val="F6D89C"/>
                        </a:gs>
                      </a:gsLst>
                      <a:lin ang="5400000" scaled="0"/>
                    </a:gradFill>
                  </a:tcPr>
                </a:tc>
                <a:tc>
                  <a:txBody>
                    <a:bodyPr/>
                    <a:lstStyle/>
                    <a:p>
                      <a:pPr indent="0" algn="ctr">
                        <a:buNone/>
                      </a:pPr>
                      <a:r>
                        <a:rPr lang="en-US" altLang="zh-CN" sz="1400" b="1" dirty="0">
                          <a:solidFill>
                            <a:schemeClr val="bg1"/>
                          </a:solidFill>
                          <a:latin typeface="+mj-ea"/>
                          <a:ea typeface="+mj-ea"/>
                        </a:rPr>
                        <a:t>B</a:t>
                      </a:r>
                      <a:endParaRPr lang="zh-CN" altLang="en-US" sz="1400" b="1" dirty="0">
                        <a:solidFill>
                          <a:schemeClr val="bg1"/>
                        </a:solidFill>
                        <a:latin typeface="+mj-ea"/>
                        <a:ea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gradFill>
                      <a:gsLst>
                        <a:gs pos="100000">
                          <a:srgbClr val="FF9334"/>
                        </a:gs>
                        <a:gs pos="27000">
                          <a:srgbClr val="FFBC65"/>
                        </a:gs>
                        <a:gs pos="0">
                          <a:srgbClr val="F6D89C"/>
                        </a:gs>
                      </a:gsLst>
                      <a:lin ang="5400000" scaled="0"/>
                    </a:gradFill>
                  </a:tcPr>
                </a:tc>
                <a:tc>
                  <a:txBody>
                    <a:bodyPr/>
                    <a:lstStyle/>
                    <a:p>
                      <a:pPr indent="0" algn="ctr">
                        <a:buNone/>
                      </a:pPr>
                      <a:r>
                        <a:rPr lang="en-US" sz="1400" b="1" dirty="0">
                          <a:solidFill>
                            <a:schemeClr val="bg1"/>
                          </a:solidFill>
                          <a:latin typeface="+mj-ea"/>
                          <a:ea typeface="+mj-ea"/>
                        </a:rPr>
                        <a:t>C</a:t>
                      </a:r>
                      <a:endParaRPr lang="en-US" altLang="en-US" sz="1400" b="1" dirty="0">
                        <a:solidFill>
                          <a:schemeClr val="bg1"/>
                        </a:solidFill>
                        <a:latin typeface="+mj-ea"/>
                        <a:ea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gradFill>
                      <a:gsLst>
                        <a:gs pos="100000">
                          <a:srgbClr val="FF9334"/>
                        </a:gs>
                        <a:gs pos="27000">
                          <a:srgbClr val="FFBC65"/>
                        </a:gs>
                        <a:gs pos="0">
                          <a:srgbClr val="F6D89C"/>
                        </a:gs>
                      </a:gsLst>
                      <a:lin ang="5400000" scaled="0"/>
                    </a:gradFill>
                  </a:tcPr>
                </a:tc>
                <a:tc>
                  <a:txBody>
                    <a:bodyPr/>
                    <a:lstStyle/>
                    <a:p>
                      <a:pPr indent="0" algn="ctr">
                        <a:buNone/>
                      </a:pPr>
                      <a:r>
                        <a:rPr lang="en-US" altLang="zh-CN" sz="1400" b="1" dirty="0">
                          <a:solidFill>
                            <a:schemeClr val="bg1"/>
                          </a:solidFill>
                          <a:latin typeface="+mj-ea"/>
                          <a:ea typeface="+mj-ea"/>
                        </a:rPr>
                        <a:t>D</a:t>
                      </a:r>
                      <a:endParaRPr lang="zh-CN" altLang="en-US" sz="1400" b="1" dirty="0">
                        <a:solidFill>
                          <a:schemeClr val="bg1"/>
                        </a:solidFill>
                        <a:latin typeface="+mj-ea"/>
                        <a:ea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gradFill>
                      <a:gsLst>
                        <a:gs pos="100000">
                          <a:srgbClr val="FF9334"/>
                        </a:gs>
                        <a:gs pos="27000">
                          <a:srgbClr val="FFBC65"/>
                        </a:gs>
                        <a:gs pos="0">
                          <a:srgbClr val="F6D89C"/>
                        </a:gs>
                      </a:gsLst>
                      <a:lin ang="5400000" scaled="0"/>
                    </a:gradFill>
                  </a:tcPr>
                </a:tc>
                <a:tc>
                  <a:txBody>
                    <a:bodyPr/>
                    <a:lstStyle/>
                    <a:p>
                      <a:pPr indent="0" algn="ctr">
                        <a:buNone/>
                      </a:pPr>
                      <a:r>
                        <a:rPr lang="en-US" altLang="zh-CN" sz="1400" b="1" dirty="0">
                          <a:solidFill>
                            <a:schemeClr val="bg1"/>
                          </a:solidFill>
                          <a:latin typeface="+mj-ea"/>
                          <a:ea typeface="+mj-ea"/>
                        </a:rPr>
                        <a:t>E</a:t>
                      </a:r>
                      <a:endParaRPr lang="zh-CN" altLang="en-US" sz="1400" b="1" dirty="0">
                        <a:solidFill>
                          <a:schemeClr val="bg1"/>
                        </a:solidFill>
                        <a:latin typeface="+mj-ea"/>
                        <a:ea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gradFill>
                      <a:gsLst>
                        <a:gs pos="100000">
                          <a:srgbClr val="FF9334"/>
                        </a:gs>
                        <a:gs pos="27000">
                          <a:srgbClr val="FFBC65"/>
                        </a:gs>
                        <a:gs pos="0">
                          <a:srgbClr val="F6D89C"/>
                        </a:gs>
                      </a:gsLst>
                      <a:lin ang="5400000" scaled="0"/>
                    </a:gradFill>
                  </a:tcPr>
                </a:tc>
                <a:tc>
                  <a:txBody>
                    <a:bodyPr/>
                    <a:lstStyle/>
                    <a:p>
                      <a:pPr indent="0" algn="ctr">
                        <a:buNone/>
                      </a:pPr>
                      <a:r>
                        <a:rPr lang="en-US" altLang="zh-CN" sz="1400" b="1" dirty="0">
                          <a:solidFill>
                            <a:schemeClr val="bg1"/>
                          </a:solidFill>
                          <a:latin typeface="+mj-ea"/>
                          <a:ea typeface="+mj-ea"/>
                        </a:rPr>
                        <a:t>F</a:t>
                      </a:r>
                      <a:endParaRPr lang="zh-CN" altLang="en-US" sz="1400" b="1" dirty="0">
                        <a:solidFill>
                          <a:schemeClr val="bg1"/>
                        </a:solidFill>
                        <a:latin typeface="+mj-ea"/>
                        <a:ea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gradFill>
                      <a:gsLst>
                        <a:gs pos="100000">
                          <a:srgbClr val="FF9334"/>
                        </a:gs>
                        <a:gs pos="27000">
                          <a:srgbClr val="FFBC65"/>
                        </a:gs>
                        <a:gs pos="0">
                          <a:srgbClr val="F6D89C"/>
                        </a:gs>
                      </a:gsLst>
                      <a:lin ang="5400000" scaled="0"/>
                    </a:gradFill>
                  </a:tcPr>
                </a:tc>
                <a:tc>
                  <a:txBody>
                    <a:bodyPr/>
                    <a:lstStyle/>
                    <a:p>
                      <a:pPr indent="0" algn="ctr">
                        <a:buNone/>
                      </a:pPr>
                      <a:r>
                        <a:rPr lang="en-US" altLang="zh-CN" sz="1400" b="1" dirty="0">
                          <a:solidFill>
                            <a:schemeClr val="bg1"/>
                          </a:solidFill>
                          <a:latin typeface="+mj-ea"/>
                          <a:ea typeface="+mj-ea"/>
                        </a:rPr>
                        <a:t>G</a:t>
                      </a:r>
                      <a:endParaRPr lang="zh-CN" altLang="en-US" sz="1400" b="1" dirty="0">
                        <a:solidFill>
                          <a:schemeClr val="bg1"/>
                        </a:solidFill>
                        <a:latin typeface="+mj-ea"/>
                        <a:ea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gradFill>
                      <a:gsLst>
                        <a:gs pos="100000">
                          <a:srgbClr val="FF9334"/>
                        </a:gs>
                        <a:gs pos="27000">
                          <a:srgbClr val="FFBC65"/>
                        </a:gs>
                        <a:gs pos="0">
                          <a:srgbClr val="F6D89C"/>
                        </a:gs>
                      </a:gsLst>
                      <a:lin ang="5400000" scaled="0"/>
                    </a:gradFill>
                  </a:tcPr>
                </a:tc>
                <a:tc>
                  <a:txBody>
                    <a:bodyPr/>
                    <a:lstStyle/>
                    <a:p>
                      <a:pPr indent="0" algn="ctr">
                        <a:buNone/>
                      </a:pPr>
                      <a:r>
                        <a:rPr lang="en-US" altLang="zh-CN" sz="1400" b="1" dirty="0">
                          <a:solidFill>
                            <a:schemeClr val="bg1"/>
                          </a:solidFill>
                          <a:latin typeface="+mj-ea"/>
                          <a:ea typeface="+mj-ea"/>
                        </a:rPr>
                        <a:t>H</a:t>
                      </a:r>
                      <a:endParaRPr lang="zh-CN" altLang="en-US" sz="1400" b="1" dirty="0">
                        <a:solidFill>
                          <a:schemeClr val="bg1"/>
                        </a:solidFill>
                        <a:latin typeface="+mj-ea"/>
                        <a:ea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gradFill>
                      <a:gsLst>
                        <a:gs pos="100000">
                          <a:srgbClr val="FF9334"/>
                        </a:gs>
                        <a:gs pos="27000">
                          <a:srgbClr val="FFBC65"/>
                        </a:gs>
                        <a:gs pos="0">
                          <a:srgbClr val="F6D89C"/>
                        </a:gs>
                      </a:gsLst>
                      <a:lin ang="5400000" scaled="0"/>
                    </a:gradFill>
                  </a:tcPr>
                </a:tc>
                <a:extLst>
                  <a:ext uri="{0D108BD9-81ED-4DB2-BD59-A6C34878D82A}">
                    <a16:rowId xmlns:a16="http://schemas.microsoft.com/office/drawing/2014/main" xmlns="" val="10000"/>
                  </a:ext>
                </a:extLst>
              </a:tr>
              <a:tr h="1029039">
                <a:tc>
                  <a:txBody>
                    <a:bodyPr/>
                    <a:lstStyle/>
                    <a:p>
                      <a:pPr indent="0" algn="ctr">
                        <a:buNone/>
                      </a:pPr>
                      <a:r>
                        <a:rPr lang="en-US" altLang="zh-CN" sz="1100" b="0" dirty="0">
                          <a:solidFill>
                            <a:schemeClr val="tx1">
                              <a:lumMod val="75000"/>
                              <a:lumOff val="25000"/>
                            </a:schemeClr>
                          </a:solidFill>
                          <a:latin typeface="+mj-ea"/>
                          <a:ea typeface="+mj-ea"/>
                          <a:cs typeface="+mj-ea"/>
                        </a:rPr>
                        <a:t>1</a:t>
                      </a:r>
                      <a:endParaRPr lang="zh-CN" altLang="en-US" sz="1100" b="0" dirty="0">
                        <a:solidFill>
                          <a:schemeClr val="tx1">
                            <a:lumMod val="75000"/>
                            <a:lumOff val="25000"/>
                          </a:schemeClr>
                        </a:solidFill>
                        <a:latin typeface="+mj-ea"/>
                        <a:ea typeface="+mj-ea"/>
                        <a:cs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indent="0" algn="ctr">
                        <a:buNone/>
                      </a:pPr>
                      <a:r>
                        <a:rPr lang="en-US" altLang="zh-CN" sz="1100" b="0" dirty="0">
                          <a:solidFill>
                            <a:schemeClr val="tx1">
                              <a:lumMod val="75000"/>
                              <a:lumOff val="25000"/>
                            </a:schemeClr>
                          </a:solidFill>
                          <a:latin typeface="+mj-ea"/>
                          <a:ea typeface="+mj-ea"/>
                        </a:rPr>
                        <a:t>3.2</a:t>
                      </a:r>
                      <a:endParaRPr lang="zh-CN" altLang="en-US" sz="1100" b="0" dirty="0">
                        <a:solidFill>
                          <a:schemeClr val="tx1">
                            <a:lumMod val="75000"/>
                            <a:lumOff val="25000"/>
                          </a:schemeClr>
                        </a:solidFill>
                        <a:latin typeface="+mj-ea"/>
                        <a:ea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900971">
                <a:tc>
                  <a:txBody>
                    <a:bodyPr/>
                    <a:lstStyle/>
                    <a:p>
                      <a:pPr indent="0" algn="ctr">
                        <a:buNone/>
                      </a:pPr>
                      <a:r>
                        <a:rPr lang="en-US" altLang="zh-CN" sz="1100" b="0" dirty="0">
                          <a:solidFill>
                            <a:schemeClr val="tx1">
                              <a:lumMod val="75000"/>
                              <a:lumOff val="25000"/>
                            </a:schemeClr>
                          </a:solidFill>
                          <a:latin typeface="+mj-ea"/>
                          <a:ea typeface="+mj-ea"/>
                          <a:cs typeface="+mj-ea"/>
                        </a:rPr>
                        <a:t>2</a:t>
                      </a:r>
                      <a:endParaRPr lang="zh-CN" altLang="en-US" sz="1100" b="0" dirty="0">
                        <a:solidFill>
                          <a:schemeClr val="tx1">
                            <a:lumMod val="75000"/>
                            <a:lumOff val="25000"/>
                          </a:schemeClr>
                        </a:solidFill>
                        <a:latin typeface="+mj-ea"/>
                        <a:ea typeface="+mj-ea"/>
                        <a:cs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100" b="0" kern="1200" dirty="0">
                          <a:solidFill>
                            <a:schemeClr val="tx1">
                              <a:lumMod val="75000"/>
                              <a:lumOff val="25000"/>
                            </a:schemeClr>
                          </a:solidFill>
                          <a:latin typeface="+mj-ea"/>
                          <a:ea typeface="+mn-ea"/>
                          <a:cs typeface="+mn-cs"/>
                        </a:rPr>
                        <a:t>3.2</a:t>
                      </a:r>
                      <a:endParaRPr lang="zh-CN" altLang="en-US" sz="1100" b="0" kern="1200" dirty="0">
                        <a:solidFill>
                          <a:schemeClr val="tx1">
                            <a:lumMod val="75000"/>
                            <a:lumOff val="25000"/>
                          </a:schemeClr>
                        </a:solidFill>
                        <a:latin typeface="+mj-ea"/>
                        <a:ea typeface="+mn-ea"/>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a:ln>
                            <a:noFill/>
                          </a:ln>
                          <a:solidFill>
                            <a:prstClr val="black">
                              <a:lumMod val="75000"/>
                              <a:lumOff val="25000"/>
                            </a:prstClr>
                          </a:solidFill>
                          <a:effectLst/>
                          <a:uLnTx/>
                          <a:uFillTx/>
                          <a:latin typeface="微软雅黑"/>
                          <a:ea typeface="微软雅黑"/>
                          <a:cs typeface="+mn-cs"/>
                        </a:rPr>
                        <a:t>3.2</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900971">
                <a:tc>
                  <a:txBody>
                    <a:bodyPr/>
                    <a:lstStyle/>
                    <a:p>
                      <a:pPr indent="0" algn="ctr">
                        <a:buNone/>
                      </a:pPr>
                      <a:r>
                        <a:rPr lang="en-US" altLang="zh-CN" sz="1200" b="1" dirty="0">
                          <a:solidFill>
                            <a:schemeClr val="tx1">
                              <a:lumMod val="85000"/>
                              <a:lumOff val="15000"/>
                            </a:schemeClr>
                          </a:solidFill>
                          <a:latin typeface="+mj-ea"/>
                          <a:ea typeface="+mj-ea"/>
                          <a:cs typeface="+mj-ea"/>
                        </a:rPr>
                        <a:t>3.5</a:t>
                      </a:r>
                      <a:endParaRPr lang="zh-CN" altLang="en-US" sz="1200" b="1" dirty="0">
                        <a:solidFill>
                          <a:schemeClr val="tx1">
                            <a:lumMod val="85000"/>
                            <a:lumOff val="15000"/>
                          </a:schemeClr>
                        </a:solidFill>
                        <a:latin typeface="+mj-ea"/>
                        <a:ea typeface="+mj-ea"/>
                        <a:cs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a:ln>
                            <a:noFill/>
                          </a:ln>
                          <a:solidFill>
                            <a:prstClr val="black">
                              <a:lumMod val="85000"/>
                              <a:lumOff val="15000"/>
                            </a:prstClr>
                          </a:solidFill>
                          <a:effectLst/>
                          <a:uLnTx/>
                          <a:uFillTx/>
                          <a:latin typeface="微软雅黑"/>
                          <a:ea typeface="微软雅黑"/>
                          <a:cs typeface="+mj-ea"/>
                        </a:rPr>
                        <a:t>3.5</a:t>
                      </a:r>
                      <a:endParaRPr kumimoji="0" lang="zh-CN" altLang="en-US" sz="1200" b="1" i="0" u="none" strike="noStrike" kern="1200" cap="none" spc="0" normalizeH="0" baseline="0" noProof="0" dirty="0">
                        <a:ln>
                          <a:noFill/>
                        </a:ln>
                        <a:solidFill>
                          <a:prstClr val="black">
                            <a:lumMod val="85000"/>
                            <a:lumOff val="15000"/>
                          </a:prstClr>
                        </a:solidFill>
                        <a:effectLst/>
                        <a:uLnTx/>
                        <a:uFillTx/>
                        <a:latin typeface="微软雅黑"/>
                        <a:ea typeface="微软雅黑"/>
                        <a:cs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a:ln>
                            <a:noFill/>
                          </a:ln>
                          <a:solidFill>
                            <a:prstClr val="black">
                              <a:lumMod val="85000"/>
                              <a:lumOff val="15000"/>
                            </a:prstClr>
                          </a:solidFill>
                          <a:effectLst/>
                          <a:uLnTx/>
                          <a:uFillTx/>
                          <a:latin typeface="微软雅黑"/>
                          <a:ea typeface="微软雅黑"/>
                          <a:cs typeface="+mj-ea"/>
                        </a:rPr>
                        <a:t>3.5</a:t>
                      </a:r>
                      <a:endParaRPr kumimoji="0" lang="zh-CN" altLang="en-US" sz="1200" b="1" i="0" u="none" strike="noStrike" kern="1200" cap="none" spc="0" normalizeH="0" baseline="0" noProof="0" dirty="0">
                        <a:ln>
                          <a:noFill/>
                        </a:ln>
                        <a:solidFill>
                          <a:prstClr val="black">
                            <a:lumMod val="85000"/>
                            <a:lumOff val="15000"/>
                          </a:prstClr>
                        </a:solidFill>
                        <a:effectLst/>
                        <a:uLnTx/>
                        <a:uFillTx/>
                        <a:latin typeface="微软雅黑"/>
                        <a:ea typeface="微软雅黑"/>
                        <a:cs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a:ln>
                            <a:noFill/>
                          </a:ln>
                          <a:solidFill>
                            <a:prstClr val="black">
                              <a:lumMod val="85000"/>
                              <a:lumOff val="15000"/>
                            </a:prstClr>
                          </a:solidFill>
                          <a:effectLst/>
                          <a:uLnTx/>
                          <a:uFillTx/>
                          <a:latin typeface="微软雅黑"/>
                          <a:ea typeface="微软雅黑"/>
                          <a:cs typeface="+mj-ea"/>
                        </a:rPr>
                        <a:t>3.5</a:t>
                      </a:r>
                      <a:endParaRPr kumimoji="0" lang="zh-CN" altLang="en-US" sz="1200" b="1" i="0" u="none" strike="noStrike" kern="1200" cap="none" spc="0" normalizeH="0" baseline="0" noProof="0" dirty="0">
                        <a:ln>
                          <a:noFill/>
                        </a:ln>
                        <a:solidFill>
                          <a:prstClr val="black">
                            <a:lumMod val="85000"/>
                            <a:lumOff val="15000"/>
                          </a:prstClr>
                        </a:solidFill>
                        <a:effectLst/>
                        <a:uLnTx/>
                        <a:uFillTx/>
                        <a:latin typeface="微软雅黑"/>
                        <a:ea typeface="微软雅黑"/>
                        <a:cs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a:ln>
                            <a:noFill/>
                          </a:ln>
                          <a:solidFill>
                            <a:prstClr val="black">
                              <a:lumMod val="85000"/>
                              <a:lumOff val="15000"/>
                            </a:prstClr>
                          </a:solidFill>
                          <a:effectLst/>
                          <a:uLnTx/>
                          <a:uFillTx/>
                          <a:latin typeface="微软雅黑"/>
                          <a:ea typeface="微软雅黑"/>
                          <a:cs typeface="+mj-ea"/>
                        </a:rPr>
                        <a:t>3.5</a:t>
                      </a:r>
                      <a:endParaRPr kumimoji="0" lang="zh-CN" altLang="en-US" sz="1200" b="1" i="0" u="none" strike="noStrike" kern="1200" cap="none" spc="0" normalizeH="0" baseline="0" noProof="0" dirty="0">
                        <a:ln>
                          <a:noFill/>
                        </a:ln>
                        <a:solidFill>
                          <a:prstClr val="black">
                            <a:lumMod val="85000"/>
                            <a:lumOff val="15000"/>
                          </a:prstClr>
                        </a:solidFill>
                        <a:effectLst/>
                        <a:uLnTx/>
                        <a:uFillTx/>
                        <a:latin typeface="微软雅黑"/>
                        <a:ea typeface="微软雅黑"/>
                        <a:cs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a:ln>
                            <a:noFill/>
                          </a:ln>
                          <a:solidFill>
                            <a:prstClr val="black">
                              <a:lumMod val="85000"/>
                              <a:lumOff val="15000"/>
                            </a:prstClr>
                          </a:solidFill>
                          <a:effectLst/>
                          <a:uLnTx/>
                          <a:uFillTx/>
                          <a:latin typeface="微软雅黑"/>
                          <a:ea typeface="微软雅黑"/>
                          <a:cs typeface="+mj-ea"/>
                        </a:rPr>
                        <a:t>3.5</a:t>
                      </a:r>
                      <a:endParaRPr kumimoji="0" lang="zh-CN" altLang="en-US" sz="1200" b="1" i="0" u="none" strike="noStrike" kern="1200" cap="none" spc="0" normalizeH="0" baseline="0" noProof="0" dirty="0">
                        <a:ln>
                          <a:noFill/>
                        </a:ln>
                        <a:solidFill>
                          <a:prstClr val="black">
                            <a:lumMod val="85000"/>
                            <a:lumOff val="15000"/>
                          </a:prstClr>
                        </a:solidFill>
                        <a:effectLst/>
                        <a:uLnTx/>
                        <a:uFillTx/>
                        <a:latin typeface="微软雅黑"/>
                        <a:ea typeface="微软雅黑"/>
                        <a:cs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a:ln>
                            <a:noFill/>
                          </a:ln>
                          <a:solidFill>
                            <a:prstClr val="black">
                              <a:lumMod val="85000"/>
                              <a:lumOff val="15000"/>
                            </a:prstClr>
                          </a:solidFill>
                          <a:effectLst/>
                          <a:uLnTx/>
                          <a:uFillTx/>
                          <a:latin typeface="微软雅黑"/>
                          <a:ea typeface="微软雅黑"/>
                          <a:cs typeface="+mj-ea"/>
                        </a:rPr>
                        <a:t>3.5</a:t>
                      </a:r>
                      <a:endParaRPr kumimoji="0" lang="zh-CN" altLang="en-US" sz="1200" b="1" i="0" u="none" strike="noStrike" kern="1200" cap="none" spc="0" normalizeH="0" baseline="0" noProof="0" dirty="0">
                        <a:ln>
                          <a:noFill/>
                        </a:ln>
                        <a:solidFill>
                          <a:prstClr val="black">
                            <a:lumMod val="85000"/>
                            <a:lumOff val="15000"/>
                          </a:prstClr>
                        </a:solidFill>
                        <a:effectLst/>
                        <a:uLnTx/>
                        <a:uFillTx/>
                        <a:latin typeface="微软雅黑"/>
                        <a:ea typeface="微软雅黑"/>
                        <a:cs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prstClr val="black">
                              <a:lumMod val="85000"/>
                              <a:lumOff val="15000"/>
                            </a:prstClr>
                          </a:solidFill>
                          <a:effectLst/>
                          <a:uLnTx/>
                          <a:uFillTx/>
                          <a:latin typeface="微软雅黑"/>
                          <a:ea typeface="微软雅黑"/>
                          <a:cs typeface="+mj-ea"/>
                        </a:rPr>
                        <a:t>3.5</a:t>
                      </a:r>
                      <a:endParaRPr kumimoji="0" lang="zh-CN" altLang="en-US" sz="1200" b="1" i="0" u="none" strike="noStrike" kern="1200" cap="none" spc="0" normalizeH="0" baseline="0" noProof="0" dirty="0">
                        <a:ln>
                          <a:noFill/>
                        </a:ln>
                        <a:solidFill>
                          <a:prstClr val="black">
                            <a:lumMod val="85000"/>
                            <a:lumOff val="15000"/>
                          </a:prstClr>
                        </a:solidFill>
                        <a:effectLst/>
                        <a:uLnTx/>
                        <a:uFillTx/>
                        <a:latin typeface="微软雅黑"/>
                        <a:ea typeface="微软雅黑"/>
                        <a:cs typeface="+mj-ea"/>
                      </a:endParaRPr>
                    </a:p>
                  </a:txBody>
                  <a:tcPr marL="10025" marR="10025" marT="10025" marB="36089"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bl>
          </a:graphicData>
        </a:graphic>
      </p:graphicFrame>
      <p:sp>
        <p:nvSpPr>
          <p:cNvPr id="77" name="iṧlíḑê">
            <a:extLst>
              <a:ext uri="{FF2B5EF4-FFF2-40B4-BE49-F238E27FC236}">
                <a16:creationId xmlns:a16="http://schemas.microsoft.com/office/drawing/2014/main" xmlns="" id="{A06CED30-0859-4756-ADD3-EB9069D1A4AE}"/>
              </a:ext>
            </a:extLst>
          </p:cNvPr>
          <p:cNvSpPr/>
          <p:nvPr/>
        </p:nvSpPr>
        <p:spPr bwMode="auto">
          <a:xfrm>
            <a:off x="406401" y="6215967"/>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8" name="iṧlíḑê">
            <a:extLst>
              <a:ext uri="{FF2B5EF4-FFF2-40B4-BE49-F238E27FC236}">
                <a16:creationId xmlns:a16="http://schemas.microsoft.com/office/drawing/2014/main" xmlns="" id="{869AE43F-0EED-4A4F-9B01-B2D39E038219}"/>
              </a:ext>
            </a:extLst>
          </p:cNvPr>
          <p:cNvSpPr/>
          <p:nvPr/>
        </p:nvSpPr>
        <p:spPr bwMode="auto">
          <a:xfrm>
            <a:off x="1448050" y="5966061"/>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9" name="iṧlíḑê">
            <a:extLst>
              <a:ext uri="{FF2B5EF4-FFF2-40B4-BE49-F238E27FC236}">
                <a16:creationId xmlns:a16="http://schemas.microsoft.com/office/drawing/2014/main" xmlns="" id="{AC39DE39-D65F-4166-9432-61BB60190347}"/>
              </a:ext>
            </a:extLst>
          </p:cNvPr>
          <p:cNvSpPr/>
          <p:nvPr/>
        </p:nvSpPr>
        <p:spPr bwMode="auto">
          <a:xfrm>
            <a:off x="2254933" y="5906370"/>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0" name="iṧlíḑê">
            <a:extLst>
              <a:ext uri="{FF2B5EF4-FFF2-40B4-BE49-F238E27FC236}">
                <a16:creationId xmlns:a16="http://schemas.microsoft.com/office/drawing/2014/main" xmlns="" id="{8BDB9EAB-95A2-4FDE-BF32-634C6CA92AA7}"/>
              </a:ext>
            </a:extLst>
          </p:cNvPr>
          <p:cNvSpPr/>
          <p:nvPr/>
        </p:nvSpPr>
        <p:spPr bwMode="auto">
          <a:xfrm>
            <a:off x="4967038" y="6031680"/>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1" name="iṧlíḑê">
            <a:extLst>
              <a:ext uri="{FF2B5EF4-FFF2-40B4-BE49-F238E27FC236}">
                <a16:creationId xmlns:a16="http://schemas.microsoft.com/office/drawing/2014/main" xmlns="" id="{E0BC27CB-201A-44EC-A31C-5694603877A3}"/>
              </a:ext>
            </a:extLst>
          </p:cNvPr>
          <p:cNvSpPr/>
          <p:nvPr/>
        </p:nvSpPr>
        <p:spPr bwMode="auto">
          <a:xfrm>
            <a:off x="6843179" y="6099872"/>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2" name="iṧlíḑê">
            <a:extLst>
              <a:ext uri="{FF2B5EF4-FFF2-40B4-BE49-F238E27FC236}">
                <a16:creationId xmlns:a16="http://schemas.microsoft.com/office/drawing/2014/main" xmlns="" id="{073C9FB6-4B31-4EB0-A273-FFD7960420C3}"/>
              </a:ext>
            </a:extLst>
          </p:cNvPr>
          <p:cNvSpPr/>
          <p:nvPr/>
        </p:nvSpPr>
        <p:spPr bwMode="auto">
          <a:xfrm>
            <a:off x="8199525" y="5838987"/>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3" name="iṧlíḑê">
            <a:extLst>
              <a:ext uri="{FF2B5EF4-FFF2-40B4-BE49-F238E27FC236}">
                <a16:creationId xmlns:a16="http://schemas.microsoft.com/office/drawing/2014/main" xmlns="" id="{12AC76F9-A36D-4964-BB61-24A7CDAEC971}"/>
              </a:ext>
            </a:extLst>
          </p:cNvPr>
          <p:cNvSpPr/>
          <p:nvPr/>
        </p:nvSpPr>
        <p:spPr bwMode="auto">
          <a:xfrm>
            <a:off x="-863795" y="5906370"/>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4" name="iṧlíḑê">
            <a:extLst>
              <a:ext uri="{FF2B5EF4-FFF2-40B4-BE49-F238E27FC236}">
                <a16:creationId xmlns:a16="http://schemas.microsoft.com/office/drawing/2014/main" xmlns="" id="{CBDE4130-10D2-4D47-94EE-8AD3D1AB3492}"/>
              </a:ext>
            </a:extLst>
          </p:cNvPr>
          <p:cNvSpPr/>
          <p:nvPr/>
        </p:nvSpPr>
        <p:spPr bwMode="auto">
          <a:xfrm>
            <a:off x="-332788" y="1910499"/>
            <a:ext cx="618128" cy="32844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85" name="iṧlíḑê">
            <a:extLst>
              <a:ext uri="{FF2B5EF4-FFF2-40B4-BE49-F238E27FC236}">
                <a16:creationId xmlns:a16="http://schemas.microsoft.com/office/drawing/2014/main" xmlns="" id="{72467A34-85AF-4F8D-8E93-AA555F1A6190}"/>
              </a:ext>
            </a:extLst>
          </p:cNvPr>
          <p:cNvSpPr/>
          <p:nvPr/>
        </p:nvSpPr>
        <p:spPr bwMode="auto">
          <a:xfrm>
            <a:off x="8599803" y="1876806"/>
            <a:ext cx="452493" cy="24043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86" name="iṧlíḑê">
            <a:extLst>
              <a:ext uri="{FF2B5EF4-FFF2-40B4-BE49-F238E27FC236}">
                <a16:creationId xmlns:a16="http://schemas.microsoft.com/office/drawing/2014/main" xmlns="" id="{0A354882-B969-4529-8E70-EE0F2B208535}"/>
              </a:ext>
            </a:extLst>
          </p:cNvPr>
          <p:cNvSpPr/>
          <p:nvPr/>
        </p:nvSpPr>
        <p:spPr bwMode="auto">
          <a:xfrm>
            <a:off x="6800730" y="5901698"/>
            <a:ext cx="452493" cy="24043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87" name="矩形 86">
            <a:extLst>
              <a:ext uri="{FF2B5EF4-FFF2-40B4-BE49-F238E27FC236}">
                <a16:creationId xmlns:a16="http://schemas.microsoft.com/office/drawing/2014/main" xmlns="" id="{20C81101-7E78-4DC9-A145-DCE283DE2EC2}"/>
              </a:ext>
            </a:extLst>
          </p:cNvPr>
          <p:cNvSpPr/>
          <p:nvPr/>
        </p:nvSpPr>
        <p:spPr>
          <a:xfrm>
            <a:off x="3343547" y="1178093"/>
            <a:ext cx="2262159" cy="452432"/>
          </a:xfrm>
          <a:prstGeom prst="rect">
            <a:avLst/>
          </a:prstGeom>
        </p:spPr>
        <p:txBody>
          <a:bodyPr wrap="none">
            <a:spAutoFit/>
          </a:bodyPr>
          <a:lstStyle/>
          <a:p>
            <a:pPr marL="0" marR="0" lvl="0" indent="0" algn="ctr" defTabSz="914400" eaLnBrk="1" fontAlgn="auto" latinLnBrk="0" hangingPunct="1">
              <a:lnSpc>
                <a:spcPct val="90000"/>
              </a:lnSpc>
              <a:spcBef>
                <a:spcPts val="1000"/>
              </a:spcBef>
              <a:spcAft>
                <a:spcPts val="0"/>
              </a:spcAft>
              <a:buClrTx/>
              <a:buSzTx/>
              <a:buFontTx/>
              <a:buNone/>
              <a:tabLst/>
              <a:defRPr/>
            </a:pPr>
            <a:r>
              <a:rPr kumimoji="0" lang="zh-CN" altLang="en-US"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sym typeface="+mn-ea"/>
              </a:rPr>
              <a:t>图表内容介绍</a:t>
            </a:r>
            <a:endParaRPr kumimoji="0" lang="zh-CN" altLang="en-US"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endParaRPr>
          </a:p>
        </p:txBody>
      </p:sp>
    </p:spTree>
    <p:extLst>
      <p:ext uri="{BB962C8B-B14F-4D97-AF65-F5344CB8AC3E}">
        <p14:creationId xmlns:p14="http://schemas.microsoft.com/office/powerpoint/2010/main" val="62271423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矩形: 圆角 117">
            <a:extLst>
              <a:ext uri="{FF2B5EF4-FFF2-40B4-BE49-F238E27FC236}">
                <a16:creationId xmlns:a16="http://schemas.microsoft.com/office/drawing/2014/main" xmlns="" id="{01B67043-2C93-471B-A2BA-10E124A7F403}"/>
              </a:ext>
            </a:extLst>
          </p:cNvPr>
          <p:cNvSpPr/>
          <p:nvPr/>
        </p:nvSpPr>
        <p:spPr>
          <a:xfrm>
            <a:off x="-467255" y="320705"/>
            <a:ext cx="2043807"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19" name="矩形 118">
            <a:extLst>
              <a:ext uri="{FF2B5EF4-FFF2-40B4-BE49-F238E27FC236}">
                <a16:creationId xmlns:a16="http://schemas.microsoft.com/office/drawing/2014/main" xmlns="" id="{BCB807E3-1B7A-4769-A52A-3CD672796DD7}"/>
              </a:ext>
            </a:extLst>
          </p:cNvPr>
          <p:cNvSpPr/>
          <p:nvPr/>
        </p:nvSpPr>
        <p:spPr>
          <a:xfrm>
            <a:off x="3056201" y="858462"/>
            <a:ext cx="3031599" cy="590931"/>
          </a:xfrm>
          <a:prstGeom prst="rect">
            <a:avLst/>
          </a:prstGeom>
        </p:spPr>
        <p:txBody>
          <a:bodyPr wrap="none">
            <a:spAutoFit/>
          </a:bodyPr>
          <a:lstStyle/>
          <a:p>
            <a:pPr lvl="0" defTabSz="914400">
              <a:lnSpc>
                <a:spcPct val="90000"/>
              </a:lnSpc>
              <a:spcBef>
                <a:spcPts val="1000"/>
              </a:spcBef>
              <a:defRPr/>
            </a:pPr>
            <a:r>
              <a:rPr lang="zh-CN" altLang="en-US" sz="3600" b="1" kern="0" spc="100" dirty="0">
                <a:solidFill>
                  <a:prstClr val="white"/>
                </a:solidFill>
                <a:effectLst>
                  <a:outerShdw blurRad="190500" dist="50800" dir="5400000" algn="ctr" rotWithShape="0">
                    <a:srgbClr val="E44913">
                      <a:alpha val="60000"/>
                    </a:srgbClr>
                  </a:outerShdw>
                </a:effectLst>
                <a:sym typeface="+mn-ea"/>
              </a:rPr>
              <a:t>页面主要标题</a:t>
            </a:r>
          </a:p>
        </p:txBody>
      </p:sp>
      <p:sp>
        <p:nvSpPr>
          <p:cNvPr id="120" name="矩形 119">
            <a:extLst>
              <a:ext uri="{FF2B5EF4-FFF2-40B4-BE49-F238E27FC236}">
                <a16:creationId xmlns:a16="http://schemas.microsoft.com/office/drawing/2014/main" xmlns="" id="{A15E60B6-E8AA-4120-A399-87E929C5E9F2}"/>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流程页面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1576552" y="542955"/>
            <a:ext cx="6221248"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13" name="任意多边形: 形状 12">
            <a:extLst>
              <a:ext uri="{FF2B5EF4-FFF2-40B4-BE49-F238E27FC236}">
                <a16:creationId xmlns:a16="http://schemas.microsoft.com/office/drawing/2014/main" xmlns="" id="{35F5C816-F62A-460C-9B24-257AAB3AEABD}"/>
              </a:ext>
            </a:extLst>
          </p:cNvPr>
          <p:cNvSpPr/>
          <p:nvPr/>
        </p:nvSpPr>
        <p:spPr>
          <a:xfrm>
            <a:off x="365564" y="2801751"/>
            <a:ext cx="8393113" cy="4056248"/>
          </a:xfrm>
          <a:custGeom>
            <a:avLst/>
            <a:gdLst>
              <a:gd name="connsiteX0" fmla="*/ 169498 w 8393113"/>
              <a:gd name="connsiteY0" fmla="*/ 0 h 5100280"/>
              <a:gd name="connsiteX1" fmla="*/ 8223615 w 8393113"/>
              <a:gd name="connsiteY1" fmla="*/ 0 h 5100280"/>
              <a:gd name="connsiteX2" fmla="*/ 8393113 w 8393113"/>
              <a:gd name="connsiteY2" fmla="*/ 169498 h 5100280"/>
              <a:gd name="connsiteX3" fmla="*/ 8393113 w 8393113"/>
              <a:gd name="connsiteY3" fmla="*/ 5100280 h 5100280"/>
              <a:gd name="connsiteX4" fmla="*/ 0 w 8393113"/>
              <a:gd name="connsiteY4" fmla="*/ 5100280 h 5100280"/>
              <a:gd name="connsiteX5" fmla="*/ 0 w 8393113"/>
              <a:gd name="connsiteY5" fmla="*/ 169498 h 5100280"/>
              <a:gd name="connsiteX6" fmla="*/ 169498 w 8393113"/>
              <a:gd name="connsiteY6" fmla="*/ 0 h 510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93113" h="5100280">
                <a:moveTo>
                  <a:pt x="169498" y="0"/>
                </a:moveTo>
                <a:lnTo>
                  <a:pt x="8223615" y="0"/>
                </a:lnTo>
                <a:cubicBezTo>
                  <a:pt x="8317226" y="0"/>
                  <a:pt x="8393113" y="75887"/>
                  <a:pt x="8393113" y="169498"/>
                </a:cubicBezTo>
                <a:lnTo>
                  <a:pt x="8393113" y="5100280"/>
                </a:lnTo>
                <a:lnTo>
                  <a:pt x="0" y="5100280"/>
                </a:lnTo>
                <a:lnTo>
                  <a:pt x="0" y="169498"/>
                </a:lnTo>
                <a:cubicBezTo>
                  <a:pt x="0" y="75887"/>
                  <a:pt x="75887" y="0"/>
                  <a:pt x="169498" y="0"/>
                </a:cubicBezTo>
                <a:close/>
              </a:path>
            </a:pathLst>
          </a:cu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solidFill>
                <a:prstClr val="white"/>
              </a:solidFill>
              <a:latin typeface="微软雅黑"/>
              <a:ea typeface="微软雅黑"/>
            </a:endParaRPr>
          </a:p>
        </p:txBody>
      </p:sp>
      <p:sp>
        <p:nvSpPr>
          <p:cNvPr id="12" name="文本框 11">
            <a:extLst>
              <a:ext uri="{FF2B5EF4-FFF2-40B4-BE49-F238E27FC236}">
                <a16:creationId xmlns:a16="http://schemas.microsoft.com/office/drawing/2014/main" xmlns="" id="{E29F60C6-1534-481C-85A4-7F304953ED2A}"/>
              </a:ext>
            </a:extLst>
          </p:cNvPr>
          <p:cNvSpPr txBox="1"/>
          <p:nvPr/>
        </p:nvSpPr>
        <p:spPr>
          <a:xfrm>
            <a:off x="3287210" y="3143878"/>
            <a:ext cx="2569580" cy="461665"/>
          </a:xfrm>
          <a:prstGeom prst="rect">
            <a:avLst/>
          </a:prstGeom>
          <a:noFill/>
        </p:spPr>
        <p:txBody>
          <a:bodyPr wrap="square" rtlCol="0">
            <a:spAutoFit/>
          </a:bodyPr>
          <a:lstStyle/>
          <a:p>
            <a:pPr algn="dist"/>
            <a:r>
              <a:rPr lang="zh-CN" altLang="en-US" sz="2400" b="1" dirty="0">
                <a:solidFill>
                  <a:schemeClr val="accent1"/>
                </a:solidFill>
                <a:latin typeface="+mn-ea"/>
              </a:rPr>
              <a:t>图文内容标题</a:t>
            </a:r>
          </a:p>
        </p:txBody>
      </p:sp>
      <p:sp>
        <p:nvSpPr>
          <p:cNvPr id="27" name="iṧlíḑê">
            <a:extLst>
              <a:ext uri="{FF2B5EF4-FFF2-40B4-BE49-F238E27FC236}">
                <a16:creationId xmlns:a16="http://schemas.microsoft.com/office/drawing/2014/main" xmlns="" id="{7CD506D7-EB8B-4079-9A42-B7C7A30789D6}"/>
              </a:ext>
            </a:extLst>
          </p:cNvPr>
          <p:cNvSpPr/>
          <p:nvPr/>
        </p:nvSpPr>
        <p:spPr bwMode="auto">
          <a:xfrm>
            <a:off x="406401" y="6412736"/>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28" name="iṧlíḑê">
            <a:extLst>
              <a:ext uri="{FF2B5EF4-FFF2-40B4-BE49-F238E27FC236}">
                <a16:creationId xmlns:a16="http://schemas.microsoft.com/office/drawing/2014/main" xmlns="" id="{0878F74C-AEB5-4FA7-A741-56D24F0D851B}"/>
              </a:ext>
            </a:extLst>
          </p:cNvPr>
          <p:cNvSpPr/>
          <p:nvPr/>
        </p:nvSpPr>
        <p:spPr bwMode="auto">
          <a:xfrm>
            <a:off x="1701442" y="6173201"/>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29" name="iṧlíḑê">
            <a:extLst>
              <a:ext uri="{FF2B5EF4-FFF2-40B4-BE49-F238E27FC236}">
                <a16:creationId xmlns:a16="http://schemas.microsoft.com/office/drawing/2014/main" xmlns="" id="{837D61BA-34D9-4C76-8107-195BE8E4638E}"/>
              </a:ext>
            </a:extLst>
          </p:cNvPr>
          <p:cNvSpPr/>
          <p:nvPr/>
        </p:nvSpPr>
        <p:spPr bwMode="auto">
          <a:xfrm>
            <a:off x="2047020" y="6121798"/>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0" name="iṧlíḑê">
            <a:extLst>
              <a:ext uri="{FF2B5EF4-FFF2-40B4-BE49-F238E27FC236}">
                <a16:creationId xmlns:a16="http://schemas.microsoft.com/office/drawing/2014/main" xmlns="" id="{62A6E285-71E6-44D9-8B6D-89D42C330BBA}"/>
              </a:ext>
            </a:extLst>
          </p:cNvPr>
          <p:cNvSpPr/>
          <p:nvPr/>
        </p:nvSpPr>
        <p:spPr bwMode="auto">
          <a:xfrm>
            <a:off x="4936871" y="6204328"/>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1" name="iṧlíḑê">
            <a:extLst>
              <a:ext uri="{FF2B5EF4-FFF2-40B4-BE49-F238E27FC236}">
                <a16:creationId xmlns:a16="http://schemas.microsoft.com/office/drawing/2014/main" xmlns="" id="{43EE8448-C829-4C9D-922B-BDC9E2985848}"/>
              </a:ext>
            </a:extLst>
          </p:cNvPr>
          <p:cNvSpPr/>
          <p:nvPr/>
        </p:nvSpPr>
        <p:spPr bwMode="auto">
          <a:xfrm>
            <a:off x="6866496" y="6415048"/>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2" name="iṧlíḑê">
            <a:extLst>
              <a:ext uri="{FF2B5EF4-FFF2-40B4-BE49-F238E27FC236}">
                <a16:creationId xmlns:a16="http://schemas.microsoft.com/office/drawing/2014/main" xmlns="" id="{94A2475F-5825-4CE6-9E1A-99AA0558C050}"/>
              </a:ext>
            </a:extLst>
          </p:cNvPr>
          <p:cNvSpPr/>
          <p:nvPr/>
        </p:nvSpPr>
        <p:spPr bwMode="auto">
          <a:xfrm>
            <a:off x="815379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3" name="iṧlíḑê">
            <a:extLst>
              <a:ext uri="{FF2B5EF4-FFF2-40B4-BE49-F238E27FC236}">
                <a16:creationId xmlns:a16="http://schemas.microsoft.com/office/drawing/2014/main" xmlns="" id="{6191DA9E-FAE2-4391-84AC-1645FB468E37}"/>
              </a:ext>
            </a:extLst>
          </p:cNvPr>
          <p:cNvSpPr/>
          <p:nvPr/>
        </p:nvSpPr>
        <p:spPr bwMode="auto">
          <a:xfrm>
            <a:off x="-77182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useBgFill="1">
        <p:nvSpPr>
          <p:cNvPr id="403" name="矩形: 圆角 402">
            <a:extLst>
              <a:ext uri="{FF2B5EF4-FFF2-40B4-BE49-F238E27FC236}">
                <a16:creationId xmlns:a16="http://schemas.microsoft.com/office/drawing/2014/main" xmlns="" id="{A35C0AB0-EDE9-4A4C-A84A-E3635287F98B}"/>
              </a:ext>
            </a:extLst>
          </p:cNvPr>
          <p:cNvSpPr/>
          <p:nvPr/>
        </p:nvSpPr>
        <p:spPr>
          <a:xfrm>
            <a:off x="261166" y="1706087"/>
            <a:ext cx="2041509" cy="787398"/>
          </a:xfrm>
          <a:prstGeom prst="roundRect">
            <a:avLst>
              <a:gd name="adj" fmla="val 9867"/>
            </a:avLst>
          </a:prstGeom>
          <a:ln w="9525">
            <a:solidFill>
              <a:schemeClr val="accent1">
                <a:lumMod val="40000"/>
                <a:lumOff val="60000"/>
              </a:schemeClr>
            </a:solidFill>
          </a:ln>
          <a:effectLst>
            <a:outerShdw blurRad="177800" algn="ctr" rotWithShape="0">
              <a:schemeClr val="accent4">
                <a:alpha val="7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微软雅黑"/>
              <a:ea typeface="微软雅黑"/>
            </a:endParaRPr>
          </a:p>
        </p:txBody>
      </p:sp>
      <p:sp>
        <p:nvSpPr>
          <p:cNvPr id="404" name="矩形 403">
            <a:extLst>
              <a:ext uri="{FF2B5EF4-FFF2-40B4-BE49-F238E27FC236}">
                <a16:creationId xmlns:a16="http://schemas.microsoft.com/office/drawing/2014/main" xmlns="" id="{047EFB24-4B21-487F-BFA9-9D5A3124939F}"/>
              </a:ext>
            </a:extLst>
          </p:cNvPr>
          <p:cNvSpPr/>
          <p:nvPr/>
        </p:nvSpPr>
        <p:spPr>
          <a:xfrm>
            <a:off x="330660" y="1860390"/>
            <a:ext cx="1972015" cy="341632"/>
          </a:xfrm>
          <a:prstGeom prst="rect">
            <a:avLst/>
          </a:prstGeom>
        </p:spPr>
        <p:txBody>
          <a:bodyPr wrap="none">
            <a:spAutoFit/>
          </a:bodyPr>
          <a:lstStyle/>
          <a:p>
            <a:pPr defTabSz="914400">
              <a:lnSpc>
                <a:spcPct val="90000"/>
              </a:lnSpc>
              <a:spcBef>
                <a:spcPts val="1000"/>
              </a:spcBef>
            </a:pPr>
            <a:r>
              <a:rPr lang="en-US" altLang="zh-CN" b="1" kern="0" spc="100" dirty="0">
                <a:solidFill>
                  <a:prstClr val="white"/>
                </a:solidFill>
                <a:effectLst>
                  <a:outerShdw blurRad="190500" dist="50800" dir="5400000" algn="ctr" rotWithShape="0">
                    <a:srgbClr val="E44913">
                      <a:alpha val="60000"/>
                    </a:srgbClr>
                  </a:outerShdw>
                </a:effectLst>
                <a:sym typeface="+mn-ea"/>
              </a:rPr>
              <a:t>2B</a:t>
            </a:r>
            <a:r>
              <a:rPr lang="zh-CN" altLang="en-US" b="1" kern="0" spc="100" dirty="0">
                <a:solidFill>
                  <a:prstClr val="white"/>
                </a:solidFill>
                <a:effectLst>
                  <a:outerShdw blurRad="190500" dist="50800" dir="5400000" algn="ctr" rotWithShape="0">
                    <a:srgbClr val="E44913">
                      <a:alpha val="60000"/>
                    </a:srgbClr>
                  </a:outerShdw>
                </a:effectLst>
                <a:sym typeface="+mn-ea"/>
              </a:rPr>
              <a:t>整体销售产品</a:t>
            </a:r>
            <a:endParaRPr lang="zh-CN" altLang="en-US" b="1" kern="0" spc="100" dirty="0">
              <a:solidFill>
                <a:prstClr val="white"/>
              </a:solidFill>
              <a:effectLst>
                <a:outerShdw blurRad="190500" dist="50800" dir="5400000" algn="ctr" rotWithShape="0">
                  <a:srgbClr val="E44913">
                    <a:alpha val="60000"/>
                  </a:srgbClr>
                </a:outerShdw>
              </a:effectLst>
            </a:endParaRPr>
          </a:p>
        </p:txBody>
      </p:sp>
      <p:sp>
        <p:nvSpPr>
          <p:cNvPr id="405" name="矩形 404">
            <a:extLst>
              <a:ext uri="{FF2B5EF4-FFF2-40B4-BE49-F238E27FC236}">
                <a16:creationId xmlns:a16="http://schemas.microsoft.com/office/drawing/2014/main" xmlns="" id="{15AC2001-290B-4588-AD96-4B9002C04E15}"/>
              </a:ext>
            </a:extLst>
          </p:cNvPr>
          <p:cNvSpPr/>
          <p:nvPr/>
        </p:nvSpPr>
        <p:spPr>
          <a:xfrm>
            <a:off x="583133" y="2110686"/>
            <a:ext cx="1467068" cy="261610"/>
          </a:xfrm>
          <a:prstGeom prst="rect">
            <a:avLst/>
          </a:prstGeom>
        </p:spPr>
        <p:txBody>
          <a:bodyPr wrap="none">
            <a:spAutoFit/>
          </a:bodyPr>
          <a:lstStyle/>
          <a:p>
            <a:r>
              <a:rPr lang="zh-CN" altLang="en-US" sz="1100" spc="150" dirty="0">
                <a:solidFill>
                  <a:schemeClr val="accent1">
                    <a:lumMod val="20000"/>
                    <a:lumOff val="80000"/>
                  </a:schemeClr>
                </a:solidFill>
                <a:effectLst>
                  <a:outerShdw blurRad="215900" algn="ctr" rotWithShape="0">
                    <a:schemeClr val="accent4"/>
                  </a:outerShdw>
                </a:effectLst>
                <a:latin typeface="微软雅黑" panose="020B0503020204020204" pitchFamily="34" charset="-122"/>
                <a:ea typeface="微软雅黑" panose="020B0503020204020204" pitchFamily="34" charset="-122"/>
                <a:cs typeface="黑体" panose="02010609060101010101" pitchFamily="49" charset="-122"/>
                <a:sym typeface="+mn-ea"/>
              </a:rPr>
              <a:t>（通过幼儿园等）</a:t>
            </a:r>
            <a:endParaRPr lang="zh-CN" altLang="en-US" sz="1100" dirty="0">
              <a:solidFill>
                <a:schemeClr val="accent1">
                  <a:lumMod val="20000"/>
                  <a:lumOff val="80000"/>
                </a:schemeClr>
              </a:solidFill>
              <a:effectLst>
                <a:outerShdw blurRad="215900" algn="ctr" rotWithShape="0">
                  <a:schemeClr val="accent4"/>
                </a:outerShdw>
              </a:effectLst>
            </a:endParaRPr>
          </a:p>
        </p:txBody>
      </p:sp>
      <p:sp useBgFill="1">
        <p:nvSpPr>
          <p:cNvPr id="406" name="矩形: 圆角 405">
            <a:extLst>
              <a:ext uri="{FF2B5EF4-FFF2-40B4-BE49-F238E27FC236}">
                <a16:creationId xmlns:a16="http://schemas.microsoft.com/office/drawing/2014/main" xmlns="" id="{4BF51119-FC6C-451A-8775-21AB1EEE5BEA}"/>
              </a:ext>
            </a:extLst>
          </p:cNvPr>
          <p:cNvSpPr/>
          <p:nvPr/>
        </p:nvSpPr>
        <p:spPr>
          <a:xfrm>
            <a:off x="2491067" y="1706087"/>
            <a:ext cx="2789546" cy="787398"/>
          </a:xfrm>
          <a:prstGeom prst="roundRect">
            <a:avLst>
              <a:gd name="adj" fmla="val 9867"/>
            </a:avLst>
          </a:prstGeom>
          <a:ln w="9525">
            <a:solidFill>
              <a:schemeClr val="accent1">
                <a:lumMod val="40000"/>
                <a:lumOff val="60000"/>
              </a:schemeClr>
            </a:solidFill>
          </a:ln>
          <a:effectLst>
            <a:outerShdw blurRad="177800" algn="ctr" rotWithShape="0">
              <a:schemeClr val="accent4">
                <a:alpha val="7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微软雅黑"/>
              <a:ea typeface="微软雅黑"/>
            </a:endParaRPr>
          </a:p>
        </p:txBody>
      </p:sp>
      <p:sp>
        <p:nvSpPr>
          <p:cNvPr id="407" name="矩形 406">
            <a:extLst>
              <a:ext uri="{FF2B5EF4-FFF2-40B4-BE49-F238E27FC236}">
                <a16:creationId xmlns:a16="http://schemas.microsoft.com/office/drawing/2014/main" xmlns="" id="{33AA8794-70F7-42C9-A342-BCF261B836CA}"/>
              </a:ext>
            </a:extLst>
          </p:cNvPr>
          <p:cNvSpPr/>
          <p:nvPr/>
        </p:nvSpPr>
        <p:spPr>
          <a:xfrm>
            <a:off x="2491067" y="1938234"/>
            <a:ext cx="2789546" cy="384064"/>
          </a:xfrm>
          <a:prstGeom prst="rect">
            <a:avLst/>
          </a:prstGeom>
        </p:spPr>
        <p:txBody>
          <a:bodyPr wrap="none">
            <a:spAutoFit/>
          </a:bodyPr>
          <a:lstStyle/>
          <a:p>
            <a:pPr algn="ctr" defTabSz="914400">
              <a:lnSpc>
                <a:spcPct val="90000"/>
              </a:lnSpc>
              <a:spcBef>
                <a:spcPts val="1000"/>
              </a:spcBef>
            </a:pPr>
            <a:r>
              <a:rPr lang="zh-CN" altLang="en-US" b="1" kern="0" spc="100" dirty="0">
                <a:solidFill>
                  <a:prstClr val="white"/>
                </a:solidFill>
                <a:effectLst>
                  <a:outerShdw blurRad="190500" dist="50800" dir="5400000" algn="ctr" rotWithShape="0">
                    <a:srgbClr val="E44913">
                      <a:alpha val="60000"/>
                    </a:srgbClr>
                  </a:outerShdw>
                </a:effectLst>
                <a:sym typeface="+mn-ea"/>
              </a:rPr>
              <a:t>聚合流量导流到</a:t>
            </a:r>
            <a:r>
              <a:rPr lang="en-US" altLang="zh-CN" b="1" kern="0" spc="100" dirty="0">
                <a:solidFill>
                  <a:prstClr val="white"/>
                </a:solidFill>
                <a:effectLst>
                  <a:outerShdw blurRad="190500" dist="50800" dir="5400000" algn="ctr" rotWithShape="0">
                    <a:srgbClr val="E44913">
                      <a:alpha val="60000"/>
                    </a:srgbClr>
                  </a:outerShdw>
                </a:effectLst>
                <a:sym typeface="+mn-ea"/>
              </a:rPr>
              <a:t>C</a:t>
            </a:r>
            <a:r>
              <a:rPr lang="zh-CN" altLang="en-US" b="1" kern="0" spc="100" dirty="0">
                <a:solidFill>
                  <a:prstClr val="white"/>
                </a:solidFill>
                <a:effectLst>
                  <a:outerShdw blurRad="190500" dist="50800" dir="5400000" algn="ctr" rotWithShape="0">
                    <a:srgbClr val="E44913">
                      <a:alpha val="60000"/>
                    </a:srgbClr>
                  </a:outerShdw>
                </a:effectLst>
                <a:sym typeface="+mn-ea"/>
              </a:rPr>
              <a:t>端平台</a:t>
            </a:r>
            <a:endParaRPr lang="zh-CN" altLang="en-US" b="1" kern="0" spc="100" dirty="0">
              <a:solidFill>
                <a:prstClr val="white"/>
              </a:solidFill>
              <a:effectLst>
                <a:outerShdw blurRad="190500" dist="50800" dir="5400000" algn="ctr" rotWithShape="0">
                  <a:srgbClr val="E44913">
                    <a:alpha val="60000"/>
                  </a:srgbClr>
                </a:outerShdw>
              </a:effectLst>
            </a:endParaRPr>
          </a:p>
        </p:txBody>
      </p:sp>
      <p:sp useBgFill="1">
        <p:nvSpPr>
          <p:cNvPr id="408" name="矩形: 圆角 407">
            <a:extLst>
              <a:ext uri="{FF2B5EF4-FFF2-40B4-BE49-F238E27FC236}">
                <a16:creationId xmlns:a16="http://schemas.microsoft.com/office/drawing/2014/main" xmlns="" id="{4A79273D-4610-41E9-8736-446A8D200DFB}"/>
              </a:ext>
            </a:extLst>
          </p:cNvPr>
          <p:cNvSpPr/>
          <p:nvPr/>
        </p:nvSpPr>
        <p:spPr>
          <a:xfrm>
            <a:off x="5469005" y="1706087"/>
            <a:ext cx="1654173" cy="787398"/>
          </a:xfrm>
          <a:prstGeom prst="roundRect">
            <a:avLst>
              <a:gd name="adj" fmla="val 9867"/>
            </a:avLst>
          </a:prstGeom>
          <a:ln w="9525">
            <a:solidFill>
              <a:schemeClr val="accent1">
                <a:lumMod val="40000"/>
                <a:lumOff val="60000"/>
              </a:schemeClr>
            </a:solidFill>
          </a:ln>
          <a:effectLst>
            <a:outerShdw blurRad="177800" algn="ctr" rotWithShape="0">
              <a:schemeClr val="accent4">
                <a:alpha val="7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微软雅黑"/>
              <a:ea typeface="微软雅黑"/>
            </a:endParaRPr>
          </a:p>
        </p:txBody>
      </p:sp>
      <p:sp>
        <p:nvSpPr>
          <p:cNvPr id="409" name="矩形 408">
            <a:extLst>
              <a:ext uri="{FF2B5EF4-FFF2-40B4-BE49-F238E27FC236}">
                <a16:creationId xmlns:a16="http://schemas.microsoft.com/office/drawing/2014/main" xmlns="" id="{91C5901D-2F00-4547-B965-2193A6B559DA}"/>
              </a:ext>
            </a:extLst>
          </p:cNvPr>
          <p:cNvSpPr/>
          <p:nvPr/>
        </p:nvSpPr>
        <p:spPr>
          <a:xfrm>
            <a:off x="5472789" y="1938234"/>
            <a:ext cx="1646605" cy="384064"/>
          </a:xfrm>
          <a:prstGeom prst="rect">
            <a:avLst/>
          </a:prstGeom>
        </p:spPr>
        <p:txBody>
          <a:bodyPr wrap="none">
            <a:spAutoFit/>
          </a:bodyPr>
          <a:lstStyle/>
          <a:p>
            <a:pPr algn="ctr" defTabSz="914400">
              <a:lnSpc>
                <a:spcPct val="90000"/>
              </a:lnSpc>
              <a:spcBef>
                <a:spcPts val="1000"/>
              </a:spcBef>
            </a:pPr>
            <a:r>
              <a:rPr lang="zh-CN" altLang="en-US" b="1" kern="0" spc="100" dirty="0">
                <a:solidFill>
                  <a:prstClr val="white"/>
                </a:solidFill>
                <a:effectLst>
                  <a:outerShdw blurRad="190500" dist="50800" dir="5400000" algn="ctr" rotWithShape="0">
                    <a:srgbClr val="E44913">
                      <a:alpha val="60000"/>
                    </a:srgbClr>
                  </a:outerShdw>
                </a:effectLst>
                <a:sym typeface="+mn-ea"/>
              </a:rPr>
              <a:t>完成粉丝转化</a:t>
            </a:r>
            <a:endParaRPr lang="zh-CN" altLang="en-US" b="1" kern="0" spc="100" dirty="0">
              <a:solidFill>
                <a:prstClr val="white"/>
              </a:solidFill>
              <a:effectLst>
                <a:outerShdw blurRad="190500" dist="50800" dir="5400000" algn="ctr" rotWithShape="0">
                  <a:srgbClr val="E44913">
                    <a:alpha val="60000"/>
                  </a:srgbClr>
                </a:outerShdw>
              </a:effectLst>
            </a:endParaRPr>
          </a:p>
        </p:txBody>
      </p:sp>
      <p:sp useBgFill="1">
        <p:nvSpPr>
          <p:cNvPr id="410" name="矩形: 圆角 409">
            <a:extLst>
              <a:ext uri="{FF2B5EF4-FFF2-40B4-BE49-F238E27FC236}">
                <a16:creationId xmlns:a16="http://schemas.microsoft.com/office/drawing/2014/main" xmlns="" id="{9DB90D43-690B-4C55-B0C5-827F00ECF56A}"/>
              </a:ext>
            </a:extLst>
          </p:cNvPr>
          <p:cNvSpPr/>
          <p:nvPr/>
        </p:nvSpPr>
        <p:spPr>
          <a:xfrm>
            <a:off x="7311570" y="1706087"/>
            <a:ext cx="1571265" cy="787398"/>
          </a:xfrm>
          <a:prstGeom prst="roundRect">
            <a:avLst>
              <a:gd name="adj" fmla="val 9867"/>
            </a:avLst>
          </a:prstGeom>
          <a:ln w="9525">
            <a:solidFill>
              <a:schemeClr val="accent1">
                <a:lumMod val="40000"/>
                <a:lumOff val="60000"/>
              </a:schemeClr>
            </a:solidFill>
          </a:ln>
          <a:effectLst>
            <a:outerShdw blurRad="177800" algn="ctr" rotWithShape="0">
              <a:schemeClr val="accent4">
                <a:alpha val="7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微软雅黑"/>
              <a:ea typeface="微软雅黑"/>
            </a:endParaRPr>
          </a:p>
        </p:txBody>
      </p:sp>
      <p:sp>
        <p:nvSpPr>
          <p:cNvPr id="411" name="矩形 410">
            <a:extLst>
              <a:ext uri="{FF2B5EF4-FFF2-40B4-BE49-F238E27FC236}">
                <a16:creationId xmlns:a16="http://schemas.microsoft.com/office/drawing/2014/main" xmlns="" id="{16AC3EBF-B0DE-47B1-891B-247C61757166}"/>
              </a:ext>
            </a:extLst>
          </p:cNvPr>
          <p:cNvSpPr/>
          <p:nvPr/>
        </p:nvSpPr>
        <p:spPr>
          <a:xfrm>
            <a:off x="7311570" y="1938234"/>
            <a:ext cx="1571264" cy="384064"/>
          </a:xfrm>
          <a:prstGeom prst="rect">
            <a:avLst/>
          </a:prstGeom>
        </p:spPr>
        <p:txBody>
          <a:bodyPr wrap="none">
            <a:spAutoFit/>
          </a:bodyPr>
          <a:lstStyle/>
          <a:p>
            <a:pPr algn="ctr" defTabSz="914400">
              <a:lnSpc>
                <a:spcPct val="90000"/>
              </a:lnSpc>
              <a:spcBef>
                <a:spcPts val="1000"/>
              </a:spcBef>
            </a:pPr>
            <a:r>
              <a:rPr lang="zh-CN" altLang="en-US" b="1" kern="0" spc="100" dirty="0">
                <a:solidFill>
                  <a:prstClr val="white"/>
                </a:solidFill>
                <a:effectLst>
                  <a:outerShdw blurRad="190500" dist="50800" dir="5400000" algn="ctr" rotWithShape="0">
                    <a:srgbClr val="E44913">
                      <a:alpha val="60000"/>
                    </a:srgbClr>
                  </a:outerShdw>
                </a:effectLst>
                <a:sym typeface="+mn-ea"/>
              </a:rPr>
              <a:t>实现</a:t>
            </a:r>
            <a:r>
              <a:rPr lang="en-US" altLang="zh-CN" b="1" kern="0" spc="100" dirty="0">
                <a:solidFill>
                  <a:prstClr val="white"/>
                </a:solidFill>
                <a:effectLst>
                  <a:outerShdw blurRad="190500" dist="50800" dir="5400000" algn="ctr" rotWithShape="0">
                    <a:srgbClr val="E44913">
                      <a:alpha val="60000"/>
                    </a:srgbClr>
                  </a:outerShdw>
                </a:effectLst>
                <a:sym typeface="+mn-ea"/>
              </a:rPr>
              <a:t>C</a:t>
            </a:r>
            <a:r>
              <a:rPr lang="zh-CN" altLang="en-US" b="1" kern="0" spc="100" dirty="0">
                <a:solidFill>
                  <a:prstClr val="white"/>
                </a:solidFill>
                <a:effectLst>
                  <a:outerShdw blurRad="190500" dist="50800" dir="5400000" algn="ctr" rotWithShape="0">
                    <a:srgbClr val="E44913">
                      <a:alpha val="60000"/>
                    </a:srgbClr>
                  </a:outerShdw>
                </a:effectLst>
                <a:sym typeface="+mn-ea"/>
              </a:rPr>
              <a:t>端销售</a:t>
            </a:r>
            <a:endParaRPr lang="zh-CN" altLang="en-US" b="1" kern="0" spc="100" dirty="0">
              <a:solidFill>
                <a:prstClr val="white"/>
              </a:solidFill>
              <a:effectLst>
                <a:outerShdw blurRad="190500" dist="50800" dir="5400000" algn="ctr" rotWithShape="0">
                  <a:srgbClr val="E44913">
                    <a:alpha val="60000"/>
                  </a:srgbClr>
                </a:outerShdw>
              </a:effectLst>
            </a:endParaRPr>
          </a:p>
        </p:txBody>
      </p:sp>
      <p:cxnSp>
        <p:nvCxnSpPr>
          <p:cNvPr id="412" name="直接箭头连接符 411">
            <a:extLst>
              <a:ext uri="{FF2B5EF4-FFF2-40B4-BE49-F238E27FC236}">
                <a16:creationId xmlns:a16="http://schemas.microsoft.com/office/drawing/2014/main" xmlns="" id="{90AEB8BB-A9D8-415E-AFBF-74E352AF9874}"/>
              </a:ext>
            </a:extLst>
          </p:cNvPr>
          <p:cNvCxnSpPr>
            <a:cxnSpLocks/>
          </p:cNvCxnSpPr>
          <p:nvPr/>
        </p:nvCxnSpPr>
        <p:spPr>
          <a:xfrm>
            <a:off x="2302675" y="2099786"/>
            <a:ext cx="221456" cy="0"/>
          </a:xfrm>
          <a:prstGeom prst="straightConnector1">
            <a:avLst/>
          </a:prstGeom>
          <a:ln w="31750">
            <a:solidFill>
              <a:schemeClr val="accent1">
                <a:lumMod val="20000"/>
                <a:lumOff val="8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13" name="直接箭头连接符 412">
            <a:extLst>
              <a:ext uri="{FF2B5EF4-FFF2-40B4-BE49-F238E27FC236}">
                <a16:creationId xmlns:a16="http://schemas.microsoft.com/office/drawing/2014/main" xmlns="" id="{052D78B7-4910-4EB2-B9C3-381534B78D67}"/>
              </a:ext>
            </a:extLst>
          </p:cNvPr>
          <p:cNvCxnSpPr>
            <a:cxnSpLocks/>
          </p:cNvCxnSpPr>
          <p:nvPr/>
        </p:nvCxnSpPr>
        <p:spPr>
          <a:xfrm>
            <a:off x="5280613" y="2099786"/>
            <a:ext cx="221456" cy="0"/>
          </a:xfrm>
          <a:prstGeom prst="straightConnector1">
            <a:avLst/>
          </a:prstGeom>
          <a:ln w="31750">
            <a:solidFill>
              <a:schemeClr val="accent1">
                <a:lumMod val="20000"/>
                <a:lumOff val="8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14" name="直接箭头连接符 413">
            <a:extLst>
              <a:ext uri="{FF2B5EF4-FFF2-40B4-BE49-F238E27FC236}">
                <a16:creationId xmlns:a16="http://schemas.microsoft.com/office/drawing/2014/main" xmlns="" id="{3DE256B0-B4BA-491D-9736-649DAFDE623E}"/>
              </a:ext>
            </a:extLst>
          </p:cNvPr>
          <p:cNvCxnSpPr>
            <a:cxnSpLocks/>
          </p:cNvCxnSpPr>
          <p:nvPr/>
        </p:nvCxnSpPr>
        <p:spPr>
          <a:xfrm>
            <a:off x="7125744" y="2099786"/>
            <a:ext cx="221456" cy="0"/>
          </a:xfrm>
          <a:prstGeom prst="straightConnector1">
            <a:avLst/>
          </a:prstGeom>
          <a:ln w="31750">
            <a:solidFill>
              <a:schemeClr val="accent1">
                <a:lumMod val="20000"/>
                <a:lumOff val="8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15" name="矩形 414">
            <a:extLst>
              <a:ext uri="{FF2B5EF4-FFF2-40B4-BE49-F238E27FC236}">
                <a16:creationId xmlns:a16="http://schemas.microsoft.com/office/drawing/2014/main" xmlns="" id="{A590DB49-C424-4548-82FD-80AC93C1CB1C}"/>
              </a:ext>
            </a:extLst>
          </p:cNvPr>
          <p:cNvSpPr/>
          <p:nvPr/>
        </p:nvSpPr>
        <p:spPr>
          <a:xfrm>
            <a:off x="4379900" y="3931350"/>
            <a:ext cx="3867061" cy="1857753"/>
          </a:xfrm>
          <a:prstGeom prst="rect">
            <a:avLst/>
          </a:prstGeom>
        </p:spPr>
        <p:txBody>
          <a:bodyPr wrap="square">
            <a:spAutoFit/>
          </a:bodyPr>
          <a:lstStyle/>
          <a:p>
            <a:pPr lvl="0" algn="just" defTabSz="914400">
              <a:lnSpc>
                <a:spcPct val="130000"/>
              </a:lnSpc>
              <a:defRPr/>
            </a:pPr>
            <a:r>
              <a:rPr lang="zh-CN" altLang="en-US" dirty="0"/>
              <a:t>这少年便是闰土。我认识他时，也不过十多岁，离现在将有三十年了；那时我的父亲还在世，家景也好，我正是一个少爷。那一年，我家是一件大祭祀的值年。</a:t>
            </a:r>
            <a:endParaRPr lang="zh-CN" altLang="en-US" sz="1600" b="1" dirty="0">
              <a:solidFill>
                <a:schemeClr val="accent4"/>
              </a:solidFill>
              <a:latin typeface="微软雅黑" panose="020B0503020204020204" pitchFamily="34" charset="-122"/>
              <a:ea typeface="微软雅黑" panose="020B0503020204020204" pitchFamily="34" charset="-122"/>
              <a:sym typeface="+mn-ea"/>
            </a:endParaRPr>
          </a:p>
        </p:txBody>
      </p:sp>
      <p:pic>
        <p:nvPicPr>
          <p:cNvPr id="416" name="图片 415">
            <a:extLst>
              <a:ext uri="{FF2B5EF4-FFF2-40B4-BE49-F238E27FC236}">
                <a16:creationId xmlns:a16="http://schemas.microsoft.com/office/drawing/2014/main" xmlns="" id="{BB57F78F-42BB-4B58-B635-84C7E3321ED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001210" y="3980905"/>
            <a:ext cx="2760004" cy="1840002"/>
          </a:xfrm>
          <a:prstGeom prst="roundRect">
            <a:avLst>
              <a:gd name="adj" fmla="val 6196"/>
            </a:avLst>
          </a:prstGeom>
        </p:spPr>
      </p:pic>
    </p:spTree>
    <p:extLst>
      <p:ext uri="{BB962C8B-B14F-4D97-AF65-F5344CB8AC3E}">
        <p14:creationId xmlns:p14="http://schemas.microsoft.com/office/powerpoint/2010/main" val="337128424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矩形: 圆角 117">
            <a:extLst>
              <a:ext uri="{FF2B5EF4-FFF2-40B4-BE49-F238E27FC236}">
                <a16:creationId xmlns:a16="http://schemas.microsoft.com/office/drawing/2014/main" xmlns="" id="{01B67043-2C93-471B-A2BA-10E124A7F403}"/>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20" name="矩形 119">
            <a:extLst>
              <a:ext uri="{FF2B5EF4-FFF2-40B4-BE49-F238E27FC236}">
                <a16:creationId xmlns:a16="http://schemas.microsoft.com/office/drawing/2014/main" xmlns="" id="{A15E60B6-E8AA-4120-A399-87E929C5E9F2}"/>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图文页面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78" name="任意多边形: 形状 77">
            <a:extLst>
              <a:ext uri="{FF2B5EF4-FFF2-40B4-BE49-F238E27FC236}">
                <a16:creationId xmlns:a16="http://schemas.microsoft.com/office/drawing/2014/main" xmlns="" id="{66FB34E7-A86F-4890-9DF9-4701A10F071F}"/>
              </a:ext>
            </a:extLst>
          </p:cNvPr>
          <p:cNvSpPr/>
          <p:nvPr/>
        </p:nvSpPr>
        <p:spPr>
          <a:xfrm>
            <a:off x="365564" y="1130301"/>
            <a:ext cx="8393113" cy="5905491"/>
          </a:xfrm>
          <a:custGeom>
            <a:avLst/>
            <a:gdLst>
              <a:gd name="connsiteX0" fmla="*/ 169498 w 8393113"/>
              <a:gd name="connsiteY0" fmla="*/ 0 h 5100280"/>
              <a:gd name="connsiteX1" fmla="*/ 8223615 w 8393113"/>
              <a:gd name="connsiteY1" fmla="*/ 0 h 5100280"/>
              <a:gd name="connsiteX2" fmla="*/ 8393113 w 8393113"/>
              <a:gd name="connsiteY2" fmla="*/ 169498 h 5100280"/>
              <a:gd name="connsiteX3" fmla="*/ 8393113 w 8393113"/>
              <a:gd name="connsiteY3" fmla="*/ 5100280 h 5100280"/>
              <a:gd name="connsiteX4" fmla="*/ 0 w 8393113"/>
              <a:gd name="connsiteY4" fmla="*/ 5100280 h 5100280"/>
              <a:gd name="connsiteX5" fmla="*/ 0 w 8393113"/>
              <a:gd name="connsiteY5" fmla="*/ 169498 h 5100280"/>
              <a:gd name="connsiteX6" fmla="*/ 169498 w 8393113"/>
              <a:gd name="connsiteY6" fmla="*/ 0 h 510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93113" h="5100280">
                <a:moveTo>
                  <a:pt x="169498" y="0"/>
                </a:moveTo>
                <a:lnTo>
                  <a:pt x="8223615" y="0"/>
                </a:lnTo>
                <a:cubicBezTo>
                  <a:pt x="8317226" y="0"/>
                  <a:pt x="8393113" y="75887"/>
                  <a:pt x="8393113" y="169498"/>
                </a:cubicBezTo>
                <a:lnTo>
                  <a:pt x="8393113" y="5100280"/>
                </a:lnTo>
                <a:lnTo>
                  <a:pt x="0" y="5100280"/>
                </a:lnTo>
                <a:lnTo>
                  <a:pt x="0" y="169498"/>
                </a:lnTo>
                <a:cubicBezTo>
                  <a:pt x="0" y="75887"/>
                  <a:pt x="75887" y="0"/>
                  <a:pt x="169498" y="0"/>
                </a:cubicBezTo>
                <a:close/>
              </a:path>
            </a:pathLst>
          </a:cu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solidFill>
                <a:prstClr val="white"/>
              </a:solidFill>
              <a:latin typeface="微软雅黑"/>
              <a:ea typeface="微软雅黑"/>
            </a:endParaRPr>
          </a:p>
        </p:txBody>
      </p:sp>
      <p:sp>
        <p:nvSpPr>
          <p:cNvPr id="79" name="PA-文本 Rectangle 960">
            <a:extLst>
              <a:ext uri="{FF2B5EF4-FFF2-40B4-BE49-F238E27FC236}">
                <a16:creationId xmlns:a16="http://schemas.microsoft.com/office/drawing/2014/main" xmlns="" id="{774E0B6D-FCCE-4D4B-AE46-C7D34FC5F7C5}"/>
              </a:ext>
            </a:extLst>
          </p:cNvPr>
          <p:cNvSpPr>
            <a:spLocks noChangeArrowheads="1"/>
          </p:cNvSpPr>
          <p:nvPr>
            <p:custDataLst>
              <p:tags r:id="rId1"/>
            </p:custDataLst>
          </p:nvPr>
        </p:nvSpPr>
        <p:spPr bwMode="auto">
          <a:xfrm>
            <a:off x="4406919" y="2308226"/>
            <a:ext cx="4001672" cy="1526187"/>
          </a:xfrm>
          <a:prstGeom prst="rect">
            <a:avLst/>
          </a:prstGeom>
        </p:spPr>
        <p:txBody>
          <a:bodyPr wrap="square">
            <a:spAutoFit/>
          </a:bodyPr>
          <a:lstStyle/>
          <a:p>
            <a:pPr algn="just" defTabSz="914400">
              <a:lnSpc>
                <a:spcPct val="150000"/>
              </a:lnSpc>
              <a:buFont typeface="Wingdings" panose="05000000000000000000" pitchFamily="2" charset="2"/>
              <a:buNone/>
            </a:pPr>
            <a:r>
              <a:rPr lang="zh-CN" altLang="en-US" sz="1600" b="1" dirty="0">
                <a:solidFill>
                  <a:srgbClr val="000000"/>
                </a:solidFill>
                <a:latin typeface="微软雅黑" panose="020B0503020204020204" pitchFamily="34" charset="-122"/>
                <a:ea typeface="微软雅黑" panose="020B0503020204020204" pitchFamily="34" charset="-122"/>
              </a:rPr>
              <a:t>这少年便是闰土。我认识他时，也不过十多岁，离现在将有三十年了；那时我的父亲还在世，家景也好，我正是一个少爷。那一年，我家是一件大祭祀的值年。</a:t>
            </a:r>
          </a:p>
        </p:txBody>
      </p:sp>
      <p:grpSp>
        <p:nvGrpSpPr>
          <p:cNvPr id="80" name="组合 79">
            <a:extLst>
              <a:ext uri="{FF2B5EF4-FFF2-40B4-BE49-F238E27FC236}">
                <a16:creationId xmlns:a16="http://schemas.microsoft.com/office/drawing/2014/main" xmlns="" id="{6C35180C-C635-4E44-A928-D94713F4AB6E}"/>
              </a:ext>
            </a:extLst>
          </p:cNvPr>
          <p:cNvGrpSpPr/>
          <p:nvPr/>
        </p:nvGrpSpPr>
        <p:grpSpPr>
          <a:xfrm>
            <a:off x="4456528" y="1598467"/>
            <a:ext cx="3797560" cy="492008"/>
            <a:chOff x="4572000" y="1357102"/>
            <a:chExt cx="3797560" cy="492008"/>
          </a:xfrm>
        </p:grpSpPr>
        <p:sp>
          <p:nvSpPr>
            <p:cNvPr id="81" name="PA-文本 Rectangle 960">
              <a:extLst>
                <a:ext uri="{FF2B5EF4-FFF2-40B4-BE49-F238E27FC236}">
                  <a16:creationId xmlns:a16="http://schemas.microsoft.com/office/drawing/2014/main" xmlns="" id="{7E5D323E-4CE9-48D9-ACA9-53C6EB0F3769}"/>
                </a:ext>
              </a:extLst>
            </p:cNvPr>
            <p:cNvSpPr>
              <a:spLocks noChangeArrowheads="1"/>
            </p:cNvSpPr>
            <p:nvPr>
              <p:custDataLst>
                <p:tags r:id="rId3"/>
              </p:custDataLst>
            </p:nvPr>
          </p:nvSpPr>
          <p:spPr bwMode="auto">
            <a:xfrm>
              <a:off x="6230732" y="1393390"/>
              <a:ext cx="2138828" cy="36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50000"/>
                </a:lnSpc>
                <a:spcBef>
                  <a:spcPct val="0"/>
                </a:spcBef>
                <a:spcAft>
                  <a:spcPct val="0"/>
                </a:spcAft>
                <a:buClrTx/>
                <a:buSzTx/>
                <a:buFontTx/>
                <a:buNone/>
                <a:defRPr/>
              </a:pPr>
              <a:r>
                <a:rPr kumimoji="0" lang="zh-CN" altLang="en-US" b="1" i="0" u="none" strike="noStrike" kern="1200" cap="none" spc="300" normalizeH="0" baseline="0" noProof="0" dirty="0">
                  <a:ln>
                    <a:noFill/>
                  </a:ln>
                  <a:solidFill>
                    <a:schemeClr val="accent1"/>
                  </a:solidFill>
                  <a:effectLst/>
                  <a:uLnTx/>
                  <a:uFillTx/>
                  <a:latin typeface="微软雅黑" panose="020B0503020204020204" pitchFamily="34" charset="-122"/>
                  <a:ea typeface="微软雅黑" panose="020B0503020204020204" pitchFamily="34" charset="-122"/>
                </a:rPr>
                <a:t>副标题</a:t>
              </a:r>
              <a:endParaRPr kumimoji="0" lang="en-US" altLang="zh-CN" b="1" i="0" u="none" strike="noStrike" kern="1200" cap="none" spc="300" normalizeH="0" baseline="0" noProof="0" dirty="0">
                <a:ln>
                  <a:noFill/>
                </a:ln>
                <a:solidFill>
                  <a:schemeClr val="accent1"/>
                </a:solidFill>
                <a:effectLst/>
                <a:uLnTx/>
                <a:uFillTx/>
                <a:latin typeface="微软雅黑" panose="020B0503020204020204" pitchFamily="34" charset="-122"/>
                <a:ea typeface="微软雅黑" panose="020B0503020204020204" pitchFamily="34" charset="-122"/>
              </a:endParaRPr>
            </a:p>
          </p:txBody>
        </p:sp>
        <p:grpSp>
          <p:nvGrpSpPr>
            <p:cNvPr id="82" name="组合 81">
              <a:extLst>
                <a:ext uri="{FF2B5EF4-FFF2-40B4-BE49-F238E27FC236}">
                  <a16:creationId xmlns:a16="http://schemas.microsoft.com/office/drawing/2014/main" xmlns="" id="{6B4FF1DC-3AA0-4356-8D6E-F9F123CEF373}"/>
                </a:ext>
              </a:extLst>
            </p:cNvPr>
            <p:cNvGrpSpPr/>
            <p:nvPr/>
          </p:nvGrpSpPr>
          <p:grpSpPr>
            <a:xfrm>
              <a:off x="4572000" y="1357102"/>
              <a:ext cx="1514992" cy="492008"/>
              <a:chOff x="3507472" y="1576729"/>
              <a:chExt cx="2064784" cy="492008"/>
            </a:xfrm>
          </p:grpSpPr>
          <p:sp>
            <p:nvSpPr>
              <p:cNvPr id="83" name="矩形: 圆角 82">
                <a:extLst>
                  <a:ext uri="{FF2B5EF4-FFF2-40B4-BE49-F238E27FC236}">
                    <a16:creationId xmlns:a16="http://schemas.microsoft.com/office/drawing/2014/main" xmlns="" id="{C667D8F7-0B28-43F5-884F-8429A994A36D}"/>
                  </a:ext>
                </a:extLst>
              </p:cNvPr>
              <p:cNvSpPr/>
              <p:nvPr/>
            </p:nvSpPr>
            <p:spPr>
              <a:xfrm>
                <a:off x="3507472" y="1576729"/>
                <a:ext cx="2064784" cy="49200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84" name="文本框 83">
                <a:extLst>
                  <a:ext uri="{FF2B5EF4-FFF2-40B4-BE49-F238E27FC236}">
                    <a16:creationId xmlns:a16="http://schemas.microsoft.com/office/drawing/2014/main" xmlns="" id="{594B5958-613C-49DF-9F2A-A650403C6357}"/>
                  </a:ext>
                </a:extLst>
              </p:cNvPr>
              <p:cNvSpPr txBox="1"/>
              <p:nvPr/>
            </p:nvSpPr>
            <p:spPr>
              <a:xfrm>
                <a:off x="3703375" y="1623343"/>
                <a:ext cx="1672976" cy="398780"/>
              </a:xfrm>
              <a:prstGeom prst="rect">
                <a:avLst/>
              </a:prstGeom>
              <a:noFill/>
            </p:spPr>
            <p:txBody>
              <a:bodyPr wrap="square" rtlCol="0">
                <a:spAutoFit/>
              </a:bodyPr>
              <a:lstStyle/>
              <a:p>
                <a:pPr algn="ctr"/>
                <a:r>
                  <a:rPr lang="zh-CN" altLang="en-US" sz="2000" b="1" spc="300" dirty="0">
                    <a:solidFill>
                      <a:schemeClr val="bg1"/>
                    </a:solidFill>
                  </a:rPr>
                  <a:t>标题</a:t>
                </a:r>
              </a:p>
            </p:txBody>
          </p:sp>
        </p:grpSp>
      </p:grpSp>
      <p:grpSp>
        <p:nvGrpSpPr>
          <p:cNvPr id="85" name="组合 84">
            <a:extLst>
              <a:ext uri="{FF2B5EF4-FFF2-40B4-BE49-F238E27FC236}">
                <a16:creationId xmlns:a16="http://schemas.microsoft.com/office/drawing/2014/main" xmlns="" id="{071B1AA0-542C-41EE-8892-C0F5E24E41B8}"/>
              </a:ext>
            </a:extLst>
          </p:cNvPr>
          <p:cNvGrpSpPr/>
          <p:nvPr/>
        </p:nvGrpSpPr>
        <p:grpSpPr>
          <a:xfrm>
            <a:off x="-771825" y="6115216"/>
            <a:ext cx="10631162" cy="2068368"/>
            <a:chOff x="-771825" y="6115216"/>
            <a:chExt cx="10631162" cy="2068368"/>
          </a:xfrm>
        </p:grpSpPr>
        <p:sp>
          <p:nvSpPr>
            <p:cNvPr id="86" name="iṧlíḑê">
              <a:extLst>
                <a:ext uri="{FF2B5EF4-FFF2-40B4-BE49-F238E27FC236}">
                  <a16:creationId xmlns:a16="http://schemas.microsoft.com/office/drawing/2014/main" xmlns="" id="{4307E317-8B23-41F0-8DD9-225393B9187A}"/>
                </a:ext>
              </a:extLst>
            </p:cNvPr>
            <p:cNvSpPr/>
            <p:nvPr/>
          </p:nvSpPr>
          <p:spPr bwMode="auto">
            <a:xfrm>
              <a:off x="406401" y="6412736"/>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1">
                <a:lumMod val="60000"/>
                <a:lumOff val="40000"/>
              </a:schemeClr>
            </a:solidFill>
            <a:ln>
              <a:noFill/>
            </a:ln>
          </p:spPr>
          <p:txBody>
            <a:bodyPr anchor="ctr"/>
            <a:lstStyle/>
            <a:p>
              <a:pPr algn="ctr"/>
              <a:endParaRPr dirty="0">
                <a:solidFill>
                  <a:prstClr val="black"/>
                </a:solidFill>
                <a:latin typeface="微软雅黑"/>
                <a:ea typeface="微软雅黑"/>
              </a:endParaRPr>
            </a:p>
          </p:txBody>
        </p:sp>
        <p:sp>
          <p:nvSpPr>
            <p:cNvPr id="87" name="iṧlíḑê">
              <a:extLst>
                <a:ext uri="{FF2B5EF4-FFF2-40B4-BE49-F238E27FC236}">
                  <a16:creationId xmlns:a16="http://schemas.microsoft.com/office/drawing/2014/main" xmlns="" id="{F543432C-996F-4DFB-B507-FF25CCA6C1EB}"/>
                </a:ext>
              </a:extLst>
            </p:cNvPr>
            <p:cNvSpPr/>
            <p:nvPr/>
          </p:nvSpPr>
          <p:spPr bwMode="auto">
            <a:xfrm>
              <a:off x="1701442" y="6173201"/>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1">
                <a:lumMod val="60000"/>
                <a:lumOff val="40000"/>
              </a:schemeClr>
            </a:solidFill>
            <a:ln>
              <a:noFill/>
            </a:ln>
          </p:spPr>
          <p:txBody>
            <a:bodyPr anchor="ctr"/>
            <a:lstStyle/>
            <a:p>
              <a:pPr algn="ctr"/>
              <a:endParaRPr dirty="0">
                <a:solidFill>
                  <a:prstClr val="black"/>
                </a:solidFill>
                <a:latin typeface="微软雅黑"/>
                <a:ea typeface="微软雅黑"/>
              </a:endParaRPr>
            </a:p>
          </p:txBody>
        </p:sp>
        <p:sp>
          <p:nvSpPr>
            <p:cNvPr id="88" name="iṧlíḑê">
              <a:extLst>
                <a:ext uri="{FF2B5EF4-FFF2-40B4-BE49-F238E27FC236}">
                  <a16:creationId xmlns:a16="http://schemas.microsoft.com/office/drawing/2014/main" xmlns="" id="{5C6160C4-C7CA-4183-9E42-6FDD8D402179}"/>
                </a:ext>
              </a:extLst>
            </p:cNvPr>
            <p:cNvSpPr/>
            <p:nvPr/>
          </p:nvSpPr>
          <p:spPr bwMode="auto">
            <a:xfrm>
              <a:off x="2565985" y="6226707"/>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1">
                <a:lumMod val="60000"/>
                <a:lumOff val="40000"/>
              </a:schemeClr>
            </a:solidFill>
            <a:ln>
              <a:noFill/>
            </a:ln>
          </p:spPr>
          <p:txBody>
            <a:bodyPr anchor="ctr"/>
            <a:lstStyle/>
            <a:p>
              <a:pPr algn="ctr"/>
              <a:endParaRPr dirty="0">
                <a:solidFill>
                  <a:prstClr val="black"/>
                </a:solidFill>
                <a:latin typeface="微软雅黑"/>
                <a:ea typeface="微软雅黑"/>
              </a:endParaRPr>
            </a:p>
          </p:txBody>
        </p:sp>
        <p:sp>
          <p:nvSpPr>
            <p:cNvPr id="89" name="iṧlíḑê">
              <a:extLst>
                <a:ext uri="{FF2B5EF4-FFF2-40B4-BE49-F238E27FC236}">
                  <a16:creationId xmlns:a16="http://schemas.microsoft.com/office/drawing/2014/main" xmlns="" id="{9B1FB33C-25BC-43B3-9525-43FD4949466A}"/>
                </a:ext>
              </a:extLst>
            </p:cNvPr>
            <p:cNvSpPr/>
            <p:nvPr/>
          </p:nvSpPr>
          <p:spPr bwMode="auto">
            <a:xfrm>
              <a:off x="4936871" y="6204328"/>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1">
                <a:lumMod val="60000"/>
                <a:lumOff val="40000"/>
              </a:schemeClr>
            </a:solidFill>
            <a:ln>
              <a:noFill/>
            </a:ln>
          </p:spPr>
          <p:txBody>
            <a:bodyPr anchor="ctr"/>
            <a:lstStyle/>
            <a:p>
              <a:pPr algn="ctr"/>
              <a:endParaRPr dirty="0">
                <a:solidFill>
                  <a:prstClr val="black"/>
                </a:solidFill>
                <a:latin typeface="微软雅黑"/>
                <a:ea typeface="微软雅黑"/>
              </a:endParaRPr>
            </a:p>
          </p:txBody>
        </p:sp>
        <p:sp>
          <p:nvSpPr>
            <p:cNvPr id="90" name="iṧlíḑê">
              <a:extLst>
                <a:ext uri="{FF2B5EF4-FFF2-40B4-BE49-F238E27FC236}">
                  <a16:creationId xmlns:a16="http://schemas.microsoft.com/office/drawing/2014/main" xmlns="" id="{7CC20F42-7ECB-49B7-8039-44AB0C4C65C0}"/>
                </a:ext>
              </a:extLst>
            </p:cNvPr>
            <p:cNvSpPr/>
            <p:nvPr/>
          </p:nvSpPr>
          <p:spPr bwMode="auto">
            <a:xfrm>
              <a:off x="6866496" y="6415048"/>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1">
                <a:lumMod val="60000"/>
                <a:lumOff val="40000"/>
              </a:schemeClr>
            </a:solidFill>
            <a:ln>
              <a:noFill/>
            </a:ln>
          </p:spPr>
          <p:txBody>
            <a:bodyPr anchor="ctr"/>
            <a:lstStyle/>
            <a:p>
              <a:pPr algn="ctr"/>
              <a:endParaRPr dirty="0">
                <a:solidFill>
                  <a:prstClr val="black"/>
                </a:solidFill>
                <a:latin typeface="微软雅黑"/>
                <a:ea typeface="微软雅黑"/>
              </a:endParaRPr>
            </a:p>
          </p:txBody>
        </p:sp>
        <p:sp>
          <p:nvSpPr>
            <p:cNvPr id="91" name="iṧlíḑê">
              <a:extLst>
                <a:ext uri="{FF2B5EF4-FFF2-40B4-BE49-F238E27FC236}">
                  <a16:creationId xmlns:a16="http://schemas.microsoft.com/office/drawing/2014/main" xmlns="" id="{170698A2-B5FC-43A3-81CF-1900A72F2676}"/>
                </a:ext>
              </a:extLst>
            </p:cNvPr>
            <p:cNvSpPr/>
            <p:nvPr/>
          </p:nvSpPr>
          <p:spPr bwMode="auto">
            <a:xfrm>
              <a:off x="815379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1">
                <a:lumMod val="60000"/>
                <a:lumOff val="40000"/>
              </a:schemeClr>
            </a:solidFill>
            <a:ln>
              <a:noFill/>
            </a:ln>
          </p:spPr>
          <p:txBody>
            <a:bodyPr anchor="ctr"/>
            <a:lstStyle/>
            <a:p>
              <a:pPr algn="ctr"/>
              <a:endParaRPr dirty="0">
                <a:solidFill>
                  <a:prstClr val="black"/>
                </a:solidFill>
                <a:latin typeface="微软雅黑"/>
                <a:ea typeface="微软雅黑"/>
              </a:endParaRPr>
            </a:p>
          </p:txBody>
        </p:sp>
        <p:sp>
          <p:nvSpPr>
            <p:cNvPr id="92" name="iṧlíḑê">
              <a:extLst>
                <a:ext uri="{FF2B5EF4-FFF2-40B4-BE49-F238E27FC236}">
                  <a16:creationId xmlns:a16="http://schemas.microsoft.com/office/drawing/2014/main" xmlns="" id="{8F0F9D21-BEB9-4244-AA6F-1E3D52AD8BFF}"/>
                </a:ext>
              </a:extLst>
            </p:cNvPr>
            <p:cNvSpPr/>
            <p:nvPr/>
          </p:nvSpPr>
          <p:spPr bwMode="auto">
            <a:xfrm>
              <a:off x="-77182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1">
                <a:lumMod val="60000"/>
                <a:lumOff val="40000"/>
              </a:schemeClr>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grpSp>
      <p:sp>
        <p:nvSpPr>
          <p:cNvPr id="93" name="iṧlíḑê">
            <a:extLst>
              <a:ext uri="{FF2B5EF4-FFF2-40B4-BE49-F238E27FC236}">
                <a16:creationId xmlns:a16="http://schemas.microsoft.com/office/drawing/2014/main" xmlns="" id="{68CC2FC2-D35B-4DE5-AA64-BADB86AF617C}"/>
              </a:ext>
            </a:extLst>
          </p:cNvPr>
          <p:cNvSpPr/>
          <p:nvPr/>
        </p:nvSpPr>
        <p:spPr bwMode="auto">
          <a:xfrm>
            <a:off x="671237" y="1483741"/>
            <a:ext cx="1144600" cy="624776"/>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94" name="iṧlíḑê">
            <a:extLst>
              <a:ext uri="{FF2B5EF4-FFF2-40B4-BE49-F238E27FC236}">
                <a16:creationId xmlns:a16="http://schemas.microsoft.com/office/drawing/2014/main" xmlns="" id="{15F745DF-B249-45E5-B927-324FBBF072ED}"/>
              </a:ext>
            </a:extLst>
          </p:cNvPr>
          <p:cNvSpPr/>
          <p:nvPr/>
        </p:nvSpPr>
        <p:spPr bwMode="auto">
          <a:xfrm>
            <a:off x="7782921" y="2331376"/>
            <a:ext cx="868553" cy="461504"/>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95" name="iṧlíḑê">
            <a:extLst>
              <a:ext uri="{FF2B5EF4-FFF2-40B4-BE49-F238E27FC236}">
                <a16:creationId xmlns:a16="http://schemas.microsoft.com/office/drawing/2014/main" xmlns="" id="{E53BBE47-18BE-4AA7-BC4F-F78B4B1463AD}"/>
              </a:ext>
            </a:extLst>
          </p:cNvPr>
          <p:cNvSpPr/>
          <p:nvPr/>
        </p:nvSpPr>
        <p:spPr bwMode="auto">
          <a:xfrm>
            <a:off x="7614756" y="1480910"/>
            <a:ext cx="451837" cy="240083"/>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96" name="iṧlíḑê">
            <a:extLst>
              <a:ext uri="{FF2B5EF4-FFF2-40B4-BE49-F238E27FC236}">
                <a16:creationId xmlns:a16="http://schemas.microsoft.com/office/drawing/2014/main" xmlns="" id="{F5064EC0-D098-4D8F-9C06-6CD12410C236}"/>
              </a:ext>
            </a:extLst>
          </p:cNvPr>
          <p:cNvSpPr/>
          <p:nvPr/>
        </p:nvSpPr>
        <p:spPr bwMode="auto">
          <a:xfrm>
            <a:off x="3891870" y="3030310"/>
            <a:ext cx="451837" cy="240083"/>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grpSp>
        <p:nvGrpSpPr>
          <p:cNvPr id="5" name="组合 4">
            <a:extLst>
              <a:ext uri="{FF2B5EF4-FFF2-40B4-BE49-F238E27FC236}">
                <a16:creationId xmlns:a16="http://schemas.microsoft.com/office/drawing/2014/main" xmlns="" id="{1FE0FDB1-F07F-4A28-AEED-3DEC7FA9A258}"/>
              </a:ext>
            </a:extLst>
          </p:cNvPr>
          <p:cNvGrpSpPr/>
          <p:nvPr/>
        </p:nvGrpSpPr>
        <p:grpSpPr>
          <a:xfrm>
            <a:off x="298605" y="1760841"/>
            <a:ext cx="3869392" cy="4763788"/>
            <a:chOff x="397204" y="1778642"/>
            <a:chExt cx="3869392" cy="4763788"/>
          </a:xfrm>
        </p:grpSpPr>
        <p:sp>
          <p:nvSpPr>
            <p:cNvPr id="97" name="平行四边形 96">
              <a:extLst>
                <a:ext uri="{FF2B5EF4-FFF2-40B4-BE49-F238E27FC236}">
                  <a16:creationId xmlns:a16="http://schemas.microsoft.com/office/drawing/2014/main" xmlns="" id="{E9F04849-AC1B-420B-B6E5-A9CC846A1454}"/>
                </a:ext>
              </a:extLst>
            </p:cNvPr>
            <p:cNvSpPr>
              <a:spLocks/>
            </p:cNvSpPr>
            <p:nvPr/>
          </p:nvSpPr>
          <p:spPr>
            <a:xfrm rot="21268794">
              <a:off x="1972884" y="3750622"/>
              <a:ext cx="2185725" cy="2359728"/>
            </a:xfrm>
            <a:prstGeom prst="parallelogram">
              <a:avLst>
                <a:gd name="adj" fmla="val 28333"/>
              </a:avLst>
            </a:prstGeom>
            <a:gradFill>
              <a:gsLst>
                <a:gs pos="100000">
                  <a:schemeClr val="accent4">
                    <a:alpha val="0"/>
                  </a:schemeClr>
                </a:gs>
                <a:gs pos="0">
                  <a:schemeClr val="accent4">
                    <a:alpha val="11000"/>
                  </a:schemeClr>
                </a:gs>
              </a:gsLst>
              <a:lin ang="5400000" scaled="0"/>
            </a:gradFill>
            <a:ln w="25400">
              <a:noFill/>
            </a:ln>
            <a:effectLst>
              <a:outerShdw blurRad="203200" sx="102000" sy="102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8" name="平行四边形 97">
              <a:extLst>
                <a:ext uri="{FF2B5EF4-FFF2-40B4-BE49-F238E27FC236}">
                  <a16:creationId xmlns:a16="http://schemas.microsoft.com/office/drawing/2014/main" xmlns="" id="{4CE14C22-6934-450A-AC21-210785CE66DC}"/>
                </a:ext>
              </a:extLst>
            </p:cNvPr>
            <p:cNvSpPr>
              <a:spLocks/>
            </p:cNvSpPr>
            <p:nvPr/>
          </p:nvSpPr>
          <p:spPr>
            <a:xfrm rot="21268794">
              <a:off x="2071259" y="4182702"/>
              <a:ext cx="2185725" cy="2359728"/>
            </a:xfrm>
            <a:prstGeom prst="parallelogram">
              <a:avLst>
                <a:gd name="adj" fmla="val 28333"/>
              </a:avLst>
            </a:prstGeom>
            <a:gradFill>
              <a:gsLst>
                <a:gs pos="100000">
                  <a:schemeClr val="accent4">
                    <a:alpha val="0"/>
                  </a:schemeClr>
                </a:gs>
                <a:gs pos="0">
                  <a:schemeClr val="accent4">
                    <a:alpha val="11000"/>
                  </a:schemeClr>
                </a:gs>
              </a:gsLst>
              <a:lin ang="5400000" scaled="0"/>
            </a:gradFill>
            <a:ln w="25400">
              <a:noFill/>
            </a:ln>
            <a:effectLst>
              <a:outerShdw blurRad="203200" sx="102000" sy="102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99" name="组合 98">
              <a:extLst>
                <a:ext uri="{FF2B5EF4-FFF2-40B4-BE49-F238E27FC236}">
                  <a16:creationId xmlns:a16="http://schemas.microsoft.com/office/drawing/2014/main" xmlns="" id="{3A37CA48-D6FB-42E7-B36A-160AB1341CF4}"/>
                </a:ext>
              </a:extLst>
            </p:cNvPr>
            <p:cNvGrpSpPr/>
            <p:nvPr/>
          </p:nvGrpSpPr>
          <p:grpSpPr>
            <a:xfrm rot="21268794">
              <a:off x="397204" y="1778642"/>
              <a:ext cx="3869392" cy="4135410"/>
              <a:chOff x="355600" y="1717267"/>
              <a:chExt cx="3869392" cy="4135410"/>
            </a:xfrm>
          </p:grpSpPr>
          <p:sp>
            <p:nvSpPr>
              <p:cNvPr id="100" name="平行四边形 99">
                <a:extLst>
                  <a:ext uri="{FF2B5EF4-FFF2-40B4-BE49-F238E27FC236}">
                    <a16:creationId xmlns:a16="http://schemas.microsoft.com/office/drawing/2014/main" xmlns="" id="{F4DF8E27-E8BB-4D0C-8158-9D47D738AE6B}"/>
                  </a:ext>
                </a:extLst>
              </p:cNvPr>
              <p:cNvSpPr>
                <a:spLocks/>
              </p:cNvSpPr>
              <p:nvPr/>
            </p:nvSpPr>
            <p:spPr>
              <a:xfrm>
                <a:off x="474814" y="1717267"/>
                <a:ext cx="3705561" cy="4004111"/>
              </a:xfrm>
              <a:prstGeom prst="parallelogram">
                <a:avLst>
                  <a:gd name="adj" fmla="val 27594"/>
                </a:avLst>
              </a:prstGeom>
              <a:solidFill>
                <a:schemeClr val="bg1"/>
              </a:solidFill>
              <a:ln w="25400">
                <a:noFill/>
              </a:ln>
              <a:effectLst>
                <a:outerShdw blurRad="203200" sx="102000" sy="102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1" name="平行四边形 100">
                <a:extLst>
                  <a:ext uri="{FF2B5EF4-FFF2-40B4-BE49-F238E27FC236}">
                    <a16:creationId xmlns:a16="http://schemas.microsoft.com/office/drawing/2014/main" xmlns="" id="{024EA0BB-0D7A-4822-8DB4-24A2D3DDA569}"/>
                  </a:ext>
                </a:extLst>
              </p:cNvPr>
              <p:cNvSpPr>
                <a:spLocks/>
              </p:cNvSpPr>
              <p:nvPr/>
            </p:nvSpPr>
            <p:spPr>
              <a:xfrm>
                <a:off x="355600" y="1848564"/>
                <a:ext cx="3617937" cy="4004113"/>
              </a:xfrm>
              <a:prstGeom prst="parallelogram">
                <a:avLst>
                  <a:gd name="adj" fmla="val 28333"/>
                </a:avLst>
              </a:prstGeom>
              <a:solidFill>
                <a:schemeClr val="accent4">
                  <a:alpha val="60000"/>
                </a:schemeClr>
              </a:solidFill>
              <a:ln w="25400">
                <a:noFill/>
              </a:ln>
              <a:effectLst>
                <a:outerShdw blurRad="203200" sx="102000" sy="102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102" name="图片 101">
                <a:extLst>
                  <a:ext uri="{FF2B5EF4-FFF2-40B4-BE49-F238E27FC236}">
                    <a16:creationId xmlns:a16="http://schemas.microsoft.com/office/drawing/2014/main" xmlns="" id="{07D3C62B-C281-4A72-8E0A-124E952A172F}"/>
                  </a:ext>
                </a:extLst>
              </p:cNvPr>
              <p:cNvPicPr>
                <a:picLocks noChangeAspect="1"/>
              </p:cNvPicPr>
              <p:nvPr/>
            </p:nvPicPr>
            <p:blipFill rotWithShape="1">
              <a:blip r:embed="rId6">
                <a:extLst>
                  <a:ext uri="{28A0092B-C50C-407E-A947-70E740481C1C}">
                    <a14:useLocalDpi xmlns:a14="http://schemas.microsoft.com/office/drawing/2010/main" val="0"/>
                  </a:ext>
                </a:extLst>
              </a:blip>
              <a:srcRect l="30829"/>
              <a:stretch/>
            </p:blipFill>
            <p:spPr>
              <a:xfrm>
                <a:off x="732994" y="1971654"/>
                <a:ext cx="3491998" cy="3746955"/>
              </a:xfrm>
              <a:prstGeom prst="parallelogram">
                <a:avLst/>
              </a:prstGeom>
            </p:spPr>
          </p:pic>
        </p:grpSp>
      </p:grpSp>
      <p:sp>
        <p:nvSpPr>
          <p:cNvPr id="103" name="平行四边形 102">
            <a:extLst>
              <a:ext uri="{FF2B5EF4-FFF2-40B4-BE49-F238E27FC236}">
                <a16:creationId xmlns:a16="http://schemas.microsoft.com/office/drawing/2014/main" xmlns="" id="{0A3A70BD-6B41-4347-ABA8-7789A507A8FB}"/>
              </a:ext>
            </a:extLst>
          </p:cNvPr>
          <p:cNvSpPr>
            <a:spLocks/>
          </p:cNvSpPr>
          <p:nvPr/>
        </p:nvSpPr>
        <p:spPr>
          <a:xfrm rot="21268794">
            <a:off x="637952" y="2240765"/>
            <a:ext cx="2185725" cy="2359728"/>
          </a:xfrm>
          <a:prstGeom prst="parallelogram">
            <a:avLst>
              <a:gd name="adj" fmla="val 28333"/>
            </a:avLst>
          </a:prstGeom>
          <a:gradFill>
            <a:gsLst>
              <a:gs pos="100000">
                <a:schemeClr val="accent4">
                  <a:alpha val="0"/>
                </a:schemeClr>
              </a:gs>
              <a:gs pos="0">
                <a:schemeClr val="accent4">
                  <a:alpha val="11000"/>
                </a:schemeClr>
              </a:gs>
            </a:gsLst>
            <a:lin ang="5400000" scaled="0"/>
          </a:gradFill>
          <a:ln w="25400">
            <a:noFill/>
          </a:ln>
          <a:effectLst>
            <a:outerShdw blurRad="203200" sx="102000" sy="102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6" name="PA-文本 Rectangle 960">
            <a:extLst>
              <a:ext uri="{FF2B5EF4-FFF2-40B4-BE49-F238E27FC236}">
                <a16:creationId xmlns:a16="http://schemas.microsoft.com/office/drawing/2014/main" xmlns="" id="{B4D88C75-AC19-4003-A5B0-FDDFE1B5E110}"/>
              </a:ext>
            </a:extLst>
          </p:cNvPr>
          <p:cNvSpPr>
            <a:spLocks noChangeArrowheads="1"/>
          </p:cNvSpPr>
          <p:nvPr>
            <p:custDataLst>
              <p:tags r:id="rId2"/>
            </p:custDataLst>
          </p:nvPr>
        </p:nvSpPr>
        <p:spPr bwMode="auto">
          <a:xfrm>
            <a:off x="4406919" y="4365441"/>
            <a:ext cx="4001672" cy="1526187"/>
          </a:xfrm>
          <a:prstGeom prst="rect">
            <a:avLst/>
          </a:prstGeom>
        </p:spPr>
        <p:txBody>
          <a:bodyPr wrap="square">
            <a:spAutoFit/>
          </a:bodyPr>
          <a:lstStyle/>
          <a:p>
            <a:pPr algn="just" defTabSz="914400">
              <a:lnSpc>
                <a:spcPct val="150000"/>
              </a:lnSpc>
              <a:buFont typeface="Wingdings" panose="05000000000000000000" pitchFamily="2" charset="2"/>
              <a:buNone/>
            </a:pPr>
            <a:r>
              <a:rPr lang="zh-CN" altLang="en-US" sz="1600" b="1" dirty="0">
                <a:solidFill>
                  <a:srgbClr val="000000"/>
                </a:solidFill>
                <a:latin typeface="微软雅黑" panose="020B0503020204020204" pitchFamily="34" charset="-122"/>
                <a:ea typeface="微软雅黑" panose="020B0503020204020204" pitchFamily="34" charset="-122"/>
              </a:rPr>
              <a:t>这少年便是闰土。我认识他时，也不过十多岁，离现在将有三十年了；那时我的父亲还在世，家景也好，我正是一个少爷。那一年，我家是一件大祭祀的值年。</a:t>
            </a:r>
          </a:p>
        </p:txBody>
      </p:sp>
      <p:cxnSp>
        <p:nvCxnSpPr>
          <p:cNvPr id="107" name="直接连接符 106">
            <a:extLst>
              <a:ext uri="{FF2B5EF4-FFF2-40B4-BE49-F238E27FC236}">
                <a16:creationId xmlns:a16="http://schemas.microsoft.com/office/drawing/2014/main" xmlns="" id="{1F84CDF7-904E-4805-8252-D3814609CC1F}"/>
              </a:ext>
            </a:extLst>
          </p:cNvPr>
          <p:cNvCxnSpPr>
            <a:cxnSpLocks/>
          </p:cNvCxnSpPr>
          <p:nvPr/>
        </p:nvCxnSpPr>
        <p:spPr>
          <a:xfrm>
            <a:off x="4456528" y="4088104"/>
            <a:ext cx="3936935" cy="0"/>
          </a:xfrm>
          <a:prstGeom prst="line">
            <a:avLst/>
          </a:prstGeom>
          <a:noFill/>
          <a:ln w="6350" cap="flat" cmpd="sng" algn="ctr">
            <a:solidFill>
              <a:schemeClr val="tx1">
                <a:lumMod val="50000"/>
                <a:lumOff val="50000"/>
                <a:alpha val="31000"/>
              </a:schemeClr>
            </a:solidFill>
            <a:prstDash val="dash"/>
            <a:miter lim="800000"/>
          </a:ln>
          <a:effectLst/>
        </p:spPr>
      </p:cxnSp>
    </p:spTree>
    <p:extLst>
      <p:ext uri="{BB962C8B-B14F-4D97-AF65-F5344CB8AC3E}">
        <p14:creationId xmlns:p14="http://schemas.microsoft.com/office/powerpoint/2010/main" val="262482883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矩形: 圆角 117">
            <a:extLst>
              <a:ext uri="{FF2B5EF4-FFF2-40B4-BE49-F238E27FC236}">
                <a16:creationId xmlns:a16="http://schemas.microsoft.com/office/drawing/2014/main" xmlns="" id="{01B67043-2C93-471B-A2BA-10E124A7F403}"/>
              </a:ext>
            </a:extLst>
          </p:cNvPr>
          <p:cNvSpPr/>
          <p:nvPr/>
        </p:nvSpPr>
        <p:spPr>
          <a:xfrm>
            <a:off x="-467255" y="320705"/>
            <a:ext cx="2043807"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19" name="矩形 118">
            <a:extLst>
              <a:ext uri="{FF2B5EF4-FFF2-40B4-BE49-F238E27FC236}">
                <a16:creationId xmlns:a16="http://schemas.microsoft.com/office/drawing/2014/main" xmlns="" id="{BCB807E3-1B7A-4769-A52A-3CD672796DD7}"/>
              </a:ext>
            </a:extLst>
          </p:cNvPr>
          <p:cNvSpPr/>
          <p:nvPr/>
        </p:nvSpPr>
        <p:spPr>
          <a:xfrm>
            <a:off x="3267797" y="858462"/>
            <a:ext cx="2262158" cy="452432"/>
          </a:xfrm>
          <a:prstGeom prst="rect">
            <a:avLst/>
          </a:prstGeom>
        </p:spPr>
        <p:txBody>
          <a:bodyPr wrap="none">
            <a:spAutoFit/>
          </a:bodyPr>
          <a:lstStyle/>
          <a:p>
            <a:pPr lvl="0" defTabSz="914400">
              <a:lnSpc>
                <a:spcPct val="90000"/>
              </a:lnSpc>
              <a:spcBef>
                <a:spcPts val="1000"/>
              </a:spcBef>
              <a:defRPr/>
            </a:pPr>
            <a:r>
              <a:rPr lang="zh-CN" altLang="en-US" sz="2600" b="1" kern="0" spc="100" dirty="0">
                <a:solidFill>
                  <a:prstClr val="white"/>
                </a:solidFill>
                <a:effectLst>
                  <a:outerShdw blurRad="190500" dist="50800" dir="5400000" algn="ctr" rotWithShape="0">
                    <a:srgbClr val="E44913">
                      <a:alpha val="60000"/>
                    </a:srgbClr>
                  </a:outerShdw>
                </a:effectLst>
                <a:sym typeface="+mn-ea"/>
              </a:rPr>
              <a:t>奖项主要标题</a:t>
            </a:r>
          </a:p>
        </p:txBody>
      </p:sp>
      <p:sp>
        <p:nvSpPr>
          <p:cNvPr id="120" name="矩形 119">
            <a:extLst>
              <a:ext uri="{FF2B5EF4-FFF2-40B4-BE49-F238E27FC236}">
                <a16:creationId xmlns:a16="http://schemas.microsoft.com/office/drawing/2014/main" xmlns="" id="{A15E60B6-E8AA-4120-A399-87E929C5E9F2}"/>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荣誉展示</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1576552" y="542955"/>
            <a:ext cx="6221248"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90" name="iṧlíḑê">
            <a:extLst>
              <a:ext uri="{FF2B5EF4-FFF2-40B4-BE49-F238E27FC236}">
                <a16:creationId xmlns:a16="http://schemas.microsoft.com/office/drawing/2014/main" xmlns="" id="{49A91221-5085-49D6-9167-113C8F7479BE}"/>
              </a:ext>
            </a:extLst>
          </p:cNvPr>
          <p:cNvSpPr/>
          <p:nvPr/>
        </p:nvSpPr>
        <p:spPr bwMode="auto">
          <a:xfrm>
            <a:off x="406401" y="6412736"/>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91" name="iṧlíḑê">
            <a:extLst>
              <a:ext uri="{FF2B5EF4-FFF2-40B4-BE49-F238E27FC236}">
                <a16:creationId xmlns:a16="http://schemas.microsoft.com/office/drawing/2014/main" xmlns="" id="{500FE687-4237-41AB-9EE2-785131AAE6C5}"/>
              </a:ext>
            </a:extLst>
          </p:cNvPr>
          <p:cNvSpPr/>
          <p:nvPr/>
        </p:nvSpPr>
        <p:spPr bwMode="auto">
          <a:xfrm>
            <a:off x="1701442" y="6173201"/>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92" name="iṧlíḑê">
            <a:extLst>
              <a:ext uri="{FF2B5EF4-FFF2-40B4-BE49-F238E27FC236}">
                <a16:creationId xmlns:a16="http://schemas.microsoft.com/office/drawing/2014/main" xmlns="" id="{251DC467-0563-4E35-A73D-3601C1E5CB4B}"/>
              </a:ext>
            </a:extLst>
          </p:cNvPr>
          <p:cNvSpPr/>
          <p:nvPr/>
        </p:nvSpPr>
        <p:spPr bwMode="auto">
          <a:xfrm>
            <a:off x="2047020" y="6121798"/>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93" name="iṧlíḑê">
            <a:extLst>
              <a:ext uri="{FF2B5EF4-FFF2-40B4-BE49-F238E27FC236}">
                <a16:creationId xmlns:a16="http://schemas.microsoft.com/office/drawing/2014/main" xmlns="" id="{A6527F93-58E4-4B13-BD35-194614F96FD0}"/>
              </a:ext>
            </a:extLst>
          </p:cNvPr>
          <p:cNvSpPr/>
          <p:nvPr/>
        </p:nvSpPr>
        <p:spPr bwMode="auto">
          <a:xfrm>
            <a:off x="4936871" y="6204328"/>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94" name="iṧlíḑê">
            <a:extLst>
              <a:ext uri="{FF2B5EF4-FFF2-40B4-BE49-F238E27FC236}">
                <a16:creationId xmlns:a16="http://schemas.microsoft.com/office/drawing/2014/main" xmlns="" id="{6937BB87-10CC-4A00-9547-69967D1AB419}"/>
              </a:ext>
            </a:extLst>
          </p:cNvPr>
          <p:cNvSpPr/>
          <p:nvPr/>
        </p:nvSpPr>
        <p:spPr bwMode="auto">
          <a:xfrm>
            <a:off x="6866496" y="6415048"/>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95" name="iṧlíḑê">
            <a:extLst>
              <a:ext uri="{FF2B5EF4-FFF2-40B4-BE49-F238E27FC236}">
                <a16:creationId xmlns:a16="http://schemas.microsoft.com/office/drawing/2014/main" xmlns="" id="{C98B6EA3-24BA-4DED-B0A8-B7E5627AFE72}"/>
              </a:ext>
            </a:extLst>
          </p:cNvPr>
          <p:cNvSpPr/>
          <p:nvPr/>
        </p:nvSpPr>
        <p:spPr bwMode="auto">
          <a:xfrm>
            <a:off x="815379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96" name="iṧlíḑê">
            <a:extLst>
              <a:ext uri="{FF2B5EF4-FFF2-40B4-BE49-F238E27FC236}">
                <a16:creationId xmlns:a16="http://schemas.microsoft.com/office/drawing/2014/main" xmlns="" id="{0F0CA3F7-666F-4B41-8A83-20B664239E89}"/>
              </a:ext>
            </a:extLst>
          </p:cNvPr>
          <p:cNvSpPr/>
          <p:nvPr/>
        </p:nvSpPr>
        <p:spPr bwMode="auto">
          <a:xfrm>
            <a:off x="-77182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grpSp>
        <p:nvGrpSpPr>
          <p:cNvPr id="3" name="组合 2">
            <a:extLst>
              <a:ext uri="{FF2B5EF4-FFF2-40B4-BE49-F238E27FC236}">
                <a16:creationId xmlns:a16="http://schemas.microsoft.com/office/drawing/2014/main" xmlns="" id="{14757C83-9850-4712-B5FC-4B24758B3F49}"/>
              </a:ext>
            </a:extLst>
          </p:cNvPr>
          <p:cNvGrpSpPr/>
          <p:nvPr/>
        </p:nvGrpSpPr>
        <p:grpSpPr>
          <a:xfrm>
            <a:off x="303685" y="1683662"/>
            <a:ext cx="2741887" cy="1171032"/>
            <a:chOff x="-67031" y="1505159"/>
            <a:chExt cx="2741887" cy="1171032"/>
          </a:xfrm>
        </p:grpSpPr>
        <p:pic>
          <p:nvPicPr>
            <p:cNvPr id="4" name="图形 3">
              <a:extLst>
                <a:ext uri="{FF2B5EF4-FFF2-40B4-BE49-F238E27FC236}">
                  <a16:creationId xmlns:a16="http://schemas.microsoft.com/office/drawing/2014/main" xmlns="" id="{FC148F4C-7B11-4347-B676-21288AC8166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rot="21087467">
              <a:off x="-67031" y="1505159"/>
              <a:ext cx="1171032" cy="1171032"/>
            </a:xfrm>
            <a:prstGeom prst="rect">
              <a:avLst/>
            </a:prstGeom>
            <a:effectLst>
              <a:outerShdw blurRad="190500" sx="102000" sy="102000" algn="ctr" rotWithShape="0">
                <a:schemeClr val="accent4">
                  <a:alpha val="50000"/>
                </a:schemeClr>
              </a:outerShdw>
            </a:effectLst>
          </p:spPr>
        </p:pic>
        <p:pic>
          <p:nvPicPr>
            <p:cNvPr id="50" name="图形 49">
              <a:extLst>
                <a:ext uri="{FF2B5EF4-FFF2-40B4-BE49-F238E27FC236}">
                  <a16:creationId xmlns:a16="http://schemas.microsoft.com/office/drawing/2014/main" xmlns="" id="{AA9B9636-439F-42D6-BAA8-770DB7A3762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rot="512533" flipH="1">
              <a:off x="1503824" y="1505159"/>
              <a:ext cx="1171032" cy="1171032"/>
            </a:xfrm>
            <a:prstGeom prst="rect">
              <a:avLst/>
            </a:prstGeom>
            <a:effectLst>
              <a:outerShdw blurRad="190500" sx="102000" sy="102000" algn="ctr" rotWithShape="0">
                <a:schemeClr val="accent4">
                  <a:alpha val="50000"/>
                </a:schemeClr>
              </a:outerShdw>
            </a:effectLst>
          </p:spPr>
        </p:pic>
        <p:sp>
          <p:nvSpPr>
            <p:cNvPr id="63" name="cute-star_72428">
              <a:extLst>
                <a:ext uri="{FF2B5EF4-FFF2-40B4-BE49-F238E27FC236}">
                  <a16:creationId xmlns:a16="http://schemas.microsoft.com/office/drawing/2014/main" xmlns="" id="{7F1FECBC-87E6-4612-A23F-D6AABE56D3B2}"/>
                </a:ext>
              </a:extLst>
            </p:cNvPr>
            <p:cNvSpPr>
              <a:spLocks noChangeAspect="1"/>
            </p:cNvSpPr>
            <p:nvPr/>
          </p:nvSpPr>
          <p:spPr bwMode="auto">
            <a:xfrm>
              <a:off x="1229192" y="2414462"/>
              <a:ext cx="169276" cy="161067"/>
            </a:xfrm>
            <a:custGeom>
              <a:avLst/>
              <a:gdLst>
                <a:gd name="T0" fmla="*/ 8171 w 8232"/>
                <a:gd name="T1" fmla="*/ 2946 h 7844"/>
                <a:gd name="T2" fmla="*/ 7750 w 8232"/>
                <a:gd name="T3" fmla="*/ 2592 h 7844"/>
                <a:gd name="T4" fmla="*/ 5562 w 8232"/>
                <a:gd name="T5" fmla="*/ 2274 h 7844"/>
                <a:gd name="T6" fmla="*/ 4583 w 8232"/>
                <a:gd name="T7" fmla="*/ 290 h 7844"/>
                <a:gd name="T8" fmla="*/ 4116 w 8232"/>
                <a:gd name="T9" fmla="*/ 0 h 7844"/>
                <a:gd name="T10" fmla="*/ 3649 w 8232"/>
                <a:gd name="T11" fmla="*/ 290 h 7844"/>
                <a:gd name="T12" fmla="*/ 2670 w 8232"/>
                <a:gd name="T13" fmla="*/ 2274 h 7844"/>
                <a:gd name="T14" fmla="*/ 482 w 8232"/>
                <a:gd name="T15" fmla="*/ 2592 h 7844"/>
                <a:gd name="T16" fmla="*/ 61 w 8232"/>
                <a:gd name="T17" fmla="*/ 2946 h 7844"/>
                <a:gd name="T18" fmla="*/ 193 w 8232"/>
                <a:gd name="T19" fmla="*/ 3480 h 7844"/>
                <a:gd name="T20" fmla="*/ 1777 w 8232"/>
                <a:gd name="T21" fmla="*/ 5023 h 7844"/>
                <a:gd name="T22" fmla="*/ 1403 w 8232"/>
                <a:gd name="T23" fmla="*/ 7203 h 7844"/>
                <a:gd name="T24" fmla="*/ 1610 w 8232"/>
                <a:gd name="T25" fmla="*/ 7712 h 7844"/>
                <a:gd name="T26" fmla="*/ 2158 w 8232"/>
                <a:gd name="T27" fmla="*/ 7752 h 7844"/>
                <a:gd name="T28" fmla="*/ 4116 w 8232"/>
                <a:gd name="T29" fmla="*/ 6723 h 7844"/>
                <a:gd name="T30" fmla="*/ 6074 w 8232"/>
                <a:gd name="T31" fmla="*/ 7752 h 7844"/>
                <a:gd name="T32" fmla="*/ 6316 w 8232"/>
                <a:gd name="T33" fmla="*/ 7812 h 7844"/>
                <a:gd name="T34" fmla="*/ 6622 w 8232"/>
                <a:gd name="T35" fmla="*/ 7712 h 7844"/>
                <a:gd name="T36" fmla="*/ 6829 w 8232"/>
                <a:gd name="T37" fmla="*/ 7203 h 7844"/>
                <a:gd name="T38" fmla="*/ 6455 w 8232"/>
                <a:gd name="T39" fmla="*/ 5023 h 7844"/>
                <a:gd name="T40" fmla="*/ 8039 w 8232"/>
                <a:gd name="T41" fmla="*/ 3480 h 7844"/>
                <a:gd name="T42" fmla="*/ 8171 w 8232"/>
                <a:gd name="T43" fmla="*/ 2946 h 7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32" h="7844">
                  <a:moveTo>
                    <a:pt x="8171" y="2946"/>
                  </a:moveTo>
                  <a:cubicBezTo>
                    <a:pt x="8109" y="2758"/>
                    <a:pt x="7946" y="2620"/>
                    <a:pt x="7750" y="2592"/>
                  </a:cubicBezTo>
                  <a:lnTo>
                    <a:pt x="5562" y="2274"/>
                  </a:lnTo>
                  <a:lnTo>
                    <a:pt x="4583" y="290"/>
                  </a:lnTo>
                  <a:cubicBezTo>
                    <a:pt x="4495" y="113"/>
                    <a:pt x="4314" y="0"/>
                    <a:pt x="4116" y="0"/>
                  </a:cubicBezTo>
                  <a:cubicBezTo>
                    <a:pt x="3918" y="0"/>
                    <a:pt x="3737" y="113"/>
                    <a:pt x="3649" y="290"/>
                  </a:cubicBezTo>
                  <a:lnTo>
                    <a:pt x="2670" y="2274"/>
                  </a:lnTo>
                  <a:lnTo>
                    <a:pt x="482" y="2592"/>
                  </a:lnTo>
                  <a:cubicBezTo>
                    <a:pt x="286" y="2620"/>
                    <a:pt x="123" y="2758"/>
                    <a:pt x="61" y="2946"/>
                  </a:cubicBezTo>
                  <a:cubicBezTo>
                    <a:pt x="0" y="3134"/>
                    <a:pt x="51" y="3341"/>
                    <a:pt x="193" y="3480"/>
                  </a:cubicBezTo>
                  <a:lnTo>
                    <a:pt x="1777" y="5023"/>
                  </a:lnTo>
                  <a:lnTo>
                    <a:pt x="1403" y="7203"/>
                  </a:lnTo>
                  <a:cubicBezTo>
                    <a:pt x="1370" y="7399"/>
                    <a:pt x="1450" y="7596"/>
                    <a:pt x="1610" y="7712"/>
                  </a:cubicBezTo>
                  <a:cubicBezTo>
                    <a:pt x="1770" y="7829"/>
                    <a:pt x="1983" y="7844"/>
                    <a:pt x="2158" y="7752"/>
                  </a:cubicBezTo>
                  <a:lnTo>
                    <a:pt x="4116" y="6723"/>
                  </a:lnTo>
                  <a:lnTo>
                    <a:pt x="6074" y="7752"/>
                  </a:lnTo>
                  <a:cubicBezTo>
                    <a:pt x="6150" y="7792"/>
                    <a:pt x="6233" y="7812"/>
                    <a:pt x="6316" y="7812"/>
                  </a:cubicBezTo>
                  <a:cubicBezTo>
                    <a:pt x="6424" y="7812"/>
                    <a:pt x="6531" y="7778"/>
                    <a:pt x="6622" y="7712"/>
                  </a:cubicBezTo>
                  <a:cubicBezTo>
                    <a:pt x="6782" y="7596"/>
                    <a:pt x="6862" y="7399"/>
                    <a:pt x="6829" y="7203"/>
                  </a:cubicBezTo>
                  <a:lnTo>
                    <a:pt x="6455" y="5023"/>
                  </a:lnTo>
                  <a:lnTo>
                    <a:pt x="8039" y="3480"/>
                  </a:lnTo>
                  <a:cubicBezTo>
                    <a:pt x="8181" y="3341"/>
                    <a:pt x="8232" y="3134"/>
                    <a:pt x="8171" y="2946"/>
                  </a:cubicBezTo>
                  <a:close/>
                </a:path>
              </a:pathLst>
            </a:custGeom>
            <a:solidFill>
              <a:schemeClr val="bg1"/>
            </a:solidFill>
            <a:ln w="1135" cap="flat">
              <a:noFill/>
              <a:prstDash val="solid"/>
              <a:miter/>
            </a:ln>
            <a:effectLst>
              <a:outerShdw blurRad="190500" sx="102000" sy="102000" algn="ctr" rotWithShape="0">
                <a:schemeClr val="accent4">
                  <a:alpha val="50000"/>
                </a:schemeClr>
              </a:outerShdw>
            </a:effectLst>
          </p:spPr>
        </p:sp>
        <p:sp>
          <p:nvSpPr>
            <p:cNvPr id="64" name="cute-star_72428">
              <a:extLst>
                <a:ext uri="{FF2B5EF4-FFF2-40B4-BE49-F238E27FC236}">
                  <a16:creationId xmlns:a16="http://schemas.microsoft.com/office/drawing/2014/main" xmlns="" id="{F7D3B705-014E-4EA7-8575-746E351B5265}"/>
                </a:ext>
              </a:extLst>
            </p:cNvPr>
            <p:cNvSpPr>
              <a:spLocks noChangeAspect="1"/>
            </p:cNvSpPr>
            <p:nvPr/>
          </p:nvSpPr>
          <p:spPr bwMode="auto">
            <a:xfrm>
              <a:off x="1522282" y="2443380"/>
              <a:ext cx="108491" cy="103230"/>
            </a:xfrm>
            <a:custGeom>
              <a:avLst/>
              <a:gdLst>
                <a:gd name="T0" fmla="*/ 8171 w 8232"/>
                <a:gd name="T1" fmla="*/ 2946 h 7844"/>
                <a:gd name="T2" fmla="*/ 7750 w 8232"/>
                <a:gd name="T3" fmla="*/ 2592 h 7844"/>
                <a:gd name="T4" fmla="*/ 5562 w 8232"/>
                <a:gd name="T5" fmla="*/ 2274 h 7844"/>
                <a:gd name="T6" fmla="*/ 4583 w 8232"/>
                <a:gd name="T7" fmla="*/ 290 h 7844"/>
                <a:gd name="T8" fmla="*/ 4116 w 8232"/>
                <a:gd name="T9" fmla="*/ 0 h 7844"/>
                <a:gd name="T10" fmla="*/ 3649 w 8232"/>
                <a:gd name="T11" fmla="*/ 290 h 7844"/>
                <a:gd name="T12" fmla="*/ 2670 w 8232"/>
                <a:gd name="T13" fmla="*/ 2274 h 7844"/>
                <a:gd name="T14" fmla="*/ 482 w 8232"/>
                <a:gd name="T15" fmla="*/ 2592 h 7844"/>
                <a:gd name="T16" fmla="*/ 61 w 8232"/>
                <a:gd name="T17" fmla="*/ 2946 h 7844"/>
                <a:gd name="T18" fmla="*/ 193 w 8232"/>
                <a:gd name="T19" fmla="*/ 3480 h 7844"/>
                <a:gd name="T20" fmla="*/ 1777 w 8232"/>
                <a:gd name="T21" fmla="*/ 5023 h 7844"/>
                <a:gd name="T22" fmla="*/ 1403 w 8232"/>
                <a:gd name="T23" fmla="*/ 7203 h 7844"/>
                <a:gd name="T24" fmla="*/ 1610 w 8232"/>
                <a:gd name="T25" fmla="*/ 7712 h 7844"/>
                <a:gd name="T26" fmla="*/ 2158 w 8232"/>
                <a:gd name="T27" fmla="*/ 7752 h 7844"/>
                <a:gd name="T28" fmla="*/ 4116 w 8232"/>
                <a:gd name="T29" fmla="*/ 6723 h 7844"/>
                <a:gd name="T30" fmla="*/ 6074 w 8232"/>
                <a:gd name="T31" fmla="*/ 7752 h 7844"/>
                <a:gd name="T32" fmla="*/ 6316 w 8232"/>
                <a:gd name="T33" fmla="*/ 7812 h 7844"/>
                <a:gd name="T34" fmla="*/ 6622 w 8232"/>
                <a:gd name="T35" fmla="*/ 7712 h 7844"/>
                <a:gd name="T36" fmla="*/ 6829 w 8232"/>
                <a:gd name="T37" fmla="*/ 7203 h 7844"/>
                <a:gd name="T38" fmla="*/ 6455 w 8232"/>
                <a:gd name="T39" fmla="*/ 5023 h 7844"/>
                <a:gd name="T40" fmla="*/ 8039 w 8232"/>
                <a:gd name="T41" fmla="*/ 3480 h 7844"/>
                <a:gd name="T42" fmla="*/ 8171 w 8232"/>
                <a:gd name="T43" fmla="*/ 2946 h 7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32" h="7844">
                  <a:moveTo>
                    <a:pt x="8171" y="2946"/>
                  </a:moveTo>
                  <a:cubicBezTo>
                    <a:pt x="8109" y="2758"/>
                    <a:pt x="7946" y="2620"/>
                    <a:pt x="7750" y="2592"/>
                  </a:cubicBezTo>
                  <a:lnTo>
                    <a:pt x="5562" y="2274"/>
                  </a:lnTo>
                  <a:lnTo>
                    <a:pt x="4583" y="290"/>
                  </a:lnTo>
                  <a:cubicBezTo>
                    <a:pt x="4495" y="113"/>
                    <a:pt x="4314" y="0"/>
                    <a:pt x="4116" y="0"/>
                  </a:cubicBezTo>
                  <a:cubicBezTo>
                    <a:pt x="3918" y="0"/>
                    <a:pt x="3737" y="113"/>
                    <a:pt x="3649" y="290"/>
                  </a:cubicBezTo>
                  <a:lnTo>
                    <a:pt x="2670" y="2274"/>
                  </a:lnTo>
                  <a:lnTo>
                    <a:pt x="482" y="2592"/>
                  </a:lnTo>
                  <a:cubicBezTo>
                    <a:pt x="286" y="2620"/>
                    <a:pt x="123" y="2758"/>
                    <a:pt x="61" y="2946"/>
                  </a:cubicBezTo>
                  <a:cubicBezTo>
                    <a:pt x="0" y="3134"/>
                    <a:pt x="51" y="3341"/>
                    <a:pt x="193" y="3480"/>
                  </a:cubicBezTo>
                  <a:lnTo>
                    <a:pt x="1777" y="5023"/>
                  </a:lnTo>
                  <a:lnTo>
                    <a:pt x="1403" y="7203"/>
                  </a:lnTo>
                  <a:cubicBezTo>
                    <a:pt x="1370" y="7399"/>
                    <a:pt x="1450" y="7596"/>
                    <a:pt x="1610" y="7712"/>
                  </a:cubicBezTo>
                  <a:cubicBezTo>
                    <a:pt x="1770" y="7829"/>
                    <a:pt x="1983" y="7844"/>
                    <a:pt x="2158" y="7752"/>
                  </a:cubicBezTo>
                  <a:lnTo>
                    <a:pt x="4116" y="6723"/>
                  </a:lnTo>
                  <a:lnTo>
                    <a:pt x="6074" y="7752"/>
                  </a:lnTo>
                  <a:cubicBezTo>
                    <a:pt x="6150" y="7792"/>
                    <a:pt x="6233" y="7812"/>
                    <a:pt x="6316" y="7812"/>
                  </a:cubicBezTo>
                  <a:cubicBezTo>
                    <a:pt x="6424" y="7812"/>
                    <a:pt x="6531" y="7778"/>
                    <a:pt x="6622" y="7712"/>
                  </a:cubicBezTo>
                  <a:cubicBezTo>
                    <a:pt x="6782" y="7596"/>
                    <a:pt x="6862" y="7399"/>
                    <a:pt x="6829" y="7203"/>
                  </a:cubicBezTo>
                  <a:lnTo>
                    <a:pt x="6455" y="5023"/>
                  </a:lnTo>
                  <a:lnTo>
                    <a:pt x="8039" y="3480"/>
                  </a:lnTo>
                  <a:cubicBezTo>
                    <a:pt x="8181" y="3341"/>
                    <a:pt x="8232" y="3134"/>
                    <a:pt x="8171" y="2946"/>
                  </a:cubicBezTo>
                  <a:close/>
                </a:path>
              </a:pathLst>
            </a:custGeom>
            <a:solidFill>
              <a:schemeClr val="bg1"/>
            </a:solidFill>
            <a:ln w="1135" cap="flat">
              <a:noFill/>
              <a:prstDash val="solid"/>
              <a:miter/>
            </a:ln>
            <a:effectLst>
              <a:outerShdw blurRad="190500" sx="102000" sy="102000" algn="ctr" rotWithShape="0">
                <a:schemeClr val="accent4">
                  <a:alpha val="50000"/>
                </a:schemeClr>
              </a:outerShdw>
            </a:effectLst>
          </p:spPr>
        </p:sp>
        <p:sp>
          <p:nvSpPr>
            <p:cNvPr id="65" name="cute-star_72428">
              <a:extLst>
                <a:ext uri="{FF2B5EF4-FFF2-40B4-BE49-F238E27FC236}">
                  <a16:creationId xmlns:a16="http://schemas.microsoft.com/office/drawing/2014/main" xmlns="" id="{AA168B7A-072E-48CC-9267-631056FE8CC6}"/>
                </a:ext>
              </a:extLst>
            </p:cNvPr>
            <p:cNvSpPr>
              <a:spLocks noChangeAspect="1"/>
            </p:cNvSpPr>
            <p:nvPr/>
          </p:nvSpPr>
          <p:spPr bwMode="auto">
            <a:xfrm>
              <a:off x="976182" y="2443380"/>
              <a:ext cx="108491" cy="103230"/>
            </a:xfrm>
            <a:custGeom>
              <a:avLst/>
              <a:gdLst>
                <a:gd name="T0" fmla="*/ 8171 w 8232"/>
                <a:gd name="T1" fmla="*/ 2946 h 7844"/>
                <a:gd name="T2" fmla="*/ 7750 w 8232"/>
                <a:gd name="T3" fmla="*/ 2592 h 7844"/>
                <a:gd name="T4" fmla="*/ 5562 w 8232"/>
                <a:gd name="T5" fmla="*/ 2274 h 7844"/>
                <a:gd name="T6" fmla="*/ 4583 w 8232"/>
                <a:gd name="T7" fmla="*/ 290 h 7844"/>
                <a:gd name="T8" fmla="*/ 4116 w 8232"/>
                <a:gd name="T9" fmla="*/ 0 h 7844"/>
                <a:gd name="T10" fmla="*/ 3649 w 8232"/>
                <a:gd name="T11" fmla="*/ 290 h 7844"/>
                <a:gd name="T12" fmla="*/ 2670 w 8232"/>
                <a:gd name="T13" fmla="*/ 2274 h 7844"/>
                <a:gd name="T14" fmla="*/ 482 w 8232"/>
                <a:gd name="T15" fmla="*/ 2592 h 7844"/>
                <a:gd name="T16" fmla="*/ 61 w 8232"/>
                <a:gd name="T17" fmla="*/ 2946 h 7844"/>
                <a:gd name="T18" fmla="*/ 193 w 8232"/>
                <a:gd name="T19" fmla="*/ 3480 h 7844"/>
                <a:gd name="T20" fmla="*/ 1777 w 8232"/>
                <a:gd name="T21" fmla="*/ 5023 h 7844"/>
                <a:gd name="T22" fmla="*/ 1403 w 8232"/>
                <a:gd name="T23" fmla="*/ 7203 h 7844"/>
                <a:gd name="T24" fmla="*/ 1610 w 8232"/>
                <a:gd name="T25" fmla="*/ 7712 h 7844"/>
                <a:gd name="T26" fmla="*/ 2158 w 8232"/>
                <a:gd name="T27" fmla="*/ 7752 h 7844"/>
                <a:gd name="T28" fmla="*/ 4116 w 8232"/>
                <a:gd name="T29" fmla="*/ 6723 h 7844"/>
                <a:gd name="T30" fmla="*/ 6074 w 8232"/>
                <a:gd name="T31" fmla="*/ 7752 h 7844"/>
                <a:gd name="T32" fmla="*/ 6316 w 8232"/>
                <a:gd name="T33" fmla="*/ 7812 h 7844"/>
                <a:gd name="T34" fmla="*/ 6622 w 8232"/>
                <a:gd name="T35" fmla="*/ 7712 h 7844"/>
                <a:gd name="T36" fmla="*/ 6829 w 8232"/>
                <a:gd name="T37" fmla="*/ 7203 h 7844"/>
                <a:gd name="T38" fmla="*/ 6455 w 8232"/>
                <a:gd name="T39" fmla="*/ 5023 h 7844"/>
                <a:gd name="T40" fmla="*/ 8039 w 8232"/>
                <a:gd name="T41" fmla="*/ 3480 h 7844"/>
                <a:gd name="T42" fmla="*/ 8171 w 8232"/>
                <a:gd name="T43" fmla="*/ 2946 h 7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32" h="7844">
                  <a:moveTo>
                    <a:pt x="8171" y="2946"/>
                  </a:moveTo>
                  <a:cubicBezTo>
                    <a:pt x="8109" y="2758"/>
                    <a:pt x="7946" y="2620"/>
                    <a:pt x="7750" y="2592"/>
                  </a:cubicBezTo>
                  <a:lnTo>
                    <a:pt x="5562" y="2274"/>
                  </a:lnTo>
                  <a:lnTo>
                    <a:pt x="4583" y="290"/>
                  </a:lnTo>
                  <a:cubicBezTo>
                    <a:pt x="4495" y="113"/>
                    <a:pt x="4314" y="0"/>
                    <a:pt x="4116" y="0"/>
                  </a:cubicBezTo>
                  <a:cubicBezTo>
                    <a:pt x="3918" y="0"/>
                    <a:pt x="3737" y="113"/>
                    <a:pt x="3649" y="290"/>
                  </a:cubicBezTo>
                  <a:lnTo>
                    <a:pt x="2670" y="2274"/>
                  </a:lnTo>
                  <a:lnTo>
                    <a:pt x="482" y="2592"/>
                  </a:lnTo>
                  <a:cubicBezTo>
                    <a:pt x="286" y="2620"/>
                    <a:pt x="123" y="2758"/>
                    <a:pt x="61" y="2946"/>
                  </a:cubicBezTo>
                  <a:cubicBezTo>
                    <a:pt x="0" y="3134"/>
                    <a:pt x="51" y="3341"/>
                    <a:pt x="193" y="3480"/>
                  </a:cubicBezTo>
                  <a:lnTo>
                    <a:pt x="1777" y="5023"/>
                  </a:lnTo>
                  <a:lnTo>
                    <a:pt x="1403" y="7203"/>
                  </a:lnTo>
                  <a:cubicBezTo>
                    <a:pt x="1370" y="7399"/>
                    <a:pt x="1450" y="7596"/>
                    <a:pt x="1610" y="7712"/>
                  </a:cubicBezTo>
                  <a:cubicBezTo>
                    <a:pt x="1770" y="7829"/>
                    <a:pt x="1983" y="7844"/>
                    <a:pt x="2158" y="7752"/>
                  </a:cubicBezTo>
                  <a:lnTo>
                    <a:pt x="4116" y="6723"/>
                  </a:lnTo>
                  <a:lnTo>
                    <a:pt x="6074" y="7752"/>
                  </a:lnTo>
                  <a:cubicBezTo>
                    <a:pt x="6150" y="7792"/>
                    <a:pt x="6233" y="7812"/>
                    <a:pt x="6316" y="7812"/>
                  </a:cubicBezTo>
                  <a:cubicBezTo>
                    <a:pt x="6424" y="7812"/>
                    <a:pt x="6531" y="7778"/>
                    <a:pt x="6622" y="7712"/>
                  </a:cubicBezTo>
                  <a:cubicBezTo>
                    <a:pt x="6782" y="7596"/>
                    <a:pt x="6862" y="7399"/>
                    <a:pt x="6829" y="7203"/>
                  </a:cubicBezTo>
                  <a:lnTo>
                    <a:pt x="6455" y="5023"/>
                  </a:lnTo>
                  <a:lnTo>
                    <a:pt x="8039" y="3480"/>
                  </a:lnTo>
                  <a:cubicBezTo>
                    <a:pt x="8181" y="3341"/>
                    <a:pt x="8232" y="3134"/>
                    <a:pt x="8171" y="2946"/>
                  </a:cubicBezTo>
                  <a:close/>
                </a:path>
              </a:pathLst>
            </a:custGeom>
            <a:solidFill>
              <a:schemeClr val="bg1"/>
            </a:solidFill>
            <a:ln w="1135" cap="flat">
              <a:noFill/>
              <a:prstDash val="solid"/>
              <a:miter/>
            </a:ln>
            <a:effectLst>
              <a:outerShdw blurRad="190500" sx="102000" sy="102000" algn="ctr" rotWithShape="0">
                <a:schemeClr val="accent4">
                  <a:alpha val="50000"/>
                </a:schemeClr>
              </a:outerShdw>
            </a:effectLst>
          </p:spPr>
        </p:sp>
        <p:sp>
          <p:nvSpPr>
            <p:cNvPr id="47" name="矩形 46">
              <a:extLst>
                <a:ext uri="{FF2B5EF4-FFF2-40B4-BE49-F238E27FC236}">
                  <a16:creationId xmlns:a16="http://schemas.microsoft.com/office/drawing/2014/main" xmlns="" id="{F5D33287-3AF6-414B-AD43-34A876657B20}"/>
                </a:ext>
              </a:extLst>
            </p:cNvPr>
            <p:cNvSpPr/>
            <p:nvPr/>
          </p:nvSpPr>
          <p:spPr>
            <a:xfrm>
              <a:off x="721361" y="1529376"/>
              <a:ext cx="1184941" cy="769441"/>
            </a:xfrm>
            <a:prstGeom prst="rect">
              <a:avLst/>
            </a:prstGeom>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b="1" kern="0" spc="100" dirty="0">
                  <a:solidFill>
                    <a:schemeClr val="accent4"/>
                  </a:solidFill>
                  <a:effectLst>
                    <a:outerShdw blurRad="127000" dist="38100" dir="2700000" algn="tl">
                      <a:schemeClr val="accent4">
                        <a:alpha val="43000"/>
                      </a:schemeClr>
                    </a:outerShdw>
                  </a:effectLst>
                  <a:sym typeface="+mn-ea"/>
                </a:rPr>
                <a:t>A</a:t>
              </a:r>
            </a:p>
            <a:p>
              <a:pPr algn="ctr"/>
              <a:r>
                <a:rPr lang="zh-CN" altLang="en-US" sz="1200" b="1" kern="0" spc="100" dirty="0">
                  <a:solidFill>
                    <a:schemeClr val="bg1"/>
                  </a:solidFill>
                  <a:effectLst>
                    <a:outerShdw blurRad="190500" dist="50800" dir="5400000" algn="ctr" rotWithShape="0">
                      <a:srgbClr val="E44913">
                        <a:alpha val="60000"/>
                      </a:srgbClr>
                    </a:outerShdw>
                  </a:effectLst>
                </a:rPr>
                <a:t>具体奖项名称</a:t>
              </a:r>
            </a:p>
          </p:txBody>
        </p:sp>
      </p:grpSp>
      <p:grpSp>
        <p:nvGrpSpPr>
          <p:cNvPr id="58" name="组合 57">
            <a:extLst>
              <a:ext uri="{FF2B5EF4-FFF2-40B4-BE49-F238E27FC236}">
                <a16:creationId xmlns:a16="http://schemas.microsoft.com/office/drawing/2014/main" xmlns="" id="{0C1C0B78-AB8C-45AE-A399-9F648403EBB0}"/>
              </a:ext>
            </a:extLst>
          </p:cNvPr>
          <p:cNvGrpSpPr/>
          <p:nvPr/>
        </p:nvGrpSpPr>
        <p:grpSpPr>
          <a:xfrm>
            <a:off x="3201057" y="1683662"/>
            <a:ext cx="2741887" cy="1171032"/>
            <a:chOff x="-67031" y="1505159"/>
            <a:chExt cx="2741887" cy="1171032"/>
          </a:xfrm>
        </p:grpSpPr>
        <p:pic>
          <p:nvPicPr>
            <p:cNvPr id="59" name="图形 58">
              <a:extLst>
                <a:ext uri="{FF2B5EF4-FFF2-40B4-BE49-F238E27FC236}">
                  <a16:creationId xmlns:a16="http://schemas.microsoft.com/office/drawing/2014/main" xmlns="" id="{632C49B2-2E5E-4162-9F04-9C680AE0A175}"/>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rot="21087467">
              <a:off x="-67031" y="1505159"/>
              <a:ext cx="1171032" cy="1171032"/>
            </a:xfrm>
            <a:prstGeom prst="rect">
              <a:avLst/>
            </a:prstGeom>
            <a:effectLst>
              <a:outerShdw blurRad="190500" sx="102000" sy="102000" algn="ctr" rotWithShape="0">
                <a:schemeClr val="accent4">
                  <a:alpha val="50000"/>
                </a:schemeClr>
              </a:outerShdw>
            </a:effectLst>
          </p:spPr>
        </p:pic>
        <p:pic>
          <p:nvPicPr>
            <p:cNvPr id="60" name="图形 59">
              <a:extLst>
                <a:ext uri="{FF2B5EF4-FFF2-40B4-BE49-F238E27FC236}">
                  <a16:creationId xmlns:a16="http://schemas.microsoft.com/office/drawing/2014/main" xmlns="" id="{5544057E-1310-4DAB-B5A1-914B6028E9F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rot="512533" flipH="1">
              <a:off x="1503824" y="1505159"/>
              <a:ext cx="1171032" cy="1171032"/>
            </a:xfrm>
            <a:prstGeom prst="rect">
              <a:avLst/>
            </a:prstGeom>
            <a:effectLst>
              <a:outerShdw blurRad="190500" sx="102000" sy="102000" algn="ctr" rotWithShape="0">
                <a:schemeClr val="accent4">
                  <a:alpha val="50000"/>
                </a:schemeClr>
              </a:outerShdw>
            </a:effectLst>
          </p:spPr>
        </p:pic>
        <p:sp>
          <p:nvSpPr>
            <p:cNvPr id="61" name="cute-star_72428">
              <a:extLst>
                <a:ext uri="{FF2B5EF4-FFF2-40B4-BE49-F238E27FC236}">
                  <a16:creationId xmlns:a16="http://schemas.microsoft.com/office/drawing/2014/main" xmlns="" id="{20246A02-8F21-4B33-A2EC-518B7FAFDC33}"/>
                </a:ext>
              </a:extLst>
            </p:cNvPr>
            <p:cNvSpPr>
              <a:spLocks noChangeAspect="1"/>
            </p:cNvSpPr>
            <p:nvPr/>
          </p:nvSpPr>
          <p:spPr bwMode="auto">
            <a:xfrm>
              <a:off x="1229192" y="2414462"/>
              <a:ext cx="169276" cy="161067"/>
            </a:xfrm>
            <a:custGeom>
              <a:avLst/>
              <a:gdLst>
                <a:gd name="T0" fmla="*/ 8171 w 8232"/>
                <a:gd name="T1" fmla="*/ 2946 h 7844"/>
                <a:gd name="T2" fmla="*/ 7750 w 8232"/>
                <a:gd name="T3" fmla="*/ 2592 h 7844"/>
                <a:gd name="T4" fmla="*/ 5562 w 8232"/>
                <a:gd name="T5" fmla="*/ 2274 h 7844"/>
                <a:gd name="T6" fmla="*/ 4583 w 8232"/>
                <a:gd name="T7" fmla="*/ 290 h 7844"/>
                <a:gd name="T8" fmla="*/ 4116 w 8232"/>
                <a:gd name="T9" fmla="*/ 0 h 7844"/>
                <a:gd name="T10" fmla="*/ 3649 w 8232"/>
                <a:gd name="T11" fmla="*/ 290 h 7844"/>
                <a:gd name="T12" fmla="*/ 2670 w 8232"/>
                <a:gd name="T13" fmla="*/ 2274 h 7844"/>
                <a:gd name="T14" fmla="*/ 482 w 8232"/>
                <a:gd name="T15" fmla="*/ 2592 h 7844"/>
                <a:gd name="T16" fmla="*/ 61 w 8232"/>
                <a:gd name="T17" fmla="*/ 2946 h 7844"/>
                <a:gd name="T18" fmla="*/ 193 w 8232"/>
                <a:gd name="T19" fmla="*/ 3480 h 7844"/>
                <a:gd name="T20" fmla="*/ 1777 w 8232"/>
                <a:gd name="T21" fmla="*/ 5023 h 7844"/>
                <a:gd name="T22" fmla="*/ 1403 w 8232"/>
                <a:gd name="T23" fmla="*/ 7203 h 7844"/>
                <a:gd name="T24" fmla="*/ 1610 w 8232"/>
                <a:gd name="T25" fmla="*/ 7712 h 7844"/>
                <a:gd name="T26" fmla="*/ 2158 w 8232"/>
                <a:gd name="T27" fmla="*/ 7752 h 7844"/>
                <a:gd name="T28" fmla="*/ 4116 w 8232"/>
                <a:gd name="T29" fmla="*/ 6723 h 7844"/>
                <a:gd name="T30" fmla="*/ 6074 w 8232"/>
                <a:gd name="T31" fmla="*/ 7752 h 7844"/>
                <a:gd name="T32" fmla="*/ 6316 w 8232"/>
                <a:gd name="T33" fmla="*/ 7812 h 7844"/>
                <a:gd name="T34" fmla="*/ 6622 w 8232"/>
                <a:gd name="T35" fmla="*/ 7712 h 7844"/>
                <a:gd name="T36" fmla="*/ 6829 w 8232"/>
                <a:gd name="T37" fmla="*/ 7203 h 7844"/>
                <a:gd name="T38" fmla="*/ 6455 w 8232"/>
                <a:gd name="T39" fmla="*/ 5023 h 7844"/>
                <a:gd name="T40" fmla="*/ 8039 w 8232"/>
                <a:gd name="T41" fmla="*/ 3480 h 7844"/>
                <a:gd name="T42" fmla="*/ 8171 w 8232"/>
                <a:gd name="T43" fmla="*/ 2946 h 7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32" h="7844">
                  <a:moveTo>
                    <a:pt x="8171" y="2946"/>
                  </a:moveTo>
                  <a:cubicBezTo>
                    <a:pt x="8109" y="2758"/>
                    <a:pt x="7946" y="2620"/>
                    <a:pt x="7750" y="2592"/>
                  </a:cubicBezTo>
                  <a:lnTo>
                    <a:pt x="5562" y="2274"/>
                  </a:lnTo>
                  <a:lnTo>
                    <a:pt x="4583" y="290"/>
                  </a:lnTo>
                  <a:cubicBezTo>
                    <a:pt x="4495" y="113"/>
                    <a:pt x="4314" y="0"/>
                    <a:pt x="4116" y="0"/>
                  </a:cubicBezTo>
                  <a:cubicBezTo>
                    <a:pt x="3918" y="0"/>
                    <a:pt x="3737" y="113"/>
                    <a:pt x="3649" y="290"/>
                  </a:cubicBezTo>
                  <a:lnTo>
                    <a:pt x="2670" y="2274"/>
                  </a:lnTo>
                  <a:lnTo>
                    <a:pt x="482" y="2592"/>
                  </a:lnTo>
                  <a:cubicBezTo>
                    <a:pt x="286" y="2620"/>
                    <a:pt x="123" y="2758"/>
                    <a:pt x="61" y="2946"/>
                  </a:cubicBezTo>
                  <a:cubicBezTo>
                    <a:pt x="0" y="3134"/>
                    <a:pt x="51" y="3341"/>
                    <a:pt x="193" y="3480"/>
                  </a:cubicBezTo>
                  <a:lnTo>
                    <a:pt x="1777" y="5023"/>
                  </a:lnTo>
                  <a:lnTo>
                    <a:pt x="1403" y="7203"/>
                  </a:lnTo>
                  <a:cubicBezTo>
                    <a:pt x="1370" y="7399"/>
                    <a:pt x="1450" y="7596"/>
                    <a:pt x="1610" y="7712"/>
                  </a:cubicBezTo>
                  <a:cubicBezTo>
                    <a:pt x="1770" y="7829"/>
                    <a:pt x="1983" y="7844"/>
                    <a:pt x="2158" y="7752"/>
                  </a:cubicBezTo>
                  <a:lnTo>
                    <a:pt x="4116" y="6723"/>
                  </a:lnTo>
                  <a:lnTo>
                    <a:pt x="6074" y="7752"/>
                  </a:lnTo>
                  <a:cubicBezTo>
                    <a:pt x="6150" y="7792"/>
                    <a:pt x="6233" y="7812"/>
                    <a:pt x="6316" y="7812"/>
                  </a:cubicBezTo>
                  <a:cubicBezTo>
                    <a:pt x="6424" y="7812"/>
                    <a:pt x="6531" y="7778"/>
                    <a:pt x="6622" y="7712"/>
                  </a:cubicBezTo>
                  <a:cubicBezTo>
                    <a:pt x="6782" y="7596"/>
                    <a:pt x="6862" y="7399"/>
                    <a:pt x="6829" y="7203"/>
                  </a:cubicBezTo>
                  <a:lnTo>
                    <a:pt x="6455" y="5023"/>
                  </a:lnTo>
                  <a:lnTo>
                    <a:pt x="8039" y="3480"/>
                  </a:lnTo>
                  <a:cubicBezTo>
                    <a:pt x="8181" y="3341"/>
                    <a:pt x="8232" y="3134"/>
                    <a:pt x="8171" y="2946"/>
                  </a:cubicBezTo>
                  <a:close/>
                </a:path>
              </a:pathLst>
            </a:custGeom>
            <a:solidFill>
              <a:schemeClr val="bg1"/>
            </a:solidFill>
            <a:ln w="1135" cap="flat">
              <a:noFill/>
              <a:prstDash val="solid"/>
              <a:miter/>
            </a:ln>
            <a:effectLst>
              <a:outerShdw blurRad="190500" sx="102000" sy="102000" algn="ctr" rotWithShape="0">
                <a:schemeClr val="accent4">
                  <a:alpha val="50000"/>
                </a:schemeClr>
              </a:outerShdw>
            </a:effectLst>
          </p:spPr>
        </p:sp>
        <p:sp>
          <p:nvSpPr>
            <p:cNvPr id="62" name="cute-star_72428">
              <a:extLst>
                <a:ext uri="{FF2B5EF4-FFF2-40B4-BE49-F238E27FC236}">
                  <a16:creationId xmlns:a16="http://schemas.microsoft.com/office/drawing/2014/main" xmlns="" id="{6A4EA599-E684-4226-A57A-6ABB8D8F8C96}"/>
                </a:ext>
              </a:extLst>
            </p:cNvPr>
            <p:cNvSpPr>
              <a:spLocks noChangeAspect="1"/>
            </p:cNvSpPr>
            <p:nvPr/>
          </p:nvSpPr>
          <p:spPr bwMode="auto">
            <a:xfrm>
              <a:off x="1522282" y="2443380"/>
              <a:ext cx="108491" cy="103230"/>
            </a:xfrm>
            <a:custGeom>
              <a:avLst/>
              <a:gdLst>
                <a:gd name="T0" fmla="*/ 8171 w 8232"/>
                <a:gd name="T1" fmla="*/ 2946 h 7844"/>
                <a:gd name="T2" fmla="*/ 7750 w 8232"/>
                <a:gd name="T3" fmla="*/ 2592 h 7844"/>
                <a:gd name="T4" fmla="*/ 5562 w 8232"/>
                <a:gd name="T5" fmla="*/ 2274 h 7844"/>
                <a:gd name="T6" fmla="*/ 4583 w 8232"/>
                <a:gd name="T7" fmla="*/ 290 h 7844"/>
                <a:gd name="T8" fmla="*/ 4116 w 8232"/>
                <a:gd name="T9" fmla="*/ 0 h 7844"/>
                <a:gd name="T10" fmla="*/ 3649 w 8232"/>
                <a:gd name="T11" fmla="*/ 290 h 7844"/>
                <a:gd name="T12" fmla="*/ 2670 w 8232"/>
                <a:gd name="T13" fmla="*/ 2274 h 7844"/>
                <a:gd name="T14" fmla="*/ 482 w 8232"/>
                <a:gd name="T15" fmla="*/ 2592 h 7844"/>
                <a:gd name="T16" fmla="*/ 61 w 8232"/>
                <a:gd name="T17" fmla="*/ 2946 h 7844"/>
                <a:gd name="T18" fmla="*/ 193 w 8232"/>
                <a:gd name="T19" fmla="*/ 3480 h 7844"/>
                <a:gd name="T20" fmla="*/ 1777 w 8232"/>
                <a:gd name="T21" fmla="*/ 5023 h 7844"/>
                <a:gd name="T22" fmla="*/ 1403 w 8232"/>
                <a:gd name="T23" fmla="*/ 7203 h 7844"/>
                <a:gd name="T24" fmla="*/ 1610 w 8232"/>
                <a:gd name="T25" fmla="*/ 7712 h 7844"/>
                <a:gd name="T26" fmla="*/ 2158 w 8232"/>
                <a:gd name="T27" fmla="*/ 7752 h 7844"/>
                <a:gd name="T28" fmla="*/ 4116 w 8232"/>
                <a:gd name="T29" fmla="*/ 6723 h 7844"/>
                <a:gd name="T30" fmla="*/ 6074 w 8232"/>
                <a:gd name="T31" fmla="*/ 7752 h 7844"/>
                <a:gd name="T32" fmla="*/ 6316 w 8232"/>
                <a:gd name="T33" fmla="*/ 7812 h 7844"/>
                <a:gd name="T34" fmla="*/ 6622 w 8232"/>
                <a:gd name="T35" fmla="*/ 7712 h 7844"/>
                <a:gd name="T36" fmla="*/ 6829 w 8232"/>
                <a:gd name="T37" fmla="*/ 7203 h 7844"/>
                <a:gd name="T38" fmla="*/ 6455 w 8232"/>
                <a:gd name="T39" fmla="*/ 5023 h 7844"/>
                <a:gd name="T40" fmla="*/ 8039 w 8232"/>
                <a:gd name="T41" fmla="*/ 3480 h 7844"/>
                <a:gd name="T42" fmla="*/ 8171 w 8232"/>
                <a:gd name="T43" fmla="*/ 2946 h 7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32" h="7844">
                  <a:moveTo>
                    <a:pt x="8171" y="2946"/>
                  </a:moveTo>
                  <a:cubicBezTo>
                    <a:pt x="8109" y="2758"/>
                    <a:pt x="7946" y="2620"/>
                    <a:pt x="7750" y="2592"/>
                  </a:cubicBezTo>
                  <a:lnTo>
                    <a:pt x="5562" y="2274"/>
                  </a:lnTo>
                  <a:lnTo>
                    <a:pt x="4583" y="290"/>
                  </a:lnTo>
                  <a:cubicBezTo>
                    <a:pt x="4495" y="113"/>
                    <a:pt x="4314" y="0"/>
                    <a:pt x="4116" y="0"/>
                  </a:cubicBezTo>
                  <a:cubicBezTo>
                    <a:pt x="3918" y="0"/>
                    <a:pt x="3737" y="113"/>
                    <a:pt x="3649" y="290"/>
                  </a:cubicBezTo>
                  <a:lnTo>
                    <a:pt x="2670" y="2274"/>
                  </a:lnTo>
                  <a:lnTo>
                    <a:pt x="482" y="2592"/>
                  </a:lnTo>
                  <a:cubicBezTo>
                    <a:pt x="286" y="2620"/>
                    <a:pt x="123" y="2758"/>
                    <a:pt x="61" y="2946"/>
                  </a:cubicBezTo>
                  <a:cubicBezTo>
                    <a:pt x="0" y="3134"/>
                    <a:pt x="51" y="3341"/>
                    <a:pt x="193" y="3480"/>
                  </a:cubicBezTo>
                  <a:lnTo>
                    <a:pt x="1777" y="5023"/>
                  </a:lnTo>
                  <a:lnTo>
                    <a:pt x="1403" y="7203"/>
                  </a:lnTo>
                  <a:cubicBezTo>
                    <a:pt x="1370" y="7399"/>
                    <a:pt x="1450" y="7596"/>
                    <a:pt x="1610" y="7712"/>
                  </a:cubicBezTo>
                  <a:cubicBezTo>
                    <a:pt x="1770" y="7829"/>
                    <a:pt x="1983" y="7844"/>
                    <a:pt x="2158" y="7752"/>
                  </a:cubicBezTo>
                  <a:lnTo>
                    <a:pt x="4116" y="6723"/>
                  </a:lnTo>
                  <a:lnTo>
                    <a:pt x="6074" y="7752"/>
                  </a:lnTo>
                  <a:cubicBezTo>
                    <a:pt x="6150" y="7792"/>
                    <a:pt x="6233" y="7812"/>
                    <a:pt x="6316" y="7812"/>
                  </a:cubicBezTo>
                  <a:cubicBezTo>
                    <a:pt x="6424" y="7812"/>
                    <a:pt x="6531" y="7778"/>
                    <a:pt x="6622" y="7712"/>
                  </a:cubicBezTo>
                  <a:cubicBezTo>
                    <a:pt x="6782" y="7596"/>
                    <a:pt x="6862" y="7399"/>
                    <a:pt x="6829" y="7203"/>
                  </a:cubicBezTo>
                  <a:lnTo>
                    <a:pt x="6455" y="5023"/>
                  </a:lnTo>
                  <a:lnTo>
                    <a:pt x="8039" y="3480"/>
                  </a:lnTo>
                  <a:cubicBezTo>
                    <a:pt x="8181" y="3341"/>
                    <a:pt x="8232" y="3134"/>
                    <a:pt x="8171" y="2946"/>
                  </a:cubicBezTo>
                  <a:close/>
                </a:path>
              </a:pathLst>
            </a:custGeom>
            <a:solidFill>
              <a:schemeClr val="bg1"/>
            </a:solidFill>
            <a:ln w="1135" cap="flat">
              <a:noFill/>
              <a:prstDash val="solid"/>
              <a:miter/>
            </a:ln>
            <a:effectLst>
              <a:outerShdw blurRad="190500" sx="102000" sy="102000" algn="ctr" rotWithShape="0">
                <a:schemeClr val="accent4">
                  <a:alpha val="50000"/>
                </a:schemeClr>
              </a:outerShdw>
            </a:effectLst>
          </p:spPr>
        </p:sp>
        <p:sp>
          <p:nvSpPr>
            <p:cNvPr id="97" name="cute-star_72428">
              <a:extLst>
                <a:ext uri="{FF2B5EF4-FFF2-40B4-BE49-F238E27FC236}">
                  <a16:creationId xmlns:a16="http://schemas.microsoft.com/office/drawing/2014/main" xmlns="" id="{87CB964E-B324-46F5-AD02-68FFCD42F522}"/>
                </a:ext>
              </a:extLst>
            </p:cNvPr>
            <p:cNvSpPr>
              <a:spLocks noChangeAspect="1"/>
            </p:cNvSpPr>
            <p:nvPr/>
          </p:nvSpPr>
          <p:spPr bwMode="auto">
            <a:xfrm>
              <a:off x="976182" y="2443380"/>
              <a:ext cx="108491" cy="103230"/>
            </a:xfrm>
            <a:custGeom>
              <a:avLst/>
              <a:gdLst>
                <a:gd name="T0" fmla="*/ 8171 w 8232"/>
                <a:gd name="T1" fmla="*/ 2946 h 7844"/>
                <a:gd name="T2" fmla="*/ 7750 w 8232"/>
                <a:gd name="T3" fmla="*/ 2592 h 7844"/>
                <a:gd name="T4" fmla="*/ 5562 w 8232"/>
                <a:gd name="T5" fmla="*/ 2274 h 7844"/>
                <a:gd name="T6" fmla="*/ 4583 w 8232"/>
                <a:gd name="T7" fmla="*/ 290 h 7844"/>
                <a:gd name="T8" fmla="*/ 4116 w 8232"/>
                <a:gd name="T9" fmla="*/ 0 h 7844"/>
                <a:gd name="T10" fmla="*/ 3649 w 8232"/>
                <a:gd name="T11" fmla="*/ 290 h 7844"/>
                <a:gd name="T12" fmla="*/ 2670 w 8232"/>
                <a:gd name="T13" fmla="*/ 2274 h 7844"/>
                <a:gd name="T14" fmla="*/ 482 w 8232"/>
                <a:gd name="T15" fmla="*/ 2592 h 7844"/>
                <a:gd name="T16" fmla="*/ 61 w 8232"/>
                <a:gd name="T17" fmla="*/ 2946 h 7844"/>
                <a:gd name="T18" fmla="*/ 193 w 8232"/>
                <a:gd name="T19" fmla="*/ 3480 h 7844"/>
                <a:gd name="T20" fmla="*/ 1777 w 8232"/>
                <a:gd name="T21" fmla="*/ 5023 h 7844"/>
                <a:gd name="T22" fmla="*/ 1403 w 8232"/>
                <a:gd name="T23" fmla="*/ 7203 h 7844"/>
                <a:gd name="T24" fmla="*/ 1610 w 8232"/>
                <a:gd name="T25" fmla="*/ 7712 h 7844"/>
                <a:gd name="T26" fmla="*/ 2158 w 8232"/>
                <a:gd name="T27" fmla="*/ 7752 h 7844"/>
                <a:gd name="T28" fmla="*/ 4116 w 8232"/>
                <a:gd name="T29" fmla="*/ 6723 h 7844"/>
                <a:gd name="T30" fmla="*/ 6074 w 8232"/>
                <a:gd name="T31" fmla="*/ 7752 h 7844"/>
                <a:gd name="T32" fmla="*/ 6316 w 8232"/>
                <a:gd name="T33" fmla="*/ 7812 h 7844"/>
                <a:gd name="T34" fmla="*/ 6622 w 8232"/>
                <a:gd name="T35" fmla="*/ 7712 h 7844"/>
                <a:gd name="T36" fmla="*/ 6829 w 8232"/>
                <a:gd name="T37" fmla="*/ 7203 h 7844"/>
                <a:gd name="T38" fmla="*/ 6455 w 8232"/>
                <a:gd name="T39" fmla="*/ 5023 h 7844"/>
                <a:gd name="T40" fmla="*/ 8039 w 8232"/>
                <a:gd name="T41" fmla="*/ 3480 h 7844"/>
                <a:gd name="T42" fmla="*/ 8171 w 8232"/>
                <a:gd name="T43" fmla="*/ 2946 h 7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32" h="7844">
                  <a:moveTo>
                    <a:pt x="8171" y="2946"/>
                  </a:moveTo>
                  <a:cubicBezTo>
                    <a:pt x="8109" y="2758"/>
                    <a:pt x="7946" y="2620"/>
                    <a:pt x="7750" y="2592"/>
                  </a:cubicBezTo>
                  <a:lnTo>
                    <a:pt x="5562" y="2274"/>
                  </a:lnTo>
                  <a:lnTo>
                    <a:pt x="4583" y="290"/>
                  </a:lnTo>
                  <a:cubicBezTo>
                    <a:pt x="4495" y="113"/>
                    <a:pt x="4314" y="0"/>
                    <a:pt x="4116" y="0"/>
                  </a:cubicBezTo>
                  <a:cubicBezTo>
                    <a:pt x="3918" y="0"/>
                    <a:pt x="3737" y="113"/>
                    <a:pt x="3649" y="290"/>
                  </a:cubicBezTo>
                  <a:lnTo>
                    <a:pt x="2670" y="2274"/>
                  </a:lnTo>
                  <a:lnTo>
                    <a:pt x="482" y="2592"/>
                  </a:lnTo>
                  <a:cubicBezTo>
                    <a:pt x="286" y="2620"/>
                    <a:pt x="123" y="2758"/>
                    <a:pt x="61" y="2946"/>
                  </a:cubicBezTo>
                  <a:cubicBezTo>
                    <a:pt x="0" y="3134"/>
                    <a:pt x="51" y="3341"/>
                    <a:pt x="193" y="3480"/>
                  </a:cubicBezTo>
                  <a:lnTo>
                    <a:pt x="1777" y="5023"/>
                  </a:lnTo>
                  <a:lnTo>
                    <a:pt x="1403" y="7203"/>
                  </a:lnTo>
                  <a:cubicBezTo>
                    <a:pt x="1370" y="7399"/>
                    <a:pt x="1450" y="7596"/>
                    <a:pt x="1610" y="7712"/>
                  </a:cubicBezTo>
                  <a:cubicBezTo>
                    <a:pt x="1770" y="7829"/>
                    <a:pt x="1983" y="7844"/>
                    <a:pt x="2158" y="7752"/>
                  </a:cubicBezTo>
                  <a:lnTo>
                    <a:pt x="4116" y="6723"/>
                  </a:lnTo>
                  <a:lnTo>
                    <a:pt x="6074" y="7752"/>
                  </a:lnTo>
                  <a:cubicBezTo>
                    <a:pt x="6150" y="7792"/>
                    <a:pt x="6233" y="7812"/>
                    <a:pt x="6316" y="7812"/>
                  </a:cubicBezTo>
                  <a:cubicBezTo>
                    <a:pt x="6424" y="7812"/>
                    <a:pt x="6531" y="7778"/>
                    <a:pt x="6622" y="7712"/>
                  </a:cubicBezTo>
                  <a:cubicBezTo>
                    <a:pt x="6782" y="7596"/>
                    <a:pt x="6862" y="7399"/>
                    <a:pt x="6829" y="7203"/>
                  </a:cubicBezTo>
                  <a:lnTo>
                    <a:pt x="6455" y="5023"/>
                  </a:lnTo>
                  <a:lnTo>
                    <a:pt x="8039" y="3480"/>
                  </a:lnTo>
                  <a:cubicBezTo>
                    <a:pt x="8181" y="3341"/>
                    <a:pt x="8232" y="3134"/>
                    <a:pt x="8171" y="2946"/>
                  </a:cubicBezTo>
                  <a:close/>
                </a:path>
              </a:pathLst>
            </a:custGeom>
            <a:solidFill>
              <a:schemeClr val="bg1"/>
            </a:solidFill>
            <a:ln w="1135" cap="flat">
              <a:noFill/>
              <a:prstDash val="solid"/>
              <a:miter/>
            </a:ln>
            <a:effectLst>
              <a:outerShdw blurRad="190500" sx="102000" sy="102000" algn="ctr" rotWithShape="0">
                <a:schemeClr val="accent4">
                  <a:alpha val="50000"/>
                </a:schemeClr>
              </a:outerShdw>
            </a:effectLst>
          </p:spPr>
        </p:sp>
        <p:sp>
          <p:nvSpPr>
            <p:cNvPr id="98" name="矩形 97">
              <a:extLst>
                <a:ext uri="{FF2B5EF4-FFF2-40B4-BE49-F238E27FC236}">
                  <a16:creationId xmlns:a16="http://schemas.microsoft.com/office/drawing/2014/main" xmlns="" id="{B0993068-FC1D-41D5-AE81-15CAF6388363}"/>
                </a:ext>
              </a:extLst>
            </p:cNvPr>
            <p:cNvSpPr/>
            <p:nvPr/>
          </p:nvSpPr>
          <p:spPr>
            <a:xfrm>
              <a:off x="721361" y="1529376"/>
              <a:ext cx="1184941" cy="769441"/>
            </a:xfrm>
            <a:prstGeom prst="rect">
              <a:avLst/>
            </a:prstGeom>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b="1" kern="0" spc="100" dirty="0">
                  <a:solidFill>
                    <a:schemeClr val="accent4"/>
                  </a:solidFill>
                  <a:effectLst>
                    <a:outerShdw blurRad="127000" dist="38100" dir="2700000" algn="tl">
                      <a:schemeClr val="accent4">
                        <a:alpha val="43000"/>
                      </a:schemeClr>
                    </a:outerShdw>
                  </a:effectLst>
                  <a:sym typeface="+mn-ea"/>
                </a:rPr>
                <a:t>B</a:t>
              </a:r>
            </a:p>
            <a:p>
              <a:pPr algn="ctr"/>
              <a:r>
                <a:rPr lang="zh-CN" altLang="en-US" sz="1200" b="1" kern="0" spc="100" dirty="0">
                  <a:solidFill>
                    <a:schemeClr val="bg1"/>
                  </a:solidFill>
                  <a:effectLst>
                    <a:outerShdw blurRad="190500" dist="50800" dir="5400000" algn="ctr" rotWithShape="0">
                      <a:srgbClr val="E44913">
                        <a:alpha val="60000"/>
                      </a:srgbClr>
                    </a:outerShdw>
                  </a:effectLst>
                </a:rPr>
                <a:t>具体奖项名称</a:t>
              </a:r>
            </a:p>
          </p:txBody>
        </p:sp>
      </p:grpSp>
      <p:grpSp>
        <p:nvGrpSpPr>
          <p:cNvPr id="99" name="组合 98">
            <a:extLst>
              <a:ext uri="{FF2B5EF4-FFF2-40B4-BE49-F238E27FC236}">
                <a16:creationId xmlns:a16="http://schemas.microsoft.com/office/drawing/2014/main" xmlns="" id="{C60F5EF7-3BA2-4034-BF45-CE10F6543200}"/>
              </a:ext>
            </a:extLst>
          </p:cNvPr>
          <p:cNvGrpSpPr/>
          <p:nvPr/>
        </p:nvGrpSpPr>
        <p:grpSpPr>
          <a:xfrm>
            <a:off x="6098429" y="1683662"/>
            <a:ext cx="2741887" cy="1171032"/>
            <a:chOff x="-67031" y="1505159"/>
            <a:chExt cx="2741887" cy="1171032"/>
          </a:xfrm>
        </p:grpSpPr>
        <p:pic>
          <p:nvPicPr>
            <p:cNvPr id="100" name="图形 99">
              <a:extLst>
                <a:ext uri="{FF2B5EF4-FFF2-40B4-BE49-F238E27FC236}">
                  <a16:creationId xmlns:a16="http://schemas.microsoft.com/office/drawing/2014/main" xmlns="" id="{78A2F302-B198-4DF8-9A33-ADD09D865F4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rot="21087467">
              <a:off x="-67031" y="1505159"/>
              <a:ext cx="1171032" cy="1171032"/>
            </a:xfrm>
            <a:prstGeom prst="rect">
              <a:avLst/>
            </a:prstGeom>
            <a:effectLst>
              <a:outerShdw blurRad="190500" sx="102000" sy="102000" algn="ctr" rotWithShape="0">
                <a:schemeClr val="accent4">
                  <a:alpha val="50000"/>
                </a:schemeClr>
              </a:outerShdw>
            </a:effectLst>
          </p:spPr>
        </p:pic>
        <p:pic>
          <p:nvPicPr>
            <p:cNvPr id="101" name="图形 100">
              <a:extLst>
                <a:ext uri="{FF2B5EF4-FFF2-40B4-BE49-F238E27FC236}">
                  <a16:creationId xmlns:a16="http://schemas.microsoft.com/office/drawing/2014/main" xmlns="" id="{C77CBC15-952A-4032-987C-8A5D1BBF22B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rot="512533" flipH="1">
              <a:off x="1503824" y="1505159"/>
              <a:ext cx="1171032" cy="1171032"/>
            </a:xfrm>
            <a:prstGeom prst="rect">
              <a:avLst/>
            </a:prstGeom>
            <a:effectLst>
              <a:outerShdw blurRad="190500" sx="102000" sy="102000" algn="ctr" rotWithShape="0">
                <a:schemeClr val="accent4">
                  <a:alpha val="50000"/>
                </a:schemeClr>
              </a:outerShdw>
            </a:effectLst>
          </p:spPr>
        </p:pic>
        <p:sp>
          <p:nvSpPr>
            <p:cNvPr id="102" name="cute-star_72428">
              <a:extLst>
                <a:ext uri="{FF2B5EF4-FFF2-40B4-BE49-F238E27FC236}">
                  <a16:creationId xmlns:a16="http://schemas.microsoft.com/office/drawing/2014/main" xmlns="" id="{04F7E7AD-BC0B-46E9-9042-43BC60EF3A71}"/>
                </a:ext>
              </a:extLst>
            </p:cNvPr>
            <p:cNvSpPr>
              <a:spLocks noChangeAspect="1"/>
            </p:cNvSpPr>
            <p:nvPr/>
          </p:nvSpPr>
          <p:spPr bwMode="auto">
            <a:xfrm>
              <a:off x="1229192" y="2414462"/>
              <a:ext cx="169276" cy="161067"/>
            </a:xfrm>
            <a:custGeom>
              <a:avLst/>
              <a:gdLst>
                <a:gd name="T0" fmla="*/ 8171 w 8232"/>
                <a:gd name="T1" fmla="*/ 2946 h 7844"/>
                <a:gd name="T2" fmla="*/ 7750 w 8232"/>
                <a:gd name="T3" fmla="*/ 2592 h 7844"/>
                <a:gd name="T4" fmla="*/ 5562 w 8232"/>
                <a:gd name="T5" fmla="*/ 2274 h 7844"/>
                <a:gd name="T6" fmla="*/ 4583 w 8232"/>
                <a:gd name="T7" fmla="*/ 290 h 7844"/>
                <a:gd name="T8" fmla="*/ 4116 w 8232"/>
                <a:gd name="T9" fmla="*/ 0 h 7844"/>
                <a:gd name="T10" fmla="*/ 3649 w 8232"/>
                <a:gd name="T11" fmla="*/ 290 h 7844"/>
                <a:gd name="T12" fmla="*/ 2670 w 8232"/>
                <a:gd name="T13" fmla="*/ 2274 h 7844"/>
                <a:gd name="T14" fmla="*/ 482 w 8232"/>
                <a:gd name="T15" fmla="*/ 2592 h 7844"/>
                <a:gd name="T16" fmla="*/ 61 w 8232"/>
                <a:gd name="T17" fmla="*/ 2946 h 7844"/>
                <a:gd name="T18" fmla="*/ 193 w 8232"/>
                <a:gd name="T19" fmla="*/ 3480 h 7844"/>
                <a:gd name="T20" fmla="*/ 1777 w 8232"/>
                <a:gd name="T21" fmla="*/ 5023 h 7844"/>
                <a:gd name="T22" fmla="*/ 1403 w 8232"/>
                <a:gd name="T23" fmla="*/ 7203 h 7844"/>
                <a:gd name="T24" fmla="*/ 1610 w 8232"/>
                <a:gd name="T25" fmla="*/ 7712 h 7844"/>
                <a:gd name="T26" fmla="*/ 2158 w 8232"/>
                <a:gd name="T27" fmla="*/ 7752 h 7844"/>
                <a:gd name="T28" fmla="*/ 4116 w 8232"/>
                <a:gd name="T29" fmla="*/ 6723 h 7844"/>
                <a:gd name="T30" fmla="*/ 6074 w 8232"/>
                <a:gd name="T31" fmla="*/ 7752 h 7844"/>
                <a:gd name="T32" fmla="*/ 6316 w 8232"/>
                <a:gd name="T33" fmla="*/ 7812 h 7844"/>
                <a:gd name="T34" fmla="*/ 6622 w 8232"/>
                <a:gd name="T35" fmla="*/ 7712 h 7844"/>
                <a:gd name="T36" fmla="*/ 6829 w 8232"/>
                <a:gd name="T37" fmla="*/ 7203 h 7844"/>
                <a:gd name="T38" fmla="*/ 6455 w 8232"/>
                <a:gd name="T39" fmla="*/ 5023 h 7844"/>
                <a:gd name="T40" fmla="*/ 8039 w 8232"/>
                <a:gd name="T41" fmla="*/ 3480 h 7844"/>
                <a:gd name="T42" fmla="*/ 8171 w 8232"/>
                <a:gd name="T43" fmla="*/ 2946 h 7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32" h="7844">
                  <a:moveTo>
                    <a:pt x="8171" y="2946"/>
                  </a:moveTo>
                  <a:cubicBezTo>
                    <a:pt x="8109" y="2758"/>
                    <a:pt x="7946" y="2620"/>
                    <a:pt x="7750" y="2592"/>
                  </a:cubicBezTo>
                  <a:lnTo>
                    <a:pt x="5562" y="2274"/>
                  </a:lnTo>
                  <a:lnTo>
                    <a:pt x="4583" y="290"/>
                  </a:lnTo>
                  <a:cubicBezTo>
                    <a:pt x="4495" y="113"/>
                    <a:pt x="4314" y="0"/>
                    <a:pt x="4116" y="0"/>
                  </a:cubicBezTo>
                  <a:cubicBezTo>
                    <a:pt x="3918" y="0"/>
                    <a:pt x="3737" y="113"/>
                    <a:pt x="3649" y="290"/>
                  </a:cubicBezTo>
                  <a:lnTo>
                    <a:pt x="2670" y="2274"/>
                  </a:lnTo>
                  <a:lnTo>
                    <a:pt x="482" y="2592"/>
                  </a:lnTo>
                  <a:cubicBezTo>
                    <a:pt x="286" y="2620"/>
                    <a:pt x="123" y="2758"/>
                    <a:pt x="61" y="2946"/>
                  </a:cubicBezTo>
                  <a:cubicBezTo>
                    <a:pt x="0" y="3134"/>
                    <a:pt x="51" y="3341"/>
                    <a:pt x="193" y="3480"/>
                  </a:cubicBezTo>
                  <a:lnTo>
                    <a:pt x="1777" y="5023"/>
                  </a:lnTo>
                  <a:lnTo>
                    <a:pt x="1403" y="7203"/>
                  </a:lnTo>
                  <a:cubicBezTo>
                    <a:pt x="1370" y="7399"/>
                    <a:pt x="1450" y="7596"/>
                    <a:pt x="1610" y="7712"/>
                  </a:cubicBezTo>
                  <a:cubicBezTo>
                    <a:pt x="1770" y="7829"/>
                    <a:pt x="1983" y="7844"/>
                    <a:pt x="2158" y="7752"/>
                  </a:cubicBezTo>
                  <a:lnTo>
                    <a:pt x="4116" y="6723"/>
                  </a:lnTo>
                  <a:lnTo>
                    <a:pt x="6074" y="7752"/>
                  </a:lnTo>
                  <a:cubicBezTo>
                    <a:pt x="6150" y="7792"/>
                    <a:pt x="6233" y="7812"/>
                    <a:pt x="6316" y="7812"/>
                  </a:cubicBezTo>
                  <a:cubicBezTo>
                    <a:pt x="6424" y="7812"/>
                    <a:pt x="6531" y="7778"/>
                    <a:pt x="6622" y="7712"/>
                  </a:cubicBezTo>
                  <a:cubicBezTo>
                    <a:pt x="6782" y="7596"/>
                    <a:pt x="6862" y="7399"/>
                    <a:pt x="6829" y="7203"/>
                  </a:cubicBezTo>
                  <a:lnTo>
                    <a:pt x="6455" y="5023"/>
                  </a:lnTo>
                  <a:lnTo>
                    <a:pt x="8039" y="3480"/>
                  </a:lnTo>
                  <a:cubicBezTo>
                    <a:pt x="8181" y="3341"/>
                    <a:pt x="8232" y="3134"/>
                    <a:pt x="8171" y="2946"/>
                  </a:cubicBezTo>
                  <a:close/>
                </a:path>
              </a:pathLst>
            </a:custGeom>
            <a:solidFill>
              <a:schemeClr val="bg1"/>
            </a:solidFill>
            <a:ln w="1135" cap="flat">
              <a:noFill/>
              <a:prstDash val="solid"/>
              <a:miter/>
            </a:ln>
            <a:effectLst>
              <a:outerShdw blurRad="190500" sx="102000" sy="102000" algn="ctr" rotWithShape="0">
                <a:schemeClr val="accent4">
                  <a:alpha val="50000"/>
                </a:schemeClr>
              </a:outerShdw>
            </a:effectLst>
          </p:spPr>
        </p:sp>
        <p:sp>
          <p:nvSpPr>
            <p:cNvPr id="103" name="cute-star_72428">
              <a:extLst>
                <a:ext uri="{FF2B5EF4-FFF2-40B4-BE49-F238E27FC236}">
                  <a16:creationId xmlns:a16="http://schemas.microsoft.com/office/drawing/2014/main" xmlns="" id="{81CA72C1-4FCD-4506-90CB-4F9691A76456}"/>
                </a:ext>
              </a:extLst>
            </p:cNvPr>
            <p:cNvSpPr>
              <a:spLocks noChangeAspect="1"/>
            </p:cNvSpPr>
            <p:nvPr/>
          </p:nvSpPr>
          <p:spPr bwMode="auto">
            <a:xfrm>
              <a:off x="1522282" y="2443380"/>
              <a:ext cx="108491" cy="103230"/>
            </a:xfrm>
            <a:custGeom>
              <a:avLst/>
              <a:gdLst>
                <a:gd name="T0" fmla="*/ 8171 w 8232"/>
                <a:gd name="T1" fmla="*/ 2946 h 7844"/>
                <a:gd name="T2" fmla="*/ 7750 w 8232"/>
                <a:gd name="T3" fmla="*/ 2592 h 7844"/>
                <a:gd name="T4" fmla="*/ 5562 w 8232"/>
                <a:gd name="T5" fmla="*/ 2274 h 7844"/>
                <a:gd name="T6" fmla="*/ 4583 w 8232"/>
                <a:gd name="T7" fmla="*/ 290 h 7844"/>
                <a:gd name="T8" fmla="*/ 4116 w 8232"/>
                <a:gd name="T9" fmla="*/ 0 h 7844"/>
                <a:gd name="T10" fmla="*/ 3649 w 8232"/>
                <a:gd name="T11" fmla="*/ 290 h 7844"/>
                <a:gd name="T12" fmla="*/ 2670 w 8232"/>
                <a:gd name="T13" fmla="*/ 2274 h 7844"/>
                <a:gd name="T14" fmla="*/ 482 w 8232"/>
                <a:gd name="T15" fmla="*/ 2592 h 7844"/>
                <a:gd name="T16" fmla="*/ 61 w 8232"/>
                <a:gd name="T17" fmla="*/ 2946 h 7844"/>
                <a:gd name="T18" fmla="*/ 193 w 8232"/>
                <a:gd name="T19" fmla="*/ 3480 h 7844"/>
                <a:gd name="T20" fmla="*/ 1777 w 8232"/>
                <a:gd name="T21" fmla="*/ 5023 h 7844"/>
                <a:gd name="T22" fmla="*/ 1403 w 8232"/>
                <a:gd name="T23" fmla="*/ 7203 h 7844"/>
                <a:gd name="T24" fmla="*/ 1610 w 8232"/>
                <a:gd name="T25" fmla="*/ 7712 h 7844"/>
                <a:gd name="T26" fmla="*/ 2158 w 8232"/>
                <a:gd name="T27" fmla="*/ 7752 h 7844"/>
                <a:gd name="T28" fmla="*/ 4116 w 8232"/>
                <a:gd name="T29" fmla="*/ 6723 h 7844"/>
                <a:gd name="T30" fmla="*/ 6074 w 8232"/>
                <a:gd name="T31" fmla="*/ 7752 h 7844"/>
                <a:gd name="T32" fmla="*/ 6316 w 8232"/>
                <a:gd name="T33" fmla="*/ 7812 h 7844"/>
                <a:gd name="T34" fmla="*/ 6622 w 8232"/>
                <a:gd name="T35" fmla="*/ 7712 h 7844"/>
                <a:gd name="T36" fmla="*/ 6829 w 8232"/>
                <a:gd name="T37" fmla="*/ 7203 h 7844"/>
                <a:gd name="T38" fmla="*/ 6455 w 8232"/>
                <a:gd name="T39" fmla="*/ 5023 h 7844"/>
                <a:gd name="T40" fmla="*/ 8039 w 8232"/>
                <a:gd name="T41" fmla="*/ 3480 h 7844"/>
                <a:gd name="T42" fmla="*/ 8171 w 8232"/>
                <a:gd name="T43" fmla="*/ 2946 h 7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32" h="7844">
                  <a:moveTo>
                    <a:pt x="8171" y="2946"/>
                  </a:moveTo>
                  <a:cubicBezTo>
                    <a:pt x="8109" y="2758"/>
                    <a:pt x="7946" y="2620"/>
                    <a:pt x="7750" y="2592"/>
                  </a:cubicBezTo>
                  <a:lnTo>
                    <a:pt x="5562" y="2274"/>
                  </a:lnTo>
                  <a:lnTo>
                    <a:pt x="4583" y="290"/>
                  </a:lnTo>
                  <a:cubicBezTo>
                    <a:pt x="4495" y="113"/>
                    <a:pt x="4314" y="0"/>
                    <a:pt x="4116" y="0"/>
                  </a:cubicBezTo>
                  <a:cubicBezTo>
                    <a:pt x="3918" y="0"/>
                    <a:pt x="3737" y="113"/>
                    <a:pt x="3649" y="290"/>
                  </a:cubicBezTo>
                  <a:lnTo>
                    <a:pt x="2670" y="2274"/>
                  </a:lnTo>
                  <a:lnTo>
                    <a:pt x="482" y="2592"/>
                  </a:lnTo>
                  <a:cubicBezTo>
                    <a:pt x="286" y="2620"/>
                    <a:pt x="123" y="2758"/>
                    <a:pt x="61" y="2946"/>
                  </a:cubicBezTo>
                  <a:cubicBezTo>
                    <a:pt x="0" y="3134"/>
                    <a:pt x="51" y="3341"/>
                    <a:pt x="193" y="3480"/>
                  </a:cubicBezTo>
                  <a:lnTo>
                    <a:pt x="1777" y="5023"/>
                  </a:lnTo>
                  <a:lnTo>
                    <a:pt x="1403" y="7203"/>
                  </a:lnTo>
                  <a:cubicBezTo>
                    <a:pt x="1370" y="7399"/>
                    <a:pt x="1450" y="7596"/>
                    <a:pt x="1610" y="7712"/>
                  </a:cubicBezTo>
                  <a:cubicBezTo>
                    <a:pt x="1770" y="7829"/>
                    <a:pt x="1983" y="7844"/>
                    <a:pt x="2158" y="7752"/>
                  </a:cubicBezTo>
                  <a:lnTo>
                    <a:pt x="4116" y="6723"/>
                  </a:lnTo>
                  <a:lnTo>
                    <a:pt x="6074" y="7752"/>
                  </a:lnTo>
                  <a:cubicBezTo>
                    <a:pt x="6150" y="7792"/>
                    <a:pt x="6233" y="7812"/>
                    <a:pt x="6316" y="7812"/>
                  </a:cubicBezTo>
                  <a:cubicBezTo>
                    <a:pt x="6424" y="7812"/>
                    <a:pt x="6531" y="7778"/>
                    <a:pt x="6622" y="7712"/>
                  </a:cubicBezTo>
                  <a:cubicBezTo>
                    <a:pt x="6782" y="7596"/>
                    <a:pt x="6862" y="7399"/>
                    <a:pt x="6829" y="7203"/>
                  </a:cubicBezTo>
                  <a:lnTo>
                    <a:pt x="6455" y="5023"/>
                  </a:lnTo>
                  <a:lnTo>
                    <a:pt x="8039" y="3480"/>
                  </a:lnTo>
                  <a:cubicBezTo>
                    <a:pt x="8181" y="3341"/>
                    <a:pt x="8232" y="3134"/>
                    <a:pt x="8171" y="2946"/>
                  </a:cubicBezTo>
                  <a:close/>
                </a:path>
              </a:pathLst>
            </a:custGeom>
            <a:solidFill>
              <a:schemeClr val="bg1"/>
            </a:solidFill>
            <a:ln w="1135" cap="flat">
              <a:noFill/>
              <a:prstDash val="solid"/>
              <a:miter/>
            </a:ln>
            <a:effectLst>
              <a:outerShdw blurRad="190500" sx="102000" sy="102000" algn="ctr" rotWithShape="0">
                <a:schemeClr val="accent4">
                  <a:alpha val="50000"/>
                </a:schemeClr>
              </a:outerShdw>
            </a:effectLst>
          </p:spPr>
        </p:sp>
        <p:sp>
          <p:nvSpPr>
            <p:cNvPr id="104" name="cute-star_72428">
              <a:extLst>
                <a:ext uri="{FF2B5EF4-FFF2-40B4-BE49-F238E27FC236}">
                  <a16:creationId xmlns:a16="http://schemas.microsoft.com/office/drawing/2014/main" xmlns="" id="{9AC82C31-AB74-44F4-AB45-9D2944219A3B}"/>
                </a:ext>
              </a:extLst>
            </p:cNvPr>
            <p:cNvSpPr>
              <a:spLocks noChangeAspect="1"/>
            </p:cNvSpPr>
            <p:nvPr/>
          </p:nvSpPr>
          <p:spPr bwMode="auto">
            <a:xfrm>
              <a:off x="976182" y="2443380"/>
              <a:ext cx="108491" cy="103230"/>
            </a:xfrm>
            <a:custGeom>
              <a:avLst/>
              <a:gdLst>
                <a:gd name="T0" fmla="*/ 8171 w 8232"/>
                <a:gd name="T1" fmla="*/ 2946 h 7844"/>
                <a:gd name="T2" fmla="*/ 7750 w 8232"/>
                <a:gd name="T3" fmla="*/ 2592 h 7844"/>
                <a:gd name="T4" fmla="*/ 5562 w 8232"/>
                <a:gd name="T5" fmla="*/ 2274 h 7844"/>
                <a:gd name="T6" fmla="*/ 4583 w 8232"/>
                <a:gd name="T7" fmla="*/ 290 h 7844"/>
                <a:gd name="T8" fmla="*/ 4116 w 8232"/>
                <a:gd name="T9" fmla="*/ 0 h 7844"/>
                <a:gd name="T10" fmla="*/ 3649 w 8232"/>
                <a:gd name="T11" fmla="*/ 290 h 7844"/>
                <a:gd name="T12" fmla="*/ 2670 w 8232"/>
                <a:gd name="T13" fmla="*/ 2274 h 7844"/>
                <a:gd name="T14" fmla="*/ 482 w 8232"/>
                <a:gd name="T15" fmla="*/ 2592 h 7844"/>
                <a:gd name="T16" fmla="*/ 61 w 8232"/>
                <a:gd name="T17" fmla="*/ 2946 h 7844"/>
                <a:gd name="T18" fmla="*/ 193 w 8232"/>
                <a:gd name="T19" fmla="*/ 3480 h 7844"/>
                <a:gd name="T20" fmla="*/ 1777 w 8232"/>
                <a:gd name="T21" fmla="*/ 5023 h 7844"/>
                <a:gd name="T22" fmla="*/ 1403 w 8232"/>
                <a:gd name="T23" fmla="*/ 7203 h 7844"/>
                <a:gd name="T24" fmla="*/ 1610 w 8232"/>
                <a:gd name="T25" fmla="*/ 7712 h 7844"/>
                <a:gd name="T26" fmla="*/ 2158 w 8232"/>
                <a:gd name="T27" fmla="*/ 7752 h 7844"/>
                <a:gd name="T28" fmla="*/ 4116 w 8232"/>
                <a:gd name="T29" fmla="*/ 6723 h 7844"/>
                <a:gd name="T30" fmla="*/ 6074 w 8232"/>
                <a:gd name="T31" fmla="*/ 7752 h 7844"/>
                <a:gd name="T32" fmla="*/ 6316 w 8232"/>
                <a:gd name="T33" fmla="*/ 7812 h 7844"/>
                <a:gd name="T34" fmla="*/ 6622 w 8232"/>
                <a:gd name="T35" fmla="*/ 7712 h 7844"/>
                <a:gd name="T36" fmla="*/ 6829 w 8232"/>
                <a:gd name="T37" fmla="*/ 7203 h 7844"/>
                <a:gd name="T38" fmla="*/ 6455 w 8232"/>
                <a:gd name="T39" fmla="*/ 5023 h 7844"/>
                <a:gd name="T40" fmla="*/ 8039 w 8232"/>
                <a:gd name="T41" fmla="*/ 3480 h 7844"/>
                <a:gd name="T42" fmla="*/ 8171 w 8232"/>
                <a:gd name="T43" fmla="*/ 2946 h 7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32" h="7844">
                  <a:moveTo>
                    <a:pt x="8171" y="2946"/>
                  </a:moveTo>
                  <a:cubicBezTo>
                    <a:pt x="8109" y="2758"/>
                    <a:pt x="7946" y="2620"/>
                    <a:pt x="7750" y="2592"/>
                  </a:cubicBezTo>
                  <a:lnTo>
                    <a:pt x="5562" y="2274"/>
                  </a:lnTo>
                  <a:lnTo>
                    <a:pt x="4583" y="290"/>
                  </a:lnTo>
                  <a:cubicBezTo>
                    <a:pt x="4495" y="113"/>
                    <a:pt x="4314" y="0"/>
                    <a:pt x="4116" y="0"/>
                  </a:cubicBezTo>
                  <a:cubicBezTo>
                    <a:pt x="3918" y="0"/>
                    <a:pt x="3737" y="113"/>
                    <a:pt x="3649" y="290"/>
                  </a:cubicBezTo>
                  <a:lnTo>
                    <a:pt x="2670" y="2274"/>
                  </a:lnTo>
                  <a:lnTo>
                    <a:pt x="482" y="2592"/>
                  </a:lnTo>
                  <a:cubicBezTo>
                    <a:pt x="286" y="2620"/>
                    <a:pt x="123" y="2758"/>
                    <a:pt x="61" y="2946"/>
                  </a:cubicBezTo>
                  <a:cubicBezTo>
                    <a:pt x="0" y="3134"/>
                    <a:pt x="51" y="3341"/>
                    <a:pt x="193" y="3480"/>
                  </a:cubicBezTo>
                  <a:lnTo>
                    <a:pt x="1777" y="5023"/>
                  </a:lnTo>
                  <a:lnTo>
                    <a:pt x="1403" y="7203"/>
                  </a:lnTo>
                  <a:cubicBezTo>
                    <a:pt x="1370" y="7399"/>
                    <a:pt x="1450" y="7596"/>
                    <a:pt x="1610" y="7712"/>
                  </a:cubicBezTo>
                  <a:cubicBezTo>
                    <a:pt x="1770" y="7829"/>
                    <a:pt x="1983" y="7844"/>
                    <a:pt x="2158" y="7752"/>
                  </a:cubicBezTo>
                  <a:lnTo>
                    <a:pt x="4116" y="6723"/>
                  </a:lnTo>
                  <a:lnTo>
                    <a:pt x="6074" y="7752"/>
                  </a:lnTo>
                  <a:cubicBezTo>
                    <a:pt x="6150" y="7792"/>
                    <a:pt x="6233" y="7812"/>
                    <a:pt x="6316" y="7812"/>
                  </a:cubicBezTo>
                  <a:cubicBezTo>
                    <a:pt x="6424" y="7812"/>
                    <a:pt x="6531" y="7778"/>
                    <a:pt x="6622" y="7712"/>
                  </a:cubicBezTo>
                  <a:cubicBezTo>
                    <a:pt x="6782" y="7596"/>
                    <a:pt x="6862" y="7399"/>
                    <a:pt x="6829" y="7203"/>
                  </a:cubicBezTo>
                  <a:lnTo>
                    <a:pt x="6455" y="5023"/>
                  </a:lnTo>
                  <a:lnTo>
                    <a:pt x="8039" y="3480"/>
                  </a:lnTo>
                  <a:cubicBezTo>
                    <a:pt x="8181" y="3341"/>
                    <a:pt x="8232" y="3134"/>
                    <a:pt x="8171" y="2946"/>
                  </a:cubicBezTo>
                  <a:close/>
                </a:path>
              </a:pathLst>
            </a:custGeom>
            <a:solidFill>
              <a:schemeClr val="bg1"/>
            </a:solidFill>
            <a:ln w="1135" cap="flat">
              <a:noFill/>
              <a:prstDash val="solid"/>
              <a:miter/>
            </a:ln>
            <a:effectLst>
              <a:outerShdw blurRad="190500" sx="102000" sy="102000" algn="ctr" rotWithShape="0">
                <a:schemeClr val="accent4">
                  <a:alpha val="50000"/>
                </a:schemeClr>
              </a:outerShdw>
            </a:effectLst>
          </p:spPr>
        </p:sp>
        <p:sp>
          <p:nvSpPr>
            <p:cNvPr id="105" name="矩形 104">
              <a:extLst>
                <a:ext uri="{FF2B5EF4-FFF2-40B4-BE49-F238E27FC236}">
                  <a16:creationId xmlns:a16="http://schemas.microsoft.com/office/drawing/2014/main" xmlns="" id="{614F5B79-C18A-46C6-A9F4-C7E47A3708AA}"/>
                </a:ext>
              </a:extLst>
            </p:cNvPr>
            <p:cNvSpPr/>
            <p:nvPr/>
          </p:nvSpPr>
          <p:spPr>
            <a:xfrm>
              <a:off x="721361" y="1529376"/>
              <a:ext cx="1184941" cy="769441"/>
            </a:xfrm>
            <a:prstGeom prst="rect">
              <a:avLst/>
            </a:prstGeom>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b="1" kern="0" spc="100" dirty="0">
                  <a:solidFill>
                    <a:schemeClr val="accent4"/>
                  </a:solidFill>
                  <a:effectLst>
                    <a:outerShdw blurRad="127000" dist="38100" dir="2700000" algn="tl">
                      <a:schemeClr val="accent4">
                        <a:alpha val="43000"/>
                      </a:schemeClr>
                    </a:outerShdw>
                  </a:effectLst>
                  <a:sym typeface="+mn-ea"/>
                </a:rPr>
                <a:t>C</a:t>
              </a:r>
            </a:p>
            <a:p>
              <a:pPr algn="ctr"/>
              <a:r>
                <a:rPr lang="zh-CN" altLang="en-US" sz="1200" b="1" kern="0" spc="100" dirty="0">
                  <a:solidFill>
                    <a:schemeClr val="bg1"/>
                  </a:solidFill>
                  <a:effectLst>
                    <a:outerShdw blurRad="190500" dist="50800" dir="5400000" algn="ctr" rotWithShape="0">
                      <a:srgbClr val="E44913">
                        <a:alpha val="60000"/>
                      </a:srgbClr>
                    </a:outerShdw>
                  </a:effectLst>
                </a:rPr>
                <a:t>具体奖项名称</a:t>
              </a:r>
            </a:p>
          </p:txBody>
        </p:sp>
      </p:grpSp>
      <p:pic>
        <p:nvPicPr>
          <p:cNvPr id="106" name="图片 105">
            <a:extLst>
              <a:ext uri="{FF2B5EF4-FFF2-40B4-BE49-F238E27FC236}">
                <a16:creationId xmlns:a16="http://schemas.microsoft.com/office/drawing/2014/main" xmlns="" id="{EB8FC19A-1378-44A7-943A-AEB2D5D5C9AD}"/>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764837" y="3308160"/>
            <a:ext cx="3480628" cy="2320418"/>
          </a:xfrm>
          <a:prstGeom prst="roundRect">
            <a:avLst>
              <a:gd name="adj" fmla="val 6196"/>
            </a:avLst>
          </a:prstGeom>
          <a:ln w="57150">
            <a:solidFill>
              <a:schemeClr val="accent1">
                <a:lumMod val="20000"/>
                <a:lumOff val="80000"/>
              </a:schemeClr>
            </a:solidFill>
          </a:ln>
        </p:spPr>
      </p:pic>
      <p:pic>
        <p:nvPicPr>
          <p:cNvPr id="107" name="图片 106">
            <a:extLst>
              <a:ext uri="{FF2B5EF4-FFF2-40B4-BE49-F238E27FC236}">
                <a16:creationId xmlns:a16="http://schemas.microsoft.com/office/drawing/2014/main" xmlns="" id="{32E92A1B-365F-4639-8CB8-CE2F7BF85C43}"/>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4898536" y="3308160"/>
            <a:ext cx="3480628" cy="2320418"/>
          </a:xfrm>
          <a:prstGeom prst="roundRect">
            <a:avLst>
              <a:gd name="adj" fmla="val 6196"/>
            </a:avLst>
          </a:prstGeom>
          <a:ln w="57150">
            <a:solidFill>
              <a:schemeClr val="accent1">
                <a:lumMod val="20000"/>
                <a:lumOff val="80000"/>
              </a:schemeClr>
            </a:solidFill>
          </a:ln>
        </p:spPr>
      </p:pic>
    </p:spTree>
    <p:extLst>
      <p:ext uri="{BB962C8B-B14F-4D97-AF65-F5344CB8AC3E}">
        <p14:creationId xmlns:p14="http://schemas.microsoft.com/office/powerpoint/2010/main" val="3054228359"/>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任意多边形: 形状 40">
            <a:extLst>
              <a:ext uri="{FF2B5EF4-FFF2-40B4-BE49-F238E27FC236}">
                <a16:creationId xmlns:a16="http://schemas.microsoft.com/office/drawing/2014/main" xmlns="" id="{CDDD40A3-E1DD-4F3E-833E-33FF871EFAB6}"/>
              </a:ext>
            </a:extLst>
          </p:cNvPr>
          <p:cNvSpPr/>
          <p:nvPr/>
        </p:nvSpPr>
        <p:spPr>
          <a:xfrm flipV="1">
            <a:off x="388810" y="665027"/>
            <a:ext cx="8366380" cy="6039163"/>
          </a:xfrm>
          <a:custGeom>
            <a:avLst/>
            <a:gdLst>
              <a:gd name="connsiteX0" fmla="*/ 0 w 8366380"/>
              <a:gd name="connsiteY0" fmla="*/ 35406 h 6039163"/>
              <a:gd name="connsiteX1" fmla="*/ 4006 w 8366380"/>
              <a:gd name="connsiteY1" fmla="*/ 33747 h 6039163"/>
              <a:gd name="connsiteX2" fmla="*/ 9796 w 8366380"/>
              <a:gd name="connsiteY2" fmla="*/ 19769 h 6039163"/>
              <a:gd name="connsiteX3" fmla="*/ 4006 w 8366380"/>
              <a:gd name="connsiteY3" fmla="*/ 5790 h 6039163"/>
              <a:gd name="connsiteX4" fmla="*/ 0 w 8366380"/>
              <a:gd name="connsiteY4" fmla="*/ 4131 h 6039163"/>
              <a:gd name="connsiteX5" fmla="*/ 8349367 w 8366380"/>
              <a:gd name="connsiteY5" fmla="*/ 39537 h 6039163"/>
              <a:gd name="connsiteX6" fmla="*/ 8363345 w 8366380"/>
              <a:gd name="connsiteY6" fmla="*/ 33747 h 6039163"/>
              <a:gd name="connsiteX7" fmla="*/ 8366380 w 8366380"/>
              <a:gd name="connsiteY7" fmla="*/ 26420 h 6039163"/>
              <a:gd name="connsiteX8" fmla="*/ 8366380 w 8366380"/>
              <a:gd name="connsiteY8" fmla="*/ 13118 h 6039163"/>
              <a:gd name="connsiteX9" fmla="*/ 8363345 w 8366380"/>
              <a:gd name="connsiteY9" fmla="*/ 5790 h 6039163"/>
              <a:gd name="connsiteX10" fmla="*/ 8349367 w 8366380"/>
              <a:gd name="connsiteY10" fmla="*/ 0 h 6039163"/>
              <a:gd name="connsiteX11" fmla="*/ 8329598 w 8366380"/>
              <a:gd name="connsiteY11" fmla="*/ 19769 h 6039163"/>
              <a:gd name="connsiteX12" fmla="*/ 8349367 w 8366380"/>
              <a:gd name="connsiteY12" fmla="*/ 39537 h 6039163"/>
              <a:gd name="connsiteX13" fmla="*/ 8156338 w 8366380"/>
              <a:gd name="connsiteY13" fmla="*/ 39537 h 6039163"/>
              <a:gd name="connsiteX14" fmla="*/ 8176107 w 8366380"/>
              <a:gd name="connsiteY14" fmla="*/ 19769 h 6039163"/>
              <a:gd name="connsiteX15" fmla="*/ 8156338 w 8366380"/>
              <a:gd name="connsiteY15" fmla="*/ 0 h 6039163"/>
              <a:gd name="connsiteX16" fmla="*/ 8136570 w 8366380"/>
              <a:gd name="connsiteY16" fmla="*/ 19769 h 6039163"/>
              <a:gd name="connsiteX17" fmla="*/ 8156338 w 8366380"/>
              <a:gd name="connsiteY17" fmla="*/ 39537 h 6039163"/>
              <a:gd name="connsiteX18" fmla="*/ 7963311 w 8366380"/>
              <a:gd name="connsiteY18" fmla="*/ 39537 h 6039163"/>
              <a:gd name="connsiteX19" fmla="*/ 7983079 w 8366380"/>
              <a:gd name="connsiteY19" fmla="*/ 19769 h 6039163"/>
              <a:gd name="connsiteX20" fmla="*/ 7963311 w 8366380"/>
              <a:gd name="connsiteY20" fmla="*/ 0 h 6039163"/>
              <a:gd name="connsiteX21" fmla="*/ 7943543 w 8366380"/>
              <a:gd name="connsiteY21" fmla="*/ 19769 h 6039163"/>
              <a:gd name="connsiteX22" fmla="*/ 7963311 w 8366380"/>
              <a:gd name="connsiteY22" fmla="*/ 39537 h 6039163"/>
              <a:gd name="connsiteX23" fmla="*/ 7770283 w 8366380"/>
              <a:gd name="connsiteY23" fmla="*/ 39537 h 6039163"/>
              <a:gd name="connsiteX24" fmla="*/ 7790052 w 8366380"/>
              <a:gd name="connsiteY24" fmla="*/ 19769 h 6039163"/>
              <a:gd name="connsiteX25" fmla="*/ 7770283 w 8366380"/>
              <a:gd name="connsiteY25" fmla="*/ 0 h 6039163"/>
              <a:gd name="connsiteX26" fmla="*/ 7750515 w 8366380"/>
              <a:gd name="connsiteY26" fmla="*/ 19769 h 6039163"/>
              <a:gd name="connsiteX27" fmla="*/ 7770283 w 8366380"/>
              <a:gd name="connsiteY27" fmla="*/ 39537 h 6039163"/>
              <a:gd name="connsiteX28" fmla="*/ 7577256 w 8366380"/>
              <a:gd name="connsiteY28" fmla="*/ 39537 h 6039163"/>
              <a:gd name="connsiteX29" fmla="*/ 7597024 w 8366380"/>
              <a:gd name="connsiteY29" fmla="*/ 19769 h 6039163"/>
              <a:gd name="connsiteX30" fmla="*/ 7577256 w 8366380"/>
              <a:gd name="connsiteY30" fmla="*/ 0 h 6039163"/>
              <a:gd name="connsiteX31" fmla="*/ 7557488 w 8366380"/>
              <a:gd name="connsiteY31" fmla="*/ 19769 h 6039163"/>
              <a:gd name="connsiteX32" fmla="*/ 7577256 w 8366380"/>
              <a:gd name="connsiteY32" fmla="*/ 39537 h 6039163"/>
              <a:gd name="connsiteX33" fmla="*/ 7384228 w 8366380"/>
              <a:gd name="connsiteY33" fmla="*/ 39537 h 6039163"/>
              <a:gd name="connsiteX34" fmla="*/ 7403996 w 8366380"/>
              <a:gd name="connsiteY34" fmla="*/ 19769 h 6039163"/>
              <a:gd name="connsiteX35" fmla="*/ 7384228 w 8366380"/>
              <a:gd name="connsiteY35" fmla="*/ 0 h 6039163"/>
              <a:gd name="connsiteX36" fmla="*/ 7364459 w 8366380"/>
              <a:gd name="connsiteY36" fmla="*/ 19769 h 6039163"/>
              <a:gd name="connsiteX37" fmla="*/ 7384228 w 8366380"/>
              <a:gd name="connsiteY37" fmla="*/ 39537 h 6039163"/>
              <a:gd name="connsiteX38" fmla="*/ 7191200 w 8366380"/>
              <a:gd name="connsiteY38" fmla="*/ 39537 h 6039163"/>
              <a:gd name="connsiteX39" fmla="*/ 7210968 w 8366380"/>
              <a:gd name="connsiteY39" fmla="*/ 19769 h 6039163"/>
              <a:gd name="connsiteX40" fmla="*/ 7191200 w 8366380"/>
              <a:gd name="connsiteY40" fmla="*/ 0 h 6039163"/>
              <a:gd name="connsiteX41" fmla="*/ 7171432 w 8366380"/>
              <a:gd name="connsiteY41" fmla="*/ 19769 h 6039163"/>
              <a:gd name="connsiteX42" fmla="*/ 7191200 w 8366380"/>
              <a:gd name="connsiteY42" fmla="*/ 39537 h 6039163"/>
              <a:gd name="connsiteX43" fmla="*/ 6998173 w 8366380"/>
              <a:gd name="connsiteY43" fmla="*/ 39537 h 6039163"/>
              <a:gd name="connsiteX44" fmla="*/ 7017941 w 8366380"/>
              <a:gd name="connsiteY44" fmla="*/ 19769 h 6039163"/>
              <a:gd name="connsiteX45" fmla="*/ 6998173 w 8366380"/>
              <a:gd name="connsiteY45" fmla="*/ 0 h 6039163"/>
              <a:gd name="connsiteX46" fmla="*/ 6978404 w 8366380"/>
              <a:gd name="connsiteY46" fmla="*/ 19769 h 6039163"/>
              <a:gd name="connsiteX47" fmla="*/ 6998173 w 8366380"/>
              <a:gd name="connsiteY47" fmla="*/ 39537 h 6039163"/>
              <a:gd name="connsiteX48" fmla="*/ 6805144 w 8366380"/>
              <a:gd name="connsiteY48" fmla="*/ 39537 h 6039163"/>
              <a:gd name="connsiteX49" fmla="*/ 6824913 w 8366380"/>
              <a:gd name="connsiteY49" fmla="*/ 19769 h 6039163"/>
              <a:gd name="connsiteX50" fmla="*/ 6805144 w 8366380"/>
              <a:gd name="connsiteY50" fmla="*/ 0 h 6039163"/>
              <a:gd name="connsiteX51" fmla="*/ 6785376 w 8366380"/>
              <a:gd name="connsiteY51" fmla="*/ 19769 h 6039163"/>
              <a:gd name="connsiteX52" fmla="*/ 6805144 w 8366380"/>
              <a:gd name="connsiteY52" fmla="*/ 39537 h 6039163"/>
              <a:gd name="connsiteX53" fmla="*/ 6612117 w 8366380"/>
              <a:gd name="connsiteY53" fmla="*/ 39537 h 6039163"/>
              <a:gd name="connsiteX54" fmla="*/ 6631885 w 8366380"/>
              <a:gd name="connsiteY54" fmla="*/ 19769 h 6039163"/>
              <a:gd name="connsiteX55" fmla="*/ 6612117 w 8366380"/>
              <a:gd name="connsiteY55" fmla="*/ 0 h 6039163"/>
              <a:gd name="connsiteX56" fmla="*/ 6592348 w 8366380"/>
              <a:gd name="connsiteY56" fmla="*/ 19769 h 6039163"/>
              <a:gd name="connsiteX57" fmla="*/ 6612117 w 8366380"/>
              <a:gd name="connsiteY57" fmla="*/ 39537 h 6039163"/>
              <a:gd name="connsiteX58" fmla="*/ 6403778 w 8366380"/>
              <a:gd name="connsiteY58" fmla="*/ 39537 h 6039163"/>
              <a:gd name="connsiteX59" fmla="*/ 6423546 w 8366380"/>
              <a:gd name="connsiteY59" fmla="*/ 19769 h 6039163"/>
              <a:gd name="connsiteX60" fmla="*/ 6403778 w 8366380"/>
              <a:gd name="connsiteY60" fmla="*/ 0 h 6039163"/>
              <a:gd name="connsiteX61" fmla="*/ 6384009 w 8366380"/>
              <a:gd name="connsiteY61" fmla="*/ 19769 h 6039163"/>
              <a:gd name="connsiteX62" fmla="*/ 6403778 w 8366380"/>
              <a:gd name="connsiteY62" fmla="*/ 39537 h 6039163"/>
              <a:gd name="connsiteX63" fmla="*/ 6210750 w 8366380"/>
              <a:gd name="connsiteY63" fmla="*/ 39537 h 6039163"/>
              <a:gd name="connsiteX64" fmla="*/ 6230519 w 8366380"/>
              <a:gd name="connsiteY64" fmla="*/ 19769 h 6039163"/>
              <a:gd name="connsiteX65" fmla="*/ 6210750 w 8366380"/>
              <a:gd name="connsiteY65" fmla="*/ 0 h 6039163"/>
              <a:gd name="connsiteX66" fmla="*/ 6190982 w 8366380"/>
              <a:gd name="connsiteY66" fmla="*/ 19769 h 6039163"/>
              <a:gd name="connsiteX67" fmla="*/ 6210750 w 8366380"/>
              <a:gd name="connsiteY67" fmla="*/ 39537 h 6039163"/>
              <a:gd name="connsiteX68" fmla="*/ 6017723 w 8366380"/>
              <a:gd name="connsiteY68" fmla="*/ 39537 h 6039163"/>
              <a:gd name="connsiteX69" fmla="*/ 6037491 w 8366380"/>
              <a:gd name="connsiteY69" fmla="*/ 19769 h 6039163"/>
              <a:gd name="connsiteX70" fmla="*/ 6017723 w 8366380"/>
              <a:gd name="connsiteY70" fmla="*/ 0 h 6039163"/>
              <a:gd name="connsiteX71" fmla="*/ 5997954 w 8366380"/>
              <a:gd name="connsiteY71" fmla="*/ 19769 h 6039163"/>
              <a:gd name="connsiteX72" fmla="*/ 6017723 w 8366380"/>
              <a:gd name="connsiteY72" fmla="*/ 39537 h 6039163"/>
              <a:gd name="connsiteX73" fmla="*/ 5824694 w 8366380"/>
              <a:gd name="connsiteY73" fmla="*/ 39537 h 6039163"/>
              <a:gd name="connsiteX74" fmla="*/ 5844463 w 8366380"/>
              <a:gd name="connsiteY74" fmla="*/ 19769 h 6039163"/>
              <a:gd name="connsiteX75" fmla="*/ 5824694 w 8366380"/>
              <a:gd name="connsiteY75" fmla="*/ 0 h 6039163"/>
              <a:gd name="connsiteX76" fmla="*/ 5804926 w 8366380"/>
              <a:gd name="connsiteY76" fmla="*/ 19769 h 6039163"/>
              <a:gd name="connsiteX77" fmla="*/ 5824694 w 8366380"/>
              <a:gd name="connsiteY77" fmla="*/ 39537 h 6039163"/>
              <a:gd name="connsiteX78" fmla="*/ 5631667 w 8366380"/>
              <a:gd name="connsiteY78" fmla="*/ 39537 h 6039163"/>
              <a:gd name="connsiteX79" fmla="*/ 5651435 w 8366380"/>
              <a:gd name="connsiteY79" fmla="*/ 19769 h 6039163"/>
              <a:gd name="connsiteX80" fmla="*/ 5631667 w 8366380"/>
              <a:gd name="connsiteY80" fmla="*/ 0 h 6039163"/>
              <a:gd name="connsiteX81" fmla="*/ 5611899 w 8366380"/>
              <a:gd name="connsiteY81" fmla="*/ 19769 h 6039163"/>
              <a:gd name="connsiteX82" fmla="*/ 5631667 w 8366380"/>
              <a:gd name="connsiteY82" fmla="*/ 39537 h 6039163"/>
              <a:gd name="connsiteX83" fmla="*/ 5438639 w 8366380"/>
              <a:gd name="connsiteY83" fmla="*/ 39537 h 6039163"/>
              <a:gd name="connsiteX84" fmla="*/ 5458408 w 8366380"/>
              <a:gd name="connsiteY84" fmla="*/ 19769 h 6039163"/>
              <a:gd name="connsiteX85" fmla="*/ 5438639 w 8366380"/>
              <a:gd name="connsiteY85" fmla="*/ 0 h 6039163"/>
              <a:gd name="connsiteX86" fmla="*/ 5418871 w 8366380"/>
              <a:gd name="connsiteY86" fmla="*/ 19769 h 6039163"/>
              <a:gd name="connsiteX87" fmla="*/ 5438639 w 8366380"/>
              <a:gd name="connsiteY87" fmla="*/ 39537 h 6039163"/>
              <a:gd name="connsiteX88" fmla="*/ 5245612 w 8366380"/>
              <a:gd name="connsiteY88" fmla="*/ 39537 h 6039163"/>
              <a:gd name="connsiteX89" fmla="*/ 5265380 w 8366380"/>
              <a:gd name="connsiteY89" fmla="*/ 19769 h 6039163"/>
              <a:gd name="connsiteX90" fmla="*/ 5245612 w 8366380"/>
              <a:gd name="connsiteY90" fmla="*/ 0 h 6039163"/>
              <a:gd name="connsiteX91" fmla="*/ 5225843 w 8366380"/>
              <a:gd name="connsiteY91" fmla="*/ 19769 h 6039163"/>
              <a:gd name="connsiteX92" fmla="*/ 5245612 w 8366380"/>
              <a:gd name="connsiteY92" fmla="*/ 39537 h 6039163"/>
              <a:gd name="connsiteX93" fmla="*/ 5052584 w 8366380"/>
              <a:gd name="connsiteY93" fmla="*/ 39537 h 6039163"/>
              <a:gd name="connsiteX94" fmla="*/ 5072353 w 8366380"/>
              <a:gd name="connsiteY94" fmla="*/ 19769 h 6039163"/>
              <a:gd name="connsiteX95" fmla="*/ 5052584 w 8366380"/>
              <a:gd name="connsiteY95" fmla="*/ 0 h 6039163"/>
              <a:gd name="connsiteX96" fmla="*/ 5032815 w 8366380"/>
              <a:gd name="connsiteY96" fmla="*/ 19769 h 6039163"/>
              <a:gd name="connsiteX97" fmla="*/ 5052584 w 8366380"/>
              <a:gd name="connsiteY97" fmla="*/ 39537 h 6039163"/>
              <a:gd name="connsiteX98" fmla="*/ 4859557 w 8366380"/>
              <a:gd name="connsiteY98" fmla="*/ 39537 h 6039163"/>
              <a:gd name="connsiteX99" fmla="*/ 4879324 w 8366380"/>
              <a:gd name="connsiteY99" fmla="*/ 19769 h 6039163"/>
              <a:gd name="connsiteX100" fmla="*/ 4859557 w 8366380"/>
              <a:gd name="connsiteY100" fmla="*/ 0 h 6039163"/>
              <a:gd name="connsiteX101" fmla="*/ 4839789 w 8366380"/>
              <a:gd name="connsiteY101" fmla="*/ 19769 h 6039163"/>
              <a:gd name="connsiteX102" fmla="*/ 4859557 w 8366380"/>
              <a:gd name="connsiteY102" fmla="*/ 39537 h 6039163"/>
              <a:gd name="connsiteX103" fmla="*/ 4666528 w 8366380"/>
              <a:gd name="connsiteY103" fmla="*/ 39537 h 6039163"/>
              <a:gd name="connsiteX104" fmla="*/ 4686297 w 8366380"/>
              <a:gd name="connsiteY104" fmla="*/ 19769 h 6039163"/>
              <a:gd name="connsiteX105" fmla="*/ 4666528 w 8366380"/>
              <a:gd name="connsiteY105" fmla="*/ 0 h 6039163"/>
              <a:gd name="connsiteX106" fmla="*/ 4646761 w 8366380"/>
              <a:gd name="connsiteY106" fmla="*/ 19769 h 6039163"/>
              <a:gd name="connsiteX107" fmla="*/ 4666528 w 8366380"/>
              <a:gd name="connsiteY107" fmla="*/ 39537 h 6039163"/>
              <a:gd name="connsiteX108" fmla="*/ 4473501 w 8366380"/>
              <a:gd name="connsiteY108" fmla="*/ 39537 h 6039163"/>
              <a:gd name="connsiteX109" fmla="*/ 4493269 w 8366380"/>
              <a:gd name="connsiteY109" fmla="*/ 19769 h 6039163"/>
              <a:gd name="connsiteX110" fmla="*/ 4473501 w 8366380"/>
              <a:gd name="connsiteY110" fmla="*/ 0 h 6039163"/>
              <a:gd name="connsiteX111" fmla="*/ 4453732 w 8366380"/>
              <a:gd name="connsiteY111" fmla="*/ 19769 h 6039163"/>
              <a:gd name="connsiteX112" fmla="*/ 4473501 w 8366380"/>
              <a:gd name="connsiteY112" fmla="*/ 39537 h 6039163"/>
              <a:gd name="connsiteX113" fmla="*/ 4280474 w 8366380"/>
              <a:gd name="connsiteY113" fmla="*/ 39537 h 6039163"/>
              <a:gd name="connsiteX114" fmla="*/ 4300242 w 8366380"/>
              <a:gd name="connsiteY114" fmla="*/ 19769 h 6039163"/>
              <a:gd name="connsiteX115" fmla="*/ 4280474 w 8366380"/>
              <a:gd name="connsiteY115" fmla="*/ 0 h 6039163"/>
              <a:gd name="connsiteX116" fmla="*/ 4260705 w 8366380"/>
              <a:gd name="connsiteY116" fmla="*/ 19769 h 6039163"/>
              <a:gd name="connsiteX117" fmla="*/ 4280474 w 8366380"/>
              <a:gd name="connsiteY117" fmla="*/ 39537 h 6039163"/>
              <a:gd name="connsiteX118" fmla="*/ 4058922 w 8366380"/>
              <a:gd name="connsiteY118" fmla="*/ 39537 h 6039163"/>
              <a:gd name="connsiteX119" fmla="*/ 4078690 w 8366380"/>
              <a:gd name="connsiteY119" fmla="*/ 19769 h 6039163"/>
              <a:gd name="connsiteX120" fmla="*/ 4058922 w 8366380"/>
              <a:gd name="connsiteY120" fmla="*/ 0 h 6039163"/>
              <a:gd name="connsiteX121" fmla="*/ 4039153 w 8366380"/>
              <a:gd name="connsiteY121" fmla="*/ 19769 h 6039163"/>
              <a:gd name="connsiteX122" fmla="*/ 4058922 w 8366380"/>
              <a:gd name="connsiteY122" fmla="*/ 39537 h 6039163"/>
              <a:gd name="connsiteX123" fmla="*/ 3865894 w 8366380"/>
              <a:gd name="connsiteY123" fmla="*/ 39537 h 6039163"/>
              <a:gd name="connsiteX124" fmla="*/ 3885662 w 8366380"/>
              <a:gd name="connsiteY124" fmla="*/ 19769 h 6039163"/>
              <a:gd name="connsiteX125" fmla="*/ 3865894 w 8366380"/>
              <a:gd name="connsiteY125" fmla="*/ 0 h 6039163"/>
              <a:gd name="connsiteX126" fmla="*/ 3846126 w 8366380"/>
              <a:gd name="connsiteY126" fmla="*/ 19769 h 6039163"/>
              <a:gd name="connsiteX127" fmla="*/ 3865894 w 8366380"/>
              <a:gd name="connsiteY127" fmla="*/ 39537 h 6039163"/>
              <a:gd name="connsiteX128" fmla="*/ 3672866 w 8366380"/>
              <a:gd name="connsiteY128" fmla="*/ 39537 h 6039163"/>
              <a:gd name="connsiteX129" fmla="*/ 3692634 w 8366380"/>
              <a:gd name="connsiteY129" fmla="*/ 19769 h 6039163"/>
              <a:gd name="connsiteX130" fmla="*/ 3672866 w 8366380"/>
              <a:gd name="connsiteY130" fmla="*/ 0 h 6039163"/>
              <a:gd name="connsiteX131" fmla="*/ 3653098 w 8366380"/>
              <a:gd name="connsiteY131" fmla="*/ 19769 h 6039163"/>
              <a:gd name="connsiteX132" fmla="*/ 3672866 w 8366380"/>
              <a:gd name="connsiteY132" fmla="*/ 39537 h 6039163"/>
              <a:gd name="connsiteX133" fmla="*/ 3479838 w 8366380"/>
              <a:gd name="connsiteY133" fmla="*/ 39537 h 6039163"/>
              <a:gd name="connsiteX134" fmla="*/ 3499606 w 8366380"/>
              <a:gd name="connsiteY134" fmla="*/ 19769 h 6039163"/>
              <a:gd name="connsiteX135" fmla="*/ 3479838 w 8366380"/>
              <a:gd name="connsiteY135" fmla="*/ 0 h 6039163"/>
              <a:gd name="connsiteX136" fmla="*/ 3460069 w 8366380"/>
              <a:gd name="connsiteY136" fmla="*/ 19769 h 6039163"/>
              <a:gd name="connsiteX137" fmla="*/ 3479838 w 8366380"/>
              <a:gd name="connsiteY137" fmla="*/ 39537 h 6039163"/>
              <a:gd name="connsiteX138" fmla="*/ 3286810 w 8366380"/>
              <a:gd name="connsiteY138" fmla="*/ 39537 h 6039163"/>
              <a:gd name="connsiteX139" fmla="*/ 3306579 w 8366380"/>
              <a:gd name="connsiteY139" fmla="*/ 19769 h 6039163"/>
              <a:gd name="connsiteX140" fmla="*/ 3286810 w 8366380"/>
              <a:gd name="connsiteY140" fmla="*/ 0 h 6039163"/>
              <a:gd name="connsiteX141" fmla="*/ 3267042 w 8366380"/>
              <a:gd name="connsiteY141" fmla="*/ 19769 h 6039163"/>
              <a:gd name="connsiteX142" fmla="*/ 3286810 w 8366380"/>
              <a:gd name="connsiteY142" fmla="*/ 39537 h 6039163"/>
              <a:gd name="connsiteX143" fmla="*/ 3093783 w 8366380"/>
              <a:gd name="connsiteY143" fmla="*/ 39537 h 6039163"/>
              <a:gd name="connsiteX144" fmla="*/ 3113551 w 8366380"/>
              <a:gd name="connsiteY144" fmla="*/ 19769 h 6039163"/>
              <a:gd name="connsiteX145" fmla="*/ 3093783 w 8366380"/>
              <a:gd name="connsiteY145" fmla="*/ 0 h 6039163"/>
              <a:gd name="connsiteX146" fmla="*/ 3074014 w 8366380"/>
              <a:gd name="connsiteY146" fmla="*/ 19769 h 6039163"/>
              <a:gd name="connsiteX147" fmla="*/ 3093783 w 8366380"/>
              <a:gd name="connsiteY147" fmla="*/ 39537 h 6039163"/>
              <a:gd name="connsiteX148" fmla="*/ 2900755 w 8366380"/>
              <a:gd name="connsiteY148" fmla="*/ 39537 h 6039163"/>
              <a:gd name="connsiteX149" fmla="*/ 2920524 w 8366380"/>
              <a:gd name="connsiteY149" fmla="*/ 19769 h 6039163"/>
              <a:gd name="connsiteX150" fmla="*/ 2900755 w 8366380"/>
              <a:gd name="connsiteY150" fmla="*/ 0 h 6039163"/>
              <a:gd name="connsiteX151" fmla="*/ 2880987 w 8366380"/>
              <a:gd name="connsiteY151" fmla="*/ 19769 h 6039163"/>
              <a:gd name="connsiteX152" fmla="*/ 2900755 w 8366380"/>
              <a:gd name="connsiteY152" fmla="*/ 39537 h 6039163"/>
              <a:gd name="connsiteX153" fmla="*/ 2707727 w 8366380"/>
              <a:gd name="connsiteY153" fmla="*/ 39537 h 6039163"/>
              <a:gd name="connsiteX154" fmla="*/ 2727495 w 8366380"/>
              <a:gd name="connsiteY154" fmla="*/ 19769 h 6039163"/>
              <a:gd name="connsiteX155" fmla="*/ 2707727 w 8366380"/>
              <a:gd name="connsiteY155" fmla="*/ 0 h 6039163"/>
              <a:gd name="connsiteX156" fmla="*/ 2687958 w 8366380"/>
              <a:gd name="connsiteY156" fmla="*/ 19769 h 6039163"/>
              <a:gd name="connsiteX157" fmla="*/ 2707727 w 8366380"/>
              <a:gd name="connsiteY157" fmla="*/ 39537 h 6039163"/>
              <a:gd name="connsiteX158" fmla="*/ 2514699 w 8366380"/>
              <a:gd name="connsiteY158" fmla="*/ 39537 h 6039163"/>
              <a:gd name="connsiteX159" fmla="*/ 2534468 w 8366380"/>
              <a:gd name="connsiteY159" fmla="*/ 19769 h 6039163"/>
              <a:gd name="connsiteX160" fmla="*/ 2514699 w 8366380"/>
              <a:gd name="connsiteY160" fmla="*/ 0 h 6039163"/>
              <a:gd name="connsiteX161" fmla="*/ 2494931 w 8366380"/>
              <a:gd name="connsiteY161" fmla="*/ 19769 h 6039163"/>
              <a:gd name="connsiteX162" fmla="*/ 2514699 w 8366380"/>
              <a:gd name="connsiteY162" fmla="*/ 39537 h 6039163"/>
              <a:gd name="connsiteX163" fmla="*/ 2321672 w 8366380"/>
              <a:gd name="connsiteY163" fmla="*/ 39537 h 6039163"/>
              <a:gd name="connsiteX164" fmla="*/ 2341440 w 8366380"/>
              <a:gd name="connsiteY164" fmla="*/ 19769 h 6039163"/>
              <a:gd name="connsiteX165" fmla="*/ 2321672 w 8366380"/>
              <a:gd name="connsiteY165" fmla="*/ 0 h 6039163"/>
              <a:gd name="connsiteX166" fmla="*/ 2301903 w 8366380"/>
              <a:gd name="connsiteY166" fmla="*/ 19769 h 6039163"/>
              <a:gd name="connsiteX167" fmla="*/ 2321672 w 8366380"/>
              <a:gd name="connsiteY167" fmla="*/ 39537 h 6039163"/>
              <a:gd name="connsiteX168" fmla="*/ 2128643 w 8366380"/>
              <a:gd name="connsiteY168" fmla="*/ 39537 h 6039163"/>
              <a:gd name="connsiteX169" fmla="*/ 2148412 w 8366380"/>
              <a:gd name="connsiteY169" fmla="*/ 19769 h 6039163"/>
              <a:gd name="connsiteX170" fmla="*/ 2128643 w 8366380"/>
              <a:gd name="connsiteY170" fmla="*/ 0 h 6039163"/>
              <a:gd name="connsiteX171" fmla="*/ 2108875 w 8366380"/>
              <a:gd name="connsiteY171" fmla="*/ 19769 h 6039163"/>
              <a:gd name="connsiteX172" fmla="*/ 2128643 w 8366380"/>
              <a:gd name="connsiteY172" fmla="*/ 39537 h 6039163"/>
              <a:gd name="connsiteX173" fmla="*/ 1935616 w 8366380"/>
              <a:gd name="connsiteY173" fmla="*/ 39537 h 6039163"/>
              <a:gd name="connsiteX174" fmla="*/ 1955384 w 8366380"/>
              <a:gd name="connsiteY174" fmla="*/ 19769 h 6039163"/>
              <a:gd name="connsiteX175" fmla="*/ 1935616 w 8366380"/>
              <a:gd name="connsiteY175" fmla="*/ 0 h 6039163"/>
              <a:gd name="connsiteX176" fmla="*/ 1915848 w 8366380"/>
              <a:gd name="connsiteY176" fmla="*/ 19769 h 6039163"/>
              <a:gd name="connsiteX177" fmla="*/ 1935616 w 8366380"/>
              <a:gd name="connsiteY177" fmla="*/ 39537 h 6039163"/>
              <a:gd name="connsiteX178" fmla="*/ 1727277 w 8366380"/>
              <a:gd name="connsiteY178" fmla="*/ 39537 h 6039163"/>
              <a:gd name="connsiteX179" fmla="*/ 1747045 w 8366380"/>
              <a:gd name="connsiteY179" fmla="*/ 19769 h 6039163"/>
              <a:gd name="connsiteX180" fmla="*/ 1727277 w 8366380"/>
              <a:gd name="connsiteY180" fmla="*/ 0 h 6039163"/>
              <a:gd name="connsiteX181" fmla="*/ 1707508 w 8366380"/>
              <a:gd name="connsiteY181" fmla="*/ 19769 h 6039163"/>
              <a:gd name="connsiteX182" fmla="*/ 1727277 w 8366380"/>
              <a:gd name="connsiteY182" fmla="*/ 39537 h 6039163"/>
              <a:gd name="connsiteX183" fmla="*/ 1534249 w 8366380"/>
              <a:gd name="connsiteY183" fmla="*/ 39537 h 6039163"/>
              <a:gd name="connsiteX184" fmla="*/ 1554018 w 8366380"/>
              <a:gd name="connsiteY184" fmla="*/ 19769 h 6039163"/>
              <a:gd name="connsiteX185" fmla="*/ 1534249 w 8366380"/>
              <a:gd name="connsiteY185" fmla="*/ 0 h 6039163"/>
              <a:gd name="connsiteX186" fmla="*/ 1514481 w 8366380"/>
              <a:gd name="connsiteY186" fmla="*/ 19769 h 6039163"/>
              <a:gd name="connsiteX187" fmla="*/ 1534249 w 8366380"/>
              <a:gd name="connsiteY187" fmla="*/ 39537 h 6039163"/>
              <a:gd name="connsiteX188" fmla="*/ 1341222 w 8366380"/>
              <a:gd name="connsiteY188" fmla="*/ 39537 h 6039163"/>
              <a:gd name="connsiteX189" fmla="*/ 1360990 w 8366380"/>
              <a:gd name="connsiteY189" fmla="*/ 19769 h 6039163"/>
              <a:gd name="connsiteX190" fmla="*/ 1341222 w 8366380"/>
              <a:gd name="connsiteY190" fmla="*/ 0 h 6039163"/>
              <a:gd name="connsiteX191" fmla="*/ 1321453 w 8366380"/>
              <a:gd name="connsiteY191" fmla="*/ 19769 h 6039163"/>
              <a:gd name="connsiteX192" fmla="*/ 1341222 w 8366380"/>
              <a:gd name="connsiteY192" fmla="*/ 39537 h 6039163"/>
              <a:gd name="connsiteX193" fmla="*/ 1148193 w 8366380"/>
              <a:gd name="connsiteY193" fmla="*/ 39537 h 6039163"/>
              <a:gd name="connsiteX194" fmla="*/ 1167962 w 8366380"/>
              <a:gd name="connsiteY194" fmla="*/ 19769 h 6039163"/>
              <a:gd name="connsiteX195" fmla="*/ 1148193 w 8366380"/>
              <a:gd name="connsiteY195" fmla="*/ 0 h 6039163"/>
              <a:gd name="connsiteX196" fmla="*/ 1128425 w 8366380"/>
              <a:gd name="connsiteY196" fmla="*/ 19769 h 6039163"/>
              <a:gd name="connsiteX197" fmla="*/ 1148193 w 8366380"/>
              <a:gd name="connsiteY197" fmla="*/ 39537 h 6039163"/>
              <a:gd name="connsiteX198" fmla="*/ 955166 w 8366380"/>
              <a:gd name="connsiteY198" fmla="*/ 39537 h 6039163"/>
              <a:gd name="connsiteX199" fmla="*/ 974934 w 8366380"/>
              <a:gd name="connsiteY199" fmla="*/ 19769 h 6039163"/>
              <a:gd name="connsiteX200" fmla="*/ 955166 w 8366380"/>
              <a:gd name="connsiteY200" fmla="*/ 0 h 6039163"/>
              <a:gd name="connsiteX201" fmla="*/ 935398 w 8366380"/>
              <a:gd name="connsiteY201" fmla="*/ 19769 h 6039163"/>
              <a:gd name="connsiteX202" fmla="*/ 955166 w 8366380"/>
              <a:gd name="connsiteY202" fmla="*/ 39537 h 6039163"/>
              <a:gd name="connsiteX203" fmla="*/ 762138 w 8366380"/>
              <a:gd name="connsiteY203" fmla="*/ 39537 h 6039163"/>
              <a:gd name="connsiteX204" fmla="*/ 781907 w 8366380"/>
              <a:gd name="connsiteY204" fmla="*/ 19769 h 6039163"/>
              <a:gd name="connsiteX205" fmla="*/ 762138 w 8366380"/>
              <a:gd name="connsiteY205" fmla="*/ 0 h 6039163"/>
              <a:gd name="connsiteX206" fmla="*/ 742370 w 8366380"/>
              <a:gd name="connsiteY206" fmla="*/ 19769 h 6039163"/>
              <a:gd name="connsiteX207" fmla="*/ 762138 w 8366380"/>
              <a:gd name="connsiteY207" fmla="*/ 39537 h 6039163"/>
              <a:gd name="connsiteX208" fmla="*/ 569111 w 8366380"/>
              <a:gd name="connsiteY208" fmla="*/ 39537 h 6039163"/>
              <a:gd name="connsiteX209" fmla="*/ 588879 w 8366380"/>
              <a:gd name="connsiteY209" fmla="*/ 19769 h 6039163"/>
              <a:gd name="connsiteX210" fmla="*/ 569111 w 8366380"/>
              <a:gd name="connsiteY210" fmla="*/ 0 h 6039163"/>
              <a:gd name="connsiteX211" fmla="*/ 549343 w 8366380"/>
              <a:gd name="connsiteY211" fmla="*/ 19769 h 6039163"/>
              <a:gd name="connsiteX212" fmla="*/ 569111 w 8366380"/>
              <a:gd name="connsiteY212" fmla="*/ 39537 h 6039163"/>
              <a:gd name="connsiteX213" fmla="*/ 376082 w 8366380"/>
              <a:gd name="connsiteY213" fmla="*/ 39537 h 6039163"/>
              <a:gd name="connsiteX214" fmla="*/ 395851 w 8366380"/>
              <a:gd name="connsiteY214" fmla="*/ 19769 h 6039163"/>
              <a:gd name="connsiteX215" fmla="*/ 376082 w 8366380"/>
              <a:gd name="connsiteY215" fmla="*/ 0 h 6039163"/>
              <a:gd name="connsiteX216" fmla="*/ 356314 w 8366380"/>
              <a:gd name="connsiteY216" fmla="*/ 19769 h 6039163"/>
              <a:gd name="connsiteX217" fmla="*/ 376082 w 8366380"/>
              <a:gd name="connsiteY217" fmla="*/ 39537 h 6039163"/>
              <a:gd name="connsiteX218" fmla="*/ 183055 w 8366380"/>
              <a:gd name="connsiteY218" fmla="*/ 39537 h 6039163"/>
              <a:gd name="connsiteX219" fmla="*/ 202823 w 8366380"/>
              <a:gd name="connsiteY219" fmla="*/ 19769 h 6039163"/>
              <a:gd name="connsiteX220" fmla="*/ 183055 w 8366380"/>
              <a:gd name="connsiteY220" fmla="*/ 0 h 6039163"/>
              <a:gd name="connsiteX221" fmla="*/ 163287 w 8366380"/>
              <a:gd name="connsiteY221" fmla="*/ 19769 h 6039163"/>
              <a:gd name="connsiteX222" fmla="*/ 183055 w 8366380"/>
              <a:gd name="connsiteY222" fmla="*/ 39537 h 6039163"/>
              <a:gd name="connsiteX223" fmla="*/ 0 w 8366380"/>
              <a:gd name="connsiteY223" fmla="*/ 233085 h 6039163"/>
              <a:gd name="connsiteX224" fmla="*/ 4006 w 8366380"/>
              <a:gd name="connsiteY224" fmla="*/ 231426 h 6039163"/>
              <a:gd name="connsiteX225" fmla="*/ 9796 w 8366380"/>
              <a:gd name="connsiteY225" fmla="*/ 217448 h 6039163"/>
              <a:gd name="connsiteX226" fmla="*/ 4006 w 8366380"/>
              <a:gd name="connsiteY226" fmla="*/ 203470 h 6039163"/>
              <a:gd name="connsiteX227" fmla="*/ 0 w 8366380"/>
              <a:gd name="connsiteY227" fmla="*/ 201810 h 6039163"/>
              <a:gd name="connsiteX228" fmla="*/ 8349367 w 8366380"/>
              <a:gd name="connsiteY228" fmla="*/ 237216 h 6039163"/>
              <a:gd name="connsiteX229" fmla="*/ 8363345 w 8366380"/>
              <a:gd name="connsiteY229" fmla="*/ 231426 h 6039163"/>
              <a:gd name="connsiteX230" fmla="*/ 8366380 w 8366380"/>
              <a:gd name="connsiteY230" fmla="*/ 224099 h 6039163"/>
              <a:gd name="connsiteX231" fmla="*/ 8366380 w 8366380"/>
              <a:gd name="connsiteY231" fmla="*/ 210797 h 6039163"/>
              <a:gd name="connsiteX232" fmla="*/ 8363345 w 8366380"/>
              <a:gd name="connsiteY232" fmla="*/ 203470 h 6039163"/>
              <a:gd name="connsiteX233" fmla="*/ 8349367 w 8366380"/>
              <a:gd name="connsiteY233" fmla="*/ 197679 h 6039163"/>
              <a:gd name="connsiteX234" fmla="*/ 8329598 w 8366380"/>
              <a:gd name="connsiteY234" fmla="*/ 217448 h 6039163"/>
              <a:gd name="connsiteX235" fmla="*/ 8349367 w 8366380"/>
              <a:gd name="connsiteY235" fmla="*/ 237216 h 6039163"/>
              <a:gd name="connsiteX236" fmla="*/ 8156338 w 8366380"/>
              <a:gd name="connsiteY236" fmla="*/ 237216 h 6039163"/>
              <a:gd name="connsiteX237" fmla="*/ 8176107 w 8366380"/>
              <a:gd name="connsiteY237" fmla="*/ 217448 h 6039163"/>
              <a:gd name="connsiteX238" fmla="*/ 8156338 w 8366380"/>
              <a:gd name="connsiteY238" fmla="*/ 197679 h 6039163"/>
              <a:gd name="connsiteX239" fmla="*/ 8136570 w 8366380"/>
              <a:gd name="connsiteY239" fmla="*/ 217448 h 6039163"/>
              <a:gd name="connsiteX240" fmla="*/ 8156338 w 8366380"/>
              <a:gd name="connsiteY240" fmla="*/ 237216 h 6039163"/>
              <a:gd name="connsiteX241" fmla="*/ 7963311 w 8366380"/>
              <a:gd name="connsiteY241" fmla="*/ 237216 h 6039163"/>
              <a:gd name="connsiteX242" fmla="*/ 7983079 w 8366380"/>
              <a:gd name="connsiteY242" fmla="*/ 217448 h 6039163"/>
              <a:gd name="connsiteX243" fmla="*/ 7963311 w 8366380"/>
              <a:gd name="connsiteY243" fmla="*/ 197679 h 6039163"/>
              <a:gd name="connsiteX244" fmla="*/ 7943543 w 8366380"/>
              <a:gd name="connsiteY244" fmla="*/ 217448 h 6039163"/>
              <a:gd name="connsiteX245" fmla="*/ 7963311 w 8366380"/>
              <a:gd name="connsiteY245" fmla="*/ 237216 h 6039163"/>
              <a:gd name="connsiteX246" fmla="*/ 7770283 w 8366380"/>
              <a:gd name="connsiteY246" fmla="*/ 237216 h 6039163"/>
              <a:gd name="connsiteX247" fmla="*/ 7790052 w 8366380"/>
              <a:gd name="connsiteY247" fmla="*/ 217448 h 6039163"/>
              <a:gd name="connsiteX248" fmla="*/ 7770283 w 8366380"/>
              <a:gd name="connsiteY248" fmla="*/ 197679 h 6039163"/>
              <a:gd name="connsiteX249" fmla="*/ 7750515 w 8366380"/>
              <a:gd name="connsiteY249" fmla="*/ 217448 h 6039163"/>
              <a:gd name="connsiteX250" fmla="*/ 7770283 w 8366380"/>
              <a:gd name="connsiteY250" fmla="*/ 237216 h 6039163"/>
              <a:gd name="connsiteX251" fmla="*/ 7577256 w 8366380"/>
              <a:gd name="connsiteY251" fmla="*/ 237216 h 6039163"/>
              <a:gd name="connsiteX252" fmla="*/ 7597024 w 8366380"/>
              <a:gd name="connsiteY252" fmla="*/ 217448 h 6039163"/>
              <a:gd name="connsiteX253" fmla="*/ 7577256 w 8366380"/>
              <a:gd name="connsiteY253" fmla="*/ 197679 h 6039163"/>
              <a:gd name="connsiteX254" fmla="*/ 7557488 w 8366380"/>
              <a:gd name="connsiteY254" fmla="*/ 217448 h 6039163"/>
              <a:gd name="connsiteX255" fmla="*/ 7577256 w 8366380"/>
              <a:gd name="connsiteY255" fmla="*/ 237216 h 6039163"/>
              <a:gd name="connsiteX256" fmla="*/ 7384228 w 8366380"/>
              <a:gd name="connsiteY256" fmla="*/ 237216 h 6039163"/>
              <a:gd name="connsiteX257" fmla="*/ 7403996 w 8366380"/>
              <a:gd name="connsiteY257" fmla="*/ 217448 h 6039163"/>
              <a:gd name="connsiteX258" fmla="*/ 7384228 w 8366380"/>
              <a:gd name="connsiteY258" fmla="*/ 197679 h 6039163"/>
              <a:gd name="connsiteX259" fmla="*/ 7364459 w 8366380"/>
              <a:gd name="connsiteY259" fmla="*/ 217448 h 6039163"/>
              <a:gd name="connsiteX260" fmla="*/ 7384228 w 8366380"/>
              <a:gd name="connsiteY260" fmla="*/ 237216 h 6039163"/>
              <a:gd name="connsiteX261" fmla="*/ 7191200 w 8366380"/>
              <a:gd name="connsiteY261" fmla="*/ 237216 h 6039163"/>
              <a:gd name="connsiteX262" fmla="*/ 7210968 w 8366380"/>
              <a:gd name="connsiteY262" fmla="*/ 217448 h 6039163"/>
              <a:gd name="connsiteX263" fmla="*/ 7191200 w 8366380"/>
              <a:gd name="connsiteY263" fmla="*/ 197679 h 6039163"/>
              <a:gd name="connsiteX264" fmla="*/ 7171432 w 8366380"/>
              <a:gd name="connsiteY264" fmla="*/ 217448 h 6039163"/>
              <a:gd name="connsiteX265" fmla="*/ 7191200 w 8366380"/>
              <a:gd name="connsiteY265" fmla="*/ 237216 h 6039163"/>
              <a:gd name="connsiteX266" fmla="*/ 6998173 w 8366380"/>
              <a:gd name="connsiteY266" fmla="*/ 237216 h 6039163"/>
              <a:gd name="connsiteX267" fmla="*/ 7017941 w 8366380"/>
              <a:gd name="connsiteY267" fmla="*/ 217448 h 6039163"/>
              <a:gd name="connsiteX268" fmla="*/ 6998173 w 8366380"/>
              <a:gd name="connsiteY268" fmla="*/ 197679 h 6039163"/>
              <a:gd name="connsiteX269" fmla="*/ 6978404 w 8366380"/>
              <a:gd name="connsiteY269" fmla="*/ 217448 h 6039163"/>
              <a:gd name="connsiteX270" fmla="*/ 6998173 w 8366380"/>
              <a:gd name="connsiteY270" fmla="*/ 237216 h 6039163"/>
              <a:gd name="connsiteX271" fmla="*/ 6805144 w 8366380"/>
              <a:gd name="connsiteY271" fmla="*/ 237216 h 6039163"/>
              <a:gd name="connsiteX272" fmla="*/ 6824913 w 8366380"/>
              <a:gd name="connsiteY272" fmla="*/ 217448 h 6039163"/>
              <a:gd name="connsiteX273" fmla="*/ 6805144 w 8366380"/>
              <a:gd name="connsiteY273" fmla="*/ 197679 h 6039163"/>
              <a:gd name="connsiteX274" fmla="*/ 6785376 w 8366380"/>
              <a:gd name="connsiteY274" fmla="*/ 217448 h 6039163"/>
              <a:gd name="connsiteX275" fmla="*/ 6805144 w 8366380"/>
              <a:gd name="connsiteY275" fmla="*/ 237216 h 6039163"/>
              <a:gd name="connsiteX276" fmla="*/ 6612117 w 8366380"/>
              <a:gd name="connsiteY276" fmla="*/ 237216 h 6039163"/>
              <a:gd name="connsiteX277" fmla="*/ 6631885 w 8366380"/>
              <a:gd name="connsiteY277" fmla="*/ 217448 h 6039163"/>
              <a:gd name="connsiteX278" fmla="*/ 6612117 w 8366380"/>
              <a:gd name="connsiteY278" fmla="*/ 197679 h 6039163"/>
              <a:gd name="connsiteX279" fmla="*/ 6592348 w 8366380"/>
              <a:gd name="connsiteY279" fmla="*/ 217448 h 6039163"/>
              <a:gd name="connsiteX280" fmla="*/ 6612117 w 8366380"/>
              <a:gd name="connsiteY280" fmla="*/ 237216 h 6039163"/>
              <a:gd name="connsiteX281" fmla="*/ 6403778 w 8366380"/>
              <a:gd name="connsiteY281" fmla="*/ 237216 h 6039163"/>
              <a:gd name="connsiteX282" fmla="*/ 6423546 w 8366380"/>
              <a:gd name="connsiteY282" fmla="*/ 217448 h 6039163"/>
              <a:gd name="connsiteX283" fmla="*/ 6403778 w 8366380"/>
              <a:gd name="connsiteY283" fmla="*/ 197679 h 6039163"/>
              <a:gd name="connsiteX284" fmla="*/ 6384009 w 8366380"/>
              <a:gd name="connsiteY284" fmla="*/ 217448 h 6039163"/>
              <a:gd name="connsiteX285" fmla="*/ 6403778 w 8366380"/>
              <a:gd name="connsiteY285" fmla="*/ 237216 h 6039163"/>
              <a:gd name="connsiteX286" fmla="*/ 6210750 w 8366380"/>
              <a:gd name="connsiteY286" fmla="*/ 237216 h 6039163"/>
              <a:gd name="connsiteX287" fmla="*/ 6230519 w 8366380"/>
              <a:gd name="connsiteY287" fmla="*/ 217448 h 6039163"/>
              <a:gd name="connsiteX288" fmla="*/ 6210750 w 8366380"/>
              <a:gd name="connsiteY288" fmla="*/ 197679 h 6039163"/>
              <a:gd name="connsiteX289" fmla="*/ 6190982 w 8366380"/>
              <a:gd name="connsiteY289" fmla="*/ 217448 h 6039163"/>
              <a:gd name="connsiteX290" fmla="*/ 6210750 w 8366380"/>
              <a:gd name="connsiteY290" fmla="*/ 237216 h 6039163"/>
              <a:gd name="connsiteX291" fmla="*/ 6017723 w 8366380"/>
              <a:gd name="connsiteY291" fmla="*/ 237216 h 6039163"/>
              <a:gd name="connsiteX292" fmla="*/ 6037491 w 8366380"/>
              <a:gd name="connsiteY292" fmla="*/ 217448 h 6039163"/>
              <a:gd name="connsiteX293" fmla="*/ 6017723 w 8366380"/>
              <a:gd name="connsiteY293" fmla="*/ 197679 h 6039163"/>
              <a:gd name="connsiteX294" fmla="*/ 5997954 w 8366380"/>
              <a:gd name="connsiteY294" fmla="*/ 217448 h 6039163"/>
              <a:gd name="connsiteX295" fmla="*/ 6017723 w 8366380"/>
              <a:gd name="connsiteY295" fmla="*/ 237216 h 6039163"/>
              <a:gd name="connsiteX296" fmla="*/ 5824694 w 8366380"/>
              <a:gd name="connsiteY296" fmla="*/ 237216 h 6039163"/>
              <a:gd name="connsiteX297" fmla="*/ 5844463 w 8366380"/>
              <a:gd name="connsiteY297" fmla="*/ 217448 h 6039163"/>
              <a:gd name="connsiteX298" fmla="*/ 5824694 w 8366380"/>
              <a:gd name="connsiteY298" fmla="*/ 197679 h 6039163"/>
              <a:gd name="connsiteX299" fmla="*/ 5804926 w 8366380"/>
              <a:gd name="connsiteY299" fmla="*/ 217448 h 6039163"/>
              <a:gd name="connsiteX300" fmla="*/ 5824694 w 8366380"/>
              <a:gd name="connsiteY300" fmla="*/ 237216 h 6039163"/>
              <a:gd name="connsiteX301" fmla="*/ 5631667 w 8366380"/>
              <a:gd name="connsiteY301" fmla="*/ 237216 h 6039163"/>
              <a:gd name="connsiteX302" fmla="*/ 5651435 w 8366380"/>
              <a:gd name="connsiteY302" fmla="*/ 217448 h 6039163"/>
              <a:gd name="connsiteX303" fmla="*/ 5631667 w 8366380"/>
              <a:gd name="connsiteY303" fmla="*/ 197679 h 6039163"/>
              <a:gd name="connsiteX304" fmla="*/ 5611899 w 8366380"/>
              <a:gd name="connsiteY304" fmla="*/ 217448 h 6039163"/>
              <a:gd name="connsiteX305" fmla="*/ 5631667 w 8366380"/>
              <a:gd name="connsiteY305" fmla="*/ 237216 h 6039163"/>
              <a:gd name="connsiteX306" fmla="*/ 5438639 w 8366380"/>
              <a:gd name="connsiteY306" fmla="*/ 237216 h 6039163"/>
              <a:gd name="connsiteX307" fmla="*/ 5458408 w 8366380"/>
              <a:gd name="connsiteY307" fmla="*/ 217448 h 6039163"/>
              <a:gd name="connsiteX308" fmla="*/ 5438639 w 8366380"/>
              <a:gd name="connsiteY308" fmla="*/ 197679 h 6039163"/>
              <a:gd name="connsiteX309" fmla="*/ 5418871 w 8366380"/>
              <a:gd name="connsiteY309" fmla="*/ 217448 h 6039163"/>
              <a:gd name="connsiteX310" fmla="*/ 5438639 w 8366380"/>
              <a:gd name="connsiteY310" fmla="*/ 237216 h 6039163"/>
              <a:gd name="connsiteX311" fmla="*/ 5245612 w 8366380"/>
              <a:gd name="connsiteY311" fmla="*/ 237216 h 6039163"/>
              <a:gd name="connsiteX312" fmla="*/ 5265380 w 8366380"/>
              <a:gd name="connsiteY312" fmla="*/ 217448 h 6039163"/>
              <a:gd name="connsiteX313" fmla="*/ 5245612 w 8366380"/>
              <a:gd name="connsiteY313" fmla="*/ 197679 h 6039163"/>
              <a:gd name="connsiteX314" fmla="*/ 5225843 w 8366380"/>
              <a:gd name="connsiteY314" fmla="*/ 217448 h 6039163"/>
              <a:gd name="connsiteX315" fmla="*/ 5245612 w 8366380"/>
              <a:gd name="connsiteY315" fmla="*/ 237216 h 6039163"/>
              <a:gd name="connsiteX316" fmla="*/ 5052584 w 8366380"/>
              <a:gd name="connsiteY316" fmla="*/ 237216 h 6039163"/>
              <a:gd name="connsiteX317" fmla="*/ 5072353 w 8366380"/>
              <a:gd name="connsiteY317" fmla="*/ 217448 h 6039163"/>
              <a:gd name="connsiteX318" fmla="*/ 5052584 w 8366380"/>
              <a:gd name="connsiteY318" fmla="*/ 197679 h 6039163"/>
              <a:gd name="connsiteX319" fmla="*/ 5032815 w 8366380"/>
              <a:gd name="connsiteY319" fmla="*/ 217448 h 6039163"/>
              <a:gd name="connsiteX320" fmla="*/ 5052584 w 8366380"/>
              <a:gd name="connsiteY320" fmla="*/ 237216 h 6039163"/>
              <a:gd name="connsiteX321" fmla="*/ 4859557 w 8366380"/>
              <a:gd name="connsiteY321" fmla="*/ 237216 h 6039163"/>
              <a:gd name="connsiteX322" fmla="*/ 4879324 w 8366380"/>
              <a:gd name="connsiteY322" fmla="*/ 217448 h 6039163"/>
              <a:gd name="connsiteX323" fmla="*/ 4859557 w 8366380"/>
              <a:gd name="connsiteY323" fmla="*/ 197679 h 6039163"/>
              <a:gd name="connsiteX324" fmla="*/ 4839789 w 8366380"/>
              <a:gd name="connsiteY324" fmla="*/ 217448 h 6039163"/>
              <a:gd name="connsiteX325" fmla="*/ 4859557 w 8366380"/>
              <a:gd name="connsiteY325" fmla="*/ 237216 h 6039163"/>
              <a:gd name="connsiteX326" fmla="*/ 4666528 w 8366380"/>
              <a:gd name="connsiteY326" fmla="*/ 237216 h 6039163"/>
              <a:gd name="connsiteX327" fmla="*/ 4686297 w 8366380"/>
              <a:gd name="connsiteY327" fmla="*/ 217448 h 6039163"/>
              <a:gd name="connsiteX328" fmla="*/ 4666528 w 8366380"/>
              <a:gd name="connsiteY328" fmla="*/ 197679 h 6039163"/>
              <a:gd name="connsiteX329" fmla="*/ 4646761 w 8366380"/>
              <a:gd name="connsiteY329" fmla="*/ 217448 h 6039163"/>
              <a:gd name="connsiteX330" fmla="*/ 4666528 w 8366380"/>
              <a:gd name="connsiteY330" fmla="*/ 237216 h 6039163"/>
              <a:gd name="connsiteX331" fmla="*/ 4473501 w 8366380"/>
              <a:gd name="connsiteY331" fmla="*/ 237216 h 6039163"/>
              <a:gd name="connsiteX332" fmla="*/ 4493269 w 8366380"/>
              <a:gd name="connsiteY332" fmla="*/ 217448 h 6039163"/>
              <a:gd name="connsiteX333" fmla="*/ 4473501 w 8366380"/>
              <a:gd name="connsiteY333" fmla="*/ 197679 h 6039163"/>
              <a:gd name="connsiteX334" fmla="*/ 4453732 w 8366380"/>
              <a:gd name="connsiteY334" fmla="*/ 217448 h 6039163"/>
              <a:gd name="connsiteX335" fmla="*/ 4473501 w 8366380"/>
              <a:gd name="connsiteY335" fmla="*/ 237216 h 6039163"/>
              <a:gd name="connsiteX336" fmla="*/ 4280474 w 8366380"/>
              <a:gd name="connsiteY336" fmla="*/ 237216 h 6039163"/>
              <a:gd name="connsiteX337" fmla="*/ 4300242 w 8366380"/>
              <a:gd name="connsiteY337" fmla="*/ 217448 h 6039163"/>
              <a:gd name="connsiteX338" fmla="*/ 4280474 w 8366380"/>
              <a:gd name="connsiteY338" fmla="*/ 197679 h 6039163"/>
              <a:gd name="connsiteX339" fmla="*/ 4260705 w 8366380"/>
              <a:gd name="connsiteY339" fmla="*/ 217448 h 6039163"/>
              <a:gd name="connsiteX340" fmla="*/ 4280474 w 8366380"/>
              <a:gd name="connsiteY340" fmla="*/ 237216 h 6039163"/>
              <a:gd name="connsiteX341" fmla="*/ 4058922 w 8366380"/>
              <a:gd name="connsiteY341" fmla="*/ 237216 h 6039163"/>
              <a:gd name="connsiteX342" fmla="*/ 4078690 w 8366380"/>
              <a:gd name="connsiteY342" fmla="*/ 217448 h 6039163"/>
              <a:gd name="connsiteX343" fmla="*/ 4058922 w 8366380"/>
              <a:gd name="connsiteY343" fmla="*/ 197679 h 6039163"/>
              <a:gd name="connsiteX344" fmla="*/ 4039153 w 8366380"/>
              <a:gd name="connsiteY344" fmla="*/ 217448 h 6039163"/>
              <a:gd name="connsiteX345" fmla="*/ 4058922 w 8366380"/>
              <a:gd name="connsiteY345" fmla="*/ 237216 h 6039163"/>
              <a:gd name="connsiteX346" fmla="*/ 3865894 w 8366380"/>
              <a:gd name="connsiteY346" fmla="*/ 237216 h 6039163"/>
              <a:gd name="connsiteX347" fmla="*/ 3885662 w 8366380"/>
              <a:gd name="connsiteY347" fmla="*/ 217448 h 6039163"/>
              <a:gd name="connsiteX348" fmla="*/ 3865894 w 8366380"/>
              <a:gd name="connsiteY348" fmla="*/ 197679 h 6039163"/>
              <a:gd name="connsiteX349" fmla="*/ 3846126 w 8366380"/>
              <a:gd name="connsiteY349" fmla="*/ 217448 h 6039163"/>
              <a:gd name="connsiteX350" fmla="*/ 3865894 w 8366380"/>
              <a:gd name="connsiteY350" fmla="*/ 237216 h 6039163"/>
              <a:gd name="connsiteX351" fmla="*/ 3672866 w 8366380"/>
              <a:gd name="connsiteY351" fmla="*/ 237216 h 6039163"/>
              <a:gd name="connsiteX352" fmla="*/ 3692634 w 8366380"/>
              <a:gd name="connsiteY352" fmla="*/ 217448 h 6039163"/>
              <a:gd name="connsiteX353" fmla="*/ 3672866 w 8366380"/>
              <a:gd name="connsiteY353" fmla="*/ 197679 h 6039163"/>
              <a:gd name="connsiteX354" fmla="*/ 3653098 w 8366380"/>
              <a:gd name="connsiteY354" fmla="*/ 217448 h 6039163"/>
              <a:gd name="connsiteX355" fmla="*/ 3672866 w 8366380"/>
              <a:gd name="connsiteY355" fmla="*/ 237216 h 6039163"/>
              <a:gd name="connsiteX356" fmla="*/ 3479838 w 8366380"/>
              <a:gd name="connsiteY356" fmla="*/ 237216 h 6039163"/>
              <a:gd name="connsiteX357" fmla="*/ 3499606 w 8366380"/>
              <a:gd name="connsiteY357" fmla="*/ 217448 h 6039163"/>
              <a:gd name="connsiteX358" fmla="*/ 3479838 w 8366380"/>
              <a:gd name="connsiteY358" fmla="*/ 197679 h 6039163"/>
              <a:gd name="connsiteX359" fmla="*/ 3460069 w 8366380"/>
              <a:gd name="connsiteY359" fmla="*/ 217448 h 6039163"/>
              <a:gd name="connsiteX360" fmla="*/ 3479838 w 8366380"/>
              <a:gd name="connsiteY360" fmla="*/ 237216 h 6039163"/>
              <a:gd name="connsiteX361" fmla="*/ 3286810 w 8366380"/>
              <a:gd name="connsiteY361" fmla="*/ 237216 h 6039163"/>
              <a:gd name="connsiteX362" fmla="*/ 3306579 w 8366380"/>
              <a:gd name="connsiteY362" fmla="*/ 217448 h 6039163"/>
              <a:gd name="connsiteX363" fmla="*/ 3286810 w 8366380"/>
              <a:gd name="connsiteY363" fmla="*/ 197679 h 6039163"/>
              <a:gd name="connsiteX364" fmla="*/ 3267042 w 8366380"/>
              <a:gd name="connsiteY364" fmla="*/ 217448 h 6039163"/>
              <a:gd name="connsiteX365" fmla="*/ 3286810 w 8366380"/>
              <a:gd name="connsiteY365" fmla="*/ 237216 h 6039163"/>
              <a:gd name="connsiteX366" fmla="*/ 3093783 w 8366380"/>
              <a:gd name="connsiteY366" fmla="*/ 237216 h 6039163"/>
              <a:gd name="connsiteX367" fmla="*/ 3113551 w 8366380"/>
              <a:gd name="connsiteY367" fmla="*/ 217448 h 6039163"/>
              <a:gd name="connsiteX368" fmla="*/ 3093783 w 8366380"/>
              <a:gd name="connsiteY368" fmla="*/ 197679 h 6039163"/>
              <a:gd name="connsiteX369" fmla="*/ 3074014 w 8366380"/>
              <a:gd name="connsiteY369" fmla="*/ 217448 h 6039163"/>
              <a:gd name="connsiteX370" fmla="*/ 3093783 w 8366380"/>
              <a:gd name="connsiteY370" fmla="*/ 237216 h 6039163"/>
              <a:gd name="connsiteX371" fmla="*/ 2900755 w 8366380"/>
              <a:gd name="connsiteY371" fmla="*/ 237216 h 6039163"/>
              <a:gd name="connsiteX372" fmla="*/ 2920524 w 8366380"/>
              <a:gd name="connsiteY372" fmla="*/ 217448 h 6039163"/>
              <a:gd name="connsiteX373" fmla="*/ 2900755 w 8366380"/>
              <a:gd name="connsiteY373" fmla="*/ 197679 h 6039163"/>
              <a:gd name="connsiteX374" fmla="*/ 2880987 w 8366380"/>
              <a:gd name="connsiteY374" fmla="*/ 217448 h 6039163"/>
              <a:gd name="connsiteX375" fmla="*/ 2900755 w 8366380"/>
              <a:gd name="connsiteY375" fmla="*/ 237216 h 6039163"/>
              <a:gd name="connsiteX376" fmla="*/ 2707727 w 8366380"/>
              <a:gd name="connsiteY376" fmla="*/ 237216 h 6039163"/>
              <a:gd name="connsiteX377" fmla="*/ 2727495 w 8366380"/>
              <a:gd name="connsiteY377" fmla="*/ 217448 h 6039163"/>
              <a:gd name="connsiteX378" fmla="*/ 2707727 w 8366380"/>
              <a:gd name="connsiteY378" fmla="*/ 197679 h 6039163"/>
              <a:gd name="connsiteX379" fmla="*/ 2687958 w 8366380"/>
              <a:gd name="connsiteY379" fmla="*/ 217448 h 6039163"/>
              <a:gd name="connsiteX380" fmla="*/ 2707727 w 8366380"/>
              <a:gd name="connsiteY380" fmla="*/ 237216 h 6039163"/>
              <a:gd name="connsiteX381" fmla="*/ 2514699 w 8366380"/>
              <a:gd name="connsiteY381" fmla="*/ 237216 h 6039163"/>
              <a:gd name="connsiteX382" fmla="*/ 2534468 w 8366380"/>
              <a:gd name="connsiteY382" fmla="*/ 217448 h 6039163"/>
              <a:gd name="connsiteX383" fmla="*/ 2514699 w 8366380"/>
              <a:gd name="connsiteY383" fmla="*/ 197679 h 6039163"/>
              <a:gd name="connsiteX384" fmla="*/ 2494931 w 8366380"/>
              <a:gd name="connsiteY384" fmla="*/ 217448 h 6039163"/>
              <a:gd name="connsiteX385" fmla="*/ 2514699 w 8366380"/>
              <a:gd name="connsiteY385" fmla="*/ 237216 h 6039163"/>
              <a:gd name="connsiteX386" fmla="*/ 2321672 w 8366380"/>
              <a:gd name="connsiteY386" fmla="*/ 237216 h 6039163"/>
              <a:gd name="connsiteX387" fmla="*/ 2341440 w 8366380"/>
              <a:gd name="connsiteY387" fmla="*/ 217448 h 6039163"/>
              <a:gd name="connsiteX388" fmla="*/ 2321672 w 8366380"/>
              <a:gd name="connsiteY388" fmla="*/ 197679 h 6039163"/>
              <a:gd name="connsiteX389" fmla="*/ 2301903 w 8366380"/>
              <a:gd name="connsiteY389" fmla="*/ 217448 h 6039163"/>
              <a:gd name="connsiteX390" fmla="*/ 2321672 w 8366380"/>
              <a:gd name="connsiteY390" fmla="*/ 237216 h 6039163"/>
              <a:gd name="connsiteX391" fmla="*/ 2128643 w 8366380"/>
              <a:gd name="connsiteY391" fmla="*/ 237216 h 6039163"/>
              <a:gd name="connsiteX392" fmla="*/ 2148412 w 8366380"/>
              <a:gd name="connsiteY392" fmla="*/ 217448 h 6039163"/>
              <a:gd name="connsiteX393" fmla="*/ 2128643 w 8366380"/>
              <a:gd name="connsiteY393" fmla="*/ 197679 h 6039163"/>
              <a:gd name="connsiteX394" fmla="*/ 2108875 w 8366380"/>
              <a:gd name="connsiteY394" fmla="*/ 217448 h 6039163"/>
              <a:gd name="connsiteX395" fmla="*/ 2128643 w 8366380"/>
              <a:gd name="connsiteY395" fmla="*/ 237216 h 6039163"/>
              <a:gd name="connsiteX396" fmla="*/ 1935616 w 8366380"/>
              <a:gd name="connsiteY396" fmla="*/ 237216 h 6039163"/>
              <a:gd name="connsiteX397" fmla="*/ 1955384 w 8366380"/>
              <a:gd name="connsiteY397" fmla="*/ 217448 h 6039163"/>
              <a:gd name="connsiteX398" fmla="*/ 1935616 w 8366380"/>
              <a:gd name="connsiteY398" fmla="*/ 197679 h 6039163"/>
              <a:gd name="connsiteX399" fmla="*/ 1915848 w 8366380"/>
              <a:gd name="connsiteY399" fmla="*/ 217448 h 6039163"/>
              <a:gd name="connsiteX400" fmla="*/ 1935616 w 8366380"/>
              <a:gd name="connsiteY400" fmla="*/ 237216 h 6039163"/>
              <a:gd name="connsiteX401" fmla="*/ 1727277 w 8366380"/>
              <a:gd name="connsiteY401" fmla="*/ 237216 h 6039163"/>
              <a:gd name="connsiteX402" fmla="*/ 1747045 w 8366380"/>
              <a:gd name="connsiteY402" fmla="*/ 217448 h 6039163"/>
              <a:gd name="connsiteX403" fmla="*/ 1727277 w 8366380"/>
              <a:gd name="connsiteY403" fmla="*/ 197679 h 6039163"/>
              <a:gd name="connsiteX404" fmla="*/ 1707508 w 8366380"/>
              <a:gd name="connsiteY404" fmla="*/ 217448 h 6039163"/>
              <a:gd name="connsiteX405" fmla="*/ 1727277 w 8366380"/>
              <a:gd name="connsiteY405" fmla="*/ 237216 h 6039163"/>
              <a:gd name="connsiteX406" fmla="*/ 1534249 w 8366380"/>
              <a:gd name="connsiteY406" fmla="*/ 237216 h 6039163"/>
              <a:gd name="connsiteX407" fmla="*/ 1554018 w 8366380"/>
              <a:gd name="connsiteY407" fmla="*/ 217448 h 6039163"/>
              <a:gd name="connsiteX408" fmla="*/ 1534249 w 8366380"/>
              <a:gd name="connsiteY408" fmla="*/ 197679 h 6039163"/>
              <a:gd name="connsiteX409" fmla="*/ 1514481 w 8366380"/>
              <a:gd name="connsiteY409" fmla="*/ 217448 h 6039163"/>
              <a:gd name="connsiteX410" fmla="*/ 1534249 w 8366380"/>
              <a:gd name="connsiteY410" fmla="*/ 237216 h 6039163"/>
              <a:gd name="connsiteX411" fmla="*/ 1341222 w 8366380"/>
              <a:gd name="connsiteY411" fmla="*/ 237216 h 6039163"/>
              <a:gd name="connsiteX412" fmla="*/ 1360990 w 8366380"/>
              <a:gd name="connsiteY412" fmla="*/ 217448 h 6039163"/>
              <a:gd name="connsiteX413" fmla="*/ 1341222 w 8366380"/>
              <a:gd name="connsiteY413" fmla="*/ 197679 h 6039163"/>
              <a:gd name="connsiteX414" fmla="*/ 1321453 w 8366380"/>
              <a:gd name="connsiteY414" fmla="*/ 217448 h 6039163"/>
              <a:gd name="connsiteX415" fmla="*/ 1341222 w 8366380"/>
              <a:gd name="connsiteY415" fmla="*/ 237216 h 6039163"/>
              <a:gd name="connsiteX416" fmla="*/ 1148193 w 8366380"/>
              <a:gd name="connsiteY416" fmla="*/ 237216 h 6039163"/>
              <a:gd name="connsiteX417" fmla="*/ 1167962 w 8366380"/>
              <a:gd name="connsiteY417" fmla="*/ 217448 h 6039163"/>
              <a:gd name="connsiteX418" fmla="*/ 1148193 w 8366380"/>
              <a:gd name="connsiteY418" fmla="*/ 197679 h 6039163"/>
              <a:gd name="connsiteX419" fmla="*/ 1128425 w 8366380"/>
              <a:gd name="connsiteY419" fmla="*/ 217448 h 6039163"/>
              <a:gd name="connsiteX420" fmla="*/ 1148193 w 8366380"/>
              <a:gd name="connsiteY420" fmla="*/ 237216 h 6039163"/>
              <a:gd name="connsiteX421" fmla="*/ 955166 w 8366380"/>
              <a:gd name="connsiteY421" fmla="*/ 237216 h 6039163"/>
              <a:gd name="connsiteX422" fmla="*/ 974934 w 8366380"/>
              <a:gd name="connsiteY422" fmla="*/ 217448 h 6039163"/>
              <a:gd name="connsiteX423" fmla="*/ 955166 w 8366380"/>
              <a:gd name="connsiteY423" fmla="*/ 197679 h 6039163"/>
              <a:gd name="connsiteX424" fmla="*/ 935398 w 8366380"/>
              <a:gd name="connsiteY424" fmla="*/ 217448 h 6039163"/>
              <a:gd name="connsiteX425" fmla="*/ 955166 w 8366380"/>
              <a:gd name="connsiteY425" fmla="*/ 237216 h 6039163"/>
              <a:gd name="connsiteX426" fmla="*/ 762138 w 8366380"/>
              <a:gd name="connsiteY426" fmla="*/ 237216 h 6039163"/>
              <a:gd name="connsiteX427" fmla="*/ 781907 w 8366380"/>
              <a:gd name="connsiteY427" fmla="*/ 217448 h 6039163"/>
              <a:gd name="connsiteX428" fmla="*/ 762138 w 8366380"/>
              <a:gd name="connsiteY428" fmla="*/ 197679 h 6039163"/>
              <a:gd name="connsiteX429" fmla="*/ 742370 w 8366380"/>
              <a:gd name="connsiteY429" fmla="*/ 217448 h 6039163"/>
              <a:gd name="connsiteX430" fmla="*/ 762138 w 8366380"/>
              <a:gd name="connsiteY430" fmla="*/ 237216 h 6039163"/>
              <a:gd name="connsiteX431" fmla="*/ 569111 w 8366380"/>
              <a:gd name="connsiteY431" fmla="*/ 237216 h 6039163"/>
              <a:gd name="connsiteX432" fmla="*/ 588879 w 8366380"/>
              <a:gd name="connsiteY432" fmla="*/ 217448 h 6039163"/>
              <a:gd name="connsiteX433" fmla="*/ 569111 w 8366380"/>
              <a:gd name="connsiteY433" fmla="*/ 197679 h 6039163"/>
              <a:gd name="connsiteX434" fmla="*/ 549343 w 8366380"/>
              <a:gd name="connsiteY434" fmla="*/ 217448 h 6039163"/>
              <a:gd name="connsiteX435" fmla="*/ 569111 w 8366380"/>
              <a:gd name="connsiteY435" fmla="*/ 237216 h 6039163"/>
              <a:gd name="connsiteX436" fmla="*/ 376082 w 8366380"/>
              <a:gd name="connsiteY436" fmla="*/ 237216 h 6039163"/>
              <a:gd name="connsiteX437" fmla="*/ 395851 w 8366380"/>
              <a:gd name="connsiteY437" fmla="*/ 217448 h 6039163"/>
              <a:gd name="connsiteX438" fmla="*/ 376082 w 8366380"/>
              <a:gd name="connsiteY438" fmla="*/ 197679 h 6039163"/>
              <a:gd name="connsiteX439" fmla="*/ 356314 w 8366380"/>
              <a:gd name="connsiteY439" fmla="*/ 217448 h 6039163"/>
              <a:gd name="connsiteX440" fmla="*/ 376082 w 8366380"/>
              <a:gd name="connsiteY440" fmla="*/ 237216 h 6039163"/>
              <a:gd name="connsiteX441" fmla="*/ 183055 w 8366380"/>
              <a:gd name="connsiteY441" fmla="*/ 237216 h 6039163"/>
              <a:gd name="connsiteX442" fmla="*/ 202823 w 8366380"/>
              <a:gd name="connsiteY442" fmla="*/ 217448 h 6039163"/>
              <a:gd name="connsiteX443" fmla="*/ 183055 w 8366380"/>
              <a:gd name="connsiteY443" fmla="*/ 197679 h 6039163"/>
              <a:gd name="connsiteX444" fmla="*/ 163287 w 8366380"/>
              <a:gd name="connsiteY444" fmla="*/ 217448 h 6039163"/>
              <a:gd name="connsiteX445" fmla="*/ 183055 w 8366380"/>
              <a:gd name="connsiteY445" fmla="*/ 237216 h 6039163"/>
              <a:gd name="connsiteX446" fmla="*/ 0 w 8366380"/>
              <a:gd name="connsiteY446" fmla="*/ 430764 h 6039163"/>
              <a:gd name="connsiteX447" fmla="*/ 4006 w 8366380"/>
              <a:gd name="connsiteY447" fmla="*/ 429105 h 6039163"/>
              <a:gd name="connsiteX448" fmla="*/ 9796 w 8366380"/>
              <a:gd name="connsiteY448" fmla="*/ 415127 h 6039163"/>
              <a:gd name="connsiteX449" fmla="*/ 4006 w 8366380"/>
              <a:gd name="connsiteY449" fmla="*/ 401149 h 6039163"/>
              <a:gd name="connsiteX450" fmla="*/ 0 w 8366380"/>
              <a:gd name="connsiteY450" fmla="*/ 399490 h 6039163"/>
              <a:gd name="connsiteX451" fmla="*/ 8349367 w 8366380"/>
              <a:gd name="connsiteY451" fmla="*/ 434895 h 6039163"/>
              <a:gd name="connsiteX452" fmla="*/ 8363345 w 8366380"/>
              <a:gd name="connsiteY452" fmla="*/ 429105 h 6039163"/>
              <a:gd name="connsiteX453" fmla="*/ 8366380 w 8366380"/>
              <a:gd name="connsiteY453" fmla="*/ 421778 h 6039163"/>
              <a:gd name="connsiteX454" fmla="*/ 8366380 w 8366380"/>
              <a:gd name="connsiteY454" fmla="*/ 408476 h 6039163"/>
              <a:gd name="connsiteX455" fmla="*/ 8363345 w 8366380"/>
              <a:gd name="connsiteY455" fmla="*/ 401149 h 6039163"/>
              <a:gd name="connsiteX456" fmla="*/ 8349367 w 8366380"/>
              <a:gd name="connsiteY456" fmla="*/ 395359 h 6039163"/>
              <a:gd name="connsiteX457" fmla="*/ 8329598 w 8366380"/>
              <a:gd name="connsiteY457" fmla="*/ 415127 h 6039163"/>
              <a:gd name="connsiteX458" fmla="*/ 8349367 w 8366380"/>
              <a:gd name="connsiteY458" fmla="*/ 434895 h 6039163"/>
              <a:gd name="connsiteX459" fmla="*/ 8156338 w 8366380"/>
              <a:gd name="connsiteY459" fmla="*/ 434895 h 6039163"/>
              <a:gd name="connsiteX460" fmla="*/ 8176107 w 8366380"/>
              <a:gd name="connsiteY460" fmla="*/ 415127 h 6039163"/>
              <a:gd name="connsiteX461" fmla="*/ 8156338 w 8366380"/>
              <a:gd name="connsiteY461" fmla="*/ 395359 h 6039163"/>
              <a:gd name="connsiteX462" fmla="*/ 8136570 w 8366380"/>
              <a:gd name="connsiteY462" fmla="*/ 415127 h 6039163"/>
              <a:gd name="connsiteX463" fmla="*/ 8156338 w 8366380"/>
              <a:gd name="connsiteY463" fmla="*/ 434895 h 6039163"/>
              <a:gd name="connsiteX464" fmla="*/ 7963311 w 8366380"/>
              <a:gd name="connsiteY464" fmla="*/ 434895 h 6039163"/>
              <a:gd name="connsiteX465" fmla="*/ 7983079 w 8366380"/>
              <a:gd name="connsiteY465" fmla="*/ 415127 h 6039163"/>
              <a:gd name="connsiteX466" fmla="*/ 7963311 w 8366380"/>
              <a:gd name="connsiteY466" fmla="*/ 395359 h 6039163"/>
              <a:gd name="connsiteX467" fmla="*/ 7943543 w 8366380"/>
              <a:gd name="connsiteY467" fmla="*/ 415127 h 6039163"/>
              <a:gd name="connsiteX468" fmla="*/ 7963311 w 8366380"/>
              <a:gd name="connsiteY468" fmla="*/ 434895 h 6039163"/>
              <a:gd name="connsiteX469" fmla="*/ 7770283 w 8366380"/>
              <a:gd name="connsiteY469" fmla="*/ 434895 h 6039163"/>
              <a:gd name="connsiteX470" fmla="*/ 7790052 w 8366380"/>
              <a:gd name="connsiteY470" fmla="*/ 415127 h 6039163"/>
              <a:gd name="connsiteX471" fmla="*/ 7770283 w 8366380"/>
              <a:gd name="connsiteY471" fmla="*/ 395359 h 6039163"/>
              <a:gd name="connsiteX472" fmla="*/ 7750515 w 8366380"/>
              <a:gd name="connsiteY472" fmla="*/ 415127 h 6039163"/>
              <a:gd name="connsiteX473" fmla="*/ 7770283 w 8366380"/>
              <a:gd name="connsiteY473" fmla="*/ 434895 h 6039163"/>
              <a:gd name="connsiteX474" fmla="*/ 7577256 w 8366380"/>
              <a:gd name="connsiteY474" fmla="*/ 434895 h 6039163"/>
              <a:gd name="connsiteX475" fmla="*/ 7597024 w 8366380"/>
              <a:gd name="connsiteY475" fmla="*/ 415127 h 6039163"/>
              <a:gd name="connsiteX476" fmla="*/ 7577256 w 8366380"/>
              <a:gd name="connsiteY476" fmla="*/ 395359 h 6039163"/>
              <a:gd name="connsiteX477" fmla="*/ 7557488 w 8366380"/>
              <a:gd name="connsiteY477" fmla="*/ 415127 h 6039163"/>
              <a:gd name="connsiteX478" fmla="*/ 7577256 w 8366380"/>
              <a:gd name="connsiteY478" fmla="*/ 434895 h 6039163"/>
              <a:gd name="connsiteX479" fmla="*/ 7384228 w 8366380"/>
              <a:gd name="connsiteY479" fmla="*/ 434895 h 6039163"/>
              <a:gd name="connsiteX480" fmla="*/ 7403996 w 8366380"/>
              <a:gd name="connsiteY480" fmla="*/ 415127 h 6039163"/>
              <a:gd name="connsiteX481" fmla="*/ 7384228 w 8366380"/>
              <a:gd name="connsiteY481" fmla="*/ 395359 h 6039163"/>
              <a:gd name="connsiteX482" fmla="*/ 7364459 w 8366380"/>
              <a:gd name="connsiteY482" fmla="*/ 415127 h 6039163"/>
              <a:gd name="connsiteX483" fmla="*/ 7384228 w 8366380"/>
              <a:gd name="connsiteY483" fmla="*/ 434895 h 6039163"/>
              <a:gd name="connsiteX484" fmla="*/ 7191200 w 8366380"/>
              <a:gd name="connsiteY484" fmla="*/ 434895 h 6039163"/>
              <a:gd name="connsiteX485" fmla="*/ 7210968 w 8366380"/>
              <a:gd name="connsiteY485" fmla="*/ 415127 h 6039163"/>
              <a:gd name="connsiteX486" fmla="*/ 7191200 w 8366380"/>
              <a:gd name="connsiteY486" fmla="*/ 395359 h 6039163"/>
              <a:gd name="connsiteX487" fmla="*/ 7171432 w 8366380"/>
              <a:gd name="connsiteY487" fmla="*/ 415127 h 6039163"/>
              <a:gd name="connsiteX488" fmla="*/ 7191200 w 8366380"/>
              <a:gd name="connsiteY488" fmla="*/ 434895 h 6039163"/>
              <a:gd name="connsiteX489" fmla="*/ 6998173 w 8366380"/>
              <a:gd name="connsiteY489" fmla="*/ 434895 h 6039163"/>
              <a:gd name="connsiteX490" fmla="*/ 7017941 w 8366380"/>
              <a:gd name="connsiteY490" fmla="*/ 415127 h 6039163"/>
              <a:gd name="connsiteX491" fmla="*/ 6998173 w 8366380"/>
              <a:gd name="connsiteY491" fmla="*/ 395359 h 6039163"/>
              <a:gd name="connsiteX492" fmla="*/ 6978404 w 8366380"/>
              <a:gd name="connsiteY492" fmla="*/ 415127 h 6039163"/>
              <a:gd name="connsiteX493" fmla="*/ 6998173 w 8366380"/>
              <a:gd name="connsiteY493" fmla="*/ 434895 h 6039163"/>
              <a:gd name="connsiteX494" fmla="*/ 6805144 w 8366380"/>
              <a:gd name="connsiteY494" fmla="*/ 434895 h 6039163"/>
              <a:gd name="connsiteX495" fmla="*/ 6824913 w 8366380"/>
              <a:gd name="connsiteY495" fmla="*/ 415127 h 6039163"/>
              <a:gd name="connsiteX496" fmla="*/ 6805144 w 8366380"/>
              <a:gd name="connsiteY496" fmla="*/ 395359 h 6039163"/>
              <a:gd name="connsiteX497" fmla="*/ 6785376 w 8366380"/>
              <a:gd name="connsiteY497" fmla="*/ 415127 h 6039163"/>
              <a:gd name="connsiteX498" fmla="*/ 6805144 w 8366380"/>
              <a:gd name="connsiteY498" fmla="*/ 434895 h 6039163"/>
              <a:gd name="connsiteX499" fmla="*/ 6612117 w 8366380"/>
              <a:gd name="connsiteY499" fmla="*/ 434895 h 6039163"/>
              <a:gd name="connsiteX500" fmla="*/ 6631885 w 8366380"/>
              <a:gd name="connsiteY500" fmla="*/ 415127 h 6039163"/>
              <a:gd name="connsiteX501" fmla="*/ 6612117 w 8366380"/>
              <a:gd name="connsiteY501" fmla="*/ 395359 h 6039163"/>
              <a:gd name="connsiteX502" fmla="*/ 6592348 w 8366380"/>
              <a:gd name="connsiteY502" fmla="*/ 415127 h 6039163"/>
              <a:gd name="connsiteX503" fmla="*/ 6612117 w 8366380"/>
              <a:gd name="connsiteY503" fmla="*/ 434895 h 6039163"/>
              <a:gd name="connsiteX504" fmla="*/ 6403778 w 8366380"/>
              <a:gd name="connsiteY504" fmla="*/ 434895 h 6039163"/>
              <a:gd name="connsiteX505" fmla="*/ 6423546 w 8366380"/>
              <a:gd name="connsiteY505" fmla="*/ 415127 h 6039163"/>
              <a:gd name="connsiteX506" fmla="*/ 6403778 w 8366380"/>
              <a:gd name="connsiteY506" fmla="*/ 395359 h 6039163"/>
              <a:gd name="connsiteX507" fmla="*/ 6384009 w 8366380"/>
              <a:gd name="connsiteY507" fmla="*/ 415127 h 6039163"/>
              <a:gd name="connsiteX508" fmla="*/ 6403778 w 8366380"/>
              <a:gd name="connsiteY508" fmla="*/ 434895 h 6039163"/>
              <a:gd name="connsiteX509" fmla="*/ 6210750 w 8366380"/>
              <a:gd name="connsiteY509" fmla="*/ 434895 h 6039163"/>
              <a:gd name="connsiteX510" fmla="*/ 6230519 w 8366380"/>
              <a:gd name="connsiteY510" fmla="*/ 415127 h 6039163"/>
              <a:gd name="connsiteX511" fmla="*/ 6210750 w 8366380"/>
              <a:gd name="connsiteY511" fmla="*/ 395359 h 6039163"/>
              <a:gd name="connsiteX512" fmla="*/ 6190982 w 8366380"/>
              <a:gd name="connsiteY512" fmla="*/ 415127 h 6039163"/>
              <a:gd name="connsiteX513" fmla="*/ 6210750 w 8366380"/>
              <a:gd name="connsiteY513" fmla="*/ 434895 h 6039163"/>
              <a:gd name="connsiteX514" fmla="*/ 6017723 w 8366380"/>
              <a:gd name="connsiteY514" fmla="*/ 434895 h 6039163"/>
              <a:gd name="connsiteX515" fmla="*/ 6037491 w 8366380"/>
              <a:gd name="connsiteY515" fmla="*/ 415127 h 6039163"/>
              <a:gd name="connsiteX516" fmla="*/ 6017723 w 8366380"/>
              <a:gd name="connsiteY516" fmla="*/ 395359 h 6039163"/>
              <a:gd name="connsiteX517" fmla="*/ 5997954 w 8366380"/>
              <a:gd name="connsiteY517" fmla="*/ 415127 h 6039163"/>
              <a:gd name="connsiteX518" fmla="*/ 6017723 w 8366380"/>
              <a:gd name="connsiteY518" fmla="*/ 434895 h 6039163"/>
              <a:gd name="connsiteX519" fmla="*/ 5824694 w 8366380"/>
              <a:gd name="connsiteY519" fmla="*/ 434895 h 6039163"/>
              <a:gd name="connsiteX520" fmla="*/ 5844463 w 8366380"/>
              <a:gd name="connsiteY520" fmla="*/ 415127 h 6039163"/>
              <a:gd name="connsiteX521" fmla="*/ 5824694 w 8366380"/>
              <a:gd name="connsiteY521" fmla="*/ 395359 h 6039163"/>
              <a:gd name="connsiteX522" fmla="*/ 5804926 w 8366380"/>
              <a:gd name="connsiteY522" fmla="*/ 415127 h 6039163"/>
              <a:gd name="connsiteX523" fmla="*/ 5824694 w 8366380"/>
              <a:gd name="connsiteY523" fmla="*/ 434895 h 6039163"/>
              <a:gd name="connsiteX524" fmla="*/ 5631667 w 8366380"/>
              <a:gd name="connsiteY524" fmla="*/ 434895 h 6039163"/>
              <a:gd name="connsiteX525" fmla="*/ 5651435 w 8366380"/>
              <a:gd name="connsiteY525" fmla="*/ 415127 h 6039163"/>
              <a:gd name="connsiteX526" fmla="*/ 5631667 w 8366380"/>
              <a:gd name="connsiteY526" fmla="*/ 395359 h 6039163"/>
              <a:gd name="connsiteX527" fmla="*/ 5611899 w 8366380"/>
              <a:gd name="connsiteY527" fmla="*/ 415127 h 6039163"/>
              <a:gd name="connsiteX528" fmla="*/ 5631667 w 8366380"/>
              <a:gd name="connsiteY528" fmla="*/ 434895 h 6039163"/>
              <a:gd name="connsiteX529" fmla="*/ 5438639 w 8366380"/>
              <a:gd name="connsiteY529" fmla="*/ 434895 h 6039163"/>
              <a:gd name="connsiteX530" fmla="*/ 5458408 w 8366380"/>
              <a:gd name="connsiteY530" fmla="*/ 415127 h 6039163"/>
              <a:gd name="connsiteX531" fmla="*/ 5438639 w 8366380"/>
              <a:gd name="connsiteY531" fmla="*/ 395359 h 6039163"/>
              <a:gd name="connsiteX532" fmla="*/ 5418871 w 8366380"/>
              <a:gd name="connsiteY532" fmla="*/ 415127 h 6039163"/>
              <a:gd name="connsiteX533" fmla="*/ 5438639 w 8366380"/>
              <a:gd name="connsiteY533" fmla="*/ 434895 h 6039163"/>
              <a:gd name="connsiteX534" fmla="*/ 5245612 w 8366380"/>
              <a:gd name="connsiteY534" fmla="*/ 434895 h 6039163"/>
              <a:gd name="connsiteX535" fmla="*/ 5265380 w 8366380"/>
              <a:gd name="connsiteY535" fmla="*/ 415127 h 6039163"/>
              <a:gd name="connsiteX536" fmla="*/ 5245612 w 8366380"/>
              <a:gd name="connsiteY536" fmla="*/ 395359 h 6039163"/>
              <a:gd name="connsiteX537" fmla="*/ 5225843 w 8366380"/>
              <a:gd name="connsiteY537" fmla="*/ 415127 h 6039163"/>
              <a:gd name="connsiteX538" fmla="*/ 5245612 w 8366380"/>
              <a:gd name="connsiteY538" fmla="*/ 434895 h 6039163"/>
              <a:gd name="connsiteX539" fmla="*/ 5052584 w 8366380"/>
              <a:gd name="connsiteY539" fmla="*/ 434895 h 6039163"/>
              <a:gd name="connsiteX540" fmla="*/ 5072353 w 8366380"/>
              <a:gd name="connsiteY540" fmla="*/ 415127 h 6039163"/>
              <a:gd name="connsiteX541" fmla="*/ 5052584 w 8366380"/>
              <a:gd name="connsiteY541" fmla="*/ 395359 h 6039163"/>
              <a:gd name="connsiteX542" fmla="*/ 5032815 w 8366380"/>
              <a:gd name="connsiteY542" fmla="*/ 415127 h 6039163"/>
              <a:gd name="connsiteX543" fmla="*/ 5052584 w 8366380"/>
              <a:gd name="connsiteY543" fmla="*/ 434895 h 6039163"/>
              <a:gd name="connsiteX544" fmla="*/ 4859557 w 8366380"/>
              <a:gd name="connsiteY544" fmla="*/ 434895 h 6039163"/>
              <a:gd name="connsiteX545" fmla="*/ 4879324 w 8366380"/>
              <a:gd name="connsiteY545" fmla="*/ 415127 h 6039163"/>
              <a:gd name="connsiteX546" fmla="*/ 4859557 w 8366380"/>
              <a:gd name="connsiteY546" fmla="*/ 395359 h 6039163"/>
              <a:gd name="connsiteX547" fmla="*/ 4839789 w 8366380"/>
              <a:gd name="connsiteY547" fmla="*/ 415127 h 6039163"/>
              <a:gd name="connsiteX548" fmla="*/ 4859557 w 8366380"/>
              <a:gd name="connsiteY548" fmla="*/ 434895 h 6039163"/>
              <a:gd name="connsiteX549" fmla="*/ 4666528 w 8366380"/>
              <a:gd name="connsiteY549" fmla="*/ 434895 h 6039163"/>
              <a:gd name="connsiteX550" fmla="*/ 4686297 w 8366380"/>
              <a:gd name="connsiteY550" fmla="*/ 415127 h 6039163"/>
              <a:gd name="connsiteX551" fmla="*/ 4666528 w 8366380"/>
              <a:gd name="connsiteY551" fmla="*/ 395359 h 6039163"/>
              <a:gd name="connsiteX552" fmla="*/ 4646761 w 8366380"/>
              <a:gd name="connsiteY552" fmla="*/ 415127 h 6039163"/>
              <a:gd name="connsiteX553" fmla="*/ 4666528 w 8366380"/>
              <a:gd name="connsiteY553" fmla="*/ 434895 h 6039163"/>
              <a:gd name="connsiteX554" fmla="*/ 4473501 w 8366380"/>
              <a:gd name="connsiteY554" fmla="*/ 434895 h 6039163"/>
              <a:gd name="connsiteX555" fmla="*/ 4493269 w 8366380"/>
              <a:gd name="connsiteY555" fmla="*/ 415127 h 6039163"/>
              <a:gd name="connsiteX556" fmla="*/ 4473501 w 8366380"/>
              <a:gd name="connsiteY556" fmla="*/ 395359 h 6039163"/>
              <a:gd name="connsiteX557" fmla="*/ 4453732 w 8366380"/>
              <a:gd name="connsiteY557" fmla="*/ 415127 h 6039163"/>
              <a:gd name="connsiteX558" fmla="*/ 4473501 w 8366380"/>
              <a:gd name="connsiteY558" fmla="*/ 434895 h 6039163"/>
              <a:gd name="connsiteX559" fmla="*/ 4280474 w 8366380"/>
              <a:gd name="connsiteY559" fmla="*/ 434895 h 6039163"/>
              <a:gd name="connsiteX560" fmla="*/ 4300242 w 8366380"/>
              <a:gd name="connsiteY560" fmla="*/ 415127 h 6039163"/>
              <a:gd name="connsiteX561" fmla="*/ 4280474 w 8366380"/>
              <a:gd name="connsiteY561" fmla="*/ 395359 h 6039163"/>
              <a:gd name="connsiteX562" fmla="*/ 4260705 w 8366380"/>
              <a:gd name="connsiteY562" fmla="*/ 415127 h 6039163"/>
              <a:gd name="connsiteX563" fmla="*/ 4280474 w 8366380"/>
              <a:gd name="connsiteY563" fmla="*/ 434895 h 6039163"/>
              <a:gd name="connsiteX564" fmla="*/ 4058922 w 8366380"/>
              <a:gd name="connsiteY564" fmla="*/ 434895 h 6039163"/>
              <a:gd name="connsiteX565" fmla="*/ 4078690 w 8366380"/>
              <a:gd name="connsiteY565" fmla="*/ 415127 h 6039163"/>
              <a:gd name="connsiteX566" fmla="*/ 4058922 w 8366380"/>
              <a:gd name="connsiteY566" fmla="*/ 395359 h 6039163"/>
              <a:gd name="connsiteX567" fmla="*/ 4039153 w 8366380"/>
              <a:gd name="connsiteY567" fmla="*/ 415127 h 6039163"/>
              <a:gd name="connsiteX568" fmla="*/ 4058922 w 8366380"/>
              <a:gd name="connsiteY568" fmla="*/ 434895 h 6039163"/>
              <a:gd name="connsiteX569" fmla="*/ 3865894 w 8366380"/>
              <a:gd name="connsiteY569" fmla="*/ 434895 h 6039163"/>
              <a:gd name="connsiteX570" fmla="*/ 3885662 w 8366380"/>
              <a:gd name="connsiteY570" fmla="*/ 415127 h 6039163"/>
              <a:gd name="connsiteX571" fmla="*/ 3865894 w 8366380"/>
              <a:gd name="connsiteY571" fmla="*/ 395359 h 6039163"/>
              <a:gd name="connsiteX572" fmla="*/ 3846126 w 8366380"/>
              <a:gd name="connsiteY572" fmla="*/ 415127 h 6039163"/>
              <a:gd name="connsiteX573" fmla="*/ 3865894 w 8366380"/>
              <a:gd name="connsiteY573" fmla="*/ 434895 h 6039163"/>
              <a:gd name="connsiteX574" fmla="*/ 3672866 w 8366380"/>
              <a:gd name="connsiteY574" fmla="*/ 434895 h 6039163"/>
              <a:gd name="connsiteX575" fmla="*/ 3692634 w 8366380"/>
              <a:gd name="connsiteY575" fmla="*/ 415127 h 6039163"/>
              <a:gd name="connsiteX576" fmla="*/ 3672866 w 8366380"/>
              <a:gd name="connsiteY576" fmla="*/ 395359 h 6039163"/>
              <a:gd name="connsiteX577" fmla="*/ 3653098 w 8366380"/>
              <a:gd name="connsiteY577" fmla="*/ 415127 h 6039163"/>
              <a:gd name="connsiteX578" fmla="*/ 3672866 w 8366380"/>
              <a:gd name="connsiteY578" fmla="*/ 434895 h 6039163"/>
              <a:gd name="connsiteX579" fmla="*/ 3479838 w 8366380"/>
              <a:gd name="connsiteY579" fmla="*/ 434895 h 6039163"/>
              <a:gd name="connsiteX580" fmla="*/ 3499606 w 8366380"/>
              <a:gd name="connsiteY580" fmla="*/ 415127 h 6039163"/>
              <a:gd name="connsiteX581" fmla="*/ 3479838 w 8366380"/>
              <a:gd name="connsiteY581" fmla="*/ 395359 h 6039163"/>
              <a:gd name="connsiteX582" fmla="*/ 3460069 w 8366380"/>
              <a:gd name="connsiteY582" fmla="*/ 415127 h 6039163"/>
              <a:gd name="connsiteX583" fmla="*/ 3479838 w 8366380"/>
              <a:gd name="connsiteY583" fmla="*/ 434895 h 6039163"/>
              <a:gd name="connsiteX584" fmla="*/ 3286810 w 8366380"/>
              <a:gd name="connsiteY584" fmla="*/ 434895 h 6039163"/>
              <a:gd name="connsiteX585" fmla="*/ 3306579 w 8366380"/>
              <a:gd name="connsiteY585" fmla="*/ 415127 h 6039163"/>
              <a:gd name="connsiteX586" fmla="*/ 3286810 w 8366380"/>
              <a:gd name="connsiteY586" fmla="*/ 395359 h 6039163"/>
              <a:gd name="connsiteX587" fmla="*/ 3267042 w 8366380"/>
              <a:gd name="connsiteY587" fmla="*/ 415127 h 6039163"/>
              <a:gd name="connsiteX588" fmla="*/ 3286810 w 8366380"/>
              <a:gd name="connsiteY588" fmla="*/ 434895 h 6039163"/>
              <a:gd name="connsiteX589" fmla="*/ 3093783 w 8366380"/>
              <a:gd name="connsiteY589" fmla="*/ 434895 h 6039163"/>
              <a:gd name="connsiteX590" fmla="*/ 3113551 w 8366380"/>
              <a:gd name="connsiteY590" fmla="*/ 415127 h 6039163"/>
              <a:gd name="connsiteX591" fmla="*/ 3093783 w 8366380"/>
              <a:gd name="connsiteY591" fmla="*/ 395359 h 6039163"/>
              <a:gd name="connsiteX592" fmla="*/ 3074014 w 8366380"/>
              <a:gd name="connsiteY592" fmla="*/ 415127 h 6039163"/>
              <a:gd name="connsiteX593" fmla="*/ 3093783 w 8366380"/>
              <a:gd name="connsiteY593" fmla="*/ 434895 h 6039163"/>
              <a:gd name="connsiteX594" fmla="*/ 2900755 w 8366380"/>
              <a:gd name="connsiteY594" fmla="*/ 434895 h 6039163"/>
              <a:gd name="connsiteX595" fmla="*/ 2920524 w 8366380"/>
              <a:gd name="connsiteY595" fmla="*/ 415127 h 6039163"/>
              <a:gd name="connsiteX596" fmla="*/ 2900755 w 8366380"/>
              <a:gd name="connsiteY596" fmla="*/ 395359 h 6039163"/>
              <a:gd name="connsiteX597" fmla="*/ 2880987 w 8366380"/>
              <a:gd name="connsiteY597" fmla="*/ 415127 h 6039163"/>
              <a:gd name="connsiteX598" fmla="*/ 2900755 w 8366380"/>
              <a:gd name="connsiteY598" fmla="*/ 434895 h 6039163"/>
              <a:gd name="connsiteX599" fmla="*/ 2707727 w 8366380"/>
              <a:gd name="connsiteY599" fmla="*/ 434895 h 6039163"/>
              <a:gd name="connsiteX600" fmla="*/ 2727495 w 8366380"/>
              <a:gd name="connsiteY600" fmla="*/ 415127 h 6039163"/>
              <a:gd name="connsiteX601" fmla="*/ 2707727 w 8366380"/>
              <a:gd name="connsiteY601" fmla="*/ 395359 h 6039163"/>
              <a:gd name="connsiteX602" fmla="*/ 2687958 w 8366380"/>
              <a:gd name="connsiteY602" fmla="*/ 415127 h 6039163"/>
              <a:gd name="connsiteX603" fmla="*/ 2707727 w 8366380"/>
              <a:gd name="connsiteY603" fmla="*/ 434895 h 6039163"/>
              <a:gd name="connsiteX604" fmla="*/ 2514699 w 8366380"/>
              <a:gd name="connsiteY604" fmla="*/ 434895 h 6039163"/>
              <a:gd name="connsiteX605" fmla="*/ 2534468 w 8366380"/>
              <a:gd name="connsiteY605" fmla="*/ 415127 h 6039163"/>
              <a:gd name="connsiteX606" fmla="*/ 2514699 w 8366380"/>
              <a:gd name="connsiteY606" fmla="*/ 395359 h 6039163"/>
              <a:gd name="connsiteX607" fmla="*/ 2494931 w 8366380"/>
              <a:gd name="connsiteY607" fmla="*/ 415127 h 6039163"/>
              <a:gd name="connsiteX608" fmla="*/ 2514699 w 8366380"/>
              <a:gd name="connsiteY608" fmla="*/ 434895 h 6039163"/>
              <a:gd name="connsiteX609" fmla="*/ 2321672 w 8366380"/>
              <a:gd name="connsiteY609" fmla="*/ 434895 h 6039163"/>
              <a:gd name="connsiteX610" fmla="*/ 2341440 w 8366380"/>
              <a:gd name="connsiteY610" fmla="*/ 415127 h 6039163"/>
              <a:gd name="connsiteX611" fmla="*/ 2321672 w 8366380"/>
              <a:gd name="connsiteY611" fmla="*/ 395359 h 6039163"/>
              <a:gd name="connsiteX612" fmla="*/ 2301903 w 8366380"/>
              <a:gd name="connsiteY612" fmla="*/ 415127 h 6039163"/>
              <a:gd name="connsiteX613" fmla="*/ 2321672 w 8366380"/>
              <a:gd name="connsiteY613" fmla="*/ 434895 h 6039163"/>
              <a:gd name="connsiteX614" fmla="*/ 2128643 w 8366380"/>
              <a:gd name="connsiteY614" fmla="*/ 434895 h 6039163"/>
              <a:gd name="connsiteX615" fmla="*/ 2148412 w 8366380"/>
              <a:gd name="connsiteY615" fmla="*/ 415127 h 6039163"/>
              <a:gd name="connsiteX616" fmla="*/ 2128643 w 8366380"/>
              <a:gd name="connsiteY616" fmla="*/ 395359 h 6039163"/>
              <a:gd name="connsiteX617" fmla="*/ 2108875 w 8366380"/>
              <a:gd name="connsiteY617" fmla="*/ 415127 h 6039163"/>
              <a:gd name="connsiteX618" fmla="*/ 2128643 w 8366380"/>
              <a:gd name="connsiteY618" fmla="*/ 434895 h 6039163"/>
              <a:gd name="connsiteX619" fmla="*/ 1935616 w 8366380"/>
              <a:gd name="connsiteY619" fmla="*/ 434895 h 6039163"/>
              <a:gd name="connsiteX620" fmla="*/ 1955384 w 8366380"/>
              <a:gd name="connsiteY620" fmla="*/ 415127 h 6039163"/>
              <a:gd name="connsiteX621" fmla="*/ 1935616 w 8366380"/>
              <a:gd name="connsiteY621" fmla="*/ 395359 h 6039163"/>
              <a:gd name="connsiteX622" fmla="*/ 1915848 w 8366380"/>
              <a:gd name="connsiteY622" fmla="*/ 415127 h 6039163"/>
              <a:gd name="connsiteX623" fmla="*/ 1935616 w 8366380"/>
              <a:gd name="connsiteY623" fmla="*/ 434895 h 6039163"/>
              <a:gd name="connsiteX624" fmla="*/ 1727277 w 8366380"/>
              <a:gd name="connsiteY624" fmla="*/ 434895 h 6039163"/>
              <a:gd name="connsiteX625" fmla="*/ 1747045 w 8366380"/>
              <a:gd name="connsiteY625" fmla="*/ 415127 h 6039163"/>
              <a:gd name="connsiteX626" fmla="*/ 1727277 w 8366380"/>
              <a:gd name="connsiteY626" fmla="*/ 395359 h 6039163"/>
              <a:gd name="connsiteX627" fmla="*/ 1707508 w 8366380"/>
              <a:gd name="connsiteY627" fmla="*/ 415127 h 6039163"/>
              <a:gd name="connsiteX628" fmla="*/ 1727277 w 8366380"/>
              <a:gd name="connsiteY628" fmla="*/ 434895 h 6039163"/>
              <a:gd name="connsiteX629" fmla="*/ 1534249 w 8366380"/>
              <a:gd name="connsiteY629" fmla="*/ 434895 h 6039163"/>
              <a:gd name="connsiteX630" fmla="*/ 1554018 w 8366380"/>
              <a:gd name="connsiteY630" fmla="*/ 415127 h 6039163"/>
              <a:gd name="connsiteX631" fmla="*/ 1534249 w 8366380"/>
              <a:gd name="connsiteY631" fmla="*/ 395359 h 6039163"/>
              <a:gd name="connsiteX632" fmla="*/ 1514481 w 8366380"/>
              <a:gd name="connsiteY632" fmla="*/ 415127 h 6039163"/>
              <a:gd name="connsiteX633" fmla="*/ 1534249 w 8366380"/>
              <a:gd name="connsiteY633" fmla="*/ 434895 h 6039163"/>
              <a:gd name="connsiteX634" fmla="*/ 1341222 w 8366380"/>
              <a:gd name="connsiteY634" fmla="*/ 434895 h 6039163"/>
              <a:gd name="connsiteX635" fmla="*/ 1360990 w 8366380"/>
              <a:gd name="connsiteY635" fmla="*/ 415127 h 6039163"/>
              <a:gd name="connsiteX636" fmla="*/ 1341222 w 8366380"/>
              <a:gd name="connsiteY636" fmla="*/ 395359 h 6039163"/>
              <a:gd name="connsiteX637" fmla="*/ 1321453 w 8366380"/>
              <a:gd name="connsiteY637" fmla="*/ 415127 h 6039163"/>
              <a:gd name="connsiteX638" fmla="*/ 1341222 w 8366380"/>
              <a:gd name="connsiteY638" fmla="*/ 434895 h 6039163"/>
              <a:gd name="connsiteX639" fmla="*/ 1148193 w 8366380"/>
              <a:gd name="connsiteY639" fmla="*/ 434895 h 6039163"/>
              <a:gd name="connsiteX640" fmla="*/ 1167962 w 8366380"/>
              <a:gd name="connsiteY640" fmla="*/ 415127 h 6039163"/>
              <a:gd name="connsiteX641" fmla="*/ 1148193 w 8366380"/>
              <a:gd name="connsiteY641" fmla="*/ 395359 h 6039163"/>
              <a:gd name="connsiteX642" fmla="*/ 1128425 w 8366380"/>
              <a:gd name="connsiteY642" fmla="*/ 415127 h 6039163"/>
              <a:gd name="connsiteX643" fmla="*/ 1148193 w 8366380"/>
              <a:gd name="connsiteY643" fmla="*/ 434895 h 6039163"/>
              <a:gd name="connsiteX644" fmla="*/ 955166 w 8366380"/>
              <a:gd name="connsiteY644" fmla="*/ 434895 h 6039163"/>
              <a:gd name="connsiteX645" fmla="*/ 974934 w 8366380"/>
              <a:gd name="connsiteY645" fmla="*/ 415127 h 6039163"/>
              <a:gd name="connsiteX646" fmla="*/ 955166 w 8366380"/>
              <a:gd name="connsiteY646" fmla="*/ 395359 h 6039163"/>
              <a:gd name="connsiteX647" fmla="*/ 935398 w 8366380"/>
              <a:gd name="connsiteY647" fmla="*/ 415127 h 6039163"/>
              <a:gd name="connsiteX648" fmla="*/ 955166 w 8366380"/>
              <a:gd name="connsiteY648" fmla="*/ 434895 h 6039163"/>
              <a:gd name="connsiteX649" fmla="*/ 762138 w 8366380"/>
              <a:gd name="connsiteY649" fmla="*/ 434895 h 6039163"/>
              <a:gd name="connsiteX650" fmla="*/ 781907 w 8366380"/>
              <a:gd name="connsiteY650" fmla="*/ 415127 h 6039163"/>
              <a:gd name="connsiteX651" fmla="*/ 762138 w 8366380"/>
              <a:gd name="connsiteY651" fmla="*/ 395359 h 6039163"/>
              <a:gd name="connsiteX652" fmla="*/ 742370 w 8366380"/>
              <a:gd name="connsiteY652" fmla="*/ 415127 h 6039163"/>
              <a:gd name="connsiteX653" fmla="*/ 762138 w 8366380"/>
              <a:gd name="connsiteY653" fmla="*/ 434895 h 6039163"/>
              <a:gd name="connsiteX654" fmla="*/ 569111 w 8366380"/>
              <a:gd name="connsiteY654" fmla="*/ 434895 h 6039163"/>
              <a:gd name="connsiteX655" fmla="*/ 588879 w 8366380"/>
              <a:gd name="connsiteY655" fmla="*/ 415127 h 6039163"/>
              <a:gd name="connsiteX656" fmla="*/ 569111 w 8366380"/>
              <a:gd name="connsiteY656" fmla="*/ 395359 h 6039163"/>
              <a:gd name="connsiteX657" fmla="*/ 549343 w 8366380"/>
              <a:gd name="connsiteY657" fmla="*/ 415127 h 6039163"/>
              <a:gd name="connsiteX658" fmla="*/ 569111 w 8366380"/>
              <a:gd name="connsiteY658" fmla="*/ 434895 h 6039163"/>
              <a:gd name="connsiteX659" fmla="*/ 376082 w 8366380"/>
              <a:gd name="connsiteY659" fmla="*/ 434895 h 6039163"/>
              <a:gd name="connsiteX660" fmla="*/ 395851 w 8366380"/>
              <a:gd name="connsiteY660" fmla="*/ 415127 h 6039163"/>
              <a:gd name="connsiteX661" fmla="*/ 376082 w 8366380"/>
              <a:gd name="connsiteY661" fmla="*/ 395359 h 6039163"/>
              <a:gd name="connsiteX662" fmla="*/ 356314 w 8366380"/>
              <a:gd name="connsiteY662" fmla="*/ 415127 h 6039163"/>
              <a:gd name="connsiteX663" fmla="*/ 376082 w 8366380"/>
              <a:gd name="connsiteY663" fmla="*/ 434895 h 6039163"/>
              <a:gd name="connsiteX664" fmla="*/ 183055 w 8366380"/>
              <a:gd name="connsiteY664" fmla="*/ 434895 h 6039163"/>
              <a:gd name="connsiteX665" fmla="*/ 202823 w 8366380"/>
              <a:gd name="connsiteY665" fmla="*/ 415127 h 6039163"/>
              <a:gd name="connsiteX666" fmla="*/ 183055 w 8366380"/>
              <a:gd name="connsiteY666" fmla="*/ 395359 h 6039163"/>
              <a:gd name="connsiteX667" fmla="*/ 163287 w 8366380"/>
              <a:gd name="connsiteY667" fmla="*/ 415127 h 6039163"/>
              <a:gd name="connsiteX668" fmla="*/ 183055 w 8366380"/>
              <a:gd name="connsiteY668" fmla="*/ 434895 h 6039163"/>
              <a:gd name="connsiteX669" fmla="*/ 0 w 8366380"/>
              <a:gd name="connsiteY669" fmla="*/ 628443 h 6039163"/>
              <a:gd name="connsiteX670" fmla="*/ 4006 w 8366380"/>
              <a:gd name="connsiteY670" fmla="*/ 626784 h 6039163"/>
              <a:gd name="connsiteX671" fmla="*/ 9796 w 8366380"/>
              <a:gd name="connsiteY671" fmla="*/ 612806 h 6039163"/>
              <a:gd name="connsiteX672" fmla="*/ 4006 w 8366380"/>
              <a:gd name="connsiteY672" fmla="*/ 598828 h 6039163"/>
              <a:gd name="connsiteX673" fmla="*/ 0 w 8366380"/>
              <a:gd name="connsiteY673" fmla="*/ 597169 h 6039163"/>
              <a:gd name="connsiteX674" fmla="*/ 8349367 w 8366380"/>
              <a:gd name="connsiteY674" fmla="*/ 632574 h 6039163"/>
              <a:gd name="connsiteX675" fmla="*/ 8363345 w 8366380"/>
              <a:gd name="connsiteY675" fmla="*/ 626784 h 6039163"/>
              <a:gd name="connsiteX676" fmla="*/ 8366380 w 8366380"/>
              <a:gd name="connsiteY676" fmla="*/ 619457 h 6039163"/>
              <a:gd name="connsiteX677" fmla="*/ 8366380 w 8366380"/>
              <a:gd name="connsiteY677" fmla="*/ 606155 h 6039163"/>
              <a:gd name="connsiteX678" fmla="*/ 8363345 w 8366380"/>
              <a:gd name="connsiteY678" fmla="*/ 598828 h 6039163"/>
              <a:gd name="connsiteX679" fmla="*/ 8349367 w 8366380"/>
              <a:gd name="connsiteY679" fmla="*/ 593038 h 6039163"/>
              <a:gd name="connsiteX680" fmla="*/ 8329598 w 8366380"/>
              <a:gd name="connsiteY680" fmla="*/ 612806 h 6039163"/>
              <a:gd name="connsiteX681" fmla="*/ 8349367 w 8366380"/>
              <a:gd name="connsiteY681" fmla="*/ 632574 h 6039163"/>
              <a:gd name="connsiteX682" fmla="*/ 8156338 w 8366380"/>
              <a:gd name="connsiteY682" fmla="*/ 632574 h 6039163"/>
              <a:gd name="connsiteX683" fmla="*/ 8176107 w 8366380"/>
              <a:gd name="connsiteY683" fmla="*/ 612806 h 6039163"/>
              <a:gd name="connsiteX684" fmla="*/ 8156338 w 8366380"/>
              <a:gd name="connsiteY684" fmla="*/ 593038 h 6039163"/>
              <a:gd name="connsiteX685" fmla="*/ 8136570 w 8366380"/>
              <a:gd name="connsiteY685" fmla="*/ 612806 h 6039163"/>
              <a:gd name="connsiteX686" fmla="*/ 8156338 w 8366380"/>
              <a:gd name="connsiteY686" fmla="*/ 632574 h 6039163"/>
              <a:gd name="connsiteX687" fmla="*/ 7963311 w 8366380"/>
              <a:gd name="connsiteY687" fmla="*/ 632574 h 6039163"/>
              <a:gd name="connsiteX688" fmla="*/ 7983079 w 8366380"/>
              <a:gd name="connsiteY688" fmla="*/ 612806 h 6039163"/>
              <a:gd name="connsiteX689" fmla="*/ 7963311 w 8366380"/>
              <a:gd name="connsiteY689" fmla="*/ 593038 h 6039163"/>
              <a:gd name="connsiteX690" fmla="*/ 7943543 w 8366380"/>
              <a:gd name="connsiteY690" fmla="*/ 612806 h 6039163"/>
              <a:gd name="connsiteX691" fmla="*/ 7963311 w 8366380"/>
              <a:gd name="connsiteY691" fmla="*/ 632574 h 6039163"/>
              <a:gd name="connsiteX692" fmla="*/ 7770283 w 8366380"/>
              <a:gd name="connsiteY692" fmla="*/ 632574 h 6039163"/>
              <a:gd name="connsiteX693" fmla="*/ 7790052 w 8366380"/>
              <a:gd name="connsiteY693" fmla="*/ 612806 h 6039163"/>
              <a:gd name="connsiteX694" fmla="*/ 7770283 w 8366380"/>
              <a:gd name="connsiteY694" fmla="*/ 593038 h 6039163"/>
              <a:gd name="connsiteX695" fmla="*/ 7750515 w 8366380"/>
              <a:gd name="connsiteY695" fmla="*/ 612806 h 6039163"/>
              <a:gd name="connsiteX696" fmla="*/ 7770283 w 8366380"/>
              <a:gd name="connsiteY696" fmla="*/ 632574 h 6039163"/>
              <a:gd name="connsiteX697" fmla="*/ 7577256 w 8366380"/>
              <a:gd name="connsiteY697" fmla="*/ 632574 h 6039163"/>
              <a:gd name="connsiteX698" fmla="*/ 7597024 w 8366380"/>
              <a:gd name="connsiteY698" fmla="*/ 612806 h 6039163"/>
              <a:gd name="connsiteX699" fmla="*/ 7577256 w 8366380"/>
              <a:gd name="connsiteY699" fmla="*/ 593038 h 6039163"/>
              <a:gd name="connsiteX700" fmla="*/ 7557488 w 8366380"/>
              <a:gd name="connsiteY700" fmla="*/ 612806 h 6039163"/>
              <a:gd name="connsiteX701" fmla="*/ 7577256 w 8366380"/>
              <a:gd name="connsiteY701" fmla="*/ 632574 h 6039163"/>
              <a:gd name="connsiteX702" fmla="*/ 7384228 w 8366380"/>
              <a:gd name="connsiteY702" fmla="*/ 632574 h 6039163"/>
              <a:gd name="connsiteX703" fmla="*/ 7403996 w 8366380"/>
              <a:gd name="connsiteY703" fmla="*/ 612806 h 6039163"/>
              <a:gd name="connsiteX704" fmla="*/ 7384228 w 8366380"/>
              <a:gd name="connsiteY704" fmla="*/ 593038 h 6039163"/>
              <a:gd name="connsiteX705" fmla="*/ 7364459 w 8366380"/>
              <a:gd name="connsiteY705" fmla="*/ 612806 h 6039163"/>
              <a:gd name="connsiteX706" fmla="*/ 7384228 w 8366380"/>
              <a:gd name="connsiteY706" fmla="*/ 632574 h 6039163"/>
              <a:gd name="connsiteX707" fmla="*/ 7191200 w 8366380"/>
              <a:gd name="connsiteY707" fmla="*/ 632574 h 6039163"/>
              <a:gd name="connsiteX708" fmla="*/ 7210968 w 8366380"/>
              <a:gd name="connsiteY708" fmla="*/ 612806 h 6039163"/>
              <a:gd name="connsiteX709" fmla="*/ 7191200 w 8366380"/>
              <a:gd name="connsiteY709" fmla="*/ 593038 h 6039163"/>
              <a:gd name="connsiteX710" fmla="*/ 7171432 w 8366380"/>
              <a:gd name="connsiteY710" fmla="*/ 612806 h 6039163"/>
              <a:gd name="connsiteX711" fmla="*/ 7191200 w 8366380"/>
              <a:gd name="connsiteY711" fmla="*/ 632574 h 6039163"/>
              <a:gd name="connsiteX712" fmla="*/ 6998173 w 8366380"/>
              <a:gd name="connsiteY712" fmla="*/ 632574 h 6039163"/>
              <a:gd name="connsiteX713" fmla="*/ 7017941 w 8366380"/>
              <a:gd name="connsiteY713" fmla="*/ 612806 h 6039163"/>
              <a:gd name="connsiteX714" fmla="*/ 6998173 w 8366380"/>
              <a:gd name="connsiteY714" fmla="*/ 593038 h 6039163"/>
              <a:gd name="connsiteX715" fmla="*/ 6978404 w 8366380"/>
              <a:gd name="connsiteY715" fmla="*/ 612806 h 6039163"/>
              <a:gd name="connsiteX716" fmla="*/ 6998173 w 8366380"/>
              <a:gd name="connsiteY716" fmla="*/ 632574 h 6039163"/>
              <a:gd name="connsiteX717" fmla="*/ 6805144 w 8366380"/>
              <a:gd name="connsiteY717" fmla="*/ 632574 h 6039163"/>
              <a:gd name="connsiteX718" fmla="*/ 6824913 w 8366380"/>
              <a:gd name="connsiteY718" fmla="*/ 612806 h 6039163"/>
              <a:gd name="connsiteX719" fmla="*/ 6805144 w 8366380"/>
              <a:gd name="connsiteY719" fmla="*/ 593038 h 6039163"/>
              <a:gd name="connsiteX720" fmla="*/ 6785376 w 8366380"/>
              <a:gd name="connsiteY720" fmla="*/ 612806 h 6039163"/>
              <a:gd name="connsiteX721" fmla="*/ 6805144 w 8366380"/>
              <a:gd name="connsiteY721" fmla="*/ 632574 h 6039163"/>
              <a:gd name="connsiteX722" fmla="*/ 6612117 w 8366380"/>
              <a:gd name="connsiteY722" fmla="*/ 632574 h 6039163"/>
              <a:gd name="connsiteX723" fmla="*/ 6631885 w 8366380"/>
              <a:gd name="connsiteY723" fmla="*/ 612806 h 6039163"/>
              <a:gd name="connsiteX724" fmla="*/ 6612117 w 8366380"/>
              <a:gd name="connsiteY724" fmla="*/ 593038 h 6039163"/>
              <a:gd name="connsiteX725" fmla="*/ 6592348 w 8366380"/>
              <a:gd name="connsiteY725" fmla="*/ 612806 h 6039163"/>
              <a:gd name="connsiteX726" fmla="*/ 6612117 w 8366380"/>
              <a:gd name="connsiteY726" fmla="*/ 632574 h 6039163"/>
              <a:gd name="connsiteX727" fmla="*/ 6403778 w 8366380"/>
              <a:gd name="connsiteY727" fmla="*/ 632574 h 6039163"/>
              <a:gd name="connsiteX728" fmla="*/ 6423546 w 8366380"/>
              <a:gd name="connsiteY728" fmla="*/ 612806 h 6039163"/>
              <a:gd name="connsiteX729" fmla="*/ 6403778 w 8366380"/>
              <a:gd name="connsiteY729" fmla="*/ 593038 h 6039163"/>
              <a:gd name="connsiteX730" fmla="*/ 6384009 w 8366380"/>
              <a:gd name="connsiteY730" fmla="*/ 612806 h 6039163"/>
              <a:gd name="connsiteX731" fmla="*/ 6403778 w 8366380"/>
              <a:gd name="connsiteY731" fmla="*/ 632574 h 6039163"/>
              <a:gd name="connsiteX732" fmla="*/ 6210750 w 8366380"/>
              <a:gd name="connsiteY732" fmla="*/ 632574 h 6039163"/>
              <a:gd name="connsiteX733" fmla="*/ 6230519 w 8366380"/>
              <a:gd name="connsiteY733" fmla="*/ 612806 h 6039163"/>
              <a:gd name="connsiteX734" fmla="*/ 6210750 w 8366380"/>
              <a:gd name="connsiteY734" fmla="*/ 593038 h 6039163"/>
              <a:gd name="connsiteX735" fmla="*/ 6190982 w 8366380"/>
              <a:gd name="connsiteY735" fmla="*/ 612806 h 6039163"/>
              <a:gd name="connsiteX736" fmla="*/ 6210750 w 8366380"/>
              <a:gd name="connsiteY736" fmla="*/ 632574 h 6039163"/>
              <a:gd name="connsiteX737" fmla="*/ 6017723 w 8366380"/>
              <a:gd name="connsiteY737" fmla="*/ 632574 h 6039163"/>
              <a:gd name="connsiteX738" fmla="*/ 6037491 w 8366380"/>
              <a:gd name="connsiteY738" fmla="*/ 612806 h 6039163"/>
              <a:gd name="connsiteX739" fmla="*/ 6017723 w 8366380"/>
              <a:gd name="connsiteY739" fmla="*/ 593038 h 6039163"/>
              <a:gd name="connsiteX740" fmla="*/ 5997954 w 8366380"/>
              <a:gd name="connsiteY740" fmla="*/ 612806 h 6039163"/>
              <a:gd name="connsiteX741" fmla="*/ 6017723 w 8366380"/>
              <a:gd name="connsiteY741" fmla="*/ 632574 h 6039163"/>
              <a:gd name="connsiteX742" fmla="*/ 5824694 w 8366380"/>
              <a:gd name="connsiteY742" fmla="*/ 632574 h 6039163"/>
              <a:gd name="connsiteX743" fmla="*/ 5844463 w 8366380"/>
              <a:gd name="connsiteY743" fmla="*/ 612806 h 6039163"/>
              <a:gd name="connsiteX744" fmla="*/ 5824694 w 8366380"/>
              <a:gd name="connsiteY744" fmla="*/ 593038 h 6039163"/>
              <a:gd name="connsiteX745" fmla="*/ 5804926 w 8366380"/>
              <a:gd name="connsiteY745" fmla="*/ 612806 h 6039163"/>
              <a:gd name="connsiteX746" fmla="*/ 5824694 w 8366380"/>
              <a:gd name="connsiteY746" fmla="*/ 632574 h 6039163"/>
              <a:gd name="connsiteX747" fmla="*/ 5631667 w 8366380"/>
              <a:gd name="connsiteY747" fmla="*/ 632574 h 6039163"/>
              <a:gd name="connsiteX748" fmla="*/ 5651435 w 8366380"/>
              <a:gd name="connsiteY748" fmla="*/ 612806 h 6039163"/>
              <a:gd name="connsiteX749" fmla="*/ 5631667 w 8366380"/>
              <a:gd name="connsiteY749" fmla="*/ 593038 h 6039163"/>
              <a:gd name="connsiteX750" fmla="*/ 5611899 w 8366380"/>
              <a:gd name="connsiteY750" fmla="*/ 612806 h 6039163"/>
              <a:gd name="connsiteX751" fmla="*/ 5631667 w 8366380"/>
              <a:gd name="connsiteY751" fmla="*/ 632574 h 6039163"/>
              <a:gd name="connsiteX752" fmla="*/ 5438639 w 8366380"/>
              <a:gd name="connsiteY752" fmla="*/ 632574 h 6039163"/>
              <a:gd name="connsiteX753" fmla="*/ 5458408 w 8366380"/>
              <a:gd name="connsiteY753" fmla="*/ 612806 h 6039163"/>
              <a:gd name="connsiteX754" fmla="*/ 5438639 w 8366380"/>
              <a:gd name="connsiteY754" fmla="*/ 593038 h 6039163"/>
              <a:gd name="connsiteX755" fmla="*/ 5418871 w 8366380"/>
              <a:gd name="connsiteY755" fmla="*/ 612806 h 6039163"/>
              <a:gd name="connsiteX756" fmla="*/ 5438639 w 8366380"/>
              <a:gd name="connsiteY756" fmla="*/ 632574 h 6039163"/>
              <a:gd name="connsiteX757" fmla="*/ 5245612 w 8366380"/>
              <a:gd name="connsiteY757" fmla="*/ 632574 h 6039163"/>
              <a:gd name="connsiteX758" fmla="*/ 5265380 w 8366380"/>
              <a:gd name="connsiteY758" fmla="*/ 612806 h 6039163"/>
              <a:gd name="connsiteX759" fmla="*/ 5245612 w 8366380"/>
              <a:gd name="connsiteY759" fmla="*/ 593038 h 6039163"/>
              <a:gd name="connsiteX760" fmla="*/ 5225843 w 8366380"/>
              <a:gd name="connsiteY760" fmla="*/ 612806 h 6039163"/>
              <a:gd name="connsiteX761" fmla="*/ 5245612 w 8366380"/>
              <a:gd name="connsiteY761" fmla="*/ 632574 h 6039163"/>
              <a:gd name="connsiteX762" fmla="*/ 5052584 w 8366380"/>
              <a:gd name="connsiteY762" fmla="*/ 632574 h 6039163"/>
              <a:gd name="connsiteX763" fmla="*/ 5072353 w 8366380"/>
              <a:gd name="connsiteY763" fmla="*/ 612806 h 6039163"/>
              <a:gd name="connsiteX764" fmla="*/ 5052584 w 8366380"/>
              <a:gd name="connsiteY764" fmla="*/ 593038 h 6039163"/>
              <a:gd name="connsiteX765" fmla="*/ 5032815 w 8366380"/>
              <a:gd name="connsiteY765" fmla="*/ 612806 h 6039163"/>
              <a:gd name="connsiteX766" fmla="*/ 5052584 w 8366380"/>
              <a:gd name="connsiteY766" fmla="*/ 632574 h 6039163"/>
              <a:gd name="connsiteX767" fmla="*/ 4859557 w 8366380"/>
              <a:gd name="connsiteY767" fmla="*/ 632574 h 6039163"/>
              <a:gd name="connsiteX768" fmla="*/ 4879324 w 8366380"/>
              <a:gd name="connsiteY768" fmla="*/ 612806 h 6039163"/>
              <a:gd name="connsiteX769" fmla="*/ 4859557 w 8366380"/>
              <a:gd name="connsiteY769" fmla="*/ 593038 h 6039163"/>
              <a:gd name="connsiteX770" fmla="*/ 4839789 w 8366380"/>
              <a:gd name="connsiteY770" fmla="*/ 612806 h 6039163"/>
              <a:gd name="connsiteX771" fmla="*/ 4859557 w 8366380"/>
              <a:gd name="connsiteY771" fmla="*/ 632574 h 6039163"/>
              <a:gd name="connsiteX772" fmla="*/ 4666528 w 8366380"/>
              <a:gd name="connsiteY772" fmla="*/ 632574 h 6039163"/>
              <a:gd name="connsiteX773" fmla="*/ 4686297 w 8366380"/>
              <a:gd name="connsiteY773" fmla="*/ 612806 h 6039163"/>
              <a:gd name="connsiteX774" fmla="*/ 4666528 w 8366380"/>
              <a:gd name="connsiteY774" fmla="*/ 593038 h 6039163"/>
              <a:gd name="connsiteX775" fmla="*/ 4646761 w 8366380"/>
              <a:gd name="connsiteY775" fmla="*/ 612806 h 6039163"/>
              <a:gd name="connsiteX776" fmla="*/ 4666528 w 8366380"/>
              <a:gd name="connsiteY776" fmla="*/ 632574 h 6039163"/>
              <a:gd name="connsiteX777" fmla="*/ 4473501 w 8366380"/>
              <a:gd name="connsiteY777" fmla="*/ 632574 h 6039163"/>
              <a:gd name="connsiteX778" fmla="*/ 4493269 w 8366380"/>
              <a:gd name="connsiteY778" fmla="*/ 612806 h 6039163"/>
              <a:gd name="connsiteX779" fmla="*/ 4473501 w 8366380"/>
              <a:gd name="connsiteY779" fmla="*/ 593038 h 6039163"/>
              <a:gd name="connsiteX780" fmla="*/ 4453732 w 8366380"/>
              <a:gd name="connsiteY780" fmla="*/ 612806 h 6039163"/>
              <a:gd name="connsiteX781" fmla="*/ 4473501 w 8366380"/>
              <a:gd name="connsiteY781" fmla="*/ 632574 h 6039163"/>
              <a:gd name="connsiteX782" fmla="*/ 4280474 w 8366380"/>
              <a:gd name="connsiteY782" fmla="*/ 632574 h 6039163"/>
              <a:gd name="connsiteX783" fmla="*/ 4300242 w 8366380"/>
              <a:gd name="connsiteY783" fmla="*/ 612806 h 6039163"/>
              <a:gd name="connsiteX784" fmla="*/ 4280474 w 8366380"/>
              <a:gd name="connsiteY784" fmla="*/ 593038 h 6039163"/>
              <a:gd name="connsiteX785" fmla="*/ 4260705 w 8366380"/>
              <a:gd name="connsiteY785" fmla="*/ 612806 h 6039163"/>
              <a:gd name="connsiteX786" fmla="*/ 4280474 w 8366380"/>
              <a:gd name="connsiteY786" fmla="*/ 632574 h 6039163"/>
              <a:gd name="connsiteX787" fmla="*/ 4058922 w 8366380"/>
              <a:gd name="connsiteY787" fmla="*/ 632574 h 6039163"/>
              <a:gd name="connsiteX788" fmla="*/ 4078690 w 8366380"/>
              <a:gd name="connsiteY788" fmla="*/ 612806 h 6039163"/>
              <a:gd name="connsiteX789" fmla="*/ 4058922 w 8366380"/>
              <a:gd name="connsiteY789" fmla="*/ 593038 h 6039163"/>
              <a:gd name="connsiteX790" fmla="*/ 4039153 w 8366380"/>
              <a:gd name="connsiteY790" fmla="*/ 612806 h 6039163"/>
              <a:gd name="connsiteX791" fmla="*/ 4058922 w 8366380"/>
              <a:gd name="connsiteY791" fmla="*/ 632574 h 6039163"/>
              <a:gd name="connsiteX792" fmla="*/ 3865894 w 8366380"/>
              <a:gd name="connsiteY792" fmla="*/ 632574 h 6039163"/>
              <a:gd name="connsiteX793" fmla="*/ 3885662 w 8366380"/>
              <a:gd name="connsiteY793" fmla="*/ 612806 h 6039163"/>
              <a:gd name="connsiteX794" fmla="*/ 3865894 w 8366380"/>
              <a:gd name="connsiteY794" fmla="*/ 593038 h 6039163"/>
              <a:gd name="connsiteX795" fmla="*/ 3846126 w 8366380"/>
              <a:gd name="connsiteY795" fmla="*/ 612806 h 6039163"/>
              <a:gd name="connsiteX796" fmla="*/ 3865894 w 8366380"/>
              <a:gd name="connsiteY796" fmla="*/ 632574 h 6039163"/>
              <a:gd name="connsiteX797" fmla="*/ 3672866 w 8366380"/>
              <a:gd name="connsiteY797" fmla="*/ 632574 h 6039163"/>
              <a:gd name="connsiteX798" fmla="*/ 3692634 w 8366380"/>
              <a:gd name="connsiteY798" fmla="*/ 612806 h 6039163"/>
              <a:gd name="connsiteX799" fmla="*/ 3672866 w 8366380"/>
              <a:gd name="connsiteY799" fmla="*/ 593038 h 6039163"/>
              <a:gd name="connsiteX800" fmla="*/ 3653098 w 8366380"/>
              <a:gd name="connsiteY800" fmla="*/ 612806 h 6039163"/>
              <a:gd name="connsiteX801" fmla="*/ 3672866 w 8366380"/>
              <a:gd name="connsiteY801" fmla="*/ 632574 h 6039163"/>
              <a:gd name="connsiteX802" fmla="*/ 3479838 w 8366380"/>
              <a:gd name="connsiteY802" fmla="*/ 632574 h 6039163"/>
              <a:gd name="connsiteX803" fmla="*/ 3499606 w 8366380"/>
              <a:gd name="connsiteY803" fmla="*/ 612806 h 6039163"/>
              <a:gd name="connsiteX804" fmla="*/ 3479838 w 8366380"/>
              <a:gd name="connsiteY804" fmla="*/ 593038 h 6039163"/>
              <a:gd name="connsiteX805" fmla="*/ 3460069 w 8366380"/>
              <a:gd name="connsiteY805" fmla="*/ 612806 h 6039163"/>
              <a:gd name="connsiteX806" fmla="*/ 3479838 w 8366380"/>
              <a:gd name="connsiteY806" fmla="*/ 632574 h 6039163"/>
              <a:gd name="connsiteX807" fmla="*/ 3286810 w 8366380"/>
              <a:gd name="connsiteY807" fmla="*/ 632574 h 6039163"/>
              <a:gd name="connsiteX808" fmla="*/ 3306579 w 8366380"/>
              <a:gd name="connsiteY808" fmla="*/ 612806 h 6039163"/>
              <a:gd name="connsiteX809" fmla="*/ 3286810 w 8366380"/>
              <a:gd name="connsiteY809" fmla="*/ 593038 h 6039163"/>
              <a:gd name="connsiteX810" fmla="*/ 3267042 w 8366380"/>
              <a:gd name="connsiteY810" fmla="*/ 612806 h 6039163"/>
              <a:gd name="connsiteX811" fmla="*/ 3286810 w 8366380"/>
              <a:gd name="connsiteY811" fmla="*/ 632574 h 6039163"/>
              <a:gd name="connsiteX812" fmla="*/ 3093783 w 8366380"/>
              <a:gd name="connsiteY812" fmla="*/ 632574 h 6039163"/>
              <a:gd name="connsiteX813" fmla="*/ 3113551 w 8366380"/>
              <a:gd name="connsiteY813" fmla="*/ 612806 h 6039163"/>
              <a:gd name="connsiteX814" fmla="*/ 3093783 w 8366380"/>
              <a:gd name="connsiteY814" fmla="*/ 593038 h 6039163"/>
              <a:gd name="connsiteX815" fmla="*/ 3074014 w 8366380"/>
              <a:gd name="connsiteY815" fmla="*/ 612806 h 6039163"/>
              <a:gd name="connsiteX816" fmla="*/ 3093783 w 8366380"/>
              <a:gd name="connsiteY816" fmla="*/ 632574 h 6039163"/>
              <a:gd name="connsiteX817" fmla="*/ 2900755 w 8366380"/>
              <a:gd name="connsiteY817" fmla="*/ 632574 h 6039163"/>
              <a:gd name="connsiteX818" fmla="*/ 2920524 w 8366380"/>
              <a:gd name="connsiteY818" fmla="*/ 612806 h 6039163"/>
              <a:gd name="connsiteX819" fmla="*/ 2900755 w 8366380"/>
              <a:gd name="connsiteY819" fmla="*/ 593038 h 6039163"/>
              <a:gd name="connsiteX820" fmla="*/ 2880987 w 8366380"/>
              <a:gd name="connsiteY820" fmla="*/ 612806 h 6039163"/>
              <a:gd name="connsiteX821" fmla="*/ 2900755 w 8366380"/>
              <a:gd name="connsiteY821" fmla="*/ 632574 h 6039163"/>
              <a:gd name="connsiteX822" fmla="*/ 2707727 w 8366380"/>
              <a:gd name="connsiteY822" fmla="*/ 632574 h 6039163"/>
              <a:gd name="connsiteX823" fmla="*/ 2727495 w 8366380"/>
              <a:gd name="connsiteY823" fmla="*/ 612806 h 6039163"/>
              <a:gd name="connsiteX824" fmla="*/ 2707727 w 8366380"/>
              <a:gd name="connsiteY824" fmla="*/ 593038 h 6039163"/>
              <a:gd name="connsiteX825" fmla="*/ 2687958 w 8366380"/>
              <a:gd name="connsiteY825" fmla="*/ 612806 h 6039163"/>
              <a:gd name="connsiteX826" fmla="*/ 2707727 w 8366380"/>
              <a:gd name="connsiteY826" fmla="*/ 632574 h 6039163"/>
              <a:gd name="connsiteX827" fmla="*/ 2514699 w 8366380"/>
              <a:gd name="connsiteY827" fmla="*/ 632574 h 6039163"/>
              <a:gd name="connsiteX828" fmla="*/ 2534468 w 8366380"/>
              <a:gd name="connsiteY828" fmla="*/ 612806 h 6039163"/>
              <a:gd name="connsiteX829" fmla="*/ 2514699 w 8366380"/>
              <a:gd name="connsiteY829" fmla="*/ 593038 h 6039163"/>
              <a:gd name="connsiteX830" fmla="*/ 2494931 w 8366380"/>
              <a:gd name="connsiteY830" fmla="*/ 612806 h 6039163"/>
              <a:gd name="connsiteX831" fmla="*/ 2514699 w 8366380"/>
              <a:gd name="connsiteY831" fmla="*/ 632574 h 6039163"/>
              <a:gd name="connsiteX832" fmla="*/ 2321672 w 8366380"/>
              <a:gd name="connsiteY832" fmla="*/ 632574 h 6039163"/>
              <a:gd name="connsiteX833" fmla="*/ 2341440 w 8366380"/>
              <a:gd name="connsiteY833" fmla="*/ 612806 h 6039163"/>
              <a:gd name="connsiteX834" fmla="*/ 2321672 w 8366380"/>
              <a:gd name="connsiteY834" fmla="*/ 593038 h 6039163"/>
              <a:gd name="connsiteX835" fmla="*/ 2301903 w 8366380"/>
              <a:gd name="connsiteY835" fmla="*/ 612806 h 6039163"/>
              <a:gd name="connsiteX836" fmla="*/ 2321672 w 8366380"/>
              <a:gd name="connsiteY836" fmla="*/ 632574 h 6039163"/>
              <a:gd name="connsiteX837" fmla="*/ 2128643 w 8366380"/>
              <a:gd name="connsiteY837" fmla="*/ 632574 h 6039163"/>
              <a:gd name="connsiteX838" fmla="*/ 2148412 w 8366380"/>
              <a:gd name="connsiteY838" fmla="*/ 612806 h 6039163"/>
              <a:gd name="connsiteX839" fmla="*/ 2128643 w 8366380"/>
              <a:gd name="connsiteY839" fmla="*/ 593038 h 6039163"/>
              <a:gd name="connsiteX840" fmla="*/ 2108875 w 8366380"/>
              <a:gd name="connsiteY840" fmla="*/ 612806 h 6039163"/>
              <a:gd name="connsiteX841" fmla="*/ 2128643 w 8366380"/>
              <a:gd name="connsiteY841" fmla="*/ 632574 h 6039163"/>
              <a:gd name="connsiteX842" fmla="*/ 1935616 w 8366380"/>
              <a:gd name="connsiteY842" fmla="*/ 632574 h 6039163"/>
              <a:gd name="connsiteX843" fmla="*/ 1955384 w 8366380"/>
              <a:gd name="connsiteY843" fmla="*/ 612806 h 6039163"/>
              <a:gd name="connsiteX844" fmla="*/ 1935616 w 8366380"/>
              <a:gd name="connsiteY844" fmla="*/ 593038 h 6039163"/>
              <a:gd name="connsiteX845" fmla="*/ 1915848 w 8366380"/>
              <a:gd name="connsiteY845" fmla="*/ 612806 h 6039163"/>
              <a:gd name="connsiteX846" fmla="*/ 1935616 w 8366380"/>
              <a:gd name="connsiteY846" fmla="*/ 632574 h 6039163"/>
              <a:gd name="connsiteX847" fmla="*/ 1727277 w 8366380"/>
              <a:gd name="connsiteY847" fmla="*/ 632574 h 6039163"/>
              <a:gd name="connsiteX848" fmla="*/ 1747045 w 8366380"/>
              <a:gd name="connsiteY848" fmla="*/ 612806 h 6039163"/>
              <a:gd name="connsiteX849" fmla="*/ 1727277 w 8366380"/>
              <a:gd name="connsiteY849" fmla="*/ 593038 h 6039163"/>
              <a:gd name="connsiteX850" fmla="*/ 1707508 w 8366380"/>
              <a:gd name="connsiteY850" fmla="*/ 612806 h 6039163"/>
              <a:gd name="connsiteX851" fmla="*/ 1727277 w 8366380"/>
              <a:gd name="connsiteY851" fmla="*/ 632574 h 6039163"/>
              <a:gd name="connsiteX852" fmla="*/ 1534249 w 8366380"/>
              <a:gd name="connsiteY852" fmla="*/ 632574 h 6039163"/>
              <a:gd name="connsiteX853" fmla="*/ 1554018 w 8366380"/>
              <a:gd name="connsiteY853" fmla="*/ 612806 h 6039163"/>
              <a:gd name="connsiteX854" fmla="*/ 1534249 w 8366380"/>
              <a:gd name="connsiteY854" fmla="*/ 593038 h 6039163"/>
              <a:gd name="connsiteX855" fmla="*/ 1514481 w 8366380"/>
              <a:gd name="connsiteY855" fmla="*/ 612806 h 6039163"/>
              <a:gd name="connsiteX856" fmla="*/ 1534249 w 8366380"/>
              <a:gd name="connsiteY856" fmla="*/ 632574 h 6039163"/>
              <a:gd name="connsiteX857" fmla="*/ 1341222 w 8366380"/>
              <a:gd name="connsiteY857" fmla="*/ 632574 h 6039163"/>
              <a:gd name="connsiteX858" fmla="*/ 1360990 w 8366380"/>
              <a:gd name="connsiteY858" fmla="*/ 612806 h 6039163"/>
              <a:gd name="connsiteX859" fmla="*/ 1341222 w 8366380"/>
              <a:gd name="connsiteY859" fmla="*/ 593038 h 6039163"/>
              <a:gd name="connsiteX860" fmla="*/ 1321453 w 8366380"/>
              <a:gd name="connsiteY860" fmla="*/ 612806 h 6039163"/>
              <a:gd name="connsiteX861" fmla="*/ 1341222 w 8366380"/>
              <a:gd name="connsiteY861" fmla="*/ 632574 h 6039163"/>
              <a:gd name="connsiteX862" fmla="*/ 1148193 w 8366380"/>
              <a:gd name="connsiteY862" fmla="*/ 632574 h 6039163"/>
              <a:gd name="connsiteX863" fmla="*/ 1167962 w 8366380"/>
              <a:gd name="connsiteY863" fmla="*/ 612806 h 6039163"/>
              <a:gd name="connsiteX864" fmla="*/ 1148193 w 8366380"/>
              <a:gd name="connsiteY864" fmla="*/ 593038 h 6039163"/>
              <a:gd name="connsiteX865" fmla="*/ 1128425 w 8366380"/>
              <a:gd name="connsiteY865" fmla="*/ 612806 h 6039163"/>
              <a:gd name="connsiteX866" fmla="*/ 1148193 w 8366380"/>
              <a:gd name="connsiteY866" fmla="*/ 632574 h 6039163"/>
              <a:gd name="connsiteX867" fmla="*/ 955166 w 8366380"/>
              <a:gd name="connsiteY867" fmla="*/ 632574 h 6039163"/>
              <a:gd name="connsiteX868" fmla="*/ 974934 w 8366380"/>
              <a:gd name="connsiteY868" fmla="*/ 612806 h 6039163"/>
              <a:gd name="connsiteX869" fmla="*/ 955166 w 8366380"/>
              <a:gd name="connsiteY869" fmla="*/ 593038 h 6039163"/>
              <a:gd name="connsiteX870" fmla="*/ 935398 w 8366380"/>
              <a:gd name="connsiteY870" fmla="*/ 612806 h 6039163"/>
              <a:gd name="connsiteX871" fmla="*/ 955166 w 8366380"/>
              <a:gd name="connsiteY871" fmla="*/ 632574 h 6039163"/>
              <a:gd name="connsiteX872" fmla="*/ 762138 w 8366380"/>
              <a:gd name="connsiteY872" fmla="*/ 632574 h 6039163"/>
              <a:gd name="connsiteX873" fmla="*/ 781907 w 8366380"/>
              <a:gd name="connsiteY873" fmla="*/ 612806 h 6039163"/>
              <a:gd name="connsiteX874" fmla="*/ 762138 w 8366380"/>
              <a:gd name="connsiteY874" fmla="*/ 593038 h 6039163"/>
              <a:gd name="connsiteX875" fmla="*/ 742370 w 8366380"/>
              <a:gd name="connsiteY875" fmla="*/ 612806 h 6039163"/>
              <a:gd name="connsiteX876" fmla="*/ 762138 w 8366380"/>
              <a:gd name="connsiteY876" fmla="*/ 632574 h 6039163"/>
              <a:gd name="connsiteX877" fmla="*/ 569111 w 8366380"/>
              <a:gd name="connsiteY877" fmla="*/ 632574 h 6039163"/>
              <a:gd name="connsiteX878" fmla="*/ 588879 w 8366380"/>
              <a:gd name="connsiteY878" fmla="*/ 612806 h 6039163"/>
              <a:gd name="connsiteX879" fmla="*/ 569111 w 8366380"/>
              <a:gd name="connsiteY879" fmla="*/ 593038 h 6039163"/>
              <a:gd name="connsiteX880" fmla="*/ 549343 w 8366380"/>
              <a:gd name="connsiteY880" fmla="*/ 612806 h 6039163"/>
              <a:gd name="connsiteX881" fmla="*/ 569111 w 8366380"/>
              <a:gd name="connsiteY881" fmla="*/ 632574 h 6039163"/>
              <a:gd name="connsiteX882" fmla="*/ 376082 w 8366380"/>
              <a:gd name="connsiteY882" fmla="*/ 632574 h 6039163"/>
              <a:gd name="connsiteX883" fmla="*/ 395851 w 8366380"/>
              <a:gd name="connsiteY883" fmla="*/ 612806 h 6039163"/>
              <a:gd name="connsiteX884" fmla="*/ 376082 w 8366380"/>
              <a:gd name="connsiteY884" fmla="*/ 593038 h 6039163"/>
              <a:gd name="connsiteX885" fmla="*/ 356314 w 8366380"/>
              <a:gd name="connsiteY885" fmla="*/ 612806 h 6039163"/>
              <a:gd name="connsiteX886" fmla="*/ 376082 w 8366380"/>
              <a:gd name="connsiteY886" fmla="*/ 632574 h 6039163"/>
              <a:gd name="connsiteX887" fmla="*/ 183055 w 8366380"/>
              <a:gd name="connsiteY887" fmla="*/ 632574 h 6039163"/>
              <a:gd name="connsiteX888" fmla="*/ 202823 w 8366380"/>
              <a:gd name="connsiteY888" fmla="*/ 612806 h 6039163"/>
              <a:gd name="connsiteX889" fmla="*/ 183055 w 8366380"/>
              <a:gd name="connsiteY889" fmla="*/ 593038 h 6039163"/>
              <a:gd name="connsiteX890" fmla="*/ 163287 w 8366380"/>
              <a:gd name="connsiteY890" fmla="*/ 612806 h 6039163"/>
              <a:gd name="connsiteX891" fmla="*/ 183055 w 8366380"/>
              <a:gd name="connsiteY891" fmla="*/ 632574 h 6039163"/>
              <a:gd name="connsiteX892" fmla="*/ 0 w 8366380"/>
              <a:gd name="connsiteY892" fmla="*/ 826122 h 6039163"/>
              <a:gd name="connsiteX893" fmla="*/ 4006 w 8366380"/>
              <a:gd name="connsiteY893" fmla="*/ 824463 h 6039163"/>
              <a:gd name="connsiteX894" fmla="*/ 9796 w 8366380"/>
              <a:gd name="connsiteY894" fmla="*/ 810485 h 6039163"/>
              <a:gd name="connsiteX895" fmla="*/ 4006 w 8366380"/>
              <a:gd name="connsiteY895" fmla="*/ 796507 h 6039163"/>
              <a:gd name="connsiteX896" fmla="*/ 0 w 8366380"/>
              <a:gd name="connsiteY896" fmla="*/ 794848 h 6039163"/>
              <a:gd name="connsiteX897" fmla="*/ 8349367 w 8366380"/>
              <a:gd name="connsiteY897" fmla="*/ 830253 h 6039163"/>
              <a:gd name="connsiteX898" fmla="*/ 8363345 w 8366380"/>
              <a:gd name="connsiteY898" fmla="*/ 824463 h 6039163"/>
              <a:gd name="connsiteX899" fmla="*/ 8366380 w 8366380"/>
              <a:gd name="connsiteY899" fmla="*/ 817136 h 6039163"/>
              <a:gd name="connsiteX900" fmla="*/ 8366380 w 8366380"/>
              <a:gd name="connsiteY900" fmla="*/ 803834 h 6039163"/>
              <a:gd name="connsiteX901" fmla="*/ 8363345 w 8366380"/>
              <a:gd name="connsiteY901" fmla="*/ 796507 h 6039163"/>
              <a:gd name="connsiteX902" fmla="*/ 8349367 w 8366380"/>
              <a:gd name="connsiteY902" fmla="*/ 790717 h 6039163"/>
              <a:gd name="connsiteX903" fmla="*/ 8329598 w 8366380"/>
              <a:gd name="connsiteY903" fmla="*/ 810485 h 6039163"/>
              <a:gd name="connsiteX904" fmla="*/ 8349367 w 8366380"/>
              <a:gd name="connsiteY904" fmla="*/ 830253 h 6039163"/>
              <a:gd name="connsiteX905" fmla="*/ 8156338 w 8366380"/>
              <a:gd name="connsiteY905" fmla="*/ 830253 h 6039163"/>
              <a:gd name="connsiteX906" fmla="*/ 8176107 w 8366380"/>
              <a:gd name="connsiteY906" fmla="*/ 810485 h 6039163"/>
              <a:gd name="connsiteX907" fmla="*/ 8156338 w 8366380"/>
              <a:gd name="connsiteY907" fmla="*/ 790717 h 6039163"/>
              <a:gd name="connsiteX908" fmla="*/ 8136570 w 8366380"/>
              <a:gd name="connsiteY908" fmla="*/ 810485 h 6039163"/>
              <a:gd name="connsiteX909" fmla="*/ 8156338 w 8366380"/>
              <a:gd name="connsiteY909" fmla="*/ 830253 h 6039163"/>
              <a:gd name="connsiteX910" fmla="*/ 7963311 w 8366380"/>
              <a:gd name="connsiteY910" fmla="*/ 830253 h 6039163"/>
              <a:gd name="connsiteX911" fmla="*/ 7983079 w 8366380"/>
              <a:gd name="connsiteY911" fmla="*/ 810485 h 6039163"/>
              <a:gd name="connsiteX912" fmla="*/ 7963311 w 8366380"/>
              <a:gd name="connsiteY912" fmla="*/ 790717 h 6039163"/>
              <a:gd name="connsiteX913" fmla="*/ 7943543 w 8366380"/>
              <a:gd name="connsiteY913" fmla="*/ 810485 h 6039163"/>
              <a:gd name="connsiteX914" fmla="*/ 7963311 w 8366380"/>
              <a:gd name="connsiteY914" fmla="*/ 830253 h 6039163"/>
              <a:gd name="connsiteX915" fmla="*/ 7770283 w 8366380"/>
              <a:gd name="connsiteY915" fmla="*/ 830253 h 6039163"/>
              <a:gd name="connsiteX916" fmla="*/ 7790052 w 8366380"/>
              <a:gd name="connsiteY916" fmla="*/ 810485 h 6039163"/>
              <a:gd name="connsiteX917" fmla="*/ 7770283 w 8366380"/>
              <a:gd name="connsiteY917" fmla="*/ 790717 h 6039163"/>
              <a:gd name="connsiteX918" fmla="*/ 7750515 w 8366380"/>
              <a:gd name="connsiteY918" fmla="*/ 810485 h 6039163"/>
              <a:gd name="connsiteX919" fmla="*/ 7770283 w 8366380"/>
              <a:gd name="connsiteY919" fmla="*/ 830253 h 6039163"/>
              <a:gd name="connsiteX920" fmla="*/ 7577256 w 8366380"/>
              <a:gd name="connsiteY920" fmla="*/ 830253 h 6039163"/>
              <a:gd name="connsiteX921" fmla="*/ 7597024 w 8366380"/>
              <a:gd name="connsiteY921" fmla="*/ 810485 h 6039163"/>
              <a:gd name="connsiteX922" fmla="*/ 7577256 w 8366380"/>
              <a:gd name="connsiteY922" fmla="*/ 790717 h 6039163"/>
              <a:gd name="connsiteX923" fmla="*/ 7557488 w 8366380"/>
              <a:gd name="connsiteY923" fmla="*/ 810485 h 6039163"/>
              <a:gd name="connsiteX924" fmla="*/ 7577256 w 8366380"/>
              <a:gd name="connsiteY924" fmla="*/ 830253 h 6039163"/>
              <a:gd name="connsiteX925" fmla="*/ 7384228 w 8366380"/>
              <a:gd name="connsiteY925" fmla="*/ 830253 h 6039163"/>
              <a:gd name="connsiteX926" fmla="*/ 7403996 w 8366380"/>
              <a:gd name="connsiteY926" fmla="*/ 810485 h 6039163"/>
              <a:gd name="connsiteX927" fmla="*/ 7384228 w 8366380"/>
              <a:gd name="connsiteY927" fmla="*/ 790717 h 6039163"/>
              <a:gd name="connsiteX928" fmla="*/ 7364459 w 8366380"/>
              <a:gd name="connsiteY928" fmla="*/ 810485 h 6039163"/>
              <a:gd name="connsiteX929" fmla="*/ 7384228 w 8366380"/>
              <a:gd name="connsiteY929" fmla="*/ 830253 h 6039163"/>
              <a:gd name="connsiteX930" fmla="*/ 7191200 w 8366380"/>
              <a:gd name="connsiteY930" fmla="*/ 830253 h 6039163"/>
              <a:gd name="connsiteX931" fmla="*/ 7210968 w 8366380"/>
              <a:gd name="connsiteY931" fmla="*/ 810485 h 6039163"/>
              <a:gd name="connsiteX932" fmla="*/ 7191200 w 8366380"/>
              <a:gd name="connsiteY932" fmla="*/ 790717 h 6039163"/>
              <a:gd name="connsiteX933" fmla="*/ 7171432 w 8366380"/>
              <a:gd name="connsiteY933" fmla="*/ 810485 h 6039163"/>
              <a:gd name="connsiteX934" fmla="*/ 7191200 w 8366380"/>
              <a:gd name="connsiteY934" fmla="*/ 830253 h 6039163"/>
              <a:gd name="connsiteX935" fmla="*/ 6998173 w 8366380"/>
              <a:gd name="connsiteY935" fmla="*/ 830253 h 6039163"/>
              <a:gd name="connsiteX936" fmla="*/ 7017941 w 8366380"/>
              <a:gd name="connsiteY936" fmla="*/ 810485 h 6039163"/>
              <a:gd name="connsiteX937" fmla="*/ 6998173 w 8366380"/>
              <a:gd name="connsiteY937" fmla="*/ 790717 h 6039163"/>
              <a:gd name="connsiteX938" fmla="*/ 6978404 w 8366380"/>
              <a:gd name="connsiteY938" fmla="*/ 810485 h 6039163"/>
              <a:gd name="connsiteX939" fmla="*/ 6998173 w 8366380"/>
              <a:gd name="connsiteY939" fmla="*/ 830253 h 6039163"/>
              <a:gd name="connsiteX940" fmla="*/ 6805144 w 8366380"/>
              <a:gd name="connsiteY940" fmla="*/ 830253 h 6039163"/>
              <a:gd name="connsiteX941" fmla="*/ 6824913 w 8366380"/>
              <a:gd name="connsiteY941" fmla="*/ 810485 h 6039163"/>
              <a:gd name="connsiteX942" fmla="*/ 6805144 w 8366380"/>
              <a:gd name="connsiteY942" fmla="*/ 790717 h 6039163"/>
              <a:gd name="connsiteX943" fmla="*/ 6785376 w 8366380"/>
              <a:gd name="connsiteY943" fmla="*/ 810485 h 6039163"/>
              <a:gd name="connsiteX944" fmla="*/ 6805144 w 8366380"/>
              <a:gd name="connsiteY944" fmla="*/ 830253 h 6039163"/>
              <a:gd name="connsiteX945" fmla="*/ 6612117 w 8366380"/>
              <a:gd name="connsiteY945" fmla="*/ 830253 h 6039163"/>
              <a:gd name="connsiteX946" fmla="*/ 6631885 w 8366380"/>
              <a:gd name="connsiteY946" fmla="*/ 810485 h 6039163"/>
              <a:gd name="connsiteX947" fmla="*/ 6612117 w 8366380"/>
              <a:gd name="connsiteY947" fmla="*/ 790717 h 6039163"/>
              <a:gd name="connsiteX948" fmla="*/ 6592348 w 8366380"/>
              <a:gd name="connsiteY948" fmla="*/ 810485 h 6039163"/>
              <a:gd name="connsiteX949" fmla="*/ 6612117 w 8366380"/>
              <a:gd name="connsiteY949" fmla="*/ 830253 h 6039163"/>
              <a:gd name="connsiteX950" fmla="*/ 6403778 w 8366380"/>
              <a:gd name="connsiteY950" fmla="*/ 830253 h 6039163"/>
              <a:gd name="connsiteX951" fmla="*/ 6423546 w 8366380"/>
              <a:gd name="connsiteY951" fmla="*/ 810485 h 6039163"/>
              <a:gd name="connsiteX952" fmla="*/ 6403778 w 8366380"/>
              <a:gd name="connsiteY952" fmla="*/ 790717 h 6039163"/>
              <a:gd name="connsiteX953" fmla="*/ 6384009 w 8366380"/>
              <a:gd name="connsiteY953" fmla="*/ 810485 h 6039163"/>
              <a:gd name="connsiteX954" fmla="*/ 6403778 w 8366380"/>
              <a:gd name="connsiteY954" fmla="*/ 830253 h 6039163"/>
              <a:gd name="connsiteX955" fmla="*/ 6210750 w 8366380"/>
              <a:gd name="connsiteY955" fmla="*/ 830253 h 6039163"/>
              <a:gd name="connsiteX956" fmla="*/ 6230519 w 8366380"/>
              <a:gd name="connsiteY956" fmla="*/ 810485 h 6039163"/>
              <a:gd name="connsiteX957" fmla="*/ 6210750 w 8366380"/>
              <a:gd name="connsiteY957" fmla="*/ 790717 h 6039163"/>
              <a:gd name="connsiteX958" fmla="*/ 6190982 w 8366380"/>
              <a:gd name="connsiteY958" fmla="*/ 810485 h 6039163"/>
              <a:gd name="connsiteX959" fmla="*/ 6210750 w 8366380"/>
              <a:gd name="connsiteY959" fmla="*/ 830253 h 6039163"/>
              <a:gd name="connsiteX960" fmla="*/ 6017723 w 8366380"/>
              <a:gd name="connsiteY960" fmla="*/ 830253 h 6039163"/>
              <a:gd name="connsiteX961" fmla="*/ 6037491 w 8366380"/>
              <a:gd name="connsiteY961" fmla="*/ 810485 h 6039163"/>
              <a:gd name="connsiteX962" fmla="*/ 6017723 w 8366380"/>
              <a:gd name="connsiteY962" fmla="*/ 790717 h 6039163"/>
              <a:gd name="connsiteX963" fmla="*/ 5997954 w 8366380"/>
              <a:gd name="connsiteY963" fmla="*/ 810485 h 6039163"/>
              <a:gd name="connsiteX964" fmla="*/ 6017723 w 8366380"/>
              <a:gd name="connsiteY964" fmla="*/ 830253 h 6039163"/>
              <a:gd name="connsiteX965" fmla="*/ 5824694 w 8366380"/>
              <a:gd name="connsiteY965" fmla="*/ 830253 h 6039163"/>
              <a:gd name="connsiteX966" fmla="*/ 5844463 w 8366380"/>
              <a:gd name="connsiteY966" fmla="*/ 810485 h 6039163"/>
              <a:gd name="connsiteX967" fmla="*/ 5824694 w 8366380"/>
              <a:gd name="connsiteY967" fmla="*/ 790717 h 6039163"/>
              <a:gd name="connsiteX968" fmla="*/ 5804926 w 8366380"/>
              <a:gd name="connsiteY968" fmla="*/ 810485 h 6039163"/>
              <a:gd name="connsiteX969" fmla="*/ 5824694 w 8366380"/>
              <a:gd name="connsiteY969" fmla="*/ 830253 h 6039163"/>
              <a:gd name="connsiteX970" fmla="*/ 5631667 w 8366380"/>
              <a:gd name="connsiteY970" fmla="*/ 830253 h 6039163"/>
              <a:gd name="connsiteX971" fmla="*/ 5651435 w 8366380"/>
              <a:gd name="connsiteY971" fmla="*/ 810485 h 6039163"/>
              <a:gd name="connsiteX972" fmla="*/ 5631667 w 8366380"/>
              <a:gd name="connsiteY972" fmla="*/ 790717 h 6039163"/>
              <a:gd name="connsiteX973" fmla="*/ 5611899 w 8366380"/>
              <a:gd name="connsiteY973" fmla="*/ 810485 h 6039163"/>
              <a:gd name="connsiteX974" fmla="*/ 5631667 w 8366380"/>
              <a:gd name="connsiteY974" fmla="*/ 830253 h 6039163"/>
              <a:gd name="connsiteX975" fmla="*/ 5438639 w 8366380"/>
              <a:gd name="connsiteY975" fmla="*/ 830253 h 6039163"/>
              <a:gd name="connsiteX976" fmla="*/ 5458408 w 8366380"/>
              <a:gd name="connsiteY976" fmla="*/ 810485 h 6039163"/>
              <a:gd name="connsiteX977" fmla="*/ 5438639 w 8366380"/>
              <a:gd name="connsiteY977" fmla="*/ 790717 h 6039163"/>
              <a:gd name="connsiteX978" fmla="*/ 5418871 w 8366380"/>
              <a:gd name="connsiteY978" fmla="*/ 810485 h 6039163"/>
              <a:gd name="connsiteX979" fmla="*/ 5438639 w 8366380"/>
              <a:gd name="connsiteY979" fmla="*/ 830253 h 6039163"/>
              <a:gd name="connsiteX980" fmla="*/ 5245612 w 8366380"/>
              <a:gd name="connsiteY980" fmla="*/ 830253 h 6039163"/>
              <a:gd name="connsiteX981" fmla="*/ 5265380 w 8366380"/>
              <a:gd name="connsiteY981" fmla="*/ 810485 h 6039163"/>
              <a:gd name="connsiteX982" fmla="*/ 5245612 w 8366380"/>
              <a:gd name="connsiteY982" fmla="*/ 790717 h 6039163"/>
              <a:gd name="connsiteX983" fmla="*/ 5225843 w 8366380"/>
              <a:gd name="connsiteY983" fmla="*/ 810485 h 6039163"/>
              <a:gd name="connsiteX984" fmla="*/ 5245612 w 8366380"/>
              <a:gd name="connsiteY984" fmla="*/ 830253 h 6039163"/>
              <a:gd name="connsiteX985" fmla="*/ 5052584 w 8366380"/>
              <a:gd name="connsiteY985" fmla="*/ 830253 h 6039163"/>
              <a:gd name="connsiteX986" fmla="*/ 5072353 w 8366380"/>
              <a:gd name="connsiteY986" fmla="*/ 810485 h 6039163"/>
              <a:gd name="connsiteX987" fmla="*/ 5052584 w 8366380"/>
              <a:gd name="connsiteY987" fmla="*/ 790717 h 6039163"/>
              <a:gd name="connsiteX988" fmla="*/ 5032815 w 8366380"/>
              <a:gd name="connsiteY988" fmla="*/ 810485 h 6039163"/>
              <a:gd name="connsiteX989" fmla="*/ 5052584 w 8366380"/>
              <a:gd name="connsiteY989" fmla="*/ 830253 h 6039163"/>
              <a:gd name="connsiteX990" fmla="*/ 4859557 w 8366380"/>
              <a:gd name="connsiteY990" fmla="*/ 830253 h 6039163"/>
              <a:gd name="connsiteX991" fmla="*/ 4879324 w 8366380"/>
              <a:gd name="connsiteY991" fmla="*/ 810485 h 6039163"/>
              <a:gd name="connsiteX992" fmla="*/ 4859557 w 8366380"/>
              <a:gd name="connsiteY992" fmla="*/ 790717 h 6039163"/>
              <a:gd name="connsiteX993" fmla="*/ 4839789 w 8366380"/>
              <a:gd name="connsiteY993" fmla="*/ 810485 h 6039163"/>
              <a:gd name="connsiteX994" fmla="*/ 4859557 w 8366380"/>
              <a:gd name="connsiteY994" fmla="*/ 830253 h 6039163"/>
              <a:gd name="connsiteX995" fmla="*/ 4666528 w 8366380"/>
              <a:gd name="connsiteY995" fmla="*/ 830253 h 6039163"/>
              <a:gd name="connsiteX996" fmla="*/ 4686297 w 8366380"/>
              <a:gd name="connsiteY996" fmla="*/ 810485 h 6039163"/>
              <a:gd name="connsiteX997" fmla="*/ 4666528 w 8366380"/>
              <a:gd name="connsiteY997" fmla="*/ 790717 h 6039163"/>
              <a:gd name="connsiteX998" fmla="*/ 4646761 w 8366380"/>
              <a:gd name="connsiteY998" fmla="*/ 810485 h 6039163"/>
              <a:gd name="connsiteX999" fmla="*/ 4666528 w 8366380"/>
              <a:gd name="connsiteY999" fmla="*/ 830253 h 6039163"/>
              <a:gd name="connsiteX1000" fmla="*/ 4473501 w 8366380"/>
              <a:gd name="connsiteY1000" fmla="*/ 830253 h 6039163"/>
              <a:gd name="connsiteX1001" fmla="*/ 4493269 w 8366380"/>
              <a:gd name="connsiteY1001" fmla="*/ 810485 h 6039163"/>
              <a:gd name="connsiteX1002" fmla="*/ 4473501 w 8366380"/>
              <a:gd name="connsiteY1002" fmla="*/ 790717 h 6039163"/>
              <a:gd name="connsiteX1003" fmla="*/ 4453732 w 8366380"/>
              <a:gd name="connsiteY1003" fmla="*/ 810485 h 6039163"/>
              <a:gd name="connsiteX1004" fmla="*/ 4473501 w 8366380"/>
              <a:gd name="connsiteY1004" fmla="*/ 830253 h 6039163"/>
              <a:gd name="connsiteX1005" fmla="*/ 4280474 w 8366380"/>
              <a:gd name="connsiteY1005" fmla="*/ 830253 h 6039163"/>
              <a:gd name="connsiteX1006" fmla="*/ 4300242 w 8366380"/>
              <a:gd name="connsiteY1006" fmla="*/ 810485 h 6039163"/>
              <a:gd name="connsiteX1007" fmla="*/ 4280474 w 8366380"/>
              <a:gd name="connsiteY1007" fmla="*/ 790717 h 6039163"/>
              <a:gd name="connsiteX1008" fmla="*/ 4260705 w 8366380"/>
              <a:gd name="connsiteY1008" fmla="*/ 810485 h 6039163"/>
              <a:gd name="connsiteX1009" fmla="*/ 4280474 w 8366380"/>
              <a:gd name="connsiteY1009" fmla="*/ 830253 h 6039163"/>
              <a:gd name="connsiteX1010" fmla="*/ 4058922 w 8366380"/>
              <a:gd name="connsiteY1010" fmla="*/ 830253 h 6039163"/>
              <a:gd name="connsiteX1011" fmla="*/ 4078690 w 8366380"/>
              <a:gd name="connsiteY1011" fmla="*/ 810485 h 6039163"/>
              <a:gd name="connsiteX1012" fmla="*/ 4058922 w 8366380"/>
              <a:gd name="connsiteY1012" fmla="*/ 790717 h 6039163"/>
              <a:gd name="connsiteX1013" fmla="*/ 4039153 w 8366380"/>
              <a:gd name="connsiteY1013" fmla="*/ 810485 h 6039163"/>
              <a:gd name="connsiteX1014" fmla="*/ 4058922 w 8366380"/>
              <a:gd name="connsiteY1014" fmla="*/ 830253 h 6039163"/>
              <a:gd name="connsiteX1015" fmla="*/ 3865894 w 8366380"/>
              <a:gd name="connsiteY1015" fmla="*/ 830253 h 6039163"/>
              <a:gd name="connsiteX1016" fmla="*/ 3885662 w 8366380"/>
              <a:gd name="connsiteY1016" fmla="*/ 810485 h 6039163"/>
              <a:gd name="connsiteX1017" fmla="*/ 3865894 w 8366380"/>
              <a:gd name="connsiteY1017" fmla="*/ 790717 h 6039163"/>
              <a:gd name="connsiteX1018" fmla="*/ 3846126 w 8366380"/>
              <a:gd name="connsiteY1018" fmla="*/ 810485 h 6039163"/>
              <a:gd name="connsiteX1019" fmla="*/ 3865894 w 8366380"/>
              <a:gd name="connsiteY1019" fmla="*/ 830253 h 6039163"/>
              <a:gd name="connsiteX1020" fmla="*/ 3672866 w 8366380"/>
              <a:gd name="connsiteY1020" fmla="*/ 830253 h 6039163"/>
              <a:gd name="connsiteX1021" fmla="*/ 3692634 w 8366380"/>
              <a:gd name="connsiteY1021" fmla="*/ 810485 h 6039163"/>
              <a:gd name="connsiteX1022" fmla="*/ 3672866 w 8366380"/>
              <a:gd name="connsiteY1022" fmla="*/ 790717 h 6039163"/>
              <a:gd name="connsiteX1023" fmla="*/ 3653098 w 8366380"/>
              <a:gd name="connsiteY1023" fmla="*/ 810485 h 6039163"/>
              <a:gd name="connsiteX1024" fmla="*/ 3672866 w 8366380"/>
              <a:gd name="connsiteY1024" fmla="*/ 830253 h 6039163"/>
              <a:gd name="connsiteX1025" fmla="*/ 3479838 w 8366380"/>
              <a:gd name="connsiteY1025" fmla="*/ 830253 h 6039163"/>
              <a:gd name="connsiteX1026" fmla="*/ 3499606 w 8366380"/>
              <a:gd name="connsiteY1026" fmla="*/ 810485 h 6039163"/>
              <a:gd name="connsiteX1027" fmla="*/ 3479838 w 8366380"/>
              <a:gd name="connsiteY1027" fmla="*/ 790717 h 6039163"/>
              <a:gd name="connsiteX1028" fmla="*/ 3460069 w 8366380"/>
              <a:gd name="connsiteY1028" fmla="*/ 810485 h 6039163"/>
              <a:gd name="connsiteX1029" fmla="*/ 3479838 w 8366380"/>
              <a:gd name="connsiteY1029" fmla="*/ 830253 h 6039163"/>
              <a:gd name="connsiteX1030" fmla="*/ 3286810 w 8366380"/>
              <a:gd name="connsiteY1030" fmla="*/ 830253 h 6039163"/>
              <a:gd name="connsiteX1031" fmla="*/ 3306579 w 8366380"/>
              <a:gd name="connsiteY1031" fmla="*/ 810485 h 6039163"/>
              <a:gd name="connsiteX1032" fmla="*/ 3286810 w 8366380"/>
              <a:gd name="connsiteY1032" fmla="*/ 790717 h 6039163"/>
              <a:gd name="connsiteX1033" fmla="*/ 3267042 w 8366380"/>
              <a:gd name="connsiteY1033" fmla="*/ 810485 h 6039163"/>
              <a:gd name="connsiteX1034" fmla="*/ 3286810 w 8366380"/>
              <a:gd name="connsiteY1034" fmla="*/ 830253 h 6039163"/>
              <a:gd name="connsiteX1035" fmla="*/ 3093783 w 8366380"/>
              <a:gd name="connsiteY1035" fmla="*/ 830253 h 6039163"/>
              <a:gd name="connsiteX1036" fmla="*/ 3113551 w 8366380"/>
              <a:gd name="connsiteY1036" fmla="*/ 810485 h 6039163"/>
              <a:gd name="connsiteX1037" fmla="*/ 3093783 w 8366380"/>
              <a:gd name="connsiteY1037" fmla="*/ 790717 h 6039163"/>
              <a:gd name="connsiteX1038" fmla="*/ 3074014 w 8366380"/>
              <a:gd name="connsiteY1038" fmla="*/ 810485 h 6039163"/>
              <a:gd name="connsiteX1039" fmla="*/ 3093783 w 8366380"/>
              <a:gd name="connsiteY1039" fmla="*/ 830253 h 6039163"/>
              <a:gd name="connsiteX1040" fmla="*/ 2900755 w 8366380"/>
              <a:gd name="connsiteY1040" fmla="*/ 830253 h 6039163"/>
              <a:gd name="connsiteX1041" fmla="*/ 2920524 w 8366380"/>
              <a:gd name="connsiteY1041" fmla="*/ 810485 h 6039163"/>
              <a:gd name="connsiteX1042" fmla="*/ 2900755 w 8366380"/>
              <a:gd name="connsiteY1042" fmla="*/ 790717 h 6039163"/>
              <a:gd name="connsiteX1043" fmla="*/ 2880987 w 8366380"/>
              <a:gd name="connsiteY1043" fmla="*/ 810485 h 6039163"/>
              <a:gd name="connsiteX1044" fmla="*/ 2900755 w 8366380"/>
              <a:gd name="connsiteY1044" fmla="*/ 830253 h 6039163"/>
              <a:gd name="connsiteX1045" fmla="*/ 2707727 w 8366380"/>
              <a:gd name="connsiteY1045" fmla="*/ 830253 h 6039163"/>
              <a:gd name="connsiteX1046" fmla="*/ 2727495 w 8366380"/>
              <a:gd name="connsiteY1046" fmla="*/ 810485 h 6039163"/>
              <a:gd name="connsiteX1047" fmla="*/ 2707727 w 8366380"/>
              <a:gd name="connsiteY1047" fmla="*/ 790717 h 6039163"/>
              <a:gd name="connsiteX1048" fmla="*/ 2687958 w 8366380"/>
              <a:gd name="connsiteY1048" fmla="*/ 810485 h 6039163"/>
              <a:gd name="connsiteX1049" fmla="*/ 2707727 w 8366380"/>
              <a:gd name="connsiteY1049" fmla="*/ 830253 h 6039163"/>
              <a:gd name="connsiteX1050" fmla="*/ 2514699 w 8366380"/>
              <a:gd name="connsiteY1050" fmla="*/ 830253 h 6039163"/>
              <a:gd name="connsiteX1051" fmla="*/ 2534468 w 8366380"/>
              <a:gd name="connsiteY1051" fmla="*/ 810485 h 6039163"/>
              <a:gd name="connsiteX1052" fmla="*/ 2514699 w 8366380"/>
              <a:gd name="connsiteY1052" fmla="*/ 790717 h 6039163"/>
              <a:gd name="connsiteX1053" fmla="*/ 2494931 w 8366380"/>
              <a:gd name="connsiteY1053" fmla="*/ 810485 h 6039163"/>
              <a:gd name="connsiteX1054" fmla="*/ 2514699 w 8366380"/>
              <a:gd name="connsiteY1054" fmla="*/ 830253 h 6039163"/>
              <a:gd name="connsiteX1055" fmla="*/ 2321672 w 8366380"/>
              <a:gd name="connsiteY1055" fmla="*/ 830253 h 6039163"/>
              <a:gd name="connsiteX1056" fmla="*/ 2341440 w 8366380"/>
              <a:gd name="connsiteY1056" fmla="*/ 810485 h 6039163"/>
              <a:gd name="connsiteX1057" fmla="*/ 2321672 w 8366380"/>
              <a:gd name="connsiteY1057" fmla="*/ 790717 h 6039163"/>
              <a:gd name="connsiteX1058" fmla="*/ 2301903 w 8366380"/>
              <a:gd name="connsiteY1058" fmla="*/ 810485 h 6039163"/>
              <a:gd name="connsiteX1059" fmla="*/ 2321672 w 8366380"/>
              <a:gd name="connsiteY1059" fmla="*/ 830253 h 6039163"/>
              <a:gd name="connsiteX1060" fmla="*/ 2128643 w 8366380"/>
              <a:gd name="connsiteY1060" fmla="*/ 830253 h 6039163"/>
              <a:gd name="connsiteX1061" fmla="*/ 2148412 w 8366380"/>
              <a:gd name="connsiteY1061" fmla="*/ 810485 h 6039163"/>
              <a:gd name="connsiteX1062" fmla="*/ 2128643 w 8366380"/>
              <a:gd name="connsiteY1062" fmla="*/ 790717 h 6039163"/>
              <a:gd name="connsiteX1063" fmla="*/ 2108875 w 8366380"/>
              <a:gd name="connsiteY1063" fmla="*/ 810485 h 6039163"/>
              <a:gd name="connsiteX1064" fmla="*/ 2128643 w 8366380"/>
              <a:gd name="connsiteY1064" fmla="*/ 830253 h 6039163"/>
              <a:gd name="connsiteX1065" fmla="*/ 1935616 w 8366380"/>
              <a:gd name="connsiteY1065" fmla="*/ 830253 h 6039163"/>
              <a:gd name="connsiteX1066" fmla="*/ 1955384 w 8366380"/>
              <a:gd name="connsiteY1066" fmla="*/ 810485 h 6039163"/>
              <a:gd name="connsiteX1067" fmla="*/ 1935616 w 8366380"/>
              <a:gd name="connsiteY1067" fmla="*/ 790717 h 6039163"/>
              <a:gd name="connsiteX1068" fmla="*/ 1915848 w 8366380"/>
              <a:gd name="connsiteY1068" fmla="*/ 810485 h 6039163"/>
              <a:gd name="connsiteX1069" fmla="*/ 1935616 w 8366380"/>
              <a:gd name="connsiteY1069" fmla="*/ 830253 h 6039163"/>
              <a:gd name="connsiteX1070" fmla="*/ 1727277 w 8366380"/>
              <a:gd name="connsiteY1070" fmla="*/ 830253 h 6039163"/>
              <a:gd name="connsiteX1071" fmla="*/ 1747045 w 8366380"/>
              <a:gd name="connsiteY1071" fmla="*/ 810485 h 6039163"/>
              <a:gd name="connsiteX1072" fmla="*/ 1727277 w 8366380"/>
              <a:gd name="connsiteY1072" fmla="*/ 790717 h 6039163"/>
              <a:gd name="connsiteX1073" fmla="*/ 1707508 w 8366380"/>
              <a:gd name="connsiteY1073" fmla="*/ 810485 h 6039163"/>
              <a:gd name="connsiteX1074" fmla="*/ 1727277 w 8366380"/>
              <a:gd name="connsiteY1074" fmla="*/ 830253 h 6039163"/>
              <a:gd name="connsiteX1075" fmla="*/ 1534249 w 8366380"/>
              <a:gd name="connsiteY1075" fmla="*/ 830253 h 6039163"/>
              <a:gd name="connsiteX1076" fmla="*/ 1554018 w 8366380"/>
              <a:gd name="connsiteY1076" fmla="*/ 810485 h 6039163"/>
              <a:gd name="connsiteX1077" fmla="*/ 1534249 w 8366380"/>
              <a:gd name="connsiteY1077" fmla="*/ 790717 h 6039163"/>
              <a:gd name="connsiteX1078" fmla="*/ 1514481 w 8366380"/>
              <a:gd name="connsiteY1078" fmla="*/ 810485 h 6039163"/>
              <a:gd name="connsiteX1079" fmla="*/ 1534249 w 8366380"/>
              <a:gd name="connsiteY1079" fmla="*/ 830253 h 6039163"/>
              <a:gd name="connsiteX1080" fmla="*/ 1341222 w 8366380"/>
              <a:gd name="connsiteY1080" fmla="*/ 830253 h 6039163"/>
              <a:gd name="connsiteX1081" fmla="*/ 1360990 w 8366380"/>
              <a:gd name="connsiteY1081" fmla="*/ 810485 h 6039163"/>
              <a:gd name="connsiteX1082" fmla="*/ 1341222 w 8366380"/>
              <a:gd name="connsiteY1082" fmla="*/ 790717 h 6039163"/>
              <a:gd name="connsiteX1083" fmla="*/ 1321453 w 8366380"/>
              <a:gd name="connsiteY1083" fmla="*/ 810485 h 6039163"/>
              <a:gd name="connsiteX1084" fmla="*/ 1341222 w 8366380"/>
              <a:gd name="connsiteY1084" fmla="*/ 830253 h 6039163"/>
              <a:gd name="connsiteX1085" fmla="*/ 1148193 w 8366380"/>
              <a:gd name="connsiteY1085" fmla="*/ 830253 h 6039163"/>
              <a:gd name="connsiteX1086" fmla="*/ 1167962 w 8366380"/>
              <a:gd name="connsiteY1086" fmla="*/ 810485 h 6039163"/>
              <a:gd name="connsiteX1087" fmla="*/ 1148193 w 8366380"/>
              <a:gd name="connsiteY1087" fmla="*/ 790717 h 6039163"/>
              <a:gd name="connsiteX1088" fmla="*/ 1128425 w 8366380"/>
              <a:gd name="connsiteY1088" fmla="*/ 810485 h 6039163"/>
              <a:gd name="connsiteX1089" fmla="*/ 1148193 w 8366380"/>
              <a:gd name="connsiteY1089" fmla="*/ 830253 h 6039163"/>
              <a:gd name="connsiteX1090" fmla="*/ 955166 w 8366380"/>
              <a:gd name="connsiteY1090" fmla="*/ 830253 h 6039163"/>
              <a:gd name="connsiteX1091" fmla="*/ 974934 w 8366380"/>
              <a:gd name="connsiteY1091" fmla="*/ 810485 h 6039163"/>
              <a:gd name="connsiteX1092" fmla="*/ 955166 w 8366380"/>
              <a:gd name="connsiteY1092" fmla="*/ 790717 h 6039163"/>
              <a:gd name="connsiteX1093" fmla="*/ 935398 w 8366380"/>
              <a:gd name="connsiteY1093" fmla="*/ 810485 h 6039163"/>
              <a:gd name="connsiteX1094" fmla="*/ 955166 w 8366380"/>
              <a:gd name="connsiteY1094" fmla="*/ 830253 h 6039163"/>
              <a:gd name="connsiteX1095" fmla="*/ 762138 w 8366380"/>
              <a:gd name="connsiteY1095" fmla="*/ 830253 h 6039163"/>
              <a:gd name="connsiteX1096" fmla="*/ 781907 w 8366380"/>
              <a:gd name="connsiteY1096" fmla="*/ 810485 h 6039163"/>
              <a:gd name="connsiteX1097" fmla="*/ 762138 w 8366380"/>
              <a:gd name="connsiteY1097" fmla="*/ 790717 h 6039163"/>
              <a:gd name="connsiteX1098" fmla="*/ 742370 w 8366380"/>
              <a:gd name="connsiteY1098" fmla="*/ 810485 h 6039163"/>
              <a:gd name="connsiteX1099" fmla="*/ 762138 w 8366380"/>
              <a:gd name="connsiteY1099" fmla="*/ 830253 h 6039163"/>
              <a:gd name="connsiteX1100" fmla="*/ 569111 w 8366380"/>
              <a:gd name="connsiteY1100" fmla="*/ 830253 h 6039163"/>
              <a:gd name="connsiteX1101" fmla="*/ 588879 w 8366380"/>
              <a:gd name="connsiteY1101" fmla="*/ 810485 h 6039163"/>
              <a:gd name="connsiteX1102" fmla="*/ 569111 w 8366380"/>
              <a:gd name="connsiteY1102" fmla="*/ 790717 h 6039163"/>
              <a:gd name="connsiteX1103" fmla="*/ 549343 w 8366380"/>
              <a:gd name="connsiteY1103" fmla="*/ 810485 h 6039163"/>
              <a:gd name="connsiteX1104" fmla="*/ 569111 w 8366380"/>
              <a:gd name="connsiteY1104" fmla="*/ 830253 h 6039163"/>
              <a:gd name="connsiteX1105" fmla="*/ 376082 w 8366380"/>
              <a:gd name="connsiteY1105" fmla="*/ 830253 h 6039163"/>
              <a:gd name="connsiteX1106" fmla="*/ 395851 w 8366380"/>
              <a:gd name="connsiteY1106" fmla="*/ 810485 h 6039163"/>
              <a:gd name="connsiteX1107" fmla="*/ 376082 w 8366380"/>
              <a:gd name="connsiteY1107" fmla="*/ 790717 h 6039163"/>
              <a:gd name="connsiteX1108" fmla="*/ 356314 w 8366380"/>
              <a:gd name="connsiteY1108" fmla="*/ 810485 h 6039163"/>
              <a:gd name="connsiteX1109" fmla="*/ 376082 w 8366380"/>
              <a:gd name="connsiteY1109" fmla="*/ 830253 h 6039163"/>
              <a:gd name="connsiteX1110" fmla="*/ 183055 w 8366380"/>
              <a:gd name="connsiteY1110" fmla="*/ 830253 h 6039163"/>
              <a:gd name="connsiteX1111" fmla="*/ 202823 w 8366380"/>
              <a:gd name="connsiteY1111" fmla="*/ 810485 h 6039163"/>
              <a:gd name="connsiteX1112" fmla="*/ 183055 w 8366380"/>
              <a:gd name="connsiteY1112" fmla="*/ 790717 h 6039163"/>
              <a:gd name="connsiteX1113" fmla="*/ 163287 w 8366380"/>
              <a:gd name="connsiteY1113" fmla="*/ 810485 h 6039163"/>
              <a:gd name="connsiteX1114" fmla="*/ 183055 w 8366380"/>
              <a:gd name="connsiteY1114" fmla="*/ 830253 h 6039163"/>
              <a:gd name="connsiteX1115" fmla="*/ 0 w 8366380"/>
              <a:gd name="connsiteY1115" fmla="*/ 1023801 h 6039163"/>
              <a:gd name="connsiteX1116" fmla="*/ 4006 w 8366380"/>
              <a:gd name="connsiteY1116" fmla="*/ 1022142 h 6039163"/>
              <a:gd name="connsiteX1117" fmla="*/ 9796 w 8366380"/>
              <a:gd name="connsiteY1117" fmla="*/ 1008164 h 6039163"/>
              <a:gd name="connsiteX1118" fmla="*/ 4006 w 8366380"/>
              <a:gd name="connsiteY1118" fmla="*/ 994186 h 6039163"/>
              <a:gd name="connsiteX1119" fmla="*/ 0 w 8366380"/>
              <a:gd name="connsiteY1119" fmla="*/ 992527 h 6039163"/>
              <a:gd name="connsiteX1120" fmla="*/ 8349367 w 8366380"/>
              <a:gd name="connsiteY1120" fmla="*/ 1027932 h 6039163"/>
              <a:gd name="connsiteX1121" fmla="*/ 8363345 w 8366380"/>
              <a:gd name="connsiteY1121" fmla="*/ 1022142 h 6039163"/>
              <a:gd name="connsiteX1122" fmla="*/ 8366380 w 8366380"/>
              <a:gd name="connsiteY1122" fmla="*/ 1014815 h 6039163"/>
              <a:gd name="connsiteX1123" fmla="*/ 8366380 w 8366380"/>
              <a:gd name="connsiteY1123" fmla="*/ 1001513 h 6039163"/>
              <a:gd name="connsiteX1124" fmla="*/ 8363345 w 8366380"/>
              <a:gd name="connsiteY1124" fmla="*/ 994186 h 6039163"/>
              <a:gd name="connsiteX1125" fmla="*/ 8349367 w 8366380"/>
              <a:gd name="connsiteY1125" fmla="*/ 988396 h 6039163"/>
              <a:gd name="connsiteX1126" fmla="*/ 8329598 w 8366380"/>
              <a:gd name="connsiteY1126" fmla="*/ 1008164 h 6039163"/>
              <a:gd name="connsiteX1127" fmla="*/ 8349367 w 8366380"/>
              <a:gd name="connsiteY1127" fmla="*/ 1027932 h 6039163"/>
              <a:gd name="connsiteX1128" fmla="*/ 8156338 w 8366380"/>
              <a:gd name="connsiteY1128" fmla="*/ 1027932 h 6039163"/>
              <a:gd name="connsiteX1129" fmla="*/ 8176107 w 8366380"/>
              <a:gd name="connsiteY1129" fmla="*/ 1008164 h 6039163"/>
              <a:gd name="connsiteX1130" fmla="*/ 8156338 w 8366380"/>
              <a:gd name="connsiteY1130" fmla="*/ 988396 h 6039163"/>
              <a:gd name="connsiteX1131" fmla="*/ 8136570 w 8366380"/>
              <a:gd name="connsiteY1131" fmla="*/ 1008164 h 6039163"/>
              <a:gd name="connsiteX1132" fmla="*/ 8156338 w 8366380"/>
              <a:gd name="connsiteY1132" fmla="*/ 1027932 h 6039163"/>
              <a:gd name="connsiteX1133" fmla="*/ 7963311 w 8366380"/>
              <a:gd name="connsiteY1133" fmla="*/ 1027932 h 6039163"/>
              <a:gd name="connsiteX1134" fmla="*/ 7983079 w 8366380"/>
              <a:gd name="connsiteY1134" fmla="*/ 1008164 h 6039163"/>
              <a:gd name="connsiteX1135" fmla="*/ 7963311 w 8366380"/>
              <a:gd name="connsiteY1135" fmla="*/ 988396 h 6039163"/>
              <a:gd name="connsiteX1136" fmla="*/ 7943543 w 8366380"/>
              <a:gd name="connsiteY1136" fmla="*/ 1008164 h 6039163"/>
              <a:gd name="connsiteX1137" fmla="*/ 7963311 w 8366380"/>
              <a:gd name="connsiteY1137" fmla="*/ 1027932 h 6039163"/>
              <a:gd name="connsiteX1138" fmla="*/ 7770283 w 8366380"/>
              <a:gd name="connsiteY1138" fmla="*/ 1027932 h 6039163"/>
              <a:gd name="connsiteX1139" fmla="*/ 7790052 w 8366380"/>
              <a:gd name="connsiteY1139" fmla="*/ 1008164 h 6039163"/>
              <a:gd name="connsiteX1140" fmla="*/ 7770283 w 8366380"/>
              <a:gd name="connsiteY1140" fmla="*/ 988396 h 6039163"/>
              <a:gd name="connsiteX1141" fmla="*/ 7750515 w 8366380"/>
              <a:gd name="connsiteY1141" fmla="*/ 1008164 h 6039163"/>
              <a:gd name="connsiteX1142" fmla="*/ 7770283 w 8366380"/>
              <a:gd name="connsiteY1142" fmla="*/ 1027932 h 6039163"/>
              <a:gd name="connsiteX1143" fmla="*/ 7577256 w 8366380"/>
              <a:gd name="connsiteY1143" fmla="*/ 1027932 h 6039163"/>
              <a:gd name="connsiteX1144" fmla="*/ 7597024 w 8366380"/>
              <a:gd name="connsiteY1144" fmla="*/ 1008164 h 6039163"/>
              <a:gd name="connsiteX1145" fmla="*/ 7577256 w 8366380"/>
              <a:gd name="connsiteY1145" fmla="*/ 988396 h 6039163"/>
              <a:gd name="connsiteX1146" fmla="*/ 7557488 w 8366380"/>
              <a:gd name="connsiteY1146" fmla="*/ 1008164 h 6039163"/>
              <a:gd name="connsiteX1147" fmla="*/ 7577256 w 8366380"/>
              <a:gd name="connsiteY1147" fmla="*/ 1027932 h 6039163"/>
              <a:gd name="connsiteX1148" fmla="*/ 7384228 w 8366380"/>
              <a:gd name="connsiteY1148" fmla="*/ 1027932 h 6039163"/>
              <a:gd name="connsiteX1149" fmla="*/ 7403996 w 8366380"/>
              <a:gd name="connsiteY1149" fmla="*/ 1008164 h 6039163"/>
              <a:gd name="connsiteX1150" fmla="*/ 7384228 w 8366380"/>
              <a:gd name="connsiteY1150" fmla="*/ 988396 h 6039163"/>
              <a:gd name="connsiteX1151" fmla="*/ 7364459 w 8366380"/>
              <a:gd name="connsiteY1151" fmla="*/ 1008164 h 6039163"/>
              <a:gd name="connsiteX1152" fmla="*/ 7384228 w 8366380"/>
              <a:gd name="connsiteY1152" fmla="*/ 1027932 h 6039163"/>
              <a:gd name="connsiteX1153" fmla="*/ 7191200 w 8366380"/>
              <a:gd name="connsiteY1153" fmla="*/ 1027932 h 6039163"/>
              <a:gd name="connsiteX1154" fmla="*/ 7210968 w 8366380"/>
              <a:gd name="connsiteY1154" fmla="*/ 1008164 h 6039163"/>
              <a:gd name="connsiteX1155" fmla="*/ 7191200 w 8366380"/>
              <a:gd name="connsiteY1155" fmla="*/ 988396 h 6039163"/>
              <a:gd name="connsiteX1156" fmla="*/ 7171432 w 8366380"/>
              <a:gd name="connsiteY1156" fmla="*/ 1008164 h 6039163"/>
              <a:gd name="connsiteX1157" fmla="*/ 7191200 w 8366380"/>
              <a:gd name="connsiteY1157" fmla="*/ 1027932 h 6039163"/>
              <a:gd name="connsiteX1158" fmla="*/ 6998173 w 8366380"/>
              <a:gd name="connsiteY1158" fmla="*/ 1027932 h 6039163"/>
              <a:gd name="connsiteX1159" fmla="*/ 7017941 w 8366380"/>
              <a:gd name="connsiteY1159" fmla="*/ 1008164 h 6039163"/>
              <a:gd name="connsiteX1160" fmla="*/ 6998173 w 8366380"/>
              <a:gd name="connsiteY1160" fmla="*/ 988396 h 6039163"/>
              <a:gd name="connsiteX1161" fmla="*/ 6978404 w 8366380"/>
              <a:gd name="connsiteY1161" fmla="*/ 1008164 h 6039163"/>
              <a:gd name="connsiteX1162" fmla="*/ 6998173 w 8366380"/>
              <a:gd name="connsiteY1162" fmla="*/ 1027932 h 6039163"/>
              <a:gd name="connsiteX1163" fmla="*/ 6805144 w 8366380"/>
              <a:gd name="connsiteY1163" fmla="*/ 1027932 h 6039163"/>
              <a:gd name="connsiteX1164" fmla="*/ 6824913 w 8366380"/>
              <a:gd name="connsiteY1164" fmla="*/ 1008164 h 6039163"/>
              <a:gd name="connsiteX1165" fmla="*/ 6805144 w 8366380"/>
              <a:gd name="connsiteY1165" fmla="*/ 988396 h 6039163"/>
              <a:gd name="connsiteX1166" fmla="*/ 6785376 w 8366380"/>
              <a:gd name="connsiteY1166" fmla="*/ 1008164 h 6039163"/>
              <a:gd name="connsiteX1167" fmla="*/ 6805144 w 8366380"/>
              <a:gd name="connsiteY1167" fmla="*/ 1027932 h 6039163"/>
              <a:gd name="connsiteX1168" fmla="*/ 6612117 w 8366380"/>
              <a:gd name="connsiteY1168" fmla="*/ 1027932 h 6039163"/>
              <a:gd name="connsiteX1169" fmla="*/ 6631885 w 8366380"/>
              <a:gd name="connsiteY1169" fmla="*/ 1008164 h 6039163"/>
              <a:gd name="connsiteX1170" fmla="*/ 6612117 w 8366380"/>
              <a:gd name="connsiteY1170" fmla="*/ 988396 h 6039163"/>
              <a:gd name="connsiteX1171" fmla="*/ 6592348 w 8366380"/>
              <a:gd name="connsiteY1171" fmla="*/ 1008164 h 6039163"/>
              <a:gd name="connsiteX1172" fmla="*/ 6612117 w 8366380"/>
              <a:gd name="connsiteY1172" fmla="*/ 1027932 h 6039163"/>
              <a:gd name="connsiteX1173" fmla="*/ 6403778 w 8366380"/>
              <a:gd name="connsiteY1173" fmla="*/ 1027932 h 6039163"/>
              <a:gd name="connsiteX1174" fmla="*/ 6423546 w 8366380"/>
              <a:gd name="connsiteY1174" fmla="*/ 1008164 h 6039163"/>
              <a:gd name="connsiteX1175" fmla="*/ 6403778 w 8366380"/>
              <a:gd name="connsiteY1175" fmla="*/ 988396 h 6039163"/>
              <a:gd name="connsiteX1176" fmla="*/ 6384009 w 8366380"/>
              <a:gd name="connsiteY1176" fmla="*/ 1008164 h 6039163"/>
              <a:gd name="connsiteX1177" fmla="*/ 6403778 w 8366380"/>
              <a:gd name="connsiteY1177" fmla="*/ 1027932 h 6039163"/>
              <a:gd name="connsiteX1178" fmla="*/ 6210750 w 8366380"/>
              <a:gd name="connsiteY1178" fmla="*/ 1027932 h 6039163"/>
              <a:gd name="connsiteX1179" fmla="*/ 6230519 w 8366380"/>
              <a:gd name="connsiteY1179" fmla="*/ 1008164 h 6039163"/>
              <a:gd name="connsiteX1180" fmla="*/ 6210750 w 8366380"/>
              <a:gd name="connsiteY1180" fmla="*/ 988396 h 6039163"/>
              <a:gd name="connsiteX1181" fmla="*/ 6190982 w 8366380"/>
              <a:gd name="connsiteY1181" fmla="*/ 1008164 h 6039163"/>
              <a:gd name="connsiteX1182" fmla="*/ 6210750 w 8366380"/>
              <a:gd name="connsiteY1182" fmla="*/ 1027932 h 6039163"/>
              <a:gd name="connsiteX1183" fmla="*/ 6017723 w 8366380"/>
              <a:gd name="connsiteY1183" fmla="*/ 1027932 h 6039163"/>
              <a:gd name="connsiteX1184" fmla="*/ 6037491 w 8366380"/>
              <a:gd name="connsiteY1184" fmla="*/ 1008164 h 6039163"/>
              <a:gd name="connsiteX1185" fmla="*/ 6017723 w 8366380"/>
              <a:gd name="connsiteY1185" fmla="*/ 988396 h 6039163"/>
              <a:gd name="connsiteX1186" fmla="*/ 5997954 w 8366380"/>
              <a:gd name="connsiteY1186" fmla="*/ 1008164 h 6039163"/>
              <a:gd name="connsiteX1187" fmla="*/ 6017723 w 8366380"/>
              <a:gd name="connsiteY1187" fmla="*/ 1027932 h 6039163"/>
              <a:gd name="connsiteX1188" fmla="*/ 5824694 w 8366380"/>
              <a:gd name="connsiteY1188" fmla="*/ 1027932 h 6039163"/>
              <a:gd name="connsiteX1189" fmla="*/ 5844463 w 8366380"/>
              <a:gd name="connsiteY1189" fmla="*/ 1008164 h 6039163"/>
              <a:gd name="connsiteX1190" fmla="*/ 5824694 w 8366380"/>
              <a:gd name="connsiteY1190" fmla="*/ 988396 h 6039163"/>
              <a:gd name="connsiteX1191" fmla="*/ 5804926 w 8366380"/>
              <a:gd name="connsiteY1191" fmla="*/ 1008164 h 6039163"/>
              <a:gd name="connsiteX1192" fmla="*/ 5824694 w 8366380"/>
              <a:gd name="connsiteY1192" fmla="*/ 1027932 h 6039163"/>
              <a:gd name="connsiteX1193" fmla="*/ 5631667 w 8366380"/>
              <a:gd name="connsiteY1193" fmla="*/ 1027932 h 6039163"/>
              <a:gd name="connsiteX1194" fmla="*/ 5651435 w 8366380"/>
              <a:gd name="connsiteY1194" fmla="*/ 1008164 h 6039163"/>
              <a:gd name="connsiteX1195" fmla="*/ 5631667 w 8366380"/>
              <a:gd name="connsiteY1195" fmla="*/ 988396 h 6039163"/>
              <a:gd name="connsiteX1196" fmla="*/ 5611899 w 8366380"/>
              <a:gd name="connsiteY1196" fmla="*/ 1008164 h 6039163"/>
              <a:gd name="connsiteX1197" fmla="*/ 5631667 w 8366380"/>
              <a:gd name="connsiteY1197" fmla="*/ 1027932 h 6039163"/>
              <a:gd name="connsiteX1198" fmla="*/ 5438639 w 8366380"/>
              <a:gd name="connsiteY1198" fmla="*/ 1027932 h 6039163"/>
              <a:gd name="connsiteX1199" fmla="*/ 5458408 w 8366380"/>
              <a:gd name="connsiteY1199" fmla="*/ 1008164 h 6039163"/>
              <a:gd name="connsiteX1200" fmla="*/ 5438639 w 8366380"/>
              <a:gd name="connsiteY1200" fmla="*/ 988396 h 6039163"/>
              <a:gd name="connsiteX1201" fmla="*/ 5418871 w 8366380"/>
              <a:gd name="connsiteY1201" fmla="*/ 1008164 h 6039163"/>
              <a:gd name="connsiteX1202" fmla="*/ 5438639 w 8366380"/>
              <a:gd name="connsiteY1202" fmla="*/ 1027932 h 6039163"/>
              <a:gd name="connsiteX1203" fmla="*/ 5245612 w 8366380"/>
              <a:gd name="connsiteY1203" fmla="*/ 1027932 h 6039163"/>
              <a:gd name="connsiteX1204" fmla="*/ 5265380 w 8366380"/>
              <a:gd name="connsiteY1204" fmla="*/ 1008164 h 6039163"/>
              <a:gd name="connsiteX1205" fmla="*/ 5245612 w 8366380"/>
              <a:gd name="connsiteY1205" fmla="*/ 988396 h 6039163"/>
              <a:gd name="connsiteX1206" fmla="*/ 5225843 w 8366380"/>
              <a:gd name="connsiteY1206" fmla="*/ 1008164 h 6039163"/>
              <a:gd name="connsiteX1207" fmla="*/ 5245612 w 8366380"/>
              <a:gd name="connsiteY1207" fmla="*/ 1027932 h 6039163"/>
              <a:gd name="connsiteX1208" fmla="*/ 5052584 w 8366380"/>
              <a:gd name="connsiteY1208" fmla="*/ 1027932 h 6039163"/>
              <a:gd name="connsiteX1209" fmla="*/ 5072353 w 8366380"/>
              <a:gd name="connsiteY1209" fmla="*/ 1008164 h 6039163"/>
              <a:gd name="connsiteX1210" fmla="*/ 5052584 w 8366380"/>
              <a:gd name="connsiteY1210" fmla="*/ 988396 h 6039163"/>
              <a:gd name="connsiteX1211" fmla="*/ 5032815 w 8366380"/>
              <a:gd name="connsiteY1211" fmla="*/ 1008164 h 6039163"/>
              <a:gd name="connsiteX1212" fmla="*/ 5052584 w 8366380"/>
              <a:gd name="connsiteY1212" fmla="*/ 1027932 h 6039163"/>
              <a:gd name="connsiteX1213" fmla="*/ 4859557 w 8366380"/>
              <a:gd name="connsiteY1213" fmla="*/ 1027932 h 6039163"/>
              <a:gd name="connsiteX1214" fmla="*/ 4879324 w 8366380"/>
              <a:gd name="connsiteY1214" fmla="*/ 1008164 h 6039163"/>
              <a:gd name="connsiteX1215" fmla="*/ 4859557 w 8366380"/>
              <a:gd name="connsiteY1215" fmla="*/ 988396 h 6039163"/>
              <a:gd name="connsiteX1216" fmla="*/ 4839789 w 8366380"/>
              <a:gd name="connsiteY1216" fmla="*/ 1008164 h 6039163"/>
              <a:gd name="connsiteX1217" fmla="*/ 4859557 w 8366380"/>
              <a:gd name="connsiteY1217" fmla="*/ 1027932 h 6039163"/>
              <a:gd name="connsiteX1218" fmla="*/ 4666528 w 8366380"/>
              <a:gd name="connsiteY1218" fmla="*/ 1027932 h 6039163"/>
              <a:gd name="connsiteX1219" fmla="*/ 4686297 w 8366380"/>
              <a:gd name="connsiteY1219" fmla="*/ 1008164 h 6039163"/>
              <a:gd name="connsiteX1220" fmla="*/ 4666528 w 8366380"/>
              <a:gd name="connsiteY1220" fmla="*/ 988396 h 6039163"/>
              <a:gd name="connsiteX1221" fmla="*/ 4646761 w 8366380"/>
              <a:gd name="connsiteY1221" fmla="*/ 1008164 h 6039163"/>
              <a:gd name="connsiteX1222" fmla="*/ 4666528 w 8366380"/>
              <a:gd name="connsiteY1222" fmla="*/ 1027932 h 6039163"/>
              <a:gd name="connsiteX1223" fmla="*/ 4473501 w 8366380"/>
              <a:gd name="connsiteY1223" fmla="*/ 1027932 h 6039163"/>
              <a:gd name="connsiteX1224" fmla="*/ 4493269 w 8366380"/>
              <a:gd name="connsiteY1224" fmla="*/ 1008164 h 6039163"/>
              <a:gd name="connsiteX1225" fmla="*/ 4473501 w 8366380"/>
              <a:gd name="connsiteY1225" fmla="*/ 988396 h 6039163"/>
              <a:gd name="connsiteX1226" fmla="*/ 4453732 w 8366380"/>
              <a:gd name="connsiteY1226" fmla="*/ 1008164 h 6039163"/>
              <a:gd name="connsiteX1227" fmla="*/ 4473501 w 8366380"/>
              <a:gd name="connsiteY1227" fmla="*/ 1027932 h 6039163"/>
              <a:gd name="connsiteX1228" fmla="*/ 4280474 w 8366380"/>
              <a:gd name="connsiteY1228" fmla="*/ 1027932 h 6039163"/>
              <a:gd name="connsiteX1229" fmla="*/ 4300242 w 8366380"/>
              <a:gd name="connsiteY1229" fmla="*/ 1008164 h 6039163"/>
              <a:gd name="connsiteX1230" fmla="*/ 4280474 w 8366380"/>
              <a:gd name="connsiteY1230" fmla="*/ 988396 h 6039163"/>
              <a:gd name="connsiteX1231" fmla="*/ 4260705 w 8366380"/>
              <a:gd name="connsiteY1231" fmla="*/ 1008164 h 6039163"/>
              <a:gd name="connsiteX1232" fmla="*/ 4280474 w 8366380"/>
              <a:gd name="connsiteY1232" fmla="*/ 1027932 h 6039163"/>
              <a:gd name="connsiteX1233" fmla="*/ 4058922 w 8366380"/>
              <a:gd name="connsiteY1233" fmla="*/ 1027932 h 6039163"/>
              <a:gd name="connsiteX1234" fmla="*/ 4078690 w 8366380"/>
              <a:gd name="connsiteY1234" fmla="*/ 1008164 h 6039163"/>
              <a:gd name="connsiteX1235" fmla="*/ 4058922 w 8366380"/>
              <a:gd name="connsiteY1235" fmla="*/ 988396 h 6039163"/>
              <a:gd name="connsiteX1236" fmla="*/ 4039153 w 8366380"/>
              <a:gd name="connsiteY1236" fmla="*/ 1008164 h 6039163"/>
              <a:gd name="connsiteX1237" fmla="*/ 4058922 w 8366380"/>
              <a:gd name="connsiteY1237" fmla="*/ 1027932 h 6039163"/>
              <a:gd name="connsiteX1238" fmla="*/ 3865894 w 8366380"/>
              <a:gd name="connsiteY1238" fmla="*/ 1027932 h 6039163"/>
              <a:gd name="connsiteX1239" fmla="*/ 3885662 w 8366380"/>
              <a:gd name="connsiteY1239" fmla="*/ 1008164 h 6039163"/>
              <a:gd name="connsiteX1240" fmla="*/ 3865894 w 8366380"/>
              <a:gd name="connsiteY1240" fmla="*/ 988396 h 6039163"/>
              <a:gd name="connsiteX1241" fmla="*/ 3846126 w 8366380"/>
              <a:gd name="connsiteY1241" fmla="*/ 1008164 h 6039163"/>
              <a:gd name="connsiteX1242" fmla="*/ 3865894 w 8366380"/>
              <a:gd name="connsiteY1242" fmla="*/ 1027932 h 6039163"/>
              <a:gd name="connsiteX1243" fmla="*/ 3672866 w 8366380"/>
              <a:gd name="connsiteY1243" fmla="*/ 1027932 h 6039163"/>
              <a:gd name="connsiteX1244" fmla="*/ 3692634 w 8366380"/>
              <a:gd name="connsiteY1244" fmla="*/ 1008164 h 6039163"/>
              <a:gd name="connsiteX1245" fmla="*/ 3672866 w 8366380"/>
              <a:gd name="connsiteY1245" fmla="*/ 988396 h 6039163"/>
              <a:gd name="connsiteX1246" fmla="*/ 3653098 w 8366380"/>
              <a:gd name="connsiteY1246" fmla="*/ 1008164 h 6039163"/>
              <a:gd name="connsiteX1247" fmla="*/ 3672866 w 8366380"/>
              <a:gd name="connsiteY1247" fmla="*/ 1027932 h 6039163"/>
              <a:gd name="connsiteX1248" fmla="*/ 3479838 w 8366380"/>
              <a:gd name="connsiteY1248" fmla="*/ 1027932 h 6039163"/>
              <a:gd name="connsiteX1249" fmla="*/ 3499606 w 8366380"/>
              <a:gd name="connsiteY1249" fmla="*/ 1008164 h 6039163"/>
              <a:gd name="connsiteX1250" fmla="*/ 3479838 w 8366380"/>
              <a:gd name="connsiteY1250" fmla="*/ 988396 h 6039163"/>
              <a:gd name="connsiteX1251" fmla="*/ 3460069 w 8366380"/>
              <a:gd name="connsiteY1251" fmla="*/ 1008164 h 6039163"/>
              <a:gd name="connsiteX1252" fmla="*/ 3479838 w 8366380"/>
              <a:gd name="connsiteY1252" fmla="*/ 1027932 h 6039163"/>
              <a:gd name="connsiteX1253" fmla="*/ 3286810 w 8366380"/>
              <a:gd name="connsiteY1253" fmla="*/ 1027932 h 6039163"/>
              <a:gd name="connsiteX1254" fmla="*/ 3306579 w 8366380"/>
              <a:gd name="connsiteY1254" fmla="*/ 1008164 h 6039163"/>
              <a:gd name="connsiteX1255" fmla="*/ 3286810 w 8366380"/>
              <a:gd name="connsiteY1255" fmla="*/ 988396 h 6039163"/>
              <a:gd name="connsiteX1256" fmla="*/ 3267042 w 8366380"/>
              <a:gd name="connsiteY1256" fmla="*/ 1008164 h 6039163"/>
              <a:gd name="connsiteX1257" fmla="*/ 3286810 w 8366380"/>
              <a:gd name="connsiteY1257" fmla="*/ 1027932 h 6039163"/>
              <a:gd name="connsiteX1258" fmla="*/ 3093783 w 8366380"/>
              <a:gd name="connsiteY1258" fmla="*/ 1027932 h 6039163"/>
              <a:gd name="connsiteX1259" fmla="*/ 3113551 w 8366380"/>
              <a:gd name="connsiteY1259" fmla="*/ 1008164 h 6039163"/>
              <a:gd name="connsiteX1260" fmla="*/ 3093783 w 8366380"/>
              <a:gd name="connsiteY1260" fmla="*/ 988396 h 6039163"/>
              <a:gd name="connsiteX1261" fmla="*/ 3074014 w 8366380"/>
              <a:gd name="connsiteY1261" fmla="*/ 1008164 h 6039163"/>
              <a:gd name="connsiteX1262" fmla="*/ 3093783 w 8366380"/>
              <a:gd name="connsiteY1262" fmla="*/ 1027932 h 6039163"/>
              <a:gd name="connsiteX1263" fmla="*/ 2900755 w 8366380"/>
              <a:gd name="connsiteY1263" fmla="*/ 1027932 h 6039163"/>
              <a:gd name="connsiteX1264" fmla="*/ 2920524 w 8366380"/>
              <a:gd name="connsiteY1264" fmla="*/ 1008164 h 6039163"/>
              <a:gd name="connsiteX1265" fmla="*/ 2900755 w 8366380"/>
              <a:gd name="connsiteY1265" fmla="*/ 988396 h 6039163"/>
              <a:gd name="connsiteX1266" fmla="*/ 2880987 w 8366380"/>
              <a:gd name="connsiteY1266" fmla="*/ 1008164 h 6039163"/>
              <a:gd name="connsiteX1267" fmla="*/ 2900755 w 8366380"/>
              <a:gd name="connsiteY1267" fmla="*/ 1027932 h 6039163"/>
              <a:gd name="connsiteX1268" fmla="*/ 2707727 w 8366380"/>
              <a:gd name="connsiteY1268" fmla="*/ 1027932 h 6039163"/>
              <a:gd name="connsiteX1269" fmla="*/ 2727495 w 8366380"/>
              <a:gd name="connsiteY1269" fmla="*/ 1008164 h 6039163"/>
              <a:gd name="connsiteX1270" fmla="*/ 2707727 w 8366380"/>
              <a:gd name="connsiteY1270" fmla="*/ 988396 h 6039163"/>
              <a:gd name="connsiteX1271" fmla="*/ 2687958 w 8366380"/>
              <a:gd name="connsiteY1271" fmla="*/ 1008164 h 6039163"/>
              <a:gd name="connsiteX1272" fmla="*/ 2707727 w 8366380"/>
              <a:gd name="connsiteY1272" fmla="*/ 1027932 h 6039163"/>
              <a:gd name="connsiteX1273" fmla="*/ 2514699 w 8366380"/>
              <a:gd name="connsiteY1273" fmla="*/ 1027932 h 6039163"/>
              <a:gd name="connsiteX1274" fmla="*/ 2534468 w 8366380"/>
              <a:gd name="connsiteY1274" fmla="*/ 1008164 h 6039163"/>
              <a:gd name="connsiteX1275" fmla="*/ 2514699 w 8366380"/>
              <a:gd name="connsiteY1275" fmla="*/ 988396 h 6039163"/>
              <a:gd name="connsiteX1276" fmla="*/ 2494931 w 8366380"/>
              <a:gd name="connsiteY1276" fmla="*/ 1008164 h 6039163"/>
              <a:gd name="connsiteX1277" fmla="*/ 2514699 w 8366380"/>
              <a:gd name="connsiteY1277" fmla="*/ 1027932 h 6039163"/>
              <a:gd name="connsiteX1278" fmla="*/ 2321672 w 8366380"/>
              <a:gd name="connsiteY1278" fmla="*/ 1027932 h 6039163"/>
              <a:gd name="connsiteX1279" fmla="*/ 2341440 w 8366380"/>
              <a:gd name="connsiteY1279" fmla="*/ 1008164 h 6039163"/>
              <a:gd name="connsiteX1280" fmla="*/ 2321672 w 8366380"/>
              <a:gd name="connsiteY1280" fmla="*/ 988396 h 6039163"/>
              <a:gd name="connsiteX1281" fmla="*/ 2301903 w 8366380"/>
              <a:gd name="connsiteY1281" fmla="*/ 1008164 h 6039163"/>
              <a:gd name="connsiteX1282" fmla="*/ 2321672 w 8366380"/>
              <a:gd name="connsiteY1282" fmla="*/ 1027932 h 6039163"/>
              <a:gd name="connsiteX1283" fmla="*/ 2128643 w 8366380"/>
              <a:gd name="connsiteY1283" fmla="*/ 1027932 h 6039163"/>
              <a:gd name="connsiteX1284" fmla="*/ 2148412 w 8366380"/>
              <a:gd name="connsiteY1284" fmla="*/ 1008164 h 6039163"/>
              <a:gd name="connsiteX1285" fmla="*/ 2128643 w 8366380"/>
              <a:gd name="connsiteY1285" fmla="*/ 988396 h 6039163"/>
              <a:gd name="connsiteX1286" fmla="*/ 2108875 w 8366380"/>
              <a:gd name="connsiteY1286" fmla="*/ 1008164 h 6039163"/>
              <a:gd name="connsiteX1287" fmla="*/ 2128643 w 8366380"/>
              <a:gd name="connsiteY1287" fmla="*/ 1027932 h 6039163"/>
              <a:gd name="connsiteX1288" fmla="*/ 1935616 w 8366380"/>
              <a:gd name="connsiteY1288" fmla="*/ 1027932 h 6039163"/>
              <a:gd name="connsiteX1289" fmla="*/ 1955384 w 8366380"/>
              <a:gd name="connsiteY1289" fmla="*/ 1008164 h 6039163"/>
              <a:gd name="connsiteX1290" fmla="*/ 1935616 w 8366380"/>
              <a:gd name="connsiteY1290" fmla="*/ 988396 h 6039163"/>
              <a:gd name="connsiteX1291" fmla="*/ 1915848 w 8366380"/>
              <a:gd name="connsiteY1291" fmla="*/ 1008164 h 6039163"/>
              <a:gd name="connsiteX1292" fmla="*/ 1935616 w 8366380"/>
              <a:gd name="connsiteY1292" fmla="*/ 1027932 h 6039163"/>
              <a:gd name="connsiteX1293" fmla="*/ 1727277 w 8366380"/>
              <a:gd name="connsiteY1293" fmla="*/ 1027932 h 6039163"/>
              <a:gd name="connsiteX1294" fmla="*/ 1747045 w 8366380"/>
              <a:gd name="connsiteY1294" fmla="*/ 1008164 h 6039163"/>
              <a:gd name="connsiteX1295" fmla="*/ 1727277 w 8366380"/>
              <a:gd name="connsiteY1295" fmla="*/ 988396 h 6039163"/>
              <a:gd name="connsiteX1296" fmla="*/ 1707508 w 8366380"/>
              <a:gd name="connsiteY1296" fmla="*/ 1008164 h 6039163"/>
              <a:gd name="connsiteX1297" fmla="*/ 1727277 w 8366380"/>
              <a:gd name="connsiteY1297" fmla="*/ 1027932 h 6039163"/>
              <a:gd name="connsiteX1298" fmla="*/ 1534249 w 8366380"/>
              <a:gd name="connsiteY1298" fmla="*/ 1027932 h 6039163"/>
              <a:gd name="connsiteX1299" fmla="*/ 1554018 w 8366380"/>
              <a:gd name="connsiteY1299" fmla="*/ 1008164 h 6039163"/>
              <a:gd name="connsiteX1300" fmla="*/ 1534249 w 8366380"/>
              <a:gd name="connsiteY1300" fmla="*/ 988396 h 6039163"/>
              <a:gd name="connsiteX1301" fmla="*/ 1514481 w 8366380"/>
              <a:gd name="connsiteY1301" fmla="*/ 1008164 h 6039163"/>
              <a:gd name="connsiteX1302" fmla="*/ 1534249 w 8366380"/>
              <a:gd name="connsiteY1302" fmla="*/ 1027932 h 6039163"/>
              <a:gd name="connsiteX1303" fmla="*/ 1341222 w 8366380"/>
              <a:gd name="connsiteY1303" fmla="*/ 1027932 h 6039163"/>
              <a:gd name="connsiteX1304" fmla="*/ 1360990 w 8366380"/>
              <a:gd name="connsiteY1304" fmla="*/ 1008164 h 6039163"/>
              <a:gd name="connsiteX1305" fmla="*/ 1341222 w 8366380"/>
              <a:gd name="connsiteY1305" fmla="*/ 988396 h 6039163"/>
              <a:gd name="connsiteX1306" fmla="*/ 1321453 w 8366380"/>
              <a:gd name="connsiteY1306" fmla="*/ 1008164 h 6039163"/>
              <a:gd name="connsiteX1307" fmla="*/ 1341222 w 8366380"/>
              <a:gd name="connsiteY1307" fmla="*/ 1027932 h 6039163"/>
              <a:gd name="connsiteX1308" fmla="*/ 1148193 w 8366380"/>
              <a:gd name="connsiteY1308" fmla="*/ 1027932 h 6039163"/>
              <a:gd name="connsiteX1309" fmla="*/ 1167962 w 8366380"/>
              <a:gd name="connsiteY1309" fmla="*/ 1008164 h 6039163"/>
              <a:gd name="connsiteX1310" fmla="*/ 1148193 w 8366380"/>
              <a:gd name="connsiteY1310" fmla="*/ 988396 h 6039163"/>
              <a:gd name="connsiteX1311" fmla="*/ 1128425 w 8366380"/>
              <a:gd name="connsiteY1311" fmla="*/ 1008164 h 6039163"/>
              <a:gd name="connsiteX1312" fmla="*/ 1148193 w 8366380"/>
              <a:gd name="connsiteY1312" fmla="*/ 1027932 h 6039163"/>
              <a:gd name="connsiteX1313" fmla="*/ 955166 w 8366380"/>
              <a:gd name="connsiteY1313" fmla="*/ 1027932 h 6039163"/>
              <a:gd name="connsiteX1314" fmla="*/ 974934 w 8366380"/>
              <a:gd name="connsiteY1314" fmla="*/ 1008164 h 6039163"/>
              <a:gd name="connsiteX1315" fmla="*/ 955166 w 8366380"/>
              <a:gd name="connsiteY1315" fmla="*/ 988396 h 6039163"/>
              <a:gd name="connsiteX1316" fmla="*/ 935398 w 8366380"/>
              <a:gd name="connsiteY1316" fmla="*/ 1008164 h 6039163"/>
              <a:gd name="connsiteX1317" fmla="*/ 955166 w 8366380"/>
              <a:gd name="connsiteY1317" fmla="*/ 1027932 h 6039163"/>
              <a:gd name="connsiteX1318" fmla="*/ 762138 w 8366380"/>
              <a:gd name="connsiteY1318" fmla="*/ 1027932 h 6039163"/>
              <a:gd name="connsiteX1319" fmla="*/ 781907 w 8366380"/>
              <a:gd name="connsiteY1319" fmla="*/ 1008164 h 6039163"/>
              <a:gd name="connsiteX1320" fmla="*/ 762138 w 8366380"/>
              <a:gd name="connsiteY1320" fmla="*/ 988396 h 6039163"/>
              <a:gd name="connsiteX1321" fmla="*/ 742370 w 8366380"/>
              <a:gd name="connsiteY1321" fmla="*/ 1008164 h 6039163"/>
              <a:gd name="connsiteX1322" fmla="*/ 762138 w 8366380"/>
              <a:gd name="connsiteY1322" fmla="*/ 1027932 h 6039163"/>
              <a:gd name="connsiteX1323" fmla="*/ 569111 w 8366380"/>
              <a:gd name="connsiteY1323" fmla="*/ 1027932 h 6039163"/>
              <a:gd name="connsiteX1324" fmla="*/ 588879 w 8366380"/>
              <a:gd name="connsiteY1324" fmla="*/ 1008164 h 6039163"/>
              <a:gd name="connsiteX1325" fmla="*/ 569111 w 8366380"/>
              <a:gd name="connsiteY1325" fmla="*/ 988396 h 6039163"/>
              <a:gd name="connsiteX1326" fmla="*/ 549343 w 8366380"/>
              <a:gd name="connsiteY1326" fmla="*/ 1008164 h 6039163"/>
              <a:gd name="connsiteX1327" fmla="*/ 569111 w 8366380"/>
              <a:gd name="connsiteY1327" fmla="*/ 1027932 h 6039163"/>
              <a:gd name="connsiteX1328" fmla="*/ 376082 w 8366380"/>
              <a:gd name="connsiteY1328" fmla="*/ 1027932 h 6039163"/>
              <a:gd name="connsiteX1329" fmla="*/ 395851 w 8366380"/>
              <a:gd name="connsiteY1329" fmla="*/ 1008164 h 6039163"/>
              <a:gd name="connsiteX1330" fmla="*/ 376082 w 8366380"/>
              <a:gd name="connsiteY1330" fmla="*/ 988396 h 6039163"/>
              <a:gd name="connsiteX1331" fmla="*/ 356314 w 8366380"/>
              <a:gd name="connsiteY1331" fmla="*/ 1008164 h 6039163"/>
              <a:gd name="connsiteX1332" fmla="*/ 376082 w 8366380"/>
              <a:gd name="connsiteY1332" fmla="*/ 1027932 h 6039163"/>
              <a:gd name="connsiteX1333" fmla="*/ 183055 w 8366380"/>
              <a:gd name="connsiteY1333" fmla="*/ 1027932 h 6039163"/>
              <a:gd name="connsiteX1334" fmla="*/ 202823 w 8366380"/>
              <a:gd name="connsiteY1334" fmla="*/ 1008164 h 6039163"/>
              <a:gd name="connsiteX1335" fmla="*/ 183055 w 8366380"/>
              <a:gd name="connsiteY1335" fmla="*/ 988396 h 6039163"/>
              <a:gd name="connsiteX1336" fmla="*/ 163287 w 8366380"/>
              <a:gd name="connsiteY1336" fmla="*/ 1008164 h 6039163"/>
              <a:gd name="connsiteX1337" fmla="*/ 183055 w 8366380"/>
              <a:gd name="connsiteY1337" fmla="*/ 1027932 h 6039163"/>
              <a:gd name="connsiteX1338" fmla="*/ 0 w 8366380"/>
              <a:gd name="connsiteY1338" fmla="*/ 1221481 h 6039163"/>
              <a:gd name="connsiteX1339" fmla="*/ 4006 w 8366380"/>
              <a:gd name="connsiteY1339" fmla="*/ 1219822 h 6039163"/>
              <a:gd name="connsiteX1340" fmla="*/ 9796 w 8366380"/>
              <a:gd name="connsiteY1340" fmla="*/ 1205843 h 6039163"/>
              <a:gd name="connsiteX1341" fmla="*/ 4006 w 8366380"/>
              <a:gd name="connsiteY1341" fmla="*/ 1191865 h 6039163"/>
              <a:gd name="connsiteX1342" fmla="*/ 0 w 8366380"/>
              <a:gd name="connsiteY1342" fmla="*/ 1190206 h 6039163"/>
              <a:gd name="connsiteX1343" fmla="*/ 8349367 w 8366380"/>
              <a:gd name="connsiteY1343" fmla="*/ 1225611 h 6039163"/>
              <a:gd name="connsiteX1344" fmla="*/ 8363345 w 8366380"/>
              <a:gd name="connsiteY1344" fmla="*/ 1219822 h 6039163"/>
              <a:gd name="connsiteX1345" fmla="*/ 8366380 w 8366380"/>
              <a:gd name="connsiteY1345" fmla="*/ 1212494 h 6039163"/>
              <a:gd name="connsiteX1346" fmla="*/ 8366380 w 8366380"/>
              <a:gd name="connsiteY1346" fmla="*/ 1199192 h 6039163"/>
              <a:gd name="connsiteX1347" fmla="*/ 8363345 w 8366380"/>
              <a:gd name="connsiteY1347" fmla="*/ 1191865 h 6039163"/>
              <a:gd name="connsiteX1348" fmla="*/ 8349367 w 8366380"/>
              <a:gd name="connsiteY1348" fmla="*/ 1186075 h 6039163"/>
              <a:gd name="connsiteX1349" fmla="*/ 8329598 w 8366380"/>
              <a:gd name="connsiteY1349" fmla="*/ 1205843 h 6039163"/>
              <a:gd name="connsiteX1350" fmla="*/ 8349367 w 8366380"/>
              <a:gd name="connsiteY1350" fmla="*/ 1225611 h 6039163"/>
              <a:gd name="connsiteX1351" fmla="*/ 8156338 w 8366380"/>
              <a:gd name="connsiteY1351" fmla="*/ 1225611 h 6039163"/>
              <a:gd name="connsiteX1352" fmla="*/ 8176107 w 8366380"/>
              <a:gd name="connsiteY1352" fmla="*/ 1205843 h 6039163"/>
              <a:gd name="connsiteX1353" fmla="*/ 8156338 w 8366380"/>
              <a:gd name="connsiteY1353" fmla="*/ 1186075 h 6039163"/>
              <a:gd name="connsiteX1354" fmla="*/ 8136570 w 8366380"/>
              <a:gd name="connsiteY1354" fmla="*/ 1205843 h 6039163"/>
              <a:gd name="connsiteX1355" fmla="*/ 8156338 w 8366380"/>
              <a:gd name="connsiteY1355" fmla="*/ 1225611 h 6039163"/>
              <a:gd name="connsiteX1356" fmla="*/ 7963311 w 8366380"/>
              <a:gd name="connsiteY1356" fmla="*/ 1225611 h 6039163"/>
              <a:gd name="connsiteX1357" fmla="*/ 7983079 w 8366380"/>
              <a:gd name="connsiteY1357" fmla="*/ 1205843 h 6039163"/>
              <a:gd name="connsiteX1358" fmla="*/ 7963311 w 8366380"/>
              <a:gd name="connsiteY1358" fmla="*/ 1186075 h 6039163"/>
              <a:gd name="connsiteX1359" fmla="*/ 7943543 w 8366380"/>
              <a:gd name="connsiteY1359" fmla="*/ 1205843 h 6039163"/>
              <a:gd name="connsiteX1360" fmla="*/ 7963311 w 8366380"/>
              <a:gd name="connsiteY1360" fmla="*/ 1225611 h 6039163"/>
              <a:gd name="connsiteX1361" fmla="*/ 7770283 w 8366380"/>
              <a:gd name="connsiteY1361" fmla="*/ 1225611 h 6039163"/>
              <a:gd name="connsiteX1362" fmla="*/ 7790052 w 8366380"/>
              <a:gd name="connsiteY1362" fmla="*/ 1205843 h 6039163"/>
              <a:gd name="connsiteX1363" fmla="*/ 7770283 w 8366380"/>
              <a:gd name="connsiteY1363" fmla="*/ 1186075 h 6039163"/>
              <a:gd name="connsiteX1364" fmla="*/ 7750515 w 8366380"/>
              <a:gd name="connsiteY1364" fmla="*/ 1205843 h 6039163"/>
              <a:gd name="connsiteX1365" fmla="*/ 7770283 w 8366380"/>
              <a:gd name="connsiteY1365" fmla="*/ 1225611 h 6039163"/>
              <a:gd name="connsiteX1366" fmla="*/ 7577256 w 8366380"/>
              <a:gd name="connsiteY1366" fmla="*/ 1225611 h 6039163"/>
              <a:gd name="connsiteX1367" fmla="*/ 7597024 w 8366380"/>
              <a:gd name="connsiteY1367" fmla="*/ 1205843 h 6039163"/>
              <a:gd name="connsiteX1368" fmla="*/ 7577256 w 8366380"/>
              <a:gd name="connsiteY1368" fmla="*/ 1186075 h 6039163"/>
              <a:gd name="connsiteX1369" fmla="*/ 7557488 w 8366380"/>
              <a:gd name="connsiteY1369" fmla="*/ 1205843 h 6039163"/>
              <a:gd name="connsiteX1370" fmla="*/ 7577256 w 8366380"/>
              <a:gd name="connsiteY1370" fmla="*/ 1225611 h 6039163"/>
              <a:gd name="connsiteX1371" fmla="*/ 7384228 w 8366380"/>
              <a:gd name="connsiteY1371" fmla="*/ 1225611 h 6039163"/>
              <a:gd name="connsiteX1372" fmla="*/ 7403996 w 8366380"/>
              <a:gd name="connsiteY1372" fmla="*/ 1205843 h 6039163"/>
              <a:gd name="connsiteX1373" fmla="*/ 7384228 w 8366380"/>
              <a:gd name="connsiteY1373" fmla="*/ 1186075 h 6039163"/>
              <a:gd name="connsiteX1374" fmla="*/ 7364459 w 8366380"/>
              <a:gd name="connsiteY1374" fmla="*/ 1205843 h 6039163"/>
              <a:gd name="connsiteX1375" fmla="*/ 7384228 w 8366380"/>
              <a:gd name="connsiteY1375" fmla="*/ 1225611 h 6039163"/>
              <a:gd name="connsiteX1376" fmla="*/ 7191200 w 8366380"/>
              <a:gd name="connsiteY1376" fmla="*/ 1225611 h 6039163"/>
              <a:gd name="connsiteX1377" fmla="*/ 7210968 w 8366380"/>
              <a:gd name="connsiteY1377" fmla="*/ 1205843 h 6039163"/>
              <a:gd name="connsiteX1378" fmla="*/ 7191200 w 8366380"/>
              <a:gd name="connsiteY1378" fmla="*/ 1186075 h 6039163"/>
              <a:gd name="connsiteX1379" fmla="*/ 7171432 w 8366380"/>
              <a:gd name="connsiteY1379" fmla="*/ 1205843 h 6039163"/>
              <a:gd name="connsiteX1380" fmla="*/ 7191200 w 8366380"/>
              <a:gd name="connsiteY1380" fmla="*/ 1225611 h 6039163"/>
              <a:gd name="connsiteX1381" fmla="*/ 6998173 w 8366380"/>
              <a:gd name="connsiteY1381" fmla="*/ 1225611 h 6039163"/>
              <a:gd name="connsiteX1382" fmla="*/ 7017941 w 8366380"/>
              <a:gd name="connsiteY1382" fmla="*/ 1205843 h 6039163"/>
              <a:gd name="connsiteX1383" fmla="*/ 6998173 w 8366380"/>
              <a:gd name="connsiteY1383" fmla="*/ 1186075 h 6039163"/>
              <a:gd name="connsiteX1384" fmla="*/ 6978404 w 8366380"/>
              <a:gd name="connsiteY1384" fmla="*/ 1205843 h 6039163"/>
              <a:gd name="connsiteX1385" fmla="*/ 6998173 w 8366380"/>
              <a:gd name="connsiteY1385" fmla="*/ 1225611 h 6039163"/>
              <a:gd name="connsiteX1386" fmla="*/ 6805144 w 8366380"/>
              <a:gd name="connsiteY1386" fmla="*/ 1225611 h 6039163"/>
              <a:gd name="connsiteX1387" fmla="*/ 6824913 w 8366380"/>
              <a:gd name="connsiteY1387" fmla="*/ 1205843 h 6039163"/>
              <a:gd name="connsiteX1388" fmla="*/ 6805144 w 8366380"/>
              <a:gd name="connsiteY1388" fmla="*/ 1186075 h 6039163"/>
              <a:gd name="connsiteX1389" fmla="*/ 6785376 w 8366380"/>
              <a:gd name="connsiteY1389" fmla="*/ 1205843 h 6039163"/>
              <a:gd name="connsiteX1390" fmla="*/ 6805144 w 8366380"/>
              <a:gd name="connsiteY1390" fmla="*/ 1225611 h 6039163"/>
              <a:gd name="connsiteX1391" fmla="*/ 6612117 w 8366380"/>
              <a:gd name="connsiteY1391" fmla="*/ 1225611 h 6039163"/>
              <a:gd name="connsiteX1392" fmla="*/ 6631885 w 8366380"/>
              <a:gd name="connsiteY1392" fmla="*/ 1205843 h 6039163"/>
              <a:gd name="connsiteX1393" fmla="*/ 6612117 w 8366380"/>
              <a:gd name="connsiteY1393" fmla="*/ 1186075 h 6039163"/>
              <a:gd name="connsiteX1394" fmla="*/ 6592348 w 8366380"/>
              <a:gd name="connsiteY1394" fmla="*/ 1205843 h 6039163"/>
              <a:gd name="connsiteX1395" fmla="*/ 6612117 w 8366380"/>
              <a:gd name="connsiteY1395" fmla="*/ 1225611 h 6039163"/>
              <a:gd name="connsiteX1396" fmla="*/ 6403778 w 8366380"/>
              <a:gd name="connsiteY1396" fmla="*/ 1225611 h 6039163"/>
              <a:gd name="connsiteX1397" fmla="*/ 6423546 w 8366380"/>
              <a:gd name="connsiteY1397" fmla="*/ 1205843 h 6039163"/>
              <a:gd name="connsiteX1398" fmla="*/ 6403778 w 8366380"/>
              <a:gd name="connsiteY1398" fmla="*/ 1186075 h 6039163"/>
              <a:gd name="connsiteX1399" fmla="*/ 6384009 w 8366380"/>
              <a:gd name="connsiteY1399" fmla="*/ 1205843 h 6039163"/>
              <a:gd name="connsiteX1400" fmla="*/ 6403778 w 8366380"/>
              <a:gd name="connsiteY1400" fmla="*/ 1225611 h 6039163"/>
              <a:gd name="connsiteX1401" fmla="*/ 6210750 w 8366380"/>
              <a:gd name="connsiteY1401" fmla="*/ 1225611 h 6039163"/>
              <a:gd name="connsiteX1402" fmla="*/ 6230519 w 8366380"/>
              <a:gd name="connsiteY1402" fmla="*/ 1205843 h 6039163"/>
              <a:gd name="connsiteX1403" fmla="*/ 6210750 w 8366380"/>
              <a:gd name="connsiteY1403" fmla="*/ 1186075 h 6039163"/>
              <a:gd name="connsiteX1404" fmla="*/ 6190982 w 8366380"/>
              <a:gd name="connsiteY1404" fmla="*/ 1205843 h 6039163"/>
              <a:gd name="connsiteX1405" fmla="*/ 6210750 w 8366380"/>
              <a:gd name="connsiteY1405" fmla="*/ 1225611 h 6039163"/>
              <a:gd name="connsiteX1406" fmla="*/ 6017723 w 8366380"/>
              <a:gd name="connsiteY1406" fmla="*/ 1225611 h 6039163"/>
              <a:gd name="connsiteX1407" fmla="*/ 6037491 w 8366380"/>
              <a:gd name="connsiteY1407" fmla="*/ 1205843 h 6039163"/>
              <a:gd name="connsiteX1408" fmla="*/ 6017723 w 8366380"/>
              <a:gd name="connsiteY1408" fmla="*/ 1186075 h 6039163"/>
              <a:gd name="connsiteX1409" fmla="*/ 5997954 w 8366380"/>
              <a:gd name="connsiteY1409" fmla="*/ 1205843 h 6039163"/>
              <a:gd name="connsiteX1410" fmla="*/ 6017723 w 8366380"/>
              <a:gd name="connsiteY1410" fmla="*/ 1225611 h 6039163"/>
              <a:gd name="connsiteX1411" fmla="*/ 5824694 w 8366380"/>
              <a:gd name="connsiteY1411" fmla="*/ 1225611 h 6039163"/>
              <a:gd name="connsiteX1412" fmla="*/ 5844463 w 8366380"/>
              <a:gd name="connsiteY1412" fmla="*/ 1205843 h 6039163"/>
              <a:gd name="connsiteX1413" fmla="*/ 5824694 w 8366380"/>
              <a:gd name="connsiteY1413" fmla="*/ 1186075 h 6039163"/>
              <a:gd name="connsiteX1414" fmla="*/ 5804926 w 8366380"/>
              <a:gd name="connsiteY1414" fmla="*/ 1205843 h 6039163"/>
              <a:gd name="connsiteX1415" fmla="*/ 5824694 w 8366380"/>
              <a:gd name="connsiteY1415" fmla="*/ 1225611 h 6039163"/>
              <a:gd name="connsiteX1416" fmla="*/ 5631667 w 8366380"/>
              <a:gd name="connsiteY1416" fmla="*/ 1225611 h 6039163"/>
              <a:gd name="connsiteX1417" fmla="*/ 5651435 w 8366380"/>
              <a:gd name="connsiteY1417" fmla="*/ 1205843 h 6039163"/>
              <a:gd name="connsiteX1418" fmla="*/ 5631667 w 8366380"/>
              <a:gd name="connsiteY1418" fmla="*/ 1186075 h 6039163"/>
              <a:gd name="connsiteX1419" fmla="*/ 5611899 w 8366380"/>
              <a:gd name="connsiteY1419" fmla="*/ 1205843 h 6039163"/>
              <a:gd name="connsiteX1420" fmla="*/ 5631667 w 8366380"/>
              <a:gd name="connsiteY1420" fmla="*/ 1225611 h 6039163"/>
              <a:gd name="connsiteX1421" fmla="*/ 5438639 w 8366380"/>
              <a:gd name="connsiteY1421" fmla="*/ 1225611 h 6039163"/>
              <a:gd name="connsiteX1422" fmla="*/ 5458408 w 8366380"/>
              <a:gd name="connsiteY1422" fmla="*/ 1205843 h 6039163"/>
              <a:gd name="connsiteX1423" fmla="*/ 5438639 w 8366380"/>
              <a:gd name="connsiteY1423" fmla="*/ 1186075 h 6039163"/>
              <a:gd name="connsiteX1424" fmla="*/ 5418871 w 8366380"/>
              <a:gd name="connsiteY1424" fmla="*/ 1205843 h 6039163"/>
              <a:gd name="connsiteX1425" fmla="*/ 5438639 w 8366380"/>
              <a:gd name="connsiteY1425" fmla="*/ 1225611 h 6039163"/>
              <a:gd name="connsiteX1426" fmla="*/ 5245612 w 8366380"/>
              <a:gd name="connsiteY1426" fmla="*/ 1225611 h 6039163"/>
              <a:gd name="connsiteX1427" fmla="*/ 5265380 w 8366380"/>
              <a:gd name="connsiteY1427" fmla="*/ 1205843 h 6039163"/>
              <a:gd name="connsiteX1428" fmla="*/ 5245612 w 8366380"/>
              <a:gd name="connsiteY1428" fmla="*/ 1186075 h 6039163"/>
              <a:gd name="connsiteX1429" fmla="*/ 5225843 w 8366380"/>
              <a:gd name="connsiteY1429" fmla="*/ 1205843 h 6039163"/>
              <a:gd name="connsiteX1430" fmla="*/ 5245612 w 8366380"/>
              <a:gd name="connsiteY1430" fmla="*/ 1225611 h 6039163"/>
              <a:gd name="connsiteX1431" fmla="*/ 5052584 w 8366380"/>
              <a:gd name="connsiteY1431" fmla="*/ 1225611 h 6039163"/>
              <a:gd name="connsiteX1432" fmla="*/ 5072353 w 8366380"/>
              <a:gd name="connsiteY1432" fmla="*/ 1205843 h 6039163"/>
              <a:gd name="connsiteX1433" fmla="*/ 5052584 w 8366380"/>
              <a:gd name="connsiteY1433" fmla="*/ 1186075 h 6039163"/>
              <a:gd name="connsiteX1434" fmla="*/ 5032815 w 8366380"/>
              <a:gd name="connsiteY1434" fmla="*/ 1205843 h 6039163"/>
              <a:gd name="connsiteX1435" fmla="*/ 5052584 w 8366380"/>
              <a:gd name="connsiteY1435" fmla="*/ 1225611 h 6039163"/>
              <a:gd name="connsiteX1436" fmla="*/ 4859557 w 8366380"/>
              <a:gd name="connsiteY1436" fmla="*/ 1225611 h 6039163"/>
              <a:gd name="connsiteX1437" fmla="*/ 4879324 w 8366380"/>
              <a:gd name="connsiteY1437" fmla="*/ 1205843 h 6039163"/>
              <a:gd name="connsiteX1438" fmla="*/ 4859557 w 8366380"/>
              <a:gd name="connsiteY1438" fmla="*/ 1186075 h 6039163"/>
              <a:gd name="connsiteX1439" fmla="*/ 4839789 w 8366380"/>
              <a:gd name="connsiteY1439" fmla="*/ 1205843 h 6039163"/>
              <a:gd name="connsiteX1440" fmla="*/ 4859557 w 8366380"/>
              <a:gd name="connsiteY1440" fmla="*/ 1225611 h 6039163"/>
              <a:gd name="connsiteX1441" fmla="*/ 4666528 w 8366380"/>
              <a:gd name="connsiteY1441" fmla="*/ 1225611 h 6039163"/>
              <a:gd name="connsiteX1442" fmla="*/ 4686297 w 8366380"/>
              <a:gd name="connsiteY1442" fmla="*/ 1205843 h 6039163"/>
              <a:gd name="connsiteX1443" fmla="*/ 4666528 w 8366380"/>
              <a:gd name="connsiteY1443" fmla="*/ 1186075 h 6039163"/>
              <a:gd name="connsiteX1444" fmla="*/ 4646761 w 8366380"/>
              <a:gd name="connsiteY1444" fmla="*/ 1205843 h 6039163"/>
              <a:gd name="connsiteX1445" fmla="*/ 4666528 w 8366380"/>
              <a:gd name="connsiteY1445" fmla="*/ 1225611 h 6039163"/>
              <a:gd name="connsiteX1446" fmla="*/ 4473501 w 8366380"/>
              <a:gd name="connsiteY1446" fmla="*/ 1225611 h 6039163"/>
              <a:gd name="connsiteX1447" fmla="*/ 4493269 w 8366380"/>
              <a:gd name="connsiteY1447" fmla="*/ 1205843 h 6039163"/>
              <a:gd name="connsiteX1448" fmla="*/ 4473501 w 8366380"/>
              <a:gd name="connsiteY1448" fmla="*/ 1186075 h 6039163"/>
              <a:gd name="connsiteX1449" fmla="*/ 4453732 w 8366380"/>
              <a:gd name="connsiteY1449" fmla="*/ 1205843 h 6039163"/>
              <a:gd name="connsiteX1450" fmla="*/ 4473501 w 8366380"/>
              <a:gd name="connsiteY1450" fmla="*/ 1225611 h 6039163"/>
              <a:gd name="connsiteX1451" fmla="*/ 4280474 w 8366380"/>
              <a:gd name="connsiteY1451" fmla="*/ 1225611 h 6039163"/>
              <a:gd name="connsiteX1452" fmla="*/ 4300242 w 8366380"/>
              <a:gd name="connsiteY1452" fmla="*/ 1205843 h 6039163"/>
              <a:gd name="connsiteX1453" fmla="*/ 4280474 w 8366380"/>
              <a:gd name="connsiteY1453" fmla="*/ 1186075 h 6039163"/>
              <a:gd name="connsiteX1454" fmla="*/ 4260705 w 8366380"/>
              <a:gd name="connsiteY1454" fmla="*/ 1205843 h 6039163"/>
              <a:gd name="connsiteX1455" fmla="*/ 4280474 w 8366380"/>
              <a:gd name="connsiteY1455" fmla="*/ 1225611 h 6039163"/>
              <a:gd name="connsiteX1456" fmla="*/ 4058922 w 8366380"/>
              <a:gd name="connsiteY1456" fmla="*/ 1225611 h 6039163"/>
              <a:gd name="connsiteX1457" fmla="*/ 4078690 w 8366380"/>
              <a:gd name="connsiteY1457" fmla="*/ 1205843 h 6039163"/>
              <a:gd name="connsiteX1458" fmla="*/ 4058922 w 8366380"/>
              <a:gd name="connsiteY1458" fmla="*/ 1186075 h 6039163"/>
              <a:gd name="connsiteX1459" fmla="*/ 4039153 w 8366380"/>
              <a:gd name="connsiteY1459" fmla="*/ 1205843 h 6039163"/>
              <a:gd name="connsiteX1460" fmla="*/ 4058922 w 8366380"/>
              <a:gd name="connsiteY1460" fmla="*/ 1225611 h 6039163"/>
              <a:gd name="connsiteX1461" fmla="*/ 3865894 w 8366380"/>
              <a:gd name="connsiteY1461" fmla="*/ 1225611 h 6039163"/>
              <a:gd name="connsiteX1462" fmla="*/ 3885662 w 8366380"/>
              <a:gd name="connsiteY1462" fmla="*/ 1205843 h 6039163"/>
              <a:gd name="connsiteX1463" fmla="*/ 3865894 w 8366380"/>
              <a:gd name="connsiteY1463" fmla="*/ 1186075 h 6039163"/>
              <a:gd name="connsiteX1464" fmla="*/ 3846126 w 8366380"/>
              <a:gd name="connsiteY1464" fmla="*/ 1205843 h 6039163"/>
              <a:gd name="connsiteX1465" fmla="*/ 3865894 w 8366380"/>
              <a:gd name="connsiteY1465" fmla="*/ 1225611 h 6039163"/>
              <a:gd name="connsiteX1466" fmla="*/ 3672866 w 8366380"/>
              <a:gd name="connsiteY1466" fmla="*/ 1225611 h 6039163"/>
              <a:gd name="connsiteX1467" fmla="*/ 3692634 w 8366380"/>
              <a:gd name="connsiteY1467" fmla="*/ 1205843 h 6039163"/>
              <a:gd name="connsiteX1468" fmla="*/ 3672866 w 8366380"/>
              <a:gd name="connsiteY1468" fmla="*/ 1186075 h 6039163"/>
              <a:gd name="connsiteX1469" fmla="*/ 3653098 w 8366380"/>
              <a:gd name="connsiteY1469" fmla="*/ 1205843 h 6039163"/>
              <a:gd name="connsiteX1470" fmla="*/ 3672866 w 8366380"/>
              <a:gd name="connsiteY1470" fmla="*/ 1225611 h 6039163"/>
              <a:gd name="connsiteX1471" fmla="*/ 3479838 w 8366380"/>
              <a:gd name="connsiteY1471" fmla="*/ 1225611 h 6039163"/>
              <a:gd name="connsiteX1472" fmla="*/ 3499606 w 8366380"/>
              <a:gd name="connsiteY1472" fmla="*/ 1205843 h 6039163"/>
              <a:gd name="connsiteX1473" fmla="*/ 3479838 w 8366380"/>
              <a:gd name="connsiteY1473" fmla="*/ 1186075 h 6039163"/>
              <a:gd name="connsiteX1474" fmla="*/ 3460069 w 8366380"/>
              <a:gd name="connsiteY1474" fmla="*/ 1205843 h 6039163"/>
              <a:gd name="connsiteX1475" fmla="*/ 3479838 w 8366380"/>
              <a:gd name="connsiteY1475" fmla="*/ 1225611 h 6039163"/>
              <a:gd name="connsiteX1476" fmla="*/ 3286810 w 8366380"/>
              <a:gd name="connsiteY1476" fmla="*/ 1225611 h 6039163"/>
              <a:gd name="connsiteX1477" fmla="*/ 3306579 w 8366380"/>
              <a:gd name="connsiteY1477" fmla="*/ 1205843 h 6039163"/>
              <a:gd name="connsiteX1478" fmla="*/ 3286810 w 8366380"/>
              <a:gd name="connsiteY1478" fmla="*/ 1186075 h 6039163"/>
              <a:gd name="connsiteX1479" fmla="*/ 3267042 w 8366380"/>
              <a:gd name="connsiteY1479" fmla="*/ 1205843 h 6039163"/>
              <a:gd name="connsiteX1480" fmla="*/ 3286810 w 8366380"/>
              <a:gd name="connsiteY1480" fmla="*/ 1225611 h 6039163"/>
              <a:gd name="connsiteX1481" fmla="*/ 3093783 w 8366380"/>
              <a:gd name="connsiteY1481" fmla="*/ 1225611 h 6039163"/>
              <a:gd name="connsiteX1482" fmla="*/ 3113551 w 8366380"/>
              <a:gd name="connsiteY1482" fmla="*/ 1205843 h 6039163"/>
              <a:gd name="connsiteX1483" fmla="*/ 3093783 w 8366380"/>
              <a:gd name="connsiteY1483" fmla="*/ 1186075 h 6039163"/>
              <a:gd name="connsiteX1484" fmla="*/ 3074014 w 8366380"/>
              <a:gd name="connsiteY1484" fmla="*/ 1205843 h 6039163"/>
              <a:gd name="connsiteX1485" fmla="*/ 3093783 w 8366380"/>
              <a:gd name="connsiteY1485" fmla="*/ 1225611 h 6039163"/>
              <a:gd name="connsiteX1486" fmla="*/ 2900755 w 8366380"/>
              <a:gd name="connsiteY1486" fmla="*/ 1225611 h 6039163"/>
              <a:gd name="connsiteX1487" fmla="*/ 2920524 w 8366380"/>
              <a:gd name="connsiteY1487" fmla="*/ 1205843 h 6039163"/>
              <a:gd name="connsiteX1488" fmla="*/ 2900755 w 8366380"/>
              <a:gd name="connsiteY1488" fmla="*/ 1186075 h 6039163"/>
              <a:gd name="connsiteX1489" fmla="*/ 2880987 w 8366380"/>
              <a:gd name="connsiteY1489" fmla="*/ 1205843 h 6039163"/>
              <a:gd name="connsiteX1490" fmla="*/ 2900755 w 8366380"/>
              <a:gd name="connsiteY1490" fmla="*/ 1225611 h 6039163"/>
              <a:gd name="connsiteX1491" fmla="*/ 2707727 w 8366380"/>
              <a:gd name="connsiteY1491" fmla="*/ 1225611 h 6039163"/>
              <a:gd name="connsiteX1492" fmla="*/ 2727495 w 8366380"/>
              <a:gd name="connsiteY1492" fmla="*/ 1205843 h 6039163"/>
              <a:gd name="connsiteX1493" fmla="*/ 2707727 w 8366380"/>
              <a:gd name="connsiteY1493" fmla="*/ 1186075 h 6039163"/>
              <a:gd name="connsiteX1494" fmla="*/ 2687958 w 8366380"/>
              <a:gd name="connsiteY1494" fmla="*/ 1205843 h 6039163"/>
              <a:gd name="connsiteX1495" fmla="*/ 2707727 w 8366380"/>
              <a:gd name="connsiteY1495" fmla="*/ 1225611 h 6039163"/>
              <a:gd name="connsiteX1496" fmla="*/ 2514699 w 8366380"/>
              <a:gd name="connsiteY1496" fmla="*/ 1225611 h 6039163"/>
              <a:gd name="connsiteX1497" fmla="*/ 2534468 w 8366380"/>
              <a:gd name="connsiteY1497" fmla="*/ 1205843 h 6039163"/>
              <a:gd name="connsiteX1498" fmla="*/ 2514699 w 8366380"/>
              <a:gd name="connsiteY1498" fmla="*/ 1186075 h 6039163"/>
              <a:gd name="connsiteX1499" fmla="*/ 2494931 w 8366380"/>
              <a:gd name="connsiteY1499" fmla="*/ 1205843 h 6039163"/>
              <a:gd name="connsiteX1500" fmla="*/ 2514699 w 8366380"/>
              <a:gd name="connsiteY1500" fmla="*/ 1225611 h 6039163"/>
              <a:gd name="connsiteX1501" fmla="*/ 2321672 w 8366380"/>
              <a:gd name="connsiteY1501" fmla="*/ 1225611 h 6039163"/>
              <a:gd name="connsiteX1502" fmla="*/ 2341440 w 8366380"/>
              <a:gd name="connsiteY1502" fmla="*/ 1205843 h 6039163"/>
              <a:gd name="connsiteX1503" fmla="*/ 2321672 w 8366380"/>
              <a:gd name="connsiteY1503" fmla="*/ 1186075 h 6039163"/>
              <a:gd name="connsiteX1504" fmla="*/ 2301903 w 8366380"/>
              <a:gd name="connsiteY1504" fmla="*/ 1205843 h 6039163"/>
              <a:gd name="connsiteX1505" fmla="*/ 2321672 w 8366380"/>
              <a:gd name="connsiteY1505" fmla="*/ 1225611 h 6039163"/>
              <a:gd name="connsiteX1506" fmla="*/ 2128643 w 8366380"/>
              <a:gd name="connsiteY1506" fmla="*/ 1225611 h 6039163"/>
              <a:gd name="connsiteX1507" fmla="*/ 2148412 w 8366380"/>
              <a:gd name="connsiteY1507" fmla="*/ 1205843 h 6039163"/>
              <a:gd name="connsiteX1508" fmla="*/ 2128643 w 8366380"/>
              <a:gd name="connsiteY1508" fmla="*/ 1186075 h 6039163"/>
              <a:gd name="connsiteX1509" fmla="*/ 2108875 w 8366380"/>
              <a:gd name="connsiteY1509" fmla="*/ 1205843 h 6039163"/>
              <a:gd name="connsiteX1510" fmla="*/ 2128643 w 8366380"/>
              <a:gd name="connsiteY1510" fmla="*/ 1225611 h 6039163"/>
              <a:gd name="connsiteX1511" fmla="*/ 1935616 w 8366380"/>
              <a:gd name="connsiteY1511" fmla="*/ 1225611 h 6039163"/>
              <a:gd name="connsiteX1512" fmla="*/ 1955384 w 8366380"/>
              <a:gd name="connsiteY1512" fmla="*/ 1205843 h 6039163"/>
              <a:gd name="connsiteX1513" fmla="*/ 1935616 w 8366380"/>
              <a:gd name="connsiteY1513" fmla="*/ 1186075 h 6039163"/>
              <a:gd name="connsiteX1514" fmla="*/ 1915848 w 8366380"/>
              <a:gd name="connsiteY1514" fmla="*/ 1205843 h 6039163"/>
              <a:gd name="connsiteX1515" fmla="*/ 1935616 w 8366380"/>
              <a:gd name="connsiteY1515" fmla="*/ 1225611 h 6039163"/>
              <a:gd name="connsiteX1516" fmla="*/ 1727277 w 8366380"/>
              <a:gd name="connsiteY1516" fmla="*/ 1225611 h 6039163"/>
              <a:gd name="connsiteX1517" fmla="*/ 1747045 w 8366380"/>
              <a:gd name="connsiteY1517" fmla="*/ 1205843 h 6039163"/>
              <a:gd name="connsiteX1518" fmla="*/ 1727277 w 8366380"/>
              <a:gd name="connsiteY1518" fmla="*/ 1186075 h 6039163"/>
              <a:gd name="connsiteX1519" fmla="*/ 1707508 w 8366380"/>
              <a:gd name="connsiteY1519" fmla="*/ 1205843 h 6039163"/>
              <a:gd name="connsiteX1520" fmla="*/ 1727277 w 8366380"/>
              <a:gd name="connsiteY1520" fmla="*/ 1225611 h 6039163"/>
              <a:gd name="connsiteX1521" fmla="*/ 1534249 w 8366380"/>
              <a:gd name="connsiteY1521" fmla="*/ 1225611 h 6039163"/>
              <a:gd name="connsiteX1522" fmla="*/ 1554018 w 8366380"/>
              <a:gd name="connsiteY1522" fmla="*/ 1205843 h 6039163"/>
              <a:gd name="connsiteX1523" fmla="*/ 1534249 w 8366380"/>
              <a:gd name="connsiteY1523" fmla="*/ 1186075 h 6039163"/>
              <a:gd name="connsiteX1524" fmla="*/ 1514481 w 8366380"/>
              <a:gd name="connsiteY1524" fmla="*/ 1205843 h 6039163"/>
              <a:gd name="connsiteX1525" fmla="*/ 1534249 w 8366380"/>
              <a:gd name="connsiteY1525" fmla="*/ 1225611 h 6039163"/>
              <a:gd name="connsiteX1526" fmla="*/ 1341222 w 8366380"/>
              <a:gd name="connsiteY1526" fmla="*/ 1225611 h 6039163"/>
              <a:gd name="connsiteX1527" fmla="*/ 1360990 w 8366380"/>
              <a:gd name="connsiteY1527" fmla="*/ 1205843 h 6039163"/>
              <a:gd name="connsiteX1528" fmla="*/ 1341222 w 8366380"/>
              <a:gd name="connsiteY1528" fmla="*/ 1186075 h 6039163"/>
              <a:gd name="connsiteX1529" fmla="*/ 1321453 w 8366380"/>
              <a:gd name="connsiteY1529" fmla="*/ 1205843 h 6039163"/>
              <a:gd name="connsiteX1530" fmla="*/ 1341222 w 8366380"/>
              <a:gd name="connsiteY1530" fmla="*/ 1225611 h 6039163"/>
              <a:gd name="connsiteX1531" fmla="*/ 1148193 w 8366380"/>
              <a:gd name="connsiteY1531" fmla="*/ 1225611 h 6039163"/>
              <a:gd name="connsiteX1532" fmla="*/ 1167962 w 8366380"/>
              <a:gd name="connsiteY1532" fmla="*/ 1205843 h 6039163"/>
              <a:gd name="connsiteX1533" fmla="*/ 1148193 w 8366380"/>
              <a:gd name="connsiteY1533" fmla="*/ 1186075 h 6039163"/>
              <a:gd name="connsiteX1534" fmla="*/ 1128425 w 8366380"/>
              <a:gd name="connsiteY1534" fmla="*/ 1205843 h 6039163"/>
              <a:gd name="connsiteX1535" fmla="*/ 1148193 w 8366380"/>
              <a:gd name="connsiteY1535" fmla="*/ 1225611 h 6039163"/>
              <a:gd name="connsiteX1536" fmla="*/ 955166 w 8366380"/>
              <a:gd name="connsiteY1536" fmla="*/ 1225611 h 6039163"/>
              <a:gd name="connsiteX1537" fmla="*/ 974934 w 8366380"/>
              <a:gd name="connsiteY1537" fmla="*/ 1205843 h 6039163"/>
              <a:gd name="connsiteX1538" fmla="*/ 955166 w 8366380"/>
              <a:gd name="connsiteY1538" fmla="*/ 1186075 h 6039163"/>
              <a:gd name="connsiteX1539" fmla="*/ 935398 w 8366380"/>
              <a:gd name="connsiteY1539" fmla="*/ 1205843 h 6039163"/>
              <a:gd name="connsiteX1540" fmla="*/ 955166 w 8366380"/>
              <a:gd name="connsiteY1540" fmla="*/ 1225611 h 6039163"/>
              <a:gd name="connsiteX1541" fmla="*/ 762138 w 8366380"/>
              <a:gd name="connsiteY1541" fmla="*/ 1225611 h 6039163"/>
              <a:gd name="connsiteX1542" fmla="*/ 781907 w 8366380"/>
              <a:gd name="connsiteY1542" fmla="*/ 1205843 h 6039163"/>
              <a:gd name="connsiteX1543" fmla="*/ 762138 w 8366380"/>
              <a:gd name="connsiteY1543" fmla="*/ 1186075 h 6039163"/>
              <a:gd name="connsiteX1544" fmla="*/ 742370 w 8366380"/>
              <a:gd name="connsiteY1544" fmla="*/ 1205843 h 6039163"/>
              <a:gd name="connsiteX1545" fmla="*/ 762138 w 8366380"/>
              <a:gd name="connsiteY1545" fmla="*/ 1225611 h 6039163"/>
              <a:gd name="connsiteX1546" fmla="*/ 569111 w 8366380"/>
              <a:gd name="connsiteY1546" fmla="*/ 1225611 h 6039163"/>
              <a:gd name="connsiteX1547" fmla="*/ 588879 w 8366380"/>
              <a:gd name="connsiteY1547" fmla="*/ 1205843 h 6039163"/>
              <a:gd name="connsiteX1548" fmla="*/ 569111 w 8366380"/>
              <a:gd name="connsiteY1548" fmla="*/ 1186075 h 6039163"/>
              <a:gd name="connsiteX1549" fmla="*/ 549343 w 8366380"/>
              <a:gd name="connsiteY1549" fmla="*/ 1205843 h 6039163"/>
              <a:gd name="connsiteX1550" fmla="*/ 569111 w 8366380"/>
              <a:gd name="connsiteY1550" fmla="*/ 1225611 h 6039163"/>
              <a:gd name="connsiteX1551" fmla="*/ 376082 w 8366380"/>
              <a:gd name="connsiteY1551" fmla="*/ 1225611 h 6039163"/>
              <a:gd name="connsiteX1552" fmla="*/ 395851 w 8366380"/>
              <a:gd name="connsiteY1552" fmla="*/ 1205843 h 6039163"/>
              <a:gd name="connsiteX1553" fmla="*/ 376082 w 8366380"/>
              <a:gd name="connsiteY1553" fmla="*/ 1186075 h 6039163"/>
              <a:gd name="connsiteX1554" fmla="*/ 356314 w 8366380"/>
              <a:gd name="connsiteY1554" fmla="*/ 1205843 h 6039163"/>
              <a:gd name="connsiteX1555" fmla="*/ 376082 w 8366380"/>
              <a:gd name="connsiteY1555" fmla="*/ 1225611 h 6039163"/>
              <a:gd name="connsiteX1556" fmla="*/ 183055 w 8366380"/>
              <a:gd name="connsiteY1556" fmla="*/ 1225611 h 6039163"/>
              <a:gd name="connsiteX1557" fmla="*/ 202823 w 8366380"/>
              <a:gd name="connsiteY1557" fmla="*/ 1205843 h 6039163"/>
              <a:gd name="connsiteX1558" fmla="*/ 183055 w 8366380"/>
              <a:gd name="connsiteY1558" fmla="*/ 1186075 h 6039163"/>
              <a:gd name="connsiteX1559" fmla="*/ 163287 w 8366380"/>
              <a:gd name="connsiteY1559" fmla="*/ 1205843 h 6039163"/>
              <a:gd name="connsiteX1560" fmla="*/ 183055 w 8366380"/>
              <a:gd name="connsiteY1560" fmla="*/ 1225611 h 6039163"/>
              <a:gd name="connsiteX1561" fmla="*/ 0 w 8366380"/>
              <a:gd name="connsiteY1561" fmla="*/ 1419160 h 6039163"/>
              <a:gd name="connsiteX1562" fmla="*/ 4006 w 8366380"/>
              <a:gd name="connsiteY1562" fmla="*/ 1417500 h 6039163"/>
              <a:gd name="connsiteX1563" fmla="*/ 9796 w 8366380"/>
              <a:gd name="connsiteY1563" fmla="*/ 1403522 h 6039163"/>
              <a:gd name="connsiteX1564" fmla="*/ 4006 w 8366380"/>
              <a:gd name="connsiteY1564" fmla="*/ 1389544 h 6039163"/>
              <a:gd name="connsiteX1565" fmla="*/ 0 w 8366380"/>
              <a:gd name="connsiteY1565" fmla="*/ 1387885 h 6039163"/>
              <a:gd name="connsiteX1566" fmla="*/ 8349367 w 8366380"/>
              <a:gd name="connsiteY1566" fmla="*/ 1423290 h 6039163"/>
              <a:gd name="connsiteX1567" fmla="*/ 8363345 w 8366380"/>
              <a:gd name="connsiteY1567" fmla="*/ 1417500 h 6039163"/>
              <a:gd name="connsiteX1568" fmla="*/ 8366380 w 8366380"/>
              <a:gd name="connsiteY1568" fmla="*/ 1410173 h 6039163"/>
              <a:gd name="connsiteX1569" fmla="*/ 8366380 w 8366380"/>
              <a:gd name="connsiteY1569" fmla="*/ 1396871 h 6039163"/>
              <a:gd name="connsiteX1570" fmla="*/ 8363345 w 8366380"/>
              <a:gd name="connsiteY1570" fmla="*/ 1389544 h 6039163"/>
              <a:gd name="connsiteX1571" fmla="*/ 8349367 w 8366380"/>
              <a:gd name="connsiteY1571" fmla="*/ 1383754 h 6039163"/>
              <a:gd name="connsiteX1572" fmla="*/ 8329598 w 8366380"/>
              <a:gd name="connsiteY1572" fmla="*/ 1403522 h 6039163"/>
              <a:gd name="connsiteX1573" fmla="*/ 8349367 w 8366380"/>
              <a:gd name="connsiteY1573" fmla="*/ 1423290 h 6039163"/>
              <a:gd name="connsiteX1574" fmla="*/ 8156338 w 8366380"/>
              <a:gd name="connsiteY1574" fmla="*/ 1423290 h 6039163"/>
              <a:gd name="connsiteX1575" fmla="*/ 8176107 w 8366380"/>
              <a:gd name="connsiteY1575" fmla="*/ 1403522 h 6039163"/>
              <a:gd name="connsiteX1576" fmla="*/ 8156338 w 8366380"/>
              <a:gd name="connsiteY1576" fmla="*/ 1383754 h 6039163"/>
              <a:gd name="connsiteX1577" fmla="*/ 8136570 w 8366380"/>
              <a:gd name="connsiteY1577" fmla="*/ 1403522 h 6039163"/>
              <a:gd name="connsiteX1578" fmla="*/ 8156338 w 8366380"/>
              <a:gd name="connsiteY1578" fmla="*/ 1423290 h 6039163"/>
              <a:gd name="connsiteX1579" fmla="*/ 7963311 w 8366380"/>
              <a:gd name="connsiteY1579" fmla="*/ 1423290 h 6039163"/>
              <a:gd name="connsiteX1580" fmla="*/ 7983079 w 8366380"/>
              <a:gd name="connsiteY1580" fmla="*/ 1403522 h 6039163"/>
              <a:gd name="connsiteX1581" fmla="*/ 7963311 w 8366380"/>
              <a:gd name="connsiteY1581" fmla="*/ 1383754 h 6039163"/>
              <a:gd name="connsiteX1582" fmla="*/ 7943543 w 8366380"/>
              <a:gd name="connsiteY1582" fmla="*/ 1403522 h 6039163"/>
              <a:gd name="connsiteX1583" fmla="*/ 7963311 w 8366380"/>
              <a:gd name="connsiteY1583" fmla="*/ 1423290 h 6039163"/>
              <a:gd name="connsiteX1584" fmla="*/ 7770283 w 8366380"/>
              <a:gd name="connsiteY1584" fmla="*/ 1423290 h 6039163"/>
              <a:gd name="connsiteX1585" fmla="*/ 7790052 w 8366380"/>
              <a:gd name="connsiteY1585" fmla="*/ 1403522 h 6039163"/>
              <a:gd name="connsiteX1586" fmla="*/ 7770283 w 8366380"/>
              <a:gd name="connsiteY1586" fmla="*/ 1383754 h 6039163"/>
              <a:gd name="connsiteX1587" fmla="*/ 7750515 w 8366380"/>
              <a:gd name="connsiteY1587" fmla="*/ 1403522 h 6039163"/>
              <a:gd name="connsiteX1588" fmla="*/ 7770283 w 8366380"/>
              <a:gd name="connsiteY1588" fmla="*/ 1423290 h 6039163"/>
              <a:gd name="connsiteX1589" fmla="*/ 7577256 w 8366380"/>
              <a:gd name="connsiteY1589" fmla="*/ 1423290 h 6039163"/>
              <a:gd name="connsiteX1590" fmla="*/ 7597024 w 8366380"/>
              <a:gd name="connsiteY1590" fmla="*/ 1403522 h 6039163"/>
              <a:gd name="connsiteX1591" fmla="*/ 7577256 w 8366380"/>
              <a:gd name="connsiteY1591" fmla="*/ 1383754 h 6039163"/>
              <a:gd name="connsiteX1592" fmla="*/ 7557488 w 8366380"/>
              <a:gd name="connsiteY1592" fmla="*/ 1403522 h 6039163"/>
              <a:gd name="connsiteX1593" fmla="*/ 7577256 w 8366380"/>
              <a:gd name="connsiteY1593" fmla="*/ 1423290 h 6039163"/>
              <a:gd name="connsiteX1594" fmla="*/ 7384228 w 8366380"/>
              <a:gd name="connsiteY1594" fmla="*/ 1423290 h 6039163"/>
              <a:gd name="connsiteX1595" fmla="*/ 7403996 w 8366380"/>
              <a:gd name="connsiteY1595" fmla="*/ 1403522 h 6039163"/>
              <a:gd name="connsiteX1596" fmla="*/ 7384228 w 8366380"/>
              <a:gd name="connsiteY1596" fmla="*/ 1383754 h 6039163"/>
              <a:gd name="connsiteX1597" fmla="*/ 7364459 w 8366380"/>
              <a:gd name="connsiteY1597" fmla="*/ 1403522 h 6039163"/>
              <a:gd name="connsiteX1598" fmla="*/ 7384228 w 8366380"/>
              <a:gd name="connsiteY1598" fmla="*/ 1423290 h 6039163"/>
              <a:gd name="connsiteX1599" fmla="*/ 7191200 w 8366380"/>
              <a:gd name="connsiteY1599" fmla="*/ 1423290 h 6039163"/>
              <a:gd name="connsiteX1600" fmla="*/ 7210968 w 8366380"/>
              <a:gd name="connsiteY1600" fmla="*/ 1403522 h 6039163"/>
              <a:gd name="connsiteX1601" fmla="*/ 7191200 w 8366380"/>
              <a:gd name="connsiteY1601" fmla="*/ 1383754 h 6039163"/>
              <a:gd name="connsiteX1602" fmla="*/ 7171432 w 8366380"/>
              <a:gd name="connsiteY1602" fmla="*/ 1403522 h 6039163"/>
              <a:gd name="connsiteX1603" fmla="*/ 7191200 w 8366380"/>
              <a:gd name="connsiteY1603" fmla="*/ 1423290 h 6039163"/>
              <a:gd name="connsiteX1604" fmla="*/ 6998173 w 8366380"/>
              <a:gd name="connsiteY1604" fmla="*/ 1423290 h 6039163"/>
              <a:gd name="connsiteX1605" fmla="*/ 7017941 w 8366380"/>
              <a:gd name="connsiteY1605" fmla="*/ 1403522 h 6039163"/>
              <a:gd name="connsiteX1606" fmla="*/ 6998173 w 8366380"/>
              <a:gd name="connsiteY1606" fmla="*/ 1383754 h 6039163"/>
              <a:gd name="connsiteX1607" fmla="*/ 6978404 w 8366380"/>
              <a:gd name="connsiteY1607" fmla="*/ 1403522 h 6039163"/>
              <a:gd name="connsiteX1608" fmla="*/ 6998173 w 8366380"/>
              <a:gd name="connsiteY1608" fmla="*/ 1423290 h 6039163"/>
              <a:gd name="connsiteX1609" fmla="*/ 6805144 w 8366380"/>
              <a:gd name="connsiteY1609" fmla="*/ 1423290 h 6039163"/>
              <a:gd name="connsiteX1610" fmla="*/ 6824913 w 8366380"/>
              <a:gd name="connsiteY1610" fmla="*/ 1403522 h 6039163"/>
              <a:gd name="connsiteX1611" fmla="*/ 6805144 w 8366380"/>
              <a:gd name="connsiteY1611" fmla="*/ 1383754 h 6039163"/>
              <a:gd name="connsiteX1612" fmla="*/ 6785376 w 8366380"/>
              <a:gd name="connsiteY1612" fmla="*/ 1403522 h 6039163"/>
              <a:gd name="connsiteX1613" fmla="*/ 6805144 w 8366380"/>
              <a:gd name="connsiteY1613" fmla="*/ 1423290 h 6039163"/>
              <a:gd name="connsiteX1614" fmla="*/ 6612117 w 8366380"/>
              <a:gd name="connsiteY1614" fmla="*/ 1423290 h 6039163"/>
              <a:gd name="connsiteX1615" fmla="*/ 6631885 w 8366380"/>
              <a:gd name="connsiteY1615" fmla="*/ 1403522 h 6039163"/>
              <a:gd name="connsiteX1616" fmla="*/ 6612117 w 8366380"/>
              <a:gd name="connsiteY1616" fmla="*/ 1383754 h 6039163"/>
              <a:gd name="connsiteX1617" fmla="*/ 6592348 w 8366380"/>
              <a:gd name="connsiteY1617" fmla="*/ 1403522 h 6039163"/>
              <a:gd name="connsiteX1618" fmla="*/ 6612117 w 8366380"/>
              <a:gd name="connsiteY1618" fmla="*/ 1423290 h 6039163"/>
              <a:gd name="connsiteX1619" fmla="*/ 6403778 w 8366380"/>
              <a:gd name="connsiteY1619" fmla="*/ 1423290 h 6039163"/>
              <a:gd name="connsiteX1620" fmla="*/ 6423546 w 8366380"/>
              <a:gd name="connsiteY1620" fmla="*/ 1403522 h 6039163"/>
              <a:gd name="connsiteX1621" fmla="*/ 6403778 w 8366380"/>
              <a:gd name="connsiteY1621" fmla="*/ 1383754 h 6039163"/>
              <a:gd name="connsiteX1622" fmla="*/ 6384009 w 8366380"/>
              <a:gd name="connsiteY1622" fmla="*/ 1403522 h 6039163"/>
              <a:gd name="connsiteX1623" fmla="*/ 6403778 w 8366380"/>
              <a:gd name="connsiteY1623" fmla="*/ 1423290 h 6039163"/>
              <a:gd name="connsiteX1624" fmla="*/ 6210750 w 8366380"/>
              <a:gd name="connsiteY1624" fmla="*/ 1423290 h 6039163"/>
              <a:gd name="connsiteX1625" fmla="*/ 6230519 w 8366380"/>
              <a:gd name="connsiteY1625" fmla="*/ 1403522 h 6039163"/>
              <a:gd name="connsiteX1626" fmla="*/ 6210750 w 8366380"/>
              <a:gd name="connsiteY1626" fmla="*/ 1383754 h 6039163"/>
              <a:gd name="connsiteX1627" fmla="*/ 6190982 w 8366380"/>
              <a:gd name="connsiteY1627" fmla="*/ 1403522 h 6039163"/>
              <a:gd name="connsiteX1628" fmla="*/ 6210750 w 8366380"/>
              <a:gd name="connsiteY1628" fmla="*/ 1423290 h 6039163"/>
              <a:gd name="connsiteX1629" fmla="*/ 6017723 w 8366380"/>
              <a:gd name="connsiteY1629" fmla="*/ 1423290 h 6039163"/>
              <a:gd name="connsiteX1630" fmla="*/ 6037491 w 8366380"/>
              <a:gd name="connsiteY1630" fmla="*/ 1403522 h 6039163"/>
              <a:gd name="connsiteX1631" fmla="*/ 6017723 w 8366380"/>
              <a:gd name="connsiteY1631" fmla="*/ 1383754 h 6039163"/>
              <a:gd name="connsiteX1632" fmla="*/ 5997954 w 8366380"/>
              <a:gd name="connsiteY1632" fmla="*/ 1403522 h 6039163"/>
              <a:gd name="connsiteX1633" fmla="*/ 6017723 w 8366380"/>
              <a:gd name="connsiteY1633" fmla="*/ 1423290 h 6039163"/>
              <a:gd name="connsiteX1634" fmla="*/ 5824694 w 8366380"/>
              <a:gd name="connsiteY1634" fmla="*/ 1423290 h 6039163"/>
              <a:gd name="connsiteX1635" fmla="*/ 5844463 w 8366380"/>
              <a:gd name="connsiteY1635" fmla="*/ 1403522 h 6039163"/>
              <a:gd name="connsiteX1636" fmla="*/ 5824694 w 8366380"/>
              <a:gd name="connsiteY1636" fmla="*/ 1383754 h 6039163"/>
              <a:gd name="connsiteX1637" fmla="*/ 5804926 w 8366380"/>
              <a:gd name="connsiteY1637" fmla="*/ 1403522 h 6039163"/>
              <a:gd name="connsiteX1638" fmla="*/ 5824694 w 8366380"/>
              <a:gd name="connsiteY1638" fmla="*/ 1423290 h 6039163"/>
              <a:gd name="connsiteX1639" fmla="*/ 5631667 w 8366380"/>
              <a:gd name="connsiteY1639" fmla="*/ 1423290 h 6039163"/>
              <a:gd name="connsiteX1640" fmla="*/ 5651435 w 8366380"/>
              <a:gd name="connsiteY1640" fmla="*/ 1403522 h 6039163"/>
              <a:gd name="connsiteX1641" fmla="*/ 5631667 w 8366380"/>
              <a:gd name="connsiteY1641" fmla="*/ 1383754 h 6039163"/>
              <a:gd name="connsiteX1642" fmla="*/ 5611899 w 8366380"/>
              <a:gd name="connsiteY1642" fmla="*/ 1403522 h 6039163"/>
              <a:gd name="connsiteX1643" fmla="*/ 5631667 w 8366380"/>
              <a:gd name="connsiteY1643" fmla="*/ 1423290 h 6039163"/>
              <a:gd name="connsiteX1644" fmla="*/ 5438639 w 8366380"/>
              <a:gd name="connsiteY1644" fmla="*/ 1423290 h 6039163"/>
              <a:gd name="connsiteX1645" fmla="*/ 5458408 w 8366380"/>
              <a:gd name="connsiteY1645" fmla="*/ 1403522 h 6039163"/>
              <a:gd name="connsiteX1646" fmla="*/ 5438639 w 8366380"/>
              <a:gd name="connsiteY1646" fmla="*/ 1383754 h 6039163"/>
              <a:gd name="connsiteX1647" fmla="*/ 5418871 w 8366380"/>
              <a:gd name="connsiteY1647" fmla="*/ 1403522 h 6039163"/>
              <a:gd name="connsiteX1648" fmla="*/ 5438639 w 8366380"/>
              <a:gd name="connsiteY1648" fmla="*/ 1423290 h 6039163"/>
              <a:gd name="connsiteX1649" fmla="*/ 5245612 w 8366380"/>
              <a:gd name="connsiteY1649" fmla="*/ 1423290 h 6039163"/>
              <a:gd name="connsiteX1650" fmla="*/ 5265380 w 8366380"/>
              <a:gd name="connsiteY1650" fmla="*/ 1403522 h 6039163"/>
              <a:gd name="connsiteX1651" fmla="*/ 5245612 w 8366380"/>
              <a:gd name="connsiteY1651" fmla="*/ 1383754 h 6039163"/>
              <a:gd name="connsiteX1652" fmla="*/ 5225843 w 8366380"/>
              <a:gd name="connsiteY1652" fmla="*/ 1403522 h 6039163"/>
              <a:gd name="connsiteX1653" fmla="*/ 5245612 w 8366380"/>
              <a:gd name="connsiteY1653" fmla="*/ 1423290 h 6039163"/>
              <a:gd name="connsiteX1654" fmla="*/ 5052584 w 8366380"/>
              <a:gd name="connsiteY1654" fmla="*/ 1423290 h 6039163"/>
              <a:gd name="connsiteX1655" fmla="*/ 5072353 w 8366380"/>
              <a:gd name="connsiteY1655" fmla="*/ 1403522 h 6039163"/>
              <a:gd name="connsiteX1656" fmla="*/ 5052584 w 8366380"/>
              <a:gd name="connsiteY1656" fmla="*/ 1383754 h 6039163"/>
              <a:gd name="connsiteX1657" fmla="*/ 5032815 w 8366380"/>
              <a:gd name="connsiteY1657" fmla="*/ 1403522 h 6039163"/>
              <a:gd name="connsiteX1658" fmla="*/ 5052584 w 8366380"/>
              <a:gd name="connsiteY1658" fmla="*/ 1423290 h 6039163"/>
              <a:gd name="connsiteX1659" fmla="*/ 4859557 w 8366380"/>
              <a:gd name="connsiteY1659" fmla="*/ 1423290 h 6039163"/>
              <a:gd name="connsiteX1660" fmla="*/ 4879324 w 8366380"/>
              <a:gd name="connsiteY1660" fmla="*/ 1403522 h 6039163"/>
              <a:gd name="connsiteX1661" fmla="*/ 4859557 w 8366380"/>
              <a:gd name="connsiteY1661" fmla="*/ 1383754 h 6039163"/>
              <a:gd name="connsiteX1662" fmla="*/ 4839789 w 8366380"/>
              <a:gd name="connsiteY1662" fmla="*/ 1403522 h 6039163"/>
              <a:gd name="connsiteX1663" fmla="*/ 4859557 w 8366380"/>
              <a:gd name="connsiteY1663" fmla="*/ 1423290 h 6039163"/>
              <a:gd name="connsiteX1664" fmla="*/ 4666528 w 8366380"/>
              <a:gd name="connsiteY1664" fmla="*/ 1423290 h 6039163"/>
              <a:gd name="connsiteX1665" fmla="*/ 4686297 w 8366380"/>
              <a:gd name="connsiteY1665" fmla="*/ 1403522 h 6039163"/>
              <a:gd name="connsiteX1666" fmla="*/ 4666528 w 8366380"/>
              <a:gd name="connsiteY1666" fmla="*/ 1383754 h 6039163"/>
              <a:gd name="connsiteX1667" fmla="*/ 4646761 w 8366380"/>
              <a:gd name="connsiteY1667" fmla="*/ 1403522 h 6039163"/>
              <a:gd name="connsiteX1668" fmla="*/ 4666528 w 8366380"/>
              <a:gd name="connsiteY1668" fmla="*/ 1423290 h 6039163"/>
              <a:gd name="connsiteX1669" fmla="*/ 4473501 w 8366380"/>
              <a:gd name="connsiteY1669" fmla="*/ 1423290 h 6039163"/>
              <a:gd name="connsiteX1670" fmla="*/ 4493269 w 8366380"/>
              <a:gd name="connsiteY1670" fmla="*/ 1403522 h 6039163"/>
              <a:gd name="connsiteX1671" fmla="*/ 4473501 w 8366380"/>
              <a:gd name="connsiteY1671" fmla="*/ 1383754 h 6039163"/>
              <a:gd name="connsiteX1672" fmla="*/ 4453732 w 8366380"/>
              <a:gd name="connsiteY1672" fmla="*/ 1403522 h 6039163"/>
              <a:gd name="connsiteX1673" fmla="*/ 4473501 w 8366380"/>
              <a:gd name="connsiteY1673" fmla="*/ 1423290 h 6039163"/>
              <a:gd name="connsiteX1674" fmla="*/ 4280474 w 8366380"/>
              <a:gd name="connsiteY1674" fmla="*/ 1423290 h 6039163"/>
              <a:gd name="connsiteX1675" fmla="*/ 4300242 w 8366380"/>
              <a:gd name="connsiteY1675" fmla="*/ 1403522 h 6039163"/>
              <a:gd name="connsiteX1676" fmla="*/ 4280474 w 8366380"/>
              <a:gd name="connsiteY1676" fmla="*/ 1383754 h 6039163"/>
              <a:gd name="connsiteX1677" fmla="*/ 4260705 w 8366380"/>
              <a:gd name="connsiteY1677" fmla="*/ 1403522 h 6039163"/>
              <a:gd name="connsiteX1678" fmla="*/ 4280474 w 8366380"/>
              <a:gd name="connsiteY1678" fmla="*/ 1423290 h 6039163"/>
              <a:gd name="connsiteX1679" fmla="*/ 4058922 w 8366380"/>
              <a:gd name="connsiteY1679" fmla="*/ 1423290 h 6039163"/>
              <a:gd name="connsiteX1680" fmla="*/ 4078690 w 8366380"/>
              <a:gd name="connsiteY1680" fmla="*/ 1403522 h 6039163"/>
              <a:gd name="connsiteX1681" fmla="*/ 4058922 w 8366380"/>
              <a:gd name="connsiteY1681" fmla="*/ 1383754 h 6039163"/>
              <a:gd name="connsiteX1682" fmla="*/ 4039153 w 8366380"/>
              <a:gd name="connsiteY1682" fmla="*/ 1403522 h 6039163"/>
              <a:gd name="connsiteX1683" fmla="*/ 4058922 w 8366380"/>
              <a:gd name="connsiteY1683" fmla="*/ 1423290 h 6039163"/>
              <a:gd name="connsiteX1684" fmla="*/ 3865894 w 8366380"/>
              <a:gd name="connsiteY1684" fmla="*/ 1423290 h 6039163"/>
              <a:gd name="connsiteX1685" fmla="*/ 3885662 w 8366380"/>
              <a:gd name="connsiteY1685" fmla="*/ 1403522 h 6039163"/>
              <a:gd name="connsiteX1686" fmla="*/ 3865894 w 8366380"/>
              <a:gd name="connsiteY1686" fmla="*/ 1383754 h 6039163"/>
              <a:gd name="connsiteX1687" fmla="*/ 3846126 w 8366380"/>
              <a:gd name="connsiteY1687" fmla="*/ 1403522 h 6039163"/>
              <a:gd name="connsiteX1688" fmla="*/ 3865894 w 8366380"/>
              <a:gd name="connsiteY1688" fmla="*/ 1423290 h 6039163"/>
              <a:gd name="connsiteX1689" fmla="*/ 3672866 w 8366380"/>
              <a:gd name="connsiteY1689" fmla="*/ 1423290 h 6039163"/>
              <a:gd name="connsiteX1690" fmla="*/ 3692634 w 8366380"/>
              <a:gd name="connsiteY1690" fmla="*/ 1403522 h 6039163"/>
              <a:gd name="connsiteX1691" fmla="*/ 3672866 w 8366380"/>
              <a:gd name="connsiteY1691" fmla="*/ 1383754 h 6039163"/>
              <a:gd name="connsiteX1692" fmla="*/ 3653098 w 8366380"/>
              <a:gd name="connsiteY1692" fmla="*/ 1403522 h 6039163"/>
              <a:gd name="connsiteX1693" fmla="*/ 3672866 w 8366380"/>
              <a:gd name="connsiteY1693" fmla="*/ 1423290 h 6039163"/>
              <a:gd name="connsiteX1694" fmla="*/ 3479838 w 8366380"/>
              <a:gd name="connsiteY1694" fmla="*/ 1423290 h 6039163"/>
              <a:gd name="connsiteX1695" fmla="*/ 3499606 w 8366380"/>
              <a:gd name="connsiteY1695" fmla="*/ 1403522 h 6039163"/>
              <a:gd name="connsiteX1696" fmla="*/ 3479838 w 8366380"/>
              <a:gd name="connsiteY1696" fmla="*/ 1383754 h 6039163"/>
              <a:gd name="connsiteX1697" fmla="*/ 3460069 w 8366380"/>
              <a:gd name="connsiteY1697" fmla="*/ 1403522 h 6039163"/>
              <a:gd name="connsiteX1698" fmla="*/ 3479838 w 8366380"/>
              <a:gd name="connsiteY1698" fmla="*/ 1423290 h 6039163"/>
              <a:gd name="connsiteX1699" fmla="*/ 3286810 w 8366380"/>
              <a:gd name="connsiteY1699" fmla="*/ 1423290 h 6039163"/>
              <a:gd name="connsiteX1700" fmla="*/ 3306579 w 8366380"/>
              <a:gd name="connsiteY1700" fmla="*/ 1403522 h 6039163"/>
              <a:gd name="connsiteX1701" fmla="*/ 3286810 w 8366380"/>
              <a:gd name="connsiteY1701" fmla="*/ 1383754 h 6039163"/>
              <a:gd name="connsiteX1702" fmla="*/ 3267042 w 8366380"/>
              <a:gd name="connsiteY1702" fmla="*/ 1403522 h 6039163"/>
              <a:gd name="connsiteX1703" fmla="*/ 3286810 w 8366380"/>
              <a:gd name="connsiteY1703" fmla="*/ 1423290 h 6039163"/>
              <a:gd name="connsiteX1704" fmla="*/ 3093783 w 8366380"/>
              <a:gd name="connsiteY1704" fmla="*/ 1423290 h 6039163"/>
              <a:gd name="connsiteX1705" fmla="*/ 3113551 w 8366380"/>
              <a:gd name="connsiteY1705" fmla="*/ 1403522 h 6039163"/>
              <a:gd name="connsiteX1706" fmla="*/ 3093783 w 8366380"/>
              <a:gd name="connsiteY1706" fmla="*/ 1383754 h 6039163"/>
              <a:gd name="connsiteX1707" fmla="*/ 3074014 w 8366380"/>
              <a:gd name="connsiteY1707" fmla="*/ 1403522 h 6039163"/>
              <a:gd name="connsiteX1708" fmla="*/ 3093783 w 8366380"/>
              <a:gd name="connsiteY1708" fmla="*/ 1423290 h 6039163"/>
              <a:gd name="connsiteX1709" fmla="*/ 2900755 w 8366380"/>
              <a:gd name="connsiteY1709" fmla="*/ 1423290 h 6039163"/>
              <a:gd name="connsiteX1710" fmla="*/ 2920524 w 8366380"/>
              <a:gd name="connsiteY1710" fmla="*/ 1403522 h 6039163"/>
              <a:gd name="connsiteX1711" fmla="*/ 2900755 w 8366380"/>
              <a:gd name="connsiteY1711" fmla="*/ 1383754 h 6039163"/>
              <a:gd name="connsiteX1712" fmla="*/ 2880987 w 8366380"/>
              <a:gd name="connsiteY1712" fmla="*/ 1403522 h 6039163"/>
              <a:gd name="connsiteX1713" fmla="*/ 2900755 w 8366380"/>
              <a:gd name="connsiteY1713" fmla="*/ 1423290 h 6039163"/>
              <a:gd name="connsiteX1714" fmla="*/ 2707727 w 8366380"/>
              <a:gd name="connsiteY1714" fmla="*/ 1423290 h 6039163"/>
              <a:gd name="connsiteX1715" fmla="*/ 2727495 w 8366380"/>
              <a:gd name="connsiteY1715" fmla="*/ 1403522 h 6039163"/>
              <a:gd name="connsiteX1716" fmla="*/ 2707727 w 8366380"/>
              <a:gd name="connsiteY1716" fmla="*/ 1383754 h 6039163"/>
              <a:gd name="connsiteX1717" fmla="*/ 2687958 w 8366380"/>
              <a:gd name="connsiteY1717" fmla="*/ 1403522 h 6039163"/>
              <a:gd name="connsiteX1718" fmla="*/ 2707727 w 8366380"/>
              <a:gd name="connsiteY1718" fmla="*/ 1423290 h 6039163"/>
              <a:gd name="connsiteX1719" fmla="*/ 2514699 w 8366380"/>
              <a:gd name="connsiteY1719" fmla="*/ 1423290 h 6039163"/>
              <a:gd name="connsiteX1720" fmla="*/ 2534468 w 8366380"/>
              <a:gd name="connsiteY1720" fmla="*/ 1403522 h 6039163"/>
              <a:gd name="connsiteX1721" fmla="*/ 2514699 w 8366380"/>
              <a:gd name="connsiteY1721" fmla="*/ 1383754 h 6039163"/>
              <a:gd name="connsiteX1722" fmla="*/ 2494931 w 8366380"/>
              <a:gd name="connsiteY1722" fmla="*/ 1403522 h 6039163"/>
              <a:gd name="connsiteX1723" fmla="*/ 2514699 w 8366380"/>
              <a:gd name="connsiteY1723" fmla="*/ 1423290 h 6039163"/>
              <a:gd name="connsiteX1724" fmla="*/ 2321672 w 8366380"/>
              <a:gd name="connsiteY1724" fmla="*/ 1423290 h 6039163"/>
              <a:gd name="connsiteX1725" fmla="*/ 2341440 w 8366380"/>
              <a:gd name="connsiteY1725" fmla="*/ 1403522 h 6039163"/>
              <a:gd name="connsiteX1726" fmla="*/ 2321672 w 8366380"/>
              <a:gd name="connsiteY1726" fmla="*/ 1383754 h 6039163"/>
              <a:gd name="connsiteX1727" fmla="*/ 2301903 w 8366380"/>
              <a:gd name="connsiteY1727" fmla="*/ 1403522 h 6039163"/>
              <a:gd name="connsiteX1728" fmla="*/ 2321672 w 8366380"/>
              <a:gd name="connsiteY1728" fmla="*/ 1423290 h 6039163"/>
              <a:gd name="connsiteX1729" fmla="*/ 2128643 w 8366380"/>
              <a:gd name="connsiteY1729" fmla="*/ 1423290 h 6039163"/>
              <a:gd name="connsiteX1730" fmla="*/ 2148412 w 8366380"/>
              <a:gd name="connsiteY1730" fmla="*/ 1403522 h 6039163"/>
              <a:gd name="connsiteX1731" fmla="*/ 2128643 w 8366380"/>
              <a:gd name="connsiteY1731" fmla="*/ 1383754 h 6039163"/>
              <a:gd name="connsiteX1732" fmla="*/ 2108875 w 8366380"/>
              <a:gd name="connsiteY1732" fmla="*/ 1403522 h 6039163"/>
              <a:gd name="connsiteX1733" fmla="*/ 2128643 w 8366380"/>
              <a:gd name="connsiteY1733" fmla="*/ 1423290 h 6039163"/>
              <a:gd name="connsiteX1734" fmla="*/ 1935616 w 8366380"/>
              <a:gd name="connsiteY1734" fmla="*/ 1423290 h 6039163"/>
              <a:gd name="connsiteX1735" fmla="*/ 1955384 w 8366380"/>
              <a:gd name="connsiteY1735" fmla="*/ 1403522 h 6039163"/>
              <a:gd name="connsiteX1736" fmla="*/ 1935616 w 8366380"/>
              <a:gd name="connsiteY1736" fmla="*/ 1383754 h 6039163"/>
              <a:gd name="connsiteX1737" fmla="*/ 1915848 w 8366380"/>
              <a:gd name="connsiteY1737" fmla="*/ 1403522 h 6039163"/>
              <a:gd name="connsiteX1738" fmla="*/ 1935616 w 8366380"/>
              <a:gd name="connsiteY1738" fmla="*/ 1423290 h 6039163"/>
              <a:gd name="connsiteX1739" fmla="*/ 1727277 w 8366380"/>
              <a:gd name="connsiteY1739" fmla="*/ 1423290 h 6039163"/>
              <a:gd name="connsiteX1740" fmla="*/ 1747045 w 8366380"/>
              <a:gd name="connsiteY1740" fmla="*/ 1403522 h 6039163"/>
              <a:gd name="connsiteX1741" fmla="*/ 1727277 w 8366380"/>
              <a:gd name="connsiteY1741" fmla="*/ 1383754 h 6039163"/>
              <a:gd name="connsiteX1742" fmla="*/ 1707508 w 8366380"/>
              <a:gd name="connsiteY1742" fmla="*/ 1403522 h 6039163"/>
              <a:gd name="connsiteX1743" fmla="*/ 1727277 w 8366380"/>
              <a:gd name="connsiteY1743" fmla="*/ 1423290 h 6039163"/>
              <a:gd name="connsiteX1744" fmla="*/ 1534249 w 8366380"/>
              <a:gd name="connsiteY1744" fmla="*/ 1423290 h 6039163"/>
              <a:gd name="connsiteX1745" fmla="*/ 1554018 w 8366380"/>
              <a:gd name="connsiteY1745" fmla="*/ 1403522 h 6039163"/>
              <a:gd name="connsiteX1746" fmla="*/ 1534249 w 8366380"/>
              <a:gd name="connsiteY1746" fmla="*/ 1383754 h 6039163"/>
              <a:gd name="connsiteX1747" fmla="*/ 1514481 w 8366380"/>
              <a:gd name="connsiteY1747" fmla="*/ 1403522 h 6039163"/>
              <a:gd name="connsiteX1748" fmla="*/ 1534249 w 8366380"/>
              <a:gd name="connsiteY1748" fmla="*/ 1423290 h 6039163"/>
              <a:gd name="connsiteX1749" fmla="*/ 1341222 w 8366380"/>
              <a:gd name="connsiteY1749" fmla="*/ 1423290 h 6039163"/>
              <a:gd name="connsiteX1750" fmla="*/ 1360990 w 8366380"/>
              <a:gd name="connsiteY1750" fmla="*/ 1403522 h 6039163"/>
              <a:gd name="connsiteX1751" fmla="*/ 1341222 w 8366380"/>
              <a:gd name="connsiteY1751" fmla="*/ 1383754 h 6039163"/>
              <a:gd name="connsiteX1752" fmla="*/ 1321453 w 8366380"/>
              <a:gd name="connsiteY1752" fmla="*/ 1403522 h 6039163"/>
              <a:gd name="connsiteX1753" fmla="*/ 1341222 w 8366380"/>
              <a:gd name="connsiteY1753" fmla="*/ 1423290 h 6039163"/>
              <a:gd name="connsiteX1754" fmla="*/ 1148193 w 8366380"/>
              <a:gd name="connsiteY1754" fmla="*/ 1423290 h 6039163"/>
              <a:gd name="connsiteX1755" fmla="*/ 1167962 w 8366380"/>
              <a:gd name="connsiteY1755" fmla="*/ 1403522 h 6039163"/>
              <a:gd name="connsiteX1756" fmla="*/ 1148193 w 8366380"/>
              <a:gd name="connsiteY1756" fmla="*/ 1383754 h 6039163"/>
              <a:gd name="connsiteX1757" fmla="*/ 1128425 w 8366380"/>
              <a:gd name="connsiteY1757" fmla="*/ 1403522 h 6039163"/>
              <a:gd name="connsiteX1758" fmla="*/ 1148193 w 8366380"/>
              <a:gd name="connsiteY1758" fmla="*/ 1423290 h 6039163"/>
              <a:gd name="connsiteX1759" fmla="*/ 955166 w 8366380"/>
              <a:gd name="connsiteY1759" fmla="*/ 1423290 h 6039163"/>
              <a:gd name="connsiteX1760" fmla="*/ 974934 w 8366380"/>
              <a:gd name="connsiteY1760" fmla="*/ 1403522 h 6039163"/>
              <a:gd name="connsiteX1761" fmla="*/ 955166 w 8366380"/>
              <a:gd name="connsiteY1761" fmla="*/ 1383754 h 6039163"/>
              <a:gd name="connsiteX1762" fmla="*/ 935398 w 8366380"/>
              <a:gd name="connsiteY1762" fmla="*/ 1403522 h 6039163"/>
              <a:gd name="connsiteX1763" fmla="*/ 955166 w 8366380"/>
              <a:gd name="connsiteY1763" fmla="*/ 1423290 h 6039163"/>
              <a:gd name="connsiteX1764" fmla="*/ 762138 w 8366380"/>
              <a:gd name="connsiteY1764" fmla="*/ 1423290 h 6039163"/>
              <a:gd name="connsiteX1765" fmla="*/ 781907 w 8366380"/>
              <a:gd name="connsiteY1765" fmla="*/ 1403522 h 6039163"/>
              <a:gd name="connsiteX1766" fmla="*/ 762138 w 8366380"/>
              <a:gd name="connsiteY1766" fmla="*/ 1383754 h 6039163"/>
              <a:gd name="connsiteX1767" fmla="*/ 742370 w 8366380"/>
              <a:gd name="connsiteY1767" fmla="*/ 1403522 h 6039163"/>
              <a:gd name="connsiteX1768" fmla="*/ 762138 w 8366380"/>
              <a:gd name="connsiteY1768" fmla="*/ 1423290 h 6039163"/>
              <a:gd name="connsiteX1769" fmla="*/ 569111 w 8366380"/>
              <a:gd name="connsiteY1769" fmla="*/ 1423290 h 6039163"/>
              <a:gd name="connsiteX1770" fmla="*/ 588879 w 8366380"/>
              <a:gd name="connsiteY1770" fmla="*/ 1403522 h 6039163"/>
              <a:gd name="connsiteX1771" fmla="*/ 569111 w 8366380"/>
              <a:gd name="connsiteY1771" fmla="*/ 1383754 h 6039163"/>
              <a:gd name="connsiteX1772" fmla="*/ 549343 w 8366380"/>
              <a:gd name="connsiteY1772" fmla="*/ 1403522 h 6039163"/>
              <a:gd name="connsiteX1773" fmla="*/ 569111 w 8366380"/>
              <a:gd name="connsiteY1773" fmla="*/ 1423290 h 6039163"/>
              <a:gd name="connsiteX1774" fmla="*/ 376082 w 8366380"/>
              <a:gd name="connsiteY1774" fmla="*/ 1423290 h 6039163"/>
              <a:gd name="connsiteX1775" fmla="*/ 395851 w 8366380"/>
              <a:gd name="connsiteY1775" fmla="*/ 1403522 h 6039163"/>
              <a:gd name="connsiteX1776" fmla="*/ 376082 w 8366380"/>
              <a:gd name="connsiteY1776" fmla="*/ 1383754 h 6039163"/>
              <a:gd name="connsiteX1777" fmla="*/ 356314 w 8366380"/>
              <a:gd name="connsiteY1777" fmla="*/ 1403522 h 6039163"/>
              <a:gd name="connsiteX1778" fmla="*/ 376082 w 8366380"/>
              <a:gd name="connsiteY1778" fmla="*/ 1423290 h 6039163"/>
              <a:gd name="connsiteX1779" fmla="*/ 183055 w 8366380"/>
              <a:gd name="connsiteY1779" fmla="*/ 1423290 h 6039163"/>
              <a:gd name="connsiteX1780" fmla="*/ 202823 w 8366380"/>
              <a:gd name="connsiteY1780" fmla="*/ 1403522 h 6039163"/>
              <a:gd name="connsiteX1781" fmla="*/ 183055 w 8366380"/>
              <a:gd name="connsiteY1781" fmla="*/ 1383754 h 6039163"/>
              <a:gd name="connsiteX1782" fmla="*/ 163287 w 8366380"/>
              <a:gd name="connsiteY1782" fmla="*/ 1403522 h 6039163"/>
              <a:gd name="connsiteX1783" fmla="*/ 183055 w 8366380"/>
              <a:gd name="connsiteY1783" fmla="*/ 1423290 h 6039163"/>
              <a:gd name="connsiteX1784" fmla="*/ 0 w 8366380"/>
              <a:gd name="connsiteY1784" fmla="*/ 1616839 h 6039163"/>
              <a:gd name="connsiteX1785" fmla="*/ 4006 w 8366380"/>
              <a:gd name="connsiteY1785" fmla="*/ 1615179 h 6039163"/>
              <a:gd name="connsiteX1786" fmla="*/ 9796 w 8366380"/>
              <a:gd name="connsiteY1786" fmla="*/ 1601201 h 6039163"/>
              <a:gd name="connsiteX1787" fmla="*/ 4006 w 8366380"/>
              <a:gd name="connsiteY1787" fmla="*/ 1587223 h 6039163"/>
              <a:gd name="connsiteX1788" fmla="*/ 0 w 8366380"/>
              <a:gd name="connsiteY1788" fmla="*/ 1585564 h 6039163"/>
              <a:gd name="connsiteX1789" fmla="*/ 8349367 w 8366380"/>
              <a:gd name="connsiteY1789" fmla="*/ 1620969 h 6039163"/>
              <a:gd name="connsiteX1790" fmla="*/ 8363345 w 8366380"/>
              <a:gd name="connsiteY1790" fmla="*/ 1615179 h 6039163"/>
              <a:gd name="connsiteX1791" fmla="*/ 8366380 w 8366380"/>
              <a:gd name="connsiteY1791" fmla="*/ 1607852 h 6039163"/>
              <a:gd name="connsiteX1792" fmla="*/ 8366380 w 8366380"/>
              <a:gd name="connsiteY1792" fmla="*/ 1594550 h 6039163"/>
              <a:gd name="connsiteX1793" fmla="*/ 8363345 w 8366380"/>
              <a:gd name="connsiteY1793" fmla="*/ 1587223 h 6039163"/>
              <a:gd name="connsiteX1794" fmla="*/ 8349367 w 8366380"/>
              <a:gd name="connsiteY1794" fmla="*/ 1581433 h 6039163"/>
              <a:gd name="connsiteX1795" fmla="*/ 8329598 w 8366380"/>
              <a:gd name="connsiteY1795" fmla="*/ 1601201 h 6039163"/>
              <a:gd name="connsiteX1796" fmla="*/ 8349367 w 8366380"/>
              <a:gd name="connsiteY1796" fmla="*/ 1620969 h 6039163"/>
              <a:gd name="connsiteX1797" fmla="*/ 8156338 w 8366380"/>
              <a:gd name="connsiteY1797" fmla="*/ 1620969 h 6039163"/>
              <a:gd name="connsiteX1798" fmla="*/ 8176107 w 8366380"/>
              <a:gd name="connsiteY1798" fmla="*/ 1601201 h 6039163"/>
              <a:gd name="connsiteX1799" fmla="*/ 8156338 w 8366380"/>
              <a:gd name="connsiteY1799" fmla="*/ 1581433 h 6039163"/>
              <a:gd name="connsiteX1800" fmla="*/ 8136570 w 8366380"/>
              <a:gd name="connsiteY1800" fmla="*/ 1601201 h 6039163"/>
              <a:gd name="connsiteX1801" fmla="*/ 8156338 w 8366380"/>
              <a:gd name="connsiteY1801" fmla="*/ 1620969 h 6039163"/>
              <a:gd name="connsiteX1802" fmla="*/ 7963311 w 8366380"/>
              <a:gd name="connsiteY1802" fmla="*/ 1620969 h 6039163"/>
              <a:gd name="connsiteX1803" fmla="*/ 7983079 w 8366380"/>
              <a:gd name="connsiteY1803" fmla="*/ 1601201 h 6039163"/>
              <a:gd name="connsiteX1804" fmla="*/ 7963311 w 8366380"/>
              <a:gd name="connsiteY1804" fmla="*/ 1581433 h 6039163"/>
              <a:gd name="connsiteX1805" fmla="*/ 7943543 w 8366380"/>
              <a:gd name="connsiteY1805" fmla="*/ 1601201 h 6039163"/>
              <a:gd name="connsiteX1806" fmla="*/ 7963311 w 8366380"/>
              <a:gd name="connsiteY1806" fmla="*/ 1620969 h 6039163"/>
              <a:gd name="connsiteX1807" fmla="*/ 7770283 w 8366380"/>
              <a:gd name="connsiteY1807" fmla="*/ 1620969 h 6039163"/>
              <a:gd name="connsiteX1808" fmla="*/ 7790052 w 8366380"/>
              <a:gd name="connsiteY1808" fmla="*/ 1601201 h 6039163"/>
              <a:gd name="connsiteX1809" fmla="*/ 7770283 w 8366380"/>
              <a:gd name="connsiteY1809" fmla="*/ 1581433 h 6039163"/>
              <a:gd name="connsiteX1810" fmla="*/ 7750515 w 8366380"/>
              <a:gd name="connsiteY1810" fmla="*/ 1601201 h 6039163"/>
              <a:gd name="connsiteX1811" fmla="*/ 7770283 w 8366380"/>
              <a:gd name="connsiteY1811" fmla="*/ 1620969 h 6039163"/>
              <a:gd name="connsiteX1812" fmla="*/ 7577256 w 8366380"/>
              <a:gd name="connsiteY1812" fmla="*/ 1620969 h 6039163"/>
              <a:gd name="connsiteX1813" fmla="*/ 7597024 w 8366380"/>
              <a:gd name="connsiteY1813" fmla="*/ 1601201 h 6039163"/>
              <a:gd name="connsiteX1814" fmla="*/ 7577256 w 8366380"/>
              <a:gd name="connsiteY1814" fmla="*/ 1581433 h 6039163"/>
              <a:gd name="connsiteX1815" fmla="*/ 7557488 w 8366380"/>
              <a:gd name="connsiteY1815" fmla="*/ 1601201 h 6039163"/>
              <a:gd name="connsiteX1816" fmla="*/ 7577256 w 8366380"/>
              <a:gd name="connsiteY1816" fmla="*/ 1620969 h 6039163"/>
              <a:gd name="connsiteX1817" fmla="*/ 7384228 w 8366380"/>
              <a:gd name="connsiteY1817" fmla="*/ 1620969 h 6039163"/>
              <a:gd name="connsiteX1818" fmla="*/ 7403996 w 8366380"/>
              <a:gd name="connsiteY1818" fmla="*/ 1601201 h 6039163"/>
              <a:gd name="connsiteX1819" fmla="*/ 7384228 w 8366380"/>
              <a:gd name="connsiteY1819" fmla="*/ 1581433 h 6039163"/>
              <a:gd name="connsiteX1820" fmla="*/ 7364459 w 8366380"/>
              <a:gd name="connsiteY1820" fmla="*/ 1601201 h 6039163"/>
              <a:gd name="connsiteX1821" fmla="*/ 7384228 w 8366380"/>
              <a:gd name="connsiteY1821" fmla="*/ 1620969 h 6039163"/>
              <a:gd name="connsiteX1822" fmla="*/ 7191200 w 8366380"/>
              <a:gd name="connsiteY1822" fmla="*/ 1620969 h 6039163"/>
              <a:gd name="connsiteX1823" fmla="*/ 7210968 w 8366380"/>
              <a:gd name="connsiteY1823" fmla="*/ 1601201 h 6039163"/>
              <a:gd name="connsiteX1824" fmla="*/ 7191200 w 8366380"/>
              <a:gd name="connsiteY1824" fmla="*/ 1581433 h 6039163"/>
              <a:gd name="connsiteX1825" fmla="*/ 7171432 w 8366380"/>
              <a:gd name="connsiteY1825" fmla="*/ 1601201 h 6039163"/>
              <a:gd name="connsiteX1826" fmla="*/ 7191200 w 8366380"/>
              <a:gd name="connsiteY1826" fmla="*/ 1620969 h 6039163"/>
              <a:gd name="connsiteX1827" fmla="*/ 6998173 w 8366380"/>
              <a:gd name="connsiteY1827" fmla="*/ 1620969 h 6039163"/>
              <a:gd name="connsiteX1828" fmla="*/ 7017941 w 8366380"/>
              <a:gd name="connsiteY1828" fmla="*/ 1601201 h 6039163"/>
              <a:gd name="connsiteX1829" fmla="*/ 6998173 w 8366380"/>
              <a:gd name="connsiteY1829" fmla="*/ 1581433 h 6039163"/>
              <a:gd name="connsiteX1830" fmla="*/ 6978404 w 8366380"/>
              <a:gd name="connsiteY1830" fmla="*/ 1601201 h 6039163"/>
              <a:gd name="connsiteX1831" fmla="*/ 6998173 w 8366380"/>
              <a:gd name="connsiteY1831" fmla="*/ 1620969 h 6039163"/>
              <a:gd name="connsiteX1832" fmla="*/ 6805144 w 8366380"/>
              <a:gd name="connsiteY1832" fmla="*/ 1620969 h 6039163"/>
              <a:gd name="connsiteX1833" fmla="*/ 6824913 w 8366380"/>
              <a:gd name="connsiteY1833" fmla="*/ 1601201 h 6039163"/>
              <a:gd name="connsiteX1834" fmla="*/ 6805144 w 8366380"/>
              <a:gd name="connsiteY1834" fmla="*/ 1581433 h 6039163"/>
              <a:gd name="connsiteX1835" fmla="*/ 6785376 w 8366380"/>
              <a:gd name="connsiteY1835" fmla="*/ 1601201 h 6039163"/>
              <a:gd name="connsiteX1836" fmla="*/ 6805144 w 8366380"/>
              <a:gd name="connsiteY1836" fmla="*/ 1620969 h 6039163"/>
              <a:gd name="connsiteX1837" fmla="*/ 6612117 w 8366380"/>
              <a:gd name="connsiteY1837" fmla="*/ 1620969 h 6039163"/>
              <a:gd name="connsiteX1838" fmla="*/ 6631885 w 8366380"/>
              <a:gd name="connsiteY1838" fmla="*/ 1601201 h 6039163"/>
              <a:gd name="connsiteX1839" fmla="*/ 6612117 w 8366380"/>
              <a:gd name="connsiteY1839" fmla="*/ 1581433 h 6039163"/>
              <a:gd name="connsiteX1840" fmla="*/ 6592348 w 8366380"/>
              <a:gd name="connsiteY1840" fmla="*/ 1601201 h 6039163"/>
              <a:gd name="connsiteX1841" fmla="*/ 6612117 w 8366380"/>
              <a:gd name="connsiteY1841" fmla="*/ 1620969 h 6039163"/>
              <a:gd name="connsiteX1842" fmla="*/ 6403778 w 8366380"/>
              <a:gd name="connsiteY1842" fmla="*/ 1620969 h 6039163"/>
              <a:gd name="connsiteX1843" fmla="*/ 6423546 w 8366380"/>
              <a:gd name="connsiteY1843" fmla="*/ 1601201 h 6039163"/>
              <a:gd name="connsiteX1844" fmla="*/ 6403778 w 8366380"/>
              <a:gd name="connsiteY1844" fmla="*/ 1581433 h 6039163"/>
              <a:gd name="connsiteX1845" fmla="*/ 6384009 w 8366380"/>
              <a:gd name="connsiteY1845" fmla="*/ 1601201 h 6039163"/>
              <a:gd name="connsiteX1846" fmla="*/ 6403778 w 8366380"/>
              <a:gd name="connsiteY1846" fmla="*/ 1620969 h 6039163"/>
              <a:gd name="connsiteX1847" fmla="*/ 6210750 w 8366380"/>
              <a:gd name="connsiteY1847" fmla="*/ 1620969 h 6039163"/>
              <a:gd name="connsiteX1848" fmla="*/ 6230519 w 8366380"/>
              <a:gd name="connsiteY1848" fmla="*/ 1601201 h 6039163"/>
              <a:gd name="connsiteX1849" fmla="*/ 6210750 w 8366380"/>
              <a:gd name="connsiteY1849" fmla="*/ 1581433 h 6039163"/>
              <a:gd name="connsiteX1850" fmla="*/ 6190982 w 8366380"/>
              <a:gd name="connsiteY1850" fmla="*/ 1601201 h 6039163"/>
              <a:gd name="connsiteX1851" fmla="*/ 6210750 w 8366380"/>
              <a:gd name="connsiteY1851" fmla="*/ 1620969 h 6039163"/>
              <a:gd name="connsiteX1852" fmla="*/ 6017723 w 8366380"/>
              <a:gd name="connsiteY1852" fmla="*/ 1620969 h 6039163"/>
              <a:gd name="connsiteX1853" fmla="*/ 6037491 w 8366380"/>
              <a:gd name="connsiteY1853" fmla="*/ 1601201 h 6039163"/>
              <a:gd name="connsiteX1854" fmla="*/ 6017723 w 8366380"/>
              <a:gd name="connsiteY1854" fmla="*/ 1581433 h 6039163"/>
              <a:gd name="connsiteX1855" fmla="*/ 5997954 w 8366380"/>
              <a:gd name="connsiteY1855" fmla="*/ 1601201 h 6039163"/>
              <a:gd name="connsiteX1856" fmla="*/ 6017723 w 8366380"/>
              <a:gd name="connsiteY1856" fmla="*/ 1620969 h 6039163"/>
              <a:gd name="connsiteX1857" fmla="*/ 5824694 w 8366380"/>
              <a:gd name="connsiteY1857" fmla="*/ 1620969 h 6039163"/>
              <a:gd name="connsiteX1858" fmla="*/ 5844463 w 8366380"/>
              <a:gd name="connsiteY1858" fmla="*/ 1601201 h 6039163"/>
              <a:gd name="connsiteX1859" fmla="*/ 5824694 w 8366380"/>
              <a:gd name="connsiteY1859" fmla="*/ 1581433 h 6039163"/>
              <a:gd name="connsiteX1860" fmla="*/ 5804926 w 8366380"/>
              <a:gd name="connsiteY1860" fmla="*/ 1601201 h 6039163"/>
              <a:gd name="connsiteX1861" fmla="*/ 5824694 w 8366380"/>
              <a:gd name="connsiteY1861" fmla="*/ 1620969 h 6039163"/>
              <a:gd name="connsiteX1862" fmla="*/ 5631667 w 8366380"/>
              <a:gd name="connsiteY1862" fmla="*/ 1620969 h 6039163"/>
              <a:gd name="connsiteX1863" fmla="*/ 5651435 w 8366380"/>
              <a:gd name="connsiteY1863" fmla="*/ 1601201 h 6039163"/>
              <a:gd name="connsiteX1864" fmla="*/ 5631667 w 8366380"/>
              <a:gd name="connsiteY1864" fmla="*/ 1581433 h 6039163"/>
              <a:gd name="connsiteX1865" fmla="*/ 5611899 w 8366380"/>
              <a:gd name="connsiteY1865" fmla="*/ 1601201 h 6039163"/>
              <a:gd name="connsiteX1866" fmla="*/ 5631667 w 8366380"/>
              <a:gd name="connsiteY1866" fmla="*/ 1620969 h 6039163"/>
              <a:gd name="connsiteX1867" fmla="*/ 5438639 w 8366380"/>
              <a:gd name="connsiteY1867" fmla="*/ 1620969 h 6039163"/>
              <a:gd name="connsiteX1868" fmla="*/ 5458408 w 8366380"/>
              <a:gd name="connsiteY1868" fmla="*/ 1601201 h 6039163"/>
              <a:gd name="connsiteX1869" fmla="*/ 5438639 w 8366380"/>
              <a:gd name="connsiteY1869" fmla="*/ 1581433 h 6039163"/>
              <a:gd name="connsiteX1870" fmla="*/ 5418871 w 8366380"/>
              <a:gd name="connsiteY1870" fmla="*/ 1601201 h 6039163"/>
              <a:gd name="connsiteX1871" fmla="*/ 5438639 w 8366380"/>
              <a:gd name="connsiteY1871" fmla="*/ 1620969 h 6039163"/>
              <a:gd name="connsiteX1872" fmla="*/ 5245612 w 8366380"/>
              <a:gd name="connsiteY1872" fmla="*/ 1620969 h 6039163"/>
              <a:gd name="connsiteX1873" fmla="*/ 5265380 w 8366380"/>
              <a:gd name="connsiteY1873" fmla="*/ 1601201 h 6039163"/>
              <a:gd name="connsiteX1874" fmla="*/ 5245612 w 8366380"/>
              <a:gd name="connsiteY1874" fmla="*/ 1581433 h 6039163"/>
              <a:gd name="connsiteX1875" fmla="*/ 5225843 w 8366380"/>
              <a:gd name="connsiteY1875" fmla="*/ 1601201 h 6039163"/>
              <a:gd name="connsiteX1876" fmla="*/ 5245612 w 8366380"/>
              <a:gd name="connsiteY1876" fmla="*/ 1620969 h 6039163"/>
              <a:gd name="connsiteX1877" fmla="*/ 5052584 w 8366380"/>
              <a:gd name="connsiteY1877" fmla="*/ 1620969 h 6039163"/>
              <a:gd name="connsiteX1878" fmla="*/ 5072353 w 8366380"/>
              <a:gd name="connsiteY1878" fmla="*/ 1601201 h 6039163"/>
              <a:gd name="connsiteX1879" fmla="*/ 5052584 w 8366380"/>
              <a:gd name="connsiteY1879" fmla="*/ 1581433 h 6039163"/>
              <a:gd name="connsiteX1880" fmla="*/ 5032815 w 8366380"/>
              <a:gd name="connsiteY1880" fmla="*/ 1601201 h 6039163"/>
              <a:gd name="connsiteX1881" fmla="*/ 5052584 w 8366380"/>
              <a:gd name="connsiteY1881" fmla="*/ 1620969 h 6039163"/>
              <a:gd name="connsiteX1882" fmla="*/ 4859557 w 8366380"/>
              <a:gd name="connsiteY1882" fmla="*/ 1620969 h 6039163"/>
              <a:gd name="connsiteX1883" fmla="*/ 4879324 w 8366380"/>
              <a:gd name="connsiteY1883" fmla="*/ 1601201 h 6039163"/>
              <a:gd name="connsiteX1884" fmla="*/ 4859557 w 8366380"/>
              <a:gd name="connsiteY1884" fmla="*/ 1581433 h 6039163"/>
              <a:gd name="connsiteX1885" fmla="*/ 4839789 w 8366380"/>
              <a:gd name="connsiteY1885" fmla="*/ 1601201 h 6039163"/>
              <a:gd name="connsiteX1886" fmla="*/ 4859557 w 8366380"/>
              <a:gd name="connsiteY1886" fmla="*/ 1620969 h 6039163"/>
              <a:gd name="connsiteX1887" fmla="*/ 4666528 w 8366380"/>
              <a:gd name="connsiteY1887" fmla="*/ 1620969 h 6039163"/>
              <a:gd name="connsiteX1888" fmla="*/ 4686297 w 8366380"/>
              <a:gd name="connsiteY1888" fmla="*/ 1601201 h 6039163"/>
              <a:gd name="connsiteX1889" fmla="*/ 4666528 w 8366380"/>
              <a:gd name="connsiteY1889" fmla="*/ 1581433 h 6039163"/>
              <a:gd name="connsiteX1890" fmla="*/ 4646761 w 8366380"/>
              <a:gd name="connsiteY1890" fmla="*/ 1601201 h 6039163"/>
              <a:gd name="connsiteX1891" fmla="*/ 4666528 w 8366380"/>
              <a:gd name="connsiteY1891" fmla="*/ 1620969 h 6039163"/>
              <a:gd name="connsiteX1892" fmla="*/ 4473501 w 8366380"/>
              <a:gd name="connsiteY1892" fmla="*/ 1620969 h 6039163"/>
              <a:gd name="connsiteX1893" fmla="*/ 4493269 w 8366380"/>
              <a:gd name="connsiteY1893" fmla="*/ 1601201 h 6039163"/>
              <a:gd name="connsiteX1894" fmla="*/ 4473501 w 8366380"/>
              <a:gd name="connsiteY1894" fmla="*/ 1581433 h 6039163"/>
              <a:gd name="connsiteX1895" fmla="*/ 4453732 w 8366380"/>
              <a:gd name="connsiteY1895" fmla="*/ 1601201 h 6039163"/>
              <a:gd name="connsiteX1896" fmla="*/ 4473501 w 8366380"/>
              <a:gd name="connsiteY1896" fmla="*/ 1620969 h 6039163"/>
              <a:gd name="connsiteX1897" fmla="*/ 4280474 w 8366380"/>
              <a:gd name="connsiteY1897" fmla="*/ 1620969 h 6039163"/>
              <a:gd name="connsiteX1898" fmla="*/ 4300242 w 8366380"/>
              <a:gd name="connsiteY1898" fmla="*/ 1601201 h 6039163"/>
              <a:gd name="connsiteX1899" fmla="*/ 4280474 w 8366380"/>
              <a:gd name="connsiteY1899" fmla="*/ 1581433 h 6039163"/>
              <a:gd name="connsiteX1900" fmla="*/ 4260705 w 8366380"/>
              <a:gd name="connsiteY1900" fmla="*/ 1601201 h 6039163"/>
              <a:gd name="connsiteX1901" fmla="*/ 4280474 w 8366380"/>
              <a:gd name="connsiteY1901" fmla="*/ 1620969 h 6039163"/>
              <a:gd name="connsiteX1902" fmla="*/ 4058922 w 8366380"/>
              <a:gd name="connsiteY1902" fmla="*/ 1620969 h 6039163"/>
              <a:gd name="connsiteX1903" fmla="*/ 4078690 w 8366380"/>
              <a:gd name="connsiteY1903" fmla="*/ 1601201 h 6039163"/>
              <a:gd name="connsiteX1904" fmla="*/ 4058922 w 8366380"/>
              <a:gd name="connsiteY1904" fmla="*/ 1581433 h 6039163"/>
              <a:gd name="connsiteX1905" fmla="*/ 4039153 w 8366380"/>
              <a:gd name="connsiteY1905" fmla="*/ 1601201 h 6039163"/>
              <a:gd name="connsiteX1906" fmla="*/ 4058922 w 8366380"/>
              <a:gd name="connsiteY1906" fmla="*/ 1620969 h 6039163"/>
              <a:gd name="connsiteX1907" fmla="*/ 3865894 w 8366380"/>
              <a:gd name="connsiteY1907" fmla="*/ 1620969 h 6039163"/>
              <a:gd name="connsiteX1908" fmla="*/ 3885662 w 8366380"/>
              <a:gd name="connsiteY1908" fmla="*/ 1601201 h 6039163"/>
              <a:gd name="connsiteX1909" fmla="*/ 3865894 w 8366380"/>
              <a:gd name="connsiteY1909" fmla="*/ 1581433 h 6039163"/>
              <a:gd name="connsiteX1910" fmla="*/ 3846126 w 8366380"/>
              <a:gd name="connsiteY1910" fmla="*/ 1601201 h 6039163"/>
              <a:gd name="connsiteX1911" fmla="*/ 3865894 w 8366380"/>
              <a:gd name="connsiteY1911" fmla="*/ 1620969 h 6039163"/>
              <a:gd name="connsiteX1912" fmla="*/ 3672866 w 8366380"/>
              <a:gd name="connsiteY1912" fmla="*/ 1620969 h 6039163"/>
              <a:gd name="connsiteX1913" fmla="*/ 3692634 w 8366380"/>
              <a:gd name="connsiteY1913" fmla="*/ 1601201 h 6039163"/>
              <a:gd name="connsiteX1914" fmla="*/ 3672866 w 8366380"/>
              <a:gd name="connsiteY1914" fmla="*/ 1581433 h 6039163"/>
              <a:gd name="connsiteX1915" fmla="*/ 3653098 w 8366380"/>
              <a:gd name="connsiteY1915" fmla="*/ 1601201 h 6039163"/>
              <a:gd name="connsiteX1916" fmla="*/ 3672866 w 8366380"/>
              <a:gd name="connsiteY1916" fmla="*/ 1620969 h 6039163"/>
              <a:gd name="connsiteX1917" fmla="*/ 3479838 w 8366380"/>
              <a:gd name="connsiteY1917" fmla="*/ 1620969 h 6039163"/>
              <a:gd name="connsiteX1918" fmla="*/ 3499606 w 8366380"/>
              <a:gd name="connsiteY1918" fmla="*/ 1601201 h 6039163"/>
              <a:gd name="connsiteX1919" fmla="*/ 3479838 w 8366380"/>
              <a:gd name="connsiteY1919" fmla="*/ 1581433 h 6039163"/>
              <a:gd name="connsiteX1920" fmla="*/ 3460069 w 8366380"/>
              <a:gd name="connsiteY1920" fmla="*/ 1601201 h 6039163"/>
              <a:gd name="connsiteX1921" fmla="*/ 3479838 w 8366380"/>
              <a:gd name="connsiteY1921" fmla="*/ 1620969 h 6039163"/>
              <a:gd name="connsiteX1922" fmla="*/ 3286810 w 8366380"/>
              <a:gd name="connsiteY1922" fmla="*/ 1620969 h 6039163"/>
              <a:gd name="connsiteX1923" fmla="*/ 3306579 w 8366380"/>
              <a:gd name="connsiteY1923" fmla="*/ 1601201 h 6039163"/>
              <a:gd name="connsiteX1924" fmla="*/ 3286810 w 8366380"/>
              <a:gd name="connsiteY1924" fmla="*/ 1581433 h 6039163"/>
              <a:gd name="connsiteX1925" fmla="*/ 3267042 w 8366380"/>
              <a:gd name="connsiteY1925" fmla="*/ 1601201 h 6039163"/>
              <a:gd name="connsiteX1926" fmla="*/ 3286810 w 8366380"/>
              <a:gd name="connsiteY1926" fmla="*/ 1620969 h 6039163"/>
              <a:gd name="connsiteX1927" fmla="*/ 3093783 w 8366380"/>
              <a:gd name="connsiteY1927" fmla="*/ 1620969 h 6039163"/>
              <a:gd name="connsiteX1928" fmla="*/ 3113551 w 8366380"/>
              <a:gd name="connsiteY1928" fmla="*/ 1601201 h 6039163"/>
              <a:gd name="connsiteX1929" fmla="*/ 3093783 w 8366380"/>
              <a:gd name="connsiteY1929" fmla="*/ 1581433 h 6039163"/>
              <a:gd name="connsiteX1930" fmla="*/ 3074014 w 8366380"/>
              <a:gd name="connsiteY1930" fmla="*/ 1601201 h 6039163"/>
              <a:gd name="connsiteX1931" fmla="*/ 3093783 w 8366380"/>
              <a:gd name="connsiteY1931" fmla="*/ 1620969 h 6039163"/>
              <a:gd name="connsiteX1932" fmla="*/ 2900755 w 8366380"/>
              <a:gd name="connsiteY1932" fmla="*/ 1620969 h 6039163"/>
              <a:gd name="connsiteX1933" fmla="*/ 2920524 w 8366380"/>
              <a:gd name="connsiteY1933" fmla="*/ 1601201 h 6039163"/>
              <a:gd name="connsiteX1934" fmla="*/ 2900755 w 8366380"/>
              <a:gd name="connsiteY1934" fmla="*/ 1581433 h 6039163"/>
              <a:gd name="connsiteX1935" fmla="*/ 2880987 w 8366380"/>
              <a:gd name="connsiteY1935" fmla="*/ 1601201 h 6039163"/>
              <a:gd name="connsiteX1936" fmla="*/ 2900755 w 8366380"/>
              <a:gd name="connsiteY1936" fmla="*/ 1620969 h 6039163"/>
              <a:gd name="connsiteX1937" fmla="*/ 2707727 w 8366380"/>
              <a:gd name="connsiteY1937" fmla="*/ 1620969 h 6039163"/>
              <a:gd name="connsiteX1938" fmla="*/ 2727495 w 8366380"/>
              <a:gd name="connsiteY1938" fmla="*/ 1601201 h 6039163"/>
              <a:gd name="connsiteX1939" fmla="*/ 2707727 w 8366380"/>
              <a:gd name="connsiteY1939" fmla="*/ 1581433 h 6039163"/>
              <a:gd name="connsiteX1940" fmla="*/ 2687958 w 8366380"/>
              <a:gd name="connsiteY1940" fmla="*/ 1601201 h 6039163"/>
              <a:gd name="connsiteX1941" fmla="*/ 2707727 w 8366380"/>
              <a:gd name="connsiteY1941" fmla="*/ 1620969 h 6039163"/>
              <a:gd name="connsiteX1942" fmla="*/ 2514699 w 8366380"/>
              <a:gd name="connsiteY1942" fmla="*/ 1620969 h 6039163"/>
              <a:gd name="connsiteX1943" fmla="*/ 2534468 w 8366380"/>
              <a:gd name="connsiteY1943" fmla="*/ 1601201 h 6039163"/>
              <a:gd name="connsiteX1944" fmla="*/ 2514699 w 8366380"/>
              <a:gd name="connsiteY1944" fmla="*/ 1581433 h 6039163"/>
              <a:gd name="connsiteX1945" fmla="*/ 2494931 w 8366380"/>
              <a:gd name="connsiteY1945" fmla="*/ 1601201 h 6039163"/>
              <a:gd name="connsiteX1946" fmla="*/ 2514699 w 8366380"/>
              <a:gd name="connsiteY1946" fmla="*/ 1620969 h 6039163"/>
              <a:gd name="connsiteX1947" fmla="*/ 2321672 w 8366380"/>
              <a:gd name="connsiteY1947" fmla="*/ 1620969 h 6039163"/>
              <a:gd name="connsiteX1948" fmla="*/ 2341440 w 8366380"/>
              <a:gd name="connsiteY1948" fmla="*/ 1601201 h 6039163"/>
              <a:gd name="connsiteX1949" fmla="*/ 2321672 w 8366380"/>
              <a:gd name="connsiteY1949" fmla="*/ 1581433 h 6039163"/>
              <a:gd name="connsiteX1950" fmla="*/ 2301903 w 8366380"/>
              <a:gd name="connsiteY1950" fmla="*/ 1601201 h 6039163"/>
              <a:gd name="connsiteX1951" fmla="*/ 2321672 w 8366380"/>
              <a:gd name="connsiteY1951" fmla="*/ 1620969 h 6039163"/>
              <a:gd name="connsiteX1952" fmla="*/ 2128643 w 8366380"/>
              <a:gd name="connsiteY1952" fmla="*/ 1620969 h 6039163"/>
              <a:gd name="connsiteX1953" fmla="*/ 2148412 w 8366380"/>
              <a:gd name="connsiteY1953" fmla="*/ 1601201 h 6039163"/>
              <a:gd name="connsiteX1954" fmla="*/ 2128643 w 8366380"/>
              <a:gd name="connsiteY1954" fmla="*/ 1581433 h 6039163"/>
              <a:gd name="connsiteX1955" fmla="*/ 2108875 w 8366380"/>
              <a:gd name="connsiteY1955" fmla="*/ 1601201 h 6039163"/>
              <a:gd name="connsiteX1956" fmla="*/ 2128643 w 8366380"/>
              <a:gd name="connsiteY1956" fmla="*/ 1620969 h 6039163"/>
              <a:gd name="connsiteX1957" fmla="*/ 1935616 w 8366380"/>
              <a:gd name="connsiteY1957" fmla="*/ 1620969 h 6039163"/>
              <a:gd name="connsiteX1958" fmla="*/ 1955384 w 8366380"/>
              <a:gd name="connsiteY1958" fmla="*/ 1601201 h 6039163"/>
              <a:gd name="connsiteX1959" fmla="*/ 1935616 w 8366380"/>
              <a:gd name="connsiteY1959" fmla="*/ 1581433 h 6039163"/>
              <a:gd name="connsiteX1960" fmla="*/ 1915848 w 8366380"/>
              <a:gd name="connsiteY1960" fmla="*/ 1601201 h 6039163"/>
              <a:gd name="connsiteX1961" fmla="*/ 1935616 w 8366380"/>
              <a:gd name="connsiteY1961" fmla="*/ 1620969 h 6039163"/>
              <a:gd name="connsiteX1962" fmla="*/ 1727277 w 8366380"/>
              <a:gd name="connsiteY1962" fmla="*/ 1620969 h 6039163"/>
              <a:gd name="connsiteX1963" fmla="*/ 1747045 w 8366380"/>
              <a:gd name="connsiteY1963" fmla="*/ 1601201 h 6039163"/>
              <a:gd name="connsiteX1964" fmla="*/ 1727277 w 8366380"/>
              <a:gd name="connsiteY1964" fmla="*/ 1581433 h 6039163"/>
              <a:gd name="connsiteX1965" fmla="*/ 1707508 w 8366380"/>
              <a:gd name="connsiteY1965" fmla="*/ 1601201 h 6039163"/>
              <a:gd name="connsiteX1966" fmla="*/ 1727277 w 8366380"/>
              <a:gd name="connsiteY1966" fmla="*/ 1620969 h 6039163"/>
              <a:gd name="connsiteX1967" fmla="*/ 1534249 w 8366380"/>
              <a:gd name="connsiteY1967" fmla="*/ 1620969 h 6039163"/>
              <a:gd name="connsiteX1968" fmla="*/ 1554018 w 8366380"/>
              <a:gd name="connsiteY1968" fmla="*/ 1601201 h 6039163"/>
              <a:gd name="connsiteX1969" fmla="*/ 1534249 w 8366380"/>
              <a:gd name="connsiteY1969" fmla="*/ 1581433 h 6039163"/>
              <a:gd name="connsiteX1970" fmla="*/ 1514481 w 8366380"/>
              <a:gd name="connsiteY1970" fmla="*/ 1601201 h 6039163"/>
              <a:gd name="connsiteX1971" fmla="*/ 1534249 w 8366380"/>
              <a:gd name="connsiteY1971" fmla="*/ 1620969 h 6039163"/>
              <a:gd name="connsiteX1972" fmla="*/ 1341222 w 8366380"/>
              <a:gd name="connsiteY1972" fmla="*/ 1620969 h 6039163"/>
              <a:gd name="connsiteX1973" fmla="*/ 1360990 w 8366380"/>
              <a:gd name="connsiteY1973" fmla="*/ 1601201 h 6039163"/>
              <a:gd name="connsiteX1974" fmla="*/ 1341222 w 8366380"/>
              <a:gd name="connsiteY1974" fmla="*/ 1581433 h 6039163"/>
              <a:gd name="connsiteX1975" fmla="*/ 1321453 w 8366380"/>
              <a:gd name="connsiteY1975" fmla="*/ 1601201 h 6039163"/>
              <a:gd name="connsiteX1976" fmla="*/ 1341222 w 8366380"/>
              <a:gd name="connsiteY1976" fmla="*/ 1620969 h 6039163"/>
              <a:gd name="connsiteX1977" fmla="*/ 1148193 w 8366380"/>
              <a:gd name="connsiteY1977" fmla="*/ 1620969 h 6039163"/>
              <a:gd name="connsiteX1978" fmla="*/ 1167962 w 8366380"/>
              <a:gd name="connsiteY1978" fmla="*/ 1601201 h 6039163"/>
              <a:gd name="connsiteX1979" fmla="*/ 1148193 w 8366380"/>
              <a:gd name="connsiteY1979" fmla="*/ 1581433 h 6039163"/>
              <a:gd name="connsiteX1980" fmla="*/ 1128425 w 8366380"/>
              <a:gd name="connsiteY1980" fmla="*/ 1601201 h 6039163"/>
              <a:gd name="connsiteX1981" fmla="*/ 1148193 w 8366380"/>
              <a:gd name="connsiteY1981" fmla="*/ 1620969 h 6039163"/>
              <a:gd name="connsiteX1982" fmla="*/ 955166 w 8366380"/>
              <a:gd name="connsiteY1982" fmla="*/ 1620969 h 6039163"/>
              <a:gd name="connsiteX1983" fmla="*/ 974934 w 8366380"/>
              <a:gd name="connsiteY1983" fmla="*/ 1601201 h 6039163"/>
              <a:gd name="connsiteX1984" fmla="*/ 955166 w 8366380"/>
              <a:gd name="connsiteY1984" fmla="*/ 1581433 h 6039163"/>
              <a:gd name="connsiteX1985" fmla="*/ 935398 w 8366380"/>
              <a:gd name="connsiteY1985" fmla="*/ 1601201 h 6039163"/>
              <a:gd name="connsiteX1986" fmla="*/ 955166 w 8366380"/>
              <a:gd name="connsiteY1986" fmla="*/ 1620969 h 6039163"/>
              <a:gd name="connsiteX1987" fmla="*/ 762138 w 8366380"/>
              <a:gd name="connsiteY1987" fmla="*/ 1620969 h 6039163"/>
              <a:gd name="connsiteX1988" fmla="*/ 781907 w 8366380"/>
              <a:gd name="connsiteY1988" fmla="*/ 1601201 h 6039163"/>
              <a:gd name="connsiteX1989" fmla="*/ 762138 w 8366380"/>
              <a:gd name="connsiteY1989" fmla="*/ 1581433 h 6039163"/>
              <a:gd name="connsiteX1990" fmla="*/ 742370 w 8366380"/>
              <a:gd name="connsiteY1990" fmla="*/ 1601201 h 6039163"/>
              <a:gd name="connsiteX1991" fmla="*/ 762138 w 8366380"/>
              <a:gd name="connsiteY1991" fmla="*/ 1620969 h 6039163"/>
              <a:gd name="connsiteX1992" fmla="*/ 569111 w 8366380"/>
              <a:gd name="connsiteY1992" fmla="*/ 1620969 h 6039163"/>
              <a:gd name="connsiteX1993" fmla="*/ 588879 w 8366380"/>
              <a:gd name="connsiteY1993" fmla="*/ 1601201 h 6039163"/>
              <a:gd name="connsiteX1994" fmla="*/ 569111 w 8366380"/>
              <a:gd name="connsiteY1994" fmla="*/ 1581433 h 6039163"/>
              <a:gd name="connsiteX1995" fmla="*/ 549343 w 8366380"/>
              <a:gd name="connsiteY1995" fmla="*/ 1601201 h 6039163"/>
              <a:gd name="connsiteX1996" fmla="*/ 569111 w 8366380"/>
              <a:gd name="connsiteY1996" fmla="*/ 1620969 h 6039163"/>
              <a:gd name="connsiteX1997" fmla="*/ 376082 w 8366380"/>
              <a:gd name="connsiteY1997" fmla="*/ 1620969 h 6039163"/>
              <a:gd name="connsiteX1998" fmla="*/ 395851 w 8366380"/>
              <a:gd name="connsiteY1998" fmla="*/ 1601201 h 6039163"/>
              <a:gd name="connsiteX1999" fmla="*/ 376082 w 8366380"/>
              <a:gd name="connsiteY1999" fmla="*/ 1581433 h 6039163"/>
              <a:gd name="connsiteX2000" fmla="*/ 356314 w 8366380"/>
              <a:gd name="connsiteY2000" fmla="*/ 1601201 h 6039163"/>
              <a:gd name="connsiteX2001" fmla="*/ 376082 w 8366380"/>
              <a:gd name="connsiteY2001" fmla="*/ 1620969 h 6039163"/>
              <a:gd name="connsiteX2002" fmla="*/ 183055 w 8366380"/>
              <a:gd name="connsiteY2002" fmla="*/ 1620969 h 6039163"/>
              <a:gd name="connsiteX2003" fmla="*/ 202823 w 8366380"/>
              <a:gd name="connsiteY2003" fmla="*/ 1601201 h 6039163"/>
              <a:gd name="connsiteX2004" fmla="*/ 183055 w 8366380"/>
              <a:gd name="connsiteY2004" fmla="*/ 1581433 h 6039163"/>
              <a:gd name="connsiteX2005" fmla="*/ 163287 w 8366380"/>
              <a:gd name="connsiteY2005" fmla="*/ 1601201 h 6039163"/>
              <a:gd name="connsiteX2006" fmla="*/ 183055 w 8366380"/>
              <a:gd name="connsiteY2006" fmla="*/ 1620969 h 6039163"/>
              <a:gd name="connsiteX2007" fmla="*/ 0 w 8366380"/>
              <a:gd name="connsiteY2007" fmla="*/ 1814518 h 6039163"/>
              <a:gd name="connsiteX2008" fmla="*/ 4006 w 8366380"/>
              <a:gd name="connsiteY2008" fmla="*/ 1812859 h 6039163"/>
              <a:gd name="connsiteX2009" fmla="*/ 9796 w 8366380"/>
              <a:gd name="connsiteY2009" fmla="*/ 1798880 h 6039163"/>
              <a:gd name="connsiteX2010" fmla="*/ 4006 w 8366380"/>
              <a:gd name="connsiteY2010" fmla="*/ 1784902 h 6039163"/>
              <a:gd name="connsiteX2011" fmla="*/ 0 w 8366380"/>
              <a:gd name="connsiteY2011" fmla="*/ 1783243 h 6039163"/>
              <a:gd name="connsiteX2012" fmla="*/ 8349367 w 8366380"/>
              <a:gd name="connsiteY2012" fmla="*/ 1818649 h 6039163"/>
              <a:gd name="connsiteX2013" fmla="*/ 8363345 w 8366380"/>
              <a:gd name="connsiteY2013" fmla="*/ 1812859 h 6039163"/>
              <a:gd name="connsiteX2014" fmla="*/ 8366380 w 8366380"/>
              <a:gd name="connsiteY2014" fmla="*/ 1805531 h 6039163"/>
              <a:gd name="connsiteX2015" fmla="*/ 8366380 w 8366380"/>
              <a:gd name="connsiteY2015" fmla="*/ 1792229 h 6039163"/>
              <a:gd name="connsiteX2016" fmla="*/ 8363345 w 8366380"/>
              <a:gd name="connsiteY2016" fmla="*/ 1784902 h 6039163"/>
              <a:gd name="connsiteX2017" fmla="*/ 8349367 w 8366380"/>
              <a:gd name="connsiteY2017" fmla="*/ 1779112 h 6039163"/>
              <a:gd name="connsiteX2018" fmla="*/ 8329598 w 8366380"/>
              <a:gd name="connsiteY2018" fmla="*/ 1798880 h 6039163"/>
              <a:gd name="connsiteX2019" fmla="*/ 8349367 w 8366380"/>
              <a:gd name="connsiteY2019" fmla="*/ 1818649 h 6039163"/>
              <a:gd name="connsiteX2020" fmla="*/ 8156338 w 8366380"/>
              <a:gd name="connsiteY2020" fmla="*/ 1818649 h 6039163"/>
              <a:gd name="connsiteX2021" fmla="*/ 8176107 w 8366380"/>
              <a:gd name="connsiteY2021" fmla="*/ 1798880 h 6039163"/>
              <a:gd name="connsiteX2022" fmla="*/ 8156338 w 8366380"/>
              <a:gd name="connsiteY2022" fmla="*/ 1779112 h 6039163"/>
              <a:gd name="connsiteX2023" fmla="*/ 8136570 w 8366380"/>
              <a:gd name="connsiteY2023" fmla="*/ 1798880 h 6039163"/>
              <a:gd name="connsiteX2024" fmla="*/ 8156338 w 8366380"/>
              <a:gd name="connsiteY2024" fmla="*/ 1818649 h 6039163"/>
              <a:gd name="connsiteX2025" fmla="*/ 7963311 w 8366380"/>
              <a:gd name="connsiteY2025" fmla="*/ 1818649 h 6039163"/>
              <a:gd name="connsiteX2026" fmla="*/ 7983079 w 8366380"/>
              <a:gd name="connsiteY2026" fmla="*/ 1798880 h 6039163"/>
              <a:gd name="connsiteX2027" fmla="*/ 7963311 w 8366380"/>
              <a:gd name="connsiteY2027" fmla="*/ 1779112 h 6039163"/>
              <a:gd name="connsiteX2028" fmla="*/ 7943543 w 8366380"/>
              <a:gd name="connsiteY2028" fmla="*/ 1798880 h 6039163"/>
              <a:gd name="connsiteX2029" fmla="*/ 7963311 w 8366380"/>
              <a:gd name="connsiteY2029" fmla="*/ 1818649 h 6039163"/>
              <a:gd name="connsiteX2030" fmla="*/ 7770283 w 8366380"/>
              <a:gd name="connsiteY2030" fmla="*/ 1818649 h 6039163"/>
              <a:gd name="connsiteX2031" fmla="*/ 7790052 w 8366380"/>
              <a:gd name="connsiteY2031" fmla="*/ 1798880 h 6039163"/>
              <a:gd name="connsiteX2032" fmla="*/ 7770283 w 8366380"/>
              <a:gd name="connsiteY2032" fmla="*/ 1779112 h 6039163"/>
              <a:gd name="connsiteX2033" fmla="*/ 7750515 w 8366380"/>
              <a:gd name="connsiteY2033" fmla="*/ 1798880 h 6039163"/>
              <a:gd name="connsiteX2034" fmla="*/ 7770283 w 8366380"/>
              <a:gd name="connsiteY2034" fmla="*/ 1818649 h 6039163"/>
              <a:gd name="connsiteX2035" fmla="*/ 7577256 w 8366380"/>
              <a:gd name="connsiteY2035" fmla="*/ 1818649 h 6039163"/>
              <a:gd name="connsiteX2036" fmla="*/ 7597024 w 8366380"/>
              <a:gd name="connsiteY2036" fmla="*/ 1798880 h 6039163"/>
              <a:gd name="connsiteX2037" fmla="*/ 7577256 w 8366380"/>
              <a:gd name="connsiteY2037" fmla="*/ 1779112 h 6039163"/>
              <a:gd name="connsiteX2038" fmla="*/ 7557488 w 8366380"/>
              <a:gd name="connsiteY2038" fmla="*/ 1798880 h 6039163"/>
              <a:gd name="connsiteX2039" fmla="*/ 7577256 w 8366380"/>
              <a:gd name="connsiteY2039" fmla="*/ 1818649 h 6039163"/>
              <a:gd name="connsiteX2040" fmla="*/ 7384228 w 8366380"/>
              <a:gd name="connsiteY2040" fmla="*/ 1818649 h 6039163"/>
              <a:gd name="connsiteX2041" fmla="*/ 7403996 w 8366380"/>
              <a:gd name="connsiteY2041" fmla="*/ 1798880 h 6039163"/>
              <a:gd name="connsiteX2042" fmla="*/ 7384228 w 8366380"/>
              <a:gd name="connsiteY2042" fmla="*/ 1779112 h 6039163"/>
              <a:gd name="connsiteX2043" fmla="*/ 7364459 w 8366380"/>
              <a:gd name="connsiteY2043" fmla="*/ 1798880 h 6039163"/>
              <a:gd name="connsiteX2044" fmla="*/ 7384228 w 8366380"/>
              <a:gd name="connsiteY2044" fmla="*/ 1818649 h 6039163"/>
              <a:gd name="connsiteX2045" fmla="*/ 7191200 w 8366380"/>
              <a:gd name="connsiteY2045" fmla="*/ 1818649 h 6039163"/>
              <a:gd name="connsiteX2046" fmla="*/ 7210968 w 8366380"/>
              <a:gd name="connsiteY2046" fmla="*/ 1798880 h 6039163"/>
              <a:gd name="connsiteX2047" fmla="*/ 7191200 w 8366380"/>
              <a:gd name="connsiteY2047" fmla="*/ 1779112 h 6039163"/>
              <a:gd name="connsiteX2048" fmla="*/ 7171432 w 8366380"/>
              <a:gd name="connsiteY2048" fmla="*/ 1798880 h 6039163"/>
              <a:gd name="connsiteX2049" fmla="*/ 7191200 w 8366380"/>
              <a:gd name="connsiteY2049" fmla="*/ 1818649 h 6039163"/>
              <a:gd name="connsiteX2050" fmla="*/ 6998173 w 8366380"/>
              <a:gd name="connsiteY2050" fmla="*/ 1818649 h 6039163"/>
              <a:gd name="connsiteX2051" fmla="*/ 7017941 w 8366380"/>
              <a:gd name="connsiteY2051" fmla="*/ 1798880 h 6039163"/>
              <a:gd name="connsiteX2052" fmla="*/ 6998173 w 8366380"/>
              <a:gd name="connsiteY2052" fmla="*/ 1779112 h 6039163"/>
              <a:gd name="connsiteX2053" fmla="*/ 6978404 w 8366380"/>
              <a:gd name="connsiteY2053" fmla="*/ 1798880 h 6039163"/>
              <a:gd name="connsiteX2054" fmla="*/ 6998173 w 8366380"/>
              <a:gd name="connsiteY2054" fmla="*/ 1818649 h 6039163"/>
              <a:gd name="connsiteX2055" fmla="*/ 6805144 w 8366380"/>
              <a:gd name="connsiteY2055" fmla="*/ 1818649 h 6039163"/>
              <a:gd name="connsiteX2056" fmla="*/ 6824913 w 8366380"/>
              <a:gd name="connsiteY2056" fmla="*/ 1798880 h 6039163"/>
              <a:gd name="connsiteX2057" fmla="*/ 6805144 w 8366380"/>
              <a:gd name="connsiteY2057" fmla="*/ 1779112 h 6039163"/>
              <a:gd name="connsiteX2058" fmla="*/ 6785376 w 8366380"/>
              <a:gd name="connsiteY2058" fmla="*/ 1798880 h 6039163"/>
              <a:gd name="connsiteX2059" fmla="*/ 6805144 w 8366380"/>
              <a:gd name="connsiteY2059" fmla="*/ 1818649 h 6039163"/>
              <a:gd name="connsiteX2060" fmla="*/ 6612117 w 8366380"/>
              <a:gd name="connsiteY2060" fmla="*/ 1818649 h 6039163"/>
              <a:gd name="connsiteX2061" fmla="*/ 6631885 w 8366380"/>
              <a:gd name="connsiteY2061" fmla="*/ 1798880 h 6039163"/>
              <a:gd name="connsiteX2062" fmla="*/ 6612117 w 8366380"/>
              <a:gd name="connsiteY2062" fmla="*/ 1779112 h 6039163"/>
              <a:gd name="connsiteX2063" fmla="*/ 6592348 w 8366380"/>
              <a:gd name="connsiteY2063" fmla="*/ 1798880 h 6039163"/>
              <a:gd name="connsiteX2064" fmla="*/ 6612117 w 8366380"/>
              <a:gd name="connsiteY2064" fmla="*/ 1818649 h 6039163"/>
              <a:gd name="connsiteX2065" fmla="*/ 6403778 w 8366380"/>
              <a:gd name="connsiteY2065" fmla="*/ 1818649 h 6039163"/>
              <a:gd name="connsiteX2066" fmla="*/ 6423546 w 8366380"/>
              <a:gd name="connsiteY2066" fmla="*/ 1798880 h 6039163"/>
              <a:gd name="connsiteX2067" fmla="*/ 6403778 w 8366380"/>
              <a:gd name="connsiteY2067" fmla="*/ 1779112 h 6039163"/>
              <a:gd name="connsiteX2068" fmla="*/ 6384009 w 8366380"/>
              <a:gd name="connsiteY2068" fmla="*/ 1798880 h 6039163"/>
              <a:gd name="connsiteX2069" fmla="*/ 6403778 w 8366380"/>
              <a:gd name="connsiteY2069" fmla="*/ 1818649 h 6039163"/>
              <a:gd name="connsiteX2070" fmla="*/ 6210750 w 8366380"/>
              <a:gd name="connsiteY2070" fmla="*/ 1818649 h 6039163"/>
              <a:gd name="connsiteX2071" fmla="*/ 6230519 w 8366380"/>
              <a:gd name="connsiteY2071" fmla="*/ 1798880 h 6039163"/>
              <a:gd name="connsiteX2072" fmla="*/ 6210750 w 8366380"/>
              <a:gd name="connsiteY2072" fmla="*/ 1779112 h 6039163"/>
              <a:gd name="connsiteX2073" fmla="*/ 6190982 w 8366380"/>
              <a:gd name="connsiteY2073" fmla="*/ 1798880 h 6039163"/>
              <a:gd name="connsiteX2074" fmla="*/ 6210750 w 8366380"/>
              <a:gd name="connsiteY2074" fmla="*/ 1818649 h 6039163"/>
              <a:gd name="connsiteX2075" fmla="*/ 6017723 w 8366380"/>
              <a:gd name="connsiteY2075" fmla="*/ 1818649 h 6039163"/>
              <a:gd name="connsiteX2076" fmla="*/ 6037491 w 8366380"/>
              <a:gd name="connsiteY2076" fmla="*/ 1798880 h 6039163"/>
              <a:gd name="connsiteX2077" fmla="*/ 6017723 w 8366380"/>
              <a:gd name="connsiteY2077" fmla="*/ 1779112 h 6039163"/>
              <a:gd name="connsiteX2078" fmla="*/ 5997954 w 8366380"/>
              <a:gd name="connsiteY2078" fmla="*/ 1798880 h 6039163"/>
              <a:gd name="connsiteX2079" fmla="*/ 6017723 w 8366380"/>
              <a:gd name="connsiteY2079" fmla="*/ 1818649 h 6039163"/>
              <a:gd name="connsiteX2080" fmla="*/ 5824694 w 8366380"/>
              <a:gd name="connsiteY2080" fmla="*/ 1818649 h 6039163"/>
              <a:gd name="connsiteX2081" fmla="*/ 5844463 w 8366380"/>
              <a:gd name="connsiteY2081" fmla="*/ 1798880 h 6039163"/>
              <a:gd name="connsiteX2082" fmla="*/ 5824694 w 8366380"/>
              <a:gd name="connsiteY2082" fmla="*/ 1779112 h 6039163"/>
              <a:gd name="connsiteX2083" fmla="*/ 5804926 w 8366380"/>
              <a:gd name="connsiteY2083" fmla="*/ 1798880 h 6039163"/>
              <a:gd name="connsiteX2084" fmla="*/ 5824694 w 8366380"/>
              <a:gd name="connsiteY2084" fmla="*/ 1818649 h 6039163"/>
              <a:gd name="connsiteX2085" fmla="*/ 5631667 w 8366380"/>
              <a:gd name="connsiteY2085" fmla="*/ 1818649 h 6039163"/>
              <a:gd name="connsiteX2086" fmla="*/ 5651435 w 8366380"/>
              <a:gd name="connsiteY2086" fmla="*/ 1798880 h 6039163"/>
              <a:gd name="connsiteX2087" fmla="*/ 5631667 w 8366380"/>
              <a:gd name="connsiteY2087" fmla="*/ 1779112 h 6039163"/>
              <a:gd name="connsiteX2088" fmla="*/ 5611899 w 8366380"/>
              <a:gd name="connsiteY2088" fmla="*/ 1798880 h 6039163"/>
              <a:gd name="connsiteX2089" fmla="*/ 5631667 w 8366380"/>
              <a:gd name="connsiteY2089" fmla="*/ 1818649 h 6039163"/>
              <a:gd name="connsiteX2090" fmla="*/ 5438639 w 8366380"/>
              <a:gd name="connsiteY2090" fmla="*/ 1818649 h 6039163"/>
              <a:gd name="connsiteX2091" fmla="*/ 5458408 w 8366380"/>
              <a:gd name="connsiteY2091" fmla="*/ 1798880 h 6039163"/>
              <a:gd name="connsiteX2092" fmla="*/ 5438639 w 8366380"/>
              <a:gd name="connsiteY2092" fmla="*/ 1779112 h 6039163"/>
              <a:gd name="connsiteX2093" fmla="*/ 5418871 w 8366380"/>
              <a:gd name="connsiteY2093" fmla="*/ 1798880 h 6039163"/>
              <a:gd name="connsiteX2094" fmla="*/ 5438639 w 8366380"/>
              <a:gd name="connsiteY2094" fmla="*/ 1818649 h 6039163"/>
              <a:gd name="connsiteX2095" fmla="*/ 5245612 w 8366380"/>
              <a:gd name="connsiteY2095" fmla="*/ 1818649 h 6039163"/>
              <a:gd name="connsiteX2096" fmla="*/ 5265380 w 8366380"/>
              <a:gd name="connsiteY2096" fmla="*/ 1798880 h 6039163"/>
              <a:gd name="connsiteX2097" fmla="*/ 5245612 w 8366380"/>
              <a:gd name="connsiteY2097" fmla="*/ 1779112 h 6039163"/>
              <a:gd name="connsiteX2098" fmla="*/ 5225843 w 8366380"/>
              <a:gd name="connsiteY2098" fmla="*/ 1798880 h 6039163"/>
              <a:gd name="connsiteX2099" fmla="*/ 5245612 w 8366380"/>
              <a:gd name="connsiteY2099" fmla="*/ 1818649 h 6039163"/>
              <a:gd name="connsiteX2100" fmla="*/ 5052584 w 8366380"/>
              <a:gd name="connsiteY2100" fmla="*/ 1818649 h 6039163"/>
              <a:gd name="connsiteX2101" fmla="*/ 5072353 w 8366380"/>
              <a:gd name="connsiteY2101" fmla="*/ 1798880 h 6039163"/>
              <a:gd name="connsiteX2102" fmla="*/ 5052584 w 8366380"/>
              <a:gd name="connsiteY2102" fmla="*/ 1779112 h 6039163"/>
              <a:gd name="connsiteX2103" fmla="*/ 5032815 w 8366380"/>
              <a:gd name="connsiteY2103" fmla="*/ 1798880 h 6039163"/>
              <a:gd name="connsiteX2104" fmla="*/ 5052584 w 8366380"/>
              <a:gd name="connsiteY2104" fmla="*/ 1818649 h 6039163"/>
              <a:gd name="connsiteX2105" fmla="*/ 4859557 w 8366380"/>
              <a:gd name="connsiteY2105" fmla="*/ 1818649 h 6039163"/>
              <a:gd name="connsiteX2106" fmla="*/ 4879324 w 8366380"/>
              <a:gd name="connsiteY2106" fmla="*/ 1798880 h 6039163"/>
              <a:gd name="connsiteX2107" fmla="*/ 4859557 w 8366380"/>
              <a:gd name="connsiteY2107" fmla="*/ 1779112 h 6039163"/>
              <a:gd name="connsiteX2108" fmla="*/ 4839789 w 8366380"/>
              <a:gd name="connsiteY2108" fmla="*/ 1798880 h 6039163"/>
              <a:gd name="connsiteX2109" fmla="*/ 4859557 w 8366380"/>
              <a:gd name="connsiteY2109" fmla="*/ 1818649 h 6039163"/>
              <a:gd name="connsiteX2110" fmla="*/ 4666528 w 8366380"/>
              <a:gd name="connsiteY2110" fmla="*/ 1818649 h 6039163"/>
              <a:gd name="connsiteX2111" fmla="*/ 4686297 w 8366380"/>
              <a:gd name="connsiteY2111" fmla="*/ 1798880 h 6039163"/>
              <a:gd name="connsiteX2112" fmla="*/ 4666528 w 8366380"/>
              <a:gd name="connsiteY2112" fmla="*/ 1779112 h 6039163"/>
              <a:gd name="connsiteX2113" fmla="*/ 4646761 w 8366380"/>
              <a:gd name="connsiteY2113" fmla="*/ 1798880 h 6039163"/>
              <a:gd name="connsiteX2114" fmla="*/ 4666528 w 8366380"/>
              <a:gd name="connsiteY2114" fmla="*/ 1818649 h 6039163"/>
              <a:gd name="connsiteX2115" fmla="*/ 4473501 w 8366380"/>
              <a:gd name="connsiteY2115" fmla="*/ 1818649 h 6039163"/>
              <a:gd name="connsiteX2116" fmla="*/ 4493269 w 8366380"/>
              <a:gd name="connsiteY2116" fmla="*/ 1798880 h 6039163"/>
              <a:gd name="connsiteX2117" fmla="*/ 4473501 w 8366380"/>
              <a:gd name="connsiteY2117" fmla="*/ 1779112 h 6039163"/>
              <a:gd name="connsiteX2118" fmla="*/ 4453732 w 8366380"/>
              <a:gd name="connsiteY2118" fmla="*/ 1798880 h 6039163"/>
              <a:gd name="connsiteX2119" fmla="*/ 4473501 w 8366380"/>
              <a:gd name="connsiteY2119" fmla="*/ 1818649 h 6039163"/>
              <a:gd name="connsiteX2120" fmla="*/ 4280474 w 8366380"/>
              <a:gd name="connsiteY2120" fmla="*/ 1818649 h 6039163"/>
              <a:gd name="connsiteX2121" fmla="*/ 4300242 w 8366380"/>
              <a:gd name="connsiteY2121" fmla="*/ 1798880 h 6039163"/>
              <a:gd name="connsiteX2122" fmla="*/ 4280474 w 8366380"/>
              <a:gd name="connsiteY2122" fmla="*/ 1779112 h 6039163"/>
              <a:gd name="connsiteX2123" fmla="*/ 4260705 w 8366380"/>
              <a:gd name="connsiteY2123" fmla="*/ 1798880 h 6039163"/>
              <a:gd name="connsiteX2124" fmla="*/ 4280474 w 8366380"/>
              <a:gd name="connsiteY2124" fmla="*/ 1818649 h 6039163"/>
              <a:gd name="connsiteX2125" fmla="*/ 4058922 w 8366380"/>
              <a:gd name="connsiteY2125" fmla="*/ 1818649 h 6039163"/>
              <a:gd name="connsiteX2126" fmla="*/ 4078690 w 8366380"/>
              <a:gd name="connsiteY2126" fmla="*/ 1798880 h 6039163"/>
              <a:gd name="connsiteX2127" fmla="*/ 4058922 w 8366380"/>
              <a:gd name="connsiteY2127" fmla="*/ 1779112 h 6039163"/>
              <a:gd name="connsiteX2128" fmla="*/ 4039153 w 8366380"/>
              <a:gd name="connsiteY2128" fmla="*/ 1798880 h 6039163"/>
              <a:gd name="connsiteX2129" fmla="*/ 4058922 w 8366380"/>
              <a:gd name="connsiteY2129" fmla="*/ 1818649 h 6039163"/>
              <a:gd name="connsiteX2130" fmla="*/ 3865894 w 8366380"/>
              <a:gd name="connsiteY2130" fmla="*/ 1818649 h 6039163"/>
              <a:gd name="connsiteX2131" fmla="*/ 3885662 w 8366380"/>
              <a:gd name="connsiteY2131" fmla="*/ 1798880 h 6039163"/>
              <a:gd name="connsiteX2132" fmla="*/ 3865894 w 8366380"/>
              <a:gd name="connsiteY2132" fmla="*/ 1779112 h 6039163"/>
              <a:gd name="connsiteX2133" fmla="*/ 3846126 w 8366380"/>
              <a:gd name="connsiteY2133" fmla="*/ 1798880 h 6039163"/>
              <a:gd name="connsiteX2134" fmla="*/ 3865894 w 8366380"/>
              <a:gd name="connsiteY2134" fmla="*/ 1818649 h 6039163"/>
              <a:gd name="connsiteX2135" fmla="*/ 3672866 w 8366380"/>
              <a:gd name="connsiteY2135" fmla="*/ 1818649 h 6039163"/>
              <a:gd name="connsiteX2136" fmla="*/ 3692634 w 8366380"/>
              <a:gd name="connsiteY2136" fmla="*/ 1798880 h 6039163"/>
              <a:gd name="connsiteX2137" fmla="*/ 3672866 w 8366380"/>
              <a:gd name="connsiteY2137" fmla="*/ 1779112 h 6039163"/>
              <a:gd name="connsiteX2138" fmla="*/ 3653098 w 8366380"/>
              <a:gd name="connsiteY2138" fmla="*/ 1798880 h 6039163"/>
              <a:gd name="connsiteX2139" fmla="*/ 3672866 w 8366380"/>
              <a:gd name="connsiteY2139" fmla="*/ 1818649 h 6039163"/>
              <a:gd name="connsiteX2140" fmla="*/ 3479838 w 8366380"/>
              <a:gd name="connsiteY2140" fmla="*/ 1818649 h 6039163"/>
              <a:gd name="connsiteX2141" fmla="*/ 3499606 w 8366380"/>
              <a:gd name="connsiteY2141" fmla="*/ 1798880 h 6039163"/>
              <a:gd name="connsiteX2142" fmla="*/ 3479838 w 8366380"/>
              <a:gd name="connsiteY2142" fmla="*/ 1779112 h 6039163"/>
              <a:gd name="connsiteX2143" fmla="*/ 3460069 w 8366380"/>
              <a:gd name="connsiteY2143" fmla="*/ 1798880 h 6039163"/>
              <a:gd name="connsiteX2144" fmla="*/ 3479838 w 8366380"/>
              <a:gd name="connsiteY2144" fmla="*/ 1818649 h 6039163"/>
              <a:gd name="connsiteX2145" fmla="*/ 3286810 w 8366380"/>
              <a:gd name="connsiteY2145" fmla="*/ 1818649 h 6039163"/>
              <a:gd name="connsiteX2146" fmla="*/ 3306579 w 8366380"/>
              <a:gd name="connsiteY2146" fmla="*/ 1798880 h 6039163"/>
              <a:gd name="connsiteX2147" fmla="*/ 3286810 w 8366380"/>
              <a:gd name="connsiteY2147" fmla="*/ 1779112 h 6039163"/>
              <a:gd name="connsiteX2148" fmla="*/ 3267042 w 8366380"/>
              <a:gd name="connsiteY2148" fmla="*/ 1798880 h 6039163"/>
              <a:gd name="connsiteX2149" fmla="*/ 3286810 w 8366380"/>
              <a:gd name="connsiteY2149" fmla="*/ 1818649 h 6039163"/>
              <a:gd name="connsiteX2150" fmla="*/ 3093783 w 8366380"/>
              <a:gd name="connsiteY2150" fmla="*/ 1818649 h 6039163"/>
              <a:gd name="connsiteX2151" fmla="*/ 3113551 w 8366380"/>
              <a:gd name="connsiteY2151" fmla="*/ 1798880 h 6039163"/>
              <a:gd name="connsiteX2152" fmla="*/ 3093783 w 8366380"/>
              <a:gd name="connsiteY2152" fmla="*/ 1779112 h 6039163"/>
              <a:gd name="connsiteX2153" fmla="*/ 3074014 w 8366380"/>
              <a:gd name="connsiteY2153" fmla="*/ 1798880 h 6039163"/>
              <a:gd name="connsiteX2154" fmla="*/ 3093783 w 8366380"/>
              <a:gd name="connsiteY2154" fmla="*/ 1818649 h 6039163"/>
              <a:gd name="connsiteX2155" fmla="*/ 2900755 w 8366380"/>
              <a:gd name="connsiteY2155" fmla="*/ 1818649 h 6039163"/>
              <a:gd name="connsiteX2156" fmla="*/ 2920524 w 8366380"/>
              <a:gd name="connsiteY2156" fmla="*/ 1798880 h 6039163"/>
              <a:gd name="connsiteX2157" fmla="*/ 2900755 w 8366380"/>
              <a:gd name="connsiteY2157" fmla="*/ 1779112 h 6039163"/>
              <a:gd name="connsiteX2158" fmla="*/ 2880987 w 8366380"/>
              <a:gd name="connsiteY2158" fmla="*/ 1798880 h 6039163"/>
              <a:gd name="connsiteX2159" fmla="*/ 2900755 w 8366380"/>
              <a:gd name="connsiteY2159" fmla="*/ 1818649 h 6039163"/>
              <a:gd name="connsiteX2160" fmla="*/ 2707727 w 8366380"/>
              <a:gd name="connsiteY2160" fmla="*/ 1818649 h 6039163"/>
              <a:gd name="connsiteX2161" fmla="*/ 2727495 w 8366380"/>
              <a:gd name="connsiteY2161" fmla="*/ 1798880 h 6039163"/>
              <a:gd name="connsiteX2162" fmla="*/ 2707727 w 8366380"/>
              <a:gd name="connsiteY2162" fmla="*/ 1779112 h 6039163"/>
              <a:gd name="connsiteX2163" fmla="*/ 2687958 w 8366380"/>
              <a:gd name="connsiteY2163" fmla="*/ 1798880 h 6039163"/>
              <a:gd name="connsiteX2164" fmla="*/ 2707727 w 8366380"/>
              <a:gd name="connsiteY2164" fmla="*/ 1818649 h 6039163"/>
              <a:gd name="connsiteX2165" fmla="*/ 2514699 w 8366380"/>
              <a:gd name="connsiteY2165" fmla="*/ 1818649 h 6039163"/>
              <a:gd name="connsiteX2166" fmla="*/ 2534468 w 8366380"/>
              <a:gd name="connsiteY2166" fmla="*/ 1798880 h 6039163"/>
              <a:gd name="connsiteX2167" fmla="*/ 2514699 w 8366380"/>
              <a:gd name="connsiteY2167" fmla="*/ 1779112 h 6039163"/>
              <a:gd name="connsiteX2168" fmla="*/ 2494931 w 8366380"/>
              <a:gd name="connsiteY2168" fmla="*/ 1798880 h 6039163"/>
              <a:gd name="connsiteX2169" fmla="*/ 2514699 w 8366380"/>
              <a:gd name="connsiteY2169" fmla="*/ 1818649 h 6039163"/>
              <a:gd name="connsiteX2170" fmla="*/ 2321672 w 8366380"/>
              <a:gd name="connsiteY2170" fmla="*/ 1818649 h 6039163"/>
              <a:gd name="connsiteX2171" fmla="*/ 2341440 w 8366380"/>
              <a:gd name="connsiteY2171" fmla="*/ 1798880 h 6039163"/>
              <a:gd name="connsiteX2172" fmla="*/ 2321672 w 8366380"/>
              <a:gd name="connsiteY2172" fmla="*/ 1779112 h 6039163"/>
              <a:gd name="connsiteX2173" fmla="*/ 2301903 w 8366380"/>
              <a:gd name="connsiteY2173" fmla="*/ 1798880 h 6039163"/>
              <a:gd name="connsiteX2174" fmla="*/ 2321672 w 8366380"/>
              <a:gd name="connsiteY2174" fmla="*/ 1818649 h 6039163"/>
              <a:gd name="connsiteX2175" fmla="*/ 2128643 w 8366380"/>
              <a:gd name="connsiteY2175" fmla="*/ 1818649 h 6039163"/>
              <a:gd name="connsiteX2176" fmla="*/ 2148412 w 8366380"/>
              <a:gd name="connsiteY2176" fmla="*/ 1798880 h 6039163"/>
              <a:gd name="connsiteX2177" fmla="*/ 2128643 w 8366380"/>
              <a:gd name="connsiteY2177" fmla="*/ 1779112 h 6039163"/>
              <a:gd name="connsiteX2178" fmla="*/ 2108875 w 8366380"/>
              <a:gd name="connsiteY2178" fmla="*/ 1798880 h 6039163"/>
              <a:gd name="connsiteX2179" fmla="*/ 2128643 w 8366380"/>
              <a:gd name="connsiteY2179" fmla="*/ 1818649 h 6039163"/>
              <a:gd name="connsiteX2180" fmla="*/ 1935616 w 8366380"/>
              <a:gd name="connsiteY2180" fmla="*/ 1818649 h 6039163"/>
              <a:gd name="connsiteX2181" fmla="*/ 1955384 w 8366380"/>
              <a:gd name="connsiteY2181" fmla="*/ 1798880 h 6039163"/>
              <a:gd name="connsiteX2182" fmla="*/ 1935616 w 8366380"/>
              <a:gd name="connsiteY2182" fmla="*/ 1779112 h 6039163"/>
              <a:gd name="connsiteX2183" fmla="*/ 1915848 w 8366380"/>
              <a:gd name="connsiteY2183" fmla="*/ 1798880 h 6039163"/>
              <a:gd name="connsiteX2184" fmla="*/ 1935616 w 8366380"/>
              <a:gd name="connsiteY2184" fmla="*/ 1818649 h 6039163"/>
              <a:gd name="connsiteX2185" fmla="*/ 1727277 w 8366380"/>
              <a:gd name="connsiteY2185" fmla="*/ 1818649 h 6039163"/>
              <a:gd name="connsiteX2186" fmla="*/ 1747045 w 8366380"/>
              <a:gd name="connsiteY2186" fmla="*/ 1798880 h 6039163"/>
              <a:gd name="connsiteX2187" fmla="*/ 1727277 w 8366380"/>
              <a:gd name="connsiteY2187" fmla="*/ 1779112 h 6039163"/>
              <a:gd name="connsiteX2188" fmla="*/ 1707508 w 8366380"/>
              <a:gd name="connsiteY2188" fmla="*/ 1798880 h 6039163"/>
              <a:gd name="connsiteX2189" fmla="*/ 1727277 w 8366380"/>
              <a:gd name="connsiteY2189" fmla="*/ 1818649 h 6039163"/>
              <a:gd name="connsiteX2190" fmla="*/ 1534249 w 8366380"/>
              <a:gd name="connsiteY2190" fmla="*/ 1818649 h 6039163"/>
              <a:gd name="connsiteX2191" fmla="*/ 1554018 w 8366380"/>
              <a:gd name="connsiteY2191" fmla="*/ 1798880 h 6039163"/>
              <a:gd name="connsiteX2192" fmla="*/ 1534249 w 8366380"/>
              <a:gd name="connsiteY2192" fmla="*/ 1779112 h 6039163"/>
              <a:gd name="connsiteX2193" fmla="*/ 1514481 w 8366380"/>
              <a:gd name="connsiteY2193" fmla="*/ 1798880 h 6039163"/>
              <a:gd name="connsiteX2194" fmla="*/ 1534249 w 8366380"/>
              <a:gd name="connsiteY2194" fmla="*/ 1818649 h 6039163"/>
              <a:gd name="connsiteX2195" fmla="*/ 1341222 w 8366380"/>
              <a:gd name="connsiteY2195" fmla="*/ 1818649 h 6039163"/>
              <a:gd name="connsiteX2196" fmla="*/ 1360990 w 8366380"/>
              <a:gd name="connsiteY2196" fmla="*/ 1798880 h 6039163"/>
              <a:gd name="connsiteX2197" fmla="*/ 1341222 w 8366380"/>
              <a:gd name="connsiteY2197" fmla="*/ 1779112 h 6039163"/>
              <a:gd name="connsiteX2198" fmla="*/ 1321453 w 8366380"/>
              <a:gd name="connsiteY2198" fmla="*/ 1798880 h 6039163"/>
              <a:gd name="connsiteX2199" fmla="*/ 1341222 w 8366380"/>
              <a:gd name="connsiteY2199" fmla="*/ 1818649 h 6039163"/>
              <a:gd name="connsiteX2200" fmla="*/ 1148193 w 8366380"/>
              <a:gd name="connsiteY2200" fmla="*/ 1818649 h 6039163"/>
              <a:gd name="connsiteX2201" fmla="*/ 1167962 w 8366380"/>
              <a:gd name="connsiteY2201" fmla="*/ 1798880 h 6039163"/>
              <a:gd name="connsiteX2202" fmla="*/ 1148193 w 8366380"/>
              <a:gd name="connsiteY2202" fmla="*/ 1779112 h 6039163"/>
              <a:gd name="connsiteX2203" fmla="*/ 1128425 w 8366380"/>
              <a:gd name="connsiteY2203" fmla="*/ 1798880 h 6039163"/>
              <a:gd name="connsiteX2204" fmla="*/ 1148193 w 8366380"/>
              <a:gd name="connsiteY2204" fmla="*/ 1818649 h 6039163"/>
              <a:gd name="connsiteX2205" fmla="*/ 955166 w 8366380"/>
              <a:gd name="connsiteY2205" fmla="*/ 1818649 h 6039163"/>
              <a:gd name="connsiteX2206" fmla="*/ 974934 w 8366380"/>
              <a:gd name="connsiteY2206" fmla="*/ 1798880 h 6039163"/>
              <a:gd name="connsiteX2207" fmla="*/ 955166 w 8366380"/>
              <a:gd name="connsiteY2207" fmla="*/ 1779112 h 6039163"/>
              <a:gd name="connsiteX2208" fmla="*/ 935398 w 8366380"/>
              <a:gd name="connsiteY2208" fmla="*/ 1798880 h 6039163"/>
              <a:gd name="connsiteX2209" fmla="*/ 955166 w 8366380"/>
              <a:gd name="connsiteY2209" fmla="*/ 1818649 h 6039163"/>
              <a:gd name="connsiteX2210" fmla="*/ 762138 w 8366380"/>
              <a:gd name="connsiteY2210" fmla="*/ 1818649 h 6039163"/>
              <a:gd name="connsiteX2211" fmla="*/ 781907 w 8366380"/>
              <a:gd name="connsiteY2211" fmla="*/ 1798880 h 6039163"/>
              <a:gd name="connsiteX2212" fmla="*/ 762138 w 8366380"/>
              <a:gd name="connsiteY2212" fmla="*/ 1779112 h 6039163"/>
              <a:gd name="connsiteX2213" fmla="*/ 742370 w 8366380"/>
              <a:gd name="connsiteY2213" fmla="*/ 1798880 h 6039163"/>
              <a:gd name="connsiteX2214" fmla="*/ 762138 w 8366380"/>
              <a:gd name="connsiteY2214" fmla="*/ 1818649 h 6039163"/>
              <a:gd name="connsiteX2215" fmla="*/ 569111 w 8366380"/>
              <a:gd name="connsiteY2215" fmla="*/ 1818649 h 6039163"/>
              <a:gd name="connsiteX2216" fmla="*/ 588879 w 8366380"/>
              <a:gd name="connsiteY2216" fmla="*/ 1798880 h 6039163"/>
              <a:gd name="connsiteX2217" fmla="*/ 569111 w 8366380"/>
              <a:gd name="connsiteY2217" fmla="*/ 1779112 h 6039163"/>
              <a:gd name="connsiteX2218" fmla="*/ 549343 w 8366380"/>
              <a:gd name="connsiteY2218" fmla="*/ 1798880 h 6039163"/>
              <a:gd name="connsiteX2219" fmla="*/ 569111 w 8366380"/>
              <a:gd name="connsiteY2219" fmla="*/ 1818649 h 6039163"/>
              <a:gd name="connsiteX2220" fmla="*/ 376082 w 8366380"/>
              <a:gd name="connsiteY2220" fmla="*/ 1818649 h 6039163"/>
              <a:gd name="connsiteX2221" fmla="*/ 395851 w 8366380"/>
              <a:gd name="connsiteY2221" fmla="*/ 1798880 h 6039163"/>
              <a:gd name="connsiteX2222" fmla="*/ 376082 w 8366380"/>
              <a:gd name="connsiteY2222" fmla="*/ 1779112 h 6039163"/>
              <a:gd name="connsiteX2223" fmla="*/ 356314 w 8366380"/>
              <a:gd name="connsiteY2223" fmla="*/ 1798880 h 6039163"/>
              <a:gd name="connsiteX2224" fmla="*/ 376082 w 8366380"/>
              <a:gd name="connsiteY2224" fmla="*/ 1818649 h 6039163"/>
              <a:gd name="connsiteX2225" fmla="*/ 183055 w 8366380"/>
              <a:gd name="connsiteY2225" fmla="*/ 1818649 h 6039163"/>
              <a:gd name="connsiteX2226" fmla="*/ 202823 w 8366380"/>
              <a:gd name="connsiteY2226" fmla="*/ 1798880 h 6039163"/>
              <a:gd name="connsiteX2227" fmla="*/ 183055 w 8366380"/>
              <a:gd name="connsiteY2227" fmla="*/ 1779112 h 6039163"/>
              <a:gd name="connsiteX2228" fmla="*/ 163287 w 8366380"/>
              <a:gd name="connsiteY2228" fmla="*/ 1798880 h 6039163"/>
              <a:gd name="connsiteX2229" fmla="*/ 183055 w 8366380"/>
              <a:gd name="connsiteY2229" fmla="*/ 1818649 h 6039163"/>
              <a:gd name="connsiteX2230" fmla="*/ 0 w 8366380"/>
              <a:gd name="connsiteY2230" fmla="*/ 2012197 h 6039163"/>
              <a:gd name="connsiteX2231" fmla="*/ 4006 w 8366380"/>
              <a:gd name="connsiteY2231" fmla="*/ 2010538 h 6039163"/>
              <a:gd name="connsiteX2232" fmla="*/ 9796 w 8366380"/>
              <a:gd name="connsiteY2232" fmla="*/ 1996559 h 6039163"/>
              <a:gd name="connsiteX2233" fmla="*/ 4006 w 8366380"/>
              <a:gd name="connsiteY2233" fmla="*/ 1982581 h 6039163"/>
              <a:gd name="connsiteX2234" fmla="*/ 0 w 8366380"/>
              <a:gd name="connsiteY2234" fmla="*/ 1980922 h 6039163"/>
              <a:gd name="connsiteX2235" fmla="*/ 8349367 w 8366380"/>
              <a:gd name="connsiteY2235" fmla="*/ 2016328 h 6039163"/>
              <a:gd name="connsiteX2236" fmla="*/ 8363345 w 8366380"/>
              <a:gd name="connsiteY2236" fmla="*/ 2010538 h 6039163"/>
              <a:gd name="connsiteX2237" fmla="*/ 8366380 w 8366380"/>
              <a:gd name="connsiteY2237" fmla="*/ 2003211 h 6039163"/>
              <a:gd name="connsiteX2238" fmla="*/ 8366380 w 8366380"/>
              <a:gd name="connsiteY2238" fmla="*/ 1989908 h 6039163"/>
              <a:gd name="connsiteX2239" fmla="*/ 8363345 w 8366380"/>
              <a:gd name="connsiteY2239" fmla="*/ 1982581 h 6039163"/>
              <a:gd name="connsiteX2240" fmla="*/ 8349367 w 8366380"/>
              <a:gd name="connsiteY2240" fmla="*/ 1976791 h 6039163"/>
              <a:gd name="connsiteX2241" fmla="*/ 8329598 w 8366380"/>
              <a:gd name="connsiteY2241" fmla="*/ 1996559 h 6039163"/>
              <a:gd name="connsiteX2242" fmla="*/ 8349367 w 8366380"/>
              <a:gd name="connsiteY2242" fmla="*/ 2016328 h 6039163"/>
              <a:gd name="connsiteX2243" fmla="*/ 8156338 w 8366380"/>
              <a:gd name="connsiteY2243" fmla="*/ 2016328 h 6039163"/>
              <a:gd name="connsiteX2244" fmla="*/ 8176107 w 8366380"/>
              <a:gd name="connsiteY2244" fmla="*/ 1996559 h 6039163"/>
              <a:gd name="connsiteX2245" fmla="*/ 8156338 w 8366380"/>
              <a:gd name="connsiteY2245" fmla="*/ 1976791 h 6039163"/>
              <a:gd name="connsiteX2246" fmla="*/ 8136570 w 8366380"/>
              <a:gd name="connsiteY2246" fmla="*/ 1996559 h 6039163"/>
              <a:gd name="connsiteX2247" fmla="*/ 8156338 w 8366380"/>
              <a:gd name="connsiteY2247" fmla="*/ 2016328 h 6039163"/>
              <a:gd name="connsiteX2248" fmla="*/ 7963311 w 8366380"/>
              <a:gd name="connsiteY2248" fmla="*/ 2016328 h 6039163"/>
              <a:gd name="connsiteX2249" fmla="*/ 7983079 w 8366380"/>
              <a:gd name="connsiteY2249" fmla="*/ 1996559 h 6039163"/>
              <a:gd name="connsiteX2250" fmla="*/ 7963311 w 8366380"/>
              <a:gd name="connsiteY2250" fmla="*/ 1976791 h 6039163"/>
              <a:gd name="connsiteX2251" fmla="*/ 7943543 w 8366380"/>
              <a:gd name="connsiteY2251" fmla="*/ 1996559 h 6039163"/>
              <a:gd name="connsiteX2252" fmla="*/ 7963311 w 8366380"/>
              <a:gd name="connsiteY2252" fmla="*/ 2016328 h 6039163"/>
              <a:gd name="connsiteX2253" fmla="*/ 7770283 w 8366380"/>
              <a:gd name="connsiteY2253" fmla="*/ 2016328 h 6039163"/>
              <a:gd name="connsiteX2254" fmla="*/ 7790052 w 8366380"/>
              <a:gd name="connsiteY2254" fmla="*/ 1996559 h 6039163"/>
              <a:gd name="connsiteX2255" fmla="*/ 7770283 w 8366380"/>
              <a:gd name="connsiteY2255" fmla="*/ 1976791 h 6039163"/>
              <a:gd name="connsiteX2256" fmla="*/ 7750515 w 8366380"/>
              <a:gd name="connsiteY2256" fmla="*/ 1996559 h 6039163"/>
              <a:gd name="connsiteX2257" fmla="*/ 7770283 w 8366380"/>
              <a:gd name="connsiteY2257" fmla="*/ 2016328 h 6039163"/>
              <a:gd name="connsiteX2258" fmla="*/ 7577256 w 8366380"/>
              <a:gd name="connsiteY2258" fmla="*/ 2016328 h 6039163"/>
              <a:gd name="connsiteX2259" fmla="*/ 7597024 w 8366380"/>
              <a:gd name="connsiteY2259" fmla="*/ 1996559 h 6039163"/>
              <a:gd name="connsiteX2260" fmla="*/ 7577256 w 8366380"/>
              <a:gd name="connsiteY2260" fmla="*/ 1976791 h 6039163"/>
              <a:gd name="connsiteX2261" fmla="*/ 7557488 w 8366380"/>
              <a:gd name="connsiteY2261" fmla="*/ 1996559 h 6039163"/>
              <a:gd name="connsiteX2262" fmla="*/ 7577256 w 8366380"/>
              <a:gd name="connsiteY2262" fmla="*/ 2016328 h 6039163"/>
              <a:gd name="connsiteX2263" fmla="*/ 7384228 w 8366380"/>
              <a:gd name="connsiteY2263" fmla="*/ 2016328 h 6039163"/>
              <a:gd name="connsiteX2264" fmla="*/ 7403996 w 8366380"/>
              <a:gd name="connsiteY2264" fmla="*/ 1996559 h 6039163"/>
              <a:gd name="connsiteX2265" fmla="*/ 7384228 w 8366380"/>
              <a:gd name="connsiteY2265" fmla="*/ 1976791 h 6039163"/>
              <a:gd name="connsiteX2266" fmla="*/ 7364459 w 8366380"/>
              <a:gd name="connsiteY2266" fmla="*/ 1996559 h 6039163"/>
              <a:gd name="connsiteX2267" fmla="*/ 7384228 w 8366380"/>
              <a:gd name="connsiteY2267" fmla="*/ 2016328 h 6039163"/>
              <a:gd name="connsiteX2268" fmla="*/ 7191200 w 8366380"/>
              <a:gd name="connsiteY2268" fmla="*/ 2016328 h 6039163"/>
              <a:gd name="connsiteX2269" fmla="*/ 7210968 w 8366380"/>
              <a:gd name="connsiteY2269" fmla="*/ 1996559 h 6039163"/>
              <a:gd name="connsiteX2270" fmla="*/ 7191200 w 8366380"/>
              <a:gd name="connsiteY2270" fmla="*/ 1976791 h 6039163"/>
              <a:gd name="connsiteX2271" fmla="*/ 7171432 w 8366380"/>
              <a:gd name="connsiteY2271" fmla="*/ 1996559 h 6039163"/>
              <a:gd name="connsiteX2272" fmla="*/ 7191200 w 8366380"/>
              <a:gd name="connsiteY2272" fmla="*/ 2016328 h 6039163"/>
              <a:gd name="connsiteX2273" fmla="*/ 6998173 w 8366380"/>
              <a:gd name="connsiteY2273" fmla="*/ 2016328 h 6039163"/>
              <a:gd name="connsiteX2274" fmla="*/ 7017941 w 8366380"/>
              <a:gd name="connsiteY2274" fmla="*/ 1996559 h 6039163"/>
              <a:gd name="connsiteX2275" fmla="*/ 6998173 w 8366380"/>
              <a:gd name="connsiteY2275" fmla="*/ 1976791 h 6039163"/>
              <a:gd name="connsiteX2276" fmla="*/ 6978404 w 8366380"/>
              <a:gd name="connsiteY2276" fmla="*/ 1996559 h 6039163"/>
              <a:gd name="connsiteX2277" fmla="*/ 6998173 w 8366380"/>
              <a:gd name="connsiteY2277" fmla="*/ 2016328 h 6039163"/>
              <a:gd name="connsiteX2278" fmla="*/ 6805144 w 8366380"/>
              <a:gd name="connsiteY2278" fmla="*/ 2016328 h 6039163"/>
              <a:gd name="connsiteX2279" fmla="*/ 6824913 w 8366380"/>
              <a:gd name="connsiteY2279" fmla="*/ 1996559 h 6039163"/>
              <a:gd name="connsiteX2280" fmla="*/ 6805144 w 8366380"/>
              <a:gd name="connsiteY2280" fmla="*/ 1976791 h 6039163"/>
              <a:gd name="connsiteX2281" fmla="*/ 6785376 w 8366380"/>
              <a:gd name="connsiteY2281" fmla="*/ 1996559 h 6039163"/>
              <a:gd name="connsiteX2282" fmla="*/ 6805144 w 8366380"/>
              <a:gd name="connsiteY2282" fmla="*/ 2016328 h 6039163"/>
              <a:gd name="connsiteX2283" fmla="*/ 6612117 w 8366380"/>
              <a:gd name="connsiteY2283" fmla="*/ 2016328 h 6039163"/>
              <a:gd name="connsiteX2284" fmla="*/ 6631885 w 8366380"/>
              <a:gd name="connsiteY2284" fmla="*/ 1996559 h 6039163"/>
              <a:gd name="connsiteX2285" fmla="*/ 6612117 w 8366380"/>
              <a:gd name="connsiteY2285" fmla="*/ 1976791 h 6039163"/>
              <a:gd name="connsiteX2286" fmla="*/ 6592348 w 8366380"/>
              <a:gd name="connsiteY2286" fmla="*/ 1996559 h 6039163"/>
              <a:gd name="connsiteX2287" fmla="*/ 6612117 w 8366380"/>
              <a:gd name="connsiteY2287" fmla="*/ 2016328 h 6039163"/>
              <a:gd name="connsiteX2288" fmla="*/ 6403778 w 8366380"/>
              <a:gd name="connsiteY2288" fmla="*/ 2016328 h 6039163"/>
              <a:gd name="connsiteX2289" fmla="*/ 6423546 w 8366380"/>
              <a:gd name="connsiteY2289" fmla="*/ 1996559 h 6039163"/>
              <a:gd name="connsiteX2290" fmla="*/ 6403778 w 8366380"/>
              <a:gd name="connsiteY2290" fmla="*/ 1976791 h 6039163"/>
              <a:gd name="connsiteX2291" fmla="*/ 6384009 w 8366380"/>
              <a:gd name="connsiteY2291" fmla="*/ 1996559 h 6039163"/>
              <a:gd name="connsiteX2292" fmla="*/ 6403778 w 8366380"/>
              <a:gd name="connsiteY2292" fmla="*/ 2016328 h 6039163"/>
              <a:gd name="connsiteX2293" fmla="*/ 6210750 w 8366380"/>
              <a:gd name="connsiteY2293" fmla="*/ 2016328 h 6039163"/>
              <a:gd name="connsiteX2294" fmla="*/ 6230519 w 8366380"/>
              <a:gd name="connsiteY2294" fmla="*/ 1996559 h 6039163"/>
              <a:gd name="connsiteX2295" fmla="*/ 6210750 w 8366380"/>
              <a:gd name="connsiteY2295" fmla="*/ 1976791 h 6039163"/>
              <a:gd name="connsiteX2296" fmla="*/ 6190982 w 8366380"/>
              <a:gd name="connsiteY2296" fmla="*/ 1996559 h 6039163"/>
              <a:gd name="connsiteX2297" fmla="*/ 6210750 w 8366380"/>
              <a:gd name="connsiteY2297" fmla="*/ 2016328 h 6039163"/>
              <a:gd name="connsiteX2298" fmla="*/ 6017723 w 8366380"/>
              <a:gd name="connsiteY2298" fmla="*/ 2016328 h 6039163"/>
              <a:gd name="connsiteX2299" fmla="*/ 6037491 w 8366380"/>
              <a:gd name="connsiteY2299" fmla="*/ 1996559 h 6039163"/>
              <a:gd name="connsiteX2300" fmla="*/ 6017723 w 8366380"/>
              <a:gd name="connsiteY2300" fmla="*/ 1976791 h 6039163"/>
              <a:gd name="connsiteX2301" fmla="*/ 5997954 w 8366380"/>
              <a:gd name="connsiteY2301" fmla="*/ 1996559 h 6039163"/>
              <a:gd name="connsiteX2302" fmla="*/ 6017723 w 8366380"/>
              <a:gd name="connsiteY2302" fmla="*/ 2016328 h 6039163"/>
              <a:gd name="connsiteX2303" fmla="*/ 5824694 w 8366380"/>
              <a:gd name="connsiteY2303" fmla="*/ 2016328 h 6039163"/>
              <a:gd name="connsiteX2304" fmla="*/ 5844463 w 8366380"/>
              <a:gd name="connsiteY2304" fmla="*/ 1996559 h 6039163"/>
              <a:gd name="connsiteX2305" fmla="*/ 5824694 w 8366380"/>
              <a:gd name="connsiteY2305" fmla="*/ 1976791 h 6039163"/>
              <a:gd name="connsiteX2306" fmla="*/ 5804926 w 8366380"/>
              <a:gd name="connsiteY2306" fmla="*/ 1996559 h 6039163"/>
              <a:gd name="connsiteX2307" fmla="*/ 5824694 w 8366380"/>
              <a:gd name="connsiteY2307" fmla="*/ 2016328 h 6039163"/>
              <a:gd name="connsiteX2308" fmla="*/ 5631667 w 8366380"/>
              <a:gd name="connsiteY2308" fmla="*/ 2016328 h 6039163"/>
              <a:gd name="connsiteX2309" fmla="*/ 5651435 w 8366380"/>
              <a:gd name="connsiteY2309" fmla="*/ 1996559 h 6039163"/>
              <a:gd name="connsiteX2310" fmla="*/ 5631667 w 8366380"/>
              <a:gd name="connsiteY2310" fmla="*/ 1976791 h 6039163"/>
              <a:gd name="connsiteX2311" fmla="*/ 5611899 w 8366380"/>
              <a:gd name="connsiteY2311" fmla="*/ 1996559 h 6039163"/>
              <a:gd name="connsiteX2312" fmla="*/ 5631667 w 8366380"/>
              <a:gd name="connsiteY2312" fmla="*/ 2016328 h 6039163"/>
              <a:gd name="connsiteX2313" fmla="*/ 5438639 w 8366380"/>
              <a:gd name="connsiteY2313" fmla="*/ 2016328 h 6039163"/>
              <a:gd name="connsiteX2314" fmla="*/ 5458408 w 8366380"/>
              <a:gd name="connsiteY2314" fmla="*/ 1996559 h 6039163"/>
              <a:gd name="connsiteX2315" fmla="*/ 5438639 w 8366380"/>
              <a:gd name="connsiteY2315" fmla="*/ 1976791 h 6039163"/>
              <a:gd name="connsiteX2316" fmla="*/ 5418871 w 8366380"/>
              <a:gd name="connsiteY2316" fmla="*/ 1996559 h 6039163"/>
              <a:gd name="connsiteX2317" fmla="*/ 5438639 w 8366380"/>
              <a:gd name="connsiteY2317" fmla="*/ 2016328 h 6039163"/>
              <a:gd name="connsiteX2318" fmla="*/ 5245612 w 8366380"/>
              <a:gd name="connsiteY2318" fmla="*/ 2016328 h 6039163"/>
              <a:gd name="connsiteX2319" fmla="*/ 5265380 w 8366380"/>
              <a:gd name="connsiteY2319" fmla="*/ 1996559 h 6039163"/>
              <a:gd name="connsiteX2320" fmla="*/ 5245612 w 8366380"/>
              <a:gd name="connsiteY2320" fmla="*/ 1976791 h 6039163"/>
              <a:gd name="connsiteX2321" fmla="*/ 5225843 w 8366380"/>
              <a:gd name="connsiteY2321" fmla="*/ 1996559 h 6039163"/>
              <a:gd name="connsiteX2322" fmla="*/ 5245612 w 8366380"/>
              <a:gd name="connsiteY2322" fmla="*/ 2016328 h 6039163"/>
              <a:gd name="connsiteX2323" fmla="*/ 5052584 w 8366380"/>
              <a:gd name="connsiteY2323" fmla="*/ 2016328 h 6039163"/>
              <a:gd name="connsiteX2324" fmla="*/ 5072353 w 8366380"/>
              <a:gd name="connsiteY2324" fmla="*/ 1996559 h 6039163"/>
              <a:gd name="connsiteX2325" fmla="*/ 5052584 w 8366380"/>
              <a:gd name="connsiteY2325" fmla="*/ 1976791 h 6039163"/>
              <a:gd name="connsiteX2326" fmla="*/ 5032815 w 8366380"/>
              <a:gd name="connsiteY2326" fmla="*/ 1996559 h 6039163"/>
              <a:gd name="connsiteX2327" fmla="*/ 5052584 w 8366380"/>
              <a:gd name="connsiteY2327" fmla="*/ 2016328 h 6039163"/>
              <a:gd name="connsiteX2328" fmla="*/ 4859557 w 8366380"/>
              <a:gd name="connsiteY2328" fmla="*/ 2016328 h 6039163"/>
              <a:gd name="connsiteX2329" fmla="*/ 4879324 w 8366380"/>
              <a:gd name="connsiteY2329" fmla="*/ 1996559 h 6039163"/>
              <a:gd name="connsiteX2330" fmla="*/ 4859557 w 8366380"/>
              <a:gd name="connsiteY2330" fmla="*/ 1976791 h 6039163"/>
              <a:gd name="connsiteX2331" fmla="*/ 4839789 w 8366380"/>
              <a:gd name="connsiteY2331" fmla="*/ 1996559 h 6039163"/>
              <a:gd name="connsiteX2332" fmla="*/ 4859557 w 8366380"/>
              <a:gd name="connsiteY2332" fmla="*/ 2016328 h 6039163"/>
              <a:gd name="connsiteX2333" fmla="*/ 4666528 w 8366380"/>
              <a:gd name="connsiteY2333" fmla="*/ 2016328 h 6039163"/>
              <a:gd name="connsiteX2334" fmla="*/ 4686297 w 8366380"/>
              <a:gd name="connsiteY2334" fmla="*/ 1996559 h 6039163"/>
              <a:gd name="connsiteX2335" fmla="*/ 4666528 w 8366380"/>
              <a:gd name="connsiteY2335" fmla="*/ 1976791 h 6039163"/>
              <a:gd name="connsiteX2336" fmla="*/ 4646761 w 8366380"/>
              <a:gd name="connsiteY2336" fmla="*/ 1996559 h 6039163"/>
              <a:gd name="connsiteX2337" fmla="*/ 4666528 w 8366380"/>
              <a:gd name="connsiteY2337" fmla="*/ 2016328 h 6039163"/>
              <a:gd name="connsiteX2338" fmla="*/ 4473501 w 8366380"/>
              <a:gd name="connsiteY2338" fmla="*/ 2016328 h 6039163"/>
              <a:gd name="connsiteX2339" fmla="*/ 4493269 w 8366380"/>
              <a:gd name="connsiteY2339" fmla="*/ 1996559 h 6039163"/>
              <a:gd name="connsiteX2340" fmla="*/ 4473501 w 8366380"/>
              <a:gd name="connsiteY2340" fmla="*/ 1976791 h 6039163"/>
              <a:gd name="connsiteX2341" fmla="*/ 4453732 w 8366380"/>
              <a:gd name="connsiteY2341" fmla="*/ 1996559 h 6039163"/>
              <a:gd name="connsiteX2342" fmla="*/ 4473501 w 8366380"/>
              <a:gd name="connsiteY2342" fmla="*/ 2016328 h 6039163"/>
              <a:gd name="connsiteX2343" fmla="*/ 4280474 w 8366380"/>
              <a:gd name="connsiteY2343" fmla="*/ 2016328 h 6039163"/>
              <a:gd name="connsiteX2344" fmla="*/ 4300242 w 8366380"/>
              <a:gd name="connsiteY2344" fmla="*/ 1996559 h 6039163"/>
              <a:gd name="connsiteX2345" fmla="*/ 4280474 w 8366380"/>
              <a:gd name="connsiteY2345" fmla="*/ 1976791 h 6039163"/>
              <a:gd name="connsiteX2346" fmla="*/ 4260705 w 8366380"/>
              <a:gd name="connsiteY2346" fmla="*/ 1996559 h 6039163"/>
              <a:gd name="connsiteX2347" fmla="*/ 4280474 w 8366380"/>
              <a:gd name="connsiteY2347" fmla="*/ 2016328 h 6039163"/>
              <a:gd name="connsiteX2348" fmla="*/ 4058922 w 8366380"/>
              <a:gd name="connsiteY2348" fmla="*/ 2016328 h 6039163"/>
              <a:gd name="connsiteX2349" fmla="*/ 4078690 w 8366380"/>
              <a:gd name="connsiteY2349" fmla="*/ 1996559 h 6039163"/>
              <a:gd name="connsiteX2350" fmla="*/ 4058922 w 8366380"/>
              <a:gd name="connsiteY2350" fmla="*/ 1976791 h 6039163"/>
              <a:gd name="connsiteX2351" fmla="*/ 4039153 w 8366380"/>
              <a:gd name="connsiteY2351" fmla="*/ 1996559 h 6039163"/>
              <a:gd name="connsiteX2352" fmla="*/ 4058922 w 8366380"/>
              <a:gd name="connsiteY2352" fmla="*/ 2016328 h 6039163"/>
              <a:gd name="connsiteX2353" fmla="*/ 3865894 w 8366380"/>
              <a:gd name="connsiteY2353" fmla="*/ 2016328 h 6039163"/>
              <a:gd name="connsiteX2354" fmla="*/ 3885662 w 8366380"/>
              <a:gd name="connsiteY2354" fmla="*/ 1996559 h 6039163"/>
              <a:gd name="connsiteX2355" fmla="*/ 3865894 w 8366380"/>
              <a:gd name="connsiteY2355" fmla="*/ 1976791 h 6039163"/>
              <a:gd name="connsiteX2356" fmla="*/ 3846126 w 8366380"/>
              <a:gd name="connsiteY2356" fmla="*/ 1996559 h 6039163"/>
              <a:gd name="connsiteX2357" fmla="*/ 3865894 w 8366380"/>
              <a:gd name="connsiteY2357" fmla="*/ 2016328 h 6039163"/>
              <a:gd name="connsiteX2358" fmla="*/ 3672866 w 8366380"/>
              <a:gd name="connsiteY2358" fmla="*/ 2016328 h 6039163"/>
              <a:gd name="connsiteX2359" fmla="*/ 3692634 w 8366380"/>
              <a:gd name="connsiteY2359" fmla="*/ 1996559 h 6039163"/>
              <a:gd name="connsiteX2360" fmla="*/ 3672866 w 8366380"/>
              <a:gd name="connsiteY2360" fmla="*/ 1976791 h 6039163"/>
              <a:gd name="connsiteX2361" fmla="*/ 3653098 w 8366380"/>
              <a:gd name="connsiteY2361" fmla="*/ 1996559 h 6039163"/>
              <a:gd name="connsiteX2362" fmla="*/ 3672866 w 8366380"/>
              <a:gd name="connsiteY2362" fmla="*/ 2016328 h 6039163"/>
              <a:gd name="connsiteX2363" fmla="*/ 3479838 w 8366380"/>
              <a:gd name="connsiteY2363" fmla="*/ 2016328 h 6039163"/>
              <a:gd name="connsiteX2364" fmla="*/ 3499606 w 8366380"/>
              <a:gd name="connsiteY2364" fmla="*/ 1996559 h 6039163"/>
              <a:gd name="connsiteX2365" fmla="*/ 3479838 w 8366380"/>
              <a:gd name="connsiteY2365" fmla="*/ 1976791 h 6039163"/>
              <a:gd name="connsiteX2366" fmla="*/ 3460069 w 8366380"/>
              <a:gd name="connsiteY2366" fmla="*/ 1996559 h 6039163"/>
              <a:gd name="connsiteX2367" fmla="*/ 3479838 w 8366380"/>
              <a:gd name="connsiteY2367" fmla="*/ 2016328 h 6039163"/>
              <a:gd name="connsiteX2368" fmla="*/ 3286810 w 8366380"/>
              <a:gd name="connsiteY2368" fmla="*/ 2016328 h 6039163"/>
              <a:gd name="connsiteX2369" fmla="*/ 3306579 w 8366380"/>
              <a:gd name="connsiteY2369" fmla="*/ 1996559 h 6039163"/>
              <a:gd name="connsiteX2370" fmla="*/ 3286810 w 8366380"/>
              <a:gd name="connsiteY2370" fmla="*/ 1976791 h 6039163"/>
              <a:gd name="connsiteX2371" fmla="*/ 3267042 w 8366380"/>
              <a:gd name="connsiteY2371" fmla="*/ 1996559 h 6039163"/>
              <a:gd name="connsiteX2372" fmla="*/ 3286810 w 8366380"/>
              <a:gd name="connsiteY2372" fmla="*/ 2016328 h 6039163"/>
              <a:gd name="connsiteX2373" fmla="*/ 3093783 w 8366380"/>
              <a:gd name="connsiteY2373" fmla="*/ 2016328 h 6039163"/>
              <a:gd name="connsiteX2374" fmla="*/ 3113551 w 8366380"/>
              <a:gd name="connsiteY2374" fmla="*/ 1996559 h 6039163"/>
              <a:gd name="connsiteX2375" fmla="*/ 3093783 w 8366380"/>
              <a:gd name="connsiteY2375" fmla="*/ 1976791 h 6039163"/>
              <a:gd name="connsiteX2376" fmla="*/ 3074014 w 8366380"/>
              <a:gd name="connsiteY2376" fmla="*/ 1996559 h 6039163"/>
              <a:gd name="connsiteX2377" fmla="*/ 3093783 w 8366380"/>
              <a:gd name="connsiteY2377" fmla="*/ 2016328 h 6039163"/>
              <a:gd name="connsiteX2378" fmla="*/ 2900755 w 8366380"/>
              <a:gd name="connsiteY2378" fmla="*/ 2016328 h 6039163"/>
              <a:gd name="connsiteX2379" fmla="*/ 2920524 w 8366380"/>
              <a:gd name="connsiteY2379" fmla="*/ 1996559 h 6039163"/>
              <a:gd name="connsiteX2380" fmla="*/ 2900755 w 8366380"/>
              <a:gd name="connsiteY2380" fmla="*/ 1976791 h 6039163"/>
              <a:gd name="connsiteX2381" fmla="*/ 2880987 w 8366380"/>
              <a:gd name="connsiteY2381" fmla="*/ 1996559 h 6039163"/>
              <a:gd name="connsiteX2382" fmla="*/ 2900755 w 8366380"/>
              <a:gd name="connsiteY2382" fmla="*/ 2016328 h 6039163"/>
              <a:gd name="connsiteX2383" fmla="*/ 2707727 w 8366380"/>
              <a:gd name="connsiteY2383" fmla="*/ 2016328 h 6039163"/>
              <a:gd name="connsiteX2384" fmla="*/ 2727495 w 8366380"/>
              <a:gd name="connsiteY2384" fmla="*/ 1996559 h 6039163"/>
              <a:gd name="connsiteX2385" fmla="*/ 2707727 w 8366380"/>
              <a:gd name="connsiteY2385" fmla="*/ 1976791 h 6039163"/>
              <a:gd name="connsiteX2386" fmla="*/ 2687958 w 8366380"/>
              <a:gd name="connsiteY2386" fmla="*/ 1996559 h 6039163"/>
              <a:gd name="connsiteX2387" fmla="*/ 2707727 w 8366380"/>
              <a:gd name="connsiteY2387" fmla="*/ 2016328 h 6039163"/>
              <a:gd name="connsiteX2388" fmla="*/ 2514699 w 8366380"/>
              <a:gd name="connsiteY2388" fmla="*/ 2016328 h 6039163"/>
              <a:gd name="connsiteX2389" fmla="*/ 2534468 w 8366380"/>
              <a:gd name="connsiteY2389" fmla="*/ 1996559 h 6039163"/>
              <a:gd name="connsiteX2390" fmla="*/ 2514699 w 8366380"/>
              <a:gd name="connsiteY2390" fmla="*/ 1976791 h 6039163"/>
              <a:gd name="connsiteX2391" fmla="*/ 2494931 w 8366380"/>
              <a:gd name="connsiteY2391" fmla="*/ 1996559 h 6039163"/>
              <a:gd name="connsiteX2392" fmla="*/ 2514699 w 8366380"/>
              <a:gd name="connsiteY2392" fmla="*/ 2016328 h 6039163"/>
              <a:gd name="connsiteX2393" fmla="*/ 2321672 w 8366380"/>
              <a:gd name="connsiteY2393" fmla="*/ 2016328 h 6039163"/>
              <a:gd name="connsiteX2394" fmla="*/ 2341440 w 8366380"/>
              <a:gd name="connsiteY2394" fmla="*/ 1996559 h 6039163"/>
              <a:gd name="connsiteX2395" fmla="*/ 2321672 w 8366380"/>
              <a:gd name="connsiteY2395" fmla="*/ 1976791 h 6039163"/>
              <a:gd name="connsiteX2396" fmla="*/ 2301903 w 8366380"/>
              <a:gd name="connsiteY2396" fmla="*/ 1996559 h 6039163"/>
              <a:gd name="connsiteX2397" fmla="*/ 2321672 w 8366380"/>
              <a:gd name="connsiteY2397" fmla="*/ 2016328 h 6039163"/>
              <a:gd name="connsiteX2398" fmla="*/ 2128643 w 8366380"/>
              <a:gd name="connsiteY2398" fmla="*/ 2016328 h 6039163"/>
              <a:gd name="connsiteX2399" fmla="*/ 2148412 w 8366380"/>
              <a:gd name="connsiteY2399" fmla="*/ 1996559 h 6039163"/>
              <a:gd name="connsiteX2400" fmla="*/ 2128643 w 8366380"/>
              <a:gd name="connsiteY2400" fmla="*/ 1976791 h 6039163"/>
              <a:gd name="connsiteX2401" fmla="*/ 2108875 w 8366380"/>
              <a:gd name="connsiteY2401" fmla="*/ 1996559 h 6039163"/>
              <a:gd name="connsiteX2402" fmla="*/ 2128643 w 8366380"/>
              <a:gd name="connsiteY2402" fmla="*/ 2016328 h 6039163"/>
              <a:gd name="connsiteX2403" fmla="*/ 1935616 w 8366380"/>
              <a:gd name="connsiteY2403" fmla="*/ 2016328 h 6039163"/>
              <a:gd name="connsiteX2404" fmla="*/ 1955384 w 8366380"/>
              <a:gd name="connsiteY2404" fmla="*/ 1996559 h 6039163"/>
              <a:gd name="connsiteX2405" fmla="*/ 1935616 w 8366380"/>
              <a:gd name="connsiteY2405" fmla="*/ 1976791 h 6039163"/>
              <a:gd name="connsiteX2406" fmla="*/ 1915848 w 8366380"/>
              <a:gd name="connsiteY2406" fmla="*/ 1996559 h 6039163"/>
              <a:gd name="connsiteX2407" fmla="*/ 1935616 w 8366380"/>
              <a:gd name="connsiteY2407" fmla="*/ 2016328 h 6039163"/>
              <a:gd name="connsiteX2408" fmla="*/ 1727277 w 8366380"/>
              <a:gd name="connsiteY2408" fmla="*/ 2016328 h 6039163"/>
              <a:gd name="connsiteX2409" fmla="*/ 1747045 w 8366380"/>
              <a:gd name="connsiteY2409" fmla="*/ 1996559 h 6039163"/>
              <a:gd name="connsiteX2410" fmla="*/ 1727277 w 8366380"/>
              <a:gd name="connsiteY2410" fmla="*/ 1976791 h 6039163"/>
              <a:gd name="connsiteX2411" fmla="*/ 1707508 w 8366380"/>
              <a:gd name="connsiteY2411" fmla="*/ 1996559 h 6039163"/>
              <a:gd name="connsiteX2412" fmla="*/ 1727277 w 8366380"/>
              <a:gd name="connsiteY2412" fmla="*/ 2016328 h 6039163"/>
              <a:gd name="connsiteX2413" fmla="*/ 1534249 w 8366380"/>
              <a:gd name="connsiteY2413" fmla="*/ 2016328 h 6039163"/>
              <a:gd name="connsiteX2414" fmla="*/ 1554018 w 8366380"/>
              <a:gd name="connsiteY2414" fmla="*/ 1996559 h 6039163"/>
              <a:gd name="connsiteX2415" fmla="*/ 1534249 w 8366380"/>
              <a:gd name="connsiteY2415" fmla="*/ 1976791 h 6039163"/>
              <a:gd name="connsiteX2416" fmla="*/ 1514481 w 8366380"/>
              <a:gd name="connsiteY2416" fmla="*/ 1996559 h 6039163"/>
              <a:gd name="connsiteX2417" fmla="*/ 1534249 w 8366380"/>
              <a:gd name="connsiteY2417" fmla="*/ 2016328 h 6039163"/>
              <a:gd name="connsiteX2418" fmla="*/ 1341222 w 8366380"/>
              <a:gd name="connsiteY2418" fmla="*/ 2016328 h 6039163"/>
              <a:gd name="connsiteX2419" fmla="*/ 1360990 w 8366380"/>
              <a:gd name="connsiteY2419" fmla="*/ 1996559 h 6039163"/>
              <a:gd name="connsiteX2420" fmla="*/ 1341222 w 8366380"/>
              <a:gd name="connsiteY2420" fmla="*/ 1976791 h 6039163"/>
              <a:gd name="connsiteX2421" fmla="*/ 1321453 w 8366380"/>
              <a:gd name="connsiteY2421" fmla="*/ 1996559 h 6039163"/>
              <a:gd name="connsiteX2422" fmla="*/ 1341222 w 8366380"/>
              <a:gd name="connsiteY2422" fmla="*/ 2016328 h 6039163"/>
              <a:gd name="connsiteX2423" fmla="*/ 1148193 w 8366380"/>
              <a:gd name="connsiteY2423" fmla="*/ 2016328 h 6039163"/>
              <a:gd name="connsiteX2424" fmla="*/ 1167962 w 8366380"/>
              <a:gd name="connsiteY2424" fmla="*/ 1996559 h 6039163"/>
              <a:gd name="connsiteX2425" fmla="*/ 1148193 w 8366380"/>
              <a:gd name="connsiteY2425" fmla="*/ 1976791 h 6039163"/>
              <a:gd name="connsiteX2426" fmla="*/ 1128425 w 8366380"/>
              <a:gd name="connsiteY2426" fmla="*/ 1996559 h 6039163"/>
              <a:gd name="connsiteX2427" fmla="*/ 1148193 w 8366380"/>
              <a:gd name="connsiteY2427" fmla="*/ 2016328 h 6039163"/>
              <a:gd name="connsiteX2428" fmla="*/ 955166 w 8366380"/>
              <a:gd name="connsiteY2428" fmla="*/ 2016328 h 6039163"/>
              <a:gd name="connsiteX2429" fmla="*/ 974934 w 8366380"/>
              <a:gd name="connsiteY2429" fmla="*/ 1996559 h 6039163"/>
              <a:gd name="connsiteX2430" fmla="*/ 955166 w 8366380"/>
              <a:gd name="connsiteY2430" fmla="*/ 1976791 h 6039163"/>
              <a:gd name="connsiteX2431" fmla="*/ 935398 w 8366380"/>
              <a:gd name="connsiteY2431" fmla="*/ 1996559 h 6039163"/>
              <a:gd name="connsiteX2432" fmla="*/ 955166 w 8366380"/>
              <a:gd name="connsiteY2432" fmla="*/ 2016328 h 6039163"/>
              <a:gd name="connsiteX2433" fmla="*/ 762138 w 8366380"/>
              <a:gd name="connsiteY2433" fmla="*/ 2016328 h 6039163"/>
              <a:gd name="connsiteX2434" fmla="*/ 781907 w 8366380"/>
              <a:gd name="connsiteY2434" fmla="*/ 1996559 h 6039163"/>
              <a:gd name="connsiteX2435" fmla="*/ 762138 w 8366380"/>
              <a:gd name="connsiteY2435" fmla="*/ 1976791 h 6039163"/>
              <a:gd name="connsiteX2436" fmla="*/ 742370 w 8366380"/>
              <a:gd name="connsiteY2436" fmla="*/ 1996559 h 6039163"/>
              <a:gd name="connsiteX2437" fmla="*/ 762138 w 8366380"/>
              <a:gd name="connsiteY2437" fmla="*/ 2016328 h 6039163"/>
              <a:gd name="connsiteX2438" fmla="*/ 569111 w 8366380"/>
              <a:gd name="connsiteY2438" fmla="*/ 2016328 h 6039163"/>
              <a:gd name="connsiteX2439" fmla="*/ 588879 w 8366380"/>
              <a:gd name="connsiteY2439" fmla="*/ 1996559 h 6039163"/>
              <a:gd name="connsiteX2440" fmla="*/ 569111 w 8366380"/>
              <a:gd name="connsiteY2440" fmla="*/ 1976791 h 6039163"/>
              <a:gd name="connsiteX2441" fmla="*/ 549343 w 8366380"/>
              <a:gd name="connsiteY2441" fmla="*/ 1996559 h 6039163"/>
              <a:gd name="connsiteX2442" fmla="*/ 569111 w 8366380"/>
              <a:gd name="connsiteY2442" fmla="*/ 2016328 h 6039163"/>
              <a:gd name="connsiteX2443" fmla="*/ 376082 w 8366380"/>
              <a:gd name="connsiteY2443" fmla="*/ 2016328 h 6039163"/>
              <a:gd name="connsiteX2444" fmla="*/ 395851 w 8366380"/>
              <a:gd name="connsiteY2444" fmla="*/ 1996559 h 6039163"/>
              <a:gd name="connsiteX2445" fmla="*/ 376082 w 8366380"/>
              <a:gd name="connsiteY2445" fmla="*/ 1976791 h 6039163"/>
              <a:gd name="connsiteX2446" fmla="*/ 356314 w 8366380"/>
              <a:gd name="connsiteY2446" fmla="*/ 1996559 h 6039163"/>
              <a:gd name="connsiteX2447" fmla="*/ 376082 w 8366380"/>
              <a:gd name="connsiteY2447" fmla="*/ 2016328 h 6039163"/>
              <a:gd name="connsiteX2448" fmla="*/ 183055 w 8366380"/>
              <a:gd name="connsiteY2448" fmla="*/ 2016328 h 6039163"/>
              <a:gd name="connsiteX2449" fmla="*/ 202823 w 8366380"/>
              <a:gd name="connsiteY2449" fmla="*/ 1996559 h 6039163"/>
              <a:gd name="connsiteX2450" fmla="*/ 183055 w 8366380"/>
              <a:gd name="connsiteY2450" fmla="*/ 1976791 h 6039163"/>
              <a:gd name="connsiteX2451" fmla="*/ 163287 w 8366380"/>
              <a:gd name="connsiteY2451" fmla="*/ 1996559 h 6039163"/>
              <a:gd name="connsiteX2452" fmla="*/ 183055 w 8366380"/>
              <a:gd name="connsiteY2452" fmla="*/ 2016328 h 6039163"/>
              <a:gd name="connsiteX2453" fmla="*/ 0 w 8366380"/>
              <a:gd name="connsiteY2453" fmla="*/ 2209876 h 6039163"/>
              <a:gd name="connsiteX2454" fmla="*/ 4006 w 8366380"/>
              <a:gd name="connsiteY2454" fmla="*/ 2208217 h 6039163"/>
              <a:gd name="connsiteX2455" fmla="*/ 9796 w 8366380"/>
              <a:gd name="connsiteY2455" fmla="*/ 2194238 h 6039163"/>
              <a:gd name="connsiteX2456" fmla="*/ 4006 w 8366380"/>
              <a:gd name="connsiteY2456" fmla="*/ 2180260 h 6039163"/>
              <a:gd name="connsiteX2457" fmla="*/ 0 w 8366380"/>
              <a:gd name="connsiteY2457" fmla="*/ 2178601 h 6039163"/>
              <a:gd name="connsiteX2458" fmla="*/ 8349367 w 8366380"/>
              <a:gd name="connsiteY2458" fmla="*/ 2214007 h 6039163"/>
              <a:gd name="connsiteX2459" fmla="*/ 8363345 w 8366380"/>
              <a:gd name="connsiteY2459" fmla="*/ 2208217 h 6039163"/>
              <a:gd name="connsiteX2460" fmla="*/ 8366380 w 8366380"/>
              <a:gd name="connsiteY2460" fmla="*/ 2200889 h 6039163"/>
              <a:gd name="connsiteX2461" fmla="*/ 8366380 w 8366380"/>
              <a:gd name="connsiteY2461" fmla="*/ 2187587 h 6039163"/>
              <a:gd name="connsiteX2462" fmla="*/ 8363345 w 8366380"/>
              <a:gd name="connsiteY2462" fmla="*/ 2180260 h 6039163"/>
              <a:gd name="connsiteX2463" fmla="*/ 8349367 w 8366380"/>
              <a:gd name="connsiteY2463" fmla="*/ 2174470 h 6039163"/>
              <a:gd name="connsiteX2464" fmla="*/ 8329598 w 8366380"/>
              <a:gd name="connsiteY2464" fmla="*/ 2194238 h 6039163"/>
              <a:gd name="connsiteX2465" fmla="*/ 8349367 w 8366380"/>
              <a:gd name="connsiteY2465" fmla="*/ 2214007 h 6039163"/>
              <a:gd name="connsiteX2466" fmla="*/ 8156338 w 8366380"/>
              <a:gd name="connsiteY2466" fmla="*/ 2214007 h 6039163"/>
              <a:gd name="connsiteX2467" fmla="*/ 8176107 w 8366380"/>
              <a:gd name="connsiteY2467" fmla="*/ 2194238 h 6039163"/>
              <a:gd name="connsiteX2468" fmla="*/ 8156338 w 8366380"/>
              <a:gd name="connsiteY2468" fmla="*/ 2174470 h 6039163"/>
              <a:gd name="connsiteX2469" fmla="*/ 8136570 w 8366380"/>
              <a:gd name="connsiteY2469" fmla="*/ 2194238 h 6039163"/>
              <a:gd name="connsiteX2470" fmla="*/ 8156338 w 8366380"/>
              <a:gd name="connsiteY2470" fmla="*/ 2214007 h 6039163"/>
              <a:gd name="connsiteX2471" fmla="*/ 7963311 w 8366380"/>
              <a:gd name="connsiteY2471" fmla="*/ 2214007 h 6039163"/>
              <a:gd name="connsiteX2472" fmla="*/ 7983079 w 8366380"/>
              <a:gd name="connsiteY2472" fmla="*/ 2194238 h 6039163"/>
              <a:gd name="connsiteX2473" fmla="*/ 7963311 w 8366380"/>
              <a:gd name="connsiteY2473" fmla="*/ 2174470 h 6039163"/>
              <a:gd name="connsiteX2474" fmla="*/ 7943543 w 8366380"/>
              <a:gd name="connsiteY2474" fmla="*/ 2194238 h 6039163"/>
              <a:gd name="connsiteX2475" fmla="*/ 7963311 w 8366380"/>
              <a:gd name="connsiteY2475" fmla="*/ 2214007 h 6039163"/>
              <a:gd name="connsiteX2476" fmla="*/ 7770283 w 8366380"/>
              <a:gd name="connsiteY2476" fmla="*/ 2214007 h 6039163"/>
              <a:gd name="connsiteX2477" fmla="*/ 7790052 w 8366380"/>
              <a:gd name="connsiteY2477" fmla="*/ 2194238 h 6039163"/>
              <a:gd name="connsiteX2478" fmla="*/ 7770283 w 8366380"/>
              <a:gd name="connsiteY2478" fmla="*/ 2174470 h 6039163"/>
              <a:gd name="connsiteX2479" fmla="*/ 7750515 w 8366380"/>
              <a:gd name="connsiteY2479" fmla="*/ 2194238 h 6039163"/>
              <a:gd name="connsiteX2480" fmla="*/ 7770283 w 8366380"/>
              <a:gd name="connsiteY2480" fmla="*/ 2214007 h 6039163"/>
              <a:gd name="connsiteX2481" fmla="*/ 7577256 w 8366380"/>
              <a:gd name="connsiteY2481" fmla="*/ 2214007 h 6039163"/>
              <a:gd name="connsiteX2482" fmla="*/ 7597024 w 8366380"/>
              <a:gd name="connsiteY2482" fmla="*/ 2194238 h 6039163"/>
              <a:gd name="connsiteX2483" fmla="*/ 7577256 w 8366380"/>
              <a:gd name="connsiteY2483" fmla="*/ 2174470 h 6039163"/>
              <a:gd name="connsiteX2484" fmla="*/ 7557488 w 8366380"/>
              <a:gd name="connsiteY2484" fmla="*/ 2194238 h 6039163"/>
              <a:gd name="connsiteX2485" fmla="*/ 7577256 w 8366380"/>
              <a:gd name="connsiteY2485" fmla="*/ 2214007 h 6039163"/>
              <a:gd name="connsiteX2486" fmla="*/ 7384228 w 8366380"/>
              <a:gd name="connsiteY2486" fmla="*/ 2214007 h 6039163"/>
              <a:gd name="connsiteX2487" fmla="*/ 7403996 w 8366380"/>
              <a:gd name="connsiteY2487" fmla="*/ 2194238 h 6039163"/>
              <a:gd name="connsiteX2488" fmla="*/ 7384228 w 8366380"/>
              <a:gd name="connsiteY2488" fmla="*/ 2174470 h 6039163"/>
              <a:gd name="connsiteX2489" fmla="*/ 7364459 w 8366380"/>
              <a:gd name="connsiteY2489" fmla="*/ 2194238 h 6039163"/>
              <a:gd name="connsiteX2490" fmla="*/ 7384228 w 8366380"/>
              <a:gd name="connsiteY2490" fmla="*/ 2214007 h 6039163"/>
              <a:gd name="connsiteX2491" fmla="*/ 7191200 w 8366380"/>
              <a:gd name="connsiteY2491" fmla="*/ 2214007 h 6039163"/>
              <a:gd name="connsiteX2492" fmla="*/ 7210968 w 8366380"/>
              <a:gd name="connsiteY2492" fmla="*/ 2194238 h 6039163"/>
              <a:gd name="connsiteX2493" fmla="*/ 7191200 w 8366380"/>
              <a:gd name="connsiteY2493" fmla="*/ 2174470 h 6039163"/>
              <a:gd name="connsiteX2494" fmla="*/ 7171432 w 8366380"/>
              <a:gd name="connsiteY2494" fmla="*/ 2194238 h 6039163"/>
              <a:gd name="connsiteX2495" fmla="*/ 7191200 w 8366380"/>
              <a:gd name="connsiteY2495" fmla="*/ 2214007 h 6039163"/>
              <a:gd name="connsiteX2496" fmla="*/ 6998173 w 8366380"/>
              <a:gd name="connsiteY2496" fmla="*/ 2214007 h 6039163"/>
              <a:gd name="connsiteX2497" fmla="*/ 7017941 w 8366380"/>
              <a:gd name="connsiteY2497" fmla="*/ 2194238 h 6039163"/>
              <a:gd name="connsiteX2498" fmla="*/ 6998173 w 8366380"/>
              <a:gd name="connsiteY2498" fmla="*/ 2174470 h 6039163"/>
              <a:gd name="connsiteX2499" fmla="*/ 6978404 w 8366380"/>
              <a:gd name="connsiteY2499" fmla="*/ 2194238 h 6039163"/>
              <a:gd name="connsiteX2500" fmla="*/ 6998173 w 8366380"/>
              <a:gd name="connsiteY2500" fmla="*/ 2214007 h 6039163"/>
              <a:gd name="connsiteX2501" fmla="*/ 6805144 w 8366380"/>
              <a:gd name="connsiteY2501" fmla="*/ 2214007 h 6039163"/>
              <a:gd name="connsiteX2502" fmla="*/ 6824913 w 8366380"/>
              <a:gd name="connsiteY2502" fmla="*/ 2194238 h 6039163"/>
              <a:gd name="connsiteX2503" fmla="*/ 6805144 w 8366380"/>
              <a:gd name="connsiteY2503" fmla="*/ 2174470 h 6039163"/>
              <a:gd name="connsiteX2504" fmla="*/ 6785376 w 8366380"/>
              <a:gd name="connsiteY2504" fmla="*/ 2194238 h 6039163"/>
              <a:gd name="connsiteX2505" fmla="*/ 6805144 w 8366380"/>
              <a:gd name="connsiteY2505" fmla="*/ 2214007 h 6039163"/>
              <a:gd name="connsiteX2506" fmla="*/ 6612117 w 8366380"/>
              <a:gd name="connsiteY2506" fmla="*/ 2214007 h 6039163"/>
              <a:gd name="connsiteX2507" fmla="*/ 6631885 w 8366380"/>
              <a:gd name="connsiteY2507" fmla="*/ 2194238 h 6039163"/>
              <a:gd name="connsiteX2508" fmla="*/ 6612117 w 8366380"/>
              <a:gd name="connsiteY2508" fmla="*/ 2174470 h 6039163"/>
              <a:gd name="connsiteX2509" fmla="*/ 6592348 w 8366380"/>
              <a:gd name="connsiteY2509" fmla="*/ 2194238 h 6039163"/>
              <a:gd name="connsiteX2510" fmla="*/ 6612117 w 8366380"/>
              <a:gd name="connsiteY2510" fmla="*/ 2214007 h 6039163"/>
              <a:gd name="connsiteX2511" fmla="*/ 6403778 w 8366380"/>
              <a:gd name="connsiteY2511" fmla="*/ 2214007 h 6039163"/>
              <a:gd name="connsiteX2512" fmla="*/ 6423546 w 8366380"/>
              <a:gd name="connsiteY2512" fmla="*/ 2194238 h 6039163"/>
              <a:gd name="connsiteX2513" fmla="*/ 6403778 w 8366380"/>
              <a:gd name="connsiteY2513" fmla="*/ 2174470 h 6039163"/>
              <a:gd name="connsiteX2514" fmla="*/ 6384009 w 8366380"/>
              <a:gd name="connsiteY2514" fmla="*/ 2194238 h 6039163"/>
              <a:gd name="connsiteX2515" fmla="*/ 6403778 w 8366380"/>
              <a:gd name="connsiteY2515" fmla="*/ 2214007 h 6039163"/>
              <a:gd name="connsiteX2516" fmla="*/ 6210750 w 8366380"/>
              <a:gd name="connsiteY2516" fmla="*/ 2214007 h 6039163"/>
              <a:gd name="connsiteX2517" fmla="*/ 6230519 w 8366380"/>
              <a:gd name="connsiteY2517" fmla="*/ 2194238 h 6039163"/>
              <a:gd name="connsiteX2518" fmla="*/ 6210750 w 8366380"/>
              <a:gd name="connsiteY2518" fmla="*/ 2174470 h 6039163"/>
              <a:gd name="connsiteX2519" fmla="*/ 6190982 w 8366380"/>
              <a:gd name="connsiteY2519" fmla="*/ 2194238 h 6039163"/>
              <a:gd name="connsiteX2520" fmla="*/ 6210750 w 8366380"/>
              <a:gd name="connsiteY2520" fmla="*/ 2214007 h 6039163"/>
              <a:gd name="connsiteX2521" fmla="*/ 6017723 w 8366380"/>
              <a:gd name="connsiteY2521" fmla="*/ 2214007 h 6039163"/>
              <a:gd name="connsiteX2522" fmla="*/ 6037491 w 8366380"/>
              <a:gd name="connsiteY2522" fmla="*/ 2194238 h 6039163"/>
              <a:gd name="connsiteX2523" fmla="*/ 6017723 w 8366380"/>
              <a:gd name="connsiteY2523" fmla="*/ 2174470 h 6039163"/>
              <a:gd name="connsiteX2524" fmla="*/ 5997954 w 8366380"/>
              <a:gd name="connsiteY2524" fmla="*/ 2194238 h 6039163"/>
              <a:gd name="connsiteX2525" fmla="*/ 6017723 w 8366380"/>
              <a:gd name="connsiteY2525" fmla="*/ 2214007 h 6039163"/>
              <a:gd name="connsiteX2526" fmla="*/ 5824694 w 8366380"/>
              <a:gd name="connsiteY2526" fmla="*/ 2214007 h 6039163"/>
              <a:gd name="connsiteX2527" fmla="*/ 5844463 w 8366380"/>
              <a:gd name="connsiteY2527" fmla="*/ 2194238 h 6039163"/>
              <a:gd name="connsiteX2528" fmla="*/ 5824694 w 8366380"/>
              <a:gd name="connsiteY2528" fmla="*/ 2174470 h 6039163"/>
              <a:gd name="connsiteX2529" fmla="*/ 5804926 w 8366380"/>
              <a:gd name="connsiteY2529" fmla="*/ 2194238 h 6039163"/>
              <a:gd name="connsiteX2530" fmla="*/ 5824694 w 8366380"/>
              <a:gd name="connsiteY2530" fmla="*/ 2214007 h 6039163"/>
              <a:gd name="connsiteX2531" fmla="*/ 5631667 w 8366380"/>
              <a:gd name="connsiteY2531" fmla="*/ 2214007 h 6039163"/>
              <a:gd name="connsiteX2532" fmla="*/ 5651435 w 8366380"/>
              <a:gd name="connsiteY2532" fmla="*/ 2194238 h 6039163"/>
              <a:gd name="connsiteX2533" fmla="*/ 5631667 w 8366380"/>
              <a:gd name="connsiteY2533" fmla="*/ 2174470 h 6039163"/>
              <a:gd name="connsiteX2534" fmla="*/ 5611899 w 8366380"/>
              <a:gd name="connsiteY2534" fmla="*/ 2194238 h 6039163"/>
              <a:gd name="connsiteX2535" fmla="*/ 5631667 w 8366380"/>
              <a:gd name="connsiteY2535" fmla="*/ 2214007 h 6039163"/>
              <a:gd name="connsiteX2536" fmla="*/ 5438639 w 8366380"/>
              <a:gd name="connsiteY2536" fmla="*/ 2214007 h 6039163"/>
              <a:gd name="connsiteX2537" fmla="*/ 5458408 w 8366380"/>
              <a:gd name="connsiteY2537" fmla="*/ 2194238 h 6039163"/>
              <a:gd name="connsiteX2538" fmla="*/ 5438639 w 8366380"/>
              <a:gd name="connsiteY2538" fmla="*/ 2174470 h 6039163"/>
              <a:gd name="connsiteX2539" fmla="*/ 5418871 w 8366380"/>
              <a:gd name="connsiteY2539" fmla="*/ 2194238 h 6039163"/>
              <a:gd name="connsiteX2540" fmla="*/ 5438639 w 8366380"/>
              <a:gd name="connsiteY2540" fmla="*/ 2214007 h 6039163"/>
              <a:gd name="connsiteX2541" fmla="*/ 5245612 w 8366380"/>
              <a:gd name="connsiteY2541" fmla="*/ 2214007 h 6039163"/>
              <a:gd name="connsiteX2542" fmla="*/ 5265380 w 8366380"/>
              <a:gd name="connsiteY2542" fmla="*/ 2194238 h 6039163"/>
              <a:gd name="connsiteX2543" fmla="*/ 5245612 w 8366380"/>
              <a:gd name="connsiteY2543" fmla="*/ 2174470 h 6039163"/>
              <a:gd name="connsiteX2544" fmla="*/ 5225843 w 8366380"/>
              <a:gd name="connsiteY2544" fmla="*/ 2194238 h 6039163"/>
              <a:gd name="connsiteX2545" fmla="*/ 5245612 w 8366380"/>
              <a:gd name="connsiteY2545" fmla="*/ 2214007 h 6039163"/>
              <a:gd name="connsiteX2546" fmla="*/ 5052584 w 8366380"/>
              <a:gd name="connsiteY2546" fmla="*/ 2214007 h 6039163"/>
              <a:gd name="connsiteX2547" fmla="*/ 5072353 w 8366380"/>
              <a:gd name="connsiteY2547" fmla="*/ 2194238 h 6039163"/>
              <a:gd name="connsiteX2548" fmla="*/ 5052584 w 8366380"/>
              <a:gd name="connsiteY2548" fmla="*/ 2174470 h 6039163"/>
              <a:gd name="connsiteX2549" fmla="*/ 5032815 w 8366380"/>
              <a:gd name="connsiteY2549" fmla="*/ 2194238 h 6039163"/>
              <a:gd name="connsiteX2550" fmla="*/ 5052584 w 8366380"/>
              <a:gd name="connsiteY2550" fmla="*/ 2214007 h 6039163"/>
              <a:gd name="connsiteX2551" fmla="*/ 4859557 w 8366380"/>
              <a:gd name="connsiteY2551" fmla="*/ 2214007 h 6039163"/>
              <a:gd name="connsiteX2552" fmla="*/ 4879324 w 8366380"/>
              <a:gd name="connsiteY2552" fmla="*/ 2194238 h 6039163"/>
              <a:gd name="connsiteX2553" fmla="*/ 4859557 w 8366380"/>
              <a:gd name="connsiteY2553" fmla="*/ 2174470 h 6039163"/>
              <a:gd name="connsiteX2554" fmla="*/ 4839789 w 8366380"/>
              <a:gd name="connsiteY2554" fmla="*/ 2194238 h 6039163"/>
              <a:gd name="connsiteX2555" fmla="*/ 4859557 w 8366380"/>
              <a:gd name="connsiteY2555" fmla="*/ 2214007 h 6039163"/>
              <a:gd name="connsiteX2556" fmla="*/ 4666528 w 8366380"/>
              <a:gd name="connsiteY2556" fmla="*/ 2214007 h 6039163"/>
              <a:gd name="connsiteX2557" fmla="*/ 4686297 w 8366380"/>
              <a:gd name="connsiteY2557" fmla="*/ 2194238 h 6039163"/>
              <a:gd name="connsiteX2558" fmla="*/ 4666528 w 8366380"/>
              <a:gd name="connsiteY2558" fmla="*/ 2174470 h 6039163"/>
              <a:gd name="connsiteX2559" fmla="*/ 4646761 w 8366380"/>
              <a:gd name="connsiteY2559" fmla="*/ 2194238 h 6039163"/>
              <a:gd name="connsiteX2560" fmla="*/ 4666528 w 8366380"/>
              <a:gd name="connsiteY2560" fmla="*/ 2214007 h 6039163"/>
              <a:gd name="connsiteX2561" fmla="*/ 4473501 w 8366380"/>
              <a:gd name="connsiteY2561" fmla="*/ 2214007 h 6039163"/>
              <a:gd name="connsiteX2562" fmla="*/ 4493269 w 8366380"/>
              <a:gd name="connsiteY2562" fmla="*/ 2194238 h 6039163"/>
              <a:gd name="connsiteX2563" fmla="*/ 4473501 w 8366380"/>
              <a:gd name="connsiteY2563" fmla="*/ 2174470 h 6039163"/>
              <a:gd name="connsiteX2564" fmla="*/ 4453732 w 8366380"/>
              <a:gd name="connsiteY2564" fmla="*/ 2194238 h 6039163"/>
              <a:gd name="connsiteX2565" fmla="*/ 4473501 w 8366380"/>
              <a:gd name="connsiteY2565" fmla="*/ 2214007 h 6039163"/>
              <a:gd name="connsiteX2566" fmla="*/ 4280474 w 8366380"/>
              <a:gd name="connsiteY2566" fmla="*/ 2214007 h 6039163"/>
              <a:gd name="connsiteX2567" fmla="*/ 4300242 w 8366380"/>
              <a:gd name="connsiteY2567" fmla="*/ 2194238 h 6039163"/>
              <a:gd name="connsiteX2568" fmla="*/ 4280474 w 8366380"/>
              <a:gd name="connsiteY2568" fmla="*/ 2174470 h 6039163"/>
              <a:gd name="connsiteX2569" fmla="*/ 4260705 w 8366380"/>
              <a:gd name="connsiteY2569" fmla="*/ 2194238 h 6039163"/>
              <a:gd name="connsiteX2570" fmla="*/ 4280474 w 8366380"/>
              <a:gd name="connsiteY2570" fmla="*/ 2214007 h 6039163"/>
              <a:gd name="connsiteX2571" fmla="*/ 4058922 w 8366380"/>
              <a:gd name="connsiteY2571" fmla="*/ 2214007 h 6039163"/>
              <a:gd name="connsiteX2572" fmla="*/ 4078690 w 8366380"/>
              <a:gd name="connsiteY2572" fmla="*/ 2194238 h 6039163"/>
              <a:gd name="connsiteX2573" fmla="*/ 4058922 w 8366380"/>
              <a:gd name="connsiteY2573" fmla="*/ 2174470 h 6039163"/>
              <a:gd name="connsiteX2574" fmla="*/ 4039153 w 8366380"/>
              <a:gd name="connsiteY2574" fmla="*/ 2194238 h 6039163"/>
              <a:gd name="connsiteX2575" fmla="*/ 4058922 w 8366380"/>
              <a:gd name="connsiteY2575" fmla="*/ 2214007 h 6039163"/>
              <a:gd name="connsiteX2576" fmla="*/ 3865894 w 8366380"/>
              <a:gd name="connsiteY2576" fmla="*/ 2214007 h 6039163"/>
              <a:gd name="connsiteX2577" fmla="*/ 3885662 w 8366380"/>
              <a:gd name="connsiteY2577" fmla="*/ 2194238 h 6039163"/>
              <a:gd name="connsiteX2578" fmla="*/ 3865894 w 8366380"/>
              <a:gd name="connsiteY2578" fmla="*/ 2174470 h 6039163"/>
              <a:gd name="connsiteX2579" fmla="*/ 3846126 w 8366380"/>
              <a:gd name="connsiteY2579" fmla="*/ 2194238 h 6039163"/>
              <a:gd name="connsiteX2580" fmla="*/ 3865894 w 8366380"/>
              <a:gd name="connsiteY2580" fmla="*/ 2214007 h 6039163"/>
              <a:gd name="connsiteX2581" fmla="*/ 3672866 w 8366380"/>
              <a:gd name="connsiteY2581" fmla="*/ 2214007 h 6039163"/>
              <a:gd name="connsiteX2582" fmla="*/ 3692634 w 8366380"/>
              <a:gd name="connsiteY2582" fmla="*/ 2194238 h 6039163"/>
              <a:gd name="connsiteX2583" fmla="*/ 3672866 w 8366380"/>
              <a:gd name="connsiteY2583" fmla="*/ 2174470 h 6039163"/>
              <a:gd name="connsiteX2584" fmla="*/ 3653098 w 8366380"/>
              <a:gd name="connsiteY2584" fmla="*/ 2194238 h 6039163"/>
              <a:gd name="connsiteX2585" fmla="*/ 3672866 w 8366380"/>
              <a:gd name="connsiteY2585" fmla="*/ 2214007 h 6039163"/>
              <a:gd name="connsiteX2586" fmla="*/ 3479838 w 8366380"/>
              <a:gd name="connsiteY2586" fmla="*/ 2214007 h 6039163"/>
              <a:gd name="connsiteX2587" fmla="*/ 3499606 w 8366380"/>
              <a:gd name="connsiteY2587" fmla="*/ 2194238 h 6039163"/>
              <a:gd name="connsiteX2588" fmla="*/ 3479838 w 8366380"/>
              <a:gd name="connsiteY2588" fmla="*/ 2174470 h 6039163"/>
              <a:gd name="connsiteX2589" fmla="*/ 3460069 w 8366380"/>
              <a:gd name="connsiteY2589" fmla="*/ 2194238 h 6039163"/>
              <a:gd name="connsiteX2590" fmla="*/ 3479838 w 8366380"/>
              <a:gd name="connsiteY2590" fmla="*/ 2214007 h 6039163"/>
              <a:gd name="connsiteX2591" fmla="*/ 3286810 w 8366380"/>
              <a:gd name="connsiteY2591" fmla="*/ 2214007 h 6039163"/>
              <a:gd name="connsiteX2592" fmla="*/ 3306579 w 8366380"/>
              <a:gd name="connsiteY2592" fmla="*/ 2194238 h 6039163"/>
              <a:gd name="connsiteX2593" fmla="*/ 3286810 w 8366380"/>
              <a:gd name="connsiteY2593" fmla="*/ 2174470 h 6039163"/>
              <a:gd name="connsiteX2594" fmla="*/ 3267042 w 8366380"/>
              <a:gd name="connsiteY2594" fmla="*/ 2194238 h 6039163"/>
              <a:gd name="connsiteX2595" fmla="*/ 3286810 w 8366380"/>
              <a:gd name="connsiteY2595" fmla="*/ 2214007 h 6039163"/>
              <a:gd name="connsiteX2596" fmla="*/ 3093783 w 8366380"/>
              <a:gd name="connsiteY2596" fmla="*/ 2214007 h 6039163"/>
              <a:gd name="connsiteX2597" fmla="*/ 3113551 w 8366380"/>
              <a:gd name="connsiteY2597" fmla="*/ 2194238 h 6039163"/>
              <a:gd name="connsiteX2598" fmla="*/ 3093783 w 8366380"/>
              <a:gd name="connsiteY2598" fmla="*/ 2174470 h 6039163"/>
              <a:gd name="connsiteX2599" fmla="*/ 3074014 w 8366380"/>
              <a:gd name="connsiteY2599" fmla="*/ 2194238 h 6039163"/>
              <a:gd name="connsiteX2600" fmla="*/ 3093783 w 8366380"/>
              <a:gd name="connsiteY2600" fmla="*/ 2214007 h 6039163"/>
              <a:gd name="connsiteX2601" fmla="*/ 2900755 w 8366380"/>
              <a:gd name="connsiteY2601" fmla="*/ 2214007 h 6039163"/>
              <a:gd name="connsiteX2602" fmla="*/ 2920524 w 8366380"/>
              <a:gd name="connsiteY2602" fmla="*/ 2194238 h 6039163"/>
              <a:gd name="connsiteX2603" fmla="*/ 2900755 w 8366380"/>
              <a:gd name="connsiteY2603" fmla="*/ 2174470 h 6039163"/>
              <a:gd name="connsiteX2604" fmla="*/ 2880987 w 8366380"/>
              <a:gd name="connsiteY2604" fmla="*/ 2194238 h 6039163"/>
              <a:gd name="connsiteX2605" fmla="*/ 2900755 w 8366380"/>
              <a:gd name="connsiteY2605" fmla="*/ 2214007 h 6039163"/>
              <a:gd name="connsiteX2606" fmla="*/ 2707727 w 8366380"/>
              <a:gd name="connsiteY2606" fmla="*/ 2214007 h 6039163"/>
              <a:gd name="connsiteX2607" fmla="*/ 2727495 w 8366380"/>
              <a:gd name="connsiteY2607" fmla="*/ 2194238 h 6039163"/>
              <a:gd name="connsiteX2608" fmla="*/ 2707727 w 8366380"/>
              <a:gd name="connsiteY2608" fmla="*/ 2174470 h 6039163"/>
              <a:gd name="connsiteX2609" fmla="*/ 2687958 w 8366380"/>
              <a:gd name="connsiteY2609" fmla="*/ 2194238 h 6039163"/>
              <a:gd name="connsiteX2610" fmla="*/ 2707727 w 8366380"/>
              <a:gd name="connsiteY2610" fmla="*/ 2214007 h 6039163"/>
              <a:gd name="connsiteX2611" fmla="*/ 2514699 w 8366380"/>
              <a:gd name="connsiteY2611" fmla="*/ 2214007 h 6039163"/>
              <a:gd name="connsiteX2612" fmla="*/ 2534468 w 8366380"/>
              <a:gd name="connsiteY2612" fmla="*/ 2194238 h 6039163"/>
              <a:gd name="connsiteX2613" fmla="*/ 2514699 w 8366380"/>
              <a:gd name="connsiteY2613" fmla="*/ 2174470 h 6039163"/>
              <a:gd name="connsiteX2614" fmla="*/ 2494931 w 8366380"/>
              <a:gd name="connsiteY2614" fmla="*/ 2194238 h 6039163"/>
              <a:gd name="connsiteX2615" fmla="*/ 2514699 w 8366380"/>
              <a:gd name="connsiteY2615" fmla="*/ 2214007 h 6039163"/>
              <a:gd name="connsiteX2616" fmla="*/ 2321672 w 8366380"/>
              <a:gd name="connsiteY2616" fmla="*/ 2214007 h 6039163"/>
              <a:gd name="connsiteX2617" fmla="*/ 2341440 w 8366380"/>
              <a:gd name="connsiteY2617" fmla="*/ 2194238 h 6039163"/>
              <a:gd name="connsiteX2618" fmla="*/ 2321672 w 8366380"/>
              <a:gd name="connsiteY2618" fmla="*/ 2174470 h 6039163"/>
              <a:gd name="connsiteX2619" fmla="*/ 2301903 w 8366380"/>
              <a:gd name="connsiteY2619" fmla="*/ 2194238 h 6039163"/>
              <a:gd name="connsiteX2620" fmla="*/ 2321672 w 8366380"/>
              <a:gd name="connsiteY2620" fmla="*/ 2214007 h 6039163"/>
              <a:gd name="connsiteX2621" fmla="*/ 2128643 w 8366380"/>
              <a:gd name="connsiteY2621" fmla="*/ 2214007 h 6039163"/>
              <a:gd name="connsiteX2622" fmla="*/ 2148412 w 8366380"/>
              <a:gd name="connsiteY2622" fmla="*/ 2194238 h 6039163"/>
              <a:gd name="connsiteX2623" fmla="*/ 2128643 w 8366380"/>
              <a:gd name="connsiteY2623" fmla="*/ 2174470 h 6039163"/>
              <a:gd name="connsiteX2624" fmla="*/ 2108875 w 8366380"/>
              <a:gd name="connsiteY2624" fmla="*/ 2194238 h 6039163"/>
              <a:gd name="connsiteX2625" fmla="*/ 2128643 w 8366380"/>
              <a:gd name="connsiteY2625" fmla="*/ 2214007 h 6039163"/>
              <a:gd name="connsiteX2626" fmla="*/ 1935616 w 8366380"/>
              <a:gd name="connsiteY2626" fmla="*/ 2214007 h 6039163"/>
              <a:gd name="connsiteX2627" fmla="*/ 1955384 w 8366380"/>
              <a:gd name="connsiteY2627" fmla="*/ 2194238 h 6039163"/>
              <a:gd name="connsiteX2628" fmla="*/ 1935616 w 8366380"/>
              <a:gd name="connsiteY2628" fmla="*/ 2174470 h 6039163"/>
              <a:gd name="connsiteX2629" fmla="*/ 1915848 w 8366380"/>
              <a:gd name="connsiteY2629" fmla="*/ 2194238 h 6039163"/>
              <a:gd name="connsiteX2630" fmla="*/ 1935616 w 8366380"/>
              <a:gd name="connsiteY2630" fmla="*/ 2214007 h 6039163"/>
              <a:gd name="connsiteX2631" fmla="*/ 1727277 w 8366380"/>
              <a:gd name="connsiteY2631" fmla="*/ 2214007 h 6039163"/>
              <a:gd name="connsiteX2632" fmla="*/ 1747045 w 8366380"/>
              <a:gd name="connsiteY2632" fmla="*/ 2194238 h 6039163"/>
              <a:gd name="connsiteX2633" fmla="*/ 1727277 w 8366380"/>
              <a:gd name="connsiteY2633" fmla="*/ 2174470 h 6039163"/>
              <a:gd name="connsiteX2634" fmla="*/ 1707508 w 8366380"/>
              <a:gd name="connsiteY2634" fmla="*/ 2194238 h 6039163"/>
              <a:gd name="connsiteX2635" fmla="*/ 1727277 w 8366380"/>
              <a:gd name="connsiteY2635" fmla="*/ 2214007 h 6039163"/>
              <a:gd name="connsiteX2636" fmla="*/ 1534249 w 8366380"/>
              <a:gd name="connsiteY2636" fmla="*/ 2214007 h 6039163"/>
              <a:gd name="connsiteX2637" fmla="*/ 1554018 w 8366380"/>
              <a:gd name="connsiteY2637" fmla="*/ 2194238 h 6039163"/>
              <a:gd name="connsiteX2638" fmla="*/ 1534249 w 8366380"/>
              <a:gd name="connsiteY2638" fmla="*/ 2174470 h 6039163"/>
              <a:gd name="connsiteX2639" fmla="*/ 1514481 w 8366380"/>
              <a:gd name="connsiteY2639" fmla="*/ 2194238 h 6039163"/>
              <a:gd name="connsiteX2640" fmla="*/ 1534249 w 8366380"/>
              <a:gd name="connsiteY2640" fmla="*/ 2214007 h 6039163"/>
              <a:gd name="connsiteX2641" fmla="*/ 1341222 w 8366380"/>
              <a:gd name="connsiteY2641" fmla="*/ 2214007 h 6039163"/>
              <a:gd name="connsiteX2642" fmla="*/ 1360990 w 8366380"/>
              <a:gd name="connsiteY2642" fmla="*/ 2194238 h 6039163"/>
              <a:gd name="connsiteX2643" fmla="*/ 1341222 w 8366380"/>
              <a:gd name="connsiteY2643" fmla="*/ 2174470 h 6039163"/>
              <a:gd name="connsiteX2644" fmla="*/ 1321453 w 8366380"/>
              <a:gd name="connsiteY2644" fmla="*/ 2194238 h 6039163"/>
              <a:gd name="connsiteX2645" fmla="*/ 1341222 w 8366380"/>
              <a:gd name="connsiteY2645" fmla="*/ 2214007 h 6039163"/>
              <a:gd name="connsiteX2646" fmla="*/ 1148193 w 8366380"/>
              <a:gd name="connsiteY2646" fmla="*/ 2214007 h 6039163"/>
              <a:gd name="connsiteX2647" fmla="*/ 1167962 w 8366380"/>
              <a:gd name="connsiteY2647" fmla="*/ 2194238 h 6039163"/>
              <a:gd name="connsiteX2648" fmla="*/ 1148193 w 8366380"/>
              <a:gd name="connsiteY2648" fmla="*/ 2174470 h 6039163"/>
              <a:gd name="connsiteX2649" fmla="*/ 1128425 w 8366380"/>
              <a:gd name="connsiteY2649" fmla="*/ 2194238 h 6039163"/>
              <a:gd name="connsiteX2650" fmla="*/ 1148193 w 8366380"/>
              <a:gd name="connsiteY2650" fmla="*/ 2214007 h 6039163"/>
              <a:gd name="connsiteX2651" fmla="*/ 955166 w 8366380"/>
              <a:gd name="connsiteY2651" fmla="*/ 2214007 h 6039163"/>
              <a:gd name="connsiteX2652" fmla="*/ 974934 w 8366380"/>
              <a:gd name="connsiteY2652" fmla="*/ 2194238 h 6039163"/>
              <a:gd name="connsiteX2653" fmla="*/ 955166 w 8366380"/>
              <a:gd name="connsiteY2653" fmla="*/ 2174470 h 6039163"/>
              <a:gd name="connsiteX2654" fmla="*/ 935398 w 8366380"/>
              <a:gd name="connsiteY2654" fmla="*/ 2194238 h 6039163"/>
              <a:gd name="connsiteX2655" fmla="*/ 955166 w 8366380"/>
              <a:gd name="connsiteY2655" fmla="*/ 2214007 h 6039163"/>
              <a:gd name="connsiteX2656" fmla="*/ 762138 w 8366380"/>
              <a:gd name="connsiteY2656" fmla="*/ 2214007 h 6039163"/>
              <a:gd name="connsiteX2657" fmla="*/ 781907 w 8366380"/>
              <a:gd name="connsiteY2657" fmla="*/ 2194238 h 6039163"/>
              <a:gd name="connsiteX2658" fmla="*/ 762138 w 8366380"/>
              <a:gd name="connsiteY2658" fmla="*/ 2174470 h 6039163"/>
              <a:gd name="connsiteX2659" fmla="*/ 742370 w 8366380"/>
              <a:gd name="connsiteY2659" fmla="*/ 2194238 h 6039163"/>
              <a:gd name="connsiteX2660" fmla="*/ 762138 w 8366380"/>
              <a:gd name="connsiteY2660" fmla="*/ 2214007 h 6039163"/>
              <a:gd name="connsiteX2661" fmla="*/ 569111 w 8366380"/>
              <a:gd name="connsiteY2661" fmla="*/ 2214007 h 6039163"/>
              <a:gd name="connsiteX2662" fmla="*/ 588879 w 8366380"/>
              <a:gd name="connsiteY2662" fmla="*/ 2194238 h 6039163"/>
              <a:gd name="connsiteX2663" fmla="*/ 569111 w 8366380"/>
              <a:gd name="connsiteY2663" fmla="*/ 2174470 h 6039163"/>
              <a:gd name="connsiteX2664" fmla="*/ 549343 w 8366380"/>
              <a:gd name="connsiteY2664" fmla="*/ 2194238 h 6039163"/>
              <a:gd name="connsiteX2665" fmla="*/ 569111 w 8366380"/>
              <a:gd name="connsiteY2665" fmla="*/ 2214007 h 6039163"/>
              <a:gd name="connsiteX2666" fmla="*/ 376082 w 8366380"/>
              <a:gd name="connsiteY2666" fmla="*/ 2214007 h 6039163"/>
              <a:gd name="connsiteX2667" fmla="*/ 395851 w 8366380"/>
              <a:gd name="connsiteY2667" fmla="*/ 2194238 h 6039163"/>
              <a:gd name="connsiteX2668" fmla="*/ 376082 w 8366380"/>
              <a:gd name="connsiteY2668" fmla="*/ 2174470 h 6039163"/>
              <a:gd name="connsiteX2669" fmla="*/ 356314 w 8366380"/>
              <a:gd name="connsiteY2669" fmla="*/ 2194238 h 6039163"/>
              <a:gd name="connsiteX2670" fmla="*/ 376082 w 8366380"/>
              <a:gd name="connsiteY2670" fmla="*/ 2214007 h 6039163"/>
              <a:gd name="connsiteX2671" fmla="*/ 183055 w 8366380"/>
              <a:gd name="connsiteY2671" fmla="*/ 2214007 h 6039163"/>
              <a:gd name="connsiteX2672" fmla="*/ 202823 w 8366380"/>
              <a:gd name="connsiteY2672" fmla="*/ 2194238 h 6039163"/>
              <a:gd name="connsiteX2673" fmla="*/ 183055 w 8366380"/>
              <a:gd name="connsiteY2673" fmla="*/ 2174470 h 6039163"/>
              <a:gd name="connsiteX2674" fmla="*/ 163287 w 8366380"/>
              <a:gd name="connsiteY2674" fmla="*/ 2194238 h 6039163"/>
              <a:gd name="connsiteX2675" fmla="*/ 183055 w 8366380"/>
              <a:gd name="connsiteY2675" fmla="*/ 2214007 h 6039163"/>
              <a:gd name="connsiteX2676" fmla="*/ 0 w 8366380"/>
              <a:gd name="connsiteY2676" fmla="*/ 2447096 h 6039163"/>
              <a:gd name="connsiteX2677" fmla="*/ 4006 w 8366380"/>
              <a:gd name="connsiteY2677" fmla="*/ 2445437 h 6039163"/>
              <a:gd name="connsiteX2678" fmla="*/ 9796 w 8366380"/>
              <a:gd name="connsiteY2678" fmla="*/ 2431458 h 6039163"/>
              <a:gd name="connsiteX2679" fmla="*/ 4006 w 8366380"/>
              <a:gd name="connsiteY2679" fmla="*/ 2417480 h 6039163"/>
              <a:gd name="connsiteX2680" fmla="*/ 0 w 8366380"/>
              <a:gd name="connsiteY2680" fmla="*/ 2415821 h 6039163"/>
              <a:gd name="connsiteX2681" fmla="*/ 8349367 w 8366380"/>
              <a:gd name="connsiteY2681" fmla="*/ 2451227 h 6039163"/>
              <a:gd name="connsiteX2682" fmla="*/ 8363345 w 8366380"/>
              <a:gd name="connsiteY2682" fmla="*/ 2445437 h 6039163"/>
              <a:gd name="connsiteX2683" fmla="*/ 8366380 w 8366380"/>
              <a:gd name="connsiteY2683" fmla="*/ 2438109 h 6039163"/>
              <a:gd name="connsiteX2684" fmla="*/ 8366380 w 8366380"/>
              <a:gd name="connsiteY2684" fmla="*/ 2424807 h 6039163"/>
              <a:gd name="connsiteX2685" fmla="*/ 8363345 w 8366380"/>
              <a:gd name="connsiteY2685" fmla="*/ 2417480 h 6039163"/>
              <a:gd name="connsiteX2686" fmla="*/ 8349367 w 8366380"/>
              <a:gd name="connsiteY2686" fmla="*/ 2411690 h 6039163"/>
              <a:gd name="connsiteX2687" fmla="*/ 8329598 w 8366380"/>
              <a:gd name="connsiteY2687" fmla="*/ 2431458 h 6039163"/>
              <a:gd name="connsiteX2688" fmla="*/ 8349367 w 8366380"/>
              <a:gd name="connsiteY2688" fmla="*/ 2451227 h 6039163"/>
              <a:gd name="connsiteX2689" fmla="*/ 8156338 w 8366380"/>
              <a:gd name="connsiteY2689" fmla="*/ 2451227 h 6039163"/>
              <a:gd name="connsiteX2690" fmla="*/ 8176107 w 8366380"/>
              <a:gd name="connsiteY2690" fmla="*/ 2431458 h 6039163"/>
              <a:gd name="connsiteX2691" fmla="*/ 8156338 w 8366380"/>
              <a:gd name="connsiteY2691" fmla="*/ 2411690 h 6039163"/>
              <a:gd name="connsiteX2692" fmla="*/ 8136570 w 8366380"/>
              <a:gd name="connsiteY2692" fmla="*/ 2431458 h 6039163"/>
              <a:gd name="connsiteX2693" fmla="*/ 8156338 w 8366380"/>
              <a:gd name="connsiteY2693" fmla="*/ 2451227 h 6039163"/>
              <a:gd name="connsiteX2694" fmla="*/ 7963311 w 8366380"/>
              <a:gd name="connsiteY2694" fmla="*/ 2451227 h 6039163"/>
              <a:gd name="connsiteX2695" fmla="*/ 7983079 w 8366380"/>
              <a:gd name="connsiteY2695" fmla="*/ 2431458 h 6039163"/>
              <a:gd name="connsiteX2696" fmla="*/ 7963311 w 8366380"/>
              <a:gd name="connsiteY2696" fmla="*/ 2411690 h 6039163"/>
              <a:gd name="connsiteX2697" fmla="*/ 7943543 w 8366380"/>
              <a:gd name="connsiteY2697" fmla="*/ 2431458 h 6039163"/>
              <a:gd name="connsiteX2698" fmla="*/ 7963311 w 8366380"/>
              <a:gd name="connsiteY2698" fmla="*/ 2451227 h 6039163"/>
              <a:gd name="connsiteX2699" fmla="*/ 7770283 w 8366380"/>
              <a:gd name="connsiteY2699" fmla="*/ 2451227 h 6039163"/>
              <a:gd name="connsiteX2700" fmla="*/ 7790052 w 8366380"/>
              <a:gd name="connsiteY2700" fmla="*/ 2431458 h 6039163"/>
              <a:gd name="connsiteX2701" fmla="*/ 7770283 w 8366380"/>
              <a:gd name="connsiteY2701" fmla="*/ 2411690 h 6039163"/>
              <a:gd name="connsiteX2702" fmla="*/ 7750515 w 8366380"/>
              <a:gd name="connsiteY2702" fmla="*/ 2431458 h 6039163"/>
              <a:gd name="connsiteX2703" fmla="*/ 7770283 w 8366380"/>
              <a:gd name="connsiteY2703" fmla="*/ 2451227 h 6039163"/>
              <a:gd name="connsiteX2704" fmla="*/ 7577256 w 8366380"/>
              <a:gd name="connsiteY2704" fmla="*/ 2451227 h 6039163"/>
              <a:gd name="connsiteX2705" fmla="*/ 7597024 w 8366380"/>
              <a:gd name="connsiteY2705" fmla="*/ 2431458 h 6039163"/>
              <a:gd name="connsiteX2706" fmla="*/ 7577256 w 8366380"/>
              <a:gd name="connsiteY2706" fmla="*/ 2411690 h 6039163"/>
              <a:gd name="connsiteX2707" fmla="*/ 7557488 w 8366380"/>
              <a:gd name="connsiteY2707" fmla="*/ 2431458 h 6039163"/>
              <a:gd name="connsiteX2708" fmla="*/ 7577256 w 8366380"/>
              <a:gd name="connsiteY2708" fmla="*/ 2451227 h 6039163"/>
              <a:gd name="connsiteX2709" fmla="*/ 7384228 w 8366380"/>
              <a:gd name="connsiteY2709" fmla="*/ 2451227 h 6039163"/>
              <a:gd name="connsiteX2710" fmla="*/ 7403996 w 8366380"/>
              <a:gd name="connsiteY2710" fmla="*/ 2431458 h 6039163"/>
              <a:gd name="connsiteX2711" fmla="*/ 7384228 w 8366380"/>
              <a:gd name="connsiteY2711" fmla="*/ 2411690 h 6039163"/>
              <a:gd name="connsiteX2712" fmla="*/ 7364459 w 8366380"/>
              <a:gd name="connsiteY2712" fmla="*/ 2431458 h 6039163"/>
              <a:gd name="connsiteX2713" fmla="*/ 7384228 w 8366380"/>
              <a:gd name="connsiteY2713" fmla="*/ 2451227 h 6039163"/>
              <a:gd name="connsiteX2714" fmla="*/ 7191200 w 8366380"/>
              <a:gd name="connsiteY2714" fmla="*/ 2451227 h 6039163"/>
              <a:gd name="connsiteX2715" fmla="*/ 7210968 w 8366380"/>
              <a:gd name="connsiteY2715" fmla="*/ 2431458 h 6039163"/>
              <a:gd name="connsiteX2716" fmla="*/ 7191200 w 8366380"/>
              <a:gd name="connsiteY2716" fmla="*/ 2411690 h 6039163"/>
              <a:gd name="connsiteX2717" fmla="*/ 7171432 w 8366380"/>
              <a:gd name="connsiteY2717" fmla="*/ 2431458 h 6039163"/>
              <a:gd name="connsiteX2718" fmla="*/ 7191200 w 8366380"/>
              <a:gd name="connsiteY2718" fmla="*/ 2451227 h 6039163"/>
              <a:gd name="connsiteX2719" fmla="*/ 6998173 w 8366380"/>
              <a:gd name="connsiteY2719" fmla="*/ 2451227 h 6039163"/>
              <a:gd name="connsiteX2720" fmla="*/ 7017941 w 8366380"/>
              <a:gd name="connsiteY2720" fmla="*/ 2431458 h 6039163"/>
              <a:gd name="connsiteX2721" fmla="*/ 6998173 w 8366380"/>
              <a:gd name="connsiteY2721" fmla="*/ 2411690 h 6039163"/>
              <a:gd name="connsiteX2722" fmla="*/ 6978404 w 8366380"/>
              <a:gd name="connsiteY2722" fmla="*/ 2431458 h 6039163"/>
              <a:gd name="connsiteX2723" fmla="*/ 6998173 w 8366380"/>
              <a:gd name="connsiteY2723" fmla="*/ 2451227 h 6039163"/>
              <a:gd name="connsiteX2724" fmla="*/ 6805144 w 8366380"/>
              <a:gd name="connsiteY2724" fmla="*/ 2451227 h 6039163"/>
              <a:gd name="connsiteX2725" fmla="*/ 6824913 w 8366380"/>
              <a:gd name="connsiteY2725" fmla="*/ 2431458 h 6039163"/>
              <a:gd name="connsiteX2726" fmla="*/ 6805144 w 8366380"/>
              <a:gd name="connsiteY2726" fmla="*/ 2411690 h 6039163"/>
              <a:gd name="connsiteX2727" fmla="*/ 6785376 w 8366380"/>
              <a:gd name="connsiteY2727" fmla="*/ 2431458 h 6039163"/>
              <a:gd name="connsiteX2728" fmla="*/ 6805144 w 8366380"/>
              <a:gd name="connsiteY2728" fmla="*/ 2451227 h 6039163"/>
              <a:gd name="connsiteX2729" fmla="*/ 6612117 w 8366380"/>
              <a:gd name="connsiteY2729" fmla="*/ 2451227 h 6039163"/>
              <a:gd name="connsiteX2730" fmla="*/ 6631885 w 8366380"/>
              <a:gd name="connsiteY2730" fmla="*/ 2431458 h 6039163"/>
              <a:gd name="connsiteX2731" fmla="*/ 6612117 w 8366380"/>
              <a:gd name="connsiteY2731" fmla="*/ 2411690 h 6039163"/>
              <a:gd name="connsiteX2732" fmla="*/ 6592348 w 8366380"/>
              <a:gd name="connsiteY2732" fmla="*/ 2431458 h 6039163"/>
              <a:gd name="connsiteX2733" fmla="*/ 6612117 w 8366380"/>
              <a:gd name="connsiteY2733" fmla="*/ 2451227 h 6039163"/>
              <a:gd name="connsiteX2734" fmla="*/ 6403778 w 8366380"/>
              <a:gd name="connsiteY2734" fmla="*/ 2451227 h 6039163"/>
              <a:gd name="connsiteX2735" fmla="*/ 6423546 w 8366380"/>
              <a:gd name="connsiteY2735" fmla="*/ 2431458 h 6039163"/>
              <a:gd name="connsiteX2736" fmla="*/ 6403778 w 8366380"/>
              <a:gd name="connsiteY2736" fmla="*/ 2411690 h 6039163"/>
              <a:gd name="connsiteX2737" fmla="*/ 6384009 w 8366380"/>
              <a:gd name="connsiteY2737" fmla="*/ 2431458 h 6039163"/>
              <a:gd name="connsiteX2738" fmla="*/ 6403778 w 8366380"/>
              <a:gd name="connsiteY2738" fmla="*/ 2451227 h 6039163"/>
              <a:gd name="connsiteX2739" fmla="*/ 6210750 w 8366380"/>
              <a:gd name="connsiteY2739" fmla="*/ 2451227 h 6039163"/>
              <a:gd name="connsiteX2740" fmla="*/ 6230519 w 8366380"/>
              <a:gd name="connsiteY2740" fmla="*/ 2431458 h 6039163"/>
              <a:gd name="connsiteX2741" fmla="*/ 6210750 w 8366380"/>
              <a:gd name="connsiteY2741" fmla="*/ 2411690 h 6039163"/>
              <a:gd name="connsiteX2742" fmla="*/ 6190982 w 8366380"/>
              <a:gd name="connsiteY2742" fmla="*/ 2431458 h 6039163"/>
              <a:gd name="connsiteX2743" fmla="*/ 6210750 w 8366380"/>
              <a:gd name="connsiteY2743" fmla="*/ 2451227 h 6039163"/>
              <a:gd name="connsiteX2744" fmla="*/ 6017723 w 8366380"/>
              <a:gd name="connsiteY2744" fmla="*/ 2451227 h 6039163"/>
              <a:gd name="connsiteX2745" fmla="*/ 6037491 w 8366380"/>
              <a:gd name="connsiteY2745" fmla="*/ 2431458 h 6039163"/>
              <a:gd name="connsiteX2746" fmla="*/ 6017723 w 8366380"/>
              <a:gd name="connsiteY2746" fmla="*/ 2411690 h 6039163"/>
              <a:gd name="connsiteX2747" fmla="*/ 5997954 w 8366380"/>
              <a:gd name="connsiteY2747" fmla="*/ 2431458 h 6039163"/>
              <a:gd name="connsiteX2748" fmla="*/ 6017723 w 8366380"/>
              <a:gd name="connsiteY2748" fmla="*/ 2451227 h 6039163"/>
              <a:gd name="connsiteX2749" fmla="*/ 5824694 w 8366380"/>
              <a:gd name="connsiteY2749" fmla="*/ 2451227 h 6039163"/>
              <a:gd name="connsiteX2750" fmla="*/ 5844463 w 8366380"/>
              <a:gd name="connsiteY2750" fmla="*/ 2431458 h 6039163"/>
              <a:gd name="connsiteX2751" fmla="*/ 5824694 w 8366380"/>
              <a:gd name="connsiteY2751" fmla="*/ 2411690 h 6039163"/>
              <a:gd name="connsiteX2752" fmla="*/ 5804926 w 8366380"/>
              <a:gd name="connsiteY2752" fmla="*/ 2431458 h 6039163"/>
              <a:gd name="connsiteX2753" fmla="*/ 5824694 w 8366380"/>
              <a:gd name="connsiteY2753" fmla="*/ 2451227 h 6039163"/>
              <a:gd name="connsiteX2754" fmla="*/ 5631667 w 8366380"/>
              <a:gd name="connsiteY2754" fmla="*/ 2451227 h 6039163"/>
              <a:gd name="connsiteX2755" fmla="*/ 5651435 w 8366380"/>
              <a:gd name="connsiteY2755" fmla="*/ 2431458 h 6039163"/>
              <a:gd name="connsiteX2756" fmla="*/ 5631667 w 8366380"/>
              <a:gd name="connsiteY2756" fmla="*/ 2411690 h 6039163"/>
              <a:gd name="connsiteX2757" fmla="*/ 5611899 w 8366380"/>
              <a:gd name="connsiteY2757" fmla="*/ 2431458 h 6039163"/>
              <a:gd name="connsiteX2758" fmla="*/ 5631667 w 8366380"/>
              <a:gd name="connsiteY2758" fmla="*/ 2451227 h 6039163"/>
              <a:gd name="connsiteX2759" fmla="*/ 5438639 w 8366380"/>
              <a:gd name="connsiteY2759" fmla="*/ 2451227 h 6039163"/>
              <a:gd name="connsiteX2760" fmla="*/ 5458408 w 8366380"/>
              <a:gd name="connsiteY2760" fmla="*/ 2431458 h 6039163"/>
              <a:gd name="connsiteX2761" fmla="*/ 5438639 w 8366380"/>
              <a:gd name="connsiteY2761" fmla="*/ 2411690 h 6039163"/>
              <a:gd name="connsiteX2762" fmla="*/ 5418871 w 8366380"/>
              <a:gd name="connsiteY2762" fmla="*/ 2431458 h 6039163"/>
              <a:gd name="connsiteX2763" fmla="*/ 5438639 w 8366380"/>
              <a:gd name="connsiteY2763" fmla="*/ 2451227 h 6039163"/>
              <a:gd name="connsiteX2764" fmla="*/ 5245612 w 8366380"/>
              <a:gd name="connsiteY2764" fmla="*/ 2451227 h 6039163"/>
              <a:gd name="connsiteX2765" fmla="*/ 5265380 w 8366380"/>
              <a:gd name="connsiteY2765" fmla="*/ 2431458 h 6039163"/>
              <a:gd name="connsiteX2766" fmla="*/ 5245612 w 8366380"/>
              <a:gd name="connsiteY2766" fmla="*/ 2411690 h 6039163"/>
              <a:gd name="connsiteX2767" fmla="*/ 5225843 w 8366380"/>
              <a:gd name="connsiteY2767" fmla="*/ 2431458 h 6039163"/>
              <a:gd name="connsiteX2768" fmla="*/ 5245612 w 8366380"/>
              <a:gd name="connsiteY2768" fmla="*/ 2451227 h 6039163"/>
              <a:gd name="connsiteX2769" fmla="*/ 5052584 w 8366380"/>
              <a:gd name="connsiteY2769" fmla="*/ 2451227 h 6039163"/>
              <a:gd name="connsiteX2770" fmla="*/ 5072353 w 8366380"/>
              <a:gd name="connsiteY2770" fmla="*/ 2431458 h 6039163"/>
              <a:gd name="connsiteX2771" fmla="*/ 5052584 w 8366380"/>
              <a:gd name="connsiteY2771" fmla="*/ 2411690 h 6039163"/>
              <a:gd name="connsiteX2772" fmla="*/ 5032815 w 8366380"/>
              <a:gd name="connsiteY2772" fmla="*/ 2431458 h 6039163"/>
              <a:gd name="connsiteX2773" fmla="*/ 5052584 w 8366380"/>
              <a:gd name="connsiteY2773" fmla="*/ 2451227 h 6039163"/>
              <a:gd name="connsiteX2774" fmla="*/ 4859557 w 8366380"/>
              <a:gd name="connsiteY2774" fmla="*/ 2451227 h 6039163"/>
              <a:gd name="connsiteX2775" fmla="*/ 4879324 w 8366380"/>
              <a:gd name="connsiteY2775" fmla="*/ 2431458 h 6039163"/>
              <a:gd name="connsiteX2776" fmla="*/ 4859557 w 8366380"/>
              <a:gd name="connsiteY2776" fmla="*/ 2411690 h 6039163"/>
              <a:gd name="connsiteX2777" fmla="*/ 4839789 w 8366380"/>
              <a:gd name="connsiteY2777" fmla="*/ 2431458 h 6039163"/>
              <a:gd name="connsiteX2778" fmla="*/ 4859557 w 8366380"/>
              <a:gd name="connsiteY2778" fmla="*/ 2451227 h 6039163"/>
              <a:gd name="connsiteX2779" fmla="*/ 4666528 w 8366380"/>
              <a:gd name="connsiteY2779" fmla="*/ 2451227 h 6039163"/>
              <a:gd name="connsiteX2780" fmla="*/ 4686297 w 8366380"/>
              <a:gd name="connsiteY2780" fmla="*/ 2431458 h 6039163"/>
              <a:gd name="connsiteX2781" fmla="*/ 4666528 w 8366380"/>
              <a:gd name="connsiteY2781" fmla="*/ 2411690 h 6039163"/>
              <a:gd name="connsiteX2782" fmla="*/ 4646761 w 8366380"/>
              <a:gd name="connsiteY2782" fmla="*/ 2431458 h 6039163"/>
              <a:gd name="connsiteX2783" fmla="*/ 4666528 w 8366380"/>
              <a:gd name="connsiteY2783" fmla="*/ 2451227 h 6039163"/>
              <a:gd name="connsiteX2784" fmla="*/ 4473501 w 8366380"/>
              <a:gd name="connsiteY2784" fmla="*/ 2451227 h 6039163"/>
              <a:gd name="connsiteX2785" fmla="*/ 4493269 w 8366380"/>
              <a:gd name="connsiteY2785" fmla="*/ 2431458 h 6039163"/>
              <a:gd name="connsiteX2786" fmla="*/ 4473501 w 8366380"/>
              <a:gd name="connsiteY2786" fmla="*/ 2411690 h 6039163"/>
              <a:gd name="connsiteX2787" fmla="*/ 4453732 w 8366380"/>
              <a:gd name="connsiteY2787" fmla="*/ 2431458 h 6039163"/>
              <a:gd name="connsiteX2788" fmla="*/ 4473501 w 8366380"/>
              <a:gd name="connsiteY2788" fmla="*/ 2451227 h 6039163"/>
              <a:gd name="connsiteX2789" fmla="*/ 4280474 w 8366380"/>
              <a:gd name="connsiteY2789" fmla="*/ 2451227 h 6039163"/>
              <a:gd name="connsiteX2790" fmla="*/ 4300242 w 8366380"/>
              <a:gd name="connsiteY2790" fmla="*/ 2431458 h 6039163"/>
              <a:gd name="connsiteX2791" fmla="*/ 4280474 w 8366380"/>
              <a:gd name="connsiteY2791" fmla="*/ 2411690 h 6039163"/>
              <a:gd name="connsiteX2792" fmla="*/ 4260705 w 8366380"/>
              <a:gd name="connsiteY2792" fmla="*/ 2431458 h 6039163"/>
              <a:gd name="connsiteX2793" fmla="*/ 4280474 w 8366380"/>
              <a:gd name="connsiteY2793" fmla="*/ 2451227 h 6039163"/>
              <a:gd name="connsiteX2794" fmla="*/ 4058922 w 8366380"/>
              <a:gd name="connsiteY2794" fmla="*/ 2451227 h 6039163"/>
              <a:gd name="connsiteX2795" fmla="*/ 4078690 w 8366380"/>
              <a:gd name="connsiteY2795" fmla="*/ 2431458 h 6039163"/>
              <a:gd name="connsiteX2796" fmla="*/ 4058922 w 8366380"/>
              <a:gd name="connsiteY2796" fmla="*/ 2411690 h 6039163"/>
              <a:gd name="connsiteX2797" fmla="*/ 4039153 w 8366380"/>
              <a:gd name="connsiteY2797" fmla="*/ 2431458 h 6039163"/>
              <a:gd name="connsiteX2798" fmla="*/ 4058922 w 8366380"/>
              <a:gd name="connsiteY2798" fmla="*/ 2451227 h 6039163"/>
              <a:gd name="connsiteX2799" fmla="*/ 3865894 w 8366380"/>
              <a:gd name="connsiteY2799" fmla="*/ 2451227 h 6039163"/>
              <a:gd name="connsiteX2800" fmla="*/ 3885662 w 8366380"/>
              <a:gd name="connsiteY2800" fmla="*/ 2431458 h 6039163"/>
              <a:gd name="connsiteX2801" fmla="*/ 3865894 w 8366380"/>
              <a:gd name="connsiteY2801" fmla="*/ 2411690 h 6039163"/>
              <a:gd name="connsiteX2802" fmla="*/ 3846126 w 8366380"/>
              <a:gd name="connsiteY2802" fmla="*/ 2431458 h 6039163"/>
              <a:gd name="connsiteX2803" fmla="*/ 3865894 w 8366380"/>
              <a:gd name="connsiteY2803" fmla="*/ 2451227 h 6039163"/>
              <a:gd name="connsiteX2804" fmla="*/ 3672866 w 8366380"/>
              <a:gd name="connsiteY2804" fmla="*/ 2451227 h 6039163"/>
              <a:gd name="connsiteX2805" fmla="*/ 3692634 w 8366380"/>
              <a:gd name="connsiteY2805" fmla="*/ 2431458 h 6039163"/>
              <a:gd name="connsiteX2806" fmla="*/ 3672866 w 8366380"/>
              <a:gd name="connsiteY2806" fmla="*/ 2411690 h 6039163"/>
              <a:gd name="connsiteX2807" fmla="*/ 3653098 w 8366380"/>
              <a:gd name="connsiteY2807" fmla="*/ 2431458 h 6039163"/>
              <a:gd name="connsiteX2808" fmla="*/ 3672866 w 8366380"/>
              <a:gd name="connsiteY2808" fmla="*/ 2451227 h 6039163"/>
              <a:gd name="connsiteX2809" fmla="*/ 3479838 w 8366380"/>
              <a:gd name="connsiteY2809" fmla="*/ 2451227 h 6039163"/>
              <a:gd name="connsiteX2810" fmla="*/ 3499606 w 8366380"/>
              <a:gd name="connsiteY2810" fmla="*/ 2431458 h 6039163"/>
              <a:gd name="connsiteX2811" fmla="*/ 3479838 w 8366380"/>
              <a:gd name="connsiteY2811" fmla="*/ 2411690 h 6039163"/>
              <a:gd name="connsiteX2812" fmla="*/ 3460069 w 8366380"/>
              <a:gd name="connsiteY2812" fmla="*/ 2431458 h 6039163"/>
              <a:gd name="connsiteX2813" fmla="*/ 3479838 w 8366380"/>
              <a:gd name="connsiteY2813" fmla="*/ 2451227 h 6039163"/>
              <a:gd name="connsiteX2814" fmla="*/ 3286810 w 8366380"/>
              <a:gd name="connsiteY2814" fmla="*/ 2451227 h 6039163"/>
              <a:gd name="connsiteX2815" fmla="*/ 3306579 w 8366380"/>
              <a:gd name="connsiteY2815" fmla="*/ 2431458 h 6039163"/>
              <a:gd name="connsiteX2816" fmla="*/ 3286810 w 8366380"/>
              <a:gd name="connsiteY2816" fmla="*/ 2411690 h 6039163"/>
              <a:gd name="connsiteX2817" fmla="*/ 3267042 w 8366380"/>
              <a:gd name="connsiteY2817" fmla="*/ 2431458 h 6039163"/>
              <a:gd name="connsiteX2818" fmla="*/ 3286810 w 8366380"/>
              <a:gd name="connsiteY2818" fmla="*/ 2451227 h 6039163"/>
              <a:gd name="connsiteX2819" fmla="*/ 3093783 w 8366380"/>
              <a:gd name="connsiteY2819" fmla="*/ 2451227 h 6039163"/>
              <a:gd name="connsiteX2820" fmla="*/ 3113551 w 8366380"/>
              <a:gd name="connsiteY2820" fmla="*/ 2431458 h 6039163"/>
              <a:gd name="connsiteX2821" fmla="*/ 3093783 w 8366380"/>
              <a:gd name="connsiteY2821" fmla="*/ 2411690 h 6039163"/>
              <a:gd name="connsiteX2822" fmla="*/ 3074014 w 8366380"/>
              <a:gd name="connsiteY2822" fmla="*/ 2431458 h 6039163"/>
              <a:gd name="connsiteX2823" fmla="*/ 3093783 w 8366380"/>
              <a:gd name="connsiteY2823" fmla="*/ 2451227 h 6039163"/>
              <a:gd name="connsiteX2824" fmla="*/ 2900755 w 8366380"/>
              <a:gd name="connsiteY2824" fmla="*/ 2451227 h 6039163"/>
              <a:gd name="connsiteX2825" fmla="*/ 2920524 w 8366380"/>
              <a:gd name="connsiteY2825" fmla="*/ 2431458 h 6039163"/>
              <a:gd name="connsiteX2826" fmla="*/ 2900755 w 8366380"/>
              <a:gd name="connsiteY2826" fmla="*/ 2411690 h 6039163"/>
              <a:gd name="connsiteX2827" fmla="*/ 2880987 w 8366380"/>
              <a:gd name="connsiteY2827" fmla="*/ 2431458 h 6039163"/>
              <a:gd name="connsiteX2828" fmla="*/ 2900755 w 8366380"/>
              <a:gd name="connsiteY2828" fmla="*/ 2451227 h 6039163"/>
              <a:gd name="connsiteX2829" fmla="*/ 2707727 w 8366380"/>
              <a:gd name="connsiteY2829" fmla="*/ 2451227 h 6039163"/>
              <a:gd name="connsiteX2830" fmla="*/ 2727495 w 8366380"/>
              <a:gd name="connsiteY2830" fmla="*/ 2431458 h 6039163"/>
              <a:gd name="connsiteX2831" fmla="*/ 2707727 w 8366380"/>
              <a:gd name="connsiteY2831" fmla="*/ 2411690 h 6039163"/>
              <a:gd name="connsiteX2832" fmla="*/ 2687958 w 8366380"/>
              <a:gd name="connsiteY2832" fmla="*/ 2431458 h 6039163"/>
              <a:gd name="connsiteX2833" fmla="*/ 2707727 w 8366380"/>
              <a:gd name="connsiteY2833" fmla="*/ 2451227 h 6039163"/>
              <a:gd name="connsiteX2834" fmla="*/ 2514699 w 8366380"/>
              <a:gd name="connsiteY2834" fmla="*/ 2451227 h 6039163"/>
              <a:gd name="connsiteX2835" fmla="*/ 2534468 w 8366380"/>
              <a:gd name="connsiteY2835" fmla="*/ 2431458 h 6039163"/>
              <a:gd name="connsiteX2836" fmla="*/ 2514699 w 8366380"/>
              <a:gd name="connsiteY2836" fmla="*/ 2411690 h 6039163"/>
              <a:gd name="connsiteX2837" fmla="*/ 2494931 w 8366380"/>
              <a:gd name="connsiteY2837" fmla="*/ 2431458 h 6039163"/>
              <a:gd name="connsiteX2838" fmla="*/ 2514699 w 8366380"/>
              <a:gd name="connsiteY2838" fmla="*/ 2451227 h 6039163"/>
              <a:gd name="connsiteX2839" fmla="*/ 2321672 w 8366380"/>
              <a:gd name="connsiteY2839" fmla="*/ 2451227 h 6039163"/>
              <a:gd name="connsiteX2840" fmla="*/ 2341440 w 8366380"/>
              <a:gd name="connsiteY2840" fmla="*/ 2431458 h 6039163"/>
              <a:gd name="connsiteX2841" fmla="*/ 2321672 w 8366380"/>
              <a:gd name="connsiteY2841" fmla="*/ 2411690 h 6039163"/>
              <a:gd name="connsiteX2842" fmla="*/ 2301903 w 8366380"/>
              <a:gd name="connsiteY2842" fmla="*/ 2431458 h 6039163"/>
              <a:gd name="connsiteX2843" fmla="*/ 2321672 w 8366380"/>
              <a:gd name="connsiteY2843" fmla="*/ 2451227 h 6039163"/>
              <a:gd name="connsiteX2844" fmla="*/ 2128643 w 8366380"/>
              <a:gd name="connsiteY2844" fmla="*/ 2451227 h 6039163"/>
              <a:gd name="connsiteX2845" fmla="*/ 2148412 w 8366380"/>
              <a:gd name="connsiteY2845" fmla="*/ 2431458 h 6039163"/>
              <a:gd name="connsiteX2846" fmla="*/ 2128643 w 8366380"/>
              <a:gd name="connsiteY2846" fmla="*/ 2411690 h 6039163"/>
              <a:gd name="connsiteX2847" fmla="*/ 2108875 w 8366380"/>
              <a:gd name="connsiteY2847" fmla="*/ 2431458 h 6039163"/>
              <a:gd name="connsiteX2848" fmla="*/ 2128643 w 8366380"/>
              <a:gd name="connsiteY2848" fmla="*/ 2451227 h 6039163"/>
              <a:gd name="connsiteX2849" fmla="*/ 1935616 w 8366380"/>
              <a:gd name="connsiteY2849" fmla="*/ 2451227 h 6039163"/>
              <a:gd name="connsiteX2850" fmla="*/ 1955384 w 8366380"/>
              <a:gd name="connsiteY2850" fmla="*/ 2431458 h 6039163"/>
              <a:gd name="connsiteX2851" fmla="*/ 1935616 w 8366380"/>
              <a:gd name="connsiteY2851" fmla="*/ 2411690 h 6039163"/>
              <a:gd name="connsiteX2852" fmla="*/ 1915848 w 8366380"/>
              <a:gd name="connsiteY2852" fmla="*/ 2431458 h 6039163"/>
              <a:gd name="connsiteX2853" fmla="*/ 1935616 w 8366380"/>
              <a:gd name="connsiteY2853" fmla="*/ 2451227 h 6039163"/>
              <a:gd name="connsiteX2854" fmla="*/ 1727277 w 8366380"/>
              <a:gd name="connsiteY2854" fmla="*/ 2451227 h 6039163"/>
              <a:gd name="connsiteX2855" fmla="*/ 1747045 w 8366380"/>
              <a:gd name="connsiteY2855" fmla="*/ 2431458 h 6039163"/>
              <a:gd name="connsiteX2856" fmla="*/ 1727277 w 8366380"/>
              <a:gd name="connsiteY2856" fmla="*/ 2411690 h 6039163"/>
              <a:gd name="connsiteX2857" fmla="*/ 1707508 w 8366380"/>
              <a:gd name="connsiteY2857" fmla="*/ 2431458 h 6039163"/>
              <a:gd name="connsiteX2858" fmla="*/ 1727277 w 8366380"/>
              <a:gd name="connsiteY2858" fmla="*/ 2451227 h 6039163"/>
              <a:gd name="connsiteX2859" fmla="*/ 1534249 w 8366380"/>
              <a:gd name="connsiteY2859" fmla="*/ 2451227 h 6039163"/>
              <a:gd name="connsiteX2860" fmla="*/ 1554018 w 8366380"/>
              <a:gd name="connsiteY2860" fmla="*/ 2431458 h 6039163"/>
              <a:gd name="connsiteX2861" fmla="*/ 1534249 w 8366380"/>
              <a:gd name="connsiteY2861" fmla="*/ 2411690 h 6039163"/>
              <a:gd name="connsiteX2862" fmla="*/ 1514481 w 8366380"/>
              <a:gd name="connsiteY2862" fmla="*/ 2431458 h 6039163"/>
              <a:gd name="connsiteX2863" fmla="*/ 1534249 w 8366380"/>
              <a:gd name="connsiteY2863" fmla="*/ 2451227 h 6039163"/>
              <a:gd name="connsiteX2864" fmla="*/ 1341222 w 8366380"/>
              <a:gd name="connsiteY2864" fmla="*/ 2451227 h 6039163"/>
              <a:gd name="connsiteX2865" fmla="*/ 1360990 w 8366380"/>
              <a:gd name="connsiteY2865" fmla="*/ 2431458 h 6039163"/>
              <a:gd name="connsiteX2866" fmla="*/ 1341222 w 8366380"/>
              <a:gd name="connsiteY2866" fmla="*/ 2411690 h 6039163"/>
              <a:gd name="connsiteX2867" fmla="*/ 1321453 w 8366380"/>
              <a:gd name="connsiteY2867" fmla="*/ 2431458 h 6039163"/>
              <a:gd name="connsiteX2868" fmla="*/ 1341222 w 8366380"/>
              <a:gd name="connsiteY2868" fmla="*/ 2451227 h 6039163"/>
              <a:gd name="connsiteX2869" fmla="*/ 1148193 w 8366380"/>
              <a:gd name="connsiteY2869" fmla="*/ 2451227 h 6039163"/>
              <a:gd name="connsiteX2870" fmla="*/ 1167962 w 8366380"/>
              <a:gd name="connsiteY2870" fmla="*/ 2431458 h 6039163"/>
              <a:gd name="connsiteX2871" fmla="*/ 1148193 w 8366380"/>
              <a:gd name="connsiteY2871" fmla="*/ 2411690 h 6039163"/>
              <a:gd name="connsiteX2872" fmla="*/ 1128425 w 8366380"/>
              <a:gd name="connsiteY2872" fmla="*/ 2431458 h 6039163"/>
              <a:gd name="connsiteX2873" fmla="*/ 1148193 w 8366380"/>
              <a:gd name="connsiteY2873" fmla="*/ 2451227 h 6039163"/>
              <a:gd name="connsiteX2874" fmla="*/ 955166 w 8366380"/>
              <a:gd name="connsiteY2874" fmla="*/ 2451227 h 6039163"/>
              <a:gd name="connsiteX2875" fmla="*/ 974934 w 8366380"/>
              <a:gd name="connsiteY2875" fmla="*/ 2431458 h 6039163"/>
              <a:gd name="connsiteX2876" fmla="*/ 955166 w 8366380"/>
              <a:gd name="connsiteY2876" fmla="*/ 2411690 h 6039163"/>
              <a:gd name="connsiteX2877" fmla="*/ 935398 w 8366380"/>
              <a:gd name="connsiteY2877" fmla="*/ 2431458 h 6039163"/>
              <a:gd name="connsiteX2878" fmla="*/ 955166 w 8366380"/>
              <a:gd name="connsiteY2878" fmla="*/ 2451227 h 6039163"/>
              <a:gd name="connsiteX2879" fmla="*/ 762138 w 8366380"/>
              <a:gd name="connsiteY2879" fmla="*/ 2451227 h 6039163"/>
              <a:gd name="connsiteX2880" fmla="*/ 781907 w 8366380"/>
              <a:gd name="connsiteY2880" fmla="*/ 2431458 h 6039163"/>
              <a:gd name="connsiteX2881" fmla="*/ 762138 w 8366380"/>
              <a:gd name="connsiteY2881" fmla="*/ 2411690 h 6039163"/>
              <a:gd name="connsiteX2882" fmla="*/ 742370 w 8366380"/>
              <a:gd name="connsiteY2882" fmla="*/ 2431458 h 6039163"/>
              <a:gd name="connsiteX2883" fmla="*/ 762138 w 8366380"/>
              <a:gd name="connsiteY2883" fmla="*/ 2451227 h 6039163"/>
              <a:gd name="connsiteX2884" fmla="*/ 569111 w 8366380"/>
              <a:gd name="connsiteY2884" fmla="*/ 2451227 h 6039163"/>
              <a:gd name="connsiteX2885" fmla="*/ 588879 w 8366380"/>
              <a:gd name="connsiteY2885" fmla="*/ 2431458 h 6039163"/>
              <a:gd name="connsiteX2886" fmla="*/ 569111 w 8366380"/>
              <a:gd name="connsiteY2886" fmla="*/ 2411690 h 6039163"/>
              <a:gd name="connsiteX2887" fmla="*/ 549343 w 8366380"/>
              <a:gd name="connsiteY2887" fmla="*/ 2431458 h 6039163"/>
              <a:gd name="connsiteX2888" fmla="*/ 569111 w 8366380"/>
              <a:gd name="connsiteY2888" fmla="*/ 2451227 h 6039163"/>
              <a:gd name="connsiteX2889" fmla="*/ 376082 w 8366380"/>
              <a:gd name="connsiteY2889" fmla="*/ 2451227 h 6039163"/>
              <a:gd name="connsiteX2890" fmla="*/ 395851 w 8366380"/>
              <a:gd name="connsiteY2890" fmla="*/ 2431458 h 6039163"/>
              <a:gd name="connsiteX2891" fmla="*/ 376082 w 8366380"/>
              <a:gd name="connsiteY2891" fmla="*/ 2411690 h 6039163"/>
              <a:gd name="connsiteX2892" fmla="*/ 356314 w 8366380"/>
              <a:gd name="connsiteY2892" fmla="*/ 2431458 h 6039163"/>
              <a:gd name="connsiteX2893" fmla="*/ 376082 w 8366380"/>
              <a:gd name="connsiteY2893" fmla="*/ 2451227 h 6039163"/>
              <a:gd name="connsiteX2894" fmla="*/ 183055 w 8366380"/>
              <a:gd name="connsiteY2894" fmla="*/ 2451227 h 6039163"/>
              <a:gd name="connsiteX2895" fmla="*/ 202823 w 8366380"/>
              <a:gd name="connsiteY2895" fmla="*/ 2431458 h 6039163"/>
              <a:gd name="connsiteX2896" fmla="*/ 183055 w 8366380"/>
              <a:gd name="connsiteY2896" fmla="*/ 2411690 h 6039163"/>
              <a:gd name="connsiteX2897" fmla="*/ 163287 w 8366380"/>
              <a:gd name="connsiteY2897" fmla="*/ 2431458 h 6039163"/>
              <a:gd name="connsiteX2898" fmla="*/ 183055 w 8366380"/>
              <a:gd name="connsiteY2898" fmla="*/ 2451227 h 6039163"/>
              <a:gd name="connsiteX2899" fmla="*/ 0 w 8366380"/>
              <a:gd name="connsiteY2899" fmla="*/ 2644775 h 6039163"/>
              <a:gd name="connsiteX2900" fmla="*/ 4006 w 8366380"/>
              <a:gd name="connsiteY2900" fmla="*/ 2643116 h 6039163"/>
              <a:gd name="connsiteX2901" fmla="*/ 9796 w 8366380"/>
              <a:gd name="connsiteY2901" fmla="*/ 2629137 h 6039163"/>
              <a:gd name="connsiteX2902" fmla="*/ 4006 w 8366380"/>
              <a:gd name="connsiteY2902" fmla="*/ 2615159 h 6039163"/>
              <a:gd name="connsiteX2903" fmla="*/ 0 w 8366380"/>
              <a:gd name="connsiteY2903" fmla="*/ 2613500 h 6039163"/>
              <a:gd name="connsiteX2904" fmla="*/ 8349367 w 8366380"/>
              <a:gd name="connsiteY2904" fmla="*/ 2648906 h 6039163"/>
              <a:gd name="connsiteX2905" fmla="*/ 8363345 w 8366380"/>
              <a:gd name="connsiteY2905" fmla="*/ 2643116 h 6039163"/>
              <a:gd name="connsiteX2906" fmla="*/ 8366380 w 8366380"/>
              <a:gd name="connsiteY2906" fmla="*/ 2635788 h 6039163"/>
              <a:gd name="connsiteX2907" fmla="*/ 8366380 w 8366380"/>
              <a:gd name="connsiteY2907" fmla="*/ 2622486 h 6039163"/>
              <a:gd name="connsiteX2908" fmla="*/ 8363345 w 8366380"/>
              <a:gd name="connsiteY2908" fmla="*/ 2615159 h 6039163"/>
              <a:gd name="connsiteX2909" fmla="*/ 8349367 w 8366380"/>
              <a:gd name="connsiteY2909" fmla="*/ 2609369 h 6039163"/>
              <a:gd name="connsiteX2910" fmla="*/ 8329598 w 8366380"/>
              <a:gd name="connsiteY2910" fmla="*/ 2629137 h 6039163"/>
              <a:gd name="connsiteX2911" fmla="*/ 8349367 w 8366380"/>
              <a:gd name="connsiteY2911" fmla="*/ 2648906 h 6039163"/>
              <a:gd name="connsiteX2912" fmla="*/ 8156338 w 8366380"/>
              <a:gd name="connsiteY2912" fmla="*/ 2648906 h 6039163"/>
              <a:gd name="connsiteX2913" fmla="*/ 8176107 w 8366380"/>
              <a:gd name="connsiteY2913" fmla="*/ 2629137 h 6039163"/>
              <a:gd name="connsiteX2914" fmla="*/ 8156338 w 8366380"/>
              <a:gd name="connsiteY2914" fmla="*/ 2609369 h 6039163"/>
              <a:gd name="connsiteX2915" fmla="*/ 8136570 w 8366380"/>
              <a:gd name="connsiteY2915" fmla="*/ 2629137 h 6039163"/>
              <a:gd name="connsiteX2916" fmla="*/ 8156338 w 8366380"/>
              <a:gd name="connsiteY2916" fmla="*/ 2648906 h 6039163"/>
              <a:gd name="connsiteX2917" fmla="*/ 7963311 w 8366380"/>
              <a:gd name="connsiteY2917" fmla="*/ 2648906 h 6039163"/>
              <a:gd name="connsiteX2918" fmla="*/ 7983079 w 8366380"/>
              <a:gd name="connsiteY2918" fmla="*/ 2629137 h 6039163"/>
              <a:gd name="connsiteX2919" fmla="*/ 7963311 w 8366380"/>
              <a:gd name="connsiteY2919" fmla="*/ 2609369 h 6039163"/>
              <a:gd name="connsiteX2920" fmla="*/ 7943543 w 8366380"/>
              <a:gd name="connsiteY2920" fmla="*/ 2629137 h 6039163"/>
              <a:gd name="connsiteX2921" fmla="*/ 7963311 w 8366380"/>
              <a:gd name="connsiteY2921" fmla="*/ 2648906 h 6039163"/>
              <a:gd name="connsiteX2922" fmla="*/ 7770283 w 8366380"/>
              <a:gd name="connsiteY2922" fmla="*/ 2648906 h 6039163"/>
              <a:gd name="connsiteX2923" fmla="*/ 7790052 w 8366380"/>
              <a:gd name="connsiteY2923" fmla="*/ 2629137 h 6039163"/>
              <a:gd name="connsiteX2924" fmla="*/ 7770283 w 8366380"/>
              <a:gd name="connsiteY2924" fmla="*/ 2609369 h 6039163"/>
              <a:gd name="connsiteX2925" fmla="*/ 7750515 w 8366380"/>
              <a:gd name="connsiteY2925" fmla="*/ 2629137 h 6039163"/>
              <a:gd name="connsiteX2926" fmla="*/ 7770283 w 8366380"/>
              <a:gd name="connsiteY2926" fmla="*/ 2648906 h 6039163"/>
              <a:gd name="connsiteX2927" fmla="*/ 7577256 w 8366380"/>
              <a:gd name="connsiteY2927" fmla="*/ 2648906 h 6039163"/>
              <a:gd name="connsiteX2928" fmla="*/ 7597024 w 8366380"/>
              <a:gd name="connsiteY2928" fmla="*/ 2629137 h 6039163"/>
              <a:gd name="connsiteX2929" fmla="*/ 7577256 w 8366380"/>
              <a:gd name="connsiteY2929" fmla="*/ 2609369 h 6039163"/>
              <a:gd name="connsiteX2930" fmla="*/ 7557488 w 8366380"/>
              <a:gd name="connsiteY2930" fmla="*/ 2629137 h 6039163"/>
              <a:gd name="connsiteX2931" fmla="*/ 7577256 w 8366380"/>
              <a:gd name="connsiteY2931" fmla="*/ 2648906 h 6039163"/>
              <a:gd name="connsiteX2932" fmla="*/ 7384228 w 8366380"/>
              <a:gd name="connsiteY2932" fmla="*/ 2648906 h 6039163"/>
              <a:gd name="connsiteX2933" fmla="*/ 7403996 w 8366380"/>
              <a:gd name="connsiteY2933" fmla="*/ 2629137 h 6039163"/>
              <a:gd name="connsiteX2934" fmla="*/ 7384228 w 8366380"/>
              <a:gd name="connsiteY2934" fmla="*/ 2609369 h 6039163"/>
              <a:gd name="connsiteX2935" fmla="*/ 7364459 w 8366380"/>
              <a:gd name="connsiteY2935" fmla="*/ 2629137 h 6039163"/>
              <a:gd name="connsiteX2936" fmla="*/ 7384228 w 8366380"/>
              <a:gd name="connsiteY2936" fmla="*/ 2648906 h 6039163"/>
              <a:gd name="connsiteX2937" fmla="*/ 7191200 w 8366380"/>
              <a:gd name="connsiteY2937" fmla="*/ 2648906 h 6039163"/>
              <a:gd name="connsiteX2938" fmla="*/ 7210968 w 8366380"/>
              <a:gd name="connsiteY2938" fmla="*/ 2629137 h 6039163"/>
              <a:gd name="connsiteX2939" fmla="*/ 7191200 w 8366380"/>
              <a:gd name="connsiteY2939" fmla="*/ 2609369 h 6039163"/>
              <a:gd name="connsiteX2940" fmla="*/ 7171432 w 8366380"/>
              <a:gd name="connsiteY2940" fmla="*/ 2629137 h 6039163"/>
              <a:gd name="connsiteX2941" fmla="*/ 7191200 w 8366380"/>
              <a:gd name="connsiteY2941" fmla="*/ 2648906 h 6039163"/>
              <a:gd name="connsiteX2942" fmla="*/ 6998173 w 8366380"/>
              <a:gd name="connsiteY2942" fmla="*/ 2648906 h 6039163"/>
              <a:gd name="connsiteX2943" fmla="*/ 7017941 w 8366380"/>
              <a:gd name="connsiteY2943" fmla="*/ 2629137 h 6039163"/>
              <a:gd name="connsiteX2944" fmla="*/ 6998173 w 8366380"/>
              <a:gd name="connsiteY2944" fmla="*/ 2609369 h 6039163"/>
              <a:gd name="connsiteX2945" fmla="*/ 6978404 w 8366380"/>
              <a:gd name="connsiteY2945" fmla="*/ 2629137 h 6039163"/>
              <a:gd name="connsiteX2946" fmla="*/ 6998173 w 8366380"/>
              <a:gd name="connsiteY2946" fmla="*/ 2648906 h 6039163"/>
              <a:gd name="connsiteX2947" fmla="*/ 6805144 w 8366380"/>
              <a:gd name="connsiteY2947" fmla="*/ 2648906 h 6039163"/>
              <a:gd name="connsiteX2948" fmla="*/ 6824913 w 8366380"/>
              <a:gd name="connsiteY2948" fmla="*/ 2629137 h 6039163"/>
              <a:gd name="connsiteX2949" fmla="*/ 6805144 w 8366380"/>
              <a:gd name="connsiteY2949" fmla="*/ 2609369 h 6039163"/>
              <a:gd name="connsiteX2950" fmla="*/ 6785376 w 8366380"/>
              <a:gd name="connsiteY2950" fmla="*/ 2629137 h 6039163"/>
              <a:gd name="connsiteX2951" fmla="*/ 6805144 w 8366380"/>
              <a:gd name="connsiteY2951" fmla="*/ 2648906 h 6039163"/>
              <a:gd name="connsiteX2952" fmla="*/ 6612117 w 8366380"/>
              <a:gd name="connsiteY2952" fmla="*/ 2648906 h 6039163"/>
              <a:gd name="connsiteX2953" fmla="*/ 6631885 w 8366380"/>
              <a:gd name="connsiteY2953" fmla="*/ 2629137 h 6039163"/>
              <a:gd name="connsiteX2954" fmla="*/ 6612117 w 8366380"/>
              <a:gd name="connsiteY2954" fmla="*/ 2609369 h 6039163"/>
              <a:gd name="connsiteX2955" fmla="*/ 6592348 w 8366380"/>
              <a:gd name="connsiteY2955" fmla="*/ 2629137 h 6039163"/>
              <a:gd name="connsiteX2956" fmla="*/ 6612117 w 8366380"/>
              <a:gd name="connsiteY2956" fmla="*/ 2648906 h 6039163"/>
              <a:gd name="connsiteX2957" fmla="*/ 6403778 w 8366380"/>
              <a:gd name="connsiteY2957" fmla="*/ 2648906 h 6039163"/>
              <a:gd name="connsiteX2958" fmla="*/ 6423546 w 8366380"/>
              <a:gd name="connsiteY2958" fmla="*/ 2629137 h 6039163"/>
              <a:gd name="connsiteX2959" fmla="*/ 6403778 w 8366380"/>
              <a:gd name="connsiteY2959" fmla="*/ 2609369 h 6039163"/>
              <a:gd name="connsiteX2960" fmla="*/ 6384009 w 8366380"/>
              <a:gd name="connsiteY2960" fmla="*/ 2629137 h 6039163"/>
              <a:gd name="connsiteX2961" fmla="*/ 6403778 w 8366380"/>
              <a:gd name="connsiteY2961" fmla="*/ 2648906 h 6039163"/>
              <a:gd name="connsiteX2962" fmla="*/ 6210750 w 8366380"/>
              <a:gd name="connsiteY2962" fmla="*/ 2648906 h 6039163"/>
              <a:gd name="connsiteX2963" fmla="*/ 6230519 w 8366380"/>
              <a:gd name="connsiteY2963" fmla="*/ 2629137 h 6039163"/>
              <a:gd name="connsiteX2964" fmla="*/ 6210750 w 8366380"/>
              <a:gd name="connsiteY2964" fmla="*/ 2609369 h 6039163"/>
              <a:gd name="connsiteX2965" fmla="*/ 6190982 w 8366380"/>
              <a:gd name="connsiteY2965" fmla="*/ 2629137 h 6039163"/>
              <a:gd name="connsiteX2966" fmla="*/ 6210750 w 8366380"/>
              <a:gd name="connsiteY2966" fmla="*/ 2648906 h 6039163"/>
              <a:gd name="connsiteX2967" fmla="*/ 6017723 w 8366380"/>
              <a:gd name="connsiteY2967" fmla="*/ 2648906 h 6039163"/>
              <a:gd name="connsiteX2968" fmla="*/ 6037491 w 8366380"/>
              <a:gd name="connsiteY2968" fmla="*/ 2629137 h 6039163"/>
              <a:gd name="connsiteX2969" fmla="*/ 6017723 w 8366380"/>
              <a:gd name="connsiteY2969" fmla="*/ 2609369 h 6039163"/>
              <a:gd name="connsiteX2970" fmla="*/ 5997954 w 8366380"/>
              <a:gd name="connsiteY2970" fmla="*/ 2629137 h 6039163"/>
              <a:gd name="connsiteX2971" fmla="*/ 6017723 w 8366380"/>
              <a:gd name="connsiteY2971" fmla="*/ 2648906 h 6039163"/>
              <a:gd name="connsiteX2972" fmla="*/ 5824694 w 8366380"/>
              <a:gd name="connsiteY2972" fmla="*/ 2648906 h 6039163"/>
              <a:gd name="connsiteX2973" fmla="*/ 5844463 w 8366380"/>
              <a:gd name="connsiteY2973" fmla="*/ 2629137 h 6039163"/>
              <a:gd name="connsiteX2974" fmla="*/ 5824694 w 8366380"/>
              <a:gd name="connsiteY2974" fmla="*/ 2609369 h 6039163"/>
              <a:gd name="connsiteX2975" fmla="*/ 5804926 w 8366380"/>
              <a:gd name="connsiteY2975" fmla="*/ 2629137 h 6039163"/>
              <a:gd name="connsiteX2976" fmla="*/ 5824694 w 8366380"/>
              <a:gd name="connsiteY2976" fmla="*/ 2648906 h 6039163"/>
              <a:gd name="connsiteX2977" fmla="*/ 5631667 w 8366380"/>
              <a:gd name="connsiteY2977" fmla="*/ 2648906 h 6039163"/>
              <a:gd name="connsiteX2978" fmla="*/ 5651435 w 8366380"/>
              <a:gd name="connsiteY2978" fmla="*/ 2629137 h 6039163"/>
              <a:gd name="connsiteX2979" fmla="*/ 5631667 w 8366380"/>
              <a:gd name="connsiteY2979" fmla="*/ 2609369 h 6039163"/>
              <a:gd name="connsiteX2980" fmla="*/ 5611899 w 8366380"/>
              <a:gd name="connsiteY2980" fmla="*/ 2629137 h 6039163"/>
              <a:gd name="connsiteX2981" fmla="*/ 5631667 w 8366380"/>
              <a:gd name="connsiteY2981" fmla="*/ 2648906 h 6039163"/>
              <a:gd name="connsiteX2982" fmla="*/ 5438639 w 8366380"/>
              <a:gd name="connsiteY2982" fmla="*/ 2648906 h 6039163"/>
              <a:gd name="connsiteX2983" fmla="*/ 5458408 w 8366380"/>
              <a:gd name="connsiteY2983" fmla="*/ 2629137 h 6039163"/>
              <a:gd name="connsiteX2984" fmla="*/ 5438639 w 8366380"/>
              <a:gd name="connsiteY2984" fmla="*/ 2609369 h 6039163"/>
              <a:gd name="connsiteX2985" fmla="*/ 5418871 w 8366380"/>
              <a:gd name="connsiteY2985" fmla="*/ 2629137 h 6039163"/>
              <a:gd name="connsiteX2986" fmla="*/ 5438639 w 8366380"/>
              <a:gd name="connsiteY2986" fmla="*/ 2648906 h 6039163"/>
              <a:gd name="connsiteX2987" fmla="*/ 5245612 w 8366380"/>
              <a:gd name="connsiteY2987" fmla="*/ 2648906 h 6039163"/>
              <a:gd name="connsiteX2988" fmla="*/ 5265380 w 8366380"/>
              <a:gd name="connsiteY2988" fmla="*/ 2629137 h 6039163"/>
              <a:gd name="connsiteX2989" fmla="*/ 5245612 w 8366380"/>
              <a:gd name="connsiteY2989" fmla="*/ 2609369 h 6039163"/>
              <a:gd name="connsiteX2990" fmla="*/ 5225843 w 8366380"/>
              <a:gd name="connsiteY2990" fmla="*/ 2629137 h 6039163"/>
              <a:gd name="connsiteX2991" fmla="*/ 5245612 w 8366380"/>
              <a:gd name="connsiteY2991" fmla="*/ 2648906 h 6039163"/>
              <a:gd name="connsiteX2992" fmla="*/ 5052584 w 8366380"/>
              <a:gd name="connsiteY2992" fmla="*/ 2648906 h 6039163"/>
              <a:gd name="connsiteX2993" fmla="*/ 5072353 w 8366380"/>
              <a:gd name="connsiteY2993" fmla="*/ 2629137 h 6039163"/>
              <a:gd name="connsiteX2994" fmla="*/ 5052584 w 8366380"/>
              <a:gd name="connsiteY2994" fmla="*/ 2609369 h 6039163"/>
              <a:gd name="connsiteX2995" fmla="*/ 5032815 w 8366380"/>
              <a:gd name="connsiteY2995" fmla="*/ 2629137 h 6039163"/>
              <a:gd name="connsiteX2996" fmla="*/ 5052584 w 8366380"/>
              <a:gd name="connsiteY2996" fmla="*/ 2648906 h 6039163"/>
              <a:gd name="connsiteX2997" fmla="*/ 4859557 w 8366380"/>
              <a:gd name="connsiteY2997" fmla="*/ 2648906 h 6039163"/>
              <a:gd name="connsiteX2998" fmla="*/ 4879324 w 8366380"/>
              <a:gd name="connsiteY2998" fmla="*/ 2629137 h 6039163"/>
              <a:gd name="connsiteX2999" fmla="*/ 4859557 w 8366380"/>
              <a:gd name="connsiteY2999" fmla="*/ 2609369 h 6039163"/>
              <a:gd name="connsiteX3000" fmla="*/ 4839789 w 8366380"/>
              <a:gd name="connsiteY3000" fmla="*/ 2629137 h 6039163"/>
              <a:gd name="connsiteX3001" fmla="*/ 4859557 w 8366380"/>
              <a:gd name="connsiteY3001" fmla="*/ 2648906 h 6039163"/>
              <a:gd name="connsiteX3002" fmla="*/ 4666528 w 8366380"/>
              <a:gd name="connsiteY3002" fmla="*/ 2648906 h 6039163"/>
              <a:gd name="connsiteX3003" fmla="*/ 4686297 w 8366380"/>
              <a:gd name="connsiteY3003" fmla="*/ 2629137 h 6039163"/>
              <a:gd name="connsiteX3004" fmla="*/ 4666528 w 8366380"/>
              <a:gd name="connsiteY3004" fmla="*/ 2609369 h 6039163"/>
              <a:gd name="connsiteX3005" fmla="*/ 4646761 w 8366380"/>
              <a:gd name="connsiteY3005" fmla="*/ 2629137 h 6039163"/>
              <a:gd name="connsiteX3006" fmla="*/ 4666528 w 8366380"/>
              <a:gd name="connsiteY3006" fmla="*/ 2648906 h 6039163"/>
              <a:gd name="connsiteX3007" fmla="*/ 4473501 w 8366380"/>
              <a:gd name="connsiteY3007" fmla="*/ 2648906 h 6039163"/>
              <a:gd name="connsiteX3008" fmla="*/ 4493269 w 8366380"/>
              <a:gd name="connsiteY3008" fmla="*/ 2629137 h 6039163"/>
              <a:gd name="connsiteX3009" fmla="*/ 4473501 w 8366380"/>
              <a:gd name="connsiteY3009" fmla="*/ 2609369 h 6039163"/>
              <a:gd name="connsiteX3010" fmla="*/ 4453732 w 8366380"/>
              <a:gd name="connsiteY3010" fmla="*/ 2629137 h 6039163"/>
              <a:gd name="connsiteX3011" fmla="*/ 4473501 w 8366380"/>
              <a:gd name="connsiteY3011" fmla="*/ 2648906 h 6039163"/>
              <a:gd name="connsiteX3012" fmla="*/ 4280474 w 8366380"/>
              <a:gd name="connsiteY3012" fmla="*/ 2648906 h 6039163"/>
              <a:gd name="connsiteX3013" fmla="*/ 4300242 w 8366380"/>
              <a:gd name="connsiteY3013" fmla="*/ 2629137 h 6039163"/>
              <a:gd name="connsiteX3014" fmla="*/ 4280474 w 8366380"/>
              <a:gd name="connsiteY3014" fmla="*/ 2609369 h 6039163"/>
              <a:gd name="connsiteX3015" fmla="*/ 4260705 w 8366380"/>
              <a:gd name="connsiteY3015" fmla="*/ 2629137 h 6039163"/>
              <a:gd name="connsiteX3016" fmla="*/ 4280474 w 8366380"/>
              <a:gd name="connsiteY3016" fmla="*/ 2648906 h 6039163"/>
              <a:gd name="connsiteX3017" fmla="*/ 4058922 w 8366380"/>
              <a:gd name="connsiteY3017" fmla="*/ 2648906 h 6039163"/>
              <a:gd name="connsiteX3018" fmla="*/ 4078690 w 8366380"/>
              <a:gd name="connsiteY3018" fmla="*/ 2629137 h 6039163"/>
              <a:gd name="connsiteX3019" fmla="*/ 4058922 w 8366380"/>
              <a:gd name="connsiteY3019" fmla="*/ 2609369 h 6039163"/>
              <a:gd name="connsiteX3020" fmla="*/ 4039153 w 8366380"/>
              <a:gd name="connsiteY3020" fmla="*/ 2629137 h 6039163"/>
              <a:gd name="connsiteX3021" fmla="*/ 4058922 w 8366380"/>
              <a:gd name="connsiteY3021" fmla="*/ 2648906 h 6039163"/>
              <a:gd name="connsiteX3022" fmla="*/ 3865894 w 8366380"/>
              <a:gd name="connsiteY3022" fmla="*/ 2648906 h 6039163"/>
              <a:gd name="connsiteX3023" fmla="*/ 3885662 w 8366380"/>
              <a:gd name="connsiteY3023" fmla="*/ 2629137 h 6039163"/>
              <a:gd name="connsiteX3024" fmla="*/ 3865894 w 8366380"/>
              <a:gd name="connsiteY3024" fmla="*/ 2609369 h 6039163"/>
              <a:gd name="connsiteX3025" fmla="*/ 3846126 w 8366380"/>
              <a:gd name="connsiteY3025" fmla="*/ 2629137 h 6039163"/>
              <a:gd name="connsiteX3026" fmla="*/ 3865894 w 8366380"/>
              <a:gd name="connsiteY3026" fmla="*/ 2648906 h 6039163"/>
              <a:gd name="connsiteX3027" fmla="*/ 3672866 w 8366380"/>
              <a:gd name="connsiteY3027" fmla="*/ 2648906 h 6039163"/>
              <a:gd name="connsiteX3028" fmla="*/ 3692634 w 8366380"/>
              <a:gd name="connsiteY3028" fmla="*/ 2629137 h 6039163"/>
              <a:gd name="connsiteX3029" fmla="*/ 3672866 w 8366380"/>
              <a:gd name="connsiteY3029" fmla="*/ 2609369 h 6039163"/>
              <a:gd name="connsiteX3030" fmla="*/ 3653098 w 8366380"/>
              <a:gd name="connsiteY3030" fmla="*/ 2629137 h 6039163"/>
              <a:gd name="connsiteX3031" fmla="*/ 3672866 w 8366380"/>
              <a:gd name="connsiteY3031" fmla="*/ 2648906 h 6039163"/>
              <a:gd name="connsiteX3032" fmla="*/ 3479838 w 8366380"/>
              <a:gd name="connsiteY3032" fmla="*/ 2648906 h 6039163"/>
              <a:gd name="connsiteX3033" fmla="*/ 3499606 w 8366380"/>
              <a:gd name="connsiteY3033" fmla="*/ 2629137 h 6039163"/>
              <a:gd name="connsiteX3034" fmla="*/ 3479838 w 8366380"/>
              <a:gd name="connsiteY3034" fmla="*/ 2609369 h 6039163"/>
              <a:gd name="connsiteX3035" fmla="*/ 3460069 w 8366380"/>
              <a:gd name="connsiteY3035" fmla="*/ 2629137 h 6039163"/>
              <a:gd name="connsiteX3036" fmla="*/ 3479838 w 8366380"/>
              <a:gd name="connsiteY3036" fmla="*/ 2648906 h 6039163"/>
              <a:gd name="connsiteX3037" fmla="*/ 3286810 w 8366380"/>
              <a:gd name="connsiteY3037" fmla="*/ 2648906 h 6039163"/>
              <a:gd name="connsiteX3038" fmla="*/ 3306579 w 8366380"/>
              <a:gd name="connsiteY3038" fmla="*/ 2629137 h 6039163"/>
              <a:gd name="connsiteX3039" fmla="*/ 3286810 w 8366380"/>
              <a:gd name="connsiteY3039" fmla="*/ 2609369 h 6039163"/>
              <a:gd name="connsiteX3040" fmla="*/ 3267042 w 8366380"/>
              <a:gd name="connsiteY3040" fmla="*/ 2629137 h 6039163"/>
              <a:gd name="connsiteX3041" fmla="*/ 3286810 w 8366380"/>
              <a:gd name="connsiteY3041" fmla="*/ 2648906 h 6039163"/>
              <a:gd name="connsiteX3042" fmla="*/ 3093783 w 8366380"/>
              <a:gd name="connsiteY3042" fmla="*/ 2648906 h 6039163"/>
              <a:gd name="connsiteX3043" fmla="*/ 3113551 w 8366380"/>
              <a:gd name="connsiteY3043" fmla="*/ 2629137 h 6039163"/>
              <a:gd name="connsiteX3044" fmla="*/ 3093783 w 8366380"/>
              <a:gd name="connsiteY3044" fmla="*/ 2609369 h 6039163"/>
              <a:gd name="connsiteX3045" fmla="*/ 3074014 w 8366380"/>
              <a:gd name="connsiteY3045" fmla="*/ 2629137 h 6039163"/>
              <a:gd name="connsiteX3046" fmla="*/ 3093783 w 8366380"/>
              <a:gd name="connsiteY3046" fmla="*/ 2648906 h 6039163"/>
              <a:gd name="connsiteX3047" fmla="*/ 2900755 w 8366380"/>
              <a:gd name="connsiteY3047" fmla="*/ 2648906 h 6039163"/>
              <a:gd name="connsiteX3048" fmla="*/ 2920524 w 8366380"/>
              <a:gd name="connsiteY3048" fmla="*/ 2629137 h 6039163"/>
              <a:gd name="connsiteX3049" fmla="*/ 2900755 w 8366380"/>
              <a:gd name="connsiteY3049" fmla="*/ 2609369 h 6039163"/>
              <a:gd name="connsiteX3050" fmla="*/ 2880987 w 8366380"/>
              <a:gd name="connsiteY3050" fmla="*/ 2629137 h 6039163"/>
              <a:gd name="connsiteX3051" fmla="*/ 2900755 w 8366380"/>
              <a:gd name="connsiteY3051" fmla="*/ 2648906 h 6039163"/>
              <a:gd name="connsiteX3052" fmla="*/ 2707727 w 8366380"/>
              <a:gd name="connsiteY3052" fmla="*/ 2648906 h 6039163"/>
              <a:gd name="connsiteX3053" fmla="*/ 2727495 w 8366380"/>
              <a:gd name="connsiteY3053" fmla="*/ 2629137 h 6039163"/>
              <a:gd name="connsiteX3054" fmla="*/ 2707727 w 8366380"/>
              <a:gd name="connsiteY3054" fmla="*/ 2609369 h 6039163"/>
              <a:gd name="connsiteX3055" fmla="*/ 2687958 w 8366380"/>
              <a:gd name="connsiteY3055" fmla="*/ 2629137 h 6039163"/>
              <a:gd name="connsiteX3056" fmla="*/ 2707727 w 8366380"/>
              <a:gd name="connsiteY3056" fmla="*/ 2648906 h 6039163"/>
              <a:gd name="connsiteX3057" fmla="*/ 2514699 w 8366380"/>
              <a:gd name="connsiteY3057" fmla="*/ 2648906 h 6039163"/>
              <a:gd name="connsiteX3058" fmla="*/ 2534468 w 8366380"/>
              <a:gd name="connsiteY3058" fmla="*/ 2629137 h 6039163"/>
              <a:gd name="connsiteX3059" fmla="*/ 2514699 w 8366380"/>
              <a:gd name="connsiteY3059" fmla="*/ 2609369 h 6039163"/>
              <a:gd name="connsiteX3060" fmla="*/ 2494931 w 8366380"/>
              <a:gd name="connsiteY3060" fmla="*/ 2629137 h 6039163"/>
              <a:gd name="connsiteX3061" fmla="*/ 2514699 w 8366380"/>
              <a:gd name="connsiteY3061" fmla="*/ 2648906 h 6039163"/>
              <a:gd name="connsiteX3062" fmla="*/ 2321672 w 8366380"/>
              <a:gd name="connsiteY3062" fmla="*/ 2648906 h 6039163"/>
              <a:gd name="connsiteX3063" fmla="*/ 2341440 w 8366380"/>
              <a:gd name="connsiteY3063" fmla="*/ 2629137 h 6039163"/>
              <a:gd name="connsiteX3064" fmla="*/ 2321672 w 8366380"/>
              <a:gd name="connsiteY3064" fmla="*/ 2609369 h 6039163"/>
              <a:gd name="connsiteX3065" fmla="*/ 2301903 w 8366380"/>
              <a:gd name="connsiteY3065" fmla="*/ 2629137 h 6039163"/>
              <a:gd name="connsiteX3066" fmla="*/ 2321672 w 8366380"/>
              <a:gd name="connsiteY3066" fmla="*/ 2648906 h 6039163"/>
              <a:gd name="connsiteX3067" fmla="*/ 2128643 w 8366380"/>
              <a:gd name="connsiteY3067" fmla="*/ 2648906 h 6039163"/>
              <a:gd name="connsiteX3068" fmla="*/ 2148412 w 8366380"/>
              <a:gd name="connsiteY3068" fmla="*/ 2629137 h 6039163"/>
              <a:gd name="connsiteX3069" fmla="*/ 2128643 w 8366380"/>
              <a:gd name="connsiteY3069" fmla="*/ 2609369 h 6039163"/>
              <a:gd name="connsiteX3070" fmla="*/ 2108875 w 8366380"/>
              <a:gd name="connsiteY3070" fmla="*/ 2629137 h 6039163"/>
              <a:gd name="connsiteX3071" fmla="*/ 2128643 w 8366380"/>
              <a:gd name="connsiteY3071" fmla="*/ 2648906 h 6039163"/>
              <a:gd name="connsiteX3072" fmla="*/ 1935616 w 8366380"/>
              <a:gd name="connsiteY3072" fmla="*/ 2648906 h 6039163"/>
              <a:gd name="connsiteX3073" fmla="*/ 1955384 w 8366380"/>
              <a:gd name="connsiteY3073" fmla="*/ 2629137 h 6039163"/>
              <a:gd name="connsiteX3074" fmla="*/ 1935616 w 8366380"/>
              <a:gd name="connsiteY3074" fmla="*/ 2609369 h 6039163"/>
              <a:gd name="connsiteX3075" fmla="*/ 1915848 w 8366380"/>
              <a:gd name="connsiteY3075" fmla="*/ 2629137 h 6039163"/>
              <a:gd name="connsiteX3076" fmla="*/ 1935616 w 8366380"/>
              <a:gd name="connsiteY3076" fmla="*/ 2648906 h 6039163"/>
              <a:gd name="connsiteX3077" fmla="*/ 1727277 w 8366380"/>
              <a:gd name="connsiteY3077" fmla="*/ 2648906 h 6039163"/>
              <a:gd name="connsiteX3078" fmla="*/ 1747045 w 8366380"/>
              <a:gd name="connsiteY3078" fmla="*/ 2629137 h 6039163"/>
              <a:gd name="connsiteX3079" fmla="*/ 1727277 w 8366380"/>
              <a:gd name="connsiteY3079" fmla="*/ 2609369 h 6039163"/>
              <a:gd name="connsiteX3080" fmla="*/ 1707508 w 8366380"/>
              <a:gd name="connsiteY3080" fmla="*/ 2629137 h 6039163"/>
              <a:gd name="connsiteX3081" fmla="*/ 1727277 w 8366380"/>
              <a:gd name="connsiteY3081" fmla="*/ 2648906 h 6039163"/>
              <a:gd name="connsiteX3082" fmla="*/ 1534249 w 8366380"/>
              <a:gd name="connsiteY3082" fmla="*/ 2648906 h 6039163"/>
              <a:gd name="connsiteX3083" fmla="*/ 1554018 w 8366380"/>
              <a:gd name="connsiteY3083" fmla="*/ 2629137 h 6039163"/>
              <a:gd name="connsiteX3084" fmla="*/ 1534249 w 8366380"/>
              <a:gd name="connsiteY3084" fmla="*/ 2609369 h 6039163"/>
              <a:gd name="connsiteX3085" fmla="*/ 1514481 w 8366380"/>
              <a:gd name="connsiteY3085" fmla="*/ 2629137 h 6039163"/>
              <a:gd name="connsiteX3086" fmla="*/ 1534249 w 8366380"/>
              <a:gd name="connsiteY3086" fmla="*/ 2648906 h 6039163"/>
              <a:gd name="connsiteX3087" fmla="*/ 1341222 w 8366380"/>
              <a:gd name="connsiteY3087" fmla="*/ 2648906 h 6039163"/>
              <a:gd name="connsiteX3088" fmla="*/ 1360990 w 8366380"/>
              <a:gd name="connsiteY3088" fmla="*/ 2629137 h 6039163"/>
              <a:gd name="connsiteX3089" fmla="*/ 1341222 w 8366380"/>
              <a:gd name="connsiteY3089" fmla="*/ 2609369 h 6039163"/>
              <a:gd name="connsiteX3090" fmla="*/ 1321453 w 8366380"/>
              <a:gd name="connsiteY3090" fmla="*/ 2629137 h 6039163"/>
              <a:gd name="connsiteX3091" fmla="*/ 1341222 w 8366380"/>
              <a:gd name="connsiteY3091" fmla="*/ 2648906 h 6039163"/>
              <a:gd name="connsiteX3092" fmla="*/ 1148193 w 8366380"/>
              <a:gd name="connsiteY3092" fmla="*/ 2648906 h 6039163"/>
              <a:gd name="connsiteX3093" fmla="*/ 1167962 w 8366380"/>
              <a:gd name="connsiteY3093" fmla="*/ 2629137 h 6039163"/>
              <a:gd name="connsiteX3094" fmla="*/ 1148193 w 8366380"/>
              <a:gd name="connsiteY3094" fmla="*/ 2609369 h 6039163"/>
              <a:gd name="connsiteX3095" fmla="*/ 1128425 w 8366380"/>
              <a:gd name="connsiteY3095" fmla="*/ 2629137 h 6039163"/>
              <a:gd name="connsiteX3096" fmla="*/ 1148193 w 8366380"/>
              <a:gd name="connsiteY3096" fmla="*/ 2648906 h 6039163"/>
              <a:gd name="connsiteX3097" fmla="*/ 955166 w 8366380"/>
              <a:gd name="connsiteY3097" fmla="*/ 2648906 h 6039163"/>
              <a:gd name="connsiteX3098" fmla="*/ 974934 w 8366380"/>
              <a:gd name="connsiteY3098" fmla="*/ 2629137 h 6039163"/>
              <a:gd name="connsiteX3099" fmla="*/ 955166 w 8366380"/>
              <a:gd name="connsiteY3099" fmla="*/ 2609369 h 6039163"/>
              <a:gd name="connsiteX3100" fmla="*/ 935398 w 8366380"/>
              <a:gd name="connsiteY3100" fmla="*/ 2629137 h 6039163"/>
              <a:gd name="connsiteX3101" fmla="*/ 955166 w 8366380"/>
              <a:gd name="connsiteY3101" fmla="*/ 2648906 h 6039163"/>
              <a:gd name="connsiteX3102" fmla="*/ 762138 w 8366380"/>
              <a:gd name="connsiteY3102" fmla="*/ 2648906 h 6039163"/>
              <a:gd name="connsiteX3103" fmla="*/ 781907 w 8366380"/>
              <a:gd name="connsiteY3103" fmla="*/ 2629137 h 6039163"/>
              <a:gd name="connsiteX3104" fmla="*/ 762138 w 8366380"/>
              <a:gd name="connsiteY3104" fmla="*/ 2609369 h 6039163"/>
              <a:gd name="connsiteX3105" fmla="*/ 742370 w 8366380"/>
              <a:gd name="connsiteY3105" fmla="*/ 2629137 h 6039163"/>
              <a:gd name="connsiteX3106" fmla="*/ 762138 w 8366380"/>
              <a:gd name="connsiteY3106" fmla="*/ 2648906 h 6039163"/>
              <a:gd name="connsiteX3107" fmla="*/ 569111 w 8366380"/>
              <a:gd name="connsiteY3107" fmla="*/ 2648906 h 6039163"/>
              <a:gd name="connsiteX3108" fmla="*/ 588879 w 8366380"/>
              <a:gd name="connsiteY3108" fmla="*/ 2629137 h 6039163"/>
              <a:gd name="connsiteX3109" fmla="*/ 569111 w 8366380"/>
              <a:gd name="connsiteY3109" fmla="*/ 2609369 h 6039163"/>
              <a:gd name="connsiteX3110" fmla="*/ 549343 w 8366380"/>
              <a:gd name="connsiteY3110" fmla="*/ 2629137 h 6039163"/>
              <a:gd name="connsiteX3111" fmla="*/ 569111 w 8366380"/>
              <a:gd name="connsiteY3111" fmla="*/ 2648906 h 6039163"/>
              <a:gd name="connsiteX3112" fmla="*/ 376082 w 8366380"/>
              <a:gd name="connsiteY3112" fmla="*/ 2648906 h 6039163"/>
              <a:gd name="connsiteX3113" fmla="*/ 395851 w 8366380"/>
              <a:gd name="connsiteY3113" fmla="*/ 2629137 h 6039163"/>
              <a:gd name="connsiteX3114" fmla="*/ 376082 w 8366380"/>
              <a:gd name="connsiteY3114" fmla="*/ 2609369 h 6039163"/>
              <a:gd name="connsiteX3115" fmla="*/ 356314 w 8366380"/>
              <a:gd name="connsiteY3115" fmla="*/ 2629137 h 6039163"/>
              <a:gd name="connsiteX3116" fmla="*/ 376082 w 8366380"/>
              <a:gd name="connsiteY3116" fmla="*/ 2648906 h 6039163"/>
              <a:gd name="connsiteX3117" fmla="*/ 183055 w 8366380"/>
              <a:gd name="connsiteY3117" fmla="*/ 2648906 h 6039163"/>
              <a:gd name="connsiteX3118" fmla="*/ 202823 w 8366380"/>
              <a:gd name="connsiteY3118" fmla="*/ 2629137 h 6039163"/>
              <a:gd name="connsiteX3119" fmla="*/ 183055 w 8366380"/>
              <a:gd name="connsiteY3119" fmla="*/ 2609369 h 6039163"/>
              <a:gd name="connsiteX3120" fmla="*/ 163287 w 8366380"/>
              <a:gd name="connsiteY3120" fmla="*/ 2629137 h 6039163"/>
              <a:gd name="connsiteX3121" fmla="*/ 183055 w 8366380"/>
              <a:gd name="connsiteY3121" fmla="*/ 2648906 h 6039163"/>
              <a:gd name="connsiteX3122" fmla="*/ 0 w 8366380"/>
              <a:gd name="connsiteY3122" fmla="*/ 2842454 h 6039163"/>
              <a:gd name="connsiteX3123" fmla="*/ 4006 w 8366380"/>
              <a:gd name="connsiteY3123" fmla="*/ 2840795 h 6039163"/>
              <a:gd name="connsiteX3124" fmla="*/ 9796 w 8366380"/>
              <a:gd name="connsiteY3124" fmla="*/ 2826816 h 6039163"/>
              <a:gd name="connsiteX3125" fmla="*/ 4006 w 8366380"/>
              <a:gd name="connsiteY3125" fmla="*/ 2812838 h 6039163"/>
              <a:gd name="connsiteX3126" fmla="*/ 0 w 8366380"/>
              <a:gd name="connsiteY3126" fmla="*/ 2811179 h 6039163"/>
              <a:gd name="connsiteX3127" fmla="*/ 8349367 w 8366380"/>
              <a:gd name="connsiteY3127" fmla="*/ 2846585 h 6039163"/>
              <a:gd name="connsiteX3128" fmla="*/ 8363345 w 8366380"/>
              <a:gd name="connsiteY3128" fmla="*/ 2840795 h 6039163"/>
              <a:gd name="connsiteX3129" fmla="*/ 8366380 w 8366380"/>
              <a:gd name="connsiteY3129" fmla="*/ 2833467 h 6039163"/>
              <a:gd name="connsiteX3130" fmla="*/ 8366380 w 8366380"/>
              <a:gd name="connsiteY3130" fmla="*/ 2820165 h 6039163"/>
              <a:gd name="connsiteX3131" fmla="*/ 8363345 w 8366380"/>
              <a:gd name="connsiteY3131" fmla="*/ 2812838 h 6039163"/>
              <a:gd name="connsiteX3132" fmla="*/ 8349367 w 8366380"/>
              <a:gd name="connsiteY3132" fmla="*/ 2807048 h 6039163"/>
              <a:gd name="connsiteX3133" fmla="*/ 8329598 w 8366380"/>
              <a:gd name="connsiteY3133" fmla="*/ 2826816 h 6039163"/>
              <a:gd name="connsiteX3134" fmla="*/ 8349367 w 8366380"/>
              <a:gd name="connsiteY3134" fmla="*/ 2846585 h 6039163"/>
              <a:gd name="connsiteX3135" fmla="*/ 8156338 w 8366380"/>
              <a:gd name="connsiteY3135" fmla="*/ 2846585 h 6039163"/>
              <a:gd name="connsiteX3136" fmla="*/ 8176107 w 8366380"/>
              <a:gd name="connsiteY3136" fmla="*/ 2826816 h 6039163"/>
              <a:gd name="connsiteX3137" fmla="*/ 8156338 w 8366380"/>
              <a:gd name="connsiteY3137" fmla="*/ 2807048 h 6039163"/>
              <a:gd name="connsiteX3138" fmla="*/ 8136570 w 8366380"/>
              <a:gd name="connsiteY3138" fmla="*/ 2826816 h 6039163"/>
              <a:gd name="connsiteX3139" fmla="*/ 8156338 w 8366380"/>
              <a:gd name="connsiteY3139" fmla="*/ 2846585 h 6039163"/>
              <a:gd name="connsiteX3140" fmla="*/ 7963311 w 8366380"/>
              <a:gd name="connsiteY3140" fmla="*/ 2846585 h 6039163"/>
              <a:gd name="connsiteX3141" fmla="*/ 7983079 w 8366380"/>
              <a:gd name="connsiteY3141" fmla="*/ 2826816 h 6039163"/>
              <a:gd name="connsiteX3142" fmla="*/ 7963311 w 8366380"/>
              <a:gd name="connsiteY3142" fmla="*/ 2807048 h 6039163"/>
              <a:gd name="connsiteX3143" fmla="*/ 7943543 w 8366380"/>
              <a:gd name="connsiteY3143" fmla="*/ 2826816 h 6039163"/>
              <a:gd name="connsiteX3144" fmla="*/ 7963311 w 8366380"/>
              <a:gd name="connsiteY3144" fmla="*/ 2846585 h 6039163"/>
              <a:gd name="connsiteX3145" fmla="*/ 7770283 w 8366380"/>
              <a:gd name="connsiteY3145" fmla="*/ 2846585 h 6039163"/>
              <a:gd name="connsiteX3146" fmla="*/ 7790052 w 8366380"/>
              <a:gd name="connsiteY3146" fmla="*/ 2826816 h 6039163"/>
              <a:gd name="connsiteX3147" fmla="*/ 7770283 w 8366380"/>
              <a:gd name="connsiteY3147" fmla="*/ 2807048 h 6039163"/>
              <a:gd name="connsiteX3148" fmla="*/ 7750515 w 8366380"/>
              <a:gd name="connsiteY3148" fmla="*/ 2826816 h 6039163"/>
              <a:gd name="connsiteX3149" fmla="*/ 7770283 w 8366380"/>
              <a:gd name="connsiteY3149" fmla="*/ 2846585 h 6039163"/>
              <a:gd name="connsiteX3150" fmla="*/ 7577256 w 8366380"/>
              <a:gd name="connsiteY3150" fmla="*/ 2846585 h 6039163"/>
              <a:gd name="connsiteX3151" fmla="*/ 7597024 w 8366380"/>
              <a:gd name="connsiteY3151" fmla="*/ 2826816 h 6039163"/>
              <a:gd name="connsiteX3152" fmla="*/ 7577256 w 8366380"/>
              <a:gd name="connsiteY3152" fmla="*/ 2807048 h 6039163"/>
              <a:gd name="connsiteX3153" fmla="*/ 7557488 w 8366380"/>
              <a:gd name="connsiteY3153" fmla="*/ 2826816 h 6039163"/>
              <a:gd name="connsiteX3154" fmla="*/ 7577256 w 8366380"/>
              <a:gd name="connsiteY3154" fmla="*/ 2846585 h 6039163"/>
              <a:gd name="connsiteX3155" fmla="*/ 7384228 w 8366380"/>
              <a:gd name="connsiteY3155" fmla="*/ 2846585 h 6039163"/>
              <a:gd name="connsiteX3156" fmla="*/ 7403996 w 8366380"/>
              <a:gd name="connsiteY3156" fmla="*/ 2826816 h 6039163"/>
              <a:gd name="connsiteX3157" fmla="*/ 7384228 w 8366380"/>
              <a:gd name="connsiteY3157" fmla="*/ 2807048 h 6039163"/>
              <a:gd name="connsiteX3158" fmla="*/ 7364459 w 8366380"/>
              <a:gd name="connsiteY3158" fmla="*/ 2826816 h 6039163"/>
              <a:gd name="connsiteX3159" fmla="*/ 7384228 w 8366380"/>
              <a:gd name="connsiteY3159" fmla="*/ 2846585 h 6039163"/>
              <a:gd name="connsiteX3160" fmla="*/ 7191200 w 8366380"/>
              <a:gd name="connsiteY3160" fmla="*/ 2846585 h 6039163"/>
              <a:gd name="connsiteX3161" fmla="*/ 7210968 w 8366380"/>
              <a:gd name="connsiteY3161" fmla="*/ 2826816 h 6039163"/>
              <a:gd name="connsiteX3162" fmla="*/ 7191200 w 8366380"/>
              <a:gd name="connsiteY3162" fmla="*/ 2807048 h 6039163"/>
              <a:gd name="connsiteX3163" fmla="*/ 7171432 w 8366380"/>
              <a:gd name="connsiteY3163" fmla="*/ 2826816 h 6039163"/>
              <a:gd name="connsiteX3164" fmla="*/ 7191200 w 8366380"/>
              <a:gd name="connsiteY3164" fmla="*/ 2846585 h 6039163"/>
              <a:gd name="connsiteX3165" fmla="*/ 6998173 w 8366380"/>
              <a:gd name="connsiteY3165" fmla="*/ 2846585 h 6039163"/>
              <a:gd name="connsiteX3166" fmla="*/ 7017941 w 8366380"/>
              <a:gd name="connsiteY3166" fmla="*/ 2826816 h 6039163"/>
              <a:gd name="connsiteX3167" fmla="*/ 6998173 w 8366380"/>
              <a:gd name="connsiteY3167" fmla="*/ 2807048 h 6039163"/>
              <a:gd name="connsiteX3168" fmla="*/ 6978404 w 8366380"/>
              <a:gd name="connsiteY3168" fmla="*/ 2826816 h 6039163"/>
              <a:gd name="connsiteX3169" fmla="*/ 6998173 w 8366380"/>
              <a:gd name="connsiteY3169" fmla="*/ 2846585 h 6039163"/>
              <a:gd name="connsiteX3170" fmla="*/ 6805144 w 8366380"/>
              <a:gd name="connsiteY3170" fmla="*/ 2846585 h 6039163"/>
              <a:gd name="connsiteX3171" fmla="*/ 6824913 w 8366380"/>
              <a:gd name="connsiteY3171" fmla="*/ 2826816 h 6039163"/>
              <a:gd name="connsiteX3172" fmla="*/ 6805144 w 8366380"/>
              <a:gd name="connsiteY3172" fmla="*/ 2807048 h 6039163"/>
              <a:gd name="connsiteX3173" fmla="*/ 6785376 w 8366380"/>
              <a:gd name="connsiteY3173" fmla="*/ 2826816 h 6039163"/>
              <a:gd name="connsiteX3174" fmla="*/ 6805144 w 8366380"/>
              <a:gd name="connsiteY3174" fmla="*/ 2846585 h 6039163"/>
              <a:gd name="connsiteX3175" fmla="*/ 6612117 w 8366380"/>
              <a:gd name="connsiteY3175" fmla="*/ 2846585 h 6039163"/>
              <a:gd name="connsiteX3176" fmla="*/ 6631885 w 8366380"/>
              <a:gd name="connsiteY3176" fmla="*/ 2826816 h 6039163"/>
              <a:gd name="connsiteX3177" fmla="*/ 6612117 w 8366380"/>
              <a:gd name="connsiteY3177" fmla="*/ 2807048 h 6039163"/>
              <a:gd name="connsiteX3178" fmla="*/ 6592348 w 8366380"/>
              <a:gd name="connsiteY3178" fmla="*/ 2826816 h 6039163"/>
              <a:gd name="connsiteX3179" fmla="*/ 6612117 w 8366380"/>
              <a:gd name="connsiteY3179" fmla="*/ 2846585 h 6039163"/>
              <a:gd name="connsiteX3180" fmla="*/ 6403778 w 8366380"/>
              <a:gd name="connsiteY3180" fmla="*/ 2846585 h 6039163"/>
              <a:gd name="connsiteX3181" fmla="*/ 6423546 w 8366380"/>
              <a:gd name="connsiteY3181" fmla="*/ 2826816 h 6039163"/>
              <a:gd name="connsiteX3182" fmla="*/ 6403778 w 8366380"/>
              <a:gd name="connsiteY3182" fmla="*/ 2807048 h 6039163"/>
              <a:gd name="connsiteX3183" fmla="*/ 6384009 w 8366380"/>
              <a:gd name="connsiteY3183" fmla="*/ 2826816 h 6039163"/>
              <a:gd name="connsiteX3184" fmla="*/ 6403778 w 8366380"/>
              <a:gd name="connsiteY3184" fmla="*/ 2846585 h 6039163"/>
              <a:gd name="connsiteX3185" fmla="*/ 6210750 w 8366380"/>
              <a:gd name="connsiteY3185" fmla="*/ 2846585 h 6039163"/>
              <a:gd name="connsiteX3186" fmla="*/ 6230519 w 8366380"/>
              <a:gd name="connsiteY3186" fmla="*/ 2826816 h 6039163"/>
              <a:gd name="connsiteX3187" fmla="*/ 6210750 w 8366380"/>
              <a:gd name="connsiteY3187" fmla="*/ 2807048 h 6039163"/>
              <a:gd name="connsiteX3188" fmla="*/ 6190982 w 8366380"/>
              <a:gd name="connsiteY3188" fmla="*/ 2826816 h 6039163"/>
              <a:gd name="connsiteX3189" fmla="*/ 6210750 w 8366380"/>
              <a:gd name="connsiteY3189" fmla="*/ 2846585 h 6039163"/>
              <a:gd name="connsiteX3190" fmla="*/ 6017723 w 8366380"/>
              <a:gd name="connsiteY3190" fmla="*/ 2846585 h 6039163"/>
              <a:gd name="connsiteX3191" fmla="*/ 6037491 w 8366380"/>
              <a:gd name="connsiteY3191" fmla="*/ 2826816 h 6039163"/>
              <a:gd name="connsiteX3192" fmla="*/ 6017723 w 8366380"/>
              <a:gd name="connsiteY3192" fmla="*/ 2807048 h 6039163"/>
              <a:gd name="connsiteX3193" fmla="*/ 5997954 w 8366380"/>
              <a:gd name="connsiteY3193" fmla="*/ 2826816 h 6039163"/>
              <a:gd name="connsiteX3194" fmla="*/ 6017723 w 8366380"/>
              <a:gd name="connsiteY3194" fmla="*/ 2846585 h 6039163"/>
              <a:gd name="connsiteX3195" fmla="*/ 5824694 w 8366380"/>
              <a:gd name="connsiteY3195" fmla="*/ 2846585 h 6039163"/>
              <a:gd name="connsiteX3196" fmla="*/ 5844463 w 8366380"/>
              <a:gd name="connsiteY3196" fmla="*/ 2826816 h 6039163"/>
              <a:gd name="connsiteX3197" fmla="*/ 5824694 w 8366380"/>
              <a:gd name="connsiteY3197" fmla="*/ 2807048 h 6039163"/>
              <a:gd name="connsiteX3198" fmla="*/ 5804926 w 8366380"/>
              <a:gd name="connsiteY3198" fmla="*/ 2826816 h 6039163"/>
              <a:gd name="connsiteX3199" fmla="*/ 5824694 w 8366380"/>
              <a:gd name="connsiteY3199" fmla="*/ 2846585 h 6039163"/>
              <a:gd name="connsiteX3200" fmla="*/ 5631667 w 8366380"/>
              <a:gd name="connsiteY3200" fmla="*/ 2846585 h 6039163"/>
              <a:gd name="connsiteX3201" fmla="*/ 5651435 w 8366380"/>
              <a:gd name="connsiteY3201" fmla="*/ 2826816 h 6039163"/>
              <a:gd name="connsiteX3202" fmla="*/ 5631667 w 8366380"/>
              <a:gd name="connsiteY3202" fmla="*/ 2807048 h 6039163"/>
              <a:gd name="connsiteX3203" fmla="*/ 5611899 w 8366380"/>
              <a:gd name="connsiteY3203" fmla="*/ 2826816 h 6039163"/>
              <a:gd name="connsiteX3204" fmla="*/ 5631667 w 8366380"/>
              <a:gd name="connsiteY3204" fmla="*/ 2846585 h 6039163"/>
              <a:gd name="connsiteX3205" fmla="*/ 5438639 w 8366380"/>
              <a:gd name="connsiteY3205" fmla="*/ 2846585 h 6039163"/>
              <a:gd name="connsiteX3206" fmla="*/ 5458408 w 8366380"/>
              <a:gd name="connsiteY3206" fmla="*/ 2826816 h 6039163"/>
              <a:gd name="connsiteX3207" fmla="*/ 5438639 w 8366380"/>
              <a:gd name="connsiteY3207" fmla="*/ 2807048 h 6039163"/>
              <a:gd name="connsiteX3208" fmla="*/ 5418871 w 8366380"/>
              <a:gd name="connsiteY3208" fmla="*/ 2826816 h 6039163"/>
              <a:gd name="connsiteX3209" fmla="*/ 5438639 w 8366380"/>
              <a:gd name="connsiteY3209" fmla="*/ 2846585 h 6039163"/>
              <a:gd name="connsiteX3210" fmla="*/ 5245612 w 8366380"/>
              <a:gd name="connsiteY3210" fmla="*/ 2846585 h 6039163"/>
              <a:gd name="connsiteX3211" fmla="*/ 5265380 w 8366380"/>
              <a:gd name="connsiteY3211" fmla="*/ 2826816 h 6039163"/>
              <a:gd name="connsiteX3212" fmla="*/ 5245612 w 8366380"/>
              <a:gd name="connsiteY3212" fmla="*/ 2807048 h 6039163"/>
              <a:gd name="connsiteX3213" fmla="*/ 5225843 w 8366380"/>
              <a:gd name="connsiteY3213" fmla="*/ 2826816 h 6039163"/>
              <a:gd name="connsiteX3214" fmla="*/ 5245612 w 8366380"/>
              <a:gd name="connsiteY3214" fmla="*/ 2846585 h 6039163"/>
              <a:gd name="connsiteX3215" fmla="*/ 5052584 w 8366380"/>
              <a:gd name="connsiteY3215" fmla="*/ 2846585 h 6039163"/>
              <a:gd name="connsiteX3216" fmla="*/ 5072353 w 8366380"/>
              <a:gd name="connsiteY3216" fmla="*/ 2826816 h 6039163"/>
              <a:gd name="connsiteX3217" fmla="*/ 5052584 w 8366380"/>
              <a:gd name="connsiteY3217" fmla="*/ 2807048 h 6039163"/>
              <a:gd name="connsiteX3218" fmla="*/ 5032815 w 8366380"/>
              <a:gd name="connsiteY3218" fmla="*/ 2826816 h 6039163"/>
              <a:gd name="connsiteX3219" fmla="*/ 5052584 w 8366380"/>
              <a:gd name="connsiteY3219" fmla="*/ 2846585 h 6039163"/>
              <a:gd name="connsiteX3220" fmla="*/ 4859557 w 8366380"/>
              <a:gd name="connsiteY3220" fmla="*/ 2846585 h 6039163"/>
              <a:gd name="connsiteX3221" fmla="*/ 4879324 w 8366380"/>
              <a:gd name="connsiteY3221" fmla="*/ 2826816 h 6039163"/>
              <a:gd name="connsiteX3222" fmla="*/ 4859557 w 8366380"/>
              <a:gd name="connsiteY3222" fmla="*/ 2807048 h 6039163"/>
              <a:gd name="connsiteX3223" fmla="*/ 4839789 w 8366380"/>
              <a:gd name="connsiteY3223" fmla="*/ 2826816 h 6039163"/>
              <a:gd name="connsiteX3224" fmla="*/ 4859557 w 8366380"/>
              <a:gd name="connsiteY3224" fmla="*/ 2846585 h 6039163"/>
              <a:gd name="connsiteX3225" fmla="*/ 4666528 w 8366380"/>
              <a:gd name="connsiteY3225" fmla="*/ 2846585 h 6039163"/>
              <a:gd name="connsiteX3226" fmla="*/ 4686297 w 8366380"/>
              <a:gd name="connsiteY3226" fmla="*/ 2826816 h 6039163"/>
              <a:gd name="connsiteX3227" fmla="*/ 4666528 w 8366380"/>
              <a:gd name="connsiteY3227" fmla="*/ 2807048 h 6039163"/>
              <a:gd name="connsiteX3228" fmla="*/ 4646761 w 8366380"/>
              <a:gd name="connsiteY3228" fmla="*/ 2826816 h 6039163"/>
              <a:gd name="connsiteX3229" fmla="*/ 4666528 w 8366380"/>
              <a:gd name="connsiteY3229" fmla="*/ 2846585 h 6039163"/>
              <a:gd name="connsiteX3230" fmla="*/ 4473501 w 8366380"/>
              <a:gd name="connsiteY3230" fmla="*/ 2846585 h 6039163"/>
              <a:gd name="connsiteX3231" fmla="*/ 4493269 w 8366380"/>
              <a:gd name="connsiteY3231" fmla="*/ 2826816 h 6039163"/>
              <a:gd name="connsiteX3232" fmla="*/ 4473501 w 8366380"/>
              <a:gd name="connsiteY3232" fmla="*/ 2807048 h 6039163"/>
              <a:gd name="connsiteX3233" fmla="*/ 4453732 w 8366380"/>
              <a:gd name="connsiteY3233" fmla="*/ 2826816 h 6039163"/>
              <a:gd name="connsiteX3234" fmla="*/ 4473501 w 8366380"/>
              <a:gd name="connsiteY3234" fmla="*/ 2846585 h 6039163"/>
              <a:gd name="connsiteX3235" fmla="*/ 4280474 w 8366380"/>
              <a:gd name="connsiteY3235" fmla="*/ 2846585 h 6039163"/>
              <a:gd name="connsiteX3236" fmla="*/ 4300242 w 8366380"/>
              <a:gd name="connsiteY3236" fmla="*/ 2826816 h 6039163"/>
              <a:gd name="connsiteX3237" fmla="*/ 4280474 w 8366380"/>
              <a:gd name="connsiteY3237" fmla="*/ 2807048 h 6039163"/>
              <a:gd name="connsiteX3238" fmla="*/ 4260705 w 8366380"/>
              <a:gd name="connsiteY3238" fmla="*/ 2826816 h 6039163"/>
              <a:gd name="connsiteX3239" fmla="*/ 4280474 w 8366380"/>
              <a:gd name="connsiteY3239" fmla="*/ 2846585 h 6039163"/>
              <a:gd name="connsiteX3240" fmla="*/ 4058922 w 8366380"/>
              <a:gd name="connsiteY3240" fmla="*/ 2846585 h 6039163"/>
              <a:gd name="connsiteX3241" fmla="*/ 4078690 w 8366380"/>
              <a:gd name="connsiteY3241" fmla="*/ 2826816 h 6039163"/>
              <a:gd name="connsiteX3242" fmla="*/ 4058922 w 8366380"/>
              <a:gd name="connsiteY3242" fmla="*/ 2807048 h 6039163"/>
              <a:gd name="connsiteX3243" fmla="*/ 4039153 w 8366380"/>
              <a:gd name="connsiteY3243" fmla="*/ 2826816 h 6039163"/>
              <a:gd name="connsiteX3244" fmla="*/ 4058922 w 8366380"/>
              <a:gd name="connsiteY3244" fmla="*/ 2846585 h 6039163"/>
              <a:gd name="connsiteX3245" fmla="*/ 3865894 w 8366380"/>
              <a:gd name="connsiteY3245" fmla="*/ 2846585 h 6039163"/>
              <a:gd name="connsiteX3246" fmla="*/ 3885662 w 8366380"/>
              <a:gd name="connsiteY3246" fmla="*/ 2826816 h 6039163"/>
              <a:gd name="connsiteX3247" fmla="*/ 3865894 w 8366380"/>
              <a:gd name="connsiteY3247" fmla="*/ 2807048 h 6039163"/>
              <a:gd name="connsiteX3248" fmla="*/ 3846126 w 8366380"/>
              <a:gd name="connsiteY3248" fmla="*/ 2826816 h 6039163"/>
              <a:gd name="connsiteX3249" fmla="*/ 3865894 w 8366380"/>
              <a:gd name="connsiteY3249" fmla="*/ 2846585 h 6039163"/>
              <a:gd name="connsiteX3250" fmla="*/ 3672866 w 8366380"/>
              <a:gd name="connsiteY3250" fmla="*/ 2846585 h 6039163"/>
              <a:gd name="connsiteX3251" fmla="*/ 3692634 w 8366380"/>
              <a:gd name="connsiteY3251" fmla="*/ 2826816 h 6039163"/>
              <a:gd name="connsiteX3252" fmla="*/ 3672866 w 8366380"/>
              <a:gd name="connsiteY3252" fmla="*/ 2807048 h 6039163"/>
              <a:gd name="connsiteX3253" fmla="*/ 3653098 w 8366380"/>
              <a:gd name="connsiteY3253" fmla="*/ 2826816 h 6039163"/>
              <a:gd name="connsiteX3254" fmla="*/ 3672866 w 8366380"/>
              <a:gd name="connsiteY3254" fmla="*/ 2846585 h 6039163"/>
              <a:gd name="connsiteX3255" fmla="*/ 3479838 w 8366380"/>
              <a:gd name="connsiteY3255" fmla="*/ 2846585 h 6039163"/>
              <a:gd name="connsiteX3256" fmla="*/ 3499606 w 8366380"/>
              <a:gd name="connsiteY3256" fmla="*/ 2826816 h 6039163"/>
              <a:gd name="connsiteX3257" fmla="*/ 3479838 w 8366380"/>
              <a:gd name="connsiteY3257" fmla="*/ 2807048 h 6039163"/>
              <a:gd name="connsiteX3258" fmla="*/ 3460069 w 8366380"/>
              <a:gd name="connsiteY3258" fmla="*/ 2826816 h 6039163"/>
              <a:gd name="connsiteX3259" fmla="*/ 3479838 w 8366380"/>
              <a:gd name="connsiteY3259" fmla="*/ 2846585 h 6039163"/>
              <a:gd name="connsiteX3260" fmla="*/ 3286810 w 8366380"/>
              <a:gd name="connsiteY3260" fmla="*/ 2846585 h 6039163"/>
              <a:gd name="connsiteX3261" fmla="*/ 3306579 w 8366380"/>
              <a:gd name="connsiteY3261" fmla="*/ 2826816 h 6039163"/>
              <a:gd name="connsiteX3262" fmla="*/ 3286810 w 8366380"/>
              <a:gd name="connsiteY3262" fmla="*/ 2807048 h 6039163"/>
              <a:gd name="connsiteX3263" fmla="*/ 3267042 w 8366380"/>
              <a:gd name="connsiteY3263" fmla="*/ 2826816 h 6039163"/>
              <a:gd name="connsiteX3264" fmla="*/ 3286810 w 8366380"/>
              <a:gd name="connsiteY3264" fmla="*/ 2846585 h 6039163"/>
              <a:gd name="connsiteX3265" fmla="*/ 3093783 w 8366380"/>
              <a:gd name="connsiteY3265" fmla="*/ 2846585 h 6039163"/>
              <a:gd name="connsiteX3266" fmla="*/ 3113551 w 8366380"/>
              <a:gd name="connsiteY3266" fmla="*/ 2826816 h 6039163"/>
              <a:gd name="connsiteX3267" fmla="*/ 3093783 w 8366380"/>
              <a:gd name="connsiteY3267" fmla="*/ 2807048 h 6039163"/>
              <a:gd name="connsiteX3268" fmla="*/ 3074014 w 8366380"/>
              <a:gd name="connsiteY3268" fmla="*/ 2826816 h 6039163"/>
              <a:gd name="connsiteX3269" fmla="*/ 3093783 w 8366380"/>
              <a:gd name="connsiteY3269" fmla="*/ 2846585 h 6039163"/>
              <a:gd name="connsiteX3270" fmla="*/ 2900755 w 8366380"/>
              <a:gd name="connsiteY3270" fmla="*/ 2846585 h 6039163"/>
              <a:gd name="connsiteX3271" fmla="*/ 2920524 w 8366380"/>
              <a:gd name="connsiteY3271" fmla="*/ 2826816 h 6039163"/>
              <a:gd name="connsiteX3272" fmla="*/ 2900755 w 8366380"/>
              <a:gd name="connsiteY3272" fmla="*/ 2807048 h 6039163"/>
              <a:gd name="connsiteX3273" fmla="*/ 2880987 w 8366380"/>
              <a:gd name="connsiteY3273" fmla="*/ 2826816 h 6039163"/>
              <a:gd name="connsiteX3274" fmla="*/ 2900755 w 8366380"/>
              <a:gd name="connsiteY3274" fmla="*/ 2846585 h 6039163"/>
              <a:gd name="connsiteX3275" fmla="*/ 2707727 w 8366380"/>
              <a:gd name="connsiteY3275" fmla="*/ 2846585 h 6039163"/>
              <a:gd name="connsiteX3276" fmla="*/ 2727495 w 8366380"/>
              <a:gd name="connsiteY3276" fmla="*/ 2826816 h 6039163"/>
              <a:gd name="connsiteX3277" fmla="*/ 2707727 w 8366380"/>
              <a:gd name="connsiteY3277" fmla="*/ 2807048 h 6039163"/>
              <a:gd name="connsiteX3278" fmla="*/ 2687958 w 8366380"/>
              <a:gd name="connsiteY3278" fmla="*/ 2826816 h 6039163"/>
              <a:gd name="connsiteX3279" fmla="*/ 2707727 w 8366380"/>
              <a:gd name="connsiteY3279" fmla="*/ 2846585 h 6039163"/>
              <a:gd name="connsiteX3280" fmla="*/ 2514699 w 8366380"/>
              <a:gd name="connsiteY3280" fmla="*/ 2846585 h 6039163"/>
              <a:gd name="connsiteX3281" fmla="*/ 2534468 w 8366380"/>
              <a:gd name="connsiteY3281" fmla="*/ 2826816 h 6039163"/>
              <a:gd name="connsiteX3282" fmla="*/ 2514699 w 8366380"/>
              <a:gd name="connsiteY3282" fmla="*/ 2807048 h 6039163"/>
              <a:gd name="connsiteX3283" fmla="*/ 2494931 w 8366380"/>
              <a:gd name="connsiteY3283" fmla="*/ 2826816 h 6039163"/>
              <a:gd name="connsiteX3284" fmla="*/ 2514699 w 8366380"/>
              <a:gd name="connsiteY3284" fmla="*/ 2846585 h 6039163"/>
              <a:gd name="connsiteX3285" fmla="*/ 2321672 w 8366380"/>
              <a:gd name="connsiteY3285" fmla="*/ 2846585 h 6039163"/>
              <a:gd name="connsiteX3286" fmla="*/ 2341440 w 8366380"/>
              <a:gd name="connsiteY3286" fmla="*/ 2826816 h 6039163"/>
              <a:gd name="connsiteX3287" fmla="*/ 2321672 w 8366380"/>
              <a:gd name="connsiteY3287" fmla="*/ 2807048 h 6039163"/>
              <a:gd name="connsiteX3288" fmla="*/ 2301903 w 8366380"/>
              <a:gd name="connsiteY3288" fmla="*/ 2826816 h 6039163"/>
              <a:gd name="connsiteX3289" fmla="*/ 2321672 w 8366380"/>
              <a:gd name="connsiteY3289" fmla="*/ 2846585 h 6039163"/>
              <a:gd name="connsiteX3290" fmla="*/ 2128643 w 8366380"/>
              <a:gd name="connsiteY3290" fmla="*/ 2846585 h 6039163"/>
              <a:gd name="connsiteX3291" fmla="*/ 2148412 w 8366380"/>
              <a:gd name="connsiteY3291" fmla="*/ 2826816 h 6039163"/>
              <a:gd name="connsiteX3292" fmla="*/ 2128643 w 8366380"/>
              <a:gd name="connsiteY3292" fmla="*/ 2807048 h 6039163"/>
              <a:gd name="connsiteX3293" fmla="*/ 2108875 w 8366380"/>
              <a:gd name="connsiteY3293" fmla="*/ 2826816 h 6039163"/>
              <a:gd name="connsiteX3294" fmla="*/ 2128643 w 8366380"/>
              <a:gd name="connsiteY3294" fmla="*/ 2846585 h 6039163"/>
              <a:gd name="connsiteX3295" fmla="*/ 1935616 w 8366380"/>
              <a:gd name="connsiteY3295" fmla="*/ 2846585 h 6039163"/>
              <a:gd name="connsiteX3296" fmla="*/ 1955384 w 8366380"/>
              <a:gd name="connsiteY3296" fmla="*/ 2826816 h 6039163"/>
              <a:gd name="connsiteX3297" fmla="*/ 1935616 w 8366380"/>
              <a:gd name="connsiteY3297" fmla="*/ 2807048 h 6039163"/>
              <a:gd name="connsiteX3298" fmla="*/ 1915848 w 8366380"/>
              <a:gd name="connsiteY3298" fmla="*/ 2826816 h 6039163"/>
              <a:gd name="connsiteX3299" fmla="*/ 1935616 w 8366380"/>
              <a:gd name="connsiteY3299" fmla="*/ 2846585 h 6039163"/>
              <a:gd name="connsiteX3300" fmla="*/ 1727277 w 8366380"/>
              <a:gd name="connsiteY3300" fmla="*/ 2846585 h 6039163"/>
              <a:gd name="connsiteX3301" fmla="*/ 1747045 w 8366380"/>
              <a:gd name="connsiteY3301" fmla="*/ 2826816 h 6039163"/>
              <a:gd name="connsiteX3302" fmla="*/ 1727277 w 8366380"/>
              <a:gd name="connsiteY3302" fmla="*/ 2807048 h 6039163"/>
              <a:gd name="connsiteX3303" fmla="*/ 1707508 w 8366380"/>
              <a:gd name="connsiteY3303" fmla="*/ 2826816 h 6039163"/>
              <a:gd name="connsiteX3304" fmla="*/ 1727277 w 8366380"/>
              <a:gd name="connsiteY3304" fmla="*/ 2846585 h 6039163"/>
              <a:gd name="connsiteX3305" fmla="*/ 1534249 w 8366380"/>
              <a:gd name="connsiteY3305" fmla="*/ 2846585 h 6039163"/>
              <a:gd name="connsiteX3306" fmla="*/ 1554018 w 8366380"/>
              <a:gd name="connsiteY3306" fmla="*/ 2826816 h 6039163"/>
              <a:gd name="connsiteX3307" fmla="*/ 1534249 w 8366380"/>
              <a:gd name="connsiteY3307" fmla="*/ 2807048 h 6039163"/>
              <a:gd name="connsiteX3308" fmla="*/ 1514481 w 8366380"/>
              <a:gd name="connsiteY3308" fmla="*/ 2826816 h 6039163"/>
              <a:gd name="connsiteX3309" fmla="*/ 1534249 w 8366380"/>
              <a:gd name="connsiteY3309" fmla="*/ 2846585 h 6039163"/>
              <a:gd name="connsiteX3310" fmla="*/ 1341222 w 8366380"/>
              <a:gd name="connsiteY3310" fmla="*/ 2846585 h 6039163"/>
              <a:gd name="connsiteX3311" fmla="*/ 1360990 w 8366380"/>
              <a:gd name="connsiteY3311" fmla="*/ 2826816 h 6039163"/>
              <a:gd name="connsiteX3312" fmla="*/ 1341222 w 8366380"/>
              <a:gd name="connsiteY3312" fmla="*/ 2807048 h 6039163"/>
              <a:gd name="connsiteX3313" fmla="*/ 1321453 w 8366380"/>
              <a:gd name="connsiteY3313" fmla="*/ 2826816 h 6039163"/>
              <a:gd name="connsiteX3314" fmla="*/ 1341222 w 8366380"/>
              <a:gd name="connsiteY3314" fmla="*/ 2846585 h 6039163"/>
              <a:gd name="connsiteX3315" fmla="*/ 1148193 w 8366380"/>
              <a:gd name="connsiteY3315" fmla="*/ 2846585 h 6039163"/>
              <a:gd name="connsiteX3316" fmla="*/ 1167962 w 8366380"/>
              <a:gd name="connsiteY3316" fmla="*/ 2826816 h 6039163"/>
              <a:gd name="connsiteX3317" fmla="*/ 1148193 w 8366380"/>
              <a:gd name="connsiteY3317" fmla="*/ 2807048 h 6039163"/>
              <a:gd name="connsiteX3318" fmla="*/ 1128425 w 8366380"/>
              <a:gd name="connsiteY3318" fmla="*/ 2826816 h 6039163"/>
              <a:gd name="connsiteX3319" fmla="*/ 1148193 w 8366380"/>
              <a:gd name="connsiteY3319" fmla="*/ 2846585 h 6039163"/>
              <a:gd name="connsiteX3320" fmla="*/ 955166 w 8366380"/>
              <a:gd name="connsiteY3320" fmla="*/ 2846585 h 6039163"/>
              <a:gd name="connsiteX3321" fmla="*/ 974934 w 8366380"/>
              <a:gd name="connsiteY3321" fmla="*/ 2826816 h 6039163"/>
              <a:gd name="connsiteX3322" fmla="*/ 955166 w 8366380"/>
              <a:gd name="connsiteY3322" fmla="*/ 2807048 h 6039163"/>
              <a:gd name="connsiteX3323" fmla="*/ 935398 w 8366380"/>
              <a:gd name="connsiteY3323" fmla="*/ 2826816 h 6039163"/>
              <a:gd name="connsiteX3324" fmla="*/ 955166 w 8366380"/>
              <a:gd name="connsiteY3324" fmla="*/ 2846585 h 6039163"/>
              <a:gd name="connsiteX3325" fmla="*/ 762138 w 8366380"/>
              <a:gd name="connsiteY3325" fmla="*/ 2846585 h 6039163"/>
              <a:gd name="connsiteX3326" fmla="*/ 781907 w 8366380"/>
              <a:gd name="connsiteY3326" fmla="*/ 2826816 h 6039163"/>
              <a:gd name="connsiteX3327" fmla="*/ 762138 w 8366380"/>
              <a:gd name="connsiteY3327" fmla="*/ 2807048 h 6039163"/>
              <a:gd name="connsiteX3328" fmla="*/ 742370 w 8366380"/>
              <a:gd name="connsiteY3328" fmla="*/ 2826816 h 6039163"/>
              <a:gd name="connsiteX3329" fmla="*/ 762138 w 8366380"/>
              <a:gd name="connsiteY3329" fmla="*/ 2846585 h 6039163"/>
              <a:gd name="connsiteX3330" fmla="*/ 569111 w 8366380"/>
              <a:gd name="connsiteY3330" fmla="*/ 2846585 h 6039163"/>
              <a:gd name="connsiteX3331" fmla="*/ 588879 w 8366380"/>
              <a:gd name="connsiteY3331" fmla="*/ 2826816 h 6039163"/>
              <a:gd name="connsiteX3332" fmla="*/ 569111 w 8366380"/>
              <a:gd name="connsiteY3332" fmla="*/ 2807048 h 6039163"/>
              <a:gd name="connsiteX3333" fmla="*/ 549343 w 8366380"/>
              <a:gd name="connsiteY3333" fmla="*/ 2826816 h 6039163"/>
              <a:gd name="connsiteX3334" fmla="*/ 569111 w 8366380"/>
              <a:gd name="connsiteY3334" fmla="*/ 2846585 h 6039163"/>
              <a:gd name="connsiteX3335" fmla="*/ 376082 w 8366380"/>
              <a:gd name="connsiteY3335" fmla="*/ 2846585 h 6039163"/>
              <a:gd name="connsiteX3336" fmla="*/ 395851 w 8366380"/>
              <a:gd name="connsiteY3336" fmla="*/ 2826816 h 6039163"/>
              <a:gd name="connsiteX3337" fmla="*/ 376082 w 8366380"/>
              <a:gd name="connsiteY3337" fmla="*/ 2807048 h 6039163"/>
              <a:gd name="connsiteX3338" fmla="*/ 356314 w 8366380"/>
              <a:gd name="connsiteY3338" fmla="*/ 2826816 h 6039163"/>
              <a:gd name="connsiteX3339" fmla="*/ 376082 w 8366380"/>
              <a:gd name="connsiteY3339" fmla="*/ 2846585 h 6039163"/>
              <a:gd name="connsiteX3340" fmla="*/ 183055 w 8366380"/>
              <a:gd name="connsiteY3340" fmla="*/ 2846585 h 6039163"/>
              <a:gd name="connsiteX3341" fmla="*/ 202823 w 8366380"/>
              <a:gd name="connsiteY3341" fmla="*/ 2826816 h 6039163"/>
              <a:gd name="connsiteX3342" fmla="*/ 183055 w 8366380"/>
              <a:gd name="connsiteY3342" fmla="*/ 2807048 h 6039163"/>
              <a:gd name="connsiteX3343" fmla="*/ 163287 w 8366380"/>
              <a:gd name="connsiteY3343" fmla="*/ 2826816 h 6039163"/>
              <a:gd name="connsiteX3344" fmla="*/ 183055 w 8366380"/>
              <a:gd name="connsiteY3344" fmla="*/ 2846585 h 6039163"/>
              <a:gd name="connsiteX3345" fmla="*/ 0 w 8366380"/>
              <a:gd name="connsiteY3345" fmla="*/ 3040133 h 6039163"/>
              <a:gd name="connsiteX3346" fmla="*/ 4006 w 8366380"/>
              <a:gd name="connsiteY3346" fmla="*/ 3038474 h 6039163"/>
              <a:gd name="connsiteX3347" fmla="*/ 9796 w 8366380"/>
              <a:gd name="connsiteY3347" fmla="*/ 3024495 h 6039163"/>
              <a:gd name="connsiteX3348" fmla="*/ 4006 w 8366380"/>
              <a:gd name="connsiteY3348" fmla="*/ 3010517 h 6039163"/>
              <a:gd name="connsiteX3349" fmla="*/ 0 w 8366380"/>
              <a:gd name="connsiteY3349" fmla="*/ 3008858 h 6039163"/>
              <a:gd name="connsiteX3350" fmla="*/ 8349367 w 8366380"/>
              <a:gd name="connsiteY3350" fmla="*/ 3044264 h 6039163"/>
              <a:gd name="connsiteX3351" fmla="*/ 8363345 w 8366380"/>
              <a:gd name="connsiteY3351" fmla="*/ 3038474 h 6039163"/>
              <a:gd name="connsiteX3352" fmla="*/ 8366380 w 8366380"/>
              <a:gd name="connsiteY3352" fmla="*/ 3031146 h 6039163"/>
              <a:gd name="connsiteX3353" fmla="*/ 8366380 w 8366380"/>
              <a:gd name="connsiteY3353" fmla="*/ 3017844 h 6039163"/>
              <a:gd name="connsiteX3354" fmla="*/ 8363345 w 8366380"/>
              <a:gd name="connsiteY3354" fmla="*/ 3010517 h 6039163"/>
              <a:gd name="connsiteX3355" fmla="*/ 8349367 w 8366380"/>
              <a:gd name="connsiteY3355" fmla="*/ 3004727 h 6039163"/>
              <a:gd name="connsiteX3356" fmla="*/ 8329598 w 8366380"/>
              <a:gd name="connsiteY3356" fmla="*/ 3024495 h 6039163"/>
              <a:gd name="connsiteX3357" fmla="*/ 8349367 w 8366380"/>
              <a:gd name="connsiteY3357" fmla="*/ 3044264 h 6039163"/>
              <a:gd name="connsiteX3358" fmla="*/ 8156338 w 8366380"/>
              <a:gd name="connsiteY3358" fmla="*/ 3044264 h 6039163"/>
              <a:gd name="connsiteX3359" fmla="*/ 8176107 w 8366380"/>
              <a:gd name="connsiteY3359" fmla="*/ 3024495 h 6039163"/>
              <a:gd name="connsiteX3360" fmla="*/ 8156338 w 8366380"/>
              <a:gd name="connsiteY3360" fmla="*/ 3004727 h 6039163"/>
              <a:gd name="connsiteX3361" fmla="*/ 8136570 w 8366380"/>
              <a:gd name="connsiteY3361" fmla="*/ 3024495 h 6039163"/>
              <a:gd name="connsiteX3362" fmla="*/ 8156338 w 8366380"/>
              <a:gd name="connsiteY3362" fmla="*/ 3044264 h 6039163"/>
              <a:gd name="connsiteX3363" fmla="*/ 7963311 w 8366380"/>
              <a:gd name="connsiteY3363" fmla="*/ 3044264 h 6039163"/>
              <a:gd name="connsiteX3364" fmla="*/ 7983079 w 8366380"/>
              <a:gd name="connsiteY3364" fmla="*/ 3024495 h 6039163"/>
              <a:gd name="connsiteX3365" fmla="*/ 7963311 w 8366380"/>
              <a:gd name="connsiteY3365" fmla="*/ 3004727 h 6039163"/>
              <a:gd name="connsiteX3366" fmla="*/ 7943543 w 8366380"/>
              <a:gd name="connsiteY3366" fmla="*/ 3024495 h 6039163"/>
              <a:gd name="connsiteX3367" fmla="*/ 7963311 w 8366380"/>
              <a:gd name="connsiteY3367" fmla="*/ 3044264 h 6039163"/>
              <a:gd name="connsiteX3368" fmla="*/ 7770283 w 8366380"/>
              <a:gd name="connsiteY3368" fmla="*/ 3044264 h 6039163"/>
              <a:gd name="connsiteX3369" fmla="*/ 7790052 w 8366380"/>
              <a:gd name="connsiteY3369" fmla="*/ 3024495 h 6039163"/>
              <a:gd name="connsiteX3370" fmla="*/ 7770283 w 8366380"/>
              <a:gd name="connsiteY3370" fmla="*/ 3004727 h 6039163"/>
              <a:gd name="connsiteX3371" fmla="*/ 7750515 w 8366380"/>
              <a:gd name="connsiteY3371" fmla="*/ 3024495 h 6039163"/>
              <a:gd name="connsiteX3372" fmla="*/ 7770283 w 8366380"/>
              <a:gd name="connsiteY3372" fmla="*/ 3044264 h 6039163"/>
              <a:gd name="connsiteX3373" fmla="*/ 7577256 w 8366380"/>
              <a:gd name="connsiteY3373" fmla="*/ 3044264 h 6039163"/>
              <a:gd name="connsiteX3374" fmla="*/ 7597024 w 8366380"/>
              <a:gd name="connsiteY3374" fmla="*/ 3024495 h 6039163"/>
              <a:gd name="connsiteX3375" fmla="*/ 7577256 w 8366380"/>
              <a:gd name="connsiteY3375" fmla="*/ 3004727 h 6039163"/>
              <a:gd name="connsiteX3376" fmla="*/ 7557488 w 8366380"/>
              <a:gd name="connsiteY3376" fmla="*/ 3024495 h 6039163"/>
              <a:gd name="connsiteX3377" fmla="*/ 7577256 w 8366380"/>
              <a:gd name="connsiteY3377" fmla="*/ 3044264 h 6039163"/>
              <a:gd name="connsiteX3378" fmla="*/ 7384228 w 8366380"/>
              <a:gd name="connsiteY3378" fmla="*/ 3044264 h 6039163"/>
              <a:gd name="connsiteX3379" fmla="*/ 7403996 w 8366380"/>
              <a:gd name="connsiteY3379" fmla="*/ 3024495 h 6039163"/>
              <a:gd name="connsiteX3380" fmla="*/ 7384228 w 8366380"/>
              <a:gd name="connsiteY3380" fmla="*/ 3004727 h 6039163"/>
              <a:gd name="connsiteX3381" fmla="*/ 7364459 w 8366380"/>
              <a:gd name="connsiteY3381" fmla="*/ 3024495 h 6039163"/>
              <a:gd name="connsiteX3382" fmla="*/ 7384228 w 8366380"/>
              <a:gd name="connsiteY3382" fmla="*/ 3044264 h 6039163"/>
              <a:gd name="connsiteX3383" fmla="*/ 7191200 w 8366380"/>
              <a:gd name="connsiteY3383" fmla="*/ 3044264 h 6039163"/>
              <a:gd name="connsiteX3384" fmla="*/ 7210968 w 8366380"/>
              <a:gd name="connsiteY3384" fmla="*/ 3024495 h 6039163"/>
              <a:gd name="connsiteX3385" fmla="*/ 7191200 w 8366380"/>
              <a:gd name="connsiteY3385" fmla="*/ 3004727 h 6039163"/>
              <a:gd name="connsiteX3386" fmla="*/ 7171432 w 8366380"/>
              <a:gd name="connsiteY3386" fmla="*/ 3024495 h 6039163"/>
              <a:gd name="connsiteX3387" fmla="*/ 7191200 w 8366380"/>
              <a:gd name="connsiteY3387" fmla="*/ 3044264 h 6039163"/>
              <a:gd name="connsiteX3388" fmla="*/ 6998173 w 8366380"/>
              <a:gd name="connsiteY3388" fmla="*/ 3044264 h 6039163"/>
              <a:gd name="connsiteX3389" fmla="*/ 7017941 w 8366380"/>
              <a:gd name="connsiteY3389" fmla="*/ 3024495 h 6039163"/>
              <a:gd name="connsiteX3390" fmla="*/ 6998173 w 8366380"/>
              <a:gd name="connsiteY3390" fmla="*/ 3004727 h 6039163"/>
              <a:gd name="connsiteX3391" fmla="*/ 6978404 w 8366380"/>
              <a:gd name="connsiteY3391" fmla="*/ 3024495 h 6039163"/>
              <a:gd name="connsiteX3392" fmla="*/ 6998173 w 8366380"/>
              <a:gd name="connsiteY3392" fmla="*/ 3044264 h 6039163"/>
              <a:gd name="connsiteX3393" fmla="*/ 6805144 w 8366380"/>
              <a:gd name="connsiteY3393" fmla="*/ 3044264 h 6039163"/>
              <a:gd name="connsiteX3394" fmla="*/ 6824913 w 8366380"/>
              <a:gd name="connsiteY3394" fmla="*/ 3024495 h 6039163"/>
              <a:gd name="connsiteX3395" fmla="*/ 6805144 w 8366380"/>
              <a:gd name="connsiteY3395" fmla="*/ 3004727 h 6039163"/>
              <a:gd name="connsiteX3396" fmla="*/ 6785376 w 8366380"/>
              <a:gd name="connsiteY3396" fmla="*/ 3024495 h 6039163"/>
              <a:gd name="connsiteX3397" fmla="*/ 6805144 w 8366380"/>
              <a:gd name="connsiteY3397" fmla="*/ 3044264 h 6039163"/>
              <a:gd name="connsiteX3398" fmla="*/ 6612117 w 8366380"/>
              <a:gd name="connsiteY3398" fmla="*/ 3044264 h 6039163"/>
              <a:gd name="connsiteX3399" fmla="*/ 6631885 w 8366380"/>
              <a:gd name="connsiteY3399" fmla="*/ 3024495 h 6039163"/>
              <a:gd name="connsiteX3400" fmla="*/ 6612117 w 8366380"/>
              <a:gd name="connsiteY3400" fmla="*/ 3004727 h 6039163"/>
              <a:gd name="connsiteX3401" fmla="*/ 6592348 w 8366380"/>
              <a:gd name="connsiteY3401" fmla="*/ 3024495 h 6039163"/>
              <a:gd name="connsiteX3402" fmla="*/ 6612117 w 8366380"/>
              <a:gd name="connsiteY3402" fmla="*/ 3044264 h 6039163"/>
              <a:gd name="connsiteX3403" fmla="*/ 6403778 w 8366380"/>
              <a:gd name="connsiteY3403" fmla="*/ 3044264 h 6039163"/>
              <a:gd name="connsiteX3404" fmla="*/ 6423546 w 8366380"/>
              <a:gd name="connsiteY3404" fmla="*/ 3024495 h 6039163"/>
              <a:gd name="connsiteX3405" fmla="*/ 6403778 w 8366380"/>
              <a:gd name="connsiteY3405" fmla="*/ 3004727 h 6039163"/>
              <a:gd name="connsiteX3406" fmla="*/ 6384009 w 8366380"/>
              <a:gd name="connsiteY3406" fmla="*/ 3024495 h 6039163"/>
              <a:gd name="connsiteX3407" fmla="*/ 6403778 w 8366380"/>
              <a:gd name="connsiteY3407" fmla="*/ 3044264 h 6039163"/>
              <a:gd name="connsiteX3408" fmla="*/ 6210750 w 8366380"/>
              <a:gd name="connsiteY3408" fmla="*/ 3044264 h 6039163"/>
              <a:gd name="connsiteX3409" fmla="*/ 6230519 w 8366380"/>
              <a:gd name="connsiteY3409" fmla="*/ 3024495 h 6039163"/>
              <a:gd name="connsiteX3410" fmla="*/ 6210750 w 8366380"/>
              <a:gd name="connsiteY3410" fmla="*/ 3004727 h 6039163"/>
              <a:gd name="connsiteX3411" fmla="*/ 6190982 w 8366380"/>
              <a:gd name="connsiteY3411" fmla="*/ 3024495 h 6039163"/>
              <a:gd name="connsiteX3412" fmla="*/ 6210750 w 8366380"/>
              <a:gd name="connsiteY3412" fmla="*/ 3044264 h 6039163"/>
              <a:gd name="connsiteX3413" fmla="*/ 6017723 w 8366380"/>
              <a:gd name="connsiteY3413" fmla="*/ 3044264 h 6039163"/>
              <a:gd name="connsiteX3414" fmla="*/ 6037491 w 8366380"/>
              <a:gd name="connsiteY3414" fmla="*/ 3024495 h 6039163"/>
              <a:gd name="connsiteX3415" fmla="*/ 6017723 w 8366380"/>
              <a:gd name="connsiteY3415" fmla="*/ 3004727 h 6039163"/>
              <a:gd name="connsiteX3416" fmla="*/ 5997954 w 8366380"/>
              <a:gd name="connsiteY3416" fmla="*/ 3024495 h 6039163"/>
              <a:gd name="connsiteX3417" fmla="*/ 6017723 w 8366380"/>
              <a:gd name="connsiteY3417" fmla="*/ 3044264 h 6039163"/>
              <a:gd name="connsiteX3418" fmla="*/ 5824694 w 8366380"/>
              <a:gd name="connsiteY3418" fmla="*/ 3044264 h 6039163"/>
              <a:gd name="connsiteX3419" fmla="*/ 5844463 w 8366380"/>
              <a:gd name="connsiteY3419" fmla="*/ 3024495 h 6039163"/>
              <a:gd name="connsiteX3420" fmla="*/ 5824694 w 8366380"/>
              <a:gd name="connsiteY3420" fmla="*/ 3004727 h 6039163"/>
              <a:gd name="connsiteX3421" fmla="*/ 5804926 w 8366380"/>
              <a:gd name="connsiteY3421" fmla="*/ 3024495 h 6039163"/>
              <a:gd name="connsiteX3422" fmla="*/ 5824694 w 8366380"/>
              <a:gd name="connsiteY3422" fmla="*/ 3044264 h 6039163"/>
              <a:gd name="connsiteX3423" fmla="*/ 5631667 w 8366380"/>
              <a:gd name="connsiteY3423" fmla="*/ 3044264 h 6039163"/>
              <a:gd name="connsiteX3424" fmla="*/ 5651435 w 8366380"/>
              <a:gd name="connsiteY3424" fmla="*/ 3024495 h 6039163"/>
              <a:gd name="connsiteX3425" fmla="*/ 5631667 w 8366380"/>
              <a:gd name="connsiteY3425" fmla="*/ 3004727 h 6039163"/>
              <a:gd name="connsiteX3426" fmla="*/ 5611899 w 8366380"/>
              <a:gd name="connsiteY3426" fmla="*/ 3024495 h 6039163"/>
              <a:gd name="connsiteX3427" fmla="*/ 5631667 w 8366380"/>
              <a:gd name="connsiteY3427" fmla="*/ 3044264 h 6039163"/>
              <a:gd name="connsiteX3428" fmla="*/ 5438639 w 8366380"/>
              <a:gd name="connsiteY3428" fmla="*/ 3044264 h 6039163"/>
              <a:gd name="connsiteX3429" fmla="*/ 5458408 w 8366380"/>
              <a:gd name="connsiteY3429" fmla="*/ 3024495 h 6039163"/>
              <a:gd name="connsiteX3430" fmla="*/ 5438639 w 8366380"/>
              <a:gd name="connsiteY3430" fmla="*/ 3004727 h 6039163"/>
              <a:gd name="connsiteX3431" fmla="*/ 5418871 w 8366380"/>
              <a:gd name="connsiteY3431" fmla="*/ 3024495 h 6039163"/>
              <a:gd name="connsiteX3432" fmla="*/ 5438639 w 8366380"/>
              <a:gd name="connsiteY3432" fmla="*/ 3044264 h 6039163"/>
              <a:gd name="connsiteX3433" fmla="*/ 5245612 w 8366380"/>
              <a:gd name="connsiteY3433" fmla="*/ 3044264 h 6039163"/>
              <a:gd name="connsiteX3434" fmla="*/ 5265380 w 8366380"/>
              <a:gd name="connsiteY3434" fmla="*/ 3024495 h 6039163"/>
              <a:gd name="connsiteX3435" fmla="*/ 5245612 w 8366380"/>
              <a:gd name="connsiteY3435" fmla="*/ 3004727 h 6039163"/>
              <a:gd name="connsiteX3436" fmla="*/ 5225843 w 8366380"/>
              <a:gd name="connsiteY3436" fmla="*/ 3024495 h 6039163"/>
              <a:gd name="connsiteX3437" fmla="*/ 5245612 w 8366380"/>
              <a:gd name="connsiteY3437" fmla="*/ 3044264 h 6039163"/>
              <a:gd name="connsiteX3438" fmla="*/ 5052584 w 8366380"/>
              <a:gd name="connsiteY3438" fmla="*/ 3044264 h 6039163"/>
              <a:gd name="connsiteX3439" fmla="*/ 5072353 w 8366380"/>
              <a:gd name="connsiteY3439" fmla="*/ 3024495 h 6039163"/>
              <a:gd name="connsiteX3440" fmla="*/ 5052584 w 8366380"/>
              <a:gd name="connsiteY3440" fmla="*/ 3004727 h 6039163"/>
              <a:gd name="connsiteX3441" fmla="*/ 5032815 w 8366380"/>
              <a:gd name="connsiteY3441" fmla="*/ 3024495 h 6039163"/>
              <a:gd name="connsiteX3442" fmla="*/ 5052584 w 8366380"/>
              <a:gd name="connsiteY3442" fmla="*/ 3044264 h 6039163"/>
              <a:gd name="connsiteX3443" fmla="*/ 4859557 w 8366380"/>
              <a:gd name="connsiteY3443" fmla="*/ 3044264 h 6039163"/>
              <a:gd name="connsiteX3444" fmla="*/ 4879324 w 8366380"/>
              <a:gd name="connsiteY3444" fmla="*/ 3024495 h 6039163"/>
              <a:gd name="connsiteX3445" fmla="*/ 4859557 w 8366380"/>
              <a:gd name="connsiteY3445" fmla="*/ 3004727 h 6039163"/>
              <a:gd name="connsiteX3446" fmla="*/ 4839789 w 8366380"/>
              <a:gd name="connsiteY3446" fmla="*/ 3024495 h 6039163"/>
              <a:gd name="connsiteX3447" fmla="*/ 4859557 w 8366380"/>
              <a:gd name="connsiteY3447" fmla="*/ 3044264 h 6039163"/>
              <a:gd name="connsiteX3448" fmla="*/ 4666528 w 8366380"/>
              <a:gd name="connsiteY3448" fmla="*/ 3044264 h 6039163"/>
              <a:gd name="connsiteX3449" fmla="*/ 4686297 w 8366380"/>
              <a:gd name="connsiteY3449" fmla="*/ 3024495 h 6039163"/>
              <a:gd name="connsiteX3450" fmla="*/ 4666528 w 8366380"/>
              <a:gd name="connsiteY3450" fmla="*/ 3004727 h 6039163"/>
              <a:gd name="connsiteX3451" fmla="*/ 4646761 w 8366380"/>
              <a:gd name="connsiteY3451" fmla="*/ 3024495 h 6039163"/>
              <a:gd name="connsiteX3452" fmla="*/ 4666528 w 8366380"/>
              <a:gd name="connsiteY3452" fmla="*/ 3044264 h 6039163"/>
              <a:gd name="connsiteX3453" fmla="*/ 4473501 w 8366380"/>
              <a:gd name="connsiteY3453" fmla="*/ 3044264 h 6039163"/>
              <a:gd name="connsiteX3454" fmla="*/ 4493269 w 8366380"/>
              <a:gd name="connsiteY3454" fmla="*/ 3024495 h 6039163"/>
              <a:gd name="connsiteX3455" fmla="*/ 4473501 w 8366380"/>
              <a:gd name="connsiteY3455" fmla="*/ 3004727 h 6039163"/>
              <a:gd name="connsiteX3456" fmla="*/ 4453732 w 8366380"/>
              <a:gd name="connsiteY3456" fmla="*/ 3024495 h 6039163"/>
              <a:gd name="connsiteX3457" fmla="*/ 4473501 w 8366380"/>
              <a:gd name="connsiteY3457" fmla="*/ 3044264 h 6039163"/>
              <a:gd name="connsiteX3458" fmla="*/ 4280474 w 8366380"/>
              <a:gd name="connsiteY3458" fmla="*/ 3044264 h 6039163"/>
              <a:gd name="connsiteX3459" fmla="*/ 4300242 w 8366380"/>
              <a:gd name="connsiteY3459" fmla="*/ 3024495 h 6039163"/>
              <a:gd name="connsiteX3460" fmla="*/ 4280474 w 8366380"/>
              <a:gd name="connsiteY3460" fmla="*/ 3004727 h 6039163"/>
              <a:gd name="connsiteX3461" fmla="*/ 4260705 w 8366380"/>
              <a:gd name="connsiteY3461" fmla="*/ 3024495 h 6039163"/>
              <a:gd name="connsiteX3462" fmla="*/ 4280474 w 8366380"/>
              <a:gd name="connsiteY3462" fmla="*/ 3044264 h 6039163"/>
              <a:gd name="connsiteX3463" fmla="*/ 4058922 w 8366380"/>
              <a:gd name="connsiteY3463" fmla="*/ 3044264 h 6039163"/>
              <a:gd name="connsiteX3464" fmla="*/ 4078690 w 8366380"/>
              <a:gd name="connsiteY3464" fmla="*/ 3024495 h 6039163"/>
              <a:gd name="connsiteX3465" fmla="*/ 4058922 w 8366380"/>
              <a:gd name="connsiteY3465" fmla="*/ 3004727 h 6039163"/>
              <a:gd name="connsiteX3466" fmla="*/ 4039153 w 8366380"/>
              <a:gd name="connsiteY3466" fmla="*/ 3024495 h 6039163"/>
              <a:gd name="connsiteX3467" fmla="*/ 4058922 w 8366380"/>
              <a:gd name="connsiteY3467" fmla="*/ 3044264 h 6039163"/>
              <a:gd name="connsiteX3468" fmla="*/ 3865894 w 8366380"/>
              <a:gd name="connsiteY3468" fmla="*/ 3044264 h 6039163"/>
              <a:gd name="connsiteX3469" fmla="*/ 3885662 w 8366380"/>
              <a:gd name="connsiteY3469" fmla="*/ 3024495 h 6039163"/>
              <a:gd name="connsiteX3470" fmla="*/ 3865894 w 8366380"/>
              <a:gd name="connsiteY3470" fmla="*/ 3004727 h 6039163"/>
              <a:gd name="connsiteX3471" fmla="*/ 3846126 w 8366380"/>
              <a:gd name="connsiteY3471" fmla="*/ 3024495 h 6039163"/>
              <a:gd name="connsiteX3472" fmla="*/ 3865894 w 8366380"/>
              <a:gd name="connsiteY3472" fmla="*/ 3044264 h 6039163"/>
              <a:gd name="connsiteX3473" fmla="*/ 3672866 w 8366380"/>
              <a:gd name="connsiteY3473" fmla="*/ 3044264 h 6039163"/>
              <a:gd name="connsiteX3474" fmla="*/ 3692634 w 8366380"/>
              <a:gd name="connsiteY3474" fmla="*/ 3024495 h 6039163"/>
              <a:gd name="connsiteX3475" fmla="*/ 3672866 w 8366380"/>
              <a:gd name="connsiteY3475" fmla="*/ 3004727 h 6039163"/>
              <a:gd name="connsiteX3476" fmla="*/ 3653098 w 8366380"/>
              <a:gd name="connsiteY3476" fmla="*/ 3024495 h 6039163"/>
              <a:gd name="connsiteX3477" fmla="*/ 3672866 w 8366380"/>
              <a:gd name="connsiteY3477" fmla="*/ 3044264 h 6039163"/>
              <a:gd name="connsiteX3478" fmla="*/ 3479838 w 8366380"/>
              <a:gd name="connsiteY3478" fmla="*/ 3044264 h 6039163"/>
              <a:gd name="connsiteX3479" fmla="*/ 3499606 w 8366380"/>
              <a:gd name="connsiteY3479" fmla="*/ 3024495 h 6039163"/>
              <a:gd name="connsiteX3480" fmla="*/ 3479838 w 8366380"/>
              <a:gd name="connsiteY3480" fmla="*/ 3004727 h 6039163"/>
              <a:gd name="connsiteX3481" fmla="*/ 3460069 w 8366380"/>
              <a:gd name="connsiteY3481" fmla="*/ 3024495 h 6039163"/>
              <a:gd name="connsiteX3482" fmla="*/ 3479838 w 8366380"/>
              <a:gd name="connsiteY3482" fmla="*/ 3044264 h 6039163"/>
              <a:gd name="connsiteX3483" fmla="*/ 3286810 w 8366380"/>
              <a:gd name="connsiteY3483" fmla="*/ 3044264 h 6039163"/>
              <a:gd name="connsiteX3484" fmla="*/ 3306579 w 8366380"/>
              <a:gd name="connsiteY3484" fmla="*/ 3024495 h 6039163"/>
              <a:gd name="connsiteX3485" fmla="*/ 3286810 w 8366380"/>
              <a:gd name="connsiteY3485" fmla="*/ 3004727 h 6039163"/>
              <a:gd name="connsiteX3486" fmla="*/ 3267042 w 8366380"/>
              <a:gd name="connsiteY3486" fmla="*/ 3024495 h 6039163"/>
              <a:gd name="connsiteX3487" fmla="*/ 3286810 w 8366380"/>
              <a:gd name="connsiteY3487" fmla="*/ 3044264 h 6039163"/>
              <a:gd name="connsiteX3488" fmla="*/ 3093783 w 8366380"/>
              <a:gd name="connsiteY3488" fmla="*/ 3044264 h 6039163"/>
              <a:gd name="connsiteX3489" fmla="*/ 3113551 w 8366380"/>
              <a:gd name="connsiteY3489" fmla="*/ 3024495 h 6039163"/>
              <a:gd name="connsiteX3490" fmla="*/ 3093783 w 8366380"/>
              <a:gd name="connsiteY3490" fmla="*/ 3004727 h 6039163"/>
              <a:gd name="connsiteX3491" fmla="*/ 3074014 w 8366380"/>
              <a:gd name="connsiteY3491" fmla="*/ 3024495 h 6039163"/>
              <a:gd name="connsiteX3492" fmla="*/ 3093783 w 8366380"/>
              <a:gd name="connsiteY3492" fmla="*/ 3044264 h 6039163"/>
              <a:gd name="connsiteX3493" fmla="*/ 2900755 w 8366380"/>
              <a:gd name="connsiteY3493" fmla="*/ 3044264 h 6039163"/>
              <a:gd name="connsiteX3494" fmla="*/ 2920524 w 8366380"/>
              <a:gd name="connsiteY3494" fmla="*/ 3024495 h 6039163"/>
              <a:gd name="connsiteX3495" fmla="*/ 2900755 w 8366380"/>
              <a:gd name="connsiteY3495" fmla="*/ 3004727 h 6039163"/>
              <a:gd name="connsiteX3496" fmla="*/ 2880987 w 8366380"/>
              <a:gd name="connsiteY3496" fmla="*/ 3024495 h 6039163"/>
              <a:gd name="connsiteX3497" fmla="*/ 2900755 w 8366380"/>
              <a:gd name="connsiteY3497" fmla="*/ 3044264 h 6039163"/>
              <a:gd name="connsiteX3498" fmla="*/ 2707727 w 8366380"/>
              <a:gd name="connsiteY3498" fmla="*/ 3044264 h 6039163"/>
              <a:gd name="connsiteX3499" fmla="*/ 2727495 w 8366380"/>
              <a:gd name="connsiteY3499" fmla="*/ 3024495 h 6039163"/>
              <a:gd name="connsiteX3500" fmla="*/ 2707727 w 8366380"/>
              <a:gd name="connsiteY3500" fmla="*/ 3004727 h 6039163"/>
              <a:gd name="connsiteX3501" fmla="*/ 2687958 w 8366380"/>
              <a:gd name="connsiteY3501" fmla="*/ 3024495 h 6039163"/>
              <a:gd name="connsiteX3502" fmla="*/ 2707727 w 8366380"/>
              <a:gd name="connsiteY3502" fmla="*/ 3044264 h 6039163"/>
              <a:gd name="connsiteX3503" fmla="*/ 2514699 w 8366380"/>
              <a:gd name="connsiteY3503" fmla="*/ 3044264 h 6039163"/>
              <a:gd name="connsiteX3504" fmla="*/ 2534468 w 8366380"/>
              <a:gd name="connsiteY3504" fmla="*/ 3024495 h 6039163"/>
              <a:gd name="connsiteX3505" fmla="*/ 2514699 w 8366380"/>
              <a:gd name="connsiteY3505" fmla="*/ 3004727 h 6039163"/>
              <a:gd name="connsiteX3506" fmla="*/ 2494931 w 8366380"/>
              <a:gd name="connsiteY3506" fmla="*/ 3024495 h 6039163"/>
              <a:gd name="connsiteX3507" fmla="*/ 2514699 w 8366380"/>
              <a:gd name="connsiteY3507" fmla="*/ 3044264 h 6039163"/>
              <a:gd name="connsiteX3508" fmla="*/ 2321672 w 8366380"/>
              <a:gd name="connsiteY3508" fmla="*/ 3044264 h 6039163"/>
              <a:gd name="connsiteX3509" fmla="*/ 2341440 w 8366380"/>
              <a:gd name="connsiteY3509" fmla="*/ 3024495 h 6039163"/>
              <a:gd name="connsiteX3510" fmla="*/ 2321672 w 8366380"/>
              <a:gd name="connsiteY3510" fmla="*/ 3004727 h 6039163"/>
              <a:gd name="connsiteX3511" fmla="*/ 2301903 w 8366380"/>
              <a:gd name="connsiteY3511" fmla="*/ 3024495 h 6039163"/>
              <a:gd name="connsiteX3512" fmla="*/ 2321672 w 8366380"/>
              <a:gd name="connsiteY3512" fmla="*/ 3044264 h 6039163"/>
              <a:gd name="connsiteX3513" fmla="*/ 2128643 w 8366380"/>
              <a:gd name="connsiteY3513" fmla="*/ 3044264 h 6039163"/>
              <a:gd name="connsiteX3514" fmla="*/ 2148412 w 8366380"/>
              <a:gd name="connsiteY3514" fmla="*/ 3024495 h 6039163"/>
              <a:gd name="connsiteX3515" fmla="*/ 2128643 w 8366380"/>
              <a:gd name="connsiteY3515" fmla="*/ 3004727 h 6039163"/>
              <a:gd name="connsiteX3516" fmla="*/ 2108875 w 8366380"/>
              <a:gd name="connsiteY3516" fmla="*/ 3024495 h 6039163"/>
              <a:gd name="connsiteX3517" fmla="*/ 2128643 w 8366380"/>
              <a:gd name="connsiteY3517" fmla="*/ 3044264 h 6039163"/>
              <a:gd name="connsiteX3518" fmla="*/ 1935616 w 8366380"/>
              <a:gd name="connsiteY3518" fmla="*/ 3044264 h 6039163"/>
              <a:gd name="connsiteX3519" fmla="*/ 1955384 w 8366380"/>
              <a:gd name="connsiteY3519" fmla="*/ 3024495 h 6039163"/>
              <a:gd name="connsiteX3520" fmla="*/ 1935616 w 8366380"/>
              <a:gd name="connsiteY3520" fmla="*/ 3004727 h 6039163"/>
              <a:gd name="connsiteX3521" fmla="*/ 1915848 w 8366380"/>
              <a:gd name="connsiteY3521" fmla="*/ 3024495 h 6039163"/>
              <a:gd name="connsiteX3522" fmla="*/ 1935616 w 8366380"/>
              <a:gd name="connsiteY3522" fmla="*/ 3044264 h 6039163"/>
              <a:gd name="connsiteX3523" fmla="*/ 1727277 w 8366380"/>
              <a:gd name="connsiteY3523" fmla="*/ 3044264 h 6039163"/>
              <a:gd name="connsiteX3524" fmla="*/ 1747045 w 8366380"/>
              <a:gd name="connsiteY3524" fmla="*/ 3024495 h 6039163"/>
              <a:gd name="connsiteX3525" fmla="*/ 1727277 w 8366380"/>
              <a:gd name="connsiteY3525" fmla="*/ 3004727 h 6039163"/>
              <a:gd name="connsiteX3526" fmla="*/ 1707508 w 8366380"/>
              <a:gd name="connsiteY3526" fmla="*/ 3024495 h 6039163"/>
              <a:gd name="connsiteX3527" fmla="*/ 1727277 w 8366380"/>
              <a:gd name="connsiteY3527" fmla="*/ 3044264 h 6039163"/>
              <a:gd name="connsiteX3528" fmla="*/ 1534249 w 8366380"/>
              <a:gd name="connsiteY3528" fmla="*/ 3044264 h 6039163"/>
              <a:gd name="connsiteX3529" fmla="*/ 1554018 w 8366380"/>
              <a:gd name="connsiteY3529" fmla="*/ 3024495 h 6039163"/>
              <a:gd name="connsiteX3530" fmla="*/ 1534249 w 8366380"/>
              <a:gd name="connsiteY3530" fmla="*/ 3004727 h 6039163"/>
              <a:gd name="connsiteX3531" fmla="*/ 1514481 w 8366380"/>
              <a:gd name="connsiteY3531" fmla="*/ 3024495 h 6039163"/>
              <a:gd name="connsiteX3532" fmla="*/ 1534249 w 8366380"/>
              <a:gd name="connsiteY3532" fmla="*/ 3044264 h 6039163"/>
              <a:gd name="connsiteX3533" fmla="*/ 1341222 w 8366380"/>
              <a:gd name="connsiteY3533" fmla="*/ 3044264 h 6039163"/>
              <a:gd name="connsiteX3534" fmla="*/ 1360990 w 8366380"/>
              <a:gd name="connsiteY3534" fmla="*/ 3024495 h 6039163"/>
              <a:gd name="connsiteX3535" fmla="*/ 1341222 w 8366380"/>
              <a:gd name="connsiteY3535" fmla="*/ 3004727 h 6039163"/>
              <a:gd name="connsiteX3536" fmla="*/ 1321453 w 8366380"/>
              <a:gd name="connsiteY3536" fmla="*/ 3024495 h 6039163"/>
              <a:gd name="connsiteX3537" fmla="*/ 1341222 w 8366380"/>
              <a:gd name="connsiteY3537" fmla="*/ 3044264 h 6039163"/>
              <a:gd name="connsiteX3538" fmla="*/ 1148193 w 8366380"/>
              <a:gd name="connsiteY3538" fmla="*/ 3044264 h 6039163"/>
              <a:gd name="connsiteX3539" fmla="*/ 1167962 w 8366380"/>
              <a:gd name="connsiteY3539" fmla="*/ 3024495 h 6039163"/>
              <a:gd name="connsiteX3540" fmla="*/ 1148193 w 8366380"/>
              <a:gd name="connsiteY3540" fmla="*/ 3004727 h 6039163"/>
              <a:gd name="connsiteX3541" fmla="*/ 1128425 w 8366380"/>
              <a:gd name="connsiteY3541" fmla="*/ 3024495 h 6039163"/>
              <a:gd name="connsiteX3542" fmla="*/ 1148193 w 8366380"/>
              <a:gd name="connsiteY3542" fmla="*/ 3044264 h 6039163"/>
              <a:gd name="connsiteX3543" fmla="*/ 955166 w 8366380"/>
              <a:gd name="connsiteY3543" fmla="*/ 3044264 h 6039163"/>
              <a:gd name="connsiteX3544" fmla="*/ 974934 w 8366380"/>
              <a:gd name="connsiteY3544" fmla="*/ 3024495 h 6039163"/>
              <a:gd name="connsiteX3545" fmla="*/ 955166 w 8366380"/>
              <a:gd name="connsiteY3545" fmla="*/ 3004727 h 6039163"/>
              <a:gd name="connsiteX3546" fmla="*/ 935398 w 8366380"/>
              <a:gd name="connsiteY3546" fmla="*/ 3024495 h 6039163"/>
              <a:gd name="connsiteX3547" fmla="*/ 955166 w 8366380"/>
              <a:gd name="connsiteY3547" fmla="*/ 3044264 h 6039163"/>
              <a:gd name="connsiteX3548" fmla="*/ 762138 w 8366380"/>
              <a:gd name="connsiteY3548" fmla="*/ 3044264 h 6039163"/>
              <a:gd name="connsiteX3549" fmla="*/ 781907 w 8366380"/>
              <a:gd name="connsiteY3549" fmla="*/ 3024495 h 6039163"/>
              <a:gd name="connsiteX3550" fmla="*/ 762138 w 8366380"/>
              <a:gd name="connsiteY3550" fmla="*/ 3004727 h 6039163"/>
              <a:gd name="connsiteX3551" fmla="*/ 742370 w 8366380"/>
              <a:gd name="connsiteY3551" fmla="*/ 3024495 h 6039163"/>
              <a:gd name="connsiteX3552" fmla="*/ 762138 w 8366380"/>
              <a:gd name="connsiteY3552" fmla="*/ 3044264 h 6039163"/>
              <a:gd name="connsiteX3553" fmla="*/ 569111 w 8366380"/>
              <a:gd name="connsiteY3553" fmla="*/ 3044264 h 6039163"/>
              <a:gd name="connsiteX3554" fmla="*/ 588879 w 8366380"/>
              <a:gd name="connsiteY3554" fmla="*/ 3024495 h 6039163"/>
              <a:gd name="connsiteX3555" fmla="*/ 569111 w 8366380"/>
              <a:gd name="connsiteY3555" fmla="*/ 3004727 h 6039163"/>
              <a:gd name="connsiteX3556" fmla="*/ 549343 w 8366380"/>
              <a:gd name="connsiteY3556" fmla="*/ 3024495 h 6039163"/>
              <a:gd name="connsiteX3557" fmla="*/ 569111 w 8366380"/>
              <a:gd name="connsiteY3557" fmla="*/ 3044264 h 6039163"/>
              <a:gd name="connsiteX3558" fmla="*/ 376082 w 8366380"/>
              <a:gd name="connsiteY3558" fmla="*/ 3044264 h 6039163"/>
              <a:gd name="connsiteX3559" fmla="*/ 395851 w 8366380"/>
              <a:gd name="connsiteY3559" fmla="*/ 3024495 h 6039163"/>
              <a:gd name="connsiteX3560" fmla="*/ 376082 w 8366380"/>
              <a:gd name="connsiteY3560" fmla="*/ 3004727 h 6039163"/>
              <a:gd name="connsiteX3561" fmla="*/ 356314 w 8366380"/>
              <a:gd name="connsiteY3561" fmla="*/ 3024495 h 6039163"/>
              <a:gd name="connsiteX3562" fmla="*/ 376082 w 8366380"/>
              <a:gd name="connsiteY3562" fmla="*/ 3044264 h 6039163"/>
              <a:gd name="connsiteX3563" fmla="*/ 183055 w 8366380"/>
              <a:gd name="connsiteY3563" fmla="*/ 3044264 h 6039163"/>
              <a:gd name="connsiteX3564" fmla="*/ 202823 w 8366380"/>
              <a:gd name="connsiteY3564" fmla="*/ 3024495 h 6039163"/>
              <a:gd name="connsiteX3565" fmla="*/ 183055 w 8366380"/>
              <a:gd name="connsiteY3565" fmla="*/ 3004727 h 6039163"/>
              <a:gd name="connsiteX3566" fmla="*/ 163287 w 8366380"/>
              <a:gd name="connsiteY3566" fmla="*/ 3024495 h 6039163"/>
              <a:gd name="connsiteX3567" fmla="*/ 183055 w 8366380"/>
              <a:gd name="connsiteY3567" fmla="*/ 3044264 h 6039163"/>
              <a:gd name="connsiteX3568" fmla="*/ 0 w 8366380"/>
              <a:gd name="connsiteY3568" fmla="*/ 3237811 h 6039163"/>
              <a:gd name="connsiteX3569" fmla="*/ 4006 w 8366380"/>
              <a:gd name="connsiteY3569" fmla="*/ 3236152 h 6039163"/>
              <a:gd name="connsiteX3570" fmla="*/ 9796 w 8366380"/>
              <a:gd name="connsiteY3570" fmla="*/ 3222174 h 6039163"/>
              <a:gd name="connsiteX3571" fmla="*/ 4006 w 8366380"/>
              <a:gd name="connsiteY3571" fmla="*/ 3208196 h 6039163"/>
              <a:gd name="connsiteX3572" fmla="*/ 0 w 8366380"/>
              <a:gd name="connsiteY3572" fmla="*/ 3206537 h 6039163"/>
              <a:gd name="connsiteX3573" fmla="*/ 8349367 w 8366380"/>
              <a:gd name="connsiteY3573" fmla="*/ 3241942 h 6039163"/>
              <a:gd name="connsiteX3574" fmla="*/ 8363345 w 8366380"/>
              <a:gd name="connsiteY3574" fmla="*/ 3236152 h 6039163"/>
              <a:gd name="connsiteX3575" fmla="*/ 8366380 w 8366380"/>
              <a:gd name="connsiteY3575" fmla="*/ 3228825 h 6039163"/>
              <a:gd name="connsiteX3576" fmla="*/ 8366380 w 8366380"/>
              <a:gd name="connsiteY3576" fmla="*/ 3215523 h 6039163"/>
              <a:gd name="connsiteX3577" fmla="*/ 8363345 w 8366380"/>
              <a:gd name="connsiteY3577" fmla="*/ 3208196 h 6039163"/>
              <a:gd name="connsiteX3578" fmla="*/ 8349367 w 8366380"/>
              <a:gd name="connsiteY3578" fmla="*/ 3202406 h 6039163"/>
              <a:gd name="connsiteX3579" fmla="*/ 8329598 w 8366380"/>
              <a:gd name="connsiteY3579" fmla="*/ 3222174 h 6039163"/>
              <a:gd name="connsiteX3580" fmla="*/ 8349367 w 8366380"/>
              <a:gd name="connsiteY3580" fmla="*/ 3241942 h 6039163"/>
              <a:gd name="connsiteX3581" fmla="*/ 8156338 w 8366380"/>
              <a:gd name="connsiteY3581" fmla="*/ 3241942 h 6039163"/>
              <a:gd name="connsiteX3582" fmla="*/ 8176107 w 8366380"/>
              <a:gd name="connsiteY3582" fmla="*/ 3222174 h 6039163"/>
              <a:gd name="connsiteX3583" fmla="*/ 8156338 w 8366380"/>
              <a:gd name="connsiteY3583" fmla="*/ 3202406 h 6039163"/>
              <a:gd name="connsiteX3584" fmla="*/ 8136570 w 8366380"/>
              <a:gd name="connsiteY3584" fmla="*/ 3222174 h 6039163"/>
              <a:gd name="connsiteX3585" fmla="*/ 8156338 w 8366380"/>
              <a:gd name="connsiteY3585" fmla="*/ 3241942 h 6039163"/>
              <a:gd name="connsiteX3586" fmla="*/ 7963311 w 8366380"/>
              <a:gd name="connsiteY3586" fmla="*/ 3241942 h 6039163"/>
              <a:gd name="connsiteX3587" fmla="*/ 7983079 w 8366380"/>
              <a:gd name="connsiteY3587" fmla="*/ 3222174 h 6039163"/>
              <a:gd name="connsiteX3588" fmla="*/ 7963311 w 8366380"/>
              <a:gd name="connsiteY3588" fmla="*/ 3202406 h 6039163"/>
              <a:gd name="connsiteX3589" fmla="*/ 7943543 w 8366380"/>
              <a:gd name="connsiteY3589" fmla="*/ 3222174 h 6039163"/>
              <a:gd name="connsiteX3590" fmla="*/ 7963311 w 8366380"/>
              <a:gd name="connsiteY3590" fmla="*/ 3241942 h 6039163"/>
              <a:gd name="connsiteX3591" fmla="*/ 7770283 w 8366380"/>
              <a:gd name="connsiteY3591" fmla="*/ 3241942 h 6039163"/>
              <a:gd name="connsiteX3592" fmla="*/ 7790052 w 8366380"/>
              <a:gd name="connsiteY3592" fmla="*/ 3222174 h 6039163"/>
              <a:gd name="connsiteX3593" fmla="*/ 7770283 w 8366380"/>
              <a:gd name="connsiteY3593" fmla="*/ 3202406 h 6039163"/>
              <a:gd name="connsiteX3594" fmla="*/ 7750515 w 8366380"/>
              <a:gd name="connsiteY3594" fmla="*/ 3222174 h 6039163"/>
              <a:gd name="connsiteX3595" fmla="*/ 7770283 w 8366380"/>
              <a:gd name="connsiteY3595" fmla="*/ 3241942 h 6039163"/>
              <a:gd name="connsiteX3596" fmla="*/ 7577256 w 8366380"/>
              <a:gd name="connsiteY3596" fmla="*/ 3241942 h 6039163"/>
              <a:gd name="connsiteX3597" fmla="*/ 7597024 w 8366380"/>
              <a:gd name="connsiteY3597" fmla="*/ 3222174 h 6039163"/>
              <a:gd name="connsiteX3598" fmla="*/ 7577256 w 8366380"/>
              <a:gd name="connsiteY3598" fmla="*/ 3202406 h 6039163"/>
              <a:gd name="connsiteX3599" fmla="*/ 7557488 w 8366380"/>
              <a:gd name="connsiteY3599" fmla="*/ 3222174 h 6039163"/>
              <a:gd name="connsiteX3600" fmla="*/ 7577256 w 8366380"/>
              <a:gd name="connsiteY3600" fmla="*/ 3241942 h 6039163"/>
              <a:gd name="connsiteX3601" fmla="*/ 7384228 w 8366380"/>
              <a:gd name="connsiteY3601" fmla="*/ 3241942 h 6039163"/>
              <a:gd name="connsiteX3602" fmla="*/ 7403996 w 8366380"/>
              <a:gd name="connsiteY3602" fmla="*/ 3222174 h 6039163"/>
              <a:gd name="connsiteX3603" fmla="*/ 7384228 w 8366380"/>
              <a:gd name="connsiteY3603" fmla="*/ 3202406 h 6039163"/>
              <a:gd name="connsiteX3604" fmla="*/ 7364459 w 8366380"/>
              <a:gd name="connsiteY3604" fmla="*/ 3222174 h 6039163"/>
              <a:gd name="connsiteX3605" fmla="*/ 7384228 w 8366380"/>
              <a:gd name="connsiteY3605" fmla="*/ 3241942 h 6039163"/>
              <a:gd name="connsiteX3606" fmla="*/ 7191200 w 8366380"/>
              <a:gd name="connsiteY3606" fmla="*/ 3241942 h 6039163"/>
              <a:gd name="connsiteX3607" fmla="*/ 7210968 w 8366380"/>
              <a:gd name="connsiteY3607" fmla="*/ 3222174 h 6039163"/>
              <a:gd name="connsiteX3608" fmla="*/ 7191200 w 8366380"/>
              <a:gd name="connsiteY3608" fmla="*/ 3202406 h 6039163"/>
              <a:gd name="connsiteX3609" fmla="*/ 7171432 w 8366380"/>
              <a:gd name="connsiteY3609" fmla="*/ 3222174 h 6039163"/>
              <a:gd name="connsiteX3610" fmla="*/ 7191200 w 8366380"/>
              <a:gd name="connsiteY3610" fmla="*/ 3241942 h 6039163"/>
              <a:gd name="connsiteX3611" fmla="*/ 6998173 w 8366380"/>
              <a:gd name="connsiteY3611" fmla="*/ 3241942 h 6039163"/>
              <a:gd name="connsiteX3612" fmla="*/ 7017941 w 8366380"/>
              <a:gd name="connsiteY3612" fmla="*/ 3222174 h 6039163"/>
              <a:gd name="connsiteX3613" fmla="*/ 6998173 w 8366380"/>
              <a:gd name="connsiteY3613" fmla="*/ 3202406 h 6039163"/>
              <a:gd name="connsiteX3614" fmla="*/ 6978404 w 8366380"/>
              <a:gd name="connsiteY3614" fmla="*/ 3222174 h 6039163"/>
              <a:gd name="connsiteX3615" fmla="*/ 6998173 w 8366380"/>
              <a:gd name="connsiteY3615" fmla="*/ 3241942 h 6039163"/>
              <a:gd name="connsiteX3616" fmla="*/ 6805144 w 8366380"/>
              <a:gd name="connsiteY3616" fmla="*/ 3241942 h 6039163"/>
              <a:gd name="connsiteX3617" fmla="*/ 6824913 w 8366380"/>
              <a:gd name="connsiteY3617" fmla="*/ 3222174 h 6039163"/>
              <a:gd name="connsiteX3618" fmla="*/ 6805144 w 8366380"/>
              <a:gd name="connsiteY3618" fmla="*/ 3202406 h 6039163"/>
              <a:gd name="connsiteX3619" fmla="*/ 6785376 w 8366380"/>
              <a:gd name="connsiteY3619" fmla="*/ 3222174 h 6039163"/>
              <a:gd name="connsiteX3620" fmla="*/ 6805144 w 8366380"/>
              <a:gd name="connsiteY3620" fmla="*/ 3241942 h 6039163"/>
              <a:gd name="connsiteX3621" fmla="*/ 6612117 w 8366380"/>
              <a:gd name="connsiteY3621" fmla="*/ 3241942 h 6039163"/>
              <a:gd name="connsiteX3622" fmla="*/ 6631885 w 8366380"/>
              <a:gd name="connsiteY3622" fmla="*/ 3222174 h 6039163"/>
              <a:gd name="connsiteX3623" fmla="*/ 6612117 w 8366380"/>
              <a:gd name="connsiteY3623" fmla="*/ 3202406 h 6039163"/>
              <a:gd name="connsiteX3624" fmla="*/ 6592348 w 8366380"/>
              <a:gd name="connsiteY3624" fmla="*/ 3222174 h 6039163"/>
              <a:gd name="connsiteX3625" fmla="*/ 6612117 w 8366380"/>
              <a:gd name="connsiteY3625" fmla="*/ 3241942 h 6039163"/>
              <a:gd name="connsiteX3626" fmla="*/ 6403778 w 8366380"/>
              <a:gd name="connsiteY3626" fmla="*/ 3241942 h 6039163"/>
              <a:gd name="connsiteX3627" fmla="*/ 6423546 w 8366380"/>
              <a:gd name="connsiteY3627" fmla="*/ 3222174 h 6039163"/>
              <a:gd name="connsiteX3628" fmla="*/ 6403778 w 8366380"/>
              <a:gd name="connsiteY3628" fmla="*/ 3202406 h 6039163"/>
              <a:gd name="connsiteX3629" fmla="*/ 6384009 w 8366380"/>
              <a:gd name="connsiteY3629" fmla="*/ 3222174 h 6039163"/>
              <a:gd name="connsiteX3630" fmla="*/ 6403778 w 8366380"/>
              <a:gd name="connsiteY3630" fmla="*/ 3241942 h 6039163"/>
              <a:gd name="connsiteX3631" fmla="*/ 6210750 w 8366380"/>
              <a:gd name="connsiteY3631" fmla="*/ 3241942 h 6039163"/>
              <a:gd name="connsiteX3632" fmla="*/ 6230519 w 8366380"/>
              <a:gd name="connsiteY3632" fmla="*/ 3222174 h 6039163"/>
              <a:gd name="connsiteX3633" fmla="*/ 6210750 w 8366380"/>
              <a:gd name="connsiteY3633" fmla="*/ 3202406 h 6039163"/>
              <a:gd name="connsiteX3634" fmla="*/ 6190982 w 8366380"/>
              <a:gd name="connsiteY3634" fmla="*/ 3222174 h 6039163"/>
              <a:gd name="connsiteX3635" fmla="*/ 6210750 w 8366380"/>
              <a:gd name="connsiteY3635" fmla="*/ 3241942 h 6039163"/>
              <a:gd name="connsiteX3636" fmla="*/ 6017723 w 8366380"/>
              <a:gd name="connsiteY3636" fmla="*/ 3241942 h 6039163"/>
              <a:gd name="connsiteX3637" fmla="*/ 6037491 w 8366380"/>
              <a:gd name="connsiteY3637" fmla="*/ 3222174 h 6039163"/>
              <a:gd name="connsiteX3638" fmla="*/ 6017723 w 8366380"/>
              <a:gd name="connsiteY3638" fmla="*/ 3202406 h 6039163"/>
              <a:gd name="connsiteX3639" fmla="*/ 5997954 w 8366380"/>
              <a:gd name="connsiteY3639" fmla="*/ 3222174 h 6039163"/>
              <a:gd name="connsiteX3640" fmla="*/ 6017723 w 8366380"/>
              <a:gd name="connsiteY3640" fmla="*/ 3241942 h 6039163"/>
              <a:gd name="connsiteX3641" fmla="*/ 5824694 w 8366380"/>
              <a:gd name="connsiteY3641" fmla="*/ 3241942 h 6039163"/>
              <a:gd name="connsiteX3642" fmla="*/ 5844463 w 8366380"/>
              <a:gd name="connsiteY3642" fmla="*/ 3222174 h 6039163"/>
              <a:gd name="connsiteX3643" fmla="*/ 5824694 w 8366380"/>
              <a:gd name="connsiteY3643" fmla="*/ 3202406 h 6039163"/>
              <a:gd name="connsiteX3644" fmla="*/ 5804926 w 8366380"/>
              <a:gd name="connsiteY3644" fmla="*/ 3222174 h 6039163"/>
              <a:gd name="connsiteX3645" fmla="*/ 5824694 w 8366380"/>
              <a:gd name="connsiteY3645" fmla="*/ 3241942 h 6039163"/>
              <a:gd name="connsiteX3646" fmla="*/ 5631667 w 8366380"/>
              <a:gd name="connsiteY3646" fmla="*/ 3241942 h 6039163"/>
              <a:gd name="connsiteX3647" fmla="*/ 5651435 w 8366380"/>
              <a:gd name="connsiteY3647" fmla="*/ 3222174 h 6039163"/>
              <a:gd name="connsiteX3648" fmla="*/ 5631667 w 8366380"/>
              <a:gd name="connsiteY3648" fmla="*/ 3202406 h 6039163"/>
              <a:gd name="connsiteX3649" fmla="*/ 5611899 w 8366380"/>
              <a:gd name="connsiteY3649" fmla="*/ 3222174 h 6039163"/>
              <a:gd name="connsiteX3650" fmla="*/ 5631667 w 8366380"/>
              <a:gd name="connsiteY3650" fmla="*/ 3241942 h 6039163"/>
              <a:gd name="connsiteX3651" fmla="*/ 5438639 w 8366380"/>
              <a:gd name="connsiteY3651" fmla="*/ 3241942 h 6039163"/>
              <a:gd name="connsiteX3652" fmla="*/ 5458408 w 8366380"/>
              <a:gd name="connsiteY3652" fmla="*/ 3222174 h 6039163"/>
              <a:gd name="connsiteX3653" fmla="*/ 5438639 w 8366380"/>
              <a:gd name="connsiteY3653" fmla="*/ 3202406 h 6039163"/>
              <a:gd name="connsiteX3654" fmla="*/ 5418871 w 8366380"/>
              <a:gd name="connsiteY3654" fmla="*/ 3222174 h 6039163"/>
              <a:gd name="connsiteX3655" fmla="*/ 5438639 w 8366380"/>
              <a:gd name="connsiteY3655" fmla="*/ 3241942 h 6039163"/>
              <a:gd name="connsiteX3656" fmla="*/ 5245612 w 8366380"/>
              <a:gd name="connsiteY3656" fmla="*/ 3241942 h 6039163"/>
              <a:gd name="connsiteX3657" fmla="*/ 5265380 w 8366380"/>
              <a:gd name="connsiteY3657" fmla="*/ 3222174 h 6039163"/>
              <a:gd name="connsiteX3658" fmla="*/ 5245612 w 8366380"/>
              <a:gd name="connsiteY3658" fmla="*/ 3202406 h 6039163"/>
              <a:gd name="connsiteX3659" fmla="*/ 5225843 w 8366380"/>
              <a:gd name="connsiteY3659" fmla="*/ 3222174 h 6039163"/>
              <a:gd name="connsiteX3660" fmla="*/ 5245612 w 8366380"/>
              <a:gd name="connsiteY3660" fmla="*/ 3241942 h 6039163"/>
              <a:gd name="connsiteX3661" fmla="*/ 5052584 w 8366380"/>
              <a:gd name="connsiteY3661" fmla="*/ 3241942 h 6039163"/>
              <a:gd name="connsiteX3662" fmla="*/ 5072353 w 8366380"/>
              <a:gd name="connsiteY3662" fmla="*/ 3222174 h 6039163"/>
              <a:gd name="connsiteX3663" fmla="*/ 5052584 w 8366380"/>
              <a:gd name="connsiteY3663" fmla="*/ 3202406 h 6039163"/>
              <a:gd name="connsiteX3664" fmla="*/ 5032815 w 8366380"/>
              <a:gd name="connsiteY3664" fmla="*/ 3222174 h 6039163"/>
              <a:gd name="connsiteX3665" fmla="*/ 5052584 w 8366380"/>
              <a:gd name="connsiteY3665" fmla="*/ 3241942 h 6039163"/>
              <a:gd name="connsiteX3666" fmla="*/ 4859557 w 8366380"/>
              <a:gd name="connsiteY3666" fmla="*/ 3241942 h 6039163"/>
              <a:gd name="connsiteX3667" fmla="*/ 4879324 w 8366380"/>
              <a:gd name="connsiteY3667" fmla="*/ 3222174 h 6039163"/>
              <a:gd name="connsiteX3668" fmla="*/ 4859557 w 8366380"/>
              <a:gd name="connsiteY3668" fmla="*/ 3202406 h 6039163"/>
              <a:gd name="connsiteX3669" fmla="*/ 4839789 w 8366380"/>
              <a:gd name="connsiteY3669" fmla="*/ 3222174 h 6039163"/>
              <a:gd name="connsiteX3670" fmla="*/ 4859557 w 8366380"/>
              <a:gd name="connsiteY3670" fmla="*/ 3241942 h 6039163"/>
              <a:gd name="connsiteX3671" fmla="*/ 4666528 w 8366380"/>
              <a:gd name="connsiteY3671" fmla="*/ 3241942 h 6039163"/>
              <a:gd name="connsiteX3672" fmla="*/ 4686297 w 8366380"/>
              <a:gd name="connsiteY3672" fmla="*/ 3222174 h 6039163"/>
              <a:gd name="connsiteX3673" fmla="*/ 4666528 w 8366380"/>
              <a:gd name="connsiteY3673" fmla="*/ 3202406 h 6039163"/>
              <a:gd name="connsiteX3674" fmla="*/ 4646761 w 8366380"/>
              <a:gd name="connsiteY3674" fmla="*/ 3222174 h 6039163"/>
              <a:gd name="connsiteX3675" fmla="*/ 4666528 w 8366380"/>
              <a:gd name="connsiteY3675" fmla="*/ 3241942 h 6039163"/>
              <a:gd name="connsiteX3676" fmla="*/ 4473501 w 8366380"/>
              <a:gd name="connsiteY3676" fmla="*/ 3241942 h 6039163"/>
              <a:gd name="connsiteX3677" fmla="*/ 4493269 w 8366380"/>
              <a:gd name="connsiteY3677" fmla="*/ 3222174 h 6039163"/>
              <a:gd name="connsiteX3678" fmla="*/ 4473501 w 8366380"/>
              <a:gd name="connsiteY3678" fmla="*/ 3202406 h 6039163"/>
              <a:gd name="connsiteX3679" fmla="*/ 4453732 w 8366380"/>
              <a:gd name="connsiteY3679" fmla="*/ 3222174 h 6039163"/>
              <a:gd name="connsiteX3680" fmla="*/ 4473501 w 8366380"/>
              <a:gd name="connsiteY3680" fmla="*/ 3241942 h 6039163"/>
              <a:gd name="connsiteX3681" fmla="*/ 4280474 w 8366380"/>
              <a:gd name="connsiteY3681" fmla="*/ 3241942 h 6039163"/>
              <a:gd name="connsiteX3682" fmla="*/ 4300242 w 8366380"/>
              <a:gd name="connsiteY3682" fmla="*/ 3222174 h 6039163"/>
              <a:gd name="connsiteX3683" fmla="*/ 4280474 w 8366380"/>
              <a:gd name="connsiteY3683" fmla="*/ 3202406 h 6039163"/>
              <a:gd name="connsiteX3684" fmla="*/ 4260705 w 8366380"/>
              <a:gd name="connsiteY3684" fmla="*/ 3222174 h 6039163"/>
              <a:gd name="connsiteX3685" fmla="*/ 4280474 w 8366380"/>
              <a:gd name="connsiteY3685" fmla="*/ 3241942 h 6039163"/>
              <a:gd name="connsiteX3686" fmla="*/ 4058922 w 8366380"/>
              <a:gd name="connsiteY3686" fmla="*/ 3241942 h 6039163"/>
              <a:gd name="connsiteX3687" fmla="*/ 4078690 w 8366380"/>
              <a:gd name="connsiteY3687" fmla="*/ 3222174 h 6039163"/>
              <a:gd name="connsiteX3688" fmla="*/ 4058922 w 8366380"/>
              <a:gd name="connsiteY3688" fmla="*/ 3202406 h 6039163"/>
              <a:gd name="connsiteX3689" fmla="*/ 4039153 w 8366380"/>
              <a:gd name="connsiteY3689" fmla="*/ 3222174 h 6039163"/>
              <a:gd name="connsiteX3690" fmla="*/ 4058922 w 8366380"/>
              <a:gd name="connsiteY3690" fmla="*/ 3241942 h 6039163"/>
              <a:gd name="connsiteX3691" fmla="*/ 3865894 w 8366380"/>
              <a:gd name="connsiteY3691" fmla="*/ 3241942 h 6039163"/>
              <a:gd name="connsiteX3692" fmla="*/ 3885662 w 8366380"/>
              <a:gd name="connsiteY3692" fmla="*/ 3222174 h 6039163"/>
              <a:gd name="connsiteX3693" fmla="*/ 3865894 w 8366380"/>
              <a:gd name="connsiteY3693" fmla="*/ 3202406 h 6039163"/>
              <a:gd name="connsiteX3694" fmla="*/ 3846126 w 8366380"/>
              <a:gd name="connsiteY3694" fmla="*/ 3222174 h 6039163"/>
              <a:gd name="connsiteX3695" fmla="*/ 3865894 w 8366380"/>
              <a:gd name="connsiteY3695" fmla="*/ 3241942 h 6039163"/>
              <a:gd name="connsiteX3696" fmla="*/ 3672866 w 8366380"/>
              <a:gd name="connsiteY3696" fmla="*/ 3241942 h 6039163"/>
              <a:gd name="connsiteX3697" fmla="*/ 3692634 w 8366380"/>
              <a:gd name="connsiteY3697" fmla="*/ 3222174 h 6039163"/>
              <a:gd name="connsiteX3698" fmla="*/ 3672866 w 8366380"/>
              <a:gd name="connsiteY3698" fmla="*/ 3202406 h 6039163"/>
              <a:gd name="connsiteX3699" fmla="*/ 3653098 w 8366380"/>
              <a:gd name="connsiteY3699" fmla="*/ 3222174 h 6039163"/>
              <a:gd name="connsiteX3700" fmla="*/ 3672866 w 8366380"/>
              <a:gd name="connsiteY3700" fmla="*/ 3241942 h 6039163"/>
              <a:gd name="connsiteX3701" fmla="*/ 3479838 w 8366380"/>
              <a:gd name="connsiteY3701" fmla="*/ 3241942 h 6039163"/>
              <a:gd name="connsiteX3702" fmla="*/ 3499606 w 8366380"/>
              <a:gd name="connsiteY3702" fmla="*/ 3222174 h 6039163"/>
              <a:gd name="connsiteX3703" fmla="*/ 3479838 w 8366380"/>
              <a:gd name="connsiteY3703" fmla="*/ 3202406 h 6039163"/>
              <a:gd name="connsiteX3704" fmla="*/ 3460069 w 8366380"/>
              <a:gd name="connsiteY3704" fmla="*/ 3222174 h 6039163"/>
              <a:gd name="connsiteX3705" fmla="*/ 3479838 w 8366380"/>
              <a:gd name="connsiteY3705" fmla="*/ 3241942 h 6039163"/>
              <a:gd name="connsiteX3706" fmla="*/ 3286810 w 8366380"/>
              <a:gd name="connsiteY3706" fmla="*/ 3241942 h 6039163"/>
              <a:gd name="connsiteX3707" fmla="*/ 3306579 w 8366380"/>
              <a:gd name="connsiteY3707" fmla="*/ 3222174 h 6039163"/>
              <a:gd name="connsiteX3708" fmla="*/ 3286810 w 8366380"/>
              <a:gd name="connsiteY3708" fmla="*/ 3202406 h 6039163"/>
              <a:gd name="connsiteX3709" fmla="*/ 3267042 w 8366380"/>
              <a:gd name="connsiteY3709" fmla="*/ 3222174 h 6039163"/>
              <a:gd name="connsiteX3710" fmla="*/ 3286810 w 8366380"/>
              <a:gd name="connsiteY3710" fmla="*/ 3241942 h 6039163"/>
              <a:gd name="connsiteX3711" fmla="*/ 3093783 w 8366380"/>
              <a:gd name="connsiteY3711" fmla="*/ 3241942 h 6039163"/>
              <a:gd name="connsiteX3712" fmla="*/ 3113551 w 8366380"/>
              <a:gd name="connsiteY3712" fmla="*/ 3222174 h 6039163"/>
              <a:gd name="connsiteX3713" fmla="*/ 3093783 w 8366380"/>
              <a:gd name="connsiteY3713" fmla="*/ 3202406 h 6039163"/>
              <a:gd name="connsiteX3714" fmla="*/ 3074014 w 8366380"/>
              <a:gd name="connsiteY3714" fmla="*/ 3222174 h 6039163"/>
              <a:gd name="connsiteX3715" fmla="*/ 3093783 w 8366380"/>
              <a:gd name="connsiteY3715" fmla="*/ 3241942 h 6039163"/>
              <a:gd name="connsiteX3716" fmla="*/ 2900755 w 8366380"/>
              <a:gd name="connsiteY3716" fmla="*/ 3241942 h 6039163"/>
              <a:gd name="connsiteX3717" fmla="*/ 2920524 w 8366380"/>
              <a:gd name="connsiteY3717" fmla="*/ 3222174 h 6039163"/>
              <a:gd name="connsiteX3718" fmla="*/ 2900755 w 8366380"/>
              <a:gd name="connsiteY3718" fmla="*/ 3202406 h 6039163"/>
              <a:gd name="connsiteX3719" fmla="*/ 2880987 w 8366380"/>
              <a:gd name="connsiteY3719" fmla="*/ 3222174 h 6039163"/>
              <a:gd name="connsiteX3720" fmla="*/ 2900755 w 8366380"/>
              <a:gd name="connsiteY3720" fmla="*/ 3241942 h 6039163"/>
              <a:gd name="connsiteX3721" fmla="*/ 2707727 w 8366380"/>
              <a:gd name="connsiteY3721" fmla="*/ 3241942 h 6039163"/>
              <a:gd name="connsiteX3722" fmla="*/ 2727495 w 8366380"/>
              <a:gd name="connsiteY3722" fmla="*/ 3222174 h 6039163"/>
              <a:gd name="connsiteX3723" fmla="*/ 2707727 w 8366380"/>
              <a:gd name="connsiteY3723" fmla="*/ 3202406 h 6039163"/>
              <a:gd name="connsiteX3724" fmla="*/ 2687958 w 8366380"/>
              <a:gd name="connsiteY3724" fmla="*/ 3222174 h 6039163"/>
              <a:gd name="connsiteX3725" fmla="*/ 2707727 w 8366380"/>
              <a:gd name="connsiteY3725" fmla="*/ 3241942 h 6039163"/>
              <a:gd name="connsiteX3726" fmla="*/ 2514699 w 8366380"/>
              <a:gd name="connsiteY3726" fmla="*/ 3241942 h 6039163"/>
              <a:gd name="connsiteX3727" fmla="*/ 2534468 w 8366380"/>
              <a:gd name="connsiteY3727" fmla="*/ 3222174 h 6039163"/>
              <a:gd name="connsiteX3728" fmla="*/ 2514699 w 8366380"/>
              <a:gd name="connsiteY3728" fmla="*/ 3202406 h 6039163"/>
              <a:gd name="connsiteX3729" fmla="*/ 2494931 w 8366380"/>
              <a:gd name="connsiteY3729" fmla="*/ 3222174 h 6039163"/>
              <a:gd name="connsiteX3730" fmla="*/ 2514699 w 8366380"/>
              <a:gd name="connsiteY3730" fmla="*/ 3241942 h 6039163"/>
              <a:gd name="connsiteX3731" fmla="*/ 2321672 w 8366380"/>
              <a:gd name="connsiteY3731" fmla="*/ 3241942 h 6039163"/>
              <a:gd name="connsiteX3732" fmla="*/ 2341440 w 8366380"/>
              <a:gd name="connsiteY3732" fmla="*/ 3222174 h 6039163"/>
              <a:gd name="connsiteX3733" fmla="*/ 2321672 w 8366380"/>
              <a:gd name="connsiteY3733" fmla="*/ 3202406 h 6039163"/>
              <a:gd name="connsiteX3734" fmla="*/ 2301903 w 8366380"/>
              <a:gd name="connsiteY3734" fmla="*/ 3222174 h 6039163"/>
              <a:gd name="connsiteX3735" fmla="*/ 2321672 w 8366380"/>
              <a:gd name="connsiteY3735" fmla="*/ 3241942 h 6039163"/>
              <a:gd name="connsiteX3736" fmla="*/ 2128643 w 8366380"/>
              <a:gd name="connsiteY3736" fmla="*/ 3241942 h 6039163"/>
              <a:gd name="connsiteX3737" fmla="*/ 2148412 w 8366380"/>
              <a:gd name="connsiteY3737" fmla="*/ 3222174 h 6039163"/>
              <a:gd name="connsiteX3738" fmla="*/ 2128643 w 8366380"/>
              <a:gd name="connsiteY3738" fmla="*/ 3202406 h 6039163"/>
              <a:gd name="connsiteX3739" fmla="*/ 2108875 w 8366380"/>
              <a:gd name="connsiteY3739" fmla="*/ 3222174 h 6039163"/>
              <a:gd name="connsiteX3740" fmla="*/ 2128643 w 8366380"/>
              <a:gd name="connsiteY3740" fmla="*/ 3241942 h 6039163"/>
              <a:gd name="connsiteX3741" fmla="*/ 1935616 w 8366380"/>
              <a:gd name="connsiteY3741" fmla="*/ 3241942 h 6039163"/>
              <a:gd name="connsiteX3742" fmla="*/ 1955384 w 8366380"/>
              <a:gd name="connsiteY3742" fmla="*/ 3222174 h 6039163"/>
              <a:gd name="connsiteX3743" fmla="*/ 1935616 w 8366380"/>
              <a:gd name="connsiteY3743" fmla="*/ 3202406 h 6039163"/>
              <a:gd name="connsiteX3744" fmla="*/ 1915848 w 8366380"/>
              <a:gd name="connsiteY3744" fmla="*/ 3222174 h 6039163"/>
              <a:gd name="connsiteX3745" fmla="*/ 1935616 w 8366380"/>
              <a:gd name="connsiteY3745" fmla="*/ 3241942 h 6039163"/>
              <a:gd name="connsiteX3746" fmla="*/ 1727277 w 8366380"/>
              <a:gd name="connsiteY3746" fmla="*/ 3241942 h 6039163"/>
              <a:gd name="connsiteX3747" fmla="*/ 1747045 w 8366380"/>
              <a:gd name="connsiteY3747" fmla="*/ 3222174 h 6039163"/>
              <a:gd name="connsiteX3748" fmla="*/ 1727277 w 8366380"/>
              <a:gd name="connsiteY3748" fmla="*/ 3202406 h 6039163"/>
              <a:gd name="connsiteX3749" fmla="*/ 1707508 w 8366380"/>
              <a:gd name="connsiteY3749" fmla="*/ 3222174 h 6039163"/>
              <a:gd name="connsiteX3750" fmla="*/ 1727277 w 8366380"/>
              <a:gd name="connsiteY3750" fmla="*/ 3241942 h 6039163"/>
              <a:gd name="connsiteX3751" fmla="*/ 1534249 w 8366380"/>
              <a:gd name="connsiteY3751" fmla="*/ 3241942 h 6039163"/>
              <a:gd name="connsiteX3752" fmla="*/ 1554018 w 8366380"/>
              <a:gd name="connsiteY3752" fmla="*/ 3222174 h 6039163"/>
              <a:gd name="connsiteX3753" fmla="*/ 1534249 w 8366380"/>
              <a:gd name="connsiteY3753" fmla="*/ 3202406 h 6039163"/>
              <a:gd name="connsiteX3754" fmla="*/ 1514481 w 8366380"/>
              <a:gd name="connsiteY3754" fmla="*/ 3222174 h 6039163"/>
              <a:gd name="connsiteX3755" fmla="*/ 1534249 w 8366380"/>
              <a:gd name="connsiteY3755" fmla="*/ 3241942 h 6039163"/>
              <a:gd name="connsiteX3756" fmla="*/ 1341222 w 8366380"/>
              <a:gd name="connsiteY3756" fmla="*/ 3241942 h 6039163"/>
              <a:gd name="connsiteX3757" fmla="*/ 1360990 w 8366380"/>
              <a:gd name="connsiteY3757" fmla="*/ 3222174 h 6039163"/>
              <a:gd name="connsiteX3758" fmla="*/ 1341222 w 8366380"/>
              <a:gd name="connsiteY3758" fmla="*/ 3202406 h 6039163"/>
              <a:gd name="connsiteX3759" fmla="*/ 1321453 w 8366380"/>
              <a:gd name="connsiteY3759" fmla="*/ 3222174 h 6039163"/>
              <a:gd name="connsiteX3760" fmla="*/ 1341222 w 8366380"/>
              <a:gd name="connsiteY3760" fmla="*/ 3241942 h 6039163"/>
              <a:gd name="connsiteX3761" fmla="*/ 1148193 w 8366380"/>
              <a:gd name="connsiteY3761" fmla="*/ 3241942 h 6039163"/>
              <a:gd name="connsiteX3762" fmla="*/ 1167962 w 8366380"/>
              <a:gd name="connsiteY3762" fmla="*/ 3222174 h 6039163"/>
              <a:gd name="connsiteX3763" fmla="*/ 1148193 w 8366380"/>
              <a:gd name="connsiteY3763" fmla="*/ 3202406 h 6039163"/>
              <a:gd name="connsiteX3764" fmla="*/ 1128425 w 8366380"/>
              <a:gd name="connsiteY3764" fmla="*/ 3222174 h 6039163"/>
              <a:gd name="connsiteX3765" fmla="*/ 1148193 w 8366380"/>
              <a:gd name="connsiteY3765" fmla="*/ 3241942 h 6039163"/>
              <a:gd name="connsiteX3766" fmla="*/ 955166 w 8366380"/>
              <a:gd name="connsiteY3766" fmla="*/ 3241942 h 6039163"/>
              <a:gd name="connsiteX3767" fmla="*/ 974934 w 8366380"/>
              <a:gd name="connsiteY3767" fmla="*/ 3222174 h 6039163"/>
              <a:gd name="connsiteX3768" fmla="*/ 955166 w 8366380"/>
              <a:gd name="connsiteY3768" fmla="*/ 3202406 h 6039163"/>
              <a:gd name="connsiteX3769" fmla="*/ 935398 w 8366380"/>
              <a:gd name="connsiteY3769" fmla="*/ 3222174 h 6039163"/>
              <a:gd name="connsiteX3770" fmla="*/ 955166 w 8366380"/>
              <a:gd name="connsiteY3770" fmla="*/ 3241942 h 6039163"/>
              <a:gd name="connsiteX3771" fmla="*/ 762138 w 8366380"/>
              <a:gd name="connsiteY3771" fmla="*/ 3241942 h 6039163"/>
              <a:gd name="connsiteX3772" fmla="*/ 781907 w 8366380"/>
              <a:gd name="connsiteY3772" fmla="*/ 3222174 h 6039163"/>
              <a:gd name="connsiteX3773" fmla="*/ 762138 w 8366380"/>
              <a:gd name="connsiteY3773" fmla="*/ 3202406 h 6039163"/>
              <a:gd name="connsiteX3774" fmla="*/ 742370 w 8366380"/>
              <a:gd name="connsiteY3774" fmla="*/ 3222174 h 6039163"/>
              <a:gd name="connsiteX3775" fmla="*/ 762138 w 8366380"/>
              <a:gd name="connsiteY3775" fmla="*/ 3241942 h 6039163"/>
              <a:gd name="connsiteX3776" fmla="*/ 569111 w 8366380"/>
              <a:gd name="connsiteY3776" fmla="*/ 3241942 h 6039163"/>
              <a:gd name="connsiteX3777" fmla="*/ 588879 w 8366380"/>
              <a:gd name="connsiteY3777" fmla="*/ 3222174 h 6039163"/>
              <a:gd name="connsiteX3778" fmla="*/ 569111 w 8366380"/>
              <a:gd name="connsiteY3778" fmla="*/ 3202406 h 6039163"/>
              <a:gd name="connsiteX3779" fmla="*/ 549343 w 8366380"/>
              <a:gd name="connsiteY3779" fmla="*/ 3222174 h 6039163"/>
              <a:gd name="connsiteX3780" fmla="*/ 569111 w 8366380"/>
              <a:gd name="connsiteY3780" fmla="*/ 3241942 h 6039163"/>
              <a:gd name="connsiteX3781" fmla="*/ 376082 w 8366380"/>
              <a:gd name="connsiteY3781" fmla="*/ 3241942 h 6039163"/>
              <a:gd name="connsiteX3782" fmla="*/ 395851 w 8366380"/>
              <a:gd name="connsiteY3782" fmla="*/ 3222174 h 6039163"/>
              <a:gd name="connsiteX3783" fmla="*/ 376082 w 8366380"/>
              <a:gd name="connsiteY3783" fmla="*/ 3202406 h 6039163"/>
              <a:gd name="connsiteX3784" fmla="*/ 356314 w 8366380"/>
              <a:gd name="connsiteY3784" fmla="*/ 3222174 h 6039163"/>
              <a:gd name="connsiteX3785" fmla="*/ 376082 w 8366380"/>
              <a:gd name="connsiteY3785" fmla="*/ 3241942 h 6039163"/>
              <a:gd name="connsiteX3786" fmla="*/ 183055 w 8366380"/>
              <a:gd name="connsiteY3786" fmla="*/ 3241942 h 6039163"/>
              <a:gd name="connsiteX3787" fmla="*/ 202823 w 8366380"/>
              <a:gd name="connsiteY3787" fmla="*/ 3222174 h 6039163"/>
              <a:gd name="connsiteX3788" fmla="*/ 183055 w 8366380"/>
              <a:gd name="connsiteY3788" fmla="*/ 3202406 h 6039163"/>
              <a:gd name="connsiteX3789" fmla="*/ 163287 w 8366380"/>
              <a:gd name="connsiteY3789" fmla="*/ 3222174 h 6039163"/>
              <a:gd name="connsiteX3790" fmla="*/ 183055 w 8366380"/>
              <a:gd name="connsiteY3790" fmla="*/ 3241942 h 6039163"/>
              <a:gd name="connsiteX3791" fmla="*/ 0 w 8366380"/>
              <a:gd name="connsiteY3791" fmla="*/ 3435491 h 6039163"/>
              <a:gd name="connsiteX3792" fmla="*/ 4006 w 8366380"/>
              <a:gd name="connsiteY3792" fmla="*/ 3433832 h 6039163"/>
              <a:gd name="connsiteX3793" fmla="*/ 9796 w 8366380"/>
              <a:gd name="connsiteY3793" fmla="*/ 3419853 h 6039163"/>
              <a:gd name="connsiteX3794" fmla="*/ 4006 w 8366380"/>
              <a:gd name="connsiteY3794" fmla="*/ 3405875 h 6039163"/>
              <a:gd name="connsiteX3795" fmla="*/ 0 w 8366380"/>
              <a:gd name="connsiteY3795" fmla="*/ 3404216 h 6039163"/>
              <a:gd name="connsiteX3796" fmla="*/ 8349367 w 8366380"/>
              <a:gd name="connsiteY3796" fmla="*/ 3439622 h 6039163"/>
              <a:gd name="connsiteX3797" fmla="*/ 8363345 w 8366380"/>
              <a:gd name="connsiteY3797" fmla="*/ 3433832 h 6039163"/>
              <a:gd name="connsiteX3798" fmla="*/ 8366380 w 8366380"/>
              <a:gd name="connsiteY3798" fmla="*/ 3426504 h 6039163"/>
              <a:gd name="connsiteX3799" fmla="*/ 8366380 w 8366380"/>
              <a:gd name="connsiteY3799" fmla="*/ 3413202 h 6039163"/>
              <a:gd name="connsiteX3800" fmla="*/ 8363345 w 8366380"/>
              <a:gd name="connsiteY3800" fmla="*/ 3405875 h 6039163"/>
              <a:gd name="connsiteX3801" fmla="*/ 8349367 w 8366380"/>
              <a:gd name="connsiteY3801" fmla="*/ 3400085 h 6039163"/>
              <a:gd name="connsiteX3802" fmla="*/ 8329598 w 8366380"/>
              <a:gd name="connsiteY3802" fmla="*/ 3419853 h 6039163"/>
              <a:gd name="connsiteX3803" fmla="*/ 8349367 w 8366380"/>
              <a:gd name="connsiteY3803" fmla="*/ 3439622 h 6039163"/>
              <a:gd name="connsiteX3804" fmla="*/ 8156338 w 8366380"/>
              <a:gd name="connsiteY3804" fmla="*/ 3439622 h 6039163"/>
              <a:gd name="connsiteX3805" fmla="*/ 8176107 w 8366380"/>
              <a:gd name="connsiteY3805" fmla="*/ 3419853 h 6039163"/>
              <a:gd name="connsiteX3806" fmla="*/ 8156338 w 8366380"/>
              <a:gd name="connsiteY3806" fmla="*/ 3400085 h 6039163"/>
              <a:gd name="connsiteX3807" fmla="*/ 8136570 w 8366380"/>
              <a:gd name="connsiteY3807" fmla="*/ 3419853 h 6039163"/>
              <a:gd name="connsiteX3808" fmla="*/ 8156338 w 8366380"/>
              <a:gd name="connsiteY3808" fmla="*/ 3439622 h 6039163"/>
              <a:gd name="connsiteX3809" fmla="*/ 7963311 w 8366380"/>
              <a:gd name="connsiteY3809" fmla="*/ 3439622 h 6039163"/>
              <a:gd name="connsiteX3810" fmla="*/ 7983079 w 8366380"/>
              <a:gd name="connsiteY3810" fmla="*/ 3419853 h 6039163"/>
              <a:gd name="connsiteX3811" fmla="*/ 7963311 w 8366380"/>
              <a:gd name="connsiteY3811" fmla="*/ 3400085 h 6039163"/>
              <a:gd name="connsiteX3812" fmla="*/ 7943543 w 8366380"/>
              <a:gd name="connsiteY3812" fmla="*/ 3419853 h 6039163"/>
              <a:gd name="connsiteX3813" fmla="*/ 7963311 w 8366380"/>
              <a:gd name="connsiteY3813" fmla="*/ 3439622 h 6039163"/>
              <a:gd name="connsiteX3814" fmla="*/ 7770283 w 8366380"/>
              <a:gd name="connsiteY3814" fmla="*/ 3439622 h 6039163"/>
              <a:gd name="connsiteX3815" fmla="*/ 7790052 w 8366380"/>
              <a:gd name="connsiteY3815" fmla="*/ 3419853 h 6039163"/>
              <a:gd name="connsiteX3816" fmla="*/ 7770283 w 8366380"/>
              <a:gd name="connsiteY3816" fmla="*/ 3400085 h 6039163"/>
              <a:gd name="connsiteX3817" fmla="*/ 7750515 w 8366380"/>
              <a:gd name="connsiteY3817" fmla="*/ 3419853 h 6039163"/>
              <a:gd name="connsiteX3818" fmla="*/ 7770283 w 8366380"/>
              <a:gd name="connsiteY3818" fmla="*/ 3439622 h 6039163"/>
              <a:gd name="connsiteX3819" fmla="*/ 7577256 w 8366380"/>
              <a:gd name="connsiteY3819" fmla="*/ 3439622 h 6039163"/>
              <a:gd name="connsiteX3820" fmla="*/ 7597024 w 8366380"/>
              <a:gd name="connsiteY3820" fmla="*/ 3419853 h 6039163"/>
              <a:gd name="connsiteX3821" fmla="*/ 7577256 w 8366380"/>
              <a:gd name="connsiteY3821" fmla="*/ 3400085 h 6039163"/>
              <a:gd name="connsiteX3822" fmla="*/ 7557488 w 8366380"/>
              <a:gd name="connsiteY3822" fmla="*/ 3419853 h 6039163"/>
              <a:gd name="connsiteX3823" fmla="*/ 7577256 w 8366380"/>
              <a:gd name="connsiteY3823" fmla="*/ 3439622 h 6039163"/>
              <a:gd name="connsiteX3824" fmla="*/ 7384228 w 8366380"/>
              <a:gd name="connsiteY3824" fmla="*/ 3439622 h 6039163"/>
              <a:gd name="connsiteX3825" fmla="*/ 7403996 w 8366380"/>
              <a:gd name="connsiteY3825" fmla="*/ 3419853 h 6039163"/>
              <a:gd name="connsiteX3826" fmla="*/ 7384228 w 8366380"/>
              <a:gd name="connsiteY3826" fmla="*/ 3400085 h 6039163"/>
              <a:gd name="connsiteX3827" fmla="*/ 7364459 w 8366380"/>
              <a:gd name="connsiteY3827" fmla="*/ 3419853 h 6039163"/>
              <a:gd name="connsiteX3828" fmla="*/ 7384228 w 8366380"/>
              <a:gd name="connsiteY3828" fmla="*/ 3439622 h 6039163"/>
              <a:gd name="connsiteX3829" fmla="*/ 7191200 w 8366380"/>
              <a:gd name="connsiteY3829" fmla="*/ 3439622 h 6039163"/>
              <a:gd name="connsiteX3830" fmla="*/ 7210968 w 8366380"/>
              <a:gd name="connsiteY3830" fmla="*/ 3419853 h 6039163"/>
              <a:gd name="connsiteX3831" fmla="*/ 7191200 w 8366380"/>
              <a:gd name="connsiteY3831" fmla="*/ 3400085 h 6039163"/>
              <a:gd name="connsiteX3832" fmla="*/ 7171432 w 8366380"/>
              <a:gd name="connsiteY3832" fmla="*/ 3419853 h 6039163"/>
              <a:gd name="connsiteX3833" fmla="*/ 7191200 w 8366380"/>
              <a:gd name="connsiteY3833" fmla="*/ 3439622 h 6039163"/>
              <a:gd name="connsiteX3834" fmla="*/ 6998173 w 8366380"/>
              <a:gd name="connsiteY3834" fmla="*/ 3439622 h 6039163"/>
              <a:gd name="connsiteX3835" fmla="*/ 7017941 w 8366380"/>
              <a:gd name="connsiteY3835" fmla="*/ 3419853 h 6039163"/>
              <a:gd name="connsiteX3836" fmla="*/ 6998173 w 8366380"/>
              <a:gd name="connsiteY3836" fmla="*/ 3400085 h 6039163"/>
              <a:gd name="connsiteX3837" fmla="*/ 6978404 w 8366380"/>
              <a:gd name="connsiteY3837" fmla="*/ 3419853 h 6039163"/>
              <a:gd name="connsiteX3838" fmla="*/ 6998173 w 8366380"/>
              <a:gd name="connsiteY3838" fmla="*/ 3439622 h 6039163"/>
              <a:gd name="connsiteX3839" fmla="*/ 6805144 w 8366380"/>
              <a:gd name="connsiteY3839" fmla="*/ 3439622 h 6039163"/>
              <a:gd name="connsiteX3840" fmla="*/ 6824913 w 8366380"/>
              <a:gd name="connsiteY3840" fmla="*/ 3419853 h 6039163"/>
              <a:gd name="connsiteX3841" fmla="*/ 6805144 w 8366380"/>
              <a:gd name="connsiteY3841" fmla="*/ 3400085 h 6039163"/>
              <a:gd name="connsiteX3842" fmla="*/ 6785376 w 8366380"/>
              <a:gd name="connsiteY3842" fmla="*/ 3419853 h 6039163"/>
              <a:gd name="connsiteX3843" fmla="*/ 6805144 w 8366380"/>
              <a:gd name="connsiteY3843" fmla="*/ 3439622 h 6039163"/>
              <a:gd name="connsiteX3844" fmla="*/ 6612117 w 8366380"/>
              <a:gd name="connsiteY3844" fmla="*/ 3439622 h 6039163"/>
              <a:gd name="connsiteX3845" fmla="*/ 6631885 w 8366380"/>
              <a:gd name="connsiteY3845" fmla="*/ 3419853 h 6039163"/>
              <a:gd name="connsiteX3846" fmla="*/ 6612117 w 8366380"/>
              <a:gd name="connsiteY3846" fmla="*/ 3400085 h 6039163"/>
              <a:gd name="connsiteX3847" fmla="*/ 6592348 w 8366380"/>
              <a:gd name="connsiteY3847" fmla="*/ 3419853 h 6039163"/>
              <a:gd name="connsiteX3848" fmla="*/ 6612117 w 8366380"/>
              <a:gd name="connsiteY3848" fmla="*/ 3439622 h 6039163"/>
              <a:gd name="connsiteX3849" fmla="*/ 6403778 w 8366380"/>
              <a:gd name="connsiteY3849" fmla="*/ 3439622 h 6039163"/>
              <a:gd name="connsiteX3850" fmla="*/ 6423546 w 8366380"/>
              <a:gd name="connsiteY3850" fmla="*/ 3419853 h 6039163"/>
              <a:gd name="connsiteX3851" fmla="*/ 6403778 w 8366380"/>
              <a:gd name="connsiteY3851" fmla="*/ 3400085 h 6039163"/>
              <a:gd name="connsiteX3852" fmla="*/ 6384009 w 8366380"/>
              <a:gd name="connsiteY3852" fmla="*/ 3419853 h 6039163"/>
              <a:gd name="connsiteX3853" fmla="*/ 6403778 w 8366380"/>
              <a:gd name="connsiteY3853" fmla="*/ 3439622 h 6039163"/>
              <a:gd name="connsiteX3854" fmla="*/ 6210750 w 8366380"/>
              <a:gd name="connsiteY3854" fmla="*/ 3439622 h 6039163"/>
              <a:gd name="connsiteX3855" fmla="*/ 6230519 w 8366380"/>
              <a:gd name="connsiteY3855" fmla="*/ 3419853 h 6039163"/>
              <a:gd name="connsiteX3856" fmla="*/ 6210750 w 8366380"/>
              <a:gd name="connsiteY3856" fmla="*/ 3400085 h 6039163"/>
              <a:gd name="connsiteX3857" fmla="*/ 6190982 w 8366380"/>
              <a:gd name="connsiteY3857" fmla="*/ 3419853 h 6039163"/>
              <a:gd name="connsiteX3858" fmla="*/ 6210750 w 8366380"/>
              <a:gd name="connsiteY3858" fmla="*/ 3439622 h 6039163"/>
              <a:gd name="connsiteX3859" fmla="*/ 6017723 w 8366380"/>
              <a:gd name="connsiteY3859" fmla="*/ 3439622 h 6039163"/>
              <a:gd name="connsiteX3860" fmla="*/ 6037491 w 8366380"/>
              <a:gd name="connsiteY3860" fmla="*/ 3419853 h 6039163"/>
              <a:gd name="connsiteX3861" fmla="*/ 6017723 w 8366380"/>
              <a:gd name="connsiteY3861" fmla="*/ 3400085 h 6039163"/>
              <a:gd name="connsiteX3862" fmla="*/ 5997954 w 8366380"/>
              <a:gd name="connsiteY3862" fmla="*/ 3419853 h 6039163"/>
              <a:gd name="connsiteX3863" fmla="*/ 6017723 w 8366380"/>
              <a:gd name="connsiteY3863" fmla="*/ 3439622 h 6039163"/>
              <a:gd name="connsiteX3864" fmla="*/ 5824694 w 8366380"/>
              <a:gd name="connsiteY3864" fmla="*/ 3439622 h 6039163"/>
              <a:gd name="connsiteX3865" fmla="*/ 5844463 w 8366380"/>
              <a:gd name="connsiteY3865" fmla="*/ 3419853 h 6039163"/>
              <a:gd name="connsiteX3866" fmla="*/ 5824694 w 8366380"/>
              <a:gd name="connsiteY3866" fmla="*/ 3400085 h 6039163"/>
              <a:gd name="connsiteX3867" fmla="*/ 5804926 w 8366380"/>
              <a:gd name="connsiteY3867" fmla="*/ 3419853 h 6039163"/>
              <a:gd name="connsiteX3868" fmla="*/ 5824694 w 8366380"/>
              <a:gd name="connsiteY3868" fmla="*/ 3439622 h 6039163"/>
              <a:gd name="connsiteX3869" fmla="*/ 5631667 w 8366380"/>
              <a:gd name="connsiteY3869" fmla="*/ 3439622 h 6039163"/>
              <a:gd name="connsiteX3870" fmla="*/ 5651435 w 8366380"/>
              <a:gd name="connsiteY3870" fmla="*/ 3419853 h 6039163"/>
              <a:gd name="connsiteX3871" fmla="*/ 5631667 w 8366380"/>
              <a:gd name="connsiteY3871" fmla="*/ 3400085 h 6039163"/>
              <a:gd name="connsiteX3872" fmla="*/ 5611899 w 8366380"/>
              <a:gd name="connsiteY3872" fmla="*/ 3419853 h 6039163"/>
              <a:gd name="connsiteX3873" fmla="*/ 5631667 w 8366380"/>
              <a:gd name="connsiteY3873" fmla="*/ 3439622 h 6039163"/>
              <a:gd name="connsiteX3874" fmla="*/ 5438639 w 8366380"/>
              <a:gd name="connsiteY3874" fmla="*/ 3439622 h 6039163"/>
              <a:gd name="connsiteX3875" fmla="*/ 5458408 w 8366380"/>
              <a:gd name="connsiteY3875" fmla="*/ 3419853 h 6039163"/>
              <a:gd name="connsiteX3876" fmla="*/ 5438639 w 8366380"/>
              <a:gd name="connsiteY3876" fmla="*/ 3400085 h 6039163"/>
              <a:gd name="connsiteX3877" fmla="*/ 5418871 w 8366380"/>
              <a:gd name="connsiteY3877" fmla="*/ 3419853 h 6039163"/>
              <a:gd name="connsiteX3878" fmla="*/ 5438639 w 8366380"/>
              <a:gd name="connsiteY3878" fmla="*/ 3439622 h 6039163"/>
              <a:gd name="connsiteX3879" fmla="*/ 5245612 w 8366380"/>
              <a:gd name="connsiteY3879" fmla="*/ 3439622 h 6039163"/>
              <a:gd name="connsiteX3880" fmla="*/ 5265380 w 8366380"/>
              <a:gd name="connsiteY3880" fmla="*/ 3419853 h 6039163"/>
              <a:gd name="connsiteX3881" fmla="*/ 5245612 w 8366380"/>
              <a:gd name="connsiteY3881" fmla="*/ 3400085 h 6039163"/>
              <a:gd name="connsiteX3882" fmla="*/ 5225843 w 8366380"/>
              <a:gd name="connsiteY3882" fmla="*/ 3419853 h 6039163"/>
              <a:gd name="connsiteX3883" fmla="*/ 5245612 w 8366380"/>
              <a:gd name="connsiteY3883" fmla="*/ 3439622 h 6039163"/>
              <a:gd name="connsiteX3884" fmla="*/ 5052584 w 8366380"/>
              <a:gd name="connsiteY3884" fmla="*/ 3439622 h 6039163"/>
              <a:gd name="connsiteX3885" fmla="*/ 5072353 w 8366380"/>
              <a:gd name="connsiteY3885" fmla="*/ 3419853 h 6039163"/>
              <a:gd name="connsiteX3886" fmla="*/ 5052584 w 8366380"/>
              <a:gd name="connsiteY3886" fmla="*/ 3400085 h 6039163"/>
              <a:gd name="connsiteX3887" fmla="*/ 5032815 w 8366380"/>
              <a:gd name="connsiteY3887" fmla="*/ 3419853 h 6039163"/>
              <a:gd name="connsiteX3888" fmla="*/ 5052584 w 8366380"/>
              <a:gd name="connsiteY3888" fmla="*/ 3439622 h 6039163"/>
              <a:gd name="connsiteX3889" fmla="*/ 4859557 w 8366380"/>
              <a:gd name="connsiteY3889" fmla="*/ 3439622 h 6039163"/>
              <a:gd name="connsiteX3890" fmla="*/ 4879324 w 8366380"/>
              <a:gd name="connsiteY3890" fmla="*/ 3419853 h 6039163"/>
              <a:gd name="connsiteX3891" fmla="*/ 4859557 w 8366380"/>
              <a:gd name="connsiteY3891" fmla="*/ 3400085 h 6039163"/>
              <a:gd name="connsiteX3892" fmla="*/ 4839789 w 8366380"/>
              <a:gd name="connsiteY3892" fmla="*/ 3419853 h 6039163"/>
              <a:gd name="connsiteX3893" fmla="*/ 4859557 w 8366380"/>
              <a:gd name="connsiteY3893" fmla="*/ 3439622 h 6039163"/>
              <a:gd name="connsiteX3894" fmla="*/ 4666528 w 8366380"/>
              <a:gd name="connsiteY3894" fmla="*/ 3439622 h 6039163"/>
              <a:gd name="connsiteX3895" fmla="*/ 4686297 w 8366380"/>
              <a:gd name="connsiteY3895" fmla="*/ 3419853 h 6039163"/>
              <a:gd name="connsiteX3896" fmla="*/ 4666528 w 8366380"/>
              <a:gd name="connsiteY3896" fmla="*/ 3400085 h 6039163"/>
              <a:gd name="connsiteX3897" fmla="*/ 4646761 w 8366380"/>
              <a:gd name="connsiteY3897" fmla="*/ 3419853 h 6039163"/>
              <a:gd name="connsiteX3898" fmla="*/ 4666528 w 8366380"/>
              <a:gd name="connsiteY3898" fmla="*/ 3439622 h 6039163"/>
              <a:gd name="connsiteX3899" fmla="*/ 4473501 w 8366380"/>
              <a:gd name="connsiteY3899" fmla="*/ 3439622 h 6039163"/>
              <a:gd name="connsiteX3900" fmla="*/ 4493269 w 8366380"/>
              <a:gd name="connsiteY3900" fmla="*/ 3419853 h 6039163"/>
              <a:gd name="connsiteX3901" fmla="*/ 4473501 w 8366380"/>
              <a:gd name="connsiteY3901" fmla="*/ 3400085 h 6039163"/>
              <a:gd name="connsiteX3902" fmla="*/ 4453732 w 8366380"/>
              <a:gd name="connsiteY3902" fmla="*/ 3419853 h 6039163"/>
              <a:gd name="connsiteX3903" fmla="*/ 4473501 w 8366380"/>
              <a:gd name="connsiteY3903" fmla="*/ 3439622 h 6039163"/>
              <a:gd name="connsiteX3904" fmla="*/ 4280474 w 8366380"/>
              <a:gd name="connsiteY3904" fmla="*/ 3439622 h 6039163"/>
              <a:gd name="connsiteX3905" fmla="*/ 4300242 w 8366380"/>
              <a:gd name="connsiteY3905" fmla="*/ 3419853 h 6039163"/>
              <a:gd name="connsiteX3906" fmla="*/ 4280474 w 8366380"/>
              <a:gd name="connsiteY3906" fmla="*/ 3400085 h 6039163"/>
              <a:gd name="connsiteX3907" fmla="*/ 4260705 w 8366380"/>
              <a:gd name="connsiteY3907" fmla="*/ 3419853 h 6039163"/>
              <a:gd name="connsiteX3908" fmla="*/ 4280474 w 8366380"/>
              <a:gd name="connsiteY3908" fmla="*/ 3439622 h 6039163"/>
              <a:gd name="connsiteX3909" fmla="*/ 4058922 w 8366380"/>
              <a:gd name="connsiteY3909" fmla="*/ 3439622 h 6039163"/>
              <a:gd name="connsiteX3910" fmla="*/ 4078690 w 8366380"/>
              <a:gd name="connsiteY3910" fmla="*/ 3419853 h 6039163"/>
              <a:gd name="connsiteX3911" fmla="*/ 4058922 w 8366380"/>
              <a:gd name="connsiteY3911" fmla="*/ 3400085 h 6039163"/>
              <a:gd name="connsiteX3912" fmla="*/ 4039153 w 8366380"/>
              <a:gd name="connsiteY3912" fmla="*/ 3419853 h 6039163"/>
              <a:gd name="connsiteX3913" fmla="*/ 4058922 w 8366380"/>
              <a:gd name="connsiteY3913" fmla="*/ 3439622 h 6039163"/>
              <a:gd name="connsiteX3914" fmla="*/ 3865894 w 8366380"/>
              <a:gd name="connsiteY3914" fmla="*/ 3439622 h 6039163"/>
              <a:gd name="connsiteX3915" fmla="*/ 3885662 w 8366380"/>
              <a:gd name="connsiteY3915" fmla="*/ 3419853 h 6039163"/>
              <a:gd name="connsiteX3916" fmla="*/ 3865894 w 8366380"/>
              <a:gd name="connsiteY3916" fmla="*/ 3400085 h 6039163"/>
              <a:gd name="connsiteX3917" fmla="*/ 3846126 w 8366380"/>
              <a:gd name="connsiteY3917" fmla="*/ 3419853 h 6039163"/>
              <a:gd name="connsiteX3918" fmla="*/ 3865894 w 8366380"/>
              <a:gd name="connsiteY3918" fmla="*/ 3439622 h 6039163"/>
              <a:gd name="connsiteX3919" fmla="*/ 3672866 w 8366380"/>
              <a:gd name="connsiteY3919" fmla="*/ 3439622 h 6039163"/>
              <a:gd name="connsiteX3920" fmla="*/ 3692634 w 8366380"/>
              <a:gd name="connsiteY3920" fmla="*/ 3419853 h 6039163"/>
              <a:gd name="connsiteX3921" fmla="*/ 3672866 w 8366380"/>
              <a:gd name="connsiteY3921" fmla="*/ 3400085 h 6039163"/>
              <a:gd name="connsiteX3922" fmla="*/ 3653098 w 8366380"/>
              <a:gd name="connsiteY3922" fmla="*/ 3419853 h 6039163"/>
              <a:gd name="connsiteX3923" fmla="*/ 3672866 w 8366380"/>
              <a:gd name="connsiteY3923" fmla="*/ 3439622 h 6039163"/>
              <a:gd name="connsiteX3924" fmla="*/ 3479838 w 8366380"/>
              <a:gd name="connsiteY3924" fmla="*/ 3439622 h 6039163"/>
              <a:gd name="connsiteX3925" fmla="*/ 3499606 w 8366380"/>
              <a:gd name="connsiteY3925" fmla="*/ 3419853 h 6039163"/>
              <a:gd name="connsiteX3926" fmla="*/ 3479838 w 8366380"/>
              <a:gd name="connsiteY3926" fmla="*/ 3400085 h 6039163"/>
              <a:gd name="connsiteX3927" fmla="*/ 3460069 w 8366380"/>
              <a:gd name="connsiteY3927" fmla="*/ 3419853 h 6039163"/>
              <a:gd name="connsiteX3928" fmla="*/ 3479838 w 8366380"/>
              <a:gd name="connsiteY3928" fmla="*/ 3439622 h 6039163"/>
              <a:gd name="connsiteX3929" fmla="*/ 3286810 w 8366380"/>
              <a:gd name="connsiteY3929" fmla="*/ 3439622 h 6039163"/>
              <a:gd name="connsiteX3930" fmla="*/ 3306579 w 8366380"/>
              <a:gd name="connsiteY3930" fmla="*/ 3419853 h 6039163"/>
              <a:gd name="connsiteX3931" fmla="*/ 3286810 w 8366380"/>
              <a:gd name="connsiteY3931" fmla="*/ 3400085 h 6039163"/>
              <a:gd name="connsiteX3932" fmla="*/ 3267042 w 8366380"/>
              <a:gd name="connsiteY3932" fmla="*/ 3419853 h 6039163"/>
              <a:gd name="connsiteX3933" fmla="*/ 3286810 w 8366380"/>
              <a:gd name="connsiteY3933" fmla="*/ 3439622 h 6039163"/>
              <a:gd name="connsiteX3934" fmla="*/ 3093783 w 8366380"/>
              <a:gd name="connsiteY3934" fmla="*/ 3439622 h 6039163"/>
              <a:gd name="connsiteX3935" fmla="*/ 3113551 w 8366380"/>
              <a:gd name="connsiteY3935" fmla="*/ 3419853 h 6039163"/>
              <a:gd name="connsiteX3936" fmla="*/ 3093783 w 8366380"/>
              <a:gd name="connsiteY3936" fmla="*/ 3400085 h 6039163"/>
              <a:gd name="connsiteX3937" fmla="*/ 3074014 w 8366380"/>
              <a:gd name="connsiteY3937" fmla="*/ 3419853 h 6039163"/>
              <a:gd name="connsiteX3938" fmla="*/ 3093783 w 8366380"/>
              <a:gd name="connsiteY3938" fmla="*/ 3439622 h 6039163"/>
              <a:gd name="connsiteX3939" fmla="*/ 2900755 w 8366380"/>
              <a:gd name="connsiteY3939" fmla="*/ 3439622 h 6039163"/>
              <a:gd name="connsiteX3940" fmla="*/ 2920524 w 8366380"/>
              <a:gd name="connsiteY3940" fmla="*/ 3419853 h 6039163"/>
              <a:gd name="connsiteX3941" fmla="*/ 2900755 w 8366380"/>
              <a:gd name="connsiteY3941" fmla="*/ 3400085 h 6039163"/>
              <a:gd name="connsiteX3942" fmla="*/ 2880987 w 8366380"/>
              <a:gd name="connsiteY3942" fmla="*/ 3419853 h 6039163"/>
              <a:gd name="connsiteX3943" fmla="*/ 2900755 w 8366380"/>
              <a:gd name="connsiteY3943" fmla="*/ 3439622 h 6039163"/>
              <a:gd name="connsiteX3944" fmla="*/ 2707727 w 8366380"/>
              <a:gd name="connsiteY3944" fmla="*/ 3439622 h 6039163"/>
              <a:gd name="connsiteX3945" fmla="*/ 2727495 w 8366380"/>
              <a:gd name="connsiteY3945" fmla="*/ 3419853 h 6039163"/>
              <a:gd name="connsiteX3946" fmla="*/ 2707727 w 8366380"/>
              <a:gd name="connsiteY3946" fmla="*/ 3400085 h 6039163"/>
              <a:gd name="connsiteX3947" fmla="*/ 2687958 w 8366380"/>
              <a:gd name="connsiteY3947" fmla="*/ 3419853 h 6039163"/>
              <a:gd name="connsiteX3948" fmla="*/ 2707727 w 8366380"/>
              <a:gd name="connsiteY3948" fmla="*/ 3439622 h 6039163"/>
              <a:gd name="connsiteX3949" fmla="*/ 2514699 w 8366380"/>
              <a:gd name="connsiteY3949" fmla="*/ 3439622 h 6039163"/>
              <a:gd name="connsiteX3950" fmla="*/ 2534468 w 8366380"/>
              <a:gd name="connsiteY3950" fmla="*/ 3419853 h 6039163"/>
              <a:gd name="connsiteX3951" fmla="*/ 2514699 w 8366380"/>
              <a:gd name="connsiteY3951" fmla="*/ 3400085 h 6039163"/>
              <a:gd name="connsiteX3952" fmla="*/ 2494931 w 8366380"/>
              <a:gd name="connsiteY3952" fmla="*/ 3419853 h 6039163"/>
              <a:gd name="connsiteX3953" fmla="*/ 2514699 w 8366380"/>
              <a:gd name="connsiteY3953" fmla="*/ 3439622 h 6039163"/>
              <a:gd name="connsiteX3954" fmla="*/ 2321672 w 8366380"/>
              <a:gd name="connsiteY3954" fmla="*/ 3439622 h 6039163"/>
              <a:gd name="connsiteX3955" fmla="*/ 2341440 w 8366380"/>
              <a:gd name="connsiteY3955" fmla="*/ 3419853 h 6039163"/>
              <a:gd name="connsiteX3956" fmla="*/ 2321672 w 8366380"/>
              <a:gd name="connsiteY3956" fmla="*/ 3400085 h 6039163"/>
              <a:gd name="connsiteX3957" fmla="*/ 2301903 w 8366380"/>
              <a:gd name="connsiteY3957" fmla="*/ 3419853 h 6039163"/>
              <a:gd name="connsiteX3958" fmla="*/ 2321672 w 8366380"/>
              <a:gd name="connsiteY3958" fmla="*/ 3439622 h 6039163"/>
              <a:gd name="connsiteX3959" fmla="*/ 2128643 w 8366380"/>
              <a:gd name="connsiteY3959" fmla="*/ 3439622 h 6039163"/>
              <a:gd name="connsiteX3960" fmla="*/ 2148412 w 8366380"/>
              <a:gd name="connsiteY3960" fmla="*/ 3419853 h 6039163"/>
              <a:gd name="connsiteX3961" fmla="*/ 2128643 w 8366380"/>
              <a:gd name="connsiteY3961" fmla="*/ 3400085 h 6039163"/>
              <a:gd name="connsiteX3962" fmla="*/ 2108875 w 8366380"/>
              <a:gd name="connsiteY3962" fmla="*/ 3419853 h 6039163"/>
              <a:gd name="connsiteX3963" fmla="*/ 2128643 w 8366380"/>
              <a:gd name="connsiteY3963" fmla="*/ 3439622 h 6039163"/>
              <a:gd name="connsiteX3964" fmla="*/ 1935616 w 8366380"/>
              <a:gd name="connsiteY3964" fmla="*/ 3439622 h 6039163"/>
              <a:gd name="connsiteX3965" fmla="*/ 1955384 w 8366380"/>
              <a:gd name="connsiteY3965" fmla="*/ 3419853 h 6039163"/>
              <a:gd name="connsiteX3966" fmla="*/ 1935616 w 8366380"/>
              <a:gd name="connsiteY3966" fmla="*/ 3400085 h 6039163"/>
              <a:gd name="connsiteX3967" fmla="*/ 1915848 w 8366380"/>
              <a:gd name="connsiteY3967" fmla="*/ 3419853 h 6039163"/>
              <a:gd name="connsiteX3968" fmla="*/ 1935616 w 8366380"/>
              <a:gd name="connsiteY3968" fmla="*/ 3439622 h 6039163"/>
              <a:gd name="connsiteX3969" fmla="*/ 1727277 w 8366380"/>
              <a:gd name="connsiteY3969" fmla="*/ 3439622 h 6039163"/>
              <a:gd name="connsiteX3970" fmla="*/ 1747045 w 8366380"/>
              <a:gd name="connsiteY3970" fmla="*/ 3419853 h 6039163"/>
              <a:gd name="connsiteX3971" fmla="*/ 1727277 w 8366380"/>
              <a:gd name="connsiteY3971" fmla="*/ 3400085 h 6039163"/>
              <a:gd name="connsiteX3972" fmla="*/ 1707508 w 8366380"/>
              <a:gd name="connsiteY3972" fmla="*/ 3419853 h 6039163"/>
              <a:gd name="connsiteX3973" fmla="*/ 1727277 w 8366380"/>
              <a:gd name="connsiteY3973" fmla="*/ 3439622 h 6039163"/>
              <a:gd name="connsiteX3974" fmla="*/ 1534249 w 8366380"/>
              <a:gd name="connsiteY3974" fmla="*/ 3439622 h 6039163"/>
              <a:gd name="connsiteX3975" fmla="*/ 1554018 w 8366380"/>
              <a:gd name="connsiteY3975" fmla="*/ 3419853 h 6039163"/>
              <a:gd name="connsiteX3976" fmla="*/ 1534249 w 8366380"/>
              <a:gd name="connsiteY3976" fmla="*/ 3400085 h 6039163"/>
              <a:gd name="connsiteX3977" fmla="*/ 1514481 w 8366380"/>
              <a:gd name="connsiteY3977" fmla="*/ 3419853 h 6039163"/>
              <a:gd name="connsiteX3978" fmla="*/ 1534249 w 8366380"/>
              <a:gd name="connsiteY3978" fmla="*/ 3439622 h 6039163"/>
              <a:gd name="connsiteX3979" fmla="*/ 1341222 w 8366380"/>
              <a:gd name="connsiteY3979" fmla="*/ 3439622 h 6039163"/>
              <a:gd name="connsiteX3980" fmla="*/ 1360990 w 8366380"/>
              <a:gd name="connsiteY3980" fmla="*/ 3419853 h 6039163"/>
              <a:gd name="connsiteX3981" fmla="*/ 1341222 w 8366380"/>
              <a:gd name="connsiteY3981" fmla="*/ 3400085 h 6039163"/>
              <a:gd name="connsiteX3982" fmla="*/ 1321453 w 8366380"/>
              <a:gd name="connsiteY3982" fmla="*/ 3419853 h 6039163"/>
              <a:gd name="connsiteX3983" fmla="*/ 1341222 w 8366380"/>
              <a:gd name="connsiteY3983" fmla="*/ 3439622 h 6039163"/>
              <a:gd name="connsiteX3984" fmla="*/ 1148193 w 8366380"/>
              <a:gd name="connsiteY3984" fmla="*/ 3439622 h 6039163"/>
              <a:gd name="connsiteX3985" fmla="*/ 1167962 w 8366380"/>
              <a:gd name="connsiteY3985" fmla="*/ 3419853 h 6039163"/>
              <a:gd name="connsiteX3986" fmla="*/ 1148193 w 8366380"/>
              <a:gd name="connsiteY3986" fmla="*/ 3400085 h 6039163"/>
              <a:gd name="connsiteX3987" fmla="*/ 1128425 w 8366380"/>
              <a:gd name="connsiteY3987" fmla="*/ 3419853 h 6039163"/>
              <a:gd name="connsiteX3988" fmla="*/ 1148193 w 8366380"/>
              <a:gd name="connsiteY3988" fmla="*/ 3439622 h 6039163"/>
              <a:gd name="connsiteX3989" fmla="*/ 955166 w 8366380"/>
              <a:gd name="connsiteY3989" fmla="*/ 3439622 h 6039163"/>
              <a:gd name="connsiteX3990" fmla="*/ 974934 w 8366380"/>
              <a:gd name="connsiteY3990" fmla="*/ 3419853 h 6039163"/>
              <a:gd name="connsiteX3991" fmla="*/ 955166 w 8366380"/>
              <a:gd name="connsiteY3991" fmla="*/ 3400085 h 6039163"/>
              <a:gd name="connsiteX3992" fmla="*/ 935398 w 8366380"/>
              <a:gd name="connsiteY3992" fmla="*/ 3419853 h 6039163"/>
              <a:gd name="connsiteX3993" fmla="*/ 955166 w 8366380"/>
              <a:gd name="connsiteY3993" fmla="*/ 3439622 h 6039163"/>
              <a:gd name="connsiteX3994" fmla="*/ 762138 w 8366380"/>
              <a:gd name="connsiteY3994" fmla="*/ 3439622 h 6039163"/>
              <a:gd name="connsiteX3995" fmla="*/ 781907 w 8366380"/>
              <a:gd name="connsiteY3995" fmla="*/ 3419853 h 6039163"/>
              <a:gd name="connsiteX3996" fmla="*/ 762138 w 8366380"/>
              <a:gd name="connsiteY3996" fmla="*/ 3400085 h 6039163"/>
              <a:gd name="connsiteX3997" fmla="*/ 742370 w 8366380"/>
              <a:gd name="connsiteY3997" fmla="*/ 3419853 h 6039163"/>
              <a:gd name="connsiteX3998" fmla="*/ 762138 w 8366380"/>
              <a:gd name="connsiteY3998" fmla="*/ 3439622 h 6039163"/>
              <a:gd name="connsiteX3999" fmla="*/ 569111 w 8366380"/>
              <a:gd name="connsiteY3999" fmla="*/ 3439622 h 6039163"/>
              <a:gd name="connsiteX4000" fmla="*/ 588879 w 8366380"/>
              <a:gd name="connsiteY4000" fmla="*/ 3419853 h 6039163"/>
              <a:gd name="connsiteX4001" fmla="*/ 569111 w 8366380"/>
              <a:gd name="connsiteY4001" fmla="*/ 3400085 h 6039163"/>
              <a:gd name="connsiteX4002" fmla="*/ 549343 w 8366380"/>
              <a:gd name="connsiteY4002" fmla="*/ 3419853 h 6039163"/>
              <a:gd name="connsiteX4003" fmla="*/ 569111 w 8366380"/>
              <a:gd name="connsiteY4003" fmla="*/ 3439622 h 6039163"/>
              <a:gd name="connsiteX4004" fmla="*/ 376082 w 8366380"/>
              <a:gd name="connsiteY4004" fmla="*/ 3439622 h 6039163"/>
              <a:gd name="connsiteX4005" fmla="*/ 395851 w 8366380"/>
              <a:gd name="connsiteY4005" fmla="*/ 3419853 h 6039163"/>
              <a:gd name="connsiteX4006" fmla="*/ 376082 w 8366380"/>
              <a:gd name="connsiteY4006" fmla="*/ 3400085 h 6039163"/>
              <a:gd name="connsiteX4007" fmla="*/ 356314 w 8366380"/>
              <a:gd name="connsiteY4007" fmla="*/ 3419853 h 6039163"/>
              <a:gd name="connsiteX4008" fmla="*/ 376082 w 8366380"/>
              <a:gd name="connsiteY4008" fmla="*/ 3439622 h 6039163"/>
              <a:gd name="connsiteX4009" fmla="*/ 183055 w 8366380"/>
              <a:gd name="connsiteY4009" fmla="*/ 3439622 h 6039163"/>
              <a:gd name="connsiteX4010" fmla="*/ 202823 w 8366380"/>
              <a:gd name="connsiteY4010" fmla="*/ 3419853 h 6039163"/>
              <a:gd name="connsiteX4011" fmla="*/ 183055 w 8366380"/>
              <a:gd name="connsiteY4011" fmla="*/ 3400085 h 6039163"/>
              <a:gd name="connsiteX4012" fmla="*/ 163287 w 8366380"/>
              <a:gd name="connsiteY4012" fmla="*/ 3419853 h 6039163"/>
              <a:gd name="connsiteX4013" fmla="*/ 183055 w 8366380"/>
              <a:gd name="connsiteY4013" fmla="*/ 3439622 h 6039163"/>
              <a:gd name="connsiteX4014" fmla="*/ 0 w 8366380"/>
              <a:gd name="connsiteY4014" fmla="*/ 3633169 h 6039163"/>
              <a:gd name="connsiteX4015" fmla="*/ 4006 w 8366380"/>
              <a:gd name="connsiteY4015" fmla="*/ 3631510 h 6039163"/>
              <a:gd name="connsiteX4016" fmla="*/ 9796 w 8366380"/>
              <a:gd name="connsiteY4016" fmla="*/ 3617532 h 6039163"/>
              <a:gd name="connsiteX4017" fmla="*/ 4006 w 8366380"/>
              <a:gd name="connsiteY4017" fmla="*/ 3603554 h 6039163"/>
              <a:gd name="connsiteX4018" fmla="*/ 0 w 8366380"/>
              <a:gd name="connsiteY4018" fmla="*/ 3601895 h 6039163"/>
              <a:gd name="connsiteX4019" fmla="*/ 8349367 w 8366380"/>
              <a:gd name="connsiteY4019" fmla="*/ 3637300 h 6039163"/>
              <a:gd name="connsiteX4020" fmla="*/ 8363345 w 8366380"/>
              <a:gd name="connsiteY4020" fmla="*/ 3631510 h 6039163"/>
              <a:gd name="connsiteX4021" fmla="*/ 8366380 w 8366380"/>
              <a:gd name="connsiteY4021" fmla="*/ 3624183 h 6039163"/>
              <a:gd name="connsiteX4022" fmla="*/ 8366380 w 8366380"/>
              <a:gd name="connsiteY4022" fmla="*/ 3610881 h 6039163"/>
              <a:gd name="connsiteX4023" fmla="*/ 8363345 w 8366380"/>
              <a:gd name="connsiteY4023" fmla="*/ 3603554 h 6039163"/>
              <a:gd name="connsiteX4024" fmla="*/ 8349367 w 8366380"/>
              <a:gd name="connsiteY4024" fmla="*/ 3597764 h 6039163"/>
              <a:gd name="connsiteX4025" fmla="*/ 8329598 w 8366380"/>
              <a:gd name="connsiteY4025" fmla="*/ 3617532 h 6039163"/>
              <a:gd name="connsiteX4026" fmla="*/ 8349367 w 8366380"/>
              <a:gd name="connsiteY4026" fmla="*/ 3637300 h 6039163"/>
              <a:gd name="connsiteX4027" fmla="*/ 8156338 w 8366380"/>
              <a:gd name="connsiteY4027" fmla="*/ 3637300 h 6039163"/>
              <a:gd name="connsiteX4028" fmla="*/ 8176107 w 8366380"/>
              <a:gd name="connsiteY4028" fmla="*/ 3617532 h 6039163"/>
              <a:gd name="connsiteX4029" fmla="*/ 8156338 w 8366380"/>
              <a:gd name="connsiteY4029" fmla="*/ 3597764 h 6039163"/>
              <a:gd name="connsiteX4030" fmla="*/ 8136570 w 8366380"/>
              <a:gd name="connsiteY4030" fmla="*/ 3617532 h 6039163"/>
              <a:gd name="connsiteX4031" fmla="*/ 8156338 w 8366380"/>
              <a:gd name="connsiteY4031" fmla="*/ 3637300 h 6039163"/>
              <a:gd name="connsiteX4032" fmla="*/ 7963311 w 8366380"/>
              <a:gd name="connsiteY4032" fmla="*/ 3637300 h 6039163"/>
              <a:gd name="connsiteX4033" fmla="*/ 7983079 w 8366380"/>
              <a:gd name="connsiteY4033" fmla="*/ 3617532 h 6039163"/>
              <a:gd name="connsiteX4034" fmla="*/ 7963311 w 8366380"/>
              <a:gd name="connsiteY4034" fmla="*/ 3597764 h 6039163"/>
              <a:gd name="connsiteX4035" fmla="*/ 7943543 w 8366380"/>
              <a:gd name="connsiteY4035" fmla="*/ 3617532 h 6039163"/>
              <a:gd name="connsiteX4036" fmla="*/ 7963311 w 8366380"/>
              <a:gd name="connsiteY4036" fmla="*/ 3637300 h 6039163"/>
              <a:gd name="connsiteX4037" fmla="*/ 7770283 w 8366380"/>
              <a:gd name="connsiteY4037" fmla="*/ 3637300 h 6039163"/>
              <a:gd name="connsiteX4038" fmla="*/ 7790052 w 8366380"/>
              <a:gd name="connsiteY4038" fmla="*/ 3617532 h 6039163"/>
              <a:gd name="connsiteX4039" fmla="*/ 7770283 w 8366380"/>
              <a:gd name="connsiteY4039" fmla="*/ 3597764 h 6039163"/>
              <a:gd name="connsiteX4040" fmla="*/ 7750515 w 8366380"/>
              <a:gd name="connsiteY4040" fmla="*/ 3617532 h 6039163"/>
              <a:gd name="connsiteX4041" fmla="*/ 7770283 w 8366380"/>
              <a:gd name="connsiteY4041" fmla="*/ 3637300 h 6039163"/>
              <a:gd name="connsiteX4042" fmla="*/ 7577256 w 8366380"/>
              <a:gd name="connsiteY4042" fmla="*/ 3637300 h 6039163"/>
              <a:gd name="connsiteX4043" fmla="*/ 7597024 w 8366380"/>
              <a:gd name="connsiteY4043" fmla="*/ 3617532 h 6039163"/>
              <a:gd name="connsiteX4044" fmla="*/ 7577256 w 8366380"/>
              <a:gd name="connsiteY4044" fmla="*/ 3597764 h 6039163"/>
              <a:gd name="connsiteX4045" fmla="*/ 7557488 w 8366380"/>
              <a:gd name="connsiteY4045" fmla="*/ 3617532 h 6039163"/>
              <a:gd name="connsiteX4046" fmla="*/ 7577256 w 8366380"/>
              <a:gd name="connsiteY4046" fmla="*/ 3637300 h 6039163"/>
              <a:gd name="connsiteX4047" fmla="*/ 7384228 w 8366380"/>
              <a:gd name="connsiteY4047" fmla="*/ 3637300 h 6039163"/>
              <a:gd name="connsiteX4048" fmla="*/ 7403996 w 8366380"/>
              <a:gd name="connsiteY4048" fmla="*/ 3617532 h 6039163"/>
              <a:gd name="connsiteX4049" fmla="*/ 7384228 w 8366380"/>
              <a:gd name="connsiteY4049" fmla="*/ 3597764 h 6039163"/>
              <a:gd name="connsiteX4050" fmla="*/ 7364459 w 8366380"/>
              <a:gd name="connsiteY4050" fmla="*/ 3617532 h 6039163"/>
              <a:gd name="connsiteX4051" fmla="*/ 7384228 w 8366380"/>
              <a:gd name="connsiteY4051" fmla="*/ 3637300 h 6039163"/>
              <a:gd name="connsiteX4052" fmla="*/ 7191200 w 8366380"/>
              <a:gd name="connsiteY4052" fmla="*/ 3637300 h 6039163"/>
              <a:gd name="connsiteX4053" fmla="*/ 7210968 w 8366380"/>
              <a:gd name="connsiteY4053" fmla="*/ 3617532 h 6039163"/>
              <a:gd name="connsiteX4054" fmla="*/ 7191200 w 8366380"/>
              <a:gd name="connsiteY4054" fmla="*/ 3597764 h 6039163"/>
              <a:gd name="connsiteX4055" fmla="*/ 7171432 w 8366380"/>
              <a:gd name="connsiteY4055" fmla="*/ 3617532 h 6039163"/>
              <a:gd name="connsiteX4056" fmla="*/ 7191200 w 8366380"/>
              <a:gd name="connsiteY4056" fmla="*/ 3637300 h 6039163"/>
              <a:gd name="connsiteX4057" fmla="*/ 6998173 w 8366380"/>
              <a:gd name="connsiteY4057" fmla="*/ 3637300 h 6039163"/>
              <a:gd name="connsiteX4058" fmla="*/ 7017941 w 8366380"/>
              <a:gd name="connsiteY4058" fmla="*/ 3617532 h 6039163"/>
              <a:gd name="connsiteX4059" fmla="*/ 6998173 w 8366380"/>
              <a:gd name="connsiteY4059" fmla="*/ 3597764 h 6039163"/>
              <a:gd name="connsiteX4060" fmla="*/ 6978404 w 8366380"/>
              <a:gd name="connsiteY4060" fmla="*/ 3617532 h 6039163"/>
              <a:gd name="connsiteX4061" fmla="*/ 6998173 w 8366380"/>
              <a:gd name="connsiteY4061" fmla="*/ 3637300 h 6039163"/>
              <a:gd name="connsiteX4062" fmla="*/ 6805144 w 8366380"/>
              <a:gd name="connsiteY4062" fmla="*/ 3637300 h 6039163"/>
              <a:gd name="connsiteX4063" fmla="*/ 6824913 w 8366380"/>
              <a:gd name="connsiteY4063" fmla="*/ 3617532 h 6039163"/>
              <a:gd name="connsiteX4064" fmla="*/ 6805144 w 8366380"/>
              <a:gd name="connsiteY4064" fmla="*/ 3597764 h 6039163"/>
              <a:gd name="connsiteX4065" fmla="*/ 6785376 w 8366380"/>
              <a:gd name="connsiteY4065" fmla="*/ 3617532 h 6039163"/>
              <a:gd name="connsiteX4066" fmla="*/ 6805144 w 8366380"/>
              <a:gd name="connsiteY4066" fmla="*/ 3637300 h 6039163"/>
              <a:gd name="connsiteX4067" fmla="*/ 6612117 w 8366380"/>
              <a:gd name="connsiteY4067" fmla="*/ 3637300 h 6039163"/>
              <a:gd name="connsiteX4068" fmla="*/ 6631885 w 8366380"/>
              <a:gd name="connsiteY4068" fmla="*/ 3617532 h 6039163"/>
              <a:gd name="connsiteX4069" fmla="*/ 6612117 w 8366380"/>
              <a:gd name="connsiteY4069" fmla="*/ 3597764 h 6039163"/>
              <a:gd name="connsiteX4070" fmla="*/ 6592348 w 8366380"/>
              <a:gd name="connsiteY4070" fmla="*/ 3617532 h 6039163"/>
              <a:gd name="connsiteX4071" fmla="*/ 6612117 w 8366380"/>
              <a:gd name="connsiteY4071" fmla="*/ 3637300 h 6039163"/>
              <a:gd name="connsiteX4072" fmla="*/ 6403778 w 8366380"/>
              <a:gd name="connsiteY4072" fmla="*/ 3637300 h 6039163"/>
              <a:gd name="connsiteX4073" fmla="*/ 6423546 w 8366380"/>
              <a:gd name="connsiteY4073" fmla="*/ 3617532 h 6039163"/>
              <a:gd name="connsiteX4074" fmla="*/ 6403778 w 8366380"/>
              <a:gd name="connsiteY4074" fmla="*/ 3597764 h 6039163"/>
              <a:gd name="connsiteX4075" fmla="*/ 6384009 w 8366380"/>
              <a:gd name="connsiteY4075" fmla="*/ 3617532 h 6039163"/>
              <a:gd name="connsiteX4076" fmla="*/ 6403778 w 8366380"/>
              <a:gd name="connsiteY4076" fmla="*/ 3637300 h 6039163"/>
              <a:gd name="connsiteX4077" fmla="*/ 6210750 w 8366380"/>
              <a:gd name="connsiteY4077" fmla="*/ 3637300 h 6039163"/>
              <a:gd name="connsiteX4078" fmla="*/ 6230519 w 8366380"/>
              <a:gd name="connsiteY4078" fmla="*/ 3617532 h 6039163"/>
              <a:gd name="connsiteX4079" fmla="*/ 6210750 w 8366380"/>
              <a:gd name="connsiteY4079" fmla="*/ 3597764 h 6039163"/>
              <a:gd name="connsiteX4080" fmla="*/ 6190982 w 8366380"/>
              <a:gd name="connsiteY4080" fmla="*/ 3617532 h 6039163"/>
              <a:gd name="connsiteX4081" fmla="*/ 6210750 w 8366380"/>
              <a:gd name="connsiteY4081" fmla="*/ 3637300 h 6039163"/>
              <a:gd name="connsiteX4082" fmla="*/ 6017723 w 8366380"/>
              <a:gd name="connsiteY4082" fmla="*/ 3637300 h 6039163"/>
              <a:gd name="connsiteX4083" fmla="*/ 6037491 w 8366380"/>
              <a:gd name="connsiteY4083" fmla="*/ 3617532 h 6039163"/>
              <a:gd name="connsiteX4084" fmla="*/ 6017723 w 8366380"/>
              <a:gd name="connsiteY4084" fmla="*/ 3597764 h 6039163"/>
              <a:gd name="connsiteX4085" fmla="*/ 5997954 w 8366380"/>
              <a:gd name="connsiteY4085" fmla="*/ 3617532 h 6039163"/>
              <a:gd name="connsiteX4086" fmla="*/ 6017723 w 8366380"/>
              <a:gd name="connsiteY4086" fmla="*/ 3637300 h 6039163"/>
              <a:gd name="connsiteX4087" fmla="*/ 5824694 w 8366380"/>
              <a:gd name="connsiteY4087" fmla="*/ 3637300 h 6039163"/>
              <a:gd name="connsiteX4088" fmla="*/ 5844463 w 8366380"/>
              <a:gd name="connsiteY4088" fmla="*/ 3617532 h 6039163"/>
              <a:gd name="connsiteX4089" fmla="*/ 5824694 w 8366380"/>
              <a:gd name="connsiteY4089" fmla="*/ 3597764 h 6039163"/>
              <a:gd name="connsiteX4090" fmla="*/ 5804926 w 8366380"/>
              <a:gd name="connsiteY4090" fmla="*/ 3617532 h 6039163"/>
              <a:gd name="connsiteX4091" fmla="*/ 5824694 w 8366380"/>
              <a:gd name="connsiteY4091" fmla="*/ 3637300 h 6039163"/>
              <a:gd name="connsiteX4092" fmla="*/ 5631667 w 8366380"/>
              <a:gd name="connsiteY4092" fmla="*/ 3637300 h 6039163"/>
              <a:gd name="connsiteX4093" fmla="*/ 5651435 w 8366380"/>
              <a:gd name="connsiteY4093" fmla="*/ 3617532 h 6039163"/>
              <a:gd name="connsiteX4094" fmla="*/ 5631667 w 8366380"/>
              <a:gd name="connsiteY4094" fmla="*/ 3597764 h 6039163"/>
              <a:gd name="connsiteX4095" fmla="*/ 5611899 w 8366380"/>
              <a:gd name="connsiteY4095" fmla="*/ 3617532 h 6039163"/>
              <a:gd name="connsiteX4096" fmla="*/ 5631667 w 8366380"/>
              <a:gd name="connsiteY4096" fmla="*/ 3637300 h 6039163"/>
              <a:gd name="connsiteX4097" fmla="*/ 5438639 w 8366380"/>
              <a:gd name="connsiteY4097" fmla="*/ 3637300 h 6039163"/>
              <a:gd name="connsiteX4098" fmla="*/ 5458408 w 8366380"/>
              <a:gd name="connsiteY4098" fmla="*/ 3617532 h 6039163"/>
              <a:gd name="connsiteX4099" fmla="*/ 5438639 w 8366380"/>
              <a:gd name="connsiteY4099" fmla="*/ 3597764 h 6039163"/>
              <a:gd name="connsiteX4100" fmla="*/ 5418871 w 8366380"/>
              <a:gd name="connsiteY4100" fmla="*/ 3617532 h 6039163"/>
              <a:gd name="connsiteX4101" fmla="*/ 5438639 w 8366380"/>
              <a:gd name="connsiteY4101" fmla="*/ 3637300 h 6039163"/>
              <a:gd name="connsiteX4102" fmla="*/ 5245612 w 8366380"/>
              <a:gd name="connsiteY4102" fmla="*/ 3637300 h 6039163"/>
              <a:gd name="connsiteX4103" fmla="*/ 5265380 w 8366380"/>
              <a:gd name="connsiteY4103" fmla="*/ 3617532 h 6039163"/>
              <a:gd name="connsiteX4104" fmla="*/ 5245612 w 8366380"/>
              <a:gd name="connsiteY4104" fmla="*/ 3597764 h 6039163"/>
              <a:gd name="connsiteX4105" fmla="*/ 5225843 w 8366380"/>
              <a:gd name="connsiteY4105" fmla="*/ 3617532 h 6039163"/>
              <a:gd name="connsiteX4106" fmla="*/ 5245612 w 8366380"/>
              <a:gd name="connsiteY4106" fmla="*/ 3637300 h 6039163"/>
              <a:gd name="connsiteX4107" fmla="*/ 5052584 w 8366380"/>
              <a:gd name="connsiteY4107" fmla="*/ 3637300 h 6039163"/>
              <a:gd name="connsiteX4108" fmla="*/ 5072353 w 8366380"/>
              <a:gd name="connsiteY4108" fmla="*/ 3617532 h 6039163"/>
              <a:gd name="connsiteX4109" fmla="*/ 5052584 w 8366380"/>
              <a:gd name="connsiteY4109" fmla="*/ 3597764 h 6039163"/>
              <a:gd name="connsiteX4110" fmla="*/ 5032815 w 8366380"/>
              <a:gd name="connsiteY4110" fmla="*/ 3617532 h 6039163"/>
              <a:gd name="connsiteX4111" fmla="*/ 5052584 w 8366380"/>
              <a:gd name="connsiteY4111" fmla="*/ 3637300 h 6039163"/>
              <a:gd name="connsiteX4112" fmla="*/ 4859557 w 8366380"/>
              <a:gd name="connsiteY4112" fmla="*/ 3637300 h 6039163"/>
              <a:gd name="connsiteX4113" fmla="*/ 4879324 w 8366380"/>
              <a:gd name="connsiteY4113" fmla="*/ 3617532 h 6039163"/>
              <a:gd name="connsiteX4114" fmla="*/ 4859557 w 8366380"/>
              <a:gd name="connsiteY4114" fmla="*/ 3597764 h 6039163"/>
              <a:gd name="connsiteX4115" fmla="*/ 4839789 w 8366380"/>
              <a:gd name="connsiteY4115" fmla="*/ 3617532 h 6039163"/>
              <a:gd name="connsiteX4116" fmla="*/ 4859557 w 8366380"/>
              <a:gd name="connsiteY4116" fmla="*/ 3637300 h 6039163"/>
              <a:gd name="connsiteX4117" fmla="*/ 4666528 w 8366380"/>
              <a:gd name="connsiteY4117" fmla="*/ 3637300 h 6039163"/>
              <a:gd name="connsiteX4118" fmla="*/ 4686297 w 8366380"/>
              <a:gd name="connsiteY4118" fmla="*/ 3617532 h 6039163"/>
              <a:gd name="connsiteX4119" fmla="*/ 4666528 w 8366380"/>
              <a:gd name="connsiteY4119" fmla="*/ 3597764 h 6039163"/>
              <a:gd name="connsiteX4120" fmla="*/ 4646761 w 8366380"/>
              <a:gd name="connsiteY4120" fmla="*/ 3617532 h 6039163"/>
              <a:gd name="connsiteX4121" fmla="*/ 4666528 w 8366380"/>
              <a:gd name="connsiteY4121" fmla="*/ 3637300 h 6039163"/>
              <a:gd name="connsiteX4122" fmla="*/ 4473501 w 8366380"/>
              <a:gd name="connsiteY4122" fmla="*/ 3637300 h 6039163"/>
              <a:gd name="connsiteX4123" fmla="*/ 4493269 w 8366380"/>
              <a:gd name="connsiteY4123" fmla="*/ 3617532 h 6039163"/>
              <a:gd name="connsiteX4124" fmla="*/ 4473501 w 8366380"/>
              <a:gd name="connsiteY4124" fmla="*/ 3597764 h 6039163"/>
              <a:gd name="connsiteX4125" fmla="*/ 4453732 w 8366380"/>
              <a:gd name="connsiteY4125" fmla="*/ 3617532 h 6039163"/>
              <a:gd name="connsiteX4126" fmla="*/ 4473501 w 8366380"/>
              <a:gd name="connsiteY4126" fmla="*/ 3637300 h 6039163"/>
              <a:gd name="connsiteX4127" fmla="*/ 4280474 w 8366380"/>
              <a:gd name="connsiteY4127" fmla="*/ 3637300 h 6039163"/>
              <a:gd name="connsiteX4128" fmla="*/ 4300242 w 8366380"/>
              <a:gd name="connsiteY4128" fmla="*/ 3617532 h 6039163"/>
              <a:gd name="connsiteX4129" fmla="*/ 4280474 w 8366380"/>
              <a:gd name="connsiteY4129" fmla="*/ 3597764 h 6039163"/>
              <a:gd name="connsiteX4130" fmla="*/ 4260705 w 8366380"/>
              <a:gd name="connsiteY4130" fmla="*/ 3617532 h 6039163"/>
              <a:gd name="connsiteX4131" fmla="*/ 4280474 w 8366380"/>
              <a:gd name="connsiteY4131" fmla="*/ 3637300 h 6039163"/>
              <a:gd name="connsiteX4132" fmla="*/ 4058922 w 8366380"/>
              <a:gd name="connsiteY4132" fmla="*/ 3637300 h 6039163"/>
              <a:gd name="connsiteX4133" fmla="*/ 4078690 w 8366380"/>
              <a:gd name="connsiteY4133" fmla="*/ 3617532 h 6039163"/>
              <a:gd name="connsiteX4134" fmla="*/ 4058922 w 8366380"/>
              <a:gd name="connsiteY4134" fmla="*/ 3597764 h 6039163"/>
              <a:gd name="connsiteX4135" fmla="*/ 4039153 w 8366380"/>
              <a:gd name="connsiteY4135" fmla="*/ 3617532 h 6039163"/>
              <a:gd name="connsiteX4136" fmla="*/ 4058922 w 8366380"/>
              <a:gd name="connsiteY4136" fmla="*/ 3637300 h 6039163"/>
              <a:gd name="connsiteX4137" fmla="*/ 3865894 w 8366380"/>
              <a:gd name="connsiteY4137" fmla="*/ 3637300 h 6039163"/>
              <a:gd name="connsiteX4138" fmla="*/ 3885662 w 8366380"/>
              <a:gd name="connsiteY4138" fmla="*/ 3617532 h 6039163"/>
              <a:gd name="connsiteX4139" fmla="*/ 3865894 w 8366380"/>
              <a:gd name="connsiteY4139" fmla="*/ 3597764 h 6039163"/>
              <a:gd name="connsiteX4140" fmla="*/ 3846126 w 8366380"/>
              <a:gd name="connsiteY4140" fmla="*/ 3617532 h 6039163"/>
              <a:gd name="connsiteX4141" fmla="*/ 3865894 w 8366380"/>
              <a:gd name="connsiteY4141" fmla="*/ 3637300 h 6039163"/>
              <a:gd name="connsiteX4142" fmla="*/ 3672866 w 8366380"/>
              <a:gd name="connsiteY4142" fmla="*/ 3637300 h 6039163"/>
              <a:gd name="connsiteX4143" fmla="*/ 3692634 w 8366380"/>
              <a:gd name="connsiteY4143" fmla="*/ 3617532 h 6039163"/>
              <a:gd name="connsiteX4144" fmla="*/ 3672866 w 8366380"/>
              <a:gd name="connsiteY4144" fmla="*/ 3597764 h 6039163"/>
              <a:gd name="connsiteX4145" fmla="*/ 3653098 w 8366380"/>
              <a:gd name="connsiteY4145" fmla="*/ 3617532 h 6039163"/>
              <a:gd name="connsiteX4146" fmla="*/ 3672866 w 8366380"/>
              <a:gd name="connsiteY4146" fmla="*/ 3637300 h 6039163"/>
              <a:gd name="connsiteX4147" fmla="*/ 3479838 w 8366380"/>
              <a:gd name="connsiteY4147" fmla="*/ 3637300 h 6039163"/>
              <a:gd name="connsiteX4148" fmla="*/ 3499606 w 8366380"/>
              <a:gd name="connsiteY4148" fmla="*/ 3617532 h 6039163"/>
              <a:gd name="connsiteX4149" fmla="*/ 3479838 w 8366380"/>
              <a:gd name="connsiteY4149" fmla="*/ 3597764 h 6039163"/>
              <a:gd name="connsiteX4150" fmla="*/ 3460069 w 8366380"/>
              <a:gd name="connsiteY4150" fmla="*/ 3617532 h 6039163"/>
              <a:gd name="connsiteX4151" fmla="*/ 3479838 w 8366380"/>
              <a:gd name="connsiteY4151" fmla="*/ 3637300 h 6039163"/>
              <a:gd name="connsiteX4152" fmla="*/ 3286810 w 8366380"/>
              <a:gd name="connsiteY4152" fmla="*/ 3637300 h 6039163"/>
              <a:gd name="connsiteX4153" fmla="*/ 3306579 w 8366380"/>
              <a:gd name="connsiteY4153" fmla="*/ 3617532 h 6039163"/>
              <a:gd name="connsiteX4154" fmla="*/ 3286810 w 8366380"/>
              <a:gd name="connsiteY4154" fmla="*/ 3597764 h 6039163"/>
              <a:gd name="connsiteX4155" fmla="*/ 3267042 w 8366380"/>
              <a:gd name="connsiteY4155" fmla="*/ 3617532 h 6039163"/>
              <a:gd name="connsiteX4156" fmla="*/ 3286810 w 8366380"/>
              <a:gd name="connsiteY4156" fmla="*/ 3637300 h 6039163"/>
              <a:gd name="connsiteX4157" fmla="*/ 3093783 w 8366380"/>
              <a:gd name="connsiteY4157" fmla="*/ 3637300 h 6039163"/>
              <a:gd name="connsiteX4158" fmla="*/ 3113551 w 8366380"/>
              <a:gd name="connsiteY4158" fmla="*/ 3617532 h 6039163"/>
              <a:gd name="connsiteX4159" fmla="*/ 3093783 w 8366380"/>
              <a:gd name="connsiteY4159" fmla="*/ 3597764 h 6039163"/>
              <a:gd name="connsiteX4160" fmla="*/ 3074014 w 8366380"/>
              <a:gd name="connsiteY4160" fmla="*/ 3617532 h 6039163"/>
              <a:gd name="connsiteX4161" fmla="*/ 3093783 w 8366380"/>
              <a:gd name="connsiteY4161" fmla="*/ 3637300 h 6039163"/>
              <a:gd name="connsiteX4162" fmla="*/ 2900755 w 8366380"/>
              <a:gd name="connsiteY4162" fmla="*/ 3637300 h 6039163"/>
              <a:gd name="connsiteX4163" fmla="*/ 2920524 w 8366380"/>
              <a:gd name="connsiteY4163" fmla="*/ 3617532 h 6039163"/>
              <a:gd name="connsiteX4164" fmla="*/ 2900755 w 8366380"/>
              <a:gd name="connsiteY4164" fmla="*/ 3597764 h 6039163"/>
              <a:gd name="connsiteX4165" fmla="*/ 2880987 w 8366380"/>
              <a:gd name="connsiteY4165" fmla="*/ 3617532 h 6039163"/>
              <a:gd name="connsiteX4166" fmla="*/ 2900755 w 8366380"/>
              <a:gd name="connsiteY4166" fmla="*/ 3637300 h 6039163"/>
              <a:gd name="connsiteX4167" fmla="*/ 2707727 w 8366380"/>
              <a:gd name="connsiteY4167" fmla="*/ 3637300 h 6039163"/>
              <a:gd name="connsiteX4168" fmla="*/ 2727495 w 8366380"/>
              <a:gd name="connsiteY4168" fmla="*/ 3617532 h 6039163"/>
              <a:gd name="connsiteX4169" fmla="*/ 2707727 w 8366380"/>
              <a:gd name="connsiteY4169" fmla="*/ 3597764 h 6039163"/>
              <a:gd name="connsiteX4170" fmla="*/ 2687958 w 8366380"/>
              <a:gd name="connsiteY4170" fmla="*/ 3617532 h 6039163"/>
              <a:gd name="connsiteX4171" fmla="*/ 2707727 w 8366380"/>
              <a:gd name="connsiteY4171" fmla="*/ 3637300 h 6039163"/>
              <a:gd name="connsiteX4172" fmla="*/ 2514699 w 8366380"/>
              <a:gd name="connsiteY4172" fmla="*/ 3637300 h 6039163"/>
              <a:gd name="connsiteX4173" fmla="*/ 2534468 w 8366380"/>
              <a:gd name="connsiteY4173" fmla="*/ 3617532 h 6039163"/>
              <a:gd name="connsiteX4174" fmla="*/ 2514699 w 8366380"/>
              <a:gd name="connsiteY4174" fmla="*/ 3597764 h 6039163"/>
              <a:gd name="connsiteX4175" fmla="*/ 2494931 w 8366380"/>
              <a:gd name="connsiteY4175" fmla="*/ 3617532 h 6039163"/>
              <a:gd name="connsiteX4176" fmla="*/ 2514699 w 8366380"/>
              <a:gd name="connsiteY4176" fmla="*/ 3637300 h 6039163"/>
              <a:gd name="connsiteX4177" fmla="*/ 2321672 w 8366380"/>
              <a:gd name="connsiteY4177" fmla="*/ 3637300 h 6039163"/>
              <a:gd name="connsiteX4178" fmla="*/ 2341440 w 8366380"/>
              <a:gd name="connsiteY4178" fmla="*/ 3617532 h 6039163"/>
              <a:gd name="connsiteX4179" fmla="*/ 2321672 w 8366380"/>
              <a:gd name="connsiteY4179" fmla="*/ 3597764 h 6039163"/>
              <a:gd name="connsiteX4180" fmla="*/ 2301903 w 8366380"/>
              <a:gd name="connsiteY4180" fmla="*/ 3617532 h 6039163"/>
              <a:gd name="connsiteX4181" fmla="*/ 2321672 w 8366380"/>
              <a:gd name="connsiteY4181" fmla="*/ 3637300 h 6039163"/>
              <a:gd name="connsiteX4182" fmla="*/ 2128643 w 8366380"/>
              <a:gd name="connsiteY4182" fmla="*/ 3637300 h 6039163"/>
              <a:gd name="connsiteX4183" fmla="*/ 2148412 w 8366380"/>
              <a:gd name="connsiteY4183" fmla="*/ 3617532 h 6039163"/>
              <a:gd name="connsiteX4184" fmla="*/ 2128643 w 8366380"/>
              <a:gd name="connsiteY4184" fmla="*/ 3597764 h 6039163"/>
              <a:gd name="connsiteX4185" fmla="*/ 2108875 w 8366380"/>
              <a:gd name="connsiteY4185" fmla="*/ 3617532 h 6039163"/>
              <a:gd name="connsiteX4186" fmla="*/ 2128643 w 8366380"/>
              <a:gd name="connsiteY4186" fmla="*/ 3637300 h 6039163"/>
              <a:gd name="connsiteX4187" fmla="*/ 1935616 w 8366380"/>
              <a:gd name="connsiteY4187" fmla="*/ 3637300 h 6039163"/>
              <a:gd name="connsiteX4188" fmla="*/ 1955384 w 8366380"/>
              <a:gd name="connsiteY4188" fmla="*/ 3617532 h 6039163"/>
              <a:gd name="connsiteX4189" fmla="*/ 1935616 w 8366380"/>
              <a:gd name="connsiteY4189" fmla="*/ 3597764 h 6039163"/>
              <a:gd name="connsiteX4190" fmla="*/ 1915848 w 8366380"/>
              <a:gd name="connsiteY4190" fmla="*/ 3617532 h 6039163"/>
              <a:gd name="connsiteX4191" fmla="*/ 1935616 w 8366380"/>
              <a:gd name="connsiteY4191" fmla="*/ 3637300 h 6039163"/>
              <a:gd name="connsiteX4192" fmla="*/ 1727277 w 8366380"/>
              <a:gd name="connsiteY4192" fmla="*/ 3637300 h 6039163"/>
              <a:gd name="connsiteX4193" fmla="*/ 1747045 w 8366380"/>
              <a:gd name="connsiteY4193" fmla="*/ 3617532 h 6039163"/>
              <a:gd name="connsiteX4194" fmla="*/ 1727277 w 8366380"/>
              <a:gd name="connsiteY4194" fmla="*/ 3597764 h 6039163"/>
              <a:gd name="connsiteX4195" fmla="*/ 1707508 w 8366380"/>
              <a:gd name="connsiteY4195" fmla="*/ 3617532 h 6039163"/>
              <a:gd name="connsiteX4196" fmla="*/ 1727277 w 8366380"/>
              <a:gd name="connsiteY4196" fmla="*/ 3637300 h 6039163"/>
              <a:gd name="connsiteX4197" fmla="*/ 1534249 w 8366380"/>
              <a:gd name="connsiteY4197" fmla="*/ 3637300 h 6039163"/>
              <a:gd name="connsiteX4198" fmla="*/ 1554018 w 8366380"/>
              <a:gd name="connsiteY4198" fmla="*/ 3617532 h 6039163"/>
              <a:gd name="connsiteX4199" fmla="*/ 1534249 w 8366380"/>
              <a:gd name="connsiteY4199" fmla="*/ 3597764 h 6039163"/>
              <a:gd name="connsiteX4200" fmla="*/ 1514481 w 8366380"/>
              <a:gd name="connsiteY4200" fmla="*/ 3617532 h 6039163"/>
              <a:gd name="connsiteX4201" fmla="*/ 1534249 w 8366380"/>
              <a:gd name="connsiteY4201" fmla="*/ 3637300 h 6039163"/>
              <a:gd name="connsiteX4202" fmla="*/ 1341222 w 8366380"/>
              <a:gd name="connsiteY4202" fmla="*/ 3637300 h 6039163"/>
              <a:gd name="connsiteX4203" fmla="*/ 1360990 w 8366380"/>
              <a:gd name="connsiteY4203" fmla="*/ 3617532 h 6039163"/>
              <a:gd name="connsiteX4204" fmla="*/ 1341222 w 8366380"/>
              <a:gd name="connsiteY4204" fmla="*/ 3597764 h 6039163"/>
              <a:gd name="connsiteX4205" fmla="*/ 1321453 w 8366380"/>
              <a:gd name="connsiteY4205" fmla="*/ 3617532 h 6039163"/>
              <a:gd name="connsiteX4206" fmla="*/ 1341222 w 8366380"/>
              <a:gd name="connsiteY4206" fmla="*/ 3637300 h 6039163"/>
              <a:gd name="connsiteX4207" fmla="*/ 1148193 w 8366380"/>
              <a:gd name="connsiteY4207" fmla="*/ 3637300 h 6039163"/>
              <a:gd name="connsiteX4208" fmla="*/ 1167962 w 8366380"/>
              <a:gd name="connsiteY4208" fmla="*/ 3617532 h 6039163"/>
              <a:gd name="connsiteX4209" fmla="*/ 1148193 w 8366380"/>
              <a:gd name="connsiteY4209" fmla="*/ 3597764 h 6039163"/>
              <a:gd name="connsiteX4210" fmla="*/ 1128425 w 8366380"/>
              <a:gd name="connsiteY4210" fmla="*/ 3617532 h 6039163"/>
              <a:gd name="connsiteX4211" fmla="*/ 1148193 w 8366380"/>
              <a:gd name="connsiteY4211" fmla="*/ 3637300 h 6039163"/>
              <a:gd name="connsiteX4212" fmla="*/ 955166 w 8366380"/>
              <a:gd name="connsiteY4212" fmla="*/ 3637300 h 6039163"/>
              <a:gd name="connsiteX4213" fmla="*/ 974934 w 8366380"/>
              <a:gd name="connsiteY4213" fmla="*/ 3617532 h 6039163"/>
              <a:gd name="connsiteX4214" fmla="*/ 955166 w 8366380"/>
              <a:gd name="connsiteY4214" fmla="*/ 3597764 h 6039163"/>
              <a:gd name="connsiteX4215" fmla="*/ 935398 w 8366380"/>
              <a:gd name="connsiteY4215" fmla="*/ 3617532 h 6039163"/>
              <a:gd name="connsiteX4216" fmla="*/ 955166 w 8366380"/>
              <a:gd name="connsiteY4216" fmla="*/ 3637300 h 6039163"/>
              <a:gd name="connsiteX4217" fmla="*/ 762138 w 8366380"/>
              <a:gd name="connsiteY4217" fmla="*/ 3637300 h 6039163"/>
              <a:gd name="connsiteX4218" fmla="*/ 781907 w 8366380"/>
              <a:gd name="connsiteY4218" fmla="*/ 3617532 h 6039163"/>
              <a:gd name="connsiteX4219" fmla="*/ 762138 w 8366380"/>
              <a:gd name="connsiteY4219" fmla="*/ 3597764 h 6039163"/>
              <a:gd name="connsiteX4220" fmla="*/ 742370 w 8366380"/>
              <a:gd name="connsiteY4220" fmla="*/ 3617532 h 6039163"/>
              <a:gd name="connsiteX4221" fmla="*/ 762138 w 8366380"/>
              <a:gd name="connsiteY4221" fmla="*/ 3637300 h 6039163"/>
              <a:gd name="connsiteX4222" fmla="*/ 569111 w 8366380"/>
              <a:gd name="connsiteY4222" fmla="*/ 3637300 h 6039163"/>
              <a:gd name="connsiteX4223" fmla="*/ 588879 w 8366380"/>
              <a:gd name="connsiteY4223" fmla="*/ 3617532 h 6039163"/>
              <a:gd name="connsiteX4224" fmla="*/ 569111 w 8366380"/>
              <a:gd name="connsiteY4224" fmla="*/ 3597764 h 6039163"/>
              <a:gd name="connsiteX4225" fmla="*/ 549343 w 8366380"/>
              <a:gd name="connsiteY4225" fmla="*/ 3617532 h 6039163"/>
              <a:gd name="connsiteX4226" fmla="*/ 569111 w 8366380"/>
              <a:gd name="connsiteY4226" fmla="*/ 3637300 h 6039163"/>
              <a:gd name="connsiteX4227" fmla="*/ 376082 w 8366380"/>
              <a:gd name="connsiteY4227" fmla="*/ 3637300 h 6039163"/>
              <a:gd name="connsiteX4228" fmla="*/ 395851 w 8366380"/>
              <a:gd name="connsiteY4228" fmla="*/ 3617532 h 6039163"/>
              <a:gd name="connsiteX4229" fmla="*/ 376082 w 8366380"/>
              <a:gd name="connsiteY4229" fmla="*/ 3597764 h 6039163"/>
              <a:gd name="connsiteX4230" fmla="*/ 356314 w 8366380"/>
              <a:gd name="connsiteY4230" fmla="*/ 3617532 h 6039163"/>
              <a:gd name="connsiteX4231" fmla="*/ 376082 w 8366380"/>
              <a:gd name="connsiteY4231" fmla="*/ 3637300 h 6039163"/>
              <a:gd name="connsiteX4232" fmla="*/ 183055 w 8366380"/>
              <a:gd name="connsiteY4232" fmla="*/ 3637300 h 6039163"/>
              <a:gd name="connsiteX4233" fmla="*/ 202823 w 8366380"/>
              <a:gd name="connsiteY4233" fmla="*/ 3617532 h 6039163"/>
              <a:gd name="connsiteX4234" fmla="*/ 183055 w 8366380"/>
              <a:gd name="connsiteY4234" fmla="*/ 3597764 h 6039163"/>
              <a:gd name="connsiteX4235" fmla="*/ 163287 w 8366380"/>
              <a:gd name="connsiteY4235" fmla="*/ 3617532 h 6039163"/>
              <a:gd name="connsiteX4236" fmla="*/ 183055 w 8366380"/>
              <a:gd name="connsiteY4236" fmla="*/ 3637300 h 6039163"/>
              <a:gd name="connsiteX4237" fmla="*/ 0 w 8366380"/>
              <a:gd name="connsiteY4237" fmla="*/ 3830848 h 6039163"/>
              <a:gd name="connsiteX4238" fmla="*/ 4006 w 8366380"/>
              <a:gd name="connsiteY4238" fmla="*/ 3829189 h 6039163"/>
              <a:gd name="connsiteX4239" fmla="*/ 9796 w 8366380"/>
              <a:gd name="connsiteY4239" fmla="*/ 3815211 h 6039163"/>
              <a:gd name="connsiteX4240" fmla="*/ 4006 w 8366380"/>
              <a:gd name="connsiteY4240" fmla="*/ 3801233 h 6039163"/>
              <a:gd name="connsiteX4241" fmla="*/ 0 w 8366380"/>
              <a:gd name="connsiteY4241" fmla="*/ 3799574 h 6039163"/>
              <a:gd name="connsiteX4242" fmla="*/ 8349367 w 8366380"/>
              <a:gd name="connsiteY4242" fmla="*/ 3834979 h 6039163"/>
              <a:gd name="connsiteX4243" fmla="*/ 8363345 w 8366380"/>
              <a:gd name="connsiteY4243" fmla="*/ 3829189 h 6039163"/>
              <a:gd name="connsiteX4244" fmla="*/ 8366380 w 8366380"/>
              <a:gd name="connsiteY4244" fmla="*/ 3821862 h 6039163"/>
              <a:gd name="connsiteX4245" fmla="*/ 8366380 w 8366380"/>
              <a:gd name="connsiteY4245" fmla="*/ 3808560 h 6039163"/>
              <a:gd name="connsiteX4246" fmla="*/ 8363345 w 8366380"/>
              <a:gd name="connsiteY4246" fmla="*/ 3801233 h 6039163"/>
              <a:gd name="connsiteX4247" fmla="*/ 8349367 w 8366380"/>
              <a:gd name="connsiteY4247" fmla="*/ 3795443 h 6039163"/>
              <a:gd name="connsiteX4248" fmla="*/ 8329598 w 8366380"/>
              <a:gd name="connsiteY4248" fmla="*/ 3815211 h 6039163"/>
              <a:gd name="connsiteX4249" fmla="*/ 8349367 w 8366380"/>
              <a:gd name="connsiteY4249" fmla="*/ 3834979 h 6039163"/>
              <a:gd name="connsiteX4250" fmla="*/ 8156338 w 8366380"/>
              <a:gd name="connsiteY4250" fmla="*/ 3834979 h 6039163"/>
              <a:gd name="connsiteX4251" fmla="*/ 8176107 w 8366380"/>
              <a:gd name="connsiteY4251" fmla="*/ 3815211 h 6039163"/>
              <a:gd name="connsiteX4252" fmla="*/ 8156338 w 8366380"/>
              <a:gd name="connsiteY4252" fmla="*/ 3795443 h 6039163"/>
              <a:gd name="connsiteX4253" fmla="*/ 8136570 w 8366380"/>
              <a:gd name="connsiteY4253" fmla="*/ 3815211 h 6039163"/>
              <a:gd name="connsiteX4254" fmla="*/ 8156338 w 8366380"/>
              <a:gd name="connsiteY4254" fmla="*/ 3834979 h 6039163"/>
              <a:gd name="connsiteX4255" fmla="*/ 7963311 w 8366380"/>
              <a:gd name="connsiteY4255" fmla="*/ 3834979 h 6039163"/>
              <a:gd name="connsiteX4256" fmla="*/ 7983079 w 8366380"/>
              <a:gd name="connsiteY4256" fmla="*/ 3815211 h 6039163"/>
              <a:gd name="connsiteX4257" fmla="*/ 7963311 w 8366380"/>
              <a:gd name="connsiteY4257" fmla="*/ 3795443 h 6039163"/>
              <a:gd name="connsiteX4258" fmla="*/ 7943543 w 8366380"/>
              <a:gd name="connsiteY4258" fmla="*/ 3815211 h 6039163"/>
              <a:gd name="connsiteX4259" fmla="*/ 7963311 w 8366380"/>
              <a:gd name="connsiteY4259" fmla="*/ 3834979 h 6039163"/>
              <a:gd name="connsiteX4260" fmla="*/ 7770283 w 8366380"/>
              <a:gd name="connsiteY4260" fmla="*/ 3834979 h 6039163"/>
              <a:gd name="connsiteX4261" fmla="*/ 7790052 w 8366380"/>
              <a:gd name="connsiteY4261" fmla="*/ 3815211 h 6039163"/>
              <a:gd name="connsiteX4262" fmla="*/ 7770283 w 8366380"/>
              <a:gd name="connsiteY4262" fmla="*/ 3795443 h 6039163"/>
              <a:gd name="connsiteX4263" fmla="*/ 7750515 w 8366380"/>
              <a:gd name="connsiteY4263" fmla="*/ 3815211 h 6039163"/>
              <a:gd name="connsiteX4264" fmla="*/ 7770283 w 8366380"/>
              <a:gd name="connsiteY4264" fmla="*/ 3834979 h 6039163"/>
              <a:gd name="connsiteX4265" fmla="*/ 7577256 w 8366380"/>
              <a:gd name="connsiteY4265" fmla="*/ 3834979 h 6039163"/>
              <a:gd name="connsiteX4266" fmla="*/ 7597024 w 8366380"/>
              <a:gd name="connsiteY4266" fmla="*/ 3815211 h 6039163"/>
              <a:gd name="connsiteX4267" fmla="*/ 7577256 w 8366380"/>
              <a:gd name="connsiteY4267" fmla="*/ 3795443 h 6039163"/>
              <a:gd name="connsiteX4268" fmla="*/ 7557488 w 8366380"/>
              <a:gd name="connsiteY4268" fmla="*/ 3815211 h 6039163"/>
              <a:gd name="connsiteX4269" fmla="*/ 7577256 w 8366380"/>
              <a:gd name="connsiteY4269" fmla="*/ 3834979 h 6039163"/>
              <a:gd name="connsiteX4270" fmla="*/ 7384228 w 8366380"/>
              <a:gd name="connsiteY4270" fmla="*/ 3834979 h 6039163"/>
              <a:gd name="connsiteX4271" fmla="*/ 7403996 w 8366380"/>
              <a:gd name="connsiteY4271" fmla="*/ 3815211 h 6039163"/>
              <a:gd name="connsiteX4272" fmla="*/ 7384228 w 8366380"/>
              <a:gd name="connsiteY4272" fmla="*/ 3795443 h 6039163"/>
              <a:gd name="connsiteX4273" fmla="*/ 7364459 w 8366380"/>
              <a:gd name="connsiteY4273" fmla="*/ 3815211 h 6039163"/>
              <a:gd name="connsiteX4274" fmla="*/ 7384228 w 8366380"/>
              <a:gd name="connsiteY4274" fmla="*/ 3834979 h 6039163"/>
              <a:gd name="connsiteX4275" fmla="*/ 7191200 w 8366380"/>
              <a:gd name="connsiteY4275" fmla="*/ 3834979 h 6039163"/>
              <a:gd name="connsiteX4276" fmla="*/ 7210968 w 8366380"/>
              <a:gd name="connsiteY4276" fmla="*/ 3815211 h 6039163"/>
              <a:gd name="connsiteX4277" fmla="*/ 7191200 w 8366380"/>
              <a:gd name="connsiteY4277" fmla="*/ 3795443 h 6039163"/>
              <a:gd name="connsiteX4278" fmla="*/ 7171432 w 8366380"/>
              <a:gd name="connsiteY4278" fmla="*/ 3815211 h 6039163"/>
              <a:gd name="connsiteX4279" fmla="*/ 7191200 w 8366380"/>
              <a:gd name="connsiteY4279" fmla="*/ 3834979 h 6039163"/>
              <a:gd name="connsiteX4280" fmla="*/ 6998173 w 8366380"/>
              <a:gd name="connsiteY4280" fmla="*/ 3834979 h 6039163"/>
              <a:gd name="connsiteX4281" fmla="*/ 7017941 w 8366380"/>
              <a:gd name="connsiteY4281" fmla="*/ 3815211 h 6039163"/>
              <a:gd name="connsiteX4282" fmla="*/ 6998173 w 8366380"/>
              <a:gd name="connsiteY4282" fmla="*/ 3795443 h 6039163"/>
              <a:gd name="connsiteX4283" fmla="*/ 6978404 w 8366380"/>
              <a:gd name="connsiteY4283" fmla="*/ 3815211 h 6039163"/>
              <a:gd name="connsiteX4284" fmla="*/ 6998173 w 8366380"/>
              <a:gd name="connsiteY4284" fmla="*/ 3834979 h 6039163"/>
              <a:gd name="connsiteX4285" fmla="*/ 6805144 w 8366380"/>
              <a:gd name="connsiteY4285" fmla="*/ 3834979 h 6039163"/>
              <a:gd name="connsiteX4286" fmla="*/ 6824913 w 8366380"/>
              <a:gd name="connsiteY4286" fmla="*/ 3815211 h 6039163"/>
              <a:gd name="connsiteX4287" fmla="*/ 6805144 w 8366380"/>
              <a:gd name="connsiteY4287" fmla="*/ 3795443 h 6039163"/>
              <a:gd name="connsiteX4288" fmla="*/ 6785376 w 8366380"/>
              <a:gd name="connsiteY4288" fmla="*/ 3815211 h 6039163"/>
              <a:gd name="connsiteX4289" fmla="*/ 6805144 w 8366380"/>
              <a:gd name="connsiteY4289" fmla="*/ 3834979 h 6039163"/>
              <a:gd name="connsiteX4290" fmla="*/ 6612117 w 8366380"/>
              <a:gd name="connsiteY4290" fmla="*/ 3834979 h 6039163"/>
              <a:gd name="connsiteX4291" fmla="*/ 6631885 w 8366380"/>
              <a:gd name="connsiteY4291" fmla="*/ 3815211 h 6039163"/>
              <a:gd name="connsiteX4292" fmla="*/ 6612117 w 8366380"/>
              <a:gd name="connsiteY4292" fmla="*/ 3795443 h 6039163"/>
              <a:gd name="connsiteX4293" fmla="*/ 6592348 w 8366380"/>
              <a:gd name="connsiteY4293" fmla="*/ 3815211 h 6039163"/>
              <a:gd name="connsiteX4294" fmla="*/ 6612117 w 8366380"/>
              <a:gd name="connsiteY4294" fmla="*/ 3834979 h 6039163"/>
              <a:gd name="connsiteX4295" fmla="*/ 6403778 w 8366380"/>
              <a:gd name="connsiteY4295" fmla="*/ 3834979 h 6039163"/>
              <a:gd name="connsiteX4296" fmla="*/ 6423546 w 8366380"/>
              <a:gd name="connsiteY4296" fmla="*/ 3815211 h 6039163"/>
              <a:gd name="connsiteX4297" fmla="*/ 6403778 w 8366380"/>
              <a:gd name="connsiteY4297" fmla="*/ 3795443 h 6039163"/>
              <a:gd name="connsiteX4298" fmla="*/ 6384009 w 8366380"/>
              <a:gd name="connsiteY4298" fmla="*/ 3815211 h 6039163"/>
              <a:gd name="connsiteX4299" fmla="*/ 6403778 w 8366380"/>
              <a:gd name="connsiteY4299" fmla="*/ 3834979 h 6039163"/>
              <a:gd name="connsiteX4300" fmla="*/ 6210750 w 8366380"/>
              <a:gd name="connsiteY4300" fmla="*/ 3834979 h 6039163"/>
              <a:gd name="connsiteX4301" fmla="*/ 6230519 w 8366380"/>
              <a:gd name="connsiteY4301" fmla="*/ 3815211 h 6039163"/>
              <a:gd name="connsiteX4302" fmla="*/ 6210750 w 8366380"/>
              <a:gd name="connsiteY4302" fmla="*/ 3795443 h 6039163"/>
              <a:gd name="connsiteX4303" fmla="*/ 6190982 w 8366380"/>
              <a:gd name="connsiteY4303" fmla="*/ 3815211 h 6039163"/>
              <a:gd name="connsiteX4304" fmla="*/ 6210750 w 8366380"/>
              <a:gd name="connsiteY4304" fmla="*/ 3834979 h 6039163"/>
              <a:gd name="connsiteX4305" fmla="*/ 6017723 w 8366380"/>
              <a:gd name="connsiteY4305" fmla="*/ 3834979 h 6039163"/>
              <a:gd name="connsiteX4306" fmla="*/ 6037491 w 8366380"/>
              <a:gd name="connsiteY4306" fmla="*/ 3815211 h 6039163"/>
              <a:gd name="connsiteX4307" fmla="*/ 6017723 w 8366380"/>
              <a:gd name="connsiteY4307" fmla="*/ 3795443 h 6039163"/>
              <a:gd name="connsiteX4308" fmla="*/ 5997954 w 8366380"/>
              <a:gd name="connsiteY4308" fmla="*/ 3815211 h 6039163"/>
              <a:gd name="connsiteX4309" fmla="*/ 6017723 w 8366380"/>
              <a:gd name="connsiteY4309" fmla="*/ 3834979 h 6039163"/>
              <a:gd name="connsiteX4310" fmla="*/ 5824694 w 8366380"/>
              <a:gd name="connsiteY4310" fmla="*/ 3834979 h 6039163"/>
              <a:gd name="connsiteX4311" fmla="*/ 5844463 w 8366380"/>
              <a:gd name="connsiteY4311" fmla="*/ 3815211 h 6039163"/>
              <a:gd name="connsiteX4312" fmla="*/ 5824694 w 8366380"/>
              <a:gd name="connsiteY4312" fmla="*/ 3795443 h 6039163"/>
              <a:gd name="connsiteX4313" fmla="*/ 5804926 w 8366380"/>
              <a:gd name="connsiteY4313" fmla="*/ 3815211 h 6039163"/>
              <a:gd name="connsiteX4314" fmla="*/ 5824694 w 8366380"/>
              <a:gd name="connsiteY4314" fmla="*/ 3834979 h 6039163"/>
              <a:gd name="connsiteX4315" fmla="*/ 5631667 w 8366380"/>
              <a:gd name="connsiteY4315" fmla="*/ 3834979 h 6039163"/>
              <a:gd name="connsiteX4316" fmla="*/ 5651435 w 8366380"/>
              <a:gd name="connsiteY4316" fmla="*/ 3815211 h 6039163"/>
              <a:gd name="connsiteX4317" fmla="*/ 5631667 w 8366380"/>
              <a:gd name="connsiteY4317" fmla="*/ 3795443 h 6039163"/>
              <a:gd name="connsiteX4318" fmla="*/ 5611899 w 8366380"/>
              <a:gd name="connsiteY4318" fmla="*/ 3815211 h 6039163"/>
              <a:gd name="connsiteX4319" fmla="*/ 5631667 w 8366380"/>
              <a:gd name="connsiteY4319" fmla="*/ 3834979 h 6039163"/>
              <a:gd name="connsiteX4320" fmla="*/ 5438639 w 8366380"/>
              <a:gd name="connsiteY4320" fmla="*/ 3834979 h 6039163"/>
              <a:gd name="connsiteX4321" fmla="*/ 5458408 w 8366380"/>
              <a:gd name="connsiteY4321" fmla="*/ 3815211 h 6039163"/>
              <a:gd name="connsiteX4322" fmla="*/ 5438639 w 8366380"/>
              <a:gd name="connsiteY4322" fmla="*/ 3795443 h 6039163"/>
              <a:gd name="connsiteX4323" fmla="*/ 5418871 w 8366380"/>
              <a:gd name="connsiteY4323" fmla="*/ 3815211 h 6039163"/>
              <a:gd name="connsiteX4324" fmla="*/ 5438639 w 8366380"/>
              <a:gd name="connsiteY4324" fmla="*/ 3834979 h 6039163"/>
              <a:gd name="connsiteX4325" fmla="*/ 5245612 w 8366380"/>
              <a:gd name="connsiteY4325" fmla="*/ 3834979 h 6039163"/>
              <a:gd name="connsiteX4326" fmla="*/ 5265380 w 8366380"/>
              <a:gd name="connsiteY4326" fmla="*/ 3815211 h 6039163"/>
              <a:gd name="connsiteX4327" fmla="*/ 5245612 w 8366380"/>
              <a:gd name="connsiteY4327" fmla="*/ 3795443 h 6039163"/>
              <a:gd name="connsiteX4328" fmla="*/ 5225843 w 8366380"/>
              <a:gd name="connsiteY4328" fmla="*/ 3815211 h 6039163"/>
              <a:gd name="connsiteX4329" fmla="*/ 5245612 w 8366380"/>
              <a:gd name="connsiteY4329" fmla="*/ 3834979 h 6039163"/>
              <a:gd name="connsiteX4330" fmla="*/ 5052584 w 8366380"/>
              <a:gd name="connsiteY4330" fmla="*/ 3834979 h 6039163"/>
              <a:gd name="connsiteX4331" fmla="*/ 5072353 w 8366380"/>
              <a:gd name="connsiteY4331" fmla="*/ 3815211 h 6039163"/>
              <a:gd name="connsiteX4332" fmla="*/ 5052584 w 8366380"/>
              <a:gd name="connsiteY4332" fmla="*/ 3795443 h 6039163"/>
              <a:gd name="connsiteX4333" fmla="*/ 5032815 w 8366380"/>
              <a:gd name="connsiteY4333" fmla="*/ 3815211 h 6039163"/>
              <a:gd name="connsiteX4334" fmla="*/ 5052584 w 8366380"/>
              <a:gd name="connsiteY4334" fmla="*/ 3834979 h 6039163"/>
              <a:gd name="connsiteX4335" fmla="*/ 4859557 w 8366380"/>
              <a:gd name="connsiteY4335" fmla="*/ 3834979 h 6039163"/>
              <a:gd name="connsiteX4336" fmla="*/ 4879324 w 8366380"/>
              <a:gd name="connsiteY4336" fmla="*/ 3815211 h 6039163"/>
              <a:gd name="connsiteX4337" fmla="*/ 4859557 w 8366380"/>
              <a:gd name="connsiteY4337" fmla="*/ 3795443 h 6039163"/>
              <a:gd name="connsiteX4338" fmla="*/ 4839789 w 8366380"/>
              <a:gd name="connsiteY4338" fmla="*/ 3815211 h 6039163"/>
              <a:gd name="connsiteX4339" fmla="*/ 4859557 w 8366380"/>
              <a:gd name="connsiteY4339" fmla="*/ 3834979 h 6039163"/>
              <a:gd name="connsiteX4340" fmla="*/ 4666528 w 8366380"/>
              <a:gd name="connsiteY4340" fmla="*/ 3834979 h 6039163"/>
              <a:gd name="connsiteX4341" fmla="*/ 4686297 w 8366380"/>
              <a:gd name="connsiteY4341" fmla="*/ 3815211 h 6039163"/>
              <a:gd name="connsiteX4342" fmla="*/ 4666528 w 8366380"/>
              <a:gd name="connsiteY4342" fmla="*/ 3795443 h 6039163"/>
              <a:gd name="connsiteX4343" fmla="*/ 4646761 w 8366380"/>
              <a:gd name="connsiteY4343" fmla="*/ 3815211 h 6039163"/>
              <a:gd name="connsiteX4344" fmla="*/ 4666528 w 8366380"/>
              <a:gd name="connsiteY4344" fmla="*/ 3834979 h 6039163"/>
              <a:gd name="connsiteX4345" fmla="*/ 4473501 w 8366380"/>
              <a:gd name="connsiteY4345" fmla="*/ 3834979 h 6039163"/>
              <a:gd name="connsiteX4346" fmla="*/ 4493269 w 8366380"/>
              <a:gd name="connsiteY4346" fmla="*/ 3815211 h 6039163"/>
              <a:gd name="connsiteX4347" fmla="*/ 4473501 w 8366380"/>
              <a:gd name="connsiteY4347" fmla="*/ 3795443 h 6039163"/>
              <a:gd name="connsiteX4348" fmla="*/ 4453732 w 8366380"/>
              <a:gd name="connsiteY4348" fmla="*/ 3815211 h 6039163"/>
              <a:gd name="connsiteX4349" fmla="*/ 4473501 w 8366380"/>
              <a:gd name="connsiteY4349" fmla="*/ 3834979 h 6039163"/>
              <a:gd name="connsiteX4350" fmla="*/ 4280474 w 8366380"/>
              <a:gd name="connsiteY4350" fmla="*/ 3834979 h 6039163"/>
              <a:gd name="connsiteX4351" fmla="*/ 4300242 w 8366380"/>
              <a:gd name="connsiteY4351" fmla="*/ 3815211 h 6039163"/>
              <a:gd name="connsiteX4352" fmla="*/ 4280474 w 8366380"/>
              <a:gd name="connsiteY4352" fmla="*/ 3795443 h 6039163"/>
              <a:gd name="connsiteX4353" fmla="*/ 4260705 w 8366380"/>
              <a:gd name="connsiteY4353" fmla="*/ 3815211 h 6039163"/>
              <a:gd name="connsiteX4354" fmla="*/ 4280474 w 8366380"/>
              <a:gd name="connsiteY4354" fmla="*/ 3834979 h 6039163"/>
              <a:gd name="connsiteX4355" fmla="*/ 4058922 w 8366380"/>
              <a:gd name="connsiteY4355" fmla="*/ 3834979 h 6039163"/>
              <a:gd name="connsiteX4356" fmla="*/ 4078690 w 8366380"/>
              <a:gd name="connsiteY4356" fmla="*/ 3815211 h 6039163"/>
              <a:gd name="connsiteX4357" fmla="*/ 4058922 w 8366380"/>
              <a:gd name="connsiteY4357" fmla="*/ 3795443 h 6039163"/>
              <a:gd name="connsiteX4358" fmla="*/ 4039153 w 8366380"/>
              <a:gd name="connsiteY4358" fmla="*/ 3815211 h 6039163"/>
              <a:gd name="connsiteX4359" fmla="*/ 4058922 w 8366380"/>
              <a:gd name="connsiteY4359" fmla="*/ 3834979 h 6039163"/>
              <a:gd name="connsiteX4360" fmla="*/ 3865894 w 8366380"/>
              <a:gd name="connsiteY4360" fmla="*/ 3834979 h 6039163"/>
              <a:gd name="connsiteX4361" fmla="*/ 3885662 w 8366380"/>
              <a:gd name="connsiteY4361" fmla="*/ 3815211 h 6039163"/>
              <a:gd name="connsiteX4362" fmla="*/ 3865894 w 8366380"/>
              <a:gd name="connsiteY4362" fmla="*/ 3795443 h 6039163"/>
              <a:gd name="connsiteX4363" fmla="*/ 3846126 w 8366380"/>
              <a:gd name="connsiteY4363" fmla="*/ 3815211 h 6039163"/>
              <a:gd name="connsiteX4364" fmla="*/ 3865894 w 8366380"/>
              <a:gd name="connsiteY4364" fmla="*/ 3834979 h 6039163"/>
              <a:gd name="connsiteX4365" fmla="*/ 3672866 w 8366380"/>
              <a:gd name="connsiteY4365" fmla="*/ 3834979 h 6039163"/>
              <a:gd name="connsiteX4366" fmla="*/ 3692634 w 8366380"/>
              <a:gd name="connsiteY4366" fmla="*/ 3815211 h 6039163"/>
              <a:gd name="connsiteX4367" fmla="*/ 3672866 w 8366380"/>
              <a:gd name="connsiteY4367" fmla="*/ 3795443 h 6039163"/>
              <a:gd name="connsiteX4368" fmla="*/ 3653098 w 8366380"/>
              <a:gd name="connsiteY4368" fmla="*/ 3815211 h 6039163"/>
              <a:gd name="connsiteX4369" fmla="*/ 3672866 w 8366380"/>
              <a:gd name="connsiteY4369" fmla="*/ 3834979 h 6039163"/>
              <a:gd name="connsiteX4370" fmla="*/ 3479838 w 8366380"/>
              <a:gd name="connsiteY4370" fmla="*/ 3834979 h 6039163"/>
              <a:gd name="connsiteX4371" fmla="*/ 3499606 w 8366380"/>
              <a:gd name="connsiteY4371" fmla="*/ 3815211 h 6039163"/>
              <a:gd name="connsiteX4372" fmla="*/ 3479838 w 8366380"/>
              <a:gd name="connsiteY4372" fmla="*/ 3795443 h 6039163"/>
              <a:gd name="connsiteX4373" fmla="*/ 3460069 w 8366380"/>
              <a:gd name="connsiteY4373" fmla="*/ 3815211 h 6039163"/>
              <a:gd name="connsiteX4374" fmla="*/ 3479838 w 8366380"/>
              <a:gd name="connsiteY4374" fmla="*/ 3834979 h 6039163"/>
              <a:gd name="connsiteX4375" fmla="*/ 3286810 w 8366380"/>
              <a:gd name="connsiteY4375" fmla="*/ 3834979 h 6039163"/>
              <a:gd name="connsiteX4376" fmla="*/ 3306579 w 8366380"/>
              <a:gd name="connsiteY4376" fmla="*/ 3815211 h 6039163"/>
              <a:gd name="connsiteX4377" fmla="*/ 3286810 w 8366380"/>
              <a:gd name="connsiteY4377" fmla="*/ 3795443 h 6039163"/>
              <a:gd name="connsiteX4378" fmla="*/ 3267042 w 8366380"/>
              <a:gd name="connsiteY4378" fmla="*/ 3815211 h 6039163"/>
              <a:gd name="connsiteX4379" fmla="*/ 3286810 w 8366380"/>
              <a:gd name="connsiteY4379" fmla="*/ 3834979 h 6039163"/>
              <a:gd name="connsiteX4380" fmla="*/ 3093783 w 8366380"/>
              <a:gd name="connsiteY4380" fmla="*/ 3834979 h 6039163"/>
              <a:gd name="connsiteX4381" fmla="*/ 3113551 w 8366380"/>
              <a:gd name="connsiteY4381" fmla="*/ 3815211 h 6039163"/>
              <a:gd name="connsiteX4382" fmla="*/ 3093783 w 8366380"/>
              <a:gd name="connsiteY4382" fmla="*/ 3795443 h 6039163"/>
              <a:gd name="connsiteX4383" fmla="*/ 3074014 w 8366380"/>
              <a:gd name="connsiteY4383" fmla="*/ 3815211 h 6039163"/>
              <a:gd name="connsiteX4384" fmla="*/ 3093783 w 8366380"/>
              <a:gd name="connsiteY4384" fmla="*/ 3834979 h 6039163"/>
              <a:gd name="connsiteX4385" fmla="*/ 2900755 w 8366380"/>
              <a:gd name="connsiteY4385" fmla="*/ 3834979 h 6039163"/>
              <a:gd name="connsiteX4386" fmla="*/ 2920524 w 8366380"/>
              <a:gd name="connsiteY4386" fmla="*/ 3815211 h 6039163"/>
              <a:gd name="connsiteX4387" fmla="*/ 2900755 w 8366380"/>
              <a:gd name="connsiteY4387" fmla="*/ 3795443 h 6039163"/>
              <a:gd name="connsiteX4388" fmla="*/ 2880987 w 8366380"/>
              <a:gd name="connsiteY4388" fmla="*/ 3815211 h 6039163"/>
              <a:gd name="connsiteX4389" fmla="*/ 2900755 w 8366380"/>
              <a:gd name="connsiteY4389" fmla="*/ 3834979 h 6039163"/>
              <a:gd name="connsiteX4390" fmla="*/ 2707727 w 8366380"/>
              <a:gd name="connsiteY4390" fmla="*/ 3834979 h 6039163"/>
              <a:gd name="connsiteX4391" fmla="*/ 2727495 w 8366380"/>
              <a:gd name="connsiteY4391" fmla="*/ 3815211 h 6039163"/>
              <a:gd name="connsiteX4392" fmla="*/ 2707727 w 8366380"/>
              <a:gd name="connsiteY4392" fmla="*/ 3795443 h 6039163"/>
              <a:gd name="connsiteX4393" fmla="*/ 2687958 w 8366380"/>
              <a:gd name="connsiteY4393" fmla="*/ 3815211 h 6039163"/>
              <a:gd name="connsiteX4394" fmla="*/ 2707727 w 8366380"/>
              <a:gd name="connsiteY4394" fmla="*/ 3834979 h 6039163"/>
              <a:gd name="connsiteX4395" fmla="*/ 2514699 w 8366380"/>
              <a:gd name="connsiteY4395" fmla="*/ 3834979 h 6039163"/>
              <a:gd name="connsiteX4396" fmla="*/ 2534468 w 8366380"/>
              <a:gd name="connsiteY4396" fmla="*/ 3815211 h 6039163"/>
              <a:gd name="connsiteX4397" fmla="*/ 2514699 w 8366380"/>
              <a:gd name="connsiteY4397" fmla="*/ 3795443 h 6039163"/>
              <a:gd name="connsiteX4398" fmla="*/ 2494931 w 8366380"/>
              <a:gd name="connsiteY4398" fmla="*/ 3815211 h 6039163"/>
              <a:gd name="connsiteX4399" fmla="*/ 2514699 w 8366380"/>
              <a:gd name="connsiteY4399" fmla="*/ 3834979 h 6039163"/>
              <a:gd name="connsiteX4400" fmla="*/ 2321672 w 8366380"/>
              <a:gd name="connsiteY4400" fmla="*/ 3834979 h 6039163"/>
              <a:gd name="connsiteX4401" fmla="*/ 2341440 w 8366380"/>
              <a:gd name="connsiteY4401" fmla="*/ 3815211 h 6039163"/>
              <a:gd name="connsiteX4402" fmla="*/ 2321672 w 8366380"/>
              <a:gd name="connsiteY4402" fmla="*/ 3795443 h 6039163"/>
              <a:gd name="connsiteX4403" fmla="*/ 2301903 w 8366380"/>
              <a:gd name="connsiteY4403" fmla="*/ 3815211 h 6039163"/>
              <a:gd name="connsiteX4404" fmla="*/ 2321672 w 8366380"/>
              <a:gd name="connsiteY4404" fmla="*/ 3834979 h 6039163"/>
              <a:gd name="connsiteX4405" fmla="*/ 2128643 w 8366380"/>
              <a:gd name="connsiteY4405" fmla="*/ 3834979 h 6039163"/>
              <a:gd name="connsiteX4406" fmla="*/ 2148412 w 8366380"/>
              <a:gd name="connsiteY4406" fmla="*/ 3815211 h 6039163"/>
              <a:gd name="connsiteX4407" fmla="*/ 2128643 w 8366380"/>
              <a:gd name="connsiteY4407" fmla="*/ 3795443 h 6039163"/>
              <a:gd name="connsiteX4408" fmla="*/ 2108875 w 8366380"/>
              <a:gd name="connsiteY4408" fmla="*/ 3815211 h 6039163"/>
              <a:gd name="connsiteX4409" fmla="*/ 2128643 w 8366380"/>
              <a:gd name="connsiteY4409" fmla="*/ 3834979 h 6039163"/>
              <a:gd name="connsiteX4410" fmla="*/ 1935616 w 8366380"/>
              <a:gd name="connsiteY4410" fmla="*/ 3834979 h 6039163"/>
              <a:gd name="connsiteX4411" fmla="*/ 1955384 w 8366380"/>
              <a:gd name="connsiteY4411" fmla="*/ 3815211 h 6039163"/>
              <a:gd name="connsiteX4412" fmla="*/ 1935616 w 8366380"/>
              <a:gd name="connsiteY4412" fmla="*/ 3795443 h 6039163"/>
              <a:gd name="connsiteX4413" fmla="*/ 1915848 w 8366380"/>
              <a:gd name="connsiteY4413" fmla="*/ 3815211 h 6039163"/>
              <a:gd name="connsiteX4414" fmla="*/ 1935616 w 8366380"/>
              <a:gd name="connsiteY4414" fmla="*/ 3834979 h 6039163"/>
              <a:gd name="connsiteX4415" fmla="*/ 1727277 w 8366380"/>
              <a:gd name="connsiteY4415" fmla="*/ 3834979 h 6039163"/>
              <a:gd name="connsiteX4416" fmla="*/ 1747045 w 8366380"/>
              <a:gd name="connsiteY4416" fmla="*/ 3815211 h 6039163"/>
              <a:gd name="connsiteX4417" fmla="*/ 1727277 w 8366380"/>
              <a:gd name="connsiteY4417" fmla="*/ 3795443 h 6039163"/>
              <a:gd name="connsiteX4418" fmla="*/ 1707508 w 8366380"/>
              <a:gd name="connsiteY4418" fmla="*/ 3815211 h 6039163"/>
              <a:gd name="connsiteX4419" fmla="*/ 1727277 w 8366380"/>
              <a:gd name="connsiteY4419" fmla="*/ 3834979 h 6039163"/>
              <a:gd name="connsiteX4420" fmla="*/ 1534249 w 8366380"/>
              <a:gd name="connsiteY4420" fmla="*/ 3834979 h 6039163"/>
              <a:gd name="connsiteX4421" fmla="*/ 1554018 w 8366380"/>
              <a:gd name="connsiteY4421" fmla="*/ 3815211 h 6039163"/>
              <a:gd name="connsiteX4422" fmla="*/ 1534249 w 8366380"/>
              <a:gd name="connsiteY4422" fmla="*/ 3795443 h 6039163"/>
              <a:gd name="connsiteX4423" fmla="*/ 1514481 w 8366380"/>
              <a:gd name="connsiteY4423" fmla="*/ 3815211 h 6039163"/>
              <a:gd name="connsiteX4424" fmla="*/ 1534249 w 8366380"/>
              <a:gd name="connsiteY4424" fmla="*/ 3834979 h 6039163"/>
              <a:gd name="connsiteX4425" fmla="*/ 1341222 w 8366380"/>
              <a:gd name="connsiteY4425" fmla="*/ 3834979 h 6039163"/>
              <a:gd name="connsiteX4426" fmla="*/ 1360990 w 8366380"/>
              <a:gd name="connsiteY4426" fmla="*/ 3815211 h 6039163"/>
              <a:gd name="connsiteX4427" fmla="*/ 1341222 w 8366380"/>
              <a:gd name="connsiteY4427" fmla="*/ 3795443 h 6039163"/>
              <a:gd name="connsiteX4428" fmla="*/ 1321453 w 8366380"/>
              <a:gd name="connsiteY4428" fmla="*/ 3815211 h 6039163"/>
              <a:gd name="connsiteX4429" fmla="*/ 1341222 w 8366380"/>
              <a:gd name="connsiteY4429" fmla="*/ 3834979 h 6039163"/>
              <a:gd name="connsiteX4430" fmla="*/ 1148193 w 8366380"/>
              <a:gd name="connsiteY4430" fmla="*/ 3834979 h 6039163"/>
              <a:gd name="connsiteX4431" fmla="*/ 1167962 w 8366380"/>
              <a:gd name="connsiteY4431" fmla="*/ 3815211 h 6039163"/>
              <a:gd name="connsiteX4432" fmla="*/ 1148193 w 8366380"/>
              <a:gd name="connsiteY4432" fmla="*/ 3795443 h 6039163"/>
              <a:gd name="connsiteX4433" fmla="*/ 1128425 w 8366380"/>
              <a:gd name="connsiteY4433" fmla="*/ 3815211 h 6039163"/>
              <a:gd name="connsiteX4434" fmla="*/ 1148193 w 8366380"/>
              <a:gd name="connsiteY4434" fmla="*/ 3834979 h 6039163"/>
              <a:gd name="connsiteX4435" fmla="*/ 955166 w 8366380"/>
              <a:gd name="connsiteY4435" fmla="*/ 3834979 h 6039163"/>
              <a:gd name="connsiteX4436" fmla="*/ 974934 w 8366380"/>
              <a:gd name="connsiteY4436" fmla="*/ 3815211 h 6039163"/>
              <a:gd name="connsiteX4437" fmla="*/ 955166 w 8366380"/>
              <a:gd name="connsiteY4437" fmla="*/ 3795443 h 6039163"/>
              <a:gd name="connsiteX4438" fmla="*/ 935398 w 8366380"/>
              <a:gd name="connsiteY4438" fmla="*/ 3815211 h 6039163"/>
              <a:gd name="connsiteX4439" fmla="*/ 955166 w 8366380"/>
              <a:gd name="connsiteY4439" fmla="*/ 3834979 h 6039163"/>
              <a:gd name="connsiteX4440" fmla="*/ 762138 w 8366380"/>
              <a:gd name="connsiteY4440" fmla="*/ 3834979 h 6039163"/>
              <a:gd name="connsiteX4441" fmla="*/ 781907 w 8366380"/>
              <a:gd name="connsiteY4441" fmla="*/ 3815211 h 6039163"/>
              <a:gd name="connsiteX4442" fmla="*/ 762138 w 8366380"/>
              <a:gd name="connsiteY4442" fmla="*/ 3795443 h 6039163"/>
              <a:gd name="connsiteX4443" fmla="*/ 742370 w 8366380"/>
              <a:gd name="connsiteY4443" fmla="*/ 3815211 h 6039163"/>
              <a:gd name="connsiteX4444" fmla="*/ 762138 w 8366380"/>
              <a:gd name="connsiteY4444" fmla="*/ 3834979 h 6039163"/>
              <a:gd name="connsiteX4445" fmla="*/ 569111 w 8366380"/>
              <a:gd name="connsiteY4445" fmla="*/ 3834979 h 6039163"/>
              <a:gd name="connsiteX4446" fmla="*/ 588879 w 8366380"/>
              <a:gd name="connsiteY4446" fmla="*/ 3815211 h 6039163"/>
              <a:gd name="connsiteX4447" fmla="*/ 569111 w 8366380"/>
              <a:gd name="connsiteY4447" fmla="*/ 3795443 h 6039163"/>
              <a:gd name="connsiteX4448" fmla="*/ 549343 w 8366380"/>
              <a:gd name="connsiteY4448" fmla="*/ 3815211 h 6039163"/>
              <a:gd name="connsiteX4449" fmla="*/ 569111 w 8366380"/>
              <a:gd name="connsiteY4449" fmla="*/ 3834979 h 6039163"/>
              <a:gd name="connsiteX4450" fmla="*/ 376082 w 8366380"/>
              <a:gd name="connsiteY4450" fmla="*/ 3834979 h 6039163"/>
              <a:gd name="connsiteX4451" fmla="*/ 395851 w 8366380"/>
              <a:gd name="connsiteY4451" fmla="*/ 3815211 h 6039163"/>
              <a:gd name="connsiteX4452" fmla="*/ 376082 w 8366380"/>
              <a:gd name="connsiteY4452" fmla="*/ 3795443 h 6039163"/>
              <a:gd name="connsiteX4453" fmla="*/ 356314 w 8366380"/>
              <a:gd name="connsiteY4453" fmla="*/ 3815211 h 6039163"/>
              <a:gd name="connsiteX4454" fmla="*/ 376082 w 8366380"/>
              <a:gd name="connsiteY4454" fmla="*/ 3834979 h 6039163"/>
              <a:gd name="connsiteX4455" fmla="*/ 183055 w 8366380"/>
              <a:gd name="connsiteY4455" fmla="*/ 3834979 h 6039163"/>
              <a:gd name="connsiteX4456" fmla="*/ 202823 w 8366380"/>
              <a:gd name="connsiteY4456" fmla="*/ 3815211 h 6039163"/>
              <a:gd name="connsiteX4457" fmla="*/ 183055 w 8366380"/>
              <a:gd name="connsiteY4457" fmla="*/ 3795443 h 6039163"/>
              <a:gd name="connsiteX4458" fmla="*/ 163287 w 8366380"/>
              <a:gd name="connsiteY4458" fmla="*/ 3815211 h 6039163"/>
              <a:gd name="connsiteX4459" fmla="*/ 183055 w 8366380"/>
              <a:gd name="connsiteY4459" fmla="*/ 3834979 h 6039163"/>
              <a:gd name="connsiteX4460" fmla="*/ 0 w 8366380"/>
              <a:gd name="connsiteY4460" fmla="*/ 4028528 h 6039163"/>
              <a:gd name="connsiteX4461" fmla="*/ 4006 w 8366380"/>
              <a:gd name="connsiteY4461" fmla="*/ 4026869 h 6039163"/>
              <a:gd name="connsiteX4462" fmla="*/ 9796 w 8366380"/>
              <a:gd name="connsiteY4462" fmla="*/ 4012890 h 6039163"/>
              <a:gd name="connsiteX4463" fmla="*/ 4006 w 8366380"/>
              <a:gd name="connsiteY4463" fmla="*/ 3998912 h 6039163"/>
              <a:gd name="connsiteX4464" fmla="*/ 0 w 8366380"/>
              <a:gd name="connsiteY4464" fmla="*/ 3997253 h 6039163"/>
              <a:gd name="connsiteX4465" fmla="*/ 8349367 w 8366380"/>
              <a:gd name="connsiteY4465" fmla="*/ 4032659 h 6039163"/>
              <a:gd name="connsiteX4466" fmla="*/ 8363345 w 8366380"/>
              <a:gd name="connsiteY4466" fmla="*/ 4026869 h 6039163"/>
              <a:gd name="connsiteX4467" fmla="*/ 8366380 w 8366380"/>
              <a:gd name="connsiteY4467" fmla="*/ 4019541 h 6039163"/>
              <a:gd name="connsiteX4468" fmla="*/ 8366380 w 8366380"/>
              <a:gd name="connsiteY4468" fmla="*/ 4006239 h 6039163"/>
              <a:gd name="connsiteX4469" fmla="*/ 8363345 w 8366380"/>
              <a:gd name="connsiteY4469" fmla="*/ 3998912 h 6039163"/>
              <a:gd name="connsiteX4470" fmla="*/ 8349367 w 8366380"/>
              <a:gd name="connsiteY4470" fmla="*/ 3993122 h 6039163"/>
              <a:gd name="connsiteX4471" fmla="*/ 8329598 w 8366380"/>
              <a:gd name="connsiteY4471" fmla="*/ 4012890 h 6039163"/>
              <a:gd name="connsiteX4472" fmla="*/ 8349367 w 8366380"/>
              <a:gd name="connsiteY4472" fmla="*/ 4032659 h 6039163"/>
              <a:gd name="connsiteX4473" fmla="*/ 8156338 w 8366380"/>
              <a:gd name="connsiteY4473" fmla="*/ 4032659 h 6039163"/>
              <a:gd name="connsiteX4474" fmla="*/ 8176107 w 8366380"/>
              <a:gd name="connsiteY4474" fmla="*/ 4012890 h 6039163"/>
              <a:gd name="connsiteX4475" fmla="*/ 8156338 w 8366380"/>
              <a:gd name="connsiteY4475" fmla="*/ 3993122 h 6039163"/>
              <a:gd name="connsiteX4476" fmla="*/ 8136570 w 8366380"/>
              <a:gd name="connsiteY4476" fmla="*/ 4012890 h 6039163"/>
              <a:gd name="connsiteX4477" fmla="*/ 8156338 w 8366380"/>
              <a:gd name="connsiteY4477" fmla="*/ 4032659 h 6039163"/>
              <a:gd name="connsiteX4478" fmla="*/ 7963311 w 8366380"/>
              <a:gd name="connsiteY4478" fmla="*/ 4032659 h 6039163"/>
              <a:gd name="connsiteX4479" fmla="*/ 7983079 w 8366380"/>
              <a:gd name="connsiteY4479" fmla="*/ 4012890 h 6039163"/>
              <a:gd name="connsiteX4480" fmla="*/ 7963311 w 8366380"/>
              <a:gd name="connsiteY4480" fmla="*/ 3993122 h 6039163"/>
              <a:gd name="connsiteX4481" fmla="*/ 7943543 w 8366380"/>
              <a:gd name="connsiteY4481" fmla="*/ 4012890 h 6039163"/>
              <a:gd name="connsiteX4482" fmla="*/ 7963311 w 8366380"/>
              <a:gd name="connsiteY4482" fmla="*/ 4032659 h 6039163"/>
              <a:gd name="connsiteX4483" fmla="*/ 7770283 w 8366380"/>
              <a:gd name="connsiteY4483" fmla="*/ 4032659 h 6039163"/>
              <a:gd name="connsiteX4484" fmla="*/ 7790052 w 8366380"/>
              <a:gd name="connsiteY4484" fmla="*/ 4012890 h 6039163"/>
              <a:gd name="connsiteX4485" fmla="*/ 7770283 w 8366380"/>
              <a:gd name="connsiteY4485" fmla="*/ 3993122 h 6039163"/>
              <a:gd name="connsiteX4486" fmla="*/ 7750515 w 8366380"/>
              <a:gd name="connsiteY4486" fmla="*/ 4012890 h 6039163"/>
              <a:gd name="connsiteX4487" fmla="*/ 7770283 w 8366380"/>
              <a:gd name="connsiteY4487" fmla="*/ 4032659 h 6039163"/>
              <a:gd name="connsiteX4488" fmla="*/ 7577256 w 8366380"/>
              <a:gd name="connsiteY4488" fmla="*/ 4032659 h 6039163"/>
              <a:gd name="connsiteX4489" fmla="*/ 7597024 w 8366380"/>
              <a:gd name="connsiteY4489" fmla="*/ 4012890 h 6039163"/>
              <a:gd name="connsiteX4490" fmla="*/ 7577256 w 8366380"/>
              <a:gd name="connsiteY4490" fmla="*/ 3993122 h 6039163"/>
              <a:gd name="connsiteX4491" fmla="*/ 7557488 w 8366380"/>
              <a:gd name="connsiteY4491" fmla="*/ 4012890 h 6039163"/>
              <a:gd name="connsiteX4492" fmla="*/ 7577256 w 8366380"/>
              <a:gd name="connsiteY4492" fmla="*/ 4032659 h 6039163"/>
              <a:gd name="connsiteX4493" fmla="*/ 7384228 w 8366380"/>
              <a:gd name="connsiteY4493" fmla="*/ 4032659 h 6039163"/>
              <a:gd name="connsiteX4494" fmla="*/ 7403996 w 8366380"/>
              <a:gd name="connsiteY4494" fmla="*/ 4012890 h 6039163"/>
              <a:gd name="connsiteX4495" fmla="*/ 7384228 w 8366380"/>
              <a:gd name="connsiteY4495" fmla="*/ 3993122 h 6039163"/>
              <a:gd name="connsiteX4496" fmla="*/ 7364459 w 8366380"/>
              <a:gd name="connsiteY4496" fmla="*/ 4012890 h 6039163"/>
              <a:gd name="connsiteX4497" fmla="*/ 7384228 w 8366380"/>
              <a:gd name="connsiteY4497" fmla="*/ 4032659 h 6039163"/>
              <a:gd name="connsiteX4498" fmla="*/ 7191200 w 8366380"/>
              <a:gd name="connsiteY4498" fmla="*/ 4032659 h 6039163"/>
              <a:gd name="connsiteX4499" fmla="*/ 7210968 w 8366380"/>
              <a:gd name="connsiteY4499" fmla="*/ 4012890 h 6039163"/>
              <a:gd name="connsiteX4500" fmla="*/ 7191200 w 8366380"/>
              <a:gd name="connsiteY4500" fmla="*/ 3993122 h 6039163"/>
              <a:gd name="connsiteX4501" fmla="*/ 7171432 w 8366380"/>
              <a:gd name="connsiteY4501" fmla="*/ 4012890 h 6039163"/>
              <a:gd name="connsiteX4502" fmla="*/ 7191200 w 8366380"/>
              <a:gd name="connsiteY4502" fmla="*/ 4032659 h 6039163"/>
              <a:gd name="connsiteX4503" fmla="*/ 6998173 w 8366380"/>
              <a:gd name="connsiteY4503" fmla="*/ 4032659 h 6039163"/>
              <a:gd name="connsiteX4504" fmla="*/ 7017941 w 8366380"/>
              <a:gd name="connsiteY4504" fmla="*/ 4012890 h 6039163"/>
              <a:gd name="connsiteX4505" fmla="*/ 6998173 w 8366380"/>
              <a:gd name="connsiteY4505" fmla="*/ 3993122 h 6039163"/>
              <a:gd name="connsiteX4506" fmla="*/ 6978404 w 8366380"/>
              <a:gd name="connsiteY4506" fmla="*/ 4012890 h 6039163"/>
              <a:gd name="connsiteX4507" fmla="*/ 6998173 w 8366380"/>
              <a:gd name="connsiteY4507" fmla="*/ 4032659 h 6039163"/>
              <a:gd name="connsiteX4508" fmla="*/ 6805144 w 8366380"/>
              <a:gd name="connsiteY4508" fmla="*/ 4032659 h 6039163"/>
              <a:gd name="connsiteX4509" fmla="*/ 6824913 w 8366380"/>
              <a:gd name="connsiteY4509" fmla="*/ 4012890 h 6039163"/>
              <a:gd name="connsiteX4510" fmla="*/ 6805144 w 8366380"/>
              <a:gd name="connsiteY4510" fmla="*/ 3993122 h 6039163"/>
              <a:gd name="connsiteX4511" fmla="*/ 6785376 w 8366380"/>
              <a:gd name="connsiteY4511" fmla="*/ 4012890 h 6039163"/>
              <a:gd name="connsiteX4512" fmla="*/ 6805144 w 8366380"/>
              <a:gd name="connsiteY4512" fmla="*/ 4032659 h 6039163"/>
              <a:gd name="connsiteX4513" fmla="*/ 6612117 w 8366380"/>
              <a:gd name="connsiteY4513" fmla="*/ 4032659 h 6039163"/>
              <a:gd name="connsiteX4514" fmla="*/ 6631885 w 8366380"/>
              <a:gd name="connsiteY4514" fmla="*/ 4012890 h 6039163"/>
              <a:gd name="connsiteX4515" fmla="*/ 6612117 w 8366380"/>
              <a:gd name="connsiteY4515" fmla="*/ 3993122 h 6039163"/>
              <a:gd name="connsiteX4516" fmla="*/ 6592348 w 8366380"/>
              <a:gd name="connsiteY4516" fmla="*/ 4012890 h 6039163"/>
              <a:gd name="connsiteX4517" fmla="*/ 6612117 w 8366380"/>
              <a:gd name="connsiteY4517" fmla="*/ 4032659 h 6039163"/>
              <a:gd name="connsiteX4518" fmla="*/ 6403778 w 8366380"/>
              <a:gd name="connsiteY4518" fmla="*/ 4032659 h 6039163"/>
              <a:gd name="connsiteX4519" fmla="*/ 6423546 w 8366380"/>
              <a:gd name="connsiteY4519" fmla="*/ 4012890 h 6039163"/>
              <a:gd name="connsiteX4520" fmla="*/ 6403778 w 8366380"/>
              <a:gd name="connsiteY4520" fmla="*/ 3993122 h 6039163"/>
              <a:gd name="connsiteX4521" fmla="*/ 6384009 w 8366380"/>
              <a:gd name="connsiteY4521" fmla="*/ 4012890 h 6039163"/>
              <a:gd name="connsiteX4522" fmla="*/ 6403778 w 8366380"/>
              <a:gd name="connsiteY4522" fmla="*/ 4032659 h 6039163"/>
              <a:gd name="connsiteX4523" fmla="*/ 6210750 w 8366380"/>
              <a:gd name="connsiteY4523" fmla="*/ 4032659 h 6039163"/>
              <a:gd name="connsiteX4524" fmla="*/ 6230519 w 8366380"/>
              <a:gd name="connsiteY4524" fmla="*/ 4012890 h 6039163"/>
              <a:gd name="connsiteX4525" fmla="*/ 6210750 w 8366380"/>
              <a:gd name="connsiteY4525" fmla="*/ 3993122 h 6039163"/>
              <a:gd name="connsiteX4526" fmla="*/ 6190982 w 8366380"/>
              <a:gd name="connsiteY4526" fmla="*/ 4012890 h 6039163"/>
              <a:gd name="connsiteX4527" fmla="*/ 6210750 w 8366380"/>
              <a:gd name="connsiteY4527" fmla="*/ 4032659 h 6039163"/>
              <a:gd name="connsiteX4528" fmla="*/ 6017723 w 8366380"/>
              <a:gd name="connsiteY4528" fmla="*/ 4032659 h 6039163"/>
              <a:gd name="connsiteX4529" fmla="*/ 6037491 w 8366380"/>
              <a:gd name="connsiteY4529" fmla="*/ 4012890 h 6039163"/>
              <a:gd name="connsiteX4530" fmla="*/ 6017723 w 8366380"/>
              <a:gd name="connsiteY4530" fmla="*/ 3993122 h 6039163"/>
              <a:gd name="connsiteX4531" fmla="*/ 5997954 w 8366380"/>
              <a:gd name="connsiteY4531" fmla="*/ 4012890 h 6039163"/>
              <a:gd name="connsiteX4532" fmla="*/ 6017723 w 8366380"/>
              <a:gd name="connsiteY4532" fmla="*/ 4032659 h 6039163"/>
              <a:gd name="connsiteX4533" fmla="*/ 5824694 w 8366380"/>
              <a:gd name="connsiteY4533" fmla="*/ 4032659 h 6039163"/>
              <a:gd name="connsiteX4534" fmla="*/ 5844463 w 8366380"/>
              <a:gd name="connsiteY4534" fmla="*/ 4012890 h 6039163"/>
              <a:gd name="connsiteX4535" fmla="*/ 5824694 w 8366380"/>
              <a:gd name="connsiteY4535" fmla="*/ 3993122 h 6039163"/>
              <a:gd name="connsiteX4536" fmla="*/ 5804926 w 8366380"/>
              <a:gd name="connsiteY4536" fmla="*/ 4012890 h 6039163"/>
              <a:gd name="connsiteX4537" fmla="*/ 5824694 w 8366380"/>
              <a:gd name="connsiteY4537" fmla="*/ 4032659 h 6039163"/>
              <a:gd name="connsiteX4538" fmla="*/ 5631667 w 8366380"/>
              <a:gd name="connsiteY4538" fmla="*/ 4032659 h 6039163"/>
              <a:gd name="connsiteX4539" fmla="*/ 5651435 w 8366380"/>
              <a:gd name="connsiteY4539" fmla="*/ 4012890 h 6039163"/>
              <a:gd name="connsiteX4540" fmla="*/ 5631667 w 8366380"/>
              <a:gd name="connsiteY4540" fmla="*/ 3993122 h 6039163"/>
              <a:gd name="connsiteX4541" fmla="*/ 5611899 w 8366380"/>
              <a:gd name="connsiteY4541" fmla="*/ 4012890 h 6039163"/>
              <a:gd name="connsiteX4542" fmla="*/ 5631667 w 8366380"/>
              <a:gd name="connsiteY4542" fmla="*/ 4032659 h 6039163"/>
              <a:gd name="connsiteX4543" fmla="*/ 5438639 w 8366380"/>
              <a:gd name="connsiteY4543" fmla="*/ 4032659 h 6039163"/>
              <a:gd name="connsiteX4544" fmla="*/ 5458408 w 8366380"/>
              <a:gd name="connsiteY4544" fmla="*/ 4012890 h 6039163"/>
              <a:gd name="connsiteX4545" fmla="*/ 5438639 w 8366380"/>
              <a:gd name="connsiteY4545" fmla="*/ 3993122 h 6039163"/>
              <a:gd name="connsiteX4546" fmla="*/ 5418871 w 8366380"/>
              <a:gd name="connsiteY4546" fmla="*/ 4012890 h 6039163"/>
              <a:gd name="connsiteX4547" fmla="*/ 5438639 w 8366380"/>
              <a:gd name="connsiteY4547" fmla="*/ 4032659 h 6039163"/>
              <a:gd name="connsiteX4548" fmla="*/ 5245612 w 8366380"/>
              <a:gd name="connsiteY4548" fmla="*/ 4032659 h 6039163"/>
              <a:gd name="connsiteX4549" fmla="*/ 5265380 w 8366380"/>
              <a:gd name="connsiteY4549" fmla="*/ 4012890 h 6039163"/>
              <a:gd name="connsiteX4550" fmla="*/ 5245612 w 8366380"/>
              <a:gd name="connsiteY4550" fmla="*/ 3993122 h 6039163"/>
              <a:gd name="connsiteX4551" fmla="*/ 5225843 w 8366380"/>
              <a:gd name="connsiteY4551" fmla="*/ 4012890 h 6039163"/>
              <a:gd name="connsiteX4552" fmla="*/ 5245612 w 8366380"/>
              <a:gd name="connsiteY4552" fmla="*/ 4032659 h 6039163"/>
              <a:gd name="connsiteX4553" fmla="*/ 5052584 w 8366380"/>
              <a:gd name="connsiteY4553" fmla="*/ 4032659 h 6039163"/>
              <a:gd name="connsiteX4554" fmla="*/ 5072353 w 8366380"/>
              <a:gd name="connsiteY4554" fmla="*/ 4012890 h 6039163"/>
              <a:gd name="connsiteX4555" fmla="*/ 5052584 w 8366380"/>
              <a:gd name="connsiteY4555" fmla="*/ 3993122 h 6039163"/>
              <a:gd name="connsiteX4556" fmla="*/ 5032815 w 8366380"/>
              <a:gd name="connsiteY4556" fmla="*/ 4012890 h 6039163"/>
              <a:gd name="connsiteX4557" fmla="*/ 5052584 w 8366380"/>
              <a:gd name="connsiteY4557" fmla="*/ 4032659 h 6039163"/>
              <a:gd name="connsiteX4558" fmla="*/ 4859557 w 8366380"/>
              <a:gd name="connsiteY4558" fmla="*/ 4032659 h 6039163"/>
              <a:gd name="connsiteX4559" fmla="*/ 4879324 w 8366380"/>
              <a:gd name="connsiteY4559" fmla="*/ 4012890 h 6039163"/>
              <a:gd name="connsiteX4560" fmla="*/ 4859557 w 8366380"/>
              <a:gd name="connsiteY4560" fmla="*/ 3993122 h 6039163"/>
              <a:gd name="connsiteX4561" fmla="*/ 4839789 w 8366380"/>
              <a:gd name="connsiteY4561" fmla="*/ 4012890 h 6039163"/>
              <a:gd name="connsiteX4562" fmla="*/ 4859557 w 8366380"/>
              <a:gd name="connsiteY4562" fmla="*/ 4032659 h 6039163"/>
              <a:gd name="connsiteX4563" fmla="*/ 4666528 w 8366380"/>
              <a:gd name="connsiteY4563" fmla="*/ 4032659 h 6039163"/>
              <a:gd name="connsiteX4564" fmla="*/ 4686297 w 8366380"/>
              <a:gd name="connsiteY4564" fmla="*/ 4012890 h 6039163"/>
              <a:gd name="connsiteX4565" fmla="*/ 4666528 w 8366380"/>
              <a:gd name="connsiteY4565" fmla="*/ 3993122 h 6039163"/>
              <a:gd name="connsiteX4566" fmla="*/ 4646761 w 8366380"/>
              <a:gd name="connsiteY4566" fmla="*/ 4012890 h 6039163"/>
              <a:gd name="connsiteX4567" fmla="*/ 4666528 w 8366380"/>
              <a:gd name="connsiteY4567" fmla="*/ 4032659 h 6039163"/>
              <a:gd name="connsiteX4568" fmla="*/ 4473501 w 8366380"/>
              <a:gd name="connsiteY4568" fmla="*/ 4032659 h 6039163"/>
              <a:gd name="connsiteX4569" fmla="*/ 4493269 w 8366380"/>
              <a:gd name="connsiteY4569" fmla="*/ 4012890 h 6039163"/>
              <a:gd name="connsiteX4570" fmla="*/ 4473501 w 8366380"/>
              <a:gd name="connsiteY4570" fmla="*/ 3993122 h 6039163"/>
              <a:gd name="connsiteX4571" fmla="*/ 4453732 w 8366380"/>
              <a:gd name="connsiteY4571" fmla="*/ 4012890 h 6039163"/>
              <a:gd name="connsiteX4572" fmla="*/ 4473501 w 8366380"/>
              <a:gd name="connsiteY4572" fmla="*/ 4032659 h 6039163"/>
              <a:gd name="connsiteX4573" fmla="*/ 4280474 w 8366380"/>
              <a:gd name="connsiteY4573" fmla="*/ 4032659 h 6039163"/>
              <a:gd name="connsiteX4574" fmla="*/ 4300242 w 8366380"/>
              <a:gd name="connsiteY4574" fmla="*/ 4012890 h 6039163"/>
              <a:gd name="connsiteX4575" fmla="*/ 4280474 w 8366380"/>
              <a:gd name="connsiteY4575" fmla="*/ 3993122 h 6039163"/>
              <a:gd name="connsiteX4576" fmla="*/ 4260705 w 8366380"/>
              <a:gd name="connsiteY4576" fmla="*/ 4012890 h 6039163"/>
              <a:gd name="connsiteX4577" fmla="*/ 4280474 w 8366380"/>
              <a:gd name="connsiteY4577" fmla="*/ 4032659 h 6039163"/>
              <a:gd name="connsiteX4578" fmla="*/ 4058922 w 8366380"/>
              <a:gd name="connsiteY4578" fmla="*/ 4032659 h 6039163"/>
              <a:gd name="connsiteX4579" fmla="*/ 4078690 w 8366380"/>
              <a:gd name="connsiteY4579" fmla="*/ 4012890 h 6039163"/>
              <a:gd name="connsiteX4580" fmla="*/ 4058922 w 8366380"/>
              <a:gd name="connsiteY4580" fmla="*/ 3993122 h 6039163"/>
              <a:gd name="connsiteX4581" fmla="*/ 4039153 w 8366380"/>
              <a:gd name="connsiteY4581" fmla="*/ 4012890 h 6039163"/>
              <a:gd name="connsiteX4582" fmla="*/ 4058922 w 8366380"/>
              <a:gd name="connsiteY4582" fmla="*/ 4032659 h 6039163"/>
              <a:gd name="connsiteX4583" fmla="*/ 3865894 w 8366380"/>
              <a:gd name="connsiteY4583" fmla="*/ 4032659 h 6039163"/>
              <a:gd name="connsiteX4584" fmla="*/ 3885662 w 8366380"/>
              <a:gd name="connsiteY4584" fmla="*/ 4012890 h 6039163"/>
              <a:gd name="connsiteX4585" fmla="*/ 3865894 w 8366380"/>
              <a:gd name="connsiteY4585" fmla="*/ 3993122 h 6039163"/>
              <a:gd name="connsiteX4586" fmla="*/ 3846126 w 8366380"/>
              <a:gd name="connsiteY4586" fmla="*/ 4012890 h 6039163"/>
              <a:gd name="connsiteX4587" fmla="*/ 3865894 w 8366380"/>
              <a:gd name="connsiteY4587" fmla="*/ 4032659 h 6039163"/>
              <a:gd name="connsiteX4588" fmla="*/ 3672866 w 8366380"/>
              <a:gd name="connsiteY4588" fmla="*/ 4032659 h 6039163"/>
              <a:gd name="connsiteX4589" fmla="*/ 3692634 w 8366380"/>
              <a:gd name="connsiteY4589" fmla="*/ 4012890 h 6039163"/>
              <a:gd name="connsiteX4590" fmla="*/ 3672866 w 8366380"/>
              <a:gd name="connsiteY4590" fmla="*/ 3993122 h 6039163"/>
              <a:gd name="connsiteX4591" fmla="*/ 3653098 w 8366380"/>
              <a:gd name="connsiteY4591" fmla="*/ 4012890 h 6039163"/>
              <a:gd name="connsiteX4592" fmla="*/ 3672866 w 8366380"/>
              <a:gd name="connsiteY4592" fmla="*/ 4032659 h 6039163"/>
              <a:gd name="connsiteX4593" fmla="*/ 3479838 w 8366380"/>
              <a:gd name="connsiteY4593" fmla="*/ 4032659 h 6039163"/>
              <a:gd name="connsiteX4594" fmla="*/ 3499606 w 8366380"/>
              <a:gd name="connsiteY4594" fmla="*/ 4012890 h 6039163"/>
              <a:gd name="connsiteX4595" fmla="*/ 3479838 w 8366380"/>
              <a:gd name="connsiteY4595" fmla="*/ 3993122 h 6039163"/>
              <a:gd name="connsiteX4596" fmla="*/ 3460069 w 8366380"/>
              <a:gd name="connsiteY4596" fmla="*/ 4012890 h 6039163"/>
              <a:gd name="connsiteX4597" fmla="*/ 3479838 w 8366380"/>
              <a:gd name="connsiteY4597" fmla="*/ 4032659 h 6039163"/>
              <a:gd name="connsiteX4598" fmla="*/ 3286810 w 8366380"/>
              <a:gd name="connsiteY4598" fmla="*/ 4032659 h 6039163"/>
              <a:gd name="connsiteX4599" fmla="*/ 3306579 w 8366380"/>
              <a:gd name="connsiteY4599" fmla="*/ 4012890 h 6039163"/>
              <a:gd name="connsiteX4600" fmla="*/ 3286810 w 8366380"/>
              <a:gd name="connsiteY4600" fmla="*/ 3993122 h 6039163"/>
              <a:gd name="connsiteX4601" fmla="*/ 3267042 w 8366380"/>
              <a:gd name="connsiteY4601" fmla="*/ 4012890 h 6039163"/>
              <a:gd name="connsiteX4602" fmla="*/ 3286810 w 8366380"/>
              <a:gd name="connsiteY4602" fmla="*/ 4032659 h 6039163"/>
              <a:gd name="connsiteX4603" fmla="*/ 3093783 w 8366380"/>
              <a:gd name="connsiteY4603" fmla="*/ 4032659 h 6039163"/>
              <a:gd name="connsiteX4604" fmla="*/ 3113551 w 8366380"/>
              <a:gd name="connsiteY4604" fmla="*/ 4012890 h 6039163"/>
              <a:gd name="connsiteX4605" fmla="*/ 3093783 w 8366380"/>
              <a:gd name="connsiteY4605" fmla="*/ 3993122 h 6039163"/>
              <a:gd name="connsiteX4606" fmla="*/ 3074014 w 8366380"/>
              <a:gd name="connsiteY4606" fmla="*/ 4012890 h 6039163"/>
              <a:gd name="connsiteX4607" fmla="*/ 3093783 w 8366380"/>
              <a:gd name="connsiteY4607" fmla="*/ 4032659 h 6039163"/>
              <a:gd name="connsiteX4608" fmla="*/ 2900755 w 8366380"/>
              <a:gd name="connsiteY4608" fmla="*/ 4032659 h 6039163"/>
              <a:gd name="connsiteX4609" fmla="*/ 2920524 w 8366380"/>
              <a:gd name="connsiteY4609" fmla="*/ 4012890 h 6039163"/>
              <a:gd name="connsiteX4610" fmla="*/ 2900755 w 8366380"/>
              <a:gd name="connsiteY4610" fmla="*/ 3993122 h 6039163"/>
              <a:gd name="connsiteX4611" fmla="*/ 2880987 w 8366380"/>
              <a:gd name="connsiteY4611" fmla="*/ 4012890 h 6039163"/>
              <a:gd name="connsiteX4612" fmla="*/ 2900755 w 8366380"/>
              <a:gd name="connsiteY4612" fmla="*/ 4032659 h 6039163"/>
              <a:gd name="connsiteX4613" fmla="*/ 2707727 w 8366380"/>
              <a:gd name="connsiteY4613" fmla="*/ 4032659 h 6039163"/>
              <a:gd name="connsiteX4614" fmla="*/ 2727495 w 8366380"/>
              <a:gd name="connsiteY4614" fmla="*/ 4012890 h 6039163"/>
              <a:gd name="connsiteX4615" fmla="*/ 2707727 w 8366380"/>
              <a:gd name="connsiteY4615" fmla="*/ 3993122 h 6039163"/>
              <a:gd name="connsiteX4616" fmla="*/ 2687958 w 8366380"/>
              <a:gd name="connsiteY4616" fmla="*/ 4012890 h 6039163"/>
              <a:gd name="connsiteX4617" fmla="*/ 2707727 w 8366380"/>
              <a:gd name="connsiteY4617" fmla="*/ 4032659 h 6039163"/>
              <a:gd name="connsiteX4618" fmla="*/ 2514699 w 8366380"/>
              <a:gd name="connsiteY4618" fmla="*/ 4032659 h 6039163"/>
              <a:gd name="connsiteX4619" fmla="*/ 2534468 w 8366380"/>
              <a:gd name="connsiteY4619" fmla="*/ 4012890 h 6039163"/>
              <a:gd name="connsiteX4620" fmla="*/ 2514699 w 8366380"/>
              <a:gd name="connsiteY4620" fmla="*/ 3993122 h 6039163"/>
              <a:gd name="connsiteX4621" fmla="*/ 2494931 w 8366380"/>
              <a:gd name="connsiteY4621" fmla="*/ 4012890 h 6039163"/>
              <a:gd name="connsiteX4622" fmla="*/ 2514699 w 8366380"/>
              <a:gd name="connsiteY4622" fmla="*/ 4032659 h 6039163"/>
              <a:gd name="connsiteX4623" fmla="*/ 2321672 w 8366380"/>
              <a:gd name="connsiteY4623" fmla="*/ 4032659 h 6039163"/>
              <a:gd name="connsiteX4624" fmla="*/ 2341440 w 8366380"/>
              <a:gd name="connsiteY4624" fmla="*/ 4012890 h 6039163"/>
              <a:gd name="connsiteX4625" fmla="*/ 2321672 w 8366380"/>
              <a:gd name="connsiteY4625" fmla="*/ 3993122 h 6039163"/>
              <a:gd name="connsiteX4626" fmla="*/ 2301903 w 8366380"/>
              <a:gd name="connsiteY4626" fmla="*/ 4012890 h 6039163"/>
              <a:gd name="connsiteX4627" fmla="*/ 2321672 w 8366380"/>
              <a:gd name="connsiteY4627" fmla="*/ 4032659 h 6039163"/>
              <a:gd name="connsiteX4628" fmla="*/ 2128643 w 8366380"/>
              <a:gd name="connsiteY4628" fmla="*/ 4032659 h 6039163"/>
              <a:gd name="connsiteX4629" fmla="*/ 2148412 w 8366380"/>
              <a:gd name="connsiteY4629" fmla="*/ 4012890 h 6039163"/>
              <a:gd name="connsiteX4630" fmla="*/ 2128643 w 8366380"/>
              <a:gd name="connsiteY4630" fmla="*/ 3993122 h 6039163"/>
              <a:gd name="connsiteX4631" fmla="*/ 2108875 w 8366380"/>
              <a:gd name="connsiteY4631" fmla="*/ 4012890 h 6039163"/>
              <a:gd name="connsiteX4632" fmla="*/ 2128643 w 8366380"/>
              <a:gd name="connsiteY4632" fmla="*/ 4032659 h 6039163"/>
              <a:gd name="connsiteX4633" fmla="*/ 1935616 w 8366380"/>
              <a:gd name="connsiteY4633" fmla="*/ 4032659 h 6039163"/>
              <a:gd name="connsiteX4634" fmla="*/ 1955384 w 8366380"/>
              <a:gd name="connsiteY4634" fmla="*/ 4012890 h 6039163"/>
              <a:gd name="connsiteX4635" fmla="*/ 1935616 w 8366380"/>
              <a:gd name="connsiteY4635" fmla="*/ 3993122 h 6039163"/>
              <a:gd name="connsiteX4636" fmla="*/ 1915848 w 8366380"/>
              <a:gd name="connsiteY4636" fmla="*/ 4012890 h 6039163"/>
              <a:gd name="connsiteX4637" fmla="*/ 1935616 w 8366380"/>
              <a:gd name="connsiteY4637" fmla="*/ 4032659 h 6039163"/>
              <a:gd name="connsiteX4638" fmla="*/ 1727277 w 8366380"/>
              <a:gd name="connsiteY4638" fmla="*/ 4032659 h 6039163"/>
              <a:gd name="connsiteX4639" fmla="*/ 1747045 w 8366380"/>
              <a:gd name="connsiteY4639" fmla="*/ 4012890 h 6039163"/>
              <a:gd name="connsiteX4640" fmla="*/ 1727277 w 8366380"/>
              <a:gd name="connsiteY4640" fmla="*/ 3993122 h 6039163"/>
              <a:gd name="connsiteX4641" fmla="*/ 1707508 w 8366380"/>
              <a:gd name="connsiteY4641" fmla="*/ 4012890 h 6039163"/>
              <a:gd name="connsiteX4642" fmla="*/ 1727277 w 8366380"/>
              <a:gd name="connsiteY4642" fmla="*/ 4032659 h 6039163"/>
              <a:gd name="connsiteX4643" fmla="*/ 1534249 w 8366380"/>
              <a:gd name="connsiteY4643" fmla="*/ 4032659 h 6039163"/>
              <a:gd name="connsiteX4644" fmla="*/ 1554018 w 8366380"/>
              <a:gd name="connsiteY4644" fmla="*/ 4012890 h 6039163"/>
              <a:gd name="connsiteX4645" fmla="*/ 1534249 w 8366380"/>
              <a:gd name="connsiteY4645" fmla="*/ 3993122 h 6039163"/>
              <a:gd name="connsiteX4646" fmla="*/ 1514481 w 8366380"/>
              <a:gd name="connsiteY4646" fmla="*/ 4012890 h 6039163"/>
              <a:gd name="connsiteX4647" fmla="*/ 1534249 w 8366380"/>
              <a:gd name="connsiteY4647" fmla="*/ 4032659 h 6039163"/>
              <a:gd name="connsiteX4648" fmla="*/ 1341222 w 8366380"/>
              <a:gd name="connsiteY4648" fmla="*/ 4032659 h 6039163"/>
              <a:gd name="connsiteX4649" fmla="*/ 1360990 w 8366380"/>
              <a:gd name="connsiteY4649" fmla="*/ 4012890 h 6039163"/>
              <a:gd name="connsiteX4650" fmla="*/ 1341222 w 8366380"/>
              <a:gd name="connsiteY4650" fmla="*/ 3993122 h 6039163"/>
              <a:gd name="connsiteX4651" fmla="*/ 1321453 w 8366380"/>
              <a:gd name="connsiteY4651" fmla="*/ 4012890 h 6039163"/>
              <a:gd name="connsiteX4652" fmla="*/ 1341222 w 8366380"/>
              <a:gd name="connsiteY4652" fmla="*/ 4032659 h 6039163"/>
              <a:gd name="connsiteX4653" fmla="*/ 1148193 w 8366380"/>
              <a:gd name="connsiteY4653" fmla="*/ 4032659 h 6039163"/>
              <a:gd name="connsiteX4654" fmla="*/ 1167962 w 8366380"/>
              <a:gd name="connsiteY4654" fmla="*/ 4012890 h 6039163"/>
              <a:gd name="connsiteX4655" fmla="*/ 1148193 w 8366380"/>
              <a:gd name="connsiteY4655" fmla="*/ 3993122 h 6039163"/>
              <a:gd name="connsiteX4656" fmla="*/ 1128425 w 8366380"/>
              <a:gd name="connsiteY4656" fmla="*/ 4012890 h 6039163"/>
              <a:gd name="connsiteX4657" fmla="*/ 1148193 w 8366380"/>
              <a:gd name="connsiteY4657" fmla="*/ 4032659 h 6039163"/>
              <a:gd name="connsiteX4658" fmla="*/ 955166 w 8366380"/>
              <a:gd name="connsiteY4658" fmla="*/ 4032659 h 6039163"/>
              <a:gd name="connsiteX4659" fmla="*/ 974934 w 8366380"/>
              <a:gd name="connsiteY4659" fmla="*/ 4012890 h 6039163"/>
              <a:gd name="connsiteX4660" fmla="*/ 955166 w 8366380"/>
              <a:gd name="connsiteY4660" fmla="*/ 3993122 h 6039163"/>
              <a:gd name="connsiteX4661" fmla="*/ 935398 w 8366380"/>
              <a:gd name="connsiteY4661" fmla="*/ 4012890 h 6039163"/>
              <a:gd name="connsiteX4662" fmla="*/ 955166 w 8366380"/>
              <a:gd name="connsiteY4662" fmla="*/ 4032659 h 6039163"/>
              <a:gd name="connsiteX4663" fmla="*/ 762138 w 8366380"/>
              <a:gd name="connsiteY4663" fmla="*/ 4032659 h 6039163"/>
              <a:gd name="connsiteX4664" fmla="*/ 781907 w 8366380"/>
              <a:gd name="connsiteY4664" fmla="*/ 4012890 h 6039163"/>
              <a:gd name="connsiteX4665" fmla="*/ 762138 w 8366380"/>
              <a:gd name="connsiteY4665" fmla="*/ 3993122 h 6039163"/>
              <a:gd name="connsiteX4666" fmla="*/ 742370 w 8366380"/>
              <a:gd name="connsiteY4666" fmla="*/ 4012890 h 6039163"/>
              <a:gd name="connsiteX4667" fmla="*/ 762138 w 8366380"/>
              <a:gd name="connsiteY4667" fmla="*/ 4032659 h 6039163"/>
              <a:gd name="connsiteX4668" fmla="*/ 569111 w 8366380"/>
              <a:gd name="connsiteY4668" fmla="*/ 4032659 h 6039163"/>
              <a:gd name="connsiteX4669" fmla="*/ 588879 w 8366380"/>
              <a:gd name="connsiteY4669" fmla="*/ 4012890 h 6039163"/>
              <a:gd name="connsiteX4670" fmla="*/ 569111 w 8366380"/>
              <a:gd name="connsiteY4670" fmla="*/ 3993122 h 6039163"/>
              <a:gd name="connsiteX4671" fmla="*/ 549343 w 8366380"/>
              <a:gd name="connsiteY4671" fmla="*/ 4012890 h 6039163"/>
              <a:gd name="connsiteX4672" fmla="*/ 569111 w 8366380"/>
              <a:gd name="connsiteY4672" fmla="*/ 4032659 h 6039163"/>
              <a:gd name="connsiteX4673" fmla="*/ 376082 w 8366380"/>
              <a:gd name="connsiteY4673" fmla="*/ 4032659 h 6039163"/>
              <a:gd name="connsiteX4674" fmla="*/ 395851 w 8366380"/>
              <a:gd name="connsiteY4674" fmla="*/ 4012890 h 6039163"/>
              <a:gd name="connsiteX4675" fmla="*/ 376082 w 8366380"/>
              <a:gd name="connsiteY4675" fmla="*/ 3993122 h 6039163"/>
              <a:gd name="connsiteX4676" fmla="*/ 356314 w 8366380"/>
              <a:gd name="connsiteY4676" fmla="*/ 4012890 h 6039163"/>
              <a:gd name="connsiteX4677" fmla="*/ 376082 w 8366380"/>
              <a:gd name="connsiteY4677" fmla="*/ 4032659 h 6039163"/>
              <a:gd name="connsiteX4678" fmla="*/ 183055 w 8366380"/>
              <a:gd name="connsiteY4678" fmla="*/ 4032659 h 6039163"/>
              <a:gd name="connsiteX4679" fmla="*/ 202823 w 8366380"/>
              <a:gd name="connsiteY4679" fmla="*/ 4012890 h 6039163"/>
              <a:gd name="connsiteX4680" fmla="*/ 183055 w 8366380"/>
              <a:gd name="connsiteY4680" fmla="*/ 3993122 h 6039163"/>
              <a:gd name="connsiteX4681" fmla="*/ 163287 w 8366380"/>
              <a:gd name="connsiteY4681" fmla="*/ 4012890 h 6039163"/>
              <a:gd name="connsiteX4682" fmla="*/ 183055 w 8366380"/>
              <a:gd name="connsiteY4682" fmla="*/ 4032659 h 6039163"/>
              <a:gd name="connsiteX4683" fmla="*/ 0 w 8366380"/>
              <a:gd name="connsiteY4683" fmla="*/ 4226206 h 6039163"/>
              <a:gd name="connsiteX4684" fmla="*/ 4006 w 8366380"/>
              <a:gd name="connsiteY4684" fmla="*/ 4224547 h 6039163"/>
              <a:gd name="connsiteX4685" fmla="*/ 9796 w 8366380"/>
              <a:gd name="connsiteY4685" fmla="*/ 4210569 h 6039163"/>
              <a:gd name="connsiteX4686" fmla="*/ 4006 w 8366380"/>
              <a:gd name="connsiteY4686" fmla="*/ 4196591 h 6039163"/>
              <a:gd name="connsiteX4687" fmla="*/ 0 w 8366380"/>
              <a:gd name="connsiteY4687" fmla="*/ 4194932 h 6039163"/>
              <a:gd name="connsiteX4688" fmla="*/ 8349367 w 8366380"/>
              <a:gd name="connsiteY4688" fmla="*/ 4230337 h 6039163"/>
              <a:gd name="connsiteX4689" fmla="*/ 8363345 w 8366380"/>
              <a:gd name="connsiteY4689" fmla="*/ 4224547 h 6039163"/>
              <a:gd name="connsiteX4690" fmla="*/ 8366380 w 8366380"/>
              <a:gd name="connsiteY4690" fmla="*/ 4217220 h 6039163"/>
              <a:gd name="connsiteX4691" fmla="*/ 8366380 w 8366380"/>
              <a:gd name="connsiteY4691" fmla="*/ 4203918 h 6039163"/>
              <a:gd name="connsiteX4692" fmla="*/ 8363345 w 8366380"/>
              <a:gd name="connsiteY4692" fmla="*/ 4196591 h 6039163"/>
              <a:gd name="connsiteX4693" fmla="*/ 8349367 w 8366380"/>
              <a:gd name="connsiteY4693" fmla="*/ 4190801 h 6039163"/>
              <a:gd name="connsiteX4694" fmla="*/ 8329598 w 8366380"/>
              <a:gd name="connsiteY4694" fmla="*/ 4210569 h 6039163"/>
              <a:gd name="connsiteX4695" fmla="*/ 8349367 w 8366380"/>
              <a:gd name="connsiteY4695" fmla="*/ 4230337 h 6039163"/>
              <a:gd name="connsiteX4696" fmla="*/ 8156338 w 8366380"/>
              <a:gd name="connsiteY4696" fmla="*/ 4230337 h 6039163"/>
              <a:gd name="connsiteX4697" fmla="*/ 8176107 w 8366380"/>
              <a:gd name="connsiteY4697" fmla="*/ 4210569 h 6039163"/>
              <a:gd name="connsiteX4698" fmla="*/ 8156338 w 8366380"/>
              <a:gd name="connsiteY4698" fmla="*/ 4190801 h 6039163"/>
              <a:gd name="connsiteX4699" fmla="*/ 8136570 w 8366380"/>
              <a:gd name="connsiteY4699" fmla="*/ 4210569 h 6039163"/>
              <a:gd name="connsiteX4700" fmla="*/ 8156338 w 8366380"/>
              <a:gd name="connsiteY4700" fmla="*/ 4230337 h 6039163"/>
              <a:gd name="connsiteX4701" fmla="*/ 7963311 w 8366380"/>
              <a:gd name="connsiteY4701" fmla="*/ 4230337 h 6039163"/>
              <a:gd name="connsiteX4702" fmla="*/ 7983079 w 8366380"/>
              <a:gd name="connsiteY4702" fmla="*/ 4210569 h 6039163"/>
              <a:gd name="connsiteX4703" fmla="*/ 7963311 w 8366380"/>
              <a:gd name="connsiteY4703" fmla="*/ 4190801 h 6039163"/>
              <a:gd name="connsiteX4704" fmla="*/ 7943543 w 8366380"/>
              <a:gd name="connsiteY4704" fmla="*/ 4210569 h 6039163"/>
              <a:gd name="connsiteX4705" fmla="*/ 7963311 w 8366380"/>
              <a:gd name="connsiteY4705" fmla="*/ 4230337 h 6039163"/>
              <a:gd name="connsiteX4706" fmla="*/ 7770283 w 8366380"/>
              <a:gd name="connsiteY4706" fmla="*/ 4230337 h 6039163"/>
              <a:gd name="connsiteX4707" fmla="*/ 7790052 w 8366380"/>
              <a:gd name="connsiteY4707" fmla="*/ 4210569 h 6039163"/>
              <a:gd name="connsiteX4708" fmla="*/ 7770283 w 8366380"/>
              <a:gd name="connsiteY4708" fmla="*/ 4190801 h 6039163"/>
              <a:gd name="connsiteX4709" fmla="*/ 7750515 w 8366380"/>
              <a:gd name="connsiteY4709" fmla="*/ 4210569 h 6039163"/>
              <a:gd name="connsiteX4710" fmla="*/ 7770283 w 8366380"/>
              <a:gd name="connsiteY4710" fmla="*/ 4230337 h 6039163"/>
              <a:gd name="connsiteX4711" fmla="*/ 7577256 w 8366380"/>
              <a:gd name="connsiteY4711" fmla="*/ 4230337 h 6039163"/>
              <a:gd name="connsiteX4712" fmla="*/ 7597024 w 8366380"/>
              <a:gd name="connsiteY4712" fmla="*/ 4210569 h 6039163"/>
              <a:gd name="connsiteX4713" fmla="*/ 7577256 w 8366380"/>
              <a:gd name="connsiteY4713" fmla="*/ 4190801 h 6039163"/>
              <a:gd name="connsiteX4714" fmla="*/ 7557488 w 8366380"/>
              <a:gd name="connsiteY4714" fmla="*/ 4210569 h 6039163"/>
              <a:gd name="connsiteX4715" fmla="*/ 7577256 w 8366380"/>
              <a:gd name="connsiteY4715" fmla="*/ 4230337 h 6039163"/>
              <a:gd name="connsiteX4716" fmla="*/ 7384228 w 8366380"/>
              <a:gd name="connsiteY4716" fmla="*/ 4230337 h 6039163"/>
              <a:gd name="connsiteX4717" fmla="*/ 7403996 w 8366380"/>
              <a:gd name="connsiteY4717" fmla="*/ 4210569 h 6039163"/>
              <a:gd name="connsiteX4718" fmla="*/ 7384228 w 8366380"/>
              <a:gd name="connsiteY4718" fmla="*/ 4190801 h 6039163"/>
              <a:gd name="connsiteX4719" fmla="*/ 7364459 w 8366380"/>
              <a:gd name="connsiteY4719" fmla="*/ 4210569 h 6039163"/>
              <a:gd name="connsiteX4720" fmla="*/ 7384228 w 8366380"/>
              <a:gd name="connsiteY4720" fmla="*/ 4230337 h 6039163"/>
              <a:gd name="connsiteX4721" fmla="*/ 7191200 w 8366380"/>
              <a:gd name="connsiteY4721" fmla="*/ 4230337 h 6039163"/>
              <a:gd name="connsiteX4722" fmla="*/ 7210968 w 8366380"/>
              <a:gd name="connsiteY4722" fmla="*/ 4210569 h 6039163"/>
              <a:gd name="connsiteX4723" fmla="*/ 7191200 w 8366380"/>
              <a:gd name="connsiteY4723" fmla="*/ 4190801 h 6039163"/>
              <a:gd name="connsiteX4724" fmla="*/ 7171432 w 8366380"/>
              <a:gd name="connsiteY4724" fmla="*/ 4210569 h 6039163"/>
              <a:gd name="connsiteX4725" fmla="*/ 7191200 w 8366380"/>
              <a:gd name="connsiteY4725" fmla="*/ 4230337 h 6039163"/>
              <a:gd name="connsiteX4726" fmla="*/ 6998173 w 8366380"/>
              <a:gd name="connsiteY4726" fmla="*/ 4230337 h 6039163"/>
              <a:gd name="connsiteX4727" fmla="*/ 7017941 w 8366380"/>
              <a:gd name="connsiteY4727" fmla="*/ 4210569 h 6039163"/>
              <a:gd name="connsiteX4728" fmla="*/ 6998173 w 8366380"/>
              <a:gd name="connsiteY4728" fmla="*/ 4190801 h 6039163"/>
              <a:gd name="connsiteX4729" fmla="*/ 6978404 w 8366380"/>
              <a:gd name="connsiteY4729" fmla="*/ 4210569 h 6039163"/>
              <a:gd name="connsiteX4730" fmla="*/ 6998173 w 8366380"/>
              <a:gd name="connsiteY4730" fmla="*/ 4230337 h 6039163"/>
              <a:gd name="connsiteX4731" fmla="*/ 6805144 w 8366380"/>
              <a:gd name="connsiteY4731" fmla="*/ 4230337 h 6039163"/>
              <a:gd name="connsiteX4732" fmla="*/ 6824913 w 8366380"/>
              <a:gd name="connsiteY4732" fmla="*/ 4210569 h 6039163"/>
              <a:gd name="connsiteX4733" fmla="*/ 6805144 w 8366380"/>
              <a:gd name="connsiteY4733" fmla="*/ 4190801 h 6039163"/>
              <a:gd name="connsiteX4734" fmla="*/ 6785376 w 8366380"/>
              <a:gd name="connsiteY4734" fmla="*/ 4210569 h 6039163"/>
              <a:gd name="connsiteX4735" fmla="*/ 6805144 w 8366380"/>
              <a:gd name="connsiteY4735" fmla="*/ 4230337 h 6039163"/>
              <a:gd name="connsiteX4736" fmla="*/ 6612117 w 8366380"/>
              <a:gd name="connsiteY4736" fmla="*/ 4230337 h 6039163"/>
              <a:gd name="connsiteX4737" fmla="*/ 6631885 w 8366380"/>
              <a:gd name="connsiteY4737" fmla="*/ 4210569 h 6039163"/>
              <a:gd name="connsiteX4738" fmla="*/ 6612117 w 8366380"/>
              <a:gd name="connsiteY4738" fmla="*/ 4190801 h 6039163"/>
              <a:gd name="connsiteX4739" fmla="*/ 6592348 w 8366380"/>
              <a:gd name="connsiteY4739" fmla="*/ 4210569 h 6039163"/>
              <a:gd name="connsiteX4740" fmla="*/ 6612117 w 8366380"/>
              <a:gd name="connsiteY4740" fmla="*/ 4230337 h 6039163"/>
              <a:gd name="connsiteX4741" fmla="*/ 6403778 w 8366380"/>
              <a:gd name="connsiteY4741" fmla="*/ 4230337 h 6039163"/>
              <a:gd name="connsiteX4742" fmla="*/ 6423546 w 8366380"/>
              <a:gd name="connsiteY4742" fmla="*/ 4210569 h 6039163"/>
              <a:gd name="connsiteX4743" fmla="*/ 6403778 w 8366380"/>
              <a:gd name="connsiteY4743" fmla="*/ 4190801 h 6039163"/>
              <a:gd name="connsiteX4744" fmla="*/ 6384009 w 8366380"/>
              <a:gd name="connsiteY4744" fmla="*/ 4210569 h 6039163"/>
              <a:gd name="connsiteX4745" fmla="*/ 6403778 w 8366380"/>
              <a:gd name="connsiteY4745" fmla="*/ 4230337 h 6039163"/>
              <a:gd name="connsiteX4746" fmla="*/ 6210750 w 8366380"/>
              <a:gd name="connsiteY4746" fmla="*/ 4230337 h 6039163"/>
              <a:gd name="connsiteX4747" fmla="*/ 6230519 w 8366380"/>
              <a:gd name="connsiteY4747" fmla="*/ 4210569 h 6039163"/>
              <a:gd name="connsiteX4748" fmla="*/ 6210750 w 8366380"/>
              <a:gd name="connsiteY4748" fmla="*/ 4190801 h 6039163"/>
              <a:gd name="connsiteX4749" fmla="*/ 6190982 w 8366380"/>
              <a:gd name="connsiteY4749" fmla="*/ 4210569 h 6039163"/>
              <a:gd name="connsiteX4750" fmla="*/ 6210750 w 8366380"/>
              <a:gd name="connsiteY4750" fmla="*/ 4230337 h 6039163"/>
              <a:gd name="connsiteX4751" fmla="*/ 6017723 w 8366380"/>
              <a:gd name="connsiteY4751" fmla="*/ 4230337 h 6039163"/>
              <a:gd name="connsiteX4752" fmla="*/ 6037491 w 8366380"/>
              <a:gd name="connsiteY4752" fmla="*/ 4210569 h 6039163"/>
              <a:gd name="connsiteX4753" fmla="*/ 6017723 w 8366380"/>
              <a:gd name="connsiteY4753" fmla="*/ 4190801 h 6039163"/>
              <a:gd name="connsiteX4754" fmla="*/ 5997954 w 8366380"/>
              <a:gd name="connsiteY4754" fmla="*/ 4210569 h 6039163"/>
              <a:gd name="connsiteX4755" fmla="*/ 6017723 w 8366380"/>
              <a:gd name="connsiteY4755" fmla="*/ 4230337 h 6039163"/>
              <a:gd name="connsiteX4756" fmla="*/ 5824694 w 8366380"/>
              <a:gd name="connsiteY4756" fmla="*/ 4230337 h 6039163"/>
              <a:gd name="connsiteX4757" fmla="*/ 5844463 w 8366380"/>
              <a:gd name="connsiteY4757" fmla="*/ 4210569 h 6039163"/>
              <a:gd name="connsiteX4758" fmla="*/ 5824694 w 8366380"/>
              <a:gd name="connsiteY4758" fmla="*/ 4190801 h 6039163"/>
              <a:gd name="connsiteX4759" fmla="*/ 5804926 w 8366380"/>
              <a:gd name="connsiteY4759" fmla="*/ 4210569 h 6039163"/>
              <a:gd name="connsiteX4760" fmla="*/ 5824694 w 8366380"/>
              <a:gd name="connsiteY4760" fmla="*/ 4230337 h 6039163"/>
              <a:gd name="connsiteX4761" fmla="*/ 5631667 w 8366380"/>
              <a:gd name="connsiteY4761" fmla="*/ 4230337 h 6039163"/>
              <a:gd name="connsiteX4762" fmla="*/ 5651435 w 8366380"/>
              <a:gd name="connsiteY4762" fmla="*/ 4210569 h 6039163"/>
              <a:gd name="connsiteX4763" fmla="*/ 5631667 w 8366380"/>
              <a:gd name="connsiteY4763" fmla="*/ 4190801 h 6039163"/>
              <a:gd name="connsiteX4764" fmla="*/ 5611899 w 8366380"/>
              <a:gd name="connsiteY4764" fmla="*/ 4210569 h 6039163"/>
              <a:gd name="connsiteX4765" fmla="*/ 5631667 w 8366380"/>
              <a:gd name="connsiteY4765" fmla="*/ 4230337 h 6039163"/>
              <a:gd name="connsiteX4766" fmla="*/ 5438639 w 8366380"/>
              <a:gd name="connsiteY4766" fmla="*/ 4230337 h 6039163"/>
              <a:gd name="connsiteX4767" fmla="*/ 5458408 w 8366380"/>
              <a:gd name="connsiteY4767" fmla="*/ 4210569 h 6039163"/>
              <a:gd name="connsiteX4768" fmla="*/ 5438639 w 8366380"/>
              <a:gd name="connsiteY4768" fmla="*/ 4190801 h 6039163"/>
              <a:gd name="connsiteX4769" fmla="*/ 5418871 w 8366380"/>
              <a:gd name="connsiteY4769" fmla="*/ 4210569 h 6039163"/>
              <a:gd name="connsiteX4770" fmla="*/ 5438639 w 8366380"/>
              <a:gd name="connsiteY4770" fmla="*/ 4230337 h 6039163"/>
              <a:gd name="connsiteX4771" fmla="*/ 5245612 w 8366380"/>
              <a:gd name="connsiteY4771" fmla="*/ 4230337 h 6039163"/>
              <a:gd name="connsiteX4772" fmla="*/ 5265380 w 8366380"/>
              <a:gd name="connsiteY4772" fmla="*/ 4210569 h 6039163"/>
              <a:gd name="connsiteX4773" fmla="*/ 5245612 w 8366380"/>
              <a:gd name="connsiteY4773" fmla="*/ 4190801 h 6039163"/>
              <a:gd name="connsiteX4774" fmla="*/ 5225843 w 8366380"/>
              <a:gd name="connsiteY4774" fmla="*/ 4210569 h 6039163"/>
              <a:gd name="connsiteX4775" fmla="*/ 5245612 w 8366380"/>
              <a:gd name="connsiteY4775" fmla="*/ 4230337 h 6039163"/>
              <a:gd name="connsiteX4776" fmla="*/ 5052584 w 8366380"/>
              <a:gd name="connsiteY4776" fmla="*/ 4230337 h 6039163"/>
              <a:gd name="connsiteX4777" fmla="*/ 5072353 w 8366380"/>
              <a:gd name="connsiteY4777" fmla="*/ 4210569 h 6039163"/>
              <a:gd name="connsiteX4778" fmla="*/ 5052584 w 8366380"/>
              <a:gd name="connsiteY4778" fmla="*/ 4190801 h 6039163"/>
              <a:gd name="connsiteX4779" fmla="*/ 5032815 w 8366380"/>
              <a:gd name="connsiteY4779" fmla="*/ 4210569 h 6039163"/>
              <a:gd name="connsiteX4780" fmla="*/ 5052584 w 8366380"/>
              <a:gd name="connsiteY4780" fmla="*/ 4230337 h 6039163"/>
              <a:gd name="connsiteX4781" fmla="*/ 4859557 w 8366380"/>
              <a:gd name="connsiteY4781" fmla="*/ 4230337 h 6039163"/>
              <a:gd name="connsiteX4782" fmla="*/ 4879324 w 8366380"/>
              <a:gd name="connsiteY4782" fmla="*/ 4210569 h 6039163"/>
              <a:gd name="connsiteX4783" fmla="*/ 4859557 w 8366380"/>
              <a:gd name="connsiteY4783" fmla="*/ 4190801 h 6039163"/>
              <a:gd name="connsiteX4784" fmla="*/ 4839789 w 8366380"/>
              <a:gd name="connsiteY4784" fmla="*/ 4210569 h 6039163"/>
              <a:gd name="connsiteX4785" fmla="*/ 4859557 w 8366380"/>
              <a:gd name="connsiteY4785" fmla="*/ 4230337 h 6039163"/>
              <a:gd name="connsiteX4786" fmla="*/ 4666528 w 8366380"/>
              <a:gd name="connsiteY4786" fmla="*/ 4230337 h 6039163"/>
              <a:gd name="connsiteX4787" fmla="*/ 4686297 w 8366380"/>
              <a:gd name="connsiteY4787" fmla="*/ 4210569 h 6039163"/>
              <a:gd name="connsiteX4788" fmla="*/ 4666528 w 8366380"/>
              <a:gd name="connsiteY4788" fmla="*/ 4190801 h 6039163"/>
              <a:gd name="connsiteX4789" fmla="*/ 4646761 w 8366380"/>
              <a:gd name="connsiteY4789" fmla="*/ 4210569 h 6039163"/>
              <a:gd name="connsiteX4790" fmla="*/ 4666528 w 8366380"/>
              <a:gd name="connsiteY4790" fmla="*/ 4230337 h 6039163"/>
              <a:gd name="connsiteX4791" fmla="*/ 4473501 w 8366380"/>
              <a:gd name="connsiteY4791" fmla="*/ 4230337 h 6039163"/>
              <a:gd name="connsiteX4792" fmla="*/ 4493269 w 8366380"/>
              <a:gd name="connsiteY4792" fmla="*/ 4210569 h 6039163"/>
              <a:gd name="connsiteX4793" fmla="*/ 4473501 w 8366380"/>
              <a:gd name="connsiteY4793" fmla="*/ 4190801 h 6039163"/>
              <a:gd name="connsiteX4794" fmla="*/ 4453732 w 8366380"/>
              <a:gd name="connsiteY4794" fmla="*/ 4210569 h 6039163"/>
              <a:gd name="connsiteX4795" fmla="*/ 4473501 w 8366380"/>
              <a:gd name="connsiteY4795" fmla="*/ 4230337 h 6039163"/>
              <a:gd name="connsiteX4796" fmla="*/ 4280474 w 8366380"/>
              <a:gd name="connsiteY4796" fmla="*/ 4230337 h 6039163"/>
              <a:gd name="connsiteX4797" fmla="*/ 4300242 w 8366380"/>
              <a:gd name="connsiteY4797" fmla="*/ 4210569 h 6039163"/>
              <a:gd name="connsiteX4798" fmla="*/ 4280474 w 8366380"/>
              <a:gd name="connsiteY4798" fmla="*/ 4190801 h 6039163"/>
              <a:gd name="connsiteX4799" fmla="*/ 4260705 w 8366380"/>
              <a:gd name="connsiteY4799" fmla="*/ 4210569 h 6039163"/>
              <a:gd name="connsiteX4800" fmla="*/ 4280474 w 8366380"/>
              <a:gd name="connsiteY4800" fmla="*/ 4230337 h 6039163"/>
              <a:gd name="connsiteX4801" fmla="*/ 4058922 w 8366380"/>
              <a:gd name="connsiteY4801" fmla="*/ 4230337 h 6039163"/>
              <a:gd name="connsiteX4802" fmla="*/ 4078690 w 8366380"/>
              <a:gd name="connsiteY4802" fmla="*/ 4210569 h 6039163"/>
              <a:gd name="connsiteX4803" fmla="*/ 4058922 w 8366380"/>
              <a:gd name="connsiteY4803" fmla="*/ 4190801 h 6039163"/>
              <a:gd name="connsiteX4804" fmla="*/ 4039153 w 8366380"/>
              <a:gd name="connsiteY4804" fmla="*/ 4210569 h 6039163"/>
              <a:gd name="connsiteX4805" fmla="*/ 4058922 w 8366380"/>
              <a:gd name="connsiteY4805" fmla="*/ 4230337 h 6039163"/>
              <a:gd name="connsiteX4806" fmla="*/ 3865894 w 8366380"/>
              <a:gd name="connsiteY4806" fmla="*/ 4230337 h 6039163"/>
              <a:gd name="connsiteX4807" fmla="*/ 3885662 w 8366380"/>
              <a:gd name="connsiteY4807" fmla="*/ 4210569 h 6039163"/>
              <a:gd name="connsiteX4808" fmla="*/ 3865894 w 8366380"/>
              <a:gd name="connsiteY4808" fmla="*/ 4190801 h 6039163"/>
              <a:gd name="connsiteX4809" fmla="*/ 3846126 w 8366380"/>
              <a:gd name="connsiteY4809" fmla="*/ 4210569 h 6039163"/>
              <a:gd name="connsiteX4810" fmla="*/ 3865894 w 8366380"/>
              <a:gd name="connsiteY4810" fmla="*/ 4230337 h 6039163"/>
              <a:gd name="connsiteX4811" fmla="*/ 3672866 w 8366380"/>
              <a:gd name="connsiteY4811" fmla="*/ 4230337 h 6039163"/>
              <a:gd name="connsiteX4812" fmla="*/ 3692634 w 8366380"/>
              <a:gd name="connsiteY4812" fmla="*/ 4210569 h 6039163"/>
              <a:gd name="connsiteX4813" fmla="*/ 3672866 w 8366380"/>
              <a:gd name="connsiteY4813" fmla="*/ 4190801 h 6039163"/>
              <a:gd name="connsiteX4814" fmla="*/ 3653098 w 8366380"/>
              <a:gd name="connsiteY4814" fmla="*/ 4210569 h 6039163"/>
              <a:gd name="connsiteX4815" fmla="*/ 3672866 w 8366380"/>
              <a:gd name="connsiteY4815" fmla="*/ 4230337 h 6039163"/>
              <a:gd name="connsiteX4816" fmla="*/ 3479838 w 8366380"/>
              <a:gd name="connsiteY4816" fmla="*/ 4230337 h 6039163"/>
              <a:gd name="connsiteX4817" fmla="*/ 3499606 w 8366380"/>
              <a:gd name="connsiteY4817" fmla="*/ 4210569 h 6039163"/>
              <a:gd name="connsiteX4818" fmla="*/ 3479838 w 8366380"/>
              <a:gd name="connsiteY4818" fmla="*/ 4190801 h 6039163"/>
              <a:gd name="connsiteX4819" fmla="*/ 3460069 w 8366380"/>
              <a:gd name="connsiteY4819" fmla="*/ 4210569 h 6039163"/>
              <a:gd name="connsiteX4820" fmla="*/ 3479838 w 8366380"/>
              <a:gd name="connsiteY4820" fmla="*/ 4230337 h 6039163"/>
              <a:gd name="connsiteX4821" fmla="*/ 3286810 w 8366380"/>
              <a:gd name="connsiteY4821" fmla="*/ 4230337 h 6039163"/>
              <a:gd name="connsiteX4822" fmla="*/ 3306579 w 8366380"/>
              <a:gd name="connsiteY4822" fmla="*/ 4210569 h 6039163"/>
              <a:gd name="connsiteX4823" fmla="*/ 3286810 w 8366380"/>
              <a:gd name="connsiteY4823" fmla="*/ 4190801 h 6039163"/>
              <a:gd name="connsiteX4824" fmla="*/ 3267042 w 8366380"/>
              <a:gd name="connsiteY4824" fmla="*/ 4210569 h 6039163"/>
              <a:gd name="connsiteX4825" fmla="*/ 3286810 w 8366380"/>
              <a:gd name="connsiteY4825" fmla="*/ 4230337 h 6039163"/>
              <a:gd name="connsiteX4826" fmla="*/ 3093783 w 8366380"/>
              <a:gd name="connsiteY4826" fmla="*/ 4230337 h 6039163"/>
              <a:gd name="connsiteX4827" fmla="*/ 3113551 w 8366380"/>
              <a:gd name="connsiteY4827" fmla="*/ 4210569 h 6039163"/>
              <a:gd name="connsiteX4828" fmla="*/ 3093783 w 8366380"/>
              <a:gd name="connsiteY4828" fmla="*/ 4190801 h 6039163"/>
              <a:gd name="connsiteX4829" fmla="*/ 3074014 w 8366380"/>
              <a:gd name="connsiteY4829" fmla="*/ 4210569 h 6039163"/>
              <a:gd name="connsiteX4830" fmla="*/ 3093783 w 8366380"/>
              <a:gd name="connsiteY4830" fmla="*/ 4230337 h 6039163"/>
              <a:gd name="connsiteX4831" fmla="*/ 2900755 w 8366380"/>
              <a:gd name="connsiteY4831" fmla="*/ 4230337 h 6039163"/>
              <a:gd name="connsiteX4832" fmla="*/ 2920524 w 8366380"/>
              <a:gd name="connsiteY4832" fmla="*/ 4210569 h 6039163"/>
              <a:gd name="connsiteX4833" fmla="*/ 2900755 w 8366380"/>
              <a:gd name="connsiteY4833" fmla="*/ 4190801 h 6039163"/>
              <a:gd name="connsiteX4834" fmla="*/ 2880987 w 8366380"/>
              <a:gd name="connsiteY4834" fmla="*/ 4210569 h 6039163"/>
              <a:gd name="connsiteX4835" fmla="*/ 2900755 w 8366380"/>
              <a:gd name="connsiteY4835" fmla="*/ 4230337 h 6039163"/>
              <a:gd name="connsiteX4836" fmla="*/ 2707727 w 8366380"/>
              <a:gd name="connsiteY4836" fmla="*/ 4230337 h 6039163"/>
              <a:gd name="connsiteX4837" fmla="*/ 2727495 w 8366380"/>
              <a:gd name="connsiteY4837" fmla="*/ 4210569 h 6039163"/>
              <a:gd name="connsiteX4838" fmla="*/ 2707727 w 8366380"/>
              <a:gd name="connsiteY4838" fmla="*/ 4190801 h 6039163"/>
              <a:gd name="connsiteX4839" fmla="*/ 2687958 w 8366380"/>
              <a:gd name="connsiteY4839" fmla="*/ 4210569 h 6039163"/>
              <a:gd name="connsiteX4840" fmla="*/ 2707727 w 8366380"/>
              <a:gd name="connsiteY4840" fmla="*/ 4230337 h 6039163"/>
              <a:gd name="connsiteX4841" fmla="*/ 2514699 w 8366380"/>
              <a:gd name="connsiteY4841" fmla="*/ 4230337 h 6039163"/>
              <a:gd name="connsiteX4842" fmla="*/ 2534468 w 8366380"/>
              <a:gd name="connsiteY4842" fmla="*/ 4210569 h 6039163"/>
              <a:gd name="connsiteX4843" fmla="*/ 2514699 w 8366380"/>
              <a:gd name="connsiteY4843" fmla="*/ 4190801 h 6039163"/>
              <a:gd name="connsiteX4844" fmla="*/ 2494931 w 8366380"/>
              <a:gd name="connsiteY4844" fmla="*/ 4210569 h 6039163"/>
              <a:gd name="connsiteX4845" fmla="*/ 2514699 w 8366380"/>
              <a:gd name="connsiteY4845" fmla="*/ 4230337 h 6039163"/>
              <a:gd name="connsiteX4846" fmla="*/ 2321672 w 8366380"/>
              <a:gd name="connsiteY4846" fmla="*/ 4230337 h 6039163"/>
              <a:gd name="connsiteX4847" fmla="*/ 2341440 w 8366380"/>
              <a:gd name="connsiteY4847" fmla="*/ 4210569 h 6039163"/>
              <a:gd name="connsiteX4848" fmla="*/ 2321672 w 8366380"/>
              <a:gd name="connsiteY4848" fmla="*/ 4190801 h 6039163"/>
              <a:gd name="connsiteX4849" fmla="*/ 2301903 w 8366380"/>
              <a:gd name="connsiteY4849" fmla="*/ 4210569 h 6039163"/>
              <a:gd name="connsiteX4850" fmla="*/ 2321672 w 8366380"/>
              <a:gd name="connsiteY4850" fmla="*/ 4230337 h 6039163"/>
              <a:gd name="connsiteX4851" fmla="*/ 2128643 w 8366380"/>
              <a:gd name="connsiteY4851" fmla="*/ 4230337 h 6039163"/>
              <a:gd name="connsiteX4852" fmla="*/ 2148412 w 8366380"/>
              <a:gd name="connsiteY4852" fmla="*/ 4210569 h 6039163"/>
              <a:gd name="connsiteX4853" fmla="*/ 2128643 w 8366380"/>
              <a:gd name="connsiteY4853" fmla="*/ 4190801 h 6039163"/>
              <a:gd name="connsiteX4854" fmla="*/ 2108875 w 8366380"/>
              <a:gd name="connsiteY4854" fmla="*/ 4210569 h 6039163"/>
              <a:gd name="connsiteX4855" fmla="*/ 2128643 w 8366380"/>
              <a:gd name="connsiteY4855" fmla="*/ 4230337 h 6039163"/>
              <a:gd name="connsiteX4856" fmla="*/ 1935616 w 8366380"/>
              <a:gd name="connsiteY4856" fmla="*/ 4230337 h 6039163"/>
              <a:gd name="connsiteX4857" fmla="*/ 1955384 w 8366380"/>
              <a:gd name="connsiteY4857" fmla="*/ 4210569 h 6039163"/>
              <a:gd name="connsiteX4858" fmla="*/ 1935616 w 8366380"/>
              <a:gd name="connsiteY4858" fmla="*/ 4190801 h 6039163"/>
              <a:gd name="connsiteX4859" fmla="*/ 1915848 w 8366380"/>
              <a:gd name="connsiteY4859" fmla="*/ 4210569 h 6039163"/>
              <a:gd name="connsiteX4860" fmla="*/ 1935616 w 8366380"/>
              <a:gd name="connsiteY4860" fmla="*/ 4230337 h 6039163"/>
              <a:gd name="connsiteX4861" fmla="*/ 1727277 w 8366380"/>
              <a:gd name="connsiteY4861" fmla="*/ 4230337 h 6039163"/>
              <a:gd name="connsiteX4862" fmla="*/ 1747045 w 8366380"/>
              <a:gd name="connsiteY4862" fmla="*/ 4210569 h 6039163"/>
              <a:gd name="connsiteX4863" fmla="*/ 1727277 w 8366380"/>
              <a:gd name="connsiteY4863" fmla="*/ 4190801 h 6039163"/>
              <a:gd name="connsiteX4864" fmla="*/ 1707508 w 8366380"/>
              <a:gd name="connsiteY4864" fmla="*/ 4210569 h 6039163"/>
              <a:gd name="connsiteX4865" fmla="*/ 1727277 w 8366380"/>
              <a:gd name="connsiteY4865" fmla="*/ 4230337 h 6039163"/>
              <a:gd name="connsiteX4866" fmla="*/ 1534249 w 8366380"/>
              <a:gd name="connsiteY4866" fmla="*/ 4230337 h 6039163"/>
              <a:gd name="connsiteX4867" fmla="*/ 1554018 w 8366380"/>
              <a:gd name="connsiteY4867" fmla="*/ 4210569 h 6039163"/>
              <a:gd name="connsiteX4868" fmla="*/ 1534249 w 8366380"/>
              <a:gd name="connsiteY4868" fmla="*/ 4190801 h 6039163"/>
              <a:gd name="connsiteX4869" fmla="*/ 1514481 w 8366380"/>
              <a:gd name="connsiteY4869" fmla="*/ 4210569 h 6039163"/>
              <a:gd name="connsiteX4870" fmla="*/ 1534249 w 8366380"/>
              <a:gd name="connsiteY4870" fmla="*/ 4230337 h 6039163"/>
              <a:gd name="connsiteX4871" fmla="*/ 1341222 w 8366380"/>
              <a:gd name="connsiteY4871" fmla="*/ 4230337 h 6039163"/>
              <a:gd name="connsiteX4872" fmla="*/ 1360990 w 8366380"/>
              <a:gd name="connsiteY4872" fmla="*/ 4210569 h 6039163"/>
              <a:gd name="connsiteX4873" fmla="*/ 1341222 w 8366380"/>
              <a:gd name="connsiteY4873" fmla="*/ 4190801 h 6039163"/>
              <a:gd name="connsiteX4874" fmla="*/ 1321453 w 8366380"/>
              <a:gd name="connsiteY4874" fmla="*/ 4210569 h 6039163"/>
              <a:gd name="connsiteX4875" fmla="*/ 1341222 w 8366380"/>
              <a:gd name="connsiteY4875" fmla="*/ 4230337 h 6039163"/>
              <a:gd name="connsiteX4876" fmla="*/ 1148193 w 8366380"/>
              <a:gd name="connsiteY4876" fmla="*/ 4230337 h 6039163"/>
              <a:gd name="connsiteX4877" fmla="*/ 1167962 w 8366380"/>
              <a:gd name="connsiteY4877" fmla="*/ 4210569 h 6039163"/>
              <a:gd name="connsiteX4878" fmla="*/ 1148193 w 8366380"/>
              <a:gd name="connsiteY4878" fmla="*/ 4190801 h 6039163"/>
              <a:gd name="connsiteX4879" fmla="*/ 1128425 w 8366380"/>
              <a:gd name="connsiteY4879" fmla="*/ 4210569 h 6039163"/>
              <a:gd name="connsiteX4880" fmla="*/ 1148193 w 8366380"/>
              <a:gd name="connsiteY4880" fmla="*/ 4230337 h 6039163"/>
              <a:gd name="connsiteX4881" fmla="*/ 955166 w 8366380"/>
              <a:gd name="connsiteY4881" fmla="*/ 4230337 h 6039163"/>
              <a:gd name="connsiteX4882" fmla="*/ 974934 w 8366380"/>
              <a:gd name="connsiteY4882" fmla="*/ 4210569 h 6039163"/>
              <a:gd name="connsiteX4883" fmla="*/ 955166 w 8366380"/>
              <a:gd name="connsiteY4883" fmla="*/ 4190801 h 6039163"/>
              <a:gd name="connsiteX4884" fmla="*/ 935398 w 8366380"/>
              <a:gd name="connsiteY4884" fmla="*/ 4210569 h 6039163"/>
              <a:gd name="connsiteX4885" fmla="*/ 955166 w 8366380"/>
              <a:gd name="connsiteY4885" fmla="*/ 4230337 h 6039163"/>
              <a:gd name="connsiteX4886" fmla="*/ 762138 w 8366380"/>
              <a:gd name="connsiteY4886" fmla="*/ 4230337 h 6039163"/>
              <a:gd name="connsiteX4887" fmla="*/ 781907 w 8366380"/>
              <a:gd name="connsiteY4887" fmla="*/ 4210569 h 6039163"/>
              <a:gd name="connsiteX4888" fmla="*/ 762138 w 8366380"/>
              <a:gd name="connsiteY4888" fmla="*/ 4190801 h 6039163"/>
              <a:gd name="connsiteX4889" fmla="*/ 742370 w 8366380"/>
              <a:gd name="connsiteY4889" fmla="*/ 4210569 h 6039163"/>
              <a:gd name="connsiteX4890" fmla="*/ 762138 w 8366380"/>
              <a:gd name="connsiteY4890" fmla="*/ 4230337 h 6039163"/>
              <a:gd name="connsiteX4891" fmla="*/ 569111 w 8366380"/>
              <a:gd name="connsiteY4891" fmla="*/ 4230337 h 6039163"/>
              <a:gd name="connsiteX4892" fmla="*/ 588879 w 8366380"/>
              <a:gd name="connsiteY4892" fmla="*/ 4210569 h 6039163"/>
              <a:gd name="connsiteX4893" fmla="*/ 569111 w 8366380"/>
              <a:gd name="connsiteY4893" fmla="*/ 4190801 h 6039163"/>
              <a:gd name="connsiteX4894" fmla="*/ 549343 w 8366380"/>
              <a:gd name="connsiteY4894" fmla="*/ 4210569 h 6039163"/>
              <a:gd name="connsiteX4895" fmla="*/ 569111 w 8366380"/>
              <a:gd name="connsiteY4895" fmla="*/ 4230337 h 6039163"/>
              <a:gd name="connsiteX4896" fmla="*/ 376082 w 8366380"/>
              <a:gd name="connsiteY4896" fmla="*/ 4230337 h 6039163"/>
              <a:gd name="connsiteX4897" fmla="*/ 395851 w 8366380"/>
              <a:gd name="connsiteY4897" fmla="*/ 4210569 h 6039163"/>
              <a:gd name="connsiteX4898" fmla="*/ 376082 w 8366380"/>
              <a:gd name="connsiteY4898" fmla="*/ 4190801 h 6039163"/>
              <a:gd name="connsiteX4899" fmla="*/ 356314 w 8366380"/>
              <a:gd name="connsiteY4899" fmla="*/ 4210569 h 6039163"/>
              <a:gd name="connsiteX4900" fmla="*/ 376082 w 8366380"/>
              <a:gd name="connsiteY4900" fmla="*/ 4230337 h 6039163"/>
              <a:gd name="connsiteX4901" fmla="*/ 183055 w 8366380"/>
              <a:gd name="connsiteY4901" fmla="*/ 4230337 h 6039163"/>
              <a:gd name="connsiteX4902" fmla="*/ 202823 w 8366380"/>
              <a:gd name="connsiteY4902" fmla="*/ 4210569 h 6039163"/>
              <a:gd name="connsiteX4903" fmla="*/ 183055 w 8366380"/>
              <a:gd name="connsiteY4903" fmla="*/ 4190801 h 6039163"/>
              <a:gd name="connsiteX4904" fmla="*/ 163287 w 8366380"/>
              <a:gd name="connsiteY4904" fmla="*/ 4210569 h 6039163"/>
              <a:gd name="connsiteX4905" fmla="*/ 183055 w 8366380"/>
              <a:gd name="connsiteY4905" fmla="*/ 4230337 h 6039163"/>
              <a:gd name="connsiteX4906" fmla="*/ 0 w 8366380"/>
              <a:gd name="connsiteY4906" fmla="*/ 4423885 h 6039163"/>
              <a:gd name="connsiteX4907" fmla="*/ 4006 w 8366380"/>
              <a:gd name="connsiteY4907" fmla="*/ 4422226 h 6039163"/>
              <a:gd name="connsiteX4908" fmla="*/ 9796 w 8366380"/>
              <a:gd name="connsiteY4908" fmla="*/ 4408248 h 6039163"/>
              <a:gd name="connsiteX4909" fmla="*/ 4006 w 8366380"/>
              <a:gd name="connsiteY4909" fmla="*/ 4394270 h 6039163"/>
              <a:gd name="connsiteX4910" fmla="*/ 0 w 8366380"/>
              <a:gd name="connsiteY4910" fmla="*/ 4392611 h 6039163"/>
              <a:gd name="connsiteX4911" fmla="*/ 8349367 w 8366380"/>
              <a:gd name="connsiteY4911" fmla="*/ 4428016 h 6039163"/>
              <a:gd name="connsiteX4912" fmla="*/ 8363345 w 8366380"/>
              <a:gd name="connsiteY4912" fmla="*/ 4422226 h 6039163"/>
              <a:gd name="connsiteX4913" fmla="*/ 8366380 w 8366380"/>
              <a:gd name="connsiteY4913" fmla="*/ 4414899 h 6039163"/>
              <a:gd name="connsiteX4914" fmla="*/ 8366380 w 8366380"/>
              <a:gd name="connsiteY4914" fmla="*/ 4401597 h 6039163"/>
              <a:gd name="connsiteX4915" fmla="*/ 8363345 w 8366380"/>
              <a:gd name="connsiteY4915" fmla="*/ 4394270 h 6039163"/>
              <a:gd name="connsiteX4916" fmla="*/ 8349367 w 8366380"/>
              <a:gd name="connsiteY4916" fmla="*/ 4388480 h 6039163"/>
              <a:gd name="connsiteX4917" fmla="*/ 8329598 w 8366380"/>
              <a:gd name="connsiteY4917" fmla="*/ 4408248 h 6039163"/>
              <a:gd name="connsiteX4918" fmla="*/ 8349367 w 8366380"/>
              <a:gd name="connsiteY4918" fmla="*/ 4428016 h 6039163"/>
              <a:gd name="connsiteX4919" fmla="*/ 8156338 w 8366380"/>
              <a:gd name="connsiteY4919" fmla="*/ 4428016 h 6039163"/>
              <a:gd name="connsiteX4920" fmla="*/ 8176107 w 8366380"/>
              <a:gd name="connsiteY4920" fmla="*/ 4408248 h 6039163"/>
              <a:gd name="connsiteX4921" fmla="*/ 8156338 w 8366380"/>
              <a:gd name="connsiteY4921" fmla="*/ 4388480 h 6039163"/>
              <a:gd name="connsiteX4922" fmla="*/ 8136570 w 8366380"/>
              <a:gd name="connsiteY4922" fmla="*/ 4408248 h 6039163"/>
              <a:gd name="connsiteX4923" fmla="*/ 8156338 w 8366380"/>
              <a:gd name="connsiteY4923" fmla="*/ 4428016 h 6039163"/>
              <a:gd name="connsiteX4924" fmla="*/ 7963311 w 8366380"/>
              <a:gd name="connsiteY4924" fmla="*/ 4428016 h 6039163"/>
              <a:gd name="connsiteX4925" fmla="*/ 7983079 w 8366380"/>
              <a:gd name="connsiteY4925" fmla="*/ 4408248 h 6039163"/>
              <a:gd name="connsiteX4926" fmla="*/ 7963311 w 8366380"/>
              <a:gd name="connsiteY4926" fmla="*/ 4388480 h 6039163"/>
              <a:gd name="connsiteX4927" fmla="*/ 7943543 w 8366380"/>
              <a:gd name="connsiteY4927" fmla="*/ 4408248 h 6039163"/>
              <a:gd name="connsiteX4928" fmla="*/ 7963311 w 8366380"/>
              <a:gd name="connsiteY4928" fmla="*/ 4428016 h 6039163"/>
              <a:gd name="connsiteX4929" fmla="*/ 7770283 w 8366380"/>
              <a:gd name="connsiteY4929" fmla="*/ 4428016 h 6039163"/>
              <a:gd name="connsiteX4930" fmla="*/ 7790052 w 8366380"/>
              <a:gd name="connsiteY4930" fmla="*/ 4408248 h 6039163"/>
              <a:gd name="connsiteX4931" fmla="*/ 7770283 w 8366380"/>
              <a:gd name="connsiteY4931" fmla="*/ 4388480 h 6039163"/>
              <a:gd name="connsiteX4932" fmla="*/ 7750515 w 8366380"/>
              <a:gd name="connsiteY4932" fmla="*/ 4408248 h 6039163"/>
              <a:gd name="connsiteX4933" fmla="*/ 7770283 w 8366380"/>
              <a:gd name="connsiteY4933" fmla="*/ 4428016 h 6039163"/>
              <a:gd name="connsiteX4934" fmla="*/ 7577256 w 8366380"/>
              <a:gd name="connsiteY4934" fmla="*/ 4428016 h 6039163"/>
              <a:gd name="connsiteX4935" fmla="*/ 7597024 w 8366380"/>
              <a:gd name="connsiteY4935" fmla="*/ 4408248 h 6039163"/>
              <a:gd name="connsiteX4936" fmla="*/ 7577256 w 8366380"/>
              <a:gd name="connsiteY4936" fmla="*/ 4388480 h 6039163"/>
              <a:gd name="connsiteX4937" fmla="*/ 7557488 w 8366380"/>
              <a:gd name="connsiteY4937" fmla="*/ 4408248 h 6039163"/>
              <a:gd name="connsiteX4938" fmla="*/ 7577256 w 8366380"/>
              <a:gd name="connsiteY4938" fmla="*/ 4428016 h 6039163"/>
              <a:gd name="connsiteX4939" fmla="*/ 7384228 w 8366380"/>
              <a:gd name="connsiteY4939" fmla="*/ 4428016 h 6039163"/>
              <a:gd name="connsiteX4940" fmla="*/ 7403996 w 8366380"/>
              <a:gd name="connsiteY4940" fmla="*/ 4408248 h 6039163"/>
              <a:gd name="connsiteX4941" fmla="*/ 7384228 w 8366380"/>
              <a:gd name="connsiteY4941" fmla="*/ 4388480 h 6039163"/>
              <a:gd name="connsiteX4942" fmla="*/ 7364459 w 8366380"/>
              <a:gd name="connsiteY4942" fmla="*/ 4408248 h 6039163"/>
              <a:gd name="connsiteX4943" fmla="*/ 7384228 w 8366380"/>
              <a:gd name="connsiteY4943" fmla="*/ 4428016 h 6039163"/>
              <a:gd name="connsiteX4944" fmla="*/ 7191200 w 8366380"/>
              <a:gd name="connsiteY4944" fmla="*/ 4428016 h 6039163"/>
              <a:gd name="connsiteX4945" fmla="*/ 7210968 w 8366380"/>
              <a:gd name="connsiteY4945" fmla="*/ 4408248 h 6039163"/>
              <a:gd name="connsiteX4946" fmla="*/ 7191200 w 8366380"/>
              <a:gd name="connsiteY4946" fmla="*/ 4388480 h 6039163"/>
              <a:gd name="connsiteX4947" fmla="*/ 7171432 w 8366380"/>
              <a:gd name="connsiteY4947" fmla="*/ 4408248 h 6039163"/>
              <a:gd name="connsiteX4948" fmla="*/ 7191200 w 8366380"/>
              <a:gd name="connsiteY4948" fmla="*/ 4428016 h 6039163"/>
              <a:gd name="connsiteX4949" fmla="*/ 6998173 w 8366380"/>
              <a:gd name="connsiteY4949" fmla="*/ 4428016 h 6039163"/>
              <a:gd name="connsiteX4950" fmla="*/ 7017941 w 8366380"/>
              <a:gd name="connsiteY4950" fmla="*/ 4408248 h 6039163"/>
              <a:gd name="connsiteX4951" fmla="*/ 6998173 w 8366380"/>
              <a:gd name="connsiteY4951" fmla="*/ 4388480 h 6039163"/>
              <a:gd name="connsiteX4952" fmla="*/ 6978404 w 8366380"/>
              <a:gd name="connsiteY4952" fmla="*/ 4408248 h 6039163"/>
              <a:gd name="connsiteX4953" fmla="*/ 6998173 w 8366380"/>
              <a:gd name="connsiteY4953" fmla="*/ 4428016 h 6039163"/>
              <a:gd name="connsiteX4954" fmla="*/ 6805144 w 8366380"/>
              <a:gd name="connsiteY4954" fmla="*/ 4428016 h 6039163"/>
              <a:gd name="connsiteX4955" fmla="*/ 6824913 w 8366380"/>
              <a:gd name="connsiteY4955" fmla="*/ 4408248 h 6039163"/>
              <a:gd name="connsiteX4956" fmla="*/ 6805144 w 8366380"/>
              <a:gd name="connsiteY4956" fmla="*/ 4388480 h 6039163"/>
              <a:gd name="connsiteX4957" fmla="*/ 6785376 w 8366380"/>
              <a:gd name="connsiteY4957" fmla="*/ 4408248 h 6039163"/>
              <a:gd name="connsiteX4958" fmla="*/ 6805144 w 8366380"/>
              <a:gd name="connsiteY4958" fmla="*/ 4428016 h 6039163"/>
              <a:gd name="connsiteX4959" fmla="*/ 6612117 w 8366380"/>
              <a:gd name="connsiteY4959" fmla="*/ 4428016 h 6039163"/>
              <a:gd name="connsiteX4960" fmla="*/ 6631885 w 8366380"/>
              <a:gd name="connsiteY4960" fmla="*/ 4408248 h 6039163"/>
              <a:gd name="connsiteX4961" fmla="*/ 6612117 w 8366380"/>
              <a:gd name="connsiteY4961" fmla="*/ 4388480 h 6039163"/>
              <a:gd name="connsiteX4962" fmla="*/ 6592348 w 8366380"/>
              <a:gd name="connsiteY4962" fmla="*/ 4408248 h 6039163"/>
              <a:gd name="connsiteX4963" fmla="*/ 6612117 w 8366380"/>
              <a:gd name="connsiteY4963" fmla="*/ 4428016 h 6039163"/>
              <a:gd name="connsiteX4964" fmla="*/ 6403778 w 8366380"/>
              <a:gd name="connsiteY4964" fmla="*/ 4428016 h 6039163"/>
              <a:gd name="connsiteX4965" fmla="*/ 6423546 w 8366380"/>
              <a:gd name="connsiteY4965" fmla="*/ 4408248 h 6039163"/>
              <a:gd name="connsiteX4966" fmla="*/ 6403778 w 8366380"/>
              <a:gd name="connsiteY4966" fmla="*/ 4388480 h 6039163"/>
              <a:gd name="connsiteX4967" fmla="*/ 6384009 w 8366380"/>
              <a:gd name="connsiteY4967" fmla="*/ 4408248 h 6039163"/>
              <a:gd name="connsiteX4968" fmla="*/ 6403778 w 8366380"/>
              <a:gd name="connsiteY4968" fmla="*/ 4428016 h 6039163"/>
              <a:gd name="connsiteX4969" fmla="*/ 6210750 w 8366380"/>
              <a:gd name="connsiteY4969" fmla="*/ 4428016 h 6039163"/>
              <a:gd name="connsiteX4970" fmla="*/ 6230519 w 8366380"/>
              <a:gd name="connsiteY4970" fmla="*/ 4408248 h 6039163"/>
              <a:gd name="connsiteX4971" fmla="*/ 6210750 w 8366380"/>
              <a:gd name="connsiteY4971" fmla="*/ 4388480 h 6039163"/>
              <a:gd name="connsiteX4972" fmla="*/ 6190982 w 8366380"/>
              <a:gd name="connsiteY4972" fmla="*/ 4408248 h 6039163"/>
              <a:gd name="connsiteX4973" fmla="*/ 6210750 w 8366380"/>
              <a:gd name="connsiteY4973" fmla="*/ 4428016 h 6039163"/>
              <a:gd name="connsiteX4974" fmla="*/ 6017723 w 8366380"/>
              <a:gd name="connsiteY4974" fmla="*/ 4428016 h 6039163"/>
              <a:gd name="connsiteX4975" fmla="*/ 6037491 w 8366380"/>
              <a:gd name="connsiteY4975" fmla="*/ 4408248 h 6039163"/>
              <a:gd name="connsiteX4976" fmla="*/ 6017723 w 8366380"/>
              <a:gd name="connsiteY4976" fmla="*/ 4388480 h 6039163"/>
              <a:gd name="connsiteX4977" fmla="*/ 5997954 w 8366380"/>
              <a:gd name="connsiteY4977" fmla="*/ 4408248 h 6039163"/>
              <a:gd name="connsiteX4978" fmla="*/ 6017723 w 8366380"/>
              <a:gd name="connsiteY4978" fmla="*/ 4428016 h 6039163"/>
              <a:gd name="connsiteX4979" fmla="*/ 5824694 w 8366380"/>
              <a:gd name="connsiteY4979" fmla="*/ 4428016 h 6039163"/>
              <a:gd name="connsiteX4980" fmla="*/ 5844463 w 8366380"/>
              <a:gd name="connsiteY4980" fmla="*/ 4408248 h 6039163"/>
              <a:gd name="connsiteX4981" fmla="*/ 5824694 w 8366380"/>
              <a:gd name="connsiteY4981" fmla="*/ 4388480 h 6039163"/>
              <a:gd name="connsiteX4982" fmla="*/ 5804926 w 8366380"/>
              <a:gd name="connsiteY4982" fmla="*/ 4408248 h 6039163"/>
              <a:gd name="connsiteX4983" fmla="*/ 5824694 w 8366380"/>
              <a:gd name="connsiteY4983" fmla="*/ 4428016 h 6039163"/>
              <a:gd name="connsiteX4984" fmla="*/ 5631667 w 8366380"/>
              <a:gd name="connsiteY4984" fmla="*/ 4428016 h 6039163"/>
              <a:gd name="connsiteX4985" fmla="*/ 5651435 w 8366380"/>
              <a:gd name="connsiteY4985" fmla="*/ 4408248 h 6039163"/>
              <a:gd name="connsiteX4986" fmla="*/ 5631667 w 8366380"/>
              <a:gd name="connsiteY4986" fmla="*/ 4388480 h 6039163"/>
              <a:gd name="connsiteX4987" fmla="*/ 5611899 w 8366380"/>
              <a:gd name="connsiteY4987" fmla="*/ 4408248 h 6039163"/>
              <a:gd name="connsiteX4988" fmla="*/ 5631667 w 8366380"/>
              <a:gd name="connsiteY4988" fmla="*/ 4428016 h 6039163"/>
              <a:gd name="connsiteX4989" fmla="*/ 5438639 w 8366380"/>
              <a:gd name="connsiteY4989" fmla="*/ 4428016 h 6039163"/>
              <a:gd name="connsiteX4990" fmla="*/ 5458408 w 8366380"/>
              <a:gd name="connsiteY4990" fmla="*/ 4408248 h 6039163"/>
              <a:gd name="connsiteX4991" fmla="*/ 5438639 w 8366380"/>
              <a:gd name="connsiteY4991" fmla="*/ 4388480 h 6039163"/>
              <a:gd name="connsiteX4992" fmla="*/ 5418871 w 8366380"/>
              <a:gd name="connsiteY4992" fmla="*/ 4408248 h 6039163"/>
              <a:gd name="connsiteX4993" fmla="*/ 5438639 w 8366380"/>
              <a:gd name="connsiteY4993" fmla="*/ 4428016 h 6039163"/>
              <a:gd name="connsiteX4994" fmla="*/ 5245612 w 8366380"/>
              <a:gd name="connsiteY4994" fmla="*/ 4428016 h 6039163"/>
              <a:gd name="connsiteX4995" fmla="*/ 5265380 w 8366380"/>
              <a:gd name="connsiteY4995" fmla="*/ 4408248 h 6039163"/>
              <a:gd name="connsiteX4996" fmla="*/ 5245612 w 8366380"/>
              <a:gd name="connsiteY4996" fmla="*/ 4388480 h 6039163"/>
              <a:gd name="connsiteX4997" fmla="*/ 5225843 w 8366380"/>
              <a:gd name="connsiteY4997" fmla="*/ 4408248 h 6039163"/>
              <a:gd name="connsiteX4998" fmla="*/ 5245612 w 8366380"/>
              <a:gd name="connsiteY4998" fmla="*/ 4428016 h 6039163"/>
              <a:gd name="connsiteX4999" fmla="*/ 5052584 w 8366380"/>
              <a:gd name="connsiteY4999" fmla="*/ 4428016 h 6039163"/>
              <a:gd name="connsiteX5000" fmla="*/ 5072353 w 8366380"/>
              <a:gd name="connsiteY5000" fmla="*/ 4408248 h 6039163"/>
              <a:gd name="connsiteX5001" fmla="*/ 5052584 w 8366380"/>
              <a:gd name="connsiteY5001" fmla="*/ 4388480 h 6039163"/>
              <a:gd name="connsiteX5002" fmla="*/ 5032815 w 8366380"/>
              <a:gd name="connsiteY5002" fmla="*/ 4408248 h 6039163"/>
              <a:gd name="connsiteX5003" fmla="*/ 5052584 w 8366380"/>
              <a:gd name="connsiteY5003" fmla="*/ 4428016 h 6039163"/>
              <a:gd name="connsiteX5004" fmla="*/ 4859557 w 8366380"/>
              <a:gd name="connsiteY5004" fmla="*/ 4428016 h 6039163"/>
              <a:gd name="connsiteX5005" fmla="*/ 4879324 w 8366380"/>
              <a:gd name="connsiteY5005" fmla="*/ 4408248 h 6039163"/>
              <a:gd name="connsiteX5006" fmla="*/ 4859557 w 8366380"/>
              <a:gd name="connsiteY5006" fmla="*/ 4388480 h 6039163"/>
              <a:gd name="connsiteX5007" fmla="*/ 4839789 w 8366380"/>
              <a:gd name="connsiteY5007" fmla="*/ 4408248 h 6039163"/>
              <a:gd name="connsiteX5008" fmla="*/ 4859557 w 8366380"/>
              <a:gd name="connsiteY5008" fmla="*/ 4428016 h 6039163"/>
              <a:gd name="connsiteX5009" fmla="*/ 4666528 w 8366380"/>
              <a:gd name="connsiteY5009" fmla="*/ 4428016 h 6039163"/>
              <a:gd name="connsiteX5010" fmla="*/ 4686297 w 8366380"/>
              <a:gd name="connsiteY5010" fmla="*/ 4408248 h 6039163"/>
              <a:gd name="connsiteX5011" fmla="*/ 4666528 w 8366380"/>
              <a:gd name="connsiteY5011" fmla="*/ 4388480 h 6039163"/>
              <a:gd name="connsiteX5012" fmla="*/ 4646761 w 8366380"/>
              <a:gd name="connsiteY5012" fmla="*/ 4408248 h 6039163"/>
              <a:gd name="connsiteX5013" fmla="*/ 4666528 w 8366380"/>
              <a:gd name="connsiteY5013" fmla="*/ 4428016 h 6039163"/>
              <a:gd name="connsiteX5014" fmla="*/ 4473501 w 8366380"/>
              <a:gd name="connsiteY5014" fmla="*/ 4428016 h 6039163"/>
              <a:gd name="connsiteX5015" fmla="*/ 4493269 w 8366380"/>
              <a:gd name="connsiteY5015" fmla="*/ 4408248 h 6039163"/>
              <a:gd name="connsiteX5016" fmla="*/ 4473501 w 8366380"/>
              <a:gd name="connsiteY5016" fmla="*/ 4388480 h 6039163"/>
              <a:gd name="connsiteX5017" fmla="*/ 4453732 w 8366380"/>
              <a:gd name="connsiteY5017" fmla="*/ 4408248 h 6039163"/>
              <a:gd name="connsiteX5018" fmla="*/ 4473501 w 8366380"/>
              <a:gd name="connsiteY5018" fmla="*/ 4428016 h 6039163"/>
              <a:gd name="connsiteX5019" fmla="*/ 4280474 w 8366380"/>
              <a:gd name="connsiteY5019" fmla="*/ 4428016 h 6039163"/>
              <a:gd name="connsiteX5020" fmla="*/ 4300242 w 8366380"/>
              <a:gd name="connsiteY5020" fmla="*/ 4408248 h 6039163"/>
              <a:gd name="connsiteX5021" fmla="*/ 4280474 w 8366380"/>
              <a:gd name="connsiteY5021" fmla="*/ 4388480 h 6039163"/>
              <a:gd name="connsiteX5022" fmla="*/ 4260705 w 8366380"/>
              <a:gd name="connsiteY5022" fmla="*/ 4408248 h 6039163"/>
              <a:gd name="connsiteX5023" fmla="*/ 4280474 w 8366380"/>
              <a:gd name="connsiteY5023" fmla="*/ 4428016 h 6039163"/>
              <a:gd name="connsiteX5024" fmla="*/ 4058922 w 8366380"/>
              <a:gd name="connsiteY5024" fmla="*/ 4428016 h 6039163"/>
              <a:gd name="connsiteX5025" fmla="*/ 4078690 w 8366380"/>
              <a:gd name="connsiteY5025" fmla="*/ 4408248 h 6039163"/>
              <a:gd name="connsiteX5026" fmla="*/ 4058922 w 8366380"/>
              <a:gd name="connsiteY5026" fmla="*/ 4388480 h 6039163"/>
              <a:gd name="connsiteX5027" fmla="*/ 4039153 w 8366380"/>
              <a:gd name="connsiteY5027" fmla="*/ 4408248 h 6039163"/>
              <a:gd name="connsiteX5028" fmla="*/ 4058922 w 8366380"/>
              <a:gd name="connsiteY5028" fmla="*/ 4428016 h 6039163"/>
              <a:gd name="connsiteX5029" fmla="*/ 3865894 w 8366380"/>
              <a:gd name="connsiteY5029" fmla="*/ 4428016 h 6039163"/>
              <a:gd name="connsiteX5030" fmla="*/ 3885662 w 8366380"/>
              <a:gd name="connsiteY5030" fmla="*/ 4408248 h 6039163"/>
              <a:gd name="connsiteX5031" fmla="*/ 3865894 w 8366380"/>
              <a:gd name="connsiteY5031" fmla="*/ 4388480 h 6039163"/>
              <a:gd name="connsiteX5032" fmla="*/ 3846126 w 8366380"/>
              <a:gd name="connsiteY5032" fmla="*/ 4408248 h 6039163"/>
              <a:gd name="connsiteX5033" fmla="*/ 3865894 w 8366380"/>
              <a:gd name="connsiteY5033" fmla="*/ 4428016 h 6039163"/>
              <a:gd name="connsiteX5034" fmla="*/ 3672866 w 8366380"/>
              <a:gd name="connsiteY5034" fmla="*/ 4428016 h 6039163"/>
              <a:gd name="connsiteX5035" fmla="*/ 3692634 w 8366380"/>
              <a:gd name="connsiteY5035" fmla="*/ 4408248 h 6039163"/>
              <a:gd name="connsiteX5036" fmla="*/ 3672866 w 8366380"/>
              <a:gd name="connsiteY5036" fmla="*/ 4388480 h 6039163"/>
              <a:gd name="connsiteX5037" fmla="*/ 3653098 w 8366380"/>
              <a:gd name="connsiteY5037" fmla="*/ 4408248 h 6039163"/>
              <a:gd name="connsiteX5038" fmla="*/ 3672866 w 8366380"/>
              <a:gd name="connsiteY5038" fmla="*/ 4428016 h 6039163"/>
              <a:gd name="connsiteX5039" fmla="*/ 3479838 w 8366380"/>
              <a:gd name="connsiteY5039" fmla="*/ 4428016 h 6039163"/>
              <a:gd name="connsiteX5040" fmla="*/ 3499606 w 8366380"/>
              <a:gd name="connsiteY5040" fmla="*/ 4408248 h 6039163"/>
              <a:gd name="connsiteX5041" fmla="*/ 3479838 w 8366380"/>
              <a:gd name="connsiteY5041" fmla="*/ 4388480 h 6039163"/>
              <a:gd name="connsiteX5042" fmla="*/ 3460069 w 8366380"/>
              <a:gd name="connsiteY5042" fmla="*/ 4408248 h 6039163"/>
              <a:gd name="connsiteX5043" fmla="*/ 3479838 w 8366380"/>
              <a:gd name="connsiteY5043" fmla="*/ 4428016 h 6039163"/>
              <a:gd name="connsiteX5044" fmla="*/ 3286810 w 8366380"/>
              <a:gd name="connsiteY5044" fmla="*/ 4428016 h 6039163"/>
              <a:gd name="connsiteX5045" fmla="*/ 3306579 w 8366380"/>
              <a:gd name="connsiteY5045" fmla="*/ 4408248 h 6039163"/>
              <a:gd name="connsiteX5046" fmla="*/ 3286810 w 8366380"/>
              <a:gd name="connsiteY5046" fmla="*/ 4388480 h 6039163"/>
              <a:gd name="connsiteX5047" fmla="*/ 3267042 w 8366380"/>
              <a:gd name="connsiteY5047" fmla="*/ 4408248 h 6039163"/>
              <a:gd name="connsiteX5048" fmla="*/ 3286810 w 8366380"/>
              <a:gd name="connsiteY5048" fmla="*/ 4428016 h 6039163"/>
              <a:gd name="connsiteX5049" fmla="*/ 3093783 w 8366380"/>
              <a:gd name="connsiteY5049" fmla="*/ 4428016 h 6039163"/>
              <a:gd name="connsiteX5050" fmla="*/ 3113551 w 8366380"/>
              <a:gd name="connsiteY5050" fmla="*/ 4408248 h 6039163"/>
              <a:gd name="connsiteX5051" fmla="*/ 3093783 w 8366380"/>
              <a:gd name="connsiteY5051" fmla="*/ 4388480 h 6039163"/>
              <a:gd name="connsiteX5052" fmla="*/ 3074014 w 8366380"/>
              <a:gd name="connsiteY5052" fmla="*/ 4408248 h 6039163"/>
              <a:gd name="connsiteX5053" fmla="*/ 3093783 w 8366380"/>
              <a:gd name="connsiteY5053" fmla="*/ 4428016 h 6039163"/>
              <a:gd name="connsiteX5054" fmla="*/ 2900755 w 8366380"/>
              <a:gd name="connsiteY5054" fmla="*/ 4428016 h 6039163"/>
              <a:gd name="connsiteX5055" fmla="*/ 2920524 w 8366380"/>
              <a:gd name="connsiteY5055" fmla="*/ 4408248 h 6039163"/>
              <a:gd name="connsiteX5056" fmla="*/ 2900755 w 8366380"/>
              <a:gd name="connsiteY5056" fmla="*/ 4388480 h 6039163"/>
              <a:gd name="connsiteX5057" fmla="*/ 2880987 w 8366380"/>
              <a:gd name="connsiteY5057" fmla="*/ 4408248 h 6039163"/>
              <a:gd name="connsiteX5058" fmla="*/ 2900755 w 8366380"/>
              <a:gd name="connsiteY5058" fmla="*/ 4428016 h 6039163"/>
              <a:gd name="connsiteX5059" fmla="*/ 2707727 w 8366380"/>
              <a:gd name="connsiteY5059" fmla="*/ 4428016 h 6039163"/>
              <a:gd name="connsiteX5060" fmla="*/ 2727495 w 8366380"/>
              <a:gd name="connsiteY5060" fmla="*/ 4408248 h 6039163"/>
              <a:gd name="connsiteX5061" fmla="*/ 2707727 w 8366380"/>
              <a:gd name="connsiteY5061" fmla="*/ 4388480 h 6039163"/>
              <a:gd name="connsiteX5062" fmla="*/ 2687958 w 8366380"/>
              <a:gd name="connsiteY5062" fmla="*/ 4408248 h 6039163"/>
              <a:gd name="connsiteX5063" fmla="*/ 2707727 w 8366380"/>
              <a:gd name="connsiteY5063" fmla="*/ 4428016 h 6039163"/>
              <a:gd name="connsiteX5064" fmla="*/ 2514699 w 8366380"/>
              <a:gd name="connsiteY5064" fmla="*/ 4428016 h 6039163"/>
              <a:gd name="connsiteX5065" fmla="*/ 2534468 w 8366380"/>
              <a:gd name="connsiteY5065" fmla="*/ 4408248 h 6039163"/>
              <a:gd name="connsiteX5066" fmla="*/ 2514699 w 8366380"/>
              <a:gd name="connsiteY5066" fmla="*/ 4388480 h 6039163"/>
              <a:gd name="connsiteX5067" fmla="*/ 2494931 w 8366380"/>
              <a:gd name="connsiteY5067" fmla="*/ 4408248 h 6039163"/>
              <a:gd name="connsiteX5068" fmla="*/ 2514699 w 8366380"/>
              <a:gd name="connsiteY5068" fmla="*/ 4428016 h 6039163"/>
              <a:gd name="connsiteX5069" fmla="*/ 2321672 w 8366380"/>
              <a:gd name="connsiteY5069" fmla="*/ 4428016 h 6039163"/>
              <a:gd name="connsiteX5070" fmla="*/ 2341440 w 8366380"/>
              <a:gd name="connsiteY5070" fmla="*/ 4408248 h 6039163"/>
              <a:gd name="connsiteX5071" fmla="*/ 2321672 w 8366380"/>
              <a:gd name="connsiteY5071" fmla="*/ 4388480 h 6039163"/>
              <a:gd name="connsiteX5072" fmla="*/ 2301903 w 8366380"/>
              <a:gd name="connsiteY5072" fmla="*/ 4408248 h 6039163"/>
              <a:gd name="connsiteX5073" fmla="*/ 2321672 w 8366380"/>
              <a:gd name="connsiteY5073" fmla="*/ 4428016 h 6039163"/>
              <a:gd name="connsiteX5074" fmla="*/ 2128643 w 8366380"/>
              <a:gd name="connsiteY5074" fmla="*/ 4428016 h 6039163"/>
              <a:gd name="connsiteX5075" fmla="*/ 2148412 w 8366380"/>
              <a:gd name="connsiteY5075" fmla="*/ 4408248 h 6039163"/>
              <a:gd name="connsiteX5076" fmla="*/ 2128643 w 8366380"/>
              <a:gd name="connsiteY5076" fmla="*/ 4388480 h 6039163"/>
              <a:gd name="connsiteX5077" fmla="*/ 2108875 w 8366380"/>
              <a:gd name="connsiteY5077" fmla="*/ 4408248 h 6039163"/>
              <a:gd name="connsiteX5078" fmla="*/ 2128643 w 8366380"/>
              <a:gd name="connsiteY5078" fmla="*/ 4428016 h 6039163"/>
              <a:gd name="connsiteX5079" fmla="*/ 1935616 w 8366380"/>
              <a:gd name="connsiteY5079" fmla="*/ 4428016 h 6039163"/>
              <a:gd name="connsiteX5080" fmla="*/ 1955384 w 8366380"/>
              <a:gd name="connsiteY5080" fmla="*/ 4408248 h 6039163"/>
              <a:gd name="connsiteX5081" fmla="*/ 1935616 w 8366380"/>
              <a:gd name="connsiteY5081" fmla="*/ 4388480 h 6039163"/>
              <a:gd name="connsiteX5082" fmla="*/ 1915848 w 8366380"/>
              <a:gd name="connsiteY5082" fmla="*/ 4408248 h 6039163"/>
              <a:gd name="connsiteX5083" fmla="*/ 1935616 w 8366380"/>
              <a:gd name="connsiteY5083" fmla="*/ 4428016 h 6039163"/>
              <a:gd name="connsiteX5084" fmla="*/ 1727277 w 8366380"/>
              <a:gd name="connsiteY5084" fmla="*/ 4428016 h 6039163"/>
              <a:gd name="connsiteX5085" fmla="*/ 1747045 w 8366380"/>
              <a:gd name="connsiteY5085" fmla="*/ 4408248 h 6039163"/>
              <a:gd name="connsiteX5086" fmla="*/ 1727277 w 8366380"/>
              <a:gd name="connsiteY5086" fmla="*/ 4388480 h 6039163"/>
              <a:gd name="connsiteX5087" fmla="*/ 1707508 w 8366380"/>
              <a:gd name="connsiteY5087" fmla="*/ 4408248 h 6039163"/>
              <a:gd name="connsiteX5088" fmla="*/ 1727277 w 8366380"/>
              <a:gd name="connsiteY5088" fmla="*/ 4428016 h 6039163"/>
              <a:gd name="connsiteX5089" fmla="*/ 1534249 w 8366380"/>
              <a:gd name="connsiteY5089" fmla="*/ 4428016 h 6039163"/>
              <a:gd name="connsiteX5090" fmla="*/ 1554018 w 8366380"/>
              <a:gd name="connsiteY5090" fmla="*/ 4408248 h 6039163"/>
              <a:gd name="connsiteX5091" fmla="*/ 1534249 w 8366380"/>
              <a:gd name="connsiteY5091" fmla="*/ 4388480 h 6039163"/>
              <a:gd name="connsiteX5092" fmla="*/ 1514481 w 8366380"/>
              <a:gd name="connsiteY5092" fmla="*/ 4408248 h 6039163"/>
              <a:gd name="connsiteX5093" fmla="*/ 1534249 w 8366380"/>
              <a:gd name="connsiteY5093" fmla="*/ 4428016 h 6039163"/>
              <a:gd name="connsiteX5094" fmla="*/ 1341222 w 8366380"/>
              <a:gd name="connsiteY5094" fmla="*/ 4428016 h 6039163"/>
              <a:gd name="connsiteX5095" fmla="*/ 1360990 w 8366380"/>
              <a:gd name="connsiteY5095" fmla="*/ 4408248 h 6039163"/>
              <a:gd name="connsiteX5096" fmla="*/ 1341222 w 8366380"/>
              <a:gd name="connsiteY5096" fmla="*/ 4388480 h 6039163"/>
              <a:gd name="connsiteX5097" fmla="*/ 1321453 w 8366380"/>
              <a:gd name="connsiteY5097" fmla="*/ 4408248 h 6039163"/>
              <a:gd name="connsiteX5098" fmla="*/ 1341222 w 8366380"/>
              <a:gd name="connsiteY5098" fmla="*/ 4428016 h 6039163"/>
              <a:gd name="connsiteX5099" fmla="*/ 1148193 w 8366380"/>
              <a:gd name="connsiteY5099" fmla="*/ 4428016 h 6039163"/>
              <a:gd name="connsiteX5100" fmla="*/ 1167962 w 8366380"/>
              <a:gd name="connsiteY5100" fmla="*/ 4408248 h 6039163"/>
              <a:gd name="connsiteX5101" fmla="*/ 1148193 w 8366380"/>
              <a:gd name="connsiteY5101" fmla="*/ 4388480 h 6039163"/>
              <a:gd name="connsiteX5102" fmla="*/ 1128425 w 8366380"/>
              <a:gd name="connsiteY5102" fmla="*/ 4408248 h 6039163"/>
              <a:gd name="connsiteX5103" fmla="*/ 1148193 w 8366380"/>
              <a:gd name="connsiteY5103" fmla="*/ 4428016 h 6039163"/>
              <a:gd name="connsiteX5104" fmla="*/ 955166 w 8366380"/>
              <a:gd name="connsiteY5104" fmla="*/ 4428016 h 6039163"/>
              <a:gd name="connsiteX5105" fmla="*/ 974934 w 8366380"/>
              <a:gd name="connsiteY5105" fmla="*/ 4408248 h 6039163"/>
              <a:gd name="connsiteX5106" fmla="*/ 955166 w 8366380"/>
              <a:gd name="connsiteY5106" fmla="*/ 4388480 h 6039163"/>
              <a:gd name="connsiteX5107" fmla="*/ 935398 w 8366380"/>
              <a:gd name="connsiteY5107" fmla="*/ 4408248 h 6039163"/>
              <a:gd name="connsiteX5108" fmla="*/ 955166 w 8366380"/>
              <a:gd name="connsiteY5108" fmla="*/ 4428016 h 6039163"/>
              <a:gd name="connsiteX5109" fmla="*/ 762138 w 8366380"/>
              <a:gd name="connsiteY5109" fmla="*/ 4428016 h 6039163"/>
              <a:gd name="connsiteX5110" fmla="*/ 781907 w 8366380"/>
              <a:gd name="connsiteY5110" fmla="*/ 4408248 h 6039163"/>
              <a:gd name="connsiteX5111" fmla="*/ 762138 w 8366380"/>
              <a:gd name="connsiteY5111" fmla="*/ 4388480 h 6039163"/>
              <a:gd name="connsiteX5112" fmla="*/ 742370 w 8366380"/>
              <a:gd name="connsiteY5112" fmla="*/ 4408248 h 6039163"/>
              <a:gd name="connsiteX5113" fmla="*/ 762138 w 8366380"/>
              <a:gd name="connsiteY5113" fmla="*/ 4428016 h 6039163"/>
              <a:gd name="connsiteX5114" fmla="*/ 569111 w 8366380"/>
              <a:gd name="connsiteY5114" fmla="*/ 4428016 h 6039163"/>
              <a:gd name="connsiteX5115" fmla="*/ 588879 w 8366380"/>
              <a:gd name="connsiteY5115" fmla="*/ 4408248 h 6039163"/>
              <a:gd name="connsiteX5116" fmla="*/ 569111 w 8366380"/>
              <a:gd name="connsiteY5116" fmla="*/ 4388480 h 6039163"/>
              <a:gd name="connsiteX5117" fmla="*/ 549343 w 8366380"/>
              <a:gd name="connsiteY5117" fmla="*/ 4408248 h 6039163"/>
              <a:gd name="connsiteX5118" fmla="*/ 569111 w 8366380"/>
              <a:gd name="connsiteY5118" fmla="*/ 4428016 h 6039163"/>
              <a:gd name="connsiteX5119" fmla="*/ 376082 w 8366380"/>
              <a:gd name="connsiteY5119" fmla="*/ 4428016 h 6039163"/>
              <a:gd name="connsiteX5120" fmla="*/ 395851 w 8366380"/>
              <a:gd name="connsiteY5120" fmla="*/ 4408248 h 6039163"/>
              <a:gd name="connsiteX5121" fmla="*/ 376082 w 8366380"/>
              <a:gd name="connsiteY5121" fmla="*/ 4388480 h 6039163"/>
              <a:gd name="connsiteX5122" fmla="*/ 356314 w 8366380"/>
              <a:gd name="connsiteY5122" fmla="*/ 4408248 h 6039163"/>
              <a:gd name="connsiteX5123" fmla="*/ 376082 w 8366380"/>
              <a:gd name="connsiteY5123" fmla="*/ 4428016 h 6039163"/>
              <a:gd name="connsiteX5124" fmla="*/ 183055 w 8366380"/>
              <a:gd name="connsiteY5124" fmla="*/ 4428016 h 6039163"/>
              <a:gd name="connsiteX5125" fmla="*/ 202823 w 8366380"/>
              <a:gd name="connsiteY5125" fmla="*/ 4408248 h 6039163"/>
              <a:gd name="connsiteX5126" fmla="*/ 183055 w 8366380"/>
              <a:gd name="connsiteY5126" fmla="*/ 4388480 h 6039163"/>
              <a:gd name="connsiteX5127" fmla="*/ 163287 w 8366380"/>
              <a:gd name="connsiteY5127" fmla="*/ 4408248 h 6039163"/>
              <a:gd name="connsiteX5128" fmla="*/ 183055 w 8366380"/>
              <a:gd name="connsiteY5128" fmla="*/ 4428016 h 6039163"/>
              <a:gd name="connsiteX5129" fmla="*/ 0 w 8366380"/>
              <a:gd name="connsiteY5129" fmla="*/ 4621564 h 6039163"/>
              <a:gd name="connsiteX5130" fmla="*/ 4006 w 8366380"/>
              <a:gd name="connsiteY5130" fmla="*/ 4619905 h 6039163"/>
              <a:gd name="connsiteX5131" fmla="*/ 9796 w 8366380"/>
              <a:gd name="connsiteY5131" fmla="*/ 4605927 h 6039163"/>
              <a:gd name="connsiteX5132" fmla="*/ 4006 w 8366380"/>
              <a:gd name="connsiteY5132" fmla="*/ 4591949 h 6039163"/>
              <a:gd name="connsiteX5133" fmla="*/ 0 w 8366380"/>
              <a:gd name="connsiteY5133" fmla="*/ 4590290 h 6039163"/>
              <a:gd name="connsiteX5134" fmla="*/ 8349367 w 8366380"/>
              <a:gd name="connsiteY5134" fmla="*/ 4625695 h 6039163"/>
              <a:gd name="connsiteX5135" fmla="*/ 8363345 w 8366380"/>
              <a:gd name="connsiteY5135" fmla="*/ 4619905 h 6039163"/>
              <a:gd name="connsiteX5136" fmla="*/ 8366380 w 8366380"/>
              <a:gd name="connsiteY5136" fmla="*/ 4612578 h 6039163"/>
              <a:gd name="connsiteX5137" fmla="*/ 8366380 w 8366380"/>
              <a:gd name="connsiteY5137" fmla="*/ 4599276 h 6039163"/>
              <a:gd name="connsiteX5138" fmla="*/ 8363345 w 8366380"/>
              <a:gd name="connsiteY5138" fmla="*/ 4591949 h 6039163"/>
              <a:gd name="connsiteX5139" fmla="*/ 8349367 w 8366380"/>
              <a:gd name="connsiteY5139" fmla="*/ 4586159 h 6039163"/>
              <a:gd name="connsiteX5140" fmla="*/ 8329598 w 8366380"/>
              <a:gd name="connsiteY5140" fmla="*/ 4605927 h 6039163"/>
              <a:gd name="connsiteX5141" fmla="*/ 8349367 w 8366380"/>
              <a:gd name="connsiteY5141" fmla="*/ 4625695 h 6039163"/>
              <a:gd name="connsiteX5142" fmla="*/ 8156338 w 8366380"/>
              <a:gd name="connsiteY5142" fmla="*/ 4625695 h 6039163"/>
              <a:gd name="connsiteX5143" fmla="*/ 8176107 w 8366380"/>
              <a:gd name="connsiteY5143" fmla="*/ 4605927 h 6039163"/>
              <a:gd name="connsiteX5144" fmla="*/ 8156338 w 8366380"/>
              <a:gd name="connsiteY5144" fmla="*/ 4586159 h 6039163"/>
              <a:gd name="connsiteX5145" fmla="*/ 8136570 w 8366380"/>
              <a:gd name="connsiteY5145" fmla="*/ 4605927 h 6039163"/>
              <a:gd name="connsiteX5146" fmla="*/ 8156338 w 8366380"/>
              <a:gd name="connsiteY5146" fmla="*/ 4625695 h 6039163"/>
              <a:gd name="connsiteX5147" fmla="*/ 7963311 w 8366380"/>
              <a:gd name="connsiteY5147" fmla="*/ 4625695 h 6039163"/>
              <a:gd name="connsiteX5148" fmla="*/ 7983079 w 8366380"/>
              <a:gd name="connsiteY5148" fmla="*/ 4605927 h 6039163"/>
              <a:gd name="connsiteX5149" fmla="*/ 7963311 w 8366380"/>
              <a:gd name="connsiteY5149" fmla="*/ 4586159 h 6039163"/>
              <a:gd name="connsiteX5150" fmla="*/ 7943543 w 8366380"/>
              <a:gd name="connsiteY5150" fmla="*/ 4605927 h 6039163"/>
              <a:gd name="connsiteX5151" fmla="*/ 7963311 w 8366380"/>
              <a:gd name="connsiteY5151" fmla="*/ 4625695 h 6039163"/>
              <a:gd name="connsiteX5152" fmla="*/ 7770283 w 8366380"/>
              <a:gd name="connsiteY5152" fmla="*/ 4625695 h 6039163"/>
              <a:gd name="connsiteX5153" fmla="*/ 7790052 w 8366380"/>
              <a:gd name="connsiteY5153" fmla="*/ 4605927 h 6039163"/>
              <a:gd name="connsiteX5154" fmla="*/ 7770283 w 8366380"/>
              <a:gd name="connsiteY5154" fmla="*/ 4586159 h 6039163"/>
              <a:gd name="connsiteX5155" fmla="*/ 7750515 w 8366380"/>
              <a:gd name="connsiteY5155" fmla="*/ 4605927 h 6039163"/>
              <a:gd name="connsiteX5156" fmla="*/ 7770283 w 8366380"/>
              <a:gd name="connsiteY5156" fmla="*/ 4625695 h 6039163"/>
              <a:gd name="connsiteX5157" fmla="*/ 7577256 w 8366380"/>
              <a:gd name="connsiteY5157" fmla="*/ 4625695 h 6039163"/>
              <a:gd name="connsiteX5158" fmla="*/ 7597024 w 8366380"/>
              <a:gd name="connsiteY5158" fmla="*/ 4605927 h 6039163"/>
              <a:gd name="connsiteX5159" fmla="*/ 7577256 w 8366380"/>
              <a:gd name="connsiteY5159" fmla="*/ 4586159 h 6039163"/>
              <a:gd name="connsiteX5160" fmla="*/ 7557488 w 8366380"/>
              <a:gd name="connsiteY5160" fmla="*/ 4605927 h 6039163"/>
              <a:gd name="connsiteX5161" fmla="*/ 7577256 w 8366380"/>
              <a:gd name="connsiteY5161" fmla="*/ 4625695 h 6039163"/>
              <a:gd name="connsiteX5162" fmla="*/ 7384228 w 8366380"/>
              <a:gd name="connsiteY5162" fmla="*/ 4625695 h 6039163"/>
              <a:gd name="connsiteX5163" fmla="*/ 7403996 w 8366380"/>
              <a:gd name="connsiteY5163" fmla="*/ 4605927 h 6039163"/>
              <a:gd name="connsiteX5164" fmla="*/ 7384228 w 8366380"/>
              <a:gd name="connsiteY5164" fmla="*/ 4586159 h 6039163"/>
              <a:gd name="connsiteX5165" fmla="*/ 7364459 w 8366380"/>
              <a:gd name="connsiteY5165" fmla="*/ 4605927 h 6039163"/>
              <a:gd name="connsiteX5166" fmla="*/ 7384228 w 8366380"/>
              <a:gd name="connsiteY5166" fmla="*/ 4625695 h 6039163"/>
              <a:gd name="connsiteX5167" fmla="*/ 7191200 w 8366380"/>
              <a:gd name="connsiteY5167" fmla="*/ 4625695 h 6039163"/>
              <a:gd name="connsiteX5168" fmla="*/ 7210968 w 8366380"/>
              <a:gd name="connsiteY5168" fmla="*/ 4605927 h 6039163"/>
              <a:gd name="connsiteX5169" fmla="*/ 7191200 w 8366380"/>
              <a:gd name="connsiteY5169" fmla="*/ 4586159 h 6039163"/>
              <a:gd name="connsiteX5170" fmla="*/ 7171432 w 8366380"/>
              <a:gd name="connsiteY5170" fmla="*/ 4605927 h 6039163"/>
              <a:gd name="connsiteX5171" fmla="*/ 7191200 w 8366380"/>
              <a:gd name="connsiteY5171" fmla="*/ 4625695 h 6039163"/>
              <a:gd name="connsiteX5172" fmla="*/ 6998173 w 8366380"/>
              <a:gd name="connsiteY5172" fmla="*/ 4625695 h 6039163"/>
              <a:gd name="connsiteX5173" fmla="*/ 7017941 w 8366380"/>
              <a:gd name="connsiteY5173" fmla="*/ 4605927 h 6039163"/>
              <a:gd name="connsiteX5174" fmla="*/ 6998173 w 8366380"/>
              <a:gd name="connsiteY5174" fmla="*/ 4586159 h 6039163"/>
              <a:gd name="connsiteX5175" fmla="*/ 6978404 w 8366380"/>
              <a:gd name="connsiteY5175" fmla="*/ 4605927 h 6039163"/>
              <a:gd name="connsiteX5176" fmla="*/ 6998173 w 8366380"/>
              <a:gd name="connsiteY5176" fmla="*/ 4625695 h 6039163"/>
              <a:gd name="connsiteX5177" fmla="*/ 6805144 w 8366380"/>
              <a:gd name="connsiteY5177" fmla="*/ 4625695 h 6039163"/>
              <a:gd name="connsiteX5178" fmla="*/ 6824913 w 8366380"/>
              <a:gd name="connsiteY5178" fmla="*/ 4605927 h 6039163"/>
              <a:gd name="connsiteX5179" fmla="*/ 6805144 w 8366380"/>
              <a:gd name="connsiteY5179" fmla="*/ 4586159 h 6039163"/>
              <a:gd name="connsiteX5180" fmla="*/ 6785376 w 8366380"/>
              <a:gd name="connsiteY5180" fmla="*/ 4605927 h 6039163"/>
              <a:gd name="connsiteX5181" fmla="*/ 6805144 w 8366380"/>
              <a:gd name="connsiteY5181" fmla="*/ 4625695 h 6039163"/>
              <a:gd name="connsiteX5182" fmla="*/ 6612117 w 8366380"/>
              <a:gd name="connsiteY5182" fmla="*/ 4625695 h 6039163"/>
              <a:gd name="connsiteX5183" fmla="*/ 6631885 w 8366380"/>
              <a:gd name="connsiteY5183" fmla="*/ 4605927 h 6039163"/>
              <a:gd name="connsiteX5184" fmla="*/ 6612117 w 8366380"/>
              <a:gd name="connsiteY5184" fmla="*/ 4586159 h 6039163"/>
              <a:gd name="connsiteX5185" fmla="*/ 6592348 w 8366380"/>
              <a:gd name="connsiteY5185" fmla="*/ 4605927 h 6039163"/>
              <a:gd name="connsiteX5186" fmla="*/ 6612117 w 8366380"/>
              <a:gd name="connsiteY5186" fmla="*/ 4625695 h 6039163"/>
              <a:gd name="connsiteX5187" fmla="*/ 6403778 w 8366380"/>
              <a:gd name="connsiteY5187" fmla="*/ 4625695 h 6039163"/>
              <a:gd name="connsiteX5188" fmla="*/ 6423546 w 8366380"/>
              <a:gd name="connsiteY5188" fmla="*/ 4605927 h 6039163"/>
              <a:gd name="connsiteX5189" fmla="*/ 6403778 w 8366380"/>
              <a:gd name="connsiteY5189" fmla="*/ 4586159 h 6039163"/>
              <a:gd name="connsiteX5190" fmla="*/ 6384009 w 8366380"/>
              <a:gd name="connsiteY5190" fmla="*/ 4605927 h 6039163"/>
              <a:gd name="connsiteX5191" fmla="*/ 6403778 w 8366380"/>
              <a:gd name="connsiteY5191" fmla="*/ 4625695 h 6039163"/>
              <a:gd name="connsiteX5192" fmla="*/ 6210750 w 8366380"/>
              <a:gd name="connsiteY5192" fmla="*/ 4625695 h 6039163"/>
              <a:gd name="connsiteX5193" fmla="*/ 6230519 w 8366380"/>
              <a:gd name="connsiteY5193" fmla="*/ 4605927 h 6039163"/>
              <a:gd name="connsiteX5194" fmla="*/ 6210750 w 8366380"/>
              <a:gd name="connsiteY5194" fmla="*/ 4586159 h 6039163"/>
              <a:gd name="connsiteX5195" fmla="*/ 6190982 w 8366380"/>
              <a:gd name="connsiteY5195" fmla="*/ 4605927 h 6039163"/>
              <a:gd name="connsiteX5196" fmla="*/ 6210750 w 8366380"/>
              <a:gd name="connsiteY5196" fmla="*/ 4625695 h 6039163"/>
              <a:gd name="connsiteX5197" fmla="*/ 6017723 w 8366380"/>
              <a:gd name="connsiteY5197" fmla="*/ 4625695 h 6039163"/>
              <a:gd name="connsiteX5198" fmla="*/ 6037491 w 8366380"/>
              <a:gd name="connsiteY5198" fmla="*/ 4605927 h 6039163"/>
              <a:gd name="connsiteX5199" fmla="*/ 6017723 w 8366380"/>
              <a:gd name="connsiteY5199" fmla="*/ 4586159 h 6039163"/>
              <a:gd name="connsiteX5200" fmla="*/ 5997954 w 8366380"/>
              <a:gd name="connsiteY5200" fmla="*/ 4605927 h 6039163"/>
              <a:gd name="connsiteX5201" fmla="*/ 6017723 w 8366380"/>
              <a:gd name="connsiteY5201" fmla="*/ 4625695 h 6039163"/>
              <a:gd name="connsiteX5202" fmla="*/ 5824694 w 8366380"/>
              <a:gd name="connsiteY5202" fmla="*/ 4625695 h 6039163"/>
              <a:gd name="connsiteX5203" fmla="*/ 5844463 w 8366380"/>
              <a:gd name="connsiteY5203" fmla="*/ 4605927 h 6039163"/>
              <a:gd name="connsiteX5204" fmla="*/ 5824694 w 8366380"/>
              <a:gd name="connsiteY5204" fmla="*/ 4586159 h 6039163"/>
              <a:gd name="connsiteX5205" fmla="*/ 5804926 w 8366380"/>
              <a:gd name="connsiteY5205" fmla="*/ 4605927 h 6039163"/>
              <a:gd name="connsiteX5206" fmla="*/ 5824694 w 8366380"/>
              <a:gd name="connsiteY5206" fmla="*/ 4625695 h 6039163"/>
              <a:gd name="connsiteX5207" fmla="*/ 5631667 w 8366380"/>
              <a:gd name="connsiteY5207" fmla="*/ 4625695 h 6039163"/>
              <a:gd name="connsiteX5208" fmla="*/ 5651435 w 8366380"/>
              <a:gd name="connsiteY5208" fmla="*/ 4605927 h 6039163"/>
              <a:gd name="connsiteX5209" fmla="*/ 5631667 w 8366380"/>
              <a:gd name="connsiteY5209" fmla="*/ 4586159 h 6039163"/>
              <a:gd name="connsiteX5210" fmla="*/ 5611899 w 8366380"/>
              <a:gd name="connsiteY5210" fmla="*/ 4605927 h 6039163"/>
              <a:gd name="connsiteX5211" fmla="*/ 5631667 w 8366380"/>
              <a:gd name="connsiteY5211" fmla="*/ 4625695 h 6039163"/>
              <a:gd name="connsiteX5212" fmla="*/ 5438639 w 8366380"/>
              <a:gd name="connsiteY5212" fmla="*/ 4625695 h 6039163"/>
              <a:gd name="connsiteX5213" fmla="*/ 5458408 w 8366380"/>
              <a:gd name="connsiteY5213" fmla="*/ 4605927 h 6039163"/>
              <a:gd name="connsiteX5214" fmla="*/ 5438639 w 8366380"/>
              <a:gd name="connsiteY5214" fmla="*/ 4586159 h 6039163"/>
              <a:gd name="connsiteX5215" fmla="*/ 5418871 w 8366380"/>
              <a:gd name="connsiteY5215" fmla="*/ 4605927 h 6039163"/>
              <a:gd name="connsiteX5216" fmla="*/ 5438639 w 8366380"/>
              <a:gd name="connsiteY5216" fmla="*/ 4625695 h 6039163"/>
              <a:gd name="connsiteX5217" fmla="*/ 5245612 w 8366380"/>
              <a:gd name="connsiteY5217" fmla="*/ 4625695 h 6039163"/>
              <a:gd name="connsiteX5218" fmla="*/ 5265380 w 8366380"/>
              <a:gd name="connsiteY5218" fmla="*/ 4605927 h 6039163"/>
              <a:gd name="connsiteX5219" fmla="*/ 5245612 w 8366380"/>
              <a:gd name="connsiteY5219" fmla="*/ 4586159 h 6039163"/>
              <a:gd name="connsiteX5220" fmla="*/ 5225843 w 8366380"/>
              <a:gd name="connsiteY5220" fmla="*/ 4605927 h 6039163"/>
              <a:gd name="connsiteX5221" fmla="*/ 5245612 w 8366380"/>
              <a:gd name="connsiteY5221" fmla="*/ 4625695 h 6039163"/>
              <a:gd name="connsiteX5222" fmla="*/ 5052584 w 8366380"/>
              <a:gd name="connsiteY5222" fmla="*/ 4625695 h 6039163"/>
              <a:gd name="connsiteX5223" fmla="*/ 5072353 w 8366380"/>
              <a:gd name="connsiteY5223" fmla="*/ 4605927 h 6039163"/>
              <a:gd name="connsiteX5224" fmla="*/ 5052584 w 8366380"/>
              <a:gd name="connsiteY5224" fmla="*/ 4586159 h 6039163"/>
              <a:gd name="connsiteX5225" fmla="*/ 5032815 w 8366380"/>
              <a:gd name="connsiteY5225" fmla="*/ 4605927 h 6039163"/>
              <a:gd name="connsiteX5226" fmla="*/ 5052584 w 8366380"/>
              <a:gd name="connsiteY5226" fmla="*/ 4625695 h 6039163"/>
              <a:gd name="connsiteX5227" fmla="*/ 4859557 w 8366380"/>
              <a:gd name="connsiteY5227" fmla="*/ 4625695 h 6039163"/>
              <a:gd name="connsiteX5228" fmla="*/ 4879324 w 8366380"/>
              <a:gd name="connsiteY5228" fmla="*/ 4605927 h 6039163"/>
              <a:gd name="connsiteX5229" fmla="*/ 4859557 w 8366380"/>
              <a:gd name="connsiteY5229" fmla="*/ 4586159 h 6039163"/>
              <a:gd name="connsiteX5230" fmla="*/ 4839789 w 8366380"/>
              <a:gd name="connsiteY5230" fmla="*/ 4605927 h 6039163"/>
              <a:gd name="connsiteX5231" fmla="*/ 4859557 w 8366380"/>
              <a:gd name="connsiteY5231" fmla="*/ 4625695 h 6039163"/>
              <a:gd name="connsiteX5232" fmla="*/ 4666528 w 8366380"/>
              <a:gd name="connsiteY5232" fmla="*/ 4625695 h 6039163"/>
              <a:gd name="connsiteX5233" fmla="*/ 4686297 w 8366380"/>
              <a:gd name="connsiteY5233" fmla="*/ 4605927 h 6039163"/>
              <a:gd name="connsiteX5234" fmla="*/ 4666528 w 8366380"/>
              <a:gd name="connsiteY5234" fmla="*/ 4586159 h 6039163"/>
              <a:gd name="connsiteX5235" fmla="*/ 4646761 w 8366380"/>
              <a:gd name="connsiteY5235" fmla="*/ 4605927 h 6039163"/>
              <a:gd name="connsiteX5236" fmla="*/ 4666528 w 8366380"/>
              <a:gd name="connsiteY5236" fmla="*/ 4625695 h 6039163"/>
              <a:gd name="connsiteX5237" fmla="*/ 4473501 w 8366380"/>
              <a:gd name="connsiteY5237" fmla="*/ 4625695 h 6039163"/>
              <a:gd name="connsiteX5238" fmla="*/ 4493269 w 8366380"/>
              <a:gd name="connsiteY5238" fmla="*/ 4605927 h 6039163"/>
              <a:gd name="connsiteX5239" fmla="*/ 4473501 w 8366380"/>
              <a:gd name="connsiteY5239" fmla="*/ 4586159 h 6039163"/>
              <a:gd name="connsiteX5240" fmla="*/ 4453732 w 8366380"/>
              <a:gd name="connsiteY5240" fmla="*/ 4605927 h 6039163"/>
              <a:gd name="connsiteX5241" fmla="*/ 4473501 w 8366380"/>
              <a:gd name="connsiteY5241" fmla="*/ 4625695 h 6039163"/>
              <a:gd name="connsiteX5242" fmla="*/ 4280474 w 8366380"/>
              <a:gd name="connsiteY5242" fmla="*/ 4625695 h 6039163"/>
              <a:gd name="connsiteX5243" fmla="*/ 4300242 w 8366380"/>
              <a:gd name="connsiteY5243" fmla="*/ 4605927 h 6039163"/>
              <a:gd name="connsiteX5244" fmla="*/ 4280474 w 8366380"/>
              <a:gd name="connsiteY5244" fmla="*/ 4586159 h 6039163"/>
              <a:gd name="connsiteX5245" fmla="*/ 4260705 w 8366380"/>
              <a:gd name="connsiteY5245" fmla="*/ 4605927 h 6039163"/>
              <a:gd name="connsiteX5246" fmla="*/ 4280474 w 8366380"/>
              <a:gd name="connsiteY5246" fmla="*/ 4625695 h 6039163"/>
              <a:gd name="connsiteX5247" fmla="*/ 4058922 w 8366380"/>
              <a:gd name="connsiteY5247" fmla="*/ 4625695 h 6039163"/>
              <a:gd name="connsiteX5248" fmla="*/ 4078690 w 8366380"/>
              <a:gd name="connsiteY5248" fmla="*/ 4605927 h 6039163"/>
              <a:gd name="connsiteX5249" fmla="*/ 4058922 w 8366380"/>
              <a:gd name="connsiteY5249" fmla="*/ 4586159 h 6039163"/>
              <a:gd name="connsiteX5250" fmla="*/ 4039153 w 8366380"/>
              <a:gd name="connsiteY5250" fmla="*/ 4605927 h 6039163"/>
              <a:gd name="connsiteX5251" fmla="*/ 4058922 w 8366380"/>
              <a:gd name="connsiteY5251" fmla="*/ 4625695 h 6039163"/>
              <a:gd name="connsiteX5252" fmla="*/ 3865894 w 8366380"/>
              <a:gd name="connsiteY5252" fmla="*/ 4625695 h 6039163"/>
              <a:gd name="connsiteX5253" fmla="*/ 3885662 w 8366380"/>
              <a:gd name="connsiteY5253" fmla="*/ 4605927 h 6039163"/>
              <a:gd name="connsiteX5254" fmla="*/ 3865894 w 8366380"/>
              <a:gd name="connsiteY5254" fmla="*/ 4586159 h 6039163"/>
              <a:gd name="connsiteX5255" fmla="*/ 3846126 w 8366380"/>
              <a:gd name="connsiteY5255" fmla="*/ 4605927 h 6039163"/>
              <a:gd name="connsiteX5256" fmla="*/ 3865894 w 8366380"/>
              <a:gd name="connsiteY5256" fmla="*/ 4625695 h 6039163"/>
              <a:gd name="connsiteX5257" fmla="*/ 3672866 w 8366380"/>
              <a:gd name="connsiteY5257" fmla="*/ 4625695 h 6039163"/>
              <a:gd name="connsiteX5258" fmla="*/ 3692634 w 8366380"/>
              <a:gd name="connsiteY5258" fmla="*/ 4605927 h 6039163"/>
              <a:gd name="connsiteX5259" fmla="*/ 3672866 w 8366380"/>
              <a:gd name="connsiteY5259" fmla="*/ 4586159 h 6039163"/>
              <a:gd name="connsiteX5260" fmla="*/ 3653098 w 8366380"/>
              <a:gd name="connsiteY5260" fmla="*/ 4605927 h 6039163"/>
              <a:gd name="connsiteX5261" fmla="*/ 3672866 w 8366380"/>
              <a:gd name="connsiteY5261" fmla="*/ 4625695 h 6039163"/>
              <a:gd name="connsiteX5262" fmla="*/ 3479838 w 8366380"/>
              <a:gd name="connsiteY5262" fmla="*/ 4625695 h 6039163"/>
              <a:gd name="connsiteX5263" fmla="*/ 3499606 w 8366380"/>
              <a:gd name="connsiteY5263" fmla="*/ 4605927 h 6039163"/>
              <a:gd name="connsiteX5264" fmla="*/ 3479838 w 8366380"/>
              <a:gd name="connsiteY5264" fmla="*/ 4586159 h 6039163"/>
              <a:gd name="connsiteX5265" fmla="*/ 3460069 w 8366380"/>
              <a:gd name="connsiteY5265" fmla="*/ 4605927 h 6039163"/>
              <a:gd name="connsiteX5266" fmla="*/ 3479838 w 8366380"/>
              <a:gd name="connsiteY5266" fmla="*/ 4625695 h 6039163"/>
              <a:gd name="connsiteX5267" fmla="*/ 3286810 w 8366380"/>
              <a:gd name="connsiteY5267" fmla="*/ 4625695 h 6039163"/>
              <a:gd name="connsiteX5268" fmla="*/ 3306579 w 8366380"/>
              <a:gd name="connsiteY5268" fmla="*/ 4605927 h 6039163"/>
              <a:gd name="connsiteX5269" fmla="*/ 3286810 w 8366380"/>
              <a:gd name="connsiteY5269" fmla="*/ 4586159 h 6039163"/>
              <a:gd name="connsiteX5270" fmla="*/ 3267042 w 8366380"/>
              <a:gd name="connsiteY5270" fmla="*/ 4605927 h 6039163"/>
              <a:gd name="connsiteX5271" fmla="*/ 3286810 w 8366380"/>
              <a:gd name="connsiteY5271" fmla="*/ 4625695 h 6039163"/>
              <a:gd name="connsiteX5272" fmla="*/ 3093783 w 8366380"/>
              <a:gd name="connsiteY5272" fmla="*/ 4625695 h 6039163"/>
              <a:gd name="connsiteX5273" fmla="*/ 3113551 w 8366380"/>
              <a:gd name="connsiteY5273" fmla="*/ 4605927 h 6039163"/>
              <a:gd name="connsiteX5274" fmla="*/ 3093783 w 8366380"/>
              <a:gd name="connsiteY5274" fmla="*/ 4586159 h 6039163"/>
              <a:gd name="connsiteX5275" fmla="*/ 3074014 w 8366380"/>
              <a:gd name="connsiteY5275" fmla="*/ 4605927 h 6039163"/>
              <a:gd name="connsiteX5276" fmla="*/ 3093783 w 8366380"/>
              <a:gd name="connsiteY5276" fmla="*/ 4625695 h 6039163"/>
              <a:gd name="connsiteX5277" fmla="*/ 2900755 w 8366380"/>
              <a:gd name="connsiteY5277" fmla="*/ 4625695 h 6039163"/>
              <a:gd name="connsiteX5278" fmla="*/ 2920524 w 8366380"/>
              <a:gd name="connsiteY5278" fmla="*/ 4605927 h 6039163"/>
              <a:gd name="connsiteX5279" fmla="*/ 2900755 w 8366380"/>
              <a:gd name="connsiteY5279" fmla="*/ 4586159 h 6039163"/>
              <a:gd name="connsiteX5280" fmla="*/ 2880987 w 8366380"/>
              <a:gd name="connsiteY5280" fmla="*/ 4605927 h 6039163"/>
              <a:gd name="connsiteX5281" fmla="*/ 2900755 w 8366380"/>
              <a:gd name="connsiteY5281" fmla="*/ 4625695 h 6039163"/>
              <a:gd name="connsiteX5282" fmla="*/ 2707727 w 8366380"/>
              <a:gd name="connsiteY5282" fmla="*/ 4625695 h 6039163"/>
              <a:gd name="connsiteX5283" fmla="*/ 2727495 w 8366380"/>
              <a:gd name="connsiteY5283" fmla="*/ 4605927 h 6039163"/>
              <a:gd name="connsiteX5284" fmla="*/ 2707727 w 8366380"/>
              <a:gd name="connsiteY5284" fmla="*/ 4586159 h 6039163"/>
              <a:gd name="connsiteX5285" fmla="*/ 2687958 w 8366380"/>
              <a:gd name="connsiteY5285" fmla="*/ 4605927 h 6039163"/>
              <a:gd name="connsiteX5286" fmla="*/ 2707727 w 8366380"/>
              <a:gd name="connsiteY5286" fmla="*/ 4625695 h 6039163"/>
              <a:gd name="connsiteX5287" fmla="*/ 2514699 w 8366380"/>
              <a:gd name="connsiteY5287" fmla="*/ 4625695 h 6039163"/>
              <a:gd name="connsiteX5288" fmla="*/ 2534468 w 8366380"/>
              <a:gd name="connsiteY5288" fmla="*/ 4605927 h 6039163"/>
              <a:gd name="connsiteX5289" fmla="*/ 2514699 w 8366380"/>
              <a:gd name="connsiteY5289" fmla="*/ 4586159 h 6039163"/>
              <a:gd name="connsiteX5290" fmla="*/ 2494931 w 8366380"/>
              <a:gd name="connsiteY5290" fmla="*/ 4605927 h 6039163"/>
              <a:gd name="connsiteX5291" fmla="*/ 2514699 w 8366380"/>
              <a:gd name="connsiteY5291" fmla="*/ 4625695 h 6039163"/>
              <a:gd name="connsiteX5292" fmla="*/ 2321672 w 8366380"/>
              <a:gd name="connsiteY5292" fmla="*/ 4625695 h 6039163"/>
              <a:gd name="connsiteX5293" fmla="*/ 2341440 w 8366380"/>
              <a:gd name="connsiteY5293" fmla="*/ 4605927 h 6039163"/>
              <a:gd name="connsiteX5294" fmla="*/ 2321672 w 8366380"/>
              <a:gd name="connsiteY5294" fmla="*/ 4586159 h 6039163"/>
              <a:gd name="connsiteX5295" fmla="*/ 2301903 w 8366380"/>
              <a:gd name="connsiteY5295" fmla="*/ 4605927 h 6039163"/>
              <a:gd name="connsiteX5296" fmla="*/ 2321672 w 8366380"/>
              <a:gd name="connsiteY5296" fmla="*/ 4625695 h 6039163"/>
              <a:gd name="connsiteX5297" fmla="*/ 2128643 w 8366380"/>
              <a:gd name="connsiteY5297" fmla="*/ 4625695 h 6039163"/>
              <a:gd name="connsiteX5298" fmla="*/ 2148412 w 8366380"/>
              <a:gd name="connsiteY5298" fmla="*/ 4605927 h 6039163"/>
              <a:gd name="connsiteX5299" fmla="*/ 2128643 w 8366380"/>
              <a:gd name="connsiteY5299" fmla="*/ 4586159 h 6039163"/>
              <a:gd name="connsiteX5300" fmla="*/ 2108875 w 8366380"/>
              <a:gd name="connsiteY5300" fmla="*/ 4605927 h 6039163"/>
              <a:gd name="connsiteX5301" fmla="*/ 2128643 w 8366380"/>
              <a:gd name="connsiteY5301" fmla="*/ 4625695 h 6039163"/>
              <a:gd name="connsiteX5302" fmla="*/ 1935616 w 8366380"/>
              <a:gd name="connsiteY5302" fmla="*/ 4625695 h 6039163"/>
              <a:gd name="connsiteX5303" fmla="*/ 1955384 w 8366380"/>
              <a:gd name="connsiteY5303" fmla="*/ 4605927 h 6039163"/>
              <a:gd name="connsiteX5304" fmla="*/ 1935616 w 8366380"/>
              <a:gd name="connsiteY5304" fmla="*/ 4586159 h 6039163"/>
              <a:gd name="connsiteX5305" fmla="*/ 1915848 w 8366380"/>
              <a:gd name="connsiteY5305" fmla="*/ 4605927 h 6039163"/>
              <a:gd name="connsiteX5306" fmla="*/ 1935616 w 8366380"/>
              <a:gd name="connsiteY5306" fmla="*/ 4625695 h 6039163"/>
              <a:gd name="connsiteX5307" fmla="*/ 1727277 w 8366380"/>
              <a:gd name="connsiteY5307" fmla="*/ 4625695 h 6039163"/>
              <a:gd name="connsiteX5308" fmla="*/ 1747045 w 8366380"/>
              <a:gd name="connsiteY5308" fmla="*/ 4605927 h 6039163"/>
              <a:gd name="connsiteX5309" fmla="*/ 1727277 w 8366380"/>
              <a:gd name="connsiteY5309" fmla="*/ 4586159 h 6039163"/>
              <a:gd name="connsiteX5310" fmla="*/ 1707508 w 8366380"/>
              <a:gd name="connsiteY5310" fmla="*/ 4605927 h 6039163"/>
              <a:gd name="connsiteX5311" fmla="*/ 1727277 w 8366380"/>
              <a:gd name="connsiteY5311" fmla="*/ 4625695 h 6039163"/>
              <a:gd name="connsiteX5312" fmla="*/ 1534249 w 8366380"/>
              <a:gd name="connsiteY5312" fmla="*/ 4625695 h 6039163"/>
              <a:gd name="connsiteX5313" fmla="*/ 1554018 w 8366380"/>
              <a:gd name="connsiteY5313" fmla="*/ 4605927 h 6039163"/>
              <a:gd name="connsiteX5314" fmla="*/ 1534249 w 8366380"/>
              <a:gd name="connsiteY5314" fmla="*/ 4586159 h 6039163"/>
              <a:gd name="connsiteX5315" fmla="*/ 1514481 w 8366380"/>
              <a:gd name="connsiteY5315" fmla="*/ 4605927 h 6039163"/>
              <a:gd name="connsiteX5316" fmla="*/ 1534249 w 8366380"/>
              <a:gd name="connsiteY5316" fmla="*/ 4625695 h 6039163"/>
              <a:gd name="connsiteX5317" fmla="*/ 1341222 w 8366380"/>
              <a:gd name="connsiteY5317" fmla="*/ 4625695 h 6039163"/>
              <a:gd name="connsiteX5318" fmla="*/ 1360990 w 8366380"/>
              <a:gd name="connsiteY5318" fmla="*/ 4605927 h 6039163"/>
              <a:gd name="connsiteX5319" fmla="*/ 1341222 w 8366380"/>
              <a:gd name="connsiteY5319" fmla="*/ 4586159 h 6039163"/>
              <a:gd name="connsiteX5320" fmla="*/ 1321453 w 8366380"/>
              <a:gd name="connsiteY5320" fmla="*/ 4605927 h 6039163"/>
              <a:gd name="connsiteX5321" fmla="*/ 1341222 w 8366380"/>
              <a:gd name="connsiteY5321" fmla="*/ 4625695 h 6039163"/>
              <a:gd name="connsiteX5322" fmla="*/ 1148193 w 8366380"/>
              <a:gd name="connsiteY5322" fmla="*/ 4625695 h 6039163"/>
              <a:gd name="connsiteX5323" fmla="*/ 1167962 w 8366380"/>
              <a:gd name="connsiteY5323" fmla="*/ 4605927 h 6039163"/>
              <a:gd name="connsiteX5324" fmla="*/ 1148193 w 8366380"/>
              <a:gd name="connsiteY5324" fmla="*/ 4586159 h 6039163"/>
              <a:gd name="connsiteX5325" fmla="*/ 1128425 w 8366380"/>
              <a:gd name="connsiteY5325" fmla="*/ 4605927 h 6039163"/>
              <a:gd name="connsiteX5326" fmla="*/ 1148193 w 8366380"/>
              <a:gd name="connsiteY5326" fmla="*/ 4625695 h 6039163"/>
              <a:gd name="connsiteX5327" fmla="*/ 955166 w 8366380"/>
              <a:gd name="connsiteY5327" fmla="*/ 4625695 h 6039163"/>
              <a:gd name="connsiteX5328" fmla="*/ 974934 w 8366380"/>
              <a:gd name="connsiteY5328" fmla="*/ 4605927 h 6039163"/>
              <a:gd name="connsiteX5329" fmla="*/ 955166 w 8366380"/>
              <a:gd name="connsiteY5329" fmla="*/ 4586159 h 6039163"/>
              <a:gd name="connsiteX5330" fmla="*/ 935398 w 8366380"/>
              <a:gd name="connsiteY5330" fmla="*/ 4605927 h 6039163"/>
              <a:gd name="connsiteX5331" fmla="*/ 955166 w 8366380"/>
              <a:gd name="connsiteY5331" fmla="*/ 4625695 h 6039163"/>
              <a:gd name="connsiteX5332" fmla="*/ 762138 w 8366380"/>
              <a:gd name="connsiteY5332" fmla="*/ 4625695 h 6039163"/>
              <a:gd name="connsiteX5333" fmla="*/ 781907 w 8366380"/>
              <a:gd name="connsiteY5333" fmla="*/ 4605927 h 6039163"/>
              <a:gd name="connsiteX5334" fmla="*/ 762138 w 8366380"/>
              <a:gd name="connsiteY5334" fmla="*/ 4586159 h 6039163"/>
              <a:gd name="connsiteX5335" fmla="*/ 742370 w 8366380"/>
              <a:gd name="connsiteY5335" fmla="*/ 4605927 h 6039163"/>
              <a:gd name="connsiteX5336" fmla="*/ 762138 w 8366380"/>
              <a:gd name="connsiteY5336" fmla="*/ 4625695 h 6039163"/>
              <a:gd name="connsiteX5337" fmla="*/ 569111 w 8366380"/>
              <a:gd name="connsiteY5337" fmla="*/ 4625695 h 6039163"/>
              <a:gd name="connsiteX5338" fmla="*/ 588879 w 8366380"/>
              <a:gd name="connsiteY5338" fmla="*/ 4605927 h 6039163"/>
              <a:gd name="connsiteX5339" fmla="*/ 569111 w 8366380"/>
              <a:gd name="connsiteY5339" fmla="*/ 4586159 h 6039163"/>
              <a:gd name="connsiteX5340" fmla="*/ 549343 w 8366380"/>
              <a:gd name="connsiteY5340" fmla="*/ 4605927 h 6039163"/>
              <a:gd name="connsiteX5341" fmla="*/ 569111 w 8366380"/>
              <a:gd name="connsiteY5341" fmla="*/ 4625695 h 6039163"/>
              <a:gd name="connsiteX5342" fmla="*/ 376082 w 8366380"/>
              <a:gd name="connsiteY5342" fmla="*/ 4625695 h 6039163"/>
              <a:gd name="connsiteX5343" fmla="*/ 395851 w 8366380"/>
              <a:gd name="connsiteY5343" fmla="*/ 4605927 h 6039163"/>
              <a:gd name="connsiteX5344" fmla="*/ 376082 w 8366380"/>
              <a:gd name="connsiteY5344" fmla="*/ 4586159 h 6039163"/>
              <a:gd name="connsiteX5345" fmla="*/ 356314 w 8366380"/>
              <a:gd name="connsiteY5345" fmla="*/ 4605927 h 6039163"/>
              <a:gd name="connsiteX5346" fmla="*/ 376082 w 8366380"/>
              <a:gd name="connsiteY5346" fmla="*/ 4625695 h 6039163"/>
              <a:gd name="connsiteX5347" fmla="*/ 183055 w 8366380"/>
              <a:gd name="connsiteY5347" fmla="*/ 4625695 h 6039163"/>
              <a:gd name="connsiteX5348" fmla="*/ 202823 w 8366380"/>
              <a:gd name="connsiteY5348" fmla="*/ 4605927 h 6039163"/>
              <a:gd name="connsiteX5349" fmla="*/ 183055 w 8366380"/>
              <a:gd name="connsiteY5349" fmla="*/ 4586159 h 6039163"/>
              <a:gd name="connsiteX5350" fmla="*/ 163287 w 8366380"/>
              <a:gd name="connsiteY5350" fmla="*/ 4605927 h 6039163"/>
              <a:gd name="connsiteX5351" fmla="*/ 183055 w 8366380"/>
              <a:gd name="connsiteY5351" fmla="*/ 4625695 h 6039163"/>
              <a:gd name="connsiteX5352" fmla="*/ 0 w 8366380"/>
              <a:gd name="connsiteY5352" fmla="*/ 4819243 h 6039163"/>
              <a:gd name="connsiteX5353" fmla="*/ 4006 w 8366380"/>
              <a:gd name="connsiteY5353" fmla="*/ 4817584 h 6039163"/>
              <a:gd name="connsiteX5354" fmla="*/ 9796 w 8366380"/>
              <a:gd name="connsiteY5354" fmla="*/ 4803606 h 6039163"/>
              <a:gd name="connsiteX5355" fmla="*/ 4006 w 8366380"/>
              <a:gd name="connsiteY5355" fmla="*/ 4789628 h 6039163"/>
              <a:gd name="connsiteX5356" fmla="*/ 0 w 8366380"/>
              <a:gd name="connsiteY5356" fmla="*/ 4787969 h 6039163"/>
              <a:gd name="connsiteX5357" fmla="*/ 8349367 w 8366380"/>
              <a:gd name="connsiteY5357" fmla="*/ 4823374 h 6039163"/>
              <a:gd name="connsiteX5358" fmla="*/ 8363345 w 8366380"/>
              <a:gd name="connsiteY5358" fmla="*/ 4817584 h 6039163"/>
              <a:gd name="connsiteX5359" fmla="*/ 8366380 w 8366380"/>
              <a:gd name="connsiteY5359" fmla="*/ 4810257 h 6039163"/>
              <a:gd name="connsiteX5360" fmla="*/ 8366380 w 8366380"/>
              <a:gd name="connsiteY5360" fmla="*/ 4796955 h 6039163"/>
              <a:gd name="connsiteX5361" fmla="*/ 8363345 w 8366380"/>
              <a:gd name="connsiteY5361" fmla="*/ 4789628 h 6039163"/>
              <a:gd name="connsiteX5362" fmla="*/ 8349367 w 8366380"/>
              <a:gd name="connsiteY5362" fmla="*/ 4783838 h 6039163"/>
              <a:gd name="connsiteX5363" fmla="*/ 8329598 w 8366380"/>
              <a:gd name="connsiteY5363" fmla="*/ 4803606 h 6039163"/>
              <a:gd name="connsiteX5364" fmla="*/ 8349367 w 8366380"/>
              <a:gd name="connsiteY5364" fmla="*/ 4823374 h 6039163"/>
              <a:gd name="connsiteX5365" fmla="*/ 8156338 w 8366380"/>
              <a:gd name="connsiteY5365" fmla="*/ 4823374 h 6039163"/>
              <a:gd name="connsiteX5366" fmla="*/ 8176107 w 8366380"/>
              <a:gd name="connsiteY5366" fmla="*/ 4803606 h 6039163"/>
              <a:gd name="connsiteX5367" fmla="*/ 8156338 w 8366380"/>
              <a:gd name="connsiteY5367" fmla="*/ 4783838 h 6039163"/>
              <a:gd name="connsiteX5368" fmla="*/ 8136570 w 8366380"/>
              <a:gd name="connsiteY5368" fmla="*/ 4803606 h 6039163"/>
              <a:gd name="connsiteX5369" fmla="*/ 8156338 w 8366380"/>
              <a:gd name="connsiteY5369" fmla="*/ 4823374 h 6039163"/>
              <a:gd name="connsiteX5370" fmla="*/ 7963311 w 8366380"/>
              <a:gd name="connsiteY5370" fmla="*/ 4823374 h 6039163"/>
              <a:gd name="connsiteX5371" fmla="*/ 7983079 w 8366380"/>
              <a:gd name="connsiteY5371" fmla="*/ 4803606 h 6039163"/>
              <a:gd name="connsiteX5372" fmla="*/ 7963311 w 8366380"/>
              <a:gd name="connsiteY5372" fmla="*/ 4783838 h 6039163"/>
              <a:gd name="connsiteX5373" fmla="*/ 7943543 w 8366380"/>
              <a:gd name="connsiteY5373" fmla="*/ 4803606 h 6039163"/>
              <a:gd name="connsiteX5374" fmla="*/ 7963311 w 8366380"/>
              <a:gd name="connsiteY5374" fmla="*/ 4823374 h 6039163"/>
              <a:gd name="connsiteX5375" fmla="*/ 7770283 w 8366380"/>
              <a:gd name="connsiteY5375" fmla="*/ 4823374 h 6039163"/>
              <a:gd name="connsiteX5376" fmla="*/ 7790052 w 8366380"/>
              <a:gd name="connsiteY5376" fmla="*/ 4803606 h 6039163"/>
              <a:gd name="connsiteX5377" fmla="*/ 7770283 w 8366380"/>
              <a:gd name="connsiteY5377" fmla="*/ 4783838 h 6039163"/>
              <a:gd name="connsiteX5378" fmla="*/ 7750515 w 8366380"/>
              <a:gd name="connsiteY5378" fmla="*/ 4803606 h 6039163"/>
              <a:gd name="connsiteX5379" fmla="*/ 7770283 w 8366380"/>
              <a:gd name="connsiteY5379" fmla="*/ 4823374 h 6039163"/>
              <a:gd name="connsiteX5380" fmla="*/ 7577256 w 8366380"/>
              <a:gd name="connsiteY5380" fmla="*/ 4823374 h 6039163"/>
              <a:gd name="connsiteX5381" fmla="*/ 7597024 w 8366380"/>
              <a:gd name="connsiteY5381" fmla="*/ 4803606 h 6039163"/>
              <a:gd name="connsiteX5382" fmla="*/ 7577256 w 8366380"/>
              <a:gd name="connsiteY5382" fmla="*/ 4783838 h 6039163"/>
              <a:gd name="connsiteX5383" fmla="*/ 7557488 w 8366380"/>
              <a:gd name="connsiteY5383" fmla="*/ 4803606 h 6039163"/>
              <a:gd name="connsiteX5384" fmla="*/ 7577256 w 8366380"/>
              <a:gd name="connsiteY5384" fmla="*/ 4823374 h 6039163"/>
              <a:gd name="connsiteX5385" fmla="*/ 7384228 w 8366380"/>
              <a:gd name="connsiteY5385" fmla="*/ 4823374 h 6039163"/>
              <a:gd name="connsiteX5386" fmla="*/ 7403996 w 8366380"/>
              <a:gd name="connsiteY5386" fmla="*/ 4803606 h 6039163"/>
              <a:gd name="connsiteX5387" fmla="*/ 7384228 w 8366380"/>
              <a:gd name="connsiteY5387" fmla="*/ 4783838 h 6039163"/>
              <a:gd name="connsiteX5388" fmla="*/ 7364459 w 8366380"/>
              <a:gd name="connsiteY5388" fmla="*/ 4803606 h 6039163"/>
              <a:gd name="connsiteX5389" fmla="*/ 7384228 w 8366380"/>
              <a:gd name="connsiteY5389" fmla="*/ 4823374 h 6039163"/>
              <a:gd name="connsiteX5390" fmla="*/ 7191200 w 8366380"/>
              <a:gd name="connsiteY5390" fmla="*/ 4823374 h 6039163"/>
              <a:gd name="connsiteX5391" fmla="*/ 7210968 w 8366380"/>
              <a:gd name="connsiteY5391" fmla="*/ 4803606 h 6039163"/>
              <a:gd name="connsiteX5392" fmla="*/ 7191200 w 8366380"/>
              <a:gd name="connsiteY5392" fmla="*/ 4783838 h 6039163"/>
              <a:gd name="connsiteX5393" fmla="*/ 7171432 w 8366380"/>
              <a:gd name="connsiteY5393" fmla="*/ 4803606 h 6039163"/>
              <a:gd name="connsiteX5394" fmla="*/ 7191200 w 8366380"/>
              <a:gd name="connsiteY5394" fmla="*/ 4823374 h 6039163"/>
              <a:gd name="connsiteX5395" fmla="*/ 6998173 w 8366380"/>
              <a:gd name="connsiteY5395" fmla="*/ 4823374 h 6039163"/>
              <a:gd name="connsiteX5396" fmla="*/ 7017941 w 8366380"/>
              <a:gd name="connsiteY5396" fmla="*/ 4803606 h 6039163"/>
              <a:gd name="connsiteX5397" fmla="*/ 6998173 w 8366380"/>
              <a:gd name="connsiteY5397" fmla="*/ 4783838 h 6039163"/>
              <a:gd name="connsiteX5398" fmla="*/ 6978404 w 8366380"/>
              <a:gd name="connsiteY5398" fmla="*/ 4803606 h 6039163"/>
              <a:gd name="connsiteX5399" fmla="*/ 6998173 w 8366380"/>
              <a:gd name="connsiteY5399" fmla="*/ 4823374 h 6039163"/>
              <a:gd name="connsiteX5400" fmla="*/ 6805144 w 8366380"/>
              <a:gd name="connsiteY5400" fmla="*/ 4823374 h 6039163"/>
              <a:gd name="connsiteX5401" fmla="*/ 6824913 w 8366380"/>
              <a:gd name="connsiteY5401" fmla="*/ 4803606 h 6039163"/>
              <a:gd name="connsiteX5402" fmla="*/ 6805144 w 8366380"/>
              <a:gd name="connsiteY5402" fmla="*/ 4783838 h 6039163"/>
              <a:gd name="connsiteX5403" fmla="*/ 6785376 w 8366380"/>
              <a:gd name="connsiteY5403" fmla="*/ 4803606 h 6039163"/>
              <a:gd name="connsiteX5404" fmla="*/ 6805144 w 8366380"/>
              <a:gd name="connsiteY5404" fmla="*/ 4823374 h 6039163"/>
              <a:gd name="connsiteX5405" fmla="*/ 6612117 w 8366380"/>
              <a:gd name="connsiteY5405" fmla="*/ 4823374 h 6039163"/>
              <a:gd name="connsiteX5406" fmla="*/ 6631885 w 8366380"/>
              <a:gd name="connsiteY5406" fmla="*/ 4803606 h 6039163"/>
              <a:gd name="connsiteX5407" fmla="*/ 6612117 w 8366380"/>
              <a:gd name="connsiteY5407" fmla="*/ 4783838 h 6039163"/>
              <a:gd name="connsiteX5408" fmla="*/ 6592348 w 8366380"/>
              <a:gd name="connsiteY5408" fmla="*/ 4803606 h 6039163"/>
              <a:gd name="connsiteX5409" fmla="*/ 6612117 w 8366380"/>
              <a:gd name="connsiteY5409" fmla="*/ 4823374 h 6039163"/>
              <a:gd name="connsiteX5410" fmla="*/ 6403778 w 8366380"/>
              <a:gd name="connsiteY5410" fmla="*/ 4823374 h 6039163"/>
              <a:gd name="connsiteX5411" fmla="*/ 6423546 w 8366380"/>
              <a:gd name="connsiteY5411" fmla="*/ 4803606 h 6039163"/>
              <a:gd name="connsiteX5412" fmla="*/ 6403778 w 8366380"/>
              <a:gd name="connsiteY5412" fmla="*/ 4783838 h 6039163"/>
              <a:gd name="connsiteX5413" fmla="*/ 6384009 w 8366380"/>
              <a:gd name="connsiteY5413" fmla="*/ 4803606 h 6039163"/>
              <a:gd name="connsiteX5414" fmla="*/ 6403778 w 8366380"/>
              <a:gd name="connsiteY5414" fmla="*/ 4823374 h 6039163"/>
              <a:gd name="connsiteX5415" fmla="*/ 6210750 w 8366380"/>
              <a:gd name="connsiteY5415" fmla="*/ 4823374 h 6039163"/>
              <a:gd name="connsiteX5416" fmla="*/ 6230519 w 8366380"/>
              <a:gd name="connsiteY5416" fmla="*/ 4803606 h 6039163"/>
              <a:gd name="connsiteX5417" fmla="*/ 6210750 w 8366380"/>
              <a:gd name="connsiteY5417" fmla="*/ 4783838 h 6039163"/>
              <a:gd name="connsiteX5418" fmla="*/ 6190982 w 8366380"/>
              <a:gd name="connsiteY5418" fmla="*/ 4803606 h 6039163"/>
              <a:gd name="connsiteX5419" fmla="*/ 6210750 w 8366380"/>
              <a:gd name="connsiteY5419" fmla="*/ 4823374 h 6039163"/>
              <a:gd name="connsiteX5420" fmla="*/ 6017723 w 8366380"/>
              <a:gd name="connsiteY5420" fmla="*/ 4823374 h 6039163"/>
              <a:gd name="connsiteX5421" fmla="*/ 6037491 w 8366380"/>
              <a:gd name="connsiteY5421" fmla="*/ 4803606 h 6039163"/>
              <a:gd name="connsiteX5422" fmla="*/ 6017723 w 8366380"/>
              <a:gd name="connsiteY5422" fmla="*/ 4783838 h 6039163"/>
              <a:gd name="connsiteX5423" fmla="*/ 5997954 w 8366380"/>
              <a:gd name="connsiteY5423" fmla="*/ 4803606 h 6039163"/>
              <a:gd name="connsiteX5424" fmla="*/ 6017723 w 8366380"/>
              <a:gd name="connsiteY5424" fmla="*/ 4823374 h 6039163"/>
              <a:gd name="connsiteX5425" fmla="*/ 5824694 w 8366380"/>
              <a:gd name="connsiteY5425" fmla="*/ 4823374 h 6039163"/>
              <a:gd name="connsiteX5426" fmla="*/ 5844463 w 8366380"/>
              <a:gd name="connsiteY5426" fmla="*/ 4803606 h 6039163"/>
              <a:gd name="connsiteX5427" fmla="*/ 5824694 w 8366380"/>
              <a:gd name="connsiteY5427" fmla="*/ 4783838 h 6039163"/>
              <a:gd name="connsiteX5428" fmla="*/ 5804926 w 8366380"/>
              <a:gd name="connsiteY5428" fmla="*/ 4803606 h 6039163"/>
              <a:gd name="connsiteX5429" fmla="*/ 5824694 w 8366380"/>
              <a:gd name="connsiteY5429" fmla="*/ 4823374 h 6039163"/>
              <a:gd name="connsiteX5430" fmla="*/ 5631667 w 8366380"/>
              <a:gd name="connsiteY5430" fmla="*/ 4823374 h 6039163"/>
              <a:gd name="connsiteX5431" fmla="*/ 5651435 w 8366380"/>
              <a:gd name="connsiteY5431" fmla="*/ 4803606 h 6039163"/>
              <a:gd name="connsiteX5432" fmla="*/ 5631667 w 8366380"/>
              <a:gd name="connsiteY5432" fmla="*/ 4783838 h 6039163"/>
              <a:gd name="connsiteX5433" fmla="*/ 5611899 w 8366380"/>
              <a:gd name="connsiteY5433" fmla="*/ 4803606 h 6039163"/>
              <a:gd name="connsiteX5434" fmla="*/ 5631667 w 8366380"/>
              <a:gd name="connsiteY5434" fmla="*/ 4823374 h 6039163"/>
              <a:gd name="connsiteX5435" fmla="*/ 5438639 w 8366380"/>
              <a:gd name="connsiteY5435" fmla="*/ 4823374 h 6039163"/>
              <a:gd name="connsiteX5436" fmla="*/ 5458408 w 8366380"/>
              <a:gd name="connsiteY5436" fmla="*/ 4803606 h 6039163"/>
              <a:gd name="connsiteX5437" fmla="*/ 5438639 w 8366380"/>
              <a:gd name="connsiteY5437" fmla="*/ 4783838 h 6039163"/>
              <a:gd name="connsiteX5438" fmla="*/ 5418871 w 8366380"/>
              <a:gd name="connsiteY5438" fmla="*/ 4803606 h 6039163"/>
              <a:gd name="connsiteX5439" fmla="*/ 5438639 w 8366380"/>
              <a:gd name="connsiteY5439" fmla="*/ 4823374 h 6039163"/>
              <a:gd name="connsiteX5440" fmla="*/ 5245612 w 8366380"/>
              <a:gd name="connsiteY5440" fmla="*/ 4823374 h 6039163"/>
              <a:gd name="connsiteX5441" fmla="*/ 5265380 w 8366380"/>
              <a:gd name="connsiteY5441" fmla="*/ 4803606 h 6039163"/>
              <a:gd name="connsiteX5442" fmla="*/ 5245612 w 8366380"/>
              <a:gd name="connsiteY5442" fmla="*/ 4783838 h 6039163"/>
              <a:gd name="connsiteX5443" fmla="*/ 5225843 w 8366380"/>
              <a:gd name="connsiteY5443" fmla="*/ 4803606 h 6039163"/>
              <a:gd name="connsiteX5444" fmla="*/ 5245612 w 8366380"/>
              <a:gd name="connsiteY5444" fmla="*/ 4823374 h 6039163"/>
              <a:gd name="connsiteX5445" fmla="*/ 5052584 w 8366380"/>
              <a:gd name="connsiteY5445" fmla="*/ 4823374 h 6039163"/>
              <a:gd name="connsiteX5446" fmla="*/ 5072353 w 8366380"/>
              <a:gd name="connsiteY5446" fmla="*/ 4803606 h 6039163"/>
              <a:gd name="connsiteX5447" fmla="*/ 5052584 w 8366380"/>
              <a:gd name="connsiteY5447" fmla="*/ 4783838 h 6039163"/>
              <a:gd name="connsiteX5448" fmla="*/ 5032815 w 8366380"/>
              <a:gd name="connsiteY5448" fmla="*/ 4803606 h 6039163"/>
              <a:gd name="connsiteX5449" fmla="*/ 5052584 w 8366380"/>
              <a:gd name="connsiteY5449" fmla="*/ 4823374 h 6039163"/>
              <a:gd name="connsiteX5450" fmla="*/ 4859557 w 8366380"/>
              <a:gd name="connsiteY5450" fmla="*/ 4823374 h 6039163"/>
              <a:gd name="connsiteX5451" fmla="*/ 4879324 w 8366380"/>
              <a:gd name="connsiteY5451" fmla="*/ 4803606 h 6039163"/>
              <a:gd name="connsiteX5452" fmla="*/ 4859557 w 8366380"/>
              <a:gd name="connsiteY5452" fmla="*/ 4783838 h 6039163"/>
              <a:gd name="connsiteX5453" fmla="*/ 4839789 w 8366380"/>
              <a:gd name="connsiteY5453" fmla="*/ 4803606 h 6039163"/>
              <a:gd name="connsiteX5454" fmla="*/ 4859557 w 8366380"/>
              <a:gd name="connsiteY5454" fmla="*/ 4823374 h 6039163"/>
              <a:gd name="connsiteX5455" fmla="*/ 4666528 w 8366380"/>
              <a:gd name="connsiteY5455" fmla="*/ 4823374 h 6039163"/>
              <a:gd name="connsiteX5456" fmla="*/ 4686297 w 8366380"/>
              <a:gd name="connsiteY5456" fmla="*/ 4803606 h 6039163"/>
              <a:gd name="connsiteX5457" fmla="*/ 4666528 w 8366380"/>
              <a:gd name="connsiteY5457" fmla="*/ 4783838 h 6039163"/>
              <a:gd name="connsiteX5458" fmla="*/ 4646761 w 8366380"/>
              <a:gd name="connsiteY5458" fmla="*/ 4803606 h 6039163"/>
              <a:gd name="connsiteX5459" fmla="*/ 4666528 w 8366380"/>
              <a:gd name="connsiteY5459" fmla="*/ 4823374 h 6039163"/>
              <a:gd name="connsiteX5460" fmla="*/ 4473501 w 8366380"/>
              <a:gd name="connsiteY5460" fmla="*/ 4823374 h 6039163"/>
              <a:gd name="connsiteX5461" fmla="*/ 4493269 w 8366380"/>
              <a:gd name="connsiteY5461" fmla="*/ 4803606 h 6039163"/>
              <a:gd name="connsiteX5462" fmla="*/ 4473501 w 8366380"/>
              <a:gd name="connsiteY5462" fmla="*/ 4783838 h 6039163"/>
              <a:gd name="connsiteX5463" fmla="*/ 4453732 w 8366380"/>
              <a:gd name="connsiteY5463" fmla="*/ 4803606 h 6039163"/>
              <a:gd name="connsiteX5464" fmla="*/ 4473501 w 8366380"/>
              <a:gd name="connsiteY5464" fmla="*/ 4823374 h 6039163"/>
              <a:gd name="connsiteX5465" fmla="*/ 4280474 w 8366380"/>
              <a:gd name="connsiteY5465" fmla="*/ 4823374 h 6039163"/>
              <a:gd name="connsiteX5466" fmla="*/ 4300242 w 8366380"/>
              <a:gd name="connsiteY5466" fmla="*/ 4803606 h 6039163"/>
              <a:gd name="connsiteX5467" fmla="*/ 4280474 w 8366380"/>
              <a:gd name="connsiteY5467" fmla="*/ 4783838 h 6039163"/>
              <a:gd name="connsiteX5468" fmla="*/ 4260705 w 8366380"/>
              <a:gd name="connsiteY5468" fmla="*/ 4803606 h 6039163"/>
              <a:gd name="connsiteX5469" fmla="*/ 4280474 w 8366380"/>
              <a:gd name="connsiteY5469" fmla="*/ 4823374 h 6039163"/>
              <a:gd name="connsiteX5470" fmla="*/ 4058922 w 8366380"/>
              <a:gd name="connsiteY5470" fmla="*/ 4823374 h 6039163"/>
              <a:gd name="connsiteX5471" fmla="*/ 4078690 w 8366380"/>
              <a:gd name="connsiteY5471" fmla="*/ 4803606 h 6039163"/>
              <a:gd name="connsiteX5472" fmla="*/ 4058922 w 8366380"/>
              <a:gd name="connsiteY5472" fmla="*/ 4783838 h 6039163"/>
              <a:gd name="connsiteX5473" fmla="*/ 4039153 w 8366380"/>
              <a:gd name="connsiteY5473" fmla="*/ 4803606 h 6039163"/>
              <a:gd name="connsiteX5474" fmla="*/ 4058922 w 8366380"/>
              <a:gd name="connsiteY5474" fmla="*/ 4823374 h 6039163"/>
              <a:gd name="connsiteX5475" fmla="*/ 3865894 w 8366380"/>
              <a:gd name="connsiteY5475" fmla="*/ 4823374 h 6039163"/>
              <a:gd name="connsiteX5476" fmla="*/ 3885662 w 8366380"/>
              <a:gd name="connsiteY5476" fmla="*/ 4803606 h 6039163"/>
              <a:gd name="connsiteX5477" fmla="*/ 3865894 w 8366380"/>
              <a:gd name="connsiteY5477" fmla="*/ 4783838 h 6039163"/>
              <a:gd name="connsiteX5478" fmla="*/ 3846126 w 8366380"/>
              <a:gd name="connsiteY5478" fmla="*/ 4803606 h 6039163"/>
              <a:gd name="connsiteX5479" fmla="*/ 3865894 w 8366380"/>
              <a:gd name="connsiteY5479" fmla="*/ 4823374 h 6039163"/>
              <a:gd name="connsiteX5480" fmla="*/ 3672866 w 8366380"/>
              <a:gd name="connsiteY5480" fmla="*/ 4823374 h 6039163"/>
              <a:gd name="connsiteX5481" fmla="*/ 3692634 w 8366380"/>
              <a:gd name="connsiteY5481" fmla="*/ 4803606 h 6039163"/>
              <a:gd name="connsiteX5482" fmla="*/ 3672866 w 8366380"/>
              <a:gd name="connsiteY5482" fmla="*/ 4783838 h 6039163"/>
              <a:gd name="connsiteX5483" fmla="*/ 3653098 w 8366380"/>
              <a:gd name="connsiteY5483" fmla="*/ 4803606 h 6039163"/>
              <a:gd name="connsiteX5484" fmla="*/ 3672866 w 8366380"/>
              <a:gd name="connsiteY5484" fmla="*/ 4823374 h 6039163"/>
              <a:gd name="connsiteX5485" fmla="*/ 3479838 w 8366380"/>
              <a:gd name="connsiteY5485" fmla="*/ 4823374 h 6039163"/>
              <a:gd name="connsiteX5486" fmla="*/ 3499606 w 8366380"/>
              <a:gd name="connsiteY5486" fmla="*/ 4803606 h 6039163"/>
              <a:gd name="connsiteX5487" fmla="*/ 3479838 w 8366380"/>
              <a:gd name="connsiteY5487" fmla="*/ 4783838 h 6039163"/>
              <a:gd name="connsiteX5488" fmla="*/ 3460069 w 8366380"/>
              <a:gd name="connsiteY5488" fmla="*/ 4803606 h 6039163"/>
              <a:gd name="connsiteX5489" fmla="*/ 3479838 w 8366380"/>
              <a:gd name="connsiteY5489" fmla="*/ 4823374 h 6039163"/>
              <a:gd name="connsiteX5490" fmla="*/ 3286810 w 8366380"/>
              <a:gd name="connsiteY5490" fmla="*/ 4823374 h 6039163"/>
              <a:gd name="connsiteX5491" fmla="*/ 3306579 w 8366380"/>
              <a:gd name="connsiteY5491" fmla="*/ 4803606 h 6039163"/>
              <a:gd name="connsiteX5492" fmla="*/ 3286810 w 8366380"/>
              <a:gd name="connsiteY5492" fmla="*/ 4783838 h 6039163"/>
              <a:gd name="connsiteX5493" fmla="*/ 3267042 w 8366380"/>
              <a:gd name="connsiteY5493" fmla="*/ 4803606 h 6039163"/>
              <a:gd name="connsiteX5494" fmla="*/ 3286810 w 8366380"/>
              <a:gd name="connsiteY5494" fmla="*/ 4823374 h 6039163"/>
              <a:gd name="connsiteX5495" fmla="*/ 3093783 w 8366380"/>
              <a:gd name="connsiteY5495" fmla="*/ 4823374 h 6039163"/>
              <a:gd name="connsiteX5496" fmla="*/ 3113551 w 8366380"/>
              <a:gd name="connsiteY5496" fmla="*/ 4803606 h 6039163"/>
              <a:gd name="connsiteX5497" fmla="*/ 3093783 w 8366380"/>
              <a:gd name="connsiteY5497" fmla="*/ 4783838 h 6039163"/>
              <a:gd name="connsiteX5498" fmla="*/ 3074014 w 8366380"/>
              <a:gd name="connsiteY5498" fmla="*/ 4803606 h 6039163"/>
              <a:gd name="connsiteX5499" fmla="*/ 3093783 w 8366380"/>
              <a:gd name="connsiteY5499" fmla="*/ 4823374 h 6039163"/>
              <a:gd name="connsiteX5500" fmla="*/ 2900755 w 8366380"/>
              <a:gd name="connsiteY5500" fmla="*/ 4823374 h 6039163"/>
              <a:gd name="connsiteX5501" fmla="*/ 2920524 w 8366380"/>
              <a:gd name="connsiteY5501" fmla="*/ 4803606 h 6039163"/>
              <a:gd name="connsiteX5502" fmla="*/ 2900755 w 8366380"/>
              <a:gd name="connsiteY5502" fmla="*/ 4783838 h 6039163"/>
              <a:gd name="connsiteX5503" fmla="*/ 2880987 w 8366380"/>
              <a:gd name="connsiteY5503" fmla="*/ 4803606 h 6039163"/>
              <a:gd name="connsiteX5504" fmla="*/ 2900755 w 8366380"/>
              <a:gd name="connsiteY5504" fmla="*/ 4823374 h 6039163"/>
              <a:gd name="connsiteX5505" fmla="*/ 2707727 w 8366380"/>
              <a:gd name="connsiteY5505" fmla="*/ 4823374 h 6039163"/>
              <a:gd name="connsiteX5506" fmla="*/ 2727495 w 8366380"/>
              <a:gd name="connsiteY5506" fmla="*/ 4803606 h 6039163"/>
              <a:gd name="connsiteX5507" fmla="*/ 2707727 w 8366380"/>
              <a:gd name="connsiteY5507" fmla="*/ 4783838 h 6039163"/>
              <a:gd name="connsiteX5508" fmla="*/ 2687958 w 8366380"/>
              <a:gd name="connsiteY5508" fmla="*/ 4803606 h 6039163"/>
              <a:gd name="connsiteX5509" fmla="*/ 2707727 w 8366380"/>
              <a:gd name="connsiteY5509" fmla="*/ 4823374 h 6039163"/>
              <a:gd name="connsiteX5510" fmla="*/ 2514699 w 8366380"/>
              <a:gd name="connsiteY5510" fmla="*/ 4823374 h 6039163"/>
              <a:gd name="connsiteX5511" fmla="*/ 2534468 w 8366380"/>
              <a:gd name="connsiteY5511" fmla="*/ 4803606 h 6039163"/>
              <a:gd name="connsiteX5512" fmla="*/ 2514699 w 8366380"/>
              <a:gd name="connsiteY5512" fmla="*/ 4783838 h 6039163"/>
              <a:gd name="connsiteX5513" fmla="*/ 2494931 w 8366380"/>
              <a:gd name="connsiteY5513" fmla="*/ 4803606 h 6039163"/>
              <a:gd name="connsiteX5514" fmla="*/ 2514699 w 8366380"/>
              <a:gd name="connsiteY5514" fmla="*/ 4823374 h 6039163"/>
              <a:gd name="connsiteX5515" fmla="*/ 2321672 w 8366380"/>
              <a:gd name="connsiteY5515" fmla="*/ 4823374 h 6039163"/>
              <a:gd name="connsiteX5516" fmla="*/ 2341440 w 8366380"/>
              <a:gd name="connsiteY5516" fmla="*/ 4803606 h 6039163"/>
              <a:gd name="connsiteX5517" fmla="*/ 2321672 w 8366380"/>
              <a:gd name="connsiteY5517" fmla="*/ 4783838 h 6039163"/>
              <a:gd name="connsiteX5518" fmla="*/ 2301903 w 8366380"/>
              <a:gd name="connsiteY5518" fmla="*/ 4803606 h 6039163"/>
              <a:gd name="connsiteX5519" fmla="*/ 2321672 w 8366380"/>
              <a:gd name="connsiteY5519" fmla="*/ 4823374 h 6039163"/>
              <a:gd name="connsiteX5520" fmla="*/ 2128643 w 8366380"/>
              <a:gd name="connsiteY5520" fmla="*/ 4823374 h 6039163"/>
              <a:gd name="connsiteX5521" fmla="*/ 2148412 w 8366380"/>
              <a:gd name="connsiteY5521" fmla="*/ 4803606 h 6039163"/>
              <a:gd name="connsiteX5522" fmla="*/ 2128643 w 8366380"/>
              <a:gd name="connsiteY5522" fmla="*/ 4783838 h 6039163"/>
              <a:gd name="connsiteX5523" fmla="*/ 2108875 w 8366380"/>
              <a:gd name="connsiteY5523" fmla="*/ 4803606 h 6039163"/>
              <a:gd name="connsiteX5524" fmla="*/ 2128643 w 8366380"/>
              <a:gd name="connsiteY5524" fmla="*/ 4823374 h 6039163"/>
              <a:gd name="connsiteX5525" fmla="*/ 1935616 w 8366380"/>
              <a:gd name="connsiteY5525" fmla="*/ 4823374 h 6039163"/>
              <a:gd name="connsiteX5526" fmla="*/ 1955384 w 8366380"/>
              <a:gd name="connsiteY5526" fmla="*/ 4803606 h 6039163"/>
              <a:gd name="connsiteX5527" fmla="*/ 1935616 w 8366380"/>
              <a:gd name="connsiteY5527" fmla="*/ 4783838 h 6039163"/>
              <a:gd name="connsiteX5528" fmla="*/ 1915848 w 8366380"/>
              <a:gd name="connsiteY5528" fmla="*/ 4803606 h 6039163"/>
              <a:gd name="connsiteX5529" fmla="*/ 1935616 w 8366380"/>
              <a:gd name="connsiteY5529" fmla="*/ 4823374 h 6039163"/>
              <a:gd name="connsiteX5530" fmla="*/ 1727277 w 8366380"/>
              <a:gd name="connsiteY5530" fmla="*/ 4823374 h 6039163"/>
              <a:gd name="connsiteX5531" fmla="*/ 1747045 w 8366380"/>
              <a:gd name="connsiteY5531" fmla="*/ 4803606 h 6039163"/>
              <a:gd name="connsiteX5532" fmla="*/ 1727277 w 8366380"/>
              <a:gd name="connsiteY5532" fmla="*/ 4783838 h 6039163"/>
              <a:gd name="connsiteX5533" fmla="*/ 1707508 w 8366380"/>
              <a:gd name="connsiteY5533" fmla="*/ 4803606 h 6039163"/>
              <a:gd name="connsiteX5534" fmla="*/ 1727277 w 8366380"/>
              <a:gd name="connsiteY5534" fmla="*/ 4823374 h 6039163"/>
              <a:gd name="connsiteX5535" fmla="*/ 1534249 w 8366380"/>
              <a:gd name="connsiteY5535" fmla="*/ 4823374 h 6039163"/>
              <a:gd name="connsiteX5536" fmla="*/ 1554018 w 8366380"/>
              <a:gd name="connsiteY5536" fmla="*/ 4803606 h 6039163"/>
              <a:gd name="connsiteX5537" fmla="*/ 1534249 w 8366380"/>
              <a:gd name="connsiteY5537" fmla="*/ 4783838 h 6039163"/>
              <a:gd name="connsiteX5538" fmla="*/ 1514481 w 8366380"/>
              <a:gd name="connsiteY5538" fmla="*/ 4803606 h 6039163"/>
              <a:gd name="connsiteX5539" fmla="*/ 1534249 w 8366380"/>
              <a:gd name="connsiteY5539" fmla="*/ 4823374 h 6039163"/>
              <a:gd name="connsiteX5540" fmla="*/ 1341222 w 8366380"/>
              <a:gd name="connsiteY5540" fmla="*/ 4823374 h 6039163"/>
              <a:gd name="connsiteX5541" fmla="*/ 1360990 w 8366380"/>
              <a:gd name="connsiteY5541" fmla="*/ 4803606 h 6039163"/>
              <a:gd name="connsiteX5542" fmla="*/ 1341222 w 8366380"/>
              <a:gd name="connsiteY5542" fmla="*/ 4783838 h 6039163"/>
              <a:gd name="connsiteX5543" fmla="*/ 1321453 w 8366380"/>
              <a:gd name="connsiteY5543" fmla="*/ 4803606 h 6039163"/>
              <a:gd name="connsiteX5544" fmla="*/ 1341222 w 8366380"/>
              <a:gd name="connsiteY5544" fmla="*/ 4823374 h 6039163"/>
              <a:gd name="connsiteX5545" fmla="*/ 1148193 w 8366380"/>
              <a:gd name="connsiteY5545" fmla="*/ 4823374 h 6039163"/>
              <a:gd name="connsiteX5546" fmla="*/ 1167962 w 8366380"/>
              <a:gd name="connsiteY5546" fmla="*/ 4803606 h 6039163"/>
              <a:gd name="connsiteX5547" fmla="*/ 1148193 w 8366380"/>
              <a:gd name="connsiteY5547" fmla="*/ 4783838 h 6039163"/>
              <a:gd name="connsiteX5548" fmla="*/ 1128425 w 8366380"/>
              <a:gd name="connsiteY5548" fmla="*/ 4803606 h 6039163"/>
              <a:gd name="connsiteX5549" fmla="*/ 1148193 w 8366380"/>
              <a:gd name="connsiteY5549" fmla="*/ 4823374 h 6039163"/>
              <a:gd name="connsiteX5550" fmla="*/ 955166 w 8366380"/>
              <a:gd name="connsiteY5550" fmla="*/ 4823374 h 6039163"/>
              <a:gd name="connsiteX5551" fmla="*/ 974934 w 8366380"/>
              <a:gd name="connsiteY5551" fmla="*/ 4803606 h 6039163"/>
              <a:gd name="connsiteX5552" fmla="*/ 955166 w 8366380"/>
              <a:gd name="connsiteY5552" fmla="*/ 4783838 h 6039163"/>
              <a:gd name="connsiteX5553" fmla="*/ 935398 w 8366380"/>
              <a:gd name="connsiteY5553" fmla="*/ 4803606 h 6039163"/>
              <a:gd name="connsiteX5554" fmla="*/ 955166 w 8366380"/>
              <a:gd name="connsiteY5554" fmla="*/ 4823374 h 6039163"/>
              <a:gd name="connsiteX5555" fmla="*/ 762138 w 8366380"/>
              <a:gd name="connsiteY5555" fmla="*/ 4823374 h 6039163"/>
              <a:gd name="connsiteX5556" fmla="*/ 781907 w 8366380"/>
              <a:gd name="connsiteY5556" fmla="*/ 4803606 h 6039163"/>
              <a:gd name="connsiteX5557" fmla="*/ 762138 w 8366380"/>
              <a:gd name="connsiteY5557" fmla="*/ 4783838 h 6039163"/>
              <a:gd name="connsiteX5558" fmla="*/ 742370 w 8366380"/>
              <a:gd name="connsiteY5558" fmla="*/ 4803606 h 6039163"/>
              <a:gd name="connsiteX5559" fmla="*/ 762138 w 8366380"/>
              <a:gd name="connsiteY5559" fmla="*/ 4823374 h 6039163"/>
              <a:gd name="connsiteX5560" fmla="*/ 569111 w 8366380"/>
              <a:gd name="connsiteY5560" fmla="*/ 4823374 h 6039163"/>
              <a:gd name="connsiteX5561" fmla="*/ 588879 w 8366380"/>
              <a:gd name="connsiteY5561" fmla="*/ 4803606 h 6039163"/>
              <a:gd name="connsiteX5562" fmla="*/ 569111 w 8366380"/>
              <a:gd name="connsiteY5562" fmla="*/ 4783838 h 6039163"/>
              <a:gd name="connsiteX5563" fmla="*/ 549343 w 8366380"/>
              <a:gd name="connsiteY5563" fmla="*/ 4803606 h 6039163"/>
              <a:gd name="connsiteX5564" fmla="*/ 569111 w 8366380"/>
              <a:gd name="connsiteY5564" fmla="*/ 4823374 h 6039163"/>
              <a:gd name="connsiteX5565" fmla="*/ 376082 w 8366380"/>
              <a:gd name="connsiteY5565" fmla="*/ 4823374 h 6039163"/>
              <a:gd name="connsiteX5566" fmla="*/ 395851 w 8366380"/>
              <a:gd name="connsiteY5566" fmla="*/ 4803606 h 6039163"/>
              <a:gd name="connsiteX5567" fmla="*/ 376082 w 8366380"/>
              <a:gd name="connsiteY5567" fmla="*/ 4783838 h 6039163"/>
              <a:gd name="connsiteX5568" fmla="*/ 356314 w 8366380"/>
              <a:gd name="connsiteY5568" fmla="*/ 4803606 h 6039163"/>
              <a:gd name="connsiteX5569" fmla="*/ 376082 w 8366380"/>
              <a:gd name="connsiteY5569" fmla="*/ 4823374 h 6039163"/>
              <a:gd name="connsiteX5570" fmla="*/ 183055 w 8366380"/>
              <a:gd name="connsiteY5570" fmla="*/ 4823374 h 6039163"/>
              <a:gd name="connsiteX5571" fmla="*/ 202823 w 8366380"/>
              <a:gd name="connsiteY5571" fmla="*/ 4803606 h 6039163"/>
              <a:gd name="connsiteX5572" fmla="*/ 183055 w 8366380"/>
              <a:gd name="connsiteY5572" fmla="*/ 4783838 h 6039163"/>
              <a:gd name="connsiteX5573" fmla="*/ 163287 w 8366380"/>
              <a:gd name="connsiteY5573" fmla="*/ 4803606 h 6039163"/>
              <a:gd name="connsiteX5574" fmla="*/ 183055 w 8366380"/>
              <a:gd name="connsiteY5574" fmla="*/ 4823374 h 6039163"/>
              <a:gd name="connsiteX5575" fmla="*/ 0 w 8366380"/>
              <a:gd name="connsiteY5575" fmla="*/ 5046636 h 6039163"/>
              <a:gd name="connsiteX5576" fmla="*/ 4006 w 8366380"/>
              <a:gd name="connsiteY5576" fmla="*/ 5044977 h 6039163"/>
              <a:gd name="connsiteX5577" fmla="*/ 9796 w 8366380"/>
              <a:gd name="connsiteY5577" fmla="*/ 5030999 h 6039163"/>
              <a:gd name="connsiteX5578" fmla="*/ 4006 w 8366380"/>
              <a:gd name="connsiteY5578" fmla="*/ 5017021 h 6039163"/>
              <a:gd name="connsiteX5579" fmla="*/ 0 w 8366380"/>
              <a:gd name="connsiteY5579" fmla="*/ 5015362 h 6039163"/>
              <a:gd name="connsiteX5580" fmla="*/ 8349367 w 8366380"/>
              <a:gd name="connsiteY5580" fmla="*/ 5050767 h 6039163"/>
              <a:gd name="connsiteX5581" fmla="*/ 8363345 w 8366380"/>
              <a:gd name="connsiteY5581" fmla="*/ 5044977 h 6039163"/>
              <a:gd name="connsiteX5582" fmla="*/ 8366380 w 8366380"/>
              <a:gd name="connsiteY5582" fmla="*/ 5037650 h 6039163"/>
              <a:gd name="connsiteX5583" fmla="*/ 8366380 w 8366380"/>
              <a:gd name="connsiteY5583" fmla="*/ 5024348 h 6039163"/>
              <a:gd name="connsiteX5584" fmla="*/ 8363345 w 8366380"/>
              <a:gd name="connsiteY5584" fmla="*/ 5017021 h 6039163"/>
              <a:gd name="connsiteX5585" fmla="*/ 8349367 w 8366380"/>
              <a:gd name="connsiteY5585" fmla="*/ 5011231 h 6039163"/>
              <a:gd name="connsiteX5586" fmla="*/ 8329598 w 8366380"/>
              <a:gd name="connsiteY5586" fmla="*/ 5030999 h 6039163"/>
              <a:gd name="connsiteX5587" fmla="*/ 8349367 w 8366380"/>
              <a:gd name="connsiteY5587" fmla="*/ 5050767 h 6039163"/>
              <a:gd name="connsiteX5588" fmla="*/ 8156338 w 8366380"/>
              <a:gd name="connsiteY5588" fmla="*/ 5050767 h 6039163"/>
              <a:gd name="connsiteX5589" fmla="*/ 8176107 w 8366380"/>
              <a:gd name="connsiteY5589" fmla="*/ 5030999 h 6039163"/>
              <a:gd name="connsiteX5590" fmla="*/ 8156338 w 8366380"/>
              <a:gd name="connsiteY5590" fmla="*/ 5011231 h 6039163"/>
              <a:gd name="connsiteX5591" fmla="*/ 8136570 w 8366380"/>
              <a:gd name="connsiteY5591" fmla="*/ 5030999 h 6039163"/>
              <a:gd name="connsiteX5592" fmla="*/ 8156338 w 8366380"/>
              <a:gd name="connsiteY5592" fmla="*/ 5050767 h 6039163"/>
              <a:gd name="connsiteX5593" fmla="*/ 7963311 w 8366380"/>
              <a:gd name="connsiteY5593" fmla="*/ 5050767 h 6039163"/>
              <a:gd name="connsiteX5594" fmla="*/ 7983079 w 8366380"/>
              <a:gd name="connsiteY5594" fmla="*/ 5030999 h 6039163"/>
              <a:gd name="connsiteX5595" fmla="*/ 7963311 w 8366380"/>
              <a:gd name="connsiteY5595" fmla="*/ 5011231 h 6039163"/>
              <a:gd name="connsiteX5596" fmla="*/ 7943543 w 8366380"/>
              <a:gd name="connsiteY5596" fmla="*/ 5030999 h 6039163"/>
              <a:gd name="connsiteX5597" fmla="*/ 7963311 w 8366380"/>
              <a:gd name="connsiteY5597" fmla="*/ 5050767 h 6039163"/>
              <a:gd name="connsiteX5598" fmla="*/ 7770283 w 8366380"/>
              <a:gd name="connsiteY5598" fmla="*/ 5050767 h 6039163"/>
              <a:gd name="connsiteX5599" fmla="*/ 7790052 w 8366380"/>
              <a:gd name="connsiteY5599" fmla="*/ 5030999 h 6039163"/>
              <a:gd name="connsiteX5600" fmla="*/ 7770283 w 8366380"/>
              <a:gd name="connsiteY5600" fmla="*/ 5011231 h 6039163"/>
              <a:gd name="connsiteX5601" fmla="*/ 7750515 w 8366380"/>
              <a:gd name="connsiteY5601" fmla="*/ 5030999 h 6039163"/>
              <a:gd name="connsiteX5602" fmla="*/ 7770283 w 8366380"/>
              <a:gd name="connsiteY5602" fmla="*/ 5050767 h 6039163"/>
              <a:gd name="connsiteX5603" fmla="*/ 7577256 w 8366380"/>
              <a:gd name="connsiteY5603" fmla="*/ 5050767 h 6039163"/>
              <a:gd name="connsiteX5604" fmla="*/ 7597024 w 8366380"/>
              <a:gd name="connsiteY5604" fmla="*/ 5030999 h 6039163"/>
              <a:gd name="connsiteX5605" fmla="*/ 7577256 w 8366380"/>
              <a:gd name="connsiteY5605" fmla="*/ 5011231 h 6039163"/>
              <a:gd name="connsiteX5606" fmla="*/ 7557488 w 8366380"/>
              <a:gd name="connsiteY5606" fmla="*/ 5030999 h 6039163"/>
              <a:gd name="connsiteX5607" fmla="*/ 7577256 w 8366380"/>
              <a:gd name="connsiteY5607" fmla="*/ 5050767 h 6039163"/>
              <a:gd name="connsiteX5608" fmla="*/ 7384228 w 8366380"/>
              <a:gd name="connsiteY5608" fmla="*/ 5050767 h 6039163"/>
              <a:gd name="connsiteX5609" fmla="*/ 7403996 w 8366380"/>
              <a:gd name="connsiteY5609" fmla="*/ 5030999 h 6039163"/>
              <a:gd name="connsiteX5610" fmla="*/ 7384228 w 8366380"/>
              <a:gd name="connsiteY5610" fmla="*/ 5011231 h 6039163"/>
              <a:gd name="connsiteX5611" fmla="*/ 7364459 w 8366380"/>
              <a:gd name="connsiteY5611" fmla="*/ 5030999 h 6039163"/>
              <a:gd name="connsiteX5612" fmla="*/ 7384228 w 8366380"/>
              <a:gd name="connsiteY5612" fmla="*/ 5050767 h 6039163"/>
              <a:gd name="connsiteX5613" fmla="*/ 7191200 w 8366380"/>
              <a:gd name="connsiteY5613" fmla="*/ 5050767 h 6039163"/>
              <a:gd name="connsiteX5614" fmla="*/ 7210968 w 8366380"/>
              <a:gd name="connsiteY5614" fmla="*/ 5030999 h 6039163"/>
              <a:gd name="connsiteX5615" fmla="*/ 7191200 w 8366380"/>
              <a:gd name="connsiteY5615" fmla="*/ 5011231 h 6039163"/>
              <a:gd name="connsiteX5616" fmla="*/ 7171432 w 8366380"/>
              <a:gd name="connsiteY5616" fmla="*/ 5030999 h 6039163"/>
              <a:gd name="connsiteX5617" fmla="*/ 7191200 w 8366380"/>
              <a:gd name="connsiteY5617" fmla="*/ 5050767 h 6039163"/>
              <a:gd name="connsiteX5618" fmla="*/ 6998173 w 8366380"/>
              <a:gd name="connsiteY5618" fmla="*/ 5050767 h 6039163"/>
              <a:gd name="connsiteX5619" fmla="*/ 7017941 w 8366380"/>
              <a:gd name="connsiteY5619" fmla="*/ 5030999 h 6039163"/>
              <a:gd name="connsiteX5620" fmla="*/ 6998173 w 8366380"/>
              <a:gd name="connsiteY5620" fmla="*/ 5011231 h 6039163"/>
              <a:gd name="connsiteX5621" fmla="*/ 6978404 w 8366380"/>
              <a:gd name="connsiteY5621" fmla="*/ 5030999 h 6039163"/>
              <a:gd name="connsiteX5622" fmla="*/ 6998173 w 8366380"/>
              <a:gd name="connsiteY5622" fmla="*/ 5050767 h 6039163"/>
              <a:gd name="connsiteX5623" fmla="*/ 6805144 w 8366380"/>
              <a:gd name="connsiteY5623" fmla="*/ 5050767 h 6039163"/>
              <a:gd name="connsiteX5624" fmla="*/ 6824913 w 8366380"/>
              <a:gd name="connsiteY5624" fmla="*/ 5030999 h 6039163"/>
              <a:gd name="connsiteX5625" fmla="*/ 6805144 w 8366380"/>
              <a:gd name="connsiteY5625" fmla="*/ 5011231 h 6039163"/>
              <a:gd name="connsiteX5626" fmla="*/ 6785376 w 8366380"/>
              <a:gd name="connsiteY5626" fmla="*/ 5030999 h 6039163"/>
              <a:gd name="connsiteX5627" fmla="*/ 6805144 w 8366380"/>
              <a:gd name="connsiteY5627" fmla="*/ 5050767 h 6039163"/>
              <a:gd name="connsiteX5628" fmla="*/ 6612117 w 8366380"/>
              <a:gd name="connsiteY5628" fmla="*/ 5050767 h 6039163"/>
              <a:gd name="connsiteX5629" fmla="*/ 6631885 w 8366380"/>
              <a:gd name="connsiteY5629" fmla="*/ 5030999 h 6039163"/>
              <a:gd name="connsiteX5630" fmla="*/ 6612117 w 8366380"/>
              <a:gd name="connsiteY5630" fmla="*/ 5011231 h 6039163"/>
              <a:gd name="connsiteX5631" fmla="*/ 6592348 w 8366380"/>
              <a:gd name="connsiteY5631" fmla="*/ 5030999 h 6039163"/>
              <a:gd name="connsiteX5632" fmla="*/ 6612117 w 8366380"/>
              <a:gd name="connsiteY5632" fmla="*/ 5050767 h 6039163"/>
              <a:gd name="connsiteX5633" fmla="*/ 6403778 w 8366380"/>
              <a:gd name="connsiteY5633" fmla="*/ 5050767 h 6039163"/>
              <a:gd name="connsiteX5634" fmla="*/ 6423546 w 8366380"/>
              <a:gd name="connsiteY5634" fmla="*/ 5030999 h 6039163"/>
              <a:gd name="connsiteX5635" fmla="*/ 6403778 w 8366380"/>
              <a:gd name="connsiteY5635" fmla="*/ 5011231 h 6039163"/>
              <a:gd name="connsiteX5636" fmla="*/ 6384009 w 8366380"/>
              <a:gd name="connsiteY5636" fmla="*/ 5030999 h 6039163"/>
              <a:gd name="connsiteX5637" fmla="*/ 6403778 w 8366380"/>
              <a:gd name="connsiteY5637" fmla="*/ 5050767 h 6039163"/>
              <a:gd name="connsiteX5638" fmla="*/ 6210750 w 8366380"/>
              <a:gd name="connsiteY5638" fmla="*/ 5050767 h 6039163"/>
              <a:gd name="connsiteX5639" fmla="*/ 6230519 w 8366380"/>
              <a:gd name="connsiteY5639" fmla="*/ 5030999 h 6039163"/>
              <a:gd name="connsiteX5640" fmla="*/ 6210750 w 8366380"/>
              <a:gd name="connsiteY5640" fmla="*/ 5011231 h 6039163"/>
              <a:gd name="connsiteX5641" fmla="*/ 6190982 w 8366380"/>
              <a:gd name="connsiteY5641" fmla="*/ 5030999 h 6039163"/>
              <a:gd name="connsiteX5642" fmla="*/ 6210750 w 8366380"/>
              <a:gd name="connsiteY5642" fmla="*/ 5050767 h 6039163"/>
              <a:gd name="connsiteX5643" fmla="*/ 6017723 w 8366380"/>
              <a:gd name="connsiteY5643" fmla="*/ 5050767 h 6039163"/>
              <a:gd name="connsiteX5644" fmla="*/ 6037491 w 8366380"/>
              <a:gd name="connsiteY5644" fmla="*/ 5030999 h 6039163"/>
              <a:gd name="connsiteX5645" fmla="*/ 6017723 w 8366380"/>
              <a:gd name="connsiteY5645" fmla="*/ 5011231 h 6039163"/>
              <a:gd name="connsiteX5646" fmla="*/ 5997954 w 8366380"/>
              <a:gd name="connsiteY5646" fmla="*/ 5030999 h 6039163"/>
              <a:gd name="connsiteX5647" fmla="*/ 6017723 w 8366380"/>
              <a:gd name="connsiteY5647" fmla="*/ 5050767 h 6039163"/>
              <a:gd name="connsiteX5648" fmla="*/ 5824694 w 8366380"/>
              <a:gd name="connsiteY5648" fmla="*/ 5050767 h 6039163"/>
              <a:gd name="connsiteX5649" fmla="*/ 5844463 w 8366380"/>
              <a:gd name="connsiteY5649" fmla="*/ 5030999 h 6039163"/>
              <a:gd name="connsiteX5650" fmla="*/ 5824694 w 8366380"/>
              <a:gd name="connsiteY5650" fmla="*/ 5011231 h 6039163"/>
              <a:gd name="connsiteX5651" fmla="*/ 5804926 w 8366380"/>
              <a:gd name="connsiteY5651" fmla="*/ 5030999 h 6039163"/>
              <a:gd name="connsiteX5652" fmla="*/ 5824694 w 8366380"/>
              <a:gd name="connsiteY5652" fmla="*/ 5050767 h 6039163"/>
              <a:gd name="connsiteX5653" fmla="*/ 5631667 w 8366380"/>
              <a:gd name="connsiteY5653" fmla="*/ 5050767 h 6039163"/>
              <a:gd name="connsiteX5654" fmla="*/ 5651435 w 8366380"/>
              <a:gd name="connsiteY5654" fmla="*/ 5030999 h 6039163"/>
              <a:gd name="connsiteX5655" fmla="*/ 5631667 w 8366380"/>
              <a:gd name="connsiteY5655" fmla="*/ 5011231 h 6039163"/>
              <a:gd name="connsiteX5656" fmla="*/ 5611899 w 8366380"/>
              <a:gd name="connsiteY5656" fmla="*/ 5030999 h 6039163"/>
              <a:gd name="connsiteX5657" fmla="*/ 5631667 w 8366380"/>
              <a:gd name="connsiteY5657" fmla="*/ 5050767 h 6039163"/>
              <a:gd name="connsiteX5658" fmla="*/ 5438639 w 8366380"/>
              <a:gd name="connsiteY5658" fmla="*/ 5050767 h 6039163"/>
              <a:gd name="connsiteX5659" fmla="*/ 5458408 w 8366380"/>
              <a:gd name="connsiteY5659" fmla="*/ 5030999 h 6039163"/>
              <a:gd name="connsiteX5660" fmla="*/ 5438639 w 8366380"/>
              <a:gd name="connsiteY5660" fmla="*/ 5011231 h 6039163"/>
              <a:gd name="connsiteX5661" fmla="*/ 5418871 w 8366380"/>
              <a:gd name="connsiteY5661" fmla="*/ 5030999 h 6039163"/>
              <a:gd name="connsiteX5662" fmla="*/ 5438639 w 8366380"/>
              <a:gd name="connsiteY5662" fmla="*/ 5050767 h 6039163"/>
              <a:gd name="connsiteX5663" fmla="*/ 5245612 w 8366380"/>
              <a:gd name="connsiteY5663" fmla="*/ 5050767 h 6039163"/>
              <a:gd name="connsiteX5664" fmla="*/ 5265380 w 8366380"/>
              <a:gd name="connsiteY5664" fmla="*/ 5030999 h 6039163"/>
              <a:gd name="connsiteX5665" fmla="*/ 5245612 w 8366380"/>
              <a:gd name="connsiteY5665" fmla="*/ 5011231 h 6039163"/>
              <a:gd name="connsiteX5666" fmla="*/ 5225843 w 8366380"/>
              <a:gd name="connsiteY5666" fmla="*/ 5030999 h 6039163"/>
              <a:gd name="connsiteX5667" fmla="*/ 5245612 w 8366380"/>
              <a:gd name="connsiteY5667" fmla="*/ 5050767 h 6039163"/>
              <a:gd name="connsiteX5668" fmla="*/ 5052584 w 8366380"/>
              <a:gd name="connsiteY5668" fmla="*/ 5050767 h 6039163"/>
              <a:gd name="connsiteX5669" fmla="*/ 5072353 w 8366380"/>
              <a:gd name="connsiteY5669" fmla="*/ 5030999 h 6039163"/>
              <a:gd name="connsiteX5670" fmla="*/ 5052584 w 8366380"/>
              <a:gd name="connsiteY5670" fmla="*/ 5011231 h 6039163"/>
              <a:gd name="connsiteX5671" fmla="*/ 5032815 w 8366380"/>
              <a:gd name="connsiteY5671" fmla="*/ 5030999 h 6039163"/>
              <a:gd name="connsiteX5672" fmla="*/ 5052584 w 8366380"/>
              <a:gd name="connsiteY5672" fmla="*/ 5050767 h 6039163"/>
              <a:gd name="connsiteX5673" fmla="*/ 4859557 w 8366380"/>
              <a:gd name="connsiteY5673" fmla="*/ 5050767 h 6039163"/>
              <a:gd name="connsiteX5674" fmla="*/ 4879324 w 8366380"/>
              <a:gd name="connsiteY5674" fmla="*/ 5030999 h 6039163"/>
              <a:gd name="connsiteX5675" fmla="*/ 4859557 w 8366380"/>
              <a:gd name="connsiteY5675" fmla="*/ 5011231 h 6039163"/>
              <a:gd name="connsiteX5676" fmla="*/ 4839789 w 8366380"/>
              <a:gd name="connsiteY5676" fmla="*/ 5030999 h 6039163"/>
              <a:gd name="connsiteX5677" fmla="*/ 4859557 w 8366380"/>
              <a:gd name="connsiteY5677" fmla="*/ 5050767 h 6039163"/>
              <a:gd name="connsiteX5678" fmla="*/ 4666528 w 8366380"/>
              <a:gd name="connsiteY5678" fmla="*/ 5050767 h 6039163"/>
              <a:gd name="connsiteX5679" fmla="*/ 4686297 w 8366380"/>
              <a:gd name="connsiteY5679" fmla="*/ 5030999 h 6039163"/>
              <a:gd name="connsiteX5680" fmla="*/ 4666528 w 8366380"/>
              <a:gd name="connsiteY5680" fmla="*/ 5011231 h 6039163"/>
              <a:gd name="connsiteX5681" fmla="*/ 4646761 w 8366380"/>
              <a:gd name="connsiteY5681" fmla="*/ 5030999 h 6039163"/>
              <a:gd name="connsiteX5682" fmla="*/ 4666528 w 8366380"/>
              <a:gd name="connsiteY5682" fmla="*/ 5050767 h 6039163"/>
              <a:gd name="connsiteX5683" fmla="*/ 4473501 w 8366380"/>
              <a:gd name="connsiteY5683" fmla="*/ 5050767 h 6039163"/>
              <a:gd name="connsiteX5684" fmla="*/ 4493269 w 8366380"/>
              <a:gd name="connsiteY5684" fmla="*/ 5030999 h 6039163"/>
              <a:gd name="connsiteX5685" fmla="*/ 4473501 w 8366380"/>
              <a:gd name="connsiteY5685" fmla="*/ 5011231 h 6039163"/>
              <a:gd name="connsiteX5686" fmla="*/ 4453732 w 8366380"/>
              <a:gd name="connsiteY5686" fmla="*/ 5030999 h 6039163"/>
              <a:gd name="connsiteX5687" fmla="*/ 4473501 w 8366380"/>
              <a:gd name="connsiteY5687" fmla="*/ 5050767 h 6039163"/>
              <a:gd name="connsiteX5688" fmla="*/ 4280474 w 8366380"/>
              <a:gd name="connsiteY5688" fmla="*/ 5050767 h 6039163"/>
              <a:gd name="connsiteX5689" fmla="*/ 4300242 w 8366380"/>
              <a:gd name="connsiteY5689" fmla="*/ 5030999 h 6039163"/>
              <a:gd name="connsiteX5690" fmla="*/ 4280474 w 8366380"/>
              <a:gd name="connsiteY5690" fmla="*/ 5011231 h 6039163"/>
              <a:gd name="connsiteX5691" fmla="*/ 4260705 w 8366380"/>
              <a:gd name="connsiteY5691" fmla="*/ 5030999 h 6039163"/>
              <a:gd name="connsiteX5692" fmla="*/ 4280474 w 8366380"/>
              <a:gd name="connsiteY5692" fmla="*/ 5050767 h 6039163"/>
              <a:gd name="connsiteX5693" fmla="*/ 4058922 w 8366380"/>
              <a:gd name="connsiteY5693" fmla="*/ 5050767 h 6039163"/>
              <a:gd name="connsiteX5694" fmla="*/ 4078690 w 8366380"/>
              <a:gd name="connsiteY5694" fmla="*/ 5030999 h 6039163"/>
              <a:gd name="connsiteX5695" fmla="*/ 4058922 w 8366380"/>
              <a:gd name="connsiteY5695" fmla="*/ 5011231 h 6039163"/>
              <a:gd name="connsiteX5696" fmla="*/ 4039153 w 8366380"/>
              <a:gd name="connsiteY5696" fmla="*/ 5030999 h 6039163"/>
              <a:gd name="connsiteX5697" fmla="*/ 4058922 w 8366380"/>
              <a:gd name="connsiteY5697" fmla="*/ 5050767 h 6039163"/>
              <a:gd name="connsiteX5698" fmla="*/ 3865894 w 8366380"/>
              <a:gd name="connsiteY5698" fmla="*/ 5050767 h 6039163"/>
              <a:gd name="connsiteX5699" fmla="*/ 3885662 w 8366380"/>
              <a:gd name="connsiteY5699" fmla="*/ 5030999 h 6039163"/>
              <a:gd name="connsiteX5700" fmla="*/ 3865894 w 8366380"/>
              <a:gd name="connsiteY5700" fmla="*/ 5011231 h 6039163"/>
              <a:gd name="connsiteX5701" fmla="*/ 3846126 w 8366380"/>
              <a:gd name="connsiteY5701" fmla="*/ 5030999 h 6039163"/>
              <a:gd name="connsiteX5702" fmla="*/ 3865894 w 8366380"/>
              <a:gd name="connsiteY5702" fmla="*/ 5050767 h 6039163"/>
              <a:gd name="connsiteX5703" fmla="*/ 3672866 w 8366380"/>
              <a:gd name="connsiteY5703" fmla="*/ 5050767 h 6039163"/>
              <a:gd name="connsiteX5704" fmla="*/ 3692634 w 8366380"/>
              <a:gd name="connsiteY5704" fmla="*/ 5030999 h 6039163"/>
              <a:gd name="connsiteX5705" fmla="*/ 3672866 w 8366380"/>
              <a:gd name="connsiteY5705" fmla="*/ 5011231 h 6039163"/>
              <a:gd name="connsiteX5706" fmla="*/ 3653098 w 8366380"/>
              <a:gd name="connsiteY5706" fmla="*/ 5030999 h 6039163"/>
              <a:gd name="connsiteX5707" fmla="*/ 3672866 w 8366380"/>
              <a:gd name="connsiteY5707" fmla="*/ 5050767 h 6039163"/>
              <a:gd name="connsiteX5708" fmla="*/ 3479838 w 8366380"/>
              <a:gd name="connsiteY5708" fmla="*/ 5050767 h 6039163"/>
              <a:gd name="connsiteX5709" fmla="*/ 3499606 w 8366380"/>
              <a:gd name="connsiteY5709" fmla="*/ 5030999 h 6039163"/>
              <a:gd name="connsiteX5710" fmla="*/ 3479838 w 8366380"/>
              <a:gd name="connsiteY5710" fmla="*/ 5011231 h 6039163"/>
              <a:gd name="connsiteX5711" fmla="*/ 3460069 w 8366380"/>
              <a:gd name="connsiteY5711" fmla="*/ 5030999 h 6039163"/>
              <a:gd name="connsiteX5712" fmla="*/ 3479838 w 8366380"/>
              <a:gd name="connsiteY5712" fmla="*/ 5050767 h 6039163"/>
              <a:gd name="connsiteX5713" fmla="*/ 3286810 w 8366380"/>
              <a:gd name="connsiteY5713" fmla="*/ 5050767 h 6039163"/>
              <a:gd name="connsiteX5714" fmla="*/ 3306579 w 8366380"/>
              <a:gd name="connsiteY5714" fmla="*/ 5030999 h 6039163"/>
              <a:gd name="connsiteX5715" fmla="*/ 3286810 w 8366380"/>
              <a:gd name="connsiteY5715" fmla="*/ 5011231 h 6039163"/>
              <a:gd name="connsiteX5716" fmla="*/ 3267042 w 8366380"/>
              <a:gd name="connsiteY5716" fmla="*/ 5030999 h 6039163"/>
              <a:gd name="connsiteX5717" fmla="*/ 3286810 w 8366380"/>
              <a:gd name="connsiteY5717" fmla="*/ 5050767 h 6039163"/>
              <a:gd name="connsiteX5718" fmla="*/ 3093783 w 8366380"/>
              <a:gd name="connsiteY5718" fmla="*/ 5050767 h 6039163"/>
              <a:gd name="connsiteX5719" fmla="*/ 3113551 w 8366380"/>
              <a:gd name="connsiteY5719" fmla="*/ 5030999 h 6039163"/>
              <a:gd name="connsiteX5720" fmla="*/ 3093783 w 8366380"/>
              <a:gd name="connsiteY5720" fmla="*/ 5011231 h 6039163"/>
              <a:gd name="connsiteX5721" fmla="*/ 3074014 w 8366380"/>
              <a:gd name="connsiteY5721" fmla="*/ 5030999 h 6039163"/>
              <a:gd name="connsiteX5722" fmla="*/ 3093783 w 8366380"/>
              <a:gd name="connsiteY5722" fmla="*/ 5050767 h 6039163"/>
              <a:gd name="connsiteX5723" fmla="*/ 2900755 w 8366380"/>
              <a:gd name="connsiteY5723" fmla="*/ 5050767 h 6039163"/>
              <a:gd name="connsiteX5724" fmla="*/ 2920524 w 8366380"/>
              <a:gd name="connsiteY5724" fmla="*/ 5030999 h 6039163"/>
              <a:gd name="connsiteX5725" fmla="*/ 2900755 w 8366380"/>
              <a:gd name="connsiteY5725" fmla="*/ 5011231 h 6039163"/>
              <a:gd name="connsiteX5726" fmla="*/ 2880987 w 8366380"/>
              <a:gd name="connsiteY5726" fmla="*/ 5030999 h 6039163"/>
              <a:gd name="connsiteX5727" fmla="*/ 2900755 w 8366380"/>
              <a:gd name="connsiteY5727" fmla="*/ 5050767 h 6039163"/>
              <a:gd name="connsiteX5728" fmla="*/ 2707727 w 8366380"/>
              <a:gd name="connsiteY5728" fmla="*/ 5050767 h 6039163"/>
              <a:gd name="connsiteX5729" fmla="*/ 2727495 w 8366380"/>
              <a:gd name="connsiteY5729" fmla="*/ 5030999 h 6039163"/>
              <a:gd name="connsiteX5730" fmla="*/ 2707727 w 8366380"/>
              <a:gd name="connsiteY5730" fmla="*/ 5011231 h 6039163"/>
              <a:gd name="connsiteX5731" fmla="*/ 2687958 w 8366380"/>
              <a:gd name="connsiteY5731" fmla="*/ 5030999 h 6039163"/>
              <a:gd name="connsiteX5732" fmla="*/ 2707727 w 8366380"/>
              <a:gd name="connsiteY5732" fmla="*/ 5050767 h 6039163"/>
              <a:gd name="connsiteX5733" fmla="*/ 2514699 w 8366380"/>
              <a:gd name="connsiteY5733" fmla="*/ 5050767 h 6039163"/>
              <a:gd name="connsiteX5734" fmla="*/ 2534468 w 8366380"/>
              <a:gd name="connsiteY5734" fmla="*/ 5030999 h 6039163"/>
              <a:gd name="connsiteX5735" fmla="*/ 2514699 w 8366380"/>
              <a:gd name="connsiteY5735" fmla="*/ 5011231 h 6039163"/>
              <a:gd name="connsiteX5736" fmla="*/ 2494931 w 8366380"/>
              <a:gd name="connsiteY5736" fmla="*/ 5030999 h 6039163"/>
              <a:gd name="connsiteX5737" fmla="*/ 2514699 w 8366380"/>
              <a:gd name="connsiteY5737" fmla="*/ 5050767 h 6039163"/>
              <a:gd name="connsiteX5738" fmla="*/ 2321672 w 8366380"/>
              <a:gd name="connsiteY5738" fmla="*/ 5050767 h 6039163"/>
              <a:gd name="connsiteX5739" fmla="*/ 2341440 w 8366380"/>
              <a:gd name="connsiteY5739" fmla="*/ 5030999 h 6039163"/>
              <a:gd name="connsiteX5740" fmla="*/ 2321672 w 8366380"/>
              <a:gd name="connsiteY5740" fmla="*/ 5011231 h 6039163"/>
              <a:gd name="connsiteX5741" fmla="*/ 2301903 w 8366380"/>
              <a:gd name="connsiteY5741" fmla="*/ 5030999 h 6039163"/>
              <a:gd name="connsiteX5742" fmla="*/ 2321672 w 8366380"/>
              <a:gd name="connsiteY5742" fmla="*/ 5050767 h 6039163"/>
              <a:gd name="connsiteX5743" fmla="*/ 2128643 w 8366380"/>
              <a:gd name="connsiteY5743" fmla="*/ 5050767 h 6039163"/>
              <a:gd name="connsiteX5744" fmla="*/ 2148412 w 8366380"/>
              <a:gd name="connsiteY5744" fmla="*/ 5030999 h 6039163"/>
              <a:gd name="connsiteX5745" fmla="*/ 2128643 w 8366380"/>
              <a:gd name="connsiteY5745" fmla="*/ 5011231 h 6039163"/>
              <a:gd name="connsiteX5746" fmla="*/ 2108875 w 8366380"/>
              <a:gd name="connsiteY5746" fmla="*/ 5030999 h 6039163"/>
              <a:gd name="connsiteX5747" fmla="*/ 2128643 w 8366380"/>
              <a:gd name="connsiteY5747" fmla="*/ 5050767 h 6039163"/>
              <a:gd name="connsiteX5748" fmla="*/ 1935616 w 8366380"/>
              <a:gd name="connsiteY5748" fmla="*/ 5050767 h 6039163"/>
              <a:gd name="connsiteX5749" fmla="*/ 1955384 w 8366380"/>
              <a:gd name="connsiteY5749" fmla="*/ 5030999 h 6039163"/>
              <a:gd name="connsiteX5750" fmla="*/ 1935616 w 8366380"/>
              <a:gd name="connsiteY5750" fmla="*/ 5011231 h 6039163"/>
              <a:gd name="connsiteX5751" fmla="*/ 1915848 w 8366380"/>
              <a:gd name="connsiteY5751" fmla="*/ 5030999 h 6039163"/>
              <a:gd name="connsiteX5752" fmla="*/ 1935616 w 8366380"/>
              <a:gd name="connsiteY5752" fmla="*/ 5050767 h 6039163"/>
              <a:gd name="connsiteX5753" fmla="*/ 1727277 w 8366380"/>
              <a:gd name="connsiteY5753" fmla="*/ 5050767 h 6039163"/>
              <a:gd name="connsiteX5754" fmla="*/ 1747045 w 8366380"/>
              <a:gd name="connsiteY5754" fmla="*/ 5030999 h 6039163"/>
              <a:gd name="connsiteX5755" fmla="*/ 1727277 w 8366380"/>
              <a:gd name="connsiteY5755" fmla="*/ 5011231 h 6039163"/>
              <a:gd name="connsiteX5756" fmla="*/ 1707508 w 8366380"/>
              <a:gd name="connsiteY5756" fmla="*/ 5030999 h 6039163"/>
              <a:gd name="connsiteX5757" fmla="*/ 1727277 w 8366380"/>
              <a:gd name="connsiteY5757" fmla="*/ 5050767 h 6039163"/>
              <a:gd name="connsiteX5758" fmla="*/ 1534249 w 8366380"/>
              <a:gd name="connsiteY5758" fmla="*/ 5050767 h 6039163"/>
              <a:gd name="connsiteX5759" fmla="*/ 1554018 w 8366380"/>
              <a:gd name="connsiteY5759" fmla="*/ 5030999 h 6039163"/>
              <a:gd name="connsiteX5760" fmla="*/ 1534249 w 8366380"/>
              <a:gd name="connsiteY5760" fmla="*/ 5011231 h 6039163"/>
              <a:gd name="connsiteX5761" fmla="*/ 1514481 w 8366380"/>
              <a:gd name="connsiteY5761" fmla="*/ 5030999 h 6039163"/>
              <a:gd name="connsiteX5762" fmla="*/ 1534249 w 8366380"/>
              <a:gd name="connsiteY5762" fmla="*/ 5050767 h 6039163"/>
              <a:gd name="connsiteX5763" fmla="*/ 1341222 w 8366380"/>
              <a:gd name="connsiteY5763" fmla="*/ 5050767 h 6039163"/>
              <a:gd name="connsiteX5764" fmla="*/ 1360990 w 8366380"/>
              <a:gd name="connsiteY5764" fmla="*/ 5030999 h 6039163"/>
              <a:gd name="connsiteX5765" fmla="*/ 1341222 w 8366380"/>
              <a:gd name="connsiteY5765" fmla="*/ 5011231 h 6039163"/>
              <a:gd name="connsiteX5766" fmla="*/ 1321453 w 8366380"/>
              <a:gd name="connsiteY5766" fmla="*/ 5030999 h 6039163"/>
              <a:gd name="connsiteX5767" fmla="*/ 1341222 w 8366380"/>
              <a:gd name="connsiteY5767" fmla="*/ 5050767 h 6039163"/>
              <a:gd name="connsiteX5768" fmla="*/ 1148193 w 8366380"/>
              <a:gd name="connsiteY5768" fmla="*/ 5050767 h 6039163"/>
              <a:gd name="connsiteX5769" fmla="*/ 1167962 w 8366380"/>
              <a:gd name="connsiteY5769" fmla="*/ 5030999 h 6039163"/>
              <a:gd name="connsiteX5770" fmla="*/ 1148193 w 8366380"/>
              <a:gd name="connsiteY5770" fmla="*/ 5011231 h 6039163"/>
              <a:gd name="connsiteX5771" fmla="*/ 1128425 w 8366380"/>
              <a:gd name="connsiteY5771" fmla="*/ 5030999 h 6039163"/>
              <a:gd name="connsiteX5772" fmla="*/ 1148193 w 8366380"/>
              <a:gd name="connsiteY5772" fmla="*/ 5050767 h 6039163"/>
              <a:gd name="connsiteX5773" fmla="*/ 955166 w 8366380"/>
              <a:gd name="connsiteY5773" fmla="*/ 5050767 h 6039163"/>
              <a:gd name="connsiteX5774" fmla="*/ 974934 w 8366380"/>
              <a:gd name="connsiteY5774" fmla="*/ 5030999 h 6039163"/>
              <a:gd name="connsiteX5775" fmla="*/ 955166 w 8366380"/>
              <a:gd name="connsiteY5775" fmla="*/ 5011231 h 6039163"/>
              <a:gd name="connsiteX5776" fmla="*/ 935398 w 8366380"/>
              <a:gd name="connsiteY5776" fmla="*/ 5030999 h 6039163"/>
              <a:gd name="connsiteX5777" fmla="*/ 955166 w 8366380"/>
              <a:gd name="connsiteY5777" fmla="*/ 5050767 h 6039163"/>
              <a:gd name="connsiteX5778" fmla="*/ 762138 w 8366380"/>
              <a:gd name="connsiteY5778" fmla="*/ 5050767 h 6039163"/>
              <a:gd name="connsiteX5779" fmla="*/ 781907 w 8366380"/>
              <a:gd name="connsiteY5779" fmla="*/ 5030999 h 6039163"/>
              <a:gd name="connsiteX5780" fmla="*/ 762138 w 8366380"/>
              <a:gd name="connsiteY5780" fmla="*/ 5011231 h 6039163"/>
              <a:gd name="connsiteX5781" fmla="*/ 742370 w 8366380"/>
              <a:gd name="connsiteY5781" fmla="*/ 5030999 h 6039163"/>
              <a:gd name="connsiteX5782" fmla="*/ 762138 w 8366380"/>
              <a:gd name="connsiteY5782" fmla="*/ 5050767 h 6039163"/>
              <a:gd name="connsiteX5783" fmla="*/ 569111 w 8366380"/>
              <a:gd name="connsiteY5783" fmla="*/ 5050767 h 6039163"/>
              <a:gd name="connsiteX5784" fmla="*/ 588879 w 8366380"/>
              <a:gd name="connsiteY5784" fmla="*/ 5030999 h 6039163"/>
              <a:gd name="connsiteX5785" fmla="*/ 569111 w 8366380"/>
              <a:gd name="connsiteY5785" fmla="*/ 5011231 h 6039163"/>
              <a:gd name="connsiteX5786" fmla="*/ 549343 w 8366380"/>
              <a:gd name="connsiteY5786" fmla="*/ 5030999 h 6039163"/>
              <a:gd name="connsiteX5787" fmla="*/ 569111 w 8366380"/>
              <a:gd name="connsiteY5787" fmla="*/ 5050767 h 6039163"/>
              <a:gd name="connsiteX5788" fmla="*/ 376082 w 8366380"/>
              <a:gd name="connsiteY5788" fmla="*/ 5050767 h 6039163"/>
              <a:gd name="connsiteX5789" fmla="*/ 395851 w 8366380"/>
              <a:gd name="connsiteY5789" fmla="*/ 5030999 h 6039163"/>
              <a:gd name="connsiteX5790" fmla="*/ 376082 w 8366380"/>
              <a:gd name="connsiteY5790" fmla="*/ 5011231 h 6039163"/>
              <a:gd name="connsiteX5791" fmla="*/ 356314 w 8366380"/>
              <a:gd name="connsiteY5791" fmla="*/ 5030999 h 6039163"/>
              <a:gd name="connsiteX5792" fmla="*/ 376082 w 8366380"/>
              <a:gd name="connsiteY5792" fmla="*/ 5050767 h 6039163"/>
              <a:gd name="connsiteX5793" fmla="*/ 183055 w 8366380"/>
              <a:gd name="connsiteY5793" fmla="*/ 5050767 h 6039163"/>
              <a:gd name="connsiteX5794" fmla="*/ 202823 w 8366380"/>
              <a:gd name="connsiteY5794" fmla="*/ 5030999 h 6039163"/>
              <a:gd name="connsiteX5795" fmla="*/ 183055 w 8366380"/>
              <a:gd name="connsiteY5795" fmla="*/ 5011231 h 6039163"/>
              <a:gd name="connsiteX5796" fmla="*/ 163287 w 8366380"/>
              <a:gd name="connsiteY5796" fmla="*/ 5030999 h 6039163"/>
              <a:gd name="connsiteX5797" fmla="*/ 183055 w 8366380"/>
              <a:gd name="connsiteY5797" fmla="*/ 5050767 h 6039163"/>
              <a:gd name="connsiteX5798" fmla="*/ 0 w 8366380"/>
              <a:gd name="connsiteY5798" fmla="*/ 5244315 h 6039163"/>
              <a:gd name="connsiteX5799" fmla="*/ 4006 w 8366380"/>
              <a:gd name="connsiteY5799" fmla="*/ 5242656 h 6039163"/>
              <a:gd name="connsiteX5800" fmla="*/ 9796 w 8366380"/>
              <a:gd name="connsiteY5800" fmla="*/ 5228678 h 6039163"/>
              <a:gd name="connsiteX5801" fmla="*/ 4006 w 8366380"/>
              <a:gd name="connsiteY5801" fmla="*/ 5214700 h 6039163"/>
              <a:gd name="connsiteX5802" fmla="*/ 0 w 8366380"/>
              <a:gd name="connsiteY5802" fmla="*/ 5213041 h 6039163"/>
              <a:gd name="connsiteX5803" fmla="*/ 8349367 w 8366380"/>
              <a:gd name="connsiteY5803" fmla="*/ 5248446 h 6039163"/>
              <a:gd name="connsiteX5804" fmla="*/ 8363345 w 8366380"/>
              <a:gd name="connsiteY5804" fmla="*/ 5242656 h 6039163"/>
              <a:gd name="connsiteX5805" fmla="*/ 8366380 w 8366380"/>
              <a:gd name="connsiteY5805" fmla="*/ 5235329 h 6039163"/>
              <a:gd name="connsiteX5806" fmla="*/ 8366380 w 8366380"/>
              <a:gd name="connsiteY5806" fmla="*/ 5222027 h 6039163"/>
              <a:gd name="connsiteX5807" fmla="*/ 8363345 w 8366380"/>
              <a:gd name="connsiteY5807" fmla="*/ 5214700 h 6039163"/>
              <a:gd name="connsiteX5808" fmla="*/ 8349367 w 8366380"/>
              <a:gd name="connsiteY5808" fmla="*/ 5208910 h 6039163"/>
              <a:gd name="connsiteX5809" fmla="*/ 8329598 w 8366380"/>
              <a:gd name="connsiteY5809" fmla="*/ 5228678 h 6039163"/>
              <a:gd name="connsiteX5810" fmla="*/ 8349367 w 8366380"/>
              <a:gd name="connsiteY5810" fmla="*/ 5248446 h 6039163"/>
              <a:gd name="connsiteX5811" fmla="*/ 8156338 w 8366380"/>
              <a:gd name="connsiteY5811" fmla="*/ 5248446 h 6039163"/>
              <a:gd name="connsiteX5812" fmla="*/ 8176107 w 8366380"/>
              <a:gd name="connsiteY5812" fmla="*/ 5228678 h 6039163"/>
              <a:gd name="connsiteX5813" fmla="*/ 8156338 w 8366380"/>
              <a:gd name="connsiteY5813" fmla="*/ 5208910 h 6039163"/>
              <a:gd name="connsiteX5814" fmla="*/ 8136570 w 8366380"/>
              <a:gd name="connsiteY5814" fmla="*/ 5228678 h 6039163"/>
              <a:gd name="connsiteX5815" fmla="*/ 8156338 w 8366380"/>
              <a:gd name="connsiteY5815" fmla="*/ 5248446 h 6039163"/>
              <a:gd name="connsiteX5816" fmla="*/ 7963311 w 8366380"/>
              <a:gd name="connsiteY5816" fmla="*/ 5248446 h 6039163"/>
              <a:gd name="connsiteX5817" fmla="*/ 7983079 w 8366380"/>
              <a:gd name="connsiteY5817" fmla="*/ 5228678 h 6039163"/>
              <a:gd name="connsiteX5818" fmla="*/ 7963311 w 8366380"/>
              <a:gd name="connsiteY5818" fmla="*/ 5208910 h 6039163"/>
              <a:gd name="connsiteX5819" fmla="*/ 7943543 w 8366380"/>
              <a:gd name="connsiteY5819" fmla="*/ 5228678 h 6039163"/>
              <a:gd name="connsiteX5820" fmla="*/ 7963311 w 8366380"/>
              <a:gd name="connsiteY5820" fmla="*/ 5248446 h 6039163"/>
              <a:gd name="connsiteX5821" fmla="*/ 7770283 w 8366380"/>
              <a:gd name="connsiteY5821" fmla="*/ 5248446 h 6039163"/>
              <a:gd name="connsiteX5822" fmla="*/ 7790052 w 8366380"/>
              <a:gd name="connsiteY5822" fmla="*/ 5228678 h 6039163"/>
              <a:gd name="connsiteX5823" fmla="*/ 7770283 w 8366380"/>
              <a:gd name="connsiteY5823" fmla="*/ 5208910 h 6039163"/>
              <a:gd name="connsiteX5824" fmla="*/ 7750515 w 8366380"/>
              <a:gd name="connsiteY5824" fmla="*/ 5228678 h 6039163"/>
              <a:gd name="connsiteX5825" fmla="*/ 7770283 w 8366380"/>
              <a:gd name="connsiteY5825" fmla="*/ 5248446 h 6039163"/>
              <a:gd name="connsiteX5826" fmla="*/ 7577256 w 8366380"/>
              <a:gd name="connsiteY5826" fmla="*/ 5248446 h 6039163"/>
              <a:gd name="connsiteX5827" fmla="*/ 7597024 w 8366380"/>
              <a:gd name="connsiteY5827" fmla="*/ 5228678 h 6039163"/>
              <a:gd name="connsiteX5828" fmla="*/ 7577256 w 8366380"/>
              <a:gd name="connsiteY5828" fmla="*/ 5208910 h 6039163"/>
              <a:gd name="connsiteX5829" fmla="*/ 7557488 w 8366380"/>
              <a:gd name="connsiteY5829" fmla="*/ 5228678 h 6039163"/>
              <a:gd name="connsiteX5830" fmla="*/ 7577256 w 8366380"/>
              <a:gd name="connsiteY5830" fmla="*/ 5248446 h 6039163"/>
              <a:gd name="connsiteX5831" fmla="*/ 7384228 w 8366380"/>
              <a:gd name="connsiteY5831" fmla="*/ 5248446 h 6039163"/>
              <a:gd name="connsiteX5832" fmla="*/ 7403996 w 8366380"/>
              <a:gd name="connsiteY5832" fmla="*/ 5228678 h 6039163"/>
              <a:gd name="connsiteX5833" fmla="*/ 7384228 w 8366380"/>
              <a:gd name="connsiteY5833" fmla="*/ 5208910 h 6039163"/>
              <a:gd name="connsiteX5834" fmla="*/ 7364459 w 8366380"/>
              <a:gd name="connsiteY5834" fmla="*/ 5228678 h 6039163"/>
              <a:gd name="connsiteX5835" fmla="*/ 7384228 w 8366380"/>
              <a:gd name="connsiteY5835" fmla="*/ 5248446 h 6039163"/>
              <a:gd name="connsiteX5836" fmla="*/ 7191200 w 8366380"/>
              <a:gd name="connsiteY5836" fmla="*/ 5248446 h 6039163"/>
              <a:gd name="connsiteX5837" fmla="*/ 7210968 w 8366380"/>
              <a:gd name="connsiteY5837" fmla="*/ 5228678 h 6039163"/>
              <a:gd name="connsiteX5838" fmla="*/ 7191200 w 8366380"/>
              <a:gd name="connsiteY5838" fmla="*/ 5208910 h 6039163"/>
              <a:gd name="connsiteX5839" fmla="*/ 7171432 w 8366380"/>
              <a:gd name="connsiteY5839" fmla="*/ 5228678 h 6039163"/>
              <a:gd name="connsiteX5840" fmla="*/ 7191200 w 8366380"/>
              <a:gd name="connsiteY5840" fmla="*/ 5248446 h 6039163"/>
              <a:gd name="connsiteX5841" fmla="*/ 6998173 w 8366380"/>
              <a:gd name="connsiteY5841" fmla="*/ 5248446 h 6039163"/>
              <a:gd name="connsiteX5842" fmla="*/ 7017941 w 8366380"/>
              <a:gd name="connsiteY5842" fmla="*/ 5228678 h 6039163"/>
              <a:gd name="connsiteX5843" fmla="*/ 6998173 w 8366380"/>
              <a:gd name="connsiteY5843" fmla="*/ 5208910 h 6039163"/>
              <a:gd name="connsiteX5844" fmla="*/ 6978404 w 8366380"/>
              <a:gd name="connsiteY5844" fmla="*/ 5228678 h 6039163"/>
              <a:gd name="connsiteX5845" fmla="*/ 6998173 w 8366380"/>
              <a:gd name="connsiteY5845" fmla="*/ 5248446 h 6039163"/>
              <a:gd name="connsiteX5846" fmla="*/ 6805144 w 8366380"/>
              <a:gd name="connsiteY5846" fmla="*/ 5248446 h 6039163"/>
              <a:gd name="connsiteX5847" fmla="*/ 6824913 w 8366380"/>
              <a:gd name="connsiteY5847" fmla="*/ 5228678 h 6039163"/>
              <a:gd name="connsiteX5848" fmla="*/ 6805144 w 8366380"/>
              <a:gd name="connsiteY5848" fmla="*/ 5208910 h 6039163"/>
              <a:gd name="connsiteX5849" fmla="*/ 6785376 w 8366380"/>
              <a:gd name="connsiteY5849" fmla="*/ 5228678 h 6039163"/>
              <a:gd name="connsiteX5850" fmla="*/ 6805144 w 8366380"/>
              <a:gd name="connsiteY5850" fmla="*/ 5248446 h 6039163"/>
              <a:gd name="connsiteX5851" fmla="*/ 6612117 w 8366380"/>
              <a:gd name="connsiteY5851" fmla="*/ 5248446 h 6039163"/>
              <a:gd name="connsiteX5852" fmla="*/ 6631885 w 8366380"/>
              <a:gd name="connsiteY5852" fmla="*/ 5228678 h 6039163"/>
              <a:gd name="connsiteX5853" fmla="*/ 6612117 w 8366380"/>
              <a:gd name="connsiteY5853" fmla="*/ 5208910 h 6039163"/>
              <a:gd name="connsiteX5854" fmla="*/ 6592348 w 8366380"/>
              <a:gd name="connsiteY5854" fmla="*/ 5228678 h 6039163"/>
              <a:gd name="connsiteX5855" fmla="*/ 6612117 w 8366380"/>
              <a:gd name="connsiteY5855" fmla="*/ 5248446 h 6039163"/>
              <a:gd name="connsiteX5856" fmla="*/ 6403778 w 8366380"/>
              <a:gd name="connsiteY5856" fmla="*/ 5248446 h 6039163"/>
              <a:gd name="connsiteX5857" fmla="*/ 6423546 w 8366380"/>
              <a:gd name="connsiteY5857" fmla="*/ 5228678 h 6039163"/>
              <a:gd name="connsiteX5858" fmla="*/ 6403778 w 8366380"/>
              <a:gd name="connsiteY5858" fmla="*/ 5208910 h 6039163"/>
              <a:gd name="connsiteX5859" fmla="*/ 6384009 w 8366380"/>
              <a:gd name="connsiteY5859" fmla="*/ 5228678 h 6039163"/>
              <a:gd name="connsiteX5860" fmla="*/ 6403778 w 8366380"/>
              <a:gd name="connsiteY5860" fmla="*/ 5248446 h 6039163"/>
              <a:gd name="connsiteX5861" fmla="*/ 6210750 w 8366380"/>
              <a:gd name="connsiteY5861" fmla="*/ 5248446 h 6039163"/>
              <a:gd name="connsiteX5862" fmla="*/ 6230519 w 8366380"/>
              <a:gd name="connsiteY5862" fmla="*/ 5228678 h 6039163"/>
              <a:gd name="connsiteX5863" fmla="*/ 6210750 w 8366380"/>
              <a:gd name="connsiteY5863" fmla="*/ 5208910 h 6039163"/>
              <a:gd name="connsiteX5864" fmla="*/ 6190982 w 8366380"/>
              <a:gd name="connsiteY5864" fmla="*/ 5228678 h 6039163"/>
              <a:gd name="connsiteX5865" fmla="*/ 6210750 w 8366380"/>
              <a:gd name="connsiteY5865" fmla="*/ 5248446 h 6039163"/>
              <a:gd name="connsiteX5866" fmla="*/ 6017723 w 8366380"/>
              <a:gd name="connsiteY5866" fmla="*/ 5248446 h 6039163"/>
              <a:gd name="connsiteX5867" fmla="*/ 6037491 w 8366380"/>
              <a:gd name="connsiteY5867" fmla="*/ 5228678 h 6039163"/>
              <a:gd name="connsiteX5868" fmla="*/ 6017723 w 8366380"/>
              <a:gd name="connsiteY5868" fmla="*/ 5208910 h 6039163"/>
              <a:gd name="connsiteX5869" fmla="*/ 5997954 w 8366380"/>
              <a:gd name="connsiteY5869" fmla="*/ 5228678 h 6039163"/>
              <a:gd name="connsiteX5870" fmla="*/ 6017723 w 8366380"/>
              <a:gd name="connsiteY5870" fmla="*/ 5248446 h 6039163"/>
              <a:gd name="connsiteX5871" fmla="*/ 5824694 w 8366380"/>
              <a:gd name="connsiteY5871" fmla="*/ 5248446 h 6039163"/>
              <a:gd name="connsiteX5872" fmla="*/ 5844463 w 8366380"/>
              <a:gd name="connsiteY5872" fmla="*/ 5228678 h 6039163"/>
              <a:gd name="connsiteX5873" fmla="*/ 5824694 w 8366380"/>
              <a:gd name="connsiteY5873" fmla="*/ 5208910 h 6039163"/>
              <a:gd name="connsiteX5874" fmla="*/ 5804926 w 8366380"/>
              <a:gd name="connsiteY5874" fmla="*/ 5228678 h 6039163"/>
              <a:gd name="connsiteX5875" fmla="*/ 5824694 w 8366380"/>
              <a:gd name="connsiteY5875" fmla="*/ 5248446 h 6039163"/>
              <a:gd name="connsiteX5876" fmla="*/ 5631667 w 8366380"/>
              <a:gd name="connsiteY5876" fmla="*/ 5248446 h 6039163"/>
              <a:gd name="connsiteX5877" fmla="*/ 5651435 w 8366380"/>
              <a:gd name="connsiteY5877" fmla="*/ 5228678 h 6039163"/>
              <a:gd name="connsiteX5878" fmla="*/ 5631667 w 8366380"/>
              <a:gd name="connsiteY5878" fmla="*/ 5208910 h 6039163"/>
              <a:gd name="connsiteX5879" fmla="*/ 5611899 w 8366380"/>
              <a:gd name="connsiteY5879" fmla="*/ 5228678 h 6039163"/>
              <a:gd name="connsiteX5880" fmla="*/ 5631667 w 8366380"/>
              <a:gd name="connsiteY5880" fmla="*/ 5248446 h 6039163"/>
              <a:gd name="connsiteX5881" fmla="*/ 5438639 w 8366380"/>
              <a:gd name="connsiteY5881" fmla="*/ 5248446 h 6039163"/>
              <a:gd name="connsiteX5882" fmla="*/ 5458408 w 8366380"/>
              <a:gd name="connsiteY5882" fmla="*/ 5228678 h 6039163"/>
              <a:gd name="connsiteX5883" fmla="*/ 5438639 w 8366380"/>
              <a:gd name="connsiteY5883" fmla="*/ 5208910 h 6039163"/>
              <a:gd name="connsiteX5884" fmla="*/ 5418871 w 8366380"/>
              <a:gd name="connsiteY5884" fmla="*/ 5228678 h 6039163"/>
              <a:gd name="connsiteX5885" fmla="*/ 5438639 w 8366380"/>
              <a:gd name="connsiteY5885" fmla="*/ 5248446 h 6039163"/>
              <a:gd name="connsiteX5886" fmla="*/ 5245612 w 8366380"/>
              <a:gd name="connsiteY5886" fmla="*/ 5248446 h 6039163"/>
              <a:gd name="connsiteX5887" fmla="*/ 5265380 w 8366380"/>
              <a:gd name="connsiteY5887" fmla="*/ 5228678 h 6039163"/>
              <a:gd name="connsiteX5888" fmla="*/ 5245612 w 8366380"/>
              <a:gd name="connsiteY5888" fmla="*/ 5208910 h 6039163"/>
              <a:gd name="connsiteX5889" fmla="*/ 5225843 w 8366380"/>
              <a:gd name="connsiteY5889" fmla="*/ 5228678 h 6039163"/>
              <a:gd name="connsiteX5890" fmla="*/ 5245612 w 8366380"/>
              <a:gd name="connsiteY5890" fmla="*/ 5248446 h 6039163"/>
              <a:gd name="connsiteX5891" fmla="*/ 5052584 w 8366380"/>
              <a:gd name="connsiteY5891" fmla="*/ 5248446 h 6039163"/>
              <a:gd name="connsiteX5892" fmla="*/ 5072353 w 8366380"/>
              <a:gd name="connsiteY5892" fmla="*/ 5228678 h 6039163"/>
              <a:gd name="connsiteX5893" fmla="*/ 5052584 w 8366380"/>
              <a:gd name="connsiteY5893" fmla="*/ 5208910 h 6039163"/>
              <a:gd name="connsiteX5894" fmla="*/ 5032815 w 8366380"/>
              <a:gd name="connsiteY5894" fmla="*/ 5228678 h 6039163"/>
              <a:gd name="connsiteX5895" fmla="*/ 5052584 w 8366380"/>
              <a:gd name="connsiteY5895" fmla="*/ 5248446 h 6039163"/>
              <a:gd name="connsiteX5896" fmla="*/ 4859557 w 8366380"/>
              <a:gd name="connsiteY5896" fmla="*/ 5248446 h 6039163"/>
              <a:gd name="connsiteX5897" fmla="*/ 4879324 w 8366380"/>
              <a:gd name="connsiteY5897" fmla="*/ 5228678 h 6039163"/>
              <a:gd name="connsiteX5898" fmla="*/ 4859557 w 8366380"/>
              <a:gd name="connsiteY5898" fmla="*/ 5208910 h 6039163"/>
              <a:gd name="connsiteX5899" fmla="*/ 4839789 w 8366380"/>
              <a:gd name="connsiteY5899" fmla="*/ 5228678 h 6039163"/>
              <a:gd name="connsiteX5900" fmla="*/ 4859557 w 8366380"/>
              <a:gd name="connsiteY5900" fmla="*/ 5248446 h 6039163"/>
              <a:gd name="connsiteX5901" fmla="*/ 4666528 w 8366380"/>
              <a:gd name="connsiteY5901" fmla="*/ 5248446 h 6039163"/>
              <a:gd name="connsiteX5902" fmla="*/ 4686297 w 8366380"/>
              <a:gd name="connsiteY5902" fmla="*/ 5228678 h 6039163"/>
              <a:gd name="connsiteX5903" fmla="*/ 4666528 w 8366380"/>
              <a:gd name="connsiteY5903" fmla="*/ 5208910 h 6039163"/>
              <a:gd name="connsiteX5904" fmla="*/ 4646761 w 8366380"/>
              <a:gd name="connsiteY5904" fmla="*/ 5228678 h 6039163"/>
              <a:gd name="connsiteX5905" fmla="*/ 4666528 w 8366380"/>
              <a:gd name="connsiteY5905" fmla="*/ 5248446 h 6039163"/>
              <a:gd name="connsiteX5906" fmla="*/ 4473501 w 8366380"/>
              <a:gd name="connsiteY5906" fmla="*/ 5248446 h 6039163"/>
              <a:gd name="connsiteX5907" fmla="*/ 4493269 w 8366380"/>
              <a:gd name="connsiteY5907" fmla="*/ 5228678 h 6039163"/>
              <a:gd name="connsiteX5908" fmla="*/ 4473501 w 8366380"/>
              <a:gd name="connsiteY5908" fmla="*/ 5208910 h 6039163"/>
              <a:gd name="connsiteX5909" fmla="*/ 4453732 w 8366380"/>
              <a:gd name="connsiteY5909" fmla="*/ 5228678 h 6039163"/>
              <a:gd name="connsiteX5910" fmla="*/ 4473501 w 8366380"/>
              <a:gd name="connsiteY5910" fmla="*/ 5248446 h 6039163"/>
              <a:gd name="connsiteX5911" fmla="*/ 4280474 w 8366380"/>
              <a:gd name="connsiteY5911" fmla="*/ 5248446 h 6039163"/>
              <a:gd name="connsiteX5912" fmla="*/ 4300242 w 8366380"/>
              <a:gd name="connsiteY5912" fmla="*/ 5228678 h 6039163"/>
              <a:gd name="connsiteX5913" fmla="*/ 4280474 w 8366380"/>
              <a:gd name="connsiteY5913" fmla="*/ 5208910 h 6039163"/>
              <a:gd name="connsiteX5914" fmla="*/ 4260705 w 8366380"/>
              <a:gd name="connsiteY5914" fmla="*/ 5228678 h 6039163"/>
              <a:gd name="connsiteX5915" fmla="*/ 4280474 w 8366380"/>
              <a:gd name="connsiteY5915" fmla="*/ 5248446 h 6039163"/>
              <a:gd name="connsiteX5916" fmla="*/ 4058922 w 8366380"/>
              <a:gd name="connsiteY5916" fmla="*/ 5248446 h 6039163"/>
              <a:gd name="connsiteX5917" fmla="*/ 4078690 w 8366380"/>
              <a:gd name="connsiteY5917" fmla="*/ 5228678 h 6039163"/>
              <a:gd name="connsiteX5918" fmla="*/ 4058922 w 8366380"/>
              <a:gd name="connsiteY5918" fmla="*/ 5208910 h 6039163"/>
              <a:gd name="connsiteX5919" fmla="*/ 4039153 w 8366380"/>
              <a:gd name="connsiteY5919" fmla="*/ 5228678 h 6039163"/>
              <a:gd name="connsiteX5920" fmla="*/ 4058922 w 8366380"/>
              <a:gd name="connsiteY5920" fmla="*/ 5248446 h 6039163"/>
              <a:gd name="connsiteX5921" fmla="*/ 3865894 w 8366380"/>
              <a:gd name="connsiteY5921" fmla="*/ 5248446 h 6039163"/>
              <a:gd name="connsiteX5922" fmla="*/ 3885662 w 8366380"/>
              <a:gd name="connsiteY5922" fmla="*/ 5228678 h 6039163"/>
              <a:gd name="connsiteX5923" fmla="*/ 3865894 w 8366380"/>
              <a:gd name="connsiteY5923" fmla="*/ 5208910 h 6039163"/>
              <a:gd name="connsiteX5924" fmla="*/ 3846126 w 8366380"/>
              <a:gd name="connsiteY5924" fmla="*/ 5228678 h 6039163"/>
              <a:gd name="connsiteX5925" fmla="*/ 3865894 w 8366380"/>
              <a:gd name="connsiteY5925" fmla="*/ 5248446 h 6039163"/>
              <a:gd name="connsiteX5926" fmla="*/ 3672866 w 8366380"/>
              <a:gd name="connsiteY5926" fmla="*/ 5248446 h 6039163"/>
              <a:gd name="connsiteX5927" fmla="*/ 3692634 w 8366380"/>
              <a:gd name="connsiteY5927" fmla="*/ 5228678 h 6039163"/>
              <a:gd name="connsiteX5928" fmla="*/ 3672866 w 8366380"/>
              <a:gd name="connsiteY5928" fmla="*/ 5208910 h 6039163"/>
              <a:gd name="connsiteX5929" fmla="*/ 3653098 w 8366380"/>
              <a:gd name="connsiteY5929" fmla="*/ 5228678 h 6039163"/>
              <a:gd name="connsiteX5930" fmla="*/ 3672866 w 8366380"/>
              <a:gd name="connsiteY5930" fmla="*/ 5248446 h 6039163"/>
              <a:gd name="connsiteX5931" fmla="*/ 3479838 w 8366380"/>
              <a:gd name="connsiteY5931" fmla="*/ 5248446 h 6039163"/>
              <a:gd name="connsiteX5932" fmla="*/ 3499606 w 8366380"/>
              <a:gd name="connsiteY5932" fmla="*/ 5228678 h 6039163"/>
              <a:gd name="connsiteX5933" fmla="*/ 3479838 w 8366380"/>
              <a:gd name="connsiteY5933" fmla="*/ 5208910 h 6039163"/>
              <a:gd name="connsiteX5934" fmla="*/ 3460069 w 8366380"/>
              <a:gd name="connsiteY5934" fmla="*/ 5228678 h 6039163"/>
              <a:gd name="connsiteX5935" fmla="*/ 3479838 w 8366380"/>
              <a:gd name="connsiteY5935" fmla="*/ 5248446 h 6039163"/>
              <a:gd name="connsiteX5936" fmla="*/ 3286810 w 8366380"/>
              <a:gd name="connsiteY5936" fmla="*/ 5248446 h 6039163"/>
              <a:gd name="connsiteX5937" fmla="*/ 3306579 w 8366380"/>
              <a:gd name="connsiteY5937" fmla="*/ 5228678 h 6039163"/>
              <a:gd name="connsiteX5938" fmla="*/ 3286810 w 8366380"/>
              <a:gd name="connsiteY5938" fmla="*/ 5208910 h 6039163"/>
              <a:gd name="connsiteX5939" fmla="*/ 3267042 w 8366380"/>
              <a:gd name="connsiteY5939" fmla="*/ 5228678 h 6039163"/>
              <a:gd name="connsiteX5940" fmla="*/ 3286810 w 8366380"/>
              <a:gd name="connsiteY5940" fmla="*/ 5248446 h 6039163"/>
              <a:gd name="connsiteX5941" fmla="*/ 3093783 w 8366380"/>
              <a:gd name="connsiteY5941" fmla="*/ 5248446 h 6039163"/>
              <a:gd name="connsiteX5942" fmla="*/ 3113551 w 8366380"/>
              <a:gd name="connsiteY5942" fmla="*/ 5228678 h 6039163"/>
              <a:gd name="connsiteX5943" fmla="*/ 3093783 w 8366380"/>
              <a:gd name="connsiteY5943" fmla="*/ 5208910 h 6039163"/>
              <a:gd name="connsiteX5944" fmla="*/ 3074014 w 8366380"/>
              <a:gd name="connsiteY5944" fmla="*/ 5228678 h 6039163"/>
              <a:gd name="connsiteX5945" fmla="*/ 3093783 w 8366380"/>
              <a:gd name="connsiteY5945" fmla="*/ 5248446 h 6039163"/>
              <a:gd name="connsiteX5946" fmla="*/ 2900755 w 8366380"/>
              <a:gd name="connsiteY5946" fmla="*/ 5248446 h 6039163"/>
              <a:gd name="connsiteX5947" fmla="*/ 2920524 w 8366380"/>
              <a:gd name="connsiteY5947" fmla="*/ 5228678 h 6039163"/>
              <a:gd name="connsiteX5948" fmla="*/ 2900755 w 8366380"/>
              <a:gd name="connsiteY5948" fmla="*/ 5208910 h 6039163"/>
              <a:gd name="connsiteX5949" fmla="*/ 2880987 w 8366380"/>
              <a:gd name="connsiteY5949" fmla="*/ 5228678 h 6039163"/>
              <a:gd name="connsiteX5950" fmla="*/ 2900755 w 8366380"/>
              <a:gd name="connsiteY5950" fmla="*/ 5248446 h 6039163"/>
              <a:gd name="connsiteX5951" fmla="*/ 2707727 w 8366380"/>
              <a:gd name="connsiteY5951" fmla="*/ 5248446 h 6039163"/>
              <a:gd name="connsiteX5952" fmla="*/ 2727495 w 8366380"/>
              <a:gd name="connsiteY5952" fmla="*/ 5228678 h 6039163"/>
              <a:gd name="connsiteX5953" fmla="*/ 2707727 w 8366380"/>
              <a:gd name="connsiteY5953" fmla="*/ 5208910 h 6039163"/>
              <a:gd name="connsiteX5954" fmla="*/ 2687958 w 8366380"/>
              <a:gd name="connsiteY5954" fmla="*/ 5228678 h 6039163"/>
              <a:gd name="connsiteX5955" fmla="*/ 2707727 w 8366380"/>
              <a:gd name="connsiteY5955" fmla="*/ 5248446 h 6039163"/>
              <a:gd name="connsiteX5956" fmla="*/ 2514699 w 8366380"/>
              <a:gd name="connsiteY5956" fmla="*/ 5248446 h 6039163"/>
              <a:gd name="connsiteX5957" fmla="*/ 2534468 w 8366380"/>
              <a:gd name="connsiteY5957" fmla="*/ 5228678 h 6039163"/>
              <a:gd name="connsiteX5958" fmla="*/ 2514699 w 8366380"/>
              <a:gd name="connsiteY5958" fmla="*/ 5208910 h 6039163"/>
              <a:gd name="connsiteX5959" fmla="*/ 2494931 w 8366380"/>
              <a:gd name="connsiteY5959" fmla="*/ 5228678 h 6039163"/>
              <a:gd name="connsiteX5960" fmla="*/ 2514699 w 8366380"/>
              <a:gd name="connsiteY5960" fmla="*/ 5248446 h 6039163"/>
              <a:gd name="connsiteX5961" fmla="*/ 2321672 w 8366380"/>
              <a:gd name="connsiteY5961" fmla="*/ 5248446 h 6039163"/>
              <a:gd name="connsiteX5962" fmla="*/ 2341440 w 8366380"/>
              <a:gd name="connsiteY5962" fmla="*/ 5228678 h 6039163"/>
              <a:gd name="connsiteX5963" fmla="*/ 2321672 w 8366380"/>
              <a:gd name="connsiteY5963" fmla="*/ 5208910 h 6039163"/>
              <a:gd name="connsiteX5964" fmla="*/ 2301903 w 8366380"/>
              <a:gd name="connsiteY5964" fmla="*/ 5228678 h 6039163"/>
              <a:gd name="connsiteX5965" fmla="*/ 2321672 w 8366380"/>
              <a:gd name="connsiteY5965" fmla="*/ 5248446 h 6039163"/>
              <a:gd name="connsiteX5966" fmla="*/ 2128643 w 8366380"/>
              <a:gd name="connsiteY5966" fmla="*/ 5248446 h 6039163"/>
              <a:gd name="connsiteX5967" fmla="*/ 2148412 w 8366380"/>
              <a:gd name="connsiteY5967" fmla="*/ 5228678 h 6039163"/>
              <a:gd name="connsiteX5968" fmla="*/ 2128643 w 8366380"/>
              <a:gd name="connsiteY5968" fmla="*/ 5208910 h 6039163"/>
              <a:gd name="connsiteX5969" fmla="*/ 2108875 w 8366380"/>
              <a:gd name="connsiteY5969" fmla="*/ 5228678 h 6039163"/>
              <a:gd name="connsiteX5970" fmla="*/ 2128643 w 8366380"/>
              <a:gd name="connsiteY5970" fmla="*/ 5248446 h 6039163"/>
              <a:gd name="connsiteX5971" fmla="*/ 1935616 w 8366380"/>
              <a:gd name="connsiteY5971" fmla="*/ 5248446 h 6039163"/>
              <a:gd name="connsiteX5972" fmla="*/ 1955384 w 8366380"/>
              <a:gd name="connsiteY5972" fmla="*/ 5228678 h 6039163"/>
              <a:gd name="connsiteX5973" fmla="*/ 1935616 w 8366380"/>
              <a:gd name="connsiteY5973" fmla="*/ 5208910 h 6039163"/>
              <a:gd name="connsiteX5974" fmla="*/ 1915848 w 8366380"/>
              <a:gd name="connsiteY5974" fmla="*/ 5228678 h 6039163"/>
              <a:gd name="connsiteX5975" fmla="*/ 1935616 w 8366380"/>
              <a:gd name="connsiteY5975" fmla="*/ 5248446 h 6039163"/>
              <a:gd name="connsiteX5976" fmla="*/ 1727277 w 8366380"/>
              <a:gd name="connsiteY5976" fmla="*/ 5248446 h 6039163"/>
              <a:gd name="connsiteX5977" fmla="*/ 1747045 w 8366380"/>
              <a:gd name="connsiteY5977" fmla="*/ 5228678 h 6039163"/>
              <a:gd name="connsiteX5978" fmla="*/ 1727277 w 8366380"/>
              <a:gd name="connsiteY5978" fmla="*/ 5208910 h 6039163"/>
              <a:gd name="connsiteX5979" fmla="*/ 1707508 w 8366380"/>
              <a:gd name="connsiteY5979" fmla="*/ 5228678 h 6039163"/>
              <a:gd name="connsiteX5980" fmla="*/ 1727277 w 8366380"/>
              <a:gd name="connsiteY5980" fmla="*/ 5248446 h 6039163"/>
              <a:gd name="connsiteX5981" fmla="*/ 1534249 w 8366380"/>
              <a:gd name="connsiteY5981" fmla="*/ 5248446 h 6039163"/>
              <a:gd name="connsiteX5982" fmla="*/ 1554018 w 8366380"/>
              <a:gd name="connsiteY5982" fmla="*/ 5228678 h 6039163"/>
              <a:gd name="connsiteX5983" fmla="*/ 1534249 w 8366380"/>
              <a:gd name="connsiteY5983" fmla="*/ 5208910 h 6039163"/>
              <a:gd name="connsiteX5984" fmla="*/ 1514481 w 8366380"/>
              <a:gd name="connsiteY5984" fmla="*/ 5228678 h 6039163"/>
              <a:gd name="connsiteX5985" fmla="*/ 1534249 w 8366380"/>
              <a:gd name="connsiteY5985" fmla="*/ 5248446 h 6039163"/>
              <a:gd name="connsiteX5986" fmla="*/ 1341222 w 8366380"/>
              <a:gd name="connsiteY5986" fmla="*/ 5248446 h 6039163"/>
              <a:gd name="connsiteX5987" fmla="*/ 1360990 w 8366380"/>
              <a:gd name="connsiteY5987" fmla="*/ 5228678 h 6039163"/>
              <a:gd name="connsiteX5988" fmla="*/ 1341222 w 8366380"/>
              <a:gd name="connsiteY5988" fmla="*/ 5208910 h 6039163"/>
              <a:gd name="connsiteX5989" fmla="*/ 1321453 w 8366380"/>
              <a:gd name="connsiteY5989" fmla="*/ 5228678 h 6039163"/>
              <a:gd name="connsiteX5990" fmla="*/ 1341222 w 8366380"/>
              <a:gd name="connsiteY5990" fmla="*/ 5248446 h 6039163"/>
              <a:gd name="connsiteX5991" fmla="*/ 1148193 w 8366380"/>
              <a:gd name="connsiteY5991" fmla="*/ 5248446 h 6039163"/>
              <a:gd name="connsiteX5992" fmla="*/ 1167962 w 8366380"/>
              <a:gd name="connsiteY5992" fmla="*/ 5228678 h 6039163"/>
              <a:gd name="connsiteX5993" fmla="*/ 1148193 w 8366380"/>
              <a:gd name="connsiteY5993" fmla="*/ 5208910 h 6039163"/>
              <a:gd name="connsiteX5994" fmla="*/ 1128425 w 8366380"/>
              <a:gd name="connsiteY5994" fmla="*/ 5228678 h 6039163"/>
              <a:gd name="connsiteX5995" fmla="*/ 1148193 w 8366380"/>
              <a:gd name="connsiteY5995" fmla="*/ 5248446 h 6039163"/>
              <a:gd name="connsiteX5996" fmla="*/ 955166 w 8366380"/>
              <a:gd name="connsiteY5996" fmla="*/ 5248446 h 6039163"/>
              <a:gd name="connsiteX5997" fmla="*/ 974934 w 8366380"/>
              <a:gd name="connsiteY5997" fmla="*/ 5228678 h 6039163"/>
              <a:gd name="connsiteX5998" fmla="*/ 955166 w 8366380"/>
              <a:gd name="connsiteY5998" fmla="*/ 5208910 h 6039163"/>
              <a:gd name="connsiteX5999" fmla="*/ 935398 w 8366380"/>
              <a:gd name="connsiteY5999" fmla="*/ 5228678 h 6039163"/>
              <a:gd name="connsiteX6000" fmla="*/ 955166 w 8366380"/>
              <a:gd name="connsiteY6000" fmla="*/ 5248446 h 6039163"/>
              <a:gd name="connsiteX6001" fmla="*/ 762138 w 8366380"/>
              <a:gd name="connsiteY6001" fmla="*/ 5248446 h 6039163"/>
              <a:gd name="connsiteX6002" fmla="*/ 781907 w 8366380"/>
              <a:gd name="connsiteY6002" fmla="*/ 5228678 h 6039163"/>
              <a:gd name="connsiteX6003" fmla="*/ 762138 w 8366380"/>
              <a:gd name="connsiteY6003" fmla="*/ 5208910 h 6039163"/>
              <a:gd name="connsiteX6004" fmla="*/ 742370 w 8366380"/>
              <a:gd name="connsiteY6004" fmla="*/ 5228678 h 6039163"/>
              <a:gd name="connsiteX6005" fmla="*/ 762138 w 8366380"/>
              <a:gd name="connsiteY6005" fmla="*/ 5248446 h 6039163"/>
              <a:gd name="connsiteX6006" fmla="*/ 569111 w 8366380"/>
              <a:gd name="connsiteY6006" fmla="*/ 5248446 h 6039163"/>
              <a:gd name="connsiteX6007" fmla="*/ 588879 w 8366380"/>
              <a:gd name="connsiteY6007" fmla="*/ 5228678 h 6039163"/>
              <a:gd name="connsiteX6008" fmla="*/ 569111 w 8366380"/>
              <a:gd name="connsiteY6008" fmla="*/ 5208910 h 6039163"/>
              <a:gd name="connsiteX6009" fmla="*/ 549343 w 8366380"/>
              <a:gd name="connsiteY6009" fmla="*/ 5228678 h 6039163"/>
              <a:gd name="connsiteX6010" fmla="*/ 569111 w 8366380"/>
              <a:gd name="connsiteY6010" fmla="*/ 5248446 h 6039163"/>
              <a:gd name="connsiteX6011" fmla="*/ 376082 w 8366380"/>
              <a:gd name="connsiteY6011" fmla="*/ 5248446 h 6039163"/>
              <a:gd name="connsiteX6012" fmla="*/ 395851 w 8366380"/>
              <a:gd name="connsiteY6012" fmla="*/ 5228678 h 6039163"/>
              <a:gd name="connsiteX6013" fmla="*/ 376082 w 8366380"/>
              <a:gd name="connsiteY6013" fmla="*/ 5208910 h 6039163"/>
              <a:gd name="connsiteX6014" fmla="*/ 356314 w 8366380"/>
              <a:gd name="connsiteY6014" fmla="*/ 5228678 h 6039163"/>
              <a:gd name="connsiteX6015" fmla="*/ 376082 w 8366380"/>
              <a:gd name="connsiteY6015" fmla="*/ 5248446 h 6039163"/>
              <a:gd name="connsiteX6016" fmla="*/ 183055 w 8366380"/>
              <a:gd name="connsiteY6016" fmla="*/ 5248446 h 6039163"/>
              <a:gd name="connsiteX6017" fmla="*/ 202823 w 8366380"/>
              <a:gd name="connsiteY6017" fmla="*/ 5228678 h 6039163"/>
              <a:gd name="connsiteX6018" fmla="*/ 183055 w 8366380"/>
              <a:gd name="connsiteY6018" fmla="*/ 5208910 h 6039163"/>
              <a:gd name="connsiteX6019" fmla="*/ 163287 w 8366380"/>
              <a:gd name="connsiteY6019" fmla="*/ 5228678 h 6039163"/>
              <a:gd name="connsiteX6020" fmla="*/ 183055 w 8366380"/>
              <a:gd name="connsiteY6020" fmla="*/ 5248446 h 6039163"/>
              <a:gd name="connsiteX6021" fmla="*/ 0 w 8366380"/>
              <a:gd name="connsiteY6021" fmla="*/ 5441994 h 6039163"/>
              <a:gd name="connsiteX6022" fmla="*/ 4006 w 8366380"/>
              <a:gd name="connsiteY6022" fmla="*/ 5440335 h 6039163"/>
              <a:gd name="connsiteX6023" fmla="*/ 9796 w 8366380"/>
              <a:gd name="connsiteY6023" fmla="*/ 5426357 h 6039163"/>
              <a:gd name="connsiteX6024" fmla="*/ 4006 w 8366380"/>
              <a:gd name="connsiteY6024" fmla="*/ 5412379 h 6039163"/>
              <a:gd name="connsiteX6025" fmla="*/ 0 w 8366380"/>
              <a:gd name="connsiteY6025" fmla="*/ 5410720 h 6039163"/>
              <a:gd name="connsiteX6026" fmla="*/ 8349367 w 8366380"/>
              <a:gd name="connsiteY6026" fmla="*/ 5446125 h 6039163"/>
              <a:gd name="connsiteX6027" fmla="*/ 8363345 w 8366380"/>
              <a:gd name="connsiteY6027" fmla="*/ 5440335 h 6039163"/>
              <a:gd name="connsiteX6028" fmla="*/ 8366380 w 8366380"/>
              <a:gd name="connsiteY6028" fmla="*/ 5433008 h 6039163"/>
              <a:gd name="connsiteX6029" fmla="*/ 8366380 w 8366380"/>
              <a:gd name="connsiteY6029" fmla="*/ 5419706 h 6039163"/>
              <a:gd name="connsiteX6030" fmla="*/ 8363345 w 8366380"/>
              <a:gd name="connsiteY6030" fmla="*/ 5412379 h 6039163"/>
              <a:gd name="connsiteX6031" fmla="*/ 8349367 w 8366380"/>
              <a:gd name="connsiteY6031" fmla="*/ 5406589 h 6039163"/>
              <a:gd name="connsiteX6032" fmla="*/ 8329598 w 8366380"/>
              <a:gd name="connsiteY6032" fmla="*/ 5426357 h 6039163"/>
              <a:gd name="connsiteX6033" fmla="*/ 8349367 w 8366380"/>
              <a:gd name="connsiteY6033" fmla="*/ 5446125 h 6039163"/>
              <a:gd name="connsiteX6034" fmla="*/ 8156338 w 8366380"/>
              <a:gd name="connsiteY6034" fmla="*/ 5446125 h 6039163"/>
              <a:gd name="connsiteX6035" fmla="*/ 8176107 w 8366380"/>
              <a:gd name="connsiteY6035" fmla="*/ 5426357 h 6039163"/>
              <a:gd name="connsiteX6036" fmla="*/ 8156338 w 8366380"/>
              <a:gd name="connsiteY6036" fmla="*/ 5406589 h 6039163"/>
              <a:gd name="connsiteX6037" fmla="*/ 8136570 w 8366380"/>
              <a:gd name="connsiteY6037" fmla="*/ 5426357 h 6039163"/>
              <a:gd name="connsiteX6038" fmla="*/ 8156338 w 8366380"/>
              <a:gd name="connsiteY6038" fmla="*/ 5446125 h 6039163"/>
              <a:gd name="connsiteX6039" fmla="*/ 7963311 w 8366380"/>
              <a:gd name="connsiteY6039" fmla="*/ 5446125 h 6039163"/>
              <a:gd name="connsiteX6040" fmla="*/ 7983079 w 8366380"/>
              <a:gd name="connsiteY6040" fmla="*/ 5426357 h 6039163"/>
              <a:gd name="connsiteX6041" fmla="*/ 7963311 w 8366380"/>
              <a:gd name="connsiteY6041" fmla="*/ 5406589 h 6039163"/>
              <a:gd name="connsiteX6042" fmla="*/ 7943543 w 8366380"/>
              <a:gd name="connsiteY6042" fmla="*/ 5426357 h 6039163"/>
              <a:gd name="connsiteX6043" fmla="*/ 7963311 w 8366380"/>
              <a:gd name="connsiteY6043" fmla="*/ 5446125 h 6039163"/>
              <a:gd name="connsiteX6044" fmla="*/ 7770283 w 8366380"/>
              <a:gd name="connsiteY6044" fmla="*/ 5446125 h 6039163"/>
              <a:gd name="connsiteX6045" fmla="*/ 7790052 w 8366380"/>
              <a:gd name="connsiteY6045" fmla="*/ 5426357 h 6039163"/>
              <a:gd name="connsiteX6046" fmla="*/ 7770283 w 8366380"/>
              <a:gd name="connsiteY6046" fmla="*/ 5406589 h 6039163"/>
              <a:gd name="connsiteX6047" fmla="*/ 7750515 w 8366380"/>
              <a:gd name="connsiteY6047" fmla="*/ 5426357 h 6039163"/>
              <a:gd name="connsiteX6048" fmla="*/ 7770283 w 8366380"/>
              <a:gd name="connsiteY6048" fmla="*/ 5446125 h 6039163"/>
              <a:gd name="connsiteX6049" fmla="*/ 7577256 w 8366380"/>
              <a:gd name="connsiteY6049" fmla="*/ 5446125 h 6039163"/>
              <a:gd name="connsiteX6050" fmla="*/ 7597024 w 8366380"/>
              <a:gd name="connsiteY6050" fmla="*/ 5426357 h 6039163"/>
              <a:gd name="connsiteX6051" fmla="*/ 7577256 w 8366380"/>
              <a:gd name="connsiteY6051" fmla="*/ 5406589 h 6039163"/>
              <a:gd name="connsiteX6052" fmla="*/ 7557488 w 8366380"/>
              <a:gd name="connsiteY6052" fmla="*/ 5426357 h 6039163"/>
              <a:gd name="connsiteX6053" fmla="*/ 7577256 w 8366380"/>
              <a:gd name="connsiteY6053" fmla="*/ 5446125 h 6039163"/>
              <a:gd name="connsiteX6054" fmla="*/ 7384228 w 8366380"/>
              <a:gd name="connsiteY6054" fmla="*/ 5446125 h 6039163"/>
              <a:gd name="connsiteX6055" fmla="*/ 7403996 w 8366380"/>
              <a:gd name="connsiteY6055" fmla="*/ 5426357 h 6039163"/>
              <a:gd name="connsiteX6056" fmla="*/ 7384228 w 8366380"/>
              <a:gd name="connsiteY6056" fmla="*/ 5406589 h 6039163"/>
              <a:gd name="connsiteX6057" fmla="*/ 7364459 w 8366380"/>
              <a:gd name="connsiteY6057" fmla="*/ 5426357 h 6039163"/>
              <a:gd name="connsiteX6058" fmla="*/ 7384228 w 8366380"/>
              <a:gd name="connsiteY6058" fmla="*/ 5446125 h 6039163"/>
              <a:gd name="connsiteX6059" fmla="*/ 7191200 w 8366380"/>
              <a:gd name="connsiteY6059" fmla="*/ 5446125 h 6039163"/>
              <a:gd name="connsiteX6060" fmla="*/ 7210968 w 8366380"/>
              <a:gd name="connsiteY6060" fmla="*/ 5426357 h 6039163"/>
              <a:gd name="connsiteX6061" fmla="*/ 7191200 w 8366380"/>
              <a:gd name="connsiteY6061" fmla="*/ 5406589 h 6039163"/>
              <a:gd name="connsiteX6062" fmla="*/ 7171432 w 8366380"/>
              <a:gd name="connsiteY6062" fmla="*/ 5426357 h 6039163"/>
              <a:gd name="connsiteX6063" fmla="*/ 7191200 w 8366380"/>
              <a:gd name="connsiteY6063" fmla="*/ 5446125 h 6039163"/>
              <a:gd name="connsiteX6064" fmla="*/ 6998173 w 8366380"/>
              <a:gd name="connsiteY6064" fmla="*/ 5446125 h 6039163"/>
              <a:gd name="connsiteX6065" fmla="*/ 7017941 w 8366380"/>
              <a:gd name="connsiteY6065" fmla="*/ 5426357 h 6039163"/>
              <a:gd name="connsiteX6066" fmla="*/ 6998173 w 8366380"/>
              <a:gd name="connsiteY6066" fmla="*/ 5406589 h 6039163"/>
              <a:gd name="connsiteX6067" fmla="*/ 6978404 w 8366380"/>
              <a:gd name="connsiteY6067" fmla="*/ 5426357 h 6039163"/>
              <a:gd name="connsiteX6068" fmla="*/ 6998173 w 8366380"/>
              <a:gd name="connsiteY6068" fmla="*/ 5446125 h 6039163"/>
              <a:gd name="connsiteX6069" fmla="*/ 6805144 w 8366380"/>
              <a:gd name="connsiteY6069" fmla="*/ 5446125 h 6039163"/>
              <a:gd name="connsiteX6070" fmla="*/ 6824913 w 8366380"/>
              <a:gd name="connsiteY6070" fmla="*/ 5426357 h 6039163"/>
              <a:gd name="connsiteX6071" fmla="*/ 6805144 w 8366380"/>
              <a:gd name="connsiteY6071" fmla="*/ 5406589 h 6039163"/>
              <a:gd name="connsiteX6072" fmla="*/ 6785376 w 8366380"/>
              <a:gd name="connsiteY6072" fmla="*/ 5426357 h 6039163"/>
              <a:gd name="connsiteX6073" fmla="*/ 6805144 w 8366380"/>
              <a:gd name="connsiteY6073" fmla="*/ 5446125 h 6039163"/>
              <a:gd name="connsiteX6074" fmla="*/ 6612117 w 8366380"/>
              <a:gd name="connsiteY6074" fmla="*/ 5446125 h 6039163"/>
              <a:gd name="connsiteX6075" fmla="*/ 6631885 w 8366380"/>
              <a:gd name="connsiteY6075" fmla="*/ 5426357 h 6039163"/>
              <a:gd name="connsiteX6076" fmla="*/ 6612117 w 8366380"/>
              <a:gd name="connsiteY6076" fmla="*/ 5406589 h 6039163"/>
              <a:gd name="connsiteX6077" fmla="*/ 6592348 w 8366380"/>
              <a:gd name="connsiteY6077" fmla="*/ 5426357 h 6039163"/>
              <a:gd name="connsiteX6078" fmla="*/ 6612117 w 8366380"/>
              <a:gd name="connsiteY6078" fmla="*/ 5446125 h 6039163"/>
              <a:gd name="connsiteX6079" fmla="*/ 6403778 w 8366380"/>
              <a:gd name="connsiteY6079" fmla="*/ 5446125 h 6039163"/>
              <a:gd name="connsiteX6080" fmla="*/ 6423546 w 8366380"/>
              <a:gd name="connsiteY6080" fmla="*/ 5426357 h 6039163"/>
              <a:gd name="connsiteX6081" fmla="*/ 6403778 w 8366380"/>
              <a:gd name="connsiteY6081" fmla="*/ 5406589 h 6039163"/>
              <a:gd name="connsiteX6082" fmla="*/ 6384009 w 8366380"/>
              <a:gd name="connsiteY6082" fmla="*/ 5426357 h 6039163"/>
              <a:gd name="connsiteX6083" fmla="*/ 6403778 w 8366380"/>
              <a:gd name="connsiteY6083" fmla="*/ 5446125 h 6039163"/>
              <a:gd name="connsiteX6084" fmla="*/ 6210750 w 8366380"/>
              <a:gd name="connsiteY6084" fmla="*/ 5446125 h 6039163"/>
              <a:gd name="connsiteX6085" fmla="*/ 6230519 w 8366380"/>
              <a:gd name="connsiteY6085" fmla="*/ 5426357 h 6039163"/>
              <a:gd name="connsiteX6086" fmla="*/ 6210750 w 8366380"/>
              <a:gd name="connsiteY6086" fmla="*/ 5406589 h 6039163"/>
              <a:gd name="connsiteX6087" fmla="*/ 6190982 w 8366380"/>
              <a:gd name="connsiteY6087" fmla="*/ 5426357 h 6039163"/>
              <a:gd name="connsiteX6088" fmla="*/ 6210750 w 8366380"/>
              <a:gd name="connsiteY6088" fmla="*/ 5446125 h 6039163"/>
              <a:gd name="connsiteX6089" fmla="*/ 6017723 w 8366380"/>
              <a:gd name="connsiteY6089" fmla="*/ 5446125 h 6039163"/>
              <a:gd name="connsiteX6090" fmla="*/ 6037491 w 8366380"/>
              <a:gd name="connsiteY6090" fmla="*/ 5426357 h 6039163"/>
              <a:gd name="connsiteX6091" fmla="*/ 6017723 w 8366380"/>
              <a:gd name="connsiteY6091" fmla="*/ 5406589 h 6039163"/>
              <a:gd name="connsiteX6092" fmla="*/ 5997954 w 8366380"/>
              <a:gd name="connsiteY6092" fmla="*/ 5426357 h 6039163"/>
              <a:gd name="connsiteX6093" fmla="*/ 6017723 w 8366380"/>
              <a:gd name="connsiteY6093" fmla="*/ 5446125 h 6039163"/>
              <a:gd name="connsiteX6094" fmla="*/ 5824694 w 8366380"/>
              <a:gd name="connsiteY6094" fmla="*/ 5446125 h 6039163"/>
              <a:gd name="connsiteX6095" fmla="*/ 5844463 w 8366380"/>
              <a:gd name="connsiteY6095" fmla="*/ 5426357 h 6039163"/>
              <a:gd name="connsiteX6096" fmla="*/ 5824694 w 8366380"/>
              <a:gd name="connsiteY6096" fmla="*/ 5406589 h 6039163"/>
              <a:gd name="connsiteX6097" fmla="*/ 5804926 w 8366380"/>
              <a:gd name="connsiteY6097" fmla="*/ 5426357 h 6039163"/>
              <a:gd name="connsiteX6098" fmla="*/ 5824694 w 8366380"/>
              <a:gd name="connsiteY6098" fmla="*/ 5446125 h 6039163"/>
              <a:gd name="connsiteX6099" fmla="*/ 5631667 w 8366380"/>
              <a:gd name="connsiteY6099" fmla="*/ 5446125 h 6039163"/>
              <a:gd name="connsiteX6100" fmla="*/ 5651435 w 8366380"/>
              <a:gd name="connsiteY6100" fmla="*/ 5426357 h 6039163"/>
              <a:gd name="connsiteX6101" fmla="*/ 5631667 w 8366380"/>
              <a:gd name="connsiteY6101" fmla="*/ 5406589 h 6039163"/>
              <a:gd name="connsiteX6102" fmla="*/ 5611899 w 8366380"/>
              <a:gd name="connsiteY6102" fmla="*/ 5426357 h 6039163"/>
              <a:gd name="connsiteX6103" fmla="*/ 5631667 w 8366380"/>
              <a:gd name="connsiteY6103" fmla="*/ 5446125 h 6039163"/>
              <a:gd name="connsiteX6104" fmla="*/ 5438639 w 8366380"/>
              <a:gd name="connsiteY6104" fmla="*/ 5446125 h 6039163"/>
              <a:gd name="connsiteX6105" fmla="*/ 5458408 w 8366380"/>
              <a:gd name="connsiteY6105" fmla="*/ 5426357 h 6039163"/>
              <a:gd name="connsiteX6106" fmla="*/ 5438639 w 8366380"/>
              <a:gd name="connsiteY6106" fmla="*/ 5406589 h 6039163"/>
              <a:gd name="connsiteX6107" fmla="*/ 5418871 w 8366380"/>
              <a:gd name="connsiteY6107" fmla="*/ 5426357 h 6039163"/>
              <a:gd name="connsiteX6108" fmla="*/ 5438639 w 8366380"/>
              <a:gd name="connsiteY6108" fmla="*/ 5446125 h 6039163"/>
              <a:gd name="connsiteX6109" fmla="*/ 5245612 w 8366380"/>
              <a:gd name="connsiteY6109" fmla="*/ 5446125 h 6039163"/>
              <a:gd name="connsiteX6110" fmla="*/ 5265380 w 8366380"/>
              <a:gd name="connsiteY6110" fmla="*/ 5426357 h 6039163"/>
              <a:gd name="connsiteX6111" fmla="*/ 5245612 w 8366380"/>
              <a:gd name="connsiteY6111" fmla="*/ 5406589 h 6039163"/>
              <a:gd name="connsiteX6112" fmla="*/ 5225843 w 8366380"/>
              <a:gd name="connsiteY6112" fmla="*/ 5426357 h 6039163"/>
              <a:gd name="connsiteX6113" fmla="*/ 5245612 w 8366380"/>
              <a:gd name="connsiteY6113" fmla="*/ 5446125 h 6039163"/>
              <a:gd name="connsiteX6114" fmla="*/ 5052584 w 8366380"/>
              <a:gd name="connsiteY6114" fmla="*/ 5446125 h 6039163"/>
              <a:gd name="connsiteX6115" fmla="*/ 5072353 w 8366380"/>
              <a:gd name="connsiteY6115" fmla="*/ 5426357 h 6039163"/>
              <a:gd name="connsiteX6116" fmla="*/ 5052584 w 8366380"/>
              <a:gd name="connsiteY6116" fmla="*/ 5406589 h 6039163"/>
              <a:gd name="connsiteX6117" fmla="*/ 5032815 w 8366380"/>
              <a:gd name="connsiteY6117" fmla="*/ 5426357 h 6039163"/>
              <a:gd name="connsiteX6118" fmla="*/ 5052584 w 8366380"/>
              <a:gd name="connsiteY6118" fmla="*/ 5446125 h 6039163"/>
              <a:gd name="connsiteX6119" fmla="*/ 4859557 w 8366380"/>
              <a:gd name="connsiteY6119" fmla="*/ 5446125 h 6039163"/>
              <a:gd name="connsiteX6120" fmla="*/ 4879324 w 8366380"/>
              <a:gd name="connsiteY6120" fmla="*/ 5426357 h 6039163"/>
              <a:gd name="connsiteX6121" fmla="*/ 4859557 w 8366380"/>
              <a:gd name="connsiteY6121" fmla="*/ 5406589 h 6039163"/>
              <a:gd name="connsiteX6122" fmla="*/ 4839789 w 8366380"/>
              <a:gd name="connsiteY6122" fmla="*/ 5426357 h 6039163"/>
              <a:gd name="connsiteX6123" fmla="*/ 4859557 w 8366380"/>
              <a:gd name="connsiteY6123" fmla="*/ 5446125 h 6039163"/>
              <a:gd name="connsiteX6124" fmla="*/ 4666528 w 8366380"/>
              <a:gd name="connsiteY6124" fmla="*/ 5446125 h 6039163"/>
              <a:gd name="connsiteX6125" fmla="*/ 4686297 w 8366380"/>
              <a:gd name="connsiteY6125" fmla="*/ 5426357 h 6039163"/>
              <a:gd name="connsiteX6126" fmla="*/ 4666528 w 8366380"/>
              <a:gd name="connsiteY6126" fmla="*/ 5406589 h 6039163"/>
              <a:gd name="connsiteX6127" fmla="*/ 4646761 w 8366380"/>
              <a:gd name="connsiteY6127" fmla="*/ 5426357 h 6039163"/>
              <a:gd name="connsiteX6128" fmla="*/ 4666528 w 8366380"/>
              <a:gd name="connsiteY6128" fmla="*/ 5446125 h 6039163"/>
              <a:gd name="connsiteX6129" fmla="*/ 4473501 w 8366380"/>
              <a:gd name="connsiteY6129" fmla="*/ 5446125 h 6039163"/>
              <a:gd name="connsiteX6130" fmla="*/ 4493269 w 8366380"/>
              <a:gd name="connsiteY6130" fmla="*/ 5426357 h 6039163"/>
              <a:gd name="connsiteX6131" fmla="*/ 4473501 w 8366380"/>
              <a:gd name="connsiteY6131" fmla="*/ 5406589 h 6039163"/>
              <a:gd name="connsiteX6132" fmla="*/ 4453732 w 8366380"/>
              <a:gd name="connsiteY6132" fmla="*/ 5426357 h 6039163"/>
              <a:gd name="connsiteX6133" fmla="*/ 4473501 w 8366380"/>
              <a:gd name="connsiteY6133" fmla="*/ 5446125 h 6039163"/>
              <a:gd name="connsiteX6134" fmla="*/ 4280474 w 8366380"/>
              <a:gd name="connsiteY6134" fmla="*/ 5446125 h 6039163"/>
              <a:gd name="connsiteX6135" fmla="*/ 4300242 w 8366380"/>
              <a:gd name="connsiteY6135" fmla="*/ 5426357 h 6039163"/>
              <a:gd name="connsiteX6136" fmla="*/ 4280474 w 8366380"/>
              <a:gd name="connsiteY6136" fmla="*/ 5406589 h 6039163"/>
              <a:gd name="connsiteX6137" fmla="*/ 4260705 w 8366380"/>
              <a:gd name="connsiteY6137" fmla="*/ 5426357 h 6039163"/>
              <a:gd name="connsiteX6138" fmla="*/ 4280474 w 8366380"/>
              <a:gd name="connsiteY6138" fmla="*/ 5446125 h 6039163"/>
              <a:gd name="connsiteX6139" fmla="*/ 4058922 w 8366380"/>
              <a:gd name="connsiteY6139" fmla="*/ 5446125 h 6039163"/>
              <a:gd name="connsiteX6140" fmla="*/ 4078690 w 8366380"/>
              <a:gd name="connsiteY6140" fmla="*/ 5426357 h 6039163"/>
              <a:gd name="connsiteX6141" fmla="*/ 4058922 w 8366380"/>
              <a:gd name="connsiteY6141" fmla="*/ 5406589 h 6039163"/>
              <a:gd name="connsiteX6142" fmla="*/ 4039153 w 8366380"/>
              <a:gd name="connsiteY6142" fmla="*/ 5426357 h 6039163"/>
              <a:gd name="connsiteX6143" fmla="*/ 4058922 w 8366380"/>
              <a:gd name="connsiteY6143" fmla="*/ 5446125 h 6039163"/>
              <a:gd name="connsiteX6144" fmla="*/ 3865894 w 8366380"/>
              <a:gd name="connsiteY6144" fmla="*/ 5446125 h 6039163"/>
              <a:gd name="connsiteX6145" fmla="*/ 3885662 w 8366380"/>
              <a:gd name="connsiteY6145" fmla="*/ 5426357 h 6039163"/>
              <a:gd name="connsiteX6146" fmla="*/ 3865894 w 8366380"/>
              <a:gd name="connsiteY6146" fmla="*/ 5406589 h 6039163"/>
              <a:gd name="connsiteX6147" fmla="*/ 3846126 w 8366380"/>
              <a:gd name="connsiteY6147" fmla="*/ 5426357 h 6039163"/>
              <a:gd name="connsiteX6148" fmla="*/ 3865894 w 8366380"/>
              <a:gd name="connsiteY6148" fmla="*/ 5446125 h 6039163"/>
              <a:gd name="connsiteX6149" fmla="*/ 3672866 w 8366380"/>
              <a:gd name="connsiteY6149" fmla="*/ 5446125 h 6039163"/>
              <a:gd name="connsiteX6150" fmla="*/ 3692634 w 8366380"/>
              <a:gd name="connsiteY6150" fmla="*/ 5426357 h 6039163"/>
              <a:gd name="connsiteX6151" fmla="*/ 3672866 w 8366380"/>
              <a:gd name="connsiteY6151" fmla="*/ 5406589 h 6039163"/>
              <a:gd name="connsiteX6152" fmla="*/ 3653098 w 8366380"/>
              <a:gd name="connsiteY6152" fmla="*/ 5426357 h 6039163"/>
              <a:gd name="connsiteX6153" fmla="*/ 3672866 w 8366380"/>
              <a:gd name="connsiteY6153" fmla="*/ 5446125 h 6039163"/>
              <a:gd name="connsiteX6154" fmla="*/ 3479838 w 8366380"/>
              <a:gd name="connsiteY6154" fmla="*/ 5446125 h 6039163"/>
              <a:gd name="connsiteX6155" fmla="*/ 3499606 w 8366380"/>
              <a:gd name="connsiteY6155" fmla="*/ 5426357 h 6039163"/>
              <a:gd name="connsiteX6156" fmla="*/ 3479838 w 8366380"/>
              <a:gd name="connsiteY6156" fmla="*/ 5406589 h 6039163"/>
              <a:gd name="connsiteX6157" fmla="*/ 3460069 w 8366380"/>
              <a:gd name="connsiteY6157" fmla="*/ 5426357 h 6039163"/>
              <a:gd name="connsiteX6158" fmla="*/ 3479838 w 8366380"/>
              <a:gd name="connsiteY6158" fmla="*/ 5446125 h 6039163"/>
              <a:gd name="connsiteX6159" fmla="*/ 3286810 w 8366380"/>
              <a:gd name="connsiteY6159" fmla="*/ 5446125 h 6039163"/>
              <a:gd name="connsiteX6160" fmla="*/ 3306579 w 8366380"/>
              <a:gd name="connsiteY6160" fmla="*/ 5426357 h 6039163"/>
              <a:gd name="connsiteX6161" fmla="*/ 3286810 w 8366380"/>
              <a:gd name="connsiteY6161" fmla="*/ 5406589 h 6039163"/>
              <a:gd name="connsiteX6162" fmla="*/ 3267042 w 8366380"/>
              <a:gd name="connsiteY6162" fmla="*/ 5426357 h 6039163"/>
              <a:gd name="connsiteX6163" fmla="*/ 3286810 w 8366380"/>
              <a:gd name="connsiteY6163" fmla="*/ 5446125 h 6039163"/>
              <a:gd name="connsiteX6164" fmla="*/ 3093783 w 8366380"/>
              <a:gd name="connsiteY6164" fmla="*/ 5446125 h 6039163"/>
              <a:gd name="connsiteX6165" fmla="*/ 3113551 w 8366380"/>
              <a:gd name="connsiteY6165" fmla="*/ 5426357 h 6039163"/>
              <a:gd name="connsiteX6166" fmla="*/ 3093783 w 8366380"/>
              <a:gd name="connsiteY6166" fmla="*/ 5406589 h 6039163"/>
              <a:gd name="connsiteX6167" fmla="*/ 3074014 w 8366380"/>
              <a:gd name="connsiteY6167" fmla="*/ 5426357 h 6039163"/>
              <a:gd name="connsiteX6168" fmla="*/ 3093783 w 8366380"/>
              <a:gd name="connsiteY6168" fmla="*/ 5446125 h 6039163"/>
              <a:gd name="connsiteX6169" fmla="*/ 2900755 w 8366380"/>
              <a:gd name="connsiteY6169" fmla="*/ 5446125 h 6039163"/>
              <a:gd name="connsiteX6170" fmla="*/ 2920524 w 8366380"/>
              <a:gd name="connsiteY6170" fmla="*/ 5426357 h 6039163"/>
              <a:gd name="connsiteX6171" fmla="*/ 2900755 w 8366380"/>
              <a:gd name="connsiteY6171" fmla="*/ 5406589 h 6039163"/>
              <a:gd name="connsiteX6172" fmla="*/ 2880987 w 8366380"/>
              <a:gd name="connsiteY6172" fmla="*/ 5426357 h 6039163"/>
              <a:gd name="connsiteX6173" fmla="*/ 2900755 w 8366380"/>
              <a:gd name="connsiteY6173" fmla="*/ 5446125 h 6039163"/>
              <a:gd name="connsiteX6174" fmla="*/ 2707727 w 8366380"/>
              <a:gd name="connsiteY6174" fmla="*/ 5446125 h 6039163"/>
              <a:gd name="connsiteX6175" fmla="*/ 2727495 w 8366380"/>
              <a:gd name="connsiteY6175" fmla="*/ 5426357 h 6039163"/>
              <a:gd name="connsiteX6176" fmla="*/ 2707727 w 8366380"/>
              <a:gd name="connsiteY6176" fmla="*/ 5406589 h 6039163"/>
              <a:gd name="connsiteX6177" fmla="*/ 2687958 w 8366380"/>
              <a:gd name="connsiteY6177" fmla="*/ 5426357 h 6039163"/>
              <a:gd name="connsiteX6178" fmla="*/ 2707727 w 8366380"/>
              <a:gd name="connsiteY6178" fmla="*/ 5446125 h 6039163"/>
              <a:gd name="connsiteX6179" fmla="*/ 2514699 w 8366380"/>
              <a:gd name="connsiteY6179" fmla="*/ 5446125 h 6039163"/>
              <a:gd name="connsiteX6180" fmla="*/ 2534468 w 8366380"/>
              <a:gd name="connsiteY6180" fmla="*/ 5426357 h 6039163"/>
              <a:gd name="connsiteX6181" fmla="*/ 2514699 w 8366380"/>
              <a:gd name="connsiteY6181" fmla="*/ 5406589 h 6039163"/>
              <a:gd name="connsiteX6182" fmla="*/ 2494931 w 8366380"/>
              <a:gd name="connsiteY6182" fmla="*/ 5426357 h 6039163"/>
              <a:gd name="connsiteX6183" fmla="*/ 2514699 w 8366380"/>
              <a:gd name="connsiteY6183" fmla="*/ 5446125 h 6039163"/>
              <a:gd name="connsiteX6184" fmla="*/ 2321672 w 8366380"/>
              <a:gd name="connsiteY6184" fmla="*/ 5446125 h 6039163"/>
              <a:gd name="connsiteX6185" fmla="*/ 2341440 w 8366380"/>
              <a:gd name="connsiteY6185" fmla="*/ 5426357 h 6039163"/>
              <a:gd name="connsiteX6186" fmla="*/ 2321672 w 8366380"/>
              <a:gd name="connsiteY6186" fmla="*/ 5406589 h 6039163"/>
              <a:gd name="connsiteX6187" fmla="*/ 2301903 w 8366380"/>
              <a:gd name="connsiteY6187" fmla="*/ 5426357 h 6039163"/>
              <a:gd name="connsiteX6188" fmla="*/ 2321672 w 8366380"/>
              <a:gd name="connsiteY6188" fmla="*/ 5446125 h 6039163"/>
              <a:gd name="connsiteX6189" fmla="*/ 2128643 w 8366380"/>
              <a:gd name="connsiteY6189" fmla="*/ 5446125 h 6039163"/>
              <a:gd name="connsiteX6190" fmla="*/ 2148412 w 8366380"/>
              <a:gd name="connsiteY6190" fmla="*/ 5426357 h 6039163"/>
              <a:gd name="connsiteX6191" fmla="*/ 2128643 w 8366380"/>
              <a:gd name="connsiteY6191" fmla="*/ 5406589 h 6039163"/>
              <a:gd name="connsiteX6192" fmla="*/ 2108875 w 8366380"/>
              <a:gd name="connsiteY6192" fmla="*/ 5426357 h 6039163"/>
              <a:gd name="connsiteX6193" fmla="*/ 2128643 w 8366380"/>
              <a:gd name="connsiteY6193" fmla="*/ 5446125 h 6039163"/>
              <a:gd name="connsiteX6194" fmla="*/ 1935616 w 8366380"/>
              <a:gd name="connsiteY6194" fmla="*/ 5446125 h 6039163"/>
              <a:gd name="connsiteX6195" fmla="*/ 1955384 w 8366380"/>
              <a:gd name="connsiteY6195" fmla="*/ 5426357 h 6039163"/>
              <a:gd name="connsiteX6196" fmla="*/ 1935616 w 8366380"/>
              <a:gd name="connsiteY6196" fmla="*/ 5406589 h 6039163"/>
              <a:gd name="connsiteX6197" fmla="*/ 1915848 w 8366380"/>
              <a:gd name="connsiteY6197" fmla="*/ 5426357 h 6039163"/>
              <a:gd name="connsiteX6198" fmla="*/ 1935616 w 8366380"/>
              <a:gd name="connsiteY6198" fmla="*/ 5446125 h 6039163"/>
              <a:gd name="connsiteX6199" fmla="*/ 1727277 w 8366380"/>
              <a:gd name="connsiteY6199" fmla="*/ 5446125 h 6039163"/>
              <a:gd name="connsiteX6200" fmla="*/ 1747045 w 8366380"/>
              <a:gd name="connsiteY6200" fmla="*/ 5426357 h 6039163"/>
              <a:gd name="connsiteX6201" fmla="*/ 1727277 w 8366380"/>
              <a:gd name="connsiteY6201" fmla="*/ 5406589 h 6039163"/>
              <a:gd name="connsiteX6202" fmla="*/ 1707508 w 8366380"/>
              <a:gd name="connsiteY6202" fmla="*/ 5426357 h 6039163"/>
              <a:gd name="connsiteX6203" fmla="*/ 1727277 w 8366380"/>
              <a:gd name="connsiteY6203" fmla="*/ 5446125 h 6039163"/>
              <a:gd name="connsiteX6204" fmla="*/ 1534249 w 8366380"/>
              <a:gd name="connsiteY6204" fmla="*/ 5446125 h 6039163"/>
              <a:gd name="connsiteX6205" fmla="*/ 1554018 w 8366380"/>
              <a:gd name="connsiteY6205" fmla="*/ 5426357 h 6039163"/>
              <a:gd name="connsiteX6206" fmla="*/ 1534249 w 8366380"/>
              <a:gd name="connsiteY6206" fmla="*/ 5406589 h 6039163"/>
              <a:gd name="connsiteX6207" fmla="*/ 1514481 w 8366380"/>
              <a:gd name="connsiteY6207" fmla="*/ 5426357 h 6039163"/>
              <a:gd name="connsiteX6208" fmla="*/ 1534249 w 8366380"/>
              <a:gd name="connsiteY6208" fmla="*/ 5446125 h 6039163"/>
              <a:gd name="connsiteX6209" fmla="*/ 1341222 w 8366380"/>
              <a:gd name="connsiteY6209" fmla="*/ 5446125 h 6039163"/>
              <a:gd name="connsiteX6210" fmla="*/ 1360990 w 8366380"/>
              <a:gd name="connsiteY6210" fmla="*/ 5426357 h 6039163"/>
              <a:gd name="connsiteX6211" fmla="*/ 1341222 w 8366380"/>
              <a:gd name="connsiteY6211" fmla="*/ 5406589 h 6039163"/>
              <a:gd name="connsiteX6212" fmla="*/ 1321453 w 8366380"/>
              <a:gd name="connsiteY6212" fmla="*/ 5426357 h 6039163"/>
              <a:gd name="connsiteX6213" fmla="*/ 1341222 w 8366380"/>
              <a:gd name="connsiteY6213" fmla="*/ 5446125 h 6039163"/>
              <a:gd name="connsiteX6214" fmla="*/ 1148193 w 8366380"/>
              <a:gd name="connsiteY6214" fmla="*/ 5446125 h 6039163"/>
              <a:gd name="connsiteX6215" fmla="*/ 1167962 w 8366380"/>
              <a:gd name="connsiteY6215" fmla="*/ 5426357 h 6039163"/>
              <a:gd name="connsiteX6216" fmla="*/ 1148193 w 8366380"/>
              <a:gd name="connsiteY6216" fmla="*/ 5406589 h 6039163"/>
              <a:gd name="connsiteX6217" fmla="*/ 1128425 w 8366380"/>
              <a:gd name="connsiteY6217" fmla="*/ 5426357 h 6039163"/>
              <a:gd name="connsiteX6218" fmla="*/ 1148193 w 8366380"/>
              <a:gd name="connsiteY6218" fmla="*/ 5446125 h 6039163"/>
              <a:gd name="connsiteX6219" fmla="*/ 955166 w 8366380"/>
              <a:gd name="connsiteY6219" fmla="*/ 5446125 h 6039163"/>
              <a:gd name="connsiteX6220" fmla="*/ 974934 w 8366380"/>
              <a:gd name="connsiteY6220" fmla="*/ 5426357 h 6039163"/>
              <a:gd name="connsiteX6221" fmla="*/ 955166 w 8366380"/>
              <a:gd name="connsiteY6221" fmla="*/ 5406589 h 6039163"/>
              <a:gd name="connsiteX6222" fmla="*/ 935398 w 8366380"/>
              <a:gd name="connsiteY6222" fmla="*/ 5426357 h 6039163"/>
              <a:gd name="connsiteX6223" fmla="*/ 955166 w 8366380"/>
              <a:gd name="connsiteY6223" fmla="*/ 5446125 h 6039163"/>
              <a:gd name="connsiteX6224" fmla="*/ 762138 w 8366380"/>
              <a:gd name="connsiteY6224" fmla="*/ 5446125 h 6039163"/>
              <a:gd name="connsiteX6225" fmla="*/ 781907 w 8366380"/>
              <a:gd name="connsiteY6225" fmla="*/ 5426357 h 6039163"/>
              <a:gd name="connsiteX6226" fmla="*/ 762138 w 8366380"/>
              <a:gd name="connsiteY6226" fmla="*/ 5406589 h 6039163"/>
              <a:gd name="connsiteX6227" fmla="*/ 742370 w 8366380"/>
              <a:gd name="connsiteY6227" fmla="*/ 5426357 h 6039163"/>
              <a:gd name="connsiteX6228" fmla="*/ 762138 w 8366380"/>
              <a:gd name="connsiteY6228" fmla="*/ 5446125 h 6039163"/>
              <a:gd name="connsiteX6229" fmla="*/ 569111 w 8366380"/>
              <a:gd name="connsiteY6229" fmla="*/ 5446125 h 6039163"/>
              <a:gd name="connsiteX6230" fmla="*/ 588879 w 8366380"/>
              <a:gd name="connsiteY6230" fmla="*/ 5426357 h 6039163"/>
              <a:gd name="connsiteX6231" fmla="*/ 569111 w 8366380"/>
              <a:gd name="connsiteY6231" fmla="*/ 5406589 h 6039163"/>
              <a:gd name="connsiteX6232" fmla="*/ 549343 w 8366380"/>
              <a:gd name="connsiteY6232" fmla="*/ 5426357 h 6039163"/>
              <a:gd name="connsiteX6233" fmla="*/ 569111 w 8366380"/>
              <a:gd name="connsiteY6233" fmla="*/ 5446125 h 6039163"/>
              <a:gd name="connsiteX6234" fmla="*/ 376082 w 8366380"/>
              <a:gd name="connsiteY6234" fmla="*/ 5446125 h 6039163"/>
              <a:gd name="connsiteX6235" fmla="*/ 395851 w 8366380"/>
              <a:gd name="connsiteY6235" fmla="*/ 5426357 h 6039163"/>
              <a:gd name="connsiteX6236" fmla="*/ 376082 w 8366380"/>
              <a:gd name="connsiteY6236" fmla="*/ 5406589 h 6039163"/>
              <a:gd name="connsiteX6237" fmla="*/ 356314 w 8366380"/>
              <a:gd name="connsiteY6237" fmla="*/ 5426357 h 6039163"/>
              <a:gd name="connsiteX6238" fmla="*/ 376082 w 8366380"/>
              <a:gd name="connsiteY6238" fmla="*/ 5446125 h 6039163"/>
              <a:gd name="connsiteX6239" fmla="*/ 183055 w 8366380"/>
              <a:gd name="connsiteY6239" fmla="*/ 5446125 h 6039163"/>
              <a:gd name="connsiteX6240" fmla="*/ 202823 w 8366380"/>
              <a:gd name="connsiteY6240" fmla="*/ 5426357 h 6039163"/>
              <a:gd name="connsiteX6241" fmla="*/ 183055 w 8366380"/>
              <a:gd name="connsiteY6241" fmla="*/ 5406589 h 6039163"/>
              <a:gd name="connsiteX6242" fmla="*/ 163287 w 8366380"/>
              <a:gd name="connsiteY6242" fmla="*/ 5426357 h 6039163"/>
              <a:gd name="connsiteX6243" fmla="*/ 183055 w 8366380"/>
              <a:gd name="connsiteY6243" fmla="*/ 5446125 h 6039163"/>
              <a:gd name="connsiteX6244" fmla="*/ 0 w 8366380"/>
              <a:gd name="connsiteY6244" fmla="*/ 5639674 h 6039163"/>
              <a:gd name="connsiteX6245" fmla="*/ 4006 w 8366380"/>
              <a:gd name="connsiteY6245" fmla="*/ 5638015 h 6039163"/>
              <a:gd name="connsiteX6246" fmla="*/ 9796 w 8366380"/>
              <a:gd name="connsiteY6246" fmla="*/ 5624036 h 6039163"/>
              <a:gd name="connsiteX6247" fmla="*/ 4006 w 8366380"/>
              <a:gd name="connsiteY6247" fmla="*/ 5610058 h 6039163"/>
              <a:gd name="connsiteX6248" fmla="*/ 0 w 8366380"/>
              <a:gd name="connsiteY6248" fmla="*/ 5608399 h 6039163"/>
              <a:gd name="connsiteX6249" fmla="*/ 8349367 w 8366380"/>
              <a:gd name="connsiteY6249" fmla="*/ 5643805 h 6039163"/>
              <a:gd name="connsiteX6250" fmla="*/ 8363345 w 8366380"/>
              <a:gd name="connsiteY6250" fmla="*/ 5638015 h 6039163"/>
              <a:gd name="connsiteX6251" fmla="*/ 8366380 w 8366380"/>
              <a:gd name="connsiteY6251" fmla="*/ 5630687 h 6039163"/>
              <a:gd name="connsiteX6252" fmla="*/ 8366380 w 8366380"/>
              <a:gd name="connsiteY6252" fmla="*/ 5617385 h 6039163"/>
              <a:gd name="connsiteX6253" fmla="*/ 8363345 w 8366380"/>
              <a:gd name="connsiteY6253" fmla="*/ 5610058 h 6039163"/>
              <a:gd name="connsiteX6254" fmla="*/ 8349367 w 8366380"/>
              <a:gd name="connsiteY6254" fmla="*/ 5604268 h 6039163"/>
              <a:gd name="connsiteX6255" fmla="*/ 8329598 w 8366380"/>
              <a:gd name="connsiteY6255" fmla="*/ 5624036 h 6039163"/>
              <a:gd name="connsiteX6256" fmla="*/ 8349367 w 8366380"/>
              <a:gd name="connsiteY6256" fmla="*/ 5643805 h 6039163"/>
              <a:gd name="connsiteX6257" fmla="*/ 8156338 w 8366380"/>
              <a:gd name="connsiteY6257" fmla="*/ 5643805 h 6039163"/>
              <a:gd name="connsiteX6258" fmla="*/ 8176107 w 8366380"/>
              <a:gd name="connsiteY6258" fmla="*/ 5624036 h 6039163"/>
              <a:gd name="connsiteX6259" fmla="*/ 8156338 w 8366380"/>
              <a:gd name="connsiteY6259" fmla="*/ 5604268 h 6039163"/>
              <a:gd name="connsiteX6260" fmla="*/ 8136570 w 8366380"/>
              <a:gd name="connsiteY6260" fmla="*/ 5624036 h 6039163"/>
              <a:gd name="connsiteX6261" fmla="*/ 8156338 w 8366380"/>
              <a:gd name="connsiteY6261" fmla="*/ 5643805 h 6039163"/>
              <a:gd name="connsiteX6262" fmla="*/ 7963311 w 8366380"/>
              <a:gd name="connsiteY6262" fmla="*/ 5643805 h 6039163"/>
              <a:gd name="connsiteX6263" fmla="*/ 7983079 w 8366380"/>
              <a:gd name="connsiteY6263" fmla="*/ 5624036 h 6039163"/>
              <a:gd name="connsiteX6264" fmla="*/ 7963311 w 8366380"/>
              <a:gd name="connsiteY6264" fmla="*/ 5604268 h 6039163"/>
              <a:gd name="connsiteX6265" fmla="*/ 7943543 w 8366380"/>
              <a:gd name="connsiteY6265" fmla="*/ 5624036 h 6039163"/>
              <a:gd name="connsiteX6266" fmla="*/ 7963311 w 8366380"/>
              <a:gd name="connsiteY6266" fmla="*/ 5643805 h 6039163"/>
              <a:gd name="connsiteX6267" fmla="*/ 7770283 w 8366380"/>
              <a:gd name="connsiteY6267" fmla="*/ 5643805 h 6039163"/>
              <a:gd name="connsiteX6268" fmla="*/ 7790052 w 8366380"/>
              <a:gd name="connsiteY6268" fmla="*/ 5624036 h 6039163"/>
              <a:gd name="connsiteX6269" fmla="*/ 7770283 w 8366380"/>
              <a:gd name="connsiteY6269" fmla="*/ 5604268 h 6039163"/>
              <a:gd name="connsiteX6270" fmla="*/ 7750515 w 8366380"/>
              <a:gd name="connsiteY6270" fmla="*/ 5624036 h 6039163"/>
              <a:gd name="connsiteX6271" fmla="*/ 7770283 w 8366380"/>
              <a:gd name="connsiteY6271" fmla="*/ 5643805 h 6039163"/>
              <a:gd name="connsiteX6272" fmla="*/ 7577256 w 8366380"/>
              <a:gd name="connsiteY6272" fmla="*/ 5643805 h 6039163"/>
              <a:gd name="connsiteX6273" fmla="*/ 7597024 w 8366380"/>
              <a:gd name="connsiteY6273" fmla="*/ 5624036 h 6039163"/>
              <a:gd name="connsiteX6274" fmla="*/ 7577256 w 8366380"/>
              <a:gd name="connsiteY6274" fmla="*/ 5604268 h 6039163"/>
              <a:gd name="connsiteX6275" fmla="*/ 7557488 w 8366380"/>
              <a:gd name="connsiteY6275" fmla="*/ 5624036 h 6039163"/>
              <a:gd name="connsiteX6276" fmla="*/ 7577256 w 8366380"/>
              <a:gd name="connsiteY6276" fmla="*/ 5643805 h 6039163"/>
              <a:gd name="connsiteX6277" fmla="*/ 7384228 w 8366380"/>
              <a:gd name="connsiteY6277" fmla="*/ 5643805 h 6039163"/>
              <a:gd name="connsiteX6278" fmla="*/ 7403996 w 8366380"/>
              <a:gd name="connsiteY6278" fmla="*/ 5624036 h 6039163"/>
              <a:gd name="connsiteX6279" fmla="*/ 7384228 w 8366380"/>
              <a:gd name="connsiteY6279" fmla="*/ 5604268 h 6039163"/>
              <a:gd name="connsiteX6280" fmla="*/ 7364459 w 8366380"/>
              <a:gd name="connsiteY6280" fmla="*/ 5624036 h 6039163"/>
              <a:gd name="connsiteX6281" fmla="*/ 7384228 w 8366380"/>
              <a:gd name="connsiteY6281" fmla="*/ 5643805 h 6039163"/>
              <a:gd name="connsiteX6282" fmla="*/ 7191200 w 8366380"/>
              <a:gd name="connsiteY6282" fmla="*/ 5643805 h 6039163"/>
              <a:gd name="connsiteX6283" fmla="*/ 7210968 w 8366380"/>
              <a:gd name="connsiteY6283" fmla="*/ 5624036 h 6039163"/>
              <a:gd name="connsiteX6284" fmla="*/ 7191200 w 8366380"/>
              <a:gd name="connsiteY6284" fmla="*/ 5604268 h 6039163"/>
              <a:gd name="connsiteX6285" fmla="*/ 7171432 w 8366380"/>
              <a:gd name="connsiteY6285" fmla="*/ 5624036 h 6039163"/>
              <a:gd name="connsiteX6286" fmla="*/ 7191200 w 8366380"/>
              <a:gd name="connsiteY6286" fmla="*/ 5643805 h 6039163"/>
              <a:gd name="connsiteX6287" fmla="*/ 6998173 w 8366380"/>
              <a:gd name="connsiteY6287" fmla="*/ 5643805 h 6039163"/>
              <a:gd name="connsiteX6288" fmla="*/ 7017941 w 8366380"/>
              <a:gd name="connsiteY6288" fmla="*/ 5624036 h 6039163"/>
              <a:gd name="connsiteX6289" fmla="*/ 6998173 w 8366380"/>
              <a:gd name="connsiteY6289" fmla="*/ 5604268 h 6039163"/>
              <a:gd name="connsiteX6290" fmla="*/ 6978404 w 8366380"/>
              <a:gd name="connsiteY6290" fmla="*/ 5624036 h 6039163"/>
              <a:gd name="connsiteX6291" fmla="*/ 6998173 w 8366380"/>
              <a:gd name="connsiteY6291" fmla="*/ 5643805 h 6039163"/>
              <a:gd name="connsiteX6292" fmla="*/ 6805144 w 8366380"/>
              <a:gd name="connsiteY6292" fmla="*/ 5643805 h 6039163"/>
              <a:gd name="connsiteX6293" fmla="*/ 6824913 w 8366380"/>
              <a:gd name="connsiteY6293" fmla="*/ 5624036 h 6039163"/>
              <a:gd name="connsiteX6294" fmla="*/ 6805144 w 8366380"/>
              <a:gd name="connsiteY6294" fmla="*/ 5604268 h 6039163"/>
              <a:gd name="connsiteX6295" fmla="*/ 6785376 w 8366380"/>
              <a:gd name="connsiteY6295" fmla="*/ 5624036 h 6039163"/>
              <a:gd name="connsiteX6296" fmla="*/ 6805144 w 8366380"/>
              <a:gd name="connsiteY6296" fmla="*/ 5643805 h 6039163"/>
              <a:gd name="connsiteX6297" fmla="*/ 6612117 w 8366380"/>
              <a:gd name="connsiteY6297" fmla="*/ 5643805 h 6039163"/>
              <a:gd name="connsiteX6298" fmla="*/ 6631885 w 8366380"/>
              <a:gd name="connsiteY6298" fmla="*/ 5624036 h 6039163"/>
              <a:gd name="connsiteX6299" fmla="*/ 6612117 w 8366380"/>
              <a:gd name="connsiteY6299" fmla="*/ 5604268 h 6039163"/>
              <a:gd name="connsiteX6300" fmla="*/ 6592348 w 8366380"/>
              <a:gd name="connsiteY6300" fmla="*/ 5624036 h 6039163"/>
              <a:gd name="connsiteX6301" fmla="*/ 6612117 w 8366380"/>
              <a:gd name="connsiteY6301" fmla="*/ 5643805 h 6039163"/>
              <a:gd name="connsiteX6302" fmla="*/ 6403778 w 8366380"/>
              <a:gd name="connsiteY6302" fmla="*/ 5643805 h 6039163"/>
              <a:gd name="connsiteX6303" fmla="*/ 6423546 w 8366380"/>
              <a:gd name="connsiteY6303" fmla="*/ 5624036 h 6039163"/>
              <a:gd name="connsiteX6304" fmla="*/ 6403778 w 8366380"/>
              <a:gd name="connsiteY6304" fmla="*/ 5604268 h 6039163"/>
              <a:gd name="connsiteX6305" fmla="*/ 6384009 w 8366380"/>
              <a:gd name="connsiteY6305" fmla="*/ 5624036 h 6039163"/>
              <a:gd name="connsiteX6306" fmla="*/ 6403778 w 8366380"/>
              <a:gd name="connsiteY6306" fmla="*/ 5643805 h 6039163"/>
              <a:gd name="connsiteX6307" fmla="*/ 6210750 w 8366380"/>
              <a:gd name="connsiteY6307" fmla="*/ 5643805 h 6039163"/>
              <a:gd name="connsiteX6308" fmla="*/ 6230519 w 8366380"/>
              <a:gd name="connsiteY6308" fmla="*/ 5624036 h 6039163"/>
              <a:gd name="connsiteX6309" fmla="*/ 6210750 w 8366380"/>
              <a:gd name="connsiteY6309" fmla="*/ 5604268 h 6039163"/>
              <a:gd name="connsiteX6310" fmla="*/ 6190982 w 8366380"/>
              <a:gd name="connsiteY6310" fmla="*/ 5624036 h 6039163"/>
              <a:gd name="connsiteX6311" fmla="*/ 6210750 w 8366380"/>
              <a:gd name="connsiteY6311" fmla="*/ 5643805 h 6039163"/>
              <a:gd name="connsiteX6312" fmla="*/ 6017723 w 8366380"/>
              <a:gd name="connsiteY6312" fmla="*/ 5643805 h 6039163"/>
              <a:gd name="connsiteX6313" fmla="*/ 6037491 w 8366380"/>
              <a:gd name="connsiteY6313" fmla="*/ 5624036 h 6039163"/>
              <a:gd name="connsiteX6314" fmla="*/ 6017723 w 8366380"/>
              <a:gd name="connsiteY6314" fmla="*/ 5604268 h 6039163"/>
              <a:gd name="connsiteX6315" fmla="*/ 5997954 w 8366380"/>
              <a:gd name="connsiteY6315" fmla="*/ 5624036 h 6039163"/>
              <a:gd name="connsiteX6316" fmla="*/ 6017723 w 8366380"/>
              <a:gd name="connsiteY6316" fmla="*/ 5643805 h 6039163"/>
              <a:gd name="connsiteX6317" fmla="*/ 5824694 w 8366380"/>
              <a:gd name="connsiteY6317" fmla="*/ 5643805 h 6039163"/>
              <a:gd name="connsiteX6318" fmla="*/ 5844463 w 8366380"/>
              <a:gd name="connsiteY6318" fmla="*/ 5624036 h 6039163"/>
              <a:gd name="connsiteX6319" fmla="*/ 5824694 w 8366380"/>
              <a:gd name="connsiteY6319" fmla="*/ 5604268 h 6039163"/>
              <a:gd name="connsiteX6320" fmla="*/ 5804926 w 8366380"/>
              <a:gd name="connsiteY6320" fmla="*/ 5624036 h 6039163"/>
              <a:gd name="connsiteX6321" fmla="*/ 5824694 w 8366380"/>
              <a:gd name="connsiteY6321" fmla="*/ 5643805 h 6039163"/>
              <a:gd name="connsiteX6322" fmla="*/ 5631667 w 8366380"/>
              <a:gd name="connsiteY6322" fmla="*/ 5643805 h 6039163"/>
              <a:gd name="connsiteX6323" fmla="*/ 5651435 w 8366380"/>
              <a:gd name="connsiteY6323" fmla="*/ 5624036 h 6039163"/>
              <a:gd name="connsiteX6324" fmla="*/ 5631667 w 8366380"/>
              <a:gd name="connsiteY6324" fmla="*/ 5604268 h 6039163"/>
              <a:gd name="connsiteX6325" fmla="*/ 5611899 w 8366380"/>
              <a:gd name="connsiteY6325" fmla="*/ 5624036 h 6039163"/>
              <a:gd name="connsiteX6326" fmla="*/ 5631667 w 8366380"/>
              <a:gd name="connsiteY6326" fmla="*/ 5643805 h 6039163"/>
              <a:gd name="connsiteX6327" fmla="*/ 5438639 w 8366380"/>
              <a:gd name="connsiteY6327" fmla="*/ 5643805 h 6039163"/>
              <a:gd name="connsiteX6328" fmla="*/ 5458408 w 8366380"/>
              <a:gd name="connsiteY6328" fmla="*/ 5624036 h 6039163"/>
              <a:gd name="connsiteX6329" fmla="*/ 5438639 w 8366380"/>
              <a:gd name="connsiteY6329" fmla="*/ 5604268 h 6039163"/>
              <a:gd name="connsiteX6330" fmla="*/ 5418871 w 8366380"/>
              <a:gd name="connsiteY6330" fmla="*/ 5624036 h 6039163"/>
              <a:gd name="connsiteX6331" fmla="*/ 5438639 w 8366380"/>
              <a:gd name="connsiteY6331" fmla="*/ 5643805 h 6039163"/>
              <a:gd name="connsiteX6332" fmla="*/ 5245612 w 8366380"/>
              <a:gd name="connsiteY6332" fmla="*/ 5643805 h 6039163"/>
              <a:gd name="connsiteX6333" fmla="*/ 5265380 w 8366380"/>
              <a:gd name="connsiteY6333" fmla="*/ 5624036 h 6039163"/>
              <a:gd name="connsiteX6334" fmla="*/ 5245612 w 8366380"/>
              <a:gd name="connsiteY6334" fmla="*/ 5604268 h 6039163"/>
              <a:gd name="connsiteX6335" fmla="*/ 5225843 w 8366380"/>
              <a:gd name="connsiteY6335" fmla="*/ 5624036 h 6039163"/>
              <a:gd name="connsiteX6336" fmla="*/ 5245612 w 8366380"/>
              <a:gd name="connsiteY6336" fmla="*/ 5643805 h 6039163"/>
              <a:gd name="connsiteX6337" fmla="*/ 5052584 w 8366380"/>
              <a:gd name="connsiteY6337" fmla="*/ 5643805 h 6039163"/>
              <a:gd name="connsiteX6338" fmla="*/ 5072353 w 8366380"/>
              <a:gd name="connsiteY6338" fmla="*/ 5624036 h 6039163"/>
              <a:gd name="connsiteX6339" fmla="*/ 5052584 w 8366380"/>
              <a:gd name="connsiteY6339" fmla="*/ 5604268 h 6039163"/>
              <a:gd name="connsiteX6340" fmla="*/ 5032815 w 8366380"/>
              <a:gd name="connsiteY6340" fmla="*/ 5624036 h 6039163"/>
              <a:gd name="connsiteX6341" fmla="*/ 5052584 w 8366380"/>
              <a:gd name="connsiteY6341" fmla="*/ 5643805 h 6039163"/>
              <a:gd name="connsiteX6342" fmla="*/ 4859557 w 8366380"/>
              <a:gd name="connsiteY6342" fmla="*/ 5643805 h 6039163"/>
              <a:gd name="connsiteX6343" fmla="*/ 4879324 w 8366380"/>
              <a:gd name="connsiteY6343" fmla="*/ 5624036 h 6039163"/>
              <a:gd name="connsiteX6344" fmla="*/ 4859557 w 8366380"/>
              <a:gd name="connsiteY6344" fmla="*/ 5604268 h 6039163"/>
              <a:gd name="connsiteX6345" fmla="*/ 4839789 w 8366380"/>
              <a:gd name="connsiteY6345" fmla="*/ 5624036 h 6039163"/>
              <a:gd name="connsiteX6346" fmla="*/ 4859557 w 8366380"/>
              <a:gd name="connsiteY6346" fmla="*/ 5643805 h 6039163"/>
              <a:gd name="connsiteX6347" fmla="*/ 4666528 w 8366380"/>
              <a:gd name="connsiteY6347" fmla="*/ 5643805 h 6039163"/>
              <a:gd name="connsiteX6348" fmla="*/ 4686297 w 8366380"/>
              <a:gd name="connsiteY6348" fmla="*/ 5624036 h 6039163"/>
              <a:gd name="connsiteX6349" fmla="*/ 4666528 w 8366380"/>
              <a:gd name="connsiteY6349" fmla="*/ 5604268 h 6039163"/>
              <a:gd name="connsiteX6350" fmla="*/ 4646761 w 8366380"/>
              <a:gd name="connsiteY6350" fmla="*/ 5624036 h 6039163"/>
              <a:gd name="connsiteX6351" fmla="*/ 4666528 w 8366380"/>
              <a:gd name="connsiteY6351" fmla="*/ 5643805 h 6039163"/>
              <a:gd name="connsiteX6352" fmla="*/ 4473501 w 8366380"/>
              <a:gd name="connsiteY6352" fmla="*/ 5643805 h 6039163"/>
              <a:gd name="connsiteX6353" fmla="*/ 4493269 w 8366380"/>
              <a:gd name="connsiteY6353" fmla="*/ 5624036 h 6039163"/>
              <a:gd name="connsiteX6354" fmla="*/ 4473501 w 8366380"/>
              <a:gd name="connsiteY6354" fmla="*/ 5604268 h 6039163"/>
              <a:gd name="connsiteX6355" fmla="*/ 4453732 w 8366380"/>
              <a:gd name="connsiteY6355" fmla="*/ 5624036 h 6039163"/>
              <a:gd name="connsiteX6356" fmla="*/ 4473501 w 8366380"/>
              <a:gd name="connsiteY6356" fmla="*/ 5643805 h 6039163"/>
              <a:gd name="connsiteX6357" fmla="*/ 4280474 w 8366380"/>
              <a:gd name="connsiteY6357" fmla="*/ 5643805 h 6039163"/>
              <a:gd name="connsiteX6358" fmla="*/ 4300242 w 8366380"/>
              <a:gd name="connsiteY6358" fmla="*/ 5624036 h 6039163"/>
              <a:gd name="connsiteX6359" fmla="*/ 4280474 w 8366380"/>
              <a:gd name="connsiteY6359" fmla="*/ 5604268 h 6039163"/>
              <a:gd name="connsiteX6360" fmla="*/ 4260705 w 8366380"/>
              <a:gd name="connsiteY6360" fmla="*/ 5624036 h 6039163"/>
              <a:gd name="connsiteX6361" fmla="*/ 4280474 w 8366380"/>
              <a:gd name="connsiteY6361" fmla="*/ 5643805 h 6039163"/>
              <a:gd name="connsiteX6362" fmla="*/ 4058922 w 8366380"/>
              <a:gd name="connsiteY6362" fmla="*/ 5643805 h 6039163"/>
              <a:gd name="connsiteX6363" fmla="*/ 4078690 w 8366380"/>
              <a:gd name="connsiteY6363" fmla="*/ 5624036 h 6039163"/>
              <a:gd name="connsiteX6364" fmla="*/ 4058922 w 8366380"/>
              <a:gd name="connsiteY6364" fmla="*/ 5604268 h 6039163"/>
              <a:gd name="connsiteX6365" fmla="*/ 4039153 w 8366380"/>
              <a:gd name="connsiteY6365" fmla="*/ 5624036 h 6039163"/>
              <a:gd name="connsiteX6366" fmla="*/ 4058922 w 8366380"/>
              <a:gd name="connsiteY6366" fmla="*/ 5643805 h 6039163"/>
              <a:gd name="connsiteX6367" fmla="*/ 3865894 w 8366380"/>
              <a:gd name="connsiteY6367" fmla="*/ 5643805 h 6039163"/>
              <a:gd name="connsiteX6368" fmla="*/ 3885662 w 8366380"/>
              <a:gd name="connsiteY6368" fmla="*/ 5624036 h 6039163"/>
              <a:gd name="connsiteX6369" fmla="*/ 3865894 w 8366380"/>
              <a:gd name="connsiteY6369" fmla="*/ 5604268 h 6039163"/>
              <a:gd name="connsiteX6370" fmla="*/ 3846126 w 8366380"/>
              <a:gd name="connsiteY6370" fmla="*/ 5624036 h 6039163"/>
              <a:gd name="connsiteX6371" fmla="*/ 3865894 w 8366380"/>
              <a:gd name="connsiteY6371" fmla="*/ 5643805 h 6039163"/>
              <a:gd name="connsiteX6372" fmla="*/ 3672866 w 8366380"/>
              <a:gd name="connsiteY6372" fmla="*/ 5643805 h 6039163"/>
              <a:gd name="connsiteX6373" fmla="*/ 3692634 w 8366380"/>
              <a:gd name="connsiteY6373" fmla="*/ 5624036 h 6039163"/>
              <a:gd name="connsiteX6374" fmla="*/ 3672866 w 8366380"/>
              <a:gd name="connsiteY6374" fmla="*/ 5604268 h 6039163"/>
              <a:gd name="connsiteX6375" fmla="*/ 3653098 w 8366380"/>
              <a:gd name="connsiteY6375" fmla="*/ 5624036 h 6039163"/>
              <a:gd name="connsiteX6376" fmla="*/ 3672866 w 8366380"/>
              <a:gd name="connsiteY6376" fmla="*/ 5643805 h 6039163"/>
              <a:gd name="connsiteX6377" fmla="*/ 3479838 w 8366380"/>
              <a:gd name="connsiteY6377" fmla="*/ 5643805 h 6039163"/>
              <a:gd name="connsiteX6378" fmla="*/ 3499606 w 8366380"/>
              <a:gd name="connsiteY6378" fmla="*/ 5624036 h 6039163"/>
              <a:gd name="connsiteX6379" fmla="*/ 3479838 w 8366380"/>
              <a:gd name="connsiteY6379" fmla="*/ 5604268 h 6039163"/>
              <a:gd name="connsiteX6380" fmla="*/ 3460069 w 8366380"/>
              <a:gd name="connsiteY6380" fmla="*/ 5624036 h 6039163"/>
              <a:gd name="connsiteX6381" fmla="*/ 3479838 w 8366380"/>
              <a:gd name="connsiteY6381" fmla="*/ 5643805 h 6039163"/>
              <a:gd name="connsiteX6382" fmla="*/ 3286810 w 8366380"/>
              <a:gd name="connsiteY6382" fmla="*/ 5643805 h 6039163"/>
              <a:gd name="connsiteX6383" fmla="*/ 3306579 w 8366380"/>
              <a:gd name="connsiteY6383" fmla="*/ 5624036 h 6039163"/>
              <a:gd name="connsiteX6384" fmla="*/ 3286810 w 8366380"/>
              <a:gd name="connsiteY6384" fmla="*/ 5604268 h 6039163"/>
              <a:gd name="connsiteX6385" fmla="*/ 3267042 w 8366380"/>
              <a:gd name="connsiteY6385" fmla="*/ 5624036 h 6039163"/>
              <a:gd name="connsiteX6386" fmla="*/ 3286810 w 8366380"/>
              <a:gd name="connsiteY6386" fmla="*/ 5643805 h 6039163"/>
              <a:gd name="connsiteX6387" fmla="*/ 3093783 w 8366380"/>
              <a:gd name="connsiteY6387" fmla="*/ 5643805 h 6039163"/>
              <a:gd name="connsiteX6388" fmla="*/ 3113551 w 8366380"/>
              <a:gd name="connsiteY6388" fmla="*/ 5624036 h 6039163"/>
              <a:gd name="connsiteX6389" fmla="*/ 3093783 w 8366380"/>
              <a:gd name="connsiteY6389" fmla="*/ 5604268 h 6039163"/>
              <a:gd name="connsiteX6390" fmla="*/ 3074014 w 8366380"/>
              <a:gd name="connsiteY6390" fmla="*/ 5624036 h 6039163"/>
              <a:gd name="connsiteX6391" fmla="*/ 3093783 w 8366380"/>
              <a:gd name="connsiteY6391" fmla="*/ 5643805 h 6039163"/>
              <a:gd name="connsiteX6392" fmla="*/ 2900755 w 8366380"/>
              <a:gd name="connsiteY6392" fmla="*/ 5643805 h 6039163"/>
              <a:gd name="connsiteX6393" fmla="*/ 2920524 w 8366380"/>
              <a:gd name="connsiteY6393" fmla="*/ 5624036 h 6039163"/>
              <a:gd name="connsiteX6394" fmla="*/ 2900755 w 8366380"/>
              <a:gd name="connsiteY6394" fmla="*/ 5604268 h 6039163"/>
              <a:gd name="connsiteX6395" fmla="*/ 2880987 w 8366380"/>
              <a:gd name="connsiteY6395" fmla="*/ 5624036 h 6039163"/>
              <a:gd name="connsiteX6396" fmla="*/ 2900755 w 8366380"/>
              <a:gd name="connsiteY6396" fmla="*/ 5643805 h 6039163"/>
              <a:gd name="connsiteX6397" fmla="*/ 2707727 w 8366380"/>
              <a:gd name="connsiteY6397" fmla="*/ 5643805 h 6039163"/>
              <a:gd name="connsiteX6398" fmla="*/ 2727495 w 8366380"/>
              <a:gd name="connsiteY6398" fmla="*/ 5624036 h 6039163"/>
              <a:gd name="connsiteX6399" fmla="*/ 2707727 w 8366380"/>
              <a:gd name="connsiteY6399" fmla="*/ 5604268 h 6039163"/>
              <a:gd name="connsiteX6400" fmla="*/ 2687958 w 8366380"/>
              <a:gd name="connsiteY6400" fmla="*/ 5624036 h 6039163"/>
              <a:gd name="connsiteX6401" fmla="*/ 2707727 w 8366380"/>
              <a:gd name="connsiteY6401" fmla="*/ 5643805 h 6039163"/>
              <a:gd name="connsiteX6402" fmla="*/ 2514699 w 8366380"/>
              <a:gd name="connsiteY6402" fmla="*/ 5643805 h 6039163"/>
              <a:gd name="connsiteX6403" fmla="*/ 2534468 w 8366380"/>
              <a:gd name="connsiteY6403" fmla="*/ 5624036 h 6039163"/>
              <a:gd name="connsiteX6404" fmla="*/ 2514699 w 8366380"/>
              <a:gd name="connsiteY6404" fmla="*/ 5604268 h 6039163"/>
              <a:gd name="connsiteX6405" fmla="*/ 2494931 w 8366380"/>
              <a:gd name="connsiteY6405" fmla="*/ 5624036 h 6039163"/>
              <a:gd name="connsiteX6406" fmla="*/ 2514699 w 8366380"/>
              <a:gd name="connsiteY6406" fmla="*/ 5643805 h 6039163"/>
              <a:gd name="connsiteX6407" fmla="*/ 2321672 w 8366380"/>
              <a:gd name="connsiteY6407" fmla="*/ 5643805 h 6039163"/>
              <a:gd name="connsiteX6408" fmla="*/ 2341440 w 8366380"/>
              <a:gd name="connsiteY6408" fmla="*/ 5624036 h 6039163"/>
              <a:gd name="connsiteX6409" fmla="*/ 2321672 w 8366380"/>
              <a:gd name="connsiteY6409" fmla="*/ 5604268 h 6039163"/>
              <a:gd name="connsiteX6410" fmla="*/ 2301903 w 8366380"/>
              <a:gd name="connsiteY6410" fmla="*/ 5624036 h 6039163"/>
              <a:gd name="connsiteX6411" fmla="*/ 2321672 w 8366380"/>
              <a:gd name="connsiteY6411" fmla="*/ 5643805 h 6039163"/>
              <a:gd name="connsiteX6412" fmla="*/ 2128643 w 8366380"/>
              <a:gd name="connsiteY6412" fmla="*/ 5643805 h 6039163"/>
              <a:gd name="connsiteX6413" fmla="*/ 2148412 w 8366380"/>
              <a:gd name="connsiteY6413" fmla="*/ 5624036 h 6039163"/>
              <a:gd name="connsiteX6414" fmla="*/ 2128643 w 8366380"/>
              <a:gd name="connsiteY6414" fmla="*/ 5604268 h 6039163"/>
              <a:gd name="connsiteX6415" fmla="*/ 2108875 w 8366380"/>
              <a:gd name="connsiteY6415" fmla="*/ 5624036 h 6039163"/>
              <a:gd name="connsiteX6416" fmla="*/ 2128643 w 8366380"/>
              <a:gd name="connsiteY6416" fmla="*/ 5643805 h 6039163"/>
              <a:gd name="connsiteX6417" fmla="*/ 1935616 w 8366380"/>
              <a:gd name="connsiteY6417" fmla="*/ 5643805 h 6039163"/>
              <a:gd name="connsiteX6418" fmla="*/ 1955384 w 8366380"/>
              <a:gd name="connsiteY6418" fmla="*/ 5624036 h 6039163"/>
              <a:gd name="connsiteX6419" fmla="*/ 1935616 w 8366380"/>
              <a:gd name="connsiteY6419" fmla="*/ 5604268 h 6039163"/>
              <a:gd name="connsiteX6420" fmla="*/ 1915848 w 8366380"/>
              <a:gd name="connsiteY6420" fmla="*/ 5624036 h 6039163"/>
              <a:gd name="connsiteX6421" fmla="*/ 1935616 w 8366380"/>
              <a:gd name="connsiteY6421" fmla="*/ 5643805 h 6039163"/>
              <a:gd name="connsiteX6422" fmla="*/ 1727277 w 8366380"/>
              <a:gd name="connsiteY6422" fmla="*/ 5643805 h 6039163"/>
              <a:gd name="connsiteX6423" fmla="*/ 1747045 w 8366380"/>
              <a:gd name="connsiteY6423" fmla="*/ 5624036 h 6039163"/>
              <a:gd name="connsiteX6424" fmla="*/ 1727277 w 8366380"/>
              <a:gd name="connsiteY6424" fmla="*/ 5604268 h 6039163"/>
              <a:gd name="connsiteX6425" fmla="*/ 1707508 w 8366380"/>
              <a:gd name="connsiteY6425" fmla="*/ 5624036 h 6039163"/>
              <a:gd name="connsiteX6426" fmla="*/ 1727277 w 8366380"/>
              <a:gd name="connsiteY6426" fmla="*/ 5643805 h 6039163"/>
              <a:gd name="connsiteX6427" fmla="*/ 1534249 w 8366380"/>
              <a:gd name="connsiteY6427" fmla="*/ 5643805 h 6039163"/>
              <a:gd name="connsiteX6428" fmla="*/ 1554018 w 8366380"/>
              <a:gd name="connsiteY6428" fmla="*/ 5624036 h 6039163"/>
              <a:gd name="connsiteX6429" fmla="*/ 1534249 w 8366380"/>
              <a:gd name="connsiteY6429" fmla="*/ 5604268 h 6039163"/>
              <a:gd name="connsiteX6430" fmla="*/ 1514481 w 8366380"/>
              <a:gd name="connsiteY6430" fmla="*/ 5624036 h 6039163"/>
              <a:gd name="connsiteX6431" fmla="*/ 1534249 w 8366380"/>
              <a:gd name="connsiteY6431" fmla="*/ 5643805 h 6039163"/>
              <a:gd name="connsiteX6432" fmla="*/ 1341222 w 8366380"/>
              <a:gd name="connsiteY6432" fmla="*/ 5643805 h 6039163"/>
              <a:gd name="connsiteX6433" fmla="*/ 1360990 w 8366380"/>
              <a:gd name="connsiteY6433" fmla="*/ 5624036 h 6039163"/>
              <a:gd name="connsiteX6434" fmla="*/ 1341222 w 8366380"/>
              <a:gd name="connsiteY6434" fmla="*/ 5604268 h 6039163"/>
              <a:gd name="connsiteX6435" fmla="*/ 1321453 w 8366380"/>
              <a:gd name="connsiteY6435" fmla="*/ 5624036 h 6039163"/>
              <a:gd name="connsiteX6436" fmla="*/ 1341222 w 8366380"/>
              <a:gd name="connsiteY6436" fmla="*/ 5643805 h 6039163"/>
              <a:gd name="connsiteX6437" fmla="*/ 1148193 w 8366380"/>
              <a:gd name="connsiteY6437" fmla="*/ 5643805 h 6039163"/>
              <a:gd name="connsiteX6438" fmla="*/ 1167962 w 8366380"/>
              <a:gd name="connsiteY6438" fmla="*/ 5624036 h 6039163"/>
              <a:gd name="connsiteX6439" fmla="*/ 1148193 w 8366380"/>
              <a:gd name="connsiteY6439" fmla="*/ 5604268 h 6039163"/>
              <a:gd name="connsiteX6440" fmla="*/ 1128425 w 8366380"/>
              <a:gd name="connsiteY6440" fmla="*/ 5624036 h 6039163"/>
              <a:gd name="connsiteX6441" fmla="*/ 1148193 w 8366380"/>
              <a:gd name="connsiteY6441" fmla="*/ 5643805 h 6039163"/>
              <a:gd name="connsiteX6442" fmla="*/ 955166 w 8366380"/>
              <a:gd name="connsiteY6442" fmla="*/ 5643805 h 6039163"/>
              <a:gd name="connsiteX6443" fmla="*/ 974934 w 8366380"/>
              <a:gd name="connsiteY6443" fmla="*/ 5624036 h 6039163"/>
              <a:gd name="connsiteX6444" fmla="*/ 955166 w 8366380"/>
              <a:gd name="connsiteY6444" fmla="*/ 5604268 h 6039163"/>
              <a:gd name="connsiteX6445" fmla="*/ 935398 w 8366380"/>
              <a:gd name="connsiteY6445" fmla="*/ 5624036 h 6039163"/>
              <a:gd name="connsiteX6446" fmla="*/ 955166 w 8366380"/>
              <a:gd name="connsiteY6446" fmla="*/ 5643805 h 6039163"/>
              <a:gd name="connsiteX6447" fmla="*/ 762138 w 8366380"/>
              <a:gd name="connsiteY6447" fmla="*/ 5643805 h 6039163"/>
              <a:gd name="connsiteX6448" fmla="*/ 781907 w 8366380"/>
              <a:gd name="connsiteY6448" fmla="*/ 5624036 h 6039163"/>
              <a:gd name="connsiteX6449" fmla="*/ 762138 w 8366380"/>
              <a:gd name="connsiteY6449" fmla="*/ 5604268 h 6039163"/>
              <a:gd name="connsiteX6450" fmla="*/ 742370 w 8366380"/>
              <a:gd name="connsiteY6450" fmla="*/ 5624036 h 6039163"/>
              <a:gd name="connsiteX6451" fmla="*/ 762138 w 8366380"/>
              <a:gd name="connsiteY6451" fmla="*/ 5643805 h 6039163"/>
              <a:gd name="connsiteX6452" fmla="*/ 569111 w 8366380"/>
              <a:gd name="connsiteY6452" fmla="*/ 5643805 h 6039163"/>
              <a:gd name="connsiteX6453" fmla="*/ 588879 w 8366380"/>
              <a:gd name="connsiteY6453" fmla="*/ 5624036 h 6039163"/>
              <a:gd name="connsiteX6454" fmla="*/ 569111 w 8366380"/>
              <a:gd name="connsiteY6454" fmla="*/ 5604268 h 6039163"/>
              <a:gd name="connsiteX6455" fmla="*/ 549343 w 8366380"/>
              <a:gd name="connsiteY6455" fmla="*/ 5624036 h 6039163"/>
              <a:gd name="connsiteX6456" fmla="*/ 569111 w 8366380"/>
              <a:gd name="connsiteY6456" fmla="*/ 5643805 h 6039163"/>
              <a:gd name="connsiteX6457" fmla="*/ 376082 w 8366380"/>
              <a:gd name="connsiteY6457" fmla="*/ 5643805 h 6039163"/>
              <a:gd name="connsiteX6458" fmla="*/ 395851 w 8366380"/>
              <a:gd name="connsiteY6458" fmla="*/ 5624036 h 6039163"/>
              <a:gd name="connsiteX6459" fmla="*/ 376082 w 8366380"/>
              <a:gd name="connsiteY6459" fmla="*/ 5604268 h 6039163"/>
              <a:gd name="connsiteX6460" fmla="*/ 356314 w 8366380"/>
              <a:gd name="connsiteY6460" fmla="*/ 5624036 h 6039163"/>
              <a:gd name="connsiteX6461" fmla="*/ 376082 w 8366380"/>
              <a:gd name="connsiteY6461" fmla="*/ 5643805 h 6039163"/>
              <a:gd name="connsiteX6462" fmla="*/ 183055 w 8366380"/>
              <a:gd name="connsiteY6462" fmla="*/ 5643805 h 6039163"/>
              <a:gd name="connsiteX6463" fmla="*/ 202823 w 8366380"/>
              <a:gd name="connsiteY6463" fmla="*/ 5624036 h 6039163"/>
              <a:gd name="connsiteX6464" fmla="*/ 183055 w 8366380"/>
              <a:gd name="connsiteY6464" fmla="*/ 5604268 h 6039163"/>
              <a:gd name="connsiteX6465" fmla="*/ 163287 w 8366380"/>
              <a:gd name="connsiteY6465" fmla="*/ 5624036 h 6039163"/>
              <a:gd name="connsiteX6466" fmla="*/ 183055 w 8366380"/>
              <a:gd name="connsiteY6466" fmla="*/ 5643805 h 6039163"/>
              <a:gd name="connsiteX6467" fmla="*/ 0 w 8366380"/>
              <a:gd name="connsiteY6467" fmla="*/ 5837353 h 6039163"/>
              <a:gd name="connsiteX6468" fmla="*/ 4006 w 8366380"/>
              <a:gd name="connsiteY6468" fmla="*/ 5835694 h 6039163"/>
              <a:gd name="connsiteX6469" fmla="*/ 9796 w 8366380"/>
              <a:gd name="connsiteY6469" fmla="*/ 5821715 h 6039163"/>
              <a:gd name="connsiteX6470" fmla="*/ 4006 w 8366380"/>
              <a:gd name="connsiteY6470" fmla="*/ 5807737 h 6039163"/>
              <a:gd name="connsiteX6471" fmla="*/ 0 w 8366380"/>
              <a:gd name="connsiteY6471" fmla="*/ 5806078 h 6039163"/>
              <a:gd name="connsiteX6472" fmla="*/ 8349367 w 8366380"/>
              <a:gd name="connsiteY6472" fmla="*/ 5841484 h 6039163"/>
              <a:gd name="connsiteX6473" fmla="*/ 8363345 w 8366380"/>
              <a:gd name="connsiteY6473" fmla="*/ 5835694 h 6039163"/>
              <a:gd name="connsiteX6474" fmla="*/ 8366380 w 8366380"/>
              <a:gd name="connsiteY6474" fmla="*/ 5828366 h 6039163"/>
              <a:gd name="connsiteX6475" fmla="*/ 8366380 w 8366380"/>
              <a:gd name="connsiteY6475" fmla="*/ 5815064 h 6039163"/>
              <a:gd name="connsiteX6476" fmla="*/ 8363345 w 8366380"/>
              <a:gd name="connsiteY6476" fmla="*/ 5807737 h 6039163"/>
              <a:gd name="connsiteX6477" fmla="*/ 8349367 w 8366380"/>
              <a:gd name="connsiteY6477" fmla="*/ 5801947 h 6039163"/>
              <a:gd name="connsiteX6478" fmla="*/ 8329598 w 8366380"/>
              <a:gd name="connsiteY6478" fmla="*/ 5821715 h 6039163"/>
              <a:gd name="connsiteX6479" fmla="*/ 8349367 w 8366380"/>
              <a:gd name="connsiteY6479" fmla="*/ 5841484 h 6039163"/>
              <a:gd name="connsiteX6480" fmla="*/ 8156338 w 8366380"/>
              <a:gd name="connsiteY6480" fmla="*/ 5841484 h 6039163"/>
              <a:gd name="connsiteX6481" fmla="*/ 8176107 w 8366380"/>
              <a:gd name="connsiteY6481" fmla="*/ 5821715 h 6039163"/>
              <a:gd name="connsiteX6482" fmla="*/ 8156338 w 8366380"/>
              <a:gd name="connsiteY6482" fmla="*/ 5801947 h 6039163"/>
              <a:gd name="connsiteX6483" fmla="*/ 8136570 w 8366380"/>
              <a:gd name="connsiteY6483" fmla="*/ 5821715 h 6039163"/>
              <a:gd name="connsiteX6484" fmla="*/ 8156338 w 8366380"/>
              <a:gd name="connsiteY6484" fmla="*/ 5841484 h 6039163"/>
              <a:gd name="connsiteX6485" fmla="*/ 7963311 w 8366380"/>
              <a:gd name="connsiteY6485" fmla="*/ 5841484 h 6039163"/>
              <a:gd name="connsiteX6486" fmla="*/ 7983079 w 8366380"/>
              <a:gd name="connsiteY6486" fmla="*/ 5821715 h 6039163"/>
              <a:gd name="connsiteX6487" fmla="*/ 7963311 w 8366380"/>
              <a:gd name="connsiteY6487" fmla="*/ 5801947 h 6039163"/>
              <a:gd name="connsiteX6488" fmla="*/ 7943543 w 8366380"/>
              <a:gd name="connsiteY6488" fmla="*/ 5821715 h 6039163"/>
              <a:gd name="connsiteX6489" fmla="*/ 7963311 w 8366380"/>
              <a:gd name="connsiteY6489" fmla="*/ 5841484 h 6039163"/>
              <a:gd name="connsiteX6490" fmla="*/ 7770283 w 8366380"/>
              <a:gd name="connsiteY6490" fmla="*/ 5841484 h 6039163"/>
              <a:gd name="connsiteX6491" fmla="*/ 7790052 w 8366380"/>
              <a:gd name="connsiteY6491" fmla="*/ 5821715 h 6039163"/>
              <a:gd name="connsiteX6492" fmla="*/ 7770283 w 8366380"/>
              <a:gd name="connsiteY6492" fmla="*/ 5801947 h 6039163"/>
              <a:gd name="connsiteX6493" fmla="*/ 7750515 w 8366380"/>
              <a:gd name="connsiteY6493" fmla="*/ 5821715 h 6039163"/>
              <a:gd name="connsiteX6494" fmla="*/ 7770283 w 8366380"/>
              <a:gd name="connsiteY6494" fmla="*/ 5841484 h 6039163"/>
              <a:gd name="connsiteX6495" fmla="*/ 7577256 w 8366380"/>
              <a:gd name="connsiteY6495" fmla="*/ 5841484 h 6039163"/>
              <a:gd name="connsiteX6496" fmla="*/ 7597024 w 8366380"/>
              <a:gd name="connsiteY6496" fmla="*/ 5821715 h 6039163"/>
              <a:gd name="connsiteX6497" fmla="*/ 7577256 w 8366380"/>
              <a:gd name="connsiteY6497" fmla="*/ 5801947 h 6039163"/>
              <a:gd name="connsiteX6498" fmla="*/ 7557488 w 8366380"/>
              <a:gd name="connsiteY6498" fmla="*/ 5821715 h 6039163"/>
              <a:gd name="connsiteX6499" fmla="*/ 7577256 w 8366380"/>
              <a:gd name="connsiteY6499" fmla="*/ 5841484 h 6039163"/>
              <a:gd name="connsiteX6500" fmla="*/ 7384228 w 8366380"/>
              <a:gd name="connsiteY6500" fmla="*/ 5841484 h 6039163"/>
              <a:gd name="connsiteX6501" fmla="*/ 7403996 w 8366380"/>
              <a:gd name="connsiteY6501" fmla="*/ 5821715 h 6039163"/>
              <a:gd name="connsiteX6502" fmla="*/ 7384228 w 8366380"/>
              <a:gd name="connsiteY6502" fmla="*/ 5801947 h 6039163"/>
              <a:gd name="connsiteX6503" fmla="*/ 7364459 w 8366380"/>
              <a:gd name="connsiteY6503" fmla="*/ 5821715 h 6039163"/>
              <a:gd name="connsiteX6504" fmla="*/ 7384228 w 8366380"/>
              <a:gd name="connsiteY6504" fmla="*/ 5841484 h 6039163"/>
              <a:gd name="connsiteX6505" fmla="*/ 7191200 w 8366380"/>
              <a:gd name="connsiteY6505" fmla="*/ 5841484 h 6039163"/>
              <a:gd name="connsiteX6506" fmla="*/ 7210968 w 8366380"/>
              <a:gd name="connsiteY6506" fmla="*/ 5821715 h 6039163"/>
              <a:gd name="connsiteX6507" fmla="*/ 7191200 w 8366380"/>
              <a:gd name="connsiteY6507" fmla="*/ 5801947 h 6039163"/>
              <a:gd name="connsiteX6508" fmla="*/ 7171432 w 8366380"/>
              <a:gd name="connsiteY6508" fmla="*/ 5821715 h 6039163"/>
              <a:gd name="connsiteX6509" fmla="*/ 7191200 w 8366380"/>
              <a:gd name="connsiteY6509" fmla="*/ 5841484 h 6039163"/>
              <a:gd name="connsiteX6510" fmla="*/ 6998173 w 8366380"/>
              <a:gd name="connsiteY6510" fmla="*/ 5841484 h 6039163"/>
              <a:gd name="connsiteX6511" fmla="*/ 7017941 w 8366380"/>
              <a:gd name="connsiteY6511" fmla="*/ 5821715 h 6039163"/>
              <a:gd name="connsiteX6512" fmla="*/ 6998173 w 8366380"/>
              <a:gd name="connsiteY6512" fmla="*/ 5801947 h 6039163"/>
              <a:gd name="connsiteX6513" fmla="*/ 6978404 w 8366380"/>
              <a:gd name="connsiteY6513" fmla="*/ 5821715 h 6039163"/>
              <a:gd name="connsiteX6514" fmla="*/ 6998173 w 8366380"/>
              <a:gd name="connsiteY6514" fmla="*/ 5841484 h 6039163"/>
              <a:gd name="connsiteX6515" fmla="*/ 6805144 w 8366380"/>
              <a:gd name="connsiteY6515" fmla="*/ 5841484 h 6039163"/>
              <a:gd name="connsiteX6516" fmla="*/ 6824913 w 8366380"/>
              <a:gd name="connsiteY6516" fmla="*/ 5821715 h 6039163"/>
              <a:gd name="connsiteX6517" fmla="*/ 6805144 w 8366380"/>
              <a:gd name="connsiteY6517" fmla="*/ 5801947 h 6039163"/>
              <a:gd name="connsiteX6518" fmla="*/ 6785376 w 8366380"/>
              <a:gd name="connsiteY6518" fmla="*/ 5821715 h 6039163"/>
              <a:gd name="connsiteX6519" fmla="*/ 6805144 w 8366380"/>
              <a:gd name="connsiteY6519" fmla="*/ 5841484 h 6039163"/>
              <a:gd name="connsiteX6520" fmla="*/ 6612117 w 8366380"/>
              <a:gd name="connsiteY6520" fmla="*/ 5841484 h 6039163"/>
              <a:gd name="connsiteX6521" fmla="*/ 6631885 w 8366380"/>
              <a:gd name="connsiteY6521" fmla="*/ 5821715 h 6039163"/>
              <a:gd name="connsiteX6522" fmla="*/ 6612117 w 8366380"/>
              <a:gd name="connsiteY6522" fmla="*/ 5801947 h 6039163"/>
              <a:gd name="connsiteX6523" fmla="*/ 6592348 w 8366380"/>
              <a:gd name="connsiteY6523" fmla="*/ 5821715 h 6039163"/>
              <a:gd name="connsiteX6524" fmla="*/ 6612117 w 8366380"/>
              <a:gd name="connsiteY6524" fmla="*/ 5841484 h 6039163"/>
              <a:gd name="connsiteX6525" fmla="*/ 6403778 w 8366380"/>
              <a:gd name="connsiteY6525" fmla="*/ 5841484 h 6039163"/>
              <a:gd name="connsiteX6526" fmla="*/ 6423546 w 8366380"/>
              <a:gd name="connsiteY6526" fmla="*/ 5821715 h 6039163"/>
              <a:gd name="connsiteX6527" fmla="*/ 6403778 w 8366380"/>
              <a:gd name="connsiteY6527" fmla="*/ 5801947 h 6039163"/>
              <a:gd name="connsiteX6528" fmla="*/ 6384009 w 8366380"/>
              <a:gd name="connsiteY6528" fmla="*/ 5821715 h 6039163"/>
              <a:gd name="connsiteX6529" fmla="*/ 6403778 w 8366380"/>
              <a:gd name="connsiteY6529" fmla="*/ 5841484 h 6039163"/>
              <a:gd name="connsiteX6530" fmla="*/ 6210750 w 8366380"/>
              <a:gd name="connsiteY6530" fmla="*/ 5841484 h 6039163"/>
              <a:gd name="connsiteX6531" fmla="*/ 6230519 w 8366380"/>
              <a:gd name="connsiteY6531" fmla="*/ 5821715 h 6039163"/>
              <a:gd name="connsiteX6532" fmla="*/ 6210750 w 8366380"/>
              <a:gd name="connsiteY6532" fmla="*/ 5801947 h 6039163"/>
              <a:gd name="connsiteX6533" fmla="*/ 6190982 w 8366380"/>
              <a:gd name="connsiteY6533" fmla="*/ 5821715 h 6039163"/>
              <a:gd name="connsiteX6534" fmla="*/ 6210750 w 8366380"/>
              <a:gd name="connsiteY6534" fmla="*/ 5841484 h 6039163"/>
              <a:gd name="connsiteX6535" fmla="*/ 6017723 w 8366380"/>
              <a:gd name="connsiteY6535" fmla="*/ 5841484 h 6039163"/>
              <a:gd name="connsiteX6536" fmla="*/ 6037491 w 8366380"/>
              <a:gd name="connsiteY6536" fmla="*/ 5821715 h 6039163"/>
              <a:gd name="connsiteX6537" fmla="*/ 6017723 w 8366380"/>
              <a:gd name="connsiteY6537" fmla="*/ 5801947 h 6039163"/>
              <a:gd name="connsiteX6538" fmla="*/ 5997954 w 8366380"/>
              <a:gd name="connsiteY6538" fmla="*/ 5821715 h 6039163"/>
              <a:gd name="connsiteX6539" fmla="*/ 6017723 w 8366380"/>
              <a:gd name="connsiteY6539" fmla="*/ 5841484 h 6039163"/>
              <a:gd name="connsiteX6540" fmla="*/ 5824694 w 8366380"/>
              <a:gd name="connsiteY6540" fmla="*/ 5841484 h 6039163"/>
              <a:gd name="connsiteX6541" fmla="*/ 5844463 w 8366380"/>
              <a:gd name="connsiteY6541" fmla="*/ 5821715 h 6039163"/>
              <a:gd name="connsiteX6542" fmla="*/ 5824694 w 8366380"/>
              <a:gd name="connsiteY6542" fmla="*/ 5801947 h 6039163"/>
              <a:gd name="connsiteX6543" fmla="*/ 5804926 w 8366380"/>
              <a:gd name="connsiteY6543" fmla="*/ 5821715 h 6039163"/>
              <a:gd name="connsiteX6544" fmla="*/ 5824694 w 8366380"/>
              <a:gd name="connsiteY6544" fmla="*/ 5841484 h 6039163"/>
              <a:gd name="connsiteX6545" fmla="*/ 5631667 w 8366380"/>
              <a:gd name="connsiteY6545" fmla="*/ 5841484 h 6039163"/>
              <a:gd name="connsiteX6546" fmla="*/ 5651435 w 8366380"/>
              <a:gd name="connsiteY6546" fmla="*/ 5821715 h 6039163"/>
              <a:gd name="connsiteX6547" fmla="*/ 5631667 w 8366380"/>
              <a:gd name="connsiteY6547" fmla="*/ 5801947 h 6039163"/>
              <a:gd name="connsiteX6548" fmla="*/ 5611899 w 8366380"/>
              <a:gd name="connsiteY6548" fmla="*/ 5821715 h 6039163"/>
              <a:gd name="connsiteX6549" fmla="*/ 5631667 w 8366380"/>
              <a:gd name="connsiteY6549" fmla="*/ 5841484 h 6039163"/>
              <a:gd name="connsiteX6550" fmla="*/ 5438639 w 8366380"/>
              <a:gd name="connsiteY6550" fmla="*/ 5841484 h 6039163"/>
              <a:gd name="connsiteX6551" fmla="*/ 5458408 w 8366380"/>
              <a:gd name="connsiteY6551" fmla="*/ 5821715 h 6039163"/>
              <a:gd name="connsiteX6552" fmla="*/ 5438639 w 8366380"/>
              <a:gd name="connsiteY6552" fmla="*/ 5801947 h 6039163"/>
              <a:gd name="connsiteX6553" fmla="*/ 5418871 w 8366380"/>
              <a:gd name="connsiteY6553" fmla="*/ 5821715 h 6039163"/>
              <a:gd name="connsiteX6554" fmla="*/ 5438639 w 8366380"/>
              <a:gd name="connsiteY6554" fmla="*/ 5841484 h 6039163"/>
              <a:gd name="connsiteX6555" fmla="*/ 5245612 w 8366380"/>
              <a:gd name="connsiteY6555" fmla="*/ 5841484 h 6039163"/>
              <a:gd name="connsiteX6556" fmla="*/ 5265380 w 8366380"/>
              <a:gd name="connsiteY6556" fmla="*/ 5821715 h 6039163"/>
              <a:gd name="connsiteX6557" fmla="*/ 5245612 w 8366380"/>
              <a:gd name="connsiteY6557" fmla="*/ 5801947 h 6039163"/>
              <a:gd name="connsiteX6558" fmla="*/ 5225843 w 8366380"/>
              <a:gd name="connsiteY6558" fmla="*/ 5821715 h 6039163"/>
              <a:gd name="connsiteX6559" fmla="*/ 5245612 w 8366380"/>
              <a:gd name="connsiteY6559" fmla="*/ 5841484 h 6039163"/>
              <a:gd name="connsiteX6560" fmla="*/ 5052584 w 8366380"/>
              <a:gd name="connsiteY6560" fmla="*/ 5841484 h 6039163"/>
              <a:gd name="connsiteX6561" fmla="*/ 5072353 w 8366380"/>
              <a:gd name="connsiteY6561" fmla="*/ 5821715 h 6039163"/>
              <a:gd name="connsiteX6562" fmla="*/ 5052584 w 8366380"/>
              <a:gd name="connsiteY6562" fmla="*/ 5801947 h 6039163"/>
              <a:gd name="connsiteX6563" fmla="*/ 5032815 w 8366380"/>
              <a:gd name="connsiteY6563" fmla="*/ 5821715 h 6039163"/>
              <a:gd name="connsiteX6564" fmla="*/ 5052584 w 8366380"/>
              <a:gd name="connsiteY6564" fmla="*/ 5841484 h 6039163"/>
              <a:gd name="connsiteX6565" fmla="*/ 4859557 w 8366380"/>
              <a:gd name="connsiteY6565" fmla="*/ 5841484 h 6039163"/>
              <a:gd name="connsiteX6566" fmla="*/ 4879324 w 8366380"/>
              <a:gd name="connsiteY6566" fmla="*/ 5821715 h 6039163"/>
              <a:gd name="connsiteX6567" fmla="*/ 4859557 w 8366380"/>
              <a:gd name="connsiteY6567" fmla="*/ 5801947 h 6039163"/>
              <a:gd name="connsiteX6568" fmla="*/ 4839789 w 8366380"/>
              <a:gd name="connsiteY6568" fmla="*/ 5821715 h 6039163"/>
              <a:gd name="connsiteX6569" fmla="*/ 4859557 w 8366380"/>
              <a:gd name="connsiteY6569" fmla="*/ 5841484 h 6039163"/>
              <a:gd name="connsiteX6570" fmla="*/ 4666528 w 8366380"/>
              <a:gd name="connsiteY6570" fmla="*/ 5841484 h 6039163"/>
              <a:gd name="connsiteX6571" fmla="*/ 4686297 w 8366380"/>
              <a:gd name="connsiteY6571" fmla="*/ 5821715 h 6039163"/>
              <a:gd name="connsiteX6572" fmla="*/ 4666528 w 8366380"/>
              <a:gd name="connsiteY6572" fmla="*/ 5801947 h 6039163"/>
              <a:gd name="connsiteX6573" fmla="*/ 4646761 w 8366380"/>
              <a:gd name="connsiteY6573" fmla="*/ 5821715 h 6039163"/>
              <a:gd name="connsiteX6574" fmla="*/ 4666528 w 8366380"/>
              <a:gd name="connsiteY6574" fmla="*/ 5841484 h 6039163"/>
              <a:gd name="connsiteX6575" fmla="*/ 4473501 w 8366380"/>
              <a:gd name="connsiteY6575" fmla="*/ 5841484 h 6039163"/>
              <a:gd name="connsiteX6576" fmla="*/ 4493269 w 8366380"/>
              <a:gd name="connsiteY6576" fmla="*/ 5821715 h 6039163"/>
              <a:gd name="connsiteX6577" fmla="*/ 4473501 w 8366380"/>
              <a:gd name="connsiteY6577" fmla="*/ 5801947 h 6039163"/>
              <a:gd name="connsiteX6578" fmla="*/ 4453732 w 8366380"/>
              <a:gd name="connsiteY6578" fmla="*/ 5821715 h 6039163"/>
              <a:gd name="connsiteX6579" fmla="*/ 4473501 w 8366380"/>
              <a:gd name="connsiteY6579" fmla="*/ 5841484 h 6039163"/>
              <a:gd name="connsiteX6580" fmla="*/ 4280474 w 8366380"/>
              <a:gd name="connsiteY6580" fmla="*/ 5841484 h 6039163"/>
              <a:gd name="connsiteX6581" fmla="*/ 4300242 w 8366380"/>
              <a:gd name="connsiteY6581" fmla="*/ 5821715 h 6039163"/>
              <a:gd name="connsiteX6582" fmla="*/ 4280474 w 8366380"/>
              <a:gd name="connsiteY6582" fmla="*/ 5801947 h 6039163"/>
              <a:gd name="connsiteX6583" fmla="*/ 4260705 w 8366380"/>
              <a:gd name="connsiteY6583" fmla="*/ 5821715 h 6039163"/>
              <a:gd name="connsiteX6584" fmla="*/ 4280474 w 8366380"/>
              <a:gd name="connsiteY6584" fmla="*/ 5841484 h 6039163"/>
              <a:gd name="connsiteX6585" fmla="*/ 4058922 w 8366380"/>
              <a:gd name="connsiteY6585" fmla="*/ 5841484 h 6039163"/>
              <a:gd name="connsiteX6586" fmla="*/ 4078690 w 8366380"/>
              <a:gd name="connsiteY6586" fmla="*/ 5821715 h 6039163"/>
              <a:gd name="connsiteX6587" fmla="*/ 4058922 w 8366380"/>
              <a:gd name="connsiteY6587" fmla="*/ 5801947 h 6039163"/>
              <a:gd name="connsiteX6588" fmla="*/ 4039153 w 8366380"/>
              <a:gd name="connsiteY6588" fmla="*/ 5821715 h 6039163"/>
              <a:gd name="connsiteX6589" fmla="*/ 4058922 w 8366380"/>
              <a:gd name="connsiteY6589" fmla="*/ 5841484 h 6039163"/>
              <a:gd name="connsiteX6590" fmla="*/ 3865894 w 8366380"/>
              <a:gd name="connsiteY6590" fmla="*/ 5841484 h 6039163"/>
              <a:gd name="connsiteX6591" fmla="*/ 3885662 w 8366380"/>
              <a:gd name="connsiteY6591" fmla="*/ 5821715 h 6039163"/>
              <a:gd name="connsiteX6592" fmla="*/ 3865894 w 8366380"/>
              <a:gd name="connsiteY6592" fmla="*/ 5801947 h 6039163"/>
              <a:gd name="connsiteX6593" fmla="*/ 3846126 w 8366380"/>
              <a:gd name="connsiteY6593" fmla="*/ 5821715 h 6039163"/>
              <a:gd name="connsiteX6594" fmla="*/ 3865894 w 8366380"/>
              <a:gd name="connsiteY6594" fmla="*/ 5841484 h 6039163"/>
              <a:gd name="connsiteX6595" fmla="*/ 3672866 w 8366380"/>
              <a:gd name="connsiteY6595" fmla="*/ 5841484 h 6039163"/>
              <a:gd name="connsiteX6596" fmla="*/ 3692634 w 8366380"/>
              <a:gd name="connsiteY6596" fmla="*/ 5821715 h 6039163"/>
              <a:gd name="connsiteX6597" fmla="*/ 3672866 w 8366380"/>
              <a:gd name="connsiteY6597" fmla="*/ 5801947 h 6039163"/>
              <a:gd name="connsiteX6598" fmla="*/ 3653098 w 8366380"/>
              <a:gd name="connsiteY6598" fmla="*/ 5821715 h 6039163"/>
              <a:gd name="connsiteX6599" fmla="*/ 3672866 w 8366380"/>
              <a:gd name="connsiteY6599" fmla="*/ 5841484 h 6039163"/>
              <a:gd name="connsiteX6600" fmla="*/ 3479838 w 8366380"/>
              <a:gd name="connsiteY6600" fmla="*/ 5841484 h 6039163"/>
              <a:gd name="connsiteX6601" fmla="*/ 3499606 w 8366380"/>
              <a:gd name="connsiteY6601" fmla="*/ 5821715 h 6039163"/>
              <a:gd name="connsiteX6602" fmla="*/ 3479838 w 8366380"/>
              <a:gd name="connsiteY6602" fmla="*/ 5801947 h 6039163"/>
              <a:gd name="connsiteX6603" fmla="*/ 3460069 w 8366380"/>
              <a:gd name="connsiteY6603" fmla="*/ 5821715 h 6039163"/>
              <a:gd name="connsiteX6604" fmla="*/ 3479838 w 8366380"/>
              <a:gd name="connsiteY6604" fmla="*/ 5841484 h 6039163"/>
              <a:gd name="connsiteX6605" fmla="*/ 3286810 w 8366380"/>
              <a:gd name="connsiteY6605" fmla="*/ 5841484 h 6039163"/>
              <a:gd name="connsiteX6606" fmla="*/ 3306579 w 8366380"/>
              <a:gd name="connsiteY6606" fmla="*/ 5821715 h 6039163"/>
              <a:gd name="connsiteX6607" fmla="*/ 3286810 w 8366380"/>
              <a:gd name="connsiteY6607" fmla="*/ 5801947 h 6039163"/>
              <a:gd name="connsiteX6608" fmla="*/ 3267042 w 8366380"/>
              <a:gd name="connsiteY6608" fmla="*/ 5821715 h 6039163"/>
              <a:gd name="connsiteX6609" fmla="*/ 3286810 w 8366380"/>
              <a:gd name="connsiteY6609" fmla="*/ 5841484 h 6039163"/>
              <a:gd name="connsiteX6610" fmla="*/ 3093783 w 8366380"/>
              <a:gd name="connsiteY6610" fmla="*/ 5841484 h 6039163"/>
              <a:gd name="connsiteX6611" fmla="*/ 3113551 w 8366380"/>
              <a:gd name="connsiteY6611" fmla="*/ 5821715 h 6039163"/>
              <a:gd name="connsiteX6612" fmla="*/ 3093783 w 8366380"/>
              <a:gd name="connsiteY6612" fmla="*/ 5801947 h 6039163"/>
              <a:gd name="connsiteX6613" fmla="*/ 3074014 w 8366380"/>
              <a:gd name="connsiteY6613" fmla="*/ 5821715 h 6039163"/>
              <a:gd name="connsiteX6614" fmla="*/ 3093783 w 8366380"/>
              <a:gd name="connsiteY6614" fmla="*/ 5841484 h 6039163"/>
              <a:gd name="connsiteX6615" fmla="*/ 2900755 w 8366380"/>
              <a:gd name="connsiteY6615" fmla="*/ 5841484 h 6039163"/>
              <a:gd name="connsiteX6616" fmla="*/ 2920524 w 8366380"/>
              <a:gd name="connsiteY6616" fmla="*/ 5821715 h 6039163"/>
              <a:gd name="connsiteX6617" fmla="*/ 2900755 w 8366380"/>
              <a:gd name="connsiteY6617" fmla="*/ 5801947 h 6039163"/>
              <a:gd name="connsiteX6618" fmla="*/ 2880987 w 8366380"/>
              <a:gd name="connsiteY6618" fmla="*/ 5821715 h 6039163"/>
              <a:gd name="connsiteX6619" fmla="*/ 2900755 w 8366380"/>
              <a:gd name="connsiteY6619" fmla="*/ 5841484 h 6039163"/>
              <a:gd name="connsiteX6620" fmla="*/ 2707727 w 8366380"/>
              <a:gd name="connsiteY6620" fmla="*/ 5841484 h 6039163"/>
              <a:gd name="connsiteX6621" fmla="*/ 2727495 w 8366380"/>
              <a:gd name="connsiteY6621" fmla="*/ 5821715 h 6039163"/>
              <a:gd name="connsiteX6622" fmla="*/ 2707727 w 8366380"/>
              <a:gd name="connsiteY6622" fmla="*/ 5801947 h 6039163"/>
              <a:gd name="connsiteX6623" fmla="*/ 2687958 w 8366380"/>
              <a:gd name="connsiteY6623" fmla="*/ 5821715 h 6039163"/>
              <a:gd name="connsiteX6624" fmla="*/ 2707727 w 8366380"/>
              <a:gd name="connsiteY6624" fmla="*/ 5841484 h 6039163"/>
              <a:gd name="connsiteX6625" fmla="*/ 2514699 w 8366380"/>
              <a:gd name="connsiteY6625" fmla="*/ 5841484 h 6039163"/>
              <a:gd name="connsiteX6626" fmla="*/ 2534468 w 8366380"/>
              <a:gd name="connsiteY6626" fmla="*/ 5821715 h 6039163"/>
              <a:gd name="connsiteX6627" fmla="*/ 2514699 w 8366380"/>
              <a:gd name="connsiteY6627" fmla="*/ 5801947 h 6039163"/>
              <a:gd name="connsiteX6628" fmla="*/ 2494931 w 8366380"/>
              <a:gd name="connsiteY6628" fmla="*/ 5821715 h 6039163"/>
              <a:gd name="connsiteX6629" fmla="*/ 2514699 w 8366380"/>
              <a:gd name="connsiteY6629" fmla="*/ 5841484 h 6039163"/>
              <a:gd name="connsiteX6630" fmla="*/ 2321672 w 8366380"/>
              <a:gd name="connsiteY6630" fmla="*/ 5841484 h 6039163"/>
              <a:gd name="connsiteX6631" fmla="*/ 2341440 w 8366380"/>
              <a:gd name="connsiteY6631" fmla="*/ 5821715 h 6039163"/>
              <a:gd name="connsiteX6632" fmla="*/ 2321672 w 8366380"/>
              <a:gd name="connsiteY6632" fmla="*/ 5801947 h 6039163"/>
              <a:gd name="connsiteX6633" fmla="*/ 2301903 w 8366380"/>
              <a:gd name="connsiteY6633" fmla="*/ 5821715 h 6039163"/>
              <a:gd name="connsiteX6634" fmla="*/ 2321672 w 8366380"/>
              <a:gd name="connsiteY6634" fmla="*/ 5841484 h 6039163"/>
              <a:gd name="connsiteX6635" fmla="*/ 2128643 w 8366380"/>
              <a:gd name="connsiteY6635" fmla="*/ 5841484 h 6039163"/>
              <a:gd name="connsiteX6636" fmla="*/ 2148412 w 8366380"/>
              <a:gd name="connsiteY6636" fmla="*/ 5821715 h 6039163"/>
              <a:gd name="connsiteX6637" fmla="*/ 2128643 w 8366380"/>
              <a:gd name="connsiteY6637" fmla="*/ 5801947 h 6039163"/>
              <a:gd name="connsiteX6638" fmla="*/ 2108875 w 8366380"/>
              <a:gd name="connsiteY6638" fmla="*/ 5821715 h 6039163"/>
              <a:gd name="connsiteX6639" fmla="*/ 2128643 w 8366380"/>
              <a:gd name="connsiteY6639" fmla="*/ 5841484 h 6039163"/>
              <a:gd name="connsiteX6640" fmla="*/ 1935616 w 8366380"/>
              <a:gd name="connsiteY6640" fmla="*/ 5841484 h 6039163"/>
              <a:gd name="connsiteX6641" fmla="*/ 1955384 w 8366380"/>
              <a:gd name="connsiteY6641" fmla="*/ 5821715 h 6039163"/>
              <a:gd name="connsiteX6642" fmla="*/ 1935616 w 8366380"/>
              <a:gd name="connsiteY6642" fmla="*/ 5801947 h 6039163"/>
              <a:gd name="connsiteX6643" fmla="*/ 1915848 w 8366380"/>
              <a:gd name="connsiteY6643" fmla="*/ 5821715 h 6039163"/>
              <a:gd name="connsiteX6644" fmla="*/ 1935616 w 8366380"/>
              <a:gd name="connsiteY6644" fmla="*/ 5841484 h 6039163"/>
              <a:gd name="connsiteX6645" fmla="*/ 1727277 w 8366380"/>
              <a:gd name="connsiteY6645" fmla="*/ 5841484 h 6039163"/>
              <a:gd name="connsiteX6646" fmla="*/ 1747045 w 8366380"/>
              <a:gd name="connsiteY6646" fmla="*/ 5821715 h 6039163"/>
              <a:gd name="connsiteX6647" fmla="*/ 1727277 w 8366380"/>
              <a:gd name="connsiteY6647" fmla="*/ 5801947 h 6039163"/>
              <a:gd name="connsiteX6648" fmla="*/ 1707508 w 8366380"/>
              <a:gd name="connsiteY6648" fmla="*/ 5821715 h 6039163"/>
              <a:gd name="connsiteX6649" fmla="*/ 1727277 w 8366380"/>
              <a:gd name="connsiteY6649" fmla="*/ 5841484 h 6039163"/>
              <a:gd name="connsiteX6650" fmla="*/ 1534249 w 8366380"/>
              <a:gd name="connsiteY6650" fmla="*/ 5841484 h 6039163"/>
              <a:gd name="connsiteX6651" fmla="*/ 1554018 w 8366380"/>
              <a:gd name="connsiteY6651" fmla="*/ 5821715 h 6039163"/>
              <a:gd name="connsiteX6652" fmla="*/ 1534249 w 8366380"/>
              <a:gd name="connsiteY6652" fmla="*/ 5801947 h 6039163"/>
              <a:gd name="connsiteX6653" fmla="*/ 1514481 w 8366380"/>
              <a:gd name="connsiteY6653" fmla="*/ 5821715 h 6039163"/>
              <a:gd name="connsiteX6654" fmla="*/ 1534249 w 8366380"/>
              <a:gd name="connsiteY6654" fmla="*/ 5841484 h 6039163"/>
              <a:gd name="connsiteX6655" fmla="*/ 1341222 w 8366380"/>
              <a:gd name="connsiteY6655" fmla="*/ 5841484 h 6039163"/>
              <a:gd name="connsiteX6656" fmla="*/ 1360990 w 8366380"/>
              <a:gd name="connsiteY6656" fmla="*/ 5821715 h 6039163"/>
              <a:gd name="connsiteX6657" fmla="*/ 1341222 w 8366380"/>
              <a:gd name="connsiteY6657" fmla="*/ 5801947 h 6039163"/>
              <a:gd name="connsiteX6658" fmla="*/ 1321453 w 8366380"/>
              <a:gd name="connsiteY6658" fmla="*/ 5821715 h 6039163"/>
              <a:gd name="connsiteX6659" fmla="*/ 1341222 w 8366380"/>
              <a:gd name="connsiteY6659" fmla="*/ 5841484 h 6039163"/>
              <a:gd name="connsiteX6660" fmla="*/ 1148193 w 8366380"/>
              <a:gd name="connsiteY6660" fmla="*/ 5841484 h 6039163"/>
              <a:gd name="connsiteX6661" fmla="*/ 1167962 w 8366380"/>
              <a:gd name="connsiteY6661" fmla="*/ 5821715 h 6039163"/>
              <a:gd name="connsiteX6662" fmla="*/ 1148193 w 8366380"/>
              <a:gd name="connsiteY6662" fmla="*/ 5801947 h 6039163"/>
              <a:gd name="connsiteX6663" fmla="*/ 1128425 w 8366380"/>
              <a:gd name="connsiteY6663" fmla="*/ 5821715 h 6039163"/>
              <a:gd name="connsiteX6664" fmla="*/ 1148193 w 8366380"/>
              <a:gd name="connsiteY6664" fmla="*/ 5841484 h 6039163"/>
              <a:gd name="connsiteX6665" fmla="*/ 955166 w 8366380"/>
              <a:gd name="connsiteY6665" fmla="*/ 5841484 h 6039163"/>
              <a:gd name="connsiteX6666" fmla="*/ 974934 w 8366380"/>
              <a:gd name="connsiteY6666" fmla="*/ 5821715 h 6039163"/>
              <a:gd name="connsiteX6667" fmla="*/ 955166 w 8366380"/>
              <a:gd name="connsiteY6667" fmla="*/ 5801947 h 6039163"/>
              <a:gd name="connsiteX6668" fmla="*/ 935398 w 8366380"/>
              <a:gd name="connsiteY6668" fmla="*/ 5821715 h 6039163"/>
              <a:gd name="connsiteX6669" fmla="*/ 955166 w 8366380"/>
              <a:gd name="connsiteY6669" fmla="*/ 5841484 h 6039163"/>
              <a:gd name="connsiteX6670" fmla="*/ 762138 w 8366380"/>
              <a:gd name="connsiteY6670" fmla="*/ 5841484 h 6039163"/>
              <a:gd name="connsiteX6671" fmla="*/ 781907 w 8366380"/>
              <a:gd name="connsiteY6671" fmla="*/ 5821715 h 6039163"/>
              <a:gd name="connsiteX6672" fmla="*/ 762138 w 8366380"/>
              <a:gd name="connsiteY6672" fmla="*/ 5801947 h 6039163"/>
              <a:gd name="connsiteX6673" fmla="*/ 742370 w 8366380"/>
              <a:gd name="connsiteY6673" fmla="*/ 5821715 h 6039163"/>
              <a:gd name="connsiteX6674" fmla="*/ 762138 w 8366380"/>
              <a:gd name="connsiteY6674" fmla="*/ 5841484 h 6039163"/>
              <a:gd name="connsiteX6675" fmla="*/ 569111 w 8366380"/>
              <a:gd name="connsiteY6675" fmla="*/ 5841484 h 6039163"/>
              <a:gd name="connsiteX6676" fmla="*/ 588879 w 8366380"/>
              <a:gd name="connsiteY6676" fmla="*/ 5821715 h 6039163"/>
              <a:gd name="connsiteX6677" fmla="*/ 569111 w 8366380"/>
              <a:gd name="connsiteY6677" fmla="*/ 5801947 h 6039163"/>
              <a:gd name="connsiteX6678" fmla="*/ 549343 w 8366380"/>
              <a:gd name="connsiteY6678" fmla="*/ 5821715 h 6039163"/>
              <a:gd name="connsiteX6679" fmla="*/ 569111 w 8366380"/>
              <a:gd name="connsiteY6679" fmla="*/ 5841484 h 6039163"/>
              <a:gd name="connsiteX6680" fmla="*/ 376082 w 8366380"/>
              <a:gd name="connsiteY6680" fmla="*/ 5841484 h 6039163"/>
              <a:gd name="connsiteX6681" fmla="*/ 395851 w 8366380"/>
              <a:gd name="connsiteY6681" fmla="*/ 5821715 h 6039163"/>
              <a:gd name="connsiteX6682" fmla="*/ 376082 w 8366380"/>
              <a:gd name="connsiteY6682" fmla="*/ 5801947 h 6039163"/>
              <a:gd name="connsiteX6683" fmla="*/ 356314 w 8366380"/>
              <a:gd name="connsiteY6683" fmla="*/ 5821715 h 6039163"/>
              <a:gd name="connsiteX6684" fmla="*/ 376082 w 8366380"/>
              <a:gd name="connsiteY6684" fmla="*/ 5841484 h 6039163"/>
              <a:gd name="connsiteX6685" fmla="*/ 183055 w 8366380"/>
              <a:gd name="connsiteY6685" fmla="*/ 5841484 h 6039163"/>
              <a:gd name="connsiteX6686" fmla="*/ 202823 w 8366380"/>
              <a:gd name="connsiteY6686" fmla="*/ 5821715 h 6039163"/>
              <a:gd name="connsiteX6687" fmla="*/ 183055 w 8366380"/>
              <a:gd name="connsiteY6687" fmla="*/ 5801947 h 6039163"/>
              <a:gd name="connsiteX6688" fmla="*/ 163287 w 8366380"/>
              <a:gd name="connsiteY6688" fmla="*/ 5821715 h 6039163"/>
              <a:gd name="connsiteX6689" fmla="*/ 183055 w 8366380"/>
              <a:gd name="connsiteY6689" fmla="*/ 5841484 h 6039163"/>
              <a:gd name="connsiteX6690" fmla="*/ 8156338 w 8366380"/>
              <a:gd name="connsiteY6690" fmla="*/ 6039163 h 6039163"/>
              <a:gd name="connsiteX6691" fmla="*/ 8176107 w 8366380"/>
              <a:gd name="connsiteY6691" fmla="*/ 6019394 h 6039163"/>
              <a:gd name="connsiteX6692" fmla="*/ 8156338 w 8366380"/>
              <a:gd name="connsiteY6692" fmla="*/ 5999626 h 6039163"/>
              <a:gd name="connsiteX6693" fmla="*/ 8136570 w 8366380"/>
              <a:gd name="connsiteY6693" fmla="*/ 6019394 h 6039163"/>
              <a:gd name="connsiteX6694" fmla="*/ 8156338 w 8366380"/>
              <a:gd name="connsiteY6694" fmla="*/ 6039163 h 6039163"/>
              <a:gd name="connsiteX6695" fmla="*/ 7963311 w 8366380"/>
              <a:gd name="connsiteY6695" fmla="*/ 6039163 h 6039163"/>
              <a:gd name="connsiteX6696" fmla="*/ 7983079 w 8366380"/>
              <a:gd name="connsiteY6696" fmla="*/ 6019394 h 6039163"/>
              <a:gd name="connsiteX6697" fmla="*/ 7963311 w 8366380"/>
              <a:gd name="connsiteY6697" fmla="*/ 5999626 h 6039163"/>
              <a:gd name="connsiteX6698" fmla="*/ 7943543 w 8366380"/>
              <a:gd name="connsiteY6698" fmla="*/ 6019394 h 6039163"/>
              <a:gd name="connsiteX6699" fmla="*/ 7963311 w 8366380"/>
              <a:gd name="connsiteY6699" fmla="*/ 6039163 h 6039163"/>
              <a:gd name="connsiteX6700" fmla="*/ 7770283 w 8366380"/>
              <a:gd name="connsiteY6700" fmla="*/ 6039163 h 6039163"/>
              <a:gd name="connsiteX6701" fmla="*/ 7790052 w 8366380"/>
              <a:gd name="connsiteY6701" fmla="*/ 6019394 h 6039163"/>
              <a:gd name="connsiteX6702" fmla="*/ 7770283 w 8366380"/>
              <a:gd name="connsiteY6702" fmla="*/ 5999626 h 6039163"/>
              <a:gd name="connsiteX6703" fmla="*/ 7750515 w 8366380"/>
              <a:gd name="connsiteY6703" fmla="*/ 6019394 h 6039163"/>
              <a:gd name="connsiteX6704" fmla="*/ 7770283 w 8366380"/>
              <a:gd name="connsiteY6704" fmla="*/ 6039163 h 6039163"/>
              <a:gd name="connsiteX6705" fmla="*/ 7577256 w 8366380"/>
              <a:gd name="connsiteY6705" fmla="*/ 6039163 h 6039163"/>
              <a:gd name="connsiteX6706" fmla="*/ 7597024 w 8366380"/>
              <a:gd name="connsiteY6706" fmla="*/ 6019394 h 6039163"/>
              <a:gd name="connsiteX6707" fmla="*/ 7577256 w 8366380"/>
              <a:gd name="connsiteY6707" fmla="*/ 5999626 h 6039163"/>
              <a:gd name="connsiteX6708" fmla="*/ 7557488 w 8366380"/>
              <a:gd name="connsiteY6708" fmla="*/ 6019394 h 6039163"/>
              <a:gd name="connsiteX6709" fmla="*/ 7577256 w 8366380"/>
              <a:gd name="connsiteY6709" fmla="*/ 6039163 h 6039163"/>
              <a:gd name="connsiteX6710" fmla="*/ 7384228 w 8366380"/>
              <a:gd name="connsiteY6710" fmla="*/ 6039163 h 6039163"/>
              <a:gd name="connsiteX6711" fmla="*/ 7403996 w 8366380"/>
              <a:gd name="connsiteY6711" fmla="*/ 6019394 h 6039163"/>
              <a:gd name="connsiteX6712" fmla="*/ 7384228 w 8366380"/>
              <a:gd name="connsiteY6712" fmla="*/ 5999626 h 6039163"/>
              <a:gd name="connsiteX6713" fmla="*/ 7364459 w 8366380"/>
              <a:gd name="connsiteY6713" fmla="*/ 6019394 h 6039163"/>
              <a:gd name="connsiteX6714" fmla="*/ 7384228 w 8366380"/>
              <a:gd name="connsiteY6714" fmla="*/ 6039163 h 6039163"/>
              <a:gd name="connsiteX6715" fmla="*/ 7191200 w 8366380"/>
              <a:gd name="connsiteY6715" fmla="*/ 6039163 h 6039163"/>
              <a:gd name="connsiteX6716" fmla="*/ 7210968 w 8366380"/>
              <a:gd name="connsiteY6716" fmla="*/ 6019394 h 6039163"/>
              <a:gd name="connsiteX6717" fmla="*/ 7191200 w 8366380"/>
              <a:gd name="connsiteY6717" fmla="*/ 5999626 h 6039163"/>
              <a:gd name="connsiteX6718" fmla="*/ 7171432 w 8366380"/>
              <a:gd name="connsiteY6718" fmla="*/ 6019394 h 6039163"/>
              <a:gd name="connsiteX6719" fmla="*/ 7191200 w 8366380"/>
              <a:gd name="connsiteY6719" fmla="*/ 6039163 h 6039163"/>
              <a:gd name="connsiteX6720" fmla="*/ 6998173 w 8366380"/>
              <a:gd name="connsiteY6720" fmla="*/ 6039163 h 6039163"/>
              <a:gd name="connsiteX6721" fmla="*/ 7017941 w 8366380"/>
              <a:gd name="connsiteY6721" fmla="*/ 6019394 h 6039163"/>
              <a:gd name="connsiteX6722" fmla="*/ 6998173 w 8366380"/>
              <a:gd name="connsiteY6722" fmla="*/ 5999626 h 6039163"/>
              <a:gd name="connsiteX6723" fmla="*/ 6978404 w 8366380"/>
              <a:gd name="connsiteY6723" fmla="*/ 6019394 h 6039163"/>
              <a:gd name="connsiteX6724" fmla="*/ 6998173 w 8366380"/>
              <a:gd name="connsiteY6724" fmla="*/ 6039163 h 6039163"/>
              <a:gd name="connsiteX6725" fmla="*/ 6805144 w 8366380"/>
              <a:gd name="connsiteY6725" fmla="*/ 6039163 h 6039163"/>
              <a:gd name="connsiteX6726" fmla="*/ 6824913 w 8366380"/>
              <a:gd name="connsiteY6726" fmla="*/ 6019394 h 6039163"/>
              <a:gd name="connsiteX6727" fmla="*/ 6805144 w 8366380"/>
              <a:gd name="connsiteY6727" fmla="*/ 5999626 h 6039163"/>
              <a:gd name="connsiteX6728" fmla="*/ 6785376 w 8366380"/>
              <a:gd name="connsiteY6728" fmla="*/ 6019394 h 6039163"/>
              <a:gd name="connsiteX6729" fmla="*/ 6805144 w 8366380"/>
              <a:gd name="connsiteY6729" fmla="*/ 6039163 h 6039163"/>
              <a:gd name="connsiteX6730" fmla="*/ 6612117 w 8366380"/>
              <a:gd name="connsiteY6730" fmla="*/ 6039163 h 6039163"/>
              <a:gd name="connsiteX6731" fmla="*/ 6631885 w 8366380"/>
              <a:gd name="connsiteY6731" fmla="*/ 6019394 h 6039163"/>
              <a:gd name="connsiteX6732" fmla="*/ 6612117 w 8366380"/>
              <a:gd name="connsiteY6732" fmla="*/ 5999626 h 6039163"/>
              <a:gd name="connsiteX6733" fmla="*/ 6592348 w 8366380"/>
              <a:gd name="connsiteY6733" fmla="*/ 6019394 h 6039163"/>
              <a:gd name="connsiteX6734" fmla="*/ 6612117 w 8366380"/>
              <a:gd name="connsiteY6734" fmla="*/ 6039163 h 6039163"/>
              <a:gd name="connsiteX6735" fmla="*/ 6403778 w 8366380"/>
              <a:gd name="connsiteY6735" fmla="*/ 6039163 h 6039163"/>
              <a:gd name="connsiteX6736" fmla="*/ 6423546 w 8366380"/>
              <a:gd name="connsiteY6736" fmla="*/ 6019394 h 6039163"/>
              <a:gd name="connsiteX6737" fmla="*/ 6403778 w 8366380"/>
              <a:gd name="connsiteY6737" fmla="*/ 5999626 h 6039163"/>
              <a:gd name="connsiteX6738" fmla="*/ 6384009 w 8366380"/>
              <a:gd name="connsiteY6738" fmla="*/ 6019394 h 6039163"/>
              <a:gd name="connsiteX6739" fmla="*/ 6403778 w 8366380"/>
              <a:gd name="connsiteY6739" fmla="*/ 6039163 h 6039163"/>
              <a:gd name="connsiteX6740" fmla="*/ 6210750 w 8366380"/>
              <a:gd name="connsiteY6740" fmla="*/ 6039163 h 6039163"/>
              <a:gd name="connsiteX6741" fmla="*/ 6230519 w 8366380"/>
              <a:gd name="connsiteY6741" fmla="*/ 6019394 h 6039163"/>
              <a:gd name="connsiteX6742" fmla="*/ 6210750 w 8366380"/>
              <a:gd name="connsiteY6742" fmla="*/ 5999626 h 6039163"/>
              <a:gd name="connsiteX6743" fmla="*/ 6190982 w 8366380"/>
              <a:gd name="connsiteY6743" fmla="*/ 6019394 h 6039163"/>
              <a:gd name="connsiteX6744" fmla="*/ 6210750 w 8366380"/>
              <a:gd name="connsiteY6744" fmla="*/ 6039163 h 6039163"/>
              <a:gd name="connsiteX6745" fmla="*/ 6017723 w 8366380"/>
              <a:gd name="connsiteY6745" fmla="*/ 6039163 h 6039163"/>
              <a:gd name="connsiteX6746" fmla="*/ 6037491 w 8366380"/>
              <a:gd name="connsiteY6746" fmla="*/ 6019394 h 6039163"/>
              <a:gd name="connsiteX6747" fmla="*/ 6017723 w 8366380"/>
              <a:gd name="connsiteY6747" fmla="*/ 5999626 h 6039163"/>
              <a:gd name="connsiteX6748" fmla="*/ 5997954 w 8366380"/>
              <a:gd name="connsiteY6748" fmla="*/ 6019394 h 6039163"/>
              <a:gd name="connsiteX6749" fmla="*/ 6017723 w 8366380"/>
              <a:gd name="connsiteY6749" fmla="*/ 6039163 h 6039163"/>
              <a:gd name="connsiteX6750" fmla="*/ 5824694 w 8366380"/>
              <a:gd name="connsiteY6750" fmla="*/ 6039163 h 6039163"/>
              <a:gd name="connsiteX6751" fmla="*/ 5844463 w 8366380"/>
              <a:gd name="connsiteY6751" fmla="*/ 6019394 h 6039163"/>
              <a:gd name="connsiteX6752" fmla="*/ 5824694 w 8366380"/>
              <a:gd name="connsiteY6752" fmla="*/ 5999626 h 6039163"/>
              <a:gd name="connsiteX6753" fmla="*/ 5804926 w 8366380"/>
              <a:gd name="connsiteY6753" fmla="*/ 6019394 h 6039163"/>
              <a:gd name="connsiteX6754" fmla="*/ 5824694 w 8366380"/>
              <a:gd name="connsiteY6754" fmla="*/ 6039163 h 6039163"/>
              <a:gd name="connsiteX6755" fmla="*/ 5631667 w 8366380"/>
              <a:gd name="connsiteY6755" fmla="*/ 6039163 h 6039163"/>
              <a:gd name="connsiteX6756" fmla="*/ 5651435 w 8366380"/>
              <a:gd name="connsiteY6756" fmla="*/ 6019394 h 6039163"/>
              <a:gd name="connsiteX6757" fmla="*/ 5631667 w 8366380"/>
              <a:gd name="connsiteY6757" fmla="*/ 5999626 h 6039163"/>
              <a:gd name="connsiteX6758" fmla="*/ 5611899 w 8366380"/>
              <a:gd name="connsiteY6758" fmla="*/ 6019394 h 6039163"/>
              <a:gd name="connsiteX6759" fmla="*/ 5631667 w 8366380"/>
              <a:gd name="connsiteY6759" fmla="*/ 6039163 h 6039163"/>
              <a:gd name="connsiteX6760" fmla="*/ 5438639 w 8366380"/>
              <a:gd name="connsiteY6760" fmla="*/ 6039163 h 6039163"/>
              <a:gd name="connsiteX6761" fmla="*/ 5458408 w 8366380"/>
              <a:gd name="connsiteY6761" fmla="*/ 6019394 h 6039163"/>
              <a:gd name="connsiteX6762" fmla="*/ 5438639 w 8366380"/>
              <a:gd name="connsiteY6762" fmla="*/ 5999626 h 6039163"/>
              <a:gd name="connsiteX6763" fmla="*/ 5418871 w 8366380"/>
              <a:gd name="connsiteY6763" fmla="*/ 6019394 h 6039163"/>
              <a:gd name="connsiteX6764" fmla="*/ 5438639 w 8366380"/>
              <a:gd name="connsiteY6764" fmla="*/ 6039163 h 6039163"/>
              <a:gd name="connsiteX6765" fmla="*/ 5245612 w 8366380"/>
              <a:gd name="connsiteY6765" fmla="*/ 6039163 h 6039163"/>
              <a:gd name="connsiteX6766" fmla="*/ 5265380 w 8366380"/>
              <a:gd name="connsiteY6766" fmla="*/ 6019394 h 6039163"/>
              <a:gd name="connsiteX6767" fmla="*/ 5245612 w 8366380"/>
              <a:gd name="connsiteY6767" fmla="*/ 5999626 h 6039163"/>
              <a:gd name="connsiteX6768" fmla="*/ 5225843 w 8366380"/>
              <a:gd name="connsiteY6768" fmla="*/ 6019394 h 6039163"/>
              <a:gd name="connsiteX6769" fmla="*/ 5245612 w 8366380"/>
              <a:gd name="connsiteY6769" fmla="*/ 6039163 h 6039163"/>
              <a:gd name="connsiteX6770" fmla="*/ 5052584 w 8366380"/>
              <a:gd name="connsiteY6770" fmla="*/ 6039163 h 6039163"/>
              <a:gd name="connsiteX6771" fmla="*/ 5072353 w 8366380"/>
              <a:gd name="connsiteY6771" fmla="*/ 6019394 h 6039163"/>
              <a:gd name="connsiteX6772" fmla="*/ 5052584 w 8366380"/>
              <a:gd name="connsiteY6772" fmla="*/ 5999626 h 6039163"/>
              <a:gd name="connsiteX6773" fmla="*/ 5032815 w 8366380"/>
              <a:gd name="connsiteY6773" fmla="*/ 6019394 h 6039163"/>
              <a:gd name="connsiteX6774" fmla="*/ 5052584 w 8366380"/>
              <a:gd name="connsiteY6774" fmla="*/ 6039163 h 6039163"/>
              <a:gd name="connsiteX6775" fmla="*/ 4859557 w 8366380"/>
              <a:gd name="connsiteY6775" fmla="*/ 6039163 h 6039163"/>
              <a:gd name="connsiteX6776" fmla="*/ 4879324 w 8366380"/>
              <a:gd name="connsiteY6776" fmla="*/ 6019394 h 6039163"/>
              <a:gd name="connsiteX6777" fmla="*/ 4859557 w 8366380"/>
              <a:gd name="connsiteY6777" fmla="*/ 5999626 h 6039163"/>
              <a:gd name="connsiteX6778" fmla="*/ 4839789 w 8366380"/>
              <a:gd name="connsiteY6778" fmla="*/ 6019394 h 6039163"/>
              <a:gd name="connsiteX6779" fmla="*/ 4859557 w 8366380"/>
              <a:gd name="connsiteY6779" fmla="*/ 6039163 h 6039163"/>
              <a:gd name="connsiteX6780" fmla="*/ 4666528 w 8366380"/>
              <a:gd name="connsiteY6780" fmla="*/ 6039163 h 6039163"/>
              <a:gd name="connsiteX6781" fmla="*/ 4686297 w 8366380"/>
              <a:gd name="connsiteY6781" fmla="*/ 6019394 h 6039163"/>
              <a:gd name="connsiteX6782" fmla="*/ 4666528 w 8366380"/>
              <a:gd name="connsiteY6782" fmla="*/ 5999626 h 6039163"/>
              <a:gd name="connsiteX6783" fmla="*/ 4646761 w 8366380"/>
              <a:gd name="connsiteY6783" fmla="*/ 6019394 h 6039163"/>
              <a:gd name="connsiteX6784" fmla="*/ 4666528 w 8366380"/>
              <a:gd name="connsiteY6784" fmla="*/ 6039163 h 6039163"/>
              <a:gd name="connsiteX6785" fmla="*/ 4473501 w 8366380"/>
              <a:gd name="connsiteY6785" fmla="*/ 6039163 h 6039163"/>
              <a:gd name="connsiteX6786" fmla="*/ 4493269 w 8366380"/>
              <a:gd name="connsiteY6786" fmla="*/ 6019394 h 6039163"/>
              <a:gd name="connsiteX6787" fmla="*/ 4473501 w 8366380"/>
              <a:gd name="connsiteY6787" fmla="*/ 5999626 h 6039163"/>
              <a:gd name="connsiteX6788" fmla="*/ 4453732 w 8366380"/>
              <a:gd name="connsiteY6788" fmla="*/ 6019394 h 6039163"/>
              <a:gd name="connsiteX6789" fmla="*/ 4473501 w 8366380"/>
              <a:gd name="connsiteY6789" fmla="*/ 6039163 h 6039163"/>
              <a:gd name="connsiteX6790" fmla="*/ 4280474 w 8366380"/>
              <a:gd name="connsiteY6790" fmla="*/ 6039163 h 6039163"/>
              <a:gd name="connsiteX6791" fmla="*/ 4300242 w 8366380"/>
              <a:gd name="connsiteY6791" fmla="*/ 6019394 h 6039163"/>
              <a:gd name="connsiteX6792" fmla="*/ 4280474 w 8366380"/>
              <a:gd name="connsiteY6792" fmla="*/ 5999626 h 6039163"/>
              <a:gd name="connsiteX6793" fmla="*/ 4260705 w 8366380"/>
              <a:gd name="connsiteY6793" fmla="*/ 6019394 h 6039163"/>
              <a:gd name="connsiteX6794" fmla="*/ 4280474 w 8366380"/>
              <a:gd name="connsiteY6794" fmla="*/ 6039163 h 6039163"/>
              <a:gd name="connsiteX6795" fmla="*/ 4058922 w 8366380"/>
              <a:gd name="connsiteY6795" fmla="*/ 6039163 h 6039163"/>
              <a:gd name="connsiteX6796" fmla="*/ 4078690 w 8366380"/>
              <a:gd name="connsiteY6796" fmla="*/ 6019394 h 6039163"/>
              <a:gd name="connsiteX6797" fmla="*/ 4058922 w 8366380"/>
              <a:gd name="connsiteY6797" fmla="*/ 5999626 h 6039163"/>
              <a:gd name="connsiteX6798" fmla="*/ 4039153 w 8366380"/>
              <a:gd name="connsiteY6798" fmla="*/ 6019394 h 6039163"/>
              <a:gd name="connsiteX6799" fmla="*/ 4058922 w 8366380"/>
              <a:gd name="connsiteY6799" fmla="*/ 6039163 h 6039163"/>
              <a:gd name="connsiteX6800" fmla="*/ 3865894 w 8366380"/>
              <a:gd name="connsiteY6800" fmla="*/ 6039163 h 6039163"/>
              <a:gd name="connsiteX6801" fmla="*/ 3885662 w 8366380"/>
              <a:gd name="connsiteY6801" fmla="*/ 6019394 h 6039163"/>
              <a:gd name="connsiteX6802" fmla="*/ 3865894 w 8366380"/>
              <a:gd name="connsiteY6802" fmla="*/ 5999626 h 6039163"/>
              <a:gd name="connsiteX6803" fmla="*/ 3846126 w 8366380"/>
              <a:gd name="connsiteY6803" fmla="*/ 6019394 h 6039163"/>
              <a:gd name="connsiteX6804" fmla="*/ 3865894 w 8366380"/>
              <a:gd name="connsiteY6804" fmla="*/ 6039163 h 6039163"/>
              <a:gd name="connsiteX6805" fmla="*/ 3672866 w 8366380"/>
              <a:gd name="connsiteY6805" fmla="*/ 6039163 h 6039163"/>
              <a:gd name="connsiteX6806" fmla="*/ 3692634 w 8366380"/>
              <a:gd name="connsiteY6806" fmla="*/ 6019394 h 6039163"/>
              <a:gd name="connsiteX6807" fmla="*/ 3672866 w 8366380"/>
              <a:gd name="connsiteY6807" fmla="*/ 5999626 h 6039163"/>
              <a:gd name="connsiteX6808" fmla="*/ 3653098 w 8366380"/>
              <a:gd name="connsiteY6808" fmla="*/ 6019394 h 6039163"/>
              <a:gd name="connsiteX6809" fmla="*/ 3672866 w 8366380"/>
              <a:gd name="connsiteY6809" fmla="*/ 6039163 h 6039163"/>
              <a:gd name="connsiteX6810" fmla="*/ 3479838 w 8366380"/>
              <a:gd name="connsiteY6810" fmla="*/ 6039163 h 6039163"/>
              <a:gd name="connsiteX6811" fmla="*/ 3499606 w 8366380"/>
              <a:gd name="connsiteY6811" fmla="*/ 6019394 h 6039163"/>
              <a:gd name="connsiteX6812" fmla="*/ 3479838 w 8366380"/>
              <a:gd name="connsiteY6812" fmla="*/ 5999626 h 6039163"/>
              <a:gd name="connsiteX6813" fmla="*/ 3460069 w 8366380"/>
              <a:gd name="connsiteY6813" fmla="*/ 6019394 h 6039163"/>
              <a:gd name="connsiteX6814" fmla="*/ 3479838 w 8366380"/>
              <a:gd name="connsiteY6814" fmla="*/ 6039163 h 6039163"/>
              <a:gd name="connsiteX6815" fmla="*/ 3286810 w 8366380"/>
              <a:gd name="connsiteY6815" fmla="*/ 6039163 h 6039163"/>
              <a:gd name="connsiteX6816" fmla="*/ 3306579 w 8366380"/>
              <a:gd name="connsiteY6816" fmla="*/ 6019394 h 6039163"/>
              <a:gd name="connsiteX6817" fmla="*/ 3286810 w 8366380"/>
              <a:gd name="connsiteY6817" fmla="*/ 5999626 h 6039163"/>
              <a:gd name="connsiteX6818" fmla="*/ 3267042 w 8366380"/>
              <a:gd name="connsiteY6818" fmla="*/ 6019394 h 6039163"/>
              <a:gd name="connsiteX6819" fmla="*/ 3286810 w 8366380"/>
              <a:gd name="connsiteY6819" fmla="*/ 6039163 h 6039163"/>
              <a:gd name="connsiteX6820" fmla="*/ 3093783 w 8366380"/>
              <a:gd name="connsiteY6820" fmla="*/ 6039163 h 6039163"/>
              <a:gd name="connsiteX6821" fmla="*/ 3113551 w 8366380"/>
              <a:gd name="connsiteY6821" fmla="*/ 6019394 h 6039163"/>
              <a:gd name="connsiteX6822" fmla="*/ 3093783 w 8366380"/>
              <a:gd name="connsiteY6822" fmla="*/ 5999626 h 6039163"/>
              <a:gd name="connsiteX6823" fmla="*/ 3074014 w 8366380"/>
              <a:gd name="connsiteY6823" fmla="*/ 6019394 h 6039163"/>
              <a:gd name="connsiteX6824" fmla="*/ 3093783 w 8366380"/>
              <a:gd name="connsiteY6824" fmla="*/ 6039163 h 6039163"/>
              <a:gd name="connsiteX6825" fmla="*/ 2900755 w 8366380"/>
              <a:gd name="connsiteY6825" fmla="*/ 6039163 h 6039163"/>
              <a:gd name="connsiteX6826" fmla="*/ 2920524 w 8366380"/>
              <a:gd name="connsiteY6826" fmla="*/ 6019394 h 6039163"/>
              <a:gd name="connsiteX6827" fmla="*/ 2900755 w 8366380"/>
              <a:gd name="connsiteY6827" fmla="*/ 5999626 h 6039163"/>
              <a:gd name="connsiteX6828" fmla="*/ 2880987 w 8366380"/>
              <a:gd name="connsiteY6828" fmla="*/ 6019394 h 6039163"/>
              <a:gd name="connsiteX6829" fmla="*/ 2900755 w 8366380"/>
              <a:gd name="connsiteY6829" fmla="*/ 6039163 h 6039163"/>
              <a:gd name="connsiteX6830" fmla="*/ 2707727 w 8366380"/>
              <a:gd name="connsiteY6830" fmla="*/ 6039163 h 6039163"/>
              <a:gd name="connsiteX6831" fmla="*/ 2727495 w 8366380"/>
              <a:gd name="connsiteY6831" fmla="*/ 6019394 h 6039163"/>
              <a:gd name="connsiteX6832" fmla="*/ 2707727 w 8366380"/>
              <a:gd name="connsiteY6832" fmla="*/ 5999626 h 6039163"/>
              <a:gd name="connsiteX6833" fmla="*/ 2687958 w 8366380"/>
              <a:gd name="connsiteY6833" fmla="*/ 6019394 h 6039163"/>
              <a:gd name="connsiteX6834" fmla="*/ 2707727 w 8366380"/>
              <a:gd name="connsiteY6834" fmla="*/ 6039163 h 6039163"/>
              <a:gd name="connsiteX6835" fmla="*/ 2514699 w 8366380"/>
              <a:gd name="connsiteY6835" fmla="*/ 6039163 h 6039163"/>
              <a:gd name="connsiteX6836" fmla="*/ 2534468 w 8366380"/>
              <a:gd name="connsiteY6836" fmla="*/ 6019394 h 6039163"/>
              <a:gd name="connsiteX6837" fmla="*/ 2514699 w 8366380"/>
              <a:gd name="connsiteY6837" fmla="*/ 5999626 h 6039163"/>
              <a:gd name="connsiteX6838" fmla="*/ 2494931 w 8366380"/>
              <a:gd name="connsiteY6838" fmla="*/ 6019394 h 6039163"/>
              <a:gd name="connsiteX6839" fmla="*/ 2514699 w 8366380"/>
              <a:gd name="connsiteY6839" fmla="*/ 6039163 h 6039163"/>
              <a:gd name="connsiteX6840" fmla="*/ 2321672 w 8366380"/>
              <a:gd name="connsiteY6840" fmla="*/ 6039163 h 6039163"/>
              <a:gd name="connsiteX6841" fmla="*/ 2341440 w 8366380"/>
              <a:gd name="connsiteY6841" fmla="*/ 6019394 h 6039163"/>
              <a:gd name="connsiteX6842" fmla="*/ 2321672 w 8366380"/>
              <a:gd name="connsiteY6842" fmla="*/ 5999626 h 6039163"/>
              <a:gd name="connsiteX6843" fmla="*/ 2301903 w 8366380"/>
              <a:gd name="connsiteY6843" fmla="*/ 6019394 h 6039163"/>
              <a:gd name="connsiteX6844" fmla="*/ 2321672 w 8366380"/>
              <a:gd name="connsiteY6844" fmla="*/ 6039163 h 6039163"/>
              <a:gd name="connsiteX6845" fmla="*/ 2128643 w 8366380"/>
              <a:gd name="connsiteY6845" fmla="*/ 6039163 h 6039163"/>
              <a:gd name="connsiteX6846" fmla="*/ 2148412 w 8366380"/>
              <a:gd name="connsiteY6846" fmla="*/ 6019394 h 6039163"/>
              <a:gd name="connsiteX6847" fmla="*/ 2128643 w 8366380"/>
              <a:gd name="connsiteY6847" fmla="*/ 5999626 h 6039163"/>
              <a:gd name="connsiteX6848" fmla="*/ 2108875 w 8366380"/>
              <a:gd name="connsiteY6848" fmla="*/ 6019394 h 6039163"/>
              <a:gd name="connsiteX6849" fmla="*/ 2128643 w 8366380"/>
              <a:gd name="connsiteY6849" fmla="*/ 6039163 h 6039163"/>
              <a:gd name="connsiteX6850" fmla="*/ 1935616 w 8366380"/>
              <a:gd name="connsiteY6850" fmla="*/ 6039163 h 6039163"/>
              <a:gd name="connsiteX6851" fmla="*/ 1955384 w 8366380"/>
              <a:gd name="connsiteY6851" fmla="*/ 6019394 h 6039163"/>
              <a:gd name="connsiteX6852" fmla="*/ 1935616 w 8366380"/>
              <a:gd name="connsiteY6852" fmla="*/ 5999626 h 6039163"/>
              <a:gd name="connsiteX6853" fmla="*/ 1915848 w 8366380"/>
              <a:gd name="connsiteY6853" fmla="*/ 6019394 h 6039163"/>
              <a:gd name="connsiteX6854" fmla="*/ 1935616 w 8366380"/>
              <a:gd name="connsiteY6854" fmla="*/ 6039163 h 6039163"/>
              <a:gd name="connsiteX6855" fmla="*/ 1727277 w 8366380"/>
              <a:gd name="connsiteY6855" fmla="*/ 6039163 h 6039163"/>
              <a:gd name="connsiteX6856" fmla="*/ 1747045 w 8366380"/>
              <a:gd name="connsiteY6856" fmla="*/ 6019394 h 6039163"/>
              <a:gd name="connsiteX6857" fmla="*/ 1727277 w 8366380"/>
              <a:gd name="connsiteY6857" fmla="*/ 5999626 h 6039163"/>
              <a:gd name="connsiteX6858" fmla="*/ 1707508 w 8366380"/>
              <a:gd name="connsiteY6858" fmla="*/ 6019394 h 6039163"/>
              <a:gd name="connsiteX6859" fmla="*/ 1727277 w 8366380"/>
              <a:gd name="connsiteY6859" fmla="*/ 6039163 h 6039163"/>
              <a:gd name="connsiteX6860" fmla="*/ 1534249 w 8366380"/>
              <a:gd name="connsiteY6860" fmla="*/ 6039163 h 6039163"/>
              <a:gd name="connsiteX6861" fmla="*/ 1554018 w 8366380"/>
              <a:gd name="connsiteY6861" fmla="*/ 6019394 h 6039163"/>
              <a:gd name="connsiteX6862" fmla="*/ 1534249 w 8366380"/>
              <a:gd name="connsiteY6862" fmla="*/ 5999626 h 6039163"/>
              <a:gd name="connsiteX6863" fmla="*/ 1514481 w 8366380"/>
              <a:gd name="connsiteY6863" fmla="*/ 6019394 h 6039163"/>
              <a:gd name="connsiteX6864" fmla="*/ 1534249 w 8366380"/>
              <a:gd name="connsiteY6864" fmla="*/ 6039163 h 6039163"/>
              <a:gd name="connsiteX6865" fmla="*/ 1341222 w 8366380"/>
              <a:gd name="connsiteY6865" fmla="*/ 6039163 h 6039163"/>
              <a:gd name="connsiteX6866" fmla="*/ 1360990 w 8366380"/>
              <a:gd name="connsiteY6866" fmla="*/ 6019394 h 6039163"/>
              <a:gd name="connsiteX6867" fmla="*/ 1341222 w 8366380"/>
              <a:gd name="connsiteY6867" fmla="*/ 5999626 h 6039163"/>
              <a:gd name="connsiteX6868" fmla="*/ 1321453 w 8366380"/>
              <a:gd name="connsiteY6868" fmla="*/ 6019394 h 6039163"/>
              <a:gd name="connsiteX6869" fmla="*/ 1341222 w 8366380"/>
              <a:gd name="connsiteY6869" fmla="*/ 6039163 h 6039163"/>
              <a:gd name="connsiteX6870" fmla="*/ 1148193 w 8366380"/>
              <a:gd name="connsiteY6870" fmla="*/ 6039163 h 6039163"/>
              <a:gd name="connsiteX6871" fmla="*/ 1167962 w 8366380"/>
              <a:gd name="connsiteY6871" fmla="*/ 6019394 h 6039163"/>
              <a:gd name="connsiteX6872" fmla="*/ 1148193 w 8366380"/>
              <a:gd name="connsiteY6872" fmla="*/ 5999626 h 6039163"/>
              <a:gd name="connsiteX6873" fmla="*/ 1128425 w 8366380"/>
              <a:gd name="connsiteY6873" fmla="*/ 6019394 h 6039163"/>
              <a:gd name="connsiteX6874" fmla="*/ 1148193 w 8366380"/>
              <a:gd name="connsiteY6874" fmla="*/ 6039163 h 6039163"/>
              <a:gd name="connsiteX6875" fmla="*/ 955166 w 8366380"/>
              <a:gd name="connsiteY6875" fmla="*/ 6039163 h 6039163"/>
              <a:gd name="connsiteX6876" fmla="*/ 974934 w 8366380"/>
              <a:gd name="connsiteY6876" fmla="*/ 6019394 h 6039163"/>
              <a:gd name="connsiteX6877" fmla="*/ 955166 w 8366380"/>
              <a:gd name="connsiteY6877" fmla="*/ 5999626 h 6039163"/>
              <a:gd name="connsiteX6878" fmla="*/ 935398 w 8366380"/>
              <a:gd name="connsiteY6878" fmla="*/ 6019394 h 6039163"/>
              <a:gd name="connsiteX6879" fmla="*/ 955166 w 8366380"/>
              <a:gd name="connsiteY6879" fmla="*/ 6039163 h 6039163"/>
              <a:gd name="connsiteX6880" fmla="*/ 762138 w 8366380"/>
              <a:gd name="connsiteY6880" fmla="*/ 6039163 h 6039163"/>
              <a:gd name="connsiteX6881" fmla="*/ 781907 w 8366380"/>
              <a:gd name="connsiteY6881" fmla="*/ 6019394 h 6039163"/>
              <a:gd name="connsiteX6882" fmla="*/ 762138 w 8366380"/>
              <a:gd name="connsiteY6882" fmla="*/ 5999626 h 6039163"/>
              <a:gd name="connsiteX6883" fmla="*/ 742370 w 8366380"/>
              <a:gd name="connsiteY6883" fmla="*/ 6019394 h 6039163"/>
              <a:gd name="connsiteX6884" fmla="*/ 762138 w 8366380"/>
              <a:gd name="connsiteY6884" fmla="*/ 6039163 h 6039163"/>
              <a:gd name="connsiteX6885" fmla="*/ 569111 w 8366380"/>
              <a:gd name="connsiteY6885" fmla="*/ 6039163 h 6039163"/>
              <a:gd name="connsiteX6886" fmla="*/ 588879 w 8366380"/>
              <a:gd name="connsiteY6886" fmla="*/ 6019394 h 6039163"/>
              <a:gd name="connsiteX6887" fmla="*/ 569111 w 8366380"/>
              <a:gd name="connsiteY6887" fmla="*/ 5999626 h 6039163"/>
              <a:gd name="connsiteX6888" fmla="*/ 549343 w 8366380"/>
              <a:gd name="connsiteY6888" fmla="*/ 6019394 h 6039163"/>
              <a:gd name="connsiteX6889" fmla="*/ 569111 w 8366380"/>
              <a:gd name="connsiteY6889" fmla="*/ 6039163 h 6039163"/>
              <a:gd name="connsiteX6890" fmla="*/ 376082 w 8366380"/>
              <a:gd name="connsiteY6890" fmla="*/ 6039163 h 6039163"/>
              <a:gd name="connsiteX6891" fmla="*/ 395851 w 8366380"/>
              <a:gd name="connsiteY6891" fmla="*/ 6019394 h 6039163"/>
              <a:gd name="connsiteX6892" fmla="*/ 376082 w 8366380"/>
              <a:gd name="connsiteY6892" fmla="*/ 5999626 h 6039163"/>
              <a:gd name="connsiteX6893" fmla="*/ 356314 w 8366380"/>
              <a:gd name="connsiteY6893" fmla="*/ 6019394 h 6039163"/>
              <a:gd name="connsiteX6894" fmla="*/ 376082 w 8366380"/>
              <a:gd name="connsiteY6894" fmla="*/ 6039163 h 6039163"/>
              <a:gd name="connsiteX6895" fmla="*/ 183055 w 8366380"/>
              <a:gd name="connsiteY6895" fmla="*/ 6039163 h 6039163"/>
              <a:gd name="connsiteX6896" fmla="*/ 202823 w 8366380"/>
              <a:gd name="connsiteY6896" fmla="*/ 6019394 h 6039163"/>
              <a:gd name="connsiteX6897" fmla="*/ 183055 w 8366380"/>
              <a:gd name="connsiteY6897" fmla="*/ 5999626 h 6039163"/>
              <a:gd name="connsiteX6898" fmla="*/ 163287 w 8366380"/>
              <a:gd name="connsiteY6898" fmla="*/ 6019394 h 6039163"/>
              <a:gd name="connsiteX6899" fmla="*/ 183055 w 8366380"/>
              <a:gd name="connsiteY6899" fmla="*/ 6039163 h 603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Lst>
            <a:rect l="l" t="t" r="r" b="b"/>
            <a:pathLst>
              <a:path w="8366380" h="6039163">
                <a:moveTo>
                  <a:pt x="0" y="35406"/>
                </a:moveTo>
                <a:lnTo>
                  <a:pt x="4006" y="33747"/>
                </a:lnTo>
                <a:cubicBezTo>
                  <a:pt x="7583" y="30170"/>
                  <a:pt x="9796" y="25228"/>
                  <a:pt x="9796" y="19769"/>
                </a:cubicBezTo>
                <a:cubicBezTo>
                  <a:pt x="9796" y="14310"/>
                  <a:pt x="7583" y="9368"/>
                  <a:pt x="4006" y="5790"/>
                </a:cubicBezTo>
                <a:lnTo>
                  <a:pt x="0" y="4131"/>
                </a:lnTo>
                <a:close/>
                <a:moveTo>
                  <a:pt x="8349367" y="39537"/>
                </a:moveTo>
                <a:cubicBezTo>
                  <a:pt x="8354825" y="39537"/>
                  <a:pt x="8359767" y="37325"/>
                  <a:pt x="8363345" y="33747"/>
                </a:cubicBezTo>
                <a:lnTo>
                  <a:pt x="8366380" y="26420"/>
                </a:lnTo>
                <a:lnTo>
                  <a:pt x="8366380" y="13118"/>
                </a:lnTo>
                <a:lnTo>
                  <a:pt x="8363345" y="5790"/>
                </a:lnTo>
                <a:cubicBezTo>
                  <a:pt x="8359767" y="2213"/>
                  <a:pt x="8354825" y="0"/>
                  <a:pt x="8349367" y="0"/>
                </a:cubicBezTo>
                <a:cubicBezTo>
                  <a:pt x="8338449" y="0"/>
                  <a:pt x="8329598" y="8851"/>
                  <a:pt x="8329598" y="19769"/>
                </a:cubicBezTo>
                <a:cubicBezTo>
                  <a:pt x="8329598" y="30686"/>
                  <a:pt x="8338449" y="39537"/>
                  <a:pt x="8349367" y="39537"/>
                </a:cubicBezTo>
                <a:close/>
                <a:moveTo>
                  <a:pt x="8156338" y="39537"/>
                </a:moveTo>
                <a:cubicBezTo>
                  <a:pt x="8167256" y="39537"/>
                  <a:pt x="8176107" y="30686"/>
                  <a:pt x="8176107" y="19769"/>
                </a:cubicBezTo>
                <a:cubicBezTo>
                  <a:pt x="8176107" y="8851"/>
                  <a:pt x="8167256" y="0"/>
                  <a:pt x="8156338" y="0"/>
                </a:cubicBezTo>
                <a:cubicBezTo>
                  <a:pt x="8145421" y="0"/>
                  <a:pt x="8136570" y="8851"/>
                  <a:pt x="8136570" y="19769"/>
                </a:cubicBezTo>
                <a:cubicBezTo>
                  <a:pt x="8136570" y="30686"/>
                  <a:pt x="8145421" y="39537"/>
                  <a:pt x="8156338" y="39537"/>
                </a:cubicBezTo>
                <a:close/>
                <a:moveTo>
                  <a:pt x="7963311" y="39537"/>
                </a:moveTo>
                <a:cubicBezTo>
                  <a:pt x="7974228" y="39537"/>
                  <a:pt x="7983079" y="30686"/>
                  <a:pt x="7983079" y="19769"/>
                </a:cubicBezTo>
                <a:cubicBezTo>
                  <a:pt x="7983079" y="8851"/>
                  <a:pt x="7974228" y="0"/>
                  <a:pt x="7963311" y="0"/>
                </a:cubicBezTo>
                <a:cubicBezTo>
                  <a:pt x="7952393" y="0"/>
                  <a:pt x="7943543" y="8851"/>
                  <a:pt x="7943543" y="19769"/>
                </a:cubicBezTo>
                <a:cubicBezTo>
                  <a:pt x="7943543" y="30686"/>
                  <a:pt x="7952393" y="39537"/>
                  <a:pt x="7963311" y="39537"/>
                </a:cubicBezTo>
                <a:close/>
                <a:moveTo>
                  <a:pt x="7770283" y="39537"/>
                </a:moveTo>
                <a:cubicBezTo>
                  <a:pt x="7781201" y="39537"/>
                  <a:pt x="7790052" y="30686"/>
                  <a:pt x="7790052" y="19769"/>
                </a:cubicBezTo>
                <a:cubicBezTo>
                  <a:pt x="7790052" y="8851"/>
                  <a:pt x="7781201" y="0"/>
                  <a:pt x="7770283" y="0"/>
                </a:cubicBezTo>
                <a:cubicBezTo>
                  <a:pt x="7759366" y="0"/>
                  <a:pt x="7750515" y="8851"/>
                  <a:pt x="7750515" y="19769"/>
                </a:cubicBezTo>
                <a:cubicBezTo>
                  <a:pt x="7750515" y="30686"/>
                  <a:pt x="7759366" y="39537"/>
                  <a:pt x="7770283" y="39537"/>
                </a:cubicBezTo>
                <a:close/>
                <a:moveTo>
                  <a:pt x="7577256" y="39537"/>
                </a:moveTo>
                <a:cubicBezTo>
                  <a:pt x="7588174" y="39537"/>
                  <a:pt x="7597024" y="30686"/>
                  <a:pt x="7597024" y="19769"/>
                </a:cubicBezTo>
                <a:cubicBezTo>
                  <a:pt x="7597024" y="8851"/>
                  <a:pt x="7588174" y="0"/>
                  <a:pt x="7577256" y="0"/>
                </a:cubicBezTo>
                <a:cubicBezTo>
                  <a:pt x="7566338" y="0"/>
                  <a:pt x="7557488" y="8851"/>
                  <a:pt x="7557488" y="19769"/>
                </a:cubicBezTo>
                <a:cubicBezTo>
                  <a:pt x="7557488" y="30686"/>
                  <a:pt x="7566338" y="39537"/>
                  <a:pt x="7577256" y="39537"/>
                </a:cubicBezTo>
                <a:close/>
                <a:moveTo>
                  <a:pt x="7384228" y="39537"/>
                </a:moveTo>
                <a:cubicBezTo>
                  <a:pt x="7395145" y="39537"/>
                  <a:pt x="7403996" y="30686"/>
                  <a:pt x="7403996" y="19769"/>
                </a:cubicBezTo>
                <a:cubicBezTo>
                  <a:pt x="7403996" y="8851"/>
                  <a:pt x="7395145" y="0"/>
                  <a:pt x="7384228" y="0"/>
                </a:cubicBezTo>
                <a:cubicBezTo>
                  <a:pt x="7373310" y="0"/>
                  <a:pt x="7364459" y="8851"/>
                  <a:pt x="7364459" y="19769"/>
                </a:cubicBezTo>
                <a:cubicBezTo>
                  <a:pt x="7364459" y="30686"/>
                  <a:pt x="7373310" y="39537"/>
                  <a:pt x="7384228" y="39537"/>
                </a:cubicBezTo>
                <a:close/>
                <a:moveTo>
                  <a:pt x="7191200" y="39537"/>
                </a:moveTo>
                <a:cubicBezTo>
                  <a:pt x="7202118" y="39537"/>
                  <a:pt x="7210968" y="30686"/>
                  <a:pt x="7210968" y="19769"/>
                </a:cubicBezTo>
                <a:cubicBezTo>
                  <a:pt x="7210968" y="8851"/>
                  <a:pt x="7202118" y="0"/>
                  <a:pt x="7191200" y="0"/>
                </a:cubicBezTo>
                <a:cubicBezTo>
                  <a:pt x="7180283" y="0"/>
                  <a:pt x="7171432" y="8851"/>
                  <a:pt x="7171432" y="19769"/>
                </a:cubicBezTo>
                <a:cubicBezTo>
                  <a:pt x="7171432" y="30686"/>
                  <a:pt x="7180283" y="39537"/>
                  <a:pt x="7191200" y="39537"/>
                </a:cubicBezTo>
                <a:close/>
                <a:moveTo>
                  <a:pt x="6998173" y="39537"/>
                </a:moveTo>
                <a:cubicBezTo>
                  <a:pt x="7009090" y="39537"/>
                  <a:pt x="7017941" y="30686"/>
                  <a:pt x="7017941" y="19769"/>
                </a:cubicBezTo>
                <a:cubicBezTo>
                  <a:pt x="7017941" y="8851"/>
                  <a:pt x="7009090" y="0"/>
                  <a:pt x="6998173" y="0"/>
                </a:cubicBezTo>
                <a:cubicBezTo>
                  <a:pt x="6987255" y="0"/>
                  <a:pt x="6978404" y="8851"/>
                  <a:pt x="6978404" y="19769"/>
                </a:cubicBezTo>
                <a:cubicBezTo>
                  <a:pt x="6978404" y="30686"/>
                  <a:pt x="6987255" y="39537"/>
                  <a:pt x="6998173" y="39537"/>
                </a:cubicBezTo>
                <a:close/>
                <a:moveTo>
                  <a:pt x="6805144" y="39537"/>
                </a:moveTo>
                <a:cubicBezTo>
                  <a:pt x="6816062" y="39537"/>
                  <a:pt x="6824913" y="30686"/>
                  <a:pt x="6824913" y="19769"/>
                </a:cubicBezTo>
                <a:cubicBezTo>
                  <a:pt x="6824913" y="8851"/>
                  <a:pt x="6816062" y="0"/>
                  <a:pt x="6805144" y="0"/>
                </a:cubicBezTo>
                <a:cubicBezTo>
                  <a:pt x="6794227" y="0"/>
                  <a:pt x="6785376" y="8851"/>
                  <a:pt x="6785376" y="19769"/>
                </a:cubicBezTo>
                <a:cubicBezTo>
                  <a:pt x="6785376" y="30686"/>
                  <a:pt x="6794227" y="39537"/>
                  <a:pt x="6805144" y="39537"/>
                </a:cubicBezTo>
                <a:close/>
                <a:moveTo>
                  <a:pt x="6612117" y="39537"/>
                </a:moveTo>
                <a:cubicBezTo>
                  <a:pt x="6623034" y="39537"/>
                  <a:pt x="6631885" y="30686"/>
                  <a:pt x="6631885" y="19769"/>
                </a:cubicBezTo>
                <a:cubicBezTo>
                  <a:pt x="6631885" y="8851"/>
                  <a:pt x="6623034" y="0"/>
                  <a:pt x="6612117" y="0"/>
                </a:cubicBezTo>
                <a:cubicBezTo>
                  <a:pt x="6601199" y="0"/>
                  <a:pt x="6592348" y="8851"/>
                  <a:pt x="6592348" y="19769"/>
                </a:cubicBezTo>
                <a:cubicBezTo>
                  <a:pt x="6592348" y="30686"/>
                  <a:pt x="6601199" y="39537"/>
                  <a:pt x="6612117" y="39537"/>
                </a:cubicBezTo>
                <a:close/>
                <a:moveTo>
                  <a:pt x="6403778" y="39537"/>
                </a:moveTo>
                <a:cubicBezTo>
                  <a:pt x="6414695" y="39537"/>
                  <a:pt x="6423546" y="30686"/>
                  <a:pt x="6423546" y="19769"/>
                </a:cubicBezTo>
                <a:cubicBezTo>
                  <a:pt x="6423546" y="8851"/>
                  <a:pt x="6414695" y="0"/>
                  <a:pt x="6403778" y="0"/>
                </a:cubicBezTo>
                <a:cubicBezTo>
                  <a:pt x="6392860" y="0"/>
                  <a:pt x="6384009" y="8851"/>
                  <a:pt x="6384009" y="19769"/>
                </a:cubicBezTo>
                <a:cubicBezTo>
                  <a:pt x="6384009" y="30686"/>
                  <a:pt x="6392860" y="39537"/>
                  <a:pt x="6403778" y="39537"/>
                </a:cubicBezTo>
                <a:close/>
                <a:moveTo>
                  <a:pt x="6210750" y="39537"/>
                </a:moveTo>
                <a:cubicBezTo>
                  <a:pt x="6221668" y="39537"/>
                  <a:pt x="6230519" y="30686"/>
                  <a:pt x="6230519" y="19769"/>
                </a:cubicBezTo>
                <a:cubicBezTo>
                  <a:pt x="6230519" y="8851"/>
                  <a:pt x="6221668" y="0"/>
                  <a:pt x="6210750" y="0"/>
                </a:cubicBezTo>
                <a:cubicBezTo>
                  <a:pt x="6199833" y="0"/>
                  <a:pt x="6190982" y="8851"/>
                  <a:pt x="6190982" y="19769"/>
                </a:cubicBezTo>
                <a:cubicBezTo>
                  <a:pt x="6190982" y="30686"/>
                  <a:pt x="6199833" y="39537"/>
                  <a:pt x="6210750" y="39537"/>
                </a:cubicBezTo>
                <a:close/>
                <a:moveTo>
                  <a:pt x="6017723" y="39537"/>
                </a:moveTo>
                <a:cubicBezTo>
                  <a:pt x="6028640" y="39537"/>
                  <a:pt x="6037491" y="30686"/>
                  <a:pt x="6037491" y="19769"/>
                </a:cubicBezTo>
                <a:cubicBezTo>
                  <a:pt x="6037491" y="8851"/>
                  <a:pt x="6028640" y="0"/>
                  <a:pt x="6017723" y="0"/>
                </a:cubicBezTo>
                <a:cubicBezTo>
                  <a:pt x="6006805" y="0"/>
                  <a:pt x="5997954" y="8851"/>
                  <a:pt x="5997954" y="19769"/>
                </a:cubicBezTo>
                <a:cubicBezTo>
                  <a:pt x="5997954" y="30686"/>
                  <a:pt x="6006805" y="39537"/>
                  <a:pt x="6017723" y="39537"/>
                </a:cubicBezTo>
                <a:close/>
                <a:moveTo>
                  <a:pt x="5824694" y="39537"/>
                </a:moveTo>
                <a:cubicBezTo>
                  <a:pt x="5835612" y="39537"/>
                  <a:pt x="5844463" y="30686"/>
                  <a:pt x="5844463" y="19769"/>
                </a:cubicBezTo>
                <a:cubicBezTo>
                  <a:pt x="5844463" y="8851"/>
                  <a:pt x="5835612" y="0"/>
                  <a:pt x="5824694" y="0"/>
                </a:cubicBezTo>
                <a:cubicBezTo>
                  <a:pt x="5813777" y="0"/>
                  <a:pt x="5804926" y="8851"/>
                  <a:pt x="5804926" y="19769"/>
                </a:cubicBezTo>
                <a:cubicBezTo>
                  <a:pt x="5804926" y="30686"/>
                  <a:pt x="5813777" y="39537"/>
                  <a:pt x="5824694" y="39537"/>
                </a:cubicBezTo>
                <a:close/>
                <a:moveTo>
                  <a:pt x="5631667" y="39537"/>
                </a:moveTo>
                <a:cubicBezTo>
                  <a:pt x="5642584" y="39537"/>
                  <a:pt x="5651435" y="30686"/>
                  <a:pt x="5651435" y="19769"/>
                </a:cubicBezTo>
                <a:cubicBezTo>
                  <a:pt x="5651435" y="8851"/>
                  <a:pt x="5642584" y="0"/>
                  <a:pt x="5631667" y="0"/>
                </a:cubicBezTo>
                <a:cubicBezTo>
                  <a:pt x="5620749" y="0"/>
                  <a:pt x="5611899" y="8851"/>
                  <a:pt x="5611899" y="19769"/>
                </a:cubicBezTo>
                <a:cubicBezTo>
                  <a:pt x="5611899" y="30686"/>
                  <a:pt x="5620749" y="39537"/>
                  <a:pt x="5631667" y="39537"/>
                </a:cubicBezTo>
                <a:close/>
                <a:moveTo>
                  <a:pt x="5438639" y="39537"/>
                </a:moveTo>
                <a:cubicBezTo>
                  <a:pt x="5449557" y="39537"/>
                  <a:pt x="5458408" y="30686"/>
                  <a:pt x="5458408" y="19769"/>
                </a:cubicBezTo>
                <a:cubicBezTo>
                  <a:pt x="5458408" y="8851"/>
                  <a:pt x="5449557" y="0"/>
                  <a:pt x="5438639" y="0"/>
                </a:cubicBezTo>
                <a:cubicBezTo>
                  <a:pt x="5427722" y="0"/>
                  <a:pt x="5418871" y="8851"/>
                  <a:pt x="5418871" y="19769"/>
                </a:cubicBezTo>
                <a:cubicBezTo>
                  <a:pt x="5418871" y="30686"/>
                  <a:pt x="5427722" y="39537"/>
                  <a:pt x="5438639" y="39537"/>
                </a:cubicBezTo>
                <a:close/>
                <a:moveTo>
                  <a:pt x="5245612" y="39537"/>
                </a:moveTo>
                <a:cubicBezTo>
                  <a:pt x="5256529" y="39537"/>
                  <a:pt x="5265380" y="30686"/>
                  <a:pt x="5265380" y="19769"/>
                </a:cubicBezTo>
                <a:cubicBezTo>
                  <a:pt x="5265380" y="8851"/>
                  <a:pt x="5256529" y="0"/>
                  <a:pt x="5245612" y="0"/>
                </a:cubicBezTo>
                <a:cubicBezTo>
                  <a:pt x="5234694" y="0"/>
                  <a:pt x="5225843" y="8851"/>
                  <a:pt x="5225843" y="19769"/>
                </a:cubicBezTo>
                <a:cubicBezTo>
                  <a:pt x="5225843" y="30686"/>
                  <a:pt x="5234694" y="39537"/>
                  <a:pt x="5245612" y="39537"/>
                </a:cubicBezTo>
                <a:close/>
                <a:moveTo>
                  <a:pt x="5052584" y="39537"/>
                </a:moveTo>
                <a:cubicBezTo>
                  <a:pt x="5063502" y="39537"/>
                  <a:pt x="5072353" y="30686"/>
                  <a:pt x="5072353" y="19769"/>
                </a:cubicBezTo>
                <a:cubicBezTo>
                  <a:pt x="5072353" y="8851"/>
                  <a:pt x="5063502" y="0"/>
                  <a:pt x="5052584" y="0"/>
                </a:cubicBezTo>
                <a:cubicBezTo>
                  <a:pt x="5041666" y="0"/>
                  <a:pt x="5032815" y="8851"/>
                  <a:pt x="5032815" y="19769"/>
                </a:cubicBezTo>
                <a:cubicBezTo>
                  <a:pt x="5032815" y="30686"/>
                  <a:pt x="5041666" y="39537"/>
                  <a:pt x="5052584" y="39537"/>
                </a:cubicBezTo>
                <a:close/>
                <a:moveTo>
                  <a:pt x="4859557" y="39537"/>
                </a:moveTo>
                <a:cubicBezTo>
                  <a:pt x="4870473" y="39537"/>
                  <a:pt x="4879324" y="30686"/>
                  <a:pt x="4879324" y="19769"/>
                </a:cubicBezTo>
                <a:cubicBezTo>
                  <a:pt x="4879324" y="8851"/>
                  <a:pt x="4870473" y="0"/>
                  <a:pt x="4859557" y="0"/>
                </a:cubicBezTo>
                <a:cubicBezTo>
                  <a:pt x="4848639" y="0"/>
                  <a:pt x="4839789" y="8851"/>
                  <a:pt x="4839789" y="19769"/>
                </a:cubicBezTo>
                <a:cubicBezTo>
                  <a:pt x="4839789" y="30686"/>
                  <a:pt x="4848639" y="39537"/>
                  <a:pt x="4859557" y="39537"/>
                </a:cubicBezTo>
                <a:close/>
                <a:moveTo>
                  <a:pt x="4666528" y="39537"/>
                </a:moveTo>
                <a:cubicBezTo>
                  <a:pt x="4677446" y="39537"/>
                  <a:pt x="4686297" y="30686"/>
                  <a:pt x="4686297" y="19769"/>
                </a:cubicBezTo>
                <a:cubicBezTo>
                  <a:pt x="4686297" y="8851"/>
                  <a:pt x="4677446" y="0"/>
                  <a:pt x="4666528" y="0"/>
                </a:cubicBezTo>
                <a:cubicBezTo>
                  <a:pt x="4655612" y="0"/>
                  <a:pt x="4646761" y="8851"/>
                  <a:pt x="4646761" y="19769"/>
                </a:cubicBezTo>
                <a:cubicBezTo>
                  <a:pt x="4646761" y="30686"/>
                  <a:pt x="4655612" y="39537"/>
                  <a:pt x="4666528" y="39537"/>
                </a:cubicBezTo>
                <a:close/>
                <a:moveTo>
                  <a:pt x="4473501" y="39537"/>
                </a:moveTo>
                <a:cubicBezTo>
                  <a:pt x="4484419" y="39537"/>
                  <a:pt x="4493269" y="30686"/>
                  <a:pt x="4493269" y="19769"/>
                </a:cubicBezTo>
                <a:cubicBezTo>
                  <a:pt x="4493269" y="8851"/>
                  <a:pt x="4484419" y="0"/>
                  <a:pt x="4473501" y="0"/>
                </a:cubicBezTo>
                <a:cubicBezTo>
                  <a:pt x="4462582" y="0"/>
                  <a:pt x="4453732" y="8851"/>
                  <a:pt x="4453732" y="19769"/>
                </a:cubicBezTo>
                <a:cubicBezTo>
                  <a:pt x="4453732" y="30686"/>
                  <a:pt x="4462582" y="39537"/>
                  <a:pt x="4473501" y="39537"/>
                </a:cubicBezTo>
                <a:close/>
                <a:moveTo>
                  <a:pt x="4280474" y="39537"/>
                </a:moveTo>
                <a:cubicBezTo>
                  <a:pt x="4291390" y="39537"/>
                  <a:pt x="4300242" y="30686"/>
                  <a:pt x="4300242" y="19769"/>
                </a:cubicBezTo>
                <a:cubicBezTo>
                  <a:pt x="4300242" y="8851"/>
                  <a:pt x="4291390" y="0"/>
                  <a:pt x="4280474" y="0"/>
                </a:cubicBezTo>
                <a:cubicBezTo>
                  <a:pt x="4269556" y="0"/>
                  <a:pt x="4260705" y="8851"/>
                  <a:pt x="4260705" y="19769"/>
                </a:cubicBezTo>
                <a:cubicBezTo>
                  <a:pt x="4260705" y="30686"/>
                  <a:pt x="4269556" y="39537"/>
                  <a:pt x="4280474" y="39537"/>
                </a:cubicBezTo>
                <a:close/>
                <a:moveTo>
                  <a:pt x="4058922" y="39537"/>
                </a:moveTo>
                <a:cubicBezTo>
                  <a:pt x="4069840" y="39537"/>
                  <a:pt x="4078690" y="30686"/>
                  <a:pt x="4078690" y="19769"/>
                </a:cubicBezTo>
                <a:cubicBezTo>
                  <a:pt x="4078690" y="8851"/>
                  <a:pt x="4069840" y="0"/>
                  <a:pt x="4058922" y="0"/>
                </a:cubicBezTo>
                <a:cubicBezTo>
                  <a:pt x="4048003" y="0"/>
                  <a:pt x="4039153" y="8851"/>
                  <a:pt x="4039153" y="19769"/>
                </a:cubicBezTo>
                <a:cubicBezTo>
                  <a:pt x="4039153" y="30686"/>
                  <a:pt x="4048003" y="39537"/>
                  <a:pt x="4058922" y="39537"/>
                </a:cubicBezTo>
                <a:close/>
                <a:moveTo>
                  <a:pt x="3865894" y="39537"/>
                </a:moveTo>
                <a:cubicBezTo>
                  <a:pt x="3876811" y="39537"/>
                  <a:pt x="3885662" y="30686"/>
                  <a:pt x="3885662" y="19769"/>
                </a:cubicBezTo>
                <a:cubicBezTo>
                  <a:pt x="3885662" y="8851"/>
                  <a:pt x="3876811" y="0"/>
                  <a:pt x="3865894" y="0"/>
                </a:cubicBezTo>
                <a:cubicBezTo>
                  <a:pt x="3854977" y="0"/>
                  <a:pt x="3846126" y="8851"/>
                  <a:pt x="3846126" y="19769"/>
                </a:cubicBezTo>
                <a:cubicBezTo>
                  <a:pt x="3846126" y="30686"/>
                  <a:pt x="3854977" y="39537"/>
                  <a:pt x="3865894" y="39537"/>
                </a:cubicBezTo>
                <a:close/>
                <a:moveTo>
                  <a:pt x="3672866" y="39537"/>
                </a:moveTo>
                <a:cubicBezTo>
                  <a:pt x="3683783" y="39537"/>
                  <a:pt x="3692634" y="30686"/>
                  <a:pt x="3692634" y="19769"/>
                </a:cubicBezTo>
                <a:cubicBezTo>
                  <a:pt x="3692634" y="8851"/>
                  <a:pt x="3683783" y="0"/>
                  <a:pt x="3672866" y="0"/>
                </a:cubicBezTo>
                <a:cubicBezTo>
                  <a:pt x="3661948" y="0"/>
                  <a:pt x="3653098" y="8851"/>
                  <a:pt x="3653098" y="19769"/>
                </a:cubicBezTo>
                <a:cubicBezTo>
                  <a:pt x="3653098" y="30686"/>
                  <a:pt x="3661948" y="39537"/>
                  <a:pt x="3672866" y="39537"/>
                </a:cubicBezTo>
                <a:close/>
                <a:moveTo>
                  <a:pt x="3479838" y="39537"/>
                </a:moveTo>
                <a:cubicBezTo>
                  <a:pt x="3490755" y="39537"/>
                  <a:pt x="3499606" y="30686"/>
                  <a:pt x="3499606" y="19769"/>
                </a:cubicBezTo>
                <a:cubicBezTo>
                  <a:pt x="3499606" y="8851"/>
                  <a:pt x="3490755" y="0"/>
                  <a:pt x="3479838" y="0"/>
                </a:cubicBezTo>
                <a:cubicBezTo>
                  <a:pt x="3468920" y="0"/>
                  <a:pt x="3460069" y="8851"/>
                  <a:pt x="3460069" y="19769"/>
                </a:cubicBezTo>
                <a:cubicBezTo>
                  <a:pt x="3460069" y="30686"/>
                  <a:pt x="3468920" y="39537"/>
                  <a:pt x="3479838" y="39537"/>
                </a:cubicBezTo>
                <a:close/>
                <a:moveTo>
                  <a:pt x="3286810" y="39537"/>
                </a:moveTo>
                <a:cubicBezTo>
                  <a:pt x="3297728" y="39537"/>
                  <a:pt x="3306579" y="30686"/>
                  <a:pt x="3306579" y="19769"/>
                </a:cubicBezTo>
                <a:cubicBezTo>
                  <a:pt x="3306579" y="8851"/>
                  <a:pt x="3297728" y="0"/>
                  <a:pt x="3286810" y="0"/>
                </a:cubicBezTo>
                <a:cubicBezTo>
                  <a:pt x="3275893" y="0"/>
                  <a:pt x="3267042" y="8851"/>
                  <a:pt x="3267042" y="19769"/>
                </a:cubicBezTo>
                <a:cubicBezTo>
                  <a:pt x="3267042" y="30686"/>
                  <a:pt x="3275893" y="39537"/>
                  <a:pt x="3286810" y="39537"/>
                </a:cubicBezTo>
                <a:close/>
                <a:moveTo>
                  <a:pt x="3093783" y="39537"/>
                </a:moveTo>
                <a:cubicBezTo>
                  <a:pt x="3104700" y="39537"/>
                  <a:pt x="3113551" y="30686"/>
                  <a:pt x="3113551" y="19769"/>
                </a:cubicBezTo>
                <a:cubicBezTo>
                  <a:pt x="3113551" y="8851"/>
                  <a:pt x="3104700" y="0"/>
                  <a:pt x="3093783" y="0"/>
                </a:cubicBezTo>
                <a:cubicBezTo>
                  <a:pt x="3082865" y="0"/>
                  <a:pt x="3074014" y="8851"/>
                  <a:pt x="3074014" y="19769"/>
                </a:cubicBezTo>
                <a:cubicBezTo>
                  <a:pt x="3074014" y="30686"/>
                  <a:pt x="3082865" y="39537"/>
                  <a:pt x="3093783" y="39537"/>
                </a:cubicBezTo>
                <a:close/>
                <a:moveTo>
                  <a:pt x="2900755" y="39537"/>
                </a:moveTo>
                <a:cubicBezTo>
                  <a:pt x="2911673" y="39537"/>
                  <a:pt x="2920524" y="30686"/>
                  <a:pt x="2920524" y="19769"/>
                </a:cubicBezTo>
                <a:cubicBezTo>
                  <a:pt x="2920524" y="8851"/>
                  <a:pt x="2911673" y="0"/>
                  <a:pt x="2900755" y="0"/>
                </a:cubicBezTo>
                <a:cubicBezTo>
                  <a:pt x="2889838" y="0"/>
                  <a:pt x="2880987" y="8851"/>
                  <a:pt x="2880987" y="19769"/>
                </a:cubicBezTo>
                <a:cubicBezTo>
                  <a:pt x="2880987" y="30686"/>
                  <a:pt x="2889838" y="39537"/>
                  <a:pt x="2900755" y="39537"/>
                </a:cubicBezTo>
                <a:close/>
                <a:moveTo>
                  <a:pt x="2707727" y="39537"/>
                </a:moveTo>
                <a:cubicBezTo>
                  <a:pt x="2718644" y="39537"/>
                  <a:pt x="2727495" y="30686"/>
                  <a:pt x="2727495" y="19769"/>
                </a:cubicBezTo>
                <a:cubicBezTo>
                  <a:pt x="2727495" y="8851"/>
                  <a:pt x="2718644" y="0"/>
                  <a:pt x="2707727" y="0"/>
                </a:cubicBezTo>
                <a:cubicBezTo>
                  <a:pt x="2696809" y="0"/>
                  <a:pt x="2687958" y="8851"/>
                  <a:pt x="2687958" y="19769"/>
                </a:cubicBezTo>
                <a:cubicBezTo>
                  <a:pt x="2687958" y="30686"/>
                  <a:pt x="2696809" y="39537"/>
                  <a:pt x="2707727" y="39537"/>
                </a:cubicBezTo>
                <a:close/>
                <a:moveTo>
                  <a:pt x="2514699" y="39537"/>
                </a:moveTo>
                <a:cubicBezTo>
                  <a:pt x="2525617" y="39537"/>
                  <a:pt x="2534468" y="30686"/>
                  <a:pt x="2534468" y="19769"/>
                </a:cubicBezTo>
                <a:cubicBezTo>
                  <a:pt x="2534468" y="8851"/>
                  <a:pt x="2525617" y="0"/>
                  <a:pt x="2514699" y="0"/>
                </a:cubicBezTo>
                <a:cubicBezTo>
                  <a:pt x="2503782" y="0"/>
                  <a:pt x="2494931" y="8851"/>
                  <a:pt x="2494931" y="19769"/>
                </a:cubicBezTo>
                <a:cubicBezTo>
                  <a:pt x="2494931" y="30686"/>
                  <a:pt x="2503782" y="39537"/>
                  <a:pt x="2514699" y="39537"/>
                </a:cubicBezTo>
                <a:close/>
                <a:moveTo>
                  <a:pt x="2321672" y="39537"/>
                </a:moveTo>
                <a:cubicBezTo>
                  <a:pt x="2332589" y="39537"/>
                  <a:pt x="2341440" y="30686"/>
                  <a:pt x="2341440" y="19769"/>
                </a:cubicBezTo>
                <a:cubicBezTo>
                  <a:pt x="2341440" y="8851"/>
                  <a:pt x="2332589" y="0"/>
                  <a:pt x="2321672" y="0"/>
                </a:cubicBezTo>
                <a:cubicBezTo>
                  <a:pt x="2310754" y="0"/>
                  <a:pt x="2301903" y="8851"/>
                  <a:pt x="2301903" y="19769"/>
                </a:cubicBezTo>
                <a:cubicBezTo>
                  <a:pt x="2301903" y="30686"/>
                  <a:pt x="2310754" y="39537"/>
                  <a:pt x="2321672" y="39537"/>
                </a:cubicBezTo>
                <a:close/>
                <a:moveTo>
                  <a:pt x="2128643" y="39537"/>
                </a:moveTo>
                <a:cubicBezTo>
                  <a:pt x="2139561" y="39537"/>
                  <a:pt x="2148412" y="30686"/>
                  <a:pt x="2148412" y="19769"/>
                </a:cubicBezTo>
                <a:cubicBezTo>
                  <a:pt x="2148412" y="8851"/>
                  <a:pt x="2139561" y="0"/>
                  <a:pt x="2128643" y="0"/>
                </a:cubicBezTo>
                <a:cubicBezTo>
                  <a:pt x="2117726" y="0"/>
                  <a:pt x="2108875" y="8851"/>
                  <a:pt x="2108875" y="19769"/>
                </a:cubicBezTo>
                <a:cubicBezTo>
                  <a:pt x="2108875" y="30686"/>
                  <a:pt x="2117726" y="39537"/>
                  <a:pt x="2128643" y="39537"/>
                </a:cubicBezTo>
                <a:close/>
                <a:moveTo>
                  <a:pt x="1935616" y="39537"/>
                </a:moveTo>
                <a:cubicBezTo>
                  <a:pt x="1946533" y="39537"/>
                  <a:pt x="1955384" y="30686"/>
                  <a:pt x="1955384" y="19769"/>
                </a:cubicBezTo>
                <a:cubicBezTo>
                  <a:pt x="1955384" y="8851"/>
                  <a:pt x="1946533" y="0"/>
                  <a:pt x="1935616" y="0"/>
                </a:cubicBezTo>
                <a:cubicBezTo>
                  <a:pt x="1924698" y="0"/>
                  <a:pt x="1915848" y="8851"/>
                  <a:pt x="1915848" y="19769"/>
                </a:cubicBezTo>
                <a:cubicBezTo>
                  <a:pt x="1915848" y="30686"/>
                  <a:pt x="1924698" y="39537"/>
                  <a:pt x="1935616" y="39537"/>
                </a:cubicBezTo>
                <a:close/>
                <a:moveTo>
                  <a:pt x="1727277" y="39537"/>
                </a:moveTo>
                <a:cubicBezTo>
                  <a:pt x="1738195" y="39537"/>
                  <a:pt x="1747045" y="30686"/>
                  <a:pt x="1747045" y="19769"/>
                </a:cubicBezTo>
                <a:cubicBezTo>
                  <a:pt x="1747045" y="8851"/>
                  <a:pt x="1738195" y="0"/>
                  <a:pt x="1727277" y="0"/>
                </a:cubicBezTo>
                <a:cubicBezTo>
                  <a:pt x="1716359" y="0"/>
                  <a:pt x="1707508" y="8851"/>
                  <a:pt x="1707508" y="19769"/>
                </a:cubicBezTo>
                <a:cubicBezTo>
                  <a:pt x="1707508" y="30686"/>
                  <a:pt x="1716359" y="39537"/>
                  <a:pt x="1727277" y="39537"/>
                </a:cubicBezTo>
                <a:close/>
                <a:moveTo>
                  <a:pt x="1534249" y="39537"/>
                </a:moveTo>
                <a:cubicBezTo>
                  <a:pt x="1545167" y="39537"/>
                  <a:pt x="1554018" y="30686"/>
                  <a:pt x="1554018" y="19769"/>
                </a:cubicBezTo>
                <a:cubicBezTo>
                  <a:pt x="1554018" y="8851"/>
                  <a:pt x="1545167" y="0"/>
                  <a:pt x="1534249" y="0"/>
                </a:cubicBezTo>
                <a:cubicBezTo>
                  <a:pt x="1523332" y="0"/>
                  <a:pt x="1514481" y="8851"/>
                  <a:pt x="1514481" y="19769"/>
                </a:cubicBezTo>
                <a:cubicBezTo>
                  <a:pt x="1514481" y="30686"/>
                  <a:pt x="1523332" y="39537"/>
                  <a:pt x="1534249" y="39537"/>
                </a:cubicBezTo>
                <a:close/>
                <a:moveTo>
                  <a:pt x="1341222" y="39537"/>
                </a:moveTo>
                <a:cubicBezTo>
                  <a:pt x="1352139" y="39537"/>
                  <a:pt x="1360990" y="30686"/>
                  <a:pt x="1360990" y="19769"/>
                </a:cubicBezTo>
                <a:cubicBezTo>
                  <a:pt x="1360990" y="8851"/>
                  <a:pt x="1352139" y="0"/>
                  <a:pt x="1341222" y="0"/>
                </a:cubicBezTo>
                <a:cubicBezTo>
                  <a:pt x="1330304" y="0"/>
                  <a:pt x="1321453" y="8851"/>
                  <a:pt x="1321453" y="19769"/>
                </a:cubicBezTo>
                <a:cubicBezTo>
                  <a:pt x="1321453" y="30686"/>
                  <a:pt x="1330304" y="39537"/>
                  <a:pt x="1341222" y="39537"/>
                </a:cubicBezTo>
                <a:close/>
                <a:moveTo>
                  <a:pt x="1148193" y="39537"/>
                </a:moveTo>
                <a:cubicBezTo>
                  <a:pt x="1159111" y="39537"/>
                  <a:pt x="1167962" y="30686"/>
                  <a:pt x="1167962" y="19769"/>
                </a:cubicBezTo>
                <a:cubicBezTo>
                  <a:pt x="1167962" y="8851"/>
                  <a:pt x="1159111" y="0"/>
                  <a:pt x="1148193" y="0"/>
                </a:cubicBezTo>
                <a:cubicBezTo>
                  <a:pt x="1137276" y="0"/>
                  <a:pt x="1128425" y="8851"/>
                  <a:pt x="1128425" y="19769"/>
                </a:cubicBezTo>
                <a:cubicBezTo>
                  <a:pt x="1128425" y="30686"/>
                  <a:pt x="1137276" y="39537"/>
                  <a:pt x="1148193" y="39537"/>
                </a:cubicBezTo>
                <a:close/>
                <a:moveTo>
                  <a:pt x="955166" y="39537"/>
                </a:moveTo>
                <a:cubicBezTo>
                  <a:pt x="966083" y="39537"/>
                  <a:pt x="974934" y="30686"/>
                  <a:pt x="974934" y="19769"/>
                </a:cubicBezTo>
                <a:cubicBezTo>
                  <a:pt x="974934" y="8851"/>
                  <a:pt x="966083" y="0"/>
                  <a:pt x="955166" y="0"/>
                </a:cubicBezTo>
                <a:cubicBezTo>
                  <a:pt x="944248" y="0"/>
                  <a:pt x="935398" y="8851"/>
                  <a:pt x="935398" y="19769"/>
                </a:cubicBezTo>
                <a:cubicBezTo>
                  <a:pt x="935398" y="30686"/>
                  <a:pt x="944248" y="39537"/>
                  <a:pt x="955166" y="39537"/>
                </a:cubicBezTo>
                <a:close/>
                <a:moveTo>
                  <a:pt x="762138" y="39537"/>
                </a:moveTo>
                <a:cubicBezTo>
                  <a:pt x="773056" y="39537"/>
                  <a:pt x="781907" y="30686"/>
                  <a:pt x="781907" y="19769"/>
                </a:cubicBezTo>
                <a:cubicBezTo>
                  <a:pt x="781907" y="8851"/>
                  <a:pt x="773056" y="0"/>
                  <a:pt x="762138" y="0"/>
                </a:cubicBezTo>
                <a:cubicBezTo>
                  <a:pt x="751221" y="0"/>
                  <a:pt x="742370" y="8851"/>
                  <a:pt x="742370" y="19769"/>
                </a:cubicBezTo>
                <a:cubicBezTo>
                  <a:pt x="742370" y="30686"/>
                  <a:pt x="751221" y="39537"/>
                  <a:pt x="762138" y="39537"/>
                </a:cubicBezTo>
                <a:close/>
                <a:moveTo>
                  <a:pt x="569111" y="39537"/>
                </a:moveTo>
                <a:cubicBezTo>
                  <a:pt x="580028" y="39537"/>
                  <a:pt x="588879" y="30686"/>
                  <a:pt x="588879" y="19769"/>
                </a:cubicBezTo>
                <a:cubicBezTo>
                  <a:pt x="588879" y="8851"/>
                  <a:pt x="580028" y="0"/>
                  <a:pt x="569111" y="0"/>
                </a:cubicBezTo>
                <a:cubicBezTo>
                  <a:pt x="558193" y="0"/>
                  <a:pt x="549343" y="8851"/>
                  <a:pt x="549343" y="19769"/>
                </a:cubicBezTo>
                <a:cubicBezTo>
                  <a:pt x="549343" y="30686"/>
                  <a:pt x="558193" y="39537"/>
                  <a:pt x="569111" y="39537"/>
                </a:cubicBezTo>
                <a:close/>
                <a:moveTo>
                  <a:pt x="376082" y="39537"/>
                </a:moveTo>
                <a:cubicBezTo>
                  <a:pt x="387000" y="39537"/>
                  <a:pt x="395851" y="30686"/>
                  <a:pt x="395851" y="19769"/>
                </a:cubicBezTo>
                <a:cubicBezTo>
                  <a:pt x="395851" y="8851"/>
                  <a:pt x="387000" y="0"/>
                  <a:pt x="376082" y="0"/>
                </a:cubicBezTo>
                <a:cubicBezTo>
                  <a:pt x="365165" y="0"/>
                  <a:pt x="356314" y="8851"/>
                  <a:pt x="356314" y="19769"/>
                </a:cubicBezTo>
                <a:cubicBezTo>
                  <a:pt x="356314" y="30686"/>
                  <a:pt x="365165" y="39537"/>
                  <a:pt x="376082" y="39537"/>
                </a:cubicBezTo>
                <a:close/>
                <a:moveTo>
                  <a:pt x="183055" y="39537"/>
                </a:moveTo>
                <a:cubicBezTo>
                  <a:pt x="193973" y="39537"/>
                  <a:pt x="202823" y="30686"/>
                  <a:pt x="202823" y="19769"/>
                </a:cubicBezTo>
                <a:cubicBezTo>
                  <a:pt x="202823" y="8851"/>
                  <a:pt x="193973" y="0"/>
                  <a:pt x="183055" y="0"/>
                </a:cubicBezTo>
                <a:cubicBezTo>
                  <a:pt x="172137" y="0"/>
                  <a:pt x="163287" y="8851"/>
                  <a:pt x="163287" y="19769"/>
                </a:cubicBezTo>
                <a:cubicBezTo>
                  <a:pt x="163287" y="30686"/>
                  <a:pt x="172137" y="39537"/>
                  <a:pt x="183055" y="39537"/>
                </a:cubicBezTo>
                <a:close/>
                <a:moveTo>
                  <a:pt x="0" y="233085"/>
                </a:moveTo>
                <a:lnTo>
                  <a:pt x="4006" y="231426"/>
                </a:lnTo>
                <a:cubicBezTo>
                  <a:pt x="7583" y="227849"/>
                  <a:pt x="9796" y="222907"/>
                  <a:pt x="9796" y="217448"/>
                </a:cubicBezTo>
                <a:cubicBezTo>
                  <a:pt x="9796" y="211989"/>
                  <a:pt x="7583" y="207047"/>
                  <a:pt x="4006" y="203470"/>
                </a:cubicBezTo>
                <a:lnTo>
                  <a:pt x="0" y="201810"/>
                </a:lnTo>
                <a:close/>
                <a:moveTo>
                  <a:pt x="8349367" y="237216"/>
                </a:moveTo>
                <a:cubicBezTo>
                  <a:pt x="8354825" y="237216"/>
                  <a:pt x="8359767" y="235004"/>
                  <a:pt x="8363345" y="231426"/>
                </a:cubicBezTo>
                <a:lnTo>
                  <a:pt x="8366380" y="224099"/>
                </a:lnTo>
                <a:lnTo>
                  <a:pt x="8366380" y="210797"/>
                </a:lnTo>
                <a:lnTo>
                  <a:pt x="8363345" y="203470"/>
                </a:lnTo>
                <a:cubicBezTo>
                  <a:pt x="8359767" y="199892"/>
                  <a:pt x="8354825" y="197679"/>
                  <a:pt x="8349367" y="197679"/>
                </a:cubicBezTo>
                <a:cubicBezTo>
                  <a:pt x="8338449" y="197679"/>
                  <a:pt x="8329598" y="206530"/>
                  <a:pt x="8329598" y="217448"/>
                </a:cubicBezTo>
                <a:cubicBezTo>
                  <a:pt x="8329598" y="228365"/>
                  <a:pt x="8338449" y="237216"/>
                  <a:pt x="8349367" y="237216"/>
                </a:cubicBezTo>
                <a:close/>
                <a:moveTo>
                  <a:pt x="8156338" y="237216"/>
                </a:moveTo>
                <a:cubicBezTo>
                  <a:pt x="8167256" y="237216"/>
                  <a:pt x="8176107" y="228365"/>
                  <a:pt x="8176107" y="217448"/>
                </a:cubicBezTo>
                <a:cubicBezTo>
                  <a:pt x="8176107" y="206530"/>
                  <a:pt x="8167256" y="197679"/>
                  <a:pt x="8156338" y="197679"/>
                </a:cubicBezTo>
                <a:cubicBezTo>
                  <a:pt x="8145421" y="197679"/>
                  <a:pt x="8136570" y="206530"/>
                  <a:pt x="8136570" y="217448"/>
                </a:cubicBezTo>
                <a:cubicBezTo>
                  <a:pt x="8136570" y="228365"/>
                  <a:pt x="8145421" y="237216"/>
                  <a:pt x="8156338" y="237216"/>
                </a:cubicBezTo>
                <a:close/>
                <a:moveTo>
                  <a:pt x="7963311" y="237216"/>
                </a:moveTo>
                <a:cubicBezTo>
                  <a:pt x="7974228" y="237216"/>
                  <a:pt x="7983079" y="228365"/>
                  <a:pt x="7983079" y="217448"/>
                </a:cubicBezTo>
                <a:cubicBezTo>
                  <a:pt x="7983079" y="206530"/>
                  <a:pt x="7974228" y="197679"/>
                  <a:pt x="7963311" y="197679"/>
                </a:cubicBezTo>
                <a:cubicBezTo>
                  <a:pt x="7952393" y="197679"/>
                  <a:pt x="7943543" y="206530"/>
                  <a:pt x="7943543" y="217448"/>
                </a:cubicBezTo>
                <a:cubicBezTo>
                  <a:pt x="7943543" y="228365"/>
                  <a:pt x="7952393" y="237216"/>
                  <a:pt x="7963311" y="237216"/>
                </a:cubicBezTo>
                <a:close/>
                <a:moveTo>
                  <a:pt x="7770283" y="237216"/>
                </a:moveTo>
                <a:cubicBezTo>
                  <a:pt x="7781201" y="237216"/>
                  <a:pt x="7790052" y="228365"/>
                  <a:pt x="7790052" y="217448"/>
                </a:cubicBezTo>
                <a:cubicBezTo>
                  <a:pt x="7790052" y="206530"/>
                  <a:pt x="7781201" y="197679"/>
                  <a:pt x="7770283" y="197679"/>
                </a:cubicBezTo>
                <a:cubicBezTo>
                  <a:pt x="7759366" y="197679"/>
                  <a:pt x="7750515" y="206530"/>
                  <a:pt x="7750515" y="217448"/>
                </a:cubicBezTo>
                <a:cubicBezTo>
                  <a:pt x="7750515" y="228365"/>
                  <a:pt x="7759366" y="237216"/>
                  <a:pt x="7770283" y="237216"/>
                </a:cubicBezTo>
                <a:close/>
                <a:moveTo>
                  <a:pt x="7577256" y="237216"/>
                </a:moveTo>
                <a:cubicBezTo>
                  <a:pt x="7588174" y="237216"/>
                  <a:pt x="7597024" y="228365"/>
                  <a:pt x="7597024" y="217448"/>
                </a:cubicBezTo>
                <a:cubicBezTo>
                  <a:pt x="7597024" y="206530"/>
                  <a:pt x="7588174" y="197679"/>
                  <a:pt x="7577256" y="197679"/>
                </a:cubicBezTo>
                <a:cubicBezTo>
                  <a:pt x="7566338" y="197679"/>
                  <a:pt x="7557488" y="206530"/>
                  <a:pt x="7557488" y="217448"/>
                </a:cubicBezTo>
                <a:cubicBezTo>
                  <a:pt x="7557488" y="228365"/>
                  <a:pt x="7566338" y="237216"/>
                  <a:pt x="7577256" y="237216"/>
                </a:cubicBezTo>
                <a:close/>
                <a:moveTo>
                  <a:pt x="7384228" y="237216"/>
                </a:moveTo>
                <a:cubicBezTo>
                  <a:pt x="7395145" y="237216"/>
                  <a:pt x="7403996" y="228365"/>
                  <a:pt x="7403996" y="217448"/>
                </a:cubicBezTo>
                <a:cubicBezTo>
                  <a:pt x="7403996" y="206530"/>
                  <a:pt x="7395145" y="197679"/>
                  <a:pt x="7384228" y="197679"/>
                </a:cubicBezTo>
                <a:cubicBezTo>
                  <a:pt x="7373310" y="197679"/>
                  <a:pt x="7364459" y="206530"/>
                  <a:pt x="7364459" y="217448"/>
                </a:cubicBezTo>
                <a:cubicBezTo>
                  <a:pt x="7364459" y="228365"/>
                  <a:pt x="7373310" y="237216"/>
                  <a:pt x="7384228" y="237216"/>
                </a:cubicBezTo>
                <a:close/>
                <a:moveTo>
                  <a:pt x="7191200" y="237216"/>
                </a:moveTo>
                <a:cubicBezTo>
                  <a:pt x="7202118" y="237216"/>
                  <a:pt x="7210968" y="228365"/>
                  <a:pt x="7210968" y="217448"/>
                </a:cubicBezTo>
                <a:cubicBezTo>
                  <a:pt x="7210968" y="206530"/>
                  <a:pt x="7202118" y="197679"/>
                  <a:pt x="7191200" y="197679"/>
                </a:cubicBezTo>
                <a:cubicBezTo>
                  <a:pt x="7180283" y="197679"/>
                  <a:pt x="7171432" y="206530"/>
                  <a:pt x="7171432" y="217448"/>
                </a:cubicBezTo>
                <a:cubicBezTo>
                  <a:pt x="7171432" y="228365"/>
                  <a:pt x="7180283" y="237216"/>
                  <a:pt x="7191200" y="237216"/>
                </a:cubicBezTo>
                <a:close/>
                <a:moveTo>
                  <a:pt x="6998173" y="237216"/>
                </a:moveTo>
                <a:cubicBezTo>
                  <a:pt x="7009090" y="237216"/>
                  <a:pt x="7017941" y="228365"/>
                  <a:pt x="7017941" y="217448"/>
                </a:cubicBezTo>
                <a:cubicBezTo>
                  <a:pt x="7017941" y="206530"/>
                  <a:pt x="7009090" y="197679"/>
                  <a:pt x="6998173" y="197679"/>
                </a:cubicBezTo>
                <a:cubicBezTo>
                  <a:pt x="6987255" y="197679"/>
                  <a:pt x="6978404" y="206530"/>
                  <a:pt x="6978404" y="217448"/>
                </a:cubicBezTo>
                <a:cubicBezTo>
                  <a:pt x="6978404" y="228365"/>
                  <a:pt x="6987255" y="237216"/>
                  <a:pt x="6998173" y="237216"/>
                </a:cubicBezTo>
                <a:close/>
                <a:moveTo>
                  <a:pt x="6805144" y="237216"/>
                </a:moveTo>
                <a:cubicBezTo>
                  <a:pt x="6816062" y="237216"/>
                  <a:pt x="6824913" y="228365"/>
                  <a:pt x="6824913" y="217448"/>
                </a:cubicBezTo>
                <a:cubicBezTo>
                  <a:pt x="6824913" y="206530"/>
                  <a:pt x="6816062" y="197679"/>
                  <a:pt x="6805144" y="197679"/>
                </a:cubicBezTo>
                <a:cubicBezTo>
                  <a:pt x="6794227" y="197679"/>
                  <a:pt x="6785376" y="206530"/>
                  <a:pt x="6785376" y="217448"/>
                </a:cubicBezTo>
                <a:cubicBezTo>
                  <a:pt x="6785376" y="228365"/>
                  <a:pt x="6794227" y="237216"/>
                  <a:pt x="6805144" y="237216"/>
                </a:cubicBezTo>
                <a:close/>
                <a:moveTo>
                  <a:pt x="6612117" y="237216"/>
                </a:moveTo>
                <a:cubicBezTo>
                  <a:pt x="6623034" y="237216"/>
                  <a:pt x="6631885" y="228365"/>
                  <a:pt x="6631885" y="217448"/>
                </a:cubicBezTo>
                <a:cubicBezTo>
                  <a:pt x="6631885" y="206530"/>
                  <a:pt x="6623034" y="197679"/>
                  <a:pt x="6612117" y="197679"/>
                </a:cubicBezTo>
                <a:cubicBezTo>
                  <a:pt x="6601199" y="197679"/>
                  <a:pt x="6592348" y="206530"/>
                  <a:pt x="6592348" y="217448"/>
                </a:cubicBezTo>
                <a:cubicBezTo>
                  <a:pt x="6592348" y="228365"/>
                  <a:pt x="6601199" y="237216"/>
                  <a:pt x="6612117" y="237216"/>
                </a:cubicBezTo>
                <a:close/>
                <a:moveTo>
                  <a:pt x="6403778" y="237216"/>
                </a:moveTo>
                <a:cubicBezTo>
                  <a:pt x="6414695" y="237216"/>
                  <a:pt x="6423546" y="228365"/>
                  <a:pt x="6423546" y="217448"/>
                </a:cubicBezTo>
                <a:cubicBezTo>
                  <a:pt x="6423546" y="206530"/>
                  <a:pt x="6414695" y="197679"/>
                  <a:pt x="6403778" y="197679"/>
                </a:cubicBezTo>
                <a:cubicBezTo>
                  <a:pt x="6392860" y="197679"/>
                  <a:pt x="6384009" y="206530"/>
                  <a:pt x="6384009" y="217448"/>
                </a:cubicBezTo>
                <a:cubicBezTo>
                  <a:pt x="6384009" y="228365"/>
                  <a:pt x="6392860" y="237216"/>
                  <a:pt x="6403778" y="237216"/>
                </a:cubicBezTo>
                <a:close/>
                <a:moveTo>
                  <a:pt x="6210750" y="237216"/>
                </a:moveTo>
                <a:cubicBezTo>
                  <a:pt x="6221668" y="237216"/>
                  <a:pt x="6230519" y="228365"/>
                  <a:pt x="6230519" y="217448"/>
                </a:cubicBezTo>
                <a:cubicBezTo>
                  <a:pt x="6230519" y="206530"/>
                  <a:pt x="6221668" y="197679"/>
                  <a:pt x="6210750" y="197679"/>
                </a:cubicBezTo>
                <a:cubicBezTo>
                  <a:pt x="6199833" y="197679"/>
                  <a:pt x="6190982" y="206530"/>
                  <a:pt x="6190982" y="217448"/>
                </a:cubicBezTo>
                <a:cubicBezTo>
                  <a:pt x="6190982" y="228365"/>
                  <a:pt x="6199833" y="237216"/>
                  <a:pt x="6210750" y="237216"/>
                </a:cubicBezTo>
                <a:close/>
                <a:moveTo>
                  <a:pt x="6017723" y="237216"/>
                </a:moveTo>
                <a:cubicBezTo>
                  <a:pt x="6028640" y="237216"/>
                  <a:pt x="6037491" y="228365"/>
                  <a:pt x="6037491" y="217448"/>
                </a:cubicBezTo>
                <a:cubicBezTo>
                  <a:pt x="6037491" y="206530"/>
                  <a:pt x="6028640" y="197679"/>
                  <a:pt x="6017723" y="197679"/>
                </a:cubicBezTo>
                <a:cubicBezTo>
                  <a:pt x="6006805" y="197679"/>
                  <a:pt x="5997954" y="206530"/>
                  <a:pt x="5997954" y="217448"/>
                </a:cubicBezTo>
                <a:cubicBezTo>
                  <a:pt x="5997954" y="228365"/>
                  <a:pt x="6006805" y="237216"/>
                  <a:pt x="6017723" y="237216"/>
                </a:cubicBezTo>
                <a:close/>
                <a:moveTo>
                  <a:pt x="5824694" y="237216"/>
                </a:moveTo>
                <a:cubicBezTo>
                  <a:pt x="5835612" y="237216"/>
                  <a:pt x="5844463" y="228365"/>
                  <a:pt x="5844463" y="217448"/>
                </a:cubicBezTo>
                <a:cubicBezTo>
                  <a:pt x="5844463" y="206530"/>
                  <a:pt x="5835612" y="197679"/>
                  <a:pt x="5824694" y="197679"/>
                </a:cubicBezTo>
                <a:cubicBezTo>
                  <a:pt x="5813777" y="197679"/>
                  <a:pt x="5804926" y="206530"/>
                  <a:pt x="5804926" y="217448"/>
                </a:cubicBezTo>
                <a:cubicBezTo>
                  <a:pt x="5804926" y="228365"/>
                  <a:pt x="5813777" y="237216"/>
                  <a:pt x="5824694" y="237216"/>
                </a:cubicBezTo>
                <a:close/>
                <a:moveTo>
                  <a:pt x="5631667" y="237216"/>
                </a:moveTo>
                <a:cubicBezTo>
                  <a:pt x="5642584" y="237216"/>
                  <a:pt x="5651435" y="228365"/>
                  <a:pt x="5651435" y="217448"/>
                </a:cubicBezTo>
                <a:cubicBezTo>
                  <a:pt x="5651435" y="206530"/>
                  <a:pt x="5642584" y="197679"/>
                  <a:pt x="5631667" y="197679"/>
                </a:cubicBezTo>
                <a:cubicBezTo>
                  <a:pt x="5620749" y="197679"/>
                  <a:pt x="5611899" y="206530"/>
                  <a:pt x="5611899" y="217448"/>
                </a:cubicBezTo>
                <a:cubicBezTo>
                  <a:pt x="5611899" y="228365"/>
                  <a:pt x="5620749" y="237216"/>
                  <a:pt x="5631667" y="237216"/>
                </a:cubicBezTo>
                <a:close/>
                <a:moveTo>
                  <a:pt x="5438639" y="237216"/>
                </a:moveTo>
                <a:cubicBezTo>
                  <a:pt x="5449557" y="237216"/>
                  <a:pt x="5458408" y="228365"/>
                  <a:pt x="5458408" y="217448"/>
                </a:cubicBezTo>
                <a:cubicBezTo>
                  <a:pt x="5458408" y="206530"/>
                  <a:pt x="5449557" y="197679"/>
                  <a:pt x="5438639" y="197679"/>
                </a:cubicBezTo>
                <a:cubicBezTo>
                  <a:pt x="5427722" y="197679"/>
                  <a:pt x="5418871" y="206530"/>
                  <a:pt x="5418871" y="217448"/>
                </a:cubicBezTo>
                <a:cubicBezTo>
                  <a:pt x="5418871" y="228365"/>
                  <a:pt x="5427722" y="237216"/>
                  <a:pt x="5438639" y="237216"/>
                </a:cubicBezTo>
                <a:close/>
                <a:moveTo>
                  <a:pt x="5245612" y="237216"/>
                </a:moveTo>
                <a:cubicBezTo>
                  <a:pt x="5256529" y="237216"/>
                  <a:pt x="5265380" y="228365"/>
                  <a:pt x="5265380" y="217448"/>
                </a:cubicBezTo>
                <a:cubicBezTo>
                  <a:pt x="5265380" y="206530"/>
                  <a:pt x="5256529" y="197679"/>
                  <a:pt x="5245612" y="197679"/>
                </a:cubicBezTo>
                <a:cubicBezTo>
                  <a:pt x="5234694" y="197679"/>
                  <a:pt x="5225843" y="206530"/>
                  <a:pt x="5225843" y="217448"/>
                </a:cubicBezTo>
                <a:cubicBezTo>
                  <a:pt x="5225843" y="228365"/>
                  <a:pt x="5234694" y="237216"/>
                  <a:pt x="5245612" y="237216"/>
                </a:cubicBezTo>
                <a:close/>
                <a:moveTo>
                  <a:pt x="5052584" y="237216"/>
                </a:moveTo>
                <a:cubicBezTo>
                  <a:pt x="5063502" y="237216"/>
                  <a:pt x="5072353" y="228365"/>
                  <a:pt x="5072353" y="217448"/>
                </a:cubicBezTo>
                <a:cubicBezTo>
                  <a:pt x="5072353" y="206530"/>
                  <a:pt x="5063502" y="197679"/>
                  <a:pt x="5052584" y="197679"/>
                </a:cubicBezTo>
                <a:cubicBezTo>
                  <a:pt x="5041666" y="197679"/>
                  <a:pt x="5032815" y="206530"/>
                  <a:pt x="5032815" y="217448"/>
                </a:cubicBezTo>
                <a:cubicBezTo>
                  <a:pt x="5032815" y="228365"/>
                  <a:pt x="5041666" y="237216"/>
                  <a:pt x="5052584" y="237216"/>
                </a:cubicBezTo>
                <a:close/>
                <a:moveTo>
                  <a:pt x="4859557" y="237216"/>
                </a:moveTo>
                <a:cubicBezTo>
                  <a:pt x="4870473" y="237216"/>
                  <a:pt x="4879324" y="228365"/>
                  <a:pt x="4879324" y="217448"/>
                </a:cubicBezTo>
                <a:cubicBezTo>
                  <a:pt x="4879324" y="206530"/>
                  <a:pt x="4870473" y="197679"/>
                  <a:pt x="4859557" y="197679"/>
                </a:cubicBezTo>
                <a:cubicBezTo>
                  <a:pt x="4848639" y="197679"/>
                  <a:pt x="4839789" y="206530"/>
                  <a:pt x="4839789" y="217448"/>
                </a:cubicBezTo>
                <a:cubicBezTo>
                  <a:pt x="4839789" y="228365"/>
                  <a:pt x="4848639" y="237216"/>
                  <a:pt x="4859557" y="237216"/>
                </a:cubicBezTo>
                <a:close/>
                <a:moveTo>
                  <a:pt x="4666528" y="237216"/>
                </a:moveTo>
                <a:cubicBezTo>
                  <a:pt x="4677446" y="237216"/>
                  <a:pt x="4686297" y="228365"/>
                  <a:pt x="4686297" y="217448"/>
                </a:cubicBezTo>
                <a:cubicBezTo>
                  <a:pt x="4686297" y="206530"/>
                  <a:pt x="4677446" y="197679"/>
                  <a:pt x="4666528" y="197679"/>
                </a:cubicBezTo>
                <a:cubicBezTo>
                  <a:pt x="4655612" y="197679"/>
                  <a:pt x="4646761" y="206530"/>
                  <a:pt x="4646761" y="217448"/>
                </a:cubicBezTo>
                <a:cubicBezTo>
                  <a:pt x="4646761" y="228365"/>
                  <a:pt x="4655612" y="237216"/>
                  <a:pt x="4666528" y="237216"/>
                </a:cubicBezTo>
                <a:close/>
                <a:moveTo>
                  <a:pt x="4473501" y="237216"/>
                </a:moveTo>
                <a:cubicBezTo>
                  <a:pt x="4484419" y="237216"/>
                  <a:pt x="4493269" y="228365"/>
                  <a:pt x="4493269" y="217448"/>
                </a:cubicBezTo>
                <a:cubicBezTo>
                  <a:pt x="4493269" y="206530"/>
                  <a:pt x="4484419" y="197679"/>
                  <a:pt x="4473501" y="197679"/>
                </a:cubicBezTo>
                <a:cubicBezTo>
                  <a:pt x="4462582" y="197679"/>
                  <a:pt x="4453732" y="206530"/>
                  <a:pt x="4453732" y="217448"/>
                </a:cubicBezTo>
                <a:cubicBezTo>
                  <a:pt x="4453732" y="228365"/>
                  <a:pt x="4462582" y="237216"/>
                  <a:pt x="4473501" y="237216"/>
                </a:cubicBezTo>
                <a:close/>
                <a:moveTo>
                  <a:pt x="4280474" y="237216"/>
                </a:moveTo>
                <a:cubicBezTo>
                  <a:pt x="4291390" y="237216"/>
                  <a:pt x="4300242" y="228365"/>
                  <a:pt x="4300242" y="217448"/>
                </a:cubicBezTo>
                <a:cubicBezTo>
                  <a:pt x="4300242" y="206530"/>
                  <a:pt x="4291390" y="197679"/>
                  <a:pt x="4280474" y="197679"/>
                </a:cubicBezTo>
                <a:cubicBezTo>
                  <a:pt x="4269556" y="197679"/>
                  <a:pt x="4260705" y="206530"/>
                  <a:pt x="4260705" y="217448"/>
                </a:cubicBezTo>
                <a:cubicBezTo>
                  <a:pt x="4260705" y="228365"/>
                  <a:pt x="4269556" y="237216"/>
                  <a:pt x="4280474" y="237216"/>
                </a:cubicBezTo>
                <a:close/>
                <a:moveTo>
                  <a:pt x="4058922" y="237216"/>
                </a:moveTo>
                <a:cubicBezTo>
                  <a:pt x="4069840" y="237216"/>
                  <a:pt x="4078690" y="228365"/>
                  <a:pt x="4078690" y="217448"/>
                </a:cubicBezTo>
                <a:cubicBezTo>
                  <a:pt x="4078690" y="206530"/>
                  <a:pt x="4069840" y="197679"/>
                  <a:pt x="4058922" y="197679"/>
                </a:cubicBezTo>
                <a:cubicBezTo>
                  <a:pt x="4048003" y="197679"/>
                  <a:pt x="4039153" y="206530"/>
                  <a:pt x="4039153" y="217448"/>
                </a:cubicBezTo>
                <a:cubicBezTo>
                  <a:pt x="4039153" y="228365"/>
                  <a:pt x="4048003" y="237216"/>
                  <a:pt x="4058922" y="237216"/>
                </a:cubicBezTo>
                <a:close/>
                <a:moveTo>
                  <a:pt x="3865894" y="237216"/>
                </a:moveTo>
                <a:cubicBezTo>
                  <a:pt x="3876811" y="237216"/>
                  <a:pt x="3885662" y="228365"/>
                  <a:pt x="3885662" y="217448"/>
                </a:cubicBezTo>
                <a:cubicBezTo>
                  <a:pt x="3885662" y="206530"/>
                  <a:pt x="3876811" y="197679"/>
                  <a:pt x="3865894" y="197679"/>
                </a:cubicBezTo>
                <a:cubicBezTo>
                  <a:pt x="3854977" y="197679"/>
                  <a:pt x="3846126" y="206530"/>
                  <a:pt x="3846126" y="217448"/>
                </a:cubicBezTo>
                <a:cubicBezTo>
                  <a:pt x="3846126" y="228365"/>
                  <a:pt x="3854977" y="237216"/>
                  <a:pt x="3865894" y="237216"/>
                </a:cubicBezTo>
                <a:close/>
                <a:moveTo>
                  <a:pt x="3672866" y="237216"/>
                </a:moveTo>
                <a:cubicBezTo>
                  <a:pt x="3683783" y="237216"/>
                  <a:pt x="3692634" y="228365"/>
                  <a:pt x="3692634" y="217448"/>
                </a:cubicBezTo>
                <a:cubicBezTo>
                  <a:pt x="3692634" y="206530"/>
                  <a:pt x="3683783" y="197679"/>
                  <a:pt x="3672866" y="197679"/>
                </a:cubicBezTo>
                <a:cubicBezTo>
                  <a:pt x="3661948" y="197679"/>
                  <a:pt x="3653098" y="206530"/>
                  <a:pt x="3653098" y="217448"/>
                </a:cubicBezTo>
                <a:cubicBezTo>
                  <a:pt x="3653098" y="228365"/>
                  <a:pt x="3661948" y="237216"/>
                  <a:pt x="3672866" y="237216"/>
                </a:cubicBezTo>
                <a:close/>
                <a:moveTo>
                  <a:pt x="3479838" y="237216"/>
                </a:moveTo>
                <a:cubicBezTo>
                  <a:pt x="3490755" y="237216"/>
                  <a:pt x="3499606" y="228365"/>
                  <a:pt x="3499606" y="217448"/>
                </a:cubicBezTo>
                <a:cubicBezTo>
                  <a:pt x="3499606" y="206530"/>
                  <a:pt x="3490755" y="197679"/>
                  <a:pt x="3479838" y="197679"/>
                </a:cubicBezTo>
                <a:cubicBezTo>
                  <a:pt x="3468920" y="197679"/>
                  <a:pt x="3460069" y="206530"/>
                  <a:pt x="3460069" y="217448"/>
                </a:cubicBezTo>
                <a:cubicBezTo>
                  <a:pt x="3460069" y="228365"/>
                  <a:pt x="3468920" y="237216"/>
                  <a:pt x="3479838" y="237216"/>
                </a:cubicBezTo>
                <a:close/>
                <a:moveTo>
                  <a:pt x="3286810" y="237216"/>
                </a:moveTo>
                <a:cubicBezTo>
                  <a:pt x="3297728" y="237216"/>
                  <a:pt x="3306579" y="228365"/>
                  <a:pt x="3306579" y="217448"/>
                </a:cubicBezTo>
                <a:cubicBezTo>
                  <a:pt x="3306579" y="206530"/>
                  <a:pt x="3297728" y="197679"/>
                  <a:pt x="3286810" y="197679"/>
                </a:cubicBezTo>
                <a:cubicBezTo>
                  <a:pt x="3275893" y="197679"/>
                  <a:pt x="3267042" y="206530"/>
                  <a:pt x="3267042" y="217448"/>
                </a:cubicBezTo>
                <a:cubicBezTo>
                  <a:pt x="3267042" y="228365"/>
                  <a:pt x="3275893" y="237216"/>
                  <a:pt x="3286810" y="237216"/>
                </a:cubicBezTo>
                <a:close/>
                <a:moveTo>
                  <a:pt x="3093783" y="237216"/>
                </a:moveTo>
                <a:cubicBezTo>
                  <a:pt x="3104700" y="237216"/>
                  <a:pt x="3113551" y="228365"/>
                  <a:pt x="3113551" y="217448"/>
                </a:cubicBezTo>
                <a:cubicBezTo>
                  <a:pt x="3113551" y="206530"/>
                  <a:pt x="3104700" y="197679"/>
                  <a:pt x="3093783" y="197679"/>
                </a:cubicBezTo>
                <a:cubicBezTo>
                  <a:pt x="3082865" y="197679"/>
                  <a:pt x="3074014" y="206530"/>
                  <a:pt x="3074014" y="217448"/>
                </a:cubicBezTo>
                <a:cubicBezTo>
                  <a:pt x="3074014" y="228365"/>
                  <a:pt x="3082865" y="237216"/>
                  <a:pt x="3093783" y="237216"/>
                </a:cubicBezTo>
                <a:close/>
                <a:moveTo>
                  <a:pt x="2900755" y="237216"/>
                </a:moveTo>
                <a:cubicBezTo>
                  <a:pt x="2911673" y="237216"/>
                  <a:pt x="2920524" y="228365"/>
                  <a:pt x="2920524" y="217448"/>
                </a:cubicBezTo>
                <a:cubicBezTo>
                  <a:pt x="2920524" y="206530"/>
                  <a:pt x="2911673" y="197679"/>
                  <a:pt x="2900755" y="197679"/>
                </a:cubicBezTo>
                <a:cubicBezTo>
                  <a:pt x="2889838" y="197679"/>
                  <a:pt x="2880987" y="206530"/>
                  <a:pt x="2880987" y="217448"/>
                </a:cubicBezTo>
                <a:cubicBezTo>
                  <a:pt x="2880987" y="228365"/>
                  <a:pt x="2889838" y="237216"/>
                  <a:pt x="2900755" y="237216"/>
                </a:cubicBezTo>
                <a:close/>
                <a:moveTo>
                  <a:pt x="2707727" y="237216"/>
                </a:moveTo>
                <a:cubicBezTo>
                  <a:pt x="2718644" y="237216"/>
                  <a:pt x="2727495" y="228365"/>
                  <a:pt x="2727495" y="217448"/>
                </a:cubicBezTo>
                <a:cubicBezTo>
                  <a:pt x="2727495" y="206530"/>
                  <a:pt x="2718644" y="197679"/>
                  <a:pt x="2707727" y="197679"/>
                </a:cubicBezTo>
                <a:cubicBezTo>
                  <a:pt x="2696809" y="197679"/>
                  <a:pt x="2687958" y="206530"/>
                  <a:pt x="2687958" y="217448"/>
                </a:cubicBezTo>
                <a:cubicBezTo>
                  <a:pt x="2687958" y="228365"/>
                  <a:pt x="2696809" y="237216"/>
                  <a:pt x="2707727" y="237216"/>
                </a:cubicBezTo>
                <a:close/>
                <a:moveTo>
                  <a:pt x="2514699" y="237216"/>
                </a:moveTo>
                <a:cubicBezTo>
                  <a:pt x="2525617" y="237216"/>
                  <a:pt x="2534468" y="228365"/>
                  <a:pt x="2534468" y="217448"/>
                </a:cubicBezTo>
                <a:cubicBezTo>
                  <a:pt x="2534468" y="206530"/>
                  <a:pt x="2525617" y="197679"/>
                  <a:pt x="2514699" y="197679"/>
                </a:cubicBezTo>
                <a:cubicBezTo>
                  <a:pt x="2503782" y="197679"/>
                  <a:pt x="2494931" y="206530"/>
                  <a:pt x="2494931" y="217448"/>
                </a:cubicBezTo>
                <a:cubicBezTo>
                  <a:pt x="2494931" y="228365"/>
                  <a:pt x="2503782" y="237216"/>
                  <a:pt x="2514699" y="237216"/>
                </a:cubicBezTo>
                <a:close/>
                <a:moveTo>
                  <a:pt x="2321672" y="237216"/>
                </a:moveTo>
                <a:cubicBezTo>
                  <a:pt x="2332589" y="237216"/>
                  <a:pt x="2341440" y="228365"/>
                  <a:pt x="2341440" y="217448"/>
                </a:cubicBezTo>
                <a:cubicBezTo>
                  <a:pt x="2341440" y="206530"/>
                  <a:pt x="2332589" y="197679"/>
                  <a:pt x="2321672" y="197679"/>
                </a:cubicBezTo>
                <a:cubicBezTo>
                  <a:pt x="2310754" y="197679"/>
                  <a:pt x="2301903" y="206530"/>
                  <a:pt x="2301903" y="217448"/>
                </a:cubicBezTo>
                <a:cubicBezTo>
                  <a:pt x="2301903" y="228365"/>
                  <a:pt x="2310754" y="237216"/>
                  <a:pt x="2321672" y="237216"/>
                </a:cubicBezTo>
                <a:close/>
                <a:moveTo>
                  <a:pt x="2128643" y="237216"/>
                </a:moveTo>
                <a:cubicBezTo>
                  <a:pt x="2139561" y="237216"/>
                  <a:pt x="2148412" y="228365"/>
                  <a:pt x="2148412" y="217448"/>
                </a:cubicBezTo>
                <a:cubicBezTo>
                  <a:pt x="2148412" y="206530"/>
                  <a:pt x="2139561" y="197679"/>
                  <a:pt x="2128643" y="197679"/>
                </a:cubicBezTo>
                <a:cubicBezTo>
                  <a:pt x="2117726" y="197679"/>
                  <a:pt x="2108875" y="206530"/>
                  <a:pt x="2108875" y="217448"/>
                </a:cubicBezTo>
                <a:cubicBezTo>
                  <a:pt x="2108875" y="228365"/>
                  <a:pt x="2117726" y="237216"/>
                  <a:pt x="2128643" y="237216"/>
                </a:cubicBezTo>
                <a:close/>
                <a:moveTo>
                  <a:pt x="1935616" y="237216"/>
                </a:moveTo>
                <a:cubicBezTo>
                  <a:pt x="1946533" y="237216"/>
                  <a:pt x="1955384" y="228365"/>
                  <a:pt x="1955384" y="217448"/>
                </a:cubicBezTo>
                <a:cubicBezTo>
                  <a:pt x="1955384" y="206530"/>
                  <a:pt x="1946533" y="197679"/>
                  <a:pt x="1935616" y="197679"/>
                </a:cubicBezTo>
                <a:cubicBezTo>
                  <a:pt x="1924698" y="197679"/>
                  <a:pt x="1915848" y="206530"/>
                  <a:pt x="1915848" y="217448"/>
                </a:cubicBezTo>
                <a:cubicBezTo>
                  <a:pt x="1915848" y="228365"/>
                  <a:pt x="1924698" y="237216"/>
                  <a:pt x="1935616" y="237216"/>
                </a:cubicBezTo>
                <a:close/>
                <a:moveTo>
                  <a:pt x="1727277" y="237216"/>
                </a:moveTo>
                <a:cubicBezTo>
                  <a:pt x="1738195" y="237216"/>
                  <a:pt x="1747045" y="228365"/>
                  <a:pt x="1747045" y="217448"/>
                </a:cubicBezTo>
                <a:cubicBezTo>
                  <a:pt x="1747045" y="206530"/>
                  <a:pt x="1738195" y="197679"/>
                  <a:pt x="1727277" y="197679"/>
                </a:cubicBezTo>
                <a:cubicBezTo>
                  <a:pt x="1716359" y="197679"/>
                  <a:pt x="1707508" y="206530"/>
                  <a:pt x="1707508" y="217448"/>
                </a:cubicBezTo>
                <a:cubicBezTo>
                  <a:pt x="1707508" y="228365"/>
                  <a:pt x="1716359" y="237216"/>
                  <a:pt x="1727277" y="237216"/>
                </a:cubicBezTo>
                <a:close/>
                <a:moveTo>
                  <a:pt x="1534249" y="237216"/>
                </a:moveTo>
                <a:cubicBezTo>
                  <a:pt x="1545167" y="237216"/>
                  <a:pt x="1554018" y="228365"/>
                  <a:pt x="1554018" y="217448"/>
                </a:cubicBezTo>
                <a:cubicBezTo>
                  <a:pt x="1554018" y="206530"/>
                  <a:pt x="1545167" y="197679"/>
                  <a:pt x="1534249" y="197679"/>
                </a:cubicBezTo>
                <a:cubicBezTo>
                  <a:pt x="1523332" y="197679"/>
                  <a:pt x="1514481" y="206530"/>
                  <a:pt x="1514481" y="217448"/>
                </a:cubicBezTo>
                <a:cubicBezTo>
                  <a:pt x="1514481" y="228365"/>
                  <a:pt x="1523332" y="237216"/>
                  <a:pt x="1534249" y="237216"/>
                </a:cubicBezTo>
                <a:close/>
                <a:moveTo>
                  <a:pt x="1341222" y="237216"/>
                </a:moveTo>
                <a:cubicBezTo>
                  <a:pt x="1352139" y="237216"/>
                  <a:pt x="1360990" y="228365"/>
                  <a:pt x="1360990" y="217448"/>
                </a:cubicBezTo>
                <a:cubicBezTo>
                  <a:pt x="1360990" y="206530"/>
                  <a:pt x="1352139" y="197679"/>
                  <a:pt x="1341222" y="197679"/>
                </a:cubicBezTo>
                <a:cubicBezTo>
                  <a:pt x="1330304" y="197679"/>
                  <a:pt x="1321453" y="206530"/>
                  <a:pt x="1321453" y="217448"/>
                </a:cubicBezTo>
                <a:cubicBezTo>
                  <a:pt x="1321453" y="228365"/>
                  <a:pt x="1330304" y="237216"/>
                  <a:pt x="1341222" y="237216"/>
                </a:cubicBezTo>
                <a:close/>
                <a:moveTo>
                  <a:pt x="1148193" y="237216"/>
                </a:moveTo>
                <a:cubicBezTo>
                  <a:pt x="1159111" y="237216"/>
                  <a:pt x="1167962" y="228365"/>
                  <a:pt x="1167962" y="217448"/>
                </a:cubicBezTo>
                <a:cubicBezTo>
                  <a:pt x="1167962" y="206530"/>
                  <a:pt x="1159111" y="197679"/>
                  <a:pt x="1148193" y="197679"/>
                </a:cubicBezTo>
                <a:cubicBezTo>
                  <a:pt x="1137276" y="197679"/>
                  <a:pt x="1128425" y="206530"/>
                  <a:pt x="1128425" y="217448"/>
                </a:cubicBezTo>
                <a:cubicBezTo>
                  <a:pt x="1128425" y="228365"/>
                  <a:pt x="1137276" y="237216"/>
                  <a:pt x="1148193" y="237216"/>
                </a:cubicBezTo>
                <a:close/>
                <a:moveTo>
                  <a:pt x="955166" y="237216"/>
                </a:moveTo>
                <a:cubicBezTo>
                  <a:pt x="966083" y="237216"/>
                  <a:pt x="974934" y="228365"/>
                  <a:pt x="974934" y="217448"/>
                </a:cubicBezTo>
                <a:cubicBezTo>
                  <a:pt x="974934" y="206530"/>
                  <a:pt x="966083" y="197679"/>
                  <a:pt x="955166" y="197679"/>
                </a:cubicBezTo>
                <a:cubicBezTo>
                  <a:pt x="944248" y="197679"/>
                  <a:pt x="935398" y="206530"/>
                  <a:pt x="935398" y="217448"/>
                </a:cubicBezTo>
                <a:cubicBezTo>
                  <a:pt x="935398" y="228365"/>
                  <a:pt x="944248" y="237216"/>
                  <a:pt x="955166" y="237216"/>
                </a:cubicBezTo>
                <a:close/>
                <a:moveTo>
                  <a:pt x="762138" y="237216"/>
                </a:moveTo>
                <a:cubicBezTo>
                  <a:pt x="773056" y="237216"/>
                  <a:pt x="781907" y="228365"/>
                  <a:pt x="781907" y="217448"/>
                </a:cubicBezTo>
                <a:cubicBezTo>
                  <a:pt x="781907" y="206530"/>
                  <a:pt x="773056" y="197679"/>
                  <a:pt x="762138" y="197679"/>
                </a:cubicBezTo>
                <a:cubicBezTo>
                  <a:pt x="751221" y="197679"/>
                  <a:pt x="742370" y="206530"/>
                  <a:pt x="742370" y="217448"/>
                </a:cubicBezTo>
                <a:cubicBezTo>
                  <a:pt x="742370" y="228365"/>
                  <a:pt x="751221" y="237216"/>
                  <a:pt x="762138" y="237216"/>
                </a:cubicBezTo>
                <a:close/>
                <a:moveTo>
                  <a:pt x="569111" y="237216"/>
                </a:moveTo>
                <a:cubicBezTo>
                  <a:pt x="580028" y="237216"/>
                  <a:pt x="588879" y="228365"/>
                  <a:pt x="588879" y="217448"/>
                </a:cubicBezTo>
                <a:cubicBezTo>
                  <a:pt x="588879" y="206530"/>
                  <a:pt x="580028" y="197679"/>
                  <a:pt x="569111" y="197679"/>
                </a:cubicBezTo>
                <a:cubicBezTo>
                  <a:pt x="558193" y="197679"/>
                  <a:pt x="549343" y="206530"/>
                  <a:pt x="549343" y="217448"/>
                </a:cubicBezTo>
                <a:cubicBezTo>
                  <a:pt x="549343" y="228365"/>
                  <a:pt x="558193" y="237216"/>
                  <a:pt x="569111" y="237216"/>
                </a:cubicBezTo>
                <a:close/>
                <a:moveTo>
                  <a:pt x="376082" y="237216"/>
                </a:moveTo>
                <a:cubicBezTo>
                  <a:pt x="387000" y="237216"/>
                  <a:pt x="395851" y="228365"/>
                  <a:pt x="395851" y="217448"/>
                </a:cubicBezTo>
                <a:cubicBezTo>
                  <a:pt x="395851" y="206530"/>
                  <a:pt x="387000" y="197679"/>
                  <a:pt x="376082" y="197679"/>
                </a:cubicBezTo>
                <a:cubicBezTo>
                  <a:pt x="365165" y="197679"/>
                  <a:pt x="356314" y="206530"/>
                  <a:pt x="356314" y="217448"/>
                </a:cubicBezTo>
                <a:cubicBezTo>
                  <a:pt x="356314" y="228365"/>
                  <a:pt x="365165" y="237216"/>
                  <a:pt x="376082" y="237216"/>
                </a:cubicBezTo>
                <a:close/>
                <a:moveTo>
                  <a:pt x="183055" y="237216"/>
                </a:moveTo>
                <a:cubicBezTo>
                  <a:pt x="193973" y="237216"/>
                  <a:pt x="202823" y="228365"/>
                  <a:pt x="202823" y="217448"/>
                </a:cubicBezTo>
                <a:cubicBezTo>
                  <a:pt x="202823" y="206530"/>
                  <a:pt x="193973" y="197679"/>
                  <a:pt x="183055" y="197679"/>
                </a:cubicBezTo>
                <a:cubicBezTo>
                  <a:pt x="172137" y="197679"/>
                  <a:pt x="163287" y="206530"/>
                  <a:pt x="163287" y="217448"/>
                </a:cubicBezTo>
                <a:cubicBezTo>
                  <a:pt x="163287" y="228365"/>
                  <a:pt x="172137" y="237216"/>
                  <a:pt x="183055" y="237216"/>
                </a:cubicBezTo>
                <a:close/>
                <a:moveTo>
                  <a:pt x="0" y="430764"/>
                </a:moveTo>
                <a:lnTo>
                  <a:pt x="4006" y="429105"/>
                </a:lnTo>
                <a:cubicBezTo>
                  <a:pt x="7583" y="425528"/>
                  <a:pt x="9796" y="420586"/>
                  <a:pt x="9796" y="415127"/>
                </a:cubicBezTo>
                <a:cubicBezTo>
                  <a:pt x="9796" y="409668"/>
                  <a:pt x="7583" y="404726"/>
                  <a:pt x="4006" y="401149"/>
                </a:cubicBezTo>
                <a:lnTo>
                  <a:pt x="0" y="399490"/>
                </a:lnTo>
                <a:close/>
                <a:moveTo>
                  <a:pt x="8349367" y="434895"/>
                </a:moveTo>
                <a:cubicBezTo>
                  <a:pt x="8354825" y="434895"/>
                  <a:pt x="8359767" y="432682"/>
                  <a:pt x="8363345" y="429105"/>
                </a:cubicBezTo>
                <a:lnTo>
                  <a:pt x="8366380" y="421778"/>
                </a:lnTo>
                <a:lnTo>
                  <a:pt x="8366380" y="408476"/>
                </a:lnTo>
                <a:lnTo>
                  <a:pt x="8363345" y="401149"/>
                </a:lnTo>
                <a:cubicBezTo>
                  <a:pt x="8359767" y="397572"/>
                  <a:pt x="8354825" y="395359"/>
                  <a:pt x="8349367" y="395359"/>
                </a:cubicBezTo>
                <a:cubicBezTo>
                  <a:pt x="8338449" y="395359"/>
                  <a:pt x="8329598" y="404209"/>
                  <a:pt x="8329598" y="415127"/>
                </a:cubicBezTo>
                <a:cubicBezTo>
                  <a:pt x="8329598" y="426044"/>
                  <a:pt x="8338449" y="434895"/>
                  <a:pt x="8349367" y="434895"/>
                </a:cubicBezTo>
                <a:close/>
                <a:moveTo>
                  <a:pt x="8156338" y="434895"/>
                </a:moveTo>
                <a:cubicBezTo>
                  <a:pt x="8167256" y="434895"/>
                  <a:pt x="8176107" y="426044"/>
                  <a:pt x="8176107" y="415127"/>
                </a:cubicBezTo>
                <a:cubicBezTo>
                  <a:pt x="8176107" y="404209"/>
                  <a:pt x="8167256" y="395359"/>
                  <a:pt x="8156338" y="395359"/>
                </a:cubicBezTo>
                <a:cubicBezTo>
                  <a:pt x="8145421" y="395359"/>
                  <a:pt x="8136570" y="404209"/>
                  <a:pt x="8136570" y="415127"/>
                </a:cubicBezTo>
                <a:cubicBezTo>
                  <a:pt x="8136570" y="426044"/>
                  <a:pt x="8145421" y="434895"/>
                  <a:pt x="8156338" y="434895"/>
                </a:cubicBezTo>
                <a:close/>
                <a:moveTo>
                  <a:pt x="7963311" y="434895"/>
                </a:moveTo>
                <a:cubicBezTo>
                  <a:pt x="7974228" y="434895"/>
                  <a:pt x="7983079" y="426044"/>
                  <a:pt x="7983079" y="415127"/>
                </a:cubicBezTo>
                <a:cubicBezTo>
                  <a:pt x="7983079" y="404209"/>
                  <a:pt x="7974228" y="395359"/>
                  <a:pt x="7963311" y="395359"/>
                </a:cubicBezTo>
                <a:cubicBezTo>
                  <a:pt x="7952393" y="395359"/>
                  <a:pt x="7943543" y="404209"/>
                  <a:pt x="7943543" y="415127"/>
                </a:cubicBezTo>
                <a:cubicBezTo>
                  <a:pt x="7943543" y="426044"/>
                  <a:pt x="7952393" y="434895"/>
                  <a:pt x="7963311" y="434895"/>
                </a:cubicBezTo>
                <a:close/>
                <a:moveTo>
                  <a:pt x="7770283" y="434895"/>
                </a:moveTo>
                <a:cubicBezTo>
                  <a:pt x="7781201" y="434895"/>
                  <a:pt x="7790052" y="426044"/>
                  <a:pt x="7790052" y="415127"/>
                </a:cubicBezTo>
                <a:cubicBezTo>
                  <a:pt x="7790052" y="404209"/>
                  <a:pt x="7781201" y="395359"/>
                  <a:pt x="7770283" y="395359"/>
                </a:cubicBezTo>
                <a:cubicBezTo>
                  <a:pt x="7759366" y="395359"/>
                  <a:pt x="7750515" y="404209"/>
                  <a:pt x="7750515" y="415127"/>
                </a:cubicBezTo>
                <a:cubicBezTo>
                  <a:pt x="7750515" y="426044"/>
                  <a:pt x="7759366" y="434895"/>
                  <a:pt x="7770283" y="434895"/>
                </a:cubicBezTo>
                <a:close/>
                <a:moveTo>
                  <a:pt x="7577256" y="434895"/>
                </a:moveTo>
                <a:cubicBezTo>
                  <a:pt x="7588174" y="434895"/>
                  <a:pt x="7597024" y="426044"/>
                  <a:pt x="7597024" y="415127"/>
                </a:cubicBezTo>
                <a:cubicBezTo>
                  <a:pt x="7597024" y="404209"/>
                  <a:pt x="7588174" y="395359"/>
                  <a:pt x="7577256" y="395359"/>
                </a:cubicBezTo>
                <a:cubicBezTo>
                  <a:pt x="7566338" y="395359"/>
                  <a:pt x="7557488" y="404209"/>
                  <a:pt x="7557488" y="415127"/>
                </a:cubicBezTo>
                <a:cubicBezTo>
                  <a:pt x="7557488" y="426044"/>
                  <a:pt x="7566338" y="434895"/>
                  <a:pt x="7577256" y="434895"/>
                </a:cubicBezTo>
                <a:close/>
                <a:moveTo>
                  <a:pt x="7384228" y="434895"/>
                </a:moveTo>
                <a:cubicBezTo>
                  <a:pt x="7395145" y="434895"/>
                  <a:pt x="7403996" y="426044"/>
                  <a:pt x="7403996" y="415127"/>
                </a:cubicBezTo>
                <a:cubicBezTo>
                  <a:pt x="7403996" y="404209"/>
                  <a:pt x="7395145" y="395359"/>
                  <a:pt x="7384228" y="395359"/>
                </a:cubicBezTo>
                <a:cubicBezTo>
                  <a:pt x="7373310" y="395359"/>
                  <a:pt x="7364459" y="404209"/>
                  <a:pt x="7364459" y="415127"/>
                </a:cubicBezTo>
                <a:cubicBezTo>
                  <a:pt x="7364459" y="426044"/>
                  <a:pt x="7373310" y="434895"/>
                  <a:pt x="7384228" y="434895"/>
                </a:cubicBezTo>
                <a:close/>
                <a:moveTo>
                  <a:pt x="7191200" y="434895"/>
                </a:moveTo>
                <a:cubicBezTo>
                  <a:pt x="7202118" y="434895"/>
                  <a:pt x="7210968" y="426044"/>
                  <a:pt x="7210968" y="415127"/>
                </a:cubicBezTo>
                <a:cubicBezTo>
                  <a:pt x="7210968" y="404209"/>
                  <a:pt x="7202118" y="395359"/>
                  <a:pt x="7191200" y="395359"/>
                </a:cubicBezTo>
                <a:cubicBezTo>
                  <a:pt x="7180283" y="395359"/>
                  <a:pt x="7171432" y="404209"/>
                  <a:pt x="7171432" y="415127"/>
                </a:cubicBezTo>
                <a:cubicBezTo>
                  <a:pt x="7171432" y="426044"/>
                  <a:pt x="7180283" y="434895"/>
                  <a:pt x="7191200" y="434895"/>
                </a:cubicBezTo>
                <a:close/>
                <a:moveTo>
                  <a:pt x="6998173" y="434895"/>
                </a:moveTo>
                <a:cubicBezTo>
                  <a:pt x="7009090" y="434895"/>
                  <a:pt x="7017941" y="426044"/>
                  <a:pt x="7017941" y="415127"/>
                </a:cubicBezTo>
                <a:cubicBezTo>
                  <a:pt x="7017941" y="404209"/>
                  <a:pt x="7009090" y="395359"/>
                  <a:pt x="6998173" y="395359"/>
                </a:cubicBezTo>
                <a:cubicBezTo>
                  <a:pt x="6987255" y="395359"/>
                  <a:pt x="6978404" y="404209"/>
                  <a:pt x="6978404" y="415127"/>
                </a:cubicBezTo>
                <a:cubicBezTo>
                  <a:pt x="6978404" y="426044"/>
                  <a:pt x="6987255" y="434895"/>
                  <a:pt x="6998173" y="434895"/>
                </a:cubicBezTo>
                <a:close/>
                <a:moveTo>
                  <a:pt x="6805144" y="434895"/>
                </a:moveTo>
                <a:cubicBezTo>
                  <a:pt x="6816062" y="434895"/>
                  <a:pt x="6824913" y="426044"/>
                  <a:pt x="6824913" y="415127"/>
                </a:cubicBezTo>
                <a:cubicBezTo>
                  <a:pt x="6824913" y="404209"/>
                  <a:pt x="6816062" y="395359"/>
                  <a:pt x="6805144" y="395359"/>
                </a:cubicBezTo>
                <a:cubicBezTo>
                  <a:pt x="6794227" y="395359"/>
                  <a:pt x="6785376" y="404209"/>
                  <a:pt x="6785376" y="415127"/>
                </a:cubicBezTo>
                <a:cubicBezTo>
                  <a:pt x="6785376" y="426044"/>
                  <a:pt x="6794227" y="434895"/>
                  <a:pt x="6805144" y="434895"/>
                </a:cubicBezTo>
                <a:close/>
                <a:moveTo>
                  <a:pt x="6612117" y="434895"/>
                </a:moveTo>
                <a:cubicBezTo>
                  <a:pt x="6623034" y="434895"/>
                  <a:pt x="6631885" y="426044"/>
                  <a:pt x="6631885" y="415127"/>
                </a:cubicBezTo>
                <a:cubicBezTo>
                  <a:pt x="6631885" y="404209"/>
                  <a:pt x="6623034" y="395359"/>
                  <a:pt x="6612117" y="395359"/>
                </a:cubicBezTo>
                <a:cubicBezTo>
                  <a:pt x="6601199" y="395359"/>
                  <a:pt x="6592348" y="404209"/>
                  <a:pt x="6592348" y="415127"/>
                </a:cubicBezTo>
                <a:cubicBezTo>
                  <a:pt x="6592348" y="426044"/>
                  <a:pt x="6601199" y="434895"/>
                  <a:pt x="6612117" y="434895"/>
                </a:cubicBezTo>
                <a:close/>
                <a:moveTo>
                  <a:pt x="6403778" y="434895"/>
                </a:moveTo>
                <a:cubicBezTo>
                  <a:pt x="6414695" y="434895"/>
                  <a:pt x="6423546" y="426044"/>
                  <a:pt x="6423546" y="415127"/>
                </a:cubicBezTo>
                <a:cubicBezTo>
                  <a:pt x="6423546" y="404209"/>
                  <a:pt x="6414695" y="395359"/>
                  <a:pt x="6403778" y="395359"/>
                </a:cubicBezTo>
                <a:cubicBezTo>
                  <a:pt x="6392860" y="395359"/>
                  <a:pt x="6384009" y="404209"/>
                  <a:pt x="6384009" y="415127"/>
                </a:cubicBezTo>
                <a:cubicBezTo>
                  <a:pt x="6384009" y="426044"/>
                  <a:pt x="6392860" y="434895"/>
                  <a:pt x="6403778" y="434895"/>
                </a:cubicBezTo>
                <a:close/>
                <a:moveTo>
                  <a:pt x="6210750" y="434895"/>
                </a:moveTo>
                <a:cubicBezTo>
                  <a:pt x="6221668" y="434895"/>
                  <a:pt x="6230519" y="426044"/>
                  <a:pt x="6230519" y="415127"/>
                </a:cubicBezTo>
                <a:cubicBezTo>
                  <a:pt x="6230519" y="404209"/>
                  <a:pt x="6221668" y="395359"/>
                  <a:pt x="6210750" y="395359"/>
                </a:cubicBezTo>
                <a:cubicBezTo>
                  <a:pt x="6199833" y="395359"/>
                  <a:pt x="6190982" y="404209"/>
                  <a:pt x="6190982" y="415127"/>
                </a:cubicBezTo>
                <a:cubicBezTo>
                  <a:pt x="6190982" y="426044"/>
                  <a:pt x="6199833" y="434895"/>
                  <a:pt x="6210750" y="434895"/>
                </a:cubicBezTo>
                <a:close/>
                <a:moveTo>
                  <a:pt x="6017723" y="434895"/>
                </a:moveTo>
                <a:cubicBezTo>
                  <a:pt x="6028640" y="434895"/>
                  <a:pt x="6037491" y="426044"/>
                  <a:pt x="6037491" y="415127"/>
                </a:cubicBezTo>
                <a:cubicBezTo>
                  <a:pt x="6037491" y="404209"/>
                  <a:pt x="6028640" y="395359"/>
                  <a:pt x="6017723" y="395359"/>
                </a:cubicBezTo>
                <a:cubicBezTo>
                  <a:pt x="6006805" y="395359"/>
                  <a:pt x="5997954" y="404209"/>
                  <a:pt x="5997954" y="415127"/>
                </a:cubicBezTo>
                <a:cubicBezTo>
                  <a:pt x="5997954" y="426044"/>
                  <a:pt x="6006805" y="434895"/>
                  <a:pt x="6017723" y="434895"/>
                </a:cubicBezTo>
                <a:close/>
                <a:moveTo>
                  <a:pt x="5824694" y="434895"/>
                </a:moveTo>
                <a:cubicBezTo>
                  <a:pt x="5835612" y="434895"/>
                  <a:pt x="5844463" y="426044"/>
                  <a:pt x="5844463" y="415127"/>
                </a:cubicBezTo>
                <a:cubicBezTo>
                  <a:pt x="5844463" y="404209"/>
                  <a:pt x="5835612" y="395359"/>
                  <a:pt x="5824694" y="395359"/>
                </a:cubicBezTo>
                <a:cubicBezTo>
                  <a:pt x="5813777" y="395359"/>
                  <a:pt x="5804926" y="404209"/>
                  <a:pt x="5804926" y="415127"/>
                </a:cubicBezTo>
                <a:cubicBezTo>
                  <a:pt x="5804926" y="426044"/>
                  <a:pt x="5813777" y="434895"/>
                  <a:pt x="5824694" y="434895"/>
                </a:cubicBezTo>
                <a:close/>
                <a:moveTo>
                  <a:pt x="5631667" y="434895"/>
                </a:moveTo>
                <a:cubicBezTo>
                  <a:pt x="5642584" y="434895"/>
                  <a:pt x="5651435" y="426044"/>
                  <a:pt x="5651435" y="415127"/>
                </a:cubicBezTo>
                <a:cubicBezTo>
                  <a:pt x="5651435" y="404209"/>
                  <a:pt x="5642584" y="395359"/>
                  <a:pt x="5631667" y="395359"/>
                </a:cubicBezTo>
                <a:cubicBezTo>
                  <a:pt x="5620749" y="395359"/>
                  <a:pt x="5611899" y="404209"/>
                  <a:pt x="5611899" y="415127"/>
                </a:cubicBezTo>
                <a:cubicBezTo>
                  <a:pt x="5611899" y="426044"/>
                  <a:pt x="5620749" y="434895"/>
                  <a:pt x="5631667" y="434895"/>
                </a:cubicBezTo>
                <a:close/>
                <a:moveTo>
                  <a:pt x="5438639" y="434895"/>
                </a:moveTo>
                <a:cubicBezTo>
                  <a:pt x="5449557" y="434895"/>
                  <a:pt x="5458408" y="426044"/>
                  <a:pt x="5458408" y="415127"/>
                </a:cubicBezTo>
                <a:cubicBezTo>
                  <a:pt x="5458408" y="404209"/>
                  <a:pt x="5449557" y="395359"/>
                  <a:pt x="5438639" y="395359"/>
                </a:cubicBezTo>
                <a:cubicBezTo>
                  <a:pt x="5427722" y="395359"/>
                  <a:pt x="5418871" y="404209"/>
                  <a:pt x="5418871" y="415127"/>
                </a:cubicBezTo>
                <a:cubicBezTo>
                  <a:pt x="5418871" y="426044"/>
                  <a:pt x="5427722" y="434895"/>
                  <a:pt x="5438639" y="434895"/>
                </a:cubicBezTo>
                <a:close/>
                <a:moveTo>
                  <a:pt x="5245612" y="434895"/>
                </a:moveTo>
                <a:cubicBezTo>
                  <a:pt x="5256529" y="434895"/>
                  <a:pt x="5265380" y="426044"/>
                  <a:pt x="5265380" y="415127"/>
                </a:cubicBezTo>
                <a:cubicBezTo>
                  <a:pt x="5265380" y="404209"/>
                  <a:pt x="5256529" y="395359"/>
                  <a:pt x="5245612" y="395359"/>
                </a:cubicBezTo>
                <a:cubicBezTo>
                  <a:pt x="5234694" y="395359"/>
                  <a:pt x="5225843" y="404209"/>
                  <a:pt x="5225843" y="415127"/>
                </a:cubicBezTo>
                <a:cubicBezTo>
                  <a:pt x="5225843" y="426044"/>
                  <a:pt x="5234694" y="434895"/>
                  <a:pt x="5245612" y="434895"/>
                </a:cubicBezTo>
                <a:close/>
                <a:moveTo>
                  <a:pt x="5052584" y="434895"/>
                </a:moveTo>
                <a:cubicBezTo>
                  <a:pt x="5063502" y="434895"/>
                  <a:pt x="5072353" y="426044"/>
                  <a:pt x="5072353" y="415127"/>
                </a:cubicBezTo>
                <a:cubicBezTo>
                  <a:pt x="5072353" y="404209"/>
                  <a:pt x="5063502" y="395359"/>
                  <a:pt x="5052584" y="395359"/>
                </a:cubicBezTo>
                <a:cubicBezTo>
                  <a:pt x="5041666" y="395359"/>
                  <a:pt x="5032815" y="404209"/>
                  <a:pt x="5032815" y="415127"/>
                </a:cubicBezTo>
                <a:cubicBezTo>
                  <a:pt x="5032815" y="426044"/>
                  <a:pt x="5041666" y="434895"/>
                  <a:pt x="5052584" y="434895"/>
                </a:cubicBezTo>
                <a:close/>
                <a:moveTo>
                  <a:pt x="4859557" y="434895"/>
                </a:moveTo>
                <a:cubicBezTo>
                  <a:pt x="4870473" y="434895"/>
                  <a:pt x="4879324" y="426044"/>
                  <a:pt x="4879324" y="415127"/>
                </a:cubicBezTo>
                <a:cubicBezTo>
                  <a:pt x="4879324" y="404209"/>
                  <a:pt x="4870473" y="395359"/>
                  <a:pt x="4859557" y="395359"/>
                </a:cubicBezTo>
                <a:cubicBezTo>
                  <a:pt x="4848639" y="395359"/>
                  <a:pt x="4839789" y="404209"/>
                  <a:pt x="4839789" y="415127"/>
                </a:cubicBezTo>
                <a:cubicBezTo>
                  <a:pt x="4839789" y="426044"/>
                  <a:pt x="4848639" y="434895"/>
                  <a:pt x="4859557" y="434895"/>
                </a:cubicBezTo>
                <a:close/>
                <a:moveTo>
                  <a:pt x="4666528" y="434895"/>
                </a:moveTo>
                <a:cubicBezTo>
                  <a:pt x="4677446" y="434895"/>
                  <a:pt x="4686297" y="426044"/>
                  <a:pt x="4686297" y="415127"/>
                </a:cubicBezTo>
                <a:cubicBezTo>
                  <a:pt x="4686297" y="404209"/>
                  <a:pt x="4677446" y="395359"/>
                  <a:pt x="4666528" y="395359"/>
                </a:cubicBezTo>
                <a:cubicBezTo>
                  <a:pt x="4655612" y="395359"/>
                  <a:pt x="4646761" y="404209"/>
                  <a:pt x="4646761" y="415127"/>
                </a:cubicBezTo>
                <a:cubicBezTo>
                  <a:pt x="4646761" y="426044"/>
                  <a:pt x="4655612" y="434895"/>
                  <a:pt x="4666528" y="434895"/>
                </a:cubicBezTo>
                <a:close/>
                <a:moveTo>
                  <a:pt x="4473501" y="434895"/>
                </a:moveTo>
                <a:cubicBezTo>
                  <a:pt x="4484419" y="434895"/>
                  <a:pt x="4493269" y="426044"/>
                  <a:pt x="4493269" y="415127"/>
                </a:cubicBezTo>
                <a:cubicBezTo>
                  <a:pt x="4493269" y="404209"/>
                  <a:pt x="4484419" y="395359"/>
                  <a:pt x="4473501" y="395359"/>
                </a:cubicBezTo>
                <a:cubicBezTo>
                  <a:pt x="4462582" y="395359"/>
                  <a:pt x="4453732" y="404209"/>
                  <a:pt x="4453732" y="415127"/>
                </a:cubicBezTo>
                <a:cubicBezTo>
                  <a:pt x="4453732" y="426044"/>
                  <a:pt x="4462582" y="434895"/>
                  <a:pt x="4473501" y="434895"/>
                </a:cubicBezTo>
                <a:close/>
                <a:moveTo>
                  <a:pt x="4280474" y="434895"/>
                </a:moveTo>
                <a:cubicBezTo>
                  <a:pt x="4291390" y="434895"/>
                  <a:pt x="4300242" y="426044"/>
                  <a:pt x="4300242" y="415127"/>
                </a:cubicBezTo>
                <a:cubicBezTo>
                  <a:pt x="4300242" y="404209"/>
                  <a:pt x="4291390" y="395359"/>
                  <a:pt x="4280474" y="395359"/>
                </a:cubicBezTo>
                <a:cubicBezTo>
                  <a:pt x="4269556" y="395359"/>
                  <a:pt x="4260705" y="404209"/>
                  <a:pt x="4260705" y="415127"/>
                </a:cubicBezTo>
                <a:cubicBezTo>
                  <a:pt x="4260705" y="426044"/>
                  <a:pt x="4269556" y="434895"/>
                  <a:pt x="4280474" y="434895"/>
                </a:cubicBezTo>
                <a:close/>
                <a:moveTo>
                  <a:pt x="4058922" y="434895"/>
                </a:moveTo>
                <a:cubicBezTo>
                  <a:pt x="4069840" y="434895"/>
                  <a:pt x="4078690" y="426044"/>
                  <a:pt x="4078690" y="415127"/>
                </a:cubicBezTo>
                <a:cubicBezTo>
                  <a:pt x="4078690" y="404209"/>
                  <a:pt x="4069840" y="395359"/>
                  <a:pt x="4058922" y="395359"/>
                </a:cubicBezTo>
                <a:cubicBezTo>
                  <a:pt x="4048003" y="395359"/>
                  <a:pt x="4039153" y="404209"/>
                  <a:pt x="4039153" y="415127"/>
                </a:cubicBezTo>
                <a:cubicBezTo>
                  <a:pt x="4039153" y="426044"/>
                  <a:pt x="4048003" y="434895"/>
                  <a:pt x="4058922" y="434895"/>
                </a:cubicBezTo>
                <a:close/>
                <a:moveTo>
                  <a:pt x="3865894" y="434895"/>
                </a:moveTo>
                <a:cubicBezTo>
                  <a:pt x="3876811" y="434895"/>
                  <a:pt x="3885662" y="426044"/>
                  <a:pt x="3885662" y="415127"/>
                </a:cubicBezTo>
                <a:cubicBezTo>
                  <a:pt x="3885662" y="404209"/>
                  <a:pt x="3876811" y="395359"/>
                  <a:pt x="3865894" y="395359"/>
                </a:cubicBezTo>
                <a:cubicBezTo>
                  <a:pt x="3854977" y="395359"/>
                  <a:pt x="3846126" y="404209"/>
                  <a:pt x="3846126" y="415127"/>
                </a:cubicBezTo>
                <a:cubicBezTo>
                  <a:pt x="3846126" y="426044"/>
                  <a:pt x="3854977" y="434895"/>
                  <a:pt x="3865894" y="434895"/>
                </a:cubicBezTo>
                <a:close/>
                <a:moveTo>
                  <a:pt x="3672866" y="434895"/>
                </a:moveTo>
                <a:cubicBezTo>
                  <a:pt x="3683783" y="434895"/>
                  <a:pt x="3692634" y="426044"/>
                  <a:pt x="3692634" y="415127"/>
                </a:cubicBezTo>
                <a:cubicBezTo>
                  <a:pt x="3692634" y="404209"/>
                  <a:pt x="3683783" y="395359"/>
                  <a:pt x="3672866" y="395359"/>
                </a:cubicBezTo>
                <a:cubicBezTo>
                  <a:pt x="3661948" y="395359"/>
                  <a:pt x="3653098" y="404209"/>
                  <a:pt x="3653098" y="415127"/>
                </a:cubicBezTo>
                <a:cubicBezTo>
                  <a:pt x="3653098" y="426044"/>
                  <a:pt x="3661948" y="434895"/>
                  <a:pt x="3672866" y="434895"/>
                </a:cubicBezTo>
                <a:close/>
                <a:moveTo>
                  <a:pt x="3479838" y="434895"/>
                </a:moveTo>
                <a:cubicBezTo>
                  <a:pt x="3490755" y="434895"/>
                  <a:pt x="3499606" y="426044"/>
                  <a:pt x="3499606" y="415127"/>
                </a:cubicBezTo>
                <a:cubicBezTo>
                  <a:pt x="3499606" y="404209"/>
                  <a:pt x="3490755" y="395359"/>
                  <a:pt x="3479838" y="395359"/>
                </a:cubicBezTo>
                <a:cubicBezTo>
                  <a:pt x="3468920" y="395359"/>
                  <a:pt x="3460069" y="404209"/>
                  <a:pt x="3460069" y="415127"/>
                </a:cubicBezTo>
                <a:cubicBezTo>
                  <a:pt x="3460069" y="426044"/>
                  <a:pt x="3468920" y="434895"/>
                  <a:pt x="3479838" y="434895"/>
                </a:cubicBezTo>
                <a:close/>
                <a:moveTo>
                  <a:pt x="3286810" y="434895"/>
                </a:moveTo>
                <a:cubicBezTo>
                  <a:pt x="3297728" y="434895"/>
                  <a:pt x="3306579" y="426044"/>
                  <a:pt x="3306579" y="415127"/>
                </a:cubicBezTo>
                <a:cubicBezTo>
                  <a:pt x="3306579" y="404209"/>
                  <a:pt x="3297728" y="395359"/>
                  <a:pt x="3286810" y="395359"/>
                </a:cubicBezTo>
                <a:cubicBezTo>
                  <a:pt x="3275893" y="395359"/>
                  <a:pt x="3267042" y="404209"/>
                  <a:pt x="3267042" y="415127"/>
                </a:cubicBezTo>
                <a:cubicBezTo>
                  <a:pt x="3267042" y="426044"/>
                  <a:pt x="3275893" y="434895"/>
                  <a:pt x="3286810" y="434895"/>
                </a:cubicBezTo>
                <a:close/>
                <a:moveTo>
                  <a:pt x="3093783" y="434895"/>
                </a:moveTo>
                <a:cubicBezTo>
                  <a:pt x="3104700" y="434895"/>
                  <a:pt x="3113551" y="426044"/>
                  <a:pt x="3113551" y="415127"/>
                </a:cubicBezTo>
                <a:cubicBezTo>
                  <a:pt x="3113551" y="404209"/>
                  <a:pt x="3104700" y="395359"/>
                  <a:pt x="3093783" y="395359"/>
                </a:cubicBezTo>
                <a:cubicBezTo>
                  <a:pt x="3082865" y="395359"/>
                  <a:pt x="3074014" y="404209"/>
                  <a:pt x="3074014" y="415127"/>
                </a:cubicBezTo>
                <a:cubicBezTo>
                  <a:pt x="3074014" y="426044"/>
                  <a:pt x="3082865" y="434895"/>
                  <a:pt x="3093783" y="434895"/>
                </a:cubicBezTo>
                <a:close/>
                <a:moveTo>
                  <a:pt x="2900755" y="434895"/>
                </a:moveTo>
                <a:cubicBezTo>
                  <a:pt x="2911673" y="434895"/>
                  <a:pt x="2920524" y="426044"/>
                  <a:pt x="2920524" y="415127"/>
                </a:cubicBezTo>
                <a:cubicBezTo>
                  <a:pt x="2920524" y="404209"/>
                  <a:pt x="2911673" y="395359"/>
                  <a:pt x="2900755" y="395359"/>
                </a:cubicBezTo>
                <a:cubicBezTo>
                  <a:pt x="2889838" y="395359"/>
                  <a:pt x="2880987" y="404209"/>
                  <a:pt x="2880987" y="415127"/>
                </a:cubicBezTo>
                <a:cubicBezTo>
                  <a:pt x="2880987" y="426044"/>
                  <a:pt x="2889838" y="434895"/>
                  <a:pt x="2900755" y="434895"/>
                </a:cubicBezTo>
                <a:close/>
                <a:moveTo>
                  <a:pt x="2707727" y="434895"/>
                </a:moveTo>
                <a:cubicBezTo>
                  <a:pt x="2718644" y="434895"/>
                  <a:pt x="2727495" y="426044"/>
                  <a:pt x="2727495" y="415127"/>
                </a:cubicBezTo>
                <a:cubicBezTo>
                  <a:pt x="2727495" y="404209"/>
                  <a:pt x="2718644" y="395359"/>
                  <a:pt x="2707727" y="395359"/>
                </a:cubicBezTo>
                <a:cubicBezTo>
                  <a:pt x="2696809" y="395359"/>
                  <a:pt x="2687958" y="404209"/>
                  <a:pt x="2687958" y="415127"/>
                </a:cubicBezTo>
                <a:cubicBezTo>
                  <a:pt x="2687958" y="426044"/>
                  <a:pt x="2696809" y="434895"/>
                  <a:pt x="2707727" y="434895"/>
                </a:cubicBezTo>
                <a:close/>
                <a:moveTo>
                  <a:pt x="2514699" y="434895"/>
                </a:moveTo>
                <a:cubicBezTo>
                  <a:pt x="2525617" y="434895"/>
                  <a:pt x="2534468" y="426044"/>
                  <a:pt x="2534468" y="415127"/>
                </a:cubicBezTo>
                <a:cubicBezTo>
                  <a:pt x="2534468" y="404209"/>
                  <a:pt x="2525617" y="395359"/>
                  <a:pt x="2514699" y="395359"/>
                </a:cubicBezTo>
                <a:cubicBezTo>
                  <a:pt x="2503782" y="395359"/>
                  <a:pt x="2494931" y="404209"/>
                  <a:pt x="2494931" y="415127"/>
                </a:cubicBezTo>
                <a:cubicBezTo>
                  <a:pt x="2494931" y="426044"/>
                  <a:pt x="2503782" y="434895"/>
                  <a:pt x="2514699" y="434895"/>
                </a:cubicBezTo>
                <a:close/>
                <a:moveTo>
                  <a:pt x="2321672" y="434895"/>
                </a:moveTo>
                <a:cubicBezTo>
                  <a:pt x="2332589" y="434895"/>
                  <a:pt x="2341440" y="426044"/>
                  <a:pt x="2341440" y="415127"/>
                </a:cubicBezTo>
                <a:cubicBezTo>
                  <a:pt x="2341440" y="404209"/>
                  <a:pt x="2332589" y="395359"/>
                  <a:pt x="2321672" y="395359"/>
                </a:cubicBezTo>
                <a:cubicBezTo>
                  <a:pt x="2310754" y="395359"/>
                  <a:pt x="2301903" y="404209"/>
                  <a:pt x="2301903" y="415127"/>
                </a:cubicBezTo>
                <a:cubicBezTo>
                  <a:pt x="2301903" y="426044"/>
                  <a:pt x="2310754" y="434895"/>
                  <a:pt x="2321672" y="434895"/>
                </a:cubicBezTo>
                <a:close/>
                <a:moveTo>
                  <a:pt x="2128643" y="434895"/>
                </a:moveTo>
                <a:cubicBezTo>
                  <a:pt x="2139561" y="434895"/>
                  <a:pt x="2148412" y="426044"/>
                  <a:pt x="2148412" y="415127"/>
                </a:cubicBezTo>
                <a:cubicBezTo>
                  <a:pt x="2148412" y="404209"/>
                  <a:pt x="2139561" y="395359"/>
                  <a:pt x="2128643" y="395359"/>
                </a:cubicBezTo>
                <a:cubicBezTo>
                  <a:pt x="2117726" y="395359"/>
                  <a:pt x="2108875" y="404209"/>
                  <a:pt x="2108875" y="415127"/>
                </a:cubicBezTo>
                <a:cubicBezTo>
                  <a:pt x="2108875" y="426044"/>
                  <a:pt x="2117726" y="434895"/>
                  <a:pt x="2128643" y="434895"/>
                </a:cubicBezTo>
                <a:close/>
                <a:moveTo>
                  <a:pt x="1935616" y="434895"/>
                </a:moveTo>
                <a:cubicBezTo>
                  <a:pt x="1946533" y="434895"/>
                  <a:pt x="1955384" y="426044"/>
                  <a:pt x="1955384" y="415127"/>
                </a:cubicBezTo>
                <a:cubicBezTo>
                  <a:pt x="1955384" y="404209"/>
                  <a:pt x="1946533" y="395359"/>
                  <a:pt x="1935616" y="395359"/>
                </a:cubicBezTo>
                <a:cubicBezTo>
                  <a:pt x="1924698" y="395359"/>
                  <a:pt x="1915848" y="404209"/>
                  <a:pt x="1915848" y="415127"/>
                </a:cubicBezTo>
                <a:cubicBezTo>
                  <a:pt x="1915848" y="426044"/>
                  <a:pt x="1924698" y="434895"/>
                  <a:pt x="1935616" y="434895"/>
                </a:cubicBezTo>
                <a:close/>
                <a:moveTo>
                  <a:pt x="1727277" y="434895"/>
                </a:moveTo>
                <a:cubicBezTo>
                  <a:pt x="1738195" y="434895"/>
                  <a:pt x="1747045" y="426044"/>
                  <a:pt x="1747045" y="415127"/>
                </a:cubicBezTo>
                <a:cubicBezTo>
                  <a:pt x="1747045" y="404209"/>
                  <a:pt x="1738195" y="395359"/>
                  <a:pt x="1727277" y="395359"/>
                </a:cubicBezTo>
                <a:cubicBezTo>
                  <a:pt x="1716359" y="395359"/>
                  <a:pt x="1707508" y="404209"/>
                  <a:pt x="1707508" y="415127"/>
                </a:cubicBezTo>
                <a:cubicBezTo>
                  <a:pt x="1707508" y="426044"/>
                  <a:pt x="1716359" y="434895"/>
                  <a:pt x="1727277" y="434895"/>
                </a:cubicBezTo>
                <a:close/>
                <a:moveTo>
                  <a:pt x="1534249" y="434895"/>
                </a:moveTo>
                <a:cubicBezTo>
                  <a:pt x="1545167" y="434895"/>
                  <a:pt x="1554018" y="426044"/>
                  <a:pt x="1554018" y="415127"/>
                </a:cubicBezTo>
                <a:cubicBezTo>
                  <a:pt x="1554018" y="404209"/>
                  <a:pt x="1545167" y="395359"/>
                  <a:pt x="1534249" y="395359"/>
                </a:cubicBezTo>
                <a:cubicBezTo>
                  <a:pt x="1523332" y="395359"/>
                  <a:pt x="1514481" y="404209"/>
                  <a:pt x="1514481" y="415127"/>
                </a:cubicBezTo>
                <a:cubicBezTo>
                  <a:pt x="1514481" y="426044"/>
                  <a:pt x="1523332" y="434895"/>
                  <a:pt x="1534249" y="434895"/>
                </a:cubicBezTo>
                <a:close/>
                <a:moveTo>
                  <a:pt x="1341222" y="434895"/>
                </a:moveTo>
                <a:cubicBezTo>
                  <a:pt x="1352139" y="434895"/>
                  <a:pt x="1360990" y="426044"/>
                  <a:pt x="1360990" y="415127"/>
                </a:cubicBezTo>
                <a:cubicBezTo>
                  <a:pt x="1360990" y="404209"/>
                  <a:pt x="1352139" y="395359"/>
                  <a:pt x="1341222" y="395359"/>
                </a:cubicBezTo>
                <a:cubicBezTo>
                  <a:pt x="1330304" y="395359"/>
                  <a:pt x="1321453" y="404209"/>
                  <a:pt x="1321453" y="415127"/>
                </a:cubicBezTo>
                <a:cubicBezTo>
                  <a:pt x="1321453" y="426044"/>
                  <a:pt x="1330304" y="434895"/>
                  <a:pt x="1341222" y="434895"/>
                </a:cubicBezTo>
                <a:close/>
                <a:moveTo>
                  <a:pt x="1148193" y="434895"/>
                </a:moveTo>
                <a:cubicBezTo>
                  <a:pt x="1159111" y="434895"/>
                  <a:pt x="1167962" y="426044"/>
                  <a:pt x="1167962" y="415127"/>
                </a:cubicBezTo>
                <a:cubicBezTo>
                  <a:pt x="1167962" y="404209"/>
                  <a:pt x="1159111" y="395359"/>
                  <a:pt x="1148193" y="395359"/>
                </a:cubicBezTo>
                <a:cubicBezTo>
                  <a:pt x="1137276" y="395359"/>
                  <a:pt x="1128425" y="404209"/>
                  <a:pt x="1128425" y="415127"/>
                </a:cubicBezTo>
                <a:cubicBezTo>
                  <a:pt x="1128425" y="426044"/>
                  <a:pt x="1137276" y="434895"/>
                  <a:pt x="1148193" y="434895"/>
                </a:cubicBezTo>
                <a:close/>
                <a:moveTo>
                  <a:pt x="955166" y="434895"/>
                </a:moveTo>
                <a:cubicBezTo>
                  <a:pt x="966083" y="434895"/>
                  <a:pt x="974934" y="426044"/>
                  <a:pt x="974934" y="415127"/>
                </a:cubicBezTo>
                <a:cubicBezTo>
                  <a:pt x="974934" y="404209"/>
                  <a:pt x="966083" y="395359"/>
                  <a:pt x="955166" y="395359"/>
                </a:cubicBezTo>
                <a:cubicBezTo>
                  <a:pt x="944248" y="395359"/>
                  <a:pt x="935398" y="404209"/>
                  <a:pt x="935398" y="415127"/>
                </a:cubicBezTo>
                <a:cubicBezTo>
                  <a:pt x="935398" y="426044"/>
                  <a:pt x="944248" y="434895"/>
                  <a:pt x="955166" y="434895"/>
                </a:cubicBezTo>
                <a:close/>
                <a:moveTo>
                  <a:pt x="762138" y="434895"/>
                </a:moveTo>
                <a:cubicBezTo>
                  <a:pt x="773056" y="434895"/>
                  <a:pt x="781907" y="426044"/>
                  <a:pt x="781907" y="415127"/>
                </a:cubicBezTo>
                <a:cubicBezTo>
                  <a:pt x="781907" y="404209"/>
                  <a:pt x="773056" y="395359"/>
                  <a:pt x="762138" y="395359"/>
                </a:cubicBezTo>
                <a:cubicBezTo>
                  <a:pt x="751221" y="395359"/>
                  <a:pt x="742370" y="404209"/>
                  <a:pt x="742370" y="415127"/>
                </a:cubicBezTo>
                <a:cubicBezTo>
                  <a:pt x="742370" y="426044"/>
                  <a:pt x="751221" y="434895"/>
                  <a:pt x="762138" y="434895"/>
                </a:cubicBezTo>
                <a:close/>
                <a:moveTo>
                  <a:pt x="569111" y="434895"/>
                </a:moveTo>
                <a:cubicBezTo>
                  <a:pt x="580028" y="434895"/>
                  <a:pt x="588879" y="426044"/>
                  <a:pt x="588879" y="415127"/>
                </a:cubicBezTo>
                <a:cubicBezTo>
                  <a:pt x="588879" y="404209"/>
                  <a:pt x="580028" y="395359"/>
                  <a:pt x="569111" y="395359"/>
                </a:cubicBezTo>
                <a:cubicBezTo>
                  <a:pt x="558193" y="395359"/>
                  <a:pt x="549343" y="404209"/>
                  <a:pt x="549343" y="415127"/>
                </a:cubicBezTo>
                <a:cubicBezTo>
                  <a:pt x="549343" y="426044"/>
                  <a:pt x="558193" y="434895"/>
                  <a:pt x="569111" y="434895"/>
                </a:cubicBezTo>
                <a:close/>
                <a:moveTo>
                  <a:pt x="376082" y="434895"/>
                </a:moveTo>
                <a:cubicBezTo>
                  <a:pt x="387000" y="434895"/>
                  <a:pt x="395851" y="426044"/>
                  <a:pt x="395851" y="415127"/>
                </a:cubicBezTo>
                <a:cubicBezTo>
                  <a:pt x="395851" y="404209"/>
                  <a:pt x="387000" y="395359"/>
                  <a:pt x="376082" y="395359"/>
                </a:cubicBezTo>
                <a:cubicBezTo>
                  <a:pt x="365165" y="395359"/>
                  <a:pt x="356314" y="404209"/>
                  <a:pt x="356314" y="415127"/>
                </a:cubicBezTo>
                <a:cubicBezTo>
                  <a:pt x="356314" y="426044"/>
                  <a:pt x="365165" y="434895"/>
                  <a:pt x="376082" y="434895"/>
                </a:cubicBezTo>
                <a:close/>
                <a:moveTo>
                  <a:pt x="183055" y="434895"/>
                </a:moveTo>
                <a:cubicBezTo>
                  <a:pt x="193973" y="434895"/>
                  <a:pt x="202823" y="426044"/>
                  <a:pt x="202823" y="415127"/>
                </a:cubicBezTo>
                <a:cubicBezTo>
                  <a:pt x="202823" y="404209"/>
                  <a:pt x="193973" y="395359"/>
                  <a:pt x="183055" y="395359"/>
                </a:cubicBezTo>
                <a:cubicBezTo>
                  <a:pt x="172137" y="395359"/>
                  <a:pt x="163287" y="404209"/>
                  <a:pt x="163287" y="415127"/>
                </a:cubicBezTo>
                <a:cubicBezTo>
                  <a:pt x="163287" y="426044"/>
                  <a:pt x="172137" y="434895"/>
                  <a:pt x="183055" y="434895"/>
                </a:cubicBezTo>
                <a:close/>
                <a:moveTo>
                  <a:pt x="0" y="628443"/>
                </a:moveTo>
                <a:lnTo>
                  <a:pt x="4006" y="626784"/>
                </a:lnTo>
                <a:cubicBezTo>
                  <a:pt x="7583" y="623207"/>
                  <a:pt x="9796" y="618265"/>
                  <a:pt x="9796" y="612806"/>
                </a:cubicBezTo>
                <a:cubicBezTo>
                  <a:pt x="9796" y="607347"/>
                  <a:pt x="7583" y="602405"/>
                  <a:pt x="4006" y="598828"/>
                </a:cubicBezTo>
                <a:lnTo>
                  <a:pt x="0" y="597169"/>
                </a:lnTo>
                <a:close/>
                <a:moveTo>
                  <a:pt x="8349367" y="632574"/>
                </a:moveTo>
                <a:cubicBezTo>
                  <a:pt x="8354825" y="632574"/>
                  <a:pt x="8359767" y="630362"/>
                  <a:pt x="8363345" y="626784"/>
                </a:cubicBezTo>
                <a:lnTo>
                  <a:pt x="8366380" y="619457"/>
                </a:lnTo>
                <a:lnTo>
                  <a:pt x="8366380" y="606155"/>
                </a:lnTo>
                <a:lnTo>
                  <a:pt x="8363345" y="598828"/>
                </a:lnTo>
                <a:cubicBezTo>
                  <a:pt x="8359767" y="595251"/>
                  <a:pt x="8354825" y="593038"/>
                  <a:pt x="8349367" y="593038"/>
                </a:cubicBezTo>
                <a:cubicBezTo>
                  <a:pt x="8338449" y="593038"/>
                  <a:pt x="8329598" y="601888"/>
                  <a:pt x="8329598" y="612806"/>
                </a:cubicBezTo>
                <a:cubicBezTo>
                  <a:pt x="8329598" y="623723"/>
                  <a:pt x="8338449" y="632574"/>
                  <a:pt x="8349367" y="632574"/>
                </a:cubicBezTo>
                <a:close/>
                <a:moveTo>
                  <a:pt x="8156338" y="632574"/>
                </a:moveTo>
                <a:cubicBezTo>
                  <a:pt x="8167256" y="632574"/>
                  <a:pt x="8176107" y="623723"/>
                  <a:pt x="8176107" y="612806"/>
                </a:cubicBezTo>
                <a:cubicBezTo>
                  <a:pt x="8176107" y="601888"/>
                  <a:pt x="8167256" y="593038"/>
                  <a:pt x="8156338" y="593038"/>
                </a:cubicBezTo>
                <a:cubicBezTo>
                  <a:pt x="8145421" y="593038"/>
                  <a:pt x="8136570" y="601888"/>
                  <a:pt x="8136570" y="612806"/>
                </a:cubicBezTo>
                <a:cubicBezTo>
                  <a:pt x="8136570" y="623723"/>
                  <a:pt x="8145421" y="632574"/>
                  <a:pt x="8156338" y="632574"/>
                </a:cubicBezTo>
                <a:close/>
                <a:moveTo>
                  <a:pt x="7963311" y="632574"/>
                </a:moveTo>
                <a:cubicBezTo>
                  <a:pt x="7974228" y="632574"/>
                  <a:pt x="7983079" y="623723"/>
                  <a:pt x="7983079" y="612806"/>
                </a:cubicBezTo>
                <a:cubicBezTo>
                  <a:pt x="7983079" y="601888"/>
                  <a:pt x="7974228" y="593038"/>
                  <a:pt x="7963311" y="593038"/>
                </a:cubicBezTo>
                <a:cubicBezTo>
                  <a:pt x="7952393" y="593038"/>
                  <a:pt x="7943543" y="601888"/>
                  <a:pt x="7943543" y="612806"/>
                </a:cubicBezTo>
                <a:cubicBezTo>
                  <a:pt x="7943543" y="623723"/>
                  <a:pt x="7952393" y="632574"/>
                  <a:pt x="7963311" y="632574"/>
                </a:cubicBezTo>
                <a:close/>
                <a:moveTo>
                  <a:pt x="7770283" y="632574"/>
                </a:moveTo>
                <a:cubicBezTo>
                  <a:pt x="7781201" y="632574"/>
                  <a:pt x="7790052" y="623723"/>
                  <a:pt x="7790052" y="612806"/>
                </a:cubicBezTo>
                <a:cubicBezTo>
                  <a:pt x="7790052" y="601888"/>
                  <a:pt x="7781201" y="593038"/>
                  <a:pt x="7770283" y="593038"/>
                </a:cubicBezTo>
                <a:cubicBezTo>
                  <a:pt x="7759366" y="593038"/>
                  <a:pt x="7750515" y="601888"/>
                  <a:pt x="7750515" y="612806"/>
                </a:cubicBezTo>
                <a:cubicBezTo>
                  <a:pt x="7750515" y="623723"/>
                  <a:pt x="7759366" y="632574"/>
                  <a:pt x="7770283" y="632574"/>
                </a:cubicBezTo>
                <a:close/>
                <a:moveTo>
                  <a:pt x="7577256" y="632574"/>
                </a:moveTo>
                <a:cubicBezTo>
                  <a:pt x="7588174" y="632574"/>
                  <a:pt x="7597024" y="623723"/>
                  <a:pt x="7597024" y="612806"/>
                </a:cubicBezTo>
                <a:cubicBezTo>
                  <a:pt x="7597024" y="601888"/>
                  <a:pt x="7588174" y="593038"/>
                  <a:pt x="7577256" y="593038"/>
                </a:cubicBezTo>
                <a:cubicBezTo>
                  <a:pt x="7566338" y="593038"/>
                  <a:pt x="7557488" y="601888"/>
                  <a:pt x="7557488" y="612806"/>
                </a:cubicBezTo>
                <a:cubicBezTo>
                  <a:pt x="7557488" y="623723"/>
                  <a:pt x="7566338" y="632574"/>
                  <a:pt x="7577256" y="632574"/>
                </a:cubicBezTo>
                <a:close/>
                <a:moveTo>
                  <a:pt x="7384228" y="632574"/>
                </a:moveTo>
                <a:cubicBezTo>
                  <a:pt x="7395145" y="632574"/>
                  <a:pt x="7403996" y="623723"/>
                  <a:pt x="7403996" y="612806"/>
                </a:cubicBezTo>
                <a:cubicBezTo>
                  <a:pt x="7403996" y="601888"/>
                  <a:pt x="7395145" y="593038"/>
                  <a:pt x="7384228" y="593038"/>
                </a:cubicBezTo>
                <a:cubicBezTo>
                  <a:pt x="7373310" y="593038"/>
                  <a:pt x="7364459" y="601888"/>
                  <a:pt x="7364459" y="612806"/>
                </a:cubicBezTo>
                <a:cubicBezTo>
                  <a:pt x="7364459" y="623723"/>
                  <a:pt x="7373310" y="632574"/>
                  <a:pt x="7384228" y="632574"/>
                </a:cubicBezTo>
                <a:close/>
                <a:moveTo>
                  <a:pt x="7191200" y="632574"/>
                </a:moveTo>
                <a:cubicBezTo>
                  <a:pt x="7202118" y="632574"/>
                  <a:pt x="7210968" y="623723"/>
                  <a:pt x="7210968" y="612806"/>
                </a:cubicBezTo>
                <a:cubicBezTo>
                  <a:pt x="7210968" y="601888"/>
                  <a:pt x="7202118" y="593038"/>
                  <a:pt x="7191200" y="593038"/>
                </a:cubicBezTo>
                <a:cubicBezTo>
                  <a:pt x="7180283" y="593038"/>
                  <a:pt x="7171432" y="601888"/>
                  <a:pt x="7171432" y="612806"/>
                </a:cubicBezTo>
                <a:cubicBezTo>
                  <a:pt x="7171432" y="623723"/>
                  <a:pt x="7180283" y="632574"/>
                  <a:pt x="7191200" y="632574"/>
                </a:cubicBezTo>
                <a:close/>
                <a:moveTo>
                  <a:pt x="6998173" y="632574"/>
                </a:moveTo>
                <a:cubicBezTo>
                  <a:pt x="7009090" y="632574"/>
                  <a:pt x="7017941" y="623723"/>
                  <a:pt x="7017941" y="612806"/>
                </a:cubicBezTo>
                <a:cubicBezTo>
                  <a:pt x="7017941" y="601888"/>
                  <a:pt x="7009090" y="593038"/>
                  <a:pt x="6998173" y="593038"/>
                </a:cubicBezTo>
                <a:cubicBezTo>
                  <a:pt x="6987255" y="593038"/>
                  <a:pt x="6978404" y="601888"/>
                  <a:pt x="6978404" y="612806"/>
                </a:cubicBezTo>
                <a:cubicBezTo>
                  <a:pt x="6978404" y="623723"/>
                  <a:pt x="6987255" y="632574"/>
                  <a:pt x="6998173" y="632574"/>
                </a:cubicBezTo>
                <a:close/>
                <a:moveTo>
                  <a:pt x="6805144" y="632574"/>
                </a:moveTo>
                <a:cubicBezTo>
                  <a:pt x="6816062" y="632574"/>
                  <a:pt x="6824913" y="623723"/>
                  <a:pt x="6824913" y="612806"/>
                </a:cubicBezTo>
                <a:cubicBezTo>
                  <a:pt x="6824913" y="601888"/>
                  <a:pt x="6816062" y="593038"/>
                  <a:pt x="6805144" y="593038"/>
                </a:cubicBezTo>
                <a:cubicBezTo>
                  <a:pt x="6794227" y="593038"/>
                  <a:pt x="6785376" y="601888"/>
                  <a:pt x="6785376" y="612806"/>
                </a:cubicBezTo>
                <a:cubicBezTo>
                  <a:pt x="6785376" y="623723"/>
                  <a:pt x="6794227" y="632574"/>
                  <a:pt x="6805144" y="632574"/>
                </a:cubicBezTo>
                <a:close/>
                <a:moveTo>
                  <a:pt x="6612117" y="632574"/>
                </a:moveTo>
                <a:cubicBezTo>
                  <a:pt x="6623034" y="632574"/>
                  <a:pt x="6631885" y="623723"/>
                  <a:pt x="6631885" y="612806"/>
                </a:cubicBezTo>
                <a:cubicBezTo>
                  <a:pt x="6631885" y="601888"/>
                  <a:pt x="6623034" y="593038"/>
                  <a:pt x="6612117" y="593038"/>
                </a:cubicBezTo>
                <a:cubicBezTo>
                  <a:pt x="6601199" y="593038"/>
                  <a:pt x="6592348" y="601888"/>
                  <a:pt x="6592348" y="612806"/>
                </a:cubicBezTo>
                <a:cubicBezTo>
                  <a:pt x="6592348" y="623723"/>
                  <a:pt x="6601199" y="632574"/>
                  <a:pt x="6612117" y="632574"/>
                </a:cubicBezTo>
                <a:close/>
                <a:moveTo>
                  <a:pt x="6403778" y="632574"/>
                </a:moveTo>
                <a:cubicBezTo>
                  <a:pt x="6414695" y="632574"/>
                  <a:pt x="6423546" y="623723"/>
                  <a:pt x="6423546" y="612806"/>
                </a:cubicBezTo>
                <a:cubicBezTo>
                  <a:pt x="6423546" y="601888"/>
                  <a:pt x="6414695" y="593038"/>
                  <a:pt x="6403778" y="593038"/>
                </a:cubicBezTo>
                <a:cubicBezTo>
                  <a:pt x="6392860" y="593038"/>
                  <a:pt x="6384009" y="601888"/>
                  <a:pt x="6384009" y="612806"/>
                </a:cubicBezTo>
                <a:cubicBezTo>
                  <a:pt x="6384009" y="623723"/>
                  <a:pt x="6392860" y="632574"/>
                  <a:pt x="6403778" y="632574"/>
                </a:cubicBezTo>
                <a:close/>
                <a:moveTo>
                  <a:pt x="6210750" y="632574"/>
                </a:moveTo>
                <a:cubicBezTo>
                  <a:pt x="6221668" y="632574"/>
                  <a:pt x="6230519" y="623723"/>
                  <a:pt x="6230519" y="612806"/>
                </a:cubicBezTo>
                <a:cubicBezTo>
                  <a:pt x="6230519" y="601888"/>
                  <a:pt x="6221668" y="593038"/>
                  <a:pt x="6210750" y="593038"/>
                </a:cubicBezTo>
                <a:cubicBezTo>
                  <a:pt x="6199833" y="593038"/>
                  <a:pt x="6190982" y="601888"/>
                  <a:pt x="6190982" y="612806"/>
                </a:cubicBezTo>
                <a:cubicBezTo>
                  <a:pt x="6190982" y="623723"/>
                  <a:pt x="6199833" y="632574"/>
                  <a:pt x="6210750" y="632574"/>
                </a:cubicBezTo>
                <a:close/>
                <a:moveTo>
                  <a:pt x="6017723" y="632574"/>
                </a:moveTo>
                <a:cubicBezTo>
                  <a:pt x="6028640" y="632574"/>
                  <a:pt x="6037491" y="623723"/>
                  <a:pt x="6037491" y="612806"/>
                </a:cubicBezTo>
                <a:cubicBezTo>
                  <a:pt x="6037491" y="601888"/>
                  <a:pt x="6028640" y="593038"/>
                  <a:pt x="6017723" y="593038"/>
                </a:cubicBezTo>
                <a:cubicBezTo>
                  <a:pt x="6006805" y="593038"/>
                  <a:pt x="5997954" y="601888"/>
                  <a:pt x="5997954" y="612806"/>
                </a:cubicBezTo>
                <a:cubicBezTo>
                  <a:pt x="5997954" y="623723"/>
                  <a:pt x="6006805" y="632574"/>
                  <a:pt x="6017723" y="632574"/>
                </a:cubicBezTo>
                <a:close/>
                <a:moveTo>
                  <a:pt x="5824694" y="632574"/>
                </a:moveTo>
                <a:cubicBezTo>
                  <a:pt x="5835612" y="632574"/>
                  <a:pt x="5844463" y="623723"/>
                  <a:pt x="5844463" y="612806"/>
                </a:cubicBezTo>
                <a:cubicBezTo>
                  <a:pt x="5844463" y="601888"/>
                  <a:pt x="5835612" y="593038"/>
                  <a:pt x="5824694" y="593038"/>
                </a:cubicBezTo>
                <a:cubicBezTo>
                  <a:pt x="5813777" y="593038"/>
                  <a:pt x="5804926" y="601888"/>
                  <a:pt x="5804926" y="612806"/>
                </a:cubicBezTo>
                <a:cubicBezTo>
                  <a:pt x="5804926" y="623723"/>
                  <a:pt x="5813777" y="632574"/>
                  <a:pt x="5824694" y="632574"/>
                </a:cubicBezTo>
                <a:close/>
                <a:moveTo>
                  <a:pt x="5631667" y="632574"/>
                </a:moveTo>
                <a:cubicBezTo>
                  <a:pt x="5642584" y="632574"/>
                  <a:pt x="5651435" y="623723"/>
                  <a:pt x="5651435" y="612806"/>
                </a:cubicBezTo>
                <a:cubicBezTo>
                  <a:pt x="5651435" y="601888"/>
                  <a:pt x="5642584" y="593038"/>
                  <a:pt x="5631667" y="593038"/>
                </a:cubicBezTo>
                <a:cubicBezTo>
                  <a:pt x="5620749" y="593038"/>
                  <a:pt x="5611899" y="601888"/>
                  <a:pt x="5611899" y="612806"/>
                </a:cubicBezTo>
                <a:cubicBezTo>
                  <a:pt x="5611899" y="623723"/>
                  <a:pt x="5620749" y="632574"/>
                  <a:pt x="5631667" y="632574"/>
                </a:cubicBezTo>
                <a:close/>
                <a:moveTo>
                  <a:pt x="5438639" y="632574"/>
                </a:moveTo>
                <a:cubicBezTo>
                  <a:pt x="5449557" y="632574"/>
                  <a:pt x="5458408" y="623723"/>
                  <a:pt x="5458408" y="612806"/>
                </a:cubicBezTo>
                <a:cubicBezTo>
                  <a:pt x="5458408" y="601888"/>
                  <a:pt x="5449557" y="593038"/>
                  <a:pt x="5438639" y="593038"/>
                </a:cubicBezTo>
                <a:cubicBezTo>
                  <a:pt x="5427722" y="593038"/>
                  <a:pt x="5418871" y="601888"/>
                  <a:pt x="5418871" y="612806"/>
                </a:cubicBezTo>
                <a:cubicBezTo>
                  <a:pt x="5418871" y="623723"/>
                  <a:pt x="5427722" y="632574"/>
                  <a:pt x="5438639" y="632574"/>
                </a:cubicBezTo>
                <a:close/>
                <a:moveTo>
                  <a:pt x="5245612" y="632574"/>
                </a:moveTo>
                <a:cubicBezTo>
                  <a:pt x="5256529" y="632574"/>
                  <a:pt x="5265380" y="623723"/>
                  <a:pt x="5265380" y="612806"/>
                </a:cubicBezTo>
                <a:cubicBezTo>
                  <a:pt x="5265380" y="601888"/>
                  <a:pt x="5256529" y="593038"/>
                  <a:pt x="5245612" y="593038"/>
                </a:cubicBezTo>
                <a:cubicBezTo>
                  <a:pt x="5234694" y="593038"/>
                  <a:pt x="5225843" y="601888"/>
                  <a:pt x="5225843" y="612806"/>
                </a:cubicBezTo>
                <a:cubicBezTo>
                  <a:pt x="5225843" y="623723"/>
                  <a:pt x="5234694" y="632574"/>
                  <a:pt x="5245612" y="632574"/>
                </a:cubicBezTo>
                <a:close/>
                <a:moveTo>
                  <a:pt x="5052584" y="632574"/>
                </a:moveTo>
                <a:cubicBezTo>
                  <a:pt x="5063502" y="632574"/>
                  <a:pt x="5072353" y="623723"/>
                  <a:pt x="5072353" y="612806"/>
                </a:cubicBezTo>
                <a:cubicBezTo>
                  <a:pt x="5072353" y="601888"/>
                  <a:pt x="5063502" y="593038"/>
                  <a:pt x="5052584" y="593038"/>
                </a:cubicBezTo>
                <a:cubicBezTo>
                  <a:pt x="5041666" y="593038"/>
                  <a:pt x="5032815" y="601888"/>
                  <a:pt x="5032815" y="612806"/>
                </a:cubicBezTo>
                <a:cubicBezTo>
                  <a:pt x="5032815" y="623723"/>
                  <a:pt x="5041666" y="632574"/>
                  <a:pt x="5052584" y="632574"/>
                </a:cubicBezTo>
                <a:close/>
                <a:moveTo>
                  <a:pt x="4859557" y="632574"/>
                </a:moveTo>
                <a:cubicBezTo>
                  <a:pt x="4870473" y="632574"/>
                  <a:pt x="4879324" y="623723"/>
                  <a:pt x="4879324" y="612806"/>
                </a:cubicBezTo>
                <a:cubicBezTo>
                  <a:pt x="4879324" y="601888"/>
                  <a:pt x="4870473" y="593038"/>
                  <a:pt x="4859557" y="593038"/>
                </a:cubicBezTo>
                <a:cubicBezTo>
                  <a:pt x="4848639" y="593038"/>
                  <a:pt x="4839789" y="601888"/>
                  <a:pt x="4839789" y="612806"/>
                </a:cubicBezTo>
                <a:cubicBezTo>
                  <a:pt x="4839789" y="623723"/>
                  <a:pt x="4848639" y="632574"/>
                  <a:pt x="4859557" y="632574"/>
                </a:cubicBezTo>
                <a:close/>
                <a:moveTo>
                  <a:pt x="4666528" y="632574"/>
                </a:moveTo>
                <a:cubicBezTo>
                  <a:pt x="4677446" y="632574"/>
                  <a:pt x="4686297" y="623723"/>
                  <a:pt x="4686297" y="612806"/>
                </a:cubicBezTo>
                <a:cubicBezTo>
                  <a:pt x="4686297" y="601888"/>
                  <a:pt x="4677446" y="593038"/>
                  <a:pt x="4666528" y="593038"/>
                </a:cubicBezTo>
                <a:cubicBezTo>
                  <a:pt x="4655612" y="593038"/>
                  <a:pt x="4646761" y="601888"/>
                  <a:pt x="4646761" y="612806"/>
                </a:cubicBezTo>
                <a:cubicBezTo>
                  <a:pt x="4646761" y="623723"/>
                  <a:pt x="4655612" y="632574"/>
                  <a:pt x="4666528" y="632574"/>
                </a:cubicBezTo>
                <a:close/>
                <a:moveTo>
                  <a:pt x="4473501" y="632574"/>
                </a:moveTo>
                <a:cubicBezTo>
                  <a:pt x="4484419" y="632574"/>
                  <a:pt x="4493269" y="623723"/>
                  <a:pt x="4493269" y="612806"/>
                </a:cubicBezTo>
                <a:cubicBezTo>
                  <a:pt x="4493269" y="601888"/>
                  <a:pt x="4484419" y="593038"/>
                  <a:pt x="4473501" y="593038"/>
                </a:cubicBezTo>
                <a:cubicBezTo>
                  <a:pt x="4462582" y="593038"/>
                  <a:pt x="4453732" y="601888"/>
                  <a:pt x="4453732" y="612806"/>
                </a:cubicBezTo>
                <a:cubicBezTo>
                  <a:pt x="4453732" y="623723"/>
                  <a:pt x="4462582" y="632574"/>
                  <a:pt x="4473501" y="632574"/>
                </a:cubicBezTo>
                <a:close/>
                <a:moveTo>
                  <a:pt x="4280474" y="632574"/>
                </a:moveTo>
                <a:cubicBezTo>
                  <a:pt x="4291390" y="632574"/>
                  <a:pt x="4300242" y="623723"/>
                  <a:pt x="4300242" y="612806"/>
                </a:cubicBezTo>
                <a:cubicBezTo>
                  <a:pt x="4300242" y="601888"/>
                  <a:pt x="4291390" y="593038"/>
                  <a:pt x="4280474" y="593038"/>
                </a:cubicBezTo>
                <a:cubicBezTo>
                  <a:pt x="4269556" y="593038"/>
                  <a:pt x="4260705" y="601888"/>
                  <a:pt x="4260705" y="612806"/>
                </a:cubicBezTo>
                <a:cubicBezTo>
                  <a:pt x="4260705" y="623723"/>
                  <a:pt x="4269556" y="632574"/>
                  <a:pt x="4280474" y="632574"/>
                </a:cubicBezTo>
                <a:close/>
                <a:moveTo>
                  <a:pt x="4058922" y="632574"/>
                </a:moveTo>
                <a:cubicBezTo>
                  <a:pt x="4069840" y="632574"/>
                  <a:pt x="4078690" y="623723"/>
                  <a:pt x="4078690" y="612806"/>
                </a:cubicBezTo>
                <a:cubicBezTo>
                  <a:pt x="4078690" y="601888"/>
                  <a:pt x="4069840" y="593038"/>
                  <a:pt x="4058922" y="593038"/>
                </a:cubicBezTo>
                <a:cubicBezTo>
                  <a:pt x="4048003" y="593038"/>
                  <a:pt x="4039153" y="601888"/>
                  <a:pt x="4039153" y="612806"/>
                </a:cubicBezTo>
                <a:cubicBezTo>
                  <a:pt x="4039153" y="623723"/>
                  <a:pt x="4048003" y="632574"/>
                  <a:pt x="4058922" y="632574"/>
                </a:cubicBezTo>
                <a:close/>
                <a:moveTo>
                  <a:pt x="3865894" y="632574"/>
                </a:moveTo>
                <a:cubicBezTo>
                  <a:pt x="3876811" y="632574"/>
                  <a:pt x="3885662" y="623723"/>
                  <a:pt x="3885662" y="612806"/>
                </a:cubicBezTo>
                <a:cubicBezTo>
                  <a:pt x="3885662" y="601888"/>
                  <a:pt x="3876811" y="593038"/>
                  <a:pt x="3865894" y="593038"/>
                </a:cubicBezTo>
                <a:cubicBezTo>
                  <a:pt x="3854977" y="593038"/>
                  <a:pt x="3846126" y="601888"/>
                  <a:pt x="3846126" y="612806"/>
                </a:cubicBezTo>
                <a:cubicBezTo>
                  <a:pt x="3846126" y="623723"/>
                  <a:pt x="3854977" y="632574"/>
                  <a:pt x="3865894" y="632574"/>
                </a:cubicBezTo>
                <a:close/>
                <a:moveTo>
                  <a:pt x="3672866" y="632574"/>
                </a:moveTo>
                <a:cubicBezTo>
                  <a:pt x="3683783" y="632574"/>
                  <a:pt x="3692634" y="623723"/>
                  <a:pt x="3692634" y="612806"/>
                </a:cubicBezTo>
                <a:cubicBezTo>
                  <a:pt x="3692634" y="601888"/>
                  <a:pt x="3683783" y="593038"/>
                  <a:pt x="3672866" y="593038"/>
                </a:cubicBezTo>
                <a:cubicBezTo>
                  <a:pt x="3661948" y="593038"/>
                  <a:pt x="3653098" y="601888"/>
                  <a:pt x="3653098" y="612806"/>
                </a:cubicBezTo>
                <a:cubicBezTo>
                  <a:pt x="3653098" y="623723"/>
                  <a:pt x="3661948" y="632574"/>
                  <a:pt x="3672866" y="632574"/>
                </a:cubicBezTo>
                <a:close/>
                <a:moveTo>
                  <a:pt x="3479838" y="632574"/>
                </a:moveTo>
                <a:cubicBezTo>
                  <a:pt x="3490755" y="632574"/>
                  <a:pt x="3499606" y="623723"/>
                  <a:pt x="3499606" y="612806"/>
                </a:cubicBezTo>
                <a:cubicBezTo>
                  <a:pt x="3499606" y="601888"/>
                  <a:pt x="3490755" y="593038"/>
                  <a:pt x="3479838" y="593038"/>
                </a:cubicBezTo>
                <a:cubicBezTo>
                  <a:pt x="3468920" y="593038"/>
                  <a:pt x="3460069" y="601888"/>
                  <a:pt x="3460069" y="612806"/>
                </a:cubicBezTo>
                <a:cubicBezTo>
                  <a:pt x="3460069" y="623723"/>
                  <a:pt x="3468920" y="632574"/>
                  <a:pt x="3479838" y="632574"/>
                </a:cubicBezTo>
                <a:close/>
                <a:moveTo>
                  <a:pt x="3286810" y="632574"/>
                </a:moveTo>
                <a:cubicBezTo>
                  <a:pt x="3297728" y="632574"/>
                  <a:pt x="3306579" y="623723"/>
                  <a:pt x="3306579" y="612806"/>
                </a:cubicBezTo>
                <a:cubicBezTo>
                  <a:pt x="3306579" y="601888"/>
                  <a:pt x="3297728" y="593038"/>
                  <a:pt x="3286810" y="593038"/>
                </a:cubicBezTo>
                <a:cubicBezTo>
                  <a:pt x="3275893" y="593038"/>
                  <a:pt x="3267042" y="601888"/>
                  <a:pt x="3267042" y="612806"/>
                </a:cubicBezTo>
                <a:cubicBezTo>
                  <a:pt x="3267042" y="623723"/>
                  <a:pt x="3275893" y="632574"/>
                  <a:pt x="3286810" y="632574"/>
                </a:cubicBezTo>
                <a:close/>
                <a:moveTo>
                  <a:pt x="3093783" y="632574"/>
                </a:moveTo>
                <a:cubicBezTo>
                  <a:pt x="3104700" y="632574"/>
                  <a:pt x="3113551" y="623723"/>
                  <a:pt x="3113551" y="612806"/>
                </a:cubicBezTo>
                <a:cubicBezTo>
                  <a:pt x="3113551" y="601888"/>
                  <a:pt x="3104700" y="593038"/>
                  <a:pt x="3093783" y="593038"/>
                </a:cubicBezTo>
                <a:cubicBezTo>
                  <a:pt x="3082865" y="593038"/>
                  <a:pt x="3074014" y="601888"/>
                  <a:pt x="3074014" y="612806"/>
                </a:cubicBezTo>
                <a:cubicBezTo>
                  <a:pt x="3074014" y="623723"/>
                  <a:pt x="3082865" y="632574"/>
                  <a:pt x="3093783" y="632574"/>
                </a:cubicBezTo>
                <a:close/>
                <a:moveTo>
                  <a:pt x="2900755" y="632574"/>
                </a:moveTo>
                <a:cubicBezTo>
                  <a:pt x="2911673" y="632574"/>
                  <a:pt x="2920524" y="623723"/>
                  <a:pt x="2920524" y="612806"/>
                </a:cubicBezTo>
                <a:cubicBezTo>
                  <a:pt x="2920524" y="601888"/>
                  <a:pt x="2911673" y="593038"/>
                  <a:pt x="2900755" y="593038"/>
                </a:cubicBezTo>
                <a:cubicBezTo>
                  <a:pt x="2889838" y="593038"/>
                  <a:pt x="2880987" y="601888"/>
                  <a:pt x="2880987" y="612806"/>
                </a:cubicBezTo>
                <a:cubicBezTo>
                  <a:pt x="2880987" y="623723"/>
                  <a:pt x="2889838" y="632574"/>
                  <a:pt x="2900755" y="632574"/>
                </a:cubicBezTo>
                <a:close/>
                <a:moveTo>
                  <a:pt x="2707727" y="632574"/>
                </a:moveTo>
                <a:cubicBezTo>
                  <a:pt x="2718644" y="632574"/>
                  <a:pt x="2727495" y="623723"/>
                  <a:pt x="2727495" y="612806"/>
                </a:cubicBezTo>
                <a:cubicBezTo>
                  <a:pt x="2727495" y="601888"/>
                  <a:pt x="2718644" y="593038"/>
                  <a:pt x="2707727" y="593038"/>
                </a:cubicBezTo>
                <a:cubicBezTo>
                  <a:pt x="2696809" y="593038"/>
                  <a:pt x="2687958" y="601888"/>
                  <a:pt x="2687958" y="612806"/>
                </a:cubicBezTo>
                <a:cubicBezTo>
                  <a:pt x="2687958" y="623723"/>
                  <a:pt x="2696809" y="632574"/>
                  <a:pt x="2707727" y="632574"/>
                </a:cubicBezTo>
                <a:close/>
                <a:moveTo>
                  <a:pt x="2514699" y="632574"/>
                </a:moveTo>
                <a:cubicBezTo>
                  <a:pt x="2525617" y="632574"/>
                  <a:pt x="2534468" y="623723"/>
                  <a:pt x="2534468" y="612806"/>
                </a:cubicBezTo>
                <a:cubicBezTo>
                  <a:pt x="2534468" y="601888"/>
                  <a:pt x="2525617" y="593038"/>
                  <a:pt x="2514699" y="593038"/>
                </a:cubicBezTo>
                <a:cubicBezTo>
                  <a:pt x="2503782" y="593038"/>
                  <a:pt x="2494931" y="601888"/>
                  <a:pt x="2494931" y="612806"/>
                </a:cubicBezTo>
                <a:cubicBezTo>
                  <a:pt x="2494931" y="623723"/>
                  <a:pt x="2503782" y="632574"/>
                  <a:pt x="2514699" y="632574"/>
                </a:cubicBezTo>
                <a:close/>
                <a:moveTo>
                  <a:pt x="2321672" y="632574"/>
                </a:moveTo>
                <a:cubicBezTo>
                  <a:pt x="2332589" y="632574"/>
                  <a:pt x="2341440" y="623723"/>
                  <a:pt x="2341440" y="612806"/>
                </a:cubicBezTo>
                <a:cubicBezTo>
                  <a:pt x="2341440" y="601888"/>
                  <a:pt x="2332589" y="593038"/>
                  <a:pt x="2321672" y="593038"/>
                </a:cubicBezTo>
                <a:cubicBezTo>
                  <a:pt x="2310754" y="593038"/>
                  <a:pt x="2301903" y="601888"/>
                  <a:pt x="2301903" y="612806"/>
                </a:cubicBezTo>
                <a:cubicBezTo>
                  <a:pt x="2301903" y="623723"/>
                  <a:pt x="2310754" y="632574"/>
                  <a:pt x="2321672" y="632574"/>
                </a:cubicBezTo>
                <a:close/>
                <a:moveTo>
                  <a:pt x="2128643" y="632574"/>
                </a:moveTo>
                <a:cubicBezTo>
                  <a:pt x="2139561" y="632574"/>
                  <a:pt x="2148412" y="623723"/>
                  <a:pt x="2148412" y="612806"/>
                </a:cubicBezTo>
                <a:cubicBezTo>
                  <a:pt x="2148412" y="601888"/>
                  <a:pt x="2139561" y="593038"/>
                  <a:pt x="2128643" y="593038"/>
                </a:cubicBezTo>
                <a:cubicBezTo>
                  <a:pt x="2117726" y="593038"/>
                  <a:pt x="2108875" y="601888"/>
                  <a:pt x="2108875" y="612806"/>
                </a:cubicBezTo>
                <a:cubicBezTo>
                  <a:pt x="2108875" y="623723"/>
                  <a:pt x="2117726" y="632574"/>
                  <a:pt x="2128643" y="632574"/>
                </a:cubicBezTo>
                <a:close/>
                <a:moveTo>
                  <a:pt x="1935616" y="632574"/>
                </a:moveTo>
                <a:cubicBezTo>
                  <a:pt x="1946533" y="632574"/>
                  <a:pt x="1955384" y="623723"/>
                  <a:pt x="1955384" y="612806"/>
                </a:cubicBezTo>
                <a:cubicBezTo>
                  <a:pt x="1955384" y="601888"/>
                  <a:pt x="1946533" y="593038"/>
                  <a:pt x="1935616" y="593038"/>
                </a:cubicBezTo>
                <a:cubicBezTo>
                  <a:pt x="1924698" y="593038"/>
                  <a:pt x="1915848" y="601888"/>
                  <a:pt x="1915848" y="612806"/>
                </a:cubicBezTo>
                <a:cubicBezTo>
                  <a:pt x="1915848" y="623723"/>
                  <a:pt x="1924698" y="632574"/>
                  <a:pt x="1935616" y="632574"/>
                </a:cubicBezTo>
                <a:close/>
                <a:moveTo>
                  <a:pt x="1727277" y="632574"/>
                </a:moveTo>
                <a:cubicBezTo>
                  <a:pt x="1738195" y="632574"/>
                  <a:pt x="1747045" y="623723"/>
                  <a:pt x="1747045" y="612806"/>
                </a:cubicBezTo>
                <a:cubicBezTo>
                  <a:pt x="1747045" y="601888"/>
                  <a:pt x="1738195" y="593038"/>
                  <a:pt x="1727277" y="593038"/>
                </a:cubicBezTo>
                <a:cubicBezTo>
                  <a:pt x="1716359" y="593038"/>
                  <a:pt x="1707508" y="601888"/>
                  <a:pt x="1707508" y="612806"/>
                </a:cubicBezTo>
                <a:cubicBezTo>
                  <a:pt x="1707508" y="623723"/>
                  <a:pt x="1716359" y="632574"/>
                  <a:pt x="1727277" y="632574"/>
                </a:cubicBezTo>
                <a:close/>
                <a:moveTo>
                  <a:pt x="1534249" y="632574"/>
                </a:moveTo>
                <a:cubicBezTo>
                  <a:pt x="1545167" y="632574"/>
                  <a:pt x="1554018" y="623723"/>
                  <a:pt x="1554018" y="612806"/>
                </a:cubicBezTo>
                <a:cubicBezTo>
                  <a:pt x="1554018" y="601888"/>
                  <a:pt x="1545167" y="593038"/>
                  <a:pt x="1534249" y="593038"/>
                </a:cubicBezTo>
                <a:cubicBezTo>
                  <a:pt x="1523332" y="593038"/>
                  <a:pt x="1514481" y="601888"/>
                  <a:pt x="1514481" y="612806"/>
                </a:cubicBezTo>
                <a:cubicBezTo>
                  <a:pt x="1514481" y="623723"/>
                  <a:pt x="1523332" y="632574"/>
                  <a:pt x="1534249" y="632574"/>
                </a:cubicBezTo>
                <a:close/>
                <a:moveTo>
                  <a:pt x="1341222" y="632574"/>
                </a:moveTo>
                <a:cubicBezTo>
                  <a:pt x="1352139" y="632574"/>
                  <a:pt x="1360990" y="623723"/>
                  <a:pt x="1360990" y="612806"/>
                </a:cubicBezTo>
                <a:cubicBezTo>
                  <a:pt x="1360990" y="601888"/>
                  <a:pt x="1352139" y="593038"/>
                  <a:pt x="1341222" y="593038"/>
                </a:cubicBezTo>
                <a:cubicBezTo>
                  <a:pt x="1330304" y="593038"/>
                  <a:pt x="1321453" y="601888"/>
                  <a:pt x="1321453" y="612806"/>
                </a:cubicBezTo>
                <a:cubicBezTo>
                  <a:pt x="1321453" y="623723"/>
                  <a:pt x="1330304" y="632574"/>
                  <a:pt x="1341222" y="632574"/>
                </a:cubicBezTo>
                <a:close/>
                <a:moveTo>
                  <a:pt x="1148193" y="632574"/>
                </a:moveTo>
                <a:cubicBezTo>
                  <a:pt x="1159111" y="632574"/>
                  <a:pt x="1167962" y="623723"/>
                  <a:pt x="1167962" y="612806"/>
                </a:cubicBezTo>
                <a:cubicBezTo>
                  <a:pt x="1167962" y="601888"/>
                  <a:pt x="1159111" y="593038"/>
                  <a:pt x="1148193" y="593038"/>
                </a:cubicBezTo>
                <a:cubicBezTo>
                  <a:pt x="1137276" y="593038"/>
                  <a:pt x="1128425" y="601888"/>
                  <a:pt x="1128425" y="612806"/>
                </a:cubicBezTo>
                <a:cubicBezTo>
                  <a:pt x="1128425" y="623723"/>
                  <a:pt x="1137276" y="632574"/>
                  <a:pt x="1148193" y="632574"/>
                </a:cubicBezTo>
                <a:close/>
                <a:moveTo>
                  <a:pt x="955166" y="632574"/>
                </a:moveTo>
                <a:cubicBezTo>
                  <a:pt x="966083" y="632574"/>
                  <a:pt x="974934" y="623723"/>
                  <a:pt x="974934" y="612806"/>
                </a:cubicBezTo>
                <a:cubicBezTo>
                  <a:pt x="974934" y="601888"/>
                  <a:pt x="966083" y="593038"/>
                  <a:pt x="955166" y="593038"/>
                </a:cubicBezTo>
                <a:cubicBezTo>
                  <a:pt x="944248" y="593038"/>
                  <a:pt x="935398" y="601888"/>
                  <a:pt x="935398" y="612806"/>
                </a:cubicBezTo>
                <a:cubicBezTo>
                  <a:pt x="935398" y="623723"/>
                  <a:pt x="944248" y="632574"/>
                  <a:pt x="955166" y="632574"/>
                </a:cubicBezTo>
                <a:close/>
                <a:moveTo>
                  <a:pt x="762138" y="632574"/>
                </a:moveTo>
                <a:cubicBezTo>
                  <a:pt x="773056" y="632574"/>
                  <a:pt x="781907" y="623723"/>
                  <a:pt x="781907" y="612806"/>
                </a:cubicBezTo>
                <a:cubicBezTo>
                  <a:pt x="781907" y="601888"/>
                  <a:pt x="773056" y="593038"/>
                  <a:pt x="762138" y="593038"/>
                </a:cubicBezTo>
                <a:cubicBezTo>
                  <a:pt x="751221" y="593038"/>
                  <a:pt x="742370" y="601888"/>
                  <a:pt x="742370" y="612806"/>
                </a:cubicBezTo>
                <a:cubicBezTo>
                  <a:pt x="742370" y="623723"/>
                  <a:pt x="751221" y="632574"/>
                  <a:pt x="762138" y="632574"/>
                </a:cubicBezTo>
                <a:close/>
                <a:moveTo>
                  <a:pt x="569111" y="632574"/>
                </a:moveTo>
                <a:cubicBezTo>
                  <a:pt x="580028" y="632574"/>
                  <a:pt x="588879" y="623723"/>
                  <a:pt x="588879" y="612806"/>
                </a:cubicBezTo>
                <a:cubicBezTo>
                  <a:pt x="588879" y="601888"/>
                  <a:pt x="580028" y="593038"/>
                  <a:pt x="569111" y="593038"/>
                </a:cubicBezTo>
                <a:cubicBezTo>
                  <a:pt x="558193" y="593038"/>
                  <a:pt x="549343" y="601888"/>
                  <a:pt x="549343" y="612806"/>
                </a:cubicBezTo>
                <a:cubicBezTo>
                  <a:pt x="549343" y="623723"/>
                  <a:pt x="558193" y="632574"/>
                  <a:pt x="569111" y="632574"/>
                </a:cubicBezTo>
                <a:close/>
                <a:moveTo>
                  <a:pt x="376082" y="632574"/>
                </a:moveTo>
                <a:cubicBezTo>
                  <a:pt x="387000" y="632574"/>
                  <a:pt x="395851" y="623723"/>
                  <a:pt x="395851" y="612806"/>
                </a:cubicBezTo>
                <a:cubicBezTo>
                  <a:pt x="395851" y="601888"/>
                  <a:pt x="387000" y="593038"/>
                  <a:pt x="376082" y="593038"/>
                </a:cubicBezTo>
                <a:cubicBezTo>
                  <a:pt x="365165" y="593038"/>
                  <a:pt x="356314" y="601888"/>
                  <a:pt x="356314" y="612806"/>
                </a:cubicBezTo>
                <a:cubicBezTo>
                  <a:pt x="356314" y="623723"/>
                  <a:pt x="365165" y="632574"/>
                  <a:pt x="376082" y="632574"/>
                </a:cubicBezTo>
                <a:close/>
                <a:moveTo>
                  <a:pt x="183055" y="632574"/>
                </a:moveTo>
                <a:cubicBezTo>
                  <a:pt x="193973" y="632574"/>
                  <a:pt x="202823" y="623723"/>
                  <a:pt x="202823" y="612806"/>
                </a:cubicBezTo>
                <a:cubicBezTo>
                  <a:pt x="202823" y="601888"/>
                  <a:pt x="193973" y="593038"/>
                  <a:pt x="183055" y="593038"/>
                </a:cubicBezTo>
                <a:cubicBezTo>
                  <a:pt x="172137" y="593038"/>
                  <a:pt x="163287" y="601888"/>
                  <a:pt x="163287" y="612806"/>
                </a:cubicBezTo>
                <a:cubicBezTo>
                  <a:pt x="163287" y="623723"/>
                  <a:pt x="172137" y="632574"/>
                  <a:pt x="183055" y="632574"/>
                </a:cubicBezTo>
                <a:close/>
                <a:moveTo>
                  <a:pt x="0" y="826122"/>
                </a:moveTo>
                <a:lnTo>
                  <a:pt x="4006" y="824463"/>
                </a:lnTo>
                <a:cubicBezTo>
                  <a:pt x="7583" y="820886"/>
                  <a:pt x="9796" y="815944"/>
                  <a:pt x="9796" y="810485"/>
                </a:cubicBezTo>
                <a:cubicBezTo>
                  <a:pt x="9796" y="805026"/>
                  <a:pt x="7583" y="800084"/>
                  <a:pt x="4006" y="796507"/>
                </a:cubicBezTo>
                <a:lnTo>
                  <a:pt x="0" y="794848"/>
                </a:lnTo>
                <a:close/>
                <a:moveTo>
                  <a:pt x="8349367" y="830253"/>
                </a:moveTo>
                <a:cubicBezTo>
                  <a:pt x="8354825" y="830253"/>
                  <a:pt x="8359767" y="828040"/>
                  <a:pt x="8363345" y="824463"/>
                </a:cubicBezTo>
                <a:lnTo>
                  <a:pt x="8366380" y="817136"/>
                </a:lnTo>
                <a:lnTo>
                  <a:pt x="8366380" y="803834"/>
                </a:lnTo>
                <a:lnTo>
                  <a:pt x="8363345" y="796507"/>
                </a:lnTo>
                <a:cubicBezTo>
                  <a:pt x="8359767" y="792930"/>
                  <a:pt x="8354825" y="790717"/>
                  <a:pt x="8349367" y="790717"/>
                </a:cubicBezTo>
                <a:cubicBezTo>
                  <a:pt x="8338449" y="790717"/>
                  <a:pt x="8329598" y="799567"/>
                  <a:pt x="8329598" y="810485"/>
                </a:cubicBezTo>
                <a:cubicBezTo>
                  <a:pt x="8329598" y="821402"/>
                  <a:pt x="8338449" y="830253"/>
                  <a:pt x="8349367" y="830253"/>
                </a:cubicBezTo>
                <a:close/>
                <a:moveTo>
                  <a:pt x="8156338" y="830253"/>
                </a:moveTo>
                <a:cubicBezTo>
                  <a:pt x="8167256" y="830253"/>
                  <a:pt x="8176107" y="821402"/>
                  <a:pt x="8176107" y="810485"/>
                </a:cubicBezTo>
                <a:cubicBezTo>
                  <a:pt x="8176107" y="799567"/>
                  <a:pt x="8167256" y="790717"/>
                  <a:pt x="8156338" y="790717"/>
                </a:cubicBezTo>
                <a:cubicBezTo>
                  <a:pt x="8145421" y="790717"/>
                  <a:pt x="8136570" y="799567"/>
                  <a:pt x="8136570" y="810485"/>
                </a:cubicBezTo>
                <a:cubicBezTo>
                  <a:pt x="8136570" y="821402"/>
                  <a:pt x="8145421" y="830253"/>
                  <a:pt x="8156338" y="830253"/>
                </a:cubicBezTo>
                <a:close/>
                <a:moveTo>
                  <a:pt x="7963311" y="830253"/>
                </a:moveTo>
                <a:cubicBezTo>
                  <a:pt x="7974228" y="830253"/>
                  <a:pt x="7983079" y="821402"/>
                  <a:pt x="7983079" y="810485"/>
                </a:cubicBezTo>
                <a:cubicBezTo>
                  <a:pt x="7983079" y="799567"/>
                  <a:pt x="7974228" y="790717"/>
                  <a:pt x="7963311" y="790717"/>
                </a:cubicBezTo>
                <a:cubicBezTo>
                  <a:pt x="7952393" y="790717"/>
                  <a:pt x="7943543" y="799567"/>
                  <a:pt x="7943543" y="810485"/>
                </a:cubicBezTo>
                <a:cubicBezTo>
                  <a:pt x="7943543" y="821402"/>
                  <a:pt x="7952393" y="830253"/>
                  <a:pt x="7963311" y="830253"/>
                </a:cubicBezTo>
                <a:close/>
                <a:moveTo>
                  <a:pt x="7770283" y="830253"/>
                </a:moveTo>
                <a:cubicBezTo>
                  <a:pt x="7781201" y="830253"/>
                  <a:pt x="7790052" y="821402"/>
                  <a:pt x="7790052" y="810485"/>
                </a:cubicBezTo>
                <a:cubicBezTo>
                  <a:pt x="7790052" y="799567"/>
                  <a:pt x="7781201" y="790717"/>
                  <a:pt x="7770283" y="790717"/>
                </a:cubicBezTo>
                <a:cubicBezTo>
                  <a:pt x="7759366" y="790717"/>
                  <a:pt x="7750515" y="799567"/>
                  <a:pt x="7750515" y="810485"/>
                </a:cubicBezTo>
                <a:cubicBezTo>
                  <a:pt x="7750515" y="821402"/>
                  <a:pt x="7759366" y="830253"/>
                  <a:pt x="7770283" y="830253"/>
                </a:cubicBezTo>
                <a:close/>
                <a:moveTo>
                  <a:pt x="7577256" y="830253"/>
                </a:moveTo>
                <a:cubicBezTo>
                  <a:pt x="7588174" y="830253"/>
                  <a:pt x="7597024" y="821402"/>
                  <a:pt x="7597024" y="810485"/>
                </a:cubicBezTo>
                <a:cubicBezTo>
                  <a:pt x="7597024" y="799567"/>
                  <a:pt x="7588174" y="790717"/>
                  <a:pt x="7577256" y="790717"/>
                </a:cubicBezTo>
                <a:cubicBezTo>
                  <a:pt x="7566338" y="790717"/>
                  <a:pt x="7557488" y="799567"/>
                  <a:pt x="7557488" y="810485"/>
                </a:cubicBezTo>
                <a:cubicBezTo>
                  <a:pt x="7557488" y="821402"/>
                  <a:pt x="7566338" y="830253"/>
                  <a:pt x="7577256" y="830253"/>
                </a:cubicBezTo>
                <a:close/>
                <a:moveTo>
                  <a:pt x="7384228" y="830253"/>
                </a:moveTo>
                <a:cubicBezTo>
                  <a:pt x="7395145" y="830253"/>
                  <a:pt x="7403996" y="821402"/>
                  <a:pt x="7403996" y="810485"/>
                </a:cubicBezTo>
                <a:cubicBezTo>
                  <a:pt x="7403996" y="799567"/>
                  <a:pt x="7395145" y="790717"/>
                  <a:pt x="7384228" y="790717"/>
                </a:cubicBezTo>
                <a:cubicBezTo>
                  <a:pt x="7373310" y="790717"/>
                  <a:pt x="7364459" y="799567"/>
                  <a:pt x="7364459" y="810485"/>
                </a:cubicBezTo>
                <a:cubicBezTo>
                  <a:pt x="7364459" y="821402"/>
                  <a:pt x="7373310" y="830253"/>
                  <a:pt x="7384228" y="830253"/>
                </a:cubicBezTo>
                <a:close/>
                <a:moveTo>
                  <a:pt x="7191200" y="830253"/>
                </a:moveTo>
                <a:cubicBezTo>
                  <a:pt x="7202118" y="830253"/>
                  <a:pt x="7210968" y="821402"/>
                  <a:pt x="7210968" y="810485"/>
                </a:cubicBezTo>
                <a:cubicBezTo>
                  <a:pt x="7210968" y="799567"/>
                  <a:pt x="7202118" y="790717"/>
                  <a:pt x="7191200" y="790717"/>
                </a:cubicBezTo>
                <a:cubicBezTo>
                  <a:pt x="7180283" y="790717"/>
                  <a:pt x="7171432" y="799567"/>
                  <a:pt x="7171432" y="810485"/>
                </a:cubicBezTo>
                <a:cubicBezTo>
                  <a:pt x="7171432" y="821402"/>
                  <a:pt x="7180283" y="830253"/>
                  <a:pt x="7191200" y="830253"/>
                </a:cubicBezTo>
                <a:close/>
                <a:moveTo>
                  <a:pt x="6998173" y="830253"/>
                </a:moveTo>
                <a:cubicBezTo>
                  <a:pt x="7009090" y="830253"/>
                  <a:pt x="7017941" y="821402"/>
                  <a:pt x="7017941" y="810485"/>
                </a:cubicBezTo>
                <a:cubicBezTo>
                  <a:pt x="7017941" y="799567"/>
                  <a:pt x="7009090" y="790717"/>
                  <a:pt x="6998173" y="790717"/>
                </a:cubicBezTo>
                <a:cubicBezTo>
                  <a:pt x="6987255" y="790717"/>
                  <a:pt x="6978404" y="799567"/>
                  <a:pt x="6978404" y="810485"/>
                </a:cubicBezTo>
                <a:cubicBezTo>
                  <a:pt x="6978404" y="821402"/>
                  <a:pt x="6987255" y="830253"/>
                  <a:pt x="6998173" y="830253"/>
                </a:cubicBezTo>
                <a:close/>
                <a:moveTo>
                  <a:pt x="6805144" y="830253"/>
                </a:moveTo>
                <a:cubicBezTo>
                  <a:pt x="6816062" y="830253"/>
                  <a:pt x="6824913" y="821402"/>
                  <a:pt x="6824913" y="810485"/>
                </a:cubicBezTo>
                <a:cubicBezTo>
                  <a:pt x="6824913" y="799567"/>
                  <a:pt x="6816062" y="790717"/>
                  <a:pt x="6805144" y="790717"/>
                </a:cubicBezTo>
                <a:cubicBezTo>
                  <a:pt x="6794227" y="790717"/>
                  <a:pt x="6785376" y="799567"/>
                  <a:pt x="6785376" y="810485"/>
                </a:cubicBezTo>
                <a:cubicBezTo>
                  <a:pt x="6785376" y="821402"/>
                  <a:pt x="6794227" y="830253"/>
                  <a:pt x="6805144" y="830253"/>
                </a:cubicBezTo>
                <a:close/>
                <a:moveTo>
                  <a:pt x="6612117" y="830253"/>
                </a:moveTo>
                <a:cubicBezTo>
                  <a:pt x="6623034" y="830253"/>
                  <a:pt x="6631885" y="821402"/>
                  <a:pt x="6631885" y="810485"/>
                </a:cubicBezTo>
                <a:cubicBezTo>
                  <a:pt x="6631885" y="799567"/>
                  <a:pt x="6623034" y="790717"/>
                  <a:pt x="6612117" y="790717"/>
                </a:cubicBezTo>
                <a:cubicBezTo>
                  <a:pt x="6601199" y="790717"/>
                  <a:pt x="6592348" y="799567"/>
                  <a:pt x="6592348" y="810485"/>
                </a:cubicBezTo>
                <a:cubicBezTo>
                  <a:pt x="6592348" y="821402"/>
                  <a:pt x="6601199" y="830253"/>
                  <a:pt x="6612117" y="830253"/>
                </a:cubicBezTo>
                <a:close/>
                <a:moveTo>
                  <a:pt x="6403778" y="830253"/>
                </a:moveTo>
                <a:cubicBezTo>
                  <a:pt x="6414695" y="830253"/>
                  <a:pt x="6423546" y="821402"/>
                  <a:pt x="6423546" y="810485"/>
                </a:cubicBezTo>
                <a:cubicBezTo>
                  <a:pt x="6423546" y="799567"/>
                  <a:pt x="6414695" y="790717"/>
                  <a:pt x="6403778" y="790717"/>
                </a:cubicBezTo>
                <a:cubicBezTo>
                  <a:pt x="6392860" y="790717"/>
                  <a:pt x="6384009" y="799567"/>
                  <a:pt x="6384009" y="810485"/>
                </a:cubicBezTo>
                <a:cubicBezTo>
                  <a:pt x="6384009" y="821402"/>
                  <a:pt x="6392860" y="830253"/>
                  <a:pt x="6403778" y="830253"/>
                </a:cubicBezTo>
                <a:close/>
                <a:moveTo>
                  <a:pt x="6210750" y="830253"/>
                </a:moveTo>
                <a:cubicBezTo>
                  <a:pt x="6221668" y="830253"/>
                  <a:pt x="6230519" y="821402"/>
                  <a:pt x="6230519" y="810485"/>
                </a:cubicBezTo>
                <a:cubicBezTo>
                  <a:pt x="6230519" y="799567"/>
                  <a:pt x="6221668" y="790717"/>
                  <a:pt x="6210750" y="790717"/>
                </a:cubicBezTo>
                <a:cubicBezTo>
                  <a:pt x="6199833" y="790717"/>
                  <a:pt x="6190982" y="799567"/>
                  <a:pt x="6190982" y="810485"/>
                </a:cubicBezTo>
                <a:cubicBezTo>
                  <a:pt x="6190982" y="821402"/>
                  <a:pt x="6199833" y="830253"/>
                  <a:pt x="6210750" y="830253"/>
                </a:cubicBezTo>
                <a:close/>
                <a:moveTo>
                  <a:pt x="6017723" y="830253"/>
                </a:moveTo>
                <a:cubicBezTo>
                  <a:pt x="6028640" y="830253"/>
                  <a:pt x="6037491" y="821402"/>
                  <a:pt x="6037491" y="810485"/>
                </a:cubicBezTo>
                <a:cubicBezTo>
                  <a:pt x="6037491" y="799567"/>
                  <a:pt x="6028640" y="790717"/>
                  <a:pt x="6017723" y="790717"/>
                </a:cubicBezTo>
                <a:cubicBezTo>
                  <a:pt x="6006805" y="790717"/>
                  <a:pt x="5997954" y="799567"/>
                  <a:pt x="5997954" y="810485"/>
                </a:cubicBezTo>
                <a:cubicBezTo>
                  <a:pt x="5997954" y="821402"/>
                  <a:pt x="6006805" y="830253"/>
                  <a:pt x="6017723" y="830253"/>
                </a:cubicBezTo>
                <a:close/>
                <a:moveTo>
                  <a:pt x="5824694" y="830253"/>
                </a:moveTo>
                <a:cubicBezTo>
                  <a:pt x="5835612" y="830253"/>
                  <a:pt x="5844463" y="821402"/>
                  <a:pt x="5844463" y="810485"/>
                </a:cubicBezTo>
                <a:cubicBezTo>
                  <a:pt x="5844463" y="799567"/>
                  <a:pt x="5835612" y="790717"/>
                  <a:pt x="5824694" y="790717"/>
                </a:cubicBezTo>
                <a:cubicBezTo>
                  <a:pt x="5813777" y="790717"/>
                  <a:pt x="5804926" y="799567"/>
                  <a:pt x="5804926" y="810485"/>
                </a:cubicBezTo>
                <a:cubicBezTo>
                  <a:pt x="5804926" y="821402"/>
                  <a:pt x="5813777" y="830253"/>
                  <a:pt x="5824694" y="830253"/>
                </a:cubicBezTo>
                <a:close/>
                <a:moveTo>
                  <a:pt x="5631667" y="830253"/>
                </a:moveTo>
                <a:cubicBezTo>
                  <a:pt x="5642584" y="830253"/>
                  <a:pt x="5651435" y="821402"/>
                  <a:pt x="5651435" y="810485"/>
                </a:cubicBezTo>
                <a:cubicBezTo>
                  <a:pt x="5651435" y="799567"/>
                  <a:pt x="5642584" y="790717"/>
                  <a:pt x="5631667" y="790717"/>
                </a:cubicBezTo>
                <a:cubicBezTo>
                  <a:pt x="5620749" y="790717"/>
                  <a:pt x="5611899" y="799567"/>
                  <a:pt x="5611899" y="810485"/>
                </a:cubicBezTo>
                <a:cubicBezTo>
                  <a:pt x="5611899" y="821402"/>
                  <a:pt x="5620749" y="830253"/>
                  <a:pt x="5631667" y="830253"/>
                </a:cubicBezTo>
                <a:close/>
                <a:moveTo>
                  <a:pt x="5438639" y="830253"/>
                </a:moveTo>
                <a:cubicBezTo>
                  <a:pt x="5449557" y="830253"/>
                  <a:pt x="5458408" y="821402"/>
                  <a:pt x="5458408" y="810485"/>
                </a:cubicBezTo>
                <a:cubicBezTo>
                  <a:pt x="5458408" y="799567"/>
                  <a:pt x="5449557" y="790717"/>
                  <a:pt x="5438639" y="790717"/>
                </a:cubicBezTo>
                <a:cubicBezTo>
                  <a:pt x="5427722" y="790717"/>
                  <a:pt x="5418871" y="799567"/>
                  <a:pt x="5418871" y="810485"/>
                </a:cubicBezTo>
                <a:cubicBezTo>
                  <a:pt x="5418871" y="821402"/>
                  <a:pt x="5427722" y="830253"/>
                  <a:pt x="5438639" y="830253"/>
                </a:cubicBezTo>
                <a:close/>
                <a:moveTo>
                  <a:pt x="5245612" y="830253"/>
                </a:moveTo>
                <a:cubicBezTo>
                  <a:pt x="5256529" y="830253"/>
                  <a:pt x="5265380" y="821402"/>
                  <a:pt x="5265380" y="810485"/>
                </a:cubicBezTo>
                <a:cubicBezTo>
                  <a:pt x="5265380" y="799567"/>
                  <a:pt x="5256529" y="790717"/>
                  <a:pt x="5245612" y="790717"/>
                </a:cubicBezTo>
                <a:cubicBezTo>
                  <a:pt x="5234694" y="790717"/>
                  <a:pt x="5225843" y="799567"/>
                  <a:pt x="5225843" y="810485"/>
                </a:cubicBezTo>
                <a:cubicBezTo>
                  <a:pt x="5225843" y="821402"/>
                  <a:pt x="5234694" y="830253"/>
                  <a:pt x="5245612" y="830253"/>
                </a:cubicBezTo>
                <a:close/>
                <a:moveTo>
                  <a:pt x="5052584" y="830253"/>
                </a:moveTo>
                <a:cubicBezTo>
                  <a:pt x="5063502" y="830253"/>
                  <a:pt x="5072353" y="821402"/>
                  <a:pt x="5072353" y="810485"/>
                </a:cubicBezTo>
                <a:cubicBezTo>
                  <a:pt x="5072353" y="799567"/>
                  <a:pt x="5063502" y="790717"/>
                  <a:pt x="5052584" y="790717"/>
                </a:cubicBezTo>
                <a:cubicBezTo>
                  <a:pt x="5041666" y="790717"/>
                  <a:pt x="5032815" y="799567"/>
                  <a:pt x="5032815" y="810485"/>
                </a:cubicBezTo>
                <a:cubicBezTo>
                  <a:pt x="5032815" y="821402"/>
                  <a:pt x="5041666" y="830253"/>
                  <a:pt x="5052584" y="830253"/>
                </a:cubicBezTo>
                <a:close/>
                <a:moveTo>
                  <a:pt x="4859557" y="830253"/>
                </a:moveTo>
                <a:cubicBezTo>
                  <a:pt x="4870473" y="830253"/>
                  <a:pt x="4879324" y="821402"/>
                  <a:pt x="4879324" y="810485"/>
                </a:cubicBezTo>
                <a:cubicBezTo>
                  <a:pt x="4879324" y="799567"/>
                  <a:pt x="4870473" y="790717"/>
                  <a:pt x="4859557" y="790717"/>
                </a:cubicBezTo>
                <a:cubicBezTo>
                  <a:pt x="4848639" y="790717"/>
                  <a:pt x="4839789" y="799567"/>
                  <a:pt x="4839789" y="810485"/>
                </a:cubicBezTo>
                <a:cubicBezTo>
                  <a:pt x="4839789" y="821402"/>
                  <a:pt x="4848639" y="830253"/>
                  <a:pt x="4859557" y="830253"/>
                </a:cubicBezTo>
                <a:close/>
                <a:moveTo>
                  <a:pt x="4666528" y="830253"/>
                </a:moveTo>
                <a:cubicBezTo>
                  <a:pt x="4677446" y="830253"/>
                  <a:pt x="4686297" y="821402"/>
                  <a:pt x="4686297" y="810485"/>
                </a:cubicBezTo>
                <a:cubicBezTo>
                  <a:pt x="4686297" y="799567"/>
                  <a:pt x="4677446" y="790717"/>
                  <a:pt x="4666528" y="790717"/>
                </a:cubicBezTo>
                <a:cubicBezTo>
                  <a:pt x="4655612" y="790717"/>
                  <a:pt x="4646761" y="799567"/>
                  <a:pt x="4646761" y="810485"/>
                </a:cubicBezTo>
                <a:cubicBezTo>
                  <a:pt x="4646761" y="821402"/>
                  <a:pt x="4655612" y="830253"/>
                  <a:pt x="4666528" y="830253"/>
                </a:cubicBezTo>
                <a:close/>
                <a:moveTo>
                  <a:pt x="4473501" y="830253"/>
                </a:moveTo>
                <a:cubicBezTo>
                  <a:pt x="4484419" y="830253"/>
                  <a:pt x="4493269" y="821402"/>
                  <a:pt x="4493269" y="810485"/>
                </a:cubicBezTo>
                <a:cubicBezTo>
                  <a:pt x="4493269" y="799567"/>
                  <a:pt x="4484419" y="790717"/>
                  <a:pt x="4473501" y="790717"/>
                </a:cubicBezTo>
                <a:cubicBezTo>
                  <a:pt x="4462582" y="790717"/>
                  <a:pt x="4453732" y="799567"/>
                  <a:pt x="4453732" y="810485"/>
                </a:cubicBezTo>
                <a:cubicBezTo>
                  <a:pt x="4453732" y="821402"/>
                  <a:pt x="4462582" y="830253"/>
                  <a:pt x="4473501" y="830253"/>
                </a:cubicBezTo>
                <a:close/>
                <a:moveTo>
                  <a:pt x="4280474" y="830253"/>
                </a:moveTo>
                <a:cubicBezTo>
                  <a:pt x="4291390" y="830253"/>
                  <a:pt x="4300242" y="821402"/>
                  <a:pt x="4300242" y="810485"/>
                </a:cubicBezTo>
                <a:cubicBezTo>
                  <a:pt x="4300242" y="799567"/>
                  <a:pt x="4291390" y="790717"/>
                  <a:pt x="4280474" y="790717"/>
                </a:cubicBezTo>
                <a:cubicBezTo>
                  <a:pt x="4269556" y="790717"/>
                  <a:pt x="4260705" y="799567"/>
                  <a:pt x="4260705" y="810485"/>
                </a:cubicBezTo>
                <a:cubicBezTo>
                  <a:pt x="4260705" y="821402"/>
                  <a:pt x="4269556" y="830253"/>
                  <a:pt x="4280474" y="830253"/>
                </a:cubicBezTo>
                <a:close/>
                <a:moveTo>
                  <a:pt x="4058922" y="830253"/>
                </a:moveTo>
                <a:cubicBezTo>
                  <a:pt x="4069840" y="830253"/>
                  <a:pt x="4078690" y="821402"/>
                  <a:pt x="4078690" y="810485"/>
                </a:cubicBezTo>
                <a:cubicBezTo>
                  <a:pt x="4078690" y="799567"/>
                  <a:pt x="4069840" y="790717"/>
                  <a:pt x="4058922" y="790717"/>
                </a:cubicBezTo>
                <a:cubicBezTo>
                  <a:pt x="4048003" y="790717"/>
                  <a:pt x="4039153" y="799567"/>
                  <a:pt x="4039153" y="810485"/>
                </a:cubicBezTo>
                <a:cubicBezTo>
                  <a:pt x="4039153" y="821402"/>
                  <a:pt x="4048003" y="830253"/>
                  <a:pt x="4058922" y="830253"/>
                </a:cubicBezTo>
                <a:close/>
                <a:moveTo>
                  <a:pt x="3865894" y="830253"/>
                </a:moveTo>
                <a:cubicBezTo>
                  <a:pt x="3876811" y="830253"/>
                  <a:pt x="3885662" y="821402"/>
                  <a:pt x="3885662" y="810485"/>
                </a:cubicBezTo>
                <a:cubicBezTo>
                  <a:pt x="3885662" y="799567"/>
                  <a:pt x="3876811" y="790717"/>
                  <a:pt x="3865894" y="790717"/>
                </a:cubicBezTo>
                <a:cubicBezTo>
                  <a:pt x="3854977" y="790717"/>
                  <a:pt x="3846126" y="799567"/>
                  <a:pt x="3846126" y="810485"/>
                </a:cubicBezTo>
                <a:cubicBezTo>
                  <a:pt x="3846126" y="821402"/>
                  <a:pt x="3854977" y="830253"/>
                  <a:pt x="3865894" y="830253"/>
                </a:cubicBezTo>
                <a:close/>
                <a:moveTo>
                  <a:pt x="3672866" y="830253"/>
                </a:moveTo>
                <a:cubicBezTo>
                  <a:pt x="3683783" y="830253"/>
                  <a:pt x="3692634" y="821402"/>
                  <a:pt x="3692634" y="810485"/>
                </a:cubicBezTo>
                <a:cubicBezTo>
                  <a:pt x="3692634" y="799567"/>
                  <a:pt x="3683783" y="790717"/>
                  <a:pt x="3672866" y="790717"/>
                </a:cubicBezTo>
                <a:cubicBezTo>
                  <a:pt x="3661948" y="790717"/>
                  <a:pt x="3653098" y="799567"/>
                  <a:pt x="3653098" y="810485"/>
                </a:cubicBezTo>
                <a:cubicBezTo>
                  <a:pt x="3653098" y="821402"/>
                  <a:pt x="3661948" y="830253"/>
                  <a:pt x="3672866" y="830253"/>
                </a:cubicBezTo>
                <a:close/>
                <a:moveTo>
                  <a:pt x="3479838" y="830253"/>
                </a:moveTo>
                <a:cubicBezTo>
                  <a:pt x="3490755" y="830253"/>
                  <a:pt x="3499606" y="821402"/>
                  <a:pt x="3499606" y="810485"/>
                </a:cubicBezTo>
                <a:cubicBezTo>
                  <a:pt x="3499606" y="799567"/>
                  <a:pt x="3490755" y="790717"/>
                  <a:pt x="3479838" y="790717"/>
                </a:cubicBezTo>
                <a:cubicBezTo>
                  <a:pt x="3468920" y="790717"/>
                  <a:pt x="3460069" y="799567"/>
                  <a:pt x="3460069" y="810485"/>
                </a:cubicBezTo>
                <a:cubicBezTo>
                  <a:pt x="3460069" y="821402"/>
                  <a:pt x="3468920" y="830253"/>
                  <a:pt x="3479838" y="830253"/>
                </a:cubicBezTo>
                <a:close/>
                <a:moveTo>
                  <a:pt x="3286810" y="830253"/>
                </a:moveTo>
                <a:cubicBezTo>
                  <a:pt x="3297728" y="830253"/>
                  <a:pt x="3306579" y="821402"/>
                  <a:pt x="3306579" y="810485"/>
                </a:cubicBezTo>
                <a:cubicBezTo>
                  <a:pt x="3306579" y="799567"/>
                  <a:pt x="3297728" y="790717"/>
                  <a:pt x="3286810" y="790717"/>
                </a:cubicBezTo>
                <a:cubicBezTo>
                  <a:pt x="3275893" y="790717"/>
                  <a:pt x="3267042" y="799567"/>
                  <a:pt x="3267042" y="810485"/>
                </a:cubicBezTo>
                <a:cubicBezTo>
                  <a:pt x="3267042" y="821402"/>
                  <a:pt x="3275893" y="830253"/>
                  <a:pt x="3286810" y="830253"/>
                </a:cubicBezTo>
                <a:close/>
                <a:moveTo>
                  <a:pt x="3093783" y="830253"/>
                </a:moveTo>
                <a:cubicBezTo>
                  <a:pt x="3104700" y="830253"/>
                  <a:pt x="3113551" y="821402"/>
                  <a:pt x="3113551" y="810485"/>
                </a:cubicBezTo>
                <a:cubicBezTo>
                  <a:pt x="3113551" y="799567"/>
                  <a:pt x="3104700" y="790717"/>
                  <a:pt x="3093783" y="790717"/>
                </a:cubicBezTo>
                <a:cubicBezTo>
                  <a:pt x="3082865" y="790717"/>
                  <a:pt x="3074014" y="799567"/>
                  <a:pt x="3074014" y="810485"/>
                </a:cubicBezTo>
                <a:cubicBezTo>
                  <a:pt x="3074014" y="821402"/>
                  <a:pt x="3082865" y="830253"/>
                  <a:pt x="3093783" y="830253"/>
                </a:cubicBezTo>
                <a:close/>
                <a:moveTo>
                  <a:pt x="2900755" y="830253"/>
                </a:moveTo>
                <a:cubicBezTo>
                  <a:pt x="2911673" y="830253"/>
                  <a:pt x="2920524" y="821402"/>
                  <a:pt x="2920524" y="810485"/>
                </a:cubicBezTo>
                <a:cubicBezTo>
                  <a:pt x="2920524" y="799567"/>
                  <a:pt x="2911673" y="790717"/>
                  <a:pt x="2900755" y="790717"/>
                </a:cubicBezTo>
                <a:cubicBezTo>
                  <a:pt x="2889838" y="790717"/>
                  <a:pt x="2880987" y="799567"/>
                  <a:pt x="2880987" y="810485"/>
                </a:cubicBezTo>
                <a:cubicBezTo>
                  <a:pt x="2880987" y="821402"/>
                  <a:pt x="2889838" y="830253"/>
                  <a:pt x="2900755" y="830253"/>
                </a:cubicBezTo>
                <a:close/>
                <a:moveTo>
                  <a:pt x="2707727" y="830253"/>
                </a:moveTo>
                <a:cubicBezTo>
                  <a:pt x="2718644" y="830253"/>
                  <a:pt x="2727495" y="821402"/>
                  <a:pt x="2727495" y="810485"/>
                </a:cubicBezTo>
                <a:cubicBezTo>
                  <a:pt x="2727495" y="799567"/>
                  <a:pt x="2718644" y="790717"/>
                  <a:pt x="2707727" y="790717"/>
                </a:cubicBezTo>
                <a:cubicBezTo>
                  <a:pt x="2696809" y="790717"/>
                  <a:pt x="2687958" y="799567"/>
                  <a:pt x="2687958" y="810485"/>
                </a:cubicBezTo>
                <a:cubicBezTo>
                  <a:pt x="2687958" y="821402"/>
                  <a:pt x="2696809" y="830253"/>
                  <a:pt x="2707727" y="830253"/>
                </a:cubicBezTo>
                <a:close/>
                <a:moveTo>
                  <a:pt x="2514699" y="830253"/>
                </a:moveTo>
                <a:cubicBezTo>
                  <a:pt x="2525617" y="830253"/>
                  <a:pt x="2534468" y="821402"/>
                  <a:pt x="2534468" y="810485"/>
                </a:cubicBezTo>
                <a:cubicBezTo>
                  <a:pt x="2534468" y="799567"/>
                  <a:pt x="2525617" y="790717"/>
                  <a:pt x="2514699" y="790717"/>
                </a:cubicBezTo>
                <a:cubicBezTo>
                  <a:pt x="2503782" y="790717"/>
                  <a:pt x="2494931" y="799567"/>
                  <a:pt x="2494931" y="810485"/>
                </a:cubicBezTo>
                <a:cubicBezTo>
                  <a:pt x="2494931" y="821402"/>
                  <a:pt x="2503782" y="830253"/>
                  <a:pt x="2514699" y="830253"/>
                </a:cubicBezTo>
                <a:close/>
                <a:moveTo>
                  <a:pt x="2321672" y="830253"/>
                </a:moveTo>
                <a:cubicBezTo>
                  <a:pt x="2332589" y="830253"/>
                  <a:pt x="2341440" y="821402"/>
                  <a:pt x="2341440" y="810485"/>
                </a:cubicBezTo>
                <a:cubicBezTo>
                  <a:pt x="2341440" y="799567"/>
                  <a:pt x="2332589" y="790717"/>
                  <a:pt x="2321672" y="790717"/>
                </a:cubicBezTo>
                <a:cubicBezTo>
                  <a:pt x="2310754" y="790717"/>
                  <a:pt x="2301903" y="799567"/>
                  <a:pt x="2301903" y="810485"/>
                </a:cubicBezTo>
                <a:cubicBezTo>
                  <a:pt x="2301903" y="821402"/>
                  <a:pt x="2310754" y="830253"/>
                  <a:pt x="2321672" y="830253"/>
                </a:cubicBezTo>
                <a:close/>
                <a:moveTo>
                  <a:pt x="2128643" y="830253"/>
                </a:moveTo>
                <a:cubicBezTo>
                  <a:pt x="2139561" y="830253"/>
                  <a:pt x="2148412" y="821402"/>
                  <a:pt x="2148412" y="810485"/>
                </a:cubicBezTo>
                <a:cubicBezTo>
                  <a:pt x="2148412" y="799567"/>
                  <a:pt x="2139561" y="790717"/>
                  <a:pt x="2128643" y="790717"/>
                </a:cubicBezTo>
                <a:cubicBezTo>
                  <a:pt x="2117726" y="790717"/>
                  <a:pt x="2108875" y="799567"/>
                  <a:pt x="2108875" y="810485"/>
                </a:cubicBezTo>
                <a:cubicBezTo>
                  <a:pt x="2108875" y="821402"/>
                  <a:pt x="2117726" y="830253"/>
                  <a:pt x="2128643" y="830253"/>
                </a:cubicBezTo>
                <a:close/>
                <a:moveTo>
                  <a:pt x="1935616" y="830253"/>
                </a:moveTo>
                <a:cubicBezTo>
                  <a:pt x="1946533" y="830253"/>
                  <a:pt x="1955384" y="821402"/>
                  <a:pt x="1955384" y="810485"/>
                </a:cubicBezTo>
                <a:cubicBezTo>
                  <a:pt x="1955384" y="799567"/>
                  <a:pt x="1946533" y="790717"/>
                  <a:pt x="1935616" y="790717"/>
                </a:cubicBezTo>
                <a:cubicBezTo>
                  <a:pt x="1924698" y="790717"/>
                  <a:pt x="1915848" y="799567"/>
                  <a:pt x="1915848" y="810485"/>
                </a:cubicBezTo>
                <a:cubicBezTo>
                  <a:pt x="1915848" y="821402"/>
                  <a:pt x="1924698" y="830253"/>
                  <a:pt x="1935616" y="830253"/>
                </a:cubicBezTo>
                <a:close/>
                <a:moveTo>
                  <a:pt x="1727277" y="830253"/>
                </a:moveTo>
                <a:cubicBezTo>
                  <a:pt x="1738195" y="830253"/>
                  <a:pt x="1747045" y="821402"/>
                  <a:pt x="1747045" y="810485"/>
                </a:cubicBezTo>
                <a:cubicBezTo>
                  <a:pt x="1747045" y="799567"/>
                  <a:pt x="1738195" y="790717"/>
                  <a:pt x="1727277" y="790717"/>
                </a:cubicBezTo>
                <a:cubicBezTo>
                  <a:pt x="1716359" y="790717"/>
                  <a:pt x="1707508" y="799567"/>
                  <a:pt x="1707508" y="810485"/>
                </a:cubicBezTo>
                <a:cubicBezTo>
                  <a:pt x="1707508" y="821402"/>
                  <a:pt x="1716359" y="830253"/>
                  <a:pt x="1727277" y="830253"/>
                </a:cubicBezTo>
                <a:close/>
                <a:moveTo>
                  <a:pt x="1534249" y="830253"/>
                </a:moveTo>
                <a:cubicBezTo>
                  <a:pt x="1545167" y="830253"/>
                  <a:pt x="1554018" y="821402"/>
                  <a:pt x="1554018" y="810485"/>
                </a:cubicBezTo>
                <a:cubicBezTo>
                  <a:pt x="1554018" y="799567"/>
                  <a:pt x="1545167" y="790717"/>
                  <a:pt x="1534249" y="790717"/>
                </a:cubicBezTo>
                <a:cubicBezTo>
                  <a:pt x="1523332" y="790717"/>
                  <a:pt x="1514481" y="799567"/>
                  <a:pt x="1514481" y="810485"/>
                </a:cubicBezTo>
                <a:cubicBezTo>
                  <a:pt x="1514481" y="821402"/>
                  <a:pt x="1523332" y="830253"/>
                  <a:pt x="1534249" y="830253"/>
                </a:cubicBezTo>
                <a:close/>
                <a:moveTo>
                  <a:pt x="1341222" y="830253"/>
                </a:moveTo>
                <a:cubicBezTo>
                  <a:pt x="1352139" y="830253"/>
                  <a:pt x="1360990" y="821402"/>
                  <a:pt x="1360990" y="810485"/>
                </a:cubicBezTo>
                <a:cubicBezTo>
                  <a:pt x="1360990" y="799567"/>
                  <a:pt x="1352139" y="790717"/>
                  <a:pt x="1341222" y="790717"/>
                </a:cubicBezTo>
                <a:cubicBezTo>
                  <a:pt x="1330304" y="790717"/>
                  <a:pt x="1321453" y="799567"/>
                  <a:pt x="1321453" y="810485"/>
                </a:cubicBezTo>
                <a:cubicBezTo>
                  <a:pt x="1321453" y="821402"/>
                  <a:pt x="1330304" y="830253"/>
                  <a:pt x="1341222" y="830253"/>
                </a:cubicBezTo>
                <a:close/>
                <a:moveTo>
                  <a:pt x="1148193" y="830253"/>
                </a:moveTo>
                <a:cubicBezTo>
                  <a:pt x="1159111" y="830253"/>
                  <a:pt x="1167962" y="821402"/>
                  <a:pt x="1167962" y="810485"/>
                </a:cubicBezTo>
                <a:cubicBezTo>
                  <a:pt x="1167962" y="799567"/>
                  <a:pt x="1159111" y="790717"/>
                  <a:pt x="1148193" y="790717"/>
                </a:cubicBezTo>
                <a:cubicBezTo>
                  <a:pt x="1137276" y="790717"/>
                  <a:pt x="1128425" y="799567"/>
                  <a:pt x="1128425" y="810485"/>
                </a:cubicBezTo>
                <a:cubicBezTo>
                  <a:pt x="1128425" y="821402"/>
                  <a:pt x="1137276" y="830253"/>
                  <a:pt x="1148193" y="830253"/>
                </a:cubicBezTo>
                <a:close/>
                <a:moveTo>
                  <a:pt x="955166" y="830253"/>
                </a:moveTo>
                <a:cubicBezTo>
                  <a:pt x="966083" y="830253"/>
                  <a:pt x="974934" y="821402"/>
                  <a:pt x="974934" y="810485"/>
                </a:cubicBezTo>
                <a:cubicBezTo>
                  <a:pt x="974934" y="799567"/>
                  <a:pt x="966083" y="790717"/>
                  <a:pt x="955166" y="790717"/>
                </a:cubicBezTo>
                <a:cubicBezTo>
                  <a:pt x="944248" y="790717"/>
                  <a:pt x="935398" y="799567"/>
                  <a:pt x="935398" y="810485"/>
                </a:cubicBezTo>
                <a:cubicBezTo>
                  <a:pt x="935398" y="821402"/>
                  <a:pt x="944248" y="830253"/>
                  <a:pt x="955166" y="830253"/>
                </a:cubicBezTo>
                <a:close/>
                <a:moveTo>
                  <a:pt x="762138" y="830253"/>
                </a:moveTo>
                <a:cubicBezTo>
                  <a:pt x="773056" y="830253"/>
                  <a:pt x="781907" y="821402"/>
                  <a:pt x="781907" y="810485"/>
                </a:cubicBezTo>
                <a:cubicBezTo>
                  <a:pt x="781907" y="799567"/>
                  <a:pt x="773056" y="790717"/>
                  <a:pt x="762138" y="790717"/>
                </a:cubicBezTo>
                <a:cubicBezTo>
                  <a:pt x="751221" y="790717"/>
                  <a:pt x="742370" y="799567"/>
                  <a:pt x="742370" y="810485"/>
                </a:cubicBezTo>
                <a:cubicBezTo>
                  <a:pt x="742370" y="821402"/>
                  <a:pt x="751221" y="830253"/>
                  <a:pt x="762138" y="830253"/>
                </a:cubicBezTo>
                <a:close/>
                <a:moveTo>
                  <a:pt x="569111" y="830253"/>
                </a:moveTo>
                <a:cubicBezTo>
                  <a:pt x="580028" y="830253"/>
                  <a:pt x="588879" y="821402"/>
                  <a:pt x="588879" y="810485"/>
                </a:cubicBezTo>
                <a:cubicBezTo>
                  <a:pt x="588879" y="799567"/>
                  <a:pt x="580028" y="790717"/>
                  <a:pt x="569111" y="790717"/>
                </a:cubicBezTo>
                <a:cubicBezTo>
                  <a:pt x="558193" y="790717"/>
                  <a:pt x="549343" y="799567"/>
                  <a:pt x="549343" y="810485"/>
                </a:cubicBezTo>
                <a:cubicBezTo>
                  <a:pt x="549343" y="821402"/>
                  <a:pt x="558193" y="830253"/>
                  <a:pt x="569111" y="830253"/>
                </a:cubicBezTo>
                <a:close/>
                <a:moveTo>
                  <a:pt x="376082" y="830253"/>
                </a:moveTo>
                <a:cubicBezTo>
                  <a:pt x="387000" y="830253"/>
                  <a:pt x="395851" y="821402"/>
                  <a:pt x="395851" y="810485"/>
                </a:cubicBezTo>
                <a:cubicBezTo>
                  <a:pt x="395851" y="799567"/>
                  <a:pt x="387000" y="790717"/>
                  <a:pt x="376082" y="790717"/>
                </a:cubicBezTo>
                <a:cubicBezTo>
                  <a:pt x="365165" y="790717"/>
                  <a:pt x="356314" y="799567"/>
                  <a:pt x="356314" y="810485"/>
                </a:cubicBezTo>
                <a:cubicBezTo>
                  <a:pt x="356314" y="821402"/>
                  <a:pt x="365165" y="830253"/>
                  <a:pt x="376082" y="830253"/>
                </a:cubicBezTo>
                <a:close/>
                <a:moveTo>
                  <a:pt x="183055" y="830253"/>
                </a:moveTo>
                <a:cubicBezTo>
                  <a:pt x="193973" y="830253"/>
                  <a:pt x="202823" y="821402"/>
                  <a:pt x="202823" y="810485"/>
                </a:cubicBezTo>
                <a:cubicBezTo>
                  <a:pt x="202823" y="799567"/>
                  <a:pt x="193973" y="790717"/>
                  <a:pt x="183055" y="790717"/>
                </a:cubicBezTo>
                <a:cubicBezTo>
                  <a:pt x="172137" y="790717"/>
                  <a:pt x="163287" y="799567"/>
                  <a:pt x="163287" y="810485"/>
                </a:cubicBezTo>
                <a:cubicBezTo>
                  <a:pt x="163287" y="821402"/>
                  <a:pt x="172137" y="830253"/>
                  <a:pt x="183055" y="830253"/>
                </a:cubicBezTo>
                <a:close/>
                <a:moveTo>
                  <a:pt x="0" y="1023801"/>
                </a:moveTo>
                <a:lnTo>
                  <a:pt x="4006" y="1022142"/>
                </a:lnTo>
                <a:cubicBezTo>
                  <a:pt x="7583" y="1018565"/>
                  <a:pt x="9796" y="1013623"/>
                  <a:pt x="9796" y="1008164"/>
                </a:cubicBezTo>
                <a:cubicBezTo>
                  <a:pt x="9796" y="1002705"/>
                  <a:pt x="7583" y="997763"/>
                  <a:pt x="4006" y="994186"/>
                </a:cubicBezTo>
                <a:lnTo>
                  <a:pt x="0" y="992527"/>
                </a:lnTo>
                <a:close/>
                <a:moveTo>
                  <a:pt x="8349367" y="1027932"/>
                </a:moveTo>
                <a:cubicBezTo>
                  <a:pt x="8354825" y="1027932"/>
                  <a:pt x="8359767" y="1025720"/>
                  <a:pt x="8363345" y="1022142"/>
                </a:cubicBezTo>
                <a:lnTo>
                  <a:pt x="8366380" y="1014815"/>
                </a:lnTo>
                <a:lnTo>
                  <a:pt x="8366380" y="1001513"/>
                </a:lnTo>
                <a:lnTo>
                  <a:pt x="8363345" y="994186"/>
                </a:lnTo>
                <a:cubicBezTo>
                  <a:pt x="8359767" y="990609"/>
                  <a:pt x="8354825" y="988396"/>
                  <a:pt x="8349367" y="988396"/>
                </a:cubicBezTo>
                <a:cubicBezTo>
                  <a:pt x="8338449" y="988396"/>
                  <a:pt x="8329598" y="997246"/>
                  <a:pt x="8329598" y="1008164"/>
                </a:cubicBezTo>
                <a:cubicBezTo>
                  <a:pt x="8329598" y="1019081"/>
                  <a:pt x="8338449" y="1027932"/>
                  <a:pt x="8349367" y="1027932"/>
                </a:cubicBezTo>
                <a:close/>
                <a:moveTo>
                  <a:pt x="8156338" y="1027932"/>
                </a:moveTo>
                <a:cubicBezTo>
                  <a:pt x="8167256" y="1027932"/>
                  <a:pt x="8176107" y="1019081"/>
                  <a:pt x="8176107" y="1008164"/>
                </a:cubicBezTo>
                <a:cubicBezTo>
                  <a:pt x="8176107" y="997246"/>
                  <a:pt x="8167256" y="988396"/>
                  <a:pt x="8156338" y="988396"/>
                </a:cubicBezTo>
                <a:cubicBezTo>
                  <a:pt x="8145421" y="988396"/>
                  <a:pt x="8136570" y="997246"/>
                  <a:pt x="8136570" y="1008164"/>
                </a:cubicBezTo>
                <a:cubicBezTo>
                  <a:pt x="8136570" y="1019081"/>
                  <a:pt x="8145421" y="1027932"/>
                  <a:pt x="8156338" y="1027932"/>
                </a:cubicBezTo>
                <a:close/>
                <a:moveTo>
                  <a:pt x="7963311" y="1027932"/>
                </a:moveTo>
                <a:cubicBezTo>
                  <a:pt x="7974228" y="1027932"/>
                  <a:pt x="7983079" y="1019081"/>
                  <a:pt x="7983079" y="1008164"/>
                </a:cubicBezTo>
                <a:cubicBezTo>
                  <a:pt x="7983079" y="997246"/>
                  <a:pt x="7974228" y="988396"/>
                  <a:pt x="7963311" y="988396"/>
                </a:cubicBezTo>
                <a:cubicBezTo>
                  <a:pt x="7952393" y="988396"/>
                  <a:pt x="7943543" y="997246"/>
                  <a:pt x="7943543" y="1008164"/>
                </a:cubicBezTo>
                <a:cubicBezTo>
                  <a:pt x="7943543" y="1019081"/>
                  <a:pt x="7952393" y="1027932"/>
                  <a:pt x="7963311" y="1027932"/>
                </a:cubicBezTo>
                <a:close/>
                <a:moveTo>
                  <a:pt x="7770283" y="1027932"/>
                </a:moveTo>
                <a:cubicBezTo>
                  <a:pt x="7781201" y="1027932"/>
                  <a:pt x="7790052" y="1019081"/>
                  <a:pt x="7790052" y="1008164"/>
                </a:cubicBezTo>
                <a:cubicBezTo>
                  <a:pt x="7790052" y="997246"/>
                  <a:pt x="7781201" y="988396"/>
                  <a:pt x="7770283" y="988396"/>
                </a:cubicBezTo>
                <a:cubicBezTo>
                  <a:pt x="7759366" y="988396"/>
                  <a:pt x="7750515" y="997246"/>
                  <a:pt x="7750515" y="1008164"/>
                </a:cubicBezTo>
                <a:cubicBezTo>
                  <a:pt x="7750515" y="1019081"/>
                  <a:pt x="7759366" y="1027932"/>
                  <a:pt x="7770283" y="1027932"/>
                </a:cubicBezTo>
                <a:close/>
                <a:moveTo>
                  <a:pt x="7577256" y="1027932"/>
                </a:moveTo>
                <a:cubicBezTo>
                  <a:pt x="7588174" y="1027932"/>
                  <a:pt x="7597024" y="1019081"/>
                  <a:pt x="7597024" y="1008164"/>
                </a:cubicBezTo>
                <a:cubicBezTo>
                  <a:pt x="7597024" y="997246"/>
                  <a:pt x="7588174" y="988396"/>
                  <a:pt x="7577256" y="988396"/>
                </a:cubicBezTo>
                <a:cubicBezTo>
                  <a:pt x="7566338" y="988396"/>
                  <a:pt x="7557488" y="997246"/>
                  <a:pt x="7557488" y="1008164"/>
                </a:cubicBezTo>
                <a:cubicBezTo>
                  <a:pt x="7557488" y="1019081"/>
                  <a:pt x="7566338" y="1027932"/>
                  <a:pt x="7577256" y="1027932"/>
                </a:cubicBezTo>
                <a:close/>
                <a:moveTo>
                  <a:pt x="7384228" y="1027932"/>
                </a:moveTo>
                <a:cubicBezTo>
                  <a:pt x="7395145" y="1027932"/>
                  <a:pt x="7403996" y="1019081"/>
                  <a:pt x="7403996" y="1008164"/>
                </a:cubicBezTo>
                <a:cubicBezTo>
                  <a:pt x="7403996" y="997246"/>
                  <a:pt x="7395145" y="988396"/>
                  <a:pt x="7384228" y="988396"/>
                </a:cubicBezTo>
                <a:cubicBezTo>
                  <a:pt x="7373310" y="988396"/>
                  <a:pt x="7364459" y="997246"/>
                  <a:pt x="7364459" y="1008164"/>
                </a:cubicBezTo>
                <a:cubicBezTo>
                  <a:pt x="7364459" y="1019081"/>
                  <a:pt x="7373310" y="1027932"/>
                  <a:pt x="7384228" y="1027932"/>
                </a:cubicBezTo>
                <a:close/>
                <a:moveTo>
                  <a:pt x="7191200" y="1027932"/>
                </a:moveTo>
                <a:cubicBezTo>
                  <a:pt x="7202118" y="1027932"/>
                  <a:pt x="7210968" y="1019081"/>
                  <a:pt x="7210968" y="1008164"/>
                </a:cubicBezTo>
                <a:cubicBezTo>
                  <a:pt x="7210968" y="997246"/>
                  <a:pt x="7202118" y="988396"/>
                  <a:pt x="7191200" y="988396"/>
                </a:cubicBezTo>
                <a:cubicBezTo>
                  <a:pt x="7180283" y="988396"/>
                  <a:pt x="7171432" y="997246"/>
                  <a:pt x="7171432" y="1008164"/>
                </a:cubicBezTo>
                <a:cubicBezTo>
                  <a:pt x="7171432" y="1019081"/>
                  <a:pt x="7180283" y="1027932"/>
                  <a:pt x="7191200" y="1027932"/>
                </a:cubicBezTo>
                <a:close/>
                <a:moveTo>
                  <a:pt x="6998173" y="1027932"/>
                </a:moveTo>
                <a:cubicBezTo>
                  <a:pt x="7009090" y="1027932"/>
                  <a:pt x="7017941" y="1019081"/>
                  <a:pt x="7017941" y="1008164"/>
                </a:cubicBezTo>
                <a:cubicBezTo>
                  <a:pt x="7017941" y="997246"/>
                  <a:pt x="7009090" y="988396"/>
                  <a:pt x="6998173" y="988396"/>
                </a:cubicBezTo>
                <a:cubicBezTo>
                  <a:pt x="6987255" y="988396"/>
                  <a:pt x="6978404" y="997246"/>
                  <a:pt x="6978404" y="1008164"/>
                </a:cubicBezTo>
                <a:cubicBezTo>
                  <a:pt x="6978404" y="1019081"/>
                  <a:pt x="6987255" y="1027932"/>
                  <a:pt x="6998173" y="1027932"/>
                </a:cubicBezTo>
                <a:close/>
                <a:moveTo>
                  <a:pt x="6805144" y="1027932"/>
                </a:moveTo>
                <a:cubicBezTo>
                  <a:pt x="6816062" y="1027932"/>
                  <a:pt x="6824913" y="1019081"/>
                  <a:pt x="6824913" y="1008164"/>
                </a:cubicBezTo>
                <a:cubicBezTo>
                  <a:pt x="6824913" y="997246"/>
                  <a:pt x="6816062" y="988396"/>
                  <a:pt x="6805144" y="988396"/>
                </a:cubicBezTo>
                <a:cubicBezTo>
                  <a:pt x="6794227" y="988396"/>
                  <a:pt x="6785376" y="997246"/>
                  <a:pt x="6785376" y="1008164"/>
                </a:cubicBezTo>
                <a:cubicBezTo>
                  <a:pt x="6785376" y="1019081"/>
                  <a:pt x="6794227" y="1027932"/>
                  <a:pt x="6805144" y="1027932"/>
                </a:cubicBezTo>
                <a:close/>
                <a:moveTo>
                  <a:pt x="6612117" y="1027932"/>
                </a:moveTo>
                <a:cubicBezTo>
                  <a:pt x="6623034" y="1027932"/>
                  <a:pt x="6631885" y="1019081"/>
                  <a:pt x="6631885" y="1008164"/>
                </a:cubicBezTo>
                <a:cubicBezTo>
                  <a:pt x="6631885" y="997246"/>
                  <a:pt x="6623034" y="988396"/>
                  <a:pt x="6612117" y="988396"/>
                </a:cubicBezTo>
                <a:cubicBezTo>
                  <a:pt x="6601199" y="988396"/>
                  <a:pt x="6592348" y="997246"/>
                  <a:pt x="6592348" y="1008164"/>
                </a:cubicBezTo>
                <a:cubicBezTo>
                  <a:pt x="6592348" y="1019081"/>
                  <a:pt x="6601199" y="1027932"/>
                  <a:pt x="6612117" y="1027932"/>
                </a:cubicBezTo>
                <a:close/>
                <a:moveTo>
                  <a:pt x="6403778" y="1027932"/>
                </a:moveTo>
                <a:cubicBezTo>
                  <a:pt x="6414695" y="1027932"/>
                  <a:pt x="6423546" y="1019081"/>
                  <a:pt x="6423546" y="1008164"/>
                </a:cubicBezTo>
                <a:cubicBezTo>
                  <a:pt x="6423546" y="997246"/>
                  <a:pt x="6414695" y="988396"/>
                  <a:pt x="6403778" y="988396"/>
                </a:cubicBezTo>
                <a:cubicBezTo>
                  <a:pt x="6392860" y="988396"/>
                  <a:pt x="6384009" y="997246"/>
                  <a:pt x="6384009" y="1008164"/>
                </a:cubicBezTo>
                <a:cubicBezTo>
                  <a:pt x="6384009" y="1019081"/>
                  <a:pt x="6392860" y="1027932"/>
                  <a:pt x="6403778" y="1027932"/>
                </a:cubicBezTo>
                <a:close/>
                <a:moveTo>
                  <a:pt x="6210750" y="1027932"/>
                </a:moveTo>
                <a:cubicBezTo>
                  <a:pt x="6221668" y="1027932"/>
                  <a:pt x="6230519" y="1019081"/>
                  <a:pt x="6230519" y="1008164"/>
                </a:cubicBezTo>
                <a:cubicBezTo>
                  <a:pt x="6230519" y="997246"/>
                  <a:pt x="6221668" y="988396"/>
                  <a:pt x="6210750" y="988396"/>
                </a:cubicBezTo>
                <a:cubicBezTo>
                  <a:pt x="6199833" y="988396"/>
                  <a:pt x="6190982" y="997246"/>
                  <a:pt x="6190982" y="1008164"/>
                </a:cubicBezTo>
                <a:cubicBezTo>
                  <a:pt x="6190982" y="1019081"/>
                  <a:pt x="6199833" y="1027932"/>
                  <a:pt x="6210750" y="1027932"/>
                </a:cubicBezTo>
                <a:close/>
                <a:moveTo>
                  <a:pt x="6017723" y="1027932"/>
                </a:moveTo>
                <a:cubicBezTo>
                  <a:pt x="6028640" y="1027932"/>
                  <a:pt x="6037491" y="1019081"/>
                  <a:pt x="6037491" y="1008164"/>
                </a:cubicBezTo>
                <a:cubicBezTo>
                  <a:pt x="6037491" y="997246"/>
                  <a:pt x="6028640" y="988396"/>
                  <a:pt x="6017723" y="988396"/>
                </a:cubicBezTo>
                <a:cubicBezTo>
                  <a:pt x="6006805" y="988396"/>
                  <a:pt x="5997954" y="997246"/>
                  <a:pt x="5997954" y="1008164"/>
                </a:cubicBezTo>
                <a:cubicBezTo>
                  <a:pt x="5997954" y="1019081"/>
                  <a:pt x="6006805" y="1027932"/>
                  <a:pt x="6017723" y="1027932"/>
                </a:cubicBezTo>
                <a:close/>
                <a:moveTo>
                  <a:pt x="5824694" y="1027932"/>
                </a:moveTo>
                <a:cubicBezTo>
                  <a:pt x="5835612" y="1027932"/>
                  <a:pt x="5844463" y="1019081"/>
                  <a:pt x="5844463" y="1008164"/>
                </a:cubicBezTo>
                <a:cubicBezTo>
                  <a:pt x="5844463" y="997246"/>
                  <a:pt x="5835612" y="988396"/>
                  <a:pt x="5824694" y="988396"/>
                </a:cubicBezTo>
                <a:cubicBezTo>
                  <a:pt x="5813777" y="988396"/>
                  <a:pt x="5804926" y="997246"/>
                  <a:pt x="5804926" y="1008164"/>
                </a:cubicBezTo>
                <a:cubicBezTo>
                  <a:pt x="5804926" y="1019081"/>
                  <a:pt x="5813777" y="1027932"/>
                  <a:pt x="5824694" y="1027932"/>
                </a:cubicBezTo>
                <a:close/>
                <a:moveTo>
                  <a:pt x="5631667" y="1027932"/>
                </a:moveTo>
                <a:cubicBezTo>
                  <a:pt x="5642584" y="1027932"/>
                  <a:pt x="5651435" y="1019081"/>
                  <a:pt x="5651435" y="1008164"/>
                </a:cubicBezTo>
                <a:cubicBezTo>
                  <a:pt x="5651435" y="997246"/>
                  <a:pt x="5642584" y="988396"/>
                  <a:pt x="5631667" y="988396"/>
                </a:cubicBezTo>
                <a:cubicBezTo>
                  <a:pt x="5620749" y="988396"/>
                  <a:pt x="5611899" y="997246"/>
                  <a:pt x="5611899" y="1008164"/>
                </a:cubicBezTo>
                <a:cubicBezTo>
                  <a:pt x="5611899" y="1019081"/>
                  <a:pt x="5620749" y="1027932"/>
                  <a:pt x="5631667" y="1027932"/>
                </a:cubicBezTo>
                <a:close/>
                <a:moveTo>
                  <a:pt x="5438639" y="1027932"/>
                </a:moveTo>
                <a:cubicBezTo>
                  <a:pt x="5449557" y="1027932"/>
                  <a:pt x="5458408" y="1019081"/>
                  <a:pt x="5458408" y="1008164"/>
                </a:cubicBezTo>
                <a:cubicBezTo>
                  <a:pt x="5458408" y="997246"/>
                  <a:pt x="5449557" y="988396"/>
                  <a:pt x="5438639" y="988396"/>
                </a:cubicBezTo>
                <a:cubicBezTo>
                  <a:pt x="5427722" y="988396"/>
                  <a:pt x="5418871" y="997246"/>
                  <a:pt x="5418871" y="1008164"/>
                </a:cubicBezTo>
                <a:cubicBezTo>
                  <a:pt x="5418871" y="1019081"/>
                  <a:pt x="5427722" y="1027932"/>
                  <a:pt x="5438639" y="1027932"/>
                </a:cubicBezTo>
                <a:close/>
                <a:moveTo>
                  <a:pt x="5245612" y="1027932"/>
                </a:moveTo>
                <a:cubicBezTo>
                  <a:pt x="5256529" y="1027932"/>
                  <a:pt x="5265380" y="1019081"/>
                  <a:pt x="5265380" y="1008164"/>
                </a:cubicBezTo>
                <a:cubicBezTo>
                  <a:pt x="5265380" y="997246"/>
                  <a:pt x="5256529" y="988396"/>
                  <a:pt x="5245612" y="988396"/>
                </a:cubicBezTo>
                <a:cubicBezTo>
                  <a:pt x="5234694" y="988396"/>
                  <a:pt x="5225843" y="997246"/>
                  <a:pt x="5225843" y="1008164"/>
                </a:cubicBezTo>
                <a:cubicBezTo>
                  <a:pt x="5225843" y="1019081"/>
                  <a:pt x="5234694" y="1027932"/>
                  <a:pt x="5245612" y="1027932"/>
                </a:cubicBezTo>
                <a:close/>
                <a:moveTo>
                  <a:pt x="5052584" y="1027932"/>
                </a:moveTo>
                <a:cubicBezTo>
                  <a:pt x="5063502" y="1027932"/>
                  <a:pt x="5072353" y="1019081"/>
                  <a:pt x="5072353" y="1008164"/>
                </a:cubicBezTo>
                <a:cubicBezTo>
                  <a:pt x="5072353" y="997246"/>
                  <a:pt x="5063502" y="988396"/>
                  <a:pt x="5052584" y="988396"/>
                </a:cubicBezTo>
                <a:cubicBezTo>
                  <a:pt x="5041666" y="988396"/>
                  <a:pt x="5032815" y="997246"/>
                  <a:pt x="5032815" y="1008164"/>
                </a:cubicBezTo>
                <a:cubicBezTo>
                  <a:pt x="5032815" y="1019081"/>
                  <a:pt x="5041666" y="1027932"/>
                  <a:pt x="5052584" y="1027932"/>
                </a:cubicBezTo>
                <a:close/>
                <a:moveTo>
                  <a:pt x="4859557" y="1027932"/>
                </a:moveTo>
                <a:cubicBezTo>
                  <a:pt x="4870473" y="1027932"/>
                  <a:pt x="4879324" y="1019081"/>
                  <a:pt x="4879324" y="1008164"/>
                </a:cubicBezTo>
                <a:cubicBezTo>
                  <a:pt x="4879324" y="997246"/>
                  <a:pt x="4870473" y="988396"/>
                  <a:pt x="4859557" y="988396"/>
                </a:cubicBezTo>
                <a:cubicBezTo>
                  <a:pt x="4848639" y="988396"/>
                  <a:pt x="4839789" y="997246"/>
                  <a:pt x="4839789" y="1008164"/>
                </a:cubicBezTo>
                <a:cubicBezTo>
                  <a:pt x="4839789" y="1019081"/>
                  <a:pt x="4848639" y="1027932"/>
                  <a:pt x="4859557" y="1027932"/>
                </a:cubicBezTo>
                <a:close/>
                <a:moveTo>
                  <a:pt x="4666528" y="1027932"/>
                </a:moveTo>
                <a:cubicBezTo>
                  <a:pt x="4677446" y="1027932"/>
                  <a:pt x="4686297" y="1019081"/>
                  <a:pt x="4686297" y="1008164"/>
                </a:cubicBezTo>
                <a:cubicBezTo>
                  <a:pt x="4686297" y="997246"/>
                  <a:pt x="4677446" y="988396"/>
                  <a:pt x="4666528" y="988396"/>
                </a:cubicBezTo>
                <a:cubicBezTo>
                  <a:pt x="4655612" y="988396"/>
                  <a:pt x="4646761" y="997246"/>
                  <a:pt x="4646761" y="1008164"/>
                </a:cubicBezTo>
                <a:cubicBezTo>
                  <a:pt x="4646761" y="1019081"/>
                  <a:pt x="4655612" y="1027932"/>
                  <a:pt x="4666528" y="1027932"/>
                </a:cubicBezTo>
                <a:close/>
                <a:moveTo>
                  <a:pt x="4473501" y="1027932"/>
                </a:moveTo>
                <a:cubicBezTo>
                  <a:pt x="4484419" y="1027932"/>
                  <a:pt x="4493269" y="1019081"/>
                  <a:pt x="4493269" y="1008164"/>
                </a:cubicBezTo>
                <a:cubicBezTo>
                  <a:pt x="4493269" y="997246"/>
                  <a:pt x="4484419" y="988396"/>
                  <a:pt x="4473501" y="988396"/>
                </a:cubicBezTo>
                <a:cubicBezTo>
                  <a:pt x="4462582" y="988396"/>
                  <a:pt x="4453732" y="997246"/>
                  <a:pt x="4453732" y="1008164"/>
                </a:cubicBezTo>
                <a:cubicBezTo>
                  <a:pt x="4453732" y="1019081"/>
                  <a:pt x="4462582" y="1027932"/>
                  <a:pt x="4473501" y="1027932"/>
                </a:cubicBezTo>
                <a:close/>
                <a:moveTo>
                  <a:pt x="4280474" y="1027932"/>
                </a:moveTo>
                <a:cubicBezTo>
                  <a:pt x="4291390" y="1027932"/>
                  <a:pt x="4300242" y="1019081"/>
                  <a:pt x="4300242" y="1008164"/>
                </a:cubicBezTo>
                <a:cubicBezTo>
                  <a:pt x="4300242" y="997246"/>
                  <a:pt x="4291390" y="988396"/>
                  <a:pt x="4280474" y="988396"/>
                </a:cubicBezTo>
                <a:cubicBezTo>
                  <a:pt x="4269556" y="988396"/>
                  <a:pt x="4260705" y="997246"/>
                  <a:pt x="4260705" y="1008164"/>
                </a:cubicBezTo>
                <a:cubicBezTo>
                  <a:pt x="4260705" y="1019081"/>
                  <a:pt x="4269556" y="1027932"/>
                  <a:pt x="4280474" y="1027932"/>
                </a:cubicBezTo>
                <a:close/>
                <a:moveTo>
                  <a:pt x="4058922" y="1027932"/>
                </a:moveTo>
                <a:cubicBezTo>
                  <a:pt x="4069840" y="1027932"/>
                  <a:pt x="4078690" y="1019081"/>
                  <a:pt x="4078690" y="1008164"/>
                </a:cubicBezTo>
                <a:cubicBezTo>
                  <a:pt x="4078690" y="997246"/>
                  <a:pt x="4069840" y="988396"/>
                  <a:pt x="4058922" y="988396"/>
                </a:cubicBezTo>
                <a:cubicBezTo>
                  <a:pt x="4048003" y="988396"/>
                  <a:pt x="4039153" y="997246"/>
                  <a:pt x="4039153" y="1008164"/>
                </a:cubicBezTo>
                <a:cubicBezTo>
                  <a:pt x="4039153" y="1019081"/>
                  <a:pt x="4048003" y="1027932"/>
                  <a:pt x="4058922" y="1027932"/>
                </a:cubicBezTo>
                <a:close/>
                <a:moveTo>
                  <a:pt x="3865894" y="1027932"/>
                </a:moveTo>
                <a:cubicBezTo>
                  <a:pt x="3876811" y="1027932"/>
                  <a:pt x="3885662" y="1019081"/>
                  <a:pt x="3885662" y="1008164"/>
                </a:cubicBezTo>
                <a:cubicBezTo>
                  <a:pt x="3885662" y="997246"/>
                  <a:pt x="3876811" y="988396"/>
                  <a:pt x="3865894" y="988396"/>
                </a:cubicBezTo>
                <a:cubicBezTo>
                  <a:pt x="3854977" y="988396"/>
                  <a:pt x="3846126" y="997246"/>
                  <a:pt x="3846126" y="1008164"/>
                </a:cubicBezTo>
                <a:cubicBezTo>
                  <a:pt x="3846126" y="1019081"/>
                  <a:pt x="3854977" y="1027932"/>
                  <a:pt x="3865894" y="1027932"/>
                </a:cubicBezTo>
                <a:close/>
                <a:moveTo>
                  <a:pt x="3672866" y="1027932"/>
                </a:moveTo>
                <a:cubicBezTo>
                  <a:pt x="3683783" y="1027932"/>
                  <a:pt x="3692634" y="1019081"/>
                  <a:pt x="3692634" y="1008164"/>
                </a:cubicBezTo>
                <a:cubicBezTo>
                  <a:pt x="3692634" y="997246"/>
                  <a:pt x="3683783" y="988396"/>
                  <a:pt x="3672866" y="988396"/>
                </a:cubicBezTo>
                <a:cubicBezTo>
                  <a:pt x="3661948" y="988396"/>
                  <a:pt x="3653098" y="997246"/>
                  <a:pt x="3653098" y="1008164"/>
                </a:cubicBezTo>
                <a:cubicBezTo>
                  <a:pt x="3653098" y="1019081"/>
                  <a:pt x="3661948" y="1027932"/>
                  <a:pt x="3672866" y="1027932"/>
                </a:cubicBezTo>
                <a:close/>
                <a:moveTo>
                  <a:pt x="3479838" y="1027932"/>
                </a:moveTo>
                <a:cubicBezTo>
                  <a:pt x="3490755" y="1027932"/>
                  <a:pt x="3499606" y="1019081"/>
                  <a:pt x="3499606" y="1008164"/>
                </a:cubicBezTo>
                <a:cubicBezTo>
                  <a:pt x="3499606" y="997246"/>
                  <a:pt x="3490755" y="988396"/>
                  <a:pt x="3479838" y="988396"/>
                </a:cubicBezTo>
                <a:cubicBezTo>
                  <a:pt x="3468920" y="988396"/>
                  <a:pt x="3460069" y="997246"/>
                  <a:pt x="3460069" y="1008164"/>
                </a:cubicBezTo>
                <a:cubicBezTo>
                  <a:pt x="3460069" y="1019081"/>
                  <a:pt x="3468920" y="1027932"/>
                  <a:pt x="3479838" y="1027932"/>
                </a:cubicBezTo>
                <a:close/>
                <a:moveTo>
                  <a:pt x="3286810" y="1027932"/>
                </a:moveTo>
                <a:cubicBezTo>
                  <a:pt x="3297728" y="1027932"/>
                  <a:pt x="3306579" y="1019081"/>
                  <a:pt x="3306579" y="1008164"/>
                </a:cubicBezTo>
                <a:cubicBezTo>
                  <a:pt x="3306579" y="997246"/>
                  <a:pt x="3297728" y="988396"/>
                  <a:pt x="3286810" y="988396"/>
                </a:cubicBezTo>
                <a:cubicBezTo>
                  <a:pt x="3275893" y="988396"/>
                  <a:pt x="3267042" y="997246"/>
                  <a:pt x="3267042" y="1008164"/>
                </a:cubicBezTo>
                <a:cubicBezTo>
                  <a:pt x="3267042" y="1019081"/>
                  <a:pt x="3275893" y="1027932"/>
                  <a:pt x="3286810" y="1027932"/>
                </a:cubicBezTo>
                <a:close/>
                <a:moveTo>
                  <a:pt x="3093783" y="1027932"/>
                </a:moveTo>
                <a:cubicBezTo>
                  <a:pt x="3104700" y="1027932"/>
                  <a:pt x="3113551" y="1019081"/>
                  <a:pt x="3113551" y="1008164"/>
                </a:cubicBezTo>
                <a:cubicBezTo>
                  <a:pt x="3113551" y="997246"/>
                  <a:pt x="3104700" y="988396"/>
                  <a:pt x="3093783" y="988396"/>
                </a:cubicBezTo>
                <a:cubicBezTo>
                  <a:pt x="3082865" y="988396"/>
                  <a:pt x="3074014" y="997246"/>
                  <a:pt x="3074014" y="1008164"/>
                </a:cubicBezTo>
                <a:cubicBezTo>
                  <a:pt x="3074014" y="1019081"/>
                  <a:pt x="3082865" y="1027932"/>
                  <a:pt x="3093783" y="1027932"/>
                </a:cubicBezTo>
                <a:close/>
                <a:moveTo>
                  <a:pt x="2900755" y="1027932"/>
                </a:moveTo>
                <a:cubicBezTo>
                  <a:pt x="2911673" y="1027932"/>
                  <a:pt x="2920524" y="1019081"/>
                  <a:pt x="2920524" y="1008164"/>
                </a:cubicBezTo>
                <a:cubicBezTo>
                  <a:pt x="2920524" y="997246"/>
                  <a:pt x="2911673" y="988396"/>
                  <a:pt x="2900755" y="988396"/>
                </a:cubicBezTo>
                <a:cubicBezTo>
                  <a:pt x="2889838" y="988396"/>
                  <a:pt x="2880987" y="997246"/>
                  <a:pt x="2880987" y="1008164"/>
                </a:cubicBezTo>
                <a:cubicBezTo>
                  <a:pt x="2880987" y="1019081"/>
                  <a:pt x="2889838" y="1027932"/>
                  <a:pt x="2900755" y="1027932"/>
                </a:cubicBezTo>
                <a:close/>
                <a:moveTo>
                  <a:pt x="2707727" y="1027932"/>
                </a:moveTo>
                <a:cubicBezTo>
                  <a:pt x="2718644" y="1027932"/>
                  <a:pt x="2727495" y="1019081"/>
                  <a:pt x="2727495" y="1008164"/>
                </a:cubicBezTo>
                <a:cubicBezTo>
                  <a:pt x="2727495" y="997246"/>
                  <a:pt x="2718644" y="988396"/>
                  <a:pt x="2707727" y="988396"/>
                </a:cubicBezTo>
                <a:cubicBezTo>
                  <a:pt x="2696809" y="988396"/>
                  <a:pt x="2687958" y="997246"/>
                  <a:pt x="2687958" y="1008164"/>
                </a:cubicBezTo>
                <a:cubicBezTo>
                  <a:pt x="2687958" y="1019081"/>
                  <a:pt x="2696809" y="1027932"/>
                  <a:pt x="2707727" y="1027932"/>
                </a:cubicBezTo>
                <a:close/>
                <a:moveTo>
                  <a:pt x="2514699" y="1027932"/>
                </a:moveTo>
                <a:cubicBezTo>
                  <a:pt x="2525617" y="1027932"/>
                  <a:pt x="2534468" y="1019081"/>
                  <a:pt x="2534468" y="1008164"/>
                </a:cubicBezTo>
                <a:cubicBezTo>
                  <a:pt x="2534468" y="997246"/>
                  <a:pt x="2525617" y="988396"/>
                  <a:pt x="2514699" y="988396"/>
                </a:cubicBezTo>
                <a:cubicBezTo>
                  <a:pt x="2503782" y="988396"/>
                  <a:pt x="2494931" y="997246"/>
                  <a:pt x="2494931" y="1008164"/>
                </a:cubicBezTo>
                <a:cubicBezTo>
                  <a:pt x="2494931" y="1019081"/>
                  <a:pt x="2503782" y="1027932"/>
                  <a:pt x="2514699" y="1027932"/>
                </a:cubicBezTo>
                <a:close/>
                <a:moveTo>
                  <a:pt x="2321672" y="1027932"/>
                </a:moveTo>
                <a:cubicBezTo>
                  <a:pt x="2332589" y="1027932"/>
                  <a:pt x="2341440" y="1019081"/>
                  <a:pt x="2341440" y="1008164"/>
                </a:cubicBezTo>
                <a:cubicBezTo>
                  <a:pt x="2341440" y="997246"/>
                  <a:pt x="2332589" y="988396"/>
                  <a:pt x="2321672" y="988396"/>
                </a:cubicBezTo>
                <a:cubicBezTo>
                  <a:pt x="2310754" y="988396"/>
                  <a:pt x="2301903" y="997246"/>
                  <a:pt x="2301903" y="1008164"/>
                </a:cubicBezTo>
                <a:cubicBezTo>
                  <a:pt x="2301903" y="1019081"/>
                  <a:pt x="2310754" y="1027932"/>
                  <a:pt x="2321672" y="1027932"/>
                </a:cubicBezTo>
                <a:close/>
                <a:moveTo>
                  <a:pt x="2128643" y="1027932"/>
                </a:moveTo>
                <a:cubicBezTo>
                  <a:pt x="2139561" y="1027932"/>
                  <a:pt x="2148412" y="1019081"/>
                  <a:pt x="2148412" y="1008164"/>
                </a:cubicBezTo>
                <a:cubicBezTo>
                  <a:pt x="2148412" y="997246"/>
                  <a:pt x="2139561" y="988396"/>
                  <a:pt x="2128643" y="988396"/>
                </a:cubicBezTo>
                <a:cubicBezTo>
                  <a:pt x="2117726" y="988396"/>
                  <a:pt x="2108875" y="997246"/>
                  <a:pt x="2108875" y="1008164"/>
                </a:cubicBezTo>
                <a:cubicBezTo>
                  <a:pt x="2108875" y="1019081"/>
                  <a:pt x="2117726" y="1027932"/>
                  <a:pt x="2128643" y="1027932"/>
                </a:cubicBezTo>
                <a:close/>
                <a:moveTo>
                  <a:pt x="1935616" y="1027932"/>
                </a:moveTo>
                <a:cubicBezTo>
                  <a:pt x="1946533" y="1027932"/>
                  <a:pt x="1955384" y="1019081"/>
                  <a:pt x="1955384" y="1008164"/>
                </a:cubicBezTo>
                <a:cubicBezTo>
                  <a:pt x="1955384" y="997246"/>
                  <a:pt x="1946533" y="988396"/>
                  <a:pt x="1935616" y="988396"/>
                </a:cubicBezTo>
                <a:cubicBezTo>
                  <a:pt x="1924698" y="988396"/>
                  <a:pt x="1915848" y="997246"/>
                  <a:pt x="1915848" y="1008164"/>
                </a:cubicBezTo>
                <a:cubicBezTo>
                  <a:pt x="1915848" y="1019081"/>
                  <a:pt x="1924698" y="1027932"/>
                  <a:pt x="1935616" y="1027932"/>
                </a:cubicBezTo>
                <a:close/>
                <a:moveTo>
                  <a:pt x="1727277" y="1027932"/>
                </a:moveTo>
                <a:cubicBezTo>
                  <a:pt x="1738195" y="1027932"/>
                  <a:pt x="1747045" y="1019081"/>
                  <a:pt x="1747045" y="1008164"/>
                </a:cubicBezTo>
                <a:cubicBezTo>
                  <a:pt x="1747045" y="997246"/>
                  <a:pt x="1738195" y="988396"/>
                  <a:pt x="1727277" y="988396"/>
                </a:cubicBezTo>
                <a:cubicBezTo>
                  <a:pt x="1716359" y="988396"/>
                  <a:pt x="1707508" y="997246"/>
                  <a:pt x="1707508" y="1008164"/>
                </a:cubicBezTo>
                <a:cubicBezTo>
                  <a:pt x="1707508" y="1019081"/>
                  <a:pt x="1716359" y="1027932"/>
                  <a:pt x="1727277" y="1027932"/>
                </a:cubicBezTo>
                <a:close/>
                <a:moveTo>
                  <a:pt x="1534249" y="1027932"/>
                </a:moveTo>
                <a:cubicBezTo>
                  <a:pt x="1545167" y="1027932"/>
                  <a:pt x="1554018" y="1019081"/>
                  <a:pt x="1554018" y="1008164"/>
                </a:cubicBezTo>
                <a:cubicBezTo>
                  <a:pt x="1554018" y="997246"/>
                  <a:pt x="1545167" y="988396"/>
                  <a:pt x="1534249" y="988396"/>
                </a:cubicBezTo>
                <a:cubicBezTo>
                  <a:pt x="1523332" y="988396"/>
                  <a:pt x="1514481" y="997246"/>
                  <a:pt x="1514481" y="1008164"/>
                </a:cubicBezTo>
                <a:cubicBezTo>
                  <a:pt x="1514481" y="1019081"/>
                  <a:pt x="1523332" y="1027932"/>
                  <a:pt x="1534249" y="1027932"/>
                </a:cubicBezTo>
                <a:close/>
                <a:moveTo>
                  <a:pt x="1341222" y="1027932"/>
                </a:moveTo>
                <a:cubicBezTo>
                  <a:pt x="1352139" y="1027932"/>
                  <a:pt x="1360990" y="1019081"/>
                  <a:pt x="1360990" y="1008164"/>
                </a:cubicBezTo>
                <a:cubicBezTo>
                  <a:pt x="1360990" y="997246"/>
                  <a:pt x="1352139" y="988396"/>
                  <a:pt x="1341222" y="988396"/>
                </a:cubicBezTo>
                <a:cubicBezTo>
                  <a:pt x="1330304" y="988396"/>
                  <a:pt x="1321453" y="997246"/>
                  <a:pt x="1321453" y="1008164"/>
                </a:cubicBezTo>
                <a:cubicBezTo>
                  <a:pt x="1321453" y="1019081"/>
                  <a:pt x="1330304" y="1027932"/>
                  <a:pt x="1341222" y="1027932"/>
                </a:cubicBezTo>
                <a:close/>
                <a:moveTo>
                  <a:pt x="1148193" y="1027932"/>
                </a:moveTo>
                <a:cubicBezTo>
                  <a:pt x="1159111" y="1027932"/>
                  <a:pt x="1167962" y="1019081"/>
                  <a:pt x="1167962" y="1008164"/>
                </a:cubicBezTo>
                <a:cubicBezTo>
                  <a:pt x="1167962" y="997246"/>
                  <a:pt x="1159111" y="988396"/>
                  <a:pt x="1148193" y="988396"/>
                </a:cubicBezTo>
                <a:cubicBezTo>
                  <a:pt x="1137276" y="988396"/>
                  <a:pt x="1128425" y="997246"/>
                  <a:pt x="1128425" y="1008164"/>
                </a:cubicBezTo>
                <a:cubicBezTo>
                  <a:pt x="1128425" y="1019081"/>
                  <a:pt x="1137276" y="1027932"/>
                  <a:pt x="1148193" y="1027932"/>
                </a:cubicBezTo>
                <a:close/>
                <a:moveTo>
                  <a:pt x="955166" y="1027932"/>
                </a:moveTo>
                <a:cubicBezTo>
                  <a:pt x="966083" y="1027932"/>
                  <a:pt x="974934" y="1019081"/>
                  <a:pt x="974934" y="1008164"/>
                </a:cubicBezTo>
                <a:cubicBezTo>
                  <a:pt x="974934" y="997246"/>
                  <a:pt x="966083" y="988396"/>
                  <a:pt x="955166" y="988396"/>
                </a:cubicBezTo>
                <a:cubicBezTo>
                  <a:pt x="944248" y="988396"/>
                  <a:pt x="935398" y="997246"/>
                  <a:pt x="935398" y="1008164"/>
                </a:cubicBezTo>
                <a:cubicBezTo>
                  <a:pt x="935398" y="1019081"/>
                  <a:pt x="944248" y="1027932"/>
                  <a:pt x="955166" y="1027932"/>
                </a:cubicBezTo>
                <a:close/>
                <a:moveTo>
                  <a:pt x="762138" y="1027932"/>
                </a:moveTo>
                <a:cubicBezTo>
                  <a:pt x="773056" y="1027932"/>
                  <a:pt x="781907" y="1019081"/>
                  <a:pt x="781907" y="1008164"/>
                </a:cubicBezTo>
                <a:cubicBezTo>
                  <a:pt x="781907" y="997246"/>
                  <a:pt x="773056" y="988396"/>
                  <a:pt x="762138" y="988396"/>
                </a:cubicBezTo>
                <a:cubicBezTo>
                  <a:pt x="751221" y="988396"/>
                  <a:pt x="742370" y="997246"/>
                  <a:pt x="742370" y="1008164"/>
                </a:cubicBezTo>
                <a:cubicBezTo>
                  <a:pt x="742370" y="1019081"/>
                  <a:pt x="751221" y="1027932"/>
                  <a:pt x="762138" y="1027932"/>
                </a:cubicBezTo>
                <a:close/>
                <a:moveTo>
                  <a:pt x="569111" y="1027932"/>
                </a:moveTo>
                <a:cubicBezTo>
                  <a:pt x="580028" y="1027932"/>
                  <a:pt x="588879" y="1019081"/>
                  <a:pt x="588879" y="1008164"/>
                </a:cubicBezTo>
                <a:cubicBezTo>
                  <a:pt x="588879" y="997246"/>
                  <a:pt x="580028" y="988396"/>
                  <a:pt x="569111" y="988396"/>
                </a:cubicBezTo>
                <a:cubicBezTo>
                  <a:pt x="558193" y="988396"/>
                  <a:pt x="549343" y="997246"/>
                  <a:pt x="549343" y="1008164"/>
                </a:cubicBezTo>
                <a:cubicBezTo>
                  <a:pt x="549343" y="1019081"/>
                  <a:pt x="558193" y="1027932"/>
                  <a:pt x="569111" y="1027932"/>
                </a:cubicBezTo>
                <a:close/>
                <a:moveTo>
                  <a:pt x="376082" y="1027932"/>
                </a:moveTo>
                <a:cubicBezTo>
                  <a:pt x="387000" y="1027932"/>
                  <a:pt x="395851" y="1019081"/>
                  <a:pt x="395851" y="1008164"/>
                </a:cubicBezTo>
                <a:cubicBezTo>
                  <a:pt x="395851" y="997246"/>
                  <a:pt x="387000" y="988396"/>
                  <a:pt x="376082" y="988396"/>
                </a:cubicBezTo>
                <a:cubicBezTo>
                  <a:pt x="365165" y="988396"/>
                  <a:pt x="356314" y="997246"/>
                  <a:pt x="356314" y="1008164"/>
                </a:cubicBezTo>
                <a:cubicBezTo>
                  <a:pt x="356314" y="1019081"/>
                  <a:pt x="365165" y="1027932"/>
                  <a:pt x="376082" y="1027932"/>
                </a:cubicBezTo>
                <a:close/>
                <a:moveTo>
                  <a:pt x="183055" y="1027932"/>
                </a:moveTo>
                <a:cubicBezTo>
                  <a:pt x="193973" y="1027932"/>
                  <a:pt x="202823" y="1019081"/>
                  <a:pt x="202823" y="1008164"/>
                </a:cubicBezTo>
                <a:cubicBezTo>
                  <a:pt x="202823" y="997246"/>
                  <a:pt x="193973" y="988396"/>
                  <a:pt x="183055" y="988396"/>
                </a:cubicBezTo>
                <a:cubicBezTo>
                  <a:pt x="172137" y="988396"/>
                  <a:pt x="163287" y="997246"/>
                  <a:pt x="163287" y="1008164"/>
                </a:cubicBezTo>
                <a:cubicBezTo>
                  <a:pt x="163287" y="1019081"/>
                  <a:pt x="172137" y="1027932"/>
                  <a:pt x="183055" y="1027932"/>
                </a:cubicBezTo>
                <a:close/>
                <a:moveTo>
                  <a:pt x="0" y="1221481"/>
                </a:moveTo>
                <a:lnTo>
                  <a:pt x="4006" y="1219822"/>
                </a:lnTo>
                <a:cubicBezTo>
                  <a:pt x="7583" y="1216244"/>
                  <a:pt x="9796" y="1211302"/>
                  <a:pt x="9796" y="1205843"/>
                </a:cubicBezTo>
                <a:cubicBezTo>
                  <a:pt x="9796" y="1200384"/>
                  <a:pt x="7583" y="1195442"/>
                  <a:pt x="4006" y="1191865"/>
                </a:cubicBezTo>
                <a:lnTo>
                  <a:pt x="0" y="1190206"/>
                </a:lnTo>
                <a:close/>
                <a:moveTo>
                  <a:pt x="8349367" y="1225611"/>
                </a:moveTo>
                <a:cubicBezTo>
                  <a:pt x="8354825" y="1225611"/>
                  <a:pt x="8359767" y="1223399"/>
                  <a:pt x="8363345" y="1219822"/>
                </a:cubicBezTo>
                <a:lnTo>
                  <a:pt x="8366380" y="1212494"/>
                </a:lnTo>
                <a:lnTo>
                  <a:pt x="8366380" y="1199192"/>
                </a:lnTo>
                <a:lnTo>
                  <a:pt x="8363345" y="1191865"/>
                </a:lnTo>
                <a:cubicBezTo>
                  <a:pt x="8359767" y="1188288"/>
                  <a:pt x="8354825" y="1186075"/>
                  <a:pt x="8349367" y="1186075"/>
                </a:cubicBezTo>
                <a:cubicBezTo>
                  <a:pt x="8338449" y="1186075"/>
                  <a:pt x="8329598" y="1194925"/>
                  <a:pt x="8329598" y="1205843"/>
                </a:cubicBezTo>
                <a:cubicBezTo>
                  <a:pt x="8329598" y="1216761"/>
                  <a:pt x="8338449" y="1225611"/>
                  <a:pt x="8349367" y="1225611"/>
                </a:cubicBezTo>
                <a:close/>
                <a:moveTo>
                  <a:pt x="8156338" y="1225611"/>
                </a:moveTo>
                <a:cubicBezTo>
                  <a:pt x="8167256" y="1225611"/>
                  <a:pt x="8176107" y="1216761"/>
                  <a:pt x="8176107" y="1205843"/>
                </a:cubicBezTo>
                <a:cubicBezTo>
                  <a:pt x="8176107" y="1194925"/>
                  <a:pt x="8167256" y="1186075"/>
                  <a:pt x="8156338" y="1186075"/>
                </a:cubicBezTo>
                <a:cubicBezTo>
                  <a:pt x="8145421" y="1186075"/>
                  <a:pt x="8136570" y="1194925"/>
                  <a:pt x="8136570" y="1205843"/>
                </a:cubicBezTo>
                <a:cubicBezTo>
                  <a:pt x="8136570" y="1216761"/>
                  <a:pt x="8145421" y="1225611"/>
                  <a:pt x="8156338" y="1225611"/>
                </a:cubicBezTo>
                <a:close/>
                <a:moveTo>
                  <a:pt x="7963311" y="1225611"/>
                </a:moveTo>
                <a:cubicBezTo>
                  <a:pt x="7974228" y="1225611"/>
                  <a:pt x="7983079" y="1216761"/>
                  <a:pt x="7983079" y="1205843"/>
                </a:cubicBezTo>
                <a:cubicBezTo>
                  <a:pt x="7983079" y="1194925"/>
                  <a:pt x="7974228" y="1186075"/>
                  <a:pt x="7963311" y="1186075"/>
                </a:cubicBezTo>
                <a:cubicBezTo>
                  <a:pt x="7952393" y="1186075"/>
                  <a:pt x="7943543" y="1194925"/>
                  <a:pt x="7943543" y="1205843"/>
                </a:cubicBezTo>
                <a:cubicBezTo>
                  <a:pt x="7943543" y="1216761"/>
                  <a:pt x="7952393" y="1225611"/>
                  <a:pt x="7963311" y="1225611"/>
                </a:cubicBezTo>
                <a:close/>
                <a:moveTo>
                  <a:pt x="7770283" y="1225611"/>
                </a:moveTo>
                <a:cubicBezTo>
                  <a:pt x="7781201" y="1225611"/>
                  <a:pt x="7790052" y="1216761"/>
                  <a:pt x="7790052" y="1205843"/>
                </a:cubicBezTo>
                <a:cubicBezTo>
                  <a:pt x="7790052" y="1194925"/>
                  <a:pt x="7781201" y="1186075"/>
                  <a:pt x="7770283" y="1186075"/>
                </a:cubicBezTo>
                <a:cubicBezTo>
                  <a:pt x="7759366" y="1186075"/>
                  <a:pt x="7750515" y="1194925"/>
                  <a:pt x="7750515" y="1205843"/>
                </a:cubicBezTo>
                <a:cubicBezTo>
                  <a:pt x="7750515" y="1216761"/>
                  <a:pt x="7759366" y="1225611"/>
                  <a:pt x="7770283" y="1225611"/>
                </a:cubicBezTo>
                <a:close/>
                <a:moveTo>
                  <a:pt x="7577256" y="1225611"/>
                </a:moveTo>
                <a:cubicBezTo>
                  <a:pt x="7588174" y="1225611"/>
                  <a:pt x="7597024" y="1216761"/>
                  <a:pt x="7597024" y="1205843"/>
                </a:cubicBezTo>
                <a:cubicBezTo>
                  <a:pt x="7597024" y="1194925"/>
                  <a:pt x="7588174" y="1186075"/>
                  <a:pt x="7577256" y="1186075"/>
                </a:cubicBezTo>
                <a:cubicBezTo>
                  <a:pt x="7566338" y="1186075"/>
                  <a:pt x="7557488" y="1194925"/>
                  <a:pt x="7557488" y="1205843"/>
                </a:cubicBezTo>
                <a:cubicBezTo>
                  <a:pt x="7557488" y="1216761"/>
                  <a:pt x="7566338" y="1225611"/>
                  <a:pt x="7577256" y="1225611"/>
                </a:cubicBezTo>
                <a:close/>
                <a:moveTo>
                  <a:pt x="7384228" y="1225611"/>
                </a:moveTo>
                <a:cubicBezTo>
                  <a:pt x="7395145" y="1225611"/>
                  <a:pt x="7403996" y="1216761"/>
                  <a:pt x="7403996" y="1205843"/>
                </a:cubicBezTo>
                <a:cubicBezTo>
                  <a:pt x="7403996" y="1194925"/>
                  <a:pt x="7395145" y="1186075"/>
                  <a:pt x="7384228" y="1186075"/>
                </a:cubicBezTo>
                <a:cubicBezTo>
                  <a:pt x="7373310" y="1186075"/>
                  <a:pt x="7364459" y="1194925"/>
                  <a:pt x="7364459" y="1205843"/>
                </a:cubicBezTo>
                <a:cubicBezTo>
                  <a:pt x="7364459" y="1216761"/>
                  <a:pt x="7373310" y="1225611"/>
                  <a:pt x="7384228" y="1225611"/>
                </a:cubicBezTo>
                <a:close/>
                <a:moveTo>
                  <a:pt x="7191200" y="1225611"/>
                </a:moveTo>
                <a:cubicBezTo>
                  <a:pt x="7202118" y="1225611"/>
                  <a:pt x="7210968" y="1216761"/>
                  <a:pt x="7210968" y="1205843"/>
                </a:cubicBezTo>
                <a:cubicBezTo>
                  <a:pt x="7210968" y="1194925"/>
                  <a:pt x="7202118" y="1186075"/>
                  <a:pt x="7191200" y="1186075"/>
                </a:cubicBezTo>
                <a:cubicBezTo>
                  <a:pt x="7180283" y="1186075"/>
                  <a:pt x="7171432" y="1194925"/>
                  <a:pt x="7171432" y="1205843"/>
                </a:cubicBezTo>
                <a:cubicBezTo>
                  <a:pt x="7171432" y="1216761"/>
                  <a:pt x="7180283" y="1225611"/>
                  <a:pt x="7191200" y="1225611"/>
                </a:cubicBezTo>
                <a:close/>
                <a:moveTo>
                  <a:pt x="6998173" y="1225611"/>
                </a:moveTo>
                <a:cubicBezTo>
                  <a:pt x="7009090" y="1225611"/>
                  <a:pt x="7017941" y="1216761"/>
                  <a:pt x="7017941" y="1205843"/>
                </a:cubicBezTo>
                <a:cubicBezTo>
                  <a:pt x="7017941" y="1194925"/>
                  <a:pt x="7009090" y="1186075"/>
                  <a:pt x="6998173" y="1186075"/>
                </a:cubicBezTo>
                <a:cubicBezTo>
                  <a:pt x="6987255" y="1186075"/>
                  <a:pt x="6978404" y="1194925"/>
                  <a:pt x="6978404" y="1205843"/>
                </a:cubicBezTo>
                <a:cubicBezTo>
                  <a:pt x="6978404" y="1216761"/>
                  <a:pt x="6987255" y="1225611"/>
                  <a:pt x="6998173" y="1225611"/>
                </a:cubicBezTo>
                <a:close/>
                <a:moveTo>
                  <a:pt x="6805144" y="1225611"/>
                </a:moveTo>
                <a:cubicBezTo>
                  <a:pt x="6816062" y="1225611"/>
                  <a:pt x="6824913" y="1216761"/>
                  <a:pt x="6824913" y="1205843"/>
                </a:cubicBezTo>
                <a:cubicBezTo>
                  <a:pt x="6824913" y="1194925"/>
                  <a:pt x="6816062" y="1186075"/>
                  <a:pt x="6805144" y="1186075"/>
                </a:cubicBezTo>
                <a:cubicBezTo>
                  <a:pt x="6794227" y="1186075"/>
                  <a:pt x="6785376" y="1194925"/>
                  <a:pt x="6785376" y="1205843"/>
                </a:cubicBezTo>
                <a:cubicBezTo>
                  <a:pt x="6785376" y="1216761"/>
                  <a:pt x="6794227" y="1225611"/>
                  <a:pt x="6805144" y="1225611"/>
                </a:cubicBezTo>
                <a:close/>
                <a:moveTo>
                  <a:pt x="6612117" y="1225611"/>
                </a:moveTo>
                <a:cubicBezTo>
                  <a:pt x="6623034" y="1225611"/>
                  <a:pt x="6631885" y="1216761"/>
                  <a:pt x="6631885" y="1205843"/>
                </a:cubicBezTo>
                <a:cubicBezTo>
                  <a:pt x="6631885" y="1194925"/>
                  <a:pt x="6623034" y="1186075"/>
                  <a:pt x="6612117" y="1186075"/>
                </a:cubicBezTo>
                <a:cubicBezTo>
                  <a:pt x="6601199" y="1186075"/>
                  <a:pt x="6592348" y="1194925"/>
                  <a:pt x="6592348" y="1205843"/>
                </a:cubicBezTo>
                <a:cubicBezTo>
                  <a:pt x="6592348" y="1216761"/>
                  <a:pt x="6601199" y="1225611"/>
                  <a:pt x="6612117" y="1225611"/>
                </a:cubicBezTo>
                <a:close/>
                <a:moveTo>
                  <a:pt x="6403778" y="1225611"/>
                </a:moveTo>
                <a:cubicBezTo>
                  <a:pt x="6414695" y="1225611"/>
                  <a:pt x="6423546" y="1216761"/>
                  <a:pt x="6423546" y="1205843"/>
                </a:cubicBezTo>
                <a:cubicBezTo>
                  <a:pt x="6423546" y="1194925"/>
                  <a:pt x="6414695" y="1186075"/>
                  <a:pt x="6403778" y="1186075"/>
                </a:cubicBezTo>
                <a:cubicBezTo>
                  <a:pt x="6392860" y="1186075"/>
                  <a:pt x="6384009" y="1194925"/>
                  <a:pt x="6384009" y="1205843"/>
                </a:cubicBezTo>
                <a:cubicBezTo>
                  <a:pt x="6384009" y="1216761"/>
                  <a:pt x="6392860" y="1225611"/>
                  <a:pt x="6403778" y="1225611"/>
                </a:cubicBezTo>
                <a:close/>
                <a:moveTo>
                  <a:pt x="6210750" y="1225611"/>
                </a:moveTo>
                <a:cubicBezTo>
                  <a:pt x="6221668" y="1225611"/>
                  <a:pt x="6230519" y="1216761"/>
                  <a:pt x="6230519" y="1205843"/>
                </a:cubicBezTo>
                <a:cubicBezTo>
                  <a:pt x="6230519" y="1194925"/>
                  <a:pt x="6221668" y="1186075"/>
                  <a:pt x="6210750" y="1186075"/>
                </a:cubicBezTo>
                <a:cubicBezTo>
                  <a:pt x="6199833" y="1186075"/>
                  <a:pt x="6190982" y="1194925"/>
                  <a:pt x="6190982" y="1205843"/>
                </a:cubicBezTo>
                <a:cubicBezTo>
                  <a:pt x="6190982" y="1216761"/>
                  <a:pt x="6199833" y="1225611"/>
                  <a:pt x="6210750" y="1225611"/>
                </a:cubicBezTo>
                <a:close/>
                <a:moveTo>
                  <a:pt x="6017723" y="1225611"/>
                </a:moveTo>
                <a:cubicBezTo>
                  <a:pt x="6028640" y="1225611"/>
                  <a:pt x="6037491" y="1216761"/>
                  <a:pt x="6037491" y="1205843"/>
                </a:cubicBezTo>
                <a:cubicBezTo>
                  <a:pt x="6037491" y="1194925"/>
                  <a:pt x="6028640" y="1186075"/>
                  <a:pt x="6017723" y="1186075"/>
                </a:cubicBezTo>
                <a:cubicBezTo>
                  <a:pt x="6006805" y="1186075"/>
                  <a:pt x="5997954" y="1194925"/>
                  <a:pt x="5997954" y="1205843"/>
                </a:cubicBezTo>
                <a:cubicBezTo>
                  <a:pt x="5997954" y="1216761"/>
                  <a:pt x="6006805" y="1225611"/>
                  <a:pt x="6017723" y="1225611"/>
                </a:cubicBezTo>
                <a:close/>
                <a:moveTo>
                  <a:pt x="5824694" y="1225611"/>
                </a:moveTo>
                <a:cubicBezTo>
                  <a:pt x="5835612" y="1225611"/>
                  <a:pt x="5844463" y="1216761"/>
                  <a:pt x="5844463" y="1205843"/>
                </a:cubicBezTo>
                <a:cubicBezTo>
                  <a:pt x="5844463" y="1194925"/>
                  <a:pt x="5835612" y="1186075"/>
                  <a:pt x="5824694" y="1186075"/>
                </a:cubicBezTo>
                <a:cubicBezTo>
                  <a:pt x="5813777" y="1186075"/>
                  <a:pt x="5804926" y="1194925"/>
                  <a:pt x="5804926" y="1205843"/>
                </a:cubicBezTo>
                <a:cubicBezTo>
                  <a:pt x="5804926" y="1216761"/>
                  <a:pt x="5813777" y="1225611"/>
                  <a:pt x="5824694" y="1225611"/>
                </a:cubicBezTo>
                <a:close/>
                <a:moveTo>
                  <a:pt x="5631667" y="1225611"/>
                </a:moveTo>
                <a:cubicBezTo>
                  <a:pt x="5642584" y="1225611"/>
                  <a:pt x="5651435" y="1216761"/>
                  <a:pt x="5651435" y="1205843"/>
                </a:cubicBezTo>
                <a:cubicBezTo>
                  <a:pt x="5651435" y="1194925"/>
                  <a:pt x="5642584" y="1186075"/>
                  <a:pt x="5631667" y="1186075"/>
                </a:cubicBezTo>
                <a:cubicBezTo>
                  <a:pt x="5620749" y="1186075"/>
                  <a:pt x="5611899" y="1194925"/>
                  <a:pt x="5611899" y="1205843"/>
                </a:cubicBezTo>
                <a:cubicBezTo>
                  <a:pt x="5611899" y="1216761"/>
                  <a:pt x="5620749" y="1225611"/>
                  <a:pt x="5631667" y="1225611"/>
                </a:cubicBezTo>
                <a:close/>
                <a:moveTo>
                  <a:pt x="5438639" y="1225611"/>
                </a:moveTo>
                <a:cubicBezTo>
                  <a:pt x="5449557" y="1225611"/>
                  <a:pt x="5458408" y="1216761"/>
                  <a:pt x="5458408" y="1205843"/>
                </a:cubicBezTo>
                <a:cubicBezTo>
                  <a:pt x="5458408" y="1194925"/>
                  <a:pt x="5449557" y="1186075"/>
                  <a:pt x="5438639" y="1186075"/>
                </a:cubicBezTo>
                <a:cubicBezTo>
                  <a:pt x="5427722" y="1186075"/>
                  <a:pt x="5418871" y="1194925"/>
                  <a:pt x="5418871" y="1205843"/>
                </a:cubicBezTo>
                <a:cubicBezTo>
                  <a:pt x="5418871" y="1216761"/>
                  <a:pt x="5427722" y="1225611"/>
                  <a:pt x="5438639" y="1225611"/>
                </a:cubicBezTo>
                <a:close/>
                <a:moveTo>
                  <a:pt x="5245612" y="1225611"/>
                </a:moveTo>
                <a:cubicBezTo>
                  <a:pt x="5256529" y="1225611"/>
                  <a:pt x="5265380" y="1216761"/>
                  <a:pt x="5265380" y="1205843"/>
                </a:cubicBezTo>
                <a:cubicBezTo>
                  <a:pt x="5265380" y="1194925"/>
                  <a:pt x="5256529" y="1186075"/>
                  <a:pt x="5245612" y="1186075"/>
                </a:cubicBezTo>
                <a:cubicBezTo>
                  <a:pt x="5234694" y="1186075"/>
                  <a:pt x="5225843" y="1194925"/>
                  <a:pt x="5225843" y="1205843"/>
                </a:cubicBezTo>
                <a:cubicBezTo>
                  <a:pt x="5225843" y="1216761"/>
                  <a:pt x="5234694" y="1225611"/>
                  <a:pt x="5245612" y="1225611"/>
                </a:cubicBezTo>
                <a:close/>
                <a:moveTo>
                  <a:pt x="5052584" y="1225611"/>
                </a:moveTo>
                <a:cubicBezTo>
                  <a:pt x="5063502" y="1225611"/>
                  <a:pt x="5072353" y="1216761"/>
                  <a:pt x="5072353" y="1205843"/>
                </a:cubicBezTo>
                <a:cubicBezTo>
                  <a:pt x="5072353" y="1194925"/>
                  <a:pt x="5063502" y="1186075"/>
                  <a:pt x="5052584" y="1186075"/>
                </a:cubicBezTo>
                <a:cubicBezTo>
                  <a:pt x="5041666" y="1186075"/>
                  <a:pt x="5032815" y="1194925"/>
                  <a:pt x="5032815" y="1205843"/>
                </a:cubicBezTo>
                <a:cubicBezTo>
                  <a:pt x="5032815" y="1216761"/>
                  <a:pt x="5041666" y="1225611"/>
                  <a:pt x="5052584" y="1225611"/>
                </a:cubicBezTo>
                <a:close/>
                <a:moveTo>
                  <a:pt x="4859557" y="1225611"/>
                </a:moveTo>
                <a:cubicBezTo>
                  <a:pt x="4870473" y="1225611"/>
                  <a:pt x="4879324" y="1216761"/>
                  <a:pt x="4879324" y="1205843"/>
                </a:cubicBezTo>
                <a:cubicBezTo>
                  <a:pt x="4879324" y="1194925"/>
                  <a:pt x="4870473" y="1186075"/>
                  <a:pt x="4859557" y="1186075"/>
                </a:cubicBezTo>
                <a:cubicBezTo>
                  <a:pt x="4848639" y="1186075"/>
                  <a:pt x="4839789" y="1194925"/>
                  <a:pt x="4839789" y="1205843"/>
                </a:cubicBezTo>
                <a:cubicBezTo>
                  <a:pt x="4839789" y="1216761"/>
                  <a:pt x="4848639" y="1225611"/>
                  <a:pt x="4859557" y="1225611"/>
                </a:cubicBezTo>
                <a:close/>
                <a:moveTo>
                  <a:pt x="4666528" y="1225611"/>
                </a:moveTo>
                <a:cubicBezTo>
                  <a:pt x="4677446" y="1225611"/>
                  <a:pt x="4686297" y="1216761"/>
                  <a:pt x="4686297" y="1205843"/>
                </a:cubicBezTo>
                <a:cubicBezTo>
                  <a:pt x="4686297" y="1194925"/>
                  <a:pt x="4677446" y="1186075"/>
                  <a:pt x="4666528" y="1186075"/>
                </a:cubicBezTo>
                <a:cubicBezTo>
                  <a:pt x="4655612" y="1186075"/>
                  <a:pt x="4646761" y="1194925"/>
                  <a:pt x="4646761" y="1205843"/>
                </a:cubicBezTo>
                <a:cubicBezTo>
                  <a:pt x="4646761" y="1216761"/>
                  <a:pt x="4655612" y="1225611"/>
                  <a:pt x="4666528" y="1225611"/>
                </a:cubicBezTo>
                <a:close/>
                <a:moveTo>
                  <a:pt x="4473501" y="1225611"/>
                </a:moveTo>
                <a:cubicBezTo>
                  <a:pt x="4484419" y="1225611"/>
                  <a:pt x="4493269" y="1216761"/>
                  <a:pt x="4493269" y="1205843"/>
                </a:cubicBezTo>
                <a:cubicBezTo>
                  <a:pt x="4493269" y="1194925"/>
                  <a:pt x="4484419" y="1186075"/>
                  <a:pt x="4473501" y="1186075"/>
                </a:cubicBezTo>
                <a:cubicBezTo>
                  <a:pt x="4462582" y="1186075"/>
                  <a:pt x="4453732" y="1194925"/>
                  <a:pt x="4453732" y="1205843"/>
                </a:cubicBezTo>
                <a:cubicBezTo>
                  <a:pt x="4453732" y="1216761"/>
                  <a:pt x="4462582" y="1225611"/>
                  <a:pt x="4473501" y="1225611"/>
                </a:cubicBezTo>
                <a:close/>
                <a:moveTo>
                  <a:pt x="4280474" y="1225611"/>
                </a:moveTo>
                <a:cubicBezTo>
                  <a:pt x="4291390" y="1225611"/>
                  <a:pt x="4300242" y="1216761"/>
                  <a:pt x="4300242" y="1205843"/>
                </a:cubicBezTo>
                <a:cubicBezTo>
                  <a:pt x="4300242" y="1194925"/>
                  <a:pt x="4291390" y="1186075"/>
                  <a:pt x="4280474" y="1186075"/>
                </a:cubicBezTo>
                <a:cubicBezTo>
                  <a:pt x="4269556" y="1186075"/>
                  <a:pt x="4260705" y="1194925"/>
                  <a:pt x="4260705" y="1205843"/>
                </a:cubicBezTo>
                <a:cubicBezTo>
                  <a:pt x="4260705" y="1216761"/>
                  <a:pt x="4269556" y="1225611"/>
                  <a:pt x="4280474" y="1225611"/>
                </a:cubicBezTo>
                <a:close/>
                <a:moveTo>
                  <a:pt x="4058922" y="1225611"/>
                </a:moveTo>
                <a:cubicBezTo>
                  <a:pt x="4069840" y="1225611"/>
                  <a:pt x="4078690" y="1216761"/>
                  <a:pt x="4078690" y="1205843"/>
                </a:cubicBezTo>
                <a:cubicBezTo>
                  <a:pt x="4078690" y="1194925"/>
                  <a:pt x="4069840" y="1186075"/>
                  <a:pt x="4058922" y="1186075"/>
                </a:cubicBezTo>
                <a:cubicBezTo>
                  <a:pt x="4048003" y="1186075"/>
                  <a:pt x="4039153" y="1194925"/>
                  <a:pt x="4039153" y="1205843"/>
                </a:cubicBezTo>
                <a:cubicBezTo>
                  <a:pt x="4039153" y="1216761"/>
                  <a:pt x="4048003" y="1225611"/>
                  <a:pt x="4058922" y="1225611"/>
                </a:cubicBezTo>
                <a:close/>
                <a:moveTo>
                  <a:pt x="3865894" y="1225611"/>
                </a:moveTo>
                <a:cubicBezTo>
                  <a:pt x="3876811" y="1225611"/>
                  <a:pt x="3885662" y="1216761"/>
                  <a:pt x="3885662" y="1205843"/>
                </a:cubicBezTo>
                <a:cubicBezTo>
                  <a:pt x="3885662" y="1194925"/>
                  <a:pt x="3876811" y="1186075"/>
                  <a:pt x="3865894" y="1186075"/>
                </a:cubicBezTo>
                <a:cubicBezTo>
                  <a:pt x="3854977" y="1186075"/>
                  <a:pt x="3846126" y="1194925"/>
                  <a:pt x="3846126" y="1205843"/>
                </a:cubicBezTo>
                <a:cubicBezTo>
                  <a:pt x="3846126" y="1216761"/>
                  <a:pt x="3854977" y="1225611"/>
                  <a:pt x="3865894" y="1225611"/>
                </a:cubicBezTo>
                <a:close/>
                <a:moveTo>
                  <a:pt x="3672866" y="1225611"/>
                </a:moveTo>
                <a:cubicBezTo>
                  <a:pt x="3683783" y="1225611"/>
                  <a:pt x="3692634" y="1216761"/>
                  <a:pt x="3692634" y="1205843"/>
                </a:cubicBezTo>
                <a:cubicBezTo>
                  <a:pt x="3692634" y="1194925"/>
                  <a:pt x="3683783" y="1186075"/>
                  <a:pt x="3672866" y="1186075"/>
                </a:cubicBezTo>
                <a:cubicBezTo>
                  <a:pt x="3661948" y="1186075"/>
                  <a:pt x="3653098" y="1194925"/>
                  <a:pt x="3653098" y="1205843"/>
                </a:cubicBezTo>
                <a:cubicBezTo>
                  <a:pt x="3653098" y="1216761"/>
                  <a:pt x="3661948" y="1225611"/>
                  <a:pt x="3672866" y="1225611"/>
                </a:cubicBezTo>
                <a:close/>
                <a:moveTo>
                  <a:pt x="3479838" y="1225611"/>
                </a:moveTo>
                <a:cubicBezTo>
                  <a:pt x="3490755" y="1225611"/>
                  <a:pt x="3499606" y="1216761"/>
                  <a:pt x="3499606" y="1205843"/>
                </a:cubicBezTo>
                <a:cubicBezTo>
                  <a:pt x="3499606" y="1194925"/>
                  <a:pt x="3490755" y="1186075"/>
                  <a:pt x="3479838" y="1186075"/>
                </a:cubicBezTo>
                <a:cubicBezTo>
                  <a:pt x="3468920" y="1186075"/>
                  <a:pt x="3460069" y="1194925"/>
                  <a:pt x="3460069" y="1205843"/>
                </a:cubicBezTo>
                <a:cubicBezTo>
                  <a:pt x="3460069" y="1216761"/>
                  <a:pt x="3468920" y="1225611"/>
                  <a:pt x="3479838" y="1225611"/>
                </a:cubicBezTo>
                <a:close/>
                <a:moveTo>
                  <a:pt x="3286810" y="1225611"/>
                </a:moveTo>
                <a:cubicBezTo>
                  <a:pt x="3297728" y="1225611"/>
                  <a:pt x="3306579" y="1216761"/>
                  <a:pt x="3306579" y="1205843"/>
                </a:cubicBezTo>
                <a:cubicBezTo>
                  <a:pt x="3306579" y="1194925"/>
                  <a:pt x="3297728" y="1186075"/>
                  <a:pt x="3286810" y="1186075"/>
                </a:cubicBezTo>
                <a:cubicBezTo>
                  <a:pt x="3275893" y="1186075"/>
                  <a:pt x="3267042" y="1194925"/>
                  <a:pt x="3267042" y="1205843"/>
                </a:cubicBezTo>
                <a:cubicBezTo>
                  <a:pt x="3267042" y="1216761"/>
                  <a:pt x="3275893" y="1225611"/>
                  <a:pt x="3286810" y="1225611"/>
                </a:cubicBezTo>
                <a:close/>
                <a:moveTo>
                  <a:pt x="3093783" y="1225611"/>
                </a:moveTo>
                <a:cubicBezTo>
                  <a:pt x="3104700" y="1225611"/>
                  <a:pt x="3113551" y="1216761"/>
                  <a:pt x="3113551" y="1205843"/>
                </a:cubicBezTo>
                <a:cubicBezTo>
                  <a:pt x="3113551" y="1194925"/>
                  <a:pt x="3104700" y="1186075"/>
                  <a:pt x="3093783" y="1186075"/>
                </a:cubicBezTo>
                <a:cubicBezTo>
                  <a:pt x="3082865" y="1186075"/>
                  <a:pt x="3074014" y="1194925"/>
                  <a:pt x="3074014" y="1205843"/>
                </a:cubicBezTo>
                <a:cubicBezTo>
                  <a:pt x="3074014" y="1216761"/>
                  <a:pt x="3082865" y="1225611"/>
                  <a:pt x="3093783" y="1225611"/>
                </a:cubicBezTo>
                <a:close/>
                <a:moveTo>
                  <a:pt x="2900755" y="1225611"/>
                </a:moveTo>
                <a:cubicBezTo>
                  <a:pt x="2911673" y="1225611"/>
                  <a:pt x="2920524" y="1216761"/>
                  <a:pt x="2920524" y="1205843"/>
                </a:cubicBezTo>
                <a:cubicBezTo>
                  <a:pt x="2920524" y="1194925"/>
                  <a:pt x="2911673" y="1186075"/>
                  <a:pt x="2900755" y="1186075"/>
                </a:cubicBezTo>
                <a:cubicBezTo>
                  <a:pt x="2889838" y="1186075"/>
                  <a:pt x="2880987" y="1194925"/>
                  <a:pt x="2880987" y="1205843"/>
                </a:cubicBezTo>
                <a:cubicBezTo>
                  <a:pt x="2880987" y="1216761"/>
                  <a:pt x="2889838" y="1225611"/>
                  <a:pt x="2900755" y="1225611"/>
                </a:cubicBezTo>
                <a:close/>
                <a:moveTo>
                  <a:pt x="2707727" y="1225611"/>
                </a:moveTo>
                <a:cubicBezTo>
                  <a:pt x="2718644" y="1225611"/>
                  <a:pt x="2727495" y="1216761"/>
                  <a:pt x="2727495" y="1205843"/>
                </a:cubicBezTo>
                <a:cubicBezTo>
                  <a:pt x="2727495" y="1194925"/>
                  <a:pt x="2718644" y="1186075"/>
                  <a:pt x="2707727" y="1186075"/>
                </a:cubicBezTo>
                <a:cubicBezTo>
                  <a:pt x="2696809" y="1186075"/>
                  <a:pt x="2687958" y="1194925"/>
                  <a:pt x="2687958" y="1205843"/>
                </a:cubicBezTo>
                <a:cubicBezTo>
                  <a:pt x="2687958" y="1216761"/>
                  <a:pt x="2696809" y="1225611"/>
                  <a:pt x="2707727" y="1225611"/>
                </a:cubicBezTo>
                <a:close/>
                <a:moveTo>
                  <a:pt x="2514699" y="1225611"/>
                </a:moveTo>
                <a:cubicBezTo>
                  <a:pt x="2525617" y="1225611"/>
                  <a:pt x="2534468" y="1216761"/>
                  <a:pt x="2534468" y="1205843"/>
                </a:cubicBezTo>
                <a:cubicBezTo>
                  <a:pt x="2534468" y="1194925"/>
                  <a:pt x="2525617" y="1186075"/>
                  <a:pt x="2514699" y="1186075"/>
                </a:cubicBezTo>
                <a:cubicBezTo>
                  <a:pt x="2503782" y="1186075"/>
                  <a:pt x="2494931" y="1194925"/>
                  <a:pt x="2494931" y="1205843"/>
                </a:cubicBezTo>
                <a:cubicBezTo>
                  <a:pt x="2494931" y="1216761"/>
                  <a:pt x="2503782" y="1225611"/>
                  <a:pt x="2514699" y="1225611"/>
                </a:cubicBezTo>
                <a:close/>
                <a:moveTo>
                  <a:pt x="2321672" y="1225611"/>
                </a:moveTo>
                <a:cubicBezTo>
                  <a:pt x="2332589" y="1225611"/>
                  <a:pt x="2341440" y="1216761"/>
                  <a:pt x="2341440" y="1205843"/>
                </a:cubicBezTo>
                <a:cubicBezTo>
                  <a:pt x="2341440" y="1194925"/>
                  <a:pt x="2332589" y="1186075"/>
                  <a:pt x="2321672" y="1186075"/>
                </a:cubicBezTo>
                <a:cubicBezTo>
                  <a:pt x="2310754" y="1186075"/>
                  <a:pt x="2301903" y="1194925"/>
                  <a:pt x="2301903" y="1205843"/>
                </a:cubicBezTo>
                <a:cubicBezTo>
                  <a:pt x="2301903" y="1216761"/>
                  <a:pt x="2310754" y="1225611"/>
                  <a:pt x="2321672" y="1225611"/>
                </a:cubicBezTo>
                <a:close/>
                <a:moveTo>
                  <a:pt x="2128643" y="1225611"/>
                </a:moveTo>
                <a:cubicBezTo>
                  <a:pt x="2139561" y="1225611"/>
                  <a:pt x="2148412" y="1216761"/>
                  <a:pt x="2148412" y="1205843"/>
                </a:cubicBezTo>
                <a:cubicBezTo>
                  <a:pt x="2148412" y="1194925"/>
                  <a:pt x="2139561" y="1186075"/>
                  <a:pt x="2128643" y="1186075"/>
                </a:cubicBezTo>
                <a:cubicBezTo>
                  <a:pt x="2117726" y="1186075"/>
                  <a:pt x="2108875" y="1194925"/>
                  <a:pt x="2108875" y="1205843"/>
                </a:cubicBezTo>
                <a:cubicBezTo>
                  <a:pt x="2108875" y="1216761"/>
                  <a:pt x="2117726" y="1225611"/>
                  <a:pt x="2128643" y="1225611"/>
                </a:cubicBezTo>
                <a:close/>
                <a:moveTo>
                  <a:pt x="1935616" y="1225611"/>
                </a:moveTo>
                <a:cubicBezTo>
                  <a:pt x="1946533" y="1225611"/>
                  <a:pt x="1955384" y="1216761"/>
                  <a:pt x="1955384" y="1205843"/>
                </a:cubicBezTo>
                <a:cubicBezTo>
                  <a:pt x="1955384" y="1194925"/>
                  <a:pt x="1946533" y="1186075"/>
                  <a:pt x="1935616" y="1186075"/>
                </a:cubicBezTo>
                <a:cubicBezTo>
                  <a:pt x="1924698" y="1186075"/>
                  <a:pt x="1915848" y="1194925"/>
                  <a:pt x="1915848" y="1205843"/>
                </a:cubicBezTo>
                <a:cubicBezTo>
                  <a:pt x="1915848" y="1216761"/>
                  <a:pt x="1924698" y="1225611"/>
                  <a:pt x="1935616" y="1225611"/>
                </a:cubicBezTo>
                <a:close/>
                <a:moveTo>
                  <a:pt x="1727277" y="1225611"/>
                </a:moveTo>
                <a:cubicBezTo>
                  <a:pt x="1738195" y="1225611"/>
                  <a:pt x="1747045" y="1216761"/>
                  <a:pt x="1747045" y="1205843"/>
                </a:cubicBezTo>
                <a:cubicBezTo>
                  <a:pt x="1747045" y="1194925"/>
                  <a:pt x="1738195" y="1186075"/>
                  <a:pt x="1727277" y="1186075"/>
                </a:cubicBezTo>
                <a:cubicBezTo>
                  <a:pt x="1716359" y="1186075"/>
                  <a:pt x="1707508" y="1194925"/>
                  <a:pt x="1707508" y="1205843"/>
                </a:cubicBezTo>
                <a:cubicBezTo>
                  <a:pt x="1707508" y="1216761"/>
                  <a:pt x="1716359" y="1225611"/>
                  <a:pt x="1727277" y="1225611"/>
                </a:cubicBezTo>
                <a:close/>
                <a:moveTo>
                  <a:pt x="1534249" y="1225611"/>
                </a:moveTo>
                <a:cubicBezTo>
                  <a:pt x="1545167" y="1225611"/>
                  <a:pt x="1554018" y="1216761"/>
                  <a:pt x="1554018" y="1205843"/>
                </a:cubicBezTo>
                <a:cubicBezTo>
                  <a:pt x="1554018" y="1194925"/>
                  <a:pt x="1545167" y="1186075"/>
                  <a:pt x="1534249" y="1186075"/>
                </a:cubicBezTo>
                <a:cubicBezTo>
                  <a:pt x="1523332" y="1186075"/>
                  <a:pt x="1514481" y="1194925"/>
                  <a:pt x="1514481" y="1205843"/>
                </a:cubicBezTo>
                <a:cubicBezTo>
                  <a:pt x="1514481" y="1216761"/>
                  <a:pt x="1523332" y="1225611"/>
                  <a:pt x="1534249" y="1225611"/>
                </a:cubicBezTo>
                <a:close/>
                <a:moveTo>
                  <a:pt x="1341222" y="1225611"/>
                </a:moveTo>
                <a:cubicBezTo>
                  <a:pt x="1352139" y="1225611"/>
                  <a:pt x="1360990" y="1216761"/>
                  <a:pt x="1360990" y="1205843"/>
                </a:cubicBezTo>
                <a:cubicBezTo>
                  <a:pt x="1360990" y="1194925"/>
                  <a:pt x="1352139" y="1186075"/>
                  <a:pt x="1341222" y="1186075"/>
                </a:cubicBezTo>
                <a:cubicBezTo>
                  <a:pt x="1330304" y="1186075"/>
                  <a:pt x="1321453" y="1194925"/>
                  <a:pt x="1321453" y="1205843"/>
                </a:cubicBezTo>
                <a:cubicBezTo>
                  <a:pt x="1321453" y="1216761"/>
                  <a:pt x="1330304" y="1225611"/>
                  <a:pt x="1341222" y="1225611"/>
                </a:cubicBezTo>
                <a:close/>
                <a:moveTo>
                  <a:pt x="1148193" y="1225611"/>
                </a:moveTo>
                <a:cubicBezTo>
                  <a:pt x="1159111" y="1225611"/>
                  <a:pt x="1167962" y="1216761"/>
                  <a:pt x="1167962" y="1205843"/>
                </a:cubicBezTo>
                <a:cubicBezTo>
                  <a:pt x="1167962" y="1194925"/>
                  <a:pt x="1159111" y="1186075"/>
                  <a:pt x="1148193" y="1186075"/>
                </a:cubicBezTo>
                <a:cubicBezTo>
                  <a:pt x="1137276" y="1186075"/>
                  <a:pt x="1128425" y="1194925"/>
                  <a:pt x="1128425" y="1205843"/>
                </a:cubicBezTo>
                <a:cubicBezTo>
                  <a:pt x="1128425" y="1216761"/>
                  <a:pt x="1137276" y="1225611"/>
                  <a:pt x="1148193" y="1225611"/>
                </a:cubicBezTo>
                <a:close/>
                <a:moveTo>
                  <a:pt x="955166" y="1225611"/>
                </a:moveTo>
                <a:cubicBezTo>
                  <a:pt x="966083" y="1225611"/>
                  <a:pt x="974934" y="1216761"/>
                  <a:pt x="974934" y="1205843"/>
                </a:cubicBezTo>
                <a:cubicBezTo>
                  <a:pt x="974934" y="1194925"/>
                  <a:pt x="966083" y="1186075"/>
                  <a:pt x="955166" y="1186075"/>
                </a:cubicBezTo>
                <a:cubicBezTo>
                  <a:pt x="944248" y="1186075"/>
                  <a:pt x="935398" y="1194925"/>
                  <a:pt x="935398" y="1205843"/>
                </a:cubicBezTo>
                <a:cubicBezTo>
                  <a:pt x="935398" y="1216761"/>
                  <a:pt x="944248" y="1225611"/>
                  <a:pt x="955166" y="1225611"/>
                </a:cubicBezTo>
                <a:close/>
                <a:moveTo>
                  <a:pt x="762138" y="1225611"/>
                </a:moveTo>
                <a:cubicBezTo>
                  <a:pt x="773056" y="1225611"/>
                  <a:pt x="781907" y="1216761"/>
                  <a:pt x="781907" y="1205843"/>
                </a:cubicBezTo>
                <a:cubicBezTo>
                  <a:pt x="781907" y="1194925"/>
                  <a:pt x="773056" y="1186075"/>
                  <a:pt x="762138" y="1186075"/>
                </a:cubicBezTo>
                <a:cubicBezTo>
                  <a:pt x="751221" y="1186075"/>
                  <a:pt x="742370" y="1194925"/>
                  <a:pt x="742370" y="1205843"/>
                </a:cubicBezTo>
                <a:cubicBezTo>
                  <a:pt x="742370" y="1216761"/>
                  <a:pt x="751221" y="1225611"/>
                  <a:pt x="762138" y="1225611"/>
                </a:cubicBezTo>
                <a:close/>
                <a:moveTo>
                  <a:pt x="569111" y="1225611"/>
                </a:moveTo>
                <a:cubicBezTo>
                  <a:pt x="580028" y="1225611"/>
                  <a:pt x="588879" y="1216761"/>
                  <a:pt x="588879" y="1205843"/>
                </a:cubicBezTo>
                <a:cubicBezTo>
                  <a:pt x="588879" y="1194925"/>
                  <a:pt x="580028" y="1186075"/>
                  <a:pt x="569111" y="1186075"/>
                </a:cubicBezTo>
                <a:cubicBezTo>
                  <a:pt x="558193" y="1186075"/>
                  <a:pt x="549343" y="1194925"/>
                  <a:pt x="549343" y="1205843"/>
                </a:cubicBezTo>
                <a:cubicBezTo>
                  <a:pt x="549343" y="1216761"/>
                  <a:pt x="558193" y="1225611"/>
                  <a:pt x="569111" y="1225611"/>
                </a:cubicBezTo>
                <a:close/>
                <a:moveTo>
                  <a:pt x="376082" y="1225611"/>
                </a:moveTo>
                <a:cubicBezTo>
                  <a:pt x="387000" y="1225611"/>
                  <a:pt x="395851" y="1216761"/>
                  <a:pt x="395851" y="1205843"/>
                </a:cubicBezTo>
                <a:cubicBezTo>
                  <a:pt x="395851" y="1194925"/>
                  <a:pt x="387000" y="1186075"/>
                  <a:pt x="376082" y="1186075"/>
                </a:cubicBezTo>
                <a:cubicBezTo>
                  <a:pt x="365165" y="1186075"/>
                  <a:pt x="356314" y="1194925"/>
                  <a:pt x="356314" y="1205843"/>
                </a:cubicBezTo>
                <a:cubicBezTo>
                  <a:pt x="356314" y="1216761"/>
                  <a:pt x="365165" y="1225611"/>
                  <a:pt x="376082" y="1225611"/>
                </a:cubicBezTo>
                <a:close/>
                <a:moveTo>
                  <a:pt x="183055" y="1225611"/>
                </a:moveTo>
                <a:cubicBezTo>
                  <a:pt x="193973" y="1225611"/>
                  <a:pt x="202823" y="1216761"/>
                  <a:pt x="202823" y="1205843"/>
                </a:cubicBezTo>
                <a:cubicBezTo>
                  <a:pt x="202823" y="1194925"/>
                  <a:pt x="193973" y="1186075"/>
                  <a:pt x="183055" y="1186075"/>
                </a:cubicBezTo>
                <a:cubicBezTo>
                  <a:pt x="172137" y="1186075"/>
                  <a:pt x="163287" y="1194925"/>
                  <a:pt x="163287" y="1205843"/>
                </a:cubicBezTo>
                <a:cubicBezTo>
                  <a:pt x="163287" y="1216761"/>
                  <a:pt x="172137" y="1225611"/>
                  <a:pt x="183055" y="1225611"/>
                </a:cubicBezTo>
                <a:close/>
                <a:moveTo>
                  <a:pt x="0" y="1419160"/>
                </a:moveTo>
                <a:lnTo>
                  <a:pt x="4006" y="1417500"/>
                </a:lnTo>
                <a:cubicBezTo>
                  <a:pt x="7583" y="1413923"/>
                  <a:pt x="9796" y="1408981"/>
                  <a:pt x="9796" y="1403522"/>
                </a:cubicBezTo>
                <a:cubicBezTo>
                  <a:pt x="9796" y="1398063"/>
                  <a:pt x="7583" y="1393121"/>
                  <a:pt x="4006" y="1389544"/>
                </a:cubicBezTo>
                <a:lnTo>
                  <a:pt x="0" y="1387885"/>
                </a:lnTo>
                <a:close/>
                <a:moveTo>
                  <a:pt x="8349367" y="1423290"/>
                </a:moveTo>
                <a:cubicBezTo>
                  <a:pt x="8354825" y="1423290"/>
                  <a:pt x="8359767" y="1421078"/>
                  <a:pt x="8363345" y="1417500"/>
                </a:cubicBezTo>
                <a:lnTo>
                  <a:pt x="8366380" y="1410173"/>
                </a:lnTo>
                <a:lnTo>
                  <a:pt x="8366380" y="1396871"/>
                </a:lnTo>
                <a:lnTo>
                  <a:pt x="8363345" y="1389544"/>
                </a:lnTo>
                <a:cubicBezTo>
                  <a:pt x="8359767" y="1385967"/>
                  <a:pt x="8354825" y="1383754"/>
                  <a:pt x="8349367" y="1383754"/>
                </a:cubicBezTo>
                <a:cubicBezTo>
                  <a:pt x="8338449" y="1383754"/>
                  <a:pt x="8329598" y="1392604"/>
                  <a:pt x="8329598" y="1403522"/>
                </a:cubicBezTo>
                <a:cubicBezTo>
                  <a:pt x="8329598" y="1414440"/>
                  <a:pt x="8338449" y="1423290"/>
                  <a:pt x="8349367" y="1423290"/>
                </a:cubicBezTo>
                <a:close/>
                <a:moveTo>
                  <a:pt x="8156338" y="1423290"/>
                </a:moveTo>
                <a:cubicBezTo>
                  <a:pt x="8167256" y="1423290"/>
                  <a:pt x="8176107" y="1414440"/>
                  <a:pt x="8176107" y="1403522"/>
                </a:cubicBezTo>
                <a:cubicBezTo>
                  <a:pt x="8176107" y="1392604"/>
                  <a:pt x="8167256" y="1383754"/>
                  <a:pt x="8156338" y="1383754"/>
                </a:cubicBezTo>
                <a:cubicBezTo>
                  <a:pt x="8145421" y="1383754"/>
                  <a:pt x="8136570" y="1392604"/>
                  <a:pt x="8136570" y="1403522"/>
                </a:cubicBezTo>
                <a:cubicBezTo>
                  <a:pt x="8136570" y="1414440"/>
                  <a:pt x="8145421" y="1423290"/>
                  <a:pt x="8156338" y="1423290"/>
                </a:cubicBezTo>
                <a:close/>
                <a:moveTo>
                  <a:pt x="7963311" y="1423290"/>
                </a:moveTo>
                <a:cubicBezTo>
                  <a:pt x="7974228" y="1423290"/>
                  <a:pt x="7983079" y="1414440"/>
                  <a:pt x="7983079" y="1403522"/>
                </a:cubicBezTo>
                <a:cubicBezTo>
                  <a:pt x="7983079" y="1392604"/>
                  <a:pt x="7974228" y="1383754"/>
                  <a:pt x="7963311" y="1383754"/>
                </a:cubicBezTo>
                <a:cubicBezTo>
                  <a:pt x="7952393" y="1383754"/>
                  <a:pt x="7943543" y="1392604"/>
                  <a:pt x="7943543" y="1403522"/>
                </a:cubicBezTo>
                <a:cubicBezTo>
                  <a:pt x="7943543" y="1414440"/>
                  <a:pt x="7952393" y="1423290"/>
                  <a:pt x="7963311" y="1423290"/>
                </a:cubicBezTo>
                <a:close/>
                <a:moveTo>
                  <a:pt x="7770283" y="1423290"/>
                </a:moveTo>
                <a:cubicBezTo>
                  <a:pt x="7781201" y="1423290"/>
                  <a:pt x="7790052" y="1414440"/>
                  <a:pt x="7790052" y="1403522"/>
                </a:cubicBezTo>
                <a:cubicBezTo>
                  <a:pt x="7790052" y="1392604"/>
                  <a:pt x="7781201" y="1383754"/>
                  <a:pt x="7770283" y="1383754"/>
                </a:cubicBezTo>
                <a:cubicBezTo>
                  <a:pt x="7759366" y="1383754"/>
                  <a:pt x="7750515" y="1392604"/>
                  <a:pt x="7750515" y="1403522"/>
                </a:cubicBezTo>
                <a:cubicBezTo>
                  <a:pt x="7750515" y="1414440"/>
                  <a:pt x="7759366" y="1423290"/>
                  <a:pt x="7770283" y="1423290"/>
                </a:cubicBezTo>
                <a:close/>
                <a:moveTo>
                  <a:pt x="7577256" y="1423290"/>
                </a:moveTo>
                <a:cubicBezTo>
                  <a:pt x="7588174" y="1423290"/>
                  <a:pt x="7597024" y="1414440"/>
                  <a:pt x="7597024" y="1403522"/>
                </a:cubicBezTo>
                <a:cubicBezTo>
                  <a:pt x="7597024" y="1392604"/>
                  <a:pt x="7588174" y="1383754"/>
                  <a:pt x="7577256" y="1383754"/>
                </a:cubicBezTo>
                <a:cubicBezTo>
                  <a:pt x="7566338" y="1383754"/>
                  <a:pt x="7557488" y="1392604"/>
                  <a:pt x="7557488" y="1403522"/>
                </a:cubicBezTo>
                <a:cubicBezTo>
                  <a:pt x="7557488" y="1414440"/>
                  <a:pt x="7566338" y="1423290"/>
                  <a:pt x="7577256" y="1423290"/>
                </a:cubicBezTo>
                <a:close/>
                <a:moveTo>
                  <a:pt x="7384228" y="1423290"/>
                </a:moveTo>
                <a:cubicBezTo>
                  <a:pt x="7395145" y="1423290"/>
                  <a:pt x="7403996" y="1414440"/>
                  <a:pt x="7403996" y="1403522"/>
                </a:cubicBezTo>
                <a:cubicBezTo>
                  <a:pt x="7403996" y="1392604"/>
                  <a:pt x="7395145" y="1383754"/>
                  <a:pt x="7384228" y="1383754"/>
                </a:cubicBezTo>
                <a:cubicBezTo>
                  <a:pt x="7373310" y="1383754"/>
                  <a:pt x="7364459" y="1392604"/>
                  <a:pt x="7364459" y="1403522"/>
                </a:cubicBezTo>
                <a:cubicBezTo>
                  <a:pt x="7364459" y="1414440"/>
                  <a:pt x="7373310" y="1423290"/>
                  <a:pt x="7384228" y="1423290"/>
                </a:cubicBezTo>
                <a:close/>
                <a:moveTo>
                  <a:pt x="7191200" y="1423290"/>
                </a:moveTo>
                <a:cubicBezTo>
                  <a:pt x="7202118" y="1423290"/>
                  <a:pt x="7210968" y="1414440"/>
                  <a:pt x="7210968" y="1403522"/>
                </a:cubicBezTo>
                <a:cubicBezTo>
                  <a:pt x="7210968" y="1392604"/>
                  <a:pt x="7202118" y="1383754"/>
                  <a:pt x="7191200" y="1383754"/>
                </a:cubicBezTo>
                <a:cubicBezTo>
                  <a:pt x="7180283" y="1383754"/>
                  <a:pt x="7171432" y="1392604"/>
                  <a:pt x="7171432" y="1403522"/>
                </a:cubicBezTo>
                <a:cubicBezTo>
                  <a:pt x="7171432" y="1414440"/>
                  <a:pt x="7180283" y="1423290"/>
                  <a:pt x="7191200" y="1423290"/>
                </a:cubicBezTo>
                <a:close/>
                <a:moveTo>
                  <a:pt x="6998173" y="1423290"/>
                </a:moveTo>
                <a:cubicBezTo>
                  <a:pt x="7009090" y="1423290"/>
                  <a:pt x="7017941" y="1414440"/>
                  <a:pt x="7017941" y="1403522"/>
                </a:cubicBezTo>
                <a:cubicBezTo>
                  <a:pt x="7017941" y="1392604"/>
                  <a:pt x="7009090" y="1383754"/>
                  <a:pt x="6998173" y="1383754"/>
                </a:cubicBezTo>
                <a:cubicBezTo>
                  <a:pt x="6987255" y="1383754"/>
                  <a:pt x="6978404" y="1392604"/>
                  <a:pt x="6978404" y="1403522"/>
                </a:cubicBezTo>
                <a:cubicBezTo>
                  <a:pt x="6978404" y="1414440"/>
                  <a:pt x="6987255" y="1423290"/>
                  <a:pt x="6998173" y="1423290"/>
                </a:cubicBezTo>
                <a:close/>
                <a:moveTo>
                  <a:pt x="6805144" y="1423290"/>
                </a:moveTo>
                <a:cubicBezTo>
                  <a:pt x="6816062" y="1423290"/>
                  <a:pt x="6824913" y="1414440"/>
                  <a:pt x="6824913" y="1403522"/>
                </a:cubicBezTo>
                <a:cubicBezTo>
                  <a:pt x="6824913" y="1392604"/>
                  <a:pt x="6816062" y="1383754"/>
                  <a:pt x="6805144" y="1383754"/>
                </a:cubicBezTo>
                <a:cubicBezTo>
                  <a:pt x="6794227" y="1383754"/>
                  <a:pt x="6785376" y="1392604"/>
                  <a:pt x="6785376" y="1403522"/>
                </a:cubicBezTo>
                <a:cubicBezTo>
                  <a:pt x="6785376" y="1414440"/>
                  <a:pt x="6794227" y="1423290"/>
                  <a:pt x="6805144" y="1423290"/>
                </a:cubicBezTo>
                <a:close/>
                <a:moveTo>
                  <a:pt x="6612117" y="1423290"/>
                </a:moveTo>
                <a:cubicBezTo>
                  <a:pt x="6623034" y="1423290"/>
                  <a:pt x="6631885" y="1414440"/>
                  <a:pt x="6631885" y="1403522"/>
                </a:cubicBezTo>
                <a:cubicBezTo>
                  <a:pt x="6631885" y="1392604"/>
                  <a:pt x="6623034" y="1383754"/>
                  <a:pt x="6612117" y="1383754"/>
                </a:cubicBezTo>
                <a:cubicBezTo>
                  <a:pt x="6601199" y="1383754"/>
                  <a:pt x="6592348" y="1392604"/>
                  <a:pt x="6592348" y="1403522"/>
                </a:cubicBezTo>
                <a:cubicBezTo>
                  <a:pt x="6592348" y="1414440"/>
                  <a:pt x="6601199" y="1423290"/>
                  <a:pt x="6612117" y="1423290"/>
                </a:cubicBezTo>
                <a:close/>
                <a:moveTo>
                  <a:pt x="6403778" y="1423290"/>
                </a:moveTo>
                <a:cubicBezTo>
                  <a:pt x="6414695" y="1423290"/>
                  <a:pt x="6423546" y="1414440"/>
                  <a:pt x="6423546" y="1403522"/>
                </a:cubicBezTo>
                <a:cubicBezTo>
                  <a:pt x="6423546" y="1392604"/>
                  <a:pt x="6414695" y="1383754"/>
                  <a:pt x="6403778" y="1383754"/>
                </a:cubicBezTo>
                <a:cubicBezTo>
                  <a:pt x="6392860" y="1383754"/>
                  <a:pt x="6384009" y="1392604"/>
                  <a:pt x="6384009" y="1403522"/>
                </a:cubicBezTo>
                <a:cubicBezTo>
                  <a:pt x="6384009" y="1414440"/>
                  <a:pt x="6392860" y="1423290"/>
                  <a:pt x="6403778" y="1423290"/>
                </a:cubicBezTo>
                <a:close/>
                <a:moveTo>
                  <a:pt x="6210750" y="1423290"/>
                </a:moveTo>
                <a:cubicBezTo>
                  <a:pt x="6221668" y="1423290"/>
                  <a:pt x="6230519" y="1414440"/>
                  <a:pt x="6230519" y="1403522"/>
                </a:cubicBezTo>
                <a:cubicBezTo>
                  <a:pt x="6230519" y="1392604"/>
                  <a:pt x="6221668" y="1383754"/>
                  <a:pt x="6210750" y="1383754"/>
                </a:cubicBezTo>
                <a:cubicBezTo>
                  <a:pt x="6199833" y="1383754"/>
                  <a:pt x="6190982" y="1392604"/>
                  <a:pt x="6190982" y="1403522"/>
                </a:cubicBezTo>
                <a:cubicBezTo>
                  <a:pt x="6190982" y="1414440"/>
                  <a:pt x="6199833" y="1423290"/>
                  <a:pt x="6210750" y="1423290"/>
                </a:cubicBezTo>
                <a:close/>
                <a:moveTo>
                  <a:pt x="6017723" y="1423290"/>
                </a:moveTo>
                <a:cubicBezTo>
                  <a:pt x="6028640" y="1423290"/>
                  <a:pt x="6037491" y="1414440"/>
                  <a:pt x="6037491" y="1403522"/>
                </a:cubicBezTo>
                <a:cubicBezTo>
                  <a:pt x="6037491" y="1392604"/>
                  <a:pt x="6028640" y="1383754"/>
                  <a:pt x="6017723" y="1383754"/>
                </a:cubicBezTo>
                <a:cubicBezTo>
                  <a:pt x="6006805" y="1383754"/>
                  <a:pt x="5997954" y="1392604"/>
                  <a:pt x="5997954" y="1403522"/>
                </a:cubicBezTo>
                <a:cubicBezTo>
                  <a:pt x="5997954" y="1414440"/>
                  <a:pt x="6006805" y="1423290"/>
                  <a:pt x="6017723" y="1423290"/>
                </a:cubicBezTo>
                <a:close/>
                <a:moveTo>
                  <a:pt x="5824694" y="1423290"/>
                </a:moveTo>
                <a:cubicBezTo>
                  <a:pt x="5835612" y="1423290"/>
                  <a:pt x="5844463" y="1414440"/>
                  <a:pt x="5844463" y="1403522"/>
                </a:cubicBezTo>
                <a:cubicBezTo>
                  <a:pt x="5844463" y="1392604"/>
                  <a:pt x="5835612" y="1383754"/>
                  <a:pt x="5824694" y="1383754"/>
                </a:cubicBezTo>
                <a:cubicBezTo>
                  <a:pt x="5813777" y="1383754"/>
                  <a:pt x="5804926" y="1392604"/>
                  <a:pt x="5804926" y="1403522"/>
                </a:cubicBezTo>
                <a:cubicBezTo>
                  <a:pt x="5804926" y="1414440"/>
                  <a:pt x="5813777" y="1423290"/>
                  <a:pt x="5824694" y="1423290"/>
                </a:cubicBezTo>
                <a:close/>
                <a:moveTo>
                  <a:pt x="5631667" y="1423290"/>
                </a:moveTo>
                <a:cubicBezTo>
                  <a:pt x="5642584" y="1423290"/>
                  <a:pt x="5651435" y="1414440"/>
                  <a:pt x="5651435" y="1403522"/>
                </a:cubicBezTo>
                <a:cubicBezTo>
                  <a:pt x="5651435" y="1392604"/>
                  <a:pt x="5642584" y="1383754"/>
                  <a:pt x="5631667" y="1383754"/>
                </a:cubicBezTo>
                <a:cubicBezTo>
                  <a:pt x="5620749" y="1383754"/>
                  <a:pt x="5611899" y="1392604"/>
                  <a:pt x="5611899" y="1403522"/>
                </a:cubicBezTo>
                <a:cubicBezTo>
                  <a:pt x="5611899" y="1414440"/>
                  <a:pt x="5620749" y="1423290"/>
                  <a:pt x="5631667" y="1423290"/>
                </a:cubicBezTo>
                <a:close/>
                <a:moveTo>
                  <a:pt x="5438639" y="1423290"/>
                </a:moveTo>
                <a:cubicBezTo>
                  <a:pt x="5449557" y="1423290"/>
                  <a:pt x="5458408" y="1414440"/>
                  <a:pt x="5458408" y="1403522"/>
                </a:cubicBezTo>
                <a:cubicBezTo>
                  <a:pt x="5458408" y="1392604"/>
                  <a:pt x="5449557" y="1383754"/>
                  <a:pt x="5438639" y="1383754"/>
                </a:cubicBezTo>
                <a:cubicBezTo>
                  <a:pt x="5427722" y="1383754"/>
                  <a:pt x="5418871" y="1392604"/>
                  <a:pt x="5418871" y="1403522"/>
                </a:cubicBezTo>
                <a:cubicBezTo>
                  <a:pt x="5418871" y="1414440"/>
                  <a:pt x="5427722" y="1423290"/>
                  <a:pt x="5438639" y="1423290"/>
                </a:cubicBezTo>
                <a:close/>
                <a:moveTo>
                  <a:pt x="5245612" y="1423290"/>
                </a:moveTo>
                <a:cubicBezTo>
                  <a:pt x="5256529" y="1423290"/>
                  <a:pt x="5265380" y="1414440"/>
                  <a:pt x="5265380" y="1403522"/>
                </a:cubicBezTo>
                <a:cubicBezTo>
                  <a:pt x="5265380" y="1392604"/>
                  <a:pt x="5256529" y="1383754"/>
                  <a:pt x="5245612" y="1383754"/>
                </a:cubicBezTo>
                <a:cubicBezTo>
                  <a:pt x="5234694" y="1383754"/>
                  <a:pt x="5225843" y="1392604"/>
                  <a:pt x="5225843" y="1403522"/>
                </a:cubicBezTo>
                <a:cubicBezTo>
                  <a:pt x="5225843" y="1414440"/>
                  <a:pt x="5234694" y="1423290"/>
                  <a:pt x="5245612" y="1423290"/>
                </a:cubicBezTo>
                <a:close/>
                <a:moveTo>
                  <a:pt x="5052584" y="1423290"/>
                </a:moveTo>
                <a:cubicBezTo>
                  <a:pt x="5063502" y="1423290"/>
                  <a:pt x="5072353" y="1414440"/>
                  <a:pt x="5072353" y="1403522"/>
                </a:cubicBezTo>
                <a:cubicBezTo>
                  <a:pt x="5072353" y="1392604"/>
                  <a:pt x="5063502" y="1383754"/>
                  <a:pt x="5052584" y="1383754"/>
                </a:cubicBezTo>
                <a:cubicBezTo>
                  <a:pt x="5041666" y="1383754"/>
                  <a:pt x="5032815" y="1392604"/>
                  <a:pt x="5032815" y="1403522"/>
                </a:cubicBezTo>
                <a:cubicBezTo>
                  <a:pt x="5032815" y="1414440"/>
                  <a:pt x="5041666" y="1423290"/>
                  <a:pt x="5052584" y="1423290"/>
                </a:cubicBezTo>
                <a:close/>
                <a:moveTo>
                  <a:pt x="4859557" y="1423290"/>
                </a:moveTo>
                <a:cubicBezTo>
                  <a:pt x="4870473" y="1423290"/>
                  <a:pt x="4879324" y="1414440"/>
                  <a:pt x="4879324" y="1403522"/>
                </a:cubicBezTo>
                <a:cubicBezTo>
                  <a:pt x="4879324" y="1392604"/>
                  <a:pt x="4870473" y="1383754"/>
                  <a:pt x="4859557" y="1383754"/>
                </a:cubicBezTo>
                <a:cubicBezTo>
                  <a:pt x="4848639" y="1383754"/>
                  <a:pt x="4839789" y="1392604"/>
                  <a:pt x="4839789" y="1403522"/>
                </a:cubicBezTo>
                <a:cubicBezTo>
                  <a:pt x="4839789" y="1414440"/>
                  <a:pt x="4848639" y="1423290"/>
                  <a:pt x="4859557" y="1423290"/>
                </a:cubicBezTo>
                <a:close/>
                <a:moveTo>
                  <a:pt x="4666528" y="1423290"/>
                </a:moveTo>
                <a:cubicBezTo>
                  <a:pt x="4677446" y="1423290"/>
                  <a:pt x="4686297" y="1414440"/>
                  <a:pt x="4686297" y="1403522"/>
                </a:cubicBezTo>
                <a:cubicBezTo>
                  <a:pt x="4686297" y="1392604"/>
                  <a:pt x="4677446" y="1383754"/>
                  <a:pt x="4666528" y="1383754"/>
                </a:cubicBezTo>
                <a:cubicBezTo>
                  <a:pt x="4655612" y="1383754"/>
                  <a:pt x="4646761" y="1392604"/>
                  <a:pt x="4646761" y="1403522"/>
                </a:cubicBezTo>
                <a:cubicBezTo>
                  <a:pt x="4646761" y="1414440"/>
                  <a:pt x="4655612" y="1423290"/>
                  <a:pt x="4666528" y="1423290"/>
                </a:cubicBezTo>
                <a:close/>
                <a:moveTo>
                  <a:pt x="4473501" y="1423290"/>
                </a:moveTo>
                <a:cubicBezTo>
                  <a:pt x="4484419" y="1423290"/>
                  <a:pt x="4493269" y="1414440"/>
                  <a:pt x="4493269" y="1403522"/>
                </a:cubicBezTo>
                <a:cubicBezTo>
                  <a:pt x="4493269" y="1392604"/>
                  <a:pt x="4484419" y="1383754"/>
                  <a:pt x="4473501" y="1383754"/>
                </a:cubicBezTo>
                <a:cubicBezTo>
                  <a:pt x="4462582" y="1383754"/>
                  <a:pt x="4453732" y="1392604"/>
                  <a:pt x="4453732" y="1403522"/>
                </a:cubicBezTo>
                <a:cubicBezTo>
                  <a:pt x="4453732" y="1414440"/>
                  <a:pt x="4462582" y="1423290"/>
                  <a:pt x="4473501" y="1423290"/>
                </a:cubicBezTo>
                <a:close/>
                <a:moveTo>
                  <a:pt x="4280474" y="1423290"/>
                </a:moveTo>
                <a:cubicBezTo>
                  <a:pt x="4291390" y="1423290"/>
                  <a:pt x="4300242" y="1414440"/>
                  <a:pt x="4300242" y="1403522"/>
                </a:cubicBezTo>
                <a:cubicBezTo>
                  <a:pt x="4300242" y="1392604"/>
                  <a:pt x="4291390" y="1383754"/>
                  <a:pt x="4280474" y="1383754"/>
                </a:cubicBezTo>
                <a:cubicBezTo>
                  <a:pt x="4269556" y="1383754"/>
                  <a:pt x="4260705" y="1392604"/>
                  <a:pt x="4260705" y="1403522"/>
                </a:cubicBezTo>
                <a:cubicBezTo>
                  <a:pt x="4260705" y="1414440"/>
                  <a:pt x="4269556" y="1423290"/>
                  <a:pt x="4280474" y="1423290"/>
                </a:cubicBezTo>
                <a:close/>
                <a:moveTo>
                  <a:pt x="4058922" y="1423290"/>
                </a:moveTo>
                <a:cubicBezTo>
                  <a:pt x="4069840" y="1423290"/>
                  <a:pt x="4078690" y="1414440"/>
                  <a:pt x="4078690" y="1403522"/>
                </a:cubicBezTo>
                <a:cubicBezTo>
                  <a:pt x="4078690" y="1392604"/>
                  <a:pt x="4069840" y="1383754"/>
                  <a:pt x="4058922" y="1383754"/>
                </a:cubicBezTo>
                <a:cubicBezTo>
                  <a:pt x="4048003" y="1383754"/>
                  <a:pt x="4039153" y="1392604"/>
                  <a:pt x="4039153" y="1403522"/>
                </a:cubicBezTo>
                <a:cubicBezTo>
                  <a:pt x="4039153" y="1414440"/>
                  <a:pt x="4048003" y="1423290"/>
                  <a:pt x="4058922" y="1423290"/>
                </a:cubicBezTo>
                <a:close/>
                <a:moveTo>
                  <a:pt x="3865894" y="1423290"/>
                </a:moveTo>
                <a:cubicBezTo>
                  <a:pt x="3876811" y="1423290"/>
                  <a:pt x="3885662" y="1414440"/>
                  <a:pt x="3885662" y="1403522"/>
                </a:cubicBezTo>
                <a:cubicBezTo>
                  <a:pt x="3885662" y="1392604"/>
                  <a:pt x="3876811" y="1383754"/>
                  <a:pt x="3865894" y="1383754"/>
                </a:cubicBezTo>
                <a:cubicBezTo>
                  <a:pt x="3854977" y="1383754"/>
                  <a:pt x="3846126" y="1392604"/>
                  <a:pt x="3846126" y="1403522"/>
                </a:cubicBezTo>
                <a:cubicBezTo>
                  <a:pt x="3846126" y="1414440"/>
                  <a:pt x="3854977" y="1423290"/>
                  <a:pt x="3865894" y="1423290"/>
                </a:cubicBezTo>
                <a:close/>
                <a:moveTo>
                  <a:pt x="3672866" y="1423290"/>
                </a:moveTo>
                <a:cubicBezTo>
                  <a:pt x="3683783" y="1423290"/>
                  <a:pt x="3692634" y="1414440"/>
                  <a:pt x="3692634" y="1403522"/>
                </a:cubicBezTo>
                <a:cubicBezTo>
                  <a:pt x="3692634" y="1392604"/>
                  <a:pt x="3683783" y="1383754"/>
                  <a:pt x="3672866" y="1383754"/>
                </a:cubicBezTo>
                <a:cubicBezTo>
                  <a:pt x="3661948" y="1383754"/>
                  <a:pt x="3653098" y="1392604"/>
                  <a:pt x="3653098" y="1403522"/>
                </a:cubicBezTo>
                <a:cubicBezTo>
                  <a:pt x="3653098" y="1414440"/>
                  <a:pt x="3661948" y="1423290"/>
                  <a:pt x="3672866" y="1423290"/>
                </a:cubicBezTo>
                <a:close/>
                <a:moveTo>
                  <a:pt x="3479838" y="1423290"/>
                </a:moveTo>
                <a:cubicBezTo>
                  <a:pt x="3490755" y="1423290"/>
                  <a:pt x="3499606" y="1414440"/>
                  <a:pt x="3499606" y="1403522"/>
                </a:cubicBezTo>
                <a:cubicBezTo>
                  <a:pt x="3499606" y="1392604"/>
                  <a:pt x="3490755" y="1383754"/>
                  <a:pt x="3479838" y="1383754"/>
                </a:cubicBezTo>
                <a:cubicBezTo>
                  <a:pt x="3468920" y="1383754"/>
                  <a:pt x="3460069" y="1392604"/>
                  <a:pt x="3460069" y="1403522"/>
                </a:cubicBezTo>
                <a:cubicBezTo>
                  <a:pt x="3460069" y="1414440"/>
                  <a:pt x="3468920" y="1423290"/>
                  <a:pt x="3479838" y="1423290"/>
                </a:cubicBezTo>
                <a:close/>
                <a:moveTo>
                  <a:pt x="3286810" y="1423290"/>
                </a:moveTo>
                <a:cubicBezTo>
                  <a:pt x="3297728" y="1423290"/>
                  <a:pt x="3306579" y="1414440"/>
                  <a:pt x="3306579" y="1403522"/>
                </a:cubicBezTo>
                <a:cubicBezTo>
                  <a:pt x="3306579" y="1392604"/>
                  <a:pt x="3297728" y="1383754"/>
                  <a:pt x="3286810" y="1383754"/>
                </a:cubicBezTo>
                <a:cubicBezTo>
                  <a:pt x="3275893" y="1383754"/>
                  <a:pt x="3267042" y="1392604"/>
                  <a:pt x="3267042" y="1403522"/>
                </a:cubicBezTo>
                <a:cubicBezTo>
                  <a:pt x="3267042" y="1414440"/>
                  <a:pt x="3275893" y="1423290"/>
                  <a:pt x="3286810" y="1423290"/>
                </a:cubicBezTo>
                <a:close/>
                <a:moveTo>
                  <a:pt x="3093783" y="1423290"/>
                </a:moveTo>
                <a:cubicBezTo>
                  <a:pt x="3104700" y="1423290"/>
                  <a:pt x="3113551" y="1414440"/>
                  <a:pt x="3113551" y="1403522"/>
                </a:cubicBezTo>
                <a:cubicBezTo>
                  <a:pt x="3113551" y="1392604"/>
                  <a:pt x="3104700" y="1383754"/>
                  <a:pt x="3093783" y="1383754"/>
                </a:cubicBezTo>
                <a:cubicBezTo>
                  <a:pt x="3082865" y="1383754"/>
                  <a:pt x="3074014" y="1392604"/>
                  <a:pt x="3074014" y="1403522"/>
                </a:cubicBezTo>
                <a:cubicBezTo>
                  <a:pt x="3074014" y="1414440"/>
                  <a:pt x="3082865" y="1423290"/>
                  <a:pt x="3093783" y="1423290"/>
                </a:cubicBezTo>
                <a:close/>
                <a:moveTo>
                  <a:pt x="2900755" y="1423290"/>
                </a:moveTo>
                <a:cubicBezTo>
                  <a:pt x="2911673" y="1423290"/>
                  <a:pt x="2920524" y="1414440"/>
                  <a:pt x="2920524" y="1403522"/>
                </a:cubicBezTo>
                <a:cubicBezTo>
                  <a:pt x="2920524" y="1392604"/>
                  <a:pt x="2911673" y="1383754"/>
                  <a:pt x="2900755" y="1383754"/>
                </a:cubicBezTo>
                <a:cubicBezTo>
                  <a:pt x="2889838" y="1383754"/>
                  <a:pt x="2880987" y="1392604"/>
                  <a:pt x="2880987" y="1403522"/>
                </a:cubicBezTo>
                <a:cubicBezTo>
                  <a:pt x="2880987" y="1414440"/>
                  <a:pt x="2889838" y="1423290"/>
                  <a:pt x="2900755" y="1423290"/>
                </a:cubicBezTo>
                <a:close/>
                <a:moveTo>
                  <a:pt x="2707727" y="1423290"/>
                </a:moveTo>
                <a:cubicBezTo>
                  <a:pt x="2718644" y="1423290"/>
                  <a:pt x="2727495" y="1414440"/>
                  <a:pt x="2727495" y="1403522"/>
                </a:cubicBezTo>
                <a:cubicBezTo>
                  <a:pt x="2727495" y="1392604"/>
                  <a:pt x="2718644" y="1383754"/>
                  <a:pt x="2707727" y="1383754"/>
                </a:cubicBezTo>
                <a:cubicBezTo>
                  <a:pt x="2696809" y="1383754"/>
                  <a:pt x="2687958" y="1392604"/>
                  <a:pt x="2687958" y="1403522"/>
                </a:cubicBezTo>
                <a:cubicBezTo>
                  <a:pt x="2687958" y="1414440"/>
                  <a:pt x="2696809" y="1423290"/>
                  <a:pt x="2707727" y="1423290"/>
                </a:cubicBezTo>
                <a:close/>
                <a:moveTo>
                  <a:pt x="2514699" y="1423290"/>
                </a:moveTo>
                <a:cubicBezTo>
                  <a:pt x="2525617" y="1423290"/>
                  <a:pt x="2534468" y="1414440"/>
                  <a:pt x="2534468" y="1403522"/>
                </a:cubicBezTo>
                <a:cubicBezTo>
                  <a:pt x="2534468" y="1392604"/>
                  <a:pt x="2525617" y="1383754"/>
                  <a:pt x="2514699" y="1383754"/>
                </a:cubicBezTo>
                <a:cubicBezTo>
                  <a:pt x="2503782" y="1383754"/>
                  <a:pt x="2494931" y="1392604"/>
                  <a:pt x="2494931" y="1403522"/>
                </a:cubicBezTo>
                <a:cubicBezTo>
                  <a:pt x="2494931" y="1414440"/>
                  <a:pt x="2503782" y="1423290"/>
                  <a:pt x="2514699" y="1423290"/>
                </a:cubicBezTo>
                <a:close/>
                <a:moveTo>
                  <a:pt x="2321672" y="1423290"/>
                </a:moveTo>
                <a:cubicBezTo>
                  <a:pt x="2332589" y="1423290"/>
                  <a:pt x="2341440" y="1414440"/>
                  <a:pt x="2341440" y="1403522"/>
                </a:cubicBezTo>
                <a:cubicBezTo>
                  <a:pt x="2341440" y="1392604"/>
                  <a:pt x="2332589" y="1383754"/>
                  <a:pt x="2321672" y="1383754"/>
                </a:cubicBezTo>
                <a:cubicBezTo>
                  <a:pt x="2310754" y="1383754"/>
                  <a:pt x="2301903" y="1392604"/>
                  <a:pt x="2301903" y="1403522"/>
                </a:cubicBezTo>
                <a:cubicBezTo>
                  <a:pt x="2301903" y="1414440"/>
                  <a:pt x="2310754" y="1423290"/>
                  <a:pt x="2321672" y="1423290"/>
                </a:cubicBezTo>
                <a:close/>
                <a:moveTo>
                  <a:pt x="2128643" y="1423290"/>
                </a:moveTo>
                <a:cubicBezTo>
                  <a:pt x="2139561" y="1423290"/>
                  <a:pt x="2148412" y="1414440"/>
                  <a:pt x="2148412" y="1403522"/>
                </a:cubicBezTo>
                <a:cubicBezTo>
                  <a:pt x="2148412" y="1392604"/>
                  <a:pt x="2139561" y="1383754"/>
                  <a:pt x="2128643" y="1383754"/>
                </a:cubicBezTo>
                <a:cubicBezTo>
                  <a:pt x="2117726" y="1383754"/>
                  <a:pt x="2108875" y="1392604"/>
                  <a:pt x="2108875" y="1403522"/>
                </a:cubicBezTo>
                <a:cubicBezTo>
                  <a:pt x="2108875" y="1414440"/>
                  <a:pt x="2117726" y="1423290"/>
                  <a:pt x="2128643" y="1423290"/>
                </a:cubicBezTo>
                <a:close/>
                <a:moveTo>
                  <a:pt x="1935616" y="1423290"/>
                </a:moveTo>
                <a:cubicBezTo>
                  <a:pt x="1946533" y="1423290"/>
                  <a:pt x="1955384" y="1414440"/>
                  <a:pt x="1955384" y="1403522"/>
                </a:cubicBezTo>
                <a:cubicBezTo>
                  <a:pt x="1955384" y="1392604"/>
                  <a:pt x="1946533" y="1383754"/>
                  <a:pt x="1935616" y="1383754"/>
                </a:cubicBezTo>
                <a:cubicBezTo>
                  <a:pt x="1924698" y="1383754"/>
                  <a:pt x="1915848" y="1392604"/>
                  <a:pt x="1915848" y="1403522"/>
                </a:cubicBezTo>
                <a:cubicBezTo>
                  <a:pt x="1915848" y="1414440"/>
                  <a:pt x="1924698" y="1423290"/>
                  <a:pt x="1935616" y="1423290"/>
                </a:cubicBezTo>
                <a:close/>
                <a:moveTo>
                  <a:pt x="1727277" y="1423290"/>
                </a:moveTo>
                <a:cubicBezTo>
                  <a:pt x="1738195" y="1423290"/>
                  <a:pt x="1747045" y="1414440"/>
                  <a:pt x="1747045" y="1403522"/>
                </a:cubicBezTo>
                <a:cubicBezTo>
                  <a:pt x="1747045" y="1392604"/>
                  <a:pt x="1738195" y="1383754"/>
                  <a:pt x="1727277" y="1383754"/>
                </a:cubicBezTo>
                <a:cubicBezTo>
                  <a:pt x="1716359" y="1383754"/>
                  <a:pt x="1707508" y="1392604"/>
                  <a:pt x="1707508" y="1403522"/>
                </a:cubicBezTo>
                <a:cubicBezTo>
                  <a:pt x="1707508" y="1414440"/>
                  <a:pt x="1716359" y="1423290"/>
                  <a:pt x="1727277" y="1423290"/>
                </a:cubicBezTo>
                <a:close/>
                <a:moveTo>
                  <a:pt x="1534249" y="1423290"/>
                </a:moveTo>
                <a:cubicBezTo>
                  <a:pt x="1545167" y="1423290"/>
                  <a:pt x="1554018" y="1414440"/>
                  <a:pt x="1554018" y="1403522"/>
                </a:cubicBezTo>
                <a:cubicBezTo>
                  <a:pt x="1554018" y="1392604"/>
                  <a:pt x="1545167" y="1383754"/>
                  <a:pt x="1534249" y="1383754"/>
                </a:cubicBezTo>
                <a:cubicBezTo>
                  <a:pt x="1523332" y="1383754"/>
                  <a:pt x="1514481" y="1392604"/>
                  <a:pt x="1514481" y="1403522"/>
                </a:cubicBezTo>
                <a:cubicBezTo>
                  <a:pt x="1514481" y="1414440"/>
                  <a:pt x="1523332" y="1423290"/>
                  <a:pt x="1534249" y="1423290"/>
                </a:cubicBezTo>
                <a:close/>
                <a:moveTo>
                  <a:pt x="1341222" y="1423290"/>
                </a:moveTo>
                <a:cubicBezTo>
                  <a:pt x="1352139" y="1423290"/>
                  <a:pt x="1360990" y="1414440"/>
                  <a:pt x="1360990" y="1403522"/>
                </a:cubicBezTo>
                <a:cubicBezTo>
                  <a:pt x="1360990" y="1392604"/>
                  <a:pt x="1352139" y="1383754"/>
                  <a:pt x="1341222" y="1383754"/>
                </a:cubicBezTo>
                <a:cubicBezTo>
                  <a:pt x="1330304" y="1383754"/>
                  <a:pt x="1321453" y="1392604"/>
                  <a:pt x="1321453" y="1403522"/>
                </a:cubicBezTo>
                <a:cubicBezTo>
                  <a:pt x="1321453" y="1414440"/>
                  <a:pt x="1330304" y="1423290"/>
                  <a:pt x="1341222" y="1423290"/>
                </a:cubicBezTo>
                <a:close/>
                <a:moveTo>
                  <a:pt x="1148193" y="1423290"/>
                </a:moveTo>
                <a:cubicBezTo>
                  <a:pt x="1159111" y="1423290"/>
                  <a:pt x="1167962" y="1414440"/>
                  <a:pt x="1167962" y="1403522"/>
                </a:cubicBezTo>
                <a:cubicBezTo>
                  <a:pt x="1167962" y="1392604"/>
                  <a:pt x="1159111" y="1383754"/>
                  <a:pt x="1148193" y="1383754"/>
                </a:cubicBezTo>
                <a:cubicBezTo>
                  <a:pt x="1137276" y="1383754"/>
                  <a:pt x="1128425" y="1392604"/>
                  <a:pt x="1128425" y="1403522"/>
                </a:cubicBezTo>
                <a:cubicBezTo>
                  <a:pt x="1128425" y="1414440"/>
                  <a:pt x="1137276" y="1423290"/>
                  <a:pt x="1148193" y="1423290"/>
                </a:cubicBezTo>
                <a:close/>
                <a:moveTo>
                  <a:pt x="955166" y="1423290"/>
                </a:moveTo>
                <a:cubicBezTo>
                  <a:pt x="966083" y="1423290"/>
                  <a:pt x="974934" y="1414440"/>
                  <a:pt x="974934" y="1403522"/>
                </a:cubicBezTo>
                <a:cubicBezTo>
                  <a:pt x="974934" y="1392604"/>
                  <a:pt x="966083" y="1383754"/>
                  <a:pt x="955166" y="1383754"/>
                </a:cubicBezTo>
                <a:cubicBezTo>
                  <a:pt x="944248" y="1383754"/>
                  <a:pt x="935398" y="1392604"/>
                  <a:pt x="935398" y="1403522"/>
                </a:cubicBezTo>
                <a:cubicBezTo>
                  <a:pt x="935398" y="1414440"/>
                  <a:pt x="944248" y="1423290"/>
                  <a:pt x="955166" y="1423290"/>
                </a:cubicBezTo>
                <a:close/>
                <a:moveTo>
                  <a:pt x="762138" y="1423290"/>
                </a:moveTo>
                <a:cubicBezTo>
                  <a:pt x="773056" y="1423290"/>
                  <a:pt x="781907" y="1414440"/>
                  <a:pt x="781907" y="1403522"/>
                </a:cubicBezTo>
                <a:cubicBezTo>
                  <a:pt x="781907" y="1392604"/>
                  <a:pt x="773056" y="1383754"/>
                  <a:pt x="762138" y="1383754"/>
                </a:cubicBezTo>
                <a:cubicBezTo>
                  <a:pt x="751221" y="1383754"/>
                  <a:pt x="742370" y="1392604"/>
                  <a:pt x="742370" y="1403522"/>
                </a:cubicBezTo>
                <a:cubicBezTo>
                  <a:pt x="742370" y="1414440"/>
                  <a:pt x="751221" y="1423290"/>
                  <a:pt x="762138" y="1423290"/>
                </a:cubicBezTo>
                <a:close/>
                <a:moveTo>
                  <a:pt x="569111" y="1423290"/>
                </a:moveTo>
                <a:cubicBezTo>
                  <a:pt x="580028" y="1423290"/>
                  <a:pt x="588879" y="1414440"/>
                  <a:pt x="588879" y="1403522"/>
                </a:cubicBezTo>
                <a:cubicBezTo>
                  <a:pt x="588879" y="1392604"/>
                  <a:pt x="580028" y="1383754"/>
                  <a:pt x="569111" y="1383754"/>
                </a:cubicBezTo>
                <a:cubicBezTo>
                  <a:pt x="558193" y="1383754"/>
                  <a:pt x="549343" y="1392604"/>
                  <a:pt x="549343" y="1403522"/>
                </a:cubicBezTo>
                <a:cubicBezTo>
                  <a:pt x="549343" y="1414440"/>
                  <a:pt x="558193" y="1423290"/>
                  <a:pt x="569111" y="1423290"/>
                </a:cubicBezTo>
                <a:close/>
                <a:moveTo>
                  <a:pt x="376082" y="1423290"/>
                </a:moveTo>
                <a:cubicBezTo>
                  <a:pt x="387000" y="1423290"/>
                  <a:pt x="395851" y="1414440"/>
                  <a:pt x="395851" y="1403522"/>
                </a:cubicBezTo>
                <a:cubicBezTo>
                  <a:pt x="395851" y="1392604"/>
                  <a:pt x="387000" y="1383754"/>
                  <a:pt x="376082" y="1383754"/>
                </a:cubicBezTo>
                <a:cubicBezTo>
                  <a:pt x="365165" y="1383754"/>
                  <a:pt x="356314" y="1392604"/>
                  <a:pt x="356314" y="1403522"/>
                </a:cubicBezTo>
                <a:cubicBezTo>
                  <a:pt x="356314" y="1414440"/>
                  <a:pt x="365165" y="1423290"/>
                  <a:pt x="376082" y="1423290"/>
                </a:cubicBezTo>
                <a:close/>
                <a:moveTo>
                  <a:pt x="183055" y="1423290"/>
                </a:moveTo>
                <a:cubicBezTo>
                  <a:pt x="193973" y="1423290"/>
                  <a:pt x="202823" y="1414440"/>
                  <a:pt x="202823" y="1403522"/>
                </a:cubicBezTo>
                <a:cubicBezTo>
                  <a:pt x="202823" y="1392604"/>
                  <a:pt x="193973" y="1383754"/>
                  <a:pt x="183055" y="1383754"/>
                </a:cubicBezTo>
                <a:cubicBezTo>
                  <a:pt x="172137" y="1383754"/>
                  <a:pt x="163287" y="1392604"/>
                  <a:pt x="163287" y="1403522"/>
                </a:cubicBezTo>
                <a:cubicBezTo>
                  <a:pt x="163287" y="1414440"/>
                  <a:pt x="172137" y="1423290"/>
                  <a:pt x="183055" y="1423290"/>
                </a:cubicBezTo>
                <a:close/>
                <a:moveTo>
                  <a:pt x="0" y="1616839"/>
                </a:moveTo>
                <a:lnTo>
                  <a:pt x="4006" y="1615179"/>
                </a:lnTo>
                <a:cubicBezTo>
                  <a:pt x="7583" y="1611602"/>
                  <a:pt x="9796" y="1606660"/>
                  <a:pt x="9796" y="1601201"/>
                </a:cubicBezTo>
                <a:cubicBezTo>
                  <a:pt x="9796" y="1595743"/>
                  <a:pt x="7583" y="1590801"/>
                  <a:pt x="4006" y="1587223"/>
                </a:cubicBezTo>
                <a:lnTo>
                  <a:pt x="0" y="1585564"/>
                </a:lnTo>
                <a:close/>
                <a:moveTo>
                  <a:pt x="8349367" y="1620969"/>
                </a:moveTo>
                <a:cubicBezTo>
                  <a:pt x="8354825" y="1620969"/>
                  <a:pt x="8359767" y="1618757"/>
                  <a:pt x="8363345" y="1615179"/>
                </a:cubicBezTo>
                <a:lnTo>
                  <a:pt x="8366380" y="1607852"/>
                </a:lnTo>
                <a:lnTo>
                  <a:pt x="8366380" y="1594550"/>
                </a:lnTo>
                <a:lnTo>
                  <a:pt x="8363345" y="1587223"/>
                </a:lnTo>
                <a:cubicBezTo>
                  <a:pt x="8359767" y="1583646"/>
                  <a:pt x="8354825" y="1581433"/>
                  <a:pt x="8349367" y="1581433"/>
                </a:cubicBezTo>
                <a:cubicBezTo>
                  <a:pt x="8338449" y="1581433"/>
                  <a:pt x="8329598" y="1590284"/>
                  <a:pt x="8329598" y="1601201"/>
                </a:cubicBezTo>
                <a:cubicBezTo>
                  <a:pt x="8329598" y="1612119"/>
                  <a:pt x="8338449" y="1620969"/>
                  <a:pt x="8349367" y="1620969"/>
                </a:cubicBezTo>
                <a:close/>
                <a:moveTo>
                  <a:pt x="8156338" y="1620969"/>
                </a:moveTo>
                <a:cubicBezTo>
                  <a:pt x="8167256" y="1620969"/>
                  <a:pt x="8176107" y="1612119"/>
                  <a:pt x="8176107" y="1601201"/>
                </a:cubicBezTo>
                <a:cubicBezTo>
                  <a:pt x="8176107" y="1590284"/>
                  <a:pt x="8167256" y="1581433"/>
                  <a:pt x="8156338" y="1581433"/>
                </a:cubicBezTo>
                <a:cubicBezTo>
                  <a:pt x="8145421" y="1581433"/>
                  <a:pt x="8136570" y="1590284"/>
                  <a:pt x="8136570" y="1601201"/>
                </a:cubicBezTo>
                <a:cubicBezTo>
                  <a:pt x="8136570" y="1612119"/>
                  <a:pt x="8145421" y="1620969"/>
                  <a:pt x="8156338" y="1620969"/>
                </a:cubicBezTo>
                <a:close/>
                <a:moveTo>
                  <a:pt x="7963311" y="1620969"/>
                </a:moveTo>
                <a:cubicBezTo>
                  <a:pt x="7974228" y="1620969"/>
                  <a:pt x="7983079" y="1612119"/>
                  <a:pt x="7983079" y="1601201"/>
                </a:cubicBezTo>
                <a:cubicBezTo>
                  <a:pt x="7983079" y="1590284"/>
                  <a:pt x="7974228" y="1581433"/>
                  <a:pt x="7963311" y="1581433"/>
                </a:cubicBezTo>
                <a:cubicBezTo>
                  <a:pt x="7952393" y="1581433"/>
                  <a:pt x="7943543" y="1590284"/>
                  <a:pt x="7943543" y="1601201"/>
                </a:cubicBezTo>
                <a:cubicBezTo>
                  <a:pt x="7943543" y="1612119"/>
                  <a:pt x="7952393" y="1620969"/>
                  <a:pt x="7963311" y="1620969"/>
                </a:cubicBezTo>
                <a:close/>
                <a:moveTo>
                  <a:pt x="7770283" y="1620969"/>
                </a:moveTo>
                <a:cubicBezTo>
                  <a:pt x="7781201" y="1620969"/>
                  <a:pt x="7790052" y="1612119"/>
                  <a:pt x="7790052" y="1601201"/>
                </a:cubicBezTo>
                <a:cubicBezTo>
                  <a:pt x="7790052" y="1590284"/>
                  <a:pt x="7781201" y="1581433"/>
                  <a:pt x="7770283" y="1581433"/>
                </a:cubicBezTo>
                <a:cubicBezTo>
                  <a:pt x="7759366" y="1581433"/>
                  <a:pt x="7750515" y="1590284"/>
                  <a:pt x="7750515" y="1601201"/>
                </a:cubicBezTo>
                <a:cubicBezTo>
                  <a:pt x="7750515" y="1612119"/>
                  <a:pt x="7759366" y="1620969"/>
                  <a:pt x="7770283" y="1620969"/>
                </a:cubicBezTo>
                <a:close/>
                <a:moveTo>
                  <a:pt x="7577256" y="1620969"/>
                </a:moveTo>
                <a:cubicBezTo>
                  <a:pt x="7588174" y="1620969"/>
                  <a:pt x="7597024" y="1612119"/>
                  <a:pt x="7597024" y="1601201"/>
                </a:cubicBezTo>
                <a:cubicBezTo>
                  <a:pt x="7597024" y="1590284"/>
                  <a:pt x="7588174" y="1581433"/>
                  <a:pt x="7577256" y="1581433"/>
                </a:cubicBezTo>
                <a:cubicBezTo>
                  <a:pt x="7566338" y="1581433"/>
                  <a:pt x="7557488" y="1590284"/>
                  <a:pt x="7557488" y="1601201"/>
                </a:cubicBezTo>
                <a:cubicBezTo>
                  <a:pt x="7557488" y="1612119"/>
                  <a:pt x="7566338" y="1620969"/>
                  <a:pt x="7577256" y="1620969"/>
                </a:cubicBezTo>
                <a:close/>
                <a:moveTo>
                  <a:pt x="7384228" y="1620969"/>
                </a:moveTo>
                <a:cubicBezTo>
                  <a:pt x="7395145" y="1620969"/>
                  <a:pt x="7403996" y="1612119"/>
                  <a:pt x="7403996" y="1601201"/>
                </a:cubicBezTo>
                <a:cubicBezTo>
                  <a:pt x="7403996" y="1590284"/>
                  <a:pt x="7395145" y="1581433"/>
                  <a:pt x="7384228" y="1581433"/>
                </a:cubicBezTo>
                <a:cubicBezTo>
                  <a:pt x="7373310" y="1581433"/>
                  <a:pt x="7364459" y="1590284"/>
                  <a:pt x="7364459" y="1601201"/>
                </a:cubicBezTo>
                <a:cubicBezTo>
                  <a:pt x="7364459" y="1612119"/>
                  <a:pt x="7373310" y="1620969"/>
                  <a:pt x="7384228" y="1620969"/>
                </a:cubicBezTo>
                <a:close/>
                <a:moveTo>
                  <a:pt x="7191200" y="1620969"/>
                </a:moveTo>
                <a:cubicBezTo>
                  <a:pt x="7202118" y="1620969"/>
                  <a:pt x="7210968" y="1612119"/>
                  <a:pt x="7210968" y="1601201"/>
                </a:cubicBezTo>
                <a:cubicBezTo>
                  <a:pt x="7210968" y="1590284"/>
                  <a:pt x="7202118" y="1581433"/>
                  <a:pt x="7191200" y="1581433"/>
                </a:cubicBezTo>
                <a:cubicBezTo>
                  <a:pt x="7180283" y="1581433"/>
                  <a:pt x="7171432" y="1590284"/>
                  <a:pt x="7171432" y="1601201"/>
                </a:cubicBezTo>
                <a:cubicBezTo>
                  <a:pt x="7171432" y="1612119"/>
                  <a:pt x="7180283" y="1620969"/>
                  <a:pt x="7191200" y="1620969"/>
                </a:cubicBezTo>
                <a:close/>
                <a:moveTo>
                  <a:pt x="6998173" y="1620969"/>
                </a:moveTo>
                <a:cubicBezTo>
                  <a:pt x="7009090" y="1620969"/>
                  <a:pt x="7017941" y="1612119"/>
                  <a:pt x="7017941" y="1601201"/>
                </a:cubicBezTo>
                <a:cubicBezTo>
                  <a:pt x="7017941" y="1590284"/>
                  <a:pt x="7009090" y="1581433"/>
                  <a:pt x="6998173" y="1581433"/>
                </a:cubicBezTo>
                <a:cubicBezTo>
                  <a:pt x="6987255" y="1581433"/>
                  <a:pt x="6978404" y="1590284"/>
                  <a:pt x="6978404" y="1601201"/>
                </a:cubicBezTo>
                <a:cubicBezTo>
                  <a:pt x="6978404" y="1612119"/>
                  <a:pt x="6987255" y="1620969"/>
                  <a:pt x="6998173" y="1620969"/>
                </a:cubicBezTo>
                <a:close/>
                <a:moveTo>
                  <a:pt x="6805144" y="1620969"/>
                </a:moveTo>
                <a:cubicBezTo>
                  <a:pt x="6816062" y="1620969"/>
                  <a:pt x="6824913" y="1612119"/>
                  <a:pt x="6824913" y="1601201"/>
                </a:cubicBezTo>
                <a:cubicBezTo>
                  <a:pt x="6824913" y="1590284"/>
                  <a:pt x="6816062" y="1581433"/>
                  <a:pt x="6805144" y="1581433"/>
                </a:cubicBezTo>
                <a:cubicBezTo>
                  <a:pt x="6794227" y="1581433"/>
                  <a:pt x="6785376" y="1590284"/>
                  <a:pt x="6785376" y="1601201"/>
                </a:cubicBezTo>
                <a:cubicBezTo>
                  <a:pt x="6785376" y="1612119"/>
                  <a:pt x="6794227" y="1620969"/>
                  <a:pt x="6805144" y="1620969"/>
                </a:cubicBezTo>
                <a:close/>
                <a:moveTo>
                  <a:pt x="6612117" y="1620969"/>
                </a:moveTo>
                <a:cubicBezTo>
                  <a:pt x="6623034" y="1620969"/>
                  <a:pt x="6631885" y="1612119"/>
                  <a:pt x="6631885" y="1601201"/>
                </a:cubicBezTo>
                <a:cubicBezTo>
                  <a:pt x="6631885" y="1590284"/>
                  <a:pt x="6623034" y="1581433"/>
                  <a:pt x="6612117" y="1581433"/>
                </a:cubicBezTo>
                <a:cubicBezTo>
                  <a:pt x="6601199" y="1581433"/>
                  <a:pt x="6592348" y="1590284"/>
                  <a:pt x="6592348" y="1601201"/>
                </a:cubicBezTo>
                <a:cubicBezTo>
                  <a:pt x="6592348" y="1612119"/>
                  <a:pt x="6601199" y="1620969"/>
                  <a:pt x="6612117" y="1620969"/>
                </a:cubicBezTo>
                <a:close/>
                <a:moveTo>
                  <a:pt x="6403778" y="1620969"/>
                </a:moveTo>
                <a:cubicBezTo>
                  <a:pt x="6414695" y="1620969"/>
                  <a:pt x="6423546" y="1612119"/>
                  <a:pt x="6423546" y="1601201"/>
                </a:cubicBezTo>
                <a:cubicBezTo>
                  <a:pt x="6423546" y="1590284"/>
                  <a:pt x="6414695" y="1581433"/>
                  <a:pt x="6403778" y="1581433"/>
                </a:cubicBezTo>
                <a:cubicBezTo>
                  <a:pt x="6392860" y="1581433"/>
                  <a:pt x="6384009" y="1590284"/>
                  <a:pt x="6384009" y="1601201"/>
                </a:cubicBezTo>
                <a:cubicBezTo>
                  <a:pt x="6384009" y="1612119"/>
                  <a:pt x="6392860" y="1620969"/>
                  <a:pt x="6403778" y="1620969"/>
                </a:cubicBezTo>
                <a:close/>
                <a:moveTo>
                  <a:pt x="6210750" y="1620969"/>
                </a:moveTo>
                <a:cubicBezTo>
                  <a:pt x="6221668" y="1620969"/>
                  <a:pt x="6230519" y="1612119"/>
                  <a:pt x="6230519" y="1601201"/>
                </a:cubicBezTo>
                <a:cubicBezTo>
                  <a:pt x="6230519" y="1590284"/>
                  <a:pt x="6221668" y="1581433"/>
                  <a:pt x="6210750" y="1581433"/>
                </a:cubicBezTo>
                <a:cubicBezTo>
                  <a:pt x="6199833" y="1581433"/>
                  <a:pt x="6190982" y="1590284"/>
                  <a:pt x="6190982" y="1601201"/>
                </a:cubicBezTo>
                <a:cubicBezTo>
                  <a:pt x="6190982" y="1612119"/>
                  <a:pt x="6199833" y="1620969"/>
                  <a:pt x="6210750" y="1620969"/>
                </a:cubicBezTo>
                <a:close/>
                <a:moveTo>
                  <a:pt x="6017723" y="1620969"/>
                </a:moveTo>
                <a:cubicBezTo>
                  <a:pt x="6028640" y="1620969"/>
                  <a:pt x="6037491" y="1612119"/>
                  <a:pt x="6037491" y="1601201"/>
                </a:cubicBezTo>
                <a:cubicBezTo>
                  <a:pt x="6037491" y="1590284"/>
                  <a:pt x="6028640" y="1581433"/>
                  <a:pt x="6017723" y="1581433"/>
                </a:cubicBezTo>
                <a:cubicBezTo>
                  <a:pt x="6006805" y="1581433"/>
                  <a:pt x="5997954" y="1590284"/>
                  <a:pt x="5997954" y="1601201"/>
                </a:cubicBezTo>
                <a:cubicBezTo>
                  <a:pt x="5997954" y="1612119"/>
                  <a:pt x="6006805" y="1620969"/>
                  <a:pt x="6017723" y="1620969"/>
                </a:cubicBezTo>
                <a:close/>
                <a:moveTo>
                  <a:pt x="5824694" y="1620969"/>
                </a:moveTo>
                <a:cubicBezTo>
                  <a:pt x="5835612" y="1620969"/>
                  <a:pt x="5844463" y="1612119"/>
                  <a:pt x="5844463" y="1601201"/>
                </a:cubicBezTo>
                <a:cubicBezTo>
                  <a:pt x="5844463" y="1590284"/>
                  <a:pt x="5835612" y="1581433"/>
                  <a:pt x="5824694" y="1581433"/>
                </a:cubicBezTo>
                <a:cubicBezTo>
                  <a:pt x="5813777" y="1581433"/>
                  <a:pt x="5804926" y="1590284"/>
                  <a:pt x="5804926" y="1601201"/>
                </a:cubicBezTo>
                <a:cubicBezTo>
                  <a:pt x="5804926" y="1612119"/>
                  <a:pt x="5813777" y="1620969"/>
                  <a:pt x="5824694" y="1620969"/>
                </a:cubicBezTo>
                <a:close/>
                <a:moveTo>
                  <a:pt x="5631667" y="1620969"/>
                </a:moveTo>
                <a:cubicBezTo>
                  <a:pt x="5642584" y="1620969"/>
                  <a:pt x="5651435" y="1612119"/>
                  <a:pt x="5651435" y="1601201"/>
                </a:cubicBezTo>
                <a:cubicBezTo>
                  <a:pt x="5651435" y="1590284"/>
                  <a:pt x="5642584" y="1581433"/>
                  <a:pt x="5631667" y="1581433"/>
                </a:cubicBezTo>
                <a:cubicBezTo>
                  <a:pt x="5620749" y="1581433"/>
                  <a:pt x="5611899" y="1590284"/>
                  <a:pt x="5611899" y="1601201"/>
                </a:cubicBezTo>
                <a:cubicBezTo>
                  <a:pt x="5611899" y="1612119"/>
                  <a:pt x="5620749" y="1620969"/>
                  <a:pt x="5631667" y="1620969"/>
                </a:cubicBezTo>
                <a:close/>
                <a:moveTo>
                  <a:pt x="5438639" y="1620969"/>
                </a:moveTo>
                <a:cubicBezTo>
                  <a:pt x="5449557" y="1620969"/>
                  <a:pt x="5458408" y="1612119"/>
                  <a:pt x="5458408" y="1601201"/>
                </a:cubicBezTo>
                <a:cubicBezTo>
                  <a:pt x="5458408" y="1590284"/>
                  <a:pt x="5449557" y="1581433"/>
                  <a:pt x="5438639" y="1581433"/>
                </a:cubicBezTo>
                <a:cubicBezTo>
                  <a:pt x="5427722" y="1581433"/>
                  <a:pt x="5418871" y="1590284"/>
                  <a:pt x="5418871" y="1601201"/>
                </a:cubicBezTo>
                <a:cubicBezTo>
                  <a:pt x="5418871" y="1612119"/>
                  <a:pt x="5427722" y="1620969"/>
                  <a:pt x="5438639" y="1620969"/>
                </a:cubicBezTo>
                <a:close/>
                <a:moveTo>
                  <a:pt x="5245612" y="1620969"/>
                </a:moveTo>
                <a:cubicBezTo>
                  <a:pt x="5256529" y="1620969"/>
                  <a:pt x="5265380" y="1612119"/>
                  <a:pt x="5265380" y="1601201"/>
                </a:cubicBezTo>
                <a:cubicBezTo>
                  <a:pt x="5265380" y="1590284"/>
                  <a:pt x="5256529" y="1581433"/>
                  <a:pt x="5245612" y="1581433"/>
                </a:cubicBezTo>
                <a:cubicBezTo>
                  <a:pt x="5234694" y="1581433"/>
                  <a:pt x="5225843" y="1590284"/>
                  <a:pt x="5225843" y="1601201"/>
                </a:cubicBezTo>
                <a:cubicBezTo>
                  <a:pt x="5225843" y="1612119"/>
                  <a:pt x="5234694" y="1620969"/>
                  <a:pt x="5245612" y="1620969"/>
                </a:cubicBezTo>
                <a:close/>
                <a:moveTo>
                  <a:pt x="5052584" y="1620969"/>
                </a:moveTo>
                <a:cubicBezTo>
                  <a:pt x="5063502" y="1620969"/>
                  <a:pt x="5072353" y="1612119"/>
                  <a:pt x="5072353" y="1601201"/>
                </a:cubicBezTo>
                <a:cubicBezTo>
                  <a:pt x="5072353" y="1590284"/>
                  <a:pt x="5063502" y="1581433"/>
                  <a:pt x="5052584" y="1581433"/>
                </a:cubicBezTo>
                <a:cubicBezTo>
                  <a:pt x="5041666" y="1581433"/>
                  <a:pt x="5032815" y="1590284"/>
                  <a:pt x="5032815" y="1601201"/>
                </a:cubicBezTo>
                <a:cubicBezTo>
                  <a:pt x="5032815" y="1612119"/>
                  <a:pt x="5041666" y="1620969"/>
                  <a:pt x="5052584" y="1620969"/>
                </a:cubicBezTo>
                <a:close/>
                <a:moveTo>
                  <a:pt x="4859557" y="1620969"/>
                </a:moveTo>
                <a:cubicBezTo>
                  <a:pt x="4870473" y="1620969"/>
                  <a:pt x="4879324" y="1612119"/>
                  <a:pt x="4879324" y="1601201"/>
                </a:cubicBezTo>
                <a:cubicBezTo>
                  <a:pt x="4879324" y="1590284"/>
                  <a:pt x="4870473" y="1581433"/>
                  <a:pt x="4859557" y="1581433"/>
                </a:cubicBezTo>
                <a:cubicBezTo>
                  <a:pt x="4848639" y="1581433"/>
                  <a:pt x="4839789" y="1590284"/>
                  <a:pt x="4839789" y="1601201"/>
                </a:cubicBezTo>
                <a:cubicBezTo>
                  <a:pt x="4839789" y="1612119"/>
                  <a:pt x="4848639" y="1620969"/>
                  <a:pt x="4859557" y="1620969"/>
                </a:cubicBezTo>
                <a:close/>
                <a:moveTo>
                  <a:pt x="4666528" y="1620969"/>
                </a:moveTo>
                <a:cubicBezTo>
                  <a:pt x="4677446" y="1620969"/>
                  <a:pt x="4686297" y="1612119"/>
                  <a:pt x="4686297" y="1601201"/>
                </a:cubicBezTo>
                <a:cubicBezTo>
                  <a:pt x="4686297" y="1590284"/>
                  <a:pt x="4677446" y="1581433"/>
                  <a:pt x="4666528" y="1581433"/>
                </a:cubicBezTo>
                <a:cubicBezTo>
                  <a:pt x="4655612" y="1581433"/>
                  <a:pt x="4646761" y="1590284"/>
                  <a:pt x="4646761" y="1601201"/>
                </a:cubicBezTo>
                <a:cubicBezTo>
                  <a:pt x="4646761" y="1612119"/>
                  <a:pt x="4655612" y="1620969"/>
                  <a:pt x="4666528" y="1620969"/>
                </a:cubicBezTo>
                <a:close/>
                <a:moveTo>
                  <a:pt x="4473501" y="1620969"/>
                </a:moveTo>
                <a:cubicBezTo>
                  <a:pt x="4484419" y="1620969"/>
                  <a:pt x="4493269" y="1612119"/>
                  <a:pt x="4493269" y="1601201"/>
                </a:cubicBezTo>
                <a:cubicBezTo>
                  <a:pt x="4493269" y="1590284"/>
                  <a:pt x="4484419" y="1581433"/>
                  <a:pt x="4473501" y="1581433"/>
                </a:cubicBezTo>
                <a:cubicBezTo>
                  <a:pt x="4462582" y="1581433"/>
                  <a:pt x="4453732" y="1590284"/>
                  <a:pt x="4453732" y="1601201"/>
                </a:cubicBezTo>
                <a:cubicBezTo>
                  <a:pt x="4453732" y="1612119"/>
                  <a:pt x="4462582" y="1620969"/>
                  <a:pt x="4473501" y="1620969"/>
                </a:cubicBezTo>
                <a:close/>
                <a:moveTo>
                  <a:pt x="4280474" y="1620969"/>
                </a:moveTo>
                <a:cubicBezTo>
                  <a:pt x="4291390" y="1620969"/>
                  <a:pt x="4300242" y="1612119"/>
                  <a:pt x="4300242" y="1601201"/>
                </a:cubicBezTo>
                <a:cubicBezTo>
                  <a:pt x="4300242" y="1590284"/>
                  <a:pt x="4291390" y="1581433"/>
                  <a:pt x="4280474" y="1581433"/>
                </a:cubicBezTo>
                <a:cubicBezTo>
                  <a:pt x="4269556" y="1581433"/>
                  <a:pt x="4260705" y="1590284"/>
                  <a:pt x="4260705" y="1601201"/>
                </a:cubicBezTo>
                <a:cubicBezTo>
                  <a:pt x="4260705" y="1612119"/>
                  <a:pt x="4269556" y="1620969"/>
                  <a:pt x="4280474" y="1620969"/>
                </a:cubicBezTo>
                <a:close/>
                <a:moveTo>
                  <a:pt x="4058922" y="1620969"/>
                </a:moveTo>
                <a:cubicBezTo>
                  <a:pt x="4069840" y="1620969"/>
                  <a:pt x="4078690" y="1612119"/>
                  <a:pt x="4078690" y="1601201"/>
                </a:cubicBezTo>
                <a:cubicBezTo>
                  <a:pt x="4078690" y="1590284"/>
                  <a:pt x="4069840" y="1581433"/>
                  <a:pt x="4058922" y="1581433"/>
                </a:cubicBezTo>
                <a:cubicBezTo>
                  <a:pt x="4048003" y="1581433"/>
                  <a:pt x="4039153" y="1590284"/>
                  <a:pt x="4039153" y="1601201"/>
                </a:cubicBezTo>
                <a:cubicBezTo>
                  <a:pt x="4039153" y="1612119"/>
                  <a:pt x="4048003" y="1620969"/>
                  <a:pt x="4058922" y="1620969"/>
                </a:cubicBezTo>
                <a:close/>
                <a:moveTo>
                  <a:pt x="3865894" y="1620969"/>
                </a:moveTo>
                <a:cubicBezTo>
                  <a:pt x="3876811" y="1620969"/>
                  <a:pt x="3885662" y="1612119"/>
                  <a:pt x="3885662" y="1601201"/>
                </a:cubicBezTo>
                <a:cubicBezTo>
                  <a:pt x="3885662" y="1590284"/>
                  <a:pt x="3876811" y="1581433"/>
                  <a:pt x="3865894" y="1581433"/>
                </a:cubicBezTo>
                <a:cubicBezTo>
                  <a:pt x="3854977" y="1581433"/>
                  <a:pt x="3846126" y="1590284"/>
                  <a:pt x="3846126" y="1601201"/>
                </a:cubicBezTo>
                <a:cubicBezTo>
                  <a:pt x="3846126" y="1612119"/>
                  <a:pt x="3854977" y="1620969"/>
                  <a:pt x="3865894" y="1620969"/>
                </a:cubicBezTo>
                <a:close/>
                <a:moveTo>
                  <a:pt x="3672866" y="1620969"/>
                </a:moveTo>
                <a:cubicBezTo>
                  <a:pt x="3683783" y="1620969"/>
                  <a:pt x="3692634" y="1612119"/>
                  <a:pt x="3692634" y="1601201"/>
                </a:cubicBezTo>
                <a:cubicBezTo>
                  <a:pt x="3692634" y="1590284"/>
                  <a:pt x="3683783" y="1581433"/>
                  <a:pt x="3672866" y="1581433"/>
                </a:cubicBezTo>
                <a:cubicBezTo>
                  <a:pt x="3661948" y="1581433"/>
                  <a:pt x="3653098" y="1590284"/>
                  <a:pt x="3653098" y="1601201"/>
                </a:cubicBezTo>
                <a:cubicBezTo>
                  <a:pt x="3653098" y="1612119"/>
                  <a:pt x="3661948" y="1620969"/>
                  <a:pt x="3672866" y="1620969"/>
                </a:cubicBezTo>
                <a:close/>
                <a:moveTo>
                  <a:pt x="3479838" y="1620969"/>
                </a:moveTo>
                <a:cubicBezTo>
                  <a:pt x="3490755" y="1620969"/>
                  <a:pt x="3499606" y="1612119"/>
                  <a:pt x="3499606" y="1601201"/>
                </a:cubicBezTo>
                <a:cubicBezTo>
                  <a:pt x="3499606" y="1590284"/>
                  <a:pt x="3490755" y="1581433"/>
                  <a:pt x="3479838" y="1581433"/>
                </a:cubicBezTo>
                <a:cubicBezTo>
                  <a:pt x="3468920" y="1581433"/>
                  <a:pt x="3460069" y="1590284"/>
                  <a:pt x="3460069" y="1601201"/>
                </a:cubicBezTo>
                <a:cubicBezTo>
                  <a:pt x="3460069" y="1612119"/>
                  <a:pt x="3468920" y="1620969"/>
                  <a:pt x="3479838" y="1620969"/>
                </a:cubicBezTo>
                <a:close/>
                <a:moveTo>
                  <a:pt x="3286810" y="1620969"/>
                </a:moveTo>
                <a:cubicBezTo>
                  <a:pt x="3297728" y="1620969"/>
                  <a:pt x="3306579" y="1612119"/>
                  <a:pt x="3306579" y="1601201"/>
                </a:cubicBezTo>
                <a:cubicBezTo>
                  <a:pt x="3306579" y="1590284"/>
                  <a:pt x="3297728" y="1581433"/>
                  <a:pt x="3286810" y="1581433"/>
                </a:cubicBezTo>
                <a:cubicBezTo>
                  <a:pt x="3275893" y="1581433"/>
                  <a:pt x="3267042" y="1590284"/>
                  <a:pt x="3267042" y="1601201"/>
                </a:cubicBezTo>
                <a:cubicBezTo>
                  <a:pt x="3267042" y="1612119"/>
                  <a:pt x="3275893" y="1620969"/>
                  <a:pt x="3286810" y="1620969"/>
                </a:cubicBezTo>
                <a:close/>
                <a:moveTo>
                  <a:pt x="3093783" y="1620969"/>
                </a:moveTo>
                <a:cubicBezTo>
                  <a:pt x="3104700" y="1620969"/>
                  <a:pt x="3113551" y="1612119"/>
                  <a:pt x="3113551" y="1601201"/>
                </a:cubicBezTo>
                <a:cubicBezTo>
                  <a:pt x="3113551" y="1590284"/>
                  <a:pt x="3104700" y="1581433"/>
                  <a:pt x="3093783" y="1581433"/>
                </a:cubicBezTo>
                <a:cubicBezTo>
                  <a:pt x="3082865" y="1581433"/>
                  <a:pt x="3074014" y="1590284"/>
                  <a:pt x="3074014" y="1601201"/>
                </a:cubicBezTo>
                <a:cubicBezTo>
                  <a:pt x="3074014" y="1612119"/>
                  <a:pt x="3082865" y="1620969"/>
                  <a:pt x="3093783" y="1620969"/>
                </a:cubicBezTo>
                <a:close/>
                <a:moveTo>
                  <a:pt x="2900755" y="1620969"/>
                </a:moveTo>
                <a:cubicBezTo>
                  <a:pt x="2911673" y="1620969"/>
                  <a:pt x="2920524" y="1612119"/>
                  <a:pt x="2920524" y="1601201"/>
                </a:cubicBezTo>
                <a:cubicBezTo>
                  <a:pt x="2920524" y="1590284"/>
                  <a:pt x="2911673" y="1581433"/>
                  <a:pt x="2900755" y="1581433"/>
                </a:cubicBezTo>
                <a:cubicBezTo>
                  <a:pt x="2889838" y="1581433"/>
                  <a:pt x="2880987" y="1590284"/>
                  <a:pt x="2880987" y="1601201"/>
                </a:cubicBezTo>
                <a:cubicBezTo>
                  <a:pt x="2880987" y="1612119"/>
                  <a:pt x="2889838" y="1620969"/>
                  <a:pt x="2900755" y="1620969"/>
                </a:cubicBezTo>
                <a:close/>
                <a:moveTo>
                  <a:pt x="2707727" y="1620969"/>
                </a:moveTo>
                <a:cubicBezTo>
                  <a:pt x="2718644" y="1620969"/>
                  <a:pt x="2727495" y="1612119"/>
                  <a:pt x="2727495" y="1601201"/>
                </a:cubicBezTo>
                <a:cubicBezTo>
                  <a:pt x="2727495" y="1590284"/>
                  <a:pt x="2718644" y="1581433"/>
                  <a:pt x="2707727" y="1581433"/>
                </a:cubicBezTo>
                <a:cubicBezTo>
                  <a:pt x="2696809" y="1581433"/>
                  <a:pt x="2687958" y="1590284"/>
                  <a:pt x="2687958" y="1601201"/>
                </a:cubicBezTo>
                <a:cubicBezTo>
                  <a:pt x="2687958" y="1612119"/>
                  <a:pt x="2696809" y="1620969"/>
                  <a:pt x="2707727" y="1620969"/>
                </a:cubicBezTo>
                <a:close/>
                <a:moveTo>
                  <a:pt x="2514699" y="1620969"/>
                </a:moveTo>
                <a:cubicBezTo>
                  <a:pt x="2525617" y="1620969"/>
                  <a:pt x="2534468" y="1612119"/>
                  <a:pt x="2534468" y="1601201"/>
                </a:cubicBezTo>
                <a:cubicBezTo>
                  <a:pt x="2534468" y="1590284"/>
                  <a:pt x="2525617" y="1581433"/>
                  <a:pt x="2514699" y="1581433"/>
                </a:cubicBezTo>
                <a:cubicBezTo>
                  <a:pt x="2503782" y="1581433"/>
                  <a:pt x="2494931" y="1590284"/>
                  <a:pt x="2494931" y="1601201"/>
                </a:cubicBezTo>
                <a:cubicBezTo>
                  <a:pt x="2494931" y="1612119"/>
                  <a:pt x="2503782" y="1620969"/>
                  <a:pt x="2514699" y="1620969"/>
                </a:cubicBezTo>
                <a:close/>
                <a:moveTo>
                  <a:pt x="2321672" y="1620969"/>
                </a:moveTo>
                <a:cubicBezTo>
                  <a:pt x="2332589" y="1620969"/>
                  <a:pt x="2341440" y="1612119"/>
                  <a:pt x="2341440" y="1601201"/>
                </a:cubicBezTo>
                <a:cubicBezTo>
                  <a:pt x="2341440" y="1590284"/>
                  <a:pt x="2332589" y="1581433"/>
                  <a:pt x="2321672" y="1581433"/>
                </a:cubicBezTo>
                <a:cubicBezTo>
                  <a:pt x="2310754" y="1581433"/>
                  <a:pt x="2301903" y="1590284"/>
                  <a:pt x="2301903" y="1601201"/>
                </a:cubicBezTo>
                <a:cubicBezTo>
                  <a:pt x="2301903" y="1612119"/>
                  <a:pt x="2310754" y="1620969"/>
                  <a:pt x="2321672" y="1620969"/>
                </a:cubicBezTo>
                <a:close/>
                <a:moveTo>
                  <a:pt x="2128643" y="1620969"/>
                </a:moveTo>
                <a:cubicBezTo>
                  <a:pt x="2139561" y="1620969"/>
                  <a:pt x="2148412" y="1612119"/>
                  <a:pt x="2148412" y="1601201"/>
                </a:cubicBezTo>
                <a:cubicBezTo>
                  <a:pt x="2148412" y="1590284"/>
                  <a:pt x="2139561" y="1581433"/>
                  <a:pt x="2128643" y="1581433"/>
                </a:cubicBezTo>
                <a:cubicBezTo>
                  <a:pt x="2117726" y="1581433"/>
                  <a:pt x="2108875" y="1590284"/>
                  <a:pt x="2108875" y="1601201"/>
                </a:cubicBezTo>
                <a:cubicBezTo>
                  <a:pt x="2108875" y="1612119"/>
                  <a:pt x="2117726" y="1620969"/>
                  <a:pt x="2128643" y="1620969"/>
                </a:cubicBezTo>
                <a:close/>
                <a:moveTo>
                  <a:pt x="1935616" y="1620969"/>
                </a:moveTo>
                <a:cubicBezTo>
                  <a:pt x="1946533" y="1620969"/>
                  <a:pt x="1955384" y="1612119"/>
                  <a:pt x="1955384" y="1601201"/>
                </a:cubicBezTo>
                <a:cubicBezTo>
                  <a:pt x="1955384" y="1590284"/>
                  <a:pt x="1946533" y="1581433"/>
                  <a:pt x="1935616" y="1581433"/>
                </a:cubicBezTo>
                <a:cubicBezTo>
                  <a:pt x="1924698" y="1581433"/>
                  <a:pt x="1915848" y="1590284"/>
                  <a:pt x="1915848" y="1601201"/>
                </a:cubicBezTo>
                <a:cubicBezTo>
                  <a:pt x="1915848" y="1612119"/>
                  <a:pt x="1924698" y="1620969"/>
                  <a:pt x="1935616" y="1620969"/>
                </a:cubicBezTo>
                <a:close/>
                <a:moveTo>
                  <a:pt x="1727277" y="1620969"/>
                </a:moveTo>
                <a:cubicBezTo>
                  <a:pt x="1738195" y="1620969"/>
                  <a:pt x="1747045" y="1612119"/>
                  <a:pt x="1747045" y="1601201"/>
                </a:cubicBezTo>
                <a:cubicBezTo>
                  <a:pt x="1747045" y="1590284"/>
                  <a:pt x="1738195" y="1581433"/>
                  <a:pt x="1727277" y="1581433"/>
                </a:cubicBezTo>
                <a:cubicBezTo>
                  <a:pt x="1716359" y="1581433"/>
                  <a:pt x="1707508" y="1590284"/>
                  <a:pt x="1707508" y="1601201"/>
                </a:cubicBezTo>
                <a:cubicBezTo>
                  <a:pt x="1707508" y="1612119"/>
                  <a:pt x="1716359" y="1620969"/>
                  <a:pt x="1727277" y="1620969"/>
                </a:cubicBezTo>
                <a:close/>
                <a:moveTo>
                  <a:pt x="1534249" y="1620969"/>
                </a:moveTo>
                <a:cubicBezTo>
                  <a:pt x="1545167" y="1620969"/>
                  <a:pt x="1554018" y="1612119"/>
                  <a:pt x="1554018" y="1601201"/>
                </a:cubicBezTo>
                <a:cubicBezTo>
                  <a:pt x="1554018" y="1590284"/>
                  <a:pt x="1545167" y="1581433"/>
                  <a:pt x="1534249" y="1581433"/>
                </a:cubicBezTo>
                <a:cubicBezTo>
                  <a:pt x="1523332" y="1581433"/>
                  <a:pt x="1514481" y="1590284"/>
                  <a:pt x="1514481" y="1601201"/>
                </a:cubicBezTo>
                <a:cubicBezTo>
                  <a:pt x="1514481" y="1612119"/>
                  <a:pt x="1523332" y="1620969"/>
                  <a:pt x="1534249" y="1620969"/>
                </a:cubicBezTo>
                <a:close/>
                <a:moveTo>
                  <a:pt x="1341222" y="1620969"/>
                </a:moveTo>
                <a:cubicBezTo>
                  <a:pt x="1352139" y="1620969"/>
                  <a:pt x="1360990" y="1612119"/>
                  <a:pt x="1360990" y="1601201"/>
                </a:cubicBezTo>
                <a:cubicBezTo>
                  <a:pt x="1360990" y="1590284"/>
                  <a:pt x="1352139" y="1581433"/>
                  <a:pt x="1341222" y="1581433"/>
                </a:cubicBezTo>
                <a:cubicBezTo>
                  <a:pt x="1330304" y="1581433"/>
                  <a:pt x="1321453" y="1590284"/>
                  <a:pt x="1321453" y="1601201"/>
                </a:cubicBezTo>
                <a:cubicBezTo>
                  <a:pt x="1321453" y="1612119"/>
                  <a:pt x="1330304" y="1620969"/>
                  <a:pt x="1341222" y="1620969"/>
                </a:cubicBezTo>
                <a:close/>
                <a:moveTo>
                  <a:pt x="1148193" y="1620969"/>
                </a:moveTo>
                <a:cubicBezTo>
                  <a:pt x="1159111" y="1620969"/>
                  <a:pt x="1167962" y="1612119"/>
                  <a:pt x="1167962" y="1601201"/>
                </a:cubicBezTo>
                <a:cubicBezTo>
                  <a:pt x="1167962" y="1590284"/>
                  <a:pt x="1159111" y="1581433"/>
                  <a:pt x="1148193" y="1581433"/>
                </a:cubicBezTo>
                <a:cubicBezTo>
                  <a:pt x="1137276" y="1581433"/>
                  <a:pt x="1128425" y="1590284"/>
                  <a:pt x="1128425" y="1601201"/>
                </a:cubicBezTo>
                <a:cubicBezTo>
                  <a:pt x="1128425" y="1612119"/>
                  <a:pt x="1137276" y="1620969"/>
                  <a:pt x="1148193" y="1620969"/>
                </a:cubicBezTo>
                <a:close/>
                <a:moveTo>
                  <a:pt x="955166" y="1620969"/>
                </a:moveTo>
                <a:cubicBezTo>
                  <a:pt x="966083" y="1620969"/>
                  <a:pt x="974934" y="1612119"/>
                  <a:pt x="974934" y="1601201"/>
                </a:cubicBezTo>
                <a:cubicBezTo>
                  <a:pt x="974934" y="1590284"/>
                  <a:pt x="966083" y="1581433"/>
                  <a:pt x="955166" y="1581433"/>
                </a:cubicBezTo>
                <a:cubicBezTo>
                  <a:pt x="944248" y="1581433"/>
                  <a:pt x="935398" y="1590284"/>
                  <a:pt x="935398" y="1601201"/>
                </a:cubicBezTo>
                <a:cubicBezTo>
                  <a:pt x="935398" y="1612119"/>
                  <a:pt x="944248" y="1620969"/>
                  <a:pt x="955166" y="1620969"/>
                </a:cubicBezTo>
                <a:close/>
                <a:moveTo>
                  <a:pt x="762138" y="1620969"/>
                </a:moveTo>
                <a:cubicBezTo>
                  <a:pt x="773056" y="1620969"/>
                  <a:pt x="781907" y="1612119"/>
                  <a:pt x="781907" y="1601201"/>
                </a:cubicBezTo>
                <a:cubicBezTo>
                  <a:pt x="781907" y="1590284"/>
                  <a:pt x="773056" y="1581433"/>
                  <a:pt x="762138" y="1581433"/>
                </a:cubicBezTo>
                <a:cubicBezTo>
                  <a:pt x="751221" y="1581433"/>
                  <a:pt x="742370" y="1590284"/>
                  <a:pt x="742370" y="1601201"/>
                </a:cubicBezTo>
                <a:cubicBezTo>
                  <a:pt x="742370" y="1612119"/>
                  <a:pt x="751221" y="1620969"/>
                  <a:pt x="762138" y="1620969"/>
                </a:cubicBezTo>
                <a:close/>
                <a:moveTo>
                  <a:pt x="569111" y="1620969"/>
                </a:moveTo>
                <a:cubicBezTo>
                  <a:pt x="580028" y="1620969"/>
                  <a:pt x="588879" y="1612119"/>
                  <a:pt x="588879" y="1601201"/>
                </a:cubicBezTo>
                <a:cubicBezTo>
                  <a:pt x="588879" y="1590284"/>
                  <a:pt x="580028" y="1581433"/>
                  <a:pt x="569111" y="1581433"/>
                </a:cubicBezTo>
                <a:cubicBezTo>
                  <a:pt x="558193" y="1581433"/>
                  <a:pt x="549343" y="1590284"/>
                  <a:pt x="549343" y="1601201"/>
                </a:cubicBezTo>
                <a:cubicBezTo>
                  <a:pt x="549343" y="1612119"/>
                  <a:pt x="558193" y="1620969"/>
                  <a:pt x="569111" y="1620969"/>
                </a:cubicBezTo>
                <a:close/>
                <a:moveTo>
                  <a:pt x="376082" y="1620969"/>
                </a:moveTo>
                <a:cubicBezTo>
                  <a:pt x="387000" y="1620969"/>
                  <a:pt x="395851" y="1612119"/>
                  <a:pt x="395851" y="1601201"/>
                </a:cubicBezTo>
                <a:cubicBezTo>
                  <a:pt x="395851" y="1590284"/>
                  <a:pt x="387000" y="1581433"/>
                  <a:pt x="376082" y="1581433"/>
                </a:cubicBezTo>
                <a:cubicBezTo>
                  <a:pt x="365165" y="1581433"/>
                  <a:pt x="356314" y="1590284"/>
                  <a:pt x="356314" y="1601201"/>
                </a:cubicBezTo>
                <a:cubicBezTo>
                  <a:pt x="356314" y="1612119"/>
                  <a:pt x="365165" y="1620969"/>
                  <a:pt x="376082" y="1620969"/>
                </a:cubicBezTo>
                <a:close/>
                <a:moveTo>
                  <a:pt x="183055" y="1620969"/>
                </a:moveTo>
                <a:cubicBezTo>
                  <a:pt x="193973" y="1620969"/>
                  <a:pt x="202823" y="1612119"/>
                  <a:pt x="202823" y="1601201"/>
                </a:cubicBezTo>
                <a:cubicBezTo>
                  <a:pt x="202823" y="1590284"/>
                  <a:pt x="193973" y="1581433"/>
                  <a:pt x="183055" y="1581433"/>
                </a:cubicBezTo>
                <a:cubicBezTo>
                  <a:pt x="172137" y="1581433"/>
                  <a:pt x="163287" y="1590284"/>
                  <a:pt x="163287" y="1601201"/>
                </a:cubicBezTo>
                <a:cubicBezTo>
                  <a:pt x="163287" y="1612119"/>
                  <a:pt x="172137" y="1620969"/>
                  <a:pt x="183055" y="1620969"/>
                </a:cubicBezTo>
                <a:close/>
                <a:moveTo>
                  <a:pt x="0" y="1814518"/>
                </a:moveTo>
                <a:lnTo>
                  <a:pt x="4006" y="1812859"/>
                </a:lnTo>
                <a:cubicBezTo>
                  <a:pt x="7583" y="1809281"/>
                  <a:pt x="9796" y="1804339"/>
                  <a:pt x="9796" y="1798880"/>
                </a:cubicBezTo>
                <a:cubicBezTo>
                  <a:pt x="9796" y="1793422"/>
                  <a:pt x="7583" y="1788480"/>
                  <a:pt x="4006" y="1784902"/>
                </a:cubicBezTo>
                <a:lnTo>
                  <a:pt x="0" y="1783243"/>
                </a:lnTo>
                <a:close/>
                <a:moveTo>
                  <a:pt x="8349367" y="1818649"/>
                </a:moveTo>
                <a:cubicBezTo>
                  <a:pt x="8354825" y="1818649"/>
                  <a:pt x="8359767" y="1816436"/>
                  <a:pt x="8363345" y="1812859"/>
                </a:cubicBezTo>
                <a:lnTo>
                  <a:pt x="8366380" y="1805531"/>
                </a:lnTo>
                <a:lnTo>
                  <a:pt x="8366380" y="1792229"/>
                </a:lnTo>
                <a:lnTo>
                  <a:pt x="8363345" y="1784902"/>
                </a:lnTo>
                <a:cubicBezTo>
                  <a:pt x="8359767" y="1781325"/>
                  <a:pt x="8354825" y="1779112"/>
                  <a:pt x="8349367" y="1779112"/>
                </a:cubicBezTo>
                <a:cubicBezTo>
                  <a:pt x="8338449" y="1779112"/>
                  <a:pt x="8329598" y="1787963"/>
                  <a:pt x="8329598" y="1798880"/>
                </a:cubicBezTo>
                <a:cubicBezTo>
                  <a:pt x="8329598" y="1809798"/>
                  <a:pt x="8338449" y="1818649"/>
                  <a:pt x="8349367" y="1818649"/>
                </a:cubicBezTo>
                <a:close/>
                <a:moveTo>
                  <a:pt x="8156338" y="1818649"/>
                </a:moveTo>
                <a:cubicBezTo>
                  <a:pt x="8167256" y="1818649"/>
                  <a:pt x="8176107" y="1809798"/>
                  <a:pt x="8176107" y="1798880"/>
                </a:cubicBezTo>
                <a:cubicBezTo>
                  <a:pt x="8176107" y="1787963"/>
                  <a:pt x="8167256" y="1779112"/>
                  <a:pt x="8156338" y="1779112"/>
                </a:cubicBezTo>
                <a:cubicBezTo>
                  <a:pt x="8145421" y="1779112"/>
                  <a:pt x="8136570" y="1787963"/>
                  <a:pt x="8136570" y="1798880"/>
                </a:cubicBezTo>
                <a:cubicBezTo>
                  <a:pt x="8136570" y="1809798"/>
                  <a:pt x="8145421" y="1818649"/>
                  <a:pt x="8156338" y="1818649"/>
                </a:cubicBezTo>
                <a:close/>
                <a:moveTo>
                  <a:pt x="7963311" y="1818649"/>
                </a:moveTo>
                <a:cubicBezTo>
                  <a:pt x="7974228" y="1818649"/>
                  <a:pt x="7983079" y="1809798"/>
                  <a:pt x="7983079" y="1798880"/>
                </a:cubicBezTo>
                <a:cubicBezTo>
                  <a:pt x="7983079" y="1787963"/>
                  <a:pt x="7974228" y="1779112"/>
                  <a:pt x="7963311" y="1779112"/>
                </a:cubicBezTo>
                <a:cubicBezTo>
                  <a:pt x="7952393" y="1779112"/>
                  <a:pt x="7943543" y="1787963"/>
                  <a:pt x="7943543" y="1798880"/>
                </a:cubicBezTo>
                <a:cubicBezTo>
                  <a:pt x="7943543" y="1809798"/>
                  <a:pt x="7952393" y="1818649"/>
                  <a:pt x="7963311" y="1818649"/>
                </a:cubicBezTo>
                <a:close/>
                <a:moveTo>
                  <a:pt x="7770283" y="1818649"/>
                </a:moveTo>
                <a:cubicBezTo>
                  <a:pt x="7781201" y="1818649"/>
                  <a:pt x="7790052" y="1809798"/>
                  <a:pt x="7790052" y="1798880"/>
                </a:cubicBezTo>
                <a:cubicBezTo>
                  <a:pt x="7790052" y="1787963"/>
                  <a:pt x="7781201" y="1779112"/>
                  <a:pt x="7770283" y="1779112"/>
                </a:cubicBezTo>
                <a:cubicBezTo>
                  <a:pt x="7759366" y="1779112"/>
                  <a:pt x="7750515" y="1787963"/>
                  <a:pt x="7750515" y="1798880"/>
                </a:cubicBezTo>
                <a:cubicBezTo>
                  <a:pt x="7750515" y="1809798"/>
                  <a:pt x="7759366" y="1818649"/>
                  <a:pt x="7770283" y="1818649"/>
                </a:cubicBezTo>
                <a:close/>
                <a:moveTo>
                  <a:pt x="7577256" y="1818649"/>
                </a:moveTo>
                <a:cubicBezTo>
                  <a:pt x="7588174" y="1818649"/>
                  <a:pt x="7597024" y="1809798"/>
                  <a:pt x="7597024" y="1798880"/>
                </a:cubicBezTo>
                <a:cubicBezTo>
                  <a:pt x="7597024" y="1787963"/>
                  <a:pt x="7588174" y="1779112"/>
                  <a:pt x="7577256" y="1779112"/>
                </a:cubicBezTo>
                <a:cubicBezTo>
                  <a:pt x="7566338" y="1779112"/>
                  <a:pt x="7557488" y="1787963"/>
                  <a:pt x="7557488" y="1798880"/>
                </a:cubicBezTo>
                <a:cubicBezTo>
                  <a:pt x="7557488" y="1809798"/>
                  <a:pt x="7566338" y="1818649"/>
                  <a:pt x="7577256" y="1818649"/>
                </a:cubicBezTo>
                <a:close/>
                <a:moveTo>
                  <a:pt x="7384228" y="1818649"/>
                </a:moveTo>
                <a:cubicBezTo>
                  <a:pt x="7395145" y="1818649"/>
                  <a:pt x="7403996" y="1809798"/>
                  <a:pt x="7403996" y="1798880"/>
                </a:cubicBezTo>
                <a:cubicBezTo>
                  <a:pt x="7403996" y="1787963"/>
                  <a:pt x="7395145" y="1779112"/>
                  <a:pt x="7384228" y="1779112"/>
                </a:cubicBezTo>
                <a:cubicBezTo>
                  <a:pt x="7373310" y="1779112"/>
                  <a:pt x="7364459" y="1787963"/>
                  <a:pt x="7364459" y="1798880"/>
                </a:cubicBezTo>
                <a:cubicBezTo>
                  <a:pt x="7364459" y="1809798"/>
                  <a:pt x="7373310" y="1818649"/>
                  <a:pt x="7384228" y="1818649"/>
                </a:cubicBezTo>
                <a:close/>
                <a:moveTo>
                  <a:pt x="7191200" y="1818649"/>
                </a:moveTo>
                <a:cubicBezTo>
                  <a:pt x="7202118" y="1818649"/>
                  <a:pt x="7210968" y="1809798"/>
                  <a:pt x="7210968" y="1798880"/>
                </a:cubicBezTo>
                <a:cubicBezTo>
                  <a:pt x="7210968" y="1787963"/>
                  <a:pt x="7202118" y="1779112"/>
                  <a:pt x="7191200" y="1779112"/>
                </a:cubicBezTo>
                <a:cubicBezTo>
                  <a:pt x="7180283" y="1779112"/>
                  <a:pt x="7171432" y="1787963"/>
                  <a:pt x="7171432" y="1798880"/>
                </a:cubicBezTo>
                <a:cubicBezTo>
                  <a:pt x="7171432" y="1809798"/>
                  <a:pt x="7180283" y="1818649"/>
                  <a:pt x="7191200" y="1818649"/>
                </a:cubicBezTo>
                <a:close/>
                <a:moveTo>
                  <a:pt x="6998173" y="1818649"/>
                </a:moveTo>
                <a:cubicBezTo>
                  <a:pt x="7009090" y="1818649"/>
                  <a:pt x="7017941" y="1809798"/>
                  <a:pt x="7017941" y="1798880"/>
                </a:cubicBezTo>
                <a:cubicBezTo>
                  <a:pt x="7017941" y="1787963"/>
                  <a:pt x="7009090" y="1779112"/>
                  <a:pt x="6998173" y="1779112"/>
                </a:cubicBezTo>
                <a:cubicBezTo>
                  <a:pt x="6987255" y="1779112"/>
                  <a:pt x="6978404" y="1787963"/>
                  <a:pt x="6978404" y="1798880"/>
                </a:cubicBezTo>
                <a:cubicBezTo>
                  <a:pt x="6978404" y="1809798"/>
                  <a:pt x="6987255" y="1818649"/>
                  <a:pt x="6998173" y="1818649"/>
                </a:cubicBezTo>
                <a:close/>
                <a:moveTo>
                  <a:pt x="6805144" y="1818649"/>
                </a:moveTo>
                <a:cubicBezTo>
                  <a:pt x="6816062" y="1818649"/>
                  <a:pt x="6824913" y="1809798"/>
                  <a:pt x="6824913" y="1798880"/>
                </a:cubicBezTo>
                <a:cubicBezTo>
                  <a:pt x="6824913" y="1787963"/>
                  <a:pt x="6816062" y="1779112"/>
                  <a:pt x="6805144" y="1779112"/>
                </a:cubicBezTo>
                <a:cubicBezTo>
                  <a:pt x="6794227" y="1779112"/>
                  <a:pt x="6785376" y="1787963"/>
                  <a:pt x="6785376" y="1798880"/>
                </a:cubicBezTo>
                <a:cubicBezTo>
                  <a:pt x="6785376" y="1809798"/>
                  <a:pt x="6794227" y="1818649"/>
                  <a:pt x="6805144" y="1818649"/>
                </a:cubicBezTo>
                <a:close/>
                <a:moveTo>
                  <a:pt x="6612117" y="1818649"/>
                </a:moveTo>
                <a:cubicBezTo>
                  <a:pt x="6623034" y="1818649"/>
                  <a:pt x="6631885" y="1809798"/>
                  <a:pt x="6631885" y="1798880"/>
                </a:cubicBezTo>
                <a:cubicBezTo>
                  <a:pt x="6631885" y="1787963"/>
                  <a:pt x="6623034" y="1779112"/>
                  <a:pt x="6612117" y="1779112"/>
                </a:cubicBezTo>
                <a:cubicBezTo>
                  <a:pt x="6601199" y="1779112"/>
                  <a:pt x="6592348" y="1787963"/>
                  <a:pt x="6592348" y="1798880"/>
                </a:cubicBezTo>
                <a:cubicBezTo>
                  <a:pt x="6592348" y="1809798"/>
                  <a:pt x="6601199" y="1818649"/>
                  <a:pt x="6612117" y="1818649"/>
                </a:cubicBezTo>
                <a:close/>
                <a:moveTo>
                  <a:pt x="6403778" y="1818649"/>
                </a:moveTo>
                <a:cubicBezTo>
                  <a:pt x="6414695" y="1818649"/>
                  <a:pt x="6423546" y="1809798"/>
                  <a:pt x="6423546" y="1798880"/>
                </a:cubicBezTo>
                <a:cubicBezTo>
                  <a:pt x="6423546" y="1787963"/>
                  <a:pt x="6414695" y="1779112"/>
                  <a:pt x="6403778" y="1779112"/>
                </a:cubicBezTo>
                <a:cubicBezTo>
                  <a:pt x="6392860" y="1779112"/>
                  <a:pt x="6384009" y="1787963"/>
                  <a:pt x="6384009" y="1798880"/>
                </a:cubicBezTo>
                <a:cubicBezTo>
                  <a:pt x="6384009" y="1809798"/>
                  <a:pt x="6392860" y="1818649"/>
                  <a:pt x="6403778" y="1818649"/>
                </a:cubicBezTo>
                <a:close/>
                <a:moveTo>
                  <a:pt x="6210750" y="1818649"/>
                </a:moveTo>
                <a:cubicBezTo>
                  <a:pt x="6221668" y="1818649"/>
                  <a:pt x="6230519" y="1809798"/>
                  <a:pt x="6230519" y="1798880"/>
                </a:cubicBezTo>
                <a:cubicBezTo>
                  <a:pt x="6230519" y="1787963"/>
                  <a:pt x="6221668" y="1779112"/>
                  <a:pt x="6210750" y="1779112"/>
                </a:cubicBezTo>
                <a:cubicBezTo>
                  <a:pt x="6199833" y="1779112"/>
                  <a:pt x="6190982" y="1787963"/>
                  <a:pt x="6190982" y="1798880"/>
                </a:cubicBezTo>
                <a:cubicBezTo>
                  <a:pt x="6190982" y="1809798"/>
                  <a:pt x="6199833" y="1818649"/>
                  <a:pt x="6210750" y="1818649"/>
                </a:cubicBezTo>
                <a:close/>
                <a:moveTo>
                  <a:pt x="6017723" y="1818649"/>
                </a:moveTo>
                <a:cubicBezTo>
                  <a:pt x="6028640" y="1818649"/>
                  <a:pt x="6037491" y="1809798"/>
                  <a:pt x="6037491" y="1798880"/>
                </a:cubicBezTo>
                <a:cubicBezTo>
                  <a:pt x="6037491" y="1787963"/>
                  <a:pt x="6028640" y="1779112"/>
                  <a:pt x="6017723" y="1779112"/>
                </a:cubicBezTo>
                <a:cubicBezTo>
                  <a:pt x="6006805" y="1779112"/>
                  <a:pt x="5997954" y="1787963"/>
                  <a:pt x="5997954" y="1798880"/>
                </a:cubicBezTo>
                <a:cubicBezTo>
                  <a:pt x="5997954" y="1809798"/>
                  <a:pt x="6006805" y="1818649"/>
                  <a:pt x="6017723" y="1818649"/>
                </a:cubicBezTo>
                <a:close/>
                <a:moveTo>
                  <a:pt x="5824694" y="1818649"/>
                </a:moveTo>
                <a:cubicBezTo>
                  <a:pt x="5835612" y="1818649"/>
                  <a:pt x="5844463" y="1809798"/>
                  <a:pt x="5844463" y="1798880"/>
                </a:cubicBezTo>
                <a:cubicBezTo>
                  <a:pt x="5844463" y="1787963"/>
                  <a:pt x="5835612" y="1779112"/>
                  <a:pt x="5824694" y="1779112"/>
                </a:cubicBezTo>
                <a:cubicBezTo>
                  <a:pt x="5813777" y="1779112"/>
                  <a:pt x="5804926" y="1787963"/>
                  <a:pt x="5804926" y="1798880"/>
                </a:cubicBezTo>
                <a:cubicBezTo>
                  <a:pt x="5804926" y="1809798"/>
                  <a:pt x="5813777" y="1818649"/>
                  <a:pt x="5824694" y="1818649"/>
                </a:cubicBezTo>
                <a:close/>
                <a:moveTo>
                  <a:pt x="5631667" y="1818649"/>
                </a:moveTo>
                <a:cubicBezTo>
                  <a:pt x="5642584" y="1818649"/>
                  <a:pt x="5651435" y="1809798"/>
                  <a:pt x="5651435" y="1798880"/>
                </a:cubicBezTo>
                <a:cubicBezTo>
                  <a:pt x="5651435" y="1787963"/>
                  <a:pt x="5642584" y="1779112"/>
                  <a:pt x="5631667" y="1779112"/>
                </a:cubicBezTo>
                <a:cubicBezTo>
                  <a:pt x="5620749" y="1779112"/>
                  <a:pt x="5611899" y="1787963"/>
                  <a:pt x="5611899" y="1798880"/>
                </a:cubicBezTo>
                <a:cubicBezTo>
                  <a:pt x="5611899" y="1809798"/>
                  <a:pt x="5620749" y="1818649"/>
                  <a:pt x="5631667" y="1818649"/>
                </a:cubicBezTo>
                <a:close/>
                <a:moveTo>
                  <a:pt x="5438639" y="1818649"/>
                </a:moveTo>
                <a:cubicBezTo>
                  <a:pt x="5449557" y="1818649"/>
                  <a:pt x="5458408" y="1809798"/>
                  <a:pt x="5458408" y="1798880"/>
                </a:cubicBezTo>
                <a:cubicBezTo>
                  <a:pt x="5458408" y="1787963"/>
                  <a:pt x="5449557" y="1779112"/>
                  <a:pt x="5438639" y="1779112"/>
                </a:cubicBezTo>
                <a:cubicBezTo>
                  <a:pt x="5427722" y="1779112"/>
                  <a:pt x="5418871" y="1787963"/>
                  <a:pt x="5418871" y="1798880"/>
                </a:cubicBezTo>
                <a:cubicBezTo>
                  <a:pt x="5418871" y="1809798"/>
                  <a:pt x="5427722" y="1818649"/>
                  <a:pt x="5438639" y="1818649"/>
                </a:cubicBezTo>
                <a:close/>
                <a:moveTo>
                  <a:pt x="5245612" y="1818649"/>
                </a:moveTo>
                <a:cubicBezTo>
                  <a:pt x="5256529" y="1818649"/>
                  <a:pt x="5265380" y="1809798"/>
                  <a:pt x="5265380" y="1798880"/>
                </a:cubicBezTo>
                <a:cubicBezTo>
                  <a:pt x="5265380" y="1787963"/>
                  <a:pt x="5256529" y="1779112"/>
                  <a:pt x="5245612" y="1779112"/>
                </a:cubicBezTo>
                <a:cubicBezTo>
                  <a:pt x="5234694" y="1779112"/>
                  <a:pt x="5225843" y="1787963"/>
                  <a:pt x="5225843" y="1798880"/>
                </a:cubicBezTo>
                <a:cubicBezTo>
                  <a:pt x="5225843" y="1809798"/>
                  <a:pt x="5234694" y="1818649"/>
                  <a:pt x="5245612" y="1818649"/>
                </a:cubicBezTo>
                <a:close/>
                <a:moveTo>
                  <a:pt x="5052584" y="1818649"/>
                </a:moveTo>
                <a:cubicBezTo>
                  <a:pt x="5063502" y="1818649"/>
                  <a:pt x="5072353" y="1809798"/>
                  <a:pt x="5072353" y="1798880"/>
                </a:cubicBezTo>
                <a:cubicBezTo>
                  <a:pt x="5072353" y="1787963"/>
                  <a:pt x="5063502" y="1779112"/>
                  <a:pt x="5052584" y="1779112"/>
                </a:cubicBezTo>
                <a:cubicBezTo>
                  <a:pt x="5041666" y="1779112"/>
                  <a:pt x="5032815" y="1787963"/>
                  <a:pt x="5032815" y="1798880"/>
                </a:cubicBezTo>
                <a:cubicBezTo>
                  <a:pt x="5032815" y="1809798"/>
                  <a:pt x="5041666" y="1818649"/>
                  <a:pt x="5052584" y="1818649"/>
                </a:cubicBezTo>
                <a:close/>
                <a:moveTo>
                  <a:pt x="4859557" y="1818649"/>
                </a:moveTo>
                <a:cubicBezTo>
                  <a:pt x="4870473" y="1818649"/>
                  <a:pt x="4879324" y="1809798"/>
                  <a:pt x="4879324" y="1798880"/>
                </a:cubicBezTo>
                <a:cubicBezTo>
                  <a:pt x="4879324" y="1787963"/>
                  <a:pt x="4870473" y="1779112"/>
                  <a:pt x="4859557" y="1779112"/>
                </a:cubicBezTo>
                <a:cubicBezTo>
                  <a:pt x="4848639" y="1779112"/>
                  <a:pt x="4839789" y="1787963"/>
                  <a:pt x="4839789" y="1798880"/>
                </a:cubicBezTo>
                <a:cubicBezTo>
                  <a:pt x="4839789" y="1809798"/>
                  <a:pt x="4848639" y="1818649"/>
                  <a:pt x="4859557" y="1818649"/>
                </a:cubicBezTo>
                <a:close/>
                <a:moveTo>
                  <a:pt x="4666528" y="1818649"/>
                </a:moveTo>
                <a:cubicBezTo>
                  <a:pt x="4677446" y="1818649"/>
                  <a:pt x="4686297" y="1809798"/>
                  <a:pt x="4686297" y="1798880"/>
                </a:cubicBezTo>
                <a:cubicBezTo>
                  <a:pt x="4686297" y="1787963"/>
                  <a:pt x="4677446" y="1779112"/>
                  <a:pt x="4666528" y="1779112"/>
                </a:cubicBezTo>
                <a:cubicBezTo>
                  <a:pt x="4655612" y="1779112"/>
                  <a:pt x="4646761" y="1787963"/>
                  <a:pt x="4646761" y="1798880"/>
                </a:cubicBezTo>
                <a:cubicBezTo>
                  <a:pt x="4646761" y="1809798"/>
                  <a:pt x="4655612" y="1818649"/>
                  <a:pt x="4666528" y="1818649"/>
                </a:cubicBezTo>
                <a:close/>
                <a:moveTo>
                  <a:pt x="4473501" y="1818649"/>
                </a:moveTo>
                <a:cubicBezTo>
                  <a:pt x="4484419" y="1818649"/>
                  <a:pt x="4493269" y="1809798"/>
                  <a:pt x="4493269" y="1798880"/>
                </a:cubicBezTo>
                <a:cubicBezTo>
                  <a:pt x="4493269" y="1787963"/>
                  <a:pt x="4484419" y="1779112"/>
                  <a:pt x="4473501" y="1779112"/>
                </a:cubicBezTo>
                <a:cubicBezTo>
                  <a:pt x="4462582" y="1779112"/>
                  <a:pt x="4453732" y="1787963"/>
                  <a:pt x="4453732" y="1798880"/>
                </a:cubicBezTo>
                <a:cubicBezTo>
                  <a:pt x="4453732" y="1809798"/>
                  <a:pt x="4462582" y="1818649"/>
                  <a:pt x="4473501" y="1818649"/>
                </a:cubicBezTo>
                <a:close/>
                <a:moveTo>
                  <a:pt x="4280474" y="1818649"/>
                </a:moveTo>
                <a:cubicBezTo>
                  <a:pt x="4291390" y="1818649"/>
                  <a:pt x="4300242" y="1809798"/>
                  <a:pt x="4300242" y="1798880"/>
                </a:cubicBezTo>
                <a:cubicBezTo>
                  <a:pt x="4300242" y="1787963"/>
                  <a:pt x="4291390" y="1779112"/>
                  <a:pt x="4280474" y="1779112"/>
                </a:cubicBezTo>
                <a:cubicBezTo>
                  <a:pt x="4269556" y="1779112"/>
                  <a:pt x="4260705" y="1787963"/>
                  <a:pt x="4260705" y="1798880"/>
                </a:cubicBezTo>
                <a:cubicBezTo>
                  <a:pt x="4260705" y="1809798"/>
                  <a:pt x="4269556" y="1818649"/>
                  <a:pt x="4280474" y="1818649"/>
                </a:cubicBezTo>
                <a:close/>
                <a:moveTo>
                  <a:pt x="4058922" y="1818649"/>
                </a:moveTo>
                <a:cubicBezTo>
                  <a:pt x="4069840" y="1818649"/>
                  <a:pt x="4078690" y="1809798"/>
                  <a:pt x="4078690" y="1798880"/>
                </a:cubicBezTo>
                <a:cubicBezTo>
                  <a:pt x="4078690" y="1787963"/>
                  <a:pt x="4069840" y="1779112"/>
                  <a:pt x="4058922" y="1779112"/>
                </a:cubicBezTo>
                <a:cubicBezTo>
                  <a:pt x="4048003" y="1779112"/>
                  <a:pt x="4039153" y="1787963"/>
                  <a:pt x="4039153" y="1798880"/>
                </a:cubicBezTo>
                <a:cubicBezTo>
                  <a:pt x="4039153" y="1809798"/>
                  <a:pt x="4048003" y="1818649"/>
                  <a:pt x="4058922" y="1818649"/>
                </a:cubicBezTo>
                <a:close/>
                <a:moveTo>
                  <a:pt x="3865894" y="1818649"/>
                </a:moveTo>
                <a:cubicBezTo>
                  <a:pt x="3876811" y="1818649"/>
                  <a:pt x="3885662" y="1809798"/>
                  <a:pt x="3885662" y="1798880"/>
                </a:cubicBezTo>
                <a:cubicBezTo>
                  <a:pt x="3885662" y="1787963"/>
                  <a:pt x="3876811" y="1779112"/>
                  <a:pt x="3865894" y="1779112"/>
                </a:cubicBezTo>
                <a:cubicBezTo>
                  <a:pt x="3854977" y="1779112"/>
                  <a:pt x="3846126" y="1787963"/>
                  <a:pt x="3846126" y="1798880"/>
                </a:cubicBezTo>
                <a:cubicBezTo>
                  <a:pt x="3846126" y="1809798"/>
                  <a:pt x="3854977" y="1818649"/>
                  <a:pt x="3865894" y="1818649"/>
                </a:cubicBezTo>
                <a:close/>
                <a:moveTo>
                  <a:pt x="3672866" y="1818649"/>
                </a:moveTo>
                <a:cubicBezTo>
                  <a:pt x="3683783" y="1818649"/>
                  <a:pt x="3692634" y="1809798"/>
                  <a:pt x="3692634" y="1798880"/>
                </a:cubicBezTo>
                <a:cubicBezTo>
                  <a:pt x="3692634" y="1787963"/>
                  <a:pt x="3683783" y="1779112"/>
                  <a:pt x="3672866" y="1779112"/>
                </a:cubicBezTo>
                <a:cubicBezTo>
                  <a:pt x="3661948" y="1779112"/>
                  <a:pt x="3653098" y="1787963"/>
                  <a:pt x="3653098" y="1798880"/>
                </a:cubicBezTo>
                <a:cubicBezTo>
                  <a:pt x="3653098" y="1809798"/>
                  <a:pt x="3661948" y="1818649"/>
                  <a:pt x="3672866" y="1818649"/>
                </a:cubicBezTo>
                <a:close/>
                <a:moveTo>
                  <a:pt x="3479838" y="1818649"/>
                </a:moveTo>
                <a:cubicBezTo>
                  <a:pt x="3490755" y="1818649"/>
                  <a:pt x="3499606" y="1809798"/>
                  <a:pt x="3499606" y="1798880"/>
                </a:cubicBezTo>
                <a:cubicBezTo>
                  <a:pt x="3499606" y="1787963"/>
                  <a:pt x="3490755" y="1779112"/>
                  <a:pt x="3479838" y="1779112"/>
                </a:cubicBezTo>
                <a:cubicBezTo>
                  <a:pt x="3468920" y="1779112"/>
                  <a:pt x="3460069" y="1787963"/>
                  <a:pt x="3460069" y="1798880"/>
                </a:cubicBezTo>
                <a:cubicBezTo>
                  <a:pt x="3460069" y="1809798"/>
                  <a:pt x="3468920" y="1818649"/>
                  <a:pt x="3479838" y="1818649"/>
                </a:cubicBezTo>
                <a:close/>
                <a:moveTo>
                  <a:pt x="3286810" y="1818649"/>
                </a:moveTo>
                <a:cubicBezTo>
                  <a:pt x="3297728" y="1818649"/>
                  <a:pt x="3306579" y="1809798"/>
                  <a:pt x="3306579" y="1798880"/>
                </a:cubicBezTo>
                <a:cubicBezTo>
                  <a:pt x="3306579" y="1787963"/>
                  <a:pt x="3297728" y="1779112"/>
                  <a:pt x="3286810" y="1779112"/>
                </a:cubicBezTo>
                <a:cubicBezTo>
                  <a:pt x="3275893" y="1779112"/>
                  <a:pt x="3267042" y="1787963"/>
                  <a:pt x="3267042" y="1798880"/>
                </a:cubicBezTo>
                <a:cubicBezTo>
                  <a:pt x="3267042" y="1809798"/>
                  <a:pt x="3275893" y="1818649"/>
                  <a:pt x="3286810" y="1818649"/>
                </a:cubicBezTo>
                <a:close/>
                <a:moveTo>
                  <a:pt x="3093783" y="1818649"/>
                </a:moveTo>
                <a:cubicBezTo>
                  <a:pt x="3104700" y="1818649"/>
                  <a:pt x="3113551" y="1809798"/>
                  <a:pt x="3113551" y="1798880"/>
                </a:cubicBezTo>
                <a:cubicBezTo>
                  <a:pt x="3113551" y="1787963"/>
                  <a:pt x="3104700" y="1779112"/>
                  <a:pt x="3093783" y="1779112"/>
                </a:cubicBezTo>
                <a:cubicBezTo>
                  <a:pt x="3082865" y="1779112"/>
                  <a:pt x="3074014" y="1787963"/>
                  <a:pt x="3074014" y="1798880"/>
                </a:cubicBezTo>
                <a:cubicBezTo>
                  <a:pt x="3074014" y="1809798"/>
                  <a:pt x="3082865" y="1818649"/>
                  <a:pt x="3093783" y="1818649"/>
                </a:cubicBezTo>
                <a:close/>
                <a:moveTo>
                  <a:pt x="2900755" y="1818649"/>
                </a:moveTo>
                <a:cubicBezTo>
                  <a:pt x="2911673" y="1818649"/>
                  <a:pt x="2920524" y="1809798"/>
                  <a:pt x="2920524" y="1798880"/>
                </a:cubicBezTo>
                <a:cubicBezTo>
                  <a:pt x="2920524" y="1787963"/>
                  <a:pt x="2911673" y="1779112"/>
                  <a:pt x="2900755" y="1779112"/>
                </a:cubicBezTo>
                <a:cubicBezTo>
                  <a:pt x="2889838" y="1779112"/>
                  <a:pt x="2880987" y="1787963"/>
                  <a:pt x="2880987" y="1798880"/>
                </a:cubicBezTo>
                <a:cubicBezTo>
                  <a:pt x="2880987" y="1809798"/>
                  <a:pt x="2889838" y="1818649"/>
                  <a:pt x="2900755" y="1818649"/>
                </a:cubicBezTo>
                <a:close/>
                <a:moveTo>
                  <a:pt x="2707727" y="1818649"/>
                </a:moveTo>
                <a:cubicBezTo>
                  <a:pt x="2718644" y="1818649"/>
                  <a:pt x="2727495" y="1809798"/>
                  <a:pt x="2727495" y="1798880"/>
                </a:cubicBezTo>
                <a:cubicBezTo>
                  <a:pt x="2727495" y="1787963"/>
                  <a:pt x="2718644" y="1779112"/>
                  <a:pt x="2707727" y="1779112"/>
                </a:cubicBezTo>
                <a:cubicBezTo>
                  <a:pt x="2696809" y="1779112"/>
                  <a:pt x="2687958" y="1787963"/>
                  <a:pt x="2687958" y="1798880"/>
                </a:cubicBezTo>
                <a:cubicBezTo>
                  <a:pt x="2687958" y="1809798"/>
                  <a:pt x="2696809" y="1818649"/>
                  <a:pt x="2707727" y="1818649"/>
                </a:cubicBezTo>
                <a:close/>
                <a:moveTo>
                  <a:pt x="2514699" y="1818649"/>
                </a:moveTo>
                <a:cubicBezTo>
                  <a:pt x="2525617" y="1818649"/>
                  <a:pt x="2534468" y="1809798"/>
                  <a:pt x="2534468" y="1798880"/>
                </a:cubicBezTo>
                <a:cubicBezTo>
                  <a:pt x="2534468" y="1787963"/>
                  <a:pt x="2525617" y="1779112"/>
                  <a:pt x="2514699" y="1779112"/>
                </a:cubicBezTo>
                <a:cubicBezTo>
                  <a:pt x="2503782" y="1779112"/>
                  <a:pt x="2494931" y="1787963"/>
                  <a:pt x="2494931" y="1798880"/>
                </a:cubicBezTo>
                <a:cubicBezTo>
                  <a:pt x="2494931" y="1809798"/>
                  <a:pt x="2503782" y="1818649"/>
                  <a:pt x="2514699" y="1818649"/>
                </a:cubicBezTo>
                <a:close/>
                <a:moveTo>
                  <a:pt x="2321672" y="1818649"/>
                </a:moveTo>
                <a:cubicBezTo>
                  <a:pt x="2332589" y="1818649"/>
                  <a:pt x="2341440" y="1809798"/>
                  <a:pt x="2341440" y="1798880"/>
                </a:cubicBezTo>
                <a:cubicBezTo>
                  <a:pt x="2341440" y="1787963"/>
                  <a:pt x="2332589" y="1779112"/>
                  <a:pt x="2321672" y="1779112"/>
                </a:cubicBezTo>
                <a:cubicBezTo>
                  <a:pt x="2310754" y="1779112"/>
                  <a:pt x="2301903" y="1787963"/>
                  <a:pt x="2301903" y="1798880"/>
                </a:cubicBezTo>
                <a:cubicBezTo>
                  <a:pt x="2301903" y="1809798"/>
                  <a:pt x="2310754" y="1818649"/>
                  <a:pt x="2321672" y="1818649"/>
                </a:cubicBezTo>
                <a:close/>
                <a:moveTo>
                  <a:pt x="2128643" y="1818649"/>
                </a:moveTo>
                <a:cubicBezTo>
                  <a:pt x="2139561" y="1818649"/>
                  <a:pt x="2148412" y="1809798"/>
                  <a:pt x="2148412" y="1798880"/>
                </a:cubicBezTo>
                <a:cubicBezTo>
                  <a:pt x="2148412" y="1787963"/>
                  <a:pt x="2139561" y="1779112"/>
                  <a:pt x="2128643" y="1779112"/>
                </a:cubicBezTo>
                <a:cubicBezTo>
                  <a:pt x="2117726" y="1779112"/>
                  <a:pt x="2108875" y="1787963"/>
                  <a:pt x="2108875" y="1798880"/>
                </a:cubicBezTo>
                <a:cubicBezTo>
                  <a:pt x="2108875" y="1809798"/>
                  <a:pt x="2117726" y="1818649"/>
                  <a:pt x="2128643" y="1818649"/>
                </a:cubicBezTo>
                <a:close/>
                <a:moveTo>
                  <a:pt x="1935616" y="1818649"/>
                </a:moveTo>
                <a:cubicBezTo>
                  <a:pt x="1946533" y="1818649"/>
                  <a:pt x="1955384" y="1809798"/>
                  <a:pt x="1955384" y="1798880"/>
                </a:cubicBezTo>
                <a:cubicBezTo>
                  <a:pt x="1955384" y="1787963"/>
                  <a:pt x="1946533" y="1779112"/>
                  <a:pt x="1935616" y="1779112"/>
                </a:cubicBezTo>
                <a:cubicBezTo>
                  <a:pt x="1924698" y="1779112"/>
                  <a:pt x="1915848" y="1787963"/>
                  <a:pt x="1915848" y="1798880"/>
                </a:cubicBezTo>
                <a:cubicBezTo>
                  <a:pt x="1915848" y="1809798"/>
                  <a:pt x="1924698" y="1818649"/>
                  <a:pt x="1935616" y="1818649"/>
                </a:cubicBezTo>
                <a:close/>
                <a:moveTo>
                  <a:pt x="1727277" y="1818649"/>
                </a:moveTo>
                <a:cubicBezTo>
                  <a:pt x="1738195" y="1818649"/>
                  <a:pt x="1747045" y="1809798"/>
                  <a:pt x="1747045" y="1798880"/>
                </a:cubicBezTo>
                <a:cubicBezTo>
                  <a:pt x="1747045" y="1787963"/>
                  <a:pt x="1738195" y="1779112"/>
                  <a:pt x="1727277" y="1779112"/>
                </a:cubicBezTo>
                <a:cubicBezTo>
                  <a:pt x="1716359" y="1779112"/>
                  <a:pt x="1707508" y="1787963"/>
                  <a:pt x="1707508" y="1798880"/>
                </a:cubicBezTo>
                <a:cubicBezTo>
                  <a:pt x="1707508" y="1809798"/>
                  <a:pt x="1716359" y="1818649"/>
                  <a:pt x="1727277" y="1818649"/>
                </a:cubicBezTo>
                <a:close/>
                <a:moveTo>
                  <a:pt x="1534249" y="1818649"/>
                </a:moveTo>
                <a:cubicBezTo>
                  <a:pt x="1545167" y="1818649"/>
                  <a:pt x="1554018" y="1809798"/>
                  <a:pt x="1554018" y="1798880"/>
                </a:cubicBezTo>
                <a:cubicBezTo>
                  <a:pt x="1554018" y="1787963"/>
                  <a:pt x="1545167" y="1779112"/>
                  <a:pt x="1534249" y="1779112"/>
                </a:cubicBezTo>
                <a:cubicBezTo>
                  <a:pt x="1523332" y="1779112"/>
                  <a:pt x="1514481" y="1787963"/>
                  <a:pt x="1514481" y="1798880"/>
                </a:cubicBezTo>
                <a:cubicBezTo>
                  <a:pt x="1514481" y="1809798"/>
                  <a:pt x="1523332" y="1818649"/>
                  <a:pt x="1534249" y="1818649"/>
                </a:cubicBezTo>
                <a:close/>
                <a:moveTo>
                  <a:pt x="1341222" y="1818649"/>
                </a:moveTo>
                <a:cubicBezTo>
                  <a:pt x="1352139" y="1818649"/>
                  <a:pt x="1360990" y="1809798"/>
                  <a:pt x="1360990" y="1798880"/>
                </a:cubicBezTo>
                <a:cubicBezTo>
                  <a:pt x="1360990" y="1787963"/>
                  <a:pt x="1352139" y="1779112"/>
                  <a:pt x="1341222" y="1779112"/>
                </a:cubicBezTo>
                <a:cubicBezTo>
                  <a:pt x="1330304" y="1779112"/>
                  <a:pt x="1321453" y="1787963"/>
                  <a:pt x="1321453" y="1798880"/>
                </a:cubicBezTo>
                <a:cubicBezTo>
                  <a:pt x="1321453" y="1809798"/>
                  <a:pt x="1330304" y="1818649"/>
                  <a:pt x="1341222" y="1818649"/>
                </a:cubicBezTo>
                <a:close/>
                <a:moveTo>
                  <a:pt x="1148193" y="1818649"/>
                </a:moveTo>
                <a:cubicBezTo>
                  <a:pt x="1159111" y="1818649"/>
                  <a:pt x="1167962" y="1809798"/>
                  <a:pt x="1167962" y="1798880"/>
                </a:cubicBezTo>
                <a:cubicBezTo>
                  <a:pt x="1167962" y="1787963"/>
                  <a:pt x="1159111" y="1779112"/>
                  <a:pt x="1148193" y="1779112"/>
                </a:cubicBezTo>
                <a:cubicBezTo>
                  <a:pt x="1137276" y="1779112"/>
                  <a:pt x="1128425" y="1787963"/>
                  <a:pt x="1128425" y="1798880"/>
                </a:cubicBezTo>
                <a:cubicBezTo>
                  <a:pt x="1128425" y="1809798"/>
                  <a:pt x="1137276" y="1818649"/>
                  <a:pt x="1148193" y="1818649"/>
                </a:cubicBezTo>
                <a:close/>
                <a:moveTo>
                  <a:pt x="955166" y="1818649"/>
                </a:moveTo>
                <a:cubicBezTo>
                  <a:pt x="966083" y="1818649"/>
                  <a:pt x="974934" y="1809798"/>
                  <a:pt x="974934" y="1798880"/>
                </a:cubicBezTo>
                <a:cubicBezTo>
                  <a:pt x="974934" y="1787963"/>
                  <a:pt x="966083" y="1779112"/>
                  <a:pt x="955166" y="1779112"/>
                </a:cubicBezTo>
                <a:cubicBezTo>
                  <a:pt x="944248" y="1779112"/>
                  <a:pt x="935398" y="1787963"/>
                  <a:pt x="935398" y="1798880"/>
                </a:cubicBezTo>
                <a:cubicBezTo>
                  <a:pt x="935398" y="1809798"/>
                  <a:pt x="944248" y="1818649"/>
                  <a:pt x="955166" y="1818649"/>
                </a:cubicBezTo>
                <a:close/>
                <a:moveTo>
                  <a:pt x="762138" y="1818649"/>
                </a:moveTo>
                <a:cubicBezTo>
                  <a:pt x="773056" y="1818649"/>
                  <a:pt x="781907" y="1809798"/>
                  <a:pt x="781907" y="1798880"/>
                </a:cubicBezTo>
                <a:cubicBezTo>
                  <a:pt x="781907" y="1787963"/>
                  <a:pt x="773056" y="1779112"/>
                  <a:pt x="762138" y="1779112"/>
                </a:cubicBezTo>
                <a:cubicBezTo>
                  <a:pt x="751221" y="1779112"/>
                  <a:pt x="742370" y="1787963"/>
                  <a:pt x="742370" y="1798880"/>
                </a:cubicBezTo>
                <a:cubicBezTo>
                  <a:pt x="742370" y="1809798"/>
                  <a:pt x="751221" y="1818649"/>
                  <a:pt x="762138" y="1818649"/>
                </a:cubicBezTo>
                <a:close/>
                <a:moveTo>
                  <a:pt x="569111" y="1818649"/>
                </a:moveTo>
                <a:cubicBezTo>
                  <a:pt x="580028" y="1818649"/>
                  <a:pt x="588879" y="1809798"/>
                  <a:pt x="588879" y="1798880"/>
                </a:cubicBezTo>
                <a:cubicBezTo>
                  <a:pt x="588879" y="1787963"/>
                  <a:pt x="580028" y="1779112"/>
                  <a:pt x="569111" y="1779112"/>
                </a:cubicBezTo>
                <a:cubicBezTo>
                  <a:pt x="558193" y="1779112"/>
                  <a:pt x="549343" y="1787963"/>
                  <a:pt x="549343" y="1798880"/>
                </a:cubicBezTo>
                <a:cubicBezTo>
                  <a:pt x="549343" y="1809798"/>
                  <a:pt x="558193" y="1818649"/>
                  <a:pt x="569111" y="1818649"/>
                </a:cubicBezTo>
                <a:close/>
                <a:moveTo>
                  <a:pt x="376082" y="1818649"/>
                </a:moveTo>
                <a:cubicBezTo>
                  <a:pt x="387000" y="1818649"/>
                  <a:pt x="395851" y="1809798"/>
                  <a:pt x="395851" y="1798880"/>
                </a:cubicBezTo>
                <a:cubicBezTo>
                  <a:pt x="395851" y="1787963"/>
                  <a:pt x="387000" y="1779112"/>
                  <a:pt x="376082" y="1779112"/>
                </a:cubicBezTo>
                <a:cubicBezTo>
                  <a:pt x="365165" y="1779112"/>
                  <a:pt x="356314" y="1787963"/>
                  <a:pt x="356314" y="1798880"/>
                </a:cubicBezTo>
                <a:cubicBezTo>
                  <a:pt x="356314" y="1809798"/>
                  <a:pt x="365165" y="1818649"/>
                  <a:pt x="376082" y="1818649"/>
                </a:cubicBezTo>
                <a:close/>
                <a:moveTo>
                  <a:pt x="183055" y="1818649"/>
                </a:moveTo>
                <a:cubicBezTo>
                  <a:pt x="193973" y="1818649"/>
                  <a:pt x="202823" y="1809798"/>
                  <a:pt x="202823" y="1798880"/>
                </a:cubicBezTo>
                <a:cubicBezTo>
                  <a:pt x="202823" y="1787963"/>
                  <a:pt x="193973" y="1779112"/>
                  <a:pt x="183055" y="1779112"/>
                </a:cubicBezTo>
                <a:cubicBezTo>
                  <a:pt x="172137" y="1779112"/>
                  <a:pt x="163287" y="1787963"/>
                  <a:pt x="163287" y="1798880"/>
                </a:cubicBezTo>
                <a:cubicBezTo>
                  <a:pt x="163287" y="1809798"/>
                  <a:pt x="172137" y="1818649"/>
                  <a:pt x="183055" y="1818649"/>
                </a:cubicBezTo>
                <a:close/>
                <a:moveTo>
                  <a:pt x="0" y="2012197"/>
                </a:moveTo>
                <a:lnTo>
                  <a:pt x="4006" y="2010538"/>
                </a:lnTo>
                <a:cubicBezTo>
                  <a:pt x="7583" y="2006961"/>
                  <a:pt x="9796" y="2002018"/>
                  <a:pt x="9796" y="1996559"/>
                </a:cubicBezTo>
                <a:cubicBezTo>
                  <a:pt x="9796" y="1991101"/>
                  <a:pt x="7583" y="1986159"/>
                  <a:pt x="4006" y="1982581"/>
                </a:cubicBezTo>
                <a:lnTo>
                  <a:pt x="0" y="1980922"/>
                </a:lnTo>
                <a:close/>
                <a:moveTo>
                  <a:pt x="8349367" y="2016328"/>
                </a:moveTo>
                <a:cubicBezTo>
                  <a:pt x="8354825" y="2016328"/>
                  <a:pt x="8359767" y="2014115"/>
                  <a:pt x="8363345" y="2010538"/>
                </a:cubicBezTo>
                <a:lnTo>
                  <a:pt x="8366380" y="2003211"/>
                </a:lnTo>
                <a:lnTo>
                  <a:pt x="8366380" y="1989908"/>
                </a:lnTo>
                <a:lnTo>
                  <a:pt x="8363345" y="1982581"/>
                </a:lnTo>
                <a:cubicBezTo>
                  <a:pt x="8359767" y="1979004"/>
                  <a:pt x="8354825" y="1976791"/>
                  <a:pt x="8349367" y="1976791"/>
                </a:cubicBezTo>
                <a:cubicBezTo>
                  <a:pt x="8338449" y="1976791"/>
                  <a:pt x="8329598" y="1985642"/>
                  <a:pt x="8329598" y="1996559"/>
                </a:cubicBezTo>
                <a:cubicBezTo>
                  <a:pt x="8329598" y="2007477"/>
                  <a:pt x="8338449" y="2016328"/>
                  <a:pt x="8349367" y="2016328"/>
                </a:cubicBezTo>
                <a:close/>
                <a:moveTo>
                  <a:pt x="8156338" y="2016328"/>
                </a:moveTo>
                <a:cubicBezTo>
                  <a:pt x="8167256" y="2016328"/>
                  <a:pt x="8176107" y="2007477"/>
                  <a:pt x="8176107" y="1996559"/>
                </a:cubicBezTo>
                <a:cubicBezTo>
                  <a:pt x="8176107" y="1985642"/>
                  <a:pt x="8167256" y="1976791"/>
                  <a:pt x="8156338" y="1976791"/>
                </a:cubicBezTo>
                <a:cubicBezTo>
                  <a:pt x="8145421" y="1976791"/>
                  <a:pt x="8136570" y="1985642"/>
                  <a:pt x="8136570" y="1996559"/>
                </a:cubicBezTo>
                <a:cubicBezTo>
                  <a:pt x="8136570" y="2007477"/>
                  <a:pt x="8145421" y="2016328"/>
                  <a:pt x="8156338" y="2016328"/>
                </a:cubicBezTo>
                <a:close/>
                <a:moveTo>
                  <a:pt x="7963311" y="2016328"/>
                </a:moveTo>
                <a:cubicBezTo>
                  <a:pt x="7974228" y="2016328"/>
                  <a:pt x="7983079" y="2007477"/>
                  <a:pt x="7983079" y="1996559"/>
                </a:cubicBezTo>
                <a:cubicBezTo>
                  <a:pt x="7983079" y="1985642"/>
                  <a:pt x="7974228" y="1976791"/>
                  <a:pt x="7963311" y="1976791"/>
                </a:cubicBezTo>
                <a:cubicBezTo>
                  <a:pt x="7952393" y="1976791"/>
                  <a:pt x="7943543" y="1985642"/>
                  <a:pt x="7943543" y="1996559"/>
                </a:cubicBezTo>
                <a:cubicBezTo>
                  <a:pt x="7943543" y="2007477"/>
                  <a:pt x="7952393" y="2016328"/>
                  <a:pt x="7963311" y="2016328"/>
                </a:cubicBezTo>
                <a:close/>
                <a:moveTo>
                  <a:pt x="7770283" y="2016328"/>
                </a:moveTo>
                <a:cubicBezTo>
                  <a:pt x="7781201" y="2016328"/>
                  <a:pt x="7790052" y="2007477"/>
                  <a:pt x="7790052" y="1996559"/>
                </a:cubicBezTo>
                <a:cubicBezTo>
                  <a:pt x="7790052" y="1985642"/>
                  <a:pt x="7781201" y="1976791"/>
                  <a:pt x="7770283" y="1976791"/>
                </a:cubicBezTo>
                <a:cubicBezTo>
                  <a:pt x="7759366" y="1976791"/>
                  <a:pt x="7750515" y="1985642"/>
                  <a:pt x="7750515" y="1996559"/>
                </a:cubicBezTo>
                <a:cubicBezTo>
                  <a:pt x="7750515" y="2007477"/>
                  <a:pt x="7759366" y="2016328"/>
                  <a:pt x="7770283" y="2016328"/>
                </a:cubicBezTo>
                <a:close/>
                <a:moveTo>
                  <a:pt x="7577256" y="2016328"/>
                </a:moveTo>
                <a:cubicBezTo>
                  <a:pt x="7588174" y="2016328"/>
                  <a:pt x="7597024" y="2007477"/>
                  <a:pt x="7597024" y="1996559"/>
                </a:cubicBezTo>
                <a:cubicBezTo>
                  <a:pt x="7597024" y="1985642"/>
                  <a:pt x="7588174" y="1976791"/>
                  <a:pt x="7577256" y="1976791"/>
                </a:cubicBezTo>
                <a:cubicBezTo>
                  <a:pt x="7566338" y="1976791"/>
                  <a:pt x="7557488" y="1985642"/>
                  <a:pt x="7557488" y="1996559"/>
                </a:cubicBezTo>
                <a:cubicBezTo>
                  <a:pt x="7557488" y="2007477"/>
                  <a:pt x="7566338" y="2016328"/>
                  <a:pt x="7577256" y="2016328"/>
                </a:cubicBezTo>
                <a:close/>
                <a:moveTo>
                  <a:pt x="7384228" y="2016328"/>
                </a:moveTo>
                <a:cubicBezTo>
                  <a:pt x="7395145" y="2016328"/>
                  <a:pt x="7403996" y="2007477"/>
                  <a:pt x="7403996" y="1996559"/>
                </a:cubicBezTo>
                <a:cubicBezTo>
                  <a:pt x="7403996" y="1985642"/>
                  <a:pt x="7395145" y="1976791"/>
                  <a:pt x="7384228" y="1976791"/>
                </a:cubicBezTo>
                <a:cubicBezTo>
                  <a:pt x="7373310" y="1976791"/>
                  <a:pt x="7364459" y="1985642"/>
                  <a:pt x="7364459" y="1996559"/>
                </a:cubicBezTo>
                <a:cubicBezTo>
                  <a:pt x="7364459" y="2007477"/>
                  <a:pt x="7373310" y="2016328"/>
                  <a:pt x="7384228" y="2016328"/>
                </a:cubicBezTo>
                <a:close/>
                <a:moveTo>
                  <a:pt x="7191200" y="2016328"/>
                </a:moveTo>
                <a:cubicBezTo>
                  <a:pt x="7202118" y="2016328"/>
                  <a:pt x="7210968" y="2007477"/>
                  <a:pt x="7210968" y="1996559"/>
                </a:cubicBezTo>
                <a:cubicBezTo>
                  <a:pt x="7210968" y="1985642"/>
                  <a:pt x="7202118" y="1976791"/>
                  <a:pt x="7191200" y="1976791"/>
                </a:cubicBezTo>
                <a:cubicBezTo>
                  <a:pt x="7180283" y="1976791"/>
                  <a:pt x="7171432" y="1985642"/>
                  <a:pt x="7171432" y="1996559"/>
                </a:cubicBezTo>
                <a:cubicBezTo>
                  <a:pt x="7171432" y="2007477"/>
                  <a:pt x="7180283" y="2016328"/>
                  <a:pt x="7191200" y="2016328"/>
                </a:cubicBezTo>
                <a:close/>
                <a:moveTo>
                  <a:pt x="6998173" y="2016328"/>
                </a:moveTo>
                <a:cubicBezTo>
                  <a:pt x="7009090" y="2016328"/>
                  <a:pt x="7017941" y="2007477"/>
                  <a:pt x="7017941" y="1996559"/>
                </a:cubicBezTo>
                <a:cubicBezTo>
                  <a:pt x="7017941" y="1985642"/>
                  <a:pt x="7009090" y="1976791"/>
                  <a:pt x="6998173" y="1976791"/>
                </a:cubicBezTo>
                <a:cubicBezTo>
                  <a:pt x="6987255" y="1976791"/>
                  <a:pt x="6978404" y="1985642"/>
                  <a:pt x="6978404" y="1996559"/>
                </a:cubicBezTo>
                <a:cubicBezTo>
                  <a:pt x="6978404" y="2007477"/>
                  <a:pt x="6987255" y="2016328"/>
                  <a:pt x="6998173" y="2016328"/>
                </a:cubicBezTo>
                <a:close/>
                <a:moveTo>
                  <a:pt x="6805144" y="2016328"/>
                </a:moveTo>
                <a:cubicBezTo>
                  <a:pt x="6816062" y="2016328"/>
                  <a:pt x="6824913" y="2007477"/>
                  <a:pt x="6824913" y="1996559"/>
                </a:cubicBezTo>
                <a:cubicBezTo>
                  <a:pt x="6824913" y="1985642"/>
                  <a:pt x="6816062" y="1976791"/>
                  <a:pt x="6805144" y="1976791"/>
                </a:cubicBezTo>
                <a:cubicBezTo>
                  <a:pt x="6794227" y="1976791"/>
                  <a:pt x="6785376" y="1985642"/>
                  <a:pt x="6785376" y="1996559"/>
                </a:cubicBezTo>
                <a:cubicBezTo>
                  <a:pt x="6785376" y="2007477"/>
                  <a:pt x="6794227" y="2016328"/>
                  <a:pt x="6805144" y="2016328"/>
                </a:cubicBezTo>
                <a:close/>
                <a:moveTo>
                  <a:pt x="6612117" y="2016328"/>
                </a:moveTo>
                <a:cubicBezTo>
                  <a:pt x="6623034" y="2016328"/>
                  <a:pt x="6631885" y="2007477"/>
                  <a:pt x="6631885" y="1996559"/>
                </a:cubicBezTo>
                <a:cubicBezTo>
                  <a:pt x="6631885" y="1985642"/>
                  <a:pt x="6623034" y="1976791"/>
                  <a:pt x="6612117" y="1976791"/>
                </a:cubicBezTo>
                <a:cubicBezTo>
                  <a:pt x="6601199" y="1976791"/>
                  <a:pt x="6592348" y="1985642"/>
                  <a:pt x="6592348" y="1996559"/>
                </a:cubicBezTo>
                <a:cubicBezTo>
                  <a:pt x="6592348" y="2007477"/>
                  <a:pt x="6601199" y="2016328"/>
                  <a:pt x="6612117" y="2016328"/>
                </a:cubicBezTo>
                <a:close/>
                <a:moveTo>
                  <a:pt x="6403778" y="2016328"/>
                </a:moveTo>
                <a:cubicBezTo>
                  <a:pt x="6414695" y="2016328"/>
                  <a:pt x="6423546" y="2007477"/>
                  <a:pt x="6423546" y="1996559"/>
                </a:cubicBezTo>
                <a:cubicBezTo>
                  <a:pt x="6423546" y="1985642"/>
                  <a:pt x="6414695" y="1976791"/>
                  <a:pt x="6403778" y="1976791"/>
                </a:cubicBezTo>
                <a:cubicBezTo>
                  <a:pt x="6392860" y="1976791"/>
                  <a:pt x="6384009" y="1985642"/>
                  <a:pt x="6384009" y="1996559"/>
                </a:cubicBezTo>
                <a:cubicBezTo>
                  <a:pt x="6384009" y="2007477"/>
                  <a:pt x="6392860" y="2016328"/>
                  <a:pt x="6403778" y="2016328"/>
                </a:cubicBezTo>
                <a:close/>
                <a:moveTo>
                  <a:pt x="6210750" y="2016328"/>
                </a:moveTo>
                <a:cubicBezTo>
                  <a:pt x="6221668" y="2016328"/>
                  <a:pt x="6230519" y="2007477"/>
                  <a:pt x="6230519" y="1996559"/>
                </a:cubicBezTo>
                <a:cubicBezTo>
                  <a:pt x="6230519" y="1985642"/>
                  <a:pt x="6221668" y="1976791"/>
                  <a:pt x="6210750" y="1976791"/>
                </a:cubicBezTo>
                <a:cubicBezTo>
                  <a:pt x="6199833" y="1976791"/>
                  <a:pt x="6190982" y="1985642"/>
                  <a:pt x="6190982" y="1996559"/>
                </a:cubicBezTo>
                <a:cubicBezTo>
                  <a:pt x="6190982" y="2007477"/>
                  <a:pt x="6199833" y="2016328"/>
                  <a:pt x="6210750" y="2016328"/>
                </a:cubicBezTo>
                <a:close/>
                <a:moveTo>
                  <a:pt x="6017723" y="2016328"/>
                </a:moveTo>
                <a:cubicBezTo>
                  <a:pt x="6028640" y="2016328"/>
                  <a:pt x="6037491" y="2007477"/>
                  <a:pt x="6037491" y="1996559"/>
                </a:cubicBezTo>
                <a:cubicBezTo>
                  <a:pt x="6037491" y="1985642"/>
                  <a:pt x="6028640" y="1976791"/>
                  <a:pt x="6017723" y="1976791"/>
                </a:cubicBezTo>
                <a:cubicBezTo>
                  <a:pt x="6006805" y="1976791"/>
                  <a:pt x="5997954" y="1985642"/>
                  <a:pt x="5997954" y="1996559"/>
                </a:cubicBezTo>
                <a:cubicBezTo>
                  <a:pt x="5997954" y="2007477"/>
                  <a:pt x="6006805" y="2016328"/>
                  <a:pt x="6017723" y="2016328"/>
                </a:cubicBezTo>
                <a:close/>
                <a:moveTo>
                  <a:pt x="5824694" y="2016328"/>
                </a:moveTo>
                <a:cubicBezTo>
                  <a:pt x="5835612" y="2016328"/>
                  <a:pt x="5844463" y="2007477"/>
                  <a:pt x="5844463" y="1996559"/>
                </a:cubicBezTo>
                <a:cubicBezTo>
                  <a:pt x="5844463" y="1985642"/>
                  <a:pt x="5835612" y="1976791"/>
                  <a:pt x="5824694" y="1976791"/>
                </a:cubicBezTo>
                <a:cubicBezTo>
                  <a:pt x="5813777" y="1976791"/>
                  <a:pt x="5804926" y="1985642"/>
                  <a:pt x="5804926" y="1996559"/>
                </a:cubicBezTo>
                <a:cubicBezTo>
                  <a:pt x="5804926" y="2007477"/>
                  <a:pt x="5813777" y="2016328"/>
                  <a:pt x="5824694" y="2016328"/>
                </a:cubicBezTo>
                <a:close/>
                <a:moveTo>
                  <a:pt x="5631667" y="2016328"/>
                </a:moveTo>
                <a:cubicBezTo>
                  <a:pt x="5642584" y="2016328"/>
                  <a:pt x="5651435" y="2007477"/>
                  <a:pt x="5651435" y="1996559"/>
                </a:cubicBezTo>
                <a:cubicBezTo>
                  <a:pt x="5651435" y="1985642"/>
                  <a:pt x="5642584" y="1976791"/>
                  <a:pt x="5631667" y="1976791"/>
                </a:cubicBezTo>
                <a:cubicBezTo>
                  <a:pt x="5620749" y="1976791"/>
                  <a:pt x="5611899" y="1985642"/>
                  <a:pt x="5611899" y="1996559"/>
                </a:cubicBezTo>
                <a:cubicBezTo>
                  <a:pt x="5611899" y="2007477"/>
                  <a:pt x="5620749" y="2016328"/>
                  <a:pt x="5631667" y="2016328"/>
                </a:cubicBezTo>
                <a:close/>
                <a:moveTo>
                  <a:pt x="5438639" y="2016328"/>
                </a:moveTo>
                <a:cubicBezTo>
                  <a:pt x="5449557" y="2016328"/>
                  <a:pt x="5458408" y="2007477"/>
                  <a:pt x="5458408" y="1996559"/>
                </a:cubicBezTo>
                <a:cubicBezTo>
                  <a:pt x="5458408" y="1985642"/>
                  <a:pt x="5449557" y="1976791"/>
                  <a:pt x="5438639" y="1976791"/>
                </a:cubicBezTo>
                <a:cubicBezTo>
                  <a:pt x="5427722" y="1976791"/>
                  <a:pt x="5418871" y="1985642"/>
                  <a:pt x="5418871" y="1996559"/>
                </a:cubicBezTo>
                <a:cubicBezTo>
                  <a:pt x="5418871" y="2007477"/>
                  <a:pt x="5427722" y="2016328"/>
                  <a:pt x="5438639" y="2016328"/>
                </a:cubicBezTo>
                <a:close/>
                <a:moveTo>
                  <a:pt x="5245612" y="2016328"/>
                </a:moveTo>
                <a:cubicBezTo>
                  <a:pt x="5256529" y="2016328"/>
                  <a:pt x="5265380" y="2007477"/>
                  <a:pt x="5265380" y="1996559"/>
                </a:cubicBezTo>
                <a:cubicBezTo>
                  <a:pt x="5265380" y="1985642"/>
                  <a:pt x="5256529" y="1976791"/>
                  <a:pt x="5245612" y="1976791"/>
                </a:cubicBezTo>
                <a:cubicBezTo>
                  <a:pt x="5234694" y="1976791"/>
                  <a:pt x="5225843" y="1985642"/>
                  <a:pt x="5225843" y="1996559"/>
                </a:cubicBezTo>
                <a:cubicBezTo>
                  <a:pt x="5225843" y="2007477"/>
                  <a:pt x="5234694" y="2016328"/>
                  <a:pt x="5245612" y="2016328"/>
                </a:cubicBezTo>
                <a:close/>
                <a:moveTo>
                  <a:pt x="5052584" y="2016328"/>
                </a:moveTo>
                <a:cubicBezTo>
                  <a:pt x="5063502" y="2016328"/>
                  <a:pt x="5072353" y="2007477"/>
                  <a:pt x="5072353" y="1996559"/>
                </a:cubicBezTo>
                <a:cubicBezTo>
                  <a:pt x="5072353" y="1985642"/>
                  <a:pt x="5063502" y="1976791"/>
                  <a:pt x="5052584" y="1976791"/>
                </a:cubicBezTo>
                <a:cubicBezTo>
                  <a:pt x="5041666" y="1976791"/>
                  <a:pt x="5032815" y="1985642"/>
                  <a:pt x="5032815" y="1996559"/>
                </a:cubicBezTo>
                <a:cubicBezTo>
                  <a:pt x="5032815" y="2007477"/>
                  <a:pt x="5041666" y="2016328"/>
                  <a:pt x="5052584" y="2016328"/>
                </a:cubicBezTo>
                <a:close/>
                <a:moveTo>
                  <a:pt x="4859557" y="2016328"/>
                </a:moveTo>
                <a:cubicBezTo>
                  <a:pt x="4870473" y="2016328"/>
                  <a:pt x="4879324" y="2007477"/>
                  <a:pt x="4879324" y="1996559"/>
                </a:cubicBezTo>
                <a:cubicBezTo>
                  <a:pt x="4879324" y="1985642"/>
                  <a:pt x="4870473" y="1976791"/>
                  <a:pt x="4859557" y="1976791"/>
                </a:cubicBezTo>
                <a:cubicBezTo>
                  <a:pt x="4848639" y="1976791"/>
                  <a:pt x="4839789" y="1985642"/>
                  <a:pt x="4839789" y="1996559"/>
                </a:cubicBezTo>
                <a:cubicBezTo>
                  <a:pt x="4839789" y="2007477"/>
                  <a:pt x="4848639" y="2016328"/>
                  <a:pt x="4859557" y="2016328"/>
                </a:cubicBezTo>
                <a:close/>
                <a:moveTo>
                  <a:pt x="4666528" y="2016328"/>
                </a:moveTo>
                <a:cubicBezTo>
                  <a:pt x="4677446" y="2016328"/>
                  <a:pt x="4686297" y="2007477"/>
                  <a:pt x="4686297" y="1996559"/>
                </a:cubicBezTo>
                <a:cubicBezTo>
                  <a:pt x="4686297" y="1985642"/>
                  <a:pt x="4677446" y="1976791"/>
                  <a:pt x="4666528" y="1976791"/>
                </a:cubicBezTo>
                <a:cubicBezTo>
                  <a:pt x="4655612" y="1976791"/>
                  <a:pt x="4646761" y="1985642"/>
                  <a:pt x="4646761" y="1996559"/>
                </a:cubicBezTo>
                <a:cubicBezTo>
                  <a:pt x="4646761" y="2007477"/>
                  <a:pt x="4655612" y="2016328"/>
                  <a:pt x="4666528" y="2016328"/>
                </a:cubicBezTo>
                <a:close/>
                <a:moveTo>
                  <a:pt x="4473501" y="2016328"/>
                </a:moveTo>
                <a:cubicBezTo>
                  <a:pt x="4484419" y="2016328"/>
                  <a:pt x="4493269" y="2007477"/>
                  <a:pt x="4493269" y="1996559"/>
                </a:cubicBezTo>
                <a:cubicBezTo>
                  <a:pt x="4493269" y="1985642"/>
                  <a:pt x="4484419" y="1976791"/>
                  <a:pt x="4473501" y="1976791"/>
                </a:cubicBezTo>
                <a:cubicBezTo>
                  <a:pt x="4462582" y="1976791"/>
                  <a:pt x="4453732" y="1985642"/>
                  <a:pt x="4453732" y="1996559"/>
                </a:cubicBezTo>
                <a:cubicBezTo>
                  <a:pt x="4453732" y="2007477"/>
                  <a:pt x="4462582" y="2016328"/>
                  <a:pt x="4473501" y="2016328"/>
                </a:cubicBezTo>
                <a:close/>
                <a:moveTo>
                  <a:pt x="4280474" y="2016328"/>
                </a:moveTo>
                <a:cubicBezTo>
                  <a:pt x="4291390" y="2016328"/>
                  <a:pt x="4300242" y="2007477"/>
                  <a:pt x="4300242" y="1996559"/>
                </a:cubicBezTo>
                <a:cubicBezTo>
                  <a:pt x="4300242" y="1985642"/>
                  <a:pt x="4291390" y="1976791"/>
                  <a:pt x="4280474" y="1976791"/>
                </a:cubicBezTo>
                <a:cubicBezTo>
                  <a:pt x="4269556" y="1976791"/>
                  <a:pt x="4260705" y="1985642"/>
                  <a:pt x="4260705" y="1996559"/>
                </a:cubicBezTo>
                <a:cubicBezTo>
                  <a:pt x="4260705" y="2007477"/>
                  <a:pt x="4269556" y="2016328"/>
                  <a:pt x="4280474" y="2016328"/>
                </a:cubicBezTo>
                <a:close/>
                <a:moveTo>
                  <a:pt x="4058922" y="2016328"/>
                </a:moveTo>
                <a:cubicBezTo>
                  <a:pt x="4069840" y="2016328"/>
                  <a:pt x="4078690" y="2007477"/>
                  <a:pt x="4078690" y="1996559"/>
                </a:cubicBezTo>
                <a:cubicBezTo>
                  <a:pt x="4078690" y="1985642"/>
                  <a:pt x="4069840" y="1976791"/>
                  <a:pt x="4058922" y="1976791"/>
                </a:cubicBezTo>
                <a:cubicBezTo>
                  <a:pt x="4048003" y="1976791"/>
                  <a:pt x="4039153" y="1985642"/>
                  <a:pt x="4039153" y="1996559"/>
                </a:cubicBezTo>
                <a:cubicBezTo>
                  <a:pt x="4039153" y="2007477"/>
                  <a:pt x="4048003" y="2016328"/>
                  <a:pt x="4058922" y="2016328"/>
                </a:cubicBezTo>
                <a:close/>
                <a:moveTo>
                  <a:pt x="3865894" y="2016328"/>
                </a:moveTo>
                <a:cubicBezTo>
                  <a:pt x="3876811" y="2016328"/>
                  <a:pt x="3885662" y="2007477"/>
                  <a:pt x="3885662" y="1996559"/>
                </a:cubicBezTo>
                <a:cubicBezTo>
                  <a:pt x="3885662" y="1985642"/>
                  <a:pt x="3876811" y="1976791"/>
                  <a:pt x="3865894" y="1976791"/>
                </a:cubicBezTo>
                <a:cubicBezTo>
                  <a:pt x="3854977" y="1976791"/>
                  <a:pt x="3846126" y="1985642"/>
                  <a:pt x="3846126" y="1996559"/>
                </a:cubicBezTo>
                <a:cubicBezTo>
                  <a:pt x="3846126" y="2007477"/>
                  <a:pt x="3854977" y="2016328"/>
                  <a:pt x="3865894" y="2016328"/>
                </a:cubicBezTo>
                <a:close/>
                <a:moveTo>
                  <a:pt x="3672866" y="2016328"/>
                </a:moveTo>
                <a:cubicBezTo>
                  <a:pt x="3683783" y="2016328"/>
                  <a:pt x="3692634" y="2007477"/>
                  <a:pt x="3692634" y="1996559"/>
                </a:cubicBezTo>
                <a:cubicBezTo>
                  <a:pt x="3692634" y="1985642"/>
                  <a:pt x="3683783" y="1976791"/>
                  <a:pt x="3672866" y="1976791"/>
                </a:cubicBezTo>
                <a:cubicBezTo>
                  <a:pt x="3661948" y="1976791"/>
                  <a:pt x="3653098" y="1985642"/>
                  <a:pt x="3653098" y="1996559"/>
                </a:cubicBezTo>
                <a:cubicBezTo>
                  <a:pt x="3653098" y="2007477"/>
                  <a:pt x="3661948" y="2016328"/>
                  <a:pt x="3672866" y="2016328"/>
                </a:cubicBezTo>
                <a:close/>
                <a:moveTo>
                  <a:pt x="3479838" y="2016328"/>
                </a:moveTo>
                <a:cubicBezTo>
                  <a:pt x="3490755" y="2016328"/>
                  <a:pt x="3499606" y="2007477"/>
                  <a:pt x="3499606" y="1996559"/>
                </a:cubicBezTo>
                <a:cubicBezTo>
                  <a:pt x="3499606" y="1985642"/>
                  <a:pt x="3490755" y="1976791"/>
                  <a:pt x="3479838" y="1976791"/>
                </a:cubicBezTo>
                <a:cubicBezTo>
                  <a:pt x="3468920" y="1976791"/>
                  <a:pt x="3460069" y="1985642"/>
                  <a:pt x="3460069" y="1996559"/>
                </a:cubicBezTo>
                <a:cubicBezTo>
                  <a:pt x="3460069" y="2007477"/>
                  <a:pt x="3468920" y="2016328"/>
                  <a:pt x="3479838" y="2016328"/>
                </a:cubicBezTo>
                <a:close/>
                <a:moveTo>
                  <a:pt x="3286810" y="2016328"/>
                </a:moveTo>
                <a:cubicBezTo>
                  <a:pt x="3297728" y="2016328"/>
                  <a:pt x="3306579" y="2007477"/>
                  <a:pt x="3306579" y="1996559"/>
                </a:cubicBezTo>
                <a:cubicBezTo>
                  <a:pt x="3306579" y="1985642"/>
                  <a:pt x="3297728" y="1976791"/>
                  <a:pt x="3286810" y="1976791"/>
                </a:cubicBezTo>
                <a:cubicBezTo>
                  <a:pt x="3275893" y="1976791"/>
                  <a:pt x="3267042" y="1985642"/>
                  <a:pt x="3267042" y="1996559"/>
                </a:cubicBezTo>
                <a:cubicBezTo>
                  <a:pt x="3267042" y="2007477"/>
                  <a:pt x="3275893" y="2016328"/>
                  <a:pt x="3286810" y="2016328"/>
                </a:cubicBezTo>
                <a:close/>
                <a:moveTo>
                  <a:pt x="3093783" y="2016328"/>
                </a:moveTo>
                <a:cubicBezTo>
                  <a:pt x="3104700" y="2016328"/>
                  <a:pt x="3113551" y="2007477"/>
                  <a:pt x="3113551" y="1996559"/>
                </a:cubicBezTo>
                <a:cubicBezTo>
                  <a:pt x="3113551" y="1985642"/>
                  <a:pt x="3104700" y="1976791"/>
                  <a:pt x="3093783" y="1976791"/>
                </a:cubicBezTo>
                <a:cubicBezTo>
                  <a:pt x="3082865" y="1976791"/>
                  <a:pt x="3074014" y="1985642"/>
                  <a:pt x="3074014" y="1996559"/>
                </a:cubicBezTo>
                <a:cubicBezTo>
                  <a:pt x="3074014" y="2007477"/>
                  <a:pt x="3082865" y="2016328"/>
                  <a:pt x="3093783" y="2016328"/>
                </a:cubicBezTo>
                <a:close/>
                <a:moveTo>
                  <a:pt x="2900755" y="2016328"/>
                </a:moveTo>
                <a:cubicBezTo>
                  <a:pt x="2911673" y="2016328"/>
                  <a:pt x="2920524" y="2007477"/>
                  <a:pt x="2920524" y="1996559"/>
                </a:cubicBezTo>
                <a:cubicBezTo>
                  <a:pt x="2920524" y="1985642"/>
                  <a:pt x="2911673" y="1976791"/>
                  <a:pt x="2900755" y="1976791"/>
                </a:cubicBezTo>
                <a:cubicBezTo>
                  <a:pt x="2889838" y="1976791"/>
                  <a:pt x="2880987" y="1985642"/>
                  <a:pt x="2880987" y="1996559"/>
                </a:cubicBezTo>
                <a:cubicBezTo>
                  <a:pt x="2880987" y="2007477"/>
                  <a:pt x="2889838" y="2016328"/>
                  <a:pt x="2900755" y="2016328"/>
                </a:cubicBezTo>
                <a:close/>
                <a:moveTo>
                  <a:pt x="2707727" y="2016328"/>
                </a:moveTo>
                <a:cubicBezTo>
                  <a:pt x="2718644" y="2016328"/>
                  <a:pt x="2727495" y="2007477"/>
                  <a:pt x="2727495" y="1996559"/>
                </a:cubicBezTo>
                <a:cubicBezTo>
                  <a:pt x="2727495" y="1985642"/>
                  <a:pt x="2718644" y="1976791"/>
                  <a:pt x="2707727" y="1976791"/>
                </a:cubicBezTo>
                <a:cubicBezTo>
                  <a:pt x="2696809" y="1976791"/>
                  <a:pt x="2687958" y="1985642"/>
                  <a:pt x="2687958" y="1996559"/>
                </a:cubicBezTo>
                <a:cubicBezTo>
                  <a:pt x="2687958" y="2007477"/>
                  <a:pt x="2696809" y="2016328"/>
                  <a:pt x="2707727" y="2016328"/>
                </a:cubicBezTo>
                <a:close/>
                <a:moveTo>
                  <a:pt x="2514699" y="2016328"/>
                </a:moveTo>
                <a:cubicBezTo>
                  <a:pt x="2525617" y="2016328"/>
                  <a:pt x="2534468" y="2007477"/>
                  <a:pt x="2534468" y="1996559"/>
                </a:cubicBezTo>
                <a:cubicBezTo>
                  <a:pt x="2534468" y="1985642"/>
                  <a:pt x="2525617" y="1976791"/>
                  <a:pt x="2514699" y="1976791"/>
                </a:cubicBezTo>
                <a:cubicBezTo>
                  <a:pt x="2503782" y="1976791"/>
                  <a:pt x="2494931" y="1985642"/>
                  <a:pt x="2494931" y="1996559"/>
                </a:cubicBezTo>
                <a:cubicBezTo>
                  <a:pt x="2494931" y="2007477"/>
                  <a:pt x="2503782" y="2016328"/>
                  <a:pt x="2514699" y="2016328"/>
                </a:cubicBezTo>
                <a:close/>
                <a:moveTo>
                  <a:pt x="2321672" y="2016328"/>
                </a:moveTo>
                <a:cubicBezTo>
                  <a:pt x="2332589" y="2016328"/>
                  <a:pt x="2341440" y="2007477"/>
                  <a:pt x="2341440" y="1996559"/>
                </a:cubicBezTo>
                <a:cubicBezTo>
                  <a:pt x="2341440" y="1985642"/>
                  <a:pt x="2332589" y="1976791"/>
                  <a:pt x="2321672" y="1976791"/>
                </a:cubicBezTo>
                <a:cubicBezTo>
                  <a:pt x="2310754" y="1976791"/>
                  <a:pt x="2301903" y="1985642"/>
                  <a:pt x="2301903" y="1996559"/>
                </a:cubicBezTo>
                <a:cubicBezTo>
                  <a:pt x="2301903" y="2007477"/>
                  <a:pt x="2310754" y="2016328"/>
                  <a:pt x="2321672" y="2016328"/>
                </a:cubicBezTo>
                <a:close/>
                <a:moveTo>
                  <a:pt x="2128643" y="2016328"/>
                </a:moveTo>
                <a:cubicBezTo>
                  <a:pt x="2139561" y="2016328"/>
                  <a:pt x="2148412" y="2007477"/>
                  <a:pt x="2148412" y="1996559"/>
                </a:cubicBezTo>
                <a:cubicBezTo>
                  <a:pt x="2148412" y="1985642"/>
                  <a:pt x="2139561" y="1976791"/>
                  <a:pt x="2128643" y="1976791"/>
                </a:cubicBezTo>
                <a:cubicBezTo>
                  <a:pt x="2117726" y="1976791"/>
                  <a:pt x="2108875" y="1985642"/>
                  <a:pt x="2108875" y="1996559"/>
                </a:cubicBezTo>
                <a:cubicBezTo>
                  <a:pt x="2108875" y="2007477"/>
                  <a:pt x="2117726" y="2016328"/>
                  <a:pt x="2128643" y="2016328"/>
                </a:cubicBezTo>
                <a:close/>
                <a:moveTo>
                  <a:pt x="1935616" y="2016328"/>
                </a:moveTo>
                <a:cubicBezTo>
                  <a:pt x="1946533" y="2016328"/>
                  <a:pt x="1955384" y="2007477"/>
                  <a:pt x="1955384" y="1996559"/>
                </a:cubicBezTo>
                <a:cubicBezTo>
                  <a:pt x="1955384" y="1985642"/>
                  <a:pt x="1946533" y="1976791"/>
                  <a:pt x="1935616" y="1976791"/>
                </a:cubicBezTo>
                <a:cubicBezTo>
                  <a:pt x="1924698" y="1976791"/>
                  <a:pt x="1915848" y="1985642"/>
                  <a:pt x="1915848" y="1996559"/>
                </a:cubicBezTo>
                <a:cubicBezTo>
                  <a:pt x="1915848" y="2007477"/>
                  <a:pt x="1924698" y="2016328"/>
                  <a:pt x="1935616" y="2016328"/>
                </a:cubicBezTo>
                <a:close/>
                <a:moveTo>
                  <a:pt x="1727277" y="2016328"/>
                </a:moveTo>
                <a:cubicBezTo>
                  <a:pt x="1738195" y="2016328"/>
                  <a:pt x="1747045" y="2007477"/>
                  <a:pt x="1747045" y="1996559"/>
                </a:cubicBezTo>
                <a:cubicBezTo>
                  <a:pt x="1747045" y="1985642"/>
                  <a:pt x="1738195" y="1976791"/>
                  <a:pt x="1727277" y="1976791"/>
                </a:cubicBezTo>
                <a:cubicBezTo>
                  <a:pt x="1716359" y="1976791"/>
                  <a:pt x="1707508" y="1985642"/>
                  <a:pt x="1707508" y="1996559"/>
                </a:cubicBezTo>
                <a:cubicBezTo>
                  <a:pt x="1707508" y="2007477"/>
                  <a:pt x="1716359" y="2016328"/>
                  <a:pt x="1727277" y="2016328"/>
                </a:cubicBezTo>
                <a:close/>
                <a:moveTo>
                  <a:pt x="1534249" y="2016328"/>
                </a:moveTo>
                <a:cubicBezTo>
                  <a:pt x="1545167" y="2016328"/>
                  <a:pt x="1554018" y="2007477"/>
                  <a:pt x="1554018" y="1996559"/>
                </a:cubicBezTo>
                <a:cubicBezTo>
                  <a:pt x="1554018" y="1985642"/>
                  <a:pt x="1545167" y="1976791"/>
                  <a:pt x="1534249" y="1976791"/>
                </a:cubicBezTo>
                <a:cubicBezTo>
                  <a:pt x="1523332" y="1976791"/>
                  <a:pt x="1514481" y="1985642"/>
                  <a:pt x="1514481" y="1996559"/>
                </a:cubicBezTo>
                <a:cubicBezTo>
                  <a:pt x="1514481" y="2007477"/>
                  <a:pt x="1523332" y="2016328"/>
                  <a:pt x="1534249" y="2016328"/>
                </a:cubicBezTo>
                <a:close/>
                <a:moveTo>
                  <a:pt x="1341222" y="2016328"/>
                </a:moveTo>
                <a:cubicBezTo>
                  <a:pt x="1352139" y="2016328"/>
                  <a:pt x="1360990" y="2007477"/>
                  <a:pt x="1360990" y="1996559"/>
                </a:cubicBezTo>
                <a:cubicBezTo>
                  <a:pt x="1360990" y="1985642"/>
                  <a:pt x="1352139" y="1976791"/>
                  <a:pt x="1341222" y="1976791"/>
                </a:cubicBezTo>
                <a:cubicBezTo>
                  <a:pt x="1330304" y="1976791"/>
                  <a:pt x="1321453" y="1985642"/>
                  <a:pt x="1321453" y="1996559"/>
                </a:cubicBezTo>
                <a:cubicBezTo>
                  <a:pt x="1321453" y="2007477"/>
                  <a:pt x="1330304" y="2016328"/>
                  <a:pt x="1341222" y="2016328"/>
                </a:cubicBezTo>
                <a:close/>
                <a:moveTo>
                  <a:pt x="1148193" y="2016328"/>
                </a:moveTo>
                <a:cubicBezTo>
                  <a:pt x="1159111" y="2016328"/>
                  <a:pt x="1167962" y="2007477"/>
                  <a:pt x="1167962" y="1996559"/>
                </a:cubicBezTo>
                <a:cubicBezTo>
                  <a:pt x="1167962" y="1985642"/>
                  <a:pt x="1159111" y="1976791"/>
                  <a:pt x="1148193" y="1976791"/>
                </a:cubicBezTo>
                <a:cubicBezTo>
                  <a:pt x="1137276" y="1976791"/>
                  <a:pt x="1128425" y="1985642"/>
                  <a:pt x="1128425" y="1996559"/>
                </a:cubicBezTo>
                <a:cubicBezTo>
                  <a:pt x="1128425" y="2007477"/>
                  <a:pt x="1137276" y="2016328"/>
                  <a:pt x="1148193" y="2016328"/>
                </a:cubicBezTo>
                <a:close/>
                <a:moveTo>
                  <a:pt x="955166" y="2016328"/>
                </a:moveTo>
                <a:cubicBezTo>
                  <a:pt x="966083" y="2016328"/>
                  <a:pt x="974934" y="2007477"/>
                  <a:pt x="974934" y="1996559"/>
                </a:cubicBezTo>
                <a:cubicBezTo>
                  <a:pt x="974934" y="1985642"/>
                  <a:pt x="966083" y="1976791"/>
                  <a:pt x="955166" y="1976791"/>
                </a:cubicBezTo>
                <a:cubicBezTo>
                  <a:pt x="944248" y="1976791"/>
                  <a:pt x="935398" y="1985642"/>
                  <a:pt x="935398" y="1996559"/>
                </a:cubicBezTo>
                <a:cubicBezTo>
                  <a:pt x="935398" y="2007477"/>
                  <a:pt x="944248" y="2016328"/>
                  <a:pt x="955166" y="2016328"/>
                </a:cubicBezTo>
                <a:close/>
                <a:moveTo>
                  <a:pt x="762138" y="2016328"/>
                </a:moveTo>
                <a:cubicBezTo>
                  <a:pt x="773056" y="2016328"/>
                  <a:pt x="781907" y="2007477"/>
                  <a:pt x="781907" y="1996559"/>
                </a:cubicBezTo>
                <a:cubicBezTo>
                  <a:pt x="781907" y="1985642"/>
                  <a:pt x="773056" y="1976791"/>
                  <a:pt x="762138" y="1976791"/>
                </a:cubicBezTo>
                <a:cubicBezTo>
                  <a:pt x="751221" y="1976791"/>
                  <a:pt x="742370" y="1985642"/>
                  <a:pt x="742370" y="1996559"/>
                </a:cubicBezTo>
                <a:cubicBezTo>
                  <a:pt x="742370" y="2007477"/>
                  <a:pt x="751221" y="2016328"/>
                  <a:pt x="762138" y="2016328"/>
                </a:cubicBezTo>
                <a:close/>
                <a:moveTo>
                  <a:pt x="569111" y="2016328"/>
                </a:moveTo>
                <a:cubicBezTo>
                  <a:pt x="580028" y="2016328"/>
                  <a:pt x="588879" y="2007477"/>
                  <a:pt x="588879" y="1996559"/>
                </a:cubicBezTo>
                <a:cubicBezTo>
                  <a:pt x="588879" y="1985642"/>
                  <a:pt x="580028" y="1976791"/>
                  <a:pt x="569111" y="1976791"/>
                </a:cubicBezTo>
                <a:cubicBezTo>
                  <a:pt x="558193" y="1976791"/>
                  <a:pt x="549343" y="1985642"/>
                  <a:pt x="549343" y="1996559"/>
                </a:cubicBezTo>
                <a:cubicBezTo>
                  <a:pt x="549343" y="2007477"/>
                  <a:pt x="558193" y="2016328"/>
                  <a:pt x="569111" y="2016328"/>
                </a:cubicBezTo>
                <a:close/>
                <a:moveTo>
                  <a:pt x="376082" y="2016328"/>
                </a:moveTo>
                <a:cubicBezTo>
                  <a:pt x="387000" y="2016328"/>
                  <a:pt x="395851" y="2007477"/>
                  <a:pt x="395851" y="1996559"/>
                </a:cubicBezTo>
                <a:cubicBezTo>
                  <a:pt x="395851" y="1985642"/>
                  <a:pt x="387000" y="1976791"/>
                  <a:pt x="376082" y="1976791"/>
                </a:cubicBezTo>
                <a:cubicBezTo>
                  <a:pt x="365165" y="1976791"/>
                  <a:pt x="356314" y="1985642"/>
                  <a:pt x="356314" y="1996559"/>
                </a:cubicBezTo>
                <a:cubicBezTo>
                  <a:pt x="356314" y="2007477"/>
                  <a:pt x="365165" y="2016328"/>
                  <a:pt x="376082" y="2016328"/>
                </a:cubicBezTo>
                <a:close/>
                <a:moveTo>
                  <a:pt x="183055" y="2016328"/>
                </a:moveTo>
                <a:cubicBezTo>
                  <a:pt x="193973" y="2016328"/>
                  <a:pt x="202823" y="2007477"/>
                  <a:pt x="202823" y="1996559"/>
                </a:cubicBezTo>
                <a:cubicBezTo>
                  <a:pt x="202823" y="1985642"/>
                  <a:pt x="193973" y="1976791"/>
                  <a:pt x="183055" y="1976791"/>
                </a:cubicBezTo>
                <a:cubicBezTo>
                  <a:pt x="172137" y="1976791"/>
                  <a:pt x="163287" y="1985642"/>
                  <a:pt x="163287" y="1996559"/>
                </a:cubicBezTo>
                <a:cubicBezTo>
                  <a:pt x="163287" y="2007477"/>
                  <a:pt x="172137" y="2016328"/>
                  <a:pt x="183055" y="2016328"/>
                </a:cubicBezTo>
                <a:close/>
                <a:moveTo>
                  <a:pt x="0" y="2209876"/>
                </a:moveTo>
                <a:lnTo>
                  <a:pt x="4006" y="2208217"/>
                </a:lnTo>
                <a:cubicBezTo>
                  <a:pt x="7583" y="2204639"/>
                  <a:pt x="9796" y="2199697"/>
                  <a:pt x="9796" y="2194238"/>
                </a:cubicBezTo>
                <a:cubicBezTo>
                  <a:pt x="9796" y="2188780"/>
                  <a:pt x="7583" y="2183838"/>
                  <a:pt x="4006" y="2180260"/>
                </a:cubicBezTo>
                <a:lnTo>
                  <a:pt x="0" y="2178601"/>
                </a:lnTo>
                <a:close/>
                <a:moveTo>
                  <a:pt x="8349367" y="2214007"/>
                </a:moveTo>
                <a:cubicBezTo>
                  <a:pt x="8354825" y="2214007"/>
                  <a:pt x="8359767" y="2211794"/>
                  <a:pt x="8363345" y="2208217"/>
                </a:cubicBezTo>
                <a:lnTo>
                  <a:pt x="8366380" y="2200889"/>
                </a:lnTo>
                <a:lnTo>
                  <a:pt x="8366380" y="2187587"/>
                </a:lnTo>
                <a:lnTo>
                  <a:pt x="8363345" y="2180260"/>
                </a:lnTo>
                <a:cubicBezTo>
                  <a:pt x="8359767" y="2176683"/>
                  <a:pt x="8354825" y="2174470"/>
                  <a:pt x="8349367" y="2174470"/>
                </a:cubicBezTo>
                <a:cubicBezTo>
                  <a:pt x="8338449" y="2174470"/>
                  <a:pt x="8329598" y="2183321"/>
                  <a:pt x="8329598" y="2194238"/>
                </a:cubicBezTo>
                <a:cubicBezTo>
                  <a:pt x="8329598" y="2205156"/>
                  <a:pt x="8338449" y="2214007"/>
                  <a:pt x="8349367" y="2214007"/>
                </a:cubicBezTo>
                <a:close/>
                <a:moveTo>
                  <a:pt x="8156338" y="2214007"/>
                </a:moveTo>
                <a:cubicBezTo>
                  <a:pt x="8167256" y="2214007"/>
                  <a:pt x="8176107" y="2205156"/>
                  <a:pt x="8176107" y="2194238"/>
                </a:cubicBezTo>
                <a:cubicBezTo>
                  <a:pt x="8176107" y="2183321"/>
                  <a:pt x="8167256" y="2174470"/>
                  <a:pt x="8156338" y="2174470"/>
                </a:cubicBezTo>
                <a:cubicBezTo>
                  <a:pt x="8145421" y="2174470"/>
                  <a:pt x="8136570" y="2183321"/>
                  <a:pt x="8136570" y="2194238"/>
                </a:cubicBezTo>
                <a:cubicBezTo>
                  <a:pt x="8136570" y="2205156"/>
                  <a:pt x="8145421" y="2214007"/>
                  <a:pt x="8156338" y="2214007"/>
                </a:cubicBezTo>
                <a:close/>
                <a:moveTo>
                  <a:pt x="7963311" y="2214007"/>
                </a:moveTo>
                <a:cubicBezTo>
                  <a:pt x="7974228" y="2214007"/>
                  <a:pt x="7983079" y="2205156"/>
                  <a:pt x="7983079" y="2194238"/>
                </a:cubicBezTo>
                <a:cubicBezTo>
                  <a:pt x="7983079" y="2183321"/>
                  <a:pt x="7974228" y="2174470"/>
                  <a:pt x="7963311" y="2174470"/>
                </a:cubicBezTo>
                <a:cubicBezTo>
                  <a:pt x="7952393" y="2174470"/>
                  <a:pt x="7943543" y="2183321"/>
                  <a:pt x="7943543" y="2194238"/>
                </a:cubicBezTo>
                <a:cubicBezTo>
                  <a:pt x="7943543" y="2205156"/>
                  <a:pt x="7952393" y="2214007"/>
                  <a:pt x="7963311" y="2214007"/>
                </a:cubicBezTo>
                <a:close/>
                <a:moveTo>
                  <a:pt x="7770283" y="2214007"/>
                </a:moveTo>
                <a:cubicBezTo>
                  <a:pt x="7781201" y="2214007"/>
                  <a:pt x="7790052" y="2205156"/>
                  <a:pt x="7790052" y="2194238"/>
                </a:cubicBezTo>
                <a:cubicBezTo>
                  <a:pt x="7790052" y="2183321"/>
                  <a:pt x="7781201" y="2174470"/>
                  <a:pt x="7770283" y="2174470"/>
                </a:cubicBezTo>
                <a:cubicBezTo>
                  <a:pt x="7759366" y="2174470"/>
                  <a:pt x="7750515" y="2183321"/>
                  <a:pt x="7750515" y="2194238"/>
                </a:cubicBezTo>
                <a:cubicBezTo>
                  <a:pt x="7750515" y="2205156"/>
                  <a:pt x="7759366" y="2214007"/>
                  <a:pt x="7770283" y="2214007"/>
                </a:cubicBezTo>
                <a:close/>
                <a:moveTo>
                  <a:pt x="7577256" y="2214007"/>
                </a:moveTo>
                <a:cubicBezTo>
                  <a:pt x="7588174" y="2214007"/>
                  <a:pt x="7597024" y="2205156"/>
                  <a:pt x="7597024" y="2194238"/>
                </a:cubicBezTo>
                <a:cubicBezTo>
                  <a:pt x="7597024" y="2183321"/>
                  <a:pt x="7588174" y="2174470"/>
                  <a:pt x="7577256" y="2174470"/>
                </a:cubicBezTo>
                <a:cubicBezTo>
                  <a:pt x="7566338" y="2174470"/>
                  <a:pt x="7557488" y="2183321"/>
                  <a:pt x="7557488" y="2194238"/>
                </a:cubicBezTo>
                <a:cubicBezTo>
                  <a:pt x="7557488" y="2205156"/>
                  <a:pt x="7566338" y="2214007"/>
                  <a:pt x="7577256" y="2214007"/>
                </a:cubicBezTo>
                <a:close/>
                <a:moveTo>
                  <a:pt x="7384228" y="2214007"/>
                </a:moveTo>
                <a:cubicBezTo>
                  <a:pt x="7395145" y="2214007"/>
                  <a:pt x="7403996" y="2205156"/>
                  <a:pt x="7403996" y="2194238"/>
                </a:cubicBezTo>
                <a:cubicBezTo>
                  <a:pt x="7403996" y="2183321"/>
                  <a:pt x="7395145" y="2174470"/>
                  <a:pt x="7384228" y="2174470"/>
                </a:cubicBezTo>
                <a:cubicBezTo>
                  <a:pt x="7373310" y="2174470"/>
                  <a:pt x="7364459" y="2183321"/>
                  <a:pt x="7364459" y="2194238"/>
                </a:cubicBezTo>
                <a:cubicBezTo>
                  <a:pt x="7364459" y="2205156"/>
                  <a:pt x="7373310" y="2214007"/>
                  <a:pt x="7384228" y="2214007"/>
                </a:cubicBezTo>
                <a:close/>
                <a:moveTo>
                  <a:pt x="7191200" y="2214007"/>
                </a:moveTo>
                <a:cubicBezTo>
                  <a:pt x="7202118" y="2214007"/>
                  <a:pt x="7210968" y="2205156"/>
                  <a:pt x="7210968" y="2194238"/>
                </a:cubicBezTo>
                <a:cubicBezTo>
                  <a:pt x="7210968" y="2183321"/>
                  <a:pt x="7202118" y="2174470"/>
                  <a:pt x="7191200" y="2174470"/>
                </a:cubicBezTo>
                <a:cubicBezTo>
                  <a:pt x="7180283" y="2174470"/>
                  <a:pt x="7171432" y="2183321"/>
                  <a:pt x="7171432" y="2194238"/>
                </a:cubicBezTo>
                <a:cubicBezTo>
                  <a:pt x="7171432" y="2205156"/>
                  <a:pt x="7180283" y="2214007"/>
                  <a:pt x="7191200" y="2214007"/>
                </a:cubicBezTo>
                <a:close/>
                <a:moveTo>
                  <a:pt x="6998173" y="2214007"/>
                </a:moveTo>
                <a:cubicBezTo>
                  <a:pt x="7009090" y="2214007"/>
                  <a:pt x="7017941" y="2205156"/>
                  <a:pt x="7017941" y="2194238"/>
                </a:cubicBezTo>
                <a:cubicBezTo>
                  <a:pt x="7017941" y="2183321"/>
                  <a:pt x="7009090" y="2174470"/>
                  <a:pt x="6998173" y="2174470"/>
                </a:cubicBezTo>
                <a:cubicBezTo>
                  <a:pt x="6987255" y="2174470"/>
                  <a:pt x="6978404" y="2183321"/>
                  <a:pt x="6978404" y="2194238"/>
                </a:cubicBezTo>
                <a:cubicBezTo>
                  <a:pt x="6978404" y="2205156"/>
                  <a:pt x="6987255" y="2214007"/>
                  <a:pt x="6998173" y="2214007"/>
                </a:cubicBezTo>
                <a:close/>
                <a:moveTo>
                  <a:pt x="6805144" y="2214007"/>
                </a:moveTo>
                <a:cubicBezTo>
                  <a:pt x="6816062" y="2214007"/>
                  <a:pt x="6824913" y="2205156"/>
                  <a:pt x="6824913" y="2194238"/>
                </a:cubicBezTo>
                <a:cubicBezTo>
                  <a:pt x="6824913" y="2183321"/>
                  <a:pt x="6816062" y="2174470"/>
                  <a:pt x="6805144" y="2174470"/>
                </a:cubicBezTo>
                <a:cubicBezTo>
                  <a:pt x="6794227" y="2174470"/>
                  <a:pt x="6785376" y="2183321"/>
                  <a:pt x="6785376" y="2194238"/>
                </a:cubicBezTo>
                <a:cubicBezTo>
                  <a:pt x="6785376" y="2205156"/>
                  <a:pt x="6794227" y="2214007"/>
                  <a:pt x="6805144" y="2214007"/>
                </a:cubicBezTo>
                <a:close/>
                <a:moveTo>
                  <a:pt x="6612117" y="2214007"/>
                </a:moveTo>
                <a:cubicBezTo>
                  <a:pt x="6623034" y="2214007"/>
                  <a:pt x="6631885" y="2205156"/>
                  <a:pt x="6631885" y="2194238"/>
                </a:cubicBezTo>
                <a:cubicBezTo>
                  <a:pt x="6631885" y="2183321"/>
                  <a:pt x="6623034" y="2174470"/>
                  <a:pt x="6612117" y="2174470"/>
                </a:cubicBezTo>
                <a:cubicBezTo>
                  <a:pt x="6601199" y="2174470"/>
                  <a:pt x="6592348" y="2183321"/>
                  <a:pt x="6592348" y="2194238"/>
                </a:cubicBezTo>
                <a:cubicBezTo>
                  <a:pt x="6592348" y="2205156"/>
                  <a:pt x="6601199" y="2214007"/>
                  <a:pt x="6612117" y="2214007"/>
                </a:cubicBezTo>
                <a:close/>
                <a:moveTo>
                  <a:pt x="6403778" y="2214007"/>
                </a:moveTo>
                <a:cubicBezTo>
                  <a:pt x="6414695" y="2214007"/>
                  <a:pt x="6423546" y="2205156"/>
                  <a:pt x="6423546" y="2194238"/>
                </a:cubicBezTo>
                <a:cubicBezTo>
                  <a:pt x="6423546" y="2183321"/>
                  <a:pt x="6414695" y="2174470"/>
                  <a:pt x="6403778" y="2174470"/>
                </a:cubicBezTo>
                <a:cubicBezTo>
                  <a:pt x="6392860" y="2174470"/>
                  <a:pt x="6384009" y="2183321"/>
                  <a:pt x="6384009" y="2194238"/>
                </a:cubicBezTo>
                <a:cubicBezTo>
                  <a:pt x="6384009" y="2205156"/>
                  <a:pt x="6392860" y="2214007"/>
                  <a:pt x="6403778" y="2214007"/>
                </a:cubicBezTo>
                <a:close/>
                <a:moveTo>
                  <a:pt x="6210750" y="2214007"/>
                </a:moveTo>
                <a:cubicBezTo>
                  <a:pt x="6221668" y="2214007"/>
                  <a:pt x="6230519" y="2205156"/>
                  <a:pt x="6230519" y="2194238"/>
                </a:cubicBezTo>
                <a:cubicBezTo>
                  <a:pt x="6230519" y="2183321"/>
                  <a:pt x="6221668" y="2174470"/>
                  <a:pt x="6210750" y="2174470"/>
                </a:cubicBezTo>
                <a:cubicBezTo>
                  <a:pt x="6199833" y="2174470"/>
                  <a:pt x="6190982" y="2183321"/>
                  <a:pt x="6190982" y="2194238"/>
                </a:cubicBezTo>
                <a:cubicBezTo>
                  <a:pt x="6190982" y="2205156"/>
                  <a:pt x="6199833" y="2214007"/>
                  <a:pt x="6210750" y="2214007"/>
                </a:cubicBezTo>
                <a:close/>
                <a:moveTo>
                  <a:pt x="6017723" y="2214007"/>
                </a:moveTo>
                <a:cubicBezTo>
                  <a:pt x="6028640" y="2214007"/>
                  <a:pt x="6037491" y="2205156"/>
                  <a:pt x="6037491" y="2194238"/>
                </a:cubicBezTo>
                <a:cubicBezTo>
                  <a:pt x="6037491" y="2183321"/>
                  <a:pt x="6028640" y="2174470"/>
                  <a:pt x="6017723" y="2174470"/>
                </a:cubicBezTo>
                <a:cubicBezTo>
                  <a:pt x="6006805" y="2174470"/>
                  <a:pt x="5997954" y="2183321"/>
                  <a:pt x="5997954" y="2194238"/>
                </a:cubicBezTo>
                <a:cubicBezTo>
                  <a:pt x="5997954" y="2205156"/>
                  <a:pt x="6006805" y="2214007"/>
                  <a:pt x="6017723" y="2214007"/>
                </a:cubicBezTo>
                <a:close/>
                <a:moveTo>
                  <a:pt x="5824694" y="2214007"/>
                </a:moveTo>
                <a:cubicBezTo>
                  <a:pt x="5835612" y="2214007"/>
                  <a:pt x="5844463" y="2205156"/>
                  <a:pt x="5844463" y="2194238"/>
                </a:cubicBezTo>
                <a:cubicBezTo>
                  <a:pt x="5844463" y="2183321"/>
                  <a:pt x="5835612" y="2174470"/>
                  <a:pt x="5824694" y="2174470"/>
                </a:cubicBezTo>
                <a:cubicBezTo>
                  <a:pt x="5813777" y="2174470"/>
                  <a:pt x="5804926" y="2183321"/>
                  <a:pt x="5804926" y="2194238"/>
                </a:cubicBezTo>
                <a:cubicBezTo>
                  <a:pt x="5804926" y="2205156"/>
                  <a:pt x="5813777" y="2214007"/>
                  <a:pt x="5824694" y="2214007"/>
                </a:cubicBezTo>
                <a:close/>
                <a:moveTo>
                  <a:pt x="5631667" y="2214007"/>
                </a:moveTo>
                <a:cubicBezTo>
                  <a:pt x="5642584" y="2214007"/>
                  <a:pt x="5651435" y="2205156"/>
                  <a:pt x="5651435" y="2194238"/>
                </a:cubicBezTo>
                <a:cubicBezTo>
                  <a:pt x="5651435" y="2183321"/>
                  <a:pt x="5642584" y="2174470"/>
                  <a:pt x="5631667" y="2174470"/>
                </a:cubicBezTo>
                <a:cubicBezTo>
                  <a:pt x="5620749" y="2174470"/>
                  <a:pt x="5611899" y="2183321"/>
                  <a:pt x="5611899" y="2194238"/>
                </a:cubicBezTo>
                <a:cubicBezTo>
                  <a:pt x="5611899" y="2205156"/>
                  <a:pt x="5620749" y="2214007"/>
                  <a:pt x="5631667" y="2214007"/>
                </a:cubicBezTo>
                <a:close/>
                <a:moveTo>
                  <a:pt x="5438639" y="2214007"/>
                </a:moveTo>
                <a:cubicBezTo>
                  <a:pt x="5449557" y="2214007"/>
                  <a:pt x="5458408" y="2205156"/>
                  <a:pt x="5458408" y="2194238"/>
                </a:cubicBezTo>
                <a:cubicBezTo>
                  <a:pt x="5458408" y="2183321"/>
                  <a:pt x="5449557" y="2174470"/>
                  <a:pt x="5438639" y="2174470"/>
                </a:cubicBezTo>
                <a:cubicBezTo>
                  <a:pt x="5427722" y="2174470"/>
                  <a:pt x="5418871" y="2183321"/>
                  <a:pt x="5418871" y="2194238"/>
                </a:cubicBezTo>
                <a:cubicBezTo>
                  <a:pt x="5418871" y="2205156"/>
                  <a:pt x="5427722" y="2214007"/>
                  <a:pt x="5438639" y="2214007"/>
                </a:cubicBezTo>
                <a:close/>
                <a:moveTo>
                  <a:pt x="5245612" y="2214007"/>
                </a:moveTo>
                <a:cubicBezTo>
                  <a:pt x="5256529" y="2214007"/>
                  <a:pt x="5265380" y="2205156"/>
                  <a:pt x="5265380" y="2194238"/>
                </a:cubicBezTo>
                <a:cubicBezTo>
                  <a:pt x="5265380" y="2183321"/>
                  <a:pt x="5256529" y="2174470"/>
                  <a:pt x="5245612" y="2174470"/>
                </a:cubicBezTo>
                <a:cubicBezTo>
                  <a:pt x="5234694" y="2174470"/>
                  <a:pt x="5225843" y="2183321"/>
                  <a:pt x="5225843" y="2194238"/>
                </a:cubicBezTo>
                <a:cubicBezTo>
                  <a:pt x="5225843" y="2205156"/>
                  <a:pt x="5234694" y="2214007"/>
                  <a:pt x="5245612" y="2214007"/>
                </a:cubicBezTo>
                <a:close/>
                <a:moveTo>
                  <a:pt x="5052584" y="2214007"/>
                </a:moveTo>
                <a:cubicBezTo>
                  <a:pt x="5063502" y="2214007"/>
                  <a:pt x="5072353" y="2205156"/>
                  <a:pt x="5072353" y="2194238"/>
                </a:cubicBezTo>
                <a:cubicBezTo>
                  <a:pt x="5072353" y="2183321"/>
                  <a:pt x="5063502" y="2174470"/>
                  <a:pt x="5052584" y="2174470"/>
                </a:cubicBezTo>
                <a:cubicBezTo>
                  <a:pt x="5041666" y="2174470"/>
                  <a:pt x="5032815" y="2183321"/>
                  <a:pt x="5032815" y="2194238"/>
                </a:cubicBezTo>
                <a:cubicBezTo>
                  <a:pt x="5032815" y="2205156"/>
                  <a:pt x="5041666" y="2214007"/>
                  <a:pt x="5052584" y="2214007"/>
                </a:cubicBezTo>
                <a:close/>
                <a:moveTo>
                  <a:pt x="4859557" y="2214007"/>
                </a:moveTo>
                <a:cubicBezTo>
                  <a:pt x="4870473" y="2214007"/>
                  <a:pt x="4879324" y="2205156"/>
                  <a:pt x="4879324" y="2194238"/>
                </a:cubicBezTo>
                <a:cubicBezTo>
                  <a:pt x="4879324" y="2183321"/>
                  <a:pt x="4870473" y="2174470"/>
                  <a:pt x="4859557" y="2174470"/>
                </a:cubicBezTo>
                <a:cubicBezTo>
                  <a:pt x="4848639" y="2174470"/>
                  <a:pt x="4839789" y="2183321"/>
                  <a:pt x="4839789" y="2194238"/>
                </a:cubicBezTo>
                <a:cubicBezTo>
                  <a:pt x="4839789" y="2205156"/>
                  <a:pt x="4848639" y="2214007"/>
                  <a:pt x="4859557" y="2214007"/>
                </a:cubicBezTo>
                <a:close/>
                <a:moveTo>
                  <a:pt x="4666528" y="2214007"/>
                </a:moveTo>
                <a:cubicBezTo>
                  <a:pt x="4677446" y="2214007"/>
                  <a:pt x="4686297" y="2205156"/>
                  <a:pt x="4686297" y="2194238"/>
                </a:cubicBezTo>
                <a:cubicBezTo>
                  <a:pt x="4686297" y="2183321"/>
                  <a:pt x="4677446" y="2174470"/>
                  <a:pt x="4666528" y="2174470"/>
                </a:cubicBezTo>
                <a:cubicBezTo>
                  <a:pt x="4655612" y="2174470"/>
                  <a:pt x="4646761" y="2183321"/>
                  <a:pt x="4646761" y="2194238"/>
                </a:cubicBezTo>
                <a:cubicBezTo>
                  <a:pt x="4646761" y="2205156"/>
                  <a:pt x="4655612" y="2214007"/>
                  <a:pt x="4666528" y="2214007"/>
                </a:cubicBezTo>
                <a:close/>
                <a:moveTo>
                  <a:pt x="4473501" y="2214007"/>
                </a:moveTo>
                <a:cubicBezTo>
                  <a:pt x="4484419" y="2214007"/>
                  <a:pt x="4493269" y="2205156"/>
                  <a:pt x="4493269" y="2194238"/>
                </a:cubicBezTo>
                <a:cubicBezTo>
                  <a:pt x="4493269" y="2183321"/>
                  <a:pt x="4484419" y="2174470"/>
                  <a:pt x="4473501" y="2174470"/>
                </a:cubicBezTo>
                <a:cubicBezTo>
                  <a:pt x="4462582" y="2174470"/>
                  <a:pt x="4453732" y="2183321"/>
                  <a:pt x="4453732" y="2194238"/>
                </a:cubicBezTo>
                <a:cubicBezTo>
                  <a:pt x="4453732" y="2205156"/>
                  <a:pt x="4462582" y="2214007"/>
                  <a:pt x="4473501" y="2214007"/>
                </a:cubicBezTo>
                <a:close/>
                <a:moveTo>
                  <a:pt x="4280474" y="2214007"/>
                </a:moveTo>
                <a:cubicBezTo>
                  <a:pt x="4291390" y="2214007"/>
                  <a:pt x="4300242" y="2205156"/>
                  <a:pt x="4300242" y="2194238"/>
                </a:cubicBezTo>
                <a:cubicBezTo>
                  <a:pt x="4300242" y="2183321"/>
                  <a:pt x="4291390" y="2174470"/>
                  <a:pt x="4280474" y="2174470"/>
                </a:cubicBezTo>
                <a:cubicBezTo>
                  <a:pt x="4269556" y="2174470"/>
                  <a:pt x="4260705" y="2183321"/>
                  <a:pt x="4260705" y="2194238"/>
                </a:cubicBezTo>
                <a:cubicBezTo>
                  <a:pt x="4260705" y="2205156"/>
                  <a:pt x="4269556" y="2214007"/>
                  <a:pt x="4280474" y="2214007"/>
                </a:cubicBezTo>
                <a:close/>
                <a:moveTo>
                  <a:pt x="4058922" y="2214007"/>
                </a:moveTo>
                <a:cubicBezTo>
                  <a:pt x="4069840" y="2214007"/>
                  <a:pt x="4078690" y="2205156"/>
                  <a:pt x="4078690" y="2194238"/>
                </a:cubicBezTo>
                <a:cubicBezTo>
                  <a:pt x="4078690" y="2183321"/>
                  <a:pt x="4069840" y="2174470"/>
                  <a:pt x="4058922" y="2174470"/>
                </a:cubicBezTo>
                <a:cubicBezTo>
                  <a:pt x="4048003" y="2174470"/>
                  <a:pt x="4039153" y="2183321"/>
                  <a:pt x="4039153" y="2194238"/>
                </a:cubicBezTo>
                <a:cubicBezTo>
                  <a:pt x="4039153" y="2205156"/>
                  <a:pt x="4048003" y="2214007"/>
                  <a:pt x="4058922" y="2214007"/>
                </a:cubicBezTo>
                <a:close/>
                <a:moveTo>
                  <a:pt x="3865894" y="2214007"/>
                </a:moveTo>
                <a:cubicBezTo>
                  <a:pt x="3876811" y="2214007"/>
                  <a:pt x="3885662" y="2205156"/>
                  <a:pt x="3885662" y="2194238"/>
                </a:cubicBezTo>
                <a:cubicBezTo>
                  <a:pt x="3885662" y="2183321"/>
                  <a:pt x="3876811" y="2174470"/>
                  <a:pt x="3865894" y="2174470"/>
                </a:cubicBezTo>
                <a:cubicBezTo>
                  <a:pt x="3854977" y="2174470"/>
                  <a:pt x="3846126" y="2183321"/>
                  <a:pt x="3846126" y="2194238"/>
                </a:cubicBezTo>
                <a:cubicBezTo>
                  <a:pt x="3846126" y="2205156"/>
                  <a:pt x="3854977" y="2214007"/>
                  <a:pt x="3865894" y="2214007"/>
                </a:cubicBezTo>
                <a:close/>
                <a:moveTo>
                  <a:pt x="3672866" y="2214007"/>
                </a:moveTo>
                <a:cubicBezTo>
                  <a:pt x="3683783" y="2214007"/>
                  <a:pt x="3692634" y="2205156"/>
                  <a:pt x="3692634" y="2194238"/>
                </a:cubicBezTo>
                <a:cubicBezTo>
                  <a:pt x="3692634" y="2183321"/>
                  <a:pt x="3683783" y="2174470"/>
                  <a:pt x="3672866" y="2174470"/>
                </a:cubicBezTo>
                <a:cubicBezTo>
                  <a:pt x="3661948" y="2174470"/>
                  <a:pt x="3653098" y="2183321"/>
                  <a:pt x="3653098" y="2194238"/>
                </a:cubicBezTo>
                <a:cubicBezTo>
                  <a:pt x="3653098" y="2205156"/>
                  <a:pt x="3661948" y="2214007"/>
                  <a:pt x="3672866" y="2214007"/>
                </a:cubicBezTo>
                <a:close/>
                <a:moveTo>
                  <a:pt x="3479838" y="2214007"/>
                </a:moveTo>
                <a:cubicBezTo>
                  <a:pt x="3490755" y="2214007"/>
                  <a:pt x="3499606" y="2205156"/>
                  <a:pt x="3499606" y="2194238"/>
                </a:cubicBezTo>
                <a:cubicBezTo>
                  <a:pt x="3499606" y="2183321"/>
                  <a:pt x="3490755" y="2174470"/>
                  <a:pt x="3479838" y="2174470"/>
                </a:cubicBezTo>
                <a:cubicBezTo>
                  <a:pt x="3468920" y="2174470"/>
                  <a:pt x="3460069" y="2183321"/>
                  <a:pt x="3460069" y="2194238"/>
                </a:cubicBezTo>
                <a:cubicBezTo>
                  <a:pt x="3460069" y="2205156"/>
                  <a:pt x="3468920" y="2214007"/>
                  <a:pt x="3479838" y="2214007"/>
                </a:cubicBezTo>
                <a:close/>
                <a:moveTo>
                  <a:pt x="3286810" y="2214007"/>
                </a:moveTo>
                <a:cubicBezTo>
                  <a:pt x="3297728" y="2214007"/>
                  <a:pt x="3306579" y="2205156"/>
                  <a:pt x="3306579" y="2194238"/>
                </a:cubicBezTo>
                <a:cubicBezTo>
                  <a:pt x="3306579" y="2183321"/>
                  <a:pt x="3297728" y="2174470"/>
                  <a:pt x="3286810" y="2174470"/>
                </a:cubicBezTo>
                <a:cubicBezTo>
                  <a:pt x="3275893" y="2174470"/>
                  <a:pt x="3267042" y="2183321"/>
                  <a:pt x="3267042" y="2194238"/>
                </a:cubicBezTo>
                <a:cubicBezTo>
                  <a:pt x="3267042" y="2205156"/>
                  <a:pt x="3275893" y="2214007"/>
                  <a:pt x="3286810" y="2214007"/>
                </a:cubicBezTo>
                <a:close/>
                <a:moveTo>
                  <a:pt x="3093783" y="2214007"/>
                </a:moveTo>
                <a:cubicBezTo>
                  <a:pt x="3104700" y="2214007"/>
                  <a:pt x="3113551" y="2205156"/>
                  <a:pt x="3113551" y="2194238"/>
                </a:cubicBezTo>
                <a:cubicBezTo>
                  <a:pt x="3113551" y="2183321"/>
                  <a:pt x="3104700" y="2174470"/>
                  <a:pt x="3093783" y="2174470"/>
                </a:cubicBezTo>
                <a:cubicBezTo>
                  <a:pt x="3082865" y="2174470"/>
                  <a:pt x="3074014" y="2183321"/>
                  <a:pt x="3074014" y="2194238"/>
                </a:cubicBezTo>
                <a:cubicBezTo>
                  <a:pt x="3074014" y="2205156"/>
                  <a:pt x="3082865" y="2214007"/>
                  <a:pt x="3093783" y="2214007"/>
                </a:cubicBezTo>
                <a:close/>
                <a:moveTo>
                  <a:pt x="2900755" y="2214007"/>
                </a:moveTo>
                <a:cubicBezTo>
                  <a:pt x="2911673" y="2214007"/>
                  <a:pt x="2920524" y="2205156"/>
                  <a:pt x="2920524" y="2194238"/>
                </a:cubicBezTo>
                <a:cubicBezTo>
                  <a:pt x="2920524" y="2183321"/>
                  <a:pt x="2911673" y="2174470"/>
                  <a:pt x="2900755" y="2174470"/>
                </a:cubicBezTo>
                <a:cubicBezTo>
                  <a:pt x="2889838" y="2174470"/>
                  <a:pt x="2880987" y="2183321"/>
                  <a:pt x="2880987" y="2194238"/>
                </a:cubicBezTo>
                <a:cubicBezTo>
                  <a:pt x="2880987" y="2205156"/>
                  <a:pt x="2889838" y="2214007"/>
                  <a:pt x="2900755" y="2214007"/>
                </a:cubicBezTo>
                <a:close/>
                <a:moveTo>
                  <a:pt x="2707727" y="2214007"/>
                </a:moveTo>
                <a:cubicBezTo>
                  <a:pt x="2718644" y="2214007"/>
                  <a:pt x="2727495" y="2205156"/>
                  <a:pt x="2727495" y="2194238"/>
                </a:cubicBezTo>
                <a:cubicBezTo>
                  <a:pt x="2727495" y="2183321"/>
                  <a:pt x="2718644" y="2174470"/>
                  <a:pt x="2707727" y="2174470"/>
                </a:cubicBezTo>
                <a:cubicBezTo>
                  <a:pt x="2696809" y="2174470"/>
                  <a:pt x="2687958" y="2183321"/>
                  <a:pt x="2687958" y="2194238"/>
                </a:cubicBezTo>
                <a:cubicBezTo>
                  <a:pt x="2687958" y="2205156"/>
                  <a:pt x="2696809" y="2214007"/>
                  <a:pt x="2707727" y="2214007"/>
                </a:cubicBezTo>
                <a:close/>
                <a:moveTo>
                  <a:pt x="2514699" y="2214007"/>
                </a:moveTo>
                <a:cubicBezTo>
                  <a:pt x="2525617" y="2214007"/>
                  <a:pt x="2534468" y="2205156"/>
                  <a:pt x="2534468" y="2194238"/>
                </a:cubicBezTo>
                <a:cubicBezTo>
                  <a:pt x="2534468" y="2183321"/>
                  <a:pt x="2525617" y="2174470"/>
                  <a:pt x="2514699" y="2174470"/>
                </a:cubicBezTo>
                <a:cubicBezTo>
                  <a:pt x="2503782" y="2174470"/>
                  <a:pt x="2494931" y="2183321"/>
                  <a:pt x="2494931" y="2194238"/>
                </a:cubicBezTo>
                <a:cubicBezTo>
                  <a:pt x="2494931" y="2205156"/>
                  <a:pt x="2503782" y="2214007"/>
                  <a:pt x="2514699" y="2214007"/>
                </a:cubicBezTo>
                <a:close/>
                <a:moveTo>
                  <a:pt x="2321672" y="2214007"/>
                </a:moveTo>
                <a:cubicBezTo>
                  <a:pt x="2332589" y="2214007"/>
                  <a:pt x="2341440" y="2205156"/>
                  <a:pt x="2341440" y="2194238"/>
                </a:cubicBezTo>
                <a:cubicBezTo>
                  <a:pt x="2341440" y="2183321"/>
                  <a:pt x="2332589" y="2174470"/>
                  <a:pt x="2321672" y="2174470"/>
                </a:cubicBezTo>
                <a:cubicBezTo>
                  <a:pt x="2310754" y="2174470"/>
                  <a:pt x="2301903" y="2183321"/>
                  <a:pt x="2301903" y="2194238"/>
                </a:cubicBezTo>
                <a:cubicBezTo>
                  <a:pt x="2301903" y="2205156"/>
                  <a:pt x="2310754" y="2214007"/>
                  <a:pt x="2321672" y="2214007"/>
                </a:cubicBezTo>
                <a:close/>
                <a:moveTo>
                  <a:pt x="2128643" y="2214007"/>
                </a:moveTo>
                <a:cubicBezTo>
                  <a:pt x="2139561" y="2214007"/>
                  <a:pt x="2148412" y="2205156"/>
                  <a:pt x="2148412" y="2194238"/>
                </a:cubicBezTo>
                <a:cubicBezTo>
                  <a:pt x="2148412" y="2183321"/>
                  <a:pt x="2139561" y="2174470"/>
                  <a:pt x="2128643" y="2174470"/>
                </a:cubicBezTo>
                <a:cubicBezTo>
                  <a:pt x="2117726" y="2174470"/>
                  <a:pt x="2108875" y="2183321"/>
                  <a:pt x="2108875" y="2194238"/>
                </a:cubicBezTo>
                <a:cubicBezTo>
                  <a:pt x="2108875" y="2205156"/>
                  <a:pt x="2117726" y="2214007"/>
                  <a:pt x="2128643" y="2214007"/>
                </a:cubicBezTo>
                <a:close/>
                <a:moveTo>
                  <a:pt x="1935616" y="2214007"/>
                </a:moveTo>
                <a:cubicBezTo>
                  <a:pt x="1946533" y="2214007"/>
                  <a:pt x="1955384" y="2205156"/>
                  <a:pt x="1955384" y="2194238"/>
                </a:cubicBezTo>
                <a:cubicBezTo>
                  <a:pt x="1955384" y="2183321"/>
                  <a:pt x="1946533" y="2174470"/>
                  <a:pt x="1935616" y="2174470"/>
                </a:cubicBezTo>
                <a:cubicBezTo>
                  <a:pt x="1924698" y="2174470"/>
                  <a:pt x="1915848" y="2183321"/>
                  <a:pt x="1915848" y="2194238"/>
                </a:cubicBezTo>
                <a:cubicBezTo>
                  <a:pt x="1915848" y="2205156"/>
                  <a:pt x="1924698" y="2214007"/>
                  <a:pt x="1935616" y="2214007"/>
                </a:cubicBezTo>
                <a:close/>
                <a:moveTo>
                  <a:pt x="1727277" y="2214007"/>
                </a:moveTo>
                <a:cubicBezTo>
                  <a:pt x="1738195" y="2214007"/>
                  <a:pt x="1747045" y="2205156"/>
                  <a:pt x="1747045" y="2194238"/>
                </a:cubicBezTo>
                <a:cubicBezTo>
                  <a:pt x="1747045" y="2183321"/>
                  <a:pt x="1738195" y="2174470"/>
                  <a:pt x="1727277" y="2174470"/>
                </a:cubicBezTo>
                <a:cubicBezTo>
                  <a:pt x="1716359" y="2174470"/>
                  <a:pt x="1707508" y="2183321"/>
                  <a:pt x="1707508" y="2194238"/>
                </a:cubicBezTo>
                <a:cubicBezTo>
                  <a:pt x="1707508" y="2205156"/>
                  <a:pt x="1716359" y="2214007"/>
                  <a:pt x="1727277" y="2214007"/>
                </a:cubicBezTo>
                <a:close/>
                <a:moveTo>
                  <a:pt x="1534249" y="2214007"/>
                </a:moveTo>
                <a:cubicBezTo>
                  <a:pt x="1545167" y="2214007"/>
                  <a:pt x="1554018" y="2205156"/>
                  <a:pt x="1554018" y="2194238"/>
                </a:cubicBezTo>
                <a:cubicBezTo>
                  <a:pt x="1554018" y="2183321"/>
                  <a:pt x="1545167" y="2174470"/>
                  <a:pt x="1534249" y="2174470"/>
                </a:cubicBezTo>
                <a:cubicBezTo>
                  <a:pt x="1523332" y="2174470"/>
                  <a:pt x="1514481" y="2183321"/>
                  <a:pt x="1514481" y="2194238"/>
                </a:cubicBezTo>
                <a:cubicBezTo>
                  <a:pt x="1514481" y="2205156"/>
                  <a:pt x="1523332" y="2214007"/>
                  <a:pt x="1534249" y="2214007"/>
                </a:cubicBezTo>
                <a:close/>
                <a:moveTo>
                  <a:pt x="1341222" y="2214007"/>
                </a:moveTo>
                <a:cubicBezTo>
                  <a:pt x="1352139" y="2214007"/>
                  <a:pt x="1360990" y="2205156"/>
                  <a:pt x="1360990" y="2194238"/>
                </a:cubicBezTo>
                <a:cubicBezTo>
                  <a:pt x="1360990" y="2183321"/>
                  <a:pt x="1352139" y="2174470"/>
                  <a:pt x="1341222" y="2174470"/>
                </a:cubicBezTo>
                <a:cubicBezTo>
                  <a:pt x="1330304" y="2174470"/>
                  <a:pt x="1321453" y="2183321"/>
                  <a:pt x="1321453" y="2194238"/>
                </a:cubicBezTo>
                <a:cubicBezTo>
                  <a:pt x="1321453" y="2205156"/>
                  <a:pt x="1330304" y="2214007"/>
                  <a:pt x="1341222" y="2214007"/>
                </a:cubicBezTo>
                <a:close/>
                <a:moveTo>
                  <a:pt x="1148193" y="2214007"/>
                </a:moveTo>
                <a:cubicBezTo>
                  <a:pt x="1159111" y="2214007"/>
                  <a:pt x="1167962" y="2205156"/>
                  <a:pt x="1167962" y="2194238"/>
                </a:cubicBezTo>
                <a:cubicBezTo>
                  <a:pt x="1167962" y="2183321"/>
                  <a:pt x="1159111" y="2174470"/>
                  <a:pt x="1148193" y="2174470"/>
                </a:cubicBezTo>
                <a:cubicBezTo>
                  <a:pt x="1137276" y="2174470"/>
                  <a:pt x="1128425" y="2183321"/>
                  <a:pt x="1128425" y="2194238"/>
                </a:cubicBezTo>
                <a:cubicBezTo>
                  <a:pt x="1128425" y="2205156"/>
                  <a:pt x="1137276" y="2214007"/>
                  <a:pt x="1148193" y="2214007"/>
                </a:cubicBezTo>
                <a:close/>
                <a:moveTo>
                  <a:pt x="955166" y="2214007"/>
                </a:moveTo>
                <a:cubicBezTo>
                  <a:pt x="966083" y="2214007"/>
                  <a:pt x="974934" y="2205156"/>
                  <a:pt x="974934" y="2194238"/>
                </a:cubicBezTo>
                <a:cubicBezTo>
                  <a:pt x="974934" y="2183321"/>
                  <a:pt x="966083" y="2174470"/>
                  <a:pt x="955166" y="2174470"/>
                </a:cubicBezTo>
                <a:cubicBezTo>
                  <a:pt x="944248" y="2174470"/>
                  <a:pt x="935398" y="2183321"/>
                  <a:pt x="935398" y="2194238"/>
                </a:cubicBezTo>
                <a:cubicBezTo>
                  <a:pt x="935398" y="2205156"/>
                  <a:pt x="944248" y="2214007"/>
                  <a:pt x="955166" y="2214007"/>
                </a:cubicBezTo>
                <a:close/>
                <a:moveTo>
                  <a:pt x="762138" y="2214007"/>
                </a:moveTo>
                <a:cubicBezTo>
                  <a:pt x="773056" y="2214007"/>
                  <a:pt x="781907" y="2205156"/>
                  <a:pt x="781907" y="2194238"/>
                </a:cubicBezTo>
                <a:cubicBezTo>
                  <a:pt x="781907" y="2183321"/>
                  <a:pt x="773056" y="2174470"/>
                  <a:pt x="762138" y="2174470"/>
                </a:cubicBezTo>
                <a:cubicBezTo>
                  <a:pt x="751221" y="2174470"/>
                  <a:pt x="742370" y="2183321"/>
                  <a:pt x="742370" y="2194238"/>
                </a:cubicBezTo>
                <a:cubicBezTo>
                  <a:pt x="742370" y="2205156"/>
                  <a:pt x="751221" y="2214007"/>
                  <a:pt x="762138" y="2214007"/>
                </a:cubicBezTo>
                <a:close/>
                <a:moveTo>
                  <a:pt x="569111" y="2214007"/>
                </a:moveTo>
                <a:cubicBezTo>
                  <a:pt x="580028" y="2214007"/>
                  <a:pt x="588879" y="2205156"/>
                  <a:pt x="588879" y="2194238"/>
                </a:cubicBezTo>
                <a:cubicBezTo>
                  <a:pt x="588879" y="2183321"/>
                  <a:pt x="580028" y="2174470"/>
                  <a:pt x="569111" y="2174470"/>
                </a:cubicBezTo>
                <a:cubicBezTo>
                  <a:pt x="558193" y="2174470"/>
                  <a:pt x="549343" y="2183321"/>
                  <a:pt x="549343" y="2194238"/>
                </a:cubicBezTo>
                <a:cubicBezTo>
                  <a:pt x="549343" y="2205156"/>
                  <a:pt x="558193" y="2214007"/>
                  <a:pt x="569111" y="2214007"/>
                </a:cubicBezTo>
                <a:close/>
                <a:moveTo>
                  <a:pt x="376082" y="2214007"/>
                </a:moveTo>
                <a:cubicBezTo>
                  <a:pt x="387000" y="2214007"/>
                  <a:pt x="395851" y="2205156"/>
                  <a:pt x="395851" y="2194238"/>
                </a:cubicBezTo>
                <a:cubicBezTo>
                  <a:pt x="395851" y="2183321"/>
                  <a:pt x="387000" y="2174470"/>
                  <a:pt x="376082" y="2174470"/>
                </a:cubicBezTo>
                <a:cubicBezTo>
                  <a:pt x="365165" y="2174470"/>
                  <a:pt x="356314" y="2183321"/>
                  <a:pt x="356314" y="2194238"/>
                </a:cubicBezTo>
                <a:cubicBezTo>
                  <a:pt x="356314" y="2205156"/>
                  <a:pt x="365165" y="2214007"/>
                  <a:pt x="376082" y="2214007"/>
                </a:cubicBezTo>
                <a:close/>
                <a:moveTo>
                  <a:pt x="183055" y="2214007"/>
                </a:moveTo>
                <a:cubicBezTo>
                  <a:pt x="193973" y="2214007"/>
                  <a:pt x="202823" y="2205156"/>
                  <a:pt x="202823" y="2194238"/>
                </a:cubicBezTo>
                <a:cubicBezTo>
                  <a:pt x="202823" y="2183321"/>
                  <a:pt x="193973" y="2174470"/>
                  <a:pt x="183055" y="2174470"/>
                </a:cubicBezTo>
                <a:cubicBezTo>
                  <a:pt x="172137" y="2174470"/>
                  <a:pt x="163287" y="2183321"/>
                  <a:pt x="163287" y="2194238"/>
                </a:cubicBezTo>
                <a:cubicBezTo>
                  <a:pt x="163287" y="2205156"/>
                  <a:pt x="172137" y="2214007"/>
                  <a:pt x="183055" y="2214007"/>
                </a:cubicBezTo>
                <a:close/>
                <a:moveTo>
                  <a:pt x="0" y="2447096"/>
                </a:moveTo>
                <a:lnTo>
                  <a:pt x="4006" y="2445437"/>
                </a:lnTo>
                <a:cubicBezTo>
                  <a:pt x="7583" y="2441859"/>
                  <a:pt x="9796" y="2436917"/>
                  <a:pt x="9796" y="2431458"/>
                </a:cubicBezTo>
                <a:cubicBezTo>
                  <a:pt x="9796" y="2426000"/>
                  <a:pt x="7583" y="2421058"/>
                  <a:pt x="4006" y="2417480"/>
                </a:cubicBezTo>
                <a:lnTo>
                  <a:pt x="0" y="2415821"/>
                </a:lnTo>
                <a:close/>
                <a:moveTo>
                  <a:pt x="8349367" y="2451227"/>
                </a:moveTo>
                <a:cubicBezTo>
                  <a:pt x="8354825" y="2451227"/>
                  <a:pt x="8359767" y="2449014"/>
                  <a:pt x="8363345" y="2445437"/>
                </a:cubicBezTo>
                <a:lnTo>
                  <a:pt x="8366380" y="2438109"/>
                </a:lnTo>
                <a:lnTo>
                  <a:pt x="8366380" y="2424807"/>
                </a:lnTo>
                <a:lnTo>
                  <a:pt x="8363345" y="2417480"/>
                </a:lnTo>
                <a:cubicBezTo>
                  <a:pt x="8359767" y="2413903"/>
                  <a:pt x="8354825" y="2411690"/>
                  <a:pt x="8349367" y="2411690"/>
                </a:cubicBezTo>
                <a:cubicBezTo>
                  <a:pt x="8338449" y="2411690"/>
                  <a:pt x="8329598" y="2420541"/>
                  <a:pt x="8329598" y="2431458"/>
                </a:cubicBezTo>
                <a:cubicBezTo>
                  <a:pt x="8329598" y="2442376"/>
                  <a:pt x="8338449" y="2451227"/>
                  <a:pt x="8349367" y="2451227"/>
                </a:cubicBezTo>
                <a:close/>
                <a:moveTo>
                  <a:pt x="8156338" y="2451227"/>
                </a:moveTo>
                <a:cubicBezTo>
                  <a:pt x="8167256" y="2451227"/>
                  <a:pt x="8176107" y="2442376"/>
                  <a:pt x="8176107" y="2431458"/>
                </a:cubicBezTo>
                <a:cubicBezTo>
                  <a:pt x="8176107" y="2420541"/>
                  <a:pt x="8167256" y="2411690"/>
                  <a:pt x="8156338" y="2411690"/>
                </a:cubicBezTo>
                <a:cubicBezTo>
                  <a:pt x="8145421" y="2411690"/>
                  <a:pt x="8136570" y="2420541"/>
                  <a:pt x="8136570" y="2431458"/>
                </a:cubicBezTo>
                <a:cubicBezTo>
                  <a:pt x="8136570" y="2442376"/>
                  <a:pt x="8145421" y="2451227"/>
                  <a:pt x="8156338" y="2451227"/>
                </a:cubicBezTo>
                <a:close/>
                <a:moveTo>
                  <a:pt x="7963311" y="2451227"/>
                </a:moveTo>
                <a:cubicBezTo>
                  <a:pt x="7974228" y="2451227"/>
                  <a:pt x="7983079" y="2442376"/>
                  <a:pt x="7983079" y="2431458"/>
                </a:cubicBezTo>
                <a:cubicBezTo>
                  <a:pt x="7983079" y="2420541"/>
                  <a:pt x="7974228" y="2411690"/>
                  <a:pt x="7963311" y="2411690"/>
                </a:cubicBezTo>
                <a:cubicBezTo>
                  <a:pt x="7952393" y="2411690"/>
                  <a:pt x="7943543" y="2420541"/>
                  <a:pt x="7943543" y="2431458"/>
                </a:cubicBezTo>
                <a:cubicBezTo>
                  <a:pt x="7943543" y="2442376"/>
                  <a:pt x="7952393" y="2451227"/>
                  <a:pt x="7963311" y="2451227"/>
                </a:cubicBezTo>
                <a:close/>
                <a:moveTo>
                  <a:pt x="7770283" y="2451227"/>
                </a:moveTo>
                <a:cubicBezTo>
                  <a:pt x="7781201" y="2451227"/>
                  <a:pt x="7790052" y="2442376"/>
                  <a:pt x="7790052" y="2431458"/>
                </a:cubicBezTo>
                <a:cubicBezTo>
                  <a:pt x="7790052" y="2420541"/>
                  <a:pt x="7781201" y="2411690"/>
                  <a:pt x="7770283" y="2411690"/>
                </a:cubicBezTo>
                <a:cubicBezTo>
                  <a:pt x="7759366" y="2411690"/>
                  <a:pt x="7750515" y="2420541"/>
                  <a:pt x="7750515" y="2431458"/>
                </a:cubicBezTo>
                <a:cubicBezTo>
                  <a:pt x="7750515" y="2442376"/>
                  <a:pt x="7759366" y="2451227"/>
                  <a:pt x="7770283" y="2451227"/>
                </a:cubicBezTo>
                <a:close/>
                <a:moveTo>
                  <a:pt x="7577256" y="2451227"/>
                </a:moveTo>
                <a:cubicBezTo>
                  <a:pt x="7588174" y="2451227"/>
                  <a:pt x="7597024" y="2442376"/>
                  <a:pt x="7597024" y="2431458"/>
                </a:cubicBezTo>
                <a:cubicBezTo>
                  <a:pt x="7597024" y="2420541"/>
                  <a:pt x="7588174" y="2411690"/>
                  <a:pt x="7577256" y="2411690"/>
                </a:cubicBezTo>
                <a:cubicBezTo>
                  <a:pt x="7566338" y="2411690"/>
                  <a:pt x="7557488" y="2420541"/>
                  <a:pt x="7557488" y="2431458"/>
                </a:cubicBezTo>
                <a:cubicBezTo>
                  <a:pt x="7557488" y="2442376"/>
                  <a:pt x="7566338" y="2451227"/>
                  <a:pt x="7577256" y="2451227"/>
                </a:cubicBezTo>
                <a:close/>
                <a:moveTo>
                  <a:pt x="7384228" y="2451227"/>
                </a:moveTo>
                <a:cubicBezTo>
                  <a:pt x="7395145" y="2451227"/>
                  <a:pt x="7403996" y="2442376"/>
                  <a:pt x="7403996" y="2431458"/>
                </a:cubicBezTo>
                <a:cubicBezTo>
                  <a:pt x="7403996" y="2420541"/>
                  <a:pt x="7395145" y="2411690"/>
                  <a:pt x="7384228" y="2411690"/>
                </a:cubicBezTo>
                <a:cubicBezTo>
                  <a:pt x="7373310" y="2411690"/>
                  <a:pt x="7364459" y="2420541"/>
                  <a:pt x="7364459" y="2431458"/>
                </a:cubicBezTo>
                <a:cubicBezTo>
                  <a:pt x="7364459" y="2442376"/>
                  <a:pt x="7373310" y="2451227"/>
                  <a:pt x="7384228" y="2451227"/>
                </a:cubicBezTo>
                <a:close/>
                <a:moveTo>
                  <a:pt x="7191200" y="2451227"/>
                </a:moveTo>
                <a:cubicBezTo>
                  <a:pt x="7202118" y="2451227"/>
                  <a:pt x="7210968" y="2442376"/>
                  <a:pt x="7210968" y="2431458"/>
                </a:cubicBezTo>
                <a:cubicBezTo>
                  <a:pt x="7210968" y="2420541"/>
                  <a:pt x="7202118" y="2411690"/>
                  <a:pt x="7191200" y="2411690"/>
                </a:cubicBezTo>
                <a:cubicBezTo>
                  <a:pt x="7180283" y="2411690"/>
                  <a:pt x="7171432" y="2420541"/>
                  <a:pt x="7171432" y="2431458"/>
                </a:cubicBezTo>
                <a:cubicBezTo>
                  <a:pt x="7171432" y="2442376"/>
                  <a:pt x="7180283" y="2451227"/>
                  <a:pt x="7191200" y="2451227"/>
                </a:cubicBezTo>
                <a:close/>
                <a:moveTo>
                  <a:pt x="6998173" y="2451227"/>
                </a:moveTo>
                <a:cubicBezTo>
                  <a:pt x="7009090" y="2451227"/>
                  <a:pt x="7017941" y="2442376"/>
                  <a:pt x="7017941" y="2431458"/>
                </a:cubicBezTo>
                <a:cubicBezTo>
                  <a:pt x="7017941" y="2420541"/>
                  <a:pt x="7009090" y="2411690"/>
                  <a:pt x="6998173" y="2411690"/>
                </a:cubicBezTo>
                <a:cubicBezTo>
                  <a:pt x="6987255" y="2411690"/>
                  <a:pt x="6978404" y="2420541"/>
                  <a:pt x="6978404" y="2431458"/>
                </a:cubicBezTo>
                <a:cubicBezTo>
                  <a:pt x="6978404" y="2442376"/>
                  <a:pt x="6987255" y="2451227"/>
                  <a:pt x="6998173" y="2451227"/>
                </a:cubicBezTo>
                <a:close/>
                <a:moveTo>
                  <a:pt x="6805144" y="2451227"/>
                </a:moveTo>
                <a:cubicBezTo>
                  <a:pt x="6816062" y="2451227"/>
                  <a:pt x="6824913" y="2442376"/>
                  <a:pt x="6824913" y="2431458"/>
                </a:cubicBezTo>
                <a:cubicBezTo>
                  <a:pt x="6824913" y="2420541"/>
                  <a:pt x="6816062" y="2411690"/>
                  <a:pt x="6805144" y="2411690"/>
                </a:cubicBezTo>
                <a:cubicBezTo>
                  <a:pt x="6794227" y="2411690"/>
                  <a:pt x="6785376" y="2420541"/>
                  <a:pt x="6785376" y="2431458"/>
                </a:cubicBezTo>
                <a:cubicBezTo>
                  <a:pt x="6785376" y="2442376"/>
                  <a:pt x="6794227" y="2451227"/>
                  <a:pt x="6805144" y="2451227"/>
                </a:cubicBezTo>
                <a:close/>
                <a:moveTo>
                  <a:pt x="6612117" y="2451227"/>
                </a:moveTo>
                <a:cubicBezTo>
                  <a:pt x="6623034" y="2451227"/>
                  <a:pt x="6631885" y="2442376"/>
                  <a:pt x="6631885" y="2431458"/>
                </a:cubicBezTo>
                <a:cubicBezTo>
                  <a:pt x="6631885" y="2420541"/>
                  <a:pt x="6623034" y="2411690"/>
                  <a:pt x="6612117" y="2411690"/>
                </a:cubicBezTo>
                <a:cubicBezTo>
                  <a:pt x="6601199" y="2411690"/>
                  <a:pt x="6592348" y="2420541"/>
                  <a:pt x="6592348" y="2431458"/>
                </a:cubicBezTo>
                <a:cubicBezTo>
                  <a:pt x="6592348" y="2442376"/>
                  <a:pt x="6601199" y="2451227"/>
                  <a:pt x="6612117" y="2451227"/>
                </a:cubicBezTo>
                <a:close/>
                <a:moveTo>
                  <a:pt x="6403778" y="2451227"/>
                </a:moveTo>
                <a:cubicBezTo>
                  <a:pt x="6414695" y="2451227"/>
                  <a:pt x="6423546" y="2442376"/>
                  <a:pt x="6423546" y="2431458"/>
                </a:cubicBezTo>
                <a:cubicBezTo>
                  <a:pt x="6423546" y="2420541"/>
                  <a:pt x="6414695" y="2411690"/>
                  <a:pt x="6403778" y="2411690"/>
                </a:cubicBezTo>
                <a:cubicBezTo>
                  <a:pt x="6392860" y="2411690"/>
                  <a:pt x="6384009" y="2420541"/>
                  <a:pt x="6384009" y="2431458"/>
                </a:cubicBezTo>
                <a:cubicBezTo>
                  <a:pt x="6384009" y="2442376"/>
                  <a:pt x="6392860" y="2451227"/>
                  <a:pt x="6403778" y="2451227"/>
                </a:cubicBezTo>
                <a:close/>
                <a:moveTo>
                  <a:pt x="6210750" y="2451227"/>
                </a:moveTo>
                <a:cubicBezTo>
                  <a:pt x="6221668" y="2451227"/>
                  <a:pt x="6230519" y="2442376"/>
                  <a:pt x="6230519" y="2431458"/>
                </a:cubicBezTo>
                <a:cubicBezTo>
                  <a:pt x="6230519" y="2420541"/>
                  <a:pt x="6221668" y="2411690"/>
                  <a:pt x="6210750" y="2411690"/>
                </a:cubicBezTo>
                <a:cubicBezTo>
                  <a:pt x="6199833" y="2411690"/>
                  <a:pt x="6190982" y="2420541"/>
                  <a:pt x="6190982" y="2431458"/>
                </a:cubicBezTo>
                <a:cubicBezTo>
                  <a:pt x="6190982" y="2442376"/>
                  <a:pt x="6199833" y="2451227"/>
                  <a:pt x="6210750" y="2451227"/>
                </a:cubicBezTo>
                <a:close/>
                <a:moveTo>
                  <a:pt x="6017723" y="2451227"/>
                </a:moveTo>
                <a:cubicBezTo>
                  <a:pt x="6028640" y="2451227"/>
                  <a:pt x="6037491" y="2442376"/>
                  <a:pt x="6037491" y="2431458"/>
                </a:cubicBezTo>
                <a:cubicBezTo>
                  <a:pt x="6037491" y="2420541"/>
                  <a:pt x="6028640" y="2411690"/>
                  <a:pt x="6017723" y="2411690"/>
                </a:cubicBezTo>
                <a:cubicBezTo>
                  <a:pt x="6006805" y="2411690"/>
                  <a:pt x="5997954" y="2420541"/>
                  <a:pt x="5997954" y="2431458"/>
                </a:cubicBezTo>
                <a:cubicBezTo>
                  <a:pt x="5997954" y="2442376"/>
                  <a:pt x="6006805" y="2451227"/>
                  <a:pt x="6017723" y="2451227"/>
                </a:cubicBezTo>
                <a:close/>
                <a:moveTo>
                  <a:pt x="5824694" y="2451227"/>
                </a:moveTo>
                <a:cubicBezTo>
                  <a:pt x="5835612" y="2451227"/>
                  <a:pt x="5844463" y="2442376"/>
                  <a:pt x="5844463" y="2431458"/>
                </a:cubicBezTo>
                <a:cubicBezTo>
                  <a:pt x="5844463" y="2420541"/>
                  <a:pt x="5835612" y="2411690"/>
                  <a:pt x="5824694" y="2411690"/>
                </a:cubicBezTo>
                <a:cubicBezTo>
                  <a:pt x="5813777" y="2411690"/>
                  <a:pt x="5804926" y="2420541"/>
                  <a:pt x="5804926" y="2431458"/>
                </a:cubicBezTo>
                <a:cubicBezTo>
                  <a:pt x="5804926" y="2442376"/>
                  <a:pt x="5813777" y="2451227"/>
                  <a:pt x="5824694" y="2451227"/>
                </a:cubicBezTo>
                <a:close/>
                <a:moveTo>
                  <a:pt x="5631667" y="2451227"/>
                </a:moveTo>
                <a:cubicBezTo>
                  <a:pt x="5642584" y="2451227"/>
                  <a:pt x="5651435" y="2442376"/>
                  <a:pt x="5651435" y="2431458"/>
                </a:cubicBezTo>
                <a:cubicBezTo>
                  <a:pt x="5651435" y="2420541"/>
                  <a:pt x="5642584" y="2411690"/>
                  <a:pt x="5631667" y="2411690"/>
                </a:cubicBezTo>
                <a:cubicBezTo>
                  <a:pt x="5620749" y="2411690"/>
                  <a:pt x="5611899" y="2420541"/>
                  <a:pt x="5611899" y="2431458"/>
                </a:cubicBezTo>
                <a:cubicBezTo>
                  <a:pt x="5611899" y="2442376"/>
                  <a:pt x="5620749" y="2451227"/>
                  <a:pt x="5631667" y="2451227"/>
                </a:cubicBezTo>
                <a:close/>
                <a:moveTo>
                  <a:pt x="5438639" y="2451227"/>
                </a:moveTo>
                <a:cubicBezTo>
                  <a:pt x="5449557" y="2451227"/>
                  <a:pt x="5458408" y="2442376"/>
                  <a:pt x="5458408" y="2431458"/>
                </a:cubicBezTo>
                <a:cubicBezTo>
                  <a:pt x="5458408" y="2420541"/>
                  <a:pt x="5449557" y="2411690"/>
                  <a:pt x="5438639" y="2411690"/>
                </a:cubicBezTo>
                <a:cubicBezTo>
                  <a:pt x="5427722" y="2411690"/>
                  <a:pt x="5418871" y="2420541"/>
                  <a:pt x="5418871" y="2431458"/>
                </a:cubicBezTo>
                <a:cubicBezTo>
                  <a:pt x="5418871" y="2442376"/>
                  <a:pt x="5427722" y="2451227"/>
                  <a:pt x="5438639" y="2451227"/>
                </a:cubicBezTo>
                <a:close/>
                <a:moveTo>
                  <a:pt x="5245612" y="2451227"/>
                </a:moveTo>
                <a:cubicBezTo>
                  <a:pt x="5256529" y="2451227"/>
                  <a:pt x="5265380" y="2442376"/>
                  <a:pt x="5265380" y="2431458"/>
                </a:cubicBezTo>
                <a:cubicBezTo>
                  <a:pt x="5265380" y="2420541"/>
                  <a:pt x="5256529" y="2411690"/>
                  <a:pt x="5245612" y="2411690"/>
                </a:cubicBezTo>
                <a:cubicBezTo>
                  <a:pt x="5234694" y="2411690"/>
                  <a:pt x="5225843" y="2420541"/>
                  <a:pt x="5225843" y="2431458"/>
                </a:cubicBezTo>
                <a:cubicBezTo>
                  <a:pt x="5225843" y="2442376"/>
                  <a:pt x="5234694" y="2451227"/>
                  <a:pt x="5245612" y="2451227"/>
                </a:cubicBezTo>
                <a:close/>
                <a:moveTo>
                  <a:pt x="5052584" y="2451227"/>
                </a:moveTo>
                <a:cubicBezTo>
                  <a:pt x="5063502" y="2451227"/>
                  <a:pt x="5072353" y="2442376"/>
                  <a:pt x="5072353" y="2431458"/>
                </a:cubicBezTo>
                <a:cubicBezTo>
                  <a:pt x="5072353" y="2420541"/>
                  <a:pt x="5063502" y="2411690"/>
                  <a:pt x="5052584" y="2411690"/>
                </a:cubicBezTo>
                <a:cubicBezTo>
                  <a:pt x="5041666" y="2411690"/>
                  <a:pt x="5032815" y="2420541"/>
                  <a:pt x="5032815" y="2431458"/>
                </a:cubicBezTo>
                <a:cubicBezTo>
                  <a:pt x="5032815" y="2442376"/>
                  <a:pt x="5041666" y="2451227"/>
                  <a:pt x="5052584" y="2451227"/>
                </a:cubicBezTo>
                <a:close/>
                <a:moveTo>
                  <a:pt x="4859557" y="2451227"/>
                </a:moveTo>
                <a:cubicBezTo>
                  <a:pt x="4870473" y="2451227"/>
                  <a:pt x="4879324" y="2442376"/>
                  <a:pt x="4879324" y="2431458"/>
                </a:cubicBezTo>
                <a:cubicBezTo>
                  <a:pt x="4879324" y="2420541"/>
                  <a:pt x="4870473" y="2411690"/>
                  <a:pt x="4859557" y="2411690"/>
                </a:cubicBezTo>
                <a:cubicBezTo>
                  <a:pt x="4848639" y="2411690"/>
                  <a:pt x="4839789" y="2420541"/>
                  <a:pt x="4839789" y="2431458"/>
                </a:cubicBezTo>
                <a:cubicBezTo>
                  <a:pt x="4839789" y="2442376"/>
                  <a:pt x="4848639" y="2451227"/>
                  <a:pt x="4859557" y="2451227"/>
                </a:cubicBezTo>
                <a:close/>
                <a:moveTo>
                  <a:pt x="4666528" y="2451227"/>
                </a:moveTo>
                <a:cubicBezTo>
                  <a:pt x="4677446" y="2451227"/>
                  <a:pt x="4686297" y="2442376"/>
                  <a:pt x="4686297" y="2431458"/>
                </a:cubicBezTo>
                <a:cubicBezTo>
                  <a:pt x="4686297" y="2420541"/>
                  <a:pt x="4677446" y="2411690"/>
                  <a:pt x="4666528" y="2411690"/>
                </a:cubicBezTo>
                <a:cubicBezTo>
                  <a:pt x="4655612" y="2411690"/>
                  <a:pt x="4646761" y="2420541"/>
                  <a:pt x="4646761" y="2431458"/>
                </a:cubicBezTo>
                <a:cubicBezTo>
                  <a:pt x="4646761" y="2442376"/>
                  <a:pt x="4655612" y="2451227"/>
                  <a:pt x="4666528" y="2451227"/>
                </a:cubicBezTo>
                <a:close/>
                <a:moveTo>
                  <a:pt x="4473501" y="2451227"/>
                </a:moveTo>
                <a:cubicBezTo>
                  <a:pt x="4484419" y="2451227"/>
                  <a:pt x="4493269" y="2442376"/>
                  <a:pt x="4493269" y="2431458"/>
                </a:cubicBezTo>
                <a:cubicBezTo>
                  <a:pt x="4493269" y="2420541"/>
                  <a:pt x="4484419" y="2411690"/>
                  <a:pt x="4473501" y="2411690"/>
                </a:cubicBezTo>
                <a:cubicBezTo>
                  <a:pt x="4462582" y="2411690"/>
                  <a:pt x="4453732" y="2420541"/>
                  <a:pt x="4453732" y="2431458"/>
                </a:cubicBezTo>
                <a:cubicBezTo>
                  <a:pt x="4453732" y="2442376"/>
                  <a:pt x="4462582" y="2451227"/>
                  <a:pt x="4473501" y="2451227"/>
                </a:cubicBezTo>
                <a:close/>
                <a:moveTo>
                  <a:pt x="4280474" y="2451227"/>
                </a:moveTo>
                <a:cubicBezTo>
                  <a:pt x="4291390" y="2451227"/>
                  <a:pt x="4300242" y="2442376"/>
                  <a:pt x="4300242" y="2431458"/>
                </a:cubicBezTo>
                <a:cubicBezTo>
                  <a:pt x="4300242" y="2420541"/>
                  <a:pt x="4291390" y="2411690"/>
                  <a:pt x="4280474" y="2411690"/>
                </a:cubicBezTo>
                <a:cubicBezTo>
                  <a:pt x="4269556" y="2411690"/>
                  <a:pt x="4260705" y="2420541"/>
                  <a:pt x="4260705" y="2431458"/>
                </a:cubicBezTo>
                <a:cubicBezTo>
                  <a:pt x="4260705" y="2442376"/>
                  <a:pt x="4269556" y="2451227"/>
                  <a:pt x="4280474" y="2451227"/>
                </a:cubicBezTo>
                <a:close/>
                <a:moveTo>
                  <a:pt x="4058922" y="2451227"/>
                </a:moveTo>
                <a:cubicBezTo>
                  <a:pt x="4069840" y="2451227"/>
                  <a:pt x="4078690" y="2442376"/>
                  <a:pt x="4078690" y="2431458"/>
                </a:cubicBezTo>
                <a:cubicBezTo>
                  <a:pt x="4078690" y="2420541"/>
                  <a:pt x="4069840" y="2411690"/>
                  <a:pt x="4058922" y="2411690"/>
                </a:cubicBezTo>
                <a:cubicBezTo>
                  <a:pt x="4048003" y="2411690"/>
                  <a:pt x="4039153" y="2420541"/>
                  <a:pt x="4039153" y="2431458"/>
                </a:cubicBezTo>
                <a:cubicBezTo>
                  <a:pt x="4039153" y="2442376"/>
                  <a:pt x="4048003" y="2451227"/>
                  <a:pt x="4058922" y="2451227"/>
                </a:cubicBezTo>
                <a:close/>
                <a:moveTo>
                  <a:pt x="3865894" y="2451227"/>
                </a:moveTo>
                <a:cubicBezTo>
                  <a:pt x="3876811" y="2451227"/>
                  <a:pt x="3885662" y="2442376"/>
                  <a:pt x="3885662" y="2431458"/>
                </a:cubicBezTo>
                <a:cubicBezTo>
                  <a:pt x="3885662" y="2420541"/>
                  <a:pt x="3876811" y="2411690"/>
                  <a:pt x="3865894" y="2411690"/>
                </a:cubicBezTo>
                <a:cubicBezTo>
                  <a:pt x="3854977" y="2411690"/>
                  <a:pt x="3846126" y="2420541"/>
                  <a:pt x="3846126" y="2431458"/>
                </a:cubicBezTo>
                <a:cubicBezTo>
                  <a:pt x="3846126" y="2442376"/>
                  <a:pt x="3854977" y="2451227"/>
                  <a:pt x="3865894" y="2451227"/>
                </a:cubicBezTo>
                <a:close/>
                <a:moveTo>
                  <a:pt x="3672866" y="2451227"/>
                </a:moveTo>
                <a:cubicBezTo>
                  <a:pt x="3683783" y="2451227"/>
                  <a:pt x="3692634" y="2442376"/>
                  <a:pt x="3692634" y="2431458"/>
                </a:cubicBezTo>
                <a:cubicBezTo>
                  <a:pt x="3692634" y="2420541"/>
                  <a:pt x="3683783" y="2411690"/>
                  <a:pt x="3672866" y="2411690"/>
                </a:cubicBezTo>
                <a:cubicBezTo>
                  <a:pt x="3661948" y="2411690"/>
                  <a:pt x="3653098" y="2420541"/>
                  <a:pt x="3653098" y="2431458"/>
                </a:cubicBezTo>
                <a:cubicBezTo>
                  <a:pt x="3653098" y="2442376"/>
                  <a:pt x="3661948" y="2451227"/>
                  <a:pt x="3672866" y="2451227"/>
                </a:cubicBezTo>
                <a:close/>
                <a:moveTo>
                  <a:pt x="3479838" y="2451227"/>
                </a:moveTo>
                <a:cubicBezTo>
                  <a:pt x="3490755" y="2451227"/>
                  <a:pt x="3499606" y="2442376"/>
                  <a:pt x="3499606" y="2431458"/>
                </a:cubicBezTo>
                <a:cubicBezTo>
                  <a:pt x="3499606" y="2420541"/>
                  <a:pt x="3490755" y="2411690"/>
                  <a:pt x="3479838" y="2411690"/>
                </a:cubicBezTo>
                <a:cubicBezTo>
                  <a:pt x="3468920" y="2411690"/>
                  <a:pt x="3460069" y="2420541"/>
                  <a:pt x="3460069" y="2431458"/>
                </a:cubicBezTo>
                <a:cubicBezTo>
                  <a:pt x="3460069" y="2442376"/>
                  <a:pt x="3468920" y="2451227"/>
                  <a:pt x="3479838" y="2451227"/>
                </a:cubicBezTo>
                <a:close/>
                <a:moveTo>
                  <a:pt x="3286810" y="2451227"/>
                </a:moveTo>
                <a:cubicBezTo>
                  <a:pt x="3297728" y="2451227"/>
                  <a:pt x="3306579" y="2442376"/>
                  <a:pt x="3306579" y="2431458"/>
                </a:cubicBezTo>
                <a:cubicBezTo>
                  <a:pt x="3306579" y="2420541"/>
                  <a:pt x="3297728" y="2411690"/>
                  <a:pt x="3286810" y="2411690"/>
                </a:cubicBezTo>
                <a:cubicBezTo>
                  <a:pt x="3275893" y="2411690"/>
                  <a:pt x="3267042" y="2420541"/>
                  <a:pt x="3267042" y="2431458"/>
                </a:cubicBezTo>
                <a:cubicBezTo>
                  <a:pt x="3267042" y="2442376"/>
                  <a:pt x="3275893" y="2451227"/>
                  <a:pt x="3286810" y="2451227"/>
                </a:cubicBezTo>
                <a:close/>
                <a:moveTo>
                  <a:pt x="3093783" y="2451227"/>
                </a:moveTo>
                <a:cubicBezTo>
                  <a:pt x="3104700" y="2451227"/>
                  <a:pt x="3113551" y="2442376"/>
                  <a:pt x="3113551" y="2431458"/>
                </a:cubicBezTo>
                <a:cubicBezTo>
                  <a:pt x="3113551" y="2420541"/>
                  <a:pt x="3104700" y="2411690"/>
                  <a:pt x="3093783" y="2411690"/>
                </a:cubicBezTo>
                <a:cubicBezTo>
                  <a:pt x="3082865" y="2411690"/>
                  <a:pt x="3074014" y="2420541"/>
                  <a:pt x="3074014" y="2431458"/>
                </a:cubicBezTo>
                <a:cubicBezTo>
                  <a:pt x="3074014" y="2442376"/>
                  <a:pt x="3082865" y="2451227"/>
                  <a:pt x="3093783" y="2451227"/>
                </a:cubicBezTo>
                <a:close/>
                <a:moveTo>
                  <a:pt x="2900755" y="2451227"/>
                </a:moveTo>
                <a:cubicBezTo>
                  <a:pt x="2911673" y="2451227"/>
                  <a:pt x="2920524" y="2442376"/>
                  <a:pt x="2920524" y="2431458"/>
                </a:cubicBezTo>
                <a:cubicBezTo>
                  <a:pt x="2920524" y="2420541"/>
                  <a:pt x="2911673" y="2411690"/>
                  <a:pt x="2900755" y="2411690"/>
                </a:cubicBezTo>
                <a:cubicBezTo>
                  <a:pt x="2889838" y="2411690"/>
                  <a:pt x="2880987" y="2420541"/>
                  <a:pt x="2880987" y="2431458"/>
                </a:cubicBezTo>
                <a:cubicBezTo>
                  <a:pt x="2880987" y="2442376"/>
                  <a:pt x="2889838" y="2451227"/>
                  <a:pt x="2900755" y="2451227"/>
                </a:cubicBezTo>
                <a:close/>
                <a:moveTo>
                  <a:pt x="2707727" y="2451227"/>
                </a:moveTo>
                <a:cubicBezTo>
                  <a:pt x="2718644" y="2451227"/>
                  <a:pt x="2727495" y="2442376"/>
                  <a:pt x="2727495" y="2431458"/>
                </a:cubicBezTo>
                <a:cubicBezTo>
                  <a:pt x="2727495" y="2420541"/>
                  <a:pt x="2718644" y="2411690"/>
                  <a:pt x="2707727" y="2411690"/>
                </a:cubicBezTo>
                <a:cubicBezTo>
                  <a:pt x="2696809" y="2411690"/>
                  <a:pt x="2687958" y="2420541"/>
                  <a:pt x="2687958" y="2431458"/>
                </a:cubicBezTo>
                <a:cubicBezTo>
                  <a:pt x="2687958" y="2442376"/>
                  <a:pt x="2696809" y="2451227"/>
                  <a:pt x="2707727" y="2451227"/>
                </a:cubicBezTo>
                <a:close/>
                <a:moveTo>
                  <a:pt x="2514699" y="2451227"/>
                </a:moveTo>
                <a:cubicBezTo>
                  <a:pt x="2525617" y="2451227"/>
                  <a:pt x="2534468" y="2442376"/>
                  <a:pt x="2534468" y="2431458"/>
                </a:cubicBezTo>
                <a:cubicBezTo>
                  <a:pt x="2534468" y="2420541"/>
                  <a:pt x="2525617" y="2411690"/>
                  <a:pt x="2514699" y="2411690"/>
                </a:cubicBezTo>
                <a:cubicBezTo>
                  <a:pt x="2503782" y="2411690"/>
                  <a:pt x="2494931" y="2420541"/>
                  <a:pt x="2494931" y="2431458"/>
                </a:cubicBezTo>
                <a:cubicBezTo>
                  <a:pt x="2494931" y="2442376"/>
                  <a:pt x="2503782" y="2451227"/>
                  <a:pt x="2514699" y="2451227"/>
                </a:cubicBezTo>
                <a:close/>
                <a:moveTo>
                  <a:pt x="2321672" y="2451227"/>
                </a:moveTo>
                <a:cubicBezTo>
                  <a:pt x="2332589" y="2451227"/>
                  <a:pt x="2341440" y="2442376"/>
                  <a:pt x="2341440" y="2431458"/>
                </a:cubicBezTo>
                <a:cubicBezTo>
                  <a:pt x="2341440" y="2420541"/>
                  <a:pt x="2332589" y="2411690"/>
                  <a:pt x="2321672" y="2411690"/>
                </a:cubicBezTo>
                <a:cubicBezTo>
                  <a:pt x="2310754" y="2411690"/>
                  <a:pt x="2301903" y="2420541"/>
                  <a:pt x="2301903" y="2431458"/>
                </a:cubicBezTo>
                <a:cubicBezTo>
                  <a:pt x="2301903" y="2442376"/>
                  <a:pt x="2310754" y="2451227"/>
                  <a:pt x="2321672" y="2451227"/>
                </a:cubicBezTo>
                <a:close/>
                <a:moveTo>
                  <a:pt x="2128643" y="2451227"/>
                </a:moveTo>
                <a:cubicBezTo>
                  <a:pt x="2139561" y="2451227"/>
                  <a:pt x="2148412" y="2442376"/>
                  <a:pt x="2148412" y="2431458"/>
                </a:cubicBezTo>
                <a:cubicBezTo>
                  <a:pt x="2148412" y="2420541"/>
                  <a:pt x="2139561" y="2411690"/>
                  <a:pt x="2128643" y="2411690"/>
                </a:cubicBezTo>
                <a:cubicBezTo>
                  <a:pt x="2117726" y="2411690"/>
                  <a:pt x="2108875" y="2420541"/>
                  <a:pt x="2108875" y="2431458"/>
                </a:cubicBezTo>
                <a:cubicBezTo>
                  <a:pt x="2108875" y="2442376"/>
                  <a:pt x="2117726" y="2451227"/>
                  <a:pt x="2128643" y="2451227"/>
                </a:cubicBezTo>
                <a:close/>
                <a:moveTo>
                  <a:pt x="1935616" y="2451227"/>
                </a:moveTo>
                <a:cubicBezTo>
                  <a:pt x="1946533" y="2451227"/>
                  <a:pt x="1955384" y="2442376"/>
                  <a:pt x="1955384" y="2431458"/>
                </a:cubicBezTo>
                <a:cubicBezTo>
                  <a:pt x="1955384" y="2420541"/>
                  <a:pt x="1946533" y="2411690"/>
                  <a:pt x="1935616" y="2411690"/>
                </a:cubicBezTo>
                <a:cubicBezTo>
                  <a:pt x="1924698" y="2411690"/>
                  <a:pt x="1915848" y="2420541"/>
                  <a:pt x="1915848" y="2431458"/>
                </a:cubicBezTo>
                <a:cubicBezTo>
                  <a:pt x="1915848" y="2442376"/>
                  <a:pt x="1924698" y="2451227"/>
                  <a:pt x="1935616" y="2451227"/>
                </a:cubicBezTo>
                <a:close/>
                <a:moveTo>
                  <a:pt x="1727277" y="2451227"/>
                </a:moveTo>
                <a:cubicBezTo>
                  <a:pt x="1738195" y="2451227"/>
                  <a:pt x="1747045" y="2442376"/>
                  <a:pt x="1747045" y="2431458"/>
                </a:cubicBezTo>
                <a:cubicBezTo>
                  <a:pt x="1747045" y="2420541"/>
                  <a:pt x="1738195" y="2411690"/>
                  <a:pt x="1727277" y="2411690"/>
                </a:cubicBezTo>
                <a:cubicBezTo>
                  <a:pt x="1716359" y="2411690"/>
                  <a:pt x="1707508" y="2420541"/>
                  <a:pt x="1707508" y="2431458"/>
                </a:cubicBezTo>
                <a:cubicBezTo>
                  <a:pt x="1707508" y="2442376"/>
                  <a:pt x="1716359" y="2451227"/>
                  <a:pt x="1727277" y="2451227"/>
                </a:cubicBezTo>
                <a:close/>
                <a:moveTo>
                  <a:pt x="1534249" y="2451227"/>
                </a:moveTo>
                <a:cubicBezTo>
                  <a:pt x="1545167" y="2451227"/>
                  <a:pt x="1554018" y="2442376"/>
                  <a:pt x="1554018" y="2431458"/>
                </a:cubicBezTo>
                <a:cubicBezTo>
                  <a:pt x="1554018" y="2420541"/>
                  <a:pt x="1545167" y="2411690"/>
                  <a:pt x="1534249" y="2411690"/>
                </a:cubicBezTo>
                <a:cubicBezTo>
                  <a:pt x="1523332" y="2411690"/>
                  <a:pt x="1514481" y="2420541"/>
                  <a:pt x="1514481" y="2431458"/>
                </a:cubicBezTo>
                <a:cubicBezTo>
                  <a:pt x="1514481" y="2442376"/>
                  <a:pt x="1523332" y="2451227"/>
                  <a:pt x="1534249" y="2451227"/>
                </a:cubicBezTo>
                <a:close/>
                <a:moveTo>
                  <a:pt x="1341222" y="2451227"/>
                </a:moveTo>
                <a:cubicBezTo>
                  <a:pt x="1352139" y="2451227"/>
                  <a:pt x="1360990" y="2442376"/>
                  <a:pt x="1360990" y="2431458"/>
                </a:cubicBezTo>
                <a:cubicBezTo>
                  <a:pt x="1360990" y="2420541"/>
                  <a:pt x="1352139" y="2411690"/>
                  <a:pt x="1341222" y="2411690"/>
                </a:cubicBezTo>
                <a:cubicBezTo>
                  <a:pt x="1330304" y="2411690"/>
                  <a:pt x="1321453" y="2420541"/>
                  <a:pt x="1321453" y="2431458"/>
                </a:cubicBezTo>
                <a:cubicBezTo>
                  <a:pt x="1321453" y="2442376"/>
                  <a:pt x="1330304" y="2451227"/>
                  <a:pt x="1341222" y="2451227"/>
                </a:cubicBezTo>
                <a:close/>
                <a:moveTo>
                  <a:pt x="1148193" y="2451227"/>
                </a:moveTo>
                <a:cubicBezTo>
                  <a:pt x="1159111" y="2451227"/>
                  <a:pt x="1167962" y="2442376"/>
                  <a:pt x="1167962" y="2431458"/>
                </a:cubicBezTo>
                <a:cubicBezTo>
                  <a:pt x="1167962" y="2420541"/>
                  <a:pt x="1159111" y="2411690"/>
                  <a:pt x="1148193" y="2411690"/>
                </a:cubicBezTo>
                <a:cubicBezTo>
                  <a:pt x="1137276" y="2411690"/>
                  <a:pt x="1128425" y="2420541"/>
                  <a:pt x="1128425" y="2431458"/>
                </a:cubicBezTo>
                <a:cubicBezTo>
                  <a:pt x="1128425" y="2442376"/>
                  <a:pt x="1137276" y="2451227"/>
                  <a:pt x="1148193" y="2451227"/>
                </a:cubicBezTo>
                <a:close/>
                <a:moveTo>
                  <a:pt x="955166" y="2451227"/>
                </a:moveTo>
                <a:cubicBezTo>
                  <a:pt x="966083" y="2451227"/>
                  <a:pt x="974934" y="2442376"/>
                  <a:pt x="974934" y="2431458"/>
                </a:cubicBezTo>
                <a:cubicBezTo>
                  <a:pt x="974934" y="2420541"/>
                  <a:pt x="966083" y="2411690"/>
                  <a:pt x="955166" y="2411690"/>
                </a:cubicBezTo>
                <a:cubicBezTo>
                  <a:pt x="944248" y="2411690"/>
                  <a:pt x="935398" y="2420541"/>
                  <a:pt x="935398" y="2431458"/>
                </a:cubicBezTo>
                <a:cubicBezTo>
                  <a:pt x="935398" y="2442376"/>
                  <a:pt x="944248" y="2451227"/>
                  <a:pt x="955166" y="2451227"/>
                </a:cubicBezTo>
                <a:close/>
                <a:moveTo>
                  <a:pt x="762138" y="2451227"/>
                </a:moveTo>
                <a:cubicBezTo>
                  <a:pt x="773056" y="2451227"/>
                  <a:pt x="781907" y="2442376"/>
                  <a:pt x="781907" y="2431458"/>
                </a:cubicBezTo>
                <a:cubicBezTo>
                  <a:pt x="781907" y="2420541"/>
                  <a:pt x="773056" y="2411690"/>
                  <a:pt x="762138" y="2411690"/>
                </a:cubicBezTo>
                <a:cubicBezTo>
                  <a:pt x="751221" y="2411690"/>
                  <a:pt x="742370" y="2420541"/>
                  <a:pt x="742370" y="2431458"/>
                </a:cubicBezTo>
                <a:cubicBezTo>
                  <a:pt x="742370" y="2442376"/>
                  <a:pt x="751221" y="2451227"/>
                  <a:pt x="762138" y="2451227"/>
                </a:cubicBezTo>
                <a:close/>
                <a:moveTo>
                  <a:pt x="569111" y="2451227"/>
                </a:moveTo>
                <a:cubicBezTo>
                  <a:pt x="580028" y="2451227"/>
                  <a:pt x="588879" y="2442376"/>
                  <a:pt x="588879" y="2431458"/>
                </a:cubicBezTo>
                <a:cubicBezTo>
                  <a:pt x="588879" y="2420541"/>
                  <a:pt x="580028" y="2411690"/>
                  <a:pt x="569111" y="2411690"/>
                </a:cubicBezTo>
                <a:cubicBezTo>
                  <a:pt x="558193" y="2411690"/>
                  <a:pt x="549343" y="2420541"/>
                  <a:pt x="549343" y="2431458"/>
                </a:cubicBezTo>
                <a:cubicBezTo>
                  <a:pt x="549343" y="2442376"/>
                  <a:pt x="558193" y="2451227"/>
                  <a:pt x="569111" y="2451227"/>
                </a:cubicBezTo>
                <a:close/>
                <a:moveTo>
                  <a:pt x="376082" y="2451227"/>
                </a:moveTo>
                <a:cubicBezTo>
                  <a:pt x="387000" y="2451227"/>
                  <a:pt x="395851" y="2442376"/>
                  <a:pt x="395851" y="2431458"/>
                </a:cubicBezTo>
                <a:cubicBezTo>
                  <a:pt x="395851" y="2420541"/>
                  <a:pt x="387000" y="2411690"/>
                  <a:pt x="376082" y="2411690"/>
                </a:cubicBezTo>
                <a:cubicBezTo>
                  <a:pt x="365165" y="2411690"/>
                  <a:pt x="356314" y="2420541"/>
                  <a:pt x="356314" y="2431458"/>
                </a:cubicBezTo>
                <a:cubicBezTo>
                  <a:pt x="356314" y="2442376"/>
                  <a:pt x="365165" y="2451227"/>
                  <a:pt x="376082" y="2451227"/>
                </a:cubicBezTo>
                <a:close/>
                <a:moveTo>
                  <a:pt x="183055" y="2451227"/>
                </a:moveTo>
                <a:cubicBezTo>
                  <a:pt x="193973" y="2451227"/>
                  <a:pt x="202823" y="2442376"/>
                  <a:pt x="202823" y="2431458"/>
                </a:cubicBezTo>
                <a:cubicBezTo>
                  <a:pt x="202823" y="2420541"/>
                  <a:pt x="193973" y="2411690"/>
                  <a:pt x="183055" y="2411690"/>
                </a:cubicBezTo>
                <a:cubicBezTo>
                  <a:pt x="172137" y="2411690"/>
                  <a:pt x="163287" y="2420541"/>
                  <a:pt x="163287" y="2431458"/>
                </a:cubicBezTo>
                <a:cubicBezTo>
                  <a:pt x="163287" y="2442376"/>
                  <a:pt x="172137" y="2451227"/>
                  <a:pt x="183055" y="2451227"/>
                </a:cubicBezTo>
                <a:close/>
                <a:moveTo>
                  <a:pt x="0" y="2644775"/>
                </a:moveTo>
                <a:lnTo>
                  <a:pt x="4006" y="2643116"/>
                </a:lnTo>
                <a:cubicBezTo>
                  <a:pt x="7583" y="2639538"/>
                  <a:pt x="9796" y="2634596"/>
                  <a:pt x="9796" y="2629137"/>
                </a:cubicBezTo>
                <a:cubicBezTo>
                  <a:pt x="9796" y="2623679"/>
                  <a:pt x="7583" y="2618737"/>
                  <a:pt x="4006" y="2615159"/>
                </a:cubicBezTo>
                <a:lnTo>
                  <a:pt x="0" y="2613500"/>
                </a:lnTo>
                <a:close/>
                <a:moveTo>
                  <a:pt x="8349367" y="2648906"/>
                </a:moveTo>
                <a:cubicBezTo>
                  <a:pt x="8354825" y="2648906"/>
                  <a:pt x="8359767" y="2646693"/>
                  <a:pt x="8363345" y="2643116"/>
                </a:cubicBezTo>
                <a:lnTo>
                  <a:pt x="8366380" y="2635788"/>
                </a:lnTo>
                <a:lnTo>
                  <a:pt x="8366380" y="2622486"/>
                </a:lnTo>
                <a:lnTo>
                  <a:pt x="8363345" y="2615159"/>
                </a:lnTo>
                <a:cubicBezTo>
                  <a:pt x="8359767" y="2611582"/>
                  <a:pt x="8354825" y="2609369"/>
                  <a:pt x="8349367" y="2609369"/>
                </a:cubicBezTo>
                <a:cubicBezTo>
                  <a:pt x="8338449" y="2609369"/>
                  <a:pt x="8329598" y="2618220"/>
                  <a:pt x="8329598" y="2629137"/>
                </a:cubicBezTo>
                <a:cubicBezTo>
                  <a:pt x="8329598" y="2640055"/>
                  <a:pt x="8338449" y="2648906"/>
                  <a:pt x="8349367" y="2648906"/>
                </a:cubicBezTo>
                <a:close/>
                <a:moveTo>
                  <a:pt x="8156338" y="2648906"/>
                </a:moveTo>
                <a:cubicBezTo>
                  <a:pt x="8167256" y="2648906"/>
                  <a:pt x="8176107" y="2640055"/>
                  <a:pt x="8176107" y="2629137"/>
                </a:cubicBezTo>
                <a:cubicBezTo>
                  <a:pt x="8176107" y="2618220"/>
                  <a:pt x="8167256" y="2609369"/>
                  <a:pt x="8156338" y="2609369"/>
                </a:cubicBezTo>
                <a:cubicBezTo>
                  <a:pt x="8145421" y="2609369"/>
                  <a:pt x="8136570" y="2618220"/>
                  <a:pt x="8136570" y="2629137"/>
                </a:cubicBezTo>
                <a:cubicBezTo>
                  <a:pt x="8136570" y="2640055"/>
                  <a:pt x="8145421" y="2648906"/>
                  <a:pt x="8156338" y="2648906"/>
                </a:cubicBezTo>
                <a:close/>
                <a:moveTo>
                  <a:pt x="7963311" y="2648906"/>
                </a:moveTo>
                <a:cubicBezTo>
                  <a:pt x="7974228" y="2648906"/>
                  <a:pt x="7983079" y="2640055"/>
                  <a:pt x="7983079" y="2629137"/>
                </a:cubicBezTo>
                <a:cubicBezTo>
                  <a:pt x="7983079" y="2618220"/>
                  <a:pt x="7974228" y="2609369"/>
                  <a:pt x="7963311" y="2609369"/>
                </a:cubicBezTo>
                <a:cubicBezTo>
                  <a:pt x="7952393" y="2609369"/>
                  <a:pt x="7943543" y="2618220"/>
                  <a:pt x="7943543" y="2629137"/>
                </a:cubicBezTo>
                <a:cubicBezTo>
                  <a:pt x="7943543" y="2640055"/>
                  <a:pt x="7952393" y="2648906"/>
                  <a:pt x="7963311" y="2648906"/>
                </a:cubicBezTo>
                <a:close/>
                <a:moveTo>
                  <a:pt x="7770283" y="2648906"/>
                </a:moveTo>
                <a:cubicBezTo>
                  <a:pt x="7781201" y="2648906"/>
                  <a:pt x="7790052" y="2640055"/>
                  <a:pt x="7790052" y="2629137"/>
                </a:cubicBezTo>
                <a:cubicBezTo>
                  <a:pt x="7790052" y="2618220"/>
                  <a:pt x="7781201" y="2609369"/>
                  <a:pt x="7770283" y="2609369"/>
                </a:cubicBezTo>
                <a:cubicBezTo>
                  <a:pt x="7759366" y="2609369"/>
                  <a:pt x="7750515" y="2618220"/>
                  <a:pt x="7750515" y="2629137"/>
                </a:cubicBezTo>
                <a:cubicBezTo>
                  <a:pt x="7750515" y="2640055"/>
                  <a:pt x="7759366" y="2648906"/>
                  <a:pt x="7770283" y="2648906"/>
                </a:cubicBezTo>
                <a:close/>
                <a:moveTo>
                  <a:pt x="7577256" y="2648906"/>
                </a:moveTo>
                <a:cubicBezTo>
                  <a:pt x="7588174" y="2648906"/>
                  <a:pt x="7597024" y="2640055"/>
                  <a:pt x="7597024" y="2629137"/>
                </a:cubicBezTo>
                <a:cubicBezTo>
                  <a:pt x="7597024" y="2618220"/>
                  <a:pt x="7588174" y="2609369"/>
                  <a:pt x="7577256" y="2609369"/>
                </a:cubicBezTo>
                <a:cubicBezTo>
                  <a:pt x="7566338" y="2609369"/>
                  <a:pt x="7557488" y="2618220"/>
                  <a:pt x="7557488" y="2629137"/>
                </a:cubicBezTo>
                <a:cubicBezTo>
                  <a:pt x="7557488" y="2640055"/>
                  <a:pt x="7566338" y="2648906"/>
                  <a:pt x="7577256" y="2648906"/>
                </a:cubicBezTo>
                <a:close/>
                <a:moveTo>
                  <a:pt x="7384228" y="2648906"/>
                </a:moveTo>
                <a:cubicBezTo>
                  <a:pt x="7395145" y="2648906"/>
                  <a:pt x="7403996" y="2640055"/>
                  <a:pt x="7403996" y="2629137"/>
                </a:cubicBezTo>
                <a:cubicBezTo>
                  <a:pt x="7403996" y="2618220"/>
                  <a:pt x="7395145" y="2609369"/>
                  <a:pt x="7384228" y="2609369"/>
                </a:cubicBezTo>
                <a:cubicBezTo>
                  <a:pt x="7373310" y="2609369"/>
                  <a:pt x="7364459" y="2618220"/>
                  <a:pt x="7364459" y="2629137"/>
                </a:cubicBezTo>
                <a:cubicBezTo>
                  <a:pt x="7364459" y="2640055"/>
                  <a:pt x="7373310" y="2648906"/>
                  <a:pt x="7384228" y="2648906"/>
                </a:cubicBezTo>
                <a:close/>
                <a:moveTo>
                  <a:pt x="7191200" y="2648906"/>
                </a:moveTo>
                <a:cubicBezTo>
                  <a:pt x="7202118" y="2648906"/>
                  <a:pt x="7210968" y="2640055"/>
                  <a:pt x="7210968" y="2629137"/>
                </a:cubicBezTo>
                <a:cubicBezTo>
                  <a:pt x="7210968" y="2618220"/>
                  <a:pt x="7202118" y="2609369"/>
                  <a:pt x="7191200" y="2609369"/>
                </a:cubicBezTo>
                <a:cubicBezTo>
                  <a:pt x="7180283" y="2609369"/>
                  <a:pt x="7171432" y="2618220"/>
                  <a:pt x="7171432" y="2629137"/>
                </a:cubicBezTo>
                <a:cubicBezTo>
                  <a:pt x="7171432" y="2640055"/>
                  <a:pt x="7180283" y="2648906"/>
                  <a:pt x="7191200" y="2648906"/>
                </a:cubicBezTo>
                <a:close/>
                <a:moveTo>
                  <a:pt x="6998173" y="2648906"/>
                </a:moveTo>
                <a:cubicBezTo>
                  <a:pt x="7009090" y="2648906"/>
                  <a:pt x="7017941" y="2640055"/>
                  <a:pt x="7017941" y="2629137"/>
                </a:cubicBezTo>
                <a:cubicBezTo>
                  <a:pt x="7017941" y="2618220"/>
                  <a:pt x="7009090" y="2609369"/>
                  <a:pt x="6998173" y="2609369"/>
                </a:cubicBezTo>
                <a:cubicBezTo>
                  <a:pt x="6987255" y="2609369"/>
                  <a:pt x="6978404" y="2618220"/>
                  <a:pt x="6978404" y="2629137"/>
                </a:cubicBezTo>
                <a:cubicBezTo>
                  <a:pt x="6978404" y="2640055"/>
                  <a:pt x="6987255" y="2648906"/>
                  <a:pt x="6998173" y="2648906"/>
                </a:cubicBezTo>
                <a:close/>
                <a:moveTo>
                  <a:pt x="6805144" y="2648906"/>
                </a:moveTo>
                <a:cubicBezTo>
                  <a:pt x="6816062" y="2648906"/>
                  <a:pt x="6824913" y="2640055"/>
                  <a:pt x="6824913" y="2629137"/>
                </a:cubicBezTo>
                <a:cubicBezTo>
                  <a:pt x="6824913" y="2618220"/>
                  <a:pt x="6816062" y="2609369"/>
                  <a:pt x="6805144" y="2609369"/>
                </a:cubicBezTo>
                <a:cubicBezTo>
                  <a:pt x="6794227" y="2609369"/>
                  <a:pt x="6785376" y="2618220"/>
                  <a:pt x="6785376" y="2629137"/>
                </a:cubicBezTo>
                <a:cubicBezTo>
                  <a:pt x="6785376" y="2640055"/>
                  <a:pt x="6794227" y="2648906"/>
                  <a:pt x="6805144" y="2648906"/>
                </a:cubicBezTo>
                <a:close/>
                <a:moveTo>
                  <a:pt x="6612117" y="2648906"/>
                </a:moveTo>
                <a:cubicBezTo>
                  <a:pt x="6623034" y="2648906"/>
                  <a:pt x="6631885" y="2640055"/>
                  <a:pt x="6631885" y="2629137"/>
                </a:cubicBezTo>
                <a:cubicBezTo>
                  <a:pt x="6631885" y="2618220"/>
                  <a:pt x="6623034" y="2609369"/>
                  <a:pt x="6612117" y="2609369"/>
                </a:cubicBezTo>
                <a:cubicBezTo>
                  <a:pt x="6601199" y="2609369"/>
                  <a:pt x="6592348" y="2618220"/>
                  <a:pt x="6592348" y="2629137"/>
                </a:cubicBezTo>
                <a:cubicBezTo>
                  <a:pt x="6592348" y="2640055"/>
                  <a:pt x="6601199" y="2648906"/>
                  <a:pt x="6612117" y="2648906"/>
                </a:cubicBezTo>
                <a:close/>
                <a:moveTo>
                  <a:pt x="6403778" y="2648906"/>
                </a:moveTo>
                <a:cubicBezTo>
                  <a:pt x="6414695" y="2648906"/>
                  <a:pt x="6423546" y="2640055"/>
                  <a:pt x="6423546" y="2629137"/>
                </a:cubicBezTo>
                <a:cubicBezTo>
                  <a:pt x="6423546" y="2618220"/>
                  <a:pt x="6414695" y="2609369"/>
                  <a:pt x="6403778" y="2609369"/>
                </a:cubicBezTo>
                <a:cubicBezTo>
                  <a:pt x="6392860" y="2609369"/>
                  <a:pt x="6384009" y="2618220"/>
                  <a:pt x="6384009" y="2629137"/>
                </a:cubicBezTo>
                <a:cubicBezTo>
                  <a:pt x="6384009" y="2640055"/>
                  <a:pt x="6392860" y="2648906"/>
                  <a:pt x="6403778" y="2648906"/>
                </a:cubicBezTo>
                <a:close/>
                <a:moveTo>
                  <a:pt x="6210750" y="2648906"/>
                </a:moveTo>
                <a:cubicBezTo>
                  <a:pt x="6221668" y="2648906"/>
                  <a:pt x="6230519" y="2640055"/>
                  <a:pt x="6230519" y="2629137"/>
                </a:cubicBezTo>
                <a:cubicBezTo>
                  <a:pt x="6230519" y="2618220"/>
                  <a:pt x="6221668" y="2609369"/>
                  <a:pt x="6210750" y="2609369"/>
                </a:cubicBezTo>
                <a:cubicBezTo>
                  <a:pt x="6199833" y="2609369"/>
                  <a:pt x="6190982" y="2618220"/>
                  <a:pt x="6190982" y="2629137"/>
                </a:cubicBezTo>
                <a:cubicBezTo>
                  <a:pt x="6190982" y="2640055"/>
                  <a:pt x="6199833" y="2648906"/>
                  <a:pt x="6210750" y="2648906"/>
                </a:cubicBezTo>
                <a:close/>
                <a:moveTo>
                  <a:pt x="6017723" y="2648906"/>
                </a:moveTo>
                <a:cubicBezTo>
                  <a:pt x="6028640" y="2648906"/>
                  <a:pt x="6037491" y="2640055"/>
                  <a:pt x="6037491" y="2629137"/>
                </a:cubicBezTo>
                <a:cubicBezTo>
                  <a:pt x="6037491" y="2618220"/>
                  <a:pt x="6028640" y="2609369"/>
                  <a:pt x="6017723" y="2609369"/>
                </a:cubicBezTo>
                <a:cubicBezTo>
                  <a:pt x="6006805" y="2609369"/>
                  <a:pt x="5997954" y="2618220"/>
                  <a:pt x="5997954" y="2629137"/>
                </a:cubicBezTo>
                <a:cubicBezTo>
                  <a:pt x="5997954" y="2640055"/>
                  <a:pt x="6006805" y="2648906"/>
                  <a:pt x="6017723" y="2648906"/>
                </a:cubicBezTo>
                <a:close/>
                <a:moveTo>
                  <a:pt x="5824694" y="2648906"/>
                </a:moveTo>
                <a:cubicBezTo>
                  <a:pt x="5835612" y="2648906"/>
                  <a:pt x="5844463" y="2640055"/>
                  <a:pt x="5844463" y="2629137"/>
                </a:cubicBezTo>
                <a:cubicBezTo>
                  <a:pt x="5844463" y="2618220"/>
                  <a:pt x="5835612" y="2609369"/>
                  <a:pt x="5824694" y="2609369"/>
                </a:cubicBezTo>
                <a:cubicBezTo>
                  <a:pt x="5813777" y="2609369"/>
                  <a:pt x="5804926" y="2618220"/>
                  <a:pt x="5804926" y="2629137"/>
                </a:cubicBezTo>
                <a:cubicBezTo>
                  <a:pt x="5804926" y="2640055"/>
                  <a:pt x="5813777" y="2648906"/>
                  <a:pt x="5824694" y="2648906"/>
                </a:cubicBezTo>
                <a:close/>
                <a:moveTo>
                  <a:pt x="5631667" y="2648906"/>
                </a:moveTo>
                <a:cubicBezTo>
                  <a:pt x="5642584" y="2648906"/>
                  <a:pt x="5651435" y="2640055"/>
                  <a:pt x="5651435" y="2629137"/>
                </a:cubicBezTo>
                <a:cubicBezTo>
                  <a:pt x="5651435" y="2618220"/>
                  <a:pt x="5642584" y="2609369"/>
                  <a:pt x="5631667" y="2609369"/>
                </a:cubicBezTo>
                <a:cubicBezTo>
                  <a:pt x="5620749" y="2609369"/>
                  <a:pt x="5611899" y="2618220"/>
                  <a:pt x="5611899" y="2629137"/>
                </a:cubicBezTo>
                <a:cubicBezTo>
                  <a:pt x="5611899" y="2640055"/>
                  <a:pt x="5620749" y="2648906"/>
                  <a:pt x="5631667" y="2648906"/>
                </a:cubicBezTo>
                <a:close/>
                <a:moveTo>
                  <a:pt x="5438639" y="2648906"/>
                </a:moveTo>
                <a:cubicBezTo>
                  <a:pt x="5449557" y="2648906"/>
                  <a:pt x="5458408" y="2640055"/>
                  <a:pt x="5458408" y="2629137"/>
                </a:cubicBezTo>
                <a:cubicBezTo>
                  <a:pt x="5458408" y="2618220"/>
                  <a:pt x="5449557" y="2609369"/>
                  <a:pt x="5438639" y="2609369"/>
                </a:cubicBezTo>
                <a:cubicBezTo>
                  <a:pt x="5427722" y="2609369"/>
                  <a:pt x="5418871" y="2618220"/>
                  <a:pt x="5418871" y="2629137"/>
                </a:cubicBezTo>
                <a:cubicBezTo>
                  <a:pt x="5418871" y="2640055"/>
                  <a:pt x="5427722" y="2648906"/>
                  <a:pt x="5438639" y="2648906"/>
                </a:cubicBezTo>
                <a:close/>
                <a:moveTo>
                  <a:pt x="5245612" y="2648906"/>
                </a:moveTo>
                <a:cubicBezTo>
                  <a:pt x="5256529" y="2648906"/>
                  <a:pt x="5265380" y="2640055"/>
                  <a:pt x="5265380" y="2629137"/>
                </a:cubicBezTo>
                <a:cubicBezTo>
                  <a:pt x="5265380" y="2618220"/>
                  <a:pt x="5256529" y="2609369"/>
                  <a:pt x="5245612" y="2609369"/>
                </a:cubicBezTo>
                <a:cubicBezTo>
                  <a:pt x="5234694" y="2609369"/>
                  <a:pt x="5225843" y="2618220"/>
                  <a:pt x="5225843" y="2629137"/>
                </a:cubicBezTo>
                <a:cubicBezTo>
                  <a:pt x="5225843" y="2640055"/>
                  <a:pt x="5234694" y="2648906"/>
                  <a:pt x="5245612" y="2648906"/>
                </a:cubicBezTo>
                <a:close/>
                <a:moveTo>
                  <a:pt x="5052584" y="2648906"/>
                </a:moveTo>
                <a:cubicBezTo>
                  <a:pt x="5063502" y="2648906"/>
                  <a:pt x="5072353" y="2640055"/>
                  <a:pt x="5072353" y="2629137"/>
                </a:cubicBezTo>
                <a:cubicBezTo>
                  <a:pt x="5072353" y="2618220"/>
                  <a:pt x="5063502" y="2609369"/>
                  <a:pt x="5052584" y="2609369"/>
                </a:cubicBezTo>
                <a:cubicBezTo>
                  <a:pt x="5041666" y="2609369"/>
                  <a:pt x="5032815" y="2618220"/>
                  <a:pt x="5032815" y="2629137"/>
                </a:cubicBezTo>
                <a:cubicBezTo>
                  <a:pt x="5032815" y="2640055"/>
                  <a:pt x="5041666" y="2648906"/>
                  <a:pt x="5052584" y="2648906"/>
                </a:cubicBezTo>
                <a:close/>
                <a:moveTo>
                  <a:pt x="4859557" y="2648906"/>
                </a:moveTo>
                <a:cubicBezTo>
                  <a:pt x="4870473" y="2648906"/>
                  <a:pt x="4879324" y="2640055"/>
                  <a:pt x="4879324" y="2629137"/>
                </a:cubicBezTo>
                <a:cubicBezTo>
                  <a:pt x="4879324" y="2618220"/>
                  <a:pt x="4870473" y="2609369"/>
                  <a:pt x="4859557" y="2609369"/>
                </a:cubicBezTo>
                <a:cubicBezTo>
                  <a:pt x="4848639" y="2609369"/>
                  <a:pt x="4839789" y="2618220"/>
                  <a:pt x="4839789" y="2629137"/>
                </a:cubicBezTo>
                <a:cubicBezTo>
                  <a:pt x="4839789" y="2640055"/>
                  <a:pt x="4848639" y="2648906"/>
                  <a:pt x="4859557" y="2648906"/>
                </a:cubicBezTo>
                <a:close/>
                <a:moveTo>
                  <a:pt x="4666528" y="2648906"/>
                </a:moveTo>
                <a:cubicBezTo>
                  <a:pt x="4677446" y="2648906"/>
                  <a:pt x="4686297" y="2640055"/>
                  <a:pt x="4686297" y="2629137"/>
                </a:cubicBezTo>
                <a:cubicBezTo>
                  <a:pt x="4686297" y="2618220"/>
                  <a:pt x="4677446" y="2609369"/>
                  <a:pt x="4666528" y="2609369"/>
                </a:cubicBezTo>
                <a:cubicBezTo>
                  <a:pt x="4655612" y="2609369"/>
                  <a:pt x="4646761" y="2618220"/>
                  <a:pt x="4646761" y="2629137"/>
                </a:cubicBezTo>
                <a:cubicBezTo>
                  <a:pt x="4646761" y="2640055"/>
                  <a:pt x="4655612" y="2648906"/>
                  <a:pt x="4666528" y="2648906"/>
                </a:cubicBezTo>
                <a:close/>
                <a:moveTo>
                  <a:pt x="4473501" y="2648906"/>
                </a:moveTo>
                <a:cubicBezTo>
                  <a:pt x="4484419" y="2648906"/>
                  <a:pt x="4493269" y="2640055"/>
                  <a:pt x="4493269" y="2629137"/>
                </a:cubicBezTo>
                <a:cubicBezTo>
                  <a:pt x="4493269" y="2618220"/>
                  <a:pt x="4484419" y="2609369"/>
                  <a:pt x="4473501" y="2609369"/>
                </a:cubicBezTo>
                <a:cubicBezTo>
                  <a:pt x="4462582" y="2609369"/>
                  <a:pt x="4453732" y="2618220"/>
                  <a:pt x="4453732" y="2629137"/>
                </a:cubicBezTo>
                <a:cubicBezTo>
                  <a:pt x="4453732" y="2640055"/>
                  <a:pt x="4462582" y="2648906"/>
                  <a:pt x="4473501" y="2648906"/>
                </a:cubicBezTo>
                <a:close/>
                <a:moveTo>
                  <a:pt x="4280474" y="2648906"/>
                </a:moveTo>
                <a:cubicBezTo>
                  <a:pt x="4291390" y="2648906"/>
                  <a:pt x="4300242" y="2640055"/>
                  <a:pt x="4300242" y="2629137"/>
                </a:cubicBezTo>
                <a:cubicBezTo>
                  <a:pt x="4300242" y="2618220"/>
                  <a:pt x="4291390" y="2609369"/>
                  <a:pt x="4280474" y="2609369"/>
                </a:cubicBezTo>
                <a:cubicBezTo>
                  <a:pt x="4269556" y="2609369"/>
                  <a:pt x="4260705" y="2618220"/>
                  <a:pt x="4260705" y="2629137"/>
                </a:cubicBezTo>
                <a:cubicBezTo>
                  <a:pt x="4260705" y="2640055"/>
                  <a:pt x="4269556" y="2648906"/>
                  <a:pt x="4280474" y="2648906"/>
                </a:cubicBezTo>
                <a:close/>
                <a:moveTo>
                  <a:pt x="4058922" y="2648906"/>
                </a:moveTo>
                <a:cubicBezTo>
                  <a:pt x="4069840" y="2648906"/>
                  <a:pt x="4078690" y="2640055"/>
                  <a:pt x="4078690" y="2629137"/>
                </a:cubicBezTo>
                <a:cubicBezTo>
                  <a:pt x="4078690" y="2618220"/>
                  <a:pt x="4069840" y="2609369"/>
                  <a:pt x="4058922" y="2609369"/>
                </a:cubicBezTo>
                <a:cubicBezTo>
                  <a:pt x="4048003" y="2609369"/>
                  <a:pt x="4039153" y="2618220"/>
                  <a:pt x="4039153" y="2629137"/>
                </a:cubicBezTo>
                <a:cubicBezTo>
                  <a:pt x="4039153" y="2640055"/>
                  <a:pt x="4048003" y="2648906"/>
                  <a:pt x="4058922" y="2648906"/>
                </a:cubicBezTo>
                <a:close/>
                <a:moveTo>
                  <a:pt x="3865894" y="2648906"/>
                </a:moveTo>
                <a:cubicBezTo>
                  <a:pt x="3876811" y="2648906"/>
                  <a:pt x="3885662" y="2640055"/>
                  <a:pt x="3885662" y="2629137"/>
                </a:cubicBezTo>
                <a:cubicBezTo>
                  <a:pt x="3885662" y="2618220"/>
                  <a:pt x="3876811" y="2609369"/>
                  <a:pt x="3865894" y="2609369"/>
                </a:cubicBezTo>
                <a:cubicBezTo>
                  <a:pt x="3854977" y="2609369"/>
                  <a:pt x="3846126" y="2618220"/>
                  <a:pt x="3846126" y="2629137"/>
                </a:cubicBezTo>
                <a:cubicBezTo>
                  <a:pt x="3846126" y="2640055"/>
                  <a:pt x="3854977" y="2648906"/>
                  <a:pt x="3865894" y="2648906"/>
                </a:cubicBezTo>
                <a:close/>
                <a:moveTo>
                  <a:pt x="3672866" y="2648906"/>
                </a:moveTo>
                <a:cubicBezTo>
                  <a:pt x="3683783" y="2648906"/>
                  <a:pt x="3692634" y="2640055"/>
                  <a:pt x="3692634" y="2629137"/>
                </a:cubicBezTo>
                <a:cubicBezTo>
                  <a:pt x="3692634" y="2618220"/>
                  <a:pt x="3683783" y="2609369"/>
                  <a:pt x="3672866" y="2609369"/>
                </a:cubicBezTo>
                <a:cubicBezTo>
                  <a:pt x="3661948" y="2609369"/>
                  <a:pt x="3653098" y="2618220"/>
                  <a:pt x="3653098" y="2629137"/>
                </a:cubicBezTo>
                <a:cubicBezTo>
                  <a:pt x="3653098" y="2640055"/>
                  <a:pt x="3661948" y="2648906"/>
                  <a:pt x="3672866" y="2648906"/>
                </a:cubicBezTo>
                <a:close/>
                <a:moveTo>
                  <a:pt x="3479838" y="2648906"/>
                </a:moveTo>
                <a:cubicBezTo>
                  <a:pt x="3490755" y="2648906"/>
                  <a:pt x="3499606" y="2640055"/>
                  <a:pt x="3499606" y="2629137"/>
                </a:cubicBezTo>
                <a:cubicBezTo>
                  <a:pt x="3499606" y="2618220"/>
                  <a:pt x="3490755" y="2609369"/>
                  <a:pt x="3479838" y="2609369"/>
                </a:cubicBezTo>
                <a:cubicBezTo>
                  <a:pt x="3468920" y="2609369"/>
                  <a:pt x="3460069" y="2618220"/>
                  <a:pt x="3460069" y="2629137"/>
                </a:cubicBezTo>
                <a:cubicBezTo>
                  <a:pt x="3460069" y="2640055"/>
                  <a:pt x="3468920" y="2648906"/>
                  <a:pt x="3479838" y="2648906"/>
                </a:cubicBezTo>
                <a:close/>
                <a:moveTo>
                  <a:pt x="3286810" y="2648906"/>
                </a:moveTo>
                <a:cubicBezTo>
                  <a:pt x="3297728" y="2648906"/>
                  <a:pt x="3306579" y="2640055"/>
                  <a:pt x="3306579" y="2629137"/>
                </a:cubicBezTo>
                <a:cubicBezTo>
                  <a:pt x="3306579" y="2618220"/>
                  <a:pt x="3297728" y="2609369"/>
                  <a:pt x="3286810" y="2609369"/>
                </a:cubicBezTo>
                <a:cubicBezTo>
                  <a:pt x="3275893" y="2609369"/>
                  <a:pt x="3267042" y="2618220"/>
                  <a:pt x="3267042" y="2629137"/>
                </a:cubicBezTo>
                <a:cubicBezTo>
                  <a:pt x="3267042" y="2640055"/>
                  <a:pt x="3275893" y="2648906"/>
                  <a:pt x="3286810" y="2648906"/>
                </a:cubicBezTo>
                <a:close/>
                <a:moveTo>
                  <a:pt x="3093783" y="2648906"/>
                </a:moveTo>
                <a:cubicBezTo>
                  <a:pt x="3104700" y="2648906"/>
                  <a:pt x="3113551" y="2640055"/>
                  <a:pt x="3113551" y="2629137"/>
                </a:cubicBezTo>
                <a:cubicBezTo>
                  <a:pt x="3113551" y="2618220"/>
                  <a:pt x="3104700" y="2609369"/>
                  <a:pt x="3093783" y="2609369"/>
                </a:cubicBezTo>
                <a:cubicBezTo>
                  <a:pt x="3082865" y="2609369"/>
                  <a:pt x="3074014" y="2618220"/>
                  <a:pt x="3074014" y="2629137"/>
                </a:cubicBezTo>
                <a:cubicBezTo>
                  <a:pt x="3074014" y="2640055"/>
                  <a:pt x="3082865" y="2648906"/>
                  <a:pt x="3093783" y="2648906"/>
                </a:cubicBezTo>
                <a:close/>
                <a:moveTo>
                  <a:pt x="2900755" y="2648906"/>
                </a:moveTo>
                <a:cubicBezTo>
                  <a:pt x="2911673" y="2648906"/>
                  <a:pt x="2920524" y="2640055"/>
                  <a:pt x="2920524" y="2629137"/>
                </a:cubicBezTo>
                <a:cubicBezTo>
                  <a:pt x="2920524" y="2618220"/>
                  <a:pt x="2911673" y="2609369"/>
                  <a:pt x="2900755" y="2609369"/>
                </a:cubicBezTo>
                <a:cubicBezTo>
                  <a:pt x="2889838" y="2609369"/>
                  <a:pt x="2880987" y="2618220"/>
                  <a:pt x="2880987" y="2629137"/>
                </a:cubicBezTo>
                <a:cubicBezTo>
                  <a:pt x="2880987" y="2640055"/>
                  <a:pt x="2889838" y="2648906"/>
                  <a:pt x="2900755" y="2648906"/>
                </a:cubicBezTo>
                <a:close/>
                <a:moveTo>
                  <a:pt x="2707727" y="2648906"/>
                </a:moveTo>
                <a:cubicBezTo>
                  <a:pt x="2718644" y="2648906"/>
                  <a:pt x="2727495" y="2640055"/>
                  <a:pt x="2727495" y="2629137"/>
                </a:cubicBezTo>
                <a:cubicBezTo>
                  <a:pt x="2727495" y="2618220"/>
                  <a:pt x="2718644" y="2609369"/>
                  <a:pt x="2707727" y="2609369"/>
                </a:cubicBezTo>
                <a:cubicBezTo>
                  <a:pt x="2696809" y="2609369"/>
                  <a:pt x="2687958" y="2618220"/>
                  <a:pt x="2687958" y="2629137"/>
                </a:cubicBezTo>
                <a:cubicBezTo>
                  <a:pt x="2687958" y="2640055"/>
                  <a:pt x="2696809" y="2648906"/>
                  <a:pt x="2707727" y="2648906"/>
                </a:cubicBezTo>
                <a:close/>
                <a:moveTo>
                  <a:pt x="2514699" y="2648906"/>
                </a:moveTo>
                <a:cubicBezTo>
                  <a:pt x="2525617" y="2648906"/>
                  <a:pt x="2534468" y="2640055"/>
                  <a:pt x="2534468" y="2629137"/>
                </a:cubicBezTo>
                <a:cubicBezTo>
                  <a:pt x="2534468" y="2618220"/>
                  <a:pt x="2525617" y="2609369"/>
                  <a:pt x="2514699" y="2609369"/>
                </a:cubicBezTo>
                <a:cubicBezTo>
                  <a:pt x="2503782" y="2609369"/>
                  <a:pt x="2494931" y="2618220"/>
                  <a:pt x="2494931" y="2629137"/>
                </a:cubicBezTo>
                <a:cubicBezTo>
                  <a:pt x="2494931" y="2640055"/>
                  <a:pt x="2503782" y="2648906"/>
                  <a:pt x="2514699" y="2648906"/>
                </a:cubicBezTo>
                <a:close/>
                <a:moveTo>
                  <a:pt x="2321672" y="2648906"/>
                </a:moveTo>
                <a:cubicBezTo>
                  <a:pt x="2332589" y="2648906"/>
                  <a:pt x="2341440" y="2640055"/>
                  <a:pt x="2341440" y="2629137"/>
                </a:cubicBezTo>
                <a:cubicBezTo>
                  <a:pt x="2341440" y="2618220"/>
                  <a:pt x="2332589" y="2609369"/>
                  <a:pt x="2321672" y="2609369"/>
                </a:cubicBezTo>
                <a:cubicBezTo>
                  <a:pt x="2310754" y="2609369"/>
                  <a:pt x="2301903" y="2618220"/>
                  <a:pt x="2301903" y="2629137"/>
                </a:cubicBezTo>
                <a:cubicBezTo>
                  <a:pt x="2301903" y="2640055"/>
                  <a:pt x="2310754" y="2648906"/>
                  <a:pt x="2321672" y="2648906"/>
                </a:cubicBezTo>
                <a:close/>
                <a:moveTo>
                  <a:pt x="2128643" y="2648906"/>
                </a:moveTo>
                <a:cubicBezTo>
                  <a:pt x="2139561" y="2648906"/>
                  <a:pt x="2148412" y="2640055"/>
                  <a:pt x="2148412" y="2629137"/>
                </a:cubicBezTo>
                <a:cubicBezTo>
                  <a:pt x="2148412" y="2618220"/>
                  <a:pt x="2139561" y="2609369"/>
                  <a:pt x="2128643" y="2609369"/>
                </a:cubicBezTo>
                <a:cubicBezTo>
                  <a:pt x="2117726" y="2609369"/>
                  <a:pt x="2108875" y="2618220"/>
                  <a:pt x="2108875" y="2629137"/>
                </a:cubicBezTo>
                <a:cubicBezTo>
                  <a:pt x="2108875" y="2640055"/>
                  <a:pt x="2117726" y="2648906"/>
                  <a:pt x="2128643" y="2648906"/>
                </a:cubicBezTo>
                <a:close/>
                <a:moveTo>
                  <a:pt x="1935616" y="2648906"/>
                </a:moveTo>
                <a:cubicBezTo>
                  <a:pt x="1946533" y="2648906"/>
                  <a:pt x="1955384" y="2640055"/>
                  <a:pt x="1955384" y="2629137"/>
                </a:cubicBezTo>
                <a:cubicBezTo>
                  <a:pt x="1955384" y="2618220"/>
                  <a:pt x="1946533" y="2609369"/>
                  <a:pt x="1935616" y="2609369"/>
                </a:cubicBezTo>
                <a:cubicBezTo>
                  <a:pt x="1924698" y="2609369"/>
                  <a:pt x="1915848" y="2618220"/>
                  <a:pt x="1915848" y="2629137"/>
                </a:cubicBezTo>
                <a:cubicBezTo>
                  <a:pt x="1915848" y="2640055"/>
                  <a:pt x="1924698" y="2648906"/>
                  <a:pt x="1935616" y="2648906"/>
                </a:cubicBezTo>
                <a:close/>
                <a:moveTo>
                  <a:pt x="1727277" y="2648906"/>
                </a:moveTo>
                <a:cubicBezTo>
                  <a:pt x="1738195" y="2648906"/>
                  <a:pt x="1747045" y="2640055"/>
                  <a:pt x="1747045" y="2629137"/>
                </a:cubicBezTo>
                <a:cubicBezTo>
                  <a:pt x="1747045" y="2618220"/>
                  <a:pt x="1738195" y="2609369"/>
                  <a:pt x="1727277" y="2609369"/>
                </a:cubicBezTo>
                <a:cubicBezTo>
                  <a:pt x="1716359" y="2609369"/>
                  <a:pt x="1707508" y="2618220"/>
                  <a:pt x="1707508" y="2629137"/>
                </a:cubicBezTo>
                <a:cubicBezTo>
                  <a:pt x="1707508" y="2640055"/>
                  <a:pt x="1716359" y="2648906"/>
                  <a:pt x="1727277" y="2648906"/>
                </a:cubicBezTo>
                <a:close/>
                <a:moveTo>
                  <a:pt x="1534249" y="2648906"/>
                </a:moveTo>
                <a:cubicBezTo>
                  <a:pt x="1545167" y="2648906"/>
                  <a:pt x="1554018" y="2640055"/>
                  <a:pt x="1554018" y="2629137"/>
                </a:cubicBezTo>
                <a:cubicBezTo>
                  <a:pt x="1554018" y="2618220"/>
                  <a:pt x="1545167" y="2609369"/>
                  <a:pt x="1534249" y="2609369"/>
                </a:cubicBezTo>
                <a:cubicBezTo>
                  <a:pt x="1523332" y="2609369"/>
                  <a:pt x="1514481" y="2618220"/>
                  <a:pt x="1514481" y="2629137"/>
                </a:cubicBezTo>
                <a:cubicBezTo>
                  <a:pt x="1514481" y="2640055"/>
                  <a:pt x="1523332" y="2648906"/>
                  <a:pt x="1534249" y="2648906"/>
                </a:cubicBezTo>
                <a:close/>
                <a:moveTo>
                  <a:pt x="1341222" y="2648906"/>
                </a:moveTo>
                <a:cubicBezTo>
                  <a:pt x="1352139" y="2648906"/>
                  <a:pt x="1360990" y="2640055"/>
                  <a:pt x="1360990" y="2629137"/>
                </a:cubicBezTo>
                <a:cubicBezTo>
                  <a:pt x="1360990" y="2618220"/>
                  <a:pt x="1352139" y="2609369"/>
                  <a:pt x="1341222" y="2609369"/>
                </a:cubicBezTo>
                <a:cubicBezTo>
                  <a:pt x="1330304" y="2609369"/>
                  <a:pt x="1321453" y="2618220"/>
                  <a:pt x="1321453" y="2629137"/>
                </a:cubicBezTo>
                <a:cubicBezTo>
                  <a:pt x="1321453" y="2640055"/>
                  <a:pt x="1330304" y="2648906"/>
                  <a:pt x="1341222" y="2648906"/>
                </a:cubicBezTo>
                <a:close/>
                <a:moveTo>
                  <a:pt x="1148193" y="2648906"/>
                </a:moveTo>
                <a:cubicBezTo>
                  <a:pt x="1159111" y="2648906"/>
                  <a:pt x="1167962" y="2640055"/>
                  <a:pt x="1167962" y="2629137"/>
                </a:cubicBezTo>
                <a:cubicBezTo>
                  <a:pt x="1167962" y="2618220"/>
                  <a:pt x="1159111" y="2609369"/>
                  <a:pt x="1148193" y="2609369"/>
                </a:cubicBezTo>
                <a:cubicBezTo>
                  <a:pt x="1137276" y="2609369"/>
                  <a:pt x="1128425" y="2618220"/>
                  <a:pt x="1128425" y="2629137"/>
                </a:cubicBezTo>
                <a:cubicBezTo>
                  <a:pt x="1128425" y="2640055"/>
                  <a:pt x="1137276" y="2648906"/>
                  <a:pt x="1148193" y="2648906"/>
                </a:cubicBezTo>
                <a:close/>
                <a:moveTo>
                  <a:pt x="955166" y="2648906"/>
                </a:moveTo>
                <a:cubicBezTo>
                  <a:pt x="966083" y="2648906"/>
                  <a:pt x="974934" y="2640055"/>
                  <a:pt x="974934" y="2629137"/>
                </a:cubicBezTo>
                <a:cubicBezTo>
                  <a:pt x="974934" y="2618220"/>
                  <a:pt x="966083" y="2609369"/>
                  <a:pt x="955166" y="2609369"/>
                </a:cubicBezTo>
                <a:cubicBezTo>
                  <a:pt x="944248" y="2609369"/>
                  <a:pt x="935398" y="2618220"/>
                  <a:pt x="935398" y="2629137"/>
                </a:cubicBezTo>
                <a:cubicBezTo>
                  <a:pt x="935398" y="2640055"/>
                  <a:pt x="944248" y="2648906"/>
                  <a:pt x="955166" y="2648906"/>
                </a:cubicBezTo>
                <a:close/>
                <a:moveTo>
                  <a:pt x="762138" y="2648906"/>
                </a:moveTo>
                <a:cubicBezTo>
                  <a:pt x="773056" y="2648906"/>
                  <a:pt x="781907" y="2640055"/>
                  <a:pt x="781907" y="2629137"/>
                </a:cubicBezTo>
                <a:cubicBezTo>
                  <a:pt x="781907" y="2618220"/>
                  <a:pt x="773056" y="2609369"/>
                  <a:pt x="762138" y="2609369"/>
                </a:cubicBezTo>
                <a:cubicBezTo>
                  <a:pt x="751221" y="2609369"/>
                  <a:pt x="742370" y="2618220"/>
                  <a:pt x="742370" y="2629137"/>
                </a:cubicBezTo>
                <a:cubicBezTo>
                  <a:pt x="742370" y="2640055"/>
                  <a:pt x="751221" y="2648906"/>
                  <a:pt x="762138" y="2648906"/>
                </a:cubicBezTo>
                <a:close/>
                <a:moveTo>
                  <a:pt x="569111" y="2648906"/>
                </a:moveTo>
                <a:cubicBezTo>
                  <a:pt x="580028" y="2648906"/>
                  <a:pt x="588879" y="2640055"/>
                  <a:pt x="588879" y="2629137"/>
                </a:cubicBezTo>
                <a:cubicBezTo>
                  <a:pt x="588879" y="2618220"/>
                  <a:pt x="580028" y="2609369"/>
                  <a:pt x="569111" y="2609369"/>
                </a:cubicBezTo>
                <a:cubicBezTo>
                  <a:pt x="558193" y="2609369"/>
                  <a:pt x="549343" y="2618220"/>
                  <a:pt x="549343" y="2629137"/>
                </a:cubicBezTo>
                <a:cubicBezTo>
                  <a:pt x="549343" y="2640055"/>
                  <a:pt x="558193" y="2648906"/>
                  <a:pt x="569111" y="2648906"/>
                </a:cubicBezTo>
                <a:close/>
                <a:moveTo>
                  <a:pt x="376082" y="2648906"/>
                </a:moveTo>
                <a:cubicBezTo>
                  <a:pt x="387000" y="2648906"/>
                  <a:pt x="395851" y="2640055"/>
                  <a:pt x="395851" y="2629137"/>
                </a:cubicBezTo>
                <a:cubicBezTo>
                  <a:pt x="395851" y="2618220"/>
                  <a:pt x="387000" y="2609369"/>
                  <a:pt x="376082" y="2609369"/>
                </a:cubicBezTo>
                <a:cubicBezTo>
                  <a:pt x="365165" y="2609369"/>
                  <a:pt x="356314" y="2618220"/>
                  <a:pt x="356314" y="2629137"/>
                </a:cubicBezTo>
                <a:cubicBezTo>
                  <a:pt x="356314" y="2640055"/>
                  <a:pt x="365165" y="2648906"/>
                  <a:pt x="376082" y="2648906"/>
                </a:cubicBezTo>
                <a:close/>
                <a:moveTo>
                  <a:pt x="183055" y="2648906"/>
                </a:moveTo>
                <a:cubicBezTo>
                  <a:pt x="193973" y="2648906"/>
                  <a:pt x="202823" y="2640055"/>
                  <a:pt x="202823" y="2629137"/>
                </a:cubicBezTo>
                <a:cubicBezTo>
                  <a:pt x="202823" y="2618220"/>
                  <a:pt x="193973" y="2609369"/>
                  <a:pt x="183055" y="2609369"/>
                </a:cubicBezTo>
                <a:cubicBezTo>
                  <a:pt x="172137" y="2609369"/>
                  <a:pt x="163287" y="2618220"/>
                  <a:pt x="163287" y="2629137"/>
                </a:cubicBezTo>
                <a:cubicBezTo>
                  <a:pt x="163287" y="2640055"/>
                  <a:pt x="172137" y="2648906"/>
                  <a:pt x="183055" y="2648906"/>
                </a:cubicBezTo>
                <a:close/>
                <a:moveTo>
                  <a:pt x="0" y="2842454"/>
                </a:moveTo>
                <a:lnTo>
                  <a:pt x="4006" y="2840795"/>
                </a:lnTo>
                <a:cubicBezTo>
                  <a:pt x="7583" y="2837217"/>
                  <a:pt x="9796" y="2832275"/>
                  <a:pt x="9796" y="2826816"/>
                </a:cubicBezTo>
                <a:cubicBezTo>
                  <a:pt x="9796" y="2821357"/>
                  <a:pt x="7583" y="2816415"/>
                  <a:pt x="4006" y="2812838"/>
                </a:cubicBezTo>
                <a:lnTo>
                  <a:pt x="0" y="2811179"/>
                </a:lnTo>
                <a:close/>
                <a:moveTo>
                  <a:pt x="8349367" y="2846585"/>
                </a:moveTo>
                <a:cubicBezTo>
                  <a:pt x="8354825" y="2846585"/>
                  <a:pt x="8359767" y="2844372"/>
                  <a:pt x="8363345" y="2840795"/>
                </a:cubicBezTo>
                <a:lnTo>
                  <a:pt x="8366380" y="2833467"/>
                </a:lnTo>
                <a:lnTo>
                  <a:pt x="8366380" y="2820165"/>
                </a:lnTo>
                <a:lnTo>
                  <a:pt x="8363345" y="2812838"/>
                </a:lnTo>
                <a:cubicBezTo>
                  <a:pt x="8359767" y="2809261"/>
                  <a:pt x="8354825" y="2807048"/>
                  <a:pt x="8349367" y="2807048"/>
                </a:cubicBezTo>
                <a:cubicBezTo>
                  <a:pt x="8338449" y="2807048"/>
                  <a:pt x="8329598" y="2815899"/>
                  <a:pt x="8329598" y="2826816"/>
                </a:cubicBezTo>
                <a:cubicBezTo>
                  <a:pt x="8329598" y="2837734"/>
                  <a:pt x="8338449" y="2846585"/>
                  <a:pt x="8349367" y="2846585"/>
                </a:cubicBezTo>
                <a:close/>
                <a:moveTo>
                  <a:pt x="8156338" y="2846585"/>
                </a:moveTo>
                <a:cubicBezTo>
                  <a:pt x="8167256" y="2846585"/>
                  <a:pt x="8176107" y="2837734"/>
                  <a:pt x="8176107" y="2826816"/>
                </a:cubicBezTo>
                <a:cubicBezTo>
                  <a:pt x="8176107" y="2815899"/>
                  <a:pt x="8167256" y="2807048"/>
                  <a:pt x="8156338" y="2807048"/>
                </a:cubicBezTo>
                <a:cubicBezTo>
                  <a:pt x="8145421" y="2807048"/>
                  <a:pt x="8136570" y="2815899"/>
                  <a:pt x="8136570" y="2826816"/>
                </a:cubicBezTo>
                <a:cubicBezTo>
                  <a:pt x="8136570" y="2837734"/>
                  <a:pt x="8145421" y="2846585"/>
                  <a:pt x="8156338" y="2846585"/>
                </a:cubicBezTo>
                <a:close/>
                <a:moveTo>
                  <a:pt x="7963311" y="2846585"/>
                </a:moveTo>
                <a:cubicBezTo>
                  <a:pt x="7974228" y="2846585"/>
                  <a:pt x="7983079" y="2837734"/>
                  <a:pt x="7983079" y="2826816"/>
                </a:cubicBezTo>
                <a:cubicBezTo>
                  <a:pt x="7983079" y="2815899"/>
                  <a:pt x="7974228" y="2807048"/>
                  <a:pt x="7963311" y="2807048"/>
                </a:cubicBezTo>
                <a:cubicBezTo>
                  <a:pt x="7952393" y="2807048"/>
                  <a:pt x="7943543" y="2815899"/>
                  <a:pt x="7943543" y="2826816"/>
                </a:cubicBezTo>
                <a:cubicBezTo>
                  <a:pt x="7943543" y="2837734"/>
                  <a:pt x="7952393" y="2846585"/>
                  <a:pt x="7963311" y="2846585"/>
                </a:cubicBezTo>
                <a:close/>
                <a:moveTo>
                  <a:pt x="7770283" y="2846585"/>
                </a:moveTo>
                <a:cubicBezTo>
                  <a:pt x="7781201" y="2846585"/>
                  <a:pt x="7790052" y="2837734"/>
                  <a:pt x="7790052" y="2826816"/>
                </a:cubicBezTo>
                <a:cubicBezTo>
                  <a:pt x="7790052" y="2815899"/>
                  <a:pt x="7781201" y="2807048"/>
                  <a:pt x="7770283" y="2807048"/>
                </a:cubicBezTo>
                <a:cubicBezTo>
                  <a:pt x="7759366" y="2807048"/>
                  <a:pt x="7750515" y="2815899"/>
                  <a:pt x="7750515" y="2826816"/>
                </a:cubicBezTo>
                <a:cubicBezTo>
                  <a:pt x="7750515" y="2837734"/>
                  <a:pt x="7759366" y="2846585"/>
                  <a:pt x="7770283" y="2846585"/>
                </a:cubicBezTo>
                <a:close/>
                <a:moveTo>
                  <a:pt x="7577256" y="2846585"/>
                </a:moveTo>
                <a:cubicBezTo>
                  <a:pt x="7588174" y="2846585"/>
                  <a:pt x="7597024" y="2837734"/>
                  <a:pt x="7597024" y="2826816"/>
                </a:cubicBezTo>
                <a:cubicBezTo>
                  <a:pt x="7597024" y="2815899"/>
                  <a:pt x="7588174" y="2807048"/>
                  <a:pt x="7577256" y="2807048"/>
                </a:cubicBezTo>
                <a:cubicBezTo>
                  <a:pt x="7566338" y="2807048"/>
                  <a:pt x="7557488" y="2815899"/>
                  <a:pt x="7557488" y="2826816"/>
                </a:cubicBezTo>
                <a:cubicBezTo>
                  <a:pt x="7557488" y="2837734"/>
                  <a:pt x="7566338" y="2846585"/>
                  <a:pt x="7577256" y="2846585"/>
                </a:cubicBezTo>
                <a:close/>
                <a:moveTo>
                  <a:pt x="7384228" y="2846585"/>
                </a:moveTo>
                <a:cubicBezTo>
                  <a:pt x="7395145" y="2846585"/>
                  <a:pt x="7403996" y="2837734"/>
                  <a:pt x="7403996" y="2826816"/>
                </a:cubicBezTo>
                <a:cubicBezTo>
                  <a:pt x="7403996" y="2815899"/>
                  <a:pt x="7395145" y="2807048"/>
                  <a:pt x="7384228" y="2807048"/>
                </a:cubicBezTo>
                <a:cubicBezTo>
                  <a:pt x="7373310" y="2807048"/>
                  <a:pt x="7364459" y="2815899"/>
                  <a:pt x="7364459" y="2826816"/>
                </a:cubicBezTo>
                <a:cubicBezTo>
                  <a:pt x="7364459" y="2837734"/>
                  <a:pt x="7373310" y="2846585"/>
                  <a:pt x="7384228" y="2846585"/>
                </a:cubicBezTo>
                <a:close/>
                <a:moveTo>
                  <a:pt x="7191200" y="2846585"/>
                </a:moveTo>
                <a:cubicBezTo>
                  <a:pt x="7202118" y="2846585"/>
                  <a:pt x="7210968" y="2837734"/>
                  <a:pt x="7210968" y="2826816"/>
                </a:cubicBezTo>
                <a:cubicBezTo>
                  <a:pt x="7210968" y="2815899"/>
                  <a:pt x="7202118" y="2807048"/>
                  <a:pt x="7191200" y="2807048"/>
                </a:cubicBezTo>
                <a:cubicBezTo>
                  <a:pt x="7180283" y="2807048"/>
                  <a:pt x="7171432" y="2815899"/>
                  <a:pt x="7171432" y="2826816"/>
                </a:cubicBezTo>
                <a:cubicBezTo>
                  <a:pt x="7171432" y="2837734"/>
                  <a:pt x="7180283" y="2846585"/>
                  <a:pt x="7191200" y="2846585"/>
                </a:cubicBezTo>
                <a:close/>
                <a:moveTo>
                  <a:pt x="6998173" y="2846585"/>
                </a:moveTo>
                <a:cubicBezTo>
                  <a:pt x="7009090" y="2846585"/>
                  <a:pt x="7017941" y="2837734"/>
                  <a:pt x="7017941" y="2826816"/>
                </a:cubicBezTo>
                <a:cubicBezTo>
                  <a:pt x="7017941" y="2815899"/>
                  <a:pt x="7009090" y="2807048"/>
                  <a:pt x="6998173" y="2807048"/>
                </a:cubicBezTo>
                <a:cubicBezTo>
                  <a:pt x="6987255" y="2807048"/>
                  <a:pt x="6978404" y="2815899"/>
                  <a:pt x="6978404" y="2826816"/>
                </a:cubicBezTo>
                <a:cubicBezTo>
                  <a:pt x="6978404" y="2837734"/>
                  <a:pt x="6987255" y="2846585"/>
                  <a:pt x="6998173" y="2846585"/>
                </a:cubicBezTo>
                <a:close/>
                <a:moveTo>
                  <a:pt x="6805144" y="2846585"/>
                </a:moveTo>
                <a:cubicBezTo>
                  <a:pt x="6816062" y="2846585"/>
                  <a:pt x="6824913" y="2837734"/>
                  <a:pt x="6824913" y="2826816"/>
                </a:cubicBezTo>
                <a:cubicBezTo>
                  <a:pt x="6824913" y="2815899"/>
                  <a:pt x="6816062" y="2807048"/>
                  <a:pt x="6805144" y="2807048"/>
                </a:cubicBezTo>
                <a:cubicBezTo>
                  <a:pt x="6794227" y="2807048"/>
                  <a:pt x="6785376" y="2815899"/>
                  <a:pt x="6785376" y="2826816"/>
                </a:cubicBezTo>
                <a:cubicBezTo>
                  <a:pt x="6785376" y="2837734"/>
                  <a:pt x="6794227" y="2846585"/>
                  <a:pt x="6805144" y="2846585"/>
                </a:cubicBezTo>
                <a:close/>
                <a:moveTo>
                  <a:pt x="6612117" y="2846585"/>
                </a:moveTo>
                <a:cubicBezTo>
                  <a:pt x="6623034" y="2846585"/>
                  <a:pt x="6631885" y="2837734"/>
                  <a:pt x="6631885" y="2826816"/>
                </a:cubicBezTo>
                <a:cubicBezTo>
                  <a:pt x="6631885" y="2815899"/>
                  <a:pt x="6623034" y="2807048"/>
                  <a:pt x="6612117" y="2807048"/>
                </a:cubicBezTo>
                <a:cubicBezTo>
                  <a:pt x="6601199" y="2807048"/>
                  <a:pt x="6592348" y="2815899"/>
                  <a:pt x="6592348" y="2826816"/>
                </a:cubicBezTo>
                <a:cubicBezTo>
                  <a:pt x="6592348" y="2837734"/>
                  <a:pt x="6601199" y="2846585"/>
                  <a:pt x="6612117" y="2846585"/>
                </a:cubicBezTo>
                <a:close/>
                <a:moveTo>
                  <a:pt x="6403778" y="2846585"/>
                </a:moveTo>
                <a:cubicBezTo>
                  <a:pt x="6414695" y="2846585"/>
                  <a:pt x="6423546" y="2837734"/>
                  <a:pt x="6423546" y="2826816"/>
                </a:cubicBezTo>
                <a:cubicBezTo>
                  <a:pt x="6423546" y="2815899"/>
                  <a:pt x="6414695" y="2807048"/>
                  <a:pt x="6403778" y="2807048"/>
                </a:cubicBezTo>
                <a:cubicBezTo>
                  <a:pt x="6392860" y="2807048"/>
                  <a:pt x="6384009" y="2815899"/>
                  <a:pt x="6384009" y="2826816"/>
                </a:cubicBezTo>
                <a:cubicBezTo>
                  <a:pt x="6384009" y="2837734"/>
                  <a:pt x="6392860" y="2846585"/>
                  <a:pt x="6403778" y="2846585"/>
                </a:cubicBezTo>
                <a:close/>
                <a:moveTo>
                  <a:pt x="6210750" y="2846585"/>
                </a:moveTo>
                <a:cubicBezTo>
                  <a:pt x="6221668" y="2846585"/>
                  <a:pt x="6230519" y="2837734"/>
                  <a:pt x="6230519" y="2826816"/>
                </a:cubicBezTo>
                <a:cubicBezTo>
                  <a:pt x="6230519" y="2815899"/>
                  <a:pt x="6221668" y="2807048"/>
                  <a:pt x="6210750" y="2807048"/>
                </a:cubicBezTo>
                <a:cubicBezTo>
                  <a:pt x="6199833" y="2807048"/>
                  <a:pt x="6190982" y="2815899"/>
                  <a:pt x="6190982" y="2826816"/>
                </a:cubicBezTo>
                <a:cubicBezTo>
                  <a:pt x="6190982" y="2837734"/>
                  <a:pt x="6199833" y="2846585"/>
                  <a:pt x="6210750" y="2846585"/>
                </a:cubicBezTo>
                <a:close/>
                <a:moveTo>
                  <a:pt x="6017723" y="2846585"/>
                </a:moveTo>
                <a:cubicBezTo>
                  <a:pt x="6028640" y="2846585"/>
                  <a:pt x="6037491" y="2837734"/>
                  <a:pt x="6037491" y="2826816"/>
                </a:cubicBezTo>
                <a:cubicBezTo>
                  <a:pt x="6037491" y="2815899"/>
                  <a:pt x="6028640" y="2807048"/>
                  <a:pt x="6017723" y="2807048"/>
                </a:cubicBezTo>
                <a:cubicBezTo>
                  <a:pt x="6006805" y="2807048"/>
                  <a:pt x="5997954" y="2815899"/>
                  <a:pt x="5997954" y="2826816"/>
                </a:cubicBezTo>
                <a:cubicBezTo>
                  <a:pt x="5997954" y="2837734"/>
                  <a:pt x="6006805" y="2846585"/>
                  <a:pt x="6017723" y="2846585"/>
                </a:cubicBezTo>
                <a:close/>
                <a:moveTo>
                  <a:pt x="5824694" y="2846585"/>
                </a:moveTo>
                <a:cubicBezTo>
                  <a:pt x="5835612" y="2846585"/>
                  <a:pt x="5844463" y="2837734"/>
                  <a:pt x="5844463" y="2826816"/>
                </a:cubicBezTo>
                <a:cubicBezTo>
                  <a:pt x="5844463" y="2815899"/>
                  <a:pt x="5835612" y="2807048"/>
                  <a:pt x="5824694" y="2807048"/>
                </a:cubicBezTo>
                <a:cubicBezTo>
                  <a:pt x="5813777" y="2807048"/>
                  <a:pt x="5804926" y="2815899"/>
                  <a:pt x="5804926" y="2826816"/>
                </a:cubicBezTo>
                <a:cubicBezTo>
                  <a:pt x="5804926" y="2837734"/>
                  <a:pt x="5813777" y="2846585"/>
                  <a:pt x="5824694" y="2846585"/>
                </a:cubicBezTo>
                <a:close/>
                <a:moveTo>
                  <a:pt x="5631667" y="2846585"/>
                </a:moveTo>
                <a:cubicBezTo>
                  <a:pt x="5642584" y="2846585"/>
                  <a:pt x="5651435" y="2837734"/>
                  <a:pt x="5651435" y="2826816"/>
                </a:cubicBezTo>
                <a:cubicBezTo>
                  <a:pt x="5651435" y="2815899"/>
                  <a:pt x="5642584" y="2807048"/>
                  <a:pt x="5631667" y="2807048"/>
                </a:cubicBezTo>
                <a:cubicBezTo>
                  <a:pt x="5620749" y="2807048"/>
                  <a:pt x="5611899" y="2815899"/>
                  <a:pt x="5611899" y="2826816"/>
                </a:cubicBezTo>
                <a:cubicBezTo>
                  <a:pt x="5611899" y="2837734"/>
                  <a:pt x="5620749" y="2846585"/>
                  <a:pt x="5631667" y="2846585"/>
                </a:cubicBezTo>
                <a:close/>
                <a:moveTo>
                  <a:pt x="5438639" y="2846585"/>
                </a:moveTo>
                <a:cubicBezTo>
                  <a:pt x="5449557" y="2846585"/>
                  <a:pt x="5458408" y="2837734"/>
                  <a:pt x="5458408" y="2826816"/>
                </a:cubicBezTo>
                <a:cubicBezTo>
                  <a:pt x="5458408" y="2815899"/>
                  <a:pt x="5449557" y="2807048"/>
                  <a:pt x="5438639" y="2807048"/>
                </a:cubicBezTo>
                <a:cubicBezTo>
                  <a:pt x="5427722" y="2807048"/>
                  <a:pt x="5418871" y="2815899"/>
                  <a:pt x="5418871" y="2826816"/>
                </a:cubicBezTo>
                <a:cubicBezTo>
                  <a:pt x="5418871" y="2837734"/>
                  <a:pt x="5427722" y="2846585"/>
                  <a:pt x="5438639" y="2846585"/>
                </a:cubicBezTo>
                <a:close/>
                <a:moveTo>
                  <a:pt x="5245612" y="2846585"/>
                </a:moveTo>
                <a:cubicBezTo>
                  <a:pt x="5256529" y="2846585"/>
                  <a:pt x="5265380" y="2837734"/>
                  <a:pt x="5265380" y="2826816"/>
                </a:cubicBezTo>
                <a:cubicBezTo>
                  <a:pt x="5265380" y="2815899"/>
                  <a:pt x="5256529" y="2807048"/>
                  <a:pt x="5245612" y="2807048"/>
                </a:cubicBezTo>
                <a:cubicBezTo>
                  <a:pt x="5234694" y="2807048"/>
                  <a:pt x="5225843" y="2815899"/>
                  <a:pt x="5225843" y="2826816"/>
                </a:cubicBezTo>
                <a:cubicBezTo>
                  <a:pt x="5225843" y="2837734"/>
                  <a:pt x="5234694" y="2846585"/>
                  <a:pt x="5245612" y="2846585"/>
                </a:cubicBezTo>
                <a:close/>
                <a:moveTo>
                  <a:pt x="5052584" y="2846585"/>
                </a:moveTo>
                <a:cubicBezTo>
                  <a:pt x="5063502" y="2846585"/>
                  <a:pt x="5072353" y="2837734"/>
                  <a:pt x="5072353" y="2826816"/>
                </a:cubicBezTo>
                <a:cubicBezTo>
                  <a:pt x="5072353" y="2815899"/>
                  <a:pt x="5063502" y="2807048"/>
                  <a:pt x="5052584" y="2807048"/>
                </a:cubicBezTo>
                <a:cubicBezTo>
                  <a:pt x="5041666" y="2807048"/>
                  <a:pt x="5032815" y="2815899"/>
                  <a:pt x="5032815" y="2826816"/>
                </a:cubicBezTo>
                <a:cubicBezTo>
                  <a:pt x="5032815" y="2837734"/>
                  <a:pt x="5041666" y="2846585"/>
                  <a:pt x="5052584" y="2846585"/>
                </a:cubicBezTo>
                <a:close/>
                <a:moveTo>
                  <a:pt x="4859557" y="2846585"/>
                </a:moveTo>
                <a:cubicBezTo>
                  <a:pt x="4870473" y="2846585"/>
                  <a:pt x="4879324" y="2837734"/>
                  <a:pt x="4879324" y="2826816"/>
                </a:cubicBezTo>
                <a:cubicBezTo>
                  <a:pt x="4879324" y="2815899"/>
                  <a:pt x="4870473" y="2807048"/>
                  <a:pt x="4859557" y="2807048"/>
                </a:cubicBezTo>
                <a:cubicBezTo>
                  <a:pt x="4848639" y="2807048"/>
                  <a:pt x="4839789" y="2815899"/>
                  <a:pt x="4839789" y="2826816"/>
                </a:cubicBezTo>
                <a:cubicBezTo>
                  <a:pt x="4839789" y="2837734"/>
                  <a:pt x="4848639" y="2846585"/>
                  <a:pt x="4859557" y="2846585"/>
                </a:cubicBezTo>
                <a:close/>
                <a:moveTo>
                  <a:pt x="4666528" y="2846585"/>
                </a:moveTo>
                <a:cubicBezTo>
                  <a:pt x="4677446" y="2846585"/>
                  <a:pt x="4686297" y="2837734"/>
                  <a:pt x="4686297" y="2826816"/>
                </a:cubicBezTo>
                <a:cubicBezTo>
                  <a:pt x="4686297" y="2815899"/>
                  <a:pt x="4677446" y="2807048"/>
                  <a:pt x="4666528" y="2807048"/>
                </a:cubicBezTo>
                <a:cubicBezTo>
                  <a:pt x="4655612" y="2807048"/>
                  <a:pt x="4646761" y="2815899"/>
                  <a:pt x="4646761" y="2826816"/>
                </a:cubicBezTo>
                <a:cubicBezTo>
                  <a:pt x="4646761" y="2837734"/>
                  <a:pt x="4655612" y="2846585"/>
                  <a:pt x="4666528" y="2846585"/>
                </a:cubicBezTo>
                <a:close/>
                <a:moveTo>
                  <a:pt x="4473501" y="2846585"/>
                </a:moveTo>
                <a:cubicBezTo>
                  <a:pt x="4484419" y="2846585"/>
                  <a:pt x="4493269" y="2837734"/>
                  <a:pt x="4493269" y="2826816"/>
                </a:cubicBezTo>
                <a:cubicBezTo>
                  <a:pt x="4493269" y="2815899"/>
                  <a:pt x="4484419" y="2807048"/>
                  <a:pt x="4473501" y="2807048"/>
                </a:cubicBezTo>
                <a:cubicBezTo>
                  <a:pt x="4462582" y="2807048"/>
                  <a:pt x="4453732" y="2815899"/>
                  <a:pt x="4453732" y="2826816"/>
                </a:cubicBezTo>
                <a:cubicBezTo>
                  <a:pt x="4453732" y="2837734"/>
                  <a:pt x="4462582" y="2846585"/>
                  <a:pt x="4473501" y="2846585"/>
                </a:cubicBezTo>
                <a:close/>
                <a:moveTo>
                  <a:pt x="4280474" y="2846585"/>
                </a:moveTo>
                <a:cubicBezTo>
                  <a:pt x="4291390" y="2846585"/>
                  <a:pt x="4300242" y="2837734"/>
                  <a:pt x="4300242" y="2826816"/>
                </a:cubicBezTo>
                <a:cubicBezTo>
                  <a:pt x="4300242" y="2815899"/>
                  <a:pt x="4291390" y="2807048"/>
                  <a:pt x="4280474" y="2807048"/>
                </a:cubicBezTo>
                <a:cubicBezTo>
                  <a:pt x="4269556" y="2807048"/>
                  <a:pt x="4260705" y="2815899"/>
                  <a:pt x="4260705" y="2826816"/>
                </a:cubicBezTo>
                <a:cubicBezTo>
                  <a:pt x="4260705" y="2837734"/>
                  <a:pt x="4269556" y="2846585"/>
                  <a:pt x="4280474" y="2846585"/>
                </a:cubicBezTo>
                <a:close/>
                <a:moveTo>
                  <a:pt x="4058922" y="2846585"/>
                </a:moveTo>
                <a:cubicBezTo>
                  <a:pt x="4069840" y="2846585"/>
                  <a:pt x="4078690" y="2837734"/>
                  <a:pt x="4078690" y="2826816"/>
                </a:cubicBezTo>
                <a:cubicBezTo>
                  <a:pt x="4078690" y="2815899"/>
                  <a:pt x="4069840" y="2807048"/>
                  <a:pt x="4058922" y="2807048"/>
                </a:cubicBezTo>
                <a:cubicBezTo>
                  <a:pt x="4048003" y="2807048"/>
                  <a:pt x="4039153" y="2815899"/>
                  <a:pt x="4039153" y="2826816"/>
                </a:cubicBezTo>
                <a:cubicBezTo>
                  <a:pt x="4039153" y="2837734"/>
                  <a:pt x="4048003" y="2846585"/>
                  <a:pt x="4058922" y="2846585"/>
                </a:cubicBezTo>
                <a:close/>
                <a:moveTo>
                  <a:pt x="3865894" y="2846585"/>
                </a:moveTo>
                <a:cubicBezTo>
                  <a:pt x="3876811" y="2846585"/>
                  <a:pt x="3885662" y="2837734"/>
                  <a:pt x="3885662" y="2826816"/>
                </a:cubicBezTo>
                <a:cubicBezTo>
                  <a:pt x="3885662" y="2815899"/>
                  <a:pt x="3876811" y="2807048"/>
                  <a:pt x="3865894" y="2807048"/>
                </a:cubicBezTo>
                <a:cubicBezTo>
                  <a:pt x="3854977" y="2807048"/>
                  <a:pt x="3846126" y="2815899"/>
                  <a:pt x="3846126" y="2826816"/>
                </a:cubicBezTo>
                <a:cubicBezTo>
                  <a:pt x="3846126" y="2837734"/>
                  <a:pt x="3854977" y="2846585"/>
                  <a:pt x="3865894" y="2846585"/>
                </a:cubicBezTo>
                <a:close/>
                <a:moveTo>
                  <a:pt x="3672866" y="2846585"/>
                </a:moveTo>
                <a:cubicBezTo>
                  <a:pt x="3683783" y="2846585"/>
                  <a:pt x="3692634" y="2837734"/>
                  <a:pt x="3692634" y="2826816"/>
                </a:cubicBezTo>
                <a:cubicBezTo>
                  <a:pt x="3692634" y="2815899"/>
                  <a:pt x="3683783" y="2807048"/>
                  <a:pt x="3672866" y="2807048"/>
                </a:cubicBezTo>
                <a:cubicBezTo>
                  <a:pt x="3661948" y="2807048"/>
                  <a:pt x="3653098" y="2815899"/>
                  <a:pt x="3653098" y="2826816"/>
                </a:cubicBezTo>
                <a:cubicBezTo>
                  <a:pt x="3653098" y="2837734"/>
                  <a:pt x="3661948" y="2846585"/>
                  <a:pt x="3672866" y="2846585"/>
                </a:cubicBezTo>
                <a:close/>
                <a:moveTo>
                  <a:pt x="3479838" y="2846585"/>
                </a:moveTo>
                <a:cubicBezTo>
                  <a:pt x="3490755" y="2846585"/>
                  <a:pt x="3499606" y="2837734"/>
                  <a:pt x="3499606" y="2826816"/>
                </a:cubicBezTo>
                <a:cubicBezTo>
                  <a:pt x="3499606" y="2815899"/>
                  <a:pt x="3490755" y="2807048"/>
                  <a:pt x="3479838" y="2807048"/>
                </a:cubicBezTo>
                <a:cubicBezTo>
                  <a:pt x="3468920" y="2807048"/>
                  <a:pt x="3460069" y="2815899"/>
                  <a:pt x="3460069" y="2826816"/>
                </a:cubicBezTo>
                <a:cubicBezTo>
                  <a:pt x="3460069" y="2837734"/>
                  <a:pt x="3468920" y="2846585"/>
                  <a:pt x="3479838" y="2846585"/>
                </a:cubicBezTo>
                <a:close/>
                <a:moveTo>
                  <a:pt x="3286810" y="2846585"/>
                </a:moveTo>
                <a:cubicBezTo>
                  <a:pt x="3297728" y="2846585"/>
                  <a:pt x="3306579" y="2837734"/>
                  <a:pt x="3306579" y="2826816"/>
                </a:cubicBezTo>
                <a:cubicBezTo>
                  <a:pt x="3306579" y="2815899"/>
                  <a:pt x="3297728" y="2807048"/>
                  <a:pt x="3286810" y="2807048"/>
                </a:cubicBezTo>
                <a:cubicBezTo>
                  <a:pt x="3275893" y="2807048"/>
                  <a:pt x="3267042" y="2815899"/>
                  <a:pt x="3267042" y="2826816"/>
                </a:cubicBezTo>
                <a:cubicBezTo>
                  <a:pt x="3267042" y="2837734"/>
                  <a:pt x="3275893" y="2846585"/>
                  <a:pt x="3286810" y="2846585"/>
                </a:cubicBezTo>
                <a:close/>
                <a:moveTo>
                  <a:pt x="3093783" y="2846585"/>
                </a:moveTo>
                <a:cubicBezTo>
                  <a:pt x="3104700" y="2846585"/>
                  <a:pt x="3113551" y="2837734"/>
                  <a:pt x="3113551" y="2826816"/>
                </a:cubicBezTo>
                <a:cubicBezTo>
                  <a:pt x="3113551" y="2815899"/>
                  <a:pt x="3104700" y="2807048"/>
                  <a:pt x="3093783" y="2807048"/>
                </a:cubicBezTo>
                <a:cubicBezTo>
                  <a:pt x="3082865" y="2807048"/>
                  <a:pt x="3074014" y="2815899"/>
                  <a:pt x="3074014" y="2826816"/>
                </a:cubicBezTo>
                <a:cubicBezTo>
                  <a:pt x="3074014" y="2837734"/>
                  <a:pt x="3082865" y="2846585"/>
                  <a:pt x="3093783" y="2846585"/>
                </a:cubicBezTo>
                <a:close/>
                <a:moveTo>
                  <a:pt x="2900755" y="2846585"/>
                </a:moveTo>
                <a:cubicBezTo>
                  <a:pt x="2911673" y="2846585"/>
                  <a:pt x="2920524" y="2837734"/>
                  <a:pt x="2920524" y="2826816"/>
                </a:cubicBezTo>
                <a:cubicBezTo>
                  <a:pt x="2920524" y="2815899"/>
                  <a:pt x="2911673" y="2807048"/>
                  <a:pt x="2900755" y="2807048"/>
                </a:cubicBezTo>
                <a:cubicBezTo>
                  <a:pt x="2889838" y="2807048"/>
                  <a:pt x="2880987" y="2815899"/>
                  <a:pt x="2880987" y="2826816"/>
                </a:cubicBezTo>
                <a:cubicBezTo>
                  <a:pt x="2880987" y="2837734"/>
                  <a:pt x="2889838" y="2846585"/>
                  <a:pt x="2900755" y="2846585"/>
                </a:cubicBezTo>
                <a:close/>
                <a:moveTo>
                  <a:pt x="2707727" y="2846585"/>
                </a:moveTo>
                <a:cubicBezTo>
                  <a:pt x="2718644" y="2846585"/>
                  <a:pt x="2727495" y="2837734"/>
                  <a:pt x="2727495" y="2826816"/>
                </a:cubicBezTo>
                <a:cubicBezTo>
                  <a:pt x="2727495" y="2815899"/>
                  <a:pt x="2718644" y="2807048"/>
                  <a:pt x="2707727" y="2807048"/>
                </a:cubicBezTo>
                <a:cubicBezTo>
                  <a:pt x="2696809" y="2807048"/>
                  <a:pt x="2687958" y="2815899"/>
                  <a:pt x="2687958" y="2826816"/>
                </a:cubicBezTo>
                <a:cubicBezTo>
                  <a:pt x="2687958" y="2837734"/>
                  <a:pt x="2696809" y="2846585"/>
                  <a:pt x="2707727" y="2846585"/>
                </a:cubicBezTo>
                <a:close/>
                <a:moveTo>
                  <a:pt x="2514699" y="2846585"/>
                </a:moveTo>
                <a:cubicBezTo>
                  <a:pt x="2525617" y="2846585"/>
                  <a:pt x="2534468" y="2837734"/>
                  <a:pt x="2534468" y="2826816"/>
                </a:cubicBezTo>
                <a:cubicBezTo>
                  <a:pt x="2534468" y="2815899"/>
                  <a:pt x="2525617" y="2807048"/>
                  <a:pt x="2514699" y="2807048"/>
                </a:cubicBezTo>
                <a:cubicBezTo>
                  <a:pt x="2503782" y="2807048"/>
                  <a:pt x="2494931" y="2815899"/>
                  <a:pt x="2494931" y="2826816"/>
                </a:cubicBezTo>
                <a:cubicBezTo>
                  <a:pt x="2494931" y="2837734"/>
                  <a:pt x="2503782" y="2846585"/>
                  <a:pt x="2514699" y="2846585"/>
                </a:cubicBezTo>
                <a:close/>
                <a:moveTo>
                  <a:pt x="2321672" y="2846585"/>
                </a:moveTo>
                <a:cubicBezTo>
                  <a:pt x="2332589" y="2846585"/>
                  <a:pt x="2341440" y="2837734"/>
                  <a:pt x="2341440" y="2826816"/>
                </a:cubicBezTo>
                <a:cubicBezTo>
                  <a:pt x="2341440" y="2815899"/>
                  <a:pt x="2332589" y="2807048"/>
                  <a:pt x="2321672" y="2807048"/>
                </a:cubicBezTo>
                <a:cubicBezTo>
                  <a:pt x="2310754" y="2807048"/>
                  <a:pt x="2301903" y="2815899"/>
                  <a:pt x="2301903" y="2826816"/>
                </a:cubicBezTo>
                <a:cubicBezTo>
                  <a:pt x="2301903" y="2837734"/>
                  <a:pt x="2310754" y="2846585"/>
                  <a:pt x="2321672" y="2846585"/>
                </a:cubicBezTo>
                <a:close/>
                <a:moveTo>
                  <a:pt x="2128643" y="2846585"/>
                </a:moveTo>
                <a:cubicBezTo>
                  <a:pt x="2139561" y="2846585"/>
                  <a:pt x="2148412" y="2837734"/>
                  <a:pt x="2148412" y="2826816"/>
                </a:cubicBezTo>
                <a:cubicBezTo>
                  <a:pt x="2148412" y="2815899"/>
                  <a:pt x="2139561" y="2807048"/>
                  <a:pt x="2128643" y="2807048"/>
                </a:cubicBezTo>
                <a:cubicBezTo>
                  <a:pt x="2117726" y="2807048"/>
                  <a:pt x="2108875" y="2815899"/>
                  <a:pt x="2108875" y="2826816"/>
                </a:cubicBezTo>
                <a:cubicBezTo>
                  <a:pt x="2108875" y="2837734"/>
                  <a:pt x="2117726" y="2846585"/>
                  <a:pt x="2128643" y="2846585"/>
                </a:cubicBezTo>
                <a:close/>
                <a:moveTo>
                  <a:pt x="1935616" y="2846585"/>
                </a:moveTo>
                <a:cubicBezTo>
                  <a:pt x="1946533" y="2846585"/>
                  <a:pt x="1955384" y="2837734"/>
                  <a:pt x="1955384" y="2826816"/>
                </a:cubicBezTo>
                <a:cubicBezTo>
                  <a:pt x="1955384" y="2815899"/>
                  <a:pt x="1946533" y="2807048"/>
                  <a:pt x="1935616" y="2807048"/>
                </a:cubicBezTo>
                <a:cubicBezTo>
                  <a:pt x="1924698" y="2807048"/>
                  <a:pt x="1915848" y="2815899"/>
                  <a:pt x="1915848" y="2826816"/>
                </a:cubicBezTo>
                <a:cubicBezTo>
                  <a:pt x="1915848" y="2837734"/>
                  <a:pt x="1924698" y="2846585"/>
                  <a:pt x="1935616" y="2846585"/>
                </a:cubicBezTo>
                <a:close/>
                <a:moveTo>
                  <a:pt x="1727277" y="2846585"/>
                </a:moveTo>
                <a:cubicBezTo>
                  <a:pt x="1738195" y="2846585"/>
                  <a:pt x="1747045" y="2837734"/>
                  <a:pt x="1747045" y="2826816"/>
                </a:cubicBezTo>
                <a:cubicBezTo>
                  <a:pt x="1747045" y="2815899"/>
                  <a:pt x="1738195" y="2807048"/>
                  <a:pt x="1727277" y="2807048"/>
                </a:cubicBezTo>
                <a:cubicBezTo>
                  <a:pt x="1716359" y="2807048"/>
                  <a:pt x="1707508" y="2815899"/>
                  <a:pt x="1707508" y="2826816"/>
                </a:cubicBezTo>
                <a:cubicBezTo>
                  <a:pt x="1707508" y="2837734"/>
                  <a:pt x="1716359" y="2846585"/>
                  <a:pt x="1727277" y="2846585"/>
                </a:cubicBezTo>
                <a:close/>
                <a:moveTo>
                  <a:pt x="1534249" y="2846585"/>
                </a:moveTo>
                <a:cubicBezTo>
                  <a:pt x="1545167" y="2846585"/>
                  <a:pt x="1554018" y="2837734"/>
                  <a:pt x="1554018" y="2826816"/>
                </a:cubicBezTo>
                <a:cubicBezTo>
                  <a:pt x="1554018" y="2815899"/>
                  <a:pt x="1545167" y="2807048"/>
                  <a:pt x="1534249" y="2807048"/>
                </a:cubicBezTo>
                <a:cubicBezTo>
                  <a:pt x="1523332" y="2807048"/>
                  <a:pt x="1514481" y="2815899"/>
                  <a:pt x="1514481" y="2826816"/>
                </a:cubicBezTo>
                <a:cubicBezTo>
                  <a:pt x="1514481" y="2837734"/>
                  <a:pt x="1523332" y="2846585"/>
                  <a:pt x="1534249" y="2846585"/>
                </a:cubicBezTo>
                <a:close/>
                <a:moveTo>
                  <a:pt x="1341222" y="2846585"/>
                </a:moveTo>
                <a:cubicBezTo>
                  <a:pt x="1352139" y="2846585"/>
                  <a:pt x="1360990" y="2837734"/>
                  <a:pt x="1360990" y="2826816"/>
                </a:cubicBezTo>
                <a:cubicBezTo>
                  <a:pt x="1360990" y="2815899"/>
                  <a:pt x="1352139" y="2807048"/>
                  <a:pt x="1341222" y="2807048"/>
                </a:cubicBezTo>
                <a:cubicBezTo>
                  <a:pt x="1330304" y="2807048"/>
                  <a:pt x="1321453" y="2815899"/>
                  <a:pt x="1321453" y="2826816"/>
                </a:cubicBezTo>
                <a:cubicBezTo>
                  <a:pt x="1321453" y="2837734"/>
                  <a:pt x="1330304" y="2846585"/>
                  <a:pt x="1341222" y="2846585"/>
                </a:cubicBezTo>
                <a:close/>
                <a:moveTo>
                  <a:pt x="1148193" y="2846585"/>
                </a:moveTo>
                <a:cubicBezTo>
                  <a:pt x="1159111" y="2846585"/>
                  <a:pt x="1167962" y="2837734"/>
                  <a:pt x="1167962" y="2826816"/>
                </a:cubicBezTo>
                <a:cubicBezTo>
                  <a:pt x="1167962" y="2815899"/>
                  <a:pt x="1159111" y="2807048"/>
                  <a:pt x="1148193" y="2807048"/>
                </a:cubicBezTo>
                <a:cubicBezTo>
                  <a:pt x="1137276" y="2807048"/>
                  <a:pt x="1128425" y="2815899"/>
                  <a:pt x="1128425" y="2826816"/>
                </a:cubicBezTo>
                <a:cubicBezTo>
                  <a:pt x="1128425" y="2837734"/>
                  <a:pt x="1137276" y="2846585"/>
                  <a:pt x="1148193" y="2846585"/>
                </a:cubicBezTo>
                <a:close/>
                <a:moveTo>
                  <a:pt x="955166" y="2846585"/>
                </a:moveTo>
                <a:cubicBezTo>
                  <a:pt x="966083" y="2846585"/>
                  <a:pt x="974934" y="2837734"/>
                  <a:pt x="974934" y="2826816"/>
                </a:cubicBezTo>
                <a:cubicBezTo>
                  <a:pt x="974934" y="2815899"/>
                  <a:pt x="966083" y="2807048"/>
                  <a:pt x="955166" y="2807048"/>
                </a:cubicBezTo>
                <a:cubicBezTo>
                  <a:pt x="944248" y="2807048"/>
                  <a:pt x="935398" y="2815899"/>
                  <a:pt x="935398" y="2826816"/>
                </a:cubicBezTo>
                <a:cubicBezTo>
                  <a:pt x="935398" y="2837734"/>
                  <a:pt x="944248" y="2846585"/>
                  <a:pt x="955166" y="2846585"/>
                </a:cubicBezTo>
                <a:close/>
                <a:moveTo>
                  <a:pt x="762138" y="2846585"/>
                </a:moveTo>
                <a:cubicBezTo>
                  <a:pt x="773056" y="2846585"/>
                  <a:pt x="781907" y="2837734"/>
                  <a:pt x="781907" y="2826816"/>
                </a:cubicBezTo>
                <a:cubicBezTo>
                  <a:pt x="781907" y="2815899"/>
                  <a:pt x="773056" y="2807048"/>
                  <a:pt x="762138" y="2807048"/>
                </a:cubicBezTo>
                <a:cubicBezTo>
                  <a:pt x="751221" y="2807048"/>
                  <a:pt x="742370" y="2815899"/>
                  <a:pt x="742370" y="2826816"/>
                </a:cubicBezTo>
                <a:cubicBezTo>
                  <a:pt x="742370" y="2837734"/>
                  <a:pt x="751221" y="2846585"/>
                  <a:pt x="762138" y="2846585"/>
                </a:cubicBezTo>
                <a:close/>
                <a:moveTo>
                  <a:pt x="569111" y="2846585"/>
                </a:moveTo>
                <a:cubicBezTo>
                  <a:pt x="580028" y="2846585"/>
                  <a:pt x="588879" y="2837734"/>
                  <a:pt x="588879" y="2826816"/>
                </a:cubicBezTo>
                <a:cubicBezTo>
                  <a:pt x="588879" y="2815899"/>
                  <a:pt x="580028" y="2807048"/>
                  <a:pt x="569111" y="2807048"/>
                </a:cubicBezTo>
                <a:cubicBezTo>
                  <a:pt x="558193" y="2807048"/>
                  <a:pt x="549343" y="2815899"/>
                  <a:pt x="549343" y="2826816"/>
                </a:cubicBezTo>
                <a:cubicBezTo>
                  <a:pt x="549343" y="2837734"/>
                  <a:pt x="558193" y="2846585"/>
                  <a:pt x="569111" y="2846585"/>
                </a:cubicBezTo>
                <a:close/>
                <a:moveTo>
                  <a:pt x="376082" y="2846585"/>
                </a:moveTo>
                <a:cubicBezTo>
                  <a:pt x="387000" y="2846585"/>
                  <a:pt x="395851" y="2837734"/>
                  <a:pt x="395851" y="2826816"/>
                </a:cubicBezTo>
                <a:cubicBezTo>
                  <a:pt x="395851" y="2815899"/>
                  <a:pt x="387000" y="2807048"/>
                  <a:pt x="376082" y="2807048"/>
                </a:cubicBezTo>
                <a:cubicBezTo>
                  <a:pt x="365165" y="2807048"/>
                  <a:pt x="356314" y="2815899"/>
                  <a:pt x="356314" y="2826816"/>
                </a:cubicBezTo>
                <a:cubicBezTo>
                  <a:pt x="356314" y="2837734"/>
                  <a:pt x="365165" y="2846585"/>
                  <a:pt x="376082" y="2846585"/>
                </a:cubicBezTo>
                <a:close/>
                <a:moveTo>
                  <a:pt x="183055" y="2846585"/>
                </a:moveTo>
                <a:cubicBezTo>
                  <a:pt x="193973" y="2846585"/>
                  <a:pt x="202823" y="2837734"/>
                  <a:pt x="202823" y="2826816"/>
                </a:cubicBezTo>
                <a:cubicBezTo>
                  <a:pt x="202823" y="2815899"/>
                  <a:pt x="193973" y="2807048"/>
                  <a:pt x="183055" y="2807048"/>
                </a:cubicBezTo>
                <a:cubicBezTo>
                  <a:pt x="172137" y="2807048"/>
                  <a:pt x="163287" y="2815899"/>
                  <a:pt x="163287" y="2826816"/>
                </a:cubicBezTo>
                <a:cubicBezTo>
                  <a:pt x="163287" y="2837734"/>
                  <a:pt x="172137" y="2846585"/>
                  <a:pt x="183055" y="2846585"/>
                </a:cubicBezTo>
                <a:close/>
                <a:moveTo>
                  <a:pt x="0" y="3040133"/>
                </a:moveTo>
                <a:lnTo>
                  <a:pt x="4006" y="3038474"/>
                </a:lnTo>
                <a:cubicBezTo>
                  <a:pt x="7583" y="3034896"/>
                  <a:pt x="9796" y="3029954"/>
                  <a:pt x="9796" y="3024495"/>
                </a:cubicBezTo>
                <a:cubicBezTo>
                  <a:pt x="9796" y="3019037"/>
                  <a:pt x="7583" y="3014095"/>
                  <a:pt x="4006" y="3010517"/>
                </a:cubicBezTo>
                <a:lnTo>
                  <a:pt x="0" y="3008858"/>
                </a:lnTo>
                <a:close/>
                <a:moveTo>
                  <a:pt x="8349367" y="3044264"/>
                </a:moveTo>
                <a:cubicBezTo>
                  <a:pt x="8354825" y="3044264"/>
                  <a:pt x="8359767" y="3042051"/>
                  <a:pt x="8363345" y="3038474"/>
                </a:cubicBezTo>
                <a:lnTo>
                  <a:pt x="8366380" y="3031146"/>
                </a:lnTo>
                <a:lnTo>
                  <a:pt x="8366380" y="3017844"/>
                </a:lnTo>
                <a:lnTo>
                  <a:pt x="8363345" y="3010517"/>
                </a:lnTo>
                <a:cubicBezTo>
                  <a:pt x="8359767" y="3006940"/>
                  <a:pt x="8354825" y="3004727"/>
                  <a:pt x="8349367" y="3004727"/>
                </a:cubicBezTo>
                <a:cubicBezTo>
                  <a:pt x="8338449" y="3004727"/>
                  <a:pt x="8329598" y="3013578"/>
                  <a:pt x="8329598" y="3024495"/>
                </a:cubicBezTo>
                <a:cubicBezTo>
                  <a:pt x="8329598" y="3035413"/>
                  <a:pt x="8338449" y="3044264"/>
                  <a:pt x="8349367" y="3044264"/>
                </a:cubicBezTo>
                <a:close/>
                <a:moveTo>
                  <a:pt x="8156338" y="3044264"/>
                </a:moveTo>
                <a:cubicBezTo>
                  <a:pt x="8167256" y="3044264"/>
                  <a:pt x="8176107" y="3035413"/>
                  <a:pt x="8176107" y="3024495"/>
                </a:cubicBezTo>
                <a:cubicBezTo>
                  <a:pt x="8176107" y="3013578"/>
                  <a:pt x="8167256" y="3004727"/>
                  <a:pt x="8156338" y="3004727"/>
                </a:cubicBezTo>
                <a:cubicBezTo>
                  <a:pt x="8145421" y="3004727"/>
                  <a:pt x="8136570" y="3013578"/>
                  <a:pt x="8136570" y="3024495"/>
                </a:cubicBezTo>
                <a:cubicBezTo>
                  <a:pt x="8136570" y="3035413"/>
                  <a:pt x="8145421" y="3044264"/>
                  <a:pt x="8156338" y="3044264"/>
                </a:cubicBezTo>
                <a:close/>
                <a:moveTo>
                  <a:pt x="7963311" y="3044264"/>
                </a:moveTo>
                <a:cubicBezTo>
                  <a:pt x="7974228" y="3044264"/>
                  <a:pt x="7983079" y="3035413"/>
                  <a:pt x="7983079" y="3024495"/>
                </a:cubicBezTo>
                <a:cubicBezTo>
                  <a:pt x="7983079" y="3013578"/>
                  <a:pt x="7974228" y="3004727"/>
                  <a:pt x="7963311" y="3004727"/>
                </a:cubicBezTo>
                <a:cubicBezTo>
                  <a:pt x="7952393" y="3004727"/>
                  <a:pt x="7943543" y="3013578"/>
                  <a:pt x="7943543" y="3024495"/>
                </a:cubicBezTo>
                <a:cubicBezTo>
                  <a:pt x="7943543" y="3035413"/>
                  <a:pt x="7952393" y="3044264"/>
                  <a:pt x="7963311" y="3044264"/>
                </a:cubicBezTo>
                <a:close/>
                <a:moveTo>
                  <a:pt x="7770283" y="3044264"/>
                </a:moveTo>
                <a:cubicBezTo>
                  <a:pt x="7781201" y="3044264"/>
                  <a:pt x="7790052" y="3035413"/>
                  <a:pt x="7790052" y="3024495"/>
                </a:cubicBezTo>
                <a:cubicBezTo>
                  <a:pt x="7790052" y="3013578"/>
                  <a:pt x="7781201" y="3004727"/>
                  <a:pt x="7770283" y="3004727"/>
                </a:cubicBezTo>
                <a:cubicBezTo>
                  <a:pt x="7759366" y="3004727"/>
                  <a:pt x="7750515" y="3013578"/>
                  <a:pt x="7750515" y="3024495"/>
                </a:cubicBezTo>
                <a:cubicBezTo>
                  <a:pt x="7750515" y="3035413"/>
                  <a:pt x="7759366" y="3044264"/>
                  <a:pt x="7770283" y="3044264"/>
                </a:cubicBezTo>
                <a:close/>
                <a:moveTo>
                  <a:pt x="7577256" y="3044264"/>
                </a:moveTo>
                <a:cubicBezTo>
                  <a:pt x="7588174" y="3044264"/>
                  <a:pt x="7597024" y="3035413"/>
                  <a:pt x="7597024" y="3024495"/>
                </a:cubicBezTo>
                <a:cubicBezTo>
                  <a:pt x="7597024" y="3013578"/>
                  <a:pt x="7588174" y="3004727"/>
                  <a:pt x="7577256" y="3004727"/>
                </a:cubicBezTo>
                <a:cubicBezTo>
                  <a:pt x="7566338" y="3004727"/>
                  <a:pt x="7557488" y="3013578"/>
                  <a:pt x="7557488" y="3024495"/>
                </a:cubicBezTo>
                <a:cubicBezTo>
                  <a:pt x="7557488" y="3035413"/>
                  <a:pt x="7566338" y="3044264"/>
                  <a:pt x="7577256" y="3044264"/>
                </a:cubicBezTo>
                <a:close/>
                <a:moveTo>
                  <a:pt x="7384228" y="3044264"/>
                </a:moveTo>
                <a:cubicBezTo>
                  <a:pt x="7395145" y="3044264"/>
                  <a:pt x="7403996" y="3035413"/>
                  <a:pt x="7403996" y="3024495"/>
                </a:cubicBezTo>
                <a:cubicBezTo>
                  <a:pt x="7403996" y="3013578"/>
                  <a:pt x="7395145" y="3004727"/>
                  <a:pt x="7384228" y="3004727"/>
                </a:cubicBezTo>
                <a:cubicBezTo>
                  <a:pt x="7373310" y="3004727"/>
                  <a:pt x="7364459" y="3013578"/>
                  <a:pt x="7364459" y="3024495"/>
                </a:cubicBezTo>
                <a:cubicBezTo>
                  <a:pt x="7364459" y="3035413"/>
                  <a:pt x="7373310" y="3044264"/>
                  <a:pt x="7384228" y="3044264"/>
                </a:cubicBezTo>
                <a:close/>
                <a:moveTo>
                  <a:pt x="7191200" y="3044264"/>
                </a:moveTo>
                <a:cubicBezTo>
                  <a:pt x="7202118" y="3044264"/>
                  <a:pt x="7210968" y="3035413"/>
                  <a:pt x="7210968" y="3024495"/>
                </a:cubicBezTo>
                <a:cubicBezTo>
                  <a:pt x="7210968" y="3013578"/>
                  <a:pt x="7202118" y="3004727"/>
                  <a:pt x="7191200" y="3004727"/>
                </a:cubicBezTo>
                <a:cubicBezTo>
                  <a:pt x="7180283" y="3004727"/>
                  <a:pt x="7171432" y="3013578"/>
                  <a:pt x="7171432" y="3024495"/>
                </a:cubicBezTo>
                <a:cubicBezTo>
                  <a:pt x="7171432" y="3035413"/>
                  <a:pt x="7180283" y="3044264"/>
                  <a:pt x="7191200" y="3044264"/>
                </a:cubicBezTo>
                <a:close/>
                <a:moveTo>
                  <a:pt x="6998173" y="3044264"/>
                </a:moveTo>
                <a:cubicBezTo>
                  <a:pt x="7009090" y="3044264"/>
                  <a:pt x="7017941" y="3035413"/>
                  <a:pt x="7017941" y="3024495"/>
                </a:cubicBezTo>
                <a:cubicBezTo>
                  <a:pt x="7017941" y="3013578"/>
                  <a:pt x="7009090" y="3004727"/>
                  <a:pt x="6998173" y="3004727"/>
                </a:cubicBezTo>
                <a:cubicBezTo>
                  <a:pt x="6987255" y="3004727"/>
                  <a:pt x="6978404" y="3013578"/>
                  <a:pt x="6978404" y="3024495"/>
                </a:cubicBezTo>
                <a:cubicBezTo>
                  <a:pt x="6978404" y="3035413"/>
                  <a:pt x="6987255" y="3044264"/>
                  <a:pt x="6998173" y="3044264"/>
                </a:cubicBezTo>
                <a:close/>
                <a:moveTo>
                  <a:pt x="6805144" y="3044264"/>
                </a:moveTo>
                <a:cubicBezTo>
                  <a:pt x="6816062" y="3044264"/>
                  <a:pt x="6824913" y="3035413"/>
                  <a:pt x="6824913" y="3024495"/>
                </a:cubicBezTo>
                <a:cubicBezTo>
                  <a:pt x="6824913" y="3013578"/>
                  <a:pt x="6816062" y="3004727"/>
                  <a:pt x="6805144" y="3004727"/>
                </a:cubicBezTo>
                <a:cubicBezTo>
                  <a:pt x="6794227" y="3004727"/>
                  <a:pt x="6785376" y="3013578"/>
                  <a:pt x="6785376" y="3024495"/>
                </a:cubicBezTo>
                <a:cubicBezTo>
                  <a:pt x="6785376" y="3035413"/>
                  <a:pt x="6794227" y="3044264"/>
                  <a:pt x="6805144" y="3044264"/>
                </a:cubicBezTo>
                <a:close/>
                <a:moveTo>
                  <a:pt x="6612117" y="3044264"/>
                </a:moveTo>
                <a:cubicBezTo>
                  <a:pt x="6623034" y="3044264"/>
                  <a:pt x="6631885" y="3035413"/>
                  <a:pt x="6631885" y="3024495"/>
                </a:cubicBezTo>
                <a:cubicBezTo>
                  <a:pt x="6631885" y="3013578"/>
                  <a:pt x="6623034" y="3004727"/>
                  <a:pt x="6612117" y="3004727"/>
                </a:cubicBezTo>
                <a:cubicBezTo>
                  <a:pt x="6601199" y="3004727"/>
                  <a:pt x="6592348" y="3013578"/>
                  <a:pt x="6592348" y="3024495"/>
                </a:cubicBezTo>
                <a:cubicBezTo>
                  <a:pt x="6592348" y="3035413"/>
                  <a:pt x="6601199" y="3044264"/>
                  <a:pt x="6612117" y="3044264"/>
                </a:cubicBezTo>
                <a:close/>
                <a:moveTo>
                  <a:pt x="6403778" y="3044264"/>
                </a:moveTo>
                <a:cubicBezTo>
                  <a:pt x="6414695" y="3044264"/>
                  <a:pt x="6423546" y="3035413"/>
                  <a:pt x="6423546" y="3024495"/>
                </a:cubicBezTo>
                <a:cubicBezTo>
                  <a:pt x="6423546" y="3013578"/>
                  <a:pt x="6414695" y="3004727"/>
                  <a:pt x="6403778" y="3004727"/>
                </a:cubicBezTo>
                <a:cubicBezTo>
                  <a:pt x="6392860" y="3004727"/>
                  <a:pt x="6384009" y="3013578"/>
                  <a:pt x="6384009" y="3024495"/>
                </a:cubicBezTo>
                <a:cubicBezTo>
                  <a:pt x="6384009" y="3035413"/>
                  <a:pt x="6392860" y="3044264"/>
                  <a:pt x="6403778" y="3044264"/>
                </a:cubicBezTo>
                <a:close/>
                <a:moveTo>
                  <a:pt x="6210750" y="3044264"/>
                </a:moveTo>
                <a:cubicBezTo>
                  <a:pt x="6221668" y="3044264"/>
                  <a:pt x="6230519" y="3035413"/>
                  <a:pt x="6230519" y="3024495"/>
                </a:cubicBezTo>
                <a:cubicBezTo>
                  <a:pt x="6230519" y="3013578"/>
                  <a:pt x="6221668" y="3004727"/>
                  <a:pt x="6210750" y="3004727"/>
                </a:cubicBezTo>
                <a:cubicBezTo>
                  <a:pt x="6199833" y="3004727"/>
                  <a:pt x="6190982" y="3013578"/>
                  <a:pt x="6190982" y="3024495"/>
                </a:cubicBezTo>
                <a:cubicBezTo>
                  <a:pt x="6190982" y="3035413"/>
                  <a:pt x="6199833" y="3044264"/>
                  <a:pt x="6210750" y="3044264"/>
                </a:cubicBezTo>
                <a:close/>
                <a:moveTo>
                  <a:pt x="6017723" y="3044264"/>
                </a:moveTo>
                <a:cubicBezTo>
                  <a:pt x="6028640" y="3044264"/>
                  <a:pt x="6037491" y="3035413"/>
                  <a:pt x="6037491" y="3024495"/>
                </a:cubicBezTo>
                <a:cubicBezTo>
                  <a:pt x="6037491" y="3013578"/>
                  <a:pt x="6028640" y="3004727"/>
                  <a:pt x="6017723" y="3004727"/>
                </a:cubicBezTo>
                <a:cubicBezTo>
                  <a:pt x="6006805" y="3004727"/>
                  <a:pt x="5997954" y="3013578"/>
                  <a:pt x="5997954" y="3024495"/>
                </a:cubicBezTo>
                <a:cubicBezTo>
                  <a:pt x="5997954" y="3035413"/>
                  <a:pt x="6006805" y="3044264"/>
                  <a:pt x="6017723" y="3044264"/>
                </a:cubicBezTo>
                <a:close/>
                <a:moveTo>
                  <a:pt x="5824694" y="3044264"/>
                </a:moveTo>
                <a:cubicBezTo>
                  <a:pt x="5835612" y="3044264"/>
                  <a:pt x="5844463" y="3035413"/>
                  <a:pt x="5844463" y="3024495"/>
                </a:cubicBezTo>
                <a:cubicBezTo>
                  <a:pt x="5844463" y="3013578"/>
                  <a:pt x="5835612" y="3004727"/>
                  <a:pt x="5824694" y="3004727"/>
                </a:cubicBezTo>
                <a:cubicBezTo>
                  <a:pt x="5813777" y="3004727"/>
                  <a:pt x="5804926" y="3013578"/>
                  <a:pt x="5804926" y="3024495"/>
                </a:cubicBezTo>
                <a:cubicBezTo>
                  <a:pt x="5804926" y="3035413"/>
                  <a:pt x="5813777" y="3044264"/>
                  <a:pt x="5824694" y="3044264"/>
                </a:cubicBezTo>
                <a:close/>
                <a:moveTo>
                  <a:pt x="5631667" y="3044264"/>
                </a:moveTo>
                <a:cubicBezTo>
                  <a:pt x="5642584" y="3044264"/>
                  <a:pt x="5651435" y="3035413"/>
                  <a:pt x="5651435" y="3024495"/>
                </a:cubicBezTo>
                <a:cubicBezTo>
                  <a:pt x="5651435" y="3013578"/>
                  <a:pt x="5642584" y="3004727"/>
                  <a:pt x="5631667" y="3004727"/>
                </a:cubicBezTo>
                <a:cubicBezTo>
                  <a:pt x="5620749" y="3004727"/>
                  <a:pt x="5611899" y="3013578"/>
                  <a:pt x="5611899" y="3024495"/>
                </a:cubicBezTo>
                <a:cubicBezTo>
                  <a:pt x="5611899" y="3035413"/>
                  <a:pt x="5620749" y="3044264"/>
                  <a:pt x="5631667" y="3044264"/>
                </a:cubicBezTo>
                <a:close/>
                <a:moveTo>
                  <a:pt x="5438639" y="3044264"/>
                </a:moveTo>
                <a:cubicBezTo>
                  <a:pt x="5449557" y="3044264"/>
                  <a:pt x="5458408" y="3035413"/>
                  <a:pt x="5458408" y="3024495"/>
                </a:cubicBezTo>
                <a:cubicBezTo>
                  <a:pt x="5458408" y="3013578"/>
                  <a:pt x="5449557" y="3004727"/>
                  <a:pt x="5438639" y="3004727"/>
                </a:cubicBezTo>
                <a:cubicBezTo>
                  <a:pt x="5427722" y="3004727"/>
                  <a:pt x="5418871" y="3013578"/>
                  <a:pt x="5418871" y="3024495"/>
                </a:cubicBezTo>
                <a:cubicBezTo>
                  <a:pt x="5418871" y="3035413"/>
                  <a:pt x="5427722" y="3044264"/>
                  <a:pt x="5438639" y="3044264"/>
                </a:cubicBezTo>
                <a:close/>
                <a:moveTo>
                  <a:pt x="5245612" y="3044264"/>
                </a:moveTo>
                <a:cubicBezTo>
                  <a:pt x="5256529" y="3044264"/>
                  <a:pt x="5265380" y="3035413"/>
                  <a:pt x="5265380" y="3024495"/>
                </a:cubicBezTo>
                <a:cubicBezTo>
                  <a:pt x="5265380" y="3013578"/>
                  <a:pt x="5256529" y="3004727"/>
                  <a:pt x="5245612" y="3004727"/>
                </a:cubicBezTo>
                <a:cubicBezTo>
                  <a:pt x="5234694" y="3004727"/>
                  <a:pt x="5225843" y="3013578"/>
                  <a:pt x="5225843" y="3024495"/>
                </a:cubicBezTo>
                <a:cubicBezTo>
                  <a:pt x="5225843" y="3035413"/>
                  <a:pt x="5234694" y="3044264"/>
                  <a:pt x="5245612" y="3044264"/>
                </a:cubicBezTo>
                <a:close/>
                <a:moveTo>
                  <a:pt x="5052584" y="3044264"/>
                </a:moveTo>
                <a:cubicBezTo>
                  <a:pt x="5063502" y="3044264"/>
                  <a:pt x="5072353" y="3035413"/>
                  <a:pt x="5072353" y="3024495"/>
                </a:cubicBezTo>
                <a:cubicBezTo>
                  <a:pt x="5072353" y="3013578"/>
                  <a:pt x="5063502" y="3004727"/>
                  <a:pt x="5052584" y="3004727"/>
                </a:cubicBezTo>
                <a:cubicBezTo>
                  <a:pt x="5041666" y="3004727"/>
                  <a:pt x="5032815" y="3013578"/>
                  <a:pt x="5032815" y="3024495"/>
                </a:cubicBezTo>
                <a:cubicBezTo>
                  <a:pt x="5032815" y="3035413"/>
                  <a:pt x="5041666" y="3044264"/>
                  <a:pt x="5052584" y="3044264"/>
                </a:cubicBezTo>
                <a:close/>
                <a:moveTo>
                  <a:pt x="4859557" y="3044264"/>
                </a:moveTo>
                <a:cubicBezTo>
                  <a:pt x="4870473" y="3044264"/>
                  <a:pt x="4879324" y="3035413"/>
                  <a:pt x="4879324" y="3024495"/>
                </a:cubicBezTo>
                <a:cubicBezTo>
                  <a:pt x="4879324" y="3013578"/>
                  <a:pt x="4870473" y="3004727"/>
                  <a:pt x="4859557" y="3004727"/>
                </a:cubicBezTo>
                <a:cubicBezTo>
                  <a:pt x="4848639" y="3004727"/>
                  <a:pt x="4839789" y="3013578"/>
                  <a:pt x="4839789" y="3024495"/>
                </a:cubicBezTo>
                <a:cubicBezTo>
                  <a:pt x="4839789" y="3035413"/>
                  <a:pt x="4848639" y="3044264"/>
                  <a:pt x="4859557" y="3044264"/>
                </a:cubicBezTo>
                <a:close/>
                <a:moveTo>
                  <a:pt x="4666528" y="3044264"/>
                </a:moveTo>
                <a:cubicBezTo>
                  <a:pt x="4677446" y="3044264"/>
                  <a:pt x="4686297" y="3035413"/>
                  <a:pt x="4686297" y="3024495"/>
                </a:cubicBezTo>
                <a:cubicBezTo>
                  <a:pt x="4686297" y="3013578"/>
                  <a:pt x="4677446" y="3004727"/>
                  <a:pt x="4666528" y="3004727"/>
                </a:cubicBezTo>
                <a:cubicBezTo>
                  <a:pt x="4655612" y="3004727"/>
                  <a:pt x="4646761" y="3013578"/>
                  <a:pt x="4646761" y="3024495"/>
                </a:cubicBezTo>
                <a:cubicBezTo>
                  <a:pt x="4646761" y="3035413"/>
                  <a:pt x="4655612" y="3044264"/>
                  <a:pt x="4666528" y="3044264"/>
                </a:cubicBezTo>
                <a:close/>
                <a:moveTo>
                  <a:pt x="4473501" y="3044264"/>
                </a:moveTo>
                <a:cubicBezTo>
                  <a:pt x="4484419" y="3044264"/>
                  <a:pt x="4493269" y="3035413"/>
                  <a:pt x="4493269" y="3024495"/>
                </a:cubicBezTo>
                <a:cubicBezTo>
                  <a:pt x="4493269" y="3013578"/>
                  <a:pt x="4484419" y="3004727"/>
                  <a:pt x="4473501" y="3004727"/>
                </a:cubicBezTo>
                <a:cubicBezTo>
                  <a:pt x="4462582" y="3004727"/>
                  <a:pt x="4453732" y="3013578"/>
                  <a:pt x="4453732" y="3024495"/>
                </a:cubicBezTo>
                <a:cubicBezTo>
                  <a:pt x="4453732" y="3035413"/>
                  <a:pt x="4462582" y="3044264"/>
                  <a:pt x="4473501" y="3044264"/>
                </a:cubicBezTo>
                <a:close/>
                <a:moveTo>
                  <a:pt x="4280474" y="3044264"/>
                </a:moveTo>
                <a:cubicBezTo>
                  <a:pt x="4291390" y="3044264"/>
                  <a:pt x="4300242" y="3035413"/>
                  <a:pt x="4300242" y="3024495"/>
                </a:cubicBezTo>
                <a:cubicBezTo>
                  <a:pt x="4300242" y="3013578"/>
                  <a:pt x="4291390" y="3004727"/>
                  <a:pt x="4280474" y="3004727"/>
                </a:cubicBezTo>
                <a:cubicBezTo>
                  <a:pt x="4269556" y="3004727"/>
                  <a:pt x="4260705" y="3013578"/>
                  <a:pt x="4260705" y="3024495"/>
                </a:cubicBezTo>
                <a:cubicBezTo>
                  <a:pt x="4260705" y="3035413"/>
                  <a:pt x="4269556" y="3044264"/>
                  <a:pt x="4280474" y="3044264"/>
                </a:cubicBezTo>
                <a:close/>
                <a:moveTo>
                  <a:pt x="4058922" y="3044264"/>
                </a:moveTo>
                <a:cubicBezTo>
                  <a:pt x="4069840" y="3044264"/>
                  <a:pt x="4078690" y="3035413"/>
                  <a:pt x="4078690" y="3024495"/>
                </a:cubicBezTo>
                <a:cubicBezTo>
                  <a:pt x="4078690" y="3013578"/>
                  <a:pt x="4069840" y="3004727"/>
                  <a:pt x="4058922" y="3004727"/>
                </a:cubicBezTo>
                <a:cubicBezTo>
                  <a:pt x="4048003" y="3004727"/>
                  <a:pt x="4039153" y="3013578"/>
                  <a:pt x="4039153" y="3024495"/>
                </a:cubicBezTo>
                <a:cubicBezTo>
                  <a:pt x="4039153" y="3035413"/>
                  <a:pt x="4048003" y="3044264"/>
                  <a:pt x="4058922" y="3044264"/>
                </a:cubicBezTo>
                <a:close/>
                <a:moveTo>
                  <a:pt x="3865894" y="3044264"/>
                </a:moveTo>
                <a:cubicBezTo>
                  <a:pt x="3876811" y="3044264"/>
                  <a:pt x="3885662" y="3035413"/>
                  <a:pt x="3885662" y="3024495"/>
                </a:cubicBezTo>
                <a:cubicBezTo>
                  <a:pt x="3885662" y="3013578"/>
                  <a:pt x="3876811" y="3004727"/>
                  <a:pt x="3865894" y="3004727"/>
                </a:cubicBezTo>
                <a:cubicBezTo>
                  <a:pt x="3854977" y="3004727"/>
                  <a:pt x="3846126" y="3013578"/>
                  <a:pt x="3846126" y="3024495"/>
                </a:cubicBezTo>
                <a:cubicBezTo>
                  <a:pt x="3846126" y="3035413"/>
                  <a:pt x="3854977" y="3044264"/>
                  <a:pt x="3865894" y="3044264"/>
                </a:cubicBezTo>
                <a:close/>
                <a:moveTo>
                  <a:pt x="3672866" y="3044264"/>
                </a:moveTo>
                <a:cubicBezTo>
                  <a:pt x="3683783" y="3044264"/>
                  <a:pt x="3692634" y="3035413"/>
                  <a:pt x="3692634" y="3024495"/>
                </a:cubicBezTo>
                <a:cubicBezTo>
                  <a:pt x="3692634" y="3013578"/>
                  <a:pt x="3683783" y="3004727"/>
                  <a:pt x="3672866" y="3004727"/>
                </a:cubicBezTo>
                <a:cubicBezTo>
                  <a:pt x="3661948" y="3004727"/>
                  <a:pt x="3653098" y="3013578"/>
                  <a:pt x="3653098" y="3024495"/>
                </a:cubicBezTo>
                <a:cubicBezTo>
                  <a:pt x="3653098" y="3035413"/>
                  <a:pt x="3661948" y="3044264"/>
                  <a:pt x="3672866" y="3044264"/>
                </a:cubicBezTo>
                <a:close/>
                <a:moveTo>
                  <a:pt x="3479838" y="3044264"/>
                </a:moveTo>
                <a:cubicBezTo>
                  <a:pt x="3490755" y="3044264"/>
                  <a:pt x="3499606" y="3035413"/>
                  <a:pt x="3499606" y="3024495"/>
                </a:cubicBezTo>
                <a:cubicBezTo>
                  <a:pt x="3499606" y="3013578"/>
                  <a:pt x="3490755" y="3004727"/>
                  <a:pt x="3479838" y="3004727"/>
                </a:cubicBezTo>
                <a:cubicBezTo>
                  <a:pt x="3468920" y="3004727"/>
                  <a:pt x="3460069" y="3013578"/>
                  <a:pt x="3460069" y="3024495"/>
                </a:cubicBezTo>
                <a:cubicBezTo>
                  <a:pt x="3460069" y="3035413"/>
                  <a:pt x="3468920" y="3044264"/>
                  <a:pt x="3479838" y="3044264"/>
                </a:cubicBezTo>
                <a:close/>
                <a:moveTo>
                  <a:pt x="3286810" y="3044264"/>
                </a:moveTo>
                <a:cubicBezTo>
                  <a:pt x="3297728" y="3044264"/>
                  <a:pt x="3306579" y="3035413"/>
                  <a:pt x="3306579" y="3024495"/>
                </a:cubicBezTo>
                <a:cubicBezTo>
                  <a:pt x="3306579" y="3013578"/>
                  <a:pt x="3297728" y="3004727"/>
                  <a:pt x="3286810" y="3004727"/>
                </a:cubicBezTo>
                <a:cubicBezTo>
                  <a:pt x="3275893" y="3004727"/>
                  <a:pt x="3267042" y="3013578"/>
                  <a:pt x="3267042" y="3024495"/>
                </a:cubicBezTo>
                <a:cubicBezTo>
                  <a:pt x="3267042" y="3035413"/>
                  <a:pt x="3275893" y="3044264"/>
                  <a:pt x="3286810" y="3044264"/>
                </a:cubicBezTo>
                <a:close/>
                <a:moveTo>
                  <a:pt x="3093783" y="3044264"/>
                </a:moveTo>
                <a:cubicBezTo>
                  <a:pt x="3104700" y="3044264"/>
                  <a:pt x="3113551" y="3035413"/>
                  <a:pt x="3113551" y="3024495"/>
                </a:cubicBezTo>
                <a:cubicBezTo>
                  <a:pt x="3113551" y="3013578"/>
                  <a:pt x="3104700" y="3004727"/>
                  <a:pt x="3093783" y="3004727"/>
                </a:cubicBezTo>
                <a:cubicBezTo>
                  <a:pt x="3082865" y="3004727"/>
                  <a:pt x="3074014" y="3013578"/>
                  <a:pt x="3074014" y="3024495"/>
                </a:cubicBezTo>
                <a:cubicBezTo>
                  <a:pt x="3074014" y="3035413"/>
                  <a:pt x="3082865" y="3044264"/>
                  <a:pt x="3093783" y="3044264"/>
                </a:cubicBezTo>
                <a:close/>
                <a:moveTo>
                  <a:pt x="2900755" y="3044264"/>
                </a:moveTo>
                <a:cubicBezTo>
                  <a:pt x="2911673" y="3044264"/>
                  <a:pt x="2920524" y="3035413"/>
                  <a:pt x="2920524" y="3024495"/>
                </a:cubicBezTo>
                <a:cubicBezTo>
                  <a:pt x="2920524" y="3013578"/>
                  <a:pt x="2911673" y="3004727"/>
                  <a:pt x="2900755" y="3004727"/>
                </a:cubicBezTo>
                <a:cubicBezTo>
                  <a:pt x="2889838" y="3004727"/>
                  <a:pt x="2880987" y="3013578"/>
                  <a:pt x="2880987" y="3024495"/>
                </a:cubicBezTo>
                <a:cubicBezTo>
                  <a:pt x="2880987" y="3035413"/>
                  <a:pt x="2889838" y="3044264"/>
                  <a:pt x="2900755" y="3044264"/>
                </a:cubicBezTo>
                <a:close/>
                <a:moveTo>
                  <a:pt x="2707727" y="3044264"/>
                </a:moveTo>
                <a:cubicBezTo>
                  <a:pt x="2718644" y="3044264"/>
                  <a:pt x="2727495" y="3035413"/>
                  <a:pt x="2727495" y="3024495"/>
                </a:cubicBezTo>
                <a:cubicBezTo>
                  <a:pt x="2727495" y="3013578"/>
                  <a:pt x="2718644" y="3004727"/>
                  <a:pt x="2707727" y="3004727"/>
                </a:cubicBezTo>
                <a:cubicBezTo>
                  <a:pt x="2696809" y="3004727"/>
                  <a:pt x="2687958" y="3013578"/>
                  <a:pt x="2687958" y="3024495"/>
                </a:cubicBezTo>
                <a:cubicBezTo>
                  <a:pt x="2687958" y="3035413"/>
                  <a:pt x="2696809" y="3044264"/>
                  <a:pt x="2707727" y="3044264"/>
                </a:cubicBezTo>
                <a:close/>
                <a:moveTo>
                  <a:pt x="2514699" y="3044264"/>
                </a:moveTo>
                <a:cubicBezTo>
                  <a:pt x="2525617" y="3044264"/>
                  <a:pt x="2534468" y="3035413"/>
                  <a:pt x="2534468" y="3024495"/>
                </a:cubicBezTo>
                <a:cubicBezTo>
                  <a:pt x="2534468" y="3013578"/>
                  <a:pt x="2525617" y="3004727"/>
                  <a:pt x="2514699" y="3004727"/>
                </a:cubicBezTo>
                <a:cubicBezTo>
                  <a:pt x="2503782" y="3004727"/>
                  <a:pt x="2494931" y="3013578"/>
                  <a:pt x="2494931" y="3024495"/>
                </a:cubicBezTo>
                <a:cubicBezTo>
                  <a:pt x="2494931" y="3035413"/>
                  <a:pt x="2503782" y="3044264"/>
                  <a:pt x="2514699" y="3044264"/>
                </a:cubicBezTo>
                <a:close/>
                <a:moveTo>
                  <a:pt x="2321672" y="3044264"/>
                </a:moveTo>
                <a:cubicBezTo>
                  <a:pt x="2332589" y="3044264"/>
                  <a:pt x="2341440" y="3035413"/>
                  <a:pt x="2341440" y="3024495"/>
                </a:cubicBezTo>
                <a:cubicBezTo>
                  <a:pt x="2341440" y="3013578"/>
                  <a:pt x="2332589" y="3004727"/>
                  <a:pt x="2321672" y="3004727"/>
                </a:cubicBezTo>
                <a:cubicBezTo>
                  <a:pt x="2310754" y="3004727"/>
                  <a:pt x="2301903" y="3013578"/>
                  <a:pt x="2301903" y="3024495"/>
                </a:cubicBezTo>
                <a:cubicBezTo>
                  <a:pt x="2301903" y="3035413"/>
                  <a:pt x="2310754" y="3044264"/>
                  <a:pt x="2321672" y="3044264"/>
                </a:cubicBezTo>
                <a:close/>
                <a:moveTo>
                  <a:pt x="2128643" y="3044264"/>
                </a:moveTo>
                <a:cubicBezTo>
                  <a:pt x="2139561" y="3044264"/>
                  <a:pt x="2148412" y="3035413"/>
                  <a:pt x="2148412" y="3024495"/>
                </a:cubicBezTo>
                <a:cubicBezTo>
                  <a:pt x="2148412" y="3013578"/>
                  <a:pt x="2139561" y="3004727"/>
                  <a:pt x="2128643" y="3004727"/>
                </a:cubicBezTo>
                <a:cubicBezTo>
                  <a:pt x="2117726" y="3004727"/>
                  <a:pt x="2108875" y="3013578"/>
                  <a:pt x="2108875" y="3024495"/>
                </a:cubicBezTo>
                <a:cubicBezTo>
                  <a:pt x="2108875" y="3035413"/>
                  <a:pt x="2117726" y="3044264"/>
                  <a:pt x="2128643" y="3044264"/>
                </a:cubicBezTo>
                <a:close/>
                <a:moveTo>
                  <a:pt x="1935616" y="3044264"/>
                </a:moveTo>
                <a:cubicBezTo>
                  <a:pt x="1946533" y="3044264"/>
                  <a:pt x="1955384" y="3035413"/>
                  <a:pt x="1955384" y="3024495"/>
                </a:cubicBezTo>
                <a:cubicBezTo>
                  <a:pt x="1955384" y="3013578"/>
                  <a:pt x="1946533" y="3004727"/>
                  <a:pt x="1935616" y="3004727"/>
                </a:cubicBezTo>
                <a:cubicBezTo>
                  <a:pt x="1924698" y="3004727"/>
                  <a:pt x="1915848" y="3013578"/>
                  <a:pt x="1915848" y="3024495"/>
                </a:cubicBezTo>
                <a:cubicBezTo>
                  <a:pt x="1915848" y="3035413"/>
                  <a:pt x="1924698" y="3044264"/>
                  <a:pt x="1935616" y="3044264"/>
                </a:cubicBezTo>
                <a:close/>
                <a:moveTo>
                  <a:pt x="1727277" y="3044264"/>
                </a:moveTo>
                <a:cubicBezTo>
                  <a:pt x="1738195" y="3044264"/>
                  <a:pt x="1747045" y="3035413"/>
                  <a:pt x="1747045" y="3024495"/>
                </a:cubicBezTo>
                <a:cubicBezTo>
                  <a:pt x="1747045" y="3013578"/>
                  <a:pt x="1738195" y="3004727"/>
                  <a:pt x="1727277" y="3004727"/>
                </a:cubicBezTo>
                <a:cubicBezTo>
                  <a:pt x="1716359" y="3004727"/>
                  <a:pt x="1707508" y="3013578"/>
                  <a:pt x="1707508" y="3024495"/>
                </a:cubicBezTo>
                <a:cubicBezTo>
                  <a:pt x="1707508" y="3035413"/>
                  <a:pt x="1716359" y="3044264"/>
                  <a:pt x="1727277" y="3044264"/>
                </a:cubicBezTo>
                <a:close/>
                <a:moveTo>
                  <a:pt x="1534249" y="3044264"/>
                </a:moveTo>
                <a:cubicBezTo>
                  <a:pt x="1545167" y="3044264"/>
                  <a:pt x="1554018" y="3035413"/>
                  <a:pt x="1554018" y="3024495"/>
                </a:cubicBezTo>
                <a:cubicBezTo>
                  <a:pt x="1554018" y="3013578"/>
                  <a:pt x="1545167" y="3004727"/>
                  <a:pt x="1534249" y="3004727"/>
                </a:cubicBezTo>
                <a:cubicBezTo>
                  <a:pt x="1523332" y="3004727"/>
                  <a:pt x="1514481" y="3013578"/>
                  <a:pt x="1514481" y="3024495"/>
                </a:cubicBezTo>
                <a:cubicBezTo>
                  <a:pt x="1514481" y="3035413"/>
                  <a:pt x="1523332" y="3044264"/>
                  <a:pt x="1534249" y="3044264"/>
                </a:cubicBezTo>
                <a:close/>
                <a:moveTo>
                  <a:pt x="1341222" y="3044264"/>
                </a:moveTo>
                <a:cubicBezTo>
                  <a:pt x="1352139" y="3044264"/>
                  <a:pt x="1360990" y="3035413"/>
                  <a:pt x="1360990" y="3024495"/>
                </a:cubicBezTo>
                <a:cubicBezTo>
                  <a:pt x="1360990" y="3013578"/>
                  <a:pt x="1352139" y="3004727"/>
                  <a:pt x="1341222" y="3004727"/>
                </a:cubicBezTo>
                <a:cubicBezTo>
                  <a:pt x="1330304" y="3004727"/>
                  <a:pt x="1321453" y="3013578"/>
                  <a:pt x="1321453" y="3024495"/>
                </a:cubicBezTo>
                <a:cubicBezTo>
                  <a:pt x="1321453" y="3035413"/>
                  <a:pt x="1330304" y="3044264"/>
                  <a:pt x="1341222" y="3044264"/>
                </a:cubicBezTo>
                <a:close/>
                <a:moveTo>
                  <a:pt x="1148193" y="3044264"/>
                </a:moveTo>
                <a:cubicBezTo>
                  <a:pt x="1159111" y="3044264"/>
                  <a:pt x="1167962" y="3035413"/>
                  <a:pt x="1167962" y="3024495"/>
                </a:cubicBezTo>
                <a:cubicBezTo>
                  <a:pt x="1167962" y="3013578"/>
                  <a:pt x="1159111" y="3004727"/>
                  <a:pt x="1148193" y="3004727"/>
                </a:cubicBezTo>
                <a:cubicBezTo>
                  <a:pt x="1137276" y="3004727"/>
                  <a:pt x="1128425" y="3013578"/>
                  <a:pt x="1128425" y="3024495"/>
                </a:cubicBezTo>
                <a:cubicBezTo>
                  <a:pt x="1128425" y="3035413"/>
                  <a:pt x="1137276" y="3044264"/>
                  <a:pt x="1148193" y="3044264"/>
                </a:cubicBezTo>
                <a:close/>
                <a:moveTo>
                  <a:pt x="955166" y="3044264"/>
                </a:moveTo>
                <a:cubicBezTo>
                  <a:pt x="966083" y="3044264"/>
                  <a:pt x="974934" y="3035413"/>
                  <a:pt x="974934" y="3024495"/>
                </a:cubicBezTo>
                <a:cubicBezTo>
                  <a:pt x="974934" y="3013578"/>
                  <a:pt x="966083" y="3004727"/>
                  <a:pt x="955166" y="3004727"/>
                </a:cubicBezTo>
                <a:cubicBezTo>
                  <a:pt x="944248" y="3004727"/>
                  <a:pt x="935398" y="3013578"/>
                  <a:pt x="935398" y="3024495"/>
                </a:cubicBezTo>
                <a:cubicBezTo>
                  <a:pt x="935398" y="3035413"/>
                  <a:pt x="944248" y="3044264"/>
                  <a:pt x="955166" y="3044264"/>
                </a:cubicBezTo>
                <a:close/>
                <a:moveTo>
                  <a:pt x="762138" y="3044264"/>
                </a:moveTo>
                <a:cubicBezTo>
                  <a:pt x="773056" y="3044264"/>
                  <a:pt x="781907" y="3035413"/>
                  <a:pt x="781907" y="3024495"/>
                </a:cubicBezTo>
                <a:cubicBezTo>
                  <a:pt x="781907" y="3013578"/>
                  <a:pt x="773056" y="3004727"/>
                  <a:pt x="762138" y="3004727"/>
                </a:cubicBezTo>
                <a:cubicBezTo>
                  <a:pt x="751221" y="3004727"/>
                  <a:pt x="742370" y="3013578"/>
                  <a:pt x="742370" y="3024495"/>
                </a:cubicBezTo>
                <a:cubicBezTo>
                  <a:pt x="742370" y="3035413"/>
                  <a:pt x="751221" y="3044264"/>
                  <a:pt x="762138" y="3044264"/>
                </a:cubicBezTo>
                <a:close/>
                <a:moveTo>
                  <a:pt x="569111" y="3044264"/>
                </a:moveTo>
                <a:cubicBezTo>
                  <a:pt x="580028" y="3044264"/>
                  <a:pt x="588879" y="3035413"/>
                  <a:pt x="588879" y="3024495"/>
                </a:cubicBezTo>
                <a:cubicBezTo>
                  <a:pt x="588879" y="3013578"/>
                  <a:pt x="580028" y="3004727"/>
                  <a:pt x="569111" y="3004727"/>
                </a:cubicBezTo>
                <a:cubicBezTo>
                  <a:pt x="558193" y="3004727"/>
                  <a:pt x="549343" y="3013578"/>
                  <a:pt x="549343" y="3024495"/>
                </a:cubicBezTo>
                <a:cubicBezTo>
                  <a:pt x="549343" y="3035413"/>
                  <a:pt x="558193" y="3044264"/>
                  <a:pt x="569111" y="3044264"/>
                </a:cubicBezTo>
                <a:close/>
                <a:moveTo>
                  <a:pt x="376082" y="3044264"/>
                </a:moveTo>
                <a:cubicBezTo>
                  <a:pt x="387000" y="3044264"/>
                  <a:pt x="395851" y="3035413"/>
                  <a:pt x="395851" y="3024495"/>
                </a:cubicBezTo>
                <a:cubicBezTo>
                  <a:pt x="395851" y="3013578"/>
                  <a:pt x="387000" y="3004727"/>
                  <a:pt x="376082" y="3004727"/>
                </a:cubicBezTo>
                <a:cubicBezTo>
                  <a:pt x="365165" y="3004727"/>
                  <a:pt x="356314" y="3013578"/>
                  <a:pt x="356314" y="3024495"/>
                </a:cubicBezTo>
                <a:cubicBezTo>
                  <a:pt x="356314" y="3035413"/>
                  <a:pt x="365165" y="3044264"/>
                  <a:pt x="376082" y="3044264"/>
                </a:cubicBezTo>
                <a:close/>
                <a:moveTo>
                  <a:pt x="183055" y="3044264"/>
                </a:moveTo>
                <a:cubicBezTo>
                  <a:pt x="193973" y="3044264"/>
                  <a:pt x="202823" y="3035413"/>
                  <a:pt x="202823" y="3024495"/>
                </a:cubicBezTo>
                <a:cubicBezTo>
                  <a:pt x="202823" y="3013578"/>
                  <a:pt x="193973" y="3004727"/>
                  <a:pt x="183055" y="3004727"/>
                </a:cubicBezTo>
                <a:cubicBezTo>
                  <a:pt x="172137" y="3004727"/>
                  <a:pt x="163287" y="3013578"/>
                  <a:pt x="163287" y="3024495"/>
                </a:cubicBezTo>
                <a:cubicBezTo>
                  <a:pt x="163287" y="3035413"/>
                  <a:pt x="172137" y="3044264"/>
                  <a:pt x="183055" y="3044264"/>
                </a:cubicBezTo>
                <a:close/>
                <a:moveTo>
                  <a:pt x="0" y="3237811"/>
                </a:moveTo>
                <a:lnTo>
                  <a:pt x="4006" y="3236152"/>
                </a:lnTo>
                <a:cubicBezTo>
                  <a:pt x="7583" y="3232575"/>
                  <a:pt x="9796" y="3227632"/>
                  <a:pt x="9796" y="3222174"/>
                </a:cubicBezTo>
                <a:cubicBezTo>
                  <a:pt x="9796" y="3216715"/>
                  <a:pt x="7583" y="3211773"/>
                  <a:pt x="4006" y="3208196"/>
                </a:cubicBezTo>
                <a:lnTo>
                  <a:pt x="0" y="3206537"/>
                </a:lnTo>
                <a:close/>
                <a:moveTo>
                  <a:pt x="8349367" y="3241942"/>
                </a:moveTo>
                <a:cubicBezTo>
                  <a:pt x="8354825" y="3241942"/>
                  <a:pt x="8359767" y="3239729"/>
                  <a:pt x="8363345" y="3236152"/>
                </a:cubicBezTo>
                <a:lnTo>
                  <a:pt x="8366380" y="3228825"/>
                </a:lnTo>
                <a:lnTo>
                  <a:pt x="8366380" y="3215523"/>
                </a:lnTo>
                <a:lnTo>
                  <a:pt x="8363345" y="3208196"/>
                </a:lnTo>
                <a:cubicBezTo>
                  <a:pt x="8359767" y="3204618"/>
                  <a:pt x="8354825" y="3202406"/>
                  <a:pt x="8349367" y="3202406"/>
                </a:cubicBezTo>
                <a:cubicBezTo>
                  <a:pt x="8338449" y="3202406"/>
                  <a:pt x="8329598" y="3211256"/>
                  <a:pt x="8329598" y="3222174"/>
                </a:cubicBezTo>
                <a:cubicBezTo>
                  <a:pt x="8329598" y="3233091"/>
                  <a:pt x="8338449" y="3241942"/>
                  <a:pt x="8349367" y="3241942"/>
                </a:cubicBezTo>
                <a:close/>
                <a:moveTo>
                  <a:pt x="8156338" y="3241942"/>
                </a:moveTo>
                <a:cubicBezTo>
                  <a:pt x="8167256" y="3241942"/>
                  <a:pt x="8176107" y="3233091"/>
                  <a:pt x="8176107" y="3222174"/>
                </a:cubicBezTo>
                <a:cubicBezTo>
                  <a:pt x="8176107" y="3211256"/>
                  <a:pt x="8167256" y="3202406"/>
                  <a:pt x="8156338" y="3202406"/>
                </a:cubicBezTo>
                <a:cubicBezTo>
                  <a:pt x="8145421" y="3202406"/>
                  <a:pt x="8136570" y="3211256"/>
                  <a:pt x="8136570" y="3222174"/>
                </a:cubicBezTo>
                <a:cubicBezTo>
                  <a:pt x="8136570" y="3233091"/>
                  <a:pt x="8145421" y="3241942"/>
                  <a:pt x="8156338" y="3241942"/>
                </a:cubicBezTo>
                <a:close/>
                <a:moveTo>
                  <a:pt x="7963311" y="3241942"/>
                </a:moveTo>
                <a:cubicBezTo>
                  <a:pt x="7974228" y="3241942"/>
                  <a:pt x="7983079" y="3233091"/>
                  <a:pt x="7983079" y="3222174"/>
                </a:cubicBezTo>
                <a:cubicBezTo>
                  <a:pt x="7983079" y="3211256"/>
                  <a:pt x="7974228" y="3202406"/>
                  <a:pt x="7963311" y="3202406"/>
                </a:cubicBezTo>
                <a:cubicBezTo>
                  <a:pt x="7952393" y="3202406"/>
                  <a:pt x="7943543" y="3211256"/>
                  <a:pt x="7943543" y="3222174"/>
                </a:cubicBezTo>
                <a:cubicBezTo>
                  <a:pt x="7943543" y="3233091"/>
                  <a:pt x="7952393" y="3241942"/>
                  <a:pt x="7963311" y="3241942"/>
                </a:cubicBezTo>
                <a:close/>
                <a:moveTo>
                  <a:pt x="7770283" y="3241942"/>
                </a:moveTo>
                <a:cubicBezTo>
                  <a:pt x="7781201" y="3241942"/>
                  <a:pt x="7790052" y="3233091"/>
                  <a:pt x="7790052" y="3222174"/>
                </a:cubicBezTo>
                <a:cubicBezTo>
                  <a:pt x="7790052" y="3211256"/>
                  <a:pt x="7781201" y="3202406"/>
                  <a:pt x="7770283" y="3202406"/>
                </a:cubicBezTo>
                <a:cubicBezTo>
                  <a:pt x="7759366" y="3202406"/>
                  <a:pt x="7750515" y="3211256"/>
                  <a:pt x="7750515" y="3222174"/>
                </a:cubicBezTo>
                <a:cubicBezTo>
                  <a:pt x="7750515" y="3233091"/>
                  <a:pt x="7759366" y="3241942"/>
                  <a:pt x="7770283" y="3241942"/>
                </a:cubicBezTo>
                <a:close/>
                <a:moveTo>
                  <a:pt x="7577256" y="3241942"/>
                </a:moveTo>
                <a:cubicBezTo>
                  <a:pt x="7588174" y="3241942"/>
                  <a:pt x="7597024" y="3233091"/>
                  <a:pt x="7597024" y="3222174"/>
                </a:cubicBezTo>
                <a:cubicBezTo>
                  <a:pt x="7597024" y="3211256"/>
                  <a:pt x="7588174" y="3202406"/>
                  <a:pt x="7577256" y="3202406"/>
                </a:cubicBezTo>
                <a:cubicBezTo>
                  <a:pt x="7566338" y="3202406"/>
                  <a:pt x="7557488" y="3211256"/>
                  <a:pt x="7557488" y="3222174"/>
                </a:cubicBezTo>
                <a:cubicBezTo>
                  <a:pt x="7557488" y="3233091"/>
                  <a:pt x="7566338" y="3241942"/>
                  <a:pt x="7577256" y="3241942"/>
                </a:cubicBezTo>
                <a:close/>
                <a:moveTo>
                  <a:pt x="7384228" y="3241942"/>
                </a:moveTo>
                <a:cubicBezTo>
                  <a:pt x="7395145" y="3241942"/>
                  <a:pt x="7403996" y="3233091"/>
                  <a:pt x="7403996" y="3222174"/>
                </a:cubicBezTo>
                <a:cubicBezTo>
                  <a:pt x="7403996" y="3211256"/>
                  <a:pt x="7395145" y="3202406"/>
                  <a:pt x="7384228" y="3202406"/>
                </a:cubicBezTo>
                <a:cubicBezTo>
                  <a:pt x="7373310" y="3202406"/>
                  <a:pt x="7364459" y="3211256"/>
                  <a:pt x="7364459" y="3222174"/>
                </a:cubicBezTo>
                <a:cubicBezTo>
                  <a:pt x="7364459" y="3233091"/>
                  <a:pt x="7373310" y="3241942"/>
                  <a:pt x="7384228" y="3241942"/>
                </a:cubicBezTo>
                <a:close/>
                <a:moveTo>
                  <a:pt x="7191200" y="3241942"/>
                </a:moveTo>
                <a:cubicBezTo>
                  <a:pt x="7202118" y="3241942"/>
                  <a:pt x="7210968" y="3233091"/>
                  <a:pt x="7210968" y="3222174"/>
                </a:cubicBezTo>
                <a:cubicBezTo>
                  <a:pt x="7210968" y="3211256"/>
                  <a:pt x="7202118" y="3202406"/>
                  <a:pt x="7191200" y="3202406"/>
                </a:cubicBezTo>
                <a:cubicBezTo>
                  <a:pt x="7180283" y="3202406"/>
                  <a:pt x="7171432" y="3211256"/>
                  <a:pt x="7171432" y="3222174"/>
                </a:cubicBezTo>
                <a:cubicBezTo>
                  <a:pt x="7171432" y="3233091"/>
                  <a:pt x="7180283" y="3241942"/>
                  <a:pt x="7191200" y="3241942"/>
                </a:cubicBezTo>
                <a:close/>
                <a:moveTo>
                  <a:pt x="6998173" y="3241942"/>
                </a:moveTo>
                <a:cubicBezTo>
                  <a:pt x="7009090" y="3241942"/>
                  <a:pt x="7017941" y="3233091"/>
                  <a:pt x="7017941" y="3222174"/>
                </a:cubicBezTo>
                <a:cubicBezTo>
                  <a:pt x="7017941" y="3211256"/>
                  <a:pt x="7009090" y="3202406"/>
                  <a:pt x="6998173" y="3202406"/>
                </a:cubicBezTo>
                <a:cubicBezTo>
                  <a:pt x="6987255" y="3202406"/>
                  <a:pt x="6978404" y="3211256"/>
                  <a:pt x="6978404" y="3222174"/>
                </a:cubicBezTo>
                <a:cubicBezTo>
                  <a:pt x="6978404" y="3233091"/>
                  <a:pt x="6987255" y="3241942"/>
                  <a:pt x="6998173" y="3241942"/>
                </a:cubicBezTo>
                <a:close/>
                <a:moveTo>
                  <a:pt x="6805144" y="3241942"/>
                </a:moveTo>
                <a:cubicBezTo>
                  <a:pt x="6816062" y="3241942"/>
                  <a:pt x="6824913" y="3233091"/>
                  <a:pt x="6824913" y="3222174"/>
                </a:cubicBezTo>
                <a:cubicBezTo>
                  <a:pt x="6824913" y="3211256"/>
                  <a:pt x="6816062" y="3202406"/>
                  <a:pt x="6805144" y="3202406"/>
                </a:cubicBezTo>
                <a:cubicBezTo>
                  <a:pt x="6794227" y="3202406"/>
                  <a:pt x="6785376" y="3211256"/>
                  <a:pt x="6785376" y="3222174"/>
                </a:cubicBezTo>
                <a:cubicBezTo>
                  <a:pt x="6785376" y="3233091"/>
                  <a:pt x="6794227" y="3241942"/>
                  <a:pt x="6805144" y="3241942"/>
                </a:cubicBezTo>
                <a:close/>
                <a:moveTo>
                  <a:pt x="6612117" y="3241942"/>
                </a:moveTo>
                <a:cubicBezTo>
                  <a:pt x="6623034" y="3241942"/>
                  <a:pt x="6631885" y="3233091"/>
                  <a:pt x="6631885" y="3222174"/>
                </a:cubicBezTo>
                <a:cubicBezTo>
                  <a:pt x="6631885" y="3211256"/>
                  <a:pt x="6623034" y="3202406"/>
                  <a:pt x="6612117" y="3202406"/>
                </a:cubicBezTo>
                <a:cubicBezTo>
                  <a:pt x="6601199" y="3202406"/>
                  <a:pt x="6592348" y="3211256"/>
                  <a:pt x="6592348" y="3222174"/>
                </a:cubicBezTo>
                <a:cubicBezTo>
                  <a:pt x="6592348" y="3233091"/>
                  <a:pt x="6601199" y="3241942"/>
                  <a:pt x="6612117" y="3241942"/>
                </a:cubicBezTo>
                <a:close/>
                <a:moveTo>
                  <a:pt x="6403778" y="3241942"/>
                </a:moveTo>
                <a:cubicBezTo>
                  <a:pt x="6414695" y="3241942"/>
                  <a:pt x="6423546" y="3233091"/>
                  <a:pt x="6423546" y="3222174"/>
                </a:cubicBezTo>
                <a:cubicBezTo>
                  <a:pt x="6423546" y="3211256"/>
                  <a:pt x="6414695" y="3202406"/>
                  <a:pt x="6403778" y="3202406"/>
                </a:cubicBezTo>
                <a:cubicBezTo>
                  <a:pt x="6392860" y="3202406"/>
                  <a:pt x="6384009" y="3211256"/>
                  <a:pt x="6384009" y="3222174"/>
                </a:cubicBezTo>
                <a:cubicBezTo>
                  <a:pt x="6384009" y="3233091"/>
                  <a:pt x="6392860" y="3241942"/>
                  <a:pt x="6403778" y="3241942"/>
                </a:cubicBezTo>
                <a:close/>
                <a:moveTo>
                  <a:pt x="6210750" y="3241942"/>
                </a:moveTo>
                <a:cubicBezTo>
                  <a:pt x="6221668" y="3241942"/>
                  <a:pt x="6230519" y="3233091"/>
                  <a:pt x="6230519" y="3222174"/>
                </a:cubicBezTo>
                <a:cubicBezTo>
                  <a:pt x="6230519" y="3211256"/>
                  <a:pt x="6221668" y="3202406"/>
                  <a:pt x="6210750" y="3202406"/>
                </a:cubicBezTo>
                <a:cubicBezTo>
                  <a:pt x="6199833" y="3202406"/>
                  <a:pt x="6190982" y="3211256"/>
                  <a:pt x="6190982" y="3222174"/>
                </a:cubicBezTo>
                <a:cubicBezTo>
                  <a:pt x="6190982" y="3233091"/>
                  <a:pt x="6199833" y="3241942"/>
                  <a:pt x="6210750" y="3241942"/>
                </a:cubicBezTo>
                <a:close/>
                <a:moveTo>
                  <a:pt x="6017723" y="3241942"/>
                </a:moveTo>
                <a:cubicBezTo>
                  <a:pt x="6028640" y="3241942"/>
                  <a:pt x="6037491" y="3233091"/>
                  <a:pt x="6037491" y="3222174"/>
                </a:cubicBezTo>
                <a:cubicBezTo>
                  <a:pt x="6037491" y="3211256"/>
                  <a:pt x="6028640" y="3202406"/>
                  <a:pt x="6017723" y="3202406"/>
                </a:cubicBezTo>
                <a:cubicBezTo>
                  <a:pt x="6006805" y="3202406"/>
                  <a:pt x="5997954" y="3211256"/>
                  <a:pt x="5997954" y="3222174"/>
                </a:cubicBezTo>
                <a:cubicBezTo>
                  <a:pt x="5997954" y="3233091"/>
                  <a:pt x="6006805" y="3241942"/>
                  <a:pt x="6017723" y="3241942"/>
                </a:cubicBezTo>
                <a:close/>
                <a:moveTo>
                  <a:pt x="5824694" y="3241942"/>
                </a:moveTo>
                <a:cubicBezTo>
                  <a:pt x="5835612" y="3241942"/>
                  <a:pt x="5844463" y="3233091"/>
                  <a:pt x="5844463" y="3222174"/>
                </a:cubicBezTo>
                <a:cubicBezTo>
                  <a:pt x="5844463" y="3211256"/>
                  <a:pt x="5835612" y="3202406"/>
                  <a:pt x="5824694" y="3202406"/>
                </a:cubicBezTo>
                <a:cubicBezTo>
                  <a:pt x="5813777" y="3202406"/>
                  <a:pt x="5804926" y="3211256"/>
                  <a:pt x="5804926" y="3222174"/>
                </a:cubicBezTo>
                <a:cubicBezTo>
                  <a:pt x="5804926" y="3233091"/>
                  <a:pt x="5813777" y="3241942"/>
                  <a:pt x="5824694" y="3241942"/>
                </a:cubicBezTo>
                <a:close/>
                <a:moveTo>
                  <a:pt x="5631667" y="3241942"/>
                </a:moveTo>
                <a:cubicBezTo>
                  <a:pt x="5642584" y="3241942"/>
                  <a:pt x="5651435" y="3233091"/>
                  <a:pt x="5651435" y="3222174"/>
                </a:cubicBezTo>
                <a:cubicBezTo>
                  <a:pt x="5651435" y="3211256"/>
                  <a:pt x="5642584" y="3202406"/>
                  <a:pt x="5631667" y="3202406"/>
                </a:cubicBezTo>
                <a:cubicBezTo>
                  <a:pt x="5620749" y="3202406"/>
                  <a:pt x="5611899" y="3211256"/>
                  <a:pt x="5611899" y="3222174"/>
                </a:cubicBezTo>
                <a:cubicBezTo>
                  <a:pt x="5611899" y="3233091"/>
                  <a:pt x="5620749" y="3241942"/>
                  <a:pt x="5631667" y="3241942"/>
                </a:cubicBezTo>
                <a:close/>
                <a:moveTo>
                  <a:pt x="5438639" y="3241942"/>
                </a:moveTo>
                <a:cubicBezTo>
                  <a:pt x="5449557" y="3241942"/>
                  <a:pt x="5458408" y="3233091"/>
                  <a:pt x="5458408" y="3222174"/>
                </a:cubicBezTo>
                <a:cubicBezTo>
                  <a:pt x="5458408" y="3211256"/>
                  <a:pt x="5449557" y="3202406"/>
                  <a:pt x="5438639" y="3202406"/>
                </a:cubicBezTo>
                <a:cubicBezTo>
                  <a:pt x="5427722" y="3202406"/>
                  <a:pt x="5418871" y="3211256"/>
                  <a:pt x="5418871" y="3222174"/>
                </a:cubicBezTo>
                <a:cubicBezTo>
                  <a:pt x="5418871" y="3233091"/>
                  <a:pt x="5427722" y="3241942"/>
                  <a:pt x="5438639" y="3241942"/>
                </a:cubicBezTo>
                <a:close/>
                <a:moveTo>
                  <a:pt x="5245612" y="3241942"/>
                </a:moveTo>
                <a:cubicBezTo>
                  <a:pt x="5256529" y="3241942"/>
                  <a:pt x="5265380" y="3233091"/>
                  <a:pt x="5265380" y="3222174"/>
                </a:cubicBezTo>
                <a:cubicBezTo>
                  <a:pt x="5265380" y="3211256"/>
                  <a:pt x="5256529" y="3202406"/>
                  <a:pt x="5245612" y="3202406"/>
                </a:cubicBezTo>
                <a:cubicBezTo>
                  <a:pt x="5234694" y="3202406"/>
                  <a:pt x="5225843" y="3211256"/>
                  <a:pt x="5225843" y="3222174"/>
                </a:cubicBezTo>
                <a:cubicBezTo>
                  <a:pt x="5225843" y="3233091"/>
                  <a:pt x="5234694" y="3241942"/>
                  <a:pt x="5245612" y="3241942"/>
                </a:cubicBezTo>
                <a:close/>
                <a:moveTo>
                  <a:pt x="5052584" y="3241942"/>
                </a:moveTo>
                <a:cubicBezTo>
                  <a:pt x="5063502" y="3241942"/>
                  <a:pt x="5072353" y="3233091"/>
                  <a:pt x="5072353" y="3222174"/>
                </a:cubicBezTo>
                <a:cubicBezTo>
                  <a:pt x="5072353" y="3211256"/>
                  <a:pt x="5063502" y="3202406"/>
                  <a:pt x="5052584" y="3202406"/>
                </a:cubicBezTo>
                <a:cubicBezTo>
                  <a:pt x="5041666" y="3202406"/>
                  <a:pt x="5032815" y="3211256"/>
                  <a:pt x="5032815" y="3222174"/>
                </a:cubicBezTo>
                <a:cubicBezTo>
                  <a:pt x="5032815" y="3233091"/>
                  <a:pt x="5041666" y="3241942"/>
                  <a:pt x="5052584" y="3241942"/>
                </a:cubicBezTo>
                <a:close/>
                <a:moveTo>
                  <a:pt x="4859557" y="3241942"/>
                </a:moveTo>
                <a:cubicBezTo>
                  <a:pt x="4870473" y="3241942"/>
                  <a:pt x="4879324" y="3233091"/>
                  <a:pt x="4879324" y="3222174"/>
                </a:cubicBezTo>
                <a:cubicBezTo>
                  <a:pt x="4879324" y="3211256"/>
                  <a:pt x="4870473" y="3202406"/>
                  <a:pt x="4859557" y="3202406"/>
                </a:cubicBezTo>
                <a:cubicBezTo>
                  <a:pt x="4848639" y="3202406"/>
                  <a:pt x="4839789" y="3211256"/>
                  <a:pt x="4839789" y="3222174"/>
                </a:cubicBezTo>
                <a:cubicBezTo>
                  <a:pt x="4839789" y="3233091"/>
                  <a:pt x="4848639" y="3241942"/>
                  <a:pt x="4859557" y="3241942"/>
                </a:cubicBezTo>
                <a:close/>
                <a:moveTo>
                  <a:pt x="4666528" y="3241942"/>
                </a:moveTo>
                <a:cubicBezTo>
                  <a:pt x="4677446" y="3241942"/>
                  <a:pt x="4686297" y="3233091"/>
                  <a:pt x="4686297" y="3222174"/>
                </a:cubicBezTo>
                <a:cubicBezTo>
                  <a:pt x="4686297" y="3211256"/>
                  <a:pt x="4677446" y="3202406"/>
                  <a:pt x="4666528" y="3202406"/>
                </a:cubicBezTo>
                <a:cubicBezTo>
                  <a:pt x="4655612" y="3202406"/>
                  <a:pt x="4646761" y="3211256"/>
                  <a:pt x="4646761" y="3222174"/>
                </a:cubicBezTo>
                <a:cubicBezTo>
                  <a:pt x="4646761" y="3233091"/>
                  <a:pt x="4655612" y="3241942"/>
                  <a:pt x="4666528" y="3241942"/>
                </a:cubicBezTo>
                <a:close/>
                <a:moveTo>
                  <a:pt x="4473501" y="3241942"/>
                </a:moveTo>
                <a:cubicBezTo>
                  <a:pt x="4484419" y="3241942"/>
                  <a:pt x="4493269" y="3233091"/>
                  <a:pt x="4493269" y="3222174"/>
                </a:cubicBezTo>
                <a:cubicBezTo>
                  <a:pt x="4493269" y="3211256"/>
                  <a:pt x="4484419" y="3202406"/>
                  <a:pt x="4473501" y="3202406"/>
                </a:cubicBezTo>
                <a:cubicBezTo>
                  <a:pt x="4462582" y="3202406"/>
                  <a:pt x="4453732" y="3211256"/>
                  <a:pt x="4453732" y="3222174"/>
                </a:cubicBezTo>
                <a:cubicBezTo>
                  <a:pt x="4453732" y="3233091"/>
                  <a:pt x="4462582" y="3241942"/>
                  <a:pt x="4473501" y="3241942"/>
                </a:cubicBezTo>
                <a:close/>
                <a:moveTo>
                  <a:pt x="4280474" y="3241942"/>
                </a:moveTo>
                <a:cubicBezTo>
                  <a:pt x="4291390" y="3241942"/>
                  <a:pt x="4300242" y="3233091"/>
                  <a:pt x="4300242" y="3222174"/>
                </a:cubicBezTo>
                <a:cubicBezTo>
                  <a:pt x="4300242" y="3211256"/>
                  <a:pt x="4291390" y="3202406"/>
                  <a:pt x="4280474" y="3202406"/>
                </a:cubicBezTo>
                <a:cubicBezTo>
                  <a:pt x="4269556" y="3202406"/>
                  <a:pt x="4260705" y="3211256"/>
                  <a:pt x="4260705" y="3222174"/>
                </a:cubicBezTo>
                <a:cubicBezTo>
                  <a:pt x="4260705" y="3233091"/>
                  <a:pt x="4269556" y="3241942"/>
                  <a:pt x="4280474" y="3241942"/>
                </a:cubicBezTo>
                <a:close/>
                <a:moveTo>
                  <a:pt x="4058922" y="3241942"/>
                </a:moveTo>
                <a:cubicBezTo>
                  <a:pt x="4069840" y="3241942"/>
                  <a:pt x="4078690" y="3233091"/>
                  <a:pt x="4078690" y="3222174"/>
                </a:cubicBezTo>
                <a:cubicBezTo>
                  <a:pt x="4078690" y="3211256"/>
                  <a:pt x="4069840" y="3202406"/>
                  <a:pt x="4058922" y="3202406"/>
                </a:cubicBezTo>
                <a:cubicBezTo>
                  <a:pt x="4048003" y="3202406"/>
                  <a:pt x="4039153" y="3211256"/>
                  <a:pt x="4039153" y="3222174"/>
                </a:cubicBezTo>
                <a:cubicBezTo>
                  <a:pt x="4039153" y="3233091"/>
                  <a:pt x="4048003" y="3241942"/>
                  <a:pt x="4058922" y="3241942"/>
                </a:cubicBezTo>
                <a:close/>
                <a:moveTo>
                  <a:pt x="3865894" y="3241942"/>
                </a:moveTo>
                <a:cubicBezTo>
                  <a:pt x="3876811" y="3241942"/>
                  <a:pt x="3885662" y="3233091"/>
                  <a:pt x="3885662" y="3222174"/>
                </a:cubicBezTo>
                <a:cubicBezTo>
                  <a:pt x="3885662" y="3211256"/>
                  <a:pt x="3876811" y="3202406"/>
                  <a:pt x="3865894" y="3202406"/>
                </a:cubicBezTo>
                <a:cubicBezTo>
                  <a:pt x="3854977" y="3202406"/>
                  <a:pt x="3846126" y="3211256"/>
                  <a:pt x="3846126" y="3222174"/>
                </a:cubicBezTo>
                <a:cubicBezTo>
                  <a:pt x="3846126" y="3233091"/>
                  <a:pt x="3854977" y="3241942"/>
                  <a:pt x="3865894" y="3241942"/>
                </a:cubicBezTo>
                <a:close/>
                <a:moveTo>
                  <a:pt x="3672866" y="3241942"/>
                </a:moveTo>
                <a:cubicBezTo>
                  <a:pt x="3683783" y="3241942"/>
                  <a:pt x="3692634" y="3233091"/>
                  <a:pt x="3692634" y="3222174"/>
                </a:cubicBezTo>
                <a:cubicBezTo>
                  <a:pt x="3692634" y="3211256"/>
                  <a:pt x="3683783" y="3202406"/>
                  <a:pt x="3672866" y="3202406"/>
                </a:cubicBezTo>
                <a:cubicBezTo>
                  <a:pt x="3661948" y="3202406"/>
                  <a:pt x="3653098" y="3211256"/>
                  <a:pt x="3653098" y="3222174"/>
                </a:cubicBezTo>
                <a:cubicBezTo>
                  <a:pt x="3653098" y="3233091"/>
                  <a:pt x="3661948" y="3241942"/>
                  <a:pt x="3672866" y="3241942"/>
                </a:cubicBezTo>
                <a:close/>
                <a:moveTo>
                  <a:pt x="3479838" y="3241942"/>
                </a:moveTo>
                <a:cubicBezTo>
                  <a:pt x="3490755" y="3241942"/>
                  <a:pt x="3499606" y="3233091"/>
                  <a:pt x="3499606" y="3222174"/>
                </a:cubicBezTo>
                <a:cubicBezTo>
                  <a:pt x="3499606" y="3211256"/>
                  <a:pt x="3490755" y="3202406"/>
                  <a:pt x="3479838" y="3202406"/>
                </a:cubicBezTo>
                <a:cubicBezTo>
                  <a:pt x="3468920" y="3202406"/>
                  <a:pt x="3460069" y="3211256"/>
                  <a:pt x="3460069" y="3222174"/>
                </a:cubicBezTo>
                <a:cubicBezTo>
                  <a:pt x="3460069" y="3233091"/>
                  <a:pt x="3468920" y="3241942"/>
                  <a:pt x="3479838" y="3241942"/>
                </a:cubicBezTo>
                <a:close/>
                <a:moveTo>
                  <a:pt x="3286810" y="3241942"/>
                </a:moveTo>
                <a:cubicBezTo>
                  <a:pt x="3297728" y="3241942"/>
                  <a:pt x="3306579" y="3233091"/>
                  <a:pt x="3306579" y="3222174"/>
                </a:cubicBezTo>
                <a:cubicBezTo>
                  <a:pt x="3306579" y="3211256"/>
                  <a:pt x="3297728" y="3202406"/>
                  <a:pt x="3286810" y="3202406"/>
                </a:cubicBezTo>
                <a:cubicBezTo>
                  <a:pt x="3275893" y="3202406"/>
                  <a:pt x="3267042" y="3211256"/>
                  <a:pt x="3267042" y="3222174"/>
                </a:cubicBezTo>
                <a:cubicBezTo>
                  <a:pt x="3267042" y="3233091"/>
                  <a:pt x="3275893" y="3241942"/>
                  <a:pt x="3286810" y="3241942"/>
                </a:cubicBezTo>
                <a:close/>
                <a:moveTo>
                  <a:pt x="3093783" y="3241942"/>
                </a:moveTo>
                <a:cubicBezTo>
                  <a:pt x="3104700" y="3241942"/>
                  <a:pt x="3113551" y="3233091"/>
                  <a:pt x="3113551" y="3222174"/>
                </a:cubicBezTo>
                <a:cubicBezTo>
                  <a:pt x="3113551" y="3211256"/>
                  <a:pt x="3104700" y="3202406"/>
                  <a:pt x="3093783" y="3202406"/>
                </a:cubicBezTo>
                <a:cubicBezTo>
                  <a:pt x="3082865" y="3202406"/>
                  <a:pt x="3074014" y="3211256"/>
                  <a:pt x="3074014" y="3222174"/>
                </a:cubicBezTo>
                <a:cubicBezTo>
                  <a:pt x="3074014" y="3233091"/>
                  <a:pt x="3082865" y="3241942"/>
                  <a:pt x="3093783" y="3241942"/>
                </a:cubicBezTo>
                <a:close/>
                <a:moveTo>
                  <a:pt x="2900755" y="3241942"/>
                </a:moveTo>
                <a:cubicBezTo>
                  <a:pt x="2911673" y="3241942"/>
                  <a:pt x="2920524" y="3233091"/>
                  <a:pt x="2920524" y="3222174"/>
                </a:cubicBezTo>
                <a:cubicBezTo>
                  <a:pt x="2920524" y="3211256"/>
                  <a:pt x="2911673" y="3202406"/>
                  <a:pt x="2900755" y="3202406"/>
                </a:cubicBezTo>
                <a:cubicBezTo>
                  <a:pt x="2889838" y="3202406"/>
                  <a:pt x="2880987" y="3211256"/>
                  <a:pt x="2880987" y="3222174"/>
                </a:cubicBezTo>
                <a:cubicBezTo>
                  <a:pt x="2880987" y="3233091"/>
                  <a:pt x="2889838" y="3241942"/>
                  <a:pt x="2900755" y="3241942"/>
                </a:cubicBezTo>
                <a:close/>
                <a:moveTo>
                  <a:pt x="2707727" y="3241942"/>
                </a:moveTo>
                <a:cubicBezTo>
                  <a:pt x="2718644" y="3241942"/>
                  <a:pt x="2727495" y="3233091"/>
                  <a:pt x="2727495" y="3222174"/>
                </a:cubicBezTo>
                <a:cubicBezTo>
                  <a:pt x="2727495" y="3211256"/>
                  <a:pt x="2718644" y="3202406"/>
                  <a:pt x="2707727" y="3202406"/>
                </a:cubicBezTo>
                <a:cubicBezTo>
                  <a:pt x="2696809" y="3202406"/>
                  <a:pt x="2687958" y="3211256"/>
                  <a:pt x="2687958" y="3222174"/>
                </a:cubicBezTo>
                <a:cubicBezTo>
                  <a:pt x="2687958" y="3233091"/>
                  <a:pt x="2696809" y="3241942"/>
                  <a:pt x="2707727" y="3241942"/>
                </a:cubicBezTo>
                <a:close/>
                <a:moveTo>
                  <a:pt x="2514699" y="3241942"/>
                </a:moveTo>
                <a:cubicBezTo>
                  <a:pt x="2525617" y="3241942"/>
                  <a:pt x="2534468" y="3233091"/>
                  <a:pt x="2534468" y="3222174"/>
                </a:cubicBezTo>
                <a:cubicBezTo>
                  <a:pt x="2534468" y="3211256"/>
                  <a:pt x="2525617" y="3202406"/>
                  <a:pt x="2514699" y="3202406"/>
                </a:cubicBezTo>
                <a:cubicBezTo>
                  <a:pt x="2503782" y="3202406"/>
                  <a:pt x="2494931" y="3211256"/>
                  <a:pt x="2494931" y="3222174"/>
                </a:cubicBezTo>
                <a:cubicBezTo>
                  <a:pt x="2494931" y="3233091"/>
                  <a:pt x="2503782" y="3241942"/>
                  <a:pt x="2514699" y="3241942"/>
                </a:cubicBezTo>
                <a:close/>
                <a:moveTo>
                  <a:pt x="2321672" y="3241942"/>
                </a:moveTo>
                <a:cubicBezTo>
                  <a:pt x="2332589" y="3241942"/>
                  <a:pt x="2341440" y="3233091"/>
                  <a:pt x="2341440" y="3222174"/>
                </a:cubicBezTo>
                <a:cubicBezTo>
                  <a:pt x="2341440" y="3211256"/>
                  <a:pt x="2332589" y="3202406"/>
                  <a:pt x="2321672" y="3202406"/>
                </a:cubicBezTo>
                <a:cubicBezTo>
                  <a:pt x="2310754" y="3202406"/>
                  <a:pt x="2301903" y="3211256"/>
                  <a:pt x="2301903" y="3222174"/>
                </a:cubicBezTo>
                <a:cubicBezTo>
                  <a:pt x="2301903" y="3233091"/>
                  <a:pt x="2310754" y="3241942"/>
                  <a:pt x="2321672" y="3241942"/>
                </a:cubicBezTo>
                <a:close/>
                <a:moveTo>
                  <a:pt x="2128643" y="3241942"/>
                </a:moveTo>
                <a:cubicBezTo>
                  <a:pt x="2139561" y="3241942"/>
                  <a:pt x="2148412" y="3233091"/>
                  <a:pt x="2148412" y="3222174"/>
                </a:cubicBezTo>
                <a:cubicBezTo>
                  <a:pt x="2148412" y="3211256"/>
                  <a:pt x="2139561" y="3202406"/>
                  <a:pt x="2128643" y="3202406"/>
                </a:cubicBezTo>
                <a:cubicBezTo>
                  <a:pt x="2117726" y="3202406"/>
                  <a:pt x="2108875" y="3211256"/>
                  <a:pt x="2108875" y="3222174"/>
                </a:cubicBezTo>
                <a:cubicBezTo>
                  <a:pt x="2108875" y="3233091"/>
                  <a:pt x="2117726" y="3241942"/>
                  <a:pt x="2128643" y="3241942"/>
                </a:cubicBezTo>
                <a:close/>
                <a:moveTo>
                  <a:pt x="1935616" y="3241942"/>
                </a:moveTo>
                <a:cubicBezTo>
                  <a:pt x="1946533" y="3241942"/>
                  <a:pt x="1955384" y="3233091"/>
                  <a:pt x="1955384" y="3222174"/>
                </a:cubicBezTo>
                <a:cubicBezTo>
                  <a:pt x="1955384" y="3211256"/>
                  <a:pt x="1946533" y="3202406"/>
                  <a:pt x="1935616" y="3202406"/>
                </a:cubicBezTo>
                <a:cubicBezTo>
                  <a:pt x="1924698" y="3202406"/>
                  <a:pt x="1915848" y="3211256"/>
                  <a:pt x="1915848" y="3222174"/>
                </a:cubicBezTo>
                <a:cubicBezTo>
                  <a:pt x="1915848" y="3233091"/>
                  <a:pt x="1924698" y="3241942"/>
                  <a:pt x="1935616" y="3241942"/>
                </a:cubicBezTo>
                <a:close/>
                <a:moveTo>
                  <a:pt x="1727277" y="3241942"/>
                </a:moveTo>
                <a:cubicBezTo>
                  <a:pt x="1738195" y="3241942"/>
                  <a:pt x="1747045" y="3233091"/>
                  <a:pt x="1747045" y="3222174"/>
                </a:cubicBezTo>
                <a:cubicBezTo>
                  <a:pt x="1747045" y="3211256"/>
                  <a:pt x="1738195" y="3202406"/>
                  <a:pt x="1727277" y="3202406"/>
                </a:cubicBezTo>
                <a:cubicBezTo>
                  <a:pt x="1716359" y="3202406"/>
                  <a:pt x="1707508" y="3211256"/>
                  <a:pt x="1707508" y="3222174"/>
                </a:cubicBezTo>
                <a:cubicBezTo>
                  <a:pt x="1707508" y="3233091"/>
                  <a:pt x="1716359" y="3241942"/>
                  <a:pt x="1727277" y="3241942"/>
                </a:cubicBezTo>
                <a:close/>
                <a:moveTo>
                  <a:pt x="1534249" y="3241942"/>
                </a:moveTo>
                <a:cubicBezTo>
                  <a:pt x="1545167" y="3241942"/>
                  <a:pt x="1554018" y="3233091"/>
                  <a:pt x="1554018" y="3222174"/>
                </a:cubicBezTo>
                <a:cubicBezTo>
                  <a:pt x="1554018" y="3211256"/>
                  <a:pt x="1545167" y="3202406"/>
                  <a:pt x="1534249" y="3202406"/>
                </a:cubicBezTo>
                <a:cubicBezTo>
                  <a:pt x="1523332" y="3202406"/>
                  <a:pt x="1514481" y="3211256"/>
                  <a:pt x="1514481" y="3222174"/>
                </a:cubicBezTo>
                <a:cubicBezTo>
                  <a:pt x="1514481" y="3233091"/>
                  <a:pt x="1523332" y="3241942"/>
                  <a:pt x="1534249" y="3241942"/>
                </a:cubicBezTo>
                <a:close/>
                <a:moveTo>
                  <a:pt x="1341222" y="3241942"/>
                </a:moveTo>
                <a:cubicBezTo>
                  <a:pt x="1352139" y="3241942"/>
                  <a:pt x="1360990" y="3233091"/>
                  <a:pt x="1360990" y="3222174"/>
                </a:cubicBezTo>
                <a:cubicBezTo>
                  <a:pt x="1360990" y="3211256"/>
                  <a:pt x="1352139" y="3202406"/>
                  <a:pt x="1341222" y="3202406"/>
                </a:cubicBezTo>
                <a:cubicBezTo>
                  <a:pt x="1330304" y="3202406"/>
                  <a:pt x="1321453" y="3211256"/>
                  <a:pt x="1321453" y="3222174"/>
                </a:cubicBezTo>
                <a:cubicBezTo>
                  <a:pt x="1321453" y="3233091"/>
                  <a:pt x="1330304" y="3241942"/>
                  <a:pt x="1341222" y="3241942"/>
                </a:cubicBezTo>
                <a:close/>
                <a:moveTo>
                  <a:pt x="1148193" y="3241942"/>
                </a:moveTo>
                <a:cubicBezTo>
                  <a:pt x="1159111" y="3241942"/>
                  <a:pt x="1167962" y="3233091"/>
                  <a:pt x="1167962" y="3222174"/>
                </a:cubicBezTo>
                <a:cubicBezTo>
                  <a:pt x="1167962" y="3211256"/>
                  <a:pt x="1159111" y="3202406"/>
                  <a:pt x="1148193" y="3202406"/>
                </a:cubicBezTo>
                <a:cubicBezTo>
                  <a:pt x="1137276" y="3202406"/>
                  <a:pt x="1128425" y="3211256"/>
                  <a:pt x="1128425" y="3222174"/>
                </a:cubicBezTo>
                <a:cubicBezTo>
                  <a:pt x="1128425" y="3233091"/>
                  <a:pt x="1137276" y="3241942"/>
                  <a:pt x="1148193" y="3241942"/>
                </a:cubicBezTo>
                <a:close/>
                <a:moveTo>
                  <a:pt x="955166" y="3241942"/>
                </a:moveTo>
                <a:cubicBezTo>
                  <a:pt x="966083" y="3241942"/>
                  <a:pt x="974934" y="3233091"/>
                  <a:pt x="974934" y="3222174"/>
                </a:cubicBezTo>
                <a:cubicBezTo>
                  <a:pt x="974934" y="3211256"/>
                  <a:pt x="966083" y="3202406"/>
                  <a:pt x="955166" y="3202406"/>
                </a:cubicBezTo>
                <a:cubicBezTo>
                  <a:pt x="944248" y="3202406"/>
                  <a:pt x="935398" y="3211256"/>
                  <a:pt x="935398" y="3222174"/>
                </a:cubicBezTo>
                <a:cubicBezTo>
                  <a:pt x="935398" y="3233091"/>
                  <a:pt x="944248" y="3241942"/>
                  <a:pt x="955166" y="3241942"/>
                </a:cubicBezTo>
                <a:close/>
                <a:moveTo>
                  <a:pt x="762138" y="3241942"/>
                </a:moveTo>
                <a:cubicBezTo>
                  <a:pt x="773056" y="3241942"/>
                  <a:pt x="781907" y="3233091"/>
                  <a:pt x="781907" y="3222174"/>
                </a:cubicBezTo>
                <a:cubicBezTo>
                  <a:pt x="781907" y="3211256"/>
                  <a:pt x="773056" y="3202406"/>
                  <a:pt x="762138" y="3202406"/>
                </a:cubicBezTo>
                <a:cubicBezTo>
                  <a:pt x="751221" y="3202406"/>
                  <a:pt x="742370" y="3211256"/>
                  <a:pt x="742370" y="3222174"/>
                </a:cubicBezTo>
                <a:cubicBezTo>
                  <a:pt x="742370" y="3233091"/>
                  <a:pt x="751221" y="3241942"/>
                  <a:pt x="762138" y="3241942"/>
                </a:cubicBezTo>
                <a:close/>
                <a:moveTo>
                  <a:pt x="569111" y="3241942"/>
                </a:moveTo>
                <a:cubicBezTo>
                  <a:pt x="580028" y="3241942"/>
                  <a:pt x="588879" y="3233091"/>
                  <a:pt x="588879" y="3222174"/>
                </a:cubicBezTo>
                <a:cubicBezTo>
                  <a:pt x="588879" y="3211256"/>
                  <a:pt x="580028" y="3202406"/>
                  <a:pt x="569111" y="3202406"/>
                </a:cubicBezTo>
                <a:cubicBezTo>
                  <a:pt x="558193" y="3202406"/>
                  <a:pt x="549343" y="3211256"/>
                  <a:pt x="549343" y="3222174"/>
                </a:cubicBezTo>
                <a:cubicBezTo>
                  <a:pt x="549343" y="3233091"/>
                  <a:pt x="558193" y="3241942"/>
                  <a:pt x="569111" y="3241942"/>
                </a:cubicBezTo>
                <a:close/>
                <a:moveTo>
                  <a:pt x="376082" y="3241942"/>
                </a:moveTo>
                <a:cubicBezTo>
                  <a:pt x="387000" y="3241942"/>
                  <a:pt x="395851" y="3233091"/>
                  <a:pt x="395851" y="3222174"/>
                </a:cubicBezTo>
                <a:cubicBezTo>
                  <a:pt x="395851" y="3211256"/>
                  <a:pt x="387000" y="3202406"/>
                  <a:pt x="376082" y="3202406"/>
                </a:cubicBezTo>
                <a:cubicBezTo>
                  <a:pt x="365165" y="3202406"/>
                  <a:pt x="356314" y="3211256"/>
                  <a:pt x="356314" y="3222174"/>
                </a:cubicBezTo>
                <a:cubicBezTo>
                  <a:pt x="356314" y="3233091"/>
                  <a:pt x="365165" y="3241942"/>
                  <a:pt x="376082" y="3241942"/>
                </a:cubicBezTo>
                <a:close/>
                <a:moveTo>
                  <a:pt x="183055" y="3241942"/>
                </a:moveTo>
                <a:cubicBezTo>
                  <a:pt x="193973" y="3241942"/>
                  <a:pt x="202823" y="3233091"/>
                  <a:pt x="202823" y="3222174"/>
                </a:cubicBezTo>
                <a:cubicBezTo>
                  <a:pt x="202823" y="3211256"/>
                  <a:pt x="193973" y="3202406"/>
                  <a:pt x="183055" y="3202406"/>
                </a:cubicBezTo>
                <a:cubicBezTo>
                  <a:pt x="172137" y="3202406"/>
                  <a:pt x="163287" y="3211256"/>
                  <a:pt x="163287" y="3222174"/>
                </a:cubicBezTo>
                <a:cubicBezTo>
                  <a:pt x="163287" y="3233091"/>
                  <a:pt x="172137" y="3241942"/>
                  <a:pt x="183055" y="3241942"/>
                </a:cubicBezTo>
                <a:close/>
                <a:moveTo>
                  <a:pt x="0" y="3435491"/>
                </a:moveTo>
                <a:lnTo>
                  <a:pt x="4006" y="3433832"/>
                </a:lnTo>
                <a:cubicBezTo>
                  <a:pt x="7583" y="3430254"/>
                  <a:pt x="9796" y="3425312"/>
                  <a:pt x="9796" y="3419853"/>
                </a:cubicBezTo>
                <a:cubicBezTo>
                  <a:pt x="9796" y="3414395"/>
                  <a:pt x="7583" y="3409453"/>
                  <a:pt x="4006" y="3405875"/>
                </a:cubicBezTo>
                <a:lnTo>
                  <a:pt x="0" y="3404216"/>
                </a:lnTo>
                <a:close/>
                <a:moveTo>
                  <a:pt x="8349367" y="3439622"/>
                </a:moveTo>
                <a:cubicBezTo>
                  <a:pt x="8354825" y="3439622"/>
                  <a:pt x="8359767" y="3437409"/>
                  <a:pt x="8363345" y="3433832"/>
                </a:cubicBezTo>
                <a:lnTo>
                  <a:pt x="8366380" y="3426504"/>
                </a:lnTo>
                <a:lnTo>
                  <a:pt x="8366380" y="3413202"/>
                </a:lnTo>
                <a:lnTo>
                  <a:pt x="8363345" y="3405875"/>
                </a:lnTo>
                <a:cubicBezTo>
                  <a:pt x="8359767" y="3402298"/>
                  <a:pt x="8354825" y="3400085"/>
                  <a:pt x="8349367" y="3400085"/>
                </a:cubicBezTo>
                <a:cubicBezTo>
                  <a:pt x="8338449" y="3400085"/>
                  <a:pt x="8329598" y="3408936"/>
                  <a:pt x="8329598" y="3419853"/>
                </a:cubicBezTo>
                <a:cubicBezTo>
                  <a:pt x="8329598" y="3430771"/>
                  <a:pt x="8338449" y="3439622"/>
                  <a:pt x="8349367" y="3439622"/>
                </a:cubicBezTo>
                <a:close/>
                <a:moveTo>
                  <a:pt x="8156338" y="3439622"/>
                </a:moveTo>
                <a:cubicBezTo>
                  <a:pt x="8167256" y="3439622"/>
                  <a:pt x="8176107" y="3430771"/>
                  <a:pt x="8176107" y="3419853"/>
                </a:cubicBezTo>
                <a:cubicBezTo>
                  <a:pt x="8176107" y="3408936"/>
                  <a:pt x="8167256" y="3400085"/>
                  <a:pt x="8156338" y="3400085"/>
                </a:cubicBezTo>
                <a:cubicBezTo>
                  <a:pt x="8145421" y="3400085"/>
                  <a:pt x="8136570" y="3408936"/>
                  <a:pt x="8136570" y="3419853"/>
                </a:cubicBezTo>
                <a:cubicBezTo>
                  <a:pt x="8136570" y="3430771"/>
                  <a:pt x="8145421" y="3439622"/>
                  <a:pt x="8156338" y="3439622"/>
                </a:cubicBezTo>
                <a:close/>
                <a:moveTo>
                  <a:pt x="7963311" y="3439622"/>
                </a:moveTo>
                <a:cubicBezTo>
                  <a:pt x="7974228" y="3439622"/>
                  <a:pt x="7983079" y="3430771"/>
                  <a:pt x="7983079" y="3419853"/>
                </a:cubicBezTo>
                <a:cubicBezTo>
                  <a:pt x="7983079" y="3408936"/>
                  <a:pt x="7974228" y="3400085"/>
                  <a:pt x="7963311" y="3400085"/>
                </a:cubicBezTo>
                <a:cubicBezTo>
                  <a:pt x="7952393" y="3400085"/>
                  <a:pt x="7943543" y="3408936"/>
                  <a:pt x="7943543" y="3419853"/>
                </a:cubicBezTo>
                <a:cubicBezTo>
                  <a:pt x="7943543" y="3430771"/>
                  <a:pt x="7952393" y="3439622"/>
                  <a:pt x="7963311" y="3439622"/>
                </a:cubicBezTo>
                <a:close/>
                <a:moveTo>
                  <a:pt x="7770283" y="3439622"/>
                </a:moveTo>
                <a:cubicBezTo>
                  <a:pt x="7781201" y="3439622"/>
                  <a:pt x="7790052" y="3430771"/>
                  <a:pt x="7790052" y="3419853"/>
                </a:cubicBezTo>
                <a:cubicBezTo>
                  <a:pt x="7790052" y="3408936"/>
                  <a:pt x="7781201" y="3400085"/>
                  <a:pt x="7770283" y="3400085"/>
                </a:cubicBezTo>
                <a:cubicBezTo>
                  <a:pt x="7759366" y="3400085"/>
                  <a:pt x="7750515" y="3408936"/>
                  <a:pt x="7750515" y="3419853"/>
                </a:cubicBezTo>
                <a:cubicBezTo>
                  <a:pt x="7750515" y="3430771"/>
                  <a:pt x="7759366" y="3439622"/>
                  <a:pt x="7770283" y="3439622"/>
                </a:cubicBezTo>
                <a:close/>
                <a:moveTo>
                  <a:pt x="7577256" y="3439622"/>
                </a:moveTo>
                <a:cubicBezTo>
                  <a:pt x="7588174" y="3439622"/>
                  <a:pt x="7597024" y="3430771"/>
                  <a:pt x="7597024" y="3419853"/>
                </a:cubicBezTo>
                <a:cubicBezTo>
                  <a:pt x="7597024" y="3408936"/>
                  <a:pt x="7588174" y="3400085"/>
                  <a:pt x="7577256" y="3400085"/>
                </a:cubicBezTo>
                <a:cubicBezTo>
                  <a:pt x="7566338" y="3400085"/>
                  <a:pt x="7557488" y="3408936"/>
                  <a:pt x="7557488" y="3419853"/>
                </a:cubicBezTo>
                <a:cubicBezTo>
                  <a:pt x="7557488" y="3430771"/>
                  <a:pt x="7566338" y="3439622"/>
                  <a:pt x="7577256" y="3439622"/>
                </a:cubicBezTo>
                <a:close/>
                <a:moveTo>
                  <a:pt x="7384228" y="3439622"/>
                </a:moveTo>
                <a:cubicBezTo>
                  <a:pt x="7395145" y="3439622"/>
                  <a:pt x="7403996" y="3430771"/>
                  <a:pt x="7403996" y="3419853"/>
                </a:cubicBezTo>
                <a:cubicBezTo>
                  <a:pt x="7403996" y="3408936"/>
                  <a:pt x="7395145" y="3400085"/>
                  <a:pt x="7384228" y="3400085"/>
                </a:cubicBezTo>
                <a:cubicBezTo>
                  <a:pt x="7373310" y="3400085"/>
                  <a:pt x="7364459" y="3408936"/>
                  <a:pt x="7364459" y="3419853"/>
                </a:cubicBezTo>
                <a:cubicBezTo>
                  <a:pt x="7364459" y="3430771"/>
                  <a:pt x="7373310" y="3439622"/>
                  <a:pt x="7384228" y="3439622"/>
                </a:cubicBezTo>
                <a:close/>
                <a:moveTo>
                  <a:pt x="7191200" y="3439622"/>
                </a:moveTo>
                <a:cubicBezTo>
                  <a:pt x="7202118" y="3439622"/>
                  <a:pt x="7210968" y="3430771"/>
                  <a:pt x="7210968" y="3419853"/>
                </a:cubicBezTo>
                <a:cubicBezTo>
                  <a:pt x="7210968" y="3408936"/>
                  <a:pt x="7202118" y="3400085"/>
                  <a:pt x="7191200" y="3400085"/>
                </a:cubicBezTo>
                <a:cubicBezTo>
                  <a:pt x="7180283" y="3400085"/>
                  <a:pt x="7171432" y="3408936"/>
                  <a:pt x="7171432" y="3419853"/>
                </a:cubicBezTo>
                <a:cubicBezTo>
                  <a:pt x="7171432" y="3430771"/>
                  <a:pt x="7180283" y="3439622"/>
                  <a:pt x="7191200" y="3439622"/>
                </a:cubicBezTo>
                <a:close/>
                <a:moveTo>
                  <a:pt x="6998173" y="3439622"/>
                </a:moveTo>
                <a:cubicBezTo>
                  <a:pt x="7009090" y="3439622"/>
                  <a:pt x="7017941" y="3430771"/>
                  <a:pt x="7017941" y="3419853"/>
                </a:cubicBezTo>
                <a:cubicBezTo>
                  <a:pt x="7017941" y="3408936"/>
                  <a:pt x="7009090" y="3400085"/>
                  <a:pt x="6998173" y="3400085"/>
                </a:cubicBezTo>
                <a:cubicBezTo>
                  <a:pt x="6987255" y="3400085"/>
                  <a:pt x="6978404" y="3408936"/>
                  <a:pt x="6978404" y="3419853"/>
                </a:cubicBezTo>
                <a:cubicBezTo>
                  <a:pt x="6978404" y="3430771"/>
                  <a:pt x="6987255" y="3439622"/>
                  <a:pt x="6998173" y="3439622"/>
                </a:cubicBezTo>
                <a:close/>
                <a:moveTo>
                  <a:pt x="6805144" y="3439622"/>
                </a:moveTo>
                <a:cubicBezTo>
                  <a:pt x="6816062" y="3439622"/>
                  <a:pt x="6824913" y="3430771"/>
                  <a:pt x="6824913" y="3419853"/>
                </a:cubicBezTo>
                <a:cubicBezTo>
                  <a:pt x="6824913" y="3408936"/>
                  <a:pt x="6816062" y="3400085"/>
                  <a:pt x="6805144" y="3400085"/>
                </a:cubicBezTo>
                <a:cubicBezTo>
                  <a:pt x="6794227" y="3400085"/>
                  <a:pt x="6785376" y="3408936"/>
                  <a:pt x="6785376" y="3419853"/>
                </a:cubicBezTo>
                <a:cubicBezTo>
                  <a:pt x="6785376" y="3430771"/>
                  <a:pt x="6794227" y="3439622"/>
                  <a:pt x="6805144" y="3439622"/>
                </a:cubicBezTo>
                <a:close/>
                <a:moveTo>
                  <a:pt x="6612117" y="3439622"/>
                </a:moveTo>
                <a:cubicBezTo>
                  <a:pt x="6623034" y="3439622"/>
                  <a:pt x="6631885" y="3430771"/>
                  <a:pt x="6631885" y="3419853"/>
                </a:cubicBezTo>
                <a:cubicBezTo>
                  <a:pt x="6631885" y="3408936"/>
                  <a:pt x="6623034" y="3400085"/>
                  <a:pt x="6612117" y="3400085"/>
                </a:cubicBezTo>
                <a:cubicBezTo>
                  <a:pt x="6601199" y="3400085"/>
                  <a:pt x="6592348" y="3408936"/>
                  <a:pt x="6592348" y="3419853"/>
                </a:cubicBezTo>
                <a:cubicBezTo>
                  <a:pt x="6592348" y="3430771"/>
                  <a:pt x="6601199" y="3439622"/>
                  <a:pt x="6612117" y="3439622"/>
                </a:cubicBezTo>
                <a:close/>
                <a:moveTo>
                  <a:pt x="6403778" y="3439622"/>
                </a:moveTo>
                <a:cubicBezTo>
                  <a:pt x="6414695" y="3439622"/>
                  <a:pt x="6423546" y="3430771"/>
                  <a:pt x="6423546" y="3419853"/>
                </a:cubicBezTo>
                <a:cubicBezTo>
                  <a:pt x="6423546" y="3408936"/>
                  <a:pt x="6414695" y="3400085"/>
                  <a:pt x="6403778" y="3400085"/>
                </a:cubicBezTo>
                <a:cubicBezTo>
                  <a:pt x="6392860" y="3400085"/>
                  <a:pt x="6384009" y="3408936"/>
                  <a:pt x="6384009" y="3419853"/>
                </a:cubicBezTo>
                <a:cubicBezTo>
                  <a:pt x="6384009" y="3430771"/>
                  <a:pt x="6392860" y="3439622"/>
                  <a:pt x="6403778" y="3439622"/>
                </a:cubicBezTo>
                <a:close/>
                <a:moveTo>
                  <a:pt x="6210750" y="3439622"/>
                </a:moveTo>
                <a:cubicBezTo>
                  <a:pt x="6221668" y="3439622"/>
                  <a:pt x="6230519" y="3430771"/>
                  <a:pt x="6230519" y="3419853"/>
                </a:cubicBezTo>
                <a:cubicBezTo>
                  <a:pt x="6230519" y="3408936"/>
                  <a:pt x="6221668" y="3400085"/>
                  <a:pt x="6210750" y="3400085"/>
                </a:cubicBezTo>
                <a:cubicBezTo>
                  <a:pt x="6199833" y="3400085"/>
                  <a:pt x="6190982" y="3408936"/>
                  <a:pt x="6190982" y="3419853"/>
                </a:cubicBezTo>
                <a:cubicBezTo>
                  <a:pt x="6190982" y="3430771"/>
                  <a:pt x="6199833" y="3439622"/>
                  <a:pt x="6210750" y="3439622"/>
                </a:cubicBezTo>
                <a:close/>
                <a:moveTo>
                  <a:pt x="6017723" y="3439622"/>
                </a:moveTo>
                <a:cubicBezTo>
                  <a:pt x="6028640" y="3439622"/>
                  <a:pt x="6037491" y="3430771"/>
                  <a:pt x="6037491" y="3419853"/>
                </a:cubicBezTo>
                <a:cubicBezTo>
                  <a:pt x="6037491" y="3408936"/>
                  <a:pt x="6028640" y="3400085"/>
                  <a:pt x="6017723" y="3400085"/>
                </a:cubicBezTo>
                <a:cubicBezTo>
                  <a:pt x="6006805" y="3400085"/>
                  <a:pt x="5997954" y="3408936"/>
                  <a:pt x="5997954" y="3419853"/>
                </a:cubicBezTo>
                <a:cubicBezTo>
                  <a:pt x="5997954" y="3430771"/>
                  <a:pt x="6006805" y="3439622"/>
                  <a:pt x="6017723" y="3439622"/>
                </a:cubicBezTo>
                <a:close/>
                <a:moveTo>
                  <a:pt x="5824694" y="3439622"/>
                </a:moveTo>
                <a:cubicBezTo>
                  <a:pt x="5835612" y="3439622"/>
                  <a:pt x="5844463" y="3430771"/>
                  <a:pt x="5844463" y="3419853"/>
                </a:cubicBezTo>
                <a:cubicBezTo>
                  <a:pt x="5844463" y="3408936"/>
                  <a:pt x="5835612" y="3400085"/>
                  <a:pt x="5824694" y="3400085"/>
                </a:cubicBezTo>
                <a:cubicBezTo>
                  <a:pt x="5813777" y="3400085"/>
                  <a:pt x="5804926" y="3408936"/>
                  <a:pt x="5804926" y="3419853"/>
                </a:cubicBezTo>
                <a:cubicBezTo>
                  <a:pt x="5804926" y="3430771"/>
                  <a:pt x="5813777" y="3439622"/>
                  <a:pt x="5824694" y="3439622"/>
                </a:cubicBezTo>
                <a:close/>
                <a:moveTo>
                  <a:pt x="5631667" y="3439622"/>
                </a:moveTo>
                <a:cubicBezTo>
                  <a:pt x="5642584" y="3439622"/>
                  <a:pt x="5651435" y="3430771"/>
                  <a:pt x="5651435" y="3419853"/>
                </a:cubicBezTo>
                <a:cubicBezTo>
                  <a:pt x="5651435" y="3408936"/>
                  <a:pt x="5642584" y="3400085"/>
                  <a:pt x="5631667" y="3400085"/>
                </a:cubicBezTo>
                <a:cubicBezTo>
                  <a:pt x="5620749" y="3400085"/>
                  <a:pt x="5611899" y="3408936"/>
                  <a:pt x="5611899" y="3419853"/>
                </a:cubicBezTo>
                <a:cubicBezTo>
                  <a:pt x="5611899" y="3430771"/>
                  <a:pt x="5620749" y="3439622"/>
                  <a:pt x="5631667" y="3439622"/>
                </a:cubicBezTo>
                <a:close/>
                <a:moveTo>
                  <a:pt x="5438639" y="3439622"/>
                </a:moveTo>
                <a:cubicBezTo>
                  <a:pt x="5449557" y="3439622"/>
                  <a:pt x="5458408" y="3430771"/>
                  <a:pt x="5458408" y="3419853"/>
                </a:cubicBezTo>
                <a:cubicBezTo>
                  <a:pt x="5458408" y="3408936"/>
                  <a:pt x="5449557" y="3400085"/>
                  <a:pt x="5438639" y="3400085"/>
                </a:cubicBezTo>
                <a:cubicBezTo>
                  <a:pt x="5427722" y="3400085"/>
                  <a:pt x="5418871" y="3408936"/>
                  <a:pt x="5418871" y="3419853"/>
                </a:cubicBezTo>
                <a:cubicBezTo>
                  <a:pt x="5418871" y="3430771"/>
                  <a:pt x="5427722" y="3439622"/>
                  <a:pt x="5438639" y="3439622"/>
                </a:cubicBezTo>
                <a:close/>
                <a:moveTo>
                  <a:pt x="5245612" y="3439622"/>
                </a:moveTo>
                <a:cubicBezTo>
                  <a:pt x="5256529" y="3439622"/>
                  <a:pt x="5265380" y="3430771"/>
                  <a:pt x="5265380" y="3419853"/>
                </a:cubicBezTo>
                <a:cubicBezTo>
                  <a:pt x="5265380" y="3408936"/>
                  <a:pt x="5256529" y="3400085"/>
                  <a:pt x="5245612" y="3400085"/>
                </a:cubicBezTo>
                <a:cubicBezTo>
                  <a:pt x="5234694" y="3400085"/>
                  <a:pt x="5225843" y="3408936"/>
                  <a:pt x="5225843" y="3419853"/>
                </a:cubicBezTo>
                <a:cubicBezTo>
                  <a:pt x="5225843" y="3430771"/>
                  <a:pt x="5234694" y="3439622"/>
                  <a:pt x="5245612" y="3439622"/>
                </a:cubicBezTo>
                <a:close/>
                <a:moveTo>
                  <a:pt x="5052584" y="3439622"/>
                </a:moveTo>
                <a:cubicBezTo>
                  <a:pt x="5063502" y="3439622"/>
                  <a:pt x="5072353" y="3430771"/>
                  <a:pt x="5072353" y="3419853"/>
                </a:cubicBezTo>
                <a:cubicBezTo>
                  <a:pt x="5072353" y="3408936"/>
                  <a:pt x="5063502" y="3400085"/>
                  <a:pt x="5052584" y="3400085"/>
                </a:cubicBezTo>
                <a:cubicBezTo>
                  <a:pt x="5041666" y="3400085"/>
                  <a:pt x="5032815" y="3408936"/>
                  <a:pt x="5032815" y="3419853"/>
                </a:cubicBezTo>
                <a:cubicBezTo>
                  <a:pt x="5032815" y="3430771"/>
                  <a:pt x="5041666" y="3439622"/>
                  <a:pt x="5052584" y="3439622"/>
                </a:cubicBezTo>
                <a:close/>
                <a:moveTo>
                  <a:pt x="4859557" y="3439622"/>
                </a:moveTo>
                <a:cubicBezTo>
                  <a:pt x="4870473" y="3439622"/>
                  <a:pt x="4879324" y="3430771"/>
                  <a:pt x="4879324" y="3419853"/>
                </a:cubicBezTo>
                <a:cubicBezTo>
                  <a:pt x="4879324" y="3408936"/>
                  <a:pt x="4870473" y="3400085"/>
                  <a:pt x="4859557" y="3400085"/>
                </a:cubicBezTo>
                <a:cubicBezTo>
                  <a:pt x="4848639" y="3400085"/>
                  <a:pt x="4839789" y="3408936"/>
                  <a:pt x="4839789" y="3419853"/>
                </a:cubicBezTo>
                <a:cubicBezTo>
                  <a:pt x="4839789" y="3430771"/>
                  <a:pt x="4848639" y="3439622"/>
                  <a:pt x="4859557" y="3439622"/>
                </a:cubicBezTo>
                <a:close/>
                <a:moveTo>
                  <a:pt x="4666528" y="3439622"/>
                </a:moveTo>
                <a:cubicBezTo>
                  <a:pt x="4677446" y="3439622"/>
                  <a:pt x="4686297" y="3430771"/>
                  <a:pt x="4686297" y="3419853"/>
                </a:cubicBezTo>
                <a:cubicBezTo>
                  <a:pt x="4686297" y="3408936"/>
                  <a:pt x="4677446" y="3400085"/>
                  <a:pt x="4666528" y="3400085"/>
                </a:cubicBezTo>
                <a:cubicBezTo>
                  <a:pt x="4655612" y="3400085"/>
                  <a:pt x="4646761" y="3408936"/>
                  <a:pt x="4646761" y="3419853"/>
                </a:cubicBezTo>
                <a:cubicBezTo>
                  <a:pt x="4646761" y="3430771"/>
                  <a:pt x="4655612" y="3439622"/>
                  <a:pt x="4666528" y="3439622"/>
                </a:cubicBezTo>
                <a:close/>
                <a:moveTo>
                  <a:pt x="4473501" y="3439622"/>
                </a:moveTo>
                <a:cubicBezTo>
                  <a:pt x="4484419" y="3439622"/>
                  <a:pt x="4493269" y="3430771"/>
                  <a:pt x="4493269" y="3419853"/>
                </a:cubicBezTo>
                <a:cubicBezTo>
                  <a:pt x="4493269" y="3408936"/>
                  <a:pt x="4484419" y="3400085"/>
                  <a:pt x="4473501" y="3400085"/>
                </a:cubicBezTo>
                <a:cubicBezTo>
                  <a:pt x="4462582" y="3400085"/>
                  <a:pt x="4453732" y="3408936"/>
                  <a:pt x="4453732" y="3419853"/>
                </a:cubicBezTo>
                <a:cubicBezTo>
                  <a:pt x="4453732" y="3430771"/>
                  <a:pt x="4462582" y="3439622"/>
                  <a:pt x="4473501" y="3439622"/>
                </a:cubicBezTo>
                <a:close/>
                <a:moveTo>
                  <a:pt x="4280474" y="3439622"/>
                </a:moveTo>
                <a:cubicBezTo>
                  <a:pt x="4291390" y="3439622"/>
                  <a:pt x="4300242" y="3430771"/>
                  <a:pt x="4300242" y="3419853"/>
                </a:cubicBezTo>
                <a:cubicBezTo>
                  <a:pt x="4300242" y="3408936"/>
                  <a:pt x="4291390" y="3400085"/>
                  <a:pt x="4280474" y="3400085"/>
                </a:cubicBezTo>
                <a:cubicBezTo>
                  <a:pt x="4269556" y="3400085"/>
                  <a:pt x="4260705" y="3408936"/>
                  <a:pt x="4260705" y="3419853"/>
                </a:cubicBezTo>
                <a:cubicBezTo>
                  <a:pt x="4260705" y="3430771"/>
                  <a:pt x="4269556" y="3439622"/>
                  <a:pt x="4280474" y="3439622"/>
                </a:cubicBezTo>
                <a:close/>
                <a:moveTo>
                  <a:pt x="4058922" y="3439622"/>
                </a:moveTo>
                <a:cubicBezTo>
                  <a:pt x="4069840" y="3439622"/>
                  <a:pt x="4078690" y="3430771"/>
                  <a:pt x="4078690" y="3419853"/>
                </a:cubicBezTo>
                <a:cubicBezTo>
                  <a:pt x="4078690" y="3408936"/>
                  <a:pt x="4069840" y="3400085"/>
                  <a:pt x="4058922" y="3400085"/>
                </a:cubicBezTo>
                <a:cubicBezTo>
                  <a:pt x="4048003" y="3400085"/>
                  <a:pt x="4039153" y="3408936"/>
                  <a:pt x="4039153" y="3419853"/>
                </a:cubicBezTo>
                <a:cubicBezTo>
                  <a:pt x="4039153" y="3430771"/>
                  <a:pt x="4048003" y="3439622"/>
                  <a:pt x="4058922" y="3439622"/>
                </a:cubicBezTo>
                <a:close/>
                <a:moveTo>
                  <a:pt x="3865894" y="3439622"/>
                </a:moveTo>
                <a:cubicBezTo>
                  <a:pt x="3876811" y="3439622"/>
                  <a:pt x="3885662" y="3430771"/>
                  <a:pt x="3885662" y="3419853"/>
                </a:cubicBezTo>
                <a:cubicBezTo>
                  <a:pt x="3885662" y="3408936"/>
                  <a:pt x="3876811" y="3400085"/>
                  <a:pt x="3865894" y="3400085"/>
                </a:cubicBezTo>
                <a:cubicBezTo>
                  <a:pt x="3854977" y="3400085"/>
                  <a:pt x="3846126" y="3408936"/>
                  <a:pt x="3846126" y="3419853"/>
                </a:cubicBezTo>
                <a:cubicBezTo>
                  <a:pt x="3846126" y="3430771"/>
                  <a:pt x="3854977" y="3439622"/>
                  <a:pt x="3865894" y="3439622"/>
                </a:cubicBezTo>
                <a:close/>
                <a:moveTo>
                  <a:pt x="3672866" y="3439622"/>
                </a:moveTo>
                <a:cubicBezTo>
                  <a:pt x="3683783" y="3439622"/>
                  <a:pt x="3692634" y="3430771"/>
                  <a:pt x="3692634" y="3419853"/>
                </a:cubicBezTo>
                <a:cubicBezTo>
                  <a:pt x="3692634" y="3408936"/>
                  <a:pt x="3683783" y="3400085"/>
                  <a:pt x="3672866" y="3400085"/>
                </a:cubicBezTo>
                <a:cubicBezTo>
                  <a:pt x="3661948" y="3400085"/>
                  <a:pt x="3653098" y="3408936"/>
                  <a:pt x="3653098" y="3419853"/>
                </a:cubicBezTo>
                <a:cubicBezTo>
                  <a:pt x="3653098" y="3430771"/>
                  <a:pt x="3661948" y="3439622"/>
                  <a:pt x="3672866" y="3439622"/>
                </a:cubicBezTo>
                <a:close/>
                <a:moveTo>
                  <a:pt x="3479838" y="3439622"/>
                </a:moveTo>
                <a:cubicBezTo>
                  <a:pt x="3490755" y="3439622"/>
                  <a:pt x="3499606" y="3430771"/>
                  <a:pt x="3499606" y="3419853"/>
                </a:cubicBezTo>
                <a:cubicBezTo>
                  <a:pt x="3499606" y="3408936"/>
                  <a:pt x="3490755" y="3400085"/>
                  <a:pt x="3479838" y="3400085"/>
                </a:cubicBezTo>
                <a:cubicBezTo>
                  <a:pt x="3468920" y="3400085"/>
                  <a:pt x="3460069" y="3408936"/>
                  <a:pt x="3460069" y="3419853"/>
                </a:cubicBezTo>
                <a:cubicBezTo>
                  <a:pt x="3460069" y="3430771"/>
                  <a:pt x="3468920" y="3439622"/>
                  <a:pt x="3479838" y="3439622"/>
                </a:cubicBezTo>
                <a:close/>
                <a:moveTo>
                  <a:pt x="3286810" y="3439622"/>
                </a:moveTo>
                <a:cubicBezTo>
                  <a:pt x="3297728" y="3439622"/>
                  <a:pt x="3306579" y="3430771"/>
                  <a:pt x="3306579" y="3419853"/>
                </a:cubicBezTo>
                <a:cubicBezTo>
                  <a:pt x="3306579" y="3408936"/>
                  <a:pt x="3297728" y="3400085"/>
                  <a:pt x="3286810" y="3400085"/>
                </a:cubicBezTo>
                <a:cubicBezTo>
                  <a:pt x="3275893" y="3400085"/>
                  <a:pt x="3267042" y="3408936"/>
                  <a:pt x="3267042" y="3419853"/>
                </a:cubicBezTo>
                <a:cubicBezTo>
                  <a:pt x="3267042" y="3430771"/>
                  <a:pt x="3275893" y="3439622"/>
                  <a:pt x="3286810" y="3439622"/>
                </a:cubicBezTo>
                <a:close/>
                <a:moveTo>
                  <a:pt x="3093783" y="3439622"/>
                </a:moveTo>
                <a:cubicBezTo>
                  <a:pt x="3104700" y="3439622"/>
                  <a:pt x="3113551" y="3430771"/>
                  <a:pt x="3113551" y="3419853"/>
                </a:cubicBezTo>
                <a:cubicBezTo>
                  <a:pt x="3113551" y="3408936"/>
                  <a:pt x="3104700" y="3400085"/>
                  <a:pt x="3093783" y="3400085"/>
                </a:cubicBezTo>
                <a:cubicBezTo>
                  <a:pt x="3082865" y="3400085"/>
                  <a:pt x="3074014" y="3408936"/>
                  <a:pt x="3074014" y="3419853"/>
                </a:cubicBezTo>
                <a:cubicBezTo>
                  <a:pt x="3074014" y="3430771"/>
                  <a:pt x="3082865" y="3439622"/>
                  <a:pt x="3093783" y="3439622"/>
                </a:cubicBezTo>
                <a:close/>
                <a:moveTo>
                  <a:pt x="2900755" y="3439622"/>
                </a:moveTo>
                <a:cubicBezTo>
                  <a:pt x="2911673" y="3439622"/>
                  <a:pt x="2920524" y="3430771"/>
                  <a:pt x="2920524" y="3419853"/>
                </a:cubicBezTo>
                <a:cubicBezTo>
                  <a:pt x="2920524" y="3408936"/>
                  <a:pt x="2911673" y="3400085"/>
                  <a:pt x="2900755" y="3400085"/>
                </a:cubicBezTo>
                <a:cubicBezTo>
                  <a:pt x="2889838" y="3400085"/>
                  <a:pt x="2880987" y="3408936"/>
                  <a:pt x="2880987" y="3419853"/>
                </a:cubicBezTo>
                <a:cubicBezTo>
                  <a:pt x="2880987" y="3430771"/>
                  <a:pt x="2889838" y="3439622"/>
                  <a:pt x="2900755" y="3439622"/>
                </a:cubicBezTo>
                <a:close/>
                <a:moveTo>
                  <a:pt x="2707727" y="3439622"/>
                </a:moveTo>
                <a:cubicBezTo>
                  <a:pt x="2718644" y="3439622"/>
                  <a:pt x="2727495" y="3430771"/>
                  <a:pt x="2727495" y="3419853"/>
                </a:cubicBezTo>
                <a:cubicBezTo>
                  <a:pt x="2727495" y="3408936"/>
                  <a:pt x="2718644" y="3400085"/>
                  <a:pt x="2707727" y="3400085"/>
                </a:cubicBezTo>
                <a:cubicBezTo>
                  <a:pt x="2696809" y="3400085"/>
                  <a:pt x="2687958" y="3408936"/>
                  <a:pt x="2687958" y="3419853"/>
                </a:cubicBezTo>
                <a:cubicBezTo>
                  <a:pt x="2687958" y="3430771"/>
                  <a:pt x="2696809" y="3439622"/>
                  <a:pt x="2707727" y="3439622"/>
                </a:cubicBezTo>
                <a:close/>
                <a:moveTo>
                  <a:pt x="2514699" y="3439622"/>
                </a:moveTo>
                <a:cubicBezTo>
                  <a:pt x="2525617" y="3439622"/>
                  <a:pt x="2534468" y="3430771"/>
                  <a:pt x="2534468" y="3419853"/>
                </a:cubicBezTo>
                <a:cubicBezTo>
                  <a:pt x="2534468" y="3408936"/>
                  <a:pt x="2525617" y="3400085"/>
                  <a:pt x="2514699" y="3400085"/>
                </a:cubicBezTo>
                <a:cubicBezTo>
                  <a:pt x="2503782" y="3400085"/>
                  <a:pt x="2494931" y="3408936"/>
                  <a:pt x="2494931" y="3419853"/>
                </a:cubicBezTo>
                <a:cubicBezTo>
                  <a:pt x="2494931" y="3430771"/>
                  <a:pt x="2503782" y="3439622"/>
                  <a:pt x="2514699" y="3439622"/>
                </a:cubicBezTo>
                <a:close/>
                <a:moveTo>
                  <a:pt x="2321672" y="3439622"/>
                </a:moveTo>
                <a:cubicBezTo>
                  <a:pt x="2332589" y="3439622"/>
                  <a:pt x="2341440" y="3430771"/>
                  <a:pt x="2341440" y="3419853"/>
                </a:cubicBezTo>
                <a:cubicBezTo>
                  <a:pt x="2341440" y="3408936"/>
                  <a:pt x="2332589" y="3400085"/>
                  <a:pt x="2321672" y="3400085"/>
                </a:cubicBezTo>
                <a:cubicBezTo>
                  <a:pt x="2310754" y="3400085"/>
                  <a:pt x="2301903" y="3408936"/>
                  <a:pt x="2301903" y="3419853"/>
                </a:cubicBezTo>
                <a:cubicBezTo>
                  <a:pt x="2301903" y="3430771"/>
                  <a:pt x="2310754" y="3439622"/>
                  <a:pt x="2321672" y="3439622"/>
                </a:cubicBezTo>
                <a:close/>
                <a:moveTo>
                  <a:pt x="2128643" y="3439622"/>
                </a:moveTo>
                <a:cubicBezTo>
                  <a:pt x="2139561" y="3439622"/>
                  <a:pt x="2148412" y="3430771"/>
                  <a:pt x="2148412" y="3419853"/>
                </a:cubicBezTo>
                <a:cubicBezTo>
                  <a:pt x="2148412" y="3408936"/>
                  <a:pt x="2139561" y="3400085"/>
                  <a:pt x="2128643" y="3400085"/>
                </a:cubicBezTo>
                <a:cubicBezTo>
                  <a:pt x="2117726" y="3400085"/>
                  <a:pt x="2108875" y="3408936"/>
                  <a:pt x="2108875" y="3419853"/>
                </a:cubicBezTo>
                <a:cubicBezTo>
                  <a:pt x="2108875" y="3430771"/>
                  <a:pt x="2117726" y="3439622"/>
                  <a:pt x="2128643" y="3439622"/>
                </a:cubicBezTo>
                <a:close/>
                <a:moveTo>
                  <a:pt x="1935616" y="3439622"/>
                </a:moveTo>
                <a:cubicBezTo>
                  <a:pt x="1946533" y="3439622"/>
                  <a:pt x="1955384" y="3430771"/>
                  <a:pt x="1955384" y="3419853"/>
                </a:cubicBezTo>
                <a:cubicBezTo>
                  <a:pt x="1955384" y="3408936"/>
                  <a:pt x="1946533" y="3400085"/>
                  <a:pt x="1935616" y="3400085"/>
                </a:cubicBezTo>
                <a:cubicBezTo>
                  <a:pt x="1924698" y="3400085"/>
                  <a:pt x="1915848" y="3408936"/>
                  <a:pt x="1915848" y="3419853"/>
                </a:cubicBezTo>
                <a:cubicBezTo>
                  <a:pt x="1915848" y="3430771"/>
                  <a:pt x="1924698" y="3439622"/>
                  <a:pt x="1935616" y="3439622"/>
                </a:cubicBezTo>
                <a:close/>
                <a:moveTo>
                  <a:pt x="1727277" y="3439622"/>
                </a:moveTo>
                <a:cubicBezTo>
                  <a:pt x="1738195" y="3439622"/>
                  <a:pt x="1747045" y="3430771"/>
                  <a:pt x="1747045" y="3419853"/>
                </a:cubicBezTo>
                <a:cubicBezTo>
                  <a:pt x="1747045" y="3408936"/>
                  <a:pt x="1738195" y="3400085"/>
                  <a:pt x="1727277" y="3400085"/>
                </a:cubicBezTo>
                <a:cubicBezTo>
                  <a:pt x="1716359" y="3400085"/>
                  <a:pt x="1707508" y="3408936"/>
                  <a:pt x="1707508" y="3419853"/>
                </a:cubicBezTo>
                <a:cubicBezTo>
                  <a:pt x="1707508" y="3430771"/>
                  <a:pt x="1716359" y="3439622"/>
                  <a:pt x="1727277" y="3439622"/>
                </a:cubicBezTo>
                <a:close/>
                <a:moveTo>
                  <a:pt x="1534249" y="3439622"/>
                </a:moveTo>
                <a:cubicBezTo>
                  <a:pt x="1545167" y="3439622"/>
                  <a:pt x="1554018" y="3430771"/>
                  <a:pt x="1554018" y="3419853"/>
                </a:cubicBezTo>
                <a:cubicBezTo>
                  <a:pt x="1554018" y="3408936"/>
                  <a:pt x="1545167" y="3400085"/>
                  <a:pt x="1534249" y="3400085"/>
                </a:cubicBezTo>
                <a:cubicBezTo>
                  <a:pt x="1523332" y="3400085"/>
                  <a:pt x="1514481" y="3408936"/>
                  <a:pt x="1514481" y="3419853"/>
                </a:cubicBezTo>
                <a:cubicBezTo>
                  <a:pt x="1514481" y="3430771"/>
                  <a:pt x="1523332" y="3439622"/>
                  <a:pt x="1534249" y="3439622"/>
                </a:cubicBezTo>
                <a:close/>
                <a:moveTo>
                  <a:pt x="1341222" y="3439622"/>
                </a:moveTo>
                <a:cubicBezTo>
                  <a:pt x="1352139" y="3439622"/>
                  <a:pt x="1360990" y="3430771"/>
                  <a:pt x="1360990" y="3419853"/>
                </a:cubicBezTo>
                <a:cubicBezTo>
                  <a:pt x="1360990" y="3408936"/>
                  <a:pt x="1352139" y="3400085"/>
                  <a:pt x="1341222" y="3400085"/>
                </a:cubicBezTo>
                <a:cubicBezTo>
                  <a:pt x="1330304" y="3400085"/>
                  <a:pt x="1321453" y="3408936"/>
                  <a:pt x="1321453" y="3419853"/>
                </a:cubicBezTo>
                <a:cubicBezTo>
                  <a:pt x="1321453" y="3430771"/>
                  <a:pt x="1330304" y="3439622"/>
                  <a:pt x="1341222" y="3439622"/>
                </a:cubicBezTo>
                <a:close/>
                <a:moveTo>
                  <a:pt x="1148193" y="3439622"/>
                </a:moveTo>
                <a:cubicBezTo>
                  <a:pt x="1159111" y="3439622"/>
                  <a:pt x="1167962" y="3430771"/>
                  <a:pt x="1167962" y="3419853"/>
                </a:cubicBezTo>
                <a:cubicBezTo>
                  <a:pt x="1167962" y="3408936"/>
                  <a:pt x="1159111" y="3400085"/>
                  <a:pt x="1148193" y="3400085"/>
                </a:cubicBezTo>
                <a:cubicBezTo>
                  <a:pt x="1137276" y="3400085"/>
                  <a:pt x="1128425" y="3408936"/>
                  <a:pt x="1128425" y="3419853"/>
                </a:cubicBezTo>
                <a:cubicBezTo>
                  <a:pt x="1128425" y="3430771"/>
                  <a:pt x="1137276" y="3439622"/>
                  <a:pt x="1148193" y="3439622"/>
                </a:cubicBezTo>
                <a:close/>
                <a:moveTo>
                  <a:pt x="955166" y="3439622"/>
                </a:moveTo>
                <a:cubicBezTo>
                  <a:pt x="966083" y="3439622"/>
                  <a:pt x="974934" y="3430771"/>
                  <a:pt x="974934" y="3419853"/>
                </a:cubicBezTo>
                <a:cubicBezTo>
                  <a:pt x="974934" y="3408936"/>
                  <a:pt x="966083" y="3400085"/>
                  <a:pt x="955166" y="3400085"/>
                </a:cubicBezTo>
                <a:cubicBezTo>
                  <a:pt x="944248" y="3400085"/>
                  <a:pt x="935398" y="3408936"/>
                  <a:pt x="935398" y="3419853"/>
                </a:cubicBezTo>
                <a:cubicBezTo>
                  <a:pt x="935398" y="3430771"/>
                  <a:pt x="944248" y="3439622"/>
                  <a:pt x="955166" y="3439622"/>
                </a:cubicBezTo>
                <a:close/>
                <a:moveTo>
                  <a:pt x="762138" y="3439622"/>
                </a:moveTo>
                <a:cubicBezTo>
                  <a:pt x="773056" y="3439622"/>
                  <a:pt x="781907" y="3430771"/>
                  <a:pt x="781907" y="3419853"/>
                </a:cubicBezTo>
                <a:cubicBezTo>
                  <a:pt x="781907" y="3408936"/>
                  <a:pt x="773056" y="3400085"/>
                  <a:pt x="762138" y="3400085"/>
                </a:cubicBezTo>
                <a:cubicBezTo>
                  <a:pt x="751221" y="3400085"/>
                  <a:pt x="742370" y="3408936"/>
                  <a:pt x="742370" y="3419853"/>
                </a:cubicBezTo>
                <a:cubicBezTo>
                  <a:pt x="742370" y="3430771"/>
                  <a:pt x="751221" y="3439622"/>
                  <a:pt x="762138" y="3439622"/>
                </a:cubicBezTo>
                <a:close/>
                <a:moveTo>
                  <a:pt x="569111" y="3439622"/>
                </a:moveTo>
                <a:cubicBezTo>
                  <a:pt x="580028" y="3439622"/>
                  <a:pt x="588879" y="3430771"/>
                  <a:pt x="588879" y="3419853"/>
                </a:cubicBezTo>
                <a:cubicBezTo>
                  <a:pt x="588879" y="3408936"/>
                  <a:pt x="580028" y="3400085"/>
                  <a:pt x="569111" y="3400085"/>
                </a:cubicBezTo>
                <a:cubicBezTo>
                  <a:pt x="558193" y="3400085"/>
                  <a:pt x="549343" y="3408936"/>
                  <a:pt x="549343" y="3419853"/>
                </a:cubicBezTo>
                <a:cubicBezTo>
                  <a:pt x="549343" y="3430771"/>
                  <a:pt x="558193" y="3439622"/>
                  <a:pt x="569111" y="3439622"/>
                </a:cubicBezTo>
                <a:close/>
                <a:moveTo>
                  <a:pt x="376082" y="3439622"/>
                </a:moveTo>
                <a:cubicBezTo>
                  <a:pt x="387000" y="3439622"/>
                  <a:pt x="395851" y="3430771"/>
                  <a:pt x="395851" y="3419853"/>
                </a:cubicBezTo>
                <a:cubicBezTo>
                  <a:pt x="395851" y="3408936"/>
                  <a:pt x="387000" y="3400085"/>
                  <a:pt x="376082" y="3400085"/>
                </a:cubicBezTo>
                <a:cubicBezTo>
                  <a:pt x="365165" y="3400085"/>
                  <a:pt x="356314" y="3408936"/>
                  <a:pt x="356314" y="3419853"/>
                </a:cubicBezTo>
                <a:cubicBezTo>
                  <a:pt x="356314" y="3430771"/>
                  <a:pt x="365165" y="3439622"/>
                  <a:pt x="376082" y="3439622"/>
                </a:cubicBezTo>
                <a:close/>
                <a:moveTo>
                  <a:pt x="183055" y="3439622"/>
                </a:moveTo>
                <a:cubicBezTo>
                  <a:pt x="193973" y="3439622"/>
                  <a:pt x="202823" y="3430771"/>
                  <a:pt x="202823" y="3419853"/>
                </a:cubicBezTo>
                <a:cubicBezTo>
                  <a:pt x="202823" y="3408936"/>
                  <a:pt x="193973" y="3400085"/>
                  <a:pt x="183055" y="3400085"/>
                </a:cubicBezTo>
                <a:cubicBezTo>
                  <a:pt x="172137" y="3400085"/>
                  <a:pt x="163287" y="3408936"/>
                  <a:pt x="163287" y="3419853"/>
                </a:cubicBezTo>
                <a:cubicBezTo>
                  <a:pt x="163287" y="3430771"/>
                  <a:pt x="172137" y="3439622"/>
                  <a:pt x="183055" y="3439622"/>
                </a:cubicBezTo>
                <a:close/>
                <a:moveTo>
                  <a:pt x="0" y="3633169"/>
                </a:moveTo>
                <a:lnTo>
                  <a:pt x="4006" y="3631510"/>
                </a:lnTo>
                <a:cubicBezTo>
                  <a:pt x="7583" y="3627932"/>
                  <a:pt x="9796" y="3622990"/>
                  <a:pt x="9796" y="3617532"/>
                </a:cubicBezTo>
                <a:cubicBezTo>
                  <a:pt x="9796" y="3612073"/>
                  <a:pt x="7583" y="3607131"/>
                  <a:pt x="4006" y="3603554"/>
                </a:cubicBezTo>
                <a:lnTo>
                  <a:pt x="0" y="3601895"/>
                </a:lnTo>
                <a:close/>
                <a:moveTo>
                  <a:pt x="8349367" y="3637300"/>
                </a:moveTo>
                <a:cubicBezTo>
                  <a:pt x="8354825" y="3637300"/>
                  <a:pt x="8359767" y="3635087"/>
                  <a:pt x="8363345" y="3631510"/>
                </a:cubicBezTo>
                <a:lnTo>
                  <a:pt x="8366380" y="3624183"/>
                </a:lnTo>
                <a:lnTo>
                  <a:pt x="8366380" y="3610881"/>
                </a:lnTo>
                <a:lnTo>
                  <a:pt x="8363345" y="3603554"/>
                </a:lnTo>
                <a:cubicBezTo>
                  <a:pt x="8359767" y="3599976"/>
                  <a:pt x="8354825" y="3597764"/>
                  <a:pt x="8349367" y="3597764"/>
                </a:cubicBezTo>
                <a:cubicBezTo>
                  <a:pt x="8338449" y="3597764"/>
                  <a:pt x="8329598" y="3606614"/>
                  <a:pt x="8329598" y="3617532"/>
                </a:cubicBezTo>
                <a:cubicBezTo>
                  <a:pt x="8329598" y="3628449"/>
                  <a:pt x="8338449" y="3637300"/>
                  <a:pt x="8349367" y="3637300"/>
                </a:cubicBezTo>
                <a:close/>
                <a:moveTo>
                  <a:pt x="8156338" y="3637300"/>
                </a:moveTo>
                <a:cubicBezTo>
                  <a:pt x="8167256" y="3637300"/>
                  <a:pt x="8176107" y="3628449"/>
                  <a:pt x="8176107" y="3617532"/>
                </a:cubicBezTo>
                <a:cubicBezTo>
                  <a:pt x="8176107" y="3606614"/>
                  <a:pt x="8167256" y="3597764"/>
                  <a:pt x="8156338" y="3597764"/>
                </a:cubicBezTo>
                <a:cubicBezTo>
                  <a:pt x="8145421" y="3597764"/>
                  <a:pt x="8136570" y="3606614"/>
                  <a:pt x="8136570" y="3617532"/>
                </a:cubicBezTo>
                <a:cubicBezTo>
                  <a:pt x="8136570" y="3628449"/>
                  <a:pt x="8145421" y="3637300"/>
                  <a:pt x="8156338" y="3637300"/>
                </a:cubicBezTo>
                <a:close/>
                <a:moveTo>
                  <a:pt x="7963311" y="3637300"/>
                </a:moveTo>
                <a:cubicBezTo>
                  <a:pt x="7974228" y="3637300"/>
                  <a:pt x="7983079" y="3628449"/>
                  <a:pt x="7983079" y="3617532"/>
                </a:cubicBezTo>
                <a:cubicBezTo>
                  <a:pt x="7983079" y="3606614"/>
                  <a:pt x="7974228" y="3597764"/>
                  <a:pt x="7963311" y="3597764"/>
                </a:cubicBezTo>
                <a:cubicBezTo>
                  <a:pt x="7952393" y="3597764"/>
                  <a:pt x="7943543" y="3606614"/>
                  <a:pt x="7943543" y="3617532"/>
                </a:cubicBezTo>
                <a:cubicBezTo>
                  <a:pt x="7943543" y="3628449"/>
                  <a:pt x="7952393" y="3637300"/>
                  <a:pt x="7963311" y="3637300"/>
                </a:cubicBezTo>
                <a:close/>
                <a:moveTo>
                  <a:pt x="7770283" y="3637300"/>
                </a:moveTo>
                <a:cubicBezTo>
                  <a:pt x="7781201" y="3637300"/>
                  <a:pt x="7790052" y="3628449"/>
                  <a:pt x="7790052" y="3617532"/>
                </a:cubicBezTo>
                <a:cubicBezTo>
                  <a:pt x="7790052" y="3606614"/>
                  <a:pt x="7781201" y="3597764"/>
                  <a:pt x="7770283" y="3597764"/>
                </a:cubicBezTo>
                <a:cubicBezTo>
                  <a:pt x="7759366" y="3597764"/>
                  <a:pt x="7750515" y="3606614"/>
                  <a:pt x="7750515" y="3617532"/>
                </a:cubicBezTo>
                <a:cubicBezTo>
                  <a:pt x="7750515" y="3628449"/>
                  <a:pt x="7759366" y="3637300"/>
                  <a:pt x="7770283" y="3637300"/>
                </a:cubicBezTo>
                <a:close/>
                <a:moveTo>
                  <a:pt x="7577256" y="3637300"/>
                </a:moveTo>
                <a:cubicBezTo>
                  <a:pt x="7588174" y="3637300"/>
                  <a:pt x="7597024" y="3628449"/>
                  <a:pt x="7597024" y="3617532"/>
                </a:cubicBezTo>
                <a:cubicBezTo>
                  <a:pt x="7597024" y="3606614"/>
                  <a:pt x="7588174" y="3597764"/>
                  <a:pt x="7577256" y="3597764"/>
                </a:cubicBezTo>
                <a:cubicBezTo>
                  <a:pt x="7566338" y="3597764"/>
                  <a:pt x="7557488" y="3606614"/>
                  <a:pt x="7557488" y="3617532"/>
                </a:cubicBezTo>
                <a:cubicBezTo>
                  <a:pt x="7557488" y="3628449"/>
                  <a:pt x="7566338" y="3637300"/>
                  <a:pt x="7577256" y="3637300"/>
                </a:cubicBezTo>
                <a:close/>
                <a:moveTo>
                  <a:pt x="7384228" y="3637300"/>
                </a:moveTo>
                <a:cubicBezTo>
                  <a:pt x="7395145" y="3637300"/>
                  <a:pt x="7403996" y="3628449"/>
                  <a:pt x="7403996" y="3617532"/>
                </a:cubicBezTo>
                <a:cubicBezTo>
                  <a:pt x="7403996" y="3606614"/>
                  <a:pt x="7395145" y="3597764"/>
                  <a:pt x="7384228" y="3597764"/>
                </a:cubicBezTo>
                <a:cubicBezTo>
                  <a:pt x="7373310" y="3597764"/>
                  <a:pt x="7364459" y="3606614"/>
                  <a:pt x="7364459" y="3617532"/>
                </a:cubicBezTo>
                <a:cubicBezTo>
                  <a:pt x="7364459" y="3628449"/>
                  <a:pt x="7373310" y="3637300"/>
                  <a:pt x="7384228" y="3637300"/>
                </a:cubicBezTo>
                <a:close/>
                <a:moveTo>
                  <a:pt x="7191200" y="3637300"/>
                </a:moveTo>
                <a:cubicBezTo>
                  <a:pt x="7202118" y="3637300"/>
                  <a:pt x="7210968" y="3628449"/>
                  <a:pt x="7210968" y="3617532"/>
                </a:cubicBezTo>
                <a:cubicBezTo>
                  <a:pt x="7210968" y="3606614"/>
                  <a:pt x="7202118" y="3597764"/>
                  <a:pt x="7191200" y="3597764"/>
                </a:cubicBezTo>
                <a:cubicBezTo>
                  <a:pt x="7180283" y="3597764"/>
                  <a:pt x="7171432" y="3606614"/>
                  <a:pt x="7171432" y="3617532"/>
                </a:cubicBezTo>
                <a:cubicBezTo>
                  <a:pt x="7171432" y="3628449"/>
                  <a:pt x="7180283" y="3637300"/>
                  <a:pt x="7191200" y="3637300"/>
                </a:cubicBezTo>
                <a:close/>
                <a:moveTo>
                  <a:pt x="6998173" y="3637300"/>
                </a:moveTo>
                <a:cubicBezTo>
                  <a:pt x="7009090" y="3637300"/>
                  <a:pt x="7017941" y="3628449"/>
                  <a:pt x="7017941" y="3617532"/>
                </a:cubicBezTo>
                <a:cubicBezTo>
                  <a:pt x="7017941" y="3606614"/>
                  <a:pt x="7009090" y="3597764"/>
                  <a:pt x="6998173" y="3597764"/>
                </a:cubicBezTo>
                <a:cubicBezTo>
                  <a:pt x="6987255" y="3597764"/>
                  <a:pt x="6978404" y="3606614"/>
                  <a:pt x="6978404" y="3617532"/>
                </a:cubicBezTo>
                <a:cubicBezTo>
                  <a:pt x="6978404" y="3628449"/>
                  <a:pt x="6987255" y="3637300"/>
                  <a:pt x="6998173" y="3637300"/>
                </a:cubicBezTo>
                <a:close/>
                <a:moveTo>
                  <a:pt x="6805144" y="3637300"/>
                </a:moveTo>
                <a:cubicBezTo>
                  <a:pt x="6816062" y="3637300"/>
                  <a:pt x="6824913" y="3628449"/>
                  <a:pt x="6824913" y="3617532"/>
                </a:cubicBezTo>
                <a:cubicBezTo>
                  <a:pt x="6824913" y="3606614"/>
                  <a:pt x="6816062" y="3597764"/>
                  <a:pt x="6805144" y="3597764"/>
                </a:cubicBezTo>
                <a:cubicBezTo>
                  <a:pt x="6794227" y="3597764"/>
                  <a:pt x="6785376" y="3606614"/>
                  <a:pt x="6785376" y="3617532"/>
                </a:cubicBezTo>
                <a:cubicBezTo>
                  <a:pt x="6785376" y="3628449"/>
                  <a:pt x="6794227" y="3637300"/>
                  <a:pt x="6805144" y="3637300"/>
                </a:cubicBezTo>
                <a:close/>
                <a:moveTo>
                  <a:pt x="6612117" y="3637300"/>
                </a:moveTo>
                <a:cubicBezTo>
                  <a:pt x="6623034" y="3637300"/>
                  <a:pt x="6631885" y="3628449"/>
                  <a:pt x="6631885" y="3617532"/>
                </a:cubicBezTo>
                <a:cubicBezTo>
                  <a:pt x="6631885" y="3606614"/>
                  <a:pt x="6623034" y="3597764"/>
                  <a:pt x="6612117" y="3597764"/>
                </a:cubicBezTo>
                <a:cubicBezTo>
                  <a:pt x="6601199" y="3597764"/>
                  <a:pt x="6592348" y="3606614"/>
                  <a:pt x="6592348" y="3617532"/>
                </a:cubicBezTo>
                <a:cubicBezTo>
                  <a:pt x="6592348" y="3628449"/>
                  <a:pt x="6601199" y="3637300"/>
                  <a:pt x="6612117" y="3637300"/>
                </a:cubicBezTo>
                <a:close/>
                <a:moveTo>
                  <a:pt x="6403778" y="3637300"/>
                </a:moveTo>
                <a:cubicBezTo>
                  <a:pt x="6414695" y="3637300"/>
                  <a:pt x="6423546" y="3628449"/>
                  <a:pt x="6423546" y="3617532"/>
                </a:cubicBezTo>
                <a:cubicBezTo>
                  <a:pt x="6423546" y="3606614"/>
                  <a:pt x="6414695" y="3597764"/>
                  <a:pt x="6403778" y="3597764"/>
                </a:cubicBezTo>
                <a:cubicBezTo>
                  <a:pt x="6392860" y="3597764"/>
                  <a:pt x="6384009" y="3606614"/>
                  <a:pt x="6384009" y="3617532"/>
                </a:cubicBezTo>
                <a:cubicBezTo>
                  <a:pt x="6384009" y="3628449"/>
                  <a:pt x="6392860" y="3637300"/>
                  <a:pt x="6403778" y="3637300"/>
                </a:cubicBezTo>
                <a:close/>
                <a:moveTo>
                  <a:pt x="6210750" y="3637300"/>
                </a:moveTo>
                <a:cubicBezTo>
                  <a:pt x="6221668" y="3637300"/>
                  <a:pt x="6230519" y="3628449"/>
                  <a:pt x="6230519" y="3617532"/>
                </a:cubicBezTo>
                <a:cubicBezTo>
                  <a:pt x="6230519" y="3606614"/>
                  <a:pt x="6221668" y="3597764"/>
                  <a:pt x="6210750" y="3597764"/>
                </a:cubicBezTo>
                <a:cubicBezTo>
                  <a:pt x="6199833" y="3597764"/>
                  <a:pt x="6190982" y="3606614"/>
                  <a:pt x="6190982" y="3617532"/>
                </a:cubicBezTo>
                <a:cubicBezTo>
                  <a:pt x="6190982" y="3628449"/>
                  <a:pt x="6199833" y="3637300"/>
                  <a:pt x="6210750" y="3637300"/>
                </a:cubicBezTo>
                <a:close/>
                <a:moveTo>
                  <a:pt x="6017723" y="3637300"/>
                </a:moveTo>
                <a:cubicBezTo>
                  <a:pt x="6028640" y="3637300"/>
                  <a:pt x="6037491" y="3628449"/>
                  <a:pt x="6037491" y="3617532"/>
                </a:cubicBezTo>
                <a:cubicBezTo>
                  <a:pt x="6037491" y="3606614"/>
                  <a:pt x="6028640" y="3597764"/>
                  <a:pt x="6017723" y="3597764"/>
                </a:cubicBezTo>
                <a:cubicBezTo>
                  <a:pt x="6006805" y="3597764"/>
                  <a:pt x="5997954" y="3606614"/>
                  <a:pt x="5997954" y="3617532"/>
                </a:cubicBezTo>
                <a:cubicBezTo>
                  <a:pt x="5997954" y="3628449"/>
                  <a:pt x="6006805" y="3637300"/>
                  <a:pt x="6017723" y="3637300"/>
                </a:cubicBezTo>
                <a:close/>
                <a:moveTo>
                  <a:pt x="5824694" y="3637300"/>
                </a:moveTo>
                <a:cubicBezTo>
                  <a:pt x="5835612" y="3637300"/>
                  <a:pt x="5844463" y="3628449"/>
                  <a:pt x="5844463" y="3617532"/>
                </a:cubicBezTo>
                <a:cubicBezTo>
                  <a:pt x="5844463" y="3606614"/>
                  <a:pt x="5835612" y="3597764"/>
                  <a:pt x="5824694" y="3597764"/>
                </a:cubicBezTo>
                <a:cubicBezTo>
                  <a:pt x="5813777" y="3597764"/>
                  <a:pt x="5804926" y="3606614"/>
                  <a:pt x="5804926" y="3617532"/>
                </a:cubicBezTo>
                <a:cubicBezTo>
                  <a:pt x="5804926" y="3628449"/>
                  <a:pt x="5813777" y="3637300"/>
                  <a:pt x="5824694" y="3637300"/>
                </a:cubicBezTo>
                <a:close/>
                <a:moveTo>
                  <a:pt x="5631667" y="3637300"/>
                </a:moveTo>
                <a:cubicBezTo>
                  <a:pt x="5642584" y="3637300"/>
                  <a:pt x="5651435" y="3628449"/>
                  <a:pt x="5651435" y="3617532"/>
                </a:cubicBezTo>
                <a:cubicBezTo>
                  <a:pt x="5651435" y="3606614"/>
                  <a:pt x="5642584" y="3597764"/>
                  <a:pt x="5631667" y="3597764"/>
                </a:cubicBezTo>
                <a:cubicBezTo>
                  <a:pt x="5620749" y="3597764"/>
                  <a:pt x="5611899" y="3606614"/>
                  <a:pt x="5611899" y="3617532"/>
                </a:cubicBezTo>
                <a:cubicBezTo>
                  <a:pt x="5611899" y="3628449"/>
                  <a:pt x="5620749" y="3637300"/>
                  <a:pt x="5631667" y="3637300"/>
                </a:cubicBezTo>
                <a:close/>
                <a:moveTo>
                  <a:pt x="5438639" y="3637300"/>
                </a:moveTo>
                <a:cubicBezTo>
                  <a:pt x="5449557" y="3637300"/>
                  <a:pt x="5458408" y="3628449"/>
                  <a:pt x="5458408" y="3617532"/>
                </a:cubicBezTo>
                <a:cubicBezTo>
                  <a:pt x="5458408" y="3606614"/>
                  <a:pt x="5449557" y="3597764"/>
                  <a:pt x="5438639" y="3597764"/>
                </a:cubicBezTo>
                <a:cubicBezTo>
                  <a:pt x="5427722" y="3597764"/>
                  <a:pt x="5418871" y="3606614"/>
                  <a:pt x="5418871" y="3617532"/>
                </a:cubicBezTo>
                <a:cubicBezTo>
                  <a:pt x="5418871" y="3628449"/>
                  <a:pt x="5427722" y="3637300"/>
                  <a:pt x="5438639" y="3637300"/>
                </a:cubicBezTo>
                <a:close/>
                <a:moveTo>
                  <a:pt x="5245612" y="3637300"/>
                </a:moveTo>
                <a:cubicBezTo>
                  <a:pt x="5256529" y="3637300"/>
                  <a:pt x="5265380" y="3628449"/>
                  <a:pt x="5265380" y="3617532"/>
                </a:cubicBezTo>
                <a:cubicBezTo>
                  <a:pt x="5265380" y="3606614"/>
                  <a:pt x="5256529" y="3597764"/>
                  <a:pt x="5245612" y="3597764"/>
                </a:cubicBezTo>
                <a:cubicBezTo>
                  <a:pt x="5234694" y="3597764"/>
                  <a:pt x="5225843" y="3606614"/>
                  <a:pt x="5225843" y="3617532"/>
                </a:cubicBezTo>
                <a:cubicBezTo>
                  <a:pt x="5225843" y="3628449"/>
                  <a:pt x="5234694" y="3637300"/>
                  <a:pt x="5245612" y="3637300"/>
                </a:cubicBezTo>
                <a:close/>
                <a:moveTo>
                  <a:pt x="5052584" y="3637300"/>
                </a:moveTo>
                <a:cubicBezTo>
                  <a:pt x="5063502" y="3637300"/>
                  <a:pt x="5072353" y="3628449"/>
                  <a:pt x="5072353" y="3617532"/>
                </a:cubicBezTo>
                <a:cubicBezTo>
                  <a:pt x="5072353" y="3606614"/>
                  <a:pt x="5063502" y="3597764"/>
                  <a:pt x="5052584" y="3597764"/>
                </a:cubicBezTo>
                <a:cubicBezTo>
                  <a:pt x="5041666" y="3597764"/>
                  <a:pt x="5032815" y="3606614"/>
                  <a:pt x="5032815" y="3617532"/>
                </a:cubicBezTo>
                <a:cubicBezTo>
                  <a:pt x="5032815" y="3628449"/>
                  <a:pt x="5041666" y="3637300"/>
                  <a:pt x="5052584" y="3637300"/>
                </a:cubicBezTo>
                <a:close/>
                <a:moveTo>
                  <a:pt x="4859557" y="3637300"/>
                </a:moveTo>
                <a:cubicBezTo>
                  <a:pt x="4870473" y="3637300"/>
                  <a:pt x="4879324" y="3628449"/>
                  <a:pt x="4879324" y="3617532"/>
                </a:cubicBezTo>
                <a:cubicBezTo>
                  <a:pt x="4879324" y="3606614"/>
                  <a:pt x="4870473" y="3597764"/>
                  <a:pt x="4859557" y="3597764"/>
                </a:cubicBezTo>
                <a:cubicBezTo>
                  <a:pt x="4848639" y="3597764"/>
                  <a:pt x="4839789" y="3606614"/>
                  <a:pt x="4839789" y="3617532"/>
                </a:cubicBezTo>
                <a:cubicBezTo>
                  <a:pt x="4839789" y="3628449"/>
                  <a:pt x="4848639" y="3637300"/>
                  <a:pt x="4859557" y="3637300"/>
                </a:cubicBezTo>
                <a:close/>
                <a:moveTo>
                  <a:pt x="4666528" y="3637300"/>
                </a:moveTo>
                <a:cubicBezTo>
                  <a:pt x="4677446" y="3637300"/>
                  <a:pt x="4686297" y="3628449"/>
                  <a:pt x="4686297" y="3617532"/>
                </a:cubicBezTo>
                <a:cubicBezTo>
                  <a:pt x="4686297" y="3606614"/>
                  <a:pt x="4677446" y="3597764"/>
                  <a:pt x="4666528" y="3597764"/>
                </a:cubicBezTo>
                <a:cubicBezTo>
                  <a:pt x="4655612" y="3597764"/>
                  <a:pt x="4646761" y="3606614"/>
                  <a:pt x="4646761" y="3617532"/>
                </a:cubicBezTo>
                <a:cubicBezTo>
                  <a:pt x="4646761" y="3628449"/>
                  <a:pt x="4655612" y="3637300"/>
                  <a:pt x="4666528" y="3637300"/>
                </a:cubicBezTo>
                <a:close/>
                <a:moveTo>
                  <a:pt x="4473501" y="3637300"/>
                </a:moveTo>
                <a:cubicBezTo>
                  <a:pt x="4484419" y="3637300"/>
                  <a:pt x="4493269" y="3628449"/>
                  <a:pt x="4493269" y="3617532"/>
                </a:cubicBezTo>
                <a:cubicBezTo>
                  <a:pt x="4493269" y="3606614"/>
                  <a:pt x="4484419" y="3597764"/>
                  <a:pt x="4473501" y="3597764"/>
                </a:cubicBezTo>
                <a:cubicBezTo>
                  <a:pt x="4462582" y="3597764"/>
                  <a:pt x="4453732" y="3606614"/>
                  <a:pt x="4453732" y="3617532"/>
                </a:cubicBezTo>
                <a:cubicBezTo>
                  <a:pt x="4453732" y="3628449"/>
                  <a:pt x="4462582" y="3637300"/>
                  <a:pt x="4473501" y="3637300"/>
                </a:cubicBezTo>
                <a:close/>
                <a:moveTo>
                  <a:pt x="4280474" y="3637300"/>
                </a:moveTo>
                <a:cubicBezTo>
                  <a:pt x="4291390" y="3637300"/>
                  <a:pt x="4300242" y="3628449"/>
                  <a:pt x="4300242" y="3617532"/>
                </a:cubicBezTo>
                <a:cubicBezTo>
                  <a:pt x="4300242" y="3606614"/>
                  <a:pt x="4291390" y="3597764"/>
                  <a:pt x="4280474" y="3597764"/>
                </a:cubicBezTo>
                <a:cubicBezTo>
                  <a:pt x="4269556" y="3597764"/>
                  <a:pt x="4260705" y="3606614"/>
                  <a:pt x="4260705" y="3617532"/>
                </a:cubicBezTo>
                <a:cubicBezTo>
                  <a:pt x="4260705" y="3628449"/>
                  <a:pt x="4269556" y="3637300"/>
                  <a:pt x="4280474" y="3637300"/>
                </a:cubicBezTo>
                <a:close/>
                <a:moveTo>
                  <a:pt x="4058922" y="3637300"/>
                </a:moveTo>
                <a:cubicBezTo>
                  <a:pt x="4069840" y="3637300"/>
                  <a:pt x="4078690" y="3628449"/>
                  <a:pt x="4078690" y="3617532"/>
                </a:cubicBezTo>
                <a:cubicBezTo>
                  <a:pt x="4078690" y="3606614"/>
                  <a:pt x="4069840" y="3597764"/>
                  <a:pt x="4058922" y="3597764"/>
                </a:cubicBezTo>
                <a:cubicBezTo>
                  <a:pt x="4048003" y="3597764"/>
                  <a:pt x="4039153" y="3606614"/>
                  <a:pt x="4039153" y="3617532"/>
                </a:cubicBezTo>
                <a:cubicBezTo>
                  <a:pt x="4039153" y="3628449"/>
                  <a:pt x="4048003" y="3637300"/>
                  <a:pt x="4058922" y="3637300"/>
                </a:cubicBezTo>
                <a:close/>
                <a:moveTo>
                  <a:pt x="3865894" y="3637300"/>
                </a:moveTo>
                <a:cubicBezTo>
                  <a:pt x="3876811" y="3637300"/>
                  <a:pt x="3885662" y="3628449"/>
                  <a:pt x="3885662" y="3617532"/>
                </a:cubicBezTo>
                <a:cubicBezTo>
                  <a:pt x="3885662" y="3606614"/>
                  <a:pt x="3876811" y="3597764"/>
                  <a:pt x="3865894" y="3597764"/>
                </a:cubicBezTo>
                <a:cubicBezTo>
                  <a:pt x="3854977" y="3597764"/>
                  <a:pt x="3846126" y="3606614"/>
                  <a:pt x="3846126" y="3617532"/>
                </a:cubicBezTo>
                <a:cubicBezTo>
                  <a:pt x="3846126" y="3628449"/>
                  <a:pt x="3854977" y="3637300"/>
                  <a:pt x="3865894" y="3637300"/>
                </a:cubicBezTo>
                <a:close/>
                <a:moveTo>
                  <a:pt x="3672866" y="3637300"/>
                </a:moveTo>
                <a:cubicBezTo>
                  <a:pt x="3683783" y="3637300"/>
                  <a:pt x="3692634" y="3628449"/>
                  <a:pt x="3692634" y="3617532"/>
                </a:cubicBezTo>
                <a:cubicBezTo>
                  <a:pt x="3692634" y="3606614"/>
                  <a:pt x="3683783" y="3597764"/>
                  <a:pt x="3672866" y="3597764"/>
                </a:cubicBezTo>
                <a:cubicBezTo>
                  <a:pt x="3661948" y="3597764"/>
                  <a:pt x="3653098" y="3606614"/>
                  <a:pt x="3653098" y="3617532"/>
                </a:cubicBezTo>
                <a:cubicBezTo>
                  <a:pt x="3653098" y="3628449"/>
                  <a:pt x="3661948" y="3637300"/>
                  <a:pt x="3672866" y="3637300"/>
                </a:cubicBezTo>
                <a:close/>
                <a:moveTo>
                  <a:pt x="3479838" y="3637300"/>
                </a:moveTo>
                <a:cubicBezTo>
                  <a:pt x="3490755" y="3637300"/>
                  <a:pt x="3499606" y="3628449"/>
                  <a:pt x="3499606" y="3617532"/>
                </a:cubicBezTo>
                <a:cubicBezTo>
                  <a:pt x="3499606" y="3606614"/>
                  <a:pt x="3490755" y="3597764"/>
                  <a:pt x="3479838" y="3597764"/>
                </a:cubicBezTo>
                <a:cubicBezTo>
                  <a:pt x="3468920" y="3597764"/>
                  <a:pt x="3460069" y="3606614"/>
                  <a:pt x="3460069" y="3617532"/>
                </a:cubicBezTo>
                <a:cubicBezTo>
                  <a:pt x="3460069" y="3628449"/>
                  <a:pt x="3468920" y="3637300"/>
                  <a:pt x="3479838" y="3637300"/>
                </a:cubicBezTo>
                <a:close/>
                <a:moveTo>
                  <a:pt x="3286810" y="3637300"/>
                </a:moveTo>
                <a:cubicBezTo>
                  <a:pt x="3297728" y="3637300"/>
                  <a:pt x="3306579" y="3628449"/>
                  <a:pt x="3306579" y="3617532"/>
                </a:cubicBezTo>
                <a:cubicBezTo>
                  <a:pt x="3306579" y="3606614"/>
                  <a:pt x="3297728" y="3597764"/>
                  <a:pt x="3286810" y="3597764"/>
                </a:cubicBezTo>
                <a:cubicBezTo>
                  <a:pt x="3275893" y="3597764"/>
                  <a:pt x="3267042" y="3606614"/>
                  <a:pt x="3267042" y="3617532"/>
                </a:cubicBezTo>
                <a:cubicBezTo>
                  <a:pt x="3267042" y="3628449"/>
                  <a:pt x="3275893" y="3637300"/>
                  <a:pt x="3286810" y="3637300"/>
                </a:cubicBezTo>
                <a:close/>
                <a:moveTo>
                  <a:pt x="3093783" y="3637300"/>
                </a:moveTo>
                <a:cubicBezTo>
                  <a:pt x="3104700" y="3637300"/>
                  <a:pt x="3113551" y="3628449"/>
                  <a:pt x="3113551" y="3617532"/>
                </a:cubicBezTo>
                <a:cubicBezTo>
                  <a:pt x="3113551" y="3606614"/>
                  <a:pt x="3104700" y="3597764"/>
                  <a:pt x="3093783" y="3597764"/>
                </a:cubicBezTo>
                <a:cubicBezTo>
                  <a:pt x="3082865" y="3597764"/>
                  <a:pt x="3074014" y="3606614"/>
                  <a:pt x="3074014" y="3617532"/>
                </a:cubicBezTo>
                <a:cubicBezTo>
                  <a:pt x="3074014" y="3628449"/>
                  <a:pt x="3082865" y="3637300"/>
                  <a:pt x="3093783" y="3637300"/>
                </a:cubicBezTo>
                <a:close/>
                <a:moveTo>
                  <a:pt x="2900755" y="3637300"/>
                </a:moveTo>
                <a:cubicBezTo>
                  <a:pt x="2911673" y="3637300"/>
                  <a:pt x="2920524" y="3628449"/>
                  <a:pt x="2920524" y="3617532"/>
                </a:cubicBezTo>
                <a:cubicBezTo>
                  <a:pt x="2920524" y="3606614"/>
                  <a:pt x="2911673" y="3597764"/>
                  <a:pt x="2900755" y="3597764"/>
                </a:cubicBezTo>
                <a:cubicBezTo>
                  <a:pt x="2889838" y="3597764"/>
                  <a:pt x="2880987" y="3606614"/>
                  <a:pt x="2880987" y="3617532"/>
                </a:cubicBezTo>
                <a:cubicBezTo>
                  <a:pt x="2880987" y="3628449"/>
                  <a:pt x="2889838" y="3637300"/>
                  <a:pt x="2900755" y="3637300"/>
                </a:cubicBezTo>
                <a:close/>
                <a:moveTo>
                  <a:pt x="2707727" y="3637300"/>
                </a:moveTo>
                <a:cubicBezTo>
                  <a:pt x="2718644" y="3637300"/>
                  <a:pt x="2727495" y="3628449"/>
                  <a:pt x="2727495" y="3617532"/>
                </a:cubicBezTo>
                <a:cubicBezTo>
                  <a:pt x="2727495" y="3606614"/>
                  <a:pt x="2718644" y="3597764"/>
                  <a:pt x="2707727" y="3597764"/>
                </a:cubicBezTo>
                <a:cubicBezTo>
                  <a:pt x="2696809" y="3597764"/>
                  <a:pt x="2687958" y="3606614"/>
                  <a:pt x="2687958" y="3617532"/>
                </a:cubicBezTo>
                <a:cubicBezTo>
                  <a:pt x="2687958" y="3628449"/>
                  <a:pt x="2696809" y="3637300"/>
                  <a:pt x="2707727" y="3637300"/>
                </a:cubicBezTo>
                <a:close/>
                <a:moveTo>
                  <a:pt x="2514699" y="3637300"/>
                </a:moveTo>
                <a:cubicBezTo>
                  <a:pt x="2525617" y="3637300"/>
                  <a:pt x="2534468" y="3628449"/>
                  <a:pt x="2534468" y="3617532"/>
                </a:cubicBezTo>
                <a:cubicBezTo>
                  <a:pt x="2534468" y="3606614"/>
                  <a:pt x="2525617" y="3597764"/>
                  <a:pt x="2514699" y="3597764"/>
                </a:cubicBezTo>
                <a:cubicBezTo>
                  <a:pt x="2503782" y="3597764"/>
                  <a:pt x="2494931" y="3606614"/>
                  <a:pt x="2494931" y="3617532"/>
                </a:cubicBezTo>
                <a:cubicBezTo>
                  <a:pt x="2494931" y="3628449"/>
                  <a:pt x="2503782" y="3637300"/>
                  <a:pt x="2514699" y="3637300"/>
                </a:cubicBezTo>
                <a:close/>
                <a:moveTo>
                  <a:pt x="2321672" y="3637300"/>
                </a:moveTo>
                <a:cubicBezTo>
                  <a:pt x="2332589" y="3637300"/>
                  <a:pt x="2341440" y="3628449"/>
                  <a:pt x="2341440" y="3617532"/>
                </a:cubicBezTo>
                <a:cubicBezTo>
                  <a:pt x="2341440" y="3606614"/>
                  <a:pt x="2332589" y="3597764"/>
                  <a:pt x="2321672" y="3597764"/>
                </a:cubicBezTo>
                <a:cubicBezTo>
                  <a:pt x="2310754" y="3597764"/>
                  <a:pt x="2301903" y="3606614"/>
                  <a:pt x="2301903" y="3617532"/>
                </a:cubicBezTo>
                <a:cubicBezTo>
                  <a:pt x="2301903" y="3628449"/>
                  <a:pt x="2310754" y="3637300"/>
                  <a:pt x="2321672" y="3637300"/>
                </a:cubicBezTo>
                <a:close/>
                <a:moveTo>
                  <a:pt x="2128643" y="3637300"/>
                </a:moveTo>
                <a:cubicBezTo>
                  <a:pt x="2139561" y="3637300"/>
                  <a:pt x="2148412" y="3628449"/>
                  <a:pt x="2148412" y="3617532"/>
                </a:cubicBezTo>
                <a:cubicBezTo>
                  <a:pt x="2148412" y="3606614"/>
                  <a:pt x="2139561" y="3597764"/>
                  <a:pt x="2128643" y="3597764"/>
                </a:cubicBezTo>
                <a:cubicBezTo>
                  <a:pt x="2117726" y="3597764"/>
                  <a:pt x="2108875" y="3606614"/>
                  <a:pt x="2108875" y="3617532"/>
                </a:cubicBezTo>
                <a:cubicBezTo>
                  <a:pt x="2108875" y="3628449"/>
                  <a:pt x="2117726" y="3637300"/>
                  <a:pt x="2128643" y="3637300"/>
                </a:cubicBezTo>
                <a:close/>
                <a:moveTo>
                  <a:pt x="1935616" y="3637300"/>
                </a:moveTo>
                <a:cubicBezTo>
                  <a:pt x="1946533" y="3637300"/>
                  <a:pt x="1955384" y="3628449"/>
                  <a:pt x="1955384" y="3617532"/>
                </a:cubicBezTo>
                <a:cubicBezTo>
                  <a:pt x="1955384" y="3606614"/>
                  <a:pt x="1946533" y="3597764"/>
                  <a:pt x="1935616" y="3597764"/>
                </a:cubicBezTo>
                <a:cubicBezTo>
                  <a:pt x="1924698" y="3597764"/>
                  <a:pt x="1915848" y="3606614"/>
                  <a:pt x="1915848" y="3617532"/>
                </a:cubicBezTo>
                <a:cubicBezTo>
                  <a:pt x="1915848" y="3628449"/>
                  <a:pt x="1924698" y="3637300"/>
                  <a:pt x="1935616" y="3637300"/>
                </a:cubicBezTo>
                <a:close/>
                <a:moveTo>
                  <a:pt x="1727277" y="3637300"/>
                </a:moveTo>
                <a:cubicBezTo>
                  <a:pt x="1738195" y="3637300"/>
                  <a:pt x="1747045" y="3628449"/>
                  <a:pt x="1747045" y="3617532"/>
                </a:cubicBezTo>
                <a:cubicBezTo>
                  <a:pt x="1747045" y="3606614"/>
                  <a:pt x="1738195" y="3597764"/>
                  <a:pt x="1727277" y="3597764"/>
                </a:cubicBezTo>
                <a:cubicBezTo>
                  <a:pt x="1716359" y="3597764"/>
                  <a:pt x="1707508" y="3606614"/>
                  <a:pt x="1707508" y="3617532"/>
                </a:cubicBezTo>
                <a:cubicBezTo>
                  <a:pt x="1707508" y="3628449"/>
                  <a:pt x="1716359" y="3637300"/>
                  <a:pt x="1727277" y="3637300"/>
                </a:cubicBezTo>
                <a:close/>
                <a:moveTo>
                  <a:pt x="1534249" y="3637300"/>
                </a:moveTo>
                <a:cubicBezTo>
                  <a:pt x="1545167" y="3637300"/>
                  <a:pt x="1554018" y="3628449"/>
                  <a:pt x="1554018" y="3617532"/>
                </a:cubicBezTo>
                <a:cubicBezTo>
                  <a:pt x="1554018" y="3606614"/>
                  <a:pt x="1545167" y="3597764"/>
                  <a:pt x="1534249" y="3597764"/>
                </a:cubicBezTo>
                <a:cubicBezTo>
                  <a:pt x="1523332" y="3597764"/>
                  <a:pt x="1514481" y="3606614"/>
                  <a:pt x="1514481" y="3617532"/>
                </a:cubicBezTo>
                <a:cubicBezTo>
                  <a:pt x="1514481" y="3628449"/>
                  <a:pt x="1523332" y="3637300"/>
                  <a:pt x="1534249" y="3637300"/>
                </a:cubicBezTo>
                <a:close/>
                <a:moveTo>
                  <a:pt x="1341222" y="3637300"/>
                </a:moveTo>
                <a:cubicBezTo>
                  <a:pt x="1352139" y="3637300"/>
                  <a:pt x="1360990" y="3628449"/>
                  <a:pt x="1360990" y="3617532"/>
                </a:cubicBezTo>
                <a:cubicBezTo>
                  <a:pt x="1360990" y="3606614"/>
                  <a:pt x="1352139" y="3597764"/>
                  <a:pt x="1341222" y="3597764"/>
                </a:cubicBezTo>
                <a:cubicBezTo>
                  <a:pt x="1330304" y="3597764"/>
                  <a:pt x="1321453" y="3606614"/>
                  <a:pt x="1321453" y="3617532"/>
                </a:cubicBezTo>
                <a:cubicBezTo>
                  <a:pt x="1321453" y="3628449"/>
                  <a:pt x="1330304" y="3637300"/>
                  <a:pt x="1341222" y="3637300"/>
                </a:cubicBezTo>
                <a:close/>
                <a:moveTo>
                  <a:pt x="1148193" y="3637300"/>
                </a:moveTo>
                <a:cubicBezTo>
                  <a:pt x="1159111" y="3637300"/>
                  <a:pt x="1167962" y="3628449"/>
                  <a:pt x="1167962" y="3617532"/>
                </a:cubicBezTo>
                <a:cubicBezTo>
                  <a:pt x="1167962" y="3606614"/>
                  <a:pt x="1159111" y="3597764"/>
                  <a:pt x="1148193" y="3597764"/>
                </a:cubicBezTo>
                <a:cubicBezTo>
                  <a:pt x="1137276" y="3597764"/>
                  <a:pt x="1128425" y="3606614"/>
                  <a:pt x="1128425" y="3617532"/>
                </a:cubicBezTo>
                <a:cubicBezTo>
                  <a:pt x="1128425" y="3628449"/>
                  <a:pt x="1137276" y="3637300"/>
                  <a:pt x="1148193" y="3637300"/>
                </a:cubicBezTo>
                <a:close/>
                <a:moveTo>
                  <a:pt x="955166" y="3637300"/>
                </a:moveTo>
                <a:cubicBezTo>
                  <a:pt x="966083" y="3637300"/>
                  <a:pt x="974934" y="3628449"/>
                  <a:pt x="974934" y="3617532"/>
                </a:cubicBezTo>
                <a:cubicBezTo>
                  <a:pt x="974934" y="3606614"/>
                  <a:pt x="966083" y="3597764"/>
                  <a:pt x="955166" y="3597764"/>
                </a:cubicBezTo>
                <a:cubicBezTo>
                  <a:pt x="944248" y="3597764"/>
                  <a:pt x="935398" y="3606614"/>
                  <a:pt x="935398" y="3617532"/>
                </a:cubicBezTo>
                <a:cubicBezTo>
                  <a:pt x="935398" y="3628449"/>
                  <a:pt x="944248" y="3637300"/>
                  <a:pt x="955166" y="3637300"/>
                </a:cubicBezTo>
                <a:close/>
                <a:moveTo>
                  <a:pt x="762138" y="3637300"/>
                </a:moveTo>
                <a:cubicBezTo>
                  <a:pt x="773056" y="3637300"/>
                  <a:pt x="781907" y="3628449"/>
                  <a:pt x="781907" y="3617532"/>
                </a:cubicBezTo>
                <a:cubicBezTo>
                  <a:pt x="781907" y="3606614"/>
                  <a:pt x="773056" y="3597764"/>
                  <a:pt x="762138" y="3597764"/>
                </a:cubicBezTo>
                <a:cubicBezTo>
                  <a:pt x="751221" y="3597764"/>
                  <a:pt x="742370" y="3606614"/>
                  <a:pt x="742370" y="3617532"/>
                </a:cubicBezTo>
                <a:cubicBezTo>
                  <a:pt x="742370" y="3628449"/>
                  <a:pt x="751221" y="3637300"/>
                  <a:pt x="762138" y="3637300"/>
                </a:cubicBezTo>
                <a:close/>
                <a:moveTo>
                  <a:pt x="569111" y="3637300"/>
                </a:moveTo>
                <a:cubicBezTo>
                  <a:pt x="580028" y="3637300"/>
                  <a:pt x="588879" y="3628449"/>
                  <a:pt x="588879" y="3617532"/>
                </a:cubicBezTo>
                <a:cubicBezTo>
                  <a:pt x="588879" y="3606614"/>
                  <a:pt x="580028" y="3597764"/>
                  <a:pt x="569111" y="3597764"/>
                </a:cubicBezTo>
                <a:cubicBezTo>
                  <a:pt x="558193" y="3597764"/>
                  <a:pt x="549343" y="3606614"/>
                  <a:pt x="549343" y="3617532"/>
                </a:cubicBezTo>
                <a:cubicBezTo>
                  <a:pt x="549343" y="3628449"/>
                  <a:pt x="558193" y="3637300"/>
                  <a:pt x="569111" y="3637300"/>
                </a:cubicBezTo>
                <a:close/>
                <a:moveTo>
                  <a:pt x="376082" y="3637300"/>
                </a:moveTo>
                <a:cubicBezTo>
                  <a:pt x="387000" y="3637300"/>
                  <a:pt x="395851" y="3628449"/>
                  <a:pt x="395851" y="3617532"/>
                </a:cubicBezTo>
                <a:cubicBezTo>
                  <a:pt x="395851" y="3606614"/>
                  <a:pt x="387000" y="3597764"/>
                  <a:pt x="376082" y="3597764"/>
                </a:cubicBezTo>
                <a:cubicBezTo>
                  <a:pt x="365165" y="3597764"/>
                  <a:pt x="356314" y="3606614"/>
                  <a:pt x="356314" y="3617532"/>
                </a:cubicBezTo>
                <a:cubicBezTo>
                  <a:pt x="356314" y="3628449"/>
                  <a:pt x="365165" y="3637300"/>
                  <a:pt x="376082" y="3637300"/>
                </a:cubicBezTo>
                <a:close/>
                <a:moveTo>
                  <a:pt x="183055" y="3637300"/>
                </a:moveTo>
                <a:cubicBezTo>
                  <a:pt x="193973" y="3637300"/>
                  <a:pt x="202823" y="3628449"/>
                  <a:pt x="202823" y="3617532"/>
                </a:cubicBezTo>
                <a:cubicBezTo>
                  <a:pt x="202823" y="3606614"/>
                  <a:pt x="193973" y="3597764"/>
                  <a:pt x="183055" y="3597764"/>
                </a:cubicBezTo>
                <a:cubicBezTo>
                  <a:pt x="172137" y="3597764"/>
                  <a:pt x="163287" y="3606614"/>
                  <a:pt x="163287" y="3617532"/>
                </a:cubicBezTo>
                <a:cubicBezTo>
                  <a:pt x="163287" y="3628449"/>
                  <a:pt x="172137" y="3637300"/>
                  <a:pt x="183055" y="3637300"/>
                </a:cubicBezTo>
                <a:close/>
                <a:moveTo>
                  <a:pt x="0" y="3830848"/>
                </a:moveTo>
                <a:lnTo>
                  <a:pt x="4006" y="3829189"/>
                </a:lnTo>
                <a:cubicBezTo>
                  <a:pt x="7583" y="3825612"/>
                  <a:pt x="9796" y="3820670"/>
                  <a:pt x="9796" y="3815211"/>
                </a:cubicBezTo>
                <a:cubicBezTo>
                  <a:pt x="9796" y="3809752"/>
                  <a:pt x="7583" y="3804810"/>
                  <a:pt x="4006" y="3801233"/>
                </a:cubicBezTo>
                <a:lnTo>
                  <a:pt x="0" y="3799574"/>
                </a:lnTo>
                <a:close/>
                <a:moveTo>
                  <a:pt x="8349367" y="3834979"/>
                </a:moveTo>
                <a:cubicBezTo>
                  <a:pt x="8354825" y="3834979"/>
                  <a:pt x="8359767" y="3832766"/>
                  <a:pt x="8363345" y="3829189"/>
                </a:cubicBezTo>
                <a:lnTo>
                  <a:pt x="8366380" y="3821862"/>
                </a:lnTo>
                <a:lnTo>
                  <a:pt x="8366380" y="3808560"/>
                </a:lnTo>
                <a:lnTo>
                  <a:pt x="8363345" y="3801233"/>
                </a:lnTo>
                <a:cubicBezTo>
                  <a:pt x="8359767" y="3797656"/>
                  <a:pt x="8354825" y="3795443"/>
                  <a:pt x="8349367" y="3795443"/>
                </a:cubicBezTo>
                <a:cubicBezTo>
                  <a:pt x="8338449" y="3795443"/>
                  <a:pt x="8329598" y="3804293"/>
                  <a:pt x="8329598" y="3815211"/>
                </a:cubicBezTo>
                <a:cubicBezTo>
                  <a:pt x="8329598" y="3826129"/>
                  <a:pt x="8338449" y="3834979"/>
                  <a:pt x="8349367" y="3834979"/>
                </a:cubicBezTo>
                <a:close/>
                <a:moveTo>
                  <a:pt x="8156338" y="3834979"/>
                </a:moveTo>
                <a:cubicBezTo>
                  <a:pt x="8167256" y="3834979"/>
                  <a:pt x="8176107" y="3826129"/>
                  <a:pt x="8176107" y="3815211"/>
                </a:cubicBezTo>
                <a:cubicBezTo>
                  <a:pt x="8176107" y="3804293"/>
                  <a:pt x="8167256" y="3795443"/>
                  <a:pt x="8156338" y="3795443"/>
                </a:cubicBezTo>
                <a:cubicBezTo>
                  <a:pt x="8145421" y="3795443"/>
                  <a:pt x="8136570" y="3804293"/>
                  <a:pt x="8136570" y="3815211"/>
                </a:cubicBezTo>
                <a:cubicBezTo>
                  <a:pt x="8136570" y="3826129"/>
                  <a:pt x="8145421" y="3834979"/>
                  <a:pt x="8156338" y="3834979"/>
                </a:cubicBezTo>
                <a:close/>
                <a:moveTo>
                  <a:pt x="7963311" y="3834979"/>
                </a:moveTo>
                <a:cubicBezTo>
                  <a:pt x="7974228" y="3834979"/>
                  <a:pt x="7983079" y="3826129"/>
                  <a:pt x="7983079" y="3815211"/>
                </a:cubicBezTo>
                <a:cubicBezTo>
                  <a:pt x="7983079" y="3804293"/>
                  <a:pt x="7974228" y="3795443"/>
                  <a:pt x="7963311" y="3795443"/>
                </a:cubicBezTo>
                <a:cubicBezTo>
                  <a:pt x="7952393" y="3795443"/>
                  <a:pt x="7943543" y="3804293"/>
                  <a:pt x="7943543" y="3815211"/>
                </a:cubicBezTo>
                <a:cubicBezTo>
                  <a:pt x="7943543" y="3826129"/>
                  <a:pt x="7952393" y="3834979"/>
                  <a:pt x="7963311" y="3834979"/>
                </a:cubicBezTo>
                <a:close/>
                <a:moveTo>
                  <a:pt x="7770283" y="3834979"/>
                </a:moveTo>
                <a:cubicBezTo>
                  <a:pt x="7781201" y="3834979"/>
                  <a:pt x="7790052" y="3826129"/>
                  <a:pt x="7790052" y="3815211"/>
                </a:cubicBezTo>
                <a:cubicBezTo>
                  <a:pt x="7790052" y="3804293"/>
                  <a:pt x="7781201" y="3795443"/>
                  <a:pt x="7770283" y="3795443"/>
                </a:cubicBezTo>
                <a:cubicBezTo>
                  <a:pt x="7759366" y="3795443"/>
                  <a:pt x="7750515" y="3804293"/>
                  <a:pt x="7750515" y="3815211"/>
                </a:cubicBezTo>
                <a:cubicBezTo>
                  <a:pt x="7750515" y="3826129"/>
                  <a:pt x="7759366" y="3834979"/>
                  <a:pt x="7770283" y="3834979"/>
                </a:cubicBezTo>
                <a:close/>
                <a:moveTo>
                  <a:pt x="7577256" y="3834979"/>
                </a:moveTo>
                <a:cubicBezTo>
                  <a:pt x="7588174" y="3834979"/>
                  <a:pt x="7597024" y="3826129"/>
                  <a:pt x="7597024" y="3815211"/>
                </a:cubicBezTo>
                <a:cubicBezTo>
                  <a:pt x="7597024" y="3804293"/>
                  <a:pt x="7588174" y="3795443"/>
                  <a:pt x="7577256" y="3795443"/>
                </a:cubicBezTo>
                <a:cubicBezTo>
                  <a:pt x="7566338" y="3795443"/>
                  <a:pt x="7557488" y="3804293"/>
                  <a:pt x="7557488" y="3815211"/>
                </a:cubicBezTo>
                <a:cubicBezTo>
                  <a:pt x="7557488" y="3826129"/>
                  <a:pt x="7566338" y="3834979"/>
                  <a:pt x="7577256" y="3834979"/>
                </a:cubicBezTo>
                <a:close/>
                <a:moveTo>
                  <a:pt x="7384228" y="3834979"/>
                </a:moveTo>
                <a:cubicBezTo>
                  <a:pt x="7395145" y="3834979"/>
                  <a:pt x="7403996" y="3826129"/>
                  <a:pt x="7403996" y="3815211"/>
                </a:cubicBezTo>
                <a:cubicBezTo>
                  <a:pt x="7403996" y="3804293"/>
                  <a:pt x="7395145" y="3795443"/>
                  <a:pt x="7384228" y="3795443"/>
                </a:cubicBezTo>
                <a:cubicBezTo>
                  <a:pt x="7373310" y="3795443"/>
                  <a:pt x="7364459" y="3804293"/>
                  <a:pt x="7364459" y="3815211"/>
                </a:cubicBezTo>
                <a:cubicBezTo>
                  <a:pt x="7364459" y="3826129"/>
                  <a:pt x="7373310" y="3834979"/>
                  <a:pt x="7384228" y="3834979"/>
                </a:cubicBezTo>
                <a:close/>
                <a:moveTo>
                  <a:pt x="7191200" y="3834979"/>
                </a:moveTo>
                <a:cubicBezTo>
                  <a:pt x="7202118" y="3834979"/>
                  <a:pt x="7210968" y="3826129"/>
                  <a:pt x="7210968" y="3815211"/>
                </a:cubicBezTo>
                <a:cubicBezTo>
                  <a:pt x="7210968" y="3804293"/>
                  <a:pt x="7202118" y="3795443"/>
                  <a:pt x="7191200" y="3795443"/>
                </a:cubicBezTo>
                <a:cubicBezTo>
                  <a:pt x="7180283" y="3795443"/>
                  <a:pt x="7171432" y="3804293"/>
                  <a:pt x="7171432" y="3815211"/>
                </a:cubicBezTo>
                <a:cubicBezTo>
                  <a:pt x="7171432" y="3826129"/>
                  <a:pt x="7180283" y="3834979"/>
                  <a:pt x="7191200" y="3834979"/>
                </a:cubicBezTo>
                <a:close/>
                <a:moveTo>
                  <a:pt x="6998173" y="3834979"/>
                </a:moveTo>
                <a:cubicBezTo>
                  <a:pt x="7009090" y="3834979"/>
                  <a:pt x="7017941" y="3826129"/>
                  <a:pt x="7017941" y="3815211"/>
                </a:cubicBezTo>
                <a:cubicBezTo>
                  <a:pt x="7017941" y="3804293"/>
                  <a:pt x="7009090" y="3795443"/>
                  <a:pt x="6998173" y="3795443"/>
                </a:cubicBezTo>
                <a:cubicBezTo>
                  <a:pt x="6987255" y="3795443"/>
                  <a:pt x="6978404" y="3804293"/>
                  <a:pt x="6978404" y="3815211"/>
                </a:cubicBezTo>
                <a:cubicBezTo>
                  <a:pt x="6978404" y="3826129"/>
                  <a:pt x="6987255" y="3834979"/>
                  <a:pt x="6998173" y="3834979"/>
                </a:cubicBezTo>
                <a:close/>
                <a:moveTo>
                  <a:pt x="6805144" y="3834979"/>
                </a:moveTo>
                <a:cubicBezTo>
                  <a:pt x="6816062" y="3834979"/>
                  <a:pt x="6824913" y="3826129"/>
                  <a:pt x="6824913" y="3815211"/>
                </a:cubicBezTo>
                <a:cubicBezTo>
                  <a:pt x="6824913" y="3804293"/>
                  <a:pt x="6816062" y="3795443"/>
                  <a:pt x="6805144" y="3795443"/>
                </a:cubicBezTo>
                <a:cubicBezTo>
                  <a:pt x="6794227" y="3795443"/>
                  <a:pt x="6785376" y="3804293"/>
                  <a:pt x="6785376" y="3815211"/>
                </a:cubicBezTo>
                <a:cubicBezTo>
                  <a:pt x="6785376" y="3826129"/>
                  <a:pt x="6794227" y="3834979"/>
                  <a:pt x="6805144" y="3834979"/>
                </a:cubicBezTo>
                <a:close/>
                <a:moveTo>
                  <a:pt x="6612117" y="3834979"/>
                </a:moveTo>
                <a:cubicBezTo>
                  <a:pt x="6623034" y="3834979"/>
                  <a:pt x="6631885" y="3826129"/>
                  <a:pt x="6631885" y="3815211"/>
                </a:cubicBezTo>
                <a:cubicBezTo>
                  <a:pt x="6631885" y="3804293"/>
                  <a:pt x="6623034" y="3795443"/>
                  <a:pt x="6612117" y="3795443"/>
                </a:cubicBezTo>
                <a:cubicBezTo>
                  <a:pt x="6601199" y="3795443"/>
                  <a:pt x="6592348" y="3804293"/>
                  <a:pt x="6592348" y="3815211"/>
                </a:cubicBezTo>
                <a:cubicBezTo>
                  <a:pt x="6592348" y="3826129"/>
                  <a:pt x="6601199" y="3834979"/>
                  <a:pt x="6612117" y="3834979"/>
                </a:cubicBezTo>
                <a:close/>
                <a:moveTo>
                  <a:pt x="6403778" y="3834979"/>
                </a:moveTo>
                <a:cubicBezTo>
                  <a:pt x="6414695" y="3834979"/>
                  <a:pt x="6423546" y="3826129"/>
                  <a:pt x="6423546" y="3815211"/>
                </a:cubicBezTo>
                <a:cubicBezTo>
                  <a:pt x="6423546" y="3804293"/>
                  <a:pt x="6414695" y="3795443"/>
                  <a:pt x="6403778" y="3795443"/>
                </a:cubicBezTo>
                <a:cubicBezTo>
                  <a:pt x="6392860" y="3795443"/>
                  <a:pt x="6384009" y="3804293"/>
                  <a:pt x="6384009" y="3815211"/>
                </a:cubicBezTo>
                <a:cubicBezTo>
                  <a:pt x="6384009" y="3826129"/>
                  <a:pt x="6392860" y="3834979"/>
                  <a:pt x="6403778" y="3834979"/>
                </a:cubicBezTo>
                <a:close/>
                <a:moveTo>
                  <a:pt x="6210750" y="3834979"/>
                </a:moveTo>
                <a:cubicBezTo>
                  <a:pt x="6221668" y="3834979"/>
                  <a:pt x="6230519" y="3826129"/>
                  <a:pt x="6230519" y="3815211"/>
                </a:cubicBezTo>
                <a:cubicBezTo>
                  <a:pt x="6230519" y="3804293"/>
                  <a:pt x="6221668" y="3795443"/>
                  <a:pt x="6210750" y="3795443"/>
                </a:cubicBezTo>
                <a:cubicBezTo>
                  <a:pt x="6199833" y="3795443"/>
                  <a:pt x="6190982" y="3804293"/>
                  <a:pt x="6190982" y="3815211"/>
                </a:cubicBezTo>
                <a:cubicBezTo>
                  <a:pt x="6190982" y="3826129"/>
                  <a:pt x="6199833" y="3834979"/>
                  <a:pt x="6210750" y="3834979"/>
                </a:cubicBezTo>
                <a:close/>
                <a:moveTo>
                  <a:pt x="6017723" y="3834979"/>
                </a:moveTo>
                <a:cubicBezTo>
                  <a:pt x="6028640" y="3834979"/>
                  <a:pt x="6037491" y="3826129"/>
                  <a:pt x="6037491" y="3815211"/>
                </a:cubicBezTo>
                <a:cubicBezTo>
                  <a:pt x="6037491" y="3804293"/>
                  <a:pt x="6028640" y="3795443"/>
                  <a:pt x="6017723" y="3795443"/>
                </a:cubicBezTo>
                <a:cubicBezTo>
                  <a:pt x="6006805" y="3795443"/>
                  <a:pt x="5997954" y="3804293"/>
                  <a:pt x="5997954" y="3815211"/>
                </a:cubicBezTo>
                <a:cubicBezTo>
                  <a:pt x="5997954" y="3826129"/>
                  <a:pt x="6006805" y="3834979"/>
                  <a:pt x="6017723" y="3834979"/>
                </a:cubicBezTo>
                <a:close/>
                <a:moveTo>
                  <a:pt x="5824694" y="3834979"/>
                </a:moveTo>
                <a:cubicBezTo>
                  <a:pt x="5835612" y="3834979"/>
                  <a:pt x="5844463" y="3826129"/>
                  <a:pt x="5844463" y="3815211"/>
                </a:cubicBezTo>
                <a:cubicBezTo>
                  <a:pt x="5844463" y="3804293"/>
                  <a:pt x="5835612" y="3795443"/>
                  <a:pt x="5824694" y="3795443"/>
                </a:cubicBezTo>
                <a:cubicBezTo>
                  <a:pt x="5813777" y="3795443"/>
                  <a:pt x="5804926" y="3804293"/>
                  <a:pt x="5804926" y="3815211"/>
                </a:cubicBezTo>
                <a:cubicBezTo>
                  <a:pt x="5804926" y="3826129"/>
                  <a:pt x="5813777" y="3834979"/>
                  <a:pt x="5824694" y="3834979"/>
                </a:cubicBezTo>
                <a:close/>
                <a:moveTo>
                  <a:pt x="5631667" y="3834979"/>
                </a:moveTo>
                <a:cubicBezTo>
                  <a:pt x="5642584" y="3834979"/>
                  <a:pt x="5651435" y="3826129"/>
                  <a:pt x="5651435" y="3815211"/>
                </a:cubicBezTo>
                <a:cubicBezTo>
                  <a:pt x="5651435" y="3804293"/>
                  <a:pt x="5642584" y="3795443"/>
                  <a:pt x="5631667" y="3795443"/>
                </a:cubicBezTo>
                <a:cubicBezTo>
                  <a:pt x="5620749" y="3795443"/>
                  <a:pt x="5611899" y="3804293"/>
                  <a:pt x="5611899" y="3815211"/>
                </a:cubicBezTo>
                <a:cubicBezTo>
                  <a:pt x="5611899" y="3826129"/>
                  <a:pt x="5620749" y="3834979"/>
                  <a:pt x="5631667" y="3834979"/>
                </a:cubicBezTo>
                <a:close/>
                <a:moveTo>
                  <a:pt x="5438639" y="3834979"/>
                </a:moveTo>
                <a:cubicBezTo>
                  <a:pt x="5449557" y="3834979"/>
                  <a:pt x="5458408" y="3826129"/>
                  <a:pt x="5458408" y="3815211"/>
                </a:cubicBezTo>
                <a:cubicBezTo>
                  <a:pt x="5458408" y="3804293"/>
                  <a:pt x="5449557" y="3795443"/>
                  <a:pt x="5438639" y="3795443"/>
                </a:cubicBezTo>
                <a:cubicBezTo>
                  <a:pt x="5427722" y="3795443"/>
                  <a:pt x="5418871" y="3804293"/>
                  <a:pt x="5418871" y="3815211"/>
                </a:cubicBezTo>
                <a:cubicBezTo>
                  <a:pt x="5418871" y="3826129"/>
                  <a:pt x="5427722" y="3834979"/>
                  <a:pt x="5438639" y="3834979"/>
                </a:cubicBezTo>
                <a:close/>
                <a:moveTo>
                  <a:pt x="5245612" y="3834979"/>
                </a:moveTo>
                <a:cubicBezTo>
                  <a:pt x="5256529" y="3834979"/>
                  <a:pt x="5265380" y="3826129"/>
                  <a:pt x="5265380" y="3815211"/>
                </a:cubicBezTo>
                <a:cubicBezTo>
                  <a:pt x="5265380" y="3804293"/>
                  <a:pt x="5256529" y="3795443"/>
                  <a:pt x="5245612" y="3795443"/>
                </a:cubicBezTo>
                <a:cubicBezTo>
                  <a:pt x="5234694" y="3795443"/>
                  <a:pt x="5225843" y="3804293"/>
                  <a:pt x="5225843" y="3815211"/>
                </a:cubicBezTo>
                <a:cubicBezTo>
                  <a:pt x="5225843" y="3826129"/>
                  <a:pt x="5234694" y="3834979"/>
                  <a:pt x="5245612" y="3834979"/>
                </a:cubicBezTo>
                <a:close/>
                <a:moveTo>
                  <a:pt x="5052584" y="3834979"/>
                </a:moveTo>
                <a:cubicBezTo>
                  <a:pt x="5063502" y="3834979"/>
                  <a:pt x="5072353" y="3826129"/>
                  <a:pt x="5072353" y="3815211"/>
                </a:cubicBezTo>
                <a:cubicBezTo>
                  <a:pt x="5072353" y="3804293"/>
                  <a:pt x="5063502" y="3795443"/>
                  <a:pt x="5052584" y="3795443"/>
                </a:cubicBezTo>
                <a:cubicBezTo>
                  <a:pt x="5041666" y="3795443"/>
                  <a:pt x="5032815" y="3804293"/>
                  <a:pt x="5032815" y="3815211"/>
                </a:cubicBezTo>
                <a:cubicBezTo>
                  <a:pt x="5032815" y="3826129"/>
                  <a:pt x="5041666" y="3834979"/>
                  <a:pt x="5052584" y="3834979"/>
                </a:cubicBezTo>
                <a:close/>
                <a:moveTo>
                  <a:pt x="4859557" y="3834979"/>
                </a:moveTo>
                <a:cubicBezTo>
                  <a:pt x="4870473" y="3834979"/>
                  <a:pt x="4879324" y="3826129"/>
                  <a:pt x="4879324" y="3815211"/>
                </a:cubicBezTo>
                <a:cubicBezTo>
                  <a:pt x="4879324" y="3804293"/>
                  <a:pt x="4870473" y="3795443"/>
                  <a:pt x="4859557" y="3795443"/>
                </a:cubicBezTo>
                <a:cubicBezTo>
                  <a:pt x="4848639" y="3795443"/>
                  <a:pt x="4839789" y="3804293"/>
                  <a:pt x="4839789" y="3815211"/>
                </a:cubicBezTo>
                <a:cubicBezTo>
                  <a:pt x="4839789" y="3826129"/>
                  <a:pt x="4848639" y="3834979"/>
                  <a:pt x="4859557" y="3834979"/>
                </a:cubicBezTo>
                <a:close/>
                <a:moveTo>
                  <a:pt x="4666528" y="3834979"/>
                </a:moveTo>
                <a:cubicBezTo>
                  <a:pt x="4677446" y="3834979"/>
                  <a:pt x="4686297" y="3826129"/>
                  <a:pt x="4686297" y="3815211"/>
                </a:cubicBezTo>
                <a:cubicBezTo>
                  <a:pt x="4686297" y="3804293"/>
                  <a:pt x="4677446" y="3795443"/>
                  <a:pt x="4666528" y="3795443"/>
                </a:cubicBezTo>
                <a:cubicBezTo>
                  <a:pt x="4655612" y="3795443"/>
                  <a:pt x="4646761" y="3804293"/>
                  <a:pt x="4646761" y="3815211"/>
                </a:cubicBezTo>
                <a:cubicBezTo>
                  <a:pt x="4646761" y="3826129"/>
                  <a:pt x="4655612" y="3834979"/>
                  <a:pt x="4666528" y="3834979"/>
                </a:cubicBezTo>
                <a:close/>
                <a:moveTo>
                  <a:pt x="4473501" y="3834979"/>
                </a:moveTo>
                <a:cubicBezTo>
                  <a:pt x="4484419" y="3834979"/>
                  <a:pt x="4493269" y="3826129"/>
                  <a:pt x="4493269" y="3815211"/>
                </a:cubicBezTo>
                <a:cubicBezTo>
                  <a:pt x="4493269" y="3804293"/>
                  <a:pt x="4484419" y="3795443"/>
                  <a:pt x="4473501" y="3795443"/>
                </a:cubicBezTo>
                <a:cubicBezTo>
                  <a:pt x="4462582" y="3795443"/>
                  <a:pt x="4453732" y="3804293"/>
                  <a:pt x="4453732" y="3815211"/>
                </a:cubicBezTo>
                <a:cubicBezTo>
                  <a:pt x="4453732" y="3826129"/>
                  <a:pt x="4462582" y="3834979"/>
                  <a:pt x="4473501" y="3834979"/>
                </a:cubicBezTo>
                <a:close/>
                <a:moveTo>
                  <a:pt x="4280474" y="3834979"/>
                </a:moveTo>
                <a:cubicBezTo>
                  <a:pt x="4291390" y="3834979"/>
                  <a:pt x="4300242" y="3826129"/>
                  <a:pt x="4300242" y="3815211"/>
                </a:cubicBezTo>
                <a:cubicBezTo>
                  <a:pt x="4300242" y="3804293"/>
                  <a:pt x="4291390" y="3795443"/>
                  <a:pt x="4280474" y="3795443"/>
                </a:cubicBezTo>
                <a:cubicBezTo>
                  <a:pt x="4269556" y="3795443"/>
                  <a:pt x="4260705" y="3804293"/>
                  <a:pt x="4260705" y="3815211"/>
                </a:cubicBezTo>
                <a:cubicBezTo>
                  <a:pt x="4260705" y="3826129"/>
                  <a:pt x="4269556" y="3834979"/>
                  <a:pt x="4280474" y="3834979"/>
                </a:cubicBezTo>
                <a:close/>
                <a:moveTo>
                  <a:pt x="4058922" y="3834979"/>
                </a:moveTo>
                <a:cubicBezTo>
                  <a:pt x="4069840" y="3834979"/>
                  <a:pt x="4078690" y="3826129"/>
                  <a:pt x="4078690" y="3815211"/>
                </a:cubicBezTo>
                <a:cubicBezTo>
                  <a:pt x="4078690" y="3804293"/>
                  <a:pt x="4069840" y="3795443"/>
                  <a:pt x="4058922" y="3795443"/>
                </a:cubicBezTo>
                <a:cubicBezTo>
                  <a:pt x="4048003" y="3795443"/>
                  <a:pt x="4039153" y="3804293"/>
                  <a:pt x="4039153" y="3815211"/>
                </a:cubicBezTo>
                <a:cubicBezTo>
                  <a:pt x="4039153" y="3826129"/>
                  <a:pt x="4048003" y="3834979"/>
                  <a:pt x="4058922" y="3834979"/>
                </a:cubicBezTo>
                <a:close/>
                <a:moveTo>
                  <a:pt x="3865894" y="3834979"/>
                </a:moveTo>
                <a:cubicBezTo>
                  <a:pt x="3876811" y="3834979"/>
                  <a:pt x="3885662" y="3826129"/>
                  <a:pt x="3885662" y="3815211"/>
                </a:cubicBezTo>
                <a:cubicBezTo>
                  <a:pt x="3885662" y="3804293"/>
                  <a:pt x="3876811" y="3795443"/>
                  <a:pt x="3865894" y="3795443"/>
                </a:cubicBezTo>
                <a:cubicBezTo>
                  <a:pt x="3854977" y="3795443"/>
                  <a:pt x="3846126" y="3804293"/>
                  <a:pt x="3846126" y="3815211"/>
                </a:cubicBezTo>
                <a:cubicBezTo>
                  <a:pt x="3846126" y="3826129"/>
                  <a:pt x="3854977" y="3834979"/>
                  <a:pt x="3865894" y="3834979"/>
                </a:cubicBezTo>
                <a:close/>
                <a:moveTo>
                  <a:pt x="3672866" y="3834979"/>
                </a:moveTo>
                <a:cubicBezTo>
                  <a:pt x="3683783" y="3834979"/>
                  <a:pt x="3692634" y="3826129"/>
                  <a:pt x="3692634" y="3815211"/>
                </a:cubicBezTo>
                <a:cubicBezTo>
                  <a:pt x="3692634" y="3804293"/>
                  <a:pt x="3683783" y="3795443"/>
                  <a:pt x="3672866" y="3795443"/>
                </a:cubicBezTo>
                <a:cubicBezTo>
                  <a:pt x="3661948" y="3795443"/>
                  <a:pt x="3653098" y="3804293"/>
                  <a:pt x="3653098" y="3815211"/>
                </a:cubicBezTo>
                <a:cubicBezTo>
                  <a:pt x="3653098" y="3826129"/>
                  <a:pt x="3661948" y="3834979"/>
                  <a:pt x="3672866" y="3834979"/>
                </a:cubicBezTo>
                <a:close/>
                <a:moveTo>
                  <a:pt x="3479838" y="3834979"/>
                </a:moveTo>
                <a:cubicBezTo>
                  <a:pt x="3490755" y="3834979"/>
                  <a:pt x="3499606" y="3826129"/>
                  <a:pt x="3499606" y="3815211"/>
                </a:cubicBezTo>
                <a:cubicBezTo>
                  <a:pt x="3499606" y="3804293"/>
                  <a:pt x="3490755" y="3795443"/>
                  <a:pt x="3479838" y="3795443"/>
                </a:cubicBezTo>
                <a:cubicBezTo>
                  <a:pt x="3468920" y="3795443"/>
                  <a:pt x="3460069" y="3804293"/>
                  <a:pt x="3460069" y="3815211"/>
                </a:cubicBezTo>
                <a:cubicBezTo>
                  <a:pt x="3460069" y="3826129"/>
                  <a:pt x="3468920" y="3834979"/>
                  <a:pt x="3479838" y="3834979"/>
                </a:cubicBezTo>
                <a:close/>
                <a:moveTo>
                  <a:pt x="3286810" y="3834979"/>
                </a:moveTo>
                <a:cubicBezTo>
                  <a:pt x="3297728" y="3834979"/>
                  <a:pt x="3306579" y="3826129"/>
                  <a:pt x="3306579" y="3815211"/>
                </a:cubicBezTo>
                <a:cubicBezTo>
                  <a:pt x="3306579" y="3804293"/>
                  <a:pt x="3297728" y="3795443"/>
                  <a:pt x="3286810" y="3795443"/>
                </a:cubicBezTo>
                <a:cubicBezTo>
                  <a:pt x="3275893" y="3795443"/>
                  <a:pt x="3267042" y="3804293"/>
                  <a:pt x="3267042" y="3815211"/>
                </a:cubicBezTo>
                <a:cubicBezTo>
                  <a:pt x="3267042" y="3826129"/>
                  <a:pt x="3275893" y="3834979"/>
                  <a:pt x="3286810" y="3834979"/>
                </a:cubicBezTo>
                <a:close/>
                <a:moveTo>
                  <a:pt x="3093783" y="3834979"/>
                </a:moveTo>
                <a:cubicBezTo>
                  <a:pt x="3104700" y="3834979"/>
                  <a:pt x="3113551" y="3826129"/>
                  <a:pt x="3113551" y="3815211"/>
                </a:cubicBezTo>
                <a:cubicBezTo>
                  <a:pt x="3113551" y="3804293"/>
                  <a:pt x="3104700" y="3795443"/>
                  <a:pt x="3093783" y="3795443"/>
                </a:cubicBezTo>
                <a:cubicBezTo>
                  <a:pt x="3082865" y="3795443"/>
                  <a:pt x="3074014" y="3804293"/>
                  <a:pt x="3074014" y="3815211"/>
                </a:cubicBezTo>
                <a:cubicBezTo>
                  <a:pt x="3074014" y="3826129"/>
                  <a:pt x="3082865" y="3834979"/>
                  <a:pt x="3093783" y="3834979"/>
                </a:cubicBezTo>
                <a:close/>
                <a:moveTo>
                  <a:pt x="2900755" y="3834979"/>
                </a:moveTo>
                <a:cubicBezTo>
                  <a:pt x="2911673" y="3834979"/>
                  <a:pt x="2920524" y="3826129"/>
                  <a:pt x="2920524" y="3815211"/>
                </a:cubicBezTo>
                <a:cubicBezTo>
                  <a:pt x="2920524" y="3804293"/>
                  <a:pt x="2911673" y="3795443"/>
                  <a:pt x="2900755" y="3795443"/>
                </a:cubicBezTo>
                <a:cubicBezTo>
                  <a:pt x="2889838" y="3795443"/>
                  <a:pt x="2880987" y="3804293"/>
                  <a:pt x="2880987" y="3815211"/>
                </a:cubicBezTo>
                <a:cubicBezTo>
                  <a:pt x="2880987" y="3826129"/>
                  <a:pt x="2889838" y="3834979"/>
                  <a:pt x="2900755" y="3834979"/>
                </a:cubicBezTo>
                <a:close/>
                <a:moveTo>
                  <a:pt x="2707727" y="3834979"/>
                </a:moveTo>
                <a:cubicBezTo>
                  <a:pt x="2718644" y="3834979"/>
                  <a:pt x="2727495" y="3826129"/>
                  <a:pt x="2727495" y="3815211"/>
                </a:cubicBezTo>
                <a:cubicBezTo>
                  <a:pt x="2727495" y="3804293"/>
                  <a:pt x="2718644" y="3795443"/>
                  <a:pt x="2707727" y="3795443"/>
                </a:cubicBezTo>
                <a:cubicBezTo>
                  <a:pt x="2696809" y="3795443"/>
                  <a:pt x="2687958" y="3804293"/>
                  <a:pt x="2687958" y="3815211"/>
                </a:cubicBezTo>
                <a:cubicBezTo>
                  <a:pt x="2687958" y="3826129"/>
                  <a:pt x="2696809" y="3834979"/>
                  <a:pt x="2707727" y="3834979"/>
                </a:cubicBezTo>
                <a:close/>
                <a:moveTo>
                  <a:pt x="2514699" y="3834979"/>
                </a:moveTo>
                <a:cubicBezTo>
                  <a:pt x="2525617" y="3834979"/>
                  <a:pt x="2534468" y="3826129"/>
                  <a:pt x="2534468" y="3815211"/>
                </a:cubicBezTo>
                <a:cubicBezTo>
                  <a:pt x="2534468" y="3804293"/>
                  <a:pt x="2525617" y="3795443"/>
                  <a:pt x="2514699" y="3795443"/>
                </a:cubicBezTo>
                <a:cubicBezTo>
                  <a:pt x="2503782" y="3795443"/>
                  <a:pt x="2494931" y="3804293"/>
                  <a:pt x="2494931" y="3815211"/>
                </a:cubicBezTo>
                <a:cubicBezTo>
                  <a:pt x="2494931" y="3826129"/>
                  <a:pt x="2503782" y="3834979"/>
                  <a:pt x="2514699" y="3834979"/>
                </a:cubicBezTo>
                <a:close/>
                <a:moveTo>
                  <a:pt x="2321672" y="3834979"/>
                </a:moveTo>
                <a:cubicBezTo>
                  <a:pt x="2332589" y="3834979"/>
                  <a:pt x="2341440" y="3826129"/>
                  <a:pt x="2341440" y="3815211"/>
                </a:cubicBezTo>
                <a:cubicBezTo>
                  <a:pt x="2341440" y="3804293"/>
                  <a:pt x="2332589" y="3795443"/>
                  <a:pt x="2321672" y="3795443"/>
                </a:cubicBezTo>
                <a:cubicBezTo>
                  <a:pt x="2310754" y="3795443"/>
                  <a:pt x="2301903" y="3804293"/>
                  <a:pt x="2301903" y="3815211"/>
                </a:cubicBezTo>
                <a:cubicBezTo>
                  <a:pt x="2301903" y="3826129"/>
                  <a:pt x="2310754" y="3834979"/>
                  <a:pt x="2321672" y="3834979"/>
                </a:cubicBezTo>
                <a:close/>
                <a:moveTo>
                  <a:pt x="2128643" y="3834979"/>
                </a:moveTo>
                <a:cubicBezTo>
                  <a:pt x="2139561" y="3834979"/>
                  <a:pt x="2148412" y="3826129"/>
                  <a:pt x="2148412" y="3815211"/>
                </a:cubicBezTo>
                <a:cubicBezTo>
                  <a:pt x="2148412" y="3804293"/>
                  <a:pt x="2139561" y="3795443"/>
                  <a:pt x="2128643" y="3795443"/>
                </a:cubicBezTo>
                <a:cubicBezTo>
                  <a:pt x="2117726" y="3795443"/>
                  <a:pt x="2108875" y="3804293"/>
                  <a:pt x="2108875" y="3815211"/>
                </a:cubicBezTo>
                <a:cubicBezTo>
                  <a:pt x="2108875" y="3826129"/>
                  <a:pt x="2117726" y="3834979"/>
                  <a:pt x="2128643" y="3834979"/>
                </a:cubicBezTo>
                <a:close/>
                <a:moveTo>
                  <a:pt x="1935616" y="3834979"/>
                </a:moveTo>
                <a:cubicBezTo>
                  <a:pt x="1946533" y="3834979"/>
                  <a:pt x="1955384" y="3826129"/>
                  <a:pt x="1955384" y="3815211"/>
                </a:cubicBezTo>
                <a:cubicBezTo>
                  <a:pt x="1955384" y="3804293"/>
                  <a:pt x="1946533" y="3795443"/>
                  <a:pt x="1935616" y="3795443"/>
                </a:cubicBezTo>
                <a:cubicBezTo>
                  <a:pt x="1924698" y="3795443"/>
                  <a:pt x="1915848" y="3804293"/>
                  <a:pt x="1915848" y="3815211"/>
                </a:cubicBezTo>
                <a:cubicBezTo>
                  <a:pt x="1915848" y="3826129"/>
                  <a:pt x="1924698" y="3834979"/>
                  <a:pt x="1935616" y="3834979"/>
                </a:cubicBezTo>
                <a:close/>
                <a:moveTo>
                  <a:pt x="1727277" y="3834979"/>
                </a:moveTo>
                <a:cubicBezTo>
                  <a:pt x="1738195" y="3834979"/>
                  <a:pt x="1747045" y="3826129"/>
                  <a:pt x="1747045" y="3815211"/>
                </a:cubicBezTo>
                <a:cubicBezTo>
                  <a:pt x="1747045" y="3804293"/>
                  <a:pt x="1738195" y="3795443"/>
                  <a:pt x="1727277" y="3795443"/>
                </a:cubicBezTo>
                <a:cubicBezTo>
                  <a:pt x="1716359" y="3795443"/>
                  <a:pt x="1707508" y="3804293"/>
                  <a:pt x="1707508" y="3815211"/>
                </a:cubicBezTo>
                <a:cubicBezTo>
                  <a:pt x="1707508" y="3826129"/>
                  <a:pt x="1716359" y="3834979"/>
                  <a:pt x="1727277" y="3834979"/>
                </a:cubicBezTo>
                <a:close/>
                <a:moveTo>
                  <a:pt x="1534249" y="3834979"/>
                </a:moveTo>
                <a:cubicBezTo>
                  <a:pt x="1545167" y="3834979"/>
                  <a:pt x="1554018" y="3826129"/>
                  <a:pt x="1554018" y="3815211"/>
                </a:cubicBezTo>
                <a:cubicBezTo>
                  <a:pt x="1554018" y="3804293"/>
                  <a:pt x="1545167" y="3795443"/>
                  <a:pt x="1534249" y="3795443"/>
                </a:cubicBezTo>
                <a:cubicBezTo>
                  <a:pt x="1523332" y="3795443"/>
                  <a:pt x="1514481" y="3804293"/>
                  <a:pt x="1514481" y="3815211"/>
                </a:cubicBezTo>
                <a:cubicBezTo>
                  <a:pt x="1514481" y="3826129"/>
                  <a:pt x="1523332" y="3834979"/>
                  <a:pt x="1534249" y="3834979"/>
                </a:cubicBezTo>
                <a:close/>
                <a:moveTo>
                  <a:pt x="1341222" y="3834979"/>
                </a:moveTo>
                <a:cubicBezTo>
                  <a:pt x="1352139" y="3834979"/>
                  <a:pt x="1360990" y="3826129"/>
                  <a:pt x="1360990" y="3815211"/>
                </a:cubicBezTo>
                <a:cubicBezTo>
                  <a:pt x="1360990" y="3804293"/>
                  <a:pt x="1352139" y="3795443"/>
                  <a:pt x="1341222" y="3795443"/>
                </a:cubicBezTo>
                <a:cubicBezTo>
                  <a:pt x="1330304" y="3795443"/>
                  <a:pt x="1321453" y="3804293"/>
                  <a:pt x="1321453" y="3815211"/>
                </a:cubicBezTo>
                <a:cubicBezTo>
                  <a:pt x="1321453" y="3826129"/>
                  <a:pt x="1330304" y="3834979"/>
                  <a:pt x="1341222" y="3834979"/>
                </a:cubicBezTo>
                <a:close/>
                <a:moveTo>
                  <a:pt x="1148193" y="3834979"/>
                </a:moveTo>
                <a:cubicBezTo>
                  <a:pt x="1159111" y="3834979"/>
                  <a:pt x="1167962" y="3826129"/>
                  <a:pt x="1167962" y="3815211"/>
                </a:cubicBezTo>
                <a:cubicBezTo>
                  <a:pt x="1167962" y="3804293"/>
                  <a:pt x="1159111" y="3795443"/>
                  <a:pt x="1148193" y="3795443"/>
                </a:cubicBezTo>
                <a:cubicBezTo>
                  <a:pt x="1137276" y="3795443"/>
                  <a:pt x="1128425" y="3804293"/>
                  <a:pt x="1128425" y="3815211"/>
                </a:cubicBezTo>
                <a:cubicBezTo>
                  <a:pt x="1128425" y="3826129"/>
                  <a:pt x="1137276" y="3834979"/>
                  <a:pt x="1148193" y="3834979"/>
                </a:cubicBezTo>
                <a:close/>
                <a:moveTo>
                  <a:pt x="955166" y="3834979"/>
                </a:moveTo>
                <a:cubicBezTo>
                  <a:pt x="966083" y="3834979"/>
                  <a:pt x="974934" y="3826129"/>
                  <a:pt x="974934" y="3815211"/>
                </a:cubicBezTo>
                <a:cubicBezTo>
                  <a:pt x="974934" y="3804293"/>
                  <a:pt x="966083" y="3795443"/>
                  <a:pt x="955166" y="3795443"/>
                </a:cubicBezTo>
                <a:cubicBezTo>
                  <a:pt x="944248" y="3795443"/>
                  <a:pt x="935398" y="3804293"/>
                  <a:pt x="935398" y="3815211"/>
                </a:cubicBezTo>
                <a:cubicBezTo>
                  <a:pt x="935398" y="3826129"/>
                  <a:pt x="944248" y="3834979"/>
                  <a:pt x="955166" y="3834979"/>
                </a:cubicBezTo>
                <a:close/>
                <a:moveTo>
                  <a:pt x="762138" y="3834979"/>
                </a:moveTo>
                <a:cubicBezTo>
                  <a:pt x="773056" y="3834979"/>
                  <a:pt x="781907" y="3826129"/>
                  <a:pt x="781907" y="3815211"/>
                </a:cubicBezTo>
                <a:cubicBezTo>
                  <a:pt x="781907" y="3804293"/>
                  <a:pt x="773056" y="3795443"/>
                  <a:pt x="762138" y="3795443"/>
                </a:cubicBezTo>
                <a:cubicBezTo>
                  <a:pt x="751221" y="3795443"/>
                  <a:pt x="742370" y="3804293"/>
                  <a:pt x="742370" y="3815211"/>
                </a:cubicBezTo>
                <a:cubicBezTo>
                  <a:pt x="742370" y="3826129"/>
                  <a:pt x="751221" y="3834979"/>
                  <a:pt x="762138" y="3834979"/>
                </a:cubicBezTo>
                <a:close/>
                <a:moveTo>
                  <a:pt x="569111" y="3834979"/>
                </a:moveTo>
                <a:cubicBezTo>
                  <a:pt x="580028" y="3834979"/>
                  <a:pt x="588879" y="3826129"/>
                  <a:pt x="588879" y="3815211"/>
                </a:cubicBezTo>
                <a:cubicBezTo>
                  <a:pt x="588879" y="3804293"/>
                  <a:pt x="580028" y="3795443"/>
                  <a:pt x="569111" y="3795443"/>
                </a:cubicBezTo>
                <a:cubicBezTo>
                  <a:pt x="558193" y="3795443"/>
                  <a:pt x="549343" y="3804293"/>
                  <a:pt x="549343" y="3815211"/>
                </a:cubicBezTo>
                <a:cubicBezTo>
                  <a:pt x="549343" y="3826129"/>
                  <a:pt x="558193" y="3834979"/>
                  <a:pt x="569111" y="3834979"/>
                </a:cubicBezTo>
                <a:close/>
                <a:moveTo>
                  <a:pt x="376082" y="3834979"/>
                </a:moveTo>
                <a:cubicBezTo>
                  <a:pt x="387000" y="3834979"/>
                  <a:pt x="395851" y="3826129"/>
                  <a:pt x="395851" y="3815211"/>
                </a:cubicBezTo>
                <a:cubicBezTo>
                  <a:pt x="395851" y="3804293"/>
                  <a:pt x="387000" y="3795443"/>
                  <a:pt x="376082" y="3795443"/>
                </a:cubicBezTo>
                <a:cubicBezTo>
                  <a:pt x="365165" y="3795443"/>
                  <a:pt x="356314" y="3804293"/>
                  <a:pt x="356314" y="3815211"/>
                </a:cubicBezTo>
                <a:cubicBezTo>
                  <a:pt x="356314" y="3826129"/>
                  <a:pt x="365165" y="3834979"/>
                  <a:pt x="376082" y="3834979"/>
                </a:cubicBezTo>
                <a:close/>
                <a:moveTo>
                  <a:pt x="183055" y="3834979"/>
                </a:moveTo>
                <a:cubicBezTo>
                  <a:pt x="193973" y="3834979"/>
                  <a:pt x="202823" y="3826129"/>
                  <a:pt x="202823" y="3815211"/>
                </a:cubicBezTo>
                <a:cubicBezTo>
                  <a:pt x="202823" y="3804293"/>
                  <a:pt x="193973" y="3795443"/>
                  <a:pt x="183055" y="3795443"/>
                </a:cubicBezTo>
                <a:cubicBezTo>
                  <a:pt x="172137" y="3795443"/>
                  <a:pt x="163287" y="3804293"/>
                  <a:pt x="163287" y="3815211"/>
                </a:cubicBezTo>
                <a:cubicBezTo>
                  <a:pt x="163287" y="3826129"/>
                  <a:pt x="172137" y="3834979"/>
                  <a:pt x="183055" y="3834979"/>
                </a:cubicBezTo>
                <a:close/>
                <a:moveTo>
                  <a:pt x="0" y="4028528"/>
                </a:moveTo>
                <a:lnTo>
                  <a:pt x="4006" y="4026869"/>
                </a:lnTo>
                <a:cubicBezTo>
                  <a:pt x="7583" y="4023291"/>
                  <a:pt x="9796" y="4018349"/>
                  <a:pt x="9796" y="4012890"/>
                </a:cubicBezTo>
                <a:cubicBezTo>
                  <a:pt x="9796" y="4007431"/>
                  <a:pt x="7583" y="4002489"/>
                  <a:pt x="4006" y="3998912"/>
                </a:cubicBezTo>
                <a:lnTo>
                  <a:pt x="0" y="3997253"/>
                </a:lnTo>
                <a:close/>
                <a:moveTo>
                  <a:pt x="8349367" y="4032659"/>
                </a:moveTo>
                <a:cubicBezTo>
                  <a:pt x="8354825" y="4032659"/>
                  <a:pt x="8359767" y="4030446"/>
                  <a:pt x="8363345" y="4026869"/>
                </a:cubicBezTo>
                <a:lnTo>
                  <a:pt x="8366380" y="4019541"/>
                </a:lnTo>
                <a:lnTo>
                  <a:pt x="8366380" y="4006239"/>
                </a:lnTo>
                <a:lnTo>
                  <a:pt x="8363345" y="3998912"/>
                </a:lnTo>
                <a:cubicBezTo>
                  <a:pt x="8359767" y="3995335"/>
                  <a:pt x="8354825" y="3993122"/>
                  <a:pt x="8349367" y="3993122"/>
                </a:cubicBezTo>
                <a:cubicBezTo>
                  <a:pt x="8338449" y="3993122"/>
                  <a:pt x="8329598" y="4001972"/>
                  <a:pt x="8329598" y="4012890"/>
                </a:cubicBezTo>
                <a:cubicBezTo>
                  <a:pt x="8329598" y="4023808"/>
                  <a:pt x="8338449" y="4032659"/>
                  <a:pt x="8349367" y="4032659"/>
                </a:cubicBezTo>
                <a:close/>
                <a:moveTo>
                  <a:pt x="8156338" y="4032659"/>
                </a:moveTo>
                <a:cubicBezTo>
                  <a:pt x="8167256" y="4032659"/>
                  <a:pt x="8176107" y="4023808"/>
                  <a:pt x="8176107" y="4012890"/>
                </a:cubicBezTo>
                <a:cubicBezTo>
                  <a:pt x="8176107" y="4001972"/>
                  <a:pt x="8167256" y="3993122"/>
                  <a:pt x="8156338" y="3993122"/>
                </a:cubicBezTo>
                <a:cubicBezTo>
                  <a:pt x="8145421" y="3993122"/>
                  <a:pt x="8136570" y="4001972"/>
                  <a:pt x="8136570" y="4012890"/>
                </a:cubicBezTo>
                <a:cubicBezTo>
                  <a:pt x="8136570" y="4023808"/>
                  <a:pt x="8145421" y="4032659"/>
                  <a:pt x="8156338" y="4032659"/>
                </a:cubicBezTo>
                <a:close/>
                <a:moveTo>
                  <a:pt x="7963311" y="4032659"/>
                </a:moveTo>
                <a:cubicBezTo>
                  <a:pt x="7974228" y="4032659"/>
                  <a:pt x="7983079" y="4023808"/>
                  <a:pt x="7983079" y="4012890"/>
                </a:cubicBezTo>
                <a:cubicBezTo>
                  <a:pt x="7983079" y="4001972"/>
                  <a:pt x="7974228" y="3993122"/>
                  <a:pt x="7963311" y="3993122"/>
                </a:cubicBezTo>
                <a:cubicBezTo>
                  <a:pt x="7952393" y="3993122"/>
                  <a:pt x="7943543" y="4001972"/>
                  <a:pt x="7943543" y="4012890"/>
                </a:cubicBezTo>
                <a:cubicBezTo>
                  <a:pt x="7943543" y="4023808"/>
                  <a:pt x="7952393" y="4032659"/>
                  <a:pt x="7963311" y="4032659"/>
                </a:cubicBezTo>
                <a:close/>
                <a:moveTo>
                  <a:pt x="7770283" y="4032659"/>
                </a:moveTo>
                <a:cubicBezTo>
                  <a:pt x="7781201" y="4032659"/>
                  <a:pt x="7790052" y="4023808"/>
                  <a:pt x="7790052" y="4012890"/>
                </a:cubicBezTo>
                <a:cubicBezTo>
                  <a:pt x="7790052" y="4001972"/>
                  <a:pt x="7781201" y="3993122"/>
                  <a:pt x="7770283" y="3993122"/>
                </a:cubicBezTo>
                <a:cubicBezTo>
                  <a:pt x="7759366" y="3993122"/>
                  <a:pt x="7750515" y="4001972"/>
                  <a:pt x="7750515" y="4012890"/>
                </a:cubicBezTo>
                <a:cubicBezTo>
                  <a:pt x="7750515" y="4023808"/>
                  <a:pt x="7759366" y="4032659"/>
                  <a:pt x="7770283" y="4032659"/>
                </a:cubicBezTo>
                <a:close/>
                <a:moveTo>
                  <a:pt x="7577256" y="4032659"/>
                </a:moveTo>
                <a:cubicBezTo>
                  <a:pt x="7588174" y="4032659"/>
                  <a:pt x="7597024" y="4023808"/>
                  <a:pt x="7597024" y="4012890"/>
                </a:cubicBezTo>
                <a:cubicBezTo>
                  <a:pt x="7597024" y="4001972"/>
                  <a:pt x="7588174" y="3993122"/>
                  <a:pt x="7577256" y="3993122"/>
                </a:cubicBezTo>
                <a:cubicBezTo>
                  <a:pt x="7566338" y="3993122"/>
                  <a:pt x="7557488" y="4001972"/>
                  <a:pt x="7557488" y="4012890"/>
                </a:cubicBezTo>
                <a:cubicBezTo>
                  <a:pt x="7557488" y="4023808"/>
                  <a:pt x="7566338" y="4032659"/>
                  <a:pt x="7577256" y="4032659"/>
                </a:cubicBezTo>
                <a:close/>
                <a:moveTo>
                  <a:pt x="7384228" y="4032659"/>
                </a:moveTo>
                <a:cubicBezTo>
                  <a:pt x="7395145" y="4032659"/>
                  <a:pt x="7403996" y="4023808"/>
                  <a:pt x="7403996" y="4012890"/>
                </a:cubicBezTo>
                <a:cubicBezTo>
                  <a:pt x="7403996" y="4001972"/>
                  <a:pt x="7395145" y="3993122"/>
                  <a:pt x="7384228" y="3993122"/>
                </a:cubicBezTo>
                <a:cubicBezTo>
                  <a:pt x="7373310" y="3993122"/>
                  <a:pt x="7364459" y="4001972"/>
                  <a:pt x="7364459" y="4012890"/>
                </a:cubicBezTo>
                <a:cubicBezTo>
                  <a:pt x="7364459" y="4023808"/>
                  <a:pt x="7373310" y="4032659"/>
                  <a:pt x="7384228" y="4032659"/>
                </a:cubicBezTo>
                <a:close/>
                <a:moveTo>
                  <a:pt x="7191200" y="4032659"/>
                </a:moveTo>
                <a:cubicBezTo>
                  <a:pt x="7202118" y="4032659"/>
                  <a:pt x="7210968" y="4023808"/>
                  <a:pt x="7210968" y="4012890"/>
                </a:cubicBezTo>
                <a:cubicBezTo>
                  <a:pt x="7210968" y="4001972"/>
                  <a:pt x="7202118" y="3993122"/>
                  <a:pt x="7191200" y="3993122"/>
                </a:cubicBezTo>
                <a:cubicBezTo>
                  <a:pt x="7180283" y="3993122"/>
                  <a:pt x="7171432" y="4001972"/>
                  <a:pt x="7171432" y="4012890"/>
                </a:cubicBezTo>
                <a:cubicBezTo>
                  <a:pt x="7171432" y="4023808"/>
                  <a:pt x="7180283" y="4032659"/>
                  <a:pt x="7191200" y="4032659"/>
                </a:cubicBezTo>
                <a:close/>
                <a:moveTo>
                  <a:pt x="6998173" y="4032659"/>
                </a:moveTo>
                <a:cubicBezTo>
                  <a:pt x="7009090" y="4032659"/>
                  <a:pt x="7017941" y="4023808"/>
                  <a:pt x="7017941" y="4012890"/>
                </a:cubicBezTo>
                <a:cubicBezTo>
                  <a:pt x="7017941" y="4001972"/>
                  <a:pt x="7009090" y="3993122"/>
                  <a:pt x="6998173" y="3993122"/>
                </a:cubicBezTo>
                <a:cubicBezTo>
                  <a:pt x="6987255" y="3993122"/>
                  <a:pt x="6978404" y="4001972"/>
                  <a:pt x="6978404" y="4012890"/>
                </a:cubicBezTo>
                <a:cubicBezTo>
                  <a:pt x="6978404" y="4023808"/>
                  <a:pt x="6987255" y="4032659"/>
                  <a:pt x="6998173" y="4032659"/>
                </a:cubicBezTo>
                <a:close/>
                <a:moveTo>
                  <a:pt x="6805144" y="4032659"/>
                </a:moveTo>
                <a:cubicBezTo>
                  <a:pt x="6816062" y="4032659"/>
                  <a:pt x="6824913" y="4023808"/>
                  <a:pt x="6824913" y="4012890"/>
                </a:cubicBezTo>
                <a:cubicBezTo>
                  <a:pt x="6824913" y="4001972"/>
                  <a:pt x="6816062" y="3993122"/>
                  <a:pt x="6805144" y="3993122"/>
                </a:cubicBezTo>
                <a:cubicBezTo>
                  <a:pt x="6794227" y="3993122"/>
                  <a:pt x="6785376" y="4001972"/>
                  <a:pt x="6785376" y="4012890"/>
                </a:cubicBezTo>
                <a:cubicBezTo>
                  <a:pt x="6785376" y="4023808"/>
                  <a:pt x="6794227" y="4032659"/>
                  <a:pt x="6805144" y="4032659"/>
                </a:cubicBezTo>
                <a:close/>
                <a:moveTo>
                  <a:pt x="6612117" y="4032659"/>
                </a:moveTo>
                <a:cubicBezTo>
                  <a:pt x="6623034" y="4032659"/>
                  <a:pt x="6631885" y="4023808"/>
                  <a:pt x="6631885" y="4012890"/>
                </a:cubicBezTo>
                <a:cubicBezTo>
                  <a:pt x="6631885" y="4001972"/>
                  <a:pt x="6623034" y="3993122"/>
                  <a:pt x="6612117" y="3993122"/>
                </a:cubicBezTo>
                <a:cubicBezTo>
                  <a:pt x="6601199" y="3993122"/>
                  <a:pt x="6592348" y="4001972"/>
                  <a:pt x="6592348" y="4012890"/>
                </a:cubicBezTo>
                <a:cubicBezTo>
                  <a:pt x="6592348" y="4023808"/>
                  <a:pt x="6601199" y="4032659"/>
                  <a:pt x="6612117" y="4032659"/>
                </a:cubicBezTo>
                <a:close/>
                <a:moveTo>
                  <a:pt x="6403778" y="4032659"/>
                </a:moveTo>
                <a:cubicBezTo>
                  <a:pt x="6414695" y="4032659"/>
                  <a:pt x="6423546" y="4023808"/>
                  <a:pt x="6423546" y="4012890"/>
                </a:cubicBezTo>
                <a:cubicBezTo>
                  <a:pt x="6423546" y="4001972"/>
                  <a:pt x="6414695" y="3993122"/>
                  <a:pt x="6403778" y="3993122"/>
                </a:cubicBezTo>
                <a:cubicBezTo>
                  <a:pt x="6392860" y="3993122"/>
                  <a:pt x="6384009" y="4001972"/>
                  <a:pt x="6384009" y="4012890"/>
                </a:cubicBezTo>
                <a:cubicBezTo>
                  <a:pt x="6384009" y="4023808"/>
                  <a:pt x="6392860" y="4032659"/>
                  <a:pt x="6403778" y="4032659"/>
                </a:cubicBezTo>
                <a:close/>
                <a:moveTo>
                  <a:pt x="6210750" y="4032659"/>
                </a:moveTo>
                <a:cubicBezTo>
                  <a:pt x="6221668" y="4032659"/>
                  <a:pt x="6230519" y="4023808"/>
                  <a:pt x="6230519" y="4012890"/>
                </a:cubicBezTo>
                <a:cubicBezTo>
                  <a:pt x="6230519" y="4001972"/>
                  <a:pt x="6221668" y="3993122"/>
                  <a:pt x="6210750" y="3993122"/>
                </a:cubicBezTo>
                <a:cubicBezTo>
                  <a:pt x="6199833" y="3993122"/>
                  <a:pt x="6190982" y="4001972"/>
                  <a:pt x="6190982" y="4012890"/>
                </a:cubicBezTo>
                <a:cubicBezTo>
                  <a:pt x="6190982" y="4023808"/>
                  <a:pt x="6199833" y="4032659"/>
                  <a:pt x="6210750" y="4032659"/>
                </a:cubicBezTo>
                <a:close/>
                <a:moveTo>
                  <a:pt x="6017723" y="4032659"/>
                </a:moveTo>
                <a:cubicBezTo>
                  <a:pt x="6028640" y="4032659"/>
                  <a:pt x="6037491" y="4023808"/>
                  <a:pt x="6037491" y="4012890"/>
                </a:cubicBezTo>
                <a:cubicBezTo>
                  <a:pt x="6037491" y="4001972"/>
                  <a:pt x="6028640" y="3993122"/>
                  <a:pt x="6017723" y="3993122"/>
                </a:cubicBezTo>
                <a:cubicBezTo>
                  <a:pt x="6006805" y="3993122"/>
                  <a:pt x="5997954" y="4001972"/>
                  <a:pt x="5997954" y="4012890"/>
                </a:cubicBezTo>
                <a:cubicBezTo>
                  <a:pt x="5997954" y="4023808"/>
                  <a:pt x="6006805" y="4032659"/>
                  <a:pt x="6017723" y="4032659"/>
                </a:cubicBezTo>
                <a:close/>
                <a:moveTo>
                  <a:pt x="5824694" y="4032659"/>
                </a:moveTo>
                <a:cubicBezTo>
                  <a:pt x="5835612" y="4032659"/>
                  <a:pt x="5844463" y="4023808"/>
                  <a:pt x="5844463" y="4012890"/>
                </a:cubicBezTo>
                <a:cubicBezTo>
                  <a:pt x="5844463" y="4001972"/>
                  <a:pt x="5835612" y="3993122"/>
                  <a:pt x="5824694" y="3993122"/>
                </a:cubicBezTo>
                <a:cubicBezTo>
                  <a:pt x="5813777" y="3993122"/>
                  <a:pt x="5804926" y="4001972"/>
                  <a:pt x="5804926" y="4012890"/>
                </a:cubicBezTo>
                <a:cubicBezTo>
                  <a:pt x="5804926" y="4023808"/>
                  <a:pt x="5813777" y="4032659"/>
                  <a:pt x="5824694" y="4032659"/>
                </a:cubicBezTo>
                <a:close/>
                <a:moveTo>
                  <a:pt x="5631667" y="4032659"/>
                </a:moveTo>
                <a:cubicBezTo>
                  <a:pt x="5642584" y="4032659"/>
                  <a:pt x="5651435" y="4023808"/>
                  <a:pt x="5651435" y="4012890"/>
                </a:cubicBezTo>
                <a:cubicBezTo>
                  <a:pt x="5651435" y="4001972"/>
                  <a:pt x="5642584" y="3993122"/>
                  <a:pt x="5631667" y="3993122"/>
                </a:cubicBezTo>
                <a:cubicBezTo>
                  <a:pt x="5620749" y="3993122"/>
                  <a:pt x="5611899" y="4001972"/>
                  <a:pt x="5611899" y="4012890"/>
                </a:cubicBezTo>
                <a:cubicBezTo>
                  <a:pt x="5611899" y="4023808"/>
                  <a:pt x="5620749" y="4032659"/>
                  <a:pt x="5631667" y="4032659"/>
                </a:cubicBezTo>
                <a:close/>
                <a:moveTo>
                  <a:pt x="5438639" y="4032659"/>
                </a:moveTo>
                <a:cubicBezTo>
                  <a:pt x="5449557" y="4032659"/>
                  <a:pt x="5458408" y="4023808"/>
                  <a:pt x="5458408" y="4012890"/>
                </a:cubicBezTo>
                <a:cubicBezTo>
                  <a:pt x="5458408" y="4001972"/>
                  <a:pt x="5449557" y="3993122"/>
                  <a:pt x="5438639" y="3993122"/>
                </a:cubicBezTo>
                <a:cubicBezTo>
                  <a:pt x="5427722" y="3993122"/>
                  <a:pt x="5418871" y="4001972"/>
                  <a:pt x="5418871" y="4012890"/>
                </a:cubicBezTo>
                <a:cubicBezTo>
                  <a:pt x="5418871" y="4023808"/>
                  <a:pt x="5427722" y="4032659"/>
                  <a:pt x="5438639" y="4032659"/>
                </a:cubicBezTo>
                <a:close/>
                <a:moveTo>
                  <a:pt x="5245612" y="4032659"/>
                </a:moveTo>
                <a:cubicBezTo>
                  <a:pt x="5256529" y="4032659"/>
                  <a:pt x="5265380" y="4023808"/>
                  <a:pt x="5265380" y="4012890"/>
                </a:cubicBezTo>
                <a:cubicBezTo>
                  <a:pt x="5265380" y="4001972"/>
                  <a:pt x="5256529" y="3993122"/>
                  <a:pt x="5245612" y="3993122"/>
                </a:cubicBezTo>
                <a:cubicBezTo>
                  <a:pt x="5234694" y="3993122"/>
                  <a:pt x="5225843" y="4001972"/>
                  <a:pt x="5225843" y="4012890"/>
                </a:cubicBezTo>
                <a:cubicBezTo>
                  <a:pt x="5225843" y="4023808"/>
                  <a:pt x="5234694" y="4032659"/>
                  <a:pt x="5245612" y="4032659"/>
                </a:cubicBezTo>
                <a:close/>
                <a:moveTo>
                  <a:pt x="5052584" y="4032659"/>
                </a:moveTo>
                <a:cubicBezTo>
                  <a:pt x="5063502" y="4032659"/>
                  <a:pt x="5072353" y="4023808"/>
                  <a:pt x="5072353" y="4012890"/>
                </a:cubicBezTo>
                <a:cubicBezTo>
                  <a:pt x="5072353" y="4001972"/>
                  <a:pt x="5063502" y="3993122"/>
                  <a:pt x="5052584" y="3993122"/>
                </a:cubicBezTo>
                <a:cubicBezTo>
                  <a:pt x="5041666" y="3993122"/>
                  <a:pt x="5032815" y="4001972"/>
                  <a:pt x="5032815" y="4012890"/>
                </a:cubicBezTo>
                <a:cubicBezTo>
                  <a:pt x="5032815" y="4023808"/>
                  <a:pt x="5041666" y="4032659"/>
                  <a:pt x="5052584" y="4032659"/>
                </a:cubicBezTo>
                <a:close/>
                <a:moveTo>
                  <a:pt x="4859557" y="4032659"/>
                </a:moveTo>
                <a:cubicBezTo>
                  <a:pt x="4870473" y="4032659"/>
                  <a:pt x="4879324" y="4023808"/>
                  <a:pt x="4879324" y="4012890"/>
                </a:cubicBezTo>
                <a:cubicBezTo>
                  <a:pt x="4879324" y="4001972"/>
                  <a:pt x="4870473" y="3993122"/>
                  <a:pt x="4859557" y="3993122"/>
                </a:cubicBezTo>
                <a:cubicBezTo>
                  <a:pt x="4848639" y="3993122"/>
                  <a:pt x="4839789" y="4001972"/>
                  <a:pt x="4839789" y="4012890"/>
                </a:cubicBezTo>
                <a:cubicBezTo>
                  <a:pt x="4839789" y="4023808"/>
                  <a:pt x="4848639" y="4032659"/>
                  <a:pt x="4859557" y="4032659"/>
                </a:cubicBezTo>
                <a:close/>
                <a:moveTo>
                  <a:pt x="4666528" y="4032659"/>
                </a:moveTo>
                <a:cubicBezTo>
                  <a:pt x="4677446" y="4032659"/>
                  <a:pt x="4686297" y="4023808"/>
                  <a:pt x="4686297" y="4012890"/>
                </a:cubicBezTo>
                <a:cubicBezTo>
                  <a:pt x="4686297" y="4001972"/>
                  <a:pt x="4677446" y="3993122"/>
                  <a:pt x="4666528" y="3993122"/>
                </a:cubicBezTo>
                <a:cubicBezTo>
                  <a:pt x="4655612" y="3993122"/>
                  <a:pt x="4646761" y="4001972"/>
                  <a:pt x="4646761" y="4012890"/>
                </a:cubicBezTo>
                <a:cubicBezTo>
                  <a:pt x="4646761" y="4023808"/>
                  <a:pt x="4655612" y="4032659"/>
                  <a:pt x="4666528" y="4032659"/>
                </a:cubicBezTo>
                <a:close/>
                <a:moveTo>
                  <a:pt x="4473501" y="4032659"/>
                </a:moveTo>
                <a:cubicBezTo>
                  <a:pt x="4484419" y="4032659"/>
                  <a:pt x="4493269" y="4023808"/>
                  <a:pt x="4493269" y="4012890"/>
                </a:cubicBezTo>
                <a:cubicBezTo>
                  <a:pt x="4493269" y="4001972"/>
                  <a:pt x="4484419" y="3993122"/>
                  <a:pt x="4473501" y="3993122"/>
                </a:cubicBezTo>
                <a:cubicBezTo>
                  <a:pt x="4462582" y="3993122"/>
                  <a:pt x="4453732" y="4001972"/>
                  <a:pt x="4453732" y="4012890"/>
                </a:cubicBezTo>
                <a:cubicBezTo>
                  <a:pt x="4453732" y="4023808"/>
                  <a:pt x="4462582" y="4032659"/>
                  <a:pt x="4473501" y="4032659"/>
                </a:cubicBezTo>
                <a:close/>
                <a:moveTo>
                  <a:pt x="4280474" y="4032659"/>
                </a:moveTo>
                <a:cubicBezTo>
                  <a:pt x="4291390" y="4032659"/>
                  <a:pt x="4300242" y="4023808"/>
                  <a:pt x="4300242" y="4012890"/>
                </a:cubicBezTo>
                <a:cubicBezTo>
                  <a:pt x="4300242" y="4001972"/>
                  <a:pt x="4291390" y="3993122"/>
                  <a:pt x="4280474" y="3993122"/>
                </a:cubicBezTo>
                <a:cubicBezTo>
                  <a:pt x="4269556" y="3993122"/>
                  <a:pt x="4260705" y="4001972"/>
                  <a:pt x="4260705" y="4012890"/>
                </a:cubicBezTo>
                <a:cubicBezTo>
                  <a:pt x="4260705" y="4023808"/>
                  <a:pt x="4269556" y="4032659"/>
                  <a:pt x="4280474" y="4032659"/>
                </a:cubicBezTo>
                <a:close/>
                <a:moveTo>
                  <a:pt x="4058922" y="4032659"/>
                </a:moveTo>
                <a:cubicBezTo>
                  <a:pt x="4069840" y="4032659"/>
                  <a:pt x="4078690" y="4023808"/>
                  <a:pt x="4078690" y="4012890"/>
                </a:cubicBezTo>
                <a:cubicBezTo>
                  <a:pt x="4078690" y="4001972"/>
                  <a:pt x="4069840" y="3993122"/>
                  <a:pt x="4058922" y="3993122"/>
                </a:cubicBezTo>
                <a:cubicBezTo>
                  <a:pt x="4048003" y="3993122"/>
                  <a:pt x="4039153" y="4001972"/>
                  <a:pt x="4039153" y="4012890"/>
                </a:cubicBezTo>
                <a:cubicBezTo>
                  <a:pt x="4039153" y="4023808"/>
                  <a:pt x="4048003" y="4032659"/>
                  <a:pt x="4058922" y="4032659"/>
                </a:cubicBezTo>
                <a:close/>
                <a:moveTo>
                  <a:pt x="3865894" y="4032659"/>
                </a:moveTo>
                <a:cubicBezTo>
                  <a:pt x="3876811" y="4032659"/>
                  <a:pt x="3885662" y="4023808"/>
                  <a:pt x="3885662" y="4012890"/>
                </a:cubicBezTo>
                <a:cubicBezTo>
                  <a:pt x="3885662" y="4001972"/>
                  <a:pt x="3876811" y="3993122"/>
                  <a:pt x="3865894" y="3993122"/>
                </a:cubicBezTo>
                <a:cubicBezTo>
                  <a:pt x="3854977" y="3993122"/>
                  <a:pt x="3846126" y="4001972"/>
                  <a:pt x="3846126" y="4012890"/>
                </a:cubicBezTo>
                <a:cubicBezTo>
                  <a:pt x="3846126" y="4023808"/>
                  <a:pt x="3854977" y="4032659"/>
                  <a:pt x="3865894" y="4032659"/>
                </a:cubicBezTo>
                <a:close/>
                <a:moveTo>
                  <a:pt x="3672866" y="4032659"/>
                </a:moveTo>
                <a:cubicBezTo>
                  <a:pt x="3683783" y="4032659"/>
                  <a:pt x="3692634" y="4023808"/>
                  <a:pt x="3692634" y="4012890"/>
                </a:cubicBezTo>
                <a:cubicBezTo>
                  <a:pt x="3692634" y="4001972"/>
                  <a:pt x="3683783" y="3993122"/>
                  <a:pt x="3672866" y="3993122"/>
                </a:cubicBezTo>
                <a:cubicBezTo>
                  <a:pt x="3661948" y="3993122"/>
                  <a:pt x="3653098" y="4001972"/>
                  <a:pt x="3653098" y="4012890"/>
                </a:cubicBezTo>
                <a:cubicBezTo>
                  <a:pt x="3653098" y="4023808"/>
                  <a:pt x="3661948" y="4032659"/>
                  <a:pt x="3672866" y="4032659"/>
                </a:cubicBezTo>
                <a:close/>
                <a:moveTo>
                  <a:pt x="3479838" y="4032659"/>
                </a:moveTo>
                <a:cubicBezTo>
                  <a:pt x="3490755" y="4032659"/>
                  <a:pt x="3499606" y="4023808"/>
                  <a:pt x="3499606" y="4012890"/>
                </a:cubicBezTo>
                <a:cubicBezTo>
                  <a:pt x="3499606" y="4001972"/>
                  <a:pt x="3490755" y="3993122"/>
                  <a:pt x="3479838" y="3993122"/>
                </a:cubicBezTo>
                <a:cubicBezTo>
                  <a:pt x="3468920" y="3993122"/>
                  <a:pt x="3460069" y="4001972"/>
                  <a:pt x="3460069" y="4012890"/>
                </a:cubicBezTo>
                <a:cubicBezTo>
                  <a:pt x="3460069" y="4023808"/>
                  <a:pt x="3468920" y="4032659"/>
                  <a:pt x="3479838" y="4032659"/>
                </a:cubicBezTo>
                <a:close/>
                <a:moveTo>
                  <a:pt x="3286810" y="4032659"/>
                </a:moveTo>
                <a:cubicBezTo>
                  <a:pt x="3297728" y="4032659"/>
                  <a:pt x="3306579" y="4023808"/>
                  <a:pt x="3306579" y="4012890"/>
                </a:cubicBezTo>
                <a:cubicBezTo>
                  <a:pt x="3306579" y="4001972"/>
                  <a:pt x="3297728" y="3993122"/>
                  <a:pt x="3286810" y="3993122"/>
                </a:cubicBezTo>
                <a:cubicBezTo>
                  <a:pt x="3275893" y="3993122"/>
                  <a:pt x="3267042" y="4001972"/>
                  <a:pt x="3267042" y="4012890"/>
                </a:cubicBezTo>
                <a:cubicBezTo>
                  <a:pt x="3267042" y="4023808"/>
                  <a:pt x="3275893" y="4032659"/>
                  <a:pt x="3286810" y="4032659"/>
                </a:cubicBezTo>
                <a:close/>
                <a:moveTo>
                  <a:pt x="3093783" y="4032659"/>
                </a:moveTo>
                <a:cubicBezTo>
                  <a:pt x="3104700" y="4032659"/>
                  <a:pt x="3113551" y="4023808"/>
                  <a:pt x="3113551" y="4012890"/>
                </a:cubicBezTo>
                <a:cubicBezTo>
                  <a:pt x="3113551" y="4001972"/>
                  <a:pt x="3104700" y="3993122"/>
                  <a:pt x="3093783" y="3993122"/>
                </a:cubicBezTo>
                <a:cubicBezTo>
                  <a:pt x="3082865" y="3993122"/>
                  <a:pt x="3074014" y="4001972"/>
                  <a:pt x="3074014" y="4012890"/>
                </a:cubicBezTo>
                <a:cubicBezTo>
                  <a:pt x="3074014" y="4023808"/>
                  <a:pt x="3082865" y="4032659"/>
                  <a:pt x="3093783" y="4032659"/>
                </a:cubicBezTo>
                <a:close/>
                <a:moveTo>
                  <a:pt x="2900755" y="4032659"/>
                </a:moveTo>
                <a:cubicBezTo>
                  <a:pt x="2911673" y="4032659"/>
                  <a:pt x="2920524" y="4023808"/>
                  <a:pt x="2920524" y="4012890"/>
                </a:cubicBezTo>
                <a:cubicBezTo>
                  <a:pt x="2920524" y="4001972"/>
                  <a:pt x="2911673" y="3993122"/>
                  <a:pt x="2900755" y="3993122"/>
                </a:cubicBezTo>
                <a:cubicBezTo>
                  <a:pt x="2889838" y="3993122"/>
                  <a:pt x="2880987" y="4001972"/>
                  <a:pt x="2880987" y="4012890"/>
                </a:cubicBezTo>
                <a:cubicBezTo>
                  <a:pt x="2880987" y="4023808"/>
                  <a:pt x="2889838" y="4032659"/>
                  <a:pt x="2900755" y="4032659"/>
                </a:cubicBezTo>
                <a:close/>
                <a:moveTo>
                  <a:pt x="2707727" y="4032659"/>
                </a:moveTo>
                <a:cubicBezTo>
                  <a:pt x="2718644" y="4032659"/>
                  <a:pt x="2727495" y="4023808"/>
                  <a:pt x="2727495" y="4012890"/>
                </a:cubicBezTo>
                <a:cubicBezTo>
                  <a:pt x="2727495" y="4001972"/>
                  <a:pt x="2718644" y="3993122"/>
                  <a:pt x="2707727" y="3993122"/>
                </a:cubicBezTo>
                <a:cubicBezTo>
                  <a:pt x="2696809" y="3993122"/>
                  <a:pt x="2687958" y="4001972"/>
                  <a:pt x="2687958" y="4012890"/>
                </a:cubicBezTo>
                <a:cubicBezTo>
                  <a:pt x="2687958" y="4023808"/>
                  <a:pt x="2696809" y="4032659"/>
                  <a:pt x="2707727" y="4032659"/>
                </a:cubicBezTo>
                <a:close/>
                <a:moveTo>
                  <a:pt x="2514699" y="4032659"/>
                </a:moveTo>
                <a:cubicBezTo>
                  <a:pt x="2525617" y="4032659"/>
                  <a:pt x="2534468" y="4023808"/>
                  <a:pt x="2534468" y="4012890"/>
                </a:cubicBezTo>
                <a:cubicBezTo>
                  <a:pt x="2534468" y="4001972"/>
                  <a:pt x="2525617" y="3993122"/>
                  <a:pt x="2514699" y="3993122"/>
                </a:cubicBezTo>
                <a:cubicBezTo>
                  <a:pt x="2503782" y="3993122"/>
                  <a:pt x="2494931" y="4001972"/>
                  <a:pt x="2494931" y="4012890"/>
                </a:cubicBezTo>
                <a:cubicBezTo>
                  <a:pt x="2494931" y="4023808"/>
                  <a:pt x="2503782" y="4032659"/>
                  <a:pt x="2514699" y="4032659"/>
                </a:cubicBezTo>
                <a:close/>
                <a:moveTo>
                  <a:pt x="2321672" y="4032659"/>
                </a:moveTo>
                <a:cubicBezTo>
                  <a:pt x="2332589" y="4032659"/>
                  <a:pt x="2341440" y="4023808"/>
                  <a:pt x="2341440" y="4012890"/>
                </a:cubicBezTo>
                <a:cubicBezTo>
                  <a:pt x="2341440" y="4001972"/>
                  <a:pt x="2332589" y="3993122"/>
                  <a:pt x="2321672" y="3993122"/>
                </a:cubicBezTo>
                <a:cubicBezTo>
                  <a:pt x="2310754" y="3993122"/>
                  <a:pt x="2301903" y="4001972"/>
                  <a:pt x="2301903" y="4012890"/>
                </a:cubicBezTo>
                <a:cubicBezTo>
                  <a:pt x="2301903" y="4023808"/>
                  <a:pt x="2310754" y="4032659"/>
                  <a:pt x="2321672" y="4032659"/>
                </a:cubicBezTo>
                <a:close/>
                <a:moveTo>
                  <a:pt x="2128643" y="4032659"/>
                </a:moveTo>
                <a:cubicBezTo>
                  <a:pt x="2139561" y="4032659"/>
                  <a:pt x="2148412" y="4023808"/>
                  <a:pt x="2148412" y="4012890"/>
                </a:cubicBezTo>
                <a:cubicBezTo>
                  <a:pt x="2148412" y="4001972"/>
                  <a:pt x="2139561" y="3993122"/>
                  <a:pt x="2128643" y="3993122"/>
                </a:cubicBezTo>
                <a:cubicBezTo>
                  <a:pt x="2117726" y="3993122"/>
                  <a:pt x="2108875" y="4001972"/>
                  <a:pt x="2108875" y="4012890"/>
                </a:cubicBezTo>
                <a:cubicBezTo>
                  <a:pt x="2108875" y="4023808"/>
                  <a:pt x="2117726" y="4032659"/>
                  <a:pt x="2128643" y="4032659"/>
                </a:cubicBezTo>
                <a:close/>
                <a:moveTo>
                  <a:pt x="1935616" y="4032659"/>
                </a:moveTo>
                <a:cubicBezTo>
                  <a:pt x="1946533" y="4032659"/>
                  <a:pt x="1955384" y="4023808"/>
                  <a:pt x="1955384" y="4012890"/>
                </a:cubicBezTo>
                <a:cubicBezTo>
                  <a:pt x="1955384" y="4001972"/>
                  <a:pt x="1946533" y="3993122"/>
                  <a:pt x="1935616" y="3993122"/>
                </a:cubicBezTo>
                <a:cubicBezTo>
                  <a:pt x="1924698" y="3993122"/>
                  <a:pt x="1915848" y="4001972"/>
                  <a:pt x="1915848" y="4012890"/>
                </a:cubicBezTo>
                <a:cubicBezTo>
                  <a:pt x="1915848" y="4023808"/>
                  <a:pt x="1924698" y="4032659"/>
                  <a:pt x="1935616" y="4032659"/>
                </a:cubicBezTo>
                <a:close/>
                <a:moveTo>
                  <a:pt x="1727277" y="4032659"/>
                </a:moveTo>
                <a:cubicBezTo>
                  <a:pt x="1738195" y="4032659"/>
                  <a:pt x="1747045" y="4023808"/>
                  <a:pt x="1747045" y="4012890"/>
                </a:cubicBezTo>
                <a:cubicBezTo>
                  <a:pt x="1747045" y="4001972"/>
                  <a:pt x="1738195" y="3993122"/>
                  <a:pt x="1727277" y="3993122"/>
                </a:cubicBezTo>
                <a:cubicBezTo>
                  <a:pt x="1716359" y="3993122"/>
                  <a:pt x="1707508" y="4001972"/>
                  <a:pt x="1707508" y="4012890"/>
                </a:cubicBezTo>
                <a:cubicBezTo>
                  <a:pt x="1707508" y="4023808"/>
                  <a:pt x="1716359" y="4032659"/>
                  <a:pt x="1727277" y="4032659"/>
                </a:cubicBezTo>
                <a:close/>
                <a:moveTo>
                  <a:pt x="1534249" y="4032659"/>
                </a:moveTo>
                <a:cubicBezTo>
                  <a:pt x="1545167" y="4032659"/>
                  <a:pt x="1554018" y="4023808"/>
                  <a:pt x="1554018" y="4012890"/>
                </a:cubicBezTo>
                <a:cubicBezTo>
                  <a:pt x="1554018" y="4001972"/>
                  <a:pt x="1545167" y="3993122"/>
                  <a:pt x="1534249" y="3993122"/>
                </a:cubicBezTo>
                <a:cubicBezTo>
                  <a:pt x="1523332" y="3993122"/>
                  <a:pt x="1514481" y="4001972"/>
                  <a:pt x="1514481" y="4012890"/>
                </a:cubicBezTo>
                <a:cubicBezTo>
                  <a:pt x="1514481" y="4023808"/>
                  <a:pt x="1523332" y="4032659"/>
                  <a:pt x="1534249" y="4032659"/>
                </a:cubicBezTo>
                <a:close/>
                <a:moveTo>
                  <a:pt x="1341222" y="4032659"/>
                </a:moveTo>
                <a:cubicBezTo>
                  <a:pt x="1352139" y="4032659"/>
                  <a:pt x="1360990" y="4023808"/>
                  <a:pt x="1360990" y="4012890"/>
                </a:cubicBezTo>
                <a:cubicBezTo>
                  <a:pt x="1360990" y="4001972"/>
                  <a:pt x="1352139" y="3993122"/>
                  <a:pt x="1341222" y="3993122"/>
                </a:cubicBezTo>
                <a:cubicBezTo>
                  <a:pt x="1330304" y="3993122"/>
                  <a:pt x="1321453" y="4001972"/>
                  <a:pt x="1321453" y="4012890"/>
                </a:cubicBezTo>
                <a:cubicBezTo>
                  <a:pt x="1321453" y="4023808"/>
                  <a:pt x="1330304" y="4032659"/>
                  <a:pt x="1341222" y="4032659"/>
                </a:cubicBezTo>
                <a:close/>
                <a:moveTo>
                  <a:pt x="1148193" y="4032659"/>
                </a:moveTo>
                <a:cubicBezTo>
                  <a:pt x="1159111" y="4032659"/>
                  <a:pt x="1167962" y="4023808"/>
                  <a:pt x="1167962" y="4012890"/>
                </a:cubicBezTo>
                <a:cubicBezTo>
                  <a:pt x="1167962" y="4001972"/>
                  <a:pt x="1159111" y="3993122"/>
                  <a:pt x="1148193" y="3993122"/>
                </a:cubicBezTo>
                <a:cubicBezTo>
                  <a:pt x="1137276" y="3993122"/>
                  <a:pt x="1128425" y="4001972"/>
                  <a:pt x="1128425" y="4012890"/>
                </a:cubicBezTo>
                <a:cubicBezTo>
                  <a:pt x="1128425" y="4023808"/>
                  <a:pt x="1137276" y="4032659"/>
                  <a:pt x="1148193" y="4032659"/>
                </a:cubicBezTo>
                <a:close/>
                <a:moveTo>
                  <a:pt x="955166" y="4032659"/>
                </a:moveTo>
                <a:cubicBezTo>
                  <a:pt x="966083" y="4032659"/>
                  <a:pt x="974934" y="4023808"/>
                  <a:pt x="974934" y="4012890"/>
                </a:cubicBezTo>
                <a:cubicBezTo>
                  <a:pt x="974934" y="4001972"/>
                  <a:pt x="966083" y="3993122"/>
                  <a:pt x="955166" y="3993122"/>
                </a:cubicBezTo>
                <a:cubicBezTo>
                  <a:pt x="944248" y="3993122"/>
                  <a:pt x="935398" y="4001972"/>
                  <a:pt x="935398" y="4012890"/>
                </a:cubicBezTo>
                <a:cubicBezTo>
                  <a:pt x="935398" y="4023808"/>
                  <a:pt x="944248" y="4032659"/>
                  <a:pt x="955166" y="4032659"/>
                </a:cubicBezTo>
                <a:close/>
                <a:moveTo>
                  <a:pt x="762138" y="4032659"/>
                </a:moveTo>
                <a:cubicBezTo>
                  <a:pt x="773056" y="4032659"/>
                  <a:pt x="781907" y="4023808"/>
                  <a:pt x="781907" y="4012890"/>
                </a:cubicBezTo>
                <a:cubicBezTo>
                  <a:pt x="781907" y="4001972"/>
                  <a:pt x="773056" y="3993122"/>
                  <a:pt x="762138" y="3993122"/>
                </a:cubicBezTo>
                <a:cubicBezTo>
                  <a:pt x="751221" y="3993122"/>
                  <a:pt x="742370" y="4001972"/>
                  <a:pt x="742370" y="4012890"/>
                </a:cubicBezTo>
                <a:cubicBezTo>
                  <a:pt x="742370" y="4023808"/>
                  <a:pt x="751221" y="4032659"/>
                  <a:pt x="762138" y="4032659"/>
                </a:cubicBezTo>
                <a:close/>
                <a:moveTo>
                  <a:pt x="569111" y="4032659"/>
                </a:moveTo>
                <a:cubicBezTo>
                  <a:pt x="580028" y="4032659"/>
                  <a:pt x="588879" y="4023808"/>
                  <a:pt x="588879" y="4012890"/>
                </a:cubicBezTo>
                <a:cubicBezTo>
                  <a:pt x="588879" y="4001972"/>
                  <a:pt x="580028" y="3993122"/>
                  <a:pt x="569111" y="3993122"/>
                </a:cubicBezTo>
                <a:cubicBezTo>
                  <a:pt x="558193" y="3993122"/>
                  <a:pt x="549343" y="4001972"/>
                  <a:pt x="549343" y="4012890"/>
                </a:cubicBezTo>
                <a:cubicBezTo>
                  <a:pt x="549343" y="4023808"/>
                  <a:pt x="558193" y="4032659"/>
                  <a:pt x="569111" y="4032659"/>
                </a:cubicBezTo>
                <a:close/>
                <a:moveTo>
                  <a:pt x="376082" y="4032659"/>
                </a:moveTo>
                <a:cubicBezTo>
                  <a:pt x="387000" y="4032659"/>
                  <a:pt x="395851" y="4023808"/>
                  <a:pt x="395851" y="4012890"/>
                </a:cubicBezTo>
                <a:cubicBezTo>
                  <a:pt x="395851" y="4001972"/>
                  <a:pt x="387000" y="3993122"/>
                  <a:pt x="376082" y="3993122"/>
                </a:cubicBezTo>
                <a:cubicBezTo>
                  <a:pt x="365165" y="3993122"/>
                  <a:pt x="356314" y="4001972"/>
                  <a:pt x="356314" y="4012890"/>
                </a:cubicBezTo>
                <a:cubicBezTo>
                  <a:pt x="356314" y="4023808"/>
                  <a:pt x="365165" y="4032659"/>
                  <a:pt x="376082" y="4032659"/>
                </a:cubicBezTo>
                <a:close/>
                <a:moveTo>
                  <a:pt x="183055" y="4032659"/>
                </a:moveTo>
                <a:cubicBezTo>
                  <a:pt x="193973" y="4032659"/>
                  <a:pt x="202823" y="4023808"/>
                  <a:pt x="202823" y="4012890"/>
                </a:cubicBezTo>
                <a:cubicBezTo>
                  <a:pt x="202823" y="4001972"/>
                  <a:pt x="193973" y="3993122"/>
                  <a:pt x="183055" y="3993122"/>
                </a:cubicBezTo>
                <a:cubicBezTo>
                  <a:pt x="172137" y="3993122"/>
                  <a:pt x="163287" y="4001972"/>
                  <a:pt x="163287" y="4012890"/>
                </a:cubicBezTo>
                <a:cubicBezTo>
                  <a:pt x="163287" y="4023808"/>
                  <a:pt x="172137" y="4032659"/>
                  <a:pt x="183055" y="4032659"/>
                </a:cubicBezTo>
                <a:close/>
                <a:moveTo>
                  <a:pt x="0" y="4226206"/>
                </a:moveTo>
                <a:lnTo>
                  <a:pt x="4006" y="4224547"/>
                </a:lnTo>
                <a:cubicBezTo>
                  <a:pt x="7583" y="4220970"/>
                  <a:pt x="9796" y="4216028"/>
                  <a:pt x="9796" y="4210569"/>
                </a:cubicBezTo>
                <a:cubicBezTo>
                  <a:pt x="9796" y="4205110"/>
                  <a:pt x="7583" y="4200168"/>
                  <a:pt x="4006" y="4196591"/>
                </a:cubicBezTo>
                <a:lnTo>
                  <a:pt x="0" y="4194932"/>
                </a:lnTo>
                <a:close/>
                <a:moveTo>
                  <a:pt x="8349367" y="4230337"/>
                </a:moveTo>
                <a:cubicBezTo>
                  <a:pt x="8354825" y="4230337"/>
                  <a:pt x="8359767" y="4228124"/>
                  <a:pt x="8363345" y="4224547"/>
                </a:cubicBezTo>
                <a:lnTo>
                  <a:pt x="8366380" y="4217220"/>
                </a:lnTo>
                <a:lnTo>
                  <a:pt x="8366380" y="4203918"/>
                </a:lnTo>
                <a:lnTo>
                  <a:pt x="8363345" y="4196591"/>
                </a:lnTo>
                <a:cubicBezTo>
                  <a:pt x="8359767" y="4193013"/>
                  <a:pt x="8354825" y="4190801"/>
                  <a:pt x="8349367" y="4190801"/>
                </a:cubicBezTo>
                <a:cubicBezTo>
                  <a:pt x="8338449" y="4190801"/>
                  <a:pt x="8329598" y="4199651"/>
                  <a:pt x="8329598" y="4210569"/>
                </a:cubicBezTo>
                <a:cubicBezTo>
                  <a:pt x="8329598" y="4221487"/>
                  <a:pt x="8338449" y="4230337"/>
                  <a:pt x="8349367" y="4230337"/>
                </a:cubicBezTo>
                <a:close/>
                <a:moveTo>
                  <a:pt x="8156338" y="4230337"/>
                </a:moveTo>
                <a:cubicBezTo>
                  <a:pt x="8167256" y="4230337"/>
                  <a:pt x="8176107" y="4221487"/>
                  <a:pt x="8176107" y="4210569"/>
                </a:cubicBezTo>
                <a:cubicBezTo>
                  <a:pt x="8176107" y="4199651"/>
                  <a:pt x="8167256" y="4190801"/>
                  <a:pt x="8156338" y="4190801"/>
                </a:cubicBezTo>
                <a:cubicBezTo>
                  <a:pt x="8145421" y="4190801"/>
                  <a:pt x="8136570" y="4199651"/>
                  <a:pt x="8136570" y="4210569"/>
                </a:cubicBezTo>
                <a:cubicBezTo>
                  <a:pt x="8136570" y="4221487"/>
                  <a:pt x="8145421" y="4230337"/>
                  <a:pt x="8156338" y="4230337"/>
                </a:cubicBezTo>
                <a:close/>
                <a:moveTo>
                  <a:pt x="7963311" y="4230337"/>
                </a:moveTo>
                <a:cubicBezTo>
                  <a:pt x="7974228" y="4230337"/>
                  <a:pt x="7983079" y="4221487"/>
                  <a:pt x="7983079" y="4210569"/>
                </a:cubicBezTo>
                <a:cubicBezTo>
                  <a:pt x="7983079" y="4199651"/>
                  <a:pt x="7974228" y="4190801"/>
                  <a:pt x="7963311" y="4190801"/>
                </a:cubicBezTo>
                <a:cubicBezTo>
                  <a:pt x="7952393" y="4190801"/>
                  <a:pt x="7943543" y="4199651"/>
                  <a:pt x="7943543" y="4210569"/>
                </a:cubicBezTo>
                <a:cubicBezTo>
                  <a:pt x="7943543" y="4221487"/>
                  <a:pt x="7952393" y="4230337"/>
                  <a:pt x="7963311" y="4230337"/>
                </a:cubicBezTo>
                <a:close/>
                <a:moveTo>
                  <a:pt x="7770283" y="4230337"/>
                </a:moveTo>
                <a:cubicBezTo>
                  <a:pt x="7781201" y="4230337"/>
                  <a:pt x="7790052" y="4221487"/>
                  <a:pt x="7790052" y="4210569"/>
                </a:cubicBezTo>
                <a:cubicBezTo>
                  <a:pt x="7790052" y="4199651"/>
                  <a:pt x="7781201" y="4190801"/>
                  <a:pt x="7770283" y="4190801"/>
                </a:cubicBezTo>
                <a:cubicBezTo>
                  <a:pt x="7759366" y="4190801"/>
                  <a:pt x="7750515" y="4199651"/>
                  <a:pt x="7750515" y="4210569"/>
                </a:cubicBezTo>
                <a:cubicBezTo>
                  <a:pt x="7750515" y="4221487"/>
                  <a:pt x="7759366" y="4230337"/>
                  <a:pt x="7770283" y="4230337"/>
                </a:cubicBezTo>
                <a:close/>
                <a:moveTo>
                  <a:pt x="7577256" y="4230337"/>
                </a:moveTo>
                <a:cubicBezTo>
                  <a:pt x="7588174" y="4230337"/>
                  <a:pt x="7597024" y="4221487"/>
                  <a:pt x="7597024" y="4210569"/>
                </a:cubicBezTo>
                <a:cubicBezTo>
                  <a:pt x="7597024" y="4199651"/>
                  <a:pt x="7588174" y="4190801"/>
                  <a:pt x="7577256" y="4190801"/>
                </a:cubicBezTo>
                <a:cubicBezTo>
                  <a:pt x="7566338" y="4190801"/>
                  <a:pt x="7557488" y="4199651"/>
                  <a:pt x="7557488" y="4210569"/>
                </a:cubicBezTo>
                <a:cubicBezTo>
                  <a:pt x="7557488" y="4221487"/>
                  <a:pt x="7566338" y="4230337"/>
                  <a:pt x="7577256" y="4230337"/>
                </a:cubicBezTo>
                <a:close/>
                <a:moveTo>
                  <a:pt x="7384228" y="4230337"/>
                </a:moveTo>
                <a:cubicBezTo>
                  <a:pt x="7395145" y="4230337"/>
                  <a:pt x="7403996" y="4221487"/>
                  <a:pt x="7403996" y="4210569"/>
                </a:cubicBezTo>
                <a:cubicBezTo>
                  <a:pt x="7403996" y="4199651"/>
                  <a:pt x="7395145" y="4190801"/>
                  <a:pt x="7384228" y="4190801"/>
                </a:cubicBezTo>
                <a:cubicBezTo>
                  <a:pt x="7373310" y="4190801"/>
                  <a:pt x="7364459" y="4199651"/>
                  <a:pt x="7364459" y="4210569"/>
                </a:cubicBezTo>
                <a:cubicBezTo>
                  <a:pt x="7364459" y="4221487"/>
                  <a:pt x="7373310" y="4230337"/>
                  <a:pt x="7384228" y="4230337"/>
                </a:cubicBezTo>
                <a:close/>
                <a:moveTo>
                  <a:pt x="7191200" y="4230337"/>
                </a:moveTo>
                <a:cubicBezTo>
                  <a:pt x="7202118" y="4230337"/>
                  <a:pt x="7210968" y="4221487"/>
                  <a:pt x="7210968" y="4210569"/>
                </a:cubicBezTo>
                <a:cubicBezTo>
                  <a:pt x="7210968" y="4199651"/>
                  <a:pt x="7202118" y="4190801"/>
                  <a:pt x="7191200" y="4190801"/>
                </a:cubicBezTo>
                <a:cubicBezTo>
                  <a:pt x="7180283" y="4190801"/>
                  <a:pt x="7171432" y="4199651"/>
                  <a:pt x="7171432" y="4210569"/>
                </a:cubicBezTo>
                <a:cubicBezTo>
                  <a:pt x="7171432" y="4221487"/>
                  <a:pt x="7180283" y="4230337"/>
                  <a:pt x="7191200" y="4230337"/>
                </a:cubicBezTo>
                <a:close/>
                <a:moveTo>
                  <a:pt x="6998173" y="4230337"/>
                </a:moveTo>
                <a:cubicBezTo>
                  <a:pt x="7009090" y="4230337"/>
                  <a:pt x="7017941" y="4221487"/>
                  <a:pt x="7017941" y="4210569"/>
                </a:cubicBezTo>
                <a:cubicBezTo>
                  <a:pt x="7017941" y="4199651"/>
                  <a:pt x="7009090" y="4190801"/>
                  <a:pt x="6998173" y="4190801"/>
                </a:cubicBezTo>
                <a:cubicBezTo>
                  <a:pt x="6987255" y="4190801"/>
                  <a:pt x="6978404" y="4199651"/>
                  <a:pt x="6978404" y="4210569"/>
                </a:cubicBezTo>
                <a:cubicBezTo>
                  <a:pt x="6978404" y="4221487"/>
                  <a:pt x="6987255" y="4230337"/>
                  <a:pt x="6998173" y="4230337"/>
                </a:cubicBezTo>
                <a:close/>
                <a:moveTo>
                  <a:pt x="6805144" y="4230337"/>
                </a:moveTo>
                <a:cubicBezTo>
                  <a:pt x="6816062" y="4230337"/>
                  <a:pt x="6824913" y="4221487"/>
                  <a:pt x="6824913" y="4210569"/>
                </a:cubicBezTo>
                <a:cubicBezTo>
                  <a:pt x="6824913" y="4199651"/>
                  <a:pt x="6816062" y="4190801"/>
                  <a:pt x="6805144" y="4190801"/>
                </a:cubicBezTo>
                <a:cubicBezTo>
                  <a:pt x="6794227" y="4190801"/>
                  <a:pt x="6785376" y="4199651"/>
                  <a:pt x="6785376" y="4210569"/>
                </a:cubicBezTo>
                <a:cubicBezTo>
                  <a:pt x="6785376" y="4221487"/>
                  <a:pt x="6794227" y="4230337"/>
                  <a:pt x="6805144" y="4230337"/>
                </a:cubicBezTo>
                <a:close/>
                <a:moveTo>
                  <a:pt x="6612117" y="4230337"/>
                </a:moveTo>
                <a:cubicBezTo>
                  <a:pt x="6623034" y="4230337"/>
                  <a:pt x="6631885" y="4221487"/>
                  <a:pt x="6631885" y="4210569"/>
                </a:cubicBezTo>
                <a:cubicBezTo>
                  <a:pt x="6631885" y="4199651"/>
                  <a:pt x="6623034" y="4190801"/>
                  <a:pt x="6612117" y="4190801"/>
                </a:cubicBezTo>
                <a:cubicBezTo>
                  <a:pt x="6601199" y="4190801"/>
                  <a:pt x="6592348" y="4199651"/>
                  <a:pt x="6592348" y="4210569"/>
                </a:cubicBezTo>
                <a:cubicBezTo>
                  <a:pt x="6592348" y="4221487"/>
                  <a:pt x="6601199" y="4230337"/>
                  <a:pt x="6612117" y="4230337"/>
                </a:cubicBezTo>
                <a:close/>
                <a:moveTo>
                  <a:pt x="6403778" y="4230337"/>
                </a:moveTo>
                <a:cubicBezTo>
                  <a:pt x="6414695" y="4230337"/>
                  <a:pt x="6423546" y="4221487"/>
                  <a:pt x="6423546" y="4210569"/>
                </a:cubicBezTo>
                <a:cubicBezTo>
                  <a:pt x="6423546" y="4199651"/>
                  <a:pt x="6414695" y="4190801"/>
                  <a:pt x="6403778" y="4190801"/>
                </a:cubicBezTo>
                <a:cubicBezTo>
                  <a:pt x="6392860" y="4190801"/>
                  <a:pt x="6384009" y="4199651"/>
                  <a:pt x="6384009" y="4210569"/>
                </a:cubicBezTo>
                <a:cubicBezTo>
                  <a:pt x="6384009" y="4221487"/>
                  <a:pt x="6392860" y="4230337"/>
                  <a:pt x="6403778" y="4230337"/>
                </a:cubicBezTo>
                <a:close/>
                <a:moveTo>
                  <a:pt x="6210750" y="4230337"/>
                </a:moveTo>
                <a:cubicBezTo>
                  <a:pt x="6221668" y="4230337"/>
                  <a:pt x="6230519" y="4221487"/>
                  <a:pt x="6230519" y="4210569"/>
                </a:cubicBezTo>
                <a:cubicBezTo>
                  <a:pt x="6230519" y="4199651"/>
                  <a:pt x="6221668" y="4190801"/>
                  <a:pt x="6210750" y="4190801"/>
                </a:cubicBezTo>
                <a:cubicBezTo>
                  <a:pt x="6199833" y="4190801"/>
                  <a:pt x="6190982" y="4199651"/>
                  <a:pt x="6190982" y="4210569"/>
                </a:cubicBezTo>
                <a:cubicBezTo>
                  <a:pt x="6190982" y="4221487"/>
                  <a:pt x="6199833" y="4230337"/>
                  <a:pt x="6210750" y="4230337"/>
                </a:cubicBezTo>
                <a:close/>
                <a:moveTo>
                  <a:pt x="6017723" y="4230337"/>
                </a:moveTo>
                <a:cubicBezTo>
                  <a:pt x="6028640" y="4230337"/>
                  <a:pt x="6037491" y="4221487"/>
                  <a:pt x="6037491" y="4210569"/>
                </a:cubicBezTo>
                <a:cubicBezTo>
                  <a:pt x="6037491" y="4199651"/>
                  <a:pt x="6028640" y="4190801"/>
                  <a:pt x="6017723" y="4190801"/>
                </a:cubicBezTo>
                <a:cubicBezTo>
                  <a:pt x="6006805" y="4190801"/>
                  <a:pt x="5997954" y="4199651"/>
                  <a:pt x="5997954" y="4210569"/>
                </a:cubicBezTo>
                <a:cubicBezTo>
                  <a:pt x="5997954" y="4221487"/>
                  <a:pt x="6006805" y="4230337"/>
                  <a:pt x="6017723" y="4230337"/>
                </a:cubicBezTo>
                <a:close/>
                <a:moveTo>
                  <a:pt x="5824694" y="4230337"/>
                </a:moveTo>
                <a:cubicBezTo>
                  <a:pt x="5835612" y="4230337"/>
                  <a:pt x="5844463" y="4221487"/>
                  <a:pt x="5844463" y="4210569"/>
                </a:cubicBezTo>
                <a:cubicBezTo>
                  <a:pt x="5844463" y="4199651"/>
                  <a:pt x="5835612" y="4190801"/>
                  <a:pt x="5824694" y="4190801"/>
                </a:cubicBezTo>
                <a:cubicBezTo>
                  <a:pt x="5813777" y="4190801"/>
                  <a:pt x="5804926" y="4199651"/>
                  <a:pt x="5804926" y="4210569"/>
                </a:cubicBezTo>
                <a:cubicBezTo>
                  <a:pt x="5804926" y="4221487"/>
                  <a:pt x="5813777" y="4230337"/>
                  <a:pt x="5824694" y="4230337"/>
                </a:cubicBezTo>
                <a:close/>
                <a:moveTo>
                  <a:pt x="5631667" y="4230337"/>
                </a:moveTo>
                <a:cubicBezTo>
                  <a:pt x="5642584" y="4230337"/>
                  <a:pt x="5651435" y="4221487"/>
                  <a:pt x="5651435" y="4210569"/>
                </a:cubicBezTo>
                <a:cubicBezTo>
                  <a:pt x="5651435" y="4199651"/>
                  <a:pt x="5642584" y="4190801"/>
                  <a:pt x="5631667" y="4190801"/>
                </a:cubicBezTo>
                <a:cubicBezTo>
                  <a:pt x="5620749" y="4190801"/>
                  <a:pt x="5611899" y="4199651"/>
                  <a:pt x="5611899" y="4210569"/>
                </a:cubicBezTo>
                <a:cubicBezTo>
                  <a:pt x="5611899" y="4221487"/>
                  <a:pt x="5620749" y="4230337"/>
                  <a:pt x="5631667" y="4230337"/>
                </a:cubicBezTo>
                <a:close/>
                <a:moveTo>
                  <a:pt x="5438639" y="4230337"/>
                </a:moveTo>
                <a:cubicBezTo>
                  <a:pt x="5449557" y="4230337"/>
                  <a:pt x="5458408" y="4221487"/>
                  <a:pt x="5458408" y="4210569"/>
                </a:cubicBezTo>
                <a:cubicBezTo>
                  <a:pt x="5458408" y="4199651"/>
                  <a:pt x="5449557" y="4190801"/>
                  <a:pt x="5438639" y="4190801"/>
                </a:cubicBezTo>
                <a:cubicBezTo>
                  <a:pt x="5427722" y="4190801"/>
                  <a:pt x="5418871" y="4199651"/>
                  <a:pt x="5418871" y="4210569"/>
                </a:cubicBezTo>
                <a:cubicBezTo>
                  <a:pt x="5418871" y="4221487"/>
                  <a:pt x="5427722" y="4230337"/>
                  <a:pt x="5438639" y="4230337"/>
                </a:cubicBezTo>
                <a:close/>
                <a:moveTo>
                  <a:pt x="5245612" y="4230337"/>
                </a:moveTo>
                <a:cubicBezTo>
                  <a:pt x="5256529" y="4230337"/>
                  <a:pt x="5265380" y="4221487"/>
                  <a:pt x="5265380" y="4210569"/>
                </a:cubicBezTo>
                <a:cubicBezTo>
                  <a:pt x="5265380" y="4199651"/>
                  <a:pt x="5256529" y="4190801"/>
                  <a:pt x="5245612" y="4190801"/>
                </a:cubicBezTo>
                <a:cubicBezTo>
                  <a:pt x="5234694" y="4190801"/>
                  <a:pt x="5225843" y="4199651"/>
                  <a:pt x="5225843" y="4210569"/>
                </a:cubicBezTo>
                <a:cubicBezTo>
                  <a:pt x="5225843" y="4221487"/>
                  <a:pt x="5234694" y="4230337"/>
                  <a:pt x="5245612" y="4230337"/>
                </a:cubicBezTo>
                <a:close/>
                <a:moveTo>
                  <a:pt x="5052584" y="4230337"/>
                </a:moveTo>
                <a:cubicBezTo>
                  <a:pt x="5063502" y="4230337"/>
                  <a:pt x="5072353" y="4221487"/>
                  <a:pt x="5072353" y="4210569"/>
                </a:cubicBezTo>
                <a:cubicBezTo>
                  <a:pt x="5072353" y="4199651"/>
                  <a:pt x="5063502" y="4190801"/>
                  <a:pt x="5052584" y="4190801"/>
                </a:cubicBezTo>
                <a:cubicBezTo>
                  <a:pt x="5041666" y="4190801"/>
                  <a:pt x="5032815" y="4199651"/>
                  <a:pt x="5032815" y="4210569"/>
                </a:cubicBezTo>
                <a:cubicBezTo>
                  <a:pt x="5032815" y="4221487"/>
                  <a:pt x="5041666" y="4230337"/>
                  <a:pt x="5052584" y="4230337"/>
                </a:cubicBezTo>
                <a:close/>
                <a:moveTo>
                  <a:pt x="4859557" y="4230337"/>
                </a:moveTo>
                <a:cubicBezTo>
                  <a:pt x="4870473" y="4230337"/>
                  <a:pt x="4879324" y="4221487"/>
                  <a:pt x="4879324" y="4210569"/>
                </a:cubicBezTo>
                <a:cubicBezTo>
                  <a:pt x="4879324" y="4199651"/>
                  <a:pt x="4870473" y="4190801"/>
                  <a:pt x="4859557" y="4190801"/>
                </a:cubicBezTo>
                <a:cubicBezTo>
                  <a:pt x="4848639" y="4190801"/>
                  <a:pt x="4839789" y="4199651"/>
                  <a:pt x="4839789" y="4210569"/>
                </a:cubicBezTo>
                <a:cubicBezTo>
                  <a:pt x="4839789" y="4221487"/>
                  <a:pt x="4848639" y="4230337"/>
                  <a:pt x="4859557" y="4230337"/>
                </a:cubicBezTo>
                <a:close/>
                <a:moveTo>
                  <a:pt x="4666528" y="4230337"/>
                </a:moveTo>
                <a:cubicBezTo>
                  <a:pt x="4677446" y="4230337"/>
                  <a:pt x="4686297" y="4221487"/>
                  <a:pt x="4686297" y="4210569"/>
                </a:cubicBezTo>
                <a:cubicBezTo>
                  <a:pt x="4686297" y="4199651"/>
                  <a:pt x="4677446" y="4190801"/>
                  <a:pt x="4666528" y="4190801"/>
                </a:cubicBezTo>
                <a:cubicBezTo>
                  <a:pt x="4655612" y="4190801"/>
                  <a:pt x="4646761" y="4199651"/>
                  <a:pt x="4646761" y="4210569"/>
                </a:cubicBezTo>
                <a:cubicBezTo>
                  <a:pt x="4646761" y="4221487"/>
                  <a:pt x="4655612" y="4230337"/>
                  <a:pt x="4666528" y="4230337"/>
                </a:cubicBezTo>
                <a:close/>
                <a:moveTo>
                  <a:pt x="4473501" y="4230337"/>
                </a:moveTo>
                <a:cubicBezTo>
                  <a:pt x="4484419" y="4230337"/>
                  <a:pt x="4493269" y="4221487"/>
                  <a:pt x="4493269" y="4210569"/>
                </a:cubicBezTo>
                <a:cubicBezTo>
                  <a:pt x="4493269" y="4199651"/>
                  <a:pt x="4484419" y="4190801"/>
                  <a:pt x="4473501" y="4190801"/>
                </a:cubicBezTo>
                <a:cubicBezTo>
                  <a:pt x="4462582" y="4190801"/>
                  <a:pt x="4453732" y="4199651"/>
                  <a:pt x="4453732" y="4210569"/>
                </a:cubicBezTo>
                <a:cubicBezTo>
                  <a:pt x="4453732" y="4221487"/>
                  <a:pt x="4462582" y="4230337"/>
                  <a:pt x="4473501" y="4230337"/>
                </a:cubicBezTo>
                <a:close/>
                <a:moveTo>
                  <a:pt x="4280474" y="4230337"/>
                </a:moveTo>
                <a:cubicBezTo>
                  <a:pt x="4291390" y="4230337"/>
                  <a:pt x="4300242" y="4221487"/>
                  <a:pt x="4300242" y="4210569"/>
                </a:cubicBezTo>
                <a:cubicBezTo>
                  <a:pt x="4300242" y="4199651"/>
                  <a:pt x="4291390" y="4190801"/>
                  <a:pt x="4280474" y="4190801"/>
                </a:cubicBezTo>
                <a:cubicBezTo>
                  <a:pt x="4269556" y="4190801"/>
                  <a:pt x="4260705" y="4199651"/>
                  <a:pt x="4260705" y="4210569"/>
                </a:cubicBezTo>
                <a:cubicBezTo>
                  <a:pt x="4260705" y="4221487"/>
                  <a:pt x="4269556" y="4230337"/>
                  <a:pt x="4280474" y="4230337"/>
                </a:cubicBezTo>
                <a:close/>
                <a:moveTo>
                  <a:pt x="4058922" y="4230337"/>
                </a:moveTo>
                <a:cubicBezTo>
                  <a:pt x="4069840" y="4230337"/>
                  <a:pt x="4078690" y="4221487"/>
                  <a:pt x="4078690" y="4210569"/>
                </a:cubicBezTo>
                <a:cubicBezTo>
                  <a:pt x="4078690" y="4199651"/>
                  <a:pt x="4069840" y="4190801"/>
                  <a:pt x="4058922" y="4190801"/>
                </a:cubicBezTo>
                <a:cubicBezTo>
                  <a:pt x="4048003" y="4190801"/>
                  <a:pt x="4039153" y="4199651"/>
                  <a:pt x="4039153" y="4210569"/>
                </a:cubicBezTo>
                <a:cubicBezTo>
                  <a:pt x="4039153" y="4221487"/>
                  <a:pt x="4048003" y="4230337"/>
                  <a:pt x="4058922" y="4230337"/>
                </a:cubicBezTo>
                <a:close/>
                <a:moveTo>
                  <a:pt x="3865894" y="4230337"/>
                </a:moveTo>
                <a:cubicBezTo>
                  <a:pt x="3876811" y="4230337"/>
                  <a:pt x="3885662" y="4221487"/>
                  <a:pt x="3885662" y="4210569"/>
                </a:cubicBezTo>
                <a:cubicBezTo>
                  <a:pt x="3885662" y="4199651"/>
                  <a:pt x="3876811" y="4190801"/>
                  <a:pt x="3865894" y="4190801"/>
                </a:cubicBezTo>
                <a:cubicBezTo>
                  <a:pt x="3854977" y="4190801"/>
                  <a:pt x="3846126" y="4199651"/>
                  <a:pt x="3846126" y="4210569"/>
                </a:cubicBezTo>
                <a:cubicBezTo>
                  <a:pt x="3846126" y="4221487"/>
                  <a:pt x="3854977" y="4230337"/>
                  <a:pt x="3865894" y="4230337"/>
                </a:cubicBezTo>
                <a:close/>
                <a:moveTo>
                  <a:pt x="3672866" y="4230337"/>
                </a:moveTo>
                <a:cubicBezTo>
                  <a:pt x="3683783" y="4230337"/>
                  <a:pt x="3692634" y="4221487"/>
                  <a:pt x="3692634" y="4210569"/>
                </a:cubicBezTo>
                <a:cubicBezTo>
                  <a:pt x="3692634" y="4199651"/>
                  <a:pt x="3683783" y="4190801"/>
                  <a:pt x="3672866" y="4190801"/>
                </a:cubicBezTo>
                <a:cubicBezTo>
                  <a:pt x="3661948" y="4190801"/>
                  <a:pt x="3653098" y="4199651"/>
                  <a:pt x="3653098" y="4210569"/>
                </a:cubicBezTo>
                <a:cubicBezTo>
                  <a:pt x="3653098" y="4221487"/>
                  <a:pt x="3661948" y="4230337"/>
                  <a:pt x="3672866" y="4230337"/>
                </a:cubicBezTo>
                <a:close/>
                <a:moveTo>
                  <a:pt x="3479838" y="4230337"/>
                </a:moveTo>
                <a:cubicBezTo>
                  <a:pt x="3490755" y="4230337"/>
                  <a:pt x="3499606" y="4221487"/>
                  <a:pt x="3499606" y="4210569"/>
                </a:cubicBezTo>
                <a:cubicBezTo>
                  <a:pt x="3499606" y="4199651"/>
                  <a:pt x="3490755" y="4190801"/>
                  <a:pt x="3479838" y="4190801"/>
                </a:cubicBezTo>
                <a:cubicBezTo>
                  <a:pt x="3468920" y="4190801"/>
                  <a:pt x="3460069" y="4199651"/>
                  <a:pt x="3460069" y="4210569"/>
                </a:cubicBezTo>
                <a:cubicBezTo>
                  <a:pt x="3460069" y="4221487"/>
                  <a:pt x="3468920" y="4230337"/>
                  <a:pt x="3479838" y="4230337"/>
                </a:cubicBezTo>
                <a:close/>
                <a:moveTo>
                  <a:pt x="3286810" y="4230337"/>
                </a:moveTo>
                <a:cubicBezTo>
                  <a:pt x="3297728" y="4230337"/>
                  <a:pt x="3306579" y="4221487"/>
                  <a:pt x="3306579" y="4210569"/>
                </a:cubicBezTo>
                <a:cubicBezTo>
                  <a:pt x="3306579" y="4199651"/>
                  <a:pt x="3297728" y="4190801"/>
                  <a:pt x="3286810" y="4190801"/>
                </a:cubicBezTo>
                <a:cubicBezTo>
                  <a:pt x="3275893" y="4190801"/>
                  <a:pt x="3267042" y="4199651"/>
                  <a:pt x="3267042" y="4210569"/>
                </a:cubicBezTo>
                <a:cubicBezTo>
                  <a:pt x="3267042" y="4221487"/>
                  <a:pt x="3275893" y="4230337"/>
                  <a:pt x="3286810" y="4230337"/>
                </a:cubicBezTo>
                <a:close/>
                <a:moveTo>
                  <a:pt x="3093783" y="4230337"/>
                </a:moveTo>
                <a:cubicBezTo>
                  <a:pt x="3104700" y="4230337"/>
                  <a:pt x="3113551" y="4221487"/>
                  <a:pt x="3113551" y="4210569"/>
                </a:cubicBezTo>
                <a:cubicBezTo>
                  <a:pt x="3113551" y="4199651"/>
                  <a:pt x="3104700" y="4190801"/>
                  <a:pt x="3093783" y="4190801"/>
                </a:cubicBezTo>
                <a:cubicBezTo>
                  <a:pt x="3082865" y="4190801"/>
                  <a:pt x="3074014" y="4199651"/>
                  <a:pt x="3074014" y="4210569"/>
                </a:cubicBezTo>
                <a:cubicBezTo>
                  <a:pt x="3074014" y="4221487"/>
                  <a:pt x="3082865" y="4230337"/>
                  <a:pt x="3093783" y="4230337"/>
                </a:cubicBezTo>
                <a:close/>
                <a:moveTo>
                  <a:pt x="2900755" y="4230337"/>
                </a:moveTo>
                <a:cubicBezTo>
                  <a:pt x="2911673" y="4230337"/>
                  <a:pt x="2920524" y="4221487"/>
                  <a:pt x="2920524" y="4210569"/>
                </a:cubicBezTo>
                <a:cubicBezTo>
                  <a:pt x="2920524" y="4199651"/>
                  <a:pt x="2911673" y="4190801"/>
                  <a:pt x="2900755" y="4190801"/>
                </a:cubicBezTo>
                <a:cubicBezTo>
                  <a:pt x="2889838" y="4190801"/>
                  <a:pt x="2880987" y="4199651"/>
                  <a:pt x="2880987" y="4210569"/>
                </a:cubicBezTo>
                <a:cubicBezTo>
                  <a:pt x="2880987" y="4221487"/>
                  <a:pt x="2889838" y="4230337"/>
                  <a:pt x="2900755" y="4230337"/>
                </a:cubicBezTo>
                <a:close/>
                <a:moveTo>
                  <a:pt x="2707727" y="4230337"/>
                </a:moveTo>
                <a:cubicBezTo>
                  <a:pt x="2718644" y="4230337"/>
                  <a:pt x="2727495" y="4221487"/>
                  <a:pt x="2727495" y="4210569"/>
                </a:cubicBezTo>
                <a:cubicBezTo>
                  <a:pt x="2727495" y="4199651"/>
                  <a:pt x="2718644" y="4190801"/>
                  <a:pt x="2707727" y="4190801"/>
                </a:cubicBezTo>
                <a:cubicBezTo>
                  <a:pt x="2696809" y="4190801"/>
                  <a:pt x="2687958" y="4199651"/>
                  <a:pt x="2687958" y="4210569"/>
                </a:cubicBezTo>
                <a:cubicBezTo>
                  <a:pt x="2687958" y="4221487"/>
                  <a:pt x="2696809" y="4230337"/>
                  <a:pt x="2707727" y="4230337"/>
                </a:cubicBezTo>
                <a:close/>
                <a:moveTo>
                  <a:pt x="2514699" y="4230337"/>
                </a:moveTo>
                <a:cubicBezTo>
                  <a:pt x="2525617" y="4230337"/>
                  <a:pt x="2534468" y="4221487"/>
                  <a:pt x="2534468" y="4210569"/>
                </a:cubicBezTo>
                <a:cubicBezTo>
                  <a:pt x="2534468" y="4199651"/>
                  <a:pt x="2525617" y="4190801"/>
                  <a:pt x="2514699" y="4190801"/>
                </a:cubicBezTo>
                <a:cubicBezTo>
                  <a:pt x="2503782" y="4190801"/>
                  <a:pt x="2494931" y="4199651"/>
                  <a:pt x="2494931" y="4210569"/>
                </a:cubicBezTo>
                <a:cubicBezTo>
                  <a:pt x="2494931" y="4221487"/>
                  <a:pt x="2503782" y="4230337"/>
                  <a:pt x="2514699" y="4230337"/>
                </a:cubicBezTo>
                <a:close/>
                <a:moveTo>
                  <a:pt x="2321672" y="4230337"/>
                </a:moveTo>
                <a:cubicBezTo>
                  <a:pt x="2332589" y="4230337"/>
                  <a:pt x="2341440" y="4221487"/>
                  <a:pt x="2341440" y="4210569"/>
                </a:cubicBezTo>
                <a:cubicBezTo>
                  <a:pt x="2341440" y="4199651"/>
                  <a:pt x="2332589" y="4190801"/>
                  <a:pt x="2321672" y="4190801"/>
                </a:cubicBezTo>
                <a:cubicBezTo>
                  <a:pt x="2310754" y="4190801"/>
                  <a:pt x="2301903" y="4199651"/>
                  <a:pt x="2301903" y="4210569"/>
                </a:cubicBezTo>
                <a:cubicBezTo>
                  <a:pt x="2301903" y="4221487"/>
                  <a:pt x="2310754" y="4230337"/>
                  <a:pt x="2321672" y="4230337"/>
                </a:cubicBezTo>
                <a:close/>
                <a:moveTo>
                  <a:pt x="2128643" y="4230337"/>
                </a:moveTo>
                <a:cubicBezTo>
                  <a:pt x="2139561" y="4230337"/>
                  <a:pt x="2148412" y="4221487"/>
                  <a:pt x="2148412" y="4210569"/>
                </a:cubicBezTo>
                <a:cubicBezTo>
                  <a:pt x="2148412" y="4199651"/>
                  <a:pt x="2139561" y="4190801"/>
                  <a:pt x="2128643" y="4190801"/>
                </a:cubicBezTo>
                <a:cubicBezTo>
                  <a:pt x="2117726" y="4190801"/>
                  <a:pt x="2108875" y="4199651"/>
                  <a:pt x="2108875" y="4210569"/>
                </a:cubicBezTo>
                <a:cubicBezTo>
                  <a:pt x="2108875" y="4221487"/>
                  <a:pt x="2117726" y="4230337"/>
                  <a:pt x="2128643" y="4230337"/>
                </a:cubicBezTo>
                <a:close/>
                <a:moveTo>
                  <a:pt x="1935616" y="4230337"/>
                </a:moveTo>
                <a:cubicBezTo>
                  <a:pt x="1946533" y="4230337"/>
                  <a:pt x="1955384" y="4221487"/>
                  <a:pt x="1955384" y="4210569"/>
                </a:cubicBezTo>
                <a:cubicBezTo>
                  <a:pt x="1955384" y="4199651"/>
                  <a:pt x="1946533" y="4190801"/>
                  <a:pt x="1935616" y="4190801"/>
                </a:cubicBezTo>
                <a:cubicBezTo>
                  <a:pt x="1924698" y="4190801"/>
                  <a:pt x="1915848" y="4199651"/>
                  <a:pt x="1915848" y="4210569"/>
                </a:cubicBezTo>
                <a:cubicBezTo>
                  <a:pt x="1915848" y="4221487"/>
                  <a:pt x="1924698" y="4230337"/>
                  <a:pt x="1935616" y="4230337"/>
                </a:cubicBezTo>
                <a:close/>
                <a:moveTo>
                  <a:pt x="1727277" y="4230337"/>
                </a:moveTo>
                <a:cubicBezTo>
                  <a:pt x="1738195" y="4230337"/>
                  <a:pt x="1747045" y="4221487"/>
                  <a:pt x="1747045" y="4210569"/>
                </a:cubicBezTo>
                <a:cubicBezTo>
                  <a:pt x="1747045" y="4199651"/>
                  <a:pt x="1738195" y="4190801"/>
                  <a:pt x="1727277" y="4190801"/>
                </a:cubicBezTo>
                <a:cubicBezTo>
                  <a:pt x="1716359" y="4190801"/>
                  <a:pt x="1707508" y="4199651"/>
                  <a:pt x="1707508" y="4210569"/>
                </a:cubicBezTo>
                <a:cubicBezTo>
                  <a:pt x="1707508" y="4221487"/>
                  <a:pt x="1716359" y="4230337"/>
                  <a:pt x="1727277" y="4230337"/>
                </a:cubicBezTo>
                <a:close/>
                <a:moveTo>
                  <a:pt x="1534249" y="4230337"/>
                </a:moveTo>
                <a:cubicBezTo>
                  <a:pt x="1545167" y="4230337"/>
                  <a:pt x="1554018" y="4221487"/>
                  <a:pt x="1554018" y="4210569"/>
                </a:cubicBezTo>
                <a:cubicBezTo>
                  <a:pt x="1554018" y="4199651"/>
                  <a:pt x="1545167" y="4190801"/>
                  <a:pt x="1534249" y="4190801"/>
                </a:cubicBezTo>
                <a:cubicBezTo>
                  <a:pt x="1523332" y="4190801"/>
                  <a:pt x="1514481" y="4199651"/>
                  <a:pt x="1514481" y="4210569"/>
                </a:cubicBezTo>
                <a:cubicBezTo>
                  <a:pt x="1514481" y="4221487"/>
                  <a:pt x="1523332" y="4230337"/>
                  <a:pt x="1534249" y="4230337"/>
                </a:cubicBezTo>
                <a:close/>
                <a:moveTo>
                  <a:pt x="1341222" y="4230337"/>
                </a:moveTo>
                <a:cubicBezTo>
                  <a:pt x="1352139" y="4230337"/>
                  <a:pt x="1360990" y="4221487"/>
                  <a:pt x="1360990" y="4210569"/>
                </a:cubicBezTo>
                <a:cubicBezTo>
                  <a:pt x="1360990" y="4199651"/>
                  <a:pt x="1352139" y="4190801"/>
                  <a:pt x="1341222" y="4190801"/>
                </a:cubicBezTo>
                <a:cubicBezTo>
                  <a:pt x="1330304" y="4190801"/>
                  <a:pt x="1321453" y="4199651"/>
                  <a:pt x="1321453" y="4210569"/>
                </a:cubicBezTo>
                <a:cubicBezTo>
                  <a:pt x="1321453" y="4221487"/>
                  <a:pt x="1330304" y="4230337"/>
                  <a:pt x="1341222" y="4230337"/>
                </a:cubicBezTo>
                <a:close/>
                <a:moveTo>
                  <a:pt x="1148193" y="4230337"/>
                </a:moveTo>
                <a:cubicBezTo>
                  <a:pt x="1159111" y="4230337"/>
                  <a:pt x="1167962" y="4221487"/>
                  <a:pt x="1167962" y="4210569"/>
                </a:cubicBezTo>
                <a:cubicBezTo>
                  <a:pt x="1167962" y="4199651"/>
                  <a:pt x="1159111" y="4190801"/>
                  <a:pt x="1148193" y="4190801"/>
                </a:cubicBezTo>
                <a:cubicBezTo>
                  <a:pt x="1137276" y="4190801"/>
                  <a:pt x="1128425" y="4199651"/>
                  <a:pt x="1128425" y="4210569"/>
                </a:cubicBezTo>
                <a:cubicBezTo>
                  <a:pt x="1128425" y="4221487"/>
                  <a:pt x="1137276" y="4230337"/>
                  <a:pt x="1148193" y="4230337"/>
                </a:cubicBezTo>
                <a:close/>
                <a:moveTo>
                  <a:pt x="955166" y="4230337"/>
                </a:moveTo>
                <a:cubicBezTo>
                  <a:pt x="966083" y="4230337"/>
                  <a:pt x="974934" y="4221487"/>
                  <a:pt x="974934" y="4210569"/>
                </a:cubicBezTo>
                <a:cubicBezTo>
                  <a:pt x="974934" y="4199651"/>
                  <a:pt x="966083" y="4190801"/>
                  <a:pt x="955166" y="4190801"/>
                </a:cubicBezTo>
                <a:cubicBezTo>
                  <a:pt x="944248" y="4190801"/>
                  <a:pt x="935398" y="4199651"/>
                  <a:pt x="935398" y="4210569"/>
                </a:cubicBezTo>
                <a:cubicBezTo>
                  <a:pt x="935398" y="4221487"/>
                  <a:pt x="944248" y="4230337"/>
                  <a:pt x="955166" y="4230337"/>
                </a:cubicBezTo>
                <a:close/>
                <a:moveTo>
                  <a:pt x="762138" y="4230337"/>
                </a:moveTo>
                <a:cubicBezTo>
                  <a:pt x="773056" y="4230337"/>
                  <a:pt x="781907" y="4221487"/>
                  <a:pt x="781907" y="4210569"/>
                </a:cubicBezTo>
                <a:cubicBezTo>
                  <a:pt x="781907" y="4199651"/>
                  <a:pt x="773056" y="4190801"/>
                  <a:pt x="762138" y="4190801"/>
                </a:cubicBezTo>
                <a:cubicBezTo>
                  <a:pt x="751221" y="4190801"/>
                  <a:pt x="742370" y="4199651"/>
                  <a:pt x="742370" y="4210569"/>
                </a:cubicBezTo>
                <a:cubicBezTo>
                  <a:pt x="742370" y="4221487"/>
                  <a:pt x="751221" y="4230337"/>
                  <a:pt x="762138" y="4230337"/>
                </a:cubicBezTo>
                <a:close/>
                <a:moveTo>
                  <a:pt x="569111" y="4230337"/>
                </a:moveTo>
                <a:cubicBezTo>
                  <a:pt x="580028" y="4230337"/>
                  <a:pt x="588879" y="4221487"/>
                  <a:pt x="588879" y="4210569"/>
                </a:cubicBezTo>
                <a:cubicBezTo>
                  <a:pt x="588879" y="4199651"/>
                  <a:pt x="580028" y="4190801"/>
                  <a:pt x="569111" y="4190801"/>
                </a:cubicBezTo>
                <a:cubicBezTo>
                  <a:pt x="558193" y="4190801"/>
                  <a:pt x="549343" y="4199651"/>
                  <a:pt x="549343" y="4210569"/>
                </a:cubicBezTo>
                <a:cubicBezTo>
                  <a:pt x="549343" y="4221487"/>
                  <a:pt x="558193" y="4230337"/>
                  <a:pt x="569111" y="4230337"/>
                </a:cubicBezTo>
                <a:close/>
                <a:moveTo>
                  <a:pt x="376082" y="4230337"/>
                </a:moveTo>
                <a:cubicBezTo>
                  <a:pt x="387000" y="4230337"/>
                  <a:pt x="395851" y="4221487"/>
                  <a:pt x="395851" y="4210569"/>
                </a:cubicBezTo>
                <a:cubicBezTo>
                  <a:pt x="395851" y="4199651"/>
                  <a:pt x="387000" y="4190801"/>
                  <a:pt x="376082" y="4190801"/>
                </a:cubicBezTo>
                <a:cubicBezTo>
                  <a:pt x="365165" y="4190801"/>
                  <a:pt x="356314" y="4199651"/>
                  <a:pt x="356314" y="4210569"/>
                </a:cubicBezTo>
                <a:cubicBezTo>
                  <a:pt x="356314" y="4221487"/>
                  <a:pt x="365165" y="4230337"/>
                  <a:pt x="376082" y="4230337"/>
                </a:cubicBezTo>
                <a:close/>
                <a:moveTo>
                  <a:pt x="183055" y="4230337"/>
                </a:moveTo>
                <a:cubicBezTo>
                  <a:pt x="193973" y="4230337"/>
                  <a:pt x="202823" y="4221487"/>
                  <a:pt x="202823" y="4210569"/>
                </a:cubicBezTo>
                <a:cubicBezTo>
                  <a:pt x="202823" y="4199651"/>
                  <a:pt x="193973" y="4190801"/>
                  <a:pt x="183055" y="4190801"/>
                </a:cubicBezTo>
                <a:cubicBezTo>
                  <a:pt x="172137" y="4190801"/>
                  <a:pt x="163287" y="4199651"/>
                  <a:pt x="163287" y="4210569"/>
                </a:cubicBezTo>
                <a:cubicBezTo>
                  <a:pt x="163287" y="4221487"/>
                  <a:pt x="172137" y="4230337"/>
                  <a:pt x="183055" y="4230337"/>
                </a:cubicBezTo>
                <a:close/>
                <a:moveTo>
                  <a:pt x="0" y="4423885"/>
                </a:moveTo>
                <a:lnTo>
                  <a:pt x="4006" y="4422226"/>
                </a:lnTo>
                <a:cubicBezTo>
                  <a:pt x="7583" y="4418649"/>
                  <a:pt x="9796" y="4413707"/>
                  <a:pt x="9796" y="4408248"/>
                </a:cubicBezTo>
                <a:cubicBezTo>
                  <a:pt x="9796" y="4402790"/>
                  <a:pt x="7583" y="4397848"/>
                  <a:pt x="4006" y="4394270"/>
                </a:cubicBezTo>
                <a:lnTo>
                  <a:pt x="0" y="4392611"/>
                </a:lnTo>
                <a:close/>
                <a:moveTo>
                  <a:pt x="8349367" y="4428016"/>
                </a:moveTo>
                <a:cubicBezTo>
                  <a:pt x="8354825" y="4428016"/>
                  <a:pt x="8359767" y="4425804"/>
                  <a:pt x="8363345" y="4422226"/>
                </a:cubicBezTo>
                <a:lnTo>
                  <a:pt x="8366380" y="4414899"/>
                </a:lnTo>
                <a:lnTo>
                  <a:pt x="8366380" y="4401597"/>
                </a:lnTo>
                <a:lnTo>
                  <a:pt x="8363345" y="4394270"/>
                </a:lnTo>
                <a:cubicBezTo>
                  <a:pt x="8359767" y="4390693"/>
                  <a:pt x="8354825" y="4388480"/>
                  <a:pt x="8349367" y="4388480"/>
                </a:cubicBezTo>
                <a:cubicBezTo>
                  <a:pt x="8338449" y="4388480"/>
                  <a:pt x="8329598" y="4397331"/>
                  <a:pt x="8329598" y="4408248"/>
                </a:cubicBezTo>
                <a:cubicBezTo>
                  <a:pt x="8329598" y="4419166"/>
                  <a:pt x="8338449" y="4428016"/>
                  <a:pt x="8349367" y="4428016"/>
                </a:cubicBezTo>
                <a:close/>
                <a:moveTo>
                  <a:pt x="8156338" y="4428016"/>
                </a:moveTo>
                <a:cubicBezTo>
                  <a:pt x="8167256" y="4428016"/>
                  <a:pt x="8176107" y="4419166"/>
                  <a:pt x="8176107" y="4408248"/>
                </a:cubicBezTo>
                <a:cubicBezTo>
                  <a:pt x="8176107" y="4397331"/>
                  <a:pt x="8167256" y="4388480"/>
                  <a:pt x="8156338" y="4388480"/>
                </a:cubicBezTo>
                <a:cubicBezTo>
                  <a:pt x="8145421" y="4388480"/>
                  <a:pt x="8136570" y="4397331"/>
                  <a:pt x="8136570" y="4408248"/>
                </a:cubicBezTo>
                <a:cubicBezTo>
                  <a:pt x="8136570" y="4419166"/>
                  <a:pt x="8145421" y="4428016"/>
                  <a:pt x="8156338" y="4428016"/>
                </a:cubicBezTo>
                <a:close/>
                <a:moveTo>
                  <a:pt x="7963311" y="4428016"/>
                </a:moveTo>
                <a:cubicBezTo>
                  <a:pt x="7974228" y="4428016"/>
                  <a:pt x="7983079" y="4419166"/>
                  <a:pt x="7983079" y="4408248"/>
                </a:cubicBezTo>
                <a:cubicBezTo>
                  <a:pt x="7983079" y="4397331"/>
                  <a:pt x="7974228" y="4388480"/>
                  <a:pt x="7963311" y="4388480"/>
                </a:cubicBezTo>
                <a:cubicBezTo>
                  <a:pt x="7952393" y="4388480"/>
                  <a:pt x="7943543" y="4397331"/>
                  <a:pt x="7943543" y="4408248"/>
                </a:cubicBezTo>
                <a:cubicBezTo>
                  <a:pt x="7943543" y="4419166"/>
                  <a:pt x="7952393" y="4428016"/>
                  <a:pt x="7963311" y="4428016"/>
                </a:cubicBezTo>
                <a:close/>
                <a:moveTo>
                  <a:pt x="7770283" y="4428016"/>
                </a:moveTo>
                <a:cubicBezTo>
                  <a:pt x="7781201" y="4428016"/>
                  <a:pt x="7790052" y="4419166"/>
                  <a:pt x="7790052" y="4408248"/>
                </a:cubicBezTo>
                <a:cubicBezTo>
                  <a:pt x="7790052" y="4397331"/>
                  <a:pt x="7781201" y="4388480"/>
                  <a:pt x="7770283" y="4388480"/>
                </a:cubicBezTo>
                <a:cubicBezTo>
                  <a:pt x="7759366" y="4388480"/>
                  <a:pt x="7750515" y="4397331"/>
                  <a:pt x="7750515" y="4408248"/>
                </a:cubicBezTo>
                <a:cubicBezTo>
                  <a:pt x="7750515" y="4419166"/>
                  <a:pt x="7759366" y="4428016"/>
                  <a:pt x="7770283" y="4428016"/>
                </a:cubicBezTo>
                <a:close/>
                <a:moveTo>
                  <a:pt x="7577256" y="4428016"/>
                </a:moveTo>
                <a:cubicBezTo>
                  <a:pt x="7588174" y="4428016"/>
                  <a:pt x="7597024" y="4419166"/>
                  <a:pt x="7597024" y="4408248"/>
                </a:cubicBezTo>
                <a:cubicBezTo>
                  <a:pt x="7597024" y="4397331"/>
                  <a:pt x="7588174" y="4388480"/>
                  <a:pt x="7577256" y="4388480"/>
                </a:cubicBezTo>
                <a:cubicBezTo>
                  <a:pt x="7566338" y="4388480"/>
                  <a:pt x="7557488" y="4397331"/>
                  <a:pt x="7557488" y="4408248"/>
                </a:cubicBezTo>
                <a:cubicBezTo>
                  <a:pt x="7557488" y="4419166"/>
                  <a:pt x="7566338" y="4428016"/>
                  <a:pt x="7577256" y="4428016"/>
                </a:cubicBezTo>
                <a:close/>
                <a:moveTo>
                  <a:pt x="7384228" y="4428016"/>
                </a:moveTo>
                <a:cubicBezTo>
                  <a:pt x="7395145" y="4428016"/>
                  <a:pt x="7403996" y="4419166"/>
                  <a:pt x="7403996" y="4408248"/>
                </a:cubicBezTo>
                <a:cubicBezTo>
                  <a:pt x="7403996" y="4397331"/>
                  <a:pt x="7395145" y="4388480"/>
                  <a:pt x="7384228" y="4388480"/>
                </a:cubicBezTo>
                <a:cubicBezTo>
                  <a:pt x="7373310" y="4388480"/>
                  <a:pt x="7364459" y="4397331"/>
                  <a:pt x="7364459" y="4408248"/>
                </a:cubicBezTo>
                <a:cubicBezTo>
                  <a:pt x="7364459" y="4419166"/>
                  <a:pt x="7373310" y="4428016"/>
                  <a:pt x="7384228" y="4428016"/>
                </a:cubicBezTo>
                <a:close/>
                <a:moveTo>
                  <a:pt x="7191200" y="4428016"/>
                </a:moveTo>
                <a:cubicBezTo>
                  <a:pt x="7202118" y="4428016"/>
                  <a:pt x="7210968" y="4419166"/>
                  <a:pt x="7210968" y="4408248"/>
                </a:cubicBezTo>
                <a:cubicBezTo>
                  <a:pt x="7210968" y="4397331"/>
                  <a:pt x="7202118" y="4388480"/>
                  <a:pt x="7191200" y="4388480"/>
                </a:cubicBezTo>
                <a:cubicBezTo>
                  <a:pt x="7180283" y="4388480"/>
                  <a:pt x="7171432" y="4397331"/>
                  <a:pt x="7171432" y="4408248"/>
                </a:cubicBezTo>
                <a:cubicBezTo>
                  <a:pt x="7171432" y="4419166"/>
                  <a:pt x="7180283" y="4428016"/>
                  <a:pt x="7191200" y="4428016"/>
                </a:cubicBezTo>
                <a:close/>
                <a:moveTo>
                  <a:pt x="6998173" y="4428016"/>
                </a:moveTo>
                <a:cubicBezTo>
                  <a:pt x="7009090" y="4428016"/>
                  <a:pt x="7017941" y="4419166"/>
                  <a:pt x="7017941" y="4408248"/>
                </a:cubicBezTo>
                <a:cubicBezTo>
                  <a:pt x="7017941" y="4397331"/>
                  <a:pt x="7009090" y="4388480"/>
                  <a:pt x="6998173" y="4388480"/>
                </a:cubicBezTo>
                <a:cubicBezTo>
                  <a:pt x="6987255" y="4388480"/>
                  <a:pt x="6978404" y="4397331"/>
                  <a:pt x="6978404" y="4408248"/>
                </a:cubicBezTo>
                <a:cubicBezTo>
                  <a:pt x="6978404" y="4419166"/>
                  <a:pt x="6987255" y="4428016"/>
                  <a:pt x="6998173" y="4428016"/>
                </a:cubicBezTo>
                <a:close/>
                <a:moveTo>
                  <a:pt x="6805144" y="4428016"/>
                </a:moveTo>
                <a:cubicBezTo>
                  <a:pt x="6816062" y="4428016"/>
                  <a:pt x="6824913" y="4419166"/>
                  <a:pt x="6824913" y="4408248"/>
                </a:cubicBezTo>
                <a:cubicBezTo>
                  <a:pt x="6824913" y="4397331"/>
                  <a:pt x="6816062" y="4388480"/>
                  <a:pt x="6805144" y="4388480"/>
                </a:cubicBezTo>
                <a:cubicBezTo>
                  <a:pt x="6794227" y="4388480"/>
                  <a:pt x="6785376" y="4397331"/>
                  <a:pt x="6785376" y="4408248"/>
                </a:cubicBezTo>
                <a:cubicBezTo>
                  <a:pt x="6785376" y="4419166"/>
                  <a:pt x="6794227" y="4428016"/>
                  <a:pt x="6805144" y="4428016"/>
                </a:cubicBezTo>
                <a:close/>
                <a:moveTo>
                  <a:pt x="6612117" y="4428016"/>
                </a:moveTo>
                <a:cubicBezTo>
                  <a:pt x="6623034" y="4428016"/>
                  <a:pt x="6631885" y="4419166"/>
                  <a:pt x="6631885" y="4408248"/>
                </a:cubicBezTo>
                <a:cubicBezTo>
                  <a:pt x="6631885" y="4397331"/>
                  <a:pt x="6623034" y="4388480"/>
                  <a:pt x="6612117" y="4388480"/>
                </a:cubicBezTo>
                <a:cubicBezTo>
                  <a:pt x="6601199" y="4388480"/>
                  <a:pt x="6592348" y="4397331"/>
                  <a:pt x="6592348" y="4408248"/>
                </a:cubicBezTo>
                <a:cubicBezTo>
                  <a:pt x="6592348" y="4419166"/>
                  <a:pt x="6601199" y="4428016"/>
                  <a:pt x="6612117" y="4428016"/>
                </a:cubicBezTo>
                <a:close/>
                <a:moveTo>
                  <a:pt x="6403778" y="4428016"/>
                </a:moveTo>
                <a:cubicBezTo>
                  <a:pt x="6414695" y="4428016"/>
                  <a:pt x="6423546" y="4419166"/>
                  <a:pt x="6423546" y="4408248"/>
                </a:cubicBezTo>
                <a:cubicBezTo>
                  <a:pt x="6423546" y="4397331"/>
                  <a:pt x="6414695" y="4388480"/>
                  <a:pt x="6403778" y="4388480"/>
                </a:cubicBezTo>
                <a:cubicBezTo>
                  <a:pt x="6392860" y="4388480"/>
                  <a:pt x="6384009" y="4397331"/>
                  <a:pt x="6384009" y="4408248"/>
                </a:cubicBezTo>
                <a:cubicBezTo>
                  <a:pt x="6384009" y="4419166"/>
                  <a:pt x="6392860" y="4428016"/>
                  <a:pt x="6403778" y="4428016"/>
                </a:cubicBezTo>
                <a:close/>
                <a:moveTo>
                  <a:pt x="6210750" y="4428016"/>
                </a:moveTo>
                <a:cubicBezTo>
                  <a:pt x="6221668" y="4428016"/>
                  <a:pt x="6230519" y="4419166"/>
                  <a:pt x="6230519" y="4408248"/>
                </a:cubicBezTo>
                <a:cubicBezTo>
                  <a:pt x="6230519" y="4397331"/>
                  <a:pt x="6221668" y="4388480"/>
                  <a:pt x="6210750" y="4388480"/>
                </a:cubicBezTo>
                <a:cubicBezTo>
                  <a:pt x="6199833" y="4388480"/>
                  <a:pt x="6190982" y="4397331"/>
                  <a:pt x="6190982" y="4408248"/>
                </a:cubicBezTo>
                <a:cubicBezTo>
                  <a:pt x="6190982" y="4419166"/>
                  <a:pt x="6199833" y="4428016"/>
                  <a:pt x="6210750" y="4428016"/>
                </a:cubicBezTo>
                <a:close/>
                <a:moveTo>
                  <a:pt x="6017723" y="4428016"/>
                </a:moveTo>
                <a:cubicBezTo>
                  <a:pt x="6028640" y="4428016"/>
                  <a:pt x="6037491" y="4419166"/>
                  <a:pt x="6037491" y="4408248"/>
                </a:cubicBezTo>
                <a:cubicBezTo>
                  <a:pt x="6037491" y="4397331"/>
                  <a:pt x="6028640" y="4388480"/>
                  <a:pt x="6017723" y="4388480"/>
                </a:cubicBezTo>
                <a:cubicBezTo>
                  <a:pt x="6006805" y="4388480"/>
                  <a:pt x="5997954" y="4397331"/>
                  <a:pt x="5997954" y="4408248"/>
                </a:cubicBezTo>
                <a:cubicBezTo>
                  <a:pt x="5997954" y="4419166"/>
                  <a:pt x="6006805" y="4428016"/>
                  <a:pt x="6017723" y="4428016"/>
                </a:cubicBezTo>
                <a:close/>
                <a:moveTo>
                  <a:pt x="5824694" y="4428016"/>
                </a:moveTo>
                <a:cubicBezTo>
                  <a:pt x="5835612" y="4428016"/>
                  <a:pt x="5844463" y="4419166"/>
                  <a:pt x="5844463" y="4408248"/>
                </a:cubicBezTo>
                <a:cubicBezTo>
                  <a:pt x="5844463" y="4397331"/>
                  <a:pt x="5835612" y="4388480"/>
                  <a:pt x="5824694" y="4388480"/>
                </a:cubicBezTo>
                <a:cubicBezTo>
                  <a:pt x="5813777" y="4388480"/>
                  <a:pt x="5804926" y="4397331"/>
                  <a:pt x="5804926" y="4408248"/>
                </a:cubicBezTo>
                <a:cubicBezTo>
                  <a:pt x="5804926" y="4419166"/>
                  <a:pt x="5813777" y="4428016"/>
                  <a:pt x="5824694" y="4428016"/>
                </a:cubicBezTo>
                <a:close/>
                <a:moveTo>
                  <a:pt x="5631667" y="4428016"/>
                </a:moveTo>
                <a:cubicBezTo>
                  <a:pt x="5642584" y="4428016"/>
                  <a:pt x="5651435" y="4419166"/>
                  <a:pt x="5651435" y="4408248"/>
                </a:cubicBezTo>
                <a:cubicBezTo>
                  <a:pt x="5651435" y="4397331"/>
                  <a:pt x="5642584" y="4388480"/>
                  <a:pt x="5631667" y="4388480"/>
                </a:cubicBezTo>
                <a:cubicBezTo>
                  <a:pt x="5620749" y="4388480"/>
                  <a:pt x="5611899" y="4397331"/>
                  <a:pt x="5611899" y="4408248"/>
                </a:cubicBezTo>
                <a:cubicBezTo>
                  <a:pt x="5611899" y="4419166"/>
                  <a:pt x="5620749" y="4428016"/>
                  <a:pt x="5631667" y="4428016"/>
                </a:cubicBezTo>
                <a:close/>
                <a:moveTo>
                  <a:pt x="5438639" y="4428016"/>
                </a:moveTo>
                <a:cubicBezTo>
                  <a:pt x="5449557" y="4428016"/>
                  <a:pt x="5458408" y="4419166"/>
                  <a:pt x="5458408" y="4408248"/>
                </a:cubicBezTo>
                <a:cubicBezTo>
                  <a:pt x="5458408" y="4397331"/>
                  <a:pt x="5449557" y="4388480"/>
                  <a:pt x="5438639" y="4388480"/>
                </a:cubicBezTo>
                <a:cubicBezTo>
                  <a:pt x="5427722" y="4388480"/>
                  <a:pt x="5418871" y="4397331"/>
                  <a:pt x="5418871" y="4408248"/>
                </a:cubicBezTo>
                <a:cubicBezTo>
                  <a:pt x="5418871" y="4419166"/>
                  <a:pt x="5427722" y="4428016"/>
                  <a:pt x="5438639" y="4428016"/>
                </a:cubicBezTo>
                <a:close/>
                <a:moveTo>
                  <a:pt x="5245612" y="4428016"/>
                </a:moveTo>
                <a:cubicBezTo>
                  <a:pt x="5256529" y="4428016"/>
                  <a:pt x="5265380" y="4419166"/>
                  <a:pt x="5265380" y="4408248"/>
                </a:cubicBezTo>
                <a:cubicBezTo>
                  <a:pt x="5265380" y="4397331"/>
                  <a:pt x="5256529" y="4388480"/>
                  <a:pt x="5245612" y="4388480"/>
                </a:cubicBezTo>
                <a:cubicBezTo>
                  <a:pt x="5234694" y="4388480"/>
                  <a:pt x="5225843" y="4397331"/>
                  <a:pt x="5225843" y="4408248"/>
                </a:cubicBezTo>
                <a:cubicBezTo>
                  <a:pt x="5225843" y="4419166"/>
                  <a:pt x="5234694" y="4428016"/>
                  <a:pt x="5245612" y="4428016"/>
                </a:cubicBezTo>
                <a:close/>
                <a:moveTo>
                  <a:pt x="5052584" y="4428016"/>
                </a:moveTo>
                <a:cubicBezTo>
                  <a:pt x="5063502" y="4428016"/>
                  <a:pt x="5072353" y="4419166"/>
                  <a:pt x="5072353" y="4408248"/>
                </a:cubicBezTo>
                <a:cubicBezTo>
                  <a:pt x="5072353" y="4397331"/>
                  <a:pt x="5063502" y="4388480"/>
                  <a:pt x="5052584" y="4388480"/>
                </a:cubicBezTo>
                <a:cubicBezTo>
                  <a:pt x="5041666" y="4388480"/>
                  <a:pt x="5032815" y="4397331"/>
                  <a:pt x="5032815" y="4408248"/>
                </a:cubicBezTo>
                <a:cubicBezTo>
                  <a:pt x="5032815" y="4419166"/>
                  <a:pt x="5041666" y="4428016"/>
                  <a:pt x="5052584" y="4428016"/>
                </a:cubicBezTo>
                <a:close/>
                <a:moveTo>
                  <a:pt x="4859557" y="4428016"/>
                </a:moveTo>
                <a:cubicBezTo>
                  <a:pt x="4870473" y="4428016"/>
                  <a:pt x="4879324" y="4419166"/>
                  <a:pt x="4879324" y="4408248"/>
                </a:cubicBezTo>
                <a:cubicBezTo>
                  <a:pt x="4879324" y="4397331"/>
                  <a:pt x="4870473" y="4388480"/>
                  <a:pt x="4859557" y="4388480"/>
                </a:cubicBezTo>
                <a:cubicBezTo>
                  <a:pt x="4848639" y="4388480"/>
                  <a:pt x="4839789" y="4397331"/>
                  <a:pt x="4839789" y="4408248"/>
                </a:cubicBezTo>
                <a:cubicBezTo>
                  <a:pt x="4839789" y="4419166"/>
                  <a:pt x="4848639" y="4428016"/>
                  <a:pt x="4859557" y="4428016"/>
                </a:cubicBezTo>
                <a:close/>
                <a:moveTo>
                  <a:pt x="4666528" y="4428016"/>
                </a:moveTo>
                <a:cubicBezTo>
                  <a:pt x="4677446" y="4428016"/>
                  <a:pt x="4686297" y="4419166"/>
                  <a:pt x="4686297" y="4408248"/>
                </a:cubicBezTo>
                <a:cubicBezTo>
                  <a:pt x="4686297" y="4397331"/>
                  <a:pt x="4677446" y="4388480"/>
                  <a:pt x="4666528" y="4388480"/>
                </a:cubicBezTo>
                <a:cubicBezTo>
                  <a:pt x="4655612" y="4388480"/>
                  <a:pt x="4646761" y="4397331"/>
                  <a:pt x="4646761" y="4408248"/>
                </a:cubicBezTo>
                <a:cubicBezTo>
                  <a:pt x="4646761" y="4419166"/>
                  <a:pt x="4655612" y="4428016"/>
                  <a:pt x="4666528" y="4428016"/>
                </a:cubicBezTo>
                <a:close/>
                <a:moveTo>
                  <a:pt x="4473501" y="4428016"/>
                </a:moveTo>
                <a:cubicBezTo>
                  <a:pt x="4484419" y="4428016"/>
                  <a:pt x="4493269" y="4419166"/>
                  <a:pt x="4493269" y="4408248"/>
                </a:cubicBezTo>
                <a:cubicBezTo>
                  <a:pt x="4493269" y="4397331"/>
                  <a:pt x="4484419" y="4388480"/>
                  <a:pt x="4473501" y="4388480"/>
                </a:cubicBezTo>
                <a:cubicBezTo>
                  <a:pt x="4462582" y="4388480"/>
                  <a:pt x="4453732" y="4397331"/>
                  <a:pt x="4453732" y="4408248"/>
                </a:cubicBezTo>
                <a:cubicBezTo>
                  <a:pt x="4453732" y="4419166"/>
                  <a:pt x="4462582" y="4428016"/>
                  <a:pt x="4473501" y="4428016"/>
                </a:cubicBezTo>
                <a:close/>
                <a:moveTo>
                  <a:pt x="4280474" y="4428016"/>
                </a:moveTo>
                <a:cubicBezTo>
                  <a:pt x="4291390" y="4428016"/>
                  <a:pt x="4300242" y="4419166"/>
                  <a:pt x="4300242" y="4408248"/>
                </a:cubicBezTo>
                <a:cubicBezTo>
                  <a:pt x="4300242" y="4397331"/>
                  <a:pt x="4291390" y="4388480"/>
                  <a:pt x="4280474" y="4388480"/>
                </a:cubicBezTo>
                <a:cubicBezTo>
                  <a:pt x="4269556" y="4388480"/>
                  <a:pt x="4260705" y="4397331"/>
                  <a:pt x="4260705" y="4408248"/>
                </a:cubicBezTo>
                <a:cubicBezTo>
                  <a:pt x="4260705" y="4419166"/>
                  <a:pt x="4269556" y="4428016"/>
                  <a:pt x="4280474" y="4428016"/>
                </a:cubicBezTo>
                <a:close/>
                <a:moveTo>
                  <a:pt x="4058922" y="4428016"/>
                </a:moveTo>
                <a:cubicBezTo>
                  <a:pt x="4069840" y="4428016"/>
                  <a:pt x="4078690" y="4419166"/>
                  <a:pt x="4078690" y="4408248"/>
                </a:cubicBezTo>
                <a:cubicBezTo>
                  <a:pt x="4078690" y="4397331"/>
                  <a:pt x="4069840" y="4388480"/>
                  <a:pt x="4058922" y="4388480"/>
                </a:cubicBezTo>
                <a:cubicBezTo>
                  <a:pt x="4048003" y="4388480"/>
                  <a:pt x="4039153" y="4397331"/>
                  <a:pt x="4039153" y="4408248"/>
                </a:cubicBezTo>
                <a:cubicBezTo>
                  <a:pt x="4039153" y="4419166"/>
                  <a:pt x="4048003" y="4428016"/>
                  <a:pt x="4058922" y="4428016"/>
                </a:cubicBezTo>
                <a:close/>
                <a:moveTo>
                  <a:pt x="3865894" y="4428016"/>
                </a:moveTo>
                <a:cubicBezTo>
                  <a:pt x="3876811" y="4428016"/>
                  <a:pt x="3885662" y="4419166"/>
                  <a:pt x="3885662" y="4408248"/>
                </a:cubicBezTo>
                <a:cubicBezTo>
                  <a:pt x="3885662" y="4397331"/>
                  <a:pt x="3876811" y="4388480"/>
                  <a:pt x="3865894" y="4388480"/>
                </a:cubicBezTo>
                <a:cubicBezTo>
                  <a:pt x="3854977" y="4388480"/>
                  <a:pt x="3846126" y="4397331"/>
                  <a:pt x="3846126" y="4408248"/>
                </a:cubicBezTo>
                <a:cubicBezTo>
                  <a:pt x="3846126" y="4419166"/>
                  <a:pt x="3854977" y="4428016"/>
                  <a:pt x="3865894" y="4428016"/>
                </a:cubicBezTo>
                <a:close/>
                <a:moveTo>
                  <a:pt x="3672866" y="4428016"/>
                </a:moveTo>
                <a:cubicBezTo>
                  <a:pt x="3683783" y="4428016"/>
                  <a:pt x="3692634" y="4419166"/>
                  <a:pt x="3692634" y="4408248"/>
                </a:cubicBezTo>
                <a:cubicBezTo>
                  <a:pt x="3692634" y="4397331"/>
                  <a:pt x="3683783" y="4388480"/>
                  <a:pt x="3672866" y="4388480"/>
                </a:cubicBezTo>
                <a:cubicBezTo>
                  <a:pt x="3661948" y="4388480"/>
                  <a:pt x="3653098" y="4397331"/>
                  <a:pt x="3653098" y="4408248"/>
                </a:cubicBezTo>
                <a:cubicBezTo>
                  <a:pt x="3653098" y="4419166"/>
                  <a:pt x="3661948" y="4428016"/>
                  <a:pt x="3672866" y="4428016"/>
                </a:cubicBezTo>
                <a:close/>
                <a:moveTo>
                  <a:pt x="3479838" y="4428016"/>
                </a:moveTo>
                <a:cubicBezTo>
                  <a:pt x="3490755" y="4428016"/>
                  <a:pt x="3499606" y="4419166"/>
                  <a:pt x="3499606" y="4408248"/>
                </a:cubicBezTo>
                <a:cubicBezTo>
                  <a:pt x="3499606" y="4397331"/>
                  <a:pt x="3490755" y="4388480"/>
                  <a:pt x="3479838" y="4388480"/>
                </a:cubicBezTo>
                <a:cubicBezTo>
                  <a:pt x="3468920" y="4388480"/>
                  <a:pt x="3460069" y="4397331"/>
                  <a:pt x="3460069" y="4408248"/>
                </a:cubicBezTo>
                <a:cubicBezTo>
                  <a:pt x="3460069" y="4419166"/>
                  <a:pt x="3468920" y="4428016"/>
                  <a:pt x="3479838" y="4428016"/>
                </a:cubicBezTo>
                <a:close/>
                <a:moveTo>
                  <a:pt x="3286810" y="4428016"/>
                </a:moveTo>
                <a:cubicBezTo>
                  <a:pt x="3297728" y="4428016"/>
                  <a:pt x="3306579" y="4419166"/>
                  <a:pt x="3306579" y="4408248"/>
                </a:cubicBezTo>
                <a:cubicBezTo>
                  <a:pt x="3306579" y="4397331"/>
                  <a:pt x="3297728" y="4388480"/>
                  <a:pt x="3286810" y="4388480"/>
                </a:cubicBezTo>
                <a:cubicBezTo>
                  <a:pt x="3275893" y="4388480"/>
                  <a:pt x="3267042" y="4397331"/>
                  <a:pt x="3267042" y="4408248"/>
                </a:cubicBezTo>
                <a:cubicBezTo>
                  <a:pt x="3267042" y="4419166"/>
                  <a:pt x="3275893" y="4428016"/>
                  <a:pt x="3286810" y="4428016"/>
                </a:cubicBezTo>
                <a:close/>
                <a:moveTo>
                  <a:pt x="3093783" y="4428016"/>
                </a:moveTo>
                <a:cubicBezTo>
                  <a:pt x="3104700" y="4428016"/>
                  <a:pt x="3113551" y="4419166"/>
                  <a:pt x="3113551" y="4408248"/>
                </a:cubicBezTo>
                <a:cubicBezTo>
                  <a:pt x="3113551" y="4397331"/>
                  <a:pt x="3104700" y="4388480"/>
                  <a:pt x="3093783" y="4388480"/>
                </a:cubicBezTo>
                <a:cubicBezTo>
                  <a:pt x="3082865" y="4388480"/>
                  <a:pt x="3074014" y="4397331"/>
                  <a:pt x="3074014" y="4408248"/>
                </a:cubicBezTo>
                <a:cubicBezTo>
                  <a:pt x="3074014" y="4419166"/>
                  <a:pt x="3082865" y="4428016"/>
                  <a:pt x="3093783" y="4428016"/>
                </a:cubicBezTo>
                <a:close/>
                <a:moveTo>
                  <a:pt x="2900755" y="4428016"/>
                </a:moveTo>
                <a:cubicBezTo>
                  <a:pt x="2911673" y="4428016"/>
                  <a:pt x="2920524" y="4419166"/>
                  <a:pt x="2920524" y="4408248"/>
                </a:cubicBezTo>
                <a:cubicBezTo>
                  <a:pt x="2920524" y="4397331"/>
                  <a:pt x="2911673" y="4388480"/>
                  <a:pt x="2900755" y="4388480"/>
                </a:cubicBezTo>
                <a:cubicBezTo>
                  <a:pt x="2889838" y="4388480"/>
                  <a:pt x="2880987" y="4397331"/>
                  <a:pt x="2880987" y="4408248"/>
                </a:cubicBezTo>
                <a:cubicBezTo>
                  <a:pt x="2880987" y="4419166"/>
                  <a:pt x="2889838" y="4428016"/>
                  <a:pt x="2900755" y="4428016"/>
                </a:cubicBezTo>
                <a:close/>
                <a:moveTo>
                  <a:pt x="2707727" y="4428016"/>
                </a:moveTo>
                <a:cubicBezTo>
                  <a:pt x="2718644" y="4428016"/>
                  <a:pt x="2727495" y="4419166"/>
                  <a:pt x="2727495" y="4408248"/>
                </a:cubicBezTo>
                <a:cubicBezTo>
                  <a:pt x="2727495" y="4397331"/>
                  <a:pt x="2718644" y="4388480"/>
                  <a:pt x="2707727" y="4388480"/>
                </a:cubicBezTo>
                <a:cubicBezTo>
                  <a:pt x="2696809" y="4388480"/>
                  <a:pt x="2687958" y="4397331"/>
                  <a:pt x="2687958" y="4408248"/>
                </a:cubicBezTo>
                <a:cubicBezTo>
                  <a:pt x="2687958" y="4419166"/>
                  <a:pt x="2696809" y="4428016"/>
                  <a:pt x="2707727" y="4428016"/>
                </a:cubicBezTo>
                <a:close/>
                <a:moveTo>
                  <a:pt x="2514699" y="4428016"/>
                </a:moveTo>
                <a:cubicBezTo>
                  <a:pt x="2525617" y="4428016"/>
                  <a:pt x="2534468" y="4419166"/>
                  <a:pt x="2534468" y="4408248"/>
                </a:cubicBezTo>
                <a:cubicBezTo>
                  <a:pt x="2534468" y="4397331"/>
                  <a:pt x="2525617" y="4388480"/>
                  <a:pt x="2514699" y="4388480"/>
                </a:cubicBezTo>
                <a:cubicBezTo>
                  <a:pt x="2503782" y="4388480"/>
                  <a:pt x="2494931" y="4397331"/>
                  <a:pt x="2494931" y="4408248"/>
                </a:cubicBezTo>
                <a:cubicBezTo>
                  <a:pt x="2494931" y="4419166"/>
                  <a:pt x="2503782" y="4428016"/>
                  <a:pt x="2514699" y="4428016"/>
                </a:cubicBezTo>
                <a:close/>
                <a:moveTo>
                  <a:pt x="2321672" y="4428016"/>
                </a:moveTo>
                <a:cubicBezTo>
                  <a:pt x="2332589" y="4428016"/>
                  <a:pt x="2341440" y="4419166"/>
                  <a:pt x="2341440" y="4408248"/>
                </a:cubicBezTo>
                <a:cubicBezTo>
                  <a:pt x="2341440" y="4397331"/>
                  <a:pt x="2332589" y="4388480"/>
                  <a:pt x="2321672" y="4388480"/>
                </a:cubicBezTo>
                <a:cubicBezTo>
                  <a:pt x="2310754" y="4388480"/>
                  <a:pt x="2301903" y="4397331"/>
                  <a:pt x="2301903" y="4408248"/>
                </a:cubicBezTo>
                <a:cubicBezTo>
                  <a:pt x="2301903" y="4419166"/>
                  <a:pt x="2310754" y="4428016"/>
                  <a:pt x="2321672" y="4428016"/>
                </a:cubicBezTo>
                <a:close/>
                <a:moveTo>
                  <a:pt x="2128643" y="4428016"/>
                </a:moveTo>
                <a:cubicBezTo>
                  <a:pt x="2139561" y="4428016"/>
                  <a:pt x="2148412" y="4419166"/>
                  <a:pt x="2148412" y="4408248"/>
                </a:cubicBezTo>
                <a:cubicBezTo>
                  <a:pt x="2148412" y="4397331"/>
                  <a:pt x="2139561" y="4388480"/>
                  <a:pt x="2128643" y="4388480"/>
                </a:cubicBezTo>
                <a:cubicBezTo>
                  <a:pt x="2117726" y="4388480"/>
                  <a:pt x="2108875" y="4397331"/>
                  <a:pt x="2108875" y="4408248"/>
                </a:cubicBezTo>
                <a:cubicBezTo>
                  <a:pt x="2108875" y="4419166"/>
                  <a:pt x="2117726" y="4428016"/>
                  <a:pt x="2128643" y="4428016"/>
                </a:cubicBezTo>
                <a:close/>
                <a:moveTo>
                  <a:pt x="1935616" y="4428016"/>
                </a:moveTo>
                <a:cubicBezTo>
                  <a:pt x="1946533" y="4428016"/>
                  <a:pt x="1955384" y="4419166"/>
                  <a:pt x="1955384" y="4408248"/>
                </a:cubicBezTo>
                <a:cubicBezTo>
                  <a:pt x="1955384" y="4397331"/>
                  <a:pt x="1946533" y="4388480"/>
                  <a:pt x="1935616" y="4388480"/>
                </a:cubicBezTo>
                <a:cubicBezTo>
                  <a:pt x="1924698" y="4388480"/>
                  <a:pt x="1915848" y="4397331"/>
                  <a:pt x="1915848" y="4408248"/>
                </a:cubicBezTo>
                <a:cubicBezTo>
                  <a:pt x="1915848" y="4419166"/>
                  <a:pt x="1924698" y="4428016"/>
                  <a:pt x="1935616" y="4428016"/>
                </a:cubicBezTo>
                <a:close/>
                <a:moveTo>
                  <a:pt x="1727277" y="4428016"/>
                </a:moveTo>
                <a:cubicBezTo>
                  <a:pt x="1738195" y="4428016"/>
                  <a:pt x="1747045" y="4419166"/>
                  <a:pt x="1747045" y="4408248"/>
                </a:cubicBezTo>
                <a:cubicBezTo>
                  <a:pt x="1747045" y="4397331"/>
                  <a:pt x="1738195" y="4388480"/>
                  <a:pt x="1727277" y="4388480"/>
                </a:cubicBezTo>
                <a:cubicBezTo>
                  <a:pt x="1716359" y="4388480"/>
                  <a:pt x="1707508" y="4397331"/>
                  <a:pt x="1707508" y="4408248"/>
                </a:cubicBezTo>
                <a:cubicBezTo>
                  <a:pt x="1707508" y="4419166"/>
                  <a:pt x="1716359" y="4428016"/>
                  <a:pt x="1727277" y="4428016"/>
                </a:cubicBezTo>
                <a:close/>
                <a:moveTo>
                  <a:pt x="1534249" y="4428016"/>
                </a:moveTo>
                <a:cubicBezTo>
                  <a:pt x="1545167" y="4428016"/>
                  <a:pt x="1554018" y="4419166"/>
                  <a:pt x="1554018" y="4408248"/>
                </a:cubicBezTo>
                <a:cubicBezTo>
                  <a:pt x="1554018" y="4397331"/>
                  <a:pt x="1545167" y="4388480"/>
                  <a:pt x="1534249" y="4388480"/>
                </a:cubicBezTo>
                <a:cubicBezTo>
                  <a:pt x="1523332" y="4388480"/>
                  <a:pt x="1514481" y="4397331"/>
                  <a:pt x="1514481" y="4408248"/>
                </a:cubicBezTo>
                <a:cubicBezTo>
                  <a:pt x="1514481" y="4419166"/>
                  <a:pt x="1523332" y="4428016"/>
                  <a:pt x="1534249" y="4428016"/>
                </a:cubicBezTo>
                <a:close/>
                <a:moveTo>
                  <a:pt x="1341222" y="4428016"/>
                </a:moveTo>
                <a:cubicBezTo>
                  <a:pt x="1352139" y="4428016"/>
                  <a:pt x="1360990" y="4419166"/>
                  <a:pt x="1360990" y="4408248"/>
                </a:cubicBezTo>
                <a:cubicBezTo>
                  <a:pt x="1360990" y="4397331"/>
                  <a:pt x="1352139" y="4388480"/>
                  <a:pt x="1341222" y="4388480"/>
                </a:cubicBezTo>
                <a:cubicBezTo>
                  <a:pt x="1330304" y="4388480"/>
                  <a:pt x="1321453" y="4397331"/>
                  <a:pt x="1321453" y="4408248"/>
                </a:cubicBezTo>
                <a:cubicBezTo>
                  <a:pt x="1321453" y="4419166"/>
                  <a:pt x="1330304" y="4428016"/>
                  <a:pt x="1341222" y="4428016"/>
                </a:cubicBezTo>
                <a:close/>
                <a:moveTo>
                  <a:pt x="1148193" y="4428016"/>
                </a:moveTo>
                <a:cubicBezTo>
                  <a:pt x="1159111" y="4428016"/>
                  <a:pt x="1167962" y="4419166"/>
                  <a:pt x="1167962" y="4408248"/>
                </a:cubicBezTo>
                <a:cubicBezTo>
                  <a:pt x="1167962" y="4397331"/>
                  <a:pt x="1159111" y="4388480"/>
                  <a:pt x="1148193" y="4388480"/>
                </a:cubicBezTo>
                <a:cubicBezTo>
                  <a:pt x="1137276" y="4388480"/>
                  <a:pt x="1128425" y="4397331"/>
                  <a:pt x="1128425" y="4408248"/>
                </a:cubicBezTo>
                <a:cubicBezTo>
                  <a:pt x="1128425" y="4419166"/>
                  <a:pt x="1137276" y="4428016"/>
                  <a:pt x="1148193" y="4428016"/>
                </a:cubicBezTo>
                <a:close/>
                <a:moveTo>
                  <a:pt x="955166" y="4428016"/>
                </a:moveTo>
                <a:cubicBezTo>
                  <a:pt x="966083" y="4428016"/>
                  <a:pt x="974934" y="4419166"/>
                  <a:pt x="974934" y="4408248"/>
                </a:cubicBezTo>
                <a:cubicBezTo>
                  <a:pt x="974934" y="4397331"/>
                  <a:pt x="966083" y="4388480"/>
                  <a:pt x="955166" y="4388480"/>
                </a:cubicBezTo>
                <a:cubicBezTo>
                  <a:pt x="944248" y="4388480"/>
                  <a:pt x="935398" y="4397331"/>
                  <a:pt x="935398" y="4408248"/>
                </a:cubicBezTo>
                <a:cubicBezTo>
                  <a:pt x="935398" y="4419166"/>
                  <a:pt x="944248" y="4428016"/>
                  <a:pt x="955166" y="4428016"/>
                </a:cubicBezTo>
                <a:close/>
                <a:moveTo>
                  <a:pt x="762138" y="4428016"/>
                </a:moveTo>
                <a:cubicBezTo>
                  <a:pt x="773056" y="4428016"/>
                  <a:pt x="781907" y="4419166"/>
                  <a:pt x="781907" y="4408248"/>
                </a:cubicBezTo>
                <a:cubicBezTo>
                  <a:pt x="781907" y="4397331"/>
                  <a:pt x="773056" y="4388480"/>
                  <a:pt x="762138" y="4388480"/>
                </a:cubicBezTo>
                <a:cubicBezTo>
                  <a:pt x="751221" y="4388480"/>
                  <a:pt x="742370" y="4397331"/>
                  <a:pt x="742370" y="4408248"/>
                </a:cubicBezTo>
                <a:cubicBezTo>
                  <a:pt x="742370" y="4419166"/>
                  <a:pt x="751221" y="4428016"/>
                  <a:pt x="762138" y="4428016"/>
                </a:cubicBezTo>
                <a:close/>
                <a:moveTo>
                  <a:pt x="569111" y="4428016"/>
                </a:moveTo>
                <a:cubicBezTo>
                  <a:pt x="580028" y="4428016"/>
                  <a:pt x="588879" y="4419166"/>
                  <a:pt x="588879" y="4408248"/>
                </a:cubicBezTo>
                <a:cubicBezTo>
                  <a:pt x="588879" y="4397331"/>
                  <a:pt x="580028" y="4388480"/>
                  <a:pt x="569111" y="4388480"/>
                </a:cubicBezTo>
                <a:cubicBezTo>
                  <a:pt x="558193" y="4388480"/>
                  <a:pt x="549343" y="4397331"/>
                  <a:pt x="549343" y="4408248"/>
                </a:cubicBezTo>
                <a:cubicBezTo>
                  <a:pt x="549343" y="4419166"/>
                  <a:pt x="558193" y="4428016"/>
                  <a:pt x="569111" y="4428016"/>
                </a:cubicBezTo>
                <a:close/>
                <a:moveTo>
                  <a:pt x="376082" y="4428016"/>
                </a:moveTo>
                <a:cubicBezTo>
                  <a:pt x="387000" y="4428016"/>
                  <a:pt x="395851" y="4419166"/>
                  <a:pt x="395851" y="4408248"/>
                </a:cubicBezTo>
                <a:cubicBezTo>
                  <a:pt x="395851" y="4397331"/>
                  <a:pt x="387000" y="4388480"/>
                  <a:pt x="376082" y="4388480"/>
                </a:cubicBezTo>
                <a:cubicBezTo>
                  <a:pt x="365165" y="4388480"/>
                  <a:pt x="356314" y="4397331"/>
                  <a:pt x="356314" y="4408248"/>
                </a:cubicBezTo>
                <a:cubicBezTo>
                  <a:pt x="356314" y="4419166"/>
                  <a:pt x="365165" y="4428016"/>
                  <a:pt x="376082" y="4428016"/>
                </a:cubicBezTo>
                <a:close/>
                <a:moveTo>
                  <a:pt x="183055" y="4428016"/>
                </a:moveTo>
                <a:cubicBezTo>
                  <a:pt x="193973" y="4428016"/>
                  <a:pt x="202823" y="4419166"/>
                  <a:pt x="202823" y="4408248"/>
                </a:cubicBezTo>
                <a:cubicBezTo>
                  <a:pt x="202823" y="4397331"/>
                  <a:pt x="193973" y="4388480"/>
                  <a:pt x="183055" y="4388480"/>
                </a:cubicBezTo>
                <a:cubicBezTo>
                  <a:pt x="172137" y="4388480"/>
                  <a:pt x="163287" y="4397331"/>
                  <a:pt x="163287" y="4408248"/>
                </a:cubicBezTo>
                <a:cubicBezTo>
                  <a:pt x="163287" y="4419166"/>
                  <a:pt x="172137" y="4428016"/>
                  <a:pt x="183055" y="4428016"/>
                </a:cubicBezTo>
                <a:close/>
                <a:moveTo>
                  <a:pt x="0" y="4621564"/>
                </a:moveTo>
                <a:lnTo>
                  <a:pt x="4006" y="4619905"/>
                </a:lnTo>
                <a:cubicBezTo>
                  <a:pt x="7583" y="4616328"/>
                  <a:pt x="9796" y="4611386"/>
                  <a:pt x="9796" y="4605927"/>
                </a:cubicBezTo>
                <a:cubicBezTo>
                  <a:pt x="9796" y="4600468"/>
                  <a:pt x="7583" y="4595526"/>
                  <a:pt x="4006" y="4591949"/>
                </a:cubicBezTo>
                <a:lnTo>
                  <a:pt x="0" y="4590290"/>
                </a:lnTo>
                <a:close/>
                <a:moveTo>
                  <a:pt x="8349367" y="4625695"/>
                </a:moveTo>
                <a:cubicBezTo>
                  <a:pt x="8354825" y="4625695"/>
                  <a:pt x="8359767" y="4623482"/>
                  <a:pt x="8363345" y="4619905"/>
                </a:cubicBezTo>
                <a:lnTo>
                  <a:pt x="8366380" y="4612578"/>
                </a:lnTo>
                <a:lnTo>
                  <a:pt x="8366380" y="4599276"/>
                </a:lnTo>
                <a:lnTo>
                  <a:pt x="8363345" y="4591949"/>
                </a:lnTo>
                <a:cubicBezTo>
                  <a:pt x="8359767" y="4588372"/>
                  <a:pt x="8354825" y="4586159"/>
                  <a:pt x="8349367" y="4586159"/>
                </a:cubicBezTo>
                <a:cubicBezTo>
                  <a:pt x="8338449" y="4586159"/>
                  <a:pt x="8329598" y="4595010"/>
                  <a:pt x="8329598" y="4605927"/>
                </a:cubicBezTo>
                <a:cubicBezTo>
                  <a:pt x="8329598" y="4616845"/>
                  <a:pt x="8338449" y="4625695"/>
                  <a:pt x="8349367" y="4625695"/>
                </a:cubicBezTo>
                <a:close/>
                <a:moveTo>
                  <a:pt x="8156338" y="4625695"/>
                </a:moveTo>
                <a:cubicBezTo>
                  <a:pt x="8167256" y="4625695"/>
                  <a:pt x="8176107" y="4616845"/>
                  <a:pt x="8176107" y="4605927"/>
                </a:cubicBezTo>
                <a:cubicBezTo>
                  <a:pt x="8176107" y="4595010"/>
                  <a:pt x="8167256" y="4586159"/>
                  <a:pt x="8156338" y="4586159"/>
                </a:cubicBezTo>
                <a:cubicBezTo>
                  <a:pt x="8145421" y="4586159"/>
                  <a:pt x="8136570" y="4595010"/>
                  <a:pt x="8136570" y="4605927"/>
                </a:cubicBezTo>
                <a:cubicBezTo>
                  <a:pt x="8136570" y="4616845"/>
                  <a:pt x="8145421" y="4625695"/>
                  <a:pt x="8156338" y="4625695"/>
                </a:cubicBezTo>
                <a:close/>
                <a:moveTo>
                  <a:pt x="7963311" y="4625695"/>
                </a:moveTo>
                <a:cubicBezTo>
                  <a:pt x="7974228" y="4625695"/>
                  <a:pt x="7983079" y="4616845"/>
                  <a:pt x="7983079" y="4605927"/>
                </a:cubicBezTo>
                <a:cubicBezTo>
                  <a:pt x="7983079" y="4595010"/>
                  <a:pt x="7974228" y="4586159"/>
                  <a:pt x="7963311" y="4586159"/>
                </a:cubicBezTo>
                <a:cubicBezTo>
                  <a:pt x="7952393" y="4586159"/>
                  <a:pt x="7943543" y="4595010"/>
                  <a:pt x="7943543" y="4605927"/>
                </a:cubicBezTo>
                <a:cubicBezTo>
                  <a:pt x="7943543" y="4616845"/>
                  <a:pt x="7952393" y="4625695"/>
                  <a:pt x="7963311" y="4625695"/>
                </a:cubicBezTo>
                <a:close/>
                <a:moveTo>
                  <a:pt x="7770283" y="4625695"/>
                </a:moveTo>
                <a:cubicBezTo>
                  <a:pt x="7781201" y="4625695"/>
                  <a:pt x="7790052" y="4616845"/>
                  <a:pt x="7790052" y="4605927"/>
                </a:cubicBezTo>
                <a:cubicBezTo>
                  <a:pt x="7790052" y="4595010"/>
                  <a:pt x="7781201" y="4586159"/>
                  <a:pt x="7770283" y="4586159"/>
                </a:cubicBezTo>
                <a:cubicBezTo>
                  <a:pt x="7759366" y="4586159"/>
                  <a:pt x="7750515" y="4595010"/>
                  <a:pt x="7750515" y="4605927"/>
                </a:cubicBezTo>
                <a:cubicBezTo>
                  <a:pt x="7750515" y="4616845"/>
                  <a:pt x="7759366" y="4625695"/>
                  <a:pt x="7770283" y="4625695"/>
                </a:cubicBezTo>
                <a:close/>
                <a:moveTo>
                  <a:pt x="7577256" y="4625695"/>
                </a:moveTo>
                <a:cubicBezTo>
                  <a:pt x="7588174" y="4625695"/>
                  <a:pt x="7597024" y="4616845"/>
                  <a:pt x="7597024" y="4605927"/>
                </a:cubicBezTo>
                <a:cubicBezTo>
                  <a:pt x="7597024" y="4595010"/>
                  <a:pt x="7588174" y="4586159"/>
                  <a:pt x="7577256" y="4586159"/>
                </a:cubicBezTo>
                <a:cubicBezTo>
                  <a:pt x="7566338" y="4586159"/>
                  <a:pt x="7557488" y="4595010"/>
                  <a:pt x="7557488" y="4605927"/>
                </a:cubicBezTo>
                <a:cubicBezTo>
                  <a:pt x="7557488" y="4616845"/>
                  <a:pt x="7566338" y="4625695"/>
                  <a:pt x="7577256" y="4625695"/>
                </a:cubicBezTo>
                <a:close/>
                <a:moveTo>
                  <a:pt x="7384228" y="4625695"/>
                </a:moveTo>
                <a:cubicBezTo>
                  <a:pt x="7395145" y="4625695"/>
                  <a:pt x="7403996" y="4616845"/>
                  <a:pt x="7403996" y="4605927"/>
                </a:cubicBezTo>
                <a:cubicBezTo>
                  <a:pt x="7403996" y="4595010"/>
                  <a:pt x="7395145" y="4586159"/>
                  <a:pt x="7384228" y="4586159"/>
                </a:cubicBezTo>
                <a:cubicBezTo>
                  <a:pt x="7373310" y="4586159"/>
                  <a:pt x="7364459" y="4595010"/>
                  <a:pt x="7364459" y="4605927"/>
                </a:cubicBezTo>
                <a:cubicBezTo>
                  <a:pt x="7364459" y="4616845"/>
                  <a:pt x="7373310" y="4625695"/>
                  <a:pt x="7384228" y="4625695"/>
                </a:cubicBezTo>
                <a:close/>
                <a:moveTo>
                  <a:pt x="7191200" y="4625695"/>
                </a:moveTo>
                <a:cubicBezTo>
                  <a:pt x="7202118" y="4625695"/>
                  <a:pt x="7210968" y="4616845"/>
                  <a:pt x="7210968" y="4605927"/>
                </a:cubicBezTo>
                <a:cubicBezTo>
                  <a:pt x="7210968" y="4595010"/>
                  <a:pt x="7202118" y="4586159"/>
                  <a:pt x="7191200" y="4586159"/>
                </a:cubicBezTo>
                <a:cubicBezTo>
                  <a:pt x="7180283" y="4586159"/>
                  <a:pt x="7171432" y="4595010"/>
                  <a:pt x="7171432" y="4605927"/>
                </a:cubicBezTo>
                <a:cubicBezTo>
                  <a:pt x="7171432" y="4616845"/>
                  <a:pt x="7180283" y="4625695"/>
                  <a:pt x="7191200" y="4625695"/>
                </a:cubicBezTo>
                <a:close/>
                <a:moveTo>
                  <a:pt x="6998173" y="4625695"/>
                </a:moveTo>
                <a:cubicBezTo>
                  <a:pt x="7009090" y="4625695"/>
                  <a:pt x="7017941" y="4616845"/>
                  <a:pt x="7017941" y="4605927"/>
                </a:cubicBezTo>
                <a:cubicBezTo>
                  <a:pt x="7017941" y="4595010"/>
                  <a:pt x="7009090" y="4586159"/>
                  <a:pt x="6998173" y="4586159"/>
                </a:cubicBezTo>
                <a:cubicBezTo>
                  <a:pt x="6987255" y="4586159"/>
                  <a:pt x="6978404" y="4595010"/>
                  <a:pt x="6978404" y="4605927"/>
                </a:cubicBezTo>
                <a:cubicBezTo>
                  <a:pt x="6978404" y="4616845"/>
                  <a:pt x="6987255" y="4625695"/>
                  <a:pt x="6998173" y="4625695"/>
                </a:cubicBezTo>
                <a:close/>
                <a:moveTo>
                  <a:pt x="6805144" y="4625695"/>
                </a:moveTo>
                <a:cubicBezTo>
                  <a:pt x="6816062" y="4625695"/>
                  <a:pt x="6824913" y="4616845"/>
                  <a:pt x="6824913" y="4605927"/>
                </a:cubicBezTo>
                <a:cubicBezTo>
                  <a:pt x="6824913" y="4595010"/>
                  <a:pt x="6816062" y="4586159"/>
                  <a:pt x="6805144" y="4586159"/>
                </a:cubicBezTo>
                <a:cubicBezTo>
                  <a:pt x="6794227" y="4586159"/>
                  <a:pt x="6785376" y="4595010"/>
                  <a:pt x="6785376" y="4605927"/>
                </a:cubicBezTo>
                <a:cubicBezTo>
                  <a:pt x="6785376" y="4616845"/>
                  <a:pt x="6794227" y="4625695"/>
                  <a:pt x="6805144" y="4625695"/>
                </a:cubicBezTo>
                <a:close/>
                <a:moveTo>
                  <a:pt x="6612117" y="4625695"/>
                </a:moveTo>
                <a:cubicBezTo>
                  <a:pt x="6623034" y="4625695"/>
                  <a:pt x="6631885" y="4616845"/>
                  <a:pt x="6631885" y="4605927"/>
                </a:cubicBezTo>
                <a:cubicBezTo>
                  <a:pt x="6631885" y="4595010"/>
                  <a:pt x="6623034" y="4586159"/>
                  <a:pt x="6612117" y="4586159"/>
                </a:cubicBezTo>
                <a:cubicBezTo>
                  <a:pt x="6601199" y="4586159"/>
                  <a:pt x="6592348" y="4595010"/>
                  <a:pt x="6592348" y="4605927"/>
                </a:cubicBezTo>
                <a:cubicBezTo>
                  <a:pt x="6592348" y="4616845"/>
                  <a:pt x="6601199" y="4625695"/>
                  <a:pt x="6612117" y="4625695"/>
                </a:cubicBezTo>
                <a:close/>
                <a:moveTo>
                  <a:pt x="6403778" y="4625695"/>
                </a:moveTo>
                <a:cubicBezTo>
                  <a:pt x="6414695" y="4625695"/>
                  <a:pt x="6423546" y="4616845"/>
                  <a:pt x="6423546" y="4605927"/>
                </a:cubicBezTo>
                <a:cubicBezTo>
                  <a:pt x="6423546" y="4595010"/>
                  <a:pt x="6414695" y="4586159"/>
                  <a:pt x="6403778" y="4586159"/>
                </a:cubicBezTo>
                <a:cubicBezTo>
                  <a:pt x="6392860" y="4586159"/>
                  <a:pt x="6384009" y="4595010"/>
                  <a:pt x="6384009" y="4605927"/>
                </a:cubicBezTo>
                <a:cubicBezTo>
                  <a:pt x="6384009" y="4616845"/>
                  <a:pt x="6392860" y="4625695"/>
                  <a:pt x="6403778" y="4625695"/>
                </a:cubicBezTo>
                <a:close/>
                <a:moveTo>
                  <a:pt x="6210750" y="4625695"/>
                </a:moveTo>
                <a:cubicBezTo>
                  <a:pt x="6221668" y="4625695"/>
                  <a:pt x="6230519" y="4616845"/>
                  <a:pt x="6230519" y="4605927"/>
                </a:cubicBezTo>
                <a:cubicBezTo>
                  <a:pt x="6230519" y="4595010"/>
                  <a:pt x="6221668" y="4586159"/>
                  <a:pt x="6210750" y="4586159"/>
                </a:cubicBezTo>
                <a:cubicBezTo>
                  <a:pt x="6199833" y="4586159"/>
                  <a:pt x="6190982" y="4595010"/>
                  <a:pt x="6190982" y="4605927"/>
                </a:cubicBezTo>
                <a:cubicBezTo>
                  <a:pt x="6190982" y="4616845"/>
                  <a:pt x="6199833" y="4625695"/>
                  <a:pt x="6210750" y="4625695"/>
                </a:cubicBezTo>
                <a:close/>
                <a:moveTo>
                  <a:pt x="6017723" y="4625695"/>
                </a:moveTo>
                <a:cubicBezTo>
                  <a:pt x="6028640" y="4625695"/>
                  <a:pt x="6037491" y="4616845"/>
                  <a:pt x="6037491" y="4605927"/>
                </a:cubicBezTo>
                <a:cubicBezTo>
                  <a:pt x="6037491" y="4595010"/>
                  <a:pt x="6028640" y="4586159"/>
                  <a:pt x="6017723" y="4586159"/>
                </a:cubicBezTo>
                <a:cubicBezTo>
                  <a:pt x="6006805" y="4586159"/>
                  <a:pt x="5997954" y="4595010"/>
                  <a:pt x="5997954" y="4605927"/>
                </a:cubicBezTo>
                <a:cubicBezTo>
                  <a:pt x="5997954" y="4616845"/>
                  <a:pt x="6006805" y="4625695"/>
                  <a:pt x="6017723" y="4625695"/>
                </a:cubicBezTo>
                <a:close/>
                <a:moveTo>
                  <a:pt x="5824694" y="4625695"/>
                </a:moveTo>
                <a:cubicBezTo>
                  <a:pt x="5835612" y="4625695"/>
                  <a:pt x="5844463" y="4616845"/>
                  <a:pt x="5844463" y="4605927"/>
                </a:cubicBezTo>
                <a:cubicBezTo>
                  <a:pt x="5844463" y="4595010"/>
                  <a:pt x="5835612" y="4586159"/>
                  <a:pt x="5824694" y="4586159"/>
                </a:cubicBezTo>
                <a:cubicBezTo>
                  <a:pt x="5813777" y="4586159"/>
                  <a:pt x="5804926" y="4595010"/>
                  <a:pt x="5804926" y="4605927"/>
                </a:cubicBezTo>
                <a:cubicBezTo>
                  <a:pt x="5804926" y="4616845"/>
                  <a:pt x="5813777" y="4625695"/>
                  <a:pt x="5824694" y="4625695"/>
                </a:cubicBezTo>
                <a:close/>
                <a:moveTo>
                  <a:pt x="5631667" y="4625695"/>
                </a:moveTo>
                <a:cubicBezTo>
                  <a:pt x="5642584" y="4625695"/>
                  <a:pt x="5651435" y="4616845"/>
                  <a:pt x="5651435" y="4605927"/>
                </a:cubicBezTo>
                <a:cubicBezTo>
                  <a:pt x="5651435" y="4595010"/>
                  <a:pt x="5642584" y="4586159"/>
                  <a:pt x="5631667" y="4586159"/>
                </a:cubicBezTo>
                <a:cubicBezTo>
                  <a:pt x="5620749" y="4586159"/>
                  <a:pt x="5611899" y="4595010"/>
                  <a:pt x="5611899" y="4605927"/>
                </a:cubicBezTo>
                <a:cubicBezTo>
                  <a:pt x="5611899" y="4616845"/>
                  <a:pt x="5620749" y="4625695"/>
                  <a:pt x="5631667" y="4625695"/>
                </a:cubicBezTo>
                <a:close/>
                <a:moveTo>
                  <a:pt x="5438639" y="4625695"/>
                </a:moveTo>
                <a:cubicBezTo>
                  <a:pt x="5449557" y="4625695"/>
                  <a:pt x="5458408" y="4616845"/>
                  <a:pt x="5458408" y="4605927"/>
                </a:cubicBezTo>
                <a:cubicBezTo>
                  <a:pt x="5458408" y="4595010"/>
                  <a:pt x="5449557" y="4586159"/>
                  <a:pt x="5438639" y="4586159"/>
                </a:cubicBezTo>
                <a:cubicBezTo>
                  <a:pt x="5427722" y="4586159"/>
                  <a:pt x="5418871" y="4595010"/>
                  <a:pt x="5418871" y="4605927"/>
                </a:cubicBezTo>
                <a:cubicBezTo>
                  <a:pt x="5418871" y="4616845"/>
                  <a:pt x="5427722" y="4625695"/>
                  <a:pt x="5438639" y="4625695"/>
                </a:cubicBezTo>
                <a:close/>
                <a:moveTo>
                  <a:pt x="5245612" y="4625695"/>
                </a:moveTo>
                <a:cubicBezTo>
                  <a:pt x="5256529" y="4625695"/>
                  <a:pt x="5265380" y="4616845"/>
                  <a:pt x="5265380" y="4605927"/>
                </a:cubicBezTo>
                <a:cubicBezTo>
                  <a:pt x="5265380" y="4595010"/>
                  <a:pt x="5256529" y="4586159"/>
                  <a:pt x="5245612" y="4586159"/>
                </a:cubicBezTo>
                <a:cubicBezTo>
                  <a:pt x="5234694" y="4586159"/>
                  <a:pt x="5225843" y="4595010"/>
                  <a:pt x="5225843" y="4605927"/>
                </a:cubicBezTo>
                <a:cubicBezTo>
                  <a:pt x="5225843" y="4616845"/>
                  <a:pt x="5234694" y="4625695"/>
                  <a:pt x="5245612" y="4625695"/>
                </a:cubicBezTo>
                <a:close/>
                <a:moveTo>
                  <a:pt x="5052584" y="4625695"/>
                </a:moveTo>
                <a:cubicBezTo>
                  <a:pt x="5063502" y="4625695"/>
                  <a:pt x="5072353" y="4616845"/>
                  <a:pt x="5072353" y="4605927"/>
                </a:cubicBezTo>
                <a:cubicBezTo>
                  <a:pt x="5072353" y="4595010"/>
                  <a:pt x="5063502" y="4586159"/>
                  <a:pt x="5052584" y="4586159"/>
                </a:cubicBezTo>
                <a:cubicBezTo>
                  <a:pt x="5041666" y="4586159"/>
                  <a:pt x="5032815" y="4595010"/>
                  <a:pt x="5032815" y="4605927"/>
                </a:cubicBezTo>
                <a:cubicBezTo>
                  <a:pt x="5032815" y="4616845"/>
                  <a:pt x="5041666" y="4625695"/>
                  <a:pt x="5052584" y="4625695"/>
                </a:cubicBezTo>
                <a:close/>
                <a:moveTo>
                  <a:pt x="4859557" y="4625695"/>
                </a:moveTo>
                <a:cubicBezTo>
                  <a:pt x="4870473" y="4625695"/>
                  <a:pt x="4879324" y="4616845"/>
                  <a:pt x="4879324" y="4605927"/>
                </a:cubicBezTo>
                <a:cubicBezTo>
                  <a:pt x="4879324" y="4595010"/>
                  <a:pt x="4870473" y="4586159"/>
                  <a:pt x="4859557" y="4586159"/>
                </a:cubicBezTo>
                <a:cubicBezTo>
                  <a:pt x="4848639" y="4586159"/>
                  <a:pt x="4839789" y="4595010"/>
                  <a:pt x="4839789" y="4605927"/>
                </a:cubicBezTo>
                <a:cubicBezTo>
                  <a:pt x="4839789" y="4616845"/>
                  <a:pt x="4848639" y="4625695"/>
                  <a:pt x="4859557" y="4625695"/>
                </a:cubicBezTo>
                <a:close/>
                <a:moveTo>
                  <a:pt x="4666528" y="4625695"/>
                </a:moveTo>
                <a:cubicBezTo>
                  <a:pt x="4677446" y="4625695"/>
                  <a:pt x="4686297" y="4616845"/>
                  <a:pt x="4686297" y="4605927"/>
                </a:cubicBezTo>
                <a:cubicBezTo>
                  <a:pt x="4686297" y="4595010"/>
                  <a:pt x="4677446" y="4586159"/>
                  <a:pt x="4666528" y="4586159"/>
                </a:cubicBezTo>
                <a:cubicBezTo>
                  <a:pt x="4655612" y="4586159"/>
                  <a:pt x="4646761" y="4595010"/>
                  <a:pt x="4646761" y="4605927"/>
                </a:cubicBezTo>
                <a:cubicBezTo>
                  <a:pt x="4646761" y="4616845"/>
                  <a:pt x="4655612" y="4625695"/>
                  <a:pt x="4666528" y="4625695"/>
                </a:cubicBezTo>
                <a:close/>
                <a:moveTo>
                  <a:pt x="4473501" y="4625695"/>
                </a:moveTo>
                <a:cubicBezTo>
                  <a:pt x="4484419" y="4625695"/>
                  <a:pt x="4493269" y="4616845"/>
                  <a:pt x="4493269" y="4605927"/>
                </a:cubicBezTo>
                <a:cubicBezTo>
                  <a:pt x="4493269" y="4595010"/>
                  <a:pt x="4484419" y="4586159"/>
                  <a:pt x="4473501" y="4586159"/>
                </a:cubicBezTo>
                <a:cubicBezTo>
                  <a:pt x="4462582" y="4586159"/>
                  <a:pt x="4453732" y="4595010"/>
                  <a:pt x="4453732" y="4605927"/>
                </a:cubicBezTo>
                <a:cubicBezTo>
                  <a:pt x="4453732" y="4616845"/>
                  <a:pt x="4462582" y="4625695"/>
                  <a:pt x="4473501" y="4625695"/>
                </a:cubicBezTo>
                <a:close/>
                <a:moveTo>
                  <a:pt x="4280474" y="4625695"/>
                </a:moveTo>
                <a:cubicBezTo>
                  <a:pt x="4291390" y="4625695"/>
                  <a:pt x="4300242" y="4616845"/>
                  <a:pt x="4300242" y="4605927"/>
                </a:cubicBezTo>
                <a:cubicBezTo>
                  <a:pt x="4300242" y="4595010"/>
                  <a:pt x="4291390" y="4586159"/>
                  <a:pt x="4280474" y="4586159"/>
                </a:cubicBezTo>
                <a:cubicBezTo>
                  <a:pt x="4269556" y="4586159"/>
                  <a:pt x="4260705" y="4595010"/>
                  <a:pt x="4260705" y="4605927"/>
                </a:cubicBezTo>
                <a:cubicBezTo>
                  <a:pt x="4260705" y="4616845"/>
                  <a:pt x="4269556" y="4625695"/>
                  <a:pt x="4280474" y="4625695"/>
                </a:cubicBezTo>
                <a:close/>
                <a:moveTo>
                  <a:pt x="4058922" y="4625695"/>
                </a:moveTo>
                <a:cubicBezTo>
                  <a:pt x="4069840" y="4625695"/>
                  <a:pt x="4078690" y="4616845"/>
                  <a:pt x="4078690" y="4605927"/>
                </a:cubicBezTo>
                <a:cubicBezTo>
                  <a:pt x="4078690" y="4595010"/>
                  <a:pt x="4069840" y="4586159"/>
                  <a:pt x="4058922" y="4586159"/>
                </a:cubicBezTo>
                <a:cubicBezTo>
                  <a:pt x="4048003" y="4586159"/>
                  <a:pt x="4039153" y="4595010"/>
                  <a:pt x="4039153" y="4605927"/>
                </a:cubicBezTo>
                <a:cubicBezTo>
                  <a:pt x="4039153" y="4616845"/>
                  <a:pt x="4048003" y="4625695"/>
                  <a:pt x="4058922" y="4625695"/>
                </a:cubicBezTo>
                <a:close/>
                <a:moveTo>
                  <a:pt x="3865894" y="4625695"/>
                </a:moveTo>
                <a:cubicBezTo>
                  <a:pt x="3876811" y="4625695"/>
                  <a:pt x="3885662" y="4616845"/>
                  <a:pt x="3885662" y="4605927"/>
                </a:cubicBezTo>
                <a:cubicBezTo>
                  <a:pt x="3885662" y="4595010"/>
                  <a:pt x="3876811" y="4586159"/>
                  <a:pt x="3865894" y="4586159"/>
                </a:cubicBezTo>
                <a:cubicBezTo>
                  <a:pt x="3854977" y="4586159"/>
                  <a:pt x="3846126" y="4595010"/>
                  <a:pt x="3846126" y="4605927"/>
                </a:cubicBezTo>
                <a:cubicBezTo>
                  <a:pt x="3846126" y="4616845"/>
                  <a:pt x="3854977" y="4625695"/>
                  <a:pt x="3865894" y="4625695"/>
                </a:cubicBezTo>
                <a:close/>
                <a:moveTo>
                  <a:pt x="3672866" y="4625695"/>
                </a:moveTo>
                <a:cubicBezTo>
                  <a:pt x="3683783" y="4625695"/>
                  <a:pt x="3692634" y="4616845"/>
                  <a:pt x="3692634" y="4605927"/>
                </a:cubicBezTo>
                <a:cubicBezTo>
                  <a:pt x="3692634" y="4595010"/>
                  <a:pt x="3683783" y="4586159"/>
                  <a:pt x="3672866" y="4586159"/>
                </a:cubicBezTo>
                <a:cubicBezTo>
                  <a:pt x="3661948" y="4586159"/>
                  <a:pt x="3653098" y="4595010"/>
                  <a:pt x="3653098" y="4605927"/>
                </a:cubicBezTo>
                <a:cubicBezTo>
                  <a:pt x="3653098" y="4616845"/>
                  <a:pt x="3661948" y="4625695"/>
                  <a:pt x="3672866" y="4625695"/>
                </a:cubicBezTo>
                <a:close/>
                <a:moveTo>
                  <a:pt x="3479838" y="4625695"/>
                </a:moveTo>
                <a:cubicBezTo>
                  <a:pt x="3490755" y="4625695"/>
                  <a:pt x="3499606" y="4616845"/>
                  <a:pt x="3499606" y="4605927"/>
                </a:cubicBezTo>
                <a:cubicBezTo>
                  <a:pt x="3499606" y="4595010"/>
                  <a:pt x="3490755" y="4586159"/>
                  <a:pt x="3479838" y="4586159"/>
                </a:cubicBezTo>
                <a:cubicBezTo>
                  <a:pt x="3468920" y="4586159"/>
                  <a:pt x="3460069" y="4595010"/>
                  <a:pt x="3460069" y="4605927"/>
                </a:cubicBezTo>
                <a:cubicBezTo>
                  <a:pt x="3460069" y="4616845"/>
                  <a:pt x="3468920" y="4625695"/>
                  <a:pt x="3479838" y="4625695"/>
                </a:cubicBezTo>
                <a:close/>
                <a:moveTo>
                  <a:pt x="3286810" y="4625695"/>
                </a:moveTo>
                <a:cubicBezTo>
                  <a:pt x="3297728" y="4625695"/>
                  <a:pt x="3306579" y="4616845"/>
                  <a:pt x="3306579" y="4605927"/>
                </a:cubicBezTo>
                <a:cubicBezTo>
                  <a:pt x="3306579" y="4595010"/>
                  <a:pt x="3297728" y="4586159"/>
                  <a:pt x="3286810" y="4586159"/>
                </a:cubicBezTo>
                <a:cubicBezTo>
                  <a:pt x="3275893" y="4586159"/>
                  <a:pt x="3267042" y="4595010"/>
                  <a:pt x="3267042" y="4605927"/>
                </a:cubicBezTo>
                <a:cubicBezTo>
                  <a:pt x="3267042" y="4616845"/>
                  <a:pt x="3275893" y="4625695"/>
                  <a:pt x="3286810" y="4625695"/>
                </a:cubicBezTo>
                <a:close/>
                <a:moveTo>
                  <a:pt x="3093783" y="4625695"/>
                </a:moveTo>
                <a:cubicBezTo>
                  <a:pt x="3104700" y="4625695"/>
                  <a:pt x="3113551" y="4616845"/>
                  <a:pt x="3113551" y="4605927"/>
                </a:cubicBezTo>
                <a:cubicBezTo>
                  <a:pt x="3113551" y="4595010"/>
                  <a:pt x="3104700" y="4586159"/>
                  <a:pt x="3093783" y="4586159"/>
                </a:cubicBezTo>
                <a:cubicBezTo>
                  <a:pt x="3082865" y="4586159"/>
                  <a:pt x="3074014" y="4595010"/>
                  <a:pt x="3074014" y="4605927"/>
                </a:cubicBezTo>
                <a:cubicBezTo>
                  <a:pt x="3074014" y="4616845"/>
                  <a:pt x="3082865" y="4625695"/>
                  <a:pt x="3093783" y="4625695"/>
                </a:cubicBezTo>
                <a:close/>
                <a:moveTo>
                  <a:pt x="2900755" y="4625695"/>
                </a:moveTo>
                <a:cubicBezTo>
                  <a:pt x="2911673" y="4625695"/>
                  <a:pt x="2920524" y="4616845"/>
                  <a:pt x="2920524" y="4605927"/>
                </a:cubicBezTo>
                <a:cubicBezTo>
                  <a:pt x="2920524" y="4595010"/>
                  <a:pt x="2911673" y="4586159"/>
                  <a:pt x="2900755" y="4586159"/>
                </a:cubicBezTo>
                <a:cubicBezTo>
                  <a:pt x="2889838" y="4586159"/>
                  <a:pt x="2880987" y="4595010"/>
                  <a:pt x="2880987" y="4605927"/>
                </a:cubicBezTo>
                <a:cubicBezTo>
                  <a:pt x="2880987" y="4616845"/>
                  <a:pt x="2889838" y="4625695"/>
                  <a:pt x="2900755" y="4625695"/>
                </a:cubicBezTo>
                <a:close/>
                <a:moveTo>
                  <a:pt x="2707727" y="4625695"/>
                </a:moveTo>
                <a:cubicBezTo>
                  <a:pt x="2718644" y="4625695"/>
                  <a:pt x="2727495" y="4616845"/>
                  <a:pt x="2727495" y="4605927"/>
                </a:cubicBezTo>
                <a:cubicBezTo>
                  <a:pt x="2727495" y="4595010"/>
                  <a:pt x="2718644" y="4586159"/>
                  <a:pt x="2707727" y="4586159"/>
                </a:cubicBezTo>
                <a:cubicBezTo>
                  <a:pt x="2696809" y="4586159"/>
                  <a:pt x="2687958" y="4595010"/>
                  <a:pt x="2687958" y="4605927"/>
                </a:cubicBezTo>
                <a:cubicBezTo>
                  <a:pt x="2687958" y="4616845"/>
                  <a:pt x="2696809" y="4625695"/>
                  <a:pt x="2707727" y="4625695"/>
                </a:cubicBezTo>
                <a:close/>
                <a:moveTo>
                  <a:pt x="2514699" y="4625695"/>
                </a:moveTo>
                <a:cubicBezTo>
                  <a:pt x="2525617" y="4625695"/>
                  <a:pt x="2534468" y="4616845"/>
                  <a:pt x="2534468" y="4605927"/>
                </a:cubicBezTo>
                <a:cubicBezTo>
                  <a:pt x="2534468" y="4595010"/>
                  <a:pt x="2525617" y="4586159"/>
                  <a:pt x="2514699" y="4586159"/>
                </a:cubicBezTo>
                <a:cubicBezTo>
                  <a:pt x="2503782" y="4586159"/>
                  <a:pt x="2494931" y="4595010"/>
                  <a:pt x="2494931" y="4605927"/>
                </a:cubicBezTo>
                <a:cubicBezTo>
                  <a:pt x="2494931" y="4616845"/>
                  <a:pt x="2503782" y="4625695"/>
                  <a:pt x="2514699" y="4625695"/>
                </a:cubicBezTo>
                <a:close/>
                <a:moveTo>
                  <a:pt x="2321672" y="4625695"/>
                </a:moveTo>
                <a:cubicBezTo>
                  <a:pt x="2332589" y="4625695"/>
                  <a:pt x="2341440" y="4616845"/>
                  <a:pt x="2341440" y="4605927"/>
                </a:cubicBezTo>
                <a:cubicBezTo>
                  <a:pt x="2341440" y="4595010"/>
                  <a:pt x="2332589" y="4586159"/>
                  <a:pt x="2321672" y="4586159"/>
                </a:cubicBezTo>
                <a:cubicBezTo>
                  <a:pt x="2310754" y="4586159"/>
                  <a:pt x="2301903" y="4595010"/>
                  <a:pt x="2301903" y="4605927"/>
                </a:cubicBezTo>
                <a:cubicBezTo>
                  <a:pt x="2301903" y="4616845"/>
                  <a:pt x="2310754" y="4625695"/>
                  <a:pt x="2321672" y="4625695"/>
                </a:cubicBezTo>
                <a:close/>
                <a:moveTo>
                  <a:pt x="2128643" y="4625695"/>
                </a:moveTo>
                <a:cubicBezTo>
                  <a:pt x="2139561" y="4625695"/>
                  <a:pt x="2148412" y="4616845"/>
                  <a:pt x="2148412" y="4605927"/>
                </a:cubicBezTo>
                <a:cubicBezTo>
                  <a:pt x="2148412" y="4595010"/>
                  <a:pt x="2139561" y="4586159"/>
                  <a:pt x="2128643" y="4586159"/>
                </a:cubicBezTo>
                <a:cubicBezTo>
                  <a:pt x="2117726" y="4586159"/>
                  <a:pt x="2108875" y="4595010"/>
                  <a:pt x="2108875" y="4605927"/>
                </a:cubicBezTo>
                <a:cubicBezTo>
                  <a:pt x="2108875" y="4616845"/>
                  <a:pt x="2117726" y="4625695"/>
                  <a:pt x="2128643" y="4625695"/>
                </a:cubicBezTo>
                <a:close/>
                <a:moveTo>
                  <a:pt x="1935616" y="4625695"/>
                </a:moveTo>
                <a:cubicBezTo>
                  <a:pt x="1946533" y="4625695"/>
                  <a:pt x="1955384" y="4616845"/>
                  <a:pt x="1955384" y="4605927"/>
                </a:cubicBezTo>
                <a:cubicBezTo>
                  <a:pt x="1955384" y="4595010"/>
                  <a:pt x="1946533" y="4586159"/>
                  <a:pt x="1935616" y="4586159"/>
                </a:cubicBezTo>
                <a:cubicBezTo>
                  <a:pt x="1924698" y="4586159"/>
                  <a:pt x="1915848" y="4595010"/>
                  <a:pt x="1915848" y="4605927"/>
                </a:cubicBezTo>
                <a:cubicBezTo>
                  <a:pt x="1915848" y="4616845"/>
                  <a:pt x="1924698" y="4625695"/>
                  <a:pt x="1935616" y="4625695"/>
                </a:cubicBezTo>
                <a:close/>
                <a:moveTo>
                  <a:pt x="1727277" y="4625695"/>
                </a:moveTo>
                <a:cubicBezTo>
                  <a:pt x="1738195" y="4625695"/>
                  <a:pt x="1747045" y="4616845"/>
                  <a:pt x="1747045" y="4605927"/>
                </a:cubicBezTo>
                <a:cubicBezTo>
                  <a:pt x="1747045" y="4595010"/>
                  <a:pt x="1738195" y="4586159"/>
                  <a:pt x="1727277" y="4586159"/>
                </a:cubicBezTo>
                <a:cubicBezTo>
                  <a:pt x="1716359" y="4586159"/>
                  <a:pt x="1707508" y="4595010"/>
                  <a:pt x="1707508" y="4605927"/>
                </a:cubicBezTo>
                <a:cubicBezTo>
                  <a:pt x="1707508" y="4616845"/>
                  <a:pt x="1716359" y="4625695"/>
                  <a:pt x="1727277" y="4625695"/>
                </a:cubicBezTo>
                <a:close/>
                <a:moveTo>
                  <a:pt x="1534249" y="4625695"/>
                </a:moveTo>
                <a:cubicBezTo>
                  <a:pt x="1545167" y="4625695"/>
                  <a:pt x="1554018" y="4616845"/>
                  <a:pt x="1554018" y="4605927"/>
                </a:cubicBezTo>
                <a:cubicBezTo>
                  <a:pt x="1554018" y="4595010"/>
                  <a:pt x="1545167" y="4586159"/>
                  <a:pt x="1534249" y="4586159"/>
                </a:cubicBezTo>
                <a:cubicBezTo>
                  <a:pt x="1523332" y="4586159"/>
                  <a:pt x="1514481" y="4595010"/>
                  <a:pt x="1514481" y="4605927"/>
                </a:cubicBezTo>
                <a:cubicBezTo>
                  <a:pt x="1514481" y="4616845"/>
                  <a:pt x="1523332" y="4625695"/>
                  <a:pt x="1534249" y="4625695"/>
                </a:cubicBezTo>
                <a:close/>
                <a:moveTo>
                  <a:pt x="1341222" y="4625695"/>
                </a:moveTo>
                <a:cubicBezTo>
                  <a:pt x="1352139" y="4625695"/>
                  <a:pt x="1360990" y="4616845"/>
                  <a:pt x="1360990" y="4605927"/>
                </a:cubicBezTo>
                <a:cubicBezTo>
                  <a:pt x="1360990" y="4595010"/>
                  <a:pt x="1352139" y="4586159"/>
                  <a:pt x="1341222" y="4586159"/>
                </a:cubicBezTo>
                <a:cubicBezTo>
                  <a:pt x="1330304" y="4586159"/>
                  <a:pt x="1321453" y="4595010"/>
                  <a:pt x="1321453" y="4605927"/>
                </a:cubicBezTo>
                <a:cubicBezTo>
                  <a:pt x="1321453" y="4616845"/>
                  <a:pt x="1330304" y="4625695"/>
                  <a:pt x="1341222" y="4625695"/>
                </a:cubicBezTo>
                <a:close/>
                <a:moveTo>
                  <a:pt x="1148193" y="4625695"/>
                </a:moveTo>
                <a:cubicBezTo>
                  <a:pt x="1159111" y="4625695"/>
                  <a:pt x="1167962" y="4616845"/>
                  <a:pt x="1167962" y="4605927"/>
                </a:cubicBezTo>
                <a:cubicBezTo>
                  <a:pt x="1167962" y="4595010"/>
                  <a:pt x="1159111" y="4586159"/>
                  <a:pt x="1148193" y="4586159"/>
                </a:cubicBezTo>
                <a:cubicBezTo>
                  <a:pt x="1137276" y="4586159"/>
                  <a:pt x="1128425" y="4595010"/>
                  <a:pt x="1128425" y="4605927"/>
                </a:cubicBezTo>
                <a:cubicBezTo>
                  <a:pt x="1128425" y="4616845"/>
                  <a:pt x="1137276" y="4625695"/>
                  <a:pt x="1148193" y="4625695"/>
                </a:cubicBezTo>
                <a:close/>
                <a:moveTo>
                  <a:pt x="955166" y="4625695"/>
                </a:moveTo>
                <a:cubicBezTo>
                  <a:pt x="966083" y="4625695"/>
                  <a:pt x="974934" y="4616845"/>
                  <a:pt x="974934" y="4605927"/>
                </a:cubicBezTo>
                <a:cubicBezTo>
                  <a:pt x="974934" y="4595010"/>
                  <a:pt x="966083" y="4586159"/>
                  <a:pt x="955166" y="4586159"/>
                </a:cubicBezTo>
                <a:cubicBezTo>
                  <a:pt x="944248" y="4586159"/>
                  <a:pt x="935398" y="4595010"/>
                  <a:pt x="935398" y="4605927"/>
                </a:cubicBezTo>
                <a:cubicBezTo>
                  <a:pt x="935398" y="4616845"/>
                  <a:pt x="944248" y="4625695"/>
                  <a:pt x="955166" y="4625695"/>
                </a:cubicBezTo>
                <a:close/>
                <a:moveTo>
                  <a:pt x="762138" y="4625695"/>
                </a:moveTo>
                <a:cubicBezTo>
                  <a:pt x="773056" y="4625695"/>
                  <a:pt x="781907" y="4616845"/>
                  <a:pt x="781907" y="4605927"/>
                </a:cubicBezTo>
                <a:cubicBezTo>
                  <a:pt x="781907" y="4595010"/>
                  <a:pt x="773056" y="4586159"/>
                  <a:pt x="762138" y="4586159"/>
                </a:cubicBezTo>
                <a:cubicBezTo>
                  <a:pt x="751221" y="4586159"/>
                  <a:pt x="742370" y="4595010"/>
                  <a:pt x="742370" y="4605927"/>
                </a:cubicBezTo>
                <a:cubicBezTo>
                  <a:pt x="742370" y="4616845"/>
                  <a:pt x="751221" y="4625695"/>
                  <a:pt x="762138" y="4625695"/>
                </a:cubicBezTo>
                <a:close/>
                <a:moveTo>
                  <a:pt x="569111" y="4625695"/>
                </a:moveTo>
                <a:cubicBezTo>
                  <a:pt x="580028" y="4625695"/>
                  <a:pt x="588879" y="4616845"/>
                  <a:pt x="588879" y="4605927"/>
                </a:cubicBezTo>
                <a:cubicBezTo>
                  <a:pt x="588879" y="4595010"/>
                  <a:pt x="580028" y="4586159"/>
                  <a:pt x="569111" y="4586159"/>
                </a:cubicBezTo>
                <a:cubicBezTo>
                  <a:pt x="558193" y="4586159"/>
                  <a:pt x="549343" y="4595010"/>
                  <a:pt x="549343" y="4605927"/>
                </a:cubicBezTo>
                <a:cubicBezTo>
                  <a:pt x="549343" y="4616845"/>
                  <a:pt x="558193" y="4625695"/>
                  <a:pt x="569111" y="4625695"/>
                </a:cubicBezTo>
                <a:close/>
                <a:moveTo>
                  <a:pt x="376082" y="4625695"/>
                </a:moveTo>
                <a:cubicBezTo>
                  <a:pt x="387000" y="4625695"/>
                  <a:pt x="395851" y="4616845"/>
                  <a:pt x="395851" y="4605927"/>
                </a:cubicBezTo>
                <a:cubicBezTo>
                  <a:pt x="395851" y="4595010"/>
                  <a:pt x="387000" y="4586159"/>
                  <a:pt x="376082" y="4586159"/>
                </a:cubicBezTo>
                <a:cubicBezTo>
                  <a:pt x="365165" y="4586159"/>
                  <a:pt x="356314" y="4595010"/>
                  <a:pt x="356314" y="4605927"/>
                </a:cubicBezTo>
                <a:cubicBezTo>
                  <a:pt x="356314" y="4616845"/>
                  <a:pt x="365165" y="4625695"/>
                  <a:pt x="376082" y="4625695"/>
                </a:cubicBezTo>
                <a:close/>
                <a:moveTo>
                  <a:pt x="183055" y="4625695"/>
                </a:moveTo>
                <a:cubicBezTo>
                  <a:pt x="193973" y="4625695"/>
                  <a:pt x="202823" y="4616845"/>
                  <a:pt x="202823" y="4605927"/>
                </a:cubicBezTo>
                <a:cubicBezTo>
                  <a:pt x="202823" y="4595010"/>
                  <a:pt x="193973" y="4586159"/>
                  <a:pt x="183055" y="4586159"/>
                </a:cubicBezTo>
                <a:cubicBezTo>
                  <a:pt x="172137" y="4586159"/>
                  <a:pt x="163287" y="4595010"/>
                  <a:pt x="163287" y="4605927"/>
                </a:cubicBezTo>
                <a:cubicBezTo>
                  <a:pt x="163287" y="4616845"/>
                  <a:pt x="172137" y="4625695"/>
                  <a:pt x="183055" y="4625695"/>
                </a:cubicBezTo>
                <a:close/>
                <a:moveTo>
                  <a:pt x="0" y="4819243"/>
                </a:moveTo>
                <a:lnTo>
                  <a:pt x="4006" y="4817584"/>
                </a:lnTo>
                <a:cubicBezTo>
                  <a:pt x="7583" y="4814007"/>
                  <a:pt x="9796" y="4809065"/>
                  <a:pt x="9796" y="4803606"/>
                </a:cubicBezTo>
                <a:cubicBezTo>
                  <a:pt x="9796" y="4798147"/>
                  <a:pt x="7583" y="4793205"/>
                  <a:pt x="4006" y="4789628"/>
                </a:cubicBezTo>
                <a:lnTo>
                  <a:pt x="0" y="4787969"/>
                </a:lnTo>
                <a:close/>
                <a:moveTo>
                  <a:pt x="8349367" y="4823374"/>
                </a:moveTo>
                <a:cubicBezTo>
                  <a:pt x="8354825" y="4823374"/>
                  <a:pt x="8359767" y="4821161"/>
                  <a:pt x="8363345" y="4817584"/>
                </a:cubicBezTo>
                <a:lnTo>
                  <a:pt x="8366380" y="4810257"/>
                </a:lnTo>
                <a:lnTo>
                  <a:pt x="8366380" y="4796955"/>
                </a:lnTo>
                <a:lnTo>
                  <a:pt x="8363345" y="4789628"/>
                </a:lnTo>
                <a:cubicBezTo>
                  <a:pt x="8359767" y="4786051"/>
                  <a:pt x="8354825" y="4783838"/>
                  <a:pt x="8349367" y="4783838"/>
                </a:cubicBezTo>
                <a:cubicBezTo>
                  <a:pt x="8338449" y="4783838"/>
                  <a:pt x="8329598" y="4792689"/>
                  <a:pt x="8329598" y="4803606"/>
                </a:cubicBezTo>
                <a:cubicBezTo>
                  <a:pt x="8329598" y="4814524"/>
                  <a:pt x="8338449" y="4823374"/>
                  <a:pt x="8349367" y="4823374"/>
                </a:cubicBezTo>
                <a:close/>
                <a:moveTo>
                  <a:pt x="8156338" y="4823374"/>
                </a:moveTo>
                <a:cubicBezTo>
                  <a:pt x="8167256" y="4823374"/>
                  <a:pt x="8176107" y="4814524"/>
                  <a:pt x="8176107" y="4803606"/>
                </a:cubicBezTo>
                <a:cubicBezTo>
                  <a:pt x="8176107" y="4792689"/>
                  <a:pt x="8167256" y="4783838"/>
                  <a:pt x="8156338" y="4783838"/>
                </a:cubicBezTo>
                <a:cubicBezTo>
                  <a:pt x="8145421" y="4783838"/>
                  <a:pt x="8136570" y="4792689"/>
                  <a:pt x="8136570" y="4803606"/>
                </a:cubicBezTo>
                <a:cubicBezTo>
                  <a:pt x="8136570" y="4814524"/>
                  <a:pt x="8145421" y="4823374"/>
                  <a:pt x="8156338" y="4823374"/>
                </a:cubicBezTo>
                <a:close/>
                <a:moveTo>
                  <a:pt x="7963311" y="4823374"/>
                </a:moveTo>
                <a:cubicBezTo>
                  <a:pt x="7974228" y="4823374"/>
                  <a:pt x="7983079" y="4814524"/>
                  <a:pt x="7983079" y="4803606"/>
                </a:cubicBezTo>
                <a:cubicBezTo>
                  <a:pt x="7983079" y="4792689"/>
                  <a:pt x="7974228" y="4783838"/>
                  <a:pt x="7963311" y="4783838"/>
                </a:cubicBezTo>
                <a:cubicBezTo>
                  <a:pt x="7952393" y="4783838"/>
                  <a:pt x="7943543" y="4792689"/>
                  <a:pt x="7943543" y="4803606"/>
                </a:cubicBezTo>
                <a:cubicBezTo>
                  <a:pt x="7943543" y="4814524"/>
                  <a:pt x="7952393" y="4823374"/>
                  <a:pt x="7963311" y="4823374"/>
                </a:cubicBezTo>
                <a:close/>
                <a:moveTo>
                  <a:pt x="7770283" y="4823374"/>
                </a:moveTo>
                <a:cubicBezTo>
                  <a:pt x="7781201" y="4823374"/>
                  <a:pt x="7790052" y="4814524"/>
                  <a:pt x="7790052" y="4803606"/>
                </a:cubicBezTo>
                <a:cubicBezTo>
                  <a:pt x="7790052" y="4792689"/>
                  <a:pt x="7781201" y="4783838"/>
                  <a:pt x="7770283" y="4783838"/>
                </a:cubicBezTo>
                <a:cubicBezTo>
                  <a:pt x="7759366" y="4783838"/>
                  <a:pt x="7750515" y="4792689"/>
                  <a:pt x="7750515" y="4803606"/>
                </a:cubicBezTo>
                <a:cubicBezTo>
                  <a:pt x="7750515" y="4814524"/>
                  <a:pt x="7759366" y="4823374"/>
                  <a:pt x="7770283" y="4823374"/>
                </a:cubicBezTo>
                <a:close/>
                <a:moveTo>
                  <a:pt x="7577256" y="4823374"/>
                </a:moveTo>
                <a:cubicBezTo>
                  <a:pt x="7588174" y="4823374"/>
                  <a:pt x="7597024" y="4814524"/>
                  <a:pt x="7597024" y="4803606"/>
                </a:cubicBezTo>
                <a:cubicBezTo>
                  <a:pt x="7597024" y="4792689"/>
                  <a:pt x="7588174" y="4783838"/>
                  <a:pt x="7577256" y="4783838"/>
                </a:cubicBezTo>
                <a:cubicBezTo>
                  <a:pt x="7566338" y="4783838"/>
                  <a:pt x="7557488" y="4792689"/>
                  <a:pt x="7557488" y="4803606"/>
                </a:cubicBezTo>
                <a:cubicBezTo>
                  <a:pt x="7557488" y="4814524"/>
                  <a:pt x="7566338" y="4823374"/>
                  <a:pt x="7577256" y="4823374"/>
                </a:cubicBezTo>
                <a:close/>
                <a:moveTo>
                  <a:pt x="7384228" y="4823374"/>
                </a:moveTo>
                <a:cubicBezTo>
                  <a:pt x="7395145" y="4823374"/>
                  <a:pt x="7403996" y="4814524"/>
                  <a:pt x="7403996" y="4803606"/>
                </a:cubicBezTo>
                <a:cubicBezTo>
                  <a:pt x="7403996" y="4792689"/>
                  <a:pt x="7395145" y="4783838"/>
                  <a:pt x="7384228" y="4783838"/>
                </a:cubicBezTo>
                <a:cubicBezTo>
                  <a:pt x="7373310" y="4783838"/>
                  <a:pt x="7364459" y="4792689"/>
                  <a:pt x="7364459" y="4803606"/>
                </a:cubicBezTo>
                <a:cubicBezTo>
                  <a:pt x="7364459" y="4814524"/>
                  <a:pt x="7373310" y="4823374"/>
                  <a:pt x="7384228" y="4823374"/>
                </a:cubicBezTo>
                <a:close/>
                <a:moveTo>
                  <a:pt x="7191200" y="4823374"/>
                </a:moveTo>
                <a:cubicBezTo>
                  <a:pt x="7202118" y="4823374"/>
                  <a:pt x="7210968" y="4814524"/>
                  <a:pt x="7210968" y="4803606"/>
                </a:cubicBezTo>
                <a:cubicBezTo>
                  <a:pt x="7210968" y="4792689"/>
                  <a:pt x="7202118" y="4783838"/>
                  <a:pt x="7191200" y="4783838"/>
                </a:cubicBezTo>
                <a:cubicBezTo>
                  <a:pt x="7180283" y="4783838"/>
                  <a:pt x="7171432" y="4792689"/>
                  <a:pt x="7171432" y="4803606"/>
                </a:cubicBezTo>
                <a:cubicBezTo>
                  <a:pt x="7171432" y="4814524"/>
                  <a:pt x="7180283" y="4823374"/>
                  <a:pt x="7191200" y="4823374"/>
                </a:cubicBezTo>
                <a:close/>
                <a:moveTo>
                  <a:pt x="6998173" y="4823374"/>
                </a:moveTo>
                <a:cubicBezTo>
                  <a:pt x="7009090" y="4823374"/>
                  <a:pt x="7017941" y="4814524"/>
                  <a:pt x="7017941" y="4803606"/>
                </a:cubicBezTo>
                <a:cubicBezTo>
                  <a:pt x="7017941" y="4792689"/>
                  <a:pt x="7009090" y="4783838"/>
                  <a:pt x="6998173" y="4783838"/>
                </a:cubicBezTo>
                <a:cubicBezTo>
                  <a:pt x="6987255" y="4783838"/>
                  <a:pt x="6978404" y="4792689"/>
                  <a:pt x="6978404" y="4803606"/>
                </a:cubicBezTo>
                <a:cubicBezTo>
                  <a:pt x="6978404" y="4814524"/>
                  <a:pt x="6987255" y="4823374"/>
                  <a:pt x="6998173" y="4823374"/>
                </a:cubicBezTo>
                <a:close/>
                <a:moveTo>
                  <a:pt x="6805144" y="4823374"/>
                </a:moveTo>
                <a:cubicBezTo>
                  <a:pt x="6816062" y="4823374"/>
                  <a:pt x="6824913" y="4814524"/>
                  <a:pt x="6824913" y="4803606"/>
                </a:cubicBezTo>
                <a:cubicBezTo>
                  <a:pt x="6824913" y="4792689"/>
                  <a:pt x="6816062" y="4783838"/>
                  <a:pt x="6805144" y="4783838"/>
                </a:cubicBezTo>
                <a:cubicBezTo>
                  <a:pt x="6794227" y="4783838"/>
                  <a:pt x="6785376" y="4792689"/>
                  <a:pt x="6785376" y="4803606"/>
                </a:cubicBezTo>
                <a:cubicBezTo>
                  <a:pt x="6785376" y="4814524"/>
                  <a:pt x="6794227" y="4823374"/>
                  <a:pt x="6805144" y="4823374"/>
                </a:cubicBezTo>
                <a:close/>
                <a:moveTo>
                  <a:pt x="6612117" y="4823374"/>
                </a:moveTo>
                <a:cubicBezTo>
                  <a:pt x="6623034" y="4823374"/>
                  <a:pt x="6631885" y="4814524"/>
                  <a:pt x="6631885" y="4803606"/>
                </a:cubicBezTo>
                <a:cubicBezTo>
                  <a:pt x="6631885" y="4792689"/>
                  <a:pt x="6623034" y="4783838"/>
                  <a:pt x="6612117" y="4783838"/>
                </a:cubicBezTo>
                <a:cubicBezTo>
                  <a:pt x="6601199" y="4783838"/>
                  <a:pt x="6592348" y="4792689"/>
                  <a:pt x="6592348" y="4803606"/>
                </a:cubicBezTo>
                <a:cubicBezTo>
                  <a:pt x="6592348" y="4814524"/>
                  <a:pt x="6601199" y="4823374"/>
                  <a:pt x="6612117" y="4823374"/>
                </a:cubicBezTo>
                <a:close/>
                <a:moveTo>
                  <a:pt x="6403778" y="4823374"/>
                </a:moveTo>
                <a:cubicBezTo>
                  <a:pt x="6414695" y="4823374"/>
                  <a:pt x="6423546" y="4814524"/>
                  <a:pt x="6423546" y="4803606"/>
                </a:cubicBezTo>
                <a:cubicBezTo>
                  <a:pt x="6423546" y="4792689"/>
                  <a:pt x="6414695" y="4783838"/>
                  <a:pt x="6403778" y="4783838"/>
                </a:cubicBezTo>
                <a:cubicBezTo>
                  <a:pt x="6392860" y="4783838"/>
                  <a:pt x="6384009" y="4792689"/>
                  <a:pt x="6384009" y="4803606"/>
                </a:cubicBezTo>
                <a:cubicBezTo>
                  <a:pt x="6384009" y="4814524"/>
                  <a:pt x="6392860" y="4823374"/>
                  <a:pt x="6403778" y="4823374"/>
                </a:cubicBezTo>
                <a:close/>
                <a:moveTo>
                  <a:pt x="6210750" y="4823374"/>
                </a:moveTo>
                <a:cubicBezTo>
                  <a:pt x="6221668" y="4823374"/>
                  <a:pt x="6230519" y="4814524"/>
                  <a:pt x="6230519" y="4803606"/>
                </a:cubicBezTo>
                <a:cubicBezTo>
                  <a:pt x="6230519" y="4792689"/>
                  <a:pt x="6221668" y="4783838"/>
                  <a:pt x="6210750" y="4783838"/>
                </a:cubicBezTo>
                <a:cubicBezTo>
                  <a:pt x="6199833" y="4783838"/>
                  <a:pt x="6190982" y="4792689"/>
                  <a:pt x="6190982" y="4803606"/>
                </a:cubicBezTo>
                <a:cubicBezTo>
                  <a:pt x="6190982" y="4814524"/>
                  <a:pt x="6199833" y="4823374"/>
                  <a:pt x="6210750" y="4823374"/>
                </a:cubicBezTo>
                <a:close/>
                <a:moveTo>
                  <a:pt x="6017723" y="4823374"/>
                </a:moveTo>
                <a:cubicBezTo>
                  <a:pt x="6028640" y="4823374"/>
                  <a:pt x="6037491" y="4814524"/>
                  <a:pt x="6037491" y="4803606"/>
                </a:cubicBezTo>
                <a:cubicBezTo>
                  <a:pt x="6037491" y="4792689"/>
                  <a:pt x="6028640" y="4783838"/>
                  <a:pt x="6017723" y="4783838"/>
                </a:cubicBezTo>
                <a:cubicBezTo>
                  <a:pt x="6006805" y="4783838"/>
                  <a:pt x="5997954" y="4792689"/>
                  <a:pt x="5997954" y="4803606"/>
                </a:cubicBezTo>
                <a:cubicBezTo>
                  <a:pt x="5997954" y="4814524"/>
                  <a:pt x="6006805" y="4823374"/>
                  <a:pt x="6017723" y="4823374"/>
                </a:cubicBezTo>
                <a:close/>
                <a:moveTo>
                  <a:pt x="5824694" y="4823374"/>
                </a:moveTo>
                <a:cubicBezTo>
                  <a:pt x="5835612" y="4823374"/>
                  <a:pt x="5844463" y="4814524"/>
                  <a:pt x="5844463" y="4803606"/>
                </a:cubicBezTo>
                <a:cubicBezTo>
                  <a:pt x="5844463" y="4792689"/>
                  <a:pt x="5835612" y="4783838"/>
                  <a:pt x="5824694" y="4783838"/>
                </a:cubicBezTo>
                <a:cubicBezTo>
                  <a:pt x="5813777" y="4783838"/>
                  <a:pt x="5804926" y="4792689"/>
                  <a:pt x="5804926" y="4803606"/>
                </a:cubicBezTo>
                <a:cubicBezTo>
                  <a:pt x="5804926" y="4814524"/>
                  <a:pt x="5813777" y="4823374"/>
                  <a:pt x="5824694" y="4823374"/>
                </a:cubicBezTo>
                <a:close/>
                <a:moveTo>
                  <a:pt x="5631667" y="4823374"/>
                </a:moveTo>
                <a:cubicBezTo>
                  <a:pt x="5642584" y="4823374"/>
                  <a:pt x="5651435" y="4814524"/>
                  <a:pt x="5651435" y="4803606"/>
                </a:cubicBezTo>
                <a:cubicBezTo>
                  <a:pt x="5651435" y="4792689"/>
                  <a:pt x="5642584" y="4783838"/>
                  <a:pt x="5631667" y="4783838"/>
                </a:cubicBezTo>
                <a:cubicBezTo>
                  <a:pt x="5620749" y="4783838"/>
                  <a:pt x="5611899" y="4792689"/>
                  <a:pt x="5611899" y="4803606"/>
                </a:cubicBezTo>
                <a:cubicBezTo>
                  <a:pt x="5611899" y="4814524"/>
                  <a:pt x="5620749" y="4823374"/>
                  <a:pt x="5631667" y="4823374"/>
                </a:cubicBezTo>
                <a:close/>
                <a:moveTo>
                  <a:pt x="5438639" y="4823374"/>
                </a:moveTo>
                <a:cubicBezTo>
                  <a:pt x="5449557" y="4823374"/>
                  <a:pt x="5458408" y="4814524"/>
                  <a:pt x="5458408" y="4803606"/>
                </a:cubicBezTo>
                <a:cubicBezTo>
                  <a:pt x="5458408" y="4792689"/>
                  <a:pt x="5449557" y="4783838"/>
                  <a:pt x="5438639" y="4783838"/>
                </a:cubicBezTo>
                <a:cubicBezTo>
                  <a:pt x="5427722" y="4783838"/>
                  <a:pt x="5418871" y="4792689"/>
                  <a:pt x="5418871" y="4803606"/>
                </a:cubicBezTo>
                <a:cubicBezTo>
                  <a:pt x="5418871" y="4814524"/>
                  <a:pt x="5427722" y="4823374"/>
                  <a:pt x="5438639" y="4823374"/>
                </a:cubicBezTo>
                <a:close/>
                <a:moveTo>
                  <a:pt x="5245612" y="4823374"/>
                </a:moveTo>
                <a:cubicBezTo>
                  <a:pt x="5256529" y="4823374"/>
                  <a:pt x="5265380" y="4814524"/>
                  <a:pt x="5265380" y="4803606"/>
                </a:cubicBezTo>
                <a:cubicBezTo>
                  <a:pt x="5265380" y="4792689"/>
                  <a:pt x="5256529" y="4783838"/>
                  <a:pt x="5245612" y="4783838"/>
                </a:cubicBezTo>
                <a:cubicBezTo>
                  <a:pt x="5234694" y="4783838"/>
                  <a:pt x="5225843" y="4792689"/>
                  <a:pt x="5225843" y="4803606"/>
                </a:cubicBezTo>
                <a:cubicBezTo>
                  <a:pt x="5225843" y="4814524"/>
                  <a:pt x="5234694" y="4823374"/>
                  <a:pt x="5245612" y="4823374"/>
                </a:cubicBezTo>
                <a:close/>
                <a:moveTo>
                  <a:pt x="5052584" y="4823374"/>
                </a:moveTo>
                <a:cubicBezTo>
                  <a:pt x="5063502" y="4823374"/>
                  <a:pt x="5072353" y="4814524"/>
                  <a:pt x="5072353" y="4803606"/>
                </a:cubicBezTo>
                <a:cubicBezTo>
                  <a:pt x="5072353" y="4792689"/>
                  <a:pt x="5063502" y="4783838"/>
                  <a:pt x="5052584" y="4783838"/>
                </a:cubicBezTo>
                <a:cubicBezTo>
                  <a:pt x="5041666" y="4783838"/>
                  <a:pt x="5032815" y="4792689"/>
                  <a:pt x="5032815" y="4803606"/>
                </a:cubicBezTo>
                <a:cubicBezTo>
                  <a:pt x="5032815" y="4814524"/>
                  <a:pt x="5041666" y="4823374"/>
                  <a:pt x="5052584" y="4823374"/>
                </a:cubicBezTo>
                <a:close/>
                <a:moveTo>
                  <a:pt x="4859557" y="4823374"/>
                </a:moveTo>
                <a:cubicBezTo>
                  <a:pt x="4870473" y="4823374"/>
                  <a:pt x="4879324" y="4814524"/>
                  <a:pt x="4879324" y="4803606"/>
                </a:cubicBezTo>
                <a:cubicBezTo>
                  <a:pt x="4879324" y="4792689"/>
                  <a:pt x="4870473" y="4783838"/>
                  <a:pt x="4859557" y="4783838"/>
                </a:cubicBezTo>
                <a:cubicBezTo>
                  <a:pt x="4848639" y="4783838"/>
                  <a:pt x="4839789" y="4792689"/>
                  <a:pt x="4839789" y="4803606"/>
                </a:cubicBezTo>
                <a:cubicBezTo>
                  <a:pt x="4839789" y="4814524"/>
                  <a:pt x="4848639" y="4823374"/>
                  <a:pt x="4859557" y="4823374"/>
                </a:cubicBezTo>
                <a:close/>
                <a:moveTo>
                  <a:pt x="4666528" y="4823374"/>
                </a:moveTo>
                <a:cubicBezTo>
                  <a:pt x="4677446" y="4823374"/>
                  <a:pt x="4686297" y="4814524"/>
                  <a:pt x="4686297" y="4803606"/>
                </a:cubicBezTo>
                <a:cubicBezTo>
                  <a:pt x="4686297" y="4792689"/>
                  <a:pt x="4677446" y="4783838"/>
                  <a:pt x="4666528" y="4783838"/>
                </a:cubicBezTo>
                <a:cubicBezTo>
                  <a:pt x="4655612" y="4783838"/>
                  <a:pt x="4646761" y="4792689"/>
                  <a:pt x="4646761" y="4803606"/>
                </a:cubicBezTo>
                <a:cubicBezTo>
                  <a:pt x="4646761" y="4814524"/>
                  <a:pt x="4655612" y="4823374"/>
                  <a:pt x="4666528" y="4823374"/>
                </a:cubicBezTo>
                <a:close/>
                <a:moveTo>
                  <a:pt x="4473501" y="4823374"/>
                </a:moveTo>
                <a:cubicBezTo>
                  <a:pt x="4484419" y="4823374"/>
                  <a:pt x="4493269" y="4814524"/>
                  <a:pt x="4493269" y="4803606"/>
                </a:cubicBezTo>
                <a:cubicBezTo>
                  <a:pt x="4493269" y="4792689"/>
                  <a:pt x="4484419" y="4783838"/>
                  <a:pt x="4473501" y="4783838"/>
                </a:cubicBezTo>
                <a:cubicBezTo>
                  <a:pt x="4462582" y="4783838"/>
                  <a:pt x="4453732" y="4792689"/>
                  <a:pt x="4453732" y="4803606"/>
                </a:cubicBezTo>
                <a:cubicBezTo>
                  <a:pt x="4453732" y="4814524"/>
                  <a:pt x="4462582" y="4823374"/>
                  <a:pt x="4473501" y="4823374"/>
                </a:cubicBezTo>
                <a:close/>
                <a:moveTo>
                  <a:pt x="4280474" y="4823374"/>
                </a:moveTo>
                <a:cubicBezTo>
                  <a:pt x="4291390" y="4823374"/>
                  <a:pt x="4300242" y="4814524"/>
                  <a:pt x="4300242" y="4803606"/>
                </a:cubicBezTo>
                <a:cubicBezTo>
                  <a:pt x="4300242" y="4792689"/>
                  <a:pt x="4291390" y="4783838"/>
                  <a:pt x="4280474" y="4783838"/>
                </a:cubicBezTo>
                <a:cubicBezTo>
                  <a:pt x="4269556" y="4783838"/>
                  <a:pt x="4260705" y="4792689"/>
                  <a:pt x="4260705" y="4803606"/>
                </a:cubicBezTo>
                <a:cubicBezTo>
                  <a:pt x="4260705" y="4814524"/>
                  <a:pt x="4269556" y="4823374"/>
                  <a:pt x="4280474" y="4823374"/>
                </a:cubicBezTo>
                <a:close/>
                <a:moveTo>
                  <a:pt x="4058922" y="4823374"/>
                </a:moveTo>
                <a:cubicBezTo>
                  <a:pt x="4069840" y="4823374"/>
                  <a:pt x="4078690" y="4814524"/>
                  <a:pt x="4078690" y="4803606"/>
                </a:cubicBezTo>
                <a:cubicBezTo>
                  <a:pt x="4078690" y="4792689"/>
                  <a:pt x="4069840" y="4783838"/>
                  <a:pt x="4058922" y="4783838"/>
                </a:cubicBezTo>
                <a:cubicBezTo>
                  <a:pt x="4048003" y="4783838"/>
                  <a:pt x="4039153" y="4792689"/>
                  <a:pt x="4039153" y="4803606"/>
                </a:cubicBezTo>
                <a:cubicBezTo>
                  <a:pt x="4039153" y="4814524"/>
                  <a:pt x="4048003" y="4823374"/>
                  <a:pt x="4058922" y="4823374"/>
                </a:cubicBezTo>
                <a:close/>
                <a:moveTo>
                  <a:pt x="3865894" y="4823374"/>
                </a:moveTo>
                <a:cubicBezTo>
                  <a:pt x="3876811" y="4823374"/>
                  <a:pt x="3885662" y="4814524"/>
                  <a:pt x="3885662" y="4803606"/>
                </a:cubicBezTo>
                <a:cubicBezTo>
                  <a:pt x="3885662" y="4792689"/>
                  <a:pt x="3876811" y="4783838"/>
                  <a:pt x="3865894" y="4783838"/>
                </a:cubicBezTo>
                <a:cubicBezTo>
                  <a:pt x="3854977" y="4783838"/>
                  <a:pt x="3846126" y="4792689"/>
                  <a:pt x="3846126" y="4803606"/>
                </a:cubicBezTo>
                <a:cubicBezTo>
                  <a:pt x="3846126" y="4814524"/>
                  <a:pt x="3854977" y="4823374"/>
                  <a:pt x="3865894" y="4823374"/>
                </a:cubicBezTo>
                <a:close/>
                <a:moveTo>
                  <a:pt x="3672866" y="4823374"/>
                </a:moveTo>
                <a:cubicBezTo>
                  <a:pt x="3683783" y="4823374"/>
                  <a:pt x="3692634" y="4814524"/>
                  <a:pt x="3692634" y="4803606"/>
                </a:cubicBezTo>
                <a:cubicBezTo>
                  <a:pt x="3692634" y="4792689"/>
                  <a:pt x="3683783" y="4783838"/>
                  <a:pt x="3672866" y="4783838"/>
                </a:cubicBezTo>
                <a:cubicBezTo>
                  <a:pt x="3661948" y="4783838"/>
                  <a:pt x="3653098" y="4792689"/>
                  <a:pt x="3653098" y="4803606"/>
                </a:cubicBezTo>
                <a:cubicBezTo>
                  <a:pt x="3653098" y="4814524"/>
                  <a:pt x="3661948" y="4823374"/>
                  <a:pt x="3672866" y="4823374"/>
                </a:cubicBezTo>
                <a:close/>
                <a:moveTo>
                  <a:pt x="3479838" y="4823374"/>
                </a:moveTo>
                <a:cubicBezTo>
                  <a:pt x="3490755" y="4823374"/>
                  <a:pt x="3499606" y="4814524"/>
                  <a:pt x="3499606" y="4803606"/>
                </a:cubicBezTo>
                <a:cubicBezTo>
                  <a:pt x="3499606" y="4792689"/>
                  <a:pt x="3490755" y="4783838"/>
                  <a:pt x="3479838" y="4783838"/>
                </a:cubicBezTo>
                <a:cubicBezTo>
                  <a:pt x="3468920" y="4783838"/>
                  <a:pt x="3460069" y="4792689"/>
                  <a:pt x="3460069" y="4803606"/>
                </a:cubicBezTo>
                <a:cubicBezTo>
                  <a:pt x="3460069" y="4814524"/>
                  <a:pt x="3468920" y="4823374"/>
                  <a:pt x="3479838" y="4823374"/>
                </a:cubicBezTo>
                <a:close/>
                <a:moveTo>
                  <a:pt x="3286810" y="4823374"/>
                </a:moveTo>
                <a:cubicBezTo>
                  <a:pt x="3297728" y="4823374"/>
                  <a:pt x="3306579" y="4814524"/>
                  <a:pt x="3306579" y="4803606"/>
                </a:cubicBezTo>
                <a:cubicBezTo>
                  <a:pt x="3306579" y="4792689"/>
                  <a:pt x="3297728" y="4783838"/>
                  <a:pt x="3286810" y="4783838"/>
                </a:cubicBezTo>
                <a:cubicBezTo>
                  <a:pt x="3275893" y="4783838"/>
                  <a:pt x="3267042" y="4792689"/>
                  <a:pt x="3267042" y="4803606"/>
                </a:cubicBezTo>
                <a:cubicBezTo>
                  <a:pt x="3267042" y="4814524"/>
                  <a:pt x="3275893" y="4823374"/>
                  <a:pt x="3286810" y="4823374"/>
                </a:cubicBezTo>
                <a:close/>
                <a:moveTo>
                  <a:pt x="3093783" y="4823374"/>
                </a:moveTo>
                <a:cubicBezTo>
                  <a:pt x="3104700" y="4823374"/>
                  <a:pt x="3113551" y="4814524"/>
                  <a:pt x="3113551" y="4803606"/>
                </a:cubicBezTo>
                <a:cubicBezTo>
                  <a:pt x="3113551" y="4792689"/>
                  <a:pt x="3104700" y="4783838"/>
                  <a:pt x="3093783" y="4783838"/>
                </a:cubicBezTo>
                <a:cubicBezTo>
                  <a:pt x="3082865" y="4783838"/>
                  <a:pt x="3074014" y="4792689"/>
                  <a:pt x="3074014" y="4803606"/>
                </a:cubicBezTo>
                <a:cubicBezTo>
                  <a:pt x="3074014" y="4814524"/>
                  <a:pt x="3082865" y="4823374"/>
                  <a:pt x="3093783" y="4823374"/>
                </a:cubicBezTo>
                <a:close/>
                <a:moveTo>
                  <a:pt x="2900755" y="4823374"/>
                </a:moveTo>
                <a:cubicBezTo>
                  <a:pt x="2911673" y="4823374"/>
                  <a:pt x="2920524" y="4814524"/>
                  <a:pt x="2920524" y="4803606"/>
                </a:cubicBezTo>
                <a:cubicBezTo>
                  <a:pt x="2920524" y="4792689"/>
                  <a:pt x="2911673" y="4783838"/>
                  <a:pt x="2900755" y="4783838"/>
                </a:cubicBezTo>
                <a:cubicBezTo>
                  <a:pt x="2889838" y="4783838"/>
                  <a:pt x="2880987" y="4792689"/>
                  <a:pt x="2880987" y="4803606"/>
                </a:cubicBezTo>
                <a:cubicBezTo>
                  <a:pt x="2880987" y="4814524"/>
                  <a:pt x="2889838" y="4823374"/>
                  <a:pt x="2900755" y="4823374"/>
                </a:cubicBezTo>
                <a:close/>
                <a:moveTo>
                  <a:pt x="2707727" y="4823374"/>
                </a:moveTo>
                <a:cubicBezTo>
                  <a:pt x="2718644" y="4823374"/>
                  <a:pt x="2727495" y="4814524"/>
                  <a:pt x="2727495" y="4803606"/>
                </a:cubicBezTo>
                <a:cubicBezTo>
                  <a:pt x="2727495" y="4792689"/>
                  <a:pt x="2718644" y="4783838"/>
                  <a:pt x="2707727" y="4783838"/>
                </a:cubicBezTo>
                <a:cubicBezTo>
                  <a:pt x="2696809" y="4783838"/>
                  <a:pt x="2687958" y="4792689"/>
                  <a:pt x="2687958" y="4803606"/>
                </a:cubicBezTo>
                <a:cubicBezTo>
                  <a:pt x="2687958" y="4814524"/>
                  <a:pt x="2696809" y="4823374"/>
                  <a:pt x="2707727" y="4823374"/>
                </a:cubicBezTo>
                <a:close/>
                <a:moveTo>
                  <a:pt x="2514699" y="4823374"/>
                </a:moveTo>
                <a:cubicBezTo>
                  <a:pt x="2525617" y="4823374"/>
                  <a:pt x="2534468" y="4814524"/>
                  <a:pt x="2534468" y="4803606"/>
                </a:cubicBezTo>
                <a:cubicBezTo>
                  <a:pt x="2534468" y="4792689"/>
                  <a:pt x="2525617" y="4783838"/>
                  <a:pt x="2514699" y="4783838"/>
                </a:cubicBezTo>
                <a:cubicBezTo>
                  <a:pt x="2503782" y="4783838"/>
                  <a:pt x="2494931" y="4792689"/>
                  <a:pt x="2494931" y="4803606"/>
                </a:cubicBezTo>
                <a:cubicBezTo>
                  <a:pt x="2494931" y="4814524"/>
                  <a:pt x="2503782" y="4823374"/>
                  <a:pt x="2514699" y="4823374"/>
                </a:cubicBezTo>
                <a:close/>
                <a:moveTo>
                  <a:pt x="2321672" y="4823374"/>
                </a:moveTo>
                <a:cubicBezTo>
                  <a:pt x="2332589" y="4823374"/>
                  <a:pt x="2341440" y="4814524"/>
                  <a:pt x="2341440" y="4803606"/>
                </a:cubicBezTo>
                <a:cubicBezTo>
                  <a:pt x="2341440" y="4792689"/>
                  <a:pt x="2332589" y="4783838"/>
                  <a:pt x="2321672" y="4783838"/>
                </a:cubicBezTo>
                <a:cubicBezTo>
                  <a:pt x="2310754" y="4783838"/>
                  <a:pt x="2301903" y="4792689"/>
                  <a:pt x="2301903" y="4803606"/>
                </a:cubicBezTo>
                <a:cubicBezTo>
                  <a:pt x="2301903" y="4814524"/>
                  <a:pt x="2310754" y="4823374"/>
                  <a:pt x="2321672" y="4823374"/>
                </a:cubicBezTo>
                <a:close/>
                <a:moveTo>
                  <a:pt x="2128643" y="4823374"/>
                </a:moveTo>
                <a:cubicBezTo>
                  <a:pt x="2139561" y="4823374"/>
                  <a:pt x="2148412" y="4814524"/>
                  <a:pt x="2148412" y="4803606"/>
                </a:cubicBezTo>
                <a:cubicBezTo>
                  <a:pt x="2148412" y="4792689"/>
                  <a:pt x="2139561" y="4783838"/>
                  <a:pt x="2128643" y="4783838"/>
                </a:cubicBezTo>
                <a:cubicBezTo>
                  <a:pt x="2117726" y="4783838"/>
                  <a:pt x="2108875" y="4792689"/>
                  <a:pt x="2108875" y="4803606"/>
                </a:cubicBezTo>
                <a:cubicBezTo>
                  <a:pt x="2108875" y="4814524"/>
                  <a:pt x="2117726" y="4823374"/>
                  <a:pt x="2128643" y="4823374"/>
                </a:cubicBezTo>
                <a:close/>
                <a:moveTo>
                  <a:pt x="1935616" y="4823374"/>
                </a:moveTo>
                <a:cubicBezTo>
                  <a:pt x="1946533" y="4823374"/>
                  <a:pt x="1955384" y="4814524"/>
                  <a:pt x="1955384" y="4803606"/>
                </a:cubicBezTo>
                <a:cubicBezTo>
                  <a:pt x="1955384" y="4792689"/>
                  <a:pt x="1946533" y="4783838"/>
                  <a:pt x="1935616" y="4783838"/>
                </a:cubicBezTo>
                <a:cubicBezTo>
                  <a:pt x="1924698" y="4783838"/>
                  <a:pt x="1915848" y="4792689"/>
                  <a:pt x="1915848" y="4803606"/>
                </a:cubicBezTo>
                <a:cubicBezTo>
                  <a:pt x="1915848" y="4814524"/>
                  <a:pt x="1924698" y="4823374"/>
                  <a:pt x="1935616" y="4823374"/>
                </a:cubicBezTo>
                <a:close/>
                <a:moveTo>
                  <a:pt x="1727277" y="4823374"/>
                </a:moveTo>
                <a:cubicBezTo>
                  <a:pt x="1738195" y="4823374"/>
                  <a:pt x="1747045" y="4814524"/>
                  <a:pt x="1747045" y="4803606"/>
                </a:cubicBezTo>
                <a:cubicBezTo>
                  <a:pt x="1747045" y="4792689"/>
                  <a:pt x="1738195" y="4783838"/>
                  <a:pt x="1727277" y="4783838"/>
                </a:cubicBezTo>
                <a:cubicBezTo>
                  <a:pt x="1716359" y="4783838"/>
                  <a:pt x="1707508" y="4792689"/>
                  <a:pt x="1707508" y="4803606"/>
                </a:cubicBezTo>
                <a:cubicBezTo>
                  <a:pt x="1707508" y="4814524"/>
                  <a:pt x="1716359" y="4823374"/>
                  <a:pt x="1727277" y="4823374"/>
                </a:cubicBezTo>
                <a:close/>
                <a:moveTo>
                  <a:pt x="1534249" y="4823374"/>
                </a:moveTo>
                <a:cubicBezTo>
                  <a:pt x="1545167" y="4823374"/>
                  <a:pt x="1554018" y="4814524"/>
                  <a:pt x="1554018" y="4803606"/>
                </a:cubicBezTo>
                <a:cubicBezTo>
                  <a:pt x="1554018" y="4792689"/>
                  <a:pt x="1545167" y="4783838"/>
                  <a:pt x="1534249" y="4783838"/>
                </a:cubicBezTo>
                <a:cubicBezTo>
                  <a:pt x="1523332" y="4783838"/>
                  <a:pt x="1514481" y="4792689"/>
                  <a:pt x="1514481" y="4803606"/>
                </a:cubicBezTo>
                <a:cubicBezTo>
                  <a:pt x="1514481" y="4814524"/>
                  <a:pt x="1523332" y="4823374"/>
                  <a:pt x="1534249" y="4823374"/>
                </a:cubicBezTo>
                <a:close/>
                <a:moveTo>
                  <a:pt x="1341222" y="4823374"/>
                </a:moveTo>
                <a:cubicBezTo>
                  <a:pt x="1352139" y="4823374"/>
                  <a:pt x="1360990" y="4814524"/>
                  <a:pt x="1360990" y="4803606"/>
                </a:cubicBezTo>
                <a:cubicBezTo>
                  <a:pt x="1360990" y="4792689"/>
                  <a:pt x="1352139" y="4783838"/>
                  <a:pt x="1341222" y="4783838"/>
                </a:cubicBezTo>
                <a:cubicBezTo>
                  <a:pt x="1330304" y="4783838"/>
                  <a:pt x="1321453" y="4792689"/>
                  <a:pt x="1321453" y="4803606"/>
                </a:cubicBezTo>
                <a:cubicBezTo>
                  <a:pt x="1321453" y="4814524"/>
                  <a:pt x="1330304" y="4823374"/>
                  <a:pt x="1341222" y="4823374"/>
                </a:cubicBezTo>
                <a:close/>
                <a:moveTo>
                  <a:pt x="1148193" y="4823374"/>
                </a:moveTo>
                <a:cubicBezTo>
                  <a:pt x="1159111" y="4823374"/>
                  <a:pt x="1167962" y="4814524"/>
                  <a:pt x="1167962" y="4803606"/>
                </a:cubicBezTo>
                <a:cubicBezTo>
                  <a:pt x="1167962" y="4792689"/>
                  <a:pt x="1159111" y="4783838"/>
                  <a:pt x="1148193" y="4783838"/>
                </a:cubicBezTo>
                <a:cubicBezTo>
                  <a:pt x="1137276" y="4783838"/>
                  <a:pt x="1128425" y="4792689"/>
                  <a:pt x="1128425" y="4803606"/>
                </a:cubicBezTo>
                <a:cubicBezTo>
                  <a:pt x="1128425" y="4814524"/>
                  <a:pt x="1137276" y="4823374"/>
                  <a:pt x="1148193" y="4823374"/>
                </a:cubicBezTo>
                <a:close/>
                <a:moveTo>
                  <a:pt x="955166" y="4823374"/>
                </a:moveTo>
                <a:cubicBezTo>
                  <a:pt x="966083" y="4823374"/>
                  <a:pt x="974934" y="4814524"/>
                  <a:pt x="974934" y="4803606"/>
                </a:cubicBezTo>
                <a:cubicBezTo>
                  <a:pt x="974934" y="4792689"/>
                  <a:pt x="966083" y="4783838"/>
                  <a:pt x="955166" y="4783838"/>
                </a:cubicBezTo>
                <a:cubicBezTo>
                  <a:pt x="944248" y="4783838"/>
                  <a:pt x="935398" y="4792689"/>
                  <a:pt x="935398" y="4803606"/>
                </a:cubicBezTo>
                <a:cubicBezTo>
                  <a:pt x="935398" y="4814524"/>
                  <a:pt x="944248" y="4823374"/>
                  <a:pt x="955166" y="4823374"/>
                </a:cubicBezTo>
                <a:close/>
                <a:moveTo>
                  <a:pt x="762138" y="4823374"/>
                </a:moveTo>
                <a:cubicBezTo>
                  <a:pt x="773056" y="4823374"/>
                  <a:pt x="781907" y="4814524"/>
                  <a:pt x="781907" y="4803606"/>
                </a:cubicBezTo>
                <a:cubicBezTo>
                  <a:pt x="781907" y="4792689"/>
                  <a:pt x="773056" y="4783838"/>
                  <a:pt x="762138" y="4783838"/>
                </a:cubicBezTo>
                <a:cubicBezTo>
                  <a:pt x="751221" y="4783838"/>
                  <a:pt x="742370" y="4792689"/>
                  <a:pt x="742370" y="4803606"/>
                </a:cubicBezTo>
                <a:cubicBezTo>
                  <a:pt x="742370" y="4814524"/>
                  <a:pt x="751221" y="4823374"/>
                  <a:pt x="762138" y="4823374"/>
                </a:cubicBezTo>
                <a:close/>
                <a:moveTo>
                  <a:pt x="569111" y="4823374"/>
                </a:moveTo>
                <a:cubicBezTo>
                  <a:pt x="580028" y="4823374"/>
                  <a:pt x="588879" y="4814524"/>
                  <a:pt x="588879" y="4803606"/>
                </a:cubicBezTo>
                <a:cubicBezTo>
                  <a:pt x="588879" y="4792689"/>
                  <a:pt x="580028" y="4783838"/>
                  <a:pt x="569111" y="4783838"/>
                </a:cubicBezTo>
                <a:cubicBezTo>
                  <a:pt x="558193" y="4783838"/>
                  <a:pt x="549343" y="4792689"/>
                  <a:pt x="549343" y="4803606"/>
                </a:cubicBezTo>
                <a:cubicBezTo>
                  <a:pt x="549343" y="4814524"/>
                  <a:pt x="558193" y="4823374"/>
                  <a:pt x="569111" y="4823374"/>
                </a:cubicBezTo>
                <a:close/>
                <a:moveTo>
                  <a:pt x="376082" y="4823374"/>
                </a:moveTo>
                <a:cubicBezTo>
                  <a:pt x="387000" y="4823374"/>
                  <a:pt x="395851" y="4814524"/>
                  <a:pt x="395851" y="4803606"/>
                </a:cubicBezTo>
                <a:cubicBezTo>
                  <a:pt x="395851" y="4792689"/>
                  <a:pt x="387000" y="4783838"/>
                  <a:pt x="376082" y="4783838"/>
                </a:cubicBezTo>
                <a:cubicBezTo>
                  <a:pt x="365165" y="4783838"/>
                  <a:pt x="356314" y="4792689"/>
                  <a:pt x="356314" y="4803606"/>
                </a:cubicBezTo>
                <a:cubicBezTo>
                  <a:pt x="356314" y="4814524"/>
                  <a:pt x="365165" y="4823374"/>
                  <a:pt x="376082" y="4823374"/>
                </a:cubicBezTo>
                <a:close/>
                <a:moveTo>
                  <a:pt x="183055" y="4823374"/>
                </a:moveTo>
                <a:cubicBezTo>
                  <a:pt x="193973" y="4823374"/>
                  <a:pt x="202823" y="4814524"/>
                  <a:pt x="202823" y="4803606"/>
                </a:cubicBezTo>
                <a:cubicBezTo>
                  <a:pt x="202823" y="4792689"/>
                  <a:pt x="193973" y="4783838"/>
                  <a:pt x="183055" y="4783838"/>
                </a:cubicBezTo>
                <a:cubicBezTo>
                  <a:pt x="172137" y="4783838"/>
                  <a:pt x="163287" y="4792689"/>
                  <a:pt x="163287" y="4803606"/>
                </a:cubicBezTo>
                <a:cubicBezTo>
                  <a:pt x="163287" y="4814524"/>
                  <a:pt x="172137" y="4823374"/>
                  <a:pt x="183055" y="4823374"/>
                </a:cubicBezTo>
                <a:close/>
                <a:moveTo>
                  <a:pt x="0" y="5046636"/>
                </a:moveTo>
                <a:lnTo>
                  <a:pt x="4006" y="5044977"/>
                </a:lnTo>
                <a:cubicBezTo>
                  <a:pt x="7583" y="5041400"/>
                  <a:pt x="9796" y="5036458"/>
                  <a:pt x="9796" y="5030999"/>
                </a:cubicBezTo>
                <a:cubicBezTo>
                  <a:pt x="9796" y="5025540"/>
                  <a:pt x="7583" y="5020598"/>
                  <a:pt x="4006" y="5017021"/>
                </a:cubicBezTo>
                <a:lnTo>
                  <a:pt x="0" y="5015362"/>
                </a:lnTo>
                <a:close/>
                <a:moveTo>
                  <a:pt x="8349367" y="5050767"/>
                </a:moveTo>
                <a:cubicBezTo>
                  <a:pt x="8354825" y="5050767"/>
                  <a:pt x="8359767" y="5048554"/>
                  <a:pt x="8363345" y="5044977"/>
                </a:cubicBezTo>
                <a:lnTo>
                  <a:pt x="8366380" y="5037650"/>
                </a:lnTo>
                <a:lnTo>
                  <a:pt x="8366380" y="5024348"/>
                </a:lnTo>
                <a:lnTo>
                  <a:pt x="8363345" y="5017021"/>
                </a:lnTo>
                <a:cubicBezTo>
                  <a:pt x="8359767" y="5013444"/>
                  <a:pt x="8354825" y="5011231"/>
                  <a:pt x="8349367" y="5011231"/>
                </a:cubicBezTo>
                <a:cubicBezTo>
                  <a:pt x="8338449" y="5011231"/>
                  <a:pt x="8329598" y="5020082"/>
                  <a:pt x="8329598" y="5030999"/>
                </a:cubicBezTo>
                <a:cubicBezTo>
                  <a:pt x="8329598" y="5041917"/>
                  <a:pt x="8338449" y="5050767"/>
                  <a:pt x="8349367" y="5050767"/>
                </a:cubicBezTo>
                <a:close/>
                <a:moveTo>
                  <a:pt x="8156338" y="5050767"/>
                </a:moveTo>
                <a:cubicBezTo>
                  <a:pt x="8167256" y="5050767"/>
                  <a:pt x="8176107" y="5041917"/>
                  <a:pt x="8176107" y="5030999"/>
                </a:cubicBezTo>
                <a:cubicBezTo>
                  <a:pt x="8176107" y="5020082"/>
                  <a:pt x="8167256" y="5011231"/>
                  <a:pt x="8156338" y="5011231"/>
                </a:cubicBezTo>
                <a:cubicBezTo>
                  <a:pt x="8145421" y="5011231"/>
                  <a:pt x="8136570" y="5020082"/>
                  <a:pt x="8136570" y="5030999"/>
                </a:cubicBezTo>
                <a:cubicBezTo>
                  <a:pt x="8136570" y="5041917"/>
                  <a:pt x="8145421" y="5050767"/>
                  <a:pt x="8156338" y="5050767"/>
                </a:cubicBezTo>
                <a:close/>
                <a:moveTo>
                  <a:pt x="7963311" y="5050767"/>
                </a:moveTo>
                <a:cubicBezTo>
                  <a:pt x="7974228" y="5050767"/>
                  <a:pt x="7983079" y="5041917"/>
                  <a:pt x="7983079" y="5030999"/>
                </a:cubicBezTo>
                <a:cubicBezTo>
                  <a:pt x="7983079" y="5020082"/>
                  <a:pt x="7974228" y="5011231"/>
                  <a:pt x="7963311" y="5011231"/>
                </a:cubicBezTo>
                <a:cubicBezTo>
                  <a:pt x="7952393" y="5011231"/>
                  <a:pt x="7943543" y="5020082"/>
                  <a:pt x="7943543" y="5030999"/>
                </a:cubicBezTo>
                <a:cubicBezTo>
                  <a:pt x="7943543" y="5041917"/>
                  <a:pt x="7952393" y="5050767"/>
                  <a:pt x="7963311" y="5050767"/>
                </a:cubicBezTo>
                <a:close/>
                <a:moveTo>
                  <a:pt x="7770283" y="5050767"/>
                </a:moveTo>
                <a:cubicBezTo>
                  <a:pt x="7781201" y="5050767"/>
                  <a:pt x="7790052" y="5041917"/>
                  <a:pt x="7790052" y="5030999"/>
                </a:cubicBezTo>
                <a:cubicBezTo>
                  <a:pt x="7790052" y="5020082"/>
                  <a:pt x="7781201" y="5011231"/>
                  <a:pt x="7770283" y="5011231"/>
                </a:cubicBezTo>
                <a:cubicBezTo>
                  <a:pt x="7759366" y="5011231"/>
                  <a:pt x="7750515" y="5020082"/>
                  <a:pt x="7750515" y="5030999"/>
                </a:cubicBezTo>
                <a:cubicBezTo>
                  <a:pt x="7750515" y="5041917"/>
                  <a:pt x="7759366" y="5050767"/>
                  <a:pt x="7770283" y="5050767"/>
                </a:cubicBezTo>
                <a:close/>
                <a:moveTo>
                  <a:pt x="7577256" y="5050767"/>
                </a:moveTo>
                <a:cubicBezTo>
                  <a:pt x="7588174" y="5050767"/>
                  <a:pt x="7597024" y="5041917"/>
                  <a:pt x="7597024" y="5030999"/>
                </a:cubicBezTo>
                <a:cubicBezTo>
                  <a:pt x="7597024" y="5020082"/>
                  <a:pt x="7588174" y="5011231"/>
                  <a:pt x="7577256" y="5011231"/>
                </a:cubicBezTo>
                <a:cubicBezTo>
                  <a:pt x="7566338" y="5011231"/>
                  <a:pt x="7557488" y="5020082"/>
                  <a:pt x="7557488" y="5030999"/>
                </a:cubicBezTo>
                <a:cubicBezTo>
                  <a:pt x="7557488" y="5041917"/>
                  <a:pt x="7566338" y="5050767"/>
                  <a:pt x="7577256" y="5050767"/>
                </a:cubicBezTo>
                <a:close/>
                <a:moveTo>
                  <a:pt x="7384228" y="5050767"/>
                </a:moveTo>
                <a:cubicBezTo>
                  <a:pt x="7395145" y="5050767"/>
                  <a:pt x="7403996" y="5041917"/>
                  <a:pt x="7403996" y="5030999"/>
                </a:cubicBezTo>
                <a:cubicBezTo>
                  <a:pt x="7403996" y="5020082"/>
                  <a:pt x="7395145" y="5011231"/>
                  <a:pt x="7384228" y="5011231"/>
                </a:cubicBezTo>
                <a:cubicBezTo>
                  <a:pt x="7373310" y="5011231"/>
                  <a:pt x="7364459" y="5020082"/>
                  <a:pt x="7364459" y="5030999"/>
                </a:cubicBezTo>
                <a:cubicBezTo>
                  <a:pt x="7364459" y="5041917"/>
                  <a:pt x="7373310" y="5050767"/>
                  <a:pt x="7384228" y="5050767"/>
                </a:cubicBezTo>
                <a:close/>
                <a:moveTo>
                  <a:pt x="7191200" y="5050767"/>
                </a:moveTo>
                <a:cubicBezTo>
                  <a:pt x="7202118" y="5050767"/>
                  <a:pt x="7210968" y="5041917"/>
                  <a:pt x="7210968" y="5030999"/>
                </a:cubicBezTo>
                <a:cubicBezTo>
                  <a:pt x="7210968" y="5020082"/>
                  <a:pt x="7202118" y="5011231"/>
                  <a:pt x="7191200" y="5011231"/>
                </a:cubicBezTo>
                <a:cubicBezTo>
                  <a:pt x="7180283" y="5011231"/>
                  <a:pt x="7171432" y="5020082"/>
                  <a:pt x="7171432" y="5030999"/>
                </a:cubicBezTo>
                <a:cubicBezTo>
                  <a:pt x="7171432" y="5041917"/>
                  <a:pt x="7180283" y="5050767"/>
                  <a:pt x="7191200" y="5050767"/>
                </a:cubicBezTo>
                <a:close/>
                <a:moveTo>
                  <a:pt x="6998173" y="5050767"/>
                </a:moveTo>
                <a:cubicBezTo>
                  <a:pt x="7009090" y="5050767"/>
                  <a:pt x="7017941" y="5041917"/>
                  <a:pt x="7017941" y="5030999"/>
                </a:cubicBezTo>
                <a:cubicBezTo>
                  <a:pt x="7017941" y="5020082"/>
                  <a:pt x="7009090" y="5011231"/>
                  <a:pt x="6998173" y="5011231"/>
                </a:cubicBezTo>
                <a:cubicBezTo>
                  <a:pt x="6987255" y="5011231"/>
                  <a:pt x="6978404" y="5020082"/>
                  <a:pt x="6978404" y="5030999"/>
                </a:cubicBezTo>
                <a:cubicBezTo>
                  <a:pt x="6978404" y="5041917"/>
                  <a:pt x="6987255" y="5050767"/>
                  <a:pt x="6998173" y="5050767"/>
                </a:cubicBezTo>
                <a:close/>
                <a:moveTo>
                  <a:pt x="6805144" y="5050767"/>
                </a:moveTo>
                <a:cubicBezTo>
                  <a:pt x="6816062" y="5050767"/>
                  <a:pt x="6824913" y="5041917"/>
                  <a:pt x="6824913" y="5030999"/>
                </a:cubicBezTo>
                <a:cubicBezTo>
                  <a:pt x="6824913" y="5020082"/>
                  <a:pt x="6816062" y="5011231"/>
                  <a:pt x="6805144" y="5011231"/>
                </a:cubicBezTo>
                <a:cubicBezTo>
                  <a:pt x="6794227" y="5011231"/>
                  <a:pt x="6785376" y="5020082"/>
                  <a:pt x="6785376" y="5030999"/>
                </a:cubicBezTo>
                <a:cubicBezTo>
                  <a:pt x="6785376" y="5041917"/>
                  <a:pt x="6794227" y="5050767"/>
                  <a:pt x="6805144" y="5050767"/>
                </a:cubicBezTo>
                <a:close/>
                <a:moveTo>
                  <a:pt x="6612117" y="5050767"/>
                </a:moveTo>
                <a:cubicBezTo>
                  <a:pt x="6623034" y="5050767"/>
                  <a:pt x="6631885" y="5041917"/>
                  <a:pt x="6631885" y="5030999"/>
                </a:cubicBezTo>
                <a:cubicBezTo>
                  <a:pt x="6631885" y="5020082"/>
                  <a:pt x="6623034" y="5011231"/>
                  <a:pt x="6612117" y="5011231"/>
                </a:cubicBezTo>
                <a:cubicBezTo>
                  <a:pt x="6601199" y="5011231"/>
                  <a:pt x="6592348" y="5020082"/>
                  <a:pt x="6592348" y="5030999"/>
                </a:cubicBezTo>
                <a:cubicBezTo>
                  <a:pt x="6592348" y="5041917"/>
                  <a:pt x="6601199" y="5050767"/>
                  <a:pt x="6612117" y="5050767"/>
                </a:cubicBezTo>
                <a:close/>
                <a:moveTo>
                  <a:pt x="6403778" y="5050767"/>
                </a:moveTo>
                <a:cubicBezTo>
                  <a:pt x="6414695" y="5050767"/>
                  <a:pt x="6423546" y="5041917"/>
                  <a:pt x="6423546" y="5030999"/>
                </a:cubicBezTo>
                <a:cubicBezTo>
                  <a:pt x="6423546" y="5020082"/>
                  <a:pt x="6414695" y="5011231"/>
                  <a:pt x="6403778" y="5011231"/>
                </a:cubicBezTo>
                <a:cubicBezTo>
                  <a:pt x="6392860" y="5011231"/>
                  <a:pt x="6384009" y="5020082"/>
                  <a:pt x="6384009" y="5030999"/>
                </a:cubicBezTo>
                <a:cubicBezTo>
                  <a:pt x="6384009" y="5041917"/>
                  <a:pt x="6392860" y="5050767"/>
                  <a:pt x="6403778" y="5050767"/>
                </a:cubicBezTo>
                <a:close/>
                <a:moveTo>
                  <a:pt x="6210750" y="5050767"/>
                </a:moveTo>
                <a:cubicBezTo>
                  <a:pt x="6221668" y="5050767"/>
                  <a:pt x="6230519" y="5041917"/>
                  <a:pt x="6230519" y="5030999"/>
                </a:cubicBezTo>
                <a:cubicBezTo>
                  <a:pt x="6230519" y="5020082"/>
                  <a:pt x="6221668" y="5011231"/>
                  <a:pt x="6210750" y="5011231"/>
                </a:cubicBezTo>
                <a:cubicBezTo>
                  <a:pt x="6199833" y="5011231"/>
                  <a:pt x="6190982" y="5020082"/>
                  <a:pt x="6190982" y="5030999"/>
                </a:cubicBezTo>
                <a:cubicBezTo>
                  <a:pt x="6190982" y="5041917"/>
                  <a:pt x="6199833" y="5050767"/>
                  <a:pt x="6210750" y="5050767"/>
                </a:cubicBezTo>
                <a:close/>
                <a:moveTo>
                  <a:pt x="6017723" y="5050767"/>
                </a:moveTo>
                <a:cubicBezTo>
                  <a:pt x="6028640" y="5050767"/>
                  <a:pt x="6037491" y="5041917"/>
                  <a:pt x="6037491" y="5030999"/>
                </a:cubicBezTo>
                <a:cubicBezTo>
                  <a:pt x="6037491" y="5020082"/>
                  <a:pt x="6028640" y="5011231"/>
                  <a:pt x="6017723" y="5011231"/>
                </a:cubicBezTo>
                <a:cubicBezTo>
                  <a:pt x="6006805" y="5011231"/>
                  <a:pt x="5997954" y="5020082"/>
                  <a:pt x="5997954" y="5030999"/>
                </a:cubicBezTo>
                <a:cubicBezTo>
                  <a:pt x="5997954" y="5041917"/>
                  <a:pt x="6006805" y="5050767"/>
                  <a:pt x="6017723" y="5050767"/>
                </a:cubicBezTo>
                <a:close/>
                <a:moveTo>
                  <a:pt x="5824694" y="5050767"/>
                </a:moveTo>
                <a:cubicBezTo>
                  <a:pt x="5835612" y="5050767"/>
                  <a:pt x="5844463" y="5041917"/>
                  <a:pt x="5844463" y="5030999"/>
                </a:cubicBezTo>
                <a:cubicBezTo>
                  <a:pt x="5844463" y="5020082"/>
                  <a:pt x="5835612" y="5011231"/>
                  <a:pt x="5824694" y="5011231"/>
                </a:cubicBezTo>
                <a:cubicBezTo>
                  <a:pt x="5813777" y="5011231"/>
                  <a:pt x="5804926" y="5020082"/>
                  <a:pt x="5804926" y="5030999"/>
                </a:cubicBezTo>
                <a:cubicBezTo>
                  <a:pt x="5804926" y="5041917"/>
                  <a:pt x="5813777" y="5050767"/>
                  <a:pt x="5824694" y="5050767"/>
                </a:cubicBezTo>
                <a:close/>
                <a:moveTo>
                  <a:pt x="5631667" y="5050767"/>
                </a:moveTo>
                <a:cubicBezTo>
                  <a:pt x="5642584" y="5050767"/>
                  <a:pt x="5651435" y="5041917"/>
                  <a:pt x="5651435" y="5030999"/>
                </a:cubicBezTo>
                <a:cubicBezTo>
                  <a:pt x="5651435" y="5020082"/>
                  <a:pt x="5642584" y="5011231"/>
                  <a:pt x="5631667" y="5011231"/>
                </a:cubicBezTo>
                <a:cubicBezTo>
                  <a:pt x="5620749" y="5011231"/>
                  <a:pt x="5611899" y="5020082"/>
                  <a:pt x="5611899" y="5030999"/>
                </a:cubicBezTo>
                <a:cubicBezTo>
                  <a:pt x="5611899" y="5041917"/>
                  <a:pt x="5620749" y="5050767"/>
                  <a:pt x="5631667" y="5050767"/>
                </a:cubicBezTo>
                <a:close/>
                <a:moveTo>
                  <a:pt x="5438639" y="5050767"/>
                </a:moveTo>
                <a:cubicBezTo>
                  <a:pt x="5449557" y="5050767"/>
                  <a:pt x="5458408" y="5041917"/>
                  <a:pt x="5458408" y="5030999"/>
                </a:cubicBezTo>
                <a:cubicBezTo>
                  <a:pt x="5458408" y="5020082"/>
                  <a:pt x="5449557" y="5011231"/>
                  <a:pt x="5438639" y="5011231"/>
                </a:cubicBezTo>
                <a:cubicBezTo>
                  <a:pt x="5427722" y="5011231"/>
                  <a:pt x="5418871" y="5020082"/>
                  <a:pt x="5418871" y="5030999"/>
                </a:cubicBezTo>
                <a:cubicBezTo>
                  <a:pt x="5418871" y="5041917"/>
                  <a:pt x="5427722" y="5050767"/>
                  <a:pt x="5438639" y="5050767"/>
                </a:cubicBezTo>
                <a:close/>
                <a:moveTo>
                  <a:pt x="5245612" y="5050767"/>
                </a:moveTo>
                <a:cubicBezTo>
                  <a:pt x="5256529" y="5050767"/>
                  <a:pt x="5265380" y="5041917"/>
                  <a:pt x="5265380" y="5030999"/>
                </a:cubicBezTo>
                <a:cubicBezTo>
                  <a:pt x="5265380" y="5020082"/>
                  <a:pt x="5256529" y="5011231"/>
                  <a:pt x="5245612" y="5011231"/>
                </a:cubicBezTo>
                <a:cubicBezTo>
                  <a:pt x="5234694" y="5011231"/>
                  <a:pt x="5225843" y="5020082"/>
                  <a:pt x="5225843" y="5030999"/>
                </a:cubicBezTo>
                <a:cubicBezTo>
                  <a:pt x="5225843" y="5041917"/>
                  <a:pt x="5234694" y="5050767"/>
                  <a:pt x="5245612" y="5050767"/>
                </a:cubicBezTo>
                <a:close/>
                <a:moveTo>
                  <a:pt x="5052584" y="5050767"/>
                </a:moveTo>
                <a:cubicBezTo>
                  <a:pt x="5063502" y="5050767"/>
                  <a:pt x="5072353" y="5041917"/>
                  <a:pt x="5072353" y="5030999"/>
                </a:cubicBezTo>
                <a:cubicBezTo>
                  <a:pt x="5072353" y="5020082"/>
                  <a:pt x="5063502" y="5011231"/>
                  <a:pt x="5052584" y="5011231"/>
                </a:cubicBezTo>
                <a:cubicBezTo>
                  <a:pt x="5041666" y="5011231"/>
                  <a:pt x="5032815" y="5020082"/>
                  <a:pt x="5032815" y="5030999"/>
                </a:cubicBezTo>
                <a:cubicBezTo>
                  <a:pt x="5032815" y="5041917"/>
                  <a:pt x="5041666" y="5050767"/>
                  <a:pt x="5052584" y="5050767"/>
                </a:cubicBezTo>
                <a:close/>
                <a:moveTo>
                  <a:pt x="4859557" y="5050767"/>
                </a:moveTo>
                <a:cubicBezTo>
                  <a:pt x="4870473" y="5050767"/>
                  <a:pt x="4879324" y="5041917"/>
                  <a:pt x="4879324" y="5030999"/>
                </a:cubicBezTo>
                <a:cubicBezTo>
                  <a:pt x="4879324" y="5020082"/>
                  <a:pt x="4870473" y="5011231"/>
                  <a:pt x="4859557" y="5011231"/>
                </a:cubicBezTo>
                <a:cubicBezTo>
                  <a:pt x="4848639" y="5011231"/>
                  <a:pt x="4839789" y="5020082"/>
                  <a:pt x="4839789" y="5030999"/>
                </a:cubicBezTo>
                <a:cubicBezTo>
                  <a:pt x="4839789" y="5041917"/>
                  <a:pt x="4848639" y="5050767"/>
                  <a:pt x="4859557" y="5050767"/>
                </a:cubicBezTo>
                <a:close/>
                <a:moveTo>
                  <a:pt x="4666528" y="5050767"/>
                </a:moveTo>
                <a:cubicBezTo>
                  <a:pt x="4677446" y="5050767"/>
                  <a:pt x="4686297" y="5041917"/>
                  <a:pt x="4686297" y="5030999"/>
                </a:cubicBezTo>
                <a:cubicBezTo>
                  <a:pt x="4686297" y="5020082"/>
                  <a:pt x="4677446" y="5011231"/>
                  <a:pt x="4666528" y="5011231"/>
                </a:cubicBezTo>
                <a:cubicBezTo>
                  <a:pt x="4655612" y="5011231"/>
                  <a:pt x="4646761" y="5020082"/>
                  <a:pt x="4646761" y="5030999"/>
                </a:cubicBezTo>
                <a:cubicBezTo>
                  <a:pt x="4646761" y="5041917"/>
                  <a:pt x="4655612" y="5050767"/>
                  <a:pt x="4666528" y="5050767"/>
                </a:cubicBezTo>
                <a:close/>
                <a:moveTo>
                  <a:pt x="4473501" y="5050767"/>
                </a:moveTo>
                <a:cubicBezTo>
                  <a:pt x="4484419" y="5050767"/>
                  <a:pt x="4493269" y="5041917"/>
                  <a:pt x="4493269" y="5030999"/>
                </a:cubicBezTo>
                <a:cubicBezTo>
                  <a:pt x="4493269" y="5020082"/>
                  <a:pt x="4484419" y="5011231"/>
                  <a:pt x="4473501" y="5011231"/>
                </a:cubicBezTo>
                <a:cubicBezTo>
                  <a:pt x="4462582" y="5011231"/>
                  <a:pt x="4453732" y="5020082"/>
                  <a:pt x="4453732" y="5030999"/>
                </a:cubicBezTo>
                <a:cubicBezTo>
                  <a:pt x="4453732" y="5041917"/>
                  <a:pt x="4462582" y="5050767"/>
                  <a:pt x="4473501" y="5050767"/>
                </a:cubicBezTo>
                <a:close/>
                <a:moveTo>
                  <a:pt x="4280474" y="5050767"/>
                </a:moveTo>
                <a:cubicBezTo>
                  <a:pt x="4291390" y="5050767"/>
                  <a:pt x="4300242" y="5041917"/>
                  <a:pt x="4300242" y="5030999"/>
                </a:cubicBezTo>
                <a:cubicBezTo>
                  <a:pt x="4300242" y="5020082"/>
                  <a:pt x="4291390" y="5011231"/>
                  <a:pt x="4280474" y="5011231"/>
                </a:cubicBezTo>
                <a:cubicBezTo>
                  <a:pt x="4269556" y="5011231"/>
                  <a:pt x="4260705" y="5020082"/>
                  <a:pt x="4260705" y="5030999"/>
                </a:cubicBezTo>
                <a:cubicBezTo>
                  <a:pt x="4260705" y="5041917"/>
                  <a:pt x="4269556" y="5050767"/>
                  <a:pt x="4280474" y="5050767"/>
                </a:cubicBezTo>
                <a:close/>
                <a:moveTo>
                  <a:pt x="4058922" y="5050767"/>
                </a:moveTo>
                <a:cubicBezTo>
                  <a:pt x="4069840" y="5050767"/>
                  <a:pt x="4078690" y="5041917"/>
                  <a:pt x="4078690" y="5030999"/>
                </a:cubicBezTo>
                <a:cubicBezTo>
                  <a:pt x="4078690" y="5020082"/>
                  <a:pt x="4069840" y="5011231"/>
                  <a:pt x="4058922" y="5011231"/>
                </a:cubicBezTo>
                <a:cubicBezTo>
                  <a:pt x="4048003" y="5011231"/>
                  <a:pt x="4039153" y="5020082"/>
                  <a:pt x="4039153" y="5030999"/>
                </a:cubicBezTo>
                <a:cubicBezTo>
                  <a:pt x="4039153" y="5041917"/>
                  <a:pt x="4048003" y="5050767"/>
                  <a:pt x="4058922" y="5050767"/>
                </a:cubicBezTo>
                <a:close/>
                <a:moveTo>
                  <a:pt x="3865894" y="5050767"/>
                </a:moveTo>
                <a:cubicBezTo>
                  <a:pt x="3876811" y="5050767"/>
                  <a:pt x="3885662" y="5041917"/>
                  <a:pt x="3885662" y="5030999"/>
                </a:cubicBezTo>
                <a:cubicBezTo>
                  <a:pt x="3885662" y="5020082"/>
                  <a:pt x="3876811" y="5011231"/>
                  <a:pt x="3865894" y="5011231"/>
                </a:cubicBezTo>
                <a:cubicBezTo>
                  <a:pt x="3854977" y="5011231"/>
                  <a:pt x="3846126" y="5020082"/>
                  <a:pt x="3846126" y="5030999"/>
                </a:cubicBezTo>
                <a:cubicBezTo>
                  <a:pt x="3846126" y="5041917"/>
                  <a:pt x="3854977" y="5050767"/>
                  <a:pt x="3865894" y="5050767"/>
                </a:cubicBezTo>
                <a:close/>
                <a:moveTo>
                  <a:pt x="3672866" y="5050767"/>
                </a:moveTo>
                <a:cubicBezTo>
                  <a:pt x="3683783" y="5050767"/>
                  <a:pt x="3692634" y="5041917"/>
                  <a:pt x="3692634" y="5030999"/>
                </a:cubicBezTo>
                <a:cubicBezTo>
                  <a:pt x="3692634" y="5020082"/>
                  <a:pt x="3683783" y="5011231"/>
                  <a:pt x="3672866" y="5011231"/>
                </a:cubicBezTo>
                <a:cubicBezTo>
                  <a:pt x="3661948" y="5011231"/>
                  <a:pt x="3653098" y="5020082"/>
                  <a:pt x="3653098" y="5030999"/>
                </a:cubicBezTo>
                <a:cubicBezTo>
                  <a:pt x="3653098" y="5041917"/>
                  <a:pt x="3661948" y="5050767"/>
                  <a:pt x="3672866" y="5050767"/>
                </a:cubicBezTo>
                <a:close/>
                <a:moveTo>
                  <a:pt x="3479838" y="5050767"/>
                </a:moveTo>
                <a:cubicBezTo>
                  <a:pt x="3490755" y="5050767"/>
                  <a:pt x="3499606" y="5041917"/>
                  <a:pt x="3499606" y="5030999"/>
                </a:cubicBezTo>
                <a:cubicBezTo>
                  <a:pt x="3499606" y="5020082"/>
                  <a:pt x="3490755" y="5011231"/>
                  <a:pt x="3479838" y="5011231"/>
                </a:cubicBezTo>
                <a:cubicBezTo>
                  <a:pt x="3468920" y="5011231"/>
                  <a:pt x="3460069" y="5020082"/>
                  <a:pt x="3460069" y="5030999"/>
                </a:cubicBezTo>
                <a:cubicBezTo>
                  <a:pt x="3460069" y="5041917"/>
                  <a:pt x="3468920" y="5050767"/>
                  <a:pt x="3479838" y="5050767"/>
                </a:cubicBezTo>
                <a:close/>
                <a:moveTo>
                  <a:pt x="3286810" y="5050767"/>
                </a:moveTo>
                <a:cubicBezTo>
                  <a:pt x="3297728" y="5050767"/>
                  <a:pt x="3306579" y="5041917"/>
                  <a:pt x="3306579" y="5030999"/>
                </a:cubicBezTo>
                <a:cubicBezTo>
                  <a:pt x="3306579" y="5020082"/>
                  <a:pt x="3297728" y="5011231"/>
                  <a:pt x="3286810" y="5011231"/>
                </a:cubicBezTo>
                <a:cubicBezTo>
                  <a:pt x="3275893" y="5011231"/>
                  <a:pt x="3267042" y="5020082"/>
                  <a:pt x="3267042" y="5030999"/>
                </a:cubicBezTo>
                <a:cubicBezTo>
                  <a:pt x="3267042" y="5041917"/>
                  <a:pt x="3275893" y="5050767"/>
                  <a:pt x="3286810" y="5050767"/>
                </a:cubicBezTo>
                <a:close/>
                <a:moveTo>
                  <a:pt x="3093783" y="5050767"/>
                </a:moveTo>
                <a:cubicBezTo>
                  <a:pt x="3104700" y="5050767"/>
                  <a:pt x="3113551" y="5041917"/>
                  <a:pt x="3113551" y="5030999"/>
                </a:cubicBezTo>
                <a:cubicBezTo>
                  <a:pt x="3113551" y="5020082"/>
                  <a:pt x="3104700" y="5011231"/>
                  <a:pt x="3093783" y="5011231"/>
                </a:cubicBezTo>
                <a:cubicBezTo>
                  <a:pt x="3082865" y="5011231"/>
                  <a:pt x="3074014" y="5020082"/>
                  <a:pt x="3074014" y="5030999"/>
                </a:cubicBezTo>
                <a:cubicBezTo>
                  <a:pt x="3074014" y="5041917"/>
                  <a:pt x="3082865" y="5050767"/>
                  <a:pt x="3093783" y="5050767"/>
                </a:cubicBezTo>
                <a:close/>
                <a:moveTo>
                  <a:pt x="2900755" y="5050767"/>
                </a:moveTo>
                <a:cubicBezTo>
                  <a:pt x="2911673" y="5050767"/>
                  <a:pt x="2920524" y="5041917"/>
                  <a:pt x="2920524" y="5030999"/>
                </a:cubicBezTo>
                <a:cubicBezTo>
                  <a:pt x="2920524" y="5020082"/>
                  <a:pt x="2911673" y="5011231"/>
                  <a:pt x="2900755" y="5011231"/>
                </a:cubicBezTo>
                <a:cubicBezTo>
                  <a:pt x="2889838" y="5011231"/>
                  <a:pt x="2880987" y="5020082"/>
                  <a:pt x="2880987" y="5030999"/>
                </a:cubicBezTo>
                <a:cubicBezTo>
                  <a:pt x="2880987" y="5041917"/>
                  <a:pt x="2889838" y="5050767"/>
                  <a:pt x="2900755" y="5050767"/>
                </a:cubicBezTo>
                <a:close/>
                <a:moveTo>
                  <a:pt x="2707727" y="5050767"/>
                </a:moveTo>
                <a:cubicBezTo>
                  <a:pt x="2718644" y="5050767"/>
                  <a:pt x="2727495" y="5041917"/>
                  <a:pt x="2727495" y="5030999"/>
                </a:cubicBezTo>
                <a:cubicBezTo>
                  <a:pt x="2727495" y="5020082"/>
                  <a:pt x="2718644" y="5011231"/>
                  <a:pt x="2707727" y="5011231"/>
                </a:cubicBezTo>
                <a:cubicBezTo>
                  <a:pt x="2696809" y="5011231"/>
                  <a:pt x="2687958" y="5020082"/>
                  <a:pt x="2687958" y="5030999"/>
                </a:cubicBezTo>
                <a:cubicBezTo>
                  <a:pt x="2687958" y="5041917"/>
                  <a:pt x="2696809" y="5050767"/>
                  <a:pt x="2707727" y="5050767"/>
                </a:cubicBezTo>
                <a:close/>
                <a:moveTo>
                  <a:pt x="2514699" y="5050767"/>
                </a:moveTo>
                <a:cubicBezTo>
                  <a:pt x="2525617" y="5050767"/>
                  <a:pt x="2534468" y="5041917"/>
                  <a:pt x="2534468" y="5030999"/>
                </a:cubicBezTo>
                <a:cubicBezTo>
                  <a:pt x="2534468" y="5020082"/>
                  <a:pt x="2525617" y="5011231"/>
                  <a:pt x="2514699" y="5011231"/>
                </a:cubicBezTo>
                <a:cubicBezTo>
                  <a:pt x="2503782" y="5011231"/>
                  <a:pt x="2494931" y="5020082"/>
                  <a:pt x="2494931" y="5030999"/>
                </a:cubicBezTo>
                <a:cubicBezTo>
                  <a:pt x="2494931" y="5041917"/>
                  <a:pt x="2503782" y="5050767"/>
                  <a:pt x="2514699" y="5050767"/>
                </a:cubicBezTo>
                <a:close/>
                <a:moveTo>
                  <a:pt x="2321672" y="5050767"/>
                </a:moveTo>
                <a:cubicBezTo>
                  <a:pt x="2332589" y="5050767"/>
                  <a:pt x="2341440" y="5041917"/>
                  <a:pt x="2341440" y="5030999"/>
                </a:cubicBezTo>
                <a:cubicBezTo>
                  <a:pt x="2341440" y="5020082"/>
                  <a:pt x="2332589" y="5011231"/>
                  <a:pt x="2321672" y="5011231"/>
                </a:cubicBezTo>
                <a:cubicBezTo>
                  <a:pt x="2310754" y="5011231"/>
                  <a:pt x="2301903" y="5020082"/>
                  <a:pt x="2301903" y="5030999"/>
                </a:cubicBezTo>
                <a:cubicBezTo>
                  <a:pt x="2301903" y="5041917"/>
                  <a:pt x="2310754" y="5050767"/>
                  <a:pt x="2321672" y="5050767"/>
                </a:cubicBezTo>
                <a:close/>
                <a:moveTo>
                  <a:pt x="2128643" y="5050767"/>
                </a:moveTo>
                <a:cubicBezTo>
                  <a:pt x="2139561" y="5050767"/>
                  <a:pt x="2148412" y="5041917"/>
                  <a:pt x="2148412" y="5030999"/>
                </a:cubicBezTo>
                <a:cubicBezTo>
                  <a:pt x="2148412" y="5020082"/>
                  <a:pt x="2139561" y="5011231"/>
                  <a:pt x="2128643" y="5011231"/>
                </a:cubicBezTo>
                <a:cubicBezTo>
                  <a:pt x="2117726" y="5011231"/>
                  <a:pt x="2108875" y="5020082"/>
                  <a:pt x="2108875" y="5030999"/>
                </a:cubicBezTo>
                <a:cubicBezTo>
                  <a:pt x="2108875" y="5041917"/>
                  <a:pt x="2117726" y="5050767"/>
                  <a:pt x="2128643" y="5050767"/>
                </a:cubicBezTo>
                <a:close/>
                <a:moveTo>
                  <a:pt x="1935616" y="5050767"/>
                </a:moveTo>
                <a:cubicBezTo>
                  <a:pt x="1946533" y="5050767"/>
                  <a:pt x="1955384" y="5041917"/>
                  <a:pt x="1955384" y="5030999"/>
                </a:cubicBezTo>
                <a:cubicBezTo>
                  <a:pt x="1955384" y="5020082"/>
                  <a:pt x="1946533" y="5011231"/>
                  <a:pt x="1935616" y="5011231"/>
                </a:cubicBezTo>
                <a:cubicBezTo>
                  <a:pt x="1924698" y="5011231"/>
                  <a:pt x="1915848" y="5020082"/>
                  <a:pt x="1915848" y="5030999"/>
                </a:cubicBezTo>
                <a:cubicBezTo>
                  <a:pt x="1915848" y="5041917"/>
                  <a:pt x="1924698" y="5050767"/>
                  <a:pt x="1935616" y="5050767"/>
                </a:cubicBezTo>
                <a:close/>
                <a:moveTo>
                  <a:pt x="1727277" y="5050767"/>
                </a:moveTo>
                <a:cubicBezTo>
                  <a:pt x="1738195" y="5050767"/>
                  <a:pt x="1747045" y="5041917"/>
                  <a:pt x="1747045" y="5030999"/>
                </a:cubicBezTo>
                <a:cubicBezTo>
                  <a:pt x="1747045" y="5020082"/>
                  <a:pt x="1738195" y="5011231"/>
                  <a:pt x="1727277" y="5011231"/>
                </a:cubicBezTo>
                <a:cubicBezTo>
                  <a:pt x="1716359" y="5011231"/>
                  <a:pt x="1707508" y="5020082"/>
                  <a:pt x="1707508" y="5030999"/>
                </a:cubicBezTo>
                <a:cubicBezTo>
                  <a:pt x="1707508" y="5041917"/>
                  <a:pt x="1716359" y="5050767"/>
                  <a:pt x="1727277" y="5050767"/>
                </a:cubicBezTo>
                <a:close/>
                <a:moveTo>
                  <a:pt x="1534249" y="5050767"/>
                </a:moveTo>
                <a:cubicBezTo>
                  <a:pt x="1545167" y="5050767"/>
                  <a:pt x="1554018" y="5041917"/>
                  <a:pt x="1554018" y="5030999"/>
                </a:cubicBezTo>
                <a:cubicBezTo>
                  <a:pt x="1554018" y="5020082"/>
                  <a:pt x="1545167" y="5011231"/>
                  <a:pt x="1534249" y="5011231"/>
                </a:cubicBezTo>
                <a:cubicBezTo>
                  <a:pt x="1523332" y="5011231"/>
                  <a:pt x="1514481" y="5020082"/>
                  <a:pt x="1514481" y="5030999"/>
                </a:cubicBezTo>
                <a:cubicBezTo>
                  <a:pt x="1514481" y="5041917"/>
                  <a:pt x="1523332" y="5050767"/>
                  <a:pt x="1534249" y="5050767"/>
                </a:cubicBezTo>
                <a:close/>
                <a:moveTo>
                  <a:pt x="1341222" y="5050767"/>
                </a:moveTo>
                <a:cubicBezTo>
                  <a:pt x="1352139" y="5050767"/>
                  <a:pt x="1360990" y="5041917"/>
                  <a:pt x="1360990" y="5030999"/>
                </a:cubicBezTo>
                <a:cubicBezTo>
                  <a:pt x="1360990" y="5020082"/>
                  <a:pt x="1352139" y="5011231"/>
                  <a:pt x="1341222" y="5011231"/>
                </a:cubicBezTo>
                <a:cubicBezTo>
                  <a:pt x="1330304" y="5011231"/>
                  <a:pt x="1321453" y="5020082"/>
                  <a:pt x="1321453" y="5030999"/>
                </a:cubicBezTo>
                <a:cubicBezTo>
                  <a:pt x="1321453" y="5041917"/>
                  <a:pt x="1330304" y="5050767"/>
                  <a:pt x="1341222" y="5050767"/>
                </a:cubicBezTo>
                <a:close/>
                <a:moveTo>
                  <a:pt x="1148193" y="5050767"/>
                </a:moveTo>
                <a:cubicBezTo>
                  <a:pt x="1159111" y="5050767"/>
                  <a:pt x="1167962" y="5041917"/>
                  <a:pt x="1167962" y="5030999"/>
                </a:cubicBezTo>
                <a:cubicBezTo>
                  <a:pt x="1167962" y="5020082"/>
                  <a:pt x="1159111" y="5011231"/>
                  <a:pt x="1148193" y="5011231"/>
                </a:cubicBezTo>
                <a:cubicBezTo>
                  <a:pt x="1137276" y="5011231"/>
                  <a:pt x="1128425" y="5020082"/>
                  <a:pt x="1128425" y="5030999"/>
                </a:cubicBezTo>
                <a:cubicBezTo>
                  <a:pt x="1128425" y="5041917"/>
                  <a:pt x="1137276" y="5050767"/>
                  <a:pt x="1148193" y="5050767"/>
                </a:cubicBezTo>
                <a:close/>
                <a:moveTo>
                  <a:pt x="955166" y="5050767"/>
                </a:moveTo>
                <a:cubicBezTo>
                  <a:pt x="966083" y="5050767"/>
                  <a:pt x="974934" y="5041917"/>
                  <a:pt x="974934" y="5030999"/>
                </a:cubicBezTo>
                <a:cubicBezTo>
                  <a:pt x="974934" y="5020082"/>
                  <a:pt x="966083" y="5011231"/>
                  <a:pt x="955166" y="5011231"/>
                </a:cubicBezTo>
                <a:cubicBezTo>
                  <a:pt x="944248" y="5011231"/>
                  <a:pt x="935398" y="5020082"/>
                  <a:pt x="935398" y="5030999"/>
                </a:cubicBezTo>
                <a:cubicBezTo>
                  <a:pt x="935398" y="5041917"/>
                  <a:pt x="944248" y="5050767"/>
                  <a:pt x="955166" y="5050767"/>
                </a:cubicBezTo>
                <a:close/>
                <a:moveTo>
                  <a:pt x="762138" y="5050767"/>
                </a:moveTo>
                <a:cubicBezTo>
                  <a:pt x="773056" y="5050767"/>
                  <a:pt x="781907" y="5041917"/>
                  <a:pt x="781907" y="5030999"/>
                </a:cubicBezTo>
                <a:cubicBezTo>
                  <a:pt x="781907" y="5020082"/>
                  <a:pt x="773056" y="5011231"/>
                  <a:pt x="762138" y="5011231"/>
                </a:cubicBezTo>
                <a:cubicBezTo>
                  <a:pt x="751221" y="5011231"/>
                  <a:pt x="742370" y="5020082"/>
                  <a:pt x="742370" y="5030999"/>
                </a:cubicBezTo>
                <a:cubicBezTo>
                  <a:pt x="742370" y="5041917"/>
                  <a:pt x="751221" y="5050767"/>
                  <a:pt x="762138" y="5050767"/>
                </a:cubicBezTo>
                <a:close/>
                <a:moveTo>
                  <a:pt x="569111" y="5050767"/>
                </a:moveTo>
                <a:cubicBezTo>
                  <a:pt x="580028" y="5050767"/>
                  <a:pt x="588879" y="5041917"/>
                  <a:pt x="588879" y="5030999"/>
                </a:cubicBezTo>
                <a:cubicBezTo>
                  <a:pt x="588879" y="5020082"/>
                  <a:pt x="580028" y="5011231"/>
                  <a:pt x="569111" y="5011231"/>
                </a:cubicBezTo>
                <a:cubicBezTo>
                  <a:pt x="558193" y="5011231"/>
                  <a:pt x="549343" y="5020082"/>
                  <a:pt x="549343" y="5030999"/>
                </a:cubicBezTo>
                <a:cubicBezTo>
                  <a:pt x="549343" y="5041917"/>
                  <a:pt x="558193" y="5050767"/>
                  <a:pt x="569111" y="5050767"/>
                </a:cubicBezTo>
                <a:close/>
                <a:moveTo>
                  <a:pt x="376082" y="5050767"/>
                </a:moveTo>
                <a:cubicBezTo>
                  <a:pt x="387000" y="5050767"/>
                  <a:pt x="395851" y="5041917"/>
                  <a:pt x="395851" y="5030999"/>
                </a:cubicBezTo>
                <a:cubicBezTo>
                  <a:pt x="395851" y="5020082"/>
                  <a:pt x="387000" y="5011231"/>
                  <a:pt x="376082" y="5011231"/>
                </a:cubicBezTo>
                <a:cubicBezTo>
                  <a:pt x="365165" y="5011231"/>
                  <a:pt x="356314" y="5020082"/>
                  <a:pt x="356314" y="5030999"/>
                </a:cubicBezTo>
                <a:cubicBezTo>
                  <a:pt x="356314" y="5041917"/>
                  <a:pt x="365165" y="5050767"/>
                  <a:pt x="376082" y="5050767"/>
                </a:cubicBezTo>
                <a:close/>
                <a:moveTo>
                  <a:pt x="183055" y="5050767"/>
                </a:moveTo>
                <a:cubicBezTo>
                  <a:pt x="193973" y="5050767"/>
                  <a:pt x="202823" y="5041917"/>
                  <a:pt x="202823" y="5030999"/>
                </a:cubicBezTo>
                <a:cubicBezTo>
                  <a:pt x="202823" y="5020082"/>
                  <a:pt x="193973" y="5011231"/>
                  <a:pt x="183055" y="5011231"/>
                </a:cubicBezTo>
                <a:cubicBezTo>
                  <a:pt x="172137" y="5011231"/>
                  <a:pt x="163287" y="5020082"/>
                  <a:pt x="163287" y="5030999"/>
                </a:cubicBezTo>
                <a:cubicBezTo>
                  <a:pt x="163287" y="5041917"/>
                  <a:pt x="172137" y="5050767"/>
                  <a:pt x="183055" y="5050767"/>
                </a:cubicBezTo>
                <a:close/>
                <a:moveTo>
                  <a:pt x="0" y="5244315"/>
                </a:moveTo>
                <a:lnTo>
                  <a:pt x="4006" y="5242656"/>
                </a:lnTo>
                <a:cubicBezTo>
                  <a:pt x="7583" y="5239079"/>
                  <a:pt x="9796" y="5234137"/>
                  <a:pt x="9796" y="5228678"/>
                </a:cubicBezTo>
                <a:cubicBezTo>
                  <a:pt x="9796" y="5223219"/>
                  <a:pt x="7583" y="5218277"/>
                  <a:pt x="4006" y="5214700"/>
                </a:cubicBezTo>
                <a:lnTo>
                  <a:pt x="0" y="5213041"/>
                </a:lnTo>
                <a:close/>
                <a:moveTo>
                  <a:pt x="8349367" y="5248446"/>
                </a:moveTo>
                <a:cubicBezTo>
                  <a:pt x="8354825" y="5248446"/>
                  <a:pt x="8359767" y="5246233"/>
                  <a:pt x="8363345" y="5242656"/>
                </a:cubicBezTo>
                <a:lnTo>
                  <a:pt x="8366380" y="5235329"/>
                </a:lnTo>
                <a:lnTo>
                  <a:pt x="8366380" y="5222027"/>
                </a:lnTo>
                <a:lnTo>
                  <a:pt x="8363345" y="5214700"/>
                </a:lnTo>
                <a:cubicBezTo>
                  <a:pt x="8359767" y="5211123"/>
                  <a:pt x="8354825" y="5208910"/>
                  <a:pt x="8349367" y="5208910"/>
                </a:cubicBezTo>
                <a:cubicBezTo>
                  <a:pt x="8338449" y="5208910"/>
                  <a:pt x="8329598" y="5217761"/>
                  <a:pt x="8329598" y="5228678"/>
                </a:cubicBezTo>
                <a:cubicBezTo>
                  <a:pt x="8329598" y="5239596"/>
                  <a:pt x="8338449" y="5248446"/>
                  <a:pt x="8349367" y="5248446"/>
                </a:cubicBezTo>
                <a:close/>
                <a:moveTo>
                  <a:pt x="8156338" y="5248446"/>
                </a:moveTo>
                <a:cubicBezTo>
                  <a:pt x="8167256" y="5248446"/>
                  <a:pt x="8176107" y="5239596"/>
                  <a:pt x="8176107" y="5228678"/>
                </a:cubicBezTo>
                <a:cubicBezTo>
                  <a:pt x="8176107" y="5217761"/>
                  <a:pt x="8167256" y="5208910"/>
                  <a:pt x="8156338" y="5208910"/>
                </a:cubicBezTo>
                <a:cubicBezTo>
                  <a:pt x="8145421" y="5208910"/>
                  <a:pt x="8136570" y="5217761"/>
                  <a:pt x="8136570" y="5228678"/>
                </a:cubicBezTo>
                <a:cubicBezTo>
                  <a:pt x="8136570" y="5239596"/>
                  <a:pt x="8145421" y="5248446"/>
                  <a:pt x="8156338" y="5248446"/>
                </a:cubicBezTo>
                <a:close/>
                <a:moveTo>
                  <a:pt x="7963311" y="5248446"/>
                </a:moveTo>
                <a:cubicBezTo>
                  <a:pt x="7974228" y="5248446"/>
                  <a:pt x="7983079" y="5239596"/>
                  <a:pt x="7983079" y="5228678"/>
                </a:cubicBezTo>
                <a:cubicBezTo>
                  <a:pt x="7983079" y="5217761"/>
                  <a:pt x="7974228" y="5208910"/>
                  <a:pt x="7963311" y="5208910"/>
                </a:cubicBezTo>
                <a:cubicBezTo>
                  <a:pt x="7952393" y="5208910"/>
                  <a:pt x="7943543" y="5217761"/>
                  <a:pt x="7943543" y="5228678"/>
                </a:cubicBezTo>
                <a:cubicBezTo>
                  <a:pt x="7943543" y="5239596"/>
                  <a:pt x="7952393" y="5248446"/>
                  <a:pt x="7963311" y="5248446"/>
                </a:cubicBezTo>
                <a:close/>
                <a:moveTo>
                  <a:pt x="7770283" y="5248446"/>
                </a:moveTo>
                <a:cubicBezTo>
                  <a:pt x="7781201" y="5248446"/>
                  <a:pt x="7790052" y="5239596"/>
                  <a:pt x="7790052" y="5228678"/>
                </a:cubicBezTo>
                <a:cubicBezTo>
                  <a:pt x="7790052" y="5217761"/>
                  <a:pt x="7781201" y="5208910"/>
                  <a:pt x="7770283" y="5208910"/>
                </a:cubicBezTo>
                <a:cubicBezTo>
                  <a:pt x="7759366" y="5208910"/>
                  <a:pt x="7750515" y="5217761"/>
                  <a:pt x="7750515" y="5228678"/>
                </a:cubicBezTo>
                <a:cubicBezTo>
                  <a:pt x="7750515" y="5239596"/>
                  <a:pt x="7759366" y="5248446"/>
                  <a:pt x="7770283" y="5248446"/>
                </a:cubicBezTo>
                <a:close/>
                <a:moveTo>
                  <a:pt x="7577256" y="5248446"/>
                </a:moveTo>
                <a:cubicBezTo>
                  <a:pt x="7588174" y="5248446"/>
                  <a:pt x="7597024" y="5239596"/>
                  <a:pt x="7597024" y="5228678"/>
                </a:cubicBezTo>
                <a:cubicBezTo>
                  <a:pt x="7597024" y="5217761"/>
                  <a:pt x="7588174" y="5208910"/>
                  <a:pt x="7577256" y="5208910"/>
                </a:cubicBezTo>
                <a:cubicBezTo>
                  <a:pt x="7566338" y="5208910"/>
                  <a:pt x="7557488" y="5217761"/>
                  <a:pt x="7557488" y="5228678"/>
                </a:cubicBezTo>
                <a:cubicBezTo>
                  <a:pt x="7557488" y="5239596"/>
                  <a:pt x="7566338" y="5248446"/>
                  <a:pt x="7577256" y="5248446"/>
                </a:cubicBezTo>
                <a:close/>
                <a:moveTo>
                  <a:pt x="7384228" y="5248446"/>
                </a:moveTo>
                <a:cubicBezTo>
                  <a:pt x="7395145" y="5248446"/>
                  <a:pt x="7403996" y="5239596"/>
                  <a:pt x="7403996" y="5228678"/>
                </a:cubicBezTo>
                <a:cubicBezTo>
                  <a:pt x="7403996" y="5217761"/>
                  <a:pt x="7395145" y="5208910"/>
                  <a:pt x="7384228" y="5208910"/>
                </a:cubicBezTo>
                <a:cubicBezTo>
                  <a:pt x="7373310" y="5208910"/>
                  <a:pt x="7364459" y="5217761"/>
                  <a:pt x="7364459" y="5228678"/>
                </a:cubicBezTo>
                <a:cubicBezTo>
                  <a:pt x="7364459" y="5239596"/>
                  <a:pt x="7373310" y="5248446"/>
                  <a:pt x="7384228" y="5248446"/>
                </a:cubicBezTo>
                <a:close/>
                <a:moveTo>
                  <a:pt x="7191200" y="5248446"/>
                </a:moveTo>
                <a:cubicBezTo>
                  <a:pt x="7202118" y="5248446"/>
                  <a:pt x="7210968" y="5239596"/>
                  <a:pt x="7210968" y="5228678"/>
                </a:cubicBezTo>
                <a:cubicBezTo>
                  <a:pt x="7210968" y="5217761"/>
                  <a:pt x="7202118" y="5208910"/>
                  <a:pt x="7191200" y="5208910"/>
                </a:cubicBezTo>
                <a:cubicBezTo>
                  <a:pt x="7180283" y="5208910"/>
                  <a:pt x="7171432" y="5217761"/>
                  <a:pt x="7171432" y="5228678"/>
                </a:cubicBezTo>
                <a:cubicBezTo>
                  <a:pt x="7171432" y="5239596"/>
                  <a:pt x="7180283" y="5248446"/>
                  <a:pt x="7191200" y="5248446"/>
                </a:cubicBezTo>
                <a:close/>
                <a:moveTo>
                  <a:pt x="6998173" y="5248446"/>
                </a:moveTo>
                <a:cubicBezTo>
                  <a:pt x="7009090" y="5248446"/>
                  <a:pt x="7017941" y="5239596"/>
                  <a:pt x="7017941" y="5228678"/>
                </a:cubicBezTo>
                <a:cubicBezTo>
                  <a:pt x="7017941" y="5217761"/>
                  <a:pt x="7009090" y="5208910"/>
                  <a:pt x="6998173" y="5208910"/>
                </a:cubicBezTo>
                <a:cubicBezTo>
                  <a:pt x="6987255" y="5208910"/>
                  <a:pt x="6978404" y="5217761"/>
                  <a:pt x="6978404" y="5228678"/>
                </a:cubicBezTo>
                <a:cubicBezTo>
                  <a:pt x="6978404" y="5239596"/>
                  <a:pt x="6987255" y="5248446"/>
                  <a:pt x="6998173" y="5248446"/>
                </a:cubicBezTo>
                <a:close/>
                <a:moveTo>
                  <a:pt x="6805144" y="5248446"/>
                </a:moveTo>
                <a:cubicBezTo>
                  <a:pt x="6816062" y="5248446"/>
                  <a:pt x="6824913" y="5239596"/>
                  <a:pt x="6824913" y="5228678"/>
                </a:cubicBezTo>
                <a:cubicBezTo>
                  <a:pt x="6824913" y="5217761"/>
                  <a:pt x="6816062" y="5208910"/>
                  <a:pt x="6805144" y="5208910"/>
                </a:cubicBezTo>
                <a:cubicBezTo>
                  <a:pt x="6794227" y="5208910"/>
                  <a:pt x="6785376" y="5217761"/>
                  <a:pt x="6785376" y="5228678"/>
                </a:cubicBezTo>
                <a:cubicBezTo>
                  <a:pt x="6785376" y="5239596"/>
                  <a:pt x="6794227" y="5248446"/>
                  <a:pt x="6805144" y="5248446"/>
                </a:cubicBezTo>
                <a:close/>
                <a:moveTo>
                  <a:pt x="6612117" y="5248446"/>
                </a:moveTo>
                <a:cubicBezTo>
                  <a:pt x="6623034" y="5248446"/>
                  <a:pt x="6631885" y="5239596"/>
                  <a:pt x="6631885" y="5228678"/>
                </a:cubicBezTo>
                <a:cubicBezTo>
                  <a:pt x="6631885" y="5217761"/>
                  <a:pt x="6623034" y="5208910"/>
                  <a:pt x="6612117" y="5208910"/>
                </a:cubicBezTo>
                <a:cubicBezTo>
                  <a:pt x="6601199" y="5208910"/>
                  <a:pt x="6592348" y="5217761"/>
                  <a:pt x="6592348" y="5228678"/>
                </a:cubicBezTo>
                <a:cubicBezTo>
                  <a:pt x="6592348" y="5239596"/>
                  <a:pt x="6601199" y="5248446"/>
                  <a:pt x="6612117" y="5248446"/>
                </a:cubicBezTo>
                <a:close/>
                <a:moveTo>
                  <a:pt x="6403778" y="5248446"/>
                </a:moveTo>
                <a:cubicBezTo>
                  <a:pt x="6414695" y="5248446"/>
                  <a:pt x="6423546" y="5239596"/>
                  <a:pt x="6423546" y="5228678"/>
                </a:cubicBezTo>
                <a:cubicBezTo>
                  <a:pt x="6423546" y="5217761"/>
                  <a:pt x="6414695" y="5208910"/>
                  <a:pt x="6403778" y="5208910"/>
                </a:cubicBezTo>
                <a:cubicBezTo>
                  <a:pt x="6392860" y="5208910"/>
                  <a:pt x="6384009" y="5217761"/>
                  <a:pt x="6384009" y="5228678"/>
                </a:cubicBezTo>
                <a:cubicBezTo>
                  <a:pt x="6384009" y="5239596"/>
                  <a:pt x="6392860" y="5248446"/>
                  <a:pt x="6403778" y="5248446"/>
                </a:cubicBezTo>
                <a:close/>
                <a:moveTo>
                  <a:pt x="6210750" y="5248446"/>
                </a:moveTo>
                <a:cubicBezTo>
                  <a:pt x="6221668" y="5248446"/>
                  <a:pt x="6230519" y="5239596"/>
                  <a:pt x="6230519" y="5228678"/>
                </a:cubicBezTo>
                <a:cubicBezTo>
                  <a:pt x="6230519" y="5217761"/>
                  <a:pt x="6221668" y="5208910"/>
                  <a:pt x="6210750" y="5208910"/>
                </a:cubicBezTo>
                <a:cubicBezTo>
                  <a:pt x="6199833" y="5208910"/>
                  <a:pt x="6190982" y="5217761"/>
                  <a:pt x="6190982" y="5228678"/>
                </a:cubicBezTo>
                <a:cubicBezTo>
                  <a:pt x="6190982" y="5239596"/>
                  <a:pt x="6199833" y="5248446"/>
                  <a:pt x="6210750" y="5248446"/>
                </a:cubicBezTo>
                <a:close/>
                <a:moveTo>
                  <a:pt x="6017723" y="5248446"/>
                </a:moveTo>
                <a:cubicBezTo>
                  <a:pt x="6028640" y="5248446"/>
                  <a:pt x="6037491" y="5239596"/>
                  <a:pt x="6037491" y="5228678"/>
                </a:cubicBezTo>
                <a:cubicBezTo>
                  <a:pt x="6037491" y="5217761"/>
                  <a:pt x="6028640" y="5208910"/>
                  <a:pt x="6017723" y="5208910"/>
                </a:cubicBezTo>
                <a:cubicBezTo>
                  <a:pt x="6006805" y="5208910"/>
                  <a:pt x="5997954" y="5217761"/>
                  <a:pt x="5997954" y="5228678"/>
                </a:cubicBezTo>
                <a:cubicBezTo>
                  <a:pt x="5997954" y="5239596"/>
                  <a:pt x="6006805" y="5248446"/>
                  <a:pt x="6017723" y="5248446"/>
                </a:cubicBezTo>
                <a:close/>
                <a:moveTo>
                  <a:pt x="5824694" y="5248446"/>
                </a:moveTo>
                <a:cubicBezTo>
                  <a:pt x="5835612" y="5248446"/>
                  <a:pt x="5844463" y="5239596"/>
                  <a:pt x="5844463" y="5228678"/>
                </a:cubicBezTo>
                <a:cubicBezTo>
                  <a:pt x="5844463" y="5217761"/>
                  <a:pt x="5835612" y="5208910"/>
                  <a:pt x="5824694" y="5208910"/>
                </a:cubicBezTo>
                <a:cubicBezTo>
                  <a:pt x="5813777" y="5208910"/>
                  <a:pt x="5804926" y="5217761"/>
                  <a:pt x="5804926" y="5228678"/>
                </a:cubicBezTo>
                <a:cubicBezTo>
                  <a:pt x="5804926" y="5239596"/>
                  <a:pt x="5813777" y="5248446"/>
                  <a:pt x="5824694" y="5248446"/>
                </a:cubicBezTo>
                <a:close/>
                <a:moveTo>
                  <a:pt x="5631667" y="5248446"/>
                </a:moveTo>
                <a:cubicBezTo>
                  <a:pt x="5642584" y="5248446"/>
                  <a:pt x="5651435" y="5239596"/>
                  <a:pt x="5651435" y="5228678"/>
                </a:cubicBezTo>
                <a:cubicBezTo>
                  <a:pt x="5651435" y="5217761"/>
                  <a:pt x="5642584" y="5208910"/>
                  <a:pt x="5631667" y="5208910"/>
                </a:cubicBezTo>
                <a:cubicBezTo>
                  <a:pt x="5620749" y="5208910"/>
                  <a:pt x="5611899" y="5217761"/>
                  <a:pt x="5611899" y="5228678"/>
                </a:cubicBezTo>
                <a:cubicBezTo>
                  <a:pt x="5611899" y="5239596"/>
                  <a:pt x="5620749" y="5248446"/>
                  <a:pt x="5631667" y="5248446"/>
                </a:cubicBezTo>
                <a:close/>
                <a:moveTo>
                  <a:pt x="5438639" y="5248446"/>
                </a:moveTo>
                <a:cubicBezTo>
                  <a:pt x="5449557" y="5248446"/>
                  <a:pt x="5458408" y="5239596"/>
                  <a:pt x="5458408" y="5228678"/>
                </a:cubicBezTo>
                <a:cubicBezTo>
                  <a:pt x="5458408" y="5217761"/>
                  <a:pt x="5449557" y="5208910"/>
                  <a:pt x="5438639" y="5208910"/>
                </a:cubicBezTo>
                <a:cubicBezTo>
                  <a:pt x="5427722" y="5208910"/>
                  <a:pt x="5418871" y="5217761"/>
                  <a:pt x="5418871" y="5228678"/>
                </a:cubicBezTo>
                <a:cubicBezTo>
                  <a:pt x="5418871" y="5239596"/>
                  <a:pt x="5427722" y="5248446"/>
                  <a:pt x="5438639" y="5248446"/>
                </a:cubicBezTo>
                <a:close/>
                <a:moveTo>
                  <a:pt x="5245612" y="5248446"/>
                </a:moveTo>
                <a:cubicBezTo>
                  <a:pt x="5256529" y="5248446"/>
                  <a:pt x="5265380" y="5239596"/>
                  <a:pt x="5265380" y="5228678"/>
                </a:cubicBezTo>
                <a:cubicBezTo>
                  <a:pt x="5265380" y="5217761"/>
                  <a:pt x="5256529" y="5208910"/>
                  <a:pt x="5245612" y="5208910"/>
                </a:cubicBezTo>
                <a:cubicBezTo>
                  <a:pt x="5234694" y="5208910"/>
                  <a:pt x="5225843" y="5217761"/>
                  <a:pt x="5225843" y="5228678"/>
                </a:cubicBezTo>
                <a:cubicBezTo>
                  <a:pt x="5225843" y="5239596"/>
                  <a:pt x="5234694" y="5248446"/>
                  <a:pt x="5245612" y="5248446"/>
                </a:cubicBezTo>
                <a:close/>
                <a:moveTo>
                  <a:pt x="5052584" y="5248446"/>
                </a:moveTo>
                <a:cubicBezTo>
                  <a:pt x="5063502" y="5248446"/>
                  <a:pt x="5072353" y="5239596"/>
                  <a:pt x="5072353" y="5228678"/>
                </a:cubicBezTo>
                <a:cubicBezTo>
                  <a:pt x="5072353" y="5217761"/>
                  <a:pt x="5063502" y="5208910"/>
                  <a:pt x="5052584" y="5208910"/>
                </a:cubicBezTo>
                <a:cubicBezTo>
                  <a:pt x="5041666" y="5208910"/>
                  <a:pt x="5032815" y="5217761"/>
                  <a:pt x="5032815" y="5228678"/>
                </a:cubicBezTo>
                <a:cubicBezTo>
                  <a:pt x="5032815" y="5239596"/>
                  <a:pt x="5041666" y="5248446"/>
                  <a:pt x="5052584" y="5248446"/>
                </a:cubicBezTo>
                <a:close/>
                <a:moveTo>
                  <a:pt x="4859557" y="5248446"/>
                </a:moveTo>
                <a:cubicBezTo>
                  <a:pt x="4870473" y="5248446"/>
                  <a:pt x="4879324" y="5239596"/>
                  <a:pt x="4879324" y="5228678"/>
                </a:cubicBezTo>
                <a:cubicBezTo>
                  <a:pt x="4879324" y="5217761"/>
                  <a:pt x="4870473" y="5208910"/>
                  <a:pt x="4859557" y="5208910"/>
                </a:cubicBezTo>
                <a:cubicBezTo>
                  <a:pt x="4848639" y="5208910"/>
                  <a:pt x="4839789" y="5217761"/>
                  <a:pt x="4839789" y="5228678"/>
                </a:cubicBezTo>
                <a:cubicBezTo>
                  <a:pt x="4839789" y="5239596"/>
                  <a:pt x="4848639" y="5248446"/>
                  <a:pt x="4859557" y="5248446"/>
                </a:cubicBezTo>
                <a:close/>
                <a:moveTo>
                  <a:pt x="4666528" y="5248446"/>
                </a:moveTo>
                <a:cubicBezTo>
                  <a:pt x="4677446" y="5248446"/>
                  <a:pt x="4686297" y="5239596"/>
                  <a:pt x="4686297" y="5228678"/>
                </a:cubicBezTo>
                <a:cubicBezTo>
                  <a:pt x="4686297" y="5217761"/>
                  <a:pt x="4677446" y="5208910"/>
                  <a:pt x="4666528" y="5208910"/>
                </a:cubicBezTo>
                <a:cubicBezTo>
                  <a:pt x="4655612" y="5208910"/>
                  <a:pt x="4646761" y="5217761"/>
                  <a:pt x="4646761" y="5228678"/>
                </a:cubicBezTo>
                <a:cubicBezTo>
                  <a:pt x="4646761" y="5239596"/>
                  <a:pt x="4655612" y="5248446"/>
                  <a:pt x="4666528" y="5248446"/>
                </a:cubicBezTo>
                <a:close/>
                <a:moveTo>
                  <a:pt x="4473501" y="5248446"/>
                </a:moveTo>
                <a:cubicBezTo>
                  <a:pt x="4484419" y="5248446"/>
                  <a:pt x="4493269" y="5239596"/>
                  <a:pt x="4493269" y="5228678"/>
                </a:cubicBezTo>
                <a:cubicBezTo>
                  <a:pt x="4493269" y="5217761"/>
                  <a:pt x="4484419" y="5208910"/>
                  <a:pt x="4473501" y="5208910"/>
                </a:cubicBezTo>
                <a:cubicBezTo>
                  <a:pt x="4462582" y="5208910"/>
                  <a:pt x="4453732" y="5217761"/>
                  <a:pt x="4453732" y="5228678"/>
                </a:cubicBezTo>
                <a:cubicBezTo>
                  <a:pt x="4453732" y="5239596"/>
                  <a:pt x="4462582" y="5248446"/>
                  <a:pt x="4473501" y="5248446"/>
                </a:cubicBezTo>
                <a:close/>
                <a:moveTo>
                  <a:pt x="4280474" y="5248446"/>
                </a:moveTo>
                <a:cubicBezTo>
                  <a:pt x="4291390" y="5248446"/>
                  <a:pt x="4300242" y="5239596"/>
                  <a:pt x="4300242" y="5228678"/>
                </a:cubicBezTo>
                <a:cubicBezTo>
                  <a:pt x="4300242" y="5217761"/>
                  <a:pt x="4291390" y="5208910"/>
                  <a:pt x="4280474" y="5208910"/>
                </a:cubicBezTo>
                <a:cubicBezTo>
                  <a:pt x="4269556" y="5208910"/>
                  <a:pt x="4260705" y="5217761"/>
                  <a:pt x="4260705" y="5228678"/>
                </a:cubicBezTo>
                <a:cubicBezTo>
                  <a:pt x="4260705" y="5239596"/>
                  <a:pt x="4269556" y="5248446"/>
                  <a:pt x="4280474" y="5248446"/>
                </a:cubicBezTo>
                <a:close/>
                <a:moveTo>
                  <a:pt x="4058922" y="5248446"/>
                </a:moveTo>
                <a:cubicBezTo>
                  <a:pt x="4069840" y="5248446"/>
                  <a:pt x="4078690" y="5239596"/>
                  <a:pt x="4078690" y="5228678"/>
                </a:cubicBezTo>
                <a:cubicBezTo>
                  <a:pt x="4078690" y="5217761"/>
                  <a:pt x="4069840" y="5208910"/>
                  <a:pt x="4058922" y="5208910"/>
                </a:cubicBezTo>
                <a:cubicBezTo>
                  <a:pt x="4048003" y="5208910"/>
                  <a:pt x="4039153" y="5217761"/>
                  <a:pt x="4039153" y="5228678"/>
                </a:cubicBezTo>
                <a:cubicBezTo>
                  <a:pt x="4039153" y="5239596"/>
                  <a:pt x="4048003" y="5248446"/>
                  <a:pt x="4058922" y="5248446"/>
                </a:cubicBezTo>
                <a:close/>
                <a:moveTo>
                  <a:pt x="3865894" y="5248446"/>
                </a:moveTo>
                <a:cubicBezTo>
                  <a:pt x="3876811" y="5248446"/>
                  <a:pt x="3885662" y="5239596"/>
                  <a:pt x="3885662" y="5228678"/>
                </a:cubicBezTo>
                <a:cubicBezTo>
                  <a:pt x="3885662" y="5217761"/>
                  <a:pt x="3876811" y="5208910"/>
                  <a:pt x="3865894" y="5208910"/>
                </a:cubicBezTo>
                <a:cubicBezTo>
                  <a:pt x="3854977" y="5208910"/>
                  <a:pt x="3846126" y="5217761"/>
                  <a:pt x="3846126" y="5228678"/>
                </a:cubicBezTo>
                <a:cubicBezTo>
                  <a:pt x="3846126" y="5239596"/>
                  <a:pt x="3854977" y="5248446"/>
                  <a:pt x="3865894" y="5248446"/>
                </a:cubicBezTo>
                <a:close/>
                <a:moveTo>
                  <a:pt x="3672866" y="5248446"/>
                </a:moveTo>
                <a:cubicBezTo>
                  <a:pt x="3683783" y="5248446"/>
                  <a:pt x="3692634" y="5239596"/>
                  <a:pt x="3692634" y="5228678"/>
                </a:cubicBezTo>
                <a:cubicBezTo>
                  <a:pt x="3692634" y="5217761"/>
                  <a:pt x="3683783" y="5208910"/>
                  <a:pt x="3672866" y="5208910"/>
                </a:cubicBezTo>
                <a:cubicBezTo>
                  <a:pt x="3661948" y="5208910"/>
                  <a:pt x="3653098" y="5217761"/>
                  <a:pt x="3653098" y="5228678"/>
                </a:cubicBezTo>
                <a:cubicBezTo>
                  <a:pt x="3653098" y="5239596"/>
                  <a:pt x="3661948" y="5248446"/>
                  <a:pt x="3672866" y="5248446"/>
                </a:cubicBezTo>
                <a:close/>
                <a:moveTo>
                  <a:pt x="3479838" y="5248446"/>
                </a:moveTo>
                <a:cubicBezTo>
                  <a:pt x="3490755" y="5248446"/>
                  <a:pt x="3499606" y="5239596"/>
                  <a:pt x="3499606" y="5228678"/>
                </a:cubicBezTo>
                <a:cubicBezTo>
                  <a:pt x="3499606" y="5217761"/>
                  <a:pt x="3490755" y="5208910"/>
                  <a:pt x="3479838" y="5208910"/>
                </a:cubicBezTo>
                <a:cubicBezTo>
                  <a:pt x="3468920" y="5208910"/>
                  <a:pt x="3460069" y="5217761"/>
                  <a:pt x="3460069" y="5228678"/>
                </a:cubicBezTo>
                <a:cubicBezTo>
                  <a:pt x="3460069" y="5239596"/>
                  <a:pt x="3468920" y="5248446"/>
                  <a:pt x="3479838" y="5248446"/>
                </a:cubicBezTo>
                <a:close/>
                <a:moveTo>
                  <a:pt x="3286810" y="5248446"/>
                </a:moveTo>
                <a:cubicBezTo>
                  <a:pt x="3297728" y="5248446"/>
                  <a:pt x="3306579" y="5239596"/>
                  <a:pt x="3306579" y="5228678"/>
                </a:cubicBezTo>
                <a:cubicBezTo>
                  <a:pt x="3306579" y="5217761"/>
                  <a:pt x="3297728" y="5208910"/>
                  <a:pt x="3286810" y="5208910"/>
                </a:cubicBezTo>
                <a:cubicBezTo>
                  <a:pt x="3275893" y="5208910"/>
                  <a:pt x="3267042" y="5217761"/>
                  <a:pt x="3267042" y="5228678"/>
                </a:cubicBezTo>
                <a:cubicBezTo>
                  <a:pt x="3267042" y="5239596"/>
                  <a:pt x="3275893" y="5248446"/>
                  <a:pt x="3286810" y="5248446"/>
                </a:cubicBezTo>
                <a:close/>
                <a:moveTo>
                  <a:pt x="3093783" y="5248446"/>
                </a:moveTo>
                <a:cubicBezTo>
                  <a:pt x="3104700" y="5248446"/>
                  <a:pt x="3113551" y="5239596"/>
                  <a:pt x="3113551" y="5228678"/>
                </a:cubicBezTo>
                <a:cubicBezTo>
                  <a:pt x="3113551" y="5217761"/>
                  <a:pt x="3104700" y="5208910"/>
                  <a:pt x="3093783" y="5208910"/>
                </a:cubicBezTo>
                <a:cubicBezTo>
                  <a:pt x="3082865" y="5208910"/>
                  <a:pt x="3074014" y="5217761"/>
                  <a:pt x="3074014" y="5228678"/>
                </a:cubicBezTo>
                <a:cubicBezTo>
                  <a:pt x="3074014" y="5239596"/>
                  <a:pt x="3082865" y="5248446"/>
                  <a:pt x="3093783" y="5248446"/>
                </a:cubicBezTo>
                <a:close/>
                <a:moveTo>
                  <a:pt x="2900755" y="5248446"/>
                </a:moveTo>
                <a:cubicBezTo>
                  <a:pt x="2911673" y="5248446"/>
                  <a:pt x="2920524" y="5239596"/>
                  <a:pt x="2920524" y="5228678"/>
                </a:cubicBezTo>
                <a:cubicBezTo>
                  <a:pt x="2920524" y="5217761"/>
                  <a:pt x="2911673" y="5208910"/>
                  <a:pt x="2900755" y="5208910"/>
                </a:cubicBezTo>
                <a:cubicBezTo>
                  <a:pt x="2889838" y="5208910"/>
                  <a:pt x="2880987" y="5217761"/>
                  <a:pt x="2880987" y="5228678"/>
                </a:cubicBezTo>
                <a:cubicBezTo>
                  <a:pt x="2880987" y="5239596"/>
                  <a:pt x="2889838" y="5248446"/>
                  <a:pt x="2900755" y="5248446"/>
                </a:cubicBezTo>
                <a:close/>
                <a:moveTo>
                  <a:pt x="2707727" y="5248446"/>
                </a:moveTo>
                <a:cubicBezTo>
                  <a:pt x="2718644" y="5248446"/>
                  <a:pt x="2727495" y="5239596"/>
                  <a:pt x="2727495" y="5228678"/>
                </a:cubicBezTo>
                <a:cubicBezTo>
                  <a:pt x="2727495" y="5217761"/>
                  <a:pt x="2718644" y="5208910"/>
                  <a:pt x="2707727" y="5208910"/>
                </a:cubicBezTo>
                <a:cubicBezTo>
                  <a:pt x="2696809" y="5208910"/>
                  <a:pt x="2687958" y="5217761"/>
                  <a:pt x="2687958" y="5228678"/>
                </a:cubicBezTo>
                <a:cubicBezTo>
                  <a:pt x="2687958" y="5239596"/>
                  <a:pt x="2696809" y="5248446"/>
                  <a:pt x="2707727" y="5248446"/>
                </a:cubicBezTo>
                <a:close/>
                <a:moveTo>
                  <a:pt x="2514699" y="5248446"/>
                </a:moveTo>
                <a:cubicBezTo>
                  <a:pt x="2525617" y="5248446"/>
                  <a:pt x="2534468" y="5239596"/>
                  <a:pt x="2534468" y="5228678"/>
                </a:cubicBezTo>
                <a:cubicBezTo>
                  <a:pt x="2534468" y="5217761"/>
                  <a:pt x="2525617" y="5208910"/>
                  <a:pt x="2514699" y="5208910"/>
                </a:cubicBezTo>
                <a:cubicBezTo>
                  <a:pt x="2503782" y="5208910"/>
                  <a:pt x="2494931" y="5217761"/>
                  <a:pt x="2494931" y="5228678"/>
                </a:cubicBezTo>
                <a:cubicBezTo>
                  <a:pt x="2494931" y="5239596"/>
                  <a:pt x="2503782" y="5248446"/>
                  <a:pt x="2514699" y="5248446"/>
                </a:cubicBezTo>
                <a:close/>
                <a:moveTo>
                  <a:pt x="2321672" y="5248446"/>
                </a:moveTo>
                <a:cubicBezTo>
                  <a:pt x="2332589" y="5248446"/>
                  <a:pt x="2341440" y="5239596"/>
                  <a:pt x="2341440" y="5228678"/>
                </a:cubicBezTo>
                <a:cubicBezTo>
                  <a:pt x="2341440" y="5217761"/>
                  <a:pt x="2332589" y="5208910"/>
                  <a:pt x="2321672" y="5208910"/>
                </a:cubicBezTo>
                <a:cubicBezTo>
                  <a:pt x="2310754" y="5208910"/>
                  <a:pt x="2301903" y="5217761"/>
                  <a:pt x="2301903" y="5228678"/>
                </a:cubicBezTo>
                <a:cubicBezTo>
                  <a:pt x="2301903" y="5239596"/>
                  <a:pt x="2310754" y="5248446"/>
                  <a:pt x="2321672" y="5248446"/>
                </a:cubicBezTo>
                <a:close/>
                <a:moveTo>
                  <a:pt x="2128643" y="5248446"/>
                </a:moveTo>
                <a:cubicBezTo>
                  <a:pt x="2139561" y="5248446"/>
                  <a:pt x="2148412" y="5239596"/>
                  <a:pt x="2148412" y="5228678"/>
                </a:cubicBezTo>
                <a:cubicBezTo>
                  <a:pt x="2148412" y="5217761"/>
                  <a:pt x="2139561" y="5208910"/>
                  <a:pt x="2128643" y="5208910"/>
                </a:cubicBezTo>
                <a:cubicBezTo>
                  <a:pt x="2117726" y="5208910"/>
                  <a:pt x="2108875" y="5217761"/>
                  <a:pt x="2108875" y="5228678"/>
                </a:cubicBezTo>
                <a:cubicBezTo>
                  <a:pt x="2108875" y="5239596"/>
                  <a:pt x="2117726" y="5248446"/>
                  <a:pt x="2128643" y="5248446"/>
                </a:cubicBezTo>
                <a:close/>
                <a:moveTo>
                  <a:pt x="1935616" y="5248446"/>
                </a:moveTo>
                <a:cubicBezTo>
                  <a:pt x="1946533" y="5248446"/>
                  <a:pt x="1955384" y="5239596"/>
                  <a:pt x="1955384" y="5228678"/>
                </a:cubicBezTo>
                <a:cubicBezTo>
                  <a:pt x="1955384" y="5217761"/>
                  <a:pt x="1946533" y="5208910"/>
                  <a:pt x="1935616" y="5208910"/>
                </a:cubicBezTo>
                <a:cubicBezTo>
                  <a:pt x="1924698" y="5208910"/>
                  <a:pt x="1915848" y="5217761"/>
                  <a:pt x="1915848" y="5228678"/>
                </a:cubicBezTo>
                <a:cubicBezTo>
                  <a:pt x="1915848" y="5239596"/>
                  <a:pt x="1924698" y="5248446"/>
                  <a:pt x="1935616" y="5248446"/>
                </a:cubicBezTo>
                <a:close/>
                <a:moveTo>
                  <a:pt x="1727277" y="5248446"/>
                </a:moveTo>
                <a:cubicBezTo>
                  <a:pt x="1738195" y="5248446"/>
                  <a:pt x="1747045" y="5239596"/>
                  <a:pt x="1747045" y="5228678"/>
                </a:cubicBezTo>
                <a:cubicBezTo>
                  <a:pt x="1747045" y="5217761"/>
                  <a:pt x="1738195" y="5208910"/>
                  <a:pt x="1727277" y="5208910"/>
                </a:cubicBezTo>
                <a:cubicBezTo>
                  <a:pt x="1716359" y="5208910"/>
                  <a:pt x="1707508" y="5217761"/>
                  <a:pt x="1707508" y="5228678"/>
                </a:cubicBezTo>
                <a:cubicBezTo>
                  <a:pt x="1707508" y="5239596"/>
                  <a:pt x="1716359" y="5248446"/>
                  <a:pt x="1727277" y="5248446"/>
                </a:cubicBezTo>
                <a:close/>
                <a:moveTo>
                  <a:pt x="1534249" y="5248446"/>
                </a:moveTo>
                <a:cubicBezTo>
                  <a:pt x="1545167" y="5248446"/>
                  <a:pt x="1554018" y="5239596"/>
                  <a:pt x="1554018" y="5228678"/>
                </a:cubicBezTo>
                <a:cubicBezTo>
                  <a:pt x="1554018" y="5217761"/>
                  <a:pt x="1545167" y="5208910"/>
                  <a:pt x="1534249" y="5208910"/>
                </a:cubicBezTo>
                <a:cubicBezTo>
                  <a:pt x="1523332" y="5208910"/>
                  <a:pt x="1514481" y="5217761"/>
                  <a:pt x="1514481" y="5228678"/>
                </a:cubicBezTo>
                <a:cubicBezTo>
                  <a:pt x="1514481" y="5239596"/>
                  <a:pt x="1523332" y="5248446"/>
                  <a:pt x="1534249" y="5248446"/>
                </a:cubicBezTo>
                <a:close/>
                <a:moveTo>
                  <a:pt x="1341222" y="5248446"/>
                </a:moveTo>
                <a:cubicBezTo>
                  <a:pt x="1352139" y="5248446"/>
                  <a:pt x="1360990" y="5239596"/>
                  <a:pt x="1360990" y="5228678"/>
                </a:cubicBezTo>
                <a:cubicBezTo>
                  <a:pt x="1360990" y="5217761"/>
                  <a:pt x="1352139" y="5208910"/>
                  <a:pt x="1341222" y="5208910"/>
                </a:cubicBezTo>
                <a:cubicBezTo>
                  <a:pt x="1330304" y="5208910"/>
                  <a:pt x="1321453" y="5217761"/>
                  <a:pt x="1321453" y="5228678"/>
                </a:cubicBezTo>
                <a:cubicBezTo>
                  <a:pt x="1321453" y="5239596"/>
                  <a:pt x="1330304" y="5248446"/>
                  <a:pt x="1341222" y="5248446"/>
                </a:cubicBezTo>
                <a:close/>
                <a:moveTo>
                  <a:pt x="1148193" y="5248446"/>
                </a:moveTo>
                <a:cubicBezTo>
                  <a:pt x="1159111" y="5248446"/>
                  <a:pt x="1167962" y="5239596"/>
                  <a:pt x="1167962" y="5228678"/>
                </a:cubicBezTo>
                <a:cubicBezTo>
                  <a:pt x="1167962" y="5217761"/>
                  <a:pt x="1159111" y="5208910"/>
                  <a:pt x="1148193" y="5208910"/>
                </a:cubicBezTo>
                <a:cubicBezTo>
                  <a:pt x="1137276" y="5208910"/>
                  <a:pt x="1128425" y="5217761"/>
                  <a:pt x="1128425" y="5228678"/>
                </a:cubicBezTo>
                <a:cubicBezTo>
                  <a:pt x="1128425" y="5239596"/>
                  <a:pt x="1137276" y="5248446"/>
                  <a:pt x="1148193" y="5248446"/>
                </a:cubicBezTo>
                <a:close/>
                <a:moveTo>
                  <a:pt x="955166" y="5248446"/>
                </a:moveTo>
                <a:cubicBezTo>
                  <a:pt x="966083" y="5248446"/>
                  <a:pt x="974934" y="5239596"/>
                  <a:pt x="974934" y="5228678"/>
                </a:cubicBezTo>
                <a:cubicBezTo>
                  <a:pt x="974934" y="5217761"/>
                  <a:pt x="966083" y="5208910"/>
                  <a:pt x="955166" y="5208910"/>
                </a:cubicBezTo>
                <a:cubicBezTo>
                  <a:pt x="944248" y="5208910"/>
                  <a:pt x="935398" y="5217761"/>
                  <a:pt x="935398" y="5228678"/>
                </a:cubicBezTo>
                <a:cubicBezTo>
                  <a:pt x="935398" y="5239596"/>
                  <a:pt x="944248" y="5248446"/>
                  <a:pt x="955166" y="5248446"/>
                </a:cubicBezTo>
                <a:close/>
                <a:moveTo>
                  <a:pt x="762138" y="5248446"/>
                </a:moveTo>
                <a:cubicBezTo>
                  <a:pt x="773056" y="5248446"/>
                  <a:pt x="781907" y="5239596"/>
                  <a:pt x="781907" y="5228678"/>
                </a:cubicBezTo>
                <a:cubicBezTo>
                  <a:pt x="781907" y="5217761"/>
                  <a:pt x="773056" y="5208910"/>
                  <a:pt x="762138" y="5208910"/>
                </a:cubicBezTo>
                <a:cubicBezTo>
                  <a:pt x="751221" y="5208910"/>
                  <a:pt x="742370" y="5217761"/>
                  <a:pt x="742370" y="5228678"/>
                </a:cubicBezTo>
                <a:cubicBezTo>
                  <a:pt x="742370" y="5239596"/>
                  <a:pt x="751221" y="5248446"/>
                  <a:pt x="762138" y="5248446"/>
                </a:cubicBezTo>
                <a:close/>
                <a:moveTo>
                  <a:pt x="569111" y="5248446"/>
                </a:moveTo>
                <a:cubicBezTo>
                  <a:pt x="580028" y="5248446"/>
                  <a:pt x="588879" y="5239596"/>
                  <a:pt x="588879" y="5228678"/>
                </a:cubicBezTo>
                <a:cubicBezTo>
                  <a:pt x="588879" y="5217761"/>
                  <a:pt x="580028" y="5208910"/>
                  <a:pt x="569111" y="5208910"/>
                </a:cubicBezTo>
                <a:cubicBezTo>
                  <a:pt x="558193" y="5208910"/>
                  <a:pt x="549343" y="5217761"/>
                  <a:pt x="549343" y="5228678"/>
                </a:cubicBezTo>
                <a:cubicBezTo>
                  <a:pt x="549343" y="5239596"/>
                  <a:pt x="558193" y="5248446"/>
                  <a:pt x="569111" y="5248446"/>
                </a:cubicBezTo>
                <a:close/>
                <a:moveTo>
                  <a:pt x="376082" y="5248446"/>
                </a:moveTo>
                <a:cubicBezTo>
                  <a:pt x="387000" y="5248446"/>
                  <a:pt x="395851" y="5239596"/>
                  <a:pt x="395851" y="5228678"/>
                </a:cubicBezTo>
                <a:cubicBezTo>
                  <a:pt x="395851" y="5217761"/>
                  <a:pt x="387000" y="5208910"/>
                  <a:pt x="376082" y="5208910"/>
                </a:cubicBezTo>
                <a:cubicBezTo>
                  <a:pt x="365165" y="5208910"/>
                  <a:pt x="356314" y="5217761"/>
                  <a:pt x="356314" y="5228678"/>
                </a:cubicBezTo>
                <a:cubicBezTo>
                  <a:pt x="356314" y="5239596"/>
                  <a:pt x="365165" y="5248446"/>
                  <a:pt x="376082" y="5248446"/>
                </a:cubicBezTo>
                <a:close/>
                <a:moveTo>
                  <a:pt x="183055" y="5248446"/>
                </a:moveTo>
                <a:cubicBezTo>
                  <a:pt x="193973" y="5248446"/>
                  <a:pt x="202823" y="5239596"/>
                  <a:pt x="202823" y="5228678"/>
                </a:cubicBezTo>
                <a:cubicBezTo>
                  <a:pt x="202823" y="5217761"/>
                  <a:pt x="193973" y="5208910"/>
                  <a:pt x="183055" y="5208910"/>
                </a:cubicBezTo>
                <a:cubicBezTo>
                  <a:pt x="172137" y="5208910"/>
                  <a:pt x="163287" y="5217761"/>
                  <a:pt x="163287" y="5228678"/>
                </a:cubicBezTo>
                <a:cubicBezTo>
                  <a:pt x="163287" y="5239596"/>
                  <a:pt x="172137" y="5248446"/>
                  <a:pt x="183055" y="5248446"/>
                </a:cubicBezTo>
                <a:close/>
                <a:moveTo>
                  <a:pt x="0" y="5441994"/>
                </a:moveTo>
                <a:lnTo>
                  <a:pt x="4006" y="5440335"/>
                </a:lnTo>
                <a:cubicBezTo>
                  <a:pt x="7583" y="5436758"/>
                  <a:pt x="9796" y="5431816"/>
                  <a:pt x="9796" y="5426357"/>
                </a:cubicBezTo>
                <a:cubicBezTo>
                  <a:pt x="9796" y="5420898"/>
                  <a:pt x="7583" y="5415956"/>
                  <a:pt x="4006" y="5412379"/>
                </a:cubicBezTo>
                <a:lnTo>
                  <a:pt x="0" y="5410720"/>
                </a:lnTo>
                <a:close/>
                <a:moveTo>
                  <a:pt x="8349367" y="5446125"/>
                </a:moveTo>
                <a:cubicBezTo>
                  <a:pt x="8354825" y="5446125"/>
                  <a:pt x="8359767" y="5443912"/>
                  <a:pt x="8363345" y="5440335"/>
                </a:cubicBezTo>
                <a:lnTo>
                  <a:pt x="8366380" y="5433008"/>
                </a:lnTo>
                <a:lnTo>
                  <a:pt x="8366380" y="5419706"/>
                </a:lnTo>
                <a:lnTo>
                  <a:pt x="8363345" y="5412379"/>
                </a:lnTo>
                <a:cubicBezTo>
                  <a:pt x="8359767" y="5408802"/>
                  <a:pt x="8354825" y="5406589"/>
                  <a:pt x="8349367" y="5406589"/>
                </a:cubicBezTo>
                <a:cubicBezTo>
                  <a:pt x="8338449" y="5406589"/>
                  <a:pt x="8329598" y="5415440"/>
                  <a:pt x="8329598" y="5426357"/>
                </a:cubicBezTo>
                <a:cubicBezTo>
                  <a:pt x="8329598" y="5437275"/>
                  <a:pt x="8338449" y="5446125"/>
                  <a:pt x="8349367" y="5446125"/>
                </a:cubicBezTo>
                <a:close/>
                <a:moveTo>
                  <a:pt x="8156338" y="5446125"/>
                </a:moveTo>
                <a:cubicBezTo>
                  <a:pt x="8167256" y="5446125"/>
                  <a:pt x="8176107" y="5437275"/>
                  <a:pt x="8176107" y="5426357"/>
                </a:cubicBezTo>
                <a:cubicBezTo>
                  <a:pt x="8176107" y="5415440"/>
                  <a:pt x="8167256" y="5406589"/>
                  <a:pt x="8156338" y="5406589"/>
                </a:cubicBezTo>
                <a:cubicBezTo>
                  <a:pt x="8145421" y="5406589"/>
                  <a:pt x="8136570" y="5415440"/>
                  <a:pt x="8136570" y="5426357"/>
                </a:cubicBezTo>
                <a:cubicBezTo>
                  <a:pt x="8136570" y="5437275"/>
                  <a:pt x="8145421" y="5446125"/>
                  <a:pt x="8156338" y="5446125"/>
                </a:cubicBezTo>
                <a:close/>
                <a:moveTo>
                  <a:pt x="7963311" y="5446125"/>
                </a:moveTo>
                <a:cubicBezTo>
                  <a:pt x="7974228" y="5446125"/>
                  <a:pt x="7983079" y="5437275"/>
                  <a:pt x="7983079" y="5426357"/>
                </a:cubicBezTo>
                <a:cubicBezTo>
                  <a:pt x="7983079" y="5415440"/>
                  <a:pt x="7974228" y="5406589"/>
                  <a:pt x="7963311" y="5406589"/>
                </a:cubicBezTo>
                <a:cubicBezTo>
                  <a:pt x="7952393" y="5406589"/>
                  <a:pt x="7943543" y="5415440"/>
                  <a:pt x="7943543" y="5426357"/>
                </a:cubicBezTo>
                <a:cubicBezTo>
                  <a:pt x="7943543" y="5437275"/>
                  <a:pt x="7952393" y="5446125"/>
                  <a:pt x="7963311" y="5446125"/>
                </a:cubicBezTo>
                <a:close/>
                <a:moveTo>
                  <a:pt x="7770283" y="5446125"/>
                </a:moveTo>
                <a:cubicBezTo>
                  <a:pt x="7781201" y="5446125"/>
                  <a:pt x="7790052" y="5437275"/>
                  <a:pt x="7790052" y="5426357"/>
                </a:cubicBezTo>
                <a:cubicBezTo>
                  <a:pt x="7790052" y="5415440"/>
                  <a:pt x="7781201" y="5406589"/>
                  <a:pt x="7770283" y="5406589"/>
                </a:cubicBezTo>
                <a:cubicBezTo>
                  <a:pt x="7759366" y="5406589"/>
                  <a:pt x="7750515" y="5415440"/>
                  <a:pt x="7750515" y="5426357"/>
                </a:cubicBezTo>
                <a:cubicBezTo>
                  <a:pt x="7750515" y="5437275"/>
                  <a:pt x="7759366" y="5446125"/>
                  <a:pt x="7770283" y="5446125"/>
                </a:cubicBezTo>
                <a:close/>
                <a:moveTo>
                  <a:pt x="7577256" y="5446125"/>
                </a:moveTo>
                <a:cubicBezTo>
                  <a:pt x="7588174" y="5446125"/>
                  <a:pt x="7597024" y="5437275"/>
                  <a:pt x="7597024" y="5426357"/>
                </a:cubicBezTo>
                <a:cubicBezTo>
                  <a:pt x="7597024" y="5415440"/>
                  <a:pt x="7588174" y="5406589"/>
                  <a:pt x="7577256" y="5406589"/>
                </a:cubicBezTo>
                <a:cubicBezTo>
                  <a:pt x="7566338" y="5406589"/>
                  <a:pt x="7557488" y="5415440"/>
                  <a:pt x="7557488" y="5426357"/>
                </a:cubicBezTo>
                <a:cubicBezTo>
                  <a:pt x="7557488" y="5437275"/>
                  <a:pt x="7566338" y="5446125"/>
                  <a:pt x="7577256" y="5446125"/>
                </a:cubicBezTo>
                <a:close/>
                <a:moveTo>
                  <a:pt x="7384228" y="5446125"/>
                </a:moveTo>
                <a:cubicBezTo>
                  <a:pt x="7395145" y="5446125"/>
                  <a:pt x="7403996" y="5437275"/>
                  <a:pt x="7403996" y="5426357"/>
                </a:cubicBezTo>
                <a:cubicBezTo>
                  <a:pt x="7403996" y="5415440"/>
                  <a:pt x="7395145" y="5406589"/>
                  <a:pt x="7384228" y="5406589"/>
                </a:cubicBezTo>
                <a:cubicBezTo>
                  <a:pt x="7373310" y="5406589"/>
                  <a:pt x="7364459" y="5415440"/>
                  <a:pt x="7364459" y="5426357"/>
                </a:cubicBezTo>
                <a:cubicBezTo>
                  <a:pt x="7364459" y="5437275"/>
                  <a:pt x="7373310" y="5446125"/>
                  <a:pt x="7384228" y="5446125"/>
                </a:cubicBezTo>
                <a:close/>
                <a:moveTo>
                  <a:pt x="7191200" y="5446125"/>
                </a:moveTo>
                <a:cubicBezTo>
                  <a:pt x="7202118" y="5446125"/>
                  <a:pt x="7210968" y="5437275"/>
                  <a:pt x="7210968" y="5426357"/>
                </a:cubicBezTo>
                <a:cubicBezTo>
                  <a:pt x="7210968" y="5415440"/>
                  <a:pt x="7202118" y="5406589"/>
                  <a:pt x="7191200" y="5406589"/>
                </a:cubicBezTo>
                <a:cubicBezTo>
                  <a:pt x="7180283" y="5406589"/>
                  <a:pt x="7171432" y="5415440"/>
                  <a:pt x="7171432" y="5426357"/>
                </a:cubicBezTo>
                <a:cubicBezTo>
                  <a:pt x="7171432" y="5437275"/>
                  <a:pt x="7180283" y="5446125"/>
                  <a:pt x="7191200" y="5446125"/>
                </a:cubicBezTo>
                <a:close/>
                <a:moveTo>
                  <a:pt x="6998173" y="5446125"/>
                </a:moveTo>
                <a:cubicBezTo>
                  <a:pt x="7009090" y="5446125"/>
                  <a:pt x="7017941" y="5437275"/>
                  <a:pt x="7017941" y="5426357"/>
                </a:cubicBezTo>
                <a:cubicBezTo>
                  <a:pt x="7017941" y="5415440"/>
                  <a:pt x="7009090" y="5406589"/>
                  <a:pt x="6998173" y="5406589"/>
                </a:cubicBezTo>
                <a:cubicBezTo>
                  <a:pt x="6987255" y="5406589"/>
                  <a:pt x="6978404" y="5415440"/>
                  <a:pt x="6978404" y="5426357"/>
                </a:cubicBezTo>
                <a:cubicBezTo>
                  <a:pt x="6978404" y="5437275"/>
                  <a:pt x="6987255" y="5446125"/>
                  <a:pt x="6998173" y="5446125"/>
                </a:cubicBezTo>
                <a:close/>
                <a:moveTo>
                  <a:pt x="6805144" y="5446125"/>
                </a:moveTo>
                <a:cubicBezTo>
                  <a:pt x="6816062" y="5446125"/>
                  <a:pt x="6824913" y="5437275"/>
                  <a:pt x="6824913" y="5426357"/>
                </a:cubicBezTo>
                <a:cubicBezTo>
                  <a:pt x="6824913" y="5415440"/>
                  <a:pt x="6816062" y="5406589"/>
                  <a:pt x="6805144" y="5406589"/>
                </a:cubicBezTo>
                <a:cubicBezTo>
                  <a:pt x="6794227" y="5406589"/>
                  <a:pt x="6785376" y="5415440"/>
                  <a:pt x="6785376" y="5426357"/>
                </a:cubicBezTo>
                <a:cubicBezTo>
                  <a:pt x="6785376" y="5437275"/>
                  <a:pt x="6794227" y="5446125"/>
                  <a:pt x="6805144" y="5446125"/>
                </a:cubicBezTo>
                <a:close/>
                <a:moveTo>
                  <a:pt x="6612117" y="5446125"/>
                </a:moveTo>
                <a:cubicBezTo>
                  <a:pt x="6623034" y="5446125"/>
                  <a:pt x="6631885" y="5437275"/>
                  <a:pt x="6631885" y="5426357"/>
                </a:cubicBezTo>
                <a:cubicBezTo>
                  <a:pt x="6631885" y="5415440"/>
                  <a:pt x="6623034" y="5406589"/>
                  <a:pt x="6612117" y="5406589"/>
                </a:cubicBezTo>
                <a:cubicBezTo>
                  <a:pt x="6601199" y="5406589"/>
                  <a:pt x="6592348" y="5415440"/>
                  <a:pt x="6592348" y="5426357"/>
                </a:cubicBezTo>
                <a:cubicBezTo>
                  <a:pt x="6592348" y="5437275"/>
                  <a:pt x="6601199" y="5446125"/>
                  <a:pt x="6612117" y="5446125"/>
                </a:cubicBezTo>
                <a:close/>
                <a:moveTo>
                  <a:pt x="6403778" y="5446125"/>
                </a:moveTo>
                <a:cubicBezTo>
                  <a:pt x="6414695" y="5446125"/>
                  <a:pt x="6423546" y="5437275"/>
                  <a:pt x="6423546" y="5426357"/>
                </a:cubicBezTo>
                <a:cubicBezTo>
                  <a:pt x="6423546" y="5415440"/>
                  <a:pt x="6414695" y="5406589"/>
                  <a:pt x="6403778" y="5406589"/>
                </a:cubicBezTo>
                <a:cubicBezTo>
                  <a:pt x="6392860" y="5406589"/>
                  <a:pt x="6384009" y="5415440"/>
                  <a:pt x="6384009" y="5426357"/>
                </a:cubicBezTo>
                <a:cubicBezTo>
                  <a:pt x="6384009" y="5437275"/>
                  <a:pt x="6392860" y="5446125"/>
                  <a:pt x="6403778" y="5446125"/>
                </a:cubicBezTo>
                <a:close/>
                <a:moveTo>
                  <a:pt x="6210750" y="5446125"/>
                </a:moveTo>
                <a:cubicBezTo>
                  <a:pt x="6221668" y="5446125"/>
                  <a:pt x="6230519" y="5437275"/>
                  <a:pt x="6230519" y="5426357"/>
                </a:cubicBezTo>
                <a:cubicBezTo>
                  <a:pt x="6230519" y="5415440"/>
                  <a:pt x="6221668" y="5406589"/>
                  <a:pt x="6210750" y="5406589"/>
                </a:cubicBezTo>
                <a:cubicBezTo>
                  <a:pt x="6199833" y="5406589"/>
                  <a:pt x="6190982" y="5415440"/>
                  <a:pt x="6190982" y="5426357"/>
                </a:cubicBezTo>
                <a:cubicBezTo>
                  <a:pt x="6190982" y="5437275"/>
                  <a:pt x="6199833" y="5446125"/>
                  <a:pt x="6210750" y="5446125"/>
                </a:cubicBezTo>
                <a:close/>
                <a:moveTo>
                  <a:pt x="6017723" y="5446125"/>
                </a:moveTo>
                <a:cubicBezTo>
                  <a:pt x="6028640" y="5446125"/>
                  <a:pt x="6037491" y="5437275"/>
                  <a:pt x="6037491" y="5426357"/>
                </a:cubicBezTo>
                <a:cubicBezTo>
                  <a:pt x="6037491" y="5415440"/>
                  <a:pt x="6028640" y="5406589"/>
                  <a:pt x="6017723" y="5406589"/>
                </a:cubicBezTo>
                <a:cubicBezTo>
                  <a:pt x="6006805" y="5406589"/>
                  <a:pt x="5997954" y="5415440"/>
                  <a:pt x="5997954" y="5426357"/>
                </a:cubicBezTo>
                <a:cubicBezTo>
                  <a:pt x="5997954" y="5437275"/>
                  <a:pt x="6006805" y="5446125"/>
                  <a:pt x="6017723" y="5446125"/>
                </a:cubicBezTo>
                <a:close/>
                <a:moveTo>
                  <a:pt x="5824694" y="5446125"/>
                </a:moveTo>
                <a:cubicBezTo>
                  <a:pt x="5835612" y="5446125"/>
                  <a:pt x="5844463" y="5437275"/>
                  <a:pt x="5844463" y="5426357"/>
                </a:cubicBezTo>
                <a:cubicBezTo>
                  <a:pt x="5844463" y="5415440"/>
                  <a:pt x="5835612" y="5406589"/>
                  <a:pt x="5824694" y="5406589"/>
                </a:cubicBezTo>
                <a:cubicBezTo>
                  <a:pt x="5813777" y="5406589"/>
                  <a:pt x="5804926" y="5415440"/>
                  <a:pt x="5804926" y="5426357"/>
                </a:cubicBezTo>
                <a:cubicBezTo>
                  <a:pt x="5804926" y="5437275"/>
                  <a:pt x="5813777" y="5446125"/>
                  <a:pt x="5824694" y="5446125"/>
                </a:cubicBezTo>
                <a:close/>
                <a:moveTo>
                  <a:pt x="5631667" y="5446125"/>
                </a:moveTo>
                <a:cubicBezTo>
                  <a:pt x="5642584" y="5446125"/>
                  <a:pt x="5651435" y="5437275"/>
                  <a:pt x="5651435" y="5426357"/>
                </a:cubicBezTo>
                <a:cubicBezTo>
                  <a:pt x="5651435" y="5415440"/>
                  <a:pt x="5642584" y="5406589"/>
                  <a:pt x="5631667" y="5406589"/>
                </a:cubicBezTo>
                <a:cubicBezTo>
                  <a:pt x="5620749" y="5406589"/>
                  <a:pt x="5611899" y="5415440"/>
                  <a:pt x="5611899" y="5426357"/>
                </a:cubicBezTo>
                <a:cubicBezTo>
                  <a:pt x="5611899" y="5437275"/>
                  <a:pt x="5620749" y="5446125"/>
                  <a:pt x="5631667" y="5446125"/>
                </a:cubicBezTo>
                <a:close/>
                <a:moveTo>
                  <a:pt x="5438639" y="5446125"/>
                </a:moveTo>
                <a:cubicBezTo>
                  <a:pt x="5449557" y="5446125"/>
                  <a:pt x="5458408" y="5437275"/>
                  <a:pt x="5458408" y="5426357"/>
                </a:cubicBezTo>
                <a:cubicBezTo>
                  <a:pt x="5458408" y="5415440"/>
                  <a:pt x="5449557" y="5406589"/>
                  <a:pt x="5438639" y="5406589"/>
                </a:cubicBezTo>
                <a:cubicBezTo>
                  <a:pt x="5427722" y="5406589"/>
                  <a:pt x="5418871" y="5415440"/>
                  <a:pt x="5418871" y="5426357"/>
                </a:cubicBezTo>
                <a:cubicBezTo>
                  <a:pt x="5418871" y="5437275"/>
                  <a:pt x="5427722" y="5446125"/>
                  <a:pt x="5438639" y="5446125"/>
                </a:cubicBezTo>
                <a:close/>
                <a:moveTo>
                  <a:pt x="5245612" y="5446125"/>
                </a:moveTo>
                <a:cubicBezTo>
                  <a:pt x="5256529" y="5446125"/>
                  <a:pt x="5265380" y="5437275"/>
                  <a:pt x="5265380" y="5426357"/>
                </a:cubicBezTo>
                <a:cubicBezTo>
                  <a:pt x="5265380" y="5415440"/>
                  <a:pt x="5256529" y="5406589"/>
                  <a:pt x="5245612" y="5406589"/>
                </a:cubicBezTo>
                <a:cubicBezTo>
                  <a:pt x="5234694" y="5406589"/>
                  <a:pt x="5225843" y="5415440"/>
                  <a:pt x="5225843" y="5426357"/>
                </a:cubicBezTo>
                <a:cubicBezTo>
                  <a:pt x="5225843" y="5437275"/>
                  <a:pt x="5234694" y="5446125"/>
                  <a:pt x="5245612" y="5446125"/>
                </a:cubicBezTo>
                <a:close/>
                <a:moveTo>
                  <a:pt x="5052584" y="5446125"/>
                </a:moveTo>
                <a:cubicBezTo>
                  <a:pt x="5063502" y="5446125"/>
                  <a:pt x="5072353" y="5437275"/>
                  <a:pt x="5072353" y="5426357"/>
                </a:cubicBezTo>
                <a:cubicBezTo>
                  <a:pt x="5072353" y="5415440"/>
                  <a:pt x="5063502" y="5406589"/>
                  <a:pt x="5052584" y="5406589"/>
                </a:cubicBezTo>
                <a:cubicBezTo>
                  <a:pt x="5041666" y="5406589"/>
                  <a:pt x="5032815" y="5415440"/>
                  <a:pt x="5032815" y="5426357"/>
                </a:cubicBezTo>
                <a:cubicBezTo>
                  <a:pt x="5032815" y="5437275"/>
                  <a:pt x="5041666" y="5446125"/>
                  <a:pt x="5052584" y="5446125"/>
                </a:cubicBezTo>
                <a:close/>
                <a:moveTo>
                  <a:pt x="4859557" y="5446125"/>
                </a:moveTo>
                <a:cubicBezTo>
                  <a:pt x="4870473" y="5446125"/>
                  <a:pt x="4879324" y="5437275"/>
                  <a:pt x="4879324" y="5426357"/>
                </a:cubicBezTo>
                <a:cubicBezTo>
                  <a:pt x="4879324" y="5415440"/>
                  <a:pt x="4870473" y="5406589"/>
                  <a:pt x="4859557" y="5406589"/>
                </a:cubicBezTo>
                <a:cubicBezTo>
                  <a:pt x="4848639" y="5406589"/>
                  <a:pt x="4839789" y="5415440"/>
                  <a:pt x="4839789" y="5426357"/>
                </a:cubicBezTo>
                <a:cubicBezTo>
                  <a:pt x="4839789" y="5437275"/>
                  <a:pt x="4848639" y="5446125"/>
                  <a:pt x="4859557" y="5446125"/>
                </a:cubicBezTo>
                <a:close/>
                <a:moveTo>
                  <a:pt x="4666528" y="5446125"/>
                </a:moveTo>
                <a:cubicBezTo>
                  <a:pt x="4677446" y="5446125"/>
                  <a:pt x="4686297" y="5437275"/>
                  <a:pt x="4686297" y="5426357"/>
                </a:cubicBezTo>
                <a:cubicBezTo>
                  <a:pt x="4686297" y="5415440"/>
                  <a:pt x="4677446" y="5406589"/>
                  <a:pt x="4666528" y="5406589"/>
                </a:cubicBezTo>
                <a:cubicBezTo>
                  <a:pt x="4655612" y="5406589"/>
                  <a:pt x="4646761" y="5415440"/>
                  <a:pt x="4646761" y="5426357"/>
                </a:cubicBezTo>
                <a:cubicBezTo>
                  <a:pt x="4646761" y="5437275"/>
                  <a:pt x="4655612" y="5446125"/>
                  <a:pt x="4666528" y="5446125"/>
                </a:cubicBezTo>
                <a:close/>
                <a:moveTo>
                  <a:pt x="4473501" y="5446125"/>
                </a:moveTo>
                <a:cubicBezTo>
                  <a:pt x="4484419" y="5446125"/>
                  <a:pt x="4493269" y="5437275"/>
                  <a:pt x="4493269" y="5426357"/>
                </a:cubicBezTo>
                <a:cubicBezTo>
                  <a:pt x="4493269" y="5415440"/>
                  <a:pt x="4484419" y="5406589"/>
                  <a:pt x="4473501" y="5406589"/>
                </a:cubicBezTo>
                <a:cubicBezTo>
                  <a:pt x="4462582" y="5406589"/>
                  <a:pt x="4453732" y="5415440"/>
                  <a:pt x="4453732" y="5426357"/>
                </a:cubicBezTo>
                <a:cubicBezTo>
                  <a:pt x="4453732" y="5437275"/>
                  <a:pt x="4462582" y="5446125"/>
                  <a:pt x="4473501" y="5446125"/>
                </a:cubicBezTo>
                <a:close/>
                <a:moveTo>
                  <a:pt x="4280474" y="5446125"/>
                </a:moveTo>
                <a:cubicBezTo>
                  <a:pt x="4291390" y="5446125"/>
                  <a:pt x="4300242" y="5437275"/>
                  <a:pt x="4300242" y="5426357"/>
                </a:cubicBezTo>
                <a:cubicBezTo>
                  <a:pt x="4300242" y="5415440"/>
                  <a:pt x="4291390" y="5406589"/>
                  <a:pt x="4280474" y="5406589"/>
                </a:cubicBezTo>
                <a:cubicBezTo>
                  <a:pt x="4269556" y="5406589"/>
                  <a:pt x="4260705" y="5415440"/>
                  <a:pt x="4260705" y="5426357"/>
                </a:cubicBezTo>
                <a:cubicBezTo>
                  <a:pt x="4260705" y="5437275"/>
                  <a:pt x="4269556" y="5446125"/>
                  <a:pt x="4280474" y="5446125"/>
                </a:cubicBezTo>
                <a:close/>
                <a:moveTo>
                  <a:pt x="4058922" y="5446125"/>
                </a:moveTo>
                <a:cubicBezTo>
                  <a:pt x="4069840" y="5446125"/>
                  <a:pt x="4078690" y="5437275"/>
                  <a:pt x="4078690" y="5426357"/>
                </a:cubicBezTo>
                <a:cubicBezTo>
                  <a:pt x="4078690" y="5415440"/>
                  <a:pt x="4069840" y="5406589"/>
                  <a:pt x="4058922" y="5406589"/>
                </a:cubicBezTo>
                <a:cubicBezTo>
                  <a:pt x="4048003" y="5406589"/>
                  <a:pt x="4039153" y="5415440"/>
                  <a:pt x="4039153" y="5426357"/>
                </a:cubicBezTo>
                <a:cubicBezTo>
                  <a:pt x="4039153" y="5437275"/>
                  <a:pt x="4048003" y="5446125"/>
                  <a:pt x="4058922" y="5446125"/>
                </a:cubicBezTo>
                <a:close/>
                <a:moveTo>
                  <a:pt x="3865894" y="5446125"/>
                </a:moveTo>
                <a:cubicBezTo>
                  <a:pt x="3876811" y="5446125"/>
                  <a:pt x="3885662" y="5437275"/>
                  <a:pt x="3885662" y="5426357"/>
                </a:cubicBezTo>
                <a:cubicBezTo>
                  <a:pt x="3885662" y="5415440"/>
                  <a:pt x="3876811" y="5406589"/>
                  <a:pt x="3865894" y="5406589"/>
                </a:cubicBezTo>
                <a:cubicBezTo>
                  <a:pt x="3854977" y="5406589"/>
                  <a:pt x="3846126" y="5415440"/>
                  <a:pt x="3846126" y="5426357"/>
                </a:cubicBezTo>
                <a:cubicBezTo>
                  <a:pt x="3846126" y="5437275"/>
                  <a:pt x="3854977" y="5446125"/>
                  <a:pt x="3865894" y="5446125"/>
                </a:cubicBezTo>
                <a:close/>
                <a:moveTo>
                  <a:pt x="3672866" y="5446125"/>
                </a:moveTo>
                <a:cubicBezTo>
                  <a:pt x="3683783" y="5446125"/>
                  <a:pt x="3692634" y="5437275"/>
                  <a:pt x="3692634" y="5426357"/>
                </a:cubicBezTo>
                <a:cubicBezTo>
                  <a:pt x="3692634" y="5415440"/>
                  <a:pt x="3683783" y="5406589"/>
                  <a:pt x="3672866" y="5406589"/>
                </a:cubicBezTo>
                <a:cubicBezTo>
                  <a:pt x="3661948" y="5406589"/>
                  <a:pt x="3653098" y="5415440"/>
                  <a:pt x="3653098" y="5426357"/>
                </a:cubicBezTo>
                <a:cubicBezTo>
                  <a:pt x="3653098" y="5437275"/>
                  <a:pt x="3661948" y="5446125"/>
                  <a:pt x="3672866" y="5446125"/>
                </a:cubicBezTo>
                <a:close/>
                <a:moveTo>
                  <a:pt x="3479838" y="5446125"/>
                </a:moveTo>
                <a:cubicBezTo>
                  <a:pt x="3490755" y="5446125"/>
                  <a:pt x="3499606" y="5437275"/>
                  <a:pt x="3499606" y="5426357"/>
                </a:cubicBezTo>
                <a:cubicBezTo>
                  <a:pt x="3499606" y="5415440"/>
                  <a:pt x="3490755" y="5406589"/>
                  <a:pt x="3479838" y="5406589"/>
                </a:cubicBezTo>
                <a:cubicBezTo>
                  <a:pt x="3468920" y="5406589"/>
                  <a:pt x="3460069" y="5415440"/>
                  <a:pt x="3460069" y="5426357"/>
                </a:cubicBezTo>
                <a:cubicBezTo>
                  <a:pt x="3460069" y="5437275"/>
                  <a:pt x="3468920" y="5446125"/>
                  <a:pt x="3479838" y="5446125"/>
                </a:cubicBezTo>
                <a:close/>
                <a:moveTo>
                  <a:pt x="3286810" y="5446125"/>
                </a:moveTo>
                <a:cubicBezTo>
                  <a:pt x="3297728" y="5446125"/>
                  <a:pt x="3306579" y="5437275"/>
                  <a:pt x="3306579" y="5426357"/>
                </a:cubicBezTo>
                <a:cubicBezTo>
                  <a:pt x="3306579" y="5415440"/>
                  <a:pt x="3297728" y="5406589"/>
                  <a:pt x="3286810" y="5406589"/>
                </a:cubicBezTo>
                <a:cubicBezTo>
                  <a:pt x="3275893" y="5406589"/>
                  <a:pt x="3267042" y="5415440"/>
                  <a:pt x="3267042" y="5426357"/>
                </a:cubicBezTo>
                <a:cubicBezTo>
                  <a:pt x="3267042" y="5437275"/>
                  <a:pt x="3275893" y="5446125"/>
                  <a:pt x="3286810" y="5446125"/>
                </a:cubicBezTo>
                <a:close/>
                <a:moveTo>
                  <a:pt x="3093783" y="5446125"/>
                </a:moveTo>
                <a:cubicBezTo>
                  <a:pt x="3104700" y="5446125"/>
                  <a:pt x="3113551" y="5437275"/>
                  <a:pt x="3113551" y="5426357"/>
                </a:cubicBezTo>
                <a:cubicBezTo>
                  <a:pt x="3113551" y="5415440"/>
                  <a:pt x="3104700" y="5406589"/>
                  <a:pt x="3093783" y="5406589"/>
                </a:cubicBezTo>
                <a:cubicBezTo>
                  <a:pt x="3082865" y="5406589"/>
                  <a:pt x="3074014" y="5415440"/>
                  <a:pt x="3074014" y="5426357"/>
                </a:cubicBezTo>
                <a:cubicBezTo>
                  <a:pt x="3074014" y="5437275"/>
                  <a:pt x="3082865" y="5446125"/>
                  <a:pt x="3093783" y="5446125"/>
                </a:cubicBezTo>
                <a:close/>
                <a:moveTo>
                  <a:pt x="2900755" y="5446125"/>
                </a:moveTo>
                <a:cubicBezTo>
                  <a:pt x="2911673" y="5446125"/>
                  <a:pt x="2920524" y="5437275"/>
                  <a:pt x="2920524" y="5426357"/>
                </a:cubicBezTo>
                <a:cubicBezTo>
                  <a:pt x="2920524" y="5415440"/>
                  <a:pt x="2911673" y="5406589"/>
                  <a:pt x="2900755" y="5406589"/>
                </a:cubicBezTo>
                <a:cubicBezTo>
                  <a:pt x="2889838" y="5406589"/>
                  <a:pt x="2880987" y="5415440"/>
                  <a:pt x="2880987" y="5426357"/>
                </a:cubicBezTo>
                <a:cubicBezTo>
                  <a:pt x="2880987" y="5437275"/>
                  <a:pt x="2889838" y="5446125"/>
                  <a:pt x="2900755" y="5446125"/>
                </a:cubicBezTo>
                <a:close/>
                <a:moveTo>
                  <a:pt x="2707727" y="5446125"/>
                </a:moveTo>
                <a:cubicBezTo>
                  <a:pt x="2718644" y="5446125"/>
                  <a:pt x="2727495" y="5437275"/>
                  <a:pt x="2727495" y="5426357"/>
                </a:cubicBezTo>
                <a:cubicBezTo>
                  <a:pt x="2727495" y="5415440"/>
                  <a:pt x="2718644" y="5406589"/>
                  <a:pt x="2707727" y="5406589"/>
                </a:cubicBezTo>
                <a:cubicBezTo>
                  <a:pt x="2696809" y="5406589"/>
                  <a:pt x="2687958" y="5415440"/>
                  <a:pt x="2687958" y="5426357"/>
                </a:cubicBezTo>
                <a:cubicBezTo>
                  <a:pt x="2687958" y="5437275"/>
                  <a:pt x="2696809" y="5446125"/>
                  <a:pt x="2707727" y="5446125"/>
                </a:cubicBezTo>
                <a:close/>
                <a:moveTo>
                  <a:pt x="2514699" y="5446125"/>
                </a:moveTo>
                <a:cubicBezTo>
                  <a:pt x="2525617" y="5446125"/>
                  <a:pt x="2534468" y="5437275"/>
                  <a:pt x="2534468" y="5426357"/>
                </a:cubicBezTo>
                <a:cubicBezTo>
                  <a:pt x="2534468" y="5415440"/>
                  <a:pt x="2525617" y="5406589"/>
                  <a:pt x="2514699" y="5406589"/>
                </a:cubicBezTo>
                <a:cubicBezTo>
                  <a:pt x="2503782" y="5406589"/>
                  <a:pt x="2494931" y="5415440"/>
                  <a:pt x="2494931" y="5426357"/>
                </a:cubicBezTo>
                <a:cubicBezTo>
                  <a:pt x="2494931" y="5437275"/>
                  <a:pt x="2503782" y="5446125"/>
                  <a:pt x="2514699" y="5446125"/>
                </a:cubicBezTo>
                <a:close/>
                <a:moveTo>
                  <a:pt x="2321672" y="5446125"/>
                </a:moveTo>
                <a:cubicBezTo>
                  <a:pt x="2332589" y="5446125"/>
                  <a:pt x="2341440" y="5437275"/>
                  <a:pt x="2341440" y="5426357"/>
                </a:cubicBezTo>
                <a:cubicBezTo>
                  <a:pt x="2341440" y="5415440"/>
                  <a:pt x="2332589" y="5406589"/>
                  <a:pt x="2321672" y="5406589"/>
                </a:cubicBezTo>
                <a:cubicBezTo>
                  <a:pt x="2310754" y="5406589"/>
                  <a:pt x="2301903" y="5415440"/>
                  <a:pt x="2301903" y="5426357"/>
                </a:cubicBezTo>
                <a:cubicBezTo>
                  <a:pt x="2301903" y="5437275"/>
                  <a:pt x="2310754" y="5446125"/>
                  <a:pt x="2321672" y="5446125"/>
                </a:cubicBezTo>
                <a:close/>
                <a:moveTo>
                  <a:pt x="2128643" y="5446125"/>
                </a:moveTo>
                <a:cubicBezTo>
                  <a:pt x="2139561" y="5446125"/>
                  <a:pt x="2148412" y="5437275"/>
                  <a:pt x="2148412" y="5426357"/>
                </a:cubicBezTo>
                <a:cubicBezTo>
                  <a:pt x="2148412" y="5415440"/>
                  <a:pt x="2139561" y="5406589"/>
                  <a:pt x="2128643" y="5406589"/>
                </a:cubicBezTo>
                <a:cubicBezTo>
                  <a:pt x="2117726" y="5406589"/>
                  <a:pt x="2108875" y="5415440"/>
                  <a:pt x="2108875" y="5426357"/>
                </a:cubicBezTo>
                <a:cubicBezTo>
                  <a:pt x="2108875" y="5437275"/>
                  <a:pt x="2117726" y="5446125"/>
                  <a:pt x="2128643" y="5446125"/>
                </a:cubicBezTo>
                <a:close/>
                <a:moveTo>
                  <a:pt x="1935616" y="5446125"/>
                </a:moveTo>
                <a:cubicBezTo>
                  <a:pt x="1946533" y="5446125"/>
                  <a:pt x="1955384" y="5437275"/>
                  <a:pt x="1955384" y="5426357"/>
                </a:cubicBezTo>
                <a:cubicBezTo>
                  <a:pt x="1955384" y="5415440"/>
                  <a:pt x="1946533" y="5406589"/>
                  <a:pt x="1935616" y="5406589"/>
                </a:cubicBezTo>
                <a:cubicBezTo>
                  <a:pt x="1924698" y="5406589"/>
                  <a:pt x="1915848" y="5415440"/>
                  <a:pt x="1915848" y="5426357"/>
                </a:cubicBezTo>
                <a:cubicBezTo>
                  <a:pt x="1915848" y="5437275"/>
                  <a:pt x="1924698" y="5446125"/>
                  <a:pt x="1935616" y="5446125"/>
                </a:cubicBezTo>
                <a:close/>
                <a:moveTo>
                  <a:pt x="1727277" y="5446125"/>
                </a:moveTo>
                <a:cubicBezTo>
                  <a:pt x="1738195" y="5446125"/>
                  <a:pt x="1747045" y="5437275"/>
                  <a:pt x="1747045" y="5426357"/>
                </a:cubicBezTo>
                <a:cubicBezTo>
                  <a:pt x="1747045" y="5415440"/>
                  <a:pt x="1738195" y="5406589"/>
                  <a:pt x="1727277" y="5406589"/>
                </a:cubicBezTo>
                <a:cubicBezTo>
                  <a:pt x="1716359" y="5406589"/>
                  <a:pt x="1707508" y="5415440"/>
                  <a:pt x="1707508" y="5426357"/>
                </a:cubicBezTo>
                <a:cubicBezTo>
                  <a:pt x="1707508" y="5437275"/>
                  <a:pt x="1716359" y="5446125"/>
                  <a:pt x="1727277" y="5446125"/>
                </a:cubicBezTo>
                <a:close/>
                <a:moveTo>
                  <a:pt x="1534249" y="5446125"/>
                </a:moveTo>
                <a:cubicBezTo>
                  <a:pt x="1545167" y="5446125"/>
                  <a:pt x="1554018" y="5437275"/>
                  <a:pt x="1554018" y="5426357"/>
                </a:cubicBezTo>
                <a:cubicBezTo>
                  <a:pt x="1554018" y="5415440"/>
                  <a:pt x="1545167" y="5406589"/>
                  <a:pt x="1534249" y="5406589"/>
                </a:cubicBezTo>
                <a:cubicBezTo>
                  <a:pt x="1523332" y="5406589"/>
                  <a:pt x="1514481" y="5415440"/>
                  <a:pt x="1514481" y="5426357"/>
                </a:cubicBezTo>
                <a:cubicBezTo>
                  <a:pt x="1514481" y="5437275"/>
                  <a:pt x="1523332" y="5446125"/>
                  <a:pt x="1534249" y="5446125"/>
                </a:cubicBezTo>
                <a:close/>
                <a:moveTo>
                  <a:pt x="1341222" y="5446125"/>
                </a:moveTo>
                <a:cubicBezTo>
                  <a:pt x="1352139" y="5446125"/>
                  <a:pt x="1360990" y="5437275"/>
                  <a:pt x="1360990" y="5426357"/>
                </a:cubicBezTo>
                <a:cubicBezTo>
                  <a:pt x="1360990" y="5415440"/>
                  <a:pt x="1352139" y="5406589"/>
                  <a:pt x="1341222" y="5406589"/>
                </a:cubicBezTo>
                <a:cubicBezTo>
                  <a:pt x="1330304" y="5406589"/>
                  <a:pt x="1321453" y="5415440"/>
                  <a:pt x="1321453" y="5426357"/>
                </a:cubicBezTo>
                <a:cubicBezTo>
                  <a:pt x="1321453" y="5437275"/>
                  <a:pt x="1330304" y="5446125"/>
                  <a:pt x="1341222" y="5446125"/>
                </a:cubicBezTo>
                <a:close/>
                <a:moveTo>
                  <a:pt x="1148193" y="5446125"/>
                </a:moveTo>
                <a:cubicBezTo>
                  <a:pt x="1159111" y="5446125"/>
                  <a:pt x="1167962" y="5437275"/>
                  <a:pt x="1167962" y="5426357"/>
                </a:cubicBezTo>
                <a:cubicBezTo>
                  <a:pt x="1167962" y="5415440"/>
                  <a:pt x="1159111" y="5406589"/>
                  <a:pt x="1148193" y="5406589"/>
                </a:cubicBezTo>
                <a:cubicBezTo>
                  <a:pt x="1137276" y="5406589"/>
                  <a:pt x="1128425" y="5415440"/>
                  <a:pt x="1128425" y="5426357"/>
                </a:cubicBezTo>
                <a:cubicBezTo>
                  <a:pt x="1128425" y="5437275"/>
                  <a:pt x="1137276" y="5446125"/>
                  <a:pt x="1148193" y="5446125"/>
                </a:cubicBezTo>
                <a:close/>
                <a:moveTo>
                  <a:pt x="955166" y="5446125"/>
                </a:moveTo>
                <a:cubicBezTo>
                  <a:pt x="966083" y="5446125"/>
                  <a:pt x="974934" y="5437275"/>
                  <a:pt x="974934" y="5426357"/>
                </a:cubicBezTo>
                <a:cubicBezTo>
                  <a:pt x="974934" y="5415440"/>
                  <a:pt x="966083" y="5406589"/>
                  <a:pt x="955166" y="5406589"/>
                </a:cubicBezTo>
                <a:cubicBezTo>
                  <a:pt x="944248" y="5406589"/>
                  <a:pt x="935398" y="5415440"/>
                  <a:pt x="935398" y="5426357"/>
                </a:cubicBezTo>
                <a:cubicBezTo>
                  <a:pt x="935398" y="5437275"/>
                  <a:pt x="944248" y="5446125"/>
                  <a:pt x="955166" y="5446125"/>
                </a:cubicBezTo>
                <a:close/>
                <a:moveTo>
                  <a:pt x="762138" y="5446125"/>
                </a:moveTo>
                <a:cubicBezTo>
                  <a:pt x="773056" y="5446125"/>
                  <a:pt x="781907" y="5437275"/>
                  <a:pt x="781907" y="5426357"/>
                </a:cubicBezTo>
                <a:cubicBezTo>
                  <a:pt x="781907" y="5415440"/>
                  <a:pt x="773056" y="5406589"/>
                  <a:pt x="762138" y="5406589"/>
                </a:cubicBezTo>
                <a:cubicBezTo>
                  <a:pt x="751221" y="5406589"/>
                  <a:pt x="742370" y="5415440"/>
                  <a:pt x="742370" y="5426357"/>
                </a:cubicBezTo>
                <a:cubicBezTo>
                  <a:pt x="742370" y="5437275"/>
                  <a:pt x="751221" y="5446125"/>
                  <a:pt x="762138" y="5446125"/>
                </a:cubicBezTo>
                <a:close/>
                <a:moveTo>
                  <a:pt x="569111" y="5446125"/>
                </a:moveTo>
                <a:cubicBezTo>
                  <a:pt x="580028" y="5446125"/>
                  <a:pt x="588879" y="5437275"/>
                  <a:pt x="588879" y="5426357"/>
                </a:cubicBezTo>
                <a:cubicBezTo>
                  <a:pt x="588879" y="5415440"/>
                  <a:pt x="580028" y="5406589"/>
                  <a:pt x="569111" y="5406589"/>
                </a:cubicBezTo>
                <a:cubicBezTo>
                  <a:pt x="558193" y="5406589"/>
                  <a:pt x="549343" y="5415440"/>
                  <a:pt x="549343" y="5426357"/>
                </a:cubicBezTo>
                <a:cubicBezTo>
                  <a:pt x="549343" y="5437275"/>
                  <a:pt x="558193" y="5446125"/>
                  <a:pt x="569111" y="5446125"/>
                </a:cubicBezTo>
                <a:close/>
                <a:moveTo>
                  <a:pt x="376082" y="5446125"/>
                </a:moveTo>
                <a:cubicBezTo>
                  <a:pt x="387000" y="5446125"/>
                  <a:pt x="395851" y="5437275"/>
                  <a:pt x="395851" y="5426357"/>
                </a:cubicBezTo>
                <a:cubicBezTo>
                  <a:pt x="395851" y="5415440"/>
                  <a:pt x="387000" y="5406589"/>
                  <a:pt x="376082" y="5406589"/>
                </a:cubicBezTo>
                <a:cubicBezTo>
                  <a:pt x="365165" y="5406589"/>
                  <a:pt x="356314" y="5415440"/>
                  <a:pt x="356314" y="5426357"/>
                </a:cubicBezTo>
                <a:cubicBezTo>
                  <a:pt x="356314" y="5437275"/>
                  <a:pt x="365165" y="5446125"/>
                  <a:pt x="376082" y="5446125"/>
                </a:cubicBezTo>
                <a:close/>
                <a:moveTo>
                  <a:pt x="183055" y="5446125"/>
                </a:moveTo>
                <a:cubicBezTo>
                  <a:pt x="193973" y="5446125"/>
                  <a:pt x="202823" y="5437275"/>
                  <a:pt x="202823" y="5426357"/>
                </a:cubicBezTo>
                <a:cubicBezTo>
                  <a:pt x="202823" y="5415440"/>
                  <a:pt x="193973" y="5406589"/>
                  <a:pt x="183055" y="5406589"/>
                </a:cubicBezTo>
                <a:cubicBezTo>
                  <a:pt x="172137" y="5406589"/>
                  <a:pt x="163287" y="5415440"/>
                  <a:pt x="163287" y="5426357"/>
                </a:cubicBezTo>
                <a:cubicBezTo>
                  <a:pt x="163287" y="5437275"/>
                  <a:pt x="172137" y="5446125"/>
                  <a:pt x="183055" y="5446125"/>
                </a:cubicBezTo>
                <a:close/>
                <a:moveTo>
                  <a:pt x="0" y="5639674"/>
                </a:moveTo>
                <a:lnTo>
                  <a:pt x="4006" y="5638015"/>
                </a:lnTo>
                <a:cubicBezTo>
                  <a:pt x="7583" y="5634437"/>
                  <a:pt x="9796" y="5629495"/>
                  <a:pt x="9796" y="5624036"/>
                </a:cubicBezTo>
                <a:cubicBezTo>
                  <a:pt x="9796" y="5618577"/>
                  <a:pt x="7583" y="5613635"/>
                  <a:pt x="4006" y="5610058"/>
                </a:cubicBezTo>
                <a:lnTo>
                  <a:pt x="0" y="5608399"/>
                </a:lnTo>
                <a:close/>
                <a:moveTo>
                  <a:pt x="8349367" y="5643805"/>
                </a:moveTo>
                <a:cubicBezTo>
                  <a:pt x="8354825" y="5643805"/>
                  <a:pt x="8359767" y="5641592"/>
                  <a:pt x="8363345" y="5638015"/>
                </a:cubicBezTo>
                <a:lnTo>
                  <a:pt x="8366380" y="5630687"/>
                </a:lnTo>
                <a:lnTo>
                  <a:pt x="8366380" y="5617385"/>
                </a:lnTo>
                <a:lnTo>
                  <a:pt x="8363345" y="5610058"/>
                </a:lnTo>
                <a:cubicBezTo>
                  <a:pt x="8359767" y="5606481"/>
                  <a:pt x="8354825" y="5604268"/>
                  <a:pt x="8349367" y="5604268"/>
                </a:cubicBezTo>
                <a:cubicBezTo>
                  <a:pt x="8338449" y="5604268"/>
                  <a:pt x="8329598" y="5613119"/>
                  <a:pt x="8329598" y="5624036"/>
                </a:cubicBezTo>
                <a:cubicBezTo>
                  <a:pt x="8329598" y="5634954"/>
                  <a:pt x="8338449" y="5643805"/>
                  <a:pt x="8349367" y="5643805"/>
                </a:cubicBezTo>
                <a:close/>
                <a:moveTo>
                  <a:pt x="8156338" y="5643805"/>
                </a:moveTo>
                <a:cubicBezTo>
                  <a:pt x="8167256" y="5643805"/>
                  <a:pt x="8176107" y="5634954"/>
                  <a:pt x="8176107" y="5624036"/>
                </a:cubicBezTo>
                <a:cubicBezTo>
                  <a:pt x="8176107" y="5613119"/>
                  <a:pt x="8167256" y="5604268"/>
                  <a:pt x="8156338" y="5604268"/>
                </a:cubicBezTo>
                <a:cubicBezTo>
                  <a:pt x="8145421" y="5604268"/>
                  <a:pt x="8136570" y="5613119"/>
                  <a:pt x="8136570" y="5624036"/>
                </a:cubicBezTo>
                <a:cubicBezTo>
                  <a:pt x="8136570" y="5634954"/>
                  <a:pt x="8145421" y="5643805"/>
                  <a:pt x="8156338" y="5643805"/>
                </a:cubicBezTo>
                <a:close/>
                <a:moveTo>
                  <a:pt x="7963311" y="5643805"/>
                </a:moveTo>
                <a:cubicBezTo>
                  <a:pt x="7974228" y="5643805"/>
                  <a:pt x="7983079" y="5634954"/>
                  <a:pt x="7983079" y="5624036"/>
                </a:cubicBezTo>
                <a:cubicBezTo>
                  <a:pt x="7983079" y="5613119"/>
                  <a:pt x="7974228" y="5604268"/>
                  <a:pt x="7963311" y="5604268"/>
                </a:cubicBezTo>
                <a:cubicBezTo>
                  <a:pt x="7952393" y="5604268"/>
                  <a:pt x="7943543" y="5613119"/>
                  <a:pt x="7943543" y="5624036"/>
                </a:cubicBezTo>
                <a:cubicBezTo>
                  <a:pt x="7943543" y="5634954"/>
                  <a:pt x="7952393" y="5643805"/>
                  <a:pt x="7963311" y="5643805"/>
                </a:cubicBezTo>
                <a:close/>
                <a:moveTo>
                  <a:pt x="7770283" y="5643805"/>
                </a:moveTo>
                <a:cubicBezTo>
                  <a:pt x="7781201" y="5643805"/>
                  <a:pt x="7790052" y="5634954"/>
                  <a:pt x="7790052" y="5624036"/>
                </a:cubicBezTo>
                <a:cubicBezTo>
                  <a:pt x="7790052" y="5613119"/>
                  <a:pt x="7781201" y="5604268"/>
                  <a:pt x="7770283" y="5604268"/>
                </a:cubicBezTo>
                <a:cubicBezTo>
                  <a:pt x="7759366" y="5604268"/>
                  <a:pt x="7750515" y="5613119"/>
                  <a:pt x="7750515" y="5624036"/>
                </a:cubicBezTo>
                <a:cubicBezTo>
                  <a:pt x="7750515" y="5634954"/>
                  <a:pt x="7759366" y="5643805"/>
                  <a:pt x="7770283" y="5643805"/>
                </a:cubicBezTo>
                <a:close/>
                <a:moveTo>
                  <a:pt x="7577256" y="5643805"/>
                </a:moveTo>
                <a:cubicBezTo>
                  <a:pt x="7588174" y="5643805"/>
                  <a:pt x="7597024" y="5634954"/>
                  <a:pt x="7597024" y="5624036"/>
                </a:cubicBezTo>
                <a:cubicBezTo>
                  <a:pt x="7597024" y="5613119"/>
                  <a:pt x="7588174" y="5604268"/>
                  <a:pt x="7577256" y="5604268"/>
                </a:cubicBezTo>
                <a:cubicBezTo>
                  <a:pt x="7566338" y="5604268"/>
                  <a:pt x="7557488" y="5613119"/>
                  <a:pt x="7557488" y="5624036"/>
                </a:cubicBezTo>
                <a:cubicBezTo>
                  <a:pt x="7557488" y="5634954"/>
                  <a:pt x="7566338" y="5643805"/>
                  <a:pt x="7577256" y="5643805"/>
                </a:cubicBezTo>
                <a:close/>
                <a:moveTo>
                  <a:pt x="7384228" y="5643805"/>
                </a:moveTo>
                <a:cubicBezTo>
                  <a:pt x="7395145" y="5643805"/>
                  <a:pt x="7403996" y="5634954"/>
                  <a:pt x="7403996" y="5624036"/>
                </a:cubicBezTo>
                <a:cubicBezTo>
                  <a:pt x="7403996" y="5613119"/>
                  <a:pt x="7395145" y="5604268"/>
                  <a:pt x="7384228" y="5604268"/>
                </a:cubicBezTo>
                <a:cubicBezTo>
                  <a:pt x="7373310" y="5604268"/>
                  <a:pt x="7364459" y="5613119"/>
                  <a:pt x="7364459" y="5624036"/>
                </a:cubicBezTo>
                <a:cubicBezTo>
                  <a:pt x="7364459" y="5634954"/>
                  <a:pt x="7373310" y="5643805"/>
                  <a:pt x="7384228" y="5643805"/>
                </a:cubicBezTo>
                <a:close/>
                <a:moveTo>
                  <a:pt x="7191200" y="5643805"/>
                </a:moveTo>
                <a:cubicBezTo>
                  <a:pt x="7202118" y="5643805"/>
                  <a:pt x="7210968" y="5634954"/>
                  <a:pt x="7210968" y="5624036"/>
                </a:cubicBezTo>
                <a:cubicBezTo>
                  <a:pt x="7210968" y="5613119"/>
                  <a:pt x="7202118" y="5604268"/>
                  <a:pt x="7191200" y="5604268"/>
                </a:cubicBezTo>
                <a:cubicBezTo>
                  <a:pt x="7180283" y="5604268"/>
                  <a:pt x="7171432" y="5613119"/>
                  <a:pt x="7171432" y="5624036"/>
                </a:cubicBezTo>
                <a:cubicBezTo>
                  <a:pt x="7171432" y="5634954"/>
                  <a:pt x="7180283" y="5643805"/>
                  <a:pt x="7191200" y="5643805"/>
                </a:cubicBezTo>
                <a:close/>
                <a:moveTo>
                  <a:pt x="6998173" y="5643805"/>
                </a:moveTo>
                <a:cubicBezTo>
                  <a:pt x="7009090" y="5643805"/>
                  <a:pt x="7017941" y="5634954"/>
                  <a:pt x="7017941" y="5624036"/>
                </a:cubicBezTo>
                <a:cubicBezTo>
                  <a:pt x="7017941" y="5613119"/>
                  <a:pt x="7009090" y="5604268"/>
                  <a:pt x="6998173" y="5604268"/>
                </a:cubicBezTo>
                <a:cubicBezTo>
                  <a:pt x="6987255" y="5604268"/>
                  <a:pt x="6978404" y="5613119"/>
                  <a:pt x="6978404" y="5624036"/>
                </a:cubicBezTo>
                <a:cubicBezTo>
                  <a:pt x="6978404" y="5634954"/>
                  <a:pt x="6987255" y="5643805"/>
                  <a:pt x="6998173" y="5643805"/>
                </a:cubicBezTo>
                <a:close/>
                <a:moveTo>
                  <a:pt x="6805144" y="5643805"/>
                </a:moveTo>
                <a:cubicBezTo>
                  <a:pt x="6816062" y="5643805"/>
                  <a:pt x="6824913" y="5634954"/>
                  <a:pt x="6824913" y="5624036"/>
                </a:cubicBezTo>
                <a:cubicBezTo>
                  <a:pt x="6824913" y="5613119"/>
                  <a:pt x="6816062" y="5604268"/>
                  <a:pt x="6805144" y="5604268"/>
                </a:cubicBezTo>
                <a:cubicBezTo>
                  <a:pt x="6794227" y="5604268"/>
                  <a:pt x="6785376" y="5613119"/>
                  <a:pt x="6785376" y="5624036"/>
                </a:cubicBezTo>
                <a:cubicBezTo>
                  <a:pt x="6785376" y="5634954"/>
                  <a:pt x="6794227" y="5643805"/>
                  <a:pt x="6805144" y="5643805"/>
                </a:cubicBezTo>
                <a:close/>
                <a:moveTo>
                  <a:pt x="6612117" y="5643805"/>
                </a:moveTo>
                <a:cubicBezTo>
                  <a:pt x="6623034" y="5643805"/>
                  <a:pt x="6631885" y="5634954"/>
                  <a:pt x="6631885" y="5624036"/>
                </a:cubicBezTo>
                <a:cubicBezTo>
                  <a:pt x="6631885" y="5613119"/>
                  <a:pt x="6623034" y="5604268"/>
                  <a:pt x="6612117" y="5604268"/>
                </a:cubicBezTo>
                <a:cubicBezTo>
                  <a:pt x="6601199" y="5604268"/>
                  <a:pt x="6592348" y="5613119"/>
                  <a:pt x="6592348" y="5624036"/>
                </a:cubicBezTo>
                <a:cubicBezTo>
                  <a:pt x="6592348" y="5634954"/>
                  <a:pt x="6601199" y="5643805"/>
                  <a:pt x="6612117" y="5643805"/>
                </a:cubicBezTo>
                <a:close/>
                <a:moveTo>
                  <a:pt x="6403778" y="5643805"/>
                </a:moveTo>
                <a:cubicBezTo>
                  <a:pt x="6414695" y="5643805"/>
                  <a:pt x="6423546" y="5634954"/>
                  <a:pt x="6423546" y="5624036"/>
                </a:cubicBezTo>
                <a:cubicBezTo>
                  <a:pt x="6423546" y="5613119"/>
                  <a:pt x="6414695" y="5604268"/>
                  <a:pt x="6403778" y="5604268"/>
                </a:cubicBezTo>
                <a:cubicBezTo>
                  <a:pt x="6392860" y="5604268"/>
                  <a:pt x="6384009" y="5613119"/>
                  <a:pt x="6384009" y="5624036"/>
                </a:cubicBezTo>
                <a:cubicBezTo>
                  <a:pt x="6384009" y="5634954"/>
                  <a:pt x="6392860" y="5643805"/>
                  <a:pt x="6403778" y="5643805"/>
                </a:cubicBezTo>
                <a:close/>
                <a:moveTo>
                  <a:pt x="6210750" y="5643805"/>
                </a:moveTo>
                <a:cubicBezTo>
                  <a:pt x="6221668" y="5643805"/>
                  <a:pt x="6230519" y="5634954"/>
                  <a:pt x="6230519" y="5624036"/>
                </a:cubicBezTo>
                <a:cubicBezTo>
                  <a:pt x="6230519" y="5613119"/>
                  <a:pt x="6221668" y="5604268"/>
                  <a:pt x="6210750" y="5604268"/>
                </a:cubicBezTo>
                <a:cubicBezTo>
                  <a:pt x="6199833" y="5604268"/>
                  <a:pt x="6190982" y="5613119"/>
                  <a:pt x="6190982" y="5624036"/>
                </a:cubicBezTo>
                <a:cubicBezTo>
                  <a:pt x="6190982" y="5634954"/>
                  <a:pt x="6199833" y="5643805"/>
                  <a:pt x="6210750" y="5643805"/>
                </a:cubicBezTo>
                <a:close/>
                <a:moveTo>
                  <a:pt x="6017723" y="5643805"/>
                </a:moveTo>
                <a:cubicBezTo>
                  <a:pt x="6028640" y="5643805"/>
                  <a:pt x="6037491" y="5634954"/>
                  <a:pt x="6037491" y="5624036"/>
                </a:cubicBezTo>
                <a:cubicBezTo>
                  <a:pt x="6037491" y="5613119"/>
                  <a:pt x="6028640" y="5604268"/>
                  <a:pt x="6017723" y="5604268"/>
                </a:cubicBezTo>
                <a:cubicBezTo>
                  <a:pt x="6006805" y="5604268"/>
                  <a:pt x="5997954" y="5613119"/>
                  <a:pt x="5997954" y="5624036"/>
                </a:cubicBezTo>
                <a:cubicBezTo>
                  <a:pt x="5997954" y="5634954"/>
                  <a:pt x="6006805" y="5643805"/>
                  <a:pt x="6017723" y="5643805"/>
                </a:cubicBezTo>
                <a:close/>
                <a:moveTo>
                  <a:pt x="5824694" y="5643805"/>
                </a:moveTo>
                <a:cubicBezTo>
                  <a:pt x="5835612" y="5643805"/>
                  <a:pt x="5844463" y="5634954"/>
                  <a:pt x="5844463" y="5624036"/>
                </a:cubicBezTo>
                <a:cubicBezTo>
                  <a:pt x="5844463" y="5613119"/>
                  <a:pt x="5835612" y="5604268"/>
                  <a:pt x="5824694" y="5604268"/>
                </a:cubicBezTo>
                <a:cubicBezTo>
                  <a:pt x="5813777" y="5604268"/>
                  <a:pt x="5804926" y="5613119"/>
                  <a:pt x="5804926" y="5624036"/>
                </a:cubicBezTo>
                <a:cubicBezTo>
                  <a:pt x="5804926" y="5634954"/>
                  <a:pt x="5813777" y="5643805"/>
                  <a:pt x="5824694" y="5643805"/>
                </a:cubicBezTo>
                <a:close/>
                <a:moveTo>
                  <a:pt x="5631667" y="5643805"/>
                </a:moveTo>
                <a:cubicBezTo>
                  <a:pt x="5642584" y="5643805"/>
                  <a:pt x="5651435" y="5634954"/>
                  <a:pt x="5651435" y="5624036"/>
                </a:cubicBezTo>
                <a:cubicBezTo>
                  <a:pt x="5651435" y="5613119"/>
                  <a:pt x="5642584" y="5604268"/>
                  <a:pt x="5631667" y="5604268"/>
                </a:cubicBezTo>
                <a:cubicBezTo>
                  <a:pt x="5620749" y="5604268"/>
                  <a:pt x="5611899" y="5613119"/>
                  <a:pt x="5611899" y="5624036"/>
                </a:cubicBezTo>
                <a:cubicBezTo>
                  <a:pt x="5611899" y="5634954"/>
                  <a:pt x="5620749" y="5643805"/>
                  <a:pt x="5631667" y="5643805"/>
                </a:cubicBezTo>
                <a:close/>
                <a:moveTo>
                  <a:pt x="5438639" y="5643805"/>
                </a:moveTo>
                <a:cubicBezTo>
                  <a:pt x="5449557" y="5643805"/>
                  <a:pt x="5458408" y="5634954"/>
                  <a:pt x="5458408" y="5624036"/>
                </a:cubicBezTo>
                <a:cubicBezTo>
                  <a:pt x="5458408" y="5613119"/>
                  <a:pt x="5449557" y="5604268"/>
                  <a:pt x="5438639" y="5604268"/>
                </a:cubicBezTo>
                <a:cubicBezTo>
                  <a:pt x="5427722" y="5604268"/>
                  <a:pt x="5418871" y="5613119"/>
                  <a:pt x="5418871" y="5624036"/>
                </a:cubicBezTo>
                <a:cubicBezTo>
                  <a:pt x="5418871" y="5634954"/>
                  <a:pt x="5427722" y="5643805"/>
                  <a:pt x="5438639" y="5643805"/>
                </a:cubicBezTo>
                <a:close/>
                <a:moveTo>
                  <a:pt x="5245612" y="5643805"/>
                </a:moveTo>
                <a:cubicBezTo>
                  <a:pt x="5256529" y="5643805"/>
                  <a:pt x="5265380" y="5634954"/>
                  <a:pt x="5265380" y="5624036"/>
                </a:cubicBezTo>
                <a:cubicBezTo>
                  <a:pt x="5265380" y="5613119"/>
                  <a:pt x="5256529" y="5604268"/>
                  <a:pt x="5245612" y="5604268"/>
                </a:cubicBezTo>
                <a:cubicBezTo>
                  <a:pt x="5234694" y="5604268"/>
                  <a:pt x="5225843" y="5613119"/>
                  <a:pt x="5225843" y="5624036"/>
                </a:cubicBezTo>
                <a:cubicBezTo>
                  <a:pt x="5225843" y="5634954"/>
                  <a:pt x="5234694" y="5643805"/>
                  <a:pt x="5245612" y="5643805"/>
                </a:cubicBezTo>
                <a:close/>
                <a:moveTo>
                  <a:pt x="5052584" y="5643805"/>
                </a:moveTo>
                <a:cubicBezTo>
                  <a:pt x="5063502" y="5643805"/>
                  <a:pt x="5072353" y="5634954"/>
                  <a:pt x="5072353" y="5624036"/>
                </a:cubicBezTo>
                <a:cubicBezTo>
                  <a:pt x="5072353" y="5613119"/>
                  <a:pt x="5063502" y="5604268"/>
                  <a:pt x="5052584" y="5604268"/>
                </a:cubicBezTo>
                <a:cubicBezTo>
                  <a:pt x="5041666" y="5604268"/>
                  <a:pt x="5032815" y="5613119"/>
                  <a:pt x="5032815" y="5624036"/>
                </a:cubicBezTo>
                <a:cubicBezTo>
                  <a:pt x="5032815" y="5634954"/>
                  <a:pt x="5041666" y="5643805"/>
                  <a:pt x="5052584" y="5643805"/>
                </a:cubicBezTo>
                <a:close/>
                <a:moveTo>
                  <a:pt x="4859557" y="5643805"/>
                </a:moveTo>
                <a:cubicBezTo>
                  <a:pt x="4870473" y="5643805"/>
                  <a:pt x="4879324" y="5634954"/>
                  <a:pt x="4879324" y="5624036"/>
                </a:cubicBezTo>
                <a:cubicBezTo>
                  <a:pt x="4879324" y="5613119"/>
                  <a:pt x="4870473" y="5604268"/>
                  <a:pt x="4859557" y="5604268"/>
                </a:cubicBezTo>
                <a:cubicBezTo>
                  <a:pt x="4848639" y="5604268"/>
                  <a:pt x="4839789" y="5613119"/>
                  <a:pt x="4839789" y="5624036"/>
                </a:cubicBezTo>
                <a:cubicBezTo>
                  <a:pt x="4839789" y="5634954"/>
                  <a:pt x="4848639" y="5643805"/>
                  <a:pt x="4859557" y="5643805"/>
                </a:cubicBezTo>
                <a:close/>
                <a:moveTo>
                  <a:pt x="4666528" y="5643805"/>
                </a:moveTo>
                <a:cubicBezTo>
                  <a:pt x="4677446" y="5643805"/>
                  <a:pt x="4686297" y="5634954"/>
                  <a:pt x="4686297" y="5624036"/>
                </a:cubicBezTo>
                <a:cubicBezTo>
                  <a:pt x="4686297" y="5613119"/>
                  <a:pt x="4677446" y="5604268"/>
                  <a:pt x="4666528" y="5604268"/>
                </a:cubicBezTo>
                <a:cubicBezTo>
                  <a:pt x="4655612" y="5604268"/>
                  <a:pt x="4646761" y="5613119"/>
                  <a:pt x="4646761" y="5624036"/>
                </a:cubicBezTo>
                <a:cubicBezTo>
                  <a:pt x="4646761" y="5634954"/>
                  <a:pt x="4655612" y="5643805"/>
                  <a:pt x="4666528" y="5643805"/>
                </a:cubicBezTo>
                <a:close/>
                <a:moveTo>
                  <a:pt x="4473501" y="5643805"/>
                </a:moveTo>
                <a:cubicBezTo>
                  <a:pt x="4484419" y="5643805"/>
                  <a:pt x="4493269" y="5634954"/>
                  <a:pt x="4493269" y="5624036"/>
                </a:cubicBezTo>
                <a:cubicBezTo>
                  <a:pt x="4493269" y="5613119"/>
                  <a:pt x="4484419" y="5604268"/>
                  <a:pt x="4473501" y="5604268"/>
                </a:cubicBezTo>
                <a:cubicBezTo>
                  <a:pt x="4462582" y="5604268"/>
                  <a:pt x="4453732" y="5613119"/>
                  <a:pt x="4453732" y="5624036"/>
                </a:cubicBezTo>
                <a:cubicBezTo>
                  <a:pt x="4453732" y="5634954"/>
                  <a:pt x="4462582" y="5643805"/>
                  <a:pt x="4473501" y="5643805"/>
                </a:cubicBezTo>
                <a:close/>
                <a:moveTo>
                  <a:pt x="4280474" y="5643805"/>
                </a:moveTo>
                <a:cubicBezTo>
                  <a:pt x="4291390" y="5643805"/>
                  <a:pt x="4300242" y="5634954"/>
                  <a:pt x="4300242" y="5624036"/>
                </a:cubicBezTo>
                <a:cubicBezTo>
                  <a:pt x="4300242" y="5613119"/>
                  <a:pt x="4291390" y="5604268"/>
                  <a:pt x="4280474" y="5604268"/>
                </a:cubicBezTo>
                <a:cubicBezTo>
                  <a:pt x="4269556" y="5604268"/>
                  <a:pt x="4260705" y="5613119"/>
                  <a:pt x="4260705" y="5624036"/>
                </a:cubicBezTo>
                <a:cubicBezTo>
                  <a:pt x="4260705" y="5634954"/>
                  <a:pt x="4269556" y="5643805"/>
                  <a:pt x="4280474" y="5643805"/>
                </a:cubicBezTo>
                <a:close/>
                <a:moveTo>
                  <a:pt x="4058922" y="5643805"/>
                </a:moveTo>
                <a:cubicBezTo>
                  <a:pt x="4069840" y="5643805"/>
                  <a:pt x="4078690" y="5634954"/>
                  <a:pt x="4078690" y="5624036"/>
                </a:cubicBezTo>
                <a:cubicBezTo>
                  <a:pt x="4078690" y="5613119"/>
                  <a:pt x="4069840" y="5604268"/>
                  <a:pt x="4058922" y="5604268"/>
                </a:cubicBezTo>
                <a:cubicBezTo>
                  <a:pt x="4048003" y="5604268"/>
                  <a:pt x="4039153" y="5613119"/>
                  <a:pt x="4039153" y="5624036"/>
                </a:cubicBezTo>
                <a:cubicBezTo>
                  <a:pt x="4039153" y="5634954"/>
                  <a:pt x="4048003" y="5643805"/>
                  <a:pt x="4058922" y="5643805"/>
                </a:cubicBezTo>
                <a:close/>
                <a:moveTo>
                  <a:pt x="3865894" y="5643805"/>
                </a:moveTo>
                <a:cubicBezTo>
                  <a:pt x="3876811" y="5643805"/>
                  <a:pt x="3885662" y="5634954"/>
                  <a:pt x="3885662" y="5624036"/>
                </a:cubicBezTo>
                <a:cubicBezTo>
                  <a:pt x="3885662" y="5613119"/>
                  <a:pt x="3876811" y="5604268"/>
                  <a:pt x="3865894" y="5604268"/>
                </a:cubicBezTo>
                <a:cubicBezTo>
                  <a:pt x="3854977" y="5604268"/>
                  <a:pt x="3846126" y="5613119"/>
                  <a:pt x="3846126" y="5624036"/>
                </a:cubicBezTo>
                <a:cubicBezTo>
                  <a:pt x="3846126" y="5634954"/>
                  <a:pt x="3854977" y="5643805"/>
                  <a:pt x="3865894" y="5643805"/>
                </a:cubicBezTo>
                <a:close/>
                <a:moveTo>
                  <a:pt x="3672866" y="5643805"/>
                </a:moveTo>
                <a:cubicBezTo>
                  <a:pt x="3683783" y="5643805"/>
                  <a:pt x="3692634" y="5634954"/>
                  <a:pt x="3692634" y="5624036"/>
                </a:cubicBezTo>
                <a:cubicBezTo>
                  <a:pt x="3692634" y="5613119"/>
                  <a:pt x="3683783" y="5604268"/>
                  <a:pt x="3672866" y="5604268"/>
                </a:cubicBezTo>
                <a:cubicBezTo>
                  <a:pt x="3661948" y="5604268"/>
                  <a:pt x="3653098" y="5613119"/>
                  <a:pt x="3653098" y="5624036"/>
                </a:cubicBezTo>
                <a:cubicBezTo>
                  <a:pt x="3653098" y="5634954"/>
                  <a:pt x="3661948" y="5643805"/>
                  <a:pt x="3672866" y="5643805"/>
                </a:cubicBezTo>
                <a:close/>
                <a:moveTo>
                  <a:pt x="3479838" y="5643805"/>
                </a:moveTo>
                <a:cubicBezTo>
                  <a:pt x="3490755" y="5643805"/>
                  <a:pt x="3499606" y="5634954"/>
                  <a:pt x="3499606" y="5624036"/>
                </a:cubicBezTo>
                <a:cubicBezTo>
                  <a:pt x="3499606" y="5613119"/>
                  <a:pt x="3490755" y="5604268"/>
                  <a:pt x="3479838" y="5604268"/>
                </a:cubicBezTo>
                <a:cubicBezTo>
                  <a:pt x="3468920" y="5604268"/>
                  <a:pt x="3460069" y="5613119"/>
                  <a:pt x="3460069" y="5624036"/>
                </a:cubicBezTo>
                <a:cubicBezTo>
                  <a:pt x="3460069" y="5634954"/>
                  <a:pt x="3468920" y="5643805"/>
                  <a:pt x="3479838" y="5643805"/>
                </a:cubicBezTo>
                <a:close/>
                <a:moveTo>
                  <a:pt x="3286810" y="5643805"/>
                </a:moveTo>
                <a:cubicBezTo>
                  <a:pt x="3297728" y="5643805"/>
                  <a:pt x="3306579" y="5634954"/>
                  <a:pt x="3306579" y="5624036"/>
                </a:cubicBezTo>
                <a:cubicBezTo>
                  <a:pt x="3306579" y="5613119"/>
                  <a:pt x="3297728" y="5604268"/>
                  <a:pt x="3286810" y="5604268"/>
                </a:cubicBezTo>
                <a:cubicBezTo>
                  <a:pt x="3275893" y="5604268"/>
                  <a:pt x="3267042" y="5613119"/>
                  <a:pt x="3267042" y="5624036"/>
                </a:cubicBezTo>
                <a:cubicBezTo>
                  <a:pt x="3267042" y="5634954"/>
                  <a:pt x="3275893" y="5643805"/>
                  <a:pt x="3286810" y="5643805"/>
                </a:cubicBezTo>
                <a:close/>
                <a:moveTo>
                  <a:pt x="3093783" y="5643805"/>
                </a:moveTo>
                <a:cubicBezTo>
                  <a:pt x="3104700" y="5643805"/>
                  <a:pt x="3113551" y="5634954"/>
                  <a:pt x="3113551" y="5624036"/>
                </a:cubicBezTo>
                <a:cubicBezTo>
                  <a:pt x="3113551" y="5613119"/>
                  <a:pt x="3104700" y="5604268"/>
                  <a:pt x="3093783" y="5604268"/>
                </a:cubicBezTo>
                <a:cubicBezTo>
                  <a:pt x="3082865" y="5604268"/>
                  <a:pt x="3074014" y="5613119"/>
                  <a:pt x="3074014" y="5624036"/>
                </a:cubicBezTo>
                <a:cubicBezTo>
                  <a:pt x="3074014" y="5634954"/>
                  <a:pt x="3082865" y="5643805"/>
                  <a:pt x="3093783" y="5643805"/>
                </a:cubicBezTo>
                <a:close/>
                <a:moveTo>
                  <a:pt x="2900755" y="5643805"/>
                </a:moveTo>
                <a:cubicBezTo>
                  <a:pt x="2911673" y="5643805"/>
                  <a:pt x="2920524" y="5634954"/>
                  <a:pt x="2920524" y="5624036"/>
                </a:cubicBezTo>
                <a:cubicBezTo>
                  <a:pt x="2920524" y="5613119"/>
                  <a:pt x="2911673" y="5604268"/>
                  <a:pt x="2900755" y="5604268"/>
                </a:cubicBezTo>
                <a:cubicBezTo>
                  <a:pt x="2889838" y="5604268"/>
                  <a:pt x="2880987" y="5613119"/>
                  <a:pt x="2880987" y="5624036"/>
                </a:cubicBezTo>
                <a:cubicBezTo>
                  <a:pt x="2880987" y="5634954"/>
                  <a:pt x="2889838" y="5643805"/>
                  <a:pt x="2900755" y="5643805"/>
                </a:cubicBezTo>
                <a:close/>
                <a:moveTo>
                  <a:pt x="2707727" y="5643805"/>
                </a:moveTo>
                <a:cubicBezTo>
                  <a:pt x="2718644" y="5643805"/>
                  <a:pt x="2727495" y="5634954"/>
                  <a:pt x="2727495" y="5624036"/>
                </a:cubicBezTo>
                <a:cubicBezTo>
                  <a:pt x="2727495" y="5613119"/>
                  <a:pt x="2718644" y="5604268"/>
                  <a:pt x="2707727" y="5604268"/>
                </a:cubicBezTo>
                <a:cubicBezTo>
                  <a:pt x="2696809" y="5604268"/>
                  <a:pt x="2687958" y="5613119"/>
                  <a:pt x="2687958" y="5624036"/>
                </a:cubicBezTo>
                <a:cubicBezTo>
                  <a:pt x="2687958" y="5634954"/>
                  <a:pt x="2696809" y="5643805"/>
                  <a:pt x="2707727" y="5643805"/>
                </a:cubicBezTo>
                <a:close/>
                <a:moveTo>
                  <a:pt x="2514699" y="5643805"/>
                </a:moveTo>
                <a:cubicBezTo>
                  <a:pt x="2525617" y="5643805"/>
                  <a:pt x="2534468" y="5634954"/>
                  <a:pt x="2534468" y="5624036"/>
                </a:cubicBezTo>
                <a:cubicBezTo>
                  <a:pt x="2534468" y="5613119"/>
                  <a:pt x="2525617" y="5604268"/>
                  <a:pt x="2514699" y="5604268"/>
                </a:cubicBezTo>
                <a:cubicBezTo>
                  <a:pt x="2503782" y="5604268"/>
                  <a:pt x="2494931" y="5613119"/>
                  <a:pt x="2494931" y="5624036"/>
                </a:cubicBezTo>
                <a:cubicBezTo>
                  <a:pt x="2494931" y="5634954"/>
                  <a:pt x="2503782" y="5643805"/>
                  <a:pt x="2514699" y="5643805"/>
                </a:cubicBezTo>
                <a:close/>
                <a:moveTo>
                  <a:pt x="2321672" y="5643805"/>
                </a:moveTo>
                <a:cubicBezTo>
                  <a:pt x="2332589" y="5643805"/>
                  <a:pt x="2341440" y="5634954"/>
                  <a:pt x="2341440" y="5624036"/>
                </a:cubicBezTo>
                <a:cubicBezTo>
                  <a:pt x="2341440" y="5613119"/>
                  <a:pt x="2332589" y="5604268"/>
                  <a:pt x="2321672" y="5604268"/>
                </a:cubicBezTo>
                <a:cubicBezTo>
                  <a:pt x="2310754" y="5604268"/>
                  <a:pt x="2301903" y="5613119"/>
                  <a:pt x="2301903" y="5624036"/>
                </a:cubicBezTo>
                <a:cubicBezTo>
                  <a:pt x="2301903" y="5634954"/>
                  <a:pt x="2310754" y="5643805"/>
                  <a:pt x="2321672" y="5643805"/>
                </a:cubicBezTo>
                <a:close/>
                <a:moveTo>
                  <a:pt x="2128643" y="5643805"/>
                </a:moveTo>
                <a:cubicBezTo>
                  <a:pt x="2139561" y="5643805"/>
                  <a:pt x="2148412" y="5634954"/>
                  <a:pt x="2148412" y="5624036"/>
                </a:cubicBezTo>
                <a:cubicBezTo>
                  <a:pt x="2148412" y="5613119"/>
                  <a:pt x="2139561" y="5604268"/>
                  <a:pt x="2128643" y="5604268"/>
                </a:cubicBezTo>
                <a:cubicBezTo>
                  <a:pt x="2117726" y="5604268"/>
                  <a:pt x="2108875" y="5613119"/>
                  <a:pt x="2108875" y="5624036"/>
                </a:cubicBezTo>
                <a:cubicBezTo>
                  <a:pt x="2108875" y="5634954"/>
                  <a:pt x="2117726" y="5643805"/>
                  <a:pt x="2128643" y="5643805"/>
                </a:cubicBezTo>
                <a:close/>
                <a:moveTo>
                  <a:pt x="1935616" y="5643805"/>
                </a:moveTo>
                <a:cubicBezTo>
                  <a:pt x="1946533" y="5643805"/>
                  <a:pt x="1955384" y="5634954"/>
                  <a:pt x="1955384" y="5624036"/>
                </a:cubicBezTo>
                <a:cubicBezTo>
                  <a:pt x="1955384" y="5613119"/>
                  <a:pt x="1946533" y="5604268"/>
                  <a:pt x="1935616" y="5604268"/>
                </a:cubicBezTo>
                <a:cubicBezTo>
                  <a:pt x="1924698" y="5604268"/>
                  <a:pt x="1915848" y="5613119"/>
                  <a:pt x="1915848" y="5624036"/>
                </a:cubicBezTo>
                <a:cubicBezTo>
                  <a:pt x="1915848" y="5634954"/>
                  <a:pt x="1924698" y="5643805"/>
                  <a:pt x="1935616" y="5643805"/>
                </a:cubicBezTo>
                <a:close/>
                <a:moveTo>
                  <a:pt x="1727277" y="5643805"/>
                </a:moveTo>
                <a:cubicBezTo>
                  <a:pt x="1738195" y="5643805"/>
                  <a:pt x="1747045" y="5634954"/>
                  <a:pt x="1747045" y="5624036"/>
                </a:cubicBezTo>
                <a:cubicBezTo>
                  <a:pt x="1747045" y="5613119"/>
                  <a:pt x="1738195" y="5604268"/>
                  <a:pt x="1727277" y="5604268"/>
                </a:cubicBezTo>
                <a:cubicBezTo>
                  <a:pt x="1716359" y="5604268"/>
                  <a:pt x="1707508" y="5613119"/>
                  <a:pt x="1707508" y="5624036"/>
                </a:cubicBezTo>
                <a:cubicBezTo>
                  <a:pt x="1707508" y="5634954"/>
                  <a:pt x="1716359" y="5643805"/>
                  <a:pt x="1727277" y="5643805"/>
                </a:cubicBezTo>
                <a:close/>
                <a:moveTo>
                  <a:pt x="1534249" y="5643805"/>
                </a:moveTo>
                <a:cubicBezTo>
                  <a:pt x="1545167" y="5643805"/>
                  <a:pt x="1554018" y="5634954"/>
                  <a:pt x="1554018" y="5624036"/>
                </a:cubicBezTo>
                <a:cubicBezTo>
                  <a:pt x="1554018" y="5613119"/>
                  <a:pt x="1545167" y="5604268"/>
                  <a:pt x="1534249" y="5604268"/>
                </a:cubicBezTo>
                <a:cubicBezTo>
                  <a:pt x="1523332" y="5604268"/>
                  <a:pt x="1514481" y="5613119"/>
                  <a:pt x="1514481" y="5624036"/>
                </a:cubicBezTo>
                <a:cubicBezTo>
                  <a:pt x="1514481" y="5634954"/>
                  <a:pt x="1523332" y="5643805"/>
                  <a:pt x="1534249" y="5643805"/>
                </a:cubicBezTo>
                <a:close/>
                <a:moveTo>
                  <a:pt x="1341222" y="5643805"/>
                </a:moveTo>
                <a:cubicBezTo>
                  <a:pt x="1352139" y="5643805"/>
                  <a:pt x="1360990" y="5634954"/>
                  <a:pt x="1360990" y="5624036"/>
                </a:cubicBezTo>
                <a:cubicBezTo>
                  <a:pt x="1360990" y="5613119"/>
                  <a:pt x="1352139" y="5604268"/>
                  <a:pt x="1341222" y="5604268"/>
                </a:cubicBezTo>
                <a:cubicBezTo>
                  <a:pt x="1330304" y="5604268"/>
                  <a:pt x="1321453" y="5613119"/>
                  <a:pt x="1321453" y="5624036"/>
                </a:cubicBezTo>
                <a:cubicBezTo>
                  <a:pt x="1321453" y="5634954"/>
                  <a:pt x="1330304" y="5643805"/>
                  <a:pt x="1341222" y="5643805"/>
                </a:cubicBezTo>
                <a:close/>
                <a:moveTo>
                  <a:pt x="1148193" y="5643805"/>
                </a:moveTo>
                <a:cubicBezTo>
                  <a:pt x="1159111" y="5643805"/>
                  <a:pt x="1167962" y="5634954"/>
                  <a:pt x="1167962" y="5624036"/>
                </a:cubicBezTo>
                <a:cubicBezTo>
                  <a:pt x="1167962" y="5613119"/>
                  <a:pt x="1159111" y="5604268"/>
                  <a:pt x="1148193" y="5604268"/>
                </a:cubicBezTo>
                <a:cubicBezTo>
                  <a:pt x="1137276" y="5604268"/>
                  <a:pt x="1128425" y="5613119"/>
                  <a:pt x="1128425" y="5624036"/>
                </a:cubicBezTo>
                <a:cubicBezTo>
                  <a:pt x="1128425" y="5634954"/>
                  <a:pt x="1137276" y="5643805"/>
                  <a:pt x="1148193" y="5643805"/>
                </a:cubicBezTo>
                <a:close/>
                <a:moveTo>
                  <a:pt x="955166" y="5643805"/>
                </a:moveTo>
                <a:cubicBezTo>
                  <a:pt x="966083" y="5643805"/>
                  <a:pt x="974934" y="5634954"/>
                  <a:pt x="974934" y="5624036"/>
                </a:cubicBezTo>
                <a:cubicBezTo>
                  <a:pt x="974934" y="5613119"/>
                  <a:pt x="966083" y="5604268"/>
                  <a:pt x="955166" y="5604268"/>
                </a:cubicBezTo>
                <a:cubicBezTo>
                  <a:pt x="944248" y="5604268"/>
                  <a:pt x="935398" y="5613119"/>
                  <a:pt x="935398" y="5624036"/>
                </a:cubicBezTo>
                <a:cubicBezTo>
                  <a:pt x="935398" y="5634954"/>
                  <a:pt x="944248" y="5643805"/>
                  <a:pt x="955166" y="5643805"/>
                </a:cubicBezTo>
                <a:close/>
                <a:moveTo>
                  <a:pt x="762138" y="5643805"/>
                </a:moveTo>
                <a:cubicBezTo>
                  <a:pt x="773056" y="5643805"/>
                  <a:pt x="781907" y="5634954"/>
                  <a:pt x="781907" y="5624036"/>
                </a:cubicBezTo>
                <a:cubicBezTo>
                  <a:pt x="781907" y="5613119"/>
                  <a:pt x="773056" y="5604268"/>
                  <a:pt x="762138" y="5604268"/>
                </a:cubicBezTo>
                <a:cubicBezTo>
                  <a:pt x="751221" y="5604268"/>
                  <a:pt x="742370" y="5613119"/>
                  <a:pt x="742370" y="5624036"/>
                </a:cubicBezTo>
                <a:cubicBezTo>
                  <a:pt x="742370" y="5634954"/>
                  <a:pt x="751221" y="5643805"/>
                  <a:pt x="762138" y="5643805"/>
                </a:cubicBezTo>
                <a:close/>
                <a:moveTo>
                  <a:pt x="569111" y="5643805"/>
                </a:moveTo>
                <a:cubicBezTo>
                  <a:pt x="580028" y="5643805"/>
                  <a:pt x="588879" y="5634954"/>
                  <a:pt x="588879" y="5624036"/>
                </a:cubicBezTo>
                <a:cubicBezTo>
                  <a:pt x="588879" y="5613119"/>
                  <a:pt x="580028" y="5604268"/>
                  <a:pt x="569111" y="5604268"/>
                </a:cubicBezTo>
                <a:cubicBezTo>
                  <a:pt x="558193" y="5604268"/>
                  <a:pt x="549343" y="5613119"/>
                  <a:pt x="549343" y="5624036"/>
                </a:cubicBezTo>
                <a:cubicBezTo>
                  <a:pt x="549343" y="5634954"/>
                  <a:pt x="558193" y="5643805"/>
                  <a:pt x="569111" y="5643805"/>
                </a:cubicBezTo>
                <a:close/>
                <a:moveTo>
                  <a:pt x="376082" y="5643805"/>
                </a:moveTo>
                <a:cubicBezTo>
                  <a:pt x="387000" y="5643805"/>
                  <a:pt x="395851" y="5634954"/>
                  <a:pt x="395851" y="5624036"/>
                </a:cubicBezTo>
                <a:cubicBezTo>
                  <a:pt x="395851" y="5613119"/>
                  <a:pt x="387000" y="5604268"/>
                  <a:pt x="376082" y="5604268"/>
                </a:cubicBezTo>
                <a:cubicBezTo>
                  <a:pt x="365165" y="5604268"/>
                  <a:pt x="356314" y="5613119"/>
                  <a:pt x="356314" y="5624036"/>
                </a:cubicBezTo>
                <a:cubicBezTo>
                  <a:pt x="356314" y="5634954"/>
                  <a:pt x="365165" y="5643805"/>
                  <a:pt x="376082" y="5643805"/>
                </a:cubicBezTo>
                <a:close/>
                <a:moveTo>
                  <a:pt x="183055" y="5643805"/>
                </a:moveTo>
                <a:cubicBezTo>
                  <a:pt x="193973" y="5643805"/>
                  <a:pt x="202823" y="5634954"/>
                  <a:pt x="202823" y="5624036"/>
                </a:cubicBezTo>
                <a:cubicBezTo>
                  <a:pt x="202823" y="5613119"/>
                  <a:pt x="193973" y="5604268"/>
                  <a:pt x="183055" y="5604268"/>
                </a:cubicBezTo>
                <a:cubicBezTo>
                  <a:pt x="172137" y="5604268"/>
                  <a:pt x="163287" y="5613119"/>
                  <a:pt x="163287" y="5624036"/>
                </a:cubicBezTo>
                <a:cubicBezTo>
                  <a:pt x="163287" y="5634954"/>
                  <a:pt x="172137" y="5643805"/>
                  <a:pt x="183055" y="5643805"/>
                </a:cubicBezTo>
                <a:close/>
                <a:moveTo>
                  <a:pt x="0" y="5837353"/>
                </a:moveTo>
                <a:lnTo>
                  <a:pt x="4006" y="5835694"/>
                </a:lnTo>
                <a:cubicBezTo>
                  <a:pt x="7583" y="5832116"/>
                  <a:pt x="9796" y="5827174"/>
                  <a:pt x="9796" y="5821715"/>
                </a:cubicBezTo>
                <a:cubicBezTo>
                  <a:pt x="9796" y="5816256"/>
                  <a:pt x="7583" y="5811314"/>
                  <a:pt x="4006" y="5807737"/>
                </a:cubicBezTo>
                <a:lnTo>
                  <a:pt x="0" y="5806078"/>
                </a:lnTo>
                <a:close/>
                <a:moveTo>
                  <a:pt x="8349367" y="5841484"/>
                </a:moveTo>
                <a:cubicBezTo>
                  <a:pt x="8354825" y="5841484"/>
                  <a:pt x="8359767" y="5839271"/>
                  <a:pt x="8363345" y="5835694"/>
                </a:cubicBezTo>
                <a:lnTo>
                  <a:pt x="8366380" y="5828366"/>
                </a:lnTo>
                <a:lnTo>
                  <a:pt x="8366380" y="5815064"/>
                </a:lnTo>
                <a:lnTo>
                  <a:pt x="8363345" y="5807737"/>
                </a:lnTo>
                <a:cubicBezTo>
                  <a:pt x="8359767" y="5804160"/>
                  <a:pt x="8354825" y="5801947"/>
                  <a:pt x="8349367" y="5801947"/>
                </a:cubicBezTo>
                <a:cubicBezTo>
                  <a:pt x="8338449" y="5801947"/>
                  <a:pt x="8329598" y="5810798"/>
                  <a:pt x="8329598" y="5821715"/>
                </a:cubicBezTo>
                <a:cubicBezTo>
                  <a:pt x="8329598" y="5832633"/>
                  <a:pt x="8338449" y="5841484"/>
                  <a:pt x="8349367" y="5841484"/>
                </a:cubicBezTo>
                <a:close/>
                <a:moveTo>
                  <a:pt x="8156338" y="5841484"/>
                </a:moveTo>
                <a:cubicBezTo>
                  <a:pt x="8167256" y="5841484"/>
                  <a:pt x="8176107" y="5832633"/>
                  <a:pt x="8176107" y="5821715"/>
                </a:cubicBezTo>
                <a:cubicBezTo>
                  <a:pt x="8176107" y="5810798"/>
                  <a:pt x="8167256" y="5801947"/>
                  <a:pt x="8156338" y="5801947"/>
                </a:cubicBezTo>
                <a:cubicBezTo>
                  <a:pt x="8145421" y="5801947"/>
                  <a:pt x="8136570" y="5810798"/>
                  <a:pt x="8136570" y="5821715"/>
                </a:cubicBezTo>
                <a:cubicBezTo>
                  <a:pt x="8136570" y="5832633"/>
                  <a:pt x="8145421" y="5841484"/>
                  <a:pt x="8156338" y="5841484"/>
                </a:cubicBezTo>
                <a:close/>
                <a:moveTo>
                  <a:pt x="7963311" y="5841484"/>
                </a:moveTo>
                <a:cubicBezTo>
                  <a:pt x="7974228" y="5841484"/>
                  <a:pt x="7983079" y="5832633"/>
                  <a:pt x="7983079" y="5821715"/>
                </a:cubicBezTo>
                <a:cubicBezTo>
                  <a:pt x="7983079" y="5810798"/>
                  <a:pt x="7974228" y="5801947"/>
                  <a:pt x="7963311" y="5801947"/>
                </a:cubicBezTo>
                <a:cubicBezTo>
                  <a:pt x="7952393" y="5801947"/>
                  <a:pt x="7943543" y="5810798"/>
                  <a:pt x="7943543" y="5821715"/>
                </a:cubicBezTo>
                <a:cubicBezTo>
                  <a:pt x="7943543" y="5832633"/>
                  <a:pt x="7952393" y="5841484"/>
                  <a:pt x="7963311" y="5841484"/>
                </a:cubicBezTo>
                <a:close/>
                <a:moveTo>
                  <a:pt x="7770283" y="5841484"/>
                </a:moveTo>
                <a:cubicBezTo>
                  <a:pt x="7781201" y="5841484"/>
                  <a:pt x="7790052" y="5832633"/>
                  <a:pt x="7790052" y="5821715"/>
                </a:cubicBezTo>
                <a:cubicBezTo>
                  <a:pt x="7790052" y="5810798"/>
                  <a:pt x="7781201" y="5801947"/>
                  <a:pt x="7770283" y="5801947"/>
                </a:cubicBezTo>
                <a:cubicBezTo>
                  <a:pt x="7759366" y="5801947"/>
                  <a:pt x="7750515" y="5810798"/>
                  <a:pt x="7750515" y="5821715"/>
                </a:cubicBezTo>
                <a:cubicBezTo>
                  <a:pt x="7750515" y="5832633"/>
                  <a:pt x="7759366" y="5841484"/>
                  <a:pt x="7770283" y="5841484"/>
                </a:cubicBezTo>
                <a:close/>
                <a:moveTo>
                  <a:pt x="7577256" y="5841484"/>
                </a:moveTo>
                <a:cubicBezTo>
                  <a:pt x="7588174" y="5841484"/>
                  <a:pt x="7597024" y="5832633"/>
                  <a:pt x="7597024" y="5821715"/>
                </a:cubicBezTo>
                <a:cubicBezTo>
                  <a:pt x="7597024" y="5810798"/>
                  <a:pt x="7588174" y="5801947"/>
                  <a:pt x="7577256" y="5801947"/>
                </a:cubicBezTo>
                <a:cubicBezTo>
                  <a:pt x="7566338" y="5801947"/>
                  <a:pt x="7557488" y="5810798"/>
                  <a:pt x="7557488" y="5821715"/>
                </a:cubicBezTo>
                <a:cubicBezTo>
                  <a:pt x="7557488" y="5832633"/>
                  <a:pt x="7566338" y="5841484"/>
                  <a:pt x="7577256" y="5841484"/>
                </a:cubicBezTo>
                <a:close/>
                <a:moveTo>
                  <a:pt x="7384228" y="5841484"/>
                </a:moveTo>
                <a:cubicBezTo>
                  <a:pt x="7395145" y="5841484"/>
                  <a:pt x="7403996" y="5832633"/>
                  <a:pt x="7403996" y="5821715"/>
                </a:cubicBezTo>
                <a:cubicBezTo>
                  <a:pt x="7403996" y="5810798"/>
                  <a:pt x="7395145" y="5801947"/>
                  <a:pt x="7384228" y="5801947"/>
                </a:cubicBezTo>
                <a:cubicBezTo>
                  <a:pt x="7373310" y="5801947"/>
                  <a:pt x="7364459" y="5810798"/>
                  <a:pt x="7364459" y="5821715"/>
                </a:cubicBezTo>
                <a:cubicBezTo>
                  <a:pt x="7364459" y="5832633"/>
                  <a:pt x="7373310" y="5841484"/>
                  <a:pt x="7384228" y="5841484"/>
                </a:cubicBezTo>
                <a:close/>
                <a:moveTo>
                  <a:pt x="7191200" y="5841484"/>
                </a:moveTo>
                <a:cubicBezTo>
                  <a:pt x="7202118" y="5841484"/>
                  <a:pt x="7210968" y="5832633"/>
                  <a:pt x="7210968" y="5821715"/>
                </a:cubicBezTo>
                <a:cubicBezTo>
                  <a:pt x="7210968" y="5810798"/>
                  <a:pt x="7202118" y="5801947"/>
                  <a:pt x="7191200" y="5801947"/>
                </a:cubicBezTo>
                <a:cubicBezTo>
                  <a:pt x="7180283" y="5801947"/>
                  <a:pt x="7171432" y="5810798"/>
                  <a:pt x="7171432" y="5821715"/>
                </a:cubicBezTo>
                <a:cubicBezTo>
                  <a:pt x="7171432" y="5832633"/>
                  <a:pt x="7180283" y="5841484"/>
                  <a:pt x="7191200" y="5841484"/>
                </a:cubicBezTo>
                <a:close/>
                <a:moveTo>
                  <a:pt x="6998173" y="5841484"/>
                </a:moveTo>
                <a:cubicBezTo>
                  <a:pt x="7009090" y="5841484"/>
                  <a:pt x="7017941" y="5832633"/>
                  <a:pt x="7017941" y="5821715"/>
                </a:cubicBezTo>
                <a:cubicBezTo>
                  <a:pt x="7017941" y="5810798"/>
                  <a:pt x="7009090" y="5801947"/>
                  <a:pt x="6998173" y="5801947"/>
                </a:cubicBezTo>
                <a:cubicBezTo>
                  <a:pt x="6987255" y="5801947"/>
                  <a:pt x="6978404" y="5810798"/>
                  <a:pt x="6978404" y="5821715"/>
                </a:cubicBezTo>
                <a:cubicBezTo>
                  <a:pt x="6978404" y="5832633"/>
                  <a:pt x="6987255" y="5841484"/>
                  <a:pt x="6998173" y="5841484"/>
                </a:cubicBezTo>
                <a:close/>
                <a:moveTo>
                  <a:pt x="6805144" y="5841484"/>
                </a:moveTo>
                <a:cubicBezTo>
                  <a:pt x="6816062" y="5841484"/>
                  <a:pt x="6824913" y="5832633"/>
                  <a:pt x="6824913" y="5821715"/>
                </a:cubicBezTo>
                <a:cubicBezTo>
                  <a:pt x="6824913" y="5810798"/>
                  <a:pt x="6816062" y="5801947"/>
                  <a:pt x="6805144" y="5801947"/>
                </a:cubicBezTo>
                <a:cubicBezTo>
                  <a:pt x="6794227" y="5801947"/>
                  <a:pt x="6785376" y="5810798"/>
                  <a:pt x="6785376" y="5821715"/>
                </a:cubicBezTo>
                <a:cubicBezTo>
                  <a:pt x="6785376" y="5832633"/>
                  <a:pt x="6794227" y="5841484"/>
                  <a:pt x="6805144" y="5841484"/>
                </a:cubicBezTo>
                <a:close/>
                <a:moveTo>
                  <a:pt x="6612117" y="5841484"/>
                </a:moveTo>
                <a:cubicBezTo>
                  <a:pt x="6623034" y="5841484"/>
                  <a:pt x="6631885" y="5832633"/>
                  <a:pt x="6631885" y="5821715"/>
                </a:cubicBezTo>
                <a:cubicBezTo>
                  <a:pt x="6631885" y="5810798"/>
                  <a:pt x="6623034" y="5801947"/>
                  <a:pt x="6612117" y="5801947"/>
                </a:cubicBezTo>
                <a:cubicBezTo>
                  <a:pt x="6601199" y="5801947"/>
                  <a:pt x="6592348" y="5810798"/>
                  <a:pt x="6592348" y="5821715"/>
                </a:cubicBezTo>
                <a:cubicBezTo>
                  <a:pt x="6592348" y="5832633"/>
                  <a:pt x="6601199" y="5841484"/>
                  <a:pt x="6612117" y="5841484"/>
                </a:cubicBezTo>
                <a:close/>
                <a:moveTo>
                  <a:pt x="6403778" y="5841484"/>
                </a:moveTo>
                <a:cubicBezTo>
                  <a:pt x="6414695" y="5841484"/>
                  <a:pt x="6423546" y="5832633"/>
                  <a:pt x="6423546" y="5821715"/>
                </a:cubicBezTo>
                <a:cubicBezTo>
                  <a:pt x="6423546" y="5810798"/>
                  <a:pt x="6414695" y="5801947"/>
                  <a:pt x="6403778" y="5801947"/>
                </a:cubicBezTo>
                <a:cubicBezTo>
                  <a:pt x="6392860" y="5801947"/>
                  <a:pt x="6384009" y="5810798"/>
                  <a:pt x="6384009" y="5821715"/>
                </a:cubicBezTo>
                <a:cubicBezTo>
                  <a:pt x="6384009" y="5832633"/>
                  <a:pt x="6392860" y="5841484"/>
                  <a:pt x="6403778" y="5841484"/>
                </a:cubicBezTo>
                <a:close/>
                <a:moveTo>
                  <a:pt x="6210750" y="5841484"/>
                </a:moveTo>
                <a:cubicBezTo>
                  <a:pt x="6221668" y="5841484"/>
                  <a:pt x="6230519" y="5832633"/>
                  <a:pt x="6230519" y="5821715"/>
                </a:cubicBezTo>
                <a:cubicBezTo>
                  <a:pt x="6230519" y="5810798"/>
                  <a:pt x="6221668" y="5801947"/>
                  <a:pt x="6210750" y="5801947"/>
                </a:cubicBezTo>
                <a:cubicBezTo>
                  <a:pt x="6199833" y="5801947"/>
                  <a:pt x="6190982" y="5810798"/>
                  <a:pt x="6190982" y="5821715"/>
                </a:cubicBezTo>
                <a:cubicBezTo>
                  <a:pt x="6190982" y="5832633"/>
                  <a:pt x="6199833" y="5841484"/>
                  <a:pt x="6210750" y="5841484"/>
                </a:cubicBezTo>
                <a:close/>
                <a:moveTo>
                  <a:pt x="6017723" y="5841484"/>
                </a:moveTo>
                <a:cubicBezTo>
                  <a:pt x="6028640" y="5841484"/>
                  <a:pt x="6037491" y="5832633"/>
                  <a:pt x="6037491" y="5821715"/>
                </a:cubicBezTo>
                <a:cubicBezTo>
                  <a:pt x="6037491" y="5810798"/>
                  <a:pt x="6028640" y="5801947"/>
                  <a:pt x="6017723" y="5801947"/>
                </a:cubicBezTo>
                <a:cubicBezTo>
                  <a:pt x="6006805" y="5801947"/>
                  <a:pt x="5997954" y="5810798"/>
                  <a:pt x="5997954" y="5821715"/>
                </a:cubicBezTo>
                <a:cubicBezTo>
                  <a:pt x="5997954" y="5832633"/>
                  <a:pt x="6006805" y="5841484"/>
                  <a:pt x="6017723" y="5841484"/>
                </a:cubicBezTo>
                <a:close/>
                <a:moveTo>
                  <a:pt x="5824694" y="5841484"/>
                </a:moveTo>
                <a:cubicBezTo>
                  <a:pt x="5835612" y="5841484"/>
                  <a:pt x="5844463" y="5832633"/>
                  <a:pt x="5844463" y="5821715"/>
                </a:cubicBezTo>
                <a:cubicBezTo>
                  <a:pt x="5844463" y="5810798"/>
                  <a:pt x="5835612" y="5801947"/>
                  <a:pt x="5824694" y="5801947"/>
                </a:cubicBezTo>
                <a:cubicBezTo>
                  <a:pt x="5813777" y="5801947"/>
                  <a:pt x="5804926" y="5810798"/>
                  <a:pt x="5804926" y="5821715"/>
                </a:cubicBezTo>
                <a:cubicBezTo>
                  <a:pt x="5804926" y="5832633"/>
                  <a:pt x="5813777" y="5841484"/>
                  <a:pt x="5824694" y="5841484"/>
                </a:cubicBezTo>
                <a:close/>
                <a:moveTo>
                  <a:pt x="5631667" y="5841484"/>
                </a:moveTo>
                <a:cubicBezTo>
                  <a:pt x="5642584" y="5841484"/>
                  <a:pt x="5651435" y="5832633"/>
                  <a:pt x="5651435" y="5821715"/>
                </a:cubicBezTo>
                <a:cubicBezTo>
                  <a:pt x="5651435" y="5810798"/>
                  <a:pt x="5642584" y="5801947"/>
                  <a:pt x="5631667" y="5801947"/>
                </a:cubicBezTo>
                <a:cubicBezTo>
                  <a:pt x="5620749" y="5801947"/>
                  <a:pt x="5611899" y="5810798"/>
                  <a:pt x="5611899" y="5821715"/>
                </a:cubicBezTo>
                <a:cubicBezTo>
                  <a:pt x="5611899" y="5832633"/>
                  <a:pt x="5620749" y="5841484"/>
                  <a:pt x="5631667" y="5841484"/>
                </a:cubicBezTo>
                <a:close/>
                <a:moveTo>
                  <a:pt x="5438639" y="5841484"/>
                </a:moveTo>
                <a:cubicBezTo>
                  <a:pt x="5449557" y="5841484"/>
                  <a:pt x="5458408" y="5832633"/>
                  <a:pt x="5458408" y="5821715"/>
                </a:cubicBezTo>
                <a:cubicBezTo>
                  <a:pt x="5458408" y="5810798"/>
                  <a:pt x="5449557" y="5801947"/>
                  <a:pt x="5438639" y="5801947"/>
                </a:cubicBezTo>
                <a:cubicBezTo>
                  <a:pt x="5427722" y="5801947"/>
                  <a:pt x="5418871" y="5810798"/>
                  <a:pt x="5418871" y="5821715"/>
                </a:cubicBezTo>
                <a:cubicBezTo>
                  <a:pt x="5418871" y="5832633"/>
                  <a:pt x="5427722" y="5841484"/>
                  <a:pt x="5438639" y="5841484"/>
                </a:cubicBezTo>
                <a:close/>
                <a:moveTo>
                  <a:pt x="5245612" y="5841484"/>
                </a:moveTo>
                <a:cubicBezTo>
                  <a:pt x="5256529" y="5841484"/>
                  <a:pt x="5265380" y="5832633"/>
                  <a:pt x="5265380" y="5821715"/>
                </a:cubicBezTo>
                <a:cubicBezTo>
                  <a:pt x="5265380" y="5810798"/>
                  <a:pt x="5256529" y="5801947"/>
                  <a:pt x="5245612" y="5801947"/>
                </a:cubicBezTo>
                <a:cubicBezTo>
                  <a:pt x="5234694" y="5801947"/>
                  <a:pt x="5225843" y="5810798"/>
                  <a:pt x="5225843" y="5821715"/>
                </a:cubicBezTo>
                <a:cubicBezTo>
                  <a:pt x="5225843" y="5832633"/>
                  <a:pt x="5234694" y="5841484"/>
                  <a:pt x="5245612" y="5841484"/>
                </a:cubicBezTo>
                <a:close/>
                <a:moveTo>
                  <a:pt x="5052584" y="5841484"/>
                </a:moveTo>
                <a:cubicBezTo>
                  <a:pt x="5063502" y="5841484"/>
                  <a:pt x="5072353" y="5832633"/>
                  <a:pt x="5072353" y="5821715"/>
                </a:cubicBezTo>
                <a:cubicBezTo>
                  <a:pt x="5072353" y="5810798"/>
                  <a:pt x="5063502" y="5801947"/>
                  <a:pt x="5052584" y="5801947"/>
                </a:cubicBezTo>
                <a:cubicBezTo>
                  <a:pt x="5041666" y="5801947"/>
                  <a:pt x="5032815" y="5810798"/>
                  <a:pt x="5032815" y="5821715"/>
                </a:cubicBezTo>
                <a:cubicBezTo>
                  <a:pt x="5032815" y="5832633"/>
                  <a:pt x="5041666" y="5841484"/>
                  <a:pt x="5052584" y="5841484"/>
                </a:cubicBezTo>
                <a:close/>
                <a:moveTo>
                  <a:pt x="4859557" y="5841484"/>
                </a:moveTo>
                <a:cubicBezTo>
                  <a:pt x="4870473" y="5841484"/>
                  <a:pt x="4879324" y="5832633"/>
                  <a:pt x="4879324" y="5821715"/>
                </a:cubicBezTo>
                <a:cubicBezTo>
                  <a:pt x="4879324" y="5810798"/>
                  <a:pt x="4870473" y="5801947"/>
                  <a:pt x="4859557" y="5801947"/>
                </a:cubicBezTo>
                <a:cubicBezTo>
                  <a:pt x="4848639" y="5801947"/>
                  <a:pt x="4839789" y="5810798"/>
                  <a:pt x="4839789" y="5821715"/>
                </a:cubicBezTo>
                <a:cubicBezTo>
                  <a:pt x="4839789" y="5832633"/>
                  <a:pt x="4848639" y="5841484"/>
                  <a:pt x="4859557" y="5841484"/>
                </a:cubicBezTo>
                <a:close/>
                <a:moveTo>
                  <a:pt x="4666528" y="5841484"/>
                </a:moveTo>
                <a:cubicBezTo>
                  <a:pt x="4677446" y="5841484"/>
                  <a:pt x="4686297" y="5832633"/>
                  <a:pt x="4686297" y="5821715"/>
                </a:cubicBezTo>
                <a:cubicBezTo>
                  <a:pt x="4686297" y="5810798"/>
                  <a:pt x="4677446" y="5801947"/>
                  <a:pt x="4666528" y="5801947"/>
                </a:cubicBezTo>
                <a:cubicBezTo>
                  <a:pt x="4655612" y="5801947"/>
                  <a:pt x="4646761" y="5810798"/>
                  <a:pt x="4646761" y="5821715"/>
                </a:cubicBezTo>
                <a:cubicBezTo>
                  <a:pt x="4646761" y="5832633"/>
                  <a:pt x="4655612" y="5841484"/>
                  <a:pt x="4666528" y="5841484"/>
                </a:cubicBezTo>
                <a:close/>
                <a:moveTo>
                  <a:pt x="4473501" y="5841484"/>
                </a:moveTo>
                <a:cubicBezTo>
                  <a:pt x="4484419" y="5841484"/>
                  <a:pt x="4493269" y="5832633"/>
                  <a:pt x="4493269" y="5821715"/>
                </a:cubicBezTo>
                <a:cubicBezTo>
                  <a:pt x="4493269" y="5810798"/>
                  <a:pt x="4484419" y="5801947"/>
                  <a:pt x="4473501" y="5801947"/>
                </a:cubicBezTo>
                <a:cubicBezTo>
                  <a:pt x="4462582" y="5801947"/>
                  <a:pt x="4453732" y="5810798"/>
                  <a:pt x="4453732" y="5821715"/>
                </a:cubicBezTo>
                <a:cubicBezTo>
                  <a:pt x="4453732" y="5832633"/>
                  <a:pt x="4462582" y="5841484"/>
                  <a:pt x="4473501" y="5841484"/>
                </a:cubicBezTo>
                <a:close/>
                <a:moveTo>
                  <a:pt x="4280474" y="5841484"/>
                </a:moveTo>
                <a:cubicBezTo>
                  <a:pt x="4291390" y="5841484"/>
                  <a:pt x="4300242" y="5832633"/>
                  <a:pt x="4300242" y="5821715"/>
                </a:cubicBezTo>
                <a:cubicBezTo>
                  <a:pt x="4300242" y="5810798"/>
                  <a:pt x="4291390" y="5801947"/>
                  <a:pt x="4280474" y="5801947"/>
                </a:cubicBezTo>
                <a:cubicBezTo>
                  <a:pt x="4269556" y="5801947"/>
                  <a:pt x="4260705" y="5810798"/>
                  <a:pt x="4260705" y="5821715"/>
                </a:cubicBezTo>
                <a:cubicBezTo>
                  <a:pt x="4260705" y="5832633"/>
                  <a:pt x="4269556" y="5841484"/>
                  <a:pt x="4280474" y="5841484"/>
                </a:cubicBezTo>
                <a:close/>
                <a:moveTo>
                  <a:pt x="4058922" y="5841484"/>
                </a:moveTo>
                <a:cubicBezTo>
                  <a:pt x="4069840" y="5841484"/>
                  <a:pt x="4078690" y="5832633"/>
                  <a:pt x="4078690" y="5821715"/>
                </a:cubicBezTo>
                <a:cubicBezTo>
                  <a:pt x="4078690" y="5810798"/>
                  <a:pt x="4069840" y="5801947"/>
                  <a:pt x="4058922" y="5801947"/>
                </a:cubicBezTo>
                <a:cubicBezTo>
                  <a:pt x="4048003" y="5801947"/>
                  <a:pt x="4039153" y="5810798"/>
                  <a:pt x="4039153" y="5821715"/>
                </a:cubicBezTo>
                <a:cubicBezTo>
                  <a:pt x="4039153" y="5832633"/>
                  <a:pt x="4048003" y="5841484"/>
                  <a:pt x="4058922" y="5841484"/>
                </a:cubicBezTo>
                <a:close/>
                <a:moveTo>
                  <a:pt x="3865894" y="5841484"/>
                </a:moveTo>
                <a:cubicBezTo>
                  <a:pt x="3876811" y="5841484"/>
                  <a:pt x="3885662" y="5832633"/>
                  <a:pt x="3885662" y="5821715"/>
                </a:cubicBezTo>
                <a:cubicBezTo>
                  <a:pt x="3885662" y="5810798"/>
                  <a:pt x="3876811" y="5801947"/>
                  <a:pt x="3865894" y="5801947"/>
                </a:cubicBezTo>
                <a:cubicBezTo>
                  <a:pt x="3854977" y="5801947"/>
                  <a:pt x="3846126" y="5810798"/>
                  <a:pt x="3846126" y="5821715"/>
                </a:cubicBezTo>
                <a:cubicBezTo>
                  <a:pt x="3846126" y="5832633"/>
                  <a:pt x="3854977" y="5841484"/>
                  <a:pt x="3865894" y="5841484"/>
                </a:cubicBezTo>
                <a:close/>
                <a:moveTo>
                  <a:pt x="3672866" y="5841484"/>
                </a:moveTo>
                <a:cubicBezTo>
                  <a:pt x="3683783" y="5841484"/>
                  <a:pt x="3692634" y="5832633"/>
                  <a:pt x="3692634" y="5821715"/>
                </a:cubicBezTo>
                <a:cubicBezTo>
                  <a:pt x="3692634" y="5810798"/>
                  <a:pt x="3683783" y="5801947"/>
                  <a:pt x="3672866" y="5801947"/>
                </a:cubicBezTo>
                <a:cubicBezTo>
                  <a:pt x="3661948" y="5801947"/>
                  <a:pt x="3653098" y="5810798"/>
                  <a:pt x="3653098" y="5821715"/>
                </a:cubicBezTo>
                <a:cubicBezTo>
                  <a:pt x="3653098" y="5832633"/>
                  <a:pt x="3661948" y="5841484"/>
                  <a:pt x="3672866" y="5841484"/>
                </a:cubicBezTo>
                <a:close/>
                <a:moveTo>
                  <a:pt x="3479838" y="5841484"/>
                </a:moveTo>
                <a:cubicBezTo>
                  <a:pt x="3490755" y="5841484"/>
                  <a:pt x="3499606" y="5832633"/>
                  <a:pt x="3499606" y="5821715"/>
                </a:cubicBezTo>
                <a:cubicBezTo>
                  <a:pt x="3499606" y="5810798"/>
                  <a:pt x="3490755" y="5801947"/>
                  <a:pt x="3479838" y="5801947"/>
                </a:cubicBezTo>
                <a:cubicBezTo>
                  <a:pt x="3468920" y="5801947"/>
                  <a:pt x="3460069" y="5810798"/>
                  <a:pt x="3460069" y="5821715"/>
                </a:cubicBezTo>
                <a:cubicBezTo>
                  <a:pt x="3460069" y="5832633"/>
                  <a:pt x="3468920" y="5841484"/>
                  <a:pt x="3479838" y="5841484"/>
                </a:cubicBezTo>
                <a:close/>
                <a:moveTo>
                  <a:pt x="3286810" y="5841484"/>
                </a:moveTo>
                <a:cubicBezTo>
                  <a:pt x="3297728" y="5841484"/>
                  <a:pt x="3306579" y="5832633"/>
                  <a:pt x="3306579" y="5821715"/>
                </a:cubicBezTo>
                <a:cubicBezTo>
                  <a:pt x="3306579" y="5810798"/>
                  <a:pt x="3297728" y="5801947"/>
                  <a:pt x="3286810" y="5801947"/>
                </a:cubicBezTo>
                <a:cubicBezTo>
                  <a:pt x="3275893" y="5801947"/>
                  <a:pt x="3267042" y="5810798"/>
                  <a:pt x="3267042" y="5821715"/>
                </a:cubicBezTo>
                <a:cubicBezTo>
                  <a:pt x="3267042" y="5832633"/>
                  <a:pt x="3275893" y="5841484"/>
                  <a:pt x="3286810" y="5841484"/>
                </a:cubicBezTo>
                <a:close/>
                <a:moveTo>
                  <a:pt x="3093783" y="5841484"/>
                </a:moveTo>
                <a:cubicBezTo>
                  <a:pt x="3104700" y="5841484"/>
                  <a:pt x="3113551" y="5832633"/>
                  <a:pt x="3113551" y="5821715"/>
                </a:cubicBezTo>
                <a:cubicBezTo>
                  <a:pt x="3113551" y="5810798"/>
                  <a:pt x="3104700" y="5801947"/>
                  <a:pt x="3093783" y="5801947"/>
                </a:cubicBezTo>
                <a:cubicBezTo>
                  <a:pt x="3082865" y="5801947"/>
                  <a:pt x="3074014" y="5810798"/>
                  <a:pt x="3074014" y="5821715"/>
                </a:cubicBezTo>
                <a:cubicBezTo>
                  <a:pt x="3074014" y="5832633"/>
                  <a:pt x="3082865" y="5841484"/>
                  <a:pt x="3093783" y="5841484"/>
                </a:cubicBezTo>
                <a:close/>
                <a:moveTo>
                  <a:pt x="2900755" y="5841484"/>
                </a:moveTo>
                <a:cubicBezTo>
                  <a:pt x="2911673" y="5841484"/>
                  <a:pt x="2920524" y="5832633"/>
                  <a:pt x="2920524" y="5821715"/>
                </a:cubicBezTo>
                <a:cubicBezTo>
                  <a:pt x="2920524" y="5810798"/>
                  <a:pt x="2911673" y="5801947"/>
                  <a:pt x="2900755" y="5801947"/>
                </a:cubicBezTo>
                <a:cubicBezTo>
                  <a:pt x="2889838" y="5801947"/>
                  <a:pt x="2880987" y="5810798"/>
                  <a:pt x="2880987" y="5821715"/>
                </a:cubicBezTo>
                <a:cubicBezTo>
                  <a:pt x="2880987" y="5832633"/>
                  <a:pt x="2889838" y="5841484"/>
                  <a:pt x="2900755" y="5841484"/>
                </a:cubicBezTo>
                <a:close/>
                <a:moveTo>
                  <a:pt x="2707727" y="5841484"/>
                </a:moveTo>
                <a:cubicBezTo>
                  <a:pt x="2718644" y="5841484"/>
                  <a:pt x="2727495" y="5832633"/>
                  <a:pt x="2727495" y="5821715"/>
                </a:cubicBezTo>
                <a:cubicBezTo>
                  <a:pt x="2727495" y="5810798"/>
                  <a:pt x="2718644" y="5801947"/>
                  <a:pt x="2707727" y="5801947"/>
                </a:cubicBezTo>
                <a:cubicBezTo>
                  <a:pt x="2696809" y="5801947"/>
                  <a:pt x="2687958" y="5810798"/>
                  <a:pt x="2687958" y="5821715"/>
                </a:cubicBezTo>
                <a:cubicBezTo>
                  <a:pt x="2687958" y="5832633"/>
                  <a:pt x="2696809" y="5841484"/>
                  <a:pt x="2707727" y="5841484"/>
                </a:cubicBezTo>
                <a:close/>
                <a:moveTo>
                  <a:pt x="2514699" y="5841484"/>
                </a:moveTo>
                <a:cubicBezTo>
                  <a:pt x="2525617" y="5841484"/>
                  <a:pt x="2534468" y="5832633"/>
                  <a:pt x="2534468" y="5821715"/>
                </a:cubicBezTo>
                <a:cubicBezTo>
                  <a:pt x="2534468" y="5810798"/>
                  <a:pt x="2525617" y="5801947"/>
                  <a:pt x="2514699" y="5801947"/>
                </a:cubicBezTo>
                <a:cubicBezTo>
                  <a:pt x="2503782" y="5801947"/>
                  <a:pt x="2494931" y="5810798"/>
                  <a:pt x="2494931" y="5821715"/>
                </a:cubicBezTo>
                <a:cubicBezTo>
                  <a:pt x="2494931" y="5832633"/>
                  <a:pt x="2503782" y="5841484"/>
                  <a:pt x="2514699" y="5841484"/>
                </a:cubicBezTo>
                <a:close/>
                <a:moveTo>
                  <a:pt x="2321672" y="5841484"/>
                </a:moveTo>
                <a:cubicBezTo>
                  <a:pt x="2332589" y="5841484"/>
                  <a:pt x="2341440" y="5832633"/>
                  <a:pt x="2341440" y="5821715"/>
                </a:cubicBezTo>
                <a:cubicBezTo>
                  <a:pt x="2341440" y="5810798"/>
                  <a:pt x="2332589" y="5801947"/>
                  <a:pt x="2321672" y="5801947"/>
                </a:cubicBezTo>
                <a:cubicBezTo>
                  <a:pt x="2310754" y="5801947"/>
                  <a:pt x="2301903" y="5810798"/>
                  <a:pt x="2301903" y="5821715"/>
                </a:cubicBezTo>
                <a:cubicBezTo>
                  <a:pt x="2301903" y="5832633"/>
                  <a:pt x="2310754" y="5841484"/>
                  <a:pt x="2321672" y="5841484"/>
                </a:cubicBezTo>
                <a:close/>
                <a:moveTo>
                  <a:pt x="2128643" y="5841484"/>
                </a:moveTo>
                <a:cubicBezTo>
                  <a:pt x="2139561" y="5841484"/>
                  <a:pt x="2148412" y="5832633"/>
                  <a:pt x="2148412" y="5821715"/>
                </a:cubicBezTo>
                <a:cubicBezTo>
                  <a:pt x="2148412" y="5810798"/>
                  <a:pt x="2139561" y="5801947"/>
                  <a:pt x="2128643" y="5801947"/>
                </a:cubicBezTo>
                <a:cubicBezTo>
                  <a:pt x="2117726" y="5801947"/>
                  <a:pt x="2108875" y="5810798"/>
                  <a:pt x="2108875" y="5821715"/>
                </a:cubicBezTo>
                <a:cubicBezTo>
                  <a:pt x="2108875" y="5832633"/>
                  <a:pt x="2117726" y="5841484"/>
                  <a:pt x="2128643" y="5841484"/>
                </a:cubicBezTo>
                <a:close/>
                <a:moveTo>
                  <a:pt x="1935616" y="5841484"/>
                </a:moveTo>
                <a:cubicBezTo>
                  <a:pt x="1946533" y="5841484"/>
                  <a:pt x="1955384" y="5832633"/>
                  <a:pt x="1955384" y="5821715"/>
                </a:cubicBezTo>
                <a:cubicBezTo>
                  <a:pt x="1955384" y="5810798"/>
                  <a:pt x="1946533" y="5801947"/>
                  <a:pt x="1935616" y="5801947"/>
                </a:cubicBezTo>
                <a:cubicBezTo>
                  <a:pt x="1924698" y="5801947"/>
                  <a:pt x="1915848" y="5810798"/>
                  <a:pt x="1915848" y="5821715"/>
                </a:cubicBezTo>
                <a:cubicBezTo>
                  <a:pt x="1915848" y="5832633"/>
                  <a:pt x="1924698" y="5841484"/>
                  <a:pt x="1935616" y="5841484"/>
                </a:cubicBezTo>
                <a:close/>
                <a:moveTo>
                  <a:pt x="1727277" y="5841484"/>
                </a:moveTo>
                <a:cubicBezTo>
                  <a:pt x="1738195" y="5841484"/>
                  <a:pt x="1747045" y="5832633"/>
                  <a:pt x="1747045" y="5821715"/>
                </a:cubicBezTo>
                <a:cubicBezTo>
                  <a:pt x="1747045" y="5810798"/>
                  <a:pt x="1738195" y="5801947"/>
                  <a:pt x="1727277" y="5801947"/>
                </a:cubicBezTo>
                <a:cubicBezTo>
                  <a:pt x="1716359" y="5801947"/>
                  <a:pt x="1707508" y="5810798"/>
                  <a:pt x="1707508" y="5821715"/>
                </a:cubicBezTo>
                <a:cubicBezTo>
                  <a:pt x="1707508" y="5832633"/>
                  <a:pt x="1716359" y="5841484"/>
                  <a:pt x="1727277" y="5841484"/>
                </a:cubicBezTo>
                <a:close/>
                <a:moveTo>
                  <a:pt x="1534249" y="5841484"/>
                </a:moveTo>
                <a:cubicBezTo>
                  <a:pt x="1545167" y="5841484"/>
                  <a:pt x="1554018" y="5832633"/>
                  <a:pt x="1554018" y="5821715"/>
                </a:cubicBezTo>
                <a:cubicBezTo>
                  <a:pt x="1554018" y="5810798"/>
                  <a:pt x="1545167" y="5801947"/>
                  <a:pt x="1534249" y="5801947"/>
                </a:cubicBezTo>
                <a:cubicBezTo>
                  <a:pt x="1523332" y="5801947"/>
                  <a:pt x="1514481" y="5810798"/>
                  <a:pt x="1514481" y="5821715"/>
                </a:cubicBezTo>
                <a:cubicBezTo>
                  <a:pt x="1514481" y="5832633"/>
                  <a:pt x="1523332" y="5841484"/>
                  <a:pt x="1534249" y="5841484"/>
                </a:cubicBezTo>
                <a:close/>
                <a:moveTo>
                  <a:pt x="1341222" y="5841484"/>
                </a:moveTo>
                <a:cubicBezTo>
                  <a:pt x="1352139" y="5841484"/>
                  <a:pt x="1360990" y="5832633"/>
                  <a:pt x="1360990" y="5821715"/>
                </a:cubicBezTo>
                <a:cubicBezTo>
                  <a:pt x="1360990" y="5810798"/>
                  <a:pt x="1352139" y="5801947"/>
                  <a:pt x="1341222" y="5801947"/>
                </a:cubicBezTo>
                <a:cubicBezTo>
                  <a:pt x="1330304" y="5801947"/>
                  <a:pt x="1321453" y="5810798"/>
                  <a:pt x="1321453" y="5821715"/>
                </a:cubicBezTo>
                <a:cubicBezTo>
                  <a:pt x="1321453" y="5832633"/>
                  <a:pt x="1330304" y="5841484"/>
                  <a:pt x="1341222" y="5841484"/>
                </a:cubicBezTo>
                <a:close/>
                <a:moveTo>
                  <a:pt x="1148193" y="5841484"/>
                </a:moveTo>
                <a:cubicBezTo>
                  <a:pt x="1159111" y="5841484"/>
                  <a:pt x="1167962" y="5832633"/>
                  <a:pt x="1167962" y="5821715"/>
                </a:cubicBezTo>
                <a:cubicBezTo>
                  <a:pt x="1167962" y="5810798"/>
                  <a:pt x="1159111" y="5801947"/>
                  <a:pt x="1148193" y="5801947"/>
                </a:cubicBezTo>
                <a:cubicBezTo>
                  <a:pt x="1137276" y="5801947"/>
                  <a:pt x="1128425" y="5810798"/>
                  <a:pt x="1128425" y="5821715"/>
                </a:cubicBezTo>
                <a:cubicBezTo>
                  <a:pt x="1128425" y="5832633"/>
                  <a:pt x="1137276" y="5841484"/>
                  <a:pt x="1148193" y="5841484"/>
                </a:cubicBezTo>
                <a:close/>
                <a:moveTo>
                  <a:pt x="955166" y="5841484"/>
                </a:moveTo>
                <a:cubicBezTo>
                  <a:pt x="966083" y="5841484"/>
                  <a:pt x="974934" y="5832633"/>
                  <a:pt x="974934" y="5821715"/>
                </a:cubicBezTo>
                <a:cubicBezTo>
                  <a:pt x="974934" y="5810798"/>
                  <a:pt x="966083" y="5801947"/>
                  <a:pt x="955166" y="5801947"/>
                </a:cubicBezTo>
                <a:cubicBezTo>
                  <a:pt x="944248" y="5801947"/>
                  <a:pt x="935398" y="5810798"/>
                  <a:pt x="935398" y="5821715"/>
                </a:cubicBezTo>
                <a:cubicBezTo>
                  <a:pt x="935398" y="5832633"/>
                  <a:pt x="944248" y="5841484"/>
                  <a:pt x="955166" y="5841484"/>
                </a:cubicBezTo>
                <a:close/>
                <a:moveTo>
                  <a:pt x="762138" y="5841484"/>
                </a:moveTo>
                <a:cubicBezTo>
                  <a:pt x="773056" y="5841484"/>
                  <a:pt x="781907" y="5832633"/>
                  <a:pt x="781907" y="5821715"/>
                </a:cubicBezTo>
                <a:cubicBezTo>
                  <a:pt x="781907" y="5810798"/>
                  <a:pt x="773056" y="5801947"/>
                  <a:pt x="762138" y="5801947"/>
                </a:cubicBezTo>
                <a:cubicBezTo>
                  <a:pt x="751221" y="5801947"/>
                  <a:pt x="742370" y="5810798"/>
                  <a:pt x="742370" y="5821715"/>
                </a:cubicBezTo>
                <a:cubicBezTo>
                  <a:pt x="742370" y="5832633"/>
                  <a:pt x="751221" y="5841484"/>
                  <a:pt x="762138" y="5841484"/>
                </a:cubicBezTo>
                <a:close/>
                <a:moveTo>
                  <a:pt x="569111" y="5841484"/>
                </a:moveTo>
                <a:cubicBezTo>
                  <a:pt x="580028" y="5841484"/>
                  <a:pt x="588879" y="5832633"/>
                  <a:pt x="588879" y="5821715"/>
                </a:cubicBezTo>
                <a:cubicBezTo>
                  <a:pt x="588879" y="5810798"/>
                  <a:pt x="580028" y="5801947"/>
                  <a:pt x="569111" y="5801947"/>
                </a:cubicBezTo>
                <a:cubicBezTo>
                  <a:pt x="558193" y="5801947"/>
                  <a:pt x="549343" y="5810798"/>
                  <a:pt x="549343" y="5821715"/>
                </a:cubicBezTo>
                <a:cubicBezTo>
                  <a:pt x="549343" y="5832633"/>
                  <a:pt x="558193" y="5841484"/>
                  <a:pt x="569111" y="5841484"/>
                </a:cubicBezTo>
                <a:close/>
                <a:moveTo>
                  <a:pt x="376082" y="5841484"/>
                </a:moveTo>
                <a:cubicBezTo>
                  <a:pt x="387000" y="5841484"/>
                  <a:pt x="395851" y="5832633"/>
                  <a:pt x="395851" y="5821715"/>
                </a:cubicBezTo>
                <a:cubicBezTo>
                  <a:pt x="395851" y="5810798"/>
                  <a:pt x="387000" y="5801947"/>
                  <a:pt x="376082" y="5801947"/>
                </a:cubicBezTo>
                <a:cubicBezTo>
                  <a:pt x="365165" y="5801947"/>
                  <a:pt x="356314" y="5810798"/>
                  <a:pt x="356314" y="5821715"/>
                </a:cubicBezTo>
                <a:cubicBezTo>
                  <a:pt x="356314" y="5832633"/>
                  <a:pt x="365165" y="5841484"/>
                  <a:pt x="376082" y="5841484"/>
                </a:cubicBezTo>
                <a:close/>
                <a:moveTo>
                  <a:pt x="183055" y="5841484"/>
                </a:moveTo>
                <a:cubicBezTo>
                  <a:pt x="193973" y="5841484"/>
                  <a:pt x="202823" y="5832633"/>
                  <a:pt x="202823" y="5821715"/>
                </a:cubicBezTo>
                <a:cubicBezTo>
                  <a:pt x="202823" y="5810798"/>
                  <a:pt x="193973" y="5801947"/>
                  <a:pt x="183055" y="5801947"/>
                </a:cubicBezTo>
                <a:cubicBezTo>
                  <a:pt x="172137" y="5801947"/>
                  <a:pt x="163287" y="5810798"/>
                  <a:pt x="163287" y="5821715"/>
                </a:cubicBezTo>
                <a:cubicBezTo>
                  <a:pt x="163287" y="5832633"/>
                  <a:pt x="172137" y="5841484"/>
                  <a:pt x="183055" y="5841484"/>
                </a:cubicBezTo>
                <a:close/>
                <a:moveTo>
                  <a:pt x="8156338" y="6039163"/>
                </a:moveTo>
                <a:cubicBezTo>
                  <a:pt x="8167256" y="6039163"/>
                  <a:pt x="8176107" y="6030312"/>
                  <a:pt x="8176107" y="6019394"/>
                </a:cubicBezTo>
                <a:cubicBezTo>
                  <a:pt x="8176107" y="6008477"/>
                  <a:pt x="8167256" y="5999626"/>
                  <a:pt x="8156338" y="5999626"/>
                </a:cubicBezTo>
                <a:cubicBezTo>
                  <a:pt x="8145421" y="5999626"/>
                  <a:pt x="8136570" y="6008477"/>
                  <a:pt x="8136570" y="6019394"/>
                </a:cubicBezTo>
                <a:cubicBezTo>
                  <a:pt x="8136570" y="6030312"/>
                  <a:pt x="8145421" y="6039163"/>
                  <a:pt x="8156338" y="6039163"/>
                </a:cubicBezTo>
                <a:close/>
                <a:moveTo>
                  <a:pt x="7963311" y="6039163"/>
                </a:moveTo>
                <a:cubicBezTo>
                  <a:pt x="7974228" y="6039163"/>
                  <a:pt x="7983079" y="6030312"/>
                  <a:pt x="7983079" y="6019394"/>
                </a:cubicBezTo>
                <a:cubicBezTo>
                  <a:pt x="7983079" y="6008477"/>
                  <a:pt x="7974228" y="5999626"/>
                  <a:pt x="7963311" y="5999626"/>
                </a:cubicBezTo>
                <a:cubicBezTo>
                  <a:pt x="7952393" y="5999626"/>
                  <a:pt x="7943543" y="6008477"/>
                  <a:pt x="7943543" y="6019394"/>
                </a:cubicBezTo>
                <a:cubicBezTo>
                  <a:pt x="7943543" y="6030312"/>
                  <a:pt x="7952393" y="6039163"/>
                  <a:pt x="7963311" y="6039163"/>
                </a:cubicBezTo>
                <a:close/>
                <a:moveTo>
                  <a:pt x="7770283" y="6039163"/>
                </a:moveTo>
                <a:cubicBezTo>
                  <a:pt x="7781201" y="6039163"/>
                  <a:pt x="7790052" y="6030312"/>
                  <a:pt x="7790052" y="6019394"/>
                </a:cubicBezTo>
                <a:cubicBezTo>
                  <a:pt x="7790052" y="6008477"/>
                  <a:pt x="7781201" y="5999626"/>
                  <a:pt x="7770283" y="5999626"/>
                </a:cubicBezTo>
                <a:cubicBezTo>
                  <a:pt x="7759366" y="5999626"/>
                  <a:pt x="7750515" y="6008477"/>
                  <a:pt x="7750515" y="6019394"/>
                </a:cubicBezTo>
                <a:cubicBezTo>
                  <a:pt x="7750515" y="6030312"/>
                  <a:pt x="7759366" y="6039163"/>
                  <a:pt x="7770283" y="6039163"/>
                </a:cubicBezTo>
                <a:close/>
                <a:moveTo>
                  <a:pt x="7577256" y="6039163"/>
                </a:moveTo>
                <a:cubicBezTo>
                  <a:pt x="7588174" y="6039163"/>
                  <a:pt x="7597024" y="6030312"/>
                  <a:pt x="7597024" y="6019394"/>
                </a:cubicBezTo>
                <a:cubicBezTo>
                  <a:pt x="7597024" y="6008477"/>
                  <a:pt x="7588174" y="5999626"/>
                  <a:pt x="7577256" y="5999626"/>
                </a:cubicBezTo>
                <a:cubicBezTo>
                  <a:pt x="7566338" y="5999626"/>
                  <a:pt x="7557488" y="6008477"/>
                  <a:pt x="7557488" y="6019394"/>
                </a:cubicBezTo>
                <a:cubicBezTo>
                  <a:pt x="7557488" y="6030312"/>
                  <a:pt x="7566338" y="6039163"/>
                  <a:pt x="7577256" y="6039163"/>
                </a:cubicBezTo>
                <a:close/>
                <a:moveTo>
                  <a:pt x="7384228" y="6039163"/>
                </a:moveTo>
                <a:cubicBezTo>
                  <a:pt x="7395145" y="6039163"/>
                  <a:pt x="7403996" y="6030312"/>
                  <a:pt x="7403996" y="6019394"/>
                </a:cubicBezTo>
                <a:cubicBezTo>
                  <a:pt x="7403996" y="6008477"/>
                  <a:pt x="7395145" y="5999626"/>
                  <a:pt x="7384228" y="5999626"/>
                </a:cubicBezTo>
                <a:cubicBezTo>
                  <a:pt x="7373310" y="5999626"/>
                  <a:pt x="7364459" y="6008477"/>
                  <a:pt x="7364459" y="6019394"/>
                </a:cubicBezTo>
                <a:cubicBezTo>
                  <a:pt x="7364459" y="6030312"/>
                  <a:pt x="7373310" y="6039163"/>
                  <a:pt x="7384228" y="6039163"/>
                </a:cubicBezTo>
                <a:close/>
                <a:moveTo>
                  <a:pt x="7191200" y="6039163"/>
                </a:moveTo>
                <a:cubicBezTo>
                  <a:pt x="7202118" y="6039163"/>
                  <a:pt x="7210968" y="6030312"/>
                  <a:pt x="7210968" y="6019394"/>
                </a:cubicBezTo>
                <a:cubicBezTo>
                  <a:pt x="7210968" y="6008477"/>
                  <a:pt x="7202118" y="5999626"/>
                  <a:pt x="7191200" y="5999626"/>
                </a:cubicBezTo>
                <a:cubicBezTo>
                  <a:pt x="7180283" y="5999626"/>
                  <a:pt x="7171432" y="6008477"/>
                  <a:pt x="7171432" y="6019394"/>
                </a:cubicBezTo>
                <a:cubicBezTo>
                  <a:pt x="7171432" y="6030312"/>
                  <a:pt x="7180283" y="6039163"/>
                  <a:pt x="7191200" y="6039163"/>
                </a:cubicBezTo>
                <a:close/>
                <a:moveTo>
                  <a:pt x="6998173" y="6039163"/>
                </a:moveTo>
                <a:cubicBezTo>
                  <a:pt x="7009090" y="6039163"/>
                  <a:pt x="7017941" y="6030312"/>
                  <a:pt x="7017941" y="6019394"/>
                </a:cubicBezTo>
                <a:cubicBezTo>
                  <a:pt x="7017941" y="6008477"/>
                  <a:pt x="7009090" y="5999626"/>
                  <a:pt x="6998173" y="5999626"/>
                </a:cubicBezTo>
                <a:cubicBezTo>
                  <a:pt x="6987255" y="5999626"/>
                  <a:pt x="6978404" y="6008477"/>
                  <a:pt x="6978404" y="6019394"/>
                </a:cubicBezTo>
                <a:cubicBezTo>
                  <a:pt x="6978404" y="6030312"/>
                  <a:pt x="6987255" y="6039163"/>
                  <a:pt x="6998173" y="6039163"/>
                </a:cubicBezTo>
                <a:close/>
                <a:moveTo>
                  <a:pt x="6805144" y="6039163"/>
                </a:moveTo>
                <a:cubicBezTo>
                  <a:pt x="6816062" y="6039163"/>
                  <a:pt x="6824913" y="6030312"/>
                  <a:pt x="6824913" y="6019394"/>
                </a:cubicBezTo>
                <a:cubicBezTo>
                  <a:pt x="6824913" y="6008477"/>
                  <a:pt x="6816062" y="5999626"/>
                  <a:pt x="6805144" y="5999626"/>
                </a:cubicBezTo>
                <a:cubicBezTo>
                  <a:pt x="6794227" y="5999626"/>
                  <a:pt x="6785376" y="6008477"/>
                  <a:pt x="6785376" y="6019394"/>
                </a:cubicBezTo>
                <a:cubicBezTo>
                  <a:pt x="6785376" y="6030312"/>
                  <a:pt x="6794227" y="6039163"/>
                  <a:pt x="6805144" y="6039163"/>
                </a:cubicBezTo>
                <a:close/>
                <a:moveTo>
                  <a:pt x="6612117" y="6039163"/>
                </a:moveTo>
                <a:cubicBezTo>
                  <a:pt x="6623034" y="6039163"/>
                  <a:pt x="6631885" y="6030312"/>
                  <a:pt x="6631885" y="6019394"/>
                </a:cubicBezTo>
                <a:cubicBezTo>
                  <a:pt x="6631885" y="6008477"/>
                  <a:pt x="6623034" y="5999626"/>
                  <a:pt x="6612117" y="5999626"/>
                </a:cubicBezTo>
                <a:cubicBezTo>
                  <a:pt x="6601199" y="5999626"/>
                  <a:pt x="6592348" y="6008477"/>
                  <a:pt x="6592348" y="6019394"/>
                </a:cubicBezTo>
                <a:cubicBezTo>
                  <a:pt x="6592348" y="6030312"/>
                  <a:pt x="6601199" y="6039163"/>
                  <a:pt x="6612117" y="6039163"/>
                </a:cubicBezTo>
                <a:close/>
                <a:moveTo>
                  <a:pt x="6403778" y="6039163"/>
                </a:moveTo>
                <a:cubicBezTo>
                  <a:pt x="6414695" y="6039163"/>
                  <a:pt x="6423546" y="6030312"/>
                  <a:pt x="6423546" y="6019394"/>
                </a:cubicBezTo>
                <a:cubicBezTo>
                  <a:pt x="6423546" y="6008477"/>
                  <a:pt x="6414695" y="5999626"/>
                  <a:pt x="6403778" y="5999626"/>
                </a:cubicBezTo>
                <a:cubicBezTo>
                  <a:pt x="6392860" y="5999626"/>
                  <a:pt x="6384009" y="6008477"/>
                  <a:pt x="6384009" y="6019394"/>
                </a:cubicBezTo>
                <a:cubicBezTo>
                  <a:pt x="6384009" y="6030312"/>
                  <a:pt x="6392860" y="6039163"/>
                  <a:pt x="6403778" y="6039163"/>
                </a:cubicBezTo>
                <a:close/>
                <a:moveTo>
                  <a:pt x="6210750" y="6039163"/>
                </a:moveTo>
                <a:cubicBezTo>
                  <a:pt x="6221668" y="6039163"/>
                  <a:pt x="6230519" y="6030312"/>
                  <a:pt x="6230519" y="6019394"/>
                </a:cubicBezTo>
                <a:cubicBezTo>
                  <a:pt x="6230519" y="6008477"/>
                  <a:pt x="6221668" y="5999626"/>
                  <a:pt x="6210750" y="5999626"/>
                </a:cubicBezTo>
                <a:cubicBezTo>
                  <a:pt x="6199833" y="5999626"/>
                  <a:pt x="6190982" y="6008477"/>
                  <a:pt x="6190982" y="6019394"/>
                </a:cubicBezTo>
                <a:cubicBezTo>
                  <a:pt x="6190982" y="6030312"/>
                  <a:pt x="6199833" y="6039163"/>
                  <a:pt x="6210750" y="6039163"/>
                </a:cubicBezTo>
                <a:close/>
                <a:moveTo>
                  <a:pt x="6017723" y="6039163"/>
                </a:moveTo>
                <a:cubicBezTo>
                  <a:pt x="6028640" y="6039163"/>
                  <a:pt x="6037491" y="6030312"/>
                  <a:pt x="6037491" y="6019394"/>
                </a:cubicBezTo>
                <a:cubicBezTo>
                  <a:pt x="6037491" y="6008477"/>
                  <a:pt x="6028640" y="5999626"/>
                  <a:pt x="6017723" y="5999626"/>
                </a:cubicBezTo>
                <a:cubicBezTo>
                  <a:pt x="6006805" y="5999626"/>
                  <a:pt x="5997954" y="6008477"/>
                  <a:pt x="5997954" y="6019394"/>
                </a:cubicBezTo>
                <a:cubicBezTo>
                  <a:pt x="5997954" y="6030312"/>
                  <a:pt x="6006805" y="6039163"/>
                  <a:pt x="6017723" y="6039163"/>
                </a:cubicBezTo>
                <a:close/>
                <a:moveTo>
                  <a:pt x="5824694" y="6039163"/>
                </a:moveTo>
                <a:cubicBezTo>
                  <a:pt x="5835612" y="6039163"/>
                  <a:pt x="5844463" y="6030312"/>
                  <a:pt x="5844463" y="6019394"/>
                </a:cubicBezTo>
                <a:cubicBezTo>
                  <a:pt x="5844463" y="6008477"/>
                  <a:pt x="5835612" y="5999626"/>
                  <a:pt x="5824694" y="5999626"/>
                </a:cubicBezTo>
                <a:cubicBezTo>
                  <a:pt x="5813777" y="5999626"/>
                  <a:pt x="5804926" y="6008477"/>
                  <a:pt x="5804926" y="6019394"/>
                </a:cubicBezTo>
                <a:cubicBezTo>
                  <a:pt x="5804926" y="6030312"/>
                  <a:pt x="5813777" y="6039163"/>
                  <a:pt x="5824694" y="6039163"/>
                </a:cubicBezTo>
                <a:close/>
                <a:moveTo>
                  <a:pt x="5631667" y="6039163"/>
                </a:moveTo>
                <a:cubicBezTo>
                  <a:pt x="5642584" y="6039163"/>
                  <a:pt x="5651435" y="6030312"/>
                  <a:pt x="5651435" y="6019394"/>
                </a:cubicBezTo>
                <a:cubicBezTo>
                  <a:pt x="5651435" y="6008477"/>
                  <a:pt x="5642584" y="5999626"/>
                  <a:pt x="5631667" y="5999626"/>
                </a:cubicBezTo>
                <a:cubicBezTo>
                  <a:pt x="5620749" y="5999626"/>
                  <a:pt x="5611899" y="6008477"/>
                  <a:pt x="5611899" y="6019394"/>
                </a:cubicBezTo>
                <a:cubicBezTo>
                  <a:pt x="5611899" y="6030312"/>
                  <a:pt x="5620749" y="6039163"/>
                  <a:pt x="5631667" y="6039163"/>
                </a:cubicBezTo>
                <a:close/>
                <a:moveTo>
                  <a:pt x="5438639" y="6039163"/>
                </a:moveTo>
                <a:cubicBezTo>
                  <a:pt x="5449557" y="6039163"/>
                  <a:pt x="5458408" y="6030312"/>
                  <a:pt x="5458408" y="6019394"/>
                </a:cubicBezTo>
                <a:cubicBezTo>
                  <a:pt x="5458408" y="6008477"/>
                  <a:pt x="5449557" y="5999626"/>
                  <a:pt x="5438639" y="5999626"/>
                </a:cubicBezTo>
                <a:cubicBezTo>
                  <a:pt x="5427722" y="5999626"/>
                  <a:pt x="5418871" y="6008477"/>
                  <a:pt x="5418871" y="6019394"/>
                </a:cubicBezTo>
                <a:cubicBezTo>
                  <a:pt x="5418871" y="6030312"/>
                  <a:pt x="5427722" y="6039163"/>
                  <a:pt x="5438639" y="6039163"/>
                </a:cubicBezTo>
                <a:close/>
                <a:moveTo>
                  <a:pt x="5245612" y="6039163"/>
                </a:moveTo>
                <a:cubicBezTo>
                  <a:pt x="5256529" y="6039163"/>
                  <a:pt x="5265380" y="6030312"/>
                  <a:pt x="5265380" y="6019394"/>
                </a:cubicBezTo>
                <a:cubicBezTo>
                  <a:pt x="5265380" y="6008477"/>
                  <a:pt x="5256529" y="5999626"/>
                  <a:pt x="5245612" y="5999626"/>
                </a:cubicBezTo>
                <a:cubicBezTo>
                  <a:pt x="5234694" y="5999626"/>
                  <a:pt x="5225843" y="6008477"/>
                  <a:pt x="5225843" y="6019394"/>
                </a:cubicBezTo>
                <a:cubicBezTo>
                  <a:pt x="5225843" y="6030312"/>
                  <a:pt x="5234694" y="6039163"/>
                  <a:pt x="5245612" y="6039163"/>
                </a:cubicBezTo>
                <a:close/>
                <a:moveTo>
                  <a:pt x="5052584" y="6039163"/>
                </a:moveTo>
                <a:cubicBezTo>
                  <a:pt x="5063502" y="6039163"/>
                  <a:pt x="5072353" y="6030312"/>
                  <a:pt x="5072353" y="6019394"/>
                </a:cubicBezTo>
                <a:cubicBezTo>
                  <a:pt x="5072353" y="6008477"/>
                  <a:pt x="5063502" y="5999626"/>
                  <a:pt x="5052584" y="5999626"/>
                </a:cubicBezTo>
                <a:cubicBezTo>
                  <a:pt x="5041666" y="5999626"/>
                  <a:pt x="5032815" y="6008477"/>
                  <a:pt x="5032815" y="6019394"/>
                </a:cubicBezTo>
                <a:cubicBezTo>
                  <a:pt x="5032815" y="6030312"/>
                  <a:pt x="5041666" y="6039163"/>
                  <a:pt x="5052584" y="6039163"/>
                </a:cubicBezTo>
                <a:close/>
                <a:moveTo>
                  <a:pt x="4859557" y="6039163"/>
                </a:moveTo>
                <a:cubicBezTo>
                  <a:pt x="4870473" y="6039163"/>
                  <a:pt x="4879324" y="6030312"/>
                  <a:pt x="4879324" y="6019394"/>
                </a:cubicBezTo>
                <a:cubicBezTo>
                  <a:pt x="4879324" y="6008477"/>
                  <a:pt x="4870473" y="5999626"/>
                  <a:pt x="4859557" y="5999626"/>
                </a:cubicBezTo>
                <a:cubicBezTo>
                  <a:pt x="4848639" y="5999626"/>
                  <a:pt x="4839789" y="6008477"/>
                  <a:pt x="4839789" y="6019394"/>
                </a:cubicBezTo>
                <a:cubicBezTo>
                  <a:pt x="4839789" y="6030312"/>
                  <a:pt x="4848639" y="6039163"/>
                  <a:pt x="4859557" y="6039163"/>
                </a:cubicBezTo>
                <a:close/>
                <a:moveTo>
                  <a:pt x="4666528" y="6039163"/>
                </a:moveTo>
                <a:cubicBezTo>
                  <a:pt x="4677446" y="6039163"/>
                  <a:pt x="4686297" y="6030312"/>
                  <a:pt x="4686297" y="6019394"/>
                </a:cubicBezTo>
                <a:cubicBezTo>
                  <a:pt x="4686297" y="6008477"/>
                  <a:pt x="4677446" y="5999626"/>
                  <a:pt x="4666528" y="5999626"/>
                </a:cubicBezTo>
                <a:cubicBezTo>
                  <a:pt x="4655612" y="5999626"/>
                  <a:pt x="4646761" y="6008477"/>
                  <a:pt x="4646761" y="6019394"/>
                </a:cubicBezTo>
                <a:cubicBezTo>
                  <a:pt x="4646761" y="6030312"/>
                  <a:pt x="4655612" y="6039163"/>
                  <a:pt x="4666528" y="6039163"/>
                </a:cubicBezTo>
                <a:close/>
                <a:moveTo>
                  <a:pt x="4473501" y="6039163"/>
                </a:moveTo>
                <a:cubicBezTo>
                  <a:pt x="4484419" y="6039163"/>
                  <a:pt x="4493269" y="6030312"/>
                  <a:pt x="4493269" y="6019394"/>
                </a:cubicBezTo>
                <a:cubicBezTo>
                  <a:pt x="4493269" y="6008477"/>
                  <a:pt x="4484419" y="5999626"/>
                  <a:pt x="4473501" y="5999626"/>
                </a:cubicBezTo>
                <a:cubicBezTo>
                  <a:pt x="4462582" y="5999626"/>
                  <a:pt x="4453732" y="6008477"/>
                  <a:pt x="4453732" y="6019394"/>
                </a:cubicBezTo>
                <a:cubicBezTo>
                  <a:pt x="4453732" y="6030312"/>
                  <a:pt x="4462582" y="6039163"/>
                  <a:pt x="4473501" y="6039163"/>
                </a:cubicBezTo>
                <a:close/>
                <a:moveTo>
                  <a:pt x="4280474" y="6039163"/>
                </a:moveTo>
                <a:cubicBezTo>
                  <a:pt x="4291390" y="6039163"/>
                  <a:pt x="4300242" y="6030312"/>
                  <a:pt x="4300242" y="6019394"/>
                </a:cubicBezTo>
                <a:cubicBezTo>
                  <a:pt x="4300242" y="6008477"/>
                  <a:pt x="4291390" y="5999626"/>
                  <a:pt x="4280474" y="5999626"/>
                </a:cubicBezTo>
                <a:cubicBezTo>
                  <a:pt x="4269556" y="5999626"/>
                  <a:pt x="4260705" y="6008477"/>
                  <a:pt x="4260705" y="6019394"/>
                </a:cubicBezTo>
                <a:cubicBezTo>
                  <a:pt x="4260705" y="6030312"/>
                  <a:pt x="4269556" y="6039163"/>
                  <a:pt x="4280474" y="6039163"/>
                </a:cubicBezTo>
                <a:close/>
                <a:moveTo>
                  <a:pt x="4058922" y="6039163"/>
                </a:moveTo>
                <a:cubicBezTo>
                  <a:pt x="4069840" y="6039163"/>
                  <a:pt x="4078690" y="6030312"/>
                  <a:pt x="4078690" y="6019394"/>
                </a:cubicBezTo>
                <a:cubicBezTo>
                  <a:pt x="4078690" y="6008477"/>
                  <a:pt x="4069840" y="5999626"/>
                  <a:pt x="4058922" y="5999626"/>
                </a:cubicBezTo>
                <a:cubicBezTo>
                  <a:pt x="4048003" y="5999626"/>
                  <a:pt x="4039153" y="6008477"/>
                  <a:pt x="4039153" y="6019394"/>
                </a:cubicBezTo>
                <a:cubicBezTo>
                  <a:pt x="4039153" y="6030312"/>
                  <a:pt x="4048003" y="6039163"/>
                  <a:pt x="4058922" y="6039163"/>
                </a:cubicBezTo>
                <a:close/>
                <a:moveTo>
                  <a:pt x="3865894" y="6039163"/>
                </a:moveTo>
                <a:cubicBezTo>
                  <a:pt x="3876811" y="6039163"/>
                  <a:pt x="3885662" y="6030312"/>
                  <a:pt x="3885662" y="6019394"/>
                </a:cubicBezTo>
                <a:cubicBezTo>
                  <a:pt x="3885662" y="6008477"/>
                  <a:pt x="3876811" y="5999626"/>
                  <a:pt x="3865894" y="5999626"/>
                </a:cubicBezTo>
                <a:cubicBezTo>
                  <a:pt x="3854977" y="5999626"/>
                  <a:pt x="3846126" y="6008477"/>
                  <a:pt x="3846126" y="6019394"/>
                </a:cubicBezTo>
                <a:cubicBezTo>
                  <a:pt x="3846126" y="6030312"/>
                  <a:pt x="3854977" y="6039163"/>
                  <a:pt x="3865894" y="6039163"/>
                </a:cubicBezTo>
                <a:close/>
                <a:moveTo>
                  <a:pt x="3672866" y="6039163"/>
                </a:moveTo>
                <a:cubicBezTo>
                  <a:pt x="3683783" y="6039163"/>
                  <a:pt x="3692634" y="6030312"/>
                  <a:pt x="3692634" y="6019394"/>
                </a:cubicBezTo>
                <a:cubicBezTo>
                  <a:pt x="3692634" y="6008477"/>
                  <a:pt x="3683783" y="5999626"/>
                  <a:pt x="3672866" y="5999626"/>
                </a:cubicBezTo>
                <a:cubicBezTo>
                  <a:pt x="3661948" y="5999626"/>
                  <a:pt x="3653098" y="6008477"/>
                  <a:pt x="3653098" y="6019394"/>
                </a:cubicBezTo>
                <a:cubicBezTo>
                  <a:pt x="3653098" y="6030312"/>
                  <a:pt x="3661948" y="6039163"/>
                  <a:pt x="3672866" y="6039163"/>
                </a:cubicBezTo>
                <a:close/>
                <a:moveTo>
                  <a:pt x="3479838" y="6039163"/>
                </a:moveTo>
                <a:cubicBezTo>
                  <a:pt x="3490755" y="6039163"/>
                  <a:pt x="3499606" y="6030312"/>
                  <a:pt x="3499606" y="6019394"/>
                </a:cubicBezTo>
                <a:cubicBezTo>
                  <a:pt x="3499606" y="6008477"/>
                  <a:pt x="3490755" y="5999626"/>
                  <a:pt x="3479838" y="5999626"/>
                </a:cubicBezTo>
                <a:cubicBezTo>
                  <a:pt x="3468920" y="5999626"/>
                  <a:pt x="3460069" y="6008477"/>
                  <a:pt x="3460069" y="6019394"/>
                </a:cubicBezTo>
                <a:cubicBezTo>
                  <a:pt x="3460069" y="6030312"/>
                  <a:pt x="3468920" y="6039163"/>
                  <a:pt x="3479838" y="6039163"/>
                </a:cubicBezTo>
                <a:close/>
                <a:moveTo>
                  <a:pt x="3286810" y="6039163"/>
                </a:moveTo>
                <a:cubicBezTo>
                  <a:pt x="3297728" y="6039163"/>
                  <a:pt x="3306579" y="6030312"/>
                  <a:pt x="3306579" y="6019394"/>
                </a:cubicBezTo>
                <a:cubicBezTo>
                  <a:pt x="3306579" y="6008477"/>
                  <a:pt x="3297728" y="5999626"/>
                  <a:pt x="3286810" y="5999626"/>
                </a:cubicBezTo>
                <a:cubicBezTo>
                  <a:pt x="3275893" y="5999626"/>
                  <a:pt x="3267042" y="6008477"/>
                  <a:pt x="3267042" y="6019394"/>
                </a:cubicBezTo>
                <a:cubicBezTo>
                  <a:pt x="3267042" y="6030312"/>
                  <a:pt x="3275893" y="6039163"/>
                  <a:pt x="3286810" y="6039163"/>
                </a:cubicBezTo>
                <a:close/>
                <a:moveTo>
                  <a:pt x="3093783" y="6039163"/>
                </a:moveTo>
                <a:cubicBezTo>
                  <a:pt x="3104700" y="6039163"/>
                  <a:pt x="3113551" y="6030312"/>
                  <a:pt x="3113551" y="6019394"/>
                </a:cubicBezTo>
                <a:cubicBezTo>
                  <a:pt x="3113551" y="6008477"/>
                  <a:pt x="3104700" y="5999626"/>
                  <a:pt x="3093783" y="5999626"/>
                </a:cubicBezTo>
                <a:cubicBezTo>
                  <a:pt x="3082865" y="5999626"/>
                  <a:pt x="3074014" y="6008477"/>
                  <a:pt x="3074014" y="6019394"/>
                </a:cubicBezTo>
                <a:cubicBezTo>
                  <a:pt x="3074014" y="6030312"/>
                  <a:pt x="3082865" y="6039163"/>
                  <a:pt x="3093783" y="6039163"/>
                </a:cubicBezTo>
                <a:close/>
                <a:moveTo>
                  <a:pt x="2900755" y="6039163"/>
                </a:moveTo>
                <a:cubicBezTo>
                  <a:pt x="2911673" y="6039163"/>
                  <a:pt x="2920524" y="6030312"/>
                  <a:pt x="2920524" y="6019394"/>
                </a:cubicBezTo>
                <a:cubicBezTo>
                  <a:pt x="2920524" y="6008477"/>
                  <a:pt x="2911673" y="5999626"/>
                  <a:pt x="2900755" y="5999626"/>
                </a:cubicBezTo>
                <a:cubicBezTo>
                  <a:pt x="2889838" y="5999626"/>
                  <a:pt x="2880987" y="6008477"/>
                  <a:pt x="2880987" y="6019394"/>
                </a:cubicBezTo>
                <a:cubicBezTo>
                  <a:pt x="2880987" y="6030312"/>
                  <a:pt x="2889838" y="6039163"/>
                  <a:pt x="2900755" y="6039163"/>
                </a:cubicBezTo>
                <a:close/>
                <a:moveTo>
                  <a:pt x="2707727" y="6039163"/>
                </a:moveTo>
                <a:cubicBezTo>
                  <a:pt x="2718644" y="6039163"/>
                  <a:pt x="2727495" y="6030312"/>
                  <a:pt x="2727495" y="6019394"/>
                </a:cubicBezTo>
                <a:cubicBezTo>
                  <a:pt x="2727495" y="6008477"/>
                  <a:pt x="2718644" y="5999626"/>
                  <a:pt x="2707727" y="5999626"/>
                </a:cubicBezTo>
                <a:cubicBezTo>
                  <a:pt x="2696809" y="5999626"/>
                  <a:pt x="2687958" y="6008477"/>
                  <a:pt x="2687958" y="6019394"/>
                </a:cubicBezTo>
                <a:cubicBezTo>
                  <a:pt x="2687958" y="6030312"/>
                  <a:pt x="2696809" y="6039163"/>
                  <a:pt x="2707727" y="6039163"/>
                </a:cubicBezTo>
                <a:close/>
                <a:moveTo>
                  <a:pt x="2514699" y="6039163"/>
                </a:moveTo>
                <a:cubicBezTo>
                  <a:pt x="2525617" y="6039163"/>
                  <a:pt x="2534468" y="6030312"/>
                  <a:pt x="2534468" y="6019394"/>
                </a:cubicBezTo>
                <a:cubicBezTo>
                  <a:pt x="2534468" y="6008477"/>
                  <a:pt x="2525617" y="5999626"/>
                  <a:pt x="2514699" y="5999626"/>
                </a:cubicBezTo>
                <a:cubicBezTo>
                  <a:pt x="2503782" y="5999626"/>
                  <a:pt x="2494931" y="6008477"/>
                  <a:pt x="2494931" y="6019394"/>
                </a:cubicBezTo>
                <a:cubicBezTo>
                  <a:pt x="2494931" y="6030312"/>
                  <a:pt x="2503782" y="6039163"/>
                  <a:pt x="2514699" y="6039163"/>
                </a:cubicBezTo>
                <a:close/>
                <a:moveTo>
                  <a:pt x="2321672" y="6039163"/>
                </a:moveTo>
                <a:cubicBezTo>
                  <a:pt x="2332589" y="6039163"/>
                  <a:pt x="2341440" y="6030312"/>
                  <a:pt x="2341440" y="6019394"/>
                </a:cubicBezTo>
                <a:cubicBezTo>
                  <a:pt x="2341440" y="6008477"/>
                  <a:pt x="2332589" y="5999626"/>
                  <a:pt x="2321672" y="5999626"/>
                </a:cubicBezTo>
                <a:cubicBezTo>
                  <a:pt x="2310754" y="5999626"/>
                  <a:pt x="2301903" y="6008477"/>
                  <a:pt x="2301903" y="6019394"/>
                </a:cubicBezTo>
                <a:cubicBezTo>
                  <a:pt x="2301903" y="6030312"/>
                  <a:pt x="2310754" y="6039163"/>
                  <a:pt x="2321672" y="6039163"/>
                </a:cubicBezTo>
                <a:close/>
                <a:moveTo>
                  <a:pt x="2128643" y="6039163"/>
                </a:moveTo>
                <a:cubicBezTo>
                  <a:pt x="2139561" y="6039163"/>
                  <a:pt x="2148412" y="6030312"/>
                  <a:pt x="2148412" y="6019394"/>
                </a:cubicBezTo>
                <a:cubicBezTo>
                  <a:pt x="2148412" y="6008477"/>
                  <a:pt x="2139561" y="5999626"/>
                  <a:pt x="2128643" y="5999626"/>
                </a:cubicBezTo>
                <a:cubicBezTo>
                  <a:pt x="2117726" y="5999626"/>
                  <a:pt x="2108875" y="6008477"/>
                  <a:pt x="2108875" y="6019394"/>
                </a:cubicBezTo>
                <a:cubicBezTo>
                  <a:pt x="2108875" y="6030312"/>
                  <a:pt x="2117726" y="6039163"/>
                  <a:pt x="2128643" y="6039163"/>
                </a:cubicBezTo>
                <a:close/>
                <a:moveTo>
                  <a:pt x="1935616" y="6039163"/>
                </a:moveTo>
                <a:cubicBezTo>
                  <a:pt x="1946533" y="6039163"/>
                  <a:pt x="1955384" y="6030312"/>
                  <a:pt x="1955384" y="6019394"/>
                </a:cubicBezTo>
                <a:cubicBezTo>
                  <a:pt x="1955384" y="6008477"/>
                  <a:pt x="1946533" y="5999626"/>
                  <a:pt x="1935616" y="5999626"/>
                </a:cubicBezTo>
                <a:cubicBezTo>
                  <a:pt x="1924698" y="5999626"/>
                  <a:pt x="1915848" y="6008477"/>
                  <a:pt x="1915848" y="6019394"/>
                </a:cubicBezTo>
                <a:cubicBezTo>
                  <a:pt x="1915848" y="6030312"/>
                  <a:pt x="1924698" y="6039163"/>
                  <a:pt x="1935616" y="6039163"/>
                </a:cubicBezTo>
                <a:close/>
                <a:moveTo>
                  <a:pt x="1727277" y="6039163"/>
                </a:moveTo>
                <a:cubicBezTo>
                  <a:pt x="1738195" y="6039163"/>
                  <a:pt x="1747045" y="6030312"/>
                  <a:pt x="1747045" y="6019394"/>
                </a:cubicBezTo>
                <a:cubicBezTo>
                  <a:pt x="1747045" y="6008477"/>
                  <a:pt x="1738195" y="5999626"/>
                  <a:pt x="1727277" y="5999626"/>
                </a:cubicBezTo>
                <a:cubicBezTo>
                  <a:pt x="1716359" y="5999626"/>
                  <a:pt x="1707508" y="6008477"/>
                  <a:pt x="1707508" y="6019394"/>
                </a:cubicBezTo>
                <a:cubicBezTo>
                  <a:pt x="1707508" y="6030312"/>
                  <a:pt x="1716359" y="6039163"/>
                  <a:pt x="1727277" y="6039163"/>
                </a:cubicBezTo>
                <a:close/>
                <a:moveTo>
                  <a:pt x="1534249" y="6039163"/>
                </a:moveTo>
                <a:cubicBezTo>
                  <a:pt x="1545167" y="6039163"/>
                  <a:pt x="1554018" y="6030312"/>
                  <a:pt x="1554018" y="6019394"/>
                </a:cubicBezTo>
                <a:cubicBezTo>
                  <a:pt x="1554018" y="6008477"/>
                  <a:pt x="1545167" y="5999626"/>
                  <a:pt x="1534249" y="5999626"/>
                </a:cubicBezTo>
                <a:cubicBezTo>
                  <a:pt x="1523332" y="5999626"/>
                  <a:pt x="1514481" y="6008477"/>
                  <a:pt x="1514481" y="6019394"/>
                </a:cubicBezTo>
                <a:cubicBezTo>
                  <a:pt x="1514481" y="6030312"/>
                  <a:pt x="1523332" y="6039163"/>
                  <a:pt x="1534249" y="6039163"/>
                </a:cubicBezTo>
                <a:close/>
                <a:moveTo>
                  <a:pt x="1341222" y="6039163"/>
                </a:moveTo>
                <a:cubicBezTo>
                  <a:pt x="1352139" y="6039163"/>
                  <a:pt x="1360990" y="6030312"/>
                  <a:pt x="1360990" y="6019394"/>
                </a:cubicBezTo>
                <a:cubicBezTo>
                  <a:pt x="1360990" y="6008477"/>
                  <a:pt x="1352139" y="5999626"/>
                  <a:pt x="1341222" y="5999626"/>
                </a:cubicBezTo>
                <a:cubicBezTo>
                  <a:pt x="1330304" y="5999626"/>
                  <a:pt x="1321453" y="6008477"/>
                  <a:pt x="1321453" y="6019394"/>
                </a:cubicBezTo>
                <a:cubicBezTo>
                  <a:pt x="1321453" y="6030312"/>
                  <a:pt x="1330304" y="6039163"/>
                  <a:pt x="1341222" y="6039163"/>
                </a:cubicBezTo>
                <a:close/>
                <a:moveTo>
                  <a:pt x="1148193" y="6039163"/>
                </a:moveTo>
                <a:cubicBezTo>
                  <a:pt x="1159111" y="6039163"/>
                  <a:pt x="1167962" y="6030312"/>
                  <a:pt x="1167962" y="6019394"/>
                </a:cubicBezTo>
                <a:cubicBezTo>
                  <a:pt x="1167962" y="6008477"/>
                  <a:pt x="1159111" y="5999626"/>
                  <a:pt x="1148193" y="5999626"/>
                </a:cubicBezTo>
                <a:cubicBezTo>
                  <a:pt x="1137276" y="5999626"/>
                  <a:pt x="1128425" y="6008477"/>
                  <a:pt x="1128425" y="6019394"/>
                </a:cubicBezTo>
                <a:cubicBezTo>
                  <a:pt x="1128425" y="6030312"/>
                  <a:pt x="1137276" y="6039163"/>
                  <a:pt x="1148193" y="6039163"/>
                </a:cubicBezTo>
                <a:close/>
                <a:moveTo>
                  <a:pt x="955166" y="6039163"/>
                </a:moveTo>
                <a:cubicBezTo>
                  <a:pt x="966083" y="6039163"/>
                  <a:pt x="974934" y="6030312"/>
                  <a:pt x="974934" y="6019394"/>
                </a:cubicBezTo>
                <a:cubicBezTo>
                  <a:pt x="974934" y="6008477"/>
                  <a:pt x="966083" y="5999626"/>
                  <a:pt x="955166" y="5999626"/>
                </a:cubicBezTo>
                <a:cubicBezTo>
                  <a:pt x="944248" y="5999626"/>
                  <a:pt x="935398" y="6008477"/>
                  <a:pt x="935398" y="6019394"/>
                </a:cubicBezTo>
                <a:cubicBezTo>
                  <a:pt x="935398" y="6030312"/>
                  <a:pt x="944248" y="6039163"/>
                  <a:pt x="955166" y="6039163"/>
                </a:cubicBezTo>
                <a:close/>
                <a:moveTo>
                  <a:pt x="762138" y="6039163"/>
                </a:moveTo>
                <a:cubicBezTo>
                  <a:pt x="773056" y="6039163"/>
                  <a:pt x="781907" y="6030312"/>
                  <a:pt x="781907" y="6019394"/>
                </a:cubicBezTo>
                <a:cubicBezTo>
                  <a:pt x="781907" y="6008477"/>
                  <a:pt x="773056" y="5999626"/>
                  <a:pt x="762138" y="5999626"/>
                </a:cubicBezTo>
                <a:cubicBezTo>
                  <a:pt x="751221" y="5999626"/>
                  <a:pt x="742370" y="6008477"/>
                  <a:pt x="742370" y="6019394"/>
                </a:cubicBezTo>
                <a:cubicBezTo>
                  <a:pt x="742370" y="6030312"/>
                  <a:pt x="751221" y="6039163"/>
                  <a:pt x="762138" y="6039163"/>
                </a:cubicBezTo>
                <a:close/>
                <a:moveTo>
                  <a:pt x="569111" y="6039163"/>
                </a:moveTo>
                <a:cubicBezTo>
                  <a:pt x="580028" y="6039163"/>
                  <a:pt x="588879" y="6030312"/>
                  <a:pt x="588879" y="6019394"/>
                </a:cubicBezTo>
                <a:cubicBezTo>
                  <a:pt x="588879" y="6008477"/>
                  <a:pt x="580028" y="5999626"/>
                  <a:pt x="569111" y="5999626"/>
                </a:cubicBezTo>
                <a:cubicBezTo>
                  <a:pt x="558193" y="5999626"/>
                  <a:pt x="549343" y="6008477"/>
                  <a:pt x="549343" y="6019394"/>
                </a:cubicBezTo>
                <a:cubicBezTo>
                  <a:pt x="549343" y="6030312"/>
                  <a:pt x="558193" y="6039163"/>
                  <a:pt x="569111" y="6039163"/>
                </a:cubicBezTo>
                <a:close/>
                <a:moveTo>
                  <a:pt x="376082" y="6039163"/>
                </a:moveTo>
                <a:cubicBezTo>
                  <a:pt x="387000" y="6039163"/>
                  <a:pt x="395851" y="6030312"/>
                  <a:pt x="395851" y="6019394"/>
                </a:cubicBezTo>
                <a:cubicBezTo>
                  <a:pt x="395851" y="6008477"/>
                  <a:pt x="387000" y="5999626"/>
                  <a:pt x="376082" y="5999626"/>
                </a:cubicBezTo>
                <a:cubicBezTo>
                  <a:pt x="365165" y="5999626"/>
                  <a:pt x="356314" y="6008477"/>
                  <a:pt x="356314" y="6019394"/>
                </a:cubicBezTo>
                <a:cubicBezTo>
                  <a:pt x="356314" y="6030312"/>
                  <a:pt x="365165" y="6039163"/>
                  <a:pt x="376082" y="6039163"/>
                </a:cubicBezTo>
                <a:close/>
                <a:moveTo>
                  <a:pt x="183055" y="6039163"/>
                </a:moveTo>
                <a:cubicBezTo>
                  <a:pt x="193973" y="6039163"/>
                  <a:pt x="202823" y="6030312"/>
                  <a:pt x="202823" y="6019394"/>
                </a:cubicBezTo>
                <a:cubicBezTo>
                  <a:pt x="202823" y="6008477"/>
                  <a:pt x="193973" y="5999626"/>
                  <a:pt x="183055" y="5999626"/>
                </a:cubicBezTo>
                <a:cubicBezTo>
                  <a:pt x="172137" y="5999626"/>
                  <a:pt x="163287" y="6008477"/>
                  <a:pt x="163287" y="6019394"/>
                </a:cubicBezTo>
                <a:cubicBezTo>
                  <a:pt x="163287" y="6030312"/>
                  <a:pt x="172137" y="6039163"/>
                  <a:pt x="183055" y="6039163"/>
                </a:cubicBezTo>
                <a:close/>
              </a:path>
            </a:pathLst>
          </a:custGeom>
          <a:solidFill>
            <a:srgbClr val="EDDDAA">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44" name="矩形: 圆角 43">
            <a:extLst>
              <a:ext uri="{FF2B5EF4-FFF2-40B4-BE49-F238E27FC236}">
                <a16:creationId xmlns:a16="http://schemas.microsoft.com/office/drawing/2014/main" xmlns="" id="{4B80D210-8F8E-4D86-9AB8-2F7B705D7DE3}"/>
              </a:ext>
            </a:extLst>
          </p:cNvPr>
          <p:cNvSpPr/>
          <p:nvPr/>
        </p:nvSpPr>
        <p:spPr>
          <a:xfrm>
            <a:off x="375444" y="721768"/>
            <a:ext cx="8393113" cy="8196234"/>
          </a:xfrm>
          <a:prstGeom prst="roundRect">
            <a:avLst>
              <a:gd name="adj" fmla="val 2068"/>
            </a:avLst>
          </a:pr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微软雅黑"/>
              <a:ea typeface="微软雅黑"/>
              <a:cs typeface="+mn-cs"/>
            </a:endParaRPr>
          </a:p>
        </p:txBody>
      </p:sp>
      <p:sp>
        <p:nvSpPr>
          <p:cNvPr id="345" name="六边形 344">
            <a:extLst>
              <a:ext uri="{FF2B5EF4-FFF2-40B4-BE49-F238E27FC236}">
                <a16:creationId xmlns:a16="http://schemas.microsoft.com/office/drawing/2014/main" xmlns="" id="{91A9164D-741F-4F53-AD3D-B3EFB380DA09}"/>
              </a:ext>
            </a:extLst>
          </p:cNvPr>
          <p:cNvSpPr/>
          <p:nvPr/>
        </p:nvSpPr>
        <p:spPr>
          <a:xfrm>
            <a:off x="3667832" y="3467485"/>
            <a:ext cx="2146160" cy="1850138"/>
          </a:xfrm>
          <a:prstGeom prst="hexagon">
            <a:avLst/>
          </a:prstGeom>
          <a:solidFill>
            <a:srgbClr val="FEF9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47" name="headphones_91721">
            <a:extLst>
              <a:ext uri="{FF2B5EF4-FFF2-40B4-BE49-F238E27FC236}">
                <a16:creationId xmlns:a16="http://schemas.microsoft.com/office/drawing/2014/main" xmlns="" id="{C278DC5C-F609-4841-920C-3FF6E8C1E757}"/>
              </a:ext>
            </a:extLst>
          </p:cNvPr>
          <p:cNvSpPr>
            <a:spLocks noChangeAspect="1"/>
          </p:cNvSpPr>
          <p:nvPr/>
        </p:nvSpPr>
        <p:spPr bwMode="auto">
          <a:xfrm rot="1393641">
            <a:off x="7358851" y="1274396"/>
            <a:ext cx="471837" cy="424041"/>
          </a:xfrm>
          <a:custGeom>
            <a:avLst/>
            <a:gdLst>
              <a:gd name="T0" fmla="*/ 3920 w 3920"/>
              <a:gd name="T1" fmla="*/ 2351 h 3528"/>
              <a:gd name="T2" fmla="*/ 3920 w 3920"/>
              <a:gd name="T3" fmla="*/ 3133 h 3528"/>
              <a:gd name="T4" fmla="*/ 3527 w 3920"/>
              <a:gd name="T5" fmla="*/ 3528 h 3528"/>
              <a:gd name="T6" fmla="*/ 3133 w 3920"/>
              <a:gd name="T7" fmla="*/ 3133 h 3528"/>
              <a:gd name="T8" fmla="*/ 3133 w 3920"/>
              <a:gd name="T9" fmla="*/ 2351 h 3528"/>
              <a:gd name="T10" fmla="*/ 3320 w 3920"/>
              <a:gd name="T11" fmla="*/ 2010 h 3528"/>
              <a:gd name="T12" fmla="*/ 3320 w 3920"/>
              <a:gd name="T13" fmla="*/ 1764 h 3528"/>
              <a:gd name="T14" fmla="*/ 1960 w 3920"/>
              <a:gd name="T15" fmla="*/ 400 h 3528"/>
              <a:gd name="T16" fmla="*/ 600 w 3920"/>
              <a:gd name="T17" fmla="*/ 1764 h 3528"/>
              <a:gd name="T18" fmla="*/ 600 w 3920"/>
              <a:gd name="T19" fmla="*/ 2010 h 3528"/>
              <a:gd name="T20" fmla="*/ 787 w 3920"/>
              <a:gd name="T21" fmla="*/ 2351 h 3528"/>
              <a:gd name="T22" fmla="*/ 787 w 3920"/>
              <a:gd name="T23" fmla="*/ 3133 h 3528"/>
              <a:gd name="T24" fmla="*/ 393 w 3920"/>
              <a:gd name="T25" fmla="*/ 3528 h 3528"/>
              <a:gd name="T26" fmla="*/ 0 w 3920"/>
              <a:gd name="T27" fmla="*/ 3133 h 3528"/>
              <a:gd name="T28" fmla="*/ 0 w 3920"/>
              <a:gd name="T29" fmla="*/ 2351 h 3528"/>
              <a:gd name="T30" fmla="*/ 200 w 3920"/>
              <a:gd name="T31" fmla="*/ 2010 h 3528"/>
              <a:gd name="T32" fmla="*/ 200 w 3920"/>
              <a:gd name="T33" fmla="*/ 1764 h 3528"/>
              <a:gd name="T34" fmla="*/ 1960 w 3920"/>
              <a:gd name="T35" fmla="*/ 0 h 3528"/>
              <a:gd name="T36" fmla="*/ 3720 w 3920"/>
              <a:gd name="T37" fmla="*/ 1764 h 3528"/>
              <a:gd name="T38" fmla="*/ 3720 w 3920"/>
              <a:gd name="T39" fmla="*/ 2010 h 3528"/>
              <a:gd name="T40" fmla="*/ 3920 w 3920"/>
              <a:gd name="T41" fmla="*/ 2351 h 3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20" h="3528">
                <a:moveTo>
                  <a:pt x="3920" y="2351"/>
                </a:moveTo>
                <a:lnTo>
                  <a:pt x="3920" y="3133"/>
                </a:lnTo>
                <a:cubicBezTo>
                  <a:pt x="3920" y="3351"/>
                  <a:pt x="3745" y="3528"/>
                  <a:pt x="3527" y="3528"/>
                </a:cubicBezTo>
                <a:cubicBezTo>
                  <a:pt x="3309" y="3528"/>
                  <a:pt x="3133" y="3351"/>
                  <a:pt x="3133" y="3133"/>
                </a:cubicBezTo>
                <a:lnTo>
                  <a:pt x="3133" y="2351"/>
                </a:lnTo>
                <a:cubicBezTo>
                  <a:pt x="3133" y="2205"/>
                  <a:pt x="3213" y="2078"/>
                  <a:pt x="3320" y="2010"/>
                </a:cubicBezTo>
                <a:lnTo>
                  <a:pt x="3320" y="1764"/>
                </a:lnTo>
                <a:cubicBezTo>
                  <a:pt x="3320" y="1012"/>
                  <a:pt x="2712" y="400"/>
                  <a:pt x="1960" y="400"/>
                </a:cubicBezTo>
                <a:cubicBezTo>
                  <a:pt x="1208" y="400"/>
                  <a:pt x="600" y="1012"/>
                  <a:pt x="600" y="1764"/>
                </a:cubicBezTo>
                <a:lnTo>
                  <a:pt x="600" y="2010"/>
                </a:lnTo>
                <a:cubicBezTo>
                  <a:pt x="707" y="2078"/>
                  <a:pt x="787" y="2205"/>
                  <a:pt x="787" y="2351"/>
                </a:cubicBezTo>
                <a:lnTo>
                  <a:pt x="787" y="3133"/>
                </a:lnTo>
                <a:cubicBezTo>
                  <a:pt x="787" y="3351"/>
                  <a:pt x="611" y="3528"/>
                  <a:pt x="393" y="3528"/>
                </a:cubicBezTo>
                <a:cubicBezTo>
                  <a:pt x="175" y="3528"/>
                  <a:pt x="0" y="3351"/>
                  <a:pt x="0" y="3133"/>
                </a:cubicBezTo>
                <a:lnTo>
                  <a:pt x="0" y="2351"/>
                </a:lnTo>
                <a:cubicBezTo>
                  <a:pt x="0" y="2205"/>
                  <a:pt x="80" y="2078"/>
                  <a:pt x="200" y="2010"/>
                </a:cubicBezTo>
                <a:lnTo>
                  <a:pt x="200" y="1764"/>
                </a:lnTo>
                <a:cubicBezTo>
                  <a:pt x="200" y="791"/>
                  <a:pt x="987" y="0"/>
                  <a:pt x="1960" y="0"/>
                </a:cubicBezTo>
                <a:cubicBezTo>
                  <a:pt x="2933" y="0"/>
                  <a:pt x="3720" y="791"/>
                  <a:pt x="3720" y="1764"/>
                </a:cubicBezTo>
                <a:lnTo>
                  <a:pt x="3720" y="2010"/>
                </a:lnTo>
                <a:cubicBezTo>
                  <a:pt x="3840" y="2078"/>
                  <a:pt x="3920" y="2205"/>
                  <a:pt x="3920" y="2351"/>
                </a:cubicBezTo>
                <a:close/>
              </a:path>
            </a:pathLst>
          </a:custGeom>
          <a:solidFill>
            <a:srgbClr val="674026">
              <a:alpha val="8000"/>
            </a:srgbClr>
          </a:solidFill>
          <a:ln>
            <a:noFill/>
          </a:ln>
        </p:spPr>
      </p:sp>
      <p:sp>
        <p:nvSpPr>
          <p:cNvPr id="48" name="sound-level_154511">
            <a:extLst>
              <a:ext uri="{FF2B5EF4-FFF2-40B4-BE49-F238E27FC236}">
                <a16:creationId xmlns:a16="http://schemas.microsoft.com/office/drawing/2014/main" xmlns="" id="{75513EF2-E14B-46CD-9678-CB8286686B7F}"/>
              </a:ext>
            </a:extLst>
          </p:cNvPr>
          <p:cNvSpPr>
            <a:spLocks noChangeAspect="1"/>
          </p:cNvSpPr>
          <p:nvPr/>
        </p:nvSpPr>
        <p:spPr bwMode="auto">
          <a:xfrm rot="20180872">
            <a:off x="2178970" y="1203863"/>
            <a:ext cx="475015" cy="387965"/>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04110" h="493403">
                <a:moveTo>
                  <a:pt x="448548" y="328915"/>
                </a:moveTo>
                <a:lnTo>
                  <a:pt x="466825" y="328915"/>
                </a:lnTo>
                <a:cubicBezTo>
                  <a:pt x="481942" y="328915"/>
                  <a:pt x="494310" y="341252"/>
                  <a:pt x="494310" y="356330"/>
                </a:cubicBezTo>
                <a:cubicBezTo>
                  <a:pt x="494310" y="371408"/>
                  <a:pt x="481942" y="383744"/>
                  <a:pt x="466825" y="383744"/>
                </a:cubicBezTo>
                <a:lnTo>
                  <a:pt x="448548" y="383744"/>
                </a:lnTo>
                <a:cubicBezTo>
                  <a:pt x="433294" y="383744"/>
                  <a:pt x="421063" y="371408"/>
                  <a:pt x="421063" y="356330"/>
                </a:cubicBezTo>
                <a:cubicBezTo>
                  <a:pt x="421063" y="341252"/>
                  <a:pt x="433294" y="328915"/>
                  <a:pt x="448548" y="328915"/>
                </a:cubicBezTo>
                <a:close/>
                <a:moveTo>
                  <a:pt x="448533" y="219256"/>
                </a:moveTo>
                <a:lnTo>
                  <a:pt x="521740" y="219256"/>
                </a:lnTo>
                <a:cubicBezTo>
                  <a:pt x="536849" y="219256"/>
                  <a:pt x="549210" y="231593"/>
                  <a:pt x="549210" y="246671"/>
                </a:cubicBezTo>
                <a:cubicBezTo>
                  <a:pt x="549210" y="261749"/>
                  <a:pt x="536849" y="274085"/>
                  <a:pt x="521740" y="274085"/>
                </a:cubicBezTo>
                <a:lnTo>
                  <a:pt x="448533" y="274085"/>
                </a:lnTo>
                <a:cubicBezTo>
                  <a:pt x="433287" y="274085"/>
                  <a:pt x="421063" y="261749"/>
                  <a:pt x="421063" y="246671"/>
                </a:cubicBezTo>
                <a:cubicBezTo>
                  <a:pt x="421063" y="231593"/>
                  <a:pt x="433287" y="219256"/>
                  <a:pt x="448533" y="219256"/>
                </a:cubicBezTo>
                <a:close/>
                <a:moveTo>
                  <a:pt x="448527" y="109598"/>
                </a:moveTo>
                <a:lnTo>
                  <a:pt x="576646" y="109598"/>
                </a:lnTo>
                <a:cubicBezTo>
                  <a:pt x="591751" y="109598"/>
                  <a:pt x="604110" y="121935"/>
                  <a:pt x="604110" y="137013"/>
                </a:cubicBezTo>
                <a:cubicBezTo>
                  <a:pt x="604110" y="152091"/>
                  <a:pt x="591751" y="164427"/>
                  <a:pt x="576646" y="164427"/>
                </a:cubicBezTo>
                <a:lnTo>
                  <a:pt x="448527" y="164427"/>
                </a:lnTo>
                <a:cubicBezTo>
                  <a:pt x="433285" y="164427"/>
                  <a:pt x="421063" y="152091"/>
                  <a:pt x="421063" y="137013"/>
                </a:cubicBezTo>
                <a:cubicBezTo>
                  <a:pt x="421063" y="121935"/>
                  <a:pt x="433285" y="109598"/>
                  <a:pt x="448527" y="109598"/>
                </a:cubicBezTo>
                <a:close/>
                <a:moveTo>
                  <a:pt x="311246" y="78641"/>
                </a:moveTo>
                <a:lnTo>
                  <a:pt x="189192" y="159784"/>
                </a:lnTo>
                <a:cubicBezTo>
                  <a:pt x="184661" y="162800"/>
                  <a:pt x="179307" y="164444"/>
                  <a:pt x="173952" y="164444"/>
                </a:cubicBezTo>
                <a:lnTo>
                  <a:pt x="54918" y="164444"/>
                </a:lnTo>
                <a:lnTo>
                  <a:pt x="54918" y="328924"/>
                </a:lnTo>
                <a:lnTo>
                  <a:pt x="173952" y="328924"/>
                </a:lnTo>
                <a:cubicBezTo>
                  <a:pt x="179307" y="328924"/>
                  <a:pt x="184661" y="330569"/>
                  <a:pt x="189192" y="333584"/>
                </a:cubicBezTo>
                <a:lnTo>
                  <a:pt x="311246" y="414727"/>
                </a:lnTo>
                <a:close/>
                <a:moveTo>
                  <a:pt x="337332" y="34"/>
                </a:moveTo>
                <a:cubicBezTo>
                  <a:pt x="342206" y="-206"/>
                  <a:pt x="347149" y="856"/>
                  <a:pt x="351611" y="3255"/>
                </a:cubicBezTo>
                <a:cubicBezTo>
                  <a:pt x="360535" y="7915"/>
                  <a:pt x="366164" y="17235"/>
                  <a:pt x="366164" y="27378"/>
                </a:cubicBezTo>
                <a:lnTo>
                  <a:pt x="366164" y="465990"/>
                </a:lnTo>
                <a:cubicBezTo>
                  <a:pt x="366164" y="476133"/>
                  <a:pt x="360535" y="485453"/>
                  <a:pt x="351611" y="490114"/>
                </a:cubicBezTo>
                <a:cubicBezTo>
                  <a:pt x="347492" y="492307"/>
                  <a:pt x="343099" y="493403"/>
                  <a:pt x="338705" y="493403"/>
                </a:cubicBezTo>
                <a:cubicBezTo>
                  <a:pt x="333351" y="493403"/>
                  <a:pt x="327996" y="491896"/>
                  <a:pt x="323466" y="488743"/>
                </a:cubicBezTo>
                <a:lnTo>
                  <a:pt x="165577" y="383750"/>
                </a:lnTo>
                <a:lnTo>
                  <a:pt x="27459" y="383750"/>
                </a:lnTo>
                <a:cubicBezTo>
                  <a:pt x="12357" y="383750"/>
                  <a:pt x="0" y="371414"/>
                  <a:pt x="0" y="356337"/>
                </a:cubicBezTo>
                <a:lnTo>
                  <a:pt x="0" y="137031"/>
                </a:lnTo>
                <a:cubicBezTo>
                  <a:pt x="0" y="121954"/>
                  <a:pt x="12357" y="109618"/>
                  <a:pt x="27459" y="109618"/>
                </a:cubicBezTo>
                <a:lnTo>
                  <a:pt x="165577" y="109618"/>
                </a:lnTo>
                <a:lnTo>
                  <a:pt x="323466" y="4625"/>
                </a:lnTo>
                <a:cubicBezTo>
                  <a:pt x="327653" y="1816"/>
                  <a:pt x="332458" y="274"/>
                  <a:pt x="337332" y="34"/>
                </a:cubicBezTo>
                <a:close/>
              </a:path>
            </a:pathLst>
          </a:custGeom>
          <a:solidFill>
            <a:srgbClr val="674026">
              <a:alpha val="8000"/>
            </a:srgbClr>
          </a:solidFill>
          <a:ln>
            <a:noFill/>
          </a:ln>
        </p:spPr>
      </p:sp>
      <p:sp>
        <p:nvSpPr>
          <p:cNvPr id="49" name="book_118158">
            <a:extLst>
              <a:ext uri="{FF2B5EF4-FFF2-40B4-BE49-F238E27FC236}">
                <a16:creationId xmlns:a16="http://schemas.microsoft.com/office/drawing/2014/main" xmlns="" id="{74CA43B1-A41F-41D8-BA3A-2C9428A4CD20}"/>
              </a:ext>
            </a:extLst>
          </p:cNvPr>
          <p:cNvSpPr>
            <a:spLocks noChangeAspect="1"/>
          </p:cNvSpPr>
          <p:nvPr/>
        </p:nvSpPr>
        <p:spPr bwMode="auto">
          <a:xfrm rot="2349539">
            <a:off x="2737692" y="1499432"/>
            <a:ext cx="386858" cy="383964"/>
          </a:xfrm>
          <a:custGeom>
            <a:avLst/>
            <a:gdLst>
              <a:gd name="T0" fmla="*/ 6533 w 6572"/>
              <a:gd name="T1" fmla="*/ 494 h 6533"/>
              <a:gd name="T2" fmla="*/ 6033 w 6572"/>
              <a:gd name="T3" fmla="*/ 0 h 6533"/>
              <a:gd name="T4" fmla="*/ 500 w 6572"/>
              <a:gd name="T5" fmla="*/ 0 h 6533"/>
              <a:gd name="T6" fmla="*/ 0 w 6572"/>
              <a:gd name="T7" fmla="*/ 494 h 6533"/>
              <a:gd name="T8" fmla="*/ 0 w 6572"/>
              <a:gd name="T9" fmla="*/ 5432 h 6533"/>
              <a:gd name="T10" fmla="*/ 1504 w 6572"/>
              <a:gd name="T11" fmla="*/ 6533 h 6533"/>
              <a:gd name="T12" fmla="*/ 6260 w 6572"/>
              <a:gd name="T13" fmla="*/ 6533 h 6533"/>
              <a:gd name="T14" fmla="*/ 6260 w 6572"/>
              <a:gd name="T15" fmla="*/ 6533 h 6533"/>
              <a:gd name="T16" fmla="*/ 6484 w 6572"/>
              <a:gd name="T17" fmla="*/ 6106 h 6533"/>
              <a:gd name="T18" fmla="*/ 6482 w 6572"/>
              <a:gd name="T19" fmla="*/ 6105 h 6533"/>
              <a:gd name="T20" fmla="*/ 6484 w 6572"/>
              <a:gd name="T21" fmla="*/ 4692 h 6533"/>
              <a:gd name="T22" fmla="*/ 6533 w 6572"/>
              <a:gd name="T23" fmla="*/ 4536 h 6533"/>
              <a:gd name="T24" fmla="*/ 6533 w 6572"/>
              <a:gd name="T25" fmla="*/ 494 h 6533"/>
              <a:gd name="T26" fmla="*/ 544 w 6572"/>
              <a:gd name="T27" fmla="*/ 544 h 6533"/>
              <a:gd name="T28" fmla="*/ 5988 w 6572"/>
              <a:gd name="T29" fmla="*/ 544 h 6533"/>
              <a:gd name="T30" fmla="*/ 5988 w 6572"/>
              <a:gd name="T31" fmla="*/ 4262 h 6533"/>
              <a:gd name="T32" fmla="*/ 1504 w 6572"/>
              <a:gd name="T33" fmla="*/ 4262 h 6533"/>
              <a:gd name="T34" fmla="*/ 544 w 6572"/>
              <a:gd name="T35" fmla="*/ 4517 h 6533"/>
              <a:gd name="T36" fmla="*/ 544 w 6572"/>
              <a:gd name="T37" fmla="*/ 544 h 6533"/>
              <a:gd name="T38" fmla="*/ 544 w 6572"/>
              <a:gd name="T39" fmla="*/ 5398 h 6533"/>
              <a:gd name="T40" fmla="*/ 1504 w 6572"/>
              <a:gd name="T41" fmla="*/ 4808 h 6533"/>
              <a:gd name="T42" fmla="*/ 5826 w 6572"/>
              <a:gd name="T43" fmla="*/ 4808 h 6533"/>
              <a:gd name="T44" fmla="*/ 5813 w 6572"/>
              <a:gd name="T45" fmla="*/ 5989 h 6533"/>
              <a:gd name="T46" fmla="*/ 1504 w 6572"/>
              <a:gd name="T47" fmla="*/ 5989 h 6533"/>
              <a:gd name="T48" fmla="*/ 544 w 6572"/>
              <a:gd name="T49" fmla="*/ 5398 h 6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2" h="6533">
                <a:moveTo>
                  <a:pt x="6533" y="494"/>
                </a:moveTo>
                <a:cubicBezTo>
                  <a:pt x="6533" y="221"/>
                  <a:pt x="6309" y="0"/>
                  <a:pt x="6033" y="0"/>
                </a:cubicBezTo>
                <a:lnTo>
                  <a:pt x="500" y="0"/>
                </a:lnTo>
                <a:cubicBezTo>
                  <a:pt x="224" y="0"/>
                  <a:pt x="0" y="221"/>
                  <a:pt x="0" y="494"/>
                </a:cubicBezTo>
                <a:lnTo>
                  <a:pt x="0" y="5432"/>
                </a:lnTo>
                <a:cubicBezTo>
                  <a:pt x="0" y="5938"/>
                  <a:pt x="564" y="6533"/>
                  <a:pt x="1504" y="6533"/>
                </a:cubicBezTo>
                <a:lnTo>
                  <a:pt x="6260" y="6533"/>
                </a:lnTo>
                <a:lnTo>
                  <a:pt x="6260" y="6533"/>
                </a:lnTo>
                <a:cubicBezTo>
                  <a:pt x="6572" y="6508"/>
                  <a:pt x="6569" y="6213"/>
                  <a:pt x="6484" y="6106"/>
                </a:cubicBezTo>
                <a:cubicBezTo>
                  <a:pt x="6484" y="6106"/>
                  <a:pt x="6484" y="6105"/>
                  <a:pt x="6482" y="6105"/>
                </a:cubicBezTo>
                <a:cubicBezTo>
                  <a:pt x="5997" y="5416"/>
                  <a:pt x="6462" y="4722"/>
                  <a:pt x="6484" y="4692"/>
                </a:cubicBezTo>
                <a:cubicBezTo>
                  <a:pt x="6484" y="4692"/>
                  <a:pt x="6532" y="4629"/>
                  <a:pt x="6533" y="4536"/>
                </a:cubicBezTo>
                <a:lnTo>
                  <a:pt x="6533" y="494"/>
                </a:lnTo>
                <a:close/>
                <a:moveTo>
                  <a:pt x="544" y="544"/>
                </a:moveTo>
                <a:lnTo>
                  <a:pt x="5988" y="544"/>
                </a:lnTo>
                <a:lnTo>
                  <a:pt x="5988" y="4262"/>
                </a:lnTo>
                <a:lnTo>
                  <a:pt x="1504" y="4262"/>
                </a:lnTo>
                <a:cubicBezTo>
                  <a:pt x="1136" y="4262"/>
                  <a:pt x="802" y="4357"/>
                  <a:pt x="544" y="4517"/>
                </a:cubicBezTo>
                <a:lnTo>
                  <a:pt x="544" y="544"/>
                </a:lnTo>
                <a:close/>
                <a:moveTo>
                  <a:pt x="544" y="5398"/>
                </a:moveTo>
                <a:cubicBezTo>
                  <a:pt x="544" y="5078"/>
                  <a:pt x="984" y="4808"/>
                  <a:pt x="1504" y="4808"/>
                </a:cubicBezTo>
                <a:lnTo>
                  <a:pt x="5826" y="4808"/>
                </a:lnTo>
                <a:cubicBezTo>
                  <a:pt x="5721" y="5106"/>
                  <a:pt x="5648" y="5530"/>
                  <a:pt x="5813" y="5989"/>
                </a:cubicBezTo>
                <a:lnTo>
                  <a:pt x="1504" y="5989"/>
                </a:lnTo>
                <a:cubicBezTo>
                  <a:pt x="984" y="5989"/>
                  <a:pt x="544" y="5718"/>
                  <a:pt x="544" y="5398"/>
                </a:cubicBezTo>
                <a:close/>
              </a:path>
            </a:pathLst>
          </a:custGeom>
          <a:solidFill>
            <a:srgbClr val="674026">
              <a:alpha val="8000"/>
            </a:srgbClr>
          </a:solidFill>
          <a:ln>
            <a:noFill/>
          </a:ln>
        </p:spPr>
      </p:sp>
      <p:sp>
        <p:nvSpPr>
          <p:cNvPr id="45" name="六边形 44">
            <a:extLst>
              <a:ext uri="{FF2B5EF4-FFF2-40B4-BE49-F238E27FC236}">
                <a16:creationId xmlns:a16="http://schemas.microsoft.com/office/drawing/2014/main" xmlns="" id="{182485CB-E907-4FF8-A8E3-DB6241589E10}"/>
              </a:ext>
            </a:extLst>
          </p:cNvPr>
          <p:cNvSpPr/>
          <p:nvPr/>
        </p:nvSpPr>
        <p:spPr>
          <a:xfrm>
            <a:off x="1299529" y="1425844"/>
            <a:ext cx="6882766" cy="5933420"/>
          </a:xfrm>
          <a:prstGeom prst="hexagon">
            <a:avLst>
              <a:gd name="adj" fmla="val 25000"/>
              <a:gd name="vf" fmla="val 115470"/>
            </a:avLst>
          </a:prstGeom>
          <a:solidFill>
            <a:srgbClr val="FEFAE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lumMod val="100000"/>
                </a:prstClr>
              </a:solidFill>
              <a:effectLst/>
              <a:uLnTx/>
              <a:uFillTx/>
              <a:latin typeface="微软雅黑"/>
              <a:ea typeface="微软雅黑"/>
              <a:cs typeface="+mn-cs"/>
            </a:endParaRPr>
          </a:p>
        </p:txBody>
      </p:sp>
      <p:sp>
        <p:nvSpPr>
          <p:cNvPr id="53" name="六边形 52">
            <a:extLst>
              <a:ext uri="{FF2B5EF4-FFF2-40B4-BE49-F238E27FC236}">
                <a16:creationId xmlns:a16="http://schemas.microsoft.com/office/drawing/2014/main" xmlns="" id="{A9F777C4-8D8E-459E-9FAF-E1B82A9F1274}"/>
              </a:ext>
            </a:extLst>
          </p:cNvPr>
          <p:cNvSpPr/>
          <p:nvPr/>
        </p:nvSpPr>
        <p:spPr>
          <a:xfrm>
            <a:off x="2088963" y="2106391"/>
            <a:ext cx="5303897" cy="4572326"/>
          </a:xfrm>
          <a:prstGeom prst="hexagon">
            <a:avLst>
              <a:gd name="adj" fmla="val 25000"/>
              <a:gd name="vf" fmla="val 115470"/>
            </a:avLst>
          </a:prstGeom>
          <a:solidFill>
            <a:srgbClr val="FEFCF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b="0" i="0" u="none" strike="noStrike" kern="1200" cap="none" spc="0" normalizeH="0" baseline="0" noProof="0" dirty="0">
              <a:ln>
                <a:noFill/>
              </a:ln>
              <a:solidFill>
                <a:srgbClr val="FFFFFF"/>
              </a:solidFill>
              <a:effectLst/>
              <a:uLnTx/>
              <a:uFillTx/>
              <a:latin typeface="微软雅黑"/>
              <a:ea typeface="微软雅黑"/>
              <a:cs typeface="+mn-cs"/>
            </a:endParaRPr>
          </a:p>
        </p:txBody>
      </p:sp>
      <p:sp>
        <p:nvSpPr>
          <p:cNvPr id="54" name="六边形 53">
            <a:extLst>
              <a:ext uri="{FF2B5EF4-FFF2-40B4-BE49-F238E27FC236}">
                <a16:creationId xmlns:a16="http://schemas.microsoft.com/office/drawing/2014/main" xmlns="" id="{839B665C-36BE-4D67-A8BD-C1A89586E0C1}"/>
              </a:ext>
            </a:extLst>
          </p:cNvPr>
          <p:cNvSpPr/>
          <p:nvPr/>
        </p:nvSpPr>
        <p:spPr>
          <a:xfrm>
            <a:off x="2878398" y="2786938"/>
            <a:ext cx="3725029" cy="3211232"/>
          </a:xfrm>
          <a:prstGeom prst="hexagon">
            <a:avLst>
              <a:gd name="adj" fmla="val 25000"/>
              <a:gd name="vf" fmla="val 115470"/>
            </a:avLst>
          </a:prstGeom>
          <a:solidFill>
            <a:srgbClr val="FEFDF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b="0" i="0" u="none" strike="noStrike" kern="1200" cap="none" spc="0" normalizeH="0" baseline="0" noProof="0">
              <a:ln>
                <a:noFill/>
              </a:ln>
              <a:solidFill>
                <a:srgbClr val="FFFFFF"/>
              </a:solidFill>
              <a:effectLst/>
              <a:uLnTx/>
              <a:uFillTx/>
              <a:latin typeface="微软雅黑"/>
              <a:ea typeface="微软雅黑"/>
              <a:cs typeface="+mn-cs"/>
            </a:endParaRPr>
          </a:p>
        </p:txBody>
      </p:sp>
      <p:sp>
        <p:nvSpPr>
          <p:cNvPr id="50" name="pen_124474">
            <a:extLst>
              <a:ext uri="{FF2B5EF4-FFF2-40B4-BE49-F238E27FC236}">
                <a16:creationId xmlns:a16="http://schemas.microsoft.com/office/drawing/2014/main" xmlns="" id="{1FFAA5CB-6B46-4A96-80A4-176EF5DE7AA4}"/>
              </a:ext>
            </a:extLst>
          </p:cNvPr>
          <p:cNvSpPr>
            <a:spLocks noChangeAspect="1"/>
          </p:cNvSpPr>
          <p:nvPr/>
        </p:nvSpPr>
        <p:spPr bwMode="auto">
          <a:xfrm rot="572821">
            <a:off x="1666692" y="2611137"/>
            <a:ext cx="564533" cy="567667"/>
          </a:xfrm>
          <a:custGeom>
            <a:avLst/>
            <a:gdLst>
              <a:gd name="T0" fmla="*/ 5548 w 6004"/>
              <a:gd name="T1" fmla="*/ 1953 h 6047"/>
              <a:gd name="T2" fmla="*/ 5828 w 6004"/>
              <a:gd name="T3" fmla="*/ 1673 h 6047"/>
              <a:gd name="T4" fmla="*/ 6004 w 6004"/>
              <a:gd name="T5" fmla="*/ 1249 h 6047"/>
              <a:gd name="T6" fmla="*/ 5828 w 6004"/>
              <a:gd name="T7" fmla="*/ 825 h 6047"/>
              <a:gd name="T8" fmla="*/ 5236 w 6004"/>
              <a:gd name="T9" fmla="*/ 233 h 6047"/>
              <a:gd name="T10" fmla="*/ 4389 w 6004"/>
              <a:gd name="T11" fmla="*/ 233 h 6047"/>
              <a:gd name="T12" fmla="*/ 649 w 6004"/>
              <a:gd name="T13" fmla="*/ 3973 h 6047"/>
              <a:gd name="T14" fmla="*/ 600 w 6004"/>
              <a:gd name="T15" fmla="*/ 4052 h 6047"/>
              <a:gd name="T16" fmla="*/ 24 w 6004"/>
              <a:gd name="T17" fmla="*/ 5784 h 6047"/>
              <a:gd name="T18" fmla="*/ 73 w 6004"/>
              <a:gd name="T19" fmla="*/ 5989 h 6047"/>
              <a:gd name="T20" fmla="*/ 214 w 6004"/>
              <a:gd name="T21" fmla="*/ 6047 h 6047"/>
              <a:gd name="T22" fmla="*/ 277 w 6004"/>
              <a:gd name="T23" fmla="*/ 6037 h 6047"/>
              <a:gd name="T24" fmla="*/ 2010 w 6004"/>
              <a:gd name="T25" fmla="*/ 5461 h 6047"/>
              <a:gd name="T26" fmla="*/ 2088 w 6004"/>
              <a:gd name="T27" fmla="*/ 5413 h 6047"/>
              <a:gd name="T28" fmla="*/ 5265 w 6004"/>
              <a:gd name="T29" fmla="*/ 2236 h 6047"/>
              <a:gd name="T30" fmla="*/ 5307 w 6004"/>
              <a:gd name="T31" fmla="*/ 2278 h 6047"/>
              <a:gd name="T32" fmla="*/ 5474 w 6004"/>
              <a:gd name="T33" fmla="*/ 2760 h 6047"/>
              <a:gd name="T34" fmla="*/ 5199 w 6004"/>
              <a:gd name="T35" fmla="*/ 3190 h 6047"/>
              <a:gd name="T36" fmla="*/ 4246 w 6004"/>
              <a:gd name="T37" fmla="*/ 3774 h 6047"/>
              <a:gd name="T38" fmla="*/ 3589 w 6004"/>
              <a:gd name="T39" fmla="*/ 4894 h 6047"/>
              <a:gd name="T40" fmla="*/ 3781 w 6004"/>
              <a:gd name="T41" fmla="*/ 5101 h 6047"/>
              <a:gd name="T42" fmla="*/ 3789 w 6004"/>
              <a:gd name="T43" fmla="*/ 5102 h 6047"/>
              <a:gd name="T44" fmla="*/ 3989 w 6004"/>
              <a:gd name="T45" fmla="*/ 4910 h 6047"/>
              <a:gd name="T46" fmla="*/ 4455 w 6004"/>
              <a:gd name="T47" fmla="*/ 4115 h 6047"/>
              <a:gd name="T48" fmla="*/ 5408 w 6004"/>
              <a:gd name="T49" fmla="*/ 3531 h 6047"/>
              <a:gd name="T50" fmla="*/ 5871 w 6004"/>
              <a:gd name="T51" fmla="*/ 2807 h 6047"/>
              <a:gd name="T52" fmla="*/ 5590 w 6004"/>
              <a:gd name="T53" fmla="*/ 1995 h 6047"/>
              <a:gd name="T54" fmla="*/ 5548 w 6004"/>
              <a:gd name="T55" fmla="*/ 1953 h 6047"/>
              <a:gd name="T56" fmla="*/ 4672 w 6004"/>
              <a:gd name="T57" fmla="*/ 516 h 6047"/>
              <a:gd name="T58" fmla="*/ 4953 w 6004"/>
              <a:gd name="T59" fmla="*/ 516 h 6047"/>
              <a:gd name="T60" fmla="*/ 5545 w 6004"/>
              <a:gd name="T61" fmla="*/ 1108 h 6047"/>
              <a:gd name="T62" fmla="*/ 5604 w 6004"/>
              <a:gd name="T63" fmla="*/ 1249 h 6047"/>
              <a:gd name="T64" fmla="*/ 5545 w 6004"/>
              <a:gd name="T65" fmla="*/ 1390 h 6047"/>
              <a:gd name="T66" fmla="*/ 5067 w 6004"/>
              <a:gd name="T67" fmla="*/ 1868 h 6047"/>
              <a:gd name="T68" fmla="*/ 4193 w 6004"/>
              <a:gd name="T69" fmla="*/ 994 h 6047"/>
              <a:gd name="T70" fmla="*/ 4672 w 6004"/>
              <a:gd name="T71" fmla="*/ 516 h 6047"/>
              <a:gd name="T72" fmla="*/ 901 w 6004"/>
              <a:gd name="T73" fmla="*/ 4414 h 6047"/>
              <a:gd name="T74" fmla="*/ 1647 w 6004"/>
              <a:gd name="T75" fmla="*/ 5160 h 6047"/>
              <a:gd name="T76" fmla="*/ 530 w 6004"/>
              <a:gd name="T77" fmla="*/ 5532 h 6047"/>
              <a:gd name="T78" fmla="*/ 901 w 6004"/>
              <a:gd name="T79" fmla="*/ 4414 h 6047"/>
              <a:gd name="T80" fmla="*/ 1899 w 6004"/>
              <a:gd name="T81" fmla="*/ 5035 h 6047"/>
              <a:gd name="T82" fmla="*/ 1026 w 6004"/>
              <a:gd name="T83" fmla="*/ 4162 h 6047"/>
              <a:gd name="T84" fmla="*/ 4005 w 6004"/>
              <a:gd name="T85" fmla="*/ 1183 h 6047"/>
              <a:gd name="T86" fmla="*/ 4878 w 6004"/>
              <a:gd name="T87" fmla="*/ 2056 h 6047"/>
              <a:gd name="T88" fmla="*/ 1899 w 6004"/>
              <a:gd name="T89" fmla="*/ 5035 h 6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4" h="6047">
                <a:moveTo>
                  <a:pt x="5548" y="1953"/>
                </a:moveTo>
                <a:lnTo>
                  <a:pt x="5828" y="1673"/>
                </a:lnTo>
                <a:cubicBezTo>
                  <a:pt x="5941" y="1559"/>
                  <a:pt x="6004" y="1409"/>
                  <a:pt x="6004" y="1249"/>
                </a:cubicBezTo>
                <a:cubicBezTo>
                  <a:pt x="6004" y="1089"/>
                  <a:pt x="5941" y="938"/>
                  <a:pt x="5828" y="825"/>
                </a:cubicBezTo>
                <a:lnTo>
                  <a:pt x="5236" y="233"/>
                </a:lnTo>
                <a:cubicBezTo>
                  <a:pt x="5003" y="0"/>
                  <a:pt x="4622" y="0"/>
                  <a:pt x="4389" y="233"/>
                </a:cubicBezTo>
                <a:lnTo>
                  <a:pt x="649" y="3973"/>
                </a:lnTo>
                <a:cubicBezTo>
                  <a:pt x="627" y="3995"/>
                  <a:pt x="610" y="4022"/>
                  <a:pt x="600" y="4052"/>
                </a:cubicBezTo>
                <a:lnTo>
                  <a:pt x="24" y="5784"/>
                </a:lnTo>
                <a:cubicBezTo>
                  <a:pt x="0" y="5856"/>
                  <a:pt x="19" y="5935"/>
                  <a:pt x="73" y="5989"/>
                </a:cubicBezTo>
                <a:cubicBezTo>
                  <a:pt x="111" y="6027"/>
                  <a:pt x="162" y="6047"/>
                  <a:pt x="214" y="6047"/>
                </a:cubicBezTo>
                <a:cubicBezTo>
                  <a:pt x="235" y="6047"/>
                  <a:pt x="256" y="6044"/>
                  <a:pt x="277" y="6037"/>
                </a:cubicBezTo>
                <a:lnTo>
                  <a:pt x="2010" y="5461"/>
                </a:lnTo>
                <a:cubicBezTo>
                  <a:pt x="2039" y="5451"/>
                  <a:pt x="2066" y="5435"/>
                  <a:pt x="2088" y="5413"/>
                </a:cubicBezTo>
                <a:lnTo>
                  <a:pt x="5265" y="2236"/>
                </a:lnTo>
                <a:lnTo>
                  <a:pt x="5307" y="2278"/>
                </a:lnTo>
                <a:cubicBezTo>
                  <a:pt x="5434" y="2405"/>
                  <a:pt x="5495" y="2581"/>
                  <a:pt x="5474" y="2760"/>
                </a:cubicBezTo>
                <a:cubicBezTo>
                  <a:pt x="5453" y="2939"/>
                  <a:pt x="5353" y="3096"/>
                  <a:pt x="5199" y="3190"/>
                </a:cubicBezTo>
                <a:lnTo>
                  <a:pt x="4246" y="3774"/>
                </a:lnTo>
                <a:cubicBezTo>
                  <a:pt x="3853" y="4015"/>
                  <a:pt x="3608" y="4433"/>
                  <a:pt x="3589" y="4894"/>
                </a:cubicBezTo>
                <a:cubicBezTo>
                  <a:pt x="3585" y="5004"/>
                  <a:pt x="3671" y="5097"/>
                  <a:pt x="3781" y="5101"/>
                </a:cubicBezTo>
                <a:cubicBezTo>
                  <a:pt x="3784" y="5101"/>
                  <a:pt x="3787" y="5102"/>
                  <a:pt x="3789" y="5102"/>
                </a:cubicBezTo>
                <a:cubicBezTo>
                  <a:pt x="3896" y="5102"/>
                  <a:pt x="3985" y="5017"/>
                  <a:pt x="3989" y="4910"/>
                </a:cubicBezTo>
                <a:cubicBezTo>
                  <a:pt x="4002" y="4583"/>
                  <a:pt x="4176" y="4286"/>
                  <a:pt x="4455" y="4115"/>
                </a:cubicBezTo>
                <a:lnTo>
                  <a:pt x="5408" y="3531"/>
                </a:lnTo>
                <a:cubicBezTo>
                  <a:pt x="5667" y="3372"/>
                  <a:pt x="5836" y="3108"/>
                  <a:pt x="5871" y="2807"/>
                </a:cubicBezTo>
                <a:cubicBezTo>
                  <a:pt x="5907" y="2505"/>
                  <a:pt x="5804" y="2209"/>
                  <a:pt x="5590" y="1995"/>
                </a:cubicBezTo>
                <a:lnTo>
                  <a:pt x="5548" y="1953"/>
                </a:lnTo>
                <a:close/>
                <a:moveTo>
                  <a:pt x="4672" y="516"/>
                </a:moveTo>
                <a:cubicBezTo>
                  <a:pt x="4749" y="439"/>
                  <a:pt x="4876" y="439"/>
                  <a:pt x="4953" y="516"/>
                </a:cubicBezTo>
                <a:lnTo>
                  <a:pt x="5545" y="1108"/>
                </a:lnTo>
                <a:cubicBezTo>
                  <a:pt x="5583" y="1146"/>
                  <a:pt x="5604" y="1196"/>
                  <a:pt x="5604" y="1249"/>
                </a:cubicBezTo>
                <a:cubicBezTo>
                  <a:pt x="5604" y="1302"/>
                  <a:pt x="5583" y="1352"/>
                  <a:pt x="5545" y="1390"/>
                </a:cubicBezTo>
                <a:lnTo>
                  <a:pt x="5067" y="1868"/>
                </a:lnTo>
                <a:lnTo>
                  <a:pt x="4193" y="994"/>
                </a:lnTo>
                <a:lnTo>
                  <a:pt x="4672" y="516"/>
                </a:lnTo>
                <a:close/>
                <a:moveTo>
                  <a:pt x="901" y="4414"/>
                </a:moveTo>
                <a:lnTo>
                  <a:pt x="1647" y="5160"/>
                </a:lnTo>
                <a:lnTo>
                  <a:pt x="530" y="5532"/>
                </a:lnTo>
                <a:lnTo>
                  <a:pt x="901" y="4414"/>
                </a:lnTo>
                <a:close/>
                <a:moveTo>
                  <a:pt x="1899" y="5035"/>
                </a:moveTo>
                <a:lnTo>
                  <a:pt x="1026" y="4162"/>
                </a:lnTo>
                <a:lnTo>
                  <a:pt x="4005" y="1183"/>
                </a:lnTo>
                <a:lnTo>
                  <a:pt x="4878" y="2056"/>
                </a:lnTo>
                <a:lnTo>
                  <a:pt x="1899" y="5035"/>
                </a:lnTo>
                <a:close/>
              </a:path>
            </a:pathLst>
          </a:custGeom>
          <a:solidFill>
            <a:srgbClr val="674026">
              <a:alpha val="8000"/>
            </a:srgbClr>
          </a:solidFill>
          <a:ln>
            <a:noFill/>
          </a:ln>
        </p:spPr>
      </p:sp>
      <p:sp>
        <p:nvSpPr>
          <p:cNvPr id="51" name="sound-level_154511">
            <a:extLst>
              <a:ext uri="{FF2B5EF4-FFF2-40B4-BE49-F238E27FC236}">
                <a16:creationId xmlns:a16="http://schemas.microsoft.com/office/drawing/2014/main" xmlns="" id="{8ABDB1DE-EEF6-4623-B2DA-C328A34354D3}"/>
              </a:ext>
            </a:extLst>
          </p:cNvPr>
          <p:cNvSpPr>
            <a:spLocks noChangeAspect="1"/>
          </p:cNvSpPr>
          <p:nvPr/>
        </p:nvSpPr>
        <p:spPr bwMode="auto">
          <a:xfrm rot="21224339" flipH="1">
            <a:off x="5995828" y="1278393"/>
            <a:ext cx="422546" cy="345112"/>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04110" h="493403">
                <a:moveTo>
                  <a:pt x="448548" y="328915"/>
                </a:moveTo>
                <a:lnTo>
                  <a:pt x="466825" y="328915"/>
                </a:lnTo>
                <a:cubicBezTo>
                  <a:pt x="481942" y="328915"/>
                  <a:pt x="494310" y="341252"/>
                  <a:pt x="494310" y="356330"/>
                </a:cubicBezTo>
                <a:cubicBezTo>
                  <a:pt x="494310" y="371408"/>
                  <a:pt x="481942" y="383744"/>
                  <a:pt x="466825" y="383744"/>
                </a:cubicBezTo>
                <a:lnTo>
                  <a:pt x="448548" y="383744"/>
                </a:lnTo>
                <a:cubicBezTo>
                  <a:pt x="433294" y="383744"/>
                  <a:pt x="421063" y="371408"/>
                  <a:pt x="421063" y="356330"/>
                </a:cubicBezTo>
                <a:cubicBezTo>
                  <a:pt x="421063" y="341252"/>
                  <a:pt x="433294" y="328915"/>
                  <a:pt x="448548" y="328915"/>
                </a:cubicBezTo>
                <a:close/>
                <a:moveTo>
                  <a:pt x="448533" y="219256"/>
                </a:moveTo>
                <a:lnTo>
                  <a:pt x="521740" y="219256"/>
                </a:lnTo>
                <a:cubicBezTo>
                  <a:pt x="536849" y="219256"/>
                  <a:pt x="549210" y="231593"/>
                  <a:pt x="549210" y="246671"/>
                </a:cubicBezTo>
                <a:cubicBezTo>
                  <a:pt x="549210" y="261749"/>
                  <a:pt x="536849" y="274085"/>
                  <a:pt x="521740" y="274085"/>
                </a:cubicBezTo>
                <a:lnTo>
                  <a:pt x="448533" y="274085"/>
                </a:lnTo>
                <a:cubicBezTo>
                  <a:pt x="433287" y="274085"/>
                  <a:pt x="421063" y="261749"/>
                  <a:pt x="421063" y="246671"/>
                </a:cubicBezTo>
                <a:cubicBezTo>
                  <a:pt x="421063" y="231593"/>
                  <a:pt x="433287" y="219256"/>
                  <a:pt x="448533" y="219256"/>
                </a:cubicBezTo>
                <a:close/>
                <a:moveTo>
                  <a:pt x="448527" y="109598"/>
                </a:moveTo>
                <a:lnTo>
                  <a:pt x="576646" y="109598"/>
                </a:lnTo>
                <a:cubicBezTo>
                  <a:pt x="591751" y="109598"/>
                  <a:pt x="604110" y="121935"/>
                  <a:pt x="604110" y="137013"/>
                </a:cubicBezTo>
                <a:cubicBezTo>
                  <a:pt x="604110" y="152091"/>
                  <a:pt x="591751" y="164427"/>
                  <a:pt x="576646" y="164427"/>
                </a:cubicBezTo>
                <a:lnTo>
                  <a:pt x="448527" y="164427"/>
                </a:lnTo>
                <a:cubicBezTo>
                  <a:pt x="433285" y="164427"/>
                  <a:pt x="421063" y="152091"/>
                  <a:pt x="421063" y="137013"/>
                </a:cubicBezTo>
                <a:cubicBezTo>
                  <a:pt x="421063" y="121935"/>
                  <a:pt x="433285" y="109598"/>
                  <a:pt x="448527" y="109598"/>
                </a:cubicBezTo>
                <a:close/>
                <a:moveTo>
                  <a:pt x="311246" y="78641"/>
                </a:moveTo>
                <a:lnTo>
                  <a:pt x="189192" y="159784"/>
                </a:lnTo>
                <a:cubicBezTo>
                  <a:pt x="184661" y="162800"/>
                  <a:pt x="179307" y="164444"/>
                  <a:pt x="173952" y="164444"/>
                </a:cubicBezTo>
                <a:lnTo>
                  <a:pt x="54918" y="164444"/>
                </a:lnTo>
                <a:lnTo>
                  <a:pt x="54918" y="328924"/>
                </a:lnTo>
                <a:lnTo>
                  <a:pt x="173952" y="328924"/>
                </a:lnTo>
                <a:cubicBezTo>
                  <a:pt x="179307" y="328924"/>
                  <a:pt x="184661" y="330569"/>
                  <a:pt x="189192" y="333584"/>
                </a:cubicBezTo>
                <a:lnTo>
                  <a:pt x="311246" y="414727"/>
                </a:lnTo>
                <a:close/>
                <a:moveTo>
                  <a:pt x="337332" y="34"/>
                </a:moveTo>
                <a:cubicBezTo>
                  <a:pt x="342206" y="-206"/>
                  <a:pt x="347149" y="856"/>
                  <a:pt x="351611" y="3255"/>
                </a:cubicBezTo>
                <a:cubicBezTo>
                  <a:pt x="360535" y="7915"/>
                  <a:pt x="366164" y="17235"/>
                  <a:pt x="366164" y="27378"/>
                </a:cubicBezTo>
                <a:lnTo>
                  <a:pt x="366164" y="465990"/>
                </a:lnTo>
                <a:cubicBezTo>
                  <a:pt x="366164" y="476133"/>
                  <a:pt x="360535" y="485453"/>
                  <a:pt x="351611" y="490114"/>
                </a:cubicBezTo>
                <a:cubicBezTo>
                  <a:pt x="347492" y="492307"/>
                  <a:pt x="343099" y="493403"/>
                  <a:pt x="338705" y="493403"/>
                </a:cubicBezTo>
                <a:cubicBezTo>
                  <a:pt x="333351" y="493403"/>
                  <a:pt x="327996" y="491896"/>
                  <a:pt x="323466" y="488743"/>
                </a:cubicBezTo>
                <a:lnTo>
                  <a:pt x="165577" y="383750"/>
                </a:lnTo>
                <a:lnTo>
                  <a:pt x="27459" y="383750"/>
                </a:lnTo>
                <a:cubicBezTo>
                  <a:pt x="12357" y="383750"/>
                  <a:pt x="0" y="371414"/>
                  <a:pt x="0" y="356337"/>
                </a:cubicBezTo>
                <a:lnTo>
                  <a:pt x="0" y="137031"/>
                </a:lnTo>
                <a:cubicBezTo>
                  <a:pt x="0" y="121954"/>
                  <a:pt x="12357" y="109618"/>
                  <a:pt x="27459" y="109618"/>
                </a:cubicBezTo>
                <a:lnTo>
                  <a:pt x="165577" y="109618"/>
                </a:lnTo>
                <a:lnTo>
                  <a:pt x="323466" y="4625"/>
                </a:lnTo>
                <a:cubicBezTo>
                  <a:pt x="327653" y="1816"/>
                  <a:pt x="332458" y="274"/>
                  <a:pt x="337332" y="34"/>
                </a:cubicBezTo>
                <a:close/>
              </a:path>
            </a:pathLst>
          </a:custGeom>
          <a:solidFill>
            <a:srgbClr val="674026">
              <a:alpha val="8000"/>
            </a:srgbClr>
          </a:solidFill>
          <a:ln>
            <a:noFill/>
          </a:ln>
        </p:spPr>
      </p:sp>
      <p:sp>
        <p:nvSpPr>
          <p:cNvPr id="52" name="headphones_91721">
            <a:extLst>
              <a:ext uri="{FF2B5EF4-FFF2-40B4-BE49-F238E27FC236}">
                <a16:creationId xmlns:a16="http://schemas.microsoft.com/office/drawing/2014/main" xmlns="" id="{FCCE153E-AD0C-410A-93D9-5DEAC0C71C9B}"/>
              </a:ext>
            </a:extLst>
          </p:cNvPr>
          <p:cNvSpPr>
            <a:spLocks noChangeAspect="1"/>
          </p:cNvSpPr>
          <p:nvPr/>
        </p:nvSpPr>
        <p:spPr bwMode="auto">
          <a:xfrm rot="20165897">
            <a:off x="1699403" y="1638227"/>
            <a:ext cx="454761" cy="408694"/>
          </a:xfrm>
          <a:custGeom>
            <a:avLst/>
            <a:gdLst>
              <a:gd name="T0" fmla="*/ 3920 w 3920"/>
              <a:gd name="T1" fmla="*/ 2351 h 3528"/>
              <a:gd name="T2" fmla="*/ 3920 w 3920"/>
              <a:gd name="T3" fmla="*/ 3133 h 3528"/>
              <a:gd name="T4" fmla="*/ 3527 w 3920"/>
              <a:gd name="T5" fmla="*/ 3528 h 3528"/>
              <a:gd name="T6" fmla="*/ 3133 w 3920"/>
              <a:gd name="T7" fmla="*/ 3133 h 3528"/>
              <a:gd name="T8" fmla="*/ 3133 w 3920"/>
              <a:gd name="T9" fmla="*/ 2351 h 3528"/>
              <a:gd name="T10" fmla="*/ 3320 w 3920"/>
              <a:gd name="T11" fmla="*/ 2010 h 3528"/>
              <a:gd name="T12" fmla="*/ 3320 w 3920"/>
              <a:gd name="T13" fmla="*/ 1764 h 3528"/>
              <a:gd name="T14" fmla="*/ 1960 w 3920"/>
              <a:gd name="T15" fmla="*/ 400 h 3528"/>
              <a:gd name="T16" fmla="*/ 600 w 3920"/>
              <a:gd name="T17" fmla="*/ 1764 h 3528"/>
              <a:gd name="T18" fmla="*/ 600 w 3920"/>
              <a:gd name="T19" fmla="*/ 2010 h 3528"/>
              <a:gd name="T20" fmla="*/ 787 w 3920"/>
              <a:gd name="T21" fmla="*/ 2351 h 3528"/>
              <a:gd name="T22" fmla="*/ 787 w 3920"/>
              <a:gd name="T23" fmla="*/ 3133 h 3528"/>
              <a:gd name="T24" fmla="*/ 393 w 3920"/>
              <a:gd name="T25" fmla="*/ 3528 h 3528"/>
              <a:gd name="T26" fmla="*/ 0 w 3920"/>
              <a:gd name="T27" fmla="*/ 3133 h 3528"/>
              <a:gd name="T28" fmla="*/ 0 w 3920"/>
              <a:gd name="T29" fmla="*/ 2351 h 3528"/>
              <a:gd name="T30" fmla="*/ 200 w 3920"/>
              <a:gd name="T31" fmla="*/ 2010 h 3528"/>
              <a:gd name="T32" fmla="*/ 200 w 3920"/>
              <a:gd name="T33" fmla="*/ 1764 h 3528"/>
              <a:gd name="T34" fmla="*/ 1960 w 3920"/>
              <a:gd name="T35" fmla="*/ 0 h 3528"/>
              <a:gd name="T36" fmla="*/ 3720 w 3920"/>
              <a:gd name="T37" fmla="*/ 1764 h 3528"/>
              <a:gd name="T38" fmla="*/ 3720 w 3920"/>
              <a:gd name="T39" fmla="*/ 2010 h 3528"/>
              <a:gd name="T40" fmla="*/ 3920 w 3920"/>
              <a:gd name="T41" fmla="*/ 2351 h 3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20" h="3528">
                <a:moveTo>
                  <a:pt x="3920" y="2351"/>
                </a:moveTo>
                <a:lnTo>
                  <a:pt x="3920" y="3133"/>
                </a:lnTo>
                <a:cubicBezTo>
                  <a:pt x="3920" y="3351"/>
                  <a:pt x="3745" y="3528"/>
                  <a:pt x="3527" y="3528"/>
                </a:cubicBezTo>
                <a:cubicBezTo>
                  <a:pt x="3309" y="3528"/>
                  <a:pt x="3133" y="3351"/>
                  <a:pt x="3133" y="3133"/>
                </a:cubicBezTo>
                <a:lnTo>
                  <a:pt x="3133" y="2351"/>
                </a:lnTo>
                <a:cubicBezTo>
                  <a:pt x="3133" y="2205"/>
                  <a:pt x="3213" y="2078"/>
                  <a:pt x="3320" y="2010"/>
                </a:cubicBezTo>
                <a:lnTo>
                  <a:pt x="3320" y="1764"/>
                </a:lnTo>
                <a:cubicBezTo>
                  <a:pt x="3320" y="1012"/>
                  <a:pt x="2712" y="400"/>
                  <a:pt x="1960" y="400"/>
                </a:cubicBezTo>
                <a:cubicBezTo>
                  <a:pt x="1208" y="400"/>
                  <a:pt x="600" y="1012"/>
                  <a:pt x="600" y="1764"/>
                </a:cubicBezTo>
                <a:lnTo>
                  <a:pt x="600" y="2010"/>
                </a:lnTo>
                <a:cubicBezTo>
                  <a:pt x="707" y="2078"/>
                  <a:pt x="787" y="2205"/>
                  <a:pt x="787" y="2351"/>
                </a:cubicBezTo>
                <a:lnTo>
                  <a:pt x="787" y="3133"/>
                </a:lnTo>
                <a:cubicBezTo>
                  <a:pt x="787" y="3351"/>
                  <a:pt x="611" y="3528"/>
                  <a:pt x="393" y="3528"/>
                </a:cubicBezTo>
                <a:cubicBezTo>
                  <a:pt x="175" y="3528"/>
                  <a:pt x="0" y="3351"/>
                  <a:pt x="0" y="3133"/>
                </a:cubicBezTo>
                <a:lnTo>
                  <a:pt x="0" y="2351"/>
                </a:lnTo>
                <a:cubicBezTo>
                  <a:pt x="0" y="2205"/>
                  <a:pt x="80" y="2078"/>
                  <a:pt x="200" y="2010"/>
                </a:cubicBezTo>
                <a:lnTo>
                  <a:pt x="200" y="1764"/>
                </a:lnTo>
                <a:cubicBezTo>
                  <a:pt x="200" y="791"/>
                  <a:pt x="987" y="0"/>
                  <a:pt x="1960" y="0"/>
                </a:cubicBezTo>
                <a:cubicBezTo>
                  <a:pt x="2933" y="0"/>
                  <a:pt x="3720" y="791"/>
                  <a:pt x="3720" y="1764"/>
                </a:cubicBezTo>
                <a:lnTo>
                  <a:pt x="3720" y="2010"/>
                </a:lnTo>
                <a:cubicBezTo>
                  <a:pt x="3840" y="2078"/>
                  <a:pt x="3920" y="2205"/>
                  <a:pt x="3920" y="2351"/>
                </a:cubicBezTo>
                <a:close/>
              </a:path>
            </a:pathLst>
          </a:custGeom>
          <a:solidFill>
            <a:srgbClr val="674026">
              <a:alpha val="8000"/>
            </a:srgbClr>
          </a:solidFill>
          <a:ln>
            <a:noFill/>
          </a:ln>
        </p:spPr>
      </p:sp>
      <p:sp>
        <p:nvSpPr>
          <p:cNvPr id="59" name="book_118158">
            <a:extLst>
              <a:ext uri="{FF2B5EF4-FFF2-40B4-BE49-F238E27FC236}">
                <a16:creationId xmlns:a16="http://schemas.microsoft.com/office/drawing/2014/main" xmlns="" id="{BF2C6B92-C08A-46B4-A6E8-C29869B4E3BB}"/>
              </a:ext>
            </a:extLst>
          </p:cNvPr>
          <p:cNvSpPr>
            <a:spLocks noChangeAspect="1"/>
          </p:cNvSpPr>
          <p:nvPr/>
        </p:nvSpPr>
        <p:spPr bwMode="auto">
          <a:xfrm rot="19250461" flipH="1">
            <a:off x="6696626" y="1702511"/>
            <a:ext cx="386858" cy="383964"/>
          </a:xfrm>
          <a:custGeom>
            <a:avLst/>
            <a:gdLst>
              <a:gd name="T0" fmla="*/ 6533 w 6572"/>
              <a:gd name="T1" fmla="*/ 494 h 6533"/>
              <a:gd name="T2" fmla="*/ 6033 w 6572"/>
              <a:gd name="T3" fmla="*/ 0 h 6533"/>
              <a:gd name="T4" fmla="*/ 500 w 6572"/>
              <a:gd name="T5" fmla="*/ 0 h 6533"/>
              <a:gd name="T6" fmla="*/ 0 w 6572"/>
              <a:gd name="T7" fmla="*/ 494 h 6533"/>
              <a:gd name="T8" fmla="*/ 0 w 6572"/>
              <a:gd name="T9" fmla="*/ 5432 h 6533"/>
              <a:gd name="T10" fmla="*/ 1504 w 6572"/>
              <a:gd name="T11" fmla="*/ 6533 h 6533"/>
              <a:gd name="T12" fmla="*/ 6260 w 6572"/>
              <a:gd name="T13" fmla="*/ 6533 h 6533"/>
              <a:gd name="T14" fmla="*/ 6260 w 6572"/>
              <a:gd name="T15" fmla="*/ 6533 h 6533"/>
              <a:gd name="T16" fmla="*/ 6484 w 6572"/>
              <a:gd name="T17" fmla="*/ 6106 h 6533"/>
              <a:gd name="T18" fmla="*/ 6482 w 6572"/>
              <a:gd name="T19" fmla="*/ 6105 h 6533"/>
              <a:gd name="T20" fmla="*/ 6484 w 6572"/>
              <a:gd name="T21" fmla="*/ 4692 h 6533"/>
              <a:gd name="T22" fmla="*/ 6533 w 6572"/>
              <a:gd name="T23" fmla="*/ 4536 h 6533"/>
              <a:gd name="T24" fmla="*/ 6533 w 6572"/>
              <a:gd name="T25" fmla="*/ 494 h 6533"/>
              <a:gd name="T26" fmla="*/ 544 w 6572"/>
              <a:gd name="T27" fmla="*/ 544 h 6533"/>
              <a:gd name="T28" fmla="*/ 5988 w 6572"/>
              <a:gd name="T29" fmla="*/ 544 h 6533"/>
              <a:gd name="T30" fmla="*/ 5988 w 6572"/>
              <a:gd name="T31" fmla="*/ 4262 h 6533"/>
              <a:gd name="T32" fmla="*/ 1504 w 6572"/>
              <a:gd name="T33" fmla="*/ 4262 h 6533"/>
              <a:gd name="T34" fmla="*/ 544 w 6572"/>
              <a:gd name="T35" fmla="*/ 4517 h 6533"/>
              <a:gd name="T36" fmla="*/ 544 w 6572"/>
              <a:gd name="T37" fmla="*/ 544 h 6533"/>
              <a:gd name="T38" fmla="*/ 544 w 6572"/>
              <a:gd name="T39" fmla="*/ 5398 h 6533"/>
              <a:gd name="T40" fmla="*/ 1504 w 6572"/>
              <a:gd name="T41" fmla="*/ 4808 h 6533"/>
              <a:gd name="T42" fmla="*/ 5826 w 6572"/>
              <a:gd name="T43" fmla="*/ 4808 h 6533"/>
              <a:gd name="T44" fmla="*/ 5813 w 6572"/>
              <a:gd name="T45" fmla="*/ 5989 h 6533"/>
              <a:gd name="T46" fmla="*/ 1504 w 6572"/>
              <a:gd name="T47" fmla="*/ 5989 h 6533"/>
              <a:gd name="T48" fmla="*/ 544 w 6572"/>
              <a:gd name="T49" fmla="*/ 5398 h 6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2" h="6533">
                <a:moveTo>
                  <a:pt x="6533" y="494"/>
                </a:moveTo>
                <a:cubicBezTo>
                  <a:pt x="6533" y="221"/>
                  <a:pt x="6309" y="0"/>
                  <a:pt x="6033" y="0"/>
                </a:cubicBezTo>
                <a:lnTo>
                  <a:pt x="500" y="0"/>
                </a:lnTo>
                <a:cubicBezTo>
                  <a:pt x="224" y="0"/>
                  <a:pt x="0" y="221"/>
                  <a:pt x="0" y="494"/>
                </a:cubicBezTo>
                <a:lnTo>
                  <a:pt x="0" y="5432"/>
                </a:lnTo>
                <a:cubicBezTo>
                  <a:pt x="0" y="5938"/>
                  <a:pt x="564" y="6533"/>
                  <a:pt x="1504" y="6533"/>
                </a:cubicBezTo>
                <a:lnTo>
                  <a:pt x="6260" y="6533"/>
                </a:lnTo>
                <a:lnTo>
                  <a:pt x="6260" y="6533"/>
                </a:lnTo>
                <a:cubicBezTo>
                  <a:pt x="6572" y="6508"/>
                  <a:pt x="6569" y="6213"/>
                  <a:pt x="6484" y="6106"/>
                </a:cubicBezTo>
                <a:cubicBezTo>
                  <a:pt x="6484" y="6106"/>
                  <a:pt x="6484" y="6105"/>
                  <a:pt x="6482" y="6105"/>
                </a:cubicBezTo>
                <a:cubicBezTo>
                  <a:pt x="5997" y="5416"/>
                  <a:pt x="6462" y="4722"/>
                  <a:pt x="6484" y="4692"/>
                </a:cubicBezTo>
                <a:cubicBezTo>
                  <a:pt x="6484" y="4692"/>
                  <a:pt x="6532" y="4629"/>
                  <a:pt x="6533" y="4536"/>
                </a:cubicBezTo>
                <a:lnTo>
                  <a:pt x="6533" y="494"/>
                </a:lnTo>
                <a:close/>
                <a:moveTo>
                  <a:pt x="544" y="544"/>
                </a:moveTo>
                <a:lnTo>
                  <a:pt x="5988" y="544"/>
                </a:lnTo>
                <a:lnTo>
                  <a:pt x="5988" y="4262"/>
                </a:lnTo>
                <a:lnTo>
                  <a:pt x="1504" y="4262"/>
                </a:lnTo>
                <a:cubicBezTo>
                  <a:pt x="1136" y="4262"/>
                  <a:pt x="802" y="4357"/>
                  <a:pt x="544" y="4517"/>
                </a:cubicBezTo>
                <a:lnTo>
                  <a:pt x="544" y="544"/>
                </a:lnTo>
                <a:close/>
                <a:moveTo>
                  <a:pt x="544" y="5398"/>
                </a:moveTo>
                <a:cubicBezTo>
                  <a:pt x="544" y="5078"/>
                  <a:pt x="984" y="4808"/>
                  <a:pt x="1504" y="4808"/>
                </a:cubicBezTo>
                <a:lnTo>
                  <a:pt x="5826" y="4808"/>
                </a:lnTo>
                <a:cubicBezTo>
                  <a:pt x="5721" y="5106"/>
                  <a:pt x="5648" y="5530"/>
                  <a:pt x="5813" y="5989"/>
                </a:cubicBezTo>
                <a:lnTo>
                  <a:pt x="1504" y="5989"/>
                </a:lnTo>
                <a:cubicBezTo>
                  <a:pt x="984" y="5989"/>
                  <a:pt x="544" y="5718"/>
                  <a:pt x="544" y="5398"/>
                </a:cubicBezTo>
                <a:close/>
              </a:path>
            </a:pathLst>
          </a:custGeom>
          <a:solidFill>
            <a:srgbClr val="674026">
              <a:alpha val="8000"/>
            </a:srgbClr>
          </a:solidFill>
          <a:ln>
            <a:noFill/>
          </a:ln>
        </p:spPr>
      </p:sp>
      <p:sp>
        <p:nvSpPr>
          <p:cNvPr id="369" name="椭圆 368">
            <a:extLst>
              <a:ext uri="{FF2B5EF4-FFF2-40B4-BE49-F238E27FC236}">
                <a16:creationId xmlns:a16="http://schemas.microsoft.com/office/drawing/2014/main" xmlns="" id="{67269AE5-BE26-4B3C-8885-9CB23C25276F}"/>
              </a:ext>
            </a:extLst>
          </p:cNvPr>
          <p:cNvSpPr/>
          <p:nvPr/>
        </p:nvSpPr>
        <p:spPr>
          <a:xfrm>
            <a:off x="6983396" y="3658511"/>
            <a:ext cx="385068" cy="385068"/>
          </a:xfrm>
          <a:prstGeom prst="ellipse">
            <a:avLst/>
          </a:prstGeom>
          <a:solidFill>
            <a:srgbClr val="FEF9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grpSp>
        <p:nvGrpSpPr>
          <p:cNvPr id="320" name="组合 319">
            <a:extLst>
              <a:ext uri="{FF2B5EF4-FFF2-40B4-BE49-F238E27FC236}">
                <a16:creationId xmlns:a16="http://schemas.microsoft.com/office/drawing/2014/main" xmlns="" id="{53C99132-2808-4321-9408-8BE0960CA00A}"/>
              </a:ext>
            </a:extLst>
          </p:cNvPr>
          <p:cNvGrpSpPr/>
          <p:nvPr/>
        </p:nvGrpSpPr>
        <p:grpSpPr>
          <a:xfrm rot="21414414">
            <a:off x="-1757804" y="5182716"/>
            <a:ext cx="13234284" cy="13922537"/>
            <a:chOff x="-3008671" y="1660819"/>
            <a:chExt cx="15426813" cy="16229089"/>
          </a:xfrm>
        </p:grpSpPr>
        <p:sp>
          <p:nvSpPr>
            <p:cNvPr id="316" name="圆: 空心 315">
              <a:extLst>
                <a:ext uri="{FF2B5EF4-FFF2-40B4-BE49-F238E27FC236}">
                  <a16:creationId xmlns:a16="http://schemas.microsoft.com/office/drawing/2014/main" xmlns="" id="{DABC4D73-9C51-4449-9FDF-D5AC7F612849}"/>
                </a:ext>
              </a:extLst>
            </p:cNvPr>
            <p:cNvSpPr/>
            <p:nvPr/>
          </p:nvSpPr>
          <p:spPr>
            <a:xfrm>
              <a:off x="-3008671" y="1660819"/>
              <a:ext cx="15426813" cy="15426813"/>
            </a:xfrm>
            <a:prstGeom prst="donut">
              <a:avLst>
                <a:gd name="adj" fmla="val 1985"/>
              </a:avLst>
            </a:prstGeom>
            <a:gradFill flip="none" rotWithShape="1">
              <a:gsLst>
                <a:gs pos="100000">
                  <a:srgbClr val="F17468"/>
                </a:gs>
                <a:gs pos="86000">
                  <a:srgbClr val="F17468">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317" name="圆: 空心 316">
              <a:extLst>
                <a:ext uri="{FF2B5EF4-FFF2-40B4-BE49-F238E27FC236}">
                  <a16:creationId xmlns:a16="http://schemas.microsoft.com/office/drawing/2014/main" xmlns="" id="{98F56D39-4137-4E11-AC00-A06465F95DB2}"/>
                </a:ext>
              </a:extLst>
            </p:cNvPr>
            <p:cNvSpPr/>
            <p:nvPr/>
          </p:nvSpPr>
          <p:spPr>
            <a:xfrm>
              <a:off x="-3008671" y="1952104"/>
              <a:ext cx="15426813" cy="15426813"/>
            </a:xfrm>
            <a:prstGeom prst="donut">
              <a:avLst>
                <a:gd name="adj" fmla="val 2176"/>
              </a:avLst>
            </a:prstGeom>
            <a:gradFill flip="none" rotWithShape="1">
              <a:gsLst>
                <a:gs pos="100000">
                  <a:srgbClr val="FED767"/>
                </a:gs>
                <a:gs pos="86000">
                  <a:srgbClr val="FED767">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微软雅黑"/>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18" name="圆: 空心 317">
              <a:extLst>
                <a:ext uri="{FF2B5EF4-FFF2-40B4-BE49-F238E27FC236}">
                  <a16:creationId xmlns:a16="http://schemas.microsoft.com/office/drawing/2014/main" xmlns="" id="{8C6D50DA-8AA4-45DE-8E33-74C2A884C8B0}"/>
                </a:ext>
              </a:extLst>
            </p:cNvPr>
            <p:cNvSpPr/>
            <p:nvPr/>
          </p:nvSpPr>
          <p:spPr>
            <a:xfrm>
              <a:off x="-3008671" y="2243383"/>
              <a:ext cx="15426813" cy="15426813"/>
            </a:xfrm>
            <a:prstGeom prst="donut">
              <a:avLst>
                <a:gd name="adj" fmla="val 1424"/>
              </a:avLst>
            </a:prstGeom>
            <a:gradFill flip="none" rotWithShape="1">
              <a:gsLst>
                <a:gs pos="100000">
                  <a:srgbClr val="A2E88E"/>
                </a:gs>
                <a:gs pos="86000">
                  <a:srgbClr val="A2E88E">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微软雅黑"/>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19" name="圆: 空心 318">
              <a:extLst>
                <a:ext uri="{FF2B5EF4-FFF2-40B4-BE49-F238E27FC236}">
                  <a16:creationId xmlns:a16="http://schemas.microsoft.com/office/drawing/2014/main" xmlns="" id="{4F7F5DDE-21E0-4687-8DE5-447CA3A45A57}"/>
                </a:ext>
              </a:extLst>
            </p:cNvPr>
            <p:cNvSpPr/>
            <p:nvPr/>
          </p:nvSpPr>
          <p:spPr>
            <a:xfrm>
              <a:off x="-3008671" y="2463095"/>
              <a:ext cx="15426813" cy="15426813"/>
            </a:xfrm>
            <a:prstGeom prst="donut">
              <a:avLst>
                <a:gd name="adj" fmla="val 1411"/>
              </a:avLst>
            </a:prstGeom>
            <a:gradFill flip="none" rotWithShape="1">
              <a:gsLst>
                <a:gs pos="100000">
                  <a:srgbClr val="9AE2F6"/>
                </a:gs>
                <a:gs pos="86000">
                  <a:srgbClr val="9AE2F6">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微软雅黑"/>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微软雅黑"/>
                <a:ea typeface="微软雅黑"/>
                <a:cs typeface="+mn-cs"/>
              </a:endParaRPr>
            </a:p>
          </p:txBody>
        </p:sp>
      </p:grpSp>
      <p:sp>
        <p:nvSpPr>
          <p:cNvPr id="332" name="iṧlíḑê">
            <a:extLst>
              <a:ext uri="{FF2B5EF4-FFF2-40B4-BE49-F238E27FC236}">
                <a16:creationId xmlns:a16="http://schemas.microsoft.com/office/drawing/2014/main" xmlns="" id="{B16A663E-4F44-4BA8-AC7C-975E4BCF1AC7}"/>
              </a:ext>
            </a:extLst>
          </p:cNvPr>
          <p:cNvSpPr/>
          <p:nvPr/>
        </p:nvSpPr>
        <p:spPr bwMode="auto">
          <a:xfrm>
            <a:off x="557515" y="4925858"/>
            <a:ext cx="1577972" cy="838453"/>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43" name="iṧlíḑê">
            <a:extLst>
              <a:ext uri="{FF2B5EF4-FFF2-40B4-BE49-F238E27FC236}">
                <a16:creationId xmlns:a16="http://schemas.microsoft.com/office/drawing/2014/main" xmlns="" id="{3B4B0E91-4953-40B2-B7E1-2B1E4EAFFC7B}"/>
              </a:ext>
            </a:extLst>
          </p:cNvPr>
          <p:cNvSpPr/>
          <p:nvPr/>
        </p:nvSpPr>
        <p:spPr bwMode="auto">
          <a:xfrm>
            <a:off x="7386312" y="4880003"/>
            <a:ext cx="1051572" cy="55875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EDFA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57" name="iṧlíḑê">
            <a:extLst>
              <a:ext uri="{FF2B5EF4-FFF2-40B4-BE49-F238E27FC236}">
                <a16:creationId xmlns:a16="http://schemas.microsoft.com/office/drawing/2014/main" xmlns="" id="{42FC2039-6234-4EF5-A4B2-32625CBF5113}"/>
              </a:ext>
            </a:extLst>
          </p:cNvPr>
          <p:cNvSpPr/>
          <p:nvPr/>
        </p:nvSpPr>
        <p:spPr bwMode="auto">
          <a:xfrm>
            <a:off x="406401" y="6412736"/>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58" name="iṧlíḑê">
            <a:extLst>
              <a:ext uri="{FF2B5EF4-FFF2-40B4-BE49-F238E27FC236}">
                <a16:creationId xmlns:a16="http://schemas.microsoft.com/office/drawing/2014/main" xmlns="" id="{0310F029-26A8-4CB1-841B-CF7AE24E6712}"/>
              </a:ext>
            </a:extLst>
          </p:cNvPr>
          <p:cNvSpPr/>
          <p:nvPr/>
        </p:nvSpPr>
        <p:spPr bwMode="auto">
          <a:xfrm>
            <a:off x="1423431" y="6164828"/>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59" name="iṧlíḑê">
            <a:extLst>
              <a:ext uri="{FF2B5EF4-FFF2-40B4-BE49-F238E27FC236}">
                <a16:creationId xmlns:a16="http://schemas.microsoft.com/office/drawing/2014/main" xmlns="" id="{DA25EECE-5581-4E2C-89EE-D2D00B63A9BA}"/>
              </a:ext>
            </a:extLst>
          </p:cNvPr>
          <p:cNvSpPr/>
          <p:nvPr/>
        </p:nvSpPr>
        <p:spPr bwMode="auto">
          <a:xfrm>
            <a:off x="2254933" y="6103139"/>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0" name="iṧlíḑê">
            <a:extLst>
              <a:ext uri="{FF2B5EF4-FFF2-40B4-BE49-F238E27FC236}">
                <a16:creationId xmlns:a16="http://schemas.microsoft.com/office/drawing/2014/main" xmlns="" id="{14DF4E61-D206-4FD3-95F6-D88A56ECB1EC}"/>
              </a:ext>
            </a:extLst>
          </p:cNvPr>
          <p:cNvSpPr/>
          <p:nvPr/>
        </p:nvSpPr>
        <p:spPr bwMode="auto">
          <a:xfrm>
            <a:off x="4967038" y="6228449"/>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1" name="iṧlíḑê">
            <a:extLst>
              <a:ext uri="{FF2B5EF4-FFF2-40B4-BE49-F238E27FC236}">
                <a16:creationId xmlns:a16="http://schemas.microsoft.com/office/drawing/2014/main" xmlns="" id="{74DC259D-2608-4F6C-A317-EBC4C2D57393}"/>
              </a:ext>
            </a:extLst>
          </p:cNvPr>
          <p:cNvSpPr/>
          <p:nvPr/>
        </p:nvSpPr>
        <p:spPr bwMode="auto">
          <a:xfrm>
            <a:off x="6866496" y="6415048"/>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2" name="iṧlíḑê">
            <a:extLst>
              <a:ext uri="{FF2B5EF4-FFF2-40B4-BE49-F238E27FC236}">
                <a16:creationId xmlns:a16="http://schemas.microsoft.com/office/drawing/2014/main" xmlns="" id="{2CCAF5C9-87BC-47C8-BC14-7026372E08EA}"/>
              </a:ext>
            </a:extLst>
          </p:cNvPr>
          <p:cNvSpPr/>
          <p:nvPr/>
        </p:nvSpPr>
        <p:spPr bwMode="auto">
          <a:xfrm>
            <a:off x="815379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3" name="iṧlíḑê">
            <a:extLst>
              <a:ext uri="{FF2B5EF4-FFF2-40B4-BE49-F238E27FC236}">
                <a16:creationId xmlns:a16="http://schemas.microsoft.com/office/drawing/2014/main" xmlns="" id="{5C2FB651-C630-452B-AEDB-5BC4DAAA59D2}"/>
              </a:ext>
            </a:extLst>
          </p:cNvPr>
          <p:cNvSpPr/>
          <p:nvPr/>
        </p:nvSpPr>
        <p:spPr bwMode="auto">
          <a:xfrm>
            <a:off x="-77182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4" name="iṧlíḑê">
            <a:extLst>
              <a:ext uri="{FF2B5EF4-FFF2-40B4-BE49-F238E27FC236}">
                <a16:creationId xmlns:a16="http://schemas.microsoft.com/office/drawing/2014/main" xmlns="" id="{59784EAC-5F88-4862-9E2B-FA3929497BA1}"/>
              </a:ext>
            </a:extLst>
          </p:cNvPr>
          <p:cNvSpPr/>
          <p:nvPr/>
        </p:nvSpPr>
        <p:spPr bwMode="auto">
          <a:xfrm>
            <a:off x="689956" y="1456147"/>
            <a:ext cx="580339" cy="308362"/>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5" name="iṧlíḑê">
            <a:extLst>
              <a:ext uri="{FF2B5EF4-FFF2-40B4-BE49-F238E27FC236}">
                <a16:creationId xmlns:a16="http://schemas.microsoft.com/office/drawing/2014/main" xmlns="" id="{FFB9CB18-0BE1-4502-91FE-45C7B34D8A3B}"/>
              </a:ext>
            </a:extLst>
          </p:cNvPr>
          <p:cNvSpPr/>
          <p:nvPr/>
        </p:nvSpPr>
        <p:spPr bwMode="auto">
          <a:xfrm>
            <a:off x="7346338" y="2572745"/>
            <a:ext cx="926832" cy="492470"/>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368" name="椭圆 367">
            <a:extLst>
              <a:ext uri="{FF2B5EF4-FFF2-40B4-BE49-F238E27FC236}">
                <a16:creationId xmlns:a16="http://schemas.microsoft.com/office/drawing/2014/main" xmlns="" id="{0AE32194-64F7-4ED9-9066-D505EB04934F}"/>
              </a:ext>
            </a:extLst>
          </p:cNvPr>
          <p:cNvSpPr/>
          <p:nvPr/>
        </p:nvSpPr>
        <p:spPr>
          <a:xfrm>
            <a:off x="2213274" y="2959004"/>
            <a:ext cx="423032" cy="423032"/>
          </a:xfrm>
          <a:prstGeom prst="ellipse">
            <a:avLst/>
          </a:prstGeom>
          <a:solidFill>
            <a:srgbClr val="FEF9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370" name="椭圆 369">
            <a:extLst>
              <a:ext uri="{FF2B5EF4-FFF2-40B4-BE49-F238E27FC236}">
                <a16:creationId xmlns:a16="http://schemas.microsoft.com/office/drawing/2014/main" xmlns="" id="{C3C767C6-5E82-4384-B0F4-8CF60FF1B5EF}"/>
              </a:ext>
            </a:extLst>
          </p:cNvPr>
          <p:cNvSpPr/>
          <p:nvPr/>
        </p:nvSpPr>
        <p:spPr>
          <a:xfrm>
            <a:off x="2782615" y="4449037"/>
            <a:ext cx="299810" cy="299810"/>
          </a:xfrm>
          <a:prstGeom prst="ellipse">
            <a:avLst/>
          </a:prstGeom>
          <a:solidFill>
            <a:srgbClr val="FEF9E6">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grpSp>
        <p:nvGrpSpPr>
          <p:cNvPr id="55" name="4dec808c-ee30-4022-93ca-0e3791936a4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EEA7EA75-F128-43E2-AD7E-B6350372F505}"/>
              </a:ext>
            </a:extLst>
          </p:cNvPr>
          <p:cNvGrpSpPr>
            <a:grpSpLocks noChangeAspect="1"/>
          </p:cNvGrpSpPr>
          <p:nvPr>
            <p:custDataLst>
              <p:tags r:id="rId2"/>
            </p:custDataLst>
          </p:nvPr>
        </p:nvGrpSpPr>
        <p:grpSpPr>
          <a:xfrm>
            <a:off x="3152518" y="3693169"/>
            <a:ext cx="2890120" cy="2154396"/>
            <a:chOff x="3294530" y="1336501"/>
            <a:chExt cx="7100421" cy="5292900"/>
          </a:xfrm>
        </p:grpSpPr>
        <p:grpSp>
          <p:nvGrpSpPr>
            <p:cNvPr id="56" name="ïṧḷiḑè">
              <a:extLst>
                <a:ext uri="{FF2B5EF4-FFF2-40B4-BE49-F238E27FC236}">
                  <a16:creationId xmlns:a16="http://schemas.microsoft.com/office/drawing/2014/main" xmlns="" id="{28A4278B-222A-49C9-90AC-BEE67ADDFBE1}"/>
                </a:ext>
              </a:extLst>
            </p:cNvPr>
            <p:cNvGrpSpPr/>
            <p:nvPr/>
          </p:nvGrpSpPr>
          <p:grpSpPr>
            <a:xfrm>
              <a:off x="3294530" y="1336501"/>
              <a:ext cx="2127794" cy="5292900"/>
              <a:chOff x="3294529" y="1336500"/>
              <a:chExt cx="2127793" cy="5292900"/>
            </a:xfrm>
          </p:grpSpPr>
          <p:sp>
            <p:nvSpPr>
              <p:cNvPr id="133" name="iśḷîďè">
                <a:extLst>
                  <a:ext uri="{FF2B5EF4-FFF2-40B4-BE49-F238E27FC236}">
                    <a16:creationId xmlns:a16="http://schemas.microsoft.com/office/drawing/2014/main" xmlns="" id="{8F7C5166-1D25-4737-940D-A0BCDE088DCC}"/>
                  </a:ext>
                </a:extLst>
              </p:cNvPr>
              <p:cNvSpPr/>
              <p:nvPr/>
            </p:nvSpPr>
            <p:spPr bwMode="auto">
              <a:xfrm>
                <a:off x="3594054" y="6026461"/>
                <a:ext cx="1828268" cy="602939"/>
              </a:xfrm>
              <a:prstGeom prst="ellipse">
                <a:avLst/>
              </a:prstGeom>
              <a:solidFill>
                <a:srgbClr val="CE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şlïḍe">
                <a:extLst>
                  <a:ext uri="{FF2B5EF4-FFF2-40B4-BE49-F238E27FC236}">
                    <a16:creationId xmlns:a16="http://schemas.microsoft.com/office/drawing/2014/main" xmlns="" id="{C4DAEA2E-022C-4A26-8820-59604BDB17DE}"/>
                  </a:ext>
                </a:extLst>
              </p:cNvPr>
              <p:cNvSpPr/>
              <p:nvPr/>
            </p:nvSpPr>
            <p:spPr bwMode="auto">
              <a:xfrm>
                <a:off x="3294529" y="2883396"/>
                <a:ext cx="1457428" cy="2042214"/>
              </a:xfrm>
              <a:custGeom>
                <a:avLst/>
                <a:gdLst>
                  <a:gd name="T0" fmla="*/ 541 w 541"/>
                  <a:gd name="T1" fmla="*/ 132 h 759"/>
                  <a:gd name="T2" fmla="*/ 403 w 541"/>
                  <a:gd name="T3" fmla="*/ 32 h 759"/>
                  <a:gd name="T4" fmla="*/ 192 w 541"/>
                  <a:gd name="T5" fmla="*/ 46 h 759"/>
                  <a:gd name="T6" fmla="*/ 249 w 541"/>
                  <a:gd name="T7" fmla="*/ 658 h 759"/>
                  <a:gd name="T8" fmla="*/ 463 w 541"/>
                  <a:gd name="T9" fmla="*/ 527 h 759"/>
                  <a:gd name="T10" fmla="*/ 505 w 541"/>
                  <a:gd name="T11" fmla="*/ 279 h 759"/>
                  <a:gd name="T12" fmla="*/ 541 w 541"/>
                  <a:gd name="T13" fmla="*/ 132 h 759"/>
                </a:gdLst>
                <a:ahLst/>
                <a:cxnLst>
                  <a:cxn ang="0">
                    <a:pos x="T0" y="T1"/>
                  </a:cxn>
                  <a:cxn ang="0">
                    <a:pos x="T2" y="T3"/>
                  </a:cxn>
                  <a:cxn ang="0">
                    <a:pos x="T4" y="T5"/>
                  </a:cxn>
                  <a:cxn ang="0">
                    <a:pos x="T6" y="T7"/>
                  </a:cxn>
                  <a:cxn ang="0">
                    <a:pos x="T8" y="T9"/>
                  </a:cxn>
                  <a:cxn ang="0">
                    <a:pos x="T10" y="T11"/>
                  </a:cxn>
                  <a:cxn ang="0">
                    <a:pos x="T12" y="T13"/>
                  </a:cxn>
                </a:cxnLst>
                <a:rect l="0" t="0" r="r" b="b"/>
                <a:pathLst>
                  <a:path w="541" h="759">
                    <a:moveTo>
                      <a:pt x="541" y="132"/>
                    </a:moveTo>
                    <a:cubicBezTo>
                      <a:pt x="541" y="132"/>
                      <a:pt x="530" y="64"/>
                      <a:pt x="403" y="32"/>
                    </a:cubicBezTo>
                    <a:cubicBezTo>
                      <a:pt x="276" y="0"/>
                      <a:pt x="192" y="46"/>
                      <a:pt x="192" y="46"/>
                    </a:cubicBezTo>
                    <a:cubicBezTo>
                      <a:pt x="192" y="46"/>
                      <a:pt x="0" y="556"/>
                      <a:pt x="249" y="658"/>
                    </a:cubicBezTo>
                    <a:cubicBezTo>
                      <a:pt x="497" y="759"/>
                      <a:pt x="458" y="541"/>
                      <a:pt x="463" y="527"/>
                    </a:cubicBezTo>
                    <a:cubicBezTo>
                      <a:pt x="469" y="512"/>
                      <a:pt x="504" y="285"/>
                      <a:pt x="505" y="279"/>
                    </a:cubicBezTo>
                    <a:cubicBezTo>
                      <a:pt x="505" y="274"/>
                      <a:pt x="541" y="132"/>
                      <a:pt x="541" y="132"/>
                    </a:cubicBezTo>
                    <a:close/>
                  </a:path>
                </a:pathLst>
              </a:custGeom>
              <a:solidFill>
                <a:srgbClr val="BF58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iṥḷîḑê">
                <a:extLst>
                  <a:ext uri="{FF2B5EF4-FFF2-40B4-BE49-F238E27FC236}">
                    <a16:creationId xmlns:a16="http://schemas.microsoft.com/office/drawing/2014/main" xmlns="" id="{F332C65C-C948-44C8-B3D6-60FD30E7123B}"/>
                  </a:ext>
                </a:extLst>
              </p:cNvPr>
              <p:cNvSpPr/>
              <p:nvPr/>
            </p:nvSpPr>
            <p:spPr bwMode="auto">
              <a:xfrm>
                <a:off x="4679345" y="5854007"/>
                <a:ext cx="285262" cy="304711"/>
              </a:xfrm>
              <a:custGeom>
                <a:avLst/>
                <a:gdLst>
                  <a:gd name="T0" fmla="*/ 4 w 106"/>
                  <a:gd name="T1" fmla="*/ 54 h 113"/>
                  <a:gd name="T2" fmla="*/ 2 w 106"/>
                  <a:gd name="T3" fmla="*/ 21 h 113"/>
                  <a:gd name="T4" fmla="*/ 53 w 106"/>
                  <a:gd name="T5" fmla="*/ 3 h 113"/>
                  <a:gd name="T6" fmla="*/ 102 w 106"/>
                  <a:gd name="T7" fmla="*/ 17 h 113"/>
                  <a:gd name="T8" fmla="*/ 106 w 106"/>
                  <a:gd name="T9" fmla="*/ 50 h 113"/>
                  <a:gd name="T10" fmla="*/ 78 w 106"/>
                  <a:gd name="T11" fmla="*/ 98 h 113"/>
                  <a:gd name="T12" fmla="*/ 38 w 106"/>
                  <a:gd name="T13" fmla="*/ 113 h 113"/>
                  <a:gd name="T14" fmla="*/ 8 w 106"/>
                  <a:gd name="T15" fmla="*/ 103 h 113"/>
                  <a:gd name="T16" fmla="*/ 4 w 106"/>
                  <a:gd name="T17"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113">
                    <a:moveTo>
                      <a:pt x="4" y="54"/>
                    </a:moveTo>
                    <a:cubicBezTo>
                      <a:pt x="2" y="21"/>
                      <a:pt x="2" y="21"/>
                      <a:pt x="2" y="21"/>
                    </a:cubicBezTo>
                    <a:cubicBezTo>
                      <a:pt x="2" y="21"/>
                      <a:pt x="0" y="7"/>
                      <a:pt x="53" y="3"/>
                    </a:cubicBezTo>
                    <a:cubicBezTo>
                      <a:pt x="105" y="0"/>
                      <a:pt x="102" y="17"/>
                      <a:pt x="102" y="17"/>
                    </a:cubicBezTo>
                    <a:cubicBezTo>
                      <a:pt x="106" y="50"/>
                      <a:pt x="106" y="50"/>
                      <a:pt x="106" y="50"/>
                    </a:cubicBezTo>
                    <a:cubicBezTo>
                      <a:pt x="78" y="98"/>
                      <a:pt x="78" y="98"/>
                      <a:pt x="78" y="98"/>
                    </a:cubicBezTo>
                    <a:cubicBezTo>
                      <a:pt x="78" y="98"/>
                      <a:pt x="39" y="113"/>
                      <a:pt x="38" y="113"/>
                    </a:cubicBezTo>
                    <a:cubicBezTo>
                      <a:pt x="36" y="112"/>
                      <a:pt x="8" y="103"/>
                      <a:pt x="8" y="103"/>
                    </a:cubicBezTo>
                    <a:lnTo>
                      <a:pt x="4" y="54"/>
                    </a:ln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işlîḋê">
                <a:extLst>
                  <a:ext uri="{FF2B5EF4-FFF2-40B4-BE49-F238E27FC236}">
                    <a16:creationId xmlns:a16="http://schemas.microsoft.com/office/drawing/2014/main" xmlns="" id="{0BB4D29A-0239-41A0-8997-3F91B753A7EF}"/>
                  </a:ext>
                </a:extLst>
              </p:cNvPr>
              <p:cNvSpPr/>
              <p:nvPr/>
            </p:nvSpPr>
            <p:spPr bwMode="auto">
              <a:xfrm>
                <a:off x="3879315" y="5525956"/>
                <a:ext cx="274889" cy="420113"/>
              </a:xfrm>
              <a:custGeom>
                <a:avLst/>
                <a:gdLst>
                  <a:gd name="T0" fmla="*/ 102 w 102"/>
                  <a:gd name="T1" fmla="*/ 15 h 156"/>
                  <a:gd name="T2" fmla="*/ 73 w 102"/>
                  <a:gd name="T3" fmla="*/ 156 h 156"/>
                  <a:gd name="T4" fmla="*/ 0 w 102"/>
                  <a:gd name="T5" fmla="*/ 153 h 156"/>
                  <a:gd name="T6" fmla="*/ 25 w 102"/>
                  <a:gd name="T7" fmla="*/ 4 h 156"/>
                  <a:gd name="T8" fmla="*/ 102 w 102"/>
                  <a:gd name="T9" fmla="*/ 15 h 156"/>
                </a:gdLst>
                <a:ahLst/>
                <a:cxnLst>
                  <a:cxn ang="0">
                    <a:pos x="T0" y="T1"/>
                  </a:cxn>
                  <a:cxn ang="0">
                    <a:pos x="T2" y="T3"/>
                  </a:cxn>
                  <a:cxn ang="0">
                    <a:pos x="T4" y="T5"/>
                  </a:cxn>
                  <a:cxn ang="0">
                    <a:pos x="T6" y="T7"/>
                  </a:cxn>
                  <a:cxn ang="0">
                    <a:pos x="T8" y="T9"/>
                  </a:cxn>
                </a:cxnLst>
                <a:rect l="0" t="0" r="r" b="b"/>
                <a:pathLst>
                  <a:path w="102" h="156">
                    <a:moveTo>
                      <a:pt x="102" y="15"/>
                    </a:moveTo>
                    <a:cubicBezTo>
                      <a:pt x="73" y="156"/>
                      <a:pt x="73" y="156"/>
                      <a:pt x="73" y="156"/>
                    </a:cubicBezTo>
                    <a:cubicBezTo>
                      <a:pt x="0" y="153"/>
                      <a:pt x="0" y="153"/>
                      <a:pt x="0" y="153"/>
                    </a:cubicBezTo>
                    <a:cubicBezTo>
                      <a:pt x="25" y="4"/>
                      <a:pt x="25" y="4"/>
                      <a:pt x="25" y="4"/>
                    </a:cubicBezTo>
                    <a:cubicBezTo>
                      <a:pt x="25" y="4"/>
                      <a:pt x="85" y="0"/>
                      <a:pt x="102" y="15"/>
                    </a:cubicBez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îşḷïḋê">
                <a:extLst>
                  <a:ext uri="{FF2B5EF4-FFF2-40B4-BE49-F238E27FC236}">
                    <a16:creationId xmlns:a16="http://schemas.microsoft.com/office/drawing/2014/main" xmlns="" id="{83E655C8-FCD9-4B0E-B118-337731FBBAB4}"/>
                  </a:ext>
                </a:extLst>
              </p:cNvPr>
              <p:cNvSpPr/>
              <p:nvPr/>
            </p:nvSpPr>
            <p:spPr bwMode="auto">
              <a:xfrm>
                <a:off x="4679345" y="5467607"/>
                <a:ext cx="220429" cy="424003"/>
              </a:xfrm>
              <a:custGeom>
                <a:avLst/>
                <a:gdLst>
                  <a:gd name="T0" fmla="*/ 0 w 82"/>
                  <a:gd name="T1" fmla="*/ 6 h 158"/>
                  <a:gd name="T2" fmla="*/ 13 w 82"/>
                  <a:gd name="T3" fmla="*/ 158 h 158"/>
                  <a:gd name="T4" fmla="*/ 43 w 82"/>
                  <a:gd name="T5" fmla="*/ 158 h 158"/>
                  <a:gd name="T6" fmla="*/ 82 w 82"/>
                  <a:gd name="T7" fmla="*/ 154 h 158"/>
                  <a:gd name="T8" fmla="*/ 72 w 82"/>
                  <a:gd name="T9" fmla="*/ 6 h 158"/>
                  <a:gd name="T10" fmla="*/ 37 w 82"/>
                  <a:gd name="T11" fmla="*/ 0 h 158"/>
                  <a:gd name="T12" fmla="*/ 0 w 82"/>
                  <a:gd name="T13" fmla="*/ 6 h 158"/>
                </a:gdLst>
                <a:ahLst/>
                <a:cxnLst>
                  <a:cxn ang="0">
                    <a:pos x="T0" y="T1"/>
                  </a:cxn>
                  <a:cxn ang="0">
                    <a:pos x="T2" y="T3"/>
                  </a:cxn>
                  <a:cxn ang="0">
                    <a:pos x="T4" y="T5"/>
                  </a:cxn>
                  <a:cxn ang="0">
                    <a:pos x="T6" y="T7"/>
                  </a:cxn>
                  <a:cxn ang="0">
                    <a:pos x="T8" y="T9"/>
                  </a:cxn>
                  <a:cxn ang="0">
                    <a:pos x="T10" y="T11"/>
                  </a:cxn>
                  <a:cxn ang="0">
                    <a:pos x="T12" y="T13"/>
                  </a:cxn>
                </a:cxnLst>
                <a:rect l="0" t="0" r="r" b="b"/>
                <a:pathLst>
                  <a:path w="82" h="158">
                    <a:moveTo>
                      <a:pt x="0" y="6"/>
                    </a:moveTo>
                    <a:cubicBezTo>
                      <a:pt x="13" y="158"/>
                      <a:pt x="13" y="158"/>
                      <a:pt x="13" y="158"/>
                    </a:cubicBezTo>
                    <a:cubicBezTo>
                      <a:pt x="13" y="158"/>
                      <a:pt x="36" y="158"/>
                      <a:pt x="43" y="158"/>
                    </a:cubicBezTo>
                    <a:cubicBezTo>
                      <a:pt x="51" y="158"/>
                      <a:pt x="82" y="154"/>
                      <a:pt x="82" y="154"/>
                    </a:cubicBezTo>
                    <a:cubicBezTo>
                      <a:pt x="72" y="6"/>
                      <a:pt x="72" y="6"/>
                      <a:pt x="72" y="6"/>
                    </a:cubicBezTo>
                    <a:cubicBezTo>
                      <a:pt x="37" y="0"/>
                      <a:pt x="37" y="0"/>
                      <a:pt x="37" y="0"/>
                    </a:cubicBezTo>
                    <a:lnTo>
                      <a:pt x="0" y="6"/>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ïsļïḓé">
                <a:extLst>
                  <a:ext uri="{FF2B5EF4-FFF2-40B4-BE49-F238E27FC236}">
                    <a16:creationId xmlns:a16="http://schemas.microsoft.com/office/drawing/2014/main" xmlns="" id="{DEE37EBF-6C22-4A3D-A57F-B130BF22E945}"/>
                  </a:ext>
                </a:extLst>
              </p:cNvPr>
              <p:cNvSpPr/>
              <p:nvPr/>
            </p:nvSpPr>
            <p:spPr bwMode="auto">
              <a:xfrm>
                <a:off x="3383997" y="3698985"/>
                <a:ext cx="440859" cy="1343323"/>
              </a:xfrm>
              <a:custGeom>
                <a:avLst/>
                <a:gdLst>
                  <a:gd name="T0" fmla="*/ 154 w 164"/>
                  <a:gd name="T1" fmla="*/ 72 h 499"/>
                  <a:gd name="T2" fmla="*/ 110 w 164"/>
                  <a:gd name="T3" fmla="*/ 315 h 499"/>
                  <a:gd name="T4" fmla="*/ 159 w 164"/>
                  <a:gd name="T5" fmla="*/ 393 h 499"/>
                  <a:gd name="T6" fmla="*/ 114 w 164"/>
                  <a:gd name="T7" fmla="*/ 405 h 499"/>
                  <a:gd name="T8" fmla="*/ 105 w 164"/>
                  <a:gd name="T9" fmla="*/ 383 h 499"/>
                  <a:gd name="T10" fmla="*/ 110 w 164"/>
                  <a:gd name="T11" fmla="*/ 477 h 499"/>
                  <a:gd name="T12" fmla="*/ 93 w 164"/>
                  <a:gd name="T13" fmla="*/ 497 h 499"/>
                  <a:gd name="T14" fmla="*/ 65 w 164"/>
                  <a:gd name="T15" fmla="*/ 480 h 499"/>
                  <a:gd name="T16" fmla="*/ 28 w 164"/>
                  <a:gd name="T17" fmla="*/ 453 h 499"/>
                  <a:gd name="T18" fmla="*/ 5 w 164"/>
                  <a:gd name="T19" fmla="*/ 374 h 499"/>
                  <a:gd name="T20" fmla="*/ 39 w 164"/>
                  <a:gd name="T21" fmla="*/ 302 h 499"/>
                  <a:gd name="T22" fmla="*/ 91 w 164"/>
                  <a:gd name="T23" fmla="*/ 55 h 499"/>
                  <a:gd name="T24" fmla="*/ 128 w 164"/>
                  <a:gd name="T25" fmla="*/ 36 h 499"/>
                  <a:gd name="T26" fmla="*/ 151 w 164"/>
                  <a:gd name="T27" fmla="*/ 49 h 499"/>
                  <a:gd name="T28" fmla="*/ 154 w 164"/>
                  <a:gd name="T29" fmla="*/ 7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499">
                    <a:moveTo>
                      <a:pt x="154" y="72"/>
                    </a:moveTo>
                    <a:cubicBezTo>
                      <a:pt x="154" y="72"/>
                      <a:pt x="116" y="192"/>
                      <a:pt x="110" y="315"/>
                    </a:cubicBezTo>
                    <a:cubicBezTo>
                      <a:pt x="110" y="315"/>
                      <a:pt x="153" y="329"/>
                      <a:pt x="159" y="393"/>
                    </a:cubicBezTo>
                    <a:cubicBezTo>
                      <a:pt x="164" y="458"/>
                      <a:pt x="118" y="440"/>
                      <a:pt x="114" y="405"/>
                    </a:cubicBezTo>
                    <a:cubicBezTo>
                      <a:pt x="111" y="370"/>
                      <a:pt x="105" y="383"/>
                      <a:pt x="105" y="383"/>
                    </a:cubicBezTo>
                    <a:cubicBezTo>
                      <a:pt x="105" y="383"/>
                      <a:pt x="91" y="421"/>
                      <a:pt x="110" y="477"/>
                    </a:cubicBezTo>
                    <a:cubicBezTo>
                      <a:pt x="110" y="477"/>
                      <a:pt x="114" y="495"/>
                      <a:pt x="93" y="497"/>
                    </a:cubicBezTo>
                    <a:cubicBezTo>
                      <a:pt x="71" y="499"/>
                      <a:pt x="65" y="480"/>
                      <a:pt x="65" y="480"/>
                    </a:cubicBezTo>
                    <a:cubicBezTo>
                      <a:pt x="65" y="480"/>
                      <a:pt x="40" y="479"/>
                      <a:pt x="28" y="453"/>
                    </a:cubicBezTo>
                    <a:cubicBezTo>
                      <a:pt x="28" y="453"/>
                      <a:pt x="0" y="440"/>
                      <a:pt x="5" y="374"/>
                    </a:cubicBezTo>
                    <a:cubicBezTo>
                      <a:pt x="8" y="318"/>
                      <a:pt x="39" y="302"/>
                      <a:pt x="39" y="302"/>
                    </a:cubicBezTo>
                    <a:cubicBezTo>
                      <a:pt x="39" y="302"/>
                      <a:pt x="62" y="123"/>
                      <a:pt x="91" y="55"/>
                    </a:cubicBezTo>
                    <a:cubicBezTo>
                      <a:pt x="115" y="0"/>
                      <a:pt x="125" y="36"/>
                      <a:pt x="128" y="36"/>
                    </a:cubicBezTo>
                    <a:cubicBezTo>
                      <a:pt x="130" y="35"/>
                      <a:pt x="151" y="49"/>
                      <a:pt x="151" y="49"/>
                    </a:cubicBezTo>
                    <a:lnTo>
                      <a:pt x="154" y="72"/>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ïṣļîdé">
                <a:extLst>
                  <a:ext uri="{FF2B5EF4-FFF2-40B4-BE49-F238E27FC236}">
                    <a16:creationId xmlns:a16="http://schemas.microsoft.com/office/drawing/2014/main" xmlns="" id="{269DFA08-1BAB-4784-B649-B1B3FB591587}"/>
                  </a:ext>
                </a:extLst>
              </p:cNvPr>
              <p:cNvSpPr/>
              <p:nvPr/>
            </p:nvSpPr>
            <p:spPr bwMode="auto">
              <a:xfrm>
                <a:off x="4805119" y="3781970"/>
                <a:ext cx="361764" cy="1138453"/>
              </a:xfrm>
              <a:custGeom>
                <a:avLst/>
                <a:gdLst>
                  <a:gd name="T0" fmla="*/ 64 w 134"/>
                  <a:gd name="T1" fmla="*/ 0 h 423"/>
                  <a:gd name="T2" fmla="*/ 100 w 134"/>
                  <a:gd name="T3" fmla="*/ 277 h 423"/>
                  <a:gd name="T4" fmla="*/ 130 w 134"/>
                  <a:gd name="T5" fmla="*/ 366 h 423"/>
                  <a:gd name="T6" fmla="*/ 71 w 134"/>
                  <a:gd name="T7" fmla="*/ 378 h 423"/>
                  <a:gd name="T8" fmla="*/ 8 w 134"/>
                  <a:gd name="T9" fmla="*/ 246 h 423"/>
                  <a:gd name="T10" fmla="*/ 16 w 134"/>
                  <a:gd name="T11" fmla="*/ 98 h 423"/>
                  <a:gd name="T12" fmla="*/ 28 w 134"/>
                  <a:gd name="T13" fmla="*/ 22 h 423"/>
                  <a:gd name="T14" fmla="*/ 64 w 134"/>
                  <a:gd name="T15" fmla="*/ 0 h 4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423">
                    <a:moveTo>
                      <a:pt x="64" y="0"/>
                    </a:moveTo>
                    <a:cubicBezTo>
                      <a:pt x="64" y="0"/>
                      <a:pt x="82" y="207"/>
                      <a:pt x="100" y="277"/>
                    </a:cubicBezTo>
                    <a:cubicBezTo>
                      <a:pt x="100" y="277"/>
                      <a:pt x="134" y="312"/>
                      <a:pt x="130" y="366"/>
                    </a:cubicBezTo>
                    <a:cubicBezTo>
                      <a:pt x="126" y="419"/>
                      <a:pt x="82" y="423"/>
                      <a:pt x="71" y="378"/>
                    </a:cubicBezTo>
                    <a:cubicBezTo>
                      <a:pt x="60" y="332"/>
                      <a:pt x="0" y="253"/>
                      <a:pt x="8" y="246"/>
                    </a:cubicBezTo>
                    <a:cubicBezTo>
                      <a:pt x="16" y="239"/>
                      <a:pt x="16" y="108"/>
                      <a:pt x="16" y="98"/>
                    </a:cubicBezTo>
                    <a:cubicBezTo>
                      <a:pt x="16" y="89"/>
                      <a:pt x="25" y="24"/>
                      <a:pt x="28" y="22"/>
                    </a:cubicBezTo>
                    <a:cubicBezTo>
                      <a:pt x="31" y="20"/>
                      <a:pt x="64" y="0"/>
                      <a:pt x="64" y="0"/>
                    </a:cubicBez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ṥḷîḍe">
                <a:extLst>
                  <a:ext uri="{FF2B5EF4-FFF2-40B4-BE49-F238E27FC236}">
                    <a16:creationId xmlns:a16="http://schemas.microsoft.com/office/drawing/2014/main" xmlns="" id="{BB8A424F-B447-48BA-8CF3-C5683FEA1451}"/>
                  </a:ext>
                </a:extLst>
              </p:cNvPr>
              <p:cNvSpPr/>
              <p:nvPr/>
            </p:nvSpPr>
            <p:spPr bwMode="auto">
              <a:xfrm>
                <a:off x="3760024" y="4466598"/>
                <a:ext cx="1325170" cy="1119004"/>
              </a:xfrm>
              <a:custGeom>
                <a:avLst/>
                <a:gdLst>
                  <a:gd name="T0" fmla="*/ 464 w 492"/>
                  <a:gd name="T1" fmla="*/ 48 h 416"/>
                  <a:gd name="T2" fmla="*/ 492 w 492"/>
                  <a:gd name="T3" fmla="*/ 361 h 416"/>
                  <a:gd name="T4" fmla="*/ 286 w 492"/>
                  <a:gd name="T5" fmla="*/ 366 h 416"/>
                  <a:gd name="T6" fmla="*/ 276 w 492"/>
                  <a:gd name="T7" fmla="*/ 213 h 416"/>
                  <a:gd name="T8" fmla="*/ 240 w 492"/>
                  <a:gd name="T9" fmla="*/ 382 h 416"/>
                  <a:gd name="T10" fmla="*/ 123 w 492"/>
                  <a:gd name="T11" fmla="*/ 407 h 416"/>
                  <a:gd name="T12" fmla="*/ 0 w 492"/>
                  <a:gd name="T13" fmla="*/ 365 h 416"/>
                  <a:gd name="T14" fmla="*/ 52 w 492"/>
                  <a:gd name="T15" fmla="*/ 48 h 416"/>
                  <a:gd name="T16" fmla="*/ 75 w 492"/>
                  <a:gd name="T17" fmla="*/ 3 h 416"/>
                  <a:gd name="T18" fmla="*/ 212 w 492"/>
                  <a:gd name="T19" fmla="*/ 3 h 416"/>
                  <a:gd name="T20" fmla="*/ 346 w 492"/>
                  <a:gd name="T21" fmla="*/ 27 h 416"/>
                  <a:gd name="T22" fmla="*/ 408 w 492"/>
                  <a:gd name="T23" fmla="*/ 38 h 416"/>
                  <a:gd name="T24" fmla="*/ 468 w 492"/>
                  <a:gd name="T25" fmla="*/ 5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2" h="416">
                    <a:moveTo>
                      <a:pt x="464" y="48"/>
                    </a:moveTo>
                    <a:cubicBezTo>
                      <a:pt x="464" y="48"/>
                      <a:pt x="486" y="230"/>
                      <a:pt x="492" y="361"/>
                    </a:cubicBezTo>
                    <a:cubicBezTo>
                      <a:pt x="492" y="361"/>
                      <a:pt x="414" y="405"/>
                      <a:pt x="286" y="366"/>
                    </a:cubicBezTo>
                    <a:cubicBezTo>
                      <a:pt x="276" y="213"/>
                      <a:pt x="276" y="213"/>
                      <a:pt x="276" y="213"/>
                    </a:cubicBezTo>
                    <a:cubicBezTo>
                      <a:pt x="240" y="382"/>
                      <a:pt x="240" y="382"/>
                      <a:pt x="240" y="382"/>
                    </a:cubicBezTo>
                    <a:cubicBezTo>
                      <a:pt x="240" y="382"/>
                      <a:pt x="201" y="416"/>
                      <a:pt x="123" y="407"/>
                    </a:cubicBezTo>
                    <a:cubicBezTo>
                      <a:pt x="89" y="404"/>
                      <a:pt x="27" y="393"/>
                      <a:pt x="0" y="365"/>
                    </a:cubicBezTo>
                    <a:cubicBezTo>
                      <a:pt x="0" y="365"/>
                      <a:pt x="44" y="96"/>
                      <a:pt x="52" y="48"/>
                    </a:cubicBezTo>
                    <a:cubicBezTo>
                      <a:pt x="59" y="0"/>
                      <a:pt x="75" y="3"/>
                      <a:pt x="75" y="3"/>
                    </a:cubicBezTo>
                    <a:cubicBezTo>
                      <a:pt x="75" y="3"/>
                      <a:pt x="200" y="7"/>
                      <a:pt x="212" y="3"/>
                    </a:cubicBezTo>
                    <a:cubicBezTo>
                      <a:pt x="224" y="0"/>
                      <a:pt x="342" y="27"/>
                      <a:pt x="346" y="27"/>
                    </a:cubicBezTo>
                    <a:cubicBezTo>
                      <a:pt x="351" y="27"/>
                      <a:pt x="400" y="40"/>
                      <a:pt x="408" y="38"/>
                    </a:cubicBezTo>
                    <a:cubicBezTo>
                      <a:pt x="416" y="36"/>
                      <a:pt x="468" y="52"/>
                      <a:pt x="468" y="52"/>
                    </a:cubicBezTo>
                  </a:path>
                </a:pathLst>
              </a:custGeom>
              <a:solidFill>
                <a:srgbClr val="FFBC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íṣḻídê">
                <a:extLst>
                  <a:ext uri="{FF2B5EF4-FFF2-40B4-BE49-F238E27FC236}">
                    <a16:creationId xmlns:a16="http://schemas.microsoft.com/office/drawing/2014/main" xmlns="" id="{8E8BD705-2129-4F89-AF6C-B31386272EF9}"/>
                  </a:ext>
                </a:extLst>
              </p:cNvPr>
              <p:cNvSpPr/>
              <p:nvPr/>
            </p:nvSpPr>
            <p:spPr bwMode="auto">
              <a:xfrm>
                <a:off x="3424193" y="3007874"/>
                <a:ext cx="1637661" cy="1673967"/>
              </a:xfrm>
              <a:custGeom>
                <a:avLst/>
                <a:gdLst>
                  <a:gd name="T0" fmla="*/ 418 w 608"/>
                  <a:gd name="T1" fmla="*/ 25 h 622"/>
                  <a:gd name="T2" fmla="*/ 511 w 608"/>
                  <a:gd name="T3" fmla="*/ 82 h 622"/>
                  <a:gd name="T4" fmla="*/ 608 w 608"/>
                  <a:gd name="T5" fmla="*/ 278 h 622"/>
                  <a:gd name="T6" fmla="*/ 572 w 608"/>
                  <a:gd name="T7" fmla="*/ 306 h 622"/>
                  <a:gd name="T8" fmla="*/ 599 w 608"/>
                  <a:gd name="T9" fmla="*/ 591 h 622"/>
                  <a:gd name="T10" fmla="*/ 436 w 608"/>
                  <a:gd name="T11" fmla="*/ 620 h 622"/>
                  <a:gd name="T12" fmla="*/ 159 w 608"/>
                  <a:gd name="T13" fmla="*/ 581 h 622"/>
                  <a:gd name="T14" fmla="*/ 206 w 608"/>
                  <a:gd name="T15" fmla="*/ 323 h 622"/>
                  <a:gd name="T16" fmla="*/ 92 w 608"/>
                  <a:gd name="T17" fmla="*/ 318 h 622"/>
                  <a:gd name="T18" fmla="*/ 0 w 608"/>
                  <a:gd name="T19" fmla="*/ 257 h 622"/>
                  <a:gd name="T20" fmla="*/ 162 w 608"/>
                  <a:gd name="T21" fmla="*/ 1 h 622"/>
                  <a:gd name="T22" fmla="*/ 249 w 608"/>
                  <a:gd name="T23" fmla="*/ 0 h 622"/>
                  <a:gd name="T24" fmla="*/ 280 w 608"/>
                  <a:gd name="T25" fmla="*/ 0 h 622"/>
                  <a:gd name="T26" fmla="*/ 418 w 608"/>
                  <a:gd name="T27" fmla="*/ 2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8" h="622">
                    <a:moveTo>
                      <a:pt x="418" y="25"/>
                    </a:moveTo>
                    <a:cubicBezTo>
                      <a:pt x="511" y="82"/>
                      <a:pt x="511" y="82"/>
                      <a:pt x="511" y="82"/>
                    </a:cubicBezTo>
                    <a:cubicBezTo>
                      <a:pt x="511" y="82"/>
                      <a:pt x="574" y="160"/>
                      <a:pt x="608" y="278"/>
                    </a:cubicBezTo>
                    <a:cubicBezTo>
                      <a:pt x="608" y="278"/>
                      <a:pt x="599" y="301"/>
                      <a:pt x="572" y="306"/>
                    </a:cubicBezTo>
                    <a:cubicBezTo>
                      <a:pt x="572" y="306"/>
                      <a:pt x="588" y="444"/>
                      <a:pt x="599" y="591"/>
                    </a:cubicBezTo>
                    <a:cubicBezTo>
                      <a:pt x="599" y="591"/>
                      <a:pt x="559" y="619"/>
                      <a:pt x="436" y="620"/>
                    </a:cubicBezTo>
                    <a:cubicBezTo>
                      <a:pt x="312" y="622"/>
                      <a:pt x="183" y="594"/>
                      <a:pt x="159" y="581"/>
                    </a:cubicBezTo>
                    <a:cubicBezTo>
                      <a:pt x="159" y="581"/>
                      <a:pt x="202" y="337"/>
                      <a:pt x="206" y="323"/>
                    </a:cubicBezTo>
                    <a:cubicBezTo>
                      <a:pt x="206" y="323"/>
                      <a:pt x="152" y="341"/>
                      <a:pt x="92" y="318"/>
                    </a:cubicBezTo>
                    <a:cubicBezTo>
                      <a:pt x="32" y="296"/>
                      <a:pt x="0" y="257"/>
                      <a:pt x="0" y="257"/>
                    </a:cubicBezTo>
                    <a:cubicBezTo>
                      <a:pt x="0" y="257"/>
                      <a:pt x="83" y="40"/>
                      <a:pt x="162" y="1"/>
                    </a:cubicBezTo>
                    <a:cubicBezTo>
                      <a:pt x="249" y="0"/>
                      <a:pt x="249" y="0"/>
                      <a:pt x="249" y="0"/>
                    </a:cubicBezTo>
                    <a:cubicBezTo>
                      <a:pt x="280" y="0"/>
                      <a:pt x="280" y="0"/>
                      <a:pt x="280" y="0"/>
                    </a:cubicBezTo>
                    <a:lnTo>
                      <a:pt x="418" y="25"/>
                    </a:lnTo>
                    <a:close/>
                  </a:path>
                </a:pathLst>
              </a:custGeom>
              <a:solidFill>
                <a:srgbClr val="685C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iṩ1ïdê">
                <a:extLst>
                  <a:ext uri="{FF2B5EF4-FFF2-40B4-BE49-F238E27FC236}">
                    <a16:creationId xmlns:a16="http://schemas.microsoft.com/office/drawing/2014/main" xmlns="" id="{83790FAA-ACD5-4F42-A4D5-1EC4F1259525}"/>
                  </a:ext>
                </a:extLst>
              </p:cNvPr>
              <p:cNvSpPr/>
              <p:nvPr/>
            </p:nvSpPr>
            <p:spPr bwMode="auto">
              <a:xfrm>
                <a:off x="3951927" y="3007874"/>
                <a:ext cx="252846" cy="1008789"/>
              </a:xfrm>
              <a:custGeom>
                <a:avLst/>
                <a:gdLst>
                  <a:gd name="T0" fmla="*/ 53 w 94"/>
                  <a:gd name="T1" fmla="*/ 0 h 375"/>
                  <a:gd name="T2" fmla="*/ 85 w 94"/>
                  <a:gd name="T3" fmla="*/ 179 h 375"/>
                  <a:gd name="T4" fmla="*/ 0 w 94"/>
                  <a:gd name="T5" fmla="*/ 375 h 375"/>
                  <a:gd name="T6" fmla="*/ 10 w 94"/>
                  <a:gd name="T7" fmla="*/ 323 h 375"/>
                  <a:gd name="T8" fmla="*/ 33 w 94"/>
                  <a:gd name="T9" fmla="*/ 140 h 375"/>
                  <a:gd name="T10" fmla="*/ 7 w 94"/>
                  <a:gd name="T11" fmla="*/ 1 h 375"/>
                  <a:gd name="T12" fmla="*/ 53 w 94"/>
                  <a:gd name="T13" fmla="*/ 0 h 375"/>
                </a:gdLst>
                <a:ahLst/>
                <a:cxnLst>
                  <a:cxn ang="0">
                    <a:pos x="T0" y="T1"/>
                  </a:cxn>
                  <a:cxn ang="0">
                    <a:pos x="T2" y="T3"/>
                  </a:cxn>
                  <a:cxn ang="0">
                    <a:pos x="T4" y="T5"/>
                  </a:cxn>
                  <a:cxn ang="0">
                    <a:pos x="T6" y="T7"/>
                  </a:cxn>
                  <a:cxn ang="0">
                    <a:pos x="T8" y="T9"/>
                  </a:cxn>
                  <a:cxn ang="0">
                    <a:pos x="T10" y="T11"/>
                  </a:cxn>
                  <a:cxn ang="0">
                    <a:pos x="T12" y="T13"/>
                  </a:cxn>
                </a:cxnLst>
                <a:rect l="0" t="0" r="r" b="b"/>
                <a:pathLst>
                  <a:path w="94" h="375">
                    <a:moveTo>
                      <a:pt x="53" y="0"/>
                    </a:moveTo>
                    <a:cubicBezTo>
                      <a:pt x="53" y="0"/>
                      <a:pt x="94" y="74"/>
                      <a:pt x="85" y="179"/>
                    </a:cubicBezTo>
                    <a:cubicBezTo>
                      <a:pt x="76" y="284"/>
                      <a:pt x="30" y="354"/>
                      <a:pt x="0" y="375"/>
                    </a:cubicBezTo>
                    <a:cubicBezTo>
                      <a:pt x="10" y="323"/>
                      <a:pt x="10" y="323"/>
                      <a:pt x="10" y="323"/>
                    </a:cubicBezTo>
                    <a:cubicBezTo>
                      <a:pt x="10" y="323"/>
                      <a:pt x="31" y="223"/>
                      <a:pt x="33" y="140"/>
                    </a:cubicBezTo>
                    <a:cubicBezTo>
                      <a:pt x="36" y="58"/>
                      <a:pt x="7" y="1"/>
                      <a:pt x="7" y="1"/>
                    </a:cubicBezTo>
                    <a:lnTo>
                      <a:pt x="53" y="0"/>
                    </a:lnTo>
                    <a:close/>
                  </a:path>
                </a:pathLst>
              </a:custGeom>
              <a:solidFill>
                <a:srgbClr val="DA72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îṥļídè">
                <a:extLst>
                  <a:ext uri="{FF2B5EF4-FFF2-40B4-BE49-F238E27FC236}">
                    <a16:creationId xmlns:a16="http://schemas.microsoft.com/office/drawing/2014/main" xmlns="" id="{0B3F8440-651C-47B4-BF33-47A6CA6922E5}"/>
                  </a:ext>
                </a:extLst>
              </p:cNvPr>
              <p:cNvSpPr/>
              <p:nvPr/>
            </p:nvSpPr>
            <p:spPr bwMode="auto">
              <a:xfrm>
                <a:off x="4674158" y="3153098"/>
                <a:ext cx="303415" cy="809106"/>
              </a:xfrm>
              <a:custGeom>
                <a:avLst/>
                <a:gdLst>
                  <a:gd name="T0" fmla="*/ 0 w 113"/>
                  <a:gd name="T1" fmla="*/ 0 h 301"/>
                  <a:gd name="T2" fmla="*/ 113 w 113"/>
                  <a:gd name="T3" fmla="*/ 301 h 301"/>
                  <a:gd name="T4" fmla="*/ 47 w 113"/>
                  <a:gd name="T5" fmla="*/ 28 h 301"/>
                  <a:gd name="T6" fmla="*/ 0 w 113"/>
                  <a:gd name="T7" fmla="*/ 0 h 301"/>
                </a:gdLst>
                <a:ahLst/>
                <a:cxnLst>
                  <a:cxn ang="0">
                    <a:pos x="T0" y="T1"/>
                  </a:cxn>
                  <a:cxn ang="0">
                    <a:pos x="T2" y="T3"/>
                  </a:cxn>
                  <a:cxn ang="0">
                    <a:pos x="T4" y="T5"/>
                  </a:cxn>
                  <a:cxn ang="0">
                    <a:pos x="T6" y="T7"/>
                  </a:cxn>
                </a:cxnLst>
                <a:rect l="0" t="0" r="r" b="b"/>
                <a:pathLst>
                  <a:path w="113" h="301">
                    <a:moveTo>
                      <a:pt x="0" y="0"/>
                    </a:moveTo>
                    <a:cubicBezTo>
                      <a:pt x="0" y="0"/>
                      <a:pt x="93" y="195"/>
                      <a:pt x="113" y="301"/>
                    </a:cubicBezTo>
                    <a:cubicBezTo>
                      <a:pt x="113" y="301"/>
                      <a:pt x="98" y="150"/>
                      <a:pt x="47" y="28"/>
                    </a:cubicBezTo>
                    <a:lnTo>
                      <a:pt x="0" y="0"/>
                    </a:lnTo>
                    <a:close/>
                  </a:path>
                </a:pathLst>
              </a:custGeom>
              <a:solidFill>
                <a:srgbClr val="DA72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íṩḷiḓê">
                <a:extLst>
                  <a:ext uri="{FF2B5EF4-FFF2-40B4-BE49-F238E27FC236}">
                    <a16:creationId xmlns:a16="http://schemas.microsoft.com/office/drawing/2014/main" xmlns="" id="{506D98F5-5673-4C4B-8515-6BFD84C7BD27}"/>
                  </a:ext>
                </a:extLst>
              </p:cNvPr>
              <p:cNvSpPr/>
              <p:nvPr/>
            </p:nvSpPr>
            <p:spPr bwMode="auto">
              <a:xfrm>
                <a:off x="4509484" y="4910050"/>
                <a:ext cx="162080" cy="175047"/>
              </a:xfrm>
              <a:custGeom>
                <a:avLst/>
                <a:gdLst>
                  <a:gd name="T0" fmla="*/ 0 w 60"/>
                  <a:gd name="T1" fmla="*/ 38 h 65"/>
                  <a:gd name="T2" fmla="*/ 60 w 60"/>
                  <a:gd name="T3" fmla="*/ 0 h 65"/>
                  <a:gd name="T4" fmla="*/ 0 w 60"/>
                  <a:gd name="T5" fmla="*/ 65 h 65"/>
                  <a:gd name="T6" fmla="*/ 0 w 60"/>
                  <a:gd name="T7" fmla="*/ 38 h 65"/>
                </a:gdLst>
                <a:ahLst/>
                <a:cxnLst>
                  <a:cxn ang="0">
                    <a:pos x="T0" y="T1"/>
                  </a:cxn>
                  <a:cxn ang="0">
                    <a:pos x="T2" y="T3"/>
                  </a:cxn>
                  <a:cxn ang="0">
                    <a:pos x="T4" y="T5"/>
                  </a:cxn>
                  <a:cxn ang="0">
                    <a:pos x="T6" y="T7"/>
                  </a:cxn>
                </a:cxnLst>
                <a:rect l="0" t="0" r="r" b="b"/>
                <a:pathLst>
                  <a:path w="60" h="65">
                    <a:moveTo>
                      <a:pt x="0" y="38"/>
                    </a:moveTo>
                    <a:cubicBezTo>
                      <a:pt x="0" y="38"/>
                      <a:pt x="27" y="12"/>
                      <a:pt x="60" y="0"/>
                    </a:cubicBezTo>
                    <a:cubicBezTo>
                      <a:pt x="60" y="0"/>
                      <a:pt x="8" y="38"/>
                      <a:pt x="0" y="65"/>
                    </a:cubicBezTo>
                    <a:lnTo>
                      <a:pt x="0" y="38"/>
                    </a:lnTo>
                    <a:close/>
                  </a:path>
                </a:pathLst>
              </a:custGeom>
              <a:solidFill>
                <a:srgbClr val="E29A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íṥḻîḓé">
                <a:extLst>
                  <a:ext uri="{FF2B5EF4-FFF2-40B4-BE49-F238E27FC236}">
                    <a16:creationId xmlns:a16="http://schemas.microsoft.com/office/drawing/2014/main" xmlns="" id="{5B03CF41-F7AB-4319-8EC2-AF9BE1B12A11}"/>
                  </a:ext>
                </a:extLst>
              </p:cNvPr>
              <p:cNvSpPr/>
              <p:nvPr/>
            </p:nvSpPr>
            <p:spPr bwMode="auto">
              <a:xfrm>
                <a:off x="3669259" y="5924026"/>
                <a:ext cx="554964" cy="578303"/>
              </a:xfrm>
              <a:custGeom>
                <a:avLst/>
                <a:gdLst>
                  <a:gd name="T0" fmla="*/ 90 w 206"/>
                  <a:gd name="T1" fmla="*/ 215 h 215"/>
                  <a:gd name="T2" fmla="*/ 206 w 206"/>
                  <a:gd name="T3" fmla="*/ 187 h 215"/>
                  <a:gd name="T4" fmla="*/ 170 w 206"/>
                  <a:gd name="T5" fmla="*/ 60 h 215"/>
                  <a:gd name="T6" fmla="*/ 93 w 206"/>
                  <a:gd name="T7" fmla="*/ 31 h 215"/>
                  <a:gd name="T8" fmla="*/ 62 w 206"/>
                  <a:gd name="T9" fmla="*/ 39 h 215"/>
                  <a:gd name="T10" fmla="*/ 50 w 206"/>
                  <a:gd name="T11" fmla="*/ 46 h 215"/>
                  <a:gd name="T12" fmla="*/ 0 w 206"/>
                  <a:gd name="T13" fmla="*/ 175 h 215"/>
                  <a:gd name="T14" fmla="*/ 90 w 206"/>
                  <a:gd name="T15" fmla="*/ 215 h 2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15">
                    <a:moveTo>
                      <a:pt x="90" y="215"/>
                    </a:moveTo>
                    <a:cubicBezTo>
                      <a:pt x="147" y="215"/>
                      <a:pt x="180" y="204"/>
                      <a:pt x="206" y="187"/>
                    </a:cubicBezTo>
                    <a:cubicBezTo>
                      <a:pt x="205" y="158"/>
                      <a:pt x="198" y="102"/>
                      <a:pt x="170" y="60"/>
                    </a:cubicBezTo>
                    <a:cubicBezTo>
                      <a:pt x="129" y="0"/>
                      <a:pt x="94" y="29"/>
                      <a:pt x="93" y="31"/>
                    </a:cubicBezTo>
                    <a:cubicBezTo>
                      <a:pt x="91" y="32"/>
                      <a:pt x="62" y="39"/>
                      <a:pt x="62" y="39"/>
                    </a:cubicBezTo>
                    <a:cubicBezTo>
                      <a:pt x="50" y="46"/>
                      <a:pt x="50" y="46"/>
                      <a:pt x="50" y="46"/>
                    </a:cubicBezTo>
                    <a:cubicBezTo>
                      <a:pt x="50" y="46"/>
                      <a:pt x="18" y="98"/>
                      <a:pt x="0" y="175"/>
                    </a:cubicBezTo>
                    <a:cubicBezTo>
                      <a:pt x="11" y="187"/>
                      <a:pt x="42" y="215"/>
                      <a:pt x="90" y="215"/>
                    </a:cubicBezTo>
                    <a:close/>
                  </a:path>
                </a:pathLst>
              </a:custGeom>
              <a:solidFill>
                <a:srgbClr val="455C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işļïḍé">
                <a:extLst>
                  <a:ext uri="{FF2B5EF4-FFF2-40B4-BE49-F238E27FC236}">
                    <a16:creationId xmlns:a16="http://schemas.microsoft.com/office/drawing/2014/main" xmlns="" id="{011CF842-88B6-4118-9EF8-A008BE6D6B98}"/>
                  </a:ext>
                </a:extLst>
              </p:cNvPr>
              <p:cNvSpPr/>
              <p:nvPr/>
            </p:nvSpPr>
            <p:spPr bwMode="auto">
              <a:xfrm>
                <a:off x="3657589" y="6394707"/>
                <a:ext cx="566633" cy="186717"/>
              </a:xfrm>
              <a:custGeom>
                <a:avLst/>
                <a:gdLst>
                  <a:gd name="T0" fmla="*/ 101 w 210"/>
                  <a:gd name="T1" fmla="*/ 69 h 69"/>
                  <a:gd name="T2" fmla="*/ 210 w 210"/>
                  <a:gd name="T3" fmla="*/ 32 h 69"/>
                  <a:gd name="T4" fmla="*/ 210 w 210"/>
                  <a:gd name="T5" fmla="*/ 12 h 69"/>
                  <a:gd name="T6" fmla="*/ 94 w 210"/>
                  <a:gd name="T7" fmla="*/ 40 h 69"/>
                  <a:gd name="T8" fmla="*/ 4 w 210"/>
                  <a:gd name="T9" fmla="*/ 0 h 69"/>
                  <a:gd name="T10" fmla="*/ 0 w 210"/>
                  <a:gd name="T11" fmla="*/ 20 h 69"/>
                  <a:gd name="T12" fmla="*/ 101 w 210"/>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210" h="69">
                    <a:moveTo>
                      <a:pt x="101" y="69"/>
                    </a:moveTo>
                    <a:cubicBezTo>
                      <a:pt x="182" y="69"/>
                      <a:pt x="210" y="32"/>
                      <a:pt x="210" y="32"/>
                    </a:cubicBezTo>
                    <a:cubicBezTo>
                      <a:pt x="210" y="32"/>
                      <a:pt x="210" y="24"/>
                      <a:pt x="210" y="12"/>
                    </a:cubicBezTo>
                    <a:cubicBezTo>
                      <a:pt x="184" y="29"/>
                      <a:pt x="151" y="40"/>
                      <a:pt x="94" y="40"/>
                    </a:cubicBezTo>
                    <a:cubicBezTo>
                      <a:pt x="46" y="40"/>
                      <a:pt x="15" y="12"/>
                      <a:pt x="4" y="0"/>
                    </a:cubicBezTo>
                    <a:cubicBezTo>
                      <a:pt x="3" y="7"/>
                      <a:pt x="2" y="13"/>
                      <a:pt x="0" y="20"/>
                    </a:cubicBezTo>
                    <a:cubicBezTo>
                      <a:pt x="0" y="20"/>
                      <a:pt x="17" y="69"/>
                      <a:pt x="101" y="69"/>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ïśḻïḑè">
                <a:extLst>
                  <a:ext uri="{FF2B5EF4-FFF2-40B4-BE49-F238E27FC236}">
                    <a16:creationId xmlns:a16="http://schemas.microsoft.com/office/drawing/2014/main" xmlns="" id="{D8FC8399-84E4-485C-B462-EB1875997B80}"/>
                  </a:ext>
                </a:extLst>
              </p:cNvPr>
              <p:cNvSpPr/>
              <p:nvPr/>
            </p:nvSpPr>
            <p:spPr bwMode="auto">
              <a:xfrm>
                <a:off x="3787254" y="6013494"/>
                <a:ext cx="299525" cy="306008"/>
              </a:xfrm>
              <a:custGeom>
                <a:avLst/>
                <a:gdLst>
                  <a:gd name="T0" fmla="*/ 0 w 111"/>
                  <a:gd name="T1" fmla="*/ 103 h 114"/>
                  <a:gd name="T2" fmla="*/ 19 w 111"/>
                  <a:gd name="T3" fmla="*/ 18 h 114"/>
                  <a:gd name="T4" fmla="*/ 76 w 111"/>
                  <a:gd name="T5" fmla="*/ 3 h 114"/>
                  <a:gd name="T6" fmla="*/ 111 w 111"/>
                  <a:gd name="T7" fmla="*/ 17 h 114"/>
                  <a:gd name="T8" fmla="*/ 102 w 111"/>
                  <a:gd name="T9" fmla="*/ 107 h 114"/>
                  <a:gd name="T10" fmla="*/ 16 w 111"/>
                  <a:gd name="T11" fmla="*/ 114 h 114"/>
                  <a:gd name="T12" fmla="*/ 0 w 111"/>
                  <a:gd name="T13" fmla="*/ 103 h 114"/>
                </a:gdLst>
                <a:ahLst/>
                <a:cxnLst>
                  <a:cxn ang="0">
                    <a:pos x="T0" y="T1"/>
                  </a:cxn>
                  <a:cxn ang="0">
                    <a:pos x="T2" y="T3"/>
                  </a:cxn>
                  <a:cxn ang="0">
                    <a:pos x="T4" y="T5"/>
                  </a:cxn>
                  <a:cxn ang="0">
                    <a:pos x="T6" y="T7"/>
                  </a:cxn>
                  <a:cxn ang="0">
                    <a:pos x="T8" y="T9"/>
                  </a:cxn>
                  <a:cxn ang="0">
                    <a:pos x="T10" y="T11"/>
                  </a:cxn>
                  <a:cxn ang="0">
                    <a:pos x="T12" y="T13"/>
                  </a:cxn>
                </a:cxnLst>
                <a:rect l="0" t="0" r="r" b="b"/>
                <a:pathLst>
                  <a:path w="111" h="114">
                    <a:moveTo>
                      <a:pt x="0" y="103"/>
                    </a:moveTo>
                    <a:cubicBezTo>
                      <a:pt x="19" y="18"/>
                      <a:pt x="19" y="18"/>
                      <a:pt x="19" y="18"/>
                    </a:cubicBezTo>
                    <a:cubicBezTo>
                      <a:pt x="19" y="18"/>
                      <a:pt x="58" y="0"/>
                      <a:pt x="76" y="3"/>
                    </a:cubicBezTo>
                    <a:cubicBezTo>
                      <a:pt x="93" y="5"/>
                      <a:pt x="111" y="17"/>
                      <a:pt x="111" y="17"/>
                    </a:cubicBezTo>
                    <a:cubicBezTo>
                      <a:pt x="102" y="107"/>
                      <a:pt x="102" y="107"/>
                      <a:pt x="102" y="107"/>
                    </a:cubicBezTo>
                    <a:cubicBezTo>
                      <a:pt x="102" y="107"/>
                      <a:pt x="17" y="114"/>
                      <a:pt x="16" y="114"/>
                    </a:cubicBezTo>
                    <a:cubicBezTo>
                      <a:pt x="15" y="114"/>
                      <a:pt x="0" y="103"/>
                      <a:pt x="0" y="103"/>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îSļîďè">
                <a:extLst>
                  <a:ext uri="{FF2B5EF4-FFF2-40B4-BE49-F238E27FC236}">
                    <a16:creationId xmlns:a16="http://schemas.microsoft.com/office/drawing/2014/main" xmlns="" id="{CE6A5CA4-1376-46F7-BC67-BF17D27294E7}"/>
                  </a:ext>
                </a:extLst>
              </p:cNvPr>
              <p:cNvSpPr/>
              <p:nvPr/>
            </p:nvSpPr>
            <p:spPr bwMode="auto">
              <a:xfrm>
                <a:off x="4180137" y="2843200"/>
                <a:ext cx="396773" cy="304711"/>
              </a:xfrm>
              <a:custGeom>
                <a:avLst/>
                <a:gdLst>
                  <a:gd name="T0" fmla="*/ 0 w 147"/>
                  <a:gd name="T1" fmla="*/ 0 h 113"/>
                  <a:gd name="T2" fmla="*/ 0 w 147"/>
                  <a:gd name="T3" fmla="*/ 61 h 113"/>
                  <a:gd name="T4" fmla="*/ 147 w 147"/>
                  <a:gd name="T5" fmla="*/ 90 h 113"/>
                  <a:gd name="T6" fmla="*/ 147 w 147"/>
                  <a:gd name="T7" fmla="*/ 45 h 113"/>
                  <a:gd name="T8" fmla="*/ 26 w 147"/>
                  <a:gd name="T9" fmla="*/ 0 h 113"/>
                  <a:gd name="T10" fmla="*/ 0 w 147"/>
                  <a:gd name="T11" fmla="*/ 0 h 113"/>
                </a:gdLst>
                <a:ahLst/>
                <a:cxnLst>
                  <a:cxn ang="0">
                    <a:pos x="T0" y="T1"/>
                  </a:cxn>
                  <a:cxn ang="0">
                    <a:pos x="T2" y="T3"/>
                  </a:cxn>
                  <a:cxn ang="0">
                    <a:pos x="T4" y="T5"/>
                  </a:cxn>
                  <a:cxn ang="0">
                    <a:pos x="T6" y="T7"/>
                  </a:cxn>
                  <a:cxn ang="0">
                    <a:pos x="T8" y="T9"/>
                  </a:cxn>
                  <a:cxn ang="0">
                    <a:pos x="T10" y="T11"/>
                  </a:cxn>
                </a:cxnLst>
                <a:rect l="0" t="0" r="r" b="b"/>
                <a:pathLst>
                  <a:path w="147" h="113">
                    <a:moveTo>
                      <a:pt x="0" y="0"/>
                    </a:moveTo>
                    <a:cubicBezTo>
                      <a:pt x="0" y="61"/>
                      <a:pt x="0" y="61"/>
                      <a:pt x="0" y="61"/>
                    </a:cubicBezTo>
                    <a:cubicBezTo>
                      <a:pt x="0" y="61"/>
                      <a:pt x="113" y="113"/>
                      <a:pt x="147" y="90"/>
                    </a:cubicBezTo>
                    <a:cubicBezTo>
                      <a:pt x="147" y="45"/>
                      <a:pt x="147" y="45"/>
                      <a:pt x="147" y="45"/>
                    </a:cubicBezTo>
                    <a:cubicBezTo>
                      <a:pt x="26" y="0"/>
                      <a:pt x="26" y="0"/>
                      <a:pt x="26" y="0"/>
                    </a:cubicBezTo>
                    <a:lnTo>
                      <a:pt x="0" y="0"/>
                    </a:lnTo>
                    <a:close/>
                  </a:path>
                </a:pathLst>
              </a:custGeom>
              <a:solidFill>
                <a:srgbClr val="F2AA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iṥļídê">
                <a:extLst>
                  <a:ext uri="{FF2B5EF4-FFF2-40B4-BE49-F238E27FC236}">
                    <a16:creationId xmlns:a16="http://schemas.microsoft.com/office/drawing/2014/main" xmlns="" id="{97155F98-334D-4DC3-B426-C84484374406}"/>
                  </a:ext>
                </a:extLst>
              </p:cNvPr>
              <p:cNvSpPr/>
              <p:nvPr/>
            </p:nvSpPr>
            <p:spPr bwMode="auto">
              <a:xfrm>
                <a:off x="3817076" y="1669737"/>
                <a:ext cx="1268118" cy="1358883"/>
              </a:xfrm>
              <a:custGeom>
                <a:avLst/>
                <a:gdLst>
                  <a:gd name="T0" fmla="*/ 467 w 471"/>
                  <a:gd name="T1" fmla="*/ 144 h 505"/>
                  <a:gd name="T2" fmla="*/ 320 w 471"/>
                  <a:gd name="T3" fmla="*/ 483 h 505"/>
                  <a:gd name="T4" fmla="*/ 209 w 471"/>
                  <a:gd name="T5" fmla="*/ 483 h 505"/>
                  <a:gd name="T6" fmla="*/ 53 w 471"/>
                  <a:gd name="T7" fmla="*/ 328 h 505"/>
                  <a:gd name="T8" fmla="*/ 29 w 471"/>
                  <a:gd name="T9" fmla="*/ 277 h 505"/>
                  <a:gd name="T10" fmla="*/ 14 w 471"/>
                  <a:gd name="T11" fmla="*/ 168 h 505"/>
                  <a:gd name="T12" fmla="*/ 83 w 471"/>
                  <a:gd name="T13" fmla="*/ 61 h 505"/>
                  <a:gd name="T14" fmla="*/ 135 w 471"/>
                  <a:gd name="T15" fmla="*/ 32 h 505"/>
                  <a:gd name="T16" fmla="*/ 216 w 471"/>
                  <a:gd name="T17" fmla="*/ 4 h 505"/>
                  <a:gd name="T18" fmla="*/ 307 w 471"/>
                  <a:gd name="T19" fmla="*/ 22 h 505"/>
                  <a:gd name="T20" fmla="*/ 432 w 471"/>
                  <a:gd name="T21" fmla="*/ 88 h 505"/>
                  <a:gd name="T22" fmla="*/ 467 w 471"/>
                  <a:gd name="T23" fmla="*/ 14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1" h="505">
                    <a:moveTo>
                      <a:pt x="467" y="144"/>
                    </a:moveTo>
                    <a:cubicBezTo>
                      <a:pt x="467" y="144"/>
                      <a:pt x="471" y="411"/>
                      <a:pt x="320" y="483"/>
                    </a:cubicBezTo>
                    <a:cubicBezTo>
                      <a:pt x="320" y="483"/>
                      <a:pt x="269" y="505"/>
                      <a:pt x="209" y="483"/>
                    </a:cubicBezTo>
                    <a:cubicBezTo>
                      <a:pt x="149" y="461"/>
                      <a:pt x="77" y="405"/>
                      <a:pt x="53" y="328"/>
                    </a:cubicBezTo>
                    <a:cubicBezTo>
                      <a:pt x="29" y="251"/>
                      <a:pt x="29" y="277"/>
                      <a:pt x="29" y="277"/>
                    </a:cubicBezTo>
                    <a:cubicBezTo>
                      <a:pt x="29" y="277"/>
                      <a:pt x="0" y="258"/>
                      <a:pt x="14" y="168"/>
                    </a:cubicBezTo>
                    <a:cubicBezTo>
                      <a:pt x="29" y="79"/>
                      <a:pt x="78" y="65"/>
                      <a:pt x="83" y="61"/>
                    </a:cubicBezTo>
                    <a:cubicBezTo>
                      <a:pt x="87" y="56"/>
                      <a:pt x="127" y="40"/>
                      <a:pt x="135" y="32"/>
                    </a:cubicBezTo>
                    <a:cubicBezTo>
                      <a:pt x="143" y="24"/>
                      <a:pt x="209" y="9"/>
                      <a:pt x="216" y="4"/>
                    </a:cubicBezTo>
                    <a:cubicBezTo>
                      <a:pt x="223" y="0"/>
                      <a:pt x="293" y="21"/>
                      <a:pt x="307" y="22"/>
                    </a:cubicBezTo>
                    <a:cubicBezTo>
                      <a:pt x="322" y="24"/>
                      <a:pt x="418" y="82"/>
                      <a:pt x="432" y="88"/>
                    </a:cubicBezTo>
                    <a:cubicBezTo>
                      <a:pt x="446" y="93"/>
                      <a:pt x="467" y="144"/>
                      <a:pt x="467" y="144"/>
                    </a:cubicBez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íṡḻïdé">
                <a:extLst>
                  <a:ext uri="{FF2B5EF4-FFF2-40B4-BE49-F238E27FC236}">
                    <a16:creationId xmlns:a16="http://schemas.microsoft.com/office/drawing/2014/main" xmlns="" id="{9BE9C43C-CF3A-42A0-8118-5C39770983C3}"/>
                  </a:ext>
                </a:extLst>
              </p:cNvPr>
              <p:cNvSpPr/>
              <p:nvPr/>
            </p:nvSpPr>
            <p:spPr bwMode="auto">
              <a:xfrm>
                <a:off x="4829755" y="2417901"/>
                <a:ext cx="117995" cy="142631"/>
              </a:xfrm>
              <a:custGeom>
                <a:avLst/>
                <a:gdLst>
                  <a:gd name="T0" fmla="*/ 18 w 44"/>
                  <a:gd name="T1" fmla="*/ 0 h 53"/>
                  <a:gd name="T2" fmla="*/ 29 w 44"/>
                  <a:gd name="T3" fmla="*/ 29 h 53"/>
                  <a:gd name="T4" fmla="*/ 0 w 44"/>
                  <a:gd name="T5" fmla="*/ 50 h 53"/>
                  <a:gd name="T6" fmla="*/ 39 w 44"/>
                  <a:gd name="T7" fmla="*/ 31 h 53"/>
                  <a:gd name="T8" fmla="*/ 18 w 44"/>
                  <a:gd name="T9" fmla="*/ 0 h 53"/>
                </a:gdLst>
                <a:ahLst/>
                <a:cxnLst>
                  <a:cxn ang="0">
                    <a:pos x="T0" y="T1"/>
                  </a:cxn>
                  <a:cxn ang="0">
                    <a:pos x="T2" y="T3"/>
                  </a:cxn>
                  <a:cxn ang="0">
                    <a:pos x="T4" y="T5"/>
                  </a:cxn>
                  <a:cxn ang="0">
                    <a:pos x="T6" y="T7"/>
                  </a:cxn>
                  <a:cxn ang="0">
                    <a:pos x="T8" y="T9"/>
                  </a:cxn>
                </a:cxnLst>
                <a:rect l="0" t="0" r="r" b="b"/>
                <a:pathLst>
                  <a:path w="44" h="53">
                    <a:moveTo>
                      <a:pt x="18" y="0"/>
                    </a:moveTo>
                    <a:cubicBezTo>
                      <a:pt x="18" y="0"/>
                      <a:pt x="31" y="10"/>
                      <a:pt x="29" y="29"/>
                    </a:cubicBezTo>
                    <a:cubicBezTo>
                      <a:pt x="27" y="48"/>
                      <a:pt x="0" y="50"/>
                      <a:pt x="0" y="50"/>
                    </a:cubicBezTo>
                    <a:cubicBezTo>
                      <a:pt x="0" y="50"/>
                      <a:pt x="34" y="53"/>
                      <a:pt x="39" y="31"/>
                    </a:cubicBezTo>
                    <a:cubicBezTo>
                      <a:pt x="44" y="9"/>
                      <a:pt x="18" y="0"/>
                      <a:pt x="18" y="0"/>
                    </a:cubicBezTo>
                    <a:close/>
                  </a:path>
                </a:pathLst>
              </a:custGeom>
              <a:solidFill>
                <a:srgbClr val="DD9A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ïṥḷíḓe">
                <a:extLst>
                  <a:ext uri="{FF2B5EF4-FFF2-40B4-BE49-F238E27FC236}">
                    <a16:creationId xmlns:a16="http://schemas.microsoft.com/office/drawing/2014/main" xmlns="" id="{6A334846-B902-4E98-A10D-62482654F223}"/>
                  </a:ext>
                </a:extLst>
              </p:cNvPr>
              <p:cNvSpPr/>
              <p:nvPr/>
            </p:nvSpPr>
            <p:spPr bwMode="auto">
              <a:xfrm>
                <a:off x="3701675" y="1336500"/>
                <a:ext cx="1550786" cy="1434088"/>
              </a:xfrm>
              <a:custGeom>
                <a:avLst/>
                <a:gdLst>
                  <a:gd name="T0" fmla="*/ 230 w 576"/>
                  <a:gd name="T1" fmla="*/ 162 h 533"/>
                  <a:gd name="T2" fmla="*/ 333 w 576"/>
                  <a:gd name="T3" fmla="*/ 219 h 533"/>
                  <a:gd name="T4" fmla="*/ 535 w 576"/>
                  <a:gd name="T5" fmla="*/ 322 h 533"/>
                  <a:gd name="T6" fmla="*/ 510 w 576"/>
                  <a:gd name="T7" fmla="*/ 168 h 533"/>
                  <a:gd name="T8" fmla="*/ 348 w 576"/>
                  <a:gd name="T9" fmla="*/ 35 h 533"/>
                  <a:gd name="T10" fmla="*/ 191 w 576"/>
                  <a:gd name="T11" fmla="*/ 65 h 533"/>
                  <a:gd name="T12" fmla="*/ 25 w 576"/>
                  <a:gd name="T13" fmla="*/ 322 h 533"/>
                  <a:gd name="T14" fmla="*/ 48 w 576"/>
                  <a:gd name="T15" fmla="*/ 263 h 533"/>
                  <a:gd name="T16" fmla="*/ 129 w 576"/>
                  <a:gd name="T17" fmla="*/ 533 h 533"/>
                  <a:gd name="T18" fmla="*/ 95 w 576"/>
                  <a:gd name="T19" fmla="*/ 402 h 533"/>
                  <a:gd name="T20" fmla="*/ 65 w 576"/>
                  <a:gd name="T21" fmla="*/ 309 h 533"/>
                  <a:gd name="T22" fmla="*/ 138 w 576"/>
                  <a:gd name="T23" fmla="*/ 340 h 533"/>
                  <a:gd name="T24" fmla="*/ 157 w 576"/>
                  <a:gd name="T25" fmla="*/ 342 h 533"/>
                  <a:gd name="T26" fmla="*/ 186 w 576"/>
                  <a:gd name="T27" fmla="*/ 276 h 533"/>
                  <a:gd name="T28" fmla="*/ 230 w 576"/>
                  <a:gd name="T29" fmla="*/ 162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533">
                    <a:moveTo>
                      <a:pt x="230" y="162"/>
                    </a:moveTo>
                    <a:cubicBezTo>
                      <a:pt x="230" y="162"/>
                      <a:pt x="258" y="206"/>
                      <a:pt x="333" y="219"/>
                    </a:cubicBezTo>
                    <a:cubicBezTo>
                      <a:pt x="409" y="232"/>
                      <a:pt x="522" y="270"/>
                      <a:pt x="535" y="322"/>
                    </a:cubicBezTo>
                    <a:cubicBezTo>
                      <a:pt x="535" y="322"/>
                      <a:pt x="576" y="228"/>
                      <a:pt x="510" y="168"/>
                    </a:cubicBezTo>
                    <a:cubicBezTo>
                      <a:pt x="510" y="168"/>
                      <a:pt x="496" y="79"/>
                      <a:pt x="348" y="35"/>
                    </a:cubicBezTo>
                    <a:cubicBezTo>
                      <a:pt x="229" y="0"/>
                      <a:pt x="191" y="65"/>
                      <a:pt x="191" y="65"/>
                    </a:cubicBezTo>
                    <a:cubicBezTo>
                      <a:pt x="191" y="65"/>
                      <a:pt x="0" y="68"/>
                      <a:pt x="25" y="322"/>
                    </a:cubicBezTo>
                    <a:cubicBezTo>
                      <a:pt x="25" y="322"/>
                      <a:pt x="26" y="281"/>
                      <a:pt x="48" y="263"/>
                    </a:cubicBezTo>
                    <a:cubicBezTo>
                      <a:pt x="48" y="263"/>
                      <a:pt x="5" y="420"/>
                      <a:pt x="129" y="533"/>
                    </a:cubicBezTo>
                    <a:cubicBezTo>
                      <a:pt x="129" y="533"/>
                      <a:pt x="83" y="443"/>
                      <a:pt x="95" y="402"/>
                    </a:cubicBezTo>
                    <a:cubicBezTo>
                      <a:pt x="95" y="402"/>
                      <a:pt x="43" y="377"/>
                      <a:pt x="65" y="309"/>
                    </a:cubicBezTo>
                    <a:cubicBezTo>
                      <a:pt x="88" y="242"/>
                      <a:pt x="144" y="286"/>
                      <a:pt x="138" y="340"/>
                    </a:cubicBezTo>
                    <a:cubicBezTo>
                      <a:pt x="157" y="342"/>
                      <a:pt x="157" y="342"/>
                      <a:pt x="157" y="342"/>
                    </a:cubicBezTo>
                    <a:cubicBezTo>
                      <a:pt x="157" y="342"/>
                      <a:pt x="169" y="300"/>
                      <a:pt x="186" y="276"/>
                    </a:cubicBezTo>
                    <a:cubicBezTo>
                      <a:pt x="204" y="252"/>
                      <a:pt x="235" y="216"/>
                      <a:pt x="230" y="162"/>
                    </a:cubicBez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íş1ïḑé">
                <a:extLst>
                  <a:ext uri="{FF2B5EF4-FFF2-40B4-BE49-F238E27FC236}">
                    <a16:creationId xmlns:a16="http://schemas.microsoft.com/office/drawing/2014/main" xmlns="" id="{BFCC00B0-09EC-4E7B-87BC-C9626550F925}"/>
                  </a:ext>
                </a:extLst>
              </p:cNvPr>
              <p:cNvSpPr/>
              <p:nvPr/>
            </p:nvSpPr>
            <p:spPr bwMode="auto">
              <a:xfrm>
                <a:off x="4479662" y="2152089"/>
                <a:ext cx="92062" cy="132258"/>
              </a:xfrm>
              <a:prstGeom prst="ellipse">
                <a:avLst/>
              </a:pr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íŝḷíḍé">
                <a:extLst>
                  <a:ext uri="{FF2B5EF4-FFF2-40B4-BE49-F238E27FC236}">
                    <a16:creationId xmlns:a16="http://schemas.microsoft.com/office/drawing/2014/main" xmlns="" id="{CB947252-B920-4765-BBB3-9C1F6C1F6FC5}"/>
                  </a:ext>
                </a:extLst>
              </p:cNvPr>
              <p:cNvSpPr/>
              <p:nvPr/>
            </p:nvSpPr>
            <p:spPr bwMode="auto">
              <a:xfrm>
                <a:off x="4862171" y="2262304"/>
                <a:ext cx="77799" cy="117995"/>
              </a:xfrm>
              <a:prstGeom prst="ellipse">
                <a:avLst/>
              </a:pr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íŝļíḑe">
                <a:extLst>
                  <a:ext uri="{FF2B5EF4-FFF2-40B4-BE49-F238E27FC236}">
                    <a16:creationId xmlns:a16="http://schemas.microsoft.com/office/drawing/2014/main" xmlns="" id="{57D71C0C-D24C-4414-B3F3-DEC4E3D31B6E}"/>
                  </a:ext>
                </a:extLst>
              </p:cNvPr>
              <p:cNvSpPr/>
              <p:nvPr/>
            </p:nvSpPr>
            <p:spPr bwMode="auto">
              <a:xfrm>
                <a:off x="4452432" y="1944626"/>
                <a:ext cx="129664" cy="99842"/>
              </a:xfrm>
              <a:custGeom>
                <a:avLst/>
                <a:gdLst>
                  <a:gd name="T0" fmla="*/ 48 w 48"/>
                  <a:gd name="T1" fmla="*/ 18 h 37"/>
                  <a:gd name="T2" fmla="*/ 48 w 48"/>
                  <a:gd name="T3" fmla="*/ 37 h 37"/>
                  <a:gd name="T4" fmla="*/ 0 w 48"/>
                  <a:gd name="T5" fmla="*/ 30 h 37"/>
                  <a:gd name="T6" fmla="*/ 48 w 48"/>
                  <a:gd name="T7" fmla="*/ 18 h 37"/>
                </a:gdLst>
                <a:ahLst/>
                <a:cxnLst>
                  <a:cxn ang="0">
                    <a:pos x="T0" y="T1"/>
                  </a:cxn>
                  <a:cxn ang="0">
                    <a:pos x="T2" y="T3"/>
                  </a:cxn>
                  <a:cxn ang="0">
                    <a:pos x="T4" y="T5"/>
                  </a:cxn>
                  <a:cxn ang="0">
                    <a:pos x="T6" y="T7"/>
                  </a:cxn>
                </a:cxnLst>
                <a:rect l="0" t="0" r="r" b="b"/>
                <a:pathLst>
                  <a:path w="48" h="37">
                    <a:moveTo>
                      <a:pt x="48" y="18"/>
                    </a:moveTo>
                    <a:cubicBezTo>
                      <a:pt x="48" y="37"/>
                      <a:pt x="48" y="37"/>
                      <a:pt x="48" y="37"/>
                    </a:cubicBezTo>
                    <a:cubicBezTo>
                      <a:pt x="48" y="37"/>
                      <a:pt x="27" y="11"/>
                      <a:pt x="0" y="30"/>
                    </a:cubicBezTo>
                    <a:cubicBezTo>
                      <a:pt x="0" y="30"/>
                      <a:pt x="16" y="0"/>
                      <a:pt x="48" y="18"/>
                    </a:cubicBez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iŝḻîḍe">
                <a:extLst>
                  <a:ext uri="{FF2B5EF4-FFF2-40B4-BE49-F238E27FC236}">
                    <a16:creationId xmlns:a16="http://schemas.microsoft.com/office/drawing/2014/main" xmlns="" id="{0E1F4702-25FD-4AA1-8177-ECD3B8746928}"/>
                  </a:ext>
                </a:extLst>
              </p:cNvPr>
              <p:cNvSpPr/>
              <p:nvPr/>
            </p:nvSpPr>
            <p:spPr bwMode="auto">
              <a:xfrm>
                <a:off x="4884214" y="2100223"/>
                <a:ext cx="77799" cy="64832"/>
              </a:xfrm>
              <a:custGeom>
                <a:avLst/>
                <a:gdLst>
                  <a:gd name="T0" fmla="*/ 0 w 29"/>
                  <a:gd name="T1" fmla="*/ 0 h 24"/>
                  <a:gd name="T2" fmla="*/ 0 w 29"/>
                  <a:gd name="T3" fmla="*/ 16 h 24"/>
                  <a:gd name="T4" fmla="*/ 27 w 29"/>
                  <a:gd name="T5" fmla="*/ 24 h 24"/>
                  <a:gd name="T6" fmla="*/ 0 w 29"/>
                  <a:gd name="T7" fmla="*/ 0 h 24"/>
                </a:gdLst>
                <a:ahLst/>
                <a:cxnLst>
                  <a:cxn ang="0">
                    <a:pos x="T0" y="T1"/>
                  </a:cxn>
                  <a:cxn ang="0">
                    <a:pos x="T2" y="T3"/>
                  </a:cxn>
                  <a:cxn ang="0">
                    <a:pos x="T4" y="T5"/>
                  </a:cxn>
                  <a:cxn ang="0">
                    <a:pos x="T6" y="T7"/>
                  </a:cxn>
                </a:cxnLst>
                <a:rect l="0" t="0" r="r" b="b"/>
                <a:pathLst>
                  <a:path w="29" h="24">
                    <a:moveTo>
                      <a:pt x="0" y="0"/>
                    </a:moveTo>
                    <a:cubicBezTo>
                      <a:pt x="0" y="16"/>
                      <a:pt x="0" y="16"/>
                      <a:pt x="0" y="16"/>
                    </a:cubicBezTo>
                    <a:cubicBezTo>
                      <a:pt x="0" y="16"/>
                      <a:pt x="20" y="10"/>
                      <a:pt x="27" y="24"/>
                    </a:cubicBezTo>
                    <a:cubicBezTo>
                      <a:pt x="27" y="24"/>
                      <a:pt x="29" y="0"/>
                      <a:pt x="0" y="0"/>
                    </a:cubicBez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îS1íďe">
                <a:extLst>
                  <a:ext uri="{FF2B5EF4-FFF2-40B4-BE49-F238E27FC236}">
                    <a16:creationId xmlns:a16="http://schemas.microsoft.com/office/drawing/2014/main" xmlns="" id="{B4572BCE-BBFC-482D-A2A3-B850E6DF25CC}"/>
                  </a:ext>
                </a:extLst>
              </p:cNvPr>
              <p:cNvSpPr/>
              <p:nvPr/>
            </p:nvSpPr>
            <p:spPr bwMode="auto">
              <a:xfrm>
                <a:off x="4449839" y="2825047"/>
                <a:ext cx="127071" cy="85578"/>
              </a:xfrm>
              <a:custGeom>
                <a:avLst/>
                <a:gdLst>
                  <a:gd name="T0" fmla="*/ 47 w 47"/>
                  <a:gd name="T1" fmla="*/ 18 h 32"/>
                  <a:gd name="T2" fmla="*/ 0 w 47"/>
                  <a:gd name="T3" fmla="*/ 0 h 32"/>
                  <a:gd name="T4" fmla="*/ 47 w 47"/>
                  <a:gd name="T5" fmla="*/ 18 h 32"/>
                </a:gdLst>
                <a:ahLst/>
                <a:cxnLst>
                  <a:cxn ang="0">
                    <a:pos x="T0" y="T1"/>
                  </a:cxn>
                  <a:cxn ang="0">
                    <a:pos x="T2" y="T3"/>
                  </a:cxn>
                  <a:cxn ang="0">
                    <a:pos x="T4" y="T5"/>
                  </a:cxn>
                </a:cxnLst>
                <a:rect l="0" t="0" r="r" b="b"/>
                <a:pathLst>
                  <a:path w="47" h="32">
                    <a:moveTo>
                      <a:pt x="47" y="18"/>
                    </a:moveTo>
                    <a:cubicBezTo>
                      <a:pt x="47" y="18"/>
                      <a:pt x="16" y="17"/>
                      <a:pt x="0" y="0"/>
                    </a:cubicBezTo>
                    <a:cubicBezTo>
                      <a:pt x="0" y="0"/>
                      <a:pt x="18" y="32"/>
                      <a:pt x="47" y="18"/>
                    </a:cubicBezTo>
                    <a:close/>
                  </a:path>
                </a:pathLst>
              </a:custGeom>
              <a:solidFill>
                <a:srgbClr val="DD9A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îślíḋê">
                <a:extLst>
                  <a:ext uri="{FF2B5EF4-FFF2-40B4-BE49-F238E27FC236}">
                    <a16:creationId xmlns:a16="http://schemas.microsoft.com/office/drawing/2014/main" xmlns="" id="{F37088DC-D7B3-4814-A7D1-D392D5294E4B}"/>
                  </a:ext>
                </a:extLst>
              </p:cNvPr>
              <p:cNvSpPr/>
              <p:nvPr/>
            </p:nvSpPr>
            <p:spPr bwMode="auto">
              <a:xfrm>
                <a:off x="4407049" y="2530709"/>
                <a:ext cx="344907" cy="189310"/>
              </a:xfrm>
              <a:custGeom>
                <a:avLst/>
                <a:gdLst>
                  <a:gd name="T0" fmla="*/ 2 w 128"/>
                  <a:gd name="T1" fmla="*/ 0 h 70"/>
                  <a:gd name="T2" fmla="*/ 2 w 128"/>
                  <a:gd name="T3" fmla="*/ 30 h 70"/>
                  <a:gd name="T4" fmla="*/ 120 w 128"/>
                  <a:gd name="T5" fmla="*/ 67 h 70"/>
                  <a:gd name="T6" fmla="*/ 128 w 128"/>
                  <a:gd name="T7" fmla="*/ 45 h 70"/>
                  <a:gd name="T8" fmla="*/ 2 w 128"/>
                  <a:gd name="T9" fmla="*/ 0 h 70"/>
                </a:gdLst>
                <a:ahLst/>
                <a:cxnLst>
                  <a:cxn ang="0">
                    <a:pos x="T0" y="T1"/>
                  </a:cxn>
                  <a:cxn ang="0">
                    <a:pos x="T2" y="T3"/>
                  </a:cxn>
                  <a:cxn ang="0">
                    <a:pos x="T4" y="T5"/>
                  </a:cxn>
                  <a:cxn ang="0">
                    <a:pos x="T6" y="T7"/>
                  </a:cxn>
                  <a:cxn ang="0">
                    <a:pos x="T8" y="T9"/>
                  </a:cxn>
                </a:cxnLst>
                <a:rect l="0" t="0" r="r" b="b"/>
                <a:pathLst>
                  <a:path w="128" h="70">
                    <a:moveTo>
                      <a:pt x="2" y="0"/>
                    </a:moveTo>
                    <a:cubicBezTo>
                      <a:pt x="2" y="0"/>
                      <a:pt x="0" y="13"/>
                      <a:pt x="2" y="30"/>
                    </a:cubicBezTo>
                    <a:cubicBezTo>
                      <a:pt x="19" y="42"/>
                      <a:pt x="65" y="70"/>
                      <a:pt x="120" y="67"/>
                    </a:cubicBezTo>
                    <a:cubicBezTo>
                      <a:pt x="126" y="55"/>
                      <a:pt x="128" y="45"/>
                      <a:pt x="128" y="45"/>
                    </a:cubicBezTo>
                    <a:cubicBezTo>
                      <a:pt x="128" y="45"/>
                      <a:pt x="49" y="35"/>
                      <a:pt x="2" y="0"/>
                    </a:cubicBezTo>
                    <a:close/>
                  </a:path>
                </a:pathLst>
              </a:custGeom>
              <a:solidFill>
                <a:srgbClr val="FDF5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ísḻïdè">
                <a:extLst>
                  <a:ext uri="{FF2B5EF4-FFF2-40B4-BE49-F238E27FC236}">
                    <a16:creationId xmlns:a16="http://schemas.microsoft.com/office/drawing/2014/main" xmlns="" id="{D175384A-8088-40BC-83DA-C26BF36E511F}"/>
                  </a:ext>
                </a:extLst>
              </p:cNvPr>
              <p:cNvSpPr/>
              <p:nvPr/>
            </p:nvSpPr>
            <p:spPr bwMode="auto">
              <a:xfrm>
                <a:off x="4654708" y="2708349"/>
                <a:ext cx="75205" cy="76502"/>
              </a:xfrm>
              <a:custGeom>
                <a:avLst/>
                <a:gdLst>
                  <a:gd name="T0" fmla="*/ 28 w 28"/>
                  <a:gd name="T1" fmla="*/ 1 h 28"/>
                  <a:gd name="T2" fmla="*/ 0 w 28"/>
                  <a:gd name="T3" fmla="*/ 0 h 28"/>
                  <a:gd name="T4" fmla="*/ 7 w 28"/>
                  <a:gd name="T5" fmla="*/ 28 h 28"/>
                  <a:gd name="T6" fmla="*/ 28 w 28"/>
                  <a:gd name="T7" fmla="*/ 1 h 28"/>
                </a:gdLst>
                <a:ahLst/>
                <a:cxnLst>
                  <a:cxn ang="0">
                    <a:pos x="T0" y="T1"/>
                  </a:cxn>
                  <a:cxn ang="0">
                    <a:pos x="T2" y="T3"/>
                  </a:cxn>
                  <a:cxn ang="0">
                    <a:pos x="T4" y="T5"/>
                  </a:cxn>
                  <a:cxn ang="0">
                    <a:pos x="T6" y="T7"/>
                  </a:cxn>
                </a:cxnLst>
                <a:rect l="0" t="0" r="r" b="b"/>
                <a:pathLst>
                  <a:path w="28" h="28">
                    <a:moveTo>
                      <a:pt x="28" y="1"/>
                    </a:moveTo>
                    <a:cubicBezTo>
                      <a:pt x="18" y="2"/>
                      <a:pt x="9" y="1"/>
                      <a:pt x="0" y="0"/>
                    </a:cubicBezTo>
                    <a:cubicBezTo>
                      <a:pt x="4" y="7"/>
                      <a:pt x="8" y="17"/>
                      <a:pt x="7" y="28"/>
                    </a:cubicBezTo>
                    <a:cubicBezTo>
                      <a:pt x="17" y="21"/>
                      <a:pt x="24" y="11"/>
                      <a:pt x="28" y="1"/>
                    </a:cubicBezTo>
                    <a:close/>
                  </a:path>
                </a:pathLst>
              </a:custGeom>
              <a:solidFill>
                <a:srgbClr val="9E0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išḻíḍè">
                <a:extLst>
                  <a:ext uri="{FF2B5EF4-FFF2-40B4-BE49-F238E27FC236}">
                    <a16:creationId xmlns:a16="http://schemas.microsoft.com/office/drawing/2014/main" xmlns="" id="{82C8FABA-205D-4826-95A8-13BDFFC25969}"/>
                  </a:ext>
                </a:extLst>
              </p:cNvPr>
              <p:cNvSpPr/>
              <p:nvPr/>
            </p:nvSpPr>
            <p:spPr bwMode="auto">
              <a:xfrm>
                <a:off x="4412236" y="2612398"/>
                <a:ext cx="264515" cy="193200"/>
              </a:xfrm>
              <a:custGeom>
                <a:avLst/>
                <a:gdLst>
                  <a:gd name="T0" fmla="*/ 90 w 98"/>
                  <a:gd name="T1" fmla="*/ 36 h 72"/>
                  <a:gd name="T2" fmla="*/ 0 w 98"/>
                  <a:gd name="T3" fmla="*/ 0 h 72"/>
                  <a:gd name="T4" fmla="*/ 61 w 98"/>
                  <a:gd name="T5" fmla="*/ 68 h 72"/>
                  <a:gd name="T6" fmla="*/ 97 w 98"/>
                  <a:gd name="T7" fmla="*/ 64 h 72"/>
                  <a:gd name="T8" fmla="*/ 90 w 98"/>
                  <a:gd name="T9" fmla="*/ 36 h 72"/>
                </a:gdLst>
                <a:ahLst/>
                <a:cxnLst>
                  <a:cxn ang="0">
                    <a:pos x="T0" y="T1"/>
                  </a:cxn>
                  <a:cxn ang="0">
                    <a:pos x="T2" y="T3"/>
                  </a:cxn>
                  <a:cxn ang="0">
                    <a:pos x="T4" y="T5"/>
                  </a:cxn>
                  <a:cxn ang="0">
                    <a:pos x="T6" y="T7"/>
                  </a:cxn>
                  <a:cxn ang="0">
                    <a:pos x="T8" y="T9"/>
                  </a:cxn>
                </a:cxnLst>
                <a:rect l="0" t="0" r="r" b="b"/>
                <a:pathLst>
                  <a:path w="98" h="72">
                    <a:moveTo>
                      <a:pt x="90" y="36"/>
                    </a:moveTo>
                    <a:cubicBezTo>
                      <a:pt x="48" y="30"/>
                      <a:pt x="14" y="10"/>
                      <a:pt x="0" y="0"/>
                    </a:cubicBezTo>
                    <a:cubicBezTo>
                      <a:pt x="3" y="24"/>
                      <a:pt x="15" y="57"/>
                      <a:pt x="61" y="68"/>
                    </a:cubicBezTo>
                    <a:cubicBezTo>
                      <a:pt x="76" y="72"/>
                      <a:pt x="88" y="70"/>
                      <a:pt x="97" y="64"/>
                    </a:cubicBezTo>
                    <a:cubicBezTo>
                      <a:pt x="98" y="53"/>
                      <a:pt x="94" y="43"/>
                      <a:pt x="90" y="36"/>
                    </a:cubicBezTo>
                    <a:close/>
                  </a:path>
                </a:pathLst>
              </a:custGeom>
              <a:solidFill>
                <a:srgbClr val="DA72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ïṡ1îḋe">
                <a:extLst>
                  <a:ext uri="{FF2B5EF4-FFF2-40B4-BE49-F238E27FC236}">
                    <a16:creationId xmlns:a16="http://schemas.microsoft.com/office/drawing/2014/main" xmlns="" id="{07E17A17-FDA6-4F33-93F6-08BD1E98E129}"/>
                  </a:ext>
                </a:extLst>
              </p:cNvPr>
              <p:cNvSpPr/>
              <p:nvPr/>
            </p:nvSpPr>
            <p:spPr bwMode="auto">
              <a:xfrm>
                <a:off x="3804110" y="5808624"/>
                <a:ext cx="322864" cy="295635"/>
              </a:xfrm>
              <a:custGeom>
                <a:avLst/>
                <a:gdLst>
                  <a:gd name="T0" fmla="*/ 120 w 120"/>
                  <a:gd name="T1" fmla="*/ 110 h 110"/>
                  <a:gd name="T2" fmla="*/ 116 w 120"/>
                  <a:gd name="T3" fmla="*/ 55 h 110"/>
                  <a:gd name="T4" fmla="*/ 4 w 120"/>
                  <a:gd name="T5" fmla="*/ 44 h 110"/>
                  <a:gd name="T6" fmla="*/ 0 w 120"/>
                  <a:gd name="T7" fmla="*/ 65 h 110"/>
                  <a:gd name="T8" fmla="*/ 0 w 120"/>
                  <a:gd name="T9" fmla="*/ 110 h 110"/>
                  <a:gd name="T10" fmla="*/ 120 w 120"/>
                  <a:gd name="T11" fmla="*/ 110 h 110"/>
                </a:gdLst>
                <a:ahLst/>
                <a:cxnLst>
                  <a:cxn ang="0">
                    <a:pos x="T0" y="T1"/>
                  </a:cxn>
                  <a:cxn ang="0">
                    <a:pos x="T2" y="T3"/>
                  </a:cxn>
                  <a:cxn ang="0">
                    <a:pos x="T4" y="T5"/>
                  </a:cxn>
                  <a:cxn ang="0">
                    <a:pos x="T6" y="T7"/>
                  </a:cxn>
                  <a:cxn ang="0">
                    <a:pos x="T8" y="T9"/>
                  </a:cxn>
                  <a:cxn ang="0">
                    <a:pos x="T10" y="T11"/>
                  </a:cxn>
                </a:cxnLst>
                <a:rect l="0" t="0" r="r" b="b"/>
                <a:pathLst>
                  <a:path w="120" h="110">
                    <a:moveTo>
                      <a:pt x="120" y="110"/>
                    </a:moveTo>
                    <a:cubicBezTo>
                      <a:pt x="116" y="55"/>
                      <a:pt x="116" y="55"/>
                      <a:pt x="116" y="55"/>
                    </a:cubicBezTo>
                    <a:cubicBezTo>
                      <a:pt x="116" y="55"/>
                      <a:pt x="60" y="0"/>
                      <a:pt x="4" y="44"/>
                    </a:cubicBezTo>
                    <a:cubicBezTo>
                      <a:pt x="4" y="44"/>
                      <a:pt x="0" y="55"/>
                      <a:pt x="0" y="65"/>
                    </a:cubicBezTo>
                    <a:cubicBezTo>
                      <a:pt x="0" y="75"/>
                      <a:pt x="0" y="110"/>
                      <a:pt x="0" y="110"/>
                    </a:cubicBezTo>
                    <a:cubicBezTo>
                      <a:pt x="0" y="110"/>
                      <a:pt x="52" y="50"/>
                      <a:pt x="120" y="110"/>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iŝľiḋé">
                <a:extLst>
                  <a:ext uri="{FF2B5EF4-FFF2-40B4-BE49-F238E27FC236}">
                    <a16:creationId xmlns:a16="http://schemas.microsoft.com/office/drawing/2014/main" xmlns="" id="{67174480-60A5-4826-96DD-4C92FDF4D177}"/>
                  </a:ext>
                </a:extLst>
              </p:cNvPr>
              <p:cNvSpPr/>
              <p:nvPr/>
            </p:nvSpPr>
            <p:spPr bwMode="auto">
              <a:xfrm>
                <a:off x="4622292" y="6296163"/>
                <a:ext cx="784470" cy="160784"/>
              </a:xfrm>
              <a:custGeom>
                <a:avLst/>
                <a:gdLst>
                  <a:gd name="T0" fmla="*/ 137 w 291"/>
                  <a:gd name="T1" fmla="*/ 58 h 60"/>
                  <a:gd name="T2" fmla="*/ 291 w 291"/>
                  <a:gd name="T3" fmla="*/ 21 h 60"/>
                  <a:gd name="T4" fmla="*/ 284 w 291"/>
                  <a:gd name="T5" fmla="*/ 0 h 60"/>
                  <a:gd name="T6" fmla="*/ 144 w 291"/>
                  <a:gd name="T7" fmla="*/ 39 h 60"/>
                  <a:gd name="T8" fmla="*/ 0 w 291"/>
                  <a:gd name="T9" fmla="*/ 26 h 60"/>
                  <a:gd name="T10" fmla="*/ 3 w 291"/>
                  <a:gd name="T11" fmla="*/ 43 h 60"/>
                  <a:gd name="T12" fmla="*/ 137 w 291"/>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291" h="60">
                    <a:moveTo>
                      <a:pt x="137" y="58"/>
                    </a:moveTo>
                    <a:cubicBezTo>
                      <a:pt x="265" y="55"/>
                      <a:pt x="291" y="21"/>
                      <a:pt x="291" y="21"/>
                    </a:cubicBezTo>
                    <a:cubicBezTo>
                      <a:pt x="289" y="14"/>
                      <a:pt x="286" y="7"/>
                      <a:pt x="284" y="0"/>
                    </a:cubicBezTo>
                    <a:cubicBezTo>
                      <a:pt x="275" y="8"/>
                      <a:pt x="232" y="33"/>
                      <a:pt x="144" y="39"/>
                    </a:cubicBezTo>
                    <a:cubicBezTo>
                      <a:pt x="57" y="45"/>
                      <a:pt x="0" y="26"/>
                      <a:pt x="0" y="26"/>
                    </a:cubicBezTo>
                    <a:cubicBezTo>
                      <a:pt x="1" y="37"/>
                      <a:pt x="3" y="43"/>
                      <a:pt x="3" y="43"/>
                    </a:cubicBezTo>
                    <a:cubicBezTo>
                      <a:pt x="3" y="43"/>
                      <a:pt x="9" y="60"/>
                      <a:pt x="137" y="58"/>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îšḷîḓe">
                <a:extLst>
                  <a:ext uri="{FF2B5EF4-FFF2-40B4-BE49-F238E27FC236}">
                    <a16:creationId xmlns:a16="http://schemas.microsoft.com/office/drawing/2014/main" xmlns="" id="{A110EA7D-13D6-4A5E-9E95-39C008D851A5}"/>
                  </a:ext>
                </a:extLst>
              </p:cNvPr>
              <p:cNvSpPr/>
              <p:nvPr/>
            </p:nvSpPr>
            <p:spPr bwMode="auto">
              <a:xfrm>
                <a:off x="4604139" y="5996638"/>
                <a:ext cx="478462" cy="420113"/>
              </a:xfrm>
              <a:custGeom>
                <a:avLst/>
                <a:gdLst>
                  <a:gd name="T0" fmla="*/ 178 w 178"/>
                  <a:gd name="T1" fmla="*/ 77 h 156"/>
                  <a:gd name="T2" fmla="*/ 98 w 178"/>
                  <a:gd name="T3" fmla="*/ 25 h 156"/>
                  <a:gd name="T4" fmla="*/ 94 w 178"/>
                  <a:gd name="T5" fmla="*/ 35 h 156"/>
                  <a:gd name="T6" fmla="*/ 44 w 178"/>
                  <a:gd name="T7" fmla="*/ 10 h 156"/>
                  <a:gd name="T8" fmla="*/ 32 w 178"/>
                  <a:gd name="T9" fmla="*/ 1 h 156"/>
                  <a:gd name="T10" fmla="*/ 7 w 178"/>
                  <a:gd name="T11" fmla="*/ 137 h 156"/>
                  <a:gd name="T12" fmla="*/ 151 w 178"/>
                  <a:gd name="T13" fmla="*/ 150 h 156"/>
                  <a:gd name="T14" fmla="*/ 159 w 178"/>
                  <a:gd name="T15" fmla="*/ 149 h 156"/>
                  <a:gd name="T16" fmla="*/ 158 w 178"/>
                  <a:gd name="T17" fmla="*/ 147 h 156"/>
                  <a:gd name="T18" fmla="*/ 178 w 178"/>
                  <a:gd name="T19" fmla="*/ 7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56">
                    <a:moveTo>
                      <a:pt x="178" y="77"/>
                    </a:moveTo>
                    <a:cubicBezTo>
                      <a:pt x="152" y="49"/>
                      <a:pt x="115" y="32"/>
                      <a:pt x="98" y="25"/>
                    </a:cubicBezTo>
                    <a:cubicBezTo>
                      <a:pt x="95" y="31"/>
                      <a:pt x="94" y="35"/>
                      <a:pt x="94" y="35"/>
                    </a:cubicBezTo>
                    <a:cubicBezTo>
                      <a:pt x="72" y="41"/>
                      <a:pt x="50" y="21"/>
                      <a:pt x="44" y="10"/>
                    </a:cubicBezTo>
                    <a:cubicBezTo>
                      <a:pt x="38" y="0"/>
                      <a:pt x="32" y="1"/>
                      <a:pt x="32" y="1"/>
                    </a:cubicBezTo>
                    <a:cubicBezTo>
                      <a:pt x="0" y="36"/>
                      <a:pt x="4" y="105"/>
                      <a:pt x="7" y="137"/>
                    </a:cubicBezTo>
                    <a:cubicBezTo>
                      <a:pt x="7" y="137"/>
                      <a:pt x="64" y="156"/>
                      <a:pt x="151" y="150"/>
                    </a:cubicBezTo>
                    <a:cubicBezTo>
                      <a:pt x="154" y="150"/>
                      <a:pt x="157" y="149"/>
                      <a:pt x="159" y="149"/>
                    </a:cubicBezTo>
                    <a:cubicBezTo>
                      <a:pt x="159" y="148"/>
                      <a:pt x="158" y="147"/>
                      <a:pt x="158" y="147"/>
                    </a:cubicBezTo>
                    <a:cubicBezTo>
                      <a:pt x="159" y="117"/>
                      <a:pt x="167" y="94"/>
                      <a:pt x="178" y="77"/>
                    </a:cubicBezTo>
                    <a:close/>
                  </a:path>
                </a:pathLst>
              </a:custGeom>
              <a:solidFill>
                <a:srgbClr val="455C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íšľîdè">
                <a:extLst>
                  <a:ext uri="{FF2B5EF4-FFF2-40B4-BE49-F238E27FC236}">
                    <a16:creationId xmlns:a16="http://schemas.microsoft.com/office/drawing/2014/main" xmlns="" id="{73D5826A-1D97-4328-97C5-8BD49F4E85C6}"/>
                  </a:ext>
                </a:extLst>
              </p:cNvPr>
              <p:cNvSpPr/>
              <p:nvPr/>
            </p:nvSpPr>
            <p:spPr bwMode="auto">
              <a:xfrm>
                <a:off x="4867358" y="5988858"/>
                <a:ext cx="334534" cy="215243"/>
              </a:xfrm>
              <a:custGeom>
                <a:avLst/>
                <a:gdLst>
                  <a:gd name="T0" fmla="*/ 80 w 124"/>
                  <a:gd name="T1" fmla="*/ 80 h 80"/>
                  <a:gd name="T2" fmla="*/ 124 w 124"/>
                  <a:gd name="T3" fmla="*/ 39 h 80"/>
                  <a:gd name="T4" fmla="*/ 36 w 124"/>
                  <a:gd name="T5" fmla="*/ 0 h 80"/>
                  <a:gd name="T6" fmla="*/ 0 w 124"/>
                  <a:gd name="T7" fmla="*/ 28 h 80"/>
                  <a:gd name="T8" fmla="*/ 80 w 124"/>
                  <a:gd name="T9" fmla="*/ 80 h 80"/>
                </a:gdLst>
                <a:ahLst/>
                <a:cxnLst>
                  <a:cxn ang="0">
                    <a:pos x="T0" y="T1"/>
                  </a:cxn>
                  <a:cxn ang="0">
                    <a:pos x="T2" y="T3"/>
                  </a:cxn>
                  <a:cxn ang="0">
                    <a:pos x="T4" y="T5"/>
                  </a:cxn>
                  <a:cxn ang="0">
                    <a:pos x="T6" y="T7"/>
                  </a:cxn>
                  <a:cxn ang="0">
                    <a:pos x="T8" y="T9"/>
                  </a:cxn>
                </a:cxnLst>
                <a:rect l="0" t="0" r="r" b="b"/>
                <a:pathLst>
                  <a:path w="124" h="80">
                    <a:moveTo>
                      <a:pt x="80" y="80"/>
                    </a:moveTo>
                    <a:cubicBezTo>
                      <a:pt x="94" y="56"/>
                      <a:pt x="113" y="44"/>
                      <a:pt x="124" y="39"/>
                    </a:cubicBezTo>
                    <a:cubicBezTo>
                      <a:pt x="81" y="10"/>
                      <a:pt x="36" y="0"/>
                      <a:pt x="36" y="0"/>
                    </a:cubicBezTo>
                    <a:cubicBezTo>
                      <a:pt x="16" y="6"/>
                      <a:pt x="5" y="19"/>
                      <a:pt x="0" y="28"/>
                    </a:cubicBezTo>
                    <a:cubicBezTo>
                      <a:pt x="17" y="35"/>
                      <a:pt x="54" y="52"/>
                      <a:pt x="80" y="8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íṡļíḍé">
                <a:extLst>
                  <a:ext uri="{FF2B5EF4-FFF2-40B4-BE49-F238E27FC236}">
                    <a16:creationId xmlns:a16="http://schemas.microsoft.com/office/drawing/2014/main" xmlns="" id="{C649E41F-AD32-49C1-9950-F22DA80D53A8}"/>
                  </a:ext>
                </a:extLst>
              </p:cNvPr>
              <p:cNvSpPr/>
              <p:nvPr/>
            </p:nvSpPr>
            <p:spPr bwMode="auto">
              <a:xfrm>
                <a:off x="5029439" y="6126302"/>
                <a:ext cx="357874" cy="272295"/>
              </a:xfrm>
              <a:custGeom>
                <a:avLst/>
                <a:gdLst>
                  <a:gd name="T0" fmla="*/ 81 w 133"/>
                  <a:gd name="T1" fmla="*/ 0 h 101"/>
                  <a:gd name="T2" fmla="*/ 80 w 133"/>
                  <a:gd name="T3" fmla="*/ 12 h 101"/>
                  <a:gd name="T4" fmla="*/ 68 w 133"/>
                  <a:gd name="T5" fmla="*/ 31 h 101"/>
                  <a:gd name="T6" fmla="*/ 27 w 133"/>
                  <a:gd name="T7" fmla="*/ 39 h 101"/>
                  <a:gd name="T8" fmla="*/ 20 w 133"/>
                  <a:gd name="T9" fmla="*/ 29 h 101"/>
                  <a:gd name="T10" fmla="*/ 0 w 133"/>
                  <a:gd name="T11" fmla="*/ 99 h 101"/>
                  <a:gd name="T12" fmla="*/ 1 w 133"/>
                  <a:gd name="T13" fmla="*/ 101 h 101"/>
                  <a:gd name="T14" fmla="*/ 133 w 133"/>
                  <a:gd name="T15" fmla="*/ 63 h 101"/>
                  <a:gd name="T16" fmla="*/ 81 w 133"/>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01">
                    <a:moveTo>
                      <a:pt x="81" y="0"/>
                    </a:moveTo>
                    <a:cubicBezTo>
                      <a:pt x="80" y="6"/>
                      <a:pt x="80" y="11"/>
                      <a:pt x="80" y="12"/>
                    </a:cubicBezTo>
                    <a:cubicBezTo>
                      <a:pt x="79" y="14"/>
                      <a:pt x="68" y="31"/>
                      <a:pt x="68" y="31"/>
                    </a:cubicBezTo>
                    <a:cubicBezTo>
                      <a:pt x="68" y="31"/>
                      <a:pt x="59" y="84"/>
                      <a:pt x="27" y="39"/>
                    </a:cubicBezTo>
                    <a:cubicBezTo>
                      <a:pt x="25" y="36"/>
                      <a:pt x="22" y="32"/>
                      <a:pt x="20" y="29"/>
                    </a:cubicBezTo>
                    <a:cubicBezTo>
                      <a:pt x="9" y="46"/>
                      <a:pt x="1" y="69"/>
                      <a:pt x="0" y="99"/>
                    </a:cubicBezTo>
                    <a:cubicBezTo>
                      <a:pt x="0" y="99"/>
                      <a:pt x="1" y="100"/>
                      <a:pt x="1" y="101"/>
                    </a:cubicBezTo>
                    <a:cubicBezTo>
                      <a:pt x="84" y="94"/>
                      <a:pt x="124" y="71"/>
                      <a:pt x="133" y="63"/>
                    </a:cubicBezTo>
                    <a:cubicBezTo>
                      <a:pt x="121" y="37"/>
                      <a:pt x="102" y="16"/>
                      <a:pt x="81" y="0"/>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iśļîḍé">
                <a:extLst>
                  <a:ext uri="{FF2B5EF4-FFF2-40B4-BE49-F238E27FC236}">
                    <a16:creationId xmlns:a16="http://schemas.microsoft.com/office/drawing/2014/main" xmlns="" id="{61902835-190F-4BDA-B6AB-C32B27D63048}"/>
                  </a:ext>
                </a:extLst>
              </p:cNvPr>
              <p:cNvSpPr/>
              <p:nvPr/>
            </p:nvSpPr>
            <p:spPr bwMode="auto">
              <a:xfrm>
                <a:off x="5082601" y="6093886"/>
                <a:ext cx="164674" cy="258032"/>
              </a:xfrm>
              <a:custGeom>
                <a:avLst/>
                <a:gdLst>
                  <a:gd name="T0" fmla="*/ 0 w 61"/>
                  <a:gd name="T1" fmla="*/ 41 h 96"/>
                  <a:gd name="T2" fmla="*/ 7 w 61"/>
                  <a:gd name="T3" fmla="*/ 51 h 96"/>
                  <a:gd name="T4" fmla="*/ 48 w 61"/>
                  <a:gd name="T5" fmla="*/ 43 h 96"/>
                  <a:gd name="T6" fmla="*/ 60 w 61"/>
                  <a:gd name="T7" fmla="*/ 24 h 96"/>
                  <a:gd name="T8" fmla="*/ 61 w 61"/>
                  <a:gd name="T9" fmla="*/ 12 h 96"/>
                  <a:gd name="T10" fmla="*/ 44 w 61"/>
                  <a:gd name="T11" fmla="*/ 0 h 96"/>
                  <a:gd name="T12" fmla="*/ 0 w 61"/>
                  <a:gd name="T13" fmla="*/ 41 h 96"/>
                </a:gdLst>
                <a:ahLst/>
                <a:cxnLst>
                  <a:cxn ang="0">
                    <a:pos x="T0" y="T1"/>
                  </a:cxn>
                  <a:cxn ang="0">
                    <a:pos x="T2" y="T3"/>
                  </a:cxn>
                  <a:cxn ang="0">
                    <a:pos x="T4" y="T5"/>
                  </a:cxn>
                  <a:cxn ang="0">
                    <a:pos x="T6" y="T7"/>
                  </a:cxn>
                  <a:cxn ang="0">
                    <a:pos x="T8" y="T9"/>
                  </a:cxn>
                  <a:cxn ang="0">
                    <a:pos x="T10" y="T11"/>
                  </a:cxn>
                  <a:cxn ang="0">
                    <a:pos x="T12" y="T13"/>
                  </a:cxn>
                </a:cxnLst>
                <a:rect l="0" t="0" r="r" b="b"/>
                <a:pathLst>
                  <a:path w="61" h="96">
                    <a:moveTo>
                      <a:pt x="0" y="41"/>
                    </a:moveTo>
                    <a:cubicBezTo>
                      <a:pt x="2" y="44"/>
                      <a:pt x="5" y="48"/>
                      <a:pt x="7" y="51"/>
                    </a:cubicBezTo>
                    <a:cubicBezTo>
                      <a:pt x="39" y="96"/>
                      <a:pt x="48" y="43"/>
                      <a:pt x="48" y="43"/>
                    </a:cubicBezTo>
                    <a:cubicBezTo>
                      <a:pt x="48" y="43"/>
                      <a:pt x="59" y="26"/>
                      <a:pt x="60" y="24"/>
                    </a:cubicBezTo>
                    <a:cubicBezTo>
                      <a:pt x="60" y="23"/>
                      <a:pt x="60" y="18"/>
                      <a:pt x="61" y="12"/>
                    </a:cubicBezTo>
                    <a:cubicBezTo>
                      <a:pt x="55" y="7"/>
                      <a:pt x="50" y="3"/>
                      <a:pt x="44" y="0"/>
                    </a:cubicBezTo>
                    <a:cubicBezTo>
                      <a:pt x="33" y="5"/>
                      <a:pt x="14" y="17"/>
                      <a:pt x="0" y="41"/>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 name="isḻíḋé">
                <a:extLst>
                  <a:ext uri="{FF2B5EF4-FFF2-40B4-BE49-F238E27FC236}">
                    <a16:creationId xmlns:a16="http://schemas.microsoft.com/office/drawing/2014/main" xmlns="" id="{525E909B-0C19-4706-8DEA-FD5E35EE3D76}"/>
                  </a:ext>
                </a:extLst>
              </p:cNvPr>
              <p:cNvSpPr/>
              <p:nvPr/>
            </p:nvSpPr>
            <p:spPr bwMode="auto">
              <a:xfrm>
                <a:off x="4495221" y="2167649"/>
                <a:ext cx="29823" cy="3760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íṡḷíḋe">
                <a:extLst>
                  <a:ext uri="{FF2B5EF4-FFF2-40B4-BE49-F238E27FC236}">
                    <a16:creationId xmlns:a16="http://schemas.microsoft.com/office/drawing/2014/main" xmlns="" id="{52E60BF7-F08F-4879-A143-A3CF8A6ECDB7}"/>
                  </a:ext>
                </a:extLst>
              </p:cNvPr>
              <p:cNvSpPr/>
              <p:nvPr/>
            </p:nvSpPr>
            <p:spPr bwMode="auto">
              <a:xfrm>
                <a:off x="4875138" y="2275270"/>
                <a:ext cx="24636" cy="298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îṩ1îdé">
                <a:extLst>
                  <a:ext uri="{FF2B5EF4-FFF2-40B4-BE49-F238E27FC236}">
                    <a16:creationId xmlns:a16="http://schemas.microsoft.com/office/drawing/2014/main" xmlns="" id="{3642DA87-FF3E-43C3-B914-67E435DEBFDD}"/>
                  </a:ext>
                </a:extLst>
              </p:cNvPr>
              <p:cNvSpPr/>
              <p:nvPr/>
            </p:nvSpPr>
            <p:spPr bwMode="auto">
              <a:xfrm>
                <a:off x="3699082" y="6241704"/>
                <a:ext cx="484945" cy="293041"/>
              </a:xfrm>
              <a:custGeom>
                <a:avLst/>
                <a:gdLst>
                  <a:gd name="T0" fmla="*/ 2 w 180"/>
                  <a:gd name="T1" fmla="*/ 74 h 109"/>
                  <a:gd name="T2" fmla="*/ 82 w 180"/>
                  <a:gd name="T3" fmla="*/ 0 h 109"/>
                  <a:gd name="T4" fmla="*/ 180 w 180"/>
                  <a:gd name="T5" fmla="*/ 84 h 109"/>
                  <a:gd name="T6" fmla="*/ 142 w 180"/>
                  <a:gd name="T7" fmla="*/ 99 h 109"/>
                  <a:gd name="T8" fmla="*/ 71 w 180"/>
                  <a:gd name="T9" fmla="*/ 106 h 109"/>
                  <a:gd name="T10" fmla="*/ 22 w 180"/>
                  <a:gd name="T11" fmla="*/ 94 h 109"/>
                  <a:gd name="T12" fmla="*/ 2 w 180"/>
                  <a:gd name="T13" fmla="*/ 74 h 109"/>
                </a:gdLst>
                <a:ahLst/>
                <a:cxnLst>
                  <a:cxn ang="0">
                    <a:pos x="T0" y="T1"/>
                  </a:cxn>
                  <a:cxn ang="0">
                    <a:pos x="T2" y="T3"/>
                  </a:cxn>
                  <a:cxn ang="0">
                    <a:pos x="T4" y="T5"/>
                  </a:cxn>
                  <a:cxn ang="0">
                    <a:pos x="T6" y="T7"/>
                  </a:cxn>
                  <a:cxn ang="0">
                    <a:pos x="T8" y="T9"/>
                  </a:cxn>
                  <a:cxn ang="0">
                    <a:pos x="T10" y="T11"/>
                  </a:cxn>
                  <a:cxn ang="0">
                    <a:pos x="T12" y="T13"/>
                  </a:cxn>
                </a:cxnLst>
                <a:rect l="0" t="0" r="r" b="b"/>
                <a:pathLst>
                  <a:path w="180" h="109">
                    <a:moveTo>
                      <a:pt x="2" y="74"/>
                    </a:moveTo>
                    <a:cubicBezTo>
                      <a:pt x="2" y="74"/>
                      <a:pt x="0" y="0"/>
                      <a:pt x="82" y="0"/>
                    </a:cubicBezTo>
                    <a:cubicBezTo>
                      <a:pt x="169" y="0"/>
                      <a:pt x="180" y="84"/>
                      <a:pt x="180" y="84"/>
                    </a:cubicBezTo>
                    <a:cubicBezTo>
                      <a:pt x="180" y="84"/>
                      <a:pt x="146" y="98"/>
                      <a:pt x="142" y="99"/>
                    </a:cubicBezTo>
                    <a:cubicBezTo>
                      <a:pt x="137" y="100"/>
                      <a:pt x="79" y="109"/>
                      <a:pt x="71" y="106"/>
                    </a:cubicBezTo>
                    <a:cubicBezTo>
                      <a:pt x="64" y="104"/>
                      <a:pt x="26" y="96"/>
                      <a:pt x="22" y="94"/>
                    </a:cubicBezTo>
                    <a:cubicBezTo>
                      <a:pt x="19" y="92"/>
                      <a:pt x="2" y="74"/>
                      <a:pt x="2" y="74"/>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58" name="iṡlîḋê">
              <a:extLst>
                <a:ext uri="{FF2B5EF4-FFF2-40B4-BE49-F238E27FC236}">
                  <a16:creationId xmlns:a16="http://schemas.microsoft.com/office/drawing/2014/main" xmlns="" id="{03D45EA4-3BB2-4B4E-A842-5505C8F5410E}"/>
                </a:ext>
              </a:extLst>
            </p:cNvPr>
            <p:cNvSpPr/>
            <p:nvPr/>
          </p:nvSpPr>
          <p:spPr bwMode="auto">
            <a:xfrm>
              <a:off x="8134902" y="4089275"/>
              <a:ext cx="753350" cy="812996"/>
            </a:xfrm>
            <a:custGeom>
              <a:avLst/>
              <a:gdLst>
                <a:gd name="T0" fmla="*/ 240 w 280"/>
                <a:gd name="T1" fmla="*/ 21 h 302"/>
                <a:gd name="T2" fmla="*/ 114 w 280"/>
                <a:gd name="T3" fmla="*/ 194 h 302"/>
                <a:gd name="T4" fmla="*/ 53 w 280"/>
                <a:gd name="T5" fmla="*/ 206 h 302"/>
                <a:gd name="T6" fmla="*/ 1 w 280"/>
                <a:gd name="T7" fmla="*/ 214 h 302"/>
                <a:gd name="T8" fmla="*/ 55 w 280"/>
                <a:gd name="T9" fmla="*/ 243 h 302"/>
                <a:gd name="T10" fmla="*/ 93 w 280"/>
                <a:gd name="T11" fmla="*/ 236 h 302"/>
                <a:gd name="T12" fmla="*/ 95 w 280"/>
                <a:gd name="T13" fmla="*/ 257 h 302"/>
                <a:gd name="T14" fmla="*/ 113 w 280"/>
                <a:gd name="T15" fmla="*/ 300 h 302"/>
                <a:gd name="T16" fmla="*/ 121 w 280"/>
                <a:gd name="T17" fmla="*/ 272 h 302"/>
                <a:gd name="T18" fmla="*/ 148 w 280"/>
                <a:gd name="T19" fmla="*/ 242 h 302"/>
                <a:gd name="T20" fmla="*/ 157 w 280"/>
                <a:gd name="T21" fmla="*/ 205 h 302"/>
                <a:gd name="T22" fmla="*/ 255 w 280"/>
                <a:gd name="T23" fmla="*/ 72 h 302"/>
                <a:gd name="T24" fmla="*/ 280 w 280"/>
                <a:gd name="T25" fmla="*/ 21 h 302"/>
                <a:gd name="T26" fmla="*/ 243 w 280"/>
                <a:gd name="T27" fmla="*/ 0 h 302"/>
                <a:gd name="T28" fmla="*/ 240 w 280"/>
                <a:gd name="T29" fmla="*/ 2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0" h="302">
                  <a:moveTo>
                    <a:pt x="240" y="21"/>
                  </a:moveTo>
                  <a:cubicBezTo>
                    <a:pt x="240" y="21"/>
                    <a:pt x="177" y="155"/>
                    <a:pt x="114" y="194"/>
                  </a:cubicBezTo>
                  <a:cubicBezTo>
                    <a:pt x="114" y="194"/>
                    <a:pt x="87" y="207"/>
                    <a:pt x="53" y="206"/>
                  </a:cubicBezTo>
                  <a:cubicBezTo>
                    <a:pt x="18" y="205"/>
                    <a:pt x="3" y="194"/>
                    <a:pt x="1" y="214"/>
                  </a:cubicBezTo>
                  <a:cubicBezTo>
                    <a:pt x="0" y="234"/>
                    <a:pt x="29" y="249"/>
                    <a:pt x="55" y="243"/>
                  </a:cubicBezTo>
                  <a:cubicBezTo>
                    <a:pt x="81" y="236"/>
                    <a:pt x="90" y="231"/>
                    <a:pt x="93" y="236"/>
                  </a:cubicBezTo>
                  <a:cubicBezTo>
                    <a:pt x="96" y="242"/>
                    <a:pt x="98" y="248"/>
                    <a:pt x="95" y="257"/>
                  </a:cubicBezTo>
                  <a:cubicBezTo>
                    <a:pt x="93" y="266"/>
                    <a:pt x="88" y="299"/>
                    <a:pt x="113" y="300"/>
                  </a:cubicBezTo>
                  <a:cubicBezTo>
                    <a:pt x="138" y="302"/>
                    <a:pt x="117" y="290"/>
                    <a:pt x="121" y="272"/>
                  </a:cubicBezTo>
                  <a:cubicBezTo>
                    <a:pt x="125" y="255"/>
                    <a:pt x="139" y="255"/>
                    <a:pt x="148" y="242"/>
                  </a:cubicBezTo>
                  <a:cubicBezTo>
                    <a:pt x="157" y="229"/>
                    <a:pt x="156" y="208"/>
                    <a:pt x="157" y="205"/>
                  </a:cubicBezTo>
                  <a:cubicBezTo>
                    <a:pt x="158" y="202"/>
                    <a:pt x="242" y="115"/>
                    <a:pt x="255" y="72"/>
                  </a:cubicBezTo>
                  <a:cubicBezTo>
                    <a:pt x="269" y="30"/>
                    <a:pt x="280" y="21"/>
                    <a:pt x="280" y="21"/>
                  </a:cubicBezTo>
                  <a:cubicBezTo>
                    <a:pt x="243" y="0"/>
                    <a:pt x="243" y="0"/>
                    <a:pt x="243" y="0"/>
                  </a:cubicBezTo>
                  <a:lnTo>
                    <a:pt x="240" y="21"/>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60" name="ïśḷíḋé">
              <a:extLst>
                <a:ext uri="{FF2B5EF4-FFF2-40B4-BE49-F238E27FC236}">
                  <a16:creationId xmlns:a16="http://schemas.microsoft.com/office/drawing/2014/main" xmlns="" id="{6F572D19-D209-4138-8676-A297616CE527}"/>
                </a:ext>
              </a:extLst>
            </p:cNvPr>
            <p:cNvGrpSpPr/>
            <p:nvPr/>
          </p:nvGrpSpPr>
          <p:grpSpPr>
            <a:xfrm>
              <a:off x="5922827" y="1796810"/>
              <a:ext cx="1756954" cy="4787208"/>
              <a:chOff x="5922826" y="1796809"/>
              <a:chExt cx="1756953" cy="4787208"/>
            </a:xfrm>
          </p:grpSpPr>
          <p:sp>
            <p:nvSpPr>
              <p:cNvPr id="94" name="íṧlïďe">
                <a:extLst>
                  <a:ext uri="{FF2B5EF4-FFF2-40B4-BE49-F238E27FC236}">
                    <a16:creationId xmlns:a16="http://schemas.microsoft.com/office/drawing/2014/main" xmlns="" id="{FDDF3DA8-C20C-49DA-942F-D81E42B95A1A}"/>
                  </a:ext>
                </a:extLst>
              </p:cNvPr>
              <p:cNvSpPr/>
              <p:nvPr/>
            </p:nvSpPr>
            <p:spPr bwMode="auto">
              <a:xfrm>
                <a:off x="6141959" y="6071843"/>
                <a:ext cx="1475581" cy="512174"/>
              </a:xfrm>
              <a:prstGeom prst="ellipse">
                <a:avLst/>
              </a:prstGeom>
              <a:solidFill>
                <a:srgbClr val="CE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ïşľíḑé">
                <a:extLst>
                  <a:ext uri="{FF2B5EF4-FFF2-40B4-BE49-F238E27FC236}">
                    <a16:creationId xmlns:a16="http://schemas.microsoft.com/office/drawing/2014/main" xmlns="" id="{55146471-A66D-47D0-8296-601E711D9CD5}"/>
                  </a:ext>
                </a:extLst>
              </p:cNvPr>
              <p:cNvSpPr/>
              <p:nvPr/>
            </p:nvSpPr>
            <p:spPr bwMode="auto">
              <a:xfrm>
                <a:off x="6174375" y="4530134"/>
                <a:ext cx="443452" cy="815589"/>
              </a:xfrm>
              <a:custGeom>
                <a:avLst/>
                <a:gdLst>
                  <a:gd name="T0" fmla="*/ 123 w 165"/>
                  <a:gd name="T1" fmla="*/ 0 h 303"/>
                  <a:gd name="T2" fmla="*/ 62 w 165"/>
                  <a:gd name="T3" fmla="*/ 60 h 303"/>
                  <a:gd name="T4" fmla="*/ 49 w 165"/>
                  <a:gd name="T5" fmla="*/ 286 h 303"/>
                  <a:gd name="T6" fmla="*/ 139 w 165"/>
                  <a:gd name="T7" fmla="*/ 264 h 303"/>
                  <a:gd name="T8" fmla="*/ 153 w 165"/>
                  <a:gd name="T9" fmla="*/ 173 h 303"/>
                  <a:gd name="T10" fmla="*/ 165 w 165"/>
                  <a:gd name="T11" fmla="*/ 110 h 303"/>
                  <a:gd name="T12" fmla="*/ 123 w 165"/>
                  <a:gd name="T13" fmla="*/ 0 h 303"/>
                </a:gdLst>
                <a:ahLst/>
                <a:cxnLst>
                  <a:cxn ang="0">
                    <a:pos x="T0" y="T1"/>
                  </a:cxn>
                  <a:cxn ang="0">
                    <a:pos x="T2" y="T3"/>
                  </a:cxn>
                  <a:cxn ang="0">
                    <a:pos x="T4" y="T5"/>
                  </a:cxn>
                  <a:cxn ang="0">
                    <a:pos x="T6" y="T7"/>
                  </a:cxn>
                  <a:cxn ang="0">
                    <a:pos x="T8" y="T9"/>
                  </a:cxn>
                  <a:cxn ang="0">
                    <a:pos x="T10" y="T11"/>
                  </a:cxn>
                  <a:cxn ang="0">
                    <a:pos x="T12" y="T13"/>
                  </a:cxn>
                </a:cxnLst>
                <a:rect l="0" t="0" r="r" b="b"/>
                <a:pathLst>
                  <a:path w="165" h="303">
                    <a:moveTo>
                      <a:pt x="123" y="0"/>
                    </a:moveTo>
                    <a:cubicBezTo>
                      <a:pt x="123" y="0"/>
                      <a:pt x="88" y="20"/>
                      <a:pt x="62" y="60"/>
                    </a:cubicBezTo>
                    <a:cubicBezTo>
                      <a:pt x="37" y="100"/>
                      <a:pt x="0" y="268"/>
                      <a:pt x="49" y="286"/>
                    </a:cubicBezTo>
                    <a:cubicBezTo>
                      <a:pt x="98" y="303"/>
                      <a:pt x="139" y="264"/>
                      <a:pt x="139" y="264"/>
                    </a:cubicBezTo>
                    <a:cubicBezTo>
                      <a:pt x="153" y="173"/>
                      <a:pt x="153" y="173"/>
                      <a:pt x="153" y="173"/>
                    </a:cubicBezTo>
                    <a:cubicBezTo>
                      <a:pt x="165" y="110"/>
                      <a:pt x="165" y="110"/>
                      <a:pt x="165" y="110"/>
                    </a:cubicBezTo>
                    <a:lnTo>
                      <a:pt x="123" y="0"/>
                    </a:lnTo>
                    <a:close/>
                  </a:path>
                </a:pathLst>
              </a:custGeom>
              <a:solidFill>
                <a:srgbClr val="2943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Sļïdê">
                <a:extLst>
                  <a:ext uri="{FF2B5EF4-FFF2-40B4-BE49-F238E27FC236}">
                    <a16:creationId xmlns:a16="http://schemas.microsoft.com/office/drawing/2014/main" xmlns="" id="{FDEA88D1-6158-45AB-BBA2-39BAB4E32EF7}"/>
                  </a:ext>
                </a:extLst>
              </p:cNvPr>
              <p:cNvSpPr/>
              <p:nvPr/>
            </p:nvSpPr>
            <p:spPr bwMode="auto">
              <a:xfrm>
                <a:off x="6470010" y="5658214"/>
                <a:ext cx="189310" cy="363060"/>
              </a:xfrm>
              <a:custGeom>
                <a:avLst/>
                <a:gdLst>
                  <a:gd name="T0" fmla="*/ 70 w 70"/>
                  <a:gd name="T1" fmla="*/ 8 h 135"/>
                  <a:gd name="T2" fmla="*/ 12 w 70"/>
                  <a:gd name="T3" fmla="*/ 0 h 135"/>
                  <a:gd name="T4" fmla="*/ 0 w 70"/>
                  <a:gd name="T5" fmla="*/ 123 h 135"/>
                  <a:gd name="T6" fmla="*/ 53 w 70"/>
                  <a:gd name="T7" fmla="*/ 131 h 135"/>
                  <a:gd name="T8" fmla="*/ 70 w 70"/>
                  <a:gd name="T9" fmla="*/ 8 h 135"/>
                </a:gdLst>
                <a:ahLst/>
                <a:cxnLst>
                  <a:cxn ang="0">
                    <a:pos x="T0" y="T1"/>
                  </a:cxn>
                  <a:cxn ang="0">
                    <a:pos x="T2" y="T3"/>
                  </a:cxn>
                  <a:cxn ang="0">
                    <a:pos x="T4" y="T5"/>
                  </a:cxn>
                  <a:cxn ang="0">
                    <a:pos x="T6" y="T7"/>
                  </a:cxn>
                  <a:cxn ang="0">
                    <a:pos x="T8" y="T9"/>
                  </a:cxn>
                </a:cxnLst>
                <a:rect l="0" t="0" r="r" b="b"/>
                <a:pathLst>
                  <a:path w="70" h="135">
                    <a:moveTo>
                      <a:pt x="70" y="8"/>
                    </a:moveTo>
                    <a:cubicBezTo>
                      <a:pt x="12" y="0"/>
                      <a:pt x="12" y="0"/>
                      <a:pt x="12" y="0"/>
                    </a:cubicBezTo>
                    <a:cubicBezTo>
                      <a:pt x="0" y="123"/>
                      <a:pt x="0" y="123"/>
                      <a:pt x="0" y="123"/>
                    </a:cubicBezTo>
                    <a:cubicBezTo>
                      <a:pt x="0" y="123"/>
                      <a:pt x="29" y="135"/>
                      <a:pt x="53" y="131"/>
                    </a:cubicBezTo>
                    <a:lnTo>
                      <a:pt x="70" y="8"/>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îš1íďe">
                <a:extLst>
                  <a:ext uri="{FF2B5EF4-FFF2-40B4-BE49-F238E27FC236}">
                    <a16:creationId xmlns:a16="http://schemas.microsoft.com/office/drawing/2014/main" xmlns="" id="{962CAA56-98D3-4AF2-98E0-3D739FE1A388}"/>
                  </a:ext>
                </a:extLst>
              </p:cNvPr>
              <p:cNvSpPr/>
              <p:nvPr/>
            </p:nvSpPr>
            <p:spPr bwMode="auto">
              <a:xfrm>
                <a:off x="7132595" y="5660807"/>
                <a:ext cx="172454" cy="392883"/>
              </a:xfrm>
              <a:custGeom>
                <a:avLst/>
                <a:gdLst>
                  <a:gd name="T0" fmla="*/ 0 w 64"/>
                  <a:gd name="T1" fmla="*/ 15 h 146"/>
                  <a:gd name="T2" fmla="*/ 12 w 64"/>
                  <a:gd name="T3" fmla="*/ 128 h 146"/>
                  <a:gd name="T4" fmla="*/ 64 w 64"/>
                  <a:gd name="T5" fmla="*/ 125 h 146"/>
                  <a:gd name="T6" fmla="*/ 53 w 64"/>
                  <a:gd name="T7" fmla="*/ 8 h 146"/>
                  <a:gd name="T8" fmla="*/ 0 w 64"/>
                  <a:gd name="T9" fmla="*/ 15 h 146"/>
                </a:gdLst>
                <a:ahLst/>
                <a:cxnLst>
                  <a:cxn ang="0">
                    <a:pos x="T0" y="T1"/>
                  </a:cxn>
                  <a:cxn ang="0">
                    <a:pos x="T2" y="T3"/>
                  </a:cxn>
                  <a:cxn ang="0">
                    <a:pos x="T4" y="T5"/>
                  </a:cxn>
                  <a:cxn ang="0">
                    <a:pos x="T6" y="T7"/>
                  </a:cxn>
                  <a:cxn ang="0">
                    <a:pos x="T8" y="T9"/>
                  </a:cxn>
                </a:cxnLst>
                <a:rect l="0" t="0" r="r" b="b"/>
                <a:pathLst>
                  <a:path w="64" h="146">
                    <a:moveTo>
                      <a:pt x="0" y="15"/>
                    </a:moveTo>
                    <a:cubicBezTo>
                      <a:pt x="12" y="128"/>
                      <a:pt x="12" y="128"/>
                      <a:pt x="12" y="128"/>
                    </a:cubicBezTo>
                    <a:cubicBezTo>
                      <a:pt x="12" y="128"/>
                      <a:pt x="44" y="146"/>
                      <a:pt x="64" y="125"/>
                    </a:cubicBezTo>
                    <a:cubicBezTo>
                      <a:pt x="53" y="8"/>
                      <a:pt x="53" y="8"/>
                      <a:pt x="53" y="8"/>
                    </a:cubicBezTo>
                    <a:cubicBezTo>
                      <a:pt x="53" y="8"/>
                      <a:pt x="13" y="0"/>
                      <a:pt x="0" y="15"/>
                    </a:cubicBez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ṩlïḑe">
                <a:extLst>
                  <a:ext uri="{FF2B5EF4-FFF2-40B4-BE49-F238E27FC236}">
                    <a16:creationId xmlns:a16="http://schemas.microsoft.com/office/drawing/2014/main" xmlns="" id="{3511B5EA-288E-45E4-B0B1-C7E824E5F904}"/>
                  </a:ext>
                </a:extLst>
              </p:cNvPr>
              <p:cNvSpPr/>
              <p:nvPr/>
            </p:nvSpPr>
            <p:spPr bwMode="auto">
              <a:xfrm>
                <a:off x="6381838" y="4950246"/>
                <a:ext cx="1025645" cy="775393"/>
              </a:xfrm>
              <a:custGeom>
                <a:avLst/>
                <a:gdLst>
                  <a:gd name="T0" fmla="*/ 33 w 381"/>
                  <a:gd name="T1" fmla="*/ 11 h 288"/>
                  <a:gd name="T2" fmla="*/ 0 w 381"/>
                  <a:gd name="T3" fmla="*/ 238 h 288"/>
                  <a:gd name="T4" fmla="*/ 78 w 381"/>
                  <a:gd name="T5" fmla="*/ 276 h 288"/>
                  <a:gd name="T6" fmla="*/ 161 w 381"/>
                  <a:gd name="T7" fmla="*/ 251 h 288"/>
                  <a:gd name="T8" fmla="*/ 182 w 381"/>
                  <a:gd name="T9" fmla="*/ 91 h 288"/>
                  <a:gd name="T10" fmla="*/ 206 w 381"/>
                  <a:gd name="T11" fmla="*/ 249 h 288"/>
                  <a:gd name="T12" fmla="*/ 305 w 381"/>
                  <a:gd name="T13" fmla="*/ 277 h 288"/>
                  <a:gd name="T14" fmla="*/ 369 w 381"/>
                  <a:gd name="T15" fmla="*/ 227 h 288"/>
                  <a:gd name="T16" fmla="*/ 337 w 381"/>
                  <a:gd name="T17" fmla="*/ 26 h 288"/>
                  <a:gd name="T18" fmla="*/ 222 w 381"/>
                  <a:gd name="T19" fmla="*/ 0 h 288"/>
                  <a:gd name="T20" fmla="*/ 149 w 381"/>
                  <a:gd name="T21" fmla="*/ 0 h 288"/>
                  <a:gd name="T22" fmla="*/ 33 w 381"/>
                  <a:gd name="T23"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288">
                    <a:moveTo>
                      <a:pt x="33" y="11"/>
                    </a:moveTo>
                    <a:cubicBezTo>
                      <a:pt x="0" y="238"/>
                      <a:pt x="0" y="238"/>
                      <a:pt x="0" y="238"/>
                    </a:cubicBezTo>
                    <a:cubicBezTo>
                      <a:pt x="0" y="238"/>
                      <a:pt x="17" y="268"/>
                      <a:pt x="78" y="276"/>
                    </a:cubicBezTo>
                    <a:cubicBezTo>
                      <a:pt x="139" y="284"/>
                      <a:pt x="161" y="251"/>
                      <a:pt x="161" y="251"/>
                    </a:cubicBezTo>
                    <a:cubicBezTo>
                      <a:pt x="182" y="91"/>
                      <a:pt x="182" y="91"/>
                      <a:pt x="182" y="91"/>
                    </a:cubicBezTo>
                    <a:cubicBezTo>
                      <a:pt x="206" y="249"/>
                      <a:pt x="206" y="249"/>
                      <a:pt x="206" y="249"/>
                    </a:cubicBezTo>
                    <a:cubicBezTo>
                      <a:pt x="206" y="249"/>
                      <a:pt x="231" y="288"/>
                      <a:pt x="305" y="277"/>
                    </a:cubicBezTo>
                    <a:cubicBezTo>
                      <a:pt x="381" y="266"/>
                      <a:pt x="369" y="227"/>
                      <a:pt x="369" y="227"/>
                    </a:cubicBezTo>
                    <a:cubicBezTo>
                      <a:pt x="337" y="26"/>
                      <a:pt x="337" y="26"/>
                      <a:pt x="337" y="26"/>
                    </a:cubicBezTo>
                    <a:cubicBezTo>
                      <a:pt x="222" y="0"/>
                      <a:pt x="222" y="0"/>
                      <a:pt x="222" y="0"/>
                    </a:cubicBezTo>
                    <a:cubicBezTo>
                      <a:pt x="149" y="0"/>
                      <a:pt x="149" y="0"/>
                      <a:pt x="149" y="0"/>
                    </a:cubicBezTo>
                    <a:lnTo>
                      <a:pt x="33" y="11"/>
                    </a:lnTo>
                    <a:close/>
                  </a:path>
                </a:pathLst>
              </a:custGeom>
              <a:solidFill>
                <a:srgbClr val="AC6C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ṩḻiďè">
                <a:extLst>
                  <a:ext uri="{FF2B5EF4-FFF2-40B4-BE49-F238E27FC236}">
                    <a16:creationId xmlns:a16="http://schemas.microsoft.com/office/drawing/2014/main" xmlns="" id="{7136E619-A993-4504-8323-D5242C14C04C}"/>
                  </a:ext>
                </a:extLst>
              </p:cNvPr>
              <p:cNvSpPr/>
              <p:nvPr/>
            </p:nvSpPr>
            <p:spPr bwMode="auto">
              <a:xfrm>
                <a:off x="6152332" y="4307111"/>
                <a:ext cx="369544" cy="1156606"/>
              </a:xfrm>
              <a:custGeom>
                <a:avLst/>
                <a:gdLst>
                  <a:gd name="T0" fmla="*/ 66 w 137"/>
                  <a:gd name="T1" fmla="*/ 6 h 430"/>
                  <a:gd name="T2" fmla="*/ 25 w 137"/>
                  <a:gd name="T3" fmla="*/ 268 h 430"/>
                  <a:gd name="T4" fmla="*/ 12 w 137"/>
                  <a:gd name="T5" fmla="*/ 390 h 430"/>
                  <a:gd name="T6" fmla="*/ 38 w 137"/>
                  <a:gd name="T7" fmla="*/ 402 h 430"/>
                  <a:gd name="T8" fmla="*/ 50 w 137"/>
                  <a:gd name="T9" fmla="*/ 410 h 430"/>
                  <a:gd name="T10" fmla="*/ 59 w 137"/>
                  <a:gd name="T11" fmla="*/ 402 h 430"/>
                  <a:gd name="T12" fmla="*/ 73 w 137"/>
                  <a:gd name="T13" fmla="*/ 406 h 430"/>
                  <a:gd name="T14" fmla="*/ 82 w 137"/>
                  <a:gd name="T15" fmla="*/ 394 h 430"/>
                  <a:gd name="T16" fmla="*/ 97 w 137"/>
                  <a:gd name="T17" fmla="*/ 395 h 430"/>
                  <a:gd name="T18" fmla="*/ 97 w 137"/>
                  <a:gd name="T19" fmla="*/ 369 h 430"/>
                  <a:gd name="T20" fmla="*/ 89 w 137"/>
                  <a:gd name="T21" fmla="*/ 343 h 430"/>
                  <a:gd name="T22" fmla="*/ 89 w 137"/>
                  <a:gd name="T23" fmla="*/ 268 h 430"/>
                  <a:gd name="T24" fmla="*/ 77 w 137"/>
                  <a:gd name="T25" fmla="*/ 239 h 430"/>
                  <a:gd name="T26" fmla="*/ 120 w 137"/>
                  <a:gd name="T27" fmla="*/ 30 h 430"/>
                  <a:gd name="T28" fmla="*/ 106 w 137"/>
                  <a:gd name="T29" fmla="*/ 7 h 430"/>
                  <a:gd name="T30" fmla="*/ 85 w 137"/>
                  <a:gd name="T31" fmla="*/ 3 h 430"/>
                  <a:gd name="T32" fmla="*/ 66 w 137"/>
                  <a:gd name="T33" fmla="*/ 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430">
                    <a:moveTo>
                      <a:pt x="66" y="6"/>
                    </a:moveTo>
                    <a:cubicBezTo>
                      <a:pt x="66" y="6"/>
                      <a:pt x="28" y="176"/>
                      <a:pt x="25" y="268"/>
                    </a:cubicBezTo>
                    <a:cubicBezTo>
                      <a:pt x="25" y="268"/>
                      <a:pt x="0" y="351"/>
                      <a:pt x="12" y="390"/>
                    </a:cubicBezTo>
                    <a:cubicBezTo>
                      <a:pt x="23" y="430"/>
                      <a:pt x="38" y="402"/>
                      <a:pt x="38" y="402"/>
                    </a:cubicBezTo>
                    <a:cubicBezTo>
                      <a:pt x="38" y="402"/>
                      <a:pt x="43" y="410"/>
                      <a:pt x="50" y="410"/>
                    </a:cubicBezTo>
                    <a:cubicBezTo>
                      <a:pt x="57" y="409"/>
                      <a:pt x="59" y="402"/>
                      <a:pt x="59" y="402"/>
                    </a:cubicBezTo>
                    <a:cubicBezTo>
                      <a:pt x="59" y="402"/>
                      <a:pt x="64" y="410"/>
                      <a:pt x="73" y="406"/>
                    </a:cubicBezTo>
                    <a:cubicBezTo>
                      <a:pt x="82" y="403"/>
                      <a:pt x="82" y="394"/>
                      <a:pt x="82" y="394"/>
                    </a:cubicBezTo>
                    <a:cubicBezTo>
                      <a:pt x="82" y="394"/>
                      <a:pt x="92" y="398"/>
                      <a:pt x="97" y="395"/>
                    </a:cubicBezTo>
                    <a:cubicBezTo>
                      <a:pt x="102" y="392"/>
                      <a:pt x="101" y="378"/>
                      <a:pt x="97" y="369"/>
                    </a:cubicBezTo>
                    <a:cubicBezTo>
                      <a:pt x="93" y="361"/>
                      <a:pt x="89" y="347"/>
                      <a:pt x="89" y="343"/>
                    </a:cubicBezTo>
                    <a:cubicBezTo>
                      <a:pt x="89" y="339"/>
                      <a:pt x="99" y="286"/>
                      <a:pt x="89" y="268"/>
                    </a:cubicBezTo>
                    <a:cubicBezTo>
                      <a:pt x="80" y="250"/>
                      <a:pt x="76" y="246"/>
                      <a:pt x="77" y="239"/>
                    </a:cubicBezTo>
                    <a:cubicBezTo>
                      <a:pt x="77" y="232"/>
                      <a:pt x="104" y="59"/>
                      <a:pt x="120" y="30"/>
                    </a:cubicBezTo>
                    <a:cubicBezTo>
                      <a:pt x="137" y="0"/>
                      <a:pt x="106" y="7"/>
                      <a:pt x="106" y="7"/>
                    </a:cubicBezTo>
                    <a:cubicBezTo>
                      <a:pt x="85" y="3"/>
                      <a:pt x="85" y="3"/>
                      <a:pt x="85" y="3"/>
                    </a:cubicBezTo>
                    <a:lnTo>
                      <a:pt x="66" y="6"/>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ṣľïḍè">
                <a:extLst>
                  <a:ext uri="{FF2B5EF4-FFF2-40B4-BE49-F238E27FC236}">
                    <a16:creationId xmlns:a16="http://schemas.microsoft.com/office/drawing/2014/main" xmlns="" id="{D48BFBD2-A45C-4C1D-A377-A7AEC2EC52C5}"/>
                  </a:ext>
                </a:extLst>
              </p:cNvPr>
              <p:cNvSpPr/>
              <p:nvPr/>
            </p:nvSpPr>
            <p:spPr bwMode="auto">
              <a:xfrm>
                <a:off x="7192241" y="4314891"/>
                <a:ext cx="377323" cy="1065841"/>
              </a:xfrm>
              <a:custGeom>
                <a:avLst/>
                <a:gdLst>
                  <a:gd name="T0" fmla="*/ 88 w 140"/>
                  <a:gd name="T1" fmla="*/ 300 h 396"/>
                  <a:gd name="T2" fmla="*/ 132 w 140"/>
                  <a:gd name="T3" fmla="*/ 181 h 396"/>
                  <a:gd name="T4" fmla="*/ 98 w 140"/>
                  <a:gd name="T5" fmla="*/ 14 h 396"/>
                  <a:gd name="T6" fmla="*/ 51 w 140"/>
                  <a:gd name="T7" fmla="*/ 0 h 396"/>
                  <a:gd name="T8" fmla="*/ 46 w 140"/>
                  <a:gd name="T9" fmla="*/ 25 h 396"/>
                  <a:gd name="T10" fmla="*/ 79 w 140"/>
                  <a:gd name="T11" fmla="*/ 164 h 396"/>
                  <a:gd name="T12" fmla="*/ 49 w 140"/>
                  <a:gd name="T13" fmla="*/ 271 h 396"/>
                  <a:gd name="T14" fmla="*/ 38 w 140"/>
                  <a:gd name="T15" fmla="*/ 271 h 396"/>
                  <a:gd name="T16" fmla="*/ 10 w 140"/>
                  <a:gd name="T17" fmla="*/ 312 h 396"/>
                  <a:gd name="T18" fmla="*/ 20 w 140"/>
                  <a:gd name="T19" fmla="*/ 340 h 396"/>
                  <a:gd name="T20" fmla="*/ 28 w 140"/>
                  <a:gd name="T21" fmla="*/ 366 h 396"/>
                  <a:gd name="T22" fmla="*/ 43 w 140"/>
                  <a:gd name="T23" fmla="*/ 386 h 396"/>
                  <a:gd name="T24" fmla="*/ 56 w 140"/>
                  <a:gd name="T25" fmla="*/ 395 h 396"/>
                  <a:gd name="T26" fmla="*/ 76 w 140"/>
                  <a:gd name="T27" fmla="*/ 34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396">
                    <a:moveTo>
                      <a:pt x="88" y="300"/>
                    </a:moveTo>
                    <a:cubicBezTo>
                      <a:pt x="88" y="300"/>
                      <a:pt x="124" y="254"/>
                      <a:pt x="132" y="181"/>
                    </a:cubicBezTo>
                    <a:cubicBezTo>
                      <a:pt x="140" y="109"/>
                      <a:pt x="96" y="15"/>
                      <a:pt x="98" y="14"/>
                    </a:cubicBezTo>
                    <a:cubicBezTo>
                      <a:pt x="99" y="13"/>
                      <a:pt x="51" y="0"/>
                      <a:pt x="51" y="0"/>
                    </a:cubicBezTo>
                    <a:cubicBezTo>
                      <a:pt x="46" y="25"/>
                      <a:pt x="46" y="25"/>
                      <a:pt x="46" y="25"/>
                    </a:cubicBezTo>
                    <a:cubicBezTo>
                      <a:pt x="46" y="25"/>
                      <a:pt x="72" y="103"/>
                      <a:pt x="79" y="164"/>
                    </a:cubicBezTo>
                    <a:cubicBezTo>
                      <a:pt x="85" y="225"/>
                      <a:pt x="49" y="271"/>
                      <a:pt x="49" y="271"/>
                    </a:cubicBezTo>
                    <a:cubicBezTo>
                      <a:pt x="38" y="271"/>
                      <a:pt x="38" y="271"/>
                      <a:pt x="38" y="271"/>
                    </a:cubicBezTo>
                    <a:cubicBezTo>
                      <a:pt x="38" y="271"/>
                      <a:pt x="19" y="282"/>
                      <a:pt x="10" y="312"/>
                    </a:cubicBezTo>
                    <a:cubicBezTo>
                      <a:pt x="0" y="342"/>
                      <a:pt x="11" y="345"/>
                      <a:pt x="20" y="340"/>
                    </a:cubicBezTo>
                    <a:cubicBezTo>
                      <a:pt x="20" y="340"/>
                      <a:pt x="14" y="371"/>
                      <a:pt x="28" y="366"/>
                    </a:cubicBezTo>
                    <a:cubicBezTo>
                      <a:pt x="28" y="366"/>
                      <a:pt x="30" y="386"/>
                      <a:pt x="43" y="386"/>
                    </a:cubicBezTo>
                    <a:cubicBezTo>
                      <a:pt x="43" y="386"/>
                      <a:pt x="47" y="396"/>
                      <a:pt x="56" y="395"/>
                    </a:cubicBezTo>
                    <a:cubicBezTo>
                      <a:pt x="65" y="395"/>
                      <a:pt x="77" y="379"/>
                      <a:pt x="76" y="346"/>
                    </a:cubicBezTo>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śḷíḍe">
                <a:extLst>
                  <a:ext uri="{FF2B5EF4-FFF2-40B4-BE49-F238E27FC236}">
                    <a16:creationId xmlns:a16="http://schemas.microsoft.com/office/drawing/2014/main" xmlns="" id="{FF1ECD53-A3B0-4F73-97B9-8642F9F9E553}"/>
                  </a:ext>
                </a:extLst>
              </p:cNvPr>
              <p:cNvSpPr/>
              <p:nvPr/>
            </p:nvSpPr>
            <p:spPr bwMode="auto">
              <a:xfrm>
                <a:off x="6305336" y="3739181"/>
                <a:ext cx="1226625" cy="1509293"/>
              </a:xfrm>
              <a:custGeom>
                <a:avLst/>
                <a:gdLst>
                  <a:gd name="T0" fmla="*/ 337 w 455"/>
                  <a:gd name="T1" fmla="*/ 199 h 561"/>
                  <a:gd name="T2" fmla="*/ 370 w 455"/>
                  <a:gd name="T3" fmla="*/ 480 h 561"/>
                  <a:gd name="T4" fmla="*/ 48 w 455"/>
                  <a:gd name="T5" fmla="*/ 460 h 561"/>
                  <a:gd name="T6" fmla="*/ 67 w 455"/>
                  <a:gd name="T7" fmla="*/ 241 h 561"/>
                  <a:gd name="T8" fmla="*/ 0 w 455"/>
                  <a:gd name="T9" fmla="*/ 206 h 561"/>
                  <a:gd name="T10" fmla="*/ 51 w 455"/>
                  <a:gd name="T11" fmla="*/ 49 h 561"/>
                  <a:gd name="T12" fmla="*/ 179 w 455"/>
                  <a:gd name="T13" fmla="*/ 0 h 561"/>
                  <a:gd name="T14" fmla="*/ 259 w 455"/>
                  <a:gd name="T15" fmla="*/ 0 h 561"/>
                  <a:gd name="T16" fmla="*/ 370 w 455"/>
                  <a:gd name="T17" fmla="*/ 44 h 561"/>
                  <a:gd name="T18" fmla="*/ 455 w 455"/>
                  <a:gd name="T19" fmla="*/ 191 h 561"/>
                  <a:gd name="T20" fmla="*/ 354 w 455"/>
                  <a:gd name="T21" fmla="*/ 236 h 561"/>
                  <a:gd name="T22" fmla="*/ 337 w 455"/>
                  <a:gd name="T23" fmla="*/ 19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561">
                    <a:moveTo>
                      <a:pt x="337" y="199"/>
                    </a:moveTo>
                    <a:cubicBezTo>
                      <a:pt x="370" y="480"/>
                      <a:pt x="370" y="480"/>
                      <a:pt x="370" y="480"/>
                    </a:cubicBezTo>
                    <a:cubicBezTo>
                      <a:pt x="370" y="480"/>
                      <a:pt x="212" y="561"/>
                      <a:pt x="48" y="460"/>
                    </a:cubicBezTo>
                    <a:cubicBezTo>
                      <a:pt x="48" y="460"/>
                      <a:pt x="66" y="294"/>
                      <a:pt x="67" y="241"/>
                    </a:cubicBezTo>
                    <a:cubicBezTo>
                      <a:pt x="67" y="241"/>
                      <a:pt x="23" y="239"/>
                      <a:pt x="0" y="206"/>
                    </a:cubicBezTo>
                    <a:cubicBezTo>
                      <a:pt x="51" y="49"/>
                      <a:pt x="51" y="49"/>
                      <a:pt x="51" y="49"/>
                    </a:cubicBezTo>
                    <a:cubicBezTo>
                      <a:pt x="179" y="0"/>
                      <a:pt x="179" y="0"/>
                      <a:pt x="179" y="0"/>
                    </a:cubicBezTo>
                    <a:cubicBezTo>
                      <a:pt x="259" y="0"/>
                      <a:pt x="259" y="0"/>
                      <a:pt x="259" y="0"/>
                    </a:cubicBezTo>
                    <a:cubicBezTo>
                      <a:pt x="370" y="44"/>
                      <a:pt x="370" y="44"/>
                      <a:pt x="370" y="44"/>
                    </a:cubicBezTo>
                    <a:cubicBezTo>
                      <a:pt x="370" y="44"/>
                      <a:pt x="446" y="176"/>
                      <a:pt x="455" y="191"/>
                    </a:cubicBezTo>
                    <a:cubicBezTo>
                      <a:pt x="455" y="191"/>
                      <a:pt x="443" y="252"/>
                      <a:pt x="354" y="236"/>
                    </a:cubicBezTo>
                    <a:lnTo>
                      <a:pt x="337" y="199"/>
                    </a:lnTo>
                    <a:close/>
                  </a:path>
                </a:pathLst>
              </a:custGeom>
              <a:solidFill>
                <a:srgbClr val="6991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lîdè">
                <a:extLst>
                  <a:ext uri="{FF2B5EF4-FFF2-40B4-BE49-F238E27FC236}">
                    <a16:creationId xmlns:a16="http://schemas.microsoft.com/office/drawing/2014/main" xmlns="" id="{93410E88-8714-4FAA-8269-8DF92EA7479B}"/>
                  </a:ext>
                </a:extLst>
              </p:cNvPr>
              <p:cNvSpPr/>
              <p:nvPr/>
            </p:nvSpPr>
            <p:spPr bwMode="auto">
              <a:xfrm>
                <a:off x="6787688" y="3645823"/>
                <a:ext cx="215243" cy="158191"/>
              </a:xfrm>
              <a:custGeom>
                <a:avLst/>
                <a:gdLst>
                  <a:gd name="T0" fmla="*/ 0 w 80"/>
                  <a:gd name="T1" fmla="*/ 0 h 59"/>
                  <a:gd name="T2" fmla="*/ 0 w 80"/>
                  <a:gd name="T3" fmla="*/ 35 h 59"/>
                  <a:gd name="T4" fmla="*/ 80 w 80"/>
                  <a:gd name="T5" fmla="*/ 35 h 59"/>
                  <a:gd name="T6" fmla="*/ 80 w 80"/>
                  <a:gd name="T7" fmla="*/ 0 h 59"/>
                  <a:gd name="T8" fmla="*/ 15 w 80"/>
                  <a:gd name="T9" fmla="*/ 0 h 59"/>
                  <a:gd name="T10" fmla="*/ 0 w 80"/>
                  <a:gd name="T11" fmla="*/ 0 h 59"/>
                </a:gdLst>
                <a:ahLst/>
                <a:cxnLst>
                  <a:cxn ang="0">
                    <a:pos x="T0" y="T1"/>
                  </a:cxn>
                  <a:cxn ang="0">
                    <a:pos x="T2" y="T3"/>
                  </a:cxn>
                  <a:cxn ang="0">
                    <a:pos x="T4" y="T5"/>
                  </a:cxn>
                  <a:cxn ang="0">
                    <a:pos x="T6" y="T7"/>
                  </a:cxn>
                  <a:cxn ang="0">
                    <a:pos x="T8" y="T9"/>
                  </a:cxn>
                  <a:cxn ang="0">
                    <a:pos x="T10" y="T11"/>
                  </a:cxn>
                </a:cxnLst>
                <a:rect l="0" t="0" r="r" b="b"/>
                <a:pathLst>
                  <a:path w="80" h="59">
                    <a:moveTo>
                      <a:pt x="0" y="0"/>
                    </a:moveTo>
                    <a:cubicBezTo>
                      <a:pt x="0" y="35"/>
                      <a:pt x="0" y="35"/>
                      <a:pt x="0" y="35"/>
                    </a:cubicBezTo>
                    <a:cubicBezTo>
                      <a:pt x="0" y="35"/>
                      <a:pt x="38" y="59"/>
                      <a:pt x="80" y="35"/>
                    </a:cubicBezTo>
                    <a:cubicBezTo>
                      <a:pt x="80" y="0"/>
                      <a:pt x="80" y="0"/>
                      <a:pt x="80" y="0"/>
                    </a:cubicBezTo>
                    <a:cubicBezTo>
                      <a:pt x="15" y="0"/>
                      <a:pt x="15" y="0"/>
                      <a:pt x="15" y="0"/>
                    </a:cubicBezTo>
                    <a:lnTo>
                      <a:pt x="0" y="0"/>
                    </a:ln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šḻíḍè">
                <a:extLst>
                  <a:ext uri="{FF2B5EF4-FFF2-40B4-BE49-F238E27FC236}">
                    <a16:creationId xmlns:a16="http://schemas.microsoft.com/office/drawing/2014/main" xmlns="" id="{F7B125A1-DCC4-4AB9-8A53-CF15B6423535}"/>
                  </a:ext>
                </a:extLst>
              </p:cNvPr>
              <p:cNvSpPr/>
              <p:nvPr/>
            </p:nvSpPr>
            <p:spPr bwMode="auto">
              <a:xfrm>
                <a:off x="7480096" y="2810784"/>
                <a:ext cx="199683" cy="379917"/>
              </a:xfrm>
              <a:custGeom>
                <a:avLst/>
                <a:gdLst>
                  <a:gd name="T0" fmla="*/ 19 w 74"/>
                  <a:gd name="T1" fmla="*/ 71 h 141"/>
                  <a:gd name="T2" fmla="*/ 44 w 74"/>
                  <a:gd name="T3" fmla="*/ 4 h 141"/>
                  <a:gd name="T4" fmla="*/ 0 w 74"/>
                  <a:gd name="T5" fmla="*/ 141 h 141"/>
                  <a:gd name="T6" fmla="*/ 19 w 74"/>
                  <a:gd name="T7" fmla="*/ 71 h 141"/>
                </a:gdLst>
                <a:ahLst/>
                <a:cxnLst>
                  <a:cxn ang="0">
                    <a:pos x="T0" y="T1"/>
                  </a:cxn>
                  <a:cxn ang="0">
                    <a:pos x="T2" y="T3"/>
                  </a:cxn>
                  <a:cxn ang="0">
                    <a:pos x="T4" y="T5"/>
                  </a:cxn>
                  <a:cxn ang="0">
                    <a:pos x="T6" y="T7"/>
                  </a:cxn>
                </a:cxnLst>
                <a:rect l="0" t="0" r="r" b="b"/>
                <a:pathLst>
                  <a:path w="74" h="141">
                    <a:moveTo>
                      <a:pt x="19" y="71"/>
                    </a:moveTo>
                    <a:cubicBezTo>
                      <a:pt x="19" y="71"/>
                      <a:pt x="14" y="7"/>
                      <a:pt x="44" y="4"/>
                    </a:cubicBezTo>
                    <a:cubicBezTo>
                      <a:pt x="74" y="0"/>
                      <a:pt x="66" y="131"/>
                      <a:pt x="0" y="141"/>
                    </a:cubicBezTo>
                    <a:lnTo>
                      <a:pt x="19" y="71"/>
                    </a:ln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îşľíďe">
                <a:extLst>
                  <a:ext uri="{FF2B5EF4-FFF2-40B4-BE49-F238E27FC236}">
                    <a16:creationId xmlns:a16="http://schemas.microsoft.com/office/drawing/2014/main" xmlns="" id="{F1ACBB36-671A-40EC-83A8-270C45C5E5C9}"/>
                  </a:ext>
                </a:extLst>
              </p:cNvPr>
              <p:cNvSpPr/>
              <p:nvPr/>
            </p:nvSpPr>
            <p:spPr bwMode="auto">
              <a:xfrm>
                <a:off x="6192528" y="2854870"/>
                <a:ext cx="94655" cy="298228"/>
              </a:xfrm>
              <a:custGeom>
                <a:avLst/>
                <a:gdLst>
                  <a:gd name="T0" fmla="*/ 16 w 35"/>
                  <a:gd name="T1" fmla="*/ 0 h 111"/>
                  <a:gd name="T2" fmla="*/ 2 w 35"/>
                  <a:gd name="T3" fmla="*/ 45 h 111"/>
                  <a:gd name="T4" fmla="*/ 35 w 35"/>
                  <a:gd name="T5" fmla="*/ 111 h 111"/>
                  <a:gd name="T6" fmla="*/ 35 w 35"/>
                  <a:gd name="T7" fmla="*/ 77 h 111"/>
                  <a:gd name="T8" fmla="*/ 31 w 35"/>
                  <a:gd name="T9" fmla="*/ 31 h 111"/>
                  <a:gd name="T10" fmla="*/ 16 w 35"/>
                  <a:gd name="T11" fmla="*/ 0 h 111"/>
                </a:gdLst>
                <a:ahLst/>
                <a:cxnLst>
                  <a:cxn ang="0">
                    <a:pos x="T0" y="T1"/>
                  </a:cxn>
                  <a:cxn ang="0">
                    <a:pos x="T2" y="T3"/>
                  </a:cxn>
                  <a:cxn ang="0">
                    <a:pos x="T4" y="T5"/>
                  </a:cxn>
                  <a:cxn ang="0">
                    <a:pos x="T6" y="T7"/>
                  </a:cxn>
                  <a:cxn ang="0">
                    <a:pos x="T8" y="T9"/>
                  </a:cxn>
                  <a:cxn ang="0">
                    <a:pos x="T10" y="T11"/>
                  </a:cxn>
                </a:cxnLst>
                <a:rect l="0" t="0" r="r" b="b"/>
                <a:pathLst>
                  <a:path w="35" h="111">
                    <a:moveTo>
                      <a:pt x="16" y="0"/>
                    </a:moveTo>
                    <a:cubicBezTo>
                      <a:pt x="16" y="0"/>
                      <a:pt x="0" y="4"/>
                      <a:pt x="2" y="45"/>
                    </a:cubicBezTo>
                    <a:cubicBezTo>
                      <a:pt x="5" y="86"/>
                      <a:pt x="35" y="111"/>
                      <a:pt x="35" y="111"/>
                    </a:cubicBezTo>
                    <a:cubicBezTo>
                      <a:pt x="35" y="77"/>
                      <a:pt x="35" y="77"/>
                      <a:pt x="35" y="77"/>
                    </a:cubicBezTo>
                    <a:cubicBezTo>
                      <a:pt x="35" y="77"/>
                      <a:pt x="32" y="34"/>
                      <a:pt x="31" y="31"/>
                    </a:cubicBezTo>
                    <a:cubicBezTo>
                      <a:pt x="30" y="28"/>
                      <a:pt x="16" y="0"/>
                      <a:pt x="16" y="0"/>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s1iḑè">
                <a:extLst>
                  <a:ext uri="{FF2B5EF4-FFF2-40B4-BE49-F238E27FC236}">
                    <a16:creationId xmlns:a16="http://schemas.microsoft.com/office/drawing/2014/main" xmlns="" id="{845C36AF-4507-499B-8B31-5366999AF56E}"/>
                  </a:ext>
                </a:extLst>
              </p:cNvPr>
              <p:cNvSpPr/>
              <p:nvPr/>
            </p:nvSpPr>
            <p:spPr bwMode="auto">
              <a:xfrm>
                <a:off x="6232724" y="2324543"/>
                <a:ext cx="1317390" cy="1349806"/>
              </a:xfrm>
              <a:custGeom>
                <a:avLst/>
                <a:gdLst>
                  <a:gd name="T0" fmla="*/ 0 w 489"/>
                  <a:gd name="T1" fmla="*/ 185 h 502"/>
                  <a:gd name="T2" fmla="*/ 251 w 489"/>
                  <a:gd name="T3" fmla="*/ 502 h 502"/>
                  <a:gd name="T4" fmla="*/ 489 w 489"/>
                  <a:gd name="T5" fmla="*/ 206 h 502"/>
                  <a:gd name="T6" fmla="*/ 457 w 489"/>
                  <a:gd name="T7" fmla="*/ 44 h 502"/>
                  <a:gd name="T8" fmla="*/ 388 w 489"/>
                  <a:gd name="T9" fmla="*/ 2 h 502"/>
                  <a:gd name="T10" fmla="*/ 196 w 489"/>
                  <a:gd name="T11" fmla="*/ 2 h 502"/>
                  <a:gd name="T12" fmla="*/ 82 w 489"/>
                  <a:gd name="T13" fmla="*/ 19 h 502"/>
                  <a:gd name="T14" fmla="*/ 41 w 489"/>
                  <a:gd name="T15" fmla="*/ 31 h 502"/>
                  <a:gd name="T16" fmla="*/ 0 w 489"/>
                  <a:gd name="T17" fmla="*/ 18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9" h="502">
                    <a:moveTo>
                      <a:pt x="0" y="185"/>
                    </a:moveTo>
                    <a:cubicBezTo>
                      <a:pt x="0" y="185"/>
                      <a:pt x="0" y="502"/>
                      <a:pt x="251" y="502"/>
                    </a:cubicBezTo>
                    <a:cubicBezTo>
                      <a:pt x="465" y="502"/>
                      <a:pt x="489" y="206"/>
                      <a:pt x="489" y="206"/>
                    </a:cubicBezTo>
                    <a:cubicBezTo>
                      <a:pt x="489" y="206"/>
                      <a:pt x="457" y="51"/>
                      <a:pt x="457" y="44"/>
                    </a:cubicBezTo>
                    <a:cubicBezTo>
                      <a:pt x="457" y="37"/>
                      <a:pt x="396" y="4"/>
                      <a:pt x="388" y="2"/>
                    </a:cubicBezTo>
                    <a:cubicBezTo>
                      <a:pt x="381" y="0"/>
                      <a:pt x="205" y="3"/>
                      <a:pt x="196" y="2"/>
                    </a:cubicBezTo>
                    <a:cubicBezTo>
                      <a:pt x="188" y="1"/>
                      <a:pt x="96" y="19"/>
                      <a:pt x="82" y="19"/>
                    </a:cubicBezTo>
                    <a:cubicBezTo>
                      <a:pt x="68" y="19"/>
                      <a:pt x="44" y="26"/>
                      <a:pt x="41" y="31"/>
                    </a:cubicBezTo>
                    <a:cubicBezTo>
                      <a:pt x="39" y="36"/>
                      <a:pt x="0" y="185"/>
                      <a:pt x="0" y="185"/>
                    </a:cubicBez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ṧľïḓé">
                <a:extLst>
                  <a:ext uri="{FF2B5EF4-FFF2-40B4-BE49-F238E27FC236}">
                    <a16:creationId xmlns:a16="http://schemas.microsoft.com/office/drawing/2014/main" xmlns="" id="{423E8F93-8F7A-4DEC-B1B0-921AFD0E479F}"/>
                  </a:ext>
                </a:extLst>
              </p:cNvPr>
              <p:cNvSpPr/>
              <p:nvPr/>
            </p:nvSpPr>
            <p:spPr bwMode="auto">
              <a:xfrm>
                <a:off x="5922826" y="1796809"/>
                <a:ext cx="1742689" cy="1213659"/>
              </a:xfrm>
              <a:custGeom>
                <a:avLst/>
                <a:gdLst>
                  <a:gd name="T0" fmla="*/ 597 w 647"/>
                  <a:gd name="T1" fmla="*/ 448 h 451"/>
                  <a:gd name="T2" fmla="*/ 574 w 647"/>
                  <a:gd name="T3" fmla="*/ 448 h 451"/>
                  <a:gd name="T4" fmla="*/ 549 w 647"/>
                  <a:gd name="T5" fmla="*/ 359 h 451"/>
                  <a:gd name="T6" fmla="*/ 554 w 647"/>
                  <a:gd name="T7" fmla="*/ 345 h 451"/>
                  <a:gd name="T8" fmla="*/ 510 w 647"/>
                  <a:gd name="T9" fmla="*/ 249 h 451"/>
                  <a:gd name="T10" fmla="*/ 356 w 647"/>
                  <a:gd name="T11" fmla="*/ 277 h 451"/>
                  <a:gd name="T12" fmla="*/ 186 w 647"/>
                  <a:gd name="T13" fmla="*/ 252 h 451"/>
                  <a:gd name="T14" fmla="*/ 143 w 647"/>
                  <a:gd name="T15" fmla="*/ 325 h 451"/>
                  <a:gd name="T16" fmla="*/ 143 w 647"/>
                  <a:gd name="T17" fmla="*/ 360 h 451"/>
                  <a:gd name="T18" fmla="*/ 118 w 647"/>
                  <a:gd name="T19" fmla="*/ 413 h 451"/>
                  <a:gd name="T20" fmla="*/ 115 w 647"/>
                  <a:gd name="T21" fmla="*/ 271 h 451"/>
                  <a:gd name="T22" fmla="*/ 97 w 647"/>
                  <a:gd name="T23" fmla="*/ 256 h 451"/>
                  <a:gd name="T24" fmla="*/ 115 w 647"/>
                  <a:gd name="T25" fmla="*/ 253 h 451"/>
                  <a:gd name="T26" fmla="*/ 47 w 647"/>
                  <a:gd name="T27" fmla="*/ 197 h 451"/>
                  <a:gd name="T28" fmla="*/ 102 w 647"/>
                  <a:gd name="T29" fmla="*/ 188 h 451"/>
                  <a:gd name="T30" fmla="*/ 36 w 647"/>
                  <a:gd name="T31" fmla="*/ 138 h 451"/>
                  <a:gd name="T32" fmla="*/ 0 w 647"/>
                  <a:gd name="T33" fmla="*/ 98 h 451"/>
                  <a:gd name="T34" fmla="*/ 185 w 647"/>
                  <a:gd name="T35" fmla="*/ 80 h 451"/>
                  <a:gd name="T36" fmla="*/ 135 w 647"/>
                  <a:gd name="T37" fmla="*/ 19 h 451"/>
                  <a:gd name="T38" fmla="*/ 338 w 647"/>
                  <a:gd name="T39" fmla="*/ 63 h 451"/>
                  <a:gd name="T40" fmla="*/ 288 w 647"/>
                  <a:gd name="T41" fmla="*/ 0 h 451"/>
                  <a:gd name="T42" fmla="*/ 521 w 647"/>
                  <a:gd name="T43" fmla="*/ 129 h 451"/>
                  <a:gd name="T44" fmla="*/ 498 w 647"/>
                  <a:gd name="T45" fmla="*/ 55 h 451"/>
                  <a:gd name="T46" fmla="*/ 597 w 647"/>
                  <a:gd name="T47" fmla="*/ 213 h 451"/>
                  <a:gd name="T48" fmla="*/ 597 w 647"/>
                  <a:gd name="T49" fmla="*/ 448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7" h="451">
                    <a:moveTo>
                      <a:pt x="597" y="448"/>
                    </a:moveTo>
                    <a:cubicBezTo>
                      <a:pt x="597" y="448"/>
                      <a:pt x="585" y="451"/>
                      <a:pt x="574" y="448"/>
                    </a:cubicBezTo>
                    <a:cubicBezTo>
                      <a:pt x="549" y="359"/>
                      <a:pt x="549" y="359"/>
                      <a:pt x="549" y="359"/>
                    </a:cubicBezTo>
                    <a:cubicBezTo>
                      <a:pt x="554" y="345"/>
                      <a:pt x="554" y="345"/>
                      <a:pt x="554" y="345"/>
                    </a:cubicBezTo>
                    <a:cubicBezTo>
                      <a:pt x="554" y="345"/>
                      <a:pt x="540" y="271"/>
                      <a:pt x="510" y="249"/>
                    </a:cubicBezTo>
                    <a:cubicBezTo>
                      <a:pt x="510" y="249"/>
                      <a:pt x="444" y="280"/>
                      <a:pt x="356" y="277"/>
                    </a:cubicBezTo>
                    <a:cubicBezTo>
                      <a:pt x="268" y="275"/>
                      <a:pt x="186" y="252"/>
                      <a:pt x="186" y="252"/>
                    </a:cubicBezTo>
                    <a:cubicBezTo>
                      <a:pt x="186" y="252"/>
                      <a:pt x="164" y="261"/>
                      <a:pt x="143" y="325"/>
                    </a:cubicBezTo>
                    <a:cubicBezTo>
                      <a:pt x="143" y="360"/>
                      <a:pt x="143" y="360"/>
                      <a:pt x="143" y="360"/>
                    </a:cubicBezTo>
                    <a:cubicBezTo>
                      <a:pt x="143" y="360"/>
                      <a:pt x="121" y="397"/>
                      <a:pt x="118" y="413"/>
                    </a:cubicBezTo>
                    <a:cubicBezTo>
                      <a:pt x="118" y="413"/>
                      <a:pt x="98" y="369"/>
                      <a:pt x="115" y="271"/>
                    </a:cubicBezTo>
                    <a:cubicBezTo>
                      <a:pt x="97" y="256"/>
                      <a:pt x="97" y="256"/>
                      <a:pt x="97" y="256"/>
                    </a:cubicBezTo>
                    <a:cubicBezTo>
                      <a:pt x="115" y="253"/>
                      <a:pt x="115" y="253"/>
                      <a:pt x="115" y="253"/>
                    </a:cubicBezTo>
                    <a:cubicBezTo>
                      <a:pt x="47" y="197"/>
                      <a:pt x="47" y="197"/>
                      <a:pt x="47" y="197"/>
                    </a:cubicBezTo>
                    <a:cubicBezTo>
                      <a:pt x="102" y="188"/>
                      <a:pt x="102" y="188"/>
                      <a:pt x="102" y="188"/>
                    </a:cubicBezTo>
                    <a:cubicBezTo>
                      <a:pt x="102" y="188"/>
                      <a:pt x="50" y="158"/>
                      <a:pt x="36" y="138"/>
                    </a:cubicBezTo>
                    <a:cubicBezTo>
                      <a:pt x="21" y="118"/>
                      <a:pt x="0" y="98"/>
                      <a:pt x="0" y="98"/>
                    </a:cubicBezTo>
                    <a:cubicBezTo>
                      <a:pt x="0" y="98"/>
                      <a:pt x="172" y="84"/>
                      <a:pt x="185" y="80"/>
                    </a:cubicBezTo>
                    <a:cubicBezTo>
                      <a:pt x="185" y="80"/>
                      <a:pt x="152" y="47"/>
                      <a:pt x="135" y="19"/>
                    </a:cubicBezTo>
                    <a:cubicBezTo>
                      <a:pt x="135" y="19"/>
                      <a:pt x="310" y="54"/>
                      <a:pt x="338" y="63"/>
                    </a:cubicBezTo>
                    <a:cubicBezTo>
                      <a:pt x="338" y="63"/>
                      <a:pt x="302" y="9"/>
                      <a:pt x="288" y="0"/>
                    </a:cubicBezTo>
                    <a:cubicBezTo>
                      <a:pt x="288" y="0"/>
                      <a:pt x="431" y="55"/>
                      <a:pt x="521" y="129"/>
                    </a:cubicBezTo>
                    <a:cubicBezTo>
                      <a:pt x="521" y="129"/>
                      <a:pt x="504" y="72"/>
                      <a:pt x="498" y="55"/>
                    </a:cubicBezTo>
                    <a:cubicBezTo>
                      <a:pt x="498" y="55"/>
                      <a:pt x="582" y="171"/>
                      <a:pt x="597" y="213"/>
                    </a:cubicBezTo>
                    <a:cubicBezTo>
                      <a:pt x="597" y="213"/>
                      <a:pt x="647" y="349"/>
                      <a:pt x="597" y="448"/>
                    </a:cubicBezTo>
                    <a:close/>
                  </a:path>
                </a:pathLst>
              </a:custGeom>
              <a:solidFill>
                <a:srgbClr val="7353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Sḻidè">
                <a:extLst>
                  <a:ext uri="{FF2B5EF4-FFF2-40B4-BE49-F238E27FC236}">
                    <a16:creationId xmlns:a16="http://schemas.microsoft.com/office/drawing/2014/main" xmlns="" id="{D08D3212-F73E-4F8C-B9AF-5579847C785B}"/>
                  </a:ext>
                </a:extLst>
              </p:cNvPr>
              <p:cNvSpPr/>
              <p:nvPr/>
            </p:nvSpPr>
            <p:spPr bwMode="auto">
              <a:xfrm>
                <a:off x="6534842" y="2910626"/>
                <a:ext cx="99842" cy="124478"/>
              </a:xfrm>
              <a:prstGeom prst="ellipse">
                <a:avLst/>
              </a:pr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ṧľíḋe">
                <a:extLst>
                  <a:ext uri="{FF2B5EF4-FFF2-40B4-BE49-F238E27FC236}">
                    <a16:creationId xmlns:a16="http://schemas.microsoft.com/office/drawing/2014/main" xmlns="" id="{65F98B8D-A095-4AAB-A525-676E083F04F8}"/>
                  </a:ext>
                </a:extLst>
              </p:cNvPr>
              <p:cNvSpPr/>
              <p:nvPr/>
            </p:nvSpPr>
            <p:spPr bwMode="auto">
              <a:xfrm>
                <a:off x="7075543" y="2910626"/>
                <a:ext cx="99842" cy="124478"/>
              </a:xfrm>
              <a:prstGeom prst="ellipse">
                <a:avLst/>
              </a:pr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îSlidè">
                <a:extLst>
                  <a:ext uri="{FF2B5EF4-FFF2-40B4-BE49-F238E27FC236}">
                    <a16:creationId xmlns:a16="http://schemas.microsoft.com/office/drawing/2014/main" xmlns="" id="{A7BF997D-1CD5-47A7-BD03-AFE1108228EA}"/>
                  </a:ext>
                </a:extLst>
              </p:cNvPr>
              <p:cNvSpPr/>
              <p:nvPr/>
            </p:nvSpPr>
            <p:spPr bwMode="auto">
              <a:xfrm>
                <a:off x="6497239" y="2712239"/>
                <a:ext cx="120588" cy="82985"/>
              </a:xfrm>
              <a:custGeom>
                <a:avLst/>
                <a:gdLst>
                  <a:gd name="T0" fmla="*/ 45 w 45"/>
                  <a:gd name="T1" fmla="*/ 22 h 31"/>
                  <a:gd name="T2" fmla="*/ 23 w 45"/>
                  <a:gd name="T3" fmla="*/ 15 h 31"/>
                  <a:gd name="T4" fmla="*/ 0 w 45"/>
                  <a:gd name="T5" fmla="*/ 31 h 31"/>
                  <a:gd name="T6" fmla="*/ 25 w 45"/>
                  <a:gd name="T7" fmla="*/ 1 h 31"/>
                  <a:gd name="T8" fmla="*/ 45 w 45"/>
                  <a:gd name="T9" fmla="*/ 5 h 31"/>
                  <a:gd name="T10" fmla="*/ 45 w 45"/>
                  <a:gd name="T11" fmla="*/ 22 h 31"/>
                </a:gdLst>
                <a:ahLst/>
                <a:cxnLst>
                  <a:cxn ang="0">
                    <a:pos x="T0" y="T1"/>
                  </a:cxn>
                  <a:cxn ang="0">
                    <a:pos x="T2" y="T3"/>
                  </a:cxn>
                  <a:cxn ang="0">
                    <a:pos x="T4" y="T5"/>
                  </a:cxn>
                  <a:cxn ang="0">
                    <a:pos x="T6" y="T7"/>
                  </a:cxn>
                  <a:cxn ang="0">
                    <a:pos x="T8" y="T9"/>
                  </a:cxn>
                  <a:cxn ang="0">
                    <a:pos x="T10" y="T11"/>
                  </a:cxn>
                </a:cxnLst>
                <a:rect l="0" t="0" r="r" b="b"/>
                <a:pathLst>
                  <a:path w="45" h="31">
                    <a:moveTo>
                      <a:pt x="45" y="22"/>
                    </a:moveTo>
                    <a:cubicBezTo>
                      <a:pt x="45" y="22"/>
                      <a:pt x="35" y="12"/>
                      <a:pt x="23" y="15"/>
                    </a:cubicBezTo>
                    <a:cubicBezTo>
                      <a:pt x="10" y="17"/>
                      <a:pt x="0" y="31"/>
                      <a:pt x="0" y="31"/>
                    </a:cubicBezTo>
                    <a:cubicBezTo>
                      <a:pt x="0" y="31"/>
                      <a:pt x="2" y="4"/>
                      <a:pt x="25" y="1"/>
                    </a:cubicBezTo>
                    <a:cubicBezTo>
                      <a:pt x="25" y="1"/>
                      <a:pt x="34" y="0"/>
                      <a:pt x="45" y="5"/>
                    </a:cubicBezTo>
                    <a:lnTo>
                      <a:pt x="45" y="22"/>
                    </a:lnTo>
                    <a:close/>
                  </a:path>
                </a:pathLst>
              </a:custGeom>
              <a:solidFill>
                <a:srgbClr val="7353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ľîḑè">
                <a:extLst>
                  <a:ext uri="{FF2B5EF4-FFF2-40B4-BE49-F238E27FC236}">
                    <a16:creationId xmlns:a16="http://schemas.microsoft.com/office/drawing/2014/main" xmlns="" id="{588CDDCA-2414-4154-8695-673646EDFCB8}"/>
                  </a:ext>
                </a:extLst>
              </p:cNvPr>
              <p:cNvSpPr/>
              <p:nvPr/>
            </p:nvSpPr>
            <p:spPr bwMode="auto">
              <a:xfrm>
                <a:off x="7062576" y="2665560"/>
                <a:ext cx="150411" cy="119291"/>
              </a:xfrm>
              <a:custGeom>
                <a:avLst/>
                <a:gdLst>
                  <a:gd name="T0" fmla="*/ 0 w 56"/>
                  <a:gd name="T1" fmla="*/ 14 h 44"/>
                  <a:gd name="T2" fmla="*/ 0 w 56"/>
                  <a:gd name="T3" fmla="*/ 35 h 44"/>
                  <a:gd name="T4" fmla="*/ 56 w 56"/>
                  <a:gd name="T5" fmla="*/ 44 h 44"/>
                  <a:gd name="T6" fmla="*/ 0 w 56"/>
                  <a:gd name="T7" fmla="*/ 14 h 44"/>
                </a:gdLst>
                <a:ahLst/>
                <a:cxnLst>
                  <a:cxn ang="0">
                    <a:pos x="T0" y="T1"/>
                  </a:cxn>
                  <a:cxn ang="0">
                    <a:pos x="T2" y="T3"/>
                  </a:cxn>
                  <a:cxn ang="0">
                    <a:pos x="T4" y="T5"/>
                  </a:cxn>
                  <a:cxn ang="0">
                    <a:pos x="T6" y="T7"/>
                  </a:cxn>
                </a:cxnLst>
                <a:rect l="0" t="0" r="r" b="b"/>
                <a:pathLst>
                  <a:path w="56" h="44">
                    <a:moveTo>
                      <a:pt x="0" y="14"/>
                    </a:moveTo>
                    <a:cubicBezTo>
                      <a:pt x="0" y="35"/>
                      <a:pt x="0" y="35"/>
                      <a:pt x="0" y="35"/>
                    </a:cubicBezTo>
                    <a:cubicBezTo>
                      <a:pt x="0" y="35"/>
                      <a:pt x="30" y="13"/>
                      <a:pt x="56" y="44"/>
                    </a:cubicBezTo>
                    <a:cubicBezTo>
                      <a:pt x="56" y="44"/>
                      <a:pt x="52" y="0"/>
                      <a:pt x="0" y="14"/>
                    </a:cubicBezTo>
                    <a:close/>
                  </a:path>
                </a:pathLst>
              </a:custGeom>
              <a:solidFill>
                <a:srgbClr val="7353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ṧļîḋe">
                <a:extLst>
                  <a:ext uri="{FF2B5EF4-FFF2-40B4-BE49-F238E27FC236}">
                    <a16:creationId xmlns:a16="http://schemas.microsoft.com/office/drawing/2014/main" xmlns="" id="{1B4565EE-0599-47D8-A293-6094533DD77A}"/>
                  </a:ext>
                </a:extLst>
              </p:cNvPr>
              <p:cNvSpPr/>
              <p:nvPr/>
            </p:nvSpPr>
            <p:spPr bwMode="auto">
              <a:xfrm>
                <a:off x="6672286" y="3120682"/>
                <a:ext cx="115401" cy="142631"/>
              </a:xfrm>
              <a:custGeom>
                <a:avLst/>
                <a:gdLst>
                  <a:gd name="T0" fmla="*/ 32 w 43"/>
                  <a:gd name="T1" fmla="*/ 0 h 53"/>
                  <a:gd name="T2" fmla="*/ 43 w 43"/>
                  <a:gd name="T3" fmla="*/ 51 h 53"/>
                  <a:gd name="T4" fmla="*/ 5 w 43"/>
                  <a:gd name="T5" fmla="*/ 28 h 53"/>
                  <a:gd name="T6" fmla="*/ 32 w 43"/>
                  <a:gd name="T7" fmla="*/ 0 h 53"/>
                </a:gdLst>
                <a:ahLst/>
                <a:cxnLst>
                  <a:cxn ang="0">
                    <a:pos x="T0" y="T1"/>
                  </a:cxn>
                  <a:cxn ang="0">
                    <a:pos x="T2" y="T3"/>
                  </a:cxn>
                  <a:cxn ang="0">
                    <a:pos x="T4" y="T5"/>
                  </a:cxn>
                  <a:cxn ang="0">
                    <a:pos x="T6" y="T7"/>
                  </a:cxn>
                </a:cxnLst>
                <a:rect l="0" t="0" r="r" b="b"/>
                <a:pathLst>
                  <a:path w="43" h="53">
                    <a:moveTo>
                      <a:pt x="32" y="0"/>
                    </a:moveTo>
                    <a:cubicBezTo>
                      <a:pt x="32" y="0"/>
                      <a:pt x="10" y="28"/>
                      <a:pt x="43" y="51"/>
                    </a:cubicBezTo>
                    <a:cubicBezTo>
                      <a:pt x="43" y="51"/>
                      <a:pt x="9" y="53"/>
                      <a:pt x="5" y="28"/>
                    </a:cubicBezTo>
                    <a:cubicBezTo>
                      <a:pt x="0" y="1"/>
                      <a:pt x="32" y="0"/>
                      <a:pt x="32" y="0"/>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şlídè">
                <a:extLst>
                  <a:ext uri="{FF2B5EF4-FFF2-40B4-BE49-F238E27FC236}">
                    <a16:creationId xmlns:a16="http://schemas.microsoft.com/office/drawing/2014/main" xmlns="" id="{C84E284E-5804-4C15-91BC-0CCA3F3CA691}"/>
                  </a:ext>
                </a:extLst>
              </p:cNvPr>
              <p:cNvSpPr/>
              <p:nvPr/>
            </p:nvSpPr>
            <p:spPr bwMode="auto">
              <a:xfrm>
                <a:off x="6664506" y="3276279"/>
                <a:ext cx="462902" cy="162080"/>
              </a:xfrm>
              <a:custGeom>
                <a:avLst/>
                <a:gdLst>
                  <a:gd name="T0" fmla="*/ 0 w 172"/>
                  <a:gd name="T1" fmla="*/ 21 h 60"/>
                  <a:gd name="T2" fmla="*/ 4 w 172"/>
                  <a:gd name="T3" fmla="*/ 38 h 60"/>
                  <a:gd name="T4" fmla="*/ 165 w 172"/>
                  <a:gd name="T5" fmla="*/ 31 h 60"/>
                  <a:gd name="T6" fmla="*/ 172 w 172"/>
                  <a:gd name="T7" fmla="*/ 0 h 60"/>
                  <a:gd name="T8" fmla="*/ 0 w 172"/>
                  <a:gd name="T9" fmla="*/ 21 h 60"/>
                </a:gdLst>
                <a:ahLst/>
                <a:cxnLst>
                  <a:cxn ang="0">
                    <a:pos x="T0" y="T1"/>
                  </a:cxn>
                  <a:cxn ang="0">
                    <a:pos x="T2" y="T3"/>
                  </a:cxn>
                  <a:cxn ang="0">
                    <a:pos x="T4" y="T5"/>
                  </a:cxn>
                  <a:cxn ang="0">
                    <a:pos x="T6" y="T7"/>
                  </a:cxn>
                  <a:cxn ang="0">
                    <a:pos x="T8" y="T9"/>
                  </a:cxn>
                </a:cxnLst>
                <a:rect l="0" t="0" r="r" b="b"/>
                <a:pathLst>
                  <a:path w="172" h="60">
                    <a:moveTo>
                      <a:pt x="0" y="21"/>
                    </a:moveTo>
                    <a:cubicBezTo>
                      <a:pt x="0" y="21"/>
                      <a:pt x="0" y="28"/>
                      <a:pt x="4" y="38"/>
                    </a:cubicBezTo>
                    <a:cubicBezTo>
                      <a:pt x="28" y="45"/>
                      <a:pt x="101" y="60"/>
                      <a:pt x="165" y="31"/>
                    </a:cubicBezTo>
                    <a:cubicBezTo>
                      <a:pt x="171" y="14"/>
                      <a:pt x="172" y="0"/>
                      <a:pt x="172" y="0"/>
                    </a:cubicBezTo>
                    <a:cubicBezTo>
                      <a:pt x="105" y="48"/>
                      <a:pt x="0" y="21"/>
                      <a:pt x="0" y="21"/>
                    </a:cubicBezTo>
                    <a:close/>
                  </a:path>
                </a:pathLst>
              </a:custGeom>
              <a:solidFill>
                <a:srgbClr val="FDF5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íṥḻïḑe">
                <a:extLst>
                  <a:ext uri="{FF2B5EF4-FFF2-40B4-BE49-F238E27FC236}">
                    <a16:creationId xmlns:a16="http://schemas.microsoft.com/office/drawing/2014/main" xmlns="" id="{46E815B2-DBB1-458A-9FC9-A629F5A1A065}"/>
                  </a:ext>
                </a:extLst>
              </p:cNvPr>
              <p:cNvSpPr/>
              <p:nvPr/>
            </p:nvSpPr>
            <p:spPr bwMode="auto">
              <a:xfrm>
                <a:off x="6674880" y="3378714"/>
                <a:ext cx="134851" cy="77799"/>
              </a:xfrm>
              <a:custGeom>
                <a:avLst/>
                <a:gdLst>
                  <a:gd name="T0" fmla="*/ 0 w 50"/>
                  <a:gd name="T1" fmla="*/ 0 h 29"/>
                  <a:gd name="T2" fmla="*/ 17 w 50"/>
                  <a:gd name="T3" fmla="*/ 29 h 29"/>
                  <a:gd name="T4" fmla="*/ 50 w 50"/>
                  <a:gd name="T5" fmla="*/ 9 h 29"/>
                  <a:gd name="T6" fmla="*/ 0 w 50"/>
                  <a:gd name="T7" fmla="*/ 0 h 29"/>
                </a:gdLst>
                <a:ahLst/>
                <a:cxnLst>
                  <a:cxn ang="0">
                    <a:pos x="T0" y="T1"/>
                  </a:cxn>
                  <a:cxn ang="0">
                    <a:pos x="T2" y="T3"/>
                  </a:cxn>
                  <a:cxn ang="0">
                    <a:pos x="T4" y="T5"/>
                  </a:cxn>
                  <a:cxn ang="0">
                    <a:pos x="T6" y="T7"/>
                  </a:cxn>
                </a:cxnLst>
                <a:rect l="0" t="0" r="r" b="b"/>
                <a:pathLst>
                  <a:path w="50" h="29">
                    <a:moveTo>
                      <a:pt x="0" y="0"/>
                    </a:moveTo>
                    <a:cubicBezTo>
                      <a:pt x="2" y="9"/>
                      <a:pt x="7" y="19"/>
                      <a:pt x="17" y="29"/>
                    </a:cubicBezTo>
                    <a:cubicBezTo>
                      <a:pt x="25" y="20"/>
                      <a:pt x="37" y="14"/>
                      <a:pt x="50" y="9"/>
                    </a:cubicBezTo>
                    <a:cubicBezTo>
                      <a:pt x="28" y="7"/>
                      <a:pt x="10" y="3"/>
                      <a:pt x="0" y="0"/>
                    </a:cubicBezTo>
                    <a:close/>
                  </a:path>
                </a:pathLst>
              </a:custGeom>
              <a:solidFill>
                <a:srgbClr val="9E0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ṩḻiḑé">
                <a:extLst>
                  <a:ext uri="{FF2B5EF4-FFF2-40B4-BE49-F238E27FC236}">
                    <a16:creationId xmlns:a16="http://schemas.microsoft.com/office/drawing/2014/main" xmlns="" id="{5C46145C-D436-4FDE-ABD1-78FDC6B9746B}"/>
                  </a:ext>
                </a:extLst>
              </p:cNvPr>
              <p:cNvSpPr/>
              <p:nvPr/>
            </p:nvSpPr>
            <p:spPr bwMode="auto">
              <a:xfrm>
                <a:off x="6720262" y="3360561"/>
                <a:ext cx="387697" cy="155597"/>
              </a:xfrm>
              <a:custGeom>
                <a:avLst/>
                <a:gdLst>
                  <a:gd name="T0" fmla="*/ 65 w 144"/>
                  <a:gd name="T1" fmla="*/ 58 h 58"/>
                  <a:gd name="T2" fmla="*/ 144 w 144"/>
                  <a:gd name="T3" fmla="*/ 0 h 58"/>
                  <a:gd name="T4" fmla="*/ 33 w 144"/>
                  <a:gd name="T5" fmla="*/ 16 h 58"/>
                  <a:gd name="T6" fmla="*/ 0 w 144"/>
                  <a:gd name="T7" fmla="*/ 36 h 58"/>
                  <a:gd name="T8" fmla="*/ 65 w 144"/>
                  <a:gd name="T9" fmla="*/ 58 h 58"/>
                </a:gdLst>
                <a:ahLst/>
                <a:cxnLst>
                  <a:cxn ang="0">
                    <a:pos x="T0" y="T1"/>
                  </a:cxn>
                  <a:cxn ang="0">
                    <a:pos x="T2" y="T3"/>
                  </a:cxn>
                  <a:cxn ang="0">
                    <a:pos x="T4" y="T5"/>
                  </a:cxn>
                  <a:cxn ang="0">
                    <a:pos x="T6" y="T7"/>
                  </a:cxn>
                  <a:cxn ang="0">
                    <a:pos x="T8" y="T9"/>
                  </a:cxn>
                </a:cxnLst>
                <a:rect l="0" t="0" r="r" b="b"/>
                <a:pathLst>
                  <a:path w="144" h="58">
                    <a:moveTo>
                      <a:pt x="65" y="58"/>
                    </a:moveTo>
                    <a:cubicBezTo>
                      <a:pt x="115" y="56"/>
                      <a:pt x="136" y="25"/>
                      <a:pt x="144" y="0"/>
                    </a:cubicBezTo>
                    <a:cubicBezTo>
                      <a:pt x="106" y="17"/>
                      <a:pt x="65" y="19"/>
                      <a:pt x="33" y="16"/>
                    </a:cubicBezTo>
                    <a:cubicBezTo>
                      <a:pt x="20" y="21"/>
                      <a:pt x="8" y="27"/>
                      <a:pt x="0" y="36"/>
                    </a:cubicBezTo>
                    <a:cubicBezTo>
                      <a:pt x="12" y="48"/>
                      <a:pt x="32" y="58"/>
                      <a:pt x="65" y="58"/>
                    </a:cubicBezTo>
                    <a:close/>
                  </a:path>
                </a:pathLst>
              </a:custGeom>
              <a:solidFill>
                <a:srgbClr val="DA72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isḷiďè">
                <a:extLst>
                  <a:ext uri="{FF2B5EF4-FFF2-40B4-BE49-F238E27FC236}">
                    <a16:creationId xmlns:a16="http://schemas.microsoft.com/office/drawing/2014/main" xmlns="" id="{CDEB1E16-FD40-4022-9912-2F8A64E3F88A}"/>
                  </a:ext>
                </a:extLst>
              </p:cNvPr>
              <p:cNvSpPr/>
              <p:nvPr/>
            </p:nvSpPr>
            <p:spPr bwMode="auto">
              <a:xfrm>
                <a:off x="6847333" y="3556354"/>
                <a:ext cx="129664" cy="64832"/>
              </a:xfrm>
              <a:custGeom>
                <a:avLst/>
                <a:gdLst>
                  <a:gd name="T0" fmla="*/ 0 w 48"/>
                  <a:gd name="T1" fmla="*/ 1 h 24"/>
                  <a:gd name="T2" fmla="*/ 48 w 48"/>
                  <a:gd name="T3" fmla="*/ 0 h 24"/>
                  <a:gd name="T4" fmla="*/ 0 w 48"/>
                  <a:gd name="T5" fmla="*/ 1 h 24"/>
                </a:gdLst>
                <a:ahLst/>
                <a:cxnLst>
                  <a:cxn ang="0">
                    <a:pos x="T0" y="T1"/>
                  </a:cxn>
                  <a:cxn ang="0">
                    <a:pos x="T2" y="T3"/>
                  </a:cxn>
                  <a:cxn ang="0">
                    <a:pos x="T4" y="T5"/>
                  </a:cxn>
                </a:cxnLst>
                <a:rect l="0" t="0" r="r" b="b"/>
                <a:pathLst>
                  <a:path w="48" h="24">
                    <a:moveTo>
                      <a:pt x="0" y="1"/>
                    </a:moveTo>
                    <a:cubicBezTo>
                      <a:pt x="0" y="1"/>
                      <a:pt x="29" y="10"/>
                      <a:pt x="48" y="0"/>
                    </a:cubicBezTo>
                    <a:cubicBezTo>
                      <a:pt x="48" y="0"/>
                      <a:pt x="28" y="24"/>
                      <a:pt x="0" y="1"/>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iṥľîḋè">
                <a:extLst>
                  <a:ext uri="{FF2B5EF4-FFF2-40B4-BE49-F238E27FC236}">
                    <a16:creationId xmlns:a16="http://schemas.microsoft.com/office/drawing/2014/main" xmlns="" id="{E2BFF594-0CB4-4890-8641-99D89141002F}"/>
                  </a:ext>
                </a:extLst>
              </p:cNvPr>
              <p:cNvSpPr/>
              <p:nvPr/>
            </p:nvSpPr>
            <p:spPr bwMode="auto">
              <a:xfrm>
                <a:off x="6416848" y="5935696"/>
                <a:ext cx="247659" cy="255439"/>
              </a:xfrm>
              <a:custGeom>
                <a:avLst/>
                <a:gdLst>
                  <a:gd name="T0" fmla="*/ 87 w 92"/>
                  <a:gd name="T1" fmla="*/ 23 h 95"/>
                  <a:gd name="T2" fmla="*/ 12 w 92"/>
                  <a:gd name="T3" fmla="*/ 13 h 95"/>
                  <a:gd name="T4" fmla="*/ 3 w 92"/>
                  <a:gd name="T5" fmla="*/ 33 h 95"/>
                  <a:gd name="T6" fmla="*/ 0 w 92"/>
                  <a:gd name="T7" fmla="*/ 68 h 95"/>
                  <a:gd name="T8" fmla="*/ 67 w 92"/>
                  <a:gd name="T9" fmla="*/ 92 h 95"/>
                  <a:gd name="T10" fmla="*/ 90 w 92"/>
                  <a:gd name="T11" fmla="*/ 82 h 95"/>
                  <a:gd name="T12" fmla="*/ 91 w 92"/>
                  <a:gd name="T13" fmla="*/ 38 h 95"/>
                  <a:gd name="T14" fmla="*/ 87 w 92"/>
                  <a:gd name="T15" fmla="*/ 23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95">
                    <a:moveTo>
                      <a:pt x="87" y="23"/>
                    </a:moveTo>
                    <a:cubicBezTo>
                      <a:pt x="87" y="23"/>
                      <a:pt x="47" y="0"/>
                      <a:pt x="12" y="13"/>
                    </a:cubicBezTo>
                    <a:cubicBezTo>
                      <a:pt x="12" y="13"/>
                      <a:pt x="4" y="15"/>
                      <a:pt x="3" y="33"/>
                    </a:cubicBezTo>
                    <a:cubicBezTo>
                      <a:pt x="2" y="50"/>
                      <a:pt x="0" y="68"/>
                      <a:pt x="0" y="68"/>
                    </a:cubicBezTo>
                    <a:cubicBezTo>
                      <a:pt x="0" y="68"/>
                      <a:pt x="56" y="95"/>
                      <a:pt x="67" y="92"/>
                    </a:cubicBezTo>
                    <a:cubicBezTo>
                      <a:pt x="77" y="90"/>
                      <a:pt x="90" y="83"/>
                      <a:pt x="90" y="82"/>
                    </a:cubicBezTo>
                    <a:cubicBezTo>
                      <a:pt x="90" y="81"/>
                      <a:pt x="91" y="38"/>
                      <a:pt x="91" y="38"/>
                    </a:cubicBezTo>
                    <a:cubicBezTo>
                      <a:pt x="91" y="38"/>
                      <a:pt x="92" y="26"/>
                      <a:pt x="87" y="23"/>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ïsļíḍè">
                <a:extLst>
                  <a:ext uri="{FF2B5EF4-FFF2-40B4-BE49-F238E27FC236}">
                    <a16:creationId xmlns:a16="http://schemas.microsoft.com/office/drawing/2014/main" xmlns="" id="{67BCB301-5A9D-4132-AE73-7898F216008D}"/>
                  </a:ext>
                </a:extLst>
              </p:cNvPr>
              <p:cNvSpPr/>
              <p:nvPr/>
            </p:nvSpPr>
            <p:spPr bwMode="auto">
              <a:xfrm>
                <a:off x="6307929" y="6287086"/>
                <a:ext cx="372137" cy="175047"/>
              </a:xfrm>
              <a:custGeom>
                <a:avLst/>
                <a:gdLst>
                  <a:gd name="T0" fmla="*/ 45 w 138"/>
                  <a:gd name="T1" fmla="*/ 60 h 65"/>
                  <a:gd name="T2" fmla="*/ 138 w 138"/>
                  <a:gd name="T3" fmla="*/ 17 h 65"/>
                  <a:gd name="T4" fmla="*/ 138 w 138"/>
                  <a:gd name="T5" fmla="*/ 0 h 65"/>
                  <a:gd name="T6" fmla="*/ 46 w 138"/>
                  <a:gd name="T7" fmla="*/ 30 h 65"/>
                  <a:gd name="T8" fmla="*/ 0 w 138"/>
                  <a:gd name="T9" fmla="*/ 14 h 65"/>
                  <a:gd name="T10" fmla="*/ 0 w 138"/>
                  <a:gd name="T11" fmla="*/ 40 h 65"/>
                  <a:gd name="T12" fmla="*/ 45 w 138"/>
                  <a:gd name="T13" fmla="*/ 60 h 65"/>
                </a:gdLst>
                <a:ahLst/>
                <a:cxnLst>
                  <a:cxn ang="0">
                    <a:pos x="T0" y="T1"/>
                  </a:cxn>
                  <a:cxn ang="0">
                    <a:pos x="T2" y="T3"/>
                  </a:cxn>
                  <a:cxn ang="0">
                    <a:pos x="T4" y="T5"/>
                  </a:cxn>
                  <a:cxn ang="0">
                    <a:pos x="T6" y="T7"/>
                  </a:cxn>
                  <a:cxn ang="0">
                    <a:pos x="T8" y="T9"/>
                  </a:cxn>
                  <a:cxn ang="0">
                    <a:pos x="T10" y="T11"/>
                  </a:cxn>
                  <a:cxn ang="0">
                    <a:pos x="T12" y="T13"/>
                  </a:cxn>
                </a:cxnLst>
                <a:rect l="0" t="0" r="r" b="b"/>
                <a:pathLst>
                  <a:path w="138" h="65">
                    <a:moveTo>
                      <a:pt x="45" y="60"/>
                    </a:moveTo>
                    <a:cubicBezTo>
                      <a:pt x="106" y="65"/>
                      <a:pt x="131" y="30"/>
                      <a:pt x="138" y="17"/>
                    </a:cubicBezTo>
                    <a:cubicBezTo>
                      <a:pt x="138" y="0"/>
                      <a:pt x="138" y="0"/>
                      <a:pt x="138" y="0"/>
                    </a:cubicBezTo>
                    <a:cubicBezTo>
                      <a:pt x="138" y="2"/>
                      <a:pt x="91" y="32"/>
                      <a:pt x="46" y="30"/>
                    </a:cubicBezTo>
                    <a:cubicBezTo>
                      <a:pt x="2" y="28"/>
                      <a:pt x="0" y="14"/>
                      <a:pt x="0" y="14"/>
                    </a:cubicBezTo>
                    <a:cubicBezTo>
                      <a:pt x="0" y="40"/>
                      <a:pt x="0" y="40"/>
                      <a:pt x="0" y="40"/>
                    </a:cubicBezTo>
                    <a:cubicBezTo>
                      <a:pt x="0" y="40"/>
                      <a:pt x="2" y="57"/>
                      <a:pt x="45" y="60"/>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ï$ḻiḑé">
                <a:extLst>
                  <a:ext uri="{FF2B5EF4-FFF2-40B4-BE49-F238E27FC236}">
                    <a16:creationId xmlns:a16="http://schemas.microsoft.com/office/drawing/2014/main" xmlns="" id="{AB6D0776-A0C9-4081-BB79-DF24A4C04DDD}"/>
                  </a:ext>
                </a:extLst>
              </p:cNvPr>
              <p:cNvSpPr/>
              <p:nvPr/>
            </p:nvSpPr>
            <p:spPr bwMode="auto">
              <a:xfrm>
                <a:off x="6307929" y="6099073"/>
                <a:ext cx="124478" cy="239879"/>
              </a:xfrm>
              <a:custGeom>
                <a:avLst/>
                <a:gdLst>
                  <a:gd name="T0" fmla="*/ 29 w 46"/>
                  <a:gd name="T1" fmla="*/ 15 h 89"/>
                  <a:gd name="T2" fmla="*/ 0 w 46"/>
                  <a:gd name="T3" fmla="*/ 84 h 89"/>
                  <a:gd name="T4" fmla="*/ 3 w 46"/>
                  <a:gd name="T5" fmla="*/ 89 h 89"/>
                  <a:gd name="T6" fmla="*/ 46 w 46"/>
                  <a:gd name="T7" fmla="*/ 0 h 89"/>
                  <a:gd name="T8" fmla="*/ 29 w 46"/>
                  <a:gd name="T9" fmla="*/ 15 h 89"/>
                </a:gdLst>
                <a:ahLst/>
                <a:cxnLst>
                  <a:cxn ang="0">
                    <a:pos x="T0" y="T1"/>
                  </a:cxn>
                  <a:cxn ang="0">
                    <a:pos x="T2" y="T3"/>
                  </a:cxn>
                  <a:cxn ang="0">
                    <a:pos x="T4" y="T5"/>
                  </a:cxn>
                  <a:cxn ang="0">
                    <a:pos x="T6" y="T7"/>
                  </a:cxn>
                  <a:cxn ang="0">
                    <a:pos x="T8" y="T9"/>
                  </a:cxn>
                </a:cxnLst>
                <a:rect l="0" t="0" r="r" b="b"/>
                <a:pathLst>
                  <a:path w="46" h="89">
                    <a:moveTo>
                      <a:pt x="29" y="15"/>
                    </a:moveTo>
                    <a:cubicBezTo>
                      <a:pt x="19" y="29"/>
                      <a:pt x="5" y="56"/>
                      <a:pt x="0" y="84"/>
                    </a:cubicBezTo>
                    <a:cubicBezTo>
                      <a:pt x="0" y="84"/>
                      <a:pt x="1" y="86"/>
                      <a:pt x="3" y="89"/>
                    </a:cubicBezTo>
                    <a:cubicBezTo>
                      <a:pt x="3" y="89"/>
                      <a:pt x="20" y="25"/>
                      <a:pt x="46" y="0"/>
                    </a:cubicBezTo>
                    <a:cubicBezTo>
                      <a:pt x="40" y="3"/>
                      <a:pt x="34" y="8"/>
                      <a:pt x="29" y="15"/>
                    </a:cubicBezTo>
                    <a:close/>
                  </a:path>
                </a:pathLst>
              </a:custGeom>
              <a:solidFill>
                <a:srgbClr val="6772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íşḷiďe">
                <a:extLst>
                  <a:ext uri="{FF2B5EF4-FFF2-40B4-BE49-F238E27FC236}">
                    <a16:creationId xmlns:a16="http://schemas.microsoft.com/office/drawing/2014/main" xmlns="" id="{E7A3FE81-2960-403B-A8DF-9FDB1EB598F0}"/>
                  </a:ext>
                </a:extLst>
              </p:cNvPr>
              <p:cNvSpPr/>
              <p:nvPr/>
            </p:nvSpPr>
            <p:spPr bwMode="auto">
              <a:xfrm>
                <a:off x="6457043" y="6104259"/>
                <a:ext cx="223023" cy="264515"/>
              </a:xfrm>
              <a:custGeom>
                <a:avLst/>
                <a:gdLst>
                  <a:gd name="T0" fmla="*/ 75 w 83"/>
                  <a:gd name="T1" fmla="*/ 0 h 98"/>
                  <a:gd name="T2" fmla="*/ 75 w 83"/>
                  <a:gd name="T3" fmla="*/ 8 h 98"/>
                  <a:gd name="T4" fmla="*/ 54 w 83"/>
                  <a:gd name="T5" fmla="*/ 17 h 98"/>
                  <a:gd name="T6" fmla="*/ 34 w 83"/>
                  <a:gd name="T7" fmla="*/ 4 h 98"/>
                  <a:gd name="T8" fmla="*/ 0 w 83"/>
                  <a:gd name="T9" fmla="*/ 98 h 98"/>
                  <a:gd name="T10" fmla="*/ 0 w 83"/>
                  <a:gd name="T11" fmla="*/ 98 h 98"/>
                  <a:gd name="T12" fmla="*/ 83 w 83"/>
                  <a:gd name="T13" fmla="*/ 68 h 98"/>
                  <a:gd name="T14" fmla="*/ 83 w 83"/>
                  <a:gd name="T15" fmla="*/ 5 h 98"/>
                  <a:gd name="T16" fmla="*/ 75 w 83"/>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8">
                    <a:moveTo>
                      <a:pt x="75" y="0"/>
                    </a:moveTo>
                    <a:cubicBezTo>
                      <a:pt x="75" y="8"/>
                      <a:pt x="75" y="8"/>
                      <a:pt x="75" y="8"/>
                    </a:cubicBezTo>
                    <a:cubicBezTo>
                      <a:pt x="75" y="8"/>
                      <a:pt x="66" y="19"/>
                      <a:pt x="54" y="17"/>
                    </a:cubicBezTo>
                    <a:cubicBezTo>
                      <a:pt x="48" y="15"/>
                      <a:pt x="41" y="10"/>
                      <a:pt x="34" y="4"/>
                    </a:cubicBezTo>
                    <a:cubicBezTo>
                      <a:pt x="34" y="4"/>
                      <a:pt x="5" y="34"/>
                      <a:pt x="0" y="98"/>
                    </a:cubicBezTo>
                    <a:cubicBezTo>
                      <a:pt x="0" y="98"/>
                      <a:pt x="0" y="98"/>
                      <a:pt x="0" y="98"/>
                    </a:cubicBezTo>
                    <a:cubicBezTo>
                      <a:pt x="42" y="97"/>
                      <a:pt x="83" y="70"/>
                      <a:pt x="83" y="68"/>
                    </a:cubicBezTo>
                    <a:cubicBezTo>
                      <a:pt x="83" y="5"/>
                      <a:pt x="83" y="5"/>
                      <a:pt x="83" y="5"/>
                    </a:cubicBezTo>
                    <a:cubicBezTo>
                      <a:pt x="83" y="5"/>
                      <a:pt x="80" y="1"/>
                      <a:pt x="75" y="0"/>
                    </a:cubicBezTo>
                    <a:close/>
                  </a:path>
                </a:pathLst>
              </a:custGeom>
              <a:solidFill>
                <a:srgbClr val="6772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íşlïḍe">
                <a:extLst>
                  <a:ext uri="{FF2B5EF4-FFF2-40B4-BE49-F238E27FC236}">
                    <a16:creationId xmlns:a16="http://schemas.microsoft.com/office/drawing/2014/main" xmlns="" id="{B39D7A7D-8C72-41A9-97AA-4B7D3D2A5F64}"/>
                  </a:ext>
                </a:extLst>
              </p:cNvPr>
              <p:cNvSpPr/>
              <p:nvPr/>
            </p:nvSpPr>
            <p:spPr bwMode="auto">
              <a:xfrm>
                <a:off x="6317006" y="6338952"/>
                <a:ext cx="140038" cy="50569"/>
              </a:xfrm>
              <a:custGeom>
                <a:avLst/>
                <a:gdLst>
                  <a:gd name="T0" fmla="*/ 43 w 52"/>
                  <a:gd name="T1" fmla="*/ 11 h 19"/>
                  <a:gd name="T2" fmla="*/ 0 w 52"/>
                  <a:gd name="T3" fmla="*/ 0 h 19"/>
                  <a:gd name="T4" fmla="*/ 15 w 52"/>
                  <a:gd name="T5" fmla="*/ 15 h 19"/>
                  <a:gd name="T6" fmla="*/ 52 w 52"/>
                  <a:gd name="T7" fmla="*/ 11 h 19"/>
                  <a:gd name="T8" fmla="*/ 43 w 52"/>
                  <a:gd name="T9" fmla="*/ 11 h 19"/>
                </a:gdLst>
                <a:ahLst/>
                <a:cxnLst>
                  <a:cxn ang="0">
                    <a:pos x="T0" y="T1"/>
                  </a:cxn>
                  <a:cxn ang="0">
                    <a:pos x="T2" y="T3"/>
                  </a:cxn>
                  <a:cxn ang="0">
                    <a:pos x="T4" y="T5"/>
                  </a:cxn>
                  <a:cxn ang="0">
                    <a:pos x="T6" y="T7"/>
                  </a:cxn>
                  <a:cxn ang="0">
                    <a:pos x="T8" y="T9"/>
                  </a:cxn>
                </a:cxnLst>
                <a:rect l="0" t="0" r="r" b="b"/>
                <a:pathLst>
                  <a:path w="52" h="19">
                    <a:moveTo>
                      <a:pt x="43" y="11"/>
                    </a:moveTo>
                    <a:cubicBezTo>
                      <a:pt x="16" y="10"/>
                      <a:pt x="5" y="4"/>
                      <a:pt x="0" y="0"/>
                    </a:cubicBezTo>
                    <a:cubicBezTo>
                      <a:pt x="0" y="0"/>
                      <a:pt x="4" y="11"/>
                      <a:pt x="15" y="15"/>
                    </a:cubicBezTo>
                    <a:cubicBezTo>
                      <a:pt x="25" y="19"/>
                      <a:pt x="52" y="11"/>
                      <a:pt x="52" y="11"/>
                    </a:cubicBezTo>
                    <a:cubicBezTo>
                      <a:pt x="49" y="11"/>
                      <a:pt x="46" y="11"/>
                      <a:pt x="43" y="11"/>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íşḻïḋé">
                <a:extLst>
                  <a:ext uri="{FF2B5EF4-FFF2-40B4-BE49-F238E27FC236}">
                    <a16:creationId xmlns:a16="http://schemas.microsoft.com/office/drawing/2014/main" xmlns="" id="{02234340-1F45-4F47-91C7-AEA019E2FE57}"/>
                  </a:ext>
                </a:extLst>
              </p:cNvPr>
              <p:cNvSpPr/>
              <p:nvPr/>
            </p:nvSpPr>
            <p:spPr bwMode="auto">
              <a:xfrm>
                <a:off x="6317006" y="6080920"/>
                <a:ext cx="230803" cy="287855"/>
              </a:xfrm>
              <a:custGeom>
                <a:avLst/>
                <a:gdLst>
                  <a:gd name="T0" fmla="*/ 86 w 86"/>
                  <a:gd name="T1" fmla="*/ 13 h 107"/>
                  <a:gd name="T2" fmla="*/ 86 w 86"/>
                  <a:gd name="T3" fmla="*/ 13 h 107"/>
                  <a:gd name="T4" fmla="*/ 67 w 86"/>
                  <a:gd name="T5" fmla="*/ 2 h 107"/>
                  <a:gd name="T6" fmla="*/ 43 w 86"/>
                  <a:gd name="T7" fmla="*/ 7 h 107"/>
                  <a:gd name="T8" fmla="*/ 0 w 86"/>
                  <a:gd name="T9" fmla="*/ 96 h 107"/>
                  <a:gd name="T10" fmla="*/ 43 w 86"/>
                  <a:gd name="T11" fmla="*/ 107 h 107"/>
                  <a:gd name="T12" fmla="*/ 52 w 86"/>
                  <a:gd name="T13" fmla="*/ 107 h 107"/>
                  <a:gd name="T14" fmla="*/ 52 w 86"/>
                  <a:gd name="T15" fmla="*/ 107 h 107"/>
                  <a:gd name="T16" fmla="*/ 86 w 86"/>
                  <a:gd name="T17" fmla="*/ 1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07">
                    <a:moveTo>
                      <a:pt x="86" y="13"/>
                    </a:moveTo>
                    <a:cubicBezTo>
                      <a:pt x="86" y="13"/>
                      <a:pt x="86" y="13"/>
                      <a:pt x="86" y="13"/>
                    </a:cubicBezTo>
                    <a:cubicBezTo>
                      <a:pt x="79" y="8"/>
                      <a:pt x="73" y="3"/>
                      <a:pt x="67" y="2"/>
                    </a:cubicBezTo>
                    <a:cubicBezTo>
                      <a:pt x="60" y="0"/>
                      <a:pt x="51" y="2"/>
                      <a:pt x="43" y="7"/>
                    </a:cubicBezTo>
                    <a:cubicBezTo>
                      <a:pt x="17" y="32"/>
                      <a:pt x="0" y="96"/>
                      <a:pt x="0" y="96"/>
                    </a:cubicBezTo>
                    <a:cubicBezTo>
                      <a:pt x="5" y="100"/>
                      <a:pt x="16" y="106"/>
                      <a:pt x="43" y="107"/>
                    </a:cubicBezTo>
                    <a:cubicBezTo>
                      <a:pt x="46" y="107"/>
                      <a:pt x="49" y="107"/>
                      <a:pt x="52" y="107"/>
                    </a:cubicBezTo>
                    <a:cubicBezTo>
                      <a:pt x="52" y="107"/>
                      <a:pt x="52" y="107"/>
                      <a:pt x="52" y="107"/>
                    </a:cubicBezTo>
                    <a:cubicBezTo>
                      <a:pt x="57" y="43"/>
                      <a:pt x="86" y="13"/>
                      <a:pt x="86" y="13"/>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ṧlîḋè">
                <a:extLst>
                  <a:ext uri="{FF2B5EF4-FFF2-40B4-BE49-F238E27FC236}">
                    <a16:creationId xmlns:a16="http://schemas.microsoft.com/office/drawing/2014/main" xmlns="" id="{FF8EA3A6-CC95-4438-9BD3-50833F1CFE23}"/>
                  </a:ext>
                </a:extLst>
              </p:cNvPr>
              <p:cNvSpPr/>
              <p:nvPr/>
            </p:nvSpPr>
            <p:spPr bwMode="auto">
              <a:xfrm>
                <a:off x="7124815" y="5978485"/>
                <a:ext cx="239879" cy="207463"/>
              </a:xfrm>
              <a:custGeom>
                <a:avLst/>
                <a:gdLst>
                  <a:gd name="T0" fmla="*/ 89 w 89"/>
                  <a:gd name="T1" fmla="*/ 45 h 77"/>
                  <a:gd name="T2" fmla="*/ 87 w 89"/>
                  <a:gd name="T3" fmla="*/ 15 h 77"/>
                  <a:gd name="T4" fmla="*/ 67 w 89"/>
                  <a:gd name="T5" fmla="*/ 0 h 77"/>
                  <a:gd name="T6" fmla="*/ 14 w 89"/>
                  <a:gd name="T7" fmla="*/ 3 h 77"/>
                  <a:gd name="T8" fmla="*/ 3 w 89"/>
                  <a:gd name="T9" fmla="*/ 20 h 77"/>
                  <a:gd name="T10" fmla="*/ 1 w 89"/>
                  <a:gd name="T11" fmla="*/ 58 h 77"/>
                  <a:gd name="T12" fmla="*/ 13 w 89"/>
                  <a:gd name="T13" fmla="*/ 76 h 77"/>
                  <a:gd name="T14" fmla="*/ 38 w 89"/>
                  <a:gd name="T15" fmla="*/ 70 h 77"/>
                  <a:gd name="T16" fmla="*/ 65 w 89"/>
                  <a:gd name="T17" fmla="*/ 62 h 77"/>
                  <a:gd name="T18" fmla="*/ 81 w 89"/>
                  <a:gd name="T19" fmla="*/ 55 h 77"/>
                  <a:gd name="T20" fmla="*/ 89 w 89"/>
                  <a:gd name="T21" fmla="*/ 4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77">
                    <a:moveTo>
                      <a:pt x="89" y="45"/>
                    </a:moveTo>
                    <a:cubicBezTo>
                      <a:pt x="89" y="45"/>
                      <a:pt x="88" y="21"/>
                      <a:pt x="87" y="15"/>
                    </a:cubicBezTo>
                    <a:cubicBezTo>
                      <a:pt x="85" y="9"/>
                      <a:pt x="79" y="0"/>
                      <a:pt x="67" y="0"/>
                    </a:cubicBezTo>
                    <a:cubicBezTo>
                      <a:pt x="55" y="0"/>
                      <a:pt x="21" y="0"/>
                      <a:pt x="14" y="3"/>
                    </a:cubicBezTo>
                    <a:cubicBezTo>
                      <a:pt x="7" y="6"/>
                      <a:pt x="6" y="9"/>
                      <a:pt x="3" y="20"/>
                    </a:cubicBezTo>
                    <a:cubicBezTo>
                      <a:pt x="0" y="32"/>
                      <a:pt x="1" y="58"/>
                      <a:pt x="1" y="58"/>
                    </a:cubicBezTo>
                    <a:cubicBezTo>
                      <a:pt x="1" y="58"/>
                      <a:pt x="10" y="77"/>
                      <a:pt x="13" y="76"/>
                    </a:cubicBezTo>
                    <a:cubicBezTo>
                      <a:pt x="15" y="76"/>
                      <a:pt x="35" y="72"/>
                      <a:pt x="38" y="70"/>
                    </a:cubicBezTo>
                    <a:cubicBezTo>
                      <a:pt x="40" y="68"/>
                      <a:pt x="62" y="64"/>
                      <a:pt x="65" y="62"/>
                    </a:cubicBezTo>
                    <a:cubicBezTo>
                      <a:pt x="68" y="60"/>
                      <a:pt x="81" y="56"/>
                      <a:pt x="81" y="55"/>
                    </a:cubicBezTo>
                    <a:cubicBezTo>
                      <a:pt x="82" y="54"/>
                      <a:pt x="89" y="45"/>
                      <a:pt x="89" y="45"/>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îṩḻîḋè">
                <a:extLst>
                  <a:ext uri="{FF2B5EF4-FFF2-40B4-BE49-F238E27FC236}">
                    <a16:creationId xmlns:a16="http://schemas.microsoft.com/office/drawing/2014/main" xmlns="" id="{34151443-32EC-4442-A315-428BD9553C9B}"/>
                  </a:ext>
                </a:extLst>
              </p:cNvPr>
              <p:cNvSpPr/>
              <p:nvPr/>
            </p:nvSpPr>
            <p:spPr bwMode="auto">
              <a:xfrm>
                <a:off x="7105365" y="6290976"/>
                <a:ext cx="382510" cy="163377"/>
              </a:xfrm>
              <a:custGeom>
                <a:avLst/>
                <a:gdLst>
                  <a:gd name="T0" fmla="*/ 101 w 142"/>
                  <a:gd name="T1" fmla="*/ 59 h 61"/>
                  <a:gd name="T2" fmla="*/ 142 w 142"/>
                  <a:gd name="T3" fmla="*/ 43 h 61"/>
                  <a:gd name="T4" fmla="*/ 142 w 142"/>
                  <a:gd name="T5" fmla="*/ 20 h 61"/>
                  <a:gd name="T6" fmla="*/ 113 w 142"/>
                  <a:gd name="T7" fmla="*/ 36 h 61"/>
                  <a:gd name="T8" fmla="*/ 0 w 142"/>
                  <a:gd name="T9" fmla="*/ 1 h 61"/>
                  <a:gd name="T10" fmla="*/ 0 w 142"/>
                  <a:gd name="T11" fmla="*/ 0 h 61"/>
                  <a:gd name="T12" fmla="*/ 0 w 142"/>
                  <a:gd name="T13" fmla="*/ 15 h 61"/>
                  <a:gd name="T14" fmla="*/ 101 w 142"/>
                  <a:gd name="T15" fmla="*/ 59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61">
                    <a:moveTo>
                      <a:pt x="101" y="59"/>
                    </a:moveTo>
                    <a:cubicBezTo>
                      <a:pt x="134" y="58"/>
                      <a:pt x="142" y="43"/>
                      <a:pt x="142" y="43"/>
                    </a:cubicBezTo>
                    <a:cubicBezTo>
                      <a:pt x="142" y="20"/>
                      <a:pt x="142" y="20"/>
                      <a:pt x="142" y="20"/>
                    </a:cubicBezTo>
                    <a:cubicBezTo>
                      <a:pt x="141" y="26"/>
                      <a:pt x="135" y="34"/>
                      <a:pt x="113" y="36"/>
                    </a:cubicBezTo>
                    <a:cubicBezTo>
                      <a:pt x="78" y="39"/>
                      <a:pt x="18" y="31"/>
                      <a:pt x="0" y="1"/>
                    </a:cubicBezTo>
                    <a:cubicBezTo>
                      <a:pt x="0" y="0"/>
                      <a:pt x="0" y="0"/>
                      <a:pt x="0" y="0"/>
                    </a:cubicBezTo>
                    <a:cubicBezTo>
                      <a:pt x="0" y="15"/>
                      <a:pt x="0" y="15"/>
                      <a:pt x="0" y="15"/>
                    </a:cubicBezTo>
                    <a:cubicBezTo>
                      <a:pt x="19" y="53"/>
                      <a:pt x="68" y="61"/>
                      <a:pt x="101" y="59"/>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î$ļíḑe">
                <a:extLst>
                  <a:ext uri="{FF2B5EF4-FFF2-40B4-BE49-F238E27FC236}">
                    <a16:creationId xmlns:a16="http://schemas.microsoft.com/office/drawing/2014/main" xmlns="" id="{018CA479-7E91-4CC5-A1D3-F226434F93F7}"/>
                  </a:ext>
                </a:extLst>
              </p:cNvPr>
              <p:cNvSpPr/>
              <p:nvPr/>
            </p:nvSpPr>
            <p:spPr bwMode="auto">
              <a:xfrm>
                <a:off x="7227250" y="6220957"/>
                <a:ext cx="260625" cy="171157"/>
              </a:xfrm>
              <a:custGeom>
                <a:avLst/>
                <a:gdLst>
                  <a:gd name="T0" fmla="*/ 68 w 97"/>
                  <a:gd name="T1" fmla="*/ 62 h 64"/>
                  <a:gd name="T2" fmla="*/ 97 w 97"/>
                  <a:gd name="T3" fmla="*/ 46 h 64"/>
                  <a:gd name="T4" fmla="*/ 97 w 97"/>
                  <a:gd name="T5" fmla="*/ 40 h 64"/>
                  <a:gd name="T6" fmla="*/ 84 w 97"/>
                  <a:gd name="T7" fmla="*/ 6 h 64"/>
                  <a:gd name="T8" fmla="*/ 54 w 97"/>
                  <a:gd name="T9" fmla="*/ 2 h 64"/>
                  <a:gd name="T10" fmla="*/ 0 w 97"/>
                  <a:gd name="T11" fmla="*/ 56 h 64"/>
                  <a:gd name="T12" fmla="*/ 68 w 97"/>
                  <a:gd name="T13" fmla="*/ 62 h 64"/>
                </a:gdLst>
                <a:ahLst/>
                <a:cxnLst>
                  <a:cxn ang="0">
                    <a:pos x="T0" y="T1"/>
                  </a:cxn>
                  <a:cxn ang="0">
                    <a:pos x="T2" y="T3"/>
                  </a:cxn>
                  <a:cxn ang="0">
                    <a:pos x="T4" y="T5"/>
                  </a:cxn>
                  <a:cxn ang="0">
                    <a:pos x="T6" y="T7"/>
                  </a:cxn>
                  <a:cxn ang="0">
                    <a:pos x="T8" y="T9"/>
                  </a:cxn>
                  <a:cxn ang="0">
                    <a:pos x="T10" y="T11"/>
                  </a:cxn>
                  <a:cxn ang="0">
                    <a:pos x="T12" y="T13"/>
                  </a:cxn>
                </a:cxnLst>
                <a:rect l="0" t="0" r="r" b="b"/>
                <a:pathLst>
                  <a:path w="97" h="64">
                    <a:moveTo>
                      <a:pt x="68" y="62"/>
                    </a:moveTo>
                    <a:cubicBezTo>
                      <a:pt x="90" y="60"/>
                      <a:pt x="96" y="52"/>
                      <a:pt x="97" y="46"/>
                    </a:cubicBezTo>
                    <a:cubicBezTo>
                      <a:pt x="97" y="40"/>
                      <a:pt x="97" y="40"/>
                      <a:pt x="97" y="40"/>
                    </a:cubicBezTo>
                    <a:cubicBezTo>
                      <a:pt x="94" y="30"/>
                      <a:pt x="89" y="18"/>
                      <a:pt x="84" y="6"/>
                    </a:cubicBezTo>
                    <a:cubicBezTo>
                      <a:pt x="79" y="4"/>
                      <a:pt x="68" y="0"/>
                      <a:pt x="54" y="2"/>
                    </a:cubicBezTo>
                    <a:cubicBezTo>
                      <a:pt x="33" y="6"/>
                      <a:pt x="7" y="16"/>
                      <a:pt x="0" y="56"/>
                    </a:cubicBezTo>
                    <a:cubicBezTo>
                      <a:pt x="23" y="62"/>
                      <a:pt x="49" y="64"/>
                      <a:pt x="68" y="62"/>
                    </a:cubicBez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şļíḋè">
                <a:extLst>
                  <a:ext uri="{FF2B5EF4-FFF2-40B4-BE49-F238E27FC236}">
                    <a16:creationId xmlns:a16="http://schemas.microsoft.com/office/drawing/2014/main" xmlns="" id="{FCD9A9C7-19F9-4BEF-B7BC-1711A2558CC2}"/>
                  </a:ext>
                </a:extLst>
              </p:cNvPr>
              <p:cNvSpPr/>
              <p:nvPr/>
            </p:nvSpPr>
            <p:spPr bwMode="auto">
              <a:xfrm>
                <a:off x="7105365" y="6091293"/>
                <a:ext cx="181530" cy="280075"/>
              </a:xfrm>
              <a:custGeom>
                <a:avLst/>
                <a:gdLst>
                  <a:gd name="T0" fmla="*/ 43 w 67"/>
                  <a:gd name="T1" fmla="*/ 15 h 104"/>
                  <a:gd name="T2" fmla="*/ 30 w 67"/>
                  <a:gd name="T3" fmla="*/ 22 h 104"/>
                  <a:gd name="T4" fmla="*/ 7 w 67"/>
                  <a:gd name="T5" fmla="*/ 9 h 104"/>
                  <a:gd name="T6" fmla="*/ 8 w 67"/>
                  <a:gd name="T7" fmla="*/ 0 h 104"/>
                  <a:gd name="T8" fmla="*/ 0 w 67"/>
                  <a:gd name="T9" fmla="*/ 11 h 104"/>
                  <a:gd name="T10" fmla="*/ 0 w 67"/>
                  <a:gd name="T11" fmla="*/ 74 h 104"/>
                  <a:gd name="T12" fmla="*/ 0 w 67"/>
                  <a:gd name="T13" fmla="*/ 75 h 104"/>
                  <a:gd name="T14" fmla="*/ 45 w 67"/>
                  <a:gd name="T15" fmla="*/ 104 h 104"/>
                  <a:gd name="T16" fmla="*/ 67 w 67"/>
                  <a:gd name="T17" fmla="*/ 64 h 104"/>
                  <a:gd name="T18" fmla="*/ 67 w 67"/>
                  <a:gd name="T19" fmla="*/ 64 h 104"/>
                  <a:gd name="T20" fmla="*/ 43 w 67"/>
                  <a:gd name="T21" fmla="*/ 1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04">
                    <a:moveTo>
                      <a:pt x="43" y="15"/>
                    </a:moveTo>
                    <a:cubicBezTo>
                      <a:pt x="38" y="19"/>
                      <a:pt x="34" y="22"/>
                      <a:pt x="30" y="22"/>
                    </a:cubicBezTo>
                    <a:cubicBezTo>
                      <a:pt x="18" y="24"/>
                      <a:pt x="7" y="9"/>
                      <a:pt x="7" y="9"/>
                    </a:cubicBezTo>
                    <a:cubicBezTo>
                      <a:pt x="8" y="0"/>
                      <a:pt x="8" y="0"/>
                      <a:pt x="8" y="0"/>
                    </a:cubicBezTo>
                    <a:cubicBezTo>
                      <a:pt x="0" y="1"/>
                      <a:pt x="0" y="11"/>
                      <a:pt x="0" y="11"/>
                    </a:cubicBezTo>
                    <a:cubicBezTo>
                      <a:pt x="0" y="74"/>
                      <a:pt x="0" y="74"/>
                      <a:pt x="0" y="74"/>
                    </a:cubicBezTo>
                    <a:cubicBezTo>
                      <a:pt x="0" y="75"/>
                      <a:pt x="0" y="75"/>
                      <a:pt x="0" y="75"/>
                    </a:cubicBezTo>
                    <a:cubicBezTo>
                      <a:pt x="8" y="89"/>
                      <a:pt x="26" y="98"/>
                      <a:pt x="45" y="104"/>
                    </a:cubicBezTo>
                    <a:cubicBezTo>
                      <a:pt x="49" y="84"/>
                      <a:pt x="57" y="72"/>
                      <a:pt x="67" y="64"/>
                    </a:cubicBezTo>
                    <a:cubicBezTo>
                      <a:pt x="67" y="64"/>
                      <a:pt x="67" y="64"/>
                      <a:pt x="67" y="64"/>
                    </a:cubicBezTo>
                    <a:cubicBezTo>
                      <a:pt x="62" y="44"/>
                      <a:pt x="48" y="22"/>
                      <a:pt x="43" y="15"/>
                    </a:cubicBezTo>
                    <a:close/>
                  </a:path>
                </a:pathLst>
              </a:custGeom>
              <a:solidFill>
                <a:srgbClr val="6772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iṧļíďè">
                <a:extLst>
                  <a:ext uri="{FF2B5EF4-FFF2-40B4-BE49-F238E27FC236}">
                    <a16:creationId xmlns:a16="http://schemas.microsoft.com/office/drawing/2014/main" xmlns="" id="{3739DD07-09F3-45FC-9888-189219D43389}"/>
                  </a:ext>
                </a:extLst>
              </p:cNvPr>
              <p:cNvSpPr/>
              <p:nvPr/>
            </p:nvSpPr>
            <p:spPr bwMode="auto">
              <a:xfrm>
                <a:off x="7222063" y="6083513"/>
                <a:ext cx="230803" cy="180233"/>
              </a:xfrm>
              <a:custGeom>
                <a:avLst/>
                <a:gdLst>
                  <a:gd name="T0" fmla="*/ 86 w 86"/>
                  <a:gd name="T1" fmla="*/ 57 h 67"/>
                  <a:gd name="T2" fmla="*/ 37 w 86"/>
                  <a:gd name="T3" fmla="*/ 1 h 67"/>
                  <a:gd name="T4" fmla="*/ 0 w 86"/>
                  <a:gd name="T5" fmla="*/ 18 h 67"/>
                  <a:gd name="T6" fmla="*/ 24 w 86"/>
                  <a:gd name="T7" fmla="*/ 67 h 67"/>
                  <a:gd name="T8" fmla="*/ 24 w 86"/>
                  <a:gd name="T9" fmla="*/ 67 h 67"/>
                  <a:gd name="T10" fmla="*/ 56 w 86"/>
                  <a:gd name="T11" fmla="*/ 53 h 67"/>
                  <a:gd name="T12" fmla="*/ 86 w 86"/>
                  <a:gd name="T13" fmla="*/ 57 h 67"/>
                </a:gdLst>
                <a:ahLst/>
                <a:cxnLst>
                  <a:cxn ang="0">
                    <a:pos x="T0" y="T1"/>
                  </a:cxn>
                  <a:cxn ang="0">
                    <a:pos x="T2" y="T3"/>
                  </a:cxn>
                  <a:cxn ang="0">
                    <a:pos x="T4" y="T5"/>
                  </a:cxn>
                  <a:cxn ang="0">
                    <a:pos x="T6" y="T7"/>
                  </a:cxn>
                  <a:cxn ang="0">
                    <a:pos x="T8" y="T9"/>
                  </a:cxn>
                  <a:cxn ang="0">
                    <a:pos x="T10" y="T11"/>
                  </a:cxn>
                  <a:cxn ang="0">
                    <a:pos x="T12" y="T13"/>
                  </a:cxn>
                </a:cxnLst>
                <a:rect l="0" t="0" r="r" b="b"/>
                <a:pathLst>
                  <a:path w="86" h="67">
                    <a:moveTo>
                      <a:pt x="86" y="57"/>
                    </a:moveTo>
                    <a:cubicBezTo>
                      <a:pt x="73" y="28"/>
                      <a:pt x="54" y="0"/>
                      <a:pt x="37" y="1"/>
                    </a:cubicBezTo>
                    <a:cubicBezTo>
                      <a:pt x="22" y="3"/>
                      <a:pt x="10" y="12"/>
                      <a:pt x="0" y="18"/>
                    </a:cubicBezTo>
                    <a:cubicBezTo>
                      <a:pt x="5" y="25"/>
                      <a:pt x="19" y="47"/>
                      <a:pt x="24" y="67"/>
                    </a:cubicBezTo>
                    <a:cubicBezTo>
                      <a:pt x="24" y="67"/>
                      <a:pt x="24" y="67"/>
                      <a:pt x="24" y="67"/>
                    </a:cubicBezTo>
                    <a:cubicBezTo>
                      <a:pt x="34" y="59"/>
                      <a:pt x="46" y="55"/>
                      <a:pt x="56" y="53"/>
                    </a:cubicBezTo>
                    <a:cubicBezTo>
                      <a:pt x="70" y="51"/>
                      <a:pt x="81" y="55"/>
                      <a:pt x="86" y="57"/>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íS1íḋê">
                <a:extLst>
                  <a:ext uri="{FF2B5EF4-FFF2-40B4-BE49-F238E27FC236}">
                    <a16:creationId xmlns:a16="http://schemas.microsoft.com/office/drawing/2014/main" xmlns="" id="{BCD2E1A4-2851-4995-AB00-116543853FA8}"/>
                  </a:ext>
                </a:extLst>
              </p:cNvPr>
              <p:cNvSpPr/>
              <p:nvPr/>
            </p:nvSpPr>
            <p:spPr bwMode="auto">
              <a:xfrm>
                <a:off x="6451857" y="3746961"/>
                <a:ext cx="772800" cy="1080104"/>
              </a:xfrm>
              <a:custGeom>
                <a:avLst/>
                <a:gdLst>
                  <a:gd name="T0" fmla="*/ 210 w 287"/>
                  <a:gd name="T1" fmla="*/ 0 h 401"/>
                  <a:gd name="T2" fmla="*/ 6 w 287"/>
                  <a:gd name="T3" fmla="*/ 339 h 401"/>
                  <a:gd name="T4" fmla="*/ 0 w 287"/>
                  <a:gd name="T5" fmla="*/ 401 h 401"/>
                  <a:gd name="T6" fmla="*/ 287 w 287"/>
                  <a:gd name="T7" fmla="*/ 30 h 401"/>
                  <a:gd name="T8" fmla="*/ 210 w 287"/>
                  <a:gd name="T9" fmla="*/ 0 h 401"/>
                </a:gdLst>
                <a:ahLst/>
                <a:cxnLst>
                  <a:cxn ang="0">
                    <a:pos x="T0" y="T1"/>
                  </a:cxn>
                  <a:cxn ang="0">
                    <a:pos x="T2" y="T3"/>
                  </a:cxn>
                  <a:cxn ang="0">
                    <a:pos x="T4" y="T5"/>
                  </a:cxn>
                  <a:cxn ang="0">
                    <a:pos x="T6" y="T7"/>
                  </a:cxn>
                  <a:cxn ang="0">
                    <a:pos x="T8" y="T9"/>
                  </a:cxn>
                </a:cxnLst>
                <a:rect l="0" t="0" r="r" b="b"/>
                <a:pathLst>
                  <a:path w="287" h="401">
                    <a:moveTo>
                      <a:pt x="210" y="0"/>
                    </a:moveTo>
                    <a:cubicBezTo>
                      <a:pt x="210" y="0"/>
                      <a:pt x="113" y="230"/>
                      <a:pt x="6" y="339"/>
                    </a:cubicBezTo>
                    <a:cubicBezTo>
                      <a:pt x="6" y="339"/>
                      <a:pt x="1" y="391"/>
                      <a:pt x="0" y="401"/>
                    </a:cubicBezTo>
                    <a:cubicBezTo>
                      <a:pt x="0" y="401"/>
                      <a:pt x="206" y="245"/>
                      <a:pt x="287" y="30"/>
                    </a:cubicBezTo>
                    <a:cubicBezTo>
                      <a:pt x="287" y="30"/>
                      <a:pt x="216" y="2"/>
                      <a:pt x="210" y="0"/>
                    </a:cubicBezTo>
                    <a:close/>
                  </a:path>
                </a:pathLst>
              </a:custGeom>
              <a:solidFill>
                <a:srgbClr val="455C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šḷíḑè">
                <a:extLst>
                  <a:ext uri="{FF2B5EF4-FFF2-40B4-BE49-F238E27FC236}">
                    <a16:creationId xmlns:a16="http://schemas.microsoft.com/office/drawing/2014/main" xmlns="" id="{0E30FE06-9484-41AB-B60B-2BDBF29D1170}"/>
                  </a:ext>
                </a:extLst>
              </p:cNvPr>
              <p:cNvSpPr/>
              <p:nvPr/>
            </p:nvSpPr>
            <p:spPr bwMode="auto">
              <a:xfrm>
                <a:off x="6457043" y="4086682"/>
                <a:ext cx="47976" cy="300821"/>
              </a:xfrm>
              <a:custGeom>
                <a:avLst/>
                <a:gdLst>
                  <a:gd name="T0" fmla="*/ 11 w 18"/>
                  <a:gd name="T1" fmla="*/ 112 h 112"/>
                  <a:gd name="T2" fmla="*/ 17 w 18"/>
                  <a:gd name="T3" fmla="*/ 1 h 112"/>
                  <a:gd name="T4" fmla="*/ 0 w 18"/>
                  <a:gd name="T5" fmla="*/ 111 h 112"/>
                  <a:gd name="T6" fmla="*/ 11 w 18"/>
                  <a:gd name="T7" fmla="*/ 112 h 112"/>
                </a:gdLst>
                <a:ahLst/>
                <a:cxnLst>
                  <a:cxn ang="0">
                    <a:pos x="T0" y="T1"/>
                  </a:cxn>
                  <a:cxn ang="0">
                    <a:pos x="T2" y="T3"/>
                  </a:cxn>
                  <a:cxn ang="0">
                    <a:pos x="T4" y="T5"/>
                  </a:cxn>
                  <a:cxn ang="0">
                    <a:pos x="T6" y="T7"/>
                  </a:cxn>
                </a:cxnLst>
                <a:rect l="0" t="0" r="r" b="b"/>
                <a:pathLst>
                  <a:path w="18" h="112">
                    <a:moveTo>
                      <a:pt x="11" y="112"/>
                    </a:moveTo>
                    <a:cubicBezTo>
                      <a:pt x="11" y="112"/>
                      <a:pt x="17" y="3"/>
                      <a:pt x="17" y="1"/>
                    </a:cubicBezTo>
                    <a:cubicBezTo>
                      <a:pt x="18" y="0"/>
                      <a:pt x="0" y="111"/>
                      <a:pt x="0" y="111"/>
                    </a:cubicBezTo>
                    <a:lnTo>
                      <a:pt x="11" y="112"/>
                    </a:lnTo>
                    <a:close/>
                  </a:path>
                </a:pathLst>
              </a:custGeom>
              <a:solidFill>
                <a:srgbClr val="4A78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ṧḷïḋè">
                <a:extLst>
                  <a:ext uri="{FF2B5EF4-FFF2-40B4-BE49-F238E27FC236}">
                    <a16:creationId xmlns:a16="http://schemas.microsoft.com/office/drawing/2014/main" xmlns="" id="{F585422C-87A3-4665-B519-8053A1E6D855}"/>
                  </a:ext>
                </a:extLst>
              </p:cNvPr>
              <p:cNvSpPr/>
              <p:nvPr/>
            </p:nvSpPr>
            <p:spPr bwMode="auto">
              <a:xfrm>
                <a:off x="6176968" y="5133073"/>
                <a:ext cx="120588" cy="156894"/>
              </a:xfrm>
              <a:custGeom>
                <a:avLst/>
                <a:gdLst>
                  <a:gd name="T0" fmla="*/ 7 w 45"/>
                  <a:gd name="T1" fmla="*/ 16 h 58"/>
                  <a:gd name="T2" fmla="*/ 17 w 45"/>
                  <a:gd name="T3" fmla="*/ 48 h 58"/>
                  <a:gd name="T4" fmla="*/ 34 w 45"/>
                  <a:gd name="T5" fmla="*/ 30 h 58"/>
                  <a:gd name="T6" fmla="*/ 45 w 45"/>
                  <a:gd name="T7" fmla="*/ 0 h 58"/>
                  <a:gd name="T8" fmla="*/ 38 w 45"/>
                  <a:gd name="T9" fmla="*/ 31 h 58"/>
                  <a:gd name="T10" fmla="*/ 17 w 45"/>
                  <a:gd name="T11" fmla="*/ 55 h 58"/>
                  <a:gd name="T12" fmla="*/ 7 w 45"/>
                  <a:gd name="T13" fmla="*/ 16 h 58"/>
                </a:gdLst>
                <a:ahLst/>
                <a:cxnLst>
                  <a:cxn ang="0">
                    <a:pos x="T0" y="T1"/>
                  </a:cxn>
                  <a:cxn ang="0">
                    <a:pos x="T2" y="T3"/>
                  </a:cxn>
                  <a:cxn ang="0">
                    <a:pos x="T4" y="T5"/>
                  </a:cxn>
                  <a:cxn ang="0">
                    <a:pos x="T6" y="T7"/>
                  </a:cxn>
                  <a:cxn ang="0">
                    <a:pos x="T8" y="T9"/>
                  </a:cxn>
                  <a:cxn ang="0">
                    <a:pos x="T10" y="T11"/>
                  </a:cxn>
                  <a:cxn ang="0">
                    <a:pos x="T12" y="T13"/>
                  </a:cxn>
                </a:cxnLst>
                <a:rect l="0" t="0" r="r" b="b"/>
                <a:pathLst>
                  <a:path w="45" h="58">
                    <a:moveTo>
                      <a:pt x="7" y="16"/>
                    </a:moveTo>
                    <a:cubicBezTo>
                      <a:pt x="7" y="16"/>
                      <a:pt x="2" y="44"/>
                      <a:pt x="17" y="48"/>
                    </a:cubicBezTo>
                    <a:cubicBezTo>
                      <a:pt x="33" y="52"/>
                      <a:pt x="32" y="43"/>
                      <a:pt x="34" y="30"/>
                    </a:cubicBezTo>
                    <a:cubicBezTo>
                      <a:pt x="35" y="16"/>
                      <a:pt x="41" y="5"/>
                      <a:pt x="45" y="0"/>
                    </a:cubicBezTo>
                    <a:cubicBezTo>
                      <a:pt x="45" y="0"/>
                      <a:pt x="37" y="20"/>
                      <a:pt x="38" y="31"/>
                    </a:cubicBezTo>
                    <a:cubicBezTo>
                      <a:pt x="38" y="42"/>
                      <a:pt x="34" y="58"/>
                      <a:pt x="17" y="55"/>
                    </a:cubicBezTo>
                    <a:cubicBezTo>
                      <a:pt x="0" y="51"/>
                      <a:pt x="3" y="26"/>
                      <a:pt x="7" y="16"/>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sľïḋe">
                <a:extLst>
                  <a:ext uri="{FF2B5EF4-FFF2-40B4-BE49-F238E27FC236}">
                    <a16:creationId xmlns:a16="http://schemas.microsoft.com/office/drawing/2014/main" xmlns="" id="{1BBED13B-C07D-4179-85A9-AC18DF6DC96E}"/>
                  </a:ext>
                </a:extLst>
              </p:cNvPr>
              <p:cNvSpPr/>
              <p:nvPr/>
            </p:nvSpPr>
            <p:spPr bwMode="auto">
              <a:xfrm>
                <a:off x="6307929" y="6209287"/>
                <a:ext cx="239879" cy="202276"/>
              </a:xfrm>
              <a:custGeom>
                <a:avLst/>
                <a:gdLst>
                  <a:gd name="T0" fmla="*/ 0 w 89"/>
                  <a:gd name="T1" fmla="*/ 43 h 75"/>
                  <a:gd name="T2" fmla="*/ 8 w 89"/>
                  <a:gd name="T3" fmla="*/ 16 h 75"/>
                  <a:gd name="T4" fmla="*/ 10 w 89"/>
                  <a:gd name="T5" fmla="*/ 13 h 75"/>
                  <a:gd name="T6" fmla="*/ 40 w 89"/>
                  <a:gd name="T7" fmla="*/ 1 h 75"/>
                  <a:gd name="T8" fmla="*/ 89 w 89"/>
                  <a:gd name="T9" fmla="*/ 60 h 75"/>
                  <a:gd name="T10" fmla="*/ 45 w 89"/>
                  <a:gd name="T11" fmla="*/ 75 h 75"/>
                  <a:gd name="T12" fmla="*/ 3 w 89"/>
                  <a:gd name="T13" fmla="*/ 60 h 75"/>
                  <a:gd name="T14" fmla="*/ 0 w 89"/>
                  <a:gd name="T15" fmla="*/ 43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75">
                    <a:moveTo>
                      <a:pt x="0" y="43"/>
                    </a:moveTo>
                    <a:cubicBezTo>
                      <a:pt x="0" y="43"/>
                      <a:pt x="2" y="31"/>
                      <a:pt x="8" y="16"/>
                    </a:cubicBezTo>
                    <a:cubicBezTo>
                      <a:pt x="8" y="15"/>
                      <a:pt x="9" y="13"/>
                      <a:pt x="10" y="13"/>
                    </a:cubicBezTo>
                    <a:cubicBezTo>
                      <a:pt x="15" y="5"/>
                      <a:pt x="25" y="0"/>
                      <a:pt x="40" y="1"/>
                    </a:cubicBezTo>
                    <a:cubicBezTo>
                      <a:pt x="80" y="4"/>
                      <a:pt x="89" y="60"/>
                      <a:pt x="89" y="60"/>
                    </a:cubicBezTo>
                    <a:cubicBezTo>
                      <a:pt x="89" y="60"/>
                      <a:pt x="47" y="75"/>
                      <a:pt x="45" y="75"/>
                    </a:cubicBezTo>
                    <a:cubicBezTo>
                      <a:pt x="42" y="75"/>
                      <a:pt x="3" y="60"/>
                      <a:pt x="3" y="60"/>
                    </a:cubicBezTo>
                    <a:lnTo>
                      <a:pt x="0" y="43"/>
                    </a:lnTo>
                    <a:close/>
                  </a:path>
                </a:pathLst>
              </a:custGeom>
              <a:solidFill>
                <a:srgbClr val="EDF9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ṩļiḑè">
                <a:extLst>
                  <a:ext uri="{FF2B5EF4-FFF2-40B4-BE49-F238E27FC236}">
                    <a16:creationId xmlns:a16="http://schemas.microsoft.com/office/drawing/2014/main" xmlns="" id="{0F35D126-7093-4A31-882F-86D500A171FE}"/>
                  </a:ext>
                </a:extLst>
              </p:cNvPr>
              <p:cNvSpPr/>
              <p:nvPr/>
            </p:nvSpPr>
            <p:spPr bwMode="auto">
              <a:xfrm>
                <a:off x="6552995" y="2927482"/>
                <a:ext cx="29823" cy="3500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îsļíḋe">
                <a:extLst>
                  <a:ext uri="{FF2B5EF4-FFF2-40B4-BE49-F238E27FC236}">
                    <a16:creationId xmlns:a16="http://schemas.microsoft.com/office/drawing/2014/main" xmlns="" id="{B5B34283-CB5B-4AC6-B1D0-8CD3C33611A5}"/>
                  </a:ext>
                </a:extLst>
              </p:cNvPr>
              <p:cNvSpPr/>
              <p:nvPr/>
            </p:nvSpPr>
            <p:spPr bwMode="auto">
              <a:xfrm>
                <a:off x="7094992" y="2927482"/>
                <a:ext cx="29823" cy="3500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61" name="íṣḷïdé">
              <a:extLst>
                <a:ext uri="{FF2B5EF4-FFF2-40B4-BE49-F238E27FC236}">
                  <a16:creationId xmlns:a16="http://schemas.microsoft.com/office/drawing/2014/main" xmlns="" id="{63518AC2-E475-4A6C-8C2F-75EE059E016F}"/>
                </a:ext>
              </a:extLst>
            </p:cNvPr>
            <p:cNvGrpSpPr/>
            <p:nvPr/>
          </p:nvGrpSpPr>
          <p:grpSpPr>
            <a:xfrm>
              <a:off x="8212699" y="1856455"/>
              <a:ext cx="2182252" cy="4759979"/>
              <a:chOff x="8212699" y="1856454"/>
              <a:chExt cx="2182252" cy="4759979"/>
            </a:xfrm>
          </p:grpSpPr>
          <p:sp>
            <p:nvSpPr>
              <p:cNvPr id="62" name="íś1îdé">
                <a:extLst>
                  <a:ext uri="{FF2B5EF4-FFF2-40B4-BE49-F238E27FC236}">
                    <a16:creationId xmlns:a16="http://schemas.microsoft.com/office/drawing/2014/main" xmlns="" id="{2A229B9C-E23D-4646-8A7F-168EE1FB0405}"/>
                  </a:ext>
                </a:extLst>
              </p:cNvPr>
              <p:cNvSpPr/>
              <p:nvPr/>
            </p:nvSpPr>
            <p:spPr bwMode="auto">
              <a:xfrm>
                <a:off x="8597803" y="6104259"/>
                <a:ext cx="1727130" cy="512174"/>
              </a:xfrm>
              <a:prstGeom prst="ellipse">
                <a:avLst/>
              </a:prstGeom>
              <a:solidFill>
                <a:srgbClr val="CE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í$ľidè">
                <a:extLst>
                  <a:ext uri="{FF2B5EF4-FFF2-40B4-BE49-F238E27FC236}">
                    <a16:creationId xmlns:a16="http://schemas.microsoft.com/office/drawing/2014/main" xmlns="" id="{768839DC-B0F2-47E5-BB5C-A9117D8D9932}"/>
                  </a:ext>
                </a:extLst>
              </p:cNvPr>
              <p:cNvSpPr/>
              <p:nvPr/>
            </p:nvSpPr>
            <p:spPr bwMode="auto">
              <a:xfrm>
                <a:off x="8212699" y="4692214"/>
                <a:ext cx="282668" cy="145224"/>
              </a:xfrm>
              <a:custGeom>
                <a:avLst/>
                <a:gdLst>
                  <a:gd name="T0" fmla="*/ 42 w 105"/>
                  <a:gd name="T1" fmla="*/ 11 h 54"/>
                  <a:gd name="T2" fmla="*/ 12 w 105"/>
                  <a:gd name="T3" fmla="*/ 26 h 54"/>
                  <a:gd name="T4" fmla="*/ 66 w 105"/>
                  <a:gd name="T5" fmla="*/ 33 h 54"/>
                  <a:gd name="T6" fmla="*/ 75 w 105"/>
                  <a:gd name="T7" fmla="*/ 0 h 54"/>
                  <a:gd name="T8" fmla="*/ 57 w 105"/>
                  <a:gd name="T9" fmla="*/ 2 h 54"/>
                  <a:gd name="T10" fmla="*/ 42 w 105"/>
                  <a:gd name="T11" fmla="*/ 11 h 54"/>
                </a:gdLst>
                <a:ahLst/>
                <a:cxnLst>
                  <a:cxn ang="0">
                    <a:pos x="T0" y="T1"/>
                  </a:cxn>
                  <a:cxn ang="0">
                    <a:pos x="T2" y="T3"/>
                  </a:cxn>
                  <a:cxn ang="0">
                    <a:pos x="T4" y="T5"/>
                  </a:cxn>
                  <a:cxn ang="0">
                    <a:pos x="T6" y="T7"/>
                  </a:cxn>
                  <a:cxn ang="0">
                    <a:pos x="T8" y="T9"/>
                  </a:cxn>
                  <a:cxn ang="0">
                    <a:pos x="T10" y="T11"/>
                  </a:cxn>
                </a:cxnLst>
                <a:rect l="0" t="0" r="r" b="b"/>
                <a:pathLst>
                  <a:path w="105" h="54">
                    <a:moveTo>
                      <a:pt x="42" y="11"/>
                    </a:moveTo>
                    <a:cubicBezTo>
                      <a:pt x="42" y="11"/>
                      <a:pt x="23" y="19"/>
                      <a:pt x="12" y="26"/>
                    </a:cubicBezTo>
                    <a:cubicBezTo>
                      <a:pt x="0" y="33"/>
                      <a:pt x="35" y="54"/>
                      <a:pt x="66" y="33"/>
                    </a:cubicBezTo>
                    <a:cubicBezTo>
                      <a:pt x="105" y="6"/>
                      <a:pt x="75" y="0"/>
                      <a:pt x="75" y="0"/>
                    </a:cubicBezTo>
                    <a:cubicBezTo>
                      <a:pt x="57" y="2"/>
                      <a:pt x="57" y="2"/>
                      <a:pt x="57" y="2"/>
                    </a:cubicBezTo>
                    <a:lnTo>
                      <a:pt x="42" y="11"/>
                    </a:lnTo>
                    <a:close/>
                  </a:path>
                </a:pathLst>
              </a:custGeom>
              <a:solidFill>
                <a:srgbClr val="EFB7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í$ļíďé">
                <a:extLst>
                  <a:ext uri="{FF2B5EF4-FFF2-40B4-BE49-F238E27FC236}">
                    <a16:creationId xmlns:a16="http://schemas.microsoft.com/office/drawing/2014/main" xmlns="" id="{AE3FC2E3-F3AF-424E-B48B-0C245580F454}"/>
                  </a:ext>
                </a:extLst>
              </p:cNvPr>
              <p:cNvSpPr/>
              <p:nvPr/>
            </p:nvSpPr>
            <p:spPr bwMode="auto">
              <a:xfrm>
                <a:off x="8647075" y="6141862"/>
                <a:ext cx="443452" cy="334534"/>
              </a:xfrm>
              <a:custGeom>
                <a:avLst/>
                <a:gdLst>
                  <a:gd name="T0" fmla="*/ 63 w 165"/>
                  <a:gd name="T1" fmla="*/ 14 h 124"/>
                  <a:gd name="T2" fmla="*/ 45 w 165"/>
                  <a:gd name="T3" fmla="*/ 40 h 124"/>
                  <a:gd name="T4" fmla="*/ 4 w 165"/>
                  <a:gd name="T5" fmla="*/ 92 h 124"/>
                  <a:gd name="T6" fmla="*/ 113 w 165"/>
                  <a:gd name="T7" fmla="*/ 101 h 124"/>
                  <a:gd name="T8" fmla="*/ 137 w 165"/>
                  <a:gd name="T9" fmla="*/ 75 h 124"/>
                  <a:gd name="T10" fmla="*/ 165 w 165"/>
                  <a:gd name="T11" fmla="*/ 47 h 124"/>
                  <a:gd name="T12" fmla="*/ 137 w 165"/>
                  <a:gd name="T13" fmla="*/ 7 h 124"/>
                  <a:gd name="T14" fmla="*/ 101 w 165"/>
                  <a:gd name="T15" fmla="*/ 1 h 124"/>
                  <a:gd name="T16" fmla="*/ 63 w 165"/>
                  <a:gd name="T17" fmla="*/ 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24">
                    <a:moveTo>
                      <a:pt x="63" y="14"/>
                    </a:moveTo>
                    <a:cubicBezTo>
                      <a:pt x="63" y="14"/>
                      <a:pt x="55" y="30"/>
                      <a:pt x="45" y="40"/>
                    </a:cubicBezTo>
                    <a:cubicBezTo>
                      <a:pt x="35" y="50"/>
                      <a:pt x="0" y="68"/>
                      <a:pt x="4" y="92"/>
                    </a:cubicBezTo>
                    <a:cubicBezTo>
                      <a:pt x="8" y="117"/>
                      <a:pt x="75" y="124"/>
                      <a:pt x="113" y="101"/>
                    </a:cubicBezTo>
                    <a:cubicBezTo>
                      <a:pt x="113" y="101"/>
                      <a:pt x="132" y="85"/>
                      <a:pt x="137" y="75"/>
                    </a:cubicBezTo>
                    <a:cubicBezTo>
                      <a:pt x="142" y="64"/>
                      <a:pt x="165" y="47"/>
                      <a:pt x="165" y="47"/>
                    </a:cubicBezTo>
                    <a:cubicBezTo>
                      <a:pt x="165" y="47"/>
                      <a:pt x="159" y="15"/>
                      <a:pt x="137" y="7"/>
                    </a:cubicBezTo>
                    <a:cubicBezTo>
                      <a:pt x="115" y="0"/>
                      <a:pt x="101" y="1"/>
                      <a:pt x="101" y="1"/>
                    </a:cubicBezTo>
                    <a:lnTo>
                      <a:pt x="63" y="14"/>
                    </a:ln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ṡḷïḍé">
                <a:extLst>
                  <a:ext uri="{FF2B5EF4-FFF2-40B4-BE49-F238E27FC236}">
                    <a16:creationId xmlns:a16="http://schemas.microsoft.com/office/drawing/2014/main" xmlns="" id="{220560EE-3F64-4BE6-9D0E-4C2EE18A2BDA}"/>
                  </a:ext>
                </a:extLst>
              </p:cNvPr>
              <p:cNvSpPr/>
              <p:nvPr/>
            </p:nvSpPr>
            <p:spPr bwMode="auto">
              <a:xfrm>
                <a:off x="9874997" y="5711376"/>
                <a:ext cx="342314" cy="490131"/>
              </a:xfrm>
              <a:custGeom>
                <a:avLst/>
                <a:gdLst>
                  <a:gd name="T0" fmla="*/ 10 w 127"/>
                  <a:gd name="T1" fmla="*/ 84 h 182"/>
                  <a:gd name="T2" fmla="*/ 33 w 127"/>
                  <a:gd name="T3" fmla="*/ 128 h 182"/>
                  <a:gd name="T4" fmla="*/ 80 w 127"/>
                  <a:gd name="T5" fmla="*/ 174 h 182"/>
                  <a:gd name="T6" fmla="*/ 120 w 127"/>
                  <a:gd name="T7" fmla="*/ 103 h 182"/>
                  <a:gd name="T8" fmla="*/ 91 w 127"/>
                  <a:gd name="T9" fmla="*/ 26 h 182"/>
                  <a:gd name="T10" fmla="*/ 77 w 127"/>
                  <a:gd name="T11" fmla="*/ 6 h 182"/>
                  <a:gd name="T12" fmla="*/ 36 w 127"/>
                  <a:gd name="T13" fmla="*/ 16 h 182"/>
                  <a:gd name="T14" fmla="*/ 20 w 127"/>
                  <a:gd name="T15" fmla="*/ 35 h 182"/>
                  <a:gd name="T16" fmla="*/ 14 w 127"/>
                  <a:gd name="T17" fmla="*/ 60 h 182"/>
                  <a:gd name="T18" fmla="*/ 0 w 127"/>
                  <a:gd name="T19" fmla="*/ 76 h 182"/>
                  <a:gd name="T20" fmla="*/ 10 w 127"/>
                  <a:gd name="T21" fmla="*/ 8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82">
                    <a:moveTo>
                      <a:pt x="10" y="84"/>
                    </a:moveTo>
                    <a:cubicBezTo>
                      <a:pt x="10" y="84"/>
                      <a:pt x="27" y="103"/>
                      <a:pt x="33" y="128"/>
                    </a:cubicBezTo>
                    <a:cubicBezTo>
                      <a:pt x="39" y="153"/>
                      <a:pt x="54" y="182"/>
                      <a:pt x="80" y="174"/>
                    </a:cubicBezTo>
                    <a:cubicBezTo>
                      <a:pt x="107" y="167"/>
                      <a:pt x="127" y="138"/>
                      <a:pt x="120" y="103"/>
                    </a:cubicBezTo>
                    <a:cubicBezTo>
                      <a:pt x="113" y="69"/>
                      <a:pt x="95" y="36"/>
                      <a:pt x="91" y="26"/>
                    </a:cubicBezTo>
                    <a:cubicBezTo>
                      <a:pt x="87" y="17"/>
                      <a:pt x="77" y="6"/>
                      <a:pt x="77" y="6"/>
                    </a:cubicBezTo>
                    <a:cubicBezTo>
                      <a:pt x="77" y="6"/>
                      <a:pt x="53" y="0"/>
                      <a:pt x="36" y="16"/>
                    </a:cubicBezTo>
                    <a:cubicBezTo>
                      <a:pt x="19" y="33"/>
                      <a:pt x="20" y="35"/>
                      <a:pt x="20" y="35"/>
                    </a:cubicBezTo>
                    <a:cubicBezTo>
                      <a:pt x="14" y="60"/>
                      <a:pt x="14" y="60"/>
                      <a:pt x="14" y="60"/>
                    </a:cubicBezTo>
                    <a:cubicBezTo>
                      <a:pt x="0" y="76"/>
                      <a:pt x="0" y="76"/>
                      <a:pt x="0" y="76"/>
                    </a:cubicBezTo>
                    <a:lnTo>
                      <a:pt x="10" y="84"/>
                    </a:ln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i$ľíḑè">
                <a:extLst>
                  <a:ext uri="{FF2B5EF4-FFF2-40B4-BE49-F238E27FC236}">
                    <a16:creationId xmlns:a16="http://schemas.microsoft.com/office/drawing/2014/main" xmlns="" id="{7EE34E60-AA2E-44E2-9DDF-651CAC332D94}"/>
                  </a:ext>
                </a:extLst>
              </p:cNvPr>
              <p:cNvSpPr/>
              <p:nvPr/>
            </p:nvSpPr>
            <p:spPr bwMode="auto">
              <a:xfrm>
                <a:off x="8775443" y="5437784"/>
                <a:ext cx="175047" cy="671661"/>
              </a:xfrm>
              <a:custGeom>
                <a:avLst/>
                <a:gdLst>
                  <a:gd name="T0" fmla="*/ 6 w 65"/>
                  <a:gd name="T1" fmla="*/ 24 h 250"/>
                  <a:gd name="T2" fmla="*/ 20 w 65"/>
                  <a:gd name="T3" fmla="*/ 238 h 250"/>
                  <a:gd name="T4" fmla="*/ 65 w 65"/>
                  <a:gd name="T5" fmla="*/ 227 h 250"/>
                  <a:gd name="T6" fmla="*/ 47 w 65"/>
                  <a:gd name="T7" fmla="*/ 48 h 250"/>
                  <a:gd name="T8" fmla="*/ 35 w 65"/>
                  <a:gd name="T9" fmla="*/ 15 h 250"/>
                  <a:gd name="T10" fmla="*/ 6 w 65"/>
                  <a:gd name="T11" fmla="*/ 24 h 250"/>
                </a:gdLst>
                <a:ahLst/>
                <a:cxnLst>
                  <a:cxn ang="0">
                    <a:pos x="T0" y="T1"/>
                  </a:cxn>
                  <a:cxn ang="0">
                    <a:pos x="T2" y="T3"/>
                  </a:cxn>
                  <a:cxn ang="0">
                    <a:pos x="T4" y="T5"/>
                  </a:cxn>
                  <a:cxn ang="0">
                    <a:pos x="T6" y="T7"/>
                  </a:cxn>
                  <a:cxn ang="0">
                    <a:pos x="T8" y="T9"/>
                  </a:cxn>
                  <a:cxn ang="0">
                    <a:pos x="T10" y="T11"/>
                  </a:cxn>
                </a:cxnLst>
                <a:rect l="0" t="0" r="r" b="b"/>
                <a:pathLst>
                  <a:path w="65" h="250">
                    <a:moveTo>
                      <a:pt x="6" y="24"/>
                    </a:moveTo>
                    <a:cubicBezTo>
                      <a:pt x="6" y="24"/>
                      <a:pt x="0" y="143"/>
                      <a:pt x="20" y="238"/>
                    </a:cubicBezTo>
                    <a:cubicBezTo>
                      <a:pt x="20" y="238"/>
                      <a:pt x="47" y="250"/>
                      <a:pt x="65" y="227"/>
                    </a:cubicBezTo>
                    <a:cubicBezTo>
                      <a:pt x="65" y="227"/>
                      <a:pt x="47" y="96"/>
                      <a:pt x="47" y="48"/>
                    </a:cubicBezTo>
                    <a:cubicBezTo>
                      <a:pt x="48" y="0"/>
                      <a:pt x="35" y="15"/>
                      <a:pt x="35" y="15"/>
                    </a:cubicBezTo>
                    <a:lnTo>
                      <a:pt x="6" y="24"/>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ŝľîḑe">
                <a:extLst>
                  <a:ext uri="{FF2B5EF4-FFF2-40B4-BE49-F238E27FC236}">
                    <a16:creationId xmlns:a16="http://schemas.microsoft.com/office/drawing/2014/main" xmlns="" id="{84BB088E-4B84-4034-89B7-193EC099C964}"/>
                  </a:ext>
                </a:extLst>
              </p:cNvPr>
              <p:cNvSpPr/>
              <p:nvPr/>
            </p:nvSpPr>
            <p:spPr bwMode="auto">
              <a:xfrm>
                <a:off x="9440621" y="5332756"/>
                <a:ext cx="422706" cy="540700"/>
              </a:xfrm>
              <a:custGeom>
                <a:avLst/>
                <a:gdLst>
                  <a:gd name="T0" fmla="*/ 0 w 157"/>
                  <a:gd name="T1" fmla="*/ 81 h 201"/>
                  <a:gd name="T2" fmla="*/ 134 w 157"/>
                  <a:gd name="T3" fmla="*/ 201 h 201"/>
                  <a:gd name="T4" fmla="*/ 148 w 157"/>
                  <a:gd name="T5" fmla="*/ 161 h 201"/>
                  <a:gd name="T6" fmla="*/ 44 w 157"/>
                  <a:gd name="T7" fmla="*/ 72 h 201"/>
                  <a:gd name="T8" fmla="*/ 8 w 157"/>
                  <a:gd name="T9" fmla="*/ 61 h 201"/>
                  <a:gd name="T10" fmla="*/ 0 w 157"/>
                  <a:gd name="T11" fmla="*/ 81 h 201"/>
                </a:gdLst>
                <a:ahLst/>
                <a:cxnLst>
                  <a:cxn ang="0">
                    <a:pos x="T0" y="T1"/>
                  </a:cxn>
                  <a:cxn ang="0">
                    <a:pos x="T2" y="T3"/>
                  </a:cxn>
                  <a:cxn ang="0">
                    <a:pos x="T4" y="T5"/>
                  </a:cxn>
                  <a:cxn ang="0">
                    <a:pos x="T6" y="T7"/>
                  </a:cxn>
                  <a:cxn ang="0">
                    <a:pos x="T8" y="T9"/>
                  </a:cxn>
                  <a:cxn ang="0">
                    <a:pos x="T10" y="T11"/>
                  </a:cxn>
                </a:cxnLst>
                <a:rect l="0" t="0" r="r" b="b"/>
                <a:pathLst>
                  <a:path w="157" h="201">
                    <a:moveTo>
                      <a:pt x="0" y="81"/>
                    </a:moveTo>
                    <a:cubicBezTo>
                      <a:pt x="0" y="81"/>
                      <a:pt x="43" y="173"/>
                      <a:pt x="134" y="201"/>
                    </a:cubicBezTo>
                    <a:cubicBezTo>
                      <a:pt x="134" y="201"/>
                      <a:pt x="157" y="196"/>
                      <a:pt x="148" y="161"/>
                    </a:cubicBezTo>
                    <a:cubicBezTo>
                      <a:pt x="148" y="161"/>
                      <a:pt x="71" y="144"/>
                      <a:pt x="44" y="72"/>
                    </a:cubicBezTo>
                    <a:cubicBezTo>
                      <a:pt x="17" y="0"/>
                      <a:pt x="8" y="61"/>
                      <a:pt x="8" y="61"/>
                    </a:cubicBezTo>
                    <a:lnTo>
                      <a:pt x="0" y="81"/>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š1ïḑê">
                <a:extLst>
                  <a:ext uri="{FF2B5EF4-FFF2-40B4-BE49-F238E27FC236}">
                    <a16:creationId xmlns:a16="http://schemas.microsoft.com/office/drawing/2014/main" xmlns="" id="{51C991A2-4A51-4D2E-8A5E-D533B605FA76}"/>
                  </a:ext>
                </a:extLst>
              </p:cNvPr>
              <p:cNvSpPr/>
              <p:nvPr/>
            </p:nvSpPr>
            <p:spPr bwMode="auto">
              <a:xfrm>
                <a:off x="9933346" y="4837438"/>
                <a:ext cx="302118" cy="370840"/>
              </a:xfrm>
              <a:custGeom>
                <a:avLst/>
                <a:gdLst>
                  <a:gd name="T0" fmla="*/ 99 w 112"/>
                  <a:gd name="T1" fmla="*/ 84 h 138"/>
                  <a:gd name="T2" fmla="*/ 110 w 112"/>
                  <a:gd name="T3" fmla="*/ 120 h 138"/>
                  <a:gd name="T4" fmla="*/ 95 w 112"/>
                  <a:gd name="T5" fmla="*/ 134 h 138"/>
                  <a:gd name="T6" fmla="*/ 78 w 112"/>
                  <a:gd name="T7" fmla="*/ 125 h 138"/>
                  <a:gd name="T8" fmla="*/ 54 w 112"/>
                  <a:gd name="T9" fmla="*/ 106 h 138"/>
                  <a:gd name="T10" fmla="*/ 44 w 112"/>
                  <a:gd name="T11" fmla="*/ 57 h 138"/>
                  <a:gd name="T12" fmla="*/ 10 w 112"/>
                  <a:gd name="T13" fmla="*/ 60 h 138"/>
                  <a:gd name="T14" fmla="*/ 3 w 112"/>
                  <a:gd name="T15" fmla="*/ 24 h 138"/>
                  <a:gd name="T16" fmla="*/ 16 w 112"/>
                  <a:gd name="T17" fmla="*/ 4 h 138"/>
                  <a:gd name="T18" fmla="*/ 68 w 112"/>
                  <a:gd name="T19" fmla="*/ 24 h 138"/>
                  <a:gd name="T20" fmla="*/ 83 w 112"/>
                  <a:gd name="T21" fmla="*/ 58 h 138"/>
                  <a:gd name="T22" fmla="*/ 99 w 112"/>
                  <a:gd name="T23" fmla="*/ 8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138">
                    <a:moveTo>
                      <a:pt x="99" y="84"/>
                    </a:moveTo>
                    <a:cubicBezTo>
                      <a:pt x="99" y="84"/>
                      <a:pt x="105" y="110"/>
                      <a:pt x="110" y="120"/>
                    </a:cubicBezTo>
                    <a:cubicBezTo>
                      <a:pt x="110" y="120"/>
                      <a:pt x="112" y="138"/>
                      <a:pt x="95" y="134"/>
                    </a:cubicBezTo>
                    <a:cubicBezTo>
                      <a:pt x="78" y="131"/>
                      <a:pt x="78" y="125"/>
                      <a:pt x="78" y="125"/>
                    </a:cubicBezTo>
                    <a:cubicBezTo>
                      <a:pt x="78" y="125"/>
                      <a:pt x="57" y="124"/>
                      <a:pt x="54" y="106"/>
                    </a:cubicBezTo>
                    <a:cubicBezTo>
                      <a:pt x="50" y="88"/>
                      <a:pt x="58" y="64"/>
                      <a:pt x="44" y="57"/>
                    </a:cubicBezTo>
                    <a:cubicBezTo>
                      <a:pt x="30" y="50"/>
                      <a:pt x="15" y="52"/>
                      <a:pt x="10" y="60"/>
                    </a:cubicBezTo>
                    <a:cubicBezTo>
                      <a:pt x="5" y="67"/>
                      <a:pt x="0" y="27"/>
                      <a:pt x="3" y="24"/>
                    </a:cubicBezTo>
                    <a:cubicBezTo>
                      <a:pt x="5" y="21"/>
                      <a:pt x="13" y="7"/>
                      <a:pt x="16" y="4"/>
                    </a:cubicBezTo>
                    <a:cubicBezTo>
                      <a:pt x="19" y="0"/>
                      <a:pt x="68" y="24"/>
                      <a:pt x="68" y="24"/>
                    </a:cubicBezTo>
                    <a:cubicBezTo>
                      <a:pt x="83" y="58"/>
                      <a:pt x="83" y="58"/>
                      <a:pt x="83" y="58"/>
                    </a:cubicBezTo>
                    <a:lnTo>
                      <a:pt x="99" y="84"/>
                    </a:lnTo>
                    <a:close/>
                  </a:path>
                </a:pathLst>
              </a:custGeom>
              <a:solidFill>
                <a:srgbClr val="E5A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ïšľiḑè">
                <a:extLst>
                  <a:ext uri="{FF2B5EF4-FFF2-40B4-BE49-F238E27FC236}">
                    <a16:creationId xmlns:a16="http://schemas.microsoft.com/office/drawing/2014/main" xmlns="" id="{B1443A0E-A2D1-4944-83AD-1214BF5B5A28}"/>
                  </a:ext>
                </a:extLst>
              </p:cNvPr>
              <p:cNvSpPr/>
              <p:nvPr/>
            </p:nvSpPr>
            <p:spPr bwMode="auto">
              <a:xfrm>
                <a:off x="9977432" y="4847811"/>
                <a:ext cx="277482" cy="247659"/>
              </a:xfrm>
              <a:custGeom>
                <a:avLst/>
                <a:gdLst>
                  <a:gd name="T0" fmla="*/ 75 w 103"/>
                  <a:gd name="T1" fmla="*/ 44 h 92"/>
                  <a:gd name="T2" fmla="*/ 97 w 103"/>
                  <a:gd name="T3" fmla="*/ 74 h 92"/>
                  <a:gd name="T4" fmla="*/ 85 w 103"/>
                  <a:gd name="T5" fmla="*/ 90 h 92"/>
                  <a:gd name="T6" fmla="*/ 61 w 103"/>
                  <a:gd name="T7" fmla="*/ 80 h 92"/>
                  <a:gd name="T8" fmla="*/ 45 w 103"/>
                  <a:gd name="T9" fmla="*/ 44 h 92"/>
                  <a:gd name="T10" fmla="*/ 18 w 103"/>
                  <a:gd name="T11" fmla="*/ 17 h 92"/>
                  <a:gd name="T12" fmla="*/ 18 w 103"/>
                  <a:gd name="T13" fmla="*/ 0 h 92"/>
                  <a:gd name="T14" fmla="*/ 39 w 103"/>
                  <a:gd name="T15" fmla="*/ 5 h 92"/>
                  <a:gd name="T16" fmla="*/ 75 w 103"/>
                  <a:gd name="T17" fmla="*/ 29 h 92"/>
                  <a:gd name="T18" fmla="*/ 75 w 103"/>
                  <a:gd name="T19"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92">
                    <a:moveTo>
                      <a:pt x="75" y="44"/>
                    </a:moveTo>
                    <a:cubicBezTo>
                      <a:pt x="75" y="44"/>
                      <a:pt x="87" y="63"/>
                      <a:pt x="97" y="74"/>
                    </a:cubicBezTo>
                    <a:cubicBezTo>
                      <a:pt x="103" y="80"/>
                      <a:pt x="95" y="88"/>
                      <a:pt x="85" y="90"/>
                    </a:cubicBezTo>
                    <a:cubicBezTo>
                      <a:pt x="77" y="92"/>
                      <a:pt x="67" y="90"/>
                      <a:pt x="61" y="80"/>
                    </a:cubicBezTo>
                    <a:cubicBezTo>
                      <a:pt x="47" y="58"/>
                      <a:pt x="45" y="44"/>
                      <a:pt x="45" y="44"/>
                    </a:cubicBezTo>
                    <a:cubicBezTo>
                      <a:pt x="45" y="44"/>
                      <a:pt x="35" y="19"/>
                      <a:pt x="18" y="17"/>
                    </a:cubicBezTo>
                    <a:cubicBezTo>
                      <a:pt x="0" y="15"/>
                      <a:pt x="18" y="0"/>
                      <a:pt x="18" y="0"/>
                    </a:cubicBezTo>
                    <a:cubicBezTo>
                      <a:pt x="39" y="5"/>
                      <a:pt x="39" y="5"/>
                      <a:pt x="39" y="5"/>
                    </a:cubicBezTo>
                    <a:cubicBezTo>
                      <a:pt x="75" y="29"/>
                      <a:pt x="75" y="29"/>
                      <a:pt x="75" y="29"/>
                    </a:cubicBezTo>
                    <a:lnTo>
                      <a:pt x="75" y="44"/>
                    </a:lnTo>
                    <a:close/>
                  </a:path>
                </a:pathLst>
              </a:custGeom>
              <a:solidFill>
                <a:srgbClr val="EFB7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ïṡlïḍê">
                <a:extLst>
                  <a:ext uri="{FF2B5EF4-FFF2-40B4-BE49-F238E27FC236}">
                    <a16:creationId xmlns:a16="http://schemas.microsoft.com/office/drawing/2014/main" xmlns="" id="{8C205CB4-5DB9-4F9A-8DD1-93CE679D4942}"/>
                  </a:ext>
                </a:extLst>
              </p:cNvPr>
              <p:cNvSpPr/>
              <p:nvPr/>
            </p:nvSpPr>
            <p:spPr bwMode="auto">
              <a:xfrm>
                <a:off x="8582243" y="1856454"/>
                <a:ext cx="1812708" cy="2658120"/>
              </a:xfrm>
              <a:custGeom>
                <a:avLst/>
                <a:gdLst>
                  <a:gd name="T0" fmla="*/ 72 w 673"/>
                  <a:gd name="T1" fmla="*/ 376 h 988"/>
                  <a:gd name="T2" fmla="*/ 8 w 673"/>
                  <a:gd name="T3" fmla="*/ 314 h 988"/>
                  <a:gd name="T4" fmla="*/ 71 w 673"/>
                  <a:gd name="T5" fmla="*/ 223 h 988"/>
                  <a:gd name="T6" fmla="*/ 338 w 673"/>
                  <a:gd name="T7" fmla="*/ 55 h 988"/>
                  <a:gd name="T8" fmla="*/ 487 w 673"/>
                  <a:gd name="T9" fmla="*/ 73 h 988"/>
                  <a:gd name="T10" fmla="*/ 588 w 673"/>
                  <a:gd name="T11" fmla="*/ 314 h 988"/>
                  <a:gd name="T12" fmla="*/ 664 w 673"/>
                  <a:gd name="T13" fmla="*/ 446 h 988"/>
                  <a:gd name="T14" fmla="*/ 587 w 673"/>
                  <a:gd name="T15" fmla="*/ 603 h 988"/>
                  <a:gd name="T16" fmla="*/ 644 w 673"/>
                  <a:gd name="T17" fmla="*/ 740 h 988"/>
                  <a:gd name="T18" fmla="*/ 553 w 673"/>
                  <a:gd name="T19" fmla="*/ 881 h 988"/>
                  <a:gd name="T20" fmla="*/ 503 w 673"/>
                  <a:gd name="T21" fmla="*/ 980 h 988"/>
                  <a:gd name="T22" fmla="*/ 503 w 673"/>
                  <a:gd name="T23" fmla="*/ 804 h 988"/>
                  <a:gd name="T24" fmla="*/ 479 w 673"/>
                  <a:gd name="T25" fmla="*/ 741 h 988"/>
                  <a:gd name="T26" fmla="*/ 422 w 673"/>
                  <a:gd name="T27" fmla="*/ 682 h 988"/>
                  <a:gd name="T28" fmla="*/ 361 w 673"/>
                  <a:gd name="T29" fmla="*/ 654 h 988"/>
                  <a:gd name="T30" fmla="*/ 324 w 673"/>
                  <a:gd name="T31" fmla="*/ 645 h 988"/>
                  <a:gd name="T32" fmla="*/ 205 w 673"/>
                  <a:gd name="T33" fmla="*/ 664 h 988"/>
                  <a:gd name="T34" fmla="*/ 155 w 673"/>
                  <a:gd name="T35" fmla="*/ 701 h 988"/>
                  <a:gd name="T36" fmla="*/ 84 w 673"/>
                  <a:gd name="T37" fmla="*/ 774 h 988"/>
                  <a:gd name="T38" fmla="*/ 52 w 673"/>
                  <a:gd name="T39" fmla="*/ 714 h 988"/>
                  <a:gd name="T40" fmla="*/ 48 w 673"/>
                  <a:gd name="T41" fmla="*/ 637 h 988"/>
                  <a:gd name="T42" fmla="*/ 85 w 673"/>
                  <a:gd name="T43" fmla="*/ 481 h 988"/>
                  <a:gd name="T44" fmla="*/ 88 w 673"/>
                  <a:gd name="T45" fmla="*/ 403 h 988"/>
                  <a:gd name="T46" fmla="*/ 72 w 673"/>
                  <a:gd name="T47" fmla="*/ 376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3" h="988">
                    <a:moveTo>
                      <a:pt x="72" y="376"/>
                    </a:moveTo>
                    <a:cubicBezTo>
                      <a:pt x="72" y="376"/>
                      <a:pt x="17" y="365"/>
                      <a:pt x="8" y="314"/>
                    </a:cubicBezTo>
                    <a:cubicBezTo>
                      <a:pt x="0" y="264"/>
                      <a:pt x="50" y="270"/>
                      <a:pt x="71" y="223"/>
                    </a:cubicBezTo>
                    <a:cubicBezTo>
                      <a:pt x="93" y="176"/>
                      <a:pt x="167" y="0"/>
                      <a:pt x="338" y="55"/>
                    </a:cubicBezTo>
                    <a:cubicBezTo>
                      <a:pt x="338" y="55"/>
                      <a:pt x="412" y="23"/>
                      <a:pt x="487" y="73"/>
                    </a:cubicBezTo>
                    <a:cubicBezTo>
                      <a:pt x="561" y="124"/>
                      <a:pt x="550" y="248"/>
                      <a:pt x="588" y="314"/>
                    </a:cubicBezTo>
                    <a:cubicBezTo>
                      <a:pt x="627" y="379"/>
                      <a:pt x="673" y="386"/>
                      <a:pt x="664" y="446"/>
                    </a:cubicBezTo>
                    <a:cubicBezTo>
                      <a:pt x="654" y="507"/>
                      <a:pt x="571" y="543"/>
                      <a:pt x="587" y="603"/>
                    </a:cubicBezTo>
                    <a:cubicBezTo>
                      <a:pt x="602" y="662"/>
                      <a:pt x="648" y="659"/>
                      <a:pt x="644" y="740"/>
                    </a:cubicBezTo>
                    <a:cubicBezTo>
                      <a:pt x="640" y="822"/>
                      <a:pt x="551" y="832"/>
                      <a:pt x="553" y="881"/>
                    </a:cubicBezTo>
                    <a:cubicBezTo>
                      <a:pt x="555" y="929"/>
                      <a:pt x="543" y="972"/>
                      <a:pt x="503" y="980"/>
                    </a:cubicBezTo>
                    <a:cubicBezTo>
                      <a:pt x="464" y="988"/>
                      <a:pt x="503" y="804"/>
                      <a:pt x="503" y="804"/>
                    </a:cubicBezTo>
                    <a:cubicBezTo>
                      <a:pt x="503" y="804"/>
                      <a:pt x="479" y="744"/>
                      <a:pt x="479" y="741"/>
                    </a:cubicBezTo>
                    <a:cubicBezTo>
                      <a:pt x="479" y="739"/>
                      <a:pt x="425" y="683"/>
                      <a:pt x="422" y="682"/>
                    </a:cubicBezTo>
                    <a:cubicBezTo>
                      <a:pt x="418" y="681"/>
                      <a:pt x="368" y="654"/>
                      <a:pt x="361" y="654"/>
                    </a:cubicBezTo>
                    <a:cubicBezTo>
                      <a:pt x="354" y="654"/>
                      <a:pt x="324" y="645"/>
                      <a:pt x="324" y="645"/>
                    </a:cubicBezTo>
                    <a:cubicBezTo>
                      <a:pt x="324" y="645"/>
                      <a:pt x="213" y="663"/>
                      <a:pt x="205" y="664"/>
                    </a:cubicBezTo>
                    <a:cubicBezTo>
                      <a:pt x="196" y="666"/>
                      <a:pt x="155" y="701"/>
                      <a:pt x="155" y="701"/>
                    </a:cubicBezTo>
                    <a:cubicBezTo>
                      <a:pt x="84" y="774"/>
                      <a:pt x="84" y="774"/>
                      <a:pt x="84" y="774"/>
                    </a:cubicBezTo>
                    <a:cubicBezTo>
                      <a:pt x="84" y="774"/>
                      <a:pt x="51" y="760"/>
                      <a:pt x="52" y="714"/>
                    </a:cubicBezTo>
                    <a:cubicBezTo>
                      <a:pt x="52" y="668"/>
                      <a:pt x="73" y="676"/>
                      <a:pt x="48" y="637"/>
                    </a:cubicBezTo>
                    <a:cubicBezTo>
                      <a:pt x="23" y="598"/>
                      <a:pt x="99" y="573"/>
                      <a:pt x="85" y="481"/>
                    </a:cubicBezTo>
                    <a:cubicBezTo>
                      <a:pt x="72" y="389"/>
                      <a:pt x="88" y="403"/>
                      <a:pt x="88" y="403"/>
                    </a:cubicBezTo>
                    <a:lnTo>
                      <a:pt x="72" y="376"/>
                    </a:lnTo>
                    <a:close/>
                  </a:path>
                </a:pathLst>
              </a:custGeom>
              <a:solidFill>
                <a:srgbClr val="AF2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ṩḻíḍê">
                <a:extLst>
                  <a:ext uri="{FF2B5EF4-FFF2-40B4-BE49-F238E27FC236}">
                    <a16:creationId xmlns:a16="http://schemas.microsoft.com/office/drawing/2014/main" xmlns="" id="{E1D7121B-E6CC-4037-913E-BD775476B45B}"/>
                  </a:ext>
                </a:extLst>
              </p:cNvPr>
              <p:cNvSpPr/>
              <p:nvPr/>
            </p:nvSpPr>
            <p:spPr bwMode="auto">
              <a:xfrm>
                <a:off x="8945303" y="3392977"/>
                <a:ext cx="1185133" cy="1474284"/>
              </a:xfrm>
              <a:custGeom>
                <a:avLst/>
                <a:gdLst>
                  <a:gd name="T0" fmla="*/ 0 w 440"/>
                  <a:gd name="T1" fmla="*/ 151 h 548"/>
                  <a:gd name="T2" fmla="*/ 40 w 440"/>
                  <a:gd name="T3" fmla="*/ 79 h 548"/>
                  <a:gd name="T4" fmla="*/ 383 w 440"/>
                  <a:gd name="T5" fmla="*/ 138 h 548"/>
                  <a:gd name="T6" fmla="*/ 286 w 440"/>
                  <a:gd name="T7" fmla="*/ 506 h 548"/>
                  <a:gd name="T8" fmla="*/ 184 w 440"/>
                  <a:gd name="T9" fmla="*/ 528 h 548"/>
                  <a:gd name="T10" fmla="*/ 76 w 440"/>
                  <a:gd name="T11" fmla="*/ 439 h 548"/>
                  <a:gd name="T12" fmla="*/ 57 w 440"/>
                  <a:gd name="T13" fmla="*/ 367 h 548"/>
                  <a:gd name="T14" fmla="*/ 57 w 440"/>
                  <a:gd name="T15" fmla="*/ 336 h 548"/>
                  <a:gd name="T16" fmla="*/ 20 w 440"/>
                  <a:gd name="T17" fmla="*/ 301 h 548"/>
                  <a:gd name="T18" fmla="*/ 2 w 440"/>
                  <a:gd name="T19" fmla="*/ 200 h 548"/>
                  <a:gd name="T20" fmla="*/ 0 w 440"/>
                  <a:gd name="T21" fmla="*/ 151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548">
                    <a:moveTo>
                      <a:pt x="0" y="151"/>
                    </a:moveTo>
                    <a:cubicBezTo>
                      <a:pt x="0" y="151"/>
                      <a:pt x="6" y="99"/>
                      <a:pt x="40" y="79"/>
                    </a:cubicBezTo>
                    <a:cubicBezTo>
                      <a:pt x="75" y="58"/>
                      <a:pt x="278" y="0"/>
                      <a:pt x="383" y="138"/>
                    </a:cubicBezTo>
                    <a:cubicBezTo>
                      <a:pt x="383" y="138"/>
                      <a:pt x="440" y="371"/>
                      <a:pt x="286" y="506"/>
                    </a:cubicBezTo>
                    <a:cubicBezTo>
                      <a:pt x="286" y="506"/>
                      <a:pt x="246" y="548"/>
                      <a:pt x="184" y="528"/>
                    </a:cubicBezTo>
                    <a:cubicBezTo>
                      <a:pt x="122" y="508"/>
                      <a:pt x="76" y="439"/>
                      <a:pt x="76" y="439"/>
                    </a:cubicBezTo>
                    <a:cubicBezTo>
                      <a:pt x="57" y="367"/>
                      <a:pt x="57" y="367"/>
                      <a:pt x="57" y="367"/>
                    </a:cubicBezTo>
                    <a:cubicBezTo>
                      <a:pt x="57" y="336"/>
                      <a:pt x="57" y="336"/>
                      <a:pt x="57" y="336"/>
                    </a:cubicBezTo>
                    <a:cubicBezTo>
                      <a:pt x="20" y="301"/>
                      <a:pt x="20" y="301"/>
                      <a:pt x="20" y="301"/>
                    </a:cubicBezTo>
                    <a:cubicBezTo>
                      <a:pt x="2" y="200"/>
                      <a:pt x="2" y="200"/>
                      <a:pt x="2" y="200"/>
                    </a:cubicBezTo>
                    <a:lnTo>
                      <a:pt x="0" y="151"/>
                    </a:lnTo>
                    <a:close/>
                  </a:path>
                </a:pathLst>
              </a:custGeom>
              <a:solidFill>
                <a:srgbClr val="6D03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íşļïḋè">
                <a:extLst>
                  <a:ext uri="{FF2B5EF4-FFF2-40B4-BE49-F238E27FC236}">
                    <a16:creationId xmlns:a16="http://schemas.microsoft.com/office/drawing/2014/main" xmlns="" id="{53264FDC-623C-483C-891E-0418CBF61502}"/>
                  </a:ext>
                </a:extLst>
              </p:cNvPr>
              <p:cNvSpPr/>
              <p:nvPr/>
            </p:nvSpPr>
            <p:spPr bwMode="auto">
              <a:xfrm>
                <a:off x="9699950" y="4194303"/>
                <a:ext cx="565337" cy="866158"/>
              </a:xfrm>
              <a:custGeom>
                <a:avLst/>
                <a:gdLst>
                  <a:gd name="T0" fmla="*/ 48 w 210"/>
                  <a:gd name="T1" fmla="*/ 42 h 322"/>
                  <a:gd name="T2" fmla="*/ 124 w 210"/>
                  <a:gd name="T3" fmla="*/ 219 h 322"/>
                  <a:gd name="T4" fmla="*/ 187 w 210"/>
                  <a:gd name="T5" fmla="*/ 263 h 322"/>
                  <a:gd name="T6" fmla="*/ 178 w 210"/>
                  <a:gd name="T7" fmla="*/ 287 h 322"/>
                  <a:gd name="T8" fmla="*/ 135 w 210"/>
                  <a:gd name="T9" fmla="*/ 264 h 322"/>
                  <a:gd name="T10" fmla="*/ 113 w 210"/>
                  <a:gd name="T11" fmla="*/ 275 h 322"/>
                  <a:gd name="T12" fmla="*/ 79 w 210"/>
                  <a:gd name="T13" fmla="*/ 320 h 322"/>
                  <a:gd name="T14" fmla="*/ 60 w 210"/>
                  <a:gd name="T15" fmla="*/ 300 h 322"/>
                  <a:gd name="T16" fmla="*/ 81 w 210"/>
                  <a:gd name="T17" fmla="*/ 261 h 322"/>
                  <a:gd name="T18" fmla="*/ 78 w 210"/>
                  <a:gd name="T19" fmla="*/ 228 h 322"/>
                  <a:gd name="T20" fmla="*/ 13 w 210"/>
                  <a:gd name="T21" fmla="*/ 49 h 322"/>
                  <a:gd name="T22" fmla="*/ 8 w 210"/>
                  <a:gd name="T23" fmla="*/ 16 h 322"/>
                  <a:gd name="T24" fmla="*/ 37 w 210"/>
                  <a:gd name="T25" fmla="*/ 21 h 322"/>
                  <a:gd name="T26" fmla="*/ 48 w 210"/>
                  <a:gd name="T27" fmla="*/ 4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0" h="322">
                    <a:moveTo>
                      <a:pt x="48" y="42"/>
                    </a:moveTo>
                    <a:cubicBezTo>
                      <a:pt x="48" y="42"/>
                      <a:pt x="91" y="161"/>
                      <a:pt x="124" y="219"/>
                    </a:cubicBezTo>
                    <a:cubicBezTo>
                      <a:pt x="124" y="219"/>
                      <a:pt x="163" y="255"/>
                      <a:pt x="187" y="263"/>
                    </a:cubicBezTo>
                    <a:cubicBezTo>
                      <a:pt x="210" y="272"/>
                      <a:pt x="200" y="284"/>
                      <a:pt x="178" y="287"/>
                    </a:cubicBezTo>
                    <a:cubicBezTo>
                      <a:pt x="157" y="290"/>
                      <a:pt x="135" y="264"/>
                      <a:pt x="135" y="264"/>
                    </a:cubicBezTo>
                    <a:cubicBezTo>
                      <a:pt x="135" y="264"/>
                      <a:pt x="119" y="258"/>
                      <a:pt x="113" y="275"/>
                    </a:cubicBezTo>
                    <a:cubicBezTo>
                      <a:pt x="107" y="292"/>
                      <a:pt x="99" y="318"/>
                      <a:pt x="79" y="320"/>
                    </a:cubicBezTo>
                    <a:cubicBezTo>
                      <a:pt x="58" y="322"/>
                      <a:pt x="55" y="306"/>
                      <a:pt x="60" y="300"/>
                    </a:cubicBezTo>
                    <a:cubicBezTo>
                      <a:pt x="64" y="294"/>
                      <a:pt x="83" y="276"/>
                      <a:pt x="81" y="261"/>
                    </a:cubicBezTo>
                    <a:cubicBezTo>
                      <a:pt x="78" y="246"/>
                      <a:pt x="76" y="232"/>
                      <a:pt x="78" y="228"/>
                    </a:cubicBezTo>
                    <a:cubicBezTo>
                      <a:pt x="78" y="228"/>
                      <a:pt x="27" y="99"/>
                      <a:pt x="13" y="49"/>
                    </a:cubicBezTo>
                    <a:cubicBezTo>
                      <a:pt x="0" y="0"/>
                      <a:pt x="8" y="16"/>
                      <a:pt x="8" y="16"/>
                    </a:cubicBezTo>
                    <a:cubicBezTo>
                      <a:pt x="37" y="21"/>
                      <a:pt x="37" y="21"/>
                      <a:pt x="37" y="21"/>
                    </a:cubicBezTo>
                    <a:lnTo>
                      <a:pt x="48" y="42"/>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šļíde">
                <a:extLst>
                  <a:ext uri="{FF2B5EF4-FFF2-40B4-BE49-F238E27FC236}">
                    <a16:creationId xmlns:a16="http://schemas.microsoft.com/office/drawing/2014/main" xmlns="" id="{5E702095-6EAB-4EA9-8D47-37B1071A8D2A}"/>
                  </a:ext>
                </a:extLst>
              </p:cNvPr>
              <p:cNvSpPr/>
              <p:nvPr/>
            </p:nvSpPr>
            <p:spPr bwMode="auto">
              <a:xfrm>
                <a:off x="8587429" y="4815395"/>
                <a:ext cx="1203286" cy="800029"/>
              </a:xfrm>
              <a:custGeom>
                <a:avLst/>
                <a:gdLst>
                  <a:gd name="T0" fmla="*/ 44 w 447"/>
                  <a:gd name="T1" fmla="*/ 24 h 297"/>
                  <a:gd name="T2" fmla="*/ 0 w 447"/>
                  <a:gd name="T3" fmla="*/ 195 h 297"/>
                  <a:gd name="T4" fmla="*/ 207 w 447"/>
                  <a:gd name="T5" fmla="*/ 294 h 297"/>
                  <a:gd name="T6" fmla="*/ 447 w 447"/>
                  <a:gd name="T7" fmla="*/ 213 h 297"/>
                  <a:gd name="T8" fmla="*/ 358 w 447"/>
                  <a:gd name="T9" fmla="*/ 63 h 297"/>
                  <a:gd name="T10" fmla="*/ 264 w 447"/>
                  <a:gd name="T11" fmla="*/ 35 h 297"/>
                  <a:gd name="T12" fmla="*/ 144 w 447"/>
                  <a:gd name="T13" fmla="*/ 46 h 297"/>
                  <a:gd name="T14" fmla="*/ 68 w 447"/>
                  <a:gd name="T15" fmla="*/ 33 h 297"/>
                  <a:gd name="T16" fmla="*/ 44 w 447"/>
                  <a:gd name="T17" fmla="*/ 24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7" h="297">
                    <a:moveTo>
                      <a:pt x="44" y="24"/>
                    </a:moveTo>
                    <a:cubicBezTo>
                      <a:pt x="44" y="24"/>
                      <a:pt x="18" y="142"/>
                      <a:pt x="0" y="195"/>
                    </a:cubicBezTo>
                    <a:cubicBezTo>
                      <a:pt x="0" y="195"/>
                      <a:pt x="61" y="291"/>
                      <a:pt x="207" y="294"/>
                    </a:cubicBezTo>
                    <a:cubicBezTo>
                      <a:pt x="352" y="297"/>
                      <a:pt x="447" y="213"/>
                      <a:pt x="447" y="213"/>
                    </a:cubicBezTo>
                    <a:cubicBezTo>
                      <a:pt x="447" y="213"/>
                      <a:pt x="373" y="127"/>
                      <a:pt x="358" y="63"/>
                    </a:cubicBezTo>
                    <a:cubicBezTo>
                      <a:pt x="343" y="0"/>
                      <a:pt x="264" y="35"/>
                      <a:pt x="264" y="35"/>
                    </a:cubicBezTo>
                    <a:cubicBezTo>
                      <a:pt x="264" y="35"/>
                      <a:pt x="149" y="47"/>
                      <a:pt x="144" y="46"/>
                    </a:cubicBezTo>
                    <a:cubicBezTo>
                      <a:pt x="139" y="46"/>
                      <a:pt x="71" y="34"/>
                      <a:pt x="68" y="33"/>
                    </a:cubicBezTo>
                    <a:cubicBezTo>
                      <a:pt x="65" y="32"/>
                      <a:pt x="44" y="24"/>
                      <a:pt x="44" y="24"/>
                    </a:cubicBezTo>
                    <a:close/>
                  </a:path>
                </a:pathLst>
              </a:custGeom>
              <a:solidFill>
                <a:srgbClr val="7353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îśḷïdé">
                <a:extLst>
                  <a:ext uri="{FF2B5EF4-FFF2-40B4-BE49-F238E27FC236}">
                    <a16:creationId xmlns:a16="http://schemas.microsoft.com/office/drawing/2014/main" xmlns="" id="{ED6FF46F-C765-442F-8C25-71A2E61A5916}"/>
                  </a:ext>
                </a:extLst>
              </p:cNvPr>
              <p:cNvSpPr/>
              <p:nvPr/>
            </p:nvSpPr>
            <p:spPr bwMode="auto">
              <a:xfrm>
                <a:off x="9242235" y="3521345"/>
                <a:ext cx="245066" cy="202276"/>
              </a:xfrm>
              <a:custGeom>
                <a:avLst/>
                <a:gdLst>
                  <a:gd name="T0" fmla="*/ 91 w 91"/>
                  <a:gd name="T1" fmla="*/ 8 h 75"/>
                  <a:gd name="T2" fmla="*/ 84 w 91"/>
                  <a:gd name="T3" fmla="*/ 44 h 75"/>
                  <a:gd name="T4" fmla="*/ 84 w 91"/>
                  <a:gd name="T5" fmla="*/ 48 h 75"/>
                  <a:gd name="T6" fmla="*/ 13 w 91"/>
                  <a:gd name="T7" fmla="*/ 69 h 75"/>
                  <a:gd name="T8" fmla="*/ 5 w 91"/>
                  <a:gd name="T9" fmla="*/ 53 h 75"/>
                  <a:gd name="T10" fmla="*/ 18 w 91"/>
                  <a:gd name="T11" fmla="*/ 20 h 75"/>
                  <a:gd name="T12" fmla="*/ 37 w 91"/>
                  <a:gd name="T13" fmla="*/ 8 h 75"/>
                  <a:gd name="T14" fmla="*/ 71 w 91"/>
                  <a:gd name="T15" fmla="*/ 0 h 75"/>
                  <a:gd name="T16" fmla="*/ 91 w 91"/>
                  <a:gd name="T1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75">
                    <a:moveTo>
                      <a:pt x="91" y="8"/>
                    </a:moveTo>
                    <a:cubicBezTo>
                      <a:pt x="84" y="44"/>
                      <a:pt x="84" y="44"/>
                      <a:pt x="84" y="44"/>
                    </a:cubicBezTo>
                    <a:cubicBezTo>
                      <a:pt x="84" y="48"/>
                      <a:pt x="84" y="48"/>
                      <a:pt x="84" y="48"/>
                    </a:cubicBezTo>
                    <a:cubicBezTo>
                      <a:pt x="84" y="48"/>
                      <a:pt x="26" y="75"/>
                      <a:pt x="13" y="69"/>
                    </a:cubicBezTo>
                    <a:cubicBezTo>
                      <a:pt x="0" y="64"/>
                      <a:pt x="5" y="53"/>
                      <a:pt x="5" y="53"/>
                    </a:cubicBezTo>
                    <a:cubicBezTo>
                      <a:pt x="5" y="53"/>
                      <a:pt x="17" y="30"/>
                      <a:pt x="18" y="20"/>
                    </a:cubicBezTo>
                    <a:cubicBezTo>
                      <a:pt x="20" y="9"/>
                      <a:pt x="34" y="13"/>
                      <a:pt x="37" y="8"/>
                    </a:cubicBezTo>
                    <a:cubicBezTo>
                      <a:pt x="41" y="4"/>
                      <a:pt x="65" y="1"/>
                      <a:pt x="71" y="0"/>
                    </a:cubicBezTo>
                    <a:cubicBezTo>
                      <a:pt x="77" y="0"/>
                      <a:pt x="91" y="8"/>
                      <a:pt x="91" y="8"/>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Sļiḍè">
                <a:extLst>
                  <a:ext uri="{FF2B5EF4-FFF2-40B4-BE49-F238E27FC236}">
                    <a16:creationId xmlns:a16="http://schemas.microsoft.com/office/drawing/2014/main" xmlns="" id="{2F1CC676-A49C-4EB9-A12A-78DD4CAD0E60}"/>
                  </a:ext>
                </a:extLst>
              </p:cNvPr>
              <p:cNvSpPr/>
              <p:nvPr/>
            </p:nvSpPr>
            <p:spPr bwMode="auto">
              <a:xfrm>
                <a:off x="8592616" y="2324543"/>
                <a:ext cx="1343323" cy="1291457"/>
              </a:xfrm>
              <a:custGeom>
                <a:avLst/>
                <a:gdLst>
                  <a:gd name="T0" fmla="*/ 80 w 499"/>
                  <a:gd name="T1" fmla="*/ 120 h 480"/>
                  <a:gd name="T2" fmla="*/ 245 w 499"/>
                  <a:gd name="T3" fmla="*/ 476 h 480"/>
                  <a:gd name="T4" fmla="*/ 412 w 499"/>
                  <a:gd name="T5" fmla="*/ 388 h 480"/>
                  <a:gd name="T6" fmla="*/ 499 w 499"/>
                  <a:gd name="T7" fmla="*/ 182 h 480"/>
                  <a:gd name="T8" fmla="*/ 455 w 499"/>
                  <a:gd name="T9" fmla="*/ 105 h 480"/>
                  <a:gd name="T10" fmla="*/ 295 w 499"/>
                  <a:gd name="T11" fmla="*/ 18 h 480"/>
                  <a:gd name="T12" fmla="*/ 221 w 499"/>
                  <a:gd name="T13" fmla="*/ 3 h 480"/>
                  <a:gd name="T14" fmla="*/ 151 w 499"/>
                  <a:gd name="T15" fmla="*/ 19 h 480"/>
                  <a:gd name="T16" fmla="*/ 114 w 499"/>
                  <a:gd name="T17" fmla="*/ 60 h 480"/>
                  <a:gd name="T18" fmla="*/ 80 w 499"/>
                  <a:gd name="T19" fmla="*/ 12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9" h="480">
                    <a:moveTo>
                      <a:pt x="80" y="120"/>
                    </a:moveTo>
                    <a:cubicBezTo>
                      <a:pt x="80" y="120"/>
                      <a:pt x="0" y="424"/>
                      <a:pt x="245" y="476"/>
                    </a:cubicBezTo>
                    <a:cubicBezTo>
                      <a:pt x="245" y="476"/>
                      <a:pt x="338" y="480"/>
                      <a:pt x="412" y="388"/>
                    </a:cubicBezTo>
                    <a:cubicBezTo>
                      <a:pt x="485" y="297"/>
                      <a:pt x="499" y="182"/>
                      <a:pt x="499" y="182"/>
                    </a:cubicBezTo>
                    <a:cubicBezTo>
                      <a:pt x="499" y="182"/>
                      <a:pt x="465" y="114"/>
                      <a:pt x="455" y="105"/>
                    </a:cubicBezTo>
                    <a:cubicBezTo>
                      <a:pt x="445" y="95"/>
                      <a:pt x="302" y="25"/>
                      <a:pt x="295" y="18"/>
                    </a:cubicBezTo>
                    <a:cubicBezTo>
                      <a:pt x="288" y="11"/>
                      <a:pt x="242" y="0"/>
                      <a:pt x="221" y="3"/>
                    </a:cubicBezTo>
                    <a:cubicBezTo>
                      <a:pt x="199" y="5"/>
                      <a:pt x="159" y="13"/>
                      <a:pt x="151" y="19"/>
                    </a:cubicBezTo>
                    <a:cubicBezTo>
                      <a:pt x="143" y="25"/>
                      <a:pt x="114" y="60"/>
                      <a:pt x="114" y="60"/>
                    </a:cubicBezTo>
                    <a:lnTo>
                      <a:pt x="80" y="120"/>
                    </a:lnTo>
                    <a:close/>
                  </a:path>
                </a:pathLst>
              </a:custGeom>
              <a:solidFill>
                <a:srgbClr val="FFCD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Slîḋe">
                <a:extLst>
                  <a:ext uri="{FF2B5EF4-FFF2-40B4-BE49-F238E27FC236}">
                    <a16:creationId xmlns:a16="http://schemas.microsoft.com/office/drawing/2014/main" xmlns="" id="{EDDC7BAF-B26C-423A-9ED0-8516733E35EC}"/>
                  </a:ext>
                </a:extLst>
              </p:cNvPr>
              <p:cNvSpPr/>
              <p:nvPr/>
            </p:nvSpPr>
            <p:spPr bwMode="auto">
              <a:xfrm>
                <a:off x="8752103" y="2211735"/>
                <a:ext cx="1325170" cy="1594872"/>
              </a:xfrm>
              <a:custGeom>
                <a:avLst/>
                <a:gdLst>
                  <a:gd name="T0" fmla="*/ 0 w 492"/>
                  <a:gd name="T1" fmla="*/ 185 h 593"/>
                  <a:gd name="T2" fmla="*/ 105 w 492"/>
                  <a:gd name="T3" fmla="*/ 56 h 593"/>
                  <a:gd name="T4" fmla="*/ 205 w 492"/>
                  <a:gd name="T5" fmla="*/ 124 h 593"/>
                  <a:gd name="T6" fmla="*/ 375 w 492"/>
                  <a:gd name="T7" fmla="*/ 243 h 593"/>
                  <a:gd name="T8" fmla="*/ 358 w 492"/>
                  <a:gd name="T9" fmla="*/ 379 h 593"/>
                  <a:gd name="T10" fmla="*/ 358 w 492"/>
                  <a:gd name="T11" fmla="*/ 470 h 593"/>
                  <a:gd name="T12" fmla="*/ 378 w 492"/>
                  <a:gd name="T13" fmla="*/ 514 h 593"/>
                  <a:gd name="T14" fmla="*/ 455 w 492"/>
                  <a:gd name="T15" fmla="*/ 577 h 593"/>
                  <a:gd name="T16" fmla="*/ 458 w 492"/>
                  <a:gd name="T17" fmla="*/ 590 h 593"/>
                  <a:gd name="T18" fmla="*/ 478 w 492"/>
                  <a:gd name="T19" fmla="*/ 587 h 593"/>
                  <a:gd name="T20" fmla="*/ 472 w 492"/>
                  <a:gd name="T21" fmla="*/ 518 h 593"/>
                  <a:gd name="T22" fmla="*/ 490 w 492"/>
                  <a:gd name="T23" fmla="*/ 281 h 593"/>
                  <a:gd name="T24" fmla="*/ 451 w 492"/>
                  <a:gd name="T25" fmla="*/ 156 h 593"/>
                  <a:gd name="T26" fmla="*/ 375 w 492"/>
                  <a:gd name="T27" fmla="*/ 61 h 593"/>
                  <a:gd name="T28" fmla="*/ 291 w 492"/>
                  <a:gd name="T29" fmla="*/ 18 h 593"/>
                  <a:gd name="T30" fmla="*/ 241 w 492"/>
                  <a:gd name="T31" fmla="*/ 8 h 593"/>
                  <a:gd name="T32" fmla="*/ 70 w 492"/>
                  <a:gd name="T33" fmla="*/ 27 h 593"/>
                  <a:gd name="T34" fmla="*/ 39 w 492"/>
                  <a:gd name="T35" fmla="*/ 61 h 593"/>
                  <a:gd name="T36" fmla="*/ 8 w 492"/>
                  <a:gd name="T37" fmla="*/ 141 h 593"/>
                  <a:gd name="T38" fmla="*/ 0 w 492"/>
                  <a:gd name="T39" fmla="*/ 18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2" h="593">
                    <a:moveTo>
                      <a:pt x="0" y="185"/>
                    </a:moveTo>
                    <a:cubicBezTo>
                      <a:pt x="0" y="185"/>
                      <a:pt x="79" y="124"/>
                      <a:pt x="105" y="56"/>
                    </a:cubicBezTo>
                    <a:cubicBezTo>
                      <a:pt x="105" y="56"/>
                      <a:pt x="129" y="113"/>
                      <a:pt x="205" y="124"/>
                    </a:cubicBezTo>
                    <a:cubicBezTo>
                      <a:pt x="281" y="136"/>
                      <a:pt x="352" y="173"/>
                      <a:pt x="375" y="243"/>
                    </a:cubicBezTo>
                    <a:cubicBezTo>
                      <a:pt x="393" y="298"/>
                      <a:pt x="379" y="339"/>
                      <a:pt x="358" y="379"/>
                    </a:cubicBezTo>
                    <a:cubicBezTo>
                      <a:pt x="337" y="420"/>
                      <a:pt x="332" y="434"/>
                      <a:pt x="358" y="470"/>
                    </a:cubicBezTo>
                    <a:cubicBezTo>
                      <a:pt x="383" y="505"/>
                      <a:pt x="378" y="514"/>
                      <a:pt x="378" y="514"/>
                    </a:cubicBezTo>
                    <a:cubicBezTo>
                      <a:pt x="378" y="514"/>
                      <a:pt x="421" y="533"/>
                      <a:pt x="455" y="577"/>
                    </a:cubicBezTo>
                    <a:cubicBezTo>
                      <a:pt x="457" y="579"/>
                      <a:pt x="458" y="590"/>
                      <a:pt x="458" y="590"/>
                    </a:cubicBezTo>
                    <a:cubicBezTo>
                      <a:pt x="458" y="590"/>
                      <a:pt x="474" y="593"/>
                      <a:pt x="478" y="587"/>
                    </a:cubicBezTo>
                    <a:cubicBezTo>
                      <a:pt x="482" y="580"/>
                      <a:pt x="472" y="524"/>
                      <a:pt x="472" y="518"/>
                    </a:cubicBezTo>
                    <a:cubicBezTo>
                      <a:pt x="472" y="512"/>
                      <a:pt x="488" y="293"/>
                      <a:pt x="490" y="281"/>
                    </a:cubicBezTo>
                    <a:cubicBezTo>
                      <a:pt x="492" y="269"/>
                      <a:pt x="460" y="178"/>
                      <a:pt x="451" y="156"/>
                    </a:cubicBezTo>
                    <a:cubicBezTo>
                      <a:pt x="441" y="133"/>
                      <a:pt x="408" y="85"/>
                      <a:pt x="375" y="61"/>
                    </a:cubicBezTo>
                    <a:cubicBezTo>
                      <a:pt x="342" y="37"/>
                      <a:pt x="315" y="25"/>
                      <a:pt x="291" y="18"/>
                    </a:cubicBezTo>
                    <a:cubicBezTo>
                      <a:pt x="266" y="12"/>
                      <a:pt x="263" y="16"/>
                      <a:pt x="241" y="8"/>
                    </a:cubicBezTo>
                    <a:cubicBezTo>
                      <a:pt x="219" y="0"/>
                      <a:pt x="73" y="25"/>
                      <a:pt x="70" y="27"/>
                    </a:cubicBezTo>
                    <a:cubicBezTo>
                      <a:pt x="68" y="29"/>
                      <a:pt x="39" y="58"/>
                      <a:pt x="39" y="61"/>
                    </a:cubicBezTo>
                    <a:cubicBezTo>
                      <a:pt x="39" y="65"/>
                      <a:pt x="14" y="133"/>
                      <a:pt x="8" y="141"/>
                    </a:cubicBezTo>
                    <a:cubicBezTo>
                      <a:pt x="3" y="150"/>
                      <a:pt x="0" y="185"/>
                      <a:pt x="0" y="185"/>
                    </a:cubicBezTo>
                    <a:close/>
                  </a:path>
                </a:pathLst>
              </a:custGeom>
              <a:solidFill>
                <a:srgbClr val="AF2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işľiḍé">
                <a:extLst>
                  <a:ext uri="{FF2B5EF4-FFF2-40B4-BE49-F238E27FC236}">
                    <a16:creationId xmlns:a16="http://schemas.microsoft.com/office/drawing/2014/main" xmlns="" id="{B4847847-8BD8-4639-B08B-FBE7A2A68941}"/>
                  </a:ext>
                </a:extLst>
              </p:cNvPr>
              <p:cNvSpPr/>
              <p:nvPr/>
            </p:nvSpPr>
            <p:spPr bwMode="auto">
              <a:xfrm>
                <a:off x="9309660" y="2825047"/>
                <a:ext cx="105028" cy="130961"/>
              </a:xfrm>
              <a:custGeom>
                <a:avLst/>
                <a:gdLst>
                  <a:gd name="T0" fmla="*/ 38 w 39"/>
                  <a:gd name="T1" fmla="*/ 26 h 49"/>
                  <a:gd name="T2" fmla="*/ 17 w 39"/>
                  <a:gd name="T3" fmla="*/ 47 h 49"/>
                  <a:gd name="T4" fmla="*/ 2 w 39"/>
                  <a:gd name="T5" fmla="*/ 22 h 49"/>
                  <a:gd name="T6" fmla="*/ 22 w 39"/>
                  <a:gd name="T7" fmla="*/ 1 h 49"/>
                  <a:gd name="T8" fmla="*/ 38 w 39"/>
                  <a:gd name="T9" fmla="*/ 26 h 49"/>
                </a:gdLst>
                <a:ahLst/>
                <a:cxnLst>
                  <a:cxn ang="0">
                    <a:pos x="T0" y="T1"/>
                  </a:cxn>
                  <a:cxn ang="0">
                    <a:pos x="T2" y="T3"/>
                  </a:cxn>
                  <a:cxn ang="0">
                    <a:pos x="T4" y="T5"/>
                  </a:cxn>
                  <a:cxn ang="0">
                    <a:pos x="T6" y="T7"/>
                  </a:cxn>
                  <a:cxn ang="0">
                    <a:pos x="T8" y="T9"/>
                  </a:cxn>
                </a:cxnLst>
                <a:rect l="0" t="0" r="r" b="b"/>
                <a:pathLst>
                  <a:path w="39" h="49">
                    <a:moveTo>
                      <a:pt x="38" y="26"/>
                    </a:moveTo>
                    <a:cubicBezTo>
                      <a:pt x="36" y="39"/>
                      <a:pt x="27" y="49"/>
                      <a:pt x="17" y="47"/>
                    </a:cubicBezTo>
                    <a:cubicBezTo>
                      <a:pt x="7" y="46"/>
                      <a:pt x="0" y="35"/>
                      <a:pt x="2" y="22"/>
                    </a:cubicBezTo>
                    <a:cubicBezTo>
                      <a:pt x="3" y="9"/>
                      <a:pt x="12" y="0"/>
                      <a:pt x="22" y="1"/>
                    </a:cubicBezTo>
                    <a:cubicBezTo>
                      <a:pt x="32" y="2"/>
                      <a:pt x="39" y="13"/>
                      <a:pt x="38" y="26"/>
                    </a:cubicBezTo>
                    <a:close/>
                  </a:path>
                </a:pathLst>
              </a:cu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şļïḋé">
                <a:extLst>
                  <a:ext uri="{FF2B5EF4-FFF2-40B4-BE49-F238E27FC236}">
                    <a16:creationId xmlns:a16="http://schemas.microsoft.com/office/drawing/2014/main" xmlns="" id="{FC36A6F6-B7C3-444A-9B93-02F8BFFDD260}"/>
                  </a:ext>
                </a:extLst>
              </p:cNvPr>
              <p:cNvSpPr/>
              <p:nvPr/>
            </p:nvSpPr>
            <p:spPr bwMode="auto">
              <a:xfrm>
                <a:off x="8902514" y="2805597"/>
                <a:ext cx="85578" cy="121885"/>
              </a:xfrm>
              <a:custGeom>
                <a:avLst/>
                <a:gdLst>
                  <a:gd name="T0" fmla="*/ 31 w 32"/>
                  <a:gd name="T1" fmla="*/ 24 h 45"/>
                  <a:gd name="T2" fmla="*/ 14 w 32"/>
                  <a:gd name="T3" fmla="*/ 44 h 45"/>
                  <a:gd name="T4" fmla="*/ 2 w 32"/>
                  <a:gd name="T5" fmla="*/ 20 h 45"/>
                  <a:gd name="T6" fmla="*/ 19 w 32"/>
                  <a:gd name="T7" fmla="*/ 1 h 45"/>
                  <a:gd name="T8" fmla="*/ 31 w 32"/>
                  <a:gd name="T9" fmla="*/ 24 h 45"/>
                </a:gdLst>
                <a:ahLst/>
                <a:cxnLst>
                  <a:cxn ang="0">
                    <a:pos x="T0" y="T1"/>
                  </a:cxn>
                  <a:cxn ang="0">
                    <a:pos x="T2" y="T3"/>
                  </a:cxn>
                  <a:cxn ang="0">
                    <a:pos x="T4" y="T5"/>
                  </a:cxn>
                  <a:cxn ang="0">
                    <a:pos x="T6" y="T7"/>
                  </a:cxn>
                  <a:cxn ang="0">
                    <a:pos x="T8" y="T9"/>
                  </a:cxn>
                </a:cxnLst>
                <a:rect l="0" t="0" r="r" b="b"/>
                <a:pathLst>
                  <a:path w="32" h="45">
                    <a:moveTo>
                      <a:pt x="31" y="24"/>
                    </a:moveTo>
                    <a:cubicBezTo>
                      <a:pt x="29" y="36"/>
                      <a:pt x="22" y="45"/>
                      <a:pt x="14" y="44"/>
                    </a:cubicBezTo>
                    <a:cubicBezTo>
                      <a:pt x="6" y="43"/>
                      <a:pt x="0" y="32"/>
                      <a:pt x="2" y="20"/>
                    </a:cubicBezTo>
                    <a:cubicBezTo>
                      <a:pt x="3" y="9"/>
                      <a:pt x="11" y="0"/>
                      <a:pt x="19" y="1"/>
                    </a:cubicBezTo>
                    <a:cubicBezTo>
                      <a:pt x="27" y="2"/>
                      <a:pt x="32" y="12"/>
                      <a:pt x="31" y="24"/>
                    </a:cubicBezTo>
                    <a:close/>
                  </a:path>
                </a:pathLst>
              </a:custGeom>
              <a:solidFill>
                <a:srgbClr val="3E39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ṡliḋe">
                <a:extLst>
                  <a:ext uri="{FF2B5EF4-FFF2-40B4-BE49-F238E27FC236}">
                    <a16:creationId xmlns:a16="http://schemas.microsoft.com/office/drawing/2014/main" xmlns="" id="{23139D27-7A17-4924-BB05-94E81D7F7A48}"/>
                  </a:ext>
                </a:extLst>
              </p:cNvPr>
              <p:cNvSpPr/>
              <p:nvPr/>
            </p:nvSpPr>
            <p:spPr bwMode="auto">
              <a:xfrm>
                <a:off x="9303177" y="2598134"/>
                <a:ext cx="159487" cy="94655"/>
              </a:xfrm>
              <a:custGeom>
                <a:avLst/>
                <a:gdLst>
                  <a:gd name="T0" fmla="*/ 0 w 59"/>
                  <a:gd name="T1" fmla="*/ 35 h 35"/>
                  <a:gd name="T2" fmla="*/ 14 w 59"/>
                  <a:gd name="T3" fmla="*/ 12 h 35"/>
                  <a:gd name="T4" fmla="*/ 59 w 59"/>
                  <a:gd name="T5" fmla="*/ 35 h 35"/>
                  <a:gd name="T6" fmla="*/ 0 w 59"/>
                  <a:gd name="T7" fmla="*/ 35 h 35"/>
                </a:gdLst>
                <a:ahLst/>
                <a:cxnLst>
                  <a:cxn ang="0">
                    <a:pos x="T0" y="T1"/>
                  </a:cxn>
                  <a:cxn ang="0">
                    <a:pos x="T2" y="T3"/>
                  </a:cxn>
                  <a:cxn ang="0">
                    <a:pos x="T4" y="T5"/>
                  </a:cxn>
                  <a:cxn ang="0">
                    <a:pos x="T6" y="T7"/>
                  </a:cxn>
                </a:cxnLst>
                <a:rect l="0" t="0" r="r" b="b"/>
                <a:pathLst>
                  <a:path w="59" h="35">
                    <a:moveTo>
                      <a:pt x="0" y="35"/>
                    </a:moveTo>
                    <a:cubicBezTo>
                      <a:pt x="0" y="35"/>
                      <a:pt x="5" y="20"/>
                      <a:pt x="14" y="12"/>
                    </a:cubicBezTo>
                    <a:cubicBezTo>
                      <a:pt x="14" y="12"/>
                      <a:pt x="47" y="0"/>
                      <a:pt x="59" y="35"/>
                    </a:cubicBezTo>
                    <a:cubicBezTo>
                      <a:pt x="59" y="35"/>
                      <a:pt x="30" y="11"/>
                      <a:pt x="0" y="35"/>
                    </a:cubicBezTo>
                    <a:close/>
                  </a:path>
                </a:pathLst>
              </a:custGeom>
              <a:solidFill>
                <a:srgbClr val="AF2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ṩľiďè">
                <a:extLst>
                  <a:ext uri="{FF2B5EF4-FFF2-40B4-BE49-F238E27FC236}">
                    <a16:creationId xmlns:a16="http://schemas.microsoft.com/office/drawing/2014/main" xmlns="" id="{C2CBAA07-CA7B-4665-9E68-B7F496C4CD52}"/>
                  </a:ext>
                </a:extLst>
              </p:cNvPr>
              <p:cNvSpPr/>
              <p:nvPr/>
            </p:nvSpPr>
            <p:spPr bwMode="auto">
              <a:xfrm>
                <a:off x="8907700" y="2604618"/>
                <a:ext cx="102435" cy="85578"/>
              </a:xfrm>
              <a:custGeom>
                <a:avLst/>
                <a:gdLst>
                  <a:gd name="T0" fmla="*/ 38 w 38"/>
                  <a:gd name="T1" fmla="*/ 32 h 32"/>
                  <a:gd name="T2" fmla="*/ 31 w 38"/>
                  <a:gd name="T3" fmla="*/ 6 h 32"/>
                  <a:gd name="T4" fmla="*/ 0 w 38"/>
                  <a:gd name="T5" fmla="*/ 26 h 32"/>
                  <a:gd name="T6" fmla="*/ 38 w 38"/>
                  <a:gd name="T7" fmla="*/ 32 h 32"/>
                </a:gdLst>
                <a:ahLst/>
                <a:cxnLst>
                  <a:cxn ang="0">
                    <a:pos x="T0" y="T1"/>
                  </a:cxn>
                  <a:cxn ang="0">
                    <a:pos x="T2" y="T3"/>
                  </a:cxn>
                  <a:cxn ang="0">
                    <a:pos x="T4" y="T5"/>
                  </a:cxn>
                  <a:cxn ang="0">
                    <a:pos x="T6" y="T7"/>
                  </a:cxn>
                </a:cxnLst>
                <a:rect l="0" t="0" r="r" b="b"/>
                <a:pathLst>
                  <a:path w="38" h="32">
                    <a:moveTo>
                      <a:pt x="38" y="32"/>
                    </a:moveTo>
                    <a:cubicBezTo>
                      <a:pt x="38" y="32"/>
                      <a:pt x="38" y="18"/>
                      <a:pt x="31" y="6"/>
                    </a:cubicBezTo>
                    <a:cubicBezTo>
                      <a:pt x="31" y="6"/>
                      <a:pt x="9" y="0"/>
                      <a:pt x="0" y="26"/>
                    </a:cubicBezTo>
                    <a:cubicBezTo>
                      <a:pt x="0" y="26"/>
                      <a:pt x="21" y="7"/>
                      <a:pt x="38" y="32"/>
                    </a:cubicBezTo>
                    <a:close/>
                  </a:path>
                </a:pathLst>
              </a:custGeom>
              <a:solidFill>
                <a:srgbClr val="AF2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í$ļíḑe">
                <a:extLst>
                  <a:ext uri="{FF2B5EF4-FFF2-40B4-BE49-F238E27FC236}">
                    <a16:creationId xmlns:a16="http://schemas.microsoft.com/office/drawing/2014/main" xmlns="" id="{1E78A188-92EB-4EC1-9205-02AE146021C5}"/>
                  </a:ext>
                </a:extLst>
              </p:cNvPr>
              <p:cNvSpPr/>
              <p:nvPr/>
            </p:nvSpPr>
            <p:spPr bwMode="auto">
              <a:xfrm>
                <a:off x="8902514" y="3002687"/>
                <a:ext cx="85578" cy="120588"/>
              </a:xfrm>
              <a:custGeom>
                <a:avLst/>
                <a:gdLst>
                  <a:gd name="T0" fmla="*/ 26 w 32"/>
                  <a:gd name="T1" fmla="*/ 0 h 45"/>
                  <a:gd name="T2" fmla="*/ 32 w 32"/>
                  <a:gd name="T3" fmla="*/ 45 h 45"/>
                  <a:gd name="T4" fmla="*/ 1 w 32"/>
                  <a:gd name="T5" fmla="*/ 24 h 45"/>
                  <a:gd name="T6" fmla="*/ 26 w 32"/>
                  <a:gd name="T7" fmla="*/ 0 h 45"/>
                </a:gdLst>
                <a:ahLst/>
                <a:cxnLst>
                  <a:cxn ang="0">
                    <a:pos x="T0" y="T1"/>
                  </a:cxn>
                  <a:cxn ang="0">
                    <a:pos x="T2" y="T3"/>
                  </a:cxn>
                  <a:cxn ang="0">
                    <a:pos x="T4" y="T5"/>
                  </a:cxn>
                  <a:cxn ang="0">
                    <a:pos x="T6" y="T7"/>
                  </a:cxn>
                </a:cxnLst>
                <a:rect l="0" t="0" r="r" b="b"/>
                <a:pathLst>
                  <a:path w="32" h="45">
                    <a:moveTo>
                      <a:pt x="26" y="0"/>
                    </a:moveTo>
                    <a:cubicBezTo>
                      <a:pt x="26" y="0"/>
                      <a:pt x="0" y="23"/>
                      <a:pt x="32" y="45"/>
                    </a:cubicBezTo>
                    <a:cubicBezTo>
                      <a:pt x="32" y="45"/>
                      <a:pt x="3" y="40"/>
                      <a:pt x="1" y="24"/>
                    </a:cubicBezTo>
                    <a:cubicBezTo>
                      <a:pt x="0" y="9"/>
                      <a:pt x="23" y="0"/>
                      <a:pt x="26" y="0"/>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iṡḷîḋe">
                <a:extLst>
                  <a:ext uri="{FF2B5EF4-FFF2-40B4-BE49-F238E27FC236}">
                    <a16:creationId xmlns:a16="http://schemas.microsoft.com/office/drawing/2014/main" xmlns="" id="{59DC4F69-44F0-48CE-BF53-98B25CB1C42A}"/>
                  </a:ext>
                </a:extLst>
              </p:cNvPr>
              <p:cNvSpPr/>
              <p:nvPr/>
            </p:nvSpPr>
            <p:spPr bwMode="auto">
              <a:xfrm>
                <a:off x="9200742" y="3418910"/>
                <a:ext cx="149114" cy="97248"/>
              </a:xfrm>
              <a:custGeom>
                <a:avLst/>
                <a:gdLst>
                  <a:gd name="T0" fmla="*/ 0 w 55"/>
                  <a:gd name="T1" fmla="*/ 12 h 36"/>
                  <a:gd name="T2" fmla="*/ 55 w 55"/>
                  <a:gd name="T3" fmla="*/ 0 h 36"/>
                  <a:gd name="T4" fmla="*/ 0 w 55"/>
                  <a:gd name="T5" fmla="*/ 12 h 36"/>
                </a:gdLst>
                <a:ahLst/>
                <a:cxnLst>
                  <a:cxn ang="0">
                    <a:pos x="T0" y="T1"/>
                  </a:cxn>
                  <a:cxn ang="0">
                    <a:pos x="T2" y="T3"/>
                  </a:cxn>
                  <a:cxn ang="0">
                    <a:pos x="T4" y="T5"/>
                  </a:cxn>
                </a:cxnLst>
                <a:rect l="0" t="0" r="r" b="b"/>
                <a:pathLst>
                  <a:path w="55" h="36">
                    <a:moveTo>
                      <a:pt x="0" y="12"/>
                    </a:moveTo>
                    <a:cubicBezTo>
                      <a:pt x="0" y="12"/>
                      <a:pt x="35" y="24"/>
                      <a:pt x="55" y="0"/>
                    </a:cubicBezTo>
                    <a:cubicBezTo>
                      <a:pt x="55" y="0"/>
                      <a:pt x="43" y="36"/>
                      <a:pt x="0" y="12"/>
                    </a:cubicBezTo>
                    <a:close/>
                  </a:path>
                </a:pathLst>
              </a:custGeom>
              <a:solidFill>
                <a:srgbClr val="E2A8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ḷiḑe">
                <a:extLst>
                  <a:ext uri="{FF2B5EF4-FFF2-40B4-BE49-F238E27FC236}">
                    <a16:creationId xmlns:a16="http://schemas.microsoft.com/office/drawing/2014/main" xmlns="" id="{C18795ED-F032-42C3-83F4-957A9C0ED925}"/>
                  </a:ext>
                </a:extLst>
              </p:cNvPr>
              <p:cNvSpPr/>
              <p:nvPr/>
            </p:nvSpPr>
            <p:spPr bwMode="auto">
              <a:xfrm>
                <a:off x="8687271" y="3613407"/>
                <a:ext cx="1273304" cy="1498920"/>
              </a:xfrm>
              <a:custGeom>
                <a:avLst/>
                <a:gdLst>
                  <a:gd name="T0" fmla="*/ 290 w 473"/>
                  <a:gd name="T1" fmla="*/ 10 h 557"/>
                  <a:gd name="T2" fmla="*/ 398 w 473"/>
                  <a:gd name="T3" fmla="*/ 55 h 557"/>
                  <a:gd name="T4" fmla="*/ 473 w 473"/>
                  <a:gd name="T5" fmla="*/ 206 h 557"/>
                  <a:gd name="T6" fmla="*/ 348 w 473"/>
                  <a:gd name="T7" fmla="*/ 258 h 557"/>
                  <a:gd name="T8" fmla="*/ 337 w 473"/>
                  <a:gd name="T9" fmla="*/ 208 h 557"/>
                  <a:gd name="T10" fmla="*/ 290 w 473"/>
                  <a:gd name="T11" fmla="*/ 330 h 557"/>
                  <a:gd name="T12" fmla="*/ 332 w 473"/>
                  <a:gd name="T13" fmla="*/ 505 h 557"/>
                  <a:gd name="T14" fmla="*/ 120 w 473"/>
                  <a:gd name="T15" fmla="*/ 533 h 557"/>
                  <a:gd name="T16" fmla="*/ 7 w 473"/>
                  <a:gd name="T17" fmla="*/ 471 h 557"/>
                  <a:gd name="T18" fmla="*/ 1 w 473"/>
                  <a:gd name="T19" fmla="*/ 450 h 557"/>
                  <a:gd name="T20" fmla="*/ 53 w 473"/>
                  <a:gd name="T21" fmla="*/ 212 h 557"/>
                  <a:gd name="T22" fmla="*/ 12 w 473"/>
                  <a:gd name="T23" fmla="*/ 147 h 557"/>
                  <a:gd name="T24" fmla="*/ 76 w 473"/>
                  <a:gd name="T25" fmla="*/ 69 h 557"/>
                  <a:gd name="T26" fmla="*/ 213 w 473"/>
                  <a:gd name="T27" fmla="*/ 15 h 557"/>
                  <a:gd name="T28" fmla="*/ 254 w 473"/>
                  <a:gd name="T29" fmla="*/ 13 h 557"/>
                  <a:gd name="T30" fmla="*/ 290 w 473"/>
                  <a:gd name="T31" fmla="*/ 1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3" h="557">
                    <a:moveTo>
                      <a:pt x="290" y="10"/>
                    </a:moveTo>
                    <a:cubicBezTo>
                      <a:pt x="290" y="10"/>
                      <a:pt x="351" y="46"/>
                      <a:pt x="398" y="55"/>
                    </a:cubicBezTo>
                    <a:cubicBezTo>
                      <a:pt x="398" y="55"/>
                      <a:pt x="431" y="167"/>
                      <a:pt x="473" y="206"/>
                    </a:cubicBezTo>
                    <a:cubicBezTo>
                      <a:pt x="473" y="206"/>
                      <a:pt x="439" y="291"/>
                      <a:pt x="348" y="258"/>
                    </a:cubicBezTo>
                    <a:cubicBezTo>
                      <a:pt x="348" y="258"/>
                      <a:pt x="342" y="216"/>
                      <a:pt x="337" y="208"/>
                    </a:cubicBezTo>
                    <a:cubicBezTo>
                      <a:pt x="337" y="208"/>
                      <a:pt x="294" y="249"/>
                      <a:pt x="290" y="330"/>
                    </a:cubicBezTo>
                    <a:cubicBezTo>
                      <a:pt x="287" y="411"/>
                      <a:pt x="316" y="484"/>
                      <a:pt x="332" y="505"/>
                    </a:cubicBezTo>
                    <a:cubicBezTo>
                      <a:pt x="332" y="505"/>
                      <a:pt x="240" y="557"/>
                      <a:pt x="120" y="533"/>
                    </a:cubicBezTo>
                    <a:cubicBezTo>
                      <a:pt x="45" y="518"/>
                      <a:pt x="17" y="490"/>
                      <a:pt x="7" y="471"/>
                    </a:cubicBezTo>
                    <a:cubicBezTo>
                      <a:pt x="0" y="459"/>
                      <a:pt x="1" y="450"/>
                      <a:pt x="1" y="450"/>
                    </a:cubicBezTo>
                    <a:cubicBezTo>
                      <a:pt x="1" y="450"/>
                      <a:pt x="53" y="298"/>
                      <a:pt x="53" y="212"/>
                    </a:cubicBezTo>
                    <a:cubicBezTo>
                      <a:pt x="53" y="212"/>
                      <a:pt x="14" y="191"/>
                      <a:pt x="12" y="147"/>
                    </a:cubicBezTo>
                    <a:cubicBezTo>
                      <a:pt x="12" y="147"/>
                      <a:pt x="66" y="85"/>
                      <a:pt x="76" y="69"/>
                    </a:cubicBezTo>
                    <a:cubicBezTo>
                      <a:pt x="93" y="44"/>
                      <a:pt x="192" y="29"/>
                      <a:pt x="213" y="15"/>
                    </a:cubicBezTo>
                    <a:cubicBezTo>
                      <a:pt x="234" y="0"/>
                      <a:pt x="254" y="13"/>
                      <a:pt x="254" y="13"/>
                    </a:cubicBezTo>
                    <a:lnTo>
                      <a:pt x="290" y="10"/>
                    </a:lnTo>
                    <a:close/>
                  </a:path>
                </a:pathLst>
              </a:custGeom>
              <a:solidFill>
                <a:srgbClr val="F1B0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ṡḷïḍe">
                <a:extLst>
                  <a:ext uri="{FF2B5EF4-FFF2-40B4-BE49-F238E27FC236}">
                    <a16:creationId xmlns:a16="http://schemas.microsoft.com/office/drawing/2014/main" xmlns="" id="{40D64032-7806-4A31-9DD6-4E9B32C18E1D}"/>
                  </a:ext>
                </a:extLst>
              </p:cNvPr>
              <p:cNvSpPr/>
              <p:nvPr/>
            </p:nvSpPr>
            <p:spPr bwMode="auto">
              <a:xfrm>
                <a:off x="9365416" y="3671755"/>
                <a:ext cx="264515" cy="837632"/>
              </a:xfrm>
              <a:custGeom>
                <a:avLst/>
                <a:gdLst>
                  <a:gd name="T0" fmla="*/ 60 w 98"/>
                  <a:gd name="T1" fmla="*/ 0 h 311"/>
                  <a:gd name="T2" fmla="*/ 9 w 98"/>
                  <a:gd name="T3" fmla="*/ 160 h 311"/>
                  <a:gd name="T4" fmla="*/ 38 w 98"/>
                  <a:gd name="T5" fmla="*/ 311 h 311"/>
                  <a:gd name="T6" fmla="*/ 59 w 98"/>
                  <a:gd name="T7" fmla="*/ 225 h 311"/>
                  <a:gd name="T8" fmla="*/ 98 w 98"/>
                  <a:gd name="T9" fmla="*/ 18 h 311"/>
                  <a:gd name="T10" fmla="*/ 60 w 98"/>
                  <a:gd name="T11" fmla="*/ 0 h 311"/>
                </a:gdLst>
                <a:ahLst/>
                <a:cxnLst>
                  <a:cxn ang="0">
                    <a:pos x="T0" y="T1"/>
                  </a:cxn>
                  <a:cxn ang="0">
                    <a:pos x="T2" y="T3"/>
                  </a:cxn>
                  <a:cxn ang="0">
                    <a:pos x="T4" y="T5"/>
                  </a:cxn>
                  <a:cxn ang="0">
                    <a:pos x="T6" y="T7"/>
                  </a:cxn>
                  <a:cxn ang="0">
                    <a:pos x="T8" y="T9"/>
                  </a:cxn>
                  <a:cxn ang="0">
                    <a:pos x="T10" y="T11"/>
                  </a:cxn>
                </a:cxnLst>
                <a:rect l="0" t="0" r="r" b="b"/>
                <a:pathLst>
                  <a:path w="98" h="311">
                    <a:moveTo>
                      <a:pt x="60" y="0"/>
                    </a:moveTo>
                    <a:cubicBezTo>
                      <a:pt x="60" y="0"/>
                      <a:pt x="18" y="45"/>
                      <a:pt x="9" y="160"/>
                    </a:cubicBezTo>
                    <a:cubicBezTo>
                      <a:pt x="0" y="274"/>
                      <a:pt x="38" y="311"/>
                      <a:pt x="38" y="311"/>
                    </a:cubicBezTo>
                    <a:cubicBezTo>
                      <a:pt x="38" y="311"/>
                      <a:pt x="43" y="252"/>
                      <a:pt x="59" y="225"/>
                    </a:cubicBezTo>
                    <a:cubicBezTo>
                      <a:pt x="59" y="225"/>
                      <a:pt x="42" y="91"/>
                      <a:pt x="98" y="18"/>
                    </a:cubicBezTo>
                    <a:cubicBezTo>
                      <a:pt x="98" y="18"/>
                      <a:pt x="64" y="2"/>
                      <a:pt x="60" y="0"/>
                    </a:cubicBez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ḻiḍê">
                <a:extLst>
                  <a:ext uri="{FF2B5EF4-FFF2-40B4-BE49-F238E27FC236}">
                    <a16:creationId xmlns:a16="http://schemas.microsoft.com/office/drawing/2014/main" xmlns="" id="{3DAE7BDF-24B7-4AE0-8387-54A5127AD4D2}"/>
                  </a:ext>
                </a:extLst>
              </p:cNvPr>
              <p:cNvSpPr/>
              <p:nvPr/>
            </p:nvSpPr>
            <p:spPr bwMode="auto">
              <a:xfrm>
                <a:off x="8827309" y="3741774"/>
                <a:ext cx="155597" cy="497911"/>
              </a:xfrm>
              <a:custGeom>
                <a:avLst/>
                <a:gdLst>
                  <a:gd name="T0" fmla="*/ 58 w 58"/>
                  <a:gd name="T1" fmla="*/ 0 h 185"/>
                  <a:gd name="T2" fmla="*/ 0 w 58"/>
                  <a:gd name="T3" fmla="*/ 185 h 185"/>
                  <a:gd name="T4" fmla="*/ 1 w 58"/>
                  <a:gd name="T5" fmla="*/ 164 h 185"/>
                  <a:gd name="T6" fmla="*/ 39 w 58"/>
                  <a:gd name="T7" fmla="*/ 9 h 185"/>
                  <a:gd name="T8" fmla="*/ 58 w 58"/>
                  <a:gd name="T9" fmla="*/ 0 h 185"/>
                </a:gdLst>
                <a:ahLst/>
                <a:cxnLst>
                  <a:cxn ang="0">
                    <a:pos x="T0" y="T1"/>
                  </a:cxn>
                  <a:cxn ang="0">
                    <a:pos x="T2" y="T3"/>
                  </a:cxn>
                  <a:cxn ang="0">
                    <a:pos x="T4" y="T5"/>
                  </a:cxn>
                  <a:cxn ang="0">
                    <a:pos x="T6" y="T7"/>
                  </a:cxn>
                  <a:cxn ang="0">
                    <a:pos x="T8" y="T9"/>
                  </a:cxn>
                </a:cxnLst>
                <a:rect l="0" t="0" r="r" b="b"/>
                <a:pathLst>
                  <a:path w="58" h="185">
                    <a:moveTo>
                      <a:pt x="58" y="0"/>
                    </a:moveTo>
                    <a:cubicBezTo>
                      <a:pt x="58" y="0"/>
                      <a:pt x="9" y="125"/>
                      <a:pt x="0" y="185"/>
                    </a:cubicBezTo>
                    <a:cubicBezTo>
                      <a:pt x="1" y="164"/>
                      <a:pt x="1" y="164"/>
                      <a:pt x="1" y="164"/>
                    </a:cubicBezTo>
                    <a:cubicBezTo>
                      <a:pt x="1" y="164"/>
                      <a:pt x="17" y="45"/>
                      <a:pt x="39" y="9"/>
                    </a:cubicBezTo>
                    <a:lnTo>
                      <a:pt x="58" y="0"/>
                    </a:lnTo>
                    <a:close/>
                  </a:path>
                </a:pathLst>
              </a:custGeom>
              <a:solidFill>
                <a:srgbClr val="A752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îş1ïďe">
                <a:extLst>
                  <a:ext uri="{FF2B5EF4-FFF2-40B4-BE49-F238E27FC236}">
                    <a16:creationId xmlns:a16="http://schemas.microsoft.com/office/drawing/2014/main" xmlns="" id="{F24BA01A-FD72-4EF0-9DD5-BBD96638D8C8}"/>
                  </a:ext>
                </a:extLst>
              </p:cNvPr>
              <p:cNvSpPr/>
              <p:nvPr/>
            </p:nvSpPr>
            <p:spPr bwMode="auto">
              <a:xfrm>
                <a:off x="8794892" y="6021274"/>
                <a:ext cx="220429" cy="190607"/>
              </a:xfrm>
              <a:custGeom>
                <a:avLst/>
                <a:gdLst>
                  <a:gd name="T0" fmla="*/ 14 w 82"/>
                  <a:gd name="T1" fmla="*/ 9 h 71"/>
                  <a:gd name="T2" fmla="*/ 8 w 82"/>
                  <a:gd name="T3" fmla="*/ 59 h 71"/>
                  <a:gd name="T4" fmla="*/ 46 w 82"/>
                  <a:gd name="T5" fmla="*/ 64 h 71"/>
                  <a:gd name="T6" fmla="*/ 82 w 82"/>
                  <a:gd name="T7" fmla="*/ 57 h 71"/>
                  <a:gd name="T8" fmla="*/ 56 w 82"/>
                  <a:gd name="T9" fmla="*/ 2 h 71"/>
                  <a:gd name="T10" fmla="*/ 28 w 82"/>
                  <a:gd name="T11" fmla="*/ 2 h 71"/>
                  <a:gd name="T12" fmla="*/ 14 w 82"/>
                  <a:gd name="T13" fmla="*/ 9 h 71"/>
                </a:gdLst>
                <a:ahLst/>
                <a:cxnLst>
                  <a:cxn ang="0">
                    <a:pos x="T0" y="T1"/>
                  </a:cxn>
                  <a:cxn ang="0">
                    <a:pos x="T2" y="T3"/>
                  </a:cxn>
                  <a:cxn ang="0">
                    <a:pos x="T4" y="T5"/>
                  </a:cxn>
                  <a:cxn ang="0">
                    <a:pos x="T6" y="T7"/>
                  </a:cxn>
                  <a:cxn ang="0">
                    <a:pos x="T8" y="T9"/>
                  </a:cxn>
                  <a:cxn ang="0">
                    <a:pos x="T10" y="T11"/>
                  </a:cxn>
                  <a:cxn ang="0">
                    <a:pos x="T12" y="T13"/>
                  </a:cxn>
                </a:cxnLst>
                <a:rect l="0" t="0" r="r" b="b"/>
                <a:pathLst>
                  <a:path w="82" h="71">
                    <a:moveTo>
                      <a:pt x="14" y="9"/>
                    </a:moveTo>
                    <a:cubicBezTo>
                      <a:pt x="14" y="9"/>
                      <a:pt x="0" y="16"/>
                      <a:pt x="8" y="59"/>
                    </a:cubicBezTo>
                    <a:cubicBezTo>
                      <a:pt x="8" y="59"/>
                      <a:pt x="29" y="57"/>
                      <a:pt x="46" y="64"/>
                    </a:cubicBezTo>
                    <a:cubicBezTo>
                      <a:pt x="64" y="71"/>
                      <a:pt x="82" y="58"/>
                      <a:pt x="82" y="57"/>
                    </a:cubicBezTo>
                    <a:cubicBezTo>
                      <a:pt x="82" y="57"/>
                      <a:pt x="79" y="4"/>
                      <a:pt x="56" y="2"/>
                    </a:cubicBezTo>
                    <a:cubicBezTo>
                      <a:pt x="34" y="0"/>
                      <a:pt x="28" y="2"/>
                      <a:pt x="28" y="2"/>
                    </a:cubicBezTo>
                    <a:lnTo>
                      <a:pt x="14" y="9"/>
                    </a:lnTo>
                    <a:close/>
                  </a:path>
                </a:pathLst>
              </a:custGeom>
              <a:solidFill>
                <a:srgbClr val="E1F8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Sľíḓê">
                <a:extLst>
                  <a:ext uri="{FF2B5EF4-FFF2-40B4-BE49-F238E27FC236}">
                    <a16:creationId xmlns:a16="http://schemas.microsoft.com/office/drawing/2014/main" xmlns="" id="{A24EE0FD-3312-439F-8D27-8209A83B9291}"/>
                  </a:ext>
                </a:extLst>
              </p:cNvPr>
              <p:cNvSpPr/>
              <p:nvPr/>
            </p:nvSpPr>
            <p:spPr bwMode="auto">
              <a:xfrm>
                <a:off x="9780342" y="5725639"/>
                <a:ext cx="220429" cy="212650"/>
              </a:xfrm>
              <a:custGeom>
                <a:avLst/>
                <a:gdLst>
                  <a:gd name="T0" fmla="*/ 0 w 82"/>
                  <a:gd name="T1" fmla="*/ 52 h 79"/>
                  <a:gd name="T2" fmla="*/ 45 w 82"/>
                  <a:gd name="T3" fmla="*/ 79 h 79"/>
                  <a:gd name="T4" fmla="*/ 52 w 82"/>
                  <a:gd name="T5" fmla="*/ 58 h 79"/>
                  <a:gd name="T6" fmla="*/ 71 w 82"/>
                  <a:gd name="T7" fmla="*/ 11 h 79"/>
                  <a:gd name="T8" fmla="*/ 30 w 82"/>
                  <a:gd name="T9" fmla="*/ 2 h 79"/>
                  <a:gd name="T10" fmla="*/ 6 w 82"/>
                  <a:gd name="T11" fmla="*/ 21 h 79"/>
                  <a:gd name="T12" fmla="*/ 0 w 82"/>
                  <a:gd name="T13" fmla="*/ 52 h 79"/>
                </a:gdLst>
                <a:ahLst/>
                <a:cxnLst>
                  <a:cxn ang="0">
                    <a:pos x="T0" y="T1"/>
                  </a:cxn>
                  <a:cxn ang="0">
                    <a:pos x="T2" y="T3"/>
                  </a:cxn>
                  <a:cxn ang="0">
                    <a:pos x="T4" y="T5"/>
                  </a:cxn>
                  <a:cxn ang="0">
                    <a:pos x="T6" y="T7"/>
                  </a:cxn>
                  <a:cxn ang="0">
                    <a:pos x="T8" y="T9"/>
                  </a:cxn>
                  <a:cxn ang="0">
                    <a:pos x="T10" y="T11"/>
                  </a:cxn>
                  <a:cxn ang="0">
                    <a:pos x="T12" y="T13"/>
                  </a:cxn>
                </a:cxnLst>
                <a:rect l="0" t="0" r="r" b="b"/>
                <a:pathLst>
                  <a:path w="82" h="79">
                    <a:moveTo>
                      <a:pt x="0" y="52"/>
                    </a:moveTo>
                    <a:cubicBezTo>
                      <a:pt x="0" y="52"/>
                      <a:pt x="8" y="76"/>
                      <a:pt x="45" y="79"/>
                    </a:cubicBezTo>
                    <a:cubicBezTo>
                      <a:pt x="45" y="79"/>
                      <a:pt x="43" y="66"/>
                      <a:pt x="52" y="58"/>
                    </a:cubicBezTo>
                    <a:cubicBezTo>
                      <a:pt x="62" y="50"/>
                      <a:pt x="82" y="26"/>
                      <a:pt x="71" y="11"/>
                    </a:cubicBezTo>
                    <a:cubicBezTo>
                      <a:pt x="71" y="11"/>
                      <a:pt x="46" y="0"/>
                      <a:pt x="30" y="2"/>
                    </a:cubicBezTo>
                    <a:cubicBezTo>
                      <a:pt x="13" y="4"/>
                      <a:pt x="6" y="21"/>
                      <a:pt x="6" y="21"/>
                    </a:cubicBezTo>
                    <a:lnTo>
                      <a:pt x="0" y="52"/>
                    </a:lnTo>
                    <a:close/>
                  </a:path>
                </a:pathLst>
              </a:custGeom>
              <a:solidFill>
                <a:srgbClr val="E1F8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s1iḍé">
                <a:extLst>
                  <a:ext uri="{FF2B5EF4-FFF2-40B4-BE49-F238E27FC236}">
                    <a16:creationId xmlns:a16="http://schemas.microsoft.com/office/drawing/2014/main" xmlns="" id="{341DF0C4-651F-433A-B21E-7E9FC2BF215A}"/>
                  </a:ext>
                </a:extLst>
              </p:cNvPr>
              <p:cNvSpPr/>
              <p:nvPr/>
            </p:nvSpPr>
            <p:spPr bwMode="auto">
              <a:xfrm>
                <a:off x="9034772" y="3265906"/>
                <a:ext cx="123181" cy="97248"/>
              </a:xfrm>
              <a:custGeom>
                <a:avLst/>
                <a:gdLst>
                  <a:gd name="T0" fmla="*/ 46 w 46"/>
                  <a:gd name="T1" fmla="*/ 9 h 36"/>
                  <a:gd name="T2" fmla="*/ 0 w 46"/>
                  <a:gd name="T3" fmla="*/ 0 h 36"/>
                  <a:gd name="T4" fmla="*/ 26 w 46"/>
                  <a:gd name="T5" fmla="*/ 36 h 36"/>
                  <a:gd name="T6" fmla="*/ 46 w 46"/>
                  <a:gd name="T7" fmla="*/ 9 h 36"/>
                </a:gdLst>
                <a:ahLst/>
                <a:cxnLst>
                  <a:cxn ang="0">
                    <a:pos x="T0" y="T1"/>
                  </a:cxn>
                  <a:cxn ang="0">
                    <a:pos x="T2" y="T3"/>
                  </a:cxn>
                  <a:cxn ang="0">
                    <a:pos x="T4" y="T5"/>
                  </a:cxn>
                  <a:cxn ang="0">
                    <a:pos x="T6" y="T7"/>
                  </a:cxn>
                </a:cxnLst>
                <a:rect l="0" t="0" r="r" b="b"/>
                <a:pathLst>
                  <a:path w="46" h="36">
                    <a:moveTo>
                      <a:pt x="46" y="9"/>
                    </a:moveTo>
                    <a:cubicBezTo>
                      <a:pt x="25" y="9"/>
                      <a:pt x="9" y="4"/>
                      <a:pt x="0" y="0"/>
                    </a:cubicBezTo>
                    <a:cubicBezTo>
                      <a:pt x="5" y="11"/>
                      <a:pt x="13" y="25"/>
                      <a:pt x="26" y="36"/>
                    </a:cubicBezTo>
                    <a:cubicBezTo>
                      <a:pt x="29" y="23"/>
                      <a:pt x="38" y="15"/>
                      <a:pt x="46" y="9"/>
                    </a:cubicBezTo>
                    <a:close/>
                  </a:path>
                </a:pathLst>
              </a:custGeom>
              <a:solidFill>
                <a:srgbClr val="9E0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Sḻíḋé">
                <a:extLst>
                  <a:ext uri="{FF2B5EF4-FFF2-40B4-BE49-F238E27FC236}">
                    <a16:creationId xmlns:a16="http://schemas.microsoft.com/office/drawing/2014/main" xmlns="" id="{CA23D7F7-C452-4FE4-95AF-8A7E22553D0B}"/>
                  </a:ext>
                </a:extLst>
              </p:cNvPr>
              <p:cNvSpPr/>
              <p:nvPr/>
            </p:nvSpPr>
            <p:spPr bwMode="auto">
              <a:xfrm>
                <a:off x="9104790" y="3241270"/>
                <a:ext cx="270999" cy="159487"/>
              </a:xfrm>
              <a:custGeom>
                <a:avLst/>
                <a:gdLst>
                  <a:gd name="T0" fmla="*/ 20 w 101"/>
                  <a:gd name="T1" fmla="*/ 18 h 59"/>
                  <a:gd name="T2" fmla="*/ 0 w 101"/>
                  <a:gd name="T3" fmla="*/ 45 h 59"/>
                  <a:gd name="T4" fmla="*/ 44 w 101"/>
                  <a:gd name="T5" fmla="*/ 58 h 59"/>
                  <a:gd name="T6" fmla="*/ 101 w 101"/>
                  <a:gd name="T7" fmla="*/ 0 h 59"/>
                  <a:gd name="T8" fmla="*/ 20 w 101"/>
                  <a:gd name="T9" fmla="*/ 18 h 59"/>
                </a:gdLst>
                <a:ahLst/>
                <a:cxnLst>
                  <a:cxn ang="0">
                    <a:pos x="T0" y="T1"/>
                  </a:cxn>
                  <a:cxn ang="0">
                    <a:pos x="T2" y="T3"/>
                  </a:cxn>
                  <a:cxn ang="0">
                    <a:pos x="T4" y="T5"/>
                  </a:cxn>
                  <a:cxn ang="0">
                    <a:pos x="T6" y="T7"/>
                  </a:cxn>
                  <a:cxn ang="0">
                    <a:pos x="T8" y="T9"/>
                  </a:cxn>
                </a:cxnLst>
                <a:rect l="0" t="0" r="r" b="b"/>
                <a:pathLst>
                  <a:path w="101" h="59">
                    <a:moveTo>
                      <a:pt x="20" y="18"/>
                    </a:moveTo>
                    <a:cubicBezTo>
                      <a:pt x="12" y="24"/>
                      <a:pt x="3" y="32"/>
                      <a:pt x="0" y="45"/>
                    </a:cubicBezTo>
                    <a:cubicBezTo>
                      <a:pt x="11" y="53"/>
                      <a:pt x="25" y="59"/>
                      <a:pt x="44" y="58"/>
                    </a:cubicBezTo>
                    <a:cubicBezTo>
                      <a:pt x="82" y="57"/>
                      <a:pt x="96" y="24"/>
                      <a:pt x="101" y="0"/>
                    </a:cubicBezTo>
                    <a:cubicBezTo>
                      <a:pt x="71" y="16"/>
                      <a:pt x="42" y="19"/>
                      <a:pt x="20" y="18"/>
                    </a:cubicBezTo>
                    <a:close/>
                  </a:path>
                </a:pathLst>
              </a:custGeom>
              <a:solidFill>
                <a:srgbClr val="DA72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îśḻíḋè">
                <a:extLst>
                  <a:ext uri="{FF2B5EF4-FFF2-40B4-BE49-F238E27FC236}">
                    <a16:creationId xmlns:a16="http://schemas.microsoft.com/office/drawing/2014/main" xmlns="" id="{80DBE732-98C7-487E-8C90-05B80E6A5A49}"/>
                  </a:ext>
                </a:extLst>
              </p:cNvPr>
              <p:cNvSpPr/>
              <p:nvPr/>
            </p:nvSpPr>
            <p:spPr bwMode="auto">
              <a:xfrm>
                <a:off x="9017915" y="3171251"/>
                <a:ext cx="366950" cy="119291"/>
              </a:xfrm>
              <a:custGeom>
                <a:avLst/>
                <a:gdLst>
                  <a:gd name="T0" fmla="*/ 66 w 136"/>
                  <a:gd name="T1" fmla="*/ 37 h 44"/>
                  <a:gd name="T2" fmla="*/ 135 w 136"/>
                  <a:gd name="T3" fmla="*/ 11 h 44"/>
                  <a:gd name="T4" fmla="*/ 136 w 136"/>
                  <a:gd name="T5" fmla="*/ 0 h 44"/>
                  <a:gd name="T6" fmla="*/ 0 w 136"/>
                  <a:gd name="T7" fmla="*/ 18 h 44"/>
                  <a:gd name="T8" fmla="*/ 6 w 136"/>
                  <a:gd name="T9" fmla="*/ 35 h 44"/>
                  <a:gd name="T10" fmla="*/ 52 w 136"/>
                  <a:gd name="T11" fmla="*/ 44 h 44"/>
                  <a:gd name="T12" fmla="*/ 66 w 136"/>
                  <a:gd name="T13" fmla="*/ 37 h 44"/>
                </a:gdLst>
                <a:ahLst/>
                <a:cxnLst>
                  <a:cxn ang="0">
                    <a:pos x="T0" y="T1"/>
                  </a:cxn>
                  <a:cxn ang="0">
                    <a:pos x="T2" y="T3"/>
                  </a:cxn>
                  <a:cxn ang="0">
                    <a:pos x="T4" y="T5"/>
                  </a:cxn>
                  <a:cxn ang="0">
                    <a:pos x="T6" y="T7"/>
                  </a:cxn>
                  <a:cxn ang="0">
                    <a:pos x="T8" y="T9"/>
                  </a:cxn>
                  <a:cxn ang="0">
                    <a:pos x="T10" y="T11"/>
                  </a:cxn>
                  <a:cxn ang="0">
                    <a:pos x="T12" y="T13"/>
                  </a:cxn>
                </a:cxnLst>
                <a:rect l="0" t="0" r="r" b="b"/>
                <a:pathLst>
                  <a:path w="136" h="44">
                    <a:moveTo>
                      <a:pt x="66" y="37"/>
                    </a:moveTo>
                    <a:cubicBezTo>
                      <a:pt x="135" y="11"/>
                      <a:pt x="135" y="11"/>
                      <a:pt x="135" y="11"/>
                    </a:cubicBezTo>
                    <a:cubicBezTo>
                      <a:pt x="136" y="4"/>
                      <a:pt x="136" y="0"/>
                      <a:pt x="136" y="0"/>
                    </a:cubicBezTo>
                    <a:cubicBezTo>
                      <a:pt x="73" y="38"/>
                      <a:pt x="0" y="18"/>
                      <a:pt x="0" y="18"/>
                    </a:cubicBezTo>
                    <a:cubicBezTo>
                      <a:pt x="0" y="18"/>
                      <a:pt x="2" y="25"/>
                      <a:pt x="6" y="35"/>
                    </a:cubicBezTo>
                    <a:cubicBezTo>
                      <a:pt x="15" y="39"/>
                      <a:pt x="31" y="44"/>
                      <a:pt x="52" y="44"/>
                    </a:cubicBezTo>
                    <a:cubicBezTo>
                      <a:pt x="59" y="39"/>
                      <a:pt x="66" y="37"/>
                      <a:pt x="66"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ísḻïďè">
                <a:extLst>
                  <a:ext uri="{FF2B5EF4-FFF2-40B4-BE49-F238E27FC236}">
                    <a16:creationId xmlns:a16="http://schemas.microsoft.com/office/drawing/2014/main" xmlns="" id="{37C8113C-E3F2-4B51-9F40-1F8818479764}"/>
                  </a:ext>
                </a:extLst>
              </p:cNvPr>
              <p:cNvSpPr/>
              <p:nvPr/>
            </p:nvSpPr>
            <p:spPr bwMode="auto">
              <a:xfrm>
                <a:off x="9157953" y="3201074"/>
                <a:ext cx="224319" cy="92062"/>
              </a:xfrm>
              <a:custGeom>
                <a:avLst/>
                <a:gdLst>
                  <a:gd name="T0" fmla="*/ 14 w 83"/>
                  <a:gd name="T1" fmla="*/ 26 h 34"/>
                  <a:gd name="T2" fmla="*/ 0 w 83"/>
                  <a:gd name="T3" fmla="*/ 33 h 34"/>
                  <a:gd name="T4" fmla="*/ 81 w 83"/>
                  <a:gd name="T5" fmla="*/ 15 h 34"/>
                  <a:gd name="T6" fmla="*/ 83 w 83"/>
                  <a:gd name="T7" fmla="*/ 0 h 34"/>
                  <a:gd name="T8" fmla="*/ 14 w 83"/>
                  <a:gd name="T9" fmla="*/ 26 h 34"/>
                </a:gdLst>
                <a:ahLst/>
                <a:cxnLst>
                  <a:cxn ang="0">
                    <a:pos x="T0" y="T1"/>
                  </a:cxn>
                  <a:cxn ang="0">
                    <a:pos x="T2" y="T3"/>
                  </a:cxn>
                  <a:cxn ang="0">
                    <a:pos x="T4" y="T5"/>
                  </a:cxn>
                  <a:cxn ang="0">
                    <a:pos x="T6" y="T7"/>
                  </a:cxn>
                  <a:cxn ang="0">
                    <a:pos x="T8" y="T9"/>
                  </a:cxn>
                </a:cxnLst>
                <a:rect l="0" t="0" r="r" b="b"/>
                <a:pathLst>
                  <a:path w="83" h="34">
                    <a:moveTo>
                      <a:pt x="14" y="26"/>
                    </a:moveTo>
                    <a:cubicBezTo>
                      <a:pt x="14" y="26"/>
                      <a:pt x="7" y="28"/>
                      <a:pt x="0" y="33"/>
                    </a:cubicBezTo>
                    <a:cubicBezTo>
                      <a:pt x="22" y="34"/>
                      <a:pt x="51" y="31"/>
                      <a:pt x="81" y="15"/>
                    </a:cubicBezTo>
                    <a:cubicBezTo>
                      <a:pt x="82" y="9"/>
                      <a:pt x="83" y="4"/>
                      <a:pt x="83" y="0"/>
                    </a:cubicBezTo>
                    <a:lnTo>
                      <a:pt x="1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ṧļîdé">
                <a:extLst>
                  <a:ext uri="{FF2B5EF4-FFF2-40B4-BE49-F238E27FC236}">
                    <a16:creationId xmlns:a16="http://schemas.microsoft.com/office/drawing/2014/main" xmlns="" id="{42464D43-8ADE-4C54-A873-81FA7C794351}"/>
                  </a:ext>
                </a:extLst>
              </p:cNvPr>
              <p:cNvSpPr/>
              <p:nvPr/>
            </p:nvSpPr>
            <p:spPr bwMode="auto">
              <a:xfrm>
                <a:off x="8923260" y="2819861"/>
                <a:ext cx="22043" cy="2852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îṥļïdè">
                <a:extLst>
                  <a:ext uri="{FF2B5EF4-FFF2-40B4-BE49-F238E27FC236}">
                    <a16:creationId xmlns:a16="http://schemas.microsoft.com/office/drawing/2014/main" xmlns="" id="{68728A67-2F96-4B6C-9E3E-C46816A168E6}"/>
                  </a:ext>
                </a:extLst>
              </p:cNvPr>
              <p:cNvSpPr/>
              <p:nvPr/>
            </p:nvSpPr>
            <p:spPr bwMode="auto">
              <a:xfrm>
                <a:off x="9333000" y="2840607"/>
                <a:ext cx="22043" cy="324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2" name="矩形: 圆角 1">
            <a:extLst>
              <a:ext uri="{FF2B5EF4-FFF2-40B4-BE49-F238E27FC236}">
                <a16:creationId xmlns:a16="http://schemas.microsoft.com/office/drawing/2014/main" xmlns="" id="{B34750DA-E2B1-4B7D-BC84-243061D35DB4}"/>
              </a:ext>
            </a:extLst>
          </p:cNvPr>
          <p:cNvSpPr/>
          <p:nvPr/>
        </p:nvSpPr>
        <p:spPr>
          <a:xfrm>
            <a:off x="1389682" y="1836922"/>
            <a:ext cx="6364637" cy="812460"/>
          </a:xfrm>
          <a:prstGeom prst="roundRect">
            <a:avLst>
              <a:gd name="adj" fmla="val 50000"/>
            </a:avLst>
          </a:prstGeom>
          <a:solidFill>
            <a:schemeClr val="bg1"/>
          </a:solidFill>
          <a:ln>
            <a:noFill/>
          </a:ln>
          <a:effectLst>
            <a:outerShdw blurRad="190500" dist="38100" dir="5400000" algn="t" rotWithShape="0">
              <a:srgbClr val="E44913">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微软雅黑"/>
              <a:ea typeface="微软雅黑"/>
            </a:endParaRPr>
          </a:p>
        </p:txBody>
      </p:sp>
      <p:sp>
        <p:nvSpPr>
          <p:cNvPr id="4" name="文本框 3">
            <a:extLst>
              <a:ext uri="{FF2B5EF4-FFF2-40B4-BE49-F238E27FC236}">
                <a16:creationId xmlns:a16="http://schemas.microsoft.com/office/drawing/2014/main" xmlns="" id="{8B3E5CCA-6966-41B7-86F9-ECDB70755388}"/>
              </a:ext>
            </a:extLst>
          </p:cNvPr>
          <p:cNvSpPr txBox="1"/>
          <p:nvPr/>
        </p:nvSpPr>
        <p:spPr>
          <a:xfrm>
            <a:off x="1833375" y="1928918"/>
            <a:ext cx="5477252" cy="646331"/>
          </a:xfrm>
          <a:prstGeom prst="rect">
            <a:avLst/>
          </a:prstGeom>
          <a:noFill/>
        </p:spPr>
        <p:txBody>
          <a:bodyPr wrap="square" rtlCol="0">
            <a:spAutoFit/>
            <a:scene3d>
              <a:camera prst="orthographicFront"/>
              <a:lightRig rig="threePt" dir="t"/>
            </a:scene3d>
          </a:bodyPr>
          <a:lstStyle>
            <a:defPPr>
              <a:defRPr lang="en-US"/>
            </a:defPPr>
            <a:lvl1pPr algn="ctr" defTabSz="685800">
              <a:defRPr sz="3600">
                <a:ln w="9525">
                  <a:noFill/>
                  <a:prstDash val="solid"/>
                </a:ln>
                <a:solidFill>
                  <a:srgbClr val="E44913"/>
                </a:solidFill>
                <a:latin typeface="方正少儿简体" panose="03000509000000000000" pitchFamily="65" charset="-122"/>
                <a:ea typeface="方正少儿简体" panose="03000509000000000000" pitchFamily="65" charset="-122"/>
              </a:defRPr>
            </a:lvl1pPr>
          </a:lstStyle>
          <a:p>
            <a:pPr algn="dist"/>
            <a:r>
              <a:rPr lang="zh-CN" altLang="en-US" b="1" dirty="0">
                <a:solidFill>
                  <a:schemeClr val="accent4"/>
                </a:solidFill>
                <a:latin typeface="+mj-ea"/>
                <a:ea typeface="+mj-ea"/>
              </a:rPr>
              <a:t>小学教育课程通用模板</a:t>
            </a:r>
          </a:p>
        </p:txBody>
      </p:sp>
      <p:sp>
        <p:nvSpPr>
          <p:cNvPr id="170" name="文本框 169">
            <a:extLst>
              <a:ext uri="{FF2B5EF4-FFF2-40B4-BE49-F238E27FC236}">
                <a16:creationId xmlns:a16="http://schemas.microsoft.com/office/drawing/2014/main" xmlns="" id="{48DE9499-2C82-45AC-913D-30A529DB349D}"/>
              </a:ext>
            </a:extLst>
          </p:cNvPr>
          <p:cNvSpPr txBox="1"/>
          <p:nvPr/>
        </p:nvSpPr>
        <p:spPr>
          <a:xfrm>
            <a:off x="3470810" y="2923356"/>
            <a:ext cx="2202382" cy="369332"/>
          </a:xfrm>
          <a:prstGeom prst="rect">
            <a:avLst/>
          </a:prstGeom>
          <a:noFill/>
        </p:spPr>
        <p:txBody>
          <a:bodyPr wrap="square" rtlCol="0">
            <a:spAutoFit/>
            <a:scene3d>
              <a:camera prst="orthographicFront"/>
              <a:lightRig rig="threePt" dir="t"/>
            </a:scene3d>
          </a:bodyPr>
          <a:lstStyle>
            <a:defPPr>
              <a:defRPr lang="en-US"/>
            </a:defPPr>
            <a:lvl1pPr algn="ctr" defTabSz="685800">
              <a:defRPr sz="3600">
                <a:ln w="9525">
                  <a:noFill/>
                  <a:prstDash val="solid"/>
                </a:ln>
                <a:solidFill>
                  <a:srgbClr val="E44913"/>
                </a:solidFill>
                <a:latin typeface="方正少儿简体" panose="03000509000000000000" pitchFamily="65" charset="-122"/>
                <a:ea typeface="方正少儿简体" panose="03000509000000000000" pitchFamily="65" charset="-122"/>
              </a:defRPr>
            </a:lvl1pPr>
          </a:lstStyle>
          <a:p>
            <a:pPr algn="dist"/>
            <a:r>
              <a:rPr lang="zh-CN" altLang="en-US" sz="1800" dirty="0">
                <a:solidFill>
                  <a:schemeClr val="accent4"/>
                </a:solidFill>
                <a:latin typeface="+mj-ea"/>
                <a:ea typeface="+mj-ea"/>
              </a:rPr>
              <a:t>授课老师：晶晶</a:t>
            </a:r>
          </a:p>
        </p:txBody>
      </p:sp>
    </p:spTree>
    <p:custDataLst>
      <p:tags r:id="rId1"/>
    </p:custDataLst>
    <p:extLst>
      <p:ext uri="{BB962C8B-B14F-4D97-AF65-F5344CB8AC3E}">
        <p14:creationId xmlns:p14="http://schemas.microsoft.com/office/powerpoint/2010/main" val="10937034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45cf9491-e04b-4ad9-a13d-62859343479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3DAF2CE2-573A-4123-8518-37B81ACD1147}"/>
              </a:ext>
            </a:extLst>
          </p:cNvPr>
          <p:cNvGrpSpPr>
            <a:grpSpLocks noChangeAspect="1"/>
          </p:cNvGrpSpPr>
          <p:nvPr>
            <p:custDataLst>
              <p:tags r:id="rId2"/>
            </p:custDataLst>
          </p:nvPr>
        </p:nvGrpSpPr>
        <p:grpSpPr>
          <a:xfrm>
            <a:off x="1794406" y="1752151"/>
            <a:ext cx="3089155" cy="1745117"/>
            <a:chOff x="1541903" y="1028700"/>
            <a:chExt cx="9108194" cy="5145377"/>
          </a:xfrm>
        </p:grpSpPr>
        <p:sp>
          <p:nvSpPr>
            <p:cNvPr id="3" name="iSlïdé">
              <a:extLst>
                <a:ext uri="{FF2B5EF4-FFF2-40B4-BE49-F238E27FC236}">
                  <a16:creationId xmlns:a16="http://schemas.microsoft.com/office/drawing/2014/main" xmlns="" id="{64767B60-9449-455E-AC03-90744A1D0804}"/>
                </a:ext>
              </a:extLst>
            </p:cNvPr>
            <p:cNvSpPr/>
            <p:nvPr/>
          </p:nvSpPr>
          <p:spPr bwMode="auto">
            <a:xfrm>
              <a:off x="5111750" y="4802188"/>
              <a:ext cx="447675" cy="315913"/>
            </a:xfrm>
            <a:custGeom>
              <a:avLst/>
              <a:gdLst>
                <a:gd name="T0" fmla="*/ 135 w 136"/>
                <a:gd name="T1" fmla="*/ 35 h 96"/>
                <a:gd name="T2" fmla="*/ 123 w 136"/>
                <a:gd name="T3" fmla="*/ 88 h 96"/>
                <a:gd name="T4" fmla="*/ 112 w 136"/>
                <a:gd name="T5" fmla="*/ 94 h 96"/>
                <a:gd name="T6" fmla="*/ 8 w 136"/>
                <a:gd name="T7" fmla="*/ 72 h 96"/>
                <a:gd name="T8" fmla="*/ 2 w 136"/>
                <a:gd name="T9" fmla="*/ 61 h 96"/>
                <a:gd name="T10" fmla="*/ 13 w 136"/>
                <a:gd name="T11" fmla="*/ 8 h 96"/>
                <a:gd name="T12" fmla="*/ 24 w 136"/>
                <a:gd name="T13" fmla="*/ 1 h 96"/>
                <a:gd name="T14" fmla="*/ 128 w 136"/>
                <a:gd name="T15" fmla="*/ 24 h 96"/>
                <a:gd name="T16" fmla="*/ 135 w 136"/>
                <a:gd name="T17"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96">
                  <a:moveTo>
                    <a:pt x="135" y="35"/>
                  </a:moveTo>
                  <a:cubicBezTo>
                    <a:pt x="123" y="88"/>
                    <a:pt x="123" y="88"/>
                    <a:pt x="123" y="88"/>
                  </a:cubicBezTo>
                  <a:cubicBezTo>
                    <a:pt x="122" y="93"/>
                    <a:pt x="117" y="96"/>
                    <a:pt x="112" y="94"/>
                  </a:cubicBezTo>
                  <a:cubicBezTo>
                    <a:pt x="8" y="72"/>
                    <a:pt x="8" y="72"/>
                    <a:pt x="8" y="72"/>
                  </a:cubicBezTo>
                  <a:cubicBezTo>
                    <a:pt x="3" y="70"/>
                    <a:pt x="0" y="66"/>
                    <a:pt x="2" y="61"/>
                  </a:cubicBezTo>
                  <a:cubicBezTo>
                    <a:pt x="13" y="8"/>
                    <a:pt x="13" y="8"/>
                    <a:pt x="13" y="8"/>
                  </a:cubicBezTo>
                  <a:cubicBezTo>
                    <a:pt x="14" y="3"/>
                    <a:pt x="19" y="0"/>
                    <a:pt x="24" y="1"/>
                  </a:cubicBezTo>
                  <a:cubicBezTo>
                    <a:pt x="128" y="24"/>
                    <a:pt x="128" y="24"/>
                    <a:pt x="128" y="24"/>
                  </a:cubicBezTo>
                  <a:cubicBezTo>
                    <a:pt x="133" y="25"/>
                    <a:pt x="136" y="30"/>
                    <a:pt x="135" y="35"/>
                  </a:cubicBezTo>
                  <a:close/>
                </a:path>
              </a:pathLst>
            </a:custGeom>
            <a:solidFill>
              <a:srgbClr val="E161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4" name="íṡḻîḓé">
              <a:extLst>
                <a:ext uri="{FF2B5EF4-FFF2-40B4-BE49-F238E27FC236}">
                  <a16:creationId xmlns:a16="http://schemas.microsoft.com/office/drawing/2014/main" xmlns="" id="{43BFB03D-4601-433D-8227-BA0DE319C959}"/>
                </a:ext>
              </a:extLst>
            </p:cNvPr>
            <p:cNvGrpSpPr/>
            <p:nvPr/>
          </p:nvGrpSpPr>
          <p:grpSpPr>
            <a:xfrm>
              <a:off x="1541903" y="1028700"/>
              <a:ext cx="9108194" cy="5145377"/>
              <a:chOff x="3187700" y="1743075"/>
              <a:chExt cx="5746750" cy="3246438"/>
            </a:xfrm>
          </p:grpSpPr>
          <p:sp>
            <p:nvSpPr>
              <p:cNvPr id="5" name="işḻíḑé">
                <a:extLst>
                  <a:ext uri="{FF2B5EF4-FFF2-40B4-BE49-F238E27FC236}">
                    <a16:creationId xmlns:a16="http://schemas.microsoft.com/office/drawing/2014/main" xmlns="" id="{268C06AA-5262-444D-841F-3A7A39AD1FD6}"/>
                  </a:ext>
                </a:extLst>
              </p:cNvPr>
              <p:cNvSpPr/>
              <p:nvPr/>
            </p:nvSpPr>
            <p:spPr bwMode="auto">
              <a:xfrm>
                <a:off x="3746500" y="2300288"/>
                <a:ext cx="3905250" cy="2217738"/>
              </a:xfrm>
              <a:custGeom>
                <a:avLst/>
                <a:gdLst>
                  <a:gd name="T0" fmla="*/ 0 w 1184"/>
                  <a:gd name="T1" fmla="*/ 672 h 672"/>
                  <a:gd name="T2" fmla="*/ 784 w 1184"/>
                  <a:gd name="T3" fmla="*/ 672 h 672"/>
                  <a:gd name="T4" fmla="*/ 1184 w 1184"/>
                  <a:gd name="T5" fmla="*/ 396 h 672"/>
                  <a:gd name="T6" fmla="*/ 1184 w 1184"/>
                  <a:gd name="T7" fmla="*/ 272 h 672"/>
                  <a:gd name="T8" fmla="*/ 785 w 1184"/>
                  <a:gd name="T9" fmla="*/ 0 h 672"/>
                  <a:gd name="T10" fmla="*/ 0 w 1184"/>
                  <a:gd name="T11" fmla="*/ 0 h 672"/>
                  <a:gd name="T12" fmla="*/ 0 w 1184"/>
                  <a:gd name="T13" fmla="*/ 672 h 672"/>
                </a:gdLst>
                <a:ahLst/>
                <a:cxnLst>
                  <a:cxn ang="0">
                    <a:pos x="T0" y="T1"/>
                  </a:cxn>
                  <a:cxn ang="0">
                    <a:pos x="T2" y="T3"/>
                  </a:cxn>
                  <a:cxn ang="0">
                    <a:pos x="T4" y="T5"/>
                  </a:cxn>
                  <a:cxn ang="0">
                    <a:pos x="T6" y="T7"/>
                  </a:cxn>
                  <a:cxn ang="0">
                    <a:pos x="T8" y="T9"/>
                  </a:cxn>
                  <a:cxn ang="0">
                    <a:pos x="T10" y="T11"/>
                  </a:cxn>
                  <a:cxn ang="0">
                    <a:pos x="T12" y="T13"/>
                  </a:cxn>
                </a:cxnLst>
                <a:rect l="0" t="0" r="r" b="b"/>
                <a:pathLst>
                  <a:path w="1184" h="672">
                    <a:moveTo>
                      <a:pt x="0" y="672"/>
                    </a:moveTo>
                    <a:cubicBezTo>
                      <a:pt x="784" y="672"/>
                      <a:pt x="784" y="672"/>
                      <a:pt x="784" y="672"/>
                    </a:cubicBezTo>
                    <a:cubicBezTo>
                      <a:pt x="819" y="396"/>
                      <a:pt x="1184" y="396"/>
                      <a:pt x="1184" y="396"/>
                    </a:cubicBezTo>
                    <a:cubicBezTo>
                      <a:pt x="1184" y="272"/>
                      <a:pt x="1184" y="272"/>
                      <a:pt x="1184" y="272"/>
                    </a:cubicBezTo>
                    <a:cubicBezTo>
                      <a:pt x="1184" y="272"/>
                      <a:pt x="823" y="272"/>
                      <a:pt x="785" y="0"/>
                    </a:cubicBezTo>
                    <a:cubicBezTo>
                      <a:pt x="0" y="0"/>
                      <a:pt x="0" y="0"/>
                      <a:pt x="0" y="0"/>
                    </a:cubicBezTo>
                    <a:lnTo>
                      <a:pt x="0" y="672"/>
                    </a:lnTo>
                    <a:close/>
                  </a:path>
                </a:pathLst>
              </a:cu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ïşlîḑé">
                <a:extLst>
                  <a:ext uri="{FF2B5EF4-FFF2-40B4-BE49-F238E27FC236}">
                    <a16:creationId xmlns:a16="http://schemas.microsoft.com/office/drawing/2014/main" xmlns="" id="{9B89A4B4-13AF-41DF-8749-C139C140BD24}"/>
                  </a:ext>
                </a:extLst>
              </p:cNvPr>
              <p:cNvSpPr/>
              <p:nvPr/>
            </p:nvSpPr>
            <p:spPr bwMode="auto">
              <a:xfrm>
                <a:off x="7186613" y="3551238"/>
                <a:ext cx="174625" cy="174625"/>
              </a:xfrm>
              <a:prstGeom prst="ellipse">
                <a:avLst/>
              </a:pr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î$ļîdé">
                <a:extLst>
                  <a:ext uri="{FF2B5EF4-FFF2-40B4-BE49-F238E27FC236}">
                    <a16:creationId xmlns:a16="http://schemas.microsoft.com/office/drawing/2014/main" xmlns="" id="{6FAAD71F-3F7D-437A-9D62-DBF5D6FAAA70}"/>
                  </a:ext>
                </a:extLst>
              </p:cNvPr>
              <p:cNvSpPr/>
              <p:nvPr/>
            </p:nvSpPr>
            <p:spPr bwMode="auto">
              <a:xfrm>
                <a:off x="7061200" y="3370263"/>
                <a:ext cx="214313" cy="214313"/>
              </a:xfrm>
              <a:prstGeom prst="ellipse">
                <a:avLst/>
              </a:pr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ṣļïdè">
                <a:extLst>
                  <a:ext uri="{FF2B5EF4-FFF2-40B4-BE49-F238E27FC236}">
                    <a16:creationId xmlns:a16="http://schemas.microsoft.com/office/drawing/2014/main" xmlns="" id="{8A4759F5-CE89-4E40-8944-62C6C0F4B319}"/>
                  </a:ext>
                </a:extLst>
              </p:cNvPr>
              <p:cNvSpPr/>
              <p:nvPr/>
            </p:nvSpPr>
            <p:spPr bwMode="auto">
              <a:xfrm>
                <a:off x="7077075" y="3055938"/>
                <a:ext cx="254000" cy="254000"/>
              </a:xfrm>
              <a:prstGeom prst="ellipse">
                <a:avLst/>
              </a:pr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ïṧľïḓê">
                <a:extLst>
                  <a:ext uri="{FF2B5EF4-FFF2-40B4-BE49-F238E27FC236}">
                    <a16:creationId xmlns:a16="http://schemas.microsoft.com/office/drawing/2014/main" xmlns="" id="{1D19C686-937D-4A55-A074-C3BB8E9AB2BC}"/>
                  </a:ext>
                </a:extLst>
              </p:cNvPr>
              <p:cNvSpPr/>
              <p:nvPr/>
            </p:nvSpPr>
            <p:spPr bwMode="auto">
              <a:xfrm>
                <a:off x="6872288" y="2936875"/>
                <a:ext cx="254000" cy="254000"/>
              </a:xfrm>
              <a:prstGeom prst="ellipse">
                <a:avLst/>
              </a:pr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sļiďé">
                <a:extLst>
                  <a:ext uri="{FF2B5EF4-FFF2-40B4-BE49-F238E27FC236}">
                    <a16:creationId xmlns:a16="http://schemas.microsoft.com/office/drawing/2014/main" xmlns="" id="{4AAFDEF7-C14F-464E-93A6-C4C77CFCFB4A}"/>
                  </a:ext>
                </a:extLst>
              </p:cNvPr>
              <p:cNvSpPr/>
              <p:nvPr/>
            </p:nvSpPr>
            <p:spPr bwMode="auto">
              <a:xfrm>
                <a:off x="6843713" y="3521075"/>
                <a:ext cx="358775" cy="360363"/>
              </a:xfrm>
              <a:prstGeom prst="ellipse">
                <a:avLst/>
              </a:pr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ṩļïḍè">
                <a:extLst>
                  <a:ext uri="{FF2B5EF4-FFF2-40B4-BE49-F238E27FC236}">
                    <a16:creationId xmlns:a16="http://schemas.microsoft.com/office/drawing/2014/main" xmlns="" id="{032E0F03-DB65-44D9-B5DD-C60A75538169}"/>
                  </a:ext>
                </a:extLst>
              </p:cNvPr>
              <p:cNvSpPr/>
              <p:nvPr/>
            </p:nvSpPr>
            <p:spPr bwMode="auto">
              <a:xfrm>
                <a:off x="7107238" y="3667125"/>
                <a:ext cx="69850" cy="68263"/>
              </a:xfrm>
              <a:prstGeom prst="ellipse">
                <a:avLst/>
              </a:pr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iḋê">
                <a:extLst>
                  <a:ext uri="{FF2B5EF4-FFF2-40B4-BE49-F238E27FC236}">
                    <a16:creationId xmlns:a16="http://schemas.microsoft.com/office/drawing/2014/main" xmlns="" id="{22030AD0-D7A5-42C4-A6EE-C61A6EDA33A4}"/>
                  </a:ext>
                </a:extLst>
              </p:cNvPr>
              <p:cNvSpPr/>
              <p:nvPr/>
            </p:nvSpPr>
            <p:spPr bwMode="auto">
              <a:xfrm>
                <a:off x="7086600" y="2746375"/>
                <a:ext cx="87313" cy="88900"/>
              </a:xfrm>
              <a:prstGeom prst="ellipse">
                <a:avLst/>
              </a:pr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ṩḻîdé">
                <a:extLst>
                  <a:ext uri="{FF2B5EF4-FFF2-40B4-BE49-F238E27FC236}">
                    <a16:creationId xmlns:a16="http://schemas.microsoft.com/office/drawing/2014/main" xmlns="" id="{53AC4889-07E4-46D5-9E17-19E9BD95CCF7}"/>
                  </a:ext>
                </a:extLst>
              </p:cNvPr>
              <p:cNvSpPr/>
              <p:nvPr/>
            </p:nvSpPr>
            <p:spPr bwMode="auto">
              <a:xfrm>
                <a:off x="6615113" y="3587750"/>
                <a:ext cx="106363" cy="104775"/>
              </a:xfrm>
              <a:prstGeom prst="ellipse">
                <a:avLst/>
              </a:pr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i$ḷîḑê">
                <a:extLst>
                  <a:ext uri="{FF2B5EF4-FFF2-40B4-BE49-F238E27FC236}">
                    <a16:creationId xmlns:a16="http://schemas.microsoft.com/office/drawing/2014/main" xmlns="" id="{734825FE-6A9B-41EA-8A87-CD41DAC45AE0}"/>
                  </a:ext>
                </a:extLst>
              </p:cNvPr>
              <p:cNvSpPr/>
              <p:nvPr/>
            </p:nvSpPr>
            <p:spPr bwMode="auto">
              <a:xfrm>
                <a:off x="7318375" y="2808288"/>
                <a:ext cx="52388" cy="49213"/>
              </a:xfrm>
              <a:prstGeom prst="ellipse">
                <a:avLst/>
              </a:pr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íS1íḑè">
                <a:extLst>
                  <a:ext uri="{FF2B5EF4-FFF2-40B4-BE49-F238E27FC236}">
                    <a16:creationId xmlns:a16="http://schemas.microsoft.com/office/drawing/2014/main" xmlns="" id="{A154BEE1-8250-4458-89FC-E8DF0212D240}"/>
                  </a:ext>
                </a:extLst>
              </p:cNvPr>
              <p:cNvSpPr/>
              <p:nvPr/>
            </p:nvSpPr>
            <p:spPr bwMode="auto">
              <a:xfrm>
                <a:off x="6746875" y="4356100"/>
                <a:ext cx="23813" cy="23813"/>
              </a:xfrm>
              <a:prstGeom prst="ellipse">
                <a:avLst/>
              </a:pr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ṥlïdé">
                <a:extLst>
                  <a:ext uri="{FF2B5EF4-FFF2-40B4-BE49-F238E27FC236}">
                    <a16:creationId xmlns:a16="http://schemas.microsoft.com/office/drawing/2014/main" xmlns="" id="{2E40E76C-F314-4FB8-AA95-0D4AE297B149}"/>
                  </a:ext>
                </a:extLst>
              </p:cNvPr>
              <p:cNvSpPr/>
              <p:nvPr/>
            </p:nvSpPr>
            <p:spPr bwMode="auto">
              <a:xfrm>
                <a:off x="6743700" y="2603500"/>
                <a:ext cx="39688" cy="42863"/>
              </a:xfrm>
              <a:prstGeom prst="ellipse">
                <a:avLst/>
              </a:pr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ïŝ1íḑè">
                <a:extLst>
                  <a:ext uri="{FF2B5EF4-FFF2-40B4-BE49-F238E27FC236}">
                    <a16:creationId xmlns:a16="http://schemas.microsoft.com/office/drawing/2014/main" xmlns="" id="{766D6E82-1ECA-4D71-9FFD-06BFE66C655E}"/>
                  </a:ext>
                </a:extLst>
              </p:cNvPr>
              <p:cNvSpPr/>
              <p:nvPr/>
            </p:nvSpPr>
            <p:spPr bwMode="auto">
              <a:xfrm>
                <a:off x="8515350" y="3184525"/>
                <a:ext cx="250825" cy="412750"/>
              </a:xfrm>
              <a:custGeom>
                <a:avLst/>
                <a:gdLst>
                  <a:gd name="T0" fmla="*/ 11 w 158"/>
                  <a:gd name="T1" fmla="*/ 0 h 260"/>
                  <a:gd name="T2" fmla="*/ 0 w 158"/>
                  <a:gd name="T3" fmla="*/ 0 h 260"/>
                  <a:gd name="T4" fmla="*/ 0 w 158"/>
                  <a:gd name="T5" fmla="*/ 260 h 260"/>
                  <a:gd name="T6" fmla="*/ 13 w 158"/>
                  <a:gd name="T7" fmla="*/ 260 h 260"/>
                  <a:gd name="T8" fmla="*/ 158 w 158"/>
                  <a:gd name="T9" fmla="*/ 187 h 260"/>
                  <a:gd name="T10" fmla="*/ 158 w 158"/>
                  <a:gd name="T11" fmla="*/ 71 h 260"/>
                  <a:gd name="T12" fmla="*/ 11 w 158"/>
                  <a:gd name="T13" fmla="*/ 0 h 260"/>
                </a:gdLst>
                <a:ahLst/>
                <a:cxnLst>
                  <a:cxn ang="0">
                    <a:pos x="T0" y="T1"/>
                  </a:cxn>
                  <a:cxn ang="0">
                    <a:pos x="T2" y="T3"/>
                  </a:cxn>
                  <a:cxn ang="0">
                    <a:pos x="T4" y="T5"/>
                  </a:cxn>
                  <a:cxn ang="0">
                    <a:pos x="T6" y="T7"/>
                  </a:cxn>
                  <a:cxn ang="0">
                    <a:pos x="T8" y="T9"/>
                  </a:cxn>
                  <a:cxn ang="0">
                    <a:pos x="T10" y="T11"/>
                  </a:cxn>
                  <a:cxn ang="0">
                    <a:pos x="T12" y="T13"/>
                  </a:cxn>
                </a:cxnLst>
                <a:rect l="0" t="0" r="r" b="b"/>
                <a:pathLst>
                  <a:path w="158" h="260">
                    <a:moveTo>
                      <a:pt x="11" y="0"/>
                    </a:moveTo>
                    <a:lnTo>
                      <a:pt x="0" y="0"/>
                    </a:lnTo>
                    <a:lnTo>
                      <a:pt x="0" y="260"/>
                    </a:lnTo>
                    <a:lnTo>
                      <a:pt x="13" y="260"/>
                    </a:lnTo>
                    <a:lnTo>
                      <a:pt x="158" y="187"/>
                    </a:lnTo>
                    <a:lnTo>
                      <a:pt x="158" y="71"/>
                    </a:lnTo>
                    <a:lnTo>
                      <a:pt x="11" y="0"/>
                    </a:lnTo>
                    <a:close/>
                  </a:path>
                </a:pathLst>
              </a:custGeom>
              <a:solidFill>
                <a:srgbClr val="F5F8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íṥļíďè">
                <a:extLst>
                  <a:ext uri="{FF2B5EF4-FFF2-40B4-BE49-F238E27FC236}">
                    <a16:creationId xmlns:a16="http://schemas.microsoft.com/office/drawing/2014/main" xmlns="" id="{877E7E3F-0C10-497F-9B44-77D7BC8793ED}"/>
                  </a:ext>
                </a:extLst>
              </p:cNvPr>
              <p:cNvSpPr/>
              <p:nvPr/>
            </p:nvSpPr>
            <p:spPr bwMode="auto">
              <a:xfrm>
                <a:off x="8766175" y="3297238"/>
                <a:ext cx="168275" cy="184150"/>
              </a:xfrm>
              <a:custGeom>
                <a:avLst/>
                <a:gdLst>
                  <a:gd name="T0" fmla="*/ 46 w 51"/>
                  <a:gd name="T1" fmla="*/ 22 h 56"/>
                  <a:gd name="T2" fmla="*/ 0 w 51"/>
                  <a:gd name="T3" fmla="*/ 0 h 56"/>
                  <a:gd name="T4" fmla="*/ 0 w 51"/>
                  <a:gd name="T5" fmla="*/ 56 h 56"/>
                  <a:gd name="T6" fmla="*/ 46 w 51"/>
                  <a:gd name="T7" fmla="*/ 34 h 56"/>
                  <a:gd name="T8" fmla="*/ 46 w 51"/>
                  <a:gd name="T9" fmla="*/ 22 h 56"/>
                </a:gdLst>
                <a:ahLst/>
                <a:cxnLst>
                  <a:cxn ang="0">
                    <a:pos x="T0" y="T1"/>
                  </a:cxn>
                  <a:cxn ang="0">
                    <a:pos x="T2" y="T3"/>
                  </a:cxn>
                  <a:cxn ang="0">
                    <a:pos x="T4" y="T5"/>
                  </a:cxn>
                  <a:cxn ang="0">
                    <a:pos x="T6" y="T7"/>
                  </a:cxn>
                  <a:cxn ang="0">
                    <a:pos x="T8" y="T9"/>
                  </a:cxn>
                </a:cxnLst>
                <a:rect l="0" t="0" r="r" b="b"/>
                <a:pathLst>
                  <a:path w="51" h="56">
                    <a:moveTo>
                      <a:pt x="46" y="22"/>
                    </a:moveTo>
                    <a:cubicBezTo>
                      <a:pt x="0" y="0"/>
                      <a:pt x="0" y="0"/>
                      <a:pt x="0" y="0"/>
                    </a:cubicBezTo>
                    <a:cubicBezTo>
                      <a:pt x="0" y="56"/>
                      <a:pt x="0" y="56"/>
                      <a:pt x="0" y="56"/>
                    </a:cubicBezTo>
                    <a:cubicBezTo>
                      <a:pt x="46" y="34"/>
                      <a:pt x="46" y="34"/>
                      <a:pt x="46" y="34"/>
                    </a:cubicBezTo>
                    <a:cubicBezTo>
                      <a:pt x="51" y="32"/>
                      <a:pt x="51" y="25"/>
                      <a:pt x="46" y="22"/>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ïś1idê">
                <a:extLst>
                  <a:ext uri="{FF2B5EF4-FFF2-40B4-BE49-F238E27FC236}">
                    <a16:creationId xmlns:a16="http://schemas.microsoft.com/office/drawing/2014/main" xmlns="" id="{6AA2E329-25B8-4FEB-BA82-081C2A34A17F}"/>
                  </a:ext>
                </a:extLst>
              </p:cNvPr>
              <p:cNvSpPr/>
              <p:nvPr/>
            </p:nvSpPr>
            <p:spPr bwMode="auto">
              <a:xfrm>
                <a:off x="8518525" y="3406775"/>
                <a:ext cx="254000" cy="187325"/>
              </a:xfrm>
              <a:custGeom>
                <a:avLst/>
                <a:gdLst>
                  <a:gd name="T0" fmla="*/ 0 w 160"/>
                  <a:gd name="T1" fmla="*/ 91 h 118"/>
                  <a:gd name="T2" fmla="*/ 0 w 160"/>
                  <a:gd name="T3" fmla="*/ 118 h 118"/>
                  <a:gd name="T4" fmla="*/ 13 w 160"/>
                  <a:gd name="T5" fmla="*/ 118 h 118"/>
                  <a:gd name="T6" fmla="*/ 160 w 160"/>
                  <a:gd name="T7" fmla="*/ 47 h 118"/>
                  <a:gd name="T8" fmla="*/ 160 w 160"/>
                  <a:gd name="T9" fmla="*/ 0 h 118"/>
                  <a:gd name="T10" fmla="*/ 7 w 160"/>
                  <a:gd name="T11" fmla="*/ 41 h 118"/>
                  <a:gd name="T12" fmla="*/ 0 w 160"/>
                  <a:gd name="T13" fmla="*/ 91 h 118"/>
                </a:gdLst>
                <a:ahLst/>
                <a:cxnLst>
                  <a:cxn ang="0">
                    <a:pos x="T0" y="T1"/>
                  </a:cxn>
                  <a:cxn ang="0">
                    <a:pos x="T2" y="T3"/>
                  </a:cxn>
                  <a:cxn ang="0">
                    <a:pos x="T4" y="T5"/>
                  </a:cxn>
                  <a:cxn ang="0">
                    <a:pos x="T6" y="T7"/>
                  </a:cxn>
                  <a:cxn ang="0">
                    <a:pos x="T8" y="T9"/>
                  </a:cxn>
                  <a:cxn ang="0">
                    <a:pos x="T10" y="T11"/>
                  </a:cxn>
                  <a:cxn ang="0">
                    <a:pos x="T12" y="T13"/>
                  </a:cxn>
                </a:cxnLst>
                <a:rect l="0" t="0" r="r" b="b"/>
                <a:pathLst>
                  <a:path w="160" h="118">
                    <a:moveTo>
                      <a:pt x="0" y="91"/>
                    </a:moveTo>
                    <a:lnTo>
                      <a:pt x="0" y="118"/>
                    </a:lnTo>
                    <a:lnTo>
                      <a:pt x="13" y="118"/>
                    </a:lnTo>
                    <a:lnTo>
                      <a:pt x="160" y="47"/>
                    </a:lnTo>
                    <a:lnTo>
                      <a:pt x="160" y="0"/>
                    </a:lnTo>
                    <a:lnTo>
                      <a:pt x="7" y="41"/>
                    </a:lnTo>
                    <a:lnTo>
                      <a:pt x="0" y="91"/>
                    </a:lnTo>
                    <a:close/>
                  </a:path>
                </a:pathLst>
              </a:custGeom>
              <a:solidFill>
                <a:srgbClr val="DBC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ïšḷïḑè">
                <a:extLst>
                  <a:ext uri="{FF2B5EF4-FFF2-40B4-BE49-F238E27FC236}">
                    <a16:creationId xmlns:a16="http://schemas.microsoft.com/office/drawing/2014/main" xmlns="" id="{21851F2B-5599-4524-AC33-2366ED9C925F}"/>
                  </a:ext>
                </a:extLst>
              </p:cNvPr>
              <p:cNvSpPr/>
              <p:nvPr/>
            </p:nvSpPr>
            <p:spPr bwMode="auto">
              <a:xfrm>
                <a:off x="8061325" y="3251200"/>
                <a:ext cx="463550" cy="349250"/>
              </a:xfrm>
              <a:custGeom>
                <a:avLst/>
                <a:gdLst>
                  <a:gd name="T0" fmla="*/ 0 w 292"/>
                  <a:gd name="T1" fmla="*/ 220 h 220"/>
                  <a:gd name="T2" fmla="*/ 292 w 292"/>
                  <a:gd name="T3" fmla="*/ 218 h 220"/>
                  <a:gd name="T4" fmla="*/ 292 w 292"/>
                  <a:gd name="T5" fmla="*/ 0 h 220"/>
                  <a:gd name="T6" fmla="*/ 0 w 292"/>
                  <a:gd name="T7" fmla="*/ 2 h 220"/>
                  <a:gd name="T8" fmla="*/ 0 w 292"/>
                  <a:gd name="T9" fmla="*/ 220 h 220"/>
                </a:gdLst>
                <a:ahLst/>
                <a:cxnLst>
                  <a:cxn ang="0">
                    <a:pos x="T0" y="T1"/>
                  </a:cxn>
                  <a:cxn ang="0">
                    <a:pos x="T2" y="T3"/>
                  </a:cxn>
                  <a:cxn ang="0">
                    <a:pos x="T4" y="T5"/>
                  </a:cxn>
                  <a:cxn ang="0">
                    <a:pos x="T6" y="T7"/>
                  </a:cxn>
                  <a:cxn ang="0">
                    <a:pos x="T8" y="T9"/>
                  </a:cxn>
                </a:cxnLst>
                <a:rect l="0" t="0" r="r" b="b"/>
                <a:pathLst>
                  <a:path w="292" h="220">
                    <a:moveTo>
                      <a:pt x="0" y="220"/>
                    </a:moveTo>
                    <a:lnTo>
                      <a:pt x="292" y="218"/>
                    </a:lnTo>
                    <a:lnTo>
                      <a:pt x="292" y="0"/>
                    </a:lnTo>
                    <a:lnTo>
                      <a:pt x="0" y="2"/>
                    </a:lnTo>
                    <a:lnTo>
                      <a:pt x="0" y="220"/>
                    </a:ln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is1îḍé">
                <a:extLst>
                  <a:ext uri="{FF2B5EF4-FFF2-40B4-BE49-F238E27FC236}">
                    <a16:creationId xmlns:a16="http://schemas.microsoft.com/office/drawing/2014/main" xmlns="" id="{5A4AD563-3BD7-4FF9-A469-9DA40BA9EA2F}"/>
                  </a:ext>
                </a:extLst>
              </p:cNvPr>
              <p:cNvSpPr/>
              <p:nvPr/>
            </p:nvSpPr>
            <p:spPr bwMode="auto">
              <a:xfrm>
                <a:off x="8064500" y="3184525"/>
                <a:ext cx="465138" cy="92075"/>
              </a:xfrm>
              <a:custGeom>
                <a:avLst/>
                <a:gdLst>
                  <a:gd name="T0" fmla="*/ 0 w 293"/>
                  <a:gd name="T1" fmla="*/ 58 h 58"/>
                  <a:gd name="T2" fmla="*/ 293 w 293"/>
                  <a:gd name="T3" fmla="*/ 56 h 58"/>
                  <a:gd name="T4" fmla="*/ 293 w 293"/>
                  <a:gd name="T5" fmla="*/ 0 h 58"/>
                  <a:gd name="T6" fmla="*/ 0 w 293"/>
                  <a:gd name="T7" fmla="*/ 2 h 58"/>
                  <a:gd name="T8" fmla="*/ 0 w 293"/>
                  <a:gd name="T9" fmla="*/ 58 h 58"/>
                </a:gdLst>
                <a:ahLst/>
                <a:cxnLst>
                  <a:cxn ang="0">
                    <a:pos x="T0" y="T1"/>
                  </a:cxn>
                  <a:cxn ang="0">
                    <a:pos x="T2" y="T3"/>
                  </a:cxn>
                  <a:cxn ang="0">
                    <a:pos x="T4" y="T5"/>
                  </a:cxn>
                  <a:cxn ang="0">
                    <a:pos x="T6" y="T7"/>
                  </a:cxn>
                  <a:cxn ang="0">
                    <a:pos x="T8" y="T9"/>
                  </a:cxn>
                </a:cxnLst>
                <a:rect l="0" t="0" r="r" b="b"/>
                <a:pathLst>
                  <a:path w="293" h="58">
                    <a:moveTo>
                      <a:pt x="0" y="58"/>
                    </a:moveTo>
                    <a:lnTo>
                      <a:pt x="293" y="56"/>
                    </a:lnTo>
                    <a:lnTo>
                      <a:pt x="293" y="0"/>
                    </a:lnTo>
                    <a:lnTo>
                      <a:pt x="0" y="2"/>
                    </a:lnTo>
                    <a:lnTo>
                      <a:pt x="0" y="58"/>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śľíḓè">
                <a:extLst>
                  <a:ext uri="{FF2B5EF4-FFF2-40B4-BE49-F238E27FC236}">
                    <a16:creationId xmlns:a16="http://schemas.microsoft.com/office/drawing/2014/main" xmlns="" id="{B7A8EB08-A261-4196-B6C6-ACB3F53B41B3}"/>
                  </a:ext>
                </a:extLst>
              </p:cNvPr>
              <p:cNvSpPr/>
              <p:nvPr/>
            </p:nvSpPr>
            <p:spPr bwMode="auto">
              <a:xfrm>
                <a:off x="8064500" y="3471863"/>
                <a:ext cx="465138" cy="125413"/>
              </a:xfrm>
              <a:custGeom>
                <a:avLst/>
                <a:gdLst>
                  <a:gd name="T0" fmla="*/ 0 w 293"/>
                  <a:gd name="T1" fmla="*/ 79 h 79"/>
                  <a:gd name="T2" fmla="*/ 293 w 293"/>
                  <a:gd name="T3" fmla="*/ 77 h 79"/>
                  <a:gd name="T4" fmla="*/ 293 w 293"/>
                  <a:gd name="T5" fmla="*/ 0 h 79"/>
                  <a:gd name="T6" fmla="*/ 0 w 293"/>
                  <a:gd name="T7" fmla="*/ 2 h 79"/>
                  <a:gd name="T8" fmla="*/ 0 w 293"/>
                  <a:gd name="T9" fmla="*/ 79 h 79"/>
                </a:gdLst>
                <a:ahLst/>
                <a:cxnLst>
                  <a:cxn ang="0">
                    <a:pos x="T0" y="T1"/>
                  </a:cxn>
                  <a:cxn ang="0">
                    <a:pos x="T2" y="T3"/>
                  </a:cxn>
                  <a:cxn ang="0">
                    <a:pos x="T4" y="T5"/>
                  </a:cxn>
                  <a:cxn ang="0">
                    <a:pos x="T6" y="T7"/>
                  </a:cxn>
                  <a:cxn ang="0">
                    <a:pos x="T8" y="T9"/>
                  </a:cxn>
                </a:cxnLst>
                <a:rect l="0" t="0" r="r" b="b"/>
                <a:pathLst>
                  <a:path w="293" h="79">
                    <a:moveTo>
                      <a:pt x="0" y="79"/>
                    </a:moveTo>
                    <a:lnTo>
                      <a:pt x="293" y="77"/>
                    </a:lnTo>
                    <a:lnTo>
                      <a:pt x="293" y="0"/>
                    </a:lnTo>
                    <a:lnTo>
                      <a:pt x="0" y="2"/>
                    </a:lnTo>
                    <a:lnTo>
                      <a:pt x="0" y="79"/>
                    </a:ln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ṣḷíde">
                <a:extLst>
                  <a:ext uri="{FF2B5EF4-FFF2-40B4-BE49-F238E27FC236}">
                    <a16:creationId xmlns:a16="http://schemas.microsoft.com/office/drawing/2014/main" xmlns="" id="{6246AA15-9864-44BB-B5F8-D7452EC1B5B0}"/>
                  </a:ext>
                </a:extLst>
              </p:cNvPr>
              <p:cNvSpPr/>
              <p:nvPr/>
            </p:nvSpPr>
            <p:spPr bwMode="auto">
              <a:xfrm>
                <a:off x="7664450" y="3187700"/>
                <a:ext cx="238125" cy="412750"/>
              </a:xfrm>
              <a:custGeom>
                <a:avLst/>
                <a:gdLst>
                  <a:gd name="T0" fmla="*/ 63 w 72"/>
                  <a:gd name="T1" fmla="*/ 125 h 125"/>
                  <a:gd name="T2" fmla="*/ 9 w 72"/>
                  <a:gd name="T3" fmla="*/ 125 h 125"/>
                  <a:gd name="T4" fmla="*/ 0 w 72"/>
                  <a:gd name="T5" fmla="*/ 116 h 125"/>
                  <a:gd name="T6" fmla="*/ 0 w 72"/>
                  <a:gd name="T7" fmla="*/ 9 h 125"/>
                  <a:gd name="T8" fmla="*/ 9 w 72"/>
                  <a:gd name="T9" fmla="*/ 1 h 125"/>
                  <a:gd name="T10" fmla="*/ 63 w 72"/>
                  <a:gd name="T11" fmla="*/ 1 h 125"/>
                  <a:gd name="T12" fmla="*/ 72 w 72"/>
                  <a:gd name="T13" fmla="*/ 10 h 125"/>
                  <a:gd name="T14" fmla="*/ 72 w 72"/>
                  <a:gd name="T15" fmla="*/ 116 h 125"/>
                  <a:gd name="T16" fmla="*/ 63 w 72"/>
                  <a:gd name="T17"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25">
                    <a:moveTo>
                      <a:pt x="63" y="125"/>
                    </a:moveTo>
                    <a:cubicBezTo>
                      <a:pt x="9" y="125"/>
                      <a:pt x="9" y="125"/>
                      <a:pt x="9" y="125"/>
                    </a:cubicBezTo>
                    <a:cubicBezTo>
                      <a:pt x="4" y="125"/>
                      <a:pt x="0" y="121"/>
                      <a:pt x="0" y="116"/>
                    </a:cubicBezTo>
                    <a:cubicBezTo>
                      <a:pt x="0" y="9"/>
                      <a:pt x="0" y="9"/>
                      <a:pt x="0" y="9"/>
                    </a:cubicBezTo>
                    <a:cubicBezTo>
                      <a:pt x="0" y="5"/>
                      <a:pt x="4" y="0"/>
                      <a:pt x="9" y="1"/>
                    </a:cubicBezTo>
                    <a:cubicBezTo>
                      <a:pt x="63" y="1"/>
                      <a:pt x="63" y="1"/>
                      <a:pt x="63" y="1"/>
                    </a:cubicBezTo>
                    <a:cubicBezTo>
                      <a:pt x="68" y="1"/>
                      <a:pt x="72" y="5"/>
                      <a:pt x="72" y="10"/>
                    </a:cubicBezTo>
                    <a:cubicBezTo>
                      <a:pt x="72" y="116"/>
                      <a:pt x="72" y="116"/>
                      <a:pt x="72" y="116"/>
                    </a:cubicBezTo>
                    <a:cubicBezTo>
                      <a:pt x="72" y="121"/>
                      <a:pt x="68" y="125"/>
                      <a:pt x="63" y="125"/>
                    </a:cubicBezTo>
                    <a:close/>
                  </a:path>
                </a:pathLst>
              </a:custGeom>
              <a:solidFill>
                <a:srgbClr val="E161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išlïḋè">
                <a:extLst>
                  <a:ext uri="{FF2B5EF4-FFF2-40B4-BE49-F238E27FC236}">
                    <a16:creationId xmlns:a16="http://schemas.microsoft.com/office/drawing/2014/main" xmlns="" id="{CB41D7AE-2C46-4823-A5C3-F56713134446}"/>
                  </a:ext>
                </a:extLst>
              </p:cNvPr>
              <p:cNvSpPr/>
              <p:nvPr/>
            </p:nvSpPr>
            <p:spPr bwMode="auto">
              <a:xfrm>
                <a:off x="7845425" y="3187700"/>
                <a:ext cx="228600" cy="412750"/>
              </a:xfrm>
              <a:custGeom>
                <a:avLst/>
                <a:gdLst>
                  <a:gd name="T0" fmla="*/ 0 w 144"/>
                  <a:gd name="T1" fmla="*/ 260 h 260"/>
                  <a:gd name="T2" fmla="*/ 144 w 144"/>
                  <a:gd name="T3" fmla="*/ 260 h 260"/>
                  <a:gd name="T4" fmla="*/ 144 w 144"/>
                  <a:gd name="T5" fmla="*/ 0 h 260"/>
                  <a:gd name="T6" fmla="*/ 0 w 144"/>
                  <a:gd name="T7" fmla="*/ 2 h 260"/>
                  <a:gd name="T8" fmla="*/ 0 w 144"/>
                  <a:gd name="T9" fmla="*/ 260 h 260"/>
                </a:gdLst>
                <a:ahLst/>
                <a:cxnLst>
                  <a:cxn ang="0">
                    <a:pos x="T0" y="T1"/>
                  </a:cxn>
                  <a:cxn ang="0">
                    <a:pos x="T2" y="T3"/>
                  </a:cxn>
                  <a:cxn ang="0">
                    <a:pos x="T4" y="T5"/>
                  </a:cxn>
                  <a:cxn ang="0">
                    <a:pos x="T6" y="T7"/>
                  </a:cxn>
                  <a:cxn ang="0">
                    <a:pos x="T8" y="T9"/>
                  </a:cxn>
                </a:cxnLst>
                <a:rect l="0" t="0" r="r" b="b"/>
                <a:pathLst>
                  <a:path w="144" h="260">
                    <a:moveTo>
                      <a:pt x="0" y="260"/>
                    </a:moveTo>
                    <a:lnTo>
                      <a:pt x="144" y="260"/>
                    </a:lnTo>
                    <a:lnTo>
                      <a:pt x="144" y="0"/>
                    </a:lnTo>
                    <a:lnTo>
                      <a:pt x="0" y="2"/>
                    </a:lnTo>
                    <a:lnTo>
                      <a:pt x="0" y="260"/>
                    </a:lnTo>
                    <a:close/>
                  </a:path>
                </a:pathLst>
              </a:custGeom>
              <a:solidFill>
                <a:srgbClr val="F5F8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ŝľíde">
                <a:extLst>
                  <a:ext uri="{FF2B5EF4-FFF2-40B4-BE49-F238E27FC236}">
                    <a16:creationId xmlns:a16="http://schemas.microsoft.com/office/drawing/2014/main" xmlns="" id="{AA96126A-3AC6-474D-AB48-E2193DA9263F}"/>
                  </a:ext>
                </a:extLst>
              </p:cNvPr>
              <p:cNvSpPr/>
              <p:nvPr/>
            </p:nvSpPr>
            <p:spPr bwMode="auto">
              <a:xfrm>
                <a:off x="7853363" y="3468688"/>
                <a:ext cx="227013" cy="128588"/>
              </a:xfrm>
              <a:prstGeom prst="rect">
                <a:avLst/>
              </a:prstGeom>
              <a:solidFill>
                <a:srgbClr val="DBCCB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 name="ïS1îḋè">
                <a:extLst>
                  <a:ext uri="{FF2B5EF4-FFF2-40B4-BE49-F238E27FC236}">
                    <a16:creationId xmlns:a16="http://schemas.microsoft.com/office/drawing/2014/main" xmlns="" id="{629876EC-E1FC-4771-91A8-37F55D23C83D}"/>
                  </a:ext>
                </a:extLst>
              </p:cNvPr>
              <p:cNvSpPr/>
              <p:nvPr/>
            </p:nvSpPr>
            <p:spPr bwMode="auto">
              <a:xfrm>
                <a:off x="7459663" y="2828925"/>
                <a:ext cx="103188" cy="101600"/>
              </a:xfrm>
              <a:custGeom>
                <a:avLst/>
                <a:gdLst>
                  <a:gd name="T0" fmla="*/ 11 w 31"/>
                  <a:gd name="T1" fmla="*/ 10 h 31"/>
                  <a:gd name="T2" fmla="*/ 13 w 31"/>
                  <a:gd name="T3" fmla="*/ 2 h 31"/>
                  <a:gd name="T4" fmla="*/ 17 w 31"/>
                  <a:gd name="T5" fmla="*/ 2 h 31"/>
                  <a:gd name="T6" fmla="*/ 19 w 31"/>
                  <a:gd name="T7" fmla="*/ 10 h 31"/>
                  <a:gd name="T8" fmla="*/ 21 w 31"/>
                  <a:gd name="T9" fmla="*/ 11 h 31"/>
                  <a:gd name="T10" fmla="*/ 29 w 31"/>
                  <a:gd name="T11" fmla="*/ 13 h 31"/>
                  <a:gd name="T12" fmla="*/ 29 w 31"/>
                  <a:gd name="T13" fmla="*/ 17 h 31"/>
                  <a:gd name="T14" fmla="*/ 21 w 31"/>
                  <a:gd name="T15" fmla="*/ 20 h 31"/>
                  <a:gd name="T16" fmla="*/ 19 w 31"/>
                  <a:gd name="T17" fmla="*/ 21 h 31"/>
                  <a:gd name="T18" fmla="*/ 17 w 31"/>
                  <a:gd name="T19" fmla="*/ 29 h 31"/>
                  <a:gd name="T20" fmla="*/ 13 w 31"/>
                  <a:gd name="T21" fmla="*/ 29 h 31"/>
                  <a:gd name="T22" fmla="*/ 11 w 31"/>
                  <a:gd name="T23" fmla="*/ 21 h 31"/>
                  <a:gd name="T24" fmla="*/ 9 w 31"/>
                  <a:gd name="T25" fmla="*/ 20 h 31"/>
                  <a:gd name="T26" fmla="*/ 2 w 31"/>
                  <a:gd name="T27" fmla="*/ 17 h 31"/>
                  <a:gd name="T28" fmla="*/ 2 w 31"/>
                  <a:gd name="T29" fmla="*/ 13 h 31"/>
                  <a:gd name="T30" fmla="*/ 9 w 31"/>
                  <a:gd name="T31" fmla="*/ 11 h 31"/>
                  <a:gd name="T32" fmla="*/ 11 w 31"/>
                  <a:gd name="T3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1" y="10"/>
                    </a:moveTo>
                    <a:cubicBezTo>
                      <a:pt x="13" y="2"/>
                      <a:pt x="13" y="2"/>
                      <a:pt x="13" y="2"/>
                    </a:cubicBezTo>
                    <a:cubicBezTo>
                      <a:pt x="14" y="0"/>
                      <a:pt x="17" y="0"/>
                      <a:pt x="17" y="2"/>
                    </a:cubicBezTo>
                    <a:cubicBezTo>
                      <a:pt x="19" y="10"/>
                      <a:pt x="19" y="10"/>
                      <a:pt x="19" y="10"/>
                    </a:cubicBezTo>
                    <a:cubicBezTo>
                      <a:pt x="20" y="10"/>
                      <a:pt x="20" y="11"/>
                      <a:pt x="21" y="11"/>
                    </a:cubicBezTo>
                    <a:cubicBezTo>
                      <a:pt x="29" y="13"/>
                      <a:pt x="29" y="13"/>
                      <a:pt x="29" y="13"/>
                    </a:cubicBezTo>
                    <a:cubicBezTo>
                      <a:pt x="31" y="14"/>
                      <a:pt x="31" y="17"/>
                      <a:pt x="29" y="17"/>
                    </a:cubicBezTo>
                    <a:cubicBezTo>
                      <a:pt x="21" y="20"/>
                      <a:pt x="21" y="20"/>
                      <a:pt x="21" y="20"/>
                    </a:cubicBezTo>
                    <a:cubicBezTo>
                      <a:pt x="20" y="20"/>
                      <a:pt x="20" y="20"/>
                      <a:pt x="19" y="21"/>
                    </a:cubicBezTo>
                    <a:cubicBezTo>
                      <a:pt x="17" y="29"/>
                      <a:pt x="17" y="29"/>
                      <a:pt x="17" y="29"/>
                    </a:cubicBezTo>
                    <a:cubicBezTo>
                      <a:pt x="17" y="31"/>
                      <a:pt x="14" y="31"/>
                      <a:pt x="13" y="29"/>
                    </a:cubicBezTo>
                    <a:cubicBezTo>
                      <a:pt x="11" y="21"/>
                      <a:pt x="11" y="21"/>
                      <a:pt x="11" y="21"/>
                    </a:cubicBezTo>
                    <a:cubicBezTo>
                      <a:pt x="11" y="20"/>
                      <a:pt x="10" y="20"/>
                      <a:pt x="9" y="20"/>
                    </a:cubicBezTo>
                    <a:cubicBezTo>
                      <a:pt x="2" y="17"/>
                      <a:pt x="2" y="17"/>
                      <a:pt x="2" y="17"/>
                    </a:cubicBezTo>
                    <a:cubicBezTo>
                      <a:pt x="0" y="17"/>
                      <a:pt x="0" y="14"/>
                      <a:pt x="2" y="13"/>
                    </a:cubicBezTo>
                    <a:cubicBezTo>
                      <a:pt x="9" y="11"/>
                      <a:pt x="9" y="11"/>
                      <a:pt x="9" y="11"/>
                    </a:cubicBezTo>
                    <a:cubicBezTo>
                      <a:pt x="10" y="11"/>
                      <a:pt x="11" y="10"/>
                      <a:pt x="11"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ṧlïḓé">
                <a:extLst>
                  <a:ext uri="{FF2B5EF4-FFF2-40B4-BE49-F238E27FC236}">
                    <a16:creationId xmlns:a16="http://schemas.microsoft.com/office/drawing/2014/main" xmlns="" id="{408EC058-3BCB-42E2-86B3-2653082E7AFC}"/>
                  </a:ext>
                </a:extLst>
              </p:cNvPr>
              <p:cNvSpPr/>
              <p:nvPr/>
            </p:nvSpPr>
            <p:spPr bwMode="auto">
              <a:xfrm>
                <a:off x="6691313" y="4083050"/>
                <a:ext cx="103188" cy="101600"/>
              </a:xfrm>
              <a:custGeom>
                <a:avLst/>
                <a:gdLst>
                  <a:gd name="T0" fmla="*/ 11 w 31"/>
                  <a:gd name="T1" fmla="*/ 10 h 31"/>
                  <a:gd name="T2" fmla="*/ 13 w 31"/>
                  <a:gd name="T3" fmla="*/ 2 h 31"/>
                  <a:gd name="T4" fmla="*/ 18 w 31"/>
                  <a:gd name="T5" fmla="*/ 2 h 31"/>
                  <a:gd name="T6" fmla="*/ 20 w 31"/>
                  <a:gd name="T7" fmla="*/ 10 h 31"/>
                  <a:gd name="T8" fmla="*/ 21 w 31"/>
                  <a:gd name="T9" fmla="*/ 12 h 31"/>
                  <a:gd name="T10" fmla="*/ 29 w 31"/>
                  <a:gd name="T11" fmla="*/ 14 h 31"/>
                  <a:gd name="T12" fmla="*/ 29 w 31"/>
                  <a:gd name="T13" fmla="*/ 18 h 31"/>
                  <a:gd name="T14" fmla="*/ 21 w 31"/>
                  <a:gd name="T15" fmla="*/ 20 h 31"/>
                  <a:gd name="T16" fmla="*/ 20 w 31"/>
                  <a:gd name="T17" fmla="*/ 22 h 31"/>
                  <a:gd name="T18" fmla="*/ 18 w 31"/>
                  <a:gd name="T19" fmla="*/ 29 h 31"/>
                  <a:gd name="T20" fmla="*/ 13 w 31"/>
                  <a:gd name="T21" fmla="*/ 29 h 31"/>
                  <a:gd name="T22" fmla="*/ 11 w 31"/>
                  <a:gd name="T23" fmla="*/ 22 h 31"/>
                  <a:gd name="T24" fmla="*/ 10 w 31"/>
                  <a:gd name="T25" fmla="*/ 20 h 31"/>
                  <a:gd name="T26" fmla="*/ 2 w 31"/>
                  <a:gd name="T27" fmla="*/ 18 h 31"/>
                  <a:gd name="T28" fmla="*/ 2 w 31"/>
                  <a:gd name="T29" fmla="*/ 14 h 31"/>
                  <a:gd name="T30" fmla="*/ 10 w 31"/>
                  <a:gd name="T31" fmla="*/ 12 h 31"/>
                  <a:gd name="T32" fmla="*/ 11 w 31"/>
                  <a:gd name="T3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1" y="10"/>
                    </a:moveTo>
                    <a:cubicBezTo>
                      <a:pt x="13" y="2"/>
                      <a:pt x="13" y="2"/>
                      <a:pt x="13" y="2"/>
                    </a:cubicBezTo>
                    <a:cubicBezTo>
                      <a:pt x="14" y="0"/>
                      <a:pt x="17" y="0"/>
                      <a:pt x="18" y="2"/>
                    </a:cubicBezTo>
                    <a:cubicBezTo>
                      <a:pt x="20" y="10"/>
                      <a:pt x="20" y="10"/>
                      <a:pt x="20" y="10"/>
                    </a:cubicBezTo>
                    <a:cubicBezTo>
                      <a:pt x="20" y="11"/>
                      <a:pt x="21" y="11"/>
                      <a:pt x="21" y="12"/>
                    </a:cubicBezTo>
                    <a:cubicBezTo>
                      <a:pt x="29" y="14"/>
                      <a:pt x="29" y="14"/>
                      <a:pt x="29" y="14"/>
                    </a:cubicBezTo>
                    <a:cubicBezTo>
                      <a:pt x="31" y="14"/>
                      <a:pt x="31" y="17"/>
                      <a:pt x="29" y="18"/>
                    </a:cubicBezTo>
                    <a:cubicBezTo>
                      <a:pt x="21" y="20"/>
                      <a:pt x="21" y="20"/>
                      <a:pt x="21" y="20"/>
                    </a:cubicBezTo>
                    <a:cubicBezTo>
                      <a:pt x="21" y="20"/>
                      <a:pt x="20" y="21"/>
                      <a:pt x="20" y="22"/>
                    </a:cubicBezTo>
                    <a:cubicBezTo>
                      <a:pt x="18" y="29"/>
                      <a:pt x="18" y="29"/>
                      <a:pt x="18" y="29"/>
                    </a:cubicBezTo>
                    <a:cubicBezTo>
                      <a:pt x="17" y="31"/>
                      <a:pt x="14" y="31"/>
                      <a:pt x="13" y="29"/>
                    </a:cubicBezTo>
                    <a:cubicBezTo>
                      <a:pt x="11" y="22"/>
                      <a:pt x="11" y="22"/>
                      <a:pt x="11" y="22"/>
                    </a:cubicBezTo>
                    <a:cubicBezTo>
                      <a:pt x="11" y="21"/>
                      <a:pt x="11" y="20"/>
                      <a:pt x="10" y="20"/>
                    </a:cubicBezTo>
                    <a:cubicBezTo>
                      <a:pt x="2" y="18"/>
                      <a:pt x="2" y="18"/>
                      <a:pt x="2" y="18"/>
                    </a:cubicBezTo>
                    <a:cubicBezTo>
                      <a:pt x="0" y="17"/>
                      <a:pt x="0" y="14"/>
                      <a:pt x="2" y="14"/>
                    </a:cubicBezTo>
                    <a:cubicBezTo>
                      <a:pt x="10" y="12"/>
                      <a:pt x="10" y="12"/>
                      <a:pt x="10" y="12"/>
                    </a:cubicBezTo>
                    <a:cubicBezTo>
                      <a:pt x="11" y="11"/>
                      <a:pt x="11" y="11"/>
                      <a:pt x="11" y="10"/>
                    </a:cubicBezTo>
                    <a:close/>
                  </a:path>
                </a:pathLst>
              </a:custGeom>
              <a:solidFill>
                <a:srgbClr val="F488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ṣļîḓè">
                <a:extLst>
                  <a:ext uri="{FF2B5EF4-FFF2-40B4-BE49-F238E27FC236}">
                    <a16:creationId xmlns:a16="http://schemas.microsoft.com/office/drawing/2014/main" xmlns="" id="{603A37BB-157D-48DD-8587-EAECC28ABC8F}"/>
                  </a:ext>
                </a:extLst>
              </p:cNvPr>
              <p:cNvSpPr/>
              <p:nvPr/>
            </p:nvSpPr>
            <p:spPr bwMode="auto">
              <a:xfrm>
                <a:off x="7054850" y="3997325"/>
                <a:ext cx="49213" cy="52388"/>
              </a:xfrm>
              <a:custGeom>
                <a:avLst/>
                <a:gdLst>
                  <a:gd name="T0" fmla="*/ 6 w 15"/>
                  <a:gd name="T1" fmla="*/ 5 h 16"/>
                  <a:gd name="T2" fmla="*/ 7 w 15"/>
                  <a:gd name="T3" fmla="*/ 1 h 16"/>
                  <a:gd name="T4" fmla="*/ 9 w 15"/>
                  <a:gd name="T5" fmla="*/ 1 h 16"/>
                  <a:gd name="T6" fmla="*/ 10 w 15"/>
                  <a:gd name="T7" fmla="*/ 5 h 16"/>
                  <a:gd name="T8" fmla="*/ 11 w 15"/>
                  <a:gd name="T9" fmla="*/ 6 h 16"/>
                  <a:gd name="T10" fmla="*/ 14 w 15"/>
                  <a:gd name="T11" fmla="*/ 7 h 16"/>
                  <a:gd name="T12" fmla="*/ 14 w 15"/>
                  <a:gd name="T13" fmla="*/ 9 h 16"/>
                  <a:gd name="T14" fmla="*/ 11 w 15"/>
                  <a:gd name="T15" fmla="*/ 10 h 16"/>
                  <a:gd name="T16" fmla="*/ 10 w 15"/>
                  <a:gd name="T17" fmla="*/ 11 h 16"/>
                  <a:gd name="T18" fmla="*/ 9 w 15"/>
                  <a:gd name="T19" fmla="*/ 15 h 16"/>
                  <a:gd name="T20" fmla="*/ 7 w 15"/>
                  <a:gd name="T21" fmla="*/ 15 h 16"/>
                  <a:gd name="T22" fmla="*/ 6 w 15"/>
                  <a:gd name="T23" fmla="*/ 11 h 16"/>
                  <a:gd name="T24" fmla="*/ 5 w 15"/>
                  <a:gd name="T25" fmla="*/ 10 h 16"/>
                  <a:gd name="T26" fmla="*/ 1 w 15"/>
                  <a:gd name="T27" fmla="*/ 9 h 16"/>
                  <a:gd name="T28" fmla="*/ 1 w 15"/>
                  <a:gd name="T29" fmla="*/ 7 h 16"/>
                  <a:gd name="T30" fmla="*/ 5 w 15"/>
                  <a:gd name="T31" fmla="*/ 6 h 16"/>
                  <a:gd name="T32" fmla="*/ 6 w 15"/>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6">
                    <a:moveTo>
                      <a:pt x="6" y="5"/>
                    </a:moveTo>
                    <a:cubicBezTo>
                      <a:pt x="7" y="1"/>
                      <a:pt x="7" y="1"/>
                      <a:pt x="7" y="1"/>
                    </a:cubicBezTo>
                    <a:cubicBezTo>
                      <a:pt x="7" y="0"/>
                      <a:pt x="8" y="0"/>
                      <a:pt x="9" y="1"/>
                    </a:cubicBezTo>
                    <a:cubicBezTo>
                      <a:pt x="10" y="5"/>
                      <a:pt x="10" y="5"/>
                      <a:pt x="10" y="5"/>
                    </a:cubicBezTo>
                    <a:cubicBezTo>
                      <a:pt x="10" y="6"/>
                      <a:pt x="10" y="6"/>
                      <a:pt x="11" y="6"/>
                    </a:cubicBezTo>
                    <a:cubicBezTo>
                      <a:pt x="14" y="7"/>
                      <a:pt x="14" y="7"/>
                      <a:pt x="14" y="7"/>
                    </a:cubicBezTo>
                    <a:cubicBezTo>
                      <a:pt x="15" y="7"/>
                      <a:pt x="15" y="9"/>
                      <a:pt x="14" y="9"/>
                    </a:cubicBezTo>
                    <a:cubicBezTo>
                      <a:pt x="11" y="10"/>
                      <a:pt x="11" y="10"/>
                      <a:pt x="11" y="10"/>
                    </a:cubicBezTo>
                    <a:cubicBezTo>
                      <a:pt x="10" y="10"/>
                      <a:pt x="10" y="11"/>
                      <a:pt x="10" y="11"/>
                    </a:cubicBezTo>
                    <a:cubicBezTo>
                      <a:pt x="9" y="15"/>
                      <a:pt x="9" y="15"/>
                      <a:pt x="9" y="15"/>
                    </a:cubicBezTo>
                    <a:cubicBezTo>
                      <a:pt x="8" y="16"/>
                      <a:pt x="7" y="16"/>
                      <a:pt x="7" y="15"/>
                    </a:cubicBezTo>
                    <a:cubicBezTo>
                      <a:pt x="6" y="11"/>
                      <a:pt x="6" y="11"/>
                      <a:pt x="6" y="11"/>
                    </a:cubicBezTo>
                    <a:cubicBezTo>
                      <a:pt x="5" y="11"/>
                      <a:pt x="5" y="10"/>
                      <a:pt x="5" y="10"/>
                    </a:cubicBezTo>
                    <a:cubicBezTo>
                      <a:pt x="1" y="9"/>
                      <a:pt x="1" y="9"/>
                      <a:pt x="1" y="9"/>
                    </a:cubicBezTo>
                    <a:cubicBezTo>
                      <a:pt x="0" y="9"/>
                      <a:pt x="0" y="7"/>
                      <a:pt x="1" y="7"/>
                    </a:cubicBezTo>
                    <a:cubicBezTo>
                      <a:pt x="5" y="6"/>
                      <a:pt x="5" y="6"/>
                      <a:pt x="5" y="6"/>
                    </a:cubicBezTo>
                    <a:cubicBezTo>
                      <a:pt x="5" y="6"/>
                      <a:pt x="5" y="6"/>
                      <a:pt x="6" y="5"/>
                    </a:cubicBezTo>
                    <a:close/>
                  </a:path>
                </a:pathLst>
              </a:custGeom>
              <a:solidFill>
                <a:srgbClr val="E161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iṡḷïḑê">
                <a:extLst>
                  <a:ext uri="{FF2B5EF4-FFF2-40B4-BE49-F238E27FC236}">
                    <a16:creationId xmlns:a16="http://schemas.microsoft.com/office/drawing/2014/main" xmlns="" id="{8BA45EE8-1585-4216-8516-42DCE6FC8AF2}"/>
                  </a:ext>
                </a:extLst>
              </p:cNvPr>
              <p:cNvSpPr/>
              <p:nvPr/>
            </p:nvSpPr>
            <p:spPr bwMode="auto">
              <a:xfrm>
                <a:off x="6786563" y="2801938"/>
                <a:ext cx="85725" cy="88900"/>
              </a:xfrm>
              <a:custGeom>
                <a:avLst/>
                <a:gdLst>
                  <a:gd name="T0" fmla="*/ 10 w 26"/>
                  <a:gd name="T1" fmla="*/ 9 h 27"/>
                  <a:gd name="T2" fmla="*/ 11 w 26"/>
                  <a:gd name="T3" fmla="*/ 2 h 27"/>
                  <a:gd name="T4" fmla="*/ 15 w 26"/>
                  <a:gd name="T5" fmla="*/ 2 h 27"/>
                  <a:gd name="T6" fmla="*/ 17 w 26"/>
                  <a:gd name="T7" fmla="*/ 9 h 27"/>
                  <a:gd name="T8" fmla="*/ 18 w 26"/>
                  <a:gd name="T9" fmla="*/ 10 h 27"/>
                  <a:gd name="T10" fmla="*/ 25 w 26"/>
                  <a:gd name="T11" fmla="*/ 12 h 27"/>
                  <a:gd name="T12" fmla="*/ 25 w 26"/>
                  <a:gd name="T13" fmla="*/ 15 h 27"/>
                  <a:gd name="T14" fmla="*/ 18 w 26"/>
                  <a:gd name="T15" fmla="*/ 17 h 27"/>
                  <a:gd name="T16" fmla="*/ 17 w 26"/>
                  <a:gd name="T17" fmla="*/ 18 h 27"/>
                  <a:gd name="T18" fmla="*/ 15 w 26"/>
                  <a:gd name="T19" fmla="*/ 25 h 27"/>
                  <a:gd name="T20" fmla="*/ 11 w 26"/>
                  <a:gd name="T21" fmla="*/ 25 h 27"/>
                  <a:gd name="T22" fmla="*/ 10 w 26"/>
                  <a:gd name="T23" fmla="*/ 18 h 27"/>
                  <a:gd name="T24" fmla="*/ 8 w 26"/>
                  <a:gd name="T25" fmla="*/ 17 h 27"/>
                  <a:gd name="T26" fmla="*/ 2 w 26"/>
                  <a:gd name="T27" fmla="*/ 15 h 27"/>
                  <a:gd name="T28" fmla="*/ 2 w 26"/>
                  <a:gd name="T29" fmla="*/ 12 h 27"/>
                  <a:gd name="T30" fmla="*/ 8 w 26"/>
                  <a:gd name="T31" fmla="*/ 10 h 27"/>
                  <a:gd name="T32" fmla="*/ 10 w 26"/>
                  <a:gd name="T33"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7">
                    <a:moveTo>
                      <a:pt x="10" y="9"/>
                    </a:moveTo>
                    <a:cubicBezTo>
                      <a:pt x="11" y="2"/>
                      <a:pt x="11" y="2"/>
                      <a:pt x="11" y="2"/>
                    </a:cubicBezTo>
                    <a:cubicBezTo>
                      <a:pt x="12" y="0"/>
                      <a:pt x="15" y="0"/>
                      <a:pt x="15" y="2"/>
                    </a:cubicBezTo>
                    <a:cubicBezTo>
                      <a:pt x="17" y="9"/>
                      <a:pt x="17" y="9"/>
                      <a:pt x="17" y="9"/>
                    </a:cubicBezTo>
                    <a:cubicBezTo>
                      <a:pt x="17" y="9"/>
                      <a:pt x="17" y="10"/>
                      <a:pt x="18" y="10"/>
                    </a:cubicBezTo>
                    <a:cubicBezTo>
                      <a:pt x="25" y="12"/>
                      <a:pt x="25" y="12"/>
                      <a:pt x="25" y="12"/>
                    </a:cubicBezTo>
                    <a:cubicBezTo>
                      <a:pt x="26" y="12"/>
                      <a:pt x="26" y="15"/>
                      <a:pt x="25" y="15"/>
                    </a:cubicBezTo>
                    <a:cubicBezTo>
                      <a:pt x="18" y="17"/>
                      <a:pt x="18" y="17"/>
                      <a:pt x="18" y="17"/>
                    </a:cubicBezTo>
                    <a:cubicBezTo>
                      <a:pt x="17" y="17"/>
                      <a:pt x="17" y="18"/>
                      <a:pt x="17" y="18"/>
                    </a:cubicBezTo>
                    <a:cubicBezTo>
                      <a:pt x="15" y="25"/>
                      <a:pt x="15" y="25"/>
                      <a:pt x="15" y="25"/>
                    </a:cubicBezTo>
                    <a:cubicBezTo>
                      <a:pt x="15" y="27"/>
                      <a:pt x="12" y="27"/>
                      <a:pt x="11" y="25"/>
                    </a:cubicBezTo>
                    <a:cubicBezTo>
                      <a:pt x="10" y="18"/>
                      <a:pt x="10" y="18"/>
                      <a:pt x="10" y="18"/>
                    </a:cubicBezTo>
                    <a:cubicBezTo>
                      <a:pt x="10" y="18"/>
                      <a:pt x="9" y="17"/>
                      <a:pt x="8" y="17"/>
                    </a:cubicBezTo>
                    <a:cubicBezTo>
                      <a:pt x="2" y="15"/>
                      <a:pt x="2" y="15"/>
                      <a:pt x="2" y="15"/>
                    </a:cubicBezTo>
                    <a:cubicBezTo>
                      <a:pt x="0" y="15"/>
                      <a:pt x="0" y="12"/>
                      <a:pt x="2" y="12"/>
                    </a:cubicBezTo>
                    <a:cubicBezTo>
                      <a:pt x="8" y="10"/>
                      <a:pt x="8" y="10"/>
                      <a:pt x="8" y="10"/>
                    </a:cubicBezTo>
                    <a:cubicBezTo>
                      <a:pt x="9" y="10"/>
                      <a:pt x="10" y="9"/>
                      <a:pt x="10" y="9"/>
                    </a:cubicBezTo>
                    <a:close/>
                  </a:path>
                </a:pathLst>
              </a:custGeom>
              <a:solidFill>
                <a:srgbClr val="4B72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śḷïḋé">
                <a:extLst>
                  <a:ext uri="{FF2B5EF4-FFF2-40B4-BE49-F238E27FC236}">
                    <a16:creationId xmlns:a16="http://schemas.microsoft.com/office/drawing/2014/main" xmlns="" id="{746620B5-F630-47C6-B23F-730C401F87E7}"/>
                  </a:ext>
                </a:extLst>
              </p:cNvPr>
              <p:cNvSpPr/>
              <p:nvPr/>
            </p:nvSpPr>
            <p:spPr bwMode="auto">
              <a:xfrm>
                <a:off x="6454775" y="4230688"/>
                <a:ext cx="65088" cy="63500"/>
              </a:xfrm>
              <a:custGeom>
                <a:avLst/>
                <a:gdLst>
                  <a:gd name="T0" fmla="*/ 8 w 20"/>
                  <a:gd name="T1" fmla="*/ 6 h 19"/>
                  <a:gd name="T2" fmla="*/ 9 w 20"/>
                  <a:gd name="T3" fmla="*/ 1 h 19"/>
                  <a:gd name="T4" fmla="*/ 12 w 20"/>
                  <a:gd name="T5" fmla="*/ 1 h 19"/>
                  <a:gd name="T6" fmla="*/ 13 w 20"/>
                  <a:gd name="T7" fmla="*/ 6 h 19"/>
                  <a:gd name="T8" fmla="*/ 14 w 20"/>
                  <a:gd name="T9" fmla="*/ 7 h 19"/>
                  <a:gd name="T10" fmla="*/ 19 w 20"/>
                  <a:gd name="T11" fmla="*/ 8 h 19"/>
                  <a:gd name="T12" fmla="*/ 19 w 20"/>
                  <a:gd name="T13" fmla="*/ 11 h 19"/>
                  <a:gd name="T14" fmla="*/ 14 w 20"/>
                  <a:gd name="T15" fmla="*/ 12 h 19"/>
                  <a:gd name="T16" fmla="*/ 13 w 20"/>
                  <a:gd name="T17" fmla="*/ 13 h 19"/>
                  <a:gd name="T18" fmla="*/ 12 w 20"/>
                  <a:gd name="T19" fmla="*/ 18 h 19"/>
                  <a:gd name="T20" fmla="*/ 9 w 20"/>
                  <a:gd name="T21" fmla="*/ 18 h 19"/>
                  <a:gd name="T22" fmla="*/ 8 w 20"/>
                  <a:gd name="T23" fmla="*/ 13 h 19"/>
                  <a:gd name="T24" fmla="*/ 7 w 20"/>
                  <a:gd name="T25" fmla="*/ 12 h 19"/>
                  <a:gd name="T26" fmla="*/ 2 w 20"/>
                  <a:gd name="T27" fmla="*/ 11 h 19"/>
                  <a:gd name="T28" fmla="*/ 2 w 20"/>
                  <a:gd name="T29" fmla="*/ 8 h 19"/>
                  <a:gd name="T30" fmla="*/ 7 w 20"/>
                  <a:gd name="T31" fmla="*/ 7 h 19"/>
                  <a:gd name="T32" fmla="*/ 8 w 20"/>
                  <a:gd name="T3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8" y="6"/>
                    </a:moveTo>
                    <a:cubicBezTo>
                      <a:pt x="9" y="1"/>
                      <a:pt x="9" y="1"/>
                      <a:pt x="9" y="1"/>
                    </a:cubicBezTo>
                    <a:cubicBezTo>
                      <a:pt x="9" y="0"/>
                      <a:pt x="11" y="0"/>
                      <a:pt x="12" y="1"/>
                    </a:cubicBezTo>
                    <a:cubicBezTo>
                      <a:pt x="13" y="6"/>
                      <a:pt x="13" y="6"/>
                      <a:pt x="13" y="6"/>
                    </a:cubicBezTo>
                    <a:cubicBezTo>
                      <a:pt x="13" y="6"/>
                      <a:pt x="13" y="7"/>
                      <a:pt x="14" y="7"/>
                    </a:cubicBezTo>
                    <a:cubicBezTo>
                      <a:pt x="19" y="8"/>
                      <a:pt x="19" y="8"/>
                      <a:pt x="19" y="8"/>
                    </a:cubicBezTo>
                    <a:cubicBezTo>
                      <a:pt x="20" y="9"/>
                      <a:pt x="20" y="11"/>
                      <a:pt x="19" y="11"/>
                    </a:cubicBezTo>
                    <a:cubicBezTo>
                      <a:pt x="14" y="12"/>
                      <a:pt x="14" y="12"/>
                      <a:pt x="14" y="12"/>
                    </a:cubicBezTo>
                    <a:cubicBezTo>
                      <a:pt x="13" y="12"/>
                      <a:pt x="13" y="13"/>
                      <a:pt x="13" y="13"/>
                    </a:cubicBezTo>
                    <a:cubicBezTo>
                      <a:pt x="12" y="18"/>
                      <a:pt x="12" y="18"/>
                      <a:pt x="12" y="18"/>
                    </a:cubicBezTo>
                    <a:cubicBezTo>
                      <a:pt x="11" y="19"/>
                      <a:pt x="9" y="19"/>
                      <a:pt x="9" y="18"/>
                    </a:cubicBezTo>
                    <a:cubicBezTo>
                      <a:pt x="8" y="13"/>
                      <a:pt x="8" y="13"/>
                      <a:pt x="8" y="13"/>
                    </a:cubicBezTo>
                    <a:cubicBezTo>
                      <a:pt x="7" y="13"/>
                      <a:pt x="7" y="12"/>
                      <a:pt x="7" y="12"/>
                    </a:cubicBezTo>
                    <a:cubicBezTo>
                      <a:pt x="2" y="11"/>
                      <a:pt x="2" y="11"/>
                      <a:pt x="2" y="11"/>
                    </a:cubicBezTo>
                    <a:cubicBezTo>
                      <a:pt x="0" y="11"/>
                      <a:pt x="0" y="9"/>
                      <a:pt x="2" y="8"/>
                    </a:cubicBezTo>
                    <a:cubicBezTo>
                      <a:pt x="7" y="7"/>
                      <a:pt x="7" y="7"/>
                      <a:pt x="7" y="7"/>
                    </a:cubicBezTo>
                    <a:cubicBezTo>
                      <a:pt x="7" y="7"/>
                      <a:pt x="7" y="6"/>
                      <a:pt x="8" y="6"/>
                    </a:cubicBezTo>
                    <a:close/>
                  </a:path>
                </a:pathLst>
              </a:custGeom>
              <a:solidFill>
                <a:srgbClr val="4BABE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liḑé">
                <a:extLst>
                  <a:ext uri="{FF2B5EF4-FFF2-40B4-BE49-F238E27FC236}">
                    <a16:creationId xmlns:a16="http://schemas.microsoft.com/office/drawing/2014/main" xmlns="" id="{E315354E-56B2-49A7-84CB-B3183F532FC0}"/>
                  </a:ext>
                </a:extLst>
              </p:cNvPr>
              <p:cNvSpPr/>
              <p:nvPr/>
            </p:nvSpPr>
            <p:spPr bwMode="auto">
              <a:xfrm>
                <a:off x="6734175" y="2722563"/>
                <a:ext cx="98425" cy="100013"/>
              </a:xfrm>
              <a:custGeom>
                <a:avLst/>
                <a:gdLst>
                  <a:gd name="T0" fmla="*/ 11 w 30"/>
                  <a:gd name="T1" fmla="*/ 10 h 30"/>
                  <a:gd name="T2" fmla="*/ 13 w 30"/>
                  <a:gd name="T3" fmla="*/ 2 h 30"/>
                  <a:gd name="T4" fmla="*/ 17 w 30"/>
                  <a:gd name="T5" fmla="*/ 2 h 30"/>
                  <a:gd name="T6" fmla="*/ 19 w 30"/>
                  <a:gd name="T7" fmla="*/ 10 h 30"/>
                  <a:gd name="T8" fmla="*/ 20 w 30"/>
                  <a:gd name="T9" fmla="*/ 11 h 30"/>
                  <a:gd name="T10" fmla="*/ 28 w 30"/>
                  <a:gd name="T11" fmla="*/ 13 h 30"/>
                  <a:gd name="T12" fmla="*/ 28 w 30"/>
                  <a:gd name="T13" fmla="*/ 17 h 30"/>
                  <a:gd name="T14" fmla="*/ 20 w 30"/>
                  <a:gd name="T15" fmla="*/ 19 h 30"/>
                  <a:gd name="T16" fmla="*/ 19 w 30"/>
                  <a:gd name="T17" fmla="*/ 21 h 30"/>
                  <a:gd name="T18" fmla="*/ 17 w 30"/>
                  <a:gd name="T19" fmla="*/ 28 h 30"/>
                  <a:gd name="T20" fmla="*/ 13 w 30"/>
                  <a:gd name="T21" fmla="*/ 28 h 30"/>
                  <a:gd name="T22" fmla="*/ 11 w 30"/>
                  <a:gd name="T23" fmla="*/ 21 h 30"/>
                  <a:gd name="T24" fmla="*/ 9 w 30"/>
                  <a:gd name="T25" fmla="*/ 19 h 30"/>
                  <a:gd name="T26" fmla="*/ 2 w 30"/>
                  <a:gd name="T27" fmla="*/ 17 h 30"/>
                  <a:gd name="T28" fmla="*/ 2 w 30"/>
                  <a:gd name="T29" fmla="*/ 13 h 30"/>
                  <a:gd name="T30" fmla="*/ 9 w 30"/>
                  <a:gd name="T31" fmla="*/ 11 h 30"/>
                  <a:gd name="T32" fmla="*/ 11 w 30"/>
                  <a:gd name="T33"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1" y="10"/>
                    </a:moveTo>
                    <a:cubicBezTo>
                      <a:pt x="13" y="2"/>
                      <a:pt x="13" y="2"/>
                      <a:pt x="13" y="2"/>
                    </a:cubicBezTo>
                    <a:cubicBezTo>
                      <a:pt x="13" y="0"/>
                      <a:pt x="16" y="0"/>
                      <a:pt x="17" y="2"/>
                    </a:cubicBezTo>
                    <a:cubicBezTo>
                      <a:pt x="19" y="10"/>
                      <a:pt x="19" y="10"/>
                      <a:pt x="19" y="10"/>
                    </a:cubicBezTo>
                    <a:cubicBezTo>
                      <a:pt x="19" y="10"/>
                      <a:pt x="20" y="11"/>
                      <a:pt x="20" y="11"/>
                    </a:cubicBezTo>
                    <a:cubicBezTo>
                      <a:pt x="28" y="13"/>
                      <a:pt x="28" y="13"/>
                      <a:pt x="28" y="13"/>
                    </a:cubicBezTo>
                    <a:cubicBezTo>
                      <a:pt x="30" y="14"/>
                      <a:pt x="30" y="17"/>
                      <a:pt x="28" y="17"/>
                    </a:cubicBezTo>
                    <a:cubicBezTo>
                      <a:pt x="20" y="19"/>
                      <a:pt x="20" y="19"/>
                      <a:pt x="20" y="19"/>
                    </a:cubicBezTo>
                    <a:cubicBezTo>
                      <a:pt x="20" y="19"/>
                      <a:pt x="19" y="20"/>
                      <a:pt x="19" y="21"/>
                    </a:cubicBezTo>
                    <a:cubicBezTo>
                      <a:pt x="17" y="28"/>
                      <a:pt x="17" y="28"/>
                      <a:pt x="17" y="28"/>
                    </a:cubicBezTo>
                    <a:cubicBezTo>
                      <a:pt x="16" y="30"/>
                      <a:pt x="13" y="30"/>
                      <a:pt x="13" y="28"/>
                    </a:cubicBezTo>
                    <a:cubicBezTo>
                      <a:pt x="11" y="21"/>
                      <a:pt x="11" y="21"/>
                      <a:pt x="11" y="21"/>
                    </a:cubicBezTo>
                    <a:cubicBezTo>
                      <a:pt x="11" y="20"/>
                      <a:pt x="10" y="19"/>
                      <a:pt x="9" y="19"/>
                    </a:cubicBezTo>
                    <a:cubicBezTo>
                      <a:pt x="2" y="17"/>
                      <a:pt x="2" y="17"/>
                      <a:pt x="2" y="17"/>
                    </a:cubicBezTo>
                    <a:cubicBezTo>
                      <a:pt x="0" y="17"/>
                      <a:pt x="0" y="14"/>
                      <a:pt x="2" y="13"/>
                    </a:cubicBezTo>
                    <a:cubicBezTo>
                      <a:pt x="9" y="11"/>
                      <a:pt x="9" y="11"/>
                      <a:pt x="9" y="11"/>
                    </a:cubicBezTo>
                    <a:cubicBezTo>
                      <a:pt x="10" y="11"/>
                      <a:pt x="11" y="10"/>
                      <a:pt x="11" y="10"/>
                    </a:cubicBezTo>
                    <a:close/>
                  </a:path>
                </a:pathLst>
              </a:custGeom>
              <a:solidFill>
                <a:srgbClr val="4BABE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ṣľiḋè">
                <a:extLst>
                  <a:ext uri="{FF2B5EF4-FFF2-40B4-BE49-F238E27FC236}">
                    <a16:creationId xmlns:a16="http://schemas.microsoft.com/office/drawing/2014/main" xmlns="" id="{5571070D-5CA7-47D9-A7A8-F0E9E0F0D3BF}"/>
                  </a:ext>
                </a:extLst>
              </p:cNvPr>
              <p:cNvSpPr/>
              <p:nvPr/>
            </p:nvSpPr>
            <p:spPr bwMode="auto">
              <a:xfrm>
                <a:off x="4543425" y="2070100"/>
                <a:ext cx="660400" cy="646113"/>
              </a:xfrm>
              <a:custGeom>
                <a:avLst/>
                <a:gdLst>
                  <a:gd name="T0" fmla="*/ 125 w 200"/>
                  <a:gd name="T1" fmla="*/ 191 h 196"/>
                  <a:gd name="T2" fmla="*/ 125 w 200"/>
                  <a:gd name="T3" fmla="*/ 191 h 196"/>
                  <a:gd name="T4" fmla="*/ 124 w 200"/>
                  <a:gd name="T5" fmla="*/ 182 h 196"/>
                  <a:gd name="T6" fmla="*/ 133 w 200"/>
                  <a:gd name="T7" fmla="*/ 182 h 196"/>
                  <a:gd name="T8" fmla="*/ 133 w 200"/>
                  <a:gd name="T9" fmla="*/ 182 h 196"/>
                  <a:gd name="T10" fmla="*/ 137 w 200"/>
                  <a:gd name="T11" fmla="*/ 178 h 196"/>
                  <a:gd name="T12" fmla="*/ 136 w 200"/>
                  <a:gd name="T13" fmla="*/ 178 h 196"/>
                  <a:gd name="T14" fmla="*/ 136 w 200"/>
                  <a:gd name="T15" fmla="*/ 169 h 196"/>
                  <a:gd name="T16" fmla="*/ 145 w 200"/>
                  <a:gd name="T17" fmla="*/ 168 h 196"/>
                  <a:gd name="T18" fmla="*/ 145 w 200"/>
                  <a:gd name="T19" fmla="*/ 169 h 196"/>
                  <a:gd name="T20" fmla="*/ 150 w 200"/>
                  <a:gd name="T21" fmla="*/ 164 h 196"/>
                  <a:gd name="T22" fmla="*/ 149 w 200"/>
                  <a:gd name="T23" fmla="*/ 164 h 196"/>
                  <a:gd name="T24" fmla="*/ 149 w 200"/>
                  <a:gd name="T25" fmla="*/ 155 h 196"/>
                  <a:gd name="T26" fmla="*/ 157 w 200"/>
                  <a:gd name="T27" fmla="*/ 155 h 196"/>
                  <a:gd name="T28" fmla="*/ 158 w 200"/>
                  <a:gd name="T29" fmla="*/ 155 h 196"/>
                  <a:gd name="T30" fmla="*/ 162 w 200"/>
                  <a:gd name="T31" fmla="*/ 150 h 196"/>
                  <a:gd name="T32" fmla="*/ 161 w 200"/>
                  <a:gd name="T33" fmla="*/ 150 h 196"/>
                  <a:gd name="T34" fmla="*/ 161 w 200"/>
                  <a:gd name="T35" fmla="*/ 141 h 196"/>
                  <a:gd name="T36" fmla="*/ 170 w 200"/>
                  <a:gd name="T37" fmla="*/ 141 h 196"/>
                  <a:gd name="T38" fmla="*/ 170 w 200"/>
                  <a:gd name="T39" fmla="*/ 141 h 196"/>
                  <a:gd name="T40" fmla="*/ 175 w 200"/>
                  <a:gd name="T41" fmla="*/ 136 h 196"/>
                  <a:gd name="T42" fmla="*/ 174 w 200"/>
                  <a:gd name="T43" fmla="*/ 136 h 196"/>
                  <a:gd name="T44" fmla="*/ 174 w 200"/>
                  <a:gd name="T45" fmla="*/ 127 h 196"/>
                  <a:gd name="T46" fmla="*/ 182 w 200"/>
                  <a:gd name="T47" fmla="*/ 127 h 196"/>
                  <a:gd name="T48" fmla="*/ 183 w 200"/>
                  <a:gd name="T49" fmla="*/ 127 h 196"/>
                  <a:gd name="T50" fmla="*/ 187 w 200"/>
                  <a:gd name="T51" fmla="*/ 123 h 196"/>
                  <a:gd name="T52" fmla="*/ 186 w 200"/>
                  <a:gd name="T53" fmla="*/ 122 h 196"/>
                  <a:gd name="T54" fmla="*/ 186 w 200"/>
                  <a:gd name="T55" fmla="*/ 113 h 196"/>
                  <a:gd name="T56" fmla="*/ 195 w 200"/>
                  <a:gd name="T57" fmla="*/ 113 h 196"/>
                  <a:gd name="T58" fmla="*/ 195 w 200"/>
                  <a:gd name="T59" fmla="*/ 114 h 196"/>
                  <a:gd name="T60" fmla="*/ 200 w 200"/>
                  <a:gd name="T61" fmla="*/ 109 h 196"/>
                  <a:gd name="T62" fmla="*/ 79 w 200"/>
                  <a:gd name="T63" fmla="*/ 0 h 196"/>
                  <a:gd name="T64" fmla="*/ 0 w 200"/>
                  <a:gd name="T65" fmla="*/ 87 h 196"/>
                  <a:gd name="T66" fmla="*/ 121 w 200"/>
                  <a:gd name="T67" fmla="*/ 196 h 196"/>
                  <a:gd name="T68" fmla="*/ 125 w 200"/>
                  <a:gd name="T69" fmla="*/ 19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 h="196">
                    <a:moveTo>
                      <a:pt x="125" y="191"/>
                    </a:moveTo>
                    <a:cubicBezTo>
                      <a:pt x="125" y="191"/>
                      <a:pt x="125" y="191"/>
                      <a:pt x="125" y="191"/>
                    </a:cubicBezTo>
                    <a:cubicBezTo>
                      <a:pt x="122" y="188"/>
                      <a:pt x="122" y="185"/>
                      <a:pt x="124" y="182"/>
                    </a:cubicBezTo>
                    <a:cubicBezTo>
                      <a:pt x="127" y="179"/>
                      <a:pt x="130" y="179"/>
                      <a:pt x="133" y="182"/>
                    </a:cubicBezTo>
                    <a:cubicBezTo>
                      <a:pt x="133" y="182"/>
                      <a:pt x="133" y="182"/>
                      <a:pt x="133" y="182"/>
                    </a:cubicBezTo>
                    <a:cubicBezTo>
                      <a:pt x="137" y="178"/>
                      <a:pt x="137" y="178"/>
                      <a:pt x="137" y="178"/>
                    </a:cubicBezTo>
                    <a:cubicBezTo>
                      <a:pt x="137" y="178"/>
                      <a:pt x="137" y="178"/>
                      <a:pt x="136" y="178"/>
                    </a:cubicBezTo>
                    <a:cubicBezTo>
                      <a:pt x="134" y="175"/>
                      <a:pt x="134" y="171"/>
                      <a:pt x="136" y="169"/>
                    </a:cubicBezTo>
                    <a:cubicBezTo>
                      <a:pt x="138" y="166"/>
                      <a:pt x="142" y="166"/>
                      <a:pt x="145" y="168"/>
                    </a:cubicBezTo>
                    <a:cubicBezTo>
                      <a:pt x="145" y="169"/>
                      <a:pt x="145" y="169"/>
                      <a:pt x="145" y="169"/>
                    </a:cubicBezTo>
                    <a:cubicBezTo>
                      <a:pt x="150" y="164"/>
                      <a:pt x="150" y="164"/>
                      <a:pt x="150" y="164"/>
                    </a:cubicBezTo>
                    <a:cubicBezTo>
                      <a:pt x="149" y="164"/>
                      <a:pt x="149" y="164"/>
                      <a:pt x="149" y="164"/>
                    </a:cubicBezTo>
                    <a:cubicBezTo>
                      <a:pt x="146" y="161"/>
                      <a:pt x="146" y="158"/>
                      <a:pt x="149" y="155"/>
                    </a:cubicBezTo>
                    <a:cubicBezTo>
                      <a:pt x="151" y="153"/>
                      <a:pt x="155" y="152"/>
                      <a:pt x="157" y="155"/>
                    </a:cubicBezTo>
                    <a:cubicBezTo>
                      <a:pt x="157" y="155"/>
                      <a:pt x="158" y="155"/>
                      <a:pt x="158" y="155"/>
                    </a:cubicBezTo>
                    <a:cubicBezTo>
                      <a:pt x="162" y="150"/>
                      <a:pt x="162" y="150"/>
                      <a:pt x="162" y="150"/>
                    </a:cubicBezTo>
                    <a:cubicBezTo>
                      <a:pt x="162" y="150"/>
                      <a:pt x="162" y="150"/>
                      <a:pt x="161" y="150"/>
                    </a:cubicBezTo>
                    <a:cubicBezTo>
                      <a:pt x="159" y="148"/>
                      <a:pt x="159" y="144"/>
                      <a:pt x="161" y="141"/>
                    </a:cubicBezTo>
                    <a:cubicBezTo>
                      <a:pt x="163" y="139"/>
                      <a:pt x="167" y="138"/>
                      <a:pt x="170" y="141"/>
                    </a:cubicBezTo>
                    <a:cubicBezTo>
                      <a:pt x="170" y="141"/>
                      <a:pt x="170" y="141"/>
                      <a:pt x="170" y="141"/>
                    </a:cubicBezTo>
                    <a:cubicBezTo>
                      <a:pt x="175" y="136"/>
                      <a:pt x="175" y="136"/>
                      <a:pt x="175" y="136"/>
                    </a:cubicBezTo>
                    <a:cubicBezTo>
                      <a:pt x="174" y="136"/>
                      <a:pt x="174" y="136"/>
                      <a:pt x="174" y="136"/>
                    </a:cubicBezTo>
                    <a:cubicBezTo>
                      <a:pt x="171" y="134"/>
                      <a:pt x="171" y="130"/>
                      <a:pt x="174" y="127"/>
                    </a:cubicBezTo>
                    <a:cubicBezTo>
                      <a:pt x="176" y="125"/>
                      <a:pt x="180" y="125"/>
                      <a:pt x="182" y="127"/>
                    </a:cubicBezTo>
                    <a:cubicBezTo>
                      <a:pt x="182" y="127"/>
                      <a:pt x="183" y="127"/>
                      <a:pt x="183" y="127"/>
                    </a:cubicBezTo>
                    <a:cubicBezTo>
                      <a:pt x="187" y="123"/>
                      <a:pt x="187" y="123"/>
                      <a:pt x="187" y="123"/>
                    </a:cubicBezTo>
                    <a:cubicBezTo>
                      <a:pt x="187" y="122"/>
                      <a:pt x="187" y="122"/>
                      <a:pt x="186" y="122"/>
                    </a:cubicBezTo>
                    <a:cubicBezTo>
                      <a:pt x="184" y="120"/>
                      <a:pt x="184" y="116"/>
                      <a:pt x="186" y="113"/>
                    </a:cubicBezTo>
                    <a:cubicBezTo>
                      <a:pt x="188" y="111"/>
                      <a:pt x="192" y="111"/>
                      <a:pt x="195" y="113"/>
                    </a:cubicBezTo>
                    <a:cubicBezTo>
                      <a:pt x="195" y="113"/>
                      <a:pt x="195" y="113"/>
                      <a:pt x="195" y="114"/>
                    </a:cubicBezTo>
                    <a:cubicBezTo>
                      <a:pt x="200" y="109"/>
                      <a:pt x="200" y="109"/>
                      <a:pt x="200" y="109"/>
                    </a:cubicBezTo>
                    <a:cubicBezTo>
                      <a:pt x="79" y="0"/>
                      <a:pt x="79" y="0"/>
                      <a:pt x="79" y="0"/>
                    </a:cubicBezTo>
                    <a:cubicBezTo>
                      <a:pt x="0" y="87"/>
                      <a:pt x="0" y="87"/>
                      <a:pt x="0" y="87"/>
                    </a:cubicBezTo>
                    <a:cubicBezTo>
                      <a:pt x="121" y="196"/>
                      <a:pt x="121" y="196"/>
                      <a:pt x="121" y="196"/>
                    </a:cubicBezTo>
                    <a:lnTo>
                      <a:pt x="125" y="191"/>
                    </a:lnTo>
                    <a:close/>
                  </a:path>
                </a:pathLst>
              </a:custGeom>
              <a:solidFill>
                <a:srgbClr val="D0D1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ṡ1îďé">
                <a:extLst>
                  <a:ext uri="{FF2B5EF4-FFF2-40B4-BE49-F238E27FC236}">
                    <a16:creationId xmlns:a16="http://schemas.microsoft.com/office/drawing/2014/main" xmlns="" id="{5409CFEE-E11D-4B69-8905-12E5B38EDFF2}"/>
                  </a:ext>
                </a:extLst>
              </p:cNvPr>
              <p:cNvSpPr/>
              <p:nvPr/>
            </p:nvSpPr>
            <p:spPr bwMode="auto">
              <a:xfrm>
                <a:off x="5616575" y="2089150"/>
                <a:ext cx="639763" cy="660400"/>
              </a:xfrm>
              <a:custGeom>
                <a:avLst/>
                <a:gdLst>
                  <a:gd name="T0" fmla="*/ 6 w 194"/>
                  <a:gd name="T1" fmla="*/ 131 h 200"/>
                  <a:gd name="T2" fmla="*/ 6 w 194"/>
                  <a:gd name="T3" fmla="*/ 130 h 200"/>
                  <a:gd name="T4" fmla="*/ 15 w 194"/>
                  <a:gd name="T5" fmla="*/ 129 h 200"/>
                  <a:gd name="T6" fmla="*/ 16 w 194"/>
                  <a:gd name="T7" fmla="*/ 138 h 200"/>
                  <a:gd name="T8" fmla="*/ 15 w 194"/>
                  <a:gd name="T9" fmla="*/ 138 h 200"/>
                  <a:gd name="T10" fmla="*/ 19 w 194"/>
                  <a:gd name="T11" fmla="*/ 142 h 200"/>
                  <a:gd name="T12" fmla="*/ 20 w 194"/>
                  <a:gd name="T13" fmla="*/ 141 h 200"/>
                  <a:gd name="T14" fmla="*/ 28 w 194"/>
                  <a:gd name="T15" fmla="*/ 140 h 200"/>
                  <a:gd name="T16" fmla="*/ 29 w 194"/>
                  <a:gd name="T17" fmla="*/ 149 h 200"/>
                  <a:gd name="T18" fmla="*/ 29 w 194"/>
                  <a:gd name="T19" fmla="*/ 149 h 200"/>
                  <a:gd name="T20" fmla="*/ 34 w 194"/>
                  <a:gd name="T21" fmla="*/ 153 h 200"/>
                  <a:gd name="T22" fmla="*/ 34 w 194"/>
                  <a:gd name="T23" fmla="*/ 153 h 200"/>
                  <a:gd name="T24" fmla="*/ 43 w 194"/>
                  <a:gd name="T25" fmla="*/ 152 h 200"/>
                  <a:gd name="T26" fmla="*/ 44 w 194"/>
                  <a:gd name="T27" fmla="*/ 160 h 200"/>
                  <a:gd name="T28" fmla="*/ 43 w 194"/>
                  <a:gd name="T29" fmla="*/ 161 h 200"/>
                  <a:gd name="T30" fmla="*/ 48 w 194"/>
                  <a:gd name="T31" fmla="*/ 165 h 200"/>
                  <a:gd name="T32" fmla="*/ 49 w 194"/>
                  <a:gd name="T33" fmla="*/ 164 h 200"/>
                  <a:gd name="T34" fmla="*/ 58 w 194"/>
                  <a:gd name="T35" fmla="*/ 163 h 200"/>
                  <a:gd name="T36" fmla="*/ 58 w 194"/>
                  <a:gd name="T37" fmla="*/ 172 h 200"/>
                  <a:gd name="T38" fmla="*/ 58 w 194"/>
                  <a:gd name="T39" fmla="*/ 173 h 200"/>
                  <a:gd name="T40" fmla="*/ 63 w 194"/>
                  <a:gd name="T41" fmla="*/ 177 h 200"/>
                  <a:gd name="T42" fmla="*/ 63 w 194"/>
                  <a:gd name="T43" fmla="*/ 176 h 200"/>
                  <a:gd name="T44" fmla="*/ 72 w 194"/>
                  <a:gd name="T45" fmla="*/ 175 h 200"/>
                  <a:gd name="T46" fmla="*/ 73 w 194"/>
                  <a:gd name="T47" fmla="*/ 184 h 200"/>
                  <a:gd name="T48" fmla="*/ 72 w 194"/>
                  <a:gd name="T49" fmla="*/ 184 h 200"/>
                  <a:gd name="T50" fmla="*/ 78 w 194"/>
                  <a:gd name="T51" fmla="*/ 189 h 200"/>
                  <a:gd name="T52" fmla="*/ 78 w 194"/>
                  <a:gd name="T53" fmla="*/ 188 h 200"/>
                  <a:gd name="T54" fmla="*/ 87 w 194"/>
                  <a:gd name="T55" fmla="*/ 187 h 200"/>
                  <a:gd name="T56" fmla="*/ 88 w 194"/>
                  <a:gd name="T57" fmla="*/ 196 h 200"/>
                  <a:gd name="T58" fmla="*/ 87 w 194"/>
                  <a:gd name="T59" fmla="*/ 196 h 200"/>
                  <a:gd name="T60" fmla="*/ 92 w 194"/>
                  <a:gd name="T61" fmla="*/ 200 h 200"/>
                  <a:gd name="T62" fmla="*/ 194 w 194"/>
                  <a:gd name="T63" fmla="*/ 74 h 200"/>
                  <a:gd name="T64" fmla="*/ 103 w 194"/>
                  <a:gd name="T65" fmla="*/ 0 h 200"/>
                  <a:gd name="T66" fmla="*/ 0 w 194"/>
                  <a:gd name="T67" fmla="*/ 126 h 200"/>
                  <a:gd name="T68" fmla="*/ 6 w 194"/>
                  <a:gd name="T69" fmla="*/ 13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200">
                    <a:moveTo>
                      <a:pt x="6" y="131"/>
                    </a:moveTo>
                    <a:cubicBezTo>
                      <a:pt x="6" y="130"/>
                      <a:pt x="6" y="130"/>
                      <a:pt x="6" y="130"/>
                    </a:cubicBezTo>
                    <a:cubicBezTo>
                      <a:pt x="8" y="127"/>
                      <a:pt x="12" y="127"/>
                      <a:pt x="15" y="129"/>
                    </a:cubicBezTo>
                    <a:cubicBezTo>
                      <a:pt x="17" y="131"/>
                      <a:pt x="18" y="135"/>
                      <a:pt x="16" y="138"/>
                    </a:cubicBezTo>
                    <a:cubicBezTo>
                      <a:pt x="16" y="138"/>
                      <a:pt x="15" y="138"/>
                      <a:pt x="15" y="138"/>
                    </a:cubicBezTo>
                    <a:cubicBezTo>
                      <a:pt x="19" y="142"/>
                      <a:pt x="19" y="142"/>
                      <a:pt x="19" y="142"/>
                    </a:cubicBezTo>
                    <a:cubicBezTo>
                      <a:pt x="20" y="141"/>
                      <a:pt x="20" y="141"/>
                      <a:pt x="20" y="141"/>
                    </a:cubicBezTo>
                    <a:cubicBezTo>
                      <a:pt x="22" y="138"/>
                      <a:pt x="26" y="138"/>
                      <a:pt x="28" y="140"/>
                    </a:cubicBezTo>
                    <a:cubicBezTo>
                      <a:pt x="31" y="142"/>
                      <a:pt x="32" y="146"/>
                      <a:pt x="29" y="149"/>
                    </a:cubicBezTo>
                    <a:cubicBezTo>
                      <a:pt x="29" y="149"/>
                      <a:pt x="29" y="149"/>
                      <a:pt x="29" y="149"/>
                    </a:cubicBezTo>
                    <a:cubicBezTo>
                      <a:pt x="34" y="153"/>
                      <a:pt x="34" y="153"/>
                      <a:pt x="34" y="153"/>
                    </a:cubicBezTo>
                    <a:cubicBezTo>
                      <a:pt x="34" y="153"/>
                      <a:pt x="34" y="153"/>
                      <a:pt x="34" y="153"/>
                    </a:cubicBezTo>
                    <a:cubicBezTo>
                      <a:pt x="36" y="150"/>
                      <a:pt x="40" y="150"/>
                      <a:pt x="43" y="152"/>
                    </a:cubicBezTo>
                    <a:cubicBezTo>
                      <a:pt x="46" y="154"/>
                      <a:pt x="46" y="158"/>
                      <a:pt x="44" y="160"/>
                    </a:cubicBezTo>
                    <a:cubicBezTo>
                      <a:pt x="44" y="161"/>
                      <a:pt x="44" y="161"/>
                      <a:pt x="43" y="161"/>
                    </a:cubicBezTo>
                    <a:cubicBezTo>
                      <a:pt x="48" y="165"/>
                      <a:pt x="48" y="165"/>
                      <a:pt x="48" y="165"/>
                    </a:cubicBezTo>
                    <a:cubicBezTo>
                      <a:pt x="49" y="165"/>
                      <a:pt x="49" y="165"/>
                      <a:pt x="49" y="164"/>
                    </a:cubicBezTo>
                    <a:cubicBezTo>
                      <a:pt x="51" y="162"/>
                      <a:pt x="55" y="161"/>
                      <a:pt x="58" y="163"/>
                    </a:cubicBezTo>
                    <a:cubicBezTo>
                      <a:pt x="60" y="166"/>
                      <a:pt x="61" y="170"/>
                      <a:pt x="58" y="172"/>
                    </a:cubicBezTo>
                    <a:cubicBezTo>
                      <a:pt x="58" y="172"/>
                      <a:pt x="58" y="173"/>
                      <a:pt x="58" y="173"/>
                    </a:cubicBezTo>
                    <a:cubicBezTo>
                      <a:pt x="63" y="177"/>
                      <a:pt x="63" y="177"/>
                      <a:pt x="63" y="177"/>
                    </a:cubicBezTo>
                    <a:cubicBezTo>
                      <a:pt x="63" y="177"/>
                      <a:pt x="63" y="176"/>
                      <a:pt x="63" y="176"/>
                    </a:cubicBezTo>
                    <a:cubicBezTo>
                      <a:pt x="66" y="174"/>
                      <a:pt x="69" y="173"/>
                      <a:pt x="72" y="175"/>
                    </a:cubicBezTo>
                    <a:cubicBezTo>
                      <a:pt x="75" y="177"/>
                      <a:pt x="75" y="181"/>
                      <a:pt x="73" y="184"/>
                    </a:cubicBezTo>
                    <a:cubicBezTo>
                      <a:pt x="73" y="184"/>
                      <a:pt x="73" y="184"/>
                      <a:pt x="72" y="184"/>
                    </a:cubicBezTo>
                    <a:cubicBezTo>
                      <a:pt x="78" y="189"/>
                      <a:pt x="78" y="189"/>
                      <a:pt x="78" y="189"/>
                    </a:cubicBezTo>
                    <a:cubicBezTo>
                      <a:pt x="78" y="188"/>
                      <a:pt x="78" y="188"/>
                      <a:pt x="78" y="188"/>
                    </a:cubicBezTo>
                    <a:cubicBezTo>
                      <a:pt x="80" y="185"/>
                      <a:pt x="84" y="185"/>
                      <a:pt x="87" y="187"/>
                    </a:cubicBezTo>
                    <a:cubicBezTo>
                      <a:pt x="89" y="189"/>
                      <a:pt x="90" y="193"/>
                      <a:pt x="88" y="196"/>
                    </a:cubicBezTo>
                    <a:cubicBezTo>
                      <a:pt x="87" y="196"/>
                      <a:pt x="87" y="196"/>
                      <a:pt x="87" y="196"/>
                    </a:cubicBezTo>
                    <a:cubicBezTo>
                      <a:pt x="92" y="200"/>
                      <a:pt x="92" y="200"/>
                      <a:pt x="92" y="200"/>
                    </a:cubicBezTo>
                    <a:cubicBezTo>
                      <a:pt x="194" y="74"/>
                      <a:pt x="194" y="74"/>
                      <a:pt x="194" y="74"/>
                    </a:cubicBezTo>
                    <a:cubicBezTo>
                      <a:pt x="103" y="0"/>
                      <a:pt x="103" y="0"/>
                      <a:pt x="103" y="0"/>
                    </a:cubicBezTo>
                    <a:cubicBezTo>
                      <a:pt x="0" y="126"/>
                      <a:pt x="0" y="126"/>
                      <a:pt x="0" y="126"/>
                    </a:cubicBezTo>
                    <a:lnTo>
                      <a:pt x="6" y="131"/>
                    </a:lnTo>
                    <a:close/>
                  </a:path>
                </a:pathLst>
              </a:custGeom>
              <a:solidFill>
                <a:srgbClr val="D0D1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šḻiḋé">
                <a:extLst>
                  <a:ext uri="{FF2B5EF4-FFF2-40B4-BE49-F238E27FC236}">
                    <a16:creationId xmlns:a16="http://schemas.microsoft.com/office/drawing/2014/main" xmlns="" id="{0943D534-6E0E-44C5-93E2-233F336C8D04}"/>
                  </a:ext>
                </a:extLst>
              </p:cNvPr>
              <p:cNvSpPr/>
              <p:nvPr/>
            </p:nvSpPr>
            <p:spPr bwMode="auto">
              <a:xfrm>
                <a:off x="3890963" y="4557713"/>
                <a:ext cx="187325" cy="220663"/>
              </a:xfrm>
              <a:custGeom>
                <a:avLst/>
                <a:gdLst>
                  <a:gd name="T0" fmla="*/ 54 w 118"/>
                  <a:gd name="T1" fmla="*/ 139 h 139"/>
                  <a:gd name="T2" fmla="*/ 37 w 118"/>
                  <a:gd name="T3" fmla="*/ 106 h 139"/>
                  <a:gd name="T4" fmla="*/ 0 w 118"/>
                  <a:gd name="T5" fmla="*/ 108 h 139"/>
                  <a:gd name="T6" fmla="*/ 62 w 118"/>
                  <a:gd name="T7" fmla="*/ 0 h 139"/>
                  <a:gd name="T8" fmla="*/ 118 w 118"/>
                  <a:gd name="T9" fmla="*/ 33 h 139"/>
                  <a:gd name="T10" fmla="*/ 54 w 118"/>
                  <a:gd name="T11" fmla="*/ 139 h 139"/>
                </a:gdLst>
                <a:ahLst/>
                <a:cxnLst>
                  <a:cxn ang="0">
                    <a:pos x="T0" y="T1"/>
                  </a:cxn>
                  <a:cxn ang="0">
                    <a:pos x="T2" y="T3"/>
                  </a:cxn>
                  <a:cxn ang="0">
                    <a:pos x="T4" y="T5"/>
                  </a:cxn>
                  <a:cxn ang="0">
                    <a:pos x="T6" y="T7"/>
                  </a:cxn>
                  <a:cxn ang="0">
                    <a:pos x="T8" y="T9"/>
                  </a:cxn>
                  <a:cxn ang="0">
                    <a:pos x="T10" y="T11"/>
                  </a:cxn>
                </a:cxnLst>
                <a:rect l="0" t="0" r="r" b="b"/>
                <a:pathLst>
                  <a:path w="118" h="139">
                    <a:moveTo>
                      <a:pt x="54" y="139"/>
                    </a:moveTo>
                    <a:lnTo>
                      <a:pt x="37" y="106"/>
                    </a:lnTo>
                    <a:lnTo>
                      <a:pt x="0" y="108"/>
                    </a:lnTo>
                    <a:lnTo>
                      <a:pt x="62" y="0"/>
                    </a:lnTo>
                    <a:lnTo>
                      <a:pt x="118" y="33"/>
                    </a:lnTo>
                    <a:lnTo>
                      <a:pt x="54" y="139"/>
                    </a:ln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Sľiḍê">
                <a:extLst>
                  <a:ext uri="{FF2B5EF4-FFF2-40B4-BE49-F238E27FC236}">
                    <a16:creationId xmlns:a16="http://schemas.microsoft.com/office/drawing/2014/main" xmlns="" id="{C2EBD4C1-B7B1-4C47-ABAB-243699647D8D}"/>
                  </a:ext>
                </a:extLst>
              </p:cNvPr>
              <p:cNvSpPr/>
              <p:nvPr/>
            </p:nvSpPr>
            <p:spPr bwMode="auto">
              <a:xfrm>
                <a:off x="3841750" y="3838575"/>
                <a:ext cx="1016000" cy="1101725"/>
              </a:xfrm>
              <a:custGeom>
                <a:avLst/>
                <a:gdLst>
                  <a:gd name="T0" fmla="*/ 359 w 640"/>
                  <a:gd name="T1" fmla="*/ 694 h 694"/>
                  <a:gd name="T2" fmla="*/ 0 w 640"/>
                  <a:gd name="T3" fmla="*/ 484 h 694"/>
                  <a:gd name="T4" fmla="*/ 280 w 640"/>
                  <a:gd name="T5" fmla="*/ 0 h 694"/>
                  <a:gd name="T6" fmla="*/ 640 w 640"/>
                  <a:gd name="T7" fmla="*/ 210 h 694"/>
                  <a:gd name="T8" fmla="*/ 359 w 640"/>
                  <a:gd name="T9" fmla="*/ 694 h 694"/>
                </a:gdLst>
                <a:ahLst/>
                <a:cxnLst>
                  <a:cxn ang="0">
                    <a:pos x="T0" y="T1"/>
                  </a:cxn>
                  <a:cxn ang="0">
                    <a:pos x="T2" y="T3"/>
                  </a:cxn>
                  <a:cxn ang="0">
                    <a:pos x="T4" y="T5"/>
                  </a:cxn>
                  <a:cxn ang="0">
                    <a:pos x="T6" y="T7"/>
                  </a:cxn>
                  <a:cxn ang="0">
                    <a:pos x="T8" y="T9"/>
                  </a:cxn>
                </a:cxnLst>
                <a:rect l="0" t="0" r="r" b="b"/>
                <a:pathLst>
                  <a:path w="640" h="694">
                    <a:moveTo>
                      <a:pt x="359" y="694"/>
                    </a:moveTo>
                    <a:lnTo>
                      <a:pt x="0" y="484"/>
                    </a:lnTo>
                    <a:lnTo>
                      <a:pt x="280" y="0"/>
                    </a:lnTo>
                    <a:lnTo>
                      <a:pt x="640" y="210"/>
                    </a:lnTo>
                    <a:lnTo>
                      <a:pt x="359" y="694"/>
                    </a:lnTo>
                    <a:close/>
                  </a:path>
                </a:pathLst>
              </a:custGeom>
              <a:solidFill>
                <a:srgbClr val="E161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îṡļîḑè">
                <a:extLst>
                  <a:ext uri="{FF2B5EF4-FFF2-40B4-BE49-F238E27FC236}">
                    <a16:creationId xmlns:a16="http://schemas.microsoft.com/office/drawing/2014/main" xmlns="" id="{516A23A5-7B91-4C23-8241-458C679B9424}"/>
                  </a:ext>
                </a:extLst>
              </p:cNvPr>
              <p:cNvSpPr/>
              <p:nvPr/>
            </p:nvSpPr>
            <p:spPr bwMode="auto">
              <a:xfrm>
                <a:off x="4230688" y="4135438"/>
                <a:ext cx="444500" cy="376238"/>
              </a:xfrm>
              <a:custGeom>
                <a:avLst/>
                <a:gdLst>
                  <a:gd name="T0" fmla="*/ 218 w 280"/>
                  <a:gd name="T1" fmla="*/ 237 h 237"/>
                  <a:gd name="T2" fmla="*/ 0 w 280"/>
                  <a:gd name="T3" fmla="*/ 110 h 237"/>
                  <a:gd name="T4" fmla="*/ 64 w 280"/>
                  <a:gd name="T5" fmla="*/ 0 h 237"/>
                  <a:gd name="T6" fmla="*/ 280 w 280"/>
                  <a:gd name="T7" fmla="*/ 127 h 237"/>
                  <a:gd name="T8" fmla="*/ 218 w 280"/>
                  <a:gd name="T9" fmla="*/ 237 h 237"/>
                </a:gdLst>
                <a:ahLst/>
                <a:cxnLst>
                  <a:cxn ang="0">
                    <a:pos x="T0" y="T1"/>
                  </a:cxn>
                  <a:cxn ang="0">
                    <a:pos x="T2" y="T3"/>
                  </a:cxn>
                  <a:cxn ang="0">
                    <a:pos x="T4" y="T5"/>
                  </a:cxn>
                  <a:cxn ang="0">
                    <a:pos x="T6" y="T7"/>
                  </a:cxn>
                  <a:cxn ang="0">
                    <a:pos x="T8" y="T9"/>
                  </a:cxn>
                </a:cxnLst>
                <a:rect l="0" t="0" r="r" b="b"/>
                <a:pathLst>
                  <a:path w="280" h="237">
                    <a:moveTo>
                      <a:pt x="218" y="237"/>
                    </a:moveTo>
                    <a:lnTo>
                      <a:pt x="0" y="110"/>
                    </a:lnTo>
                    <a:lnTo>
                      <a:pt x="64" y="0"/>
                    </a:lnTo>
                    <a:lnTo>
                      <a:pt x="280" y="127"/>
                    </a:lnTo>
                    <a:lnTo>
                      <a:pt x="2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íŝ1ïde">
                <a:extLst>
                  <a:ext uri="{FF2B5EF4-FFF2-40B4-BE49-F238E27FC236}">
                    <a16:creationId xmlns:a16="http://schemas.microsoft.com/office/drawing/2014/main" xmlns="" id="{7E9D8CF1-75ED-45EE-849F-7EB2589545DF}"/>
                  </a:ext>
                </a:extLst>
              </p:cNvPr>
              <p:cNvSpPr/>
              <p:nvPr/>
            </p:nvSpPr>
            <p:spPr bwMode="auto">
              <a:xfrm>
                <a:off x="3841750" y="3838575"/>
                <a:ext cx="533400" cy="820738"/>
              </a:xfrm>
              <a:custGeom>
                <a:avLst/>
                <a:gdLst>
                  <a:gd name="T0" fmla="*/ 56 w 336"/>
                  <a:gd name="T1" fmla="*/ 517 h 517"/>
                  <a:gd name="T2" fmla="*/ 0 w 336"/>
                  <a:gd name="T3" fmla="*/ 484 h 517"/>
                  <a:gd name="T4" fmla="*/ 280 w 336"/>
                  <a:gd name="T5" fmla="*/ 0 h 517"/>
                  <a:gd name="T6" fmla="*/ 336 w 336"/>
                  <a:gd name="T7" fmla="*/ 33 h 517"/>
                  <a:gd name="T8" fmla="*/ 56 w 336"/>
                  <a:gd name="T9" fmla="*/ 517 h 517"/>
                </a:gdLst>
                <a:ahLst/>
                <a:cxnLst>
                  <a:cxn ang="0">
                    <a:pos x="T0" y="T1"/>
                  </a:cxn>
                  <a:cxn ang="0">
                    <a:pos x="T2" y="T3"/>
                  </a:cxn>
                  <a:cxn ang="0">
                    <a:pos x="T4" y="T5"/>
                  </a:cxn>
                  <a:cxn ang="0">
                    <a:pos x="T6" y="T7"/>
                  </a:cxn>
                  <a:cxn ang="0">
                    <a:pos x="T8" y="T9"/>
                  </a:cxn>
                </a:cxnLst>
                <a:rect l="0" t="0" r="r" b="b"/>
                <a:pathLst>
                  <a:path w="336" h="517">
                    <a:moveTo>
                      <a:pt x="56" y="517"/>
                    </a:moveTo>
                    <a:lnTo>
                      <a:pt x="0" y="484"/>
                    </a:lnTo>
                    <a:lnTo>
                      <a:pt x="280" y="0"/>
                    </a:lnTo>
                    <a:lnTo>
                      <a:pt x="336" y="33"/>
                    </a:lnTo>
                    <a:lnTo>
                      <a:pt x="56" y="517"/>
                    </a:lnTo>
                    <a:close/>
                  </a:path>
                </a:pathLst>
              </a:custGeom>
              <a:solidFill>
                <a:srgbClr val="B83B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iš1íďè">
                <a:extLst>
                  <a:ext uri="{FF2B5EF4-FFF2-40B4-BE49-F238E27FC236}">
                    <a16:creationId xmlns:a16="http://schemas.microsoft.com/office/drawing/2014/main" xmlns="" id="{A8EE3E20-300E-42D6-B863-0A2DF442BF6C}"/>
                  </a:ext>
                </a:extLst>
              </p:cNvPr>
              <p:cNvSpPr/>
              <p:nvPr/>
            </p:nvSpPr>
            <p:spPr bwMode="auto">
              <a:xfrm>
                <a:off x="4167188" y="3976688"/>
                <a:ext cx="82550" cy="66675"/>
              </a:xfrm>
              <a:custGeom>
                <a:avLst/>
                <a:gdLst>
                  <a:gd name="T0" fmla="*/ 16 w 25"/>
                  <a:gd name="T1" fmla="*/ 18 h 20"/>
                  <a:gd name="T2" fmla="*/ 4 w 25"/>
                  <a:gd name="T3" fmla="*/ 12 h 20"/>
                  <a:gd name="T4" fmla="*/ 2 w 25"/>
                  <a:gd name="T5" fmla="*/ 4 h 20"/>
                  <a:gd name="T6" fmla="*/ 2 w 25"/>
                  <a:gd name="T7" fmla="*/ 4 h 20"/>
                  <a:gd name="T8" fmla="*/ 10 w 25"/>
                  <a:gd name="T9" fmla="*/ 2 h 20"/>
                  <a:gd name="T10" fmla="*/ 22 w 25"/>
                  <a:gd name="T11" fmla="*/ 8 h 20"/>
                  <a:gd name="T12" fmla="*/ 24 w 25"/>
                  <a:gd name="T13" fmla="*/ 16 h 20"/>
                  <a:gd name="T14" fmla="*/ 24 w 25"/>
                  <a:gd name="T15" fmla="*/ 16 h 20"/>
                  <a:gd name="T16" fmla="*/ 16 w 25"/>
                  <a:gd name="T1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
                    <a:moveTo>
                      <a:pt x="16" y="18"/>
                    </a:moveTo>
                    <a:cubicBezTo>
                      <a:pt x="4" y="12"/>
                      <a:pt x="4" y="12"/>
                      <a:pt x="4" y="12"/>
                    </a:cubicBezTo>
                    <a:cubicBezTo>
                      <a:pt x="1" y="10"/>
                      <a:pt x="0" y="6"/>
                      <a:pt x="2" y="4"/>
                    </a:cubicBezTo>
                    <a:cubicBezTo>
                      <a:pt x="2" y="4"/>
                      <a:pt x="2" y="4"/>
                      <a:pt x="2" y="4"/>
                    </a:cubicBezTo>
                    <a:cubicBezTo>
                      <a:pt x="4" y="1"/>
                      <a:pt x="7" y="0"/>
                      <a:pt x="10" y="2"/>
                    </a:cubicBezTo>
                    <a:cubicBezTo>
                      <a:pt x="22" y="8"/>
                      <a:pt x="22" y="8"/>
                      <a:pt x="22" y="8"/>
                    </a:cubicBezTo>
                    <a:cubicBezTo>
                      <a:pt x="24" y="10"/>
                      <a:pt x="25" y="14"/>
                      <a:pt x="24" y="16"/>
                    </a:cubicBezTo>
                    <a:cubicBezTo>
                      <a:pt x="24" y="16"/>
                      <a:pt x="24" y="16"/>
                      <a:pt x="24" y="16"/>
                    </a:cubicBezTo>
                    <a:cubicBezTo>
                      <a:pt x="22" y="19"/>
                      <a:pt x="18" y="20"/>
                      <a:pt x="16" y="18"/>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ṣľidè">
                <a:extLst>
                  <a:ext uri="{FF2B5EF4-FFF2-40B4-BE49-F238E27FC236}">
                    <a16:creationId xmlns:a16="http://schemas.microsoft.com/office/drawing/2014/main" xmlns="" id="{00ED46FD-DC9C-4628-B911-1424F94C63ED}"/>
                  </a:ext>
                </a:extLst>
              </p:cNvPr>
              <p:cNvSpPr/>
              <p:nvPr/>
            </p:nvSpPr>
            <p:spPr bwMode="auto">
              <a:xfrm>
                <a:off x="4081463" y="4129088"/>
                <a:ext cx="79375" cy="65088"/>
              </a:xfrm>
              <a:custGeom>
                <a:avLst/>
                <a:gdLst>
                  <a:gd name="T0" fmla="*/ 15 w 24"/>
                  <a:gd name="T1" fmla="*/ 19 h 20"/>
                  <a:gd name="T2" fmla="*/ 3 w 24"/>
                  <a:gd name="T3" fmla="*/ 12 h 20"/>
                  <a:gd name="T4" fmla="*/ 1 w 24"/>
                  <a:gd name="T5" fmla="*/ 4 h 20"/>
                  <a:gd name="T6" fmla="*/ 1 w 24"/>
                  <a:gd name="T7" fmla="*/ 4 h 20"/>
                  <a:gd name="T8" fmla="*/ 9 w 24"/>
                  <a:gd name="T9" fmla="*/ 2 h 20"/>
                  <a:gd name="T10" fmla="*/ 21 w 24"/>
                  <a:gd name="T11" fmla="*/ 9 h 20"/>
                  <a:gd name="T12" fmla="*/ 23 w 24"/>
                  <a:gd name="T13" fmla="*/ 16 h 20"/>
                  <a:gd name="T14" fmla="*/ 23 w 24"/>
                  <a:gd name="T15" fmla="*/ 16 h 20"/>
                  <a:gd name="T16" fmla="*/ 15 w 24"/>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0">
                    <a:moveTo>
                      <a:pt x="15" y="19"/>
                    </a:moveTo>
                    <a:cubicBezTo>
                      <a:pt x="3" y="12"/>
                      <a:pt x="3" y="12"/>
                      <a:pt x="3" y="12"/>
                    </a:cubicBezTo>
                    <a:cubicBezTo>
                      <a:pt x="1" y="10"/>
                      <a:pt x="0" y="7"/>
                      <a:pt x="1" y="4"/>
                    </a:cubicBezTo>
                    <a:cubicBezTo>
                      <a:pt x="1" y="4"/>
                      <a:pt x="1" y="4"/>
                      <a:pt x="1" y="4"/>
                    </a:cubicBezTo>
                    <a:cubicBezTo>
                      <a:pt x="3" y="1"/>
                      <a:pt x="6" y="0"/>
                      <a:pt x="9" y="2"/>
                    </a:cubicBezTo>
                    <a:cubicBezTo>
                      <a:pt x="21" y="9"/>
                      <a:pt x="21" y="9"/>
                      <a:pt x="21" y="9"/>
                    </a:cubicBezTo>
                    <a:cubicBezTo>
                      <a:pt x="24" y="10"/>
                      <a:pt x="24" y="14"/>
                      <a:pt x="23" y="16"/>
                    </a:cubicBezTo>
                    <a:cubicBezTo>
                      <a:pt x="23" y="16"/>
                      <a:pt x="23" y="16"/>
                      <a:pt x="23" y="16"/>
                    </a:cubicBezTo>
                    <a:cubicBezTo>
                      <a:pt x="21" y="19"/>
                      <a:pt x="18" y="20"/>
                      <a:pt x="15" y="19"/>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1îḑé">
                <a:extLst>
                  <a:ext uri="{FF2B5EF4-FFF2-40B4-BE49-F238E27FC236}">
                    <a16:creationId xmlns:a16="http://schemas.microsoft.com/office/drawing/2014/main" xmlns="" id="{C52FBD2B-2D0F-4A4F-B98B-EE700AE34593}"/>
                  </a:ext>
                </a:extLst>
              </p:cNvPr>
              <p:cNvSpPr/>
              <p:nvPr/>
            </p:nvSpPr>
            <p:spPr bwMode="auto">
              <a:xfrm>
                <a:off x="3992563" y="4279900"/>
                <a:ext cx="82550" cy="66675"/>
              </a:xfrm>
              <a:custGeom>
                <a:avLst/>
                <a:gdLst>
                  <a:gd name="T0" fmla="*/ 15 w 25"/>
                  <a:gd name="T1" fmla="*/ 19 h 20"/>
                  <a:gd name="T2" fmla="*/ 4 w 25"/>
                  <a:gd name="T3" fmla="*/ 12 h 20"/>
                  <a:gd name="T4" fmla="*/ 1 w 25"/>
                  <a:gd name="T5" fmla="*/ 4 h 20"/>
                  <a:gd name="T6" fmla="*/ 1 w 25"/>
                  <a:gd name="T7" fmla="*/ 4 h 20"/>
                  <a:gd name="T8" fmla="*/ 9 w 25"/>
                  <a:gd name="T9" fmla="*/ 2 h 20"/>
                  <a:gd name="T10" fmla="*/ 21 w 25"/>
                  <a:gd name="T11" fmla="*/ 9 h 20"/>
                  <a:gd name="T12" fmla="*/ 23 w 25"/>
                  <a:gd name="T13" fmla="*/ 17 h 20"/>
                  <a:gd name="T14" fmla="*/ 23 w 25"/>
                  <a:gd name="T15" fmla="*/ 17 h 20"/>
                  <a:gd name="T16" fmla="*/ 15 w 25"/>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
                    <a:moveTo>
                      <a:pt x="15" y="19"/>
                    </a:moveTo>
                    <a:cubicBezTo>
                      <a:pt x="4" y="12"/>
                      <a:pt x="4" y="12"/>
                      <a:pt x="4" y="12"/>
                    </a:cubicBezTo>
                    <a:cubicBezTo>
                      <a:pt x="1" y="10"/>
                      <a:pt x="0" y="7"/>
                      <a:pt x="1" y="4"/>
                    </a:cubicBezTo>
                    <a:cubicBezTo>
                      <a:pt x="1" y="4"/>
                      <a:pt x="1" y="4"/>
                      <a:pt x="1" y="4"/>
                    </a:cubicBezTo>
                    <a:cubicBezTo>
                      <a:pt x="3" y="1"/>
                      <a:pt x="7" y="0"/>
                      <a:pt x="9" y="2"/>
                    </a:cubicBezTo>
                    <a:cubicBezTo>
                      <a:pt x="21" y="9"/>
                      <a:pt x="21" y="9"/>
                      <a:pt x="21" y="9"/>
                    </a:cubicBezTo>
                    <a:cubicBezTo>
                      <a:pt x="24" y="10"/>
                      <a:pt x="25" y="14"/>
                      <a:pt x="23" y="17"/>
                    </a:cubicBezTo>
                    <a:cubicBezTo>
                      <a:pt x="23" y="17"/>
                      <a:pt x="23" y="17"/>
                      <a:pt x="23" y="17"/>
                    </a:cubicBezTo>
                    <a:cubicBezTo>
                      <a:pt x="22" y="19"/>
                      <a:pt x="18" y="20"/>
                      <a:pt x="15" y="19"/>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iślíḑê">
                <a:extLst>
                  <a:ext uri="{FF2B5EF4-FFF2-40B4-BE49-F238E27FC236}">
                    <a16:creationId xmlns:a16="http://schemas.microsoft.com/office/drawing/2014/main" xmlns="" id="{B608D3B7-82D2-4077-8E79-0ABAE5FD20F3}"/>
                  </a:ext>
                </a:extLst>
              </p:cNvPr>
              <p:cNvSpPr/>
              <p:nvPr/>
            </p:nvSpPr>
            <p:spPr bwMode="auto">
              <a:xfrm>
                <a:off x="3903663" y="4432300"/>
                <a:ext cx="82550" cy="65088"/>
              </a:xfrm>
              <a:custGeom>
                <a:avLst/>
                <a:gdLst>
                  <a:gd name="T0" fmla="*/ 15 w 25"/>
                  <a:gd name="T1" fmla="*/ 19 h 20"/>
                  <a:gd name="T2" fmla="*/ 4 w 25"/>
                  <a:gd name="T3" fmla="*/ 12 h 20"/>
                  <a:gd name="T4" fmla="*/ 2 w 25"/>
                  <a:gd name="T5" fmla="*/ 4 h 20"/>
                  <a:gd name="T6" fmla="*/ 2 w 25"/>
                  <a:gd name="T7" fmla="*/ 4 h 20"/>
                  <a:gd name="T8" fmla="*/ 10 w 25"/>
                  <a:gd name="T9" fmla="*/ 2 h 20"/>
                  <a:gd name="T10" fmla="*/ 21 w 25"/>
                  <a:gd name="T11" fmla="*/ 9 h 20"/>
                  <a:gd name="T12" fmla="*/ 23 w 25"/>
                  <a:gd name="T13" fmla="*/ 17 h 20"/>
                  <a:gd name="T14" fmla="*/ 23 w 25"/>
                  <a:gd name="T15" fmla="*/ 17 h 20"/>
                  <a:gd name="T16" fmla="*/ 15 w 25"/>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
                    <a:moveTo>
                      <a:pt x="15" y="19"/>
                    </a:moveTo>
                    <a:cubicBezTo>
                      <a:pt x="4" y="12"/>
                      <a:pt x="4" y="12"/>
                      <a:pt x="4" y="12"/>
                    </a:cubicBezTo>
                    <a:cubicBezTo>
                      <a:pt x="1" y="10"/>
                      <a:pt x="0" y="7"/>
                      <a:pt x="2" y="4"/>
                    </a:cubicBezTo>
                    <a:cubicBezTo>
                      <a:pt x="2" y="4"/>
                      <a:pt x="2" y="4"/>
                      <a:pt x="2" y="4"/>
                    </a:cubicBezTo>
                    <a:cubicBezTo>
                      <a:pt x="3" y="1"/>
                      <a:pt x="7" y="0"/>
                      <a:pt x="10" y="2"/>
                    </a:cubicBezTo>
                    <a:cubicBezTo>
                      <a:pt x="21" y="9"/>
                      <a:pt x="21" y="9"/>
                      <a:pt x="21" y="9"/>
                    </a:cubicBezTo>
                    <a:cubicBezTo>
                      <a:pt x="24" y="10"/>
                      <a:pt x="25" y="14"/>
                      <a:pt x="23" y="17"/>
                    </a:cubicBezTo>
                    <a:cubicBezTo>
                      <a:pt x="23" y="17"/>
                      <a:pt x="23" y="17"/>
                      <a:pt x="23" y="17"/>
                    </a:cubicBezTo>
                    <a:cubicBezTo>
                      <a:pt x="22" y="19"/>
                      <a:pt x="18" y="20"/>
                      <a:pt x="15" y="19"/>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ṡḷïḋe">
                <a:extLst>
                  <a:ext uri="{FF2B5EF4-FFF2-40B4-BE49-F238E27FC236}">
                    <a16:creationId xmlns:a16="http://schemas.microsoft.com/office/drawing/2014/main" xmlns="" id="{EBADD1B0-4252-47C6-B7AC-4C5FB2278F34}"/>
                  </a:ext>
                </a:extLst>
              </p:cNvPr>
              <p:cNvSpPr/>
              <p:nvPr/>
            </p:nvSpPr>
            <p:spPr bwMode="auto">
              <a:xfrm>
                <a:off x="4883150" y="4679950"/>
                <a:ext cx="136525" cy="214313"/>
              </a:xfrm>
              <a:custGeom>
                <a:avLst/>
                <a:gdLst>
                  <a:gd name="T0" fmla="*/ 86 w 86"/>
                  <a:gd name="T1" fmla="*/ 122 h 135"/>
                  <a:gd name="T2" fmla="*/ 48 w 86"/>
                  <a:gd name="T3" fmla="*/ 108 h 135"/>
                  <a:gd name="T4" fmla="*/ 21 w 86"/>
                  <a:gd name="T5" fmla="*/ 135 h 135"/>
                  <a:gd name="T6" fmla="*/ 0 w 86"/>
                  <a:gd name="T7" fmla="*/ 12 h 135"/>
                  <a:gd name="T8" fmla="*/ 63 w 86"/>
                  <a:gd name="T9" fmla="*/ 0 h 135"/>
                  <a:gd name="T10" fmla="*/ 86 w 86"/>
                  <a:gd name="T11" fmla="*/ 122 h 135"/>
                </a:gdLst>
                <a:ahLst/>
                <a:cxnLst>
                  <a:cxn ang="0">
                    <a:pos x="T0" y="T1"/>
                  </a:cxn>
                  <a:cxn ang="0">
                    <a:pos x="T2" y="T3"/>
                  </a:cxn>
                  <a:cxn ang="0">
                    <a:pos x="T4" y="T5"/>
                  </a:cxn>
                  <a:cxn ang="0">
                    <a:pos x="T6" y="T7"/>
                  </a:cxn>
                  <a:cxn ang="0">
                    <a:pos x="T8" y="T9"/>
                  </a:cxn>
                  <a:cxn ang="0">
                    <a:pos x="T10" y="T11"/>
                  </a:cxn>
                </a:cxnLst>
                <a:rect l="0" t="0" r="r" b="b"/>
                <a:pathLst>
                  <a:path w="86" h="135">
                    <a:moveTo>
                      <a:pt x="86" y="122"/>
                    </a:moveTo>
                    <a:lnTo>
                      <a:pt x="48" y="108"/>
                    </a:lnTo>
                    <a:lnTo>
                      <a:pt x="21" y="135"/>
                    </a:lnTo>
                    <a:lnTo>
                      <a:pt x="0" y="12"/>
                    </a:lnTo>
                    <a:lnTo>
                      <a:pt x="63" y="0"/>
                    </a:lnTo>
                    <a:lnTo>
                      <a:pt x="86" y="122"/>
                    </a:ln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šḷïdè">
                <a:extLst>
                  <a:ext uri="{FF2B5EF4-FFF2-40B4-BE49-F238E27FC236}">
                    <a16:creationId xmlns:a16="http://schemas.microsoft.com/office/drawing/2014/main" xmlns="" id="{50822FA0-E06B-45B7-9704-5A03CC8CCD9A}"/>
                  </a:ext>
                </a:extLst>
              </p:cNvPr>
              <p:cNvSpPr/>
              <p:nvPr/>
            </p:nvSpPr>
            <p:spPr bwMode="auto">
              <a:xfrm>
                <a:off x="4646613" y="3841750"/>
                <a:ext cx="804863" cy="992188"/>
              </a:xfrm>
              <a:custGeom>
                <a:avLst/>
                <a:gdLst>
                  <a:gd name="T0" fmla="*/ 507 w 507"/>
                  <a:gd name="T1" fmla="*/ 553 h 625"/>
                  <a:gd name="T2" fmla="*/ 97 w 507"/>
                  <a:gd name="T3" fmla="*/ 625 h 625"/>
                  <a:gd name="T4" fmla="*/ 0 w 507"/>
                  <a:gd name="T5" fmla="*/ 73 h 625"/>
                  <a:gd name="T6" fmla="*/ 409 w 507"/>
                  <a:gd name="T7" fmla="*/ 0 h 625"/>
                  <a:gd name="T8" fmla="*/ 507 w 507"/>
                  <a:gd name="T9" fmla="*/ 553 h 625"/>
                </a:gdLst>
                <a:ahLst/>
                <a:cxnLst>
                  <a:cxn ang="0">
                    <a:pos x="T0" y="T1"/>
                  </a:cxn>
                  <a:cxn ang="0">
                    <a:pos x="T2" y="T3"/>
                  </a:cxn>
                  <a:cxn ang="0">
                    <a:pos x="T4" y="T5"/>
                  </a:cxn>
                  <a:cxn ang="0">
                    <a:pos x="T6" y="T7"/>
                  </a:cxn>
                  <a:cxn ang="0">
                    <a:pos x="T8" y="T9"/>
                  </a:cxn>
                </a:cxnLst>
                <a:rect l="0" t="0" r="r" b="b"/>
                <a:pathLst>
                  <a:path w="507" h="625">
                    <a:moveTo>
                      <a:pt x="507" y="553"/>
                    </a:moveTo>
                    <a:lnTo>
                      <a:pt x="97" y="625"/>
                    </a:lnTo>
                    <a:lnTo>
                      <a:pt x="0" y="73"/>
                    </a:lnTo>
                    <a:lnTo>
                      <a:pt x="409" y="0"/>
                    </a:lnTo>
                    <a:lnTo>
                      <a:pt x="507" y="553"/>
                    </a:lnTo>
                    <a:close/>
                  </a:path>
                </a:pathLst>
              </a:custGeom>
              <a:solidFill>
                <a:srgbClr val="00B29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î$1iḑê">
                <a:extLst>
                  <a:ext uri="{FF2B5EF4-FFF2-40B4-BE49-F238E27FC236}">
                    <a16:creationId xmlns:a16="http://schemas.microsoft.com/office/drawing/2014/main" xmlns="" id="{284A86D5-8AAB-44C2-9F9E-9200E1C59CBA}"/>
                  </a:ext>
                </a:extLst>
              </p:cNvPr>
              <p:cNvSpPr/>
              <p:nvPr/>
            </p:nvSpPr>
            <p:spPr bwMode="auto">
              <a:xfrm>
                <a:off x="4873625" y="4086225"/>
                <a:ext cx="425450" cy="266700"/>
              </a:xfrm>
              <a:custGeom>
                <a:avLst/>
                <a:gdLst>
                  <a:gd name="T0" fmla="*/ 268 w 268"/>
                  <a:gd name="T1" fmla="*/ 124 h 168"/>
                  <a:gd name="T2" fmla="*/ 21 w 268"/>
                  <a:gd name="T3" fmla="*/ 168 h 168"/>
                  <a:gd name="T4" fmla="*/ 0 w 268"/>
                  <a:gd name="T5" fmla="*/ 43 h 168"/>
                  <a:gd name="T6" fmla="*/ 247 w 268"/>
                  <a:gd name="T7" fmla="*/ 0 h 168"/>
                  <a:gd name="T8" fmla="*/ 268 w 268"/>
                  <a:gd name="T9" fmla="*/ 124 h 168"/>
                </a:gdLst>
                <a:ahLst/>
                <a:cxnLst>
                  <a:cxn ang="0">
                    <a:pos x="T0" y="T1"/>
                  </a:cxn>
                  <a:cxn ang="0">
                    <a:pos x="T2" y="T3"/>
                  </a:cxn>
                  <a:cxn ang="0">
                    <a:pos x="T4" y="T5"/>
                  </a:cxn>
                  <a:cxn ang="0">
                    <a:pos x="T6" y="T7"/>
                  </a:cxn>
                  <a:cxn ang="0">
                    <a:pos x="T8" y="T9"/>
                  </a:cxn>
                </a:cxnLst>
                <a:rect l="0" t="0" r="r" b="b"/>
                <a:pathLst>
                  <a:path w="268" h="168">
                    <a:moveTo>
                      <a:pt x="268" y="124"/>
                    </a:moveTo>
                    <a:lnTo>
                      <a:pt x="21" y="168"/>
                    </a:lnTo>
                    <a:lnTo>
                      <a:pt x="0" y="43"/>
                    </a:lnTo>
                    <a:lnTo>
                      <a:pt x="247" y="0"/>
                    </a:lnTo>
                    <a:lnTo>
                      <a:pt x="268" y="1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îṣliḓè">
                <a:extLst>
                  <a:ext uri="{FF2B5EF4-FFF2-40B4-BE49-F238E27FC236}">
                    <a16:creationId xmlns:a16="http://schemas.microsoft.com/office/drawing/2014/main" xmlns="" id="{D8613BF5-93A6-4D0B-9CA8-41F284381CCF}"/>
                  </a:ext>
                </a:extLst>
              </p:cNvPr>
              <p:cNvSpPr/>
              <p:nvPr/>
            </p:nvSpPr>
            <p:spPr bwMode="auto">
              <a:xfrm>
                <a:off x="4646613" y="3940175"/>
                <a:ext cx="257175" cy="893763"/>
              </a:xfrm>
              <a:custGeom>
                <a:avLst/>
                <a:gdLst>
                  <a:gd name="T0" fmla="*/ 162 w 162"/>
                  <a:gd name="T1" fmla="*/ 551 h 563"/>
                  <a:gd name="T2" fmla="*/ 97 w 162"/>
                  <a:gd name="T3" fmla="*/ 563 h 563"/>
                  <a:gd name="T4" fmla="*/ 0 w 162"/>
                  <a:gd name="T5" fmla="*/ 11 h 563"/>
                  <a:gd name="T6" fmla="*/ 64 w 162"/>
                  <a:gd name="T7" fmla="*/ 0 h 563"/>
                  <a:gd name="T8" fmla="*/ 162 w 162"/>
                  <a:gd name="T9" fmla="*/ 551 h 563"/>
                </a:gdLst>
                <a:ahLst/>
                <a:cxnLst>
                  <a:cxn ang="0">
                    <a:pos x="T0" y="T1"/>
                  </a:cxn>
                  <a:cxn ang="0">
                    <a:pos x="T2" y="T3"/>
                  </a:cxn>
                  <a:cxn ang="0">
                    <a:pos x="T4" y="T5"/>
                  </a:cxn>
                  <a:cxn ang="0">
                    <a:pos x="T6" y="T7"/>
                  </a:cxn>
                  <a:cxn ang="0">
                    <a:pos x="T8" y="T9"/>
                  </a:cxn>
                </a:cxnLst>
                <a:rect l="0" t="0" r="r" b="b"/>
                <a:pathLst>
                  <a:path w="162" h="563">
                    <a:moveTo>
                      <a:pt x="162" y="551"/>
                    </a:moveTo>
                    <a:lnTo>
                      <a:pt x="97" y="563"/>
                    </a:lnTo>
                    <a:lnTo>
                      <a:pt x="0" y="11"/>
                    </a:lnTo>
                    <a:lnTo>
                      <a:pt x="64" y="0"/>
                    </a:lnTo>
                    <a:lnTo>
                      <a:pt x="162" y="551"/>
                    </a:lnTo>
                    <a:close/>
                  </a:path>
                </a:pathLst>
              </a:custGeom>
              <a:solidFill>
                <a:srgbClr val="F488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ṧ1íḑê">
                <a:extLst>
                  <a:ext uri="{FF2B5EF4-FFF2-40B4-BE49-F238E27FC236}">
                    <a16:creationId xmlns:a16="http://schemas.microsoft.com/office/drawing/2014/main" xmlns="" id="{E089E583-069A-482B-BC2F-4D3F06416F9D}"/>
                  </a:ext>
                </a:extLst>
              </p:cNvPr>
              <p:cNvSpPr/>
              <p:nvPr/>
            </p:nvSpPr>
            <p:spPr bwMode="auto">
              <a:xfrm>
                <a:off x="4656138" y="4111625"/>
                <a:ext cx="85725" cy="49213"/>
              </a:xfrm>
              <a:custGeom>
                <a:avLst/>
                <a:gdLst>
                  <a:gd name="T0" fmla="*/ 20 w 26"/>
                  <a:gd name="T1" fmla="*/ 12 h 15"/>
                  <a:gd name="T2" fmla="*/ 7 w 26"/>
                  <a:gd name="T3" fmla="*/ 15 h 15"/>
                  <a:gd name="T4" fmla="*/ 0 w 26"/>
                  <a:gd name="T5" fmla="*/ 10 h 15"/>
                  <a:gd name="T6" fmla="*/ 0 w 26"/>
                  <a:gd name="T7" fmla="*/ 10 h 15"/>
                  <a:gd name="T8" fmla="*/ 5 w 26"/>
                  <a:gd name="T9" fmla="*/ 3 h 15"/>
                  <a:gd name="T10" fmla="*/ 18 w 26"/>
                  <a:gd name="T11" fmla="*/ 1 h 15"/>
                  <a:gd name="T12" fmla="*/ 25 w 26"/>
                  <a:gd name="T13" fmla="*/ 6 h 15"/>
                  <a:gd name="T14" fmla="*/ 25 w 26"/>
                  <a:gd name="T15" fmla="*/ 6 h 15"/>
                  <a:gd name="T16" fmla="*/ 20 w 26"/>
                  <a:gd name="T17"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20" y="12"/>
                    </a:moveTo>
                    <a:cubicBezTo>
                      <a:pt x="7" y="15"/>
                      <a:pt x="7" y="15"/>
                      <a:pt x="7" y="15"/>
                    </a:cubicBezTo>
                    <a:cubicBezTo>
                      <a:pt x="4" y="15"/>
                      <a:pt x="1" y="13"/>
                      <a:pt x="0" y="10"/>
                    </a:cubicBezTo>
                    <a:cubicBezTo>
                      <a:pt x="0" y="10"/>
                      <a:pt x="0" y="10"/>
                      <a:pt x="0" y="10"/>
                    </a:cubicBezTo>
                    <a:cubicBezTo>
                      <a:pt x="0" y="7"/>
                      <a:pt x="2" y="4"/>
                      <a:pt x="5" y="3"/>
                    </a:cubicBezTo>
                    <a:cubicBezTo>
                      <a:pt x="18" y="1"/>
                      <a:pt x="18" y="1"/>
                      <a:pt x="18" y="1"/>
                    </a:cubicBezTo>
                    <a:cubicBezTo>
                      <a:pt x="22" y="0"/>
                      <a:pt x="25" y="2"/>
                      <a:pt x="25" y="6"/>
                    </a:cubicBezTo>
                    <a:cubicBezTo>
                      <a:pt x="25" y="6"/>
                      <a:pt x="25" y="6"/>
                      <a:pt x="25" y="6"/>
                    </a:cubicBezTo>
                    <a:cubicBezTo>
                      <a:pt x="26" y="9"/>
                      <a:pt x="24" y="12"/>
                      <a:pt x="20" y="12"/>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ṥliḍé">
                <a:extLst>
                  <a:ext uri="{FF2B5EF4-FFF2-40B4-BE49-F238E27FC236}">
                    <a16:creationId xmlns:a16="http://schemas.microsoft.com/office/drawing/2014/main" xmlns="" id="{D99F75B8-1BF1-4334-8DD6-D5C281C81D35}"/>
                  </a:ext>
                </a:extLst>
              </p:cNvPr>
              <p:cNvSpPr/>
              <p:nvPr/>
            </p:nvSpPr>
            <p:spPr bwMode="auto">
              <a:xfrm>
                <a:off x="4686300" y="4286250"/>
                <a:ext cx="85725" cy="50800"/>
              </a:xfrm>
              <a:custGeom>
                <a:avLst/>
                <a:gdLst>
                  <a:gd name="T0" fmla="*/ 21 w 26"/>
                  <a:gd name="T1" fmla="*/ 12 h 15"/>
                  <a:gd name="T2" fmla="*/ 7 w 26"/>
                  <a:gd name="T3" fmla="*/ 14 h 15"/>
                  <a:gd name="T4" fmla="*/ 1 w 26"/>
                  <a:gd name="T5" fmla="*/ 9 h 15"/>
                  <a:gd name="T6" fmla="*/ 1 w 26"/>
                  <a:gd name="T7" fmla="*/ 9 h 15"/>
                  <a:gd name="T8" fmla="*/ 5 w 26"/>
                  <a:gd name="T9" fmla="*/ 3 h 15"/>
                  <a:gd name="T10" fmla="*/ 19 w 26"/>
                  <a:gd name="T11" fmla="*/ 0 h 15"/>
                  <a:gd name="T12" fmla="*/ 25 w 26"/>
                  <a:gd name="T13" fmla="*/ 5 h 15"/>
                  <a:gd name="T14" fmla="*/ 25 w 26"/>
                  <a:gd name="T15" fmla="*/ 5 h 15"/>
                  <a:gd name="T16" fmla="*/ 21 w 26"/>
                  <a:gd name="T17"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21" y="12"/>
                    </a:moveTo>
                    <a:cubicBezTo>
                      <a:pt x="7" y="14"/>
                      <a:pt x="7" y="14"/>
                      <a:pt x="7" y="14"/>
                    </a:cubicBezTo>
                    <a:cubicBezTo>
                      <a:pt x="4" y="15"/>
                      <a:pt x="1" y="13"/>
                      <a:pt x="1" y="9"/>
                    </a:cubicBezTo>
                    <a:cubicBezTo>
                      <a:pt x="1" y="9"/>
                      <a:pt x="1" y="9"/>
                      <a:pt x="1" y="9"/>
                    </a:cubicBezTo>
                    <a:cubicBezTo>
                      <a:pt x="0" y="6"/>
                      <a:pt x="2" y="3"/>
                      <a:pt x="5" y="3"/>
                    </a:cubicBezTo>
                    <a:cubicBezTo>
                      <a:pt x="19" y="0"/>
                      <a:pt x="19" y="0"/>
                      <a:pt x="19" y="0"/>
                    </a:cubicBezTo>
                    <a:cubicBezTo>
                      <a:pt x="22" y="0"/>
                      <a:pt x="25" y="2"/>
                      <a:pt x="25" y="5"/>
                    </a:cubicBezTo>
                    <a:cubicBezTo>
                      <a:pt x="25" y="5"/>
                      <a:pt x="25" y="5"/>
                      <a:pt x="25" y="5"/>
                    </a:cubicBezTo>
                    <a:cubicBezTo>
                      <a:pt x="26" y="8"/>
                      <a:pt x="24" y="11"/>
                      <a:pt x="21" y="12"/>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îṧľiḍe">
                <a:extLst>
                  <a:ext uri="{FF2B5EF4-FFF2-40B4-BE49-F238E27FC236}">
                    <a16:creationId xmlns:a16="http://schemas.microsoft.com/office/drawing/2014/main" xmlns="" id="{C2E8E269-9424-45DD-B1AB-5C711B3E487D}"/>
                  </a:ext>
                </a:extLst>
              </p:cNvPr>
              <p:cNvSpPr/>
              <p:nvPr/>
            </p:nvSpPr>
            <p:spPr bwMode="auto">
              <a:xfrm>
                <a:off x="4719638" y="4459288"/>
                <a:ext cx="80963" cy="49213"/>
              </a:xfrm>
              <a:custGeom>
                <a:avLst/>
                <a:gdLst>
                  <a:gd name="T0" fmla="*/ 20 w 25"/>
                  <a:gd name="T1" fmla="*/ 12 h 15"/>
                  <a:gd name="T2" fmla="*/ 7 w 25"/>
                  <a:gd name="T3" fmla="*/ 15 h 15"/>
                  <a:gd name="T4" fmla="*/ 0 w 25"/>
                  <a:gd name="T5" fmla="*/ 10 h 15"/>
                  <a:gd name="T6" fmla="*/ 0 w 25"/>
                  <a:gd name="T7" fmla="*/ 10 h 15"/>
                  <a:gd name="T8" fmla="*/ 5 w 25"/>
                  <a:gd name="T9" fmla="*/ 3 h 15"/>
                  <a:gd name="T10" fmla="*/ 18 w 25"/>
                  <a:gd name="T11" fmla="*/ 1 h 15"/>
                  <a:gd name="T12" fmla="*/ 25 w 25"/>
                  <a:gd name="T13" fmla="*/ 6 h 15"/>
                  <a:gd name="T14" fmla="*/ 25 w 25"/>
                  <a:gd name="T15" fmla="*/ 6 h 15"/>
                  <a:gd name="T16" fmla="*/ 20 w 25"/>
                  <a:gd name="T17"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0" y="12"/>
                    </a:moveTo>
                    <a:cubicBezTo>
                      <a:pt x="7" y="15"/>
                      <a:pt x="7" y="15"/>
                      <a:pt x="7" y="15"/>
                    </a:cubicBezTo>
                    <a:cubicBezTo>
                      <a:pt x="4" y="15"/>
                      <a:pt x="1" y="13"/>
                      <a:pt x="0" y="10"/>
                    </a:cubicBezTo>
                    <a:cubicBezTo>
                      <a:pt x="0" y="10"/>
                      <a:pt x="0" y="10"/>
                      <a:pt x="0" y="10"/>
                    </a:cubicBezTo>
                    <a:cubicBezTo>
                      <a:pt x="0" y="7"/>
                      <a:pt x="2" y="4"/>
                      <a:pt x="5" y="3"/>
                    </a:cubicBezTo>
                    <a:cubicBezTo>
                      <a:pt x="18" y="1"/>
                      <a:pt x="18" y="1"/>
                      <a:pt x="18" y="1"/>
                    </a:cubicBezTo>
                    <a:cubicBezTo>
                      <a:pt x="21" y="0"/>
                      <a:pt x="24" y="2"/>
                      <a:pt x="25" y="6"/>
                    </a:cubicBezTo>
                    <a:cubicBezTo>
                      <a:pt x="25" y="6"/>
                      <a:pt x="25" y="6"/>
                      <a:pt x="25" y="6"/>
                    </a:cubicBezTo>
                    <a:cubicBezTo>
                      <a:pt x="25" y="9"/>
                      <a:pt x="23" y="12"/>
                      <a:pt x="20" y="12"/>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îşlîďè">
                <a:extLst>
                  <a:ext uri="{FF2B5EF4-FFF2-40B4-BE49-F238E27FC236}">
                    <a16:creationId xmlns:a16="http://schemas.microsoft.com/office/drawing/2014/main" xmlns="" id="{0FE29D9F-5884-47C5-8BF6-3497960AFA94}"/>
                  </a:ext>
                </a:extLst>
              </p:cNvPr>
              <p:cNvSpPr/>
              <p:nvPr/>
            </p:nvSpPr>
            <p:spPr bwMode="auto">
              <a:xfrm>
                <a:off x="4748213" y="4633913"/>
                <a:ext cx="85725" cy="49213"/>
              </a:xfrm>
              <a:custGeom>
                <a:avLst/>
                <a:gdLst>
                  <a:gd name="T0" fmla="*/ 20 w 26"/>
                  <a:gd name="T1" fmla="*/ 12 h 15"/>
                  <a:gd name="T2" fmla="*/ 7 w 26"/>
                  <a:gd name="T3" fmla="*/ 14 h 15"/>
                  <a:gd name="T4" fmla="*/ 1 w 26"/>
                  <a:gd name="T5" fmla="*/ 9 h 15"/>
                  <a:gd name="T6" fmla="*/ 1 w 26"/>
                  <a:gd name="T7" fmla="*/ 9 h 15"/>
                  <a:gd name="T8" fmla="*/ 5 w 26"/>
                  <a:gd name="T9" fmla="*/ 3 h 15"/>
                  <a:gd name="T10" fmla="*/ 18 w 26"/>
                  <a:gd name="T11" fmla="*/ 0 h 15"/>
                  <a:gd name="T12" fmla="*/ 25 w 26"/>
                  <a:gd name="T13" fmla="*/ 5 h 15"/>
                  <a:gd name="T14" fmla="*/ 25 w 26"/>
                  <a:gd name="T15" fmla="*/ 5 h 15"/>
                  <a:gd name="T16" fmla="*/ 20 w 26"/>
                  <a:gd name="T17"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20" y="12"/>
                    </a:moveTo>
                    <a:cubicBezTo>
                      <a:pt x="7" y="14"/>
                      <a:pt x="7" y="14"/>
                      <a:pt x="7" y="14"/>
                    </a:cubicBezTo>
                    <a:cubicBezTo>
                      <a:pt x="4" y="15"/>
                      <a:pt x="1" y="13"/>
                      <a:pt x="1" y="9"/>
                    </a:cubicBezTo>
                    <a:cubicBezTo>
                      <a:pt x="1" y="9"/>
                      <a:pt x="1" y="9"/>
                      <a:pt x="1" y="9"/>
                    </a:cubicBezTo>
                    <a:cubicBezTo>
                      <a:pt x="0" y="6"/>
                      <a:pt x="2" y="3"/>
                      <a:pt x="5" y="3"/>
                    </a:cubicBezTo>
                    <a:cubicBezTo>
                      <a:pt x="18" y="0"/>
                      <a:pt x="18" y="0"/>
                      <a:pt x="18" y="0"/>
                    </a:cubicBezTo>
                    <a:cubicBezTo>
                      <a:pt x="22" y="0"/>
                      <a:pt x="25" y="2"/>
                      <a:pt x="25" y="5"/>
                    </a:cubicBezTo>
                    <a:cubicBezTo>
                      <a:pt x="25" y="5"/>
                      <a:pt x="25" y="5"/>
                      <a:pt x="25" y="5"/>
                    </a:cubicBezTo>
                    <a:cubicBezTo>
                      <a:pt x="26" y="8"/>
                      <a:pt x="24" y="11"/>
                      <a:pt x="20" y="12"/>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íSḷíďê">
                <a:extLst>
                  <a:ext uri="{FF2B5EF4-FFF2-40B4-BE49-F238E27FC236}">
                    <a16:creationId xmlns:a16="http://schemas.microsoft.com/office/drawing/2014/main" xmlns="" id="{61ED6A99-A304-45FE-A1C1-D9E69B739B9C}"/>
                  </a:ext>
                </a:extLst>
              </p:cNvPr>
              <p:cNvSpPr/>
              <p:nvPr/>
            </p:nvSpPr>
            <p:spPr bwMode="auto">
              <a:xfrm>
                <a:off x="5289550" y="3976688"/>
                <a:ext cx="406400" cy="309563"/>
              </a:xfrm>
              <a:custGeom>
                <a:avLst/>
                <a:gdLst>
                  <a:gd name="T0" fmla="*/ 2 w 256"/>
                  <a:gd name="T1" fmla="*/ 129 h 195"/>
                  <a:gd name="T2" fmla="*/ 0 w 256"/>
                  <a:gd name="T3" fmla="*/ 139 h 195"/>
                  <a:gd name="T4" fmla="*/ 254 w 256"/>
                  <a:gd name="T5" fmla="*/ 195 h 195"/>
                  <a:gd name="T6" fmla="*/ 256 w 256"/>
                  <a:gd name="T7" fmla="*/ 183 h 195"/>
                  <a:gd name="T8" fmla="*/ 218 w 256"/>
                  <a:gd name="T9" fmla="*/ 25 h 195"/>
                  <a:gd name="T10" fmla="*/ 104 w 256"/>
                  <a:gd name="T11" fmla="*/ 0 h 195"/>
                  <a:gd name="T12" fmla="*/ 2 w 256"/>
                  <a:gd name="T13" fmla="*/ 129 h 195"/>
                </a:gdLst>
                <a:ahLst/>
                <a:cxnLst>
                  <a:cxn ang="0">
                    <a:pos x="T0" y="T1"/>
                  </a:cxn>
                  <a:cxn ang="0">
                    <a:pos x="T2" y="T3"/>
                  </a:cxn>
                  <a:cxn ang="0">
                    <a:pos x="T4" y="T5"/>
                  </a:cxn>
                  <a:cxn ang="0">
                    <a:pos x="T6" y="T7"/>
                  </a:cxn>
                  <a:cxn ang="0">
                    <a:pos x="T8" y="T9"/>
                  </a:cxn>
                  <a:cxn ang="0">
                    <a:pos x="T10" y="T11"/>
                  </a:cxn>
                  <a:cxn ang="0">
                    <a:pos x="T12" y="T13"/>
                  </a:cxn>
                </a:cxnLst>
                <a:rect l="0" t="0" r="r" b="b"/>
                <a:pathLst>
                  <a:path w="256" h="195">
                    <a:moveTo>
                      <a:pt x="2" y="129"/>
                    </a:moveTo>
                    <a:lnTo>
                      <a:pt x="0" y="139"/>
                    </a:lnTo>
                    <a:lnTo>
                      <a:pt x="254" y="195"/>
                    </a:lnTo>
                    <a:lnTo>
                      <a:pt x="256" y="183"/>
                    </a:lnTo>
                    <a:lnTo>
                      <a:pt x="218" y="25"/>
                    </a:lnTo>
                    <a:lnTo>
                      <a:pt x="104" y="0"/>
                    </a:lnTo>
                    <a:lnTo>
                      <a:pt x="2" y="129"/>
                    </a:lnTo>
                    <a:close/>
                  </a:path>
                </a:pathLst>
              </a:custGeom>
              <a:solidFill>
                <a:srgbClr val="F5F8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ṧļiḑè">
                <a:extLst>
                  <a:ext uri="{FF2B5EF4-FFF2-40B4-BE49-F238E27FC236}">
                    <a16:creationId xmlns:a16="http://schemas.microsoft.com/office/drawing/2014/main" xmlns="" id="{44EB1B84-B7C2-442A-A1A4-3039244B9396}"/>
                  </a:ext>
                </a:extLst>
              </p:cNvPr>
              <p:cNvSpPr/>
              <p:nvPr/>
            </p:nvSpPr>
            <p:spPr bwMode="auto">
              <a:xfrm>
                <a:off x="5454650" y="3832225"/>
                <a:ext cx="180975" cy="184150"/>
              </a:xfrm>
              <a:custGeom>
                <a:avLst/>
                <a:gdLst>
                  <a:gd name="T0" fmla="*/ 31 w 55"/>
                  <a:gd name="T1" fmla="*/ 4 h 56"/>
                  <a:gd name="T2" fmla="*/ 0 w 55"/>
                  <a:gd name="T3" fmla="*/ 44 h 56"/>
                  <a:gd name="T4" fmla="*/ 55 w 55"/>
                  <a:gd name="T5" fmla="*/ 56 h 56"/>
                  <a:gd name="T6" fmla="*/ 43 w 55"/>
                  <a:gd name="T7" fmla="*/ 7 h 56"/>
                  <a:gd name="T8" fmla="*/ 31 w 55"/>
                  <a:gd name="T9" fmla="*/ 4 h 56"/>
                </a:gdLst>
                <a:ahLst/>
                <a:cxnLst>
                  <a:cxn ang="0">
                    <a:pos x="T0" y="T1"/>
                  </a:cxn>
                  <a:cxn ang="0">
                    <a:pos x="T2" y="T3"/>
                  </a:cxn>
                  <a:cxn ang="0">
                    <a:pos x="T4" y="T5"/>
                  </a:cxn>
                  <a:cxn ang="0">
                    <a:pos x="T6" y="T7"/>
                  </a:cxn>
                  <a:cxn ang="0">
                    <a:pos x="T8" y="T9"/>
                  </a:cxn>
                </a:cxnLst>
                <a:rect l="0" t="0" r="r" b="b"/>
                <a:pathLst>
                  <a:path w="55" h="56">
                    <a:moveTo>
                      <a:pt x="31" y="4"/>
                    </a:moveTo>
                    <a:cubicBezTo>
                      <a:pt x="0" y="44"/>
                      <a:pt x="0" y="44"/>
                      <a:pt x="0" y="44"/>
                    </a:cubicBezTo>
                    <a:cubicBezTo>
                      <a:pt x="55" y="56"/>
                      <a:pt x="55" y="56"/>
                      <a:pt x="55" y="56"/>
                    </a:cubicBezTo>
                    <a:cubicBezTo>
                      <a:pt x="43" y="7"/>
                      <a:pt x="43" y="7"/>
                      <a:pt x="43" y="7"/>
                    </a:cubicBezTo>
                    <a:cubicBezTo>
                      <a:pt x="42" y="1"/>
                      <a:pt x="35" y="0"/>
                      <a:pt x="31" y="4"/>
                    </a:cubicBezTo>
                    <a:close/>
                  </a:path>
                </a:pathLst>
              </a:custGeom>
              <a:solidFill>
                <a:srgbClr val="E161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lïďè">
                <a:extLst>
                  <a:ext uri="{FF2B5EF4-FFF2-40B4-BE49-F238E27FC236}">
                    <a16:creationId xmlns:a16="http://schemas.microsoft.com/office/drawing/2014/main" xmlns="" id="{CC59401A-5383-4BAE-861A-1F98B787EAA6}"/>
                  </a:ext>
                </a:extLst>
              </p:cNvPr>
              <p:cNvSpPr/>
              <p:nvPr/>
            </p:nvSpPr>
            <p:spPr bwMode="auto">
              <a:xfrm>
                <a:off x="5562600" y="4000500"/>
                <a:ext cx="133350" cy="285750"/>
              </a:xfrm>
              <a:custGeom>
                <a:avLst/>
                <a:gdLst>
                  <a:gd name="T0" fmla="*/ 52 w 84"/>
                  <a:gd name="T1" fmla="*/ 174 h 180"/>
                  <a:gd name="T2" fmla="*/ 82 w 84"/>
                  <a:gd name="T3" fmla="*/ 180 h 180"/>
                  <a:gd name="T4" fmla="*/ 84 w 84"/>
                  <a:gd name="T5" fmla="*/ 168 h 180"/>
                  <a:gd name="T6" fmla="*/ 46 w 84"/>
                  <a:gd name="T7" fmla="*/ 10 h 180"/>
                  <a:gd name="T8" fmla="*/ 0 w 84"/>
                  <a:gd name="T9" fmla="*/ 0 h 180"/>
                  <a:gd name="T10" fmla="*/ 7 w 84"/>
                  <a:gd name="T11" fmla="*/ 158 h 180"/>
                  <a:gd name="T12" fmla="*/ 52 w 84"/>
                  <a:gd name="T13" fmla="*/ 174 h 180"/>
                </a:gdLst>
                <a:ahLst/>
                <a:cxnLst>
                  <a:cxn ang="0">
                    <a:pos x="T0" y="T1"/>
                  </a:cxn>
                  <a:cxn ang="0">
                    <a:pos x="T2" y="T3"/>
                  </a:cxn>
                  <a:cxn ang="0">
                    <a:pos x="T4" y="T5"/>
                  </a:cxn>
                  <a:cxn ang="0">
                    <a:pos x="T6" y="T7"/>
                  </a:cxn>
                  <a:cxn ang="0">
                    <a:pos x="T8" y="T9"/>
                  </a:cxn>
                  <a:cxn ang="0">
                    <a:pos x="T10" y="T11"/>
                  </a:cxn>
                  <a:cxn ang="0">
                    <a:pos x="T12" y="T13"/>
                  </a:cxn>
                </a:cxnLst>
                <a:rect l="0" t="0" r="r" b="b"/>
                <a:pathLst>
                  <a:path w="84" h="180">
                    <a:moveTo>
                      <a:pt x="52" y="174"/>
                    </a:moveTo>
                    <a:lnTo>
                      <a:pt x="82" y="180"/>
                    </a:lnTo>
                    <a:lnTo>
                      <a:pt x="84" y="168"/>
                    </a:lnTo>
                    <a:lnTo>
                      <a:pt x="46" y="10"/>
                    </a:lnTo>
                    <a:lnTo>
                      <a:pt x="0" y="0"/>
                    </a:lnTo>
                    <a:lnTo>
                      <a:pt x="7" y="158"/>
                    </a:lnTo>
                    <a:lnTo>
                      <a:pt x="52" y="174"/>
                    </a:lnTo>
                    <a:close/>
                  </a:path>
                </a:pathLst>
              </a:custGeom>
              <a:solidFill>
                <a:srgbClr val="DBC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ṩḷîḑé">
                <a:extLst>
                  <a:ext uri="{FF2B5EF4-FFF2-40B4-BE49-F238E27FC236}">
                    <a16:creationId xmlns:a16="http://schemas.microsoft.com/office/drawing/2014/main" xmlns="" id="{16EDECEA-F810-4E4A-BF47-304B9CFC7D37}"/>
                  </a:ext>
                </a:extLst>
              </p:cNvPr>
              <p:cNvSpPr/>
              <p:nvPr/>
            </p:nvSpPr>
            <p:spPr bwMode="auto">
              <a:xfrm>
                <a:off x="5259388" y="4203700"/>
                <a:ext cx="433388" cy="528638"/>
              </a:xfrm>
              <a:custGeom>
                <a:avLst/>
                <a:gdLst>
                  <a:gd name="T0" fmla="*/ 212 w 273"/>
                  <a:gd name="T1" fmla="*/ 333 h 333"/>
                  <a:gd name="T2" fmla="*/ 273 w 273"/>
                  <a:gd name="T3" fmla="*/ 46 h 333"/>
                  <a:gd name="T4" fmla="*/ 61 w 273"/>
                  <a:gd name="T5" fmla="*/ 0 h 333"/>
                  <a:gd name="T6" fmla="*/ 0 w 273"/>
                  <a:gd name="T7" fmla="*/ 287 h 333"/>
                  <a:gd name="T8" fmla="*/ 212 w 273"/>
                  <a:gd name="T9" fmla="*/ 333 h 333"/>
                </a:gdLst>
                <a:ahLst/>
                <a:cxnLst>
                  <a:cxn ang="0">
                    <a:pos x="T0" y="T1"/>
                  </a:cxn>
                  <a:cxn ang="0">
                    <a:pos x="T2" y="T3"/>
                  </a:cxn>
                  <a:cxn ang="0">
                    <a:pos x="T4" y="T5"/>
                  </a:cxn>
                  <a:cxn ang="0">
                    <a:pos x="T6" y="T7"/>
                  </a:cxn>
                  <a:cxn ang="0">
                    <a:pos x="T8" y="T9"/>
                  </a:cxn>
                </a:cxnLst>
                <a:rect l="0" t="0" r="r" b="b"/>
                <a:pathLst>
                  <a:path w="273" h="333">
                    <a:moveTo>
                      <a:pt x="212" y="333"/>
                    </a:moveTo>
                    <a:lnTo>
                      <a:pt x="273" y="46"/>
                    </a:lnTo>
                    <a:lnTo>
                      <a:pt x="61" y="0"/>
                    </a:lnTo>
                    <a:lnTo>
                      <a:pt x="0" y="287"/>
                    </a:lnTo>
                    <a:lnTo>
                      <a:pt x="212" y="333"/>
                    </a:lnTo>
                    <a:close/>
                  </a:path>
                </a:pathLst>
              </a:custGeom>
              <a:solidFill>
                <a:srgbClr val="E161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íṩlïḑê">
                <a:extLst>
                  <a:ext uri="{FF2B5EF4-FFF2-40B4-BE49-F238E27FC236}">
                    <a16:creationId xmlns:a16="http://schemas.microsoft.com/office/drawing/2014/main" xmlns="" id="{25ABF446-7A6A-43FC-948A-74E55815E93B}"/>
                  </a:ext>
                </a:extLst>
              </p:cNvPr>
              <p:cNvSpPr/>
              <p:nvPr/>
            </p:nvSpPr>
            <p:spPr bwMode="auto">
              <a:xfrm>
                <a:off x="5194300" y="4187825"/>
                <a:ext cx="184150" cy="477838"/>
              </a:xfrm>
              <a:custGeom>
                <a:avLst/>
                <a:gdLst>
                  <a:gd name="T0" fmla="*/ 56 w 116"/>
                  <a:gd name="T1" fmla="*/ 301 h 301"/>
                  <a:gd name="T2" fmla="*/ 116 w 116"/>
                  <a:gd name="T3" fmla="*/ 13 h 301"/>
                  <a:gd name="T4" fmla="*/ 62 w 116"/>
                  <a:gd name="T5" fmla="*/ 0 h 301"/>
                  <a:gd name="T6" fmla="*/ 0 w 116"/>
                  <a:gd name="T7" fmla="*/ 289 h 301"/>
                  <a:gd name="T8" fmla="*/ 56 w 116"/>
                  <a:gd name="T9" fmla="*/ 301 h 301"/>
                </a:gdLst>
                <a:ahLst/>
                <a:cxnLst>
                  <a:cxn ang="0">
                    <a:pos x="T0" y="T1"/>
                  </a:cxn>
                  <a:cxn ang="0">
                    <a:pos x="T2" y="T3"/>
                  </a:cxn>
                  <a:cxn ang="0">
                    <a:pos x="T4" y="T5"/>
                  </a:cxn>
                  <a:cxn ang="0">
                    <a:pos x="T6" y="T7"/>
                  </a:cxn>
                  <a:cxn ang="0">
                    <a:pos x="T8" y="T9"/>
                  </a:cxn>
                </a:cxnLst>
                <a:rect l="0" t="0" r="r" b="b"/>
                <a:pathLst>
                  <a:path w="116" h="301">
                    <a:moveTo>
                      <a:pt x="56" y="301"/>
                    </a:moveTo>
                    <a:lnTo>
                      <a:pt x="116" y="13"/>
                    </a:lnTo>
                    <a:lnTo>
                      <a:pt x="62" y="0"/>
                    </a:lnTo>
                    <a:lnTo>
                      <a:pt x="0" y="289"/>
                    </a:lnTo>
                    <a:lnTo>
                      <a:pt x="56" y="301"/>
                    </a:lnTo>
                    <a:close/>
                  </a:path>
                </a:pathLst>
              </a:custGeom>
              <a:solidFill>
                <a:srgbClr val="E17A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íŝḷîdé">
                <a:extLst>
                  <a:ext uri="{FF2B5EF4-FFF2-40B4-BE49-F238E27FC236}">
                    <a16:creationId xmlns:a16="http://schemas.microsoft.com/office/drawing/2014/main" xmlns="" id="{9B7B1BB3-5BB9-4000-BEC7-094310FD55E3}"/>
                  </a:ext>
                </a:extLst>
              </p:cNvPr>
              <p:cNvSpPr/>
              <p:nvPr/>
            </p:nvSpPr>
            <p:spPr bwMode="auto">
              <a:xfrm>
                <a:off x="5476875" y="4251325"/>
                <a:ext cx="215900" cy="481013"/>
              </a:xfrm>
              <a:custGeom>
                <a:avLst/>
                <a:gdLst>
                  <a:gd name="T0" fmla="*/ 75 w 136"/>
                  <a:gd name="T1" fmla="*/ 303 h 303"/>
                  <a:gd name="T2" fmla="*/ 136 w 136"/>
                  <a:gd name="T3" fmla="*/ 16 h 303"/>
                  <a:gd name="T4" fmla="*/ 61 w 136"/>
                  <a:gd name="T5" fmla="*/ 0 h 303"/>
                  <a:gd name="T6" fmla="*/ 0 w 136"/>
                  <a:gd name="T7" fmla="*/ 286 h 303"/>
                  <a:gd name="T8" fmla="*/ 75 w 136"/>
                  <a:gd name="T9" fmla="*/ 303 h 303"/>
                </a:gdLst>
                <a:ahLst/>
                <a:cxnLst>
                  <a:cxn ang="0">
                    <a:pos x="T0" y="T1"/>
                  </a:cxn>
                  <a:cxn ang="0">
                    <a:pos x="T2" y="T3"/>
                  </a:cxn>
                  <a:cxn ang="0">
                    <a:pos x="T4" y="T5"/>
                  </a:cxn>
                  <a:cxn ang="0">
                    <a:pos x="T6" y="T7"/>
                  </a:cxn>
                  <a:cxn ang="0">
                    <a:pos x="T8" y="T9"/>
                  </a:cxn>
                </a:cxnLst>
                <a:rect l="0" t="0" r="r" b="b"/>
                <a:pathLst>
                  <a:path w="136" h="303">
                    <a:moveTo>
                      <a:pt x="75" y="303"/>
                    </a:moveTo>
                    <a:lnTo>
                      <a:pt x="136" y="16"/>
                    </a:lnTo>
                    <a:lnTo>
                      <a:pt x="61" y="0"/>
                    </a:lnTo>
                    <a:lnTo>
                      <a:pt x="0" y="286"/>
                    </a:lnTo>
                    <a:lnTo>
                      <a:pt x="75" y="303"/>
                    </a:lnTo>
                    <a:close/>
                  </a:path>
                </a:pathLst>
              </a:custGeom>
              <a:solidFill>
                <a:srgbClr val="B83B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iṩḷíḍé">
                <a:extLst>
                  <a:ext uri="{FF2B5EF4-FFF2-40B4-BE49-F238E27FC236}">
                    <a16:creationId xmlns:a16="http://schemas.microsoft.com/office/drawing/2014/main" xmlns="" id="{2907564E-B7EF-49CE-A022-7ED88B1F9A1C}"/>
                  </a:ext>
                </a:extLst>
              </p:cNvPr>
              <p:cNvSpPr/>
              <p:nvPr/>
            </p:nvSpPr>
            <p:spPr bwMode="auto">
              <a:xfrm>
                <a:off x="5151438" y="4630738"/>
                <a:ext cx="447675" cy="309563"/>
              </a:xfrm>
              <a:custGeom>
                <a:avLst/>
                <a:gdLst>
                  <a:gd name="T0" fmla="*/ 251 w 282"/>
                  <a:gd name="T1" fmla="*/ 195 h 195"/>
                  <a:gd name="T2" fmla="*/ 282 w 282"/>
                  <a:gd name="T3" fmla="*/ 56 h 195"/>
                  <a:gd name="T4" fmla="*/ 29 w 282"/>
                  <a:gd name="T5" fmla="*/ 0 h 195"/>
                  <a:gd name="T6" fmla="*/ 0 w 282"/>
                  <a:gd name="T7" fmla="*/ 139 h 195"/>
                  <a:gd name="T8" fmla="*/ 251 w 282"/>
                  <a:gd name="T9" fmla="*/ 195 h 195"/>
                </a:gdLst>
                <a:ahLst/>
                <a:cxnLst>
                  <a:cxn ang="0">
                    <a:pos x="T0" y="T1"/>
                  </a:cxn>
                  <a:cxn ang="0">
                    <a:pos x="T2" y="T3"/>
                  </a:cxn>
                  <a:cxn ang="0">
                    <a:pos x="T4" y="T5"/>
                  </a:cxn>
                  <a:cxn ang="0">
                    <a:pos x="T6" y="T7"/>
                  </a:cxn>
                  <a:cxn ang="0">
                    <a:pos x="T8" y="T9"/>
                  </a:cxn>
                </a:cxnLst>
                <a:rect l="0" t="0" r="r" b="b"/>
                <a:pathLst>
                  <a:path w="282" h="195">
                    <a:moveTo>
                      <a:pt x="251" y="195"/>
                    </a:moveTo>
                    <a:lnTo>
                      <a:pt x="282" y="56"/>
                    </a:lnTo>
                    <a:lnTo>
                      <a:pt x="29" y="0"/>
                    </a:lnTo>
                    <a:lnTo>
                      <a:pt x="0" y="139"/>
                    </a:lnTo>
                    <a:lnTo>
                      <a:pt x="251" y="195"/>
                    </a:lnTo>
                    <a:close/>
                  </a:path>
                </a:pathLst>
              </a:custGeom>
              <a:solidFill>
                <a:srgbClr val="F5F8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ṡlïde">
                <a:extLst>
                  <a:ext uri="{FF2B5EF4-FFF2-40B4-BE49-F238E27FC236}">
                    <a16:creationId xmlns:a16="http://schemas.microsoft.com/office/drawing/2014/main" xmlns="" id="{821D80CE-0E14-4303-B325-3F79BBD6A3E7}"/>
                  </a:ext>
                </a:extLst>
              </p:cNvPr>
              <p:cNvSpPr/>
              <p:nvPr/>
            </p:nvSpPr>
            <p:spPr bwMode="auto">
              <a:xfrm>
                <a:off x="5424488" y="4689475"/>
                <a:ext cx="174625" cy="250825"/>
              </a:xfrm>
              <a:custGeom>
                <a:avLst/>
                <a:gdLst>
                  <a:gd name="T0" fmla="*/ 79 w 110"/>
                  <a:gd name="T1" fmla="*/ 158 h 158"/>
                  <a:gd name="T2" fmla="*/ 110 w 110"/>
                  <a:gd name="T3" fmla="*/ 19 h 158"/>
                  <a:gd name="T4" fmla="*/ 29 w 110"/>
                  <a:gd name="T5" fmla="*/ 0 h 158"/>
                  <a:gd name="T6" fmla="*/ 0 w 110"/>
                  <a:gd name="T7" fmla="*/ 141 h 158"/>
                  <a:gd name="T8" fmla="*/ 79 w 110"/>
                  <a:gd name="T9" fmla="*/ 158 h 158"/>
                </a:gdLst>
                <a:ahLst/>
                <a:cxnLst>
                  <a:cxn ang="0">
                    <a:pos x="T0" y="T1"/>
                  </a:cxn>
                  <a:cxn ang="0">
                    <a:pos x="T2" y="T3"/>
                  </a:cxn>
                  <a:cxn ang="0">
                    <a:pos x="T4" y="T5"/>
                  </a:cxn>
                  <a:cxn ang="0">
                    <a:pos x="T6" y="T7"/>
                  </a:cxn>
                  <a:cxn ang="0">
                    <a:pos x="T8" y="T9"/>
                  </a:cxn>
                </a:cxnLst>
                <a:rect l="0" t="0" r="r" b="b"/>
                <a:pathLst>
                  <a:path w="110" h="158">
                    <a:moveTo>
                      <a:pt x="79" y="158"/>
                    </a:moveTo>
                    <a:lnTo>
                      <a:pt x="110" y="19"/>
                    </a:lnTo>
                    <a:lnTo>
                      <a:pt x="29" y="0"/>
                    </a:lnTo>
                    <a:lnTo>
                      <a:pt x="0" y="141"/>
                    </a:lnTo>
                    <a:lnTo>
                      <a:pt x="79" y="158"/>
                    </a:lnTo>
                    <a:close/>
                  </a:path>
                </a:pathLst>
              </a:custGeom>
              <a:solidFill>
                <a:srgbClr val="DBC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iṣ1ïḍè">
                <a:extLst>
                  <a:ext uri="{FF2B5EF4-FFF2-40B4-BE49-F238E27FC236}">
                    <a16:creationId xmlns:a16="http://schemas.microsoft.com/office/drawing/2014/main" xmlns="" id="{D65B4173-7DBE-4387-B1F2-48F1BC856142}"/>
                  </a:ext>
                </a:extLst>
              </p:cNvPr>
              <p:cNvSpPr/>
              <p:nvPr/>
            </p:nvSpPr>
            <p:spPr bwMode="auto">
              <a:xfrm>
                <a:off x="3187700" y="3633788"/>
                <a:ext cx="898525" cy="1071563"/>
              </a:xfrm>
              <a:custGeom>
                <a:avLst/>
                <a:gdLst>
                  <a:gd name="T0" fmla="*/ 132 w 272"/>
                  <a:gd name="T1" fmla="*/ 271 h 325"/>
                  <a:gd name="T2" fmla="*/ 102 w 272"/>
                  <a:gd name="T3" fmla="*/ 134 h 325"/>
                  <a:gd name="T4" fmla="*/ 238 w 272"/>
                  <a:gd name="T5" fmla="*/ 101 h 325"/>
                  <a:gd name="T6" fmla="*/ 272 w 272"/>
                  <a:gd name="T7" fmla="*/ 46 h 325"/>
                  <a:gd name="T8" fmla="*/ 47 w 272"/>
                  <a:gd name="T9" fmla="*/ 100 h 325"/>
                  <a:gd name="T10" fmla="*/ 98 w 272"/>
                  <a:gd name="T11" fmla="*/ 325 h 325"/>
                  <a:gd name="T12" fmla="*/ 132 w 272"/>
                  <a:gd name="T13" fmla="*/ 271 h 325"/>
                </a:gdLst>
                <a:ahLst/>
                <a:cxnLst>
                  <a:cxn ang="0">
                    <a:pos x="T0" y="T1"/>
                  </a:cxn>
                  <a:cxn ang="0">
                    <a:pos x="T2" y="T3"/>
                  </a:cxn>
                  <a:cxn ang="0">
                    <a:pos x="T4" y="T5"/>
                  </a:cxn>
                  <a:cxn ang="0">
                    <a:pos x="T6" y="T7"/>
                  </a:cxn>
                  <a:cxn ang="0">
                    <a:pos x="T8" y="T9"/>
                  </a:cxn>
                  <a:cxn ang="0">
                    <a:pos x="T10" y="T11"/>
                  </a:cxn>
                  <a:cxn ang="0">
                    <a:pos x="T12" y="T13"/>
                  </a:cxn>
                </a:cxnLst>
                <a:rect l="0" t="0" r="r" b="b"/>
                <a:pathLst>
                  <a:path w="272" h="325">
                    <a:moveTo>
                      <a:pt x="132" y="271"/>
                    </a:moveTo>
                    <a:cubicBezTo>
                      <a:pt x="86" y="241"/>
                      <a:pt x="73" y="180"/>
                      <a:pt x="102" y="134"/>
                    </a:cubicBezTo>
                    <a:cubicBezTo>
                      <a:pt x="131" y="87"/>
                      <a:pt x="191" y="73"/>
                      <a:pt x="238" y="101"/>
                    </a:cubicBezTo>
                    <a:cubicBezTo>
                      <a:pt x="272" y="46"/>
                      <a:pt x="272" y="46"/>
                      <a:pt x="272" y="46"/>
                    </a:cubicBezTo>
                    <a:cubicBezTo>
                      <a:pt x="195" y="0"/>
                      <a:pt x="95" y="24"/>
                      <a:pt x="47" y="100"/>
                    </a:cubicBezTo>
                    <a:cubicBezTo>
                      <a:pt x="0" y="176"/>
                      <a:pt x="22" y="277"/>
                      <a:pt x="98" y="325"/>
                    </a:cubicBezTo>
                    <a:lnTo>
                      <a:pt x="132" y="271"/>
                    </a:ln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šľïdè">
                <a:extLst>
                  <a:ext uri="{FF2B5EF4-FFF2-40B4-BE49-F238E27FC236}">
                    <a16:creationId xmlns:a16="http://schemas.microsoft.com/office/drawing/2014/main" xmlns="" id="{4229A96E-E5FB-4D70-AE16-BF814B30026C}"/>
                  </a:ext>
                </a:extLst>
              </p:cNvPr>
              <p:cNvSpPr/>
              <p:nvPr/>
            </p:nvSpPr>
            <p:spPr bwMode="auto">
              <a:xfrm>
                <a:off x="3419475" y="3695700"/>
                <a:ext cx="804863" cy="1128713"/>
              </a:xfrm>
              <a:custGeom>
                <a:avLst/>
                <a:gdLst>
                  <a:gd name="T0" fmla="*/ 50 w 244"/>
                  <a:gd name="T1" fmla="*/ 342 h 342"/>
                  <a:gd name="T2" fmla="*/ 244 w 244"/>
                  <a:gd name="T3" fmla="*/ 31 h 342"/>
                  <a:gd name="T4" fmla="*/ 193 w 244"/>
                  <a:gd name="T5" fmla="*/ 0 h 342"/>
                  <a:gd name="T6" fmla="*/ 0 w 244"/>
                  <a:gd name="T7" fmla="*/ 310 h 342"/>
                  <a:gd name="T8" fmla="*/ 50 w 244"/>
                  <a:gd name="T9" fmla="*/ 342 h 342"/>
                  <a:gd name="T10" fmla="*/ 215 w 244"/>
                  <a:gd name="T11" fmla="*/ 24 h 342"/>
                  <a:gd name="T12" fmla="*/ 217 w 244"/>
                  <a:gd name="T13" fmla="*/ 30 h 342"/>
                  <a:gd name="T14" fmla="*/ 210 w 244"/>
                  <a:gd name="T15" fmla="*/ 32 h 342"/>
                  <a:gd name="T16" fmla="*/ 208 w 244"/>
                  <a:gd name="T17" fmla="*/ 25 h 342"/>
                  <a:gd name="T18" fmla="*/ 215 w 244"/>
                  <a:gd name="T19" fmla="*/ 24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342">
                    <a:moveTo>
                      <a:pt x="50" y="342"/>
                    </a:moveTo>
                    <a:cubicBezTo>
                      <a:pt x="244" y="31"/>
                      <a:pt x="244" y="31"/>
                      <a:pt x="244" y="31"/>
                    </a:cubicBezTo>
                    <a:cubicBezTo>
                      <a:pt x="193" y="0"/>
                      <a:pt x="193" y="0"/>
                      <a:pt x="193" y="0"/>
                    </a:cubicBezTo>
                    <a:cubicBezTo>
                      <a:pt x="0" y="310"/>
                      <a:pt x="0" y="310"/>
                      <a:pt x="0" y="310"/>
                    </a:cubicBezTo>
                    <a:lnTo>
                      <a:pt x="50" y="342"/>
                    </a:lnTo>
                    <a:close/>
                    <a:moveTo>
                      <a:pt x="215" y="24"/>
                    </a:moveTo>
                    <a:cubicBezTo>
                      <a:pt x="217" y="25"/>
                      <a:pt x="218" y="28"/>
                      <a:pt x="217" y="30"/>
                    </a:cubicBezTo>
                    <a:cubicBezTo>
                      <a:pt x="215" y="33"/>
                      <a:pt x="212" y="33"/>
                      <a:pt x="210" y="32"/>
                    </a:cubicBezTo>
                    <a:cubicBezTo>
                      <a:pt x="208" y="31"/>
                      <a:pt x="207" y="28"/>
                      <a:pt x="208" y="25"/>
                    </a:cubicBezTo>
                    <a:cubicBezTo>
                      <a:pt x="210" y="23"/>
                      <a:pt x="213" y="22"/>
                      <a:pt x="215" y="24"/>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ṧlîďê">
                <a:extLst>
                  <a:ext uri="{FF2B5EF4-FFF2-40B4-BE49-F238E27FC236}">
                    <a16:creationId xmlns:a16="http://schemas.microsoft.com/office/drawing/2014/main" xmlns="" id="{C22B88A2-DAE9-4792-843F-CB04BB380726}"/>
                  </a:ext>
                </a:extLst>
              </p:cNvPr>
              <p:cNvSpPr/>
              <p:nvPr/>
            </p:nvSpPr>
            <p:spPr bwMode="auto">
              <a:xfrm>
                <a:off x="3554413" y="4765675"/>
                <a:ext cx="33338" cy="25400"/>
              </a:xfrm>
              <a:custGeom>
                <a:avLst/>
                <a:gdLst>
                  <a:gd name="T0" fmla="*/ 2 w 21"/>
                  <a:gd name="T1" fmla="*/ 0 h 16"/>
                  <a:gd name="T2" fmla="*/ 21 w 21"/>
                  <a:gd name="T3" fmla="*/ 12 h 16"/>
                  <a:gd name="T4" fmla="*/ 19 w 21"/>
                  <a:gd name="T5" fmla="*/ 16 h 16"/>
                  <a:gd name="T6" fmla="*/ 0 w 21"/>
                  <a:gd name="T7" fmla="*/ 4 h 16"/>
                  <a:gd name="T8" fmla="*/ 2 w 21"/>
                  <a:gd name="T9" fmla="*/ 0 h 16"/>
                </a:gdLst>
                <a:ahLst/>
                <a:cxnLst>
                  <a:cxn ang="0">
                    <a:pos x="T0" y="T1"/>
                  </a:cxn>
                  <a:cxn ang="0">
                    <a:pos x="T2" y="T3"/>
                  </a:cxn>
                  <a:cxn ang="0">
                    <a:pos x="T4" y="T5"/>
                  </a:cxn>
                  <a:cxn ang="0">
                    <a:pos x="T6" y="T7"/>
                  </a:cxn>
                  <a:cxn ang="0">
                    <a:pos x="T8" y="T9"/>
                  </a:cxn>
                </a:cxnLst>
                <a:rect l="0" t="0" r="r" b="b"/>
                <a:pathLst>
                  <a:path w="21" h="16">
                    <a:moveTo>
                      <a:pt x="2" y="0"/>
                    </a:moveTo>
                    <a:lnTo>
                      <a:pt x="21" y="12"/>
                    </a:lnTo>
                    <a:lnTo>
                      <a:pt x="19" y="16"/>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îďè">
                <a:extLst>
                  <a:ext uri="{FF2B5EF4-FFF2-40B4-BE49-F238E27FC236}">
                    <a16:creationId xmlns:a16="http://schemas.microsoft.com/office/drawing/2014/main" xmlns="" id="{EAB73881-01EF-4A4A-98FD-E82D9CB4DCE9}"/>
                  </a:ext>
                </a:extLst>
              </p:cNvPr>
              <p:cNvSpPr/>
              <p:nvPr/>
            </p:nvSpPr>
            <p:spPr bwMode="auto">
              <a:xfrm>
                <a:off x="3570288" y="4738688"/>
                <a:ext cx="33338" cy="26988"/>
              </a:xfrm>
              <a:custGeom>
                <a:avLst/>
                <a:gdLst>
                  <a:gd name="T0" fmla="*/ 2 w 21"/>
                  <a:gd name="T1" fmla="*/ 0 h 17"/>
                  <a:gd name="T2" fmla="*/ 21 w 21"/>
                  <a:gd name="T3" fmla="*/ 13 h 17"/>
                  <a:gd name="T4" fmla="*/ 19 w 21"/>
                  <a:gd name="T5" fmla="*/ 17 h 17"/>
                  <a:gd name="T6" fmla="*/ 0 w 21"/>
                  <a:gd name="T7" fmla="*/ 4 h 17"/>
                  <a:gd name="T8" fmla="*/ 2 w 21"/>
                  <a:gd name="T9" fmla="*/ 0 h 17"/>
                </a:gdLst>
                <a:ahLst/>
                <a:cxnLst>
                  <a:cxn ang="0">
                    <a:pos x="T0" y="T1"/>
                  </a:cxn>
                  <a:cxn ang="0">
                    <a:pos x="T2" y="T3"/>
                  </a:cxn>
                  <a:cxn ang="0">
                    <a:pos x="T4" y="T5"/>
                  </a:cxn>
                  <a:cxn ang="0">
                    <a:pos x="T6" y="T7"/>
                  </a:cxn>
                  <a:cxn ang="0">
                    <a:pos x="T8" y="T9"/>
                  </a:cxn>
                </a:cxnLst>
                <a:rect l="0" t="0" r="r" b="b"/>
                <a:pathLst>
                  <a:path w="21" h="17">
                    <a:moveTo>
                      <a:pt x="2" y="0"/>
                    </a:moveTo>
                    <a:lnTo>
                      <a:pt x="21" y="13"/>
                    </a:lnTo>
                    <a:lnTo>
                      <a:pt x="19" y="17"/>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š1iḑe">
                <a:extLst>
                  <a:ext uri="{FF2B5EF4-FFF2-40B4-BE49-F238E27FC236}">
                    <a16:creationId xmlns:a16="http://schemas.microsoft.com/office/drawing/2014/main" xmlns="" id="{D55DC031-E71B-491F-A443-1EB0D8469F2F}"/>
                  </a:ext>
                </a:extLst>
              </p:cNvPr>
              <p:cNvSpPr/>
              <p:nvPr/>
            </p:nvSpPr>
            <p:spPr bwMode="auto">
              <a:xfrm>
                <a:off x="3587750" y="4713288"/>
                <a:ext cx="33338" cy="25400"/>
              </a:xfrm>
              <a:custGeom>
                <a:avLst/>
                <a:gdLst>
                  <a:gd name="T0" fmla="*/ 2 w 21"/>
                  <a:gd name="T1" fmla="*/ 0 h 16"/>
                  <a:gd name="T2" fmla="*/ 21 w 21"/>
                  <a:gd name="T3" fmla="*/ 10 h 16"/>
                  <a:gd name="T4" fmla="*/ 18 w 21"/>
                  <a:gd name="T5" fmla="*/ 16 h 16"/>
                  <a:gd name="T6" fmla="*/ 0 w 21"/>
                  <a:gd name="T7" fmla="*/ 4 h 16"/>
                  <a:gd name="T8" fmla="*/ 2 w 21"/>
                  <a:gd name="T9" fmla="*/ 0 h 16"/>
                </a:gdLst>
                <a:ahLst/>
                <a:cxnLst>
                  <a:cxn ang="0">
                    <a:pos x="T0" y="T1"/>
                  </a:cxn>
                  <a:cxn ang="0">
                    <a:pos x="T2" y="T3"/>
                  </a:cxn>
                  <a:cxn ang="0">
                    <a:pos x="T4" y="T5"/>
                  </a:cxn>
                  <a:cxn ang="0">
                    <a:pos x="T6" y="T7"/>
                  </a:cxn>
                  <a:cxn ang="0">
                    <a:pos x="T8" y="T9"/>
                  </a:cxn>
                </a:cxnLst>
                <a:rect l="0" t="0" r="r" b="b"/>
                <a:pathLst>
                  <a:path w="21" h="16">
                    <a:moveTo>
                      <a:pt x="2" y="0"/>
                    </a:moveTo>
                    <a:lnTo>
                      <a:pt x="21" y="10"/>
                    </a:lnTo>
                    <a:lnTo>
                      <a:pt x="18" y="16"/>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íṥliďê">
                <a:extLst>
                  <a:ext uri="{FF2B5EF4-FFF2-40B4-BE49-F238E27FC236}">
                    <a16:creationId xmlns:a16="http://schemas.microsoft.com/office/drawing/2014/main" xmlns="" id="{6D0A8DFA-DA21-4303-A1AF-8E8844B2053C}"/>
                  </a:ext>
                </a:extLst>
              </p:cNvPr>
              <p:cNvSpPr/>
              <p:nvPr/>
            </p:nvSpPr>
            <p:spPr bwMode="auto">
              <a:xfrm>
                <a:off x="3603625" y="4686300"/>
                <a:ext cx="33338" cy="26988"/>
              </a:xfrm>
              <a:custGeom>
                <a:avLst/>
                <a:gdLst>
                  <a:gd name="T0" fmla="*/ 2 w 21"/>
                  <a:gd name="T1" fmla="*/ 0 h 17"/>
                  <a:gd name="T2" fmla="*/ 21 w 21"/>
                  <a:gd name="T3" fmla="*/ 10 h 17"/>
                  <a:gd name="T4" fmla="*/ 19 w 21"/>
                  <a:gd name="T5" fmla="*/ 17 h 17"/>
                  <a:gd name="T6" fmla="*/ 0 w 21"/>
                  <a:gd name="T7" fmla="*/ 4 h 17"/>
                  <a:gd name="T8" fmla="*/ 2 w 21"/>
                  <a:gd name="T9" fmla="*/ 0 h 17"/>
                </a:gdLst>
                <a:ahLst/>
                <a:cxnLst>
                  <a:cxn ang="0">
                    <a:pos x="T0" y="T1"/>
                  </a:cxn>
                  <a:cxn ang="0">
                    <a:pos x="T2" y="T3"/>
                  </a:cxn>
                  <a:cxn ang="0">
                    <a:pos x="T4" y="T5"/>
                  </a:cxn>
                  <a:cxn ang="0">
                    <a:pos x="T6" y="T7"/>
                  </a:cxn>
                  <a:cxn ang="0">
                    <a:pos x="T8" y="T9"/>
                  </a:cxn>
                </a:cxnLst>
                <a:rect l="0" t="0" r="r" b="b"/>
                <a:pathLst>
                  <a:path w="21" h="17">
                    <a:moveTo>
                      <a:pt x="2" y="0"/>
                    </a:moveTo>
                    <a:lnTo>
                      <a:pt x="21" y="10"/>
                    </a:lnTo>
                    <a:lnTo>
                      <a:pt x="19" y="17"/>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ṥlíde">
                <a:extLst>
                  <a:ext uri="{FF2B5EF4-FFF2-40B4-BE49-F238E27FC236}">
                    <a16:creationId xmlns:a16="http://schemas.microsoft.com/office/drawing/2014/main" xmlns="" id="{E0E030ED-3F3E-4571-AC9C-AE352C4D90E8}"/>
                  </a:ext>
                </a:extLst>
              </p:cNvPr>
              <p:cNvSpPr/>
              <p:nvPr/>
            </p:nvSpPr>
            <p:spPr bwMode="auto">
              <a:xfrm>
                <a:off x="3581400" y="4633913"/>
                <a:ext cx="71438" cy="49213"/>
              </a:xfrm>
              <a:custGeom>
                <a:avLst/>
                <a:gdLst>
                  <a:gd name="T0" fmla="*/ 2 w 45"/>
                  <a:gd name="T1" fmla="*/ 0 h 31"/>
                  <a:gd name="T2" fmla="*/ 45 w 45"/>
                  <a:gd name="T3" fmla="*/ 27 h 31"/>
                  <a:gd name="T4" fmla="*/ 43 w 45"/>
                  <a:gd name="T5" fmla="*/ 31 h 31"/>
                  <a:gd name="T6" fmla="*/ 0 w 45"/>
                  <a:gd name="T7" fmla="*/ 4 h 31"/>
                  <a:gd name="T8" fmla="*/ 2 w 45"/>
                  <a:gd name="T9" fmla="*/ 0 h 31"/>
                </a:gdLst>
                <a:ahLst/>
                <a:cxnLst>
                  <a:cxn ang="0">
                    <a:pos x="T0" y="T1"/>
                  </a:cxn>
                  <a:cxn ang="0">
                    <a:pos x="T2" y="T3"/>
                  </a:cxn>
                  <a:cxn ang="0">
                    <a:pos x="T4" y="T5"/>
                  </a:cxn>
                  <a:cxn ang="0">
                    <a:pos x="T6" y="T7"/>
                  </a:cxn>
                  <a:cxn ang="0">
                    <a:pos x="T8" y="T9"/>
                  </a:cxn>
                </a:cxnLst>
                <a:rect l="0" t="0" r="r" b="b"/>
                <a:pathLst>
                  <a:path w="45" h="31">
                    <a:moveTo>
                      <a:pt x="2" y="0"/>
                    </a:moveTo>
                    <a:lnTo>
                      <a:pt x="45" y="27"/>
                    </a:lnTo>
                    <a:lnTo>
                      <a:pt x="43" y="31"/>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ľíḑé">
                <a:extLst>
                  <a:ext uri="{FF2B5EF4-FFF2-40B4-BE49-F238E27FC236}">
                    <a16:creationId xmlns:a16="http://schemas.microsoft.com/office/drawing/2014/main" xmlns="" id="{43AE3680-5D53-4825-B455-6C3864FC252C}"/>
                  </a:ext>
                </a:extLst>
              </p:cNvPr>
              <p:cNvSpPr/>
              <p:nvPr/>
            </p:nvSpPr>
            <p:spPr bwMode="auto">
              <a:xfrm>
                <a:off x="3636963" y="4633913"/>
                <a:ext cx="33338" cy="25400"/>
              </a:xfrm>
              <a:custGeom>
                <a:avLst/>
                <a:gdLst>
                  <a:gd name="T0" fmla="*/ 2 w 21"/>
                  <a:gd name="T1" fmla="*/ 0 h 16"/>
                  <a:gd name="T2" fmla="*/ 21 w 21"/>
                  <a:gd name="T3" fmla="*/ 10 h 16"/>
                  <a:gd name="T4" fmla="*/ 19 w 21"/>
                  <a:gd name="T5" fmla="*/ 16 h 16"/>
                  <a:gd name="T6" fmla="*/ 0 w 21"/>
                  <a:gd name="T7" fmla="*/ 4 h 16"/>
                  <a:gd name="T8" fmla="*/ 2 w 21"/>
                  <a:gd name="T9" fmla="*/ 0 h 16"/>
                </a:gdLst>
                <a:ahLst/>
                <a:cxnLst>
                  <a:cxn ang="0">
                    <a:pos x="T0" y="T1"/>
                  </a:cxn>
                  <a:cxn ang="0">
                    <a:pos x="T2" y="T3"/>
                  </a:cxn>
                  <a:cxn ang="0">
                    <a:pos x="T4" y="T5"/>
                  </a:cxn>
                  <a:cxn ang="0">
                    <a:pos x="T6" y="T7"/>
                  </a:cxn>
                  <a:cxn ang="0">
                    <a:pos x="T8" y="T9"/>
                  </a:cxn>
                </a:cxnLst>
                <a:rect l="0" t="0" r="r" b="b"/>
                <a:pathLst>
                  <a:path w="21" h="16">
                    <a:moveTo>
                      <a:pt x="2" y="0"/>
                    </a:moveTo>
                    <a:lnTo>
                      <a:pt x="21" y="10"/>
                    </a:lnTo>
                    <a:lnTo>
                      <a:pt x="19" y="16"/>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íśľíḋé">
                <a:extLst>
                  <a:ext uri="{FF2B5EF4-FFF2-40B4-BE49-F238E27FC236}">
                    <a16:creationId xmlns:a16="http://schemas.microsoft.com/office/drawing/2014/main" xmlns="" id="{BFCD439A-75E1-4002-980C-EF84BDBBC4BA}"/>
                  </a:ext>
                </a:extLst>
              </p:cNvPr>
              <p:cNvSpPr/>
              <p:nvPr/>
            </p:nvSpPr>
            <p:spPr bwMode="auto">
              <a:xfrm>
                <a:off x="3652838" y="4606925"/>
                <a:ext cx="33338" cy="23813"/>
              </a:xfrm>
              <a:custGeom>
                <a:avLst/>
                <a:gdLst>
                  <a:gd name="T0" fmla="*/ 2 w 21"/>
                  <a:gd name="T1" fmla="*/ 0 h 15"/>
                  <a:gd name="T2" fmla="*/ 21 w 21"/>
                  <a:gd name="T3" fmla="*/ 10 h 15"/>
                  <a:gd name="T4" fmla="*/ 19 w 21"/>
                  <a:gd name="T5" fmla="*/ 15 h 15"/>
                  <a:gd name="T6" fmla="*/ 0 w 21"/>
                  <a:gd name="T7" fmla="*/ 4 h 15"/>
                  <a:gd name="T8" fmla="*/ 2 w 21"/>
                  <a:gd name="T9" fmla="*/ 0 h 15"/>
                </a:gdLst>
                <a:ahLst/>
                <a:cxnLst>
                  <a:cxn ang="0">
                    <a:pos x="T0" y="T1"/>
                  </a:cxn>
                  <a:cxn ang="0">
                    <a:pos x="T2" y="T3"/>
                  </a:cxn>
                  <a:cxn ang="0">
                    <a:pos x="T4" y="T5"/>
                  </a:cxn>
                  <a:cxn ang="0">
                    <a:pos x="T6" y="T7"/>
                  </a:cxn>
                  <a:cxn ang="0">
                    <a:pos x="T8" y="T9"/>
                  </a:cxn>
                </a:cxnLst>
                <a:rect l="0" t="0" r="r" b="b"/>
                <a:pathLst>
                  <a:path w="21" h="15">
                    <a:moveTo>
                      <a:pt x="2" y="0"/>
                    </a:moveTo>
                    <a:lnTo>
                      <a:pt x="21" y="10"/>
                    </a:lnTo>
                    <a:lnTo>
                      <a:pt x="19" y="15"/>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ṡḷîdé">
                <a:extLst>
                  <a:ext uri="{FF2B5EF4-FFF2-40B4-BE49-F238E27FC236}">
                    <a16:creationId xmlns:a16="http://schemas.microsoft.com/office/drawing/2014/main" xmlns="" id="{C0CACBFC-523A-452D-951E-B9A94E73592F}"/>
                  </a:ext>
                </a:extLst>
              </p:cNvPr>
              <p:cNvSpPr/>
              <p:nvPr/>
            </p:nvSpPr>
            <p:spPr bwMode="auto">
              <a:xfrm>
                <a:off x="3670300" y="4579938"/>
                <a:ext cx="31750" cy="23813"/>
              </a:xfrm>
              <a:custGeom>
                <a:avLst/>
                <a:gdLst>
                  <a:gd name="T0" fmla="*/ 2 w 20"/>
                  <a:gd name="T1" fmla="*/ 0 h 15"/>
                  <a:gd name="T2" fmla="*/ 20 w 20"/>
                  <a:gd name="T3" fmla="*/ 11 h 15"/>
                  <a:gd name="T4" fmla="*/ 18 w 20"/>
                  <a:gd name="T5" fmla="*/ 15 h 15"/>
                  <a:gd name="T6" fmla="*/ 0 w 20"/>
                  <a:gd name="T7" fmla="*/ 5 h 15"/>
                  <a:gd name="T8" fmla="*/ 2 w 20"/>
                  <a:gd name="T9" fmla="*/ 0 h 15"/>
                </a:gdLst>
                <a:ahLst/>
                <a:cxnLst>
                  <a:cxn ang="0">
                    <a:pos x="T0" y="T1"/>
                  </a:cxn>
                  <a:cxn ang="0">
                    <a:pos x="T2" y="T3"/>
                  </a:cxn>
                  <a:cxn ang="0">
                    <a:pos x="T4" y="T5"/>
                  </a:cxn>
                  <a:cxn ang="0">
                    <a:pos x="T6" y="T7"/>
                  </a:cxn>
                  <a:cxn ang="0">
                    <a:pos x="T8" y="T9"/>
                  </a:cxn>
                </a:cxnLst>
                <a:rect l="0" t="0" r="r" b="b"/>
                <a:pathLst>
                  <a:path w="20" h="15">
                    <a:moveTo>
                      <a:pt x="2" y="0"/>
                    </a:moveTo>
                    <a:lnTo>
                      <a:pt x="20" y="11"/>
                    </a:lnTo>
                    <a:lnTo>
                      <a:pt x="18" y="15"/>
                    </a:lnTo>
                    <a:lnTo>
                      <a:pt x="0" y="5"/>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ṩľiḍé">
                <a:extLst>
                  <a:ext uri="{FF2B5EF4-FFF2-40B4-BE49-F238E27FC236}">
                    <a16:creationId xmlns:a16="http://schemas.microsoft.com/office/drawing/2014/main" xmlns="" id="{444619C3-59ED-4187-B8A3-05C5A8199BE6}"/>
                  </a:ext>
                </a:extLst>
              </p:cNvPr>
              <p:cNvSpPr/>
              <p:nvPr/>
            </p:nvSpPr>
            <p:spPr bwMode="auto">
              <a:xfrm>
                <a:off x="3686175" y="4551363"/>
                <a:ext cx="33338" cy="25400"/>
              </a:xfrm>
              <a:custGeom>
                <a:avLst/>
                <a:gdLst>
                  <a:gd name="T0" fmla="*/ 2 w 21"/>
                  <a:gd name="T1" fmla="*/ 0 h 16"/>
                  <a:gd name="T2" fmla="*/ 21 w 21"/>
                  <a:gd name="T3" fmla="*/ 12 h 16"/>
                  <a:gd name="T4" fmla="*/ 19 w 21"/>
                  <a:gd name="T5" fmla="*/ 16 h 16"/>
                  <a:gd name="T6" fmla="*/ 0 w 21"/>
                  <a:gd name="T7" fmla="*/ 6 h 16"/>
                  <a:gd name="T8" fmla="*/ 2 w 21"/>
                  <a:gd name="T9" fmla="*/ 0 h 16"/>
                </a:gdLst>
                <a:ahLst/>
                <a:cxnLst>
                  <a:cxn ang="0">
                    <a:pos x="T0" y="T1"/>
                  </a:cxn>
                  <a:cxn ang="0">
                    <a:pos x="T2" y="T3"/>
                  </a:cxn>
                  <a:cxn ang="0">
                    <a:pos x="T4" y="T5"/>
                  </a:cxn>
                  <a:cxn ang="0">
                    <a:pos x="T6" y="T7"/>
                  </a:cxn>
                  <a:cxn ang="0">
                    <a:pos x="T8" y="T9"/>
                  </a:cxn>
                </a:cxnLst>
                <a:rect l="0" t="0" r="r" b="b"/>
                <a:pathLst>
                  <a:path w="21" h="16">
                    <a:moveTo>
                      <a:pt x="2" y="0"/>
                    </a:moveTo>
                    <a:lnTo>
                      <a:pt x="21" y="12"/>
                    </a:lnTo>
                    <a:lnTo>
                      <a:pt x="19" y="16"/>
                    </a:lnTo>
                    <a:lnTo>
                      <a:pt x="0" y="6"/>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ŝḷíďè">
                <a:extLst>
                  <a:ext uri="{FF2B5EF4-FFF2-40B4-BE49-F238E27FC236}">
                    <a16:creationId xmlns:a16="http://schemas.microsoft.com/office/drawing/2014/main" xmlns="" id="{47F434B6-E35D-4AE5-A683-43E49FF03B10}"/>
                  </a:ext>
                </a:extLst>
              </p:cNvPr>
              <p:cNvSpPr/>
              <p:nvPr/>
            </p:nvSpPr>
            <p:spPr bwMode="auto">
              <a:xfrm>
                <a:off x="3663950" y="4502150"/>
                <a:ext cx="74613" cy="49213"/>
              </a:xfrm>
              <a:custGeom>
                <a:avLst/>
                <a:gdLst>
                  <a:gd name="T0" fmla="*/ 2 w 47"/>
                  <a:gd name="T1" fmla="*/ 0 h 31"/>
                  <a:gd name="T2" fmla="*/ 47 w 47"/>
                  <a:gd name="T3" fmla="*/ 27 h 31"/>
                  <a:gd name="T4" fmla="*/ 43 w 47"/>
                  <a:gd name="T5" fmla="*/ 31 h 31"/>
                  <a:gd name="T6" fmla="*/ 0 w 47"/>
                  <a:gd name="T7" fmla="*/ 4 h 31"/>
                  <a:gd name="T8" fmla="*/ 2 w 47"/>
                  <a:gd name="T9" fmla="*/ 0 h 31"/>
                </a:gdLst>
                <a:ahLst/>
                <a:cxnLst>
                  <a:cxn ang="0">
                    <a:pos x="T0" y="T1"/>
                  </a:cxn>
                  <a:cxn ang="0">
                    <a:pos x="T2" y="T3"/>
                  </a:cxn>
                  <a:cxn ang="0">
                    <a:pos x="T4" y="T5"/>
                  </a:cxn>
                  <a:cxn ang="0">
                    <a:pos x="T6" y="T7"/>
                  </a:cxn>
                  <a:cxn ang="0">
                    <a:pos x="T8" y="T9"/>
                  </a:cxn>
                </a:cxnLst>
                <a:rect l="0" t="0" r="r" b="b"/>
                <a:pathLst>
                  <a:path w="47" h="31">
                    <a:moveTo>
                      <a:pt x="2" y="0"/>
                    </a:moveTo>
                    <a:lnTo>
                      <a:pt x="47" y="27"/>
                    </a:lnTo>
                    <a:lnTo>
                      <a:pt x="43" y="31"/>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śliḑé">
                <a:extLst>
                  <a:ext uri="{FF2B5EF4-FFF2-40B4-BE49-F238E27FC236}">
                    <a16:creationId xmlns:a16="http://schemas.microsoft.com/office/drawing/2014/main" xmlns="" id="{4865381D-18A9-43FC-95D5-2D9B7E5B304B}"/>
                  </a:ext>
                </a:extLst>
              </p:cNvPr>
              <p:cNvSpPr/>
              <p:nvPr/>
            </p:nvSpPr>
            <p:spPr bwMode="auto">
              <a:xfrm>
                <a:off x="3719513" y="4502150"/>
                <a:ext cx="33338" cy="22225"/>
              </a:xfrm>
              <a:custGeom>
                <a:avLst/>
                <a:gdLst>
                  <a:gd name="T0" fmla="*/ 2 w 21"/>
                  <a:gd name="T1" fmla="*/ 0 h 14"/>
                  <a:gd name="T2" fmla="*/ 21 w 21"/>
                  <a:gd name="T3" fmla="*/ 10 h 14"/>
                  <a:gd name="T4" fmla="*/ 19 w 21"/>
                  <a:gd name="T5" fmla="*/ 14 h 14"/>
                  <a:gd name="T6" fmla="*/ 0 w 21"/>
                  <a:gd name="T7" fmla="*/ 4 h 14"/>
                  <a:gd name="T8" fmla="*/ 2 w 21"/>
                  <a:gd name="T9" fmla="*/ 0 h 14"/>
                </a:gdLst>
                <a:ahLst/>
                <a:cxnLst>
                  <a:cxn ang="0">
                    <a:pos x="T0" y="T1"/>
                  </a:cxn>
                  <a:cxn ang="0">
                    <a:pos x="T2" y="T3"/>
                  </a:cxn>
                  <a:cxn ang="0">
                    <a:pos x="T4" y="T5"/>
                  </a:cxn>
                  <a:cxn ang="0">
                    <a:pos x="T6" y="T7"/>
                  </a:cxn>
                  <a:cxn ang="0">
                    <a:pos x="T8" y="T9"/>
                  </a:cxn>
                </a:cxnLst>
                <a:rect l="0" t="0" r="r" b="b"/>
                <a:pathLst>
                  <a:path w="21" h="14">
                    <a:moveTo>
                      <a:pt x="2" y="0"/>
                    </a:moveTo>
                    <a:lnTo>
                      <a:pt x="21" y="10"/>
                    </a:lnTo>
                    <a:lnTo>
                      <a:pt x="19" y="14"/>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ïṩľíḓè">
                <a:extLst>
                  <a:ext uri="{FF2B5EF4-FFF2-40B4-BE49-F238E27FC236}">
                    <a16:creationId xmlns:a16="http://schemas.microsoft.com/office/drawing/2014/main" xmlns="" id="{6860D840-F9E1-4531-80B8-E14317BA2C8B}"/>
                  </a:ext>
                </a:extLst>
              </p:cNvPr>
              <p:cNvSpPr/>
              <p:nvPr/>
            </p:nvSpPr>
            <p:spPr bwMode="auto">
              <a:xfrm>
                <a:off x="3735388" y="4471988"/>
                <a:ext cx="36513" cy="25400"/>
              </a:xfrm>
              <a:custGeom>
                <a:avLst/>
                <a:gdLst>
                  <a:gd name="T0" fmla="*/ 4 w 23"/>
                  <a:gd name="T1" fmla="*/ 0 h 16"/>
                  <a:gd name="T2" fmla="*/ 23 w 23"/>
                  <a:gd name="T3" fmla="*/ 12 h 16"/>
                  <a:gd name="T4" fmla="*/ 19 w 23"/>
                  <a:gd name="T5" fmla="*/ 16 h 16"/>
                  <a:gd name="T6" fmla="*/ 0 w 23"/>
                  <a:gd name="T7" fmla="*/ 6 h 16"/>
                  <a:gd name="T8" fmla="*/ 4 w 23"/>
                  <a:gd name="T9" fmla="*/ 0 h 16"/>
                </a:gdLst>
                <a:ahLst/>
                <a:cxnLst>
                  <a:cxn ang="0">
                    <a:pos x="T0" y="T1"/>
                  </a:cxn>
                  <a:cxn ang="0">
                    <a:pos x="T2" y="T3"/>
                  </a:cxn>
                  <a:cxn ang="0">
                    <a:pos x="T4" y="T5"/>
                  </a:cxn>
                  <a:cxn ang="0">
                    <a:pos x="T6" y="T7"/>
                  </a:cxn>
                  <a:cxn ang="0">
                    <a:pos x="T8" y="T9"/>
                  </a:cxn>
                </a:cxnLst>
                <a:rect l="0" t="0" r="r" b="b"/>
                <a:pathLst>
                  <a:path w="23" h="16">
                    <a:moveTo>
                      <a:pt x="4" y="0"/>
                    </a:moveTo>
                    <a:lnTo>
                      <a:pt x="23" y="12"/>
                    </a:lnTo>
                    <a:lnTo>
                      <a:pt x="19" y="16"/>
                    </a:lnTo>
                    <a:lnTo>
                      <a:pt x="0" y="6"/>
                    </a:lnTo>
                    <a:lnTo>
                      <a:pt x="4"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şlîdé">
                <a:extLst>
                  <a:ext uri="{FF2B5EF4-FFF2-40B4-BE49-F238E27FC236}">
                    <a16:creationId xmlns:a16="http://schemas.microsoft.com/office/drawing/2014/main" xmlns="" id="{C4E96E88-A3D2-4647-AB86-64566A70BBD8}"/>
                  </a:ext>
                </a:extLst>
              </p:cNvPr>
              <p:cNvSpPr/>
              <p:nvPr/>
            </p:nvSpPr>
            <p:spPr bwMode="auto">
              <a:xfrm>
                <a:off x="3752850" y="4445000"/>
                <a:ext cx="36513" cy="26988"/>
              </a:xfrm>
              <a:custGeom>
                <a:avLst/>
                <a:gdLst>
                  <a:gd name="T0" fmla="*/ 4 w 23"/>
                  <a:gd name="T1" fmla="*/ 0 h 17"/>
                  <a:gd name="T2" fmla="*/ 23 w 23"/>
                  <a:gd name="T3" fmla="*/ 13 h 17"/>
                  <a:gd name="T4" fmla="*/ 18 w 23"/>
                  <a:gd name="T5" fmla="*/ 17 h 17"/>
                  <a:gd name="T6" fmla="*/ 0 w 23"/>
                  <a:gd name="T7" fmla="*/ 4 h 17"/>
                  <a:gd name="T8" fmla="*/ 4 w 23"/>
                  <a:gd name="T9" fmla="*/ 0 h 17"/>
                </a:gdLst>
                <a:ahLst/>
                <a:cxnLst>
                  <a:cxn ang="0">
                    <a:pos x="T0" y="T1"/>
                  </a:cxn>
                  <a:cxn ang="0">
                    <a:pos x="T2" y="T3"/>
                  </a:cxn>
                  <a:cxn ang="0">
                    <a:pos x="T4" y="T5"/>
                  </a:cxn>
                  <a:cxn ang="0">
                    <a:pos x="T6" y="T7"/>
                  </a:cxn>
                  <a:cxn ang="0">
                    <a:pos x="T8" y="T9"/>
                  </a:cxn>
                </a:cxnLst>
                <a:rect l="0" t="0" r="r" b="b"/>
                <a:pathLst>
                  <a:path w="23" h="17">
                    <a:moveTo>
                      <a:pt x="4" y="0"/>
                    </a:moveTo>
                    <a:lnTo>
                      <a:pt x="23" y="13"/>
                    </a:lnTo>
                    <a:lnTo>
                      <a:pt x="18" y="17"/>
                    </a:lnTo>
                    <a:lnTo>
                      <a:pt x="0" y="4"/>
                    </a:lnTo>
                    <a:lnTo>
                      <a:pt x="4"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i$ľîďé">
                <a:extLst>
                  <a:ext uri="{FF2B5EF4-FFF2-40B4-BE49-F238E27FC236}">
                    <a16:creationId xmlns:a16="http://schemas.microsoft.com/office/drawing/2014/main" xmlns="" id="{FDD2B748-65ED-4B29-A77E-6FF900B20128}"/>
                  </a:ext>
                </a:extLst>
              </p:cNvPr>
              <p:cNvSpPr/>
              <p:nvPr/>
            </p:nvSpPr>
            <p:spPr bwMode="auto">
              <a:xfrm>
                <a:off x="3768725" y="4419600"/>
                <a:ext cx="36513" cy="25400"/>
              </a:xfrm>
              <a:custGeom>
                <a:avLst/>
                <a:gdLst>
                  <a:gd name="T0" fmla="*/ 4 w 23"/>
                  <a:gd name="T1" fmla="*/ 0 h 16"/>
                  <a:gd name="T2" fmla="*/ 23 w 23"/>
                  <a:gd name="T3" fmla="*/ 12 h 16"/>
                  <a:gd name="T4" fmla="*/ 19 w 23"/>
                  <a:gd name="T5" fmla="*/ 16 h 16"/>
                  <a:gd name="T6" fmla="*/ 0 w 23"/>
                  <a:gd name="T7" fmla="*/ 4 h 16"/>
                  <a:gd name="T8" fmla="*/ 4 w 23"/>
                  <a:gd name="T9" fmla="*/ 0 h 16"/>
                </a:gdLst>
                <a:ahLst/>
                <a:cxnLst>
                  <a:cxn ang="0">
                    <a:pos x="T0" y="T1"/>
                  </a:cxn>
                  <a:cxn ang="0">
                    <a:pos x="T2" y="T3"/>
                  </a:cxn>
                  <a:cxn ang="0">
                    <a:pos x="T4" y="T5"/>
                  </a:cxn>
                  <a:cxn ang="0">
                    <a:pos x="T6" y="T7"/>
                  </a:cxn>
                  <a:cxn ang="0">
                    <a:pos x="T8" y="T9"/>
                  </a:cxn>
                </a:cxnLst>
                <a:rect l="0" t="0" r="r" b="b"/>
                <a:pathLst>
                  <a:path w="23" h="16">
                    <a:moveTo>
                      <a:pt x="4" y="0"/>
                    </a:moveTo>
                    <a:lnTo>
                      <a:pt x="23" y="12"/>
                    </a:lnTo>
                    <a:lnTo>
                      <a:pt x="19" y="16"/>
                    </a:lnTo>
                    <a:lnTo>
                      <a:pt x="0" y="4"/>
                    </a:lnTo>
                    <a:lnTo>
                      <a:pt x="4"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šḷïḋê">
                <a:extLst>
                  <a:ext uri="{FF2B5EF4-FFF2-40B4-BE49-F238E27FC236}">
                    <a16:creationId xmlns:a16="http://schemas.microsoft.com/office/drawing/2014/main" xmlns="" id="{0C9B7C37-5AEE-4D2B-88BA-BC3F3DFB8C22}"/>
                  </a:ext>
                </a:extLst>
              </p:cNvPr>
              <p:cNvSpPr/>
              <p:nvPr/>
            </p:nvSpPr>
            <p:spPr bwMode="auto">
              <a:xfrm>
                <a:off x="3746500" y="4365625"/>
                <a:ext cx="74613" cy="53975"/>
              </a:xfrm>
              <a:custGeom>
                <a:avLst/>
                <a:gdLst>
                  <a:gd name="T0" fmla="*/ 2 w 47"/>
                  <a:gd name="T1" fmla="*/ 0 h 34"/>
                  <a:gd name="T2" fmla="*/ 47 w 47"/>
                  <a:gd name="T3" fmla="*/ 29 h 34"/>
                  <a:gd name="T4" fmla="*/ 43 w 47"/>
                  <a:gd name="T5" fmla="*/ 34 h 34"/>
                  <a:gd name="T6" fmla="*/ 0 w 47"/>
                  <a:gd name="T7" fmla="*/ 7 h 34"/>
                  <a:gd name="T8" fmla="*/ 2 w 47"/>
                  <a:gd name="T9" fmla="*/ 0 h 34"/>
                </a:gdLst>
                <a:ahLst/>
                <a:cxnLst>
                  <a:cxn ang="0">
                    <a:pos x="T0" y="T1"/>
                  </a:cxn>
                  <a:cxn ang="0">
                    <a:pos x="T2" y="T3"/>
                  </a:cxn>
                  <a:cxn ang="0">
                    <a:pos x="T4" y="T5"/>
                  </a:cxn>
                  <a:cxn ang="0">
                    <a:pos x="T6" y="T7"/>
                  </a:cxn>
                  <a:cxn ang="0">
                    <a:pos x="T8" y="T9"/>
                  </a:cxn>
                </a:cxnLst>
                <a:rect l="0" t="0" r="r" b="b"/>
                <a:pathLst>
                  <a:path w="47" h="34">
                    <a:moveTo>
                      <a:pt x="2" y="0"/>
                    </a:moveTo>
                    <a:lnTo>
                      <a:pt x="47" y="29"/>
                    </a:lnTo>
                    <a:lnTo>
                      <a:pt x="43" y="34"/>
                    </a:lnTo>
                    <a:lnTo>
                      <a:pt x="0" y="7"/>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sľïďê">
                <a:extLst>
                  <a:ext uri="{FF2B5EF4-FFF2-40B4-BE49-F238E27FC236}">
                    <a16:creationId xmlns:a16="http://schemas.microsoft.com/office/drawing/2014/main" xmlns="" id="{C61BCA80-33BD-40F7-A1A2-9B892C17F583}"/>
                  </a:ext>
                </a:extLst>
              </p:cNvPr>
              <p:cNvSpPr/>
              <p:nvPr/>
            </p:nvSpPr>
            <p:spPr bwMode="auto">
              <a:xfrm>
                <a:off x="3802063" y="4365625"/>
                <a:ext cx="36513" cy="26988"/>
              </a:xfrm>
              <a:custGeom>
                <a:avLst/>
                <a:gdLst>
                  <a:gd name="T0" fmla="*/ 4 w 23"/>
                  <a:gd name="T1" fmla="*/ 0 h 17"/>
                  <a:gd name="T2" fmla="*/ 23 w 23"/>
                  <a:gd name="T3" fmla="*/ 13 h 17"/>
                  <a:gd name="T4" fmla="*/ 19 w 23"/>
                  <a:gd name="T5" fmla="*/ 17 h 17"/>
                  <a:gd name="T6" fmla="*/ 0 w 23"/>
                  <a:gd name="T7" fmla="*/ 4 h 17"/>
                  <a:gd name="T8" fmla="*/ 4 w 23"/>
                  <a:gd name="T9" fmla="*/ 0 h 17"/>
                </a:gdLst>
                <a:ahLst/>
                <a:cxnLst>
                  <a:cxn ang="0">
                    <a:pos x="T0" y="T1"/>
                  </a:cxn>
                  <a:cxn ang="0">
                    <a:pos x="T2" y="T3"/>
                  </a:cxn>
                  <a:cxn ang="0">
                    <a:pos x="T4" y="T5"/>
                  </a:cxn>
                  <a:cxn ang="0">
                    <a:pos x="T6" y="T7"/>
                  </a:cxn>
                  <a:cxn ang="0">
                    <a:pos x="T8" y="T9"/>
                  </a:cxn>
                </a:cxnLst>
                <a:rect l="0" t="0" r="r" b="b"/>
                <a:pathLst>
                  <a:path w="23" h="17">
                    <a:moveTo>
                      <a:pt x="4" y="0"/>
                    </a:moveTo>
                    <a:lnTo>
                      <a:pt x="23" y="13"/>
                    </a:lnTo>
                    <a:lnTo>
                      <a:pt x="19" y="17"/>
                    </a:lnTo>
                    <a:lnTo>
                      <a:pt x="0" y="4"/>
                    </a:lnTo>
                    <a:lnTo>
                      <a:pt x="4"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šḻiḑé">
                <a:extLst>
                  <a:ext uri="{FF2B5EF4-FFF2-40B4-BE49-F238E27FC236}">
                    <a16:creationId xmlns:a16="http://schemas.microsoft.com/office/drawing/2014/main" xmlns="" id="{F0722F3D-5092-4257-B839-E251FEAED248}"/>
                  </a:ext>
                </a:extLst>
              </p:cNvPr>
              <p:cNvSpPr/>
              <p:nvPr/>
            </p:nvSpPr>
            <p:spPr bwMode="auto">
              <a:xfrm>
                <a:off x="3817938" y="4340225"/>
                <a:ext cx="36513" cy="25400"/>
              </a:xfrm>
              <a:custGeom>
                <a:avLst/>
                <a:gdLst>
                  <a:gd name="T0" fmla="*/ 4 w 23"/>
                  <a:gd name="T1" fmla="*/ 0 h 16"/>
                  <a:gd name="T2" fmla="*/ 23 w 23"/>
                  <a:gd name="T3" fmla="*/ 12 h 16"/>
                  <a:gd name="T4" fmla="*/ 19 w 23"/>
                  <a:gd name="T5" fmla="*/ 16 h 16"/>
                  <a:gd name="T6" fmla="*/ 0 w 23"/>
                  <a:gd name="T7" fmla="*/ 4 h 16"/>
                  <a:gd name="T8" fmla="*/ 4 w 23"/>
                  <a:gd name="T9" fmla="*/ 0 h 16"/>
                </a:gdLst>
                <a:ahLst/>
                <a:cxnLst>
                  <a:cxn ang="0">
                    <a:pos x="T0" y="T1"/>
                  </a:cxn>
                  <a:cxn ang="0">
                    <a:pos x="T2" y="T3"/>
                  </a:cxn>
                  <a:cxn ang="0">
                    <a:pos x="T4" y="T5"/>
                  </a:cxn>
                  <a:cxn ang="0">
                    <a:pos x="T6" y="T7"/>
                  </a:cxn>
                  <a:cxn ang="0">
                    <a:pos x="T8" y="T9"/>
                  </a:cxn>
                </a:cxnLst>
                <a:rect l="0" t="0" r="r" b="b"/>
                <a:pathLst>
                  <a:path w="23" h="16">
                    <a:moveTo>
                      <a:pt x="4" y="0"/>
                    </a:moveTo>
                    <a:lnTo>
                      <a:pt x="23" y="12"/>
                    </a:lnTo>
                    <a:lnTo>
                      <a:pt x="19" y="16"/>
                    </a:lnTo>
                    <a:lnTo>
                      <a:pt x="0" y="4"/>
                    </a:lnTo>
                    <a:lnTo>
                      <a:pt x="4"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išḷiḍè">
                <a:extLst>
                  <a:ext uri="{FF2B5EF4-FFF2-40B4-BE49-F238E27FC236}">
                    <a16:creationId xmlns:a16="http://schemas.microsoft.com/office/drawing/2014/main" xmlns="" id="{C701CB8C-914E-4ED8-9559-6FE110BCBCC0}"/>
                  </a:ext>
                </a:extLst>
              </p:cNvPr>
              <p:cNvSpPr/>
              <p:nvPr/>
            </p:nvSpPr>
            <p:spPr bwMode="auto">
              <a:xfrm>
                <a:off x="3835400" y="4313238"/>
                <a:ext cx="34925" cy="26988"/>
              </a:xfrm>
              <a:custGeom>
                <a:avLst/>
                <a:gdLst>
                  <a:gd name="T0" fmla="*/ 4 w 22"/>
                  <a:gd name="T1" fmla="*/ 0 h 17"/>
                  <a:gd name="T2" fmla="*/ 22 w 22"/>
                  <a:gd name="T3" fmla="*/ 13 h 17"/>
                  <a:gd name="T4" fmla="*/ 18 w 22"/>
                  <a:gd name="T5" fmla="*/ 17 h 17"/>
                  <a:gd name="T6" fmla="*/ 0 w 22"/>
                  <a:gd name="T7" fmla="*/ 4 h 17"/>
                  <a:gd name="T8" fmla="*/ 4 w 22"/>
                  <a:gd name="T9" fmla="*/ 0 h 17"/>
                </a:gdLst>
                <a:ahLst/>
                <a:cxnLst>
                  <a:cxn ang="0">
                    <a:pos x="T0" y="T1"/>
                  </a:cxn>
                  <a:cxn ang="0">
                    <a:pos x="T2" y="T3"/>
                  </a:cxn>
                  <a:cxn ang="0">
                    <a:pos x="T4" y="T5"/>
                  </a:cxn>
                  <a:cxn ang="0">
                    <a:pos x="T6" y="T7"/>
                  </a:cxn>
                  <a:cxn ang="0">
                    <a:pos x="T8" y="T9"/>
                  </a:cxn>
                </a:cxnLst>
                <a:rect l="0" t="0" r="r" b="b"/>
                <a:pathLst>
                  <a:path w="22" h="17">
                    <a:moveTo>
                      <a:pt x="4" y="0"/>
                    </a:moveTo>
                    <a:lnTo>
                      <a:pt x="22" y="13"/>
                    </a:lnTo>
                    <a:lnTo>
                      <a:pt x="18" y="17"/>
                    </a:lnTo>
                    <a:lnTo>
                      <a:pt x="0" y="4"/>
                    </a:lnTo>
                    <a:lnTo>
                      <a:pt x="4"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iṩļidé">
                <a:extLst>
                  <a:ext uri="{FF2B5EF4-FFF2-40B4-BE49-F238E27FC236}">
                    <a16:creationId xmlns:a16="http://schemas.microsoft.com/office/drawing/2014/main" xmlns="" id="{B79B901A-D57B-498E-A419-93A65473A6BC}"/>
                  </a:ext>
                </a:extLst>
              </p:cNvPr>
              <p:cNvSpPr/>
              <p:nvPr/>
            </p:nvSpPr>
            <p:spPr bwMode="auto">
              <a:xfrm>
                <a:off x="3851275" y="4286250"/>
                <a:ext cx="36513" cy="26988"/>
              </a:xfrm>
              <a:custGeom>
                <a:avLst/>
                <a:gdLst>
                  <a:gd name="T0" fmla="*/ 4 w 23"/>
                  <a:gd name="T1" fmla="*/ 0 h 17"/>
                  <a:gd name="T2" fmla="*/ 23 w 23"/>
                  <a:gd name="T3" fmla="*/ 11 h 17"/>
                  <a:gd name="T4" fmla="*/ 19 w 23"/>
                  <a:gd name="T5" fmla="*/ 17 h 17"/>
                  <a:gd name="T6" fmla="*/ 0 w 23"/>
                  <a:gd name="T7" fmla="*/ 5 h 17"/>
                  <a:gd name="T8" fmla="*/ 4 w 23"/>
                  <a:gd name="T9" fmla="*/ 0 h 17"/>
                </a:gdLst>
                <a:ahLst/>
                <a:cxnLst>
                  <a:cxn ang="0">
                    <a:pos x="T0" y="T1"/>
                  </a:cxn>
                  <a:cxn ang="0">
                    <a:pos x="T2" y="T3"/>
                  </a:cxn>
                  <a:cxn ang="0">
                    <a:pos x="T4" y="T5"/>
                  </a:cxn>
                  <a:cxn ang="0">
                    <a:pos x="T6" y="T7"/>
                  </a:cxn>
                  <a:cxn ang="0">
                    <a:pos x="T8" y="T9"/>
                  </a:cxn>
                </a:cxnLst>
                <a:rect l="0" t="0" r="r" b="b"/>
                <a:pathLst>
                  <a:path w="23" h="17">
                    <a:moveTo>
                      <a:pt x="4" y="0"/>
                    </a:moveTo>
                    <a:lnTo>
                      <a:pt x="23" y="11"/>
                    </a:lnTo>
                    <a:lnTo>
                      <a:pt x="19" y="17"/>
                    </a:lnTo>
                    <a:lnTo>
                      <a:pt x="0" y="5"/>
                    </a:lnTo>
                    <a:lnTo>
                      <a:pt x="4"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ṧlîḋé">
                <a:extLst>
                  <a:ext uri="{FF2B5EF4-FFF2-40B4-BE49-F238E27FC236}">
                    <a16:creationId xmlns:a16="http://schemas.microsoft.com/office/drawing/2014/main" xmlns="" id="{A36E84C9-980E-4E62-8797-CD78CE21D328}"/>
                  </a:ext>
                </a:extLst>
              </p:cNvPr>
              <p:cNvSpPr/>
              <p:nvPr/>
            </p:nvSpPr>
            <p:spPr bwMode="auto">
              <a:xfrm>
                <a:off x="3827463" y="4233863"/>
                <a:ext cx="76200" cy="52388"/>
              </a:xfrm>
              <a:custGeom>
                <a:avLst/>
                <a:gdLst>
                  <a:gd name="T0" fmla="*/ 3 w 48"/>
                  <a:gd name="T1" fmla="*/ 0 h 33"/>
                  <a:gd name="T2" fmla="*/ 48 w 48"/>
                  <a:gd name="T3" fmla="*/ 27 h 33"/>
                  <a:gd name="T4" fmla="*/ 44 w 48"/>
                  <a:gd name="T5" fmla="*/ 33 h 33"/>
                  <a:gd name="T6" fmla="*/ 0 w 48"/>
                  <a:gd name="T7" fmla="*/ 4 h 33"/>
                  <a:gd name="T8" fmla="*/ 3 w 48"/>
                  <a:gd name="T9" fmla="*/ 0 h 33"/>
                </a:gdLst>
                <a:ahLst/>
                <a:cxnLst>
                  <a:cxn ang="0">
                    <a:pos x="T0" y="T1"/>
                  </a:cxn>
                  <a:cxn ang="0">
                    <a:pos x="T2" y="T3"/>
                  </a:cxn>
                  <a:cxn ang="0">
                    <a:pos x="T4" y="T5"/>
                  </a:cxn>
                  <a:cxn ang="0">
                    <a:pos x="T6" y="T7"/>
                  </a:cxn>
                  <a:cxn ang="0">
                    <a:pos x="T8" y="T9"/>
                  </a:cxn>
                </a:cxnLst>
                <a:rect l="0" t="0" r="r" b="b"/>
                <a:pathLst>
                  <a:path w="48" h="33">
                    <a:moveTo>
                      <a:pt x="3" y="0"/>
                    </a:moveTo>
                    <a:lnTo>
                      <a:pt x="48" y="27"/>
                    </a:lnTo>
                    <a:lnTo>
                      <a:pt x="44" y="33"/>
                    </a:lnTo>
                    <a:lnTo>
                      <a:pt x="0" y="4"/>
                    </a:lnTo>
                    <a:lnTo>
                      <a:pt x="3"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ïSlîḑé">
                <a:extLst>
                  <a:ext uri="{FF2B5EF4-FFF2-40B4-BE49-F238E27FC236}">
                    <a16:creationId xmlns:a16="http://schemas.microsoft.com/office/drawing/2014/main" xmlns="" id="{0DC3395E-73A7-4544-9A2C-92D2364B843B}"/>
                  </a:ext>
                </a:extLst>
              </p:cNvPr>
              <p:cNvSpPr/>
              <p:nvPr/>
            </p:nvSpPr>
            <p:spPr bwMode="auto">
              <a:xfrm>
                <a:off x="3884613" y="4233863"/>
                <a:ext cx="36513" cy="26988"/>
              </a:xfrm>
              <a:custGeom>
                <a:avLst/>
                <a:gdLst>
                  <a:gd name="T0" fmla="*/ 4 w 23"/>
                  <a:gd name="T1" fmla="*/ 0 h 17"/>
                  <a:gd name="T2" fmla="*/ 23 w 23"/>
                  <a:gd name="T3" fmla="*/ 13 h 17"/>
                  <a:gd name="T4" fmla="*/ 18 w 23"/>
                  <a:gd name="T5" fmla="*/ 17 h 17"/>
                  <a:gd name="T6" fmla="*/ 0 w 23"/>
                  <a:gd name="T7" fmla="*/ 4 h 17"/>
                  <a:gd name="T8" fmla="*/ 4 w 23"/>
                  <a:gd name="T9" fmla="*/ 0 h 17"/>
                </a:gdLst>
                <a:ahLst/>
                <a:cxnLst>
                  <a:cxn ang="0">
                    <a:pos x="T0" y="T1"/>
                  </a:cxn>
                  <a:cxn ang="0">
                    <a:pos x="T2" y="T3"/>
                  </a:cxn>
                  <a:cxn ang="0">
                    <a:pos x="T4" y="T5"/>
                  </a:cxn>
                  <a:cxn ang="0">
                    <a:pos x="T6" y="T7"/>
                  </a:cxn>
                  <a:cxn ang="0">
                    <a:pos x="T8" y="T9"/>
                  </a:cxn>
                </a:cxnLst>
                <a:rect l="0" t="0" r="r" b="b"/>
                <a:pathLst>
                  <a:path w="23" h="17">
                    <a:moveTo>
                      <a:pt x="4" y="0"/>
                    </a:moveTo>
                    <a:lnTo>
                      <a:pt x="23" y="13"/>
                    </a:lnTo>
                    <a:lnTo>
                      <a:pt x="18" y="17"/>
                    </a:lnTo>
                    <a:lnTo>
                      <a:pt x="0" y="4"/>
                    </a:lnTo>
                    <a:lnTo>
                      <a:pt x="4"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ş1íḋè">
                <a:extLst>
                  <a:ext uri="{FF2B5EF4-FFF2-40B4-BE49-F238E27FC236}">
                    <a16:creationId xmlns:a16="http://schemas.microsoft.com/office/drawing/2014/main" xmlns="" id="{506D372E-07D1-46EB-808F-E255D637C9A2}"/>
                  </a:ext>
                </a:extLst>
              </p:cNvPr>
              <p:cNvSpPr/>
              <p:nvPr/>
            </p:nvSpPr>
            <p:spPr bwMode="auto">
              <a:xfrm>
                <a:off x="3900488" y="4208463"/>
                <a:ext cx="36513" cy="25400"/>
              </a:xfrm>
              <a:custGeom>
                <a:avLst/>
                <a:gdLst>
                  <a:gd name="T0" fmla="*/ 4 w 23"/>
                  <a:gd name="T1" fmla="*/ 0 h 16"/>
                  <a:gd name="T2" fmla="*/ 23 w 23"/>
                  <a:gd name="T3" fmla="*/ 10 h 16"/>
                  <a:gd name="T4" fmla="*/ 19 w 23"/>
                  <a:gd name="T5" fmla="*/ 16 h 16"/>
                  <a:gd name="T6" fmla="*/ 0 w 23"/>
                  <a:gd name="T7" fmla="*/ 4 h 16"/>
                  <a:gd name="T8" fmla="*/ 4 w 23"/>
                  <a:gd name="T9" fmla="*/ 0 h 16"/>
                </a:gdLst>
                <a:ahLst/>
                <a:cxnLst>
                  <a:cxn ang="0">
                    <a:pos x="T0" y="T1"/>
                  </a:cxn>
                  <a:cxn ang="0">
                    <a:pos x="T2" y="T3"/>
                  </a:cxn>
                  <a:cxn ang="0">
                    <a:pos x="T4" y="T5"/>
                  </a:cxn>
                  <a:cxn ang="0">
                    <a:pos x="T6" y="T7"/>
                  </a:cxn>
                  <a:cxn ang="0">
                    <a:pos x="T8" y="T9"/>
                  </a:cxn>
                </a:cxnLst>
                <a:rect l="0" t="0" r="r" b="b"/>
                <a:pathLst>
                  <a:path w="23" h="16">
                    <a:moveTo>
                      <a:pt x="4" y="0"/>
                    </a:moveTo>
                    <a:lnTo>
                      <a:pt x="23" y="10"/>
                    </a:lnTo>
                    <a:lnTo>
                      <a:pt x="19" y="16"/>
                    </a:lnTo>
                    <a:lnTo>
                      <a:pt x="0" y="4"/>
                    </a:lnTo>
                    <a:lnTo>
                      <a:pt x="4"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Sļïḑe">
                <a:extLst>
                  <a:ext uri="{FF2B5EF4-FFF2-40B4-BE49-F238E27FC236}">
                    <a16:creationId xmlns:a16="http://schemas.microsoft.com/office/drawing/2014/main" xmlns="" id="{23B0CC9A-7A47-4BAB-BF46-584B0304F0A3}"/>
                  </a:ext>
                </a:extLst>
              </p:cNvPr>
              <p:cNvSpPr/>
              <p:nvPr/>
            </p:nvSpPr>
            <p:spPr bwMode="auto">
              <a:xfrm>
                <a:off x="3917950" y="4181475"/>
                <a:ext cx="34925" cy="26988"/>
              </a:xfrm>
              <a:custGeom>
                <a:avLst/>
                <a:gdLst>
                  <a:gd name="T0" fmla="*/ 4 w 22"/>
                  <a:gd name="T1" fmla="*/ 0 h 17"/>
                  <a:gd name="T2" fmla="*/ 22 w 22"/>
                  <a:gd name="T3" fmla="*/ 10 h 17"/>
                  <a:gd name="T4" fmla="*/ 18 w 22"/>
                  <a:gd name="T5" fmla="*/ 17 h 17"/>
                  <a:gd name="T6" fmla="*/ 0 w 22"/>
                  <a:gd name="T7" fmla="*/ 4 h 17"/>
                  <a:gd name="T8" fmla="*/ 4 w 22"/>
                  <a:gd name="T9" fmla="*/ 0 h 17"/>
                </a:gdLst>
                <a:ahLst/>
                <a:cxnLst>
                  <a:cxn ang="0">
                    <a:pos x="T0" y="T1"/>
                  </a:cxn>
                  <a:cxn ang="0">
                    <a:pos x="T2" y="T3"/>
                  </a:cxn>
                  <a:cxn ang="0">
                    <a:pos x="T4" y="T5"/>
                  </a:cxn>
                  <a:cxn ang="0">
                    <a:pos x="T6" y="T7"/>
                  </a:cxn>
                  <a:cxn ang="0">
                    <a:pos x="T8" y="T9"/>
                  </a:cxn>
                </a:cxnLst>
                <a:rect l="0" t="0" r="r" b="b"/>
                <a:pathLst>
                  <a:path w="22" h="17">
                    <a:moveTo>
                      <a:pt x="4" y="0"/>
                    </a:moveTo>
                    <a:lnTo>
                      <a:pt x="22" y="10"/>
                    </a:lnTo>
                    <a:lnTo>
                      <a:pt x="18" y="17"/>
                    </a:lnTo>
                    <a:lnTo>
                      <a:pt x="0" y="4"/>
                    </a:lnTo>
                    <a:lnTo>
                      <a:pt x="4"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ļiḓé">
                <a:extLst>
                  <a:ext uri="{FF2B5EF4-FFF2-40B4-BE49-F238E27FC236}">
                    <a16:creationId xmlns:a16="http://schemas.microsoft.com/office/drawing/2014/main" xmlns="" id="{A2F6C30F-37FB-4D74-954B-4AA43441405F}"/>
                  </a:ext>
                </a:extLst>
              </p:cNvPr>
              <p:cNvSpPr/>
              <p:nvPr/>
            </p:nvSpPr>
            <p:spPr bwMode="auto">
              <a:xfrm>
                <a:off x="3937000" y="4154488"/>
                <a:ext cx="33338" cy="23813"/>
              </a:xfrm>
              <a:custGeom>
                <a:avLst/>
                <a:gdLst>
                  <a:gd name="T0" fmla="*/ 2 w 21"/>
                  <a:gd name="T1" fmla="*/ 0 h 15"/>
                  <a:gd name="T2" fmla="*/ 21 w 21"/>
                  <a:gd name="T3" fmla="*/ 11 h 15"/>
                  <a:gd name="T4" fmla="*/ 19 w 21"/>
                  <a:gd name="T5" fmla="*/ 15 h 15"/>
                  <a:gd name="T6" fmla="*/ 0 w 21"/>
                  <a:gd name="T7" fmla="*/ 4 h 15"/>
                  <a:gd name="T8" fmla="*/ 2 w 21"/>
                  <a:gd name="T9" fmla="*/ 0 h 15"/>
                </a:gdLst>
                <a:ahLst/>
                <a:cxnLst>
                  <a:cxn ang="0">
                    <a:pos x="T0" y="T1"/>
                  </a:cxn>
                  <a:cxn ang="0">
                    <a:pos x="T2" y="T3"/>
                  </a:cxn>
                  <a:cxn ang="0">
                    <a:pos x="T4" y="T5"/>
                  </a:cxn>
                  <a:cxn ang="0">
                    <a:pos x="T6" y="T7"/>
                  </a:cxn>
                  <a:cxn ang="0">
                    <a:pos x="T8" y="T9"/>
                  </a:cxn>
                </a:cxnLst>
                <a:rect l="0" t="0" r="r" b="b"/>
                <a:pathLst>
                  <a:path w="21" h="15">
                    <a:moveTo>
                      <a:pt x="2" y="0"/>
                    </a:moveTo>
                    <a:lnTo>
                      <a:pt x="21" y="11"/>
                    </a:lnTo>
                    <a:lnTo>
                      <a:pt x="19" y="15"/>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1îďe">
                <a:extLst>
                  <a:ext uri="{FF2B5EF4-FFF2-40B4-BE49-F238E27FC236}">
                    <a16:creationId xmlns:a16="http://schemas.microsoft.com/office/drawing/2014/main" xmlns="" id="{CAFEF1A1-1DC0-402B-933F-002985FE779B}"/>
                  </a:ext>
                </a:extLst>
              </p:cNvPr>
              <p:cNvSpPr/>
              <p:nvPr/>
            </p:nvSpPr>
            <p:spPr bwMode="auto">
              <a:xfrm>
                <a:off x="3910013" y="4102100"/>
                <a:ext cx="76200" cy="49213"/>
              </a:xfrm>
              <a:custGeom>
                <a:avLst/>
                <a:gdLst>
                  <a:gd name="T0" fmla="*/ 5 w 48"/>
                  <a:gd name="T1" fmla="*/ 0 h 31"/>
                  <a:gd name="T2" fmla="*/ 48 w 48"/>
                  <a:gd name="T3" fmla="*/ 27 h 31"/>
                  <a:gd name="T4" fmla="*/ 46 w 48"/>
                  <a:gd name="T5" fmla="*/ 31 h 31"/>
                  <a:gd name="T6" fmla="*/ 0 w 48"/>
                  <a:gd name="T7" fmla="*/ 4 h 31"/>
                  <a:gd name="T8" fmla="*/ 5 w 48"/>
                  <a:gd name="T9" fmla="*/ 0 h 31"/>
                </a:gdLst>
                <a:ahLst/>
                <a:cxnLst>
                  <a:cxn ang="0">
                    <a:pos x="T0" y="T1"/>
                  </a:cxn>
                  <a:cxn ang="0">
                    <a:pos x="T2" y="T3"/>
                  </a:cxn>
                  <a:cxn ang="0">
                    <a:pos x="T4" y="T5"/>
                  </a:cxn>
                  <a:cxn ang="0">
                    <a:pos x="T6" y="T7"/>
                  </a:cxn>
                  <a:cxn ang="0">
                    <a:pos x="T8" y="T9"/>
                  </a:cxn>
                </a:cxnLst>
                <a:rect l="0" t="0" r="r" b="b"/>
                <a:pathLst>
                  <a:path w="48" h="31">
                    <a:moveTo>
                      <a:pt x="5" y="0"/>
                    </a:moveTo>
                    <a:lnTo>
                      <a:pt x="48" y="27"/>
                    </a:lnTo>
                    <a:lnTo>
                      <a:pt x="46" y="31"/>
                    </a:lnTo>
                    <a:lnTo>
                      <a:pt x="0" y="4"/>
                    </a:lnTo>
                    <a:lnTo>
                      <a:pt x="5"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ṧļiḋé">
                <a:extLst>
                  <a:ext uri="{FF2B5EF4-FFF2-40B4-BE49-F238E27FC236}">
                    <a16:creationId xmlns:a16="http://schemas.microsoft.com/office/drawing/2014/main" xmlns="" id="{09C6F0A2-DCD0-4A8F-8E63-1954146CE1EC}"/>
                  </a:ext>
                </a:extLst>
              </p:cNvPr>
              <p:cNvSpPr/>
              <p:nvPr/>
            </p:nvSpPr>
            <p:spPr bwMode="auto">
              <a:xfrm>
                <a:off x="3967163" y="4102100"/>
                <a:ext cx="36513" cy="23813"/>
              </a:xfrm>
              <a:custGeom>
                <a:avLst/>
                <a:gdLst>
                  <a:gd name="T0" fmla="*/ 4 w 23"/>
                  <a:gd name="T1" fmla="*/ 0 h 15"/>
                  <a:gd name="T2" fmla="*/ 23 w 23"/>
                  <a:gd name="T3" fmla="*/ 10 h 15"/>
                  <a:gd name="T4" fmla="*/ 18 w 23"/>
                  <a:gd name="T5" fmla="*/ 15 h 15"/>
                  <a:gd name="T6" fmla="*/ 0 w 23"/>
                  <a:gd name="T7" fmla="*/ 4 h 15"/>
                  <a:gd name="T8" fmla="*/ 4 w 23"/>
                  <a:gd name="T9" fmla="*/ 0 h 15"/>
                </a:gdLst>
                <a:ahLst/>
                <a:cxnLst>
                  <a:cxn ang="0">
                    <a:pos x="T0" y="T1"/>
                  </a:cxn>
                  <a:cxn ang="0">
                    <a:pos x="T2" y="T3"/>
                  </a:cxn>
                  <a:cxn ang="0">
                    <a:pos x="T4" y="T5"/>
                  </a:cxn>
                  <a:cxn ang="0">
                    <a:pos x="T6" y="T7"/>
                  </a:cxn>
                  <a:cxn ang="0">
                    <a:pos x="T8" y="T9"/>
                  </a:cxn>
                </a:cxnLst>
                <a:rect l="0" t="0" r="r" b="b"/>
                <a:pathLst>
                  <a:path w="23" h="15">
                    <a:moveTo>
                      <a:pt x="4" y="0"/>
                    </a:moveTo>
                    <a:lnTo>
                      <a:pt x="23" y="10"/>
                    </a:lnTo>
                    <a:lnTo>
                      <a:pt x="18" y="15"/>
                    </a:lnTo>
                    <a:lnTo>
                      <a:pt x="0" y="4"/>
                    </a:lnTo>
                    <a:lnTo>
                      <a:pt x="4"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ṣlidè">
                <a:extLst>
                  <a:ext uri="{FF2B5EF4-FFF2-40B4-BE49-F238E27FC236}">
                    <a16:creationId xmlns:a16="http://schemas.microsoft.com/office/drawing/2014/main" xmlns="" id="{DDACEEB2-64DF-4B93-8887-25B042797084}"/>
                  </a:ext>
                </a:extLst>
              </p:cNvPr>
              <p:cNvSpPr/>
              <p:nvPr/>
            </p:nvSpPr>
            <p:spPr bwMode="auto">
              <a:xfrm>
                <a:off x="3986213" y="4075113"/>
                <a:ext cx="33338" cy="23813"/>
              </a:xfrm>
              <a:custGeom>
                <a:avLst/>
                <a:gdLst>
                  <a:gd name="T0" fmla="*/ 2 w 21"/>
                  <a:gd name="T1" fmla="*/ 0 h 15"/>
                  <a:gd name="T2" fmla="*/ 21 w 21"/>
                  <a:gd name="T3" fmla="*/ 11 h 15"/>
                  <a:gd name="T4" fmla="*/ 19 w 21"/>
                  <a:gd name="T5" fmla="*/ 15 h 15"/>
                  <a:gd name="T6" fmla="*/ 0 w 21"/>
                  <a:gd name="T7" fmla="*/ 5 h 15"/>
                  <a:gd name="T8" fmla="*/ 2 w 21"/>
                  <a:gd name="T9" fmla="*/ 0 h 15"/>
                </a:gdLst>
                <a:ahLst/>
                <a:cxnLst>
                  <a:cxn ang="0">
                    <a:pos x="T0" y="T1"/>
                  </a:cxn>
                  <a:cxn ang="0">
                    <a:pos x="T2" y="T3"/>
                  </a:cxn>
                  <a:cxn ang="0">
                    <a:pos x="T4" y="T5"/>
                  </a:cxn>
                  <a:cxn ang="0">
                    <a:pos x="T6" y="T7"/>
                  </a:cxn>
                  <a:cxn ang="0">
                    <a:pos x="T8" y="T9"/>
                  </a:cxn>
                </a:cxnLst>
                <a:rect l="0" t="0" r="r" b="b"/>
                <a:pathLst>
                  <a:path w="21" h="15">
                    <a:moveTo>
                      <a:pt x="2" y="0"/>
                    </a:moveTo>
                    <a:lnTo>
                      <a:pt x="21" y="11"/>
                    </a:lnTo>
                    <a:lnTo>
                      <a:pt x="19" y="15"/>
                    </a:lnTo>
                    <a:lnTo>
                      <a:pt x="0" y="5"/>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šlíḍe">
                <a:extLst>
                  <a:ext uri="{FF2B5EF4-FFF2-40B4-BE49-F238E27FC236}">
                    <a16:creationId xmlns:a16="http://schemas.microsoft.com/office/drawing/2014/main" xmlns="" id="{79854887-0BB1-4A40-AFD2-F0DF11AF5BBE}"/>
                  </a:ext>
                </a:extLst>
              </p:cNvPr>
              <p:cNvSpPr/>
              <p:nvPr/>
            </p:nvSpPr>
            <p:spPr bwMode="auto">
              <a:xfrm>
                <a:off x="4003675" y="4046538"/>
                <a:ext cx="31750" cy="25400"/>
              </a:xfrm>
              <a:custGeom>
                <a:avLst/>
                <a:gdLst>
                  <a:gd name="T0" fmla="*/ 2 w 20"/>
                  <a:gd name="T1" fmla="*/ 0 h 16"/>
                  <a:gd name="T2" fmla="*/ 20 w 20"/>
                  <a:gd name="T3" fmla="*/ 12 h 16"/>
                  <a:gd name="T4" fmla="*/ 18 w 20"/>
                  <a:gd name="T5" fmla="*/ 16 h 16"/>
                  <a:gd name="T6" fmla="*/ 0 w 20"/>
                  <a:gd name="T7" fmla="*/ 6 h 16"/>
                  <a:gd name="T8" fmla="*/ 2 w 20"/>
                  <a:gd name="T9" fmla="*/ 0 h 16"/>
                </a:gdLst>
                <a:ahLst/>
                <a:cxnLst>
                  <a:cxn ang="0">
                    <a:pos x="T0" y="T1"/>
                  </a:cxn>
                  <a:cxn ang="0">
                    <a:pos x="T2" y="T3"/>
                  </a:cxn>
                  <a:cxn ang="0">
                    <a:pos x="T4" y="T5"/>
                  </a:cxn>
                  <a:cxn ang="0">
                    <a:pos x="T6" y="T7"/>
                  </a:cxn>
                  <a:cxn ang="0">
                    <a:pos x="T8" y="T9"/>
                  </a:cxn>
                </a:cxnLst>
                <a:rect l="0" t="0" r="r" b="b"/>
                <a:pathLst>
                  <a:path w="20" h="16">
                    <a:moveTo>
                      <a:pt x="2" y="0"/>
                    </a:moveTo>
                    <a:lnTo>
                      <a:pt x="20" y="12"/>
                    </a:lnTo>
                    <a:lnTo>
                      <a:pt x="18" y="16"/>
                    </a:lnTo>
                    <a:lnTo>
                      <a:pt x="0" y="6"/>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Sliḓé">
                <a:extLst>
                  <a:ext uri="{FF2B5EF4-FFF2-40B4-BE49-F238E27FC236}">
                    <a16:creationId xmlns:a16="http://schemas.microsoft.com/office/drawing/2014/main" xmlns="" id="{E9400D71-CBC6-41E1-AD79-C491AF0E4375}"/>
                  </a:ext>
                </a:extLst>
              </p:cNvPr>
              <p:cNvSpPr/>
              <p:nvPr/>
            </p:nvSpPr>
            <p:spPr bwMode="auto">
              <a:xfrm>
                <a:off x="4019550" y="4019550"/>
                <a:ext cx="33338" cy="26988"/>
              </a:xfrm>
              <a:custGeom>
                <a:avLst/>
                <a:gdLst>
                  <a:gd name="T0" fmla="*/ 2 w 21"/>
                  <a:gd name="T1" fmla="*/ 0 h 17"/>
                  <a:gd name="T2" fmla="*/ 21 w 21"/>
                  <a:gd name="T3" fmla="*/ 13 h 17"/>
                  <a:gd name="T4" fmla="*/ 19 w 21"/>
                  <a:gd name="T5" fmla="*/ 17 h 17"/>
                  <a:gd name="T6" fmla="*/ 0 w 21"/>
                  <a:gd name="T7" fmla="*/ 6 h 17"/>
                  <a:gd name="T8" fmla="*/ 2 w 21"/>
                  <a:gd name="T9" fmla="*/ 0 h 17"/>
                </a:gdLst>
                <a:ahLst/>
                <a:cxnLst>
                  <a:cxn ang="0">
                    <a:pos x="T0" y="T1"/>
                  </a:cxn>
                  <a:cxn ang="0">
                    <a:pos x="T2" y="T3"/>
                  </a:cxn>
                  <a:cxn ang="0">
                    <a:pos x="T4" y="T5"/>
                  </a:cxn>
                  <a:cxn ang="0">
                    <a:pos x="T6" y="T7"/>
                  </a:cxn>
                  <a:cxn ang="0">
                    <a:pos x="T8" y="T9"/>
                  </a:cxn>
                </a:cxnLst>
                <a:rect l="0" t="0" r="r" b="b"/>
                <a:pathLst>
                  <a:path w="21" h="17">
                    <a:moveTo>
                      <a:pt x="2" y="0"/>
                    </a:moveTo>
                    <a:lnTo>
                      <a:pt x="21" y="13"/>
                    </a:lnTo>
                    <a:lnTo>
                      <a:pt x="19" y="17"/>
                    </a:lnTo>
                    <a:lnTo>
                      <a:pt x="0" y="6"/>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ŝľîḋe">
                <a:extLst>
                  <a:ext uri="{FF2B5EF4-FFF2-40B4-BE49-F238E27FC236}">
                    <a16:creationId xmlns:a16="http://schemas.microsoft.com/office/drawing/2014/main" xmlns="" id="{61C987AE-766A-41A1-BC3B-2A77FF33FDAA}"/>
                  </a:ext>
                </a:extLst>
              </p:cNvPr>
              <p:cNvSpPr/>
              <p:nvPr/>
            </p:nvSpPr>
            <p:spPr bwMode="auto">
              <a:xfrm>
                <a:off x="3992563" y="3967163"/>
                <a:ext cx="76200" cy="52388"/>
              </a:xfrm>
              <a:custGeom>
                <a:avLst/>
                <a:gdLst>
                  <a:gd name="T0" fmla="*/ 5 w 48"/>
                  <a:gd name="T1" fmla="*/ 0 h 33"/>
                  <a:gd name="T2" fmla="*/ 48 w 48"/>
                  <a:gd name="T3" fmla="*/ 29 h 33"/>
                  <a:gd name="T4" fmla="*/ 46 w 48"/>
                  <a:gd name="T5" fmla="*/ 33 h 33"/>
                  <a:gd name="T6" fmla="*/ 0 w 48"/>
                  <a:gd name="T7" fmla="*/ 6 h 33"/>
                  <a:gd name="T8" fmla="*/ 5 w 48"/>
                  <a:gd name="T9" fmla="*/ 0 h 33"/>
                </a:gdLst>
                <a:ahLst/>
                <a:cxnLst>
                  <a:cxn ang="0">
                    <a:pos x="T0" y="T1"/>
                  </a:cxn>
                  <a:cxn ang="0">
                    <a:pos x="T2" y="T3"/>
                  </a:cxn>
                  <a:cxn ang="0">
                    <a:pos x="T4" y="T5"/>
                  </a:cxn>
                  <a:cxn ang="0">
                    <a:pos x="T6" y="T7"/>
                  </a:cxn>
                  <a:cxn ang="0">
                    <a:pos x="T8" y="T9"/>
                  </a:cxn>
                </a:cxnLst>
                <a:rect l="0" t="0" r="r" b="b"/>
                <a:pathLst>
                  <a:path w="48" h="33">
                    <a:moveTo>
                      <a:pt x="5" y="0"/>
                    </a:moveTo>
                    <a:lnTo>
                      <a:pt x="48" y="29"/>
                    </a:lnTo>
                    <a:lnTo>
                      <a:pt x="46" y="33"/>
                    </a:lnTo>
                    <a:lnTo>
                      <a:pt x="0" y="6"/>
                    </a:lnTo>
                    <a:lnTo>
                      <a:pt x="5"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îṡḻïḓè">
                <a:extLst>
                  <a:ext uri="{FF2B5EF4-FFF2-40B4-BE49-F238E27FC236}">
                    <a16:creationId xmlns:a16="http://schemas.microsoft.com/office/drawing/2014/main" xmlns="" id="{474C08BA-11B9-4260-9E01-781DD6C8E121}"/>
                  </a:ext>
                </a:extLst>
              </p:cNvPr>
              <p:cNvSpPr/>
              <p:nvPr/>
            </p:nvSpPr>
            <p:spPr bwMode="auto">
              <a:xfrm>
                <a:off x="4052888" y="3967163"/>
                <a:ext cx="33338" cy="25400"/>
              </a:xfrm>
              <a:custGeom>
                <a:avLst/>
                <a:gdLst>
                  <a:gd name="T0" fmla="*/ 2 w 21"/>
                  <a:gd name="T1" fmla="*/ 0 h 16"/>
                  <a:gd name="T2" fmla="*/ 21 w 21"/>
                  <a:gd name="T3" fmla="*/ 12 h 16"/>
                  <a:gd name="T4" fmla="*/ 18 w 21"/>
                  <a:gd name="T5" fmla="*/ 16 h 16"/>
                  <a:gd name="T6" fmla="*/ 0 w 21"/>
                  <a:gd name="T7" fmla="*/ 6 h 16"/>
                  <a:gd name="T8" fmla="*/ 2 w 21"/>
                  <a:gd name="T9" fmla="*/ 0 h 16"/>
                </a:gdLst>
                <a:ahLst/>
                <a:cxnLst>
                  <a:cxn ang="0">
                    <a:pos x="T0" y="T1"/>
                  </a:cxn>
                  <a:cxn ang="0">
                    <a:pos x="T2" y="T3"/>
                  </a:cxn>
                  <a:cxn ang="0">
                    <a:pos x="T4" y="T5"/>
                  </a:cxn>
                  <a:cxn ang="0">
                    <a:pos x="T6" y="T7"/>
                  </a:cxn>
                  <a:cxn ang="0">
                    <a:pos x="T8" y="T9"/>
                  </a:cxn>
                </a:cxnLst>
                <a:rect l="0" t="0" r="r" b="b"/>
                <a:pathLst>
                  <a:path w="21" h="16">
                    <a:moveTo>
                      <a:pt x="2" y="0"/>
                    </a:moveTo>
                    <a:lnTo>
                      <a:pt x="21" y="12"/>
                    </a:lnTo>
                    <a:lnTo>
                      <a:pt x="18" y="16"/>
                    </a:lnTo>
                    <a:lnTo>
                      <a:pt x="0" y="6"/>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îṥḷïḑê">
                <a:extLst>
                  <a:ext uri="{FF2B5EF4-FFF2-40B4-BE49-F238E27FC236}">
                    <a16:creationId xmlns:a16="http://schemas.microsoft.com/office/drawing/2014/main" xmlns="" id="{7008DA67-B8A6-43EC-AAB4-C8A6B502F7DC}"/>
                  </a:ext>
                </a:extLst>
              </p:cNvPr>
              <p:cNvSpPr/>
              <p:nvPr/>
            </p:nvSpPr>
            <p:spPr bwMode="auto">
              <a:xfrm>
                <a:off x="4068763" y="3940175"/>
                <a:ext cx="33338" cy="26988"/>
              </a:xfrm>
              <a:custGeom>
                <a:avLst/>
                <a:gdLst>
                  <a:gd name="T0" fmla="*/ 2 w 21"/>
                  <a:gd name="T1" fmla="*/ 0 h 17"/>
                  <a:gd name="T2" fmla="*/ 21 w 21"/>
                  <a:gd name="T3" fmla="*/ 13 h 17"/>
                  <a:gd name="T4" fmla="*/ 19 w 21"/>
                  <a:gd name="T5" fmla="*/ 17 h 17"/>
                  <a:gd name="T6" fmla="*/ 0 w 21"/>
                  <a:gd name="T7" fmla="*/ 4 h 17"/>
                  <a:gd name="T8" fmla="*/ 2 w 21"/>
                  <a:gd name="T9" fmla="*/ 0 h 17"/>
                </a:gdLst>
                <a:ahLst/>
                <a:cxnLst>
                  <a:cxn ang="0">
                    <a:pos x="T0" y="T1"/>
                  </a:cxn>
                  <a:cxn ang="0">
                    <a:pos x="T2" y="T3"/>
                  </a:cxn>
                  <a:cxn ang="0">
                    <a:pos x="T4" y="T5"/>
                  </a:cxn>
                  <a:cxn ang="0">
                    <a:pos x="T6" y="T7"/>
                  </a:cxn>
                  <a:cxn ang="0">
                    <a:pos x="T8" y="T9"/>
                  </a:cxn>
                </a:cxnLst>
                <a:rect l="0" t="0" r="r" b="b"/>
                <a:pathLst>
                  <a:path w="21" h="17">
                    <a:moveTo>
                      <a:pt x="2" y="0"/>
                    </a:moveTo>
                    <a:lnTo>
                      <a:pt x="21" y="13"/>
                    </a:lnTo>
                    <a:lnTo>
                      <a:pt x="19" y="17"/>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šļiḓê">
                <a:extLst>
                  <a:ext uri="{FF2B5EF4-FFF2-40B4-BE49-F238E27FC236}">
                    <a16:creationId xmlns:a16="http://schemas.microsoft.com/office/drawing/2014/main" xmlns="" id="{2D31961F-6CC7-4FFF-9C06-DC7678BB3936}"/>
                  </a:ext>
                </a:extLst>
              </p:cNvPr>
              <p:cNvSpPr/>
              <p:nvPr/>
            </p:nvSpPr>
            <p:spPr bwMode="auto">
              <a:xfrm>
                <a:off x="4086225" y="3914775"/>
                <a:ext cx="31750" cy="25400"/>
              </a:xfrm>
              <a:custGeom>
                <a:avLst/>
                <a:gdLst>
                  <a:gd name="T0" fmla="*/ 2 w 20"/>
                  <a:gd name="T1" fmla="*/ 0 h 16"/>
                  <a:gd name="T2" fmla="*/ 20 w 20"/>
                  <a:gd name="T3" fmla="*/ 12 h 16"/>
                  <a:gd name="T4" fmla="*/ 18 w 20"/>
                  <a:gd name="T5" fmla="*/ 16 h 16"/>
                  <a:gd name="T6" fmla="*/ 0 w 20"/>
                  <a:gd name="T7" fmla="*/ 4 h 16"/>
                  <a:gd name="T8" fmla="*/ 2 w 20"/>
                  <a:gd name="T9" fmla="*/ 0 h 16"/>
                </a:gdLst>
                <a:ahLst/>
                <a:cxnLst>
                  <a:cxn ang="0">
                    <a:pos x="T0" y="T1"/>
                  </a:cxn>
                  <a:cxn ang="0">
                    <a:pos x="T2" y="T3"/>
                  </a:cxn>
                  <a:cxn ang="0">
                    <a:pos x="T4" y="T5"/>
                  </a:cxn>
                  <a:cxn ang="0">
                    <a:pos x="T6" y="T7"/>
                  </a:cxn>
                  <a:cxn ang="0">
                    <a:pos x="T8" y="T9"/>
                  </a:cxn>
                </a:cxnLst>
                <a:rect l="0" t="0" r="r" b="b"/>
                <a:pathLst>
                  <a:path w="20" h="16">
                    <a:moveTo>
                      <a:pt x="2" y="0"/>
                    </a:moveTo>
                    <a:lnTo>
                      <a:pt x="20" y="12"/>
                    </a:lnTo>
                    <a:lnTo>
                      <a:pt x="18" y="16"/>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š1ïḍê">
                <a:extLst>
                  <a:ext uri="{FF2B5EF4-FFF2-40B4-BE49-F238E27FC236}">
                    <a16:creationId xmlns:a16="http://schemas.microsoft.com/office/drawing/2014/main" xmlns="" id="{BE0D3890-6562-423A-8FF6-9DDD679D7FF2}"/>
                  </a:ext>
                </a:extLst>
              </p:cNvPr>
              <p:cNvSpPr/>
              <p:nvPr/>
            </p:nvSpPr>
            <p:spPr bwMode="auto">
              <a:xfrm>
                <a:off x="4102100" y="3887788"/>
                <a:ext cx="33338" cy="26988"/>
              </a:xfrm>
              <a:custGeom>
                <a:avLst/>
                <a:gdLst>
                  <a:gd name="T0" fmla="*/ 2 w 21"/>
                  <a:gd name="T1" fmla="*/ 0 h 17"/>
                  <a:gd name="T2" fmla="*/ 21 w 21"/>
                  <a:gd name="T3" fmla="*/ 12 h 17"/>
                  <a:gd name="T4" fmla="*/ 19 w 21"/>
                  <a:gd name="T5" fmla="*/ 17 h 17"/>
                  <a:gd name="T6" fmla="*/ 0 w 21"/>
                  <a:gd name="T7" fmla="*/ 4 h 17"/>
                  <a:gd name="T8" fmla="*/ 2 w 21"/>
                  <a:gd name="T9" fmla="*/ 0 h 17"/>
                </a:gdLst>
                <a:ahLst/>
                <a:cxnLst>
                  <a:cxn ang="0">
                    <a:pos x="T0" y="T1"/>
                  </a:cxn>
                  <a:cxn ang="0">
                    <a:pos x="T2" y="T3"/>
                  </a:cxn>
                  <a:cxn ang="0">
                    <a:pos x="T4" y="T5"/>
                  </a:cxn>
                  <a:cxn ang="0">
                    <a:pos x="T6" y="T7"/>
                  </a:cxn>
                  <a:cxn ang="0">
                    <a:pos x="T8" y="T9"/>
                  </a:cxn>
                </a:cxnLst>
                <a:rect l="0" t="0" r="r" b="b"/>
                <a:pathLst>
                  <a:path w="21" h="17">
                    <a:moveTo>
                      <a:pt x="2" y="0"/>
                    </a:moveTo>
                    <a:lnTo>
                      <a:pt x="21" y="12"/>
                    </a:lnTo>
                    <a:lnTo>
                      <a:pt x="19" y="17"/>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ṡ1ïdé">
                <a:extLst>
                  <a:ext uri="{FF2B5EF4-FFF2-40B4-BE49-F238E27FC236}">
                    <a16:creationId xmlns:a16="http://schemas.microsoft.com/office/drawing/2014/main" xmlns="" id="{CC814F69-5582-4CD6-840C-740E66446693}"/>
                  </a:ext>
                </a:extLst>
              </p:cNvPr>
              <p:cNvSpPr/>
              <p:nvPr/>
            </p:nvSpPr>
            <p:spPr bwMode="auto">
              <a:xfrm>
                <a:off x="4078288" y="3835400"/>
                <a:ext cx="73025" cy="52388"/>
              </a:xfrm>
              <a:custGeom>
                <a:avLst/>
                <a:gdLst>
                  <a:gd name="T0" fmla="*/ 2 w 46"/>
                  <a:gd name="T1" fmla="*/ 0 h 33"/>
                  <a:gd name="T2" fmla="*/ 46 w 46"/>
                  <a:gd name="T3" fmla="*/ 29 h 33"/>
                  <a:gd name="T4" fmla="*/ 44 w 46"/>
                  <a:gd name="T5" fmla="*/ 33 h 33"/>
                  <a:gd name="T6" fmla="*/ 0 w 46"/>
                  <a:gd name="T7" fmla="*/ 4 h 33"/>
                  <a:gd name="T8" fmla="*/ 2 w 46"/>
                  <a:gd name="T9" fmla="*/ 0 h 33"/>
                </a:gdLst>
                <a:ahLst/>
                <a:cxnLst>
                  <a:cxn ang="0">
                    <a:pos x="T0" y="T1"/>
                  </a:cxn>
                  <a:cxn ang="0">
                    <a:pos x="T2" y="T3"/>
                  </a:cxn>
                  <a:cxn ang="0">
                    <a:pos x="T4" y="T5"/>
                  </a:cxn>
                  <a:cxn ang="0">
                    <a:pos x="T6" y="T7"/>
                  </a:cxn>
                  <a:cxn ang="0">
                    <a:pos x="T8" y="T9"/>
                  </a:cxn>
                </a:cxnLst>
                <a:rect l="0" t="0" r="r" b="b"/>
                <a:pathLst>
                  <a:path w="46" h="33">
                    <a:moveTo>
                      <a:pt x="2" y="0"/>
                    </a:moveTo>
                    <a:lnTo>
                      <a:pt x="46" y="29"/>
                    </a:lnTo>
                    <a:lnTo>
                      <a:pt x="44" y="33"/>
                    </a:lnTo>
                    <a:lnTo>
                      <a:pt x="0" y="4"/>
                    </a:lnTo>
                    <a:lnTo>
                      <a:pt x="2" y="0"/>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iṧľiḍê">
                <a:extLst>
                  <a:ext uri="{FF2B5EF4-FFF2-40B4-BE49-F238E27FC236}">
                    <a16:creationId xmlns:a16="http://schemas.microsoft.com/office/drawing/2014/main" xmlns="" id="{5259C84B-89DB-4784-9897-C532FDFE9E75}"/>
                  </a:ext>
                </a:extLst>
              </p:cNvPr>
              <p:cNvSpPr/>
              <p:nvPr/>
            </p:nvSpPr>
            <p:spPr bwMode="auto">
              <a:xfrm>
                <a:off x="3419475" y="3695700"/>
                <a:ext cx="673100" cy="1046163"/>
              </a:xfrm>
              <a:custGeom>
                <a:avLst/>
                <a:gdLst>
                  <a:gd name="T0" fmla="*/ 401 w 424"/>
                  <a:gd name="T1" fmla="*/ 0 h 659"/>
                  <a:gd name="T2" fmla="*/ 424 w 424"/>
                  <a:gd name="T3" fmla="*/ 13 h 659"/>
                  <a:gd name="T4" fmla="*/ 21 w 424"/>
                  <a:gd name="T5" fmla="*/ 659 h 659"/>
                  <a:gd name="T6" fmla="*/ 0 w 424"/>
                  <a:gd name="T7" fmla="*/ 645 h 659"/>
                  <a:gd name="T8" fmla="*/ 401 w 424"/>
                  <a:gd name="T9" fmla="*/ 0 h 659"/>
                </a:gdLst>
                <a:ahLst/>
                <a:cxnLst>
                  <a:cxn ang="0">
                    <a:pos x="T0" y="T1"/>
                  </a:cxn>
                  <a:cxn ang="0">
                    <a:pos x="T2" y="T3"/>
                  </a:cxn>
                  <a:cxn ang="0">
                    <a:pos x="T4" y="T5"/>
                  </a:cxn>
                  <a:cxn ang="0">
                    <a:pos x="T6" y="T7"/>
                  </a:cxn>
                  <a:cxn ang="0">
                    <a:pos x="T8" y="T9"/>
                  </a:cxn>
                </a:cxnLst>
                <a:rect l="0" t="0" r="r" b="b"/>
                <a:pathLst>
                  <a:path w="424" h="659">
                    <a:moveTo>
                      <a:pt x="401" y="0"/>
                    </a:moveTo>
                    <a:lnTo>
                      <a:pt x="424" y="13"/>
                    </a:lnTo>
                    <a:lnTo>
                      <a:pt x="21" y="659"/>
                    </a:lnTo>
                    <a:lnTo>
                      <a:pt x="0" y="645"/>
                    </a:lnTo>
                    <a:lnTo>
                      <a:pt x="401" y="0"/>
                    </a:ln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ṩ1ïḑê">
                <a:extLst>
                  <a:ext uri="{FF2B5EF4-FFF2-40B4-BE49-F238E27FC236}">
                    <a16:creationId xmlns:a16="http://schemas.microsoft.com/office/drawing/2014/main" xmlns="" id="{12038C71-ABE1-4DF9-A3C3-67B0ABCE937A}"/>
                  </a:ext>
                </a:extLst>
              </p:cNvPr>
              <p:cNvSpPr/>
              <p:nvPr/>
            </p:nvSpPr>
            <p:spPr bwMode="auto">
              <a:xfrm>
                <a:off x="5602288" y="4065588"/>
                <a:ext cx="755650" cy="923925"/>
              </a:xfrm>
              <a:custGeom>
                <a:avLst/>
                <a:gdLst>
                  <a:gd name="T0" fmla="*/ 220 w 229"/>
                  <a:gd name="T1" fmla="*/ 246 h 280"/>
                  <a:gd name="T2" fmla="*/ 61 w 229"/>
                  <a:gd name="T3" fmla="*/ 279 h 280"/>
                  <a:gd name="T4" fmla="*/ 48 w 229"/>
                  <a:gd name="T5" fmla="*/ 271 h 280"/>
                  <a:gd name="T6" fmla="*/ 2 w 229"/>
                  <a:gd name="T7" fmla="*/ 47 h 280"/>
                  <a:gd name="T8" fmla="*/ 10 w 229"/>
                  <a:gd name="T9" fmla="*/ 34 h 280"/>
                  <a:gd name="T10" fmla="*/ 169 w 229"/>
                  <a:gd name="T11" fmla="*/ 1 h 280"/>
                  <a:gd name="T12" fmla="*/ 182 w 229"/>
                  <a:gd name="T13" fmla="*/ 9 h 280"/>
                  <a:gd name="T14" fmla="*/ 228 w 229"/>
                  <a:gd name="T15" fmla="*/ 234 h 280"/>
                  <a:gd name="T16" fmla="*/ 220 w 229"/>
                  <a:gd name="T17" fmla="*/ 24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 h="280">
                    <a:moveTo>
                      <a:pt x="220" y="246"/>
                    </a:moveTo>
                    <a:cubicBezTo>
                      <a:pt x="61" y="279"/>
                      <a:pt x="61" y="279"/>
                      <a:pt x="61" y="279"/>
                    </a:cubicBezTo>
                    <a:cubicBezTo>
                      <a:pt x="55" y="280"/>
                      <a:pt x="49" y="277"/>
                      <a:pt x="48" y="271"/>
                    </a:cubicBezTo>
                    <a:cubicBezTo>
                      <a:pt x="2" y="47"/>
                      <a:pt x="2" y="47"/>
                      <a:pt x="2" y="47"/>
                    </a:cubicBezTo>
                    <a:cubicBezTo>
                      <a:pt x="0" y="41"/>
                      <a:pt x="4" y="35"/>
                      <a:pt x="10" y="34"/>
                    </a:cubicBezTo>
                    <a:cubicBezTo>
                      <a:pt x="169" y="1"/>
                      <a:pt x="169" y="1"/>
                      <a:pt x="169" y="1"/>
                    </a:cubicBezTo>
                    <a:cubicBezTo>
                      <a:pt x="175" y="0"/>
                      <a:pt x="181" y="4"/>
                      <a:pt x="182" y="9"/>
                    </a:cubicBezTo>
                    <a:cubicBezTo>
                      <a:pt x="228" y="234"/>
                      <a:pt x="228" y="234"/>
                      <a:pt x="228" y="234"/>
                    </a:cubicBezTo>
                    <a:cubicBezTo>
                      <a:pt x="229" y="239"/>
                      <a:pt x="226" y="245"/>
                      <a:pt x="220" y="246"/>
                    </a:cubicBezTo>
                    <a:close/>
                  </a:path>
                </a:pathLst>
              </a:custGeom>
              <a:solidFill>
                <a:srgbClr val="4C4C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śļíḍê">
                <a:extLst>
                  <a:ext uri="{FF2B5EF4-FFF2-40B4-BE49-F238E27FC236}">
                    <a16:creationId xmlns:a16="http://schemas.microsoft.com/office/drawing/2014/main" xmlns="" id="{321A7C98-AC45-4C73-8A3B-4185AC28775F}"/>
                  </a:ext>
                </a:extLst>
              </p:cNvPr>
              <p:cNvSpPr/>
              <p:nvPr/>
            </p:nvSpPr>
            <p:spPr bwMode="auto">
              <a:xfrm>
                <a:off x="5592763" y="4016375"/>
                <a:ext cx="755650" cy="927100"/>
              </a:xfrm>
              <a:custGeom>
                <a:avLst/>
                <a:gdLst>
                  <a:gd name="T0" fmla="*/ 220 w 229"/>
                  <a:gd name="T1" fmla="*/ 247 h 281"/>
                  <a:gd name="T2" fmla="*/ 61 w 229"/>
                  <a:gd name="T3" fmla="*/ 279 h 281"/>
                  <a:gd name="T4" fmla="*/ 48 w 229"/>
                  <a:gd name="T5" fmla="*/ 271 h 281"/>
                  <a:gd name="T6" fmla="*/ 2 w 229"/>
                  <a:gd name="T7" fmla="*/ 47 h 281"/>
                  <a:gd name="T8" fmla="*/ 10 w 229"/>
                  <a:gd name="T9" fmla="*/ 34 h 281"/>
                  <a:gd name="T10" fmla="*/ 169 w 229"/>
                  <a:gd name="T11" fmla="*/ 1 h 281"/>
                  <a:gd name="T12" fmla="*/ 182 w 229"/>
                  <a:gd name="T13" fmla="*/ 10 h 281"/>
                  <a:gd name="T14" fmla="*/ 228 w 229"/>
                  <a:gd name="T15" fmla="*/ 234 h 281"/>
                  <a:gd name="T16" fmla="*/ 220 w 229"/>
                  <a:gd name="T17" fmla="*/ 24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 h="281">
                    <a:moveTo>
                      <a:pt x="220" y="247"/>
                    </a:moveTo>
                    <a:cubicBezTo>
                      <a:pt x="61" y="279"/>
                      <a:pt x="61" y="279"/>
                      <a:pt x="61" y="279"/>
                    </a:cubicBezTo>
                    <a:cubicBezTo>
                      <a:pt x="55" y="281"/>
                      <a:pt x="49" y="277"/>
                      <a:pt x="48" y="271"/>
                    </a:cubicBezTo>
                    <a:cubicBezTo>
                      <a:pt x="2" y="47"/>
                      <a:pt x="2" y="47"/>
                      <a:pt x="2" y="47"/>
                    </a:cubicBezTo>
                    <a:cubicBezTo>
                      <a:pt x="0" y="41"/>
                      <a:pt x="4" y="35"/>
                      <a:pt x="10" y="34"/>
                    </a:cubicBezTo>
                    <a:cubicBezTo>
                      <a:pt x="169" y="1"/>
                      <a:pt x="169" y="1"/>
                      <a:pt x="169" y="1"/>
                    </a:cubicBezTo>
                    <a:cubicBezTo>
                      <a:pt x="175" y="0"/>
                      <a:pt x="181" y="4"/>
                      <a:pt x="182" y="10"/>
                    </a:cubicBezTo>
                    <a:cubicBezTo>
                      <a:pt x="228" y="234"/>
                      <a:pt x="228" y="234"/>
                      <a:pt x="228" y="234"/>
                    </a:cubicBezTo>
                    <a:cubicBezTo>
                      <a:pt x="229" y="240"/>
                      <a:pt x="226" y="245"/>
                      <a:pt x="220" y="247"/>
                    </a:cubicBezTo>
                    <a:close/>
                  </a:path>
                </a:pathLst>
              </a:custGeom>
              <a:solidFill>
                <a:srgbClr val="4B72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ïSḻîdè">
                <a:extLst>
                  <a:ext uri="{FF2B5EF4-FFF2-40B4-BE49-F238E27FC236}">
                    <a16:creationId xmlns:a16="http://schemas.microsoft.com/office/drawing/2014/main" xmlns="" id="{DB406A75-75A1-47D4-A382-181924F96C52}"/>
                  </a:ext>
                </a:extLst>
              </p:cNvPr>
              <p:cNvSpPr/>
              <p:nvPr/>
            </p:nvSpPr>
            <p:spPr bwMode="auto">
              <a:xfrm>
                <a:off x="5688013" y="4132263"/>
                <a:ext cx="479425" cy="260350"/>
              </a:xfrm>
              <a:custGeom>
                <a:avLst/>
                <a:gdLst>
                  <a:gd name="T0" fmla="*/ 140 w 145"/>
                  <a:gd name="T1" fmla="*/ 53 h 79"/>
                  <a:gd name="T2" fmla="*/ 15 w 145"/>
                  <a:gd name="T3" fmla="*/ 79 h 79"/>
                  <a:gd name="T4" fmla="*/ 9 w 145"/>
                  <a:gd name="T5" fmla="*/ 75 h 79"/>
                  <a:gd name="T6" fmla="*/ 0 w 145"/>
                  <a:gd name="T7" fmla="*/ 32 h 79"/>
                  <a:gd name="T8" fmla="*/ 4 w 145"/>
                  <a:gd name="T9" fmla="*/ 27 h 79"/>
                  <a:gd name="T10" fmla="*/ 130 w 145"/>
                  <a:gd name="T11" fmla="*/ 1 h 79"/>
                  <a:gd name="T12" fmla="*/ 136 w 145"/>
                  <a:gd name="T13" fmla="*/ 5 h 79"/>
                  <a:gd name="T14" fmla="*/ 144 w 145"/>
                  <a:gd name="T15" fmla="*/ 47 h 79"/>
                  <a:gd name="T16" fmla="*/ 140 w 145"/>
                  <a:gd name="T17" fmla="*/ 5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79">
                    <a:moveTo>
                      <a:pt x="140" y="53"/>
                    </a:moveTo>
                    <a:cubicBezTo>
                      <a:pt x="15" y="79"/>
                      <a:pt x="15" y="79"/>
                      <a:pt x="15" y="79"/>
                    </a:cubicBezTo>
                    <a:cubicBezTo>
                      <a:pt x="12" y="79"/>
                      <a:pt x="10" y="78"/>
                      <a:pt x="9" y="75"/>
                    </a:cubicBezTo>
                    <a:cubicBezTo>
                      <a:pt x="0" y="32"/>
                      <a:pt x="0" y="32"/>
                      <a:pt x="0" y="32"/>
                    </a:cubicBezTo>
                    <a:cubicBezTo>
                      <a:pt x="0" y="30"/>
                      <a:pt x="2" y="27"/>
                      <a:pt x="4" y="27"/>
                    </a:cubicBezTo>
                    <a:cubicBezTo>
                      <a:pt x="130" y="1"/>
                      <a:pt x="130" y="1"/>
                      <a:pt x="130" y="1"/>
                    </a:cubicBezTo>
                    <a:cubicBezTo>
                      <a:pt x="132" y="0"/>
                      <a:pt x="135" y="2"/>
                      <a:pt x="136" y="5"/>
                    </a:cubicBezTo>
                    <a:cubicBezTo>
                      <a:pt x="144" y="47"/>
                      <a:pt x="144" y="47"/>
                      <a:pt x="144" y="47"/>
                    </a:cubicBezTo>
                    <a:cubicBezTo>
                      <a:pt x="145" y="50"/>
                      <a:pt x="143" y="52"/>
                      <a:pt x="140" y="53"/>
                    </a:cubicBezTo>
                    <a:close/>
                  </a:path>
                </a:pathLst>
              </a:custGeom>
              <a:solidFill>
                <a:srgbClr val="00C5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ŝḻidè">
                <a:extLst>
                  <a:ext uri="{FF2B5EF4-FFF2-40B4-BE49-F238E27FC236}">
                    <a16:creationId xmlns:a16="http://schemas.microsoft.com/office/drawing/2014/main" xmlns="" id="{267B5B6C-C08E-4BEC-A8C2-058BAAADF325}"/>
                  </a:ext>
                </a:extLst>
              </p:cNvPr>
              <p:cNvSpPr/>
              <p:nvPr/>
            </p:nvSpPr>
            <p:spPr bwMode="auto">
              <a:xfrm>
                <a:off x="5754688" y="4441825"/>
                <a:ext cx="79375" cy="79375"/>
              </a:xfrm>
              <a:custGeom>
                <a:avLst/>
                <a:gdLst>
                  <a:gd name="T0" fmla="*/ 14 w 24"/>
                  <a:gd name="T1" fmla="*/ 23 h 24"/>
                  <a:gd name="T2" fmla="*/ 14 w 24"/>
                  <a:gd name="T3" fmla="*/ 23 h 24"/>
                  <a:gd name="T4" fmla="*/ 1 w 24"/>
                  <a:gd name="T5" fmla="*/ 14 h 24"/>
                  <a:gd name="T6" fmla="*/ 1 w 24"/>
                  <a:gd name="T7" fmla="*/ 14 h 24"/>
                  <a:gd name="T8" fmla="*/ 10 w 24"/>
                  <a:gd name="T9" fmla="*/ 1 h 24"/>
                  <a:gd name="T10" fmla="*/ 10 w 24"/>
                  <a:gd name="T11" fmla="*/ 1 h 24"/>
                  <a:gd name="T12" fmla="*/ 22 w 24"/>
                  <a:gd name="T13" fmla="*/ 10 h 24"/>
                  <a:gd name="T14" fmla="*/ 22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2" y="20"/>
                      <a:pt x="1" y="14"/>
                    </a:cubicBezTo>
                    <a:cubicBezTo>
                      <a:pt x="1" y="14"/>
                      <a:pt x="1" y="14"/>
                      <a:pt x="1" y="14"/>
                    </a:cubicBezTo>
                    <a:cubicBezTo>
                      <a:pt x="0" y="8"/>
                      <a:pt x="4" y="3"/>
                      <a:pt x="10" y="1"/>
                    </a:cubicBezTo>
                    <a:cubicBezTo>
                      <a:pt x="10" y="1"/>
                      <a:pt x="10" y="1"/>
                      <a:pt x="10" y="1"/>
                    </a:cubicBezTo>
                    <a:cubicBezTo>
                      <a:pt x="15" y="0"/>
                      <a:pt x="21" y="4"/>
                      <a:pt x="22" y="10"/>
                    </a:cubicBezTo>
                    <a:cubicBezTo>
                      <a:pt x="22" y="10"/>
                      <a:pt x="22" y="10"/>
                      <a:pt x="22" y="10"/>
                    </a:cubicBezTo>
                    <a:cubicBezTo>
                      <a:pt x="24" y="16"/>
                      <a:pt x="20" y="22"/>
                      <a:pt x="14" y="23"/>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ŝľíḓê">
                <a:extLst>
                  <a:ext uri="{FF2B5EF4-FFF2-40B4-BE49-F238E27FC236}">
                    <a16:creationId xmlns:a16="http://schemas.microsoft.com/office/drawing/2014/main" xmlns="" id="{E33BDCE4-BF92-43D4-AB6F-78066002F1BC}"/>
                  </a:ext>
                </a:extLst>
              </p:cNvPr>
              <p:cNvSpPr/>
              <p:nvPr/>
            </p:nvSpPr>
            <p:spPr bwMode="auto">
              <a:xfrm>
                <a:off x="5751513" y="4435475"/>
                <a:ext cx="79375" cy="79375"/>
              </a:xfrm>
              <a:custGeom>
                <a:avLst/>
                <a:gdLst>
                  <a:gd name="T0" fmla="*/ 14 w 24"/>
                  <a:gd name="T1" fmla="*/ 22 h 24"/>
                  <a:gd name="T2" fmla="*/ 14 w 24"/>
                  <a:gd name="T3" fmla="*/ 22 h 24"/>
                  <a:gd name="T4" fmla="*/ 2 w 24"/>
                  <a:gd name="T5" fmla="*/ 14 h 24"/>
                  <a:gd name="T6" fmla="*/ 2 w 24"/>
                  <a:gd name="T7" fmla="*/ 14 h 24"/>
                  <a:gd name="T8" fmla="*/ 10 w 24"/>
                  <a:gd name="T9" fmla="*/ 1 h 24"/>
                  <a:gd name="T10" fmla="*/ 10 w 24"/>
                  <a:gd name="T11" fmla="*/ 1 h 24"/>
                  <a:gd name="T12" fmla="*/ 23 w 24"/>
                  <a:gd name="T13" fmla="*/ 9 h 24"/>
                  <a:gd name="T14" fmla="*/ 23 w 24"/>
                  <a:gd name="T15" fmla="*/ 9 h 24"/>
                  <a:gd name="T16" fmla="*/ 14 w 24"/>
                  <a:gd name="T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2"/>
                    </a:moveTo>
                    <a:cubicBezTo>
                      <a:pt x="14" y="22"/>
                      <a:pt x="14" y="22"/>
                      <a:pt x="14" y="22"/>
                    </a:cubicBezTo>
                    <a:cubicBezTo>
                      <a:pt x="9" y="24"/>
                      <a:pt x="3" y="20"/>
                      <a:pt x="2" y="14"/>
                    </a:cubicBezTo>
                    <a:cubicBezTo>
                      <a:pt x="2" y="14"/>
                      <a:pt x="2" y="14"/>
                      <a:pt x="2" y="14"/>
                    </a:cubicBezTo>
                    <a:cubicBezTo>
                      <a:pt x="0" y="8"/>
                      <a:pt x="4" y="2"/>
                      <a:pt x="10" y="1"/>
                    </a:cubicBezTo>
                    <a:cubicBezTo>
                      <a:pt x="10" y="1"/>
                      <a:pt x="10" y="1"/>
                      <a:pt x="10" y="1"/>
                    </a:cubicBezTo>
                    <a:cubicBezTo>
                      <a:pt x="16" y="0"/>
                      <a:pt x="22" y="4"/>
                      <a:pt x="23" y="9"/>
                    </a:cubicBezTo>
                    <a:cubicBezTo>
                      <a:pt x="23" y="9"/>
                      <a:pt x="23" y="9"/>
                      <a:pt x="23" y="9"/>
                    </a:cubicBezTo>
                    <a:cubicBezTo>
                      <a:pt x="24" y="15"/>
                      <a:pt x="20" y="21"/>
                      <a:pt x="14" y="22"/>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ṥľïḑè">
                <a:extLst>
                  <a:ext uri="{FF2B5EF4-FFF2-40B4-BE49-F238E27FC236}">
                    <a16:creationId xmlns:a16="http://schemas.microsoft.com/office/drawing/2014/main" xmlns="" id="{BDEEB2DA-194F-455D-AFC4-BB32852A38E4}"/>
                  </a:ext>
                </a:extLst>
              </p:cNvPr>
              <p:cNvSpPr/>
              <p:nvPr/>
            </p:nvSpPr>
            <p:spPr bwMode="auto">
              <a:xfrm>
                <a:off x="5870575" y="4419600"/>
                <a:ext cx="79375" cy="77788"/>
              </a:xfrm>
              <a:custGeom>
                <a:avLst/>
                <a:gdLst>
                  <a:gd name="T0" fmla="*/ 14 w 24"/>
                  <a:gd name="T1" fmla="*/ 23 h 24"/>
                  <a:gd name="T2" fmla="*/ 14 w 24"/>
                  <a:gd name="T3" fmla="*/ 23 h 24"/>
                  <a:gd name="T4" fmla="*/ 2 w 24"/>
                  <a:gd name="T5" fmla="*/ 14 h 24"/>
                  <a:gd name="T6" fmla="*/ 2 w 24"/>
                  <a:gd name="T7" fmla="*/ 14 h 24"/>
                  <a:gd name="T8" fmla="*/ 10 w 24"/>
                  <a:gd name="T9" fmla="*/ 1 h 24"/>
                  <a:gd name="T10" fmla="*/ 10 w 24"/>
                  <a:gd name="T11" fmla="*/ 1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9" y="24"/>
                      <a:pt x="3" y="20"/>
                      <a:pt x="2" y="14"/>
                    </a:cubicBezTo>
                    <a:cubicBezTo>
                      <a:pt x="2" y="14"/>
                      <a:pt x="2" y="14"/>
                      <a:pt x="2" y="14"/>
                    </a:cubicBezTo>
                    <a:cubicBezTo>
                      <a:pt x="0" y="8"/>
                      <a:pt x="4" y="2"/>
                      <a:pt x="10" y="1"/>
                    </a:cubicBezTo>
                    <a:cubicBezTo>
                      <a:pt x="10" y="1"/>
                      <a:pt x="10" y="1"/>
                      <a:pt x="10" y="1"/>
                    </a:cubicBezTo>
                    <a:cubicBezTo>
                      <a:pt x="16" y="0"/>
                      <a:pt x="22" y="4"/>
                      <a:pt x="23" y="10"/>
                    </a:cubicBezTo>
                    <a:cubicBezTo>
                      <a:pt x="23" y="10"/>
                      <a:pt x="23" y="10"/>
                      <a:pt x="23" y="10"/>
                    </a:cubicBezTo>
                    <a:cubicBezTo>
                      <a:pt x="24" y="15"/>
                      <a:pt x="20" y="21"/>
                      <a:pt x="14" y="23"/>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ṣliḑe">
                <a:extLst>
                  <a:ext uri="{FF2B5EF4-FFF2-40B4-BE49-F238E27FC236}">
                    <a16:creationId xmlns:a16="http://schemas.microsoft.com/office/drawing/2014/main" xmlns="" id="{1523CFBB-D68E-4861-8815-4A4EBF83604A}"/>
                  </a:ext>
                </a:extLst>
              </p:cNvPr>
              <p:cNvSpPr/>
              <p:nvPr/>
            </p:nvSpPr>
            <p:spPr bwMode="auto">
              <a:xfrm>
                <a:off x="5870575" y="4408488"/>
                <a:ext cx="79375" cy="79375"/>
              </a:xfrm>
              <a:custGeom>
                <a:avLst/>
                <a:gdLst>
                  <a:gd name="T0" fmla="*/ 14 w 24"/>
                  <a:gd name="T1" fmla="*/ 23 h 24"/>
                  <a:gd name="T2" fmla="*/ 14 w 24"/>
                  <a:gd name="T3" fmla="*/ 23 h 24"/>
                  <a:gd name="T4" fmla="*/ 1 w 24"/>
                  <a:gd name="T5" fmla="*/ 15 h 24"/>
                  <a:gd name="T6" fmla="*/ 1 w 24"/>
                  <a:gd name="T7" fmla="*/ 15 h 24"/>
                  <a:gd name="T8" fmla="*/ 9 w 24"/>
                  <a:gd name="T9" fmla="*/ 2 h 24"/>
                  <a:gd name="T10" fmla="*/ 9 w 24"/>
                  <a:gd name="T11" fmla="*/ 2 h 24"/>
                  <a:gd name="T12" fmla="*/ 22 w 24"/>
                  <a:gd name="T13" fmla="*/ 10 h 24"/>
                  <a:gd name="T14" fmla="*/ 22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2" y="20"/>
                      <a:pt x="1" y="15"/>
                    </a:cubicBezTo>
                    <a:cubicBezTo>
                      <a:pt x="1" y="15"/>
                      <a:pt x="1" y="15"/>
                      <a:pt x="1" y="15"/>
                    </a:cubicBezTo>
                    <a:cubicBezTo>
                      <a:pt x="0" y="9"/>
                      <a:pt x="4" y="3"/>
                      <a:pt x="9" y="2"/>
                    </a:cubicBezTo>
                    <a:cubicBezTo>
                      <a:pt x="9" y="2"/>
                      <a:pt x="9" y="2"/>
                      <a:pt x="9" y="2"/>
                    </a:cubicBezTo>
                    <a:cubicBezTo>
                      <a:pt x="15" y="0"/>
                      <a:pt x="21" y="4"/>
                      <a:pt x="22" y="10"/>
                    </a:cubicBezTo>
                    <a:cubicBezTo>
                      <a:pt x="22" y="10"/>
                      <a:pt x="22" y="10"/>
                      <a:pt x="22" y="10"/>
                    </a:cubicBezTo>
                    <a:cubicBezTo>
                      <a:pt x="24" y="16"/>
                      <a:pt x="20" y="22"/>
                      <a:pt x="14" y="23"/>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ṩḻíde">
                <a:extLst>
                  <a:ext uri="{FF2B5EF4-FFF2-40B4-BE49-F238E27FC236}">
                    <a16:creationId xmlns:a16="http://schemas.microsoft.com/office/drawing/2014/main" xmlns="" id="{652F6E1C-9E48-4465-A982-2CBD09C17DDE}"/>
                  </a:ext>
                </a:extLst>
              </p:cNvPr>
              <p:cNvSpPr/>
              <p:nvPr/>
            </p:nvSpPr>
            <p:spPr bwMode="auto">
              <a:xfrm>
                <a:off x="5989638" y="4395788"/>
                <a:ext cx="77788" cy="76200"/>
              </a:xfrm>
              <a:custGeom>
                <a:avLst/>
                <a:gdLst>
                  <a:gd name="T0" fmla="*/ 14 w 24"/>
                  <a:gd name="T1" fmla="*/ 22 h 23"/>
                  <a:gd name="T2" fmla="*/ 14 w 24"/>
                  <a:gd name="T3" fmla="*/ 22 h 23"/>
                  <a:gd name="T4" fmla="*/ 1 w 24"/>
                  <a:gd name="T5" fmla="*/ 14 h 23"/>
                  <a:gd name="T6" fmla="*/ 1 w 24"/>
                  <a:gd name="T7" fmla="*/ 14 h 23"/>
                  <a:gd name="T8" fmla="*/ 9 w 24"/>
                  <a:gd name="T9" fmla="*/ 1 h 23"/>
                  <a:gd name="T10" fmla="*/ 9 w 24"/>
                  <a:gd name="T11" fmla="*/ 1 h 23"/>
                  <a:gd name="T12" fmla="*/ 22 w 24"/>
                  <a:gd name="T13" fmla="*/ 9 h 23"/>
                  <a:gd name="T14" fmla="*/ 22 w 24"/>
                  <a:gd name="T15" fmla="*/ 9 h 23"/>
                  <a:gd name="T16" fmla="*/ 14 w 24"/>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14" y="22"/>
                    </a:moveTo>
                    <a:cubicBezTo>
                      <a:pt x="14" y="22"/>
                      <a:pt x="14" y="22"/>
                      <a:pt x="14" y="22"/>
                    </a:cubicBezTo>
                    <a:cubicBezTo>
                      <a:pt x="8" y="23"/>
                      <a:pt x="2" y="20"/>
                      <a:pt x="1" y="14"/>
                    </a:cubicBezTo>
                    <a:cubicBezTo>
                      <a:pt x="1" y="14"/>
                      <a:pt x="1" y="14"/>
                      <a:pt x="1" y="14"/>
                    </a:cubicBezTo>
                    <a:cubicBezTo>
                      <a:pt x="0" y="8"/>
                      <a:pt x="4" y="2"/>
                      <a:pt x="9" y="1"/>
                    </a:cubicBezTo>
                    <a:cubicBezTo>
                      <a:pt x="9" y="1"/>
                      <a:pt x="9" y="1"/>
                      <a:pt x="9" y="1"/>
                    </a:cubicBezTo>
                    <a:cubicBezTo>
                      <a:pt x="15" y="0"/>
                      <a:pt x="21" y="3"/>
                      <a:pt x="22" y="9"/>
                    </a:cubicBezTo>
                    <a:cubicBezTo>
                      <a:pt x="22" y="9"/>
                      <a:pt x="22" y="9"/>
                      <a:pt x="22" y="9"/>
                    </a:cubicBezTo>
                    <a:cubicBezTo>
                      <a:pt x="24" y="15"/>
                      <a:pt x="20" y="21"/>
                      <a:pt x="14" y="22"/>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îṣḷïḋé">
                <a:extLst>
                  <a:ext uri="{FF2B5EF4-FFF2-40B4-BE49-F238E27FC236}">
                    <a16:creationId xmlns:a16="http://schemas.microsoft.com/office/drawing/2014/main" xmlns="" id="{2B7B27AE-5E81-4F6E-924E-52E23029AEE4}"/>
                  </a:ext>
                </a:extLst>
              </p:cNvPr>
              <p:cNvSpPr/>
              <p:nvPr/>
            </p:nvSpPr>
            <p:spPr bwMode="auto">
              <a:xfrm>
                <a:off x="5984875" y="4386263"/>
                <a:ext cx="79375" cy="79375"/>
              </a:xfrm>
              <a:custGeom>
                <a:avLst/>
                <a:gdLst>
                  <a:gd name="T0" fmla="*/ 14 w 24"/>
                  <a:gd name="T1" fmla="*/ 23 h 24"/>
                  <a:gd name="T2" fmla="*/ 14 w 24"/>
                  <a:gd name="T3" fmla="*/ 23 h 24"/>
                  <a:gd name="T4" fmla="*/ 1 w 24"/>
                  <a:gd name="T5" fmla="*/ 14 h 24"/>
                  <a:gd name="T6" fmla="*/ 1 w 24"/>
                  <a:gd name="T7" fmla="*/ 14 h 24"/>
                  <a:gd name="T8" fmla="*/ 10 w 24"/>
                  <a:gd name="T9" fmla="*/ 1 h 24"/>
                  <a:gd name="T10" fmla="*/ 10 w 24"/>
                  <a:gd name="T11" fmla="*/ 1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9" y="24"/>
                      <a:pt x="3" y="20"/>
                      <a:pt x="1" y="14"/>
                    </a:cubicBezTo>
                    <a:cubicBezTo>
                      <a:pt x="1" y="14"/>
                      <a:pt x="1" y="14"/>
                      <a:pt x="1" y="14"/>
                    </a:cubicBezTo>
                    <a:cubicBezTo>
                      <a:pt x="0" y="8"/>
                      <a:pt x="4" y="3"/>
                      <a:pt x="10" y="1"/>
                    </a:cubicBezTo>
                    <a:cubicBezTo>
                      <a:pt x="10" y="1"/>
                      <a:pt x="10" y="1"/>
                      <a:pt x="10" y="1"/>
                    </a:cubicBezTo>
                    <a:cubicBezTo>
                      <a:pt x="16" y="0"/>
                      <a:pt x="22" y="4"/>
                      <a:pt x="23" y="10"/>
                    </a:cubicBezTo>
                    <a:cubicBezTo>
                      <a:pt x="23" y="10"/>
                      <a:pt x="23" y="10"/>
                      <a:pt x="23" y="10"/>
                    </a:cubicBezTo>
                    <a:cubicBezTo>
                      <a:pt x="24" y="16"/>
                      <a:pt x="20" y="22"/>
                      <a:pt x="14" y="23"/>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ṡlïḍê">
                <a:extLst>
                  <a:ext uri="{FF2B5EF4-FFF2-40B4-BE49-F238E27FC236}">
                    <a16:creationId xmlns:a16="http://schemas.microsoft.com/office/drawing/2014/main" xmlns="" id="{C789C9F3-B9F4-45E8-9FE8-03D350FC0CD1}"/>
                  </a:ext>
                </a:extLst>
              </p:cNvPr>
              <p:cNvSpPr/>
              <p:nvPr/>
            </p:nvSpPr>
            <p:spPr bwMode="auto">
              <a:xfrm>
                <a:off x="6103938" y="4368800"/>
                <a:ext cx="79375" cy="79375"/>
              </a:xfrm>
              <a:custGeom>
                <a:avLst/>
                <a:gdLst>
                  <a:gd name="T0" fmla="*/ 14 w 24"/>
                  <a:gd name="T1" fmla="*/ 23 h 24"/>
                  <a:gd name="T2" fmla="*/ 14 w 24"/>
                  <a:gd name="T3" fmla="*/ 23 h 24"/>
                  <a:gd name="T4" fmla="*/ 1 w 24"/>
                  <a:gd name="T5" fmla="*/ 14 h 24"/>
                  <a:gd name="T6" fmla="*/ 1 w 24"/>
                  <a:gd name="T7" fmla="*/ 14 h 24"/>
                  <a:gd name="T8" fmla="*/ 10 w 24"/>
                  <a:gd name="T9" fmla="*/ 1 h 24"/>
                  <a:gd name="T10" fmla="*/ 10 w 24"/>
                  <a:gd name="T11" fmla="*/ 1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3" y="20"/>
                      <a:pt x="1" y="14"/>
                    </a:cubicBezTo>
                    <a:cubicBezTo>
                      <a:pt x="1" y="14"/>
                      <a:pt x="1" y="14"/>
                      <a:pt x="1" y="14"/>
                    </a:cubicBezTo>
                    <a:cubicBezTo>
                      <a:pt x="0" y="8"/>
                      <a:pt x="4" y="3"/>
                      <a:pt x="10" y="1"/>
                    </a:cubicBezTo>
                    <a:cubicBezTo>
                      <a:pt x="10" y="1"/>
                      <a:pt x="10" y="1"/>
                      <a:pt x="10" y="1"/>
                    </a:cubicBezTo>
                    <a:cubicBezTo>
                      <a:pt x="16" y="0"/>
                      <a:pt x="22" y="4"/>
                      <a:pt x="23" y="10"/>
                    </a:cubicBezTo>
                    <a:cubicBezTo>
                      <a:pt x="23" y="10"/>
                      <a:pt x="23" y="10"/>
                      <a:pt x="23" y="10"/>
                    </a:cubicBezTo>
                    <a:cubicBezTo>
                      <a:pt x="24" y="16"/>
                      <a:pt x="20" y="22"/>
                      <a:pt x="14" y="23"/>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îSļîḓê">
                <a:extLst>
                  <a:ext uri="{FF2B5EF4-FFF2-40B4-BE49-F238E27FC236}">
                    <a16:creationId xmlns:a16="http://schemas.microsoft.com/office/drawing/2014/main" xmlns="" id="{0167D042-7D2E-4F43-A858-DEE8E8C45C70}"/>
                  </a:ext>
                </a:extLst>
              </p:cNvPr>
              <p:cNvSpPr/>
              <p:nvPr/>
            </p:nvSpPr>
            <p:spPr bwMode="auto">
              <a:xfrm>
                <a:off x="6103938" y="4362450"/>
                <a:ext cx="79375" cy="79375"/>
              </a:xfrm>
              <a:custGeom>
                <a:avLst/>
                <a:gdLst>
                  <a:gd name="T0" fmla="*/ 14 w 24"/>
                  <a:gd name="T1" fmla="*/ 22 h 24"/>
                  <a:gd name="T2" fmla="*/ 14 w 24"/>
                  <a:gd name="T3" fmla="*/ 22 h 24"/>
                  <a:gd name="T4" fmla="*/ 1 w 24"/>
                  <a:gd name="T5" fmla="*/ 14 h 24"/>
                  <a:gd name="T6" fmla="*/ 1 w 24"/>
                  <a:gd name="T7" fmla="*/ 14 h 24"/>
                  <a:gd name="T8" fmla="*/ 9 w 24"/>
                  <a:gd name="T9" fmla="*/ 1 h 24"/>
                  <a:gd name="T10" fmla="*/ 9 w 24"/>
                  <a:gd name="T11" fmla="*/ 1 h 24"/>
                  <a:gd name="T12" fmla="*/ 22 w 24"/>
                  <a:gd name="T13" fmla="*/ 9 h 24"/>
                  <a:gd name="T14" fmla="*/ 22 w 24"/>
                  <a:gd name="T15" fmla="*/ 9 h 24"/>
                  <a:gd name="T16" fmla="*/ 14 w 24"/>
                  <a:gd name="T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2"/>
                    </a:moveTo>
                    <a:cubicBezTo>
                      <a:pt x="14" y="22"/>
                      <a:pt x="14" y="22"/>
                      <a:pt x="14" y="22"/>
                    </a:cubicBezTo>
                    <a:cubicBezTo>
                      <a:pt x="8" y="24"/>
                      <a:pt x="2" y="20"/>
                      <a:pt x="1" y="14"/>
                    </a:cubicBezTo>
                    <a:cubicBezTo>
                      <a:pt x="1" y="14"/>
                      <a:pt x="1" y="14"/>
                      <a:pt x="1" y="14"/>
                    </a:cubicBezTo>
                    <a:cubicBezTo>
                      <a:pt x="0" y="8"/>
                      <a:pt x="4" y="2"/>
                      <a:pt x="9" y="1"/>
                    </a:cubicBezTo>
                    <a:cubicBezTo>
                      <a:pt x="9" y="1"/>
                      <a:pt x="9" y="1"/>
                      <a:pt x="9" y="1"/>
                    </a:cubicBezTo>
                    <a:cubicBezTo>
                      <a:pt x="15" y="0"/>
                      <a:pt x="21" y="4"/>
                      <a:pt x="22" y="9"/>
                    </a:cubicBezTo>
                    <a:cubicBezTo>
                      <a:pt x="22" y="9"/>
                      <a:pt x="22" y="9"/>
                      <a:pt x="22" y="9"/>
                    </a:cubicBezTo>
                    <a:cubicBezTo>
                      <a:pt x="24" y="15"/>
                      <a:pt x="20" y="21"/>
                      <a:pt x="14" y="22"/>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sľíďè">
                <a:extLst>
                  <a:ext uri="{FF2B5EF4-FFF2-40B4-BE49-F238E27FC236}">
                    <a16:creationId xmlns:a16="http://schemas.microsoft.com/office/drawing/2014/main" xmlns="" id="{3C0F710A-BE68-4E28-9ABE-85DC3FE56136}"/>
                  </a:ext>
                </a:extLst>
              </p:cNvPr>
              <p:cNvSpPr/>
              <p:nvPr/>
            </p:nvSpPr>
            <p:spPr bwMode="auto">
              <a:xfrm>
                <a:off x="5778500" y="4557713"/>
                <a:ext cx="77788" cy="79375"/>
              </a:xfrm>
              <a:custGeom>
                <a:avLst/>
                <a:gdLst>
                  <a:gd name="T0" fmla="*/ 14 w 24"/>
                  <a:gd name="T1" fmla="*/ 23 h 24"/>
                  <a:gd name="T2" fmla="*/ 14 w 24"/>
                  <a:gd name="T3" fmla="*/ 23 h 24"/>
                  <a:gd name="T4" fmla="*/ 1 w 24"/>
                  <a:gd name="T5" fmla="*/ 14 h 24"/>
                  <a:gd name="T6" fmla="*/ 1 w 24"/>
                  <a:gd name="T7" fmla="*/ 14 h 24"/>
                  <a:gd name="T8" fmla="*/ 10 w 24"/>
                  <a:gd name="T9" fmla="*/ 1 h 24"/>
                  <a:gd name="T10" fmla="*/ 10 w 24"/>
                  <a:gd name="T11" fmla="*/ 1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2" y="20"/>
                      <a:pt x="1" y="14"/>
                    </a:cubicBezTo>
                    <a:cubicBezTo>
                      <a:pt x="1" y="14"/>
                      <a:pt x="1" y="14"/>
                      <a:pt x="1" y="14"/>
                    </a:cubicBezTo>
                    <a:cubicBezTo>
                      <a:pt x="0" y="8"/>
                      <a:pt x="4" y="2"/>
                      <a:pt x="10" y="1"/>
                    </a:cubicBezTo>
                    <a:cubicBezTo>
                      <a:pt x="10" y="1"/>
                      <a:pt x="10" y="1"/>
                      <a:pt x="10" y="1"/>
                    </a:cubicBezTo>
                    <a:cubicBezTo>
                      <a:pt x="16" y="0"/>
                      <a:pt x="21" y="4"/>
                      <a:pt x="23" y="10"/>
                    </a:cubicBezTo>
                    <a:cubicBezTo>
                      <a:pt x="23" y="10"/>
                      <a:pt x="23" y="10"/>
                      <a:pt x="23" y="10"/>
                    </a:cubicBezTo>
                    <a:cubicBezTo>
                      <a:pt x="24" y="16"/>
                      <a:pt x="20" y="21"/>
                      <a:pt x="14" y="23"/>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ṧ1ïḓé">
                <a:extLst>
                  <a:ext uri="{FF2B5EF4-FFF2-40B4-BE49-F238E27FC236}">
                    <a16:creationId xmlns:a16="http://schemas.microsoft.com/office/drawing/2014/main" xmlns="" id="{2CF669F2-CF65-49E8-9CC3-F36FC732527D}"/>
                  </a:ext>
                </a:extLst>
              </p:cNvPr>
              <p:cNvSpPr/>
              <p:nvPr/>
            </p:nvSpPr>
            <p:spPr bwMode="auto">
              <a:xfrm>
                <a:off x="5773738" y="4548188"/>
                <a:ext cx="79375" cy="79375"/>
              </a:xfrm>
              <a:custGeom>
                <a:avLst/>
                <a:gdLst>
                  <a:gd name="T0" fmla="*/ 15 w 24"/>
                  <a:gd name="T1" fmla="*/ 23 h 24"/>
                  <a:gd name="T2" fmla="*/ 15 w 24"/>
                  <a:gd name="T3" fmla="*/ 23 h 24"/>
                  <a:gd name="T4" fmla="*/ 2 w 24"/>
                  <a:gd name="T5" fmla="*/ 15 h 24"/>
                  <a:gd name="T6" fmla="*/ 2 w 24"/>
                  <a:gd name="T7" fmla="*/ 15 h 24"/>
                  <a:gd name="T8" fmla="*/ 10 w 24"/>
                  <a:gd name="T9" fmla="*/ 2 h 24"/>
                  <a:gd name="T10" fmla="*/ 10 w 24"/>
                  <a:gd name="T11" fmla="*/ 2 h 24"/>
                  <a:gd name="T12" fmla="*/ 23 w 24"/>
                  <a:gd name="T13" fmla="*/ 10 h 24"/>
                  <a:gd name="T14" fmla="*/ 23 w 24"/>
                  <a:gd name="T15" fmla="*/ 10 h 24"/>
                  <a:gd name="T16" fmla="*/ 15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5" y="23"/>
                    </a:moveTo>
                    <a:cubicBezTo>
                      <a:pt x="15" y="23"/>
                      <a:pt x="15" y="23"/>
                      <a:pt x="15" y="23"/>
                    </a:cubicBezTo>
                    <a:cubicBezTo>
                      <a:pt x="9" y="24"/>
                      <a:pt x="3" y="20"/>
                      <a:pt x="2" y="15"/>
                    </a:cubicBezTo>
                    <a:cubicBezTo>
                      <a:pt x="2" y="15"/>
                      <a:pt x="2" y="15"/>
                      <a:pt x="2" y="15"/>
                    </a:cubicBezTo>
                    <a:cubicBezTo>
                      <a:pt x="0" y="9"/>
                      <a:pt x="4" y="3"/>
                      <a:pt x="10" y="2"/>
                    </a:cubicBezTo>
                    <a:cubicBezTo>
                      <a:pt x="10" y="2"/>
                      <a:pt x="10" y="2"/>
                      <a:pt x="10" y="2"/>
                    </a:cubicBezTo>
                    <a:cubicBezTo>
                      <a:pt x="16" y="0"/>
                      <a:pt x="22" y="4"/>
                      <a:pt x="23" y="10"/>
                    </a:cubicBezTo>
                    <a:cubicBezTo>
                      <a:pt x="23" y="10"/>
                      <a:pt x="23" y="10"/>
                      <a:pt x="23" y="10"/>
                    </a:cubicBezTo>
                    <a:cubicBezTo>
                      <a:pt x="24" y="16"/>
                      <a:pt x="21" y="22"/>
                      <a:pt x="15" y="23"/>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ísḷíḑe">
                <a:extLst>
                  <a:ext uri="{FF2B5EF4-FFF2-40B4-BE49-F238E27FC236}">
                    <a16:creationId xmlns:a16="http://schemas.microsoft.com/office/drawing/2014/main" xmlns="" id="{4C8712F2-5D42-4DC2-9E89-ADE1B64F0E09}"/>
                  </a:ext>
                </a:extLst>
              </p:cNvPr>
              <p:cNvSpPr/>
              <p:nvPr/>
            </p:nvSpPr>
            <p:spPr bwMode="auto">
              <a:xfrm>
                <a:off x="5892800" y="4533900"/>
                <a:ext cx="79375" cy="76200"/>
              </a:xfrm>
              <a:custGeom>
                <a:avLst/>
                <a:gdLst>
                  <a:gd name="T0" fmla="*/ 15 w 24"/>
                  <a:gd name="T1" fmla="*/ 22 h 23"/>
                  <a:gd name="T2" fmla="*/ 15 w 24"/>
                  <a:gd name="T3" fmla="*/ 22 h 23"/>
                  <a:gd name="T4" fmla="*/ 2 w 24"/>
                  <a:gd name="T5" fmla="*/ 14 h 23"/>
                  <a:gd name="T6" fmla="*/ 2 w 24"/>
                  <a:gd name="T7" fmla="*/ 14 h 23"/>
                  <a:gd name="T8" fmla="*/ 10 w 24"/>
                  <a:gd name="T9" fmla="*/ 1 h 23"/>
                  <a:gd name="T10" fmla="*/ 10 w 24"/>
                  <a:gd name="T11" fmla="*/ 1 h 23"/>
                  <a:gd name="T12" fmla="*/ 23 w 24"/>
                  <a:gd name="T13" fmla="*/ 9 h 23"/>
                  <a:gd name="T14" fmla="*/ 23 w 24"/>
                  <a:gd name="T15" fmla="*/ 9 h 23"/>
                  <a:gd name="T16" fmla="*/ 15 w 24"/>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15" y="22"/>
                    </a:moveTo>
                    <a:cubicBezTo>
                      <a:pt x="15" y="22"/>
                      <a:pt x="15" y="22"/>
                      <a:pt x="15" y="22"/>
                    </a:cubicBezTo>
                    <a:cubicBezTo>
                      <a:pt x="9" y="23"/>
                      <a:pt x="3" y="20"/>
                      <a:pt x="2" y="14"/>
                    </a:cubicBezTo>
                    <a:cubicBezTo>
                      <a:pt x="2" y="14"/>
                      <a:pt x="2" y="14"/>
                      <a:pt x="2" y="14"/>
                    </a:cubicBezTo>
                    <a:cubicBezTo>
                      <a:pt x="0" y="8"/>
                      <a:pt x="4" y="2"/>
                      <a:pt x="10" y="1"/>
                    </a:cubicBezTo>
                    <a:cubicBezTo>
                      <a:pt x="10" y="1"/>
                      <a:pt x="10" y="1"/>
                      <a:pt x="10" y="1"/>
                    </a:cubicBezTo>
                    <a:cubicBezTo>
                      <a:pt x="16" y="0"/>
                      <a:pt x="22" y="3"/>
                      <a:pt x="23" y="9"/>
                    </a:cubicBezTo>
                    <a:cubicBezTo>
                      <a:pt x="23" y="9"/>
                      <a:pt x="23" y="9"/>
                      <a:pt x="23" y="9"/>
                    </a:cubicBezTo>
                    <a:cubicBezTo>
                      <a:pt x="24" y="15"/>
                      <a:pt x="20" y="21"/>
                      <a:pt x="15" y="22"/>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iṣlïde">
                <a:extLst>
                  <a:ext uri="{FF2B5EF4-FFF2-40B4-BE49-F238E27FC236}">
                    <a16:creationId xmlns:a16="http://schemas.microsoft.com/office/drawing/2014/main" xmlns="" id="{68CB3E7F-ED4A-4806-9454-F6889E972F89}"/>
                  </a:ext>
                </a:extLst>
              </p:cNvPr>
              <p:cNvSpPr/>
              <p:nvPr/>
            </p:nvSpPr>
            <p:spPr bwMode="auto">
              <a:xfrm>
                <a:off x="5892800" y="4524375"/>
                <a:ext cx="79375" cy="79375"/>
              </a:xfrm>
              <a:custGeom>
                <a:avLst/>
                <a:gdLst>
                  <a:gd name="T0" fmla="*/ 14 w 24"/>
                  <a:gd name="T1" fmla="*/ 23 h 24"/>
                  <a:gd name="T2" fmla="*/ 14 w 24"/>
                  <a:gd name="T3" fmla="*/ 23 h 24"/>
                  <a:gd name="T4" fmla="*/ 1 w 24"/>
                  <a:gd name="T5" fmla="*/ 14 h 24"/>
                  <a:gd name="T6" fmla="*/ 1 w 24"/>
                  <a:gd name="T7" fmla="*/ 14 h 24"/>
                  <a:gd name="T8" fmla="*/ 10 w 24"/>
                  <a:gd name="T9" fmla="*/ 1 h 24"/>
                  <a:gd name="T10" fmla="*/ 10 w 24"/>
                  <a:gd name="T11" fmla="*/ 1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2" y="20"/>
                      <a:pt x="1" y="14"/>
                    </a:cubicBezTo>
                    <a:cubicBezTo>
                      <a:pt x="1" y="14"/>
                      <a:pt x="1" y="14"/>
                      <a:pt x="1" y="14"/>
                    </a:cubicBezTo>
                    <a:cubicBezTo>
                      <a:pt x="0" y="8"/>
                      <a:pt x="4" y="3"/>
                      <a:pt x="10" y="1"/>
                    </a:cubicBezTo>
                    <a:cubicBezTo>
                      <a:pt x="10" y="1"/>
                      <a:pt x="10" y="1"/>
                      <a:pt x="10" y="1"/>
                    </a:cubicBezTo>
                    <a:cubicBezTo>
                      <a:pt x="16" y="0"/>
                      <a:pt x="21" y="4"/>
                      <a:pt x="23" y="10"/>
                    </a:cubicBezTo>
                    <a:cubicBezTo>
                      <a:pt x="23" y="10"/>
                      <a:pt x="23" y="10"/>
                      <a:pt x="23" y="10"/>
                    </a:cubicBezTo>
                    <a:cubicBezTo>
                      <a:pt x="24" y="16"/>
                      <a:pt x="20" y="22"/>
                      <a:pt x="14" y="23"/>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išlíḑé">
                <a:extLst>
                  <a:ext uri="{FF2B5EF4-FFF2-40B4-BE49-F238E27FC236}">
                    <a16:creationId xmlns:a16="http://schemas.microsoft.com/office/drawing/2014/main" xmlns="" id="{4EF174C3-0617-4DFA-B61A-FFF4D93F0390}"/>
                  </a:ext>
                </a:extLst>
              </p:cNvPr>
              <p:cNvSpPr/>
              <p:nvPr/>
            </p:nvSpPr>
            <p:spPr bwMode="auto">
              <a:xfrm>
                <a:off x="6011863" y="4508500"/>
                <a:ext cx="79375" cy="79375"/>
              </a:xfrm>
              <a:custGeom>
                <a:avLst/>
                <a:gdLst>
                  <a:gd name="T0" fmla="*/ 14 w 24"/>
                  <a:gd name="T1" fmla="*/ 23 h 24"/>
                  <a:gd name="T2" fmla="*/ 14 w 24"/>
                  <a:gd name="T3" fmla="*/ 23 h 24"/>
                  <a:gd name="T4" fmla="*/ 1 w 24"/>
                  <a:gd name="T5" fmla="*/ 14 h 24"/>
                  <a:gd name="T6" fmla="*/ 1 w 24"/>
                  <a:gd name="T7" fmla="*/ 14 h 24"/>
                  <a:gd name="T8" fmla="*/ 10 w 24"/>
                  <a:gd name="T9" fmla="*/ 1 h 24"/>
                  <a:gd name="T10" fmla="*/ 10 w 24"/>
                  <a:gd name="T11" fmla="*/ 1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2" y="20"/>
                      <a:pt x="1" y="14"/>
                    </a:cubicBezTo>
                    <a:cubicBezTo>
                      <a:pt x="1" y="14"/>
                      <a:pt x="1" y="14"/>
                      <a:pt x="1" y="14"/>
                    </a:cubicBezTo>
                    <a:cubicBezTo>
                      <a:pt x="0" y="9"/>
                      <a:pt x="4" y="3"/>
                      <a:pt x="10" y="1"/>
                    </a:cubicBezTo>
                    <a:cubicBezTo>
                      <a:pt x="10" y="1"/>
                      <a:pt x="10" y="1"/>
                      <a:pt x="10" y="1"/>
                    </a:cubicBezTo>
                    <a:cubicBezTo>
                      <a:pt x="16" y="0"/>
                      <a:pt x="21" y="4"/>
                      <a:pt x="23" y="10"/>
                    </a:cubicBezTo>
                    <a:cubicBezTo>
                      <a:pt x="23" y="10"/>
                      <a:pt x="23" y="10"/>
                      <a:pt x="23" y="10"/>
                    </a:cubicBezTo>
                    <a:cubicBezTo>
                      <a:pt x="24" y="16"/>
                      <a:pt x="20" y="22"/>
                      <a:pt x="14" y="23"/>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îṣļidê">
                <a:extLst>
                  <a:ext uri="{FF2B5EF4-FFF2-40B4-BE49-F238E27FC236}">
                    <a16:creationId xmlns:a16="http://schemas.microsoft.com/office/drawing/2014/main" xmlns="" id="{D1D42C70-F54B-4C81-87B6-A60AE8FE3C6A}"/>
                  </a:ext>
                </a:extLst>
              </p:cNvPr>
              <p:cNvSpPr/>
              <p:nvPr/>
            </p:nvSpPr>
            <p:spPr bwMode="auto">
              <a:xfrm>
                <a:off x="6008688" y="4502150"/>
                <a:ext cx="79375" cy="77788"/>
              </a:xfrm>
              <a:custGeom>
                <a:avLst/>
                <a:gdLst>
                  <a:gd name="T0" fmla="*/ 15 w 24"/>
                  <a:gd name="T1" fmla="*/ 22 h 24"/>
                  <a:gd name="T2" fmla="*/ 15 w 24"/>
                  <a:gd name="T3" fmla="*/ 22 h 24"/>
                  <a:gd name="T4" fmla="*/ 2 w 24"/>
                  <a:gd name="T5" fmla="*/ 14 h 24"/>
                  <a:gd name="T6" fmla="*/ 2 w 24"/>
                  <a:gd name="T7" fmla="*/ 14 h 24"/>
                  <a:gd name="T8" fmla="*/ 10 w 24"/>
                  <a:gd name="T9" fmla="*/ 1 h 24"/>
                  <a:gd name="T10" fmla="*/ 10 w 24"/>
                  <a:gd name="T11" fmla="*/ 1 h 24"/>
                  <a:gd name="T12" fmla="*/ 23 w 24"/>
                  <a:gd name="T13" fmla="*/ 10 h 24"/>
                  <a:gd name="T14" fmla="*/ 23 w 24"/>
                  <a:gd name="T15" fmla="*/ 10 h 24"/>
                  <a:gd name="T16" fmla="*/ 15 w 24"/>
                  <a:gd name="T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5" y="22"/>
                    </a:moveTo>
                    <a:cubicBezTo>
                      <a:pt x="15" y="22"/>
                      <a:pt x="15" y="22"/>
                      <a:pt x="15" y="22"/>
                    </a:cubicBezTo>
                    <a:cubicBezTo>
                      <a:pt x="9" y="24"/>
                      <a:pt x="3" y="20"/>
                      <a:pt x="2" y="14"/>
                    </a:cubicBezTo>
                    <a:cubicBezTo>
                      <a:pt x="2" y="14"/>
                      <a:pt x="2" y="14"/>
                      <a:pt x="2" y="14"/>
                    </a:cubicBezTo>
                    <a:cubicBezTo>
                      <a:pt x="0" y="8"/>
                      <a:pt x="4" y="2"/>
                      <a:pt x="10" y="1"/>
                    </a:cubicBezTo>
                    <a:cubicBezTo>
                      <a:pt x="10" y="1"/>
                      <a:pt x="10" y="1"/>
                      <a:pt x="10" y="1"/>
                    </a:cubicBezTo>
                    <a:cubicBezTo>
                      <a:pt x="16" y="0"/>
                      <a:pt x="22" y="4"/>
                      <a:pt x="23" y="10"/>
                    </a:cubicBezTo>
                    <a:cubicBezTo>
                      <a:pt x="23" y="10"/>
                      <a:pt x="23" y="10"/>
                      <a:pt x="23" y="10"/>
                    </a:cubicBezTo>
                    <a:cubicBezTo>
                      <a:pt x="24" y="15"/>
                      <a:pt x="20" y="21"/>
                      <a:pt x="15" y="22"/>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î$ļíďé">
                <a:extLst>
                  <a:ext uri="{FF2B5EF4-FFF2-40B4-BE49-F238E27FC236}">
                    <a16:creationId xmlns:a16="http://schemas.microsoft.com/office/drawing/2014/main" xmlns="" id="{A6F7945D-9218-4448-AF9D-250EA7B7FF9E}"/>
                  </a:ext>
                </a:extLst>
              </p:cNvPr>
              <p:cNvSpPr/>
              <p:nvPr/>
            </p:nvSpPr>
            <p:spPr bwMode="auto">
              <a:xfrm>
                <a:off x="5800725" y="4673600"/>
                <a:ext cx="79375" cy="79375"/>
              </a:xfrm>
              <a:custGeom>
                <a:avLst/>
                <a:gdLst>
                  <a:gd name="T0" fmla="*/ 14 w 24"/>
                  <a:gd name="T1" fmla="*/ 23 h 24"/>
                  <a:gd name="T2" fmla="*/ 14 w 24"/>
                  <a:gd name="T3" fmla="*/ 23 h 24"/>
                  <a:gd name="T4" fmla="*/ 1 w 24"/>
                  <a:gd name="T5" fmla="*/ 14 h 24"/>
                  <a:gd name="T6" fmla="*/ 1 w 24"/>
                  <a:gd name="T7" fmla="*/ 14 h 24"/>
                  <a:gd name="T8" fmla="*/ 10 w 24"/>
                  <a:gd name="T9" fmla="*/ 1 h 24"/>
                  <a:gd name="T10" fmla="*/ 10 w 24"/>
                  <a:gd name="T11" fmla="*/ 1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3" y="20"/>
                      <a:pt x="1" y="14"/>
                    </a:cubicBezTo>
                    <a:cubicBezTo>
                      <a:pt x="1" y="14"/>
                      <a:pt x="1" y="14"/>
                      <a:pt x="1" y="14"/>
                    </a:cubicBezTo>
                    <a:cubicBezTo>
                      <a:pt x="0" y="8"/>
                      <a:pt x="4" y="2"/>
                      <a:pt x="10" y="1"/>
                    </a:cubicBezTo>
                    <a:cubicBezTo>
                      <a:pt x="10" y="1"/>
                      <a:pt x="10" y="1"/>
                      <a:pt x="10" y="1"/>
                    </a:cubicBezTo>
                    <a:cubicBezTo>
                      <a:pt x="16" y="0"/>
                      <a:pt x="22" y="4"/>
                      <a:pt x="23" y="10"/>
                    </a:cubicBezTo>
                    <a:cubicBezTo>
                      <a:pt x="23" y="10"/>
                      <a:pt x="23" y="10"/>
                      <a:pt x="23" y="10"/>
                    </a:cubicBezTo>
                    <a:cubicBezTo>
                      <a:pt x="24" y="16"/>
                      <a:pt x="20" y="21"/>
                      <a:pt x="14" y="23"/>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şḷîḋè">
                <a:extLst>
                  <a:ext uri="{FF2B5EF4-FFF2-40B4-BE49-F238E27FC236}">
                    <a16:creationId xmlns:a16="http://schemas.microsoft.com/office/drawing/2014/main" xmlns="" id="{25243BFC-748B-4A59-B229-C23A6823BA4F}"/>
                  </a:ext>
                </a:extLst>
              </p:cNvPr>
              <p:cNvSpPr/>
              <p:nvPr/>
            </p:nvSpPr>
            <p:spPr bwMode="auto">
              <a:xfrm>
                <a:off x="5800725" y="4665663"/>
                <a:ext cx="79375" cy="76200"/>
              </a:xfrm>
              <a:custGeom>
                <a:avLst/>
                <a:gdLst>
                  <a:gd name="T0" fmla="*/ 14 w 24"/>
                  <a:gd name="T1" fmla="*/ 22 h 23"/>
                  <a:gd name="T2" fmla="*/ 14 w 24"/>
                  <a:gd name="T3" fmla="*/ 22 h 23"/>
                  <a:gd name="T4" fmla="*/ 1 w 24"/>
                  <a:gd name="T5" fmla="*/ 14 h 23"/>
                  <a:gd name="T6" fmla="*/ 1 w 24"/>
                  <a:gd name="T7" fmla="*/ 14 h 23"/>
                  <a:gd name="T8" fmla="*/ 9 w 24"/>
                  <a:gd name="T9" fmla="*/ 1 h 23"/>
                  <a:gd name="T10" fmla="*/ 9 w 24"/>
                  <a:gd name="T11" fmla="*/ 1 h 23"/>
                  <a:gd name="T12" fmla="*/ 22 w 24"/>
                  <a:gd name="T13" fmla="*/ 9 h 23"/>
                  <a:gd name="T14" fmla="*/ 22 w 24"/>
                  <a:gd name="T15" fmla="*/ 9 h 23"/>
                  <a:gd name="T16" fmla="*/ 14 w 24"/>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14" y="22"/>
                    </a:moveTo>
                    <a:cubicBezTo>
                      <a:pt x="14" y="22"/>
                      <a:pt x="14" y="22"/>
                      <a:pt x="14" y="22"/>
                    </a:cubicBezTo>
                    <a:cubicBezTo>
                      <a:pt x="8" y="23"/>
                      <a:pt x="2" y="20"/>
                      <a:pt x="1" y="14"/>
                    </a:cubicBezTo>
                    <a:cubicBezTo>
                      <a:pt x="1" y="14"/>
                      <a:pt x="1" y="14"/>
                      <a:pt x="1" y="14"/>
                    </a:cubicBezTo>
                    <a:cubicBezTo>
                      <a:pt x="0" y="8"/>
                      <a:pt x="4" y="2"/>
                      <a:pt x="9" y="1"/>
                    </a:cubicBezTo>
                    <a:cubicBezTo>
                      <a:pt x="9" y="1"/>
                      <a:pt x="9" y="1"/>
                      <a:pt x="9" y="1"/>
                    </a:cubicBezTo>
                    <a:cubicBezTo>
                      <a:pt x="15" y="0"/>
                      <a:pt x="21" y="3"/>
                      <a:pt x="22" y="9"/>
                    </a:cubicBezTo>
                    <a:cubicBezTo>
                      <a:pt x="22" y="9"/>
                      <a:pt x="22" y="9"/>
                      <a:pt x="22" y="9"/>
                    </a:cubicBezTo>
                    <a:cubicBezTo>
                      <a:pt x="24" y="15"/>
                      <a:pt x="20" y="21"/>
                      <a:pt x="14" y="22"/>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isľíḑe">
                <a:extLst>
                  <a:ext uri="{FF2B5EF4-FFF2-40B4-BE49-F238E27FC236}">
                    <a16:creationId xmlns:a16="http://schemas.microsoft.com/office/drawing/2014/main" xmlns="" id="{00BAB9C8-DEE5-4845-B49F-4FDC3BC48D37}"/>
                  </a:ext>
                </a:extLst>
              </p:cNvPr>
              <p:cNvSpPr/>
              <p:nvPr/>
            </p:nvSpPr>
            <p:spPr bwMode="auto">
              <a:xfrm>
                <a:off x="5919788" y="4649788"/>
                <a:ext cx="79375" cy="79375"/>
              </a:xfrm>
              <a:custGeom>
                <a:avLst/>
                <a:gdLst>
                  <a:gd name="T0" fmla="*/ 14 w 24"/>
                  <a:gd name="T1" fmla="*/ 22 h 24"/>
                  <a:gd name="T2" fmla="*/ 14 w 24"/>
                  <a:gd name="T3" fmla="*/ 22 h 24"/>
                  <a:gd name="T4" fmla="*/ 1 w 24"/>
                  <a:gd name="T5" fmla="*/ 14 h 24"/>
                  <a:gd name="T6" fmla="*/ 1 w 24"/>
                  <a:gd name="T7" fmla="*/ 14 h 24"/>
                  <a:gd name="T8" fmla="*/ 9 w 24"/>
                  <a:gd name="T9" fmla="*/ 1 h 24"/>
                  <a:gd name="T10" fmla="*/ 9 w 24"/>
                  <a:gd name="T11" fmla="*/ 1 h 24"/>
                  <a:gd name="T12" fmla="*/ 22 w 24"/>
                  <a:gd name="T13" fmla="*/ 9 h 24"/>
                  <a:gd name="T14" fmla="*/ 22 w 24"/>
                  <a:gd name="T15" fmla="*/ 9 h 24"/>
                  <a:gd name="T16" fmla="*/ 14 w 24"/>
                  <a:gd name="T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2"/>
                    </a:moveTo>
                    <a:cubicBezTo>
                      <a:pt x="14" y="22"/>
                      <a:pt x="14" y="22"/>
                      <a:pt x="14" y="22"/>
                    </a:cubicBezTo>
                    <a:cubicBezTo>
                      <a:pt x="8" y="24"/>
                      <a:pt x="2" y="20"/>
                      <a:pt x="1" y="14"/>
                    </a:cubicBezTo>
                    <a:cubicBezTo>
                      <a:pt x="1" y="14"/>
                      <a:pt x="1" y="14"/>
                      <a:pt x="1" y="14"/>
                    </a:cubicBezTo>
                    <a:cubicBezTo>
                      <a:pt x="0" y="8"/>
                      <a:pt x="4" y="2"/>
                      <a:pt x="9" y="1"/>
                    </a:cubicBezTo>
                    <a:cubicBezTo>
                      <a:pt x="9" y="1"/>
                      <a:pt x="9" y="1"/>
                      <a:pt x="9" y="1"/>
                    </a:cubicBezTo>
                    <a:cubicBezTo>
                      <a:pt x="15" y="0"/>
                      <a:pt x="21" y="4"/>
                      <a:pt x="22" y="9"/>
                    </a:cubicBezTo>
                    <a:cubicBezTo>
                      <a:pt x="22" y="9"/>
                      <a:pt x="22" y="9"/>
                      <a:pt x="22" y="9"/>
                    </a:cubicBezTo>
                    <a:cubicBezTo>
                      <a:pt x="24" y="15"/>
                      <a:pt x="20" y="21"/>
                      <a:pt x="14" y="22"/>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ṥ1iḍe">
                <a:extLst>
                  <a:ext uri="{FF2B5EF4-FFF2-40B4-BE49-F238E27FC236}">
                    <a16:creationId xmlns:a16="http://schemas.microsoft.com/office/drawing/2014/main" xmlns="" id="{169AE221-D706-4F41-9C2B-D3975B075395}"/>
                  </a:ext>
                </a:extLst>
              </p:cNvPr>
              <p:cNvSpPr/>
              <p:nvPr/>
            </p:nvSpPr>
            <p:spPr bwMode="auto">
              <a:xfrm>
                <a:off x="5916613" y="4640263"/>
                <a:ext cx="79375" cy="79375"/>
              </a:xfrm>
              <a:custGeom>
                <a:avLst/>
                <a:gdLst>
                  <a:gd name="T0" fmla="*/ 14 w 24"/>
                  <a:gd name="T1" fmla="*/ 23 h 24"/>
                  <a:gd name="T2" fmla="*/ 14 w 24"/>
                  <a:gd name="T3" fmla="*/ 23 h 24"/>
                  <a:gd name="T4" fmla="*/ 1 w 24"/>
                  <a:gd name="T5" fmla="*/ 14 h 24"/>
                  <a:gd name="T6" fmla="*/ 1 w 24"/>
                  <a:gd name="T7" fmla="*/ 14 h 24"/>
                  <a:gd name="T8" fmla="*/ 10 w 24"/>
                  <a:gd name="T9" fmla="*/ 1 h 24"/>
                  <a:gd name="T10" fmla="*/ 10 w 24"/>
                  <a:gd name="T11" fmla="*/ 1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3" y="20"/>
                      <a:pt x="1" y="14"/>
                    </a:cubicBezTo>
                    <a:cubicBezTo>
                      <a:pt x="1" y="14"/>
                      <a:pt x="1" y="14"/>
                      <a:pt x="1" y="14"/>
                    </a:cubicBezTo>
                    <a:cubicBezTo>
                      <a:pt x="0" y="8"/>
                      <a:pt x="4" y="3"/>
                      <a:pt x="10" y="1"/>
                    </a:cubicBezTo>
                    <a:cubicBezTo>
                      <a:pt x="10" y="1"/>
                      <a:pt x="10" y="1"/>
                      <a:pt x="10" y="1"/>
                    </a:cubicBezTo>
                    <a:cubicBezTo>
                      <a:pt x="16" y="0"/>
                      <a:pt x="22" y="4"/>
                      <a:pt x="23" y="10"/>
                    </a:cubicBezTo>
                    <a:cubicBezTo>
                      <a:pt x="23" y="10"/>
                      <a:pt x="23" y="10"/>
                      <a:pt x="23" y="10"/>
                    </a:cubicBezTo>
                    <a:cubicBezTo>
                      <a:pt x="24" y="16"/>
                      <a:pt x="20" y="22"/>
                      <a:pt x="14" y="23"/>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iṣ1îḋe">
                <a:extLst>
                  <a:ext uri="{FF2B5EF4-FFF2-40B4-BE49-F238E27FC236}">
                    <a16:creationId xmlns:a16="http://schemas.microsoft.com/office/drawing/2014/main" xmlns="" id="{FB10AC36-66AA-4696-9ED9-FA117B3EC181}"/>
                  </a:ext>
                </a:extLst>
              </p:cNvPr>
              <p:cNvSpPr/>
              <p:nvPr/>
            </p:nvSpPr>
            <p:spPr bwMode="auto">
              <a:xfrm>
                <a:off x="6035675" y="4622800"/>
                <a:ext cx="77788" cy="79375"/>
              </a:xfrm>
              <a:custGeom>
                <a:avLst/>
                <a:gdLst>
                  <a:gd name="T0" fmla="*/ 14 w 24"/>
                  <a:gd name="T1" fmla="*/ 23 h 24"/>
                  <a:gd name="T2" fmla="*/ 14 w 24"/>
                  <a:gd name="T3" fmla="*/ 23 h 24"/>
                  <a:gd name="T4" fmla="*/ 1 w 24"/>
                  <a:gd name="T5" fmla="*/ 15 h 24"/>
                  <a:gd name="T6" fmla="*/ 1 w 24"/>
                  <a:gd name="T7" fmla="*/ 15 h 24"/>
                  <a:gd name="T8" fmla="*/ 10 w 24"/>
                  <a:gd name="T9" fmla="*/ 2 h 24"/>
                  <a:gd name="T10" fmla="*/ 10 w 24"/>
                  <a:gd name="T11" fmla="*/ 2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3" y="20"/>
                      <a:pt x="1" y="15"/>
                    </a:cubicBezTo>
                    <a:cubicBezTo>
                      <a:pt x="1" y="15"/>
                      <a:pt x="1" y="15"/>
                      <a:pt x="1" y="15"/>
                    </a:cubicBezTo>
                    <a:cubicBezTo>
                      <a:pt x="0" y="9"/>
                      <a:pt x="4" y="3"/>
                      <a:pt x="10" y="2"/>
                    </a:cubicBezTo>
                    <a:cubicBezTo>
                      <a:pt x="10" y="2"/>
                      <a:pt x="10" y="2"/>
                      <a:pt x="10" y="2"/>
                    </a:cubicBezTo>
                    <a:cubicBezTo>
                      <a:pt x="16" y="0"/>
                      <a:pt x="22" y="4"/>
                      <a:pt x="23" y="10"/>
                    </a:cubicBezTo>
                    <a:cubicBezTo>
                      <a:pt x="23" y="10"/>
                      <a:pt x="23" y="10"/>
                      <a:pt x="23" y="10"/>
                    </a:cubicBezTo>
                    <a:cubicBezTo>
                      <a:pt x="24" y="16"/>
                      <a:pt x="20" y="22"/>
                      <a:pt x="14" y="23"/>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ïṩ1ïḓè">
                <a:extLst>
                  <a:ext uri="{FF2B5EF4-FFF2-40B4-BE49-F238E27FC236}">
                    <a16:creationId xmlns:a16="http://schemas.microsoft.com/office/drawing/2014/main" xmlns="" id="{9D677D2C-F4D8-4FF2-99E4-ECED31B38037}"/>
                  </a:ext>
                </a:extLst>
              </p:cNvPr>
              <p:cNvSpPr/>
              <p:nvPr/>
            </p:nvSpPr>
            <p:spPr bwMode="auto">
              <a:xfrm>
                <a:off x="6035675" y="4616450"/>
                <a:ext cx="77788" cy="79375"/>
              </a:xfrm>
              <a:custGeom>
                <a:avLst/>
                <a:gdLst>
                  <a:gd name="T0" fmla="*/ 14 w 24"/>
                  <a:gd name="T1" fmla="*/ 23 h 24"/>
                  <a:gd name="T2" fmla="*/ 14 w 24"/>
                  <a:gd name="T3" fmla="*/ 23 h 24"/>
                  <a:gd name="T4" fmla="*/ 1 w 24"/>
                  <a:gd name="T5" fmla="*/ 14 h 24"/>
                  <a:gd name="T6" fmla="*/ 1 w 24"/>
                  <a:gd name="T7" fmla="*/ 14 h 24"/>
                  <a:gd name="T8" fmla="*/ 9 w 24"/>
                  <a:gd name="T9" fmla="*/ 1 h 24"/>
                  <a:gd name="T10" fmla="*/ 9 w 24"/>
                  <a:gd name="T11" fmla="*/ 1 h 24"/>
                  <a:gd name="T12" fmla="*/ 22 w 24"/>
                  <a:gd name="T13" fmla="*/ 10 h 24"/>
                  <a:gd name="T14" fmla="*/ 22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2" y="20"/>
                      <a:pt x="1" y="14"/>
                    </a:cubicBezTo>
                    <a:cubicBezTo>
                      <a:pt x="1" y="14"/>
                      <a:pt x="1" y="14"/>
                      <a:pt x="1" y="14"/>
                    </a:cubicBezTo>
                    <a:cubicBezTo>
                      <a:pt x="0" y="8"/>
                      <a:pt x="4" y="2"/>
                      <a:pt x="9" y="1"/>
                    </a:cubicBezTo>
                    <a:cubicBezTo>
                      <a:pt x="9" y="1"/>
                      <a:pt x="9" y="1"/>
                      <a:pt x="9" y="1"/>
                    </a:cubicBezTo>
                    <a:cubicBezTo>
                      <a:pt x="15" y="0"/>
                      <a:pt x="21" y="4"/>
                      <a:pt x="22" y="10"/>
                    </a:cubicBezTo>
                    <a:cubicBezTo>
                      <a:pt x="22" y="10"/>
                      <a:pt x="22" y="10"/>
                      <a:pt x="22" y="10"/>
                    </a:cubicBezTo>
                    <a:cubicBezTo>
                      <a:pt x="24" y="16"/>
                      <a:pt x="20" y="21"/>
                      <a:pt x="14" y="23"/>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íṧḷîḋe">
                <a:extLst>
                  <a:ext uri="{FF2B5EF4-FFF2-40B4-BE49-F238E27FC236}">
                    <a16:creationId xmlns:a16="http://schemas.microsoft.com/office/drawing/2014/main" xmlns="" id="{54BD576B-96D9-4262-9568-E9ADEB7A9A66}"/>
                  </a:ext>
                </a:extLst>
              </p:cNvPr>
              <p:cNvSpPr/>
              <p:nvPr/>
            </p:nvSpPr>
            <p:spPr bwMode="auto">
              <a:xfrm>
                <a:off x="5821363" y="4772025"/>
                <a:ext cx="77788" cy="79375"/>
              </a:xfrm>
              <a:custGeom>
                <a:avLst/>
                <a:gdLst>
                  <a:gd name="T0" fmla="*/ 15 w 24"/>
                  <a:gd name="T1" fmla="*/ 23 h 24"/>
                  <a:gd name="T2" fmla="*/ 15 w 24"/>
                  <a:gd name="T3" fmla="*/ 23 h 24"/>
                  <a:gd name="T4" fmla="*/ 2 w 24"/>
                  <a:gd name="T5" fmla="*/ 14 h 24"/>
                  <a:gd name="T6" fmla="*/ 2 w 24"/>
                  <a:gd name="T7" fmla="*/ 14 h 24"/>
                  <a:gd name="T8" fmla="*/ 10 w 24"/>
                  <a:gd name="T9" fmla="*/ 1 h 24"/>
                  <a:gd name="T10" fmla="*/ 10 w 24"/>
                  <a:gd name="T11" fmla="*/ 1 h 24"/>
                  <a:gd name="T12" fmla="*/ 23 w 24"/>
                  <a:gd name="T13" fmla="*/ 10 h 24"/>
                  <a:gd name="T14" fmla="*/ 23 w 24"/>
                  <a:gd name="T15" fmla="*/ 10 h 24"/>
                  <a:gd name="T16" fmla="*/ 15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5" y="23"/>
                    </a:moveTo>
                    <a:cubicBezTo>
                      <a:pt x="15" y="23"/>
                      <a:pt x="15" y="23"/>
                      <a:pt x="15" y="23"/>
                    </a:cubicBezTo>
                    <a:cubicBezTo>
                      <a:pt x="9" y="24"/>
                      <a:pt x="3" y="20"/>
                      <a:pt x="2" y="14"/>
                    </a:cubicBezTo>
                    <a:cubicBezTo>
                      <a:pt x="2" y="14"/>
                      <a:pt x="2" y="14"/>
                      <a:pt x="2" y="14"/>
                    </a:cubicBezTo>
                    <a:cubicBezTo>
                      <a:pt x="0" y="8"/>
                      <a:pt x="4" y="3"/>
                      <a:pt x="10" y="1"/>
                    </a:cubicBezTo>
                    <a:cubicBezTo>
                      <a:pt x="10" y="1"/>
                      <a:pt x="10" y="1"/>
                      <a:pt x="10" y="1"/>
                    </a:cubicBezTo>
                    <a:cubicBezTo>
                      <a:pt x="16" y="0"/>
                      <a:pt x="22" y="4"/>
                      <a:pt x="23" y="10"/>
                    </a:cubicBezTo>
                    <a:cubicBezTo>
                      <a:pt x="23" y="10"/>
                      <a:pt x="23" y="10"/>
                      <a:pt x="23" y="10"/>
                    </a:cubicBezTo>
                    <a:cubicBezTo>
                      <a:pt x="24" y="16"/>
                      <a:pt x="20" y="22"/>
                      <a:pt x="15" y="23"/>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ṩļïḍé">
                <a:extLst>
                  <a:ext uri="{FF2B5EF4-FFF2-40B4-BE49-F238E27FC236}">
                    <a16:creationId xmlns:a16="http://schemas.microsoft.com/office/drawing/2014/main" xmlns="" id="{50B6AE0C-A89C-40EB-8530-52BC4D47A998}"/>
                  </a:ext>
                </a:extLst>
              </p:cNvPr>
              <p:cNvSpPr/>
              <p:nvPr/>
            </p:nvSpPr>
            <p:spPr bwMode="auto">
              <a:xfrm>
                <a:off x="5821363" y="4765675"/>
                <a:ext cx="77788" cy="79375"/>
              </a:xfrm>
              <a:custGeom>
                <a:avLst/>
                <a:gdLst>
                  <a:gd name="T0" fmla="*/ 14 w 24"/>
                  <a:gd name="T1" fmla="*/ 22 h 24"/>
                  <a:gd name="T2" fmla="*/ 14 w 24"/>
                  <a:gd name="T3" fmla="*/ 22 h 24"/>
                  <a:gd name="T4" fmla="*/ 1 w 24"/>
                  <a:gd name="T5" fmla="*/ 14 h 24"/>
                  <a:gd name="T6" fmla="*/ 1 w 24"/>
                  <a:gd name="T7" fmla="*/ 14 h 24"/>
                  <a:gd name="T8" fmla="*/ 10 w 24"/>
                  <a:gd name="T9" fmla="*/ 1 h 24"/>
                  <a:gd name="T10" fmla="*/ 10 w 24"/>
                  <a:gd name="T11" fmla="*/ 1 h 24"/>
                  <a:gd name="T12" fmla="*/ 23 w 24"/>
                  <a:gd name="T13" fmla="*/ 9 h 24"/>
                  <a:gd name="T14" fmla="*/ 23 w 24"/>
                  <a:gd name="T15" fmla="*/ 9 h 24"/>
                  <a:gd name="T16" fmla="*/ 14 w 24"/>
                  <a:gd name="T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2"/>
                    </a:moveTo>
                    <a:cubicBezTo>
                      <a:pt x="14" y="22"/>
                      <a:pt x="14" y="22"/>
                      <a:pt x="14" y="22"/>
                    </a:cubicBezTo>
                    <a:cubicBezTo>
                      <a:pt x="8" y="24"/>
                      <a:pt x="2" y="20"/>
                      <a:pt x="1" y="14"/>
                    </a:cubicBezTo>
                    <a:cubicBezTo>
                      <a:pt x="1" y="14"/>
                      <a:pt x="1" y="14"/>
                      <a:pt x="1" y="14"/>
                    </a:cubicBezTo>
                    <a:cubicBezTo>
                      <a:pt x="0" y="8"/>
                      <a:pt x="4" y="2"/>
                      <a:pt x="10" y="1"/>
                    </a:cubicBezTo>
                    <a:cubicBezTo>
                      <a:pt x="10" y="1"/>
                      <a:pt x="10" y="1"/>
                      <a:pt x="10" y="1"/>
                    </a:cubicBezTo>
                    <a:cubicBezTo>
                      <a:pt x="16" y="0"/>
                      <a:pt x="21" y="4"/>
                      <a:pt x="23" y="9"/>
                    </a:cubicBezTo>
                    <a:cubicBezTo>
                      <a:pt x="23" y="9"/>
                      <a:pt x="23" y="9"/>
                      <a:pt x="23" y="9"/>
                    </a:cubicBezTo>
                    <a:cubicBezTo>
                      <a:pt x="24" y="15"/>
                      <a:pt x="20" y="21"/>
                      <a:pt x="14" y="22"/>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sḻíḍè">
                <a:extLst>
                  <a:ext uri="{FF2B5EF4-FFF2-40B4-BE49-F238E27FC236}">
                    <a16:creationId xmlns:a16="http://schemas.microsoft.com/office/drawing/2014/main" xmlns="" id="{B475C632-2E88-4E44-AEEE-ABDAEC6313E5}"/>
                  </a:ext>
                </a:extLst>
              </p:cNvPr>
              <p:cNvSpPr/>
              <p:nvPr/>
            </p:nvSpPr>
            <p:spPr bwMode="auto">
              <a:xfrm>
                <a:off x="5938838" y="4748213"/>
                <a:ext cx="79375" cy="79375"/>
              </a:xfrm>
              <a:custGeom>
                <a:avLst/>
                <a:gdLst>
                  <a:gd name="T0" fmla="*/ 14 w 24"/>
                  <a:gd name="T1" fmla="*/ 23 h 24"/>
                  <a:gd name="T2" fmla="*/ 14 w 24"/>
                  <a:gd name="T3" fmla="*/ 23 h 24"/>
                  <a:gd name="T4" fmla="*/ 1 w 24"/>
                  <a:gd name="T5" fmla="*/ 14 h 24"/>
                  <a:gd name="T6" fmla="*/ 1 w 24"/>
                  <a:gd name="T7" fmla="*/ 14 h 24"/>
                  <a:gd name="T8" fmla="*/ 10 w 24"/>
                  <a:gd name="T9" fmla="*/ 1 h 24"/>
                  <a:gd name="T10" fmla="*/ 10 w 24"/>
                  <a:gd name="T11" fmla="*/ 1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2" y="20"/>
                      <a:pt x="1" y="14"/>
                    </a:cubicBezTo>
                    <a:cubicBezTo>
                      <a:pt x="1" y="14"/>
                      <a:pt x="1" y="14"/>
                      <a:pt x="1" y="14"/>
                    </a:cubicBezTo>
                    <a:cubicBezTo>
                      <a:pt x="0" y="8"/>
                      <a:pt x="4" y="2"/>
                      <a:pt x="10" y="1"/>
                    </a:cubicBezTo>
                    <a:cubicBezTo>
                      <a:pt x="10" y="1"/>
                      <a:pt x="10" y="1"/>
                      <a:pt x="10" y="1"/>
                    </a:cubicBezTo>
                    <a:cubicBezTo>
                      <a:pt x="16" y="0"/>
                      <a:pt x="21" y="4"/>
                      <a:pt x="23" y="10"/>
                    </a:cubicBezTo>
                    <a:cubicBezTo>
                      <a:pt x="23" y="10"/>
                      <a:pt x="23" y="10"/>
                      <a:pt x="23" y="10"/>
                    </a:cubicBezTo>
                    <a:cubicBezTo>
                      <a:pt x="24" y="16"/>
                      <a:pt x="20" y="21"/>
                      <a:pt x="14" y="23"/>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îṡḻîde">
                <a:extLst>
                  <a:ext uri="{FF2B5EF4-FFF2-40B4-BE49-F238E27FC236}">
                    <a16:creationId xmlns:a16="http://schemas.microsoft.com/office/drawing/2014/main" xmlns="" id="{3BADB06E-D7C6-4A80-AFD7-9AA116565700}"/>
                  </a:ext>
                </a:extLst>
              </p:cNvPr>
              <p:cNvSpPr/>
              <p:nvPr/>
            </p:nvSpPr>
            <p:spPr bwMode="auto">
              <a:xfrm>
                <a:off x="5935663" y="4738688"/>
                <a:ext cx="79375" cy="79375"/>
              </a:xfrm>
              <a:custGeom>
                <a:avLst/>
                <a:gdLst>
                  <a:gd name="T0" fmla="*/ 15 w 24"/>
                  <a:gd name="T1" fmla="*/ 23 h 24"/>
                  <a:gd name="T2" fmla="*/ 15 w 24"/>
                  <a:gd name="T3" fmla="*/ 23 h 24"/>
                  <a:gd name="T4" fmla="*/ 2 w 24"/>
                  <a:gd name="T5" fmla="*/ 15 h 24"/>
                  <a:gd name="T6" fmla="*/ 2 w 24"/>
                  <a:gd name="T7" fmla="*/ 15 h 24"/>
                  <a:gd name="T8" fmla="*/ 10 w 24"/>
                  <a:gd name="T9" fmla="*/ 2 h 24"/>
                  <a:gd name="T10" fmla="*/ 10 w 24"/>
                  <a:gd name="T11" fmla="*/ 2 h 24"/>
                  <a:gd name="T12" fmla="*/ 23 w 24"/>
                  <a:gd name="T13" fmla="*/ 10 h 24"/>
                  <a:gd name="T14" fmla="*/ 23 w 24"/>
                  <a:gd name="T15" fmla="*/ 10 h 24"/>
                  <a:gd name="T16" fmla="*/ 15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5" y="23"/>
                    </a:moveTo>
                    <a:cubicBezTo>
                      <a:pt x="15" y="23"/>
                      <a:pt x="15" y="23"/>
                      <a:pt x="15" y="23"/>
                    </a:cubicBezTo>
                    <a:cubicBezTo>
                      <a:pt x="9" y="24"/>
                      <a:pt x="3" y="20"/>
                      <a:pt x="2" y="15"/>
                    </a:cubicBezTo>
                    <a:cubicBezTo>
                      <a:pt x="2" y="15"/>
                      <a:pt x="2" y="15"/>
                      <a:pt x="2" y="15"/>
                    </a:cubicBezTo>
                    <a:cubicBezTo>
                      <a:pt x="0" y="9"/>
                      <a:pt x="4" y="3"/>
                      <a:pt x="10" y="2"/>
                    </a:cubicBezTo>
                    <a:cubicBezTo>
                      <a:pt x="10" y="2"/>
                      <a:pt x="10" y="2"/>
                      <a:pt x="10" y="2"/>
                    </a:cubicBezTo>
                    <a:cubicBezTo>
                      <a:pt x="16" y="0"/>
                      <a:pt x="22" y="4"/>
                      <a:pt x="23" y="10"/>
                    </a:cubicBezTo>
                    <a:cubicBezTo>
                      <a:pt x="23" y="10"/>
                      <a:pt x="23" y="10"/>
                      <a:pt x="23" y="10"/>
                    </a:cubicBezTo>
                    <a:cubicBezTo>
                      <a:pt x="24" y="16"/>
                      <a:pt x="20" y="22"/>
                      <a:pt x="15" y="23"/>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íSḷîḑê">
                <a:extLst>
                  <a:ext uri="{FF2B5EF4-FFF2-40B4-BE49-F238E27FC236}">
                    <a16:creationId xmlns:a16="http://schemas.microsoft.com/office/drawing/2014/main" xmlns="" id="{91E412FE-4A26-4B5F-AE7E-FB93DD218088}"/>
                  </a:ext>
                </a:extLst>
              </p:cNvPr>
              <p:cNvSpPr/>
              <p:nvPr/>
            </p:nvSpPr>
            <p:spPr bwMode="auto">
              <a:xfrm>
                <a:off x="6054725" y="4725988"/>
                <a:ext cx="79375" cy="76200"/>
              </a:xfrm>
              <a:custGeom>
                <a:avLst/>
                <a:gdLst>
                  <a:gd name="T0" fmla="*/ 15 w 24"/>
                  <a:gd name="T1" fmla="*/ 22 h 23"/>
                  <a:gd name="T2" fmla="*/ 15 w 24"/>
                  <a:gd name="T3" fmla="*/ 22 h 23"/>
                  <a:gd name="T4" fmla="*/ 2 w 24"/>
                  <a:gd name="T5" fmla="*/ 14 h 23"/>
                  <a:gd name="T6" fmla="*/ 2 w 24"/>
                  <a:gd name="T7" fmla="*/ 14 h 23"/>
                  <a:gd name="T8" fmla="*/ 10 w 24"/>
                  <a:gd name="T9" fmla="*/ 1 h 23"/>
                  <a:gd name="T10" fmla="*/ 10 w 24"/>
                  <a:gd name="T11" fmla="*/ 1 h 23"/>
                  <a:gd name="T12" fmla="*/ 23 w 24"/>
                  <a:gd name="T13" fmla="*/ 9 h 23"/>
                  <a:gd name="T14" fmla="*/ 23 w 24"/>
                  <a:gd name="T15" fmla="*/ 9 h 23"/>
                  <a:gd name="T16" fmla="*/ 15 w 24"/>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15" y="22"/>
                    </a:moveTo>
                    <a:cubicBezTo>
                      <a:pt x="15" y="22"/>
                      <a:pt x="15" y="22"/>
                      <a:pt x="15" y="22"/>
                    </a:cubicBezTo>
                    <a:cubicBezTo>
                      <a:pt x="9" y="23"/>
                      <a:pt x="3" y="20"/>
                      <a:pt x="2" y="14"/>
                    </a:cubicBezTo>
                    <a:cubicBezTo>
                      <a:pt x="2" y="14"/>
                      <a:pt x="2" y="14"/>
                      <a:pt x="2" y="14"/>
                    </a:cubicBezTo>
                    <a:cubicBezTo>
                      <a:pt x="0" y="8"/>
                      <a:pt x="4" y="2"/>
                      <a:pt x="10" y="1"/>
                    </a:cubicBezTo>
                    <a:cubicBezTo>
                      <a:pt x="10" y="1"/>
                      <a:pt x="10" y="1"/>
                      <a:pt x="10" y="1"/>
                    </a:cubicBezTo>
                    <a:cubicBezTo>
                      <a:pt x="16" y="0"/>
                      <a:pt x="22" y="3"/>
                      <a:pt x="23" y="9"/>
                    </a:cubicBezTo>
                    <a:cubicBezTo>
                      <a:pt x="23" y="9"/>
                      <a:pt x="23" y="9"/>
                      <a:pt x="23" y="9"/>
                    </a:cubicBezTo>
                    <a:cubicBezTo>
                      <a:pt x="24" y="15"/>
                      <a:pt x="20" y="21"/>
                      <a:pt x="15" y="22"/>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i$ľiďê">
                <a:extLst>
                  <a:ext uri="{FF2B5EF4-FFF2-40B4-BE49-F238E27FC236}">
                    <a16:creationId xmlns:a16="http://schemas.microsoft.com/office/drawing/2014/main" xmlns="" id="{4C8C2FAB-C3DA-4745-A89A-C264686A1F13}"/>
                  </a:ext>
                </a:extLst>
              </p:cNvPr>
              <p:cNvSpPr/>
              <p:nvPr/>
            </p:nvSpPr>
            <p:spPr bwMode="auto">
              <a:xfrm>
                <a:off x="6054725" y="4716463"/>
                <a:ext cx="79375" cy="79375"/>
              </a:xfrm>
              <a:custGeom>
                <a:avLst/>
                <a:gdLst>
                  <a:gd name="T0" fmla="*/ 14 w 24"/>
                  <a:gd name="T1" fmla="*/ 23 h 24"/>
                  <a:gd name="T2" fmla="*/ 14 w 24"/>
                  <a:gd name="T3" fmla="*/ 23 h 24"/>
                  <a:gd name="T4" fmla="*/ 1 w 24"/>
                  <a:gd name="T5" fmla="*/ 14 h 24"/>
                  <a:gd name="T6" fmla="*/ 1 w 24"/>
                  <a:gd name="T7" fmla="*/ 14 h 24"/>
                  <a:gd name="T8" fmla="*/ 10 w 24"/>
                  <a:gd name="T9" fmla="*/ 1 h 24"/>
                  <a:gd name="T10" fmla="*/ 10 w 24"/>
                  <a:gd name="T11" fmla="*/ 1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2" y="20"/>
                      <a:pt x="1" y="14"/>
                    </a:cubicBezTo>
                    <a:cubicBezTo>
                      <a:pt x="1" y="14"/>
                      <a:pt x="1" y="14"/>
                      <a:pt x="1" y="14"/>
                    </a:cubicBezTo>
                    <a:cubicBezTo>
                      <a:pt x="0" y="8"/>
                      <a:pt x="4" y="3"/>
                      <a:pt x="10" y="1"/>
                    </a:cubicBezTo>
                    <a:cubicBezTo>
                      <a:pt x="10" y="1"/>
                      <a:pt x="10" y="1"/>
                      <a:pt x="10" y="1"/>
                    </a:cubicBezTo>
                    <a:cubicBezTo>
                      <a:pt x="16" y="0"/>
                      <a:pt x="21" y="4"/>
                      <a:pt x="23" y="10"/>
                    </a:cubicBezTo>
                    <a:cubicBezTo>
                      <a:pt x="23" y="10"/>
                      <a:pt x="23" y="10"/>
                      <a:pt x="23" y="10"/>
                    </a:cubicBezTo>
                    <a:cubicBezTo>
                      <a:pt x="24" y="16"/>
                      <a:pt x="20" y="22"/>
                      <a:pt x="14" y="23"/>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şliḓê">
                <a:extLst>
                  <a:ext uri="{FF2B5EF4-FFF2-40B4-BE49-F238E27FC236}">
                    <a16:creationId xmlns:a16="http://schemas.microsoft.com/office/drawing/2014/main" xmlns="" id="{166AFF0B-1115-45D1-BD85-3D10D49C10DC}"/>
                  </a:ext>
                </a:extLst>
              </p:cNvPr>
              <p:cNvSpPr/>
              <p:nvPr/>
            </p:nvSpPr>
            <p:spPr bwMode="auto">
              <a:xfrm>
                <a:off x="6127750" y="4484688"/>
                <a:ext cx="79375" cy="79375"/>
              </a:xfrm>
              <a:custGeom>
                <a:avLst/>
                <a:gdLst>
                  <a:gd name="T0" fmla="*/ 15 w 24"/>
                  <a:gd name="T1" fmla="*/ 23 h 24"/>
                  <a:gd name="T2" fmla="*/ 15 w 24"/>
                  <a:gd name="T3" fmla="*/ 23 h 24"/>
                  <a:gd name="T4" fmla="*/ 2 w 24"/>
                  <a:gd name="T5" fmla="*/ 14 h 24"/>
                  <a:gd name="T6" fmla="*/ 2 w 24"/>
                  <a:gd name="T7" fmla="*/ 14 h 24"/>
                  <a:gd name="T8" fmla="*/ 10 w 24"/>
                  <a:gd name="T9" fmla="*/ 1 h 24"/>
                  <a:gd name="T10" fmla="*/ 10 w 24"/>
                  <a:gd name="T11" fmla="*/ 1 h 24"/>
                  <a:gd name="T12" fmla="*/ 23 w 24"/>
                  <a:gd name="T13" fmla="*/ 10 h 24"/>
                  <a:gd name="T14" fmla="*/ 23 w 24"/>
                  <a:gd name="T15" fmla="*/ 10 h 24"/>
                  <a:gd name="T16" fmla="*/ 15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5" y="23"/>
                    </a:moveTo>
                    <a:cubicBezTo>
                      <a:pt x="15" y="23"/>
                      <a:pt x="15" y="23"/>
                      <a:pt x="15" y="23"/>
                    </a:cubicBezTo>
                    <a:cubicBezTo>
                      <a:pt x="9" y="24"/>
                      <a:pt x="3" y="20"/>
                      <a:pt x="2" y="14"/>
                    </a:cubicBezTo>
                    <a:cubicBezTo>
                      <a:pt x="2" y="14"/>
                      <a:pt x="2" y="14"/>
                      <a:pt x="2" y="14"/>
                    </a:cubicBezTo>
                    <a:cubicBezTo>
                      <a:pt x="0" y="8"/>
                      <a:pt x="4" y="2"/>
                      <a:pt x="10" y="1"/>
                    </a:cubicBezTo>
                    <a:cubicBezTo>
                      <a:pt x="10" y="1"/>
                      <a:pt x="10" y="1"/>
                      <a:pt x="10" y="1"/>
                    </a:cubicBezTo>
                    <a:cubicBezTo>
                      <a:pt x="16" y="0"/>
                      <a:pt x="22" y="4"/>
                      <a:pt x="23" y="10"/>
                    </a:cubicBezTo>
                    <a:cubicBezTo>
                      <a:pt x="23" y="10"/>
                      <a:pt x="23" y="10"/>
                      <a:pt x="23" y="10"/>
                    </a:cubicBezTo>
                    <a:cubicBezTo>
                      <a:pt x="24" y="16"/>
                      <a:pt x="20" y="21"/>
                      <a:pt x="15" y="23"/>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í$lîḍe">
                <a:extLst>
                  <a:ext uri="{FF2B5EF4-FFF2-40B4-BE49-F238E27FC236}">
                    <a16:creationId xmlns:a16="http://schemas.microsoft.com/office/drawing/2014/main" xmlns="" id="{A7992FE7-E726-4789-839F-08C277B3CB3F}"/>
                  </a:ext>
                </a:extLst>
              </p:cNvPr>
              <p:cNvSpPr/>
              <p:nvPr/>
            </p:nvSpPr>
            <p:spPr bwMode="auto">
              <a:xfrm>
                <a:off x="6127750" y="4475163"/>
                <a:ext cx="79375" cy="79375"/>
              </a:xfrm>
              <a:custGeom>
                <a:avLst/>
                <a:gdLst>
                  <a:gd name="T0" fmla="*/ 14 w 24"/>
                  <a:gd name="T1" fmla="*/ 23 h 24"/>
                  <a:gd name="T2" fmla="*/ 14 w 24"/>
                  <a:gd name="T3" fmla="*/ 23 h 24"/>
                  <a:gd name="T4" fmla="*/ 1 w 24"/>
                  <a:gd name="T5" fmla="*/ 15 h 24"/>
                  <a:gd name="T6" fmla="*/ 1 w 24"/>
                  <a:gd name="T7" fmla="*/ 15 h 24"/>
                  <a:gd name="T8" fmla="*/ 10 w 24"/>
                  <a:gd name="T9" fmla="*/ 2 h 24"/>
                  <a:gd name="T10" fmla="*/ 10 w 24"/>
                  <a:gd name="T11" fmla="*/ 2 h 24"/>
                  <a:gd name="T12" fmla="*/ 23 w 24"/>
                  <a:gd name="T13" fmla="*/ 10 h 24"/>
                  <a:gd name="T14" fmla="*/ 23 w 24"/>
                  <a:gd name="T15" fmla="*/ 10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14" y="23"/>
                      <a:pt x="14" y="23"/>
                      <a:pt x="14" y="23"/>
                    </a:cubicBezTo>
                    <a:cubicBezTo>
                      <a:pt x="8" y="24"/>
                      <a:pt x="2" y="21"/>
                      <a:pt x="1" y="15"/>
                    </a:cubicBezTo>
                    <a:cubicBezTo>
                      <a:pt x="1" y="15"/>
                      <a:pt x="1" y="15"/>
                      <a:pt x="1" y="15"/>
                    </a:cubicBezTo>
                    <a:cubicBezTo>
                      <a:pt x="0" y="9"/>
                      <a:pt x="4" y="3"/>
                      <a:pt x="10" y="2"/>
                    </a:cubicBezTo>
                    <a:cubicBezTo>
                      <a:pt x="10" y="2"/>
                      <a:pt x="10" y="2"/>
                      <a:pt x="10" y="2"/>
                    </a:cubicBezTo>
                    <a:cubicBezTo>
                      <a:pt x="16" y="0"/>
                      <a:pt x="21" y="4"/>
                      <a:pt x="23" y="10"/>
                    </a:cubicBezTo>
                    <a:cubicBezTo>
                      <a:pt x="23" y="10"/>
                      <a:pt x="23" y="10"/>
                      <a:pt x="23" y="10"/>
                    </a:cubicBezTo>
                    <a:cubicBezTo>
                      <a:pt x="24" y="16"/>
                      <a:pt x="20" y="22"/>
                      <a:pt x="14" y="23"/>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iṥ1îḋè">
                <a:extLst>
                  <a:ext uri="{FF2B5EF4-FFF2-40B4-BE49-F238E27FC236}">
                    <a16:creationId xmlns:a16="http://schemas.microsoft.com/office/drawing/2014/main" xmlns="" id="{26688172-6151-4035-9B02-13D1E5E30294}"/>
                  </a:ext>
                </a:extLst>
              </p:cNvPr>
              <p:cNvSpPr/>
              <p:nvPr/>
            </p:nvSpPr>
            <p:spPr bwMode="auto">
              <a:xfrm>
                <a:off x="6146800" y="4606925"/>
                <a:ext cx="109538" cy="177800"/>
              </a:xfrm>
              <a:custGeom>
                <a:avLst/>
                <a:gdLst>
                  <a:gd name="T0" fmla="*/ 29 w 33"/>
                  <a:gd name="T1" fmla="*/ 50 h 54"/>
                  <a:gd name="T2" fmla="*/ 14 w 33"/>
                  <a:gd name="T3" fmla="*/ 53 h 54"/>
                  <a:gd name="T4" fmla="*/ 8 w 33"/>
                  <a:gd name="T5" fmla="*/ 50 h 54"/>
                  <a:gd name="T6" fmla="*/ 0 w 33"/>
                  <a:gd name="T7" fmla="*/ 10 h 54"/>
                  <a:gd name="T8" fmla="*/ 4 w 33"/>
                  <a:gd name="T9" fmla="*/ 4 h 54"/>
                  <a:gd name="T10" fmla="*/ 19 w 33"/>
                  <a:gd name="T11" fmla="*/ 1 h 54"/>
                  <a:gd name="T12" fmla="*/ 24 w 33"/>
                  <a:gd name="T13" fmla="*/ 5 h 54"/>
                  <a:gd name="T14" fmla="*/ 33 w 33"/>
                  <a:gd name="T15" fmla="*/ 45 h 54"/>
                  <a:gd name="T16" fmla="*/ 29 w 33"/>
                  <a:gd name="T17"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4">
                    <a:moveTo>
                      <a:pt x="29" y="50"/>
                    </a:moveTo>
                    <a:cubicBezTo>
                      <a:pt x="14" y="53"/>
                      <a:pt x="14" y="53"/>
                      <a:pt x="14" y="53"/>
                    </a:cubicBezTo>
                    <a:cubicBezTo>
                      <a:pt x="11" y="54"/>
                      <a:pt x="9" y="52"/>
                      <a:pt x="8" y="50"/>
                    </a:cubicBezTo>
                    <a:cubicBezTo>
                      <a:pt x="0" y="10"/>
                      <a:pt x="0" y="10"/>
                      <a:pt x="0" y="10"/>
                    </a:cubicBezTo>
                    <a:cubicBezTo>
                      <a:pt x="0" y="7"/>
                      <a:pt x="1" y="5"/>
                      <a:pt x="4" y="4"/>
                    </a:cubicBezTo>
                    <a:cubicBezTo>
                      <a:pt x="19" y="1"/>
                      <a:pt x="19" y="1"/>
                      <a:pt x="19" y="1"/>
                    </a:cubicBezTo>
                    <a:cubicBezTo>
                      <a:pt x="21" y="0"/>
                      <a:pt x="24" y="2"/>
                      <a:pt x="24" y="5"/>
                    </a:cubicBezTo>
                    <a:cubicBezTo>
                      <a:pt x="33" y="45"/>
                      <a:pt x="33" y="45"/>
                      <a:pt x="33" y="45"/>
                    </a:cubicBezTo>
                    <a:cubicBezTo>
                      <a:pt x="33" y="47"/>
                      <a:pt x="32" y="50"/>
                      <a:pt x="29" y="50"/>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îšḷîḋe">
                <a:extLst>
                  <a:ext uri="{FF2B5EF4-FFF2-40B4-BE49-F238E27FC236}">
                    <a16:creationId xmlns:a16="http://schemas.microsoft.com/office/drawing/2014/main" xmlns="" id="{1E116DA7-FAB2-44D6-A4E5-FFDF11E809F6}"/>
                  </a:ext>
                </a:extLst>
              </p:cNvPr>
              <p:cNvSpPr/>
              <p:nvPr/>
            </p:nvSpPr>
            <p:spPr bwMode="auto">
              <a:xfrm>
                <a:off x="6143625" y="4600575"/>
                <a:ext cx="112713" cy="174625"/>
              </a:xfrm>
              <a:custGeom>
                <a:avLst/>
                <a:gdLst>
                  <a:gd name="T0" fmla="*/ 29 w 34"/>
                  <a:gd name="T1" fmla="*/ 49 h 53"/>
                  <a:gd name="T2" fmla="*/ 14 w 34"/>
                  <a:gd name="T3" fmla="*/ 53 h 53"/>
                  <a:gd name="T4" fmla="*/ 9 w 34"/>
                  <a:gd name="T5" fmla="*/ 49 h 53"/>
                  <a:gd name="T6" fmla="*/ 0 w 34"/>
                  <a:gd name="T7" fmla="*/ 9 h 53"/>
                  <a:gd name="T8" fmla="*/ 4 w 34"/>
                  <a:gd name="T9" fmla="*/ 3 h 53"/>
                  <a:gd name="T10" fmla="*/ 19 w 34"/>
                  <a:gd name="T11" fmla="*/ 0 h 53"/>
                  <a:gd name="T12" fmla="*/ 25 w 34"/>
                  <a:gd name="T13" fmla="*/ 4 h 53"/>
                  <a:gd name="T14" fmla="*/ 33 w 34"/>
                  <a:gd name="T15" fmla="*/ 44 h 53"/>
                  <a:gd name="T16" fmla="*/ 29 w 34"/>
                  <a:gd name="T17"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53">
                    <a:moveTo>
                      <a:pt x="29" y="49"/>
                    </a:moveTo>
                    <a:cubicBezTo>
                      <a:pt x="14" y="53"/>
                      <a:pt x="14" y="53"/>
                      <a:pt x="14" y="53"/>
                    </a:cubicBezTo>
                    <a:cubicBezTo>
                      <a:pt x="12" y="53"/>
                      <a:pt x="9" y="51"/>
                      <a:pt x="9" y="49"/>
                    </a:cubicBezTo>
                    <a:cubicBezTo>
                      <a:pt x="0" y="9"/>
                      <a:pt x="0" y="9"/>
                      <a:pt x="0" y="9"/>
                    </a:cubicBezTo>
                    <a:cubicBezTo>
                      <a:pt x="0" y="6"/>
                      <a:pt x="2" y="4"/>
                      <a:pt x="4" y="3"/>
                    </a:cubicBezTo>
                    <a:cubicBezTo>
                      <a:pt x="19" y="0"/>
                      <a:pt x="19" y="0"/>
                      <a:pt x="19" y="0"/>
                    </a:cubicBezTo>
                    <a:cubicBezTo>
                      <a:pt x="22" y="0"/>
                      <a:pt x="24" y="1"/>
                      <a:pt x="25" y="4"/>
                    </a:cubicBezTo>
                    <a:cubicBezTo>
                      <a:pt x="33" y="44"/>
                      <a:pt x="33" y="44"/>
                      <a:pt x="33" y="44"/>
                    </a:cubicBezTo>
                    <a:cubicBezTo>
                      <a:pt x="34" y="46"/>
                      <a:pt x="32" y="49"/>
                      <a:pt x="29" y="49"/>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íşḷïḓe">
                <a:extLst>
                  <a:ext uri="{FF2B5EF4-FFF2-40B4-BE49-F238E27FC236}">
                    <a16:creationId xmlns:a16="http://schemas.microsoft.com/office/drawing/2014/main" xmlns="" id="{ACD97205-0881-45D7-A701-BBCC82D8E930}"/>
                  </a:ext>
                </a:extLst>
              </p:cNvPr>
              <p:cNvSpPr/>
              <p:nvPr/>
            </p:nvSpPr>
            <p:spPr bwMode="auto">
              <a:xfrm>
                <a:off x="5102225" y="2600325"/>
                <a:ext cx="398463" cy="327025"/>
              </a:xfrm>
              <a:custGeom>
                <a:avLst/>
                <a:gdLst>
                  <a:gd name="T0" fmla="*/ 251 w 251"/>
                  <a:gd name="T1" fmla="*/ 13 h 206"/>
                  <a:gd name="T2" fmla="*/ 247 w 251"/>
                  <a:gd name="T3" fmla="*/ 0 h 206"/>
                  <a:gd name="T4" fmla="*/ 0 w 251"/>
                  <a:gd name="T5" fmla="*/ 75 h 206"/>
                  <a:gd name="T6" fmla="*/ 4 w 251"/>
                  <a:gd name="T7" fmla="*/ 86 h 206"/>
                  <a:gd name="T8" fmla="*/ 114 w 251"/>
                  <a:gd name="T9" fmla="*/ 206 h 206"/>
                  <a:gd name="T10" fmla="*/ 224 w 251"/>
                  <a:gd name="T11" fmla="*/ 173 h 206"/>
                  <a:gd name="T12" fmla="*/ 251 w 251"/>
                  <a:gd name="T13" fmla="*/ 13 h 206"/>
                </a:gdLst>
                <a:ahLst/>
                <a:cxnLst>
                  <a:cxn ang="0">
                    <a:pos x="T0" y="T1"/>
                  </a:cxn>
                  <a:cxn ang="0">
                    <a:pos x="T2" y="T3"/>
                  </a:cxn>
                  <a:cxn ang="0">
                    <a:pos x="T4" y="T5"/>
                  </a:cxn>
                  <a:cxn ang="0">
                    <a:pos x="T6" y="T7"/>
                  </a:cxn>
                  <a:cxn ang="0">
                    <a:pos x="T8" y="T9"/>
                  </a:cxn>
                  <a:cxn ang="0">
                    <a:pos x="T10" y="T11"/>
                  </a:cxn>
                  <a:cxn ang="0">
                    <a:pos x="T12" y="T13"/>
                  </a:cxn>
                </a:cxnLst>
                <a:rect l="0" t="0" r="r" b="b"/>
                <a:pathLst>
                  <a:path w="251" h="206">
                    <a:moveTo>
                      <a:pt x="251" y="13"/>
                    </a:moveTo>
                    <a:lnTo>
                      <a:pt x="247" y="0"/>
                    </a:lnTo>
                    <a:lnTo>
                      <a:pt x="0" y="75"/>
                    </a:lnTo>
                    <a:lnTo>
                      <a:pt x="4" y="86"/>
                    </a:lnTo>
                    <a:lnTo>
                      <a:pt x="114" y="206"/>
                    </a:lnTo>
                    <a:lnTo>
                      <a:pt x="224" y="173"/>
                    </a:lnTo>
                    <a:lnTo>
                      <a:pt x="251" y="13"/>
                    </a:lnTo>
                    <a:close/>
                  </a:path>
                </a:pathLst>
              </a:custGeom>
              <a:solidFill>
                <a:srgbClr val="F5F8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iS1iďè">
                <a:extLst>
                  <a:ext uri="{FF2B5EF4-FFF2-40B4-BE49-F238E27FC236}">
                    <a16:creationId xmlns:a16="http://schemas.microsoft.com/office/drawing/2014/main" xmlns="" id="{18A0751A-1D28-494E-AA7D-873A574EB776}"/>
                  </a:ext>
                </a:extLst>
              </p:cNvPr>
              <p:cNvSpPr/>
              <p:nvPr/>
            </p:nvSpPr>
            <p:spPr bwMode="auto">
              <a:xfrm>
                <a:off x="5283200" y="2874963"/>
                <a:ext cx="174625" cy="190500"/>
              </a:xfrm>
              <a:custGeom>
                <a:avLst/>
                <a:gdLst>
                  <a:gd name="T0" fmla="*/ 45 w 53"/>
                  <a:gd name="T1" fmla="*/ 50 h 58"/>
                  <a:gd name="T2" fmla="*/ 53 w 53"/>
                  <a:gd name="T3" fmla="*/ 0 h 58"/>
                  <a:gd name="T4" fmla="*/ 0 w 53"/>
                  <a:gd name="T5" fmla="*/ 16 h 58"/>
                  <a:gd name="T6" fmla="*/ 34 w 53"/>
                  <a:gd name="T7" fmla="*/ 54 h 58"/>
                  <a:gd name="T8" fmla="*/ 45 w 53"/>
                  <a:gd name="T9" fmla="*/ 50 h 58"/>
                </a:gdLst>
                <a:ahLst/>
                <a:cxnLst>
                  <a:cxn ang="0">
                    <a:pos x="T0" y="T1"/>
                  </a:cxn>
                  <a:cxn ang="0">
                    <a:pos x="T2" y="T3"/>
                  </a:cxn>
                  <a:cxn ang="0">
                    <a:pos x="T4" y="T5"/>
                  </a:cxn>
                  <a:cxn ang="0">
                    <a:pos x="T6" y="T7"/>
                  </a:cxn>
                  <a:cxn ang="0">
                    <a:pos x="T8" y="T9"/>
                  </a:cxn>
                </a:cxnLst>
                <a:rect l="0" t="0" r="r" b="b"/>
                <a:pathLst>
                  <a:path w="53" h="58">
                    <a:moveTo>
                      <a:pt x="45" y="50"/>
                    </a:moveTo>
                    <a:cubicBezTo>
                      <a:pt x="53" y="0"/>
                      <a:pt x="53" y="0"/>
                      <a:pt x="53" y="0"/>
                    </a:cubicBezTo>
                    <a:cubicBezTo>
                      <a:pt x="0" y="16"/>
                      <a:pt x="0" y="16"/>
                      <a:pt x="0" y="16"/>
                    </a:cubicBezTo>
                    <a:cubicBezTo>
                      <a:pt x="34" y="54"/>
                      <a:pt x="34" y="54"/>
                      <a:pt x="34" y="54"/>
                    </a:cubicBezTo>
                    <a:cubicBezTo>
                      <a:pt x="38" y="58"/>
                      <a:pt x="44" y="56"/>
                      <a:pt x="45" y="50"/>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iṣḷïdê">
                <a:extLst>
                  <a:ext uri="{FF2B5EF4-FFF2-40B4-BE49-F238E27FC236}">
                    <a16:creationId xmlns:a16="http://schemas.microsoft.com/office/drawing/2014/main" xmlns="" id="{ED5CB97C-4919-4B59-9C83-2FA696E92C0F}"/>
                  </a:ext>
                </a:extLst>
              </p:cNvPr>
              <p:cNvSpPr/>
              <p:nvPr/>
            </p:nvSpPr>
            <p:spPr bwMode="auto">
              <a:xfrm>
                <a:off x="5102225" y="2693988"/>
                <a:ext cx="249238" cy="233363"/>
              </a:xfrm>
              <a:custGeom>
                <a:avLst/>
                <a:gdLst>
                  <a:gd name="T0" fmla="*/ 27 w 157"/>
                  <a:gd name="T1" fmla="*/ 8 h 147"/>
                  <a:gd name="T2" fmla="*/ 0 w 157"/>
                  <a:gd name="T3" fmla="*/ 16 h 147"/>
                  <a:gd name="T4" fmla="*/ 4 w 157"/>
                  <a:gd name="T5" fmla="*/ 27 h 147"/>
                  <a:gd name="T6" fmla="*/ 114 w 157"/>
                  <a:gd name="T7" fmla="*/ 147 h 147"/>
                  <a:gd name="T8" fmla="*/ 157 w 157"/>
                  <a:gd name="T9" fmla="*/ 135 h 147"/>
                  <a:gd name="T10" fmla="*/ 76 w 157"/>
                  <a:gd name="T11" fmla="*/ 0 h 147"/>
                  <a:gd name="T12" fmla="*/ 27 w 157"/>
                  <a:gd name="T13" fmla="*/ 8 h 147"/>
                </a:gdLst>
                <a:ahLst/>
                <a:cxnLst>
                  <a:cxn ang="0">
                    <a:pos x="T0" y="T1"/>
                  </a:cxn>
                  <a:cxn ang="0">
                    <a:pos x="T2" y="T3"/>
                  </a:cxn>
                  <a:cxn ang="0">
                    <a:pos x="T4" y="T5"/>
                  </a:cxn>
                  <a:cxn ang="0">
                    <a:pos x="T6" y="T7"/>
                  </a:cxn>
                  <a:cxn ang="0">
                    <a:pos x="T8" y="T9"/>
                  </a:cxn>
                  <a:cxn ang="0">
                    <a:pos x="T10" y="T11"/>
                  </a:cxn>
                  <a:cxn ang="0">
                    <a:pos x="T12" y="T13"/>
                  </a:cxn>
                </a:cxnLst>
                <a:rect l="0" t="0" r="r" b="b"/>
                <a:pathLst>
                  <a:path w="157" h="147">
                    <a:moveTo>
                      <a:pt x="27" y="8"/>
                    </a:moveTo>
                    <a:lnTo>
                      <a:pt x="0" y="16"/>
                    </a:lnTo>
                    <a:lnTo>
                      <a:pt x="4" y="27"/>
                    </a:lnTo>
                    <a:lnTo>
                      <a:pt x="114" y="147"/>
                    </a:lnTo>
                    <a:lnTo>
                      <a:pt x="157" y="135"/>
                    </a:lnTo>
                    <a:lnTo>
                      <a:pt x="76" y="0"/>
                    </a:lnTo>
                    <a:lnTo>
                      <a:pt x="27" y="8"/>
                    </a:lnTo>
                    <a:close/>
                  </a:path>
                </a:pathLst>
              </a:custGeom>
              <a:solidFill>
                <a:srgbClr val="DBC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ļîḑe">
                <a:extLst>
                  <a:ext uri="{FF2B5EF4-FFF2-40B4-BE49-F238E27FC236}">
                    <a16:creationId xmlns:a16="http://schemas.microsoft.com/office/drawing/2014/main" xmlns="" id="{FDDEEB85-7DAE-402F-B0CB-A673CDBDBF35}"/>
                  </a:ext>
                </a:extLst>
              </p:cNvPr>
              <p:cNvSpPr/>
              <p:nvPr/>
            </p:nvSpPr>
            <p:spPr bwMode="auto">
              <a:xfrm>
                <a:off x="4965700" y="2184400"/>
                <a:ext cx="468313" cy="544513"/>
              </a:xfrm>
              <a:custGeom>
                <a:avLst/>
                <a:gdLst>
                  <a:gd name="T0" fmla="*/ 0 w 295"/>
                  <a:gd name="T1" fmla="*/ 63 h 343"/>
                  <a:gd name="T2" fmla="*/ 88 w 295"/>
                  <a:gd name="T3" fmla="*/ 343 h 343"/>
                  <a:gd name="T4" fmla="*/ 295 w 295"/>
                  <a:gd name="T5" fmla="*/ 281 h 343"/>
                  <a:gd name="T6" fmla="*/ 210 w 295"/>
                  <a:gd name="T7" fmla="*/ 0 h 343"/>
                  <a:gd name="T8" fmla="*/ 0 w 295"/>
                  <a:gd name="T9" fmla="*/ 63 h 343"/>
                </a:gdLst>
                <a:ahLst/>
                <a:cxnLst>
                  <a:cxn ang="0">
                    <a:pos x="T0" y="T1"/>
                  </a:cxn>
                  <a:cxn ang="0">
                    <a:pos x="T2" y="T3"/>
                  </a:cxn>
                  <a:cxn ang="0">
                    <a:pos x="T4" y="T5"/>
                  </a:cxn>
                  <a:cxn ang="0">
                    <a:pos x="T6" y="T7"/>
                  </a:cxn>
                  <a:cxn ang="0">
                    <a:pos x="T8" y="T9"/>
                  </a:cxn>
                </a:cxnLst>
                <a:rect l="0" t="0" r="r" b="b"/>
                <a:pathLst>
                  <a:path w="295" h="343">
                    <a:moveTo>
                      <a:pt x="0" y="63"/>
                    </a:moveTo>
                    <a:lnTo>
                      <a:pt x="88" y="343"/>
                    </a:lnTo>
                    <a:lnTo>
                      <a:pt x="295" y="281"/>
                    </a:lnTo>
                    <a:lnTo>
                      <a:pt x="210" y="0"/>
                    </a:lnTo>
                    <a:lnTo>
                      <a:pt x="0" y="63"/>
                    </a:ln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îṣ1ïḑe">
                <a:extLst>
                  <a:ext uri="{FF2B5EF4-FFF2-40B4-BE49-F238E27FC236}">
                    <a16:creationId xmlns:a16="http://schemas.microsoft.com/office/drawing/2014/main" xmlns="" id="{8A421105-67DE-432F-AA0B-281F66137482}"/>
                  </a:ext>
                </a:extLst>
              </p:cNvPr>
              <p:cNvSpPr/>
              <p:nvPr/>
            </p:nvSpPr>
            <p:spPr bwMode="auto">
              <a:xfrm>
                <a:off x="5273675" y="2165350"/>
                <a:ext cx="223838" cy="471488"/>
              </a:xfrm>
              <a:custGeom>
                <a:avLst/>
                <a:gdLst>
                  <a:gd name="T0" fmla="*/ 0 w 141"/>
                  <a:gd name="T1" fmla="*/ 17 h 297"/>
                  <a:gd name="T2" fmla="*/ 87 w 141"/>
                  <a:gd name="T3" fmla="*/ 297 h 297"/>
                  <a:gd name="T4" fmla="*/ 141 w 141"/>
                  <a:gd name="T5" fmla="*/ 281 h 297"/>
                  <a:gd name="T6" fmla="*/ 56 w 141"/>
                  <a:gd name="T7" fmla="*/ 0 h 297"/>
                  <a:gd name="T8" fmla="*/ 0 w 141"/>
                  <a:gd name="T9" fmla="*/ 17 h 297"/>
                </a:gdLst>
                <a:ahLst/>
                <a:cxnLst>
                  <a:cxn ang="0">
                    <a:pos x="T0" y="T1"/>
                  </a:cxn>
                  <a:cxn ang="0">
                    <a:pos x="T2" y="T3"/>
                  </a:cxn>
                  <a:cxn ang="0">
                    <a:pos x="T4" y="T5"/>
                  </a:cxn>
                  <a:cxn ang="0">
                    <a:pos x="T6" y="T7"/>
                  </a:cxn>
                  <a:cxn ang="0">
                    <a:pos x="T8" y="T9"/>
                  </a:cxn>
                </a:cxnLst>
                <a:rect l="0" t="0" r="r" b="b"/>
                <a:pathLst>
                  <a:path w="141" h="297">
                    <a:moveTo>
                      <a:pt x="0" y="17"/>
                    </a:moveTo>
                    <a:lnTo>
                      <a:pt x="87" y="297"/>
                    </a:lnTo>
                    <a:lnTo>
                      <a:pt x="141" y="281"/>
                    </a:lnTo>
                    <a:lnTo>
                      <a:pt x="56" y="0"/>
                    </a:lnTo>
                    <a:lnTo>
                      <a:pt x="0" y="17"/>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şḷiḓê">
                <a:extLst>
                  <a:ext uri="{FF2B5EF4-FFF2-40B4-BE49-F238E27FC236}">
                    <a16:creationId xmlns:a16="http://schemas.microsoft.com/office/drawing/2014/main" xmlns="" id="{190257AF-1857-4E76-BEE6-CACFCED1CE5F}"/>
                  </a:ext>
                </a:extLst>
              </p:cNvPr>
              <p:cNvSpPr/>
              <p:nvPr/>
            </p:nvSpPr>
            <p:spPr bwMode="auto">
              <a:xfrm>
                <a:off x="4965700" y="2247900"/>
                <a:ext cx="257175" cy="481013"/>
              </a:xfrm>
              <a:custGeom>
                <a:avLst/>
                <a:gdLst>
                  <a:gd name="T0" fmla="*/ 0 w 162"/>
                  <a:gd name="T1" fmla="*/ 23 h 303"/>
                  <a:gd name="T2" fmla="*/ 88 w 162"/>
                  <a:gd name="T3" fmla="*/ 303 h 303"/>
                  <a:gd name="T4" fmla="*/ 162 w 162"/>
                  <a:gd name="T5" fmla="*/ 281 h 303"/>
                  <a:gd name="T6" fmla="*/ 75 w 162"/>
                  <a:gd name="T7" fmla="*/ 0 h 303"/>
                  <a:gd name="T8" fmla="*/ 0 w 162"/>
                  <a:gd name="T9" fmla="*/ 23 h 303"/>
                </a:gdLst>
                <a:ahLst/>
                <a:cxnLst>
                  <a:cxn ang="0">
                    <a:pos x="T0" y="T1"/>
                  </a:cxn>
                  <a:cxn ang="0">
                    <a:pos x="T2" y="T3"/>
                  </a:cxn>
                  <a:cxn ang="0">
                    <a:pos x="T4" y="T5"/>
                  </a:cxn>
                  <a:cxn ang="0">
                    <a:pos x="T6" y="T7"/>
                  </a:cxn>
                  <a:cxn ang="0">
                    <a:pos x="T8" y="T9"/>
                  </a:cxn>
                </a:cxnLst>
                <a:rect l="0" t="0" r="r" b="b"/>
                <a:pathLst>
                  <a:path w="162" h="303">
                    <a:moveTo>
                      <a:pt x="0" y="23"/>
                    </a:moveTo>
                    <a:lnTo>
                      <a:pt x="88" y="303"/>
                    </a:lnTo>
                    <a:lnTo>
                      <a:pt x="162" y="281"/>
                    </a:lnTo>
                    <a:lnTo>
                      <a:pt x="75" y="0"/>
                    </a:lnTo>
                    <a:lnTo>
                      <a:pt x="0" y="23"/>
                    </a:ln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iṣļiḍè">
                <a:extLst>
                  <a:ext uri="{FF2B5EF4-FFF2-40B4-BE49-F238E27FC236}">
                    <a16:creationId xmlns:a16="http://schemas.microsoft.com/office/drawing/2014/main" xmlns="" id="{A530DA6F-2FA6-478C-AD3A-2287510E1EFB}"/>
                  </a:ext>
                </a:extLst>
              </p:cNvPr>
              <p:cNvSpPr/>
              <p:nvPr/>
            </p:nvSpPr>
            <p:spPr bwMode="auto">
              <a:xfrm>
                <a:off x="4857750" y="1789113"/>
                <a:ext cx="455613" cy="339725"/>
              </a:xfrm>
              <a:custGeom>
                <a:avLst/>
                <a:gdLst>
                  <a:gd name="T0" fmla="*/ 17 w 138"/>
                  <a:gd name="T1" fmla="*/ 96 h 103"/>
                  <a:gd name="T2" fmla="*/ 2 w 138"/>
                  <a:gd name="T3" fmla="*/ 43 h 103"/>
                  <a:gd name="T4" fmla="*/ 8 w 138"/>
                  <a:gd name="T5" fmla="*/ 32 h 103"/>
                  <a:gd name="T6" fmla="*/ 110 w 138"/>
                  <a:gd name="T7" fmla="*/ 2 h 103"/>
                  <a:gd name="T8" fmla="*/ 121 w 138"/>
                  <a:gd name="T9" fmla="*/ 8 h 103"/>
                  <a:gd name="T10" fmla="*/ 136 w 138"/>
                  <a:gd name="T11" fmla="*/ 60 h 103"/>
                  <a:gd name="T12" fmla="*/ 130 w 138"/>
                  <a:gd name="T13" fmla="*/ 71 h 103"/>
                  <a:gd name="T14" fmla="*/ 28 w 138"/>
                  <a:gd name="T15" fmla="*/ 102 h 103"/>
                  <a:gd name="T16" fmla="*/ 17 w 138"/>
                  <a:gd name="T17"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03">
                    <a:moveTo>
                      <a:pt x="17" y="96"/>
                    </a:moveTo>
                    <a:cubicBezTo>
                      <a:pt x="2" y="43"/>
                      <a:pt x="2" y="43"/>
                      <a:pt x="2" y="43"/>
                    </a:cubicBezTo>
                    <a:cubicBezTo>
                      <a:pt x="0" y="39"/>
                      <a:pt x="3" y="34"/>
                      <a:pt x="8" y="32"/>
                    </a:cubicBezTo>
                    <a:cubicBezTo>
                      <a:pt x="110" y="2"/>
                      <a:pt x="110" y="2"/>
                      <a:pt x="110" y="2"/>
                    </a:cubicBezTo>
                    <a:cubicBezTo>
                      <a:pt x="115" y="0"/>
                      <a:pt x="120" y="3"/>
                      <a:pt x="121" y="8"/>
                    </a:cubicBezTo>
                    <a:cubicBezTo>
                      <a:pt x="136" y="60"/>
                      <a:pt x="136" y="60"/>
                      <a:pt x="136" y="60"/>
                    </a:cubicBezTo>
                    <a:cubicBezTo>
                      <a:pt x="138" y="65"/>
                      <a:pt x="135" y="70"/>
                      <a:pt x="130" y="71"/>
                    </a:cubicBezTo>
                    <a:cubicBezTo>
                      <a:pt x="28" y="102"/>
                      <a:pt x="28" y="102"/>
                      <a:pt x="28" y="102"/>
                    </a:cubicBezTo>
                    <a:cubicBezTo>
                      <a:pt x="24" y="103"/>
                      <a:pt x="19" y="100"/>
                      <a:pt x="17" y="96"/>
                    </a:cubicBezTo>
                    <a:close/>
                  </a:path>
                </a:pathLst>
              </a:custGeom>
              <a:solidFill>
                <a:srgbClr val="E161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ïşļïḍé">
                <a:extLst>
                  <a:ext uri="{FF2B5EF4-FFF2-40B4-BE49-F238E27FC236}">
                    <a16:creationId xmlns:a16="http://schemas.microsoft.com/office/drawing/2014/main" xmlns="" id="{FCAAC76B-031C-4099-8ED6-57E543D00E97}"/>
                  </a:ext>
                </a:extLst>
              </p:cNvPr>
              <p:cNvSpPr/>
              <p:nvPr/>
            </p:nvSpPr>
            <p:spPr bwMode="auto">
              <a:xfrm>
                <a:off x="4906963" y="1963738"/>
                <a:ext cx="458788" cy="333375"/>
              </a:xfrm>
              <a:custGeom>
                <a:avLst/>
                <a:gdLst>
                  <a:gd name="T0" fmla="*/ 0 w 289"/>
                  <a:gd name="T1" fmla="*/ 73 h 210"/>
                  <a:gd name="T2" fmla="*/ 42 w 289"/>
                  <a:gd name="T3" fmla="*/ 210 h 210"/>
                  <a:gd name="T4" fmla="*/ 289 w 289"/>
                  <a:gd name="T5" fmla="*/ 135 h 210"/>
                  <a:gd name="T6" fmla="*/ 247 w 289"/>
                  <a:gd name="T7" fmla="*/ 0 h 210"/>
                  <a:gd name="T8" fmla="*/ 0 w 289"/>
                  <a:gd name="T9" fmla="*/ 73 h 210"/>
                </a:gdLst>
                <a:ahLst/>
                <a:cxnLst>
                  <a:cxn ang="0">
                    <a:pos x="T0" y="T1"/>
                  </a:cxn>
                  <a:cxn ang="0">
                    <a:pos x="T2" y="T3"/>
                  </a:cxn>
                  <a:cxn ang="0">
                    <a:pos x="T4" y="T5"/>
                  </a:cxn>
                  <a:cxn ang="0">
                    <a:pos x="T6" y="T7"/>
                  </a:cxn>
                  <a:cxn ang="0">
                    <a:pos x="T8" y="T9"/>
                  </a:cxn>
                </a:cxnLst>
                <a:rect l="0" t="0" r="r" b="b"/>
                <a:pathLst>
                  <a:path w="289" h="210">
                    <a:moveTo>
                      <a:pt x="0" y="73"/>
                    </a:moveTo>
                    <a:lnTo>
                      <a:pt x="42" y="210"/>
                    </a:lnTo>
                    <a:lnTo>
                      <a:pt x="289" y="135"/>
                    </a:lnTo>
                    <a:lnTo>
                      <a:pt x="247" y="0"/>
                    </a:lnTo>
                    <a:lnTo>
                      <a:pt x="0" y="73"/>
                    </a:lnTo>
                    <a:close/>
                  </a:path>
                </a:pathLst>
              </a:custGeom>
              <a:solidFill>
                <a:srgbClr val="F5F8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îṣḷïḑè">
                <a:extLst>
                  <a:ext uri="{FF2B5EF4-FFF2-40B4-BE49-F238E27FC236}">
                    <a16:creationId xmlns:a16="http://schemas.microsoft.com/office/drawing/2014/main" xmlns="" id="{6D9D9170-568C-45E1-B2E9-49EE1BD81073}"/>
                  </a:ext>
                </a:extLst>
              </p:cNvPr>
              <p:cNvSpPr/>
              <p:nvPr/>
            </p:nvSpPr>
            <p:spPr bwMode="auto">
              <a:xfrm>
                <a:off x="4906963" y="2043113"/>
                <a:ext cx="190500" cy="254000"/>
              </a:xfrm>
              <a:custGeom>
                <a:avLst/>
                <a:gdLst>
                  <a:gd name="T0" fmla="*/ 0 w 120"/>
                  <a:gd name="T1" fmla="*/ 23 h 160"/>
                  <a:gd name="T2" fmla="*/ 42 w 120"/>
                  <a:gd name="T3" fmla="*/ 160 h 160"/>
                  <a:gd name="T4" fmla="*/ 120 w 120"/>
                  <a:gd name="T5" fmla="*/ 137 h 160"/>
                  <a:gd name="T6" fmla="*/ 79 w 120"/>
                  <a:gd name="T7" fmla="*/ 0 h 160"/>
                  <a:gd name="T8" fmla="*/ 0 w 120"/>
                  <a:gd name="T9" fmla="*/ 23 h 160"/>
                </a:gdLst>
                <a:ahLst/>
                <a:cxnLst>
                  <a:cxn ang="0">
                    <a:pos x="T0" y="T1"/>
                  </a:cxn>
                  <a:cxn ang="0">
                    <a:pos x="T2" y="T3"/>
                  </a:cxn>
                  <a:cxn ang="0">
                    <a:pos x="T4" y="T5"/>
                  </a:cxn>
                  <a:cxn ang="0">
                    <a:pos x="T6" y="T7"/>
                  </a:cxn>
                  <a:cxn ang="0">
                    <a:pos x="T8" y="T9"/>
                  </a:cxn>
                </a:cxnLst>
                <a:rect l="0" t="0" r="r" b="b"/>
                <a:pathLst>
                  <a:path w="120" h="160">
                    <a:moveTo>
                      <a:pt x="0" y="23"/>
                    </a:moveTo>
                    <a:lnTo>
                      <a:pt x="42" y="160"/>
                    </a:lnTo>
                    <a:lnTo>
                      <a:pt x="120" y="137"/>
                    </a:lnTo>
                    <a:lnTo>
                      <a:pt x="79" y="0"/>
                    </a:lnTo>
                    <a:lnTo>
                      <a:pt x="0" y="23"/>
                    </a:lnTo>
                    <a:close/>
                  </a:path>
                </a:pathLst>
              </a:custGeom>
              <a:solidFill>
                <a:srgbClr val="DBC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îŝľîde">
                <a:extLst>
                  <a:ext uri="{FF2B5EF4-FFF2-40B4-BE49-F238E27FC236}">
                    <a16:creationId xmlns:a16="http://schemas.microsoft.com/office/drawing/2014/main" xmlns="" id="{EF245FB8-3531-488D-8491-81B0C34E3583}"/>
                  </a:ext>
                </a:extLst>
              </p:cNvPr>
              <p:cNvSpPr/>
              <p:nvPr/>
            </p:nvSpPr>
            <p:spPr bwMode="auto">
              <a:xfrm>
                <a:off x="3732213" y="3413125"/>
                <a:ext cx="177800" cy="214313"/>
              </a:xfrm>
              <a:custGeom>
                <a:avLst/>
                <a:gdLst>
                  <a:gd name="T0" fmla="*/ 54 w 112"/>
                  <a:gd name="T1" fmla="*/ 135 h 135"/>
                  <a:gd name="T2" fmla="*/ 0 w 112"/>
                  <a:gd name="T3" fmla="*/ 106 h 135"/>
                  <a:gd name="T4" fmla="*/ 58 w 112"/>
                  <a:gd name="T5" fmla="*/ 0 h 135"/>
                  <a:gd name="T6" fmla="*/ 112 w 112"/>
                  <a:gd name="T7" fmla="*/ 29 h 135"/>
                  <a:gd name="T8" fmla="*/ 54 w 112"/>
                  <a:gd name="T9" fmla="*/ 135 h 135"/>
                </a:gdLst>
                <a:ahLst/>
                <a:cxnLst>
                  <a:cxn ang="0">
                    <a:pos x="T0" y="T1"/>
                  </a:cxn>
                  <a:cxn ang="0">
                    <a:pos x="T2" y="T3"/>
                  </a:cxn>
                  <a:cxn ang="0">
                    <a:pos x="T4" y="T5"/>
                  </a:cxn>
                  <a:cxn ang="0">
                    <a:pos x="T6" y="T7"/>
                  </a:cxn>
                  <a:cxn ang="0">
                    <a:pos x="T8" y="T9"/>
                  </a:cxn>
                </a:cxnLst>
                <a:rect l="0" t="0" r="r" b="b"/>
                <a:pathLst>
                  <a:path w="112" h="135">
                    <a:moveTo>
                      <a:pt x="54" y="135"/>
                    </a:moveTo>
                    <a:lnTo>
                      <a:pt x="0" y="106"/>
                    </a:lnTo>
                    <a:lnTo>
                      <a:pt x="58" y="0"/>
                    </a:lnTo>
                    <a:lnTo>
                      <a:pt x="112" y="29"/>
                    </a:lnTo>
                    <a:lnTo>
                      <a:pt x="54" y="135"/>
                    </a:ln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ľiďe">
                <a:extLst>
                  <a:ext uri="{FF2B5EF4-FFF2-40B4-BE49-F238E27FC236}">
                    <a16:creationId xmlns:a16="http://schemas.microsoft.com/office/drawing/2014/main" xmlns="" id="{FA31FD3F-0EA2-478D-A27B-3EF68A6E8E5F}"/>
                  </a:ext>
                </a:extLst>
              </p:cNvPr>
              <p:cNvSpPr/>
              <p:nvPr/>
            </p:nvSpPr>
            <p:spPr bwMode="auto">
              <a:xfrm>
                <a:off x="3732213" y="3413125"/>
                <a:ext cx="134938" cy="190500"/>
              </a:xfrm>
              <a:custGeom>
                <a:avLst/>
                <a:gdLst>
                  <a:gd name="T0" fmla="*/ 27 w 85"/>
                  <a:gd name="T1" fmla="*/ 120 h 120"/>
                  <a:gd name="T2" fmla="*/ 0 w 85"/>
                  <a:gd name="T3" fmla="*/ 106 h 120"/>
                  <a:gd name="T4" fmla="*/ 58 w 85"/>
                  <a:gd name="T5" fmla="*/ 0 h 120"/>
                  <a:gd name="T6" fmla="*/ 85 w 85"/>
                  <a:gd name="T7" fmla="*/ 14 h 120"/>
                  <a:gd name="T8" fmla="*/ 27 w 85"/>
                  <a:gd name="T9" fmla="*/ 120 h 120"/>
                </a:gdLst>
                <a:ahLst/>
                <a:cxnLst>
                  <a:cxn ang="0">
                    <a:pos x="T0" y="T1"/>
                  </a:cxn>
                  <a:cxn ang="0">
                    <a:pos x="T2" y="T3"/>
                  </a:cxn>
                  <a:cxn ang="0">
                    <a:pos x="T4" y="T5"/>
                  </a:cxn>
                  <a:cxn ang="0">
                    <a:pos x="T6" y="T7"/>
                  </a:cxn>
                  <a:cxn ang="0">
                    <a:pos x="T8" y="T9"/>
                  </a:cxn>
                </a:cxnLst>
                <a:rect l="0" t="0" r="r" b="b"/>
                <a:pathLst>
                  <a:path w="85" h="120">
                    <a:moveTo>
                      <a:pt x="27" y="120"/>
                    </a:moveTo>
                    <a:lnTo>
                      <a:pt x="0" y="106"/>
                    </a:lnTo>
                    <a:lnTo>
                      <a:pt x="58" y="0"/>
                    </a:lnTo>
                    <a:lnTo>
                      <a:pt x="85" y="14"/>
                    </a:lnTo>
                    <a:lnTo>
                      <a:pt x="27" y="120"/>
                    </a:ln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îSḷïḓè">
                <a:extLst>
                  <a:ext uri="{FF2B5EF4-FFF2-40B4-BE49-F238E27FC236}">
                    <a16:creationId xmlns:a16="http://schemas.microsoft.com/office/drawing/2014/main" xmlns="" id="{8354EB38-C690-4DDE-9FFA-1C434B0780E3}"/>
                  </a:ext>
                </a:extLst>
              </p:cNvPr>
              <p:cNvSpPr/>
              <p:nvPr/>
            </p:nvSpPr>
            <p:spPr bwMode="auto">
              <a:xfrm>
                <a:off x="3640138" y="2854325"/>
                <a:ext cx="706438" cy="706438"/>
              </a:xfrm>
              <a:custGeom>
                <a:avLst/>
                <a:gdLst>
                  <a:gd name="T0" fmla="*/ 189 w 214"/>
                  <a:gd name="T1" fmla="*/ 152 h 214"/>
                  <a:gd name="T2" fmla="*/ 62 w 214"/>
                  <a:gd name="T3" fmla="*/ 189 h 214"/>
                  <a:gd name="T4" fmla="*/ 25 w 214"/>
                  <a:gd name="T5" fmla="*/ 62 h 214"/>
                  <a:gd name="T6" fmla="*/ 152 w 214"/>
                  <a:gd name="T7" fmla="*/ 25 h 214"/>
                  <a:gd name="T8" fmla="*/ 189 w 214"/>
                  <a:gd name="T9" fmla="*/ 152 h 214"/>
                </a:gdLst>
                <a:ahLst/>
                <a:cxnLst>
                  <a:cxn ang="0">
                    <a:pos x="T0" y="T1"/>
                  </a:cxn>
                  <a:cxn ang="0">
                    <a:pos x="T2" y="T3"/>
                  </a:cxn>
                  <a:cxn ang="0">
                    <a:pos x="T4" y="T5"/>
                  </a:cxn>
                  <a:cxn ang="0">
                    <a:pos x="T6" y="T7"/>
                  </a:cxn>
                  <a:cxn ang="0">
                    <a:pos x="T8" y="T9"/>
                  </a:cxn>
                </a:cxnLst>
                <a:rect l="0" t="0" r="r" b="b"/>
                <a:pathLst>
                  <a:path w="214" h="214">
                    <a:moveTo>
                      <a:pt x="189" y="152"/>
                    </a:moveTo>
                    <a:cubicBezTo>
                      <a:pt x="164" y="198"/>
                      <a:pt x="107" y="214"/>
                      <a:pt x="62" y="189"/>
                    </a:cubicBezTo>
                    <a:cubicBezTo>
                      <a:pt x="17" y="164"/>
                      <a:pt x="0" y="107"/>
                      <a:pt x="25" y="62"/>
                    </a:cubicBezTo>
                    <a:cubicBezTo>
                      <a:pt x="50" y="17"/>
                      <a:pt x="107" y="0"/>
                      <a:pt x="152" y="25"/>
                    </a:cubicBezTo>
                    <a:cubicBezTo>
                      <a:pt x="198" y="50"/>
                      <a:pt x="214" y="107"/>
                      <a:pt x="189" y="152"/>
                    </a:cubicBezTo>
                    <a:close/>
                  </a:path>
                </a:pathLst>
              </a:custGeom>
              <a:solidFill>
                <a:srgbClr val="4B72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íšlíḑé">
                <a:extLst>
                  <a:ext uri="{FF2B5EF4-FFF2-40B4-BE49-F238E27FC236}">
                    <a16:creationId xmlns:a16="http://schemas.microsoft.com/office/drawing/2014/main" xmlns="" id="{3F5C29C0-C5C9-4153-804B-0C3145C33EF2}"/>
                  </a:ext>
                </a:extLst>
              </p:cNvPr>
              <p:cNvSpPr/>
              <p:nvPr/>
            </p:nvSpPr>
            <p:spPr bwMode="auto">
              <a:xfrm>
                <a:off x="3709988" y="2924175"/>
                <a:ext cx="566738" cy="568325"/>
              </a:xfrm>
              <a:custGeom>
                <a:avLst/>
                <a:gdLst>
                  <a:gd name="T0" fmla="*/ 152 w 172"/>
                  <a:gd name="T1" fmla="*/ 123 h 172"/>
                  <a:gd name="T2" fmla="*/ 50 w 172"/>
                  <a:gd name="T3" fmla="*/ 152 h 172"/>
                  <a:gd name="T4" fmla="*/ 20 w 172"/>
                  <a:gd name="T5" fmla="*/ 50 h 172"/>
                  <a:gd name="T6" fmla="*/ 122 w 172"/>
                  <a:gd name="T7" fmla="*/ 20 h 172"/>
                  <a:gd name="T8" fmla="*/ 152 w 172"/>
                  <a:gd name="T9" fmla="*/ 123 h 172"/>
                </a:gdLst>
                <a:ahLst/>
                <a:cxnLst>
                  <a:cxn ang="0">
                    <a:pos x="T0" y="T1"/>
                  </a:cxn>
                  <a:cxn ang="0">
                    <a:pos x="T2" y="T3"/>
                  </a:cxn>
                  <a:cxn ang="0">
                    <a:pos x="T4" y="T5"/>
                  </a:cxn>
                  <a:cxn ang="0">
                    <a:pos x="T6" y="T7"/>
                  </a:cxn>
                  <a:cxn ang="0">
                    <a:pos x="T8" y="T9"/>
                  </a:cxn>
                </a:cxnLst>
                <a:rect l="0" t="0" r="r" b="b"/>
                <a:pathLst>
                  <a:path w="172" h="172">
                    <a:moveTo>
                      <a:pt x="152" y="123"/>
                    </a:moveTo>
                    <a:cubicBezTo>
                      <a:pt x="132" y="159"/>
                      <a:pt x="86" y="172"/>
                      <a:pt x="50" y="152"/>
                    </a:cubicBezTo>
                    <a:cubicBezTo>
                      <a:pt x="14" y="132"/>
                      <a:pt x="0" y="86"/>
                      <a:pt x="20" y="50"/>
                    </a:cubicBezTo>
                    <a:cubicBezTo>
                      <a:pt x="40" y="14"/>
                      <a:pt x="86" y="0"/>
                      <a:pt x="122" y="20"/>
                    </a:cubicBezTo>
                    <a:cubicBezTo>
                      <a:pt x="159" y="40"/>
                      <a:pt x="172" y="86"/>
                      <a:pt x="152" y="123"/>
                    </a:cubicBezTo>
                    <a:close/>
                  </a:path>
                </a:pathLst>
              </a:custGeom>
              <a:solidFill>
                <a:srgbClr val="4C4C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îšlíḋê">
                <a:extLst>
                  <a:ext uri="{FF2B5EF4-FFF2-40B4-BE49-F238E27FC236}">
                    <a16:creationId xmlns:a16="http://schemas.microsoft.com/office/drawing/2014/main" xmlns="" id="{5829A9FC-88C3-4566-8165-7FFC016F0C39}"/>
                  </a:ext>
                </a:extLst>
              </p:cNvPr>
              <p:cNvSpPr/>
              <p:nvPr/>
            </p:nvSpPr>
            <p:spPr bwMode="auto">
              <a:xfrm>
                <a:off x="3732213" y="2947988"/>
                <a:ext cx="522288" cy="520700"/>
              </a:xfrm>
              <a:custGeom>
                <a:avLst/>
                <a:gdLst>
                  <a:gd name="T0" fmla="*/ 140 w 158"/>
                  <a:gd name="T1" fmla="*/ 113 h 158"/>
                  <a:gd name="T2" fmla="*/ 46 w 158"/>
                  <a:gd name="T3" fmla="*/ 140 h 158"/>
                  <a:gd name="T4" fmla="*/ 19 w 158"/>
                  <a:gd name="T5" fmla="*/ 46 h 158"/>
                  <a:gd name="T6" fmla="*/ 113 w 158"/>
                  <a:gd name="T7" fmla="*/ 19 h 158"/>
                  <a:gd name="T8" fmla="*/ 140 w 158"/>
                  <a:gd name="T9" fmla="*/ 113 h 158"/>
                </a:gdLst>
                <a:ahLst/>
                <a:cxnLst>
                  <a:cxn ang="0">
                    <a:pos x="T0" y="T1"/>
                  </a:cxn>
                  <a:cxn ang="0">
                    <a:pos x="T2" y="T3"/>
                  </a:cxn>
                  <a:cxn ang="0">
                    <a:pos x="T4" y="T5"/>
                  </a:cxn>
                  <a:cxn ang="0">
                    <a:pos x="T6" y="T7"/>
                  </a:cxn>
                  <a:cxn ang="0">
                    <a:pos x="T8" y="T9"/>
                  </a:cxn>
                </a:cxnLst>
                <a:rect l="0" t="0" r="r" b="b"/>
                <a:pathLst>
                  <a:path w="158" h="158">
                    <a:moveTo>
                      <a:pt x="140" y="113"/>
                    </a:moveTo>
                    <a:cubicBezTo>
                      <a:pt x="121" y="146"/>
                      <a:pt x="79" y="158"/>
                      <a:pt x="46" y="140"/>
                    </a:cubicBezTo>
                    <a:cubicBezTo>
                      <a:pt x="12" y="121"/>
                      <a:pt x="0" y="79"/>
                      <a:pt x="19" y="46"/>
                    </a:cubicBezTo>
                    <a:cubicBezTo>
                      <a:pt x="37" y="12"/>
                      <a:pt x="79" y="0"/>
                      <a:pt x="113" y="19"/>
                    </a:cubicBezTo>
                    <a:cubicBezTo>
                      <a:pt x="146" y="37"/>
                      <a:pt x="158" y="79"/>
                      <a:pt x="140" y="113"/>
                    </a:cubicBezTo>
                    <a:close/>
                  </a:path>
                </a:pathLst>
              </a:custGeom>
              <a:solidFill>
                <a:srgbClr val="1D9E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íṡliḑe">
                <a:extLst>
                  <a:ext uri="{FF2B5EF4-FFF2-40B4-BE49-F238E27FC236}">
                    <a16:creationId xmlns:a16="http://schemas.microsoft.com/office/drawing/2014/main" xmlns="" id="{453FF698-942D-45D7-9AB9-C2BFB0A995BD}"/>
                  </a:ext>
                </a:extLst>
              </p:cNvPr>
              <p:cNvSpPr/>
              <p:nvPr/>
            </p:nvSpPr>
            <p:spPr bwMode="auto">
              <a:xfrm>
                <a:off x="3768725" y="2982913"/>
                <a:ext cx="452438" cy="452438"/>
              </a:xfrm>
              <a:custGeom>
                <a:avLst/>
                <a:gdLst>
                  <a:gd name="T0" fmla="*/ 121 w 137"/>
                  <a:gd name="T1" fmla="*/ 97 h 137"/>
                  <a:gd name="T2" fmla="*/ 39 w 137"/>
                  <a:gd name="T3" fmla="*/ 121 h 137"/>
                  <a:gd name="T4" fmla="*/ 16 w 137"/>
                  <a:gd name="T5" fmla="*/ 39 h 137"/>
                  <a:gd name="T6" fmla="*/ 97 w 137"/>
                  <a:gd name="T7" fmla="*/ 16 h 137"/>
                  <a:gd name="T8" fmla="*/ 121 w 137"/>
                  <a:gd name="T9" fmla="*/ 97 h 137"/>
                </a:gdLst>
                <a:ahLst/>
                <a:cxnLst>
                  <a:cxn ang="0">
                    <a:pos x="T0" y="T1"/>
                  </a:cxn>
                  <a:cxn ang="0">
                    <a:pos x="T2" y="T3"/>
                  </a:cxn>
                  <a:cxn ang="0">
                    <a:pos x="T4" y="T5"/>
                  </a:cxn>
                  <a:cxn ang="0">
                    <a:pos x="T6" y="T7"/>
                  </a:cxn>
                  <a:cxn ang="0">
                    <a:pos x="T8" y="T9"/>
                  </a:cxn>
                </a:cxnLst>
                <a:rect l="0" t="0" r="r" b="b"/>
                <a:pathLst>
                  <a:path w="137" h="137">
                    <a:moveTo>
                      <a:pt x="121" y="97"/>
                    </a:moveTo>
                    <a:cubicBezTo>
                      <a:pt x="105" y="126"/>
                      <a:pt x="68" y="137"/>
                      <a:pt x="39" y="121"/>
                    </a:cubicBezTo>
                    <a:cubicBezTo>
                      <a:pt x="10" y="105"/>
                      <a:pt x="0" y="68"/>
                      <a:pt x="16" y="39"/>
                    </a:cubicBezTo>
                    <a:cubicBezTo>
                      <a:pt x="32" y="10"/>
                      <a:pt x="68" y="0"/>
                      <a:pt x="97" y="16"/>
                    </a:cubicBezTo>
                    <a:cubicBezTo>
                      <a:pt x="126" y="32"/>
                      <a:pt x="137" y="68"/>
                      <a:pt x="121" y="97"/>
                    </a:cubicBezTo>
                    <a:close/>
                  </a:path>
                </a:pathLst>
              </a:custGeom>
              <a:solidFill>
                <a:srgbClr val="00C5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íṩļíďè">
                <a:extLst>
                  <a:ext uri="{FF2B5EF4-FFF2-40B4-BE49-F238E27FC236}">
                    <a16:creationId xmlns:a16="http://schemas.microsoft.com/office/drawing/2014/main" xmlns="" id="{0A7EE996-5769-4855-A924-A7447FFCD4A0}"/>
                  </a:ext>
                </a:extLst>
              </p:cNvPr>
              <p:cNvSpPr/>
              <p:nvPr/>
            </p:nvSpPr>
            <p:spPr bwMode="auto">
              <a:xfrm>
                <a:off x="4035425" y="3065463"/>
                <a:ext cx="149225" cy="231775"/>
              </a:xfrm>
              <a:custGeom>
                <a:avLst/>
                <a:gdLst>
                  <a:gd name="T0" fmla="*/ 21 w 45"/>
                  <a:gd name="T1" fmla="*/ 68 h 70"/>
                  <a:gd name="T2" fmla="*/ 17 w 45"/>
                  <a:gd name="T3" fmla="*/ 56 h 70"/>
                  <a:gd name="T4" fmla="*/ 6 w 45"/>
                  <a:gd name="T5" fmla="*/ 18 h 70"/>
                  <a:gd name="T6" fmla="*/ 3 w 45"/>
                  <a:gd name="T7" fmla="*/ 6 h 70"/>
                  <a:gd name="T8" fmla="*/ 15 w 45"/>
                  <a:gd name="T9" fmla="*/ 3 h 70"/>
                  <a:gd name="T10" fmla="*/ 33 w 45"/>
                  <a:gd name="T11" fmla="*/ 64 h 70"/>
                  <a:gd name="T12" fmla="*/ 21 w 45"/>
                  <a:gd name="T13" fmla="*/ 68 h 70"/>
                </a:gdLst>
                <a:ahLst/>
                <a:cxnLst>
                  <a:cxn ang="0">
                    <a:pos x="T0" y="T1"/>
                  </a:cxn>
                  <a:cxn ang="0">
                    <a:pos x="T2" y="T3"/>
                  </a:cxn>
                  <a:cxn ang="0">
                    <a:pos x="T4" y="T5"/>
                  </a:cxn>
                  <a:cxn ang="0">
                    <a:pos x="T6" y="T7"/>
                  </a:cxn>
                  <a:cxn ang="0">
                    <a:pos x="T8" y="T9"/>
                  </a:cxn>
                  <a:cxn ang="0">
                    <a:pos x="T10" y="T11"/>
                  </a:cxn>
                  <a:cxn ang="0">
                    <a:pos x="T12" y="T13"/>
                  </a:cxn>
                </a:cxnLst>
                <a:rect l="0" t="0" r="r" b="b"/>
                <a:pathLst>
                  <a:path w="45" h="70">
                    <a:moveTo>
                      <a:pt x="21" y="68"/>
                    </a:moveTo>
                    <a:cubicBezTo>
                      <a:pt x="16" y="66"/>
                      <a:pt x="15" y="60"/>
                      <a:pt x="17" y="56"/>
                    </a:cubicBezTo>
                    <a:cubicBezTo>
                      <a:pt x="24" y="42"/>
                      <a:pt x="20" y="26"/>
                      <a:pt x="6" y="18"/>
                    </a:cubicBezTo>
                    <a:cubicBezTo>
                      <a:pt x="2" y="16"/>
                      <a:pt x="0" y="10"/>
                      <a:pt x="3" y="6"/>
                    </a:cubicBezTo>
                    <a:cubicBezTo>
                      <a:pt x="5" y="2"/>
                      <a:pt x="10" y="0"/>
                      <a:pt x="15" y="3"/>
                    </a:cubicBezTo>
                    <a:cubicBezTo>
                      <a:pt x="37" y="15"/>
                      <a:pt x="45" y="42"/>
                      <a:pt x="33" y="64"/>
                    </a:cubicBezTo>
                    <a:cubicBezTo>
                      <a:pt x="30" y="69"/>
                      <a:pt x="25" y="70"/>
                      <a:pt x="21" y="6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ïš1ídè">
                <a:extLst>
                  <a:ext uri="{FF2B5EF4-FFF2-40B4-BE49-F238E27FC236}">
                    <a16:creationId xmlns:a16="http://schemas.microsoft.com/office/drawing/2014/main" xmlns="" id="{53D3B13D-6DEF-491D-BEED-F465226DE589}"/>
                  </a:ext>
                </a:extLst>
              </p:cNvPr>
              <p:cNvSpPr/>
              <p:nvPr/>
            </p:nvSpPr>
            <p:spPr bwMode="auto">
              <a:xfrm>
                <a:off x="4046538" y="3297238"/>
                <a:ext cx="61913" cy="61913"/>
              </a:xfrm>
              <a:custGeom>
                <a:avLst/>
                <a:gdLst>
                  <a:gd name="T0" fmla="*/ 17 w 19"/>
                  <a:gd name="T1" fmla="*/ 14 h 19"/>
                  <a:gd name="T2" fmla="*/ 5 w 19"/>
                  <a:gd name="T3" fmla="*/ 17 h 19"/>
                  <a:gd name="T4" fmla="*/ 2 w 19"/>
                  <a:gd name="T5" fmla="*/ 5 h 19"/>
                  <a:gd name="T6" fmla="*/ 14 w 19"/>
                  <a:gd name="T7" fmla="*/ 2 h 19"/>
                  <a:gd name="T8" fmla="*/ 17 w 19"/>
                  <a:gd name="T9" fmla="*/ 14 h 19"/>
                </a:gdLst>
                <a:ahLst/>
                <a:cxnLst>
                  <a:cxn ang="0">
                    <a:pos x="T0" y="T1"/>
                  </a:cxn>
                  <a:cxn ang="0">
                    <a:pos x="T2" y="T3"/>
                  </a:cxn>
                  <a:cxn ang="0">
                    <a:pos x="T4" y="T5"/>
                  </a:cxn>
                  <a:cxn ang="0">
                    <a:pos x="T6" y="T7"/>
                  </a:cxn>
                  <a:cxn ang="0">
                    <a:pos x="T8" y="T9"/>
                  </a:cxn>
                </a:cxnLst>
                <a:rect l="0" t="0" r="r" b="b"/>
                <a:pathLst>
                  <a:path w="19" h="19">
                    <a:moveTo>
                      <a:pt x="17" y="14"/>
                    </a:moveTo>
                    <a:cubicBezTo>
                      <a:pt x="15" y="18"/>
                      <a:pt x="10" y="19"/>
                      <a:pt x="5" y="17"/>
                    </a:cubicBezTo>
                    <a:cubicBezTo>
                      <a:pt x="1" y="15"/>
                      <a:pt x="0" y="9"/>
                      <a:pt x="2" y="5"/>
                    </a:cubicBezTo>
                    <a:cubicBezTo>
                      <a:pt x="4" y="1"/>
                      <a:pt x="10" y="0"/>
                      <a:pt x="14" y="2"/>
                    </a:cubicBezTo>
                    <a:cubicBezTo>
                      <a:pt x="18" y="4"/>
                      <a:pt x="19" y="9"/>
                      <a:pt x="17"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ïṧḷíḑê">
                <a:extLst>
                  <a:ext uri="{FF2B5EF4-FFF2-40B4-BE49-F238E27FC236}">
                    <a16:creationId xmlns:a16="http://schemas.microsoft.com/office/drawing/2014/main" xmlns="" id="{B606DA10-F2B7-4001-92C7-AB7ADE525758}"/>
                  </a:ext>
                </a:extLst>
              </p:cNvPr>
              <p:cNvSpPr/>
              <p:nvPr/>
            </p:nvSpPr>
            <p:spPr bwMode="auto">
              <a:xfrm>
                <a:off x="3468688" y="3524250"/>
                <a:ext cx="412750" cy="525463"/>
              </a:xfrm>
              <a:custGeom>
                <a:avLst/>
                <a:gdLst>
                  <a:gd name="T0" fmla="*/ 112 w 260"/>
                  <a:gd name="T1" fmla="*/ 331 h 331"/>
                  <a:gd name="T2" fmla="*/ 0 w 260"/>
                  <a:gd name="T3" fmla="*/ 268 h 331"/>
                  <a:gd name="T4" fmla="*/ 147 w 260"/>
                  <a:gd name="T5" fmla="*/ 0 h 331"/>
                  <a:gd name="T6" fmla="*/ 260 w 260"/>
                  <a:gd name="T7" fmla="*/ 63 h 331"/>
                  <a:gd name="T8" fmla="*/ 112 w 260"/>
                  <a:gd name="T9" fmla="*/ 331 h 331"/>
                </a:gdLst>
                <a:ahLst/>
                <a:cxnLst>
                  <a:cxn ang="0">
                    <a:pos x="T0" y="T1"/>
                  </a:cxn>
                  <a:cxn ang="0">
                    <a:pos x="T2" y="T3"/>
                  </a:cxn>
                  <a:cxn ang="0">
                    <a:pos x="T4" y="T5"/>
                  </a:cxn>
                  <a:cxn ang="0">
                    <a:pos x="T6" y="T7"/>
                  </a:cxn>
                  <a:cxn ang="0">
                    <a:pos x="T8" y="T9"/>
                  </a:cxn>
                </a:cxnLst>
                <a:rect l="0" t="0" r="r" b="b"/>
                <a:pathLst>
                  <a:path w="260" h="331">
                    <a:moveTo>
                      <a:pt x="112" y="331"/>
                    </a:moveTo>
                    <a:lnTo>
                      <a:pt x="0" y="268"/>
                    </a:lnTo>
                    <a:lnTo>
                      <a:pt x="147" y="0"/>
                    </a:lnTo>
                    <a:lnTo>
                      <a:pt x="260" y="63"/>
                    </a:lnTo>
                    <a:lnTo>
                      <a:pt x="112" y="331"/>
                    </a:lnTo>
                    <a:close/>
                  </a:path>
                </a:pathLst>
              </a:custGeom>
              <a:solidFill>
                <a:srgbClr val="E161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iś1ïde">
                <a:extLst>
                  <a:ext uri="{FF2B5EF4-FFF2-40B4-BE49-F238E27FC236}">
                    <a16:creationId xmlns:a16="http://schemas.microsoft.com/office/drawing/2014/main" xmlns="" id="{26A31B32-610B-4B84-9254-5E1E021A77D5}"/>
                  </a:ext>
                </a:extLst>
              </p:cNvPr>
              <p:cNvSpPr/>
              <p:nvPr/>
            </p:nvSpPr>
            <p:spPr bwMode="auto">
              <a:xfrm>
                <a:off x="3468688" y="3524250"/>
                <a:ext cx="327025" cy="476250"/>
              </a:xfrm>
              <a:custGeom>
                <a:avLst/>
                <a:gdLst>
                  <a:gd name="T0" fmla="*/ 58 w 206"/>
                  <a:gd name="T1" fmla="*/ 300 h 300"/>
                  <a:gd name="T2" fmla="*/ 0 w 206"/>
                  <a:gd name="T3" fmla="*/ 268 h 300"/>
                  <a:gd name="T4" fmla="*/ 147 w 206"/>
                  <a:gd name="T5" fmla="*/ 0 h 300"/>
                  <a:gd name="T6" fmla="*/ 206 w 206"/>
                  <a:gd name="T7" fmla="*/ 34 h 300"/>
                  <a:gd name="T8" fmla="*/ 58 w 206"/>
                  <a:gd name="T9" fmla="*/ 300 h 300"/>
                </a:gdLst>
                <a:ahLst/>
                <a:cxnLst>
                  <a:cxn ang="0">
                    <a:pos x="T0" y="T1"/>
                  </a:cxn>
                  <a:cxn ang="0">
                    <a:pos x="T2" y="T3"/>
                  </a:cxn>
                  <a:cxn ang="0">
                    <a:pos x="T4" y="T5"/>
                  </a:cxn>
                  <a:cxn ang="0">
                    <a:pos x="T6" y="T7"/>
                  </a:cxn>
                  <a:cxn ang="0">
                    <a:pos x="T8" y="T9"/>
                  </a:cxn>
                </a:cxnLst>
                <a:rect l="0" t="0" r="r" b="b"/>
                <a:pathLst>
                  <a:path w="206" h="300">
                    <a:moveTo>
                      <a:pt x="58" y="300"/>
                    </a:moveTo>
                    <a:lnTo>
                      <a:pt x="0" y="268"/>
                    </a:lnTo>
                    <a:lnTo>
                      <a:pt x="147" y="0"/>
                    </a:lnTo>
                    <a:lnTo>
                      <a:pt x="206" y="34"/>
                    </a:lnTo>
                    <a:lnTo>
                      <a:pt x="58" y="300"/>
                    </a:lnTo>
                    <a:close/>
                  </a:path>
                </a:pathLst>
              </a:custGeom>
              <a:solidFill>
                <a:srgbClr val="E17A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ïṣḻîḓé">
                <a:extLst>
                  <a:ext uri="{FF2B5EF4-FFF2-40B4-BE49-F238E27FC236}">
                    <a16:creationId xmlns:a16="http://schemas.microsoft.com/office/drawing/2014/main" xmlns="" id="{2C1ACEE2-0281-46BF-A5CB-224009C534F0}"/>
                  </a:ext>
                </a:extLst>
              </p:cNvPr>
              <p:cNvSpPr/>
              <p:nvPr/>
            </p:nvSpPr>
            <p:spPr bwMode="auto">
              <a:xfrm>
                <a:off x="3663950" y="3524250"/>
                <a:ext cx="217488" cy="171450"/>
              </a:xfrm>
              <a:custGeom>
                <a:avLst/>
                <a:gdLst>
                  <a:gd name="T0" fmla="*/ 112 w 137"/>
                  <a:gd name="T1" fmla="*/ 108 h 108"/>
                  <a:gd name="T2" fmla="*/ 0 w 137"/>
                  <a:gd name="T3" fmla="*/ 46 h 108"/>
                  <a:gd name="T4" fmla="*/ 24 w 137"/>
                  <a:gd name="T5" fmla="*/ 0 h 108"/>
                  <a:gd name="T6" fmla="*/ 137 w 137"/>
                  <a:gd name="T7" fmla="*/ 63 h 108"/>
                  <a:gd name="T8" fmla="*/ 112 w 137"/>
                  <a:gd name="T9" fmla="*/ 108 h 108"/>
                </a:gdLst>
                <a:ahLst/>
                <a:cxnLst>
                  <a:cxn ang="0">
                    <a:pos x="T0" y="T1"/>
                  </a:cxn>
                  <a:cxn ang="0">
                    <a:pos x="T2" y="T3"/>
                  </a:cxn>
                  <a:cxn ang="0">
                    <a:pos x="T4" y="T5"/>
                  </a:cxn>
                  <a:cxn ang="0">
                    <a:pos x="T6" y="T7"/>
                  </a:cxn>
                  <a:cxn ang="0">
                    <a:pos x="T8" y="T9"/>
                  </a:cxn>
                </a:cxnLst>
                <a:rect l="0" t="0" r="r" b="b"/>
                <a:pathLst>
                  <a:path w="137" h="108">
                    <a:moveTo>
                      <a:pt x="112" y="108"/>
                    </a:moveTo>
                    <a:lnTo>
                      <a:pt x="0" y="46"/>
                    </a:lnTo>
                    <a:lnTo>
                      <a:pt x="24" y="0"/>
                    </a:lnTo>
                    <a:lnTo>
                      <a:pt x="137" y="63"/>
                    </a:lnTo>
                    <a:lnTo>
                      <a:pt x="112" y="108"/>
                    </a:lnTo>
                    <a:close/>
                  </a:path>
                </a:pathLst>
              </a:custGeom>
              <a:solidFill>
                <a:srgbClr val="00C5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îṡľîḑè">
                <a:extLst>
                  <a:ext uri="{FF2B5EF4-FFF2-40B4-BE49-F238E27FC236}">
                    <a16:creationId xmlns:a16="http://schemas.microsoft.com/office/drawing/2014/main" xmlns="" id="{EDF8CE13-63B0-4B2E-887B-B4FA1660F40D}"/>
                  </a:ext>
                </a:extLst>
              </p:cNvPr>
              <p:cNvSpPr/>
              <p:nvPr/>
            </p:nvSpPr>
            <p:spPr bwMode="auto">
              <a:xfrm>
                <a:off x="3663950" y="3524250"/>
                <a:ext cx="131763" cy="122238"/>
              </a:xfrm>
              <a:custGeom>
                <a:avLst/>
                <a:gdLst>
                  <a:gd name="T0" fmla="*/ 58 w 83"/>
                  <a:gd name="T1" fmla="*/ 77 h 77"/>
                  <a:gd name="T2" fmla="*/ 0 w 83"/>
                  <a:gd name="T3" fmla="*/ 46 h 77"/>
                  <a:gd name="T4" fmla="*/ 24 w 83"/>
                  <a:gd name="T5" fmla="*/ 0 h 77"/>
                  <a:gd name="T6" fmla="*/ 83 w 83"/>
                  <a:gd name="T7" fmla="*/ 34 h 77"/>
                  <a:gd name="T8" fmla="*/ 58 w 83"/>
                  <a:gd name="T9" fmla="*/ 77 h 77"/>
                </a:gdLst>
                <a:ahLst/>
                <a:cxnLst>
                  <a:cxn ang="0">
                    <a:pos x="T0" y="T1"/>
                  </a:cxn>
                  <a:cxn ang="0">
                    <a:pos x="T2" y="T3"/>
                  </a:cxn>
                  <a:cxn ang="0">
                    <a:pos x="T4" y="T5"/>
                  </a:cxn>
                  <a:cxn ang="0">
                    <a:pos x="T6" y="T7"/>
                  </a:cxn>
                  <a:cxn ang="0">
                    <a:pos x="T8" y="T9"/>
                  </a:cxn>
                </a:cxnLst>
                <a:rect l="0" t="0" r="r" b="b"/>
                <a:pathLst>
                  <a:path w="83" h="77">
                    <a:moveTo>
                      <a:pt x="58" y="77"/>
                    </a:moveTo>
                    <a:lnTo>
                      <a:pt x="0" y="46"/>
                    </a:lnTo>
                    <a:lnTo>
                      <a:pt x="24" y="0"/>
                    </a:lnTo>
                    <a:lnTo>
                      <a:pt x="83" y="34"/>
                    </a:lnTo>
                    <a:lnTo>
                      <a:pt x="58" y="77"/>
                    </a:lnTo>
                    <a:close/>
                  </a:path>
                </a:pathLst>
              </a:custGeom>
              <a:solidFill>
                <a:srgbClr val="1D9E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ïṧḻiḍé">
                <a:extLst>
                  <a:ext uri="{FF2B5EF4-FFF2-40B4-BE49-F238E27FC236}">
                    <a16:creationId xmlns:a16="http://schemas.microsoft.com/office/drawing/2014/main" xmlns="" id="{CE5C3680-54DA-4F9E-94B2-3FC73754B5D8}"/>
                  </a:ext>
                </a:extLst>
              </p:cNvPr>
              <p:cNvSpPr/>
              <p:nvPr/>
            </p:nvSpPr>
            <p:spPr bwMode="auto">
              <a:xfrm>
                <a:off x="3452813" y="3927475"/>
                <a:ext cx="206375" cy="147638"/>
              </a:xfrm>
              <a:custGeom>
                <a:avLst/>
                <a:gdLst>
                  <a:gd name="T0" fmla="*/ 114 w 130"/>
                  <a:gd name="T1" fmla="*/ 93 h 93"/>
                  <a:gd name="T2" fmla="*/ 0 w 130"/>
                  <a:gd name="T3" fmla="*/ 31 h 93"/>
                  <a:gd name="T4" fmla="*/ 18 w 130"/>
                  <a:gd name="T5" fmla="*/ 0 h 93"/>
                  <a:gd name="T6" fmla="*/ 130 w 130"/>
                  <a:gd name="T7" fmla="*/ 62 h 93"/>
                  <a:gd name="T8" fmla="*/ 114 w 130"/>
                  <a:gd name="T9" fmla="*/ 93 h 93"/>
                </a:gdLst>
                <a:ahLst/>
                <a:cxnLst>
                  <a:cxn ang="0">
                    <a:pos x="T0" y="T1"/>
                  </a:cxn>
                  <a:cxn ang="0">
                    <a:pos x="T2" y="T3"/>
                  </a:cxn>
                  <a:cxn ang="0">
                    <a:pos x="T4" y="T5"/>
                  </a:cxn>
                  <a:cxn ang="0">
                    <a:pos x="T6" y="T7"/>
                  </a:cxn>
                  <a:cxn ang="0">
                    <a:pos x="T8" y="T9"/>
                  </a:cxn>
                </a:cxnLst>
                <a:rect l="0" t="0" r="r" b="b"/>
                <a:pathLst>
                  <a:path w="130" h="93">
                    <a:moveTo>
                      <a:pt x="114" y="93"/>
                    </a:moveTo>
                    <a:lnTo>
                      <a:pt x="0" y="31"/>
                    </a:lnTo>
                    <a:lnTo>
                      <a:pt x="18" y="0"/>
                    </a:lnTo>
                    <a:lnTo>
                      <a:pt x="130" y="62"/>
                    </a:lnTo>
                    <a:lnTo>
                      <a:pt x="114" y="93"/>
                    </a:lnTo>
                    <a:close/>
                  </a:path>
                </a:pathLst>
              </a:custGeom>
              <a:solidFill>
                <a:srgbClr val="00C5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îsḷïḓè">
                <a:extLst>
                  <a:ext uri="{FF2B5EF4-FFF2-40B4-BE49-F238E27FC236}">
                    <a16:creationId xmlns:a16="http://schemas.microsoft.com/office/drawing/2014/main" xmlns="" id="{63281020-47A6-47B7-8A00-70B89895EC5E}"/>
                  </a:ext>
                </a:extLst>
              </p:cNvPr>
              <p:cNvSpPr/>
              <p:nvPr/>
            </p:nvSpPr>
            <p:spPr bwMode="auto">
              <a:xfrm>
                <a:off x="3452813" y="3927475"/>
                <a:ext cx="120650" cy="101600"/>
              </a:xfrm>
              <a:custGeom>
                <a:avLst/>
                <a:gdLst>
                  <a:gd name="T0" fmla="*/ 60 w 76"/>
                  <a:gd name="T1" fmla="*/ 64 h 64"/>
                  <a:gd name="T2" fmla="*/ 0 w 76"/>
                  <a:gd name="T3" fmla="*/ 31 h 64"/>
                  <a:gd name="T4" fmla="*/ 18 w 76"/>
                  <a:gd name="T5" fmla="*/ 0 h 64"/>
                  <a:gd name="T6" fmla="*/ 76 w 76"/>
                  <a:gd name="T7" fmla="*/ 33 h 64"/>
                  <a:gd name="T8" fmla="*/ 60 w 76"/>
                  <a:gd name="T9" fmla="*/ 64 h 64"/>
                </a:gdLst>
                <a:ahLst/>
                <a:cxnLst>
                  <a:cxn ang="0">
                    <a:pos x="T0" y="T1"/>
                  </a:cxn>
                  <a:cxn ang="0">
                    <a:pos x="T2" y="T3"/>
                  </a:cxn>
                  <a:cxn ang="0">
                    <a:pos x="T4" y="T5"/>
                  </a:cxn>
                  <a:cxn ang="0">
                    <a:pos x="T6" y="T7"/>
                  </a:cxn>
                  <a:cxn ang="0">
                    <a:pos x="T8" y="T9"/>
                  </a:cxn>
                </a:cxnLst>
                <a:rect l="0" t="0" r="r" b="b"/>
                <a:pathLst>
                  <a:path w="76" h="64">
                    <a:moveTo>
                      <a:pt x="60" y="64"/>
                    </a:moveTo>
                    <a:lnTo>
                      <a:pt x="0" y="31"/>
                    </a:lnTo>
                    <a:lnTo>
                      <a:pt x="18" y="0"/>
                    </a:lnTo>
                    <a:lnTo>
                      <a:pt x="76" y="33"/>
                    </a:lnTo>
                    <a:lnTo>
                      <a:pt x="60" y="64"/>
                    </a:lnTo>
                    <a:close/>
                  </a:path>
                </a:pathLst>
              </a:custGeom>
              <a:solidFill>
                <a:srgbClr val="1D9E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işḷîdè">
                <a:extLst>
                  <a:ext uri="{FF2B5EF4-FFF2-40B4-BE49-F238E27FC236}">
                    <a16:creationId xmlns:a16="http://schemas.microsoft.com/office/drawing/2014/main" xmlns="" id="{C0192A23-A16F-4468-990C-14A201110E9E}"/>
                  </a:ext>
                </a:extLst>
              </p:cNvPr>
              <p:cNvSpPr/>
              <p:nvPr/>
            </p:nvSpPr>
            <p:spPr bwMode="auto">
              <a:xfrm>
                <a:off x="3524250" y="1908175"/>
                <a:ext cx="1187450" cy="957263"/>
              </a:xfrm>
              <a:custGeom>
                <a:avLst/>
                <a:gdLst>
                  <a:gd name="T0" fmla="*/ 353 w 360"/>
                  <a:gd name="T1" fmla="*/ 236 h 290"/>
                  <a:gd name="T2" fmla="*/ 48 w 360"/>
                  <a:gd name="T3" fmla="*/ 290 h 290"/>
                  <a:gd name="T4" fmla="*/ 40 w 360"/>
                  <a:gd name="T5" fmla="*/ 284 h 290"/>
                  <a:gd name="T6" fmla="*/ 0 w 360"/>
                  <a:gd name="T7" fmla="*/ 63 h 290"/>
                  <a:gd name="T8" fmla="*/ 6 w 360"/>
                  <a:gd name="T9" fmla="*/ 55 h 290"/>
                  <a:gd name="T10" fmla="*/ 312 w 360"/>
                  <a:gd name="T11" fmla="*/ 0 h 290"/>
                  <a:gd name="T12" fmla="*/ 320 w 360"/>
                  <a:gd name="T13" fmla="*/ 6 h 290"/>
                  <a:gd name="T14" fmla="*/ 359 w 360"/>
                  <a:gd name="T15" fmla="*/ 227 h 290"/>
                  <a:gd name="T16" fmla="*/ 353 w 360"/>
                  <a:gd name="T17" fmla="*/ 23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0" h="290">
                    <a:moveTo>
                      <a:pt x="353" y="236"/>
                    </a:moveTo>
                    <a:cubicBezTo>
                      <a:pt x="48" y="290"/>
                      <a:pt x="48" y="290"/>
                      <a:pt x="48" y="290"/>
                    </a:cubicBezTo>
                    <a:cubicBezTo>
                      <a:pt x="44" y="290"/>
                      <a:pt x="40" y="288"/>
                      <a:pt x="40" y="284"/>
                    </a:cubicBezTo>
                    <a:cubicBezTo>
                      <a:pt x="0" y="63"/>
                      <a:pt x="0" y="63"/>
                      <a:pt x="0" y="63"/>
                    </a:cubicBezTo>
                    <a:cubicBezTo>
                      <a:pt x="0" y="59"/>
                      <a:pt x="2" y="55"/>
                      <a:pt x="6" y="55"/>
                    </a:cubicBezTo>
                    <a:cubicBezTo>
                      <a:pt x="312" y="0"/>
                      <a:pt x="312" y="0"/>
                      <a:pt x="312" y="0"/>
                    </a:cubicBezTo>
                    <a:cubicBezTo>
                      <a:pt x="315" y="0"/>
                      <a:pt x="319" y="2"/>
                      <a:pt x="320" y="6"/>
                    </a:cubicBezTo>
                    <a:cubicBezTo>
                      <a:pt x="359" y="227"/>
                      <a:pt x="359" y="227"/>
                      <a:pt x="359" y="227"/>
                    </a:cubicBezTo>
                    <a:cubicBezTo>
                      <a:pt x="360" y="231"/>
                      <a:pt x="357" y="235"/>
                      <a:pt x="353" y="236"/>
                    </a:cubicBezTo>
                    <a:close/>
                  </a:path>
                </a:pathLst>
              </a:custGeom>
              <a:solidFill>
                <a:srgbClr val="E161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ïṥľíḓè">
                <a:extLst>
                  <a:ext uri="{FF2B5EF4-FFF2-40B4-BE49-F238E27FC236}">
                    <a16:creationId xmlns:a16="http://schemas.microsoft.com/office/drawing/2014/main" xmlns="" id="{966F19CF-6AA7-4305-98CD-5374C5C4AB26}"/>
                  </a:ext>
                </a:extLst>
              </p:cNvPr>
              <p:cNvSpPr/>
              <p:nvPr/>
            </p:nvSpPr>
            <p:spPr bwMode="auto">
              <a:xfrm>
                <a:off x="3548063" y="1924050"/>
                <a:ext cx="1138238" cy="908050"/>
              </a:xfrm>
              <a:custGeom>
                <a:avLst/>
                <a:gdLst>
                  <a:gd name="T0" fmla="*/ 717 w 717"/>
                  <a:gd name="T1" fmla="*/ 460 h 572"/>
                  <a:gd name="T2" fmla="*/ 81 w 717"/>
                  <a:gd name="T3" fmla="*/ 572 h 572"/>
                  <a:gd name="T4" fmla="*/ 0 w 717"/>
                  <a:gd name="T5" fmla="*/ 115 h 572"/>
                  <a:gd name="T6" fmla="*/ 636 w 717"/>
                  <a:gd name="T7" fmla="*/ 0 h 572"/>
                  <a:gd name="T8" fmla="*/ 717 w 717"/>
                  <a:gd name="T9" fmla="*/ 460 h 572"/>
                </a:gdLst>
                <a:ahLst/>
                <a:cxnLst>
                  <a:cxn ang="0">
                    <a:pos x="T0" y="T1"/>
                  </a:cxn>
                  <a:cxn ang="0">
                    <a:pos x="T2" y="T3"/>
                  </a:cxn>
                  <a:cxn ang="0">
                    <a:pos x="T4" y="T5"/>
                  </a:cxn>
                  <a:cxn ang="0">
                    <a:pos x="T6" y="T7"/>
                  </a:cxn>
                  <a:cxn ang="0">
                    <a:pos x="T8" y="T9"/>
                  </a:cxn>
                </a:cxnLst>
                <a:rect l="0" t="0" r="r" b="b"/>
                <a:pathLst>
                  <a:path w="717" h="572">
                    <a:moveTo>
                      <a:pt x="717" y="460"/>
                    </a:moveTo>
                    <a:lnTo>
                      <a:pt x="81" y="572"/>
                    </a:lnTo>
                    <a:lnTo>
                      <a:pt x="0" y="115"/>
                    </a:lnTo>
                    <a:lnTo>
                      <a:pt x="636" y="0"/>
                    </a:lnTo>
                    <a:lnTo>
                      <a:pt x="717" y="460"/>
                    </a:lnTo>
                    <a:close/>
                  </a:path>
                </a:pathLst>
              </a:custGeom>
              <a:solidFill>
                <a:srgbClr val="B83B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íṡlíḓé">
                <a:extLst>
                  <a:ext uri="{FF2B5EF4-FFF2-40B4-BE49-F238E27FC236}">
                    <a16:creationId xmlns:a16="http://schemas.microsoft.com/office/drawing/2014/main" xmlns="" id="{9B8E8AB7-E6EB-4255-B92D-CF9662428ED9}"/>
                  </a:ext>
                </a:extLst>
              </p:cNvPr>
              <p:cNvSpPr/>
              <p:nvPr/>
            </p:nvSpPr>
            <p:spPr bwMode="auto">
              <a:xfrm>
                <a:off x="3563938" y="1905000"/>
                <a:ext cx="1098550" cy="893763"/>
              </a:xfrm>
              <a:custGeom>
                <a:avLst/>
                <a:gdLst>
                  <a:gd name="T0" fmla="*/ 333 w 333"/>
                  <a:gd name="T1" fmla="*/ 219 h 271"/>
                  <a:gd name="T2" fmla="*/ 295 w 333"/>
                  <a:gd name="T3" fmla="*/ 0 h 271"/>
                  <a:gd name="T4" fmla="*/ 152 w 333"/>
                  <a:gd name="T5" fmla="*/ 52 h 271"/>
                  <a:gd name="T6" fmla="*/ 0 w 333"/>
                  <a:gd name="T7" fmla="*/ 52 h 271"/>
                  <a:gd name="T8" fmla="*/ 39 w 333"/>
                  <a:gd name="T9" fmla="*/ 271 h 271"/>
                  <a:gd name="T10" fmla="*/ 333 w 333"/>
                  <a:gd name="T11" fmla="*/ 219 h 271"/>
                </a:gdLst>
                <a:ahLst/>
                <a:cxnLst>
                  <a:cxn ang="0">
                    <a:pos x="T0" y="T1"/>
                  </a:cxn>
                  <a:cxn ang="0">
                    <a:pos x="T2" y="T3"/>
                  </a:cxn>
                  <a:cxn ang="0">
                    <a:pos x="T4" y="T5"/>
                  </a:cxn>
                  <a:cxn ang="0">
                    <a:pos x="T6" y="T7"/>
                  </a:cxn>
                  <a:cxn ang="0">
                    <a:pos x="T8" y="T9"/>
                  </a:cxn>
                  <a:cxn ang="0">
                    <a:pos x="T10" y="T11"/>
                  </a:cxn>
                </a:cxnLst>
                <a:rect l="0" t="0" r="r" b="b"/>
                <a:pathLst>
                  <a:path w="333" h="271">
                    <a:moveTo>
                      <a:pt x="333" y="219"/>
                    </a:moveTo>
                    <a:cubicBezTo>
                      <a:pt x="295" y="0"/>
                      <a:pt x="295" y="0"/>
                      <a:pt x="295" y="0"/>
                    </a:cubicBezTo>
                    <a:cubicBezTo>
                      <a:pt x="184" y="3"/>
                      <a:pt x="152" y="52"/>
                      <a:pt x="152" y="52"/>
                    </a:cubicBezTo>
                    <a:cubicBezTo>
                      <a:pt x="152" y="52"/>
                      <a:pt x="104" y="17"/>
                      <a:pt x="0" y="52"/>
                    </a:cubicBezTo>
                    <a:cubicBezTo>
                      <a:pt x="39" y="271"/>
                      <a:pt x="39" y="271"/>
                      <a:pt x="39" y="271"/>
                    </a:cubicBezTo>
                    <a:lnTo>
                      <a:pt x="333" y="219"/>
                    </a:lnTo>
                    <a:close/>
                  </a:path>
                </a:pathLst>
              </a:custGeom>
              <a:solidFill>
                <a:srgbClr val="D0D1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ïSlíḍé">
                <a:extLst>
                  <a:ext uri="{FF2B5EF4-FFF2-40B4-BE49-F238E27FC236}">
                    <a16:creationId xmlns:a16="http://schemas.microsoft.com/office/drawing/2014/main" xmlns="" id="{1DE0E71C-10E7-4B4B-B867-F8AF1671B5CC}"/>
                  </a:ext>
                </a:extLst>
              </p:cNvPr>
              <p:cNvSpPr/>
              <p:nvPr/>
            </p:nvSpPr>
            <p:spPr bwMode="auto">
              <a:xfrm>
                <a:off x="3554413" y="1844675"/>
                <a:ext cx="1098550" cy="895350"/>
              </a:xfrm>
              <a:custGeom>
                <a:avLst/>
                <a:gdLst>
                  <a:gd name="T0" fmla="*/ 333 w 333"/>
                  <a:gd name="T1" fmla="*/ 219 h 271"/>
                  <a:gd name="T2" fmla="*/ 294 w 333"/>
                  <a:gd name="T3" fmla="*/ 0 h 271"/>
                  <a:gd name="T4" fmla="*/ 152 w 333"/>
                  <a:gd name="T5" fmla="*/ 52 h 271"/>
                  <a:gd name="T6" fmla="*/ 0 w 333"/>
                  <a:gd name="T7" fmla="*/ 53 h 271"/>
                  <a:gd name="T8" fmla="*/ 38 w 333"/>
                  <a:gd name="T9" fmla="*/ 271 h 271"/>
                  <a:gd name="T10" fmla="*/ 333 w 333"/>
                  <a:gd name="T11" fmla="*/ 219 h 271"/>
                </a:gdLst>
                <a:ahLst/>
                <a:cxnLst>
                  <a:cxn ang="0">
                    <a:pos x="T0" y="T1"/>
                  </a:cxn>
                  <a:cxn ang="0">
                    <a:pos x="T2" y="T3"/>
                  </a:cxn>
                  <a:cxn ang="0">
                    <a:pos x="T4" y="T5"/>
                  </a:cxn>
                  <a:cxn ang="0">
                    <a:pos x="T6" y="T7"/>
                  </a:cxn>
                  <a:cxn ang="0">
                    <a:pos x="T8" y="T9"/>
                  </a:cxn>
                  <a:cxn ang="0">
                    <a:pos x="T10" y="T11"/>
                  </a:cxn>
                </a:cxnLst>
                <a:rect l="0" t="0" r="r" b="b"/>
                <a:pathLst>
                  <a:path w="333" h="271">
                    <a:moveTo>
                      <a:pt x="333" y="219"/>
                    </a:moveTo>
                    <a:cubicBezTo>
                      <a:pt x="294" y="0"/>
                      <a:pt x="294" y="0"/>
                      <a:pt x="294" y="0"/>
                    </a:cubicBezTo>
                    <a:cubicBezTo>
                      <a:pt x="184" y="3"/>
                      <a:pt x="152" y="52"/>
                      <a:pt x="152" y="52"/>
                    </a:cubicBezTo>
                    <a:cubicBezTo>
                      <a:pt x="152" y="52"/>
                      <a:pt x="104" y="17"/>
                      <a:pt x="0" y="53"/>
                    </a:cubicBezTo>
                    <a:cubicBezTo>
                      <a:pt x="38" y="271"/>
                      <a:pt x="38" y="271"/>
                      <a:pt x="38" y="271"/>
                    </a:cubicBezTo>
                    <a:lnTo>
                      <a:pt x="333" y="219"/>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ïsḻíḋe">
                <a:extLst>
                  <a:ext uri="{FF2B5EF4-FFF2-40B4-BE49-F238E27FC236}">
                    <a16:creationId xmlns:a16="http://schemas.microsoft.com/office/drawing/2014/main" xmlns="" id="{088913C2-22AB-4A7C-9865-2C330B8173F5}"/>
                  </a:ext>
                </a:extLst>
              </p:cNvPr>
              <p:cNvSpPr/>
              <p:nvPr/>
            </p:nvSpPr>
            <p:spPr bwMode="auto">
              <a:xfrm>
                <a:off x="4056063" y="1844675"/>
                <a:ext cx="596900" cy="809625"/>
              </a:xfrm>
              <a:custGeom>
                <a:avLst/>
                <a:gdLst>
                  <a:gd name="T0" fmla="*/ 142 w 181"/>
                  <a:gd name="T1" fmla="*/ 0 h 245"/>
                  <a:gd name="T2" fmla="*/ 0 w 181"/>
                  <a:gd name="T3" fmla="*/ 52 h 245"/>
                  <a:gd name="T4" fmla="*/ 34 w 181"/>
                  <a:gd name="T5" fmla="*/ 245 h 245"/>
                  <a:gd name="T6" fmla="*/ 181 w 181"/>
                  <a:gd name="T7" fmla="*/ 219 h 245"/>
                  <a:gd name="T8" fmla="*/ 142 w 181"/>
                  <a:gd name="T9" fmla="*/ 0 h 245"/>
                </a:gdLst>
                <a:ahLst/>
                <a:cxnLst>
                  <a:cxn ang="0">
                    <a:pos x="T0" y="T1"/>
                  </a:cxn>
                  <a:cxn ang="0">
                    <a:pos x="T2" y="T3"/>
                  </a:cxn>
                  <a:cxn ang="0">
                    <a:pos x="T4" y="T5"/>
                  </a:cxn>
                  <a:cxn ang="0">
                    <a:pos x="T6" y="T7"/>
                  </a:cxn>
                  <a:cxn ang="0">
                    <a:pos x="T8" y="T9"/>
                  </a:cxn>
                </a:cxnLst>
                <a:rect l="0" t="0" r="r" b="b"/>
                <a:pathLst>
                  <a:path w="181" h="245">
                    <a:moveTo>
                      <a:pt x="142" y="0"/>
                    </a:moveTo>
                    <a:cubicBezTo>
                      <a:pt x="32" y="3"/>
                      <a:pt x="0" y="52"/>
                      <a:pt x="0" y="52"/>
                    </a:cubicBezTo>
                    <a:cubicBezTo>
                      <a:pt x="34" y="245"/>
                      <a:pt x="34" y="245"/>
                      <a:pt x="34" y="245"/>
                    </a:cubicBezTo>
                    <a:cubicBezTo>
                      <a:pt x="181" y="219"/>
                      <a:pt x="181" y="219"/>
                      <a:pt x="181" y="219"/>
                    </a:cubicBezTo>
                    <a:lnTo>
                      <a:pt x="142" y="0"/>
                    </a:lnTo>
                    <a:close/>
                  </a:path>
                </a:pathLst>
              </a:custGeom>
              <a:solidFill>
                <a:srgbClr val="F3F3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íşḻíḍê">
                <a:extLst>
                  <a:ext uri="{FF2B5EF4-FFF2-40B4-BE49-F238E27FC236}">
                    <a16:creationId xmlns:a16="http://schemas.microsoft.com/office/drawing/2014/main" xmlns="" id="{E2D170C8-6D9E-4DC4-BDA5-449C8B76DCA5}"/>
                  </a:ext>
                </a:extLst>
              </p:cNvPr>
              <p:cNvSpPr/>
              <p:nvPr/>
            </p:nvSpPr>
            <p:spPr bwMode="auto">
              <a:xfrm>
                <a:off x="5356225" y="1743075"/>
                <a:ext cx="1058863" cy="1033463"/>
              </a:xfrm>
              <a:custGeom>
                <a:avLst/>
                <a:gdLst>
                  <a:gd name="T0" fmla="*/ 0 w 667"/>
                  <a:gd name="T1" fmla="*/ 459 h 651"/>
                  <a:gd name="T2" fmla="*/ 667 w 667"/>
                  <a:gd name="T3" fmla="*/ 651 h 651"/>
                  <a:gd name="T4" fmla="*/ 143 w 667"/>
                  <a:gd name="T5" fmla="*/ 0 h 651"/>
                  <a:gd name="T6" fmla="*/ 0 w 667"/>
                  <a:gd name="T7" fmla="*/ 459 h 651"/>
                  <a:gd name="T8" fmla="*/ 153 w 667"/>
                  <a:gd name="T9" fmla="*/ 376 h 651"/>
                  <a:gd name="T10" fmla="*/ 197 w 667"/>
                  <a:gd name="T11" fmla="*/ 233 h 651"/>
                  <a:gd name="T12" fmla="*/ 361 w 667"/>
                  <a:gd name="T13" fmla="*/ 436 h 651"/>
                  <a:gd name="T14" fmla="*/ 153 w 667"/>
                  <a:gd name="T15" fmla="*/ 376 h 6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651">
                    <a:moveTo>
                      <a:pt x="0" y="459"/>
                    </a:moveTo>
                    <a:lnTo>
                      <a:pt x="667" y="651"/>
                    </a:lnTo>
                    <a:lnTo>
                      <a:pt x="143" y="0"/>
                    </a:lnTo>
                    <a:lnTo>
                      <a:pt x="0" y="459"/>
                    </a:lnTo>
                    <a:close/>
                    <a:moveTo>
                      <a:pt x="153" y="376"/>
                    </a:moveTo>
                    <a:lnTo>
                      <a:pt x="197" y="233"/>
                    </a:lnTo>
                    <a:lnTo>
                      <a:pt x="361" y="436"/>
                    </a:lnTo>
                    <a:lnTo>
                      <a:pt x="153" y="376"/>
                    </a:lnTo>
                    <a:close/>
                  </a:path>
                </a:pathLst>
              </a:custGeom>
              <a:solidFill>
                <a:srgbClr val="E161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ï$ľiḓe">
                <a:extLst>
                  <a:ext uri="{FF2B5EF4-FFF2-40B4-BE49-F238E27FC236}">
                    <a16:creationId xmlns:a16="http://schemas.microsoft.com/office/drawing/2014/main" xmlns="" id="{73FF35B9-0DC4-4FF6-BA4A-2CEA69473D4E}"/>
                  </a:ext>
                </a:extLst>
              </p:cNvPr>
              <p:cNvSpPr/>
              <p:nvPr/>
            </p:nvSpPr>
            <p:spPr bwMode="auto">
              <a:xfrm>
                <a:off x="6243638" y="2640013"/>
                <a:ext cx="28575" cy="26988"/>
              </a:xfrm>
              <a:custGeom>
                <a:avLst/>
                <a:gdLst>
                  <a:gd name="T0" fmla="*/ 0 w 18"/>
                  <a:gd name="T1" fmla="*/ 13 h 17"/>
                  <a:gd name="T2" fmla="*/ 16 w 18"/>
                  <a:gd name="T3" fmla="*/ 0 h 17"/>
                  <a:gd name="T4" fmla="*/ 18 w 18"/>
                  <a:gd name="T5" fmla="*/ 4 h 17"/>
                  <a:gd name="T6" fmla="*/ 4 w 18"/>
                  <a:gd name="T7" fmla="*/ 17 h 17"/>
                  <a:gd name="T8" fmla="*/ 0 w 18"/>
                  <a:gd name="T9" fmla="*/ 13 h 17"/>
                </a:gdLst>
                <a:ahLst/>
                <a:cxnLst>
                  <a:cxn ang="0">
                    <a:pos x="T0" y="T1"/>
                  </a:cxn>
                  <a:cxn ang="0">
                    <a:pos x="T2" y="T3"/>
                  </a:cxn>
                  <a:cxn ang="0">
                    <a:pos x="T4" y="T5"/>
                  </a:cxn>
                  <a:cxn ang="0">
                    <a:pos x="T6" y="T7"/>
                  </a:cxn>
                  <a:cxn ang="0">
                    <a:pos x="T8" y="T9"/>
                  </a:cxn>
                </a:cxnLst>
                <a:rect l="0" t="0" r="r" b="b"/>
                <a:pathLst>
                  <a:path w="18" h="17">
                    <a:moveTo>
                      <a:pt x="0" y="13"/>
                    </a:moveTo>
                    <a:lnTo>
                      <a:pt x="16" y="0"/>
                    </a:lnTo>
                    <a:lnTo>
                      <a:pt x="18" y="4"/>
                    </a:lnTo>
                    <a:lnTo>
                      <a:pt x="4" y="17"/>
                    </a:lnTo>
                    <a:lnTo>
                      <a:pt x="0" y="13"/>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ïṣ1íḓê">
                <a:extLst>
                  <a:ext uri="{FF2B5EF4-FFF2-40B4-BE49-F238E27FC236}">
                    <a16:creationId xmlns:a16="http://schemas.microsoft.com/office/drawing/2014/main" xmlns="" id="{0B8A4D41-57EE-4F59-8FE4-7A1401CF3AC4}"/>
                  </a:ext>
                </a:extLst>
              </p:cNvPr>
              <p:cNvSpPr/>
              <p:nvPr/>
            </p:nvSpPr>
            <p:spPr bwMode="auto">
              <a:xfrm>
                <a:off x="6226175" y="2617788"/>
                <a:ext cx="30163" cy="25400"/>
              </a:xfrm>
              <a:custGeom>
                <a:avLst/>
                <a:gdLst>
                  <a:gd name="T0" fmla="*/ 0 w 19"/>
                  <a:gd name="T1" fmla="*/ 12 h 16"/>
                  <a:gd name="T2" fmla="*/ 15 w 19"/>
                  <a:gd name="T3" fmla="*/ 0 h 16"/>
                  <a:gd name="T4" fmla="*/ 19 w 19"/>
                  <a:gd name="T5" fmla="*/ 4 h 16"/>
                  <a:gd name="T6" fmla="*/ 2 w 19"/>
                  <a:gd name="T7" fmla="*/ 16 h 16"/>
                  <a:gd name="T8" fmla="*/ 0 w 19"/>
                  <a:gd name="T9" fmla="*/ 12 h 16"/>
                </a:gdLst>
                <a:ahLst/>
                <a:cxnLst>
                  <a:cxn ang="0">
                    <a:pos x="T0" y="T1"/>
                  </a:cxn>
                  <a:cxn ang="0">
                    <a:pos x="T2" y="T3"/>
                  </a:cxn>
                  <a:cxn ang="0">
                    <a:pos x="T4" y="T5"/>
                  </a:cxn>
                  <a:cxn ang="0">
                    <a:pos x="T6" y="T7"/>
                  </a:cxn>
                  <a:cxn ang="0">
                    <a:pos x="T8" y="T9"/>
                  </a:cxn>
                </a:cxnLst>
                <a:rect l="0" t="0" r="r" b="b"/>
                <a:pathLst>
                  <a:path w="19" h="16">
                    <a:moveTo>
                      <a:pt x="0" y="12"/>
                    </a:moveTo>
                    <a:lnTo>
                      <a:pt x="15" y="0"/>
                    </a:lnTo>
                    <a:lnTo>
                      <a:pt x="19" y="4"/>
                    </a:lnTo>
                    <a:lnTo>
                      <a:pt x="2" y="16"/>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îsľiďé">
                <a:extLst>
                  <a:ext uri="{FF2B5EF4-FFF2-40B4-BE49-F238E27FC236}">
                    <a16:creationId xmlns:a16="http://schemas.microsoft.com/office/drawing/2014/main" xmlns="" id="{5FDACA47-9751-4D16-A3AF-7D98A7372547}"/>
                  </a:ext>
                </a:extLst>
              </p:cNvPr>
              <p:cNvSpPr/>
              <p:nvPr/>
            </p:nvSpPr>
            <p:spPr bwMode="auto">
              <a:xfrm>
                <a:off x="6207125" y="2593975"/>
                <a:ext cx="28575" cy="26988"/>
              </a:xfrm>
              <a:custGeom>
                <a:avLst/>
                <a:gdLst>
                  <a:gd name="T0" fmla="*/ 0 w 18"/>
                  <a:gd name="T1" fmla="*/ 13 h 17"/>
                  <a:gd name="T2" fmla="*/ 16 w 18"/>
                  <a:gd name="T3" fmla="*/ 0 h 17"/>
                  <a:gd name="T4" fmla="*/ 18 w 18"/>
                  <a:gd name="T5" fmla="*/ 4 h 17"/>
                  <a:gd name="T6" fmla="*/ 4 w 18"/>
                  <a:gd name="T7" fmla="*/ 17 h 17"/>
                  <a:gd name="T8" fmla="*/ 0 w 18"/>
                  <a:gd name="T9" fmla="*/ 13 h 17"/>
                </a:gdLst>
                <a:ahLst/>
                <a:cxnLst>
                  <a:cxn ang="0">
                    <a:pos x="T0" y="T1"/>
                  </a:cxn>
                  <a:cxn ang="0">
                    <a:pos x="T2" y="T3"/>
                  </a:cxn>
                  <a:cxn ang="0">
                    <a:pos x="T4" y="T5"/>
                  </a:cxn>
                  <a:cxn ang="0">
                    <a:pos x="T6" y="T7"/>
                  </a:cxn>
                  <a:cxn ang="0">
                    <a:pos x="T8" y="T9"/>
                  </a:cxn>
                </a:cxnLst>
                <a:rect l="0" t="0" r="r" b="b"/>
                <a:pathLst>
                  <a:path w="18" h="17">
                    <a:moveTo>
                      <a:pt x="0" y="13"/>
                    </a:moveTo>
                    <a:lnTo>
                      <a:pt x="16" y="0"/>
                    </a:lnTo>
                    <a:lnTo>
                      <a:pt x="18" y="4"/>
                    </a:lnTo>
                    <a:lnTo>
                      <a:pt x="4" y="17"/>
                    </a:lnTo>
                    <a:lnTo>
                      <a:pt x="0" y="13"/>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íṣļiḑê">
                <a:extLst>
                  <a:ext uri="{FF2B5EF4-FFF2-40B4-BE49-F238E27FC236}">
                    <a16:creationId xmlns:a16="http://schemas.microsoft.com/office/drawing/2014/main" xmlns="" id="{BF445AF8-D0C5-4E0C-BF0E-CB33BEA05B88}"/>
                  </a:ext>
                </a:extLst>
              </p:cNvPr>
              <p:cNvSpPr/>
              <p:nvPr/>
            </p:nvSpPr>
            <p:spPr bwMode="auto">
              <a:xfrm>
                <a:off x="6189663" y="2571750"/>
                <a:ext cx="30163" cy="25400"/>
              </a:xfrm>
              <a:custGeom>
                <a:avLst/>
                <a:gdLst>
                  <a:gd name="T0" fmla="*/ 0 w 19"/>
                  <a:gd name="T1" fmla="*/ 12 h 16"/>
                  <a:gd name="T2" fmla="*/ 15 w 19"/>
                  <a:gd name="T3" fmla="*/ 0 h 16"/>
                  <a:gd name="T4" fmla="*/ 19 w 19"/>
                  <a:gd name="T5" fmla="*/ 4 h 16"/>
                  <a:gd name="T6" fmla="*/ 2 w 19"/>
                  <a:gd name="T7" fmla="*/ 16 h 16"/>
                  <a:gd name="T8" fmla="*/ 0 w 19"/>
                  <a:gd name="T9" fmla="*/ 12 h 16"/>
                </a:gdLst>
                <a:ahLst/>
                <a:cxnLst>
                  <a:cxn ang="0">
                    <a:pos x="T0" y="T1"/>
                  </a:cxn>
                  <a:cxn ang="0">
                    <a:pos x="T2" y="T3"/>
                  </a:cxn>
                  <a:cxn ang="0">
                    <a:pos x="T4" y="T5"/>
                  </a:cxn>
                  <a:cxn ang="0">
                    <a:pos x="T6" y="T7"/>
                  </a:cxn>
                  <a:cxn ang="0">
                    <a:pos x="T8" y="T9"/>
                  </a:cxn>
                </a:cxnLst>
                <a:rect l="0" t="0" r="r" b="b"/>
                <a:pathLst>
                  <a:path w="19" h="16">
                    <a:moveTo>
                      <a:pt x="0" y="12"/>
                    </a:moveTo>
                    <a:lnTo>
                      <a:pt x="15" y="0"/>
                    </a:lnTo>
                    <a:lnTo>
                      <a:pt x="19" y="4"/>
                    </a:lnTo>
                    <a:lnTo>
                      <a:pt x="2" y="16"/>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íṥlíďé">
                <a:extLst>
                  <a:ext uri="{FF2B5EF4-FFF2-40B4-BE49-F238E27FC236}">
                    <a16:creationId xmlns:a16="http://schemas.microsoft.com/office/drawing/2014/main" xmlns="" id="{4E9A0DB9-258D-4F90-87F2-6D7EDBAEC486}"/>
                  </a:ext>
                </a:extLst>
              </p:cNvPr>
              <p:cNvSpPr/>
              <p:nvPr/>
            </p:nvSpPr>
            <p:spPr bwMode="auto">
              <a:xfrm>
                <a:off x="6134100" y="2547938"/>
                <a:ext cx="66675" cy="55563"/>
              </a:xfrm>
              <a:custGeom>
                <a:avLst/>
                <a:gdLst>
                  <a:gd name="T0" fmla="*/ 0 w 42"/>
                  <a:gd name="T1" fmla="*/ 31 h 35"/>
                  <a:gd name="T2" fmla="*/ 39 w 42"/>
                  <a:gd name="T3" fmla="*/ 0 h 35"/>
                  <a:gd name="T4" fmla="*/ 42 w 42"/>
                  <a:gd name="T5" fmla="*/ 4 h 35"/>
                  <a:gd name="T6" fmla="*/ 4 w 42"/>
                  <a:gd name="T7" fmla="*/ 35 h 35"/>
                  <a:gd name="T8" fmla="*/ 0 w 42"/>
                  <a:gd name="T9" fmla="*/ 31 h 35"/>
                </a:gdLst>
                <a:ahLst/>
                <a:cxnLst>
                  <a:cxn ang="0">
                    <a:pos x="T0" y="T1"/>
                  </a:cxn>
                  <a:cxn ang="0">
                    <a:pos x="T2" y="T3"/>
                  </a:cxn>
                  <a:cxn ang="0">
                    <a:pos x="T4" y="T5"/>
                  </a:cxn>
                  <a:cxn ang="0">
                    <a:pos x="T6" y="T7"/>
                  </a:cxn>
                  <a:cxn ang="0">
                    <a:pos x="T8" y="T9"/>
                  </a:cxn>
                </a:cxnLst>
                <a:rect l="0" t="0" r="r" b="b"/>
                <a:pathLst>
                  <a:path w="42" h="35">
                    <a:moveTo>
                      <a:pt x="0" y="31"/>
                    </a:moveTo>
                    <a:lnTo>
                      <a:pt x="39" y="0"/>
                    </a:lnTo>
                    <a:lnTo>
                      <a:pt x="42" y="4"/>
                    </a:lnTo>
                    <a:lnTo>
                      <a:pt x="4" y="35"/>
                    </a:lnTo>
                    <a:lnTo>
                      <a:pt x="0" y="31"/>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íṧḻíḑé">
                <a:extLst>
                  <a:ext uri="{FF2B5EF4-FFF2-40B4-BE49-F238E27FC236}">
                    <a16:creationId xmlns:a16="http://schemas.microsoft.com/office/drawing/2014/main" xmlns="" id="{CF11DEC7-FE73-40AF-B957-AA6D5038298F}"/>
                  </a:ext>
                </a:extLst>
              </p:cNvPr>
              <p:cNvSpPr/>
              <p:nvPr/>
            </p:nvSpPr>
            <p:spPr bwMode="auto">
              <a:xfrm>
                <a:off x="6153150" y="2528888"/>
                <a:ext cx="30163" cy="25400"/>
              </a:xfrm>
              <a:custGeom>
                <a:avLst/>
                <a:gdLst>
                  <a:gd name="T0" fmla="*/ 0 w 19"/>
                  <a:gd name="T1" fmla="*/ 12 h 16"/>
                  <a:gd name="T2" fmla="*/ 15 w 19"/>
                  <a:gd name="T3" fmla="*/ 0 h 16"/>
                  <a:gd name="T4" fmla="*/ 19 w 19"/>
                  <a:gd name="T5" fmla="*/ 2 h 16"/>
                  <a:gd name="T6" fmla="*/ 3 w 19"/>
                  <a:gd name="T7" fmla="*/ 16 h 16"/>
                  <a:gd name="T8" fmla="*/ 0 w 19"/>
                  <a:gd name="T9" fmla="*/ 12 h 16"/>
                </a:gdLst>
                <a:ahLst/>
                <a:cxnLst>
                  <a:cxn ang="0">
                    <a:pos x="T0" y="T1"/>
                  </a:cxn>
                  <a:cxn ang="0">
                    <a:pos x="T2" y="T3"/>
                  </a:cxn>
                  <a:cxn ang="0">
                    <a:pos x="T4" y="T5"/>
                  </a:cxn>
                  <a:cxn ang="0">
                    <a:pos x="T6" y="T7"/>
                  </a:cxn>
                  <a:cxn ang="0">
                    <a:pos x="T8" y="T9"/>
                  </a:cxn>
                </a:cxnLst>
                <a:rect l="0" t="0" r="r" b="b"/>
                <a:pathLst>
                  <a:path w="19" h="16">
                    <a:moveTo>
                      <a:pt x="0" y="12"/>
                    </a:moveTo>
                    <a:lnTo>
                      <a:pt x="15" y="0"/>
                    </a:lnTo>
                    <a:lnTo>
                      <a:pt x="19" y="2"/>
                    </a:lnTo>
                    <a:lnTo>
                      <a:pt x="3" y="16"/>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íşliḑê">
                <a:extLst>
                  <a:ext uri="{FF2B5EF4-FFF2-40B4-BE49-F238E27FC236}">
                    <a16:creationId xmlns:a16="http://schemas.microsoft.com/office/drawing/2014/main" xmlns="" id="{1B51E8D5-C348-4EE4-BD78-BD5D8D831199}"/>
                  </a:ext>
                </a:extLst>
              </p:cNvPr>
              <p:cNvSpPr/>
              <p:nvPr/>
            </p:nvSpPr>
            <p:spPr bwMode="auto">
              <a:xfrm>
                <a:off x="6134100" y="2505075"/>
                <a:ext cx="30163" cy="26988"/>
              </a:xfrm>
              <a:custGeom>
                <a:avLst/>
                <a:gdLst>
                  <a:gd name="T0" fmla="*/ 0 w 19"/>
                  <a:gd name="T1" fmla="*/ 13 h 17"/>
                  <a:gd name="T2" fmla="*/ 17 w 19"/>
                  <a:gd name="T3" fmla="*/ 0 h 17"/>
                  <a:gd name="T4" fmla="*/ 19 w 19"/>
                  <a:gd name="T5" fmla="*/ 4 h 17"/>
                  <a:gd name="T6" fmla="*/ 4 w 19"/>
                  <a:gd name="T7" fmla="*/ 17 h 17"/>
                  <a:gd name="T8" fmla="*/ 0 w 19"/>
                  <a:gd name="T9" fmla="*/ 13 h 17"/>
                </a:gdLst>
                <a:ahLst/>
                <a:cxnLst>
                  <a:cxn ang="0">
                    <a:pos x="T0" y="T1"/>
                  </a:cxn>
                  <a:cxn ang="0">
                    <a:pos x="T2" y="T3"/>
                  </a:cxn>
                  <a:cxn ang="0">
                    <a:pos x="T4" y="T5"/>
                  </a:cxn>
                  <a:cxn ang="0">
                    <a:pos x="T6" y="T7"/>
                  </a:cxn>
                  <a:cxn ang="0">
                    <a:pos x="T8" y="T9"/>
                  </a:cxn>
                </a:cxnLst>
                <a:rect l="0" t="0" r="r" b="b"/>
                <a:pathLst>
                  <a:path w="19" h="17">
                    <a:moveTo>
                      <a:pt x="0" y="13"/>
                    </a:moveTo>
                    <a:lnTo>
                      <a:pt x="17" y="0"/>
                    </a:lnTo>
                    <a:lnTo>
                      <a:pt x="19" y="4"/>
                    </a:lnTo>
                    <a:lnTo>
                      <a:pt x="4" y="17"/>
                    </a:lnTo>
                    <a:lnTo>
                      <a:pt x="0" y="13"/>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îṩľïďe">
                <a:extLst>
                  <a:ext uri="{FF2B5EF4-FFF2-40B4-BE49-F238E27FC236}">
                    <a16:creationId xmlns:a16="http://schemas.microsoft.com/office/drawing/2014/main" xmlns="" id="{F906B343-1B95-4680-A8D8-2D96171331CA}"/>
                  </a:ext>
                </a:extLst>
              </p:cNvPr>
              <p:cNvSpPr/>
              <p:nvPr/>
            </p:nvSpPr>
            <p:spPr bwMode="auto">
              <a:xfrm>
                <a:off x="6118225" y="2482850"/>
                <a:ext cx="28575" cy="25400"/>
              </a:xfrm>
              <a:custGeom>
                <a:avLst/>
                <a:gdLst>
                  <a:gd name="T0" fmla="*/ 0 w 18"/>
                  <a:gd name="T1" fmla="*/ 12 h 16"/>
                  <a:gd name="T2" fmla="*/ 14 w 18"/>
                  <a:gd name="T3" fmla="*/ 0 h 16"/>
                  <a:gd name="T4" fmla="*/ 18 w 18"/>
                  <a:gd name="T5" fmla="*/ 4 h 16"/>
                  <a:gd name="T6" fmla="*/ 2 w 18"/>
                  <a:gd name="T7" fmla="*/ 16 h 16"/>
                  <a:gd name="T8" fmla="*/ 0 w 18"/>
                  <a:gd name="T9" fmla="*/ 12 h 16"/>
                </a:gdLst>
                <a:ahLst/>
                <a:cxnLst>
                  <a:cxn ang="0">
                    <a:pos x="T0" y="T1"/>
                  </a:cxn>
                  <a:cxn ang="0">
                    <a:pos x="T2" y="T3"/>
                  </a:cxn>
                  <a:cxn ang="0">
                    <a:pos x="T4" y="T5"/>
                  </a:cxn>
                  <a:cxn ang="0">
                    <a:pos x="T6" y="T7"/>
                  </a:cxn>
                  <a:cxn ang="0">
                    <a:pos x="T8" y="T9"/>
                  </a:cxn>
                </a:cxnLst>
                <a:rect l="0" t="0" r="r" b="b"/>
                <a:pathLst>
                  <a:path w="18" h="16">
                    <a:moveTo>
                      <a:pt x="0" y="12"/>
                    </a:moveTo>
                    <a:lnTo>
                      <a:pt x="14" y="0"/>
                    </a:lnTo>
                    <a:lnTo>
                      <a:pt x="18" y="4"/>
                    </a:lnTo>
                    <a:lnTo>
                      <a:pt x="2" y="16"/>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 name="îṡ1íḋê">
                <a:extLst>
                  <a:ext uri="{FF2B5EF4-FFF2-40B4-BE49-F238E27FC236}">
                    <a16:creationId xmlns:a16="http://schemas.microsoft.com/office/drawing/2014/main" xmlns="" id="{28A67428-0EDC-4910-9306-FC15BB8C21DC}"/>
                  </a:ext>
                </a:extLst>
              </p:cNvPr>
              <p:cNvSpPr/>
              <p:nvPr/>
            </p:nvSpPr>
            <p:spPr bwMode="auto">
              <a:xfrm>
                <a:off x="6097588" y="2459038"/>
                <a:ext cx="30163" cy="26988"/>
              </a:xfrm>
              <a:custGeom>
                <a:avLst/>
                <a:gdLst>
                  <a:gd name="T0" fmla="*/ 0 w 19"/>
                  <a:gd name="T1" fmla="*/ 12 h 17"/>
                  <a:gd name="T2" fmla="*/ 17 w 19"/>
                  <a:gd name="T3" fmla="*/ 0 h 17"/>
                  <a:gd name="T4" fmla="*/ 19 w 19"/>
                  <a:gd name="T5" fmla="*/ 4 h 17"/>
                  <a:gd name="T6" fmla="*/ 2 w 19"/>
                  <a:gd name="T7" fmla="*/ 17 h 17"/>
                  <a:gd name="T8" fmla="*/ 0 w 19"/>
                  <a:gd name="T9" fmla="*/ 12 h 17"/>
                </a:gdLst>
                <a:ahLst/>
                <a:cxnLst>
                  <a:cxn ang="0">
                    <a:pos x="T0" y="T1"/>
                  </a:cxn>
                  <a:cxn ang="0">
                    <a:pos x="T2" y="T3"/>
                  </a:cxn>
                  <a:cxn ang="0">
                    <a:pos x="T4" y="T5"/>
                  </a:cxn>
                  <a:cxn ang="0">
                    <a:pos x="T6" y="T7"/>
                  </a:cxn>
                  <a:cxn ang="0">
                    <a:pos x="T8" y="T9"/>
                  </a:cxn>
                </a:cxnLst>
                <a:rect l="0" t="0" r="r" b="b"/>
                <a:pathLst>
                  <a:path w="19" h="17">
                    <a:moveTo>
                      <a:pt x="0" y="12"/>
                    </a:moveTo>
                    <a:lnTo>
                      <a:pt x="17" y="0"/>
                    </a:lnTo>
                    <a:lnTo>
                      <a:pt x="19" y="4"/>
                    </a:lnTo>
                    <a:lnTo>
                      <a:pt x="2" y="17"/>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iṣļîḑe">
                <a:extLst>
                  <a:ext uri="{FF2B5EF4-FFF2-40B4-BE49-F238E27FC236}">
                    <a16:creationId xmlns:a16="http://schemas.microsoft.com/office/drawing/2014/main" xmlns="" id="{829D9C45-2DEA-4E18-BC43-16C3DFE68531}"/>
                  </a:ext>
                </a:extLst>
              </p:cNvPr>
              <p:cNvSpPr/>
              <p:nvPr/>
            </p:nvSpPr>
            <p:spPr bwMode="auto">
              <a:xfrm>
                <a:off x="6045200" y="2435225"/>
                <a:ext cx="65088" cy="53975"/>
              </a:xfrm>
              <a:custGeom>
                <a:avLst/>
                <a:gdLst>
                  <a:gd name="T0" fmla="*/ 0 w 41"/>
                  <a:gd name="T1" fmla="*/ 32 h 34"/>
                  <a:gd name="T2" fmla="*/ 37 w 41"/>
                  <a:gd name="T3" fmla="*/ 0 h 34"/>
                  <a:gd name="T4" fmla="*/ 41 w 41"/>
                  <a:gd name="T5" fmla="*/ 5 h 34"/>
                  <a:gd name="T6" fmla="*/ 2 w 41"/>
                  <a:gd name="T7" fmla="*/ 34 h 34"/>
                  <a:gd name="T8" fmla="*/ 0 w 41"/>
                  <a:gd name="T9" fmla="*/ 32 h 34"/>
                </a:gdLst>
                <a:ahLst/>
                <a:cxnLst>
                  <a:cxn ang="0">
                    <a:pos x="T0" y="T1"/>
                  </a:cxn>
                  <a:cxn ang="0">
                    <a:pos x="T2" y="T3"/>
                  </a:cxn>
                  <a:cxn ang="0">
                    <a:pos x="T4" y="T5"/>
                  </a:cxn>
                  <a:cxn ang="0">
                    <a:pos x="T6" y="T7"/>
                  </a:cxn>
                  <a:cxn ang="0">
                    <a:pos x="T8" y="T9"/>
                  </a:cxn>
                </a:cxnLst>
                <a:rect l="0" t="0" r="r" b="b"/>
                <a:pathLst>
                  <a:path w="41" h="34">
                    <a:moveTo>
                      <a:pt x="0" y="32"/>
                    </a:moveTo>
                    <a:lnTo>
                      <a:pt x="37" y="0"/>
                    </a:lnTo>
                    <a:lnTo>
                      <a:pt x="41" y="5"/>
                    </a:lnTo>
                    <a:lnTo>
                      <a:pt x="2" y="34"/>
                    </a:lnTo>
                    <a:lnTo>
                      <a:pt x="0" y="3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ïṣḷídê">
                <a:extLst>
                  <a:ext uri="{FF2B5EF4-FFF2-40B4-BE49-F238E27FC236}">
                    <a16:creationId xmlns:a16="http://schemas.microsoft.com/office/drawing/2014/main" xmlns="" id="{391D4F2C-1CE0-4BEF-BE4F-E413FE76403E}"/>
                  </a:ext>
                </a:extLst>
              </p:cNvPr>
              <p:cNvSpPr/>
              <p:nvPr/>
            </p:nvSpPr>
            <p:spPr bwMode="auto">
              <a:xfrm>
                <a:off x="6061075" y="2413000"/>
                <a:ext cx="30163" cy="26988"/>
              </a:xfrm>
              <a:custGeom>
                <a:avLst/>
                <a:gdLst>
                  <a:gd name="T0" fmla="*/ 0 w 19"/>
                  <a:gd name="T1" fmla="*/ 12 h 17"/>
                  <a:gd name="T2" fmla="*/ 17 w 19"/>
                  <a:gd name="T3" fmla="*/ 0 h 17"/>
                  <a:gd name="T4" fmla="*/ 19 w 19"/>
                  <a:gd name="T5" fmla="*/ 4 h 17"/>
                  <a:gd name="T6" fmla="*/ 4 w 19"/>
                  <a:gd name="T7" fmla="*/ 17 h 17"/>
                  <a:gd name="T8" fmla="*/ 0 w 19"/>
                  <a:gd name="T9" fmla="*/ 12 h 17"/>
                </a:gdLst>
                <a:ahLst/>
                <a:cxnLst>
                  <a:cxn ang="0">
                    <a:pos x="T0" y="T1"/>
                  </a:cxn>
                  <a:cxn ang="0">
                    <a:pos x="T2" y="T3"/>
                  </a:cxn>
                  <a:cxn ang="0">
                    <a:pos x="T4" y="T5"/>
                  </a:cxn>
                  <a:cxn ang="0">
                    <a:pos x="T6" y="T7"/>
                  </a:cxn>
                  <a:cxn ang="0">
                    <a:pos x="T8" y="T9"/>
                  </a:cxn>
                </a:cxnLst>
                <a:rect l="0" t="0" r="r" b="b"/>
                <a:pathLst>
                  <a:path w="19" h="17">
                    <a:moveTo>
                      <a:pt x="0" y="12"/>
                    </a:moveTo>
                    <a:lnTo>
                      <a:pt x="17" y="0"/>
                    </a:lnTo>
                    <a:lnTo>
                      <a:pt x="19" y="4"/>
                    </a:lnTo>
                    <a:lnTo>
                      <a:pt x="4" y="17"/>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 name="ïsļïḓe">
                <a:extLst>
                  <a:ext uri="{FF2B5EF4-FFF2-40B4-BE49-F238E27FC236}">
                    <a16:creationId xmlns:a16="http://schemas.microsoft.com/office/drawing/2014/main" xmlns="" id="{DFDEA6EC-FE7B-45FC-B232-2E6EE6CE398B}"/>
                  </a:ext>
                </a:extLst>
              </p:cNvPr>
              <p:cNvSpPr/>
              <p:nvPr/>
            </p:nvSpPr>
            <p:spPr bwMode="auto">
              <a:xfrm>
                <a:off x="6042025" y="2389188"/>
                <a:ext cx="33338" cy="26988"/>
              </a:xfrm>
              <a:custGeom>
                <a:avLst/>
                <a:gdLst>
                  <a:gd name="T0" fmla="*/ 0 w 21"/>
                  <a:gd name="T1" fmla="*/ 15 h 17"/>
                  <a:gd name="T2" fmla="*/ 16 w 21"/>
                  <a:gd name="T3" fmla="*/ 0 h 17"/>
                  <a:gd name="T4" fmla="*/ 21 w 21"/>
                  <a:gd name="T5" fmla="*/ 5 h 17"/>
                  <a:gd name="T6" fmla="*/ 4 w 21"/>
                  <a:gd name="T7" fmla="*/ 17 h 17"/>
                  <a:gd name="T8" fmla="*/ 0 w 21"/>
                  <a:gd name="T9" fmla="*/ 15 h 17"/>
                </a:gdLst>
                <a:ahLst/>
                <a:cxnLst>
                  <a:cxn ang="0">
                    <a:pos x="T0" y="T1"/>
                  </a:cxn>
                  <a:cxn ang="0">
                    <a:pos x="T2" y="T3"/>
                  </a:cxn>
                  <a:cxn ang="0">
                    <a:pos x="T4" y="T5"/>
                  </a:cxn>
                  <a:cxn ang="0">
                    <a:pos x="T6" y="T7"/>
                  </a:cxn>
                  <a:cxn ang="0">
                    <a:pos x="T8" y="T9"/>
                  </a:cxn>
                </a:cxnLst>
                <a:rect l="0" t="0" r="r" b="b"/>
                <a:pathLst>
                  <a:path w="21" h="17">
                    <a:moveTo>
                      <a:pt x="0" y="15"/>
                    </a:moveTo>
                    <a:lnTo>
                      <a:pt x="16" y="0"/>
                    </a:lnTo>
                    <a:lnTo>
                      <a:pt x="21" y="5"/>
                    </a:lnTo>
                    <a:lnTo>
                      <a:pt x="4" y="17"/>
                    </a:lnTo>
                    <a:lnTo>
                      <a:pt x="0" y="15"/>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 name="ís1ïḑe">
                <a:extLst>
                  <a:ext uri="{FF2B5EF4-FFF2-40B4-BE49-F238E27FC236}">
                    <a16:creationId xmlns:a16="http://schemas.microsoft.com/office/drawing/2014/main" xmlns="" id="{4CF02AC5-7E89-4CF8-B8FF-81E13EE8FE25}"/>
                  </a:ext>
                </a:extLst>
              </p:cNvPr>
              <p:cNvSpPr/>
              <p:nvPr/>
            </p:nvSpPr>
            <p:spPr bwMode="auto">
              <a:xfrm>
                <a:off x="6024563" y="2366963"/>
                <a:ext cx="30163" cy="25400"/>
              </a:xfrm>
              <a:custGeom>
                <a:avLst/>
                <a:gdLst>
                  <a:gd name="T0" fmla="*/ 0 w 19"/>
                  <a:gd name="T1" fmla="*/ 14 h 16"/>
                  <a:gd name="T2" fmla="*/ 17 w 19"/>
                  <a:gd name="T3" fmla="*/ 0 h 16"/>
                  <a:gd name="T4" fmla="*/ 19 w 19"/>
                  <a:gd name="T5" fmla="*/ 4 h 16"/>
                  <a:gd name="T6" fmla="*/ 2 w 19"/>
                  <a:gd name="T7" fmla="*/ 16 h 16"/>
                  <a:gd name="T8" fmla="*/ 0 w 19"/>
                  <a:gd name="T9" fmla="*/ 14 h 16"/>
                </a:gdLst>
                <a:ahLst/>
                <a:cxnLst>
                  <a:cxn ang="0">
                    <a:pos x="T0" y="T1"/>
                  </a:cxn>
                  <a:cxn ang="0">
                    <a:pos x="T2" y="T3"/>
                  </a:cxn>
                  <a:cxn ang="0">
                    <a:pos x="T4" y="T5"/>
                  </a:cxn>
                  <a:cxn ang="0">
                    <a:pos x="T6" y="T7"/>
                  </a:cxn>
                  <a:cxn ang="0">
                    <a:pos x="T8" y="T9"/>
                  </a:cxn>
                </a:cxnLst>
                <a:rect l="0" t="0" r="r" b="b"/>
                <a:pathLst>
                  <a:path w="19" h="16">
                    <a:moveTo>
                      <a:pt x="0" y="14"/>
                    </a:moveTo>
                    <a:lnTo>
                      <a:pt x="17" y="0"/>
                    </a:lnTo>
                    <a:lnTo>
                      <a:pt x="19" y="4"/>
                    </a:lnTo>
                    <a:lnTo>
                      <a:pt x="2" y="16"/>
                    </a:lnTo>
                    <a:lnTo>
                      <a:pt x="0" y="14"/>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 name="íṥļiḓè">
                <a:extLst>
                  <a:ext uri="{FF2B5EF4-FFF2-40B4-BE49-F238E27FC236}">
                    <a16:creationId xmlns:a16="http://schemas.microsoft.com/office/drawing/2014/main" xmlns="" id="{7E5B18E5-A36C-47E0-9A58-8F81F762FA7E}"/>
                  </a:ext>
                </a:extLst>
              </p:cNvPr>
              <p:cNvSpPr/>
              <p:nvPr/>
            </p:nvSpPr>
            <p:spPr bwMode="auto">
              <a:xfrm>
                <a:off x="6005513" y="2343150"/>
                <a:ext cx="33338" cy="30163"/>
              </a:xfrm>
              <a:custGeom>
                <a:avLst/>
                <a:gdLst>
                  <a:gd name="T0" fmla="*/ 0 w 21"/>
                  <a:gd name="T1" fmla="*/ 15 h 19"/>
                  <a:gd name="T2" fmla="*/ 17 w 21"/>
                  <a:gd name="T3" fmla="*/ 0 h 19"/>
                  <a:gd name="T4" fmla="*/ 21 w 21"/>
                  <a:gd name="T5" fmla="*/ 4 h 19"/>
                  <a:gd name="T6" fmla="*/ 4 w 21"/>
                  <a:gd name="T7" fmla="*/ 19 h 19"/>
                  <a:gd name="T8" fmla="*/ 0 w 21"/>
                  <a:gd name="T9" fmla="*/ 15 h 19"/>
                </a:gdLst>
                <a:ahLst/>
                <a:cxnLst>
                  <a:cxn ang="0">
                    <a:pos x="T0" y="T1"/>
                  </a:cxn>
                  <a:cxn ang="0">
                    <a:pos x="T2" y="T3"/>
                  </a:cxn>
                  <a:cxn ang="0">
                    <a:pos x="T4" y="T5"/>
                  </a:cxn>
                  <a:cxn ang="0">
                    <a:pos x="T6" y="T7"/>
                  </a:cxn>
                  <a:cxn ang="0">
                    <a:pos x="T8" y="T9"/>
                  </a:cxn>
                </a:cxnLst>
                <a:rect l="0" t="0" r="r" b="b"/>
                <a:pathLst>
                  <a:path w="21" h="19">
                    <a:moveTo>
                      <a:pt x="0" y="15"/>
                    </a:moveTo>
                    <a:lnTo>
                      <a:pt x="17" y="0"/>
                    </a:lnTo>
                    <a:lnTo>
                      <a:pt x="21" y="4"/>
                    </a:lnTo>
                    <a:lnTo>
                      <a:pt x="4" y="19"/>
                    </a:lnTo>
                    <a:lnTo>
                      <a:pt x="0" y="15"/>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 name="îsļiḋê">
                <a:extLst>
                  <a:ext uri="{FF2B5EF4-FFF2-40B4-BE49-F238E27FC236}">
                    <a16:creationId xmlns:a16="http://schemas.microsoft.com/office/drawing/2014/main" xmlns="" id="{44CEBC9A-A9CD-4A51-AE89-C719D11DBD2B}"/>
                  </a:ext>
                </a:extLst>
              </p:cNvPr>
              <p:cNvSpPr/>
              <p:nvPr/>
            </p:nvSpPr>
            <p:spPr bwMode="auto">
              <a:xfrm>
                <a:off x="5953125" y="2324100"/>
                <a:ext cx="65088" cy="52388"/>
              </a:xfrm>
              <a:custGeom>
                <a:avLst/>
                <a:gdLst>
                  <a:gd name="T0" fmla="*/ 0 w 41"/>
                  <a:gd name="T1" fmla="*/ 29 h 33"/>
                  <a:gd name="T2" fmla="*/ 37 w 41"/>
                  <a:gd name="T3" fmla="*/ 0 h 33"/>
                  <a:gd name="T4" fmla="*/ 41 w 41"/>
                  <a:gd name="T5" fmla="*/ 2 h 33"/>
                  <a:gd name="T6" fmla="*/ 4 w 41"/>
                  <a:gd name="T7" fmla="*/ 33 h 33"/>
                  <a:gd name="T8" fmla="*/ 0 w 41"/>
                  <a:gd name="T9" fmla="*/ 29 h 33"/>
                </a:gdLst>
                <a:ahLst/>
                <a:cxnLst>
                  <a:cxn ang="0">
                    <a:pos x="T0" y="T1"/>
                  </a:cxn>
                  <a:cxn ang="0">
                    <a:pos x="T2" y="T3"/>
                  </a:cxn>
                  <a:cxn ang="0">
                    <a:pos x="T4" y="T5"/>
                  </a:cxn>
                  <a:cxn ang="0">
                    <a:pos x="T6" y="T7"/>
                  </a:cxn>
                  <a:cxn ang="0">
                    <a:pos x="T8" y="T9"/>
                  </a:cxn>
                </a:cxnLst>
                <a:rect l="0" t="0" r="r" b="b"/>
                <a:pathLst>
                  <a:path w="41" h="33">
                    <a:moveTo>
                      <a:pt x="0" y="29"/>
                    </a:moveTo>
                    <a:lnTo>
                      <a:pt x="37" y="0"/>
                    </a:lnTo>
                    <a:lnTo>
                      <a:pt x="41" y="2"/>
                    </a:lnTo>
                    <a:lnTo>
                      <a:pt x="4" y="33"/>
                    </a:lnTo>
                    <a:lnTo>
                      <a:pt x="0" y="29"/>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 name="išľiḋê">
                <a:extLst>
                  <a:ext uri="{FF2B5EF4-FFF2-40B4-BE49-F238E27FC236}">
                    <a16:creationId xmlns:a16="http://schemas.microsoft.com/office/drawing/2014/main" xmlns="" id="{25E78A0E-2406-4526-9F24-F029CCFDC0BA}"/>
                  </a:ext>
                </a:extLst>
              </p:cNvPr>
              <p:cNvSpPr/>
              <p:nvPr/>
            </p:nvSpPr>
            <p:spPr bwMode="auto">
              <a:xfrm>
                <a:off x="5969000" y="2300288"/>
                <a:ext cx="33338" cy="26988"/>
              </a:xfrm>
              <a:custGeom>
                <a:avLst/>
                <a:gdLst>
                  <a:gd name="T0" fmla="*/ 0 w 21"/>
                  <a:gd name="T1" fmla="*/ 13 h 17"/>
                  <a:gd name="T2" fmla="*/ 17 w 21"/>
                  <a:gd name="T3" fmla="*/ 0 h 17"/>
                  <a:gd name="T4" fmla="*/ 21 w 21"/>
                  <a:gd name="T5" fmla="*/ 4 h 17"/>
                  <a:gd name="T6" fmla="*/ 4 w 21"/>
                  <a:gd name="T7" fmla="*/ 17 h 17"/>
                  <a:gd name="T8" fmla="*/ 0 w 21"/>
                  <a:gd name="T9" fmla="*/ 13 h 17"/>
                </a:gdLst>
                <a:ahLst/>
                <a:cxnLst>
                  <a:cxn ang="0">
                    <a:pos x="T0" y="T1"/>
                  </a:cxn>
                  <a:cxn ang="0">
                    <a:pos x="T2" y="T3"/>
                  </a:cxn>
                  <a:cxn ang="0">
                    <a:pos x="T4" y="T5"/>
                  </a:cxn>
                  <a:cxn ang="0">
                    <a:pos x="T6" y="T7"/>
                  </a:cxn>
                  <a:cxn ang="0">
                    <a:pos x="T8" y="T9"/>
                  </a:cxn>
                </a:cxnLst>
                <a:rect l="0" t="0" r="r" b="b"/>
                <a:pathLst>
                  <a:path w="21" h="17">
                    <a:moveTo>
                      <a:pt x="0" y="13"/>
                    </a:moveTo>
                    <a:lnTo>
                      <a:pt x="17" y="0"/>
                    </a:lnTo>
                    <a:lnTo>
                      <a:pt x="21" y="4"/>
                    </a:lnTo>
                    <a:lnTo>
                      <a:pt x="4" y="17"/>
                    </a:lnTo>
                    <a:lnTo>
                      <a:pt x="0" y="13"/>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 name="isľîďê">
                <a:extLst>
                  <a:ext uri="{FF2B5EF4-FFF2-40B4-BE49-F238E27FC236}">
                    <a16:creationId xmlns:a16="http://schemas.microsoft.com/office/drawing/2014/main" xmlns="" id="{8CA165F6-F7A1-477C-A3C8-A333306A08EB}"/>
                  </a:ext>
                </a:extLst>
              </p:cNvPr>
              <p:cNvSpPr/>
              <p:nvPr/>
            </p:nvSpPr>
            <p:spPr bwMode="auto">
              <a:xfrm>
                <a:off x="5953125" y="2278063"/>
                <a:ext cx="28575" cy="25400"/>
              </a:xfrm>
              <a:custGeom>
                <a:avLst/>
                <a:gdLst>
                  <a:gd name="T0" fmla="*/ 0 w 18"/>
                  <a:gd name="T1" fmla="*/ 12 h 16"/>
                  <a:gd name="T2" fmla="*/ 16 w 18"/>
                  <a:gd name="T3" fmla="*/ 0 h 16"/>
                  <a:gd name="T4" fmla="*/ 18 w 18"/>
                  <a:gd name="T5" fmla="*/ 4 h 16"/>
                  <a:gd name="T6" fmla="*/ 2 w 18"/>
                  <a:gd name="T7" fmla="*/ 16 h 16"/>
                  <a:gd name="T8" fmla="*/ 0 w 18"/>
                  <a:gd name="T9" fmla="*/ 12 h 16"/>
                </a:gdLst>
                <a:ahLst/>
                <a:cxnLst>
                  <a:cxn ang="0">
                    <a:pos x="T0" y="T1"/>
                  </a:cxn>
                  <a:cxn ang="0">
                    <a:pos x="T2" y="T3"/>
                  </a:cxn>
                  <a:cxn ang="0">
                    <a:pos x="T4" y="T5"/>
                  </a:cxn>
                  <a:cxn ang="0">
                    <a:pos x="T6" y="T7"/>
                  </a:cxn>
                  <a:cxn ang="0">
                    <a:pos x="T8" y="T9"/>
                  </a:cxn>
                </a:cxnLst>
                <a:rect l="0" t="0" r="r" b="b"/>
                <a:pathLst>
                  <a:path w="18" h="16">
                    <a:moveTo>
                      <a:pt x="0" y="12"/>
                    </a:moveTo>
                    <a:lnTo>
                      <a:pt x="16" y="0"/>
                    </a:lnTo>
                    <a:lnTo>
                      <a:pt x="18" y="4"/>
                    </a:lnTo>
                    <a:lnTo>
                      <a:pt x="2" y="16"/>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 name="îṧḷiďe">
                <a:extLst>
                  <a:ext uri="{FF2B5EF4-FFF2-40B4-BE49-F238E27FC236}">
                    <a16:creationId xmlns:a16="http://schemas.microsoft.com/office/drawing/2014/main" xmlns="" id="{A247F09A-93A2-4EAA-9974-7CC9A8846252}"/>
                  </a:ext>
                </a:extLst>
              </p:cNvPr>
              <p:cNvSpPr/>
              <p:nvPr/>
            </p:nvSpPr>
            <p:spPr bwMode="auto">
              <a:xfrm>
                <a:off x="5932488" y="2254250"/>
                <a:ext cx="30163" cy="26988"/>
              </a:xfrm>
              <a:custGeom>
                <a:avLst/>
                <a:gdLst>
                  <a:gd name="T0" fmla="*/ 0 w 19"/>
                  <a:gd name="T1" fmla="*/ 13 h 17"/>
                  <a:gd name="T2" fmla="*/ 17 w 19"/>
                  <a:gd name="T3" fmla="*/ 0 h 17"/>
                  <a:gd name="T4" fmla="*/ 19 w 19"/>
                  <a:gd name="T5" fmla="*/ 4 h 17"/>
                  <a:gd name="T6" fmla="*/ 4 w 19"/>
                  <a:gd name="T7" fmla="*/ 17 h 17"/>
                  <a:gd name="T8" fmla="*/ 0 w 19"/>
                  <a:gd name="T9" fmla="*/ 13 h 17"/>
                </a:gdLst>
                <a:ahLst/>
                <a:cxnLst>
                  <a:cxn ang="0">
                    <a:pos x="T0" y="T1"/>
                  </a:cxn>
                  <a:cxn ang="0">
                    <a:pos x="T2" y="T3"/>
                  </a:cxn>
                  <a:cxn ang="0">
                    <a:pos x="T4" y="T5"/>
                  </a:cxn>
                  <a:cxn ang="0">
                    <a:pos x="T6" y="T7"/>
                  </a:cxn>
                  <a:cxn ang="0">
                    <a:pos x="T8" y="T9"/>
                  </a:cxn>
                </a:cxnLst>
                <a:rect l="0" t="0" r="r" b="b"/>
                <a:pathLst>
                  <a:path w="19" h="17">
                    <a:moveTo>
                      <a:pt x="0" y="13"/>
                    </a:moveTo>
                    <a:lnTo>
                      <a:pt x="17" y="0"/>
                    </a:lnTo>
                    <a:lnTo>
                      <a:pt x="19" y="4"/>
                    </a:lnTo>
                    <a:lnTo>
                      <a:pt x="4" y="17"/>
                    </a:lnTo>
                    <a:lnTo>
                      <a:pt x="0" y="13"/>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 name="îṡ1ídê">
                <a:extLst>
                  <a:ext uri="{FF2B5EF4-FFF2-40B4-BE49-F238E27FC236}">
                    <a16:creationId xmlns:a16="http://schemas.microsoft.com/office/drawing/2014/main" xmlns="" id="{9E145C22-4A11-4823-882C-6D31D27D4D0D}"/>
                  </a:ext>
                </a:extLst>
              </p:cNvPr>
              <p:cNvSpPr/>
              <p:nvPr/>
            </p:nvSpPr>
            <p:spPr bwMode="auto">
              <a:xfrm>
                <a:off x="5916613" y="2232025"/>
                <a:ext cx="30163" cy="25400"/>
              </a:xfrm>
              <a:custGeom>
                <a:avLst/>
                <a:gdLst>
                  <a:gd name="T0" fmla="*/ 0 w 19"/>
                  <a:gd name="T1" fmla="*/ 12 h 16"/>
                  <a:gd name="T2" fmla="*/ 14 w 19"/>
                  <a:gd name="T3" fmla="*/ 0 h 16"/>
                  <a:gd name="T4" fmla="*/ 19 w 19"/>
                  <a:gd name="T5" fmla="*/ 4 h 16"/>
                  <a:gd name="T6" fmla="*/ 2 w 19"/>
                  <a:gd name="T7" fmla="*/ 16 h 16"/>
                  <a:gd name="T8" fmla="*/ 0 w 19"/>
                  <a:gd name="T9" fmla="*/ 12 h 16"/>
                </a:gdLst>
                <a:ahLst/>
                <a:cxnLst>
                  <a:cxn ang="0">
                    <a:pos x="T0" y="T1"/>
                  </a:cxn>
                  <a:cxn ang="0">
                    <a:pos x="T2" y="T3"/>
                  </a:cxn>
                  <a:cxn ang="0">
                    <a:pos x="T4" y="T5"/>
                  </a:cxn>
                  <a:cxn ang="0">
                    <a:pos x="T6" y="T7"/>
                  </a:cxn>
                  <a:cxn ang="0">
                    <a:pos x="T8" y="T9"/>
                  </a:cxn>
                </a:cxnLst>
                <a:rect l="0" t="0" r="r" b="b"/>
                <a:pathLst>
                  <a:path w="19" h="16">
                    <a:moveTo>
                      <a:pt x="0" y="12"/>
                    </a:moveTo>
                    <a:lnTo>
                      <a:pt x="14" y="0"/>
                    </a:lnTo>
                    <a:lnTo>
                      <a:pt x="19" y="4"/>
                    </a:lnTo>
                    <a:lnTo>
                      <a:pt x="2" y="16"/>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 name="îṧḻiḓê">
                <a:extLst>
                  <a:ext uri="{FF2B5EF4-FFF2-40B4-BE49-F238E27FC236}">
                    <a16:creationId xmlns:a16="http://schemas.microsoft.com/office/drawing/2014/main" xmlns="" id="{E0F83902-6216-4806-AC04-DE2209F79138}"/>
                  </a:ext>
                </a:extLst>
              </p:cNvPr>
              <p:cNvSpPr/>
              <p:nvPr/>
            </p:nvSpPr>
            <p:spPr bwMode="auto">
              <a:xfrm>
                <a:off x="5864225" y="2208213"/>
                <a:ext cx="61913" cy="55563"/>
              </a:xfrm>
              <a:custGeom>
                <a:avLst/>
                <a:gdLst>
                  <a:gd name="T0" fmla="*/ 0 w 39"/>
                  <a:gd name="T1" fmla="*/ 31 h 35"/>
                  <a:gd name="T2" fmla="*/ 37 w 39"/>
                  <a:gd name="T3" fmla="*/ 0 h 35"/>
                  <a:gd name="T4" fmla="*/ 39 w 39"/>
                  <a:gd name="T5" fmla="*/ 4 h 35"/>
                  <a:gd name="T6" fmla="*/ 2 w 39"/>
                  <a:gd name="T7" fmla="*/ 35 h 35"/>
                  <a:gd name="T8" fmla="*/ 0 w 39"/>
                  <a:gd name="T9" fmla="*/ 31 h 35"/>
                </a:gdLst>
                <a:ahLst/>
                <a:cxnLst>
                  <a:cxn ang="0">
                    <a:pos x="T0" y="T1"/>
                  </a:cxn>
                  <a:cxn ang="0">
                    <a:pos x="T2" y="T3"/>
                  </a:cxn>
                  <a:cxn ang="0">
                    <a:pos x="T4" y="T5"/>
                  </a:cxn>
                  <a:cxn ang="0">
                    <a:pos x="T6" y="T7"/>
                  </a:cxn>
                  <a:cxn ang="0">
                    <a:pos x="T8" y="T9"/>
                  </a:cxn>
                </a:cxnLst>
                <a:rect l="0" t="0" r="r" b="b"/>
                <a:pathLst>
                  <a:path w="39" h="35">
                    <a:moveTo>
                      <a:pt x="0" y="31"/>
                    </a:moveTo>
                    <a:lnTo>
                      <a:pt x="37" y="0"/>
                    </a:lnTo>
                    <a:lnTo>
                      <a:pt x="39" y="4"/>
                    </a:lnTo>
                    <a:lnTo>
                      <a:pt x="2" y="35"/>
                    </a:lnTo>
                    <a:lnTo>
                      <a:pt x="0" y="31"/>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 name="íṧḻîḓê">
                <a:extLst>
                  <a:ext uri="{FF2B5EF4-FFF2-40B4-BE49-F238E27FC236}">
                    <a16:creationId xmlns:a16="http://schemas.microsoft.com/office/drawing/2014/main" xmlns="" id="{FFEDDEC9-D0E4-4D03-8A16-0707CA7A163D}"/>
                  </a:ext>
                </a:extLst>
              </p:cNvPr>
              <p:cNvSpPr/>
              <p:nvPr/>
            </p:nvSpPr>
            <p:spPr bwMode="auto">
              <a:xfrm>
                <a:off x="5880100" y="2189163"/>
                <a:ext cx="30163" cy="25400"/>
              </a:xfrm>
              <a:custGeom>
                <a:avLst/>
                <a:gdLst>
                  <a:gd name="T0" fmla="*/ 0 w 19"/>
                  <a:gd name="T1" fmla="*/ 12 h 16"/>
                  <a:gd name="T2" fmla="*/ 15 w 19"/>
                  <a:gd name="T3" fmla="*/ 0 h 16"/>
                  <a:gd name="T4" fmla="*/ 19 w 19"/>
                  <a:gd name="T5" fmla="*/ 4 h 16"/>
                  <a:gd name="T6" fmla="*/ 2 w 19"/>
                  <a:gd name="T7" fmla="*/ 16 h 16"/>
                  <a:gd name="T8" fmla="*/ 0 w 19"/>
                  <a:gd name="T9" fmla="*/ 12 h 16"/>
                </a:gdLst>
                <a:ahLst/>
                <a:cxnLst>
                  <a:cxn ang="0">
                    <a:pos x="T0" y="T1"/>
                  </a:cxn>
                  <a:cxn ang="0">
                    <a:pos x="T2" y="T3"/>
                  </a:cxn>
                  <a:cxn ang="0">
                    <a:pos x="T4" y="T5"/>
                  </a:cxn>
                  <a:cxn ang="0">
                    <a:pos x="T6" y="T7"/>
                  </a:cxn>
                  <a:cxn ang="0">
                    <a:pos x="T8" y="T9"/>
                  </a:cxn>
                </a:cxnLst>
                <a:rect l="0" t="0" r="r" b="b"/>
                <a:pathLst>
                  <a:path w="19" h="16">
                    <a:moveTo>
                      <a:pt x="0" y="12"/>
                    </a:moveTo>
                    <a:lnTo>
                      <a:pt x="15" y="0"/>
                    </a:lnTo>
                    <a:lnTo>
                      <a:pt x="19" y="4"/>
                    </a:lnTo>
                    <a:lnTo>
                      <a:pt x="2" y="16"/>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 name="îśḷiḑè">
                <a:extLst>
                  <a:ext uri="{FF2B5EF4-FFF2-40B4-BE49-F238E27FC236}">
                    <a16:creationId xmlns:a16="http://schemas.microsoft.com/office/drawing/2014/main" xmlns="" id="{E9FC45EE-5E5A-4088-960B-FD20BFCB9D70}"/>
                  </a:ext>
                </a:extLst>
              </p:cNvPr>
              <p:cNvSpPr/>
              <p:nvPr/>
            </p:nvSpPr>
            <p:spPr bwMode="auto">
              <a:xfrm>
                <a:off x="5859463" y="2165350"/>
                <a:ext cx="30163" cy="26988"/>
              </a:xfrm>
              <a:custGeom>
                <a:avLst/>
                <a:gdLst>
                  <a:gd name="T0" fmla="*/ 0 w 19"/>
                  <a:gd name="T1" fmla="*/ 12 h 17"/>
                  <a:gd name="T2" fmla="*/ 17 w 19"/>
                  <a:gd name="T3" fmla="*/ 0 h 17"/>
                  <a:gd name="T4" fmla="*/ 19 w 19"/>
                  <a:gd name="T5" fmla="*/ 4 h 17"/>
                  <a:gd name="T6" fmla="*/ 5 w 19"/>
                  <a:gd name="T7" fmla="*/ 17 h 17"/>
                  <a:gd name="T8" fmla="*/ 0 w 19"/>
                  <a:gd name="T9" fmla="*/ 12 h 17"/>
                </a:gdLst>
                <a:ahLst/>
                <a:cxnLst>
                  <a:cxn ang="0">
                    <a:pos x="T0" y="T1"/>
                  </a:cxn>
                  <a:cxn ang="0">
                    <a:pos x="T2" y="T3"/>
                  </a:cxn>
                  <a:cxn ang="0">
                    <a:pos x="T4" y="T5"/>
                  </a:cxn>
                  <a:cxn ang="0">
                    <a:pos x="T6" y="T7"/>
                  </a:cxn>
                  <a:cxn ang="0">
                    <a:pos x="T8" y="T9"/>
                  </a:cxn>
                </a:cxnLst>
                <a:rect l="0" t="0" r="r" b="b"/>
                <a:pathLst>
                  <a:path w="19" h="17">
                    <a:moveTo>
                      <a:pt x="0" y="12"/>
                    </a:moveTo>
                    <a:lnTo>
                      <a:pt x="17" y="0"/>
                    </a:lnTo>
                    <a:lnTo>
                      <a:pt x="19" y="4"/>
                    </a:lnTo>
                    <a:lnTo>
                      <a:pt x="5" y="17"/>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 name="ïşļïḍê">
                <a:extLst>
                  <a:ext uri="{FF2B5EF4-FFF2-40B4-BE49-F238E27FC236}">
                    <a16:creationId xmlns:a16="http://schemas.microsoft.com/office/drawing/2014/main" xmlns="" id="{FD93FDF0-1852-44F7-8366-BA9C0B5F9D52}"/>
                  </a:ext>
                </a:extLst>
              </p:cNvPr>
              <p:cNvSpPr/>
              <p:nvPr/>
            </p:nvSpPr>
            <p:spPr bwMode="auto">
              <a:xfrm>
                <a:off x="5843588" y="2141538"/>
                <a:ext cx="30163" cy="26988"/>
              </a:xfrm>
              <a:custGeom>
                <a:avLst/>
                <a:gdLst>
                  <a:gd name="T0" fmla="*/ 0 w 19"/>
                  <a:gd name="T1" fmla="*/ 13 h 17"/>
                  <a:gd name="T2" fmla="*/ 15 w 19"/>
                  <a:gd name="T3" fmla="*/ 0 h 17"/>
                  <a:gd name="T4" fmla="*/ 19 w 19"/>
                  <a:gd name="T5" fmla="*/ 5 h 17"/>
                  <a:gd name="T6" fmla="*/ 2 w 19"/>
                  <a:gd name="T7" fmla="*/ 17 h 17"/>
                  <a:gd name="T8" fmla="*/ 0 w 19"/>
                  <a:gd name="T9" fmla="*/ 13 h 17"/>
                </a:gdLst>
                <a:ahLst/>
                <a:cxnLst>
                  <a:cxn ang="0">
                    <a:pos x="T0" y="T1"/>
                  </a:cxn>
                  <a:cxn ang="0">
                    <a:pos x="T2" y="T3"/>
                  </a:cxn>
                  <a:cxn ang="0">
                    <a:pos x="T4" y="T5"/>
                  </a:cxn>
                  <a:cxn ang="0">
                    <a:pos x="T6" y="T7"/>
                  </a:cxn>
                  <a:cxn ang="0">
                    <a:pos x="T8" y="T9"/>
                  </a:cxn>
                </a:cxnLst>
                <a:rect l="0" t="0" r="r" b="b"/>
                <a:pathLst>
                  <a:path w="19" h="17">
                    <a:moveTo>
                      <a:pt x="0" y="13"/>
                    </a:moveTo>
                    <a:lnTo>
                      <a:pt x="15" y="0"/>
                    </a:lnTo>
                    <a:lnTo>
                      <a:pt x="19" y="5"/>
                    </a:lnTo>
                    <a:lnTo>
                      <a:pt x="2" y="17"/>
                    </a:lnTo>
                    <a:lnTo>
                      <a:pt x="0" y="13"/>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 name="ïŝlíḑê">
                <a:extLst>
                  <a:ext uri="{FF2B5EF4-FFF2-40B4-BE49-F238E27FC236}">
                    <a16:creationId xmlns:a16="http://schemas.microsoft.com/office/drawing/2014/main" xmlns="" id="{A3EC6482-4156-462F-8A25-367C5FEB2FF5}"/>
                  </a:ext>
                </a:extLst>
              </p:cNvPr>
              <p:cNvSpPr/>
              <p:nvPr/>
            </p:nvSpPr>
            <p:spPr bwMode="auto">
              <a:xfrm>
                <a:off x="5824538" y="2119313"/>
                <a:ext cx="28575" cy="26988"/>
              </a:xfrm>
              <a:custGeom>
                <a:avLst/>
                <a:gdLst>
                  <a:gd name="T0" fmla="*/ 0 w 18"/>
                  <a:gd name="T1" fmla="*/ 12 h 17"/>
                  <a:gd name="T2" fmla="*/ 16 w 18"/>
                  <a:gd name="T3" fmla="*/ 0 h 17"/>
                  <a:gd name="T4" fmla="*/ 18 w 18"/>
                  <a:gd name="T5" fmla="*/ 4 h 17"/>
                  <a:gd name="T6" fmla="*/ 4 w 18"/>
                  <a:gd name="T7" fmla="*/ 17 h 17"/>
                  <a:gd name="T8" fmla="*/ 0 w 18"/>
                  <a:gd name="T9" fmla="*/ 12 h 17"/>
                </a:gdLst>
                <a:ahLst/>
                <a:cxnLst>
                  <a:cxn ang="0">
                    <a:pos x="T0" y="T1"/>
                  </a:cxn>
                  <a:cxn ang="0">
                    <a:pos x="T2" y="T3"/>
                  </a:cxn>
                  <a:cxn ang="0">
                    <a:pos x="T4" y="T5"/>
                  </a:cxn>
                  <a:cxn ang="0">
                    <a:pos x="T6" y="T7"/>
                  </a:cxn>
                  <a:cxn ang="0">
                    <a:pos x="T8" y="T9"/>
                  </a:cxn>
                </a:cxnLst>
                <a:rect l="0" t="0" r="r" b="b"/>
                <a:pathLst>
                  <a:path w="18" h="17">
                    <a:moveTo>
                      <a:pt x="0" y="12"/>
                    </a:moveTo>
                    <a:lnTo>
                      <a:pt x="16" y="0"/>
                    </a:lnTo>
                    <a:lnTo>
                      <a:pt x="18" y="4"/>
                    </a:lnTo>
                    <a:lnTo>
                      <a:pt x="4" y="17"/>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 name="ïṧḷíḍé">
                <a:extLst>
                  <a:ext uri="{FF2B5EF4-FFF2-40B4-BE49-F238E27FC236}">
                    <a16:creationId xmlns:a16="http://schemas.microsoft.com/office/drawing/2014/main" xmlns="" id="{069AA017-769A-432D-A657-EC832FD0BDD4}"/>
                  </a:ext>
                </a:extLst>
              </p:cNvPr>
              <p:cNvSpPr/>
              <p:nvPr/>
            </p:nvSpPr>
            <p:spPr bwMode="auto">
              <a:xfrm>
                <a:off x="5770563" y="2095500"/>
                <a:ext cx="66675" cy="57150"/>
              </a:xfrm>
              <a:custGeom>
                <a:avLst/>
                <a:gdLst>
                  <a:gd name="T0" fmla="*/ 0 w 42"/>
                  <a:gd name="T1" fmla="*/ 32 h 36"/>
                  <a:gd name="T2" fmla="*/ 38 w 42"/>
                  <a:gd name="T3" fmla="*/ 0 h 36"/>
                  <a:gd name="T4" fmla="*/ 42 w 42"/>
                  <a:gd name="T5" fmla="*/ 5 h 36"/>
                  <a:gd name="T6" fmla="*/ 5 w 42"/>
                  <a:gd name="T7" fmla="*/ 36 h 36"/>
                  <a:gd name="T8" fmla="*/ 0 w 42"/>
                  <a:gd name="T9" fmla="*/ 32 h 36"/>
                </a:gdLst>
                <a:ahLst/>
                <a:cxnLst>
                  <a:cxn ang="0">
                    <a:pos x="T0" y="T1"/>
                  </a:cxn>
                  <a:cxn ang="0">
                    <a:pos x="T2" y="T3"/>
                  </a:cxn>
                  <a:cxn ang="0">
                    <a:pos x="T4" y="T5"/>
                  </a:cxn>
                  <a:cxn ang="0">
                    <a:pos x="T6" y="T7"/>
                  </a:cxn>
                  <a:cxn ang="0">
                    <a:pos x="T8" y="T9"/>
                  </a:cxn>
                </a:cxnLst>
                <a:rect l="0" t="0" r="r" b="b"/>
                <a:pathLst>
                  <a:path w="42" h="36">
                    <a:moveTo>
                      <a:pt x="0" y="32"/>
                    </a:moveTo>
                    <a:lnTo>
                      <a:pt x="38" y="0"/>
                    </a:lnTo>
                    <a:lnTo>
                      <a:pt x="42" y="5"/>
                    </a:lnTo>
                    <a:lnTo>
                      <a:pt x="5" y="36"/>
                    </a:lnTo>
                    <a:lnTo>
                      <a:pt x="0" y="3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 name="ïšľíde">
                <a:extLst>
                  <a:ext uri="{FF2B5EF4-FFF2-40B4-BE49-F238E27FC236}">
                    <a16:creationId xmlns:a16="http://schemas.microsoft.com/office/drawing/2014/main" xmlns="" id="{E3040A5B-2D1C-4BA8-B7C8-B986AE8D0490}"/>
                  </a:ext>
                </a:extLst>
              </p:cNvPr>
              <p:cNvSpPr/>
              <p:nvPr/>
            </p:nvSpPr>
            <p:spPr bwMode="auto">
              <a:xfrm>
                <a:off x="5788025" y="2073275"/>
                <a:ext cx="28575" cy="25400"/>
              </a:xfrm>
              <a:custGeom>
                <a:avLst/>
                <a:gdLst>
                  <a:gd name="T0" fmla="*/ 0 w 18"/>
                  <a:gd name="T1" fmla="*/ 12 h 16"/>
                  <a:gd name="T2" fmla="*/ 16 w 18"/>
                  <a:gd name="T3" fmla="*/ 0 h 16"/>
                  <a:gd name="T4" fmla="*/ 18 w 18"/>
                  <a:gd name="T5" fmla="*/ 4 h 16"/>
                  <a:gd name="T6" fmla="*/ 4 w 18"/>
                  <a:gd name="T7" fmla="*/ 16 h 16"/>
                  <a:gd name="T8" fmla="*/ 0 w 18"/>
                  <a:gd name="T9" fmla="*/ 12 h 16"/>
                </a:gdLst>
                <a:ahLst/>
                <a:cxnLst>
                  <a:cxn ang="0">
                    <a:pos x="T0" y="T1"/>
                  </a:cxn>
                  <a:cxn ang="0">
                    <a:pos x="T2" y="T3"/>
                  </a:cxn>
                  <a:cxn ang="0">
                    <a:pos x="T4" y="T5"/>
                  </a:cxn>
                  <a:cxn ang="0">
                    <a:pos x="T6" y="T7"/>
                  </a:cxn>
                  <a:cxn ang="0">
                    <a:pos x="T8" y="T9"/>
                  </a:cxn>
                </a:cxnLst>
                <a:rect l="0" t="0" r="r" b="b"/>
                <a:pathLst>
                  <a:path w="18" h="16">
                    <a:moveTo>
                      <a:pt x="0" y="12"/>
                    </a:moveTo>
                    <a:lnTo>
                      <a:pt x="16" y="0"/>
                    </a:lnTo>
                    <a:lnTo>
                      <a:pt x="18" y="4"/>
                    </a:lnTo>
                    <a:lnTo>
                      <a:pt x="4" y="16"/>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 name="ïsḻïḍé">
                <a:extLst>
                  <a:ext uri="{FF2B5EF4-FFF2-40B4-BE49-F238E27FC236}">
                    <a16:creationId xmlns:a16="http://schemas.microsoft.com/office/drawing/2014/main" xmlns="" id="{A772BB23-DE6F-4EBA-861E-F5E0A99EAF78}"/>
                  </a:ext>
                </a:extLst>
              </p:cNvPr>
              <p:cNvSpPr/>
              <p:nvPr/>
            </p:nvSpPr>
            <p:spPr bwMode="auto">
              <a:xfrm>
                <a:off x="5770563" y="2049463"/>
                <a:ext cx="30163" cy="26988"/>
              </a:xfrm>
              <a:custGeom>
                <a:avLst/>
                <a:gdLst>
                  <a:gd name="T0" fmla="*/ 0 w 19"/>
                  <a:gd name="T1" fmla="*/ 15 h 17"/>
                  <a:gd name="T2" fmla="*/ 15 w 19"/>
                  <a:gd name="T3" fmla="*/ 0 h 17"/>
                  <a:gd name="T4" fmla="*/ 19 w 19"/>
                  <a:gd name="T5" fmla="*/ 4 h 17"/>
                  <a:gd name="T6" fmla="*/ 2 w 19"/>
                  <a:gd name="T7" fmla="*/ 17 h 17"/>
                  <a:gd name="T8" fmla="*/ 0 w 19"/>
                  <a:gd name="T9" fmla="*/ 15 h 17"/>
                </a:gdLst>
                <a:ahLst/>
                <a:cxnLst>
                  <a:cxn ang="0">
                    <a:pos x="T0" y="T1"/>
                  </a:cxn>
                  <a:cxn ang="0">
                    <a:pos x="T2" y="T3"/>
                  </a:cxn>
                  <a:cxn ang="0">
                    <a:pos x="T4" y="T5"/>
                  </a:cxn>
                  <a:cxn ang="0">
                    <a:pos x="T6" y="T7"/>
                  </a:cxn>
                  <a:cxn ang="0">
                    <a:pos x="T8" y="T9"/>
                  </a:cxn>
                </a:cxnLst>
                <a:rect l="0" t="0" r="r" b="b"/>
                <a:pathLst>
                  <a:path w="19" h="17">
                    <a:moveTo>
                      <a:pt x="0" y="15"/>
                    </a:moveTo>
                    <a:lnTo>
                      <a:pt x="15" y="0"/>
                    </a:lnTo>
                    <a:lnTo>
                      <a:pt x="19" y="4"/>
                    </a:lnTo>
                    <a:lnTo>
                      <a:pt x="2" y="17"/>
                    </a:lnTo>
                    <a:lnTo>
                      <a:pt x="0" y="15"/>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 name="íṡḷîḍe">
                <a:extLst>
                  <a:ext uri="{FF2B5EF4-FFF2-40B4-BE49-F238E27FC236}">
                    <a16:creationId xmlns:a16="http://schemas.microsoft.com/office/drawing/2014/main" xmlns="" id="{C393A025-890A-4B0E-9A4C-7C63CCDF880F}"/>
                  </a:ext>
                </a:extLst>
              </p:cNvPr>
              <p:cNvSpPr/>
              <p:nvPr/>
            </p:nvSpPr>
            <p:spPr bwMode="auto">
              <a:xfrm>
                <a:off x="5751513" y="2027238"/>
                <a:ext cx="30163" cy="28575"/>
              </a:xfrm>
              <a:custGeom>
                <a:avLst/>
                <a:gdLst>
                  <a:gd name="T0" fmla="*/ 0 w 19"/>
                  <a:gd name="T1" fmla="*/ 14 h 18"/>
                  <a:gd name="T2" fmla="*/ 17 w 19"/>
                  <a:gd name="T3" fmla="*/ 0 h 18"/>
                  <a:gd name="T4" fmla="*/ 19 w 19"/>
                  <a:gd name="T5" fmla="*/ 4 h 18"/>
                  <a:gd name="T6" fmla="*/ 4 w 19"/>
                  <a:gd name="T7" fmla="*/ 18 h 18"/>
                  <a:gd name="T8" fmla="*/ 0 w 19"/>
                  <a:gd name="T9" fmla="*/ 14 h 18"/>
                </a:gdLst>
                <a:ahLst/>
                <a:cxnLst>
                  <a:cxn ang="0">
                    <a:pos x="T0" y="T1"/>
                  </a:cxn>
                  <a:cxn ang="0">
                    <a:pos x="T2" y="T3"/>
                  </a:cxn>
                  <a:cxn ang="0">
                    <a:pos x="T4" y="T5"/>
                  </a:cxn>
                  <a:cxn ang="0">
                    <a:pos x="T6" y="T7"/>
                  </a:cxn>
                  <a:cxn ang="0">
                    <a:pos x="T8" y="T9"/>
                  </a:cxn>
                </a:cxnLst>
                <a:rect l="0" t="0" r="r" b="b"/>
                <a:pathLst>
                  <a:path w="19" h="18">
                    <a:moveTo>
                      <a:pt x="0" y="14"/>
                    </a:moveTo>
                    <a:lnTo>
                      <a:pt x="17" y="0"/>
                    </a:lnTo>
                    <a:lnTo>
                      <a:pt x="19" y="4"/>
                    </a:lnTo>
                    <a:lnTo>
                      <a:pt x="4" y="18"/>
                    </a:lnTo>
                    <a:lnTo>
                      <a:pt x="0" y="14"/>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 name="íṧlïḍê">
                <a:extLst>
                  <a:ext uri="{FF2B5EF4-FFF2-40B4-BE49-F238E27FC236}">
                    <a16:creationId xmlns:a16="http://schemas.microsoft.com/office/drawing/2014/main" xmlns="" id="{DADFF11D-BF1C-4972-8E08-2A7EC0DF1F01}"/>
                  </a:ext>
                </a:extLst>
              </p:cNvPr>
              <p:cNvSpPr/>
              <p:nvPr/>
            </p:nvSpPr>
            <p:spPr bwMode="auto">
              <a:xfrm>
                <a:off x="5735638" y="2006600"/>
                <a:ext cx="28575" cy="26988"/>
              </a:xfrm>
              <a:custGeom>
                <a:avLst/>
                <a:gdLst>
                  <a:gd name="T0" fmla="*/ 0 w 18"/>
                  <a:gd name="T1" fmla="*/ 13 h 17"/>
                  <a:gd name="T2" fmla="*/ 14 w 18"/>
                  <a:gd name="T3" fmla="*/ 0 h 17"/>
                  <a:gd name="T4" fmla="*/ 18 w 18"/>
                  <a:gd name="T5" fmla="*/ 2 h 17"/>
                  <a:gd name="T6" fmla="*/ 2 w 18"/>
                  <a:gd name="T7" fmla="*/ 17 h 17"/>
                  <a:gd name="T8" fmla="*/ 0 w 18"/>
                  <a:gd name="T9" fmla="*/ 13 h 17"/>
                </a:gdLst>
                <a:ahLst/>
                <a:cxnLst>
                  <a:cxn ang="0">
                    <a:pos x="T0" y="T1"/>
                  </a:cxn>
                  <a:cxn ang="0">
                    <a:pos x="T2" y="T3"/>
                  </a:cxn>
                  <a:cxn ang="0">
                    <a:pos x="T4" y="T5"/>
                  </a:cxn>
                  <a:cxn ang="0">
                    <a:pos x="T6" y="T7"/>
                  </a:cxn>
                  <a:cxn ang="0">
                    <a:pos x="T8" y="T9"/>
                  </a:cxn>
                </a:cxnLst>
                <a:rect l="0" t="0" r="r" b="b"/>
                <a:pathLst>
                  <a:path w="18" h="17">
                    <a:moveTo>
                      <a:pt x="0" y="13"/>
                    </a:moveTo>
                    <a:lnTo>
                      <a:pt x="14" y="0"/>
                    </a:lnTo>
                    <a:lnTo>
                      <a:pt x="18" y="2"/>
                    </a:lnTo>
                    <a:lnTo>
                      <a:pt x="2" y="17"/>
                    </a:lnTo>
                    <a:lnTo>
                      <a:pt x="0" y="13"/>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 name="îşlïḑe">
                <a:extLst>
                  <a:ext uri="{FF2B5EF4-FFF2-40B4-BE49-F238E27FC236}">
                    <a16:creationId xmlns:a16="http://schemas.microsoft.com/office/drawing/2014/main" xmlns="" id="{DDD9D59D-CE3C-4060-8A41-6ADA9E46F6D1}"/>
                  </a:ext>
                </a:extLst>
              </p:cNvPr>
              <p:cNvSpPr/>
              <p:nvPr/>
            </p:nvSpPr>
            <p:spPr bwMode="auto">
              <a:xfrm>
                <a:off x="5678488" y="1984375"/>
                <a:ext cx="66675" cy="52388"/>
              </a:xfrm>
              <a:custGeom>
                <a:avLst/>
                <a:gdLst>
                  <a:gd name="T0" fmla="*/ 0 w 42"/>
                  <a:gd name="T1" fmla="*/ 29 h 33"/>
                  <a:gd name="T2" fmla="*/ 40 w 42"/>
                  <a:gd name="T3" fmla="*/ 0 h 33"/>
                  <a:gd name="T4" fmla="*/ 42 w 42"/>
                  <a:gd name="T5" fmla="*/ 4 h 33"/>
                  <a:gd name="T6" fmla="*/ 4 w 42"/>
                  <a:gd name="T7" fmla="*/ 33 h 33"/>
                  <a:gd name="T8" fmla="*/ 0 w 42"/>
                  <a:gd name="T9" fmla="*/ 29 h 33"/>
                </a:gdLst>
                <a:ahLst/>
                <a:cxnLst>
                  <a:cxn ang="0">
                    <a:pos x="T0" y="T1"/>
                  </a:cxn>
                  <a:cxn ang="0">
                    <a:pos x="T2" y="T3"/>
                  </a:cxn>
                  <a:cxn ang="0">
                    <a:pos x="T4" y="T5"/>
                  </a:cxn>
                  <a:cxn ang="0">
                    <a:pos x="T6" y="T7"/>
                  </a:cxn>
                  <a:cxn ang="0">
                    <a:pos x="T8" y="T9"/>
                  </a:cxn>
                </a:cxnLst>
                <a:rect l="0" t="0" r="r" b="b"/>
                <a:pathLst>
                  <a:path w="42" h="33">
                    <a:moveTo>
                      <a:pt x="0" y="29"/>
                    </a:moveTo>
                    <a:lnTo>
                      <a:pt x="40" y="0"/>
                    </a:lnTo>
                    <a:lnTo>
                      <a:pt x="42" y="4"/>
                    </a:lnTo>
                    <a:lnTo>
                      <a:pt x="4" y="33"/>
                    </a:lnTo>
                    <a:lnTo>
                      <a:pt x="0" y="29"/>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 name="isḷiḋé">
                <a:extLst>
                  <a:ext uri="{FF2B5EF4-FFF2-40B4-BE49-F238E27FC236}">
                    <a16:creationId xmlns:a16="http://schemas.microsoft.com/office/drawing/2014/main" xmlns="" id="{FBBF9634-4EA5-4282-A50C-0165A28F7DD6}"/>
                  </a:ext>
                </a:extLst>
              </p:cNvPr>
              <p:cNvSpPr/>
              <p:nvPr/>
            </p:nvSpPr>
            <p:spPr bwMode="auto">
              <a:xfrm>
                <a:off x="5699125" y="1960563"/>
                <a:ext cx="28575" cy="26988"/>
              </a:xfrm>
              <a:custGeom>
                <a:avLst/>
                <a:gdLst>
                  <a:gd name="T0" fmla="*/ 0 w 18"/>
                  <a:gd name="T1" fmla="*/ 13 h 17"/>
                  <a:gd name="T2" fmla="*/ 14 w 18"/>
                  <a:gd name="T3" fmla="*/ 0 h 17"/>
                  <a:gd name="T4" fmla="*/ 18 w 18"/>
                  <a:gd name="T5" fmla="*/ 4 h 17"/>
                  <a:gd name="T6" fmla="*/ 2 w 18"/>
                  <a:gd name="T7" fmla="*/ 17 h 17"/>
                  <a:gd name="T8" fmla="*/ 0 w 18"/>
                  <a:gd name="T9" fmla="*/ 13 h 17"/>
                </a:gdLst>
                <a:ahLst/>
                <a:cxnLst>
                  <a:cxn ang="0">
                    <a:pos x="T0" y="T1"/>
                  </a:cxn>
                  <a:cxn ang="0">
                    <a:pos x="T2" y="T3"/>
                  </a:cxn>
                  <a:cxn ang="0">
                    <a:pos x="T4" y="T5"/>
                  </a:cxn>
                  <a:cxn ang="0">
                    <a:pos x="T6" y="T7"/>
                  </a:cxn>
                  <a:cxn ang="0">
                    <a:pos x="T8" y="T9"/>
                  </a:cxn>
                </a:cxnLst>
                <a:rect l="0" t="0" r="r" b="b"/>
                <a:pathLst>
                  <a:path w="18" h="17">
                    <a:moveTo>
                      <a:pt x="0" y="13"/>
                    </a:moveTo>
                    <a:lnTo>
                      <a:pt x="14" y="0"/>
                    </a:lnTo>
                    <a:lnTo>
                      <a:pt x="18" y="4"/>
                    </a:lnTo>
                    <a:lnTo>
                      <a:pt x="2" y="17"/>
                    </a:lnTo>
                    <a:lnTo>
                      <a:pt x="0" y="13"/>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 name="ïṩḷíďè">
                <a:extLst>
                  <a:ext uri="{FF2B5EF4-FFF2-40B4-BE49-F238E27FC236}">
                    <a16:creationId xmlns:a16="http://schemas.microsoft.com/office/drawing/2014/main" xmlns="" id="{08770475-59DA-429E-99E1-0C2673E0970D}"/>
                  </a:ext>
                </a:extLst>
              </p:cNvPr>
              <p:cNvSpPr/>
              <p:nvPr/>
            </p:nvSpPr>
            <p:spPr bwMode="auto">
              <a:xfrm>
                <a:off x="5678488" y="1938338"/>
                <a:ext cx="30163" cy="25400"/>
              </a:xfrm>
              <a:custGeom>
                <a:avLst/>
                <a:gdLst>
                  <a:gd name="T0" fmla="*/ 0 w 19"/>
                  <a:gd name="T1" fmla="*/ 12 h 16"/>
                  <a:gd name="T2" fmla="*/ 17 w 19"/>
                  <a:gd name="T3" fmla="*/ 0 h 16"/>
                  <a:gd name="T4" fmla="*/ 19 w 19"/>
                  <a:gd name="T5" fmla="*/ 4 h 16"/>
                  <a:gd name="T6" fmla="*/ 4 w 19"/>
                  <a:gd name="T7" fmla="*/ 16 h 16"/>
                  <a:gd name="T8" fmla="*/ 0 w 19"/>
                  <a:gd name="T9" fmla="*/ 12 h 16"/>
                </a:gdLst>
                <a:ahLst/>
                <a:cxnLst>
                  <a:cxn ang="0">
                    <a:pos x="T0" y="T1"/>
                  </a:cxn>
                  <a:cxn ang="0">
                    <a:pos x="T2" y="T3"/>
                  </a:cxn>
                  <a:cxn ang="0">
                    <a:pos x="T4" y="T5"/>
                  </a:cxn>
                  <a:cxn ang="0">
                    <a:pos x="T6" y="T7"/>
                  </a:cxn>
                  <a:cxn ang="0">
                    <a:pos x="T8" y="T9"/>
                  </a:cxn>
                </a:cxnLst>
                <a:rect l="0" t="0" r="r" b="b"/>
                <a:pathLst>
                  <a:path w="19" h="16">
                    <a:moveTo>
                      <a:pt x="0" y="12"/>
                    </a:moveTo>
                    <a:lnTo>
                      <a:pt x="17" y="0"/>
                    </a:lnTo>
                    <a:lnTo>
                      <a:pt x="19" y="4"/>
                    </a:lnTo>
                    <a:lnTo>
                      <a:pt x="4" y="16"/>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 name="ïšlîde">
                <a:extLst>
                  <a:ext uri="{FF2B5EF4-FFF2-40B4-BE49-F238E27FC236}">
                    <a16:creationId xmlns:a16="http://schemas.microsoft.com/office/drawing/2014/main" xmlns="" id="{756A2A76-2D47-4188-B018-39CB231B88D1}"/>
                  </a:ext>
                </a:extLst>
              </p:cNvPr>
              <p:cNvSpPr/>
              <p:nvPr/>
            </p:nvSpPr>
            <p:spPr bwMode="auto">
              <a:xfrm>
                <a:off x="5659438" y="1914525"/>
                <a:ext cx="33338" cy="26988"/>
              </a:xfrm>
              <a:custGeom>
                <a:avLst/>
                <a:gdLst>
                  <a:gd name="T0" fmla="*/ 0 w 21"/>
                  <a:gd name="T1" fmla="*/ 13 h 17"/>
                  <a:gd name="T2" fmla="*/ 16 w 21"/>
                  <a:gd name="T3" fmla="*/ 0 h 17"/>
                  <a:gd name="T4" fmla="*/ 21 w 21"/>
                  <a:gd name="T5" fmla="*/ 4 h 17"/>
                  <a:gd name="T6" fmla="*/ 4 w 21"/>
                  <a:gd name="T7" fmla="*/ 17 h 17"/>
                  <a:gd name="T8" fmla="*/ 0 w 21"/>
                  <a:gd name="T9" fmla="*/ 13 h 17"/>
                </a:gdLst>
                <a:ahLst/>
                <a:cxnLst>
                  <a:cxn ang="0">
                    <a:pos x="T0" y="T1"/>
                  </a:cxn>
                  <a:cxn ang="0">
                    <a:pos x="T2" y="T3"/>
                  </a:cxn>
                  <a:cxn ang="0">
                    <a:pos x="T4" y="T5"/>
                  </a:cxn>
                  <a:cxn ang="0">
                    <a:pos x="T6" y="T7"/>
                  </a:cxn>
                  <a:cxn ang="0">
                    <a:pos x="T8" y="T9"/>
                  </a:cxn>
                </a:cxnLst>
                <a:rect l="0" t="0" r="r" b="b"/>
                <a:pathLst>
                  <a:path w="21" h="17">
                    <a:moveTo>
                      <a:pt x="0" y="13"/>
                    </a:moveTo>
                    <a:lnTo>
                      <a:pt x="16" y="0"/>
                    </a:lnTo>
                    <a:lnTo>
                      <a:pt x="21" y="4"/>
                    </a:lnTo>
                    <a:lnTo>
                      <a:pt x="4" y="17"/>
                    </a:lnTo>
                    <a:lnTo>
                      <a:pt x="0" y="13"/>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 name="iśľîdé">
                <a:extLst>
                  <a:ext uri="{FF2B5EF4-FFF2-40B4-BE49-F238E27FC236}">
                    <a16:creationId xmlns:a16="http://schemas.microsoft.com/office/drawing/2014/main" xmlns="" id="{6A5BFFB1-BB01-4F93-8E00-353565C78FF0}"/>
                  </a:ext>
                </a:extLst>
              </p:cNvPr>
              <p:cNvSpPr/>
              <p:nvPr/>
            </p:nvSpPr>
            <p:spPr bwMode="auto">
              <a:xfrm>
                <a:off x="5641975" y="1892300"/>
                <a:ext cx="30163" cy="25400"/>
              </a:xfrm>
              <a:custGeom>
                <a:avLst/>
                <a:gdLst>
                  <a:gd name="T0" fmla="*/ 0 w 19"/>
                  <a:gd name="T1" fmla="*/ 12 h 16"/>
                  <a:gd name="T2" fmla="*/ 17 w 19"/>
                  <a:gd name="T3" fmla="*/ 0 h 16"/>
                  <a:gd name="T4" fmla="*/ 19 w 19"/>
                  <a:gd name="T5" fmla="*/ 4 h 16"/>
                  <a:gd name="T6" fmla="*/ 2 w 19"/>
                  <a:gd name="T7" fmla="*/ 16 h 16"/>
                  <a:gd name="T8" fmla="*/ 0 w 19"/>
                  <a:gd name="T9" fmla="*/ 12 h 16"/>
                </a:gdLst>
                <a:ahLst/>
                <a:cxnLst>
                  <a:cxn ang="0">
                    <a:pos x="T0" y="T1"/>
                  </a:cxn>
                  <a:cxn ang="0">
                    <a:pos x="T2" y="T3"/>
                  </a:cxn>
                  <a:cxn ang="0">
                    <a:pos x="T4" y="T5"/>
                  </a:cxn>
                  <a:cxn ang="0">
                    <a:pos x="T6" y="T7"/>
                  </a:cxn>
                  <a:cxn ang="0">
                    <a:pos x="T8" y="T9"/>
                  </a:cxn>
                </a:cxnLst>
                <a:rect l="0" t="0" r="r" b="b"/>
                <a:pathLst>
                  <a:path w="19" h="16">
                    <a:moveTo>
                      <a:pt x="0" y="12"/>
                    </a:moveTo>
                    <a:lnTo>
                      <a:pt x="17" y="0"/>
                    </a:lnTo>
                    <a:lnTo>
                      <a:pt x="19" y="4"/>
                    </a:lnTo>
                    <a:lnTo>
                      <a:pt x="2" y="16"/>
                    </a:lnTo>
                    <a:lnTo>
                      <a:pt x="0" y="12"/>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 name="íşľíḓe">
                <a:extLst>
                  <a:ext uri="{FF2B5EF4-FFF2-40B4-BE49-F238E27FC236}">
                    <a16:creationId xmlns:a16="http://schemas.microsoft.com/office/drawing/2014/main" xmlns="" id="{F1DD7772-5C14-407C-83CB-776BD20D1A27}"/>
                  </a:ext>
                </a:extLst>
              </p:cNvPr>
              <p:cNvSpPr/>
              <p:nvPr/>
            </p:nvSpPr>
            <p:spPr bwMode="auto">
              <a:xfrm>
                <a:off x="5589588" y="1868488"/>
                <a:ext cx="66675" cy="55563"/>
              </a:xfrm>
              <a:custGeom>
                <a:avLst/>
                <a:gdLst>
                  <a:gd name="T0" fmla="*/ 0 w 42"/>
                  <a:gd name="T1" fmla="*/ 31 h 35"/>
                  <a:gd name="T2" fmla="*/ 37 w 42"/>
                  <a:gd name="T3" fmla="*/ 0 h 35"/>
                  <a:gd name="T4" fmla="*/ 42 w 42"/>
                  <a:gd name="T5" fmla="*/ 4 h 35"/>
                  <a:gd name="T6" fmla="*/ 2 w 42"/>
                  <a:gd name="T7" fmla="*/ 35 h 35"/>
                  <a:gd name="T8" fmla="*/ 0 w 42"/>
                  <a:gd name="T9" fmla="*/ 31 h 35"/>
                </a:gdLst>
                <a:ahLst/>
                <a:cxnLst>
                  <a:cxn ang="0">
                    <a:pos x="T0" y="T1"/>
                  </a:cxn>
                  <a:cxn ang="0">
                    <a:pos x="T2" y="T3"/>
                  </a:cxn>
                  <a:cxn ang="0">
                    <a:pos x="T4" y="T5"/>
                  </a:cxn>
                  <a:cxn ang="0">
                    <a:pos x="T6" y="T7"/>
                  </a:cxn>
                  <a:cxn ang="0">
                    <a:pos x="T8" y="T9"/>
                  </a:cxn>
                </a:cxnLst>
                <a:rect l="0" t="0" r="r" b="b"/>
                <a:pathLst>
                  <a:path w="42" h="35">
                    <a:moveTo>
                      <a:pt x="0" y="31"/>
                    </a:moveTo>
                    <a:lnTo>
                      <a:pt x="37" y="0"/>
                    </a:lnTo>
                    <a:lnTo>
                      <a:pt x="42" y="4"/>
                    </a:lnTo>
                    <a:lnTo>
                      <a:pt x="2" y="35"/>
                    </a:lnTo>
                    <a:lnTo>
                      <a:pt x="0" y="31"/>
                    </a:lnTo>
                    <a:close/>
                  </a:path>
                </a:pathLst>
              </a:custGeom>
              <a:solidFill>
                <a:srgbClr val="FFF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 name="ïşľïďe">
                <a:extLst>
                  <a:ext uri="{FF2B5EF4-FFF2-40B4-BE49-F238E27FC236}">
                    <a16:creationId xmlns:a16="http://schemas.microsoft.com/office/drawing/2014/main" xmlns="" id="{3B1F81A9-5185-4128-9DCE-24BF88B9F15A}"/>
                  </a:ext>
                </a:extLst>
              </p:cNvPr>
              <p:cNvSpPr/>
              <p:nvPr/>
            </p:nvSpPr>
            <p:spPr bwMode="auto">
              <a:xfrm>
                <a:off x="5668963" y="3462338"/>
                <a:ext cx="195263" cy="201613"/>
              </a:xfrm>
              <a:custGeom>
                <a:avLst/>
                <a:gdLst>
                  <a:gd name="T0" fmla="*/ 41 w 59"/>
                  <a:gd name="T1" fmla="*/ 4 h 61"/>
                  <a:gd name="T2" fmla="*/ 43 w 59"/>
                  <a:gd name="T3" fmla="*/ 18 h 61"/>
                  <a:gd name="T4" fmla="*/ 45 w 59"/>
                  <a:gd name="T5" fmla="*/ 21 h 61"/>
                  <a:gd name="T6" fmla="*/ 57 w 59"/>
                  <a:gd name="T7" fmla="*/ 28 h 61"/>
                  <a:gd name="T8" fmla="*/ 56 w 59"/>
                  <a:gd name="T9" fmla="*/ 35 h 61"/>
                  <a:gd name="T10" fmla="*/ 43 w 59"/>
                  <a:gd name="T11" fmla="*/ 41 h 61"/>
                  <a:gd name="T12" fmla="*/ 41 w 59"/>
                  <a:gd name="T13" fmla="*/ 43 h 61"/>
                  <a:gd name="T14" fmla="*/ 38 w 59"/>
                  <a:gd name="T15" fmla="*/ 57 h 61"/>
                  <a:gd name="T16" fmla="*/ 31 w 59"/>
                  <a:gd name="T17" fmla="*/ 59 h 61"/>
                  <a:gd name="T18" fmla="*/ 22 w 59"/>
                  <a:gd name="T19" fmla="*/ 48 h 61"/>
                  <a:gd name="T20" fmla="*/ 19 w 59"/>
                  <a:gd name="T21" fmla="*/ 47 h 61"/>
                  <a:gd name="T22" fmla="*/ 5 w 59"/>
                  <a:gd name="T23" fmla="*/ 48 h 61"/>
                  <a:gd name="T24" fmla="*/ 1 w 59"/>
                  <a:gd name="T25" fmla="*/ 42 h 61"/>
                  <a:gd name="T26" fmla="*/ 8 w 59"/>
                  <a:gd name="T27" fmla="*/ 31 h 61"/>
                  <a:gd name="T28" fmla="*/ 9 w 59"/>
                  <a:gd name="T29" fmla="*/ 27 h 61"/>
                  <a:gd name="T30" fmla="*/ 3 w 59"/>
                  <a:gd name="T31" fmla="*/ 14 h 61"/>
                  <a:gd name="T32" fmla="*/ 8 w 59"/>
                  <a:gd name="T33" fmla="*/ 9 h 61"/>
                  <a:gd name="T34" fmla="*/ 21 w 59"/>
                  <a:gd name="T35" fmla="*/ 12 h 61"/>
                  <a:gd name="T36" fmla="*/ 25 w 59"/>
                  <a:gd name="T37" fmla="*/ 11 h 61"/>
                  <a:gd name="T38" fmla="*/ 35 w 59"/>
                  <a:gd name="T39" fmla="*/ 2 h 61"/>
                  <a:gd name="T40" fmla="*/ 41 w 59"/>
                  <a:gd name="T41"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61">
                    <a:moveTo>
                      <a:pt x="41" y="4"/>
                    </a:moveTo>
                    <a:cubicBezTo>
                      <a:pt x="43" y="18"/>
                      <a:pt x="43" y="18"/>
                      <a:pt x="43" y="18"/>
                    </a:cubicBezTo>
                    <a:cubicBezTo>
                      <a:pt x="43" y="20"/>
                      <a:pt x="43" y="21"/>
                      <a:pt x="45" y="21"/>
                    </a:cubicBezTo>
                    <a:cubicBezTo>
                      <a:pt x="57" y="28"/>
                      <a:pt x="57" y="28"/>
                      <a:pt x="57" y="28"/>
                    </a:cubicBezTo>
                    <a:cubicBezTo>
                      <a:pt x="59" y="30"/>
                      <a:pt x="59" y="34"/>
                      <a:pt x="56" y="35"/>
                    </a:cubicBezTo>
                    <a:cubicBezTo>
                      <a:pt x="43" y="41"/>
                      <a:pt x="43" y="41"/>
                      <a:pt x="43" y="41"/>
                    </a:cubicBezTo>
                    <a:cubicBezTo>
                      <a:pt x="42" y="41"/>
                      <a:pt x="41" y="42"/>
                      <a:pt x="41" y="43"/>
                    </a:cubicBezTo>
                    <a:cubicBezTo>
                      <a:pt x="38" y="57"/>
                      <a:pt x="38" y="57"/>
                      <a:pt x="38" y="57"/>
                    </a:cubicBezTo>
                    <a:cubicBezTo>
                      <a:pt x="37" y="60"/>
                      <a:pt x="33" y="61"/>
                      <a:pt x="31" y="59"/>
                    </a:cubicBezTo>
                    <a:cubicBezTo>
                      <a:pt x="22" y="48"/>
                      <a:pt x="22" y="48"/>
                      <a:pt x="22" y="48"/>
                    </a:cubicBezTo>
                    <a:cubicBezTo>
                      <a:pt x="21" y="47"/>
                      <a:pt x="20" y="47"/>
                      <a:pt x="19" y="47"/>
                    </a:cubicBezTo>
                    <a:cubicBezTo>
                      <a:pt x="5" y="48"/>
                      <a:pt x="5" y="48"/>
                      <a:pt x="5" y="48"/>
                    </a:cubicBezTo>
                    <a:cubicBezTo>
                      <a:pt x="2" y="49"/>
                      <a:pt x="0" y="45"/>
                      <a:pt x="1" y="42"/>
                    </a:cubicBezTo>
                    <a:cubicBezTo>
                      <a:pt x="8" y="31"/>
                      <a:pt x="8" y="31"/>
                      <a:pt x="8" y="31"/>
                    </a:cubicBezTo>
                    <a:cubicBezTo>
                      <a:pt x="9" y="29"/>
                      <a:pt x="9" y="28"/>
                      <a:pt x="9" y="27"/>
                    </a:cubicBezTo>
                    <a:cubicBezTo>
                      <a:pt x="3" y="14"/>
                      <a:pt x="3" y="14"/>
                      <a:pt x="3" y="14"/>
                    </a:cubicBezTo>
                    <a:cubicBezTo>
                      <a:pt x="2" y="11"/>
                      <a:pt x="4" y="8"/>
                      <a:pt x="8" y="9"/>
                    </a:cubicBezTo>
                    <a:cubicBezTo>
                      <a:pt x="21" y="12"/>
                      <a:pt x="21" y="12"/>
                      <a:pt x="21" y="12"/>
                    </a:cubicBezTo>
                    <a:cubicBezTo>
                      <a:pt x="22" y="12"/>
                      <a:pt x="24" y="12"/>
                      <a:pt x="25" y="11"/>
                    </a:cubicBezTo>
                    <a:cubicBezTo>
                      <a:pt x="35" y="2"/>
                      <a:pt x="35" y="2"/>
                      <a:pt x="35" y="2"/>
                    </a:cubicBezTo>
                    <a:cubicBezTo>
                      <a:pt x="37" y="0"/>
                      <a:pt x="41" y="1"/>
                      <a:pt x="41" y="4"/>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 name="ïs1ïḑê">
                <a:extLst>
                  <a:ext uri="{FF2B5EF4-FFF2-40B4-BE49-F238E27FC236}">
                    <a16:creationId xmlns:a16="http://schemas.microsoft.com/office/drawing/2014/main" xmlns="" id="{91DB5083-B325-4727-BCA9-F5D88DAF1260}"/>
                  </a:ext>
                </a:extLst>
              </p:cNvPr>
              <p:cNvSpPr/>
              <p:nvPr/>
            </p:nvSpPr>
            <p:spPr bwMode="auto">
              <a:xfrm>
                <a:off x="5788025" y="3903663"/>
                <a:ext cx="95250" cy="96838"/>
              </a:xfrm>
              <a:custGeom>
                <a:avLst/>
                <a:gdLst>
                  <a:gd name="T0" fmla="*/ 20 w 29"/>
                  <a:gd name="T1" fmla="*/ 2 h 29"/>
                  <a:gd name="T2" fmla="*/ 21 w 29"/>
                  <a:gd name="T3" fmla="*/ 9 h 29"/>
                  <a:gd name="T4" fmla="*/ 22 w 29"/>
                  <a:gd name="T5" fmla="*/ 10 h 29"/>
                  <a:gd name="T6" fmla="*/ 27 w 29"/>
                  <a:gd name="T7" fmla="*/ 14 h 29"/>
                  <a:gd name="T8" fmla="*/ 27 w 29"/>
                  <a:gd name="T9" fmla="*/ 17 h 29"/>
                  <a:gd name="T10" fmla="*/ 21 w 29"/>
                  <a:gd name="T11" fmla="*/ 19 h 29"/>
                  <a:gd name="T12" fmla="*/ 20 w 29"/>
                  <a:gd name="T13" fmla="*/ 21 h 29"/>
                  <a:gd name="T14" fmla="*/ 18 w 29"/>
                  <a:gd name="T15" fmla="*/ 27 h 29"/>
                  <a:gd name="T16" fmla="*/ 15 w 29"/>
                  <a:gd name="T17" fmla="*/ 28 h 29"/>
                  <a:gd name="T18" fmla="*/ 11 w 29"/>
                  <a:gd name="T19" fmla="*/ 23 h 29"/>
                  <a:gd name="T20" fmla="*/ 9 w 29"/>
                  <a:gd name="T21" fmla="*/ 22 h 29"/>
                  <a:gd name="T22" fmla="*/ 3 w 29"/>
                  <a:gd name="T23" fmla="*/ 23 h 29"/>
                  <a:gd name="T24" fmla="*/ 1 w 29"/>
                  <a:gd name="T25" fmla="*/ 20 h 29"/>
                  <a:gd name="T26" fmla="*/ 4 w 29"/>
                  <a:gd name="T27" fmla="*/ 15 h 29"/>
                  <a:gd name="T28" fmla="*/ 4 w 29"/>
                  <a:gd name="T29" fmla="*/ 13 h 29"/>
                  <a:gd name="T30" fmla="*/ 2 w 29"/>
                  <a:gd name="T31" fmla="*/ 7 h 29"/>
                  <a:gd name="T32" fmla="*/ 4 w 29"/>
                  <a:gd name="T33" fmla="*/ 4 h 29"/>
                  <a:gd name="T34" fmla="*/ 10 w 29"/>
                  <a:gd name="T35" fmla="*/ 6 h 29"/>
                  <a:gd name="T36" fmla="*/ 12 w 29"/>
                  <a:gd name="T37" fmla="*/ 5 h 29"/>
                  <a:gd name="T38" fmla="*/ 17 w 29"/>
                  <a:gd name="T39" fmla="*/ 1 h 29"/>
                  <a:gd name="T40" fmla="*/ 20 w 29"/>
                  <a:gd name="T4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0" y="2"/>
                    </a:moveTo>
                    <a:cubicBezTo>
                      <a:pt x="21" y="9"/>
                      <a:pt x="21" y="9"/>
                      <a:pt x="21" y="9"/>
                    </a:cubicBezTo>
                    <a:cubicBezTo>
                      <a:pt x="21" y="9"/>
                      <a:pt x="21" y="10"/>
                      <a:pt x="22" y="10"/>
                    </a:cubicBezTo>
                    <a:cubicBezTo>
                      <a:pt x="27" y="14"/>
                      <a:pt x="27" y="14"/>
                      <a:pt x="27" y="14"/>
                    </a:cubicBezTo>
                    <a:cubicBezTo>
                      <a:pt x="29" y="14"/>
                      <a:pt x="28" y="16"/>
                      <a:pt x="27" y="17"/>
                    </a:cubicBezTo>
                    <a:cubicBezTo>
                      <a:pt x="21" y="19"/>
                      <a:pt x="21" y="19"/>
                      <a:pt x="21" y="19"/>
                    </a:cubicBezTo>
                    <a:cubicBezTo>
                      <a:pt x="20" y="20"/>
                      <a:pt x="20" y="20"/>
                      <a:pt x="20" y="21"/>
                    </a:cubicBezTo>
                    <a:cubicBezTo>
                      <a:pt x="18" y="27"/>
                      <a:pt x="18" y="27"/>
                      <a:pt x="18" y="27"/>
                    </a:cubicBezTo>
                    <a:cubicBezTo>
                      <a:pt x="18" y="29"/>
                      <a:pt x="16" y="29"/>
                      <a:pt x="15" y="28"/>
                    </a:cubicBezTo>
                    <a:cubicBezTo>
                      <a:pt x="11" y="23"/>
                      <a:pt x="11" y="23"/>
                      <a:pt x="11" y="23"/>
                    </a:cubicBezTo>
                    <a:cubicBezTo>
                      <a:pt x="10" y="23"/>
                      <a:pt x="10" y="22"/>
                      <a:pt x="9" y="22"/>
                    </a:cubicBezTo>
                    <a:cubicBezTo>
                      <a:pt x="3" y="23"/>
                      <a:pt x="3" y="23"/>
                      <a:pt x="3" y="23"/>
                    </a:cubicBezTo>
                    <a:cubicBezTo>
                      <a:pt x="1" y="23"/>
                      <a:pt x="0" y="22"/>
                      <a:pt x="1" y="20"/>
                    </a:cubicBezTo>
                    <a:cubicBezTo>
                      <a:pt x="4" y="15"/>
                      <a:pt x="4" y="15"/>
                      <a:pt x="4" y="15"/>
                    </a:cubicBezTo>
                    <a:cubicBezTo>
                      <a:pt x="5" y="14"/>
                      <a:pt x="5" y="13"/>
                      <a:pt x="4" y="13"/>
                    </a:cubicBezTo>
                    <a:cubicBezTo>
                      <a:pt x="2" y="7"/>
                      <a:pt x="2" y="7"/>
                      <a:pt x="2" y="7"/>
                    </a:cubicBezTo>
                    <a:cubicBezTo>
                      <a:pt x="1" y="5"/>
                      <a:pt x="2" y="4"/>
                      <a:pt x="4" y="4"/>
                    </a:cubicBezTo>
                    <a:cubicBezTo>
                      <a:pt x="10" y="6"/>
                      <a:pt x="10" y="6"/>
                      <a:pt x="10" y="6"/>
                    </a:cubicBezTo>
                    <a:cubicBezTo>
                      <a:pt x="11" y="6"/>
                      <a:pt x="12" y="6"/>
                      <a:pt x="12" y="5"/>
                    </a:cubicBezTo>
                    <a:cubicBezTo>
                      <a:pt x="17" y="1"/>
                      <a:pt x="17" y="1"/>
                      <a:pt x="17" y="1"/>
                    </a:cubicBezTo>
                    <a:cubicBezTo>
                      <a:pt x="18" y="0"/>
                      <a:pt x="20" y="1"/>
                      <a:pt x="2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 name="íšḻïdé">
                <a:extLst>
                  <a:ext uri="{FF2B5EF4-FFF2-40B4-BE49-F238E27FC236}">
                    <a16:creationId xmlns:a16="http://schemas.microsoft.com/office/drawing/2014/main" xmlns="" id="{0F209B30-52A2-41E7-A1D3-37E66994368C}"/>
                  </a:ext>
                </a:extLst>
              </p:cNvPr>
              <p:cNvSpPr/>
              <p:nvPr/>
            </p:nvSpPr>
            <p:spPr bwMode="auto">
              <a:xfrm>
                <a:off x="6081713" y="3316288"/>
                <a:ext cx="95250" cy="96838"/>
              </a:xfrm>
              <a:custGeom>
                <a:avLst/>
                <a:gdLst>
                  <a:gd name="T0" fmla="*/ 17 w 29"/>
                  <a:gd name="T1" fmla="*/ 1 h 29"/>
                  <a:gd name="T2" fmla="*/ 19 w 29"/>
                  <a:gd name="T3" fmla="*/ 8 h 29"/>
                  <a:gd name="T4" fmla="*/ 20 w 29"/>
                  <a:gd name="T5" fmla="*/ 9 h 29"/>
                  <a:gd name="T6" fmla="*/ 27 w 29"/>
                  <a:gd name="T7" fmla="*/ 11 h 29"/>
                  <a:gd name="T8" fmla="*/ 27 w 29"/>
                  <a:gd name="T9" fmla="*/ 14 h 29"/>
                  <a:gd name="T10" fmla="*/ 22 w 29"/>
                  <a:gd name="T11" fmla="*/ 18 h 29"/>
                  <a:gd name="T12" fmla="*/ 21 w 29"/>
                  <a:gd name="T13" fmla="*/ 20 h 29"/>
                  <a:gd name="T14" fmla="*/ 21 w 29"/>
                  <a:gd name="T15" fmla="*/ 26 h 29"/>
                  <a:gd name="T16" fmla="*/ 18 w 29"/>
                  <a:gd name="T17" fmla="*/ 28 h 29"/>
                  <a:gd name="T18" fmla="*/ 13 w 29"/>
                  <a:gd name="T19" fmla="*/ 24 h 29"/>
                  <a:gd name="T20" fmla="*/ 11 w 29"/>
                  <a:gd name="T21" fmla="*/ 24 h 29"/>
                  <a:gd name="T22" fmla="*/ 5 w 29"/>
                  <a:gd name="T23" fmla="*/ 26 h 29"/>
                  <a:gd name="T24" fmla="*/ 2 w 29"/>
                  <a:gd name="T25" fmla="*/ 23 h 29"/>
                  <a:gd name="T26" fmla="*/ 5 w 29"/>
                  <a:gd name="T27" fmla="*/ 17 h 29"/>
                  <a:gd name="T28" fmla="*/ 4 w 29"/>
                  <a:gd name="T29" fmla="*/ 15 h 29"/>
                  <a:gd name="T30" fmla="*/ 0 w 29"/>
                  <a:gd name="T31" fmla="*/ 10 h 29"/>
                  <a:gd name="T32" fmla="*/ 2 w 29"/>
                  <a:gd name="T33" fmla="*/ 7 h 29"/>
                  <a:gd name="T34" fmla="*/ 9 w 29"/>
                  <a:gd name="T35" fmla="*/ 7 h 29"/>
                  <a:gd name="T36" fmla="*/ 10 w 29"/>
                  <a:gd name="T37" fmla="*/ 6 h 29"/>
                  <a:gd name="T38" fmla="*/ 14 w 29"/>
                  <a:gd name="T39" fmla="*/ 1 h 29"/>
                  <a:gd name="T40" fmla="*/ 17 w 29"/>
                  <a:gd name="T41"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17" y="1"/>
                    </a:moveTo>
                    <a:cubicBezTo>
                      <a:pt x="19" y="8"/>
                      <a:pt x="19" y="8"/>
                      <a:pt x="19" y="8"/>
                    </a:cubicBezTo>
                    <a:cubicBezTo>
                      <a:pt x="19" y="8"/>
                      <a:pt x="20" y="9"/>
                      <a:pt x="20" y="9"/>
                    </a:cubicBezTo>
                    <a:cubicBezTo>
                      <a:pt x="27" y="11"/>
                      <a:pt x="27" y="11"/>
                      <a:pt x="27" y="11"/>
                    </a:cubicBezTo>
                    <a:cubicBezTo>
                      <a:pt x="28" y="12"/>
                      <a:pt x="29" y="13"/>
                      <a:pt x="27" y="14"/>
                    </a:cubicBezTo>
                    <a:cubicBezTo>
                      <a:pt x="22" y="18"/>
                      <a:pt x="22" y="18"/>
                      <a:pt x="22" y="18"/>
                    </a:cubicBezTo>
                    <a:cubicBezTo>
                      <a:pt x="21" y="19"/>
                      <a:pt x="21" y="19"/>
                      <a:pt x="21" y="20"/>
                    </a:cubicBezTo>
                    <a:cubicBezTo>
                      <a:pt x="21" y="26"/>
                      <a:pt x="21" y="26"/>
                      <a:pt x="21" y="26"/>
                    </a:cubicBezTo>
                    <a:cubicBezTo>
                      <a:pt x="21" y="28"/>
                      <a:pt x="19" y="29"/>
                      <a:pt x="18" y="28"/>
                    </a:cubicBezTo>
                    <a:cubicBezTo>
                      <a:pt x="13" y="24"/>
                      <a:pt x="13" y="24"/>
                      <a:pt x="13" y="24"/>
                    </a:cubicBezTo>
                    <a:cubicBezTo>
                      <a:pt x="12" y="23"/>
                      <a:pt x="12" y="23"/>
                      <a:pt x="11" y="24"/>
                    </a:cubicBezTo>
                    <a:cubicBezTo>
                      <a:pt x="5" y="26"/>
                      <a:pt x="5" y="26"/>
                      <a:pt x="5" y="26"/>
                    </a:cubicBezTo>
                    <a:cubicBezTo>
                      <a:pt x="3" y="26"/>
                      <a:pt x="2" y="25"/>
                      <a:pt x="2" y="23"/>
                    </a:cubicBezTo>
                    <a:cubicBezTo>
                      <a:pt x="5" y="17"/>
                      <a:pt x="5" y="17"/>
                      <a:pt x="5" y="17"/>
                    </a:cubicBezTo>
                    <a:cubicBezTo>
                      <a:pt x="5" y="16"/>
                      <a:pt x="5" y="16"/>
                      <a:pt x="4" y="15"/>
                    </a:cubicBezTo>
                    <a:cubicBezTo>
                      <a:pt x="0" y="10"/>
                      <a:pt x="0" y="10"/>
                      <a:pt x="0" y="10"/>
                    </a:cubicBezTo>
                    <a:cubicBezTo>
                      <a:pt x="0" y="9"/>
                      <a:pt x="0" y="7"/>
                      <a:pt x="2" y="7"/>
                    </a:cubicBezTo>
                    <a:cubicBezTo>
                      <a:pt x="9" y="7"/>
                      <a:pt x="9" y="7"/>
                      <a:pt x="9" y="7"/>
                    </a:cubicBezTo>
                    <a:cubicBezTo>
                      <a:pt x="9" y="7"/>
                      <a:pt x="10" y="7"/>
                      <a:pt x="10" y="6"/>
                    </a:cubicBezTo>
                    <a:cubicBezTo>
                      <a:pt x="14" y="1"/>
                      <a:pt x="14" y="1"/>
                      <a:pt x="14" y="1"/>
                    </a:cubicBezTo>
                    <a:cubicBezTo>
                      <a:pt x="15" y="0"/>
                      <a:pt x="17" y="0"/>
                      <a:pt x="17" y="1"/>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 name="îSḻiďè">
                <a:extLst>
                  <a:ext uri="{FF2B5EF4-FFF2-40B4-BE49-F238E27FC236}">
                    <a16:creationId xmlns:a16="http://schemas.microsoft.com/office/drawing/2014/main" xmlns="" id="{597A457E-639F-4356-8536-D8447A0790AF}"/>
                  </a:ext>
                </a:extLst>
              </p:cNvPr>
              <p:cNvSpPr/>
              <p:nvPr/>
            </p:nvSpPr>
            <p:spPr bwMode="auto">
              <a:xfrm>
                <a:off x="6572250" y="3359150"/>
                <a:ext cx="122238" cy="125413"/>
              </a:xfrm>
              <a:custGeom>
                <a:avLst/>
                <a:gdLst>
                  <a:gd name="T0" fmla="*/ 26 w 37"/>
                  <a:gd name="T1" fmla="*/ 3 h 38"/>
                  <a:gd name="T2" fmla="*/ 27 w 37"/>
                  <a:gd name="T3" fmla="*/ 11 h 38"/>
                  <a:gd name="T4" fmla="*/ 28 w 37"/>
                  <a:gd name="T5" fmla="*/ 13 h 38"/>
                  <a:gd name="T6" fmla="*/ 35 w 37"/>
                  <a:gd name="T7" fmla="*/ 17 h 38"/>
                  <a:gd name="T8" fmla="*/ 35 w 37"/>
                  <a:gd name="T9" fmla="*/ 22 h 38"/>
                  <a:gd name="T10" fmla="*/ 27 w 37"/>
                  <a:gd name="T11" fmla="*/ 25 h 38"/>
                  <a:gd name="T12" fmla="*/ 26 w 37"/>
                  <a:gd name="T13" fmla="*/ 27 h 38"/>
                  <a:gd name="T14" fmla="*/ 24 w 37"/>
                  <a:gd name="T15" fmla="*/ 35 h 38"/>
                  <a:gd name="T16" fmla="*/ 20 w 37"/>
                  <a:gd name="T17" fmla="*/ 36 h 38"/>
                  <a:gd name="T18" fmla="*/ 14 w 37"/>
                  <a:gd name="T19" fmla="*/ 30 h 38"/>
                  <a:gd name="T20" fmla="*/ 12 w 37"/>
                  <a:gd name="T21" fmla="*/ 29 h 38"/>
                  <a:gd name="T22" fmla="*/ 3 w 37"/>
                  <a:gd name="T23" fmla="*/ 30 h 38"/>
                  <a:gd name="T24" fmla="*/ 1 w 37"/>
                  <a:gd name="T25" fmla="*/ 26 h 38"/>
                  <a:gd name="T26" fmla="*/ 6 w 37"/>
                  <a:gd name="T27" fmla="*/ 19 h 38"/>
                  <a:gd name="T28" fmla="*/ 6 w 37"/>
                  <a:gd name="T29" fmla="*/ 16 h 38"/>
                  <a:gd name="T30" fmla="*/ 2 w 37"/>
                  <a:gd name="T31" fmla="*/ 9 h 38"/>
                  <a:gd name="T32" fmla="*/ 5 w 37"/>
                  <a:gd name="T33" fmla="*/ 5 h 38"/>
                  <a:gd name="T34" fmla="*/ 13 w 37"/>
                  <a:gd name="T35" fmla="*/ 7 h 38"/>
                  <a:gd name="T36" fmla="*/ 16 w 37"/>
                  <a:gd name="T37" fmla="*/ 7 h 38"/>
                  <a:gd name="T38" fmla="*/ 22 w 37"/>
                  <a:gd name="T39" fmla="*/ 1 h 38"/>
                  <a:gd name="T40" fmla="*/ 26 w 37"/>
                  <a:gd name="T41"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8">
                    <a:moveTo>
                      <a:pt x="26" y="3"/>
                    </a:moveTo>
                    <a:cubicBezTo>
                      <a:pt x="27" y="11"/>
                      <a:pt x="27" y="11"/>
                      <a:pt x="27" y="11"/>
                    </a:cubicBezTo>
                    <a:cubicBezTo>
                      <a:pt x="27" y="12"/>
                      <a:pt x="27" y="13"/>
                      <a:pt x="28" y="13"/>
                    </a:cubicBezTo>
                    <a:cubicBezTo>
                      <a:pt x="35" y="17"/>
                      <a:pt x="35" y="17"/>
                      <a:pt x="35" y="17"/>
                    </a:cubicBezTo>
                    <a:cubicBezTo>
                      <a:pt x="37" y="18"/>
                      <a:pt x="37" y="21"/>
                      <a:pt x="35" y="22"/>
                    </a:cubicBezTo>
                    <a:cubicBezTo>
                      <a:pt x="27" y="25"/>
                      <a:pt x="27" y="25"/>
                      <a:pt x="27" y="25"/>
                    </a:cubicBezTo>
                    <a:cubicBezTo>
                      <a:pt x="26" y="25"/>
                      <a:pt x="26" y="26"/>
                      <a:pt x="26" y="27"/>
                    </a:cubicBezTo>
                    <a:cubicBezTo>
                      <a:pt x="24" y="35"/>
                      <a:pt x="24" y="35"/>
                      <a:pt x="24" y="35"/>
                    </a:cubicBezTo>
                    <a:cubicBezTo>
                      <a:pt x="23" y="37"/>
                      <a:pt x="21" y="38"/>
                      <a:pt x="20" y="36"/>
                    </a:cubicBezTo>
                    <a:cubicBezTo>
                      <a:pt x="14" y="30"/>
                      <a:pt x="14" y="30"/>
                      <a:pt x="14" y="30"/>
                    </a:cubicBezTo>
                    <a:cubicBezTo>
                      <a:pt x="14" y="29"/>
                      <a:pt x="13" y="29"/>
                      <a:pt x="12" y="29"/>
                    </a:cubicBezTo>
                    <a:cubicBezTo>
                      <a:pt x="3" y="30"/>
                      <a:pt x="3" y="30"/>
                      <a:pt x="3" y="30"/>
                    </a:cubicBezTo>
                    <a:cubicBezTo>
                      <a:pt x="1" y="30"/>
                      <a:pt x="0" y="28"/>
                      <a:pt x="1" y="26"/>
                    </a:cubicBezTo>
                    <a:cubicBezTo>
                      <a:pt x="6" y="19"/>
                      <a:pt x="6" y="19"/>
                      <a:pt x="6" y="19"/>
                    </a:cubicBezTo>
                    <a:cubicBezTo>
                      <a:pt x="6" y="18"/>
                      <a:pt x="6" y="17"/>
                      <a:pt x="6" y="16"/>
                    </a:cubicBezTo>
                    <a:cubicBezTo>
                      <a:pt x="2" y="9"/>
                      <a:pt x="2" y="9"/>
                      <a:pt x="2" y="9"/>
                    </a:cubicBezTo>
                    <a:cubicBezTo>
                      <a:pt x="1" y="7"/>
                      <a:pt x="3" y="5"/>
                      <a:pt x="5" y="5"/>
                    </a:cubicBezTo>
                    <a:cubicBezTo>
                      <a:pt x="13" y="7"/>
                      <a:pt x="13" y="7"/>
                      <a:pt x="13" y="7"/>
                    </a:cubicBezTo>
                    <a:cubicBezTo>
                      <a:pt x="14" y="7"/>
                      <a:pt x="15" y="7"/>
                      <a:pt x="16" y="7"/>
                    </a:cubicBezTo>
                    <a:cubicBezTo>
                      <a:pt x="22" y="1"/>
                      <a:pt x="22" y="1"/>
                      <a:pt x="22" y="1"/>
                    </a:cubicBezTo>
                    <a:cubicBezTo>
                      <a:pt x="23" y="0"/>
                      <a:pt x="26" y="1"/>
                      <a:pt x="26" y="3"/>
                    </a:cubicBezTo>
                    <a:close/>
                  </a:path>
                </a:pathLst>
              </a:custGeom>
              <a:solidFill>
                <a:srgbClr val="00C5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 name="îṡ1iďè">
                <a:extLst>
                  <a:ext uri="{FF2B5EF4-FFF2-40B4-BE49-F238E27FC236}">
                    <a16:creationId xmlns:a16="http://schemas.microsoft.com/office/drawing/2014/main" xmlns="" id="{2EC6B9AF-CFFB-470B-9B7D-A1830F0D91CC}"/>
                  </a:ext>
                </a:extLst>
              </p:cNvPr>
              <p:cNvSpPr/>
              <p:nvPr/>
            </p:nvSpPr>
            <p:spPr bwMode="auto">
              <a:xfrm>
                <a:off x="5164138" y="3976688"/>
                <a:ext cx="88900" cy="88900"/>
              </a:xfrm>
              <a:custGeom>
                <a:avLst/>
                <a:gdLst>
                  <a:gd name="T0" fmla="*/ 14 w 27"/>
                  <a:gd name="T1" fmla="*/ 1 h 27"/>
                  <a:gd name="T2" fmla="*/ 17 w 27"/>
                  <a:gd name="T3" fmla="*/ 7 h 27"/>
                  <a:gd name="T4" fmla="*/ 18 w 27"/>
                  <a:gd name="T5" fmla="*/ 7 h 27"/>
                  <a:gd name="T6" fmla="*/ 25 w 27"/>
                  <a:gd name="T7" fmla="*/ 8 h 27"/>
                  <a:gd name="T8" fmla="*/ 26 w 27"/>
                  <a:gd name="T9" fmla="*/ 11 h 27"/>
                  <a:gd name="T10" fmla="*/ 22 w 27"/>
                  <a:gd name="T11" fmla="*/ 15 h 27"/>
                  <a:gd name="T12" fmla="*/ 22 w 27"/>
                  <a:gd name="T13" fmla="*/ 17 h 27"/>
                  <a:gd name="T14" fmla="*/ 23 w 27"/>
                  <a:gd name="T15" fmla="*/ 23 h 27"/>
                  <a:gd name="T16" fmla="*/ 21 w 27"/>
                  <a:gd name="T17" fmla="*/ 25 h 27"/>
                  <a:gd name="T18" fmla="*/ 15 w 27"/>
                  <a:gd name="T19" fmla="*/ 23 h 27"/>
                  <a:gd name="T20" fmla="*/ 14 w 27"/>
                  <a:gd name="T21" fmla="*/ 23 h 27"/>
                  <a:gd name="T22" fmla="*/ 8 w 27"/>
                  <a:gd name="T23" fmla="*/ 26 h 27"/>
                  <a:gd name="T24" fmla="*/ 6 w 27"/>
                  <a:gd name="T25" fmla="*/ 25 h 27"/>
                  <a:gd name="T26" fmla="*/ 6 w 27"/>
                  <a:gd name="T27" fmla="*/ 18 h 27"/>
                  <a:gd name="T28" fmla="*/ 5 w 27"/>
                  <a:gd name="T29" fmla="*/ 17 h 27"/>
                  <a:gd name="T30" fmla="*/ 1 w 27"/>
                  <a:gd name="T31" fmla="*/ 13 h 27"/>
                  <a:gd name="T32" fmla="*/ 1 w 27"/>
                  <a:gd name="T33" fmla="*/ 10 h 27"/>
                  <a:gd name="T34" fmla="*/ 7 w 27"/>
                  <a:gd name="T35" fmla="*/ 9 h 27"/>
                  <a:gd name="T36" fmla="*/ 9 w 27"/>
                  <a:gd name="T37" fmla="*/ 7 h 27"/>
                  <a:gd name="T38" fmla="*/ 11 w 27"/>
                  <a:gd name="T39" fmla="*/ 2 h 27"/>
                  <a:gd name="T40" fmla="*/ 14 w 27"/>
                  <a:gd name="T4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7">
                    <a:moveTo>
                      <a:pt x="14" y="1"/>
                    </a:moveTo>
                    <a:cubicBezTo>
                      <a:pt x="17" y="7"/>
                      <a:pt x="17" y="7"/>
                      <a:pt x="17" y="7"/>
                    </a:cubicBezTo>
                    <a:cubicBezTo>
                      <a:pt x="17" y="7"/>
                      <a:pt x="18" y="7"/>
                      <a:pt x="18" y="7"/>
                    </a:cubicBezTo>
                    <a:cubicBezTo>
                      <a:pt x="25" y="8"/>
                      <a:pt x="25" y="8"/>
                      <a:pt x="25" y="8"/>
                    </a:cubicBezTo>
                    <a:cubicBezTo>
                      <a:pt x="26" y="8"/>
                      <a:pt x="27" y="9"/>
                      <a:pt x="26" y="11"/>
                    </a:cubicBezTo>
                    <a:cubicBezTo>
                      <a:pt x="22" y="15"/>
                      <a:pt x="22" y="15"/>
                      <a:pt x="22" y="15"/>
                    </a:cubicBezTo>
                    <a:cubicBezTo>
                      <a:pt x="21" y="16"/>
                      <a:pt x="21" y="16"/>
                      <a:pt x="22" y="17"/>
                    </a:cubicBezTo>
                    <a:cubicBezTo>
                      <a:pt x="23" y="23"/>
                      <a:pt x="23" y="23"/>
                      <a:pt x="23" y="23"/>
                    </a:cubicBezTo>
                    <a:cubicBezTo>
                      <a:pt x="24" y="24"/>
                      <a:pt x="22" y="25"/>
                      <a:pt x="21" y="25"/>
                    </a:cubicBezTo>
                    <a:cubicBezTo>
                      <a:pt x="15" y="23"/>
                      <a:pt x="15" y="23"/>
                      <a:pt x="15" y="23"/>
                    </a:cubicBezTo>
                    <a:cubicBezTo>
                      <a:pt x="15" y="22"/>
                      <a:pt x="14" y="22"/>
                      <a:pt x="14" y="23"/>
                    </a:cubicBezTo>
                    <a:cubicBezTo>
                      <a:pt x="8" y="26"/>
                      <a:pt x="8" y="26"/>
                      <a:pt x="8" y="26"/>
                    </a:cubicBezTo>
                    <a:cubicBezTo>
                      <a:pt x="7" y="27"/>
                      <a:pt x="6" y="26"/>
                      <a:pt x="6" y="25"/>
                    </a:cubicBezTo>
                    <a:cubicBezTo>
                      <a:pt x="6" y="18"/>
                      <a:pt x="6" y="18"/>
                      <a:pt x="6" y="18"/>
                    </a:cubicBezTo>
                    <a:cubicBezTo>
                      <a:pt x="6" y="18"/>
                      <a:pt x="6" y="17"/>
                      <a:pt x="5" y="17"/>
                    </a:cubicBezTo>
                    <a:cubicBezTo>
                      <a:pt x="1" y="13"/>
                      <a:pt x="1" y="13"/>
                      <a:pt x="1" y="13"/>
                    </a:cubicBezTo>
                    <a:cubicBezTo>
                      <a:pt x="0" y="12"/>
                      <a:pt x="0" y="10"/>
                      <a:pt x="1" y="10"/>
                    </a:cubicBezTo>
                    <a:cubicBezTo>
                      <a:pt x="7" y="9"/>
                      <a:pt x="7" y="9"/>
                      <a:pt x="7" y="9"/>
                    </a:cubicBezTo>
                    <a:cubicBezTo>
                      <a:pt x="8" y="8"/>
                      <a:pt x="8" y="8"/>
                      <a:pt x="9" y="7"/>
                    </a:cubicBezTo>
                    <a:cubicBezTo>
                      <a:pt x="11" y="2"/>
                      <a:pt x="11" y="2"/>
                      <a:pt x="11" y="2"/>
                    </a:cubicBezTo>
                    <a:cubicBezTo>
                      <a:pt x="11" y="0"/>
                      <a:pt x="13" y="0"/>
                      <a:pt x="1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 name="íṥḷîḑê">
                <a:extLst>
                  <a:ext uri="{FF2B5EF4-FFF2-40B4-BE49-F238E27FC236}">
                    <a16:creationId xmlns:a16="http://schemas.microsoft.com/office/drawing/2014/main" xmlns="" id="{875B52CE-8C35-4D95-BF0A-D888D2DACDA8}"/>
                  </a:ext>
                </a:extLst>
              </p:cNvPr>
              <p:cNvSpPr/>
              <p:nvPr/>
            </p:nvSpPr>
            <p:spPr bwMode="auto">
              <a:xfrm>
                <a:off x="4649788" y="2746375"/>
                <a:ext cx="198438" cy="201613"/>
              </a:xfrm>
              <a:custGeom>
                <a:avLst/>
                <a:gdLst>
                  <a:gd name="T0" fmla="*/ 42 w 60"/>
                  <a:gd name="T1" fmla="*/ 4 h 61"/>
                  <a:gd name="T2" fmla="*/ 43 w 60"/>
                  <a:gd name="T3" fmla="*/ 18 h 61"/>
                  <a:gd name="T4" fmla="*/ 45 w 60"/>
                  <a:gd name="T5" fmla="*/ 21 h 61"/>
                  <a:gd name="T6" fmla="*/ 57 w 60"/>
                  <a:gd name="T7" fmla="*/ 28 h 61"/>
                  <a:gd name="T8" fmla="*/ 56 w 60"/>
                  <a:gd name="T9" fmla="*/ 35 h 61"/>
                  <a:gd name="T10" fmla="*/ 43 w 60"/>
                  <a:gd name="T11" fmla="*/ 41 h 61"/>
                  <a:gd name="T12" fmla="*/ 41 w 60"/>
                  <a:gd name="T13" fmla="*/ 43 h 61"/>
                  <a:gd name="T14" fmla="*/ 38 w 60"/>
                  <a:gd name="T15" fmla="*/ 57 h 61"/>
                  <a:gd name="T16" fmla="*/ 31 w 60"/>
                  <a:gd name="T17" fmla="*/ 59 h 61"/>
                  <a:gd name="T18" fmla="*/ 22 w 60"/>
                  <a:gd name="T19" fmla="*/ 48 h 61"/>
                  <a:gd name="T20" fmla="*/ 19 w 60"/>
                  <a:gd name="T21" fmla="*/ 47 h 61"/>
                  <a:gd name="T22" fmla="*/ 5 w 60"/>
                  <a:gd name="T23" fmla="*/ 48 h 61"/>
                  <a:gd name="T24" fmla="*/ 1 w 60"/>
                  <a:gd name="T25" fmla="*/ 42 h 61"/>
                  <a:gd name="T26" fmla="*/ 9 w 60"/>
                  <a:gd name="T27" fmla="*/ 31 h 61"/>
                  <a:gd name="T28" fmla="*/ 9 w 60"/>
                  <a:gd name="T29" fmla="*/ 27 h 61"/>
                  <a:gd name="T30" fmla="*/ 3 w 60"/>
                  <a:gd name="T31" fmla="*/ 14 h 61"/>
                  <a:gd name="T32" fmla="*/ 8 w 60"/>
                  <a:gd name="T33" fmla="*/ 9 h 61"/>
                  <a:gd name="T34" fmla="*/ 21 w 60"/>
                  <a:gd name="T35" fmla="*/ 12 h 61"/>
                  <a:gd name="T36" fmla="*/ 25 w 60"/>
                  <a:gd name="T37" fmla="*/ 11 h 61"/>
                  <a:gd name="T38" fmla="*/ 35 w 60"/>
                  <a:gd name="T39" fmla="*/ 2 h 61"/>
                  <a:gd name="T40" fmla="*/ 42 w 60"/>
                  <a:gd name="T41"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61">
                    <a:moveTo>
                      <a:pt x="42" y="4"/>
                    </a:moveTo>
                    <a:cubicBezTo>
                      <a:pt x="43" y="18"/>
                      <a:pt x="43" y="18"/>
                      <a:pt x="43" y="18"/>
                    </a:cubicBezTo>
                    <a:cubicBezTo>
                      <a:pt x="43" y="20"/>
                      <a:pt x="44" y="21"/>
                      <a:pt x="45" y="21"/>
                    </a:cubicBezTo>
                    <a:cubicBezTo>
                      <a:pt x="57" y="28"/>
                      <a:pt x="57" y="28"/>
                      <a:pt x="57" y="28"/>
                    </a:cubicBezTo>
                    <a:cubicBezTo>
                      <a:pt x="60" y="30"/>
                      <a:pt x="59" y="34"/>
                      <a:pt x="56" y="35"/>
                    </a:cubicBezTo>
                    <a:cubicBezTo>
                      <a:pt x="43" y="41"/>
                      <a:pt x="43" y="41"/>
                      <a:pt x="43" y="41"/>
                    </a:cubicBezTo>
                    <a:cubicBezTo>
                      <a:pt x="42" y="41"/>
                      <a:pt x="41" y="42"/>
                      <a:pt x="41" y="43"/>
                    </a:cubicBezTo>
                    <a:cubicBezTo>
                      <a:pt x="38" y="57"/>
                      <a:pt x="38" y="57"/>
                      <a:pt x="38" y="57"/>
                    </a:cubicBezTo>
                    <a:cubicBezTo>
                      <a:pt x="38" y="60"/>
                      <a:pt x="34" y="61"/>
                      <a:pt x="31" y="59"/>
                    </a:cubicBezTo>
                    <a:cubicBezTo>
                      <a:pt x="22" y="48"/>
                      <a:pt x="22" y="48"/>
                      <a:pt x="22" y="48"/>
                    </a:cubicBezTo>
                    <a:cubicBezTo>
                      <a:pt x="22" y="47"/>
                      <a:pt x="20" y="47"/>
                      <a:pt x="19" y="47"/>
                    </a:cubicBezTo>
                    <a:cubicBezTo>
                      <a:pt x="5" y="48"/>
                      <a:pt x="5" y="48"/>
                      <a:pt x="5" y="48"/>
                    </a:cubicBezTo>
                    <a:cubicBezTo>
                      <a:pt x="2" y="49"/>
                      <a:pt x="0" y="45"/>
                      <a:pt x="1" y="42"/>
                    </a:cubicBezTo>
                    <a:cubicBezTo>
                      <a:pt x="9" y="31"/>
                      <a:pt x="9" y="31"/>
                      <a:pt x="9" y="31"/>
                    </a:cubicBezTo>
                    <a:cubicBezTo>
                      <a:pt x="9" y="29"/>
                      <a:pt x="9" y="28"/>
                      <a:pt x="9" y="27"/>
                    </a:cubicBezTo>
                    <a:cubicBezTo>
                      <a:pt x="3" y="14"/>
                      <a:pt x="3" y="14"/>
                      <a:pt x="3" y="14"/>
                    </a:cubicBezTo>
                    <a:cubicBezTo>
                      <a:pt x="2" y="11"/>
                      <a:pt x="5" y="8"/>
                      <a:pt x="8" y="9"/>
                    </a:cubicBezTo>
                    <a:cubicBezTo>
                      <a:pt x="21" y="12"/>
                      <a:pt x="21" y="12"/>
                      <a:pt x="21" y="12"/>
                    </a:cubicBezTo>
                    <a:cubicBezTo>
                      <a:pt x="23" y="12"/>
                      <a:pt x="24" y="12"/>
                      <a:pt x="25" y="11"/>
                    </a:cubicBezTo>
                    <a:cubicBezTo>
                      <a:pt x="35" y="2"/>
                      <a:pt x="35" y="2"/>
                      <a:pt x="35" y="2"/>
                    </a:cubicBezTo>
                    <a:cubicBezTo>
                      <a:pt x="38" y="0"/>
                      <a:pt x="41" y="1"/>
                      <a:pt x="42" y="4"/>
                    </a:cubicBezTo>
                    <a:close/>
                  </a:path>
                </a:pathLst>
              </a:custGeom>
              <a:solidFill>
                <a:srgbClr val="F2C8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 name="ïşḻiďê">
                <a:extLst>
                  <a:ext uri="{FF2B5EF4-FFF2-40B4-BE49-F238E27FC236}">
                    <a16:creationId xmlns:a16="http://schemas.microsoft.com/office/drawing/2014/main" xmlns="" id="{97A0506F-8044-45E9-A01C-E6753EA7B1B9}"/>
                  </a:ext>
                </a:extLst>
              </p:cNvPr>
              <p:cNvSpPr/>
              <p:nvPr/>
            </p:nvSpPr>
            <p:spPr bwMode="auto">
              <a:xfrm>
                <a:off x="4768850" y="3187700"/>
                <a:ext cx="95250" cy="96838"/>
              </a:xfrm>
              <a:custGeom>
                <a:avLst/>
                <a:gdLst>
                  <a:gd name="T0" fmla="*/ 20 w 29"/>
                  <a:gd name="T1" fmla="*/ 2 h 29"/>
                  <a:gd name="T2" fmla="*/ 21 w 29"/>
                  <a:gd name="T3" fmla="*/ 9 h 29"/>
                  <a:gd name="T4" fmla="*/ 22 w 29"/>
                  <a:gd name="T5" fmla="*/ 10 h 29"/>
                  <a:gd name="T6" fmla="*/ 27 w 29"/>
                  <a:gd name="T7" fmla="*/ 14 h 29"/>
                  <a:gd name="T8" fmla="*/ 27 w 29"/>
                  <a:gd name="T9" fmla="*/ 17 h 29"/>
                  <a:gd name="T10" fmla="*/ 21 w 29"/>
                  <a:gd name="T11" fmla="*/ 19 h 29"/>
                  <a:gd name="T12" fmla="*/ 20 w 29"/>
                  <a:gd name="T13" fmla="*/ 21 h 29"/>
                  <a:gd name="T14" fmla="*/ 19 w 29"/>
                  <a:gd name="T15" fmla="*/ 27 h 29"/>
                  <a:gd name="T16" fmla="*/ 15 w 29"/>
                  <a:gd name="T17" fmla="*/ 28 h 29"/>
                  <a:gd name="T18" fmla="*/ 11 w 29"/>
                  <a:gd name="T19" fmla="*/ 23 h 29"/>
                  <a:gd name="T20" fmla="*/ 9 w 29"/>
                  <a:gd name="T21" fmla="*/ 22 h 29"/>
                  <a:gd name="T22" fmla="*/ 3 w 29"/>
                  <a:gd name="T23" fmla="*/ 23 h 29"/>
                  <a:gd name="T24" fmla="*/ 1 w 29"/>
                  <a:gd name="T25" fmla="*/ 20 h 29"/>
                  <a:gd name="T26" fmla="*/ 5 w 29"/>
                  <a:gd name="T27" fmla="*/ 15 h 29"/>
                  <a:gd name="T28" fmla="*/ 5 w 29"/>
                  <a:gd name="T29" fmla="*/ 13 h 29"/>
                  <a:gd name="T30" fmla="*/ 2 w 29"/>
                  <a:gd name="T31" fmla="*/ 7 h 29"/>
                  <a:gd name="T32" fmla="*/ 4 w 29"/>
                  <a:gd name="T33" fmla="*/ 4 h 29"/>
                  <a:gd name="T34" fmla="*/ 11 w 29"/>
                  <a:gd name="T35" fmla="*/ 6 h 29"/>
                  <a:gd name="T36" fmla="*/ 12 w 29"/>
                  <a:gd name="T37" fmla="*/ 5 h 29"/>
                  <a:gd name="T38" fmla="*/ 17 w 29"/>
                  <a:gd name="T39" fmla="*/ 1 h 29"/>
                  <a:gd name="T40" fmla="*/ 20 w 29"/>
                  <a:gd name="T4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0" y="2"/>
                    </a:moveTo>
                    <a:cubicBezTo>
                      <a:pt x="21" y="9"/>
                      <a:pt x="21" y="9"/>
                      <a:pt x="21" y="9"/>
                    </a:cubicBezTo>
                    <a:cubicBezTo>
                      <a:pt x="21" y="9"/>
                      <a:pt x="21" y="10"/>
                      <a:pt x="22" y="10"/>
                    </a:cubicBezTo>
                    <a:cubicBezTo>
                      <a:pt x="27" y="14"/>
                      <a:pt x="27" y="14"/>
                      <a:pt x="27" y="14"/>
                    </a:cubicBezTo>
                    <a:cubicBezTo>
                      <a:pt x="29" y="14"/>
                      <a:pt x="29" y="16"/>
                      <a:pt x="27" y="17"/>
                    </a:cubicBezTo>
                    <a:cubicBezTo>
                      <a:pt x="21" y="19"/>
                      <a:pt x="21" y="19"/>
                      <a:pt x="21" y="19"/>
                    </a:cubicBezTo>
                    <a:cubicBezTo>
                      <a:pt x="21" y="20"/>
                      <a:pt x="20" y="20"/>
                      <a:pt x="20" y="21"/>
                    </a:cubicBezTo>
                    <a:cubicBezTo>
                      <a:pt x="19" y="27"/>
                      <a:pt x="19" y="27"/>
                      <a:pt x="19" y="27"/>
                    </a:cubicBezTo>
                    <a:cubicBezTo>
                      <a:pt x="18" y="29"/>
                      <a:pt x="16" y="29"/>
                      <a:pt x="15" y="28"/>
                    </a:cubicBezTo>
                    <a:cubicBezTo>
                      <a:pt x="11" y="23"/>
                      <a:pt x="11" y="23"/>
                      <a:pt x="11" y="23"/>
                    </a:cubicBezTo>
                    <a:cubicBezTo>
                      <a:pt x="11" y="23"/>
                      <a:pt x="10" y="22"/>
                      <a:pt x="9" y="22"/>
                    </a:cubicBezTo>
                    <a:cubicBezTo>
                      <a:pt x="3" y="23"/>
                      <a:pt x="3" y="23"/>
                      <a:pt x="3" y="23"/>
                    </a:cubicBezTo>
                    <a:cubicBezTo>
                      <a:pt x="1" y="23"/>
                      <a:pt x="0" y="22"/>
                      <a:pt x="1" y="20"/>
                    </a:cubicBezTo>
                    <a:cubicBezTo>
                      <a:pt x="5" y="15"/>
                      <a:pt x="5" y="15"/>
                      <a:pt x="5" y="15"/>
                    </a:cubicBezTo>
                    <a:cubicBezTo>
                      <a:pt x="5" y="14"/>
                      <a:pt x="5" y="13"/>
                      <a:pt x="5" y="13"/>
                    </a:cubicBezTo>
                    <a:cubicBezTo>
                      <a:pt x="2" y="7"/>
                      <a:pt x="2" y="7"/>
                      <a:pt x="2" y="7"/>
                    </a:cubicBezTo>
                    <a:cubicBezTo>
                      <a:pt x="1" y="5"/>
                      <a:pt x="3" y="4"/>
                      <a:pt x="4" y="4"/>
                    </a:cubicBezTo>
                    <a:cubicBezTo>
                      <a:pt x="11" y="6"/>
                      <a:pt x="11" y="6"/>
                      <a:pt x="11" y="6"/>
                    </a:cubicBezTo>
                    <a:cubicBezTo>
                      <a:pt x="11" y="6"/>
                      <a:pt x="12" y="6"/>
                      <a:pt x="12" y="5"/>
                    </a:cubicBezTo>
                    <a:cubicBezTo>
                      <a:pt x="17" y="1"/>
                      <a:pt x="17" y="1"/>
                      <a:pt x="17" y="1"/>
                    </a:cubicBezTo>
                    <a:cubicBezTo>
                      <a:pt x="18" y="0"/>
                      <a:pt x="20" y="1"/>
                      <a:pt x="2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 name="isļíḋè">
                <a:extLst>
                  <a:ext uri="{FF2B5EF4-FFF2-40B4-BE49-F238E27FC236}">
                    <a16:creationId xmlns:a16="http://schemas.microsoft.com/office/drawing/2014/main" xmlns="" id="{1EF36E59-8F20-439A-B59E-7D4C1AA0AB64}"/>
                  </a:ext>
                </a:extLst>
              </p:cNvPr>
              <p:cNvSpPr/>
              <p:nvPr/>
            </p:nvSpPr>
            <p:spPr bwMode="auto">
              <a:xfrm>
                <a:off x="5062538" y="2600325"/>
                <a:ext cx="95250" cy="96838"/>
              </a:xfrm>
              <a:custGeom>
                <a:avLst/>
                <a:gdLst>
                  <a:gd name="T0" fmla="*/ 17 w 29"/>
                  <a:gd name="T1" fmla="*/ 1 h 29"/>
                  <a:gd name="T2" fmla="*/ 19 w 29"/>
                  <a:gd name="T3" fmla="*/ 8 h 29"/>
                  <a:gd name="T4" fmla="*/ 21 w 29"/>
                  <a:gd name="T5" fmla="*/ 9 h 29"/>
                  <a:gd name="T6" fmla="*/ 27 w 29"/>
                  <a:gd name="T7" fmla="*/ 11 h 29"/>
                  <a:gd name="T8" fmla="*/ 27 w 29"/>
                  <a:gd name="T9" fmla="*/ 14 h 29"/>
                  <a:gd name="T10" fmla="*/ 22 w 29"/>
                  <a:gd name="T11" fmla="*/ 18 h 29"/>
                  <a:gd name="T12" fmla="*/ 21 w 29"/>
                  <a:gd name="T13" fmla="*/ 20 h 29"/>
                  <a:gd name="T14" fmla="*/ 21 w 29"/>
                  <a:gd name="T15" fmla="*/ 26 h 29"/>
                  <a:gd name="T16" fmla="*/ 18 w 29"/>
                  <a:gd name="T17" fmla="*/ 28 h 29"/>
                  <a:gd name="T18" fmla="*/ 13 w 29"/>
                  <a:gd name="T19" fmla="*/ 24 h 29"/>
                  <a:gd name="T20" fmla="*/ 11 w 29"/>
                  <a:gd name="T21" fmla="*/ 24 h 29"/>
                  <a:gd name="T22" fmla="*/ 5 w 29"/>
                  <a:gd name="T23" fmla="*/ 26 h 29"/>
                  <a:gd name="T24" fmla="*/ 3 w 29"/>
                  <a:gd name="T25" fmla="*/ 23 h 29"/>
                  <a:gd name="T26" fmla="*/ 5 w 29"/>
                  <a:gd name="T27" fmla="*/ 17 h 29"/>
                  <a:gd name="T28" fmla="*/ 5 w 29"/>
                  <a:gd name="T29" fmla="*/ 15 h 29"/>
                  <a:gd name="T30" fmla="*/ 1 w 29"/>
                  <a:gd name="T31" fmla="*/ 10 h 29"/>
                  <a:gd name="T32" fmla="*/ 2 w 29"/>
                  <a:gd name="T33" fmla="*/ 7 h 29"/>
                  <a:gd name="T34" fmla="*/ 9 w 29"/>
                  <a:gd name="T35" fmla="*/ 7 h 29"/>
                  <a:gd name="T36" fmla="*/ 10 w 29"/>
                  <a:gd name="T37" fmla="*/ 6 h 29"/>
                  <a:gd name="T38" fmla="*/ 14 w 29"/>
                  <a:gd name="T39" fmla="*/ 1 h 29"/>
                  <a:gd name="T40" fmla="*/ 17 w 29"/>
                  <a:gd name="T41"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17" y="1"/>
                    </a:moveTo>
                    <a:cubicBezTo>
                      <a:pt x="19" y="8"/>
                      <a:pt x="19" y="8"/>
                      <a:pt x="19" y="8"/>
                    </a:cubicBezTo>
                    <a:cubicBezTo>
                      <a:pt x="20" y="8"/>
                      <a:pt x="20" y="9"/>
                      <a:pt x="21" y="9"/>
                    </a:cubicBezTo>
                    <a:cubicBezTo>
                      <a:pt x="27" y="11"/>
                      <a:pt x="27" y="11"/>
                      <a:pt x="27" y="11"/>
                    </a:cubicBezTo>
                    <a:cubicBezTo>
                      <a:pt x="28" y="12"/>
                      <a:pt x="29" y="13"/>
                      <a:pt x="27" y="14"/>
                    </a:cubicBezTo>
                    <a:cubicBezTo>
                      <a:pt x="22" y="18"/>
                      <a:pt x="22" y="18"/>
                      <a:pt x="22" y="18"/>
                    </a:cubicBezTo>
                    <a:cubicBezTo>
                      <a:pt x="22" y="19"/>
                      <a:pt x="21" y="19"/>
                      <a:pt x="21" y="20"/>
                    </a:cubicBezTo>
                    <a:cubicBezTo>
                      <a:pt x="21" y="26"/>
                      <a:pt x="21" y="26"/>
                      <a:pt x="21" y="26"/>
                    </a:cubicBezTo>
                    <a:cubicBezTo>
                      <a:pt x="21" y="28"/>
                      <a:pt x="20" y="29"/>
                      <a:pt x="18" y="28"/>
                    </a:cubicBezTo>
                    <a:cubicBezTo>
                      <a:pt x="13" y="24"/>
                      <a:pt x="13" y="24"/>
                      <a:pt x="13" y="24"/>
                    </a:cubicBezTo>
                    <a:cubicBezTo>
                      <a:pt x="12" y="23"/>
                      <a:pt x="12" y="23"/>
                      <a:pt x="11" y="24"/>
                    </a:cubicBezTo>
                    <a:cubicBezTo>
                      <a:pt x="5" y="26"/>
                      <a:pt x="5" y="26"/>
                      <a:pt x="5" y="26"/>
                    </a:cubicBezTo>
                    <a:cubicBezTo>
                      <a:pt x="4" y="26"/>
                      <a:pt x="2" y="25"/>
                      <a:pt x="3" y="23"/>
                    </a:cubicBezTo>
                    <a:cubicBezTo>
                      <a:pt x="5" y="17"/>
                      <a:pt x="5" y="17"/>
                      <a:pt x="5" y="17"/>
                    </a:cubicBezTo>
                    <a:cubicBezTo>
                      <a:pt x="5" y="16"/>
                      <a:pt x="5" y="16"/>
                      <a:pt x="5" y="15"/>
                    </a:cubicBezTo>
                    <a:cubicBezTo>
                      <a:pt x="1" y="10"/>
                      <a:pt x="1" y="10"/>
                      <a:pt x="1" y="10"/>
                    </a:cubicBezTo>
                    <a:cubicBezTo>
                      <a:pt x="0" y="9"/>
                      <a:pt x="1" y="7"/>
                      <a:pt x="2" y="7"/>
                    </a:cubicBezTo>
                    <a:cubicBezTo>
                      <a:pt x="9" y="7"/>
                      <a:pt x="9" y="7"/>
                      <a:pt x="9" y="7"/>
                    </a:cubicBezTo>
                    <a:cubicBezTo>
                      <a:pt x="9" y="7"/>
                      <a:pt x="10" y="7"/>
                      <a:pt x="10" y="6"/>
                    </a:cubicBezTo>
                    <a:cubicBezTo>
                      <a:pt x="14" y="1"/>
                      <a:pt x="14" y="1"/>
                      <a:pt x="14" y="1"/>
                    </a:cubicBezTo>
                    <a:cubicBezTo>
                      <a:pt x="15" y="0"/>
                      <a:pt x="17" y="0"/>
                      <a:pt x="17" y="1"/>
                    </a:cubicBezTo>
                    <a:close/>
                  </a:path>
                </a:pathLst>
              </a:custGeom>
              <a:solidFill>
                <a:srgbClr val="F494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 name="ïṡḻïďé">
                <a:extLst>
                  <a:ext uri="{FF2B5EF4-FFF2-40B4-BE49-F238E27FC236}">
                    <a16:creationId xmlns:a16="http://schemas.microsoft.com/office/drawing/2014/main" xmlns="" id="{5299E7A8-92A5-4EEC-8B41-371EA6324F24}"/>
                  </a:ext>
                </a:extLst>
              </p:cNvPr>
              <p:cNvSpPr/>
              <p:nvPr/>
            </p:nvSpPr>
            <p:spPr bwMode="auto">
              <a:xfrm>
                <a:off x="5553075" y="2643188"/>
                <a:ext cx="122238" cy="125413"/>
              </a:xfrm>
              <a:custGeom>
                <a:avLst/>
                <a:gdLst>
                  <a:gd name="T0" fmla="*/ 26 w 37"/>
                  <a:gd name="T1" fmla="*/ 3 h 38"/>
                  <a:gd name="T2" fmla="*/ 27 w 37"/>
                  <a:gd name="T3" fmla="*/ 11 h 38"/>
                  <a:gd name="T4" fmla="*/ 28 w 37"/>
                  <a:gd name="T5" fmla="*/ 13 h 38"/>
                  <a:gd name="T6" fmla="*/ 35 w 37"/>
                  <a:gd name="T7" fmla="*/ 17 h 38"/>
                  <a:gd name="T8" fmla="*/ 35 w 37"/>
                  <a:gd name="T9" fmla="*/ 22 h 38"/>
                  <a:gd name="T10" fmla="*/ 27 w 37"/>
                  <a:gd name="T11" fmla="*/ 25 h 38"/>
                  <a:gd name="T12" fmla="*/ 26 w 37"/>
                  <a:gd name="T13" fmla="*/ 27 h 38"/>
                  <a:gd name="T14" fmla="*/ 24 w 37"/>
                  <a:gd name="T15" fmla="*/ 35 h 38"/>
                  <a:gd name="T16" fmla="*/ 20 w 37"/>
                  <a:gd name="T17" fmla="*/ 36 h 38"/>
                  <a:gd name="T18" fmla="*/ 14 w 37"/>
                  <a:gd name="T19" fmla="*/ 30 h 38"/>
                  <a:gd name="T20" fmla="*/ 12 w 37"/>
                  <a:gd name="T21" fmla="*/ 29 h 38"/>
                  <a:gd name="T22" fmla="*/ 4 w 37"/>
                  <a:gd name="T23" fmla="*/ 30 h 38"/>
                  <a:gd name="T24" fmla="*/ 1 w 37"/>
                  <a:gd name="T25" fmla="*/ 26 h 38"/>
                  <a:gd name="T26" fmla="*/ 6 w 37"/>
                  <a:gd name="T27" fmla="*/ 19 h 38"/>
                  <a:gd name="T28" fmla="*/ 6 w 37"/>
                  <a:gd name="T29" fmla="*/ 16 h 38"/>
                  <a:gd name="T30" fmla="*/ 2 w 37"/>
                  <a:gd name="T31" fmla="*/ 9 h 38"/>
                  <a:gd name="T32" fmla="*/ 5 w 37"/>
                  <a:gd name="T33" fmla="*/ 5 h 38"/>
                  <a:gd name="T34" fmla="*/ 14 w 37"/>
                  <a:gd name="T35" fmla="*/ 7 h 38"/>
                  <a:gd name="T36" fmla="*/ 16 w 37"/>
                  <a:gd name="T37" fmla="*/ 7 h 38"/>
                  <a:gd name="T38" fmla="*/ 22 w 37"/>
                  <a:gd name="T39" fmla="*/ 1 h 38"/>
                  <a:gd name="T40" fmla="*/ 26 w 37"/>
                  <a:gd name="T41"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8">
                    <a:moveTo>
                      <a:pt x="26" y="3"/>
                    </a:moveTo>
                    <a:cubicBezTo>
                      <a:pt x="27" y="11"/>
                      <a:pt x="27" y="11"/>
                      <a:pt x="27" y="11"/>
                    </a:cubicBezTo>
                    <a:cubicBezTo>
                      <a:pt x="27" y="12"/>
                      <a:pt x="27" y="13"/>
                      <a:pt x="28" y="13"/>
                    </a:cubicBezTo>
                    <a:cubicBezTo>
                      <a:pt x="35" y="17"/>
                      <a:pt x="35" y="17"/>
                      <a:pt x="35" y="17"/>
                    </a:cubicBezTo>
                    <a:cubicBezTo>
                      <a:pt x="37" y="18"/>
                      <a:pt x="37" y="21"/>
                      <a:pt x="35" y="22"/>
                    </a:cubicBezTo>
                    <a:cubicBezTo>
                      <a:pt x="27" y="25"/>
                      <a:pt x="27" y="25"/>
                      <a:pt x="27" y="25"/>
                    </a:cubicBezTo>
                    <a:cubicBezTo>
                      <a:pt x="26" y="25"/>
                      <a:pt x="26" y="26"/>
                      <a:pt x="26" y="27"/>
                    </a:cubicBezTo>
                    <a:cubicBezTo>
                      <a:pt x="24" y="35"/>
                      <a:pt x="24" y="35"/>
                      <a:pt x="24" y="35"/>
                    </a:cubicBezTo>
                    <a:cubicBezTo>
                      <a:pt x="24" y="37"/>
                      <a:pt x="21" y="38"/>
                      <a:pt x="20" y="36"/>
                    </a:cubicBezTo>
                    <a:cubicBezTo>
                      <a:pt x="14" y="30"/>
                      <a:pt x="14" y="30"/>
                      <a:pt x="14" y="30"/>
                    </a:cubicBezTo>
                    <a:cubicBezTo>
                      <a:pt x="14" y="29"/>
                      <a:pt x="13" y="29"/>
                      <a:pt x="12" y="29"/>
                    </a:cubicBezTo>
                    <a:cubicBezTo>
                      <a:pt x="4" y="30"/>
                      <a:pt x="4" y="30"/>
                      <a:pt x="4" y="30"/>
                    </a:cubicBezTo>
                    <a:cubicBezTo>
                      <a:pt x="2" y="30"/>
                      <a:pt x="0" y="28"/>
                      <a:pt x="1" y="26"/>
                    </a:cubicBezTo>
                    <a:cubicBezTo>
                      <a:pt x="6" y="19"/>
                      <a:pt x="6" y="19"/>
                      <a:pt x="6" y="19"/>
                    </a:cubicBezTo>
                    <a:cubicBezTo>
                      <a:pt x="6" y="18"/>
                      <a:pt x="6" y="17"/>
                      <a:pt x="6" y="16"/>
                    </a:cubicBezTo>
                    <a:cubicBezTo>
                      <a:pt x="2" y="9"/>
                      <a:pt x="2" y="9"/>
                      <a:pt x="2" y="9"/>
                    </a:cubicBezTo>
                    <a:cubicBezTo>
                      <a:pt x="2" y="7"/>
                      <a:pt x="3" y="5"/>
                      <a:pt x="5" y="5"/>
                    </a:cubicBezTo>
                    <a:cubicBezTo>
                      <a:pt x="14" y="7"/>
                      <a:pt x="14" y="7"/>
                      <a:pt x="14" y="7"/>
                    </a:cubicBezTo>
                    <a:cubicBezTo>
                      <a:pt x="14" y="7"/>
                      <a:pt x="15" y="7"/>
                      <a:pt x="16" y="7"/>
                    </a:cubicBezTo>
                    <a:cubicBezTo>
                      <a:pt x="22" y="1"/>
                      <a:pt x="22" y="1"/>
                      <a:pt x="22" y="1"/>
                    </a:cubicBezTo>
                    <a:cubicBezTo>
                      <a:pt x="24" y="0"/>
                      <a:pt x="26" y="1"/>
                      <a:pt x="26" y="3"/>
                    </a:cubicBezTo>
                    <a:close/>
                  </a:path>
                </a:pathLst>
              </a:custGeom>
              <a:solidFill>
                <a:srgbClr val="00C5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 name="íş1iḋè">
                <a:extLst>
                  <a:ext uri="{FF2B5EF4-FFF2-40B4-BE49-F238E27FC236}">
                    <a16:creationId xmlns:a16="http://schemas.microsoft.com/office/drawing/2014/main" xmlns="" id="{C09E5786-D093-4718-98FD-593C967A0B3D}"/>
                  </a:ext>
                </a:extLst>
              </p:cNvPr>
              <p:cNvSpPr/>
              <p:nvPr/>
            </p:nvSpPr>
            <p:spPr bwMode="auto">
              <a:xfrm>
                <a:off x="4144963" y="3260725"/>
                <a:ext cx="88900" cy="88900"/>
              </a:xfrm>
              <a:custGeom>
                <a:avLst/>
                <a:gdLst>
                  <a:gd name="T0" fmla="*/ 14 w 27"/>
                  <a:gd name="T1" fmla="*/ 1 h 27"/>
                  <a:gd name="T2" fmla="*/ 17 w 27"/>
                  <a:gd name="T3" fmla="*/ 7 h 27"/>
                  <a:gd name="T4" fmla="*/ 19 w 27"/>
                  <a:gd name="T5" fmla="*/ 7 h 27"/>
                  <a:gd name="T6" fmla="*/ 25 w 27"/>
                  <a:gd name="T7" fmla="*/ 8 h 27"/>
                  <a:gd name="T8" fmla="*/ 26 w 27"/>
                  <a:gd name="T9" fmla="*/ 11 h 27"/>
                  <a:gd name="T10" fmla="*/ 22 w 27"/>
                  <a:gd name="T11" fmla="*/ 15 h 27"/>
                  <a:gd name="T12" fmla="*/ 22 w 27"/>
                  <a:gd name="T13" fmla="*/ 17 h 27"/>
                  <a:gd name="T14" fmla="*/ 23 w 27"/>
                  <a:gd name="T15" fmla="*/ 23 h 27"/>
                  <a:gd name="T16" fmla="*/ 21 w 27"/>
                  <a:gd name="T17" fmla="*/ 25 h 27"/>
                  <a:gd name="T18" fmla="*/ 15 w 27"/>
                  <a:gd name="T19" fmla="*/ 23 h 27"/>
                  <a:gd name="T20" fmla="*/ 14 w 27"/>
                  <a:gd name="T21" fmla="*/ 23 h 27"/>
                  <a:gd name="T22" fmla="*/ 9 w 27"/>
                  <a:gd name="T23" fmla="*/ 26 h 27"/>
                  <a:gd name="T24" fmla="*/ 6 w 27"/>
                  <a:gd name="T25" fmla="*/ 25 h 27"/>
                  <a:gd name="T26" fmla="*/ 6 w 27"/>
                  <a:gd name="T27" fmla="*/ 18 h 27"/>
                  <a:gd name="T28" fmla="*/ 6 w 27"/>
                  <a:gd name="T29" fmla="*/ 17 h 27"/>
                  <a:gd name="T30" fmla="*/ 1 w 27"/>
                  <a:gd name="T31" fmla="*/ 13 h 27"/>
                  <a:gd name="T32" fmla="*/ 2 w 27"/>
                  <a:gd name="T33" fmla="*/ 10 h 27"/>
                  <a:gd name="T34" fmla="*/ 7 w 27"/>
                  <a:gd name="T35" fmla="*/ 9 h 27"/>
                  <a:gd name="T36" fmla="*/ 9 w 27"/>
                  <a:gd name="T37" fmla="*/ 7 h 27"/>
                  <a:gd name="T38" fmla="*/ 11 w 27"/>
                  <a:gd name="T39" fmla="*/ 2 h 27"/>
                  <a:gd name="T40" fmla="*/ 14 w 27"/>
                  <a:gd name="T4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7">
                    <a:moveTo>
                      <a:pt x="14" y="1"/>
                    </a:moveTo>
                    <a:cubicBezTo>
                      <a:pt x="17" y="7"/>
                      <a:pt x="17" y="7"/>
                      <a:pt x="17" y="7"/>
                    </a:cubicBezTo>
                    <a:cubicBezTo>
                      <a:pt x="18" y="7"/>
                      <a:pt x="18" y="7"/>
                      <a:pt x="19" y="7"/>
                    </a:cubicBezTo>
                    <a:cubicBezTo>
                      <a:pt x="25" y="8"/>
                      <a:pt x="25" y="8"/>
                      <a:pt x="25" y="8"/>
                    </a:cubicBezTo>
                    <a:cubicBezTo>
                      <a:pt x="26" y="8"/>
                      <a:pt x="27" y="9"/>
                      <a:pt x="26" y="11"/>
                    </a:cubicBezTo>
                    <a:cubicBezTo>
                      <a:pt x="22" y="15"/>
                      <a:pt x="22" y="15"/>
                      <a:pt x="22" y="15"/>
                    </a:cubicBezTo>
                    <a:cubicBezTo>
                      <a:pt x="22" y="16"/>
                      <a:pt x="22" y="16"/>
                      <a:pt x="22" y="17"/>
                    </a:cubicBezTo>
                    <a:cubicBezTo>
                      <a:pt x="23" y="23"/>
                      <a:pt x="23" y="23"/>
                      <a:pt x="23" y="23"/>
                    </a:cubicBezTo>
                    <a:cubicBezTo>
                      <a:pt x="24" y="24"/>
                      <a:pt x="22" y="25"/>
                      <a:pt x="21" y="25"/>
                    </a:cubicBezTo>
                    <a:cubicBezTo>
                      <a:pt x="15" y="23"/>
                      <a:pt x="15" y="23"/>
                      <a:pt x="15" y="23"/>
                    </a:cubicBezTo>
                    <a:cubicBezTo>
                      <a:pt x="15" y="22"/>
                      <a:pt x="14" y="22"/>
                      <a:pt x="14" y="23"/>
                    </a:cubicBezTo>
                    <a:cubicBezTo>
                      <a:pt x="9" y="26"/>
                      <a:pt x="9" y="26"/>
                      <a:pt x="9" y="26"/>
                    </a:cubicBezTo>
                    <a:cubicBezTo>
                      <a:pt x="7" y="27"/>
                      <a:pt x="6" y="26"/>
                      <a:pt x="6" y="25"/>
                    </a:cubicBezTo>
                    <a:cubicBezTo>
                      <a:pt x="6" y="18"/>
                      <a:pt x="6" y="18"/>
                      <a:pt x="6" y="18"/>
                    </a:cubicBezTo>
                    <a:cubicBezTo>
                      <a:pt x="6" y="18"/>
                      <a:pt x="6" y="17"/>
                      <a:pt x="6" y="17"/>
                    </a:cubicBezTo>
                    <a:cubicBezTo>
                      <a:pt x="1" y="13"/>
                      <a:pt x="1" y="13"/>
                      <a:pt x="1" y="13"/>
                    </a:cubicBezTo>
                    <a:cubicBezTo>
                      <a:pt x="0" y="12"/>
                      <a:pt x="0" y="10"/>
                      <a:pt x="2" y="10"/>
                    </a:cubicBezTo>
                    <a:cubicBezTo>
                      <a:pt x="7" y="9"/>
                      <a:pt x="7" y="9"/>
                      <a:pt x="7" y="9"/>
                    </a:cubicBezTo>
                    <a:cubicBezTo>
                      <a:pt x="8" y="8"/>
                      <a:pt x="8" y="8"/>
                      <a:pt x="9" y="7"/>
                    </a:cubicBezTo>
                    <a:cubicBezTo>
                      <a:pt x="11" y="2"/>
                      <a:pt x="11" y="2"/>
                      <a:pt x="11" y="2"/>
                    </a:cubicBezTo>
                    <a:cubicBezTo>
                      <a:pt x="11" y="0"/>
                      <a:pt x="13" y="0"/>
                      <a:pt x="1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 name="iŝ1ïḓe">
                <a:extLst>
                  <a:ext uri="{FF2B5EF4-FFF2-40B4-BE49-F238E27FC236}">
                    <a16:creationId xmlns:a16="http://schemas.microsoft.com/office/drawing/2014/main" xmlns="" id="{94BBA567-18CD-4E27-BF7A-6AC7989FBFCD}"/>
                  </a:ext>
                </a:extLst>
              </p:cNvPr>
              <p:cNvSpPr/>
              <p:nvPr/>
            </p:nvSpPr>
            <p:spPr bwMode="auto">
              <a:xfrm>
                <a:off x="4564063" y="3065463"/>
                <a:ext cx="150813" cy="250825"/>
              </a:xfrm>
              <a:custGeom>
                <a:avLst/>
                <a:gdLst>
                  <a:gd name="T0" fmla="*/ 0 w 46"/>
                  <a:gd name="T1" fmla="*/ 2 h 76"/>
                  <a:gd name="T2" fmla="*/ 17 w 46"/>
                  <a:gd name="T3" fmla="*/ 0 h 76"/>
                  <a:gd name="T4" fmla="*/ 37 w 46"/>
                  <a:gd name="T5" fmla="*/ 6 h 76"/>
                  <a:gd name="T6" fmla="*/ 44 w 46"/>
                  <a:gd name="T7" fmla="*/ 19 h 76"/>
                  <a:gd name="T8" fmla="*/ 31 w 46"/>
                  <a:gd name="T9" fmla="*/ 35 h 76"/>
                  <a:gd name="T10" fmla="*/ 31 w 46"/>
                  <a:gd name="T11" fmla="*/ 35 h 76"/>
                  <a:gd name="T12" fmla="*/ 46 w 46"/>
                  <a:gd name="T13" fmla="*/ 54 h 76"/>
                  <a:gd name="T14" fmla="*/ 40 w 46"/>
                  <a:gd name="T15" fmla="*/ 69 h 76"/>
                  <a:gd name="T16" fmla="*/ 14 w 46"/>
                  <a:gd name="T17" fmla="*/ 76 h 76"/>
                  <a:gd name="T18" fmla="*/ 0 w 46"/>
                  <a:gd name="T19" fmla="*/ 75 h 76"/>
                  <a:gd name="T20" fmla="*/ 0 w 46"/>
                  <a:gd name="T21" fmla="*/ 2 h 76"/>
                  <a:gd name="T22" fmla="*/ 9 w 46"/>
                  <a:gd name="T23" fmla="*/ 32 h 76"/>
                  <a:gd name="T24" fmla="*/ 18 w 46"/>
                  <a:gd name="T25" fmla="*/ 32 h 76"/>
                  <a:gd name="T26" fmla="*/ 34 w 46"/>
                  <a:gd name="T27" fmla="*/ 20 h 76"/>
                  <a:gd name="T28" fmla="*/ 18 w 46"/>
                  <a:gd name="T29" fmla="*/ 8 h 76"/>
                  <a:gd name="T30" fmla="*/ 9 w 46"/>
                  <a:gd name="T31" fmla="*/ 8 h 76"/>
                  <a:gd name="T32" fmla="*/ 9 w 46"/>
                  <a:gd name="T33" fmla="*/ 32 h 76"/>
                  <a:gd name="T34" fmla="*/ 9 w 46"/>
                  <a:gd name="T35" fmla="*/ 68 h 76"/>
                  <a:gd name="T36" fmla="*/ 17 w 46"/>
                  <a:gd name="T37" fmla="*/ 68 h 76"/>
                  <a:gd name="T38" fmla="*/ 36 w 46"/>
                  <a:gd name="T39" fmla="*/ 54 h 76"/>
                  <a:gd name="T40" fmla="*/ 17 w 46"/>
                  <a:gd name="T41" fmla="*/ 39 h 76"/>
                  <a:gd name="T42" fmla="*/ 9 w 46"/>
                  <a:gd name="T43" fmla="*/ 39 h 76"/>
                  <a:gd name="T44" fmla="*/ 9 w 46"/>
                  <a:gd name="T4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76">
                    <a:moveTo>
                      <a:pt x="0" y="2"/>
                    </a:moveTo>
                    <a:cubicBezTo>
                      <a:pt x="4" y="1"/>
                      <a:pt x="10" y="0"/>
                      <a:pt x="17" y="0"/>
                    </a:cubicBezTo>
                    <a:cubicBezTo>
                      <a:pt x="27" y="0"/>
                      <a:pt x="33" y="2"/>
                      <a:pt x="37" y="6"/>
                    </a:cubicBezTo>
                    <a:cubicBezTo>
                      <a:pt x="41" y="8"/>
                      <a:pt x="44" y="13"/>
                      <a:pt x="44" y="19"/>
                    </a:cubicBezTo>
                    <a:cubicBezTo>
                      <a:pt x="44" y="26"/>
                      <a:pt x="39" y="32"/>
                      <a:pt x="31" y="35"/>
                    </a:cubicBezTo>
                    <a:cubicBezTo>
                      <a:pt x="31" y="35"/>
                      <a:pt x="31" y="35"/>
                      <a:pt x="31" y="35"/>
                    </a:cubicBezTo>
                    <a:cubicBezTo>
                      <a:pt x="38" y="37"/>
                      <a:pt x="46" y="43"/>
                      <a:pt x="46" y="54"/>
                    </a:cubicBezTo>
                    <a:cubicBezTo>
                      <a:pt x="46" y="60"/>
                      <a:pt x="44" y="65"/>
                      <a:pt x="40" y="69"/>
                    </a:cubicBezTo>
                    <a:cubicBezTo>
                      <a:pt x="35" y="73"/>
                      <a:pt x="26" y="76"/>
                      <a:pt x="14" y="76"/>
                    </a:cubicBezTo>
                    <a:cubicBezTo>
                      <a:pt x="8" y="76"/>
                      <a:pt x="3" y="75"/>
                      <a:pt x="0" y="75"/>
                    </a:cubicBezTo>
                    <a:lnTo>
                      <a:pt x="0" y="2"/>
                    </a:lnTo>
                    <a:close/>
                    <a:moveTo>
                      <a:pt x="9" y="32"/>
                    </a:moveTo>
                    <a:cubicBezTo>
                      <a:pt x="18" y="32"/>
                      <a:pt x="18" y="32"/>
                      <a:pt x="18" y="32"/>
                    </a:cubicBezTo>
                    <a:cubicBezTo>
                      <a:pt x="28" y="32"/>
                      <a:pt x="34" y="27"/>
                      <a:pt x="34" y="20"/>
                    </a:cubicBezTo>
                    <a:cubicBezTo>
                      <a:pt x="34" y="11"/>
                      <a:pt x="27" y="8"/>
                      <a:pt x="18" y="8"/>
                    </a:cubicBezTo>
                    <a:cubicBezTo>
                      <a:pt x="13" y="8"/>
                      <a:pt x="11" y="8"/>
                      <a:pt x="9" y="8"/>
                    </a:cubicBezTo>
                    <a:lnTo>
                      <a:pt x="9" y="32"/>
                    </a:lnTo>
                    <a:close/>
                    <a:moveTo>
                      <a:pt x="9" y="68"/>
                    </a:moveTo>
                    <a:cubicBezTo>
                      <a:pt x="11" y="68"/>
                      <a:pt x="14" y="68"/>
                      <a:pt x="17" y="68"/>
                    </a:cubicBezTo>
                    <a:cubicBezTo>
                      <a:pt x="27" y="68"/>
                      <a:pt x="36" y="64"/>
                      <a:pt x="36" y="54"/>
                    </a:cubicBezTo>
                    <a:cubicBezTo>
                      <a:pt x="36" y="44"/>
                      <a:pt x="27" y="39"/>
                      <a:pt x="17" y="39"/>
                    </a:cubicBezTo>
                    <a:cubicBezTo>
                      <a:pt x="9" y="39"/>
                      <a:pt x="9" y="39"/>
                      <a:pt x="9" y="39"/>
                    </a:cubicBezTo>
                    <a:lnTo>
                      <a:pt x="9" y="68"/>
                    </a:ln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 name="iŝľiďe">
                <a:extLst>
                  <a:ext uri="{FF2B5EF4-FFF2-40B4-BE49-F238E27FC236}">
                    <a16:creationId xmlns:a16="http://schemas.microsoft.com/office/drawing/2014/main" xmlns="" id="{50085F29-A142-48D9-B312-580B4B2DA92D}"/>
                  </a:ext>
                </a:extLst>
              </p:cNvPr>
              <p:cNvSpPr/>
              <p:nvPr/>
            </p:nvSpPr>
            <p:spPr bwMode="auto">
              <a:xfrm>
                <a:off x="4741863" y="3070225"/>
                <a:ext cx="204788" cy="242888"/>
              </a:xfrm>
              <a:custGeom>
                <a:avLst/>
                <a:gdLst>
                  <a:gd name="T0" fmla="*/ 17 w 62"/>
                  <a:gd name="T1" fmla="*/ 51 h 74"/>
                  <a:gd name="T2" fmla="*/ 9 w 62"/>
                  <a:gd name="T3" fmla="*/ 74 h 74"/>
                  <a:gd name="T4" fmla="*/ 0 w 62"/>
                  <a:gd name="T5" fmla="*/ 74 h 74"/>
                  <a:gd name="T6" fmla="*/ 25 w 62"/>
                  <a:gd name="T7" fmla="*/ 0 h 74"/>
                  <a:gd name="T8" fmla="*/ 36 w 62"/>
                  <a:gd name="T9" fmla="*/ 0 h 74"/>
                  <a:gd name="T10" fmla="*/ 62 w 62"/>
                  <a:gd name="T11" fmla="*/ 74 h 74"/>
                  <a:gd name="T12" fmla="*/ 51 w 62"/>
                  <a:gd name="T13" fmla="*/ 74 h 74"/>
                  <a:gd name="T14" fmla="*/ 43 w 62"/>
                  <a:gd name="T15" fmla="*/ 51 h 74"/>
                  <a:gd name="T16" fmla="*/ 17 w 62"/>
                  <a:gd name="T17" fmla="*/ 51 h 74"/>
                  <a:gd name="T18" fmla="*/ 41 w 62"/>
                  <a:gd name="T19" fmla="*/ 43 h 74"/>
                  <a:gd name="T20" fmla="*/ 34 w 62"/>
                  <a:gd name="T21" fmla="*/ 22 h 74"/>
                  <a:gd name="T22" fmla="*/ 30 w 62"/>
                  <a:gd name="T23" fmla="*/ 8 h 74"/>
                  <a:gd name="T24" fmla="*/ 30 w 62"/>
                  <a:gd name="T25" fmla="*/ 8 h 74"/>
                  <a:gd name="T26" fmla="*/ 26 w 62"/>
                  <a:gd name="T27" fmla="*/ 22 h 74"/>
                  <a:gd name="T28" fmla="*/ 19 w 62"/>
                  <a:gd name="T29" fmla="*/ 43 h 74"/>
                  <a:gd name="T30" fmla="*/ 41 w 62"/>
                  <a:gd name="T31" fmla="*/ 4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74">
                    <a:moveTo>
                      <a:pt x="17" y="51"/>
                    </a:moveTo>
                    <a:cubicBezTo>
                      <a:pt x="9" y="74"/>
                      <a:pt x="9" y="74"/>
                      <a:pt x="9" y="74"/>
                    </a:cubicBezTo>
                    <a:cubicBezTo>
                      <a:pt x="0" y="74"/>
                      <a:pt x="0" y="74"/>
                      <a:pt x="0" y="74"/>
                    </a:cubicBezTo>
                    <a:cubicBezTo>
                      <a:pt x="25" y="0"/>
                      <a:pt x="25" y="0"/>
                      <a:pt x="25" y="0"/>
                    </a:cubicBezTo>
                    <a:cubicBezTo>
                      <a:pt x="36" y="0"/>
                      <a:pt x="36" y="0"/>
                      <a:pt x="36" y="0"/>
                    </a:cubicBezTo>
                    <a:cubicBezTo>
                      <a:pt x="62" y="74"/>
                      <a:pt x="62" y="74"/>
                      <a:pt x="62" y="74"/>
                    </a:cubicBezTo>
                    <a:cubicBezTo>
                      <a:pt x="51" y="74"/>
                      <a:pt x="51" y="74"/>
                      <a:pt x="51" y="74"/>
                    </a:cubicBezTo>
                    <a:cubicBezTo>
                      <a:pt x="43" y="51"/>
                      <a:pt x="43" y="51"/>
                      <a:pt x="43" y="51"/>
                    </a:cubicBezTo>
                    <a:lnTo>
                      <a:pt x="17" y="51"/>
                    </a:lnTo>
                    <a:close/>
                    <a:moveTo>
                      <a:pt x="41" y="43"/>
                    </a:moveTo>
                    <a:cubicBezTo>
                      <a:pt x="34" y="22"/>
                      <a:pt x="34" y="22"/>
                      <a:pt x="34" y="22"/>
                    </a:cubicBezTo>
                    <a:cubicBezTo>
                      <a:pt x="32" y="17"/>
                      <a:pt x="31" y="13"/>
                      <a:pt x="30" y="8"/>
                    </a:cubicBezTo>
                    <a:cubicBezTo>
                      <a:pt x="30" y="8"/>
                      <a:pt x="30" y="8"/>
                      <a:pt x="30" y="8"/>
                    </a:cubicBezTo>
                    <a:cubicBezTo>
                      <a:pt x="29" y="13"/>
                      <a:pt x="28" y="17"/>
                      <a:pt x="26" y="22"/>
                    </a:cubicBezTo>
                    <a:cubicBezTo>
                      <a:pt x="19" y="43"/>
                      <a:pt x="19" y="43"/>
                      <a:pt x="19" y="43"/>
                    </a:cubicBezTo>
                    <a:lnTo>
                      <a:pt x="41" y="43"/>
                    </a:ln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 name="îṥlïďê">
                <a:extLst>
                  <a:ext uri="{FF2B5EF4-FFF2-40B4-BE49-F238E27FC236}">
                    <a16:creationId xmlns:a16="http://schemas.microsoft.com/office/drawing/2014/main" xmlns="" id="{AF03AA99-22D3-4248-A1B8-6143D438F08A}"/>
                  </a:ext>
                </a:extLst>
              </p:cNvPr>
              <p:cNvSpPr/>
              <p:nvPr/>
            </p:nvSpPr>
            <p:spPr bwMode="auto">
              <a:xfrm>
                <a:off x="4959350" y="3065463"/>
                <a:ext cx="188913" cy="250825"/>
              </a:xfrm>
              <a:custGeom>
                <a:avLst/>
                <a:gdLst>
                  <a:gd name="T0" fmla="*/ 57 w 57"/>
                  <a:gd name="T1" fmla="*/ 72 h 76"/>
                  <a:gd name="T2" fmla="*/ 37 w 57"/>
                  <a:gd name="T3" fmla="*/ 76 h 76"/>
                  <a:gd name="T4" fmla="*/ 0 w 57"/>
                  <a:gd name="T5" fmla="*/ 38 h 76"/>
                  <a:gd name="T6" fmla="*/ 39 w 57"/>
                  <a:gd name="T7" fmla="*/ 0 h 76"/>
                  <a:gd name="T8" fmla="*/ 57 w 57"/>
                  <a:gd name="T9" fmla="*/ 3 h 76"/>
                  <a:gd name="T10" fmla="*/ 54 w 57"/>
                  <a:gd name="T11" fmla="*/ 11 h 76"/>
                  <a:gd name="T12" fmla="*/ 39 w 57"/>
                  <a:gd name="T13" fmla="*/ 8 h 76"/>
                  <a:gd name="T14" fmla="*/ 10 w 57"/>
                  <a:gd name="T15" fmla="*/ 38 h 76"/>
                  <a:gd name="T16" fmla="*/ 39 w 57"/>
                  <a:gd name="T17" fmla="*/ 68 h 76"/>
                  <a:gd name="T18" fmla="*/ 55 w 57"/>
                  <a:gd name="T19" fmla="*/ 65 h 76"/>
                  <a:gd name="T20" fmla="*/ 57 w 57"/>
                  <a:gd name="T2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76">
                    <a:moveTo>
                      <a:pt x="57" y="72"/>
                    </a:moveTo>
                    <a:cubicBezTo>
                      <a:pt x="53" y="74"/>
                      <a:pt x="46" y="76"/>
                      <a:pt x="37" y="76"/>
                    </a:cubicBezTo>
                    <a:cubicBezTo>
                      <a:pt x="16" y="76"/>
                      <a:pt x="0" y="63"/>
                      <a:pt x="0" y="38"/>
                    </a:cubicBezTo>
                    <a:cubicBezTo>
                      <a:pt x="0" y="15"/>
                      <a:pt x="16" y="0"/>
                      <a:pt x="39" y="0"/>
                    </a:cubicBezTo>
                    <a:cubicBezTo>
                      <a:pt x="48" y="0"/>
                      <a:pt x="54" y="2"/>
                      <a:pt x="57" y="3"/>
                    </a:cubicBezTo>
                    <a:cubicBezTo>
                      <a:pt x="54" y="11"/>
                      <a:pt x="54" y="11"/>
                      <a:pt x="54" y="11"/>
                    </a:cubicBezTo>
                    <a:cubicBezTo>
                      <a:pt x="51" y="9"/>
                      <a:pt x="46" y="8"/>
                      <a:pt x="39" y="8"/>
                    </a:cubicBezTo>
                    <a:cubicBezTo>
                      <a:pt x="22" y="8"/>
                      <a:pt x="10" y="19"/>
                      <a:pt x="10" y="38"/>
                    </a:cubicBezTo>
                    <a:cubicBezTo>
                      <a:pt x="10" y="56"/>
                      <a:pt x="21" y="68"/>
                      <a:pt x="39" y="68"/>
                    </a:cubicBezTo>
                    <a:cubicBezTo>
                      <a:pt x="45" y="68"/>
                      <a:pt x="51" y="67"/>
                      <a:pt x="55" y="65"/>
                    </a:cubicBezTo>
                    <a:lnTo>
                      <a:pt x="57" y="72"/>
                    </a:ln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 name="ï$1îḋé">
                <a:extLst>
                  <a:ext uri="{FF2B5EF4-FFF2-40B4-BE49-F238E27FC236}">
                    <a16:creationId xmlns:a16="http://schemas.microsoft.com/office/drawing/2014/main" xmlns="" id="{30F06102-E49C-452B-9DE1-B3F5F60DEDD7}"/>
                  </a:ext>
                </a:extLst>
              </p:cNvPr>
              <p:cNvSpPr/>
              <p:nvPr/>
            </p:nvSpPr>
            <p:spPr bwMode="auto">
              <a:xfrm>
                <a:off x="5184775" y="3070225"/>
                <a:ext cx="174625" cy="242888"/>
              </a:xfrm>
              <a:custGeom>
                <a:avLst/>
                <a:gdLst>
                  <a:gd name="T0" fmla="*/ 0 w 53"/>
                  <a:gd name="T1" fmla="*/ 0 h 74"/>
                  <a:gd name="T2" fmla="*/ 10 w 53"/>
                  <a:gd name="T3" fmla="*/ 0 h 74"/>
                  <a:gd name="T4" fmla="*/ 10 w 53"/>
                  <a:gd name="T5" fmla="*/ 36 h 74"/>
                  <a:gd name="T6" fmla="*/ 10 w 53"/>
                  <a:gd name="T7" fmla="*/ 36 h 74"/>
                  <a:gd name="T8" fmla="*/ 16 w 53"/>
                  <a:gd name="T9" fmla="*/ 28 h 74"/>
                  <a:gd name="T10" fmla="*/ 39 w 53"/>
                  <a:gd name="T11" fmla="*/ 0 h 74"/>
                  <a:gd name="T12" fmla="*/ 51 w 53"/>
                  <a:gd name="T13" fmla="*/ 0 h 74"/>
                  <a:gd name="T14" fmla="*/ 24 w 53"/>
                  <a:gd name="T15" fmla="*/ 31 h 74"/>
                  <a:gd name="T16" fmla="*/ 53 w 53"/>
                  <a:gd name="T17" fmla="*/ 74 h 74"/>
                  <a:gd name="T18" fmla="*/ 41 w 53"/>
                  <a:gd name="T19" fmla="*/ 74 h 74"/>
                  <a:gd name="T20" fmla="*/ 17 w 53"/>
                  <a:gd name="T21" fmla="*/ 37 h 74"/>
                  <a:gd name="T22" fmla="*/ 10 w 53"/>
                  <a:gd name="T23" fmla="*/ 46 h 74"/>
                  <a:gd name="T24" fmla="*/ 10 w 53"/>
                  <a:gd name="T25" fmla="*/ 74 h 74"/>
                  <a:gd name="T26" fmla="*/ 0 w 53"/>
                  <a:gd name="T27" fmla="*/ 74 h 74"/>
                  <a:gd name="T28" fmla="*/ 0 w 53"/>
                  <a:gd name="T2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74">
                    <a:moveTo>
                      <a:pt x="0" y="0"/>
                    </a:moveTo>
                    <a:cubicBezTo>
                      <a:pt x="10" y="0"/>
                      <a:pt x="10" y="0"/>
                      <a:pt x="10" y="0"/>
                    </a:cubicBezTo>
                    <a:cubicBezTo>
                      <a:pt x="10" y="36"/>
                      <a:pt x="10" y="36"/>
                      <a:pt x="10" y="36"/>
                    </a:cubicBezTo>
                    <a:cubicBezTo>
                      <a:pt x="10" y="36"/>
                      <a:pt x="10" y="36"/>
                      <a:pt x="10" y="36"/>
                    </a:cubicBezTo>
                    <a:cubicBezTo>
                      <a:pt x="12" y="33"/>
                      <a:pt x="14" y="30"/>
                      <a:pt x="16" y="28"/>
                    </a:cubicBezTo>
                    <a:cubicBezTo>
                      <a:pt x="39" y="0"/>
                      <a:pt x="39" y="0"/>
                      <a:pt x="39" y="0"/>
                    </a:cubicBezTo>
                    <a:cubicBezTo>
                      <a:pt x="51" y="0"/>
                      <a:pt x="51" y="0"/>
                      <a:pt x="51" y="0"/>
                    </a:cubicBezTo>
                    <a:cubicBezTo>
                      <a:pt x="24" y="31"/>
                      <a:pt x="24" y="31"/>
                      <a:pt x="24" y="31"/>
                    </a:cubicBezTo>
                    <a:cubicBezTo>
                      <a:pt x="53" y="74"/>
                      <a:pt x="53" y="74"/>
                      <a:pt x="53" y="74"/>
                    </a:cubicBezTo>
                    <a:cubicBezTo>
                      <a:pt x="41" y="74"/>
                      <a:pt x="41" y="74"/>
                      <a:pt x="41" y="74"/>
                    </a:cubicBezTo>
                    <a:cubicBezTo>
                      <a:pt x="17" y="37"/>
                      <a:pt x="17" y="37"/>
                      <a:pt x="17" y="37"/>
                    </a:cubicBezTo>
                    <a:cubicBezTo>
                      <a:pt x="10" y="46"/>
                      <a:pt x="10" y="46"/>
                      <a:pt x="10" y="46"/>
                    </a:cubicBezTo>
                    <a:cubicBezTo>
                      <a:pt x="10" y="74"/>
                      <a:pt x="10" y="74"/>
                      <a:pt x="10" y="74"/>
                    </a:cubicBezTo>
                    <a:cubicBezTo>
                      <a:pt x="0" y="74"/>
                      <a:pt x="0" y="74"/>
                      <a:pt x="0" y="74"/>
                    </a:cubicBezTo>
                    <a:lnTo>
                      <a:pt x="0" y="0"/>
                    </a:ln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 name="íṡļiḋé">
                <a:extLst>
                  <a:ext uri="{FF2B5EF4-FFF2-40B4-BE49-F238E27FC236}">
                    <a16:creationId xmlns:a16="http://schemas.microsoft.com/office/drawing/2014/main" xmlns="" id="{3596BB17-1A4D-484C-B13F-29B7080E522A}"/>
                  </a:ext>
                </a:extLst>
              </p:cNvPr>
              <p:cNvSpPr/>
              <p:nvPr/>
            </p:nvSpPr>
            <p:spPr bwMode="auto">
              <a:xfrm>
                <a:off x="5414963" y="3070225"/>
                <a:ext cx="180975" cy="242888"/>
              </a:xfrm>
              <a:custGeom>
                <a:avLst/>
                <a:gdLst>
                  <a:gd name="T0" fmla="*/ 48 w 114"/>
                  <a:gd name="T1" fmla="*/ 16 h 153"/>
                  <a:gd name="T2" fmla="*/ 0 w 114"/>
                  <a:gd name="T3" fmla="*/ 16 h 153"/>
                  <a:gd name="T4" fmla="*/ 0 w 114"/>
                  <a:gd name="T5" fmla="*/ 0 h 153"/>
                  <a:gd name="T6" fmla="*/ 114 w 114"/>
                  <a:gd name="T7" fmla="*/ 0 h 153"/>
                  <a:gd name="T8" fmla="*/ 114 w 114"/>
                  <a:gd name="T9" fmla="*/ 16 h 153"/>
                  <a:gd name="T10" fmla="*/ 69 w 114"/>
                  <a:gd name="T11" fmla="*/ 16 h 153"/>
                  <a:gd name="T12" fmla="*/ 69 w 114"/>
                  <a:gd name="T13" fmla="*/ 153 h 153"/>
                  <a:gd name="T14" fmla="*/ 48 w 114"/>
                  <a:gd name="T15" fmla="*/ 153 h 153"/>
                  <a:gd name="T16" fmla="*/ 48 w 114"/>
                  <a:gd name="T17" fmla="*/ 1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53">
                    <a:moveTo>
                      <a:pt x="48" y="16"/>
                    </a:moveTo>
                    <a:lnTo>
                      <a:pt x="0" y="16"/>
                    </a:lnTo>
                    <a:lnTo>
                      <a:pt x="0" y="0"/>
                    </a:lnTo>
                    <a:lnTo>
                      <a:pt x="114" y="0"/>
                    </a:lnTo>
                    <a:lnTo>
                      <a:pt x="114" y="16"/>
                    </a:lnTo>
                    <a:lnTo>
                      <a:pt x="69" y="16"/>
                    </a:lnTo>
                    <a:lnTo>
                      <a:pt x="69" y="153"/>
                    </a:lnTo>
                    <a:lnTo>
                      <a:pt x="48" y="153"/>
                    </a:lnTo>
                    <a:lnTo>
                      <a:pt x="48" y="16"/>
                    </a:ln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 name="îšḷîďe">
                <a:extLst>
                  <a:ext uri="{FF2B5EF4-FFF2-40B4-BE49-F238E27FC236}">
                    <a16:creationId xmlns:a16="http://schemas.microsoft.com/office/drawing/2014/main" xmlns="" id="{BB726D13-90D4-4A0A-B042-D258DEFE8E2E}"/>
                  </a:ext>
                </a:extLst>
              </p:cNvPr>
              <p:cNvSpPr/>
              <p:nvPr/>
            </p:nvSpPr>
            <p:spPr bwMode="auto">
              <a:xfrm>
                <a:off x="5599113" y="3065463"/>
                <a:ext cx="225425" cy="250825"/>
              </a:xfrm>
              <a:custGeom>
                <a:avLst/>
                <a:gdLst>
                  <a:gd name="T0" fmla="*/ 68 w 68"/>
                  <a:gd name="T1" fmla="*/ 37 h 76"/>
                  <a:gd name="T2" fmla="*/ 33 w 68"/>
                  <a:gd name="T3" fmla="*/ 76 h 76"/>
                  <a:gd name="T4" fmla="*/ 0 w 68"/>
                  <a:gd name="T5" fmla="*/ 38 h 76"/>
                  <a:gd name="T6" fmla="*/ 35 w 68"/>
                  <a:gd name="T7" fmla="*/ 0 h 76"/>
                  <a:gd name="T8" fmla="*/ 68 w 68"/>
                  <a:gd name="T9" fmla="*/ 37 h 76"/>
                  <a:gd name="T10" fmla="*/ 10 w 68"/>
                  <a:gd name="T11" fmla="*/ 38 h 76"/>
                  <a:gd name="T12" fmla="*/ 34 w 68"/>
                  <a:gd name="T13" fmla="*/ 68 h 76"/>
                  <a:gd name="T14" fmla="*/ 58 w 68"/>
                  <a:gd name="T15" fmla="*/ 37 h 76"/>
                  <a:gd name="T16" fmla="*/ 34 w 68"/>
                  <a:gd name="T17" fmla="*/ 7 h 76"/>
                  <a:gd name="T18" fmla="*/ 10 w 68"/>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6">
                    <a:moveTo>
                      <a:pt x="68" y="37"/>
                    </a:moveTo>
                    <a:cubicBezTo>
                      <a:pt x="68" y="63"/>
                      <a:pt x="52" y="76"/>
                      <a:pt x="33" y="76"/>
                    </a:cubicBezTo>
                    <a:cubicBezTo>
                      <a:pt x="14" y="76"/>
                      <a:pt x="0" y="61"/>
                      <a:pt x="0" y="38"/>
                    </a:cubicBezTo>
                    <a:cubicBezTo>
                      <a:pt x="0" y="15"/>
                      <a:pt x="15" y="0"/>
                      <a:pt x="35" y="0"/>
                    </a:cubicBezTo>
                    <a:cubicBezTo>
                      <a:pt x="55" y="0"/>
                      <a:pt x="68" y="15"/>
                      <a:pt x="68" y="37"/>
                    </a:cubicBezTo>
                    <a:close/>
                    <a:moveTo>
                      <a:pt x="10" y="38"/>
                    </a:moveTo>
                    <a:cubicBezTo>
                      <a:pt x="10" y="54"/>
                      <a:pt x="19" y="68"/>
                      <a:pt x="34" y="68"/>
                    </a:cubicBezTo>
                    <a:cubicBezTo>
                      <a:pt x="49" y="68"/>
                      <a:pt x="58" y="54"/>
                      <a:pt x="58" y="37"/>
                    </a:cubicBezTo>
                    <a:cubicBezTo>
                      <a:pt x="58" y="23"/>
                      <a:pt x="50" y="7"/>
                      <a:pt x="34" y="7"/>
                    </a:cubicBezTo>
                    <a:cubicBezTo>
                      <a:pt x="18" y="7"/>
                      <a:pt x="10" y="22"/>
                      <a:pt x="10" y="38"/>
                    </a:cubicBez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 name="ïśľíḍé">
                <a:extLst>
                  <a:ext uri="{FF2B5EF4-FFF2-40B4-BE49-F238E27FC236}">
                    <a16:creationId xmlns:a16="http://schemas.microsoft.com/office/drawing/2014/main" xmlns="" id="{B781F7C5-65BA-44C8-A5C1-17C31DE292B3}"/>
                  </a:ext>
                </a:extLst>
              </p:cNvPr>
              <p:cNvSpPr/>
              <p:nvPr/>
            </p:nvSpPr>
            <p:spPr bwMode="auto">
              <a:xfrm>
                <a:off x="4551363" y="3389313"/>
                <a:ext cx="147638" cy="250825"/>
              </a:xfrm>
              <a:custGeom>
                <a:avLst/>
                <a:gdLst>
                  <a:gd name="T0" fmla="*/ 2 w 45"/>
                  <a:gd name="T1" fmla="*/ 64 h 76"/>
                  <a:gd name="T2" fmla="*/ 19 w 45"/>
                  <a:gd name="T3" fmla="*/ 69 h 76"/>
                  <a:gd name="T4" fmla="*/ 35 w 45"/>
                  <a:gd name="T5" fmla="*/ 56 h 76"/>
                  <a:gd name="T6" fmla="*/ 21 w 45"/>
                  <a:gd name="T7" fmla="*/ 41 h 76"/>
                  <a:gd name="T8" fmla="*/ 1 w 45"/>
                  <a:gd name="T9" fmla="*/ 20 h 76"/>
                  <a:gd name="T10" fmla="*/ 25 w 45"/>
                  <a:gd name="T11" fmla="*/ 0 h 76"/>
                  <a:gd name="T12" fmla="*/ 42 w 45"/>
                  <a:gd name="T13" fmla="*/ 4 h 76"/>
                  <a:gd name="T14" fmla="*/ 39 w 45"/>
                  <a:gd name="T15" fmla="*/ 12 h 76"/>
                  <a:gd name="T16" fmla="*/ 25 w 45"/>
                  <a:gd name="T17" fmla="*/ 8 h 76"/>
                  <a:gd name="T18" fmla="*/ 11 w 45"/>
                  <a:gd name="T19" fmla="*/ 19 h 76"/>
                  <a:gd name="T20" fmla="*/ 26 w 45"/>
                  <a:gd name="T21" fmla="*/ 33 h 76"/>
                  <a:gd name="T22" fmla="*/ 45 w 45"/>
                  <a:gd name="T23" fmla="*/ 55 h 76"/>
                  <a:gd name="T24" fmla="*/ 19 w 45"/>
                  <a:gd name="T25" fmla="*/ 76 h 76"/>
                  <a:gd name="T26" fmla="*/ 0 w 45"/>
                  <a:gd name="T27" fmla="*/ 72 h 76"/>
                  <a:gd name="T28" fmla="*/ 2 w 45"/>
                  <a:gd name="T29"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76">
                    <a:moveTo>
                      <a:pt x="2" y="64"/>
                    </a:moveTo>
                    <a:cubicBezTo>
                      <a:pt x="7" y="66"/>
                      <a:pt x="13" y="69"/>
                      <a:pt x="19" y="69"/>
                    </a:cubicBezTo>
                    <a:cubicBezTo>
                      <a:pt x="29" y="69"/>
                      <a:pt x="35" y="63"/>
                      <a:pt x="35" y="56"/>
                    </a:cubicBezTo>
                    <a:cubicBezTo>
                      <a:pt x="35" y="49"/>
                      <a:pt x="31" y="45"/>
                      <a:pt x="21" y="41"/>
                    </a:cubicBezTo>
                    <a:cubicBezTo>
                      <a:pt x="9" y="37"/>
                      <a:pt x="1" y="31"/>
                      <a:pt x="1" y="20"/>
                    </a:cubicBezTo>
                    <a:cubicBezTo>
                      <a:pt x="1" y="9"/>
                      <a:pt x="11" y="0"/>
                      <a:pt x="25" y="0"/>
                    </a:cubicBezTo>
                    <a:cubicBezTo>
                      <a:pt x="33" y="0"/>
                      <a:pt x="38" y="2"/>
                      <a:pt x="42" y="4"/>
                    </a:cubicBezTo>
                    <a:cubicBezTo>
                      <a:pt x="39" y="12"/>
                      <a:pt x="39" y="12"/>
                      <a:pt x="39" y="12"/>
                    </a:cubicBezTo>
                    <a:cubicBezTo>
                      <a:pt x="37" y="10"/>
                      <a:pt x="32" y="8"/>
                      <a:pt x="25" y="8"/>
                    </a:cubicBezTo>
                    <a:cubicBezTo>
                      <a:pt x="15" y="8"/>
                      <a:pt x="11" y="14"/>
                      <a:pt x="11" y="19"/>
                    </a:cubicBezTo>
                    <a:cubicBezTo>
                      <a:pt x="11" y="26"/>
                      <a:pt x="16" y="29"/>
                      <a:pt x="26" y="33"/>
                    </a:cubicBezTo>
                    <a:cubicBezTo>
                      <a:pt x="38" y="38"/>
                      <a:pt x="45" y="44"/>
                      <a:pt x="45" y="55"/>
                    </a:cubicBezTo>
                    <a:cubicBezTo>
                      <a:pt x="45" y="67"/>
                      <a:pt x="36" y="76"/>
                      <a:pt x="19" y="76"/>
                    </a:cubicBezTo>
                    <a:cubicBezTo>
                      <a:pt x="12" y="76"/>
                      <a:pt x="4" y="74"/>
                      <a:pt x="0" y="72"/>
                    </a:cubicBezTo>
                    <a:lnTo>
                      <a:pt x="2" y="64"/>
                    </a:ln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 name="ïŝľïḋè">
                <a:extLst>
                  <a:ext uri="{FF2B5EF4-FFF2-40B4-BE49-F238E27FC236}">
                    <a16:creationId xmlns:a16="http://schemas.microsoft.com/office/drawing/2014/main" xmlns="" id="{1FE47089-BDF8-4885-8BEA-C37B3D87BACD}"/>
                  </a:ext>
                </a:extLst>
              </p:cNvPr>
              <p:cNvSpPr/>
              <p:nvPr/>
            </p:nvSpPr>
            <p:spPr bwMode="auto">
              <a:xfrm>
                <a:off x="4725988" y="3389313"/>
                <a:ext cx="187325" cy="250825"/>
              </a:xfrm>
              <a:custGeom>
                <a:avLst/>
                <a:gdLst>
                  <a:gd name="T0" fmla="*/ 57 w 57"/>
                  <a:gd name="T1" fmla="*/ 73 h 76"/>
                  <a:gd name="T2" fmla="*/ 37 w 57"/>
                  <a:gd name="T3" fmla="*/ 76 h 76"/>
                  <a:gd name="T4" fmla="*/ 0 w 57"/>
                  <a:gd name="T5" fmla="*/ 39 h 76"/>
                  <a:gd name="T6" fmla="*/ 39 w 57"/>
                  <a:gd name="T7" fmla="*/ 0 h 76"/>
                  <a:gd name="T8" fmla="*/ 57 w 57"/>
                  <a:gd name="T9" fmla="*/ 3 h 76"/>
                  <a:gd name="T10" fmla="*/ 54 w 57"/>
                  <a:gd name="T11" fmla="*/ 11 h 76"/>
                  <a:gd name="T12" fmla="*/ 39 w 57"/>
                  <a:gd name="T13" fmla="*/ 8 h 76"/>
                  <a:gd name="T14" fmla="*/ 10 w 57"/>
                  <a:gd name="T15" fmla="*/ 39 h 76"/>
                  <a:gd name="T16" fmla="*/ 39 w 57"/>
                  <a:gd name="T17" fmla="*/ 68 h 76"/>
                  <a:gd name="T18" fmla="*/ 55 w 57"/>
                  <a:gd name="T19" fmla="*/ 65 h 76"/>
                  <a:gd name="T20" fmla="*/ 57 w 57"/>
                  <a:gd name="T21"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76">
                    <a:moveTo>
                      <a:pt x="57" y="73"/>
                    </a:moveTo>
                    <a:cubicBezTo>
                      <a:pt x="53" y="75"/>
                      <a:pt x="46" y="76"/>
                      <a:pt x="37" y="76"/>
                    </a:cubicBezTo>
                    <a:cubicBezTo>
                      <a:pt x="16" y="76"/>
                      <a:pt x="0" y="63"/>
                      <a:pt x="0" y="39"/>
                    </a:cubicBezTo>
                    <a:cubicBezTo>
                      <a:pt x="0" y="16"/>
                      <a:pt x="16" y="0"/>
                      <a:pt x="39" y="0"/>
                    </a:cubicBezTo>
                    <a:cubicBezTo>
                      <a:pt x="48" y="0"/>
                      <a:pt x="54" y="2"/>
                      <a:pt x="57" y="3"/>
                    </a:cubicBezTo>
                    <a:cubicBezTo>
                      <a:pt x="54" y="11"/>
                      <a:pt x="54" y="11"/>
                      <a:pt x="54" y="11"/>
                    </a:cubicBezTo>
                    <a:cubicBezTo>
                      <a:pt x="51" y="9"/>
                      <a:pt x="46" y="8"/>
                      <a:pt x="39" y="8"/>
                    </a:cubicBezTo>
                    <a:cubicBezTo>
                      <a:pt x="22" y="8"/>
                      <a:pt x="10" y="19"/>
                      <a:pt x="10" y="39"/>
                    </a:cubicBezTo>
                    <a:cubicBezTo>
                      <a:pt x="10" y="57"/>
                      <a:pt x="21" y="68"/>
                      <a:pt x="39" y="68"/>
                    </a:cubicBezTo>
                    <a:cubicBezTo>
                      <a:pt x="45" y="68"/>
                      <a:pt x="51" y="67"/>
                      <a:pt x="55" y="65"/>
                    </a:cubicBezTo>
                    <a:lnTo>
                      <a:pt x="57" y="73"/>
                    </a:ln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 name="îṡ1íḋe">
                <a:extLst>
                  <a:ext uri="{FF2B5EF4-FFF2-40B4-BE49-F238E27FC236}">
                    <a16:creationId xmlns:a16="http://schemas.microsoft.com/office/drawing/2014/main" xmlns="" id="{33F6A4DE-D6AF-454F-B24D-1EC0551622CD}"/>
                  </a:ext>
                </a:extLst>
              </p:cNvPr>
              <p:cNvSpPr/>
              <p:nvPr/>
            </p:nvSpPr>
            <p:spPr bwMode="auto">
              <a:xfrm>
                <a:off x="4949825" y="3392488"/>
                <a:ext cx="184150" cy="244475"/>
              </a:xfrm>
              <a:custGeom>
                <a:avLst/>
                <a:gdLst>
                  <a:gd name="T0" fmla="*/ 21 w 116"/>
                  <a:gd name="T1" fmla="*/ 0 h 154"/>
                  <a:gd name="T2" fmla="*/ 21 w 116"/>
                  <a:gd name="T3" fmla="*/ 65 h 154"/>
                  <a:gd name="T4" fmla="*/ 96 w 116"/>
                  <a:gd name="T5" fmla="*/ 65 h 154"/>
                  <a:gd name="T6" fmla="*/ 96 w 116"/>
                  <a:gd name="T7" fmla="*/ 0 h 154"/>
                  <a:gd name="T8" fmla="*/ 116 w 116"/>
                  <a:gd name="T9" fmla="*/ 0 h 154"/>
                  <a:gd name="T10" fmla="*/ 116 w 116"/>
                  <a:gd name="T11" fmla="*/ 154 h 154"/>
                  <a:gd name="T12" fmla="*/ 96 w 116"/>
                  <a:gd name="T13" fmla="*/ 154 h 154"/>
                  <a:gd name="T14" fmla="*/ 96 w 116"/>
                  <a:gd name="T15" fmla="*/ 83 h 154"/>
                  <a:gd name="T16" fmla="*/ 21 w 116"/>
                  <a:gd name="T17" fmla="*/ 83 h 154"/>
                  <a:gd name="T18" fmla="*/ 21 w 116"/>
                  <a:gd name="T19" fmla="*/ 154 h 154"/>
                  <a:gd name="T20" fmla="*/ 0 w 116"/>
                  <a:gd name="T21" fmla="*/ 154 h 154"/>
                  <a:gd name="T22" fmla="*/ 0 w 116"/>
                  <a:gd name="T23" fmla="*/ 0 h 154"/>
                  <a:gd name="T24" fmla="*/ 21 w 116"/>
                  <a:gd name="T2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54">
                    <a:moveTo>
                      <a:pt x="21" y="0"/>
                    </a:moveTo>
                    <a:lnTo>
                      <a:pt x="21" y="65"/>
                    </a:lnTo>
                    <a:lnTo>
                      <a:pt x="96" y="65"/>
                    </a:lnTo>
                    <a:lnTo>
                      <a:pt x="96" y="0"/>
                    </a:lnTo>
                    <a:lnTo>
                      <a:pt x="116" y="0"/>
                    </a:lnTo>
                    <a:lnTo>
                      <a:pt x="116" y="154"/>
                    </a:lnTo>
                    <a:lnTo>
                      <a:pt x="96" y="154"/>
                    </a:lnTo>
                    <a:lnTo>
                      <a:pt x="96" y="83"/>
                    </a:lnTo>
                    <a:lnTo>
                      <a:pt x="21" y="83"/>
                    </a:lnTo>
                    <a:lnTo>
                      <a:pt x="21" y="154"/>
                    </a:lnTo>
                    <a:lnTo>
                      <a:pt x="0" y="154"/>
                    </a:lnTo>
                    <a:lnTo>
                      <a:pt x="0" y="0"/>
                    </a:lnTo>
                    <a:lnTo>
                      <a:pt x="21" y="0"/>
                    </a:ln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 name="íṥľîḍè">
                <a:extLst>
                  <a:ext uri="{FF2B5EF4-FFF2-40B4-BE49-F238E27FC236}">
                    <a16:creationId xmlns:a16="http://schemas.microsoft.com/office/drawing/2014/main" xmlns="" id="{1A4AF790-C6A2-4E42-973C-936C526FDD3F}"/>
                  </a:ext>
                </a:extLst>
              </p:cNvPr>
              <p:cNvSpPr/>
              <p:nvPr/>
            </p:nvSpPr>
            <p:spPr bwMode="auto">
              <a:xfrm>
                <a:off x="5173663" y="3389313"/>
                <a:ext cx="220663" cy="254000"/>
              </a:xfrm>
              <a:custGeom>
                <a:avLst/>
                <a:gdLst>
                  <a:gd name="T0" fmla="*/ 67 w 67"/>
                  <a:gd name="T1" fmla="*/ 38 h 77"/>
                  <a:gd name="T2" fmla="*/ 33 w 67"/>
                  <a:gd name="T3" fmla="*/ 77 h 77"/>
                  <a:gd name="T4" fmla="*/ 0 w 67"/>
                  <a:gd name="T5" fmla="*/ 39 h 77"/>
                  <a:gd name="T6" fmla="*/ 34 w 67"/>
                  <a:gd name="T7" fmla="*/ 0 h 77"/>
                  <a:gd name="T8" fmla="*/ 67 w 67"/>
                  <a:gd name="T9" fmla="*/ 38 h 77"/>
                  <a:gd name="T10" fmla="*/ 10 w 67"/>
                  <a:gd name="T11" fmla="*/ 39 h 77"/>
                  <a:gd name="T12" fmla="*/ 34 w 67"/>
                  <a:gd name="T13" fmla="*/ 69 h 77"/>
                  <a:gd name="T14" fmla="*/ 57 w 67"/>
                  <a:gd name="T15" fmla="*/ 38 h 77"/>
                  <a:gd name="T16" fmla="*/ 34 w 67"/>
                  <a:gd name="T17" fmla="*/ 8 h 77"/>
                  <a:gd name="T18" fmla="*/ 10 w 6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77">
                    <a:moveTo>
                      <a:pt x="67" y="38"/>
                    </a:moveTo>
                    <a:cubicBezTo>
                      <a:pt x="67" y="63"/>
                      <a:pt x="52" y="77"/>
                      <a:pt x="33" y="77"/>
                    </a:cubicBezTo>
                    <a:cubicBezTo>
                      <a:pt x="13" y="77"/>
                      <a:pt x="0" y="61"/>
                      <a:pt x="0" y="39"/>
                    </a:cubicBezTo>
                    <a:cubicBezTo>
                      <a:pt x="0" y="15"/>
                      <a:pt x="14" y="0"/>
                      <a:pt x="34" y="0"/>
                    </a:cubicBezTo>
                    <a:cubicBezTo>
                      <a:pt x="54" y="0"/>
                      <a:pt x="67" y="16"/>
                      <a:pt x="67" y="38"/>
                    </a:cubicBezTo>
                    <a:close/>
                    <a:moveTo>
                      <a:pt x="10" y="39"/>
                    </a:moveTo>
                    <a:cubicBezTo>
                      <a:pt x="10" y="55"/>
                      <a:pt x="19" y="69"/>
                      <a:pt x="34" y="69"/>
                    </a:cubicBezTo>
                    <a:cubicBezTo>
                      <a:pt x="49" y="69"/>
                      <a:pt x="57" y="55"/>
                      <a:pt x="57" y="38"/>
                    </a:cubicBezTo>
                    <a:cubicBezTo>
                      <a:pt x="57" y="23"/>
                      <a:pt x="50" y="8"/>
                      <a:pt x="34" y="8"/>
                    </a:cubicBezTo>
                    <a:cubicBezTo>
                      <a:pt x="18" y="8"/>
                      <a:pt x="10" y="23"/>
                      <a:pt x="10" y="39"/>
                    </a:cubicBez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 name="íSľïḍe">
                <a:extLst>
                  <a:ext uri="{FF2B5EF4-FFF2-40B4-BE49-F238E27FC236}">
                    <a16:creationId xmlns:a16="http://schemas.microsoft.com/office/drawing/2014/main" xmlns="" id="{24DB9050-F64D-4F79-92A6-276C30CE24AC}"/>
                  </a:ext>
                </a:extLst>
              </p:cNvPr>
              <p:cNvSpPr/>
              <p:nvPr/>
            </p:nvSpPr>
            <p:spPr bwMode="auto">
              <a:xfrm>
                <a:off x="5421313" y="3389313"/>
                <a:ext cx="223838" cy="254000"/>
              </a:xfrm>
              <a:custGeom>
                <a:avLst/>
                <a:gdLst>
                  <a:gd name="T0" fmla="*/ 68 w 68"/>
                  <a:gd name="T1" fmla="*/ 38 h 77"/>
                  <a:gd name="T2" fmla="*/ 34 w 68"/>
                  <a:gd name="T3" fmla="*/ 77 h 77"/>
                  <a:gd name="T4" fmla="*/ 0 w 68"/>
                  <a:gd name="T5" fmla="*/ 39 h 77"/>
                  <a:gd name="T6" fmla="*/ 35 w 68"/>
                  <a:gd name="T7" fmla="*/ 0 h 77"/>
                  <a:gd name="T8" fmla="*/ 68 w 68"/>
                  <a:gd name="T9" fmla="*/ 38 h 77"/>
                  <a:gd name="T10" fmla="*/ 11 w 68"/>
                  <a:gd name="T11" fmla="*/ 39 h 77"/>
                  <a:gd name="T12" fmla="*/ 34 w 68"/>
                  <a:gd name="T13" fmla="*/ 69 h 77"/>
                  <a:gd name="T14" fmla="*/ 58 w 68"/>
                  <a:gd name="T15" fmla="*/ 38 h 77"/>
                  <a:gd name="T16" fmla="*/ 34 w 68"/>
                  <a:gd name="T17" fmla="*/ 8 h 77"/>
                  <a:gd name="T18" fmla="*/ 11 w 68"/>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7">
                    <a:moveTo>
                      <a:pt x="68" y="38"/>
                    </a:moveTo>
                    <a:cubicBezTo>
                      <a:pt x="68" y="63"/>
                      <a:pt x="53" y="77"/>
                      <a:pt x="34" y="77"/>
                    </a:cubicBezTo>
                    <a:cubicBezTo>
                      <a:pt x="14" y="77"/>
                      <a:pt x="0" y="61"/>
                      <a:pt x="0" y="39"/>
                    </a:cubicBezTo>
                    <a:cubicBezTo>
                      <a:pt x="0" y="15"/>
                      <a:pt x="15" y="0"/>
                      <a:pt x="35" y="0"/>
                    </a:cubicBezTo>
                    <a:cubicBezTo>
                      <a:pt x="55" y="0"/>
                      <a:pt x="68" y="16"/>
                      <a:pt x="68" y="38"/>
                    </a:cubicBezTo>
                    <a:close/>
                    <a:moveTo>
                      <a:pt x="11" y="39"/>
                    </a:moveTo>
                    <a:cubicBezTo>
                      <a:pt x="11" y="55"/>
                      <a:pt x="19" y="69"/>
                      <a:pt x="34" y="69"/>
                    </a:cubicBezTo>
                    <a:cubicBezTo>
                      <a:pt x="50" y="69"/>
                      <a:pt x="58" y="55"/>
                      <a:pt x="58" y="38"/>
                    </a:cubicBezTo>
                    <a:cubicBezTo>
                      <a:pt x="58" y="23"/>
                      <a:pt x="50" y="8"/>
                      <a:pt x="34" y="8"/>
                    </a:cubicBezTo>
                    <a:cubicBezTo>
                      <a:pt x="19" y="8"/>
                      <a:pt x="11" y="23"/>
                      <a:pt x="11" y="39"/>
                    </a:cubicBez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 name="íSḷidé">
                <a:extLst>
                  <a:ext uri="{FF2B5EF4-FFF2-40B4-BE49-F238E27FC236}">
                    <a16:creationId xmlns:a16="http://schemas.microsoft.com/office/drawing/2014/main" xmlns="" id="{69083214-4B14-41B6-B149-E7837C899AA1}"/>
                  </a:ext>
                </a:extLst>
              </p:cNvPr>
              <p:cNvSpPr/>
              <p:nvPr/>
            </p:nvSpPr>
            <p:spPr bwMode="auto">
              <a:xfrm>
                <a:off x="5688013" y="3392488"/>
                <a:ext cx="136525" cy="244475"/>
              </a:xfrm>
              <a:custGeom>
                <a:avLst/>
                <a:gdLst>
                  <a:gd name="T0" fmla="*/ 0 w 86"/>
                  <a:gd name="T1" fmla="*/ 0 h 154"/>
                  <a:gd name="T2" fmla="*/ 19 w 86"/>
                  <a:gd name="T3" fmla="*/ 0 h 154"/>
                  <a:gd name="T4" fmla="*/ 19 w 86"/>
                  <a:gd name="T5" fmla="*/ 137 h 154"/>
                  <a:gd name="T6" fmla="*/ 86 w 86"/>
                  <a:gd name="T7" fmla="*/ 137 h 154"/>
                  <a:gd name="T8" fmla="*/ 86 w 86"/>
                  <a:gd name="T9" fmla="*/ 154 h 154"/>
                  <a:gd name="T10" fmla="*/ 0 w 86"/>
                  <a:gd name="T11" fmla="*/ 154 h 154"/>
                  <a:gd name="T12" fmla="*/ 0 w 86"/>
                  <a:gd name="T13" fmla="*/ 0 h 154"/>
                </a:gdLst>
                <a:ahLst/>
                <a:cxnLst>
                  <a:cxn ang="0">
                    <a:pos x="T0" y="T1"/>
                  </a:cxn>
                  <a:cxn ang="0">
                    <a:pos x="T2" y="T3"/>
                  </a:cxn>
                  <a:cxn ang="0">
                    <a:pos x="T4" y="T5"/>
                  </a:cxn>
                  <a:cxn ang="0">
                    <a:pos x="T6" y="T7"/>
                  </a:cxn>
                  <a:cxn ang="0">
                    <a:pos x="T8" y="T9"/>
                  </a:cxn>
                  <a:cxn ang="0">
                    <a:pos x="T10" y="T11"/>
                  </a:cxn>
                  <a:cxn ang="0">
                    <a:pos x="T12" y="T13"/>
                  </a:cxn>
                </a:cxnLst>
                <a:rect l="0" t="0" r="r" b="b"/>
                <a:pathLst>
                  <a:path w="86" h="154">
                    <a:moveTo>
                      <a:pt x="0" y="0"/>
                    </a:moveTo>
                    <a:lnTo>
                      <a:pt x="19" y="0"/>
                    </a:lnTo>
                    <a:lnTo>
                      <a:pt x="19" y="137"/>
                    </a:lnTo>
                    <a:lnTo>
                      <a:pt x="86" y="137"/>
                    </a:lnTo>
                    <a:lnTo>
                      <a:pt x="86" y="154"/>
                    </a:lnTo>
                    <a:lnTo>
                      <a:pt x="0" y="154"/>
                    </a:lnTo>
                    <a:lnTo>
                      <a:pt x="0" y="0"/>
                    </a:lnTo>
                    <a:close/>
                  </a:path>
                </a:pathLst>
              </a:custGeom>
              <a:solidFill>
                <a:srgbClr val="363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215" name="组合 214">
            <a:extLst>
              <a:ext uri="{FF2B5EF4-FFF2-40B4-BE49-F238E27FC236}">
                <a16:creationId xmlns:a16="http://schemas.microsoft.com/office/drawing/2014/main" xmlns="" id="{4F84DA13-C3D7-4194-B3FE-BAD8BB15D2AC}"/>
              </a:ext>
            </a:extLst>
          </p:cNvPr>
          <p:cNvGrpSpPr/>
          <p:nvPr/>
        </p:nvGrpSpPr>
        <p:grpSpPr>
          <a:xfrm rot="21414414">
            <a:off x="4536538" y="1638123"/>
            <a:ext cx="4434038" cy="4664632"/>
            <a:chOff x="-3008671" y="1660819"/>
            <a:chExt cx="15426813" cy="16229089"/>
          </a:xfrm>
        </p:grpSpPr>
        <p:sp>
          <p:nvSpPr>
            <p:cNvPr id="216" name="圆: 空心 215">
              <a:extLst>
                <a:ext uri="{FF2B5EF4-FFF2-40B4-BE49-F238E27FC236}">
                  <a16:creationId xmlns:a16="http://schemas.microsoft.com/office/drawing/2014/main" xmlns="" id="{06B919F0-F619-4A4D-929E-95E2FC3F9124}"/>
                </a:ext>
              </a:extLst>
            </p:cNvPr>
            <p:cNvSpPr/>
            <p:nvPr/>
          </p:nvSpPr>
          <p:spPr>
            <a:xfrm>
              <a:off x="-3008671" y="1660819"/>
              <a:ext cx="15426813" cy="15426813"/>
            </a:xfrm>
            <a:prstGeom prst="donut">
              <a:avLst>
                <a:gd name="adj" fmla="val 1985"/>
              </a:avLst>
            </a:prstGeom>
            <a:gradFill flip="none" rotWithShape="1">
              <a:gsLst>
                <a:gs pos="100000">
                  <a:srgbClr val="F17468"/>
                </a:gs>
                <a:gs pos="86000">
                  <a:srgbClr val="F17468">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17" name="圆: 空心 216">
              <a:extLst>
                <a:ext uri="{FF2B5EF4-FFF2-40B4-BE49-F238E27FC236}">
                  <a16:creationId xmlns:a16="http://schemas.microsoft.com/office/drawing/2014/main" xmlns="" id="{DFC66594-FDE5-48A0-8270-505F27EC2FCB}"/>
                </a:ext>
              </a:extLst>
            </p:cNvPr>
            <p:cNvSpPr/>
            <p:nvPr/>
          </p:nvSpPr>
          <p:spPr>
            <a:xfrm>
              <a:off x="-3008671" y="1952104"/>
              <a:ext cx="15426813" cy="15426813"/>
            </a:xfrm>
            <a:prstGeom prst="donut">
              <a:avLst>
                <a:gd name="adj" fmla="val 2176"/>
              </a:avLst>
            </a:prstGeom>
            <a:gradFill flip="none" rotWithShape="1">
              <a:gsLst>
                <a:gs pos="100000">
                  <a:srgbClr val="FED767"/>
                </a:gs>
                <a:gs pos="86000">
                  <a:srgbClr val="FED767">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微软雅黑"/>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218" name="圆: 空心 217">
              <a:extLst>
                <a:ext uri="{FF2B5EF4-FFF2-40B4-BE49-F238E27FC236}">
                  <a16:creationId xmlns:a16="http://schemas.microsoft.com/office/drawing/2014/main" xmlns="" id="{D8EA657C-4C8F-4D9B-BB0E-3CEA51EDC66F}"/>
                </a:ext>
              </a:extLst>
            </p:cNvPr>
            <p:cNvSpPr/>
            <p:nvPr/>
          </p:nvSpPr>
          <p:spPr>
            <a:xfrm>
              <a:off x="-3008671" y="2243383"/>
              <a:ext cx="15426813" cy="15426813"/>
            </a:xfrm>
            <a:prstGeom prst="donut">
              <a:avLst>
                <a:gd name="adj" fmla="val 1424"/>
              </a:avLst>
            </a:prstGeom>
            <a:gradFill flip="none" rotWithShape="1">
              <a:gsLst>
                <a:gs pos="100000">
                  <a:srgbClr val="A2E88E"/>
                </a:gs>
                <a:gs pos="86000">
                  <a:srgbClr val="A2E88E">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微软雅黑"/>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219" name="圆: 空心 218">
              <a:extLst>
                <a:ext uri="{FF2B5EF4-FFF2-40B4-BE49-F238E27FC236}">
                  <a16:creationId xmlns:a16="http://schemas.microsoft.com/office/drawing/2014/main" xmlns="" id="{63311FFD-9B4E-42C6-B321-79B692E41225}"/>
                </a:ext>
              </a:extLst>
            </p:cNvPr>
            <p:cNvSpPr/>
            <p:nvPr/>
          </p:nvSpPr>
          <p:spPr>
            <a:xfrm>
              <a:off x="-3008671" y="2463095"/>
              <a:ext cx="15426813" cy="15426813"/>
            </a:xfrm>
            <a:prstGeom prst="donut">
              <a:avLst>
                <a:gd name="adj" fmla="val 1411"/>
              </a:avLst>
            </a:prstGeom>
            <a:gradFill flip="none" rotWithShape="1">
              <a:gsLst>
                <a:gs pos="100000">
                  <a:srgbClr val="9AE2F6"/>
                </a:gs>
                <a:gs pos="86000">
                  <a:srgbClr val="9AE2F6">
                    <a:alpha val="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微软雅黑"/>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微软雅黑"/>
                <a:ea typeface="微软雅黑"/>
                <a:cs typeface="+mn-cs"/>
              </a:endParaRPr>
            </a:p>
          </p:txBody>
        </p:sp>
      </p:grpSp>
      <p:grpSp>
        <p:nvGrpSpPr>
          <p:cNvPr id="433" name="组合 43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9AF1E388-8BF3-4AF4-8E30-1A75314F3BCD}"/>
              </a:ext>
            </a:extLst>
          </p:cNvPr>
          <p:cNvGrpSpPr/>
          <p:nvPr/>
        </p:nvGrpSpPr>
        <p:grpSpPr>
          <a:xfrm>
            <a:off x="1593216" y="3867625"/>
            <a:ext cx="2001572" cy="2366273"/>
            <a:chOff x="4323379" y="1333394"/>
            <a:chExt cx="3545242" cy="4191212"/>
          </a:xfrm>
        </p:grpSpPr>
        <p:sp>
          <p:nvSpPr>
            <p:cNvPr id="434" name="íṩ1íḑê">
              <a:extLst>
                <a:ext uri="{FF2B5EF4-FFF2-40B4-BE49-F238E27FC236}">
                  <a16:creationId xmlns:a16="http://schemas.microsoft.com/office/drawing/2014/main" xmlns="" id="{C6EBCB8E-08B8-4491-89D8-E6948EA9CA75}"/>
                </a:ext>
              </a:extLst>
            </p:cNvPr>
            <p:cNvSpPr/>
            <p:nvPr/>
          </p:nvSpPr>
          <p:spPr bwMode="auto">
            <a:xfrm>
              <a:off x="4323379" y="5053900"/>
              <a:ext cx="3545242" cy="470706"/>
            </a:xfrm>
            <a:prstGeom prst="ellipse">
              <a:avLst/>
            </a:prstGeom>
            <a:solidFill>
              <a:schemeClr val="bg1">
                <a:lumMod val="75000"/>
              </a:schemeClr>
            </a:solidFill>
            <a:ln>
              <a:noFill/>
            </a:ln>
          </p:spPr>
          <p:txBody>
            <a:bodyPr anchor="ctr"/>
            <a:lstStyle/>
            <a:p>
              <a:pPr algn="ctr"/>
              <a:endParaRPr/>
            </a:p>
          </p:txBody>
        </p:sp>
        <p:sp>
          <p:nvSpPr>
            <p:cNvPr id="435" name="îṡļîdè">
              <a:extLst>
                <a:ext uri="{FF2B5EF4-FFF2-40B4-BE49-F238E27FC236}">
                  <a16:creationId xmlns:a16="http://schemas.microsoft.com/office/drawing/2014/main" xmlns="" id="{EC566D10-B4C5-4B16-AE99-E64AE0EBA3B2}"/>
                </a:ext>
              </a:extLst>
            </p:cNvPr>
            <p:cNvSpPr/>
            <p:nvPr/>
          </p:nvSpPr>
          <p:spPr bwMode="auto">
            <a:xfrm>
              <a:off x="5387055" y="3307694"/>
              <a:ext cx="158351" cy="1856626"/>
            </a:xfrm>
            <a:prstGeom prst="rect">
              <a:avLst/>
            </a:prstGeom>
            <a:solidFill>
              <a:srgbClr val="9C7C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6" name="îśḻiďè">
              <a:extLst>
                <a:ext uri="{FF2B5EF4-FFF2-40B4-BE49-F238E27FC236}">
                  <a16:creationId xmlns:a16="http://schemas.microsoft.com/office/drawing/2014/main" xmlns="" id="{FD0FA727-1E0B-4CDA-BC39-B2E74D18B11F}"/>
                </a:ext>
              </a:extLst>
            </p:cNvPr>
            <p:cNvSpPr/>
            <p:nvPr/>
          </p:nvSpPr>
          <p:spPr bwMode="auto">
            <a:xfrm>
              <a:off x="5387055" y="3307694"/>
              <a:ext cx="158351" cy="18566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7" name="isľíḑè">
              <a:extLst>
                <a:ext uri="{FF2B5EF4-FFF2-40B4-BE49-F238E27FC236}">
                  <a16:creationId xmlns:a16="http://schemas.microsoft.com/office/drawing/2014/main" xmlns="" id="{34E129AE-A7A1-4CDD-AB62-10726466C500}"/>
                </a:ext>
              </a:extLst>
            </p:cNvPr>
            <p:cNvSpPr/>
            <p:nvPr/>
          </p:nvSpPr>
          <p:spPr bwMode="auto">
            <a:xfrm>
              <a:off x="6607372" y="3307694"/>
              <a:ext cx="142370" cy="1856626"/>
            </a:xfrm>
            <a:prstGeom prst="rect">
              <a:avLst/>
            </a:prstGeom>
            <a:solidFill>
              <a:srgbClr val="9C7C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8" name="îṩlídê">
              <a:extLst>
                <a:ext uri="{FF2B5EF4-FFF2-40B4-BE49-F238E27FC236}">
                  <a16:creationId xmlns:a16="http://schemas.microsoft.com/office/drawing/2014/main" xmlns="" id="{F01B8EB1-2311-4580-B2BF-1CA0FDEA097F}"/>
                </a:ext>
              </a:extLst>
            </p:cNvPr>
            <p:cNvSpPr/>
            <p:nvPr/>
          </p:nvSpPr>
          <p:spPr bwMode="auto">
            <a:xfrm>
              <a:off x="5387055" y="4440845"/>
              <a:ext cx="158351" cy="350115"/>
            </a:xfrm>
            <a:prstGeom prst="rect">
              <a:avLst/>
            </a:prstGeom>
            <a:solidFill>
              <a:srgbClr val="80654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9" name="išḷïḋê">
              <a:extLst>
                <a:ext uri="{FF2B5EF4-FFF2-40B4-BE49-F238E27FC236}">
                  <a16:creationId xmlns:a16="http://schemas.microsoft.com/office/drawing/2014/main" xmlns="" id="{0F339E73-C1EA-42DD-AE40-7138FDCF7637}"/>
                </a:ext>
              </a:extLst>
            </p:cNvPr>
            <p:cNvSpPr/>
            <p:nvPr/>
          </p:nvSpPr>
          <p:spPr bwMode="auto">
            <a:xfrm>
              <a:off x="6607372" y="4440845"/>
              <a:ext cx="142370" cy="350115"/>
            </a:xfrm>
            <a:prstGeom prst="rect">
              <a:avLst/>
            </a:prstGeom>
            <a:solidFill>
              <a:srgbClr val="80654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0" name="isļíḋê">
              <a:extLst>
                <a:ext uri="{FF2B5EF4-FFF2-40B4-BE49-F238E27FC236}">
                  <a16:creationId xmlns:a16="http://schemas.microsoft.com/office/drawing/2014/main" xmlns="" id="{BA1ADADB-7DC2-435C-86F3-13B8ED3FEEB7}"/>
                </a:ext>
              </a:extLst>
            </p:cNvPr>
            <p:cNvSpPr/>
            <p:nvPr/>
          </p:nvSpPr>
          <p:spPr bwMode="auto">
            <a:xfrm>
              <a:off x="5365263" y="4435034"/>
              <a:ext cx="1414987" cy="146729"/>
            </a:xfrm>
            <a:prstGeom prst="rect">
              <a:avLst/>
            </a:prstGeom>
            <a:solidFill>
              <a:srgbClr val="9C775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1" name="íŝḻíḍê">
              <a:extLst>
                <a:ext uri="{FF2B5EF4-FFF2-40B4-BE49-F238E27FC236}">
                  <a16:creationId xmlns:a16="http://schemas.microsoft.com/office/drawing/2014/main" xmlns="" id="{C481FD79-D191-4698-9116-1CB4EE30A1BE}"/>
                </a:ext>
              </a:extLst>
            </p:cNvPr>
            <p:cNvSpPr/>
            <p:nvPr/>
          </p:nvSpPr>
          <p:spPr bwMode="auto">
            <a:xfrm>
              <a:off x="6607372" y="3397765"/>
              <a:ext cx="142370" cy="488127"/>
            </a:xfrm>
            <a:prstGeom prst="rect">
              <a:avLst/>
            </a:prstGeom>
            <a:solidFill>
              <a:srgbClr val="80654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2" name="ïśľîḍé">
              <a:extLst>
                <a:ext uri="{FF2B5EF4-FFF2-40B4-BE49-F238E27FC236}">
                  <a16:creationId xmlns:a16="http://schemas.microsoft.com/office/drawing/2014/main" xmlns="" id="{9D9A8748-A029-42E1-B519-D70DE1C7460A}"/>
                </a:ext>
              </a:extLst>
            </p:cNvPr>
            <p:cNvSpPr/>
            <p:nvPr/>
          </p:nvSpPr>
          <p:spPr bwMode="auto">
            <a:xfrm>
              <a:off x="5387055" y="3397765"/>
              <a:ext cx="158351" cy="488127"/>
            </a:xfrm>
            <a:prstGeom prst="rect">
              <a:avLst/>
            </a:prstGeom>
            <a:solidFill>
              <a:srgbClr val="80654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3" name="iSḻïḓe">
              <a:extLst>
                <a:ext uri="{FF2B5EF4-FFF2-40B4-BE49-F238E27FC236}">
                  <a16:creationId xmlns:a16="http://schemas.microsoft.com/office/drawing/2014/main" xmlns="" id="{65577E70-F26E-4F9B-A0A1-5C02753ECD4D}"/>
                </a:ext>
              </a:extLst>
            </p:cNvPr>
            <p:cNvSpPr/>
            <p:nvPr/>
          </p:nvSpPr>
          <p:spPr bwMode="auto">
            <a:xfrm>
              <a:off x="5387055" y="3397765"/>
              <a:ext cx="158351" cy="488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4" name="î$ľîḍe">
              <a:extLst>
                <a:ext uri="{FF2B5EF4-FFF2-40B4-BE49-F238E27FC236}">
                  <a16:creationId xmlns:a16="http://schemas.microsoft.com/office/drawing/2014/main" xmlns="" id="{31F56FA2-59ED-44F2-87AD-1ED35F4D66BC}"/>
                </a:ext>
              </a:extLst>
            </p:cNvPr>
            <p:cNvSpPr/>
            <p:nvPr/>
          </p:nvSpPr>
          <p:spPr bwMode="auto">
            <a:xfrm>
              <a:off x="5272286" y="4410337"/>
              <a:ext cx="1600940" cy="133654"/>
            </a:xfrm>
            <a:prstGeom prst="rect">
              <a:avLst/>
            </a:prstGeom>
            <a:solidFill>
              <a:srgbClr val="B08C6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5" name="îš1ïďê">
              <a:extLst>
                <a:ext uri="{FF2B5EF4-FFF2-40B4-BE49-F238E27FC236}">
                  <a16:creationId xmlns:a16="http://schemas.microsoft.com/office/drawing/2014/main" xmlns="" id="{4C1E862D-4926-437C-98BB-4B1D3871C66A}"/>
                </a:ext>
              </a:extLst>
            </p:cNvPr>
            <p:cNvSpPr/>
            <p:nvPr/>
          </p:nvSpPr>
          <p:spPr bwMode="auto">
            <a:xfrm>
              <a:off x="5272286" y="3307694"/>
              <a:ext cx="1600940" cy="488127"/>
            </a:xfrm>
            <a:prstGeom prst="rect">
              <a:avLst/>
            </a:prstGeom>
            <a:solidFill>
              <a:srgbClr val="B08C6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6" name="îŝḻíḓê">
              <a:extLst>
                <a:ext uri="{FF2B5EF4-FFF2-40B4-BE49-F238E27FC236}">
                  <a16:creationId xmlns:a16="http://schemas.microsoft.com/office/drawing/2014/main" xmlns="" id="{0AC29E8E-D576-4E9D-B10E-DC1BADAB3982}"/>
                </a:ext>
              </a:extLst>
            </p:cNvPr>
            <p:cNvSpPr/>
            <p:nvPr/>
          </p:nvSpPr>
          <p:spPr bwMode="auto">
            <a:xfrm>
              <a:off x="5272286" y="3307694"/>
              <a:ext cx="1600940" cy="488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7" name="í$1íḍê">
              <a:extLst>
                <a:ext uri="{FF2B5EF4-FFF2-40B4-BE49-F238E27FC236}">
                  <a16:creationId xmlns:a16="http://schemas.microsoft.com/office/drawing/2014/main" xmlns="" id="{75253AEB-67C8-457C-BE34-A4A4C32AF3CD}"/>
                </a:ext>
              </a:extLst>
            </p:cNvPr>
            <p:cNvSpPr/>
            <p:nvPr/>
          </p:nvSpPr>
          <p:spPr bwMode="auto">
            <a:xfrm>
              <a:off x="5488748" y="3724635"/>
              <a:ext cx="168520" cy="228084"/>
            </a:xfrm>
            <a:custGeom>
              <a:avLst/>
              <a:gdLst>
                <a:gd name="T0" fmla="*/ 73 w 116"/>
                <a:gd name="T1" fmla="*/ 0 h 157"/>
                <a:gd name="T2" fmla="*/ 0 w 116"/>
                <a:gd name="T3" fmla="*/ 122 h 157"/>
                <a:gd name="T4" fmla="*/ 75 w 116"/>
                <a:gd name="T5" fmla="*/ 157 h 157"/>
                <a:gd name="T6" fmla="*/ 116 w 116"/>
                <a:gd name="T7" fmla="*/ 92 h 157"/>
                <a:gd name="T8" fmla="*/ 73 w 116"/>
                <a:gd name="T9" fmla="*/ 0 h 157"/>
              </a:gdLst>
              <a:ahLst/>
              <a:cxnLst>
                <a:cxn ang="0">
                  <a:pos x="T0" y="T1"/>
                </a:cxn>
                <a:cxn ang="0">
                  <a:pos x="T2" y="T3"/>
                </a:cxn>
                <a:cxn ang="0">
                  <a:pos x="T4" y="T5"/>
                </a:cxn>
                <a:cxn ang="0">
                  <a:pos x="T6" y="T7"/>
                </a:cxn>
                <a:cxn ang="0">
                  <a:pos x="T8" y="T9"/>
                </a:cxn>
              </a:cxnLst>
              <a:rect l="0" t="0" r="r" b="b"/>
              <a:pathLst>
                <a:path w="116" h="157">
                  <a:moveTo>
                    <a:pt x="73" y="0"/>
                  </a:moveTo>
                  <a:lnTo>
                    <a:pt x="0" y="122"/>
                  </a:lnTo>
                  <a:lnTo>
                    <a:pt x="75" y="157"/>
                  </a:lnTo>
                  <a:lnTo>
                    <a:pt x="116" y="92"/>
                  </a:lnTo>
                  <a:lnTo>
                    <a:pt x="73" y="0"/>
                  </a:lnTo>
                  <a:close/>
                </a:path>
              </a:pathLst>
            </a:custGeom>
            <a:solidFill>
              <a:srgbClr val="C00000"/>
            </a:solidFill>
            <a:ln>
              <a:noFill/>
            </a:ln>
          </p:spPr>
          <p:txBody>
            <a:bodyPr anchor="ctr"/>
            <a:lstStyle/>
            <a:p>
              <a:pPr algn="ctr"/>
              <a:endParaRPr/>
            </a:p>
          </p:txBody>
        </p:sp>
        <p:sp>
          <p:nvSpPr>
            <p:cNvPr id="448" name="íṣļiḑè">
              <a:extLst>
                <a:ext uri="{FF2B5EF4-FFF2-40B4-BE49-F238E27FC236}">
                  <a16:creationId xmlns:a16="http://schemas.microsoft.com/office/drawing/2014/main" xmlns="" id="{774F3D2D-9E5D-461B-9829-45B42BDF179F}"/>
                </a:ext>
              </a:extLst>
            </p:cNvPr>
            <p:cNvSpPr/>
            <p:nvPr/>
          </p:nvSpPr>
          <p:spPr bwMode="auto">
            <a:xfrm>
              <a:off x="5719736" y="4631156"/>
              <a:ext cx="188859" cy="434375"/>
            </a:xfrm>
            <a:custGeom>
              <a:avLst/>
              <a:gdLst>
                <a:gd name="T0" fmla="*/ 111 w 130"/>
                <a:gd name="T1" fmla="*/ 0 h 299"/>
                <a:gd name="T2" fmla="*/ 130 w 130"/>
                <a:gd name="T3" fmla="*/ 299 h 299"/>
                <a:gd name="T4" fmla="*/ 0 w 130"/>
                <a:gd name="T5" fmla="*/ 288 h 299"/>
                <a:gd name="T6" fmla="*/ 0 w 130"/>
                <a:gd name="T7" fmla="*/ 11 h 299"/>
                <a:gd name="T8" fmla="*/ 111 w 130"/>
                <a:gd name="T9" fmla="*/ 0 h 299"/>
              </a:gdLst>
              <a:ahLst/>
              <a:cxnLst>
                <a:cxn ang="0">
                  <a:pos x="T0" y="T1"/>
                </a:cxn>
                <a:cxn ang="0">
                  <a:pos x="T2" y="T3"/>
                </a:cxn>
                <a:cxn ang="0">
                  <a:pos x="T4" y="T5"/>
                </a:cxn>
                <a:cxn ang="0">
                  <a:pos x="T6" y="T7"/>
                </a:cxn>
                <a:cxn ang="0">
                  <a:pos x="T8" y="T9"/>
                </a:cxn>
              </a:cxnLst>
              <a:rect l="0" t="0" r="r" b="b"/>
              <a:pathLst>
                <a:path w="130" h="299">
                  <a:moveTo>
                    <a:pt x="111" y="0"/>
                  </a:moveTo>
                  <a:lnTo>
                    <a:pt x="130" y="299"/>
                  </a:lnTo>
                  <a:lnTo>
                    <a:pt x="0" y="288"/>
                  </a:lnTo>
                  <a:lnTo>
                    <a:pt x="0" y="11"/>
                  </a:lnTo>
                  <a:lnTo>
                    <a:pt x="111"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9" name="ïṩlíḓe">
              <a:extLst>
                <a:ext uri="{FF2B5EF4-FFF2-40B4-BE49-F238E27FC236}">
                  <a16:creationId xmlns:a16="http://schemas.microsoft.com/office/drawing/2014/main" xmlns="" id="{A7B48FDB-0190-4038-845B-0AD95A1566B9}"/>
                </a:ext>
              </a:extLst>
            </p:cNvPr>
            <p:cNvSpPr/>
            <p:nvPr/>
          </p:nvSpPr>
          <p:spPr bwMode="auto">
            <a:xfrm>
              <a:off x="6286312" y="4625345"/>
              <a:ext cx="193217" cy="440186"/>
            </a:xfrm>
            <a:custGeom>
              <a:avLst/>
              <a:gdLst>
                <a:gd name="T0" fmla="*/ 15 w 133"/>
                <a:gd name="T1" fmla="*/ 0 h 303"/>
                <a:gd name="T2" fmla="*/ 0 w 133"/>
                <a:gd name="T3" fmla="*/ 303 h 303"/>
                <a:gd name="T4" fmla="*/ 133 w 133"/>
                <a:gd name="T5" fmla="*/ 302 h 303"/>
                <a:gd name="T6" fmla="*/ 126 w 133"/>
                <a:gd name="T7" fmla="*/ 11 h 303"/>
                <a:gd name="T8" fmla="*/ 15 w 133"/>
                <a:gd name="T9" fmla="*/ 0 h 303"/>
              </a:gdLst>
              <a:ahLst/>
              <a:cxnLst>
                <a:cxn ang="0">
                  <a:pos x="T0" y="T1"/>
                </a:cxn>
                <a:cxn ang="0">
                  <a:pos x="T2" y="T3"/>
                </a:cxn>
                <a:cxn ang="0">
                  <a:pos x="T4" y="T5"/>
                </a:cxn>
                <a:cxn ang="0">
                  <a:pos x="T6" y="T7"/>
                </a:cxn>
                <a:cxn ang="0">
                  <a:pos x="T8" y="T9"/>
                </a:cxn>
              </a:cxnLst>
              <a:rect l="0" t="0" r="r" b="b"/>
              <a:pathLst>
                <a:path w="133" h="303">
                  <a:moveTo>
                    <a:pt x="15" y="0"/>
                  </a:moveTo>
                  <a:lnTo>
                    <a:pt x="0" y="303"/>
                  </a:lnTo>
                  <a:lnTo>
                    <a:pt x="133" y="302"/>
                  </a:lnTo>
                  <a:lnTo>
                    <a:pt x="126" y="11"/>
                  </a:lnTo>
                  <a:lnTo>
                    <a:pt x="15"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0" name="îṧlîḓé">
              <a:extLst>
                <a:ext uri="{FF2B5EF4-FFF2-40B4-BE49-F238E27FC236}">
                  <a16:creationId xmlns:a16="http://schemas.microsoft.com/office/drawing/2014/main" xmlns="" id="{53D167A1-91F9-4F4B-ACF5-1C526337F657}"/>
                </a:ext>
              </a:extLst>
            </p:cNvPr>
            <p:cNvSpPr/>
            <p:nvPr/>
          </p:nvSpPr>
          <p:spPr bwMode="auto">
            <a:xfrm>
              <a:off x="5719736" y="4634062"/>
              <a:ext cx="185953" cy="405320"/>
            </a:xfrm>
            <a:custGeom>
              <a:avLst/>
              <a:gdLst>
                <a:gd name="T0" fmla="*/ 111 w 128"/>
                <a:gd name="T1" fmla="*/ 5 h 279"/>
                <a:gd name="T2" fmla="*/ 94 w 128"/>
                <a:gd name="T3" fmla="*/ 0 h 279"/>
                <a:gd name="T4" fmla="*/ 0 w 128"/>
                <a:gd name="T5" fmla="*/ 9 h 279"/>
                <a:gd name="T6" fmla="*/ 0 w 128"/>
                <a:gd name="T7" fmla="*/ 58 h 279"/>
                <a:gd name="T8" fmla="*/ 87 w 128"/>
                <a:gd name="T9" fmla="*/ 75 h 279"/>
                <a:gd name="T10" fmla="*/ 104 w 128"/>
                <a:gd name="T11" fmla="*/ 279 h 279"/>
                <a:gd name="T12" fmla="*/ 128 w 128"/>
                <a:gd name="T13" fmla="*/ 279 h 279"/>
                <a:gd name="T14" fmla="*/ 111 w 128"/>
                <a:gd name="T15" fmla="*/ 5 h 2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279">
                  <a:moveTo>
                    <a:pt x="111" y="5"/>
                  </a:moveTo>
                  <a:lnTo>
                    <a:pt x="94" y="0"/>
                  </a:lnTo>
                  <a:lnTo>
                    <a:pt x="0" y="9"/>
                  </a:lnTo>
                  <a:lnTo>
                    <a:pt x="0" y="58"/>
                  </a:lnTo>
                  <a:lnTo>
                    <a:pt x="87" y="75"/>
                  </a:lnTo>
                  <a:lnTo>
                    <a:pt x="104" y="279"/>
                  </a:lnTo>
                  <a:lnTo>
                    <a:pt x="128" y="279"/>
                  </a:lnTo>
                  <a:lnTo>
                    <a:pt x="111" y="5"/>
                  </a:lnTo>
                  <a:close/>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1" name="ïşľîďé">
              <a:extLst>
                <a:ext uri="{FF2B5EF4-FFF2-40B4-BE49-F238E27FC236}">
                  <a16:creationId xmlns:a16="http://schemas.microsoft.com/office/drawing/2014/main" xmlns="" id="{566DBAD0-2321-478F-B4E0-7EE16F19ABAA}"/>
                </a:ext>
              </a:extLst>
            </p:cNvPr>
            <p:cNvSpPr/>
            <p:nvPr/>
          </p:nvSpPr>
          <p:spPr bwMode="auto">
            <a:xfrm>
              <a:off x="6302293" y="4625345"/>
              <a:ext cx="177237" cy="411131"/>
            </a:xfrm>
            <a:custGeom>
              <a:avLst/>
              <a:gdLst>
                <a:gd name="T0" fmla="*/ 115 w 122"/>
                <a:gd name="T1" fmla="*/ 11 h 283"/>
                <a:gd name="T2" fmla="*/ 109 w 122"/>
                <a:gd name="T3" fmla="*/ 9 h 283"/>
                <a:gd name="T4" fmla="*/ 4 w 122"/>
                <a:gd name="T5" fmla="*/ 0 h 283"/>
                <a:gd name="T6" fmla="*/ 0 w 122"/>
                <a:gd name="T7" fmla="*/ 62 h 283"/>
                <a:gd name="T8" fmla="*/ 85 w 122"/>
                <a:gd name="T9" fmla="*/ 79 h 283"/>
                <a:gd name="T10" fmla="*/ 101 w 122"/>
                <a:gd name="T11" fmla="*/ 281 h 283"/>
                <a:gd name="T12" fmla="*/ 122 w 122"/>
                <a:gd name="T13" fmla="*/ 283 h 283"/>
                <a:gd name="T14" fmla="*/ 115 w 122"/>
                <a:gd name="T15" fmla="*/ 11 h 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283">
                  <a:moveTo>
                    <a:pt x="115" y="11"/>
                  </a:moveTo>
                  <a:lnTo>
                    <a:pt x="109" y="9"/>
                  </a:lnTo>
                  <a:lnTo>
                    <a:pt x="4" y="0"/>
                  </a:lnTo>
                  <a:lnTo>
                    <a:pt x="0" y="62"/>
                  </a:lnTo>
                  <a:lnTo>
                    <a:pt x="85" y="79"/>
                  </a:lnTo>
                  <a:lnTo>
                    <a:pt x="101" y="281"/>
                  </a:lnTo>
                  <a:lnTo>
                    <a:pt x="122" y="283"/>
                  </a:lnTo>
                  <a:lnTo>
                    <a:pt x="115" y="11"/>
                  </a:lnTo>
                  <a:close/>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2" name="îṧliḑé">
              <a:extLst>
                <a:ext uri="{FF2B5EF4-FFF2-40B4-BE49-F238E27FC236}">
                  <a16:creationId xmlns:a16="http://schemas.microsoft.com/office/drawing/2014/main" xmlns="" id="{A77DAD69-1D2E-4209-A167-85C86B670886}"/>
                </a:ext>
              </a:extLst>
            </p:cNvPr>
            <p:cNvSpPr/>
            <p:nvPr/>
          </p:nvSpPr>
          <p:spPr bwMode="auto">
            <a:xfrm>
              <a:off x="5695040" y="4220026"/>
              <a:ext cx="775773" cy="520088"/>
            </a:xfrm>
            <a:custGeom>
              <a:avLst/>
              <a:gdLst>
                <a:gd name="T0" fmla="*/ 0 w 284"/>
                <a:gd name="T1" fmla="*/ 27 h 191"/>
                <a:gd name="T2" fmla="*/ 31 w 284"/>
                <a:gd name="T3" fmla="*/ 135 h 191"/>
                <a:gd name="T4" fmla="*/ 272 w 284"/>
                <a:gd name="T5" fmla="*/ 99 h 191"/>
                <a:gd name="T6" fmla="*/ 274 w 284"/>
                <a:gd name="T7" fmla="*/ 0 h 191"/>
                <a:gd name="T8" fmla="*/ 0 w 284"/>
                <a:gd name="T9" fmla="*/ 27 h 191"/>
              </a:gdLst>
              <a:ahLst/>
              <a:cxnLst>
                <a:cxn ang="0">
                  <a:pos x="T0" y="T1"/>
                </a:cxn>
                <a:cxn ang="0">
                  <a:pos x="T2" y="T3"/>
                </a:cxn>
                <a:cxn ang="0">
                  <a:pos x="T4" y="T5"/>
                </a:cxn>
                <a:cxn ang="0">
                  <a:pos x="T6" y="T7"/>
                </a:cxn>
                <a:cxn ang="0">
                  <a:pos x="T8" y="T9"/>
                </a:cxn>
              </a:cxnLst>
              <a:rect l="0" t="0" r="r" b="b"/>
              <a:pathLst>
                <a:path w="284" h="191">
                  <a:moveTo>
                    <a:pt x="0" y="27"/>
                  </a:moveTo>
                  <a:cubicBezTo>
                    <a:pt x="0" y="27"/>
                    <a:pt x="3" y="115"/>
                    <a:pt x="31" y="135"/>
                  </a:cubicBezTo>
                  <a:cubicBezTo>
                    <a:pt x="58" y="155"/>
                    <a:pt x="213" y="191"/>
                    <a:pt x="272" y="99"/>
                  </a:cubicBezTo>
                  <a:cubicBezTo>
                    <a:pt x="284" y="76"/>
                    <a:pt x="281" y="28"/>
                    <a:pt x="274" y="0"/>
                  </a:cubicBezTo>
                  <a:lnTo>
                    <a:pt x="0" y="27"/>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3" name="iṡḷîḋê">
              <a:extLst>
                <a:ext uri="{FF2B5EF4-FFF2-40B4-BE49-F238E27FC236}">
                  <a16:creationId xmlns:a16="http://schemas.microsoft.com/office/drawing/2014/main" xmlns="" id="{C09C9CEF-2597-427E-9EA2-903F54147F2D}"/>
                </a:ext>
              </a:extLst>
            </p:cNvPr>
            <p:cNvSpPr/>
            <p:nvPr/>
          </p:nvSpPr>
          <p:spPr bwMode="auto">
            <a:xfrm>
              <a:off x="5594799" y="3518343"/>
              <a:ext cx="950104" cy="976254"/>
            </a:xfrm>
            <a:custGeom>
              <a:avLst/>
              <a:gdLst>
                <a:gd name="T0" fmla="*/ 0 w 348"/>
                <a:gd name="T1" fmla="*/ 76 h 359"/>
                <a:gd name="T2" fmla="*/ 70 w 348"/>
                <a:gd name="T3" fmla="*/ 359 h 359"/>
                <a:gd name="T4" fmla="*/ 348 w 348"/>
                <a:gd name="T5" fmla="*/ 300 h 359"/>
                <a:gd name="T6" fmla="*/ 305 w 348"/>
                <a:gd name="T7" fmla="*/ 0 h 359"/>
                <a:gd name="T8" fmla="*/ 158 w 348"/>
                <a:gd name="T9" fmla="*/ 16 h 359"/>
                <a:gd name="T10" fmla="*/ 0 w 348"/>
                <a:gd name="T11" fmla="*/ 76 h 359"/>
              </a:gdLst>
              <a:ahLst/>
              <a:cxnLst>
                <a:cxn ang="0">
                  <a:pos x="T0" y="T1"/>
                </a:cxn>
                <a:cxn ang="0">
                  <a:pos x="T2" y="T3"/>
                </a:cxn>
                <a:cxn ang="0">
                  <a:pos x="T4" y="T5"/>
                </a:cxn>
                <a:cxn ang="0">
                  <a:pos x="T6" y="T7"/>
                </a:cxn>
                <a:cxn ang="0">
                  <a:pos x="T8" y="T9"/>
                </a:cxn>
                <a:cxn ang="0">
                  <a:pos x="T10" y="T11"/>
                </a:cxn>
              </a:cxnLst>
              <a:rect l="0" t="0" r="r" b="b"/>
              <a:pathLst>
                <a:path w="348" h="359">
                  <a:moveTo>
                    <a:pt x="0" y="76"/>
                  </a:moveTo>
                  <a:cubicBezTo>
                    <a:pt x="20" y="161"/>
                    <a:pt x="68" y="356"/>
                    <a:pt x="70" y="359"/>
                  </a:cubicBezTo>
                  <a:cubicBezTo>
                    <a:pt x="348" y="300"/>
                    <a:pt x="348" y="300"/>
                    <a:pt x="348" y="300"/>
                  </a:cubicBezTo>
                  <a:cubicBezTo>
                    <a:pt x="347" y="284"/>
                    <a:pt x="318" y="25"/>
                    <a:pt x="305" y="0"/>
                  </a:cubicBezTo>
                  <a:cubicBezTo>
                    <a:pt x="158" y="16"/>
                    <a:pt x="158" y="16"/>
                    <a:pt x="158" y="16"/>
                  </a:cubicBezTo>
                  <a:lnTo>
                    <a:pt x="0" y="76"/>
                  </a:lnTo>
                  <a:close/>
                </a:path>
              </a:pathLst>
            </a:custGeom>
            <a:solidFill>
              <a:srgbClr val="C00000"/>
            </a:solidFill>
            <a:ln>
              <a:noFill/>
            </a:ln>
          </p:spPr>
          <p:txBody>
            <a:bodyPr anchor="ctr"/>
            <a:lstStyle/>
            <a:p>
              <a:pPr algn="ctr"/>
              <a:endParaRPr/>
            </a:p>
          </p:txBody>
        </p:sp>
        <p:sp>
          <p:nvSpPr>
            <p:cNvPr id="454" name="îṩlïďè">
              <a:extLst>
                <a:ext uri="{FF2B5EF4-FFF2-40B4-BE49-F238E27FC236}">
                  <a16:creationId xmlns:a16="http://schemas.microsoft.com/office/drawing/2014/main" xmlns="" id="{EEFF83DF-A35E-4C59-AA30-381AB985DCB4}"/>
                </a:ext>
              </a:extLst>
            </p:cNvPr>
            <p:cNvSpPr/>
            <p:nvPr/>
          </p:nvSpPr>
          <p:spPr bwMode="auto">
            <a:xfrm>
              <a:off x="5647098" y="3537230"/>
              <a:ext cx="897805" cy="957368"/>
            </a:xfrm>
            <a:custGeom>
              <a:avLst/>
              <a:gdLst>
                <a:gd name="T0" fmla="*/ 263 w 329"/>
                <a:gd name="T1" fmla="*/ 0 h 352"/>
                <a:gd name="T2" fmla="*/ 219 w 329"/>
                <a:gd name="T3" fmla="*/ 20 h 352"/>
                <a:gd name="T4" fmla="*/ 59 w 329"/>
                <a:gd name="T5" fmla="*/ 57 h 352"/>
                <a:gd name="T6" fmla="*/ 11 w 329"/>
                <a:gd name="T7" fmla="*/ 67 h 352"/>
                <a:gd name="T8" fmla="*/ 0 w 329"/>
                <a:gd name="T9" fmla="*/ 151 h 352"/>
                <a:gd name="T10" fmla="*/ 51 w 329"/>
                <a:gd name="T11" fmla="*/ 352 h 352"/>
                <a:gd name="T12" fmla="*/ 329 w 329"/>
                <a:gd name="T13" fmla="*/ 293 h 352"/>
                <a:gd name="T14" fmla="*/ 302 w 329"/>
                <a:gd name="T15" fmla="*/ 73 h 352"/>
                <a:gd name="T16" fmla="*/ 263 w 329"/>
                <a:gd name="T1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 h="352">
                  <a:moveTo>
                    <a:pt x="263" y="0"/>
                  </a:moveTo>
                  <a:cubicBezTo>
                    <a:pt x="263" y="0"/>
                    <a:pt x="233" y="17"/>
                    <a:pt x="219" y="20"/>
                  </a:cubicBezTo>
                  <a:cubicBezTo>
                    <a:pt x="203" y="168"/>
                    <a:pt x="68" y="113"/>
                    <a:pt x="59" y="57"/>
                  </a:cubicBezTo>
                  <a:cubicBezTo>
                    <a:pt x="59" y="57"/>
                    <a:pt x="53" y="60"/>
                    <a:pt x="11" y="67"/>
                  </a:cubicBezTo>
                  <a:cubicBezTo>
                    <a:pt x="33" y="110"/>
                    <a:pt x="12" y="139"/>
                    <a:pt x="0" y="151"/>
                  </a:cubicBezTo>
                  <a:cubicBezTo>
                    <a:pt x="22" y="241"/>
                    <a:pt x="49" y="349"/>
                    <a:pt x="51" y="352"/>
                  </a:cubicBezTo>
                  <a:cubicBezTo>
                    <a:pt x="329" y="293"/>
                    <a:pt x="329" y="293"/>
                    <a:pt x="329" y="293"/>
                  </a:cubicBezTo>
                  <a:cubicBezTo>
                    <a:pt x="328" y="282"/>
                    <a:pt x="315" y="158"/>
                    <a:pt x="302" y="73"/>
                  </a:cubicBezTo>
                  <a:cubicBezTo>
                    <a:pt x="286" y="64"/>
                    <a:pt x="267" y="32"/>
                    <a:pt x="263" y="0"/>
                  </a:cubicBezTo>
                  <a:close/>
                </a:path>
              </a:pathLst>
            </a:custGeom>
            <a:solidFill>
              <a:srgbClr val="C00000">
                <a:lumMod val="50000"/>
              </a:srgbClr>
            </a:solidFill>
            <a:ln>
              <a:noFill/>
            </a:ln>
          </p:spPr>
          <p:txBody>
            <a:bodyPr anchor="ctr"/>
            <a:lstStyle/>
            <a:p>
              <a:pPr algn="ctr"/>
              <a:endParaRPr/>
            </a:p>
          </p:txBody>
        </p:sp>
        <p:sp>
          <p:nvSpPr>
            <p:cNvPr id="455" name="îśḻïḓê">
              <a:extLst>
                <a:ext uri="{FF2B5EF4-FFF2-40B4-BE49-F238E27FC236}">
                  <a16:creationId xmlns:a16="http://schemas.microsoft.com/office/drawing/2014/main" xmlns="" id="{B7E58CED-21DB-417F-9DAA-ED33BD8BD85C}"/>
                </a:ext>
              </a:extLst>
            </p:cNvPr>
            <p:cNvSpPr/>
            <p:nvPr/>
          </p:nvSpPr>
          <p:spPr bwMode="auto">
            <a:xfrm>
              <a:off x="5763319" y="3917852"/>
              <a:ext cx="325418" cy="162709"/>
            </a:xfrm>
            <a:custGeom>
              <a:avLst/>
              <a:gdLst>
                <a:gd name="T0" fmla="*/ 12 w 119"/>
                <a:gd name="T1" fmla="*/ 7 h 60"/>
                <a:gd name="T2" fmla="*/ 9 w 119"/>
                <a:gd name="T3" fmla="*/ 8 h 60"/>
                <a:gd name="T4" fmla="*/ 5 w 119"/>
                <a:gd name="T5" fmla="*/ 38 h 60"/>
                <a:gd name="T6" fmla="*/ 51 w 119"/>
                <a:gd name="T7" fmla="*/ 51 h 60"/>
                <a:gd name="T8" fmla="*/ 119 w 119"/>
                <a:gd name="T9" fmla="*/ 43 h 60"/>
                <a:gd name="T10" fmla="*/ 98 w 119"/>
                <a:gd name="T11" fmla="*/ 13 h 60"/>
                <a:gd name="T12" fmla="*/ 59 w 119"/>
                <a:gd name="T13" fmla="*/ 3 h 60"/>
                <a:gd name="T14" fmla="*/ 12 w 119"/>
                <a:gd name="T15" fmla="*/ 7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60">
                  <a:moveTo>
                    <a:pt x="12" y="7"/>
                  </a:moveTo>
                  <a:cubicBezTo>
                    <a:pt x="11" y="7"/>
                    <a:pt x="10" y="8"/>
                    <a:pt x="9" y="8"/>
                  </a:cubicBezTo>
                  <a:cubicBezTo>
                    <a:pt x="1" y="16"/>
                    <a:pt x="0" y="28"/>
                    <a:pt x="5" y="38"/>
                  </a:cubicBezTo>
                  <a:cubicBezTo>
                    <a:pt x="10" y="50"/>
                    <a:pt x="34" y="49"/>
                    <a:pt x="51" y="51"/>
                  </a:cubicBezTo>
                  <a:cubicBezTo>
                    <a:pt x="70" y="53"/>
                    <a:pt x="119" y="60"/>
                    <a:pt x="119" y="43"/>
                  </a:cubicBezTo>
                  <a:cubicBezTo>
                    <a:pt x="119" y="33"/>
                    <a:pt x="112" y="20"/>
                    <a:pt x="98" y="13"/>
                  </a:cubicBezTo>
                  <a:cubicBezTo>
                    <a:pt x="88" y="7"/>
                    <a:pt x="72" y="4"/>
                    <a:pt x="59" y="3"/>
                  </a:cubicBezTo>
                  <a:cubicBezTo>
                    <a:pt x="43" y="1"/>
                    <a:pt x="22" y="0"/>
                    <a:pt x="12" y="7"/>
                  </a:cubicBezTo>
                  <a:close/>
                </a:path>
              </a:pathLst>
            </a:custGeom>
            <a:solidFill>
              <a:srgbClr val="F4B784"/>
            </a:solidFill>
            <a:ln>
              <a:noFill/>
            </a:ln>
          </p:spPr>
          <p:txBody>
            <a:bodyPr anchor="ctr"/>
            <a:lstStyle/>
            <a:p>
              <a:pPr algn="ctr"/>
              <a:endParaRPr/>
            </a:p>
          </p:txBody>
        </p:sp>
        <p:sp>
          <p:nvSpPr>
            <p:cNvPr id="456" name="îṥľîḍé">
              <a:extLst>
                <a:ext uri="{FF2B5EF4-FFF2-40B4-BE49-F238E27FC236}">
                  <a16:creationId xmlns:a16="http://schemas.microsoft.com/office/drawing/2014/main" xmlns="" id="{0133249E-4DCC-4591-82D0-BCD2AF5872E1}"/>
                </a:ext>
              </a:extLst>
            </p:cNvPr>
            <p:cNvSpPr/>
            <p:nvPr/>
          </p:nvSpPr>
          <p:spPr bwMode="auto">
            <a:xfrm>
              <a:off x="6430136" y="3821970"/>
              <a:ext cx="961726" cy="196123"/>
            </a:xfrm>
            <a:custGeom>
              <a:avLst/>
              <a:gdLst>
                <a:gd name="T0" fmla="*/ 352 w 352"/>
                <a:gd name="T1" fmla="*/ 72 h 72"/>
                <a:gd name="T2" fmla="*/ 352 w 352"/>
                <a:gd name="T3" fmla="*/ 0 h 72"/>
                <a:gd name="T4" fmla="*/ 36 w 352"/>
                <a:gd name="T5" fmla="*/ 0 h 72"/>
                <a:gd name="T6" fmla="*/ 0 w 352"/>
                <a:gd name="T7" fmla="*/ 36 h 72"/>
                <a:gd name="T8" fmla="*/ 36 w 352"/>
                <a:gd name="T9" fmla="*/ 72 h 72"/>
                <a:gd name="T10" fmla="*/ 352 w 352"/>
                <a:gd name="T11" fmla="*/ 72 h 72"/>
              </a:gdLst>
              <a:ahLst/>
              <a:cxnLst>
                <a:cxn ang="0">
                  <a:pos x="T0" y="T1"/>
                </a:cxn>
                <a:cxn ang="0">
                  <a:pos x="T2" y="T3"/>
                </a:cxn>
                <a:cxn ang="0">
                  <a:pos x="T4" y="T5"/>
                </a:cxn>
                <a:cxn ang="0">
                  <a:pos x="T6" y="T7"/>
                </a:cxn>
                <a:cxn ang="0">
                  <a:pos x="T8" y="T9"/>
                </a:cxn>
                <a:cxn ang="0">
                  <a:pos x="T10" y="T11"/>
                </a:cxn>
              </a:cxnLst>
              <a:rect l="0" t="0" r="r" b="b"/>
              <a:pathLst>
                <a:path w="352" h="72">
                  <a:moveTo>
                    <a:pt x="352" y="72"/>
                  </a:moveTo>
                  <a:cubicBezTo>
                    <a:pt x="352" y="0"/>
                    <a:pt x="352" y="0"/>
                    <a:pt x="352" y="0"/>
                  </a:cubicBezTo>
                  <a:cubicBezTo>
                    <a:pt x="36" y="0"/>
                    <a:pt x="36" y="0"/>
                    <a:pt x="36" y="0"/>
                  </a:cubicBezTo>
                  <a:cubicBezTo>
                    <a:pt x="16" y="0"/>
                    <a:pt x="0" y="16"/>
                    <a:pt x="0" y="36"/>
                  </a:cubicBezTo>
                  <a:cubicBezTo>
                    <a:pt x="0" y="56"/>
                    <a:pt x="16" y="72"/>
                    <a:pt x="36" y="72"/>
                  </a:cubicBezTo>
                  <a:lnTo>
                    <a:pt x="352" y="72"/>
                  </a:lnTo>
                  <a:close/>
                </a:path>
              </a:pathLst>
            </a:custGeom>
            <a:solidFill>
              <a:srgbClr val="F2EC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7" name="íšḷïḍê">
              <a:extLst>
                <a:ext uri="{FF2B5EF4-FFF2-40B4-BE49-F238E27FC236}">
                  <a16:creationId xmlns:a16="http://schemas.microsoft.com/office/drawing/2014/main" xmlns="" id="{B70A8E7E-DB1A-4840-9A6B-F2DEED086A0C}"/>
                </a:ext>
              </a:extLst>
            </p:cNvPr>
            <p:cNvSpPr/>
            <p:nvPr/>
          </p:nvSpPr>
          <p:spPr bwMode="auto">
            <a:xfrm>
              <a:off x="6395269" y="3787104"/>
              <a:ext cx="1021290" cy="267308"/>
            </a:xfrm>
            <a:custGeom>
              <a:avLst/>
              <a:gdLst>
                <a:gd name="T0" fmla="*/ 49 w 374"/>
                <a:gd name="T1" fmla="*/ 13 h 98"/>
                <a:gd name="T2" fmla="*/ 374 w 374"/>
                <a:gd name="T3" fmla="*/ 13 h 98"/>
                <a:gd name="T4" fmla="*/ 374 w 374"/>
                <a:gd name="T5" fmla="*/ 0 h 98"/>
                <a:gd name="T6" fmla="*/ 49 w 374"/>
                <a:gd name="T7" fmla="*/ 0 h 98"/>
                <a:gd name="T8" fmla="*/ 0 w 374"/>
                <a:gd name="T9" fmla="*/ 49 h 98"/>
                <a:gd name="T10" fmla="*/ 49 w 374"/>
                <a:gd name="T11" fmla="*/ 98 h 98"/>
                <a:gd name="T12" fmla="*/ 374 w 374"/>
                <a:gd name="T13" fmla="*/ 98 h 98"/>
                <a:gd name="T14" fmla="*/ 374 w 374"/>
                <a:gd name="T15" fmla="*/ 85 h 98"/>
                <a:gd name="T16" fmla="*/ 49 w 374"/>
                <a:gd name="T17" fmla="*/ 85 h 98"/>
                <a:gd name="T18" fmla="*/ 13 w 374"/>
                <a:gd name="T19" fmla="*/ 49 h 98"/>
                <a:gd name="T20" fmla="*/ 49 w 374"/>
                <a:gd name="T21" fmla="*/ 1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98">
                  <a:moveTo>
                    <a:pt x="49" y="13"/>
                  </a:moveTo>
                  <a:cubicBezTo>
                    <a:pt x="374" y="13"/>
                    <a:pt x="374" y="13"/>
                    <a:pt x="374" y="13"/>
                  </a:cubicBezTo>
                  <a:cubicBezTo>
                    <a:pt x="374" y="0"/>
                    <a:pt x="374" y="0"/>
                    <a:pt x="374" y="0"/>
                  </a:cubicBezTo>
                  <a:cubicBezTo>
                    <a:pt x="49" y="0"/>
                    <a:pt x="49" y="0"/>
                    <a:pt x="49" y="0"/>
                  </a:cubicBezTo>
                  <a:cubicBezTo>
                    <a:pt x="22" y="0"/>
                    <a:pt x="0" y="22"/>
                    <a:pt x="0" y="49"/>
                  </a:cubicBezTo>
                  <a:cubicBezTo>
                    <a:pt x="0" y="76"/>
                    <a:pt x="22" y="98"/>
                    <a:pt x="49" y="98"/>
                  </a:cubicBezTo>
                  <a:cubicBezTo>
                    <a:pt x="374" y="98"/>
                    <a:pt x="374" y="98"/>
                    <a:pt x="374" y="98"/>
                  </a:cubicBezTo>
                  <a:cubicBezTo>
                    <a:pt x="374" y="85"/>
                    <a:pt x="374" y="85"/>
                    <a:pt x="374" y="85"/>
                  </a:cubicBezTo>
                  <a:cubicBezTo>
                    <a:pt x="49" y="85"/>
                    <a:pt x="49" y="85"/>
                    <a:pt x="49" y="85"/>
                  </a:cubicBezTo>
                  <a:cubicBezTo>
                    <a:pt x="29" y="85"/>
                    <a:pt x="13" y="69"/>
                    <a:pt x="13" y="49"/>
                  </a:cubicBezTo>
                  <a:cubicBezTo>
                    <a:pt x="13" y="29"/>
                    <a:pt x="29" y="13"/>
                    <a:pt x="49" y="13"/>
                  </a:cubicBezTo>
                  <a:close/>
                </a:path>
              </a:pathLst>
            </a:custGeom>
            <a:solidFill>
              <a:srgbClr val="4B90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8" name="išḻîḍè">
              <a:extLst>
                <a:ext uri="{FF2B5EF4-FFF2-40B4-BE49-F238E27FC236}">
                  <a16:creationId xmlns:a16="http://schemas.microsoft.com/office/drawing/2014/main" xmlns="" id="{0853F700-E45D-443E-8714-58DC3C405E9F}"/>
                </a:ext>
              </a:extLst>
            </p:cNvPr>
            <p:cNvSpPr/>
            <p:nvPr/>
          </p:nvSpPr>
          <p:spPr bwMode="auto">
            <a:xfrm>
              <a:off x="6479529" y="3852478"/>
              <a:ext cx="909427" cy="18886"/>
            </a:xfrm>
            <a:prstGeom prst="rect">
              <a:avLst/>
            </a:prstGeom>
            <a:solidFill>
              <a:srgbClr val="DBD6C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9" name="íSļîdè">
              <a:extLst>
                <a:ext uri="{FF2B5EF4-FFF2-40B4-BE49-F238E27FC236}">
                  <a16:creationId xmlns:a16="http://schemas.microsoft.com/office/drawing/2014/main" xmlns="" id="{F376CE31-C322-4BEF-ACD6-5A732EF4B7F6}"/>
                </a:ext>
              </a:extLst>
            </p:cNvPr>
            <p:cNvSpPr/>
            <p:nvPr/>
          </p:nvSpPr>
          <p:spPr bwMode="auto">
            <a:xfrm>
              <a:off x="6479529" y="3904777"/>
              <a:ext cx="909427" cy="18886"/>
            </a:xfrm>
            <a:prstGeom prst="rect">
              <a:avLst/>
            </a:prstGeom>
            <a:solidFill>
              <a:srgbClr val="DBD6C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0" name="ís1ïdé">
              <a:extLst>
                <a:ext uri="{FF2B5EF4-FFF2-40B4-BE49-F238E27FC236}">
                  <a16:creationId xmlns:a16="http://schemas.microsoft.com/office/drawing/2014/main" xmlns="" id="{93E8911C-F7B4-4BB8-A107-3BD5F0E6215C}"/>
                </a:ext>
              </a:extLst>
            </p:cNvPr>
            <p:cNvSpPr/>
            <p:nvPr/>
          </p:nvSpPr>
          <p:spPr bwMode="auto">
            <a:xfrm>
              <a:off x="6479529" y="3955624"/>
              <a:ext cx="909427" cy="18886"/>
            </a:xfrm>
            <a:prstGeom prst="rect">
              <a:avLst/>
            </a:prstGeom>
            <a:solidFill>
              <a:srgbClr val="DBD6C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1" name="îš1íḑê">
              <a:extLst>
                <a:ext uri="{FF2B5EF4-FFF2-40B4-BE49-F238E27FC236}">
                  <a16:creationId xmlns:a16="http://schemas.microsoft.com/office/drawing/2014/main" xmlns="" id="{7E65841D-3E2F-4EE3-8182-4BDCF4120DB8}"/>
                </a:ext>
              </a:extLst>
            </p:cNvPr>
            <p:cNvSpPr/>
            <p:nvPr/>
          </p:nvSpPr>
          <p:spPr bwMode="auto">
            <a:xfrm>
              <a:off x="6430136" y="3827781"/>
              <a:ext cx="129296" cy="183048"/>
            </a:xfrm>
            <a:custGeom>
              <a:avLst/>
              <a:gdLst>
                <a:gd name="T0" fmla="*/ 23 w 47"/>
                <a:gd name="T1" fmla="*/ 67 h 67"/>
                <a:gd name="T2" fmla="*/ 27 w 47"/>
                <a:gd name="T3" fmla="*/ 0 h 67"/>
                <a:gd name="T4" fmla="*/ 0 w 47"/>
                <a:gd name="T5" fmla="*/ 34 h 67"/>
                <a:gd name="T6" fmla="*/ 23 w 47"/>
                <a:gd name="T7" fmla="*/ 67 h 67"/>
              </a:gdLst>
              <a:ahLst/>
              <a:cxnLst>
                <a:cxn ang="0">
                  <a:pos x="T0" y="T1"/>
                </a:cxn>
                <a:cxn ang="0">
                  <a:pos x="T2" y="T3"/>
                </a:cxn>
                <a:cxn ang="0">
                  <a:pos x="T4" y="T5"/>
                </a:cxn>
                <a:cxn ang="0">
                  <a:pos x="T6" y="T7"/>
                </a:cxn>
              </a:cxnLst>
              <a:rect l="0" t="0" r="r" b="b"/>
              <a:pathLst>
                <a:path w="47" h="67">
                  <a:moveTo>
                    <a:pt x="23" y="67"/>
                  </a:moveTo>
                  <a:cubicBezTo>
                    <a:pt x="47" y="42"/>
                    <a:pt x="34" y="11"/>
                    <a:pt x="27" y="0"/>
                  </a:cubicBezTo>
                  <a:cubicBezTo>
                    <a:pt x="11" y="4"/>
                    <a:pt x="0" y="17"/>
                    <a:pt x="0" y="34"/>
                  </a:cubicBezTo>
                  <a:cubicBezTo>
                    <a:pt x="0" y="49"/>
                    <a:pt x="10" y="62"/>
                    <a:pt x="23" y="67"/>
                  </a:cubicBezTo>
                  <a:close/>
                </a:path>
              </a:pathLst>
            </a:custGeom>
            <a:solidFill>
              <a:srgbClr val="3A70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2" name="iṥḻiḋè">
              <a:extLst>
                <a:ext uri="{FF2B5EF4-FFF2-40B4-BE49-F238E27FC236}">
                  <a16:creationId xmlns:a16="http://schemas.microsoft.com/office/drawing/2014/main" xmlns="" id="{CA567FD2-7638-4E4C-AF1B-CEF04B6EF924}"/>
                </a:ext>
              </a:extLst>
            </p:cNvPr>
            <p:cNvSpPr/>
            <p:nvPr/>
          </p:nvSpPr>
          <p:spPr bwMode="auto">
            <a:xfrm>
              <a:off x="6637880" y="3609867"/>
              <a:ext cx="768510" cy="155446"/>
            </a:xfrm>
            <a:custGeom>
              <a:avLst/>
              <a:gdLst>
                <a:gd name="T0" fmla="*/ 0 w 281"/>
                <a:gd name="T1" fmla="*/ 0 h 57"/>
                <a:gd name="T2" fmla="*/ 0 w 281"/>
                <a:gd name="T3" fmla="*/ 57 h 57"/>
                <a:gd name="T4" fmla="*/ 252 w 281"/>
                <a:gd name="T5" fmla="*/ 57 h 57"/>
                <a:gd name="T6" fmla="*/ 281 w 281"/>
                <a:gd name="T7" fmla="*/ 29 h 57"/>
                <a:gd name="T8" fmla="*/ 252 w 281"/>
                <a:gd name="T9" fmla="*/ 0 h 57"/>
                <a:gd name="T10" fmla="*/ 0 w 281"/>
                <a:gd name="T11" fmla="*/ 0 h 57"/>
              </a:gdLst>
              <a:ahLst/>
              <a:cxnLst>
                <a:cxn ang="0">
                  <a:pos x="T0" y="T1"/>
                </a:cxn>
                <a:cxn ang="0">
                  <a:pos x="T2" y="T3"/>
                </a:cxn>
                <a:cxn ang="0">
                  <a:pos x="T4" y="T5"/>
                </a:cxn>
                <a:cxn ang="0">
                  <a:pos x="T6" y="T7"/>
                </a:cxn>
                <a:cxn ang="0">
                  <a:pos x="T8" y="T9"/>
                </a:cxn>
                <a:cxn ang="0">
                  <a:pos x="T10" y="T11"/>
                </a:cxn>
              </a:cxnLst>
              <a:rect l="0" t="0" r="r" b="b"/>
              <a:pathLst>
                <a:path w="281" h="57">
                  <a:moveTo>
                    <a:pt x="0" y="0"/>
                  </a:moveTo>
                  <a:cubicBezTo>
                    <a:pt x="0" y="57"/>
                    <a:pt x="0" y="57"/>
                    <a:pt x="0" y="57"/>
                  </a:cubicBezTo>
                  <a:cubicBezTo>
                    <a:pt x="252" y="57"/>
                    <a:pt x="252" y="57"/>
                    <a:pt x="252" y="57"/>
                  </a:cubicBezTo>
                  <a:cubicBezTo>
                    <a:pt x="268" y="57"/>
                    <a:pt x="281" y="44"/>
                    <a:pt x="281" y="29"/>
                  </a:cubicBezTo>
                  <a:cubicBezTo>
                    <a:pt x="281" y="13"/>
                    <a:pt x="268" y="0"/>
                    <a:pt x="252" y="0"/>
                  </a:cubicBezTo>
                  <a:lnTo>
                    <a:pt x="0" y="0"/>
                  </a:lnTo>
                  <a:close/>
                </a:path>
              </a:pathLst>
            </a:custGeom>
            <a:solidFill>
              <a:srgbClr val="F2EC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3" name="ïŝ1íḓe">
              <a:extLst>
                <a:ext uri="{FF2B5EF4-FFF2-40B4-BE49-F238E27FC236}">
                  <a16:creationId xmlns:a16="http://schemas.microsoft.com/office/drawing/2014/main" xmlns="" id="{421A6C66-E2E3-461A-A85F-8BFF181E9732}"/>
                </a:ext>
              </a:extLst>
            </p:cNvPr>
            <p:cNvSpPr/>
            <p:nvPr/>
          </p:nvSpPr>
          <p:spPr bwMode="auto">
            <a:xfrm>
              <a:off x="6616089" y="3583718"/>
              <a:ext cx="816450" cy="212103"/>
            </a:xfrm>
            <a:custGeom>
              <a:avLst/>
              <a:gdLst>
                <a:gd name="T0" fmla="*/ 260 w 299"/>
                <a:gd name="T1" fmla="*/ 67 h 78"/>
                <a:gd name="T2" fmla="*/ 0 w 299"/>
                <a:gd name="T3" fmla="*/ 67 h 78"/>
                <a:gd name="T4" fmla="*/ 0 w 299"/>
                <a:gd name="T5" fmla="*/ 78 h 78"/>
                <a:gd name="T6" fmla="*/ 260 w 299"/>
                <a:gd name="T7" fmla="*/ 78 h 78"/>
                <a:gd name="T8" fmla="*/ 299 w 299"/>
                <a:gd name="T9" fmla="*/ 39 h 78"/>
                <a:gd name="T10" fmla="*/ 260 w 299"/>
                <a:gd name="T11" fmla="*/ 0 h 78"/>
                <a:gd name="T12" fmla="*/ 0 w 299"/>
                <a:gd name="T13" fmla="*/ 0 h 78"/>
                <a:gd name="T14" fmla="*/ 0 w 299"/>
                <a:gd name="T15" fmla="*/ 10 h 78"/>
                <a:gd name="T16" fmla="*/ 260 w 299"/>
                <a:gd name="T17" fmla="*/ 10 h 78"/>
                <a:gd name="T18" fmla="*/ 289 w 299"/>
                <a:gd name="T19" fmla="*/ 39 h 78"/>
                <a:gd name="T20" fmla="*/ 260 w 299"/>
                <a:gd name="T21"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78">
                  <a:moveTo>
                    <a:pt x="260" y="67"/>
                  </a:moveTo>
                  <a:cubicBezTo>
                    <a:pt x="0" y="67"/>
                    <a:pt x="0" y="67"/>
                    <a:pt x="0" y="67"/>
                  </a:cubicBezTo>
                  <a:cubicBezTo>
                    <a:pt x="0" y="78"/>
                    <a:pt x="0" y="78"/>
                    <a:pt x="0" y="78"/>
                  </a:cubicBezTo>
                  <a:cubicBezTo>
                    <a:pt x="260" y="78"/>
                    <a:pt x="260" y="78"/>
                    <a:pt x="260" y="78"/>
                  </a:cubicBezTo>
                  <a:cubicBezTo>
                    <a:pt x="281" y="78"/>
                    <a:pt x="299" y="60"/>
                    <a:pt x="299" y="39"/>
                  </a:cubicBezTo>
                  <a:cubicBezTo>
                    <a:pt x="299" y="17"/>
                    <a:pt x="281" y="0"/>
                    <a:pt x="260" y="0"/>
                  </a:cubicBezTo>
                  <a:cubicBezTo>
                    <a:pt x="0" y="0"/>
                    <a:pt x="0" y="0"/>
                    <a:pt x="0" y="0"/>
                  </a:cubicBezTo>
                  <a:cubicBezTo>
                    <a:pt x="0" y="10"/>
                    <a:pt x="0" y="10"/>
                    <a:pt x="0" y="10"/>
                  </a:cubicBezTo>
                  <a:cubicBezTo>
                    <a:pt x="260" y="10"/>
                    <a:pt x="260" y="10"/>
                    <a:pt x="260" y="10"/>
                  </a:cubicBezTo>
                  <a:cubicBezTo>
                    <a:pt x="276" y="10"/>
                    <a:pt x="289" y="23"/>
                    <a:pt x="289" y="39"/>
                  </a:cubicBezTo>
                  <a:cubicBezTo>
                    <a:pt x="289" y="54"/>
                    <a:pt x="276" y="67"/>
                    <a:pt x="260" y="67"/>
                  </a:cubicBezTo>
                  <a:close/>
                </a:path>
              </a:pathLst>
            </a:custGeom>
            <a:solidFill>
              <a:srgbClr val="69A2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4" name="îšḻîḍé">
              <a:extLst>
                <a:ext uri="{FF2B5EF4-FFF2-40B4-BE49-F238E27FC236}">
                  <a16:creationId xmlns:a16="http://schemas.microsoft.com/office/drawing/2014/main" xmlns="" id="{D27A5C7F-3304-45AB-9105-E216BAFDA56E}"/>
                </a:ext>
              </a:extLst>
            </p:cNvPr>
            <p:cNvSpPr/>
            <p:nvPr/>
          </p:nvSpPr>
          <p:spPr bwMode="auto">
            <a:xfrm>
              <a:off x="6637880" y="3727540"/>
              <a:ext cx="726379" cy="13075"/>
            </a:xfrm>
            <a:prstGeom prst="rect">
              <a:avLst/>
            </a:prstGeom>
            <a:solidFill>
              <a:srgbClr val="DBD6C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5" name="íSļidè">
              <a:extLst>
                <a:ext uri="{FF2B5EF4-FFF2-40B4-BE49-F238E27FC236}">
                  <a16:creationId xmlns:a16="http://schemas.microsoft.com/office/drawing/2014/main" xmlns="" id="{516F8DEC-B54C-4A64-AD22-9ED29B5EE418}"/>
                </a:ext>
              </a:extLst>
            </p:cNvPr>
            <p:cNvSpPr/>
            <p:nvPr/>
          </p:nvSpPr>
          <p:spPr bwMode="auto">
            <a:xfrm>
              <a:off x="6637880" y="3686863"/>
              <a:ext cx="726379" cy="13075"/>
            </a:xfrm>
            <a:prstGeom prst="rect">
              <a:avLst/>
            </a:prstGeom>
            <a:solidFill>
              <a:srgbClr val="DBD6C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6" name="íṡḻiḋé">
              <a:extLst>
                <a:ext uri="{FF2B5EF4-FFF2-40B4-BE49-F238E27FC236}">
                  <a16:creationId xmlns:a16="http://schemas.microsoft.com/office/drawing/2014/main" xmlns="" id="{0D6B9D77-3220-4FFC-A799-030B532730E3}"/>
                </a:ext>
              </a:extLst>
            </p:cNvPr>
            <p:cNvSpPr/>
            <p:nvPr/>
          </p:nvSpPr>
          <p:spPr bwMode="auto">
            <a:xfrm>
              <a:off x="6637880" y="3646186"/>
              <a:ext cx="726379" cy="13075"/>
            </a:xfrm>
            <a:prstGeom prst="rect">
              <a:avLst/>
            </a:prstGeom>
            <a:solidFill>
              <a:srgbClr val="DBD6C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7" name="ïŝľïḍê">
              <a:extLst>
                <a:ext uri="{FF2B5EF4-FFF2-40B4-BE49-F238E27FC236}">
                  <a16:creationId xmlns:a16="http://schemas.microsoft.com/office/drawing/2014/main" xmlns="" id="{911C18C9-FC6A-47BD-9BB6-3B95074EF557}"/>
                </a:ext>
              </a:extLst>
            </p:cNvPr>
            <p:cNvSpPr/>
            <p:nvPr/>
          </p:nvSpPr>
          <p:spPr bwMode="auto">
            <a:xfrm>
              <a:off x="7301791" y="3615679"/>
              <a:ext cx="104599" cy="146729"/>
            </a:xfrm>
            <a:custGeom>
              <a:avLst/>
              <a:gdLst>
                <a:gd name="T0" fmla="*/ 19 w 38"/>
                <a:gd name="T1" fmla="*/ 0 h 54"/>
                <a:gd name="T2" fmla="*/ 16 w 38"/>
                <a:gd name="T3" fmla="*/ 54 h 54"/>
                <a:gd name="T4" fmla="*/ 38 w 38"/>
                <a:gd name="T5" fmla="*/ 27 h 54"/>
                <a:gd name="T6" fmla="*/ 19 w 38"/>
                <a:gd name="T7" fmla="*/ 0 h 54"/>
              </a:gdLst>
              <a:ahLst/>
              <a:cxnLst>
                <a:cxn ang="0">
                  <a:pos x="T0" y="T1"/>
                </a:cxn>
                <a:cxn ang="0">
                  <a:pos x="T2" y="T3"/>
                </a:cxn>
                <a:cxn ang="0">
                  <a:pos x="T4" y="T5"/>
                </a:cxn>
                <a:cxn ang="0">
                  <a:pos x="T6" y="T7"/>
                </a:cxn>
              </a:cxnLst>
              <a:rect l="0" t="0" r="r" b="b"/>
              <a:pathLst>
                <a:path w="38" h="54">
                  <a:moveTo>
                    <a:pt x="19" y="0"/>
                  </a:moveTo>
                  <a:cubicBezTo>
                    <a:pt x="0" y="21"/>
                    <a:pt x="11" y="45"/>
                    <a:pt x="16" y="54"/>
                  </a:cubicBezTo>
                  <a:cubicBezTo>
                    <a:pt x="28" y="51"/>
                    <a:pt x="38" y="40"/>
                    <a:pt x="38" y="27"/>
                  </a:cubicBezTo>
                  <a:cubicBezTo>
                    <a:pt x="38" y="15"/>
                    <a:pt x="30" y="4"/>
                    <a:pt x="19" y="0"/>
                  </a:cubicBezTo>
                  <a:close/>
                </a:path>
              </a:pathLst>
            </a:custGeom>
            <a:solidFill>
              <a:srgbClr val="456B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8" name="í$ḻiḑè">
              <a:extLst>
                <a:ext uri="{FF2B5EF4-FFF2-40B4-BE49-F238E27FC236}">
                  <a16:creationId xmlns:a16="http://schemas.microsoft.com/office/drawing/2014/main" xmlns="" id="{21E499C4-BEDF-427B-9280-B5F1FD3A5D73}"/>
                </a:ext>
              </a:extLst>
            </p:cNvPr>
            <p:cNvSpPr/>
            <p:nvPr/>
          </p:nvSpPr>
          <p:spPr bwMode="auto">
            <a:xfrm>
              <a:off x="5089239" y="4173538"/>
              <a:ext cx="148181" cy="1015479"/>
            </a:xfrm>
            <a:prstGeom prst="rect">
              <a:avLst/>
            </a:prstGeom>
            <a:solidFill>
              <a:srgbClr val="9C7C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9" name="íşľïḍe">
              <a:extLst>
                <a:ext uri="{FF2B5EF4-FFF2-40B4-BE49-F238E27FC236}">
                  <a16:creationId xmlns:a16="http://schemas.microsoft.com/office/drawing/2014/main" xmlns="" id="{F9924309-7FE4-4326-8AB5-87FD9F72C020}"/>
                </a:ext>
              </a:extLst>
            </p:cNvPr>
            <p:cNvSpPr/>
            <p:nvPr/>
          </p:nvSpPr>
          <p:spPr bwMode="auto">
            <a:xfrm>
              <a:off x="5089239" y="4173538"/>
              <a:ext cx="148181" cy="601442"/>
            </a:xfrm>
            <a:prstGeom prst="rect">
              <a:avLst/>
            </a:prstGeom>
            <a:solidFill>
              <a:srgbClr val="80654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0" name="îşľíďé">
              <a:extLst>
                <a:ext uri="{FF2B5EF4-FFF2-40B4-BE49-F238E27FC236}">
                  <a16:creationId xmlns:a16="http://schemas.microsoft.com/office/drawing/2014/main" xmlns="" id="{D25F8109-5992-450C-9BA6-6835F35F4BBE}"/>
                </a:ext>
              </a:extLst>
            </p:cNvPr>
            <p:cNvSpPr/>
            <p:nvPr/>
          </p:nvSpPr>
          <p:spPr bwMode="auto">
            <a:xfrm>
              <a:off x="7022861" y="4173538"/>
              <a:ext cx="148181" cy="1015479"/>
            </a:xfrm>
            <a:prstGeom prst="rect">
              <a:avLst/>
            </a:prstGeom>
            <a:solidFill>
              <a:srgbClr val="9C7C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1" name="íSľîḓê">
              <a:extLst>
                <a:ext uri="{FF2B5EF4-FFF2-40B4-BE49-F238E27FC236}">
                  <a16:creationId xmlns:a16="http://schemas.microsoft.com/office/drawing/2014/main" xmlns="" id="{0715A237-BF76-44FA-8756-7613CD21C3BC}"/>
                </a:ext>
              </a:extLst>
            </p:cNvPr>
            <p:cNvSpPr/>
            <p:nvPr/>
          </p:nvSpPr>
          <p:spPr bwMode="auto">
            <a:xfrm>
              <a:off x="7022861" y="4173538"/>
              <a:ext cx="148181" cy="601442"/>
            </a:xfrm>
            <a:prstGeom prst="rect">
              <a:avLst/>
            </a:prstGeom>
            <a:solidFill>
              <a:srgbClr val="80654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2" name="íṧľíḑe">
              <a:extLst>
                <a:ext uri="{FF2B5EF4-FFF2-40B4-BE49-F238E27FC236}">
                  <a16:creationId xmlns:a16="http://schemas.microsoft.com/office/drawing/2014/main" xmlns="" id="{F07AC452-9C79-4023-B853-1FE7D5FE90BB}"/>
                </a:ext>
              </a:extLst>
            </p:cNvPr>
            <p:cNvSpPr/>
            <p:nvPr/>
          </p:nvSpPr>
          <p:spPr bwMode="auto">
            <a:xfrm>
              <a:off x="4952680" y="4100900"/>
              <a:ext cx="169973" cy="1197073"/>
            </a:xfrm>
            <a:prstGeom prst="rect">
              <a:avLst/>
            </a:prstGeom>
            <a:solidFill>
              <a:srgbClr val="B08C6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3" name="îṥľiḋè">
              <a:extLst>
                <a:ext uri="{FF2B5EF4-FFF2-40B4-BE49-F238E27FC236}">
                  <a16:creationId xmlns:a16="http://schemas.microsoft.com/office/drawing/2014/main" xmlns="" id="{9C0E08D9-3677-461E-AF0F-AF89807B6218}"/>
                </a:ext>
              </a:extLst>
            </p:cNvPr>
            <p:cNvSpPr/>
            <p:nvPr/>
          </p:nvSpPr>
          <p:spPr bwMode="auto">
            <a:xfrm>
              <a:off x="7099857" y="4100900"/>
              <a:ext cx="169973" cy="1197073"/>
            </a:xfrm>
            <a:prstGeom prst="rect">
              <a:avLst/>
            </a:prstGeom>
            <a:solidFill>
              <a:srgbClr val="B08C6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4" name="ï$ľiḓe">
              <a:extLst>
                <a:ext uri="{FF2B5EF4-FFF2-40B4-BE49-F238E27FC236}">
                  <a16:creationId xmlns:a16="http://schemas.microsoft.com/office/drawing/2014/main" xmlns="" id="{646AD6BF-D925-49CF-AB15-F74BCD120524}"/>
                </a:ext>
              </a:extLst>
            </p:cNvPr>
            <p:cNvSpPr/>
            <p:nvPr/>
          </p:nvSpPr>
          <p:spPr bwMode="auto">
            <a:xfrm>
              <a:off x="4952680" y="4100900"/>
              <a:ext cx="169973" cy="687155"/>
            </a:xfrm>
            <a:prstGeom prst="rect">
              <a:avLst/>
            </a:prstGeom>
            <a:solidFill>
              <a:srgbClr val="9C775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5" name="iṥḻïḑè">
              <a:extLst>
                <a:ext uri="{FF2B5EF4-FFF2-40B4-BE49-F238E27FC236}">
                  <a16:creationId xmlns:a16="http://schemas.microsoft.com/office/drawing/2014/main" xmlns="" id="{00D1005E-6E75-46BF-85DE-E210FE9FA12E}"/>
                </a:ext>
              </a:extLst>
            </p:cNvPr>
            <p:cNvSpPr/>
            <p:nvPr/>
          </p:nvSpPr>
          <p:spPr bwMode="auto">
            <a:xfrm>
              <a:off x="7099857" y="4100900"/>
              <a:ext cx="169973" cy="687155"/>
            </a:xfrm>
            <a:prstGeom prst="rect">
              <a:avLst/>
            </a:prstGeom>
            <a:solidFill>
              <a:srgbClr val="9C775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6" name="iṩḻïḑè">
              <a:extLst>
                <a:ext uri="{FF2B5EF4-FFF2-40B4-BE49-F238E27FC236}">
                  <a16:creationId xmlns:a16="http://schemas.microsoft.com/office/drawing/2014/main" xmlns="" id="{6ECA38DB-2056-49D2-A2AA-51EF6C7F4B78}"/>
                </a:ext>
              </a:extLst>
            </p:cNvPr>
            <p:cNvSpPr/>
            <p:nvPr/>
          </p:nvSpPr>
          <p:spPr bwMode="auto">
            <a:xfrm>
              <a:off x="4919267" y="4095089"/>
              <a:ext cx="2397052" cy="630497"/>
            </a:xfrm>
            <a:prstGeom prst="rect">
              <a:avLst/>
            </a:prstGeom>
            <a:solidFill>
              <a:srgbClr val="B08C6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7" name="íšľiďê">
              <a:extLst>
                <a:ext uri="{FF2B5EF4-FFF2-40B4-BE49-F238E27FC236}">
                  <a16:creationId xmlns:a16="http://schemas.microsoft.com/office/drawing/2014/main" xmlns="" id="{DF3EF5A8-F788-4F37-832D-00D939D43C9A}"/>
                </a:ext>
              </a:extLst>
            </p:cNvPr>
            <p:cNvSpPr/>
            <p:nvPr/>
          </p:nvSpPr>
          <p:spPr bwMode="auto">
            <a:xfrm>
              <a:off x="4919267" y="4095089"/>
              <a:ext cx="2397052" cy="233895"/>
            </a:xfrm>
            <a:prstGeom prst="rect">
              <a:avLst/>
            </a:prstGeom>
            <a:solidFill>
              <a:srgbClr val="9C775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8" name="ïṧľíḋê">
              <a:extLst>
                <a:ext uri="{FF2B5EF4-FFF2-40B4-BE49-F238E27FC236}">
                  <a16:creationId xmlns:a16="http://schemas.microsoft.com/office/drawing/2014/main" xmlns="" id="{01021ADB-8F92-480B-B1C1-28B9565FEF6F}"/>
                </a:ext>
              </a:extLst>
            </p:cNvPr>
            <p:cNvSpPr/>
            <p:nvPr/>
          </p:nvSpPr>
          <p:spPr bwMode="auto">
            <a:xfrm>
              <a:off x="4769632" y="4054412"/>
              <a:ext cx="2693415" cy="215008"/>
            </a:xfrm>
            <a:prstGeom prst="rect">
              <a:avLst/>
            </a:prstGeom>
            <a:solidFill>
              <a:srgbClr val="B08C6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9" name="îṣḷiḍé">
              <a:extLst>
                <a:ext uri="{FF2B5EF4-FFF2-40B4-BE49-F238E27FC236}">
                  <a16:creationId xmlns:a16="http://schemas.microsoft.com/office/drawing/2014/main" xmlns="" id="{B931E8B7-549A-473B-981A-082E9001058C}"/>
                </a:ext>
              </a:extLst>
            </p:cNvPr>
            <p:cNvSpPr/>
            <p:nvPr/>
          </p:nvSpPr>
          <p:spPr bwMode="auto">
            <a:xfrm>
              <a:off x="6799136" y="2773078"/>
              <a:ext cx="450355" cy="453261"/>
            </a:xfrm>
            <a:custGeom>
              <a:avLst/>
              <a:gdLst>
                <a:gd name="T0" fmla="*/ 0 w 165"/>
                <a:gd name="T1" fmla="*/ 111 h 167"/>
                <a:gd name="T2" fmla="*/ 38 w 165"/>
                <a:gd name="T3" fmla="*/ 34 h 167"/>
                <a:gd name="T4" fmla="*/ 52 w 165"/>
                <a:gd name="T5" fmla="*/ 75 h 167"/>
                <a:gd name="T6" fmla="*/ 102 w 165"/>
                <a:gd name="T7" fmla="*/ 35 h 167"/>
                <a:gd name="T8" fmla="*/ 96 w 165"/>
                <a:gd name="T9" fmla="*/ 88 h 167"/>
                <a:gd name="T10" fmla="*/ 145 w 165"/>
                <a:gd name="T11" fmla="*/ 75 h 167"/>
                <a:gd name="T12" fmla="*/ 109 w 165"/>
                <a:gd name="T13" fmla="*/ 114 h 167"/>
                <a:gd name="T14" fmla="*/ 154 w 165"/>
                <a:gd name="T15" fmla="*/ 131 h 167"/>
                <a:gd name="T16" fmla="*/ 100 w 165"/>
                <a:gd name="T17" fmla="*/ 149 h 167"/>
                <a:gd name="T18" fmla="*/ 40 w 165"/>
                <a:gd name="T19" fmla="*/ 164 h 167"/>
                <a:gd name="T20" fmla="*/ 0 w 165"/>
                <a:gd name="T21" fmla="*/ 11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167">
                  <a:moveTo>
                    <a:pt x="0" y="111"/>
                  </a:moveTo>
                  <a:cubicBezTo>
                    <a:pt x="20" y="95"/>
                    <a:pt x="19" y="55"/>
                    <a:pt x="38" y="34"/>
                  </a:cubicBezTo>
                  <a:cubicBezTo>
                    <a:pt x="69" y="0"/>
                    <a:pt x="54" y="58"/>
                    <a:pt x="52" y="75"/>
                  </a:cubicBezTo>
                  <a:cubicBezTo>
                    <a:pt x="67" y="67"/>
                    <a:pt x="87" y="36"/>
                    <a:pt x="102" y="35"/>
                  </a:cubicBezTo>
                  <a:cubicBezTo>
                    <a:pt x="132" y="34"/>
                    <a:pt x="100" y="74"/>
                    <a:pt x="96" y="88"/>
                  </a:cubicBezTo>
                  <a:cubicBezTo>
                    <a:pt x="107" y="88"/>
                    <a:pt x="136" y="68"/>
                    <a:pt x="145" y="75"/>
                  </a:cubicBezTo>
                  <a:cubicBezTo>
                    <a:pt x="165" y="88"/>
                    <a:pt x="121" y="111"/>
                    <a:pt x="109" y="114"/>
                  </a:cubicBezTo>
                  <a:cubicBezTo>
                    <a:pt x="121" y="122"/>
                    <a:pt x="153" y="108"/>
                    <a:pt x="154" y="131"/>
                  </a:cubicBezTo>
                  <a:cubicBezTo>
                    <a:pt x="139" y="147"/>
                    <a:pt x="119" y="146"/>
                    <a:pt x="100" y="149"/>
                  </a:cubicBezTo>
                  <a:cubicBezTo>
                    <a:pt x="81" y="152"/>
                    <a:pt x="56" y="167"/>
                    <a:pt x="40" y="164"/>
                  </a:cubicBezTo>
                  <a:lnTo>
                    <a:pt x="0" y="111"/>
                  </a:lnTo>
                  <a:close/>
                </a:path>
              </a:pathLst>
            </a:custGeom>
            <a:solidFill>
              <a:srgbClr val="F4B784"/>
            </a:solidFill>
            <a:ln>
              <a:noFill/>
            </a:ln>
          </p:spPr>
          <p:txBody>
            <a:bodyPr anchor="ctr"/>
            <a:lstStyle/>
            <a:p>
              <a:pPr algn="ctr"/>
              <a:endParaRPr/>
            </a:p>
          </p:txBody>
        </p:sp>
        <p:sp>
          <p:nvSpPr>
            <p:cNvPr id="480" name="iśliḑe">
              <a:extLst>
                <a:ext uri="{FF2B5EF4-FFF2-40B4-BE49-F238E27FC236}">
                  <a16:creationId xmlns:a16="http://schemas.microsoft.com/office/drawing/2014/main" xmlns="" id="{6DBF5AA3-8DAC-49C2-BA4A-5F881E8BC906}"/>
                </a:ext>
              </a:extLst>
            </p:cNvPr>
            <p:cNvSpPr/>
            <p:nvPr/>
          </p:nvSpPr>
          <p:spPr bwMode="auto">
            <a:xfrm>
              <a:off x="6379289" y="3022953"/>
              <a:ext cx="617423" cy="563670"/>
            </a:xfrm>
            <a:custGeom>
              <a:avLst/>
              <a:gdLst>
                <a:gd name="T0" fmla="*/ 0 w 425"/>
                <a:gd name="T1" fmla="*/ 352 h 388"/>
                <a:gd name="T2" fmla="*/ 283 w 425"/>
                <a:gd name="T3" fmla="*/ 0 h 388"/>
                <a:gd name="T4" fmla="*/ 425 w 425"/>
                <a:gd name="T5" fmla="*/ 146 h 388"/>
                <a:gd name="T6" fmla="*/ 45 w 425"/>
                <a:gd name="T7" fmla="*/ 388 h 388"/>
                <a:gd name="T8" fmla="*/ 0 w 425"/>
                <a:gd name="T9" fmla="*/ 352 h 388"/>
              </a:gdLst>
              <a:ahLst/>
              <a:cxnLst>
                <a:cxn ang="0">
                  <a:pos x="T0" y="T1"/>
                </a:cxn>
                <a:cxn ang="0">
                  <a:pos x="T2" y="T3"/>
                </a:cxn>
                <a:cxn ang="0">
                  <a:pos x="T4" y="T5"/>
                </a:cxn>
                <a:cxn ang="0">
                  <a:pos x="T6" y="T7"/>
                </a:cxn>
                <a:cxn ang="0">
                  <a:pos x="T8" y="T9"/>
                </a:cxn>
              </a:cxnLst>
              <a:rect l="0" t="0" r="r" b="b"/>
              <a:pathLst>
                <a:path w="425" h="388">
                  <a:moveTo>
                    <a:pt x="0" y="352"/>
                  </a:moveTo>
                  <a:lnTo>
                    <a:pt x="283" y="0"/>
                  </a:lnTo>
                  <a:lnTo>
                    <a:pt x="425" y="146"/>
                  </a:lnTo>
                  <a:lnTo>
                    <a:pt x="45" y="388"/>
                  </a:lnTo>
                  <a:lnTo>
                    <a:pt x="0" y="352"/>
                  </a:lnTo>
                  <a:close/>
                </a:path>
              </a:pathLst>
            </a:custGeom>
            <a:solidFill>
              <a:srgbClr val="C00000"/>
            </a:solidFill>
            <a:ln>
              <a:noFill/>
            </a:ln>
          </p:spPr>
          <p:txBody>
            <a:bodyPr anchor="ctr"/>
            <a:lstStyle/>
            <a:p>
              <a:pPr algn="ctr"/>
              <a:endParaRPr/>
            </a:p>
          </p:txBody>
        </p:sp>
        <p:sp>
          <p:nvSpPr>
            <p:cNvPr id="481" name="ïṣliḍe">
              <a:extLst>
                <a:ext uri="{FF2B5EF4-FFF2-40B4-BE49-F238E27FC236}">
                  <a16:creationId xmlns:a16="http://schemas.microsoft.com/office/drawing/2014/main" xmlns="" id="{06ADA3E7-A083-44E3-9728-FC957D938845}"/>
                </a:ext>
              </a:extLst>
            </p:cNvPr>
            <p:cNvSpPr/>
            <p:nvPr/>
          </p:nvSpPr>
          <p:spPr bwMode="auto">
            <a:xfrm>
              <a:off x="6048060" y="1982778"/>
              <a:ext cx="533163" cy="550596"/>
            </a:xfrm>
            <a:custGeom>
              <a:avLst/>
              <a:gdLst>
                <a:gd name="T0" fmla="*/ 61 w 195"/>
                <a:gd name="T1" fmla="*/ 8 h 202"/>
                <a:gd name="T2" fmla="*/ 17 w 195"/>
                <a:gd name="T3" fmla="*/ 73 h 202"/>
                <a:gd name="T4" fmla="*/ 107 w 195"/>
                <a:gd name="T5" fmla="*/ 104 h 202"/>
                <a:gd name="T6" fmla="*/ 195 w 195"/>
                <a:gd name="T7" fmla="*/ 202 h 202"/>
                <a:gd name="T8" fmla="*/ 137 w 195"/>
                <a:gd name="T9" fmla="*/ 32 h 202"/>
                <a:gd name="T10" fmla="*/ 61 w 195"/>
                <a:gd name="T11" fmla="*/ 8 h 202"/>
              </a:gdLst>
              <a:ahLst/>
              <a:cxnLst>
                <a:cxn ang="0">
                  <a:pos x="T0" y="T1"/>
                </a:cxn>
                <a:cxn ang="0">
                  <a:pos x="T2" y="T3"/>
                </a:cxn>
                <a:cxn ang="0">
                  <a:pos x="T4" y="T5"/>
                </a:cxn>
                <a:cxn ang="0">
                  <a:pos x="T6" y="T7"/>
                </a:cxn>
                <a:cxn ang="0">
                  <a:pos x="T8" y="T9"/>
                </a:cxn>
                <a:cxn ang="0">
                  <a:pos x="T10" y="T11"/>
                </a:cxn>
              </a:cxnLst>
              <a:rect l="0" t="0" r="r" b="b"/>
              <a:pathLst>
                <a:path w="195" h="202">
                  <a:moveTo>
                    <a:pt x="61" y="8"/>
                  </a:moveTo>
                  <a:cubicBezTo>
                    <a:pt x="38" y="15"/>
                    <a:pt x="0" y="48"/>
                    <a:pt x="17" y="73"/>
                  </a:cubicBezTo>
                  <a:cubicBezTo>
                    <a:pt x="32" y="96"/>
                    <a:pt x="84" y="87"/>
                    <a:pt x="107" y="104"/>
                  </a:cubicBezTo>
                  <a:cubicBezTo>
                    <a:pt x="142" y="130"/>
                    <a:pt x="167" y="168"/>
                    <a:pt x="195" y="202"/>
                  </a:cubicBezTo>
                  <a:cubicBezTo>
                    <a:pt x="188" y="143"/>
                    <a:pt x="183" y="80"/>
                    <a:pt x="137" y="32"/>
                  </a:cubicBezTo>
                  <a:cubicBezTo>
                    <a:pt x="116" y="11"/>
                    <a:pt x="90" y="0"/>
                    <a:pt x="61" y="8"/>
                  </a:cubicBezTo>
                  <a:close/>
                </a:path>
              </a:pathLst>
            </a:custGeom>
            <a:solidFill>
              <a:srgbClr val="7F3F0B"/>
            </a:solidFill>
            <a:ln>
              <a:noFill/>
            </a:ln>
          </p:spPr>
          <p:txBody>
            <a:bodyPr anchor="ctr"/>
            <a:lstStyle/>
            <a:p>
              <a:pPr algn="ctr"/>
              <a:endParaRPr/>
            </a:p>
          </p:txBody>
        </p:sp>
        <p:sp>
          <p:nvSpPr>
            <p:cNvPr id="482" name="išḻiḑè">
              <a:extLst>
                <a:ext uri="{FF2B5EF4-FFF2-40B4-BE49-F238E27FC236}">
                  <a16:creationId xmlns:a16="http://schemas.microsoft.com/office/drawing/2014/main" xmlns="" id="{794AD0C8-508B-403F-B7D0-02D02F614E72}"/>
                </a:ext>
              </a:extLst>
            </p:cNvPr>
            <p:cNvSpPr/>
            <p:nvPr/>
          </p:nvSpPr>
          <p:spPr bwMode="auto">
            <a:xfrm>
              <a:off x="6048060" y="1988589"/>
              <a:ext cx="543332" cy="473599"/>
            </a:xfrm>
            <a:custGeom>
              <a:avLst/>
              <a:gdLst>
                <a:gd name="T0" fmla="*/ 61 w 199"/>
                <a:gd name="T1" fmla="*/ 6 h 174"/>
                <a:gd name="T2" fmla="*/ 17 w 199"/>
                <a:gd name="T3" fmla="*/ 71 h 174"/>
                <a:gd name="T4" fmla="*/ 67 w 199"/>
                <a:gd name="T5" fmla="*/ 90 h 174"/>
                <a:gd name="T6" fmla="*/ 114 w 199"/>
                <a:gd name="T7" fmla="*/ 122 h 174"/>
                <a:gd name="T8" fmla="*/ 175 w 199"/>
                <a:gd name="T9" fmla="*/ 172 h 174"/>
                <a:gd name="T10" fmla="*/ 164 w 199"/>
                <a:gd name="T11" fmla="*/ 129 h 174"/>
                <a:gd name="T12" fmla="*/ 126 w 199"/>
                <a:gd name="T13" fmla="*/ 77 h 174"/>
                <a:gd name="T14" fmla="*/ 119 w 199"/>
                <a:gd name="T15" fmla="*/ 15 h 174"/>
                <a:gd name="T16" fmla="*/ 61 w 199"/>
                <a:gd name="T17" fmla="*/ 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74">
                  <a:moveTo>
                    <a:pt x="61" y="6"/>
                  </a:moveTo>
                  <a:cubicBezTo>
                    <a:pt x="38" y="13"/>
                    <a:pt x="0" y="46"/>
                    <a:pt x="17" y="71"/>
                  </a:cubicBezTo>
                  <a:cubicBezTo>
                    <a:pt x="28" y="88"/>
                    <a:pt x="51" y="85"/>
                    <a:pt x="67" y="90"/>
                  </a:cubicBezTo>
                  <a:cubicBezTo>
                    <a:pt x="84" y="95"/>
                    <a:pt x="101" y="110"/>
                    <a:pt x="114" y="122"/>
                  </a:cubicBezTo>
                  <a:cubicBezTo>
                    <a:pt x="127" y="133"/>
                    <a:pt x="157" y="174"/>
                    <a:pt x="175" y="172"/>
                  </a:cubicBezTo>
                  <a:cubicBezTo>
                    <a:pt x="199" y="169"/>
                    <a:pt x="170" y="138"/>
                    <a:pt x="164" y="129"/>
                  </a:cubicBezTo>
                  <a:cubicBezTo>
                    <a:pt x="152" y="111"/>
                    <a:pt x="137" y="95"/>
                    <a:pt x="126" y="77"/>
                  </a:cubicBezTo>
                  <a:cubicBezTo>
                    <a:pt x="112" y="53"/>
                    <a:pt x="115" y="40"/>
                    <a:pt x="119" y="15"/>
                  </a:cubicBezTo>
                  <a:cubicBezTo>
                    <a:pt x="101" y="4"/>
                    <a:pt x="82" y="0"/>
                    <a:pt x="61" y="6"/>
                  </a:cubicBezTo>
                  <a:close/>
                </a:path>
              </a:pathLst>
            </a:custGeom>
            <a:solidFill>
              <a:srgbClr val="633209"/>
            </a:solidFill>
            <a:ln>
              <a:noFill/>
            </a:ln>
          </p:spPr>
          <p:txBody>
            <a:bodyPr anchor="ctr"/>
            <a:lstStyle/>
            <a:p>
              <a:pPr algn="ctr"/>
              <a:endParaRPr/>
            </a:p>
          </p:txBody>
        </p:sp>
        <p:sp>
          <p:nvSpPr>
            <p:cNvPr id="483" name="ïṧlîḋe">
              <a:extLst>
                <a:ext uri="{FF2B5EF4-FFF2-40B4-BE49-F238E27FC236}">
                  <a16:creationId xmlns:a16="http://schemas.microsoft.com/office/drawing/2014/main" xmlns="" id="{BEBBA4A9-F640-4C21-A1FE-3A487691FBDE}"/>
                </a:ext>
              </a:extLst>
            </p:cNvPr>
            <p:cNvSpPr/>
            <p:nvPr/>
          </p:nvSpPr>
          <p:spPr bwMode="auto">
            <a:xfrm>
              <a:off x="4903286" y="3272827"/>
              <a:ext cx="328323" cy="357379"/>
            </a:xfrm>
            <a:custGeom>
              <a:avLst/>
              <a:gdLst>
                <a:gd name="T0" fmla="*/ 73 w 120"/>
                <a:gd name="T1" fmla="*/ 0 h 131"/>
                <a:gd name="T2" fmla="*/ 29 w 120"/>
                <a:gd name="T3" fmla="*/ 93 h 131"/>
                <a:gd name="T4" fmla="*/ 120 w 120"/>
                <a:gd name="T5" fmla="*/ 82 h 131"/>
                <a:gd name="T6" fmla="*/ 73 w 120"/>
                <a:gd name="T7" fmla="*/ 0 h 131"/>
              </a:gdLst>
              <a:ahLst/>
              <a:cxnLst>
                <a:cxn ang="0">
                  <a:pos x="T0" y="T1"/>
                </a:cxn>
                <a:cxn ang="0">
                  <a:pos x="T2" y="T3"/>
                </a:cxn>
                <a:cxn ang="0">
                  <a:pos x="T4" y="T5"/>
                </a:cxn>
                <a:cxn ang="0">
                  <a:pos x="T6" y="T7"/>
                </a:cxn>
              </a:cxnLst>
              <a:rect l="0" t="0" r="r" b="b"/>
              <a:pathLst>
                <a:path w="120" h="131">
                  <a:moveTo>
                    <a:pt x="73" y="0"/>
                  </a:moveTo>
                  <a:cubicBezTo>
                    <a:pt x="30" y="9"/>
                    <a:pt x="0" y="56"/>
                    <a:pt x="29" y="93"/>
                  </a:cubicBezTo>
                  <a:cubicBezTo>
                    <a:pt x="58" y="131"/>
                    <a:pt x="99" y="113"/>
                    <a:pt x="120" y="82"/>
                  </a:cubicBezTo>
                  <a:cubicBezTo>
                    <a:pt x="73" y="0"/>
                    <a:pt x="73" y="0"/>
                    <a:pt x="73" y="0"/>
                  </a:cubicBezTo>
                </a:path>
              </a:pathLst>
            </a:custGeom>
            <a:solidFill>
              <a:srgbClr val="F4B784"/>
            </a:solidFill>
            <a:ln>
              <a:noFill/>
            </a:ln>
          </p:spPr>
          <p:txBody>
            <a:bodyPr anchor="ctr"/>
            <a:lstStyle/>
            <a:p>
              <a:pPr algn="ctr"/>
              <a:endParaRPr/>
            </a:p>
          </p:txBody>
        </p:sp>
        <p:sp>
          <p:nvSpPr>
            <p:cNvPr id="484" name="ïṣlïdê">
              <a:extLst>
                <a:ext uri="{FF2B5EF4-FFF2-40B4-BE49-F238E27FC236}">
                  <a16:creationId xmlns:a16="http://schemas.microsoft.com/office/drawing/2014/main" xmlns="" id="{383F408C-01F9-4714-B8D2-2838B03749CF}"/>
                </a:ext>
              </a:extLst>
            </p:cNvPr>
            <p:cNvSpPr/>
            <p:nvPr/>
          </p:nvSpPr>
          <p:spPr bwMode="auto">
            <a:xfrm>
              <a:off x="5039845" y="3378878"/>
              <a:ext cx="120579" cy="108957"/>
            </a:xfrm>
            <a:custGeom>
              <a:avLst/>
              <a:gdLst>
                <a:gd name="T0" fmla="*/ 22 w 44"/>
                <a:gd name="T1" fmla="*/ 0 h 40"/>
                <a:gd name="T2" fmla="*/ 24 w 44"/>
                <a:gd name="T3" fmla="*/ 40 h 40"/>
                <a:gd name="T4" fmla="*/ 24 w 44"/>
                <a:gd name="T5" fmla="*/ 40 h 40"/>
                <a:gd name="T6" fmla="*/ 44 w 44"/>
                <a:gd name="T7" fmla="*/ 28 h 40"/>
                <a:gd name="T8" fmla="*/ 22 w 44"/>
                <a:gd name="T9" fmla="*/ 0 h 40"/>
              </a:gdLst>
              <a:ahLst/>
              <a:cxnLst>
                <a:cxn ang="0">
                  <a:pos x="T0" y="T1"/>
                </a:cxn>
                <a:cxn ang="0">
                  <a:pos x="T2" y="T3"/>
                </a:cxn>
                <a:cxn ang="0">
                  <a:pos x="T4" y="T5"/>
                </a:cxn>
                <a:cxn ang="0">
                  <a:pos x="T6" y="T7"/>
                </a:cxn>
                <a:cxn ang="0">
                  <a:pos x="T8" y="T9"/>
                </a:cxn>
              </a:cxnLst>
              <a:rect l="0" t="0" r="r" b="b"/>
              <a:pathLst>
                <a:path w="44" h="40">
                  <a:moveTo>
                    <a:pt x="22" y="0"/>
                  </a:moveTo>
                  <a:cubicBezTo>
                    <a:pt x="5" y="7"/>
                    <a:pt x="0" y="40"/>
                    <a:pt x="24" y="40"/>
                  </a:cubicBezTo>
                  <a:cubicBezTo>
                    <a:pt x="24" y="40"/>
                    <a:pt x="24" y="40"/>
                    <a:pt x="24" y="40"/>
                  </a:cubicBezTo>
                  <a:cubicBezTo>
                    <a:pt x="34" y="40"/>
                    <a:pt x="40" y="35"/>
                    <a:pt x="44" y="28"/>
                  </a:cubicBezTo>
                  <a:cubicBezTo>
                    <a:pt x="36" y="19"/>
                    <a:pt x="29" y="10"/>
                    <a:pt x="22" y="0"/>
                  </a:cubicBezTo>
                </a:path>
              </a:pathLst>
            </a:custGeom>
            <a:solidFill>
              <a:srgbClr val="B971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5" name="îšḻiḓè">
              <a:extLst>
                <a:ext uri="{FF2B5EF4-FFF2-40B4-BE49-F238E27FC236}">
                  <a16:creationId xmlns:a16="http://schemas.microsoft.com/office/drawing/2014/main" xmlns="" id="{B877A549-FA0C-474B-A9D8-C2115ED50F71}"/>
                </a:ext>
              </a:extLst>
            </p:cNvPr>
            <p:cNvSpPr/>
            <p:nvPr/>
          </p:nvSpPr>
          <p:spPr bwMode="auto">
            <a:xfrm>
              <a:off x="6613183" y="2452018"/>
              <a:ext cx="303627" cy="325418"/>
            </a:xfrm>
            <a:custGeom>
              <a:avLst/>
              <a:gdLst>
                <a:gd name="T0" fmla="*/ 0 w 111"/>
                <a:gd name="T1" fmla="*/ 28 h 120"/>
                <a:gd name="T2" fmla="*/ 100 w 111"/>
                <a:gd name="T3" fmla="*/ 54 h 120"/>
                <a:gd name="T4" fmla="*/ 33 w 111"/>
                <a:gd name="T5" fmla="*/ 116 h 120"/>
                <a:gd name="T6" fmla="*/ 0 w 111"/>
                <a:gd name="T7" fmla="*/ 28 h 120"/>
              </a:gdLst>
              <a:ahLst/>
              <a:cxnLst>
                <a:cxn ang="0">
                  <a:pos x="T0" y="T1"/>
                </a:cxn>
                <a:cxn ang="0">
                  <a:pos x="T2" y="T3"/>
                </a:cxn>
                <a:cxn ang="0">
                  <a:pos x="T4" y="T5"/>
                </a:cxn>
                <a:cxn ang="0">
                  <a:pos x="T6" y="T7"/>
                </a:cxn>
              </a:cxnLst>
              <a:rect l="0" t="0" r="r" b="b"/>
              <a:pathLst>
                <a:path w="111" h="120">
                  <a:moveTo>
                    <a:pt x="0" y="28"/>
                  </a:moveTo>
                  <a:cubicBezTo>
                    <a:pt x="34" y="0"/>
                    <a:pt x="89" y="7"/>
                    <a:pt x="100" y="54"/>
                  </a:cubicBezTo>
                  <a:cubicBezTo>
                    <a:pt x="111" y="100"/>
                    <a:pt x="71" y="120"/>
                    <a:pt x="33" y="116"/>
                  </a:cubicBezTo>
                  <a:cubicBezTo>
                    <a:pt x="0" y="28"/>
                    <a:pt x="0" y="28"/>
                    <a:pt x="0" y="28"/>
                  </a:cubicBezTo>
                </a:path>
              </a:pathLst>
            </a:custGeom>
            <a:solidFill>
              <a:srgbClr val="F4B784"/>
            </a:solidFill>
            <a:ln>
              <a:noFill/>
            </a:ln>
          </p:spPr>
          <p:txBody>
            <a:bodyPr anchor="ctr"/>
            <a:lstStyle/>
            <a:p>
              <a:pPr algn="ctr"/>
              <a:endParaRPr/>
            </a:p>
          </p:txBody>
        </p:sp>
        <p:sp>
          <p:nvSpPr>
            <p:cNvPr id="486" name="iśľíde">
              <a:extLst>
                <a:ext uri="{FF2B5EF4-FFF2-40B4-BE49-F238E27FC236}">
                  <a16:creationId xmlns:a16="http://schemas.microsoft.com/office/drawing/2014/main" xmlns="" id="{6D98AEF3-3F16-4A60-A13B-9CF855BC0098}"/>
                </a:ext>
              </a:extLst>
            </p:cNvPr>
            <p:cNvSpPr/>
            <p:nvPr/>
          </p:nvSpPr>
          <p:spPr bwMode="auto">
            <a:xfrm>
              <a:off x="6684368" y="2587125"/>
              <a:ext cx="129296" cy="100241"/>
            </a:xfrm>
            <a:custGeom>
              <a:avLst/>
              <a:gdLst>
                <a:gd name="T0" fmla="*/ 15 w 47"/>
                <a:gd name="T1" fmla="*/ 0 h 37"/>
                <a:gd name="T2" fmla="*/ 3 w 47"/>
                <a:gd name="T3" fmla="*/ 3 h 37"/>
                <a:gd name="T4" fmla="*/ 0 w 47"/>
                <a:gd name="T5" fmla="*/ 5 h 37"/>
                <a:gd name="T6" fmla="*/ 8 w 47"/>
                <a:gd name="T7" fmla="*/ 36 h 37"/>
                <a:gd name="T8" fmla="*/ 17 w 47"/>
                <a:gd name="T9" fmla="*/ 37 h 37"/>
                <a:gd name="T10" fmla="*/ 34 w 47"/>
                <a:gd name="T11" fmla="*/ 29 h 37"/>
                <a:gd name="T12" fmla="*/ 15 w 47"/>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47" h="37">
                  <a:moveTo>
                    <a:pt x="15" y="0"/>
                  </a:moveTo>
                  <a:cubicBezTo>
                    <a:pt x="11" y="0"/>
                    <a:pt x="7" y="1"/>
                    <a:pt x="3" y="3"/>
                  </a:cubicBezTo>
                  <a:cubicBezTo>
                    <a:pt x="2" y="4"/>
                    <a:pt x="1" y="5"/>
                    <a:pt x="0" y="5"/>
                  </a:cubicBezTo>
                  <a:cubicBezTo>
                    <a:pt x="3" y="15"/>
                    <a:pt x="6" y="25"/>
                    <a:pt x="8" y="36"/>
                  </a:cubicBezTo>
                  <a:cubicBezTo>
                    <a:pt x="11" y="37"/>
                    <a:pt x="14" y="37"/>
                    <a:pt x="17" y="37"/>
                  </a:cubicBezTo>
                  <a:cubicBezTo>
                    <a:pt x="23" y="37"/>
                    <a:pt x="29" y="35"/>
                    <a:pt x="34" y="29"/>
                  </a:cubicBezTo>
                  <a:cubicBezTo>
                    <a:pt x="47" y="14"/>
                    <a:pt x="31" y="0"/>
                    <a:pt x="15" y="0"/>
                  </a:cubicBezTo>
                </a:path>
              </a:pathLst>
            </a:custGeom>
            <a:solidFill>
              <a:srgbClr val="B971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7" name="îṧľiḋè">
              <a:extLst>
                <a:ext uri="{FF2B5EF4-FFF2-40B4-BE49-F238E27FC236}">
                  <a16:creationId xmlns:a16="http://schemas.microsoft.com/office/drawing/2014/main" xmlns="" id="{756F21FC-25D6-41FE-8ACD-294AF9714A1A}"/>
                </a:ext>
              </a:extLst>
            </p:cNvPr>
            <p:cNvSpPr/>
            <p:nvPr/>
          </p:nvSpPr>
          <p:spPr bwMode="auto">
            <a:xfrm>
              <a:off x="4846629" y="1947911"/>
              <a:ext cx="1998996" cy="1895851"/>
            </a:xfrm>
            <a:custGeom>
              <a:avLst/>
              <a:gdLst>
                <a:gd name="T0" fmla="*/ 661 w 732"/>
                <a:gd name="T1" fmla="*/ 209 h 697"/>
                <a:gd name="T2" fmla="*/ 494 w 732"/>
                <a:gd name="T3" fmla="*/ 620 h 697"/>
                <a:gd name="T4" fmla="*/ 71 w 732"/>
                <a:gd name="T5" fmla="*/ 488 h 697"/>
                <a:gd name="T6" fmla="*/ 237 w 732"/>
                <a:gd name="T7" fmla="*/ 76 h 697"/>
                <a:gd name="T8" fmla="*/ 661 w 732"/>
                <a:gd name="T9" fmla="*/ 209 h 697"/>
              </a:gdLst>
              <a:ahLst/>
              <a:cxnLst>
                <a:cxn ang="0">
                  <a:pos x="T0" y="T1"/>
                </a:cxn>
                <a:cxn ang="0">
                  <a:pos x="T2" y="T3"/>
                </a:cxn>
                <a:cxn ang="0">
                  <a:pos x="T4" y="T5"/>
                </a:cxn>
                <a:cxn ang="0">
                  <a:pos x="T6" y="T7"/>
                </a:cxn>
                <a:cxn ang="0">
                  <a:pos x="T8" y="T9"/>
                </a:cxn>
              </a:cxnLst>
              <a:rect l="0" t="0" r="r" b="b"/>
              <a:pathLst>
                <a:path w="732" h="697">
                  <a:moveTo>
                    <a:pt x="661" y="209"/>
                  </a:moveTo>
                  <a:cubicBezTo>
                    <a:pt x="732" y="359"/>
                    <a:pt x="657" y="543"/>
                    <a:pt x="494" y="620"/>
                  </a:cubicBezTo>
                  <a:cubicBezTo>
                    <a:pt x="332" y="697"/>
                    <a:pt x="142" y="638"/>
                    <a:pt x="71" y="488"/>
                  </a:cubicBezTo>
                  <a:cubicBezTo>
                    <a:pt x="0" y="337"/>
                    <a:pt x="75" y="153"/>
                    <a:pt x="237" y="76"/>
                  </a:cubicBezTo>
                  <a:cubicBezTo>
                    <a:pt x="400" y="0"/>
                    <a:pt x="590" y="59"/>
                    <a:pt x="661" y="209"/>
                  </a:cubicBezTo>
                </a:path>
              </a:pathLst>
            </a:custGeom>
            <a:solidFill>
              <a:srgbClr val="F4B784"/>
            </a:solidFill>
            <a:ln>
              <a:noFill/>
            </a:ln>
          </p:spPr>
          <p:txBody>
            <a:bodyPr anchor="ctr"/>
            <a:lstStyle/>
            <a:p>
              <a:pPr algn="ctr"/>
              <a:endParaRPr/>
            </a:p>
          </p:txBody>
        </p:sp>
        <p:sp>
          <p:nvSpPr>
            <p:cNvPr id="488" name="ïṣ1íḍé">
              <a:extLst>
                <a:ext uri="{FF2B5EF4-FFF2-40B4-BE49-F238E27FC236}">
                  <a16:creationId xmlns:a16="http://schemas.microsoft.com/office/drawing/2014/main" xmlns="" id="{1689EC38-23C8-43C6-BDBA-0E476448ED16}"/>
                </a:ext>
              </a:extLst>
            </p:cNvPr>
            <p:cNvSpPr/>
            <p:nvPr/>
          </p:nvSpPr>
          <p:spPr bwMode="auto">
            <a:xfrm>
              <a:off x="5619496" y="2985181"/>
              <a:ext cx="878919" cy="690061"/>
            </a:xfrm>
            <a:custGeom>
              <a:avLst/>
              <a:gdLst>
                <a:gd name="T0" fmla="*/ 0 w 322"/>
                <a:gd name="T1" fmla="*/ 128 h 254"/>
                <a:gd name="T2" fmla="*/ 165 w 322"/>
                <a:gd name="T3" fmla="*/ 130 h 254"/>
                <a:gd name="T4" fmla="*/ 253 w 322"/>
                <a:gd name="T5" fmla="*/ 0 h 254"/>
                <a:gd name="T6" fmla="*/ 200 w 322"/>
                <a:gd name="T7" fmla="*/ 196 h 254"/>
                <a:gd name="T8" fmla="*/ 0 w 322"/>
                <a:gd name="T9" fmla="*/ 128 h 254"/>
              </a:gdLst>
              <a:ahLst/>
              <a:cxnLst>
                <a:cxn ang="0">
                  <a:pos x="T0" y="T1"/>
                </a:cxn>
                <a:cxn ang="0">
                  <a:pos x="T2" y="T3"/>
                </a:cxn>
                <a:cxn ang="0">
                  <a:pos x="T4" y="T5"/>
                </a:cxn>
                <a:cxn ang="0">
                  <a:pos x="T6" y="T7"/>
                </a:cxn>
                <a:cxn ang="0">
                  <a:pos x="T8" y="T9"/>
                </a:cxn>
              </a:cxnLst>
              <a:rect l="0" t="0" r="r" b="b"/>
              <a:pathLst>
                <a:path w="322" h="254">
                  <a:moveTo>
                    <a:pt x="0" y="128"/>
                  </a:moveTo>
                  <a:cubicBezTo>
                    <a:pt x="0" y="128"/>
                    <a:pt x="18" y="201"/>
                    <a:pt x="165" y="130"/>
                  </a:cubicBezTo>
                  <a:cubicBezTo>
                    <a:pt x="304" y="62"/>
                    <a:pt x="253" y="0"/>
                    <a:pt x="253" y="0"/>
                  </a:cubicBezTo>
                  <a:cubicBezTo>
                    <a:pt x="320" y="50"/>
                    <a:pt x="322" y="139"/>
                    <a:pt x="200" y="196"/>
                  </a:cubicBezTo>
                  <a:cubicBezTo>
                    <a:pt x="78" y="254"/>
                    <a:pt x="5" y="195"/>
                    <a:pt x="0" y="128"/>
                  </a:cubicBezTo>
                </a:path>
              </a:pathLst>
            </a:custGeom>
            <a:solidFill>
              <a:srgbClr val="910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9" name="íṡ1iḋê">
              <a:extLst>
                <a:ext uri="{FF2B5EF4-FFF2-40B4-BE49-F238E27FC236}">
                  <a16:creationId xmlns:a16="http://schemas.microsoft.com/office/drawing/2014/main" xmlns="" id="{E7882D96-4913-4EB7-B81D-4287E1EEA9E1}"/>
                </a:ext>
              </a:extLst>
            </p:cNvPr>
            <p:cNvSpPr/>
            <p:nvPr/>
          </p:nvSpPr>
          <p:spPr bwMode="auto">
            <a:xfrm>
              <a:off x="5657268" y="3047649"/>
              <a:ext cx="781584" cy="557859"/>
            </a:xfrm>
            <a:custGeom>
              <a:avLst/>
              <a:gdLst>
                <a:gd name="T0" fmla="*/ 186 w 286"/>
                <a:gd name="T1" fmla="*/ 173 h 205"/>
                <a:gd name="T2" fmla="*/ 285 w 286"/>
                <a:gd name="T3" fmla="*/ 55 h 205"/>
                <a:gd name="T4" fmla="*/ 248 w 286"/>
                <a:gd name="T5" fmla="*/ 0 h 205"/>
                <a:gd name="T6" fmla="*/ 151 w 286"/>
                <a:gd name="T7" fmla="*/ 107 h 205"/>
                <a:gd name="T8" fmla="*/ 0 w 286"/>
                <a:gd name="T9" fmla="*/ 124 h 205"/>
                <a:gd name="T10" fmla="*/ 35 w 286"/>
                <a:gd name="T11" fmla="*/ 182 h 205"/>
                <a:gd name="T12" fmla="*/ 186 w 286"/>
                <a:gd name="T13" fmla="*/ 173 h 205"/>
              </a:gdLst>
              <a:ahLst/>
              <a:cxnLst>
                <a:cxn ang="0">
                  <a:pos x="T0" y="T1"/>
                </a:cxn>
                <a:cxn ang="0">
                  <a:pos x="T2" y="T3"/>
                </a:cxn>
                <a:cxn ang="0">
                  <a:pos x="T4" y="T5"/>
                </a:cxn>
                <a:cxn ang="0">
                  <a:pos x="T6" y="T7"/>
                </a:cxn>
                <a:cxn ang="0">
                  <a:pos x="T8" y="T9"/>
                </a:cxn>
                <a:cxn ang="0">
                  <a:pos x="T10" y="T11"/>
                </a:cxn>
                <a:cxn ang="0">
                  <a:pos x="T12" y="T13"/>
                </a:cxn>
              </a:cxnLst>
              <a:rect l="0" t="0" r="r" b="b"/>
              <a:pathLst>
                <a:path w="286" h="205">
                  <a:moveTo>
                    <a:pt x="186" y="173"/>
                  </a:moveTo>
                  <a:cubicBezTo>
                    <a:pt x="257" y="140"/>
                    <a:pt x="286" y="96"/>
                    <a:pt x="285" y="55"/>
                  </a:cubicBezTo>
                  <a:cubicBezTo>
                    <a:pt x="280" y="40"/>
                    <a:pt x="267" y="23"/>
                    <a:pt x="248" y="0"/>
                  </a:cubicBezTo>
                  <a:cubicBezTo>
                    <a:pt x="250" y="24"/>
                    <a:pt x="237" y="64"/>
                    <a:pt x="151" y="107"/>
                  </a:cubicBezTo>
                  <a:cubicBezTo>
                    <a:pt x="59" y="151"/>
                    <a:pt x="18" y="140"/>
                    <a:pt x="0" y="124"/>
                  </a:cubicBezTo>
                  <a:cubicBezTo>
                    <a:pt x="6" y="138"/>
                    <a:pt x="17" y="162"/>
                    <a:pt x="35" y="182"/>
                  </a:cubicBezTo>
                  <a:cubicBezTo>
                    <a:pt x="69" y="202"/>
                    <a:pt x="120" y="205"/>
                    <a:pt x="186" y="1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0" name="işļíḑé">
              <a:extLst>
                <a:ext uri="{FF2B5EF4-FFF2-40B4-BE49-F238E27FC236}">
                  <a16:creationId xmlns:a16="http://schemas.microsoft.com/office/drawing/2014/main" xmlns="" id="{F55B55A4-9356-4E10-8CC6-49BE3149D708}"/>
                </a:ext>
              </a:extLst>
            </p:cNvPr>
            <p:cNvSpPr/>
            <p:nvPr/>
          </p:nvSpPr>
          <p:spPr bwMode="auto">
            <a:xfrm>
              <a:off x="5657268" y="3047649"/>
              <a:ext cx="732190" cy="445997"/>
            </a:xfrm>
            <a:custGeom>
              <a:avLst/>
              <a:gdLst>
                <a:gd name="T0" fmla="*/ 268 w 268"/>
                <a:gd name="T1" fmla="*/ 26 h 164"/>
                <a:gd name="T2" fmla="*/ 248 w 268"/>
                <a:gd name="T3" fmla="*/ 0 h 164"/>
                <a:gd name="T4" fmla="*/ 151 w 268"/>
                <a:gd name="T5" fmla="*/ 107 h 164"/>
                <a:gd name="T6" fmla="*/ 0 w 268"/>
                <a:gd name="T7" fmla="*/ 124 h 164"/>
                <a:gd name="T8" fmla="*/ 21 w 268"/>
                <a:gd name="T9" fmla="*/ 164 h 164"/>
                <a:gd name="T10" fmla="*/ 56 w 268"/>
                <a:gd name="T11" fmla="*/ 145 h 164"/>
                <a:gd name="T12" fmla="*/ 233 w 268"/>
                <a:gd name="T13" fmla="*/ 60 h 164"/>
                <a:gd name="T14" fmla="*/ 268 w 268"/>
                <a:gd name="T15" fmla="*/ 26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8" h="164">
                  <a:moveTo>
                    <a:pt x="268" y="26"/>
                  </a:moveTo>
                  <a:cubicBezTo>
                    <a:pt x="263" y="18"/>
                    <a:pt x="256" y="10"/>
                    <a:pt x="248" y="0"/>
                  </a:cubicBezTo>
                  <a:cubicBezTo>
                    <a:pt x="250" y="24"/>
                    <a:pt x="237" y="64"/>
                    <a:pt x="151" y="107"/>
                  </a:cubicBezTo>
                  <a:cubicBezTo>
                    <a:pt x="59" y="151"/>
                    <a:pt x="18" y="140"/>
                    <a:pt x="0" y="124"/>
                  </a:cubicBezTo>
                  <a:cubicBezTo>
                    <a:pt x="4" y="134"/>
                    <a:pt x="11" y="149"/>
                    <a:pt x="21" y="164"/>
                  </a:cubicBezTo>
                  <a:cubicBezTo>
                    <a:pt x="27" y="154"/>
                    <a:pt x="21" y="145"/>
                    <a:pt x="56" y="145"/>
                  </a:cubicBezTo>
                  <a:cubicBezTo>
                    <a:pt x="127" y="143"/>
                    <a:pt x="202" y="101"/>
                    <a:pt x="233" y="60"/>
                  </a:cubicBezTo>
                  <a:cubicBezTo>
                    <a:pt x="250" y="36"/>
                    <a:pt x="253" y="20"/>
                    <a:pt x="268" y="26"/>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1" name="iš1îďè">
              <a:extLst>
                <a:ext uri="{FF2B5EF4-FFF2-40B4-BE49-F238E27FC236}">
                  <a16:creationId xmlns:a16="http://schemas.microsoft.com/office/drawing/2014/main" xmlns="" id="{074FA7D2-C235-48A9-B6D4-024C8ECF289E}"/>
                </a:ext>
              </a:extLst>
            </p:cNvPr>
            <p:cNvSpPr/>
            <p:nvPr/>
          </p:nvSpPr>
          <p:spPr bwMode="auto">
            <a:xfrm>
              <a:off x="5805449" y="3428272"/>
              <a:ext cx="299268" cy="124937"/>
            </a:xfrm>
            <a:custGeom>
              <a:avLst/>
              <a:gdLst>
                <a:gd name="T0" fmla="*/ 0 w 110"/>
                <a:gd name="T1" fmla="*/ 33 h 46"/>
                <a:gd name="T2" fmla="*/ 109 w 110"/>
                <a:gd name="T3" fmla="*/ 0 h 46"/>
                <a:gd name="T4" fmla="*/ 0 w 110"/>
                <a:gd name="T5" fmla="*/ 33 h 46"/>
              </a:gdLst>
              <a:ahLst/>
              <a:cxnLst>
                <a:cxn ang="0">
                  <a:pos x="T0" y="T1"/>
                </a:cxn>
                <a:cxn ang="0">
                  <a:pos x="T2" y="T3"/>
                </a:cxn>
                <a:cxn ang="0">
                  <a:pos x="T4" y="T5"/>
                </a:cxn>
              </a:cxnLst>
              <a:rect l="0" t="0" r="r" b="b"/>
              <a:pathLst>
                <a:path w="110" h="46">
                  <a:moveTo>
                    <a:pt x="0" y="33"/>
                  </a:moveTo>
                  <a:cubicBezTo>
                    <a:pt x="0" y="33"/>
                    <a:pt x="60" y="33"/>
                    <a:pt x="109" y="0"/>
                  </a:cubicBezTo>
                  <a:cubicBezTo>
                    <a:pt x="110" y="13"/>
                    <a:pt x="39" y="46"/>
                    <a:pt x="0" y="33"/>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2" name="iṩļidè">
              <a:extLst>
                <a:ext uri="{FF2B5EF4-FFF2-40B4-BE49-F238E27FC236}">
                  <a16:creationId xmlns:a16="http://schemas.microsoft.com/office/drawing/2014/main" xmlns="" id="{7685FD68-06CC-4E8D-9C0D-530663D41104}"/>
                </a:ext>
              </a:extLst>
            </p:cNvPr>
            <p:cNvSpPr/>
            <p:nvPr/>
          </p:nvSpPr>
          <p:spPr bwMode="auto">
            <a:xfrm>
              <a:off x="5542500" y="2995350"/>
              <a:ext cx="130748" cy="162709"/>
            </a:xfrm>
            <a:custGeom>
              <a:avLst/>
              <a:gdLst>
                <a:gd name="T0" fmla="*/ 36 w 48"/>
                <a:gd name="T1" fmla="*/ 22 h 60"/>
                <a:gd name="T2" fmla="*/ 42 w 48"/>
                <a:gd name="T3" fmla="*/ 55 h 60"/>
                <a:gd name="T4" fmla="*/ 12 w 48"/>
                <a:gd name="T5" fmla="*/ 38 h 60"/>
                <a:gd name="T6" fmla="*/ 6 w 48"/>
                <a:gd name="T7" fmla="*/ 4 h 60"/>
                <a:gd name="T8" fmla="*/ 36 w 48"/>
                <a:gd name="T9" fmla="*/ 22 h 60"/>
              </a:gdLst>
              <a:ahLst/>
              <a:cxnLst>
                <a:cxn ang="0">
                  <a:pos x="T0" y="T1"/>
                </a:cxn>
                <a:cxn ang="0">
                  <a:pos x="T2" y="T3"/>
                </a:cxn>
                <a:cxn ang="0">
                  <a:pos x="T4" y="T5"/>
                </a:cxn>
                <a:cxn ang="0">
                  <a:pos x="T6" y="T7"/>
                </a:cxn>
                <a:cxn ang="0">
                  <a:pos x="T8" y="T9"/>
                </a:cxn>
              </a:cxnLst>
              <a:rect l="0" t="0" r="r" b="b"/>
              <a:pathLst>
                <a:path w="48" h="60">
                  <a:moveTo>
                    <a:pt x="36" y="22"/>
                  </a:moveTo>
                  <a:cubicBezTo>
                    <a:pt x="46" y="36"/>
                    <a:pt x="48" y="51"/>
                    <a:pt x="42" y="55"/>
                  </a:cubicBezTo>
                  <a:cubicBezTo>
                    <a:pt x="35" y="60"/>
                    <a:pt x="22" y="52"/>
                    <a:pt x="12" y="38"/>
                  </a:cubicBezTo>
                  <a:cubicBezTo>
                    <a:pt x="2" y="24"/>
                    <a:pt x="0" y="9"/>
                    <a:pt x="6" y="4"/>
                  </a:cubicBezTo>
                  <a:cubicBezTo>
                    <a:pt x="13" y="0"/>
                    <a:pt x="26" y="7"/>
                    <a:pt x="36" y="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3" name="îŝľîdè">
              <a:extLst>
                <a:ext uri="{FF2B5EF4-FFF2-40B4-BE49-F238E27FC236}">
                  <a16:creationId xmlns:a16="http://schemas.microsoft.com/office/drawing/2014/main" xmlns="" id="{2ACD0058-092F-4380-A350-7CC5DE97BE49}"/>
                </a:ext>
              </a:extLst>
            </p:cNvPr>
            <p:cNvSpPr/>
            <p:nvPr/>
          </p:nvSpPr>
          <p:spPr bwMode="auto">
            <a:xfrm>
              <a:off x="6029174" y="2767267"/>
              <a:ext cx="103146" cy="174331"/>
            </a:xfrm>
            <a:custGeom>
              <a:avLst/>
              <a:gdLst>
                <a:gd name="T0" fmla="*/ 5 w 38"/>
                <a:gd name="T1" fmla="*/ 36 h 64"/>
                <a:gd name="T2" fmla="*/ 28 w 38"/>
                <a:gd name="T3" fmla="*/ 62 h 64"/>
                <a:gd name="T4" fmla="*/ 33 w 38"/>
                <a:gd name="T5" fmla="*/ 28 h 64"/>
                <a:gd name="T6" fmla="*/ 11 w 38"/>
                <a:gd name="T7" fmla="*/ 2 h 64"/>
                <a:gd name="T8" fmla="*/ 5 w 38"/>
                <a:gd name="T9" fmla="*/ 36 h 64"/>
              </a:gdLst>
              <a:ahLst/>
              <a:cxnLst>
                <a:cxn ang="0">
                  <a:pos x="T0" y="T1"/>
                </a:cxn>
                <a:cxn ang="0">
                  <a:pos x="T2" y="T3"/>
                </a:cxn>
                <a:cxn ang="0">
                  <a:pos x="T4" y="T5"/>
                </a:cxn>
                <a:cxn ang="0">
                  <a:pos x="T6" y="T7"/>
                </a:cxn>
                <a:cxn ang="0">
                  <a:pos x="T8" y="T9"/>
                </a:cxn>
              </a:cxnLst>
              <a:rect l="0" t="0" r="r" b="b"/>
              <a:pathLst>
                <a:path w="38" h="64">
                  <a:moveTo>
                    <a:pt x="5" y="36"/>
                  </a:moveTo>
                  <a:cubicBezTo>
                    <a:pt x="10" y="53"/>
                    <a:pt x="20" y="64"/>
                    <a:pt x="28" y="62"/>
                  </a:cubicBezTo>
                  <a:cubicBezTo>
                    <a:pt x="35" y="60"/>
                    <a:pt x="38" y="45"/>
                    <a:pt x="33" y="28"/>
                  </a:cubicBezTo>
                  <a:cubicBezTo>
                    <a:pt x="29" y="12"/>
                    <a:pt x="19" y="0"/>
                    <a:pt x="11" y="2"/>
                  </a:cubicBezTo>
                  <a:cubicBezTo>
                    <a:pt x="3" y="4"/>
                    <a:pt x="0" y="20"/>
                    <a:pt x="5"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4" name="ï$ľíďè">
              <a:extLst>
                <a:ext uri="{FF2B5EF4-FFF2-40B4-BE49-F238E27FC236}">
                  <a16:creationId xmlns:a16="http://schemas.microsoft.com/office/drawing/2014/main" xmlns="" id="{3B0E84C7-1691-4CC4-B8B0-D26B530851E5}"/>
                </a:ext>
              </a:extLst>
            </p:cNvPr>
            <p:cNvSpPr/>
            <p:nvPr/>
          </p:nvSpPr>
          <p:spPr bwMode="auto">
            <a:xfrm>
              <a:off x="5427732" y="2873318"/>
              <a:ext cx="120579" cy="236800"/>
            </a:xfrm>
            <a:custGeom>
              <a:avLst/>
              <a:gdLst>
                <a:gd name="T0" fmla="*/ 23 w 44"/>
                <a:gd name="T1" fmla="*/ 47 h 87"/>
                <a:gd name="T2" fmla="*/ 44 w 44"/>
                <a:gd name="T3" fmla="*/ 13 h 87"/>
                <a:gd name="T4" fmla="*/ 18 w 44"/>
                <a:gd name="T5" fmla="*/ 0 h 87"/>
                <a:gd name="T6" fmla="*/ 1 w 44"/>
                <a:gd name="T7" fmla="*/ 49 h 87"/>
                <a:gd name="T8" fmla="*/ 13 w 44"/>
                <a:gd name="T9" fmla="*/ 87 h 87"/>
                <a:gd name="T10" fmla="*/ 23 w 44"/>
                <a:gd name="T11" fmla="*/ 47 h 87"/>
              </a:gdLst>
              <a:ahLst/>
              <a:cxnLst>
                <a:cxn ang="0">
                  <a:pos x="T0" y="T1"/>
                </a:cxn>
                <a:cxn ang="0">
                  <a:pos x="T2" y="T3"/>
                </a:cxn>
                <a:cxn ang="0">
                  <a:pos x="T4" y="T5"/>
                </a:cxn>
                <a:cxn ang="0">
                  <a:pos x="T6" y="T7"/>
                </a:cxn>
                <a:cxn ang="0">
                  <a:pos x="T8" y="T9"/>
                </a:cxn>
                <a:cxn ang="0">
                  <a:pos x="T10" y="T11"/>
                </a:cxn>
              </a:cxnLst>
              <a:rect l="0" t="0" r="r" b="b"/>
              <a:pathLst>
                <a:path w="44" h="87">
                  <a:moveTo>
                    <a:pt x="23" y="47"/>
                  </a:moveTo>
                  <a:cubicBezTo>
                    <a:pt x="28" y="33"/>
                    <a:pt x="35" y="23"/>
                    <a:pt x="44" y="13"/>
                  </a:cubicBezTo>
                  <a:cubicBezTo>
                    <a:pt x="38" y="7"/>
                    <a:pt x="26" y="4"/>
                    <a:pt x="18" y="0"/>
                  </a:cubicBezTo>
                  <a:cubicBezTo>
                    <a:pt x="4" y="6"/>
                    <a:pt x="0" y="35"/>
                    <a:pt x="1" y="49"/>
                  </a:cubicBezTo>
                  <a:cubicBezTo>
                    <a:pt x="1" y="60"/>
                    <a:pt x="4" y="80"/>
                    <a:pt x="13" y="87"/>
                  </a:cubicBezTo>
                  <a:cubicBezTo>
                    <a:pt x="15" y="73"/>
                    <a:pt x="18" y="61"/>
                    <a:pt x="23" y="47"/>
                  </a:cubicBezTo>
                </a:path>
              </a:pathLst>
            </a:custGeom>
            <a:solidFill>
              <a:srgbClr val="4E2F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5" name="işḻíḋe">
              <a:extLst>
                <a:ext uri="{FF2B5EF4-FFF2-40B4-BE49-F238E27FC236}">
                  <a16:creationId xmlns:a16="http://schemas.microsoft.com/office/drawing/2014/main" xmlns="" id="{BAA3A2D1-8B8E-4B42-AD6F-9FF9DF080A14}"/>
                </a:ext>
              </a:extLst>
            </p:cNvPr>
            <p:cNvSpPr/>
            <p:nvPr/>
          </p:nvSpPr>
          <p:spPr bwMode="auto">
            <a:xfrm>
              <a:off x="4850986" y="2094640"/>
              <a:ext cx="1464381" cy="1202884"/>
            </a:xfrm>
            <a:custGeom>
              <a:avLst/>
              <a:gdLst>
                <a:gd name="T0" fmla="*/ 515 w 536"/>
                <a:gd name="T1" fmla="*/ 0 h 442"/>
                <a:gd name="T2" fmla="*/ 411 w 536"/>
                <a:gd name="T3" fmla="*/ 56 h 442"/>
                <a:gd name="T4" fmla="*/ 384 w 536"/>
                <a:gd name="T5" fmla="*/ 71 h 442"/>
                <a:gd name="T6" fmla="*/ 123 w 536"/>
                <a:gd name="T7" fmla="*/ 231 h 442"/>
                <a:gd name="T8" fmla="*/ 97 w 536"/>
                <a:gd name="T9" fmla="*/ 249 h 442"/>
                <a:gd name="T10" fmla="*/ 0 w 536"/>
                <a:gd name="T11" fmla="*/ 316 h 442"/>
                <a:gd name="T12" fmla="*/ 55 w 536"/>
                <a:gd name="T13" fmla="*/ 412 h 442"/>
                <a:gd name="T14" fmla="*/ 69 w 536"/>
                <a:gd name="T15" fmla="*/ 433 h 442"/>
                <a:gd name="T16" fmla="*/ 80 w 536"/>
                <a:gd name="T17" fmla="*/ 442 h 442"/>
                <a:gd name="T18" fmla="*/ 121 w 536"/>
                <a:gd name="T19" fmla="*/ 272 h 442"/>
                <a:gd name="T20" fmla="*/ 513 w 536"/>
                <a:gd name="T21" fmla="*/ 79 h 442"/>
                <a:gd name="T22" fmla="*/ 458 w 536"/>
                <a:gd name="T23" fmla="*/ 98 h 442"/>
                <a:gd name="T24" fmla="*/ 536 w 536"/>
                <a:gd name="T25" fmla="*/ 29 h 442"/>
                <a:gd name="T26" fmla="*/ 515 w 536"/>
                <a:gd name="T27"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6" h="442">
                  <a:moveTo>
                    <a:pt x="515" y="0"/>
                  </a:moveTo>
                  <a:cubicBezTo>
                    <a:pt x="481" y="19"/>
                    <a:pt x="446" y="38"/>
                    <a:pt x="411" y="56"/>
                  </a:cubicBezTo>
                  <a:cubicBezTo>
                    <a:pt x="402" y="61"/>
                    <a:pt x="393" y="66"/>
                    <a:pt x="384" y="71"/>
                  </a:cubicBezTo>
                  <a:cubicBezTo>
                    <a:pt x="123" y="231"/>
                    <a:pt x="123" y="231"/>
                    <a:pt x="123" y="231"/>
                  </a:cubicBezTo>
                  <a:cubicBezTo>
                    <a:pt x="114" y="237"/>
                    <a:pt x="105" y="243"/>
                    <a:pt x="97" y="249"/>
                  </a:cubicBezTo>
                  <a:cubicBezTo>
                    <a:pt x="64" y="271"/>
                    <a:pt x="32" y="293"/>
                    <a:pt x="0" y="316"/>
                  </a:cubicBezTo>
                  <a:cubicBezTo>
                    <a:pt x="10" y="338"/>
                    <a:pt x="29" y="371"/>
                    <a:pt x="55" y="412"/>
                  </a:cubicBezTo>
                  <a:cubicBezTo>
                    <a:pt x="59" y="419"/>
                    <a:pt x="64" y="426"/>
                    <a:pt x="69" y="433"/>
                  </a:cubicBezTo>
                  <a:cubicBezTo>
                    <a:pt x="80" y="442"/>
                    <a:pt x="80" y="442"/>
                    <a:pt x="80" y="442"/>
                  </a:cubicBezTo>
                  <a:cubicBezTo>
                    <a:pt x="80" y="442"/>
                    <a:pt x="20" y="310"/>
                    <a:pt x="121" y="272"/>
                  </a:cubicBezTo>
                  <a:cubicBezTo>
                    <a:pt x="222" y="234"/>
                    <a:pt x="445" y="258"/>
                    <a:pt x="513" y="79"/>
                  </a:cubicBezTo>
                  <a:cubicBezTo>
                    <a:pt x="489" y="91"/>
                    <a:pt x="458" y="98"/>
                    <a:pt x="458" y="98"/>
                  </a:cubicBezTo>
                  <a:cubicBezTo>
                    <a:pt x="473" y="87"/>
                    <a:pt x="510" y="64"/>
                    <a:pt x="536" y="29"/>
                  </a:cubicBezTo>
                  <a:cubicBezTo>
                    <a:pt x="529" y="18"/>
                    <a:pt x="522" y="8"/>
                    <a:pt x="515" y="0"/>
                  </a:cubicBezTo>
                  <a:close/>
                </a:path>
              </a:pathLst>
            </a:custGeom>
            <a:solidFill>
              <a:srgbClr val="F1A261"/>
            </a:solidFill>
            <a:ln>
              <a:noFill/>
            </a:ln>
          </p:spPr>
          <p:txBody>
            <a:bodyPr anchor="ctr"/>
            <a:lstStyle/>
            <a:p>
              <a:pPr algn="ctr"/>
              <a:endParaRPr/>
            </a:p>
          </p:txBody>
        </p:sp>
        <p:sp>
          <p:nvSpPr>
            <p:cNvPr id="496" name="îślïďè">
              <a:extLst>
                <a:ext uri="{FF2B5EF4-FFF2-40B4-BE49-F238E27FC236}">
                  <a16:creationId xmlns:a16="http://schemas.microsoft.com/office/drawing/2014/main" xmlns="" id="{C1476C6F-EA78-48A8-86E6-4DFEAFE65B95}"/>
                </a:ext>
              </a:extLst>
            </p:cNvPr>
            <p:cNvSpPr/>
            <p:nvPr/>
          </p:nvSpPr>
          <p:spPr bwMode="auto">
            <a:xfrm>
              <a:off x="5012243" y="1333394"/>
              <a:ext cx="1388837" cy="1137511"/>
            </a:xfrm>
            <a:custGeom>
              <a:avLst/>
              <a:gdLst>
                <a:gd name="T0" fmla="*/ 23 w 508"/>
                <a:gd name="T1" fmla="*/ 341 h 418"/>
                <a:gd name="T2" fmla="*/ 102 w 508"/>
                <a:gd name="T3" fmla="*/ 223 h 418"/>
                <a:gd name="T4" fmla="*/ 264 w 508"/>
                <a:gd name="T5" fmla="*/ 207 h 418"/>
                <a:gd name="T6" fmla="*/ 399 w 508"/>
                <a:gd name="T7" fmla="*/ 0 h 418"/>
                <a:gd name="T8" fmla="*/ 481 w 508"/>
                <a:gd name="T9" fmla="*/ 252 h 418"/>
                <a:gd name="T10" fmla="*/ 386 w 508"/>
                <a:gd name="T11" fmla="*/ 376 h 418"/>
                <a:gd name="T12" fmla="*/ 248 w 508"/>
                <a:gd name="T13" fmla="*/ 405 h 418"/>
                <a:gd name="T14" fmla="*/ 23 w 508"/>
                <a:gd name="T15" fmla="*/ 341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8" h="418">
                  <a:moveTo>
                    <a:pt x="23" y="341"/>
                  </a:moveTo>
                  <a:cubicBezTo>
                    <a:pt x="0" y="280"/>
                    <a:pt x="54" y="239"/>
                    <a:pt x="102" y="223"/>
                  </a:cubicBezTo>
                  <a:cubicBezTo>
                    <a:pt x="159" y="204"/>
                    <a:pt x="207" y="214"/>
                    <a:pt x="264" y="207"/>
                  </a:cubicBezTo>
                  <a:cubicBezTo>
                    <a:pt x="360" y="194"/>
                    <a:pt x="451" y="101"/>
                    <a:pt x="399" y="0"/>
                  </a:cubicBezTo>
                  <a:cubicBezTo>
                    <a:pt x="457" y="66"/>
                    <a:pt x="508" y="162"/>
                    <a:pt x="481" y="252"/>
                  </a:cubicBezTo>
                  <a:cubicBezTo>
                    <a:pt x="465" y="305"/>
                    <a:pt x="435" y="348"/>
                    <a:pt x="386" y="376"/>
                  </a:cubicBezTo>
                  <a:cubicBezTo>
                    <a:pt x="355" y="394"/>
                    <a:pt x="281" y="418"/>
                    <a:pt x="248" y="405"/>
                  </a:cubicBezTo>
                  <a:cubicBezTo>
                    <a:pt x="23" y="341"/>
                    <a:pt x="23" y="341"/>
                    <a:pt x="23" y="341"/>
                  </a:cubicBezTo>
                </a:path>
              </a:pathLst>
            </a:custGeom>
            <a:solidFill>
              <a:srgbClr val="AD560F"/>
            </a:solidFill>
            <a:ln>
              <a:noFill/>
            </a:ln>
          </p:spPr>
          <p:txBody>
            <a:bodyPr anchor="ctr"/>
            <a:lstStyle/>
            <a:p>
              <a:pPr algn="ctr"/>
              <a:endParaRPr/>
            </a:p>
          </p:txBody>
        </p:sp>
        <p:sp>
          <p:nvSpPr>
            <p:cNvPr id="497" name="íśḷïḋê">
              <a:extLst>
                <a:ext uri="{FF2B5EF4-FFF2-40B4-BE49-F238E27FC236}">
                  <a16:creationId xmlns:a16="http://schemas.microsoft.com/office/drawing/2014/main" xmlns="" id="{67341273-E8E9-49EE-9520-33DD80706A91}"/>
                </a:ext>
              </a:extLst>
            </p:cNvPr>
            <p:cNvSpPr/>
            <p:nvPr/>
          </p:nvSpPr>
          <p:spPr bwMode="auto">
            <a:xfrm>
              <a:off x="5328945" y="1333394"/>
              <a:ext cx="1072136" cy="1137511"/>
            </a:xfrm>
            <a:custGeom>
              <a:avLst/>
              <a:gdLst>
                <a:gd name="T0" fmla="*/ 283 w 392"/>
                <a:gd name="T1" fmla="*/ 0 h 418"/>
                <a:gd name="T2" fmla="*/ 291 w 392"/>
                <a:gd name="T3" fmla="*/ 21 h 418"/>
                <a:gd name="T4" fmla="*/ 307 w 392"/>
                <a:gd name="T5" fmla="*/ 45 h 418"/>
                <a:gd name="T6" fmla="*/ 335 w 392"/>
                <a:gd name="T7" fmla="*/ 99 h 418"/>
                <a:gd name="T8" fmla="*/ 351 w 392"/>
                <a:gd name="T9" fmla="*/ 214 h 418"/>
                <a:gd name="T10" fmla="*/ 292 w 392"/>
                <a:gd name="T11" fmla="*/ 305 h 418"/>
                <a:gd name="T12" fmla="*/ 187 w 392"/>
                <a:gd name="T13" fmla="*/ 352 h 418"/>
                <a:gd name="T14" fmla="*/ 63 w 392"/>
                <a:gd name="T15" fmla="*/ 337 h 418"/>
                <a:gd name="T16" fmla="*/ 16 w 392"/>
                <a:gd name="T17" fmla="*/ 338 h 418"/>
                <a:gd name="T18" fmla="*/ 31 w 392"/>
                <a:gd name="T19" fmla="*/ 376 h 418"/>
                <a:gd name="T20" fmla="*/ 132 w 392"/>
                <a:gd name="T21" fmla="*/ 405 h 418"/>
                <a:gd name="T22" fmla="*/ 270 w 392"/>
                <a:gd name="T23" fmla="*/ 376 h 418"/>
                <a:gd name="T24" fmla="*/ 365 w 392"/>
                <a:gd name="T25" fmla="*/ 252 h 418"/>
                <a:gd name="T26" fmla="*/ 283 w 392"/>
                <a:gd name="T2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2" h="418">
                  <a:moveTo>
                    <a:pt x="283" y="0"/>
                  </a:moveTo>
                  <a:cubicBezTo>
                    <a:pt x="286" y="7"/>
                    <a:pt x="289" y="14"/>
                    <a:pt x="291" y="21"/>
                  </a:cubicBezTo>
                  <a:cubicBezTo>
                    <a:pt x="297" y="29"/>
                    <a:pt x="302" y="37"/>
                    <a:pt x="307" y="45"/>
                  </a:cubicBezTo>
                  <a:cubicBezTo>
                    <a:pt x="316" y="62"/>
                    <a:pt x="327" y="81"/>
                    <a:pt x="335" y="99"/>
                  </a:cubicBezTo>
                  <a:cubicBezTo>
                    <a:pt x="349" y="131"/>
                    <a:pt x="359" y="179"/>
                    <a:pt x="351" y="214"/>
                  </a:cubicBezTo>
                  <a:cubicBezTo>
                    <a:pt x="343" y="248"/>
                    <a:pt x="318" y="282"/>
                    <a:pt x="292" y="305"/>
                  </a:cubicBezTo>
                  <a:cubicBezTo>
                    <a:pt x="264" y="331"/>
                    <a:pt x="225" y="349"/>
                    <a:pt x="187" y="352"/>
                  </a:cubicBezTo>
                  <a:cubicBezTo>
                    <a:pt x="136" y="355"/>
                    <a:pt x="91" y="331"/>
                    <a:pt x="63" y="337"/>
                  </a:cubicBezTo>
                  <a:cubicBezTo>
                    <a:pt x="44" y="342"/>
                    <a:pt x="34" y="336"/>
                    <a:pt x="16" y="338"/>
                  </a:cubicBezTo>
                  <a:cubicBezTo>
                    <a:pt x="0" y="339"/>
                    <a:pt x="39" y="365"/>
                    <a:pt x="31" y="376"/>
                  </a:cubicBezTo>
                  <a:cubicBezTo>
                    <a:pt x="132" y="405"/>
                    <a:pt x="132" y="405"/>
                    <a:pt x="132" y="405"/>
                  </a:cubicBezTo>
                  <a:cubicBezTo>
                    <a:pt x="165" y="418"/>
                    <a:pt x="239" y="394"/>
                    <a:pt x="270" y="376"/>
                  </a:cubicBezTo>
                  <a:cubicBezTo>
                    <a:pt x="319" y="348"/>
                    <a:pt x="349" y="305"/>
                    <a:pt x="365" y="252"/>
                  </a:cubicBezTo>
                  <a:cubicBezTo>
                    <a:pt x="392" y="162"/>
                    <a:pt x="341" y="66"/>
                    <a:pt x="283" y="0"/>
                  </a:cubicBezTo>
                  <a:close/>
                </a:path>
              </a:pathLst>
            </a:custGeom>
            <a:solidFill>
              <a:srgbClr val="7F3F0B"/>
            </a:solidFill>
            <a:ln>
              <a:noFill/>
            </a:ln>
          </p:spPr>
          <p:txBody>
            <a:bodyPr anchor="ctr"/>
            <a:lstStyle/>
            <a:p>
              <a:pPr algn="ctr"/>
              <a:endParaRPr/>
            </a:p>
          </p:txBody>
        </p:sp>
        <p:sp>
          <p:nvSpPr>
            <p:cNvPr id="498" name="i$ľîḑé">
              <a:extLst>
                <a:ext uri="{FF2B5EF4-FFF2-40B4-BE49-F238E27FC236}">
                  <a16:creationId xmlns:a16="http://schemas.microsoft.com/office/drawing/2014/main" xmlns="" id="{81BA9646-5DB0-42F5-A193-BC7178247470}"/>
                </a:ext>
              </a:extLst>
            </p:cNvPr>
            <p:cNvSpPr/>
            <p:nvPr/>
          </p:nvSpPr>
          <p:spPr bwMode="auto">
            <a:xfrm>
              <a:off x="4670844" y="2132411"/>
              <a:ext cx="1619826" cy="1255184"/>
            </a:xfrm>
            <a:custGeom>
              <a:avLst/>
              <a:gdLst>
                <a:gd name="T0" fmla="*/ 68 w 593"/>
                <a:gd name="T1" fmla="*/ 39 h 461"/>
                <a:gd name="T2" fmla="*/ 61 w 593"/>
                <a:gd name="T3" fmla="*/ 160 h 461"/>
                <a:gd name="T4" fmla="*/ 9 w 593"/>
                <a:gd name="T5" fmla="*/ 195 h 461"/>
                <a:gd name="T6" fmla="*/ 4 w 593"/>
                <a:gd name="T7" fmla="*/ 245 h 461"/>
                <a:gd name="T8" fmla="*/ 58 w 593"/>
                <a:gd name="T9" fmla="*/ 353 h 461"/>
                <a:gd name="T10" fmla="*/ 171 w 593"/>
                <a:gd name="T11" fmla="*/ 461 h 461"/>
                <a:gd name="T12" fmla="*/ 128 w 593"/>
                <a:gd name="T13" fmla="*/ 384 h 461"/>
                <a:gd name="T14" fmla="*/ 126 w 593"/>
                <a:gd name="T15" fmla="*/ 297 h 461"/>
                <a:gd name="T16" fmla="*/ 301 w 593"/>
                <a:gd name="T17" fmla="*/ 211 h 461"/>
                <a:gd name="T18" fmla="*/ 593 w 593"/>
                <a:gd name="T19" fmla="*/ 45 h 461"/>
                <a:gd name="T20" fmla="*/ 516 w 593"/>
                <a:gd name="T21" fmla="*/ 80 h 461"/>
                <a:gd name="T22" fmla="*/ 263 w 593"/>
                <a:gd name="T23" fmla="*/ 26 h 461"/>
                <a:gd name="T24" fmla="*/ 90 w 593"/>
                <a:gd name="T25" fmla="*/ 24 h 461"/>
                <a:gd name="T26" fmla="*/ 68 w 593"/>
                <a:gd name="T27" fmla="*/ 3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3" h="461">
                  <a:moveTo>
                    <a:pt x="68" y="39"/>
                  </a:moveTo>
                  <a:cubicBezTo>
                    <a:pt x="36" y="69"/>
                    <a:pt x="41" y="122"/>
                    <a:pt x="61" y="160"/>
                  </a:cubicBezTo>
                  <a:cubicBezTo>
                    <a:pt x="44" y="158"/>
                    <a:pt x="18" y="182"/>
                    <a:pt x="9" y="195"/>
                  </a:cubicBezTo>
                  <a:cubicBezTo>
                    <a:pt x="0" y="209"/>
                    <a:pt x="1" y="230"/>
                    <a:pt x="4" y="245"/>
                  </a:cubicBezTo>
                  <a:cubicBezTo>
                    <a:pt x="11" y="285"/>
                    <a:pt x="35" y="321"/>
                    <a:pt x="58" y="353"/>
                  </a:cubicBezTo>
                  <a:cubicBezTo>
                    <a:pt x="88" y="395"/>
                    <a:pt x="123" y="440"/>
                    <a:pt x="171" y="461"/>
                  </a:cubicBezTo>
                  <a:cubicBezTo>
                    <a:pt x="152" y="453"/>
                    <a:pt x="134" y="402"/>
                    <a:pt x="128" y="384"/>
                  </a:cubicBezTo>
                  <a:cubicBezTo>
                    <a:pt x="118" y="357"/>
                    <a:pt x="113" y="325"/>
                    <a:pt x="126" y="297"/>
                  </a:cubicBezTo>
                  <a:cubicBezTo>
                    <a:pt x="163" y="220"/>
                    <a:pt x="233" y="222"/>
                    <a:pt x="301" y="211"/>
                  </a:cubicBezTo>
                  <a:cubicBezTo>
                    <a:pt x="402" y="195"/>
                    <a:pt x="566" y="136"/>
                    <a:pt x="593" y="45"/>
                  </a:cubicBezTo>
                  <a:cubicBezTo>
                    <a:pt x="588" y="62"/>
                    <a:pt x="531" y="77"/>
                    <a:pt x="516" y="80"/>
                  </a:cubicBezTo>
                  <a:cubicBezTo>
                    <a:pt x="431" y="96"/>
                    <a:pt x="343" y="48"/>
                    <a:pt x="263" y="26"/>
                  </a:cubicBezTo>
                  <a:cubicBezTo>
                    <a:pt x="207" y="11"/>
                    <a:pt x="144" y="0"/>
                    <a:pt x="90" y="24"/>
                  </a:cubicBezTo>
                  <a:cubicBezTo>
                    <a:pt x="81" y="28"/>
                    <a:pt x="74" y="33"/>
                    <a:pt x="68" y="39"/>
                  </a:cubicBezTo>
                </a:path>
              </a:pathLst>
            </a:custGeom>
            <a:solidFill>
              <a:srgbClr val="AD560F"/>
            </a:solidFill>
            <a:ln>
              <a:noFill/>
            </a:ln>
          </p:spPr>
          <p:txBody>
            <a:bodyPr anchor="ctr"/>
            <a:lstStyle/>
            <a:p>
              <a:pPr algn="ctr"/>
              <a:endParaRPr/>
            </a:p>
          </p:txBody>
        </p:sp>
        <p:sp>
          <p:nvSpPr>
            <p:cNvPr id="499" name="îśḻiḍè">
              <a:extLst>
                <a:ext uri="{FF2B5EF4-FFF2-40B4-BE49-F238E27FC236}">
                  <a16:creationId xmlns:a16="http://schemas.microsoft.com/office/drawing/2014/main" xmlns="" id="{BD1D0793-E6C5-4BC5-AD7A-4178FF162D33}"/>
                </a:ext>
              </a:extLst>
            </p:cNvPr>
            <p:cNvSpPr/>
            <p:nvPr/>
          </p:nvSpPr>
          <p:spPr bwMode="auto">
            <a:xfrm>
              <a:off x="4909097" y="2271876"/>
              <a:ext cx="1374310" cy="1019837"/>
            </a:xfrm>
            <a:custGeom>
              <a:avLst/>
              <a:gdLst>
                <a:gd name="T0" fmla="*/ 214 w 503"/>
                <a:gd name="T1" fmla="*/ 160 h 375"/>
                <a:gd name="T2" fmla="*/ 503 w 503"/>
                <a:gd name="T3" fmla="*/ 2 h 375"/>
                <a:gd name="T4" fmla="*/ 503 w 503"/>
                <a:gd name="T5" fmla="*/ 0 h 375"/>
                <a:gd name="T6" fmla="*/ 434 w 503"/>
                <a:gd name="T7" fmla="*/ 59 h 375"/>
                <a:gd name="T8" fmla="*/ 334 w 503"/>
                <a:gd name="T9" fmla="*/ 106 h 375"/>
                <a:gd name="T10" fmla="*/ 196 w 503"/>
                <a:gd name="T11" fmla="*/ 146 h 375"/>
                <a:gd name="T12" fmla="*/ 67 w 503"/>
                <a:gd name="T13" fmla="*/ 158 h 375"/>
                <a:gd name="T14" fmla="*/ 3 w 503"/>
                <a:gd name="T15" fmla="*/ 254 h 375"/>
                <a:gd name="T16" fmla="*/ 20 w 503"/>
                <a:gd name="T17" fmla="*/ 318 h 375"/>
                <a:gd name="T18" fmla="*/ 57 w 503"/>
                <a:gd name="T19" fmla="*/ 375 h 375"/>
                <a:gd name="T20" fmla="*/ 58 w 503"/>
                <a:gd name="T21" fmla="*/ 375 h 375"/>
                <a:gd name="T22" fmla="*/ 41 w 503"/>
                <a:gd name="T23" fmla="*/ 333 h 375"/>
                <a:gd name="T24" fmla="*/ 39 w 503"/>
                <a:gd name="T25" fmla="*/ 246 h 375"/>
                <a:gd name="T26" fmla="*/ 214 w 503"/>
                <a:gd name="T27" fmla="*/ 16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3" h="375">
                  <a:moveTo>
                    <a:pt x="214" y="160"/>
                  </a:moveTo>
                  <a:cubicBezTo>
                    <a:pt x="312" y="145"/>
                    <a:pt x="469" y="88"/>
                    <a:pt x="503" y="2"/>
                  </a:cubicBezTo>
                  <a:cubicBezTo>
                    <a:pt x="503" y="1"/>
                    <a:pt x="503" y="1"/>
                    <a:pt x="503" y="0"/>
                  </a:cubicBezTo>
                  <a:cubicBezTo>
                    <a:pt x="493" y="26"/>
                    <a:pt x="458" y="45"/>
                    <a:pt x="434" y="59"/>
                  </a:cubicBezTo>
                  <a:cubicBezTo>
                    <a:pt x="402" y="77"/>
                    <a:pt x="369" y="94"/>
                    <a:pt x="334" y="106"/>
                  </a:cubicBezTo>
                  <a:cubicBezTo>
                    <a:pt x="289" y="120"/>
                    <a:pt x="243" y="137"/>
                    <a:pt x="196" y="146"/>
                  </a:cubicBezTo>
                  <a:cubicBezTo>
                    <a:pt x="154" y="154"/>
                    <a:pt x="109" y="148"/>
                    <a:pt x="67" y="158"/>
                  </a:cubicBezTo>
                  <a:cubicBezTo>
                    <a:pt x="25" y="168"/>
                    <a:pt x="0" y="212"/>
                    <a:pt x="3" y="254"/>
                  </a:cubicBezTo>
                  <a:cubicBezTo>
                    <a:pt x="5" y="276"/>
                    <a:pt x="11" y="299"/>
                    <a:pt x="20" y="318"/>
                  </a:cubicBezTo>
                  <a:cubicBezTo>
                    <a:pt x="29" y="334"/>
                    <a:pt x="42" y="367"/>
                    <a:pt x="57" y="375"/>
                  </a:cubicBezTo>
                  <a:cubicBezTo>
                    <a:pt x="58" y="375"/>
                    <a:pt x="58" y="375"/>
                    <a:pt x="58" y="375"/>
                  </a:cubicBezTo>
                  <a:cubicBezTo>
                    <a:pt x="50" y="359"/>
                    <a:pt x="44" y="342"/>
                    <a:pt x="41" y="333"/>
                  </a:cubicBezTo>
                  <a:cubicBezTo>
                    <a:pt x="31" y="306"/>
                    <a:pt x="26" y="274"/>
                    <a:pt x="39" y="246"/>
                  </a:cubicBezTo>
                  <a:cubicBezTo>
                    <a:pt x="76" y="169"/>
                    <a:pt x="146" y="171"/>
                    <a:pt x="214" y="160"/>
                  </a:cubicBezTo>
                  <a:close/>
                </a:path>
              </a:pathLst>
            </a:custGeom>
            <a:solidFill>
              <a:srgbClr val="7F3F0B"/>
            </a:solidFill>
            <a:ln>
              <a:noFill/>
            </a:ln>
          </p:spPr>
          <p:txBody>
            <a:bodyPr anchor="ctr"/>
            <a:lstStyle/>
            <a:p>
              <a:pPr algn="ctr"/>
              <a:endParaRPr/>
            </a:p>
          </p:txBody>
        </p:sp>
        <p:sp>
          <p:nvSpPr>
            <p:cNvPr id="500" name="iş1îḍê">
              <a:extLst>
                <a:ext uri="{FF2B5EF4-FFF2-40B4-BE49-F238E27FC236}">
                  <a16:creationId xmlns:a16="http://schemas.microsoft.com/office/drawing/2014/main" xmlns="" id="{09A2EF12-DA8B-43BE-A4D5-AE66F1492E6D}"/>
                </a:ext>
              </a:extLst>
            </p:cNvPr>
            <p:cNvSpPr/>
            <p:nvPr/>
          </p:nvSpPr>
          <p:spPr bwMode="auto">
            <a:xfrm>
              <a:off x="4717333" y="2598747"/>
              <a:ext cx="188859" cy="321060"/>
            </a:xfrm>
            <a:custGeom>
              <a:avLst/>
              <a:gdLst>
                <a:gd name="T0" fmla="*/ 45 w 69"/>
                <a:gd name="T1" fmla="*/ 0 h 118"/>
                <a:gd name="T2" fmla="*/ 1 w 69"/>
                <a:gd name="T3" fmla="*/ 53 h 118"/>
                <a:gd name="T4" fmla="*/ 7 w 69"/>
                <a:gd name="T5" fmla="*/ 91 h 118"/>
                <a:gd name="T6" fmla="*/ 27 w 69"/>
                <a:gd name="T7" fmla="*/ 118 h 118"/>
                <a:gd name="T8" fmla="*/ 43 w 69"/>
                <a:gd name="T9" fmla="*/ 26 h 118"/>
                <a:gd name="T10" fmla="*/ 49 w 69"/>
                <a:gd name="T11" fmla="*/ 0 h 118"/>
                <a:gd name="T12" fmla="*/ 45 w 6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69" h="118">
                  <a:moveTo>
                    <a:pt x="45" y="0"/>
                  </a:moveTo>
                  <a:cubicBezTo>
                    <a:pt x="21" y="0"/>
                    <a:pt x="2" y="33"/>
                    <a:pt x="1" y="53"/>
                  </a:cubicBezTo>
                  <a:cubicBezTo>
                    <a:pt x="0" y="66"/>
                    <a:pt x="2" y="79"/>
                    <a:pt x="7" y="91"/>
                  </a:cubicBezTo>
                  <a:cubicBezTo>
                    <a:pt x="12" y="102"/>
                    <a:pt x="23" y="109"/>
                    <a:pt x="27" y="118"/>
                  </a:cubicBezTo>
                  <a:cubicBezTo>
                    <a:pt x="13" y="91"/>
                    <a:pt x="23" y="47"/>
                    <a:pt x="43" y="26"/>
                  </a:cubicBezTo>
                  <a:cubicBezTo>
                    <a:pt x="51" y="18"/>
                    <a:pt x="69" y="4"/>
                    <a:pt x="49" y="0"/>
                  </a:cubicBezTo>
                  <a:cubicBezTo>
                    <a:pt x="48" y="0"/>
                    <a:pt x="46" y="0"/>
                    <a:pt x="45" y="0"/>
                  </a:cubicBezTo>
                </a:path>
              </a:pathLst>
            </a:custGeom>
            <a:solidFill>
              <a:srgbClr val="E67314"/>
            </a:solidFill>
            <a:ln>
              <a:noFill/>
            </a:ln>
          </p:spPr>
          <p:txBody>
            <a:bodyPr anchor="ctr"/>
            <a:lstStyle/>
            <a:p>
              <a:pPr algn="ctr"/>
              <a:endParaRPr/>
            </a:p>
          </p:txBody>
        </p:sp>
        <p:sp>
          <p:nvSpPr>
            <p:cNvPr id="501" name="íṣlíḍê">
              <a:extLst>
                <a:ext uri="{FF2B5EF4-FFF2-40B4-BE49-F238E27FC236}">
                  <a16:creationId xmlns:a16="http://schemas.microsoft.com/office/drawing/2014/main" xmlns="" id="{CF6D5339-5BE2-4093-AEB7-FBB66B8C9FD4}"/>
                </a:ext>
              </a:extLst>
            </p:cNvPr>
            <p:cNvSpPr/>
            <p:nvPr/>
          </p:nvSpPr>
          <p:spPr bwMode="auto">
            <a:xfrm>
              <a:off x="4772537" y="2215219"/>
              <a:ext cx="549143" cy="193217"/>
            </a:xfrm>
            <a:custGeom>
              <a:avLst/>
              <a:gdLst>
                <a:gd name="T0" fmla="*/ 105 w 201"/>
                <a:gd name="T1" fmla="*/ 0 h 71"/>
                <a:gd name="T2" fmla="*/ 69 w 201"/>
                <a:gd name="T3" fmla="*/ 5 h 71"/>
                <a:gd name="T4" fmla="*/ 36 w 201"/>
                <a:gd name="T5" fmla="*/ 70 h 71"/>
                <a:gd name="T6" fmla="*/ 42 w 201"/>
                <a:gd name="T7" fmla="*/ 71 h 71"/>
                <a:gd name="T8" fmla="*/ 73 w 201"/>
                <a:gd name="T9" fmla="*/ 57 h 71"/>
                <a:gd name="T10" fmla="*/ 147 w 201"/>
                <a:gd name="T11" fmla="*/ 35 h 71"/>
                <a:gd name="T12" fmla="*/ 201 w 201"/>
                <a:gd name="T13" fmla="*/ 30 h 71"/>
                <a:gd name="T14" fmla="*/ 127 w 201"/>
                <a:gd name="T15" fmla="*/ 2 h 71"/>
                <a:gd name="T16" fmla="*/ 105 w 201"/>
                <a:gd name="T1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71">
                  <a:moveTo>
                    <a:pt x="105" y="0"/>
                  </a:moveTo>
                  <a:cubicBezTo>
                    <a:pt x="93" y="0"/>
                    <a:pt x="80" y="2"/>
                    <a:pt x="69" y="5"/>
                  </a:cubicBezTo>
                  <a:cubicBezTo>
                    <a:pt x="52" y="10"/>
                    <a:pt x="0" y="55"/>
                    <a:pt x="36" y="70"/>
                  </a:cubicBezTo>
                  <a:cubicBezTo>
                    <a:pt x="38" y="71"/>
                    <a:pt x="40" y="71"/>
                    <a:pt x="42" y="71"/>
                  </a:cubicBezTo>
                  <a:cubicBezTo>
                    <a:pt x="53" y="71"/>
                    <a:pt x="65" y="62"/>
                    <a:pt x="73" y="57"/>
                  </a:cubicBezTo>
                  <a:cubicBezTo>
                    <a:pt x="97" y="41"/>
                    <a:pt x="119" y="40"/>
                    <a:pt x="147" y="35"/>
                  </a:cubicBezTo>
                  <a:cubicBezTo>
                    <a:pt x="165" y="32"/>
                    <a:pt x="183" y="32"/>
                    <a:pt x="201" y="30"/>
                  </a:cubicBezTo>
                  <a:cubicBezTo>
                    <a:pt x="180" y="16"/>
                    <a:pt x="152" y="6"/>
                    <a:pt x="127" y="2"/>
                  </a:cubicBezTo>
                  <a:cubicBezTo>
                    <a:pt x="120" y="1"/>
                    <a:pt x="112" y="0"/>
                    <a:pt x="105" y="0"/>
                  </a:cubicBezTo>
                </a:path>
              </a:pathLst>
            </a:custGeom>
            <a:solidFill>
              <a:srgbClr val="E67314"/>
            </a:solidFill>
            <a:ln>
              <a:noFill/>
            </a:ln>
          </p:spPr>
          <p:txBody>
            <a:bodyPr anchor="ctr"/>
            <a:lstStyle/>
            <a:p>
              <a:pPr algn="ctr"/>
              <a:endParaRPr/>
            </a:p>
          </p:txBody>
        </p:sp>
        <p:sp>
          <p:nvSpPr>
            <p:cNvPr id="502" name="iṣḷiḋé">
              <a:extLst>
                <a:ext uri="{FF2B5EF4-FFF2-40B4-BE49-F238E27FC236}">
                  <a16:creationId xmlns:a16="http://schemas.microsoft.com/office/drawing/2014/main" xmlns="" id="{38B8724E-00CB-4F38-90E2-7503B40460D8}"/>
                </a:ext>
              </a:extLst>
            </p:cNvPr>
            <p:cNvSpPr/>
            <p:nvPr/>
          </p:nvSpPr>
          <p:spPr bwMode="auto">
            <a:xfrm>
              <a:off x="5154613" y="1931931"/>
              <a:ext cx="464883" cy="156898"/>
            </a:xfrm>
            <a:custGeom>
              <a:avLst/>
              <a:gdLst>
                <a:gd name="T0" fmla="*/ 135 w 170"/>
                <a:gd name="T1" fmla="*/ 0 h 58"/>
                <a:gd name="T2" fmla="*/ 93 w 170"/>
                <a:gd name="T3" fmla="*/ 4 h 58"/>
                <a:gd name="T4" fmla="*/ 72 w 170"/>
                <a:gd name="T5" fmla="*/ 7 h 58"/>
                <a:gd name="T6" fmla="*/ 23 w 170"/>
                <a:gd name="T7" fmla="*/ 55 h 58"/>
                <a:gd name="T8" fmla="*/ 34 w 170"/>
                <a:gd name="T9" fmla="*/ 58 h 58"/>
                <a:gd name="T10" fmla="*/ 71 w 170"/>
                <a:gd name="T11" fmla="*/ 45 h 58"/>
                <a:gd name="T12" fmla="*/ 170 w 170"/>
                <a:gd name="T13" fmla="*/ 4 h 58"/>
                <a:gd name="T14" fmla="*/ 168 w 170"/>
                <a:gd name="T15" fmla="*/ 4 h 58"/>
                <a:gd name="T16" fmla="*/ 147 w 170"/>
                <a:gd name="T17" fmla="*/ 1 h 58"/>
                <a:gd name="T18" fmla="*/ 135 w 170"/>
                <a:gd name="T1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58">
                  <a:moveTo>
                    <a:pt x="135" y="0"/>
                  </a:moveTo>
                  <a:cubicBezTo>
                    <a:pt x="121" y="0"/>
                    <a:pt x="108" y="2"/>
                    <a:pt x="93" y="4"/>
                  </a:cubicBezTo>
                  <a:cubicBezTo>
                    <a:pt x="85" y="4"/>
                    <a:pt x="79" y="5"/>
                    <a:pt x="72" y="7"/>
                  </a:cubicBezTo>
                  <a:cubicBezTo>
                    <a:pt x="54" y="13"/>
                    <a:pt x="0" y="37"/>
                    <a:pt x="23" y="55"/>
                  </a:cubicBezTo>
                  <a:cubicBezTo>
                    <a:pt x="26" y="57"/>
                    <a:pt x="30" y="58"/>
                    <a:pt x="34" y="58"/>
                  </a:cubicBezTo>
                  <a:cubicBezTo>
                    <a:pt x="45" y="58"/>
                    <a:pt x="60" y="51"/>
                    <a:pt x="71" y="45"/>
                  </a:cubicBezTo>
                  <a:cubicBezTo>
                    <a:pt x="103" y="27"/>
                    <a:pt x="139" y="21"/>
                    <a:pt x="170" y="4"/>
                  </a:cubicBezTo>
                  <a:cubicBezTo>
                    <a:pt x="170" y="4"/>
                    <a:pt x="169" y="4"/>
                    <a:pt x="168" y="4"/>
                  </a:cubicBezTo>
                  <a:cubicBezTo>
                    <a:pt x="163" y="4"/>
                    <a:pt x="150" y="1"/>
                    <a:pt x="147" y="1"/>
                  </a:cubicBezTo>
                  <a:cubicBezTo>
                    <a:pt x="143" y="0"/>
                    <a:pt x="139" y="0"/>
                    <a:pt x="135" y="0"/>
                  </a:cubicBezTo>
                </a:path>
              </a:pathLst>
            </a:custGeom>
            <a:solidFill>
              <a:srgbClr val="E67314"/>
            </a:solidFill>
            <a:ln>
              <a:noFill/>
            </a:ln>
          </p:spPr>
          <p:txBody>
            <a:bodyPr anchor="ctr"/>
            <a:lstStyle/>
            <a:p>
              <a:pPr algn="ctr"/>
              <a:endParaRPr/>
            </a:p>
          </p:txBody>
        </p:sp>
        <p:sp>
          <p:nvSpPr>
            <p:cNvPr id="503" name="îsḻíḋé">
              <a:extLst>
                <a:ext uri="{FF2B5EF4-FFF2-40B4-BE49-F238E27FC236}">
                  <a16:creationId xmlns:a16="http://schemas.microsoft.com/office/drawing/2014/main" xmlns="" id="{35CEE79B-E888-4910-A738-B95F854A824E}"/>
                </a:ext>
              </a:extLst>
            </p:cNvPr>
            <p:cNvSpPr/>
            <p:nvPr/>
          </p:nvSpPr>
          <p:spPr bwMode="auto">
            <a:xfrm>
              <a:off x="5949272" y="2595842"/>
              <a:ext cx="229536" cy="108957"/>
            </a:xfrm>
            <a:custGeom>
              <a:avLst/>
              <a:gdLst>
                <a:gd name="T0" fmla="*/ 42 w 84"/>
                <a:gd name="T1" fmla="*/ 32 h 40"/>
                <a:gd name="T2" fmla="*/ 3 w 84"/>
                <a:gd name="T3" fmla="*/ 40 h 40"/>
                <a:gd name="T4" fmla="*/ 0 w 84"/>
                <a:gd name="T5" fmla="*/ 11 h 40"/>
                <a:gd name="T6" fmla="*/ 52 w 84"/>
                <a:gd name="T7" fmla="*/ 12 h 40"/>
                <a:gd name="T8" fmla="*/ 84 w 84"/>
                <a:gd name="T9" fmla="*/ 37 h 40"/>
                <a:gd name="T10" fmla="*/ 42 w 84"/>
                <a:gd name="T11" fmla="*/ 32 h 40"/>
              </a:gdLst>
              <a:ahLst/>
              <a:cxnLst>
                <a:cxn ang="0">
                  <a:pos x="T0" y="T1"/>
                </a:cxn>
                <a:cxn ang="0">
                  <a:pos x="T2" y="T3"/>
                </a:cxn>
                <a:cxn ang="0">
                  <a:pos x="T4" y="T5"/>
                </a:cxn>
                <a:cxn ang="0">
                  <a:pos x="T6" y="T7"/>
                </a:cxn>
                <a:cxn ang="0">
                  <a:pos x="T8" y="T9"/>
                </a:cxn>
                <a:cxn ang="0">
                  <a:pos x="T10" y="T11"/>
                </a:cxn>
              </a:cxnLst>
              <a:rect l="0" t="0" r="r" b="b"/>
              <a:pathLst>
                <a:path w="84" h="40">
                  <a:moveTo>
                    <a:pt x="42" y="32"/>
                  </a:moveTo>
                  <a:cubicBezTo>
                    <a:pt x="28" y="32"/>
                    <a:pt x="16" y="35"/>
                    <a:pt x="3" y="40"/>
                  </a:cubicBezTo>
                  <a:cubicBezTo>
                    <a:pt x="0" y="32"/>
                    <a:pt x="1" y="20"/>
                    <a:pt x="0" y="11"/>
                  </a:cubicBezTo>
                  <a:cubicBezTo>
                    <a:pt x="11" y="0"/>
                    <a:pt x="39" y="7"/>
                    <a:pt x="52" y="12"/>
                  </a:cubicBezTo>
                  <a:cubicBezTo>
                    <a:pt x="63" y="16"/>
                    <a:pt x="80" y="25"/>
                    <a:pt x="84" y="37"/>
                  </a:cubicBezTo>
                  <a:cubicBezTo>
                    <a:pt x="69" y="34"/>
                    <a:pt x="57" y="32"/>
                    <a:pt x="42" y="32"/>
                  </a:cubicBezTo>
                </a:path>
              </a:pathLst>
            </a:custGeom>
            <a:solidFill>
              <a:srgbClr val="4E2F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4" name="iṣlíďe">
              <a:extLst>
                <a:ext uri="{FF2B5EF4-FFF2-40B4-BE49-F238E27FC236}">
                  <a16:creationId xmlns:a16="http://schemas.microsoft.com/office/drawing/2014/main" xmlns="" id="{97C484D4-3C98-40F0-9BF4-E0B8B1636B2A}"/>
                </a:ext>
              </a:extLst>
            </p:cNvPr>
            <p:cNvSpPr/>
            <p:nvPr/>
          </p:nvSpPr>
          <p:spPr bwMode="auto">
            <a:xfrm>
              <a:off x="5020960" y="3113024"/>
              <a:ext cx="123485" cy="206292"/>
            </a:xfrm>
            <a:custGeom>
              <a:avLst/>
              <a:gdLst>
                <a:gd name="T0" fmla="*/ 23 w 85"/>
                <a:gd name="T1" fmla="*/ 0 h 142"/>
                <a:gd name="T2" fmla="*/ 0 w 85"/>
                <a:gd name="T3" fmla="*/ 106 h 142"/>
                <a:gd name="T4" fmla="*/ 24 w 85"/>
                <a:gd name="T5" fmla="*/ 142 h 142"/>
                <a:gd name="T6" fmla="*/ 85 w 85"/>
                <a:gd name="T7" fmla="*/ 90 h 142"/>
                <a:gd name="T8" fmla="*/ 23 w 85"/>
                <a:gd name="T9" fmla="*/ 0 h 142"/>
              </a:gdLst>
              <a:ahLst/>
              <a:cxnLst>
                <a:cxn ang="0">
                  <a:pos x="T0" y="T1"/>
                </a:cxn>
                <a:cxn ang="0">
                  <a:pos x="T2" y="T3"/>
                </a:cxn>
                <a:cxn ang="0">
                  <a:pos x="T4" y="T5"/>
                </a:cxn>
                <a:cxn ang="0">
                  <a:pos x="T6" y="T7"/>
                </a:cxn>
                <a:cxn ang="0">
                  <a:pos x="T8" y="T9"/>
                </a:cxn>
              </a:cxnLst>
              <a:rect l="0" t="0" r="r" b="b"/>
              <a:pathLst>
                <a:path w="85" h="142">
                  <a:moveTo>
                    <a:pt x="23" y="0"/>
                  </a:moveTo>
                  <a:lnTo>
                    <a:pt x="0" y="106"/>
                  </a:lnTo>
                  <a:lnTo>
                    <a:pt x="24" y="142"/>
                  </a:lnTo>
                  <a:lnTo>
                    <a:pt x="85" y="90"/>
                  </a:lnTo>
                  <a:lnTo>
                    <a:pt x="23" y="0"/>
                  </a:lnTo>
                  <a:close/>
                </a:path>
              </a:pathLst>
            </a:custGeom>
            <a:solidFill>
              <a:srgbClr val="3F434D">
                <a:lumMod val="50000"/>
              </a:srgbClr>
            </a:solidFill>
            <a:ln>
              <a:noFill/>
            </a:ln>
          </p:spPr>
          <p:txBody>
            <a:bodyPr anchor="ctr"/>
            <a:lstStyle/>
            <a:p>
              <a:pPr algn="ctr"/>
              <a:endParaRPr/>
            </a:p>
          </p:txBody>
        </p:sp>
        <p:sp>
          <p:nvSpPr>
            <p:cNvPr id="505" name="íŝḻïḓê">
              <a:extLst>
                <a:ext uri="{FF2B5EF4-FFF2-40B4-BE49-F238E27FC236}">
                  <a16:creationId xmlns:a16="http://schemas.microsoft.com/office/drawing/2014/main" xmlns="" id="{64E7A625-1D61-451A-AE7A-D1A1852853E4}"/>
                </a:ext>
              </a:extLst>
            </p:cNvPr>
            <p:cNvSpPr/>
            <p:nvPr/>
          </p:nvSpPr>
          <p:spPr bwMode="auto">
            <a:xfrm>
              <a:off x="5020960" y="3113024"/>
              <a:ext cx="123485" cy="206292"/>
            </a:xfrm>
            <a:custGeom>
              <a:avLst/>
              <a:gdLst>
                <a:gd name="T0" fmla="*/ 23 w 85"/>
                <a:gd name="T1" fmla="*/ 0 h 142"/>
                <a:gd name="T2" fmla="*/ 0 w 85"/>
                <a:gd name="T3" fmla="*/ 106 h 142"/>
                <a:gd name="T4" fmla="*/ 24 w 85"/>
                <a:gd name="T5" fmla="*/ 142 h 142"/>
                <a:gd name="T6" fmla="*/ 85 w 85"/>
                <a:gd name="T7" fmla="*/ 90 h 142"/>
                <a:gd name="T8" fmla="*/ 23 w 85"/>
                <a:gd name="T9" fmla="*/ 0 h 142"/>
              </a:gdLst>
              <a:ahLst/>
              <a:cxnLst>
                <a:cxn ang="0">
                  <a:pos x="T0" y="T1"/>
                </a:cxn>
                <a:cxn ang="0">
                  <a:pos x="T2" y="T3"/>
                </a:cxn>
                <a:cxn ang="0">
                  <a:pos x="T4" y="T5"/>
                </a:cxn>
                <a:cxn ang="0">
                  <a:pos x="T6" y="T7"/>
                </a:cxn>
                <a:cxn ang="0">
                  <a:pos x="T8" y="T9"/>
                </a:cxn>
              </a:cxnLst>
              <a:rect l="0" t="0" r="r" b="b"/>
              <a:pathLst>
                <a:path w="85" h="142">
                  <a:moveTo>
                    <a:pt x="23" y="0"/>
                  </a:moveTo>
                  <a:lnTo>
                    <a:pt x="0" y="106"/>
                  </a:lnTo>
                  <a:lnTo>
                    <a:pt x="24" y="142"/>
                  </a:lnTo>
                  <a:lnTo>
                    <a:pt x="85" y="9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6" name="íŝḷïḍé">
              <a:extLst>
                <a:ext uri="{FF2B5EF4-FFF2-40B4-BE49-F238E27FC236}">
                  <a16:creationId xmlns:a16="http://schemas.microsoft.com/office/drawing/2014/main" xmlns="" id="{E4DD179C-33B1-4F1F-A1AF-0AE91BA0EC94}"/>
                </a:ext>
              </a:extLst>
            </p:cNvPr>
            <p:cNvSpPr/>
            <p:nvPr/>
          </p:nvSpPr>
          <p:spPr bwMode="auto">
            <a:xfrm>
              <a:off x="6495509" y="2465094"/>
              <a:ext cx="161257" cy="152540"/>
            </a:xfrm>
            <a:custGeom>
              <a:avLst/>
              <a:gdLst>
                <a:gd name="T0" fmla="*/ 0 w 111"/>
                <a:gd name="T1" fmla="*/ 0 h 105"/>
                <a:gd name="T2" fmla="*/ 100 w 111"/>
                <a:gd name="T3" fmla="*/ 39 h 105"/>
                <a:gd name="T4" fmla="*/ 111 w 111"/>
                <a:gd name="T5" fmla="*/ 79 h 105"/>
                <a:gd name="T6" fmla="*/ 38 w 111"/>
                <a:gd name="T7" fmla="*/ 105 h 105"/>
                <a:gd name="T8" fmla="*/ 0 w 111"/>
                <a:gd name="T9" fmla="*/ 0 h 105"/>
              </a:gdLst>
              <a:ahLst/>
              <a:cxnLst>
                <a:cxn ang="0">
                  <a:pos x="T0" y="T1"/>
                </a:cxn>
                <a:cxn ang="0">
                  <a:pos x="T2" y="T3"/>
                </a:cxn>
                <a:cxn ang="0">
                  <a:pos x="T4" y="T5"/>
                </a:cxn>
                <a:cxn ang="0">
                  <a:pos x="T6" y="T7"/>
                </a:cxn>
                <a:cxn ang="0">
                  <a:pos x="T8" y="T9"/>
                </a:cxn>
              </a:cxnLst>
              <a:rect l="0" t="0" r="r" b="b"/>
              <a:pathLst>
                <a:path w="111" h="105">
                  <a:moveTo>
                    <a:pt x="0" y="0"/>
                  </a:moveTo>
                  <a:lnTo>
                    <a:pt x="100" y="39"/>
                  </a:lnTo>
                  <a:lnTo>
                    <a:pt x="111" y="79"/>
                  </a:lnTo>
                  <a:lnTo>
                    <a:pt x="38" y="105"/>
                  </a:lnTo>
                  <a:lnTo>
                    <a:pt x="0" y="0"/>
                  </a:lnTo>
                  <a:close/>
                </a:path>
              </a:pathLst>
            </a:custGeom>
            <a:solidFill>
              <a:srgbClr val="3F434D">
                <a:lumMod val="50000"/>
              </a:srgbClr>
            </a:solidFill>
            <a:ln>
              <a:noFill/>
            </a:ln>
          </p:spPr>
          <p:txBody>
            <a:bodyPr anchor="ctr"/>
            <a:lstStyle/>
            <a:p>
              <a:pPr algn="ctr"/>
              <a:endParaRPr/>
            </a:p>
          </p:txBody>
        </p:sp>
        <p:sp>
          <p:nvSpPr>
            <p:cNvPr id="507" name="ïṥḷîḍe">
              <a:extLst>
                <a:ext uri="{FF2B5EF4-FFF2-40B4-BE49-F238E27FC236}">
                  <a16:creationId xmlns:a16="http://schemas.microsoft.com/office/drawing/2014/main" xmlns="" id="{23D54FD3-686A-46C1-93E8-B98EC4D2F5DA}"/>
                </a:ext>
              </a:extLst>
            </p:cNvPr>
            <p:cNvSpPr/>
            <p:nvPr/>
          </p:nvSpPr>
          <p:spPr bwMode="auto">
            <a:xfrm>
              <a:off x="6495509" y="2465094"/>
              <a:ext cx="161257" cy="152540"/>
            </a:xfrm>
            <a:custGeom>
              <a:avLst/>
              <a:gdLst>
                <a:gd name="T0" fmla="*/ 0 w 111"/>
                <a:gd name="T1" fmla="*/ 0 h 105"/>
                <a:gd name="T2" fmla="*/ 100 w 111"/>
                <a:gd name="T3" fmla="*/ 39 h 105"/>
                <a:gd name="T4" fmla="*/ 111 w 111"/>
                <a:gd name="T5" fmla="*/ 79 h 105"/>
                <a:gd name="T6" fmla="*/ 38 w 111"/>
                <a:gd name="T7" fmla="*/ 105 h 105"/>
                <a:gd name="T8" fmla="*/ 0 w 111"/>
                <a:gd name="T9" fmla="*/ 0 h 105"/>
              </a:gdLst>
              <a:ahLst/>
              <a:cxnLst>
                <a:cxn ang="0">
                  <a:pos x="T0" y="T1"/>
                </a:cxn>
                <a:cxn ang="0">
                  <a:pos x="T2" y="T3"/>
                </a:cxn>
                <a:cxn ang="0">
                  <a:pos x="T4" y="T5"/>
                </a:cxn>
                <a:cxn ang="0">
                  <a:pos x="T6" y="T7"/>
                </a:cxn>
                <a:cxn ang="0">
                  <a:pos x="T8" y="T9"/>
                </a:cxn>
              </a:cxnLst>
              <a:rect l="0" t="0" r="r" b="b"/>
              <a:pathLst>
                <a:path w="111" h="105">
                  <a:moveTo>
                    <a:pt x="0" y="0"/>
                  </a:moveTo>
                  <a:lnTo>
                    <a:pt x="100" y="39"/>
                  </a:lnTo>
                  <a:lnTo>
                    <a:pt x="111" y="79"/>
                  </a:lnTo>
                  <a:lnTo>
                    <a:pt x="38" y="10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8" name="ïṥḻiḋè">
              <a:extLst>
                <a:ext uri="{FF2B5EF4-FFF2-40B4-BE49-F238E27FC236}">
                  <a16:creationId xmlns:a16="http://schemas.microsoft.com/office/drawing/2014/main" xmlns="" id="{85D8A127-F161-42BA-B949-53D0FD0ACC98}"/>
                </a:ext>
              </a:extLst>
            </p:cNvPr>
            <p:cNvSpPr/>
            <p:nvPr/>
          </p:nvSpPr>
          <p:spPr bwMode="auto">
            <a:xfrm>
              <a:off x="5878087" y="2483979"/>
              <a:ext cx="663911" cy="585462"/>
            </a:xfrm>
            <a:custGeom>
              <a:avLst/>
              <a:gdLst>
                <a:gd name="T0" fmla="*/ 69 w 243"/>
                <a:gd name="T1" fmla="*/ 73 h 215"/>
                <a:gd name="T2" fmla="*/ 68 w 243"/>
                <a:gd name="T3" fmla="*/ 73 h 215"/>
                <a:gd name="T4" fmla="*/ 35 w 243"/>
                <a:gd name="T5" fmla="*/ 79 h 215"/>
                <a:gd name="T6" fmla="*/ 25 w 243"/>
                <a:gd name="T7" fmla="*/ 84 h 215"/>
                <a:gd name="T8" fmla="*/ 9 w 243"/>
                <a:gd name="T9" fmla="*/ 134 h 215"/>
                <a:gd name="T10" fmla="*/ 41 w 243"/>
                <a:gd name="T11" fmla="*/ 195 h 215"/>
                <a:gd name="T12" fmla="*/ 74 w 243"/>
                <a:gd name="T13" fmla="*/ 215 h 215"/>
                <a:gd name="T14" fmla="*/ 91 w 243"/>
                <a:gd name="T15" fmla="*/ 211 h 215"/>
                <a:gd name="T16" fmla="*/ 97 w 243"/>
                <a:gd name="T17" fmla="*/ 209 h 215"/>
                <a:gd name="T18" fmla="*/ 94 w 243"/>
                <a:gd name="T19" fmla="*/ 173 h 215"/>
                <a:gd name="T20" fmla="*/ 87 w 243"/>
                <a:gd name="T21" fmla="*/ 177 h 215"/>
                <a:gd name="T22" fmla="*/ 83 w 243"/>
                <a:gd name="T23" fmla="*/ 178 h 215"/>
                <a:gd name="T24" fmla="*/ 55 w 243"/>
                <a:gd name="T25" fmla="*/ 148 h 215"/>
                <a:gd name="T26" fmla="*/ 67 w 243"/>
                <a:gd name="T27" fmla="*/ 106 h 215"/>
                <a:gd name="T28" fmla="*/ 71 w 243"/>
                <a:gd name="T29" fmla="*/ 105 h 215"/>
                <a:gd name="T30" fmla="*/ 89 w 243"/>
                <a:gd name="T31" fmla="*/ 116 h 215"/>
                <a:gd name="T32" fmla="*/ 86 w 243"/>
                <a:gd name="T33" fmla="*/ 74 h 215"/>
                <a:gd name="T34" fmla="*/ 69 w 243"/>
                <a:gd name="T35" fmla="*/ 73 h 215"/>
                <a:gd name="T36" fmla="*/ 182 w 243"/>
                <a:gd name="T37" fmla="*/ 4 h 215"/>
                <a:gd name="T38" fmla="*/ 83 w 243"/>
                <a:gd name="T39" fmla="*/ 55 h 215"/>
                <a:gd name="T40" fmla="*/ 85 w 243"/>
                <a:gd name="T41" fmla="*/ 56 h 215"/>
                <a:gd name="T42" fmla="*/ 85 w 243"/>
                <a:gd name="T43" fmla="*/ 54 h 215"/>
                <a:gd name="T44" fmla="*/ 106 w 243"/>
                <a:gd name="T45" fmla="*/ 43 h 215"/>
                <a:gd name="T46" fmla="*/ 109 w 243"/>
                <a:gd name="T47" fmla="*/ 77 h 215"/>
                <a:gd name="T48" fmla="*/ 110 w 243"/>
                <a:gd name="T49" fmla="*/ 78 h 215"/>
                <a:gd name="T50" fmla="*/ 109 w 243"/>
                <a:gd name="T51" fmla="*/ 78 h 215"/>
                <a:gd name="T52" fmla="*/ 121 w 243"/>
                <a:gd name="T53" fmla="*/ 198 h 215"/>
                <a:gd name="T54" fmla="*/ 110 w 243"/>
                <a:gd name="T55" fmla="*/ 203 h 215"/>
                <a:gd name="T56" fmla="*/ 170 w 243"/>
                <a:gd name="T57" fmla="*/ 175 h 215"/>
                <a:gd name="T58" fmla="*/ 148 w 243"/>
                <a:gd name="T59" fmla="*/ 21 h 215"/>
                <a:gd name="T60" fmla="*/ 182 w 243"/>
                <a:gd name="T61" fmla="*/ 4 h 215"/>
                <a:gd name="T62" fmla="*/ 202 w 243"/>
                <a:gd name="T63" fmla="*/ 0 h 215"/>
                <a:gd name="T64" fmla="*/ 182 w 243"/>
                <a:gd name="T65" fmla="*/ 4 h 215"/>
                <a:gd name="T66" fmla="*/ 194 w 243"/>
                <a:gd name="T67" fmla="*/ 0 h 215"/>
                <a:gd name="T68" fmla="*/ 202 w 243"/>
                <a:gd name="T69" fmla="*/ 161 h 215"/>
                <a:gd name="T70" fmla="*/ 178 w 243"/>
                <a:gd name="T71" fmla="*/ 172 h 215"/>
                <a:gd name="T72" fmla="*/ 225 w 243"/>
                <a:gd name="T73" fmla="*/ 151 h 215"/>
                <a:gd name="T74" fmla="*/ 241 w 243"/>
                <a:gd name="T75" fmla="*/ 101 h 215"/>
                <a:gd name="T76" fmla="*/ 232 w 243"/>
                <a:gd name="T77" fmla="*/ 21 h 215"/>
                <a:gd name="T78" fmla="*/ 202 w 243"/>
                <a:gd name="T79"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15">
                  <a:moveTo>
                    <a:pt x="69" y="73"/>
                  </a:moveTo>
                  <a:cubicBezTo>
                    <a:pt x="69" y="73"/>
                    <a:pt x="68" y="73"/>
                    <a:pt x="68" y="73"/>
                  </a:cubicBezTo>
                  <a:cubicBezTo>
                    <a:pt x="56" y="73"/>
                    <a:pt x="46" y="75"/>
                    <a:pt x="35" y="79"/>
                  </a:cubicBezTo>
                  <a:cubicBezTo>
                    <a:pt x="25" y="84"/>
                    <a:pt x="25" y="84"/>
                    <a:pt x="25" y="84"/>
                  </a:cubicBezTo>
                  <a:cubicBezTo>
                    <a:pt x="7" y="93"/>
                    <a:pt x="0" y="116"/>
                    <a:pt x="9" y="134"/>
                  </a:cubicBezTo>
                  <a:cubicBezTo>
                    <a:pt x="41" y="195"/>
                    <a:pt x="41" y="195"/>
                    <a:pt x="41" y="195"/>
                  </a:cubicBezTo>
                  <a:cubicBezTo>
                    <a:pt x="48" y="208"/>
                    <a:pt x="61" y="215"/>
                    <a:pt x="74" y="215"/>
                  </a:cubicBezTo>
                  <a:cubicBezTo>
                    <a:pt x="80" y="215"/>
                    <a:pt x="86" y="214"/>
                    <a:pt x="91" y="211"/>
                  </a:cubicBezTo>
                  <a:cubicBezTo>
                    <a:pt x="97" y="209"/>
                    <a:pt x="97" y="209"/>
                    <a:pt x="97" y="209"/>
                  </a:cubicBezTo>
                  <a:cubicBezTo>
                    <a:pt x="94" y="173"/>
                    <a:pt x="94" y="173"/>
                    <a:pt x="94" y="173"/>
                  </a:cubicBezTo>
                  <a:cubicBezTo>
                    <a:pt x="92" y="175"/>
                    <a:pt x="90" y="176"/>
                    <a:pt x="87" y="177"/>
                  </a:cubicBezTo>
                  <a:cubicBezTo>
                    <a:pt x="86" y="178"/>
                    <a:pt x="84" y="178"/>
                    <a:pt x="83" y="178"/>
                  </a:cubicBezTo>
                  <a:cubicBezTo>
                    <a:pt x="72" y="178"/>
                    <a:pt x="60" y="165"/>
                    <a:pt x="55" y="148"/>
                  </a:cubicBezTo>
                  <a:cubicBezTo>
                    <a:pt x="49" y="128"/>
                    <a:pt x="55" y="109"/>
                    <a:pt x="67" y="106"/>
                  </a:cubicBezTo>
                  <a:cubicBezTo>
                    <a:pt x="68" y="105"/>
                    <a:pt x="70" y="105"/>
                    <a:pt x="71" y="105"/>
                  </a:cubicBezTo>
                  <a:cubicBezTo>
                    <a:pt x="77" y="105"/>
                    <a:pt x="84" y="109"/>
                    <a:pt x="89" y="116"/>
                  </a:cubicBezTo>
                  <a:cubicBezTo>
                    <a:pt x="86" y="74"/>
                    <a:pt x="86" y="74"/>
                    <a:pt x="86" y="74"/>
                  </a:cubicBezTo>
                  <a:cubicBezTo>
                    <a:pt x="81" y="74"/>
                    <a:pt x="75" y="73"/>
                    <a:pt x="69" y="73"/>
                  </a:cubicBezTo>
                  <a:moveTo>
                    <a:pt x="182" y="4"/>
                  </a:moveTo>
                  <a:cubicBezTo>
                    <a:pt x="83" y="55"/>
                    <a:pt x="83" y="55"/>
                    <a:pt x="83" y="55"/>
                  </a:cubicBezTo>
                  <a:cubicBezTo>
                    <a:pt x="83" y="55"/>
                    <a:pt x="84" y="56"/>
                    <a:pt x="85" y="56"/>
                  </a:cubicBezTo>
                  <a:cubicBezTo>
                    <a:pt x="85" y="54"/>
                    <a:pt x="85" y="54"/>
                    <a:pt x="85" y="54"/>
                  </a:cubicBezTo>
                  <a:cubicBezTo>
                    <a:pt x="106" y="43"/>
                    <a:pt x="106" y="43"/>
                    <a:pt x="106" y="43"/>
                  </a:cubicBezTo>
                  <a:cubicBezTo>
                    <a:pt x="109" y="77"/>
                    <a:pt x="109" y="77"/>
                    <a:pt x="109" y="77"/>
                  </a:cubicBezTo>
                  <a:cubicBezTo>
                    <a:pt x="109" y="77"/>
                    <a:pt x="109" y="78"/>
                    <a:pt x="110" y="78"/>
                  </a:cubicBezTo>
                  <a:cubicBezTo>
                    <a:pt x="109" y="78"/>
                    <a:pt x="109" y="78"/>
                    <a:pt x="109" y="78"/>
                  </a:cubicBezTo>
                  <a:cubicBezTo>
                    <a:pt x="121" y="198"/>
                    <a:pt x="121" y="198"/>
                    <a:pt x="121" y="198"/>
                  </a:cubicBezTo>
                  <a:cubicBezTo>
                    <a:pt x="110" y="203"/>
                    <a:pt x="110" y="203"/>
                    <a:pt x="110" y="203"/>
                  </a:cubicBezTo>
                  <a:cubicBezTo>
                    <a:pt x="170" y="175"/>
                    <a:pt x="170" y="175"/>
                    <a:pt x="170" y="175"/>
                  </a:cubicBezTo>
                  <a:cubicBezTo>
                    <a:pt x="148" y="21"/>
                    <a:pt x="148" y="21"/>
                    <a:pt x="148" y="21"/>
                  </a:cubicBezTo>
                  <a:cubicBezTo>
                    <a:pt x="182" y="4"/>
                    <a:pt x="182" y="4"/>
                    <a:pt x="182" y="4"/>
                  </a:cubicBezTo>
                  <a:moveTo>
                    <a:pt x="202" y="0"/>
                  </a:moveTo>
                  <a:cubicBezTo>
                    <a:pt x="195" y="0"/>
                    <a:pt x="188" y="1"/>
                    <a:pt x="182" y="4"/>
                  </a:cubicBezTo>
                  <a:cubicBezTo>
                    <a:pt x="186" y="2"/>
                    <a:pt x="190" y="1"/>
                    <a:pt x="194" y="0"/>
                  </a:cubicBezTo>
                  <a:cubicBezTo>
                    <a:pt x="202" y="161"/>
                    <a:pt x="202" y="161"/>
                    <a:pt x="202" y="161"/>
                  </a:cubicBezTo>
                  <a:cubicBezTo>
                    <a:pt x="178" y="172"/>
                    <a:pt x="178" y="172"/>
                    <a:pt x="178" y="172"/>
                  </a:cubicBezTo>
                  <a:cubicBezTo>
                    <a:pt x="225" y="151"/>
                    <a:pt x="225" y="151"/>
                    <a:pt x="225" y="151"/>
                  </a:cubicBezTo>
                  <a:cubicBezTo>
                    <a:pt x="243" y="141"/>
                    <a:pt x="242" y="124"/>
                    <a:pt x="241" y="101"/>
                  </a:cubicBezTo>
                  <a:cubicBezTo>
                    <a:pt x="232" y="21"/>
                    <a:pt x="232" y="21"/>
                    <a:pt x="232" y="21"/>
                  </a:cubicBezTo>
                  <a:cubicBezTo>
                    <a:pt x="230" y="6"/>
                    <a:pt x="216" y="0"/>
                    <a:pt x="202" y="0"/>
                  </a:cubicBezTo>
                </a:path>
              </a:pathLst>
            </a:custGeom>
            <a:solidFill>
              <a:srgbClr val="F1A261"/>
            </a:solidFill>
            <a:ln>
              <a:noFill/>
            </a:ln>
          </p:spPr>
          <p:txBody>
            <a:bodyPr anchor="ctr"/>
            <a:lstStyle/>
            <a:p>
              <a:pPr algn="ctr"/>
              <a:endParaRPr/>
            </a:p>
          </p:txBody>
        </p:sp>
        <p:sp>
          <p:nvSpPr>
            <p:cNvPr id="509" name="íṣḷíḓê">
              <a:extLst>
                <a:ext uri="{FF2B5EF4-FFF2-40B4-BE49-F238E27FC236}">
                  <a16:creationId xmlns:a16="http://schemas.microsoft.com/office/drawing/2014/main" xmlns="" id="{7F68C53A-3E6C-4394-A906-97BEDECFD8C8}"/>
                </a:ext>
              </a:extLst>
            </p:cNvPr>
            <p:cNvSpPr/>
            <p:nvPr/>
          </p:nvSpPr>
          <p:spPr bwMode="auto">
            <a:xfrm>
              <a:off x="6013193" y="2770173"/>
              <a:ext cx="122032" cy="197575"/>
            </a:xfrm>
            <a:custGeom>
              <a:avLst/>
              <a:gdLst>
                <a:gd name="T0" fmla="*/ 32 w 45"/>
                <a:gd name="T1" fmla="*/ 61 h 73"/>
                <a:gd name="T2" fmla="*/ 11 w 45"/>
                <a:gd name="T3" fmla="*/ 35 h 73"/>
                <a:gd name="T4" fmla="*/ 17 w 45"/>
                <a:gd name="T5" fmla="*/ 1 h 73"/>
                <a:gd name="T6" fmla="*/ 19 w 45"/>
                <a:gd name="T7" fmla="*/ 1 h 73"/>
                <a:gd name="T8" fmla="*/ 39 w 45"/>
                <a:gd name="T9" fmla="*/ 27 h 73"/>
                <a:gd name="T10" fmla="*/ 34 w 45"/>
                <a:gd name="T11" fmla="*/ 61 h 73"/>
                <a:gd name="T12" fmla="*/ 32 w 45"/>
                <a:gd name="T13" fmla="*/ 61 h 73"/>
                <a:gd name="T14" fmla="*/ 22 w 45"/>
                <a:gd name="T15" fmla="*/ 0 h 73"/>
                <a:gd name="T16" fmla="*/ 18 w 45"/>
                <a:gd name="T17" fmla="*/ 1 h 73"/>
                <a:gd name="T18" fmla="*/ 6 w 45"/>
                <a:gd name="T19" fmla="*/ 43 h 73"/>
                <a:gd name="T20" fmla="*/ 34 w 45"/>
                <a:gd name="T21" fmla="*/ 73 h 73"/>
                <a:gd name="T22" fmla="*/ 38 w 45"/>
                <a:gd name="T23" fmla="*/ 72 h 73"/>
                <a:gd name="T24" fmla="*/ 45 w 45"/>
                <a:gd name="T25" fmla="*/ 68 h 73"/>
                <a:gd name="T26" fmla="*/ 40 w 45"/>
                <a:gd name="T27" fmla="*/ 11 h 73"/>
                <a:gd name="T28" fmla="*/ 22 w 4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73">
                  <a:moveTo>
                    <a:pt x="32" y="61"/>
                  </a:moveTo>
                  <a:cubicBezTo>
                    <a:pt x="24" y="61"/>
                    <a:pt x="15" y="50"/>
                    <a:pt x="11" y="35"/>
                  </a:cubicBezTo>
                  <a:cubicBezTo>
                    <a:pt x="6" y="19"/>
                    <a:pt x="9" y="3"/>
                    <a:pt x="17" y="1"/>
                  </a:cubicBezTo>
                  <a:cubicBezTo>
                    <a:pt x="17" y="1"/>
                    <a:pt x="18" y="1"/>
                    <a:pt x="19" y="1"/>
                  </a:cubicBezTo>
                  <a:cubicBezTo>
                    <a:pt x="26" y="1"/>
                    <a:pt x="35" y="12"/>
                    <a:pt x="39" y="27"/>
                  </a:cubicBezTo>
                  <a:cubicBezTo>
                    <a:pt x="44" y="44"/>
                    <a:pt x="41" y="59"/>
                    <a:pt x="34" y="61"/>
                  </a:cubicBezTo>
                  <a:cubicBezTo>
                    <a:pt x="33" y="61"/>
                    <a:pt x="32" y="61"/>
                    <a:pt x="32" y="61"/>
                  </a:cubicBezTo>
                  <a:moveTo>
                    <a:pt x="22" y="0"/>
                  </a:moveTo>
                  <a:cubicBezTo>
                    <a:pt x="21" y="0"/>
                    <a:pt x="19" y="0"/>
                    <a:pt x="18" y="1"/>
                  </a:cubicBezTo>
                  <a:cubicBezTo>
                    <a:pt x="6" y="4"/>
                    <a:pt x="0" y="23"/>
                    <a:pt x="6" y="43"/>
                  </a:cubicBezTo>
                  <a:cubicBezTo>
                    <a:pt x="11" y="60"/>
                    <a:pt x="23" y="73"/>
                    <a:pt x="34" y="73"/>
                  </a:cubicBezTo>
                  <a:cubicBezTo>
                    <a:pt x="35" y="73"/>
                    <a:pt x="37" y="73"/>
                    <a:pt x="38" y="72"/>
                  </a:cubicBezTo>
                  <a:cubicBezTo>
                    <a:pt x="41" y="71"/>
                    <a:pt x="43" y="70"/>
                    <a:pt x="45" y="68"/>
                  </a:cubicBezTo>
                  <a:cubicBezTo>
                    <a:pt x="40" y="11"/>
                    <a:pt x="40" y="11"/>
                    <a:pt x="40" y="11"/>
                  </a:cubicBezTo>
                  <a:cubicBezTo>
                    <a:pt x="35" y="4"/>
                    <a:pt x="28" y="0"/>
                    <a:pt x="22" y="0"/>
                  </a:cubicBezTo>
                </a:path>
              </a:pathLst>
            </a:custGeom>
            <a:solidFill>
              <a:srgbClr val="CE9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0" name="îSḷidé">
              <a:extLst>
                <a:ext uri="{FF2B5EF4-FFF2-40B4-BE49-F238E27FC236}">
                  <a16:creationId xmlns:a16="http://schemas.microsoft.com/office/drawing/2014/main" xmlns="" id="{32E87306-17E0-4381-89E0-7E0DC637C2EA}"/>
                </a:ext>
              </a:extLst>
            </p:cNvPr>
            <p:cNvSpPr/>
            <p:nvPr/>
          </p:nvSpPr>
          <p:spPr bwMode="auto">
            <a:xfrm>
              <a:off x="6029174" y="2773078"/>
              <a:ext cx="103146" cy="162709"/>
            </a:xfrm>
            <a:custGeom>
              <a:avLst/>
              <a:gdLst>
                <a:gd name="T0" fmla="*/ 13 w 38"/>
                <a:gd name="T1" fmla="*/ 0 h 60"/>
                <a:gd name="T2" fmla="*/ 11 w 38"/>
                <a:gd name="T3" fmla="*/ 0 h 60"/>
                <a:gd name="T4" fmla="*/ 5 w 38"/>
                <a:gd name="T5" fmla="*/ 34 h 60"/>
                <a:gd name="T6" fmla="*/ 26 w 38"/>
                <a:gd name="T7" fmla="*/ 60 h 60"/>
                <a:gd name="T8" fmla="*/ 28 w 38"/>
                <a:gd name="T9" fmla="*/ 60 h 60"/>
                <a:gd name="T10" fmla="*/ 33 w 38"/>
                <a:gd name="T11" fmla="*/ 26 h 60"/>
                <a:gd name="T12" fmla="*/ 13 w 38"/>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8" h="60">
                  <a:moveTo>
                    <a:pt x="13" y="0"/>
                  </a:moveTo>
                  <a:cubicBezTo>
                    <a:pt x="12" y="0"/>
                    <a:pt x="11" y="0"/>
                    <a:pt x="11" y="0"/>
                  </a:cubicBezTo>
                  <a:cubicBezTo>
                    <a:pt x="3" y="2"/>
                    <a:pt x="0" y="18"/>
                    <a:pt x="5" y="34"/>
                  </a:cubicBezTo>
                  <a:cubicBezTo>
                    <a:pt x="9" y="49"/>
                    <a:pt x="18" y="60"/>
                    <a:pt x="26" y="60"/>
                  </a:cubicBezTo>
                  <a:cubicBezTo>
                    <a:pt x="26" y="60"/>
                    <a:pt x="27" y="60"/>
                    <a:pt x="28" y="60"/>
                  </a:cubicBezTo>
                  <a:cubicBezTo>
                    <a:pt x="35" y="58"/>
                    <a:pt x="38" y="43"/>
                    <a:pt x="33" y="26"/>
                  </a:cubicBezTo>
                  <a:cubicBezTo>
                    <a:pt x="29" y="11"/>
                    <a:pt x="20" y="0"/>
                    <a:pt x="13" y="0"/>
                  </a:cubicBezTo>
                </a:path>
              </a:pathLst>
            </a:custGeom>
            <a:solidFill>
              <a:srgbClr val="4D41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1" name="ï$ḻïḓé">
              <a:extLst>
                <a:ext uri="{FF2B5EF4-FFF2-40B4-BE49-F238E27FC236}">
                  <a16:creationId xmlns:a16="http://schemas.microsoft.com/office/drawing/2014/main" xmlns="" id="{16CA6F0D-7A91-45E9-BBD2-D511EE35FB8D}"/>
                </a:ext>
              </a:extLst>
            </p:cNvPr>
            <p:cNvSpPr/>
            <p:nvPr/>
          </p:nvSpPr>
          <p:spPr bwMode="auto">
            <a:xfrm>
              <a:off x="5067448" y="2876224"/>
              <a:ext cx="751077" cy="549143"/>
            </a:xfrm>
            <a:custGeom>
              <a:avLst/>
              <a:gdLst>
                <a:gd name="T0" fmla="*/ 123 w 275"/>
                <a:gd name="T1" fmla="*/ 195 h 202"/>
                <a:gd name="T2" fmla="*/ 112 w 275"/>
                <a:gd name="T3" fmla="*/ 37 h 202"/>
                <a:gd name="T4" fmla="*/ 127 w 275"/>
                <a:gd name="T5" fmla="*/ 31 h 202"/>
                <a:gd name="T6" fmla="*/ 137 w 275"/>
                <a:gd name="T7" fmla="*/ 189 h 202"/>
                <a:gd name="T8" fmla="*/ 123 w 275"/>
                <a:gd name="T9" fmla="*/ 195 h 202"/>
                <a:gd name="T10" fmla="*/ 206 w 275"/>
                <a:gd name="T11" fmla="*/ 0 h 202"/>
                <a:gd name="T12" fmla="*/ 191 w 275"/>
                <a:gd name="T13" fmla="*/ 3 h 202"/>
                <a:gd name="T14" fmla="*/ 206 w 275"/>
                <a:gd name="T15" fmla="*/ 0 h 202"/>
                <a:gd name="T16" fmla="*/ 223 w 275"/>
                <a:gd name="T17" fmla="*/ 4 h 202"/>
                <a:gd name="T18" fmla="*/ 227 w 275"/>
                <a:gd name="T19" fmla="*/ 80 h 202"/>
                <a:gd name="T20" fmla="*/ 227 w 275"/>
                <a:gd name="T21" fmla="*/ 102 h 202"/>
                <a:gd name="T22" fmla="*/ 229 w 275"/>
                <a:gd name="T23" fmla="*/ 144 h 202"/>
                <a:gd name="T24" fmla="*/ 178 w 275"/>
                <a:gd name="T25" fmla="*/ 169 h 202"/>
                <a:gd name="T26" fmla="*/ 177 w 275"/>
                <a:gd name="T27" fmla="*/ 86 h 202"/>
                <a:gd name="T28" fmla="*/ 177 w 275"/>
                <a:gd name="T29" fmla="*/ 51 h 202"/>
                <a:gd name="T30" fmla="*/ 176 w 275"/>
                <a:gd name="T31" fmla="*/ 12 h 202"/>
                <a:gd name="T32" fmla="*/ 155 w 275"/>
                <a:gd name="T33" fmla="*/ 46 h 202"/>
                <a:gd name="T34" fmla="*/ 145 w 275"/>
                <a:gd name="T35" fmla="*/ 86 h 202"/>
                <a:gd name="T36" fmla="*/ 133 w 275"/>
                <a:gd name="T37" fmla="*/ 48 h 202"/>
                <a:gd name="T38" fmla="*/ 134 w 275"/>
                <a:gd name="T39" fmla="*/ 28 h 202"/>
                <a:gd name="T40" fmla="*/ 37 w 275"/>
                <a:gd name="T41" fmla="*/ 70 h 202"/>
                <a:gd name="T42" fmla="*/ 17 w 275"/>
                <a:gd name="T43" fmla="*/ 119 h 202"/>
                <a:gd name="T44" fmla="*/ 67 w 275"/>
                <a:gd name="T45" fmla="*/ 180 h 202"/>
                <a:gd name="T46" fmla="*/ 103 w 275"/>
                <a:gd name="T47" fmla="*/ 202 h 202"/>
                <a:gd name="T48" fmla="*/ 116 w 275"/>
                <a:gd name="T49" fmla="*/ 199 h 202"/>
                <a:gd name="T50" fmla="*/ 248 w 275"/>
                <a:gd name="T51" fmla="*/ 135 h 202"/>
                <a:gd name="T52" fmla="*/ 267 w 275"/>
                <a:gd name="T53" fmla="*/ 86 h 202"/>
                <a:gd name="T54" fmla="*/ 240 w 275"/>
                <a:gd name="T55" fmla="*/ 22 h 202"/>
                <a:gd name="T56" fmla="*/ 206 w 275"/>
                <a:gd name="T5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5" h="202">
                  <a:moveTo>
                    <a:pt x="123" y="195"/>
                  </a:moveTo>
                  <a:cubicBezTo>
                    <a:pt x="112" y="37"/>
                    <a:pt x="112" y="37"/>
                    <a:pt x="112" y="37"/>
                  </a:cubicBezTo>
                  <a:cubicBezTo>
                    <a:pt x="127" y="31"/>
                    <a:pt x="127" y="31"/>
                    <a:pt x="127" y="31"/>
                  </a:cubicBezTo>
                  <a:cubicBezTo>
                    <a:pt x="137" y="189"/>
                    <a:pt x="137" y="189"/>
                    <a:pt x="137" y="189"/>
                  </a:cubicBezTo>
                  <a:cubicBezTo>
                    <a:pt x="123" y="195"/>
                    <a:pt x="123" y="195"/>
                    <a:pt x="123" y="195"/>
                  </a:cubicBezTo>
                  <a:moveTo>
                    <a:pt x="206" y="0"/>
                  </a:moveTo>
                  <a:cubicBezTo>
                    <a:pt x="201" y="0"/>
                    <a:pt x="196" y="1"/>
                    <a:pt x="191" y="3"/>
                  </a:cubicBezTo>
                  <a:cubicBezTo>
                    <a:pt x="196" y="1"/>
                    <a:pt x="201" y="0"/>
                    <a:pt x="206" y="0"/>
                  </a:cubicBezTo>
                  <a:cubicBezTo>
                    <a:pt x="212" y="0"/>
                    <a:pt x="218" y="1"/>
                    <a:pt x="223" y="4"/>
                  </a:cubicBezTo>
                  <a:cubicBezTo>
                    <a:pt x="227" y="80"/>
                    <a:pt x="227" y="80"/>
                    <a:pt x="227" y="80"/>
                  </a:cubicBezTo>
                  <a:cubicBezTo>
                    <a:pt x="229" y="88"/>
                    <a:pt x="230" y="96"/>
                    <a:pt x="227" y="102"/>
                  </a:cubicBezTo>
                  <a:cubicBezTo>
                    <a:pt x="229" y="144"/>
                    <a:pt x="229" y="144"/>
                    <a:pt x="229" y="144"/>
                  </a:cubicBezTo>
                  <a:cubicBezTo>
                    <a:pt x="178" y="169"/>
                    <a:pt x="178" y="169"/>
                    <a:pt x="178" y="169"/>
                  </a:cubicBezTo>
                  <a:cubicBezTo>
                    <a:pt x="177" y="86"/>
                    <a:pt x="177" y="86"/>
                    <a:pt x="177" y="86"/>
                  </a:cubicBezTo>
                  <a:cubicBezTo>
                    <a:pt x="170" y="72"/>
                    <a:pt x="170" y="58"/>
                    <a:pt x="177" y="51"/>
                  </a:cubicBezTo>
                  <a:cubicBezTo>
                    <a:pt x="176" y="12"/>
                    <a:pt x="176" y="12"/>
                    <a:pt x="176" y="12"/>
                  </a:cubicBezTo>
                  <a:cubicBezTo>
                    <a:pt x="167" y="22"/>
                    <a:pt x="160" y="32"/>
                    <a:pt x="155" y="46"/>
                  </a:cubicBezTo>
                  <a:cubicBezTo>
                    <a:pt x="150" y="60"/>
                    <a:pt x="147" y="72"/>
                    <a:pt x="145" y="86"/>
                  </a:cubicBezTo>
                  <a:cubicBezTo>
                    <a:pt x="136" y="79"/>
                    <a:pt x="133" y="59"/>
                    <a:pt x="133" y="48"/>
                  </a:cubicBezTo>
                  <a:cubicBezTo>
                    <a:pt x="133" y="43"/>
                    <a:pt x="133" y="35"/>
                    <a:pt x="134" y="28"/>
                  </a:cubicBezTo>
                  <a:cubicBezTo>
                    <a:pt x="37" y="70"/>
                    <a:pt x="37" y="70"/>
                    <a:pt x="37" y="70"/>
                  </a:cubicBezTo>
                  <a:cubicBezTo>
                    <a:pt x="18" y="78"/>
                    <a:pt x="0" y="99"/>
                    <a:pt x="17" y="119"/>
                  </a:cubicBezTo>
                  <a:cubicBezTo>
                    <a:pt x="67" y="180"/>
                    <a:pt x="67" y="180"/>
                    <a:pt x="67" y="180"/>
                  </a:cubicBezTo>
                  <a:cubicBezTo>
                    <a:pt x="79" y="193"/>
                    <a:pt x="90" y="202"/>
                    <a:pt x="103" y="202"/>
                  </a:cubicBezTo>
                  <a:cubicBezTo>
                    <a:pt x="107" y="202"/>
                    <a:pt x="111" y="201"/>
                    <a:pt x="116" y="199"/>
                  </a:cubicBezTo>
                  <a:cubicBezTo>
                    <a:pt x="248" y="135"/>
                    <a:pt x="248" y="135"/>
                    <a:pt x="248" y="135"/>
                  </a:cubicBezTo>
                  <a:cubicBezTo>
                    <a:pt x="266" y="126"/>
                    <a:pt x="275" y="105"/>
                    <a:pt x="267" y="86"/>
                  </a:cubicBezTo>
                  <a:cubicBezTo>
                    <a:pt x="240" y="22"/>
                    <a:pt x="240" y="22"/>
                    <a:pt x="240" y="22"/>
                  </a:cubicBezTo>
                  <a:cubicBezTo>
                    <a:pt x="234" y="8"/>
                    <a:pt x="221" y="0"/>
                    <a:pt x="206" y="0"/>
                  </a:cubicBezTo>
                </a:path>
              </a:pathLst>
            </a:custGeom>
            <a:solidFill>
              <a:srgbClr val="F1A261"/>
            </a:solidFill>
            <a:ln>
              <a:noFill/>
            </a:ln>
          </p:spPr>
          <p:txBody>
            <a:bodyPr anchor="ctr"/>
            <a:lstStyle/>
            <a:p>
              <a:pPr algn="ctr"/>
              <a:endParaRPr/>
            </a:p>
          </p:txBody>
        </p:sp>
        <p:sp>
          <p:nvSpPr>
            <p:cNvPr id="512" name="ïşḷíḓé">
              <a:extLst>
                <a:ext uri="{FF2B5EF4-FFF2-40B4-BE49-F238E27FC236}">
                  <a16:creationId xmlns:a16="http://schemas.microsoft.com/office/drawing/2014/main" xmlns="" id="{9A4B327D-E04E-4269-883C-6BD2F65FDE96}"/>
                </a:ext>
              </a:extLst>
            </p:cNvPr>
            <p:cNvSpPr/>
            <p:nvPr/>
          </p:nvSpPr>
          <p:spPr bwMode="auto">
            <a:xfrm>
              <a:off x="5532331" y="3014236"/>
              <a:ext cx="162709" cy="139465"/>
            </a:xfrm>
            <a:custGeom>
              <a:avLst/>
              <a:gdLst>
                <a:gd name="T0" fmla="*/ 57 w 60"/>
                <a:gd name="T1" fmla="*/ 29 h 51"/>
                <a:gd name="T2" fmla="*/ 57 w 60"/>
                <a:gd name="T3" fmla="*/ 51 h 51"/>
                <a:gd name="T4" fmla="*/ 57 w 60"/>
                <a:gd name="T5" fmla="*/ 29 h 51"/>
                <a:gd name="T6" fmla="*/ 7 w 60"/>
                <a:gd name="T7" fmla="*/ 0 h 51"/>
                <a:gd name="T8" fmla="*/ 7 w 60"/>
                <a:gd name="T9" fmla="*/ 35 h 51"/>
                <a:gd name="T10" fmla="*/ 7 w 60"/>
                <a:gd name="T11" fmla="*/ 9 h 51"/>
                <a:gd name="T12" fmla="*/ 7 w 60"/>
                <a:gd name="T13" fmla="*/ 4 h 51"/>
                <a:gd name="T14" fmla="*/ 7 w 60"/>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1">
                  <a:moveTo>
                    <a:pt x="57" y="29"/>
                  </a:moveTo>
                  <a:cubicBezTo>
                    <a:pt x="57" y="51"/>
                    <a:pt x="57" y="51"/>
                    <a:pt x="57" y="51"/>
                  </a:cubicBezTo>
                  <a:cubicBezTo>
                    <a:pt x="60" y="45"/>
                    <a:pt x="59" y="37"/>
                    <a:pt x="57" y="29"/>
                  </a:cubicBezTo>
                  <a:moveTo>
                    <a:pt x="7" y="0"/>
                  </a:moveTo>
                  <a:cubicBezTo>
                    <a:pt x="0" y="7"/>
                    <a:pt x="0" y="21"/>
                    <a:pt x="7" y="35"/>
                  </a:cubicBezTo>
                  <a:cubicBezTo>
                    <a:pt x="7" y="9"/>
                    <a:pt x="7" y="9"/>
                    <a:pt x="7" y="9"/>
                  </a:cubicBezTo>
                  <a:cubicBezTo>
                    <a:pt x="7" y="8"/>
                    <a:pt x="7" y="6"/>
                    <a:pt x="7" y="4"/>
                  </a:cubicBezTo>
                  <a:cubicBezTo>
                    <a:pt x="7" y="0"/>
                    <a:pt x="7" y="0"/>
                    <a:pt x="7" y="0"/>
                  </a:cubicBezTo>
                </a:path>
              </a:pathLst>
            </a:custGeom>
            <a:solidFill>
              <a:srgbClr val="CE9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3" name="ïṩliḍè">
              <a:extLst>
                <a:ext uri="{FF2B5EF4-FFF2-40B4-BE49-F238E27FC236}">
                  <a16:creationId xmlns:a16="http://schemas.microsoft.com/office/drawing/2014/main" xmlns="" id="{CFDFBDCF-E7D0-4EBC-B51C-DDE36A2BBFB0}"/>
                </a:ext>
              </a:extLst>
            </p:cNvPr>
            <p:cNvSpPr/>
            <p:nvPr/>
          </p:nvSpPr>
          <p:spPr bwMode="auto">
            <a:xfrm>
              <a:off x="5551216" y="3025858"/>
              <a:ext cx="0" cy="13075"/>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2"/>
                    <a:pt x="0" y="4"/>
                    <a:pt x="0" y="5"/>
                  </a:cubicBezTo>
                  <a:cubicBezTo>
                    <a:pt x="0" y="0"/>
                    <a:pt x="0" y="0"/>
                    <a:pt x="0" y="0"/>
                  </a:cubicBezTo>
                </a:path>
              </a:pathLst>
            </a:custGeom>
            <a:solidFill>
              <a:srgbClr val="4D41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4" name="isľîḑe">
              <a:extLst>
                <a:ext uri="{FF2B5EF4-FFF2-40B4-BE49-F238E27FC236}">
                  <a16:creationId xmlns:a16="http://schemas.microsoft.com/office/drawing/2014/main" xmlns="" id="{8FA52551-CB02-49CF-9014-C2422FF21EBC}"/>
                </a:ext>
              </a:extLst>
            </p:cNvPr>
            <p:cNvSpPr/>
            <p:nvPr/>
          </p:nvSpPr>
          <p:spPr bwMode="auto">
            <a:xfrm>
              <a:off x="5542500" y="2883488"/>
              <a:ext cx="46488" cy="24697"/>
            </a:xfrm>
            <a:custGeom>
              <a:avLst/>
              <a:gdLst>
                <a:gd name="T0" fmla="*/ 17 w 17"/>
                <a:gd name="T1" fmla="*/ 0 h 9"/>
                <a:gd name="T2" fmla="*/ 0 w 17"/>
                <a:gd name="T3" fmla="*/ 7 h 9"/>
                <a:gd name="T4" fmla="*/ 2 w 17"/>
                <a:gd name="T5" fmla="*/ 9 h 9"/>
                <a:gd name="T6" fmla="*/ 2 w 17"/>
                <a:gd name="T7" fmla="*/ 7 h 9"/>
                <a:gd name="T8" fmla="*/ 17 w 17"/>
                <a:gd name="T9" fmla="*/ 0 h 9"/>
              </a:gdLst>
              <a:ahLst/>
              <a:cxnLst>
                <a:cxn ang="0">
                  <a:pos x="T0" y="T1"/>
                </a:cxn>
                <a:cxn ang="0">
                  <a:pos x="T2" y="T3"/>
                </a:cxn>
                <a:cxn ang="0">
                  <a:pos x="T4" y="T5"/>
                </a:cxn>
                <a:cxn ang="0">
                  <a:pos x="T6" y="T7"/>
                </a:cxn>
                <a:cxn ang="0">
                  <a:pos x="T8" y="T9"/>
                </a:cxn>
              </a:cxnLst>
              <a:rect l="0" t="0" r="r" b="b"/>
              <a:pathLst>
                <a:path w="17" h="9">
                  <a:moveTo>
                    <a:pt x="17" y="0"/>
                  </a:moveTo>
                  <a:cubicBezTo>
                    <a:pt x="0" y="7"/>
                    <a:pt x="0" y="7"/>
                    <a:pt x="0" y="7"/>
                  </a:cubicBezTo>
                  <a:cubicBezTo>
                    <a:pt x="1" y="8"/>
                    <a:pt x="2" y="8"/>
                    <a:pt x="2" y="9"/>
                  </a:cubicBezTo>
                  <a:cubicBezTo>
                    <a:pt x="2" y="7"/>
                    <a:pt x="2" y="7"/>
                    <a:pt x="2" y="7"/>
                  </a:cubicBezTo>
                  <a:cubicBezTo>
                    <a:pt x="17" y="0"/>
                    <a:pt x="17" y="0"/>
                    <a:pt x="17" y="0"/>
                  </a:cubicBezTo>
                </a:path>
              </a:pathLst>
            </a:custGeom>
            <a:solidFill>
              <a:srgbClr val="EEA4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5" name="iş1ïdè">
              <a:extLst>
                <a:ext uri="{FF2B5EF4-FFF2-40B4-BE49-F238E27FC236}">
                  <a16:creationId xmlns:a16="http://schemas.microsoft.com/office/drawing/2014/main" xmlns="" id="{766F850E-2DE8-4CD5-B15D-4608C738911E}"/>
                </a:ext>
              </a:extLst>
            </p:cNvPr>
            <p:cNvSpPr/>
            <p:nvPr/>
          </p:nvSpPr>
          <p:spPr bwMode="auto">
            <a:xfrm>
              <a:off x="5430638" y="2902373"/>
              <a:ext cx="117674" cy="207745"/>
            </a:xfrm>
            <a:custGeom>
              <a:avLst/>
              <a:gdLst>
                <a:gd name="T0" fmla="*/ 41 w 43"/>
                <a:gd name="T1" fmla="*/ 0 h 76"/>
                <a:gd name="T2" fmla="*/ 1 w 43"/>
                <a:gd name="T3" fmla="*/ 18 h 76"/>
                <a:gd name="T4" fmla="*/ 0 w 43"/>
                <a:gd name="T5" fmla="*/ 38 h 76"/>
                <a:gd name="T6" fmla="*/ 12 w 43"/>
                <a:gd name="T7" fmla="*/ 76 h 76"/>
                <a:gd name="T8" fmla="*/ 22 w 43"/>
                <a:gd name="T9" fmla="*/ 36 h 76"/>
                <a:gd name="T10" fmla="*/ 43 w 43"/>
                <a:gd name="T11" fmla="*/ 2 h 76"/>
                <a:gd name="T12" fmla="*/ 43 w 43"/>
                <a:gd name="T13" fmla="*/ 2 h 76"/>
                <a:gd name="T14" fmla="*/ 41 w 43"/>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76">
                  <a:moveTo>
                    <a:pt x="41" y="0"/>
                  </a:moveTo>
                  <a:cubicBezTo>
                    <a:pt x="1" y="18"/>
                    <a:pt x="1" y="18"/>
                    <a:pt x="1" y="18"/>
                  </a:cubicBezTo>
                  <a:cubicBezTo>
                    <a:pt x="0" y="25"/>
                    <a:pt x="0" y="33"/>
                    <a:pt x="0" y="38"/>
                  </a:cubicBezTo>
                  <a:cubicBezTo>
                    <a:pt x="0" y="49"/>
                    <a:pt x="3" y="69"/>
                    <a:pt x="12" y="76"/>
                  </a:cubicBezTo>
                  <a:cubicBezTo>
                    <a:pt x="14" y="62"/>
                    <a:pt x="17" y="50"/>
                    <a:pt x="22" y="36"/>
                  </a:cubicBezTo>
                  <a:cubicBezTo>
                    <a:pt x="27" y="22"/>
                    <a:pt x="34" y="12"/>
                    <a:pt x="43" y="2"/>
                  </a:cubicBezTo>
                  <a:cubicBezTo>
                    <a:pt x="43" y="2"/>
                    <a:pt x="43" y="2"/>
                    <a:pt x="43" y="2"/>
                  </a:cubicBezTo>
                  <a:cubicBezTo>
                    <a:pt x="43" y="1"/>
                    <a:pt x="42" y="1"/>
                    <a:pt x="41" y="0"/>
                  </a:cubicBezTo>
                </a:path>
              </a:pathLst>
            </a:custGeom>
            <a:solidFill>
              <a:srgbClr val="8362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6" name="ïṣľiḓè">
              <a:extLst>
                <a:ext uri="{FF2B5EF4-FFF2-40B4-BE49-F238E27FC236}">
                  <a16:creationId xmlns:a16="http://schemas.microsoft.com/office/drawing/2014/main" xmlns="" id="{D23E2424-9D99-455F-84B6-B885F3BA363C}"/>
                </a:ext>
              </a:extLst>
            </p:cNvPr>
            <p:cNvSpPr/>
            <p:nvPr/>
          </p:nvSpPr>
          <p:spPr bwMode="auto">
            <a:xfrm>
              <a:off x="5973969" y="2633614"/>
              <a:ext cx="204839" cy="65375"/>
            </a:xfrm>
            <a:custGeom>
              <a:avLst/>
              <a:gdLst>
                <a:gd name="T0" fmla="*/ 74 w 75"/>
                <a:gd name="T1" fmla="*/ 22 h 24"/>
                <a:gd name="T2" fmla="*/ 74 w 75"/>
                <a:gd name="T3" fmla="*/ 23 h 24"/>
                <a:gd name="T4" fmla="*/ 75 w 75"/>
                <a:gd name="T5" fmla="*/ 23 h 24"/>
                <a:gd name="T6" fmla="*/ 74 w 75"/>
                <a:gd name="T7" fmla="*/ 22 h 24"/>
                <a:gd name="T8" fmla="*/ 48 w 75"/>
                <a:gd name="T9" fmla="*/ 0 h 24"/>
                <a:gd name="T10" fmla="*/ 0 w 75"/>
                <a:gd name="T11" fmla="*/ 24 h 24"/>
                <a:gd name="T12" fmla="*/ 33 w 75"/>
                <a:gd name="T13" fmla="*/ 18 h 24"/>
                <a:gd name="T14" fmla="*/ 34 w 75"/>
                <a:gd name="T15" fmla="*/ 18 h 24"/>
                <a:gd name="T16" fmla="*/ 51 w 75"/>
                <a:gd name="T17" fmla="*/ 19 h 24"/>
                <a:gd name="T18" fmla="*/ 50 w 75"/>
                <a:gd name="T19" fmla="*/ 1 h 24"/>
                <a:gd name="T20" fmla="*/ 48 w 75"/>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24">
                  <a:moveTo>
                    <a:pt x="74" y="22"/>
                  </a:moveTo>
                  <a:cubicBezTo>
                    <a:pt x="74" y="23"/>
                    <a:pt x="74" y="23"/>
                    <a:pt x="74" y="23"/>
                  </a:cubicBezTo>
                  <a:cubicBezTo>
                    <a:pt x="74" y="23"/>
                    <a:pt x="74" y="23"/>
                    <a:pt x="75" y="23"/>
                  </a:cubicBezTo>
                  <a:cubicBezTo>
                    <a:pt x="74" y="23"/>
                    <a:pt x="74" y="22"/>
                    <a:pt x="74" y="22"/>
                  </a:cubicBezTo>
                  <a:moveTo>
                    <a:pt x="48" y="0"/>
                  </a:moveTo>
                  <a:cubicBezTo>
                    <a:pt x="0" y="24"/>
                    <a:pt x="0" y="24"/>
                    <a:pt x="0" y="24"/>
                  </a:cubicBezTo>
                  <a:cubicBezTo>
                    <a:pt x="11" y="20"/>
                    <a:pt x="21" y="18"/>
                    <a:pt x="33" y="18"/>
                  </a:cubicBezTo>
                  <a:cubicBezTo>
                    <a:pt x="33" y="18"/>
                    <a:pt x="34" y="18"/>
                    <a:pt x="34" y="18"/>
                  </a:cubicBezTo>
                  <a:cubicBezTo>
                    <a:pt x="40" y="18"/>
                    <a:pt x="46" y="19"/>
                    <a:pt x="51" y="19"/>
                  </a:cubicBezTo>
                  <a:cubicBezTo>
                    <a:pt x="50" y="1"/>
                    <a:pt x="50" y="1"/>
                    <a:pt x="50" y="1"/>
                  </a:cubicBezTo>
                  <a:cubicBezTo>
                    <a:pt x="49" y="1"/>
                    <a:pt x="48" y="0"/>
                    <a:pt x="48" y="0"/>
                  </a:cubicBezTo>
                </a:path>
              </a:pathLst>
            </a:custGeom>
            <a:solidFill>
              <a:srgbClr val="8362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7" name="iSḷíḋè">
              <a:extLst>
                <a:ext uri="{FF2B5EF4-FFF2-40B4-BE49-F238E27FC236}">
                  <a16:creationId xmlns:a16="http://schemas.microsoft.com/office/drawing/2014/main" xmlns="" id="{173AC38C-A44B-4EDA-AE27-212C37304AD5}"/>
                </a:ext>
              </a:extLst>
            </p:cNvPr>
            <p:cNvSpPr/>
            <p:nvPr/>
          </p:nvSpPr>
          <p:spPr bwMode="auto">
            <a:xfrm>
              <a:off x="6342970" y="2951767"/>
              <a:ext cx="21792" cy="8717"/>
            </a:xfrm>
            <a:custGeom>
              <a:avLst/>
              <a:gdLst>
                <a:gd name="T0" fmla="*/ 15 w 15"/>
                <a:gd name="T1" fmla="*/ 0 h 6"/>
                <a:gd name="T2" fmla="*/ 0 w 15"/>
                <a:gd name="T3" fmla="*/ 6 h 6"/>
                <a:gd name="T4" fmla="*/ 0 w 15"/>
                <a:gd name="T5" fmla="*/ 6 h 6"/>
                <a:gd name="T6" fmla="*/ 15 w 15"/>
                <a:gd name="T7" fmla="*/ 0 h 6"/>
              </a:gdLst>
              <a:ahLst/>
              <a:cxnLst>
                <a:cxn ang="0">
                  <a:pos x="T0" y="T1"/>
                </a:cxn>
                <a:cxn ang="0">
                  <a:pos x="T2" y="T3"/>
                </a:cxn>
                <a:cxn ang="0">
                  <a:pos x="T4" y="T5"/>
                </a:cxn>
                <a:cxn ang="0">
                  <a:pos x="T6" y="T7"/>
                </a:cxn>
              </a:cxnLst>
              <a:rect l="0" t="0" r="r" b="b"/>
              <a:pathLst>
                <a:path w="15" h="6">
                  <a:moveTo>
                    <a:pt x="15" y="0"/>
                  </a:moveTo>
                  <a:lnTo>
                    <a:pt x="0" y="6"/>
                  </a:lnTo>
                  <a:lnTo>
                    <a:pt x="0" y="6"/>
                  </a:lnTo>
                  <a:lnTo>
                    <a:pt x="15" y="0"/>
                  </a:lnTo>
                  <a:close/>
                </a:path>
              </a:pathLst>
            </a:custGeom>
            <a:solidFill>
              <a:srgbClr val="ECA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8" name="îSḻiḑe">
              <a:extLst>
                <a:ext uri="{FF2B5EF4-FFF2-40B4-BE49-F238E27FC236}">
                  <a16:creationId xmlns:a16="http://schemas.microsoft.com/office/drawing/2014/main" xmlns="" id="{8A769F97-D11E-45D5-8958-F3A3524C9532}"/>
                </a:ext>
              </a:extLst>
            </p:cNvPr>
            <p:cNvSpPr/>
            <p:nvPr/>
          </p:nvSpPr>
          <p:spPr bwMode="auto">
            <a:xfrm>
              <a:off x="6342970" y="2951767"/>
              <a:ext cx="21792" cy="8717"/>
            </a:xfrm>
            <a:custGeom>
              <a:avLst/>
              <a:gdLst>
                <a:gd name="T0" fmla="*/ 15 w 15"/>
                <a:gd name="T1" fmla="*/ 0 h 6"/>
                <a:gd name="T2" fmla="*/ 0 w 15"/>
                <a:gd name="T3" fmla="*/ 6 h 6"/>
                <a:gd name="T4" fmla="*/ 0 w 15"/>
                <a:gd name="T5" fmla="*/ 6 h 6"/>
                <a:gd name="T6" fmla="*/ 15 w 15"/>
                <a:gd name="T7" fmla="*/ 0 h 6"/>
              </a:gdLst>
              <a:ahLst/>
              <a:cxnLst>
                <a:cxn ang="0">
                  <a:pos x="T0" y="T1"/>
                </a:cxn>
                <a:cxn ang="0">
                  <a:pos x="T2" y="T3"/>
                </a:cxn>
                <a:cxn ang="0">
                  <a:pos x="T4" y="T5"/>
                </a:cxn>
                <a:cxn ang="0">
                  <a:pos x="T6" y="T7"/>
                </a:cxn>
              </a:cxnLst>
              <a:rect l="0" t="0" r="r" b="b"/>
              <a:pathLst>
                <a:path w="15" h="6">
                  <a:moveTo>
                    <a:pt x="15" y="0"/>
                  </a:moveTo>
                  <a:lnTo>
                    <a:pt x="0" y="6"/>
                  </a:lnTo>
                  <a:lnTo>
                    <a:pt x="0" y="6"/>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9" name="îṩļíde">
              <a:extLst>
                <a:ext uri="{FF2B5EF4-FFF2-40B4-BE49-F238E27FC236}">
                  <a16:creationId xmlns:a16="http://schemas.microsoft.com/office/drawing/2014/main" xmlns="" id="{7B98997A-C413-4EF5-98FF-9FF83794ACBE}"/>
                </a:ext>
              </a:extLst>
            </p:cNvPr>
            <p:cNvSpPr/>
            <p:nvPr/>
          </p:nvSpPr>
          <p:spPr bwMode="auto">
            <a:xfrm>
              <a:off x="6283406" y="2483979"/>
              <a:ext cx="146729" cy="476505"/>
            </a:xfrm>
            <a:custGeom>
              <a:avLst/>
              <a:gdLst>
                <a:gd name="T0" fmla="*/ 46 w 54"/>
                <a:gd name="T1" fmla="*/ 0 h 175"/>
                <a:gd name="T2" fmla="*/ 34 w 54"/>
                <a:gd name="T3" fmla="*/ 4 h 175"/>
                <a:gd name="T4" fmla="*/ 34 w 54"/>
                <a:gd name="T5" fmla="*/ 4 h 175"/>
                <a:gd name="T6" fmla="*/ 0 w 54"/>
                <a:gd name="T7" fmla="*/ 21 h 175"/>
                <a:gd name="T8" fmla="*/ 22 w 54"/>
                <a:gd name="T9" fmla="*/ 175 h 175"/>
                <a:gd name="T10" fmla="*/ 30 w 54"/>
                <a:gd name="T11" fmla="*/ 172 h 175"/>
                <a:gd name="T12" fmla="*/ 54 w 54"/>
                <a:gd name="T13" fmla="*/ 161 h 175"/>
                <a:gd name="T14" fmla="*/ 46 w 54"/>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175">
                  <a:moveTo>
                    <a:pt x="46" y="0"/>
                  </a:moveTo>
                  <a:cubicBezTo>
                    <a:pt x="42" y="1"/>
                    <a:pt x="38" y="2"/>
                    <a:pt x="34" y="4"/>
                  </a:cubicBezTo>
                  <a:cubicBezTo>
                    <a:pt x="34" y="4"/>
                    <a:pt x="34" y="4"/>
                    <a:pt x="34" y="4"/>
                  </a:cubicBezTo>
                  <a:cubicBezTo>
                    <a:pt x="0" y="21"/>
                    <a:pt x="0" y="21"/>
                    <a:pt x="0" y="21"/>
                  </a:cubicBezTo>
                  <a:cubicBezTo>
                    <a:pt x="22" y="175"/>
                    <a:pt x="22" y="175"/>
                    <a:pt x="22" y="175"/>
                  </a:cubicBezTo>
                  <a:cubicBezTo>
                    <a:pt x="30" y="172"/>
                    <a:pt x="30" y="172"/>
                    <a:pt x="30" y="172"/>
                  </a:cubicBezTo>
                  <a:cubicBezTo>
                    <a:pt x="54" y="161"/>
                    <a:pt x="54" y="161"/>
                    <a:pt x="54" y="161"/>
                  </a:cubicBezTo>
                  <a:cubicBezTo>
                    <a:pt x="46" y="0"/>
                    <a:pt x="46" y="0"/>
                    <a:pt x="46" y="0"/>
                  </a:cubicBezTo>
                </a:path>
              </a:pathLst>
            </a:custGeom>
            <a:solidFill>
              <a:srgbClr val="F1A261">
                <a:alpha val="40000"/>
              </a:srgbClr>
            </a:solidFill>
            <a:ln>
              <a:noFill/>
            </a:ln>
          </p:spPr>
          <p:txBody>
            <a:bodyPr anchor="ctr"/>
            <a:lstStyle/>
            <a:p>
              <a:pPr algn="ctr"/>
              <a:endParaRPr/>
            </a:p>
          </p:txBody>
        </p:sp>
        <p:sp>
          <p:nvSpPr>
            <p:cNvPr id="520" name="íṡļîḑê">
              <a:extLst>
                <a:ext uri="{FF2B5EF4-FFF2-40B4-BE49-F238E27FC236}">
                  <a16:creationId xmlns:a16="http://schemas.microsoft.com/office/drawing/2014/main" xmlns="" id="{7B530157-3809-47D9-BB10-CF0278540E4C}"/>
                </a:ext>
              </a:extLst>
            </p:cNvPr>
            <p:cNvSpPr/>
            <p:nvPr/>
          </p:nvSpPr>
          <p:spPr bwMode="auto">
            <a:xfrm>
              <a:off x="5373980" y="2960484"/>
              <a:ext cx="68280" cy="445997"/>
            </a:xfrm>
            <a:custGeom>
              <a:avLst/>
              <a:gdLst>
                <a:gd name="T0" fmla="*/ 28 w 47"/>
                <a:gd name="T1" fmla="*/ 0 h 307"/>
                <a:gd name="T2" fmla="*/ 0 w 47"/>
                <a:gd name="T3" fmla="*/ 11 h 307"/>
                <a:gd name="T4" fmla="*/ 20 w 47"/>
                <a:gd name="T5" fmla="*/ 307 h 307"/>
                <a:gd name="T6" fmla="*/ 47 w 47"/>
                <a:gd name="T7" fmla="*/ 296 h 307"/>
                <a:gd name="T8" fmla="*/ 28 w 47"/>
                <a:gd name="T9" fmla="*/ 0 h 307"/>
              </a:gdLst>
              <a:ahLst/>
              <a:cxnLst>
                <a:cxn ang="0">
                  <a:pos x="T0" y="T1"/>
                </a:cxn>
                <a:cxn ang="0">
                  <a:pos x="T2" y="T3"/>
                </a:cxn>
                <a:cxn ang="0">
                  <a:pos x="T4" y="T5"/>
                </a:cxn>
                <a:cxn ang="0">
                  <a:pos x="T6" y="T7"/>
                </a:cxn>
                <a:cxn ang="0">
                  <a:pos x="T8" y="T9"/>
                </a:cxn>
              </a:cxnLst>
              <a:rect l="0" t="0" r="r" b="b"/>
              <a:pathLst>
                <a:path w="47" h="307">
                  <a:moveTo>
                    <a:pt x="28" y="0"/>
                  </a:moveTo>
                  <a:lnTo>
                    <a:pt x="0" y="11"/>
                  </a:lnTo>
                  <a:lnTo>
                    <a:pt x="20" y="307"/>
                  </a:lnTo>
                  <a:lnTo>
                    <a:pt x="47" y="296"/>
                  </a:lnTo>
                  <a:lnTo>
                    <a:pt x="28" y="0"/>
                  </a:lnTo>
                  <a:close/>
                </a:path>
              </a:pathLst>
            </a:custGeom>
            <a:solidFill>
              <a:srgbClr val="F1A261">
                <a:alpha val="40000"/>
              </a:srgbClr>
            </a:solidFill>
            <a:ln>
              <a:noFill/>
            </a:ln>
          </p:spPr>
          <p:txBody>
            <a:bodyPr anchor="ctr"/>
            <a:lstStyle/>
            <a:p>
              <a:pPr algn="ctr"/>
              <a:endParaRPr/>
            </a:p>
          </p:txBody>
        </p:sp>
        <p:sp>
          <p:nvSpPr>
            <p:cNvPr id="521" name="îşḻíḋe">
              <a:extLst>
                <a:ext uri="{FF2B5EF4-FFF2-40B4-BE49-F238E27FC236}">
                  <a16:creationId xmlns:a16="http://schemas.microsoft.com/office/drawing/2014/main" xmlns="" id="{0812312D-A2DB-4293-B1A3-F6C560E297B3}"/>
                </a:ext>
              </a:extLst>
            </p:cNvPr>
            <p:cNvSpPr/>
            <p:nvPr/>
          </p:nvSpPr>
          <p:spPr bwMode="auto">
            <a:xfrm>
              <a:off x="5373980" y="2960484"/>
              <a:ext cx="68280" cy="445997"/>
            </a:xfrm>
            <a:custGeom>
              <a:avLst/>
              <a:gdLst>
                <a:gd name="T0" fmla="*/ 28 w 47"/>
                <a:gd name="T1" fmla="*/ 0 h 307"/>
                <a:gd name="T2" fmla="*/ 0 w 47"/>
                <a:gd name="T3" fmla="*/ 11 h 307"/>
                <a:gd name="T4" fmla="*/ 20 w 47"/>
                <a:gd name="T5" fmla="*/ 307 h 307"/>
                <a:gd name="T6" fmla="*/ 47 w 47"/>
                <a:gd name="T7" fmla="*/ 296 h 307"/>
                <a:gd name="T8" fmla="*/ 28 w 47"/>
                <a:gd name="T9" fmla="*/ 0 h 307"/>
              </a:gdLst>
              <a:ahLst/>
              <a:cxnLst>
                <a:cxn ang="0">
                  <a:pos x="T0" y="T1"/>
                </a:cxn>
                <a:cxn ang="0">
                  <a:pos x="T2" y="T3"/>
                </a:cxn>
                <a:cxn ang="0">
                  <a:pos x="T4" y="T5"/>
                </a:cxn>
                <a:cxn ang="0">
                  <a:pos x="T6" y="T7"/>
                </a:cxn>
                <a:cxn ang="0">
                  <a:pos x="T8" y="T9"/>
                </a:cxn>
              </a:cxnLst>
              <a:rect l="0" t="0" r="r" b="b"/>
              <a:pathLst>
                <a:path w="47" h="307">
                  <a:moveTo>
                    <a:pt x="28" y="0"/>
                  </a:moveTo>
                  <a:lnTo>
                    <a:pt x="0" y="11"/>
                  </a:lnTo>
                  <a:lnTo>
                    <a:pt x="20" y="307"/>
                  </a:lnTo>
                  <a:lnTo>
                    <a:pt x="47" y="296"/>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2" name="iŝḷïdè">
              <a:extLst>
                <a:ext uri="{FF2B5EF4-FFF2-40B4-BE49-F238E27FC236}">
                  <a16:creationId xmlns:a16="http://schemas.microsoft.com/office/drawing/2014/main" xmlns="" id="{69F09323-5697-40A1-A862-4041A240427F}"/>
                </a:ext>
              </a:extLst>
            </p:cNvPr>
            <p:cNvSpPr/>
            <p:nvPr/>
          </p:nvSpPr>
          <p:spPr bwMode="auto">
            <a:xfrm>
              <a:off x="5548311" y="2876224"/>
              <a:ext cx="145276" cy="459072"/>
            </a:xfrm>
            <a:custGeom>
              <a:avLst/>
              <a:gdLst>
                <a:gd name="T0" fmla="*/ 1 w 53"/>
                <a:gd name="T1" fmla="*/ 86 h 169"/>
                <a:gd name="T2" fmla="*/ 2 w 53"/>
                <a:gd name="T3" fmla="*/ 169 h 169"/>
                <a:gd name="T4" fmla="*/ 53 w 53"/>
                <a:gd name="T5" fmla="*/ 144 h 169"/>
                <a:gd name="T6" fmla="*/ 51 w 53"/>
                <a:gd name="T7" fmla="*/ 102 h 169"/>
                <a:gd name="T8" fmla="*/ 46 w 53"/>
                <a:gd name="T9" fmla="*/ 110 h 169"/>
                <a:gd name="T10" fmla="*/ 36 w 53"/>
                <a:gd name="T11" fmla="*/ 113 h 169"/>
                <a:gd name="T12" fmla="*/ 5 w 53"/>
                <a:gd name="T13" fmla="*/ 93 h 169"/>
                <a:gd name="T14" fmla="*/ 1 w 53"/>
                <a:gd name="T15" fmla="*/ 86 h 169"/>
                <a:gd name="T16" fmla="*/ 30 w 53"/>
                <a:gd name="T17" fmla="*/ 0 h 169"/>
                <a:gd name="T18" fmla="*/ 15 w 53"/>
                <a:gd name="T19" fmla="*/ 3 h 169"/>
                <a:gd name="T20" fmla="*/ 15 w 53"/>
                <a:gd name="T21" fmla="*/ 3 h 169"/>
                <a:gd name="T22" fmla="*/ 0 w 53"/>
                <a:gd name="T23" fmla="*/ 10 h 169"/>
                <a:gd name="T24" fmla="*/ 0 w 53"/>
                <a:gd name="T25" fmla="*/ 12 h 169"/>
                <a:gd name="T26" fmla="*/ 0 w 53"/>
                <a:gd name="T27" fmla="*/ 12 h 169"/>
                <a:gd name="T28" fmla="*/ 0 w 53"/>
                <a:gd name="T29" fmla="*/ 12 h 169"/>
                <a:gd name="T30" fmla="*/ 1 w 53"/>
                <a:gd name="T31" fmla="*/ 51 h 169"/>
                <a:gd name="T32" fmla="*/ 3 w 53"/>
                <a:gd name="T33" fmla="*/ 49 h 169"/>
                <a:gd name="T34" fmla="*/ 12 w 53"/>
                <a:gd name="T35" fmla="*/ 46 h 169"/>
                <a:gd name="T36" fmla="*/ 43 w 53"/>
                <a:gd name="T37" fmla="*/ 66 h 169"/>
                <a:gd name="T38" fmla="*/ 51 w 53"/>
                <a:gd name="T39" fmla="*/ 80 h 169"/>
                <a:gd name="T40" fmla="*/ 47 w 53"/>
                <a:gd name="T41" fmla="*/ 4 h 169"/>
                <a:gd name="T42" fmla="*/ 30 w 53"/>
                <a:gd name="T4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169">
                  <a:moveTo>
                    <a:pt x="1" y="86"/>
                  </a:moveTo>
                  <a:cubicBezTo>
                    <a:pt x="2" y="169"/>
                    <a:pt x="2" y="169"/>
                    <a:pt x="2" y="169"/>
                  </a:cubicBezTo>
                  <a:cubicBezTo>
                    <a:pt x="53" y="144"/>
                    <a:pt x="53" y="144"/>
                    <a:pt x="53" y="144"/>
                  </a:cubicBezTo>
                  <a:cubicBezTo>
                    <a:pt x="51" y="102"/>
                    <a:pt x="51" y="102"/>
                    <a:pt x="51" y="102"/>
                  </a:cubicBezTo>
                  <a:cubicBezTo>
                    <a:pt x="50" y="105"/>
                    <a:pt x="48" y="108"/>
                    <a:pt x="46" y="110"/>
                  </a:cubicBezTo>
                  <a:cubicBezTo>
                    <a:pt x="43" y="112"/>
                    <a:pt x="40" y="113"/>
                    <a:pt x="36" y="113"/>
                  </a:cubicBezTo>
                  <a:cubicBezTo>
                    <a:pt x="26" y="113"/>
                    <a:pt x="14" y="105"/>
                    <a:pt x="5" y="93"/>
                  </a:cubicBezTo>
                  <a:cubicBezTo>
                    <a:pt x="4" y="90"/>
                    <a:pt x="2" y="88"/>
                    <a:pt x="1" y="86"/>
                  </a:cubicBezTo>
                  <a:moveTo>
                    <a:pt x="30" y="0"/>
                  </a:moveTo>
                  <a:cubicBezTo>
                    <a:pt x="25" y="0"/>
                    <a:pt x="20" y="1"/>
                    <a:pt x="15" y="3"/>
                  </a:cubicBezTo>
                  <a:cubicBezTo>
                    <a:pt x="15" y="3"/>
                    <a:pt x="15" y="3"/>
                    <a:pt x="15" y="3"/>
                  </a:cubicBezTo>
                  <a:cubicBezTo>
                    <a:pt x="0" y="10"/>
                    <a:pt x="0" y="10"/>
                    <a:pt x="0" y="10"/>
                  </a:cubicBezTo>
                  <a:cubicBezTo>
                    <a:pt x="0" y="12"/>
                    <a:pt x="0" y="12"/>
                    <a:pt x="0" y="12"/>
                  </a:cubicBezTo>
                  <a:cubicBezTo>
                    <a:pt x="0" y="12"/>
                    <a:pt x="0" y="12"/>
                    <a:pt x="0" y="12"/>
                  </a:cubicBezTo>
                  <a:cubicBezTo>
                    <a:pt x="0" y="12"/>
                    <a:pt x="0" y="12"/>
                    <a:pt x="0" y="12"/>
                  </a:cubicBezTo>
                  <a:cubicBezTo>
                    <a:pt x="1" y="51"/>
                    <a:pt x="1" y="51"/>
                    <a:pt x="1" y="51"/>
                  </a:cubicBezTo>
                  <a:cubicBezTo>
                    <a:pt x="1" y="50"/>
                    <a:pt x="2" y="50"/>
                    <a:pt x="3" y="49"/>
                  </a:cubicBezTo>
                  <a:cubicBezTo>
                    <a:pt x="6" y="47"/>
                    <a:pt x="9" y="46"/>
                    <a:pt x="12" y="46"/>
                  </a:cubicBezTo>
                  <a:cubicBezTo>
                    <a:pt x="22" y="46"/>
                    <a:pt x="35" y="54"/>
                    <a:pt x="43" y="66"/>
                  </a:cubicBezTo>
                  <a:cubicBezTo>
                    <a:pt x="47" y="71"/>
                    <a:pt x="49" y="76"/>
                    <a:pt x="51" y="80"/>
                  </a:cubicBezTo>
                  <a:cubicBezTo>
                    <a:pt x="47" y="4"/>
                    <a:pt x="47" y="4"/>
                    <a:pt x="47" y="4"/>
                  </a:cubicBezTo>
                  <a:cubicBezTo>
                    <a:pt x="42" y="1"/>
                    <a:pt x="36" y="0"/>
                    <a:pt x="30" y="0"/>
                  </a:cubicBezTo>
                </a:path>
              </a:pathLst>
            </a:custGeom>
            <a:solidFill>
              <a:srgbClr val="F1A261">
                <a:alpha val="40000"/>
              </a:srgbClr>
            </a:solidFill>
            <a:ln>
              <a:noFill/>
            </a:ln>
          </p:spPr>
          <p:txBody>
            <a:bodyPr anchor="ctr"/>
            <a:lstStyle/>
            <a:p>
              <a:pPr algn="ctr"/>
              <a:endParaRPr/>
            </a:p>
          </p:txBody>
        </p:sp>
        <p:sp>
          <p:nvSpPr>
            <p:cNvPr id="523" name="îŝḻiďé">
              <a:extLst>
                <a:ext uri="{FF2B5EF4-FFF2-40B4-BE49-F238E27FC236}">
                  <a16:creationId xmlns:a16="http://schemas.microsoft.com/office/drawing/2014/main" xmlns="" id="{1BA864B3-DA90-4CFC-B40E-B4DAAE178A5B}"/>
                </a:ext>
              </a:extLst>
            </p:cNvPr>
            <p:cNvSpPr/>
            <p:nvPr/>
          </p:nvSpPr>
          <p:spPr bwMode="auto">
            <a:xfrm>
              <a:off x="5551216" y="3001161"/>
              <a:ext cx="136559" cy="181595"/>
            </a:xfrm>
            <a:custGeom>
              <a:avLst/>
              <a:gdLst>
                <a:gd name="T0" fmla="*/ 11 w 50"/>
                <a:gd name="T1" fmla="*/ 0 h 67"/>
                <a:gd name="T2" fmla="*/ 2 w 50"/>
                <a:gd name="T3" fmla="*/ 3 h 67"/>
                <a:gd name="T4" fmla="*/ 0 w 50"/>
                <a:gd name="T5" fmla="*/ 5 h 67"/>
                <a:gd name="T6" fmla="*/ 0 w 50"/>
                <a:gd name="T7" fmla="*/ 9 h 67"/>
                <a:gd name="T8" fmla="*/ 3 w 50"/>
                <a:gd name="T9" fmla="*/ 2 h 67"/>
                <a:gd name="T10" fmla="*/ 8 w 50"/>
                <a:gd name="T11" fmla="*/ 1 h 67"/>
                <a:gd name="T12" fmla="*/ 33 w 50"/>
                <a:gd name="T13" fmla="*/ 20 h 67"/>
                <a:gd name="T14" fmla="*/ 39 w 50"/>
                <a:gd name="T15" fmla="*/ 53 h 67"/>
                <a:gd name="T16" fmla="*/ 34 w 50"/>
                <a:gd name="T17" fmla="*/ 55 h 67"/>
                <a:gd name="T18" fmla="*/ 9 w 50"/>
                <a:gd name="T19" fmla="*/ 36 h 67"/>
                <a:gd name="T20" fmla="*/ 0 w 50"/>
                <a:gd name="T21" fmla="*/ 14 h 67"/>
                <a:gd name="T22" fmla="*/ 0 w 50"/>
                <a:gd name="T23" fmla="*/ 40 h 67"/>
                <a:gd name="T24" fmla="*/ 4 w 50"/>
                <a:gd name="T25" fmla="*/ 47 h 67"/>
                <a:gd name="T26" fmla="*/ 35 w 50"/>
                <a:gd name="T27" fmla="*/ 67 h 67"/>
                <a:gd name="T28" fmla="*/ 45 w 50"/>
                <a:gd name="T29" fmla="*/ 64 h 67"/>
                <a:gd name="T30" fmla="*/ 50 w 50"/>
                <a:gd name="T31" fmla="*/ 56 h 67"/>
                <a:gd name="T32" fmla="*/ 50 w 50"/>
                <a:gd name="T33" fmla="*/ 34 h 67"/>
                <a:gd name="T34" fmla="*/ 42 w 50"/>
                <a:gd name="T35" fmla="*/ 20 h 67"/>
                <a:gd name="T36" fmla="*/ 11 w 50"/>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67">
                  <a:moveTo>
                    <a:pt x="11" y="0"/>
                  </a:moveTo>
                  <a:cubicBezTo>
                    <a:pt x="8" y="0"/>
                    <a:pt x="5" y="1"/>
                    <a:pt x="2" y="3"/>
                  </a:cubicBezTo>
                  <a:cubicBezTo>
                    <a:pt x="1" y="4"/>
                    <a:pt x="0" y="4"/>
                    <a:pt x="0" y="5"/>
                  </a:cubicBezTo>
                  <a:cubicBezTo>
                    <a:pt x="0" y="9"/>
                    <a:pt x="0" y="9"/>
                    <a:pt x="0" y="9"/>
                  </a:cubicBezTo>
                  <a:cubicBezTo>
                    <a:pt x="0" y="6"/>
                    <a:pt x="1" y="4"/>
                    <a:pt x="3" y="2"/>
                  </a:cubicBezTo>
                  <a:cubicBezTo>
                    <a:pt x="5" y="2"/>
                    <a:pt x="6" y="1"/>
                    <a:pt x="8" y="1"/>
                  </a:cubicBezTo>
                  <a:cubicBezTo>
                    <a:pt x="15" y="1"/>
                    <a:pt x="25" y="8"/>
                    <a:pt x="33" y="20"/>
                  </a:cubicBezTo>
                  <a:cubicBezTo>
                    <a:pt x="43" y="34"/>
                    <a:pt x="45" y="49"/>
                    <a:pt x="39" y="53"/>
                  </a:cubicBezTo>
                  <a:cubicBezTo>
                    <a:pt x="37" y="54"/>
                    <a:pt x="36" y="55"/>
                    <a:pt x="34" y="55"/>
                  </a:cubicBezTo>
                  <a:cubicBezTo>
                    <a:pt x="27" y="55"/>
                    <a:pt x="17" y="48"/>
                    <a:pt x="9" y="36"/>
                  </a:cubicBezTo>
                  <a:cubicBezTo>
                    <a:pt x="4" y="29"/>
                    <a:pt x="1" y="21"/>
                    <a:pt x="0" y="14"/>
                  </a:cubicBezTo>
                  <a:cubicBezTo>
                    <a:pt x="0" y="40"/>
                    <a:pt x="0" y="40"/>
                    <a:pt x="0" y="40"/>
                  </a:cubicBezTo>
                  <a:cubicBezTo>
                    <a:pt x="1" y="42"/>
                    <a:pt x="3" y="44"/>
                    <a:pt x="4" y="47"/>
                  </a:cubicBezTo>
                  <a:cubicBezTo>
                    <a:pt x="13" y="59"/>
                    <a:pt x="25" y="67"/>
                    <a:pt x="35" y="67"/>
                  </a:cubicBezTo>
                  <a:cubicBezTo>
                    <a:pt x="39" y="67"/>
                    <a:pt x="42" y="66"/>
                    <a:pt x="45" y="64"/>
                  </a:cubicBezTo>
                  <a:cubicBezTo>
                    <a:pt x="47" y="62"/>
                    <a:pt x="49" y="59"/>
                    <a:pt x="50" y="56"/>
                  </a:cubicBezTo>
                  <a:cubicBezTo>
                    <a:pt x="50" y="34"/>
                    <a:pt x="50" y="34"/>
                    <a:pt x="50" y="34"/>
                  </a:cubicBezTo>
                  <a:cubicBezTo>
                    <a:pt x="48" y="30"/>
                    <a:pt x="46" y="25"/>
                    <a:pt x="42" y="20"/>
                  </a:cubicBezTo>
                  <a:cubicBezTo>
                    <a:pt x="34" y="8"/>
                    <a:pt x="21" y="0"/>
                    <a:pt x="11" y="0"/>
                  </a:cubicBezTo>
                </a:path>
              </a:pathLst>
            </a:custGeom>
            <a:solidFill>
              <a:srgbClr val="D8A6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4" name="isľïḋé">
              <a:extLst>
                <a:ext uri="{FF2B5EF4-FFF2-40B4-BE49-F238E27FC236}">
                  <a16:creationId xmlns:a16="http://schemas.microsoft.com/office/drawing/2014/main" xmlns="" id="{1E6E301F-3811-4053-97B8-229B13E5BB51}"/>
                </a:ext>
              </a:extLst>
            </p:cNvPr>
            <p:cNvSpPr/>
            <p:nvPr/>
          </p:nvSpPr>
          <p:spPr bwMode="auto">
            <a:xfrm>
              <a:off x="5551216" y="3004067"/>
              <a:ext cx="122032" cy="146729"/>
            </a:xfrm>
            <a:custGeom>
              <a:avLst/>
              <a:gdLst>
                <a:gd name="T0" fmla="*/ 8 w 45"/>
                <a:gd name="T1" fmla="*/ 0 h 54"/>
                <a:gd name="T2" fmla="*/ 3 w 45"/>
                <a:gd name="T3" fmla="*/ 1 h 54"/>
                <a:gd name="T4" fmla="*/ 0 w 45"/>
                <a:gd name="T5" fmla="*/ 8 h 54"/>
                <a:gd name="T6" fmla="*/ 0 w 45"/>
                <a:gd name="T7" fmla="*/ 13 h 54"/>
                <a:gd name="T8" fmla="*/ 9 w 45"/>
                <a:gd name="T9" fmla="*/ 35 h 54"/>
                <a:gd name="T10" fmla="*/ 34 w 45"/>
                <a:gd name="T11" fmla="*/ 54 h 54"/>
                <a:gd name="T12" fmla="*/ 39 w 45"/>
                <a:gd name="T13" fmla="*/ 52 h 54"/>
                <a:gd name="T14" fmla="*/ 33 w 45"/>
                <a:gd name="T15" fmla="*/ 19 h 54"/>
                <a:gd name="T16" fmla="*/ 8 w 45"/>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4">
                  <a:moveTo>
                    <a:pt x="8" y="0"/>
                  </a:moveTo>
                  <a:cubicBezTo>
                    <a:pt x="6" y="0"/>
                    <a:pt x="5" y="1"/>
                    <a:pt x="3" y="1"/>
                  </a:cubicBezTo>
                  <a:cubicBezTo>
                    <a:pt x="1" y="3"/>
                    <a:pt x="0" y="5"/>
                    <a:pt x="0" y="8"/>
                  </a:cubicBezTo>
                  <a:cubicBezTo>
                    <a:pt x="0" y="13"/>
                    <a:pt x="0" y="13"/>
                    <a:pt x="0" y="13"/>
                  </a:cubicBezTo>
                  <a:cubicBezTo>
                    <a:pt x="1" y="20"/>
                    <a:pt x="4" y="28"/>
                    <a:pt x="9" y="35"/>
                  </a:cubicBezTo>
                  <a:cubicBezTo>
                    <a:pt x="17" y="47"/>
                    <a:pt x="27" y="54"/>
                    <a:pt x="34" y="54"/>
                  </a:cubicBezTo>
                  <a:cubicBezTo>
                    <a:pt x="36" y="54"/>
                    <a:pt x="37" y="53"/>
                    <a:pt x="39" y="52"/>
                  </a:cubicBezTo>
                  <a:cubicBezTo>
                    <a:pt x="45" y="48"/>
                    <a:pt x="43" y="33"/>
                    <a:pt x="33" y="19"/>
                  </a:cubicBezTo>
                  <a:cubicBezTo>
                    <a:pt x="25" y="7"/>
                    <a:pt x="15" y="0"/>
                    <a:pt x="8" y="0"/>
                  </a:cubicBezTo>
                </a:path>
              </a:pathLst>
            </a:custGeom>
            <a:solidFill>
              <a:srgbClr val="716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5" name="ïṣļíḓè">
              <a:extLst>
                <a:ext uri="{FF2B5EF4-FFF2-40B4-BE49-F238E27FC236}">
                  <a16:creationId xmlns:a16="http://schemas.microsoft.com/office/drawing/2014/main" xmlns="" id="{F27FBAB9-5A30-4B27-BF6C-184FFDAACC8F}"/>
                </a:ext>
              </a:extLst>
            </p:cNvPr>
            <p:cNvSpPr/>
            <p:nvPr/>
          </p:nvSpPr>
          <p:spPr bwMode="auto">
            <a:xfrm>
              <a:off x="5548311" y="290818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C8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6" name="îṥľiḓè">
              <a:extLst>
                <a:ext uri="{FF2B5EF4-FFF2-40B4-BE49-F238E27FC236}">
                  <a16:creationId xmlns:a16="http://schemas.microsoft.com/office/drawing/2014/main" xmlns="" id="{C74202AF-2FAE-4801-AFB6-9ABB5FC8219F}"/>
                </a:ext>
              </a:extLst>
            </p:cNvPr>
            <p:cNvSpPr/>
            <p:nvPr/>
          </p:nvSpPr>
          <p:spPr bwMode="auto">
            <a:xfrm>
              <a:off x="6143942" y="3036027"/>
              <a:ext cx="34866" cy="15981"/>
            </a:xfrm>
            <a:custGeom>
              <a:avLst/>
              <a:gdLst>
                <a:gd name="T0" fmla="*/ 24 w 24"/>
                <a:gd name="T1" fmla="*/ 0 h 11"/>
                <a:gd name="T2" fmla="*/ 0 w 24"/>
                <a:gd name="T3" fmla="*/ 11 h 11"/>
                <a:gd name="T4" fmla="*/ 0 w 24"/>
                <a:gd name="T5" fmla="*/ 11 h 11"/>
                <a:gd name="T6" fmla="*/ 24 w 24"/>
                <a:gd name="T7" fmla="*/ 0 h 11"/>
              </a:gdLst>
              <a:ahLst/>
              <a:cxnLst>
                <a:cxn ang="0">
                  <a:pos x="T0" y="T1"/>
                </a:cxn>
                <a:cxn ang="0">
                  <a:pos x="T2" y="T3"/>
                </a:cxn>
                <a:cxn ang="0">
                  <a:pos x="T4" y="T5"/>
                </a:cxn>
                <a:cxn ang="0">
                  <a:pos x="T6" y="T7"/>
                </a:cxn>
              </a:cxnLst>
              <a:rect l="0" t="0" r="r" b="b"/>
              <a:pathLst>
                <a:path w="24" h="11">
                  <a:moveTo>
                    <a:pt x="24" y="0"/>
                  </a:moveTo>
                  <a:lnTo>
                    <a:pt x="0" y="11"/>
                  </a:lnTo>
                  <a:lnTo>
                    <a:pt x="0" y="11"/>
                  </a:lnTo>
                  <a:lnTo>
                    <a:pt x="24" y="0"/>
                  </a:lnTo>
                  <a:close/>
                </a:path>
              </a:pathLst>
            </a:custGeom>
            <a:solidFill>
              <a:srgbClr val="ECA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7" name="íśḷïďê">
              <a:extLst>
                <a:ext uri="{FF2B5EF4-FFF2-40B4-BE49-F238E27FC236}">
                  <a16:creationId xmlns:a16="http://schemas.microsoft.com/office/drawing/2014/main" xmlns="" id="{C9377AC5-D5FA-445E-B460-9B6A53CC6728}"/>
                </a:ext>
              </a:extLst>
            </p:cNvPr>
            <p:cNvSpPr/>
            <p:nvPr/>
          </p:nvSpPr>
          <p:spPr bwMode="auto">
            <a:xfrm>
              <a:off x="6143942" y="3036027"/>
              <a:ext cx="34866" cy="15981"/>
            </a:xfrm>
            <a:custGeom>
              <a:avLst/>
              <a:gdLst>
                <a:gd name="T0" fmla="*/ 24 w 24"/>
                <a:gd name="T1" fmla="*/ 0 h 11"/>
                <a:gd name="T2" fmla="*/ 0 w 24"/>
                <a:gd name="T3" fmla="*/ 11 h 11"/>
                <a:gd name="T4" fmla="*/ 0 w 24"/>
                <a:gd name="T5" fmla="*/ 11 h 11"/>
                <a:gd name="T6" fmla="*/ 24 w 24"/>
                <a:gd name="T7" fmla="*/ 0 h 11"/>
              </a:gdLst>
              <a:ahLst/>
              <a:cxnLst>
                <a:cxn ang="0">
                  <a:pos x="T0" y="T1"/>
                </a:cxn>
                <a:cxn ang="0">
                  <a:pos x="T2" y="T3"/>
                </a:cxn>
                <a:cxn ang="0">
                  <a:pos x="T4" y="T5"/>
                </a:cxn>
                <a:cxn ang="0">
                  <a:pos x="T6" y="T7"/>
                </a:cxn>
              </a:cxnLst>
              <a:rect l="0" t="0" r="r" b="b"/>
              <a:pathLst>
                <a:path w="24" h="11">
                  <a:moveTo>
                    <a:pt x="24" y="0"/>
                  </a:moveTo>
                  <a:lnTo>
                    <a:pt x="0" y="11"/>
                  </a:lnTo>
                  <a:lnTo>
                    <a:pt x="0" y="11"/>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8" name="îŝľiḓè">
              <a:extLst>
                <a:ext uri="{FF2B5EF4-FFF2-40B4-BE49-F238E27FC236}">
                  <a16:creationId xmlns:a16="http://schemas.microsoft.com/office/drawing/2014/main" xmlns="" id="{88A6C129-31B3-40E1-AE78-305BB6FB4317}"/>
                </a:ext>
              </a:extLst>
            </p:cNvPr>
            <p:cNvSpPr/>
            <p:nvPr/>
          </p:nvSpPr>
          <p:spPr bwMode="auto">
            <a:xfrm>
              <a:off x="6110529" y="2601653"/>
              <a:ext cx="98788" cy="450355"/>
            </a:xfrm>
            <a:custGeom>
              <a:avLst/>
              <a:gdLst>
                <a:gd name="T0" fmla="*/ 1 w 36"/>
                <a:gd name="T1" fmla="*/ 31 h 166"/>
                <a:gd name="T2" fmla="*/ 4 w 36"/>
                <a:gd name="T3" fmla="*/ 73 h 166"/>
                <a:gd name="T4" fmla="*/ 14 w 36"/>
                <a:gd name="T5" fmla="*/ 92 h 166"/>
                <a:gd name="T6" fmla="*/ 9 w 36"/>
                <a:gd name="T7" fmla="*/ 130 h 166"/>
                <a:gd name="T8" fmla="*/ 12 w 36"/>
                <a:gd name="T9" fmla="*/ 166 h 166"/>
                <a:gd name="T10" fmla="*/ 25 w 36"/>
                <a:gd name="T11" fmla="*/ 160 h 166"/>
                <a:gd name="T12" fmla="*/ 36 w 36"/>
                <a:gd name="T13" fmla="*/ 155 h 166"/>
                <a:gd name="T14" fmla="*/ 24 w 36"/>
                <a:gd name="T15" fmla="*/ 35 h 166"/>
                <a:gd name="T16" fmla="*/ 1 w 36"/>
                <a:gd name="T17" fmla="*/ 31 h 166"/>
                <a:gd name="T18" fmla="*/ 21 w 36"/>
                <a:gd name="T19" fmla="*/ 0 h 166"/>
                <a:gd name="T20" fmla="*/ 0 w 36"/>
                <a:gd name="T21" fmla="*/ 11 h 166"/>
                <a:gd name="T22" fmla="*/ 0 w 36"/>
                <a:gd name="T23" fmla="*/ 13 h 166"/>
                <a:gd name="T24" fmla="*/ 24 w 36"/>
                <a:gd name="T25" fmla="*/ 34 h 166"/>
                <a:gd name="T26" fmla="*/ 21 w 36"/>
                <a:gd name="T2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166">
                  <a:moveTo>
                    <a:pt x="1" y="31"/>
                  </a:moveTo>
                  <a:cubicBezTo>
                    <a:pt x="4" y="73"/>
                    <a:pt x="4" y="73"/>
                    <a:pt x="4" y="73"/>
                  </a:cubicBezTo>
                  <a:cubicBezTo>
                    <a:pt x="9" y="78"/>
                    <a:pt x="12" y="84"/>
                    <a:pt x="14" y="92"/>
                  </a:cubicBezTo>
                  <a:cubicBezTo>
                    <a:pt x="19" y="108"/>
                    <a:pt x="16" y="123"/>
                    <a:pt x="9" y="130"/>
                  </a:cubicBezTo>
                  <a:cubicBezTo>
                    <a:pt x="12" y="166"/>
                    <a:pt x="12" y="166"/>
                    <a:pt x="12" y="166"/>
                  </a:cubicBezTo>
                  <a:cubicBezTo>
                    <a:pt x="25" y="160"/>
                    <a:pt x="25" y="160"/>
                    <a:pt x="25" y="160"/>
                  </a:cubicBezTo>
                  <a:cubicBezTo>
                    <a:pt x="36" y="155"/>
                    <a:pt x="36" y="155"/>
                    <a:pt x="36" y="155"/>
                  </a:cubicBezTo>
                  <a:cubicBezTo>
                    <a:pt x="24" y="35"/>
                    <a:pt x="24" y="35"/>
                    <a:pt x="24" y="35"/>
                  </a:cubicBezTo>
                  <a:cubicBezTo>
                    <a:pt x="16" y="33"/>
                    <a:pt x="9" y="32"/>
                    <a:pt x="1" y="31"/>
                  </a:cubicBezTo>
                  <a:moveTo>
                    <a:pt x="21" y="0"/>
                  </a:moveTo>
                  <a:cubicBezTo>
                    <a:pt x="0" y="11"/>
                    <a:pt x="0" y="11"/>
                    <a:pt x="0" y="11"/>
                  </a:cubicBezTo>
                  <a:cubicBezTo>
                    <a:pt x="0" y="13"/>
                    <a:pt x="0" y="13"/>
                    <a:pt x="0" y="13"/>
                  </a:cubicBezTo>
                  <a:cubicBezTo>
                    <a:pt x="10" y="18"/>
                    <a:pt x="21" y="25"/>
                    <a:pt x="24" y="34"/>
                  </a:cubicBezTo>
                  <a:cubicBezTo>
                    <a:pt x="21" y="0"/>
                    <a:pt x="21" y="0"/>
                    <a:pt x="21" y="0"/>
                  </a:cubicBezTo>
                </a:path>
              </a:pathLst>
            </a:custGeom>
            <a:solidFill>
              <a:srgbClr val="F1A261">
                <a:alpha val="40000"/>
              </a:srgbClr>
            </a:solidFill>
            <a:ln>
              <a:noFill/>
            </a:ln>
          </p:spPr>
          <p:txBody>
            <a:bodyPr anchor="ctr"/>
            <a:lstStyle/>
            <a:p>
              <a:pPr algn="ctr"/>
              <a:endParaRPr/>
            </a:p>
          </p:txBody>
        </p:sp>
        <p:sp>
          <p:nvSpPr>
            <p:cNvPr id="529" name="i$ļïḍé">
              <a:extLst>
                <a:ext uri="{FF2B5EF4-FFF2-40B4-BE49-F238E27FC236}">
                  <a16:creationId xmlns:a16="http://schemas.microsoft.com/office/drawing/2014/main" xmlns="" id="{63FAAE12-EE7E-4FAF-8B56-1A71B0C2AD01}"/>
                </a:ext>
              </a:extLst>
            </p:cNvPr>
            <p:cNvSpPr/>
            <p:nvPr/>
          </p:nvSpPr>
          <p:spPr bwMode="auto">
            <a:xfrm>
              <a:off x="6122151" y="2799228"/>
              <a:ext cx="40677" cy="155446"/>
            </a:xfrm>
            <a:custGeom>
              <a:avLst/>
              <a:gdLst>
                <a:gd name="T0" fmla="*/ 0 w 15"/>
                <a:gd name="T1" fmla="*/ 0 h 57"/>
                <a:gd name="T2" fmla="*/ 5 w 15"/>
                <a:gd name="T3" fmla="*/ 57 h 57"/>
                <a:gd name="T4" fmla="*/ 10 w 15"/>
                <a:gd name="T5" fmla="*/ 19 h 57"/>
                <a:gd name="T6" fmla="*/ 0 w 15"/>
                <a:gd name="T7" fmla="*/ 0 h 57"/>
              </a:gdLst>
              <a:ahLst/>
              <a:cxnLst>
                <a:cxn ang="0">
                  <a:pos x="T0" y="T1"/>
                </a:cxn>
                <a:cxn ang="0">
                  <a:pos x="T2" y="T3"/>
                </a:cxn>
                <a:cxn ang="0">
                  <a:pos x="T4" y="T5"/>
                </a:cxn>
                <a:cxn ang="0">
                  <a:pos x="T6" y="T7"/>
                </a:cxn>
              </a:cxnLst>
              <a:rect l="0" t="0" r="r" b="b"/>
              <a:pathLst>
                <a:path w="15" h="57">
                  <a:moveTo>
                    <a:pt x="0" y="0"/>
                  </a:moveTo>
                  <a:cubicBezTo>
                    <a:pt x="5" y="57"/>
                    <a:pt x="5" y="57"/>
                    <a:pt x="5" y="57"/>
                  </a:cubicBezTo>
                  <a:cubicBezTo>
                    <a:pt x="12" y="50"/>
                    <a:pt x="15" y="35"/>
                    <a:pt x="10" y="19"/>
                  </a:cubicBezTo>
                  <a:cubicBezTo>
                    <a:pt x="8" y="11"/>
                    <a:pt x="5" y="5"/>
                    <a:pt x="0" y="0"/>
                  </a:cubicBezTo>
                </a:path>
              </a:pathLst>
            </a:custGeom>
            <a:solidFill>
              <a:srgbClr val="D8A6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0" name="íṧļíḑé">
              <a:extLst>
                <a:ext uri="{FF2B5EF4-FFF2-40B4-BE49-F238E27FC236}">
                  <a16:creationId xmlns:a16="http://schemas.microsoft.com/office/drawing/2014/main" xmlns="" id="{CFCB375A-ED92-4A1D-8D1D-25ED31F6F12D}"/>
                </a:ext>
              </a:extLst>
            </p:cNvPr>
            <p:cNvSpPr/>
            <p:nvPr/>
          </p:nvSpPr>
          <p:spPr bwMode="auto">
            <a:xfrm>
              <a:off x="6110529" y="2636519"/>
              <a:ext cx="65375" cy="59564"/>
            </a:xfrm>
            <a:custGeom>
              <a:avLst/>
              <a:gdLst>
                <a:gd name="T0" fmla="*/ 0 w 24"/>
                <a:gd name="T1" fmla="*/ 0 h 22"/>
                <a:gd name="T2" fmla="*/ 1 w 24"/>
                <a:gd name="T3" fmla="*/ 18 h 22"/>
                <a:gd name="T4" fmla="*/ 24 w 24"/>
                <a:gd name="T5" fmla="*/ 22 h 22"/>
                <a:gd name="T6" fmla="*/ 24 w 24"/>
                <a:gd name="T7" fmla="*/ 21 h 22"/>
                <a:gd name="T8" fmla="*/ 0 w 24"/>
                <a:gd name="T9" fmla="*/ 0 h 22"/>
              </a:gdLst>
              <a:ahLst/>
              <a:cxnLst>
                <a:cxn ang="0">
                  <a:pos x="T0" y="T1"/>
                </a:cxn>
                <a:cxn ang="0">
                  <a:pos x="T2" y="T3"/>
                </a:cxn>
                <a:cxn ang="0">
                  <a:pos x="T4" y="T5"/>
                </a:cxn>
                <a:cxn ang="0">
                  <a:pos x="T6" y="T7"/>
                </a:cxn>
                <a:cxn ang="0">
                  <a:pos x="T8" y="T9"/>
                </a:cxn>
              </a:cxnLst>
              <a:rect l="0" t="0" r="r" b="b"/>
              <a:pathLst>
                <a:path w="24" h="22">
                  <a:moveTo>
                    <a:pt x="0" y="0"/>
                  </a:moveTo>
                  <a:cubicBezTo>
                    <a:pt x="1" y="18"/>
                    <a:pt x="1" y="18"/>
                    <a:pt x="1" y="18"/>
                  </a:cubicBezTo>
                  <a:cubicBezTo>
                    <a:pt x="9" y="19"/>
                    <a:pt x="16" y="20"/>
                    <a:pt x="24" y="22"/>
                  </a:cubicBezTo>
                  <a:cubicBezTo>
                    <a:pt x="24" y="21"/>
                    <a:pt x="24" y="21"/>
                    <a:pt x="24" y="21"/>
                  </a:cubicBezTo>
                  <a:cubicBezTo>
                    <a:pt x="21" y="12"/>
                    <a:pt x="10" y="5"/>
                    <a:pt x="0" y="0"/>
                  </a:cubicBezTo>
                </a:path>
              </a:pathLst>
            </a:custGeom>
            <a:solidFill>
              <a:srgbClr val="9C8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1" name="íṧḻíḋé">
              <a:extLst>
                <a:ext uri="{FF2B5EF4-FFF2-40B4-BE49-F238E27FC236}">
                  <a16:creationId xmlns:a16="http://schemas.microsoft.com/office/drawing/2014/main" xmlns="" id="{27BCB46E-3177-4C89-B509-4F135FAA5835}"/>
                </a:ext>
              </a:extLst>
            </p:cNvPr>
            <p:cNvSpPr/>
            <p:nvPr/>
          </p:nvSpPr>
          <p:spPr bwMode="auto">
            <a:xfrm>
              <a:off x="5026771" y="2424416"/>
              <a:ext cx="1564622" cy="1060514"/>
            </a:xfrm>
            <a:custGeom>
              <a:avLst/>
              <a:gdLst>
                <a:gd name="T0" fmla="*/ 497 w 573"/>
                <a:gd name="T1" fmla="*/ 10 h 390"/>
                <a:gd name="T2" fmla="*/ 319 w 573"/>
                <a:gd name="T3" fmla="*/ 101 h 390"/>
                <a:gd name="T4" fmla="*/ 295 w 573"/>
                <a:gd name="T5" fmla="*/ 137 h 390"/>
                <a:gd name="T6" fmla="*/ 257 w 573"/>
                <a:gd name="T7" fmla="*/ 155 h 390"/>
                <a:gd name="T8" fmla="*/ 215 w 573"/>
                <a:gd name="T9" fmla="*/ 150 h 390"/>
                <a:gd name="T10" fmla="*/ 31 w 573"/>
                <a:gd name="T11" fmla="*/ 230 h 390"/>
                <a:gd name="T12" fmla="*/ 9 w 573"/>
                <a:gd name="T13" fmla="*/ 286 h 390"/>
                <a:gd name="T14" fmla="*/ 71 w 573"/>
                <a:gd name="T15" fmla="*/ 358 h 390"/>
                <a:gd name="T16" fmla="*/ 127 w 573"/>
                <a:gd name="T17" fmla="*/ 380 h 390"/>
                <a:gd name="T18" fmla="*/ 281 w 573"/>
                <a:gd name="T19" fmla="*/ 305 h 390"/>
                <a:gd name="T20" fmla="*/ 303 w 573"/>
                <a:gd name="T21" fmla="*/ 249 h 390"/>
                <a:gd name="T22" fmla="*/ 272 w 573"/>
                <a:gd name="T23" fmla="*/ 177 h 390"/>
                <a:gd name="T24" fmla="*/ 302 w 573"/>
                <a:gd name="T25" fmla="*/ 163 h 390"/>
                <a:gd name="T26" fmla="*/ 339 w 573"/>
                <a:gd name="T27" fmla="*/ 232 h 390"/>
                <a:gd name="T28" fmla="*/ 396 w 573"/>
                <a:gd name="T29" fmla="*/ 251 h 390"/>
                <a:gd name="T30" fmla="*/ 552 w 573"/>
                <a:gd name="T31" fmla="*/ 180 h 390"/>
                <a:gd name="T32" fmla="*/ 570 w 573"/>
                <a:gd name="T33" fmla="*/ 123 h 390"/>
                <a:gd name="T34" fmla="*/ 554 w 573"/>
                <a:gd name="T35" fmla="*/ 29 h 390"/>
                <a:gd name="T36" fmla="*/ 497 w 573"/>
                <a:gd name="T37" fmla="*/ 10 h 390"/>
                <a:gd name="T38" fmla="*/ 277 w 573"/>
                <a:gd name="T39" fmla="*/ 251 h 390"/>
                <a:gd name="T40" fmla="*/ 259 w 573"/>
                <a:gd name="T41" fmla="*/ 297 h 390"/>
                <a:gd name="T42" fmla="*/ 134 w 573"/>
                <a:gd name="T43" fmla="*/ 358 h 390"/>
                <a:gd name="T44" fmla="*/ 88 w 573"/>
                <a:gd name="T45" fmla="*/ 340 h 390"/>
                <a:gd name="T46" fmla="*/ 41 w 573"/>
                <a:gd name="T47" fmla="*/ 282 h 390"/>
                <a:gd name="T48" fmla="*/ 59 w 573"/>
                <a:gd name="T49" fmla="*/ 236 h 390"/>
                <a:gd name="T50" fmla="*/ 206 w 573"/>
                <a:gd name="T51" fmla="*/ 173 h 390"/>
                <a:gd name="T52" fmla="*/ 252 w 573"/>
                <a:gd name="T53" fmla="*/ 191 h 390"/>
                <a:gd name="T54" fmla="*/ 277 w 573"/>
                <a:gd name="T55" fmla="*/ 251 h 390"/>
                <a:gd name="T56" fmla="*/ 545 w 573"/>
                <a:gd name="T57" fmla="*/ 125 h 390"/>
                <a:gd name="T58" fmla="*/ 530 w 573"/>
                <a:gd name="T59" fmla="*/ 172 h 390"/>
                <a:gd name="T60" fmla="*/ 404 w 573"/>
                <a:gd name="T61" fmla="*/ 229 h 390"/>
                <a:gd name="T62" fmla="*/ 356 w 573"/>
                <a:gd name="T63" fmla="*/ 214 h 390"/>
                <a:gd name="T64" fmla="*/ 326 w 573"/>
                <a:gd name="T65" fmla="*/ 156 h 390"/>
                <a:gd name="T66" fmla="*/ 341 w 573"/>
                <a:gd name="T67" fmla="*/ 109 h 390"/>
                <a:gd name="T68" fmla="*/ 490 w 573"/>
                <a:gd name="T69" fmla="*/ 33 h 390"/>
                <a:gd name="T70" fmla="*/ 537 w 573"/>
                <a:gd name="T71" fmla="*/ 49 h 390"/>
                <a:gd name="T72" fmla="*/ 545 w 573"/>
                <a:gd name="T73" fmla="*/ 12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3" h="390">
                  <a:moveTo>
                    <a:pt x="497" y="10"/>
                  </a:moveTo>
                  <a:cubicBezTo>
                    <a:pt x="319" y="101"/>
                    <a:pt x="319" y="101"/>
                    <a:pt x="319" y="101"/>
                  </a:cubicBezTo>
                  <a:cubicBezTo>
                    <a:pt x="304" y="108"/>
                    <a:pt x="296" y="122"/>
                    <a:pt x="295" y="137"/>
                  </a:cubicBezTo>
                  <a:cubicBezTo>
                    <a:pt x="257" y="155"/>
                    <a:pt x="257" y="155"/>
                    <a:pt x="257" y="155"/>
                  </a:cubicBezTo>
                  <a:cubicBezTo>
                    <a:pt x="245" y="147"/>
                    <a:pt x="229" y="144"/>
                    <a:pt x="215" y="150"/>
                  </a:cubicBezTo>
                  <a:cubicBezTo>
                    <a:pt x="31" y="230"/>
                    <a:pt x="31" y="230"/>
                    <a:pt x="31" y="230"/>
                  </a:cubicBezTo>
                  <a:cubicBezTo>
                    <a:pt x="9" y="239"/>
                    <a:pt x="0" y="264"/>
                    <a:pt x="9" y="286"/>
                  </a:cubicBezTo>
                  <a:cubicBezTo>
                    <a:pt x="71" y="358"/>
                    <a:pt x="71" y="358"/>
                    <a:pt x="71" y="358"/>
                  </a:cubicBezTo>
                  <a:cubicBezTo>
                    <a:pt x="87" y="376"/>
                    <a:pt x="105" y="390"/>
                    <a:pt x="127" y="380"/>
                  </a:cubicBezTo>
                  <a:cubicBezTo>
                    <a:pt x="281" y="305"/>
                    <a:pt x="281" y="305"/>
                    <a:pt x="281" y="305"/>
                  </a:cubicBezTo>
                  <a:cubicBezTo>
                    <a:pt x="302" y="296"/>
                    <a:pt x="312" y="271"/>
                    <a:pt x="303" y="249"/>
                  </a:cubicBezTo>
                  <a:cubicBezTo>
                    <a:pt x="272" y="177"/>
                    <a:pt x="272" y="177"/>
                    <a:pt x="272" y="177"/>
                  </a:cubicBezTo>
                  <a:cubicBezTo>
                    <a:pt x="302" y="163"/>
                    <a:pt x="302" y="163"/>
                    <a:pt x="302" y="163"/>
                  </a:cubicBezTo>
                  <a:cubicBezTo>
                    <a:pt x="339" y="232"/>
                    <a:pt x="339" y="232"/>
                    <a:pt x="339" y="232"/>
                  </a:cubicBezTo>
                  <a:cubicBezTo>
                    <a:pt x="349" y="253"/>
                    <a:pt x="375" y="261"/>
                    <a:pt x="396" y="251"/>
                  </a:cubicBezTo>
                  <a:cubicBezTo>
                    <a:pt x="552" y="180"/>
                    <a:pt x="552" y="180"/>
                    <a:pt x="552" y="180"/>
                  </a:cubicBezTo>
                  <a:cubicBezTo>
                    <a:pt x="572" y="170"/>
                    <a:pt x="573" y="147"/>
                    <a:pt x="570" y="123"/>
                  </a:cubicBezTo>
                  <a:cubicBezTo>
                    <a:pt x="554" y="29"/>
                    <a:pt x="554" y="29"/>
                    <a:pt x="554" y="29"/>
                  </a:cubicBezTo>
                  <a:cubicBezTo>
                    <a:pt x="543" y="8"/>
                    <a:pt x="518" y="0"/>
                    <a:pt x="497" y="10"/>
                  </a:cubicBezTo>
                  <a:close/>
                  <a:moveTo>
                    <a:pt x="277" y="251"/>
                  </a:moveTo>
                  <a:cubicBezTo>
                    <a:pt x="285" y="269"/>
                    <a:pt x="277" y="290"/>
                    <a:pt x="259" y="297"/>
                  </a:cubicBezTo>
                  <a:cubicBezTo>
                    <a:pt x="134" y="358"/>
                    <a:pt x="134" y="358"/>
                    <a:pt x="134" y="358"/>
                  </a:cubicBezTo>
                  <a:cubicBezTo>
                    <a:pt x="117" y="366"/>
                    <a:pt x="103" y="356"/>
                    <a:pt x="88" y="340"/>
                  </a:cubicBezTo>
                  <a:cubicBezTo>
                    <a:pt x="41" y="282"/>
                    <a:pt x="41" y="282"/>
                    <a:pt x="41" y="282"/>
                  </a:cubicBezTo>
                  <a:cubicBezTo>
                    <a:pt x="25" y="264"/>
                    <a:pt x="42" y="244"/>
                    <a:pt x="59" y="236"/>
                  </a:cubicBezTo>
                  <a:cubicBezTo>
                    <a:pt x="206" y="173"/>
                    <a:pt x="206" y="173"/>
                    <a:pt x="206" y="173"/>
                  </a:cubicBezTo>
                  <a:cubicBezTo>
                    <a:pt x="224" y="165"/>
                    <a:pt x="244" y="173"/>
                    <a:pt x="252" y="191"/>
                  </a:cubicBezTo>
                  <a:lnTo>
                    <a:pt x="277" y="251"/>
                  </a:lnTo>
                  <a:close/>
                  <a:moveTo>
                    <a:pt x="545" y="125"/>
                  </a:moveTo>
                  <a:cubicBezTo>
                    <a:pt x="546" y="147"/>
                    <a:pt x="547" y="163"/>
                    <a:pt x="530" y="172"/>
                  </a:cubicBezTo>
                  <a:cubicBezTo>
                    <a:pt x="404" y="229"/>
                    <a:pt x="404" y="229"/>
                    <a:pt x="404" y="229"/>
                  </a:cubicBezTo>
                  <a:cubicBezTo>
                    <a:pt x="386" y="238"/>
                    <a:pt x="365" y="231"/>
                    <a:pt x="356" y="214"/>
                  </a:cubicBezTo>
                  <a:cubicBezTo>
                    <a:pt x="326" y="156"/>
                    <a:pt x="326" y="156"/>
                    <a:pt x="326" y="156"/>
                  </a:cubicBezTo>
                  <a:cubicBezTo>
                    <a:pt x="317" y="139"/>
                    <a:pt x="324" y="118"/>
                    <a:pt x="341" y="109"/>
                  </a:cubicBezTo>
                  <a:cubicBezTo>
                    <a:pt x="490" y="33"/>
                    <a:pt x="490" y="33"/>
                    <a:pt x="490" y="33"/>
                  </a:cubicBezTo>
                  <a:cubicBezTo>
                    <a:pt x="507" y="25"/>
                    <a:pt x="534" y="28"/>
                    <a:pt x="537" y="49"/>
                  </a:cubicBezTo>
                  <a:lnTo>
                    <a:pt x="545" y="125"/>
                  </a:lnTo>
                  <a:close/>
                </a:path>
              </a:pathLst>
            </a:custGeom>
            <a:solidFill>
              <a:srgbClr val="3F434D">
                <a:lumMod val="50000"/>
              </a:srgbClr>
            </a:solidFill>
            <a:ln>
              <a:noFill/>
            </a:ln>
          </p:spPr>
          <p:txBody>
            <a:bodyPr anchor="ctr"/>
            <a:lstStyle/>
            <a:p>
              <a:pPr algn="ctr"/>
              <a:endParaRPr/>
            </a:p>
          </p:txBody>
        </p:sp>
        <p:sp>
          <p:nvSpPr>
            <p:cNvPr id="532" name="ïṥḻîḓé">
              <a:extLst>
                <a:ext uri="{FF2B5EF4-FFF2-40B4-BE49-F238E27FC236}">
                  <a16:creationId xmlns:a16="http://schemas.microsoft.com/office/drawing/2014/main" xmlns="" id="{DD4FE300-785C-44DA-A85F-5F7F43305813}"/>
                </a:ext>
              </a:extLst>
            </p:cNvPr>
            <p:cNvSpPr/>
            <p:nvPr/>
          </p:nvSpPr>
          <p:spPr bwMode="auto">
            <a:xfrm>
              <a:off x="5619496" y="5008869"/>
              <a:ext cx="373359" cy="165614"/>
            </a:xfrm>
            <a:custGeom>
              <a:avLst/>
              <a:gdLst>
                <a:gd name="T0" fmla="*/ 0 w 257"/>
                <a:gd name="T1" fmla="*/ 114 h 114"/>
                <a:gd name="T2" fmla="*/ 67 w 257"/>
                <a:gd name="T3" fmla="*/ 2 h 114"/>
                <a:gd name="T4" fmla="*/ 195 w 257"/>
                <a:gd name="T5" fmla="*/ 0 h 114"/>
                <a:gd name="T6" fmla="*/ 257 w 257"/>
                <a:gd name="T7" fmla="*/ 105 h 114"/>
                <a:gd name="T8" fmla="*/ 0 w 257"/>
                <a:gd name="T9" fmla="*/ 114 h 114"/>
              </a:gdLst>
              <a:ahLst/>
              <a:cxnLst>
                <a:cxn ang="0">
                  <a:pos x="T0" y="T1"/>
                </a:cxn>
                <a:cxn ang="0">
                  <a:pos x="T2" y="T3"/>
                </a:cxn>
                <a:cxn ang="0">
                  <a:pos x="T4" y="T5"/>
                </a:cxn>
                <a:cxn ang="0">
                  <a:pos x="T6" y="T7"/>
                </a:cxn>
                <a:cxn ang="0">
                  <a:pos x="T8" y="T9"/>
                </a:cxn>
              </a:cxnLst>
              <a:rect l="0" t="0" r="r" b="b"/>
              <a:pathLst>
                <a:path w="257" h="114">
                  <a:moveTo>
                    <a:pt x="0" y="114"/>
                  </a:moveTo>
                  <a:lnTo>
                    <a:pt x="67" y="2"/>
                  </a:lnTo>
                  <a:lnTo>
                    <a:pt x="195" y="0"/>
                  </a:lnTo>
                  <a:lnTo>
                    <a:pt x="257" y="105"/>
                  </a:lnTo>
                  <a:lnTo>
                    <a:pt x="0" y="114"/>
                  </a:lnTo>
                  <a:close/>
                </a:path>
              </a:pathLst>
            </a:custGeom>
            <a:solidFill>
              <a:srgbClr val="7F3B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3" name="ïślîḋé">
              <a:extLst>
                <a:ext uri="{FF2B5EF4-FFF2-40B4-BE49-F238E27FC236}">
                  <a16:creationId xmlns:a16="http://schemas.microsoft.com/office/drawing/2014/main" xmlns="" id="{D3EE79B8-A6A9-4997-BC32-1C95835380C5}"/>
                </a:ext>
              </a:extLst>
            </p:cNvPr>
            <p:cNvSpPr/>
            <p:nvPr/>
          </p:nvSpPr>
          <p:spPr bwMode="auto">
            <a:xfrm>
              <a:off x="5594799" y="5218071"/>
              <a:ext cx="419848" cy="71186"/>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4" name="iṥḻiḋé">
              <a:extLst>
                <a:ext uri="{FF2B5EF4-FFF2-40B4-BE49-F238E27FC236}">
                  <a16:creationId xmlns:a16="http://schemas.microsoft.com/office/drawing/2014/main" xmlns="" id="{EBA488E8-17A9-4F85-9287-9303FFB6030A}"/>
                </a:ext>
              </a:extLst>
            </p:cNvPr>
            <p:cNvSpPr/>
            <p:nvPr/>
          </p:nvSpPr>
          <p:spPr bwMode="auto">
            <a:xfrm>
              <a:off x="5594800" y="5074249"/>
              <a:ext cx="428564" cy="161257"/>
            </a:xfrm>
            <a:custGeom>
              <a:avLst/>
              <a:gdLst>
                <a:gd name="T0" fmla="*/ 0 w 157"/>
                <a:gd name="T1" fmla="*/ 53 h 59"/>
                <a:gd name="T2" fmla="*/ 79 w 157"/>
                <a:gd name="T3" fmla="*/ 1 h 59"/>
                <a:gd name="T4" fmla="*/ 154 w 157"/>
                <a:gd name="T5" fmla="*/ 59 h 59"/>
                <a:gd name="T6" fmla="*/ 0 w 157"/>
                <a:gd name="T7" fmla="*/ 53 h 59"/>
              </a:gdLst>
              <a:ahLst/>
              <a:cxnLst>
                <a:cxn ang="0">
                  <a:pos x="T0" y="T1"/>
                </a:cxn>
                <a:cxn ang="0">
                  <a:pos x="T2" y="T3"/>
                </a:cxn>
                <a:cxn ang="0">
                  <a:pos x="T4" y="T5"/>
                </a:cxn>
                <a:cxn ang="0">
                  <a:pos x="T6" y="T7"/>
                </a:cxn>
              </a:cxnLst>
              <a:rect l="0" t="0" r="r" b="b"/>
              <a:pathLst>
                <a:path w="157" h="59">
                  <a:moveTo>
                    <a:pt x="0" y="53"/>
                  </a:moveTo>
                  <a:cubicBezTo>
                    <a:pt x="0" y="53"/>
                    <a:pt x="1" y="0"/>
                    <a:pt x="79" y="1"/>
                  </a:cubicBezTo>
                  <a:cubicBezTo>
                    <a:pt x="157" y="2"/>
                    <a:pt x="154" y="59"/>
                    <a:pt x="154" y="59"/>
                  </a:cubicBezTo>
                  <a:lnTo>
                    <a:pt x="0" y="53"/>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5" name="ïṧ1ïḑê">
              <a:extLst>
                <a:ext uri="{FF2B5EF4-FFF2-40B4-BE49-F238E27FC236}">
                  <a16:creationId xmlns:a16="http://schemas.microsoft.com/office/drawing/2014/main" xmlns="" id="{FB2A7A5D-4D7F-4859-A4F7-DAFDB900DF9F}"/>
                </a:ext>
              </a:extLst>
            </p:cNvPr>
            <p:cNvSpPr/>
            <p:nvPr/>
          </p:nvSpPr>
          <p:spPr bwMode="auto">
            <a:xfrm>
              <a:off x="5706665" y="5033571"/>
              <a:ext cx="201934" cy="21792"/>
            </a:xfrm>
            <a:custGeom>
              <a:avLst/>
              <a:gdLst>
                <a:gd name="T0" fmla="*/ 74 w 74"/>
                <a:gd name="T1" fmla="*/ 4 h 8"/>
                <a:gd name="T2" fmla="*/ 70 w 74"/>
                <a:gd name="T3" fmla="*/ 8 h 8"/>
                <a:gd name="T4" fmla="*/ 3 w 74"/>
                <a:gd name="T5" fmla="*/ 8 h 8"/>
                <a:gd name="T6" fmla="*/ 0 w 74"/>
                <a:gd name="T7" fmla="*/ 4 h 8"/>
                <a:gd name="T8" fmla="*/ 3 w 74"/>
                <a:gd name="T9" fmla="*/ 0 h 8"/>
                <a:gd name="T10" fmla="*/ 70 w 74"/>
                <a:gd name="T11" fmla="*/ 0 h 8"/>
                <a:gd name="T12" fmla="*/ 74 w 7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4" h="8">
                  <a:moveTo>
                    <a:pt x="74" y="4"/>
                  </a:moveTo>
                  <a:cubicBezTo>
                    <a:pt x="74" y="6"/>
                    <a:pt x="72" y="8"/>
                    <a:pt x="70" y="8"/>
                  </a:cubicBezTo>
                  <a:cubicBezTo>
                    <a:pt x="3" y="8"/>
                    <a:pt x="3" y="8"/>
                    <a:pt x="3" y="8"/>
                  </a:cubicBezTo>
                  <a:cubicBezTo>
                    <a:pt x="1" y="8"/>
                    <a:pt x="0" y="6"/>
                    <a:pt x="0" y="4"/>
                  </a:cubicBezTo>
                  <a:cubicBezTo>
                    <a:pt x="0" y="2"/>
                    <a:pt x="1" y="0"/>
                    <a:pt x="3" y="0"/>
                  </a:cubicBezTo>
                  <a:cubicBezTo>
                    <a:pt x="70" y="0"/>
                    <a:pt x="70" y="0"/>
                    <a:pt x="70" y="0"/>
                  </a:cubicBezTo>
                  <a:cubicBezTo>
                    <a:pt x="72" y="0"/>
                    <a:pt x="74" y="2"/>
                    <a:pt x="74" y="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6" name="îsḷiḍe">
              <a:extLst>
                <a:ext uri="{FF2B5EF4-FFF2-40B4-BE49-F238E27FC236}">
                  <a16:creationId xmlns:a16="http://schemas.microsoft.com/office/drawing/2014/main" xmlns="" id="{BB48E3FF-A38D-410A-A1EE-B8E32536639C}"/>
                </a:ext>
              </a:extLst>
            </p:cNvPr>
            <p:cNvSpPr/>
            <p:nvPr/>
          </p:nvSpPr>
          <p:spPr bwMode="auto">
            <a:xfrm>
              <a:off x="6193338" y="5008876"/>
              <a:ext cx="373359" cy="165615"/>
            </a:xfrm>
            <a:custGeom>
              <a:avLst/>
              <a:gdLst>
                <a:gd name="T0" fmla="*/ 0 w 257"/>
                <a:gd name="T1" fmla="*/ 114 h 114"/>
                <a:gd name="T2" fmla="*/ 67 w 257"/>
                <a:gd name="T3" fmla="*/ 2 h 114"/>
                <a:gd name="T4" fmla="*/ 195 w 257"/>
                <a:gd name="T5" fmla="*/ 0 h 114"/>
                <a:gd name="T6" fmla="*/ 257 w 257"/>
                <a:gd name="T7" fmla="*/ 105 h 114"/>
                <a:gd name="T8" fmla="*/ 0 w 257"/>
                <a:gd name="T9" fmla="*/ 114 h 114"/>
              </a:gdLst>
              <a:ahLst/>
              <a:cxnLst>
                <a:cxn ang="0">
                  <a:pos x="T0" y="T1"/>
                </a:cxn>
                <a:cxn ang="0">
                  <a:pos x="T2" y="T3"/>
                </a:cxn>
                <a:cxn ang="0">
                  <a:pos x="T4" y="T5"/>
                </a:cxn>
                <a:cxn ang="0">
                  <a:pos x="T6" y="T7"/>
                </a:cxn>
                <a:cxn ang="0">
                  <a:pos x="T8" y="T9"/>
                </a:cxn>
              </a:cxnLst>
              <a:rect l="0" t="0" r="r" b="b"/>
              <a:pathLst>
                <a:path w="257" h="114">
                  <a:moveTo>
                    <a:pt x="0" y="114"/>
                  </a:moveTo>
                  <a:lnTo>
                    <a:pt x="67" y="2"/>
                  </a:lnTo>
                  <a:lnTo>
                    <a:pt x="195" y="0"/>
                  </a:lnTo>
                  <a:lnTo>
                    <a:pt x="257" y="105"/>
                  </a:lnTo>
                  <a:lnTo>
                    <a:pt x="0" y="114"/>
                  </a:lnTo>
                  <a:close/>
                </a:path>
              </a:pathLst>
            </a:custGeom>
            <a:solidFill>
              <a:srgbClr val="7F3B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7" name="ïsļïḍe">
              <a:extLst>
                <a:ext uri="{FF2B5EF4-FFF2-40B4-BE49-F238E27FC236}">
                  <a16:creationId xmlns:a16="http://schemas.microsoft.com/office/drawing/2014/main" xmlns="" id="{669D2CEA-0603-4963-AC51-2D14B4D6E70D}"/>
                </a:ext>
              </a:extLst>
            </p:cNvPr>
            <p:cNvSpPr/>
            <p:nvPr/>
          </p:nvSpPr>
          <p:spPr bwMode="auto">
            <a:xfrm>
              <a:off x="6168643" y="5218067"/>
              <a:ext cx="419848" cy="71186"/>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8" name="íṥļïde">
              <a:extLst>
                <a:ext uri="{FF2B5EF4-FFF2-40B4-BE49-F238E27FC236}">
                  <a16:creationId xmlns:a16="http://schemas.microsoft.com/office/drawing/2014/main" xmlns="" id="{CF4605D8-FC30-4531-B8C5-8E89B449E103}"/>
                </a:ext>
              </a:extLst>
            </p:cNvPr>
            <p:cNvSpPr/>
            <p:nvPr/>
          </p:nvSpPr>
          <p:spPr bwMode="auto">
            <a:xfrm>
              <a:off x="6168644" y="5074238"/>
              <a:ext cx="425659" cy="161257"/>
            </a:xfrm>
            <a:custGeom>
              <a:avLst/>
              <a:gdLst>
                <a:gd name="T0" fmla="*/ 0 w 156"/>
                <a:gd name="T1" fmla="*/ 53 h 59"/>
                <a:gd name="T2" fmla="*/ 79 w 156"/>
                <a:gd name="T3" fmla="*/ 1 h 59"/>
                <a:gd name="T4" fmla="*/ 154 w 156"/>
                <a:gd name="T5" fmla="*/ 59 h 59"/>
                <a:gd name="T6" fmla="*/ 0 w 156"/>
                <a:gd name="T7" fmla="*/ 53 h 59"/>
              </a:gdLst>
              <a:ahLst/>
              <a:cxnLst>
                <a:cxn ang="0">
                  <a:pos x="T0" y="T1"/>
                </a:cxn>
                <a:cxn ang="0">
                  <a:pos x="T2" y="T3"/>
                </a:cxn>
                <a:cxn ang="0">
                  <a:pos x="T4" y="T5"/>
                </a:cxn>
                <a:cxn ang="0">
                  <a:pos x="T6" y="T7"/>
                </a:cxn>
              </a:cxnLst>
              <a:rect l="0" t="0" r="r" b="b"/>
              <a:pathLst>
                <a:path w="156" h="59">
                  <a:moveTo>
                    <a:pt x="0" y="53"/>
                  </a:moveTo>
                  <a:cubicBezTo>
                    <a:pt x="0" y="53"/>
                    <a:pt x="1" y="0"/>
                    <a:pt x="79" y="1"/>
                  </a:cubicBezTo>
                  <a:cubicBezTo>
                    <a:pt x="156" y="2"/>
                    <a:pt x="154" y="59"/>
                    <a:pt x="154" y="59"/>
                  </a:cubicBezTo>
                  <a:lnTo>
                    <a:pt x="0" y="53"/>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9" name="íşļidê">
              <a:extLst>
                <a:ext uri="{FF2B5EF4-FFF2-40B4-BE49-F238E27FC236}">
                  <a16:creationId xmlns:a16="http://schemas.microsoft.com/office/drawing/2014/main" xmlns="" id="{74F517B4-F6BA-4481-BD3D-E4F839B87F26}"/>
                </a:ext>
              </a:extLst>
            </p:cNvPr>
            <p:cNvSpPr/>
            <p:nvPr/>
          </p:nvSpPr>
          <p:spPr bwMode="auto">
            <a:xfrm>
              <a:off x="6280507" y="5033591"/>
              <a:ext cx="201934" cy="21792"/>
            </a:xfrm>
            <a:custGeom>
              <a:avLst/>
              <a:gdLst>
                <a:gd name="T0" fmla="*/ 74 w 74"/>
                <a:gd name="T1" fmla="*/ 4 h 8"/>
                <a:gd name="T2" fmla="*/ 70 w 74"/>
                <a:gd name="T3" fmla="*/ 8 h 8"/>
                <a:gd name="T4" fmla="*/ 3 w 74"/>
                <a:gd name="T5" fmla="*/ 8 h 8"/>
                <a:gd name="T6" fmla="*/ 0 w 74"/>
                <a:gd name="T7" fmla="*/ 4 h 8"/>
                <a:gd name="T8" fmla="*/ 3 w 74"/>
                <a:gd name="T9" fmla="*/ 0 h 8"/>
                <a:gd name="T10" fmla="*/ 70 w 74"/>
                <a:gd name="T11" fmla="*/ 0 h 8"/>
                <a:gd name="T12" fmla="*/ 74 w 7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4" h="8">
                  <a:moveTo>
                    <a:pt x="74" y="4"/>
                  </a:moveTo>
                  <a:cubicBezTo>
                    <a:pt x="74" y="6"/>
                    <a:pt x="72" y="8"/>
                    <a:pt x="70" y="8"/>
                  </a:cubicBezTo>
                  <a:cubicBezTo>
                    <a:pt x="3" y="8"/>
                    <a:pt x="3" y="8"/>
                    <a:pt x="3" y="8"/>
                  </a:cubicBezTo>
                  <a:cubicBezTo>
                    <a:pt x="1" y="8"/>
                    <a:pt x="0" y="6"/>
                    <a:pt x="0" y="4"/>
                  </a:cubicBezTo>
                  <a:cubicBezTo>
                    <a:pt x="0" y="2"/>
                    <a:pt x="1" y="0"/>
                    <a:pt x="3" y="0"/>
                  </a:cubicBezTo>
                  <a:cubicBezTo>
                    <a:pt x="70" y="0"/>
                    <a:pt x="70" y="0"/>
                    <a:pt x="70" y="0"/>
                  </a:cubicBezTo>
                  <a:cubicBezTo>
                    <a:pt x="72" y="0"/>
                    <a:pt x="74" y="2"/>
                    <a:pt x="74" y="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0" name="îṡļíḑè">
              <a:extLst>
                <a:ext uri="{FF2B5EF4-FFF2-40B4-BE49-F238E27FC236}">
                  <a16:creationId xmlns:a16="http://schemas.microsoft.com/office/drawing/2014/main" xmlns="" id="{83578FDD-913B-46A8-B25A-AB2417CA64BB}"/>
                </a:ext>
              </a:extLst>
            </p:cNvPr>
            <p:cNvSpPr/>
            <p:nvPr/>
          </p:nvSpPr>
          <p:spPr bwMode="auto">
            <a:xfrm>
              <a:off x="5480031" y="3865553"/>
              <a:ext cx="369001" cy="188859"/>
            </a:xfrm>
            <a:custGeom>
              <a:avLst/>
              <a:gdLst>
                <a:gd name="T0" fmla="*/ 132 w 135"/>
                <a:gd name="T1" fmla="*/ 69 h 69"/>
                <a:gd name="T2" fmla="*/ 135 w 135"/>
                <a:gd name="T3" fmla="*/ 0 h 69"/>
                <a:gd name="T4" fmla="*/ 1 w 135"/>
                <a:gd name="T5" fmla="*/ 12 h 69"/>
                <a:gd name="T6" fmla="*/ 2 w 135"/>
                <a:gd name="T7" fmla="*/ 69 h 69"/>
                <a:gd name="T8" fmla="*/ 132 w 135"/>
                <a:gd name="T9" fmla="*/ 69 h 69"/>
              </a:gdLst>
              <a:ahLst/>
              <a:cxnLst>
                <a:cxn ang="0">
                  <a:pos x="T0" y="T1"/>
                </a:cxn>
                <a:cxn ang="0">
                  <a:pos x="T2" y="T3"/>
                </a:cxn>
                <a:cxn ang="0">
                  <a:pos x="T4" y="T5"/>
                </a:cxn>
                <a:cxn ang="0">
                  <a:pos x="T6" y="T7"/>
                </a:cxn>
                <a:cxn ang="0">
                  <a:pos x="T8" y="T9"/>
                </a:cxn>
              </a:cxnLst>
              <a:rect l="0" t="0" r="r" b="b"/>
              <a:pathLst>
                <a:path w="135" h="69">
                  <a:moveTo>
                    <a:pt x="132" y="69"/>
                  </a:moveTo>
                  <a:cubicBezTo>
                    <a:pt x="135" y="0"/>
                    <a:pt x="135" y="0"/>
                    <a:pt x="135" y="0"/>
                  </a:cubicBezTo>
                  <a:cubicBezTo>
                    <a:pt x="1" y="12"/>
                    <a:pt x="1" y="12"/>
                    <a:pt x="1" y="12"/>
                  </a:cubicBezTo>
                  <a:cubicBezTo>
                    <a:pt x="0" y="17"/>
                    <a:pt x="1" y="59"/>
                    <a:pt x="2" y="69"/>
                  </a:cubicBezTo>
                  <a:lnTo>
                    <a:pt x="132" y="69"/>
                  </a:lnTo>
                  <a:close/>
                </a:path>
              </a:pathLst>
            </a:custGeom>
            <a:solidFill>
              <a:srgbClr val="C00000">
                <a:lumMod val="75000"/>
              </a:srgbClr>
            </a:solidFill>
            <a:ln>
              <a:noFill/>
            </a:ln>
          </p:spPr>
          <p:txBody>
            <a:bodyPr anchor="ctr"/>
            <a:lstStyle/>
            <a:p>
              <a:pPr algn="ctr"/>
              <a:endParaRPr/>
            </a:p>
          </p:txBody>
        </p:sp>
      </p:grpSp>
      <p:grpSp>
        <p:nvGrpSpPr>
          <p:cNvPr id="649" name="组合 64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F5B00C08-C7EA-4DCD-AA41-CC33C05EA615}"/>
              </a:ext>
            </a:extLst>
          </p:cNvPr>
          <p:cNvGrpSpPr/>
          <p:nvPr/>
        </p:nvGrpSpPr>
        <p:grpSpPr>
          <a:xfrm>
            <a:off x="4923782" y="4234080"/>
            <a:ext cx="2366273" cy="1633363"/>
            <a:chOff x="3029739" y="1312458"/>
            <a:chExt cx="6132523" cy="4233085"/>
          </a:xfrm>
        </p:grpSpPr>
        <p:sp>
          <p:nvSpPr>
            <p:cNvPr id="650" name="íşḻïďé">
              <a:extLst>
                <a:ext uri="{FF2B5EF4-FFF2-40B4-BE49-F238E27FC236}">
                  <a16:creationId xmlns:a16="http://schemas.microsoft.com/office/drawing/2014/main" xmlns="" id="{FB1E563C-FAA8-4CB4-83AD-5AEE3887DCAD}"/>
                </a:ext>
              </a:extLst>
            </p:cNvPr>
            <p:cNvSpPr/>
            <p:nvPr/>
          </p:nvSpPr>
          <p:spPr bwMode="auto">
            <a:xfrm flipH="1">
              <a:off x="3029739" y="3643451"/>
              <a:ext cx="5419005" cy="1902092"/>
            </a:xfrm>
            <a:custGeom>
              <a:avLst/>
              <a:gdLst>
                <a:gd name="T0" fmla="*/ 6972 w 6972"/>
                <a:gd name="T1" fmla="*/ 782 h 2855"/>
                <a:gd name="T2" fmla="*/ 3622 w 6972"/>
                <a:gd name="T3" fmla="*/ 2855 h 2855"/>
                <a:gd name="T4" fmla="*/ 0 w 6972"/>
                <a:gd name="T5" fmla="*/ 1935 h 2855"/>
                <a:gd name="T6" fmla="*/ 3327 w 6972"/>
                <a:gd name="T7" fmla="*/ 0 h 2855"/>
                <a:gd name="T8" fmla="*/ 6972 w 6972"/>
                <a:gd name="T9" fmla="*/ 782 h 2855"/>
              </a:gdLst>
              <a:ahLst/>
              <a:cxnLst>
                <a:cxn ang="0">
                  <a:pos x="T0" y="T1"/>
                </a:cxn>
                <a:cxn ang="0">
                  <a:pos x="T2" y="T3"/>
                </a:cxn>
                <a:cxn ang="0">
                  <a:pos x="T4" y="T5"/>
                </a:cxn>
                <a:cxn ang="0">
                  <a:pos x="T6" y="T7"/>
                </a:cxn>
                <a:cxn ang="0">
                  <a:pos x="T8" y="T9"/>
                </a:cxn>
              </a:cxnLst>
              <a:rect l="0" t="0" r="r" b="b"/>
              <a:pathLst>
                <a:path w="6972" h="2855">
                  <a:moveTo>
                    <a:pt x="6972" y="782"/>
                  </a:moveTo>
                  <a:lnTo>
                    <a:pt x="3622" y="2855"/>
                  </a:lnTo>
                  <a:lnTo>
                    <a:pt x="0" y="1935"/>
                  </a:lnTo>
                  <a:lnTo>
                    <a:pt x="3327" y="0"/>
                  </a:lnTo>
                  <a:lnTo>
                    <a:pt x="6972" y="782"/>
                  </a:lnTo>
                  <a:close/>
                </a:path>
              </a:pathLst>
            </a:custGeom>
            <a:solidFill>
              <a:srgbClr val="CFBE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1" name="îṣḻiḑe">
              <a:extLst>
                <a:ext uri="{FF2B5EF4-FFF2-40B4-BE49-F238E27FC236}">
                  <a16:creationId xmlns:a16="http://schemas.microsoft.com/office/drawing/2014/main" xmlns="" id="{671F134B-8FC1-47AA-9F72-4EF7A6C987B1}"/>
                </a:ext>
              </a:extLst>
            </p:cNvPr>
            <p:cNvSpPr/>
            <p:nvPr/>
          </p:nvSpPr>
          <p:spPr bwMode="auto">
            <a:xfrm flipH="1">
              <a:off x="3029739" y="3736692"/>
              <a:ext cx="2602242" cy="1808851"/>
            </a:xfrm>
            <a:custGeom>
              <a:avLst/>
              <a:gdLst>
                <a:gd name="T0" fmla="*/ 3350 w 3350"/>
                <a:gd name="T1" fmla="*/ 0 h 2719"/>
                <a:gd name="T2" fmla="*/ 3350 w 3350"/>
                <a:gd name="T3" fmla="*/ 646 h 2719"/>
                <a:gd name="T4" fmla="*/ 0 w 3350"/>
                <a:gd name="T5" fmla="*/ 2719 h 2719"/>
                <a:gd name="T6" fmla="*/ 0 w 3350"/>
                <a:gd name="T7" fmla="*/ 2074 h 2719"/>
                <a:gd name="T8" fmla="*/ 3350 w 3350"/>
                <a:gd name="T9" fmla="*/ 0 h 2719"/>
              </a:gdLst>
              <a:ahLst/>
              <a:cxnLst>
                <a:cxn ang="0">
                  <a:pos x="T0" y="T1"/>
                </a:cxn>
                <a:cxn ang="0">
                  <a:pos x="T2" y="T3"/>
                </a:cxn>
                <a:cxn ang="0">
                  <a:pos x="T4" y="T5"/>
                </a:cxn>
                <a:cxn ang="0">
                  <a:pos x="T6" y="T7"/>
                </a:cxn>
                <a:cxn ang="0">
                  <a:pos x="T8" y="T9"/>
                </a:cxn>
              </a:cxnLst>
              <a:rect l="0" t="0" r="r" b="b"/>
              <a:pathLst>
                <a:path w="3350" h="2719">
                  <a:moveTo>
                    <a:pt x="3350" y="0"/>
                  </a:moveTo>
                  <a:lnTo>
                    <a:pt x="3350" y="646"/>
                  </a:lnTo>
                  <a:lnTo>
                    <a:pt x="0" y="2719"/>
                  </a:lnTo>
                  <a:lnTo>
                    <a:pt x="0" y="2074"/>
                  </a:lnTo>
                  <a:lnTo>
                    <a:pt x="3350" y="0"/>
                  </a:lnTo>
                  <a:close/>
                </a:path>
              </a:pathLst>
            </a:custGeom>
            <a:solidFill>
              <a:srgbClr val="15B9A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2" name="iṩlïḓé">
              <a:extLst>
                <a:ext uri="{FF2B5EF4-FFF2-40B4-BE49-F238E27FC236}">
                  <a16:creationId xmlns:a16="http://schemas.microsoft.com/office/drawing/2014/main" xmlns="" id="{2904917A-D1DF-46E5-809D-6F29E3FE6FD1}"/>
                </a:ext>
              </a:extLst>
            </p:cNvPr>
            <p:cNvSpPr/>
            <p:nvPr/>
          </p:nvSpPr>
          <p:spPr bwMode="auto">
            <a:xfrm flipH="1">
              <a:off x="5631981" y="4529229"/>
              <a:ext cx="2658204" cy="965031"/>
            </a:xfrm>
            <a:custGeom>
              <a:avLst/>
              <a:gdLst>
                <a:gd name="T0" fmla="*/ 0 w 3421"/>
                <a:gd name="T1" fmla="*/ 564 h 1452"/>
                <a:gd name="T2" fmla="*/ 0 w 3421"/>
                <a:gd name="T3" fmla="*/ 0 h 1452"/>
                <a:gd name="T4" fmla="*/ 3421 w 3421"/>
                <a:gd name="T5" fmla="*/ 882 h 1452"/>
                <a:gd name="T6" fmla="*/ 3421 w 3421"/>
                <a:gd name="T7" fmla="*/ 1452 h 1452"/>
                <a:gd name="T8" fmla="*/ 0 w 3421"/>
                <a:gd name="T9" fmla="*/ 564 h 1452"/>
              </a:gdLst>
              <a:ahLst/>
              <a:cxnLst>
                <a:cxn ang="0">
                  <a:pos x="T0" y="T1"/>
                </a:cxn>
                <a:cxn ang="0">
                  <a:pos x="T2" y="T3"/>
                </a:cxn>
                <a:cxn ang="0">
                  <a:pos x="T4" y="T5"/>
                </a:cxn>
                <a:cxn ang="0">
                  <a:pos x="T6" y="T7"/>
                </a:cxn>
                <a:cxn ang="0">
                  <a:pos x="T8" y="T9"/>
                </a:cxn>
              </a:cxnLst>
              <a:rect l="0" t="0" r="r" b="b"/>
              <a:pathLst>
                <a:path w="3421" h="1452">
                  <a:moveTo>
                    <a:pt x="0" y="564"/>
                  </a:moveTo>
                  <a:lnTo>
                    <a:pt x="0" y="0"/>
                  </a:lnTo>
                  <a:lnTo>
                    <a:pt x="3421" y="882"/>
                  </a:lnTo>
                  <a:lnTo>
                    <a:pt x="3421" y="1452"/>
                  </a:lnTo>
                  <a:lnTo>
                    <a:pt x="0" y="564"/>
                  </a:lnTo>
                  <a:close/>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3" name="iṧļïḑé">
              <a:extLst>
                <a:ext uri="{FF2B5EF4-FFF2-40B4-BE49-F238E27FC236}">
                  <a16:creationId xmlns:a16="http://schemas.microsoft.com/office/drawing/2014/main" xmlns="" id="{2B5FE5F8-7A18-4F0F-876F-41719B619424}"/>
                </a:ext>
              </a:extLst>
            </p:cNvPr>
            <p:cNvSpPr/>
            <p:nvPr/>
          </p:nvSpPr>
          <p:spPr bwMode="auto">
            <a:xfrm flipH="1">
              <a:off x="3029739" y="3214550"/>
              <a:ext cx="5419005" cy="1902092"/>
            </a:xfrm>
            <a:custGeom>
              <a:avLst/>
              <a:gdLst>
                <a:gd name="T0" fmla="*/ 6972 w 6972"/>
                <a:gd name="T1" fmla="*/ 781 h 2855"/>
                <a:gd name="T2" fmla="*/ 3622 w 6972"/>
                <a:gd name="T3" fmla="*/ 2855 h 2855"/>
                <a:gd name="T4" fmla="*/ 0 w 6972"/>
                <a:gd name="T5" fmla="*/ 1934 h 2855"/>
                <a:gd name="T6" fmla="*/ 3327 w 6972"/>
                <a:gd name="T7" fmla="*/ 0 h 2855"/>
                <a:gd name="T8" fmla="*/ 6972 w 6972"/>
                <a:gd name="T9" fmla="*/ 781 h 2855"/>
              </a:gdLst>
              <a:ahLst/>
              <a:cxnLst>
                <a:cxn ang="0">
                  <a:pos x="T0" y="T1"/>
                </a:cxn>
                <a:cxn ang="0">
                  <a:pos x="T2" y="T3"/>
                </a:cxn>
                <a:cxn ang="0">
                  <a:pos x="T4" y="T5"/>
                </a:cxn>
                <a:cxn ang="0">
                  <a:pos x="T6" y="T7"/>
                </a:cxn>
                <a:cxn ang="0">
                  <a:pos x="T8" y="T9"/>
                </a:cxn>
              </a:cxnLst>
              <a:rect l="0" t="0" r="r" b="b"/>
              <a:pathLst>
                <a:path w="6972" h="2855">
                  <a:moveTo>
                    <a:pt x="6972" y="781"/>
                  </a:moveTo>
                  <a:lnTo>
                    <a:pt x="3622" y="2855"/>
                  </a:lnTo>
                  <a:lnTo>
                    <a:pt x="0" y="1934"/>
                  </a:lnTo>
                  <a:lnTo>
                    <a:pt x="3327" y="0"/>
                  </a:lnTo>
                  <a:lnTo>
                    <a:pt x="6972" y="781"/>
                  </a:lnTo>
                  <a:close/>
                </a:path>
              </a:pathLst>
            </a:custGeom>
            <a:solidFill>
              <a:srgbClr val="3DBF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4" name="íṣ1ïḍe">
              <a:extLst>
                <a:ext uri="{FF2B5EF4-FFF2-40B4-BE49-F238E27FC236}">
                  <a16:creationId xmlns:a16="http://schemas.microsoft.com/office/drawing/2014/main" xmlns="" id="{FC77BE2A-6F7B-456C-82CA-3D8EEEF7BAE5}"/>
                </a:ext>
              </a:extLst>
            </p:cNvPr>
            <p:cNvSpPr/>
            <p:nvPr/>
          </p:nvSpPr>
          <p:spPr bwMode="auto">
            <a:xfrm flipH="1">
              <a:off x="3426138" y="3307788"/>
              <a:ext cx="5419005" cy="1902092"/>
            </a:xfrm>
            <a:custGeom>
              <a:avLst/>
              <a:gdLst>
                <a:gd name="T0" fmla="*/ 6971 w 6971"/>
                <a:gd name="T1" fmla="*/ 781 h 2856"/>
                <a:gd name="T2" fmla="*/ 3622 w 6971"/>
                <a:gd name="T3" fmla="*/ 2856 h 2856"/>
                <a:gd name="T4" fmla="*/ 0 w 6971"/>
                <a:gd name="T5" fmla="*/ 1934 h 2856"/>
                <a:gd name="T6" fmla="*/ 3328 w 6971"/>
                <a:gd name="T7" fmla="*/ 0 h 2856"/>
                <a:gd name="T8" fmla="*/ 6971 w 6971"/>
                <a:gd name="T9" fmla="*/ 781 h 2856"/>
              </a:gdLst>
              <a:ahLst/>
              <a:cxnLst>
                <a:cxn ang="0">
                  <a:pos x="T0" y="T1"/>
                </a:cxn>
                <a:cxn ang="0">
                  <a:pos x="T2" y="T3"/>
                </a:cxn>
                <a:cxn ang="0">
                  <a:pos x="T4" y="T5"/>
                </a:cxn>
                <a:cxn ang="0">
                  <a:pos x="T6" y="T7"/>
                </a:cxn>
                <a:cxn ang="0">
                  <a:pos x="T8" y="T9"/>
                </a:cxn>
              </a:cxnLst>
              <a:rect l="0" t="0" r="r" b="b"/>
              <a:pathLst>
                <a:path w="6971" h="2856">
                  <a:moveTo>
                    <a:pt x="6971" y="781"/>
                  </a:moveTo>
                  <a:lnTo>
                    <a:pt x="3622" y="2856"/>
                  </a:lnTo>
                  <a:lnTo>
                    <a:pt x="0" y="1934"/>
                  </a:lnTo>
                  <a:lnTo>
                    <a:pt x="3328" y="0"/>
                  </a:lnTo>
                  <a:lnTo>
                    <a:pt x="6971" y="781"/>
                  </a:lnTo>
                  <a:close/>
                </a:path>
              </a:pathLst>
            </a:custGeom>
            <a:solidFill>
              <a:srgbClr val="CFBE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5" name="îṩļiḋè">
              <a:extLst>
                <a:ext uri="{FF2B5EF4-FFF2-40B4-BE49-F238E27FC236}">
                  <a16:creationId xmlns:a16="http://schemas.microsoft.com/office/drawing/2014/main" xmlns="" id="{FE9216DA-D2F1-4B7C-85BF-783F32BBA5ED}"/>
                </a:ext>
              </a:extLst>
            </p:cNvPr>
            <p:cNvSpPr/>
            <p:nvPr/>
          </p:nvSpPr>
          <p:spPr bwMode="auto">
            <a:xfrm flipH="1">
              <a:off x="3426138" y="3396365"/>
              <a:ext cx="2602242" cy="1813515"/>
            </a:xfrm>
            <a:custGeom>
              <a:avLst/>
              <a:gdLst>
                <a:gd name="T0" fmla="*/ 3349 w 3349"/>
                <a:gd name="T1" fmla="*/ 0 h 2720"/>
                <a:gd name="T2" fmla="*/ 3349 w 3349"/>
                <a:gd name="T3" fmla="*/ 645 h 2720"/>
                <a:gd name="T4" fmla="*/ 0 w 3349"/>
                <a:gd name="T5" fmla="*/ 2720 h 2720"/>
                <a:gd name="T6" fmla="*/ 0 w 3349"/>
                <a:gd name="T7" fmla="*/ 2074 h 2720"/>
                <a:gd name="T8" fmla="*/ 3349 w 3349"/>
                <a:gd name="T9" fmla="*/ 0 h 2720"/>
              </a:gdLst>
              <a:ahLst/>
              <a:cxnLst>
                <a:cxn ang="0">
                  <a:pos x="T0" y="T1"/>
                </a:cxn>
                <a:cxn ang="0">
                  <a:pos x="T2" y="T3"/>
                </a:cxn>
                <a:cxn ang="0">
                  <a:pos x="T4" y="T5"/>
                </a:cxn>
                <a:cxn ang="0">
                  <a:pos x="T6" y="T7"/>
                </a:cxn>
                <a:cxn ang="0">
                  <a:pos x="T8" y="T9"/>
                </a:cxn>
              </a:cxnLst>
              <a:rect l="0" t="0" r="r" b="b"/>
              <a:pathLst>
                <a:path w="3349" h="2720">
                  <a:moveTo>
                    <a:pt x="3349" y="0"/>
                  </a:moveTo>
                  <a:lnTo>
                    <a:pt x="3349" y="645"/>
                  </a:lnTo>
                  <a:lnTo>
                    <a:pt x="0" y="2720"/>
                  </a:lnTo>
                  <a:lnTo>
                    <a:pt x="0" y="2074"/>
                  </a:lnTo>
                  <a:lnTo>
                    <a:pt x="3349" y="0"/>
                  </a:lnTo>
                  <a:close/>
                </a:path>
              </a:pathLst>
            </a:custGeom>
            <a:solidFill>
              <a:srgbClr val="C89A2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6" name="iṩļiḋé">
              <a:extLst>
                <a:ext uri="{FF2B5EF4-FFF2-40B4-BE49-F238E27FC236}">
                  <a16:creationId xmlns:a16="http://schemas.microsoft.com/office/drawing/2014/main" xmlns="" id="{EBB0F23C-2518-408C-944A-25D1C88AF711}"/>
                </a:ext>
              </a:extLst>
            </p:cNvPr>
            <p:cNvSpPr/>
            <p:nvPr/>
          </p:nvSpPr>
          <p:spPr bwMode="auto">
            <a:xfrm flipH="1">
              <a:off x="6028380" y="4193566"/>
              <a:ext cx="2658204" cy="965031"/>
            </a:xfrm>
            <a:custGeom>
              <a:avLst/>
              <a:gdLst>
                <a:gd name="T0" fmla="*/ 0 w 3421"/>
                <a:gd name="T1" fmla="*/ 562 h 1451"/>
                <a:gd name="T2" fmla="*/ 0 w 3421"/>
                <a:gd name="T3" fmla="*/ 0 h 1451"/>
                <a:gd name="T4" fmla="*/ 3421 w 3421"/>
                <a:gd name="T5" fmla="*/ 881 h 1451"/>
                <a:gd name="T6" fmla="*/ 3421 w 3421"/>
                <a:gd name="T7" fmla="*/ 1451 h 1451"/>
                <a:gd name="T8" fmla="*/ 0 w 3421"/>
                <a:gd name="T9" fmla="*/ 562 h 1451"/>
              </a:gdLst>
              <a:ahLst/>
              <a:cxnLst>
                <a:cxn ang="0">
                  <a:pos x="T0" y="T1"/>
                </a:cxn>
                <a:cxn ang="0">
                  <a:pos x="T2" y="T3"/>
                </a:cxn>
                <a:cxn ang="0">
                  <a:pos x="T4" y="T5"/>
                </a:cxn>
                <a:cxn ang="0">
                  <a:pos x="T6" y="T7"/>
                </a:cxn>
                <a:cxn ang="0">
                  <a:pos x="T8" y="T9"/>
                </a:cxn>
              </a:cxnLst>
              <a:rect l="0" t="0" r="r" b="b"/>
              <a:pathLst>
                <a:path w="3421" h="1451">
                  <a:moveTo>
                    <a:pt x="0" y="562"/>
                  </a:moveTo>
                  <a:lnTo>
                    <a:pt x="0" y="0"/>
                  </a:lnTo>
                  <a:lnTo>
                    <a:pt x="3421" y="881"/>
                  </a:lnTo>
                  <a:lnTo>
                    <a:pt x="3421" y="1451"/>
                  </a:lnTo>
                  <a:lnTo>
                    <a:pt x="0" y="562"/>
                  </a:lnTo>
                  <a:close/>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7" name="íslídé">
              <a:extLst>
                <a:ext uri="{FF2B5EF4-FFF2-40B4-BE49-F238E27FC236}">
                  <a16:creationId xmlns:a16="http://schemas.microsoft.com/office/drawing/2014/main" xmlns="" id="{0023BD5A-7EB0-46EF-B4B9-625BA62C04CE}"/>
                </a:ext>
              </a:extLst>
            </p:cNvPr>
            <p:cNvSpPr/>
            <p:nvPr/>
          </p:nvSpPr>
          <p:spPr bwMode="auto">
            <a:xfrm flipH="1">
              <a:off x="3426138" y="2878887"/>
              <a:ext cx="5419005" cy="1897428"/>
            </a:xfrm>
            <a:custGeom>
              <a:avLst/>
              <a:gdLst>
                <a:gd name="T0" fmla="*/ 6971 w 6971"/>
                <a:gd name="T1" fmla="*/ 781 h 2855"/>
                <a:gd name="T2" fmla="*/ 3622 w 6971"/>
                <a:gd name="T3" fmla="*/ 2855 h 2855"/>
                <a:gd name="T4" fmla="*/ 0 w 6971"/>
                <a:gd name="T5" fmla="*/ 1935 h 2855"/>
                <a:gd name="T6" fmla="*/ 3328 w 6971"/>
                <a:gd name="T7" fmla="*/ 0 h 2855"/>
                <a:gd name="T8" fmla="*/ 6971 w 6971"/>
                <a:gd name="T9" fmla="*/ 781 h 2855"/>
              </a:gdLst>
              <a:ahLst/>
              <a:cxnLst>
                <a:cxn ang="0">
                  <a:pos x="T0" y="T1"/>
                </a:cxn>
                <a:cxn ang="0">
                  <a:pos x="T2" y="T3"/>
                </a:cxn>
                <a:cxn ang="0">
                  <a:pos x="T4" y="T5"/>
                </a:cxn>
                <a:cxn ang="0">
                  <a:pos x="T6" y="T7"/>
                </a:cxn>
                <a:cxn ang="0">
                  <a:pos x="T8" y="T9"/>
                </a:cxn>
              </a:cxnLst>
              <a:rect l="0" t="0" r="r" b="b"/>
              <a:pathLst>
                <a:path w="6971" h="2855">
                  <a:moveTo>
                    <a:pt x="6971" y="781"/>
                  </a:moveTo>
                  <a:lnTo>
                    <a:pt x="3622" y="2855"/>
                  </a:lnTo>
                  <a:lnTo>
                    <a:pt x="0" y="1935"/>
                  </a:lnTo>
                  <a:lnTo>
                    <a:pt x="3328" y="0"/>
                  </a:lnTo>
                  <a:lnTo>
                    <a:pt x="6971" y="781"/>
                  </a:lnTo>
                  <a:close/>
                </a:path>
              </a:pathLst>
            </a:custGeom>
            <a:solidFill>
              <a:srgbClr val="F8C9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8" name="ïşļïḍê">
              <a:extLst>
                <a:ext uri="{FF2B5EF4-FFF2-40B4-BE49-F238E27FC236}">
                  <a16:creationId xmlns:a16="http://schemas.microsoft.com/office/drawing/2014/main" xmlns="" id="{FE3BA6AC-B4AC-463E-AA7B-CF6D5ED0B461}"/>
                </a:ext>
              </a:extLst>
            </p:cNvPr>
            <p:cNvSpPr/>
            <p:nvPr/>
          </p:nvSpPr>
          <p:spPr bwMode="auto">
            <a:xfrm flipH="1">
              <a:off x="3048393" y="2571194"/>
              <a:ext cx="5419005" cy="1902092"/>
            </a:xfrm>
            <a:custGeom>
              <a:avLst/>
              <a:gdLst>
                <a:gd name="T0" fmla="*/ 6971 w 6971"/>
                <a:gd name="T1" fmla="*/ 781 h 2855"/>
                <a:gd name="T2" fmla="*/ 3623 w 6971"/>
                <a:gd name="T3" fmla="*/ 2855 h 2855"/>
                <a:gd name="T4" fmla="*/ 0 w 6971"/>
                <a:gd name="T5" fmla="*/ 1935 h 2855"/>
                <a:gd name="T6" fmla="*/ 3328 w 6971"/>
                <a:gd name="T7" fmla="*/ 0 h 2855"/>
                <a:gd name="T8" fmla="*/ 6971 w 6971"/>
                <a:gd name="T9" fmla="*/ 781 h 2855"/>
              </a:gdLst>
              <a:ahLst/>
              <a:cxnLst>
                <a:cxn ang="0">
                  <a:pos x="T0" y="T1"/>
                </a:cxn>
                <a:cxn ang="0">
                  <a:pos x="T2" y="T3"/>
                </a:cxn>
                <a:cxn ang="0">
                  <a:pos x="T4" y="T5"/>
                </a:cxn>
                <a:cxn ang="0">
                  <a:pos x="T6" y="T7"/>
                </a:cxn>
                <a:cxn ang="0">
                  <a:pos x="T8" y="T9"/>
                </a:cxn>
              </a:cxnLst>
              <a:rect l="0" t="0" r="r" b="b"/>
              <a:pathLst>
                <a:path w="6971" h="2855">
                  <a:moveTo>
                    <a:pt x="6971" y="781"/>
                  </a:moveTo>
                  <a:lnTo>
                    <a:pt x="3623" y="2855"/>
                  </a:lnTo>
                  <a:lnTo>
                    <a:pt x="0" y="1935"/>
                  </a:lnTo>
                  <a:lnTo>
                    <a:pt x="3328" y="0"/>
                  </a:lnTo>
                  <a:lnTo>
                    <a:pt x="6971" y="781"/>
                  </a:lnTo>
                  <a:close/>
                </a:path>
              </a:pathLst>
            </a:custGeom>
            <a:solidFill>
              <a:srgbClr val="CFBE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9" name="ïṥlíḑè">
              <a:extLst>
                <a:ext uri="{FF2B5EF4-FFF2-40B4-BE49-F238E27FC236}">
                  <a16:creationId xmlns:a16="http://schemas.microsoft.com/office/drawing/2014/main" xmlns="" id="{CE68AFC8-AFCF-427C-A0EE-CFA96025512E}"/>
                </a:ext>
              </a:extLst>
            </p:cNvPr>
            <p:cNvSpPr/>
            <p:nvPr/>
          </p:nvSpPr>
          <p:spPr bwMode="auto">
            <a:xfrm flipH="1">
              <a:off x="3048393" y="2659771"/>
              <a:ext cx="2602242" cy="1813515"/>
            </a:xfrm>
            <a:custGeom>
              <a:avLst/>
              <a:gdLst>
                <a:gd name="T0" fmla="*/ 3348 w 3348"/>
                <a:gd name="T1" fmla="*/ 0 h 2719"/>
                <a:gd name="T2" fmla="*/ 3348 w 3348"/>
                <a:gd name="T3" fmla="*/ 645 h 2719"/>
                <a:gd name="T4" fmla="*/ 0 w 3348"/>
                <a:gd name="T5" fmla="*/ 2719 h 2719"/>
                <a:gd name="T6" fmla="*/ 0 w 3348"/>
                <a:gd name="T7" fmla="*/ 2074 h 2719"/>
                <a:gd name="T8" fmla="*/ 3348 w 3348"/>
                <a:gd name="T9" fmla="*/ 0 h 2719"/>
              </a:gdLst>
              <a:ahLst/>
              <a:cxnLst>
                <a:cxn ang="0">
                  <a:pos x="T0" y="T1"/>
                </a:cxn>
                <a:cxn ang="0">
                  <a:pos x="T2" y="T3"/>
                </a:cxn>
                <a:cxn ang="0">
                  <a:pos x="T4" y="T5"/>
                </a:cxn>
                <a:cxn ang="0">
                  <a:pos x="T6" y="T7"/>
                </a:cxn>
                <a:cxn ang="0">
                  <a:pos x="T8" y="T9"/>
                </a:cxn>
              </a:cxnLst>
              <a:rect l="0" t="0" r="r" b="b"/>
              <a:pathLst>
                <a:path w="3348" h="2719">
                  <a:moveTo>
                    <a:pt x="3348" y="0"/>
                  </a:moveTo>
                  <a:lnTo>
                    <a:pt x="3348" y="645"/>
                  </a:lnTo>
                  <a:lnTo>
                    <a:pt x="0" y="2719"/>
                  </a:lnTo>
                  <a:lnTo>
                    <a:pt x="0" y="2074"/>
                  </a:lnTo>
                  <a:lnTo>
                    <a:pt x="3348" y="0"/>
                  </a:lnTo>
                  <a:close/>
                </a:path>
              </a:pathLst>
            </a:custGeom>
            <a:solidFill>
              <a:srgbClr val="1D73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0" name="íşlïḑe">
              <a:extLst>
                <a:ext uri="{FF2B5EF4-FFF2-40B4-BE49-F238E27FC236}">
                  <a16:creationId xmlns:a16="http://schemas.microsoft.com/office/drawing/2014/main" xmlns="" id="{CE84102F-B05D-4B7E-8B86-EC7E8F3A02E2}"/>
                </a:ext>
              </a:extLst>
            </p:cNvPr>
            <p:cNvSpPr/>
            <p:nvPr/>
          </p:nvSpPr>
          <p:spPr bwMode="auto">
            <a:xfrm flipH="1">
              <a:off x="5650635" y="3456972"/>
              <a:ext cx="2658204" cy="965031"/>
            </a:xfrm>
            <a:custGeom>
              <a:avLst/>
              <a:gdLst>
                <a:gd name="T0" fmla="*/ 0 w 3422"/>
                <a:gd name="T1" fmla="*/ 563 h 1452"/>
                <a:gd name="T2" fmla="*/ 0 w 3422"/>
                <a:gd name="T3" fmla="*/ 0 h 1452"/>
                <a:gd name="T4" fmla="*/ 3422 w 3422"/>
                <a:gd name="T5" fmla="*/ 882 h 1452"/>
                <a:gd name="T6" fmla="*/ 3422 w 3422"/>
                <a:gd name="T7" fmla="*/ 1452 h 1452"/>
                <a:gd name="T8" fmla="*/ 0 w 3422"/>
                <a:gd name="T9" fmla="*/ 563 h 1452"/>
              </a:gdLst>
              <a:ahLst/>
              <a:cxnLst>
                <a:cxn ang="0">
                  <a:pos x="T0" y="T1"/>
                </a:cxn>
                <a:cxn ang="0">
                  <a:pos x="T2" y="T3"/>
                </a:cxn>
                <a:cxn ang="0">
                  <a:pos x="T4" y="T5"/>
                </a:cxn>
                <a:cxn ang="0">
                  <a:pos x="T6" y="T7"/>
                </a:cxn>
                <a:cxn ang="0">
                  <a:pos x="T8" y="T9"/>
                </a:cxn>
              </a:cxnLst>
              <a:rect l="0" t="0" r="r" b="b"/>
              <a:pathLst>
                <a:path w="3422" h="1452">
                  <a:moveTo>
                    <a:pt x="0" y="563"/>
                  </a:moveTo>
                  <a:lnTo>
                    <a:pt x="0" y="0"/>
                  </a:lnTo>
                  <a:lnTo>
                    <a:pt x="3422" y="882"/>
                  </a:lnTo>
                  <a:lnTo>
                    <a:pt x="3422" y="1452"/>
                  </a:lnTo>
                  <a:lnTo>
                    <a:pt x="0" y="563"/>
                  </a:lnTo>
                  <a:close/>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1" name="îš1ïḑè">
              <a:extLst>
                <a:ext uri="{FF2B5EF4-FFF2-40B4-BE49-F238E27FC236}">
                  <a16:creationId xmlns:a16="http://schemas.microsoft.com/office/drawing/2014/main" xmlns="" id="{25E7F47D-3056-47E6-A8F7-C3ADD9F62C8E}"/>
                </a:ext>
              </a:extLst>
            </p:cNvPr>
            <p:cNvSpPr/>
            <p:nvPr/>
          </p:nvSpPr>
          <p:spPr bwMode="auto">
            <a:xfrm flipH="1">
              <a:off x="3048393" y="2142293"/>
              <a:ext cx="5419005" cy="1902092"/>
            </a:xfrm>
            <a:custGeom>
              <a:avLst/>
              <a:gdLst>
                <a:gd name="T0" fmla="*/ 6971 w 6971"/>
                <a:gd name="T1" fmla="*/ 781 h 2855"/>
                <a:gd name="T2" fmla="*/ 3623 w 6971"/>
                <a:gd name="T3" fmla="*/ 2855 h 2855"/>
                <a:gd name="T4" fmla="*/ 0 w 6971"/>
                <a:gd name="T5" fmla="*/ 1935 h 2855"/>
                <a:gd name="T6" fmla="*/ 3328 w 6971"/>
                <a:gd name="T7" fmla="*/ 0 h 2855"/>
                <a:gd name="T8" fmla="*/ 6971 w 6971"/>
                <a:gd name="T9" fmla="*/ 781 h 2855"/>
              </a:gdLst>
              <a:ahLst/>
              <a:cxnLst>
                <a:cxn ang="0">
                  <a:pos x="T0" y="T1"/>
                </a:cxn>
                <a:cxn ang="0">
                  <a:pos x="T2" y="T3"/>
                </a:cxn>
                <a:cxn ang="0">
                  <a:pos x="T4" y="T5"/>
                </a:cxn>
                <a:cxn ang="0">
                  <a:pos x="T6" y="T7"/>
                </a:cxn>
                <a:cxn ang="0">
                  <a:pos x="T8" y="T9"/>
                </a:cxn>
              </a:cxnLst>
              <a:rect l="0" t="0" r="r" b="b"/>
              <a:pathLst>
                <a:path w="6971" h="2855">
                  <a:moveTo>
                    <a:pt x="6971" y="781"/>
                  </a:moveTo>
                  <a:lnTo>
                    <a:pt x="3623" y="2855"/>
                  </a:lnTo>
                  <a:lnTo>
                    <a:pt x="0" y="1935"/>
                  </a:lnTo>
                  <a:lnTo>
                    <a:pt x="3328" y="0"/>
                  </a:lnTo>
                  <a:lnTo>
                    <a:pt x="6971" y="781"/>
                  </a:lnTo>
                  <a:close/>
                </a:path>
              </a:pathLst>
            </a:custGeom>
            <a:solidFill>
              <a:srgbClr val="2A81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2" name="işļiḑè">
              <a:extLst>
                <a:ext uri="{FF2B5EF4-FFF2-40B4-BE49-F238E27FC236}">
                  <a16:creationId xmlns:a16="http://schemas.microsoft.com/office/drawing/2014/main" xmlns="" id="{84AC4B03-CE74-4D10-9CEF-ED673A689B11}"/>
                </a:ext>
              </a:extLst>
            </p:cNvPr>
            <p:cNvSpPr/>
            <p:nvPr/>
          </p:nvSpPr>
          <p:spPr bwMode="auto">
            <a:xfrm flipH="1">
              <a:off x="3370176" y="2091010"/>
              <a:ext cx="5414342" cy="1902092"/>
            </a:xfrm>
            <a:custGeom>
              <a:avLst/>
              <a:gdLst>
                <a:gd name="T0" fmla="*/ 6971 w 6971"/>
                <a:gd name="T1" fmla="*/ 781 h 2855"/>
                <a:gd name="T2" fmla="*/ 3623 w 6971"/>
                <a:gd name="T3" fmla="*/ 2855 h 2855"/>
                <a:gd name="T4" fmla="*/ 0 w 6971"/>
                <a:gd name="T5" fmla="*/ 1934 h 2855"/>
                <a:gd name="T6" fmla="*/ 3328 w 6971"/>
                <a:gd name="T7" fmla="*/ 0 h 2855"/>
                <a:gd name="T8" fmla="*/ 6971 w 6971"/>
                <a:gd name="T9" fmla="*/ 781 h 2855"/>
              </a:gdLst>
              <a:ahLst/>
              <a:cxnLst>
                <a:cxn ang="0">
                  <a:pos x="T0" y="T1"/>
                </a:cxn>
                <a:cxn ang="0">
                  <a:pos x="T2" y="T3"/>
                </a:cxn>
                <a:cxn ang="0">
                  <a:pos x="T4" y="T5"/>
                </a:cxn>
                <a:cxn ang="0">
                  <a:pos x="T6" y="T7"/>
                </a:cxn>
                <a:cxn ang="0">
                  <a:pos x="T8" y="T9"/>
                </a:cxn>
              </a:cxnLst>
              <a:rect l="0" t="0" r="r" b="b"/>
              <a:pathLst>
                <a:path w="6971" h="2855">
                  <a:moveTo>
                    <a:pt x="6971" y="781"/>
                  </a:moveTo>
                  <a:lnTo>
                    <a:pt x="3623" y="2855"/>
                  </a:lnTo>
                  <a:lnTo>
                    <a:pt x="0" y="1934"/>
                  </a:lnTo>
                  <a:lnTo>
                    <a:pt x="3328" y="0"/>
                  </a:lnTo>
                  <a:lnTo>
                    <a:pt x="6971" y="781"/>
                  </a:lnTo>
                  <a:close/>
                </a:path>
              </a:pathLst>
            </a:custGeom>
            <a:solidFill>
              <a:srgbClr val="CFBE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3" name="íSļîdè">
              <a:extLst>
                <a:ext uri="{FF2B5EF4-FFF2-40B4-BE49-F238E27FC236}">
                  <a16:creationId xmlns:a16="http://schemas.microsoft.com/office/drawing/2014/main" xmlns="" id="{128D3291-8C86-4139-94B6-E97AC8864720}"/>
                </a:ext>
              </a:extLst>
            </p:cNvPr>
            <p:cNvSpPr/>
            <p:nvPr/>
          </p:nvSpPr>
          <p:spPr bwMode="auto">
            <a:xfrm flipH="1">
              <a:off x="3370176" y="2179587"/>
              <a:ext cx="2602242" cy="1813515"/>
            </a:xfrm>
            <a:custGeom>
              <a:avLst/>
              <a:gdLst>
                <a:gd name="T0" fmla="*/ 3348 w 3348"/>
                <a:gd name="T1" fmla="*/ 0 h 2719"/>
                <a:gd name="T2" fmla="*/ 3348 w 3348"/>
                <a:gd name="T3" fmla="*/ 645 h 2719"/>
                <a:gd name="T4" fmla="*/ 0 w 3348"/>
                <a:gd name="T5" fmla="*/ 2719 h 2719"/>
                <a:gd name="T6" fmla="*/ 0 w 3348"/>
                <a:gd name="T7" fmla="*/ 2075 h 2719"/>
                <a:gd name="T8" fmla="*/ 3348 w 3348"/>
                <a:gd name="T9" fmla="*/ 0 h 2719"/>
              </a:gdLst>
              <a:ahLst/>
              <a:cxnLst>
                <a:cxn ang="0">
                  <a:pos x="T0" y="T1"/>
                </a:cxn>
                <a:cxn ang="0">
                  <a:pos x="T2" y="T3"/>
                </a:cxn>
                <a:cxn ang="0">
                  <a:pos x="T4" y="T5"/>
                </a:cxn>
                <a:cxn ang="0">
                  <a:pos x="T6" y="T7"/>
                </a:cxn>
                <a:cxn ang="0">
                  <a:pos x="T8" y="T9"/>
                </a:cxn>
              </a:cxnLst>
              <a:rect l="0" t="0" r="r" b="b"/>
              <a:pathLst>
                <a:path w="3348" h="2719">
                  <a:moveTo>
                    <a:pt x="3348" y="0"/>
                  </a:moveTo>
                  <a:lnTo>
                    <a:pt x="3348" y="645"/>
                  </a:lnTo>
                  <a:lnTo>
                    <a:pt x="0" y="2719"/>
                  </a:lnTo>
                  <a:lnTo>
                    <a:pt x="0" y="2075"/>
                  </a:lnTo>
                  <a:lnTo>
                    <a:pt x="3348" y="0"/>
                  </a:lnTo>
                  <a:close/>
                </a:path>
              </a:pathLst>
            </a:custGeom>
            <a:solidFill>
              <a:srgbClr val="9F2B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4" name="íṧ1îḍé">
              <a:extLst>
                <a:ext uri="{FF2B5EF4-FFF2-40B4-BE49-F238E27FC236}">
                  <a16:creationId xmlns:a16="http://schemas.microsoft.com/office/drawing/2014/main" xmlns="" id="{D1858824-4E05-4571-A27B-D207F2FDEFB3}"/>
                </a:ext>
              </a:extLst>
            </p:cNvPr>
            <p:cNvSpPr/>
            <p:nvPr/>
          </p:nvSpPr>
          <p:spPr bwMode="auto">
            <a:xfrm flipH="1">
              <a:off x="5972417" y="2972125"/>
              <a:ext cx="2658204" cy="969695"/>
            </a:xfrm>
            <a:custGeom>
              <a:avLst/>
              <a:gdLst>
                <a:gd name="T0" fmla="*/ 0 w 3422"/>
                <a:gd name="T1" fmla="*/ 564 h 1452"/>
                <a:gd name="T2" fmla="*/ 0 w 3422"/>
                <a:gd name="T3" fmla="*/ 0 h 1452"/>
                <a:gd name="T4" fmla="*/ 3422 w 3422"/>
                <a:gd name="T5" fmla="*/ 883 h 1452"/>
                <a:gd name="T6" fmla="*/ 3422 w 3422"/>
                <a:gd name="T7" fmla="*/ 1452 h 1452"/>
                <a:gd name="T8" fmla="*/ 0 w 3422"/>
                <a:gd name="T9" fmla="*/ 564 h 1452"/>
              </a:gdLst>
              <a:ahLst/>
              <a:cxnLst>
                <a:cxn ang="0">
                  <a:pos x="T0" y="T1"/>
                </a:cxn>
                <a:cxn ang="0">
                  <a:pos x="T2" y="T3"/>
                </a:cxn>
                <a:cxn ang="0">
                  <a:pos x="T4" y="T5"/>
                </a:cxn>
                <a:cxn ang="0">
                  <a:pos x="T6" y="T7"/>
                </a:cxn>
                <a:cxn ang="0">
                  <a:pos x="T8" y="T9"/>
                </a:cxn>
              </a:cxnLst>
              <a:rect l="0" t="0" r="r" b="b"/>
              <a:pathLst>
                <a:path w="3422" h="1452">
                  <a:moveTo>
                    <a:pt x="0" y="564"/>
                  </a:moveTo>
                  <a:lnTo>
                    <a:pt x="0" y="0"/>
                  </a:lnTo>
                  <a:lnTo>
                    <a:pt x="3422" y="883"/>
                  </a:lnTo>
                  <a:lnTo>
                    <a:pt x="3422" y="1452"/>
                  </a:lnTo>
                  <a:lnTo>
                    <a:pt x="0" y="564"/>
                  </a:lnTo>
                  <a:close/>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5" name="išḻíḑè">
              <a:extLst>
                <a:ext uri="{FF2B5EF4-FFF2-40B4-BE49-F238E27FC236}">
                  <a16:creationId xmlns:a16="http://schemas.microsoft.com/office/drawing/2014/main" xmlns="" id="{6A6830E5-6747-40FD-BE5C-41AA29F94E65}"/>
                </a:ext>
              </a:extLst>
            </p:cNvPr>
            <p:cNvSpPr/>
            <p:nvPr/>
          </p:nvSpPr>
          <p:spPr bwMode="auto">
            <a:xfrm flipH="1">
              <a:off x="3370176" y="1662106"/>
              <a:ext cx="5414342" cy="1902092"/>
            </a:xfrm>
            <a:custGeom>
              <a:avLst/>
              <a:gdLst>
                <a:gd name="T0" fmla="*/ 6971 w 6971"/>
                <a:gd name="T1" fmla="*/ 781 h 2856"/>
                <a:gd name="T2" fmla="*/ 3623 w 6971"/>
                <a:gd name="T3" fmla="*/ 2856 h 2856"/>
                <a:gd name="T4" fmla="*/ 0 w 6971"/>
                <a:gd name="T5" fmla="*/ 1935 h 2856"/>
                <a:gd name="T6" fmla="*/ 3328 w 6971"/>
                <a:gd name="T7" fmla="*/ 0 h 2856"/>
                <a:gd name="T8" fmla="*/ 6971 w 6971"/>
                <a:gd name="T9" fmla="*/ 781 h 2856"/>
              </a:gdLst>
              <a:ahLst/>
              <a:cxnLst>
                <a:cxn ang="0">
                  <a:pos x="T0" y="T1"/>
                </a:cxn>
                <a:cxn ang="0">
                  <a:pos x="T2" y="T3"/>
                </a:cxn>
                <a:cxn ang="0">
                  <a:pos x="T4" y="T5"/>
                </a:cxn>
                <a:cxn ang="0">
                  <a:pos x="T6" y="T7"/>
                </a:cxn>
                <a:cxn ang="0">
                  <a:pos x="T8" y="T9"/>
                </a:cxn>
              </a:cxnLst>
              <a:rect l="0" t="0" r="r" b="b"/>
              <a:pathLst>
                <a:path w="6971" h="2856">
                  <a:moveTo>
                    <a:pt x="6971" y="781"/>
                  </a:moveTo>
                  <a:lnTo>
                    <a:pt x="3623" y="2856"/>
                  </a:lnTo>
                  <a:lnTo>
                    <a:pt x="0" y="1935"/>
                  </a:lnTo>
                  <a:lnTo>
                    <a:pt x="3328" y="0"/>
                  </a:lnTo>
                  <a:lnTo>
                    <a:pt x="6971" y="781"/>
                  </a:lnTo>
                  <a:close/>
                </a:path>
              </a:pathLst>
            </a:custGeom>
            <a:solidFill>
              <a:srgbClr val="B33F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6" name="íṥļiḓe">
              <a:extLst>
                <a:ext uri="{FF2B5EF4-FFF2-40B4-BE49-F238E27FC236}">
                  <a16:creationId xmlns:a16="http://schemas.microsoft.com/office/drawing/2014/main" xmlns="" id="{14888D9E-A893-400F-9A44-1CABD422294F}"/>
                </a:ext>
              </a:extLst>
            </p:cNvPr>
            <p:cNvSpPr/>
            <p:nvPr/>
          </p:nvSpPr>
          <p:spPr bwMode="auto">
            <a:xfrm flipH="1">
              <a:off x="3743257" y="1741362"/>
              <a:ext cx="5419005" cy="1902092"/>
            </a:xfrm>
            <a:custGeom>
              <a:avLst/>
              <a:gdLst>
                <a:gd name="T0" fmla="*/ 6972 w 6972"/>
                <a:gd name="T1" fmla="*/ 781 h 2855"/>
                <a:gd name="T2" fmla="*/ 3622 w 6972"/>
                <a:gd name="T3" fmla="*/ 2855 h 2855"/>
                <a:gd name="T4" fmla="*/ 0 w 6972"/>
                <a:gd name="T5" fmla="*/ 1935 h 2855"/>
                <a:gd name="T6" fmla="*/ 3327 w 6972"/>
                <a:gd name="T7" fmla="*/ 0 h 2855"/>
                <a:gd name="T8" fmla="*/ 6972 w 6972"/>
                <a:gd name="T9" fmla="*/ 781 h 2855"/>
              </a:gdLst>
              <a:ahLst/>
              <a:cxnLst>
                <a:cxn ang="0">
                  <a:pos x="T0" y="T1"/>
                </a:cxn>
                <a:cxn ang="0">
                  <a:pos x="T2" y="T3"/>
                </a:cxn>
                <a:cxn ang="0">
                  <a:pos x="T4" y="T5"/>
                </a:cxn>
                <a:cxn ang="0">
                  <a:pos x="T6" y="T7"/>
                </a:cxn>
                <a:cxn ang="0">
                  <a:pos x="T8" y="T9"/>
                </a:cxn>
              </a:cxnLst>
              <a:rect l="0" t="0" r="r" b="b"/>
              <a:pathLst>
                <a:path w="6972" h="2855">
                  <a:moveTo>
                    <a:pt x="6972" y="781"/>
                  </a:moveTo>
                  <a:lnTo>
                    <a:pt x="3622" y="2855"/>
                  </a:lnTo>
                  <a:lnTo>
                    <a:pt x="0" y="1935"/>
                  </a:lnTo>
                  <a:lnTo>
                    <a:pt x="3327" y="0"/>
                  </a:lnTo>
                  <a:lnTo>
                    <a:pt x="6972" y="781"/>
                  </a:lnTo>
                  <a:close/>
                </a:path>
              </a:pathLst>
            </a:custGeom>
            <a:solidFill>
              <a:srgbClr val="CFBE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7" name="íşľíḓè">
              <a:extLst>
                <a:ext uri="{FF2B5EF4-FFF2-40B4-BE49-F238E27FC236}">
                  <a16:creationId xmlns:a16="http://schemas.microsoft.com/office/drawing/2014/main" xmlns="" id="{619C618A-048C-4844-AC61-15E592B84F95}"/>
                </a:ext>
              </a:extLst>
            </p:cNvPr>
            <p:cNvSpPr/>
            <p:nvPr/>
          </p:nvSpPr>
          <p:spPr bwMode="auto">
            <a:xfrm flipH="1">
              <a:off x="3743257" y="1834600"/>
              <a:ext cx="2606905" cy="1808851"/>
            </a:xfrm>
            <a:custGeom>
              <a:avLst/>
              <a:gdLst>
                <a:gd name="T0" fmla="*/ 3350 w 3350"/>
                <a:gd name="T1" fmla="*/ 0 h 2719"/>
                <a:gd name="T2" fmla="*/ 3350 w 3350"/>
                <a:gd name="T3" fmla="*/ 645 h 2719"/>
                <a:gd name="T4" fmla="*/ 0 w 3350"/>
                <a:gd name="T5" fmla="*/ 2719 h 2719"/>
                <a:gd name="T6" fmla="*/ 0 w 3350"/>
                <a:gd name="T7" fmla="*/ 2074 h 2719"/>
                <a:gd name="T8" fmla="*/ 3350 w 3350"/>
                <a:gd name="T9" fmla="*/ 0 h 2719"/>
              </a:gdLst>
              <a:ahLst/>
              <a:cxnLst>
                <a:cxn ang="0">
                  <a:pos x="T0" y="T1"/>
                </a:cxn>
                <a:cxn ang="0">
                  <a:pos x="T2" y="T3"/>
                </a:cxn>
                <a:cxn ang="0">
                  <a:pos x="T4" y="T5"/>
                </a:cxn>
                <a:cxn ang="0">
                  <a:pos x="T6" y="T7"/>
                </a:cxn>
                <a:cxn ang="0">
                  <a:pos x="T8" y="T9"/>
                </a:cxn>
              </a:cxnLst>
              <a:rect l="0" t="0" r="r" b="b"/>
              <a:pathLst>
                <a:path w="3350" h="2719">
                  <a:moveTo>
                    <a:pt x="3350" y="0"/>
                  </a:moveTo>
                  <a:lnTo>
                    <a:pt x="3350" y="645"/>
                  </a:lnTo>
                  <a:lnTo>
                    <a:pt x="0" y="2719"/>
                  </a:lnTo>
                  <a:lnTo>
                    <a:pt x="0" y="2074"/>
                  </a:lnTo>
                  <a:lnTo>
                    <a:pt x="3350" y="0"/>
                  </a:lnTo>
                  <a:close/>
                </a:path>
              </a:pathLst>
            </a:custGeom>
            <a:solidFill>
              <a:srgbClr val="F054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8" name="iŝḻïďé">
              <a:extLst>
                <a:ext uri="{FF2B5EF4-FFF2-40B4-BE49-F238E27FC236}">
                  <a16:creationId xmlns:a16="http://schemas.microsoft.com/office/drawing/2014/main" xmlns="" id="{890BF6F8-523F-439C-862A-36304D80393A}"/>
                </a:ext>
              </a:extLst>
            </p:cNvPr>
            <p:cNvSpPr/>
            <p:nvPr/>
          </p:nvSpPr>
          <p:spPr bwMode="auto">
            <a:xfrm flipH="1">
              <a:off x="6350162" y="2627137"/>
              <a:ext cx="2658204" cy="965031"/>
            </a:xfrm>
            <a:custGeom>
              <a:avLst/>
              <a:gdLst>
                <a:gd name="T0" fmla="*/ 0 w 3421"/>
                <a:gd name="T1" fmla="*/ 564 h 1452"/>
                <a:gd name="T2" fmla="*/ 0 w 3421"/>
                <a:gd name="T3" fmla="*/ 0 h 1452"/>
                <a:gd name="T4" fmla="*/ 3421 w 3421"/>
                <a:gd name="T5" fmla="*/ 882 h 1452"/>
                <a:gd name="T6" fmla="*/ 3421 w 3421"/>
                <a:gd name="T7" fmla="*/ 1452 h 1452"/>
                <a:gd name="T8" fmla="*/ 0 w 3421"/>
                <a:gd name="T9" fmla="*/ 564 h 1452"/>
              </a:gdLst>
              <a:ahLst/>
              <a:cxnLst>
                <a:cxn ang="0">
                  <a:pos x="T0" y="T1"/>
                </a:cxn>
                <a:cxn ang="0">
                  <a:pos x="T2" y="T3"/>
                </a:cxn>
                <a:cxn ang="0">
                  <a:pos x="T4" y="T5"/>
                </a:cxn>
                <a:cxn ang="0">
                  <a:pos x="T6" y="T7"/>
                </a:cxn>
                <a:cxn ang="0">
                  <a:pos x="T8" y="T9"/>
                </a:cxn>
              </a:cxnLst>
              <a:rect l="0" t="0" r="r" b="b"/>
              <a:pathLst>
                <a:path w="3421" h="1452">
                  <a:moveTo>
                    <a:pt x="0" y="564"/>
                  </a:moveTo>
                  <a:lnTo>
                    <a:pt x="0" y="0"/>
                  </a:lnTo>
                  <a:lnTo>
                    <a:pt x="3421" y="882"/>
                  </a:lnTo>
                  <a:lnTo>
                    <a:pt x="3421" y="1452"/>
                  </a:lnTo>
                  <a:lnTo>
                    <a:pt x="0" y="564"/>
                  </a:lnTo>
                  <a:close/>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9" name="îšḻïḋé">
              <a:extLst>
                <a:ext uri="{FF2B5EF4-FFF2-40B4-BE49-F238E27FC236}">
                  <a16:creationId xmlns:a16="http://schemas.microsoft.com/office/drawing/2014/main" xmlns="" id="{DA614056-3A59-4AB8-B638-408298877F91}"/>
                </a:ext>
              </a:extLst>
            </p:cNvPr>
            <p:cNvSpPr/>
            <p:nvPr/>
          </p:nvSpPr>
          <p:spPr bwMode="auto">
            <a:xfrm flipH="1">
              <a:off x="3743257" y="1312458"/>
              <a:ext cx="5419005" cy="1902092"/>
            </a:xfrm>
            <a:custGeom>
              <a:avLst/>
              <a:gdLst>
                <a:gd name="T0" fmla="*/ 6972 w 6972"/>
                <a:gd name="T1" fmla="*/ 781 h 2855"/>
                <a:gd name="T2" fmla="*/ 3622 w 6972"/>
                <a:gd name="T3" fmla="*/ 2855 h 2855"/>
                <a:gd name="T4" fmla="*/ 0 w 6972"/>
                <a:gd name="T5" fmla="*/ 1934 h 2855"/>
                <a:gd name="T6" fmla="*/ 3327 w 6972"/>
                <a:gd name="T7" fmla="*/ 0 h 2855"/>
                <a:gd name="T8" fmla="*/ 6972 w 6972"/>
                <a:gd name="T9" fmla="*/ 781 h 2855"/>
              </a:gdLst>
              <a:ahLst/>
              <a:cxnLst>
                <a:cxn ang="0">
                  <a:pos x="T0" y="T1"/>
                </a:cxn>
                <a:cxn ang="0">
                  <a:pos x="T2" y="T3"/>
                </a:cxn>
                <a:cxn ang="0">
                  <a:pos x="T4" y="T5"/>
                </a:cxn>
                <a:cxn ang="0">
                  <a:pos x="T6" y="T7"/>
                </a:cxn>
                <a:cxn ang="0">
                  <a:pos x="T8" y="T9"/>
                </a:cxn>
              </a:cxnLst>
              <a:rect l="0" t="0" r="r" b="b"/>
              <a:pathLst>
                <a:path w="6972" h="2855">
                  <a:moveTo>
                    <a:pt x="6972" y="781"/>
                  </a:moveTo>
                  <a:lnTo>
                    <a:pt x="3622" y="2855"/>
                  </a:lnTo>
                  <a:lnTo>
                    <a:pt x="0" y="1934"/>
                  </a:lnTo>
                  <a:lnTo>
                    <a:pt x="3327" y="0"/>
                  </a:lnTo>
                  <a:lnTo>
                    <a:pt x="6972" y="781"/>
                  </a:lnTo>
                  <a:close/>
                </a:path>
              </a:pathLst>
            </a:custGeom>
            <a:solidFill>
              <a:srgbClr val="F26F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0" name="ïşļíḑé">
              <a:extLst>
                <a:ext uri="{FF2B5EF4-FFF2-40B4-BE49-F238E27FC236}">
                  <a16:creationId xmlns:a16="http://schemas.microsoft.com/office/drawing/2014/main" xmlns="" id="{798FF59A-BB25-4296-B5CA-6B036D578ED1}"/>
                </a:ext>
              </a:extLst>
            </p:cNvPr>
            <p:cNvSpPr/>
            <p:nvPr/>
          </p:nvSpPr>
          <p:spPr bwMode="auto">
            <a:xfrm flipH="1">
              <a:off x="5832512" y="1955811"/>
              <a:ext cx="960684" cy="573425"/>
            </a:xfrm>
            <a:custGeom>
              <a:avLst/>
              <a:gdLst>
                <a:gd name="T0" fmla="*/ 99 w 1233"/>
                <a:gd name="T1" fmla="*/ 696 h 863"/>
                <a:gd name="T2" fmla="*/ 134 w 1233"/>
                <a:gd name="T3" fmla="*/ 671 h 863"/>
                <a:gd name="T4" fmla="*/ 166 w 1233"/>
                <a:gd name="T5" fmla="*/ 643 h 863"/>
                <a:gd name="T6" fmla="*/ 218 w 1233"/>
                <a:gd name="T7" fmla="*/ 589 h 863"/>
                <a:gd name="T8" fmla="*/ 254 w 1233"/>
                <a:gd name="T9" fmla="*/ 534 h 863"/>
                <a:gd name="T10" fmla="*/ 275 w 1233"/>
                <a:gd name="T11" fmla="*/ 481 h 863"/>
                <a:gd name="T12" fmla="*/ 280 w 1233"/>
                <a:gd name="T13" fmla="*/ 429 h 863"/>
                <a:gd name="T14" fmla="*/ 271 w 1233"/>
                <a:gd name="T15" fmla="*/ 381 h 863"/>
                <a:gd name="T16" fmla="*/ 307 w 1233"/>
                <a:gd name="T17" fmla="*/ 350 h 863"/>
                <a:gd name="T18" fmla="*/ 439 w 1233"/>
                <a:gd name="T19" fmla="*/ 316 h 863"/>
                <a:gd name="T20" fmla="*/ 568 w 1233"/>
                <a:gd name="T21" fmla="*/ 298 h 863"/>
                <a:gd name="T22" fmla="*/ 659 w 1233"/>
                <a:gd name="T23" fmla="*/ 258 h 863"/>
                <a:gd name="T24" fmla="*/ 646 w 1233"/>
                <a:gd name="T25" fmla="*/ 240 h 863"/>
                <a:gd name="T26" fmla="*/ 637 w 1233"/>
                <a:gd name="T27" fmla="*/ 212 h 863"/>
                <a:gd name="T28" fmla="*/ 637 w 1233"/>
                <a:gd name="T29" fmla="*/ 182 h 863"/>
                <a:gd name="T30" fmla="*/ 647 w 1233"/>
                <a:gd name="T31" fmla="*/ 150 h 863"/>
                <a:gd name="T32" fmla="*/ 667 w 1233"/>
                <a:gd name="T33" fmla="*/ 120 h 863"/>
                <a:gd name="T34" fmla="*/ 688 w 1233"/>
                <a:gd name="T35" fmla="*/ 100 h 863"/>
                <a:gd name="T36" fmla="*/ 748 w 1233"/>
                <a:gd name="T37" fmla="*/ 58 h 863"/>
                <a:gd name="T38" fmla="*/ 822 w 1233"/>
                <a:gd name="T39" fmla="*/ 26 h 863"/>
                <a:gd name="T40" fmla="*/ 906 w 1233"/>
                <a:gd name="T41" fmla="*/ 7 h 863"/>
                <a:gd name="T42" fmla="*/ 992 w 1233"/>
                <a:gd name="T43" fmla="*/ 0 h 863"/>
                <a:gd name="T44" fmla="*/ 1076 w 1233"/>
                <a:gd name="T45" fmla="*/ 9 h 863"/>
                <a:gd name="T46" fmla="*/ 1127 w 1233"/>
                <a:gd name="T47" fmla="*/ 23 h 863"/>
                <a:gd name="T48" fmla="*/ 1186 w 1233"/>
                <a:gd name="T49" fmla="*/ 54 h 863"/>
                <a:gd name="T50" fmla="*/ 1222 w 1233"/>
                <a:gd name="T51" fmla="*/ 94 h 863"/>
                <a:gd name="T52" fmla="*/ 1230 w 1233"/>
                <a:gd name="T53" fmla="*/ 116 h 863"/>
                <a:gd name="T54" fmla="*/ 1233 w 1233"/>
                <a:gd name="T55" fmla="*/ 140 h 863"/>
                <a:gd name="T56" fmla="*/ 1226 w 1233"/>
                <a:gd name="T57" fmla="*/ 172 h 863"/>
                <a:gd name="T58" fmla="*/ 1197 w 1233"/>
                <a:gd name="T59" fmla="*/ 220 h 863"/>
                <a:gd name="T60" fmla="*/ 1169 w 1233"/>
                <a:gd name="T61" fmla="*/ 245 h 863"/>
                <a:gd name="T62" fmla="*/ 1131 w 1233"/>
                <a:gd name="T63" fmla="*/ 272 h 863"/>
                <a:gd name="T64" fmla="*/ 1086 w 1233"/>
                <a:gd name="T65" fmla="*/ 294 h 863"/>
                <a:gd name="T66" fmla="*/ 1001 w 1233"/>
                <a:gd name="T67" fmla="*/ 321 h 863"/>
                <a:gd name="T68" fmla="*/ 846 w 1233"/>
                <a:gd name="T69" fmla="*/ 340 h 863"/>
                <a:gd name="T70" fmla="*/ 899 w 1233"/>
                <a:gd name="T71" fmla="*/ 383 h 863"/>
                <a:gd name="T72" fmla="*/ 924 w 1233"/>
                <a:gd name="T73" fmla="*/ 410 h 863"/>
                <a:gd name="T74" fmla="*/ 942 w 1233"/>
                <a:gd name="T75" fmla="*/ 441 h 863"/>
                <a:gd name="T76" fmla="*/ 955 w 1233"/>
                <a:gd name="T77" fmla="*/ 473 h 863"/>
                <a:gd name="T78" fmla="*/ 960 w 1233"/>
                <a:gd name="T79" fmla="*/ 508 h 863"/>
                <a:gd name="T80" fmla="*/ 958 w 1233"/>
                <a:gd name="T81" fmla="*/ 546 h 863"/>
                <a:gd name="T82" fmla="*/ 949 w 1233"/>
                <a:gd name="T83" fmla="*/ 583 h 863"/>
                <a:gd name="T84" fmla="*/ 933 w 1233"/>
                <a:gd name="T85" fmla="*/ 622 h 863"/>
                <a:gd name="T86" fmla="*/ 901 w 1233"/>
                <a:gd name="T87" fmla="*/ 676 h 863"/>
                <a:gd name="T88" fmla="*/ 828 w 1233"/>
                <a:gd name="T89" fmla="*/ 757 h 863"/>
                <a:gd name="T90" fmla="*/ 793 w 1233"/>
                <a:gd name="T91" fmla="*/ 785 h 863"/>
                <a:gd name="T92" fmla="*/ 757 w 1233"/>
                <a:gd name="T93" fmla="*/ 812 h 863"/>
                <a:gd name="T94" fmla="*/ 647 w 1233"/>
                <a:gd name="T95" fmla="*/ 839 h 863"/>
                <a:gd name="T96" fmla="*/ 538 w 1233"/>
                <a:gd name="T97" fmla="*/ 857 h 863"/>
                <a:gd name="T98" fmla="*/ 431 w 1233"/>
                <a:gd name="T99" fmla="*/ 863 h 863"/>
                <a:gd name="T100" fmla="*/ 326 w 1233"/>
                <a:gd name="T101" fmla="*/ 859 h 863"/>
                <a:gd name="T102" fmla="*/ 229 w 1233"/>
                <a:gd name="T103" fmla="*/ 844 h 863"/>
                <a:gd name="T104" fmla="*/ 166 w 1233"/>
                <a:gd name="T105" fmla="*/ 826 h 863"/>
                <a:gd name="T106" fmla="*/ 82 w 1233"/>
                <a:gd name="T107" fmla="*/ 790 h 863"/>
                <a:gd name="T108" fmla="*/ 17 w 1233"/>
                <a:gd name="T109" fmla="*/ 743 h 863"/>
                <a:gd name="T110" fmla="*/ 40 w 1233"/>
                <a:gd name="T111" fmla="*/ 715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3" h="863">
                  <a:moveTo>
                    <a:pt x="81" y="704"/>
                  </a:moveTo>
                  <a:lnTo>
                    <a:pt x="91" y="701"/>
                  </a:lnTo>
                  <a:lnTo>
                    <a:pt x="99" y="696"/>
                  </a:lnTo>
                  <a:lnTo>
                    <a:pt x="99" y="696"/>
                  </a:lnTo>
                  <a:lnTo>
                    <a:pt x="117" y="684"/>
                  </a:lnTo>
                  <a:lnTo>
                    <a:pt x="134" y="671"/>
                  </a:lnTo>
                  <a:lnTo>
                    <a:pt x="150" y="657"/>
                  </a:lnTo>
                  <a:lnTo>
                    <a:pt x="166" y="643"/>
                  </a:lnTo>
                  <a:lnTo>
                    <a:pt x="166" y="643"/>
                  </a:lnTo>
                  <a:lnTo>
                    <a:pt x="185" y="626"/>
                  </a:lnTo>
                  <a:lnTo>
                    <a:pt x="202" y="607"/>
                  </a:lnTo>
                  <a:lnTo>
                    <a:pt x="218" y="589"/>
                  </a:lnTo>
                  <a:lnTo>
                    <a:pt x="231" y="570"/>
                  </a:lnTo>
                  <a:lnTo>
                    <a:pt x="243" y="552"/>
                  </a:lnTo>
                  <a:lnTo>
                    <a:pt x="254" y="534"/>
                  </a:lnTo>
                  <a:lnTo>
                    <a:pt x="263" y="516"/>
                  </a:lnTo>
                  <a:lnTo>
                    <a:pt x="270" y="498"/>
                  </a:lnTo>
                  <a:lnTo>
                    <a:pt x="275" y="481"/>
                  </a:lnTo>
                  <a:lnTo>
                    <a:pt x="278" y="464"/>
                  </a:lnTo>
                  <a:lnTo>
                    <a:pt x="280" y="446"/>
                  </a:lnTo>
                  <a:lnTo>
                    <a:pt x="280" y="429"/>
                  </a:lnTo>
                  <a:lnTo>
                    <a:pt x="279" y="413"/>
                  </a:lnTo>
                  <a:lnTo>
                    <a:pt x="276" y="397"/>
                  </a:lnTo>
                  <a:lnTo>
                    <a:pt x="271" y="381"/>
                  </a:lnTo>
                  <a:lnTo>
                    <a:pt x="265" y="366"/>
                  </a:lnTo>
                  <a:lnTo>
                    <a:pt x="265" y="366"/>
                  </a:lnTo>
                  <a:lnTo>
                    <a:pt x="307" y="350"/>
                  </a:lnTo>
                  <a:lnTo>
                    <a:pt x="351" y="337"/>
                  </a:lnTo>
                  <a:lnTo>
                    <a:pt x="395" y="325"/>
                  </a:lnTo>
                  <a:lnTo>
                    <a:pt x="439" y="316"/>
                  </a:lnTo>
                  <a:lnTo>
                    <a:pt x="482" y="307"/>
                  </a:lnTo>
                  <a:lnTo>
                    <a:pt x="525" y="302"/>
                  </a:lnTo>
                  <a:lnTo>
                    <a:pt x="568" y="298"/>
                  </a:lnTo>
                  <a:lnTo>
                    <a:pt x="609" y="297"/>
                  </a:lnTo>
                  <a:lnTo>
                    <a:pt x="690" y="297"/>
                  </a:lnTo>
                  <a:lnTo>
                    <a:pt x="659" y="258"/>
                  </a:lnTo>
                  <a:lnTo>
                    <a:pt x="659" y="258"/>
                  </a:lnTo>
                  <a:lnTo>
                    <a:pt x="652" y="250"/>
                  </a:lnTo>
                  <a:lnTo>
                    <a:pt x="646" y="240"/>
                  </a:lnTo>
                  <a:lnTo>
                    <a:pt x="643" y="230"/>
                  </a:lnTo>
                  <a:lnTo>
                    <a:pt x="639" y="222"/>
                  </a:lnTo>
                  <a:lnTo>
                    <a:pt x="637" y="212"/>
                  </a:lnTo>
                  <a:lnTo>
                    <a:pt x="636" y="201"/>
                  </a:lnTo>
                  <a:lnTo>
                    <a:pt x="636" y="191"/>
                  </a:lnTo>
                  <a:lnTo>
                    <a:pt x="637" y="182"/>
                  </a:lnTo>
                  <a:lnTo>
                    <a:pt x="639" y="171"/>
                  </a:lnTo>
                  <a:lnTo>
                    <a:pt x="643" y="161"/>
                  </a:lnTo>
                  <a:lnTo>
                    <a:pt x="647" y="150"/>
                  </a:lnTo>
                  <a:lnTo>
                    <a:pt x="653" y="141"/>
                  </a:lnTo>
                  <a:lnTo>
                    <a:pt x="660" y="130"/>
                  </a:lnTo>
                  <a:lnTo>
                    <a:pt x="667" y="120"/>
                  </a:lnTo>
                  <a:lnTo>
                    <a:pt x="678" y="109"/>
                  </a:lnTo>
                  <a:lnTo>
                    <a:pt x="688" y="100"/>
                  </a:lnTo>
                  <a:lnTo>
                    <a:pt x="688" y="100"/>
                  </a:lnTo>
                  <a:lnTo>
                    <a:pt x="706" y="85"/>
                  </a:lnTo>
                  <a:lnTo>
                    <a:pt x="726" y="70"/>
                  </a:lnTo>
                  <a:lnTo>
                    <a:pt x="748" y="58"/>
                  </a:lnTo>
                  <a:lnTo>
                    <a:pt x="772" y="46"/>
                  </a:lnTo>
                  <a:lnTo>
                    <a:pt x="796" y="36"/>
                  </a:lnTo>
                  <a:lnTo>
                    <a:pt x="822" y="26"/>
                  </a:lnTo>
                  <a:lnTo>
                    <a:pt x="849" y="19"/>
                  </a:lnTo>
                  <a:lnTo>
                    <a:pt x="877" y="12"/>
                  </a:lnTo>
                  <a:lnTo>
                    <a:pt x="906" y="7"/>
                  </a:lnTo>
                  <a:lnTo>
                    <a:pt x="934" y="4"/>
                  </a:lnTo>
                  <a:lnTo>
                    <a:pt x="964" y="1"/>
                  </a:lnTo>
                  <a:lnTo>
                    <a:pt x="992" y="0"/>
                  </a:lnTo>
                  <a:lnTo>
                    <a:pt x="1021" y="1"/>
                  </a:lnTo>
                  <a:lnTo>
                    <a:pt x="1049" y="5"/>
                  </a:lnTo>
                  <a:lnTo>
                    <a:pt x="1076" y="9"/>
                  </a:lnTo>
                  <a:lnTo>
                    <a:pt x="1103" y="15"/>
                  </a:lnTo>
                  <a:lnTo>
                    <a:pt x="1103" y="15"/>
                  </a:lnTo>
                  <a:lnTo>
                    <a:pt x="1127" y="23"/>
                  </a:lnTo>
                  <a:lnTo>
                    <a:pt x="1149" y="32"/>
                  </a:lnTo>
                  <a:lnTo>
                    <a:pt x="1169" y="42"/>
                  </a:lnTo>
                  <a:lnTo>
                    <a:pt x="1186" y="54"/>
                  </a:lnTo>
                  <a:lnTo>
                    <a:pt x="1200" y="66"/>
                  </a:lnTo>
                  <a:lnTo>
                    <a:pt x="1212" y="80"/>
                  </a:lnTo>
                  <a:lnTo>
                    <a:pt x="1222" y="94"/>
                  </a:lnTo>
                  <a:lnTo>
                    <a:pt x="1225" y="101"/>
                  </a:lnTo>
                  <a:lnTo>
                    <a:pt x="1227" y="108"/>
                  </a:lnTo>
                  <a:lnTo>
                    <a:pt x="1230" y="116"/>
                  </a:lnTo>
                  <a:lnTo>
                    <a:pt x="1232" y="123"/>
                  </a:lnTo>
                  <a:lnTo>
                    <a:pt x="1232" y="132"/>
                  </a:lnTo>
                  <a:lnTo>
                    <a:pt x="1233" y="140"/>
                  </a:lnTo>
                  <a:lnTo>
                    <a:pt x="1232" y="147"/>
                  </a:lnTo>
                  <a:lnTo>
                    <a:pt x="1231" y="156"/>
                  </a:lnTo>
                  <a:lnTo>
                    <a:pt x="1226" y="172"/>
                  </a:lnTo>
                  <a:lnTo>
                    <a:pt x="1219" y="188"/>
                  </a:lnTo>
                  <a:lnTo>
                    <a:pt x="1209" y="204"/>
                  </a:lnTo>
                  <a:lnTo>
                    <a:pt x="1197" y="220"/>
                  </a:lnTo>
                  <a:lnTo>
                    <a:pt x="1181" y="236"/>
                  </a:lnTo>
                  <a:lnTo>
                    <a:pt x="1181" y="236"/>
                  </a:lnTo>
                  <a:lnTo>
                    <a:pt x="1169" y="245"/>
                  </a:lnTo>
                  <a:lnTo>
                    <a:pt x="1158" y="255"/>
                  </a:lnTo>
                  <a:lnTo>
                    <a:pt x="1144" y="264"/>
                  </a:lnTo>
                  <a:lnTo>
                    <a:pt x="1131" y="272"/>
                  </a:lnTo>
                  <a:lnTo>
                    <a:pt x="1116" y="280"/>
                  </a:lnTo>
                  <a:lnTo>
                    <a:pt x="1102" y="288"/>
                  </a:lnTo>
                  <a:lnTo>
                    <a:pt x="1086" y="294"/>
                  </a:lnTo>
                  <a:lnTo>
                    <a:pt x="1069" y="301"/>
                  </a:lnTo>
                  <a:lnTo>
                    <a:pt x="1037" y="312"/>
                  </a:lnTo>
                  <a:lnTo>
                    <a:pt x="1001" y="321"/>
                  </a:lnTo>
                  <a:lnTo>
                    <a:pt x="965" y="329"/>
                  </a:lnTo>
                  <a:lnTo>
                    <a:pt x="928" y="333"/>
                  </a:lnTo>
                  <a:lnTo>
                    <a:pt x="846" y="340"/>
                  </a:lnTo>
                  <a:lnTo>
                    <a:pt x="888" y="374"/>
                  </a:lnTo>
                  <a:lnTo>
                    <a:pt x="888" y="374"/>
                  </a:lnTo>
                  <a:lnTo>
                    <a:pt x="899" y="383"/>
                  </a:lnTo>
                  <a:lnTo>
                    <a:pt x="908" y="391"/>
                  </a:lnTo>
                  <a:lnTo>
                    <a:pt x="917" y="401"/>
                  </a:lnTo>
                  <a:lnTo>
                    <a:pt x="924" y="410"/>
                  </a:lnTo>
                  <a:lnTo>
                    <a:pt x="931" y="420"/>
                  </a:lnTo>
                  <a:lnTo>
                    <a:pt x="937" y="430"/>
                  </a:lnTo>
                  <a:lnTo>
                    <a:pt x="942" y="441"/>
                  </a:lnTo>
                  <a:lnTo>
                    <a:pt x="948" y="451"/>
                  </a:lnTo>
                  <a:lnTo>
                    <a:pt x="951" y="462"/>
                  </a:lnTo>
                  <a:lnTo>
                    <a:pt x="955" y="473"/>
                  </a:lnTo>
                  <a:lnTo>
                    <a:pt x="957" y="485"/>
                  </a:lnTo>
                  <a:lnTo>
                    <a:pt x="959" y="496"/>
                  </a:lnTo>
                  <a:lnTo>
                    <a:pt x="960" y="508"/>
                  </a:lnTo>
                  <a:lnTo>
                    <a:pt x="960" y="521"/>
                  </a:lnTo>
                  <a:lnTo>
                    <a:pt x="959" y="533"/>
                  </a:lnTo>
                  <a:lnTo>
                    <a:pt x="958" y="546"/>
                  </a:lnTo>
                  <a:lnTo>
                    <a:pt x="956" y="558"/>
                  </a:lnTo>
                  <a:lnTo>
                    <a:pt x="954" y="570"/>
                  </a:lnTo>
                  <a:lnTo>
                    <a:pt x="949" y="583"/>
                  </a:lnTo>
                  <a:lnTo>
                    <a:pt x="945" y="596"/>
                  </a:lnTo>
                  <a:lnTo>
                    <a:pt x="940" y="609"/>
                  </a:lnTo>
                  <a:lnTo>
                    <a:pt x="933" y="622"/>
                  </a:lnTo>
                  <a:lnTo>
                    <a:pt x="927" y="636"/>
                  </a:lnTo>
                  <a:lnTo>
                    <a:pt x="919" y="649"/>
                  </a:lnTo>
                  <a:lnTo>
                    <a:pt x="901" y="676"/>
                  </a:lnTo>
                  <a:lnTo>
                    <a:pt x="879" y="703"/>
                  </a:lnTo>
                  <a:lnTo>
                    <a:pt x="855" y="730"/>
                  </a:lnTo>
                  <a:lnTo>
                    <a:pt x="828" y="757"/>
                  </a:lnTo>
                  <a:lnTo>
                    <a:pt x="828" y="757"/>
                  </a:lnTo>
                  <a:lnTo>
                    <a:pt x="811" y="771"/>
                  </a:lnTo>
                  <a:lnTo>
                    <a:pt x="793" y="785"/>
                  </a:lnTo>
                  <a:lnTo>
                    <a:pt x="776" y="799"/>
                  </a:lnTo>
                  <a:lnTo>
                    <a:pt x="757" y="812"/>
                  </a:lnTo>
                  <a:lnTo>
                    <a:pt x="757" y="812"/>
                  </a:lnTo>
                  <a:lnTo>
                    <a:pt x="721" y="823"/>
                  </a:lnTo>
                  <a:lnTo>
                    <a:pt x="684" y="832"/>
                  </a:lnTo>
                  <a:lnTo>
                    <a:pt x="647" y="839"/>
                  </a:lnTo>
                  <a:lnTo>
                    <a:pt x="611" y="846"/>
                  </a:lnTo>
                  <a:lnTo>
                    <a:pt x="574" y="852"/>
                  </a:lnTo>
                  <a:lnTo>
                    <a:pt x="538" y="857"/>
                  </a:lnTo>
                  <a:lnTo>
                    <a:pt x="501" y="860"/>
                  </a:lnTo>
                  <a:lnTo>
                    <a:pt x="466" y="862"/>
                  </a:lnTo>
                  <a:lnTo>
                    <a:pt x="431" y="863"/>
                  </a:lnTo>
                  <a:lnTo>
                    <a:pt x="395" y="863"/>
                  </a:lnTo>
                  <a:lnTo>
                    <a:pt x="360" y="862"/>
                  </a:lnTo>
                  <a:lnTo>
                    <a:pt x="326" y="859"/>
                  </a:lnTo>
                  <a:lnTo>
                    <a:pt x="293" y="856"/>
                  </a:lnTo>
                  <a:lnTo>
                    <a:pt x="260" y="850"/>
                  </a:lnTo>
                  <a:lnTo>
                    <a:pt x="229" y="844"/>
                  </a:lnTo>
                  <a:lnTo>
                    <a:pt x="197" y="836"/>
                  </a:lnTo>
                  <a:lnTo>
                    <a:pt x="197" y="836"/>
                  </a:lnTo>
                  <a:lnTo>
                    <a:pt x="166" y="826"/>
                  </a:lnTo>
                  <a:lnTo>
                    <a:pt x="136" y="816"/>
                  </a:lnTo>
                  <a:lnTo>
                    <a:pt x="108" y="803"/>
                  </a:lnTo>
                  <a:lnTo>
                    <a:pt x="82" y="790"/>
                  </a:lnTo>
                  <a:lnTo>
                    <a:pt x="58" y="775"/>
                  </a:lnTo>
                  <a:lnTo>
                    <a:pt x="37" y="759"/>
                  </a:lnTo>
                  <a:lnTo>
                    <a:pt x="17" y="743"/>
                  </a:lnTo>
                  <a:lnTo>
                    <a:pt x="0" y="725"/>
                  </a:lnTo>
                  <a:lnTo>
                    <a:pt x="0" y="725"/>
                  </a:lnTo>
                  <a:lnTo>
                    <a:pt x="40" y="715"/>
                  </a:lnTo>
                  <a:lnTo>
                    <a:pt x="81" y="704"/>
                  </a:lnTo>
                  <a:lnTo>
                    <a:pt x="81" y="7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1" name="íŝľíďe">
              <a:extLst>
                <a:ext uri="{FF2B5EF4-FFF2-40B4-BE49-F238E27FC236}">
                  <a16:creationId xmlns:a16="http://schemas.microsoft.com/office/drawing/2014/main" xmlns="" id="{306C035E-2861-48D3-A613-3CBC36C312E1}"/>
                </a:ext>
              </a:extLst>
            </p:cNvPr>
            <p:cNvSpPr/>
            <p:nvPr/>
          </p:nvSpPr>
          <p:spPr bwMode="auto">
            <a:xfrm flipH="1">
              <a:off x="6480741" y="1997769"/>
              <a:ext cx="741499" cy="424240"/>
            </a:xfrm>
            <a:custGeom>
              <a:avLst/>
              <a:gdLst>
                <a:gd name="T0" fmla="*/ 543 w 958"/>
                <a:gd name="T1" fmla="*/ 186 h 640"/>
                <a:gd name="T2" fmla="*/ 535 w 958"/>
                <a:gd name="T3" fmla="*/ 173 h 640"/>
                <a:gd name="T4" fmla="*/ 527 w 958"/>
                <a:gd name="T5" fmla="*/ 152 h 640"/>
                <a:gd name="T6" fmla="*/ 527 w 958"/>
                <a:gd name="T7" fmla="*/ 129 h 640"/>
                <a:gd name="T8" fmla="*/ 535 w 958"/>
                <a:gd name="T9" fmla="*/ 108 h 640"/>
                <a:gd name="T10" fmla="*/ 550 w 958"/>
                <a:gd name="T11" fmla="*/ 85 h 640"/>
                <a:gd name="T12" fmla="*/ 564 w 958"/>
                <a:gd name="T13" fmla="*/ 71 h 640"/>
                <a:gd name="T14" fmla="*/ 607 w 958"/>
                <a:gd name="T15" fmla="*/ 41 h 640"/>
                <a:gd name="T16" fmla="*/ 661 w 958"/>
                <a:gd name="T17" fmla="*/ 18 h 640"/>
                <a:gd name="T18" fmla="*/ 721 w 958"/>
                <a:gd name="T19" fmla="*/ 4 h 640"/>
                <a:gd name="T20" fmla="*/ 784 w 958"/>
                <a:gd name="T21" fmla="*/ 0 h 640"/>
                <a:gd name="T22" fmla="*/ 845 w 958"/>
                <a:gd name="T23" fmla="*/ 6 h 640"/>
                <a:gd name="T24" fmla="*/ 882 w 958"/>
                <a:gd name="T25" fmla="*/ 16 h 640"/>
                <a:gd name="T26" fmla="*/ 924 w 958"/>
                <a:gd name="T27" fmla="*/ 39 h 640"/>
                <a:gd name="T28" fmla="*/ 950 w 958"/>
                <a:gd name="T29" fmla="*/ 68 h 640"/>
                <a:gd name="T30" fmla="*/ 958 w 958"/>
                <a:gd name="T31" fmla="*/ 100 h 640"/>
                <a:gd name="T32" fmla="*/ 948 w 958"/>
                <a:gd name="T33" fmla="*/ 135 h 640"/>
                <a:gd name="T34" fmla="*/ 921 w 958"/>
                <a:gd name="T35" fmla="*/ 169 h 640"/>
                <a:gd name="T36" fmla="*/ 885 w 958"/>
                <a:gd name="T37" fmla="*/ 195 h 640"/>
                <a:gd name="T38" fmla="*/ 817 w 958"/>
                <a:gd name="T39" fmla="*/ 224 h 640"/>
                <a:gd name="T40" fmla="*/ 739 w 958"/>
                <a:gd name="T41" fmla="*/ 240 h 640"/>
                <a:gd name="T42" fmla="*/ 699 w 958"/>
                <a:gd name="T43" fmla="*/ 281 h 640"/>
                <a:gd name="T44" fmla="*/ 716 w 958"/>
                <a:gd name="T45" fmla="*/ 297 h 640"/>
                <a:gd name="T46" fmla="*/ 731 w 958"/>
                <a:gd name="T47" fmla="*/ 316 h 640"/>
                <a:gd name="T48" fmla="*/ 742 w 958"/>
                <a:gd name="T49" fmla="*/ 338 h 640"/>
                <a:gd name="T50" fmla="*/ 751 w 958"/>
                <a:gd name="T51" fmla="*/ 376 h 640"/>
                <a:gd name="T52" fmla="*/ 748 w 958"/>
                <a:gd name="T53" fmla="*/ 417 h 640"/>
                <a:gd name="T54" fmla="*/ 735 w 958"/>
                <a:gd name="T55" fmla="*/ 460 h 640"/>
                <a:gd name="T56" fmla="*/ 708 w 958"/>
                <a:gd name="T57" fmla="*/ 504 h 640"/>
                <a:gd name="T58" fmla="*/ 668 w 958"/>
                <a:gd name="T59" fmla="*/ 549 h 640"/>
                <a:gd name="T60" fmla="*/ 629 w 958"/>
                <a:gd name="T61" fmla="*/ 584 h 640"/>
                <a:gd name="T62" fmla="*/ 563 w 958"/>
                <a:gd name="T63" fmla="*/ 614 h 640"/>
                <a:gd name="T64" fmla="*/ 480 w 958"/>
                <a:gd name="T65" fmla="*/ 630 h 640"/>
                <a:gd name="T66" fmla="*/ 436 w 958"/>
                <a:gd name="T67" fmla="*/ 636 h 640"/>
                <a:gd name="T68" fmla="*/ 340 w 958"/>
                <a:gd name="T69" fmla="*/ 640 h 640"/>
                <a:gd name="T70" fmla="*/ 248 w 958"/>
                <a:gd name="T71" fmla="*/ 633 h 640"/>
                <a:gd name="T72" fmla="*/ 192 w 958"/>
                <a:gd name="T73" fmla="*/ 621 h 640"/>
                <a:gd name="T74" fmla="*/ 130 w 958"/>
                <a:gd name="T75" fmla="*/ 598 h 640"/>
                <a:gd name="T76" fmla="*/ 79 w 958"/>
                <a:gd name="T77" fmla="*/ 570 h 640"/>
                <a:gd name="T78" fmla="*/ 41 w 958"/>
                <a:gd name="T79" fmla="*/ 535 h 640"/>
                <a:gd name="T80" fmla="*/ 16 w 958"/>
                <a:gd name="T81" fmla="*/ 495 h 640"/>
                <a:gd name="T82" fmla="*/ 1 w 958"/>
                <a:gd name="T83" fmla="*/ 452 h 640"/>
                <a:gd name="T84" fmla="*/ 19 w 958"/>
                <a:gd name="T85" fmla="*/ 416 h 640"/>
                <a:gd name="T86" fmla="*/ 63 w 958"/>
                <a:gd name="T87" fmla="*/ 376 h 640"/>
                <a:gd name="T88" fmla="*/ 139 w 958"/>
                <a:gd name="T89" fmla="*/ 324 h 640"/>
                <a:gd name="T90" fmla="*/ 224 w 958"/>
                <a:gd name="T91" fmla="*/ 282 h 640"/>
                <a:gd name="T92" fmla="*/ 314 w 958"/>
                <a:gd name="T93" fmla="*/ 250 h 640"/>
                <a:gd name="T94" fmla="*/ 406 w 958"/>
                <a:gd name="T95" fmla="*/ 231 h 640"/>
                <a:gd name="T96" fmla="*/ 495 w 958"/>
                <a:gd name="T97" fmla="*/ 224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8" h="640">
                  <a:moveTo>
                    <a:pt x="495" y="224"/>
                  </a:moveTo>
                  <a:lnTo>
                    <a:pt x="574" y="224"/>
                  </a:lnTo>
                  <a:lnTo>
                    <a:pt x="543" y="186"/>
                  </a:lnTo>
                  <a:lnTo>
                    <a:pt x="543" y="186"/>
                  </a:lnTo>
                  <a:lnTo>
                    <a:pt x="538" y="179"/>
                  </a:lnTo>
                  <a:lnTo>
                    <a:pt x="535" y="173"/>
                  </a:lnTo>
                  <a:lnTo>
                    <a:pt x="532" y="165"/>
                  </a:lnTo>
                  <a:lnTo>
                    <a:pt x="529" y="159"/>
                  </a:lnTo>
                  <a:lnTo>
                    <a:pt x="527" y="152"/>
                  </a:lnTo>
                  <a:lnTo>
                    <a:pt x="527" y="144"/>
                  </a:lnTo>
                  <a:lnTo>
                    <a:pt x="527" y="137"/>
                  </a:lnTo>
                  <a:lnTo>
                    <a:pt x="527" y="129"/>
                  </a:lnTo>
                  <a:lnTo>
                    <a:pt x="529" y="123"/>
                  </a:lnTo>
                  <a:lnTo>
                    <a:pt x="532" y="115"/>
                  </a:lnTo>
                  <a:lnTo>
                    <a:pt x="535" y="108"/>
                  </a:lnTo>
                  <a:lnTo>
                    <a:pt x="539" y="100"/>
                  </a:lnTo>
                  <a:lnTo>
                    <a:pt x="544" y="93"/>
                  </a:lnTo>
                  <a:lnTo>
                    <a:pt x="550" y="85"/>
                  </a:lnTo>
                  <a:lnTo>
                    <a:pt x="556" y="79"/>
                  </a:lnTo>
                  <a:lnTo>
                    <a:pt x="564" y="71"/>
                  </a:lnTo>
                  <a:lnTo>
                    <a:pt x="564" y="71"/>
                  </a:lnTo>
                  <a:lnTo>
                    <a:pt x="576" y="60"/>
                  </a:lnTo>
                  <a:lnTo>
                    <a:pt x="591" y="51"/>
                  </a:lnTo>
                  <a:lnTo>
                    <a:pt x="607" y="41"/>
                  </a:lnTo>
                  <a:lnTo>
                    <a:pt x="625" y="33"/>
                  </a:lnTo>
                  <a:lnTo>
                    <a:pt x="643" y="26"/>
                  </a:lnTo>
                  <a:lnTo>
                    <a:pt x="661" y="18"/>
                  </a:lnTo>
                  <a:lnTo>
                    <a:pt x="681" y="13"/>
                  </a:lnTo>
                  <a:lnTo>
                    <a:pt x="701" y="8"/>
                  </a:lnTo>
                  <a:lnTo>
                    <a:pt x="721" y="4"/>
                  </a:lnTo>
                  <a:lnTo>
                    <a:pt x="741" y="2"/>
                  </a:lnTo>
                  <a:lnTo>
                    <a:pt x="763" y="1"/>
                  </a:lnTo>
                  <a:lnTo>
                    <a:pt x="784" y="0"/>
                  </a:lnTo>
                  <a:lnTo>
                    <a:pt x="804" y="1"/>
                  </a:lnTo>
                  <a:lnTo>
                    <a:pt x="824" y="3"/>
                  </a:lnTo>
                  <a:lnTo>
                    <a:pt x="845" y="6"/>
                  </a:lnTo>
                  <a:lnTo>
                    <a:pt x="864" y="11"/>
                  </a:lnTo>
                  <a:lnTo>
                    <a:pt x="864" y="11"/>
                  </a:lnTo>
                  <a:lnTo>
                    <a:pt x="882" y="16"/>
                  </a:lnTo>
                  <a:lnTo>
                    <a:pt x="897" y="22"/>
                  </a:lnTo>
                  <a:lnTo>
                    <a:pt x="912" y="30"/>
                  </a:lnTo>
                  <a:lnTo>
                    <a:pt x="924" y="39"/>
                  </a:lnTo>
                  <a:lnTo>
                    <a:pt x="934" y="47"/>
                  </a:lnTo>
                  <a:lnTo>
                    <a:pt x="943" y="57"/>
                  </a:lnTo>
                  <a:lnTo>
                    <a:pt x="950" y="68"/>
                  </a:lnTo>
                  <a:lnTo>
                    <a:pt x="954" y="79"/>
                  </a:lnTo>
                  <a:lnTo>
                    <a:pt x="957" y="89"/>
                  </a:lnTo>
                  <a:lnTo>
                    <a:pt x="958" y="100"/>
                  </a:lnTo>
                  <a:lnTo>
                    <a:pt x="957" y="112"/>
                  </a:lnTo>
                  <a:lnTo>
                    <a:pt x="953" y="124"/>
                  </a:lnTo>
                  <a:lnTo>
                    <a:pt x="948" y="135"/>
                  </a:lnTo>
                  <a:lnTo>
                    <a:pt x="941" y="147"/>
                  </a:lnTo>
                  <a:lnTo>
                    <a:pt x="932" y="159"/>
                  </a:lnTo>
                  <a:lnTo>
                    <a:pt x="921" y="169"/>
                  </a:lnTo>
                  <a:lnTo>
                    <a:pt x="921" y="169"/>
                  </a:lnTo>
                  <a:lnTo>
                    <a:pt x="904" y="183"/>
                  </a:lnTo>
                  <a:lnTo>
                    <a:pt x="885" y="195"/>
                  </a:lnTo>
                  <a:lnTo>
                    <a:pt x="864" y="207"/>
                  </a:lnTo>
                  <a:lnTo>
                    <a:pt x="841" y="216"/>
                  </a:lnTo>
                  <a:lnTo>
                    <a:pt x="817" y="224"/>
                  </a:lnTo>
                  <a:lnTo>
                    <a:pt x="792" y="231"/>
                  </a:lnTo>
                  <a:lnTo>
                    <a:pt x="765" y="236"/>
                  </a:lnTo>
                  <a:lnTo>
                    <a:pt x="739" y="240"/>
                  </a:lnTo>
                  <a:lnTo>
                    <a:pt x="656" y="247"/>
                  </a:lnTo>
                  <a:lnTo>
                    <a:pt x="699" y="281"/>
                  </a:lnTo>
                  <a:lnTo>
                    <a:pt x="699" y="281"/>
                  </a:lnTo>
                  <a:lnTo>
                    <a:pt x="708" y="288"/>
                  </a:lnTo>
                  <a:lnTo>
                    <a:pt x="716" y="297"/>
                  </a:lnTo>
                  <a:lnTo>
                    <a:pt x="716" y="297"/>
                  </a:lnTo>
                  <a:lnTo>
                    <a:pt x="723" y="306"/>
                  </a:lnTo>
                  <a:lnTo>
                    <a:pt x="731" y="316"/>
                  </a:lnTo>
                  <a:lnTo>
                    <a:pt x="731" y="316"/>
                  </a:lnTo>
                  <a:lnTo>
                    <a:pt x="738" y="327"/>
                  </a:lnTo>
                  <a:lnTo>
                    <a:pt x="742" y="338"/>
                  </a:lnTo>
                  <a:lnTo>
                    <a:pt x="742" y="338"/>
                  </a:lnTo>
                  <a:lnTo>
                    <a:pt x="747" y="351"/>
                  </a:lnTo>
                  <a:lnTo>
                    <a:pt x="750" y="363"/>
                  </a:lnTo>
                  <a:lnTo>
                    <a:pt x="751" y="376"/>
                  </a:lnTo>
                  <a:lnTo>
                    <a:pt x="751" y="390"/>
                  </a:lnTo>
                  <a:lnTo>
                    <a:pt x="750" y="403"/>
                  </a:lnTo>
                  <a:lnTo>
                    <a:pt x="748" y="417"/>
                  </a:lnTo>
                  <a:lnTo>
                    <a:pt x="745" y="431"/>
                  </a:lnTo>
                  <a:lnTo>
                    <a:pt x="740" y="446"/>
                  </a:lnTo>
                  <a:lnTo>
                    <a:pt x="735" y="460"/>
                  </a:lnTo>
                  <a:lnTo>
                    <a:pt x="727" y="475"/>
                  </a:lnTo>
                  <a:lnTo>
                    <a:pt x="718" y="489"/>
                  </a:lnTo>
                  <a:lnTo>
                    <a:pt x="708" y="504"/>
                  </a:lnTo>
                  <a:lnTo>
                    <a:pt x="696" y="519"/>
                  </a:lnTo>
                  <a:lnTo>
                    <a:pt x="683" y="534"/>
                  </a:lnTo>
                  <a:lnTo>
                    <a:pt x="668" y="549"/>
                  </a:lnTo>
                  <a:lnTo>
                    <a:pt x="654" y="563"/>
                  </a:lnTo>
                  <a:lnTo>
                    <a:pt x="654" y="563"/>
                  </a:lnTo>
                  <a:lnTo>
                    <a:pt x="629" y="584"/>
                  </a:lnTo>
                  <a:lnTo>
                    <a:pt x="603" y="603"/>
                  </a:lnTo>
                  <a:lnTo>
                    <a:pt x="603" y="603"/>
                  </a:lnTo>
                  <a:lnTo>
                    <a:pt x="563" y="614"/>
                  </a:lnTo>
                  <a:lnTo>
                    <a:pt x="523" y="623"/>
                  </a:lnTo>
                  <a:lnTo>
                    <a:pt x="523" y="623"/>
                  </a:lnTo>
                  <a:lnTo>
                    <a:pt x="480" y="630"/>
                  </a:lnTo>
                  <a:lnTo>
                    <a:pt x="480" y="630"/>
                  </a:lnTo>
                  <a:lnTo>
                    <a:pt x="436" y="636"/>
                  </a:lnTo>
                  <a:lnTo>
                    <a:pt x="436" y="636"/>
                  </a:lnTo>
                  <a:lnTo>
                    <a:pt x="404" y="639"/>
                  </a:lnTo>
                  <a:lnTo>
                    <a:pt x="371" y="640"/>
                  </a:lnTo>
                  <a:lnTo>
                    <a:pt x="340" y="640"/>
                  </a:lnTo>
                  <a:lnTo>
                    <a:pt x="308" y="639"/>
                  </a:lnTo>
                  <a:lnTo>
                    <a:pt x="278" y="637"/>
                  </a:lnTo>
                  <a:lnTo>
                    <a:pt x="248" y="633"/>
                  </a:lnTo>
                  <a:lnTo>
                    <a:pt x="220" y="627"/>
                  </a:lnTo>
                  <a:lnTo>
                    <a:pt x="192" y="621"/>
                  </a:lnTo>
                  <a:lnTo>
                    <a:pt x="192" y="621"/>
                  </a:lnTo>
                  <a:lnTo>
                    <a:pt x="169" y="614"/>
                  </a:lnTo>
                  <a:lnTo>
                    <a:pt x="149" y="607"/>
                  </a:lnTo>
                  <a:lnTo>
                    <a:pt x="130" y="598"/>
                  </a:lnTo>
                  <a:lnTo>
                    <a:pt x="112" y="589"/>
                  </a:lnTo>
                  <a:lnTo>
                    <a:pt x="95" y="580"/>
                  </a:lnTo>
                  <a:lnTo>
                    <a:pt x="79" y="570"/>
                  </a:lnTo>
                  <a:lnTo>
                    <a:pt x="66" y="559"/>
                  </a:lnTo>
                  <a:lnTo>
                    <a:pt x="53" y="547"/>
                  </a:lnTo>
                  <a:lnTo>
                    <a:pt x="41" y="535"/>
                  </a:lnTo>
                  <a:lnTo>
                    <a:pt x="31" y="522"/>
                  </a:lnTo>
                  <a:lnTo>
                    <a:pt x="22" y="509"/>
                  </a:lnTo>
                  <a:lnTo>
                    <a:pt x="16" y="495"/>
                  </a:lnTo>
                  <a:lnTo>
                    <a:pt x="9" y="481"/>
                  </a:lnTo>
                  <a:lnTo>
                    <a:pt x="4" y="467"/>
                  </a:lnTo>
                  <a:lnTo>
                    <a:pt x="1" y="452"/>
                  </a:lnTo>
                  <a:lnTo>
                    <a:pt x="0" y="437"/>
                  </a:lnTo>
                  <a:lnTo>
                    <a:pt x="0" y="437"/>
                  </a:lnTo>
                  <a:lnTo>
                    <a:pt x="19" y="416"/>
                  </a:lnTo>
                  <a:lnTo>
                    <a:pt x="40" y="395"/>
                  </a:lnTo>
                  <a:lnTo>
                    <a:pt x="40" y="395"/>
                  </a:lnTo>
                  <a:lnTo>
                    <a:pt x="63" y="376"/>
                  </a:lnTo>
                  <a:lnTo>
                    <a:pt x="87" y="357"/>
                  </a:lnTo>
                  <a:lnTo>
                    <a:pt x="112" y="340"/>
                  </a:lnTo>
                  <a:lnTo>
                    <a:pt x="139" y="324"/>
                  </a:lnTo>
                  <a:lnTo>
                    <a:pt x="166" y="309"/>
                  </a:lnTo>
                  <a:lnTo>
                    <a:pt x="195" y="295"/>
                  </a:lnTo>
                  <a:lnTo>
                    <a:pt x="224" y="282"/>
                  </a:lnTo>
                  <a:lnTo>
                    <a:pt x="253" y="270"/>
                  </a:lnTo>
                  <a:lnTo>
                    <a:pt x="284" y="259"/>
                  </a:lnTo>
                  <a:lnTo>
                    <a:pt x="314" y="250"/>
                  </a:lnTo>
                  <a:lnTo>
                    <a:pt x="344" y="243"/>
                  </a:lnTo>
                  <a:lnTo>
                    <a:pt x="376" y="236"/>
                  </a:lnTo>
                  <a:lnTo>
                    <a:pt x="406" y="231"/>
                  </a:lnTo>
                  <a:lnTo>
                    <a:pt x="436" y="228"/>
                  </a:lnTo>
                  <a:lnTo>
                    <a:pt x="465" y="225"/>
                  </a:lnTo>
                  <a:lnTo>
                    <a:pt x="495" y="224"/>
                  </a:lnTo>
                  <a:lnTo>
                    <a:pt x="495" y="2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2" name="ï$líde">
              <a:extLst>
                <a:ext uri="{FF2B5EF4-FFF2-40B4-BE49-F238E27FC236}">
                  <a16:creationId xmlns:a16="http://schemas.microsoft.com/office/drawing/2014/main" xmlns="" id="{969D4DDA-F856-46EE-B316-2ECB5A756933}"/>
                </a:ext>
              </a:extLst>
            </p:cNvPr>
            <p:cNvSpPr/>
            <p:nvPr/>
          </p:nvSpPr>
          <p:spPr bwMode="auto">
            <a:xfrm flipH="1">
              <a:off x="3883162" y="2035067"/>
              <a:ext cx="149232" cy="256410"/>
            </a:xfrm>
            <a:custGeom>
              <a:avLst/>
              <a:gdLst>
                <a:gd name="T0" fmla="*/ 46 w 189"/>
                <a:gd name="T1" fmla="*/ 360 h 387"/>
                <a:gd name="T2" fmla="*/ 46 w 189"/>
                <a:gd name="T3" fmla="*/ 357 h 387"/>
                <a:gd name="T4" fmla="*/ 46 w 189"/>
                <a:gd name="T5" fmla="*/ 331 h 387"/>
                <a:gd name="T6" fmla="*/ 43 w 189"/>
                <a:gd name="T7" fmla="*/ 314 h 387"/>
                <a:gd name="T8" fmla="*/ 36 w 189"/>
                <a:gd name="T9" fmla="*/ 285 h 387"/>
                <a:gd name="T10" fmla="*/ 24 w 189"/>
                <a:gd name="T11" fmla="*/ 261 h 387"/>
                <a:gd name="T12" fmla="*/ 9 w 189"/>
                <a:gd name="T13" fmla="*/ 242 h 387"/>
                <a:gd name="T14" fmla="*/ 0 w 189"/>
                <a:gd name="T15" fmla="*/ 234 h 387"/>
                <a:gd name="T16" fmla="*/ 13 w 189"/>
                <a:gd name="T17" fmla="*/ 203 h 387"/>
                <a:gd name="T18" fmla="*/ 24 w 189"/>
                <a:gd name="T19" fmla="*/ 184 h 387"/>
                <a:gd name="T20" fmla="*/ 37 w 189"/>
                <a:gd name="T21" fmla="*/ 168 h 387"/>
                <a:gd name="T22" fmla="*/ 58 w 189"/>
                <a:gd name="T23" fmla="*/ 148 h 387"/>
                <a:gd name="T24" fmla="*/ 43 w 189"/>
                <a:gd name="T25" fmla="*/ 143 h 387"/>
                <a:gd name="T26" fmla="*/ 32 w 189"/>
                <a:gd name="T27" fmla="*/ 134 h 387"/>
                <a:gd name="T28" fmla="*/ 22 w 189"/>
                <a:gd name="T29" fmla="*/ 123 h 387"/>
                <a:gd name="T30" fmla="*/ 16 w 189"/>
                <a:gd name="T31" fmla="*/ 108 h 387"/>
                <a:gd name="T32" fmla="*/ 13 w 189"/>
                <a:gd name="T33" fmla="*/ 92 h 387"/>
                <a:gd name="T34" fmla="*/ 13 w 189"/>
                <a:gd name="T35" fmla="*/ 77 h 387"/>
                <a:gd name="T36" fmla="*/ 20 w 189"/>
                <a:gd name="T37" fmla="*/ 49 h 387"/>
                <a:gd name="T38" fmla="*/ 34 w 189"/>
                <a:gd name="T39" fmla="*/ 25 h 387"/>
                <a:gd name="T40" fmla="*/ 55 w 189"/>
                <a:gd name="T41" fmla="*/ 8 h 387"/>
                <a:gd name="T42" fmla="*/ 66 w 189"/>
                <a:gd name="T43" fmla="*/ 2 h 387"/>
                <a:gd name="T44" fmla="*/ 73 w 189"/>
                <a:gd name="T45" fmla="*/ 0 h 387"/>
                <a:gd name="T46" fmla="*/ 85 w 189"/>
                <a:gd name="T47" fmla="*/ 0 h 387"/>
                <a:gd name="T48" fmla="*/ 95 w 189"/>
                <a:gd name="T49" fmla="*/ 2 h 387"/>
                <a:gd name="T50" fmla="*/ 105 w 189"/>
                <a:gd name="T51" fmla="*/ 7 h 387"/>
                <a:gd name="T52" fmla="*/ 117 w 189"/>
                <a:gd name="T53" fmla="*/ 19 h 387"/>
                <a:gd name="T54" fmla="*/ 129 w 189"/>
                <a:gd name="T55" fmla="*/ 40 h 387"/>
                <a:gd name="T56" fmla="*/ 131 w 189"/>
                <a:gd name="T57" fmla="*/ 54 h 387"/>
                <a:gd name="T58" fmla="*/ 130 w 189"/>
                <a:gd name="T59" fmla="*/ 73 h 387"/>
                <a:gd name="T60" fmla="*/ 126 w 189"/>
                <a:gd name="T61" fmla="*/ 91 h 387"/>
                <a:gd name="T62" fmla="*/ 119 w 189"/>
                <a:gd name="T63" fmla="*/ 107 h 387"/>
                <a:gd name="T64" fmla="*/ 108 w 189"/>
                <a:gd name="T65" fmla="*/ 122 h 387"/>
                <a:gd name="T66" fmla="*/ 111 w 189"/>
                <a:gd name="T67" fmla="*/ 141 h 387"/>
                <a:gd name="T68" fmla="*/ 119 w 189"/>
                <a:gd name="T69" fmla="*/ 143 h 387"/>
                <a:gd name="T70" fmla="*/ 132 w 189"/>
                <a:gd name="T71" fmla="*/ 149 h 387"/>
                <a:gd name="T72" fmla="*/ 145 w 189"/>
                <a:gd name="T73" fmla="*/ 159 h 387"/>
                <a:gd name="T74" fmla="*/ 157 w 189"/>
                <a:gd name="T75" fmla="*/ 172 h 387"/>
                <a:gd name="T76" fmla="*/ 168 w 189"/>
                <a:gd name="T77" fmla="*/ 187 h 387"/>
                <a:gd name="T78" fmla="*/ 176 w 189"/>
                <a:gd name="T79" fmla="*/ 205 h 387"/>
                <a:gd name="T80" fmla="*/ 182 w 189"/>
                <a:gd name="T81" fmla="*/ 226 h 387"/>
                <a:gd name="T82" fmla="*/ 187 w 189"/>
                <a:gd name="T83" fmla="*/ 249 h 387"/>
                <a:gd name="T84" fmla="*/ 188 w 189"/>
                <a:gd name="T85" fmla="*/ 261 h 387"/>
                <a:gd name="T86" fmla="*/ 188 w 189"/>
                <a:gd name="T87" fmla="*/ 288 h 387"/>
                <a:gd name="T88" fmla="*/ 180 w 189"/>
                <a:gd name="T89" fmla="*/ 305 h 387"/>
                <a:gd name="T90" fmla="*/ 160 w 189"/>
                <a:gd name="T91" fmla="*/ 335 h 387"/>
                <a:gd name="T92" fmla="*/ 136 w 189"/>
                <a:gd name="T93" fmla="*/ 360 h 387"/>
                <a:gd name="T94" fmla="*/ 110 w 189"/>
                <a:gd name="T95" fmla="*/ 377 h 387"/>
                <a:gd name="T96" fmla="*/ 95 w 189"/>
                <a:gd name="T97" fmla="*/ 382 h 387"/>
                <a:gd name="T98" fmla="*/ 79 w 189"/>
                <a:gd name="T99" fmla="*/ 386 h 387"/>
                <a:gd name="T100" fmla="*/ 64 w 189"/>
                <a:gd name="T101" fmla="*/ 387 h 387"/>
                <a:gd name="T102" fmla="*/ 34 w 189"/>
                <a:gd name="T103" fmla="*/ 380 h 387"/>
                <a:gd name="T104" fmla="*/ 44 w 189"/>
                <a:gd name="T105" fmla="*/ 36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387">
                  <a:moveTo>
                    <a:pt x="44" y="362"/>
                  </a:moveTo>
                  <a:lnTo>
                    <a:pt x="46" y="360"/>
                  </a:lnTo>
                  <a:lnTo>
                    <a:pt x="46" y="357"/>
                  </a:lnTo>
                  <a:lnTo>
                    <a:pt x="46" y="357"/>
                  </a:lnTo>
                  <a:lnTo>
                    <a:pt x="46" y="344"/>
                  </a:lnTo>
                  <a:lnTo>
                    <a:pt x="46" y="331"/>
                  </a:lnTo>
                  <a:lnTo>
                    <a:pt x="46" y="331"/>
                  </a:lnTo>
                  <a:lnTo>
                    <a:pt x="43" y="314"/>
                  </a:lnTo>
                  <a:lnTo>
                    <a:pt x="40" y="299"/>
                  </a:lnTo>
                  <a:lnTo>
                    <a:pt x="36" y="285"/>
                  </a:lnTo>
                  <a:lnTo>
                    <a:pt x="30" y="272"/>
                  </a:lnTo>
                  <a:lnTo>
                    <a:pt x="24" y="261"/>
                  </a:lnTo>
                  <a:lnTo>
                    <a:pt x="16" y="251"/>
                  </a:lnTo>
                  <a:lnTo>
                    <a:pt x="9" y="242"/>
                  </a:lnTo>
                  <a:lnTo>
                    <a:pt x="0" y="234"/>
                  </a:lnTo>
                  <a:lnTo>
                    <a:pt x="0" y="234"/>
                  </a:lnTo>
                  <a:lnTo>
                    <a:pt x="7" y="213"/>
                  </a:lnTo>
                  <a:lnTo>
                    <a:pt x="13" y="203"/>
                  </a:lnTo>
                  <a:lnTo>
                    <a:pt x="19" y="193"/>
                  </a:lnTo>
                  <a:lnTo>
                    <a:pt x="24" y="184"/>
                  </a:lnTo>
                  <a:lnTo>
                    <a:pt x="30" y="175"/>
                  </a:lnTo>
                  <a:lnTo>
                    <a:pt x="37" y="168"/>
                  </a:lnTo>
                  <a:lnTo>
                    <a:pt x="44" y="161"/>
                  </a:lnTo>
                  <a:lnTo>
                    <a:pt x="58" y="148"/>
                  </a:lnTo>
                  <a:lnTo>
                    <a:pt x="43" y="143"/>
                  </a:lnTo>
                  <a:lnTo>
                    <a:pt x="43" y="143"/>
                  </a:lnTo>
                  <a:lnTo>
                    <a:pt x="38" y="138"/>
                  </a:lnTo>
                  <a:lnTo>
                    <a:pt x="32" y="134"/>
                  </a:lnTo>
                  <a:lnTo>
                    <a:pt x="27" y="130"/>
                  </a:lnTo>
                  <a:lnTo>
                    <a:pt x="22" y="123"/>
                  </a:lnTo>
                  <a:lnTo>
                    <a:pt x="19" y="117"/>
                  </a:lnTo>
                  <a:lnTo>
                    <a:pt x="16" y="108"/>
                  </a:lnTo>
                  <a:lnTo>
                    <a:pt x="14" y="101"/>
                  </a:lnTo>
                  <a:lnTo>
                    <a:pt x="13" y="92"/>
                  </a:lnTo>
                  <a:lnTo>
                    <a:pt x="13" y="92"/>
                  </a:lnTo>
                  <a:lnTo>
                    <a:pt x="13" y="77"/>
                  </a:lnTo>
                  <a:lnTo>
                    <a:pt x="15" y="63"/>
                  </a:lnTo>
                  <a:lnTo>
                    <a:pt x="20" y="49"/>
                  </a:lnTo>
                  <a:lnTo>
                    <a:pt x="27" y="37"/>
                  </a:lnTo>
                  <a:lnTo>
                    <a:pt x="34" y="25"/>
                  </a:lnTo>
                  <a:lnTo>
                    <a:pt x="43" y="15"/>
                  </a:lnTo>
                  <a:lnTo>
                    <a:pt x="55" y="8"/>
                  </a:lnTo>
                  <a:lnTo>
                    <a:pt x="60" y="4"/>
                  </a:lnTo>
                  <a:lnTo>
                    <a:pt x="66" y="2"/>
                  </a:lnTo>
                  <a:lnTo>
                    <a:pt x="66" y="2"/>
                  </a:lnTo>
                  <a:lnTo>
                    <a:pt x="73" y="0"/>
                  </a:lnTo>
                  <a:lnTo>
                    <a:pt x="78" y="0"/>
                  </a:lnTo>
                  <a:lnTo>
                    <a:pt x="85" y="0"/>
                  </a:lnTo>
                  <a:lnTo>
                    <a:pt x="90" y="0"/>
                  </a:lnTo>
                  <a:lnTo>
                    <a:pt x="95" y="2"/>
                  </a:lnTo>
                  <a:lnTo>
                    <a:pt x="101" y="4"/>
                  </a:lnTo>
                  <a:lnTo>
                    <a:pt x="105" y="7"/>
                  </a:lnTo>
                  <a:lnTo>
                    <a:pt x="110" y="10"/>
                  </a:lnTo>
                  <a:lnTo>
                    <a:pt x="117" y="19"/>
                  </a:lnTo>
                  <a:lnTo>
                    <a:pt x="124" y="28"/>
                  </a:lnTo>
                  <a:lnTo>
                    <a:pt x="129" y="40"/>
                  </a:lnTo>
                  <a:lnTo>
                    <a:pt x="131" y="54"/>
                  </a:lnTo>
                  <a:lnTo>
                    <a:pt x="131" y="54"/>
                  </a:lnTo>
                  <a:lnTo>
                    <a:pt x="131" y="64"/>
                  </a:lnTo>
                  <a:lnTo>
                    <a:pt x="130" y="73"/>
                  </a:lnTo>
                  <a:lnTo>
                    <a:pt x="129" y="82"/>
                  </a:lnTo>
                  <a:lnTo>
                    <a:pt x="126" y="91"/>
                  </a:lnTo>
                  <a:lnTo>
                    <a:pt x="123" y="100"/>
                  </a:lnTo>
                  <a:lnTo>
                    <a:pt x="119" y="107"/>
                  </a:lnTo>
                  <a:lnTo>
                    <a:pt x="114" y="115"/>
                  </a:lnTo>
                  <a:lnTo>
                    <a:pt x="108" y="122"/>
                  </a:lnTo>
                  <a:lnTo>
                    <a:pt x="96" y="137"/>
                  </a:lnTo>
                  <a:lnTo>
                    <a:pt x="111" y="141"/>
                  </a:lnTo>
                  <a:lnTo>
                    <a:pt x="111" y="141"/>
                  </a:lnTo>
                  <a:lnTo>
                    <a:pt x="119" y="143"/>
                  </a:lnTo>
                  <a:lnTo>
                    <a:pt x="125" y="145"/>
                  </a:lnTo>
                  <a:lnTo>
                    <a:pt x="132" y="149"/>
                  </a:lnTo>
                  <a:lnTo>
                    <a:pt x="139" y="154"/>
                  </a:lnTo>
                  <a:lnTo>
                    <a:pt x="145" y="159"/>
                  </a:lnTo>
                  <a:lnTo>
                    <a:pt x="151" y="164"/>
                  </a:lnTo>
                  <a:lnTo>
                    <a:pt x="157" y="172"/>
                  </a:lnTo>
                  <a:lnTo>
                    <a:pt x="162" y="179"/>
                  </a:lnTo>
                  <a:lnTo>
                    <a:pt x="168" y="187"/>
                  </a:lnTo>
                  <a:lnTo>
                    <a:pt x="172" y="196"/>
                  </a:lnTo>
                  <a:lnTo>
                    <a:pt x="176" y="205"/>
                  </a:lnTo>
                  <a:lnTo>
                    <a:pt x="179" y="215"/>
                  </a:lnTo>
                  <a:lnTo>
                    <a:pt x="182" y="226"/>
                  </a:lnTo>
                  <a:lnTo>
                    <a:pt x="185" y="238"/>
                  </a:lnTo>
                  <a:lnTo>
                    <a:pt x="187" y="249"/>
                  </a:lnTo>
                  <a:lnTo>
                    <a:pt x="188" y="261"/>
                  </a:lnTo>
                  <a:lnTo>
                    <a:pt x="188" y="261"/>
                  </a:lnTo>
                  <a:lnTo>
                    <a:pt x="189" y="274"/>
                  </a:lnTo>
                  <a:lnTo>
                    <a:pt x="188" y="288"/>
                  </a:lnTo>
                  <a:lnTo>
                    <a:pt x="188" y="288"/>
                  </a:lnTo>
                  <a:lnTo>
                    <a:pt x="180" y="305"/>
                  </a:lnTo>
                  <a:lnTo>
                    <a:pt x="170" y="321"/>
                  </a:lnTo>
                  <a:lnTo>
                    <a:pt x="160" y="335"/>
                  </a:lnTo>
                  <a:lnTo>
                    <a:pt x="149" y="348"/>
                  </a:lnTo>
                  <a:lnTo>
                    <a:pt x="136" y="360"/>
                  </a:lnTo>
                  <a:lnTo>
                    <a:pt x="123" y="368"/>
                  </a:lnTo>
                  <a:lnTo>
                    <a:pt x="110" y="377"/>
                  </a:lnTo>
                  <a:lnTo>
                    <a:pt x="95" y="382"/>
                  </a:lnTo>
                  <a:lnTo>
                    <a:pt x="95" y="382"/>
                  </a:lnTo>
                  <a:lnTo>
                    <a:pt x="87" y="385"/>
                  </a:lnTo>
                  <a:lnTo>
                    <a:pt x="79" y="386"/>
                  </a:lnTo>
                  <a:lnTo>
                    <a:pt x="71" y="387"/>
                  </a:lnTo>
                  <a:lnTo>
                    <a:pt x="64" y="387"/>
                  </a:lnTo>
                  <a:lnTo>
                    <a:pt x="49" y="385"/>
                  </a:lnTo>
                  <a:lnTo>
                    <a:pt x="34" y="380"/>
                  </a:lnTo>
                  <a:lnTo>
                    <a:pt x="34" y="380"/>
                  </a:lnTo>
                  <a:lnTo>
                    <a:pt x="44" y="362"/>
                  </a:lnTo>
                  <a:lnTo>
                    <a:pt x="44" y="3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3" name="is1îḍé">
              <a:extLst>
                <a:ext uri="{FF2B5EF4-FFF2-40B4-BE49-F238E27FC236}">
                  <a16:creationId xmlns:a16="http://schemas.microsoft.com/office/drawing/2014/main" xmlns="" id="{72DD6DAC-A30D-42CE-97B9-8CB3D9FB777B}"/>
                </a:ext>
              </a:extLst>
            </p:cNvPr>
            <p:cNvSpPr/>
            <p:nvPr/>
          </p:nvSpPr>
          <p:spPr bwMode="auto">
            <a:xfrm flipH="1">
              <a:off x="4009077" y="2128305"/>
              <a:ext cx="116588" cy="191142"/>
            </a:xfrm>
            <a:custGeom>
              <a:avLst/>
              <a:gdLst>
                <a:gd name="T0" fmla="*/ 56 w 148"/>
                <a:gd name="T1" fmla="*/ 109 h 287"/>
                <a:gd name="T2" fmla="*/ 41 w 148"/>
                <a:gd name="T3" fmla="*/ 102 h 287"/>
                <a:gd name="T4" fmla="*/ 32 w 148"/>
                <a:gd name="T5" fmla="*/ 97 h 287"/>
                <a:gd name="T6" fmla="*/ 26 w 148"/>
                <a:gd name="T7" fmla="*/ 88 h 287"/>
                <a:gd name="T8" fmla="*/ 21 w 148"/>
                <a:gd name="T9" fmla="*/ 77 h 287"/>
                <a:gd name="T10" fmla="*/ 19 w 148"/>
                <a:gd name="T11" fmla="*/ 65 h 287"/>
                <a:gd name="T12" fmla="*/ 19 w 148"/>
                <a:gd name="T13" fmla="*/ 55 h 287"/>
                <a:gd name="T14" fmla="*/ 23 w 148"/>
                <a:gd name="T15" fmla="*/ 35 h 287"/>
                <a:gd name="T16" fmla="*/ 35 w 148"/>
                <a:gd name="T17" fmla="*/ 18 h 287"/>
                <a:gd name="T18" fmla="*/ 49 w 148"/>
                <a:gd name="T19" fmla="*/ 5 h 287"/>
                <a:gd name="T20" fmla="*/ 57 w 148"/>
                <a:gd name="T21" fmla="*/ 2 h 287"/>
                <a:gd name="T22" fmla="*/ 75 w 148"/>
                <a:gd name="T23" fmla="*/ 0 h 287"/>
                <a:gd name="T24" fmla="*/ 90 w 148"/>
                <a:gd name="T25" fmla="*/ 7 h 287"/>
                <a:gd name="T26" fmla="*/ 100 w 148"/>
                <a:gd name="T27" fmla="*/ 20 h 287"/>
                <a:gd name="T28" fmla="*/ 104 w 148"/>
                <a:gd name="T29" fmla="*/ 38 h 287"/>
                <a:gd name="T30" fmla="*/ 104 w 148"/>
                <a:gd name="T31" fmla="*/ 45 h 287"/>
                <a:gd name="T32" fmla="*/ 101 w 148"/>
                <a:gd name="T33" fmla="*/ 64 h 287"/>
                <a:gd name="T34" fmla="*/ 88 w 148"/>
                <a:gd name="T35" fmla="*/ 87 h 287"/>
                <a:gd name="T36" fmla="*/ 91 w 148"/>
                <a:gd name="T37" fmla="*/ 105 h 287"/>
                <a:gd name="T38" fmla="*/ 97 w 148"/>
                <a:gd name="T39" fmla="*/ 108 h 287"/>
                <a:gd name="T40" fmla="*/ 104 w 148"/>
                <a:gd name="T41" fmla="*/ 111 h 287"/>
                <a:gd name="T42" fmla="*/ 112 w 148"/>
                <a:gd name="T43" fmla="*/ 115 h 287"/>
                <a:gd name="T44" fmla="*/ 119 w 148"/>
                <a:gd name="T45" fmla="*/ 122 h 287"/>
                <a:gd name="T46" fmla="*/ 130 w 148"/>
                <a:gd name="T47" fmla="*/ 138 h 287"/>
                <a:gd name="T48" fmla="*/ 140 w 148"/>
                <a:gd name="T49" fmla="*/ 157 h 287"/>
                <a:gd name="T50" fmla="*/ 146 w 148"/>
                <a:gd name="T51" fmla="*/ 182 h 287"/>
                <a:gd name="T52" fmla="*/ 148 w 148"/>
                <a:gd name="T53" fmla="*/ 195 h 287"/>
                <a:gd name="T54" fmla="*/ 148 w 148"/>
                <a:gd name="T55" fmla="*/ 214 h 287"/>
                <a:gd name="T56" fmla="*/ 138 w 148"/>
                <a:gd name="T57" fmla="*/ 233 h 287"/>
                <a:gd name="T58" fmla="*/ 132 w 148"/>
                <a:gd name="T59" fmla="*/ 241 h 287"/>
                <a:gd name="T60" fmla="*/ 125 w 148"/>
                <a:gd name="T61" fmla="*/ 250 h 287"/>
                <a:gd name="T62" fmla="*/ 104 w 148"/>
                <a:gd name="T63" fmla="*/ 271 h 287"/>
                <a:gd name="T64" fmla="*/ 79 w 148"/>
                <a:gd name="T65" fmla="*/ 284 h 287"/>
                <a:gd name="T66" fmla="*/ 68 w 148"/>
                <a:gd name="T67" fmla="*/ 286 h 287"/>
                <a:gd name="T68" fmla="*/ 48 w 148"/>
                <a:gd name="T69" fmla="*/ 286 h 287"/>
                <a:gd name="T70" fmla="*/ 28 w 148"/>
                <a:gd name="T71" fmla="*/ 280 h 287"/>
                <a:gd name="T72" fmla="*/ 11 w 148"/>
                <a:gd name="T73" fmla="*/ 267 h 287"/>
                <a:gd name="T74" fmla="*/ 3 w 148"/>
                <a:gd name="T75" fmla="*/ 260 h 287"/>
                <a:gd name="T76" fmla="*/ 1 w 148"/>
                <a:gd name="T77" fmla="*/ 241 h 287"/>
                <a:gd name="T78" fmla="*/ 2 w 148"/>
                <a:gd name="T79" fmla="*/ 205 h 287"/>
                <a:gd name="T80" fmla="*/ 10 w 148"/>
                <a:gd name="T81" fmla="*/ 171 h 287"/>
                <a:gd name="T82" fmla="*/ 23 w 148"/>
                <a:gd name="T83" fmla="*/ 143 h 287"/>
                <a:gd name="T84" fmla="*/ 41 w 148"/>
                <a:gd name="T85" fmla="*/ 12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87">
                  <a:moveTo>
                    <a:pt x="41" y="120"/>
                  </a:moveTo>
                  <a:lnTo>
                    <a:pt x="56" y="109"/>
                  </a:lnTo>
                  <a:lnTo>
                    <a:pt x="41" y="102"/>
                  </a:lnTo>
                  <a:lnTo>
                    <a:pt x="41" y="102"/>
                  </a:lnTo>
                  <a:lnTo>
                    <a:pt x="37" y="100"/>
                  </a:lnTo>
                  <a:lnTo>
                    <a:pt x="32" y="97"/>
                  </a:lnTo>
                  <a:lnTo>
                    <a:pt x="29" y="92"/>
                  </a:lnTo>
                  <a:lnTo>
                    <a:pt x="26" y="88"/>
                  </a:lnTo>
                  <a:lnTo>
                    <a:pt x="23" y="84"/>
                  </a:lnTo>
                  <a:lnTo>
                    <a:pt x="21" y="77"/>
                  </a:lnTo>
                  <a:lnTo>
                    <a:pt x="20" y="72"/>
                  </a:lnTo>
                  <a:lnTo>
                    <a:pt x="19" y="65"/>
                  </a:lnTo>
                  <a:lnTo>
                    <a:pt x="19" y="65"/>
                  </a:lnTo>
                  <a:lnTo>
                    <a:pt x="19" y="55"/>
                  </a:lnTo>
                  <a:lnTo>
                    <a:pt x="20" y="45"/>
                  </a:lnTo>
                  <a:lnTo>
                    <a:pt x="23" y="35"/>
                  </a:lnTo>
                  <a:lnTo>
                    <a:pt x="28" y="25"/>
                  </a:lnTo>
                  <a:lnTo>
                    <a:pt x="35" y="18"/>
                  </a:lnTo>
                  <a:lnTo>
                    <a:pt x="41" y="10"/>
                  </a:lnTo>
                  <a:lnTo>
                    <a:pt x="49" y="5"/>
                  </a:lnTo>
                  <a:lnTo>
                    <a:pt x="57" y="2"/>
                  </a:lnTo>
                  <a:lnTo>
                    <a:pt x="57" y="2"/>
                  </a:lnTo>
                  <a:lnTo>
                    <a:pt x="66" y="0"/>
                  </a:lnTo>
                  <a:lnTo>
                    <a:pt x="75" y="0"/>
                  </a:lnTo>
                  <a:lnTo>
                    <a:pt x="83" y="3"/>
                  </a:lnTo>
                  <a:lnTo>
                    <a:pt x="90" y="7"/>
                  </a:lnTo>
                  <a:lnTo>
                    <a:pt x="95" y="13"/>
                  </a:lnTo>
                  <a:lnTo>
                    <a:pt x="100" y="20"/>
                  </a:lnTo>
                  <a:lnTo>
                    <a:pt x="103" y="29"/>
                  </a:lnTo>
                  <a:lnTo>
                    <a:pt x="104" y="38"/>
                  </a:lnTo>
                  <a:lnTo>
                    <a:pt x="104" y="38"/>
                  </a:lnTo>
                  <a:lnTo>
                    <a:pt x="104" y="45"/>
                  </a:lnTo>
                  <a:lnTo>
                    <a:pt x="104" y="51"/>
                  </a:lnTo>
                  <a:lnTo>
                    <a:pt x="101" y="64"/>
                  </a:lnTo>
                  <a:lnTo>
                    <a:pt x="95" y="76"/>
                  </a:lnTo>
                  <a:lnTo>
                    <a:pt x="88" y="87"/>
                  </a:lnTo>
                  <a:lnTo>
                    <a:pt x="75" y="102"/>
                  </a:lnTo>
                  <a:lnTo>
                    <a:pt x="91" y="105"/>
                  </a:lnTo>
                  <a:lnTo>
                    <a:pt x="91" y="105"/>
                  </a:lnTo>
                  <a:lnTo>
                    <a:pt x="97" y="108"/>
                  </a:lnTo>
                  <a:lnTo>
                    <a:pt x="97" y="108"/>
                  </a:lnTo>
                  <a:lnTo>
                    <a:pt x="104" y="111"/>
                  </a:lnTo>
                  <a:lnTo>
                    <a:pt x="104" y="111"/>
                  </a:lnTo>
                  <a:lnTo>
                    <a:pt x="112" y="115"/>
                  </a:lnTo>
                  <a:lnTo>
                    <a:pt x="112" y="115"/>
                  </a:lnTo>
                  <a:lnTo>
                    <a:pt x="119" y="122"/>
                  </a:lnTo>
                  <a:lnTo>
                    <a:pt x="124" y="129"/>
                  </a:lnTo>
                  <a:lnTo>
                    <a:pt x="130" y="138"/>
                  </a:lnTo>
                  <a:lnTo>
                    <a:pt x="136" y="147"/>
                  </a:lnTo>
                  <a:lnTo>
                    <a:pt x="140" y="157"/>
                  </a:lnTo>
                  <a:lnTo>
                    <a:pt x="143" y="169"/>
                  </a:lnTo>
                  <a:lnTo>
                    <a:pt x="146" y="182"/>
                  </a:lnTo>
                  <a:lnTo>
                    <a:pt x="148" y="195"/>
                  </a:lnTo>
                  <a:lnTo>
                    <a:pt x="148" y="195"/>
                  </a:lnTo>
                  <a:lnTo>
                    <a:pt x="148" y="214"/>
                  </a:lnTo>
                  <a:lnTo>
                    <a:pt x="148" y="214"/>
                  </a:lnTo>
                  <a:lnTo>
                    <a:pt x="138" y="233"/>
                  </a:lnTo>
                  <a:lnTo>
                    <a:pt x="138" y="233"/>
                  </a:lnTo>
                  <a:lnTo>
                    <a:pt x="132" y="241"/>
                  </a:lnTo>
                  <a:lnTo>
                    <a:pt x="132" y="241"/>
                  </a:lnTo>
                  <a:lnTo>
                    <a:pt x="125" y="250"/>
                  </a:lnTo>
                  <a:lnTo>
                    <a:pt x="125" y="250"/>
                  </a:lnTo>
                  <a:lnTo>
                    <a:pt x="115" y="261"/>
                  </a:lnTo>
                  <a:lnTo>
                    <a:pt x="104" y="271"/>
                  </a:lnTo>
                  <a:lnTo>
                    <a:pt x="92" y="278"/>
                  </a:lnTo>
                  <a:lnTo>
                    <a:pt x="79" y="284"/>
                  </a:lnTo>
                  <a:lnTo>
                    <a:pt x="79" y="284"/>
                  </a:lnTo>
                  <a:lnTo>
                    <a:pt x="68" y="286"/>
                  </a:lnTo>
                  <a:lnTo>
                    <a:pt x="58" y="287"/>
                  </a:lnTo>
                  <a:lnTo>
                    <a:pt x="48" y="286"/>
                  </a:lnTo>
                  <a:lnTo>
                    <a:pt x="38" y="284"/>
                  </a:lnTo>
                  <a:lnTo>
                    <a:pt x="28" y="280"/>
                  </a:lnTo>
                  <a:lnTo>
                    <a:pt x="19" y="275"/>
                  </a:lnTo>
                  <a:lnTo>
                    <a:pt x="11" y="267"/>
                  </a:lnTo>
                  <a:lnTo>
                    <a:pt x="3" y="260"/>
                  </a:lnTo>
                  <a:lnTo>
                    <a:pt x="3" y="260"/>
                  </a:lnTo>
                  <a:lnTo>
                    <a:pt x="1" y="241"/>
                  </a:lnTo>
                  <a:lnTo>
                    <a:pt x="1" y="241"/>
                  </a:lnTo>
                  <a:lnTo>
                    <a:pt x="0" y="223"/>
                  </a:lnTo>
                  <a:lnTo>
                    <a:pt x="2" y="205"/>
                  </a:lnTo>
                  <a:lnTo>
                    <a:pt x="4" y="187"/>
                  </a:lnTo>
                  <a:lnTo>
                    <a:pt x="10" y="171"/>
                  </a:lnTo>
                  <a:lnTo>
                    <a:pt x="16" y="156"/>
                  </a:lnTo>
                  <a:lnTo>
                    <a:pt x="23" y="143"/>
                  </a:lnTo>
                  <a:lnTo>
                    <a:pt x="32" y="131"/>
                  </a:lnTo>
                  <a:lnTo>
                    <a:pt x="41" y="120"/>
                  </a:lnTo>
                  <a:lnTo>
                    <a:pt x="4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4" name="ïṡḻíḑê">
              <a:extLst>
                <a:ext uri="{FF2B5EF4-FFF2-40B4-BE49-F238E27FC236}">
                  <a16:creationId xmlns:a16="http://schemas.microsoft.com/office/drawing/2014/main" xmlns="" id="{A6B7B74D-4A55-41DA-8EF5-6C8738DE1B0C}"/>
                </a:ext>
              </a:extLst>
            </p:cNvPr>
            <p:cNvSpPr/>
            <p:nvPr/>
          </p:nvSpPr>
          <p:spPr bwMode="auto">
            <a:xfrm flipH="1">
              <a:off x="5352170" y="3461633"/>
              <a:ext cx="279811" cy="256410"/>
            </a:xfrm>
            <a:custGeom>
              <a:avLst/>
              <a:gdLst>
                <a:gd name="T0" fmla="*/ 137 w 362"/>
                <a:gd name="T1" fmla="*/ 159 h 381"/>
                <a:gd name="T2" fmla="*/ 137 w 362"/>
                <a:gd name="T3" fmla="*/ 159 h 381"/>
                <a:gd name="T4" fmla="*/ 138 w 362"/>
                <a:gd name="T5" fmla="*/ 164 h 381"/>
                <a:gd name="T6" fmla="*/ 140 w 362"/>
                <a:gd name="T7" fmla="*/ 166 h 381"/>
                <a:gd name="T8" fmla="*/ 143 w 362"/>
                <a:gd name="T9" fmla="*/ 167 h 381"/>
                <a:gd name="T10" fmla="*/ 148 w 362"/>
                <a:gd name="T11" fmla="*/ 165 h 381"/>
                <a:gd name="T12" fmla="*/ 213 w 362"/>
                <a:gd name="T13" fmla="*/ 129 h 381"/>
                <a:gd name="T14" fmla="*/ 213 w 362"/>
                <a:gd name="T15" fmla="*/ 129 h 381"/>
                <a:gd name="T16" fmla="*/ 218 w 362"/>
                <a:gd name="T17" fmla="*/ 126 h 381"/>
                <a:gd name="T18" fmla="*/ 221 w 362"/>
                <a:gd name="T19" fmla="*/ 121 h 381"/>
                <a:gd name="T20" fmla="*/ 223 w 362"/>
                <a:gd name="T21" fmla="*/ 116 h 381"/>
                <a:gd name="T22" fmla="*/ 224 w 362"/>
                <a:gd name="T23" fmla="*/ 111 h 381"/>
                <a:gd name="T24" fmla="*/ 223 w 362"/>
                <a:gd name="T25" fmla="*/ 76 h 381"/>
                <a:gd name="T26" fmla="*/ 361 w 362"/>
                <a:gd name="T27" fmla="*/ 0 h 381"/>
                <a:gd name="T28" fmla="*/ 362 w 362"/>
                <a:gd name="T29" fmla="*/ 155 h 381"/>
                <a:gd name="T30" fmla="*/ 362 w 362"/>
                <a:gd name="T31" fmla="*/ 155 h 381"/>
                <a:gd name="T32" fmla="*/ 361 w 362"/>
                <a:gd name="T33" fmla="*/ 164 h 381"/>
                <a:gd name="T34" fmla="*/ 359 w 362"/>
                <a:gd name="T35" fmla="*/ 172 h 381"/>
                <a:gd name="T36" fmla="*/ 357 w 362"/>
                <a:gd name="T37" fmla="*/ 181 h 381"/>
                <a:gd name="T38" fmla="*/ 352 w 362"/>
                <a:gd name="T39" fmla="*/ 189 h 381"/>
                <a:gd name="T40" fmla="*/ 347 w 362"/>
                <a:gd name="T41" fmla="*/ 196 h 381"/>
                <a:gd name="T42" fmla="*/ 341 w 362"/>
                <a:gd name="T43" fmla="*/ 204 h 381"/>
                <a:gd name="T44" fmla="*/ 334 w 362"/>
                <a:gd name="T45" fmla="*/ 209 h 381"/>
                <a:gd name="T46" fmla="*/ 327 w 362"/>
                <a:gd name="T47" fmla="*/ 214 h 381"/>
                <a:gd name="T48" fmla="*/ 37 w 362"/>
                <a:gd name="T49" fmla="*/ 376 h 381"/>
                <a:gd name="T50" fmla="*/ 37 w 362"/>
                <a:gd name="T51" fmla="*/ 376 h 381"/>
                <a:gd name="T52" fmla="*/ 30 w 362"/>
                <a:gd name="T53" fmla="*/ 380 h 381"/>
                <a:gd name="T54" fmla="*/ 23 w 362"/>
                <a:gd name="T55" fmla="*/ 381 h 381"/>
                <a:gd name="T56" fmla="*/ 17 w 362"/>
                <a:gd name="T57" fmla="*/ 381 h 381"/>
                <a:gd name="T58" fmla="*/ 12 w 362"/>
                <a:gd name="T59" fmla="*/ 379 h 381"/>
                <a:gd name="T60" fmla="*/ 8 w 362"/>
                <a:gd name="T61" fmla="*/ 375 h 381"/>
                <a:gd name="T62" fmla="*/ 4 w 362"/>
                <a:gd name="T63" fmla="*/ 371 h 381"/>
                <a:gd name="T64" fmla="*/ 2 w 362"/>
                <a:gd name="T65" fmla="*/ 365 h 381"/>
                <a:gd name="T66" fmla="*/ 1 w 362"/>
                <a:gd name="T67" fmla="*/ 357 h 381"/>
                <a:gd name="T68" fmla="*/ 0 w 362"/>
                <a:gd name="T69" fmla="*/ 202 h 381"/>
                <a:gd name="T70" fmla="*/ 137 w 362"/>
                <a:gd name="T71" fmla="*/ 125 h 381"/>
                <a:gd name="T72" fmla="*/ 137 w 362"/>
                <a:gd name="T73" fmla="*/ 15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2" h="381">
                  <a:moveTo>
                    <a:pt x="137" y="159"/>
                  </a:moveTo>
                  <a:lnTo>
                    <a:pt x="137" y="159"/>
                  </a:lnTo>
                  <a:lnTo>
                    <a:pt x="138" y="164"/>
                  </a:lnTo>
                  <a:lnTo>
                    <a:pt x="140" y="166"/>
                  </a:lnTo>
                  <a:lnTo>
                    <a:pt x="143" y="167"/>
                  </a:lnTo>
                  <a:lnTo>
                    <a:pt x="148" y="165"/>
                  </a:lnTo>
                  <a:lnTo>
                    <a:pt x="213" y="129"/>
                  </a:lnTo>
                  <a:lnTo>
                    <a:pt x="213" y="129"/>
                  </a:lnTo>
                  <a:lnTo>
                    <a:pt x="218" y="126"/>
                  </a:lnTo>
                  <a:lnTo>
                    <a:pt x="221" y="121"/>
                  </a:lnTo>
                  <a:lnTo>
                    <a:pt x="223" y="116"/>
                  </a:lnTo>
                  <a:lnTo>
                    <a:pt x="224" y="111"/>
                  </a:lnTo>
                  <a:lnTo>
                    <a:pt x="223" y="76"/>
                  </a:lnTo>
                  <a:lnTo>
                    <a:pt x="361" y="0"/>
                  </a:lnTo>
                  <a:lnTo>
                    <a:pt x="362" y="155"/>
                  </a:lnTo>
                  <a:lnTo>
                    <a:pt x="362" y="155"/>
                  </a:lnTo>
                  <a:lnTo>
                    <a:pt x="361" y="164"/>
                  </a:lnTo>
                  <a:lnTo>
                    <a:pt x="359" y="172"/>
                  </a:lnTo>
                  <a:lnTo>
                    <a:pt x="357" y="181"/>
                  </a:lnTo>
                  <a:lnTo>
                    <a:pt x="352" y="189"/>
                  </a:lnTo>
                  <a:lnTo>
                    <a:pt x="347" y="196"/>
                  </a:lnTo>
                  <a:lnTo>
                    <a:pt x="341" y="204"/>
                  </a:lnTo>
                  <a:lnTo>
                    <a:pt x="334" y="209"/>
                  </a:lnTo>
                  <a:lnTo>
                    <a:pt x="327" y="214"/>
                  </a:lnTo>
                  <a:lnTo>
                    <a:pt x="37" y="376"/>
                  </a:lnTo>
                  <a:lnTo>
                    <a:pt x="37" y="376"/>
                  </a:lnTo>
                  <a:lnTo>
                    <a:pt x="30" y="380"/>
                  </a:lnTo>
                  <a:lnTo>
                    <a:pt x="23" y="381"/>
                  </a:lnTo>
                  <a:lnTo>
                    <a:pt x="17" y="381"/>
                  </a:lnTo>
                  <a:lnTo>
                    <a:pt x="12" y="379"/>
                  </a:lnTo>
                  <a:lnTo>
                    <a:pt x="8" y="375"/>
                  </a:lnTo>
                  <a:lnTo>
                    <a:pt x="4" y="371"/>
                  </a:lnTo>
                  <a:lnTo>
                    <a:pt x="2" y="365"/>
                  </a:lnTo>
                  <a:lnTo>
                    <a:pt x="1" y="357"/>
                  </a:lnTo>
                  <a:lnTo>
                    <a:pt x="0" y="202"/>
                  </a:lnTo>
                  <a:lnTo>
                    <a:pt x="137" y="125"/>
                  </a:lnTo>
                  <a:lnTo>
                    <a:pt x="137" y="1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5" name="íṩlïḋê">
              <a:extLst>
                <a:ext uri="{FF2B5EF4-FFF2-40B4-BE49-F238E27FC236}">
                  <a16:creationId xmlns:a16="http://schemas.microsoft.com/office/drawing/2014/main" xmlns="" id="{1C325A56-1C56-4948-ADE4-0ACA09048EA5}"/>
                </a:ext>
              </a:extLst>
            </p:cNvPr>
            <p:cNvSpPr/>
            <p:nvPr/>
          </p:nvSpPr>
          <p:spPr bwMode="auto">
            <a:xfrm flipH="1">
              <a:off x="5352170" y="3405690"/>
              <a:ext cx="279811" cy="181818"/>
            </a:xfrm>
            <a:custGeom>
              <a:avLst/>
              <a:gdLst>
                <a:gd name="T0" fmla="*/ 35 w 360"/>
                <a:gd name="T1" fmla="*/ 169 h 272"/>
                <a:gd name="T2" fmla="*/ 119 w 360"/>
                <a:gd name="T3" fmla="*/ 123 h 272"/>
                <a:gd name="T4" fmla="*/ 118 w 360"/>
                <a:gd name="T5" fmla="*/ 84 h 272"/>
                <a:gd name="T6" fmla="*/ 118 w 360"/>
                <a:gd name="T7" fmla="*/ 84 h 272"/>
                <a:gd name="T8" fmla="*/ 119 w 360"/>
                <a:gd name="T9" fmla="*/ 78 h 272"/>
                <a:gd name="T10" fmla="*/ 120 w 360"/>
                <a:gd name="T11" fmla="*/ 73 h 272"/>
                <a:gd name="T12" fmla="*/ 122 w 360"/>
                <a:gd name="T13" fmla="*/ 66 h 272"/>
                <a:gd name="T14" fmla="*/ 124 w 360"/>
                <a:gd name="T15" fmla="*/ 62 h 272"/>
                <a:gd name="T16" fmla="*/ 128 w 360"/>
                <a:gd name="T17" fmla="*/ 57 h 272"/>
                <a:gd name="T18" fmla="*/ 132 w 360"/>
                <a:gd name="T19" fmla="*/ 52 h 272"/>
                <a:gd name="T20" fmla="*/ 137 w 360"/>
                <a:gd name="T21" fmla="*/ 48 h 272"/>
                <a:gd name="T22" fmla="*/ 141 w 360"/>
                <a:gd name="T23" fmla="*/ 45 h 272"/>
                <a:gd name="T24" fmla="*/ 216 w 360"/>
                <a:gd name="T25" fmla="*/ 3 h 272"/>
                <a:gd name="T26" fmla="*/ 216 w 360"/>
                <a:gd name="T27" fmla="*/ 3 h 272"/>
                <a:gd name="T28" fmla="*/ 222 w 360"/>
                <a:gd name="T29" fmla="*/ 1 h 272"/>
                <a:gd name="T30" fmla="*/ 225 w 360"/>
                <a:gd name="T31" fmla="*/ 0 h 272"/>
                <a:gd name="T32" fmla="*/ 230 w 360"/>
                <a:gd name="T33" fmla="*/ 0 h 272"/>
                <a:gd name="T34" fmla="*/ 233 w 360"/>
                <a:gd name="T35" fmla="*/ 1 h 272"/>
                <a:gd name="T36" fmla="*/ 237 w 360"/>
                <a:gd name="T37" fmla="*/ 3 h 272"/>
                <a:gd name="T38" fmla="*/ 239 w 360"/>
                <a:gd name="T39" fmla="*/ 6 h 272"/>
                <a:gd name="T40" fmla="*/ 240 w 360"/>
                <a:gd name="T41" fmla="*/ 10 h 272"/>
                <a:gd name="T42" fmla="*/ 240 w 360"/>
                <a:gd name="T43" fmla="*/ 15 h 272"/>
                <a:gd name="T44" fmla="*/ 240 w 360"/>
                <a:gd name="T45" fmla="*/ 55 h 272"/>
                <a:gd name="T46" fmla="*/ 324 w 360"/>
                <a:gd name="T47" fmla="*/ 7 h 272"/>
                <a:gd name="T48" fmla="*/ 324 w 360"/>
                <a:gd name="T49" fmla="*/ 7 h 272"/>
                <a:gd name="T50" fmla="*/ 332 w 360"/>
                <a:gd name="T51" fmla="*/ 4 h 272"/>
                <a:gd name="T52" fmla="*/ 339 w 360"/>
                <a:gd name="T53" fmla="*/ 3 h 272"/>
                <a:gd name="T54" fmla="*/ 344 w 360"/>
                <a:gd name="T55" fmla="*/ 3 h 272"/>
                <a:gd name="T56" fmla="*/ 350 w 360"/>
                <a:gd name="T57" fmla="*/ 5 h 272"/>
                <a:gd name="T58" fmla="*/ 354 w 360"/>
                <a:gd name="T59" fmla="*/ 8 h 272"/>
                <a:gd name="T60" fmla="*/ 358 w 360"/>
                <a:gd name="T61" fmla="*/ 12 h 272"/>
                <a:gd name="T62" fmla="*/ 359 w 360"/>
                <a:gd name="T63" fmla="*/ 19 h 272"/>
                <a:gd name="T64" fmla="*/ 360 w 360"/>
                <a:gd name="T65" fmla="*/ 27 h 272"/>
                <a:gd name="T66" fmla="*/ 360 w 360"/>
                <a:gd name="T67" fmla="*/ 70 h 272"/>
                <a:gd name="T68" fmla="*/ 0 w 360"/>
                <a:gd name="T69" fmla="*/ 272 h 272"/>
                <a:gd name="T70" fmla="*/ 0 w 360"/>
                <a:gd name="T71" fmla="*/ 228 h 272"/>
                <a:gd name="T72" fmla="*/ 0 w 360"/>
                <a:gd name="T73" fmla="*/ 228 h 272"/>
                <a:gd name="T74" fmla="*/ 0 w 360"/>
                <a:gd name="T75" fmla="*/ 220 h 272"/>
                <a:gd name="T76" fmla="*/ 2 w 360"/>
                <a:gd name="T77" fmla="*/ 211 h 272"/>
                <a:gd name="T78" fmla="*/ 5 w 360"/>
                <a:gd name="T79" fmla="*/ 203 h 272"/>
                <a:gd name="T80" fmla="*/ 10 w 360"/>
                <a:gd name="T81" fmla="*/ 195 h 272"/>
                <a:gd name="T82" fmla="*/ 14 w 360"/>
                <a:gd name="T83" fmla="*/ 187 h 272"/>
                <a:gd name="T84" fmla="*/ 21 w 360"/>
                <a:gd name="T85" fmla="*/ 180 h 272"/>
                <a:gd name="T86" fmla="*/ 27 w 360"/>
                <a:gd name="T87" fmla="*/ 174 h 272"/>
                <a:gd name="T88" fmla="*/ 35 w 360"/>
                <a:gd name="T89" fmla="*/ 169 h 272"/>
                <a:gd name="T90" fmla="*/ 35 w 360"/>
                <a:gd name="T91" fmla="*/ 169 h 272"/>
                <a:gd name="T92" fmla="*/ 215 w 360"/>
                <a:gd name="T93" fmla="*/ 31 h 272"/>
                <a:gd name="T94" fmla="*/ 142 w 360"/>
                <a:gd name="T95" fmla="*/ 71 h 272"/>
                <a:gd name="T96" fmla="*/ 142 w 360"/>
                <a:gd name="T97" fmla="*/ 109 h 272"/>
                <a:gd name="T98" fmla="*/ 216 w 360"/>
                <a:gd name="T99" fmla="*/ 68 h 272"/>
                <a:gd name="T100" fmla="*/ 215 w 360"/>
                <a:gd name="T10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0" h="272">
                  <a:moveTo>
                    <a:pt x="35" y="169"/>
                  </a:moveTo>
                  <a:lnTo>
                    <a:pt x="119" y="123"/>
                  </a:lnTo>
                  <a:lnTo>
                    <a:pt x="118" y="84"/>
                  </a:lnTo>
                  <a:lnTo>
                    <a:pt x="118" y="84"/>
                  </a:lnTo>
                  <a:lnTo>
                    <a:pt x="119" y="78"/>
                  </a:lnTo>
                  <a:lnTo>
                    <a:pt x="120" y="73"/>
                  </a:lnTo>
                  <a:lnTo>
                    <a:pt x="122" y="66"/>
                  </a:lnTo>
                  <a:lnTo>
                    <a:pt x="124" y="62"/>
                  </a:lnTo>
                  <a:lnTo>
                    <a:pt x="128" y="57"/>
                  </a:lnTo>
                  <a:lnTo>
                    <a:pt x="132" y="52"/>
                  </a:lnTo>
                  <a:lnTo>
                    <a:pt x="137" y="48"/>
                  </a:lnTo>
                  <a:lnTo>
                    <a:pt x="141" y="45"/>
                  </a:lnTo>
                  <a:lnTo>
                    <a:pt x="216" y="3"/>
                  </a:lnTo>
                  <a:lnTo>
                    <a:pt x="216" y="3"/>
                  </a:lnTo>
                  <a:lnTo>
                    <a:pt x="222" y="1"/>
                  </a:lnTo>
                  <a:lnTo>
                    <a:pt x="225" y="0"/>
                  </a:lnTo>
                  <a:lnTo>
                    <a:pt x="230" y="0"/>
                  </a:lnTo>
                  <a:lnTo>
                    <a:pt x="233" y="1"/>
                  </a:lnTo>
                  <a:lnTo>
                    <a:pt x="237" y="3"/>
                  </a:lnTo>
                  <a:lnTo>
                    <a:pt x="239" y="6"/>
                  </a:lnTo>
                  <a:lnTo>
                    <a:pt x="240" y="10"/>
                  </a:lnTo>
                  <a:lnTo>
                    <a:pt x="240" y="15"/>
                  </a:lnTo>
                  <a:lnTo>
                    <a:pt x="240" y="55"/>
                  </a:lnTo>
                  <a:lnTo>
                    <a:pt x="324" y="7"/>
                  </a:lnTo>
                  <a:lnTo>
                    <a:pt x="324" y="7"/>
                  </a:lnTo>
                  <a:lnTo>
                    <a:pt x="332" y="4"/>
                  </a:lnTo>
                  <a:lnTo>
                    <a:pt x="339" y="3"/>
                  </a:lnTo>
                  <a:lnTo>
                    <a:pt x="344" y="3"/>
                  </a:lnTo>
                  <a:lnTo>
                    <a:pt x="350" y="5"/>
                  </a:lnTo>
                  <a:lnTo>
                    <a:pt x="354" y="8"/>
                  </a:lnTo>
                  <a:lnTo>
                    <a:pt x="358" y="12"/>
                  </a:lnTo>
                  <a:lnTo>
                    <a:pt x="359" y="19"/>
                  </a:lnTo>
                  <a:lnTo>
                    <a:pt x="360" y="27"/>
                  </a:lnTo>
                  <a:lnTo>
                    <a:pt x="360" y="70"/>
                  </a:lnTo>
                  <a:lnTo>
                    <a:pt x="0" y="272"/>
                  </a:lnTo>
                  <a:lnTo>
                    <a:pt x="0" y="228"/>
                  </a:lnTo>
                  <a:lnTo>
                    <a:pt x="0" y="228"/>
                  </a:lnTo>
                  <a:lnTo>
                    <a:pt x="0" y="220"/>
                  </a:lnTo>
                  <a:lnTo>
                    <a:pt x="2" y="211"/>
                  </a:lnTo>
                  <a:lnTo>
                    <a:pt x="5" y="203"/>
                  </a:lnTo>
                  <a:lnTo>
                    <a:pt x="10" y="195"/>
                  </a:lnTo>
                  <a:lnTo>
                    <a:pt x="14" y="187"/>
                  </a:lnTo>
                  <a:lnTo>
                    <a:pt x="21" y="180"/>
                  </a:lnTo>
                  <a:lnTo>
                    <a:pt x="27" y="174"/>
                  </a:lnTo>
                  <a:lnTo>
                    <a:pt x="35" y="169"/>
                  </a:lnTo>
                  <a:lnTo>
                    <a:pt x="35" y="169"/>
                  </a:lnTo>
                  <a:close/>
                  <a:moveTo>
                    <a:pt x="215" y="31"/>
                  </a:moveTo>
                  <a:lnTo>
                    <a:pt x="142" y="71"/>
                  </a:lnTo>
                  <a:lnTo>
                    <a:pt x="142" y="109"/>
                  </a:lnTo>
                  <a:lnTo>
                    <a:pt x="216" y="68"/>
                  </a:lnTo>
                  <a:lnTo>
                    <a:pt x="215"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6" name="îSľîďê">
              <a:extLst>
                <a:ext uri="{FF2B5EF4-FFF2-40B4-BE49-F238E27FC236}">
                  <a16:creationId xmlns:a16="http://schemas.microsoft.com/office/drawing/2014/main" xmlns="" id="{B17EBB93-E31E-4D39-814F-73B610775436}"/>
                </a:ext>
              </a:extLst>
            </p:cNvPr>
            <p:cNvSpPr/>
            <p:nvPr/>
          </p:nvSpPr>
          <p:spPr bwMode="auto">
            <a:xfrm flipH="1">
              <a:off x="5053705" y="3890537"/>
              <a:ext cx="307792" cy="317014"/>
            </a:xfrm>
            <a:custGeom>
              <a:avLst/>
              <a:gdLst>
                <a:gd name="T0" fmla="*/ 93 w 398"/>
                <a:gd name="T1" fmla="*/ 139 h 472"/>
                <a:gd name="T2" fmla="*/ 91 w 398"/>
                <a:gd name="T3" fmla="*/ 167 h 472"/>
                <a:gd name="T4" fmla="*/ 121 w 398"/>
                <a:gd name="T5" fmla="*/ 146 h 472"/>
                <a:gd name="T6" fmla="*/ 267 w 398"/>
                <a:gd name="T7" fmla="*/ 37 h 472"/>
                <a:gd name="T8" fmla="*/ 271 w 398"/>
                <a:gd name="T9" fmla="*/ 59 h 472"/>
                <a:gd name="T10" fmla="*/ 301 w 398"/>
                <a:gd name="T11" fmla="*/ 41 h 472"/>
                <a:gd name="T12" fmla="*/ 298 w 398"/>
                <a:gd name="T13" fmla="*/ 19 h 472"/>
                <a:gd name="T14" fmla="*/ 318 w 398"/>
                <a:gd name="T15" fmla="*/ 8 h 472"/>
                <a:gd name="T16" fmla="*/ 343 w 398"/>
                <a:gd name="T17" fmla="*/ 1 h 472"/>
                <a:gd name="T18" fmla="*/ 363 w 398"/>
                <a:gd name="T19" fmla="*/ 4 h 472"/>
                <a:gd name="T20" fmla="*/ 380 w 398"/>
                <a:gd name="T21" fmla="*/ 15 h 472"/>
                <a:gd name="T22" fmla="*/ 390 w 398"/>
                <a:gd name="T23" fmla="*/ 36 h 472"/>
                <a:gd name="T24" fmla="*/ 395 w 398"/>
                <a:gd name="T25" fmla="*/ 63 h 472"/>
                <a:gd name="T26" fmla="*/ 397 w 398"/>
                <a:gd name="T27" fmla="*/ 190 h 472"/>
                <a:gd name="T28" fmla="*/ 391 w 398"/>
                <a:gd name="T29" fmla="*/ 223 h 472"/>
                <a:gd name="T30" fmla="*/ 374 w 398"/>
                <a:gd name="T31" fmla="*/ 265 h 472"/>
                <a:gd name="T32" fmla="*/ 349 w 398"/>
                <a:gd name="T33" fmla="*/ 301 h 472"/>
                <a:gd name="T34" fmla="*/ 325 w 398"/>
                <a:gd name="T35" fmla="*/ 322 h 472"/>
                <a:gd name="T36" fmla="*/ 87 w 398"/>
                <a:gd name="T37" fmla="*/ 461 h 472"/>
                <a:gd name="T38" fmla="*/ 62 w 398"/>
                <a:gd name="T39" fmla="*/ 471 h 472"/>
                <a:gd name="T40" fmla="*/ 41 w 398"/>
                <a:gd name="T41" fmla="*/ 471 h 472"/>
                <a:gd name="T42" fmla="*/ 23 w 398"/>
                <a:gd name="T43" fmla="*/ 461 h 472"/>
                <a:gd name="T44" fmla="*/ 10 w 398"/>
                <a:gd name="T45" fmla="*/ 444 h 472"/>
                <a:gd name="T46" fmla="*/ 3 w 398"/>
                <a:gd name="T47" fmla="*/ 419 h 472"/>
                <a:gd name="T48" fmla="*/ 0 w 398"/>
                <a:gd name="T49" fmla="*/ 293 h 472"/>
                <a:gd name="T50" fmla="*/ 3 w 398"/>
                <a:gd name="T51" fmla="*/ 261 h 472"/>
                <a:gd name="T52" fmla="*/ 13 w 398"/>
                <a:gd name="T53" fmla="*/ 229 h 472"/>
                <a:gd name="T54" fmla="*/ 41 w 398"/>
                <a:gd name="T55" fmla="*/ 180 h 472"/>
                <a:gd name="T56" fmla="*/ 64 w 398"/>
                <a:gd name="T57" fmla="*/ 157 h 472"/>
                <a:gd name="T58" fmla="*/ 80 w 398"/>
                <a:gd name="T59" fmla="*/ 145 h 472"/>
                <a:gd name="T60" fmla="*/ 193 w 398"/>
                <a:gd name="T61" fmla="*/ 308 h 472"/>
                <a:gd name="T62" fmla="*/ 223 w 398"/>
                <a:gd name="T63" fmla="*/ 271 h 472"/>
                <a:gd name="T64" fmla="*/ 231 w 398"/>
                <a:gd name="T65" fmla="*/ 251 h 472"/>
                <a:gd name="T66" fmla="*/ 251 w 398"/>
                <a:gd name="T67" fmla="*/ 220 h 472"/>
                <a:gd name="T68" fmla="*/ 237 w 398"/>
                <a:gd name="T69" fmla="*/ 214 h 472"/>
                <a:gd name="T70" fmla="*/ 237 w 398"/>
                <a:gd name="T71" fmla="*/ 197 h 472"/>
                <a:gd name="T72" fmla="*/ 235 w 398"/>
                <a:gd name="T73" fmla="*/ 184 h 472"/>
                <a:gd name="T74" fmla="*/ 228 w 398"/>
                <a:gd name="T75" fmla="*/ 169 h 472"/>
                <a:gd name="T76" fmla="*/ 220 w 398"/>
                <a:gd name="T77" fmla="*/ 159 h 472"/>
                <a:gd name="T78" fmla="*/ 204 w 398"/>
                <a:gd name="T79" fmla="*/ 155 h 472"/>
                <a:gd name="T80" fmla="*/ 186 w 398"/>
                <a:gd name="T81" fmla="*/ 158 h 472"/>
                <a:gd name="T82" fmla="*/ 165 w 398"/>
                <a:gd name="T83" fmla="*/ 171 h 472"/>
                <a:gd name="T84" fmla="*/ 145 w 398"/>
                <a:gd name="T85" fmla="*/ 189 h 472"/>
                <a:gd name="T86" fmla="*/ 160 w 398"/>
                <a:gd name="T87" fmla="*/ 194 h 472"/>
                <a:gd name="T88" fmla="*/ 175 w 398"/>
                <a:gd name="T89" fmla="*/ 183 h 472"/>
                <a:gd name="T90" fmla="*/ 197 w 398"/>
                <a:gd name="T91" fmla="*/ 177 h 472"/>
                <a:gd name="T92" fmla="*/ 207 w 398"/>
                <a:gd name="T93" fmla="*/ 183 h 472"/>
                <a:gd name="T94" fmla="*/ 214 w 398"/>
                <a:gd name="T95" fmla="*/ 196 h 472"/>
                <a:gd name="T96" fmla="*/ 217 w 398"/>
                <a:gd name="T97" fmla="*/ 209 h 472"/>
                <a:gd name="T98" fmla="*/ 217 w 398"/>
                <a:gd name="T99" fmla="*/ 216 h 472"/>
                <a:gd name="T100" fmla="*/ 157 w 398"/>
                <a:gd name="T101" fmla="*/ 275 h 472"/>
                <a:gd name="T102" fmla="*/ 212 w 398"/>
                <a:gd name="T103" fmla="*/ 254 h 472"/>
                <a:gd name="T104" fmla="*/ 200 w 398"/>
                <a:gd name="T105" fmla="*/ 277 h 472"/>
                <a:gd name="T106" fmla="*/ 177 w 398"/>
                <a:gd name="T107" fmla="*/ 298 h 472"/>
                <a:gd name="T108" fmla="*/ 161 w 398"/>
                <a:gd name="T109" fmla="*/ 305 h 472"/>
                <a:gd name="T110" fmla="*/ 148 w 398"/>
                <a:gd name="T111" fmla="*/ 325 h 472"/>
                <a:gd name="T112" fmla="*/ 161 w 398"/>
                <a:gd name="T113" fmla="*/ 324 h 472"/>
                <a:gd name="T114" fmla="*/ 180 w 398"/>
                <a:gd name="T115" fmla="*/ 31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8" h="472">
                  <a:moveTo>
                    <a:pt x="80" y="145"/>
                  </a:moveTo>
                  <a:lnTo>
                    <a:pt x="93" y="139"/>
                  </a:lnTo>
                  <a:lnTo>
                    <a:pt x="93" y="139"/>
                  </a:lnTo>
                  <a:lnTo>
                    <a:pt x="92" y="150"/>
                  </a:lnTo>
                  <a:lnTo>
                    <a:pt x="91" y="163"/>
                  </a:lnTo>
                  <a:lnTo>
                    <a:pt x="91" y="167"/>
                  </a:lnTo>
                  <a:lnTo>
                    <a:pt x="121" y="149"/>
                  </a:lnTo>
                  <a:lnTo>
                    <a:pt x="121" y="146"/>
                  </a:lnTo>
                  <a:lnTo>
                    <a:pt x="121" y="146"/>
                  </a:lnTo>
                  <a:lnTo>
                    <a:pt x="122" y="133"/>
                  </a:lnTo>
                  <a:lnTo>
                    <a:pt x="123" y="120"/>
                  </a:lnTo>
                  <a:lnTo>
                    <a:pt x="267" y="37"/>
                  </a:lnTo>
                  <a:lnTo>
                    <a:pt x="267" y="37"/>
                  </a:lnTo>
                  <a:lnTo>
                    <a:pt x="269" y="47"/>
                  </a:lnTo>
                  <a:lnTo>
                    <a:pt x="271" y="59"/>
                  </a:lnTo>
                  <a:lnTo>
                    <a:pt x="271" y="62"/>
                  </a:lnTo>
                  <a:lnTo>
                    <a:pt x="301" y="45"/>
                  </a:lnTo>
                  <a:lnTo>
                    <a:pt x="301" y="41"/>
                  </a:lnTo>
                  <a:lnTo>
                    <a:pt x="301" y="41"/>
                  </a:lnTo>
                  <a:lnTo>
                    <a:pt x="300" y="30"/>
                  </a:lnTo>
                  <a:lnTo>
                    <a:pt x="298" y="19"/>
                  </a:lnTo>
                  <a:lnTo>
                    <a:pt x="310" y="12"/>
                  </a:lnTo>
                  <a:lnTo>
                    <a:pt x="310" y="12"/>
                  </a:lnTo>
                  <a:lnTo>
                    <a:pt x="318" y="8"/>
                  </a:lnTo>
                  <a:lnTo>
                    <a:pt x="327" y="4"/>
                  </a:lnTo>
                  <a:lnTo>
                    <a:pt x="335" y="1"/>
                  </a:lnTo>
                  <a:lnTo>
                    <a:pt x="343" y="1"/>
                  </a:lnTo>
                  <a:lnTo>
                    <a:pt x="350" y="0"/>
                  </a:lnTo>
                  <a:lnTo>
                    <a:pt x="356" y="1"/>
                  </a:lnTo>
                  <a:lnTo>
                    <a:pt x="363" y="4"/>
                  </a:lnTo>
                  <a:lnTo>
                    <a:pt x="369" y="7"/>
                  </a:lnTo>
                  <a:lnTo>
                    <a:pt x="374" y="11"/>
                  </a:lnTo>
                  <a:lnTo>
                    <a:pt x="380" y="15"/>
                  </a:lnTo>
                  <a:lnTo>
                    <a:pt x="383" y="22"/>
                  </a:lnTo>
                  <a:lnTo>
                    <a:pt x="388" y="28"/>
                  </a:lnTo>
                  <a:lnTo>
                    <a:pt x="390" y="36"/>
                  </a:lnTo>
                  <a:lnTo>
                    <a:pt x="392" y="44"/>
                  </a:lnTo>
                  <a:lnTo>
                    <a:pt x="395" y="53"/>
                  </a:lnTo>
                  <a:lnTo>
                    <a:pt x="395" y="63"/>
                  </a:lnTo>
                  <a:lnTo>
                    <a:pt x="398" y="181"/>
                  </a:lnTo>
                  <a:lnTo>
                    <a:pt x="398" y="181"/>
                  </a:lnTo>
                  <a:lnTo>
                    <a:pt x="397" y="190"/>
                  </a:lnTo>
                  <a:lnTo>
                    <a:pt x="396" y="201"/>
                  </a:lnTo>
                  <a:lnTo>
                    <a:pt x="395" y="212"/>
                  </a:lnTo>
                  <a:lnTo>
                    <a:pt x="391" y="223"/>
                  </a:lnTo>
                  <a:lnTo>
                    <a:pt x="389" y="234"/>
                  </a:lnTo>
                  <a:lnTo>
                    <a:pt x="384" y="244"/>
                  </a:lnTo>
                  <a:lnTo>
                    <a:pt x="374" y="265"/>
                  </a:lnTo>
                  <a:lnTo>
                    <a:pt x="363" y="283"/>
                  </a:lnTo>
                  <a:lnTo>
                    <a:pt x="356" y="293"/>
                  </a:lnTo>
                  <a:lnTo>
                    <a:pt x="349" y="301"/>
                  </a:lnTo>
                  <a:lnTo>
                    <a:pt x="342" y="309"/>
                  </a:lnTo>
                  <a:lnTo>
                    <a:pt x="334" y="316"/>
                  </a:lnTo>
                  <a:lnTo>
                    <a:pt x="325" y="322"/>
                  </a:lnTo>
                  <a:lnTo>
                    <a:pt x="317" y="328"/>
                  </a:lnTo>
                  <a:lnTo>
                    <a:pt x="87" y="461"/>
                  </a:lnTo>
                  <a:lnTo>
                    <a:pt x="87" y="461"/>
                  </a:lnTo>
                  <a:lnTo>
                    <a:pt x="79" y="466"/>
                  </a:lnTo>
                  <a:lnTo>
                    <a:pt x="70" y="469"/>
                  </a:lnTo>
                  <a:lnTo>
                    <a:pt x="62" y="471"/>
                  </a:lnTo>
                  <a:lnTo>
                    <a:pt x="55" y="472"/>
                  </a:lnTo>
                  <a:lnTo>
                    <a:pt x="48" y="472"/>
                  </a:lnTo>
                  <a:lnTo>
                    <a:pt x="41" y="471"/>
                  </a:lnTo>
                  <a:lnTo>
                    <a:pt x="34" y="469"/>
                  </a:lnTo>
                  <a:lnTo>
                    <a:pt x="29" y="466"/>
                  </a:lnTo>
                  <a:lnTo>
                    <a:pt x="23" y="461"/>
                  </a:lnTo>
                  <a:lnTo>
                    <a:pt x="18" y="457"/>
                  </a:lnTo>
                  <a:lnTo>
                    <a:pt x="13" y="451"/>
                  </a:lnTo>
                  <a:lnTo>
                    <a:pt x="10" y="444"/>
                  </a:lnTo>
                  <a:lnTo>
                    <a:pt x="6" y="437"/>
                  </a:lnTo>
                  <a:lnTo>
                    <a:pt x="4" y="429"/>
                  </a:lnTo>
                  <a:lnTo>
                    <a:pt x="3" y="419"/>
                  </a:lnTo>
                  <a:lnTo>
                    <a:pt x="3" y="410"/>
                  </a:lnTo>
                  <a:lnTo>
                    <a:pt x="0" y="293"/>
                  </a:lnTo>
                  <a:lnTo>
                    <a:pt x="0" y="293"/>
                  </a:lnTo>
                  <a:lnTo>
                    <a:pt x="1" y="282"/>
                  </a:lnTo>
                  <a:lnTo>
                    <a:pt x="1" y="271"/>
                  </a:lnTo>
                  <a:lnTo>
                    <a:pt x="3" y="261"/>
                  </a:lnTo>
                  <a:lnTo>
                    <a:pt x="5" y="250"/>
                  </a:lnTo>
                  <a:lnTo>
                    <a:pt x="9" y="239"/>
                  </a:lnTo>
                  <a:lnTo>
                    <a:pt x="13" y="229"/>
                  </a:lnTo>
                  <a:lnTo>
                    <a:pt x="23" y="209"/>
                  </a:lnTo>
                  <a:lnTo>
                    <a:pt x="34" y="189"/>
                  </a:lnTo>
                  <a:lnTo>
                    <a:pt x="41" y="180"/>
                  </a:lnTo>
                  <a:lnTo>
                    <a:pt x="49" y="172"/>
                  </a:lnTo>
                  <a:lnTo>
                    <a:pt x="56" y="164"/>
                  </a:lnTo>
                  <a:lnTo>
                    <a:pt x="64" y="157"/>
                  </a:lnTo>
                  <a:lnTo>
                    <a:pt x="73" y="150"/>
                  </a:lnTo>
                  <a:lnTo>
                    <a:pt x="80" y="145"/>
                  </a:lnTo>
                  <a:lnTo>
                    <a:pt x="80" y="145"/>
                  </a:lnTo>
                  <a:close/>
                  <a:moveTo>
                    <a:pt x="180" y="316"/>
                  </a:moveTo>
                  <a:lnTo>
                    <a:pt x="180" y="316"/>
                  </a:lnTo>
                  <a:lnTo>
                    <a:pt x="193" y="308"/>
                  </a:lnTo>
                  <a:lnTo>
                    <a:pt x="203" y="297"/>
                  </a:lnTo>
                  <a:lnTo>
                    <a:pt x="214" y="285"/>
                  </a:lnTo>
                  <a:lnTo>
                    <a:pt x="223" y="271"/>
                  </a:lnTo>
                  <a:lnTo>
                    <a:pt x="223" y="271"/>
                  </a:lnTo>
                  <a:lnTo>
                    <a:pt x="227" y="262"/>
                  </a:lnTo>
                  <a:lnTo>
                    <a:pt x="231" y="251"/>
                  </a:lnTo>
                  <a:lnTo>
                    <a:pt x="234" y="240"/>
                  </a:lnTo>
                  <a:lnTo>
                    <a:pt x="236" y="228"/>
                  </a:lnTo>
                  <a:lnTo>
                    <a:pt x="251" y="220"/>
                  </a:lnTo>
                  <a:lnTo>
                    <a:pt x="251" y="206"/>
                  </a:lnTo>
                  <a:lnTo>
                    <a:pt x="237" y="214"/>
                  </a:lnTo>
                  <a:lnTo>
                    <a:pt x="237" y="214"/>
                  </a:lnTo>
                  <a:lnTo>
                    <a:pt x="237" y="207"/>
                  </a:lnTo>
                  <a:lnTo>
                    <a:pt x="237" y="207"/>
                  </a:lnTo>
                  <a:lnTo>
                    <a:pt x="237" y="197"/>
                  </a:lnTo>
                  <a:lnTo>
                    <a:pt x="251" y="189"/>
                  </a:lnTo>
                  <a:lnTo>
                    <a:pt x="250" y="175"/>
                  </a:lnTo>
                  <a:lnTo>
                    <a:pt x="235" y="184"/>
                  </a:lnTo>
                  <a:lnTo>
                    <a:pt x="235" y="184"/>
                  </a:lnTo>
                  <a:lnTo>
                    <a:pt x="232" y="176"/>
                  </a:lnTo>
                  <a:lnTo>
                    <a:pt x="228" y="169"/>
                  </a:lnTo>
                  <a:lnTo>
                    <a:pt x="224" y="163"/>
                  </a:lnTo>
                  <a:lnTo>
                    <a:pt x="220" y="159"/>
                  </a:lnTo>
                  <a:lnTo>
                    <a:pt x="220" y="159"/>
                  </a:lnTo>
                  <a:lnTo>
                    <a:pt x="215" y="157"/>
                  </a:lnTo>
                  <a:lnTo>
                    <a:pt x="209" y="156"/>
                  </a:lnTo>
                  <a:lnTo>
                    <a:pt x="204" y="155"/>
                  </a:lnTo>
                  <a:lnTo>
                    <a:pt x="198" y="156"/>
                  </a:lnTo>
                  <a:lnTo>
                    <a:pt x="193" y="157"/>
                  </a:lnTo>
                  <a:lnTo>
                    <a:pt x="186" y="158"/>
                  </a:lnTo>
                  <a:lnTo>
                    <a:pt x="175" y="164"/>
                  </a:lnTo>
                  <a:lnTo>
                    <a:pt x="175" y="164"/>
                  </a:lnTo>
                  <a:lnTo>
                    <a:pt x="165" y="171"/>
                  </a:lnTo>
                  <a:lnTo>
                    <a:pt x="157" y="177"/>
                  </a:lnTo>
                  <a:lnTo>
                    <a:pt x="150" y="183"/>
                  </a:lnTo>
                  <a:lnTo>
                    <a:pt x="145" y="189"/>
                  </a:lnTo>
                  <a:lnTo>
                    <a:pt x="150" y="204"/>
                  </a:lnTo>
                  <a:lnTo>
                    <a:pt x="150" y="204"/>
                  </a:lnTo>
                  <a:lnTo>
                    <a:pt x="160" y="194"/>
                  </a:lnTo>
                  <a:lnTo>
                    <a:pt x="167" y="188"/>
                  </a:lnTo>
                  <a:lnTo>
                    <a:pt x="175" y="183"/>
                  </a:lnTo>
                  <a:lnTo>
                    <a:pt x="175" y="183"/>
                  </a:lnTo>
                  <a:lnTo>
                    <a:pt x="182" y="180"/>
                  </a:lnTo>
                  <a:lnTo>
                    <a:pt x="190" y="177"/>
                  </a:lnTo>
                  <a:lnTo>
                    <a:pt x="197" y="177"/>
                  </a:lnTo>
                  <a:lnTo>
                    <a:pt x="204" y="180"/>
                  </a:lnTo>
                  <a:lnTo>
                    <a:pt x="204" y="180"/>
                  </a:lnTo>
                  <a:lnTo>
                    <a:pt x="207" y="183"/>
                  </a:lnTo>
                  <a:lnTo>
                    <a:pt x="211" y="186"/>
                  </a:lnTo>
                  <a:lnTo>
                    <a:pt x="213" y="190"/>
                  </a:lnTo>
                  <a:lnTo>
                    <a:pt x="214" y="196"/>
                  </a:lnTo>
                  <a:lnTo>
                    <a:pt x="156" y="230"/>
                  </a:lnTo>
                  <a:lnTo>
                    <a:pt x="156" y="244"/>
                  </a:lnTo>
                  <a:lnTo>
                    <a:pt x="217" y="209"/>
                  </a:lnTo>
                  <a:lnTo>
                    <a:pt x="217" y="209"/>
                  </a:lnTo>
                  <a:lnTo>
                    <a:pt x="217" y="216"/>
                  </a:lnTo>
                  <a:lnTo>
                    <a:pt x="217" y="216"/>
                  </a:lnTo>
                  <a:lnTo>
                    <a:pt x="217" y="225"/>
                  </a:lnTo>
                  <a:lnTo>
                    <a:pt x="156" y="262"/>
                  </a:lnTo>
                  <a:lnTo>
                    <a:pt x="157" y="275"/>
                  </a:lnTo>
                  <a:lnTo>
                    <a:pt x="216" y="241"/>
                  </a:lnTo>
                  <a:lnTo>
                    <a:pt x="216" y="241"/>
                  </a:lnTo>
                  <a:lnTo>
                    <a:pt x="212" y="254"/>
                  </a:lnTo>
                  <a:lnTo>
                    <a:pt x="207" y="267"/>
                  </a:lnTo>
                  <a:lnTo>
                    <a:pt x="207" y="267"/>
                  </a:lnTo>
                  <a:lnTo>
                    <a:pt x="200" y="277"/>
                  </a:lnTo>
                  <a:lnTo>
                    <a:pt x="194" y="285"/>
                  </a:lnTo>
                  <a:lnTo>
                    <a:pt x="186" y="292"/>
                  </a:lnTo>
                  <a:lnTo>
                    <a:pt x="177" y="298"/>
                  </a:lnTo>
                  <a:lnTo>
                    <a:pt x="177" y="298"/>
                  </a:lnTo>
                  <a:lnTo>
                    <a:pt x="169" y="302"/>
                  </a:lnTo>
                  <a:lnTo>
                    <a:pt x="161" y="305"/>
                  </a:lnTo>
                  <a:lnTo>
                    <a:pt x="156" y="306"/>
                  </a:lnTo>
                  <a:lnTo>
                    <a:pt x="150" y="306"/>
                  </a:lnTo>
                  <a:lnTo>
                    <a:pt x="148" y="325"/>
                  </a:lnTo>
                  <a:lnTo>
                    <a:pt x="148" y="325"/>
                  </a:lnTo>
                  <a:lnTo>
                    <a:pt x="153" y="325"/>
                  </a:lnTo>
                  <a:lnTo>
                    <a:pt x="161" y="324"/>
                  </a:lnTo>
                  <a:lnTo>
                    <a:pt x="170" y="321"/>
                  </a:lnTo>
                  <a:lnTo>
                    <a:pt x="180" y="316"/>
                  </a:lnTo>
                  <a:lnTo>
                    <a:pt x="180" y="3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7" name="işḻïďê">
              <a:extLst>
                <a:ext uri="{FF2B5EF4-FFF2-40B4-BE49-F238E27FC236}">
                  <a16:creationId xmlns:a16="http://schemas.microsoft.com/office/drawing/2014/main" xmlns="" id="{99C3626B-4AB5-4587-A360-B464C56464AC}"/>
                </a:ext>
              </a:extLst>
            </p:cNvPr>
            <p:cNvSpPr/>
            <p:nvPr/>
          </p:nvSpPr>
          <p:spPr bwMode="auto">
            <a:xfrm flipH="1">
              <a:off x="5132985" y="3871888"/>
              <a:ext cx="153896" cy="125875"/>
            </a:xfrm>
            <a:custGeom>
              <a:avLst/>
              <a:gdLst>
                <a:gd name="T0" fmla="*/ 1 w 200"/>
                <a:gd name="T1" fmla="*/ 163 h 186"/>
                <a:gd name="T2" fmla="*/ 1 w 200"/>
                <a:gd name="T3" fmla="*/ 163 h 186"/>
                <a:gd name="T4" fmla="*/ 5 w 200"/>
                <a:gd name="T5" fmla="*/ 145 h 186"/>
                <a:gd name="T6" fmla="*/ 9 w 200"/>
                <a:gd name="T7" fmla="*/ 129 h 186"/>
                <a:gd name="T8" fmla="*/ 14 w 200"/>
                <a:gd name="T9" fmla="*/ 113 h 186"/>
                <a:gd name="T10" fmla="*/ 20 w 200"/>
                <a:gd name="T11" fmla="*/ 97 h 186"/>
                <a:gd name="T12" fmla="*/ 28 w 200"/>
                <a:gd name="T13" fmla="*/ 83 h 186"/>
                <a:gd name="T14" fmla="*/ 36 w 200"/>
                <a:gd name="T15" fmla="*/ 73 h 186"/>
                <a:gd name="T16" fmla="*/ 44 w 200"/>
                <a:gd name="T17" fmla="*/ 63 h 186"/>
                <a:gd name="T18" fmla="*/ 53 w 200"/>
                <a:gd name="T19" fmla="*/ 56 h 186"/>
                <a:gd name="T20" fmla="*/ 143 w 200"/>
                <a:gd name="T21" fmla="*/ 5 h 186"/>
                <a:gd name="T22" fmla="*/ 143 w 200"/>
                <a:gd name="T23" fmla="*/ 5 h 186"/>
                <a:gd name="T24" fmla="*/ 147 w 200"/>
                <a:gd name="T25" fmla="*/ 2 h 186"/>
                <a:gd name="T26" fmla="*/ 152 w 200"/>
                <a:gd name="T27" fmla="*/ 1 h 186"/>
                <a:gd name="T28" fmla="*/ 156 w 200"/>
                <a:gd name="T29" fmla="*/ 0 h 186"/>
                <a:gd name="T30" fmla="*/ 159 w 200"/>
                <a:gd name="T31" fmla="*/ 0 h 186"/>
                <a:gd name="T32" fmla="*/ 164 w 200"/>
                <a:gd name="T33" fmla="*/ 1 h 186"/>
                <a:gd name="T34" fmla="*/ 168 w 200"/>
                <a:gd name="T35" fmla="*/ 2 h 186"/>
                <a:gd name="T36" fmla="*/ 172 w 200"/>
                <a:gd name="T37" fmla="*/ 5 h 186"/>
                <a:gd name="T38" fmla="*/ 176 w 200"/>
                <a:gd name="T39" fmla="*/ 7 h 186"/>
                <a:gd name="T40" fmla="*/ 183 w 200"/>
                <a:gd name="T41" fmla="*/ 14 h 186"/>
                <a:gd name="T42" fmla="*/ 189 w 200"/>
                <a:gd name="T43" fmla="*/ 24 h 186"/>
                <a:gd name="T44" fmla="*/ 193 w 200"/>
                <a:gd name="T45" fmla="*/ 36 h 186"/>
                <a:gd name="T46" fmla="*/ 198 w 200"/>
                <a:gd name="T47" fmla="*/ 50 h 186"/>
                <a:gd name="T48" fmla="*/ 198 w 200"/>
                <a:gd name="T49" fmla="*/ 50 h 186"/>
                <a:gd name="T50" fmla="*/ 200 w 200"/>
                <a:gd name="T51" fmla="*/ 69 h 186"/>
                <a:gd name="T52" fmla="*/ 180 w 200"/>
                <a:gd name="T53" fmla="*/ 81 h 186"/>
                <a:gd name="T54" fmla="*/ 180 w 200"/>
                <a:gd name="T55" fmla="*/ 81 h 186"/>
                <a:gd name="T56" fmla="*/ 178 w 200"/>
                <a:gd name="T57" fmla="*/ 72 h 186"/>
                <a:gd name="T58" fmla="*/ 176 w 200"/>
                <a:gd name="T59" fmla="*/ 62 h 186"/>
                <a:gd name="T60" fmla="*/ 176 w 200"/>
                <a:gd name="T61" fmla="*/ 62 h 186"/>
                <a:gd name="T62" fmla="*/ 173 w 200"/>
                <a:gd name="T63" fmla="*/ 52 h 186"/>
                <a:gd name="T64" fmla="*/ 170 w 200"/>
                <a:gd name="T65" fmla="*/ 43 h 186"/>
                <a:gd name="T66" fmla="*/ 164 w 200"/>
                <a:gd name="T67" fmla="*/ 37 h 186"/>
                <a:gd name="T68" fmla="*/ 158 w 200"/>
                <a:gd name="T69" fmla="*/ 33 h 186"/>
                <a:gd name="T70" fmla="*/ 153 w 200"/>
                <a:gd name="T71" fmla="*/ 29 h 186"/>
                <a:gd name="T72" fmla="*/ 146 w 200"/>
                <a:gd name="T73" fmla="*/ 28 h 186"/>
                <a:gd name="T74" fmla="*/ 139 w 200"/>
                <a:gd name="T75" fmla="*/ 29 h 186"/>
                <a:gd name="T76" fmla="*/ 131 w 200"/>
                <a:gd name="T77" fmla="*/ 33 h 186"/>
                <a:gd name="T78" fmla="*/ 64 w 200"/>
                <a:gd name="T79" fmla="*/ 72 h 186"/>
                <a:gd name="T80" fmla="*/ 64 w 200"/>
                <a:gd name="T81" fmla="*/ 72 h 186"/>
                <a:gd name="T82" fmla="*/ 57 w 200"/>
                <a:gd name="T83" fmla="*/ 77 h 186"/>
                <a:gd name="T84" fmla="*/ 51 w 200"/>
                <a:gd name="T85" fmla="*/ 84 h 186"/>
                <a:gd name="T86" fmla="*/ 44 w 200"/>
                <a:gd name="T87" fmla="*/ 93 h 186"/>
                <a:gd name="T88" fmla="*/ 38 w 200"/>
                <a:gd name="T89" fmla="*/ 103 h 186"/>
                <a:gd name="T90" fmla="*/ 33 w 200"/>
                <a:gd name="T91" fmla="*/ 114 h 186"/>
                <a:gd name="T92" fmla="*/ 29 w 200"/>
                <a:gd name="T93" fmla="*/ 126 h 186"/>
                <a:gd name="T94" fmla="*/ 25 w 200"/>
                <a:gd name="T95" fmla="*/ 138 h 186"/>
                <a:gd name="T96" fmla="*/ 23 w 200"/>
                <a:gd name="T97" fmla="*/ 151 h 186"/>
                <a:gd name="T98" fmla="*/ 23 w 200"/>
                <a:gd name="T99" fmla="*/ 151 h 186"/>
                <a:gd name="T100" fmla="*/ 21 w 200"/>
                <a:gd name="T101" fmla="*/ 162 h 186"/>
                <a:gd name="T102" fmla="*/ 20 w 200"/>
                <a:gd name="T103" fmla="*/ 174 h 186"/>
                <a:gd name="T104" fmla="*/ 0 w 200"/>
                <a:gd name="T105" fmla="*/ 186 h 186"/>
                <a:gd name="T106" fmla="*/ 0 w 200"/>
                <a:gd name="T107" fmla="*/ 186 h 186"/>
                <a:gd name="T108" fmla="*/ 1 w 200"/>
                <a:gd name="T109" fmla="*/ 163 h 186"/>
                <a:gd name="T110" fmla="*/ 1 w 200"/>
                <a:gd name="T111" fmla="*/ 1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 h="186">
                  <a:moveTo>
                    <a:pt x="1" y="163"/>
                  </a:moveTo>
                  <a:lnTo>
                    <a:pt x="1" y="163"/>
                  </a:lnTo>
                  <a:lnTo>
                    <a:pt x="5" y="145"/>
                  </a:lnTo>
                  <a:lnTo>
                    <a:pt x="9" y="129"/>
                  </a:lnTo>
                  <a:lnTo>
                    <a:pt x="14" y="113"/>
                  </a:lnTo>
                  <a:lnTo>
                    <a:pt x="20" y="97"/>
                  </a:lnTo>
                  <a:lnTo>
                    <a:pt x="28" y="83"/>
                  </a:lnTo>
                  <a:lnTo>
                    <a:pt x="36" y="73"/>
                  </a:lnTo>
                  <a:lnTo>
                    <a:pt x="44" y="63"/>
                  </a:lnTo>
                  <a:lnTo>
                    <a:pt x="53" y="56"/>
                  </a:lnTo>
                  <a:lnTo>
                    <a:pt x="143" y="5"/>
                  </a:lnTo>
                  <a:lnTo>
                    <a:pt x="143" y="5"/>
                  </a:lnTo>
                  <a:lnTo>
                    <a:pt x="147" y="2"/>
                  </a:lnTo>
                  <a:lnTo>
                    <a:pt x="152" y="1"/>
                  </a:lnTo>
                  <a:lnTo>
                    <a:pt x="156" y="0"/>
                  </a:lnTo>
                  <a:lnTo>
                    <a:pt x="159" y="0"/>
                  </a:lnTo>
                  <a:lnTo>
                    <a:pt x="164" y="1"/>
                  </a:lnTo>
                  <a:lnTo>
                    <a:pt x="168" y="2"/>
                  </a:lnTo>
                  <a:lnTo>
                    <a:pt x="172" y="5"/>
                  </a:lnTo>
                  <a:lnTo>
                    <a:pt x="176" y="7"/>
                  </a:lnTo>
                  <a:lnTo>
                    <a:pt x="183" y="14"/>
                  </a:lnTo>
                  <a:lnTo>
                    <a:pt x="189" y="24"/>
                  </a:lnTo>
                  <a:lnTo>
                    <a:pt x="193" y="36"/>
                  </a:lnTo>
                  <a:lnTo>
                    <a:pt x="198" y="50"/>
                  </a:lnTo>
                  <a:lnTo>
                    <a:pt x="198" y="50"/>
                  </a:lnTo>
                  <a:lnTo>
                    <a:pt x="200" y="69"/>
                  </a:lnTo>
                  <a:lnTo>
                    <a:pt x="180" y="81"/>
                  </a:lnTo>
                  <a:lnTo>
                    <a:pt x="180" y="81"/>
                  </a:lnTo>
                  <a:lnTo>
                    <a:pt x="178" y="72"/>
                  </a:lnTo>
                  <a:lnTo>
                    <a:pt x="176" y="62"/>
                  </a:lnTo>
                  <a:lnTo>
                    <a:pt x="176" y="62"/>
                  </a:lnTo>
                  <a:lnTo>
                    <a:pt x="173" y="52"/>
                  </a:lnTo>
                  <a:lnTo>
                    <a:pt x="170" y="43"/>
                  </a:lnTo>
                  <a:lnTo>
                    <a:pt x="164" y="37"/>
                  </a:lnTo>
                  <a:lnTo>
                    <a:pt x="158" y="33"/>
                  </a:lnTo>
                  <a:lnTo>
                    <a:pt x="153" y="29"/>
                  </a:lnTo>
                  <a:lnTo>
                    <a:pt x="146" y="28"/>
                  </a:lnTo>
                  <a:lnTo>
                    <a:pt x="139" y="29"/>
                  </a:lnTo>
                  <a:lnTo>
                    <a:pt x="131" y="33"/>
                  </a:lnTo>
                  <a:lnTo>
                    <a:pt x="64" y="72"/>
                  </a:lnTo>
                  <a:lnTo>
                    <a:pt x="64" y="72"/>
                  </a:lnTo>
                  <a:lnTo>
                    <a:pt x="57" y="77"/>
                  </a:lnTo>
                  <a:lnTo>
                    <a:pt x="51" y="84"/>
                  </a:lnTo>
                  <a:lnTo>
                    <a:pt x="44" y="93"/>
                  </a:lnTo>
                  <a:lnTo>
                    <a:pt x="38" y="103"/>
                  </a:lnTo>
                  <a:lnTo>
                    <a:pt x="33" y="114"/>
                  </a:lnTo>
                  <a:lnTo>
                    <a:pt x="29" y="126"/>
                  </a:lnTo>
                  <a:lnTo>
                    <a:pt x="25" y="138"/>
                  </a:lnTo>
                  <a:lnTo>
                    <a:pt x="23" y="151"/>
                  </a:lnTo>
                  <a:lnTo>
                    <a:pt x="23" y="151"/>
                  </a:lnTo>
                  <a:lnTo>
                    <a:pt x="21" y="162"/>
                  </a:lnTo>
                  <a:lnTo>
                    <a:pt x="20" y="174"/>
                  </a:lnTo>
                  <a:lnTo>
                    <a:pt x="0" y="186"/>
                  </a:lnTo>
                  <a:lnTo>
                    <a:pt x="0" y="186"/>
                  </a:lnTo>
                  <a:lnTo>
                    <a:pt x="1" y="163"/>
                  </a:lnTo>
                  <a:lnTo>
                    <a:pt x="1" y="1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8" name="íṡḷïḓe">
              <a:extLst>
                <a:ext uri="{FF2B5EF4-FFF2-40B4-BE49-F238E27FC236}">
                  <a16:creationId xmlns:a16="http://schemas.microsoft.com/office/drawing/2014/main" xmlns="" id="{5E8AB950-18EA-4FD7-921E-D40047173A59}"/>
                </a:ext>
              </a:extLst>
            </p:cNvPr>
            <p:cNvSpPr/>
            <p:nvPr/>
          </p:nvSpPr>
          <p:spPr bwMode="auto">
            <a:xfrm flipH="1">
              <a:off x="3719939" y="3685409"/>
              <a:ext cx="275147" cy="233101"/>
            </a:xfrm>
            <a:custGeom>
              <a:avLst/>
              <a:gdLst>
                <a:gd name="T0" fmla="*/ 121 w 352"/>
                <a:gd name="T1" fmla="*/ 335 h 345"/>
                <a:gd name="T2" fmla="*/ 121 w 352"/>
                <a:gd name="T3" fmla="*/ 335 h 345"/>
                <a:gd name="T4" fmla="*/ 110 w 352"/>
                <a:gd name="T5" fmla="*/ 341 h 345"/>
                <a:gd name="T6" fmla="*/ 100 w 352"/>
                <a:gd name="T7" fmla="*/ 344 h 345"/>
                <a:gd name="T8" fmla="*/ 89 w 352"/>
                <a:gd name="T9" fmla="*/ 345 h 345"/>
                <a:gd name="T10" fmla="*/ 79 w 352"/>
                <a:gd name="T11" fmla="*/ 345 h 345"/>
                <a:gd name="T12" fmla="*/ 68 w 352"/>
                <a:gd name="T13" fmla="*/ 343 h 345"/>
                <a:gd name="T14" fmla="*/ 61 w 352"/>
                <a:gd name="T15" fmla="*/ 339 h 345"/>
                <a:gd name="T16" fmla="*/ 53 w 352"/>
                <a:gd name="T17" fmla="*/ 333 h 345"/>
                <a:gd name="T18" fmla="*/ 48 w 352"/>
                <a:gd name="T19" fmla="*/ 326 h 345"/>
                <a:gd name="T20" fmla="*/ 4 w 352"/>
                <a:gd name="T21" fmla="*/ 237 h 345"/>
                <a:gd name="T22" fmla="*/ 4 w 352"/>
                <a:gd name="T23" fmla="*/ 237 h 345"/>
                <a:gd name="T24" fmla="*/ 1 w 352"/>
                <a:gd name="T25" fmla="*/ 227 h 345"/>
                <a:gd name="T26" fmla="*/ 0 w 352"/>
                <a:gd name="T27" fmla="*/ 219 h 345"/>
                <a:gd name="T28" fmla="*/ 2 w 352"/>
                <a:gd name="T29" fmla="*/ 209 h 345"/>
                <a:gd name="T30" fmla="*/ 6 w 352"/>
                <a:gd name="T31" fmla="*/ 199 h 345"/>
                <a:gd name="T32" fmla="*/ 11 w 352"/>
                <a:gd name="T33" fmla="*/ 190 h 345"/>
                <a:gd name="T34" fmla="*/ 18 w 352"/>
                <a:gd name="T35" fmla="*/ 181 h 345"/>
                <a:gd name="T36" fmla="*/ 27 w 352"/>
                <a:gd name="T37" fmla="*/ 172 h 345"/>
                <a:gd name="T38" fmla="*/ 37 w 352"/>
                <a:gd name="T39" fmla="*/ 166 h 345"/>
                <a:gd name="T40" fmla="*/ 122 w 352"/>
                <a:gd name="T41" fmla="*/ 116 h 345"/>
                <a:gd name="T42" fmla="*/ 122 w 352"/>
                <a:gd name="T43" fmla="*/ 116 h 345"/>
                <a:gd name="T44" fmla="*/ 230 w 352"/>
                <a:gd name="T45" fmla="*/ 56 h 345"/>
                <a:gd name="T46" fmla="*/ 315 w 352"/>
                <a:gd name="T47" fmla="*/ 6 h 345"/>
                <a:gd name="T48" fmla="*/ 315 w 352"/>
                <a:gd name="T49" fmla="*/ 6 h 345"/>
                <a:gd name="T50" fmla="*/ 325 w 352"/>
                <a:gd name="T51" fmla="*/ 2 h 345"/>
                <a:gd name="T52" fmla="*/ 334 w 352"/>
                <a:gd name="T53" fmla="*/ 0 h 345"/>
                <a:gd name="T54" fmla="*/ 338 w 352"/>
                <a:gd name="T55" fmla="*/ 0 h 345"/>
                <a:gd name="T56" fmla="*/ 341 w 352"/>
                <a:gd name="T57" fmla="*/ 1 h 345"/>
                <a:gd name="T58" fmla="*/ 344 w 352"/>
                <a:gd name="T59" fmla="*/ 2 h 345"/>
                <a:gd name="T60" fmla="*/ 347 w 352"/>
                <a:gd name="T61" fmla="*/ 4 h 345"/>
                <a:gd name="T62" fmla="*/ 349 w 352"/>
                <a:gd name="T63" fmla="*/ 6 h 345"/>
                <a:gd name="T64" fmla="*/ 351 w 352"/>
                <a:gd name="T65" fmla="*/ 9 h 345"/>
                <a:gd name="T66" fmla="*/ 352 w 352"/>
                <a:gd name="T67" fmla="*/ 17 h 345"/>
                <a:gd name="T68" fmla="*/ 351 w 352"/>
                <a:gd name="T69" fmla="*/ 28 h 345"/>
                <a:gd name="T70" fmla="*/ 349 w 352"/>
                <a:gd name="T71" fmla="*/ 40 h 345"/>
                <a:gd name="T72" fmla="*/ 305 w 352"/>
                <a:gd name="T73" fmla="*/ 179 h 345"/>
                <a:gd name="T74" fmla="*/ 305 w 352"/>
                <a:gd name="T75" fmla="*/ 179 h 345"/>
                <a:gd name="T76" fmla="*/ 301 w 352"/>
                <a:gd name="T77" fmla="*/ 192 h 345"/>
                <a:gd name="T78" fmla="*/ 294 w 352"/>
                <a:gd name="T79" fmla="*/ 206 h 345"/>
                <a:gd name="T80" fmla="*/ 285 w 352"/>
                <a:gd name="T81" fmla="*/ 219 h 345"/>
                <a:gd name="T82" fmla="*/ 276 w 352"/>
                <a:gd name="T83" fmla="*/ 232 h 345"/>
                <a:gd name="T84" fmla="*/ 265 w 352"/>
                <a:gd name="T85" fmla="*/ 245 h 345"/>
                <a:gd name="T86" fmla="*/ 255 w 352"/>
                <a:gd name="T87" fmla="*/ 256 h 345"/>
                <a:gd name="T88" fmla="*/ 243 w 352"/>
                <a:gd name="T89" fmla="*/ 265 h 345"/>
                <a:gd name="T90" fmla="*/ 232 w 352"/>
                <a:gd name="T91" fmla="*/ 273 h 345"/>
                <a:gd name="T92" fmla="*/ 121 w 352"/>
                <a:gd name="T93" fmla="*/ 33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2" h="345">
                  <a:moveTo>
                    <a:pt x="121" y="335"/>
                  </a:moveTo>
                  <a:lnTo>
                    <a:pt x="121" y="335"/>
                  </a:lnTo>
                  <a:lnTo>
                    <a:pt x="110" y="341"/>
                  </a:lnTo>
                  <a:lnTo>
                    <a:pt x="100" y="344"/>
                  </a:lnTo>
                  <a:lnTo>
                    <a:pt x="89" y="345"/>
                  </a:lnTo>
                  <a:lnTo>
                    <a:pt x="79" y="345"/>
                  </a:lnTo>
                  <a:lnTo>
                    <a:pt x="68" y="343"/>
                  </a:lnTo>
                  <a:lnTo>
                    <a:pt x="61" y="339"/>
                  </a:lnTo>
                  <a:lnTo>
                    <a:pt x="53" y="333"/>
                  </a:lnTo>
                  <a:lnTo>
                    <a:pt x="48" y="326"/>
                  </a:lnTo>
                  <a:lnTo>
                    <a:pt x="4" y="237"/>
                  </a:lnTo>
                  <a:lnTo>
                    <a:pt x="4" y="237"/>
                  </a:lnTo>
                  <a:lnTo>
                    <a:pt x="1" y="227"/>
                  </a:lnTo>
                  <a:lnTo>
                    <a:pt x="0" y="219"/>
                  </a:lnTo>
                  <a:lnTo>
                    <a:pt x="2" y="209"/>
                  </a:lnTo>
                  <a:lnTo>
                    <a:pt x="6" y="199"/>
                  </a:lnTo>
                  <a:lnTo>
                    <a:pt x="11" y="190"/>
                  </a:lnTo>
                  <a:lnTo>
                    <a:pt x="18" y="181"/>
                  </a:lnTo>
                  <a:lnTo>
                    <a:pt x="27" y="172"/>
                  </a:lnTo>
                  <a:lnTo>
                    <a:pt x="37" y="166"/>
                  </a:lnTo>
                  <a:lnTo>
                    <a:pt x="122" y="116"/>
                  </a:lnTo>
                  <a:lnTo>
                    <a:pt x="122" y="116"/>
                  </a:lnTo>
                  <a:lnTo>
                    <a:pt x="230" y="56"/>
                  </a:lnTo>
                  <a:lnTo>
                    <a:pt x="315" y="6"/>
                  </a:lnTo>
                  <a:lnTo>
                    <a:pt x="315" y="6"/>
                  </a:lnTo>
                  <a:lnTo>
                    <a:pt x="325" y="2"/>
                  </a:lnTo>
                  <a:lnTo>
                    <a:pt x="334" y="0"/>
                  </a:lnTo>
                  <a:lnTo>
                    <a:pt x="338" y="0"/>
                  </a:lnTo>
                  <a:lnTo>
                    <a:pt x="341" y="1"/>
                  </a:lnTo>
                  <a:lnTo>
                    <a:pt x="344" y="2"/>
                  </a:lnTo>
                  <a:lnTo>
                    <a:pt x="347" y="4"/>
                  </a:lnTo>
                  <a:lnTo>
                    <a:pt x="349" y="6"/>
                  </a:lnTo>
                  <a:lnTo>
                    <a:pt x="351" y="9"/>
                  </a:lnTo>
                  <a:lnTo>
                    <a:pt x="352" y="17"/>
                  </a:lnTo>
                  <a:lnTo>
                    <a:pt x="351" y="28"/>
                  </a:lnTo>
                  <a:lnTo>
                    <a:pt x="349" y="40"/>
                  </a:lnTo>
                  <a:lnTo>
                    <a:pt x="305" y="179"/>
                  </a:lnTo>
                  <a:lnTo>
                    <a:pt x="305" y="179"/>
                  </a:lnTo>
                  <a:lnTo>
                    <a:pt x="301" y="192"/>
                  </a:lnTo>
                  <a:lnTo>
                    <a:pt x="294" y="206"/>
                  </a:lnTo>
                  <a:lnTo>
                    <a:pt x="285" y="219"/>
                  </a:lnTo>
                  <a:lnTo>
                    <a:pt x="276" y="232"/>
                  </a:lnTo>
                  <a:lnTo>
                    <a:pt x="265" y="245"/>
                  </a:lnTo>
                  <a:lnTo>
                    <a:pt x="255" y="256"/>
                  </a:lnTo>
                  <a:lnTo>
                    <a:pt x="243" y="265"/>
                  </a:lnTo>
                  <a:lnTo>
                    <a:pt x="232" y="273"/>
                  </a:lnTo>
                  <a:lnTo>
                    <a:pt x="121" y="3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9" name="îśľïḑe">
              <a:extLst>
                <a:ext uri="{FF2B5EF4-FFF2-40B4-BE49-F238E27FC236}">
                  <a16:creationId xmlns:a16="http://schemas.microsoft.com/office/drawing/2014/main" xmlns="" id="{1D861FA6-8A2A-444A-B368-70196CE72349}"/>
                </a:ext>
              </a:extLst>
            </p:cNvPr>
            <p:cNvSpPr/>
            <p:nvPr/>
          </p:nvSpPr>
          <p:spPr bwMode="auto">
            <a:xfrm flipH="1">
              <a:off x="3761911" y="3895200"/>
              <a:ext cx="51299" cy="46619"/>
            </a:xfrm>
            <a:custGeom>
              <a:avLst/>
              <a:gdLst>
                <a:gd name="T0" fmla="*/ 0 w 64"/>
                <a:gd name="T1" fmla="*/ 55 h 74"/>
                <a:gd name="T2" fmla="*/ 0 w 64"/>
                <a:gd name="T3" fmla="*/ 55 h 74"/>
                <a:gd name="T4" fmla="*/ 2 w 64"/>
                <a:gd name="T5" fmla="*/ 61 h 74"/>
                <a:gd name="T6" fmla="*/ 4 w 64"/>
                <a:gd name="T7" fmla="*/ 66 h 74"/>
                <a:gd name="T8" fmla="*/ 6 w 64"/>
                <a:gd name="T9" fmla="*/ 71 h 74"/>
                <a:gd name="T10" fmla="*/ 11 w 64"/>
                <a:gd name="T11" fmla="*/ 73 h 74"/>
                <a:gd name="T12" fmla="*/ 15 w 64"/>
                <a:gd name="T13" fmla="*/ 74 h 74"/>
                <a:gd name="T14" fmla="*/ 21 w 64"/>
                <a:gd name="T15" fmla="*/ 74 h 74"/>
                <a:gd name="T16" fmla="*/ 26 w 64"/>
                <a:gd name="T17" fmla="*/ 73 h 74"/>
                <a:gd name="T18" fmla="*/ 33 w 64"/>
                <a:gd name="T19" fmla="*/ 70 h 74"/>
                <a:gd name="T20" fmla="*/ 33 w 64"/>
                <a:gd name="T21" fmla="*/ 70 h 74"/>
                <a:gd name="T22" fmla="*/ 39 w 64"/>
                <a:gd name="T23" fmla="*/ 65 h 74"/>
                <a:gd name="T24" fmla="*/ 45 w 64"/>
                <a:gd name="T25" fmla="*/ 60 h 74"/>
                <a:gd name="T26" fmla="*/ 50 w 64"/>
                <a:gd name="T27" fmla="*/ 55 h 74"/>
                <a:gd name="T28" fmla="*/ 54 w 64"/>
                <a:gd name="T29" fmla="*/ 47 h 74"/>
                <a:gd name="T30" fmla="*/ 59 w 64"/>
                <a:gd name="T31" fmla="*/ 41 h 74"/>
                <a:gd name="T32" fmla="*/ 61 w 64"/>
                <a:gd name="T33" fmla="*/ 33 h 74"/>
                <a:gd name="T34" fmla="*/ 63 w 64"/>
                <a:gd name="T35" fmla="*/ 25 h 74"/>
                <a:gd name="T36" fmla="*/ 64 w 64"/>
                <a:gd name="T37" fmla="*/ 19 h 74"/>
                <a:gd name="T38" fmla="*/ 64 w 64"/>
                <a:gd name="T39" fmla="*/ 19 h 74"/>
                <a:gd name="T40" fmla="*/ 63 w 64"/>
                <a:gd name="T41" fmla="*/ 12 h 74"/>
                <a:gd name="T42" fmla="*/ 61 w 64"/>
                <a:gd name="T43" fmla="*/ 7 h 74"/>
                <a:gd name="T44" fmla="*/ 59 w 64"/>
                <a:gd name="T45" fmla="*/ 4 h 74"/>
                <a:gd name="T46" fmla="*/ 54 w 64"/>
                <a:gd name="T47" fmla="*/ 1 h 74"/>
                <a:gd name="T48" fmla="*/ 50 w 64"/>
                <a:gd name="T49" fmla="*/ 0 h 74"/>
                <a:gd name="T50" fmla="*/ 44 w 64"/>
                <a:gd name="T51" fmla="*/ 0 h 74"/>
                <a:gd name="T52" fmla="*/ 39 w 64"/>
                <a:gd name="T53" fmla="*/ 1 h 74"/>
                <a:gd name="T54" fmla="*/ 32 w 64"/>
                <a:gd name="T55" fmla="*/ 4 h 74"/>
                <a:gd name="T56" fmla="*/ 32 w 64"/>
                <a:gd name="T57" fmla="*/ 4 h 74"/>
                <a:gd name="T58" fmla="*/ 26 w 64"/>
                <a:gd name="T59" fmla="*/ 8 h 74"/>
                <a:gd name="T60" fmla="*/ 21 w 64"/>
                <a:gd name="T61" fmla="*/ 14 h 74"/>
                <a:gd name="T62" fmla="*/ 15 w 64"/>
                <a:gd name="T63" fmla="*/ 20 h 74"/>
                <a:gd name="T64" fmla="*/ 11 w 64"/>
                <a:gd name="T65" fmla="*/ 27 h 74"/>
                <a:gd name="T66" fmla="*/ 6 w 64"/>
                <a:gd name="T67" fmla="*/ 34 h 74"/>
                <a:gd name="T68" fmla="*/ 4 w 64"/>
                <a:gd name="T69" fmla="*/ 41 h 74"/>
                <a:gd name="T70" fmla="*/ 2 w 64"/>
                <a:gd name="T71" fmla="*/ 48 h 74"/>
                <a:gd name="T72" fmla="*/ 0 w 64"/>
                <a:gd name="T73" fmla="*/ 55 h 74"/>
                <a:gd name="T74" fmla="*/ 0 w 64"/>
                <a:gd name="T75" fmla="*/ 5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74">
                  <a:moveTo>
                    <a:pt x="0" y="55"/>
                  </a:moveTo>
                  <a:lnTo>
                    <a:pt x="0" y="55"/>
                  </a:lnTo>
                  <a:lnTo>
                    <a:pt x="2" y="61"/>
                  </a:lnTo>
                  <a:lnTo>
                    <a:pt x="4" y="66"/>
                  </a:lnTo>
                  <a:lnTo>
                    <a:pt x="6" y="71"/>
                  </a:lnTo>
                  <a:lnTo>
                    <a:pt x="11" y="73"/>
                  </a:lnTo>
                  <a:lnTo>
                    <a:pt x="15" y="74"/>
                  </a:lnTo>
                  <a:lnTo>
                    <a:pt x="21" y="74"/>
                  </a:lnTo>
                  <a:lnTo>
                    <a:pt x="26" y="73"/>
                  </a:lnTo>
                  <a:lnTo>
                    <a:pt x="33" y="70"/>
                  </a:lnTo>
                  <a:lnTo>
                    <a:pt x="33" y="70"/>
                  </a:lnTo>
                  <a:lnTo>
                    <a:pt x="39" y="65"/>
                  </a:lnTo>
                  <a:lnTo>
                    <a:pt x="45" y="60"/>
                  </a:lnTo>
                  <a:lnTo>
                    <a:pt x="50" y="55"/>
                  </a:lnTo>
                  <a:lnTo>
                    <a:pt x="54" y="47"/>
                  </a:lnTo>
                  <a:lnTo>
                    <a:pt x="59" y="41"/>
                  </a:lnTo>
                  <a:lnTo>
                    <a:pt x="61" y="33"/>
                  </a:lnTo>
                  <a:lnTo>
                    <a:pt x="63" y="25"/>
                  </a:lnTo>
                  <a:lnTo>
                    <a:pt x="64" y="19"/>
                  </a:lnTo>
                  <a:lnTo>
                    <a:pt x="64" y="19"/>
                  </a:lnTo>
                  <a:lnTo>
                    <a:pt x="63" y="12"/>
                  </a:lnTo>
                  <a:lnTo>
                    <a:pt x="61" y="7"/>
                  </a:lnTo>
                  <a:lnTo>
                    <a:pt x="59" y="4"/>
                  </a:lnTo>
                  <a:lnTo>
                    <a:pt x="54" y="1"/>
                  </a:lnTo>
                  <a:lnTo>
                    <a:pt x="50" y="0"/>
                  </a:lnTo>
                  <a:lnTo>
                    <a:pt x="44" y="0"/>
                  </a:lnTo>
                  <a:lnTo>
                    <a:pt x="39" y="1"/>
                  </a:lnTo>
                  <a:lnTo>
                    <a:pt x="32" y="4"/>
                  </a:lnTo>
                  <a:lnTo>
                    <a:pt x="32" y="4"/>
                  </a:lnTo>
                  <a:lnTo>
                    <a:pt x="26" y="8"/>
                  </a:lnTo>
                  <a:lnTo>
                    <a:pt x="21" y="14"/>
                  </a:lnTo>
                  <a:lnTo>
                    <a:pt x="15" y="20"/>
                  </a:lnTo>
                  <a:lnTo>
                    <a:pt x="11" y="27"/>
                  </a:lnTo>
                  <a:lnTo>
                    <a:pt x="6" y="34"/>
                  </a:lnTo>
                  <a:lnTo>
                    <a:pt x="4" y="41"/>
                  </a:lnTo>
                  <a:lnTo>
                    <a:pt x="2" y="48"/>
                  </a:lnTo>
                  <a:lnTo>
                    <a:pt x="0" y="55"/>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0" name="ïş1îḓè">
              <a:extLst>
                <a:ext uri="{FF2B5EF4-FFF2-40B4-BE49-F238E27FC236}">
                  <a16:creationId xmlns:a16="http://schemas.microsoft.com/office/drawing/2014/main" xmlns="" id="{529F92A5-EDC9-4AAA-9D7D-101E7209771E}"/>
                </a:ext>
              </a:extLst>
            </p:cNvPr>
            <p:cNvSpPr/>
            <p:nvPr/>
          </p:nvSpPr>
          <p:spPr bwMode="auto">
            <a:xfrm flipH="1">
              <a:off x="3892489" y="3955805"/>
              <a:ext cx="46635" cy="51283"/>
            </a:xfrm>
            <a:custGeom>
              <a:avLst/>
              <a:gdLst>
                <a:gd name="T0" fmla="*/ 0 w 63"/>
                <a:gd name="T1" fmla="*/ 55 h 74"/>
                <a:gd name="T2" fmla="*/ 0 w 63"/>
                <a:gd name="T3" fmla="*/ 55 h 74"/>
                <a:gd name="T4" fmla="*/ 1 w 63"/>
                <a:gd name="T5" fmla="*/ 61 h 74"/>
                <a:gd name="T6" fmla="*/ 3 w 63"/>
                <a:gd name="T7" fmla="*/ 67 h 74"/>
                <a:gd name="T8" fmla="*/ 6 w 63"/>
                <a:gd name="T9" fmla="*/ 70 h 74"/>
                <a:gd name="T10" fmla="*/ 10 w 63"/>
                <a:gd name="T11" fmla="*/ 73 h 74"/>
                <a:gd name="T12" fmla="*/ 15 w 63"/>
                <a:gd name="T13" fmla="*/ 74 h 74"/>
                <a:gd name="T14" fmla="*/ 19 w 63"/>
                <a:gd name="T15" fmla="*/ 74 h 74"/>
                <a:gd name="T16" fmla="*/ 26 w 63"/>
                <a:gd name="T17" fmla="*/ 73 h 74"/>
                <a:gd name="T18" fmla="*/ 32 w 63"/>
                <a:gd name="T19" fmla="*/ 70 h 74"/>
                <a:gd name="T20" fmla="*/ 32 w 63"/>
                <a:gd name="T21" fmla="*/ 70 h 74"/>
                <a:gd name="T22" fmla="*/ 38 w 63"/>
                <a:gd name="T23" fmla="*/ 65 h 74"/>
                <a:gd name="T24" fmla="*/ 44 w 63"/>
                <a:gd name="T25" fmla="*/ 60 h 74"/>
                <a:gd name="T26" fmla="*/ 50 w 63"/>
                <a:gd name="T27" fmla="*/ 54 h 74"/>
                <a:gd name="T28" fmla="*/ 54 w 63"/>
                <a:gd name="T29" fmla="*/ 47 h 74"/>
                <a:gd name="T30" fmla="*/ 59 w 63"/>
                <a:gd name="T31" fmla="*/ 41 h 74"/>
                <a:gd name="T32" fmla="*/ 61 w 63"/>
                <a:gd name="T33" fmla="*/ 33 h 74"/>
                <a:gd name="T34" fmla="*/ 63 w 63"/>
                <a:gd name="T35" fmla="*/ 26 h 74"/>
                <a:gd name="T36" fmla="*/ 63 w 63"/>
                <a:gd name="T37" fmla="*/ 19 h 74"/>
                <a:gd name="T38" fmla="*/ 63 w 63"/>
                <a:gd name="T39" fmla="*/ 19 h 74"/>
                <a:gd name="T40" fmla="*/ 63 w 63"/>
                <a:gd name="T41" fmla="*/ 13 h 74"/>
                <a:gd name="T42" fmla="*/ 61 w 63"/>
                <a:gd name="T43" fmla="*/ 7 h 74"/>
                <a:gd name="T44" fmla="*/ 59 w 63"/>
                <a:gd name="T45" fmla="*/ 4 h 74"/>
                <a:gd name="T46" fmla="*/ 54 w 63"/>
                <a:gd name="T47" fmla="*/ 1 h 74"/>
                <a:gd name="T48" fmla="*/ 50 w 63"/>
                <a:gd name="T49" fmla="*/ 0 h 74"/>
                <a:gd name="T50" fmla="*/ 44 w 63"/>
                <a:gd name="T51" fmla="*/ 0 h 74"/>
                <a:gd name="T52" fmla="*/ 38 w 63"/>
                <a:gd name="T53" fmla="*/ 1 h 74"/>
                <a:gd name="T54" fmla="*/ 32 w 63"/>
                <a:gd name="T55" fmla="*/ 4 h 74"/>
                <a:gd name="T56" fmla="*/ 32 w 63"/>
                <a:gd name="T57" fmla="*/ 4 h 74"/>
                <a:gd name="T58" fmla="*/ 26 w 63"/>
                <a:gd name="T59" fmla="*/ 8 h 74"/>
                <a:gd name="T60" fmla="*/ 19 w 63"/>
                <a:gd name="T61" fmla="*/ 14 h 74"/>
                <a:gd name="T62" fmla="*/ 15 w 63"/>
                <a:gd name="T63" fmla="*/ 19 h 74"/>
                <a:gd name="T64" fmla="*/ 9 w 63"/>
                <a:gd name="T65" fmla="*/ 27 h 74"/>
                <a:gd name="T66" fmla="*/ 6 w 63"/>
                <a:gd name="T67" fmla="*/ 33 h 74"/>
                <a:gd name="T68" fmla="*/ 3 w 63"/>
                <a:gd name="T69" fmla="*/ 41 h 74"/>
                <a:gd name="T70" fmla="*/ 1 w 63"/>
                <a:gd name="T71" fmla="*/ 48 h 74"/>
                <a:gd name="T72" fmla="*/ 0 w 63"/>
                <a:gd name="T73" fmla="*/ 55 h 74"/>
                <a:gd name="T74" fmla="*/ 0 w 63"/>
                <a:gd name="T75" fmla="*/ 5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 h="74">
                  <a:moveTo>
                    <a:pt x="0" y="55"/>
                  </a:moveTo>
                  <a:lnTo>
                    <a:pt x="0" y="55"/>
                  </a:lnTo>
                  <a:lnTo>
                    <a:pt x="1" y="61"/>
                  </a:lnTo>
                  <a:lnTo>
                    <a:pt x="3" y="67"/>
                  </a:lnTo>
                  <a:lnTo>
                    <a:pt x="6" y="70"/>
                  </a:lnTo>
                  <a:lnTo>
                    <a:pt x="10" y="73"/>
                  </a:lnTo>
                  <a:lnTo>
                    <a:pt x="15" y="74"/>
                  </a:lnTo>
                  <a:lnTo>
                    <a:pt x="19" y="74"/>
                  </a:lnTo>
                  <a:lnTo>
                    <a:pt x="26" y="73"/>
                  </a:lnTo>
                  <a:lnTo>
                    <a:pt x="32" y="70"/>
                  </a:lnTo>
                  <a:lnTo>
                    <a:pt x="32" y="70"/>
                  </a:lnTo>
                  <a:lnTo>
                    <a:pt x="38" y="65"/>
                  </a:lnTo>
                  <a:lnTo>
                    <a:pt x="44" y="60"/>
                  </a:lnTo>
                  <a:lnTo>
                    <a:pt x="50" y="54"/>
                  </a:lnTo>
                  <a:lnTo>
                    <a:pt x="54" y="47"/>
                  </a:lnTo>
                  <a:lnTo>
                    <a:pt x="59" y="41"/>
                  </a:lnTo>
                  <a:lnTo>
                    <a:pt x="61" y="33"/>
                  </a:lnTo>
                  <a:lnTo>
                    <a:pt x="63" y="26"/>
                  </a:lnTo>
                  <a:lnTo>
                    <a:pt x="63" y="19"/>
                  </a:lnTo>
                  <a:lnTo>
                    <a:pt x="63" y="19"/>
                  </a:lnTo>
                  <a:lnTo>
                    <a:pt x="63" y="13"/>
                  </a:lnTo>
                  <a:lnTo>
                    <a:pt x="61" y="7"/>
                  </a:lnTo>
                  <a:lnTo>
                    <a:pt x="59" y="4"/>
                  </a:lnTo>
                  <a:lnTo>
                    <a:pt x="54" y="1"/>
                  </a:lnTo>
                  <a:lnTo>
                    <a:pt x="50" y="0"/>
                  </a:lnTo>
                  <a:lnTo>
                    <a:pt x="44" y="0"/>
                  </a:lnTo>
                  <a:lnTo>
                    <a:pt x="38" y="1"/>
                  </a:lnTo>
                  <a:lnTo>
                    <a:pt x="32" y="4"/>
                  </a:lnTo>
                  <a:lnTo>
                    <a:pt x="32" y="4"/>
                  </a:lnTo>
                  <a:lnTo>
                    <a:pt x="26" y="8"/>
                  </a:lnTo>
                  <a:lnTo>
                    <a:pt x="19" y="14"/>
                  </a:lnTo>
                  <a:lnTo>
                    <a:pt x="15" y="19"/>
                  </a:lnTo>
                  <a:lnTo>
                    <a:pt x="9" y="27"/>
                  </a:lnTo>
                  <a:lnTo>
                    <a:pt x="6" y="33"/>
                  </a:lnTo>
                  <a:lnTo>
                    <a:pt x="3" y="41"/>
                  </a:lnTo>
                  <a:lnTo>
                    <a:pt x="1" y="48"/>
                  </a:lnTo>
                  <a:lnTo>
                    <a:pt x="0" y="55"/>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1" name="ïSḻíḓe">
              <a:extLst>
                <a:ext uri="{FF2B5EF4-FFF2-40B4-BE49-F238E27FC236}">
                  <a16:creationId xmlns:a16="http://schemas.microsoft.com/office/drawing/2014/main" xmlns="" id="{53B75B4F-6A16-4136-9ED0-DE24C9C87BD3}"/>
                </a:ext>
              </a:extLst>
            </p:cNvPr>
            <p:cNvSpPr/>
            <p:nvPr/>
          </p:nvSpPr>
          <p:spPr bwMode="auto">
            <a:xfrm flipH="1">
              <a:off x="3608015" y="3662100"/>
              <a:ext cx="340437" cy="303029"/>
            </a:xfrm>
            <a:custGeom>
              <a:avLst/>
              <a:gdLst>
                <a:gd name="T0" fmla="*/ 259 w 438"/>
                <a:gd name="T1" fmla="*/ 317 h 458"/>
                <a:gd name="T2" fmla="*/ 276 w 438"/>
                <a:gd name="T3" fmla="*/ 297 h 458"/>
                <a:gd name="T4" fmla="*/ 346 w 438"/>
                <a:gd name="T5" fmla="*/ 83 h 458"/>
                <a:gd name="T6" fmla="*/ 420 w 438"/>
                <a:gd name="T7" fmla="*/ 41 h 458"/>
                <a:gd name="T8" fmla="*/ 420 w 438"/>
                <a:gd name="T9" fmla="*/ 41 h 458"/>
                <a:gd name="T10" fmla="*/ 426 w 438"/>
                <a:gd name="T11" fmla="*/ 35 h 458"/>
                <a:gd name="T12" fmla="*/ 433 w 438"/>
                <a:gd name="T13" fmla="*/ 28 h 458"/>
                <a:gd name="T14" fmla="*/ 436 w 438"/>
                <a:gd name="T15" fmla="*/ 19 h 458"/>
                <a:gd name="T16" fmla="*/ 438 w 438"/>
                <a:gd name="T17" fmla="*/ 15 h 458"/>
                <a:gd name="T18" fmla="*/ 438 w 438"/>
                <a:gd name="T19" fmla="*/ 11 h 458"/>
                <a:gd name="T20" fmla="*/ 438 w 438"/>
                <a:gd name="T21" fmla="*/ 11 h 458"/>
                <a:gd name="T22" fmla="*/ 438 w 438"/>
                <a:gd name="T23" fmla="*/ 7 h 458"/>
                <a:gd name="T24" fmla="*/ 436 w 438"/>
                <a:gd name="T25" fmla="*/ 4 h 458"/>
                <a:gd name="T26" fmla="*/ 434 w 438"/>
                <a:gd name="T27" fmla="*/ 2 h 458"/>
                <a:gd name="T28" fmla="*/ 432 w 438"/>
                <a:gd name="T29" fmla="*/ 1 h 458"/>
                <a:gd name="T30" fmla="*/ 430 w 438"/>
                <a:gd name="T31" fmla="*/ 0 h 458"/>
                <a:gd name="T32" fmla="*/ 426 w 438"/>
                <a:gd name="T33" fmla="*/ 0 h 458"/>
                <a:gd name="T34" fmla="*/ 423 w 438"/>
                <a:gd name="T35" fmla="*/ 1 h 458"/>
                <a:gd name="T36" fmla="*/ 420 w 438"/>
                <a:gd name="T37" fmla="*/ 3 h 458"/>
                <a:gd name="T38" fmla="*/ 334 w 438"/>
                <a:gd name="T39" fmla="*/ 52 h 458"/>
                <a:gd name="T40" fmla="*/ 318 w 438"/>
                <a:gd name="T41" fmla="*/ 73 h 458"/>
                <a:gd name="T42" fmla="*/ 247 w 438"/>
                <a:gd name="T43" fmla="*/ 287 h 458"/>
                <a:gd name="T44" fmla="*/ 18 w 438"/>
                <a:gd name="T45" fmla="*/ 418 h 458"/>
                <a:gd name="T46" fmla="*/ 18 w 438"/>
                <a:gd name="T47" fmla="*/ 418 h 458"/>
                <a:gd name="T48" fmla="*/ 11 w 438"/>
                <a:gd name="T49" fmla="*/ 423 h 458"/>
                <a:gd name="T50" fmla="*/ 6 w 438"/>
                <a:gd name="T51" fmla="*/ 431 h 458"/>
                <a:gd name="T52" fmla="*/ 1 w 438"/>
                <a:gd name="T53" fmla="*/ 438 h 458"/>
                <a:gd name="T54" fmla="*/ 1 w 438"/>
                <a:gd name="T55" fmla="*/ 443 h 458"/>
                <a:gd name="T56" fmla="*/ 0 w 438"/>
                <a:gd name="T57" fmla="*/ 447 h 458"/>
                <a:gd name="T58" fmla="*/ 0 w 438"/>
                <a:gd name="T59" fmla="*/ 447 h 458"/>
                <a:gd name="T60" fmla="*/ 1 w 438"/>
                <a:gd name="T61" fmla="*/ 450 h 458"/>
                <a:gd name="T62" fmla="*/ 2 w 438"/>
                <a:gd name="T63" fmla="*/ 453 h 458"/>
                <a:gd name="T64" fmla="*/ 3 w 438"/>
                <a:gd name="T65" fmla="*/ 455 h 458"/>
                <a:gd name="T66" fmla="*/ 6 w 438"/>
                <a:gd name="T67" fmla="*/ 458 h 458"/>
                <a:gd name="T68" fmla="*/ 8 w 438"/>
                <a:gd name="T69" fmla="*/ 458 h 458"/>
                <a:gd name="T70" fmla="*/ 11 w 438"/>
                <a:gd name="T71" fmla="*/ 458 h 458"/>
                <a:gd name="T72" fmla="*/ 15 w 438"/>
                <a:gd name="T73" fmla="*/ 458 h 458"/>
                <a:gd name="T74" fmla="*/ 19 w 438"/>
                <a:gd name="T75" fmla="*/ 455 h 458"/>
                <a:gd name="T76" fmla="*/ 259 w 438"/>
                <a:gd name="T77" fmla="*/ 31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8" h="458">
                  <a:moveTo>
                    <a:pt x="259" y="317"/>
                  </a:moveTo>
                  <a:lnTo>
                    <a:pt x="276" y="297"/>
                  </a:lnTo>
                  <a:lnTo>
                    <a:pt x="346" y="83"/>
                  </a:lnTo>
                  <a:lnTo>
                    <a:pt x="420" y="41"/>
                  </a:lnTo>
                  <a:lnTo>
                    <a:pt x="420" y="41"/>
                  </a:lnTo>
                  <a:lnTo>
                    <a:pt x="426" y="35"/>
                  </a:lnTo>
                  <a:lnTo>
                    <a:pt x="433" y="28"/>
                  </a:lnTo>
                  <a:lnTo>
                    <a:pt x="436" y="19"/>
                  </a:lnTo>
                  <a:lnTo>
                    <a:pt x="438" y="15"/>
                  </a:lnTo>
                  <a:lnTo>
                    <a:pt x="438" y="11"/>
                  </a:lnTo>
                  <a:lnTo>
                    <a:pt x="438" y="11"/>
                  </a:lnTo>
                  <a:lnTo>
                    <a:pt x="438" y="7"/>
                  </a:lnTo>
                  <a:lnTo>
                    <a:pt x="436" y="4"/>
                  </a:lnTo>
                  <a:lnTo>
                    <a:pt x="434" y="2"/>
                  </a:lnTo>
                  <a:lnTo>
                    <a:pt x="432" y="1"/>
                  </a:lnTo>
                  <a:lnTo>
                    <a:pt x="430" y="0"/>
                  </a:lnTo>
                  <a:lnTo>
                    <a:pt x="426" y="0"/>
                  </a:lnTo>
                  <a:lnTo>
                    <a:pt x="423" y="1"/>
                  </a:lnTo>
                  <a:lnTo>
                    <a:pt x="420" y="3"/>
                  </a:lnTo>
                  <a:lnTo>
                    <a:pt x="334" y="52"/>
                  </a:lnTo>
                  <a:lnTo>
                    <a:pt x="318" y="73"/>
                  </a:lnTo>
                  <a:lnTo>
                    <a:pt x="247" y="287"/>
                  </a:lnTo>
                  <a:lnTo>
                    <a:pt x="18" y="418"/>
                  </a:lnTo>
                  <a:lnTo>
                    <a:pt x="18" y="418"/>
                  </a:lnTo>
                  <a:lnTo>
                    <a:pt x="11" y="423"/>
                  </a:lnTo>
                  <a:lnTo>
                    <a:pt x="6" y="431"/>
                  </a:lnTo>
                  <a:lnTo>
                    <a:pt x="1" y="438"/>
                  </a:lnTo>
                  <a:lnTo>
                    <a:pt x="1" y="443"/>
                  </a:lnTo>
                  <a:lnTo>
                    <a:pt x="0" y="447"/>
                  </a:lnTo>
                  <a:lnTo>
                    <a:pt x="0" y="447"/>
                  </a:lnTo>
                  <a:lnTo>
                    <a:pt x="1" y="450"/>
                  </a:lnTo>
                  <a:lnTo>
                    <a:pt x="2" y="453"/>
                  </a:lnTo>
                  <a:lnTo>
                    <a:pt x="3" y="455"/>
                  </a:lnTo>
                  <a:lnTo>
                    <a:pt x="6" y="458"/>
                  </a:lnTo>
                  <a:lnTo>
                    <a:pt x="8" y="458"/>
                  </a:lnTo>
                  <a:lnTo>
                    <a:pt x="11" y="458"/>
                  </a:lnTo>
                  <a:lnTo>
                    <a:pt x="15" y="458"/>
                  </a:lnTo>
                  <a:lnTo>
                    <a:pt x="19" y="455"/>
                  </a:lnTo>
                  <a:lnTo>
                    <a:pt x="259"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2" name="îś1iḓè">
              <a:extLst>
                <a:ext uri="{FF2B5EF4-FFF2-40B4-BE49-F238E27FC236}">
                  <a16:creationId xmlns:a16="http://schemas.microsoft.com/office/drawing/2014/main" xmlns="" id="{22430EA1-2E1E-44EC-A2E7-8C676E2C17B0}"/>
                </a:ext>
              </a:extLst>
            </p:cNvPr>
            <p:cNvSpPr/>
            <p:nvPr/>
          </p:nvSpPr>
          <p:spPr bwMode="auto">
            <a:xfrm flipH="1">
              <a:off x="5007070" y="4897526"/>
              <a:ext cx="261157" cy="335663"/>
            </a:xfrm>
            <a:custGeom>
              <a:avLst/>
              <a:gdLst>
                <a:gd name="T0" fmla="*/ 97 w 337"/>
                <a:gd name="T1" fmla="*/ 111 h 502"/>
                <a:gd name="T2" fmla="*/ 118 w 337"/>
                <a:gd name="T3" fmla="*/ 46 h 502"/>
                <a:gd name="T4" fmla="*/ 140 w 337"/>
                <a:gd name="T5" fmla="*/ 45 h 502"/>
                <a:gd name="T6" fmla="*/ 153 w 337"/>
                <a:gd name="T7" fmla="*/ 109 h 502"/>
                <a:gd name="T8" fmla="*/ 165 w 337"/>
                <a:gd name="T9" fmla="*/ 86 h 502"/>
                <a:gd name="T10" fmla="*/ 184 w 337"/>
                <a:gd name="T11" fmla="*/ 10 h 502"/>
                <a:gd name="T12" fmla="*/ 207 w 337"/>
                <a:gd name="T13" fmla="*/ 2 h 502"/>
                <a:gd name="T14" fmla="*/ 221 w 337"/>
                <a:gd name="T15" fmla="*/ 52 h 502"/>
                <a:gd name="T16" fmla="*/ 329 w 337"/>
                <a:gd name="T17" fmla="*/ 22 h 502"/>
                <a:gd name="T18" fmla="*/ 332 w 337"/>
                <a:gd name="T19" fmla="*/ 312 h 502"/>
                <a:gd name="T20" fmla="*/ 6 w 337"/>
                <a:gd name="T21" fmla="*/ 496 h 502"/>
                <a:gd name="T22" fmla="*/ 8 w 337"/>
                <a:gd name="T23" fmla="*/ 208 h 502"/>
                <a:gd name="T24" fmla="*/ 122 w 337"/>
                <a:gd name="T25" fmla="*/ 54 h 502"/>
                <a:gd name="T26" fmla="*/ 108 w 337"/>
                <a:gd name="T27" fmla="*/ 82 h 502"/>
                <a:gd name="T28" fmla="*/ 145 w 337"/>
                <a:gd name="T29" fmla="*/ 127 h 502"/>
                <a:gd name="T30" fmla="*/ 138 w 337"/>
                <a:gd name="T31" fmla="*/ 64 h 502"/>
                <a:gd name="T32" fmla="*/ 196 w 337"/>
                <a:gd name="T33" fmla="*/ 12 h 502"/>
                <a:gd name="T34" fmla="*/ 177 w 337"/>
                <a:gd name="T35" fmla="*/ 41 h 502"/>
                <a:gd name="T36" fmla="*/ 174 w 337"/>
                <a:gd name="T37" fmla="*/ 110 h 502"/>
                <a:gd name="T38" fmla="*/ 210 w 337"/>
                <a:gd name="T39" fmla="*/ 32 h 502"/>
                <a:gd name="T40" fmla="*/ 36 w 337"/>
                <a:gd name="T41" fmla="*/ 463 h 502"/>
                <a:gd name="T42" fmla="*/ 304 w 337"/>
                <a:gd name="T43" fmla="*/ 77 h 502"/>
                <a:gd name="T44" fmla="*/ 176 w 337"/>
                <a:gd name="T45" fmla="*/ 151 h 502"/>
                <a:gd name="T46" fmla="*/ 102 w 337"/>
                <a:gd name="T47" fmla="*/ 195 h 502"/>
                <a:gd name="T48" fmla="*/ 228 w 337"/>
                <a:gd name="T49" fmla="*/ 244 h 502"/>
                <a:gd name="T50" fmla="*/ 245 w 337"/>
                <a:gd name="T51" fmla="*/ 225 h 502"/>
                <a:gd name="T52" fmla="*/ 236 w 337"/>
                <a:gd name="T53" fmla="*/ 223 h 502"/>
                <a:gd name="T54" fmla="*/ 217 w 337"/>
                <a:gd name="T55" fmla="*/ 225 h 502"/>
                <a:gd name="T56" fmla="*/ 247 w 337"/>
                <a:gd name="T57" fmla="*/ 204 h 502"/>
                <a:gd name="T58" fmla="*/ 262 w 337"/>
                <a:gd name="T59" fmla="*/ 208 h 502"/>
                <a:gd name="T60" fmla="*/ 256 w 337"/>
                <a:gd name="T61" fmla="*/ 238 h 502"/>
                <a:gd name="T62" fmla="*/ 235 w 337"/>
                <a:gd name="T63" fmla="*/ 258 h 502"/>
                <a:gd name="T64" fmla="*/ 242 w 337"/>
                <a:gd name="T65" fmla="*/ 263 h 502"/>
                <a:gd name="T66" fmla="*/ 263 w 337"/>
                <a:gd name="T67" fmla="*/ 243 h 502"/>
                <a:gd name="T68" fmla="*/ 244 w 337"/>
                <a:gd name="T69" fmla="*/ 277 h 502"/>
                <a:gd name="T70" fmla="*/ 223 w 337"/>
                <a:gd name="T71" fmla="*/ 283 h 502"/>
                <a:gd name="T72" fmla="*/ 216 w 337"/>
                <a:gd name="T73" fmla="*/ 263 h 502"/>
                <a:gd name="T74" fmla="*/ 164 w 337"/>
                <a:gd name="T75" fmla="*/ 257 h 502"/>
                <a:gd name="T76" fmla="*/ 196 w 337"/>
                <a:gd name="T77" fmla="*/ 233 h 502"/>
                <a:gd name="T78" fmla="*/ 189 w 337"/>
                <a:gd name="T79" fmla="*/ 252 h 502"/>
                <a:gd name="T80" fmla="*/ 175 w 337"/>
                <a:gd name="T81" fmla="*/ 271 h 502"/>
                <a:gd name="T82" fmla="*/ 205 w 337"/>
                <a:gd name="T83" fmla="*/ 261 h 502"/>
                <a:gd name="T84" fmla="*/ 207 w 337"/>
                <a:gd name="T85" fmla="*/ 294 h 502"/>
                <a:gd name="T86" fmla="*/ 187 w 337"/>
                <a:gd name="T87" fmla="*/ 310 h 502"/>
                <a:gd name="T88" fmla="*/ 157 w 337"/>
                <a:gd name="T89" fmla="*/ 280 h 502"/>
                <a:gd name="T90" fmla="*/ 175 w 337"/>
                <a:gd name="T91" fmla="*/ 298 h 502"/>
                <a:gd name="T92" fmla="*/ 185 w 337"/>
                <a:gd name="T93" fmla="*/ 297 h 502"/>
                <a:gd name="T94" fmla="*/ 193 w 337"/>
                <a:gd name="T95" fmla="*/ 281 h 502"/>
                <a:gd name="T96" fmla="*/ 183 w 337"/>
                <a:gd name="T97" fmla="*/ 281 h 502"/>
                <a:gd name="T98" fmla="*/ 145 w 337"/>
                <a:gd name="T99" fmla="*/ 334 h 502"/>
                <a:gd name="T100" fmla="*/ 109 w 337"/>
                <a:gd name="T101" fmla="*/ 294 h 502"/>
                <a:gd name="T102" fmla="*/ 116 w 337"/>
                <a:gd name="T103" fmla="*/ 333 h 502"/>
                <a:gd name="T104" fmla="*/ 85 w 337"/>
                <a:gd name="T105" fmla="*/ 371 h 502"/>
                <a:gd name="T106" fmla="*/ 63 w 337"/>
                <a:gd name="T107" fmla="*/ 379 h 502"/>
                <a:gd name="T108" fmla="*/ 76 w 337"/>
                <a:gd name="T109" fmla="*/ 360 h 502"/>
                <a:gd name="T110" fmla="*/ 99 w 337"/>
                <a:gd name="T111" fmla="*/ 339 h 502"/>
                <a:gd name="T112" fmla="*/ 61 w 337"/>
                <a:gd name="T113" fmla="*/ 338 h 502"/>
                <a:gd name="T114" fmla="*/ 80 w 337"/>
                <a:gd name="T115" fmla="*/ 301 h 502"/>
                <a:gd name="T116" fmla="*/ 97 w 337"/>
                <a:gd name="T117" fmla="*/ 309 h 502"/>
                <a:gd name="T118" fmla="*/ 81 w 337"/>
                <a:gd name="T119" fmla="*/ 319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7" h="502">
                  <a:moveTo>
                    <a:pt x="8" y="208"/>
                  </a:moveTo>
                  <a:lnTo>
                    <a:pt x="97" y="157"/>
                  </a:lnTo>
                  <a:lnTo>
                    <a:pt x="97" y="157"/>
                  </a:lnTo>
                  <a:lnTo>
                    <a:pt x="96" y="142"/>
                  </a:lnTo>
                  <a:lnTo>
                    <a:pt x="96" y="142"/>
                  </a:lnTo>
                  <a:lnTo>
                    <a:pt x="96" y="126"/>
                  </a:lnTo>
                  <a:lnTo>
                    <a:pt x="97" y="111"/>
                  </a:lnTo>
                  <a:lnTo>
                    <a:pt x="98" y="97"/>
                  </a:lnTo>
                  <a:lnTo>
                    <a:pt x="100" y="83"/>
                  </a:lnTo>
                  <a:lnTo>
                    <a:pt x="100" y="83"/>
                  </a:lnTo>
                  <a:lnTo>
                    <a:pt x="103" y="71"/>
                  </a:lnTo>
                  <a:lnTo>
                    <a:pt x="108" y="59"/>
                  </a:lnTo>
                  <a:lnTo>
                    <a:pt x="115" y="51"/>
                  </a:lnTo>
                  <a:lnTo>
                    <a:pt x="118" y="46"/>
                  </a:lnTo>
                  <a:lnTo>
                    <a:pt x="122" y="44"/>
                  </a:lnTo>
                  <a:lnTo>
                    <a:pt x="122" y="44"/>
                  </a:lnTo>
                  <a:lnTo>
                    <a:pt x="127" y="42"/>
                  </a:lnTo>
                  <a:lnTo>
                    <a:pt x="130" y="41"/>
                  </a:lnTo>
                  <a:lnTo>
                    <a:pt x="134" y="41"/>
                  </a:lnTo>
                  <a:lnTo>
                    <a:pt x="137" y="43"/>
                  </a:lnTo>
                  <a:lnTo>
                    <a:pt x="140" y="45"/>
                  </a:lnTo>
                  <a:lnTo>
                    <a:pt x="143" y="47"/>
                  </a:lnTo>
                  <a:lnTo>
                    <a:pt x="146" y="56"/>
                  </a:lnTo>
                  <a:lnTo>
                    <a:pt x="146" y="56"/>
                  </a:lnTo>
                  <a:lnTo>
                    <a:pt x="149" y="67"/>
                  </a:lnTo>
                  <a:lnTo>
                    <a:pt x="152" y="79"/>
                  </a:lnTo>
                  <a:lnTo>
                    <a:pt x="153" y="93"/>
                  </a:lnTo>
                  <a:lnTo>
                    <a:pt x="153" y="109"/>
                  </a:lnTo>
                  <a:lnTo>
                    <a:pt x="153" y="109"/>
                  </a:lnTo>
                  <a:lnTo>
                    <a:pt x="153" y="122"/>
                  </a:lnTo>
                  <a:lnTo>
                    <a:pt x="165" y="115"/>
                  </a:lnTo>
                  <a:lnTo>
                    <a:pt x="165" y="115"/>
                  </a:lnTo>
                  <a:lnTo>
                    <a:pt x="165" y="101"/>
                  </a:lnTo>
                  <a:lnTo>
                    <a:pt x="165" y="101"/>
                  </a:lnTo>
                  <a:lnTo>
                    <a:pt x="165" y="86"/>
                  </a:lnTo>
                  <a:lnTo>
                    <a:pt x="165" y="70"/>
                  </a:lnTo>
                  <a:lnTo>
                    <a:pt x="167" y="56"/>
                  </a:lnTo>
                  <a:lnTo>
                    <a:pt x="170" y="42"/>
                  </a:lnTo>
                  <a:lnTo>
                    <a:pt x="170" y="42"/>
                  </a:lnTo>
                  <a:lnTo>
                    <a:pt x="173" y="30"/>
                  </a:lnTo>
                  <a:lnTo>
                    <a:pt x="177" y="19"/>
                  </a:lnTo>
                  <a:lnTo>
                    <a:pt x="184" y="10"/>
                  </a:lnTo>
                  <a:lnTo>
                    <a:pt x="187" y="5"/>
                  </a:lnTo>
                  <a:lnTo>
                    <a:pt x="192" y="3"/>
                  </a:lnTo>
                  <a:lnTo>
                    <a:pt x="192" y="3"/>
                  </a:lnTo>
                  <a:lnTo>
                    <a:pt x="195" y="1"/>
                  </a:lnTo>
                  <a:lnTo>
                    <a:pt x="200" y="0"/>
                  </a:lnTo>
                  <a:lnTo>
                    <a:pt x="203" y="0"/>
                  </a:lnTo>
                  <a:lnTo>
                    <a:pt x="207" y="2"/>
                  </a:lnTo>
                  <a:lnTo>
                    <a:pt x="209" y="4"/>
                  </a:lnTo>
                  <a:lnTo>
                    <a:pt x="211" y="8"/>
                  </a:lnTo>
                  <a:lnTo>
                    <a:pt x="216" y="15"/>
                  </a:lnTo>
                  <a:lnTo>
                    <a:pt x="216" y="15"/>
                  </a:lnTo>
                  <a:lnTo>
                    <a:pt x="218" y="26"/>
                  </a:lnTo>
                  <a:lnTo>
                    <a:pt x="220" y="38"/>
                  </a:lnTo>
                  <a:lnTo>
                    <a:pt x="221" y="52"/>
                  </a:lnTo>
                  <a:lnTo>
                    <a:pt x="222" y="68"/>
                  </a:lnTo>
                  <a:lnTo>
                    <a:pt x="222" y="68"/>
                  </a:lnTo>
                  <a:lnTo>
                    <a:pt x="222" y="81"/>
                  </a:lnTo>
                  <a:lnTo>
                    <a:pt x="322" y="23"/>
                  </a:lnTo>
                  <a:lnTo>
                    <a:pt x="322" y="23"/>
                  </a:lnTo>
                  <a:lnTo>
                    <a:pt x="325" y="22"/>
                  </a:lnTo>
                  <a:lnTo>
                    <a:pt x="329" y="22"/>
                  </a:lnTo>
                  <a:lnTo>
                    <a:pt x="330" y="24"/>
                  </a:lnTo>
                  <a:lnTo>
                    <a:pt x="331" y="28"/>
                  </a:lnTo>
                  <a:lnTo>
                    <a:pt x="337" y="299"/>
                  </a:lnTo>
                  <a:lnTo>
                    <a:pt x="337" y="299"/>
                  </a:lnTo>
                  <a:lnTo>
                    <a:pt x="337" y="304"/>
                  </a:lnTo>
                  <a:lnTo>
                    <a:pt x="334" y="309"/>
                  </a:lnTo>
                  <a:lnTo>
                    <a:pt x="332" y="312"/>
                  </a:lnTo>
                  <a:lnTo>
                    <a:pt x="329" y="315"/>
                  </a:lnTo>
                  <a:lnTo>
                    <a:pt x="15" y="501"/>
                  </a:lnTo>
                  <a:lnTo>
                    <a:pt x="15" y="501"/>
                  </a:lnTo>
                  <a:lnTo>
                    <a:pt x="11" y="502"/>
                  </a:lnTo>
                  <a:lnTo>
                    <a:pt x="8" y="501"/>
                  </a:lnTo>
                  <a:lnTo>
                    <a:pt x="7" y="499"/>
                  </a:lnTo>
                  <a:lnTo>
                    <a:pt x="6" y="496"/>
                  </a:lnTo>
                  <a:lnTo>
                    <a:pt x="0" y="223"/>
                  </a:lnTo>
                  <a:lnTo>
                    <a:pt x="0" y="223"/>
                  </a:lnTo>
                  <a:lnTo>
                    <a:pt x="0" y="219"/>
                  </a:lnTo>
                  <a:lnTo>
                    <a:pt x="2" y="215"/>
                  </a:lnTo>
                  <a:lnTo>
                    <a:pt x="5" y="211"/>
                  </a:lnTo>
                  <a:lnTo>
                    <a:pt x="8" y="208"/>
                  </a:lnTo>
                  <a:lnTo>
                    <a:pt x="8" y="208"/>
                  </a:lnTo>
                  <a:close/>
                  <a:moveTo>
                    <a:pt x="138" y="64"/>
                  </a:moveTo>
                  <a:lnTo>
                    <a:pt x="138" y="64"/>
                  </a:lnTo>
                  <a:lnTo>
                    <a:pt x="135" y="57"/>
                  </a:lnTo>
                  <a:lnTo>
                    <a:pt x="131" y="54"/>
                  </a:lnTo>
                  <a:lnTo>
                    <a:pt x="129" y="53"/>
                  </a:lnTo>
                  <a:lnTo>
                    <a:pt x="127" y="53"/>
                  </a:lnTo>
                  <a:lnTo>
                    <a:pt x="122" y="54"/>
                  </a:lnTo>
                  <a:lnTo>
                    <a:pt x="122" y="54"/>
                  </a:lnTo>
                  <a:lnTo>
                    <a:pt x="122" y="54"/>
                  </a:lnTo>
                  <a:lnTo>
                    <a:pt x="118" y="58"/>
                  </a:lnTo>
                  <a:lnTo>
                    <a:pt x="115" y="64"/>
                  </a:lnTo>
                  <a:lnTo>
                    <a:pt x="111" y="71"/>
                  </a:lnTo>
                  <a:lnTo>
                    <a:pt x="108" y="82"/>
                  </a:lnTo>
                  <a:lnTo>
                    <a:pt x="108" y="82"/>
                  </a:lnTo>
                  <a:lnTo>
                    <a:pt x="107" y="94"/>
                  </a:lnTo>
                  <a:lnTo>
                    <a:pt x="104" y="108"/>
                  </a:lnTo>
                  <a:lnTo>
                    <a:pt x="104" y="122"/>
                  </a:lnTo>
                  <a:lnTo>
                    <a:pt x="104" y="137"/>
                  </a:lnTo>
                  <a:lnTo>
                    <a:pt x="104" y="137"/>
                  </a:lnTo>
                  <a:lnTo>
                    <a:pt x="104" y="151"/>
                  </a:lnTo>
                  <a:lnTo>
                    <a:pt x="145" y="127"/>
                  </a:lnTo>
                  <a:lnTo>
                    <a:pt x="145" y="127"/>
                  </a:lnTo>
                  <a:lnTo>
                    <a:pt x="145" y="113"/>
                  </a:lnTo>
                  <a:lnTo>
                    <a:pt x="145" y="113"/>
                  </a:lnTo>
                  <a:lnTo>
                    <a:pt x="144" y="98"/>
                  </a:lnTo>
                  <a:lnTo>
                    <a:pt x="143" y="85"/>
                  </a:lnTo>
                  <a:lnTo>
                    <a:pt x="140" y="73"/>
                  </a:lnTo>
                  <a:lnTo>
                    <a:pt x="138" y="64"/>
                  </a:lnTo>
                  <a:lnTo>
                    <a:pt x="138" y="64"/>
                  </a:lnTo>
                  <a:close/>
                  <a:moveTo>
                    <a:pt x="208" y="24"/>
                  </a:moveTo>
                  <a:lnTo>
                    <a:pt x="208" y="24"/>
                  </a:lnTo>
                  <a:lnTo>
                    <a:pt x="204" y="16"/>
                  </a:lnTo>
                  <a:lnTo>
                    <a:pt x="201" y="13"/>
                  </a:lnTo>
                  <a:lnTo>
                    <a:pt x="199" y="12"/>
                  </a:lnTo>
                  <a:lnTo>
                    <a:pt x="196" y="12"/>
                  </a:lnTo>
                  <a:lnTo>
                    <a:pt x="192" y="13"/>
                  </a:lnTo>
                  <a:lnTo>
                    <a:pt x="192" y="13"/>
                  </a:lnTo>
                  <a:lnTo>
                    <a:pt x="192" y="13"/>
                  </a:lnTo>
                  <a:lnTo>
                    <a:pt x="187" y="17"/>
                  </a:lnTo>
                  <a:lnTo>
                    <a:pt x="183" y="23"/>
                  </a:lnTo>
                  <a:lnTo>
                    <a:pt x="180" y="30"/>
                  </a:lnTo>
                  <a:lnTo>
                    <a:pt x="177" y="41"/>
                  </a:lnTo>
                  <a:lnTo>
                    <a:pt x="177" y="41"/>
                  </a:lnTo>
                  <a:lnTo>
                    <a:pt x="175" y="53"/>
                  </a:lnTo>
                  <a:lnTo>
                    <a:pt x="174" y="67"/>
                  </a:lnTo>
                  <a:lnTo>
                    <a:pt x="173" y="81"/>
                  </a:lnTo>
                  <a:lnTo>
                    <a:pt x="173" y="97"/>
                  </a:lnTo>
                  <a:lnTo>
                    <a:pt x="173" y="97"/>
                  </a:lnTo>
                  <a:lnTo>
                    <a:pt x="174" y="110"/>
                  </a:lnTo>
                  <a:lnTo>
                    <a:pt x="213" y="86"/>
                  </a:lnTo>
                  <a:lnTo>
                    <a:pt x="213" y="86"/>
                  </a:lnTo>
                  <a:lnTo>
                    <a:pt x="213" y="72"/>
                  </a:lnTo>
                  <a:lnTo>
                    <a:pt x="213" y="72"/>
                  </a:lnTo>
                  <a:lnTo>
                    <a:pt x="213" y="58"/>
                  </a:lnTo>
                  <a:lnTo>
                    <a:pt x="212" y="44"/>
                  </a:lnTo>
                  <a:lnTo>
                    <a:pt x="210" y="32"/>
                  </a:lnTo>
                  <a:lnTo>
                    <a:pt x="208" y="24"/>
                  </a:lnTo>
                  <a:lnTo>
                    <a:pt x="208" y="24"/>
                  </a:lnTo>
                  <a:close/>
                  <a:moveTo>
                    <a:pt x="33" y="462"/>
                  </a:moveTo>
                  <a:lnTo>
                    <a:pt x="33" y="462"/>
                  </a:lnTo>
                  <a:lnTo>
                    <a:pt x="33" y="463"/>
                  </a:lnTo>
                  <a:lnTo>
                    <a:pt x="34" y="463"/>
                  </a:lnTo>
                  <a:lnTo>
                    <a:pt x="36" y="463"/>
                  </a:lnTo>
                  <a:lnTo>
                    <a:pt x="306" y="302"/>
                  </a:lnTo>
                  <a:lnTo>
                    <a:pt x="306" y="302"/>
                  </a:lnTo>
                  <a:lnTo>
                    <a:pt x="309" y="300"/>
                  </a:lnTo>
                  <a:lnTo>
                    <a:pt x="310" y="297"/>
                  </a:lnTo>
                  <a:lnTo>
                    <a:pt x="305" y="79"/>
                  </a:lnTo>
                  <a:lnTo>
                    <a:pt x="305" y="79"/>
                  </a:lnTo>
                  <a:lnTo>
                    <a:pt x="304" y="77"/>
                  </a:lnTo>
                  <a:lnTo>
                    <a:pt x="303" y="77"/>
                  </a:lnTo>
                  <a:lnTo>
                    <a:pt x="302" y="78"/>
                  </a:lnTo>
                  <a:lnTo>
                    <a:pt x="218" y="127"/>
                  </a:lnTo>
                  <a:lnTo>
                    <a:pt x="213" y="130"/>
                  </a:lnTo>
                  <a:lnTo>
                    <a:pt x="209" y="133"/>
                  </a:lnTo>
                  <a:lnTo>
                    <a:pt x="181" y="149"/>
                  </a:lnTo>
                  <a:lnTo>
                    <a:pt x="176" y="151"/>
                  </a:lnTo>
                  <a:lnTo>
                    <a:pt x="172" y="154"/>
                  </a:lnTo>
                  <a:lnTo>
                    <a:pt x="149" y="167"/>
                  </a:lnTo>
                  <a:lnTo>
                    <a:pt x="144" y="171"/>
                  </a:lnTo>
                  <a:lnTo>
                    <a:pt x="139" y="173"/>
                  </a:lnTo>
                  <a:lnTo>
                    <a:pt x="112" y="190"/>
                  </a:lnTo>
                  <a:lnTo>
                    <a:pt x="107" y="192"/>
                  </a:lnTo>
                  <a:lnTo>
                    <a:pt x="102" y="195"/>
                  </a:lnTo>
                  <a:lnTo>
                    <a:pt x="30" y="238"/>
                  </a:lnTo>
                  <a:lnTo>
                    <a:pt x="30" y="238"/>
                  </a:lnTo>
                  <a:lnTo>
                    <a:pt x="28" y="241"/>
                  </a:lnTo>
                  <a:lnTo>
                    <a:pt x="27" y="243"/>
                  </a:lnTo>
                  <a:lnTo>
                    <a:pt x="33" y="462"/>
                  </a:lnTo>
                  <a:lnTo>
                    <a:pt x="33" y="462"/>
                  </a:lnTo>
                  <a:close/>
                  <a:moveTo>
                    <a:pt x="228" y="244"/>
                  </a:moveTo>
                  <a:lnTo>
                    <a:pt x="228" y="244"/>
                  </a:lnTo>
                  <a:lnTo>
                    <a:pt x="233" y="239"/>
                  </a:lnTo>
                  <a:lnTo>
                    <a:pt x="233" y="239"/>
                  </a:lnTo>
                  <a:lnTo>
                    <a:pt x="238" y="234"/>
                  </a:lnTo>
                  <a:lnTo>
                    <a:pt x="238" y="234"/>
                  </a:lnTo>
                  <a:lnTo>
                    <a:pt x="244" y="229"/>
                  </a:lnTo>
                  <a:lnTo>
                    <a:pt x="245" y="225"/>
                  </a:lnTo>
                  <a:lnTo>
                    <a:pt x="245" y="225"/>
                  </a:lnTo>
                  <a:lnTo>
                    <a:pt x="245" y="222"/>
                  </a:lnTo>
                  <a:lnTo>
                    <a:pt x="242" y="221"/>
                  </a:lnTo>
                  <a:lnTo>
                    <a:pt x="242" y="221"/>
                  </a:lnTo>
                  <a:lnTo>
                    <a:pt x="239" y="222"/>
                  </a:lnTo>
                  <a:lnTo>
                    <a:pt x="236" y="223"/>
                  </a:lnTo>
                  <a:lnTo>
                    <a:pt x="236" y="223"/>
                  </a:lnTo>
                  <a:lnTo>
                    <a:pt x="230" y="228"/>
                  </a:lnTo>
                  <a:lnTo>
                    <a:pt x="230" y="228"/>
                  </a:lnTo>
                  <a:lnTo>
                    <a:pt x="226" y="233"/>
                  </a:lnTo>
                  <a:lnTo>
                    <a:pt x="221" y="238"/>
                  </a:lnTo>
                  <a:lnTo>
                    <a:pt x="219" y="242"/>
                  </a:lnTo>
                  <a:lnTo>
                    <a:pt x="217" y="243"/>
                  </a:lnTo>
                  <a:lnTo>
                    <a:pt x="217" y="225"/>
                  </a:lnTo>
                  <a:lnTo>
                    <a:pt x="217" y="225"/>
                  </a:lnTo>
                  <a:lnTo>
                    <a:pt x="226" y="217"/>
                  </a:lnTo>
                  <a:lnTo>
                    <a:pt x="226" y="217"/>
                  </a:lnTo>
                  <a:lnTo>
                    <a:pt x="236" y="208"/>
                  </a:lnTo>
                  <a:lnTo>
                    <a:pt x="236" y="208"/>
                  </a:lnTo>
                  <a:lnTo>
                    <a:pt x="242" y="205"/>
                  </a:lnTo>
                  <a:lnTo>
                    <a:pt x="247" y="204"/>
                  </a:lnTo>
                  <a:lnTo>
                    <a:pt x="247" y="204"/>
                  </a:lnTo>
                  <a:lnTo>
                    <a:pt x="253" y="203"/>
                  </a:lnTo>
                  <a:lnTo>
                    <a:pt x="256" y="204"/>
                  </a:lnTo>
                  <a:lnTo>
                    <a:pt x="256" y="204"/>
                  </a:lnTo>
                  <a:lnTo>
                    <a:pt x="259" y="205"/>
                  </a:lnTo>
                  <a:lnTo>
                    <a:pt x="262" y="208"/>
                  </a:lnTo>
                  <a:lnTo>
                    <a:pt x="262" y="208"/>
                  </a:lnTo>
                  <a:lnTo>
                    <a:pt x="263" y="212"/>
                  </a:lnTo>
                  <a:lnTo>
                    <a:pt x="263" y="216"/>
                  </a:lnTo>
                  <a:lnTo>
                    <a:pt x="263" y="216"/>
                  </a:lnTo>
                  <a:lnTo>
                    <a:pt x="263" y="223"/>
                  </a:lnTo>
                  <a:lnTo>
                    <a:pt x="260" y="231"/>
                  </a:lnTo>
                  <a:lnTo>
                    <a:pt x="260" y="231"/>
                  </a:lnTo>
                  <a:lnTo>
                    <a:pt x="256" y="238"/>
                  </a:lnTo>
                  <a:lnTo>
                    <a:pt x="250" y="244"/>
                  </a:lnTo>
                  <a:lnTo>
                    <a:pt x="250" y="244"/>
                  </a:lnTo>
                  <a:lnTo>
                    <a:pt x="245" y="248"/>
                  </a:lnTo>
                  <a:lnTo>
                    <a:pt x="245" y="248"/>
                  </a:lnTo>
                  <a:lnTo>
                    <a:pt x="240" y="254"/>
                  </a:lnTo>
                  <a:lnTo>
                    <a:pt x="240" y="254"/>
                  </a:lnTo>
                  <a:lnTo>
                    <a:pt x="235" y="258"/>
                  </a:lnTo>
                  <a:lnTo>
                    <a:pt x="233" y="263"/>
                  </a:lnTo>
                  <a:lnTo>
                    <a:pt x="233" y="263"/>
                  </a:lnTo>
                  <a:lnTo>
                    <a:pt x="235" y="266"/>
                  </a:lnTo>
                  <a:lnTo>
                    <a:pt x="237" y="266"/>
                  </a:lnTo>
                  <a:lnTo>
                    <a:pt x="237" y="266"/>
                  </a:lnTo>
                  <a:lnTo>
                    <a:pt x="239" y="265"/>
                  </a:lnTo>
                  <a:lnTo>
                    <a:pt x="242" y="263"/>
                  </a:lnTo>
                  <a:lnTo>
                    <a:pt x="242" y="263"/>
                  </a:lnTo>
                  <a:lnTo>
                    <a:pt x="249" y="258"/>
                  </a:lnTo>
                  <a:lnTo>
                    <a:pt x="249" y="258"/>
                  </a:lnTo>
                  <a:lnTo>
                    <a:pt x="255" y="253"/>
                  </a:lnTo>
                  <a:lnTo>
                    <a:pt x="255" y="253"/>
                  </a:lnTo>
                  <a:lnTo>
                    <a:pt x="259" y="247"/>
                  </a:lnTo>
                  <a:lnTo>
                    <a:pt x="263" y="243"/>
                  </a:lnTo>
                  <a:lnTo>
                    <a:pt x="264" y="242"/>
                  </a:lnTo>
                  <a:lnTo>
                    <a:pt x="265" y="260"/>
                  </a:lnTo>
                  <a:lnTo>
                    <a:pt x="265" y="260"/>
                  </a:lnTo>
                  <a:lnTo>
                    <a:pt x="255" y="269"/>
                  </a:lnTo>
                  <a:lnTo>
                    <a:pt x="255" y="269"/>
                  </a:lnTo>
                  <a:lnTo>
                    <a:pt x="249" y="274"/>
                  </a:lnTo>
                  <a:lnTo>
                    <a:pt x="244" y="277"/>
                  </a:lnTo>
                  <a:lnTo>
                    <a:pt x="244" y="277"/>
                  </a:lnTo>
                  <a:lnTo>
                    <a:pt x="237" y="281"/>
                  </a:lnTo>
                  <a:lnTo>
                    <a:pt x="231" y="283"/>
                  </a:lnTo>
                  <a:lnTo>
                    <a:pt x="231" y="283"/>
                  </a:lnTo>
                  <a:lnTo>
                    <a:pt x="227" y="284"/>
                  </a:lnTo>
                  <a:lnTo>
                    <a:pt x="223" y="283"/>
                  </a:lnTo>
                  <a:lnTo>
                    <a:pt x="223" y="283"/>
                  </a:lnTo>
                  <a:lnTo>
                    <a:pt x="220" y="282"/>
                  </a:lnTo>
                  <a:lnTo>
                    <a:pt x="218" y="279"/>
                  </a:lnTo>
                  <a:lnTo>
                    <a:pt x="218" y="279"/>
                  </a:lnTo>
                  <a:lnTo>
                    <a:pt x="216" y="275"/>
                  </a:lnTo>
                  <a:lnTo>
                    <a:pt x="216" y="271"/>
                  </a:lnTo>
                  <a:lnTo>
                    <a:pt x="216" y="271"/>
                  </a:lnTo>
                  <a:lnTo>
                    <a:pt x="216" y="263"/>
                  </a:lnTo>
                  <a:lnTo>
                    <a:pt x="218" y="257"/>
                  </a:lnTo>
                  <a:lnTo>
                    <a:pt x="218" y="257"/>
                  </a:lnTo>
                  <a:lnTo>
                    <a:pt x="222" y="250"/>
                  </a:lnTo>
                  <a:lnTo>
                    <a:pt x="228" y="244"/>
                  </a:lnTo>
                  <a:lnTo>
                    <a:pt x="228" y="244"/>
                  </a:lnTo>
                  <a:close/>
                  <a:moveTo>
                    <a:pt x="164" y="257"/>
                  </a:moveTo>
                  <a:lnTo>
                    <a:pt x="164" y="257"/>
                  </a:lnTo>
                  <a:lnTo>
                    <a:pt x="167" y="253"/>
                  </a:lnTo>
                  <a:lnTo>
                    <a:pt x="172" y="248"/>
                  </a:lnTo>
                  <a:lnTo>
                    <a:pt x="179" y="243"/>
                  </a:lnTo>
                  <a:lnTo>
                    <a:pt x="185" y="239"/>
                  </a:lnTo>
                  <a:lnTo>
                    <a:pt x="185" y="239"/>
                  </a:lnTo>
                  <a:lnTo>
                    <a:pt x="196" y="233"/>
                  </a:lnTo>
                  <a:lnTo>
                    <a:pt x="196" y="233"/>
                  </a:lnTo>
                  <a:lnTo>
                    <a:pt x="205" y="230"/>
                  </a:lnTo>
                  <a:lnTo>
                    <a:pt x="205" y="247"/>
                  </a:lnTo>
                  <a:lnTo>
                    <a:pt x="204" y="248"/>
                  </a:lnTo>
                  <a:lnTo>
                    <a:pt x="204" y="248"/>
                  </a:lnTo>
                  <a:lnTo>
                    <a:pt x="196" y="249"/>
                  </a:lnTo>
                  <a:lnTo>
                    <a:pt x="196" y="249"/>
                  </a:lnTo>
                  <a:lnTo>
                    <a:pt x="189" y="252"/>
                  </a:lnTo>
                  <a:lnTo>
                    <a:pt x="189" y="252"/>
                  </a:lnTo>
                  <a:lnTo>
                    <a:pt x="183" y="256"/>
                  </a:lnTo>
                  <a:lnTo>
                    <a:pt x="179" y="260"/>
                  </a:lnTo>
                  <a:lnTo>
                    <a:pt x="179" y="260"/>
                  </a:lnTo>
                  <a:lnTo>
                    <a:pt x="175" y="265"/>
                  </a:lnTo>
                  <a:lnTo>
                    <a:pt x="175" y="270"/>
                  </a:lnTo>
                  <a:lnTo>
                    <a:pt x="175" y="271"/>
                  </a:lnTo>
                  <a:lnTo>
                    <a:pt x="175" y="271"/>
                  </a:lnTo>
                  <a:lnTo>
                    <a:pt x="190" y="263"/>
                  </a:lnTo>
                  <a:lnTo>
                    <a:pt x="190" y="263"/>
                  </a:lnTo>
                  <a:lnTo>
                    <a:pt x="195" y="261"/>
                  </a:lnTo>
                  <a:lnTo>
                    <a:pt x="201" y="261"/>
                  </a:lnTo>
                  <a:lnTo>
                    <a:pt x="201" y="261"/>
                  </a:lnTo>
                  <a:lnTo>
                    <a:pt x="205" y="261"/>
                  </a:lnTo>
                  <a:lnTo>
                    <a:pt x="209" y="265"/>
                  </a:lnTo>
                  <a:lnTo>
                    <a:pt x="209" y="265"/>
                  </a:lnTo>
                  <a:lnTo>
                    <a:pt x="210" y="269"/>
                  </a:lnTo>
                  <a:lnTo>
                    <a:pt x="211" y="275"/>
                  </a:lnTo>
                  <a:lnTo>
                    <a:pt x="211" y="275"/>
                  </a:lnTo>
                  <a:lnTo>
                    <a:pt x="210" y="284"/>
                  </a:lnTo>
                  <a:lnTo>
                    <a:pt x="207" y="294"/>
                  </a:lnTo>
                  <a:lnTo>
                    <a:pt x="207" y="294"/>
                  </a:lnTo>
                  <a:lnTo>
                    <a:pt x="201" y="301"/>
                  </a:lnTo>
                  <a:lnTo>
                    <a:pt x="198" y="304"/>
                  </a:lnTo>
                  <a:lnTo>
                    <a:pt x="194" y="307"/>
                  </a:lnTo>
                  <a:lnTo>
                    <a:pt x="194" y="307"/>
                  </a:lnTo>
                  <a:lnTo>
                    <a:pt x="187" y="310"/>
                  </a:lnTo>
                  <a:lnTo>
                    <a:pt x="187" y="310"/>
                  </a:lnTo>
                  <a:lnTo>
                    <a:pt x="183" y="311"/>
                  </a:lnTo>
                  <a:lnTo>
                    <a:pt x="183" y="311"/>
                  </a:lnTo>
                  <a:lnTo>
                    <a:pt x="180" y="310"/>
                  </a:lnTo>
                  <a:lnTo>
                    <a:pt x="176" y="309"/>
                  </a:lnTo>
                  <a:lnTo>
                    <a:pt x="176" y="316"/>
                  </a:lnTo>
                  <a:lnTo>
                    <a:pt x="158" y="326"/>
                  </a:lnTo>
                  <a:lnTo>
                    <a:pt x="157" y="280"/>
                  </a:lnTo>
                  <a:lnTo>
                    <a:pt x="157" y="280"/>
                  </a:lnTo>
                  <a:lnTo>
                    <a:pt x="157" y="273"/>
                  </a:lnTo>
                  <a:lnTo>
                    <a:pt x="158" y="268"/>
                  </a:lnTo>
                  <a:lnTo>
                    <a:pt x="161" y="262"/>
                  </a:lnTo>
                  <a:lnTo>
                    <a:pt x="164" y="257"/>
                  </a:lnTo>
                  <a:lnTo>
                    <a:pt x="164" y="257"/>
                  </a:lnTo>
                  <a:close/>
                  <a:moveTo>
                    <a:pt x="175" y="298"/>
                  </a:moveTo>
                  <a:lnTo>
                    <a:pt x="175" y="298"/>
                  </a:lnTo>
                  <a:lnTo>
                    <a:pt x="177" y="299"/>
                  </a:lnTo>
                  <a:lnTo>
                    <a:pt x="180" y="299"/>
                  </a:lnTo>
                  <a:lnTo>
                    <a:pt x="180" y="299"/>
                  </a:lnTo>
                  <a:lnTo>
                    <a:pt x="183" y="298"/>
                  </a:lnTo>
                  <a:lnTo>
                    <a:pt x="185" y="297"/>
                  </a:lnTo>
                  <a:lnTo>
                    <a:pt x="185" y="297"/>
                  </a:lnTo>
                  <a:lnTo>
                    <a:pt x="189" y="295"/>
                  </a:lnTo>
                  <a:lnTo>
                    <a:pt x="191" y="292"/>
                  </a:lnTo>
                  <a:lnTo>
                    <a:pt x="191" y="292"/>
                  </a:lnTo>
                  <a:lnTo>
                    <a:pt x="193" y="288"/>
                  </a:lnTo>
                  <a:lnTo>
                    <a:pt x="193" y="284"/>
                  </a:lnTo>
                  <a:lnTo>
                    <a:pt x="193" y="284"/>
                  </a:lnTo>
                  <a:lnTo>
                    <a:pt x="193" y="281"/>
                  </a:lnTo>
                  <a:lnTo>
                    <a:pt x="192" y="280"/>
                  </a:lnTo>
                  <a:lnTo>
                    <a:pt x="192" y="280"/>
                  </a:lnTo>
                  <a:lnTo>
                    <a:pt x="190" y="279"/>
                  </a:lnTo>
                  <a:lnTo>
                    <a:pt x="189" y="279"/>
                  </a:lnTo>
                  <a:lnTo>
                    <a:pt x="189" y="279"/>
                  </a:lnTo>
                  <a:lnTo>
                    <a:pt x="183" y="281"/>
                  </a:lnTo>
                  <a:lnTo>
                    <a:pt x="183" y="281"/>
                  </a:lnTo>
                  <a:lnTo>
                    <a:pt x="175" y="284"/>
                  </a:lnTo>
                  <a:lnTo>
                    <a:pt x="175" y="298"/>
                  </a:lnTo>
                  <a:close/>
                  <a:moveTo>
                    <a:pt x="145" y="334"/>
                  </a:moveTo>
                  <a:lnTo>
                    <a:pt x="128" y="344"/>
                  </a:lnTo>
                  <a:lnTo>
                    <a:pt x="126" y="249"/>
                  </a:lnTo>
                  <a:lnTo>
                    <a:pt x="144" y="239"/>
                  </a:lnTo>
                  <a:lnTo>
                    <a:pt x="145" y="334"/>
                  </a:lnTo>
                  <a:close/>
                  <a:moveTo>
                    <a:pt x="87" y="297"/>
                  </a:moveTo>
                  <a:lnTo>
                    <a:pt x="87" y="297"/>
                  </a:lnTo>
                  <a:lnTo>
                    <a:pt x="93" y="294"/>
                  </a:lnTo>
                  <a:lnTo>
                    <a:pt x="99" y="292"/>
                  </a:lnTo>
                  <a:lnTo>
                    <a:pt x="104" y="293"/>
                  </a:lnTo>
                  <a:lnTo>
                    <a:pt x="109" y="294"/>
                  </a:lnTo>
                  <a:lnTo>
                    <a:pt x="109" y="294"/>
                  </a:lnTo>
                  <a:lnTo>
                    <a:pt x="112" y="297"/>
                  </a:lnTo>
                  <a:lnTo>
                    <a:pt x="116" y="302"/>
                  </a:lnTo>
                  <a:lnTo>
                    <a:pt x="117" y="309"/>
                  </a:lnTo>
                  <a:lnTo>
                    <a:pt x="118" y="316"/>
                  </a:lnTo>
                  <a:lnTo>
                    <a:pt x="118" y="316"/>
                  </a:lnTo>
                  <a:lnTo>
                    <a:pt x="117" y="325"/>
                  </a:lnTo>
                  <a:lnTo>
                    <a:pt x="116" y="333"/>
                  </a:lnTo>
                  <a:lnTo>
                    <a:pt x="113" y="340"/>
                  </a:lnTo>
                  <a:lnTo>
                    <a:pt x="109" y="348"/>
                  </a:lnTo>
                  <a:lnTo>
                    <a:pt x="109" y="348"/>
                  </a:lnTo>
                  <a:lnTo>
                    <a:pt x="104" y="354"/>
                  </a:lnTo>
                  <a:lnTo>
                    <a:pt x="99" y="361"/>
                  </a:lnTo>
                  <a:lnTo>
                    <a:pt x="92" y="366"/>
                  </a:lnTo>
                  <a:lnTo>
                    <a:pt x="85" y="371"/>
                  </a:lnTo>
                  <a:lnTo>
                    <a:pt x="85" y="371"/>
                  </a:lnTo>
                  <a:lnTo>
                    <a:pt x="78" y="376"/>
                  </a:lnTo>
                  <a:lnTo>
                    <a:pt x="78" y="376"/>
                  </a:lnTo>
                  <a:lnTo>
                    <a:pt x="72" y="378"/>
                  </a:lnTo>
                  <a:lnTo>
                    <a:pt x="72" y="378"/>
                  </a:lnTo>
                  <a:lnTo>
                    <a:pt x="66" y="379"/>
                  </a:lnTo>
                  <a:lnTo>
                    <a:pt x="63" y="379"/>
                  </a:lnTo>
                  <a:lnTo>
                    <a:pt x="62" y="362"/>
                  </a:lnTo>
                  <a:lnTo>
                    <a:pt x="64" y="361"/>
                  </a:lnTo>
                  <a:lnTo>
                    <a:pt x="67" y="361"/>
                  </a:lnTo>
                  <a:lnTo>
                    <a:pt x="71" y="361"/>
                  </a:lnTo>
                  <a:lnTo>
                    <a:pt x="71" y="361"/>
                  </a:lnTo>
                  <a:lnTo>
                    <a:pt x="76" y="360"/>
                  </a:lnTo>
                  <a:lnTo>
                    <a:pt x="76" y="360"/>
                  </a:lnTo>
                  <a:lnTo>
                    <a:pt x="83" y="357"/>
                  </a:lnTo>
                  <a:lnTo>
                    <a:pt x="83" y="357"/>
                  </a:lnTo>
                  <a:lnTo>
                    <a:pt x="90" y="352"/>
                  </a:lnTo>
                  <a:lnTo>
                    <a:pt x="90" y="352"/>
                  </a:lnTo>
                  <a:lnTo>
                    <a:pt x="94" y="347"/>
                  </a:lnTo>
                  <a:lnTo>
                    <a:pt x="94" y="347"/>
                  </a:lnTo>
                  <a:lnTo>
                    <a:pt x="99" y="339"/>
                  </a:lnTo>
                  <a:lnTo>
                    <a:pt x="99" y="339"/>
                  </a:lnTo>
                  <a:lnTo>
                    <a:pt x="99" y="335"/>
                  </a:lnTo>
                  <a:lnTo>
                    <a:pt x="100" y="330"/>
                  </a:lnTo>
                  <a:lnTo>
                    <a:pt x="61" y="353"/>
                  </a:lnTo>
                  <a:lnTo>
                    <a:pt x="61" y="346"/>
                  </a:lnTo>
                  <a:lnTo>
                    <a:pt x="61" y="346"/>
                  </a:lnTo>
                  <a:lnTo>
                    <a:pt x="61" y="338"/>
                  </a:lnTo>
                  <a:lnTo>
                    <a:pt x="62" y="330"/>
                  </a:lnTo>
                  <a:lnTo>
                    <a:pt x="64" y="324"/>
                  </a:lnTo>
                  <a:lnTo>
                    <a:pt x="67" y="317"/>
                  </a:lnTo>
                  <a:lnTo>
                    <a:pt x="67" y="317"/>
                  </a:lnTo>
                  <a:lnTo>
                    <a:pt x="71" y="311"/>
                  </a:lnTo>
                  <a:lnTo>
                    <a:pt x="75" y="306"/>
                  </a:lnTo>
                  <a:lnTo>
                    <a:pt x="80" y="301"/>
                  </a:lnTo>
                  <a:lnTo>
                    <a:pt x="87" y="297"/>
                  </a:lnTo>
                  <a:lnTo>
                    <a:pt x="87" y="297"/>
                  </a:lnTo>
                  <a:close/>
                  <a:moveTo>
                    <a:pt x="100" y="317"/>
                  </a:moveTo>
                  <a:lnTo>
                    <a:pt x="100" y="317"/>
                  </a:lnTo>
                  <a:lnTo>
                    <a:pt x="99" y="312"/>
                  </a:lnTo>
                  <a:lnTo>
                    <a:pt x="97" y="309"/>
                  </a:lnTo>
                  <a:lnTo>
                    <a:pt x="97" y="309"/>
                  </a:lnTo>
                  <a:lnTo>
                    <a:pt x="94" y="309"/>
                  </a:lnTo>
                  <a:lnTo>
                    <a:pt x="92" y="309"/>
                  </a:lnTo>
                  <a:lnTo>
                    <a:pt x="88" y="310"/>
                  </a:lnTo>
                  <a:lnTo>
                    <a:pt x="88" y="310"/>
                  </a:lnTo>
                  <a:lnTo>
                    <a:pt x="83" y="313"/>
                  </a:lnTo>
                  <a:lnTo>
                    <a:pt x="81" y="319"/>
                  </a:lnTo>
                  <a:lnTo>
                    <a:pt x="81" y="319"/>
                  </a:lnTo>
                  <a:lnTo>
                    <a:pt x="79" y="324"/>
                  </a:lnTo>
                  <a:lnTo>
                    <a:pt x="79" y="330"/>
                  </a:lnTo>
                  <a:lnTo>
                    <a:pt x="100"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custDataLst>
      <p:tags r:id="rId1"/>
    </p:custDataLst>
    <p:extLst>
      <p:ext uri="{BB962C8B-B14F-4D97-AF65-F5344CB8AC3E}">
        <p14:creationId xmlns:p14="http://schemas.microsoft.com/office/powerpoint/2010/main" val="136951453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2" name="组合 36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AA77E88C-1BE2-491A-924D-3B9D72DC64B2}"/>
              </a:ext>
            </a:extLst>
          </p:cNvPr>
          <p:cNvGrpSpPr/>
          <p:nvPr/>
        </p:nvGrpSpPr>
        <p:grpSpPr>
          <a:xfrm>
            <a:off x="1794407" y="1467903"/>
            <a:ext cx="3089155" cy="2313614"/>
            <a:chOff x="2860686" y="1291117"/>
            <a:chExt cx="6470628" cy="4846158"/>
          </a:xfrm>
        </p:grpSpPr>
        <p:sp>
          <p:nvSpPr>
            <p:cNvPr id="363" name="îSļidè">
              <a:extLst>
                <a:ext uri="{FF2B5EF4-FFF2-40B4-BE49-F238E27FC236}">
                  <a16:creationId xmlns:a16="http://schemas.microsoft.com/office/drawing/2014/main" xmlns="" id="{F3602F71-29DC-4E6C-B0B0-074EBF4C0132}"/>
                </a:ext>
              </a:extLst>
            </p:cNvPr>
            <p:cNvSpPr/>
            <p:nvPr/>
          </p:nvSpPr>
          <p:spPr bwMode="auto">
            <a:xfrm>
              <a:off x="3774229" y="2092096"/>
              <a:ext cx="4560602" cy="3011964"/>
            </a:xfrm>
            <a:custGeom>
              <a:avLst/>
              <a:gdLst>
                <a:gd name="T0" fmla="*/ 1821 w 1853"/>
                <a:gd name="T1" fmla="*/ 1225 h 1225"/>
                <a:gd name="T2" fmla="*/ 32 w 1853"/>
                <a:gd name="T3" fmla="*/ 1225 h 1225"/>
                <a:gd name="T4" fmla="*/ 0 w 1853"/>
                <a:gd name="T5" fmla="*/ 1194 h 1225"/>
                <a:gd name="T6" fmla="*/ 0 w 1853"/>
                <a:gd name="T7" fmla="*/ 32 h 1225"/>
                <a:gd name="T8" fmla="*/ 32 w 1853"/>
                <a:gd name="T9" fmla="*/ 0 h 1225"/>
                <a:gd name="T10" fmla="*/ 1821 w 1853"/>
                <a:gd name="T11" fmla="*/ 0 h 1225"/>
                <a:gd name="T12" fmla="*/ 1853 w 1853"/>
                <a:gd name="T13" fmla="*/ 32 h 1225"/>
                <a:gd name="T14" fmla="*/ 1853 w 1853"/>
                <a:gd name="T15" fmla="*/ 1194 h 1225"/>
                <a:gd name="T16" fmla="*/ 1821 w 1853"/>
                <a:gd name="T17" fmla="*/ 1225 h 1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3" h="1225">
                  <a:moveTo>
                    <a:pt x="1821" y="1225"/>
                  </a:moveTo>
                  <a:cubicBezTo>
                    <a:pt x="32" y="1225"/>
                    <a:pt x="32" y="1225"/>
                    <a:pt x="32" y="1225"/>
                  </a:cubicBezTo>
                  <a:cubicBezTo>
                    <a:pt x="14" y="1225"/>
                    <a:pt x="0" y="1211"/>
                    <a:pt x="0" y="1194"/>
                  </a:cubicBezTo>
                  <a:cubicBezTo>
                    <a:pt x="0" y="32"/>
                    <a:pt x="0" y="32"/>
                    <a:pt x="0" y="32"/>
                  </a:cubicBezTo>
                  <a:cubicBezTo>
                    <a:pt x="0" y="14"/>
                    <a:pt x="14" y="0"/>
                    <a:pt x="32" y="0"/>
                  </a:cubicBezTo>
                  <a:cubicBezTo>
                    <a:pt x="1821" y="0"/>
                    <a:pt x="1821" y="0"/>
                    <a:pt x="1821" y="0"/>
                  </a:cubicBezTo>
                  <a:cubicBezTo>
                    <a:pt x="1838" y="0"/>
                    <a:pt x="1853" y="14"/>
                    <a:pt x="1853" y="32"/>
                  </a:cubicBezTo>
                  <a:cubicBezTo>
                    <a:pt x="1853" y="1194"/>
                    <a:pt x="1853" y="1194"/>
                    <a:pt x="1853" y="1194"/>
                  </a:cubicBezTo>
                  <a:cubicBezTo>
                    <a:pt x="1853" y="1211"/>
                    <a:pt x="1838" y="1225"/>
                    <a:pt x="1821" y="1225"/>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4" name="iŝļiḋê">
              <a:extLst>
                <a:ext uri="{FF2B5EF4-FFF2-40B4-BE49-F238E27FC236}">
                  <a16:creationId xmlns:a16="http://schemas.microsoft.com/office/drawing/2014/main" xmlns="" id="{85147159-C43E-4E37-9F4C-0958E031C0DB}"/>
                </a:ext>
              </a:extLst>
            </p:cNvPr>
            <p:cNvSpPr/>
            <p:nvPr/>
          </p:nvSpPr>
          <p:spPr bwMode="auto">
            <a:xfrm>
              <a:off x="3786077" y="2107499"/>
              <a:ext cx="4533349" cy="2982343"/>
            </a:xfrm>
            <a:custGeom>
              <a:avLst/>
              <a:gdLst>
                <a:gd name="T0" fmla="*/ 0 w 1842"/>
                <a:gd name="T1" fmla="*/ 1184 h 1213"/>
                <a:gd name="T2" fmla="*/ 0 w 1842"/>
                <a:gd name="T3" fmla="*/ 29 h 1213"/>
                <a:gd name="T4" fmla="*/ 29 w 1842"/>
                <a:gd name="T5" fmla="*/ 0 h 1213"/>
                <a:gd name="T6" fmla="*/ 1813 w 1842"/>
                <a:gd name="T7" fmla="*/ 0 h 1213"/>
                <a:gd name="T8" fmla="*/ 1842 w 1842"/>
                <a:gd name="T9" fmla="*/ 29 h 1213"/>
                <a:gd name="T10" fmla="*/ 1842 w 1842"/>
                <a:gd name="T11" fmla="*/ 1184 h 1213"/>
                <a:gd name="T12" fmla="*/ 1813 w 1842"/>
                <a:gd name="T13" fmla="*/ 1213 h 1213"/>
                <a:gd name="T14" fmla="*/ 29 w 1842"/>
                <a:gd name="T15" fmla="*/ 1213 h 1213"/>
                <a:gd name="T16" fmla="*/ 0 w 1842"/>
                <a:gd name="T17" fmla="*/ 1184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2" h="1213">
                  <a:moveTo>
                    <a:pt x="0" y="1184"/>
                  </a:moveTo>
                  <a:cubicBezTo>
                    <a:pt x="0" y="29"/>
                    <a:pt x="0" y="29"/>
                    <a:pt x="0" y="29"/>
                  </a:cubicBezTo>
                  <a:cubicBezTo>
                    <a:pt x="0" y="13"/>
                    <a:pt x="13" y="0"/>
                    <a:pt x="29" y="0"/>
                  </a:cubicBezTo>
                  <a:cubicBezTo>
                    <a:pt x="1813" y="0"/>
                    <a:pt x="1813" y="0"/>
                    <a:pt x="1813" y="0"/>
                  </a:cubicBezTo>
                  <a:cubicBezTo>
                    <a:pt x="1829" y="0"/>
                    <a:pt x="1842" y="13"/>
                    <a:pt x="1842" y="29"/>
                  </a:cubicBezTo>
                  <a:cubicBezTo>
                    <a:pt x="1842" y="1184"/>
                    <a:pt x="1842" y="1184"/>
                    <a:pt x="1842" y="1184"/>
                  </a:cubicBezTo>
                  <a:cubicBezTo>
                    <a:pt x="1842" y="1200"/>
                    <a:pt x="1829" y="1213"/>
                    <a:pt x="1813" y="1213"/>
                  </a:cubicBezTo>
                  <a:cubicBezTo>
                    <a:pt x="29" y="1213"/>
                    <a:pt x="29" y="1213"/>
                    <a:pt x="29" y="1213"/>
                  </a:cubicBezTo>
                  <a:cubicBezTo>
                    <a:pt x="13" y="1213"/>
                    <a:pt x="0" y="1200"/>
                    <a:pt x="0" y="118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5" name="íŝļiďe">
              <a:extLst>
                <a:ext uri="{FF2B5EF4-FFF2-40B4-BE49-F238E27FC236}">
                  <a16:creationId xmlns:a16="http://schemas.microsoft.com/office/drawing/2014/main" xmlns="" id="{4FAA02BC-7F88-4820-8852-5577969DF2E7}"/>
                </a:ext>
              </a:extLst>
            </p:cNvPr>
            <p:cNvSpPr/>
            <p:nvPr/>
          </p:nvSpPr>
          <p:spPr bwMode="auto">
            <a:xfrm>
              <a:off x="3975658" y="2345660"/>
              <a:ext cx="4156558" cy="2508391"/>
            </a:xfrm>
            <a:prstGeom prst="rect">
              <a:avLst/>
            </a:prstGeom>
            <a:solidFill>
              <a:srgbClr val="C69C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6" name="ïṩlíďê">
              <a:extLst>
                <a:ext uri="{FF2B5EF4-FFF2-40B4-BE49-F238E27FC236}">
                  <a16:creationId xmlns:a16="http://schemas.microsoft.com/office/drawing/2014/main" xmlns="" id="{F8C44D12-8C29-4FC2-8652-02239F2BD5EC}"/>
                </a:ext>
              </a:extLst>
            </p:cNvPr>
            <p:cNvSpPr/>
            <p:nvPr/>
          </p:nvSpPr>
          <p:spPr bwMode="auto">
            <a:xfrm>
              <a:off x="3975658" y="2345660"/>
              <a:ext cx="4156558" cy="2508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7" name="ïšļîdè">
              <a:extLst>
                <a:ext uri="{FF2B5EF4-FFF2-40B4-BE49-F238E27FC236}">
                  <a16:creationId xmlns:a16="http://schemas.microsoft.com/office/drawing/2014/main" xmlns="" id="{95081209-E6CA-4553-9388-C77D22FDD0DF}"/>
                </a:ext>
              </a:extLst>
            </p:cNvPr>
            <p:cNvSpPr/>
            <p:nvPr/>
          </p:nvSpPr>
          <p:spPr bwMode="auto">
            <a:xfrm>
              <a:off x="3975658" y="4716605"/>
              <a:ext cx="135076" cy="137446"/>
            </a:xfrm>
            <a:custGeom>
              <a:avLst/>
              <a:gdLst>
                <a:gd name="T0" fmla="*/ 108 w 114"/>
                <a:gd name="T1" fmla="*/ 0 h 116"/>
                <a:gd name="T2" fmla="*/ 0 w 114"/>
                <a:gd name="T3" fmla="*/ 109 h 116"/>
                <a:gd name="T4" fmla="*/ 0 w 114"/>
                <a:gd name="T5" fmla="*/ 116 h 116"/>
                <a:gd name="T6" fmla="*/ 6 w 114"/>
                <a:gd name="T7" fmla="*/ 116 h 116"/>
                <a:gd name="T8" fmla="*/ 114 w 114"/>
                <a:gd name="T9" fmla="*/ 8 h 116"/>
                <a:gd name="T10" fmla="*/ 108 w 114"/>
                <a:gd name="T11" fmla="*/ 8 h 116"/>
                <a:gd name="T12" fmla="*/ 108 w 114"/>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114" h="116">
                  <a:moveTo>
                    <a:pt x="108" y="0"/>
                  </a:moveTo>
                  <a:lnTo>
                    <a:pt x="0" y="109"/>
                  </a:lnTo>
                  <a:lnTo>
                    <a:pt x="0" y="116"/>
                  </a:lnTo>
                  <a:lnTo>
                    <a:pt x="6" y="116"/>
                  </a:lnTo>
                  <a:lnTo>
                    <a:pt x="114" y="8"/>
                  </a:lnTo>
                  <a:lnTo>
                    <a:pt x="108" y="8"/>
                  </a:lnTo>
                  <a:lnTo>
                    <a:pt x="108" y="0"/>
                  </a:lnTo>
                  <a:close/>
                </a:path>
              </a:pathLst>
            </a:custGeom>
            <a:solidFill>
              <a:srgbClr val="BC94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8" name="ïṡļiḋè">
              <a:extLst>
                <a:ext uri="{FF2B5EF4-FFF2-40B4-BE49-F238E27FC236}">
                  <a16:creationId xmlns:a16="http://schemas.microsoft.com/office/drawing/2014/main" xmlns="" id="{6BF3A7C1-0B74-46AF-BFA8-52D8BEB2B86D}"/>
                </a:ext>
              </a:extLst>
            </p:cNvPr>
            <p:cNvSpPr/>
            <p:nvPr/>
          </p:nvSpPr>
          <p:spPr bwMode="auto">
            <a:xfrm>
              <a:off x="3975658" y="4716605"/>
              <a:ext cx="135076" cy="137446"/>
            </a:xfrm>
            <a:custGeom>
              <a:avLst/>
              <a:gdLst>
                <a:gd name="T0" fmla="*/ 108 w 114"/>
                <a:gd name="T1" fmla="*/ 0 h 116"/>
                <a:gd name="T2" fmla="*/ 0 w 114"/>
                <a:gd name="T3" fmla="*/ 109 h 116"/>
                <a:gd name="T4" fmla="*/ 0 w 114"/>
                <a:gd name="T5" fmla="*/ 116 h 116"/>
                <a:gd name="T6" fmla="*/ 6 w 114"/>
                <a:gd name="T7" fmla="*/ 116 h 116"/>
                <a:gd name="T8" fmla="*/ 114 w 114"/>
                <a:gd name="T9" fmla="*/ 8 h 116"/>
                <a:gd name="T10" fmla="*/ 108 w 114"/>
                <a:gd name="T11" fmla="*/ 8 h 116"/>
                <a:gd name="T12" fmla="*/ 108 w 114"/>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114" h="116">
                  <a:moveTo>
                    <a:pt x="108" y="0"/>
                  </a:moveTo>
                  <a:lnTo>
                    <a:pt x="0" y="109"/>
                  </a:lnTo>
                  <a:lnTo>
                    <a:pt x="0" y="116"/>
                  </a:lnTo>
                  <a:lnTo>
                    <a:pt x="6" y="116"/>
                  </a:lnTo>
                  <a:lnTo>
                    <a:pt x="114" y="8"/>
                  </a:lnTo>
                  <a:lnTo>
                    <a:pt x="108" y="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9" name="îŝḷïḑe">
              <a:extLst>
                <a:ext uri="{FF2B5EF4-FFF2-40B4-BE49-F238E27FC236}">
                  <a16:creationId xmlns:a16="http://schemas.microsoft.com/office/drawing/2014/main" xmlns="" id="{BCAC10F0-6376-49AB-A019-E3084C4F0775}"/>
                </a:ext>
              </a:extLst>
            </p:cNvPr>
            <p:cNvSpPr/>
            <p:nvPr/>
          </p:nvSpPr>
          <p:spPr bwMode="auto">
            <a:xfrm>
              <a:off x="3975658" y="2345660"/>
              <a:ext cx="135076" cy="135076"/>
            </a:xfrm>
            <a:custGeom>
              <a:avLst/>
              <a:gdLst>
                <a:gd name="T0" fmla="*/ 6 w 114"/>
                <a:gd name="T1" fmla="*/ 0 h 114"/>
                <a:gd name="T2" fmla="*/ 0 w 114"/>
                <a:gd name="T3" fmla="*/ 0 h 114"/>
                <a:gd name="T4" fmla="*/ 0 w 114"/>
                <a:gd name="T5" fmla="*/ 6 h 114"/>
                <a:gd name="T6" fmla="*/ 108 w 114"/>
                <a:gd name="T7" fmla="*/ 114 h 114"/>
                <a:gd name="T8" fmla="*/ 108 w 114"/>
                <a:gd name="T9" fmla="*/ 108 h 114"/>
                <a:gd name="T10" fmla="*/ 114 w 114"/>
                <a:gd name="T11" fmla="*/ 108 h 114"/>
                <a:gd name="T12" fmla="*/ 6 w 11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114" h="114">
                  <a:moveTo>
                    <a:pt x="6" y="0"/>
                  </a:moveTo>
                  <a:lnTo>
                    <a:pt x="0" y="0"/>
                  </a:lnTo>
                  <a:lnTo>
                    <a:pt x="0" y="6"/>
                  </a:lnTo>
                  <a:lnTo>
                    <a:pt x="108" y="114"/>
                  </a:lnTo>
                  <a:lnTo>
                    <a:pt x="108" y="108"/>
                  </a:lnTo>
                  <a:lnTo>
                    <a:pt x="114" y="108"/>
                  </a:lnTo>
                  <a:lnTo>
                    <a:pt x="6" y="0"/>
                  </a:lnTo>
                  <a:close/>
                </a:path>
              </a:pathLst>
            </a:custGeom>
            <a:solidFill>
              <a:srgbClr val="BC94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0" name="ïṧḷidê">
              <a:extLst>
                <a:ext uri="{FF2B5EF4-FFF2-40B4-BE49-F238E27FC236}">
                  <a16:creationId xmlns:a16="http://schemas.microsoft.com/office/drawing/2014/main" xmlns="" id="{64405C0A-CF15-4D13-83F9-F23CC91EF779}"/>
                </a:ext>
              </a:extLst>
            </p:cNvPr>
            <p:cNvSpPr/>
            <p:nvPr/>
          </p:nvSpPr>
          <p:spPr bwMode="auto">
            <a:xfrm>
              <a:off x="3975658" y="2345660"/>
              <a:ext cx="135076" cy="135076"/>
            </a:xfrm>
            <a:custGeom>
              <a:avLst/>
              <a:gdLst>
                <a:gd name="T0" fmla="*/ 6 w 114"/>
                <a:gd name="T1" fmla="*/ 0 h 114"/>
                <a:gd name="T2" fmla="*/ 0 w 114"/>
                <a:gd name="T3" fmla="*/ 0 h 114"/>
                <a:gd name="T4" fmla="*/ 0 w 114"/>
                <a:gd name="T5" fmla="*/ 6 h 114"/>
                <a:gd name="T6" fmla="*/ 108 w 114"/>
                <a:gd name="T7" fmla="*/ 114 h 114"/>
                <a:gd name="T8" fmla="*/ 108 w 114"/>
                <a:gd name="T9" fmla="*/ 108 h 114"/>
                <a:gd name="T10" fmla="*/ 114 w 114"/>
                <a:gd name="T11" fmla="*/ 108 h 114"/>
                <a:gd name="T12" fmla="*/ 6 w 11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114" h="114">
                  <a:moveTo>
                    <a:pt x="6" y="0"/>
                  </a:moveTo>
                  <a:lnTo>
                    <a:pt x="0" y="0"/>
                  </a:lnTo>
                  <a:lnTo>
                    <a:pt x="0" y="6"/>
                  </a:lnTo>
                  <a:lnTo>
                    <a:pt x="108" y="114"/>
                  </a:lnTo>
                  <a:lnTo>
                    <a:pt x="108" y="108"/>
                  </a:lnTo>
                  <a:lnTo>
                    <a:pt x="114" y="108"/>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1" name="íṥľiḋè">
              <a:extLst>
                <a:ext uri="{FF2B5EF4-FFF2-40B4-BE49-F238E27FC236}">
                  <a16:creationId xmlns:a16="http://schemas.microsoft.com/office/drawing/2014/main" xmlns="" id="{4A433C35-01C6-4E5A-90CE-C6F934CF6DA1}"/>
                </a:ext>
              </a:extLst>
            </p:cNvPr>
            <p:cNvSpPr/>
            <p:nvPr/>
          </p:nvSpPr>
          <p:spPr bwMode="auto">
            <a:xfrm>
              <a:off x="7997140" y="4716605"/>
              <a:ext cx="135076" cy="137446"/>
            </a:xfrm>
            <a:custGeom>
              <a:avLst/>
              <a:gdLst>
                <a:gd name="T0" fmla="*/ 4 w 114"/>
                <a:gd name="T1" fmla="*/ 0 h 116"/>
                <a:gd name="T2" fmla="*/ 4 w 114"/>
                <a:gd name="T3" fmla="*/ 8 h 116"/>
                <a:gd name="T4" fmla="*/ 0 w 114"/>
                <a:gd name="T5" fmla="*/ 8 h 116"/>
                <a:gd name="T6" fmla="*/ 108 w 114"/>
                <a:gd name="T7" fmla="*/ 116 h 116"/>
                <a:gd name="T8" fmla="*/ 114 w 114"/>
                <a:gd name="T9" fmla="*/ 116 h 116"/>
                <a:gd name="T10" fmla="*/ 114 w 114"/>
                <a:gd name="T11" fmla="*/ 109 h 116"/>
                <a:gd name="T12" fmla="*/ 4 w 114"/>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114" h="116">
                  <a:moveTo>
                    <a:pt x="4" y="0"/>
                  </a:moveTo>
                  <a:lnTo>
                    <a:pt x="4" y="8"/>
                  </a:lnTo>
                  <a:lnTo>
                    <a:pt x="0" y="8"/>
                  </a:lnTo>
                  <a:lnTo>
                    <a:pt x="108" y="116"/>
                  </a:lnTo>
                  <a:lnTo>
                    <a:pt x="114" y="116"/>
                  </a:lnTo>
                  <a:lnTo>
                    <a:pt x="114" y="109"/>
                  </a:lnTo>
                  <a:lnTo>
                    <a:pt x="4" y="0"/>
                  </a:lnTo>
                  <a:close/>
                </a:path>
              </a:pathLst>
            </a:custGeom>
            <a:solidFill>
              <a:srgbClr val="BC94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2" name="íślîḋè">
              <a:extLst>
                <a:ext uri="{FF2B5EF4-FFF2-40B4-BE49-F238E27FC236}">
                  <a16:creationId xmlns:a16="http://schemas.microsoft.com/office/drawing/2014/main" xmlns="" id="{B4AE12B8-3AC3-44CE-AA8C-02DFF13E764C}"/>
                </a:ext>
              </a:extLst>
            </p:cNvPr>
            <p:cNvSpPr/>
            <p:nvPr/>
          </p:nvSpPr>
          <p:spPr bwMode="auto">
            <a:xfrm>
              <a:off x="7997140" y="4716605"/>
              <a:ext cx="135076" cy="137446"/>
            </a:xfrm>
            <a:custGeom>
              <a:avLst/>
              <a:gdLst>
                <a:gd name="T0" fmla="*/ 4 w 114"/>
                <a:gd name="T1" fmla="*/ 0 h 116"/>
                <a:gd name="T2" fmla="*/ 4 w 114"/>
                <a:gd name="T3" fmla="*/ 8 h 116"/>
                <a:gd name="T4" fmla="*/ 0 w 114"/>
                <a:gd name="T5" fmla="*/ 8 h 116"/>
                <a:gd name="T6" fmla="*/ 108 w 114"/>
                <a:gd name="T7" fmla="*/ 116 h 116"/>
                <a:gd name="T8" fmla="*/ 114 w 114"/>
                <a:gd name="T9" fmla="*/ 116 h 116"/>
                <a:gd name="T10" fmla="*/ 114 w 114"/>
                <a:gd name="T11" fmla="*/ 109 h 116"/>
                <a:gd name="T12" fmla="*/ 4 w 114"/>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114" h="116">
                  <a:moveTo>
                    <a:pt x="4" y="0"/>
                  </a:moveTo>
                  <a:lnTo>
                    <a:pt x="4" y="8"/>
                  </a:lnTo>
                  <a:lnTo>
                    <a:pt x="0" y="8"/>
                  </a:lnTo>
                  <a:lnTo>
                    <a:pt x="108" y="116"/>
                  </a:lnTo>
                  <a:lnTo>
                    <a:pt x="114" y="116"/>
                  </a:lnTo>
                  <a:lnTo>
                    <a:pt x="114" y="10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3" name="îśļidê">
              <a:extLst>
                <a:ext uri="{FF2B5EF4-FFF2-40B4-BE49-F238E27FC236}">
                  <a16:creationId xmlns:a16="http://schemas.microsoft.com/office/drawing/2014/main" xmlns="" id="{46B5A62D-AE9E-4C0E-98E3-7FED5ED29BFF}"/>
                </a:ext>
              </a:extLst>
            </p:cNvPr>
            <p:cNvSpPr/>
            <p:nvPr/>
          </p:nvSpPr>
          <p:spPr bwMode="auto">
            <a:xfrm>
              <a:off x="4103625" y="2473627"/>
              <a:ext cx="3898254" cy="2252457"/>
            </a:xfrm>
            <a:custGeom>
              <a:avLst/>
              <a:gdLst>
                <a:gd name="T0" fmla="*/ 1574 w 1584"/>
                <a:gd name="T1" fmla="*/ 908 h 916"/>
                <a:gd name="T2" fmla="*/ 11 w 1584"/>
                <a:gd name="T3" fmla="*/ 908 h 916"/>
                <a:gd name="T4" fmla="*/ 3 w 1584"/>
                <a:gd name="T5" fmla="*/ 916 h 916"/>
                <a:gd name="T6" fmla="*/ 1582 w 1584"/>
                <a:gd name="T7" fmla="*/ 916 h 916"/>
                <a:gd name="T8" fmla="*/ 1574 w 1584"/>
                <a:gd name="T9" fmla="*/ 908 h 916"/>
                <a:gd name="T10" fmla="*/ 1577 w 1584"/>
                <a:gd name="T11" fmla="*/ 672 h 916"/>
                <a:gd name="T12" fmla="*/ 1577 w 1584"/>
                <a:gd name="T13" fmla="*/ 905 h 916"/>
                <a:gd name="T14" fmla="*/ 1584 w 1584"/>
                <a:gd name="T15" fmla="*/ 912 h 916"/>
                <a:gd name="T16" fmla="*/ 1584 w 1584"/>
                <a:gd name="T17" fmla="*/ 678 h 916"/>
                <a:gd name="T18" fmla="*/ 1577 w 1584"/>
                <a:gd name="T19" fmla="*/ 672 h 916"/>
                <a:gd name="T20" fmla="*/ 1584 w 1584"/>
                <a:gd name="T21" fmla="*/ 257 h 916"/>
                <a:gd name="T22" fmla="*/ 1577 w 1584"/>
                <a:gd name="T23" fmla="*/ 263 h 916"/>
                <a:gd name="T24" fmla="*/ 1577 w 1584"/>
                <a:gd name="T25" fmla="*/ 544 h 916"/>
                <a:gd name="T26" fmla="*/ 1584 w 1584"/>
                <a:gd name="T27" fmla="*/ 559 h 916"/>
                <a:gd name="T28" fmla="*/ 1584 w 1584"/>
                <a:gd name="T29" fmla="*/ 257 h 916"/>
                <a:gd name="T30" fmla="*/ 0 w 1584"/>
                <a:gd name="T31" fmla="*/ 3 h 916"/>
                <a:gd name="T32" fmla="*/ 0 w 1584"/>
                <a:gd name="T33" fmla="*/ 912 h 916"/>
                <a:gd name="T34" fmla="*/ 8 w 1584"/>
                <a:gd name="T35" fmla="*/ 905 h 916"/>
                <a:gd name="T36" fmla="*/ 8 w 1584"/>
                <a:gd name="T37" fmla="*/ 11 h 916"/>
                <a:gd name="T38" fmla="*/ 0 w 1584"/>
                <a:gd name="T39" fmla="*/ 3 h 916"/>
                <a:gd name="T40" fmla="*/ 1099 w 1584"/>
                <a:gd name="T41" fmla="*/ 0 h 916"/>
                <a:gd name="T42" fmla="*/ 3 w 1584"/>
                <a:gd name="T43" fmla="*/ 0 h 916"/>
                <a:gd name="T44" fmla="*/ 11 w 1584"/>
                <a:gd name="T45" fmla="*/ 8 h 916"/>
                <a:gd name="T46" fmla="*/ 1081 w 1584"/>
                <a:gd name="T47" fmla="*/ 8 h 916"/>
                <a:gd name="T48" fmla="*/ 1081 w 1584"/>
                <a:gd name="T49" fmla="*/ 8 h 916"/>
                <a:gd name="T50" fmla="*/ 1098 w 1584"/>
                <a:gd name="T51" fmla="*/ 8 h 916"/>
                <a:gd name="T52" fmla="*/ 1099 w 1584"/>
                <a:gd name="T53" fmla="*/ 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4" h="916">
                  <a:moveTo>
                    <a:pt x="1574" y="908"/>
                  </a:moveTo>
                  <a:cubicBezTo>
                    <a:pt x="11" y="908"/>
                    <a:pt x="11" y="908"/>
                    <a:pt x="11" y="908"/>
                  </a:cubicBezTo>
                  <a:cubicBezTo>
                    <a:pt x="3" y="916"/>
                    <a:pt x="3" y="916"/>
                    <a:pt x="3" y="916"/>
                  </a:cubicBezTo>
                  <a:cubicBezTo>
                    <a:pt x="1582" y="916"/>
                    <a:pt x="1582" y="916"/>
                    <a:pt x="1582" y="916"/>
                  </a:cubicBezTo>
                  <a:cubicBezTo>
                    <a:pt x="1574" y="908"/>
                    <a:pt x="1574" y="908"/>
                    <a:pt x="1574" y="908"/>
                  </a:cubicBezTo>
                  <a:moveTo>
                    <a:pt x="1577" y="672"/>
                  </a:moveTo>
                  <a:cubicBezTo>
                    <a:pt x="1577" y="905"/>
                    <a:pt x="1577" y="905"/>
                    <a:pt x="1577" y="905"/>
                  </a:cubicBezTo>
                  <a:cubicBezTo>
                    <a:pt x="1584" y="912"/>
                    <a:pt x="1584" y="912"/>
                    <a:pt x="1584" y="912"/>
                  </a:cubicBezTo>
                  <a:cubicBezTo>
                    <a:pt x="1584" y="678"/>
                    <a:pt x="1584" y="678"/>
                    <a:pt x="1584" y="678"/>
                  </a:cubicBezTo>
                  <a:cubicBezTo>
                    <a:pt x="1582" y="676"/>
                    <a:pt x="1579" y="674"/>
                    <a:pt x="1577" y="672"/>
                  </a:cubicBezTo>
                  <a:moveTo>
                    <a:pt x="1584" y="257"/>
                  </a:moveTo>
                  <a:cubicBezTo>
                    <a:pt x="1582" y="259"/>
                    <a:pt x="1579" y="261"/>
                    <a:pt x="1577" y="263"/>
                  </a:cubicBezTo>
                  <a:cubicBezTo>
                    <a:pt x="1577" y="544"/>
                    <a:pt x="1577" y="544"/>
                    <a:pt x="1577" y="544"/>
                  </a:cubicBezTo>
                  <a:cubicBezTo>
                    <a:pt x="1579" y="549"/>
                    <a:pt x="1582" y="554"/>
                    <a:pt x="1584" y="559"/>
                  </a:cubicBezTo>
                  <a:cubicBezTo>
                    <a:pt x="1584" y="257"/>
                    <a:pt x="1584" y="257"/>
                    <a:pt x="1584" y="257"/>
                  </a:cubicBezTo>
                  <a:moveTo>
                    <a:pt x="0" y="3"/>
                  </a:moveTo>
                  <a:cubicBezTo>
                    <a:pt x="0" y="912"/>
                    <a:pt x="0" y="912"/>
                    <a:pt x="0" y="912"/>
                  </a:cubicBezTo>
                  <a:cubicBezTo>
                    <a:pt x="8" y="905"/>
                    <a:pt x="8" y="905"/>
                    <a:pt x="8" y="905"/>
                  </a:cubicBezTo>
                  <a:cubicBezTo>
                    <a:pt x="8" y="11"/>
                    <a:pt x="8" y="11"/>
                    <a:pt x="8" y="11"/>
                  </a:cubicBezTo>
                  <a:cubicBezTo>
                    <a:pt x="0" y="3"/>
                    <a:pt x="0" y="3"/>
                    <a:pt x="0" y="3"/>
                  </a:cubicBezTo>
                  <a:moveTo>
                    <a:pt x="1099" y="0"/>
                  </a:moveTo>
                  <a:cubicBezTo>
                    <a:pt x="3" y="0"/>
                    <a:pt x="3" y="0"/>
                    <a:pt x="3" y="0"/>
                  </a:cubicBezTo>
                  <a:cubicBezTo>
                    <a:pt x="11" y="8"/>
                    <a:pt x="11" y="8"/>
                    <a:pt x="11" y="8"/>
                  </a:cubicBezTo>
                  <a:cubicBezTo>
                    <a:pt x="1081" y="8"/>
                    <a:pt x="1081" y="8"/>
                    <a:pt x="1081" y="8"/>
                  </a:cubicBezTo>
                  <a:cubicBezTo>
                    <a:pt x="1081" y="8"/>
                    <a:pt x="1081" y="8"/>
                    <a:pt x="1081" y="8"/>
                  </a:cubicBezTo>
                  <a:cubicBezTo>
                    <a:pt x="1098" y="8"/>
                    <a:pt x="1098" y="8"/>
                    <a:pt x="1098" y="8"/>
                  </a:cubicBezTo>
                  <a:cubicBezTo>
                    <a:pt x="1098" y="5"/>
                    <a:pt x="1098" y="2"/>
                    <a:pt x="1099" y="0"/>
                  </a:cubicBezTo>
                </a:path>
              </a:pathLst>
            </a:custGeom>
            <a:solidFill>
              <a:srgbClr val="BC94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4" name="íśļiḍe">
              <a:extLst>
                <a:ext uri="{FF2B5EF4-FFF2-40B4-BE49-F238E27FC236}">
                  <a16:creationId xmlns:a16="http://schemas.microsoft.com/office/drawing/2014/main" xmlns="" id="{6E446B83-2467-4F29-8E4A-A26E6ADBA488}"/>
                </a:ext>
              </a:extLst>
            </p:cNvPr>
            <p:cNvSpPr/>
            <p:nvPr/>
          </p:nvSpPr>
          <p:spPr bwMode="auto">
            <a:xfrm>
              <a:off x="4103625" y="4698831"/>
              <a:ext cx="27253" cy="27253"/>
            </a:xfrm>
            <a:custGeom>
              <a:avLst/>
              <a:gdLst>
                <a:gd name="T0" fmla="*/ 17 w 23"/>
                <a:gd name="T1" fmla="*/ 0 h 23"/>
                <a:gd name="T2" fmla="*/ 0 w 23"/>
                <a:gd name="T3" fmla="*/ 15 h 23"/>
                <a:gd name="T4" fmla="*/ 0 w 23"/>
                <a:gd name="T5" fmla="*/ 23 h 23"/>
                <a:gd name="T6" fmla="*/ 6 w 23"/>
                <a:gd name="T7" fmla="*/ 23 h 23"/>
                <a:gd name="T8" fmla="*/ 23 w 23"/>
                <a:gd name="T9" fmla="*/ 6 h 23"/>
                <a:gd name="T10" fmla="*/ 17 w 23"/>
                <a:gd name="T11" fmla="*/ 6 h 23"/>
                <a:gd name="T12" fmla="*/ 17 w 23"/>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3" h="23">
                  <a:moveTo>
                    <a:pt x="17" y="0"/>
                  </a:moveTo>
                  <a:lnTo>
                    <a:pt x="0" y="15"/>
                  </a:lnTo>
                  <a:lnTo>
                    <a:pt x="0" y="23"/>
                  </a:lnTo>
                  <a:lnTo>
                    <a:pt x="6" y="23"/>
                  </a:lnTo>
                  <a:lnTo>
                    <a:pt x="23" y="6"/>
                  </a:lnTo>
                  <a:lnTo>
                    <a:pt x="17" y="6"/>
                  </a:lnTo>
                  <a:lnTo>
                    <a:pt x="17" y="0"/>
                  </a:lnTo>
                  <a:close/>
                </a:path>
              </a:pathLst>
            </a:custGeom>
            <a:solidFill>
              <a:srgbClr val="B28C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5" name="íSḻiḓe">
              <a:extLst>
                <a:ext uri="{FF2B5EF4-FFF2-40B4-BE49-F238E27FC236}">
                  <a16:creationId xmlns:a16="http://schemas.microsoft.com/office/drawing/2014/main" xmlns="" id="{9A5CC2ED-7F0F-4C49-8A29-FD41308C3279}"/>
                </a:ext>
              </a:extLst>
            </p:cNvPr>
            <p:cNvSpPr/>
            <p:nvPr/>
          </p:nvSpPr>
          <p:spPr bwMode="auto">
            <a:xfrm>
              <a:off x="4103625" y="4698831"/>
              <a:ext cx="27253" cy="27253"/>
            </a:xfrm>
            <a:custGeom>
              <a:avLst/>
              <a:gdLst>
                <a:gd name="T0" fmla="*/ 17 w 23"/>
                <a:gd name="T1" fmla="*/ 0 h 23"/>
                <a:gd name="T2" fmla="*/ 0 w 23"/>
                <a:gd name="T3" fmla="*/ 15 h 23"/>
                <a:gd name="T4" fmla="*/ 0 w 23"/>
                <a:gd name="T5" fmla="*/ 23 h 23"/>
                <a:gd name="T6" fmla="*/ 6 w 23"/>
                <a:gd name="T7" fmla="*/ 23 h 23"/>
                <a:gd name="T8" fmla="*/ 23 w 23"/>
                <a:gd name="T9" fmla="*/ 6 h 23"/>
                <a:gd name="T10" fmla="*/ 17 w 23"/>
                <a:gd name="T11" fmla="*/ 6 h 23"/>
                <a:gd name="T12" fmla="*/ 17 w 23"/>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3" h="23">
                  <a:moveTo>
                    <a:pt x="17" y="0"/>
                  </a:moveTo>
                  <a:lnTo>
                    <a:pt x="0" y="15"/>
                  </a:lnTo>
                  <a:lnTo>
                    <a:pt x="0" y="23"/>
                  </a:lnTo>
                  <a:lnTo>
                    <a:pt x="6" y="23"/>
                  </a:lnTo>
                  <a:lnTo>
                    <a:pt x="23"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6" name="iṧḷîḋé">
              <a:extLst>
                <a:ext uri="{FF2B5EF4-FFF2-40B4-BE49-F238E27FC236}">
                  <a16:creationId xmlns:a16="http://schemas.microsoft.com/office/drawing/2014/main" xmlns="" id="{6CA568C5-8BC6-43E3-8A64-67F063F7A664}"/>
                </a:ext>
              </a:extLst>
            </p:cNvPr>
            <p:cNvSpPr/>
            <p:nvPr/>
          </p:nvSpPr>
          <p:spPr bwMode="auto">
            <a:xfrm>
              <a:off x="4103625" y="2473627"/>
              <a:ext cx="27253" cy="27253"/>
            </a:xfrm>
            <a:custGeom>
              <a:avLst/>
              <a:gdLst>
                <a:gd name="T0" fmla="*/ 6 w 23"/>
                <a:gd name="T1" fmla="*/ 0 h 23"/>
                <a:gd name="T2" fmla="*/ 0 w 23"/>
                <a:gd name="T3" fmla="*/ 0 h 23"/>
                <a:gd name="T4" fmla="*/ 0 w 23"/>
                <a:gd name="T5" fmla="*/ 6 h 23"/>
                <a:gd name="T6" fmla="*/ 17 w 23"/>
                <a:gd name="T7" fmla="*/ 23 h 23"/>
                <a:gd name="T8" fmla="*/ 17 w 23"/>
                <a:gd name="T9" fmla="*/ 17 h 23"/>
                <a:gd name="T10" fmla="*/ 23 w 23"/>
                <a:gd name="T11" fmla="*/ 17 h 23"/>
                <a:gd name="T12" fmla="*/ 6 w 23"/>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3" h="23">
                  <a:moveTo>
                    <a:pt x="6" y="0"/>
                  </a:moveTo>
                  <a:lnTo>
                    <a:pt x="0" y="0"/>
                  </a:lnTo>
                  <a:lnTo>
                    <a:pt x="0" y="6"/>
                  </a:lnTo>
                  <a:lnTo>
                    <a:pt x="17" y="23"/>
                  </a:lnTo>
                  <a:lnTo>
                    <a:pt x="17" y="17"/>
                  </a:lnTo>
                  <a:lnTo>
                    <a:pt x="23" y="17"/>
                  </a:lnTo>
                  <a:lnTo>
                    <a:pt x="6" y="0"/>
                  </a:lnTo>
                  <a:close/>
                </a:path>
              </a:pathLst>
            </a:custGeom>
            <a:solidFill>
              <a:srgbClr val="B28C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7" name="iš1iḓê">
              <a:extLst>
                <a:ext uri="{FF2B5EF4-FFF2-40B4-BE49-F238E27FC236}">
                  <a16:creationId xmlns:a16="http://schemas.microsoft.com/office/drawing/2014/main" xmlns="" id="{7465F9F7-915C-42D1-A192-21521227E819}"/>
                </a:ext>
              </a:extLst>
            </p:cNvPr>
            <p:cNvSpPr/>
            <p:nvPr/>
          </p:nvSpPr>
          <p:spPr bwMode="auto">
            <a:xfrm>
              <a:off x="4103625" y="2473627"/>
              <a:ext cx="27253" cy="27253"/>
            </a:xfrm>
            <a:custGeom>
              <a:avLst/>
              <a:gdLst>
                <a:gd name="T0" fmla="*/ 6 w 23"/>
                <a:gd name="T1" fmla="*/ 0 h 23"/>
                <a:gd name="T2" fmla="*/ 0 w 23"/>
                <a:gd name="T3" fmla="*/ 0 h 23"/>
                <a:gd name="T4" fmla="*/ 0 w 23"/>
                <a:gd name="T5" fmla="*/ 6 h 23"/>
                <a:gd name="T6" fmla="*/ 17 w 23"/>
                <a:gd name="T7" fmla="*/ 23 h 23"/>
                <a:gd name="T8" fmla="*/ 17 w 23"/>
                <a:gd name="T9" fmla="*/ 17 h 23"/>
                <a:gd name="T10" fmla="*/ 23 w 23"/>
                <a:gd name="T11" fmla="*/ 17 h 23"/>
                <a:gd name="T12" fmla="*/ 6 w 23"/>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3" h="23">
                  <a:moveTo>
                    <a:pt x="6" y="0"/>
                  </a:moveTo>
                  <a:lnTo>
                    <a:pt x="0" y="0"/>
                  </a:lnTo>
                  <a:lnTo>
                    <a:pt x="0" y="6"/>
                  </a:lnTo>
                  <a:lnTo>
                    <a:pt x="17" y="23"/>
                  </a:lnTo>
                  <a:lnTo>
                    <a:pt x="17" y="17"/>
                  </a:lnTo>
                  <a:lnTo>
                    <a:pt x="23" y="17"/>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8" name="íSľíḋe">
              <a:extLst>
                <a:ext uri="{FF2B5EF4-FFF2-40B4-BE49-F238E27FC236}">
                  <a16:creationId xmlns:a16="http://schemas.microsoft.com/office/drawing/2014/main" xmlns="" id="{B2FA2FE7-1DFA-46DC-8C31-4F8E096EC143}"/>
                </a:ext>
              </a:extLst>
            </p:cNvPr>
            <p:cNvSpPr/>
            <p:nvPr/>
          </p:nvSpPr>
          <p:spPr bwMode="auto">
            <a:xfrm>
              <a:off x="7978181" y="4698831"/>
              <a:ext cx="23698" cy="27253"/>
            </a:xfrm>
            <a:custGeom>
              <a:avLst/>
              <a:gdLst>
                <a:gd name="T0" fmla="*/ 6 w 20"/>
                <a:gd name="T1" fmla="*/ 0 h 23"/>
                <a:gd name="T2" fmla="*/ 6 w 20"/>
                <a:gd name="T3" fmla="*/ 6 h 23"/>
                <a:gd name="T4" fmla="*/ 0 w 20"/>
                <a:gd name="T5" fmla="*/ 6 h 23"/>
                <a:gd name="T6" fmla="*/ 16 w 20"/>
                <a:gd name="T7" fmla="*/ 23 h 23"/>
                <a:gd name="T8" fmla="*/ 20 w 20"/>
                <a:gd name="T9" fmla="*/ 23 h 23"/>
                <a:gd name="T10" fmla="*/ 20 w 20"/>
                <a:gd name="T11" fmla="*/ 15 h 23"/>
                <a:gd name="T12" fmla="*/ 6 w 2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0" h="23">
                  <a:moveTo>
                    <a:pt x="6" y="0"/>
                  </a:moveTo>
                  <a:lnTo>
                    <a:pt x="6" y="6"/>
                  </a:lnTo>
                  <a:lnTo>
                    <a:pt x="0" y="6"/>
                  </a:lnTo>
                  <a:lnTo>
                    <a:pt x="16" y="23"/>
                  </a:lnTo>
                  <a:lnTo>
                    <a:pt x="20" y="23"/>
                  </a:lnTo>
                  <a:lnTo>
                    <a:pt x="20" y="15"/>
                  </a:lnTo>
                  <a:lnTo>
                    <a:pt x="6" y="0"/>
                  </a:lnTo>
                  <a:close/>
                </a:path>
              </a:pathLst>
            </a:custGeom>
            <a:solidFill>
              <a:srgbClr val="B28C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9" name="îṣḷïḑé">
              <a:extLst>
                <a:ext uri="{FF2B5EF4-FFF2-40B4-BE49-F238E27FC236}">
                  <a16:creationId xmlns:a16="http://schemas.microsoft.com/office/drawing/2014/main" xmlns="" id="{0A999D5A-42C6-409B-BF0A-C96168289E2D}"/>
                </a:ext>
              </a:extLst>
            </p:cNvPr>
            <p:cNvSpPr/>
            <p:nvPr/>
          </p:nvSpPr>
          <p:spPr bwMode="auto">
            <a:xfrm>
              <a:off x="7978181" y="4698831"/>
              <a:ext cx="23698" cy="27253"/>
            </a:xfrm>
            <a:custGeom>
              <a:avLst/>
              <a:gdLst>
                <a:gd name="T0" fmla="*/ 6 w 20"/>
                <a:gd name="T1" fmla="*/ 0 h 23"/>
                <a:gd name="T2" fmla="*/ 6 w 20"/>
                <a:gd name="T3" fmla="*/ 6 h 23"/>
                <a:gd name="T4" fmla="*/ 0 w 20"/>
                <a:gd name="T5" fmla="*/ 6 h 23"/>
                <a:gd name="T6" fmla="*/ 16 w 20"/>
                <a:gd name="T7" fmla="*/ 23 h 23"/>
                <a:gd name="T8" fmla="*/ 20 w 20"/>
                <a:gd name="T9" fmla="*/ 23 h 23"/>
                <a:gd name="T10" fmla="*/ 20 w 20"/>
                <a:gd name="T11" fmla="*/ 15 h 23"/>
                <a:gd name="T12" fmla="*/ 6 w 2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0" h="23">
                  <a:moveTo>
                    <a:pt x="6" y="0"/>
                  </a:moveTo>
                  <a:lnTo>
                    <a:pt x="6" y="6"/>
                  </a:lnTo>
                  <a:lnTo>
                    <a:pt x="0" y="6"/>
                  </a:lnTo>
                  <a:lnTo>
                    <a:pt x="16" y="23"/>
                  </a:lnTo>
                  <a:lnTo>
                    <a:pt x="20" y="23"/>
                  </a:lnTo>
                  <a:lnTo>
                    <a:pt x="20" y="15"/>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0" name="íṩ1iḓè">
              <a:extLst>
                <a:ext uri="{FF2B5EF4-FFF2-40B4-BE49-F238E27FC236}">
                  <a16:creationId xmlns:a16="http://schemas.microsoft.com/office/drawing/2014/main" xmlns="" id="{546D6B61-879E-466F-BA5A-4C05A4E8AFB0}"/>
                </a:ext>
              </a:extLst>
            </p:cNvPr>
            <p:cNvSpPr/>
            <p:nvPr/>
          </p:nvSpPr>
          <p:spPr bwMode="auto">
            <a:xfrm>
              <a:off x="4123768" y="2493770"/>
              <a:ext cx="3861523" cy="2212171"/>
            </a:xfrm>
            <a:prstGeom prst="rect">
              <a:avLst/>
            </a:prstGeom>
            <a:solidFill>
              <a:srgbClr val="5B79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81" name="ísļiḍé">
              <a:extLst>
                <a:ext uri="{FF2B5EF4-FFF2-40B4-BE49-F238E27FC236}">
                  <a16:creationId xmlns:a16="http://schemas.microsoft.com/office/drawing/2014/main" xmlns="" id="{F19AEA6D-FE13-4693-8B9D-7DD8033F55FA}"/>
                </a:ext>
              </a:extLst>
            </p:cNvPr>
            <p:cNvSpPr/>
            <p:nvPr/>
          </p:nvSpPr>
          <p:spPr bwMode="auto">
            <a:xfrm>
              <a:off x="4123768" y="2493770"/>
              <a:ext cx="3861523" cy="221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82" name="îš1ide">
              <a:extLst>
                <a:ext uri="{FF2B5EF4-FFF2-40B4-BE49-F238E27FC236}">
                  <a16:creationId xmlns:a16="http://schemas.microsoft.com/office/drawing/2014/main" xmlns="" id="{0F96DEC3-B160-4A08-B2A2-8F0B494DA298}"/>
                </a:ext>
              </a:extLst>
            </p:cNvPr>
            <p:cNvSpPr/>
            <p:nvPr/>
          </p:nvSpPr>
          <p:spPr bwMode="auto">
            <a:xfrm>
              <a:off x="4957923" y="2493770"/>
              <a:ext cx="3027368" cy="2212171"/>
            </a:xfrm>
            <a:custGeom>
              <a:avLst/>
              <a:gdLst>
                <a:gd name="T0" fmla="*/ 341 w 1230"/>
                <a:gd name="T1" fmla="*/ 267 h 900"/>
                <a:gd name="T2" fmla="*/ 0 w 1230"/>
                <a:gd name="T3" fmla="*/ 900 h 900"/>
                <a:gd name="T4" fmla="*/ 1230 w 1230"/>
                <a:gd name="T5" fmla="*/ 900 h 900"/>
                <a:gd name="T6" fmla="*/ 1230 w 1230"/>
                <a:gd name="T7" fmla="*/ 664 h 900"/>
                <a:gd name="T8" fmla="*/ 1163 w 1230"/>
                <a:gd name="T9" fmla="*/ 554 h 900"/>
                <a:gd name="T10" fmla="*/ 1130 w 1230"/>
                <a:gd name="T11" fmla="*/ 745 h 900"/>
                <a:gd name="T12" fmla="*/ 1188 w 1230"/>
                <a:gd name="T13" fmla="*/ 900 h 900"/>
                <a:gd name="T14" fmla="*/ 746 w 1230"/>
                <a:gd name="T15" fmla="*/ 900 h 900"/>
                <a:gd name="T16" fmla="*/ 792 w 1230"/>
                <a:gd name="T17" fmla="*/ 732 h 900"/>
                <a:gd name="T18" fmla="*/ 778 w 1230"/>
                <a:gd name="T19" fmla="*/ 556 h 900"/>
                <a:gd name="T20" fmla="*/ 651 w 1230"/>
                <a:gd name="T21" fmla="*/ 674 h 900"/>
                <a:gd name="T22" fmla="*/ 450 w 1230"/>
                <a:gd name="T23" fmla="*/ 346 h 900"/>
                <a:gd name="T24" fmla="*/ 453 w 1230"/>
                <a:gd name="T25" fmla="*/ 345 h 900"/>
                <a:gd name="T26" fmla="*/ 420 w 1230"/>
                <a:gd name="T27" fmla="*/ 323 h 900"/>
                <a:gd name="T28" fmla="*/ 417 w 1230"/>
                <a:gd name="T29" fmla="*/ 287 h 900"/>
                <a:gd name="T30" fmla="*/ 341 w 1230"/>
                <a:gd name="T31" fmla="*/ 267 h 900"/>
                <a:gd name="T32" fmla="*/ 1230 w 1230"/>
                <a:gd name="T33" fmla="*/ 255 h 900"/>
                <a:gd name="T34" fmla="*/ 1078 w 1230"/>
                <a:gd name="T35" fmla="*/ 315 h 900"/>
                <a:gd name="T36" fmla="*/ 1077 w 1230"/>
                <a:gd name="T37" fmla="*/ 327 h 900"/>
                <a:gd name="T38" fmla="*/ 1077 w 1230"/>
                <a:gd name="T39" fmla="*/ 327 h 900"/>
                <a:gd name="T40" fmla="*/ 1075 w 1230"/>
                <a:gd name="T41" fmla="*/ 358 h 900"/>
                <a:gd name="T42" fmla="*/ 1067 w 1230"/>
                <a:gd name="T43" fmla="*/ 373 h 900"/>
                <a:gd name="T44" fmla="*/ 1187 w 1230"/>
                <a:gd name="T45" fmla="*/ 412 h 900"/>
                <a:gd name="T46" fmla="*/ 1230 w 1230"/>
                <a:gd name="T47" fmla="*/ 536 h 900"/>
                <a:gd name="T48" fmla="*/ 1230 w 1230"/>
                <a:gd name="T49" fmla="*/ 255 h 900"/>
                <a:gd name="T50" fmla="*/ 751 w 1230"/>
                <a:gd name="T51" fmla="*/ 0 h 900"/>
                <a:gd name="T52" fmla="*/ 734 w 1230"/>
                <a:gd name="T53" fmla="*/ 0 h 900"/>
                <a:gd name="T54" fmla="*/ 351 w 1230"/>
                <a:gd name="T55" fmla="*/ 257 h 900"/>
                <a:gd name="T56" fmla="*/ 426 w 1230"/>
                <a:gd name="T57" fmla="*/ 275 h 900"/>
                <a:gd name="T58" fmla="*/ 438 w 1230"/>
                <a:gd name="T59" fmla="*/ 270 h 900"/>
                <a:gd name="T60" fmla="*/ 439 w 1230"/>
                <a:gd name="T61" fmla="*/ 270 h 900"/>
                <a:gd name="T62" fmla="*/ 489 w 1230"/>
                <a:gd name="T63" fmla="*/ 291 h 900"/>
                <a:gd name="T64" fmla="*/ 533 w 1230"/>
                <a:gd name="T65" fmla="*/ 302 h 900"/>
                <a:gd name="T66" fmla="*/ 529 w 1230"/>
                <a:gd name="T67" fmla="*/ 317 h 900"/>
                <a:gd name="T68" fmla="*/ 508 w 1230"/>
                <a:gd name="T69" fmla="*/ 312 h 900"/>
                <a:gd name="T70" fmla="*/ 515 w 1230"/>
                <a:gd name="T71" fmla="*/ 327 h 900"/>
                <a:gd name="T72" fmla="*/ 519 w 1230"/>
                <a:gd name="T73" fmla="*/ 326 h 900"/>
                <a:gd name="T74" fmla="*/ 655 w 1230"/>
                <a:gd name="T75" fmla="*/ 581 h 900"/>
                <a:gd name="T76" fmla="*/ 765 w 1230"/>
                <a:gd name="T77" fmla="*/ 396 h 900"/>
                <a:gd name="T78" fmla="*/ 909 w 1230"/>
                <a:gd name="T79" fmla="*/ 359 h 900"/>
                <a:gd name="T80" fmla="*/ 910 w 1230"/>
                <a:gd name="T81" fmla="*/ 323 h 900"/>
                <a:gd name="T82" fmla="*/ 910 w 1230"/>
                <a:gd name="T83" fmla="*/ 303 h 900"/>
                <a:gd name="T84" fmla="*/ 751 w 1230"/>
                <a:gd name="T85"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30" h="900">
                  <a:moveTo>
                    <a:pt x="341" y="267"/>
                  </a:moveTo>
                  <a:cubicBezTo>
                    <a:pt x="202" y="407"/>
                    <a:pt x="64" y="611"/>
                    <a:pt x="0" y="900"/>
                  </a:cubicBezTo>
                  <a:cubicBezTo>
                    <a:pt x="1230" y="900"/>
                    <a:pt x="1230" y="900"/>
                    <a:pt x="1230" y="900"/>
                  </a:cubicBezTo>
                  <a:cubicBezTo>
                    <a:pt x="1230" y="664"/>
                    <a:pt x="1230" y="664"/>
                    <a:pt x="1230" y="664"/>
                  </a:cubicBezTo>
                  <a:cubicBezTo>
                    <a:pt x="1206" y="641"/>
                    <a:pt x="1184" y="605"/>
                    <a:pt x="1163" y="554"/>
                  </a:cubicBezTo>
                  <a:cubicBezTo>
                    <a:pt x="1130" y="745"/>
                    <a:pt x="1130" y="745"/>
                    <a:pt x="1130" y="745"/>
                  </a:cubicBezTo>
                  <a:cubicBezTo>
                    <a:pt x="1188" y="900"/>
                    <a:pt x="1188" y="900"/>
                    <a:pt x="1188" y="900"/>
                  </a:cubicBezTo>
                  <a:cubicBezTo>
                    <a:pt x="746" y="900"/>
                    <a:pt x="746" y="900"/>
                    <a:pt x="746" y="900"/>
                  </a:cubicBezTo>
                  <a:cubicBezTo>
                    <a:pt x="792" y="732"/>
                    <a:pt x="792" y="732"/>
                    <a:pt x="792" y="732"/>
                  </a:cubicBezTo>
                  <a:cubicBezTo>
                    <a:pt x="778" y="556"/>
                    <a:pt x="778" y="556"/>
                    <a:pt x="778" y="556"/>
                  </a:cubicBezTo>
                  <a:cubicBezTo>
                    <a:pt x="739" y="636"/>
                    <a:pt x="695" y="674"/>
                    <a:pt x="651" y="674"/>
                  </a:cubicBezTo>
                  <a:cubicBezTo>
                    <a:pt x="574" y="674"/>
                    <a:pt x="498" y="559"/>
                    <a:pt x="450" y="346"/>
                  </a:cubicBezTo>
                  <a:cubicBezTo>
                    <a:pt x="453" y="345"/>
                    <a:pt x="453" y="345"/>
                    <a:pt x="453" y="345"/>
                  </a:cubicBezTo>
                  <a:cubicBezTo>
                    <a:pt x="447" y="338"/>
                    <a:pt x="432" y="332"/>
                    <a:pt x="420" y="323"/>
                  </a:cubicBezTo>
                  <a:cubicBezTo>
                    <a:pt x="411" y="314"/>
                    <a:pt x="411" y="299"/>
                    <a:pt x="417" y="287"/>
                  </a:cubicBezTo>
                  <a:cubicBezTo>
                    <a:pt x="341" y="267"/>
                    <a:pt x="341" y="267"/>
                    <a:pt x="341" y="267"/>
                  </a:cubicBezTo>
                  <a:moveTo>
                    <a:pt x="1230" y="255"/>
                  </a:moveTo>
                  <a:cubicBezTo>
                    <a:pt x="1185" y="289"/>
                    <a:pt x="1132" y="310"/>
                    <a:pt x="1078" y="315"/>
                  </a:cubicBezTo>
                  <a:cubicBezTo>
                    <a:pt x="1077" y="327"/>
                    <a:pt x="1077" y="327"/>
                    <a:pt x="1077" y="327"/>
                  </a:cubicBezTo>
                  <a:cubicBezTo>
                    <a:pt x="1077" y="327"/>
                    <a:pt x="1077" y="327"/>
                    <a:pt x="1077" y="327"/>
                  </a:cubicBezTo>
                  <a:cubicBezTo>
                    <a:pt x="1075" y="358"/>
                    <a:pt x="1075" y="358"/>
                    <a:pt x="1075" y="358"/>
                  </a:cubicBezTo>
                  <a:cubicBezTo>
                    <a:pt x="1067" y="373"/>
                    <a:pt x="1067" y="373"/>
                    <a:pt x="1067" y="373"/>
                  </a:cubicBezTo>
                  <a:cubicBezTo>
                    <a:pt x="1187" y="412"/>
                    <a:pt x="1187" y="412"/>
                    <a:pt x="1187" y="412"/>
                  </a:cubicBezTo>
                  <a:cubicBezTo>
                    <a:pt x="1202" y="467"/>
                    <a:pt x="1216" y="507"/>
                    <a:pt x="1230" y="536"/>
                  </a:cubicBezTo>
                  <a:cubicBezTo>
                    <a:pt x="1230" y="255"/>
                    <a:pt x="1230" y="255"/>
                    <a:pt x="1230" y="255"/>
                  </a:cubicBezTo>
                  <a:moveTo>
                    <a:pt x="751" y="0"/>
                  </a:moveTo>
                  <a:cubicBezTo>
                    <a:pt x="734" y="0"/>
                    <a:pt x="734" y="0"/>
                    <a:pt x="734" y="0"/>
                  </a:cubicBezTo>
                  <a:cubicBezTo>
                    <a:pt x="734" y="0"/>
                    <a:pt x="543" y="68"/>
                    <a:pt x="351" y="257"/>
                  </a:cubicBezTo>
                  <a:cubicBezTo>
                    <a:pt x="426" y="275"/>
                    <a:pt x="426" y="275"/>
                    <a:pt x="426" y="275"/>
                  </a:cubicBezTo>
                  <a:cubicBezTo>
                    <a:pt x="429" y="272"/>
                    <a:pt x="433" y="270"/>
                    <a:pt x="438" y="270"/>
                  </a:cubicBezTo>
                  <a:cubicBezTo>
                    <a:pt x="438" y="270"/>
                    <a:pt x="439" y="270"/>
                    <a:pt x="439" y="270"/>
                  </a:cubicBezTo>
                  <a:cubicBezTo>
                    <a:pt x="456" y="270"/>
                    <a:pt x="474" y="279"/>
                    <a:pt x="489" y="291"/>
                  </a:cubicBezTo>
                  <a:cubicBezTo>
                    <a:pt x="533" y="302"/>
                    <a:pt x="533" y="302"/>
                    <a:pt x="533" y="302"/>
                  </a:cubicBezTo>
                  <a:cubicBezTo>
                    <a:pt x="529" y="317"/>
                    <a:pt x="529" y="317"/>
                    <a:pt x="529" y="317"/>
                  </a:cubicBezTo>
                  <a:cubicBezTo>
                    <a:pt x="508" y="312"/>
                    <a:pt x="508" y="312"/>
                    <a:pt x="508" y="312"/>
                  </a:cubicBezTo>
                  <a:cubicBezTo>
                    <a:pt x="511" y="317"/>
                    <a:pt x="514" y="322"/>
                    <a:pt x="515" y="327"/>
                  </a:cubicBezTo>
                  <a:cubicBezTo>
                    <a:pt x="519" y="326"/>
                    <a:pt x="519" y="326"/>
                    <a:pt x="519" y="326"/>
                  </a:cubicBezTo>
                  <a:cubicBezTo>
                    <a:pt x="540" y="412"/>
                    <a:pt x="591" y="581"/>
                    <a:pt x="655" y="581"/>
                  </a:cubicBezTo>
                  <a:cubicBezTo>
                    <a:pt x="689" y="581"/>
                    <a:pt x="726" y="532"/>
                    <a:pt x="765" y="396"/>
                  </a:cubicBezTo>
                  <a:cubicBezTo>
                    <a:pt x="909" y="359"/>
                    <a:pt x="909" y="359"/>
                    <a:pt x="909" y="359"/>
                  </a:cubicBezTo>
                  <a:cubicBezTo>
                    <a:pt x="910" y="323"/>
                    <a:pt x="910" y="323"/>
                    <a:pt x="910" y="323"/>
                  </a:cubicBezTo>
                  <a:cubicBezTo>
                    <a:pt x="910" y="303"/>
                    <a:pt x="910" y="303"/>
                    <a:pt x="910" y="303"/>
                  </a:cubicBezTo>
                  <a:cubicBezTo>
                    <a:pt x="797" y="259"/>
                    <a:pt x="741" y="139"/>
                    <a:pt x="751" y="0"/>
                  </a:cubicBezTo>
                </a:path>
              </a:pathLst>
            </a:custGeom>
            <a:solidFill>
              <a:srgbClr val="5673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3" name="ïsļîḓè">
              <a:extLst>
                <a:ext uri="{FF2B5EF4-FFF2-40B4-BE49-F238E27FC236}">
                  <a16:creationId xmlns:a16="http://schemas.microsoft.com/office/drawing/2014/main" xmlns="" id="{3ED81C49-31AC-466D-87A6-C28C7F3A53A5}"/>
                </a:ext>
              </a:extLst>
            </p:cNvPr>
            <p:cNvSpPr/>
            <p:nvPr/>
          </p:nvSpPr>
          <p:spPr bwMode="auto">
            <a:xfrm>
              <a:off x="2860686" y="5067329"/>
              <a:ext cx="6384131" cy="848374"/>
            </a:xfrm>
            <a:custGeom>
              <a:avLst/>
              <a:gdLst>
                <a:gd name="T0" fmla="*/ 2518 w 2594"/>
                <a:gd name="T1" fmla="*/ 345 h 345"/>
                <a:gd name="T2" fmla="*/ 76 w 2594"/>
                <a:gd name="T3" fmla="*/ 345 h 345"/>
                <a:gd name="T4" fmla="*/ 14 w 2594"/>
                <a:gd name="T5" fmla="*/ 323 h 345"/>
                <a:gd name="T6" fmla="*/ 358 w 2594"/>
                <a:gd name="T7" fmla="*/ 12 h 345"/>
                <a:gd name="T8" fmla="*/ 433 w 2594"/>
                <a:gd name="T9" fmla="*/ 0 h 345"/>
                <a:gd name="T10" fmla="*/ 2162 w 2594"/>
                <a:gd name="T11" fmla="*/ 0 h 345"/>
                <a:gd name="T12" fmla="*/ 2237 w 2594"/>
                <a:gd name="T13" fmla="*/ 12 h 345"/>
                <a:gd name="T14" fmla="*/ 2581 w 2594"/>
                <a:gd name="T15" fmla="*/ 323 h 345"/>
                <a:gd name="T16" fmla="*/ 2518 w 2594"/>
                <a:gd name="T17"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94" h="345">
                  <a:moveTo>
                    <a:pt x="2518" y="345"/>
                  </a:moveTo>
                  <a:cubicBezTo>
                    <a:pt x="76" y="345"/>
                    <a:pt x="76" y="345"/>
                    <a:pt x="76" y="345"/>
                  </a:cubicBezTo>
                  <a:cubicBezTo>
                    <a:pt x="28" y="345"/>
                    <a:pt x="0" y="335"/>
                    <a:pt x="14" y="323"/>
                  </a:cubicBezTo>
                  <a:cubicBezTo>
                    <a:pt x="358" y="12"/>
                    <a:pt x="358" y="12"/>
                    <a:pt x="358" y="12"/>
                  </a:cubicBezTo>
                  <a:cubicBezTo>
                    <a:pt x="365" y="6"/>
                    <a:pt x="399" y="0"/>
                    <a:pt x="433" y="0"/>
                  </a:cubicBezTo>
                  <a:cubicBezTo>
                    <a:pt x="2162" y="0"/>
                    <a:pt x="2162" y="0"/>
                    <a:pt x="2162" y="0"/>
                  </a:cubicBezTo>
                  <a:cubicBezTo>
                    <a:pt x="2196" y="0"/>
                    <a:pt x="2229" y="6"/>
                    <a:pt x="2237" y="12"/>
                  </a:cubicBezTo>
                  <a:cubicBezTo>
                    <a:pt x="2581" y="323"/>
                    <a:pt x="2581" y="323"/>
                    <a:pt x="2581" y="323"/>
                  </a:cubicBezTo>
                  <a:cubicBezTo>
                    <a:pt x="2594" y="335"/>
                    <a:pt x="2567" y="345"/>
                    <a:pt x="2518" y="34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4" name="ïṧḻîḑe">
              <a:extLst>
                <a:ext uri="{FF2B5EF4-FFF2-40B4-BE49-F238E27FC236}">
                  <a16:creationId xmlns:a16="http://schemas.microsoft.com/office/drawing/2014/main" xmlns="" id="{0BFD8AAC-742A-49FA-A644-AFC0849620B4}"/>
                </a:ext>
              </a:extLst>
            </p:cNvPr>
            <p:cNvSpPr/>
            <p:nvPr/>
          </p:nvSpPr>
          <p:spPr bwMode="auto">
            <a:xfrm>
              <a:off x="2885569" y="5876601"/>
              <a:ext cx="6335552" cy="135076"/>
            </a:xfrm>
            <a:custGeom>
              <a:avLst/>
              <a:gdLst>
                <a:gd name="T0" fmla="*/ 2574 w 2574"/>
                <a:gd name="T1" fmla="*/ 0 h 55"/>
                <a:gd name="T2" fmla="*/ 2508 w 2574"/>
                <a:gd name="T3" fmla="*/ 16 h 55"/>
                <a:gd name="T4" fmla="*/ 66 w 2574"/>
                <a:gd name="T5" fmla="*/ 16 h 55"/>
                <a:gd name="T6" fmla="*/ 0 w 2574"/>
                <a:gd name="T7" fmla="*/ 0 h 55"/>
                <a:gd name="T8" fmla="*/ 0 w 2574"/>
                <a:gd name="T9" fmla="*/ 0 h 55"/>
                <a:gd name="T10" fmla="*/ 0 w 2574"/>
                <a:gd name="T11" fmla="*/ 28 h 55"/>
                <a:gd name="T12" fmla="*/ 0 w 2574"/>
                <a:gd name="T13" fmla="*/ 39 h 55"/>
                <a:gd name="T14" fmla="*/ 66 w 2574"/>
                <a:gd name="T15" fmla="*/ 55 h 55"/>
                <a:gd name="T16" fmla="*/ 2508 w 2574"/>
                <a:gd name="T17" fmla="*/ 55 h 55"/>
                <a:gd name="T18" fmla="*/ 2574 w 2574"/>
                <a:gd name="T19" fmla="*/ 38 h 55"/>
                <a:gd name="T20" fmla="*/ 2574 w 2574"/>
                <a:gd name="T21" fmla="*/ 28 h 55"/>
                <a:gd name="T22" fmla="*/ 2574 w 2574"/>
                <a:gd name="T23" fmla="*/ 0 h 55"/>
                <a:gd name="T24" fmla="*/ 2574 w 2574"/>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4" h="55">
                  <a:moveTo>
                    <a:pt x="2574" y="0"/>
                  </a:moveTo>
                  <a:cubicBezTo>
                    <a:pt x="2574" y="9"/>
                    <a:pt x="2548" y="16"/>
                    <a:pt x="2508" y="16"/>
                  </a:cubicBezTo>
                  <a:cubicBezTo>
                    <a:pt x="66" y="16"/>
                    <a:pt x="66" y="16"/>
                    <a:pt x="66" y="16"/>
                  </a:cubicBezTo>
                  <a:cubicBezTo>
                    <a:pt x="27" y="16"/>
                    <a:pt x="1" y="9"/>
                    <a:pt x="0" y="0"/>
                  </a:cubicBezTo>
                  <a:cubicBezTo>
                    <a:pt x="0" y="0"/>
                    <a:pt x="0" y="0"/>
                    <a:pt x="0" y="0"/>
                  </a:cubicBezTo>
                  <a:cubicBezTo>
                    <a:pt x="0" y="28"/>
                    <a:pt x="0" y="28"/>
                    <a:pt x="0" y="28"/>
                  </a:cubicBezTo>
                  <a:cubicBezTo>
                    <a:pt x="0" y="39"/>
                    <a:pt x="0" y="39"/>
                    <a:pt x="0" y="39"/>
                  </a:cubicBezTo>
                  <a:cubicBezTo>
                    <a:pt x="1" y="48"/>
                    <a:pt x="26" y="55"/>
                    <a:pt x="66" y="55"/>
                  </a:cubicBezTo>
                  <a:cubicBezTo>
                    <a:pt x="2508" y="55"/>
                    <a:pt x="2508" y="55"/>
                    <a:pt x="2508" y="55"/>
                  </a:cubicBezTo>
                  <a:cubicBezTo>
                    <a:pt x="2548" y="55"/>
                    <a:pt x="2574" y="48"/>
                    <a:pt x="2574" y="38"/>
                  </a:cubicBezTo>
                  <a:cubicBezTo>
                    <a:pt x="2574" y="28"/>
                    <a:pt x="2574" y="28"/>
                    <a:pt x="2574" y="28"/>
                  </a:cubicBezTo>
                  <a:cubicBezTo>
                    <a:pt x="2574" y="0"/>
                    <a:pt x="2574" y="0"/>
                    <a:pt x="2574" y="0"/>
                  </a:cubicBezTo>
                  <a:cubicBezTo>
                    <a:pt x="2574" y="0"/>
                    <a:pt x="2574" y="0"/>
                    <a:pt x="2574" y="0"/>
                  </a:cubicBezTo>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5" name="íṡ1iḋê">
              <a:extLst>
                <a:ext uri="{FF2B5EF4-FFF2-40B4-BE49-F238E27FC236}">
                  <a16:creationId xmlns:a16="http://schemas.microsoft.com/office/drawing/2014/main" xmlns="" id="{D612F1C6-3C3D-40EB-A1F6-485B13CDBFA7}"/>
                </a:ext>
              </a:extLst>
            </p:cNvPr>
            <p:cNvSpPr/>
            <p:nvPr/>
          </p:nvSpPr>
          <p:spPr bwMode="auto">
            <a:xfrm>
              <a:off x="2860686" y="6004568"/>
              <a:ext cx="6384131" cy="132707"/>
            </a:xfrm>
            <a:custGeom>
              <a:avLst/>
              <a:gdLst>
                <a:gd name="T0" fmla="*/ 2554 w 2594"/>
                <a:gd name="T1" fmla="*/ 0 h 54"/>
                <a:gd name="T2" fmla="*/ 2519 w 2594"/>
                <a:gd name="T3" fmla="*/ 3 h 54"/>
                <a:gd name="T4" fmla="*/ 2519 w 2594"/>
                <a:gd name="T5" fmla="*/ 3 h 54"/>
                <a:gd name="T6" fmla="*/ 2519 w 2594"/>
                <a:gd name="T7" fmla="*/ 3 h 54"/>
                <a:gd name="T8" fmla="*/ 2519 w 2594"/>
                <a:gd name="T9" fmla="*/ 3 h 54"/>
                <a:gd name="T10" fmla="*/ 2519 w 2594"/>
                <a:gd name="T11" fmla="*/ 3 h 54"/>
                <a:gd name="T12" fmla="*/ 2519 w 2594"/>
                <a:gd name="T13" fmla="*/ 3 h 54"/>
                <a:gd name="T14" fmla="*/ 2519 w 2594"/>
                <a:gd name="T15" fmla="*/ 3 h 54"/>
                <a:gd name="T16" fmla="*/ 2518 w 2594"/>
                <a:gd name="T17" fmla="*/ 3 h 54"/>
                <a:gd name="T18" fmla="*/ 2518 w 2594"/>
                <a:gd name="T19" fmla="*/ 3 h 54"/>
                <a:gd name="T20" fmla="*/ 76 w 2594"/>
                <a:gd name="T21" fmla="*/ 3 h 54"/>
                <a:gd name="T22" fmla="*/ 76 w 2594"/>
                <a:gd name="T23" fmla="*/ 3 h 54"/>
                <a:gd name="T24" fmla="*/ 76 w 2594"/>
                <a:gd name="T25" fmla="*/ 3 h 54"/>
                <a:gd name="T26" fmla="*/ 76 w 2594"/>
                <a:gd name="T27" fmla="*/ 3 h 54"/>
                <a:gd name="T28" fmla="*/ 76 w 2594"/>
                <a:gd name="T29" fmla="*/ 3 h 54"/>
                <a:gd name="T30" fmla="*/ 76 w 2594"/>
                <a:gd name="T31" fmla="*/ 3 h 54"/>
                <a:gd name="T32" fmla="*/ 75 w 2594"/>
                <a:gd name="T33" fmla="*/ 3 h 54"/>
                <a:gd name="T34" fmla="*/ 75 w 2594"/>
                <a:gd name="T35" fmla="*/ 3 h 54"/>
                <a:gd name="T36" fmla="*/ 75 w 2594"/>
                <a:gd name="T37" fmla="*/ 3 h 54"/>
                <a:gd name="T38" fmla="*/ 40 w 2594"/>
                <a:gd name="T39" fmla="*/ 0 h 54"/>
                <a:gd name="T40" fmla="*/ 14 w 2594"/>
                <a:gd name="T41" fmla="*/ 28 h 54"/>
                <a:gd name="T42" fmla="*/ 76 w 2594"/>
                <a:gd name="T43" fmla="*/ 54 h 54"/>
                <a:gd name="T44" fmla="*/ 2518 w 2594"/>
                <a:gd name="T45" fmla="*/ 54 h 54"/>
                <a:gd name="T46" fmla="*/ 2581 w 2594"/>
                <a:gd name="T47" fmla="*/ 28 h 54"/>
                <a:gd name="T48" fmla="*/ 2554 w 2594"/>
                <a:gd name="T4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94" h="54">
                  <a:moveTo>
                    <a:pt x="2554" y="0"/>
                  </a:moveTo>
                  <a:cubicBezTo>
                    <a:pt x="2544" y="2"/>
                    <a:pt x="2533" y="3"/>
                    <a:pt x="2519" y="3"/>
                  </a:cubicBezTo>
                  <a:cubicBezTo>
                    <a:pt x="2519" y="3"/>
                    <a:pt x="2519" y="3"/>
                    <a:pt x="2519" y="3"/>
                  </a:cubicBezTo>
                  <a:cubicBezTo>
                    <a:pt x="2519" y="3"/>
                    <a:pt x="2519" y="3"/>
                    <a:pt x="2519" y="3"/>
                  </a:cubicBezTo>
                  <a:cubicBezTo>
                    <a:pt x="2519" y="3"/>
                    <a:pt x="2519" y="3"/>
                    <a:pt x="2519" y="3"/>
                  </a:cubicBezTo>
                  <a:cubicBezTo>
                    <a:pt x="2519" y="3"/>
                    <a:pt x="2519" y="3"/>
                    <a:pt x="2519" y="3"/>
                  </a:cubicBezTo>
                  <a:cubicBezTo>
                    <a:pt x="2519" y="3"/>
                    <a:pt x="2519" y="3"/>
                    <a:pt x="2519" y="3"/>
                  </a:cubicBezTo>
                  <a:cubicBezTo>
                    <a:pt x="2519" y="3"/>
                    <a:pt x="2519" y="3"/>
                    <a:pt x="2519" y="3"/>
                  </a:cubicBezTo>
                  <a:cubicBezTo>
                    <a:pt x="2519" y="3"/>
                    <a:pt x="2518" y="3"/>
                    <a:pt x="2518" y="3"/>
                  </a:cubicBezTo>
                  <a:cubicBezTo>
                    <a:pt x="2518" y="3"/>
                    <a:pt x="2518" y="3"/>
                    <a:pt x="2518"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62" y="3"/>
                    <a:pt x="50" y="2"/>
                    <a:pt x="40" y="0"/>
                  </a:cubicBezTo>
                  <a:cubicBezTo>
                    <a:pt x="14" y="28"/>
                    <a:pt x="14" y="28"/>
                    <a:pt x="14" y="28"/>
                  </a:cubicBezTo>
                  <a:cubicBezTo>
                    <a:pt x="0" y="42"/>
                    <a:pt x="28" y="54"/>
                    <a:pt x="76" y="54"/>
                  </a:cubicBezTo>
                  <a:cubicBezTo>
                    <a:pt x="2518" y="54"/>
                    <a:pt x="2518" y="54"/>
                    <a:pt x="2518" y="54"/>
                  </a:cubicBezTo>
                  <a:cubicBezTo>
                    <a:pt x="2567" y="54"/>
                    <a:pt x="2594" y="42"/>
                    <a:pt x="2581" y="28"/>
                  </a:cubicBezTo>
                  <a:cubicBezTo>
                    <a:pt x="2554" y="0"/>
                    <a:pt x="2554" y="0"/>
                    <a:pt x="2554"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6" name="îṧ1ïďé">
              <a:extLst>
                <a:ext uri="{FF2B5EF4-FFF2-40B4-BE49-F238E27FC236}">
                  <a16:creationId xmlns:a16="http://schemas.microsoft.com/office/drawing/2014/main" xmlns="" id="{94DE803D-C960-4E4F-B0B0-134F017695CB}"/>
                </a:ext>
              </a:extLst>
            </p:cNvPr>
            <p:cNvSpPr/>
            <p:nvPr/>
          </p:nvSpPr>
          <p:spPr bwMode="auto">
            <a:xfrm>
              <a:off x="2959031" y="6004568"/>
              <a:ext cx="6187441" cy="7109"/>
            </a:xfrm>
            <a:custGeom>
              <a:avLst/>
              <a:gdLst>
                <a:gd name="T0" fmla="*/ 2478 w 2514"/>
                <a:gd name="T1" fmla="*/ 3 h 3"/>
                <a:gd name="T2" fmla="*/ 2478 w 2514"/>
                <a:gd name="T3" fmla="*/ 3 h 3"/>
                <a:gd name="T4" fmla="*/ 36 w 2514"/>
                <a:gd name="T5" fmla="*/ 3 h 3"/>
                <a:gd name="T6" fmla="*/ 36 w 2514"/>
                <a:gd name="T7" fmla="*/ 3 h 3"/>
                <a:gd name="T8" fmla="*/ 36 w 2514"/>
                <a:gd name="T9" fmla="*/ 3 h 3"/>
                <a:gd name="T10" fmla="*/ 2478 w 2514"/>
                <a:gd name="T11" fmla="*/ 3 h 3"/>
                <a:gd name="T12" fmla="*/ 2478 w 2514"/>
                <a:gd name="T13" fmla="*/ 3 h 3"/>
                <a:gd name="T14" fmla="*/ 2479 w 2514"/>
                <a:gd name="T15" fmla="*/ 3 h 3"/>
                <a:gd name="T16" fmla="*/ 2479 w 2514"/>
                <a:gd name="T17" fmla="*/ 3 h 3"/>
                <a:gd name="T18" fmla="*/ 2479 w 2514"/>
                <a:gd name="T19" fmla="*/ 3 h 3"/>
                <a:gd name="T20" fmla="*/ 36 w 2514"/>
                <a:gd name="T21" fmla="*/ 3 h 3"/>
                <a:gd name="T22" fmla="*/ 36 w 2514"/>
                <a:gd name="T23" fmla="*/ 3 h 3"/>
                <a:gd name="T24" fmla="*/ 36 w 2514"/>
                <a:gd name="T25" fmla="*/ 3 h 3"/>
                <a:gd name="T26" fmla="*/ 2479 w 2514"/>
                <a:gd name="T27" fmla="*/ 3 h 3"/>
                <a:gd name="T28" fmla="*/ 2479 w 2514"/>
                <a:gd name="T29" fmla="*/ 3 h 3"/>
                <a:gd name="T30" fmla="*/ 2479 w 2514"/>
                <a:gd name="T31" fmla="*/ 3 h 3"/>
                <a:gd name="T32" fmla="*/ 36 w 2514"/>
                <a:gd name="T33" fmla="*/ 3 h 3"/>
                <a:gd name="T34" fmla="*/ 36 w 2514"/>
                <a:gd name="T35" fmla="*/ 3 h 3"/>
                <a:gd name="T36" fmla="*/ 36 w 2514"/>
                <a:gd name="T37" fmla="*/ 3 h 3"/>
                <a:gd name="T38" fmla="*/ 2479 w 2514"/>
                <a:gd name="T39" fmla="*/ 3 h 3"/>
                <a:gd name="T40" fmla="*/ 2479 w 2514"/>
                <a:gd name="T41" fmla="*/ 3 h 3"/>
                <a:gd name="T42" fmla="*/ 2479 w 2514"/>
                <a:gd name="T43" fmla="*/ 3 h 3"/>
                <a:gd name="T44" fmla="*/ 35 w 2514"/>
                <a:gd name="T45" fmla="*/ 3 h 3"/>
                <a:gd name="T46" fmla="*/ 35 w 2514"/>
                <a:gd name="T47" fmla="*/ 3 h 3"/>
                <a:gd name="T48" fmla="*/ 35 w 2514"/>
                <a:gd name="T49" fmla="*/ 3 h 3"/>
                <a:gd name="T50" fmla="*/ 0 w 2514"/>
                <a:gd name="T51" fmla="*/ 0 h 3"/>
                <a:gd name="T52" fmla="*/ 0 w 2514"/>
                <a:gd name="T53" fmla="*/ 0 h 3"/>
                <a:gd name="T54" fmla="*/ 35 w 2514"/>
                <a:gd name="T55" fmla="*/ 3 h 3"/>
                <a:gd name="T56" fmla="*/ 0 w 2514"/>
                <a:gd name="T57" fmla="*/ 0 h 3"/>
                <a:gd name="T58" fmla="*/ 2514 w 2514"/>
                <a:gd name="T59" fmla="*/ 0 h 3"/>
                <a:gd name="T60" fmla="*/ 2479 w 2514"/>
                <a:gd name="T61" fmla="*/ 3 h 3"/>
                <a:gd name="T62" fmla="*/ 2514 w 2514"/>
                <a:gd name="T63" fmla="*/ 0 h 3"/>
                <a:gd name="T64" fmla="*/ 2514 w 2514"/>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14" h="3">
                  <a:moveTo>
                    <a:pt x="2478" y="3"/>
                  </a:moveTo>
                  <a:cubicBezTo>
                    <a:pt x="2478" y="3"/>
                    <a:pt x="2478" y="3"/>
                    <a:pt x="2478" y="3"/>
                  </a:cubicBezTo>
                  <a:cubicBezTo>
                    <a:pt x="36" y="3"/>
                    <a:pt x="36" y="3"/>
                    <a:pt x="36" y="3"/>
                  </a:cubicBezTo>
                  <a:cubicBezTo>
                    <a:pt x="36" y="3"/>
                    <a:pt x="36" y="3"/>
                    <a:pt x="36" y="3"/>
                  </a:cubicBezTo>
                  <a:cubicBezTo>
                    <a:pt x="36" y="3"/>
                    <a:pt x="36" y="3"/>
                    <a:pt x="36" y="3"/>
                  </a:cubicBezTo>
                  <a:cubicBezTo>
                    <a:pt x="2478" y="3"/>
                    <a:pt x="2478" y="3"/>
                    <a:pt x="2478" y="3"/>
                  </a:cubicBezTo>
                  <a:cubicBezTo>
                    <a:pt x="2478" y="3"/>
                    <a:pt x="2478" y="3"/>
                    <a:pt x="2478" y="3"/>
                  </a:cubicBezTo>
                  <a:moveTo>
                    <a:pt x="2479" y="3"/>
                  </a:moveTo>
                  <a:cubicBezTo>
                    <a:pt x="2479" y="3"/>
                    <a:pt x="2479" y="3"/>
                    <a:pt x="2479" y="3"/>
                  </a:cubicBezTo>
                  <a:cubicBezTo>
                    <a:pt x="2479" y="3"/>
                    <a:pt x="2479" y="3"/>
                    <a:pt x="2479" y="3"/>
                  </a:cubicBezTo>
                  <a:moveTo>
                    <a:pt x="36" y="3"/>
                  </a:moveTo>
                  <a:cubicBezTo>
                    <a:pt x="36" y="3"/>
                    <a:pt x="36" y="3"/>
                    <a:pt x="36" y="3"/>
                  </a:cubicBezTo>
                  <a:cubicBezTo>
                    <a:pt x="36" y="3"/>
                    <a:pt x="36" y="3"/>
                    <a:pt x="36" y="3"/>
                  </a:cubicBezTo>
                  <a:moveTo>
                    <a:pt x="2479" y="3"/>
                  </a:moveTo>
                  <a:cubicBezTo>
                    <a:pt x="2479" y="3"/>
                    <a:pt x="2479" y="3"/>
                    <a:pt x="2479" y="3"/>
                  </a:cubicBezTo>
                  <a:cubicBezTo>
                    <a:pt x="2479" y="3"/>
                    <a:pt x="2479" y="3"/>
                    <a:pt x="2479" y="3"/>
                  </a:cubicBezTo>
                  <a:moveTo>
                    <a:pt x="36" y="3"/>
                  </a:moveTo>
                  <a:cubicBezTo>
                    <a:pt x="36" y="3"/>
                    <a:pt x="36" y="3"/>
                    <a:pt x="36" y="3"/>
                  </a:cubicBezTo>
                  <a:cubicBezTo>
                    <a:pt x="36" y="3"/>
                    <a:pt x="36" y="3"/>
                    <a:pt x="36" y="3"/>
                  </a:cubicBezTo>
                  <a:moveTo>
                    <a:pt x="2479" y="3"/>
                  </a:moveTo>
                  <a:cubicBezTo>
                    <a:pt x="2479" y="3"/>
                    <a:pt x="2479" y="3"/>
                    <a:pt x="2479" y="3"/>
                  </a:cubicBezTo>
                  <a:cubicBezTo>
                    <a:pt x="2479" y="3"/>
                    <a:pt x="2479" y="3"/>
                    <a:pt x="2479" y="3"/>
                  </a:cubicBezTo>
                  <a:moveTo>
                    <a:pt x="35" y="3"/>
                  </a:moveTo>
                  <a:cubicBezTo>
                    <a:pt x="35" y="3"/>
                    <a:pt x="35" y="3"/>
                    <a:pt x="35" y="3"/>
                  </a:cubicBezTo>
                  <a:cubicBezTo>
                    <a:pt x="35" y="3"/>
                    <a:pt x="35" y="3"/>
                    <a:pt x="35" y="3"/>
                  </a:cubicBezTo>
                  <a:moveTo>
                    <a:pt x="0" y="0"/>
                  </a:moveTo>
                  <a:cubicBezTo>
                    <a:pt x="0" y="0"/>
                    <a:pt x="0" y="0"/>
                    <a:pt x="0" y="0"/>
                  </a:cubicBezTo>
                  <a:cubicBezTo>
                    <a:pt x="10" y="2"/>
                    <a:pt x="22" y="3"/>
                    <a:pt x="35" y="3"/>
                  </a:cubicBezTo>
                  <a:cubicBezTo>
                    <a:pt x="22" y="3"/>
                    <a:pt x="10" y="2"/>
                    <a:pt x="0" y="0"/>
                  </a:cubicBezTo>
                  <a:moveTo>
                    <a:pt x="2514" y="0"/>
                  </a:moveTo>
                  <a:cubicBezTo>
                    <a:pt x="2504" y="2"/>
                    <a:pt x="2493" y="3"/>
                    <a:pt x="2479" y="3"/>
                  </a:cubicBezTo>
                  <a:cubicBezTo>
                    <a:pt x="2493" y="3"/>
                    <a:pt x="2504" y="2"/>
                    <a:pt x="2514" y="0"/>
                  </a:cubicBezTo>
                  <a:cubicBezTo>
                    <a:pt x="2514" y="0"/>
                    <a:pt x="2514" y="0"/>
                    <a:pt x="2514" y="0"/>
                  </a:cubicBezTo>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7" name="í$ļïďè">
              <a:extLst>
                <a:ext uri="{FF2B5EF4-FFF2-40B4-BE49-F238E27FC236}">
                  <a16:creationId xmlns:a16="http://schemas.microsoft.com/office/drawing/2014/main" xmlns="" id="{3543869B-9A4A-44FB-848D-0C16E2EB705C}"/>
                </a:ext>
              </a:extLst>
            </p:cNvPr>
            <p:cNvSpPr/>
            <p:nvPr/>
          </p:nvSpPr>
          <p:spPr bwMode="auto">
            <a:xfrm>
              <a:off x="3483933" y="5117094"/>
              <a:ext cx="5141193" cy="444330"/>
            </a:xfrm>
            <a:custGeom>
              <a:avLst/>
              <a:gdLst>
                <a:gd name="T0" fmla="*/ 2066 w 2089"/>
                <a:gd name="T1" fmla="*/ 181 h 181"/>
                <a:gd name="T2" fmla="*/ 23 w 2089"/>
                <a:gd name="T3" fmla="*/ 181 h 181"/>
                <a:gd name="T4" fmla="*/ 3 w 2089"/>
                <a:gd name="T5" fmla="*/ 175 h 181"/>
                <a:gd name="T6" fmla="*/ 176 w 2089"/>
                <a:gd name="T7" fmla="*/ 4 h 181"/>
                <a:gd name="T8" fmla="*/ 201 w 2089"/>
                <a:gd name="T9" fmla="*/ 0 h 181"/>
                <a:gd name="T10" fmla="*/ 1887 w 2089"/>
                <a:gd name="T11" fmla="*/ 0 h 181"/>
                <a:gd name="T12" fmla="*/ 1913 w 2089"/>
                <a:gd name="T13" fmla="*/ 4 h 181"/>
                <a:gd name="T14" fmla="*/ 2085 w 2089"/>
                <a:gd name="T15" fmla="*/ 175 h 181"/>
                <a:gd name="T16" fmla="*/ 2066 w 2089"/>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9" h="181">
                  <a:moveTo>
                    <a:pt x="2066" y="181"/>
                  </a:moveTo>
                  <a:cubicBezTo>
                    <a:pt x="23" y="181"/>
                    <a:pt x="23" y="181"/>
                    <a:pt x="23" y="181"/>
                  </a:cubicBezTo>
                  <a:cubicBezTo>
                    <a:pt x="9" y="181"/>
                    <a:pt x="0" y="178"/>
                    <a:pt x="3" y="175"/>
                  </a:cubicBezTo>
                  <a:cubicBezTo>
                    <a:pt x="176" y="4"/>
                    <a:pt x="176" y="4"/>
                    <a:pt x="176" y="4"/>
                  </a:cubicBezTo>
                  <a:cubicBezTo>
                    <a:pt x="178" y="2"/>
                    <a:pt x="189" y="0"/>
                    <a:pt x="201" y="0"/>
                  </a:cubicBezTo>
                  <a:cubicBezTo>
                    <a:pt x="1887" y="0"/>
                    <a:pt x="1887" y="0"/>
                    <a:pt x="1887" y="0"/>
                  </a:cubicBezTo>
                  <a:cubicBezTo>
                    <a:pt x="1899" y="0"/>
                    <a:pt x="1910" y="2"/>
                    <a:pt x="1913" y="4"/>
                  </a:cubicBezTo>
                  <a:cubicBezTo>
                    <a:pt x="2085" y="175"/>
                    <a:pt x="2085" y="175"/>
                    <a:pt x="2085" y="175"/>
                  </a:cubicBezTo>
                  <a:cubicBezTo>
                    <a:pt x="2089" y="178"/>
                    <a:pt x="2080" y="181"/>
                    <a:pt x="2066" y="181"/>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8" name="iṩļíďè">
              <a:extLst>
                <a:ext uri="{FF2B5EF4-FFF2-40B4-BE49-F238E27FC236}">
                  <a16:creationId xmlns:a16="http://schemas.microsoft.com/office/drawing/2014/main" xmlns="" id="{47C69901-9290-47AC-96E6-0A7DBAC8D34C}"/>
                </a:ext>
              </a:extLst>
            </p:cNvPr>
            <p:cNvSpPr/>
            <p:nvPr/>
          </p:nvSpPr>
          <p:spPr bwMode="auto">
            <a:xfrm>
              <a:off x="5234000" y="5606449"/>
              <a:ext cx="1641059" cy="263043"/>
            </a:xfrm>
            <a:custGeom>
              <a:avLst/>
              <a:gdLst>
                <a:gd name="T0" fmla="*/ 639 w 667"/>
                <a:gd name="T1" fmla="*/ 107 h 107"/>
                <a:gd name="T2" fmla="*/ 27 w 667"/>
                <a:gd name="T3" fmla="*/ 107 h 107"/>
                <a:gd name="T4" fmla="*/ 1 w 667"/>
                <a:gd name="T5" fmla="*/ 100 h 107"/>
                <a:gd name="T6" fmla="*/ 28 w 667"/>
                <a:gd name="T7" fmla="*/ 6 h 107"/>
                <a:gd name="T8" fmla="*/ 56 w 667"/>
                <a:gd name="T9" fmla="*/ 0 h 107"/>
                <a:gd name="T10" fmla="*/ 611 w 667"/>
                <a:gd name="T11" fmla="*/ 0 h 107"/>
                <a:gd name="T12" fmla="*/ 639 w 667"/>
                <a:gd name="T13" fmla="*/ 6 h 107"/>
                <a:gd name="T14" fmla="*/ 666 w 667"/>
                <a:gd name="T15" fmla="*/ 100 h 107"/>
                <a:gd name="T16" fmla="*/ 639 w 667"/>
                <a:gd name="T1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7" h="107">
                  <a:moveTo>
                    <a:pt x="639" y="107"/>
                  </a:moveTo>
                  <a:cubicBezTo>
                    <a:pt x="27" y="107"/>
                    <a:pt x="27" y="107"/>
                    <a:pt x="27" y="107"/>
                  </a:cubicBezTo>
                  <a:cubicBezTo>
                    <a:pt x="12" y="107"/>
                    <a:pt x="0" y="104"/>
                    <a:pt x="1" y="100"/>
                  </a:cubicBezTo>
                  <a:cubicBezTo>
                    <a:pt x="28" y="6"/>
                    <a:pt x="28" y="6"/>
                    <a:pt x="28" y="6"/>
                  </a:cubicBezTo>
                  <a:cubicBezTo>
                    <a:pt x="29" y="2"/>
                    <a:pt x="41" y="0"/>
                    <a:pt x="56" y="0"/>
                  </a:cubicBezTo>
                  <a:cubicBezTo>
                    <a:pt x="611" y="0"/>
                    <a:pt x="611" y="0"/>
                    <a:pt x="611" y="0"/>
                  </a:cubicBezTo>
                  <a:cubicBezTo>
                    <a:pt x="625" y="0"/>
                    <a:pt x="638" y="2"/>
                    <a:pt x="639" y="6"/>
                  </a:cubicBezTo>
                  <a:cubicBezTo>
                    <a:pt x="666" y="100"/>
                    <a:pt x="666" y="100"/>
                    <a:pt x="666" y="100"/>
                  </a:cubicBezTo>
                  <a:cubicBezTo>
                    <a:pt x="667" y="104"/>
                    <a:pt x="655" y="107"/>
                    <a:pt x="639" y="107"/>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9" name="iŝļîḍê">
              <a:extLst>
                <a:ext uri="{FF2B5EF4-FFF2-40B4-BE49-F238E27FC236}">
                  <a16:creationId xmlns:a16="http://schemas.microsoft.com/office/drawing/2014/main" xmlns="" id="{7E6E08F6-F941-422A-85BE-1E3DAF783A1B}"/>
                </a:ext>
              </a:extLst>
            </p:cNvPr>
            <p:cNvSpPr/>
            <p:nvPr/>
          </p:nvSpPr>
          <p:spPr bwMode="auto">
            <a:xfrm>
              <a:off x="3707875" y="5352885"/>
              <a:ext cx="637465" cy="75832"/>
            </a:xfrm>
            <a:custGeom>
              <a:avLst/>
              <a:gdLst>
                <a:gd name="T0" fmla="*/ 144 w 259"/>
                <a:gd name="T1" fmla="*/ 0 h 31"/>
                <a:gd name="T2" fmla="*/ 39 w 259"/>
                <a:gd name="T3" fmla="*/ 0 h 31"/>
                <a:gd name="T4" fmla="*/ 25 w 259"/>
                <a:gd name="T5" fmla="*/ 3 h 31"/>
                <a:gd name="T6" fmla="*/ 1 w 259"/>
                <a:gd name="T7" fmla="*/ 27 h 31"/>
                <a:gd name="T8" fmla="*/ 10 w 259"/>
                <a:gd name="T9" fmla="*/ 31 h 31"/>
                <a:gd name="T10" fmla="*/ 118 w 259"/>
                <a:gd name="T11" fmla="*/ 31 h 31"/>
                <a:gd name="T12" fmla="*/ 226 w 259"/>
                <a:gd name="T13" fmla="*/ 31 h 31"/>
                <a:gd name="T14" fmla="*/ 240 w 259"/>
                <a:gd name="T15" fmla="*/ 27 h 31"/>
                <a:gd name="T16" fmla="*/ 258 w 259"/>
                <a:gd name="T17" fmla="*/ 3 h 31"/>
                <a:gd name="T18" fmla="*/ 248 w 259"/>
                <a:gd name="T19" fmla="*/ 0 h 31"/>
                <a:gd name="T20" fmla="*/ 144 w 259"/>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31">
                  <a:moveTo>
                    <a:pt x="144" y="0"/>
                  </a:moveTo>
                  <a:cubicBezTo>
                    <a:pt x="39" y="0"/>
                    <a:pt x="39" y="0"/>
                    <a:pt x="39" y="0"/>
                  </a:cubicBezTo>
                  <a:cubicBezTo>
                    <a:pt x="33" y="0"/>
                    <a:pt x="26" y="2"/>
                    <a:pt x="25" y="3"/>
                  </a:cubicBezTo>
                  <a:cubicBezTo>
                    <a:pt x="1" y="27"/>
                    <a:pt x="1" y="27"/>
                    <a:pt x="1" y="27"/>
                  </a:cubicBezTo>
                  <a:cubicBezTo>
                    <a:pt x="0" y="29"/>
                    <a:pt x="4" y="31"/>
                    <a:pt x="10" y="31"/>
                  </a:cubicBezTo>
                  <a:cubicBezTo>
                    <a:pt x="118" y="31"/>
                    <a:pt x="118" y="31"/>
                    <a:pt x="118" y="31"/>
                  </a:cubicBezTo>
                  <a:cubicBezTo>
                    <a:pt x="226" y="31"/>
                    <a:pt x="226" y="31"/>
                    <a:pt x="226" y="31"/>
                  </a:cubicBezTo>
                  <a:cubicBezTo>
                    <a:pt x="233" y="31"/>
                    <a:pt x="239" y="29"/>
                    <a:pt x="240" y="27"/>
                  </a:cubicBezTo>
                  <a:cubicBezTo>
                    <a:pt x="258" y="3"/>
                    <a:pt x="258" y="3"/>
                    <a:pt x="258" y="3"/>
                  </a:cubicBezTo>
                  <a:cubicBezTo>
                    <a:pt x="259" y="2"/>
                    <a:pt x="255" y="0"/>
                    <a:pt x="248" y="0"/>
                  </a:cubicBezTo>
                  <a:lnTo>
                    <a:pt x="144"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0" name="íŝļíḓe">
              <a:extLst>
                <a:ext uri="{FF2B5EF4-FFF2-40B4-BE49-F238E27FC236}">
                  <a16:creationId xmlns:a16="http://schemas.microsoft.com/office/drawing/2014/main" xmlns="" id="{557CAA07-FEA1-441F-8D25-BB872873F894}"/>
                </a:ext>
              </a:extLst>
            </p:cNvPr>
            <p:cNvSpPr/>
            <p:nvPr/>
          </p:nvSpPr>
          <p:spPr bwMode="auto">
            <a:xfrm>
              <a:off x="4382071" y="5352885"/>
              <a:ext cx="334136" cy="75832"/>
            </a:xfrm>
            <a:custGeom>
              <a:avLst/>
              <a:gdLst>
                <a:gd name="T0" fmla="*/ 107 w 136"/>
                <a:gd name="T1" fmla="*/ 31 h 31"/>
                <a:gd name="T2" fmla="*/ 11 w 136"/>
                <a:gd name="T3" fmla="*/ 31 h 31"/>
                <a:gd name="T4" fmla="*/ 1 w 136"/>
                <a:gd name="T5" fmla="*/ 28 h 31"/>
                <a:gd name="T6" fmla="*/ 18 w 136"/>
                <a:gd name="T7" fmla="*/ 3 h 31"/>
                <a:gd name="T8" fmla="*/ 32 w 136"/>
                <a:gd name="T9" fmla="*/ 0 h 31"/>
                <a:gd name="T10" fmla="*/ 125 w 136"/>
                <a:gd name="T11" fmla="*/ 0 h 31"/>
                <a:gd name="T12" fmla="*/ 135 w 136"/>
                <a:gd name="T13" fmla="*/ 3 h 31"/>
                <a:gd name="T14" fmla="*/ 121 w 136"/>
                <a:gd name="T15" fmla="*/ 28 h 31"/>
                <a:gd name="T16" fmla="*/ 107 w 136"/>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31">
                  <a:moveTo>
                    <a:pt x="107" y="31"/>
                  </a:moveTo>
                  <a:cubicBezTo>
                    <a:pt x="11" y="31"/>
                    <a:pt x="11" y="31"/>
                    <a:pt x="11" y="31"/>
                  </a:cubicBezTo>
                  <a:cubicBezTo>
                    <a:pt x="5" y="31"/>
                    <a:pt x="0" y="29"/>
                    <a:pt x="1" y="28"/>
                  </a:cubicBezTo>
                  <a:cubicBezTo>
                    <a:pt x="18" y="3"/>
                    <a:pt x="18" y="3"/>
                    <a:pt x="18" y="3"/>
                  </a:cubicBezTo>
                  <a:cubicBezTo>
                    <a:pt x="19" y="1"/>
                    <a:pt x="25" y="0"/>
                    <a:pt x="32" y="0"/>
                  </a:cubicBezTo>
                  <a:cubicBezTo>
                    <a:pt x="125" y="0"/>
                    <a:pt x="125" y="0"/>
                    <a:pt x="125" y="0"/>
                  </a:cubicBezTo>
                  <a:cubicBezTo>
                    <a:pt x="131" y="0"/>
                    <a:pt x="136" y="1"/>
                    <a:pt x="135" y="3"/>
                  </a:cubicBezTo>
                  <a:cubicBezTo>
                    <a:pt x="121" y="28"/>
                    <a:pt x="121" y="28"/>
                    <a:pt x="121" y="28"/>
                  </a:cubicBezTo>
                  <a:cubicBezTo>
                    <a:pt x="120" y="29"/>
                    <a:pt x="114" y="31"/>
                    <a:pt x="107"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1" name="íṩļíḑè">
              <a:extLst>
                <a:ext uri="{FF2B5EF4-FFF2-40B4-BE49-F238E27FC236}">
                  <a16:creationId xmlns:a16="http://schemas.microsoft.com/office/drawing/2014/main" xmlns="" id="{C0A513B2-2E30-49E6-9D34-A0C8DA59E695}"/>
                </a:ext>
              </a:extLst>
            </p:cNvPr>
            <p:cNvSpPr/>
            <p:nvPr/>
          </p:nvSpPr>
          <p:spPr bwMode="auto">
            <a:xfrm>
              <a:off x="4763603" y="5352885"/>
              <a:ext cx="322287" cy="75832"/>
            </a:xfrm>
            <a:custGeom>
              <a:avLst/>
              <a:gdLst>
                <a:gd name="T0" fmla="*/ 107 w 131"/>
                <a:gd name="T1" fmla="*/ 31 h 31"/>
                <a:gd name="T2" fmla="*/ 11 w 131"/>
                <a:gd name="T3" fmla="*/ 31 h 31"/>
                <a:gd name="T4" fmla="*/ 1 w 131"/>
                <a:gd name="T5" fmla="*/ 28 h 31"/>
                <a:gd name="T6" fmla="*/ 14 w 131"/>
                <a:gd name="T7" fmla="*/ 3 h 31"/>
                <a:gd name="T8" fmla="*/ 27 w 131"/>
                <a:gd name="T9" fmla="*/ 0 h 31"/>
                <a:gd name="T10" fmla="*/ 120 w 131"/>
                <a:gd name="T11" fmla="*/ 0 h 31"/>
                <a:gd name="T12" fmla="*/ 131 w 131"/>
                <a:gd name="T13" fmla="*/ 3 h 31"/>
                <a:gd name="T14" fmla="*/ 120 w 131"/>
                <a:gd name="T15" fmla="*/ 28 h 31"/>
                <a:gd name="T16" fmla="*/ 107 w 1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31">
                  <a:moveTo>
                    <a:pt x="107" y="31"/>
                  </a:moveTo>
                  <a:cubicBezTo>
                    <a:pt x="11" y="31"/>
                    <a:pt x="11" y="31"/>
                    <a:pt x="11" y="31"/>
                  </a:cubicBezTo>
                  <a:cubicBezTo>
                    <a:pt x="5" y="31"/>
                    <a:pt x="0" y="29"/>
                    <a:pt x="1" y="28"/>
                  </a:cubicBezTo>
                  <a:cubicBezTo>
                    <a:pt x="14" y="3"/>
                    <a:pt x="14" y="3"/>
                    <a:pt x="14" y="3"/>
                  </a:cubicBezTo>
                  <a:cubicBezTo>
                    <a:pt x="15" y="1"/>
                    <a:pt x="21" y="0"/>
                    <a:pt x="27" y="0"/>
                  </a:cubicBezTo>
                  <a:cubicBezTo>
                    <a:pt x="120" y="0"/>
                    <a:pt x="120" y="0"/>
                    <a:pt x="120" y="0"/>
                  </a:cubicBezTo>
                  <a:cubicBezTo>
                    <a:pt x="126" y="0"/>
                    <a:pt x="131" y="1"/>
                    <a:pt x="131" y="3"/>
                  </a:cubicBezTo>
                  <a:cubicBezTo>
                    <a:pt x="120" y="28"/>
                    <a:pt x="120" y="28"/>
                    <a:pt x="120" y="28"/>
                  </a:cubicBezTo>
                  <a:cubicBezTo>
                    <a:pt x="120" y="29"/>
                    <a:pt x="114" y="31"/>
                    <a:pt x="107"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2" name="islïḋé">
              <a:extLst>
                <a:ext uri="{FF2B5EF4-FFF2-40B4-BE49-F238E27FC236}">
                  <a16:creationId xmlns:a16="http://schemas.microsoft.com/office/drawing/2014/main" xmlns="" id="{01A12A14-97E1-4900-8AE4-15FCE58F31C1}"/>
                </a:ext>
              </a:extLst>
            </p:cNvPr>
            <p:cNvSpPr/>
            <p:nvPr/>
          </p:nvSpPr>
          <p:spPr bwMode="auto">
            <a:xfrm>
              <a:off x="5145134" y="5352885"/>
              <a:ext cx="312808" cy="75832"/>
            </a:xfrm>
            <a:custGeom>
              <a:avLst/>
              <a:gdLst>
                <a:gd name="T0" fmla="*/ 107 w 127"/>
                <a:gd name="T1" fmla="*/ 31 h 31"/>
                <a:gd name="T2" fmla="*/ 11 w 127"/>
                <a:gd name="T3" fmla="*/ 31 h 31"/>
                <a:gd name="T4" fmla="*/ 0 w 127"/>
                <a:gd name="T5" fmla="*/ 28 h 31"/>
                <a:gd name="T6" fmla="*/ 10 w 127"/>
                <a:gd name="T7" fmla="*/ 3 h 31"/>
                <a:gd name="T8" fmla="*/ 22 w 127"/>
                <a:gd name="T9" fmla="*/ 0 h 31"/>
                <a:gd name="T10" fmla="*/ 115 w 127"/>
                <a:gd name="T11" fmla="*/ 0 h 31"/>
                <a:gd name="T12" fmla="*/ 126 w 127"/>
                <a:gd name="T13" fmla="*/ 3 h 31"/>
                <a:gd name="T14" fmla="*/ 120 w 127"/>
                <a:gd name="T15" fmla="*/ 28 h 31"/>
                <a:gd name="T16" fmla="*/ 107 w 12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1">
                  <a:moveTo>
                    <a:pt x="107" y="31"/>
                  </a:moveTo>
                  <a:cubicBezTo>
                    <a:pt x="11" y="31"/>
                    <a:pt x="11" y="31"/>
                    <a:pt x="11" y="31"/>
                  </a:cubicBezTo>
                  <a:cubicBezTo>
                    <a:pt x="5" y="31"/>
                    <a:pt x="0" y="29"/>
                    <a:pt x="0" y="28"/>
                  </a:cubicBezTo>
                  <a:cubicBezTo>
                    <a:pt x="10" y="3"/>
                    <a:pt x="10" y="3"/>
                    <a:pt x="10" y="3"/>
                  </a:cubicBezTo>
                  <a:cubicBezTo>
                    <a:pt x="10" y="1"/>
                    <a:pt x="16" y="0"/>
                    <a:pt x="22" y="0"/>
                  </a:cubicBezTo>
                  <a:cubicBezTo>
                    <a:pt x="115" y="0"/>
                    <a:pt x="115" y="0"/>
                    <a:pt x="115" y="0"/>
                  </a:cubicBezTo>
                  <a:cubicBezTo>
                    <a:pt x="122" y="0"/>
                    <a:pt x="127" y="1"/>
                    <a:pt x="126" y="3"/>
                  </a:cubicBezTo>
                  <a:cubicBezTo>
                    <a:pt x="120" y="28"/>
                    <a:pt x="120" y="28"/>
                    <a:pt x="120" y="28"/>
                  </a:cubicBezTo>
                  <a:cubicBezTo>
                    <a:pt x="119" y="29"/>
                    <a:pt x="114" y="31"/>
                    <a:pt x="107"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3" name="ïSḻîḑe">
              <a:extLst>
                <a:ext uri="{FF2B5EF4-FFF2-40B4-BE49-F238E27FC236}">
                  <a16:creationId xmlns:a16="http://schemas.microsoft.com/office/drawing/2014/main" xmlns="" id="{AA225BF7-30A5-487F-9C47-90BB91E60F1B}"/>
                </a:ext>
              </a:extLst>
            </p:cNvPr>
            <p:cNvSpPr/>
            <p:nvPr/>
          </p:nvSpPr>
          <p:spPr bwMode="auto">
            <a:xfrm>
              <a:off x="5905827" y="5352885"/>
              <a:ext cx="295035" cy="75832"/>
            </a:xfrm>
            <a:custGeom>
              <a:avLst/>
              <a:gdLst>
                <a:gd name="T0" fmla="*/ 108 w 120"/>
                <a:gd name="T1" fmla="*/ 31 h 31"/>
                <a:gd name="T2" fmla="*/ 12 w 120"/>
                <a:gd name="T3" fmla="*/ 31 h 31"/>
                <a:gd name="T4" fmla="*/ 0 w 120"/>
                <a:gd name="T5" fmla="*/ 28 h 31"/>
                <a:gd name="T6" fmla="*/ 2 w 120"/>
                <a:gd name="T7" fmla="*/ 3 h 31"/>
                <a:gd name="T8" fmla="*/ 14 w 120"/>
                <a:gd name="T9" fmla="*/ 0 h 31"/>
                <a:gd name="T10" fmla="*/ 107 w 120"/>
                <a:gd name="T11" fmla="*/ 0 h 31"/>
                <a:gd name="T12" fmla="*/ 119 w 120"/>
                <a:gd name="T13" fmla="*/ 3 h 31"/>
                <a:gd name="T14" fmla="*/ 120 w 120"/>
                <a:gd name="T15" fmla="*/ 28 h 31"/>
                <a:gd name="T16" fmla="*/ 108 w 1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31">
                  <a:moveTo>
                    <a:pt x="108" y="31"/>
                  </a:moveTo>
                  <a:cubicBezTo>
                    <a:pt x="12" y="31"/>
                    <a:pt x="12" y="31"/>
                    <a:pt x="12" y="31"/>
                  </a:cubicBezTo>
                  <a:cubicBezTo>
                    <a:pt x="6" y="31"/>
                    <a:pt x="0" y="29"/>
                    <a:pt x="0" y="28"/>
                  </a:cubicBezTo>
                  <a:cubicBezTo>
                    <a:pt x="2" y="3"/>
                    <a:pt x="2" y="3"/>
                    <a:pt x="2" y="3"/>
                  </a:cubicBezTo>
                  <a:cubicBezTo>
                    <a:pt x="2" y="1"/>
                    <a:pt x="7" y="0"/>
                    <a:pt x="14" y="0"/>
                  </a:cubicBezTo>
                  <a:cubicBezTo>
                    <a:pt x="107" y="0"/>
                    <a:pt x="107" y="0"/>
                    <a:pt x="107" y="0"/>
                  </a:cubicBezTo>
                  <a:cubicBezTo>
                    <a:pt x="113" y="0"/>
                    <a:pt x="118" y="1"/>
                    <a:pt x="119" y="3"/>
                  </a:cubicBezTo>
                  <a:cubicBezTo>
                    <a:pt x="120" y="28"/>
                    <a:pt x="120" y="28"/>
                    <a:pt x="120" y="28"/>
                  </a:cubicBezTo>
                  <a:cubicBezTo>
                    <a:pt x="120" y="29"/>
                    <a:pt x="115" y="31"/>
                    <a:pt x="108"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4" name="îşļîďé">
              <a:extLst>
                <a:ext uri="{FF2B5EF4-FFF2-40B4-BE49-F238E27FC236}">
                  <a16:creationId xmlns:a16="http://schemas.microsoft.com/office/drawing/2014/main" xmlns="" id="{1ADC9364-7004-40F2-A839-CBBE6657C3EC}"/>
                </a:ext>
              </a:extLst>
            </p:cNvPr>
            <p:cNvSpPr/>
            <p:nvPr/>
          </p:nvSpPr>
          <p:spPr bwMode="auto">
            <a:xfrm>
              <a:off x="5524295" y="5352885"/>
              <a:ext cx="302145" cy="75832"/>
            </a:xfrm>
            <a:custGeom>
              <a:avLst/>
              <a:gdLst>
                <a:gd name="T0" fmla="*/ 108 w 123"/>
                <a:gd name="T1" fmla="*/ 31 h 31"/>
                <a:gd name="T2" fmla="*/ 12 w 123"/>
                <a:gd name="T3" fmla="*/ 31 h 31"/>
                <a:gd name="T4" fmla="*/ 1 w 123"/>
                <a:gd name="T5" fmla="*/ 28 h 31"/>
                <a:gd name="T6" fmla="*/ 6 w 123"/>
                <a:gd name="T7" fmla="*/ 3 h 31"/>
                <a:gd name="T8" fmla="*/ 19 w 123"/>
                <a:gd name="T9" fmla="*/ 0 h 31"/>
                <a:gd name="T10" fmla="*/ 111 w 123"/>
                <a:gd name="T11" fmla="*/ 0 h 31"/>
                <a:gd name="T12" fmla="*/ 123 w 123"/>
                <a:gd name="T13" fmla="*/ 3 h 31"/>
                <a:gd name="T14" fmla="*/ 120 w 123"/>
                <a:gd name="T15" fmla="*/ 28 h 31"/>
                <a:gd name="T16" fmla="*/ 108 w 12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31">
                  <a:moveTo>
                    <a:pt x="108" y="31"/>
                  </a:moveTo>
                  <a:cubicBezTo>
                    <a:pt x="12" y="31"/>
                    <a:pt x="12" y="31"/>
                    <a:pt x="12" y="31"/>
                  </a:cubicBezTo>
                  <a:cubicBezTo>
                    <a:pt x="6" y="31"/>
                    <a:pt x="0" y="29"/>
                    <a:pt x="1" y="28"/>
                  </a:cubicBezTo>
                  <a:cubicBezTo>
                    <a:pt x="6" y="3"/>
                    <a:pt x="6" y="3"/>
                    <a:pt x="6" y="3"/>
                  </a:cubicBezTo>
                  <a:cubicBezTo>
                    <a:pt x="7" y="1"/>
                    <a:pt x="12" y="0"/>
                    <a:pt x="19" y="0"/>
                  </a:cubicBezTo>
                  <a:cubicBezTo>
                    <a:pt x="111" y="0"/>
                    <a:pt x="111" y="0"/>
                    <a:pt x="111" y="0"/>
                  </a:cubicBezTo>
                  <a:cubicBezTo>
                    <a:pt x="118" y="0"/>
                    <a:pt x="123" y="1"/>
                    <a:pt x="123" y="3"/>
                  </a:cubicBezTo>
                  <a:cubicBezTo>
                    <a:pt x="120" y="28"/>
                    <a:pt x="120" y="28"/>
                    <a:pt x="120" y="28"/>
                  </a:cubicBezTo>
                  <a:cubicBezTo>
                    <a:pt x="120" y="29"/>
                    <a:pt x="115" y="31"/>
                    <a:pt x="108"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5" name="išľiḍe">
              <a:extLst>
                <a:ext uri="{FF2B5EF4-FFF2-40B4-BE49-F238E27FC236}">
                  <a16:creationId xmlns:a16="http://schemas.microsoft.com/office/drawing/2014/main" xmlns="" id="{0C903694-D97E-42C0-8CA6-D6CC3C077CA5}"/>
                </a:ext>
              </a:extLst>
            </p:cNvPr>
            <p:cNvSpPr/>
            <p:nvPr/>
          </p:nvSpPr>
          <p:spPr bwMode="auto">
            <a:xfrm>
              <a:off x="6279064" y="5352885"/>
              <a:ext cx="303329" cy="75832"/>
            </a:xfrm>
            <a:custGeom>
              <a:avLst/>
              <a:gdLst>
                <a:gd name="T0" fmla="*/ 111 w 123"/>
                <a:gd name="T1" fmla="*/ 31 h 31"/>
                <a:gd name="T2" fmla="*/ 15 w 123"/>
                <a:gd name="T3" fmla="*/ 31 h 31"/>
                <a:gd name="T4" fmla="*/ 3 w 123"/>
                <a:gd name="T5" fmla="*/ 28 h 31"/>
                <a:gd name="T6" fmla="*/ 1 w 123"/>
                <a:gd name="T7" fmla="*/ 3 h 31"/>
                <a:gd name="T8" fmla="*/ 12 w 123"/>
                <a:gd name="T9" fmla="*/ 0 h 31"/>
                <a:gd name="T10" fmla="*/ 105 w 123"/>
                <a:gd name="T11" fmla="*/ 0 h 31"/>
                <a:gd name="T12" fmla="*/ 117 w 123"/>
                <a:gd name="T13" fmla="*/ 3 h 31"/>
                <a:gd name="T14" fmla="*/ 123 w 123"/>
                <a:gd name="T15" fmla="*/ 28 h 31"/>
                <a:gd name="T16" fmla="*/ 111 w 12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31">
                  <a:moveTo>
                    <a:pt x="111" y="31"/>
                  </a:moveTo>
                  <a:cubicBezTo>
                    <a:pt x="15" y="31"/>
                    <a:pt x="15" y="31"/>
                    <a:pt x="15" y="31"/>
                  </a:cubicBezTo>
                  <a:cubicBezTo>
                    <a:pt x="9" y="31"/>
                    <a:pt x="3" y="29"/>
                    <a:pt x="3" y="28"/>
                  </a:cubicBezTo>
                  <a:cubicBezTo>
                    <a:pt x="1" y="3"/>
                    <a:pt x="1" y="3"/>
                    <a:pt x="1" y="3"/>
                  </a:cubicBezTo>
                  <a:cubicBezTo>
                    <a:pt x="0" y="1"/>
                    <a:pt x="6" y="0"/>
                    <a:pt x="12" y="0"/>
                  </a:cubicBezTo>
                  <a:cubicBezTo>
                    <a:pt x="105" y="0"/>
                    <a:pt x="105" y="0"/>
                    <a:pt x="105" y="0"/>
                  </a:cubicBezTo>
                  <a:cubicBezTo>
                    <a:pt x="111" y="0"/>
                    <a:pt x="117" y="1"/>
                    <a:pt x="117" y="3"/>
                  </a:cubicBezTo>
                  <a:cubicBezTo>
                    <a:pt x="123" y="28"/>
                    <a:pt x="123" y="28"/>
                    <a:pt x="123" y="28"/>
                  </a:cubicBezTo>
                  <a:cubicBezTo>
                    <a:pt x="123" y="29"/>
                    <a:pt x="118" y="31"/>
                    <a:pt x="111"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6" name="išľíḍè">
              <a:extLst>
                <a:ext uri="{FF2B5EF4-FFF2-40B4-BE49-F238E27FC236}">
                  <a16:creationId xmlns:a16="http://schemas.microsoft.com/office/drawing/2014/main" xmlns="" id="{16DCAA04-4643-46CE-A762-A869474BBE70}"/>
                </a:ext>
              </a:extLst>
            </p:cNvPr>
            <p:cNvSpPr/>
            <p:nvPr/>
          </p:nvSpPr>
          <p:spPr bwMode="auto">
            <a:xfrm>
              <a:off x="6651116" y="5352885"/>
              <a:ext cx="312808" cy="75832"/>
            </a:xfrm>
            <a:custGeom>
              <a:avLst/>
              <a:gdLst>
                <a:gd name="T0" fmla="*/ 115 w 127"/>
                <a:gd name="T1" fmla="*/ 31 h 31"/>
                <a:gd name="T2" fmla="*/ 19 w 127"/>
                <a:gd name="T3" fmla="*/ 31 h 31"/>
                <a:gd name="T4" fmla="*/ 7 w 127"/>
                <a:gd name="T5" fmla="*/ 28 h 31"/>
                <a:gd name="T6" fmla="*/ 0 w 127"/>
                <a:gd name="T7" fmla="*/ 3 h 31"/>
                <a:gd name="T8" fmla="*/ 11 w 127"/>
                <a:gd name="T9" fmla="*/ 0 h 31"/>
                <a:gd name="T10" fmla="*/ 104 w 127"/>
                <a:gd name="T11" fmla="*/ 0 h 31"/>
                <a:gd name="T12" fmla="*/ 117 w 127"/>
                <a:gd name="T13" fmla="*/ 3 h 31"/>
                <a:gd name="T14" fmla="*/ 126 w 127"/>
                <a:gd name="T15" fmla="*/ 28 h 31"/>
                <a:gd name="T16" fmla="*/ 115 w 12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1">
                  <a:moveTo>
                    <a:pt x="115" y="31"/>
                  </a:moveTo>
                  <a:cubicBezTo>
                    <a:pt x="19" y="31"/>
                    <a:pt x="19" y="31"/>
                    <a:pt x="19" y="31"/>
                  </a:cubicBezTo>
                  <a:cubicBezTo>
                    <a:pt x="13" y="31"/>
                    <a:pt x="7" y="29"/>
                    <a:pt x="7" y="28"/>
                  </a:cubicBezTo>
                  <a:cubicBezTo>
                    <a:pt x="0" y="3"/>
                    <a:pt x="0" y="3"/>
                    <a:pt x="0" y="3"/>
                  </a:cubicBezTo>
                  <a:cubicBezTo>
                    <a:pt x="0" y="1"/>
                    <a:pt x="5" y="0"/>
                    <a:pt x="11" y="0"/>
                  </a:cubicBezTo>
                  <a:cubicBezTo>
                    <a:pt x="104" y="0"/>
                    <a:pt x="104" y="0"/>
                    <a:pt x="104" y="0"/>
                  </a:cubicBezTo>
                  <a:cubicBezTo>
                    <a:pt x="111" y="0"/>
                    <a:pt x="116" y="1"/>
                    <a:pt x="117" y="3"/>
                  </a:cubicBezTo>
                  <a:cubicBezTo>
                    <a:pt x="126" y="28"/>
                    <a:pt x="126" y="28"/>
                    <a:pt x="126" y="28"/>
                  </a:cubicBezTo>
                  <a:cubicBezTo>
                    <a:pt x="127" y="29"/>
                    <a:pt x="122" y="31"/>
                    <a:pt x="115"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7" name="îṧḻiḍê">
              <a:extLst>
                <a:ext uri="{FF2B5EF4-FFF2-40B4-BE49-F238E27FC236}">
                  <a16:creationId xmlns:a16="http://schemas.microsoft.com/office/drawing/2014/main" xmlns="" id="{ADFEFFCC-4AD9-486B-98F8-46FC18BC6381}"/>
                </a:ext>
              </a:extLst>
            </p:cNvPr>
            <p:cNvSpPr/>
            <p:nvPr/>
          </p:nvSpPr>
          <p:spPr bwMode="auto">
            <a:xfrm>
              <a:off x="7020799" y="5352885"/>
              <a:ext cx="324657" cy="75832"/>
            </a:xfrm>
            <a:custGeom>
              <a:avLst/>
              <a:gdLst>
                <a:gd name="T0" fmla="*/ 120 w 132"/>
                <a:gd name="T1" fmla="*/ 31 h 31"/>
                <a:gd name="T2" fmla="*/ 24 w 132"/>
                <a:gd name="T3" fmla="*/ 31 h 31"/>
                <a:gd name="T4" fmla="*/ 11 w 132"/>
                <a:gd name="T5" fmla="*/ 28 h 31"/>
                <a:gd name="T6" fmla="*/ 1 w 132"/>
                <a:gd name="T7" fmla="*/ 3 h 31"/>
                <a:gd name="T8" fmla="*/ 12 w 132"/>
                <a:gd name="T9" fmla="*/ 0 h 31"/>
                <a:gd name="T10" fmla="*/ 104 w 132"/>
                <a:gd name="T11" fmla="*/ 0 h 31"/>
                <a:gd name="T12" fmla="*/ 118 w 132"/>
                <a:gd name="T13" fmla="*/ 3 h 31"/>
                <a:gd name="T14" fmla="*/ 131 w 132"/>
                <a:gd name="T15" fmla="*/ 28 h 31"/>
                <a:gd name="T16" fmla="*/ 120 w 132"/>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31">
                  <a:moveTo>
                    <a:pt x="120" y="31"/>
                  </a:moveTo>
                  <a:cubicBezTo>
                    <a:pt x="24" y="31"/>
                    <a:pt x="24" y="31"/>
                    <a:pt x="24" y="31"/>
                  </a:cubicBezTo>
                  <a:cubicBezTo>
                    <a:pt x="18" y="31"/>
                    <a:pt x="12" y="29"/>
                    <a:pt x="11" y="28"/>
                  </a:cubicBezTo>
                  <a:cubicBezTo>
                    <a:pt x="1" y="3"/>
                    <a:pt x="1" y="3"/>
                    <a:pt x="1" y="3"/>
                  </a:cubicBezTo>
                  <a:cubicBezTo>
                    <a:pt x="0" y="1"/>
                    <a:pt x="5" y="0"/>
                    <a:pt x="12" y="0"/>
                  </a:cubicBezTo>
                  <a:cubicBezTo>
                    <a:pt x="104" y="0"/>
                    <a:pt x="104" y="0"/>
                    <a:pt x="104" y="0"/>
                  </a:cubicBezTo>
                  <a:cubicBezTo>
                    <a:pt x="111" y="0"/>
                    <a:pt x="117" y="1"/>
                    <a:pt x="118" y="3"/>
                  </a:cubicBezTo>
                  <a:cubicBezTo>
                    <a:pt x="131" y="28"/>
                    <a:pt x="131" y="28"/>
                    <a:pt x="131" y="28"/>
                  </a:cubicBezTo>
                  <a:cubicBezTo>
                    <a:pt x="132" y="29"/>
                    <a:pt x="127" y="31"/>
                    <a:pt x="120"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8" name="iśľiḓè">
              <a:extLst>
                <a:ext uri="{FF2B5EF4-FFF2-40B4-BE49-F238E27FC236}">
                  <a16:creationId xmlns:a16="http://schemas.microsoft.com/office/drawing/2014/main" xmlns="" id="{616194DC-AC8C-45FC-9F3E-B561C3252621}"/>
                </a:ext>
              </a:extLst>
            </p:cNvPr>
            <p:cNvSpPr/>
            <p:nvPr/>
          </p:nvSpPr>
          <p:spPr bwMode="auto">
            <a:xfrm>
              <a:off x="7391666" y="5352885"/>
              <a:ext cx="335321" cy="75832"/>
            </a:xfrm>
            <a:custGeom>
              <a:avLst/>
              <a:gdLst>
                <a:gd name="T0" fmla="*/ 124 w 136"/>
                <a:gd name="T1" fmla="*/ 31 h 31"/>
                <a:gd name="T2" fmla="*/ 28 w 136"/>
                <a:gd name="T3" fmla="*/ 31 h 31"/>
                <a:gd name="T4" fmla="*/ 15 w 136"/>
                <a:gd name="T5" fmla="*/ 28 h 31"/>
                <a:gd name="T6" fmla="*/ 1 w 136"/>
                <a:gd name="T7" fmla="*/ 3 h 31"/>
                <a:gd name="T8" fmla="*/ 11 w 136"/>
                <a:gd name="T9" fmla="*/ 0 h 31"/>
                <a:gd name="T10" fmla="*/ 104 w 136"/>
                <a:gd name="T11" fmla="*/ 0 h 31"/>
                <a:gd name="T12" fmla="*/ 117 w 136"/>
                <a:gd name="T13" fmla="*/ 3 h 31"/>
                <a:gd name="T14" fmla="*/ 134 w 136"/>
                <a:gd name="T15" fmla="*/ 28 h 31"/>
                <a:gd name="T16" fmla="*/ 124 w 136"/>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31">
                  <a:moveTo>
                    <a:pt x="124" y="31"/>
                  </a:moveTo>
                  <a:cubicBezTo>
                    <a:pt x="28" y="31"/>
                    <a:pt x="28" y="31"/>
                    <a:pt x="28" y="31"/>
                  </a:cubicBezTo>
                  <a:cubicBezTo>
                    <a:pt x="22" y="31"/>
                    <a:pt x="16" y="29"/>
                    <a:pt x="15" y="28"/>
                  </a:cubicBezTo>
                  <a:cubicBezTo>
                    <a:pt x="1" y="3"/>
                    <a:pt x="1" y="3"/>
                    <a:pt x="1" y="3"/>
                  </a:cubicBezTo>
                  <a:cubicBezTo>
                    <a:pt x="0" y="1"/>
                    <a:pt x="4" y="0"/>
                    <a:pt x="11" y="0"/>
                  </a:cubicBezTo>
                  <a:cubicBezTo>
                    <a:pt x="104" y="0"/>
                    <a:pt x="104" y="0"/>
                    <a:pt x="104" y="0"/>
                  </a:cubicBezTo>
                  <a:cubicBezTo>
                    <a:pt x="110" y="0"/>
                    <a:pt x="116" y="1"/>
                    <a:pt x="117" y="3"/>
                  </a:cubicBezTo>
                  <a:cubicBezTo>
                    <a:pt x="134" y="28"/>
                    <a:pt x="134" y="28"/>
                    <a:pt x="134" y="28"/>
                  </a:cubicBezTo>
                  <a:cubicBezTo>
                    <a:pt x="136" y="29"/>
                    <a:pt x="131" y="31"/>
                    <a:pt x="124"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9" name="iš1íďê">
              <a:extLst>
                <a:ext uri="{FF2B5EF4-FFF2-40B4-BE49-F238E27FC236}">
                  <a16:creationId xmlns:a16="http://schemas.microsoft.com/office/drawing/2014/main" xmlns="" id="{2F59A696-7002-47D9-91C8-C032EAA9DF98}"/>
                </a:ext>
              </a:extLst>
            </p:cNvPr>
            <p:cNvSpPr/>
            <p:nvPr/>
          </p:nvSpPr>
          <p:spPr bwMode="auto">
            <a:xfrm>
              <a:off x="3975658" y="5451230"/>
              <a:ext cx="329397" cy="78202"/>
            </a:xfrm>
            <a:custGeom>
              <a:avLst/>
              <a:gdLst>
                <a:gd name="T0" fmla="*/ 99 w 134"/>
                <a:gd name="T1" fmla="*/ 32 h 32"/>
                <a:gd name="T2" fmla="*/ 11 w 134"/>
                <a:gd name="T3" fmla="*/ 32 h 32"/>
                <a:gd name="T4" fmla="*/ 1 w 134"/>
                <a:gd name="T5" fmla="*/ 30 h 32"/>
                <a:gd name="T6" fmla="*/ 24 w 134"/>
                <a:gd name="T7" fmla="*/ 2 h 32"/>
                <a:gd name="T8" fmla="*/ 38 w 134"/>
                <a:gd name="T9" fmla="*/ 0 h 32"/>
                <a:gd name="T10" fmla="*/ 123 w 134"/>
                <a:gd name="T11" fmla="*/ 0 h 32"/>
                <a:gd name="T12" fmla="*/ 133 w 134"/>
                <a:gd name="T13" fmla="*/ 2 h 32"/>
                <a:gd name="T14" fmla="*/ 113 w 134"/>
                <a:gd name="T15" fmla="*/ 30 h 32"/>
                <a:gd name="T16" fmla="*/ 99 w 134"/>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2">
                  <a:moveTo>
                    <a:pt x="99" y="32"/>
                  </a:moveTo>
                  <a:cubicBezTo>
                    <a:pt x="11" y="32"/>
                    <a:pt x="11" y="32"/>
                    <a:pt x="11" y="32"/>
                  </a:cubicBezTo>
                  <a:cubicBezTo>
                    <a:pt x="5" y="32"/>
                    <a:pt x="0" y="31"/>
                    <a:pt x="1" y="30"/>
                  </a:cubicBezTo>
                  <a:cubicBezTo>
                    <a:pt x="24" y="2"/>
                    <a:pt x="24" y="2"/>
                    <a:pt x="24" y="2"/>
                  </a:cubicBezTo>
                  <a:cubicBezTo>
                    <a:pt x="25" y="1"/>
                    <a:pt x="31" y="0"/>
                    <a:pt x="38" y="0"/>
                  </a:cubicBezTo>
                  <a:cubicBezTo>
                    <a:pt x="123" y="0"/>
                    <a:pt x="123" y="0"/>
                    <a:pt x="123" y="0"/>
                  </a:cubicBezTo>
                  <a:cubicBezTo>
                    <a:pt x="129" y="0"/>
                    <a:pt x="134" y="1"/>
                    <a:pt x="133" y="2"/>
                  </a:cubicBezTo>
                  <a:cubicBezTo>
                    <a:pt x="113" y="30"/>
                    <a:pt x="113" y="30"/>
                    <a:pt x="113" y="30"/>
                  </a:cubicBezTo>
                  <a:cubicBezTo>
                    <a:pt x="112" y="31"/>
                    <a:pt x="106" y="32"/>
                    <a:pt x="99"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0" name="îŝļïḋé">
              <a:extLst>
                <a:ext uri="{FF2B5EF4-FFF2-40B4-BE49-F238E27FC236}">
                  <a16:creationId xmlns:a16="http://schemas.microsoft.com/office/drawing/2014/main" xmlns="" id="{D3B0A807-2984-46C1-B35F-13D5F310F217}"/>
                </a:ext>
              </a:extLst>
            </p:cNvPr>
            <p:cNvSpPr/>
            <p:nvPr/>
          </p:nvSpPr>
          <p:spPr bwMode="auto">
            <a:xfrm>
              <a:off x="3607160" y="5451230"/>
              <a:ext cx="341245" cy="78202"/>
            </a:xfrm>
            <a:custGeom>
              <a:avLst/>
              <a:gdLst>
                <a:gd name="T0" fmla="*/ 100 w 139"/>
                <a:gd name="T1" fmla="*/ 32 h 32"/>
                <a:gd name="T2" fmla="*/ 11 w 139"/>
                <a:gd name="T3" fmla="*/ 32 h 32"/>
                <a:gd name="T4" fmla="*/ 1 w 139"/>
                <a:gd name="T5" fmla="*/ 30 h 32"/>
                <a:gd name="T6" fmla="*/ 28 w 139"/>
                <a:gd name="T7" fmla="*/ 2 h 32"/>
                <a:gd name="T8" fmla="*/ 42 w 139"/>
                <a:gd name="T9" fmla="*/ 0 h 32"/>
                <a:gd name="T10" fmla="*/ 128 w 139"/>
                <a:gd name="T11" fmla="*/ 0 h 32"/>
                <a:gd name="T12" fmla="*/ 138 w 139"/>
                <a:gd name="T13" fmla="*/ 2 h 32"/>
                <a:gd name="T14" fmla="*/ 115 w 139"/>
                <a:gd name="T15" fmla="*/ 30 h 32"/>
                <a:gd name="T16" fmla="*/ 100 w 13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32">
                  <a:moveTo>
                    <a:pt x="100" y="32"/>
                  </a:moveTo>
                  <a:cubicBezTo>
                    <a:pt x="11" y="32"/>
                    <a:pt x="11" y="32"/>
                    <a:pt x="11" y="32"/>
                  </a:cubicBezTo>
                  <a:cubicBezTo>
                    <a:pt x="4" y="32"/>
                    <a:pt x="0" y="31"/>
                    <a:pt x="1" y="30"/>
                  </a:cubicBezTo>
                  <a:cubicBezTo>
                    <a:pt x="28" y="2"/>
                    <a:pt x="28" y="2"/>
                    <a:pt x="28" y="2"/>
                  </a:cubicBezTo>
                  <a:cubicBezTo>
                    <a:pt x="29" y="1"/>
                    <a:pt x="36" y="0"/>
                    <a:pt x="42" y="0"/>
                  </a:cubicBezTo>
                  <a:cubicBezTo>
                    <a:pt x="128" y="0"/>
                    <a:pt x="128" y="0"/>
                    <a:pt x="128" y="0"/>
                  </a:cubicBezTo>
                  <a:cubicBezTo>
                    <a:pt x="135" y="0"/>
                    <a:pt x="139" y="1"/>
                    <a:pt x="138" y="2"/>
                  </a:cubicBezTo>
                  <a:cubicBezTo>
                    <a:pt x="115" y="30"/>
                    <a:pt x="115" y="30"/>
                    <a:pt x="115" y="30"/>
                  </a:cubicBezTo>
                  <a:cubicBezTo>
                    <a:pt x="113" y="31"/>
                    <a:pt x="107" y="32"/>
                    <a:pt x="100"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1" name="ïşḷiďè">
              <a:extLst>
                <a:ext uri="{FF2B5EF4-FFF2-40B4-BE49-F238E27FC236}">
                  <a16:creationId xmlns:a16="http://schemas.microsoft.com/office/drawing/2014/main" xmlns="" id="{B8F73F39-4B9B-47FB-929B-52FA2F263C81}"/>
                </a:ext>
              </a:extLst>
            </p:cNvPr>
            <p:cNvSpPr/>
            <p:nvPr/>
          </p:nvSpPr>
          <p:spPr bwMode="auto">
            <a:xfrm>
              <a:off x="4342971" y="5451230"/>
              <a:ext cx="317548" cy="78202"/>
            </a:xfrm>
            <a:custGeom>
              <a:avLst/>
              <a:gdLst>
                <a:gd name="T0" fmla="*/ 99 w 129"/>
                <a:gd name="T1" fmla="*/ 32 h 32"/>
                <a:gd name="T2" fmla="*/ 12 w 129"/>
                <a:gd name="T3" fmla="*/ 32 h 32"/>
                <a:gd name="T4" fmla="*/ 1 w 129"/>
                <a:gd name="T5" fmla="*/ 30 h 32"/>
                <a:gd name="T6" fmla="*/ 19 w 129"/>
                <a:gd name="T7" fmla="*/ 2 h 32"/>
                <a:gd name="T8" fmla="*/ 33 w 129"/>
                <a:gd name="T9" fmla="*/ 0 h 32"/>
                <a:gd name="T10" fmla="*/ 118 w 129"/>
                <a:gd name="T11" fmla="*/ 0 h 32"/>
                <a:gd name="T12" fmla="*/ 128 w 129"/>
                <a:gd name="T13" fmla="*/ 2 h 32"/>
                <a:gd name="T14" fmla="*/ 113 w 129"/>
                <a:gd name="T15" fmla="*/ 30 h 32"/>
                <a:gd name="T16" fmla="*/ 99 w 12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32">
                  <a:moveTo>
                    <a:pt x="99" y="32"/>
                  </a:moveTo>
                  <a:cubicBezTo>
                    <a:pt x="12" y="32"/>
                    <a:pt x="12" y="32"/>
                    <a:pt x="12" y="32"/>
                  </a:cubicBezTo>
                  <a:cubicBezTo>
                    <a:pt x="5" y="32"/>
                    <a:pt x="0" y="31"/>
                    <a:pt x="1" y="30"/>
                  </a:cubicBezTo>
                  <a:cubicBezTo>
                    <a:pt x="19" y="2"/>
                    <a:pt x="19" y="2"/>
                    <a:pt x="19" y="2"/>
                  </a:cubicBezTo>
                  <a:cubicBezTo>
                    <a:pt x="20" y="1"/>
                    <a:pt x="27" y="0"/>
                    <a:pt x="33" y="0"/>
                  </a:cubicBezTo>
                  <a:cubicBezTo>
                    <a:pt x="118" y="0"/>
                    <a:pt x="118" y="0"/>
                    <a:pt x="118" y="0"/>
                  </a:cubicBezTo>
                  <a:cubicBezTo>
                    <a:pt x="124" y="0"/>
                    <a:pt x="129" y="1"/>
                    <a:pt x="128" y="2"/>
                  </a:cubicBezTo>
                  <a:cubicBezTo>
                    <a:pt x="113" y="30"/>
                    <a:pt x="113" y="30"/>
                    <a:pt x="113" y="30"/>
                  </a:cubicBezTo>
                  <a:cubicBezTo>
                    <a:pt x="112" y="31"/>
                    <a:pt x="106" y="32"/>
                    <a:pt x="99"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2" name="iṩļíḓê">
              <a:extLst>
                <a:ext uri="{FF2B5EF4-FFF2-40B4-BE49-F238E27FC236}">
                  <a16:creationId xmlns:a16="http://schemas.microsoft.com/office/drawing/2014/main" xmlns="" id="{BC14CEDA-41CA-4B74-A858-88F2B975AC3B}"/>
                </a:ext>
              </a:extLst>
            </p:cNvPr>
            <p:cNvSpPr/>
            <p:nvPr/>
          </p:nvSpPr>
          <p:spPr bwMode="auto">
            <a:xfrm>
              <a:off x="7805189" y="5451230"/>
              <a:ext cx="330582" cy="78202"/>
            </a:xfrm>
            <a:custGeom>
              <a:avLst/>
              <a:gdLst>
                <a:gd name="T0" fmla="*/ 123 w 134"/>
                <a:gd name="T1" fmla="*/ 32 h 32"/>
                <a:gd name="T2" fmla="*/ 35 w 134"/>
                <a:gd name="T3" fmla="*/ 32 h 32"/>
                <a:gd name="T4" fmla="*/ 21 w 134"/>
                <a:gd name="T5" fmla="*/ 30 h 32"/>
                <a:gd name="T6" fmla="*/ 1 w 134"/>
                <a:gd name="T7" fmla="*/ 2 h 32"/>
                <a:gd name="T8" fmla="*/ 11 w 134"/>
                <a:gd name="T9" fmla="*/ 0 h 32"/>
                <a:gd name="T10" fmla="*/ 96 w 134"/>
                <a:gd name="T11" fmla="*/ 0 h 32"/>
                <a:gd name="T12" fmla="*/ 110 w 134"/>
                <a:gd name="T13" fmla="*/ 2 h 32"/>
                <a:gd name="T14" fmla="*/ 133 w 134"/>
                <a:gd name="T15" fmla="*/ 30 h 32"/>
                <a:gd name="T16" fmla="*/ 123 w 134"/>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2">
                  <a:moveTo>
                    <a:pt x="123" y="32"/>
                  </a:moveTo>
                  <a:cubicBezTo>
                    <a:pt x="35" y="32"/>
                    <a:pt x="35" y="32"/>
                    <a:pt x="35" y="32"/>
                  </a:cubicBezTo>
                  <a:cubicBezTo>
                    <a:pt x="28" y="32"/>
                    <a:pt x="22" y="31"/>
                    <a:pt x="21" y="30"/>
                  </a:cubicBezTo>
                  <a:cubicBezTo>
                    <a:pt x="1" y="2"/>
                    <a:pt x="1" y="2"/>
                    <a:pt x="1" y="2"/>
                  </a:cubicBezTo>
                  <a:cubicBezTo>
                    <a:pt x="0" y="1"/>
                    <a:pt x="5" y="0"/>
                    <a:pt x="11" y="0"/>
                  </a:cubicBezTo>
                  <a:cubicBezTo>
                    <a:pt x="96" y="0"/>
                    <a:pt x="96" y="0"/>
                    <a:pt x="96" y="0"/>
                  </a:cubicBezTo>
                  <a:cubicBezTo>
                    <a:pt x="103" y="0"/>
                    <a:pt x="109" y="1"/>
                    <a:pt x="110" y="2"/>
                  </a:cubicBezTo>
                  <a:cubicBezTo>
                    <a:pt x="133" y="30"/>
                    <a:pt x="133" y="30"/>
                    <a:pt x="133" y="30"/>
                  </a:cubicBezTo>
                  <a:cubicBezTo>
                    <a:pt x="134" y="31"/>
                    <a:pt x="130" y="32"/>
                    <a:pt x="123"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3" name="iṡļïḑé">
              <a:extLst>
                <a:ext uri="{FF2B5EF4-FFF2-40B4-BE49-F238E27FC236}">
                  <a16:creationId xmlns:a16="http://schemas.microsoft.com/office/drawing/2014/main" xmlns="" id="{007C9525-A8E1-42CF-A2BA-4CCDC2CEEA6C}"/>
                </a:ext>
              </a:extLst>
            </p:cNvPr>
            <p:cNvSpPr/>
            <p:nvPr/>
          </p:nvSpPr>
          <p:spPr bwMode="auto">
            <a:xfrm>
              <a:off x="7471053" y="5490331"/>
              <a:ext cx="297405" cy="39101"/>
            </a:xfrm>
            <a:custGeom>
              <a:avLst/>
              <a:gdLst>
                <a:gd name="T0" fmla="*/ 110 w 121"/>
                <a:gd name="T1" fmla="*/ 16 h 16"/>
                <a:gd name="T2" fmla="*/ 21 w 121"/>
                <a:gd name="T3" fmla="*/ 16 h 16"/>
                <a:gd name="T4" fmla="*/ 7 w 121"/>
                <a:gd name="T5" fmla="*/ 14 h 16"/>
                <a:gd name="T6" fmla="*/ 0 w 121"/>
                <a:gd name="T7" fmla="*/ 3 h 16"/>
                <a:gd name="T8" fmla="*/ 11 w 121"/>
                <a:gd name="T9" fmla="*/ 0 h 16"/>
                <a:gd name="T10" fmla="*/ 98 w 121"/>
                <a:gd name="T11" fmla="*/ 0 h 16"/>
                <a:gd name="T12" fmla="*/ 113 w 121"/>
                <a:gd name="T13" fmla="*/ 3 h 16"/>
                <a:gd name="T14" fmla="*/ 120 w 121"/>
                <a:gd name="T15" fmla="*/ 14 h 16"/>
                <a:gd name="T16" fmla="*/ 110 w 121"/>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6">
                  <a:moveTo>
                    <a:pt x="110" y="16"/>
                  </a:moveTo>
                  <a:cubicBezTo>
                    <a:pt x="21" y="16"/>
                    <a:pt x="21" y="16"/>
                    <a:pt x="21" y="16"/>
                  </a:cubicBezTo>
                  <a:cubicBezTo>
                    <a:pt x="14" y="16"/>
                    <a:pt x="8" y="15"/>
                    <a:pt x="7" y="14"/>
                  </a:cubicBezTo>
                  <a:cubicBezTo>
                    <a:pt x="0" y="3"/>
                    <a:pt x="0" y="3"/>
                    <a:pt x="0" y="3"/>
                  </a:cubicBezTo>
                  <a:cubicBezTo>
                    <a:pt x="0" y="1"/>
                    <a:pt x="4" y="0"/>
                    <a:pt x="11" y="0"/>
                  </a:cubicBezTo>
                  <a:cubicBezTo>
                    <a:pt x="98" y="0"/>
                    <a:pt x="98" y="0"/>
                    <a:pt x="98" y="0"/>
                  </a:cubicBezTo>
                  <a:cubicBezTo>
                    <a:pt x="105" y="0"/>
                    <a:pt x="112" y="1"/>
                    <a:pt x="113" y="3"/>
                  </a:cubicBezTo>
                  <a:cubicBezTo>
                    <a:pt x="120" y="14"/>
                    <a:pt x="120" y="14"/>
                    <a:pt x="120" y="14"/>
                  </a:cubicBezTo>
                  <a:cubicBezTo>
                    <a:pt x="121" y="15"/>
                    <a:pt x="117" y="16"/>
                    <a:pt x="110" y="1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4" name="iSlidè">
              <a:extLst>
                <a:ext uri="{FF2B5EF4-FFF2-40B4-BE49-F238E27FC236}">
                  <a16:creationId xmlns:a16="http://schemas.microsoft.com/office/drawing/2014/main" xmlns="" id="{38F6F1B9-738B-42A2-BE1D-6801E7C269DF}"/>
                </a:ext>
              </a:extLst>
            </p:cNvPr>
            <p:cNvSpPr/>
            <p:nvPr/>
          </p:nvSpPr>
          <p:spPr bwMode="auto">
            <a:xfrm>
              <a:off x="8196199" y="5490331"/>
              <a:ext cx="305699" cy="39101"/>
            </a:xfrm>
            <a:custGeom>
              <a:avLst/>
              <a:gdLst>
                <a:gd name="T0" fmla="*/ 112 w 124"/>
                <a:gd name="T1" fmla="*/ 16 h 16"/>
                <a:gd name="T2" fmla="*/ 25 w 124"/>
                <a:gd name="T3" fmla="*/ 16 h 16"/>
                <a:gd name="T4" fmla="*/ 10 w 124"/>
                <a:gd name="T5" fmla="*/ 14 h 16"/>
                <a:gd name="T6" fmla="*/ 1 w 124"/>
                <a:gd name="T7" fmla="*/ 3 h 16"/>
                <a:gd name="T8" fmla="*/ 11 w 124"/>
                <a:gd name="T9" fmla="*/ 0 h 16"/>
                <a:gd name="T10" fmla="*/ 96 w 124"/>
                <a:gd name="T11" fmla="*/ 0 h 16"/>
                <a:gd name="T12" fmla="*/ 112 w 124"/>
                <a:gd name="T13" fmla="*/ 3 h 16"/>
                <a:gd name="T14" fmla="*/ 122 w 124"/>
                <a:gd name="T15" fmla="*/ 14 h 16"/>
                <a:gd name="T16" fmla="*/ 112 w 12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6">
                  <a:moveTo>
                    <a:pt x="112" y="16"/>
                  </a:moveTo>
                  <a:cubicBezTo>
                    <a:pt x="25" y="16"/>
                    <a:pt x="25" y="16"/>
                    <a:pt x="25" y="16"/>
                  </a:cubicBezTo>
                  <a:cubicBezTo>
                    <a:pt x="19" y="16"/>
                    <a:pt x="12" y="15"/>
                    <a:pt x="10" y="14"/>
                  </a:cubicBezTo>
                  <a:cubicBezTo>
                    <a:pt x="1" y="3"/>
                    <a:pt x="1" y="3"/>
                    <a:pt x="1" y="3"/>
                  </a:cubicBezTo>
                  <a:cubicBezTo>
                    <a:pt x="0" y="1"/>
                    <a:pt x="4" y="0"/>
                    <a:pt x="11" y="0"/>
                  </a:cubicBezTo>
                  <a:cubicBezTo>
                    <a:pt x="96" y="0"/>
                    <a:pt x="96" y="0"/>
                    <a:pt x="96" y="0"/>
                  </a:cubicBezTo>
                  <a:cubicBezTo>
                    <a:pt x="103" y="0"/>
                    <a:pt x="110" y="1"/>
                    <a:pt x="112" y="3"/>
                  </a:cubicBezTo>
                  <a:cubicBezTo>
                    <a:pt x="122" y="14"/>
                    <a:pt x="122" y="14"/>
                    <a:pt x="122" y="14"/>
                  </a:cubicBezTo>
                  <a:cubicBezTo>
                    <a:pt x="124" y="15"/>
                    <a:pt x="119" y="16"/>
                    <a:pt x="112" y="1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5" name="ïṣḻîďê">
              <a:extLst>
                <a:ext uri="{FF2B5EF4-FFF2-40B4-BE49-F238E27FC236}">
                  <a16:creationId xmlns:a16="http://schemas.microsoft.com/office/drawing/2014/main" xmlns="" id="{654088A6-82FA-4EB0-8BFE-75138B2E25ED}"/>
                </a:ext>
              </a:extLst>
            </p:cNvPr>
            <p:cNvSpPr/>
            <p:nvPr/>
          </p:nvSpPr>
          <p:spPr bwMode="auto">
            <a:xfrm>
              <a:off x="4706728" y="5451230"/>
              <a:ext cx="340061" cy="78202"/>
            </a:xfrm>
            <a:custGeom>
              <a:avLst/>
              <a:gdLst>
                <a:gd name="T0" fmla="*/ 112 w 138"/>
                <a:gd name="T1" fmla="*/ 32 h 32"/>
                <a:gd name="T2" fmla="*/ 12 w 138"/>
                <a:gd name="T3" fmla="*/ 32 h 32"/>
                <a:gd name="T4" fmla="*/ 1 w 138"/>
                <a:gd name="T5" fmla="*/ 30 h 32"/>
                <a:gd name="T6" fmla="*/ 16 w 138"/>
                <a:gd name="T7" fmla="*/ 2 h 32"/>
                <a:gd name="T8" fmla="*/ 29 w 138"/>
                <a:gd name="T9" fmla="*/ 0 h 32"/>
                <a:gd name="T10" fmla="*/ 126 w 138"/>
                <a:gd name="T11" fmla="*/ 0 h 32"/>
                <a:gd name="T12" fmla="*/ 137 w 138"/>
                <a:gd name="T13" fmla="*/ 2 h 32"/>
                <a:gd name="T14" fmla="*/ 126 w 138"/>
                <a:gd name="T15" fmla="*/ 30 h 32"/>
                <a:gd name="T16" fmla="*/ 112 w 138"/>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32">
                  <a:moveTo>
                    <a:pt x="112" y="32"/>
                  </a:moveTo>
                  <a:cubicBezTo>
                    <a:pt x="12" y="32"/>
                    <a:pt x="12" y="32"/>
                    <a:pt x="12" y="32"/>
                  </a:cubicBezTo>
                  <a:cubicBezTo>
                    <a:pt x="5" y="32"/>
                    <a:pt x="0" y="31"/>
                    <a:pt x="1" y="30"/>
                  </a:cubicBezTo>
                  <a:cubicBezTo>
                    <a:pt x="16" y="2"/>
                    <a:pt x="16" y="2"/>
                    <a:pt x="16" y="2"/>
                  </a:cubicBezTo>
                  <a:cubicBezTo>
                    <a:pt x="17" y="1"/>
                    <a:pt x="23" y="0"/>
                    <a:pt x="29" y="0"/>
                  </a:cubicBezTo>
                  <a:cubicBezTo>
                    <a:pt x="126" y="0"/>
                    <a:pt x="126" y="0"/>
                    <a:pt x="126" y="0"/>
                  </a:cubicBezTo>
                  <a:cubicBezTo>
                    <a:pt x="133" y="0"/>
                    <a:pt x="138" y="1"/>
                    <a:pt x="137" y="2"/>
                  </a:cubicBezTo>
                  <a:cubicBezTo>
                    <a:pt x="126" y="30"/>
                    <a:pt x="126" y="30"/>
                    <a:pt x="126" y="30"/>
                  </a:cubicBezTo>
                  <a:cubicBezTo>
                    <a:pt x="125" y="31"/>
                    <a:pt x="119" y="32"/>
                    <a:pt x="112"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6" name="ïṧļíḋè">
              <a:extLst>
                <a:ext uri="{FF2B5EF4-FFF2-40B4-BE49-F238E27FC236}">
                  <a16:creationId xmlns:a16="http://schemas.microsoft.com/office/drawing/2014/main" xmlns="" id="{A5490182-ECAE-4AFD-A875-CA7524480A00}"/>
                </a:ext>
              </a:extLst>
            </p:cNvPr>
            <p:cNvSpPr/>
            <p:nvPr/>
          </p:nvSpPr>
          <p:spPr bwMode="auto">
            <a:xfrm>
              <a:off x="7062269" y="5451230"/>
              <a:ext cx="336506" cy="78202"/>
            </a:xfrm>
            <a:custGeom>
              <a:avLst/>
              <a:gdLst>
                <a:gd name="T0" fmla="*/ 125 w 137"/>
                <a:gd name="T1" fmla="*/ 32 h 32"/>
                <a:gd name="T2" fmla="*/ 25 w 137"/>
                <a:gd name="T3" fmla="*/ 32 h 32"/>
                <a:gd name="T4" fmla="*/ 11 w 137"/>
                <a:gd name="T5" fmla="*/ 30 h 32"/>
                <a:gd name="T6" fmla="*/ 0 w 137"/>
                <a:gd name="T7" fmla="*/ 2 h 32"/>
                <a:gd name="T8" fmla="*/ 11 w 137"/>
                <a:gd name="T9" fmla="*/ 0 h 32"/>
                <a:gd name="T10" fmla="*/ 108 w 137"/>
                <a:gd name="T11" fmla="*/ 0 h 32"/>
                <a:gd name="T12" fmla="*/ 122 w 137"/>
                <a:gd name="T13" fmla="*/ 2 h 32"/>
                <a:gd name="T14" fmla="*/ 136 w 137"/>
                <a:gd name="T15" fmla="*/ 30 h 32"/>
                <a:gd name="T16" fmla="*/ 125 w 137"/>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32">
                  <a:moveTo>
                    <a:pt x="125" y="32"/>
                  </a:moveTo>
                  <a:cubicBezTo>
                    <a:pt x="25" y="32"/>
                    <a:pt x="25" y="32"/>
                    <a:pt x="25" y="32"/>
                  </a:cubicBezTo>
                  <a:cubicBezTo>
                    <a:pt x="18" y="32"/>
                    <a:pt x="12" y="31"/>
                    <a:pt x="11" y="30"/>
                  </a:cubicBezTo>
                  <a:cubicBezTo>
                    <a:pt x="0" y="2"/>
                    <a:pt x="0" y="2"/>
                    <a:pt x="0" y="2"/>
                  </a:cubicBezTo>
                  <a:cubicBezTo>
                    <a:pt x="0" y="1"/>
                    <a:pt x="5" y="0"/>
                    <a:pt x="11" y="0"/>
                  </a:cubicBezTo>
                  <a:cubicBezTo>
                    <a:pt x="108" y="0"/>
                    <a:pt x="108" y="0"/>
                    <a:pt x="108" y="0"/>
                  </a:cubicBezTo>
                  <a:cubicBezTo>
                    <a:pt x="115" y="0"/>
                    <a:pt x="121" y="1"/>
                    <a:pt x="122" y="2"/>
                  </a:cubicBezTo>
                  <a:cubicBezTo>
                    <a:pt x="136" y="30"/>
                    <a:pt x="136" y="30"/>
                    <a:pt x="136" y="30"/>
                  </a:cubicBezTo>
                  <a:cubicBezTo>
                    <a:pt x="137" y="31"/>
                    <a:pt x="132" y="32"/>
                    <a:pt x="125"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7" name="ïşľïďè">
              <a:extLst>
                <a:ext uri="{FF2B5EF4-FFF2-40B4-BE49-F238E27FC236}">
                  <a16:creationId xmlns:a16="http://schemas.microsoft.com/office/drawing/2014/main" xmlns="" id="{6EBBC504-D732-40A6-B1A0-0DEFEBC262D9}"/>
                </a:ext>
              </a:extLst>
            </p:cNvPr>
            <p:cNvSpPr/>
            <p:nvPr/>
          </p:nvSpPr>
          <p:spPr bwMode="auto">
            <a:xfrm>
              <a:off x="7761348" y="5352885"/>
              <a:ext cx="639835" cy="75832"/>
            </a:xfrm>
            <a:custGeom>
              <a:avLst/>
              <a:gdLst>
                <a:gd name="T0" fmla="*/ 116 w 260"/>
                <a:gd name="T1" fmla="*/ 0 h 31"/>
                <a:gd name="T2" fmla="*/ 11 w 260"/>
                <a:gd name="T3" fmla="*/ 0 h 31"/>
                <a:gd name="T4" fmla="*/ 2 w 260"/>
                <a:gd name="T5" fmla="*/ 3 h 31"/>
                <a:gd name="T6" fmla="*/ 19 w 260"/>
                <a:gd name="T7" fmla="*/ 27 h 31"/>
                <a:gd name="T8" fmla="*/ 34 w 260"/>
                <a:gd name="T9" fmla="*/ 31 h 31"/>
                <a:gd name="T10" fmla="*/ 141 w 260"/>
                <a:gd name="T11" fmla="*/ 31 h 31"/>
                <a:gd name="T12" fmla="*/ 249 w 260"/>
                <a:gd name="T13" fmla="*/ 31 h 31"/>
                <a:gd name="T14" fmla="*/ 258 w 260"/>
                <a:gd name="T15" fmla="*/ 27 h 31"/>
                <a:gd name="T16" fmla="*/ 235 w 260"/>
                <a:gd name="T17" fmla="*/ 3 h 31"/>
                <a:gd name="T18" fmla="*/ 220 w 260"/>
                <a:gd name="T19" fmla="*/ 0 h 31"/>
                <a:gd name="T20" fmla="*/ 116 w 26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31">
                  <a:moveTo>
                    <a:pt x="116" y="0"/>
                  </a:moveTo>
                  <a:cubicBezTo>
                    <a:pt x="11" y="0"/>
                    <a:pt x="11" y="0"/>
                    <a:pt x="11" y="0"/>
                  </a:cubicBezTo>
                  <a:cubicBezTo>
                    <a:pt x="5" y="0"/>
                    <a:pt x="0" y="2"/>
                    <a:pt x="2" y="3"/>
                  </a:cubicBezTo>
                  <a:cubicBezTo>
                    <a:pt x="19" y="27"/>
                    <a:pt x="19" y="27"/>
                    <a:pt x="19" y="27"/>
                  </a:cubicBezTo>
                  <a:cubicBezTo>
                    <a:pt x="20" y="29"/>
                    <a:pt x="27" y="31"/>
                    <a:pt x="34" y="31"/>
                  </a:cubicBezTo>
                  <a:cubicBezTo>
                    <a:pt x="141" y="31"/>
                    <a:pt x="141" y="31"/>
                    <a:pt x="141" y="31"/>
                  </a:cubicBezTo>
                  <a:cubicBezTo>
                    <a:pt x="249" y="31"/>
                    <a:pt x="249" y="31"/>
                    <a:pt x="249" y="31"/>
                  </a:cubicBezTo>
                  <a:cubicBezTo>
                    <a:pt x="256" y="31"/>
                    <a:pt x="260" y="29"/>
                    <a:pt x="258" y="27"/>
                  </a:cubicBezTo>
                  <a:cubicBezTo>
                    <a:pt x="235" y="3"/>
                    <a:pt x="235" y="3"/>
                    <a:pt x="235" y="3"/>
                  </a:cubicBezTo>
                  <a:cubicBezTo>
                    <a:pt x="233" y="2"/>
                    <a:pt x="227" y="0"/>
                    <a:pt x="220" y="0"/>
                  </a:cubicBezTo>
                  <a:lnTo>
                    <a:pt x="116"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8" name="ïṣ1íḋé">
              <a:extLst>
                <a:ext uri="{FF2B5EF4-FFF2-40B4-BE49-F238E27FC236}">
                  <a16:creationId xmlns:a16="http://schemas.microsoft.com/office/drawing/2014/main" xmlns="" id="{F7B6C465-30DA-4838-8656-50FECEBB4534}"/>
                </a:ext>
              </a:extLst>
            </p:cNvPr>
            <p:cNvSpPr/>
            <p:nvPr/>
          </p:nvSpPr>
          <p:spPr bwMode="auto">
            <a:xfrm>
              <a:off x="3799111" y="5264019"/>
              <a:ext cx="450254" cy="68723"/>
            </a:xfrm>
            <a:custGeom>
              <a:avLst/>
              <a:gdLst>
                <a:gd name="T0" fmla="*/ 105 w 183"/>
                <a:gd name="T1" fmla="*/ 0 h 28"/>
                <a:gd name="T2" fmla="*/ 37 w 183"/>
                <a:gd name="T3" fmla="*/ 0 h 28"/>
                <a:gd name="T4" fmla="*/ 23 w 183"/>
                <a:gd name="T5" fmla="*/ 3 h 28"/>
                <a:gd name="T6" fmla="*/ 2 w 183"/>
                <a:gd name="T7" fmla="*/ 25 h 28"/>
                <a:gd name="T8" fmla="*/ 10 w 183"/>
                <a:gd name="T9" fmla="*/ 28 h 28"/>
                <a:gd name="T10" fmla="*/ 80 w 183"/>
                <a:gd name="T11" fmla="*/ 28 h 28"/>
                <a:gd name="T12" fmla="*/ 150 w 183"/>
                <a:gd name="T13" fmla="*/ 28 h 28"/>
                <a:gd name="T14" fmla="*/ 164 w 183"/>
                <a:gd name="T15" fmla="*/ 25 h 28"/>
                <a:gd name="T16" fmla="*/ 182 w 183"/>
                <a:gd name="T17" fmla="*/ 3 h 28"/>
                <a:gd name="T18" fmla="*/ 173 w 183"/>
                <a:gd name="T19" fmla="*/ 0 h 28"/>
                <a:gd name="T20" fmla="*/ 105 w 183"/>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28">
                  <a:moveTo>
                    <a:pt x="105" y="0"/>
                  </a:moveTo>
                  <a:cubicBezTo>
                    <a:pt x="37" y="0"/>
                    <a:pt x="37" y="0"/>
                    <a:pt x="37" y="0"/>
                  </a:cubicBezTo>
                  <a:cubicBezTo>
                    <a:pt x="31" y="0"/>
                    <a:pt x="25" y="1"/>
                    <a:pt x="23" y="3"/>
                  </a:cubicBezTo>
                  <a:cubicBezTo>
                    <a:pt x="2" y="25"/>
                    <a:pt x="2" y="25"/>
                    <a:pt x="2" y="25"/>
                  </a:cubicBezTo>
                  <a:cubicBezTo>
                    <a:pt x="0" y="27"/>
                    <a:pt x="4" y="28"/>
                    <a:pt x="10" y="28"/>
                  </a:cubicBezTo>
                  <a:cubicBezTo>
                    <a:pt x="80" y="28"/>
                    <a:pt x="80" y="28"/>
                    <a:pt x="80" y="28"/>
                  </a:cubicBezTo>
                  <a:cubicBezTo>
                    <a:pt x="150" y="28"/>
                    <a:pt x="150" y="28"/>
                    <a:pt x="150" y="28"/>
                  </a:cubicBezTo>
                  <a:cubicBezTo>
                    <a:pt x="157" y="28"/>
                    <a:pt x="163" y="27"/>
                    <a:pt x="164" y="25"/>
                  </a:cubicBezTo>
                  <a:cubicBezTo>
                    <a:pt x="182" y="3"/>
                    <a:pt x="182" y="3"/>
                    <a:pt x="182" y="3"/>
                  </a:cubicBezTo>
                  <a:cubicBezTo>
                    <a:pt x="183" y="1"/>
                    <a:pt x="179" y="0"/>
                    <a:pt x="173" y="0"/>
                  </a:cubicBezTo>
                  <a:lnTo>
                    <a:pt x="10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9" name="iṧ1iḓe">
              <a:extLst>
                <a:ext uri="{FF2B5EF4-FFF2-40B4-BE49-F238E27FC236}">
                  <a16:creationId xmlns:a16="http://schemas.microsoft.com/office/drawing/2014/main" xmlns="" id="{1274895E-5F38-494B-86DF-8C0F72FCAD6E}"/>
                </a:ext>
              </a:extLst>
            </p:cNvPr>
            <p:cNvSpPr/>
            <p:nvPr/>
          </p:nvSpPr>
          <p:spPr bwMode="auto">
            <a:xfrm>
              <a:off x="4647484" y="5264019"/>
              <a:ext cx="315178" cy="68723"/>
            </a:xfrm>
            <a:custGeom>
              <a:avLst/>
              <a:gdLst>
                <a:gd name="T0" fmla="*/ 103 w 128"/>
                <a:gd name="T1" fmla="*/ 28 h 28"/>
                <a:gd name="T2" fmla="*/ 11 w 128"/>
                <a:gd name="T3" fmla="*/ 28 h 28"/>
                <a:gd name="T4" fmla="*/ 1 w 128"/>
                <a:gd name="T5" fmla="*/ 25 h 28"/>
                <a:gd name="T6" fmla="*/ 15 w 128"/>
                <a:gd name="T7" fmla="*/ 2 h 28"/>
                <a:gd name="T8" fmla="*/ 28 w 128"/>
                <a:gd name="T9" fmla="*/ 0 h 28"/>
                <a:gd name="T10" fmla="*/ 117 w 128"/>
                <a:gd name="T11" fmla="*/ 0 h 28"/>
                <a:gd name="T12" fmla="*/ 127 w 128"/>
                <a:gd name="T13" fmla="*/ 2 h 28"/>
                <a:gd name="T14" fmla="*/ 116 w 128"/>
                <a:gd name="T15" fmla="*/ 25 h 28"/>
                <a:gd name="T16" fmla="*/ 103 w 1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28">
                  <a:moveTo>
                    <a:pt x="103" y="28"/>
                  </a:moveTo>
                  <a:cubicBezTo>
                    <a:pt x="11" y="28"/>
                    <a:pt x="11" y="28"/>
                    <a:pt x="11" y="28"/>
                  </a:cubicBezTo>
                  <a:cubicBezTo>
                    <a:pt x="5" y="28"/>
                    <a:pt x="0" y="27"/>
                    <a:pt x="1" y="25"/>
                  </a:cubicBezTo>
                  <a:cubicBezTo>
                    <a:pt x="15" y="2"/>
                    <a:pt x="15" y="2"/>
                    <a:pt x="15" y="2"/>
                  </a:cubicBezTo>
                  <a:cubicBezTo>
                    <a:pt x="16" y="1"/>
                    <a:pt x="21" y="0"/>
                    <a:pt x="28" y="0"/>
                  </a:cubicBezTo>
                  <a:cubicBezTo>
                    <a:pt x="117" y="0"/>
                    <a:pt x="117" y="0"/>
                    <a:pt x="117" y="0"/>
                  </a:cubicBezTo>
                  <a:cubicBezTo>
                    <a:pt x="123" y="0"/>
                    <a:pt x="128" y="1"/>
                    <a:pt x="127" y="2"/>
                  </a:cubicBezTo>
                  <a:cubicBezTo>
                    <a:pt x="116" y="25"/>
                    <a:pt x="116" y="25"/>
                    <a:pt x="116" y="25"/>
                  </a:cubicBezTo>
                  <a:cubicBezTo>
                    <a:pt x="115" y="27"/>
                    <a:pt x="109" y="28"/>
                    <a:pt x="103"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0" name="íšḻíḋe">
              <a:extLst>
                <a:ext uri="{FF2B5EF4-FFF2-40B4-BE49-F238E27FC236}">
                  <a16:creationId xmlns:a16="http://schemas.microsoft.com/office/drawing/2014/main" xmlns="" id="{2414DE64-F0B5-406B-A533-DE12C27573C1}"/>
                </a:ext>
              </a:extLst>
            </p:cNvPr>
            <p:cNvSpPr/>
            <p:nvPr/>
          </p:nvSpPr>
          <p:spPr bwMode="auto">
            <a:xfrm>
              <a:off x="4281357" y="5264019"/>
              <a:ext cx="324657" cy="68723"/>
            </a:xfrm>
            <a:custGeom>
              <a:avLst/>
              <a:gdLst>
                <a:gd name="T0" fmla="*/ 103 w 132"/>
                <a:gd name="T1" fmla="*/ 28 h 28"/>
                <a:gd name="T2" fmla="*/ 11 w 132"/>
                <a:gd name="T3" fmla="*/ 28 h 28"/>
                <a:gd name="T4" fmla="*/ 1 w 132"/>
                <a:gd name="T5" fmla="*/ 25 h 28"/>
                <a:gd name="T6" fmla="*/ 19 w 132"/>
                <a:gd name="T7" fmla="*/ 2 h 28"/>
                <a:gd name="T8" fmla="*/ 32 w 132"/>
                <a:gd name="T9" fmla="*/ 0 h 28"/>
                <a:gd name="T10" fmla="*/ 121 w 132"/>
                <a:gd name="T11" fmla="*/ 0 h 28"/>
                <a:gd name="T12" fmla="*/ 131 w 132"/>
                <a:gd name="T13" fmla="*/ 2 h 28"/>
                <a:gd name="T14" fmla="*/ 116 w 132"/>
                <a:gd name="T15" fmla="*/ 25 h 28"/>
                <a:gd name="T16" fmla="*/ 103 w 132"/>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28">
                  <a:moveTo>
                    <a:pt x="103" y="28"/>
                  </a:moveTo>
                  <a:cubicBezTo>
                    <a:pt x="11" y="28"/>
                    <a:pt x="11" y="28"/>
                    <a:pt x="11" y="28"/>
                  </a:cubicBezTo>
                  <a:cubicBezTo>
                    <a:pt x="5" y="28"/>
                    <a:pt x="0" y="27"/>
                    <a:pt x="1" y="25"/>
                  </a:cubicBezTo>
                  <a:cubicBezTo>
                    <a:pt x="19" y="2"/>
                    <a:pt x="19" y="2"/>
                    <a:pt x="19" y="2"/>
                  </a:cubicBezTo>
                  <a:cubicBezTo>
                    <a:pt x="20" y="1"/>
                    <a:pt x="26" y="0"/>
                    <a:pt x="32" y="0"/>
                  </a:cubicBezTo>
                  <a:cubicBezTo>
                    <a:pt x="121" y="0"/>
                    <a:pt x="121" y="0"/>
                    <a:pt x="121" y="0"/>
                  </a:cubicBezTo>
                  <a:cubicBezTo>
                    <a:pt x="127" y="0"/>
                    <a:pt x="132" y="1"/>
                    <a:pt x="131" y="2"/>
                  </a:cubicBezTo>
                  <a:cubicBezTo>
                    <a:pt x="116" y="25"/>
                    <a:pt x="116" y="25"/>
                    <a:pt x="116" y="25"/>
                  </a:cubicBezTo>
                  <a:cubicBezTo>
                    <a:pt x="115" y="27"/>
                    <a:pt x="109" y="28"/>
                    <a:pt x="103"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1" name="îṡľïḓe">
              <a:extLst>
                <a:ext uri="{FF2B5EF4-FFF2-40B4-BE49-F238E27FC236}">
                  <a16:creationId xmlns:a16="http://schemas.microsoft.com/office/drawing/2014/main" xmlns="" id="{FC7FA326-2562-4C4F-BD01-0D836BA7E388}"/>
                </a:ext>
              </a:extLst>
            </p:cNvPr>
            <p:cNvSpPr/>
            <p:nvPr/>
          </p:nvSpPr>
          <p:spPr bwMode="auto">
            <a:xfrm>
              <a:off x="5014797" y="5264019"/>
              <a:ext cx="302145" cy="68723"/>
            </a:xfrm>
            <a:custGeom>
              <a:avLst/>
              <a:gdLst>
                <a:gd name="T0" fmla="*/ 103 w 123"/>
                <a:gd name="T1" fmla="*/ 28 h 28"/>
                <a:gd name="T2" fmla="*/ 11 w 123"/>
                <a:gd name="T3" fmla="*/ 28 h 28"/>
                <a:gd name="T4" fmla="*/ 0 w 123"/>
                <a:gd name="T5" fmla="*/ 25 h 28"/>
                <a:gd name="T6" fmla="*/ 11 w 123"/>
                <a:gd name="T7" fmla="*/ 2 h 28"/>
                <a:gd name="T8" fmla="*/ 23 w 123"/>
                <a:gd name="T9" fmla="*/ 0 h 28"/>
                <a:gd name="T10" fmla="*/ 112 w 123"/>
                <a:gd name="T11" fmla="*/ 0 h 28"/>
                <a:gd name="T12" fmla="*/ 123 w 123"/>
                <a:gd name="T13" fmla="*/ 2 h 28"/>
                <a:gd name="T14" fmla="*/ 115 w 123"/>
                <a:gd name="T15" fmla="*/ 25 h 28"/>
                <a:gd name="T16" fmla="*/ 103 w 12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8">
                  <a:moveTo>
                    <a:pt x="103" y="28"/>
                  </a:moveTo>
                  <a:cubicBezTo>
                    <a:pt x="11" y="28"/>
                    <a:pt x="11" y="28"/>
                    <a:pt x="11" y="28"/>
                  </a:cubicBezTo>
                  <a:cubicBezTo>
                    <a:pt x="5" y="28"/>
                    <a:pt x="0" y="27"/>
                    <a:pt x="0" y="25"/>
                  </a:cubicBezTo>
                  <a:cubicBezTo>
                    <a:pt x="11" y="2"/>
                    <a:pt x="11" y="2"/>
                    <a:pt x="11" y="2"/>
                  </a:cubicBezTo>
                  <a:cubicBezTo>
                    <a:pt x="11" y="1"/>
                    <a:pt x="17" y="0"/>
                    <a:pt x="23" y="0"/>
                  </a:cubicBezTo>
                  <a:cubicBezTo>
                    <a:pt x="112" y="0"/>
                    <a:pt x="112" y="0"/>
                    <a:pt x="112" y="0"/>
                  </a:cubicBezTo>
                  <a:cubicBezTo>
                    <a:pt x="119" y="0"/>
                    <a:pt x="123" y="1"/>
                    <a:pt x="123" y="2"/>
                  </a:cubicBezTo>
                  <a:cubicBezTo>
                    <a:pt x="115" y="25"/>
                    <a:pt x="115" y="25"/>
                    <a:pt x="115" y="25"/>
                  </a:cubicBezTo>
                  <a:cubicBezTo>
                    <a:pt x="115" y="27"/>
                    <a:pt x="109" y="28"/>
                    <a:pt x="103"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2" name="iş1iḓé">
              <a:extLst>
                <a:ext uri="{FF2B5EF4-FFF2-40B4-BE49-F238E27FC236}">
                  <a16:creationId xmlns:a16="http://schemas.microsoft.com/office/drawing/2014/main" xmlns="" id="{DA1FB627-AE14-42DC-BB35-3BF36142EA00}"/>
                </a:ext>
              </a:extLst>
            </p:cNvPr>
            <p:cNvSpPr/>
            <p:nvPr/>
          </p:nvSpPr>
          <p:spPr bwMode="auto">
            <a:xfrm>
              <a:off x="5380925" y="5264019"/>
              <a:ext cx="292666" cy="68723"/>
            </a:xfrm>
            <a:custGeom>
              <a:avLst/>
              <a:gdLst>
                <a:gd name="T0" fmla="*/ 103 w 119"/>
                <a:gd name="T1" fmla="*/ 28 h 28"/>
                <a:gd name="T2" fmla="*/ 11 w 119"/>
                <a:gd name="T3" fmla="*/ 28 h 28"/>
                <a:gd name="T4" fmla="*/ 0 w 119"/>
                <a:gd name="T5" fmla="*/ 25 h 28"/>
                <a:gd name="T6" fmla="*/ 7 w 119"/>
                <a:gd name="T7" fmla="*/ 2 h 28"/>
                <a:gd name="T8" fmla="*/ 19 w 119"/>
                <a:gd name="T9" fmla="*/ 0 h 28"/>
                <a:gd name="T10" fmla="*/ 108 w 119"/>
                <a:gd name="T11" fmla="*/ 0 h 28"/>
                <a:gd name="T12" fmla="*/ 119 w 119"/>
                <a:gd name="T13" fmla="*/ 2 h 28"/>
                <a:gd name="T14" fmla="*/ 115 w 119"/>
                <a:gd name="T15" fmla="*/ 25 h 28"/>
                <a:gd name="T16" fmla="*/ 103 w 11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28">
                  <a:moveTo>
                    <a:pt x="103" y="28"/>
                  </a:moveTo>
                  <a:cubicBezTo>
                    <a:pt x="11" y="28"/>
                    <a:pt x="11" y="28"/>
                    <a:pt x="11" y="28"/>
                  </a:cubicBezTo>
                  <a:cubicBezTo>
                    <a:pt x="4" y="28"/>
                    <a:pt x="0" y="27"/>
                    <a:pt x="0" y="25"/>
                  </a:cubicBezTo>
                  <a:cubicBezTo>
                    <a:pt x="7" y="2"/>
                    <a:pt x="7" y="2"/>
                    <a:pt x="7" y="2"/>
                  </a:cubicBezTo>
                  <a:cubicBezTo>
                    <a:pt x="7" y="1"/>
                    <a:pt x="12" y="0"/>
                    <a:pt x="19" y="0"/>
                  </a:cubicBezTo>
                  <a:cubicBezTo>
                    <a:pt x="108" y="0"/>
                    <a:pt x="108" y="0"/>
                    <a:pt x="108" y="0"/>
                  </a:cubicBezTo>
                  <a:cubicBezTo>
                    <a:pt x="114" y="0"/>
                    <a:pt x="119" y="1"/>
                    <a:pt x="119" y="2"/>
                  </a:cubicBezTo>
                  <a:cubicBezTo>
                    <a:pt x="115" y="25"/>
                    <a:pt x="115" y="25"/>
                    <a:pt x="115" y="25"/>
                  </a:cubicBezTo>
                  <a:cubicBezTo>
                    <a:pt x="115" y="27"/>
                    <a:pt x="109" y="28"/>
                    <a:pt x="103"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3" name="iś1ïḋè">
              <a:extLst>
                <a:ext uri="{FF2B5EF4-FFF2-40B4-BE49-F238E27FC236}">
                  <a16:creationId xmlns:a16="http://schemas.microsoft.com/office/drawing/2014/main" xmlns="" id="{40C6425D-E641-4D92-A381-6C9B8AFF674C}"/>
                </a:ext>
              </a:extLst>
            </p:cNvPr>
            <p:cNvSpPr/>
            <p:nvPr/>
          </p:nvSpPr>
          <p:spPr bwMode="auto">
            <a:xfrm>
              <a:off x="6109626" y="5264019"/>
              <a:ext cx="285556" cy="68723"/>
            </a:xfrm>
            <a:custGeom>
              <a:avLst/>
              <a:gdLst>
                <a:gd name="T0" fmla="*/ 105 w 116"/>
                <a:gd name="T1" fmla="*/ 28 h 28"/>
                <a:gd name="T2" fmla="*/ 13 w 116"/>
                <a:gd name="T3" fmla="*/ 28 h 28"/>
                <a:gd name="T4" fmla="*/ 1 w 116"/>
                <a:gd name="T5" fmla="*/ 25 h 28"/>
                <a:gd name="T6" fmla="*/ 0 w 116"/>
                <a:gd name="T7" fmla="*/ 2 h 28"/>
                <a:gd name="T8" fmla="*/ 12 w 116"/>
                <a:gd name="T9" fmla="*/ 0 h 28"/>
                <a:gd name="T10" fmla="*/ 101 w 116"/>
                <a:gd name="T11" fmla="*/ 0 h 28"/>
                <a:gd name="T12" fmla="*/ 113 w 116"/>
                <a:gd name="T13" fmla="*/ 2 h 28"/>
                <a:gd name="T14" fmla="*/ 116 w 116"/>
                <a:gd name="T15" fmla="*/ 25 h 28"/>
                <a:gd name="T16" fmla="*/ 105 w 116"/>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8">
                  <a:moveTo>
                    <a:pt x="105" y="28"/>
                  </a:moveTo>
                  <a:cubicBezTo>
                    <a:pt x="13" y="28"/>
                    <a:pt x="13" y="28"/>
                    <a:pt x="13" y="28"/>
                  </a:cubicBezTo>
                  <a:cubicBezTo>
                    <a:pt x="6" y="28"/>
                    <a:pt x="1" y="27"/>
                    <a:pt x="1" y="25"/>
                  </a:cubicBezTo>
                  <a:cubicBezTo>
                    <a:pt x="0" y="2"/>
                    <a:pt x="0" y="2"/>
                    <a:pt x="0" y="2"/>
                  </a:cubicBezTo>
                  <a:cubicBezTo>
                    <a:pt x="0" y="1"/>
                    <a:pt x="5" y="0"/>
                    <a:pt x="12" y="0"/>
                  </a:cubicBezTo>
                  <a:cubicBezTo>
                    <a:pt x="101" y="0"/>
                    <a:pt x="101" y="0"/>
                    <a:pt x="101" y="0"/>
                  </a:cubicBezTo>
                  <a:cubicBezTo>
                    <a:pt x="107" y="0"/>
                    <a:pt x="112" y="1"/>
                    <a:pt x="113" y="2"/>
                  </a:cubicBezTo>
                  <a:cubicBezTo>
                    <a:pt x="116" y="25"/>
                    <a:pt x="116" y="25"/>
                    <a:pt x="116" y="25"/>
                  </a:cubicBezTo>
                  <a:cubicBezTo>
                    <a:pt x="116" y="27"/>
                    <a:pt x="111" y="28"/>
                    <a:pt x="105"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4" name="íṣľíḑe">
              <a:extLst>
                <a:ext uri="{FF2B5EF4-FFF2-40B4-BE49-F238E27FC236}">
                  <a16:creationId xmlns:a16="http://schemas.microsoft.com/office/drawing/2014/main" xmlns="" id="{99E171EC-9FAF-4193-8087-68F0F20CF258}"/>
                </a:ext>
              </a:extLst>
            </p:cNvPr>
            <p:cNvSpPr/>
            <p:nvPr/>
          </p:nvSpPr>
          <p:spPr bwMode="auto">
            <a:xfrm>
              <a:off x="5745868" y="5264019"/>
              <a:ext cx="285556" cy="68723"/>
            </a:xfrm>
            <a:custGeom>
              <a:avLst/>
              <a:gdLst>
                <a:gd name="T0" fmla="*/ 104 w 116"/>
                <a:gd name="T1" fmla="*/ 28 h 28"/>
                <a:gd name="T2" fmla="*/ 12 w 116"/>
                <a:gd name="T3" fmla="*/ 28 h 28"/>
                <a:gd name="T4" fmla="*/ 0 w 116"/>
                <a:gd name="T5" fmla="*/ 25 h 28"/>
                <a:gd name="T6" fmla="*/ 4 w 116"/>
                <a:gd name="T7" fmla="*/ 2 h 28"/>
                <a:gd name="T8" fmla="*/ 15 w 116"/>
                <a:gd name="T9" fmla="*/ 0 h 28"/>
                <a:gd name="T10" fmla="*/ 104 w 116"/>
                <a:gd name="T11" fmla="*/ 0 h 28"/>
                <a:gd name="T12" fmla="*/ 116 w 116"/>
                <a:gd name="T13" fmla="*/ 2 h 28"/>
                <a:gd name="T14" fmla="*/ 115 w 116"/>
                <a:gd name="T15" fmla="*/ 25 h 28"/>
                <a:gd name="T16" fmla="*/ 104 w 116"/>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8">
                  <a:moveTo>
                    <a:pt x="104" y="28"/>
                  </a:moveTo>
                  <a:cubicBezTo>
                    <a:pt x="12" y="28"/>
                    <a:pt x="12" y="28"/>
                    <a:pt x="12" y="28"/>
                  </a:cubicBezTo>
                  <a:cubicBezTo>
                    <a:pt x="5" y="28"/>
                    <a:pt x="0" y="27"/>
                    <a:pt x="0" y="25"/>
                  </a:cubicBezTo>
                  <a:cubicBezTo>
                    <a:pt x="4" y="2"/>
                    <a:pt x="4" y="2"/>
                    <a:pt x="4" y="2"/>
                  </a:cubicBezTo>
                  <a:cubicBezTo>
                    <a:pt x="4" y="1"/>
                    <a:pt x="9" y="0"/>
                    <a:pt x="15" y="0"/>
                  </a:cubicBezTo>
                  <a:cubicBezTo>
                    <a:pt x="104" y="0"/>
                    <a:pt x="104" y="0"/>
                    <a:pt x="104" y="0"/>
                  </a:cubicBezTo>
                  <a:cubicBezTo>
                    <a:pt x="111" y="0"/>
                    <a:pt x="116" y="1"/>
                    <a:pt x="116" y="2"/>
                  </a:cubicBezTo>
                  <a:cubicBezTo>
                    <a:pt x="115" y="25"/>
                    <a:pt x="115" y="25"/>
                    <a:pt x="115" y="25"/>
                  </a:cubicBezTo>
                  <a:cubicBezTo>
                    <a:pt x="115" y="27"/>
                    <a:pt x="110" y="28"/>
                    <a:pt x="104"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5" name="îŝḻíďè">
              <a:extLst>
                <a:ext uri="{FF2B5EF4-FFF2-40B4-BE49-F238E27FC236}">
                  <a16:creationId xmlns:a16="http://schemas.microsoft.com/office/drawing/2014/main" xmlns="" id="{8F30BBB8-E3F8-438C-8F89-8B03B493D7DA}"/>
                </a:ext>
              </a:extLst>
            </p:cNvPr>
            <p:cNvSpPr/>
            <p:nvPr/>
          </p:nvSpPr>
          <p:spPr bwMode="auto">
            <a:xfrm>
              <a:off x="6466275" y="5264019"/>
              <a:ext cx="295035" cy="68723"/>
            </a:xfrm>
            <a:custGeom>
              <a:avLst/>
              <a:gdLst>
                <a:gd name="T0" fmla="*/ 109 w 120"/>
                <a:gd name="T1" fmla="*/ 28 h 28"/>
                <a:gd name="T2" fmla="*/ 17 w 120"/>
                <a:gd name="T3" fmla="*/ 28 h 28"/>
                <a:gd name="T4" fmla="*/ 5 w 120"/>
                <a:gd name="T5" fmla="*/ 25 h 28"/>
                <a:gd name="T6" fmla="*/ 0 w 120"/>
                <a:gd name="T7" fmla="*/ 2 h 28"/>
                <a:gd name="T8" fmla="*/ 11 w 120"/>
                <a:gd name="T9" fmla="*/ 0 h 28"/>
                <a:gd name="T10" fmla="*/ 100 w 120"/>
                <a:gd name="T11" fmla="*/ 0 h 28"/>
                <a:gd name="T12" fmla="*/ 112 w 120"/>
                <a:gd name="T13" fmla="*/ 2 h 28"/>
                <a:gd name="T14" fmla="*/ 120 w 120"/>
                <a:gd name="T15" fmla="*/ 25 h 28"/>
                <a:gd name="T16" fmla="*/ 109 w 120"/>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8">
                  <a:moveTo>
                    <a:pt x="109" y="28"/>
                  </a:moveTo>
                  <a:cubicBezTo>
                    <a:pt x="17" y="28"/>
                    <a:pt x="17" y="28"/>
                    <a:pt x="17" y="28"/>
                  </a:cubicBezTo>
                  <a:cubicBezTo>
                    <a:pt x="10" y="28"/>
                    <a:pt x="5" y="27"/>
                    <a:pt x="5" y="25"/>
                  </a:cubicBezTo>
                  <a:cubicBezTo>
                    <a:pt x="0" y="2"/>
                    <a:pt x="0" y="2"/>
                    <a:pt x="0" y="2"/>
                  </a:cubicBezTo>
                  <a:cubicBezTo>
                    <a:pt x="0" y="1"/>
                    <a:pt x="5" y="0"/>
                    <a:pt x="11" y="0"/>
                  </a:cubicBezTo>
                  <a:cubicBezTo>
                    <a:pt x="100" y="0"/>
                    <a:pt x="100" y="0"/>
                    <a:pt x="100" y="0"/>
                  </a:cubicBezTo>
                  <a:cubicBezTo>
                    <a:pt x="107" y="0"/>
                    <a:pt x="112" y="1"/>
                    <a:pt x="112" y="2"/>
                  </a:cubicBezTo>
                  <a:cubicBezTo>
                    <a:pt x="120" y="25"/>
                    <a:pt x="120" y="25"/>
                    <a:pt x="120" y="25"/>
                  </a:cubicBezTo>
                  <a:cubicBezTo>
                    <a:pt x="120" y="27"/>
                    <a:pt x="115" y="28"/>
                    <a:pt x="109"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6" name="íŝḷiḍé">
              <a:extLst>
                <a:ext uri="{FF2B5EF4-FFF2-40B4-BE49-F238E27FC236}">
                  <a16:creationId xmlns:a16="http://schemas.microsoft.com/office/drawing/2014/main" xmlns="" id="{81F3960B-8449-4A3F-8C76-319338855F0D}"/>
                </a:ext>
              </a:extLst>
            </p:cNvPr>
            <p:cNvSpPr/>
            <p:nvPr/>
          </p:nvSpPr>
          <p:spPr bwMode="auto">
            <a:xfrm>
              <a:off x="6822923" y="5264019"/>
              <a:ext cx="305699" cy="68723"/>
            </a:xfrm>
            <a:custGeom>
              <a:avLst/>
              <a:gdLst>
                <a:gd name="T0" fmla="*/ 113 w 124"/>
                <a:gd name="T1" fmla="*/ 28 h 28"/>
                <a:gd name="T2" fmla="*/ 21 w 124"/>
                <a:gd name="T3" fmla="*/ 28 h 28"/>
                <a:gd name="T4" fmla="*/ 8 w 124"/>
                <a:gd name="T5" fmla="*/ 25 h 28"/>
                <a:gd name="T6" fmla="*/ 0 w 124"/>
                <a:gd name="T7" fmla="*/ 2 h 28"/>
                <a:gd name="T8" fmla="*/ 11 w 124"/>
                <a:gd name="T9" fmla="*/ 0 h 28"/>
                <a:gd name="T10" fmla="*/ 100 w 124"/>
                <a:gd name="T11" fmla="*/ 0 h 28"/>
                <a:gd name="T12" fmla="*/ 112 w 124"/>
                <a:gd name="T13" fmla="*/ 2 h 28"/>
                <a:gd name="T14" fmla="*/ 123 w 124"/>
                <a:gd name="T15" fmla="*/ 25 h 28"/>
                <a:gd name="T16" fmla="*/ 113 w 124"/>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28">
                  <a:moveTo>
                    <a:pt x="113" y="28"/>
                  </a:moveTo>
                  <a:cubicBezTo>
                    <a:pt x="21" y="28"/>
                    <a:pt x="21" y="28"/>
                    <a:pt x="21" y="28"/>
                  </a:cubicBezTo>
                  <a:cubicBezTo>
                    <a:pt x="14" y="28"/>
                    <a:pt x="9" y="27"/>
                    <a:pt x="8" y="25"/>
                  </a:cubicBezTo>
                  <a:cubicBezTo>
                    <a:pt x="0" y="2"/>
                    <a:pt x="0" y="2"/>
                    <a:pt x="0" y="2"/>
                  </a:cubicBezTo>
                  <a:cubicBezTo>
                    <a:pt x="0" y="1"/>
                    <a:pt x="5" y="0"/>
                    <a:pt x="11" y="0"/>
                  </a:cubicBezTo>
                  <a:cubicBezTo>
                    <a:pt x="100" y="0"/>
                    <a:pt x="100" y="0"/>
                    <a:pt x="100" y="0"/>
                  </a:cubicBezTo>
                  <a:cubicBezTo>
                    <a:pt x="106" y="0"/>
                    <a:pt x="112" y="1"/>
                    <a:pt x="112" y="2"/>
                  </a:cubicBezTo>
                  <a:cubicBezTo>
                    <a:pt x="123" y="25"/>
                    <a:pt x="123" y="25"/>
                    <a:pt x="123" y="25"/>
                  </a:cubicBezTo>
                  <a:cubicBezTo>
                    <a:pt x="124" y="27"/>
                    <a:pt x="119" y="28"/>
                    <a:pt x="113"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7" name="ïSḻïdè">
              <a:extLst>
                <a:ext uri="{FF2B5EF4-FFF2-40B4-BE49-F238E27FC236}">
                  <a16:creationId xmlns:a16="http://schemas.microsoft.com/office/drawing/2014/main" xmlns="" id="{DFD72C4D-54EE-4F2A-8572-35C413AB4EF1}"/>
                </a:ext>
              </a:extLst>
            </p:cNvPr>
            <p:cNvSpPr/>
            <p:nvPr/>
          </p:nvSpPr>
          <p:spPr bwMode="auto">
            <a:xfrm>
              <a:off x="7178387" y="5264019"/>
              <a:ext cx="313993" cy="68723"/>
            </a:xfrm>
            <a:custGeom>
              <a:avLst/>
              <a:gdLst>
                <a:gd name="T0" fmla="*/ 117 w 128"/>
                <a:gd name="T1" fmla="*/ 28 h 28"/>
                <a:gd name="T2" fmla="*/ 26 w 128"/>
                <a:gd name="T3" fmla="*/ 28 h 28"/>
                <a:gd name="T4" fmla="*/ 13 w 128"/>
                <a:gd name="T5" fmla="*/ 25 h 28"/>
                <a:gd name="T6" fmla="*/ 1 w 128"/>
                <a:gd name="T7" fmla="*/ 2 h 28"/>
                <a:gd name="T8" fmla="*/ 11 w 128"/>
                <a:gd name="T9" fmla="*/ 0 h 28"/>
                <a:gd name="T10" fmla="*/ 101 w 128"/>
                <a:gd name="T11" fmla="*/ 0 h 28"/>
                <a:gd name="T12" fmla="*/ 113 w 128"/>
                <a:gd name="T13" fmla="*/ 2 h 28"/>
                <a:gd name="T14" fmla="*/ 128 w 128"/>
                <a:gd name="T15" fmla="*/ 25 h 28"/>
                <a:gd name="T16" fmla="*/ 117 w 1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28">
                  <a:moveTo>
                    <a:pt x="117" y="28"/>
                  </a:moveTo>
                  <a:cubicBezTo>
                    <a:pt x="26" y="28"/>
                    <a:pt x="26" y="28"/>
                    <a:pt x="26" y="28"/>
                  </a:cubicBezTo>
                  <a:cubicBezTo>
                    <a:pt x="19" y="28"/>
                    <a:pt x="13" y="27"/>
                    <a:pt x="13" y="25"/>
                  </a:cubicBezTo>
                  <a:cubicBezTo>
                    <a:pt x="1" y="2"/>
                    <a:pt x="1" y="2"/>
                    <a:pt x="1" y="2"/>
                  </a:cubicBezTo>
                  <a:cubicBezTo>
                    <a:pt x="0" y="1"/>
                    <a:pt x="5" y="0"/>
                    <a:pt x="11" y="0"/>
                  </a:cubicBezTo>
                  <a:cubicBezTo>
                    <a:pt x="101" y="0"/>
                    <a:pt x="101" y="0"/>
                    <a:pt x="101" y="0"/>
                  </a:cubicBezTo>
                  <a:cubicBezTo>
                    <a:pt x="107" y="0"/>
                    <a:pt x="112" y="1"/>
                    <a:pt x="113" y="2"/>
                  </a:cubicBezTo>
                  <a:cubicBezTo>
                    <a:pt x="128" y="25"/>
                    <a:pt x="128" y="25"/>
                    <a:pt x="128" y="25"/>
                  </a:cubicBezTo>
                  <a:cubicBezTo>
                    <a:pt x="128" y="27"/>
                    <a:pt x="124" y="28"/>
                    <a:pt x="117"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8" name="îşḻîďé">
              <a:extLst>
                <a:ext uri="{FF2B5EF4-FFF2-40B4-BE49-F238E27FC236}">
                  <a16:creationId xmlns:a16="http://schemas.microsoft.com/office/drawing/2014/main" xmlns="" id="{F18D7225-2BFB-4471-9503-3838402EF1AE}"/>
                </a:ext>
              </a:extLst>
            </p:cNvPr>
            <p:cNvSpPr/>
            <p:nvPr/>
          </p:nvSpPr>
          <p:spPr bwMode="auto">
            <a:xfrm>
              <a:off x="7535036" y="5264019"/>
              <a:ext cx="324657" cy="68723"/>
            </a:xfrm>
            <a:custGeom>
              <a:avLst/>
              <a:gdLst>
                <a:gd name="T0" fmla="*/ 121 w 132"/>
                <a:gd name="T1" fmla="*/ 28 h 28"/>
                <a:gd name="T2" fmla="*/ 29 w 132"/>
                <a:gd name="T3" fmla="*/ 28 h 28"/>
                <a:gd name="T4" fmla="*/ 16 w 132"/>
                <a:gd name="T5" fmla="*/ 25 h 28"/>
                <a:gd name="T6" fmla="*/ 1 w 132"/>
                <a:gd name="T7" fmla="*/ 2 h 28"/>
                <a:gd name="T8" fmla="*/ 11 w 132"/>
                <a:gd name="T9" fmla="*/ 0 h 28"/>
                <a:gd name="T10" fmla="*/ 100 w 132"/>
                <a:gd name="T11" fmla="*/ 0 h 28"/>
                <a:gd name="T12" fmla="*/ 113 w 132"/>
                <a:gd name="T13" fmla="*/ 2 h 28"/>
                <a:gd name="T14" fmla="*/ 131 w 132"/>
                <a:gd name="T15" fmla="*/ 25 h 28"/>
                <a:gd name="T16" fmla="*/ 121 w 132"/>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28">
                  <a:moveTo>
                    <a:pt x="121" y="28"/>
                  </a:moveTo>
                  <a:cubicBezTo>
                    <a:pt x="29" y="28"/>
                    <a:pt x="29" y="28"/>
                    <a:pt x="29" y="28"/>
                  </a:cubicBezTo>
                  <a:cubicBezTo>
                    <a:pt x="23" y="28"/>
                    <a:pt x="17" y="27"/>
                    <a:pt x="16" y="25"/>
                  </a:cubicBezTo>
                  <a:cubicBezTo>
                    <a:pt x="1" y="2"/>
                    <a:pt x="1" y="2"/>
                    <a:pt x="1" y="2"/>
                  </a:cubicBezTo>
                  <a:cubicBezTo>
                    <a:pt x="0" y="1"/>
                    <a:pt x="5" y="0"/>
                    <a:pt x="11" y="0"/>
                  </a:cubicBezTo>
                  <a:cubicBezTo>
                    <a:pt x="100" y="0"/>
                    <a:pt x="100" y="0"/>
                    <a:pt x="100" y="0"/>
                  </a:cubicBezTo>
                  <a:cubicBezTo>
                    <a:pt x="106" y="0"/>
                    <a:pt x="112" y="1"/>
                    <a:pt x="113" y="2"/>
                  </a:cubicBezTo>
                  <a:cubicBezTo>
                    <a:pt x="131" y="25"/>
                    <a:pt x="131" y="25"/>
                    <a:pt x="131" y="25"/>
                  </a:cubicBezTo>
                  <a:cubicBezTo>
                    <a:pt x="132" y="27"/>
                    <a:pt x="128" y="28"/>
                    <a:pt x="121"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9" name="iṩļîďé">
              <a:extLst>
                <a:ext uri="{FF2B5EF4-FFF2-40B4-BE49-F238E27FC236}">
                  <a16:creationId xmlns:a16="http://schemas.microsoft.com/office/drawing/2014/main" xmlns="" id="{46E65CAA-868A-4063-9871-8A2E5B85CEC0}"/>
                </a:ext>
              </a:extLst>
            </p:cNvPr>
            <p:cNvSpPr/>
            <p:nvPr/>
          </p:nvSpPr>
          <p:spPr bwMode="auto">
            <a:xfrm>
              <a:off x="4290836" y="5133682"/>
              <a:ext cx="270153" cy="29622"/>
            </a:xfrm>
            <a:custGeom>
              <a:avLst/>
              <a:gdLst>
                <a:gd name="T0" fmla="*/ 91 w 110"/>
                <a:gd name="T1" fmla="*/ 12 h 12"/>
                <a:gd name="T2" fmla="*/ 10 w 110"/>
                <a:gd name="T3" fmla="*/ 12 h 12"/>
                <a:gd name="T4" fmla="*/ 1 w 110"/>
                <a:gd name="T5" fmla="*/ 10 h 12"/>
                <a:gd name="T6" fmla="*/ 7 w 110"/>
                <a:gd name="T7" fmla="*/ 2 h 12"/>
                <a:gd name="T8" fmla="*/ 19 w 110"/>
                <a:gd name="T9" fmla="*/ 0 h 12"/>
                <a:gd name="T10" fmla="*/ 100 w 110"/>
                <a:gd name="T11" fmla="*/ 0 h 12"/>
                <a:gd name="T12" fmla="*/ 109 w 110"/>
                <a:gd name="T13" fmla="*/ 2 h 12"/>
                <a:gd name="T14" fmla="*/ 103 w 110"/>
                <a:gd name="T15" fmla="*/ 10 h 12"/>
                <a:gd name="T16" fmla="*/ 91 w 110"/>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2">
                  <a:moveTo>
                    <a:pt x="91" y="12"/>
                  </a:moveTo>
                  <a:cubicBezTo>
                    <a:pt x="10" y="12"/>
                    <a:pt x="10" y="12"/>
                    <a:pt x="10" y="12"/>
                  </a:cubicBezTo>
                  <a:cubicBezTo>
                    <a:pt x="4" y="12"/>
                    <a:pt x="0" y="11"/>
                    <a:pt x="1" y="10"/>
                  </a:cubicBezTo>
                  <a:cubicBezTo>
                    <a:pt x="7" y="2"/>
                    <a:pt x="7" y="2"/>
                    <a:pt x="7" y="2"/>
                  </a:cubicBezTo>
                  <a:cubicBezTo>
                    <a:pt x="8" y="1"/>
                    <a:pt x="14" y="0"/>
                    <a:pt x="19" y="0"/>
                  </a:cubicBezTo>
                  <a:cubicBezTo>
                    <a:pt x="100" y="0"/>
                    <a:pt x="100" y="0"/>
                    <a:pt x="100" y="0"/>
                  </a:cubicBezTo>
                  <a:cubicBezTo>
                    <a:pt x="106" y="0"/>
                    <a:pt x="110" y="1"/>
                    <a:pt x="109" y="2"/>
                  </a:cubicBezTo>
                  <a:cubicBezTo>
                    <a:pt x="103" y="10"/>
                    <a:pt x="103" y="10"/>
                    <a:pt x="103" y="10"/>
                  </a:cubicBezTo>
                  <a:cubicBezTo>
                    <a:pt x="103" y="11"/>
                    <a:pt x="97" y="12"/>
                    <a:pt x="91"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0" name="ï$ḷide">
              <a:extLst>
                <a:ext uri="{FF2B5EF4-FFF2-40B4-BE49-F238E27FC236}">
                  <a16:creationId xmlns:a16="http://schemas.microsoft.com/office/drawing/2014/main" xmlns="" id="{8AEAD67E-1A13-4D07-A90A-10DB5EF4C42F}"/>
                </a:ext>
              </a:extLst>
            </p:cNvPr>
            <p:cNvSpPr/>
            <p:nvPr/>
          </p:nvSpPr>
          <p:spPr bwMode="auto">
            <a:xfrm>
              <a:off x="3963809" y="5133682"/>
              <a:ext cx="272522" cy="29622"/>
            </a:xfrm>
            <a:custGeom>
              <a:avLst/>
              <a:gdLst>
                <a:gd name="T0" fmla="*/ 91 w 111"/>
                <a:gd name="T1" fmla="*/ 12 h 12"/>
                <a:gd name="T2" fmla="*/ 9 w 111"/>
                <a:gd name="T3" fmla="*/ 12 h 12"/>
                <a:gd name="T4" fmla="*/ 1 w 111"/>
                <a:gd name="T5" fmla="*/ 10 h 12"/>
                <a:gd name="T6" fmla="*/ 8 w 111"/>
                <a:gd name="T7" fmla="*/ 2 h 12"/>
                <a:gd name="T8" fmla="*/ 21 w 111"/>
                <a:gd name="T9" fmla="*/ 0 h 12"/>
                <a:gd name="T10" fmla="*/ 101 w 111"/>
                <a:gd name="T11" fmla="*/ 0 h 12"/>
                <a:gd name="T12" fmla="*/ 110 w 111"/>
                <a:gd name="T13" fmla="*/ 2 h 12"/>
                <a:gd name="T14" fmla="*/ 103 w 111"/>
                <a:gd name="T15" fmla="*/ 10 h 12"/>
                <a:gd name="T16" fmla="*/ 91 w 111"/>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2">
                  <a:moveTo>
                    <a:pt x="91" y="12"/>
                  </a:moveTo>
                  <a:cubicBezTo>
                    <a:pt x="9" y="12"/>
                    <a:pt x="9" y="12"/>
                    <a:pt x="9" y="12"/>
                  </a:cubicBezTo>
                  <a:cubicBezTo>
                    <a:pt x="3" y="12"/>
                    <a:pt x="0" y="11"/>
                    <a:pt x="1" y="10"/>
                  </a:cubicBezTo>
                  <a:cubicBezTo>
                    <a:pt x="8" y="2"/>
                    <a:pt x="8" y="2"/>
                    <a:pt x="8" y="2"/>
                  </a:cubicBezTo>
                  <a:cubicBezTo>
                    <a:pt x="10" y="1"/>
                    <a:pt x="15" y="0"/>
                    <a:pt x="21" y="0"/>
                  </a:cubicBezTo>
                  <a:cubicBezTo>
                    <a:pt x="101" y="0"/>
                    <a:pt x="101" y="0"/>
                    <a:pt x="101" y="0"/>
                  </a:cubicBezTo>
                  <a:cubicBezTo>
                    <a:pt x="107" y="0"/>
                    <a:pt x="111" y="1"/>
                    <a:pt x="110" y="2"/>
                  </a:cubicBezTo>
                  <a:cubicBezTo>
                    <a:pt x="103" y="10"/>
                    <a:pt x="103" y="10"/>
                    <a:pt x="103" y="10"/>
                  </a:cubicBezTo>
                  <a:cubicBezTo>
                    <a:pt x="102" y="11"/>
                    <a:pt x="97" y="12"/>
                    <a:pt x="91"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1" name="iš1îďe">
              <a:extLst>
                <a:ext uri="{FF2B5EF4-FFF2-40B4-BE49-F238E27FC236}">
                  <a16:creationId xmlns:a16="http://schemas.microsoft.com/office/drawing/2014/main" xmlns="" id="{F5D443FF-8880-4F4D-9E50-7B3024937519}"/>
                </a:ext>
              </a:extLst>
            </p:cNvPr>
            <p:cNvSpPr/>
            <p:nvPr/>
          </p:nvSpPr>
          <p:spPr bwMode="auto">
            <a:xfrm>
              <a:off x="4617863" y="5133682"/>
              <a:ext cx="266598" cy="29622"/>
            </a:xfrm>
            <a:custGeom>
              <a:avLst/>
              <a:gdLst>
                <a:gd name="T0" fmla="*/ 91 w 108"/>
                <a:gd name="T1" fmla="*/ 12 h 12"/>
                <a:gd name="T2" fmla="*/ 10 w 108"/>
                <a:gd name="T3" fmla="*/ 12 h 12"/>
                <a:gd name="T4" fmla="*/ 0 w 108"/>
                <a:gd name="T5" fmla="*/ 10 h 12"/>
                <a:gd name="T6" fmla="*/ 6 w 108"/>
                <a:gd name="T7" fmla="*/ 2 h 12"/>
                <a:gd name="T8" fmla="*/ 18 w 108"/>
                <a:gd name="T9" fmla="*/ 0 h 12"/>
                <a:gd name="T10" fmla="*/ 98 w 108"/>
                <a:gd name="T11" fmla="*/ 0 h 12"/>
                <a:gd name="T12" fmla="*/ 108 w 108"/>
                <a:gd name="T13" fmla="*/ 2 h 12"/>
                <a:gd name="T14" fmla="*/ 103 w 108"/>
                <a:gd name="T15" fmla="*/ 10 h 12"/>
                <a:gd name="T16" fmla="*/ 91 w 108"/>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2">
                  <a:moveTo>
                    <a:pt x="91" y="12"/>
                  </a:moveTo>
                  <a:cubicBezTo>
                    <a:pt x="10" y="12"/>
                    <a:pt x="10" y="12"/>
                    <a:pt x="10" y="12"/>
                  </a:cubicBezTo>
                  <a:cubicBezTo>
                    <a:pt x="4" y="12"/>
                    <a:pt x="0" y="11"/>
                    <a:pt x="0" y="10"/>
                  </a:cubicBezTo>
                  <a:cubicBezTo>
                    <a:pt x="6" y="2"/>
                    <a:pt x="6" y="2"/>
                    <a:pt x="6" y="2"/>
                  </a:cubicBezTo>
                  <a:cubicBezTo>
                    <a:pt x="7" y="1"/>
                    <a:pt x="12" y="0"/>
                    <a:pt x="18" y="0"/>
                  </a:cubicBezTo>
                  <a:cubicBezTo>
                    <a:pt x="98" y="0"/>
                    <a:pt x="98" y="0"/>
                    <a:pt x="98" y="0"/>
                  </a:cubicBezTo>
                  <a:cubicBezTo>
                    <a:pt x="104" y="0"/>
                    <a:pt x="108" y="1"/>
                    <a:pt x="108" y="2"/>
                  </a:cubicBezTo>
                  <a:cubicBezTo>
                    <a:pt x="103" y="10"/>
                    <a:pt x="103" y="10"/>
                    <a:pt x="103" y="10"/>
                  </a:cubicBezTo>
                  <a:cubicBezTo>
                    <a:pt x="103" y="11"/>
                    <a:pt x="97" y="12"/>
                    <a:pt x="91"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2" name="ïšḻîḋe">
              <a:extLst>
                <a:ext uri="{FF2B5EF4-FFF2-40B4-BE49-F238E27FC236}">
                  <a16:creationId xmlns:a16="http://schemas.microsoft.com/office/drawing/2014/main" xmlns="" id="{55CF222E-7A94-4D12-B06D-3EAF1A5C2E5E}"/>
                </a:ext>
              </a:extLst>
            </p:cNvPr>
            <p:cNvSpPr/>
            <p:nvPr/>
          </p:nvSpPr>
          <p:spPr bwMode="auto">
            <a:xfrm>
              <a:off x="4946074" y="5133682"/>
              <a:ext cx="263043" cy="29622"/>
            </a:xfrm>
            <a:custGeom>
              <a:avLst/>
              <a:gdLst>
                <a:gd name="T0" fmla="*/ 91 w 107"/>
                <a:gd name="T1" fmla="*/ 12 h 12"/>
                <a:gd name="T2" fmla="*/ 10 w 107"/>
                <a:gd name="T3" fmla="*/ 12 h 12"/>
                <a:gd name="T4" fmla="*/ 0 w 107"/>
                <a:gd name="T5" fmla="*/ 10 h 12"/>
                <a:gd name="T6" fmla="*/ 4 w 107"/>
                <a:gd name="T7" fmla="*/ 2 h 12"/>
                <a:gd name="T8" fmla="*/ 16 w 107"/>
                <a:gd name="T9" fmla="*/ 0 h 12"/>
                <a:gd name="T10" fmla="*/ 96 w 107"/>
                <a:gd name="T11" fmla="*/ 0 h 12"/>
                <a:gd name="T12" fmla="*/ 106 w 107"/>
                <a:gd name="T13" fmla="*/ 2 h 12"/>
                <a:gd name="T14" fmla="*/ 103 w 107"/>
                <a:gd name="T15" fmla="*/ 10 h 12"/>
                <a:gd name="T16" fmla="*/ 91 w 10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2">
                  <a:moveTo>
                    <a:pt x="91" y="12"/>
                  </a:moveTo>
                  <a:cubicBezTo>
                    <a:pt x="10" y="12"/>
                    <a:pt x="10" y="12"/>
                    <a:pt x="10" y="12"/>
                  </a:cubicBezTo>
                  <a:cubicBezTo>
                    <a:pt x="4" y="12"/>
                    <a:pt x="0" y="11"/>
                    <a:pt x="0" y="10"/>
                  </a:cubicBezTo>
                  <a:cubicBezTo>
                    <a:pt x="4" y="2"/>
                    <a:pt x="4" y="2"/>
                    <a:pt x="4" y="2"/>
                  </a:cubicBezTo>
                  <a:cubicBezTo>
                    <a:pt x="5" y="1"/>
                    <a:pt x="10" y="0"/>
                    <a:pt x="16" y="0"/>
                  </a:cubicBezTo>
                  <a:cubicBezTo>
                    <a:pt x="96" y="0"/>
                    <a:pt x="96" y="0"/>
                    <a:pt x="96" y="0"/>
                  </a:cubicBezTo>
                  <a:cubicBezTo>
                    <a:pt x="102" y="0"/>
                    <a:pt x="107" y="1"/>
                    <a:pt x="106" y="2"/>
                  </a:cubicBezTo>
                  <a:cubicBezTo>
                    <a:pt x="103" y="10"/>
                    <a:pt x="103" y="10"/>
                    <a:pt x="103" y="10"/>
                  </a:cubicBezTo>
                  <a:cubicBezTo>
                    <a:pt x="103" y="11"/>
                    <a:pt x="97" y="12"/>
                    <a:pt x="91"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3" name="îṩļiḓé">
              <a:extLst>
                <a:ext uri="{FF2B5EF4-FFF2-40B4-BE49-F238E27FC236}">
                  <a16:creationId xmlns:a16="http://schemas.microsoft.com/office/drawing/2014/main" xmlns="" id="{E79AD20E-A618-4956-8909-698540D8AE46}"/>
                </a:ext>
              </a:extLst>
            </p:cNvPr>
            <p:cNvSpPr/>
            <p:nvPr/>
          </p:nvSpPr>
          <p:spPr bwMode="auto">
            <a:xfrm>
              <a:off x="5600128" y="5133682"/>
              <a:ext cx="255934" cy="29622"/>
            </a:xfrm>
            <a:custGeom>
              <a:avLst/>
              <a:gdLst>
                <a:gd name="T0" fmla="*/ 92 w 104"/>
                <a:gd name="T1" fmla="*/ 12 h 12"/>
                <a:gd name="T2" fmla="*/ 10 w 104"/>
                <a:gd name="T3" fmla="*/ 12 h 12"/>
                <a:gd name="T4" fmla="*/ 0 w 104"/>
                <a:gd name="T5" fmla="*/ 10 h 12"/>
                <a:gd name="T6" fmla="*/ 2 w 104"/>
                <a:gd name="T7" fmla="*/ 2 h 12"/>
                <a:gd name="T8" fmla="*/ 13 w 104"/>
                <a:gd name="T9" fmla="*/ 0 h 12"/>
                <a:gd name="T10" fmla="*/ 93 w 104"/>
                <a:gd name="T11" fmla="*/ 0 h 12"/>
                <a:gd name="T12" fmla="*/ 104 w 104"/>
                <a:gd name="T13" fmla="*/ 2 h 12"/>
                <a:gd name="T14" fmla="*/ 103 w 104"/>
                <a:gd name="T15" fmla="*/ 10 h 12"/>
                <a:gd name="T16" fmla="*/ 92 w 10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
                  <a:moveTo>
                    <a:pt x="92" y="12"/>
                  </a:moveTo>
                  <a:cubicBezTo>
                    <a:pt x="10" y="12"/>
                    <a:pt x="10" y="12"/>
                    <a:pt x="10" y="12"/>
                  </a:cubicBezTo>
                  <a:cubicBezTo>
                    <a:pt x="4" y="12"/>
                    <a:pt x="0" y="11"/>
                    <a:pt x="0" y="10"/>
                  </a:cubicBezTo>
                  <a:cubicBezTo>
                    <a:pt x="2" y="2"/>
                    <a:pt x="2" y="2"/>
                    <a:pt x="2" y="2"/>
                  </a:cubicBezTo>
                  <a:cubicBezTo>
                    <a:pt x="2" y="1"/>
                    <a:pt x="7" y="0"/>
                    <a:pt x="13" y="0"/>
                  </a:cubicBezTo>
                  <a:cubicBezTo>
                    <a:pt x="93" y="0"/>
                    <a:pt x="93" y="0"/>
                    <a:pt x="93" y="0"/>
                  </a:cubicBezTo>
                  <a:cubicBezTo>
                    <a:pt x="99" y="0"/>
                    <a:pt x="104" y="1"/>
                    <a:pt x="104" y="2"/>
                  </a:cubicBezTo>
                  <a:cubicBezTo>
                    <a:pt x="103" y="10"/>
                    <a:pt x="103" y="10"/>
                    <a:pt x="103" y="10"/>
                  </a:cubicBezTo>
                  <a:cubicBezTo>
                    <a:pt x="103" y="11"/>
                    <a:pt x="98" y="12"/>
                    <a:pt x="92"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4" name="isḷíḋè">
              <a:extLst>
                <a:ext uri="{FF2B5EF4-FFF2-40B4-BE49-F238E27FC236}">
                  <a16:creationId xmlns:a16="http://schemas.microsoft.com/office/drawing/2014/main" xmlns="" id="{D4EBC288-4D08-4C3F-BBB1-B159F7E94848}"/>
                </a:ext>
              </a:extLst>
            </p:cNvPr>
            <p:cNvSpPr/>
            <p:nvPr/>
          </p:nvSpPr>
          <p:spPr bwMode="auto">
            <a:xfrm>
              <a:off x="5273101" y="5133682"/>
              <a:ext cx="258304" cy="29622"/>
            </a:xfrm>
            <a:custGeom>
              <a:avLst/>
              <a:gdLst>
                <a:gd name="T0" fmla="*/ 92 w 105"/>
                <a:gd name="T1" fmla="*/ 12 h 12"/>
                <a:gd name="T2" fmla="*/ 10 w 105"/>
                <a:gd name="T3" fmla="*/ 12 h 12"/>
                <a:gd name="T4" fmla="*/ 0 w 105"/>
                <a:gd name="T5" fmla="*/ 10 h 12"/>
                <a:gd name="T6" fmla="*/ 3 w 105"/>
                <a:gd name="T7" fmla="*/ 2 h 12"/>
                <a:gd name="T8" fmla="*/ 14 w 105"/>
                <a:gd name="T9" fmla="*/ 0 h 12"/>
                <a:gd name="T10" fmla="*/ 95 w 105"/>
                <a:gd name="T11" fmla="*/ 0 h 12"/>
                <a:gd name="T12" fmla="*/ 105 w 105"/>
                <a:gd name="T13" fmla="*/ 2 h 12"/>
                <a:gd name="T14" fmla="*/ 103 w 105"/>
                <a:gd name="T15" fmla="*/ 10 h 12"/>
                <a:gd name="T16" fmla="*/ 92 w 10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2">
                  <a:moveTo>
                    <a:pt x="92" y="12"/>
                  </a:moveTo>
                  <a:cubicBezTo>
                    <a:pt x="10" y="12"/>
                    <a:pt x="10" y="12"/>
                    <a:pt x="10" y="12"/>
                  </a:cubicBezTo>
                  <a:cubicBezTo>
                    <a:pt x="4" y="12"/>
                    <a:pt x="0" y="11"/>
                    <a:pt x="0" y="10"/>
                  </a:cubicBezTo>
                  <a:cubicBezTo>
                    <a:pt x="3" y="2"/>
                    <a:pt x="3" y="2"/>
                    <a:pt x="3" y="2"/>
                  </a:cubicBezTo>
                  <a:cubicBezTo>
                    <a:pt x="3" y="1"/>
                    <a:pt x="9" y="0"/>
                    <a:pt x="14" y="0"/>
                  </a:cubicBezTo>
                  <a:cubicBezTo>
                    <a:pt x="95" y="0"/>
                    <a:pt x="95" y="0"/>
                    <a:pt x="95" y="0"/>
                  </a:cubicBezTo>
                  <a:cubicBezTo>
                    <a:pt x="101" y="0"/>
                    <a:pt x="105" y="1"/>
                    <a:pt x="105" y="2"/>
                  </a:cubicBezTo>
                  <a:cubicBezTo>
                    <a:pt x="103" y="10"/>
                    <a:pt x="103" y="10"/>
                    <a:pt x="103" y="10"/>
                  </a:cubicBezTo>
                  <a:cubicBezTo>
                    <a:pt x="103" y="11"/>
                    <a:pt x="98" y="12"/>
                    <a:pt x="92"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5" name="ïšḷiḍe">
              <a:extLst>
                <a:ext uri="{FF2B5EF4-FFF2-40B4-BE49-F238E27FC236}">
                  <a16:creationId xmlns:a16="http://schemas.microsoft.com/office/drawing/2014/main" xmlns="" id="{4ACB1B7C-9EE7-4BD4-AFA6-A4C9548E9EF5}"/>
                </a:ext>
              </a:extLst>
            </p:cNvPr>
            <p:cNvSpPr/>
            <p:nvPr/>
          </p:nvSpPr>
          <p:spPr bwMode="auto">
            <a:xfrm>
              <a:off x="5927154" y="5133682"/>
              <a:ext cx="253564" cy="29622"/>
            </a:xfrm>
            <a:custGeom>
              <a:avLst/>
              <a:gdLst>
                <a:gd name="T0" fmla="*/ 92 w 103"/>
                <a:gd name="T1" fmla="*/ 12 h 12"/>
                <a:gd name="T2" fmla="*/ 11 w 103"/>
                <a:gd name="T3" fmla="*/ 12 h 12"/>
                <a:gd name="T4" fmla="*/ 0 w 103"/>
                <a:gd name="T5" fmla="*/ 10 h 12"/>
                <a:gd name="T6" fmla="*/ 0 w 103"/>
                <a:gd name="T7" fmla="*/ 2 h 12"/>
                <a:gd name="T8" fmla="*/ 11 w 103"/>
                <a:gd name="T9" fmla="*/ 0 h 12"/>
                <a:gd name="T10" fmla="*/ 91 w 103"/>
                <a:gd name="T11" fmla="*/ 0 h 12"/>
                <a:gd name="T12" fmla="*/ 102 w 103"/>
                <a:gd name="T13" fmla="*/ 2 h 12"/>
                <a:gd name="T14" fmla="*/ 103 w 103"/>
                <a:gd name="T15" fmla="*/ 10 h 12"/>
                <a:gd name="T16" fmla="*/ 92 w 103"/>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2">
                  <a:moveTo>
                    <a:pt x="92" y="12"/>
                  </a:moveTo>
                  <a:cubicBezTo>
                    <a:pt x="11" y="12"/>
                    <a:pt x="11" y="12"/>
                    <a:pt x="11" y="12"/>
                  </a:cubicBezTo>
                  <a:cubicBezTo>
                    <a:pt x="5" y="12"/>
                    <a:pt x="0" y="11"/>
                    <a:pt x="0" y="10"/>
                  </a:cubicBezTo>
                  <a:cubicBezTo>
                    <a:pt x="0" y="2"/>
                    <a:pt x="0" y="2"/>
                    <a:pt x="0" y="2"/>
                  </a:cubicBezTo>
                  <a:cubicBezTo>
                    <a:pt x="0" y="1"/>
                    <a:pt x="5" y="0"/>
                    <a:pt x="11" y="0"/>
                  </a:cubicBezTo>
                  <a:cubicBezTo>
                    <a:pt x="91" y="0"/>
                    <a:pt x="91" y="0"/>
                    <a:pt x="91" y="0"/>
                  </a:cubicBezTo>
                  <a:cubicBezTo>
                    <a:pt x="97" y="0"/>
                    <a:pt x="102" y="1"/>
                    <a:pt x="102" y="2"/>
                  </a:cubicBezTo>
                  <a:cubicBezTo>
                    <a:pt x="103" y="10"/>
                    <a:pt x="103" y="10"/>
                    <a:pt x="103" y="10"/>
                  </a:cubicBezTo>
                  <a:cubicBezTo>
                    <a:pt x="103" y="11"/>
                    <a:pt x="98" y="12"/>
                    <a:pt x="92"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6" name="ïṥḻïďè">
              <a:extLst>
                <a:ext uri="{FF2B5EF4-FFF2-40B4-BE49-F238E27FC236}">
                  <a16:creationId xmlns:a16="http://schemas.microsoft.com/office/drawing/2014/main" xmlns="" id="{C9172649-90B6-4E96-9214-96998DC3C404}"/>
                </a:ext>
              </a:extLst>
            </p:cNvPr>
            <p:cNvSpPr/>
            <p:nvPr/>
          </p:nvSpPr>
          <p:spPr bwMode="auto">
            <a:xfrm>
              <a:off x="6251811" y="5133682"/>
              <a:ext cx="257119" cy="29622"/>
            </a:xfrm>
            <a:custGeom>
              <a:avLst/>
              <a:gdLst>
                <a:gd name="T0" fmla="*/ 93 w 104"/>
                <a:gd name="T1" fmla="*/ 12 h 12"/>
                <a:gd name="T2" fmla="*/ 12 w 104"/>
                <a:gd name="T3" fmla="*/ 12 h 12"/>
                <a:gd name="T4" fmla="*/ 1 w 104"/>
                <a:gd name="T5" fmla="*/ 10 h 12"/>
                <a:gd name="T6" fmla="*/ 0 w 104"/>
                <a:gd name="T7" fmla="*/ 2 h 12"/>
                <a:gd name="T8" fmla="*/ 10 w 104"/>
                <a:gd name="T9" fmla="*/ 0 h 12"/>
                <a:gd name="T10" fmla="*/ 91 w 104"/>
                <a:gd name="T11" fmla="*/ 0 h 12"/>
                <a:gd name="T12" fmla="*/ 102 w 104"/>
                <a:gd name="T13" fmla="*/ 2 h 12"/>
                <a:gd name="T14" fmla="*/ 103 w 104"/>
                <a:gd name="T15" fmla="*/ 10 h 12"/>
                <a:gd name="T16" fmla="*/ 93 w 10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
                  <a:moveTo>
                    <a:pt x="93" y="12"/>
                  </a:moveTo>
                  <a:cubicBezTo>
                    <a:pt x="12" y="12"/>
                    <a:pt x="12" y="12"/>
                    <a:pt x="12" y="12"/>
                  </a:cubicBezTo>
                  <a:cubicBezTo>
                    <a:pt x="6" y="12"/>
                    <a:pt x="1" y="11"/>
                    <a:pt x="1" y="10"/>
                  </a:cubicBezTo>
                  <a:cubicBezTo>
                    <a:pt x="0" y="2"/>
                    <a:pt x="0" y="2"/>
                    <a:pt x="0" y="2"/>
                  </a:cubicBezTo>
                  <a:cubicBezTo>
                    <a:pt x="0" y="1"/>
                    <a:pt x="5" y="0"/>
                    <a:pt x="10" y="0"/>
                  </a:cubicBezTo>
                  <a:cubicBezTo>
                    <a:pt x="91" y="0"/>
                    <a:pt x="91" y="0"/>
                    <a:pt x="91" y="0"/>
                  </a:cubicBezTo>
                  <a:cubicBezTo>
                    <a:pt x="97" y="0"/>
                    <a:pt x="102" y="1"/>
                    <a:pt x="102" y="2"/>
                  </a:cubicBezTo>
                  <a:cubicBezTo>
                    <a:pt x="103" y="10"/>
                    <a:pt x="103" y="10"/>
                    <a:pt x="103" y="10"/>
                  </a:cubicBezTo>
                  <a:cubicBezTo>
                    <a:pt x="104" y="11"/>
                    <a:pt x="99" y="12"/>
                    <a:pt x="93"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7" name="iS1ïḑe">
              <a:extLst>
                <a:ext uri="{FF2B5EF4-FFF2-40B4-BE49-F238E27FC236}">
                  <a16:creationId xmlns:a16="http://schemas.microsoft.com/office/drawing/2014/main" xmlns="" id="{551CCDCE-C4F6-4F55-AC63-1036454FDD91}"/>
                </a:ext>
              </a:extLst>
            </p:cNvPr>
            <p:cNvSpPr/>
            <p:nvPr/>
          </p:nvSpPr>
          <p:spPr bwMode="auto">
            <a:xfrm>
              <a:off x="6575284" y="5133682"/>
              <a:ext cx="260674" cy="29622"/>
            </a:xfrm>
            <a:custGeom>
              <a:avLst/>
              <a:gdLst>
                <a:gd name="T0" fmla="*/ 95 w 106"/>
                <a:gd name="T1" fmla="*/ 12 h 12"/>
                <a:gd name="T2" fmla="*/ 14 w 106"/>
                <a:gd name="T3" fmla="*/ 12 h 12"/>
                <a:gd name="T4" fmla="*/ 3 w 106"/>
                <a:gd name="T5" fmla="*/ 10 h 12"/>
                <a:gd name="T6" fmla="*/ 1 w 106"/>
                <a:gd name="T7" fmla="*/ 2 h 12"/>
                <a:gd name="T8" fmla="*/ 11 w 106"/>
                <a:gd name="T9" fmla="*/ 0 h 12"/>
                <a:gd name="T10" fmla="*/ 91 w 106"/>
                <a:gd name="T11" fmla="*/ 0 h 12"/>
                <a:gd name="T12" fmla="*/ 102 w 106"/>
                <a:gd name="T13" fmla="*/ 2 h 12"/>
                <a:gd name="T14" fmla="*/ 105 w 106"/>
                <a:gd name="T15" fmla="*/ 10 h 12"/>
                <a:gd name="T16" fmla="*/ 95 w 10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12">
                  <a:moveTo>
                    <a:pt x="95" y="12"/>
                  </a:moveTo>
                  <a:cubicBezTo>
                    <a:pt x="14" y="12"/>
                    <a:pt x="14" y="12"/>
                    <a:pt x="14" y="12"/>
                  </a:cubicBezTo>
                  <a:cubicBezTo>
                    <a:pt x="8" y="12"/>
                    <a:pt x="3" y="11"/>
                    <a:pt x="3" y="10"/>
                  </a:cubicBezTo>
                  <a:cubicBezTo>
                    <a:pt x="1" y="2"/>
                    <a:pt x="1" y="2"/>
                    <a:pt x="1" y="2"/>
                  </a:cubicBezTo>
                  <a:cubicBezTo>
                    <a:pt x="0" y="1"/>
                    <a:pt x="5" y="0"/>
                    <a:pt x="11" y="0"/>
                  </a:cubicBezTo>
                  <a:cubicBezTo>
                    <a:pt x="91" y="0"/>
                    <a:pt x="91" y="0"/>
                    <a:pt x="91" y="0"/>
                  </a:cubicBezTo>
                  <a:cubicBezTo>
                    <a:pt x="97" y="0"/>
                    <a:pt x="102" y="1"/>
                    <a:pt x="102" y="2"/>
                  </a:cubicBezTo>
                  <a:cubicBezTo>
                    <a:pt x="105" y="10"/>
                    <a:pt x="105" y="10"/>
                    <a:pt x="105" y="10"/>
                  </a:cubicBezTo>
                  <a:cubicBezTo>
                    <a:pt x="106" y="11"/>
                    <a:pt x="101" y="12"/>
                    <a:pt x="95"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8" name="îṥlídè">
              <a:extLst>
                <a:ext uri="{FF2B5EF4-FFF2-40B4-BE49-F238E27FC236}">
                  <a16:creationId xmlns:a16="http://schemas.microsoft.com/office/drawing/2014/main" xmlns="" id="{1CBFB740-88E2-458E-A418-81F1B30BD0C6}"/>
                </a:ext>
              </a:extLst>
            </p:cNvPr>
            <p:cNvSpPr/>
            <p:nvPr/>
          </p:nvSpPr>
          <p:spPr bwMode="auto">
            <a:xfrm>
              <a:off x="6899941" y="5133682"/>
              <a:ext cx="263043" cy="29622"/>
            </a:xfrm>
            <a:custGeom>
              <a:avLst/>
              <a:gdLst>
                <a:gd name="T0" fmla="*/ 97 w 107"/>
                <a:gd name="T1" fmla="*/ 12 h 12"/>
                <a:gd name="T2" fmla="*/ 15 w 107"/>
                <a:gd name="T3" fmla="*/ 12 h 12"/>
                <a:gd name="T4" fmla="*/ 3 w 107"/>
                <a:gd name="T5" fmla="*/ 10 h 12"/>
                <a:gd name="T6" fmla="*/ 0 w 107"/>
                <a:gd name="T7" fmla="*/ 2 h 12"/>
                <a:gd name="T8" fmla="*/ 10 w 107"/>
                <a:gd name="T9" fmla="*/ 0 h 12"/>
                <a:gd name="T10" fmla="*/ 90 w 107"/>
                <a:gd name="T11" fmla="*/ 0 h 12"/>
                <a:gd name="T12" fmla="*/ 102 w 107"/>
                <a:gd name="T13" fmla="*/ 2 h 12"/>
                <a:gd name="T14" fmla="*/ 106 w 107"/>
                <a:gd name="T15" fmla="*/ 10 h 12"/>
                <a:gd name="T16" fmla="*/ 97 w 10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2">
                  <a:moveTo>
                    <a:pt x="97" y="12"/>
                  </a:moveTo>
                  <a:cubicBezTo>
                    <a:pt x="15" y="12"/>
                    <a:pt x="15" y="12"/>
                    <a:pt x="15" y="12"/>
                  </a:cubicBezTo>
                  <a:cubicBezTo>
                    <a:pt x="9" y="12"/>
                    <a:pt x="4" y="11"/>
                    <a:pt x="3" y="10"/>
                  </a:cubicBezTo>
                  <a:cubicBezTo>
                    <a:pt x="0" y="2"/>
                    <a:pt x="0" y="2"/>
                    <a:pt x="0" y="2"/>
                  </a:cubicBezTo>
                  <a:cubicBezTo>
                    <a:pt x="0" y="1"/>
                    <a:pt x="4" y="0"/>
                    <a:pt x="10" y="0"/>
                  </a:cubicBezTo>
                  <a:cubicBezTo>
                    <a:pt x="90" y="0"/>
                    <a:pt x="90" y="0"/>
                    <a:pt x="90" y="0"/>
                  </a:cubicBezTo>
                  <a:cubicBezTo>
                    <a:pt x="96" y="0"/>
                    <a:pt x="101" y="1"/>
                    <a:pt x="102" y="2"/>
                  </a:cubicBezTo>
                  <a:cubicBezTo>
                    <a:pt x="106" y="10"/>
                    <a:pt x="106" y="10"/>
                    <a:pt x="106" y="10"/>
                  </a:cubicBezTo>
                  <a:cubicBezTo>
                    <a:pt x="107" y="11"/>
                    <a:pt x="102" y="12"/>
                    <a:pt x="97"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9" name="iṥļide">
              <a:extLst>
                <a:ext uri="{FF2B5EF4-FFF2-40B4-BE49-F238E27FC236}">
                  <a16:creationId xmlns:a16="http://schemas.microsoft.com/office/drawing/2014/main" xmlns="" id="{2289F59C-ACDB-44BE-A2C6-790E273A1B01}"/>
                </a:ext>
              </a:extLst>
            </p:cNvPr>
            <p:cNvSpPr/>
            <p:nvPr/>
          </p:nvSpPr>
          <p:spPr bwMode="auto">
            <a:xfrm>
              <a:off x="7222228" y="5133682"/>
              <a:ext cx="267783" cy="29622"/>
            </a:xfrm>
            <a:custGeom>
              <a:avLst/>
              <a:gdLst>
                <a:gd name="T0" fmla="*/ 99 w 109"/>
                <a:gd name="T1" fmla="*/ 12 h 12"/>
                <a:gd name="T2" fmla="*/ 17 w 109"/>
                <a:gd name="T3" fmla="*/ 12 h 12"/>
                <a:gd name="T4" fmla="*/ 5 w 109"/>
                <a:gd name="T5" fmla="*/ 10 h 12"/>
                <a:gd name="T6" fmla="*/ 1 w 109"/>
                <a:gd name="T7" fmla="*/ 2 h 12"/>
                <a:gd name="T8" fmla="*/ 10 w 109"/>
                <a:gd name="T9" fmla="*/ 0 h 12"/>
                <a:gd name="T10" fmla="*/ 91 w 109"/>
                <a:gd name="T11" fmla="*/ 0 h 12"/>
                <a:gd name="T12" fmla="*/ 103 w 109"/>
                <a:gd name="T13" fmla="*/ 2 h 12"/>
                <a:gd name="T14" fmla="*/ 108 w 109"/>
                <a:gd name="T15" fmla="*/ 10 h 12"/>
                <a:gd name="T16" fmla="*/ 99 w 109"/>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2">
                  <a:moveTo>
                    <a:pt x="99" y="12"/>
                  </a:moveTo>
                  <a:cubicBezTo>
                    <a:pt x="17" y="12"/>
                    <a:pt x="17" y="12"/>
                    <a:pt x="17" y="12"/>
                  </a:cubicBezTo>
                  <a:cubicBezTo>
                    <a:pt x="11" y="12"/>
                    <a:pt x="6" y="11"/>
                    <a:pt x="5" y="10"/>
                  </a:cubicBezTo>
                  <a:cubicBezTo>
                    <a:pt x="1" y="2"/>
                    <a:pt x="1" y="2"/>
                    <a:pt x="1" y="2"/>
                  </a:cubicBezTo>
                  <a:cubicBezTo>
                    <a:pt x="0" y="1"/>
                    <a:pt x="5" y="0"/>
                    <a:pt x="10" y="0"/>
                  </a:cubicBezTo>
                  <a:cubicBezTo>
                    <a:pt x="91" y="0"/>
                    <a:pt x="91" y="0"/>
                    <a:pt x="91" y="0"/>
                  </a:cubicBezTo>
                  <a:cubicBezTo>
                    <a:pt x="97" y="0"/>
                    <a:pt x="102" y="1"/>
                    <a:pt x="103" y="2"/>
                  </a:cubicBezTo>
                  <a:cubicBezTo>
                    <a:pt x="108" y="10"/>
                    <a:pt x="108" y="10"/>
                    <a:pt x="108" y="10"/>
                  </a:cubicBezTo>
                  <a:cubicBezTo>
                    <a:pt x="109" y="11"/>
                    <a:pt x="105" y="12"/>
                    <a:pt x="99"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0" name="íṣļîḓê">
              <a:extLst>
                <a:ext uri="{FF2B5EF4-FFF2-40B4-BE49-F238E27FC236}">
                  <a16:creationId xmlns:a16="http://schemas.microsoft.com/office/drawing/2014/main" xmlns="" id="{6F124DC6-87AD-4F69-816B-3C5279CAA42E}"/>
                </a:ext>
              </a:extLst>
            </p:cNvPr>
            <p:cNvSpPr/>
            <p:nvPr/>
          </p:nvSpPr>
          <p:spPr bwMode="auto">
            <a:xfrm>
              <a:off x="7546885" y="5133682"/>
              <a:ext cx="271338" cy="29622"/>
            </a:xfrm>
            <a:custGeom>
              <a:avLst/>
              <a:gdLst>
                <a:gd name="T0" fmla="*/ 100 w 110"/>
                <a:gd name="T1" fmla="*/ 12 h 12"/>
                <a:gd name="T2" fmla="*/ 18 w 110"/>
                <a:gd name="T3" fmla="*/ 12 h 12"/>
                <a:gd name="T4" fmla="*/ 6 w 110"/>
                <a:gd name="T5" fmla="*/ 10 h 12"/>
                <a:gd name="T6" fmla="*/ 1 w 110"/>
                <a:gd name="T7" fmla="*/ 2 h 12"/>
                <a:gd name="T8" fmla="*/ 10 w 110"/>
                <a:gd name="T9" fmla="*/ 0 h 12"/>
                <a:gd name="T10" fmla="*/ 90 w 110"/>
                <a:gd name="T11" fmla="*/ 0 h 12"/>
                <a:gd name="T12" fmla="*/ 102 w 110"/>
                <a:gd name="T13" fmla="*/ 2 h 12"/>
                <a:gd name="T14" fmla="*/ 109 w 110"/>
                <a:gd name="T15" fmla="*/ 10 h 12"/>
                <a:gd name="T16" fmla="*/ 100 w 110"/>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2">
                  <a:moveTo>
                    <a:pt x="100" y="12"/>
                  </a:moveTo>
                  <a:cubicBezTo>
                    <a:pt x="18" y="12"/>
                    <a:pt x="18" y="12"/>
                    <a:pt x="18" y="12"/>
                  </a:cubicBezTo>
                  <a:cubicBezTo>
                    <a:pt x="12" y="12"/>
                    <a:pt x="7" y="11"/>
                    <a:pt x="6" y="10"/>
                  </a:cubicBezTo>
                  <a:cubicBezTo>
                    <a:pt x="1" y="2"/>
                    <a:pt x="1" y="2"/>
                    <a:pt x="1" y="2"/>
                  </a:cubicBezTo>
                  <a:cubicBezTo>
                    <a:pt x="0" y="1"/>
                    <a:pt x="4" y="0"/>
                    <a:pt x="10" y="0"/>
                  </a:cubicBezTo>
                  <a:cubicBezTo>
                    <a:pt x="90" y="0"/>
                    <a:pt x="90" y="0"/>
                    <a:pt x="90" y="0"/>
                  </a:cubicBezTo>
                  <a:cubicBezTo>
                    <a:pt x="96" y="0"/>
                    <a:pt x="101" y="1"/>
                    <a:pt x="102" y="2"/>
                  </a:cubicBezTo>
                  <a:cubicBezTo>
                    <a:pt x="109" y="10"/>
                    <a:pt x="109" y="10"/>
                    <a:pt x="109" y="10"/>
                  </a:cubicBezTo>
                  <a:cubicBezTo>
                    <a:pt x="110" y="11"/>
                    <a:pt x="106" y="12"/>
                    <a:pt x="100"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1" name="iṧľîḓé">
              <a:extLst>
                <a:ext uri="{FF2B5EF4-FFF2-40B4-BE49-F238E27FC236}">
                  <a16:creationId xmlns:a16="http://schemas.microsoft.com/office/drawing/2014/main" xmlns="" id="{CD5ADF1B-8B0D-44A8-A500-27A8926FF51D}"/>
                </a:ext>
              </a:extLst>
            </p:cNvPr>
            <p:cNvSpPr/>
            <p:nvPr/>
          </p:nvSpPr>
          <p:spPr bwMode="auto">
            <a:xfrm>
              <a:off x="7869173" y="5133682"/>
              <a:ext cx="276077" cy="29622"/>
            </a:xfrm>
            <a:custGeom>
              <a:avLst/>
              <a:gdLst>
                <a:gd name="T0" fmla="*/ 102 w 112"/>
                <a:gd name="T1" fmla="*/ 12 h 12"/>
                <a:gd name="T2" fmla="*/ 21 w 112"/>
                <a:gd name="T3" fmla="*/ 12 h 12"/>
                <a:gd name="T4" fmla="*/ 8 w 112"/>
                <a:gd name="T5" fmla="*/ 10 h 12"/>
                <a:gd name="T6" fmla="*/ 1 w 112"/>
                <a:gd name="T7" fmla="*/ 2 h 12"/>
                <a:gd name="T8" fmla="*/ 10 w 112"/>
                <a:gd name="T9" fmla="*/ 0 h 12"/>
                <a:gd name="T10" fmla="*/ 90 w 112"/>
                <a:gd name="T11" fmla="*/ 0 h 12"/>
                <a:gd name="T12" fmla="*/ 103 w 112"/>
                <a:gd name="T13" fmla="*/ 2 h 12"/>
                <a:gd name="T14" fmla="*/ 111 w 112"/>
                <a:gd name="T15" fmla="*/ 10 h 12"/>
                <a:gd name="T16" fmla="*/ 102 w 1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2">
                  <a:moveTo>
                    <a:pt x="102" y="12"/>
                  </a:moveTo>
                  <a:cubicBezTo>
                    <a:pt x="21" y="12"/>
                    <a:pt x="21" y="12"/>
                    <a:pt x="21" y="12"/>
                  </a:cubicBezTo>
                  <a:cubicBezTo>
                    <a:pt x="15" y="12"/>
                    <a:pt x="9" y="11"/>
                    <a:pt x="8" y="10"/>
                  </a:cubicBezTo>
                  <a:cubicBezTo>
                    <a:pt x="1" y="2"/>
                    <a:pt x="1" y="2"/>
                    <a:pt x="1" y="2"/>
                  </a:cubicBezTo>
                  <a:cubicBezTo>
                    <a:pt x="0" y="1"/>
                    <a:pt x="4" y="0"/>
                    <a:pt x="10" y="0"/>
                  </a:cubicBezTo>
                  <a:cubicBezTo>
                    <a:pt x="90" y="0"/>
                    <a:pt x="90" y="0"/>
                    <a:pt x="90" y="0"/>
                  </a:cubicBezTo>
                  <a:cubicBezTo>
                    <a:pt x="96" y="0"/>
                    <a:pt x="102" y="1"/>
                    <a:pt x="103" y="2"/>
                  </a:cubicBezTo>
                  <a:cubicBezTo>
                    <a:pt x="111" y="10"/>
                    <a:pt x="111" y="10"/>
                    <a:pt x="111" y="10"/>
                  </a:cubicBezTo>
                  <a:cubicBezTo>
                    <a:pt x="112" y="11"/>
                    <a:pt x="108" y="12"/>
                    <a:pt x="102"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2" name="iṣļidé">
              <a:extLst>
                <a:ext uri="{FF2B5EF4-FFF2-40B4-BE49-F238E27FC236}">
                  <a16:creationId xmlns:a16="http://schemas.microsoft.com/office/drawing/2014/main" xmlns="" id="{D823B9C5-F542-482F-A6F2-BC7C03646CC5}"/>
                </a:ext>
              </a:extLst>
            </p:cNvPr>
            <p:cNvSpPr/>
            <p:nvPr/>
          </p:nvSpPr>
          <p:spPr bwMode="auto">
            <a:xfrm>
              <a:off x="7891685" y="5264019"/>
              <a:ext cx="415893" cy="68723"/>
            </a:xfrm>
            <a:custGeom>
              <a:avLst/>
              <a:gdLst>
                <a:gd name="T0" fmla="*/ 71 w 169"/>
                <a:gd name="T1" fmla="*/ 0 h 28"/>
                <a:gd name="T2" fmla="*/ 10 w 169"/>
                <a:gd name="T3" fmla="*/ 0 h 28"/>
                <a:gd name="T4" fmla="*/ 1 w 169"/>
                <a:gd name="T5" fmla="*/ 3 h 28"/>
                <a:gd name="T6" fmla="*/ 19 w 169"/>
                <a:gd name="T7" fmla="*/ 25 h 28"/>
                <a:gd name="T8" fmla="*/ 33 w 169"/>
                <a:gd name="T9" fmla="*/ 28 h 28"/>
                <a:gd name="T10" fmla="*/ 96 w 169"/>
                <a:gd name="T11" fmla="*/ 28 h 28"/>
                <a:gd name="T12" fmla="*/ 159 w 169"/>
                <a:gd name="T13" fmla="*/ 28 h 28"/>
                <a:gd name="T14" fmla="*/ 168 w 169"/>
                <a:gd name="T15" fmla="*/ 25 h 28"/>
                <a:gd name="T16" fmla="*/ 146 w 169"/>
                <a:gd name="T17" fmla="*/ 3 h 28"/>
                <a:gd name="T18" fmla="*/ 132 w 169"/>
                <a:gd name="T19" fmla="*/ 0 h 28"/>
                <a:gd name="T20" fmla="*/ 71 w 169"/>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28">
                  <a:moveTo>
                    <a:pt x="71" y="0"/>
                  </a:moveTo>
                  <a:cubicBezTo>
                    <a:pt x="10" y="0"/>
                    <a:pt x="10" y="0"/>
                    <a:pt x="10" y="0"/>
                  </a:cubicBezTo>
                  <a:cubicBezTo>
                    <a:pt x="4" y="0"/>
                    <a:pt x="0" y="1"/>
                    <a:pt x="1" y="3"/>
                  </a:cubicBezTo>
                  <a:cubicBezTo>
                    <a:pt x="19" y="25"/>
                    <a:pt x="19" y="25"/>
                    <a:pt x="19" y="25"/>
                  </a:cubicBezTo>
                  <a:cubicBezTo>
                    <a:pt x="21" y="27"/>
                    <a:pt x="27" y="28"/>
                    <a:pt x="33" y="28"/>
                  </a:cubicBezTo>
                  <a:cubicBezTo>
                    <a:pt x="96" y="28"/>
                    <a:pt x="96" y="28"/>
                    <a:pt x="96" y="28"/>
                  </a:cubicBezTo>
                  <a:cubicBezTo>
                    <a:pt x="159" y="28"/>
                    <a:pt x="159" y="28"/>
                    <a:pt x="159" y="28"/>
                  </a:cubicBezTo>
                  <a:cubicBezTo>
                    <a:pt x="166" y="28"/>
                    <a:pt x="169" y="27"/>
                    <a:pt x="168" y="25"/>
                  </a:cubicBezTo>
                  <a:cubicBezTo>
                    <a:pt x="146" y="3"/>
                    <a:pt x="146" y="3"/>
                    <a:pt x="146" y="3"/>
                  </a:cubicBezTo>
                  <a:cubicBezTo>
                    <a:pt x="145" y="1"/>
                    <a:pt x="139" y="0"/>
                    <a:pt x="132" y="0"/>
                  </a:cubicBezTo>
                  <a:lnTo>
                    <a:pt x="71"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1" name="îṡļîḓê">
              <a:extLst>
                <a:ext uri="{FF2B5EF4-FFF2-40B4-BE49-F238E27FC236}">
                  <a16:creationId xmlns:a16="http://schemas.microsoft.com/office/drawing/2014/main" xmlns="" id="{74FEFAFC-8FF8-458C-B6EF-0F38C8AFA004}"/>
                </a:ext>
              </a:extLst>
            </p:cNvPr>
            <p:cNvSpPr/>
            <p:nvPr/>
          </p:nvSpPr>
          <p:spPr bwMode="auto">
            <a:xfrm>
              <a:off x="3884422" y="5181077"/>
              <a:ext cx="349540" cy="63984"/>
            </a:xfrm>
            <a:custGeom>
              <a:avLst/>
              <a:gdLst>
                <a:gd name="T0" fmla="*/ 100 w 142"/>
                <a:gd name="T1" fmla="*/ 0 h 26"/>
                <a:gd name="T2" fmla="*/ 34 w 142"/>
                <a:gd name="T3" fmla="*/ 0 h 26"/>
                <a:gd name="T4" fmla="*/ 21 w 142"/>
                <a:gd name="T5" fmla="*/ 3 h 26"/>
                <a:gd name="T6" fmla="*/ 1 w 142"/>
                <a:gd name="T7" fmla="*/ 24 h 26"/>
                <a:gd name="T8" fmla="*/ 10 w 142"/>
                <a:gd name="T9" fmla="*/ 26 h 26"/>
                <a:gd name="T10" fmla="*/ 77 w 142"/>
                <a:gd name="T11" fmla="*/ 26 h 26"/>
                <a:gd name="T12" fmla="*/ 110 w 142"/>
                <a:gd name="T13" fmla="*/ 26 h 26"/>
                <a:gd name="T14" fmla="*/ 124 w 142"/>
                <a:gd name="T15" fmla="*/ 24 h 26"/>
                <a:gd name="T16" fmla="*/ 141 w 142"/>
                <a:gd name="T17" fmla="*/ 3 h 26"/>
                <a:gd name="T18" fmla="*/ 132 w 142"/>
                <a:gd name="T19" fmla="*/ 0 h 26"/>
                <a:gd name="T20" fmla="*/ 100 w 142"/>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26">
                  <a:moveTo>
                    <a:pt x="100" y="0"/>
                  </a:moveTo>
                  <a:cubicBezTo>
                    <a:pt x="34" y="0"/>
                    <a:pt x="34" y="0"/>
                    <a:pt x="34" y="0"/>
                  </a:cubicBezTo>
                  <a:cubicBezTo>
                    <a:pt x="28" y="0"/>
                    <a:pt x="22" y="2"/>
                    <a:pt x="21" y="3"/>
                  </a:cubicBezTo>
                  <a:cubicBezTo>
                    <a:pt x="1" y="24"/>
                    <a:pt x="1" y="24"/>
                    <a:pt x="1" y="24"/>
                  </a:cubicBezTo>
                  <a:cubicBezTo>
                    <a:pt x="0" y="25"/>
                    <a:pt x="3" y="26"/>
                    <a:pt x="10" y="26"/>
                  </a:cubicBezTo>
                  <a:cubicBezTo>
                    <a:pt x="77" y="26"/>
                    <a:pt x="77" y="26"/>
                    <a:pt x="77" y="26"/>
                  </a:cubicBezTo>
                  <a:cubicBezTo>
                    <a:pt x="110" y="26"/>
                    <a:pt x="110" y="26"/>
                    <a:pt x="110" y="26"/>
                  </a:cubicBezTo>
                  <a:cubicBezTo>
                    <a:pt x="117" y="26"/>
                    <a:pt x="123" y="25"/>
                    <a:pt x="124" y="24"/>
                  </a:cubicBezTo>
                  <a:cubicBezTo>
                    <a:pt x="141" y="3"/>
                    <a:pt x="141" y="3"/>
                    <a:pt x="141" y="3"/>
                  </a:cubicBezTo>
                  <a:cubicBezTo>
                    <a:pt x="142" y="2"/>
                    <a:pt x="138" y="0"/>
                    <a:pt x="132" y="0"/>
                  </a:cubicBezTo>
                  <a:lnTo>
                    <a:pt x="10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2" name="iṡḻídê">
              <a:extLst>
                <a:ext uri="{FF2B5EF4-FFF2-40B4-BE49-F238E27FC236}">
                  <a16:creationId xmlns:a16="http://schemas.microsoft.com/office/drawing/2014/main" xmlns="" id="{A7A43796-D82B-4583-831A-AA379CACA3C2}"/>
                </a:ext>
              </a:extLst>
            </p:cNvPr>
            <p:cNvSpPr/>
            <p:nvPr/>
          </p:nvSpPr>
          <p:spPr bwMode="auto">
            <a:xfrm>
              <a:off x="4617863" y="5181077"/>
              <a:ext cx="303329" cy="63984"/>
            </a:xfrm>
            <a:custGeom>
              <a:avLst/>
              <a:gdLst>
                <a:gd name="T0" fmla="*/ 99 w 123"/>
                <a:gd name="T1" fmla="*/ 26 h 26"/>
                <a:gd name="T2" fmla="*/ 11 w 123"/>
                <a:gd name="T3" fmla="*/ 26 h 26"/>
                <a:gd name="T4" fmla="*/ 1 w 123"/>
                <a:gd name="T5" fmla="*/ 24 h 26"/>
                <a:gd name="T6" fmla="*/ 15 w 123"/>
                <a:gd name="T7" fmla="*/ 3 h 26"/>
                <a:gd name="T8" fmla="*/ 27 w 123"/>
                <a:gd name="T9" fmla="*/ 0 h 26"/>
                <a:gd name="T10" fmla="*/ 113 w 123"/>
                <a:gd name="T11" fmla="*/ 0 h 26"/>
                <a:gd name="T12" fmla="*/ 123 w 123"/>
                <a:gd name="T13" fmla="*/ 3 h 26"/>
                <a:gd name="T14" fmla="*/ 111 w 123"/>
                <a:gd name="T15" fmla="*/ 24 h 26"/>
                <a:gd name="T16" fmla="*/ 99 w 123"/>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6">
                  <a:moveTo>
                    <a:pt x="99" y="26"/>
                  </a:moveTo>
                  <a:cubicBezTo>
                    <a:pt x="11" y="26"/>
                    <a:pt x="11" y="26"/>
                    <a:pt x="11" y="26"/>
                  </a:cubicBezTo>
                  <a:cubicBezTo>
                    <a:pt x="4" y="26"/>
                    <a:pt x="0" y="25"/>
                    <a:pt x="1" y="24"/>
                  </a:cubicBezTo>
                  <a:cubicBezTo>
                    <a:pt x="15" y="3"/>
                    <a:pt x="15" y="3"/>
                    <a:pt x="15" y="3"/>
                  </a:cubicBezTo>
                  <a:cubicBezTo>
                    <a:pt x="15" y="1"/>
                    <a:pt x="21" y="0"/>
                    <a:pt x="27" y="0"/>
                  </a:cubicBezTo>
                  <a:cubicBezTo>
                    <a:pt x="113" y="0"/>
                    <a:pt x="113" y="0"/>
                    <a:pt x="113" y="0"/>
                  </a:cubicBezTo>
                  <a:cubicBezTo>
                    <a:pt x="119" y="0"/>
                    <a:pt x="123" y="1"/>
                    <a:pt x="123" y="3"/>
                  </a:cubicBezTo>
                  <a:cubicBezTo>
                    <a:pt x="111" y="24"/>
                    <a:pt x="111" y="24"/>
                    <a:pt x="111" y="24"/>
                  </a:cubicBezTo>
                  <a:cubicBezTo>
                    <a:pt x="111" y="25"/>
                    <a:pt x="105" y="26"/>
                    <a:pt x="99"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3" name="îṥļïḑè">
              <a:extLst>
                <a:ext uri="{FF2B5EF4-FFF2-40B4-BE49-F238E27FC236}">
                  <a16:creationId xmlns:a16="http://schemas.microsoft.com/office/drawing/2014/main" xmlns="" id="{7261768F-2703-431B-A5FF-951EA0D45A2A}"/>
                </a:ext>
              </a:extLst>
            </p:cNvPr>
            <p:cNvSpPr/>
            <p:nvPr/>
          </p:nvSpPr>
          <p:spPr bwMode="auto">
            <a:xfrm>
              <a:off x="4265953" y="5181077"/>
              <a:ext cx="312808" cy="63984"/>
            </a:xfrm>
            <a:custGeom>
              <a:avLst/>
              <a:gdLst>
                <a:gd name="T0" fmla="*/ 99 w 127"/>
                <a:gd name="T1" fmla="*/ 26 h 26"/>
                <a:gd name="T2" fmla="*/ 10 w 127"/>
                <a:gd name="T3" fmla="*/ 26 h 26"/>
                <a:gd name="T4" fmla="*/ 1 w 127"/>
                <a:gd name="T5" fmla="*/ 24 h 26"/>
                <a:gd name="T6" fmla="*/ 18 w 127"/>
                <a:gd name="T7" fmla="*/ 3 h 26"/>
                <a:gd name="T8" fmla="*/ 31 w 127"/>
                <a:gd name="T9" fmla="*/ 0 h 26"/>
                <a:gd name="T10" fmla="*/ 117 w 127"/>
                <a:gd name="T11" fmla="*/ 0 h 26"/>
                <a:gd name="T12" fmla="*/ 126 w 127"/>
                <a:gd name="T13" fmla="*/ 3 h 26"/>
                <a:gd name="T14" fmla="*/ 112 w 127"/>
                <a:gd name="T15" fmla="*/ 24 h 26"/>
                <a:gd name="T16" fmla="*/ 99 w 127"/>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6">
                  <a:moveTo>
                    <a:pt x="99" y="26"/>
                  </a:moveTo>
                  <a:cubicBezTo>
                    <a:pt x="10" y="26"/>
                    <a:pt x="10" y="26"/>
                    <a:pt x="10" y="26"/>
                  </a:cubicBezTo>
                  <a:cubicBezTo>
                    <a:pt x="4" y="26"/>
                    <a:pt x="0" y="25"/>
                    <a:pt x="1" y="24"/>
                  </a:cubicBezTo>
                  <a:cubicBezTo>
                    <a:pt x="18" y="3"/>
                    <a:pt x="18" y="3"/>
                    <a:pt x="18" y="3"/>
                  </a:cubicBezTo>
                  <a:cubicBezTo>
                    <a:pt x="19" y="1"/>
                    <a:pt x="25" y="0"/>
                    <a:pt x="31" y="0"/>
                  </a:cubicBezTo>
                  <a:cubicBezTo>
                    <a:pt x="117" y="0"/>
                    <a:pt x="117" y="0"/>
                    <a:pt x="117" y="0"/>
                  </a:cubicBezTo>
                  <a:cubicBezTo>
                    <a:pt x="123" y="0"/>
                    <a:pt x="127" y="1"/>
                    <a:pt x="126" y="3"/>
                  </a:cubicBezTo>
                  <a:cubicBezTo>
                    <a:pt x="112" y="24"/>
                    <a:pt x="112" y="24"/>
                    <a:pt x="112" y="24"/>
                  </a:cubicBezTo>
                  <a:cubicBezTo>
                    <a:pt x="111" y="25"/>
                    <a:pt x="105" y="26"/>
                    <a:pt x="99"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4" name="ïṥliḑê">
              <a:extLst>
                <a:ext uri="{FF2B5EF4-FFF2-40B4-BE49-F238E27FC236}">
                  <a16:creationId xmlns:a16="http://schemas.microsoft.com/office/drawing/2014/main" xmlns="" id="{30A6E8E3-792D-4443-9D9C-8442A78B6D7E}"/>
                </a:ext>
              </a:extLst>
            </p:cNvPr>
            <p:cNvSpPr/>
            <p:nvPr/>
          </p:nvSpPr>
          <p:spPr bwMode="auto">
            <a:xfrm>
              <a:off x="4969772" y="5181077"/>
              <a:ext cx="296220" cy="63984"/>
            </a:xfrm>
            <a:custGeom>
              <a:avLst/>
              <a:gdLst>
                <a:gd name="T0" fmla="*/ 99 w 120"/>
                <a:gd name="T1" fmla="*/ 26 h 26"/>
                <a:gd name="T2" fmla="*/ 11 w 120"/>
                <a:gd name="T3" fmla="*/ 26 h 26"/>
                <a:gd name="T4" fmla="*/ 1 w 120"/>
                <a:gd name="T5" fmla="*/ 24 h 26"/>
                <a:gd name="T6" fmla="*/ 11 w 120"/>
                <a:gd name="T7" fmla="*/ 3 h 26"/>
                <a:gd name="T8" fmla="*/ 23 w 120"/>
                <a:gd name="T9" fmla="*/ 0 h 26"/>
                <a:gd name="T10" fmla="*/ 109 w 120"/>
                <a:gd name="T11" fmla="*/ 0 h 26"/>
                <a:gd name="T12" fmla="*/ 119 w 120"/>
                <a:gd name="T13" fmla="*/ 3 h 26"/>
                <a:gd name="T14" fmla="*/ 111 w 120"/>
                <a:gd name="T15" fmla="*/ 24 h 26"/>
                <a:gd name="T16" fmla="*/ 99 w 120"/>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
                  <a:moveTo>
                    <a:pt x="99" y="26"/>
                  </a:moveTo>
                  <a:cubicBezTo>
                    <a:pt x="11" y="26"/>
                    <a:pt x="11" y="26"/>
                    <a:pt x="11" y="26"/>
                  </a:cubicBezTo>
                  <a:cubicBezTo>
                    <a:pt x="5" y="26"/>
                    <a:pt x="0" y="25"/>
                    <a:pt x="1" y="24"/>
                  </a:cubicBezTo>
                  <a:cubicBezTo>
                    <a:pt x="11" y="3"/>
                    <a:pt x="11" y="3"/>
                    <a:pt x="11" y="3"/>
                  </a:cubicBezTo>
                  <a:cubicBezTo>
                    <a:pt x="12" y="1"/>
                    <a:pt x="17" y="0"/>
                    <a:pt x="23" y="0"/>
                  </a:cubicBezTo>
                  <a:cubicBezTo>
                    <a:pt x="109" y="0"/>
                    <a:pt x="109" y="0"/>
                    <a:pt x="109" y="0"/>
                  </a:cubicBezTo>
                  <a:cubicBezTo>
                    <a:pt x="115" y="0"/>
                    <a:pt x="120" y="1"/>
                    <a:pt x="119" y="3"/>
                  </a:cubicBezTo>
                  <a:cubicBezTo>
                    <a:pt x="111" y="24"/>
                    <a:pt x="111" y="24"/>
                    <a:pt x="111" y="24"/>
                  </a:cubicBezTo>
                  <a:cubicBezTo>
                    <a:pt x="111" y="25"/>
                    <a:pt x="106" y="26"/>
                    <a:pt x="99"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5" name="îşḷîḋè">
              <a:extLst>
                <a:ext uri="{FF2B5EF4-FFF2-40B4-BE49-F238E27FC236}">
                  <a16:creationId xmlns:a16="http://schemas.microsoft.com/office/drawing/2014/main" xmlns="" id="{121D3D99-13CA-47A9-ABAA-23BC1B8F63ED}"/>
                </a:ext>
              </a:extLst>
            </p:cNvPr>
            <p:cNvSpPr/>
            <p:nvPr/>
          </p:nvSpPr>
          <p:spPr bwMode="auto">
            <a:xfrm>
              <a:off x="5321681" y="5181077"/>
              <a:ext cx="285556" cy="63984"/>
            </a:xfrm>
            <a:custGeom>
              <a:avLst/>
              <a:gdLst>
                <a:gd name="T0" fmla="*/ 100 w 116"/>
                <a:gd name="T1" fmla="*/ 26 h 26"/>
                <a:gd name="T2" fmla="*/ 11 w 116"/>
                <a:gd name="T3" fmla="*/ 26 h 26"/>
                <a:gd name="T4" fmla="*/ 1 w 116"/>
                <a:gd name="T5" fmla="*/ 24 h 26"/>
                <a:gd name="T6" fmla="*/ 8 w 116"/>
                <a:gd name="T7" fmla="*/ 3 h 26"/>
                <a:gd name="T8" fmla="*/ 19 w 116"/>
                <a:gd name="T9" fmla="*/ 0 h 26"/>
                <a:gd name="T10" fmla="*/ 105 w 116"/>
                <a:gd name="T11" fmla="*/ 0 h 26"/>
                <a:gd name="T12" fmla="*/ 116 w 116"/>
                <a:gd name="T13" fmla="*/ 3 h 26"/>
                <a:gd name="T14" fmla="*/ 111 w 116"/>
                <a:gd name="T15" fmla="*/ 24 h 26"/>
                <a:gd name="T16" fmla="*/ 100 w 116"/>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6">
                  <a:moveTo>
                    <a:pt x="100" y="26"/>
                  </a:moveTo>
                  <a:cubicBezTo>
                    <a:pt x="11" y="26"/>
                    <a:pt x="11" y="26"/>
                    <a:pt x="11" y="26"/>
                  </a:cubicBezTo>
                  <a:cubicBezTo>
                    <a:pt x="5" y="26"/>
                    <a:pt x="0" y="25"/>
                    <a:pt x="1" y="24"/>
                  </a:cubicBezTo>
                  <a:cubicBezTo>
                    <a:pt x="8" y="3"/>
                    <a:pt x="8" y="3"/>
                    <a:pt x="8" y="3"/>
                  </a:cubicBezTo>
                  <a:cubicBezTo>
                    <a:pt x="8" y="1"/>
                    <a:pt x="13" y="0"/>
                    <a:pt x="19" y="0"/>
                  </a:cubicBezTo>
                  <a:cubicBezTo>
                    <a:pt x="105" y="0"/>
                    <a:pt x="105" y="0"/>
                    <a:pt x="105" y="0"/>
                  </a:cubicBezTo>
                  <a:cubicBezTo>
                    <a:pt x="111" y="0"/>
                    <a:pt x="116" y="1"/>
                    <a:pt x="116" y="3"/>
                  </a:cubicBezTo>
                  <a:cubicBezTo>
                    <a:pt x="111" y="24"/>
                    <a:pt x="111" y="24"/>
                    <a:pt x="111" y="24"/>
                  </a:cubicBezTo>
                  <a:cubicBezTo>
                    <a:pt x="111" y="25"/>
                    <a:pt x="106" y="26"/>
                    <a:pt x="100"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6" name="ïšļïḑé">
              <a:extLst>
                <a:ext uri="{FF2B5EF4-FFF2-40B4-BE49-F238E27FC236}">
                  <a16:creationId xmlns:a16="http://schemas.microsoft.com/office/drawing/2014/main" xmlns="" id="{B0C05459-8214-4B6C-A614-F54A25BDF4C8}"/>
                </a:ext>
              </a:extLst>
            </p:cNvPr>
            <p:cNvSpPr/>
            <p:nvPr/>
          </p:nvSpPr>
          <p:spPr bwMode="auto">
            <a:xfrm>
              <a:off x="6027870" y="5181077"/>
              <a:ext cx="271338" cy="63984"/>
            </a:xfrm>
            <a:custGeom>
              <a:avLst/>
              <a:gdLst>
                <a:gd name="T0" fmla="*/ 99 w 110"/>
                <a:gd name="T1" fmla="*/ 26 h 26"/>
                <a:gd name="T2" fmla="*/ 11 w 110"/>
                <a:gd name="T3" fmla="*/ 26 h 26"/>
                <a:gd name="T4" fmla="*/ 0 w 110"/>
                <a:gd name="T5" fmla="*/ 24 h 26"/>
                <a:gd name="T6" fmla="*/ 0 w 110"/>
                <a:gd name="T7" fmla="*/ 3 h 26"/>
                <a:gd name="T8" fmla="*/ 11 w 110"/>
                <a:gd name="T9" fmla="*/ 0 h 26"/>
                <a:gd name="T10" fmla="*/ 97 w 110"/>
                <a:gd name="T11" fmla="*/ 0 h 26"/>
                <a:gd name="T12" fmla="*/ 108 w 110"/>
                <a:gd name="T13" fmla="*/ 3 h 26"/>
                <a:gd name="T14" fmla="*/ 110 w 110"/>
                <a:gd name="T15" fmla="*/ 24 h 26"/>
                <a:gd name="T16" fmla="*/ 99 w 110"/>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26">
                  <a:moveTo>
                    <a:pt x="99" y="26"/>
                  </a:moveTo>
                  <a:cubicBezTo>
                    <a:pt x="11" y="26"/>
                    <a:pt x="11" y="26"/>
                    <a:pt x="11" y="26"/>
                  </a:cubicBezTo>
                  <a:cubicBezTo>
                    <a:pt x="5" y="26"/>
                    <a:pt x="0" y="25"/>
                    <a:pt x="0" y="24"/>
                  </a:cubicBezTo>
                  <a:cubicBezTo>
                    <a:pt x="0" y="3"/>
                    <a:pt x="0" y="3"/>
                    <a:pt x="0" y="3"/>
                  </a:cubicBezTo>
                  <a:cubicBezTo>
                    <a:pt x="0" y="1"/>
                    <a:pt x="5" y="0"/>
                    <a:pt x="11" y="0"/>
                  </a:cubicBezTo>
                  <a:cubicBezTo>
                    <a:pt x="97" y="0"/>
                    <a:pt x="97" y="0"/>
                    <a:pt x="97" y="0"/>
                  </a:cubicBezTo>
                  <a:cubicBezTo>
                    <a:pt x="103" y="0"/>
                    <a:pt x="108" y="1"/>
                    <a:pt x="108" y="3"/>
                  </a:cubicBezTo>
                  <a:cubicBezTo>
                    <a:pt x="110" y="24"/>
                    <a:pt x="110" y="24"/>
                    <a:pt x="110" y="24"/>
                  </a:cubicBezTo>
                  <a:cubicBezTo>
                    <a:pt x="110" y="25"/>
                    <a:pt x="105" y="26"/>
                    <a:pt x="99"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7" name="íŝḷîḍè">
              <a:extLst>
                <a:ext uri="{FF2B5EF4-FFF2-40B4-BE49-F238E27FC236}">
                  <a16:creationId xmlns:a16="http://schemas.microsoft.com/office/drawing/2014/main" xmlns="" id="{1D2AF166-4E9E-4EFE-A0CA-E23ECBB0F4BF}"/>
                </a:ext>
              </a:extLst>
            </p:cNvPr>
            <p:cNvSpPr/>
            <p:nvPr/>
          </p:nvSpPr>
          <p:spPr bwMode="auto">
            <a:xfrm>
              <a:off x="5673590" y="5181077"/>
              <a:ext cx="276077" cy="63984"/>
            </a:xfrm>
            <a:custGeom>
              <a:avLst/>
              <a:gdLst>
                <a:gd name="T0" fmla="*/ 100 w 112"/>
                <a:gd name="T1" fmla="*/ 26 h 26"/>
                <a:gd name="T2" fmla="*/ 11 w 112"/>
                <a:gd name="T3" fmla="*/ 26 h 26"/>
                <a:gd name="T4" fmla="*/ 1 w 112"/>
                <a:gd name="T5" fmla="*/ 24 h 26"/>
                <a:gd name="T6" fmla="*/ 4 w 112"/>
                <a:gd name="T7" fmla="*/ 3 h 26"/>
                <a:gd name="T8" fmla="*/ 16 w 112"/>
                <a:gd name="T9" fmla="*/ 0 h 26"/>
                <a:gd name="T10" fmla="*/ 102 w 112"/>
                <a:gd name="T11" fmla="*/ 0 h 26"/>
                <a:gd name="T12" fmla="*/ 112 w 112"/>
                <a:gd name="T13" fmla="*/ 3 h 26"/>
                <a:gd name="T14" fmla="*/ 111 w 112"/>
                <a:gd name="T15" fmla="*/ 24 h 26"/>
                <a:gd name="T16" fmla="*/ 100 w 112"/>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26">
                  <a:moveTo>
                    <a:pt x="100" y="26"/>
                  </a:moveTo>
                  <a:cubicBezTo>
                    <a:pt x="11" y="26"/>
                    <a:pt x="11" y="26"/>
                    <a:pt x="11" y="26"/>
                  </a:cubicBezTo>
                  <a:cubicBezTo>
                    <a:pt x="5" y="26"/>
                    <a:pt x="0" y="25"/>
                    <a:pt x="1" y="24"/>
                  </a:cubicBezTo>
                  <a:cubicBezTo>
                    <a:pt x="4" y="3"/>
                    <a:pt x="4" y="3"/>
                    <a:pt x="4" y="3"/>
                  </a:cubicBezTo>
                  <a:cubicBezTo>
                    <a:pt x="5" y="1"/>
                    <a:pt x="10" y="0"/>
                    <a:pt x="16" y="0"/>
                  </a:cubicBezTo>
                  <a:cubicBezTo>
                    <a:pt x="102" y="0"/>
                    <a:pt x="102" y="0"/>
                    <a:pt x="102" y="0"/>
                  </a:cubicBezTo>
                  <a:cubicBezTo>
                    <a:pt x="108" y="0"/>
                    <a:pt x="112" y="1"/>
                    <a:pt x="112" y="3"/>
                  </a:cubicBezTo>
                  <a:cubicBezTo>
                    <a:pt x="111" y="24"/>
                    <a:pt x="111" y="24"/>
                    <a:pt x="111" y="24"/>
                  </a:cubicBezTo>
                  <a:cubicBezTo>
                    <a:pt x="111" y="25"/>
                    <a:pt x="106" y="26"/>
                    <a:pt x="100"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8" name="išḷíde">
              <a:extLst>
                <a:ext uri="{FF2B5EF4-FFF2-40B4-BE49-F238E27FC236}">
                  <a16:creationId xmlns:a16="http://schemas.microsoft.com/office/drawing/2014/main" xmlns="" id="{9B5EB5A1-0665-4A40-A225-8C882685C6C2}"/>
                </a:ext>
              </a:extLst>
            </p:cNvPr>
            <p:cNvSpPr/>
            <p:nvPr/>
          </p:nvSpPr>
          <p:spPr bwMode="auto">
            <a:xfrm>
              <a:off x="6370299" y="5181077"/>
              <a:ext cx="280817" cy="63984"/>
            </a:xfrm>
            <a:custGeom>
              <a:avLst/>
              <a:gdLst>
                <a:gd name="T0" fmla="*/ 104 w 114"/>
                <a:gd name="T1" fmla="*/ 26 h 26"/>
                <a:gd name="T2" fmla="*/ 15 w 114"/>
                <a:gd name="T3" fmla="*/ 26 h 26"/>
                <a:gd name="T4" fmla="*/ 4 w 114"/>
                <a:gd name="T5" fmla="*/ 24 h 26"/>
                <a:gd name="T6" fmla="*/ 0 w 114"/>
                <a:gd name="T7" fmla="*/ 3 h 26"/>
                <a:gd name="T8" fmla="*/ 11 w 114"/>
                <a:gd name="T9" fmla="*/ 0 h 26"/>
                <a:gd name="T10" fmla="*/ 97 w 114"/>
                <a:gd name="T11" fmla="*/ 0 h 26"/>
                <a:gd name="T12" fmla="*/ 108 w 114"/>
                <a:gd name="T13" fmla="*/ 3 h 26"/>
                <a:gd name="T14" fmla="*/ 114 w 114"/>
                <a:gd name="T15" fmla="*/ 24 h 26"/>
                <a:gd name="T16" fmla="*/ 104 w 114"/>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26">
                  <a:moveTo>
                    <a:pt x="104" y="26"/>
                  </a:moveTo>
                  <a:cubicBezTo>
                    <a:pt x="15" y="26"/>
                    <a:pt x="15" y="26"/>
                    <a:pt x="15" y="26"/>
                  </a:cubicBezTo>
                  <a:cubicBezTo>
                    <a:pt x="9" y="26"/>
                    <a:pt x="4" y="25"/>
                    <a:pt x="4" y="24"/>
                  </a:cubicBezTo>
                  <a:cubicBezTo>
                    <a:pt x="0" y="3"/>
                    <a:pt x="0" y="3"/>
                    <a:pt x="0" y="3"/>
                  </a:cubicBezTo>
                  <a:cubicBezTo>
                    <a:pt x="0" y="1"/>
                    <a:pt x="5" y="0"/>
                    <a:pt x="11" y="0"/>
                  </a:cubicBezTo>
                  <a:cubicBezTo>
                    <a:pt x="97" y="0"/>
                    <a:pt x="97" y="0"/>
                    <a:pt x="97" y="0"/>
                  </a:cubicBezTo>
                  <a:cubicBezTo>
                    <a:pt x="103" y="0"/>
                    <a:pt x="108" y="1"/>
                    <a:pt x="108" y="3"/>
                  </a:cubicBezTo>
                  <a:cubicBezTo>
                    <a:pt x="114" y="24"/>
                    <a:pt x="114" y="24"/>
                    <a:pt x="114" y="24"/>
                  </a:cubicBezTo>
                  <a:cubicBezTo>
                    <a:pt x="114" y="25"/>
                    <a:pt x="110" y="26"/>
                    <a:pt x="104"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9" name="iṡ1íḍè">
              <a:extLst>
                <a:ext uri="{FF2B5EF4-FFF2-40B4-BE49-F238E27FC236}">
                  <a16:creationId xmlns:a16="http://schemas.microsoft.com/office/drawing/2014/main" xmlns="" id="{124DEE3F-04F7-4732-B08B-67882DB1FF8E}"/>
                </a:ext>
              </a:extLst>
            </p:cNvPr>
            <p:cNvSpPr/>
            <p:nvPr/>
          </p:nvSpPr>
          <p:spPr bwMode="auto">
            <a:xfrm>
              <a:off x="6715100" y="5181077"/>
              <a:ext cx="290296" cy="63984"/>
            </a:xfrm>
            <a:custGeom>
              <a:avLst/>
              <a:gdLst>
                <a:gd name="T0" fmla="*/ 107 w 118"/>
                <a:gd name="T1" fmla="*/ 26 h 26"/>
                <a:gd name="T2" fmla="*/ 18 w 118"/>
                <a:gd name="T3" fmla="*/ 26 h 26"/>
                <a:gd name="T4" fmla="*/ 6 w 118"/>
                <a:gd name="T5" fmla="*/ 24 h 26"/>
                <a:gd name="T6" fmla="*/ 0 w 118"/>
                <a:gd name="T7" fmla="*/ 3 h 26"/>
                <a:gd name="T8" fmla="*/ 10 w 118"/>
                <a:gd name="T9" fmla="*/ 0 h 26"/>
                <a:gd name="T10" fmla="*/ 96 w 118"/>
                <a:gd name="T11" fmla="*/ 0 h 26"/>
                <a:gd name="T12" fmla="*/ 108 w 118"/>
                <a:gd name="T13" fmla="*/ 3 h 26"/>
                <a:gd name="T14" fmla="*/ 117 w 118"/>
                <a:gd name="T15" fmla="*/ 24 h 26"/>
                <a:gd name="T16" fmla="*/ 107 w 118"/>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26">
                  <a:moveTo>
                    <a:pt x="107" y="26"/>
                  </a:moveTo>
                  <a:cubicBezTo>
                    <a:pt x="18" y="26"/>
                    <a:pt x="18" y="26"/>
                    <a:pt x="18" y="26"/>
                  </a:cubicBezTo>
                  <a:cubicBezTo>
                    <a:pt x="12" y="26"/>
                    <a:pt x="7" y="25"/>
                    <a:pt x="6" y="24"/>
                  </a:cubicBezTo>
                  <a:cubicBezTo>
                    <a:pt x="0" y="3"/>
                    <a:pt x="0" y="3"/>
                    <a:pt x="0" y="3"/>
                  </a:cubicBezTo>
                  <a:cubicBezTo>
                    <a:pt x="0" y="1"/>
                    <a:pt x="4" y="0"/>
                    <a:pt x="10" y="0"/>
                  </a:cubicBezTo>
                  <a:cubicBezTo>
                    <a:pt x="96" y="0"/>
                    <a:pt x="96" y="0"/>
                    <a:pt x="96" y="0"/>
                  </a:cubicBezTo>
                  <a:cubicBezTo>
                    <a:pt x="102" y="0"/>
                    <a:pt x="107" y="1"/>
                    <a:pt x="108" y="3"/>
                  </a:cubicBezTo>
                  <a:cubicBezTo>
                    <a:pt x="117" y="24"/>
                    <a:pt x="117" y="24"/>
                    <a:pt x="117" y="24"/>
                  </a:cubicBezTo>
                  <a:cubicBezTo>
                    <a:pt x="118" y="25"/>
                    <a:pt x="113" y="26"/>
                    <a:pt x="107"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0" name="íṩḷîďê">
              <a:extLst>
                <a:ext uri="{FF2B5EF4-FFF2-40B4-BE49-F238E27FC236}">
                  <a16:creationId xmlns:a16="http://schemas.microsoft.com/office/drawing/2014/main" xmlns="" id="{38425204-06EA-4D7D-BF17-86E7720C3EC5}"/>
                </a:ext>
              </a:extLst>
            </p:cNvPr>
            <p:cNvSpPr/>
            <p:nvPr/>
          </p:nvSpPr>
          <p:spPr bwMode="auto">
            <a:xfrm>
              <a:off x="7057530" y="5181077"/>
              <a:ext cx="299775" cy="63984"/>
            </a:xfrm>
            <a:custGeom>
              <a:avLst/>
              <a:gdLst>
                <a:gd name="T0" fmla="*/ 111 w 122"/>
                <a:gd name="T1" fmla="*/ 26 h 26"/>
                <a:gd name="T2" fmla="*/ 23 w 122"/>
                <a:gd name="T3" fmla="*/ 26 h 26"/>
                <a:gd name="T4" fmla="*/ 10 w 122"/>
                <a:gd name="T5" fmla="*/ 24 h 26"/>
                <a:gd name="T6" fmla="*/ 1 w 122"/>
                <a:gd name="T7" fmla="*/ 3 h 26"/>
                <a:gd name="T8" fmla="*/ 10 w 122"/>
                <a:gd name="T9" fmla="*/ 0 h 26"/>
                <a:gd name="T10" fmla="*/ 96 w 122"/>
                <a:gd name="T11" fmla="*/ 0 h 26"/>
                <a:gd name="T12" fmla="*/ 109 w 122"/>
                <a:gd name="T13" fmla="*/ 3 h 26"/>
                <a:gd name="T14" fmla="*/ 121 w 122"/>
                <a:gd name="T15" fmla="*/ 24 h 26"/>
                <a:gd name="T16" fmla="*/ 111 w 122"/>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6">
                  <a:moveTo>
                    <a:pt x="111" y="26"/>
                  </a:moveTo>
                  <a:cubicBezTo>
                    <a:pt x="23" y="26"/>
                    <a:pt x="23" y="26"/>
                    <a:pt x="23" y="26"/>
                  </a:cubicBezTo>
                  <a:cubicBezTo>
                    <a:pt x="16" y="26"/>
                    <a:pt x="11" y="25"/>
                    <a:pt x="10" y="24"/>
                  </a:cubicBezTo>
                  <a:cubicBezTo>
                    <a:pt x="1" y="3"/>
                    <a:pt x="1" y="3"/>
                    <a:pt x="1" y="3"/>
                  </a:cubicBezTo>
                  <a:cubicBezTo>
                    <a:pt x="0" y="1"/>
                    <a:pt x="4" y="0"/>
                    <a:pt x="10" y="0"/>
                  </a:cubicBezTo>
                  <a:cubicBezTo>
                    <a:pt x="96" y="0"/>
                    <a:pt x="96" y="0"/>
                    <a:pt x="96" y="0"/>
                  </a:cubicBezTo>
                  <a:cubicBezTo>
                    <a:pt x="102" y="0"/>
                    <a:pt x="108" y="1"/>
                    <a:pt x="109" y="3"/>
                  </a:cubicBezTo>
                  <a:cubicBezTo>
                    <a:pt x="121" y="24"/>
                    <a:pt x="121" y="24"/>
                    <a:pt x="121" y="24"/>
                  </a:cubicBezTo>
                  <a:cubicBezTo>
                    <a:pt x="122" y="25"/>
                    <a:pt x="117" y="26"/>
                    <a:pt x="111"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1" name="iṥ1íḑe">
              <a:extLst>
                <a:ext uri="{FF2B5EF4-FFF2-40B4-BE49-F238E27FC236}">
                  <a16:creationId xmlns:a16="http://schemas.microsoft.com/office/drawing/2014/main" xmlns="" id="{3003A7B8-A0F6-4436-A732-2398AB1A8CFD}"/>
                </a:ext>
              </a:extLst>
            </p:cNvPr>
            <p:cNvSpPr/>
            <p:nvPr/>
          </p:nvSpPr>
          <p:spPr bwMode="auto">
            <a:xfrm>
              <a:off x="7398775" y="5181077"/>
              <a:ext cx="310438" cy="63984"/>
            </a:xfrm>
            <a:custGeom>
              <a:avLst/>
              <a:gdLst>
                <a:gd name="T0" fmla="*/ 115 w 126"/>
                <a:gd name="T1" fmla="*/ 26 h 26"/>
                <a:gd name="T2" fmla="*/ 27 w 126"/>
                <a:gd name="T3" fmla="*/ 26 h 26"/>
                <a:gd name="T4" fmla="*/ 14 w 126"/>
                <a:gd name="T5" fmla="*/ 24 h 26"/>
                <a:gd name="T6" fmla="*/ 1 w 126"/>
                <a:gd name="T7" fmla="*/ 3 h 26"/>
                <a:gd name="T8" fmla="*/ 11 w 126"/>
                <a:gd name="T9" fmla="*/ 0 h 26"/>
                <a:gd name="T10" fmla="*/ 97 w 126"/>
                <a:gd name="T11" fmla="*/ 0 h 26"/>
                <a:gd name="T12" fmla="*/ 109 w 126"/>
                <a:gd name="T13" fmla="*/ 3 h 26"/>
                <a:gd name="T14" fmla="*/ 125 w 126"/>
                <a:gd name="T15" fmla="*/ 24 h 26"/>
                <a:gd name="T16" fmla="*/ 115 w 126"/>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26">
                  <a:moveTo>
                    <a:pt x="115" y="26"/>
                  </a:moveTo>
                  <a:cubicBezTo>
                    <a:pt x="27" y="26"/>
                    <a:pt x="27" y="26"/>
                    <a:pt x="27" y="26"/>
                  </a:cubicBezTo>
                  <a:cubicBezTo>
                    <a:pt x="21" y="26"/>
                    <a:pt x="15" y="25"/>
                    <a:pt x="14" y="24"/>
                  </a:cubicBezTo>
                  <a:cubicBezTo>
                    <a:pt x="1" y="3"/>
                    <a:pt x="1" y="3"/>
                    <a:pt x="1" y="3"/>
                  </a:cubicBezTo>
                  <a:cubicBezTo>
                    <a:pt x="0" y="1"/>
                    <a:pt x="5" y="0"/>
                    <a:pt x="11" y="0"/>
                  </a:cubicBezTo>
                  <a:cubicBezTo>
                    <a:pt x="97" y="0"/>
                    <a:pt x="97" y="0"/>
                    <a:pt x="97" y="0"/>
                  </a:cubicBezTo>
                  <a:cubicBezTo>
                    <a:pt x="103" y="0"/>
                    <a:pt x="108" y="1"/>
                    <a:pt x="109" y="3"/>
                  </a:cubicBezTo>
                  <a:cubicBezTo>
                    <a:pt x="125" y="24"/>
                    <a:pt x="125" y="24"/>
                    <a:pt x="125" y="24"/>
                  </a:cubicBezTo>
                  <a:cubicBezTo>
                    <a:pt x="126" y="25"/>
                    <a:pt x="122" y="26"/>
                    <a:pt x="115"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2" name="íšḻïḍê">
              <a:extLst>
                <a:ext uri="{FF2B5EF4-FFF2-40B4-BE49-F238E27FC236}">
                  <a16:creationId xmlns:a16="http://schemas.microsoft.com/office/drawing/2014/main" xmlns="" id="{02434CD5-93E4-45D6-9878-E5780F7DC6BB}"/>
                </a:ext>
              </a:extLst>
            </p:cNvPr>
            <p:cNvSpPr/>
            <p:nvPr/>
          </p:nvSpPr>
          <p:spPr bwMode="auto">
            <a:xfrm>
              <a:off x="7743575" y="5181077"/>
              <a:ext cx="479877" cy="63984"/>
            </a:xfrm>
            <a:custGeom>
              <a:avLst/>
              <a:gdLst>
                <a:gd name="T0" fmla="*/ 69 w 195"/>
                <a:gd name="T1" fmla="*/ 0 h 26"/>
                <a:gd name="T2" fmla="*/ 10 w 195"/>
                <a:gd name="T3" fmla="*/ 0 h 26"/>
                <a:gd name="T4" fmla="*/ 1 w 195"/>
                <a:gd name="T5" fmla="*/ 3 h 26"/>
                <a:gd name="T6" fmla="*/ 17 w 195"/>
                <a:gd name="T7" fmla="*/ 24 h 26"/>
                <a:gd name="T8" fmla="*/ 30 w 195"/>
                <a:gd name="T9" fmla="*/ 26 h 26"/>
                <a:gd name="T10" fmla="*/ 91 w 195"/>
                <a:gd name="T11" fmla="*/ 26 h 26"/>
                <a:gd name="T12" fmla="*/ 185 w 195"/>
                <a:gd name="T13" fmla="*/ 26 h 26"/>
                <a:gd name="T14" fmla="*/ 193 w 195"/>
                <a:gd name="T15" fmla="*/ 24 h 26"/>
                <a:gd name="T16" fmla="*/ 173 w 195"/>
                <a:gd name="T17" fmla="*/ 3 h 26"/>
                <a:gd name="T18" fmla="*/ 160 w 195"/>
                <a:gd name="T19" fmla="*/ 0 h 26"/>
                <a:gd name="T20" fmla="*/ 69 w 195"/>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6">
                  <a:moveTo>
                    <a:pt x="69" y="0"/>
                  </a:moveTo>
                  <a:cubicBezTo>
                    <a:pt x="10" y="0"/>
                    <a:pt x="10" y="0"/>
                    <a:pt x="10" y="0"/>
                  </a:cubicBezTo>
                  <a:cubicBezTo>
                    <a:pt x="4" y="0"/>
                    <a:pt x="0" y="2"/>
                    <a:pt x="1" y="3"/>
                  </a:cubicBezTo>
                  <a:cubicBezTo>
                    <a:pt x="17" y="24"/>
                    <a:pt x="17" y="24"/>
                    <a:pt x="17" y="24"/>
                  </a:cubicBezTo>
                  <a:cubicBezTo>
                    <a:pt x="18" y="25"/>
                    <a:pt x="24" y="26"/>
                    <a:pt x="30" y="26"/>
                  </a:cubicBezTo>
                  <a:cubicBezTo>
                    <a:pt x="91" y="26"/>
                    <a:pt x="91" y="26"/>
                    <a:pt x="91" y="26"/>
                  </a:cubicBezTo>
                  <a:cubicBezTo>
                    <a:pt x="185" y="26"/>
                    <a:pt x="185" y="26"/>
                    <a:pt x="185" y="26"/>
                  </a:cubicBezTo>
                  <a:cubicBezTo>
                    <a:pt x="191" y="26"/>
                    <a:pt x="195" y="25"/>
                    <a:pt x="193" y="24"/>
                  </a:cubicBezTo>
                  <a:cubicBezTo>
                    <a:pt x="173" y="3"/>
                    <a:pt x="173" y="3"/>
                    <a:pt x="173" y="3"/>
                  </a:cubicBezTo>
                  <a:cubicBezTo>
                    <a:pt x="172" y="2"/>
                    <a:pt x="166" y="0"/>
                    <a:pt x="160" y="0"/>
                  </a:cubicBezTo>
                  <a:lnTo>
                    <a:pt x="69"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3" name="íS1ïďê">
              <a:extLst>
                <a:ext uri="{FF2B5EF4-FFF2-40B4-BE49-F238E27FC236}">
                  <a16:creationId xmlns:a16="http://schemas.microsoft.com/office/drawing/2014/main" xmlns="" id="{84FA0EB0-B9B8-4562-AB0E-35CC9B3767B9}"/>
                </a:ext>
              </a:extLst>
            </p:cNvPr>
            <p:cNvSpPr/>
            <p:nvPr/>
          </p:nvSpPr>
          <p:spPr bwMode="auto">
            <a:xfrm>
              <a:off x="5106033" y="5451230"/>
              <a:ext cx="1896993" cy="78202"/>
            </a:xfrm>
            <a:custGeom>
              <a:avLst/>
              <a:gdLst>
                <a:gd name="T0" fmla="*/ 758 w 771"/>
                <a:gd name="T1" fmla="*/ 32 h 32"/>
                <a:gd name="T2" fmla="*/ 12 w 771"/>
                <a:gd name="T3" fmla="*/ 32 h 32"/>
                <a:gd name="T4" fmla="*/ 0 w 771"/>
                <a:gd name="T5" fmla="*/ 30 h 32"/>
                <a:gd name="T6" fmla="*/ 11 w 771"/>
                <a:gd name="T7" fmla="*/ 2 h 32"/>
                <a:gd name="T8" fmla="*/ 24 w 771"/>
                <a:gd name="T9" fmla="*/ 0 h 32"/>
                <a:gd name="T10" fmla="*/ 747 w 771"/>
                <a:gd name="T11" fmla="*/ 0 h 32"/>
                <a:gd name="T12" fmla="*/ 760 w 771"/>
                <a:gd name="T13" fmla="*/ 2 h 32"/>
                <a:gd name="T14" fmla="*/ 770 w 771"/>
                <a:gd name="T15" fmla="*/ 30 h 32"/>
                <a:gd name="T16" fmla="*/ 758 w 771"/>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1" h="32">
                  <a:moveTo>
                    <a:pt x="758" y="32"/>
                  </a:moveTo>
                  <a:cubicBezTo>
                    <a:pt x="12" y="32"/>
                    <a:pt x="12" y="32"/>
                    <a:pt x="12" y="32"/>
                  </a:cubicBezTo>
                  <a:cubicBezTo>
                    <a:pt x="5" y="32"/>
                    <a:pt x="0" y="31"/>
                    <a:pt x="0" y="30"/>
                  </a:cubicBezTo>
                  <a:cubicBezTo>
                    <a:pt x="11" y="2"/>
                    <a:pt x="11" y="2"/>
                    <a:pt x="11" y="2"/>
                  </a:cubicBezTo>
                  <a:cubicBezTo>
                    <a:pt x="11" y="1"/>
                    <a:pt x="17" y="0"/>
                    <a:pt x="24" y="0"/>
                  </a:cubicBezTo>
                  <a:cubicBezTo>
                    <a:pt x="747" y="0"/>
                    <a:pt x="747" y="0"/>
                    <a:pt x="747" y="0"/>
                  </a:cubicBezTo>
                  <a:cubicBezTo>
                    <a:pt x="753" y="0"/>
                    <a:pt x="759" y="1"/>
                    <a:pt x="760" y="2"/>
                  </a:cubicBezTo>
                  <a:cubicBezTo>
                    <a:pt x="770" y="30"/>
                    <a:pt x="770" y="30"/>
                    <a:pt x="770" y="30"/>
                  </a:cubicBezTo>
                  <a:cubicBezTo>
                    <a:pt x="771" y="31"/>
                    <a:pt x="765" y="32"/>
                    <a:pt x="758"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4" name="i$ḻîḑê">
              <a:extLst>
                <a:ext uri="{FF2B5EF4-FFF2-40B4-BE49-F238E27FC236}">
                  <a16:creationId xmlns:a16="http://schemas.microsoft.com/office/drawing/2014/main" xmlns="" id="{A30CF623-90E9-4BD4-BEA7-83C7E7CE4CAC}"/>
                </a:ext>
              </a:extLst>
            </p:cNvPr>
            <p:cNvSpPr/>
            <p:nvPr/>
          </p:nvSpPr>
          <p:spPr bwMode="auto">
            <a:xfrm>
              <a:off x="8204493" y="2092096"/>
              <a:ext cx="130337" cy="79387"/>
            </a:xfrm>
            <a:custGeom>
              <a:avLst/>
              <a:gdLst>
                <a:gd name="T0" fmla="*/ 21 w 53"/>
                <a:gd name="T1" fmla="*/ 0 h 32"/>
                <a:gd name="T2" fmla="*/ 0 w 53"/>
                <a:gd name="T3" fmla="*/ 0 h 32"/>
                <a:gd name="T4" fmla="*/ 0 w 53"/>
                <a:gd name="T5" fmla="*/ 0 h 32"/>
                <a:gd name="T6" fmla="*/ 21 w 53"/>
                <a:gd name="T7" fmla="*/ 0 h 32"/>
                <a:gd name="T8" fmla="*/ 53 w 53"/>
                <a:gd name="T9" fmla="*/ 32 h 32"/>
                <a:gd name="T10" fmla="*/ 53 w 53"/>
                <a:gd name="T11" fmla="*/ 32 h 32"/>
                <a:gd name="T12" fmla="*/ 21 w 53"/>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53" h="32">
                  <a:moveTo>
                    <a:pt x="21" y="0"/>
                  </a:moveTo>
                  <a:cubicBezTo>
                    <a:pt x="0" y="0"/>
                    <a:pt x="0" y="0"/>
                    <a:pt x="0" y="0"/>
                  </a:cubicBezTo>
                  <a:cubicBezTo>
                    <a:pt x="0" y="0"/>
                    <a:pt x="0" y="0"/>
                    <a:pt x="0" y="0"/>
                  </a:cubicBezTo>
                  <a:cubicBezTo>
                    <a:pt x="21" y="0"/>
                    <a:pt x="21" y="0"/>
                    <a:pt x="21" y="0"/>
                  </a:cubicBezTo>
                  <a:cubicBezTo>
                    <a:pt x="38" y="0"/>
                    <a:pt x="53" y="14"/>
                    <a:pt x="53" y="32"/>
                  </a:cubicBezTo>
                  <a:cubicBezTo>
                    <a:pt x="53" y="32"/>
                    <a:pt x="53" y="32"/>
                    <a:pt x="53" y="32"/>
                  </a:cubicBezTo>
                  <a:cubicBezTo>
                    <a:pt x="53" y="14"/>
                    <a:pt x="38" y="0"/>
                    <a:pt x="21"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5" name="íṣľiḍe">
              <a:extLst>
                <a:ext uri="{FF2B5EF4-FFF2-40B4-BE49-F238E27FC236}">
                  <a16:creationId xmlns:a16="http://schemas.microsoft.com/office/drawing/2014/main" xmlns="" id="{81D37238-1AA1-42D4-BE3C-E5D2E2BFF465}"/>
                </a:ext>
              </a:extLst>
            </p:cNvPr>
            <p:cNvSpPr/>
            <p:nvPr/>
          </p:nvSpPr>
          <p:spPr bwMode="auto">
            <a:xfrm>
              <a:off x="8204493" y="2092096"/>
              <a:ext cx="130337" cy="388641"/>
            </a:xfrm>
            <a:custGeom>
              <a:avLst/>
              <a:gdLst>
                <a:gd name="T0" fmla="*/ 21 w 53"/>
                <a:gd name="T1" fmla="*/ 0 h 158"/>
                <a:gd name="T2" fmla="*/ 0 w 53"/>
                <a:gd name="T3" fmla="*/ 0 h 158"/>
                <a:gd name="T4" fmla="*/ 4 w 53"/>
                <a:gd name="T5" fmla="*/ 6 h 158"/>
                <a:gd name="T6" fmla="*/ 18 w 53"/>
                <a:gd name="T7" fmla="*/ 6 h 158"/>
                <a:gd name="T8" fmla="*/ 47 w 53"/>
                <a:gd name="T9" fmla="*/ 35 h 158"/>
                <a:gd name="T10" fmla="*/ 47 w 53"/>
                <a:gd name="T11" fmla="*/ 158 h 158"/>
                <a:gd name="T12" fmla="*/ 53 w 53"/>
                <a:gd name="T13" fmla="*/ 139 h 158"/>
                <a:gd name="T14" fmla="*/ 53 w 53"/>
                <a:gd name="T15" fmla="*/ 32 h 158"/>
                <a:gd name="T16" fmla="*/ 21 w 53"/>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58">
                  <a:moveTo>
                    <a:pt x="21" y="0"/>
                  </a:moveTo>
                  <a:cubicBezTo>
                    <a:pt x="0" y="0"/>
                    <a:pt x="0" y="0"/>
                    <a:pt x="0" y="0"/>
                  </a:cubicBezTo>
                  <a:cubicBezTo>
                    <a:pt x="1" y="2"/>
                    <a:pt x="3" y="4"/>
                    <a:pt x="4" y="6"/>
                  </a:cubicBezTo>
                  <a:cubicBezTo>
                    <a:pt x="18" y="6"/>
                    <a:pt x="18" y="6"/>
                    <a:pt x="18" y="6"/>
                  </a:cubicBezTo>
                  <a:cubicBezTo>
                    <a:pt x="34" y="6"/>
                    <a:pt x="47" y="19"/>
                    <a:pt x="47" y="35"/>
                  </a:cubicBezTo>
                  <a:cubicBezTo>
                    <a:pt x="47" y="158"/>
                    <a:pt x="47" y="158"/>
                    <a:pt x="47" y="158"/>
                  </a:cubicBezTo>
                  <a:cubicBezTo>
                    <a:pt x="49" y="152"/>
                    <a:pt x="51" y="146"/>
                    <a:pt x="53" y="139"/>
                  </a:cubicBezTo>
                  <a:cubicBezTo>
                    <a:pt x="53" y="32"/>
                    <a:pt x="53" y="32"/>
                    <a:pt x="53" y="32"/>
                  </a:cubicBezTo>
                  <a:cubicBezTo>
                    <a:pt x="53" y="14"/>
                    <a:pt x="38" y="0"/>
                    <a:pt x="21" y="0"/>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6" name="ïṧḷiḓê">
              <a:extLst>
                <a:ext uri="{FF2B5EF4-FFF2-40B4-BE49-F238E27FC236}">
                  <a16:creationId xmlns:a16="http://schemas.microsoft.com/office/drawing/2014/main" xmlns="" id="{DD36AEA9-AC2E-4C95-8552-B4CCC1389EAB}"/>
                </a:ext>
              </a:extLst>
            </p:cNvPr>
            <p:cNvSpPr/>
            <p:nvPr/>
          </p:nvSpPr>
          <p:spPr bwMode="auto">
            <a:xfrm>
              <a:off x="8213972" y="2107499"/>
              <a:ext cx="105455" cy="447885"/>
            </a:xfrm>
            <a:custGeom>
              <a:avLst/>
              <a:gdLst>
                <a:gd name="T0" fmla="*/ 14 w 43"/>
                <a:gd name="T1" fmla="*/ 0 h 182"/>
                <a:gd name="T2" fmla="*/ 0 w 43"/>
                <a:gd name="T3" fmla="*/ 0 h 182"/>
                <a:gd name="T4" fmla="*/ 33 w 43"/>
                <a:gd name="T5" fmla="*/ 182 h 182"/>
                <a:gd name="T6" fmla="*/ 43 w 43"/>
                <a:gd name="T7" fmla="*/ 152 h 182"/>
                <a:gd name="T8" fmla="*/ 43 w 43"/>
                <a:gd name="T9" fmla="*/ 29 h 182"/>
                <a:gd name="T10" fmla="*/ 14 w 43"/>
                <a:gd name="T11" fmla="*/ 0 h 182"/>
              </a:gdLst>
              <a:ahLst/>
              <a:cxnLst>
                <a:cxn ang="0">
                  <a:pos x="T0" y="T1"/>
                </a:cxn>
                <a:cxn ang="0">
                  <a:pos x="T2" y="T3"/>
                </a:cxn>
                <a:cxn ang="0">
                  <a:pos x="T4" y="T5"/>
                </a:cxn>
                <a:cxn ang="0">
                  <a:pos x="T6" y="T7"/>
                </a:cxn>
                <a:cxn ang="0">
                  <a:pos x="T8" y="T9"/>
                </a:cxn>
                <a:cxn ang="0">
                  <a:pos x="T10" y="T11"/>
                </a:cxn>
              </a:cxnLst>
              <a:rect l="0" t="0" r="r" b="b"/>
              <a:pathLst>
                <a:path w="43" h="182">
                  <a:moveTo>
                    <a:pt x="14" y="0"/>
                  </a:moveTo>
                  <a:cubicBezTo>
                    <a:pt x="0" y="0"/>
                    <a:pt x="0" y="0"/>
                    <a:pt x="0" y="0"/>
                  </a:cubicBezTo>
                  <a:cubicBezTo>
                    <a:pt x="27" y="53"/>
                    <a:pt x="40" y="117"/>
                    <a:pt x="33" y="182"/>
                  </a:cubicBezTo>
                  <a:cubicBezTo>
                    <a:pt x="37" y="172"/>
                    <a:pt x="40" y="162"/>
                    <a:pt x="43" y="152"/>
                  </a:cubicBezTo>
                  <a:cubicBezTo>
                    <a:pt x="43" y="29"/>
                    <a:pt x="43" y="29"/>
                    <a:pt x="43" y="29"/>
                  </a:cubicBezTo>
                  <a:cubicBezTo>
                    <a:pt x="43" y="13"/>
                    <a:pt x="30" y="0"/>
                    <a:pt x="14" y="0"/>
                  </a:cubicBezTo>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7" name="íṣľîde">
              <a:extLst>
                <a:ext uri="{FF2B5EF4-FFF2-40B4-BE49-F238E27FC236}">
                  <a16:creationId xmlns:a16="http://schemas.microsoft.com/office/drawing/2014/main" xmlns="" id="{48BE746D-268D-4886-8FA7-BCB9071BF5A4}"/>
                </a:ext>
              </a:extLst>
            </p:cNvPr>
            <p:cNvSpPr/>
            <p:nvPr/>
          </p:nvSpPr>
          <p:spPr bwMode="auto">
            <a:xfrm>
              <a:off x="6889277" y="2092096"/>
              <a:ext cx="127967" cy="118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8" name="i$ḻiďè">
              <a:extLst>
                <a:ext uri="{FF2B5EF4-FFF2-40B4-BE49-F238E27FC236}">
                  <a16:creationId xmlns:a16="http://schemas.microsoft.com/office/drawing/2014/main" xmlns="" id="{38B0F125-63E9-4FF7-85DD-DE8687C4B619}"/>
                </a:ext>
              </a:extLst>
            </p:cNvPr>
            <p:cNvSpPr/>
            <p:nvPr/>
          </p:nvSpPr>
          <p:spPr bwMode="auto">
            <a:xfrm>
              <a:off x="6889277" y="2092096"/>
              <a:ext cx="127967" cy="1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9" name="íṡļïḑê">
              <a:extLst>
                <a:ext uri="{FF2B5EF4-FFF2-40B4-BE49-F238E27FC236}">
                  <a16:creationId xmlns:a16="http://schemas.microsoft.com/office/drawing/2014/main" xmlns="" id="{4AC4A882-54EF-4A3A-90AC-34424745EE63}"/>
                </a:ext>
              </a:extLst>
            </p:cNvPr>
            <p:cNvSpPr/>
            <p:nvPr/>
          </p:nvSpPr>
          <p:spPr bwMode="auto">
            <a:xfrm>
              <a:off x="6884537" y="2092096"/>
              <a:ext cx="1450293" cy="1977565"/>
            </a:xfrm>
            <a:custGeom>
              <a:avLst/>
              <a:gdLst>
                <a:gd name="T0" fmla="*/ 589 w 589"/>
                <a:gd name="T1" fmla="*/ 636 h 804"/>
                <a:gd name="T2" fmla="*/ 583 w 589"/>
                <a:gd name="T3" fmla="*/ 651 h 804"/>
                <a:gd name="T4" fmla="*/ 583 w 589"/>
                <a:gd name="T5" fmla="*/ 804 h 804"/>
                <a:gd name="T6" fmla="*/ 589 w 589"/>
                <a:gd name="T7" fmla="*/ 798 h 804"/>
                <a:gd name="T8" fmla="*/ 589 w 589"/>
                <a:gd name="T9" fmla="*/ 636 h 804"/>
                <a:gd name="T10" fmla="*/ 54 w 589"/>
                <a:gd name="T11" fmla="*/ 0 h 804"/>
                <a:gd name="T12" fmla="*/ 2 w 589"/>
                <a:gd name="T13" fmla="*/ 0 h 804"/>
                <a:gd name="T14" fmla="*/ 2 w 589"/>
                <a:gd name="T15" fmla="*/ 0 h 804"/>
                <a:gd name="T16" fmla="*/ 0 w 589"/>
                <a:gd name="T17" fmla="*/ 6 h 804"/>
                <a:gd name="T18" fmla="*/ 52 w 589"/>
                <a:gd name="T19" fmla="*/ 6 h 804"/>
                <a:gd name="T20" fmla="*/ 54 w 589"/>
                <a:gd name="T2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9" h="804">
                  <a:moveTo>
                    <a:pt x="589" y="636"/>
                  </a:moveTo>
                  <a:cubicBezTo>
                    <a:pt x="587" y="641"/>
                    <a:pt x="585" y="646"/>
                    <a:pt x="583" y="651"/>
                  </a:cubicBezTo>
                  <a:cubicBezTo>
                    <a:pt x="583" y="804"/>
                    <a:pt x="583" y="804"/>
                    <a:pt x="583" y="804"/>
                  </a:cubicBezTo>
                  <a:cubicBezTo>
                    <a:pt x="585" y="802"/>
                    <a:pt x="587" y="800"/>
                    <a:pt x="589" y="798"/>
                  </a:cubicBezTo>
                  <a:cubicBezTo>
                    <a:pt x="589" y="636"/>
                    <a:pt x="589" y="636"/>
                    <a:pt x="589" y="636"/>
                  </a:cubicBezTo>
                  <a:moveTo>
                    <a:pt x="54" y="0"/>
                  </a:moveTo>
                  <a:cubicBezTo>
                    <a:pt x="2" y="0"/>
                    <a:pt x="2" y="0"/>
                    <a:pt x="2" y="0"/>
                  </a:cubicBezTo>
                  <a:cubicBezTo>
                    <a:pt x="2" y="0"/>
                    <a:pt x="2" y="0"/>
                    <a:pt x="2" y="0"/>
                  </a:cubicBezTo>
                  <a:cubicBezTo>
                    <a:pt x="1" y="2"/>
                    <a:pt x="1" y="4"/>
                    <a:pt x="0" y="6"/>
                  </a:cubicBezTo>
                  <a:cubicBezTo>
                    <a:pt x="52" y="6"/>
                    <a:pt x="52" y="6"/>
                    <a:pt x="52" y="6"/>
                  </a:cubicBezTo>
                  <a:cubicBezTo>
                    <a:pt x="53" y="4"/>
                    <a:pt x="53" y="2"/>
                    <a:pt x="54" y="0"/>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0" name="ïṩḻidê">
              <a:extLst>
                <a:ext uri="{FF2B5EF4-FFF2-40B4-BE49-F238E27FC236}">
                  <a16:creationId xmlns:a16="http://schemas.microsoft.com/office/drawing/2014/main" xmlns="" id="{48CE5962-E785-4102-BC47-F15FDFB72C63}"/>
                </a:ext>
              </a:extLst>
            </p:cNvPr>
            <p:cNvSpPr/>
            <p:nvPr/>
          </p:nvSpPr>
          <p:spPr bwMode="auto">
            <a:xfrm>
              <a:off x="6825293" y="2107499"/>
              <a:ext cx="1494134" cy="2085388"/>
            </a:xfrm>
            <a:custGeom>
              <a:avLst/>
              <a:gdLst>
                <a:gd name="T0" fmla="*/ 607 w 607"/>
                <a:gd name="T1" fmla="*/ 645 h 848"/>
                <a:gd name="T2" fmla="*/ 531 w 607"/>
                <a:gd name="T3" fmla="*/ 755 h 848"/>
                <a:gd name="T4" fmla="*/ 531 w 607"/>
                <a:gd name="T5" fmla="*/ 848 h 848"/>
                <a:gd name="T6" fmla="*/ 607 w 607"/>
                <a:gd name="T7" fmla="*/ 798 h 848"/>
                <a:gd name="T8" fmla="*/ 607 w 607"/>
                <a:gd name="T9" fmla="*/ 645 h 848"/>
                <a:gd name="T10" fmla="*/ 76 w 607"/>
                <a:gd name="T11" fmla="*/ 0 h 848"/>
                <a:gd name="T12" fmla="*/ 24 w 607"/>
                <a:gd name="T13" fmla="*/ 0 h 848"/>
                <a:gd name="T14" fmla="*/ 0 w 607"/>
                <a:gd name="T15" fmla="*/ 97 h 848"/>
                <a:gd name="T16" fmla="*/ 44 w 607"/>
                <a:gd name="T17" fmla="*/ 97 h 848"/>
                <a:gd name="T18" fmla="*/ 46 w 607"/>
                <a:gd name="T19" fmla="*/ 89 h 848"/>
                <a:gd name="T20" fmla="*/ 57 w 607"/>
                <a:gd name="T21" fmla="*/ 67 h 848"/>
                <a:gd name="T22" fmla="*/ 76 w 607"/>
                <a:gd name="T23" fmla="*/ 0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7" h="848">
                  <a:moveTo>
                    <a:pt x="607" y="645"/>
                  </a:moveTo>
                  <a:cubicBezTo>
                    <a:pt x="587" y="704"/>
                    <a:pt x="561" y="754"/>
                    <a:pt x="531" y="755"/>
                  </a:cubicBezTo>
                  <a:cubicBezTo>
                    <a:pt x="531" y="848"/>
                    <a:pt x="531" y="848"/>
                    <a:pt x="531" y="848"/>
                  </a:cubicBezTo>
                  <a:cubicBezTo>
                    <a:pt x="557" y="847"/>
                    <a:pt x="583" y="830"/>
                    <a:pt x="607" y="798"/>
                  </a:cubicBezTo>
                  <a:cubicBezTo>
                    <a:pt x="607" y="645"/>
                    <a:pt x="607" y="645"/>
                    <a:pt x="607" y="645"/>
                  </a:cubicBezTo>
                  <a:moveTo>
                    <a:pt x="76" y="0"/>
                  </a:moveTo>
                  <a:cubicBezTo>
                    <a:pt x="24" y="0"/>
                    <a:pt x="24" y="0"/>
                    <a:pt x="24" y="0"/>
                  </a:cubicBezTo>
                  <a:cubicBezTo>
                    <a:pt x="14" y="30"/>
                    <a:pt x="7" y="62"/>
                    <a:pt x="0" y="97"/>
                  </a:cubicBezTo>
                  <a:cubicBezTo>
                    <a:pt x="44" y="97"/>
                    <a:pt x="44" y="97"/>
                    <a:pt x="44" y="97"/>
                  </a:cubicBezTo>
                  <a:cubicBezTo>
                    <a:pt x="46" y="89"/>
                    <a:pt x="46" y="89"/>
                    <a:pt x="46" y="89"/>
                  </a:cubicBezTo>
                  <a:cubicBezTo>
                    <a:pt x="48" y="81"/>
                    <a:pt x="52" y="73"/>
                    <a:pt x="57" y="67"/>
                  </a:cubicBezTo>
                  <a:cubicBezTo>
                    <a:pt x="63" y="44"/>
                    <a:pt x="69" y="21"/>
                    <a:pt x="76" y="0"/>
                  </a:cubicBezTo>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1" name="îśľïďé">
              <a:extLst>
                <a:ext uri="{FF2B5EF4-FFF2-40B4-BE49-F238E27FC236}">
                  <a16:creationId xmlns:a16="http://schemas.microsoft.com/office/drawing/2014/main" xmlns="" id="{C2510737-47C2-4C6A-98DB-C6C6E1D31902}"/>
                </a:ext>
              </a:extLst>
            </p:cNvPr>
            <p:cNvSpPr/>
            <p:nvPr/>
          </p:nvSpPr>
          <p:spPr bwMode="auto">
            <a:xfrm>
              <a:off x="6808705" y="2345660"/>
              <a:ext cx="1323511" cy="1847228"/>
            </a:xfrm>
            <a:custGeom>
              <a:avLst/>
              <a:gdLst>
                <a:gd name="T0" fmla="*/ 485 w 538"/>
                <a:gd name="T1" fmla="*/ 611 h 751"/>
                <a:gd name="T2" fmla="*/ 485 w 538"/>
                <a:gd name="T3" fmla="*/ 730 h 751"/>
                <a:gd name="T4" fmla="*/ 536 w 538"/>
                <a:gd name="T5" fmla="*/ 751 h 751"/>
                <a:gd name="T6" fmla="*/ 538 w 538"/>
                <a:gd name="T7" fmla="*/ 751 h 751"/>
                <a:gd name="T8" fmla="*/ 538 w 538"/>
                <a:gd name="T9" fmla="*/ 658 h 751"/>
                <a:gd name="T10" fmla="*/ 536 w 538"/>
                <a:gd name="T11" fmla="*/ 658 h 751"/>
                <a:gd name="T12" fmla="*/ 485 w 538"/>
                <a:gd name="T13" fmla="*/ 611 h 751"/>
                <a:gd name="T14" fmla="*/ 51 w 538"/>
                <a:gd name="T15" fmla="*/ 0 h 751"/>
                <a:gd name="T16" fmla="*/ 7 w 538"/>
                <a:gd name="T17" fmla="*/ 0 h 751"/>
                <a:gd name="T18" fmla="*/ 6 w 538"/>
                <a:gd name="T19" fmla="*/ 6 h 751"/>
                <a:gd name="T20" fmla="*/ 0 w 538"/>
                <a:gd name="T21" fmla="*/ 52 h 751"/>
                <a:gd name="T22" fmla="*/ 44 w 538"/>
                <a:gd name="T23" fmla="*/ 52 h 751"/>
                <a:gd name="T24" fmla="*/ 44 w 538"/>
                <a:gd name="T25" fmla="*/ 38 h 751"/>
                <a:gd name="T26" fmla="*/ 51 w 538"/>
                <a:gd name="T27"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8" h="751">
                  <a:moveTo>
                    <a:pt x="485" y="611"/>
                  </a:moveTo>
                  <a:cubicBezTo>
                    <a:pt x="485" y="730"/>
                    <a:pt x="485" y="730"/>
                    <a:pt x="485" y="730"/>
                  </a:cubicBezTo>
                  <a:cubicBezTo>
                    <a:pt x="502" y="744"/>
                    <a:pt x="519" y="751"/>
                    <a:pt x="536" y="751"/>
                  </a:cubicBezTo>
                  <a:cubicBezTo>
                    <a:pt x="536" y="751"/>
                    <a:pt x="537" y="751"/>
                    <a:pt x="538" y="751"/>
                  </a:cubicBezTo>
                  <a:cubicBezTo>
                    <a:pt x="538" y="658"/>
                    <a:pt x="538" y="658"/>
                    <a:pt x="538" y="658"/>
                  </a:cubicBezTo>
                  <a:cubicBezTo>
                    <a:pt x="537" y="658"/>
                    <a:pt x="537" y="658"/>
                    <a:pt x="536" y="658"/>
                  </a:cubicBezTo>
                  <a:cubicBezTo>
                    <a:pt x="520" y="658"/>
                    <a:pt x="503" y="644"/>
                    <a:pt x="485" y="611"/>
                  </a:cubicBezTo>
                  <a:moveTo>
                    <a:pt x="51" y="0"/>
                  </a:moveTo>
                  <a:cubicBezTo>
                    <a:pt x="7" y="0"/>
                    <a:pt x="7" y="0"/>
                    <a:pt x="7" y="0"/>
                  </a:cubicBezTo>
                  <a:cubicBezTo>
                    <a:pt x="7" y="2"/>
                    <a:pt x="6" y="4"/>
                    <a:pt x="6" y="6"/>
                  </a:cubicBezTo>
                  <a:cubicBezTo>
                    <a:pt x="3" y="22"/>
                    <a:pt x="1" y="37"/>
                    <a:pt x="0" y="52"/>
                  </a:cubicBezTo>
                  <a:cubicBezTo>
                    <a:pt x="44" y="52"/>
                    <a:pt x="44" y="52"/>
                    <a:pt x="44" y="52"/>
                  </a:cubicBezTo>
                  <a:cubicBezTo>
                    <a:pt x="43" y="47"/>
                    <a:pt x="43" y="42"/>
                    <a:pt x="44" y="38"/>
                  </a:cubicBezTo>
                  <a:cubicBezTo>
                    <a:pt x="51" y="0"/>
                    <a:pt x="51" y="0"/>
                    <a:pt x="51" y="0"/>
                  </a:cubicBezTo>
                </a:path>
              </a:pathLst>
            </a:custGeom>
            <a:solidFill>
              <a:srgbClr val="BC94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2" name="iṩliḓè">
              <a:extLst>
                <a:ext uri="{FF2B5EF4-FFF2-40B4-BE49-F238E27FC236}">
                  <a16:creationId xmlns:a16="http://schemas.microsoft.com/office/drawing/2014/main" xmlns="" id="{AA51CBDD-8D29-4461-A844-95E376E3E523}"/>
                </a:ext>
              </a:extLst>
            </p:cNvPr>
            <p:cNvSpPr/>
            <p:nvPr/>
          </p:nvSpPr>
          <p:spPr bwMode="auto">
            <a:xfrm>
              <a:off x="6806335" y="2473627"/>
              <a:ext cx="1195544" cy="1667126"/>
            </a:xfrm>
            <a:custGeom>
              <a:avLst/>
              <a:gdLst>
                <a:gd name="T0" fmla="*/ 479 w 486"/>
                <a:gd name="T1" fmla="*/ 544 h 678"/>
                <a:gd name="T2" fmla="*/ 479 w 486"/>
                <a:gd name="T3" fmla="*/ 672 h 678"/>
                <a:gd name="T4" fmla="*/ 486 w 486"/>
                <a:gd name="T5" fmla="*/ 678 h 678"/>
                <a:gd name="T6" fmla="*/ 486 w 486"/>
                <a:gd name="T7" fmla="*/ 559 h 678"/>
                <a:gd name="T8" fmla="*/ 479 w 486"/>
                <a:gd name="T9" fmla="*/ 544 h 678"/>
                <a:gd name="T10" fmla="*/ 45 w 486"/>
                <a:gd name="T11" fmla="*/ 0 h 678"/>
                <a:gd name="T12" fmla="*/ 1 w 486"/>
                <a:gd name="T13" fmla="*/ 0 h 678"/>
                <a:gd name="T14" fmla="*/ 0 w 486"/>
                <a:gd name="T15" fmla="*/ 8 h 678"/>
                <a:gd name="T16" fmla="*/ 47 w 486"/>
                <a:gd name="T17" fmla="*/ 8 h 678"/>
                <a:gd name="T18" fmla="*/ 45 w 486"/>
                <a:gd name="T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6" h="678">
                  <a:moveTo>
                    <a:pt x="479" y="544"/>
                  </a:moveTo>
                  <a:cubicBezTo>
                    <a:pt x="479" y="672"/>
                    <a:pt x="479" y="672"/>
                    <a:pt x="479" y="672"/>
                  </a:cubicBezTo>
                  <a:cubicBezTo>
                    <a:pt x="481" y="674"/>
                    <a:pt x="484" y="676"/>
                    <a:pt x="486" y="678"/>
                  </a:cubicBezTo>
                  <a:cubicBezTo>
                    <a:pt x="486" y="559"/>
                    <a:pt x="486" y="559"/>
                    <a:pt x="486" y="559"/>
                  </a:cubicBezTo>
                  <a:cubicBezTo>
                    <a:pt x="484" y="554"/>
                    <a:pt x="481" y="549"/>
                    <a:pt x="479" y="544"/>
                  </a:cubicBezTo>
                  <a:moveTo>
                    <a:pt x="45" y="0"/>
                  </a:moveTo>
                  <a:cubicBezTo>
                    <a:pt x="1" y="0"/>
                    <a:pt x="1" y="0"/>
                    <a:pt x="1" y="0"/>
                  </a:cubicBezTo>
                  <a:cubicBezTo>
                    <a:pt x="0" y="2"/>
                    <a:pt x="0" y="5"/>
                    <a:pt x="0" y="8"/>
                  </a:cubicBezTo>
                  <a:cubicBezTo>
                    <a:pt x="47" y="8"/>
                    <a:pt x="47" y="8"/>
                    <a:pt x="47" y="8"/>
                  </a:cubicBezTo>
                  <a:cubicBezTo>
                    <a:pt x="46" y="5"/>
                    <a:pt x="45" y="2"/>
                    <a:pt x="45" y="0"/>
                  </a:cubicBezTo>
                </a:path>
              </a:pathLst>
            </a:custGeom>
            <a:solidFill>
              <a:srgbClr val="B28C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3" name="íṡ1ïḍè">
              <a:extLst>
                <a:ext uri="{FF2B5EF4-FFF2-40B4-BE49-F238E27FC236}">
                  <a16:creationId xmlns:a16="http://schemas.microsoft.com/office/drawing/2014/main" xmlns="" id="{E3861408-9625-4030-964F-E3BBAAC35969}"/>
                </a:ext>
              </a:extLst>
            </p:cNvPr>
            <p:cNvSpPr/>
            <p:nvPr/>
          </p:nvSpPr>
          <p:spPr bwMode="auto">
            <a:xfrm>
              <a:off x="5095369" y="2948764"/>
              <a:ext cx="726332" cy="201430"/>
            </a:xfrm>
            <a:custGeom>
              <a:avLst/>
              <a:gdLst>
                <a:gd name="T0" fmla="*/ 2 w 295"/>
                <a:gd name="T1" fmla="*/ 0 h 82"/>
                <a:gd name="T2" fmla="*/ 0 w 295"/>
                <a:gd name="T3" fmla="*/ 7 h 82"/>
                <a:gd name="T4" fmla="*/ 285 w 295"/>
                <a:gd name="T5" fmla="*/ 82 h 82"/>
                <a:gd name="T6" fmla="*/ 295 w 295"/>
                <a:gd name="T7" fmla="*/ 72 h 82"/>
                <a:gd name="T8" fmla="*/ 2 w 295"/>
                <a:gd name="T9" fmla="*/ 0 h 82"/>
              </a:gdLst>
              <a:ahLst/>
              <a:cxnLst>
                <a:cxn ang="0">
                  <a:pos x="T0" y="T1"/>
                </a:cxn>
                <a:cxn ang="0">
                  <a:pos x="T2" y="T3"/>
                </a:cxn>
                <a:cxn ang="0">
                  <a:pos x="T4" y="T5"/>
                </a:cxn>
                <a:cxn ang="0">
                  <a:pos x="T6" y="T7"/>
                </a:cxn>
                <a:cxn ang="0">
                  <a:pos x="T8" y="T9"/>
                </a:cxn>
              </a:cxnLst>
              <a:rect l="0" t="0" r="r" b="b"/>
              <a:pathLst>
                <a:path w="295" h="82">
                  <a:moveTo>
                    <a:pt x="2" y="0"/>
                  </a:moveTo>
                  <a:cubicBezTo>
                    <a:pt x="0" y="7"/>
                    <a:pt x="0" y="7"/>
                    <a:pt x="0" y="7"/>
                  </a:cubicBezTo>
                  <a:cubicBezTo>
                    <a:pt x="285" y="82"/>
                    <a:pt x="285" y="82"/>
                    <a:pt x="285" y="82"/>
                  </a:cubicBezTo>
                  <a:cubicBezTo>
                    <a:pt x="288" y="79"/>
                    <a:pt x="292" y="75"/>
                    <a:pt x="295" y="72"/>
                  </a:cubicBezTo>
                  <a:cubicBezTo>
                    <a:pt x="2" y="0"/>
                    <a:pt x="2" y="0"/>
                    <a:pt x="2" y="0"/>
                  </a:cubicBezTo>
                </a:path>
              </a:pathLst>
            </a:custGeom>
            <a:solidFill>
              <a:srgbClr val="5673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4" name="ïsḷïḓe">
              <a:extLst>
                <a:ext uri="{FF2B5EF4-FFF2-40B4-BE49-F238E27FC236}">
                  <a16:creationId xmlns:a16="http://schemas.microsoft.com/office/drawing/2014/main" xmlns="" id="{53A95D93-5E17-4F10-8E54-BDFF936E306F}"/>
                </a:ext>
              </a:extLst>
            </p:cNvPr>
            <p:cNvSpPr/>
            <p:nvPr/>
          </p:nvSpPr>
          <p:spPr bwMode="auto">
            <a:xfrm>
              <a:off x="5796818" y="2493770"/>
              <a:ext cx="2188473" cy="2212171"/>
            </a:xfrm>
            <a:custGeom>
              <a:avLst/>
              <a:gdLst>
                <a:gd name="T0" fmla="*/ 457 w 889"/>
                <a:gd name="T1" fmla="*/ 0 h 900"/>
                <a:gd name="T2" fmla="*/ 410 w 889"/>
                <a:gd name="T3" fmla="*/ 0 h 900"/>
                <a:gd name="T4" fmla="*/ 569 w 889"/>
                <a:gd name="T5" fmla="*/ 303 h 900"/>
                <a:gd name="T6" fmla="*/ 569 w 889"/>
                <a:gd name="T7" fmla="*/ 323 h 900"/>
                <a:gd name="T8" fmla="*/ 568 w 889"/>
                <a:gd name="T9" fmla="*/ 359 h 900"/>
                <a:gd name="T10" fmla="*/ 424 w 889"/>
                <a:gd name="T11" fmla="*/ 396 h 900"/>
                <a:gd name="T12" fmla="*/ 314 w 889"/>
                <a:gd name="T13" fmla="*/ 581 h 900"/>
                <a:gd name="T14" fmla="*/ 178 w 889"/>
                <a:gd name="T15" fmla="*/ 326 h 900"/>
                <a:gd name="T16" fmla="*/ 174 w 889"/>
                <a:gd name="T17" fmla="*/ 327 h 900"/>
                <a:gd name="T18" fmla="*/ 167 w 889"/>
                <a:gd name="T19" fmla="*/ 312 h 900"/>
                <a:gd name="T20" fmla="*/ 188 w 889"/>
                <a:gd name="T21" fmla="*/ 317 h 900"/>
                <a:gd name="T22" fmla="*/ 192 w 889"/>
                <a:gd name="T23" fmla="*/ 302 h 900"/>
                <a:gd name="T24" fmla="*/ 148 w 889"/>
                <a:gd name="T25" fmla="*/ 291 h 900"/>
                <a:gd name="T26" fmla="*/ 98 w 889"/>
                <a:gd name="T27" fmla="*/ 270 h 900"/>
                <a:gd name="T28" fmla="*/ 97 w 889"/>
                <a:gd name="T29" fmla="*/ 270 h 900"/>
                <a:gd name="T30" fmla="*/ 85 w 889"/>
                <a:gd name="T31" fmla="*/ 275 h 900"/>
                <a:gd name="T32" fmla="*/ 10 w 889"/>
                <a:gd name="T33" fmla="*/ 257 h 900"/>
                <a:gd name="T34" fmla="*/ 0 w 889"/>
                <a:gd name="T35" fmla="*/ 267 h 900"/>
                <a:gd name="T36" fmla="*/ 76 w 889"/>
                <a:gd name="T37" fmla="*/ 287 h 900"/>
                <a:gd name="T38" fmla="*/ 79 w 889"/>
                <a:gd name="T39" fmla="*/ 323 h 900"/>
                <a:gd name="T40" fmla="*/ 112 w 889"/>
                <a:gd name="T41" fmla="*/ 345 h 900"/>
                <a:gd name="T42" fmla="*/ 109 w 889"/>
                <a:gd name="T43" fmla="*/ 346 h 900"/>
                <a:gd name="T44" fmla="*/ 310 w 889"/>
                <a:gd name="T45" fmla="*/ 674 h 900"/>
                <a:gd name="T46" fmla="*/ 437 w 889"/>
                <a:gd name="T47" fmla="*/ 556 h 900"/>
                <a:gd name="T48" fmla="*/ 451 w 889"/>
                <a:gd name="T49" fmla="*/ 732 h 900"/>
                <a:gd name="T50" fmla="*/ 405 w 889"/>
                <a:gd name="T51" fmla="*/ 900 h 900"/>
                <a:gd name="T52" fmla="*/ 847 w 889"/>
                <a:gd name="T53" fmla="*/ 900 h 900"/>
                <a:gd name="T54" fmla="*/ 789 w 889"/>
                <a:gd name="T55" fmla="*/ 745 h 900"/>
                <a:gd name="T56" fmla="*/ 822 w 889"/>
                <a:gd name="T57" fmla="*/ 554 h 900"/>
                <a:gd name="T58" fmla="*/ 889 w 889"/>
                <a:gd name="T59" fmla="*/ 664 h 900"/>
                <a:gd name="T60" fmla="*/ 889 w 889"/>
                <a:gd name="T61" fmla="*/ 536 h 900"/>
                <a:gd name="T62" fmla="*/ 846 w 889"/>
                <a:gd name="T63" fmla="*/ 412 h 900"/>
                <a:gd name="T64" fmla="*/ 726 w 889"/>
                <a:gd name="T65" fmla="*/ 373 h 900"/>
                <a:gd name="T66" fmla="*/ 661 w 889"/>
                <a:gd name="T67" fmla="*/ 497 h 900"/>
                <a:gd name="T68" fmla="*/ 607 w 889"/>
                <a:gd name="T69" fmla="*/ 350 h 900"/>
                <a:gd name="T70" fmla="*/ 610 w 889"/>
                <a:gd name="T71" fmla="*/ 295 h 900"/>
                <a:gd name="T72" fmla="*/ 460 w 889"/>
                <a:gd name="T73" fmla="*/ 7 h 900"/>
                <a:gd name="T74" fmla="*/ 457 w 889"/>
                <a:gd name="T75"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9" h="900">
                  <a:moveTo>
                    <a:pt x="457" y="0"/>
                  </a:moveTo>
                  <a:cubicBezTo>
                    <a:pt x="410" y="0"/>
                    <a:pt x="410" y="0"/>
                    <a:pt x="410" y="0"/>
                  </a:cubicBezTo>
                  <a:cubicBezTo>
                    <a:pt x="400" y="139"/>
                    <a:pt x="456" y="259"/>
                    <a:pt x="569" y="303"/>
                  </a:cubicBezTo>
                  <a:cubicBezTo>
                    <a:pt x="569" y="323"/>
                    <a:pt x="569" y="323"/>
                    <a:pt x="569" y="323"/>
                  </a:cubicBezTo>
                  <a:cubicBezTo>
                    <a:pt x="568" y="359"/>
                    <a:pt x="568" y="359"/>
                    <a:pt x="568" y="359"/>
                  </a:cubicBezTo>
                  <a:cubicBezTo>
                    <a:pt x="424" y="396"/>
                    <a:pt x="424" y="396"/>
                    <a:pt x="424" y="396"/>
                  </a:cubicBezTo>
                  <a:cubicBezTo>
                    <a:pt x="385" y="532"/>
                    <a:pt x="348" y="581"/>
                    <a:pt x="314" y="581"/>
                  </a:cubicBezTo>
                  <a:cubicBezTo>
                    <a:pt x="250" y="581"/>
                    <a:pt x="199" y="412"/>
                    <a:pt x="178" y="326"/>
                  </a:cubicBezTo>
                  <a:cubicBezTo>
                    <a:pt x="174" y="327"/>
                    <a:pt x="174" y="327"/>
                    <a:pt x="174" y="327"/>
                  </a:cubicBezTo>
                  <a:cubicBezTo>
                    <a:pt x="173" y="322"/>
                    <a:pt x="170" y="317"/>
                    <a:pt x="167" y="312"/>
                  </a:cubicBezTo>
                  <a:cubicBezTo>
                    <a:pt x="188" y="317"/>
                    <a:pt x="188" y="317"/>
                    <a:pt x="188" y="317"/>
                  </a:cubicBezTo>
                  <a:cubicBezTo>
                    <a:pt x="192" y="302"/>
                    <a:pt x="192" y="302"/>
                    <a:pt x="192" y="302"/>
                  </a:cubicBezTo>
                  <a:cubicBezTo>
                    <a:pt x="148" y="291"/>
                    <a:pt x="148" y="291"/>
                    <a:pt x="148" y="291"/>
                  </a:cubicBezTo>
                  <a:cubicBezTo>
                    <a:pt x="133" y="279"/>
                    <a:pt x="115" y="270"/>
                    <a:pt x="98" y="270"/>
                  </a:cubicBezTo>
                  <a:cubicBezTo>
                    <a:pt x="98" y="270"/>
                    <a:pt x="97" y="270"/>
                    <a:pt x="97" y="270"/>
                  </a:cubicBezTo>
                  <a:cubicBezTo>
                    <a:pt x="92" y="270"/>
                    <a:pt x="88" y="272"/>
                    <a:pt x="85" y="275"/>
                  </a:cubicBezTo>
                  <a:cubicBezTo>
                    <a:pt x="10" y="257"/>
                    <a:pt x="10" y="257"/>
                    <a:pt x="10" y="257"/>
                  </a:cubicBezTo>
                  <a:cubicBezTo>
                    <a:pt x="7" y="260"/>
                    <a:pt x="3" y="264"/>
                    <a:pt x="0" y="267"/>
                  </a:cubicBezTo>
                  <a:cubicBezTo>
                    <a:pt x="76" y="287"/>
                    <a:pt x="76" y="287"/>
                    <a:pt x="76" y="287"/>
                  </a:cubicBezTo>
                  <a:cubicBezTo>
                    <a:pt x="70" y="299"/>
                    <a:pt x="70" y="314"/>
                    <a:pt x="79" y="323"/>
                  </a:cubicBezTo>
                  <a:cubicBezTo>
                    <a:pt x="91" y="332"/>
                    <a:pt x="106" y="338"/>
                    <a:pt x="112" y="345"/>
                  </a:cubicBezTo>
                  <a:cubicBezTo>
                    <a:pt x="109" y="346"/>
                    <a:pt x="109" y="346"/>
                    <a:pt x="109" y="346"/>
                  </a:cubicBezTo>
                  <a:cubicBezTo>
                    <a:pt x="157" y="559"/>
                    <a:pt x="233" y="674"/>
                    <a:pt x="310" y="674"/>
                  </a:cubicBezTo>
                  <a:cubicBezTo>
                    <a:pt x="354" y="674"/>
                    <a:pt x="398" y="636"/>
                    <a:pt x="437" y="556"/>
                  </a:cubicBezTo>
                  <a:cubicBezTo>
                    <a:pt x="451" y="732"/>
                    <a:pt x="451" y="732"/>
                    <a:pt x="451" y="732"/>
                  </a:cubicBezTo>
                  <a:cubicBezTo>
                    <a:pt x="405" y="900"/>
                    <a:pt x="405" y="900"/>
                    <a:pt x="405" y="900"/>
                  </a:cubicBezTo>
                  <a:cubicBezTo>
                    <a:pt x="847" y="900"/>
                    <a:pt x="847" y="900"/>
                    <a:pt x="847" y="900"/>
                  </a:cubicBezTo>
                  <a:cubicBezTo>
                    <a:pt x="789" y="745"/>
                    <a:pt x="789" y="745"/>
                    <a:pt x="789" y="745"/>
                  </a:cubicBezTo>
                  <a:cubicBezTo>
                    <a:pt x="822" y="554"/>
                    <a:pt x="822" y="554"/>
                    <a:pt x="822" y="554"/>
                  </a:cubicBezTo>
                  <a:cubicBezTo>
                    <a:pt x="843" y="605"/>
                    <a:pt x="865" y="641"/>
                    <a:pt x="889" y="664"/>
                  </a:cubicBezTo>
                  <a:cubicBezTo>
                    <a:pt x="889" y="536"/>
                    <a:pt x="889" y="536"/>
                    <a:pt x="889" y="536"/>
                  </a:cubicBezTo>
                  <a:cubicBezTo>
                    <a:pt x="875" y="507"/>
                    <a:pt x="861" y="467"/>
                    <a:pt x="846" y="412"/>
                  </a:cubicBezTo>
                  <a:cubicBezTo>
                    <a:pt x="726" y="373"/>
                    <a:pt x="726" y="373"/>
                    <a:pt x="726" y="373"/>
                  </a:cubicBezTo>
                  <a:cubicBezTo>
                    <a:pt x="661" y="497"/>
                    <a:pt x="661" y="497"/>
                    <a:pt x="661" y="497"/>
                  </a:cubicBezTo>
                  <a:cubicBezTo>
                    <a:pt x="607" y="350"/>
                    <a:pt x="607" y="350"/>
                    <a:pt x="607" y="350"/>
                  </a:cubicBezTo>
                  <a:cubicBezTo>
                    <a:pt x="610" y="295"/>
                    <a:pt x="610" y="295"/>
                    <a:pt x="610" y="295"/>
                  </a:cubicBezTo>
                  <a:cubicBezTo>
                    <a:pt x="505" y="249"/>
                    <a:pt x="452" y="137"/>
                    <a:pt x="460" y="7"/>
                  </a:cubicBezTo>
                  <a:cubicBezTo>
                    <a:pt x="458" y="5"/>
                    <a:pt x="457" y="2"/>
                    <a:pt x="457" y="0"/>
                  </a:cubicBezTo>
                </a:path>
              </a:pathLst>
            </a:custGeom>
            <a:solidFill>
              <a:srgbClr val="526D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5" name="îs1ïdè">
              <a:extLst>
                <a:ext uri="{FF2B5EF4-FFF2-40B4-BE49-F238E27FC236}">
                  <a16:creationId xmlns:a16="http://schemas.microsoft.com/office/drawing/2014/main" xmlns="" id="{553A3F86-2CED-4F91-A34B-21C1DE48BB0A}"/>
                </a:ext>
              </a:extLst>
            </p:cNvPr>
            <p:cNvSpPr/>
            <p:nvPr/>
          </p:nvSpPr>
          <p:spPr bwMode="auto">
            <a:xfrm>
              <a:off x="8319427" y="2714158"/>
              <a:ext cx="15404" cy="592440"/>
            </a:xfrm>
            <a:custGeom>
              <a:avLst/>
              <a:gdLst>
                <a:gd name="T0" fmla="*/ 6 w 6"/>
                <a:gd name="T1" fmla="*/ 0 h 241"/>
                <a:gd name="T2" fmla="*/ 2 w 6"/>
                <a:gd name="T3" fmla="*/ 7 h 241"/>
                <a:gd name="T4" fmla="*/ 0 w 6"/>
                <a:gd name="T5" fmla="*/ 10 h 241"/>
                <a:gd name="T6" fmla="*/ 0 w 6"/>
                <a:gd name="T7" fmla="*/ 235 h 241"/>
                <a:gd name="T8" fmla="*/ 6 w 6"/>
                <a:gd name="T9" fmla="*/ 241 h 241"/>
                <a:gd name="T10" fmla="*/ 6 w 6"/>
                <a:gd name="T11" fmla="*/ 0 h 241"/>
              </a:gdLst>
              <a:ahLst/>
              <a:cxnLst>
                <a:cxn ang="0">
                  <a:pos x="T0" y="T1"/>
                </a:cxn>
                <a:cxn ang="0">
                  <a:pos x="T2" y="T3"/>
                </a:cxn>
                <a:cxn ang="0">
                  <a:pos x="T4" y="T5"/>
                </a:cxn>
                <a:cxn ang="0">
                  <a:pos x="T6" y="T7"/>
                </a:cxn>
                <a:cxn ang="0">
                  <a:pos x="T8" y="T9"/>
                </a:cxn>
                <a:cxn ang="0">
                  <a:pos x="T10" y="T11"/>
                </a:cxn>
              </a:cxnLst>
              <a:rect l="0" t="0" r="r" b="b"/>
              <a:pathLst>
                <a:path w="6" h="241">
                  <a:moveTo>
                    <a:pt x="6" y="0"/>
                  </a:moveTo>
                  <a:cubicBezTo>
                    <a:pt x="4" y="2"/>
                    <a:pt x="3" y="5"/>
                    <a:pt x="2" y="7"/>
                  </a:cubicBezTo>
                  <a:cubicBezTo>
                    <a:pt x="2" y="8"/>
                    <a:pt x="1" y="9"/>
                    <a:pt x="0" y="10"/>
                  </a:cubicBezTo>
                  <a:cubicBezTo>
                    <a:pt x="0" y="235"/>
                    <a:pt x="0" y="235"/>
                    <a:pt x="0" y="235"/>
                  </a:cubicBezTo>
                  <a:cubicBezTo>
                    <a:pt x="2" y="237"/>
                    <a:pt x="4" y="239"/>
                    <a:pt x="6" y="241"/>
                  </a:cubicBezTo>
                  <a:cubicBezTo>
                    <a:pt x="6" y="0"/>
                    <a:pt x="6" y="0"/>
                    <a:pt x="6" y="0"/>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6" name="ïSľíďê">
              <a:extLst>
                <a:ext uri="{FF2B5EF4-FFF2-40B4-BE49-F238E27FC236}">
                  <a16:creationId xmlns:a16="http://schemas.microsoft.com/office/drawing/2014/main" xmlns="" id="{B1CA873A-411F-4214-B438-DD245FDA9373}"/>
                </a:ext>
              </a:extLst>
            </p:cNvPr>
            <p:cNvSpPr/>
            <p:nvPr/>
          </p:nvSpPr>
          <p:spPr bwMode="auto">
            <a:xfrm>
              <a:off x="8196199" y="2739040"/>
              <a:ext cx="123227" cy="553339"/>
            </a:xfrm>
            <a:custGeom>
              <a:avLst/>
              <a:gdLst>
                <a:gd name="T0" fmla="*/ 50 w 50"/>
                <a:gd name="T1" fmla="*/ 0 h 225"/>
                <a:gd name="T2" fmla="*/ 50 w 50"/>
                <a:gd name="T3" fmla="*/ 225 h 225"/>
                <a:gd name="T4" fmla="*/ 50 w 50"/>
                <a:gd name="T5" fmla="*/ 0 h 225"/>
              </a:gdLst>
              <a:ahLst/>
              <a:cxnLst>
                <a:cxn ang="0">
                  <a:pos x="T0" y="T1"/>
                </a:cxn>
                <a:cxn ang="0">
                  <a:pos x="T2" y="T3"/>
                </a:cxn>
                <a:cxn ang="0">
                  <a:pos x="T4" y="T5"/>
                </a:cxn>
              </a:cxnLst>
              <a:rect l="0" t="0" r="r" b="b"/>
              <a:pathLst>
                <a:path w="50" h="225">
                  <a:moveTo>
                    <a:pt x="50" y="0"/>
                  </a:moveTo>
                  <a:cubicBezTo>
                    <a:pt x="0" y="94"/>
                    <a:pt x="11" y="175"/>
                    <a:pt x="50" y="225"/>
                  </a:cubicBezTo>
                  <a:cubicBezTo>
                    <a:pt x="50" y="0"/>
                    <a:pt x="50" y="0"/>
                    <a:pt x="50" y="0"/>
                  </a:cubicBezTo>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7" name="ïślídè">
              <a:extLst>
                <a:ext uri="{FF2B5EF4-FFF2-40B4-BE49-F238E27FC236}">
                  <a16:creationId xmlns:a16="http://schemas.microsoft.com/office/drawing/2014/main" xmlns="" id="{975442F4-B867-4ADE-8A72-7D918DEA2650}"/>
                </a:ext>
              </a:extLst>
            </p:cNvPr>
            <p:cNvSpPr/>
            <p:nvPr/>
          </p:nvSpPr>
          <p:spPr bwMode="auto">
            <a:xfrm>
              <a:off x="7290951" y="3061327"/>
              <a:ext cx="331766" cy="654054"/>
            </a:xfrm>
            <a:custGeom>
              <a:avLst/>
              <a:gdLst>
                <a:gd name="T0" fmla="*/ 280 w 280"/>
                <a:gd name="T1" fmla="*/ 19 h 552"/>
                <a:gd name="T2" fmla="*/ 264 w 280"/>
                <a:gd name="T3" fmla="*/ 264 h 552"/>
                <a:gd name="T4" fmla="*/ 112 w 280"/>
                <a:gd name="T5" fmla="*/ 552 h 552"/>
                <a:gd name="T6" fmla="*/ 0 w 280"/>
                <a:gd name="T7" fmla="*/ 247 h 552"/>
                <a:gd name="T8" fmla="*/ 17 w 280"/>
                <a:gd name="T9" fmla="*/ 0 h 552"/>
                <a:gd name="T10" fmla="*/ 280 w 280"/>
                <a:gd name="T11" fmla="*/ 19 h 552"/>
              </a:gdLst>
              <a:ahLst/>
              <a:cxnLst>
                <a:cxn ang="0">
                  <a:pos x="T0" y="T1"/>
                </a:cxn>
                <a:cxn ang="0">
                  <a:pos x="T2" y="T3"/>
                </a:cxn>
                <a:cxn ang="0">
                  <a:pos x="T4" y="T5"/>
                </a:cxn>
                <a:cxn ang="0">
                  <a:pos x="T6" y="T7"/>
                </a:cxn>
                <a:cxn ang="0">
                  <a:pos x="T8" y="T9"/>
                </a:cxn>
                <a:cxn ang="0">
                  <a:pos x="T10" y="T11"/>
                </a:cxn>
              </a:cxnLst>
              <a:rect l="0" t="0" r="r" b="b"/>
              <a:pathLst>
                <a:path w="280" h="552">
                  <a:moveTo>
                    <a:pt x="280" y="19"/>
                  </a:moveTo>
                  <a:lnTo>
                    <a:pt x="264" y="264"/>
                  </a:lnTo>
                  <a:lnTo>
                    <a:pt x="112" y="552"/>
                  </a:lnTo>
                  <a:lnTo>
                    <a:pt x="0" y="247"/>
                  </a:lnTo>
                  <a:lnTo>
                    <a:pt x="17" y="0"/>
                  </a:lnTo>
                  <a:lnTo>
                    <a:pt x="280" y="19"/>
                  </a:lnTo>
                  <a:close/>
                </a:path>
              </a:pathLst>
            </a:custGeom>
            <a:solidFill>
              <a:srgbClr val="FDD6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8" name="isḷiḍe">
              <a:extLst>
                <a:ext uri="{FF2B5EF4-FFF2-40B4-BE49-F238E27FC236}">
                  <a16:creationId xmlns:a16="http://schemas.microsoft.com/office/drawing/2014/main" xmlns="" id="{B3A69F13-37A2-46B6-9235-FD46EEA4E61D}"/>
                </a:ext>
              </a:extLst>
            </p:cNvPr>
            <p:cNvSpPr/>
            <p:nvPr/>
          </p:nvSpPr>
          <p:spPr bwMode="auto">
            <a:xfrm>
              <a:off x="7290951" y="3061327"/>
              <a:ext cx="331766" cy="654054"/>
            </a:xfrm>
            <a:custGeom>
              <a:avLst/>
              <a:gdLst>
                <a:gd name="T0" fmla="*/ 280 w 280"/>
                <a:gd name="T1" fmla="*/ 19 h 552"/>
                <a:gd name="T2" fmla="*/ 264 w 280"/>
                <a:gd name="T3" fmla="*/ 264 h 552"/>
                <a:gd name="T4" fmla="*/ 112 w 280"/>
                <a:gd name="T5" fmla="*/ 552 h 552"/>
                <a:gd name="T6" fmla="*/ 0 w 280"/>
                <a:gd name="T7" fmla="*/ 247 h 552"/>
                <a:gd name="T8" fmla="*/ 17 w 280"/>
                <a:gd name="T9" fmla="*/ 0 h 552"/>
                <a:gd name="T10" fmla="*/ 280 w 280"/>
                <a:gd name="T11" fmla="*/ 19 h 552"/>
              </a:gdLst>
              <a:ahLst/>
              <a:cxnLst>
                <a:cxn ang="0">
                  <a:pos x="T0" y="T1"/>
                </a:cxn>
                <a:cxn ang="0">
                  <a:pos x="T2" y="T3"/>
                </a:cxn>
                <a:cxn ang="0">
                  <a:pos x="T4" y="T5"/>
                </a:cxn>
                <a:cxn ang="0">
                  <a:pos x="T6" y="T7"/>
                </a:cxn>
                <a:cxn ang="0">
                  <a:pos x="T8" y="T9"/>
                </a:cxn>
                <a:cxn ang="0">
                  <a:pos x="T10" y="T11"/>
                </a:cxn>
              </a:cxnLst>
              <a:rect l="0" t="0" r="r" b="b"/>
              <a:pathLst>
                <a:path w="280" h="552">
                  <a:moveTo>
                    <a:pt x="280" y="19"/>
                  </a:moveTo>
                  <a:lnTo>
                    <a:pt x="264" y="264"/>
                  </a:lnTo>
                  <a:lnTo>
                    <a:pt x="112" y="552"/>
                  </a:lnTo>
                  <a:lnTo>
                    <a:pt x="0" y="247"/>
                  </a:lnTo>
                  <a:lnTo>
                    <a:pt x="17" y="0"/>
                  </a:lnTo>
                  <a:lnTo>
                    <a:pt x="280"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9" name="îs1îḋe">
              <a:extLst>
                <a:ext uri="{FF2B5EF4-FFF2-40B4-BE49-F238E27FC236}">
                  <a16:creationId xmlns:a16="http://schemas.microsoft.com/office/drawing/2014/main" xmlns="" id="{F2810D6A-4C43-4DBA-8395-C577A765DDD5}"/>
                </a:ext>
              </a:extLst>
            </p:cNvPr>
            <p:cNvSpPr/>
            <p:nvPr/>
          </p:nvSpPr>
          <p:spPr bwMode="auto">
            <a:xfrm>
              <a:off x="6833588" y="3353993"/>
              <a:ext cx="1136300" cy="1351948"/>
            </a:xfrm>
            <a:custGeom>
              <a:avLst/>
              <a:gdLst>
                <a:gd name="T0" fmla="*/ 959 w 959"/>
                <a:gd name="T1" fmla="*/ 131 h 1141"/>
                <a:gd name="T2" fmla="*/ 650 w 959"/>
                <a:gd name="T3" fmla="*/ 17 h 1141"/>
                <a:gd name="T4" fmla="*/ 498 w 959"/>
                <a:gd name="T5" fmla="*/ 305 h 1141"/>
                <a:gd name="T6" fmla="*/ 386 w 959"/>
                <a:gd name="T7" fmla="*/ 0 h 1141"/>
                <a:gd name="T8" fmla="*/ 85 w 959"/>
                <a:gd name="T9" fmla="*/ 66 h 1141"/>
                <a:gd name="T10" fmla="*/ 118 w 959"/>
                <a:gd name="T11" fmla="*/ 766 h 1141"/>
                <a:gd name="T12" fmla="*/ 0 w 959"/>
                <a:gd name="T13" fmla="*/ 1141 h 1141"/>
                <a:gd name="T14" fmla="*/ 928 w 959"/>
                <a:gd name="T15" fmla="*/ 1141 h 1141"/>
                <a:gd name="T16" fmla="*/ 818 w 959"/>
                <a:gd name="T17" fmla="*/ 818 h 1141"/>
                <a:gd name="T18" fmla="*/ 959 w 959"/>
                <a:gd name="T19" fmla="*/ 13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9" h="1141">
                  <a:moveTo>
                    <a:pt x="959" y="131"/>
                  </a:moveTo>
                  <a:lnTo>
                    <a:pt x="650" y="17"/>
                  </a:lnTo>
                  <a:lnTo>
                    <a:pt x="498" y="305"/>
                  </a:lnTo>
                  <a:lnTo>
                    <a:pt x="386" y="0"/>
                  </a:lnTo>
                  <a:lnTo>
                    <a:pt x="85" y="66"/>
                  </a:lnTo>
                  <a:lnTo>
                    <a:pt x="118" y="766"/>
                  </a:lnTo>
                  <a:lnTo>
                    <a:pt x="0" y="1141"/>
                  </a:lnTo>
                  <a:lnTo>
                    <a:pt x="928" y="1141"/>
                  </a:lnTo>
                  <a:lnTo>
                    <a:pt x="818" y="818"/>
                  </a:lnTo>
                  <a:lnTo>
                    <a:pt x="959" y="13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0" name="iṧļíḋê">
              <a:extLst>
                <a:ext uri="{FF2B5EF4-FFF2-40B4-BE49-F238E27FC236}">
                  <a16:creationId xmlns:a16="http://schemas.microsoft.com/office/drawing/2014/main" xmlns="" id="{CA6BF20C-B28D-474B-898E-C31A9A88E782}"/>
                </a:ext>
              </a:extLst>
            </p:cNvPr>
            <p:cNvSpPr/>
            <p:nvPr/>
          </p:nvSpPr>
          <p:spPr bwMode="auto">
            <a:xfrm>
              <a:off x="7608499" y="3267496"/>
              <a:ext cx="2370" cy="29622"/>
            </a:xfrm>
            <a:custGeom>
              <a:avLst/>
              <a:gdLst>
                <a:gd name="T0" fmla="*/ 1 w 1"/>
                <a:gd name="T1" fmla="*/ 0 h 12"/>
                <a:gd name="T2" fmla="*/ 1 w 1"/>
                <a:gd name="T3" fmla="*/ 0 h 12"/>
                <a:gd name="T4" fmla="*/ 0 w 1"/>
                <a:gd name="T5" fmla="*/ 12 h 12"/>
                <a:gd name="T6" fmla="*/ 0 w 1"/>
                <a:gd name="T7" fmla="*/ 12 h 12"/>
                <a:gd name="T8" fmla="*/ 1 w 1"/>
                <a:gd name="T9" fmla="*/ 0 h 12"/>
              </a:gdLst>
              <a:ahLst/>
              <a:cxnLst>
                <a:cxn ang="0">
                  <a:pos x="T0" y="T1"/>
                </a:cxn>
                <a:cxn ang="0">
                  <a:pos x="T2" y="T3"/>
                </a:cxn>
                <a:cxn ang="0">
                  <a:pos x="T4" y="T5"/>
                </a:cxn>
                <a:cxn ang="0">
                  <a:pos x="T6" y="T7"/>
                </a:cxn>
                <a:cxn ang="0">
                  <a:pos x="T8" y="T9"/>
                </a:cxn>
              </a:cxnLst>
              <a:rect l="0" t="0" r="r" b="b"/>
              <a:pathLst>
                <a:path w="1" h="12">
                  <a:moveTo>
                    <a:pt x="1" y="0"/>
                  </a:moveTo>
                  <a:cubicBezTo>
                    <a:pt x="1" y="0"/>
                    <a:pt x="1" y="0"/>
                    <a:pt x="1" y="0"/>
                  </a:cubicBezTo>
                  <a:cubicBezTo>
                    <a:pt x="0" y="12"/>
                    <a:pt x="0" y="12"/>
                    <a:pt x="0" y="12"/>
                  </a:cubicBezTo>
                  <a:cubicBezTo>
                    <a:pt x="0" y="12"/>
                    <a:pt x="0" y="12"/>
                    <a:pt x="0" y="12"/>
                  </a:cubicBezTo>
                  <a:cubicBezTo>
                    <a:pt x="1" y="0"/>
                    <a:pt x="1" y="0"/>
                    <a:pt x="1" y="0"/>
                  </a:cubicBezTo>
                </a:path>
              </a:pathLst>
            </a:custGeom>
            <a:solidFill>
              <a:srgbClr val="526D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1" name="í$lïḍé">
              <a:extLst>
                <a:ext uri="{FF2B5EF4-FFF2-40B4-BE49-F238E27FC236}">
                  <a16:creationId xmlns:a16="http://schemas.microsoft.com/office/drawing/2014/main" xmlns="" id="{E76D651E-A450-4BA9-84FC-CB7037CB9DD3}"/>
                </a:ext>
              </a:extLst>
            </p:cNvPr>
            <p:cNvSpPr/>
            <p:nvPr/>
          </p:nvSpPr>
          <p:spPr bwMode="auto">
            <a:xfrm>
              <a:off x="7295691" y="3218917"/>
              <a:ext cx="315178" cy="85311"/>
            </a:xfrm>
            <a:custGeom>
              <a:avLst/>
              <a:gdLst>
                <a:gd name="T0" fmla="*/ 1 w 128"/>
                <a:gd name="T1" fmla="*/ 0 h 35"/>
                <a:gd name="T2" fmla="*/ 0 w 128"/>
                <a:gd name="T3" fmla="*/ 19 h 35"/>
                <a:gd name="T4" fmla="*/ 54 w 128"/>
                <a:gd name="T5" fmla="*/ 33 h 35"/>
                <a:gd name="T6" fmla="*/ 89 w 128"/>
                <a:gd name="T7" fmla="*/ 35 h 35"/>
                <a:gd name="T8" fmla="*/ 127 w 128"/>
                <a:gd name="T9" fmla="*/ 32 h 35"/>
                <a:gd name="T10" fmla="*/ 128 w 128"/>
                <a:gd name="T11" fmla="*/ 20 h 35"/>
                <a:gd name="T12" fmla="*/ 104 w 128"/>
                <a:gd name="T13" fmla="*/ 21 h 35"/>
                <a:gd name="T14" fmla="*/ 34 w 128"/>
                <a:gd name="T15" fmla="*/ 11 h 35"/>
                <a:gd name="T16" fmla="*/ 1 w 128"/>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5">
                  <a:moveTo>
                    <a:pt x="1" y="0"/>
                  </a:moveTo>
                  <a:cubicBezTo>
                    <a:pt x="0" y="19"/>
                    <a:pt x="0" y="19"/>
                    <a:pt x="0" y="19"/>
                  </a:cubicBezTo>
                  <a:cubicBezTo>
                    <a:pt x="17" y="25"/>
                    <a:pt x="36" y="30"/>
                    <a:pt x="54" y="33"/>
                  </a:cubicBezTo>
                  <a:cubicBezTo>
                    <a:pt x="66" y="34"/>
                    <a:pt x="78" y="35"/>
                    <a:pt x="89" y="35"/>
                  </a:cubicBezTo>
                  <a:cubicBezTo>
                    <a:pt x="102" y="35"/>
                    <a:pt x="115" y="34"/>
                    <a:pt x="127" y="32"/>
                  </a:cubicBezTo>
                  <a:cubicBezTo>
                    <a:pt x="128" y="20"/>
                    <a:pt x="128" y="20"/>
                    <a:pt x="128" y="20"/>
                  </a:cubicBezTo>
                  <a:cubicBezTo>
                    <a:pt x="120" y="20"/>
                    <a:pt x="112" y="21"/>
                    <a:pt x="104" y="21"/>
                  </a:cubicBezTo>
                  <a:cubicBezTo>
                    <a:pt x="81" y="21"/>
                    <a:pt x="58" y="18"/>
                    <a:pt x="34" y="11"/>
                  </a:cubicBezTo>
                  <a:cubicBezTo>
                    <a:pt x="23" y="8"/>
                    <a:pt x="12" y="4"/>
                    <a:pt x="1" y="0"/>
                  </a:cubicBezTo>
                </a:path>
              </a:pathLst>
            </a:custGeom>
            <a:solidFill>
              <a:srgbClr val="F0C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2" name="ïSľiďe">
              <a:extLst>
                <a:ext uri="{FF2B5EF4-FFF2-40B4-BE49-F238E27FC236}">
                  <a16:creationId xmlns:a16="http://schemas.microsoft.com/office/drawing/2014/main" xmlns="" id="{7864690E-5AAA-40BE-AE92-6F37347FE52E}"/>
                </a:ext>
              </a:extLst>
            </p:cNvPr>
            <p:cNvSpPr/>
            <p:nvPr/>
          </p:nvSpPr>
          <p:spPr bwMode="auto">
            <a:xfrm>
              <a:off x="8061123" y="1741371"/>
              <a:ext cx="1206207" cy="1942018"/>
            </a:xfrm>
            <a:custGeom>
              <a:avLst/>
              <a:gdLst>
                <a:gd name="T0" fmla="*/ 0 w 490"/>
                <a:gd name="T1" fmla="*/ 170 h 790"/>
                <a:gd name="T2" fmla="*/ 303 w 490"/>
                <a:gd name="T3" fmla="*/ 116 h 790"/>
                <a:gd name="T4" fmla="*/ 390 w 490"/>
                <a:gd name="T5" fmla="*/ 636 h 790"/>
                <a:gd name="T6" fmla="*/ 155 w 490"/>
                <a:gd name="T7" fmla="*/ 409 h 790"/>
                <a:gd name="T8" fmla="*/ 0 w 490"/>
                <a:gd name="T9" fmla="*/ 170 h 790"/>
              </a:gdLst>
              <a:ahLst/>
              <a:cxnLst>
                <a:cxn ang="0">
                  <a:pos x="T0" y="T1"/>
                </a:cxn>
                <a:cxn ang="0">
                  <a:pos x="T2" y="T3"/>
                </a:cxn>
                <a:cxn ang="0">
                  <a:pos x="T4" y="T5"/>
                </a:cxn>
                <a:cxn ang="0">
                  <a:pos x="T6" y="T7"/>
                </a:cxn>
                <a:cxn ang="0">
                  <a:pos x="T8" y="T9"/>
                </a:cxn>
              </a:cxnLst>
              <a:rect l="0" t="0" r="r" b="b"/>
              <a:pathLst>
                <a:path w="490" h="790">
                  <a:moveTo>
                    <a:pt x="0" y="170"/>
                  </a:moveTo>
                  <a:cubicBezTo>
                    <a:pt x="0" y="170"/>
                    <a:pt x="161" y="0"/>
                    <a:pt x="303" y="116"/>
                  </a:cubicBezTo>
                  <a:cubicBezTo>
                    <a:pt x="490" y="269"/>
                    <a:pt x="134" y="568"/>
                    <a:pt x="390" y="636"/>
                  </a:cubicBezTo>
                  <a:cubicBezTo>
                    <a:pt x="249" y="790"/>
                    <a:pt x="24" y="632"/>
                    <a:pt x="155" y="409"/>
                  </a:cubicBezTo>
                  <a:cubicBezTo>
                    <a:pt x="285" y="189"/>
                    <a:pt x="150" y="57"/>
                    <a:pt x="0" y="170"/>
                  </a:cubicBezTo>
                </a:path>
              </a:pathLst>
            </a:custGeom>
            <a:solidFill>
              <a:srgbClr val="534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3" name="iṣ1íḓé">
              <a:extLst>
                <a:ext uri="{FF2B5EF4-FFF2-40B4-BE49-F238E27FC236}">
                  <a16:creationId xmlns:a16="http://schemas.microsoft.com/office/drawing/2014/main" xmlns="" id="{902E8B3D-C988-479B-90A7-03758AD7F7BB}"/>
                </a:ext>
              </a:extLst>
            </p:cNvPr>
            <p:cNvSpPr/>
            <p:nvPr/>
          </p:nvSpPr>
          <p:spPr bwMode="auto">
            <a:xfrm>
              <a:off x="6860840" y="1595631"/>
              <a:ext cx="1522571" cy="1753622"/>
            </a:xfrm>
            <a:custGeom>
              <a:avLst/>
              <a:gdLst>
                <a:gd name="T0" fmla="*/ 38 w 619"/>
                <a:gd name="T1" fmla="*/ 298 h 713"/>
                <a:gd name="T2" fmla="*/ 211 w 619"/>
                <a:gd name="T3" fmla="*/ 671 h 713"/>
                <a:gd name="T4" fmla="*/ 572 w 619"/>
                <a:gd name="T5" fmla="*/ 448 h 713"/>
                <a:gd name="T6" fmla="*/ 386 w 619"/>
                <a:gd name="T7" fmla="*/ 72 h 713"/>
                <a:gd name="T8" fmla="*/ 38 w 619"/>
                <a:gd name="T9" fmla="*/ 298 h 713"/>
              </a:gdLst>
              <a:ahLst/>
              <a:cxnLst>
                <a:cxn ang="0">
                  <a:pos x="T0" y="T1"/>
                </a:cxn>
                <a:cxn ang="0">
                  <a:pos x="T2" y="T3"/>
                </a:cxn>
                <a:cxn ang="0">
                  <a:pos x="T4" y="T5"/>
                </a:cxn>
                <a:cxn ang="0">
                  <a:pos x="T6" y="T7"/>
                </a:cxn>
                <a:cxn ang="0">
                  <a:pos x="T8" y="T9"/>
                </a:cxn>
              </a:cxnLst>
              <a:rect l="0" t="0" r="r" b="b"/>
              <a:pathLst>
                <a:path w="619" h="713">
                  <a:moveTo>
                    <a:pt x="38" y="298"/>
                  </a:moveTo>
                  <a:cubicBezTo>
                    <a:pt x="0" y="471"/>
                    <a:pt x="62" y="629"/>
                    <a:pt x="211" y="671"/>
                  </a:cubicBezTo>
                  <a:cubicBezTo>
                    <a:pt x="361" y="713"/>
                    <a:pt x="526" y="614"/>
                    <a:pt x="572" y="448"/>
                  </a:cubicBezTo>
                  <a:cubicBezTo>
                    <a:pt x="619" y="282"/>
                    <a:pt x="535" y="114"/>
                    <a:pt x="386" y="72"/>
                  </a:cubicBezTo>
                  <a:cubicBezTo>
                    <a:pt x="127" y="0"/>
                    <a:pt x="76" y="129"/>
                    <a:pt x="38" y="298"/>
                  </a:cubicBezTo>
                </a:path>
              </a:pathLst>
            </a:custGeom>
            <a:solidFill>
              <a:srgbClr val="FDD6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4" name="íṡḷïḋe">
              <a:extLst>
                <a:ext uri="{FF2B5EF4-FFF2-40B4-BE49-F238E27FC236}">
                  <a16:creationId xmlns:a16="http://schemas.microsoft.com/office/drawing/2014/main" xmlns="" id="{5C39E083-624F-471E-B99E-C145768475EB}"/>
                </a:ext>
              </a:extLst>
            </p:cNvPr>
            <p:cNvSpPr/>
            <p:nvPr/>
          </p:nvSpPr>
          <p:spPr bwMode="auto">
            <a:xfrm>
              <a:off x="6941411" y="1291117"/>
              <a:ext cx="1882774" cy="1827085"/>
            </a:xfrm>
            <a:custGeom>
              <a:avLst/>
              <a:gdLst>
                <a:gd name="T0" fmla="*/ 459 w 765"/>
                <a:gd name="T1" fmla="*/ 381 h 743"/>
                <a:gd name="T2" fmla="*/ 0 w 765"/>
                <a:gd name="T3" fmla="*/ 300 h 743"/>
                <a:gd name="T4" fmla="*/ 510 w 765"/>
                <a:gd name="T5" fmla="*/ 156 h 743"/>
                <a:gd name="T6" fmla="*/ 424 w 765"/>
                <a:gd name="T7" fmla="*/ 743 h 743"/>
                <a:gd name="T8" fmla="*/ 418 w 765"/>
                <a:gd name="T9" fmla="*/ 566 h 743"/>
                <a:gd name="T10" fmla="*/ 478 w 765"/>
                <a:gd name="T11" fmla="*/ 544 h 743"/>
                <a:gd name="T12" fmla="*/ 427 w 765"/>
                <a:gd name="T13" fmla="*/ 514 h 743"/>
                <a:gd name="T14" fmla="*/ 459 w 765"/>
                <a:gd name="T15" fmla="*/ 381 h 7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5" h="743">
                  <a:moveTo>
                    <a:pt x="459" y="381"/>
                  </a:moveTo>
                  <a:cubicBezTo>
                    <a:pt x="459" y="381"/>
                    <a:pt x="204" y="381"/>
                    <a:pt x="0" y="300"/>
                  </a:cubicBezTo>
                  <a:cubicBezTo>
                    <a:pt x="70" y="111"/>
                    <a:pt x="279" y="0"/>
                    <a:pt x="510" y="156"/>
                  </a:cubicBezTo>
                  <a:cubicBezTo>
                    <a:pt x="765" y="329"/>
                    <a:pt x="562" y="657"/>
                    <a:pt x="424" y="743"/>
                  </a:cubicBezTo>
                  <a:cubicBezTo>
                    <a:pt x="404" y="651"/>
                    <a:pt x="418" y="566"/>
                    <a:pt x="418" y="566"/>
                  </a:cubicBezTo>
                  <a:cubicBezTo>
                    <a:pt x="418" y="566"/>
                    <a:pt x="472" y="606"/>
                    <a:pt x="478" y="544"/>
                  </a:cubicBezTo>
                  <a:cubicBezTo>
                    <a:pt x="482" y="500"/>
                    <a:pt x="427" y="514"/>
                    <a:pt x="427" y="514"/>
                  </a:cubicBezTo>
                  <a:lnTo>
                    <a:pt x="459" y="381"/>
                  </a:lnTo>
                  <a:close/>
                </a:path>
              </a:pathLst>
            </a:custGeom>
            <a:solidFill>
              <a:srgbClr val="534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5" name="íśḷíḋe">
              <a:extLst>
                <a:ext uri="{FF2B5EF4-FFF2-40B4-BE49-F238E27FC236}">
                  <a16:creationId xmlns:a16="http://schemas.microsoft.com/office/drawing/2014/main" xmlns="" id="{26807317-597B-46ED-A1E9-6695C2A96FA6}"/>
                </a:ext>
              </a:extLst>
            </p:cNvPr>
            <p:cNvSpPr/>
            <p:nvPr/>
          </p:nvSpPr>
          <p:spPr bwMode="auto">
            <a:xfrm>
              <a:off x="7670113" y="2414383"/>
              <a:ext cx="125597" cy="219203"/>
            </a:xfrm>
            <a:custGeom>
              <a:avLst/>
              <a:gdLst>
                <a:gd name="T0" fmla="*/ 5 w 51"/>
                <a:gd name="T1" fmla="*/ 40 h 89"/>
                <a:gd name="T2" fmla="*/ 17 w 51"/>
                <a:gd name="T3" fmla="*/ 86 h 89"/>
                <a:gd name="T4" fmla="*/ 46 w 51"/>
                <a:gd name="T5" fmla="*/ 48 h 89"/>
                <a:gd name="T6" fmla="*/ 34 w 51"/>
                <a:gd name="T7" fmla="*/ 2 h 89"/>
                <a:gd name="T8" fmla="*/ 5 w 51"/>
                <a:gd name="T9" fmla="*/ 40 h 89"/>
              </a:gdLst>
              <a:ahLst/>
              <a:cxnLst>
                <a:cxn ang="0">
                  <a:pos x="T0" y="T1"/>
                </a:cxn>
                <a:cxn ang="0">
                  <a:pos x="T2" y="T3"/>
                </a:cxn>
                <a:cxn ang="0">
                  <a:pos x="T4" y="T5"/>
                </a:cxn>
                <a:cxn ang="0">
                  <a:pos x="T6" y="T7"/>
                </a:cxn>
                <a:cxn ang="0">
                  <a:pos x="T8" y="T9"/>
                </a:cxn>
              </a:cxnLst>
              <a:rect l="0" t="0" r="r" b="b"/>
              <a:pathLst>
                <a:path w="51" h="89">
                  <a:moveTo>
                    <a:pt x="5" y="40"/>
                  </a:moveTo>
                  <a:cubicBezTo>
                    <a:pt x="0" y="63"/>
                    <a:pt x="6" y="84"/>
                    <a:pt x="17" y="86"/>
                  </a:cubicBezTo>
                  <a:cubicBezTo>
                    <a:pt x="28" y="89"/>
                    <a:pt x="42" y="72"/>
                    <a:pt x="46" y="48"/>
                  </a:cubicBezTo>
                  <a:cubicBezTo>
                    <a:pt x="51" y="25"/>
                    <a:pt x="46" y="4"/>
                    <a:pt x="34" y="2"/>
                  </a:cubicBezTo>
                  <a:cubicBezTo>
                    <a:pt x="23" y="0"/>
                    <a:pt x="10" y="17"/>
                    <a:pt x="5" y="40"/>
                  </a:cubicBezTo>
                </a:path>
              </a:pathLst>
            </a:custGeom>
            <a:solidFill>
              <a:srgbClr val="534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6" name="íṥ1îďê">
              <a:extLst>
                <a:ext uri="{FF2B5EF4-FFF2-40B4-BE49-F238E27FC236}">
                  <a16:creationId xmlns:a16="http://schemas.microsoft.com/office/drawing/2014/main" xmlns="" id="{C3195202-407E-437A-8249-231AF4AE20D0}"/>
                </a:ext>
              </a:extLst>
            </p:cNvPr>
            <p:cNvSpPr/>
            <p:nvPr/>
          </p:nvSpPr>
          <p:spPr bwMode="auto">
            <a:xfrm>
              <a:off x="7108480" y="2297080"/>
              <a:ext cx="125597" cy="220388"/>
            </a:xfrm>
            <a:custGeom>
              <a:avLst/>
              <a:gdLst>
                <a:gd name="T0" fmla="*/ 5 w 51"/>
                <a:gd name="T1" fmla="*/ 41 h 90"/>
                <a:gd name="T2" fmla="*/ 17 w 51"/>
                <a:gd name="T3" fmla="*/ 87 h 90"/>
                <a:gd name="T4" fmla="*/ 46 w 51"/>
                <a:gd name="T5" fmla="*/ 49 h 90"/>
                <a:gd name="T6" fmla="*/ 34 w 51"/>
                <a:gd name="T7" fmla="*/ 3 h 90"/>
                <a:gd name="T8" fmla="*/ 5 w 51"/>
                <a:gd name="T9" fmla="*/ 41 h 90"/>
              </a:gdLst>
              <a:ahLst/>
              <a:cxnLst>
                <a:cxn ang="0">
                  <a:pos x="T0" y="T1"/>
                </a:cxn>
                <a:cxn ang="0">
                  <a:pos x="T2" y="T3"/>
                </a:cxn>
                <a:cxn ang="0">
                  <a:pos x="T4" y="T5"/>
                </a:cxn>
                <a:cxn ang="0">
                  <a:pos x="T6" y="T7"/>
                </a:cxn>
                <a:cxn ang="0">
                  <a:pos x="T8" y="T9"/>
                </a:cxn>
              </a:cxnLst>
              <a:rect l="0" t="0" r="r" b="b"/>
              <a:pathLst>
                <a:path w="51" h="90">
                  <a:moveTo>
                    <a:pt x="5" y="41"/>
                  </a:moveTo>
                  <a:cubicBezTo>
                    <a:pt x="0" y="64"/>
                    <a:pt x="5" y="85"/>
                    <a:pt x="17" y="87"/>
                  </a:cubicBezTo>
                  <a:cubicBezTo>
                    <a:pt x="28" y="90"/>
                    <a:pt x="41" y="73"/>
                    <a:pt x="46" y="49"/>
                  </a:cubicBezTo>
                  <a:cubicBezTo>
                    <a:pt x="51" y="26"/>
                    <a:pt x="45" y="5"/>
                    <a:pt x="34" y="3"/>
                  </a:cubicBezTo>
                  <a:cubicBezTo>
                    <a:pt x="23" y="0"/>
                    <a:pt x="9" y="17"/>
                    <a:pt x="5" y="41"/>
                  </a:cubicBezTo>
                </a:path>
              </a:pathLst>
            </a:custGeom>
            <a:solidFill>
              <a:srgbClr val="534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7" name="i$ḷiḍè">
              <a:extLst>
                <a:ext uri="{FF2B5EF4-FFF2-40B4-BE49-F238E27FC236}">
                  <a16:creationId xmlns:a16="http://schemas.microsoft.com/office/drawing/2014/main" xmlns="" id="{A3FF9DAE-88DF-45DE-A001-F1A3388DEEE6}"/>
                </a:ext>
              </a:extLst>
            </p:cNvPr>
            <p:cNvSpPr/>
            <p:nvPr/>
          </p:nvSpPr>
          <p:spPr bwMode="auto">
            <a:xfrm>
              <a:off x="7185497" y="2812503"/>
              <a:ext cx="381531" cy="246455"/>
            </a:xfrm>
            <a:custGeom>
              <a:avLst/>
              <a:gdLst>
                <a:gd name="T0" fmla="*/ 9 w 155"/>
                <a:gd name="T1" fmla="*/ 1 h 100"/>
                <a:gd name="T2" fmla="*/ 155 w 155"/>
                <a:gd name="T3" fmla="*/ 29 h 100"/>
                <a:gd name="T4" fmla="*/ 68 w 155"/>
                <a:gd name="T5" fmla="*/ 87 h 100"/>
                <a:gd name="T6" fmla="*/ 9 w 155"/>
                <a:gd name="T7" fmla="*/ 1 h 100"/>
              </a:gdLst>
              <a:ahLst/>
              <a:cxnLst>
                <a:cxn ang="0">
                  <a:pos x="T0" y="T1"/>
                </a:cxn>
                <a:cxn ang="0">
                  <a:pos x="T2" y="T3"/>
                </a:cxn>
                <a:cxn ang="0">
                  <a:pos x="T4" y="T5"/>
                </a:cxn>
                <a:cxn ang="0">
                  <a:pos x="T6" y="T7"/>
                </a:cxn>
              </a:cxnLst>
              <a:rect l="0" t="0" r="r" b="b"/>
              <a:pathLst>
                <a:path w="155" h="100">
                  <a:moveTo>
                    <a:pt x="9" y="1"/>
                  </a:moveTo>
                  <a:cubicBezTo>
                    <a:pt x="33" y="0"/>
                    <a:pt x="129" y="20"/>
                    <a:pt x="155" y="29"/>
                  </a:cubicBezTo>
                  <a:cubicBezTo>
                    <a:pt x="155" y="29"/>
                    <a:pt x="141" y="100"/>
                    <a:pt x="68" y="87"/>
                  </a:cubicBezTo>
                  <a:cubicBezTo>
                    <a:pt x="0" y="74"/>
                    <a:pt x="9" y="1"/>
                    <a:pt x="9" y="1"/>
                  </a:cubicBezTo>
                  <a:close/>
                </a:path>
              </a:pathLst>
            </a:custGeom>
            <a:solidFill>
              <a:srgbClr val="EB7D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8" name="îṩliḑé">
              <a:extLst>
                <a:ext uri="{FF2B5EF4-FFF2-40B4-BE49-F238E27FC236}">
                  <a16:creationId xmlns:a16="http://schemas.microsoft.com/office/drawing/2014/main" xmlns="" id="{49403F5D-630F-4CB2-98B3-3178B05317BB}"/>
                </a:ext>
              </a:extLst>
            </p:cNvPr>
            <p:cNvSpPr/>
            <p:nvPr/>
          </p:nvSpPr>
          <p:spPr bwMode="auto">
            <a:xfrm>
              <a:off x="6052752" y="3098059"/>
              <a:ext cx="276077" cy="199060"/>
            </a:xfrm>
            <a:custGeom>
              <a:avLst/>
              <a:gdLst>
                <a:gd name="T0" fmla="*/ 35 w 112"/>
                <a:gd name="T1" fmla="*/ 0 h 81"/>
                <a:gd name="T2" fmla="*/ 16 w 112"/>
                <a:gd name="T3" fmla="*/ 51 h 81"/>
                <a:gd name="T4" fmla="*/ 51 w 112"/>
                <a:gd name="T5" fmla="*/ 81 h 81"/>
                <a:gd name="T6" fmla="*/ 112 w 112"/>
                <a:gd name="T7" fmla="*/ 66 h 81"/>
                <a:gd name="T8" fmla="*/ 35 w 112"/>
                <a:gd name="T9" fmla="*/ 0 h 81"/>
              </a:gdLst>
              <a:ahLst/>
              <a:cxnLst>
                <a:cxn ang="0">
                  <a:pos x="T0" y="T1"/>
                </a:cxn>
                <a:cxn ang="0">
                  <a:pos x="T2" y="T3"/>
                </a:cxn>
                <a:cxn ang="0">
                  <a:pos x="T4" y="T5"/>
                </a:cxn>
                <a:cxn ang="0">
                  <a:pos x="T6" y="T7"/>
                </a:cxn>
                <a:cxn ang="0">
                  <a:pos x="T8" y="T9"/>
                </a:cxn>
              </a:cxnLst>
              <a:rect l="0" t="0" r="r" b="b"/>
              <a:pathLst>
                <a:path w="112" h="81">
                  <a:moveTo>
                    <a:pt x="35" y="0"/>
                  </a:moveTo>
                  <a:cubicBezTo>
                    <a:pt x="15" y="0"/>
                    <a:pt x="0" y="36"/>
                    <a:pt x="16" y="51"/>
                  </a:cubicBezTo>
                  <a:cubicBezTo>
                    <a:pt x="31" y="64"/>
                    <a:pt x="51" y="72"/>
                    <a:pt x="51" y="81"/>
                  </a:cubicBezTo>
                  <a:cubicBezTo>
                    <a:pt x="112" y="66"/>
                    <a:pt x="112" y="66"/>
                    <a:pt x="112" y="66"/>
                  </a:cubicBezTo>
                  <a:cubicBezTo>
                    <a:pt x="109" y="35"/>
                    <a:pt x="68" y="0"/>
                    <a:pt x="35" y="0"/>
                  </a:cubicBezTo>
                  <a:close/>
                </a:path>
              </a:pathLst>
            </a:custGeom>
            <a:solidFill>
              <a:srgbClr val="FDD6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9" name="ïṧḻïďê">
              <a:extLst>
                <a:ext uri="{FF2B5EF4-FFF2-40B4-BE49-F238E27FC236}">
                  <a16:creationId xmlns:a16="http://schemas.microsoft.com/office/drawing/2014/main" xmlns="" id="{DB60CB54-0BD2-4CBF-8B5A-79C45244CCDD}"/>
                </a:ext>
              </a:extLst>
            </p:cNvPr>
            <p:cNvSpPr/>
            <p:nvPr/>
          </p:nvSpPr>
          <p:spPr bwMode="auto">
            <a:xfrm>
              <a:off x="6164130" y="3240244"/>
              <a:ext cx="923022" cy="1173031"/>
            </a:xfrm>
            <a:custGeom>
              <a:avLst/>
              <a:gdLst>
                <a:gd name="T0" fmla="*/ 375 w 375"/>
                <a:gd name="T1" fmla="*/ 105 h 477"/>
                <a:gd name="T2" fmla="*/ 0 w 375"/>
                <a:gd name="T3" fmla="*/ 18 h 477"/>
                <a:gd name="T4" fmla="*/ 70 w 375"/>
                <a:gd name="T5" fmla="*/ 0 h 477"/>
                <a:gd name="T6" fmla="*/ 313 w 375"/>
                <a:gd name="T7" fmla="*/ 78 h 477"/>
                <a:gd name="T8" fmla="*/ 375 w 375"/>
                <a:gd name="T9" fmla="*/ 105 h 477"/>
              </a:gdLst>
              <a:ahLst/>
              <a:cxnLst>
                <a:cxn ang="0">
                  <a:pos x="T0" y="T1"/>
                </a:cxn>
                <a:cxn ang="0">
                  <a:pos x="T2" y="T3"/>
                </a:cxn>
                <a:cxn ang="0">
                  <a:pos x="T4" y="T5"/>
                </a:cxn>
                <a:cxn ang="0">
                  <a:pos x="T6" y="T7"/>
                </a:cxn>
                <a:cxn ang="0">
                  <a:pos x="T8" y="T9"/>
                </a:cxn>
              </a:cxnLst>
              <a:rect l="0" t="0" r="r" b="b"/>
              <a:pathLst>
                <a:path w="375" h="477">
                  <a:moveTo>
                    <a:pt x="375" y="105"/>
                  </a:moveTo>
                  <a:cubicBezTo>
                    <a:pt x="257" y="477"/>
                    <a:pt x="75" y="413"/>
                    <a:pt x="0" y="18"/>
                  </a:cubicBezTo>
                  <a:cubicBezTo>
                    <a:pt x="70" y="0"/>
                    <a:pt x="70" y="0"/>
                    <a:pt x="70" y="0"/>
                  </a:cubicBezTo>
                  <a:cubicBezTo>
                    <a:pt x="97" y="133"/>
                    <a:pt x="190" y="464"/>
                    <a:pt x="313" y="78"/>
                  </a:cubicBezTo>
                  <a:lnTo>
                    <a:pt x="375" y="105"/>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0" name="iṥḻíḓe">
              <a:extLst>
                <a:ext uri="{FF2B5EF4-FFF2-40B4-BE49-F238E27FC236}">
                  <a16:creationId xmlns:a16="http://schemas.microsoft.com/office/drawing/2014/main" xmlns="" id="{2CB13519-BE7C-4B13-B1F4-6DE3395AB8F3}"/>
                </a:ext>
              </a:extLst>
            </p:cNvPr>
            <p:cNvSpPr/>
            <p:nvPr/>
          </p:nvSpPr>
          <p:spPr bwMode="auto">
            <a:xfrm>
              <a:off x="8524411" y="3147824"/>
              <a:ext cx="319917" cy="277262"/>
            </a:xfrm>
            <a:custGeom>
              <a:avLst/>
              <a:gdLst>
                <a:gd name="T0" fmla="*/ 0 w 130"/>
                <a:gd name="T1" fmla="*/ 94 h 113"/>
                <a:gd name="T2" fmla="*/ 112 w 130"/>
                <a:gd name="T3" fmla="*/ 46 h 113"/>
                <a:gd name="T4" fmla="*/ 60 w 130"/>
                <a:gd name="T5" fmla="*/ 113 h 113"/>
                <a:gd name="T6" fmla="*/ 0 w 130"/>
                <a:gd name="T7" fmla="*/ 94 h 113"/>
              </a:gdLst>
              <a:ahLst/>
              <a:cxnLst>
                <a:cxn ang="0">
                  <a:pos x="T0" y="T1"/>
                </a:cxn>
                <a:cxn ang="0">
                  <a:pos x="T2" y="T3"/>
                </a:cxn>
                <a:cxn ang="0">
                  <a:pos x="T4" y="T5"/>
                </a:cxn>
                <a:cxn ang="0">
                  <a:pos x="T6" y="T7"/>
                </a:cxn>
              </a:cxnLst>
              <a:rect l="0" t="0" r="r" b="b"/>
              <a:pathLst>
                <a:path w="130" h="113">
                  <a:moveTo>
                    <a:pt x="0" y="94"/>
                  </a:moveTo>
                  <a:cubicBezTo>
                    <a:pt x="8" y="49"/>
                    <a:pt x="91" y="0"/>
                    <a:pt x="112" y="46"/>
                  </a:cubicBezTo>
                  <a:cubicBezTo>
                    <a:pt x="130" y="86"/>
                    <a:pt x="61" y="97"/>
                    <a:pt x="60" y="113"/>
                  </a:cubicBezTo>
                  <a:cubicBezTo>
                    <a:pt x="0" y="94"/>
                    <a:pt x="0" y="94"/>
                    <a:pt x="0" y="94"/>
                  </a:cubicBezTo>
                </a:path>
              </a:pathLst>
            </a:custGeom>
            <a:solidFill>
              <a:srgbClr val="FDD6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1" name="ïśḷíďè">
              <a:extLst>
                <a:ext uri="{FF2B5EF4-FFF2-40B4-BE49-F238E27FC236}">
                  <a16:creationId xmlns:a16="http://schemas.microsoft.com/office/drawing/2014/main" xmlns="" id="{E65DE99D-5A7D-4988-B98B-CA13A49B4F43}"/>
                </a:ext>
              </a:extLst>
            </p:cNvPr>
            <p:cNvSpPr/>
            <p:nvPr/>
          </p:nvSpPr>
          <p:spPr bwMode="auto">
            <a:xfrm>
              <a:off x="8577731" y="3258017"/>
              <a:ext cx="202615" cy="118488"/>
            </a:xfrm>
            <a:custGeom>
              <a:avLst/>
              <a:gdLst>
                <a:gd name="T0" fmla="*/ 15 w 82"/>
                <a:gd name="T1" fmla="*/ 0 h 48"/>
                <a:gd name="T2" fmla="*/ 0 w 82"/>
                <a:gd name="T3" fmla="*/ 12 h 48"/>
                <a:gd name="T4" fmla="*/ 13 w 82"/>
                <a:gd name="T5" fmla="*/ 33 h 48"/>
                <a:gd name="T6" fmla="*/ 26 w 82"/>
                <a:gd name="T7" fmla="*/ 42 h 48"/>
                <a:gd name="T8" fmla="*/ 64 w 82"/>
                <a:gd name="T9" fmla="*/ 48 h 48"/>
                <a:gd name="T10" fmla="*/ 82 w 82"/>
                <a:gd name="T11" fmla="*/ 36 h 48"/>
                <a:gd name="T12" fmla="*/ 28 w 82"/>
                <a:gd name="T13" fmla="*/ 32 h 48"/>
                <a:gd name="T14" fmla="*/ 15 w 82"/>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48">
                  <a:moveTo>
                    <a:pt x="15" y="0"/>
                  </a:moveTo>
                  <a:cubicBezTo>
                    <a:pt x="10" y="3"/>
                    <a:pt x="5" y="7"/>
                    <a:pt x="0" y="12"/>
                  </a:cubicBezTo>
                  <a:cubicBezTo>
                    <a:pt x="13" y="33"/>
                    <a:pt x="13" y="33"/>
                    <a:pt x="13" y="33"/>
                  </a:cubicBezTo>
                  <a:cubicBezTo>
                    <a:pt x="16" y="38"/>
                    <a:pt x="21" y="41"/>
                    <a:pt x="26" y="42"/>
                  </a:cubicBezTo>
                  <a:cubicBezTo>
                    <a:pt x="64" y="48"/>
                    <a:pt x="64" y="48"/>
                    <a:pt x="64" y="48"/>
                  </a:cubicBezTo>
                  <a:cubicBezTo>
                    <a:pt x="70" y="44"/>
                    <a:pt x="76" y="40"/>
                    <a:pt x="82" y="36"/>
                  </a:cubicBezTo>
                  <a:cubicBezTo>
                    <a:pt x="28" y="32"/>
                    <a:pt x="28" y="32"/>
                    <a:pt x="28" y="32"/>
                  </a:cubicBezTo>
                  <a:cubicBezTo>
                    <a:pt x="15" y="0"/>
                    <a:pt x="15" y="0"/>
                    <a:pt x="15" y="0"/>
                  </a:cubicBezTo>
                </a:path>
              </a:pathLst>
            </a:custGeom>
            <a:solidFill>
              <a:srgbClr val="F0C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2" name="iṥḷíḋé">
              <a:extLst>
                <a:ext uri="{FF2B5EF4-FFF2-40B4-BE49-F238E27FC236}">
                  <a16:creationId xmlns:a16="http://schemas.microsoft.com/office/drawing/2014/main" xmlns="" id="{429F89FE-253F-47EC-BD23-C0053EEB2152}"/>
                </a:ext>
              </a:extLst>
            </p:cNvPr>
            <p:cNvSpPr/>
            <p:nvPr/>
          </p:nvSpPr>
          <p:spPr bwMode="auto">
            <a:xfrm>
              <a:off x="7812298" y="3356363"/>
              <a:ext cx="876811" cy="1141040"/>
            </a:xfrm>
            <a:custGeom>
              <a:avLst/>
              <a:gdLst>
                <a:gd name="T0" fmla="*/ 0 w 356"/>
                <a:gd name="T1" fmla="*/ 84 h 464"/>
                <a:gd name="T2" fmla="*/ 356 w 356"/>
                <a:gd name="T3" fmla="*/ 24 h 464"/>
                <a:gd name="T4" fmla="*/ 287 w 356"/>
                <a:gd name="T5" fmla="*/ 0 h 464"/>
                <a:gd name="T6" fmla="*/ 64 w 356"/>
                <a:gd name="T7" fmla="*/ 62 h 464"/>
                <a:gd name="T8" fmla="*/ 0 w 356"/>
                <a:gd name="T9" fmla="*/ 84 h 464"/>
              </a:gdLst>
              <a:ahLst/>
              <a:cxnLst>
                <a:cxn ang="0">
                  <a:pos x="T0" y="T1"/>
                </a:cxn>
                <a:cxn ang="0">
                  <a:pos x="T2" y="T3"/>
                </a:cxn>
                <a:cxn ang="0">
                  <a:pos x="T4" y="T5"/>
                </a:cxn>
                <a:cxn ang="0">
                  <a:pos x="T6" y="T7"/>
                </a:cxn>
                <a:cxn ang="0">
                  <a:pos x="T8" y="T9"/>
                </a:cxn>
              </a:cxnLst>
              <a:rect l="0" t="0" r="r" b="b"/>
              <a:pathLst>
                <a:path w="356" h="464">
                  <a:moveTo>
                    <a:pt x="0" y="84"/>
                  </a:moveTo>
                  <a:cubicBezTo>
                    <a:pt x="89" y="464"/>
                    <a:pt x="250" y="412"/>
                    <a:pt x="356" y="24"/>
                  </a:cubicBezTo>
                  <a:cubicBezTo>
                    <a:pt x="287" y="0"/>
                    <a:pt x="287" y="0"/>
                    <a:pt x="287" y="0"/>
                  </a:cubicBezTo>
                  <a:cubicBezTo>
                    <a:pt x="250" y="131"/>
                    <a:pt x="158" y="456"/>
                    <a:pt x="64" y="62"/>
                  </a:cubicBezTo>
                  <a:lnTo>
                    <a:pt x="0" y="8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3" name="ïṡḻíḋê">
              <a:extLst>
                <a:ext uri="{FF2B5EF4-FFF2-40B4-BE49-F238E27FC236}">
                  <a16:creationId xmlns:a16="http://schemas.microsoft.com/office/drawing/2014/main" xmlns="" id="{629C78B7-F90D-47DD-9A4B-7C8D7FFDE905}"/>
                </a:ext>
              </a:extLst>
            </p:cNvPr>
            <p:cNvSpPr/>
            <p:nvPr/>
          </p:nvSpPr>
          <p:spPr bwMode="auto">
            <a:xfrm>
              <a:off x="7423658" y="3346884"/>
              <a:ext cx="268968" cy="375607"/>
            </a:xfrm>
            <a:custGeom>
              <a:avLst/>
              <a:gdLst>
                <a:gd name="T0" fmla="*/ 0 w 227"/>
                <a:gd name="T1" fmla="*/ 311 h 317"/>
                <a:gd name="T2" fmla="*/ 94 w 227"/>
                <a:gd name="T3" fmla="*/ 226 h 317"/>
                <a:gd name="T4" fmla="*/ 227 w 227"/>
                <a:gd name="T5" fmla="*/ 317 h 317"/>
                <a:gd name="T6" fmla="*/ 208 w 227"/>
                <a:gd name="T7" fmla="*/ 31 h 317"/>
                <a:gd name="T8" fmla="*/ 154 w 227"/>
                <a:gd name="T9" fmla="*/ 0 h 317"/>
                <a:gd name="T10" fmla="*/ 0 w 227"/>
                <a:gd name="T11" fmla="*/ 311 h 317"/>
              </a:gdLst>
              <a:ahLst/>
              <a:cxnLst>
                <a:cxn ang="0">
                  <a:pos x="T0" y="T1"/>
                </a:cxn>
                <a:cxn ang="0">
                  <a:pos x="T2" y="T3"/>
                </a:cxn>
                <a:cxn ang="0">
                  <a:pos x="T4" y="T5"/>
                </a:cxn>
                <a:cxn ang="0">
                  <a:pos x="T6" y="T7"/>
                </a:cxn>
                <a:cxn ang="0">
                  <a:pos x="T8" y="T9"/>
                </a:cxn>
                <a:cxn ang="0">
                  <a:pos x="T10" y="T11"/>
                </a:cxn>
              </a:cxnLst>
              <a:rect l="0" t="0" r="r" b="b"/>
              <a:pathLst>
                <a:path w="227" h="317">
                  <a:moveTo>
                    <a:pt x="0" y="311"/>
                  </a:moveTo>
                  <a:lnTo>
                    <a:pt x="94" y="226"/>
                  </a:lnTo>
                  <a:lnTo>
                    <a:pt x="227" y="317"/>
                  </a:lnTo>
                  <a:lnTo>
                    <a:pt x="208" y="31"/>
                  </a:lnTo>
                  <a:lnTo>
                    <a:pt x="154" y="0"/>
                  </a:lnTo>
                  <a:lnTo>
                    <a:pt x="0" y="311"/>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4" name="ï$ḷiḑè">
              <a:extLst>
                <a:ext uri="{FF2B5EF4-FFF2-40B4-BE49-F238E27FC236}">
                  <a16:creationId xmlns:a16="http://schemas.microsoft.com/office/drawing/2014/main" xmlns="" id="{9E596BC1-9611-435D-B858-871AB0BE4ED5}"/>
                </a:ext>
              </a:extLst>
            </p:cNvPr>
            <p:cNvSpPr/>
            <p:nvPr/>
          </p:nvSpPr>
          <p:spPr bwMode="auto">
            <a:xfrm>
              <a:off x="7155875" y="3326740"/>
              <a:ext cx="267783" cy="388641"/>
            </a:xfrm>
            <a:custGeom>
              <a:avLst/>
              <a:gdLst>
                <a:gd name="T0" fmla="*/ 226 w 226"/>
                <a:gd name="T1" fmla="*/ 328 h 328"/>
                <a:gd name="T2" fmla="*/ 145 w 226"/>
                <a:gd name="T3" fmla="*/ 230 h 328"/>
                <a:gd name="T4" fmla="*/ 0 w 226"/>
                <a:gd name="T5" fmla="*/ 309 h 328"/>
                <a:gd name="T6" fmla="*/ 58 w 226"/>
                <a:gd name="T7" fmla="*/ 23 h 328"/>
                <a:gd name="T8" fmla="*/ 116 w 226"/>
                <a:gd name="T9" fmla="*/ 0 h 328"/>
                <a:gd name="T10" fmla="*/ 226 w 226"/>
                <a:gd name="T11" fmla="*/ 328 h 328"/>
              </a:gdLst>
              <a:ahLst/>
              <a:cxnLst>
                <a:cxn ang="0">
                  <a:pos x="T0" y="T1"/>
                </a:cxn>
                <a:cxn ang="0">
                  <a:pos x="T2" y="T3"/>
                </a:cxn>
                <a:cxn ang="0">
                  <a:pos x="T4" y="T5"/>
                </a:cxn>
                <a:cxn ang="0">
                  <a:pos x="T6" y="T7"/>
                </a:cxn>
                <a:cxn ang="0">
                  <a:pos x="T8" y="T9"/>
                </a:cxn>
                <a:cxn ang="0">
                  <a:pos x="T10" y="T11"/>
                </a:cxn>
              </a:cxnLst>
              <a:rect l="0" t="0" r="r" b="b"/>
              <a:pathLst>
                <a:path w="226" h="328">
                  <a:moveTo>
                    <a:pt x="226" y="328"/>
                  </a:moveTo>
                  <a:lnTo>
                    <a:pt x="145" y="230"/>
                  </a:lnTo>
                  <a:lnTo>
                    <a:pt x="0" y="309"/>
                  </a:lnTo>
                  <a:lnTo>
                    <a:pt x="58" y="23"/>
                  </a:lnTo>
                  <a:lnTo>
                    <a:pt x="116" y="0"/>
                  </a:lnTo>
                  <a:lnTo>
                    <a:pt x="226" y="328"/>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5" name="iśļiḍè">
              <a:extLst>
                <a:ext uri="{FF2B5EF4-FFF2-40B4-BE49-F238E27FC236}">
                  <a16:creationId xmlns:a16="http://schemas.microsoft.com/office/drawing/2014/main" xmlns="" id="{0119E99A-0A90-42F0-9B98-7FFCA53A0F67}"/>
                </a:ext>
              </a:extLst>
            </p:cNvPr>
            <p:cNvSpPr/>
            <p:nvPr/>
          </p:nvSpPr>
          <p:spPr bwMode="auto">
            <a:xfrm>
              <a:off x="8330090" y="2985495"/>
              <a:ext cx="708558" cy="515423"/>
            </a:xfrm>
            <a:custGeom>
              <a:avLst/>
              <a:gdLst>
                <a:gd name="T0" fmla="*/ 0 w 288"/>
                <a:gd name="T1" fmla="*/ 48 h 210"/>
                <a:gd name="T2" fmla="*/ 7 w 288"/>
                <a:gd name="T3" fmla="*/ 68 h 210"/>
                <a:gd name="T4" fmla="*/ 121 w 288"/>
                <a:gd name="T5" fmla="*/ 140 h 210"/>
                <a:gd name="T6" fmla="*/ 132 w 288"/>
                <a:gd name="T7" fmla="*/ 148 h 210"/>
                <a:gd name="T8" fmla="*/ 268 w 288"/>
                <a:gd name="T9" fmla="*/ 210 h 210"/>
                <a:gd name="T10" fmla="*/ 288 w 288"/>
                <a:gd name="T11" fmla="*/ 200 h 210"/>
                <a:gd name="T12" fmla="*/ 258 w 288"/>
                <a:gd name="T13" fmla="*/ 0 h 210"/>
                <a:gd name="T14" fmla="*/ 0 w 288"/>
                <a:gd name="T15" fmla="*/ 48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210">
                  <a:moveTo>
                    <a:pt x="0" y="48"/>
                  </a:moveTo>
                  <a:cubicBezTo>
                    <a:pt x="0" y="48"/>
                    <a:pt x="5" y="58"/>
                    <a:pt x="7" y="68"/>
                  </a:cubicBezTo>
                  <a:cubicBezTo>
                    <a:pt x="7" y="68"/>
                    <a:pt x="93" y="46"/>
                    <a:pt x="121" y="140"/>
                  </a:cubicBezTo>
                  <a:cubicBezTo>
                    <a:pt x="123" y="144"/>
                    <a:pt x="127" y="148"/>
                    <a:pt x="132" y="148"/>
                  </a:cubicBezTo>
                  <a:cubicBezTo>
                    <a:pt x="162" y="147"/>
                    <a:pt x="260" y="149"/>
                    <a:pt x="268" y="210"/>
                  </a:cubicBezTo>
                  <a:cubicBezTo>
                    <a:pt x="268" y="210"/>
                    <a:pt x="275" y="204"/>
                    <a:pt x="288" y="200"/>
                  </a:cubicBezTo>
                  <a:cubicBezTo>
                    <a:pt x="258" y="0"/>
                    <a:pt x="258" y="0"/>
                    <a:pt x="258" y="0"/>
                  </a:cubicBezTo>
                  <a:lnTo>
                    <a:pt x="0" y="48"/>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6" name="ïṧľîde">
              <a:extLst>
                <a:ext uri="{FF2B5EF4-FFF2-40B4-BE49-F238E27FC236}">
                  <a16:creationId xmlns:a16="http://schemas.microsoft.com/office/drawing/2014/main" xmlns="" id="{70C3F0A0-C118-4F71-B35A-1322E6183C5E}"/>
                </a:ext>
              </a:extLst>
            </p:cNvPr>
            <p:cNvSpPr/>
            <p:nvPr/>
          </p:nvSpPr>
          <p:spPr bwMode="auto">
            <a:xfrm>
              <a:off x="8330090" y="2736670"/>
              <a:ext cx="715667" cy="585331"/>
            </a:xfrm>
            <a:custGeom>
              <a:avLst/>
              <a:gdLst>
                <a:gd name="T0" fmla="*/ 0 w 291"/>
                <a:gd name="T1" fmla="*/ 149 h 238"/>
                <a:gd name="T2" fmla="*/ 133 w 291"/>
                <a:gd name="T3" fmla="*/ 238 h 238"/>
                <a:gd name="T4" fmla="*/ 291 w 291"/>
                <a:gd name="T5" fmla="*/ 81 h 238"/>
                <a:gd name="T6" fmla="*/ 181 w 291"/>
                <a:gd name="T7" fmla="*/ 0 h 238"/>
                <a:gd name="T8" fmla="*/ 0 w 291"/>
                <a:gd name="T9" fmla="*/ 149 h 238"/>
              </a:gdLst>
              <a:ahLst/>
              <a:cxnLst>
                <a:cxn ang="0">
                  <a:pos x="T0" y="T1"/>
                </a:cxn>
                <a:cxn ang="0">
                  <a:pos x="T2" y="T3"/>
                </a:cxn>
                <a:cxn ang="0">
                  <a:pos x="T4" y="T5"/>
                </a:cxn>
                <a:cxn ang="0">
                  <a:pos x="T6" y="T7"/>
                </a:cxn>
                <a:cxn ang="0">
                  <a:pos x="T8" y="T9"/>
                </a:cxn>
              </a:cxnLst>
              <a:rect l="0" t="0" r="r" b="b"/>
              <a:pathLst>
                <a:path w="291" h="238">
                  <a:moveTo>
                    <a:pt x="0" y="149"/>
                  </a:moveTo>
                  <a:cubicBezTo>
                    <a:pt x="0" y="149"/>
                    <a:pt x="110" y="130"/>
                    <a:pt x="133" y="238"/>
                  </a:cubicBezTo>
                  <a:cubicBezTo>
                    <a:pt x="291" y="81"/>
                    <a:pt x="291" y="81"/>
                    <a:pt x="291" y="81"/>
                  </a:cubicBezTo>
                  <a:cubicBezTo>
                    <a:pt x="291" y="81"/>
                    <a:pt x="262" y="4"/>
                    <a:pt x="181" y="0"/>
                  </a:cubicBezTo>
                  <a:lnTo>
                    <a:pt x="0" y="149"/>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7" name="îṡľïde">
              <a:extLst>
                <a:ext uri="{FF2B5EF4-FFF2-40B4-BE49-F238E27FC236}">
                  <a16:creationId xmlns:a16="http://schemas.microsoft.com/office/drawing/2014/main" xmlns="" id="{9CCAEBED-6197-41C1-ABEA-FB24FCF02D97}"/>
                </a:ext>
              </a:extLst>
            </p:cNvPr>
            <p:cNvSpPr/>
            <p:nvPr/>
          </p:nvSpPr>
          <p:spPr bwMode="auto">
            <a:xfrm>
              <a:off x="8657117" y="2894260"/>
              <a:ext cx="674197" cy="582961"/>
            </a:xfrm>
            <a:custGeom>
              <a:avLst/>
              <a:gdLst>
                <a:gd name="T0" fmla="*/ 0 w 274"/>
                <a:gd name="T1" fmla="*/ 174 h 237"/>
                <a:gd name="T2" fmla="*/ 155 w 274"/>
                <a:gd name="T3" fmla="*/ 237 h 237"/>
                <a:gd name="T4" fmla="*/ 274 w 274"/>
                <a:gd name="T5" fmla="*/ 96 h 237"/>
                <a:gd name="T6" fmla="*/ 158 w 274"/>
                <a:gd name="T7" fmla="*/ 17 h 237"/>
                <a:gd name="T8" fmla="*/ 0 w 274"/>
                <a:gd name="T9" fmla="*/ 174 h 237"/>
              </a:gdLst>
              <a:ahLst/>
              <a:cxnLst>
                <a:cxn ang="0">
                  <a:pos x="T0" y="T1"/>
                </a:cxn>
                <a:cxn ang="0">
                  <a:pos x="T2" y="T3"/>
                </a:cxn>
                <a:cxn ang="0">
                  <a:pos x="T4" y="T5"/>
                </a:cxn>
                <a:cxn ang="0">
                  <a:pos x="T6" y="T7"/>
                </a:cxn>
                <a:cxn ang="0">
                  <a:pos x="T8" y="T9"/>
                </a:cxn>
              </a:cxnLst>
              <a:rect l="0" t="0" r="r" b="b"/>
              <a:pathLst>
                <a:path w="274" h="237">
                  <a:moveTo>
                    <a:pt x="0" y="174"/>
                  </a:moveTo>
                  <a:cubicBezTo>
                    <a:pt x="0" y="174"/>
                    <a:pt x="122" y="158"/>
                    <a:pt x="155" y="237"/>
                  </a:cubicBezTo>
                  <a:cubicBezTo>
                    <a:pt x="274" y="96"/>
                    <a:pt x="274" y="96"/>
                    <a:pt x="274" y="96"/>
                  </a:cubicBezTo>
                  <a:cubicBezTo>
                    <a:pt x="274" y="96"/>
                    <a:pt x="233" y="0"/>
                    <a:pt x="158" y="17"/>
                  </a:cubicBezTo>
                  <a:lnTo>
                    <a:pt x="0" y="174"/>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8" name="ïṥļíḋé">
              <a:extLst>
                <a:ext uri="{FF2B5EF4-FFF2-40B4-BE49-F238E27FC236}">
                  <a16:creationId xmlns:a16="http://schemas.microsoft.com/office/drawing/2014/main" xmlns="" id="{E90A5691-EE0B-48C6-819E-F453E18723EA}"/>
                </a:ext>
              </a:extLst>
            </p:cNvPr>
            <p:cNvSpPr/>
            <p:nvPr/>
          </p:nvSpPr>
          <p:spPr bwMode="auto">
            <a:xfrm>
              <a:off x="8777975" y="2773402"/>
              <a:ext cx="191950" cy="159959"/>
            </a:xfrm>
            <a:custGeom>
              <a:avLst/>
              <a:gdLst>
                <a:gd name="T0" fmla="*/ 75 w 78"/>
                <a:gd name="T1" fmla="*/ 65 h 65"/>
                <a:gd name="T2" fmla="*/ 73 w 78"/>
                <a:gd name="T3" fmla="*/ 64 h 65"/>
                <a:gd name="T4" fmla="*/ 73 w 78"/>
                <a:gd name="T5" fmla="*/ 62 h 65"/>
                <a:gd name="T6" fmla="*/ 70 w 78"/>
                <a:gd name="T7" fmla="*/ 54 h 65"/>
                <a:gd name="T8" fmla="*/ 65 w 78"/>
                <a:gd name="T9" fmla="*/ 46 h 65"/>
                <a:gd name="T10" fmla="*/ 65 w 78"/>
                <a:gd name="T11" fmla="*/ 45 h 65"/>
                <a:gd name="T12" fmla="*/ 58 w 78"/>
                <a:gd name="T13" fmla="*/ 37 h 65"/>
                <a:gd name="T14" fmla="*/ 56 w 78"/>
                <a:gd name="T15" fmla="*/ 35 h 65"/>
                <a:gd name="T16" fmla="*/ 49 w 78"/>
                <a:gd name="T17" fmla="*/ 30 h 65"/>
                <a:gd name="T18" fmla="*/ 41 w 78"/>
                <a:gd name="T19" fmla="*/ 24 h 65"/>
                <a:gd name="T20" fmla="*/ 37 w 78"/>
                <a:gd name="T21" fmla="*/ 21 h 65"/>
                <a:gd name="T22" fmla="*/ 31 w 78"/>
                <a:gd name="T23" fmla="*/ 18 h 65"/>
                <a:gd name="T24" fmla="*/ 25 w 78"/>
                <a:gd name="T25" fmla="*/ 15 h 65"/>
                <a:gd name="T26" fmla="*/ 21 w 78"/>
                <a:gd name="T27" fmla="*/ 13 h 65"/>
                <a:gd name="T28" fmla="*/ 15 w 78"/>
                <a:gd name="T29" fmla="*/ 11 h 65"/>
                <a:gd name="T30" fmla="*/ 11 w 78"/>
                <a:gd name="T31" fmla="*/ 9 h 65"/>
                <a:gd name="T32" fmla="*/ 6 w 78"/>
                <a:gd name="T33" fmla="*/ 7 h 65"/>
                <a:gd name="T34" fmla="*/ 1 w 78"/>
                <a:gd name="T35" fmla="*/ 5 h 65"/>
                <a:gd name="T36" fmla="*/ 0 w 78"/>
                <a:gd name="T37" fmla="*/ 2 h 65"/>
                <a:gd name="T38" fmla="*/ 3 w 78"/>
                <a:gd name="T39" fmla="*/ 0 h 65"/>
                <a:gd name="T40" fmla="*/ 8 w 78"/>
                <a:gd name="T41" fmla="*/ 3 h 65"/>
                <a:gd name="T42" fmla="*/ 13 w 78"/>
                <a:gd name="T43" fmla="*/ 5 h 65"/>
                <a:gd name="T44" fmla="*/ 16 w 78"/>
                <a:gd name="T45" fmla="*/ 6 h 65"/>
                <a:gd name="T46" fmla="*/ 23 w 78"/>
                <a:gd name="T47" fmla="*/ 9 h 65"/>
                <a:gd name="T48" fmla="*/ 27 w 78"/>
                <a:gd name="T49" fmla="*/ 11 h 65"/>
                <a:gd name="T50" fmla="*/ 34 w 78"/>
                <a:gd name="T51" fmla="*/ 14 h 65"/>
                <a:gd name="T52" fmla="*/ 39 w 78"/>
                <a:gd name="T53" fmla="*/ 17 h 65"/>
                <a:gd name="T54" fmla="*/ 43 w 78"/>
                <a:gd name="T55" fmla="*/ 20 h 65"/>
                <a:gd name="T56" fmla="*/ 52 w 78"/>
                <a:gd name="T57" fmla="*/ 26 h 65"/>
                <a:gd name="T58" fmla="*/ 59 w 78"/>
                <a:gd name="T59" fmla="*/ 32 h 65"/>
                <a:gd name="T60" fmla="*/ 61 w 78"/>
                <a:gd name="T61" fmla="*/ 34 h 65"/>
                <a:gd name="T62" fmla="*/ 68 w 78"/>
                <a:gd name="T63" fmla="*/ 42 h 65"/>
                <a:gd name="T64" fmla="*/ 69 w 78"/>
                <a:gd name="T65" fmla="*/ 43 h 65"/>
                <a:gd name="T66" fmla="*/ 74 w 78"/>
                <a:gd name="T67" fmla="*/ 52 h 65"/>
                <a:gd name="T68" fmla="*/ 77 w 78"/>
                <a:gd name="T69" fmla="*/ 62 h 65"/>
                <a:gd name="T70" fmla="*/ 77 w 78"/>
                <a:gd name="T71" fmla="*/ 63 h 65"/>
                <a:gd name="T72" fmla="*/ 75 w 78"/>
                <a:gd name="T7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65">
                  <a:moveTo>
                    <a:pt x="75" y="65"/>
                  </a:moveTo>
                  <a:cubicBezTo>
                    <a:pt x="74" y="65"/>
                    <a:pt x="73" y="65"/>
                    <a:pt x="73" y="64"/>
                  </a:cubicBezTo>
                  <a:cubicBezTo>
                    <a:pt x="73" y="62"/>
                    <a:pt x="73" y="62"/>
                    <a:pt x="73" y="62"/>
                  </a:cubicBezTo>
                  <a:cubicBezTo>
                    <a:pt x="72" y="59"/>
                    <a:pt x="72" y="56"/>
                    <a:pt x="70" y="54"/>
                  </a:cubicBezTo>
                  <a:cubicBezTo>
                    <a:pt x="69" y="51"/>
                    <a:pt x="67" y="48"/>
                    <a:pt x="65" y="46"/>
                  </a:cubicBezTo>
                  <a:cubicBezTo>
                    <a:pt x="65" y="45"/>
                    <a:pt x="65" y="45"/>
                    <a:pt x="65" y="45"/>
                  </a:cubicBezTo>
                  <a:cubicBezTo>
                    <a:pt x="63" y="42"/>
                    <a:pt x="60" y="40"/>
                    <a:pt x="58" y="37"/>
                  </a:cubicBezTo>
                  <a:cubicBezTo>
                    <a:pt x="56" y="35"/>
                    <a:pt x="56" y="35"/>
                    <a:pt x="56" y="35"/>
                  </a:cubicBezTo>
                  <a:cubicBezTo>
                    <a:pt x="54" y="33"/>
                    <a:pt x="52" y="31"/>
                    <a:pt x="49" y="30"/>
                  </a:cubicBezTo>
                  <a:cubicBezTo>
                    <a:pt x="47" y="28"/>
                    <a:pt x="44" y="26"/>
                    <a:pt x="41" y="24"/>
                  </a:cubicBezTo>
                  <a:cubicBezTo>
                    <a:pt x="39" y="23"/>
                    <a:pt x="38" y="22"/>
                    <a:pt x="37" y="21"/>
                  </a:cubicBezTo>
                  <a:cubicBezTo>
                    <a:pt x="35" y="20"/>
                    <a:pt x="33" y="19"/>
                    <a:pt x="31" y="18"/>
                  </a:cubicBezTo>
                  <a:cubicBezTo>
                    <a:pt x="29" y="17"/>
                    <a:pt x="27" y="16"/>
                    <a:pt x="25" y="15"/>
                  </a:cubicBezTo>
                  <a:cubicBezTo>
                    <a:pt x="24" y="14"/>
                    <a:pt x="23" y="14"/>
                    <a:pt x="21" y="13"/>
                  </a:cubicBezTo>
                  <a:cubicBezTo>
                    <a:pt x="19" y="12"/>
                    <a:pt x="17" y="11"/>
                    <a:pt x="15" y="11"/>
                  </a:cubicBezTo>
                  <a:cubicBezTo>
                    <a:pt x="14" y="10"/>
                    <a:pt x="12" y="10"/>
                    <a:pt x="11" y="9"/>
                  </a:cubicBezTo>
                  <a:cubicBezTo>
                    <a:pt x="8" y="8"/>
                    <a:pt x="7" y="7"/>
                    <a:pt x="6" y="7"/>
                  </a:cubicBezTo>
                  <a:cubicBezTo>
                    <a:pt x="5" y="6"/>
                    <a:pt x="4" y="6"/>
                    <a:pt x="1" y="5"/>
                  </a:cubicBezTo>
                  <a:cubicBezTo>
                    <a:pt x="0" y="4"/>
                    <a:pt x="0" y="3"/>
                    <a:pt x="0" y="2"/>
                  </a:cubicBezTo>
                  <a:cubicBezTo>
                    <a:pt x="0" y="1"/>
                    <a:pt x="2" y="0"/>
                    <a:pt x="3" y="0"/>
                  </a:cubicBezTo>
                  <a:cubicBezTo>
                    <a:pt x="6" y="1"/>
                    <a:pt x="7" y="2"/>
                    <a:pt x="8" y="3"/>
                  </a:cubicBezTo>
                  <a:cubicBezTo>
                    <a:pt x="9" y="3"/>
                    <a:pt x="10" y="4"/>
                    <a:pt x="13" y="5"/>
                  </a:cubicBezTo>
                  <a:cubicBezTo>
                    <a:pt x="14" y="6"/>
                    <a:pt x="15" y="6"/>
                    <a:pt x="16" y="6"/>
                  </a:cubicBezTo>
                  <a:cubicBezTo>
                    <a:pt x="18" y="7"/>
                    <a:pt x="21" y="8"/>
                    <a:pt x="23" y="9"/>
                  </a:cubicBezTo>
                  <a:cubicBezTo>
                    <a:pt x="24" y="10"/>
                    <a:pt x="26" y="10"/>
                    <a:pt x="27" y="11"/>
                  </a:cubicBezTo>
                  <a:cubicBezTo>
                    <a:pt x="29" y="12"/>
                    <a:pt x="31" y="12"/>
                    <a:pt x="34" y="14"/>
                  </a:cubicBezTo>
                  <a:cubicBezTo>
                    <a:pt x="36" y="15"/>
                    <a:pt x="38" y="16"/>
                    <a:pt x="39" y="17"/>
                  </a:cubicBezTo>
                  <a:cubicBezTo>
                    <a:pt x="41" y="18"/>
                    <a:pt x="42" y="19"/>
                    <a:pt x="43" y="20"/>
                  </a:cubicBezTo>
                  <a:cubicBezTo>
                    <a:pt x="46" y="22"/>
                    <a:pt x="49" y="24"/>
                    <a:pt x="52" y="26"/>
                  </a:cubicBezTo>
                  <a:cubicBezTo>
                    <a:pt x="55" y="28"/>
                    <a:pt x="57" y="30"/>
                    <a:pt x="59" y="32"/>
                  </a:cubicBezTo>
                  <a:cubicBezTo>
                    <a:pt x="61" y="34"/>
                    <a:pt x="61" y="34"/>
                    <a:pt x="61" y="34"/>
                  </a:cubicBezTo>
                  <a:cubicBezTo>
                    <a:pt x="63" y="37"/>
                    <a:pt x="66" y="39"/>
                    <a:pt x="68" y="42"/>
                  </a:cubicBezTo>
                  <a:cubicBezTo>
                    <a:pt x="69" y="43"/>
                    <a:pt x="69" y="43"/>
                    <a:pt x="69" y="43"/>
                  </a:cubicBezTo>
                  <a:cubicBezTo>
                    <a:pt x="71" y="46"/>
                    <a:pt x="73" y="49"/>
                    <a:pt x="74" y="52"/>
                  </a:cubicBezTo>
                  <a:cubicBezTo>
                    <a:pt x="76" y="55"/>
                    <a:pt x="77" y="58"/>
                    <a:pt x="77" y="62"/>
                  </a:cubicBezTo>
                  <a:cubicBezTo>
                    <a:pt x="77" y="63"/>
                    <a:pt x="77" y="63"/>
                    <a:pt x="77" y="63"/>
                  </a:cubicBezTo>
                  <a:cubicBezTo>
                    <a:pt x="78" y="64"/>
                    <a:pt x="77" y="65"/>
                    <a:pt x="75" y="65"/>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9" name="ïšľiḍè">
              <a:extLst>
                <a:ext uri="{FF2B5EF4-FFF2-40B4-BE49-F238E27FC236}">
                  <a16:creationId xmlns:a16="http://schemas.microsoft.com/office/drawing/2014/main" xmlns="" id="{7328A2AA-C965-4E02-B47A-77418819FEA9}"/>
                </a:ext>
              </a:extLst>
            </p:cNvPr>
            <p:cNvSpPr/>
            <p:nvPr/>
          </p:nvSpPr>
          <p:spPr bwMode="auto">
            <a:xfrm>
              <a:off x="8721101" y="2832646"/>
              <a:ext cx="191950" cy="159959"/>
            </a:xfrm>
            <a:custGeom>
              <a:avLst/>
              <a:gdLst>
                <a:gd name="T0" fmla="*/ 75 w 78"/>
                <a:gd name="T1" fmla="*/ 65 h 65"/>
                <a:gd name="T2" fmla="*/ 73 w 78"/>
                <a:gd name="T3" fmla="*/ 64 h 65"/>
                <a:gd name="T4" fmla="*/ 70 w 78"/>
                <a:gd name="T5" fmla="*/ 54 h 65"/>
                <a:gd name="T6" fmla="*/ 69 w 78"/>
                <a:gd name="T7" fmla="*/ 52 h 65"/>
                <a:gd name="T8" fmla="*/ 65 w 78"/>
                <a:gd name="T9" fmla="*/ 44 h 65"/>
                <a:gd name="T10" fmla="*/ 59 w 78"/>
                <a:gd name="T11" fmla="*/ 38 h 65"/>
                <a:gd name="T12" fmla="*/ 58 w 78"/>
                <a:gd name="T13" fmla="*/ 37 h 65"/>
                <a:gd name="T14" fmla="*/ 52 w 78"/>
                <a:gd name="T15" fmla="*/ 32 h 65"/>
                <a:gd name="T16" fmla="*/ 49 w 78"/>
                <a:gd name="T17" fmla="*/ 30 h 65"/>
                <a:gd name="T18" fmla="*/ 46 w 78"/>
                <a:gd name="T19" fmla="*/ 27 h 65"/>
                <a:gd name="T20" fmla="*/ 41 w 78"/>
                <a:gd name="T21" fmla="*/ 23 h 65"/>
                <a:gd name="T22" fmla="*/ 35 w 78"/>
                <a:gd name="T23" fmla="*/ 20 h 65"/>
                <a:gd name="T24" fmla="*/ 31 w 78"/>
                <a:gd name="T25" fmla="*/ 18 h 65"/>
                <a:gd name="T26" fmla="*/ 21 w 78"/>
                <a:gd name="T27" fmla="*/ 13 h 65"/>
                <a:gd name="T28" fmla="*/ 19 w 78"/>
                <a:gd name="T29" fmla="*/ 12 h 65"/>
                <a:gd name="T30" fmla="*/ 11 w 78"/>
                <a:gd name="T31" fmla="*/ 9 h 65"/>
                <a:gd name="T32" fmla="*/ 6 w 78"/>
                <a:gd name="T33" fmla="*/ 6 h 65"/>
                <a:gd name="T34" fmla="*/ 1 w 78"/>
                <a:gd name="T35" fmla="*/ 5 h 65"/>
                <a:gd name="T36" fmla="*/ 0 w 78"/>
                <a:gd name="T37" fmla="*/ 2 h 65"/>
                <a:gd name="T38" fmla="*/ 3 w 78"/>
                <a:gd name="T39" fmla="*/ 0 h 65"/>
                <a:gd name="T40" fmla="*/ 8 w 78"/>
                <a:gd name="T41" fmla="*/ 2 h 65"/>
                <a:gd name="T42" fmla="*/ 13 w 78"/>
                <a:gd name="T43" fmla="*/ 5 h 65"/>
                <a:gd name="T44" fmla="*/ 21 w 78"/>
                <a:gd name="T45" fmla="*/ 8 h 65"/>
                <a:gd name="T46" fmla="*/ 23 w 78"/>
                <a:gd name="T47" fmla="*/ 9 h 65"/>
                <a:gd name="T48" fmla="*/ 33 w 78"/>
                <a:gd name="T49" fmla="*/ 14 h 65"/>
                <a:gd name="T50" fmla="*/ 37 w 78"/>
                <a:gd name="T51" fmla="*/ 16 h 65"/>
                <a:gd name="T52" fmla="*/ 43 w 78"/>
                <a:gd name="T53" fmla="*/ 19 h 65"/>
                <a:gd name="T54" fmla="*/ 49 w 78"/>
                <a:gd name="T55" fmla="*/ 24 h 65"/>
                <a:gd name="T56" fmla="*/ 52 w 78"/>
                <a:gd name="T57" fmla="*/ 26 h 65"/>
                <a:gd name="T58" fmla="*/ 54 w 78"/>
                <a:gd name="T59" fmla="*/ 28 h 65"/>
                <a:gd name="T60" fmla="*/ 61 w 78"/>
                <a:gd name="T61" fmla="*/ 33 h 65"/>
                <a:gd name="T62" fmla="*/ 62 w 78"/>
                <a:gd name="T63" fmla="*/ 35 h 65"/>
                <a:gd name="T64" fmla="*/ 69 w 78"/>
                <a:gd name="T65" fmla="*/ 42 h 65"/>
                <a:gd name="T66" fmla="*/ 73 w 78"/>
                <a:gd name="T67" fmla="*/ 50 h 65"/>
                <a:gd name="T68" fmla="*/ 74 w 78"/>
                <a:gd name="T69" fmla="*/ 52 h 65"/>
                <a:gd name="T70" fmla="*/ 78 w 78"/>
                <a:gd name="T71" fmla="*/ 63 h 65"/>
                <a:gd name="T72" fmla="*/ 76 w 78"/>
                <a:gd name="T73" fmla="*/ 65 h 65"/>
                <a:gd name="T74" fmla="*/ 75 w 78"/>
                <a:gd name="T7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65">
                  <a:moveTo>
                    <a:pt x="75" y="65"/>
                  </a:moveTo>
                  <a:cubicBezTo>
                    <a:pt x="74" y="65"/>
                    <a:pt x="73" y="65"/>
                    <a:pt x="73" y="64"/>
                  </a:cubicBezTo>
                  <a:cubicBezTo>
                    <a:pt x="73" y="60"/>
                    <a:pt x="72" y="57"/>
                    <a:pt x="70" y="54"/>
                  </a:cubicBezTo>
                  <a:cubicBezTo>
                    <a:pt x="69" y="52"/>
                    <a:pt x="69" y="52"/>
                    <a:pt x="69" y="52"/>
                  </a:cubicBezTo>
                  <a:cubicBezTo>
                    <a:pt x="68" y="49"/>
                    <a:pt x="67" y="47"/>
                    <a:pt x="65" y="44"/>
                  </a:cubicBezTo>
                  <a:cubicBezTo>
                    <a:pt x="63" y="42"/>
                    <a:pt x="61" y="40"/>
                    <a:pt x="59" y="38"/>
                  </a:cubicBezTo>
                  <a:cubicBezTo>
                    <a:pt x="58" y="37"/>
                    <a:pt x="58" y="37"/>
                    <a:pt x="58" y="37"/>
                  </a:cubicBezTo>
                  <a:cubicBezTo>
                    <a:pt x="56" y="35"/>
                    <a:pt x="54" y="33"/>
                    <a:pt x="52" y="32"/>
                  </a:cubicBezTo>
                  <a:cubicBezTo>
                    <a:pt x="51" y="31"/>
                    <a:pt x="50" y="31"/>
                    <a:pt x="49" y="30"/>
                  </a:cubicBezTo>
                  <a:cubicBezTo>
                    <a:pt x="48" y="29"/>
                    <a:pt x="47" y="28"/>
                    <a:pt x="46" y="27"/>
                  </a:cubicBezTo>
                  <a:cubicBezTo>
                    <a:pt x="44" y="25"/>
                    <a:pt x="43" y="24"/>
                    <a:pt x="41" y="23"/>
                  </a:cubicBezTo>
                  <a:cubicBezTo>
                    <a:pt x="39" y="22"/>
                    <a:pt x="37" y="21"/>
                    <a:pt x="35" y="20"/>
                  </a:cubicBezTo>
                  <a:cubicBezTo>
                    <a:pt x="34" y="20"/>
                    <a:pt x="32" y="19"/>
                    <a:pt x="31" y="18"/>
                  </a:cubicBezTo>
                  <a:cubicBezTo>
                    <a:pt x="28" y="17"/>
                    <a:pt x="25" y="15"/>
                    <a:pt x="21" y="13"/>
                  </a:cubicBezTo>
                  <a:cubicBezTo>
                    <a:pt x="19" y="12"/>
                    <a:pt x="19" y="12"/>
                    <a:pt x="19" y="12"/>
                  </a:cubicBezTo>
                  <a:cubicBezTo>
                    <a:pt x="16" y="11"/>
                    <a:pt x="14" y="10"/>
                    <a:pt x="11" y="9"/>
                  </a:cubicBezTo>
                  <a:cubicBezTo>
                    <a:pt x="9" y="8"/>
                    <a:pt x="7" y="7"/>
                    <a:pt x="6" y="6"/>
                  </a:cubicBezTo>
                  <a:cubicBezTo>
                    <a:pt x="5" y="6"/>
                    <a:pt x="4" y="5"/>
                    <a:pt x="1" y="5"/>
                  </a:cubicBezTo>
                  <a:cubicBezTo>
                    <a:pt x="0" y="4"/>
                    <a:pt x="0" y="3"/>
                    <a:pt x="0" y="2"/>
                  </a:cubicBezTo>
                  <a:cubicBezTo>
                    <a:pt x="0" y="1"/>
                    <a:pt x="2" y="0"/>
                    <a:pt x="3" y="0"/>
                  </a:cubicBezTo>
                  <a:cubicBezTo>
                    <a:pt x="6" y="1"/>
                    <a:pt x="7" y="2"/>
                    <a:pt x="8" y="2"/>
                  </a:cubicBezTo>
                  <a:cubicBezTo>
                    <a:pt x="9" y="3"/>
                    <a:pt x="10" y="4"/>
                    <a:pt x="13" y="5"/>
                  </a:cubicBezTo>
                  <a:cubicBezTo>
                    <a:pt x="15" y="6"/>
                    <a:pt x="18" y="7"/>
                    <a:pt x="21" y="8"/>
                  </a:cubicBezTo>
                  <a:cubicBezTo>
                    <a:pt x="23" y="9"/>
                    <a:pt x="23" y="9"/>
                    <a:pt x="23" y="9"/>
                  </a:cubicBezTo>
                  <a:cubicBezTo>
                    <a:pt x="27" y="11"/>
                    <a:pt x="30" y="13"/>
                    <a:pt x="33" y="14"/>
                  </a:cubicBezTo>
                  <a:cubicBezTo>
                    <a:pt x="34" y="15"/>
                    <a:pt x="36" y="16"/>
                    <a:pt x="37" y="16"/>
                  </a:cubicBezTo>
                  <a:cubicBezTo>
                    <a:pt x="39" y="17"/>
                    <a:pt x="41" y="18"/>
                    <a:pt x="43" y="19"/>
                  </a:cubicBezTo>
                  <a:cubicBezTo>
                    <a:pt x="45" y="20"/>
                    <a:pt x="47" y="22"/>
                    <a:pt x="49" y="24"/>
                  </a:cubicBezTo>
                  <a:cubicBezTo>
                    <a:pt x="50" y="25"/>
                    <a:pt x="51" y="26"/>
                    <a:pt x="52" y="26"/>
                  </a:cubicBezTo>
                  <a:cubicBezTo>
                    <a:pt x="53" y="27"/>
                    <a:pt x="54" y="28"/>
                    <a:pt x="54" y="28"/>
                  </a:cubicBezTo>
                  <a:cubicBezTo>
                    <a:pt x="56" y="30"/>
                    <a:pt x="59" y="31"/>
                    <a:pt x="61" y="33"/>
                  </a:cubicBezTo>
                  <a:cubicBezTo>
                    <a:pt x="62" y="35"/>
                    <a:pt x="62" y="35"/>
                    <a:pt x="62" y="35"/>
                  </a:cubicBezTo>
                  <a:cubicBezTo>
                    <a:pt x="64" y="37"/>
                    <a:pt x="67" y="39"/>
                    <a:pt x="69" y="42"/>
                  </a:cubicBezTo>
                  <a:cubicBezTo>
                    <a:pt x="71" y="44"/>
                    <a:pt x="72" y="47"/>
                    <a:pt x="73" y="50"/>
                  </a:cubicBezTo>
                  <a:cubicBezTo>
                    <a:pt x="74" y="52"/>
                    <a:pt x="74" y="52"/>
                    <a:pt x="74" y="52"/>
                  </a:cubicBezTo>
                  <a:cubicBezTo>
                    <a:pt x="76" y="56"/>
                    <a:pt x="77" y="59"/>
                    <a:pt x="78" y="63"/>
                  </a:cubicBezTo>
                  <a:cubicBezTo>
                    <a:pt x="78" y="64"/>
                    <a:pt x="77" y="65"/>
                    <a:pt x="76" y="65"/>
                  </a:cubicBezTo>
                  <a:lnTo>
                    <a:pt x="75" y="6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0" name="íṧḷídé">
              <a:extLst>
                <a:ext uri="{FF2B5EF4-FFF2-40B4-BE49-F238E27FC236}">
                  <a16:creationId xmlns:a16="http://schemas.microsoft.com/office/drawing/2014/main" xmlns="" id="{B48280E1-1905-4663-A9A5-AC9401FB78C6}"/>
                </a:ext>
              </a:extLst>
            </p:cNvPr>
            <p:cNvSpPr/>
            <p:nvPr/>
          </p:nvSpPr>
          <p:spPr bwMode="auto">
            <a:xfrm>
              <a:off x="8647638" y="2889520"/>
              <a:ext cx="206169" cy="164699"/>
            </a:xfrm>
            <a:custGeom>
              <a:avLst/>
              <a:gdLst>
                <a:gd name="T0" fmla="*/ 82 w 84"/>
                <a:gd name="T1" fmla="*/ 67 h 67"/>
                <a:gd name="T2" fmla="*/ 80 w 84"/>
                <a:gd name="T3" fmla="*/ 65 h 67"/>
                <a:gd name="T4" fmla="*/ 79 w 84"/>
                <a:gd name="T5" fmla="*/ 61 h 67"/>
                <a:gd name="T6" fmla="*/ 77 w 84"/>
                <a:gd name="T7" fmla="*/ 54 h 67"/>
                <a:gd name="T8" fmla="*/ 72 w 84"/>
                <a:gd name="T9" fmla="*/ 48 h 67"/>
                <a:gd name="T10" fmla="*/ 70 w 84"/>
                <a:gd name="T11" fmla="*/ 45 h 67"/>
                <a:gd name="T12" fmla="*/ 63 w 84"/>
                <a:gd name="T13" fmla="*/ 36 h 67"/>
                <a:gd name="T14" fmla="*/ 54 w 84"/>
                <a:gd name="T15" fmla="*/ 28 h 67"/>
                <a:gd name="T16" fmla="*/ 51 w 84"/>
                <a:gd name="T17" fmla="*/ 26 h 67"/>
                <a:gd name="T18" fmla="*/ 45 w 84"/>
                <a:gd name="T19" fmla="*/ 21 h 67"/>
                <a:gd name="T20" fmla="*/ 35 w 84"/>
                <a:gd name="T21" fmla="*/ 15 h 67"/>
                <a:gd name="T22" fmla="*/ 26 w 84"/>
                <a:gd name="T23" fmla="*/ 11 h 67"/>
                <a:gd name="T24" fmla="*/ 24 w 84"/>
                <a:gd name="T25" fmla="*/ 11 h 67"/>
                <a:gd name="T26" fmla="*/ 17 w 84"/>
                <a:gd name="T27" fmla="*/ 9 h 67"/>
                <a:gd name="T28" fmla="*/ 13 w 84"/>
                <a:gd name="T29" fmla="*/ 7 h 67"/>
                <a:gd name="T30" fmla="*/ 9 w 84"/>
                <a:gd name="T31" fmla="*/ 6 h 67"/>
                <a:gd name="T32" fmla="*/ 2 w 84"/>
                <a:gd name="T33" fmla="*/ 4 h 67"/>
                <a:gd name="T34" fmla="*/ 0 w 84"/>
                <a:gd name="T35" fmla="*/ 2 h 67"/>
                <a:gd name="T36" fmla="*/ 3 w 84"/>
                <a:gd name="T37" fmla="*/ 0 h 67"/>
                <a:gd name="T38" fmla="*/ 11 w 84"/>
                <a:gd name="T39" fmla="*/ 2 h 67"/>
                <a:gd name="T40" fmla="*/ 15 w 84"/>
                <a:gd name="T41" fmla="*/ 3 h 67"/>
                <a:gd name="T42" fmla="*/ 18 w 84"/>
                <a:gd name="T43" fmla="*/ 4 h 67"/>
                <a:gd name="T44" fmla="*/ 26 w 84"/>
                <a:gd name="T45" fmla="*/ 7 h 67"/>
                <a:gd name="T46" fmla="*/ 27 w 84"/>
                <a:gd name="T47" fmla="*/ 7 h 67"/>
                <a:gd name="T48" fmla="*/ 37 w 84"/>
                <a:gd name="T49" fmla="*/ 11 h 67"/>
                <a:gd name="T50" fmla="*/ 48 w 84"/>
                <a:gd name="T51" fmla="*/ 17 h 67"/>
                <a:gd name="T52" fmla="*/ 54 w 84"/>
                <a:gd name="T53" fmla="*/ 22 h 67"/>
                <a:gd name="T54" fmla="*/ 57 w 84"/>
                <a:gd name="T55" fmla="*/ 25 h 67"/>
                <a:gd name="T56" fmla="*/ 66 w 84"/>
                <a:gd name="T57" fmla="*/ 33 h 67"/>
                <a:gd name="T58" fmla="*/ 74 w 84"/>
                <a:gd name="T59" fmla="*/ 42 h 67"/>
                <a:gd name="T60" fmla="*/ 76 w 84"/>
                <a:gd name="T61" fmla="*/ 45 h 67"/>
                <a:gd name="T62" fmla="*/ 81 w 84"/>
                <a:gd name="T63" fmla="*/ 52 h 67"/>
                <a:gd name="T64" fmla="*/ 83 w 84"/>
                <a:gd name="T65" fmla="*/ 60 h 67"/>
                <a:gd name="T66" fmla="*/ 84 w 84"/>
                <a:gd name="T67" fmla="*/ 64 h 67"/>
                <a:gd name="T68" fmla="*/ 83 w 84"/>
                <a:gd name="T69" fmla="*/ 66 h 67"/>
                <a:gd name="T70" fmla="*/ 82 w 84"/>
                <a:gd name="T7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67">
                  <a:moveTo>
                    <a:pt x="82" y="67"/>
                  </a:moveTo>
                  <a:cubicBezTo>
                    <a:pt x="81" y="67"/>
                    <a:pt x="80" y="66"/>
                    <a:pt x="80" y="65"/>
                  </a:cubicBezTo>
                  <a:cubicBezTo>
                    <a:pt x="79" y="64"/>
                    <a:pt x="79" y="62"/>
                    <a:pt x="79" y="61"/>
                  </a:cubicBezTo>
                  <a:cubicBezTo>
                    <a:pt x="78" y="58"/>
                    <a:pt x="78" y="56"/>
                    <a:pt x="77" y="54"/>
                  </a:cubicBezTo>
                  <a:cubicBezTo>
                    <a:pt x="76" y="52"/>
                    <a:pt x="74" y="50"/>
                    <a:pt x="72" y="48"/>
                  </a:cubicBezTo>
                  <a:cubicBezTo>
                    <a:pt x="72" y="47"/>
                    <a:pt x="71" y="46"/>
                    <a:pt x="70" y="45"/>
                  </a:cubicBezTo>
                  <a:cubicBezTo>
                    <a:pt x="67" y="41"/>
                    <a:pt x="65" y="38"/>
                    <a:pt x="63" y="36"/>
                  </a:cubicBezTo>
                  <a:cubicBezTo>
                    <a:pt x="60" y="33"/>
                    <a:pt x="57" y="31"/>
                    <a:pt x="54" y="28"/>
                  </a:cubicBezTo>
                  <a:cubicBezTo>
                    <a:pt x="53" y="27"/>
                    <a:pt x="52" y="26"/>
                    <a:pt x="51" y="26"/>
                  </a:cubicBezTo>
                  <a:cubicBezTo>
                    <a:pt x="49" y="24"/>
                    <a:pt x="47" y="22"/>
                    <a:pt x="45" y="21"/>
                  </a:cubicBezTo>
                  <a:cubicBezTo>
                    <a:pt x="42" y="19"/>
                    <a:pt x="38" y="17"/>
                    <a:pt x="35" y="15"/>
                  </a:cubicBezTo>
                  <a:cubicBezTo>
                    <a:pt x="32" y="14"/>
                    <a:pt x="29" y="13"/>
                    <a:pt x="26" y="11"/>
                  </a:cubicBezTo>
                  <a:cubicBezTo>
                    <a:pt x="24" y="11"/>
                    <a:pt x="24" y="11"/>
                    <a:pt x="24" y="11"/>
                  </a:cubicBezTo>
                  <a:cubicBezTo>
                    <a:pt x="22" y="10"/>
                    <a:pt x="19" y="9"/>
                    <a:pt x="17" y="9"/>
                  </a:cubicBezTo>
                  <a:cubicBezTo>
                    <a:pt x="16" y="8"/>
                    <a:pt x="14" y="8"/>
                    <a:pt x="13" y="7"/>
                  </a:cubicBezTo>
                  <a:cubicBezTo>
                    <a:pt x="11" y="7"/>
                    <a:pt x="10" y="7"/>
                    <a:pt x="9" y="6"/>
                  </a:cubicBezTo>
                  <a:cubicBezTo>
                    <a:pt x="7" y="5"/>
                    <a:pt x="6" y="5"/>
                    <a:pt x="2" y="4"/>
                  </a:cubicBezTo>
                  <a:cubicBezTo>
                    <a:pt x="1" y="4"/>
                    <a:pt x="0" y="3"/>
                    <a:pt x="0" y="2"/>
                  </a:cubicBezTo>
                  <a:cubicBezTo>
                    <a:pt x="1" y="0"/>
                    <a:pt x="2" y="0"/>
                    <a:pt x="3" y="0"/>
                  </a:cubicBezTo>
                  <a:cubicBezTo>
                    <a:pt x="7" y="1"/>
                    <a:pt x="8" y="1"/>
                    <a:pt x="11" y="2"/>
                  </a:cubicBezTo>
                  <a:cubicBezTo>
                    <a:pt x="12" y="2"/>
                    <a:pt x="13" y="3"/>
                    <a:pt x="15" y="3"/>
                  </a:cubicBezTo>
                  <a:cubicBezTo>
                    <a:pt x="16" y="4"/>
                    <a:pt x="17" y="4"/>
                    <a:pt x="18" y="4"/>
                  </a:cubicBezTo>
                  <a:cubicBezTo>
                    <a:pt x="21" y="5"/>
                    <a:pt x="23" y="5"/>
                    <a:pt x="26" y="7"/>
                  </a:cubicBezTo>
                  <a:cubicBezTo>
                    <a:pt x="27" y="7"/>
                    <a:pt x="27" y="7"/>
                    <a:pt x="27" y="7"/>
                  </a:cubicBezTo>
                  <a:cubicBezTo>
                    <a:pt x="30" y="8"/>
                    <a:pt x="34" y="10"/>
                    <a:pt x="37" y="11"/>
                  </a:cubicBezTo>
                  <a:cubicBezTo>
                    <a:pt x="41" y="13"/>
                    <a:pt x="44" y="15"/>
                    <a:pt x="48" y="17"/>
                  </a:cubicBezTo>
                  <a:cubicBezTo>
                    <a:pt x="50" y="19"/>
                    <a:pt x="52" y="20"/>
                    <a:pt x="54" y="22"/>
                  </a:cubicBezTo>
                  <a:cubicBezTo>
                    <a:pt x="55" y="23"/>
                    <a:pt x="56" y="24"/>
                    <a:pt x="57" y="25"/>
                  </a:cubicBezTo>
                  <a:cubicBezTo>
                    <a:pt x="60" y="27"/>
                    <a:pt x="63" y="30"/>
                    <a:pt x="66" y="33"/>
                  </a:cubicBezTo>
                  <a:cubicBezTo>
                    <a:pt x="69" y="35"/>
                    <a:pt x="71" y="38"/>
                    <a:pt x="74" y="42"/>
                  </a:cubicBezTo>
                  <a:cubicBezTo>
                    <a:pt x="74" y="43"/>
                    <a:pt x="75" y="44"/>
                    <a:pt x="76" y="45"/>
                  </a:cubicBezTo>
                  <a:cubicBezTo>
                    <a:pt x="78" y="47"/>
                    <a:pt x="79" y="49"/>
                    <a:pt x="81" y="52"/>
                  </a:cubicBezTo>
                  <a:cubicBezTo>
                    <a:pt x="82" y="54"/>
                    <a:pt x="83" y="57"/>
                    <a:pt x="83" y="60"/>
                  </a:cubicBezTo>
                  <a:cubicBezTo>
                    <a:pt x="83" y="61"/>
                    <a:pt x="84" y="62"/>
                    <a:pt x="84" y="64"/>
                  </a:cubicBezTo>
                  <a:cubicBezTo>
                    <a:pt x="84" y="65"/>
                    <a:pt x="84" y="66"/>
                    <a:pt x="83" y="66"/>
                  </a:cubicBezTo>
                  <a:lnTo>
                    <a:pt x="82" y="67"/>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1" name="ïş1íḍè">
              <a:extLst>
                <a:ext uri="{FF2B5EF4-FFF2-40B4-BE49-F238E27FC236}">
                  <a16:creationId xmlns:a16="http://schemas.microsoft.com/office/drawing/2014/main" xmlns="" id="{CAEA0093-FDAB-4FA4-858F-323630665B7B}"/>
                </a:ext>
              </a:extLst>
            </p:cNvPr>
            <p:cNvSpPr/>
            <p:nvPr/>
          </p:nvSpPr>
          <p:spPr bwMode="auto">
            <a:xfrm>
              <a:off x="8572991" y="2955873"/>
              <a:ext cx="207354" cy="162329"/>
            </a:xfrm>
            <a:custGeom>
              <a:avLst/>
              <a:gdLst>
                <a:gd name="T0" fmla="*/ 81 w 84"/>
                <a:gd name="T1" fmla="*/ 66 h 66"/>
                <a:gd name="T2" fmla="*/ 79 w 84"/>
                <a:gd name="T3" fmla="*/ 64 h 66"/>
                <a:gd name="T4" fmla="*/ 79 w 84"/>
                <a:gd name="T5" fmla="*/ 61 h 66"/>
                <a:gd name="T6" fmla="*/ 77 w 84"/>
                <a:gd name="T7" fmla="*/ 53 h 66"/>
                <a:gd name="T8" fmla="*/ 71 w 84"/>
                <a:gd name="T9" fmla="*/ 43 h 66"/>
                <a:gd name="T10" fmla="*/ 64 w 84"/>
                <a:gd name="T11" fmla="*/ 33 h 66"/>
                <a:gd name="T12" fmla="*/ 58 w 84"/>
                <a:gd name="T13" fmla="*/ 28 h 66"/>
                <a:gd name="T14" fmla="*/ 55 w 84"/>
                <a:gd name="T15" fmla="*/ 26 h 66"/>
                <a:gd name="T16" fmla="*/ 46 w 84"/>
                <a:gd name="T17" fmla="*/ 20 h 66"/>
                <a:gd name="T18" fmla="*/ 38 w 84"/>
                <a:gd name="T19" fmla="*/ 16 h 66"/>
                <a:gd name="T20" fmla="*/ 33 w 84"/>
                <a:gd name="T21" fmla="*/ 13 h 66"/>
                <a:gd name="T22" fmla="*/ 25 w 84"/>
                <a:gd name="T23" fmla="*/ 10 h 66"/>
                <a:gd name="T24" fmla="*/ 20 w 84"/>
                <a:gd name="T25" fmla="*/ 8 h 66"/>
                <a:gd name="T26" fmla="*/ 14 w 84"/>
                <a:gd name="T27" fmla="*/ 6 h 66"/>
                <a:gd name="T28" fmla="*/ 7 w 84"/>
                <a:gd name="T29" fmla="*/ 5 h 66"/>
                <a:gd name="T30" fmla="*/ 2 w 84"/>
                <a:gd name="T31" fmla="*/ 4 h 66"/>
                <a:gd name="T32" fmla="*/ 1 w 84"/>
                <a:gd name="T33" fmla="*/ 2 h 66"/>
                <a:gd name="T34" fmla="*/ 3 w 84"/>
                <a:gd name="T35" fmla="*/ 0 h 66"/>
                <a:gd name="T36" fmla="*/ 7 w 84"/>
                <a:gd name="T37" fmla="*/ 0 h 66"/>
                <a:gd name="T38" fmla="*/ 15 w 84"/>
                <a:gd name="T39" fmla="*/ 2 h 66"/>
                <a:gd name="T40" fmla="*/ 22 w 84"/>
                <a:gd name="T41" fmla="*/ 4 h 66"/>
                <a:gd name="T42" fmla="*/ 26 w 84"/>
                <a:gd name="T43" fmla="*/ 6 h 66"/>
                <a:gd name="T44" fmla="*/ 35 w 84"/>
                <a:gd name="T45" fmla="*/ 9 h 66"/>
                <a:gd name="T46" fmla="*/ 40 w 84"/>
                <a:gd name="T47" fmla="*/ 12 h 66"/>
                <a:gd name="T48" fmla="*/ 48 w 84"/>
                <a:gd name="T49" fmla="*/ 16 h 66"/>
                <a:gd name="T50" fmla="*/ 58 w 84"/>
                <a:gd name="T51" fmla="*/ 23 h 66"/>
                <a:gd name="T52" fmla="*/ 61 w 84"/>
                <a:gd name="T53" fmla="*/ 25 h 66"/>
                <a:gd name="T54" fmla="*/ 68 w 84"/>
                <a:gd name="T55" fmla="*/ 30 h 66"/>
                <a:gd name="T56" fmla="*/ 75 w 84"/>
                <a:gd name="T57" fmla="*/ 40 h 66"/>
                <a:gd name="T58" fmla="*/ 81 w 84"/>
                <a:gd name="T59" fmla="*/ 51 h 66"/>
                <a:gd name="T60" fmla="*/ 83 w 84"/>
                <a:gd name="T61" fmla="*/ 60 h 66"/>
                <a:gd name="T62" fmla="*/ 84 w 84"/>
                <a:gd name="T63" fmla="*/ 63 h 66"/>
                <a:gd name="T64" fmla="*/ 82 w 84"/>
                <a:gd name="T65" fmla="*/ 66 h 66"/>
                <a:gd name="T66" fmla="*/ 81 w 84"/>
                <a:gd name="T6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4" h="66">
                  <a:moveTo>
                    <a:pt x="81" y="66"/>
                  </a:moveTo>
                  <a:cubicBezTo>
                    <a:pt x="80" y="66"/>
                    <a:pt x="79" y="65"/>
                    <a:pt x="79" y="64"/>
                  </a:cubicBezTo>
                  <a:cubicBezTo>
                    <a:pt x="79" y="63"/>
                    <a:pt x="79" y="62"/>
                    <a:pt x="79" y="61"/>
                  </a:cubicBezTo>
                  <a:cubicBezTo>
                    <a:pt x="78" y="58"/>
                    <a:pt x="78" y="55"/>
                    <a:pt x="77" y="53"/>
                  </a:cubicBezTo>
                  <a:cubicBezTo>
                    <a:pt x="75" y="49"/>
                    <a:pt x="73" y="45"/>
                    <a:pt x="71" y="43"/>
                  </a:cubicBezTo>
                  <a:cubicBezTo>
                    <a:pt x="69" y="39"/>
                    <a:pt x="66" y="36"/>
                    <a:pt x="64" y="33"/>
                  </a:cubicBezTo>
                  <a:cubicBezTo>
                    <a:pt x="62" y="31"/>
                    <a:pt x="60" y="30"/>
                    <a:pt x="58" y="28"/>
                  </a:cubicBezTo>
                  <a:cubicBezTo>
                    <a:pt x="57" y="27"/>
                    <a:pt x="56" y="27"/>
                    <a:pt x="55" y="26"/>
                  </a:cubicBezTo>
                  <a:cubicBezTo>
                    <a:pt x="52" y="24"/>
                    <a:pt x="49" y="21"/>
                    <a:pt x="46" y="20"/>
                  </a:cubicBezTo>
                  <a:cubicBezTo>
                    <a:pt x="43" y="18"/>
                    <a:pt x="41" y="17"/>
                    <a:pt x="38" y="16"/>
                  </a:cubicBezTo>
                  <a:cubicBezTo>
                    <a:pt x="33" y="13"/>
                    <a:pt x="33" y="13"/>
                    <a:pt x="33" y="13"/>
                  </a:cubicBezTo>
                  <a:cubicBezTo>
                    <a:pt x="30" y="12"/>
                    <a:pt x="27" y="11"/>
                    <a:pt x="25" y="10"/>
                  </a:cubicBezTo>
                  <a:cubicBezTo>
                    <a:pt x="23" y="9"/>
                    <a:pt x="22" y="9"/>
                    <a:pt x="20" y="8"/>
                  </a:cubicBezTo>
                  <a:cubicBezTo>
                    <a:pt x="18" y="7"/>
                    <a:pt x="16" y="6"/>
                    <a:pt x="14" y="6"/>
                  </a:cubicBezTo>
                  <a:cubicBezTo>
                    <a:pt x="9" y="5"/>
                    <a:pt x="8" y="5"/>
                    <a:pt x="7" y="5"/>
                  </a:cubicBezTo>
                  <a:cubicBezTo>
                    <a:pt x="6" y="5"/>
                    <a:pt x="4" y="4"/>
                    <a:pt x="2" y="4"/>
                  </a:cubicBezTo>
                  <a:cubicBezTo>
                    <a:pt x="1" y="4"/>
                    <a:pt x="0" y="3"/>
                    <a:pt x="1" y="2"/>
                  </a:cubicBezTo>
                  <a:cubicBezTo>
                    <a:pt x="1" y="0"/>
                    <a:pt x="2" y="0"/>
                    <a:pt x="3" y="0"/>
                  </a:cubicBezTo>
                  <a:cubicBezTo>
                    <a:pt x="5" y="0"/>
                    <a:pt x="6" y="0"/>
                    <a:pt x="7" y="0"/>
                  </a:cubicBezTo>
                  <a:cubicBezTo>
                    <a:pt x="9" y="0"/>
                    <a:pt x="10" y="0"/>
                    <a:pt x="15" y="2"/>
                  </a:cubicBezTo>
                  <a:cubicBezTo>
                    <a:pt x="17" y="2"/>
                    <a:pt x="19" y="3"/>
                    <a:pt x="22" y="4"/>
                  </a:cubicBezTo>
                  <a:cubicBezTo>
                    <a:pt x="23" y="4"/>
                    <a:pt x="25" y="5"/>
                    <a:pt x="26" y="6"/>
                  </a:cubicBezTo>
                  <a:cubicBezTo>
                    <a:pt x="29" y="7"/>
                    <a:pt x="32" y="8"/>
                    <a:pt x="35" y="9"/>
                  </a:cubicBezTo>
                  <a:cubicBezTo>
                    <a:pt x="40" y="12"/>
                    <a:pt x="40" y="12"/>
                    <a:pt x="40" y="12"/>
                  </a:cubicBezTo>
                  <a:cubicBezTo>
                    <a:pt x="43" y="13"/>
                    <a:pt x="45" y="14"/>
                    <a:pt x="48" y="16"/>
                  </a:cubicBezTo>
                  <a:cubicBezTo>
                    <a:pt x="51" y="18"/>
                    <a:pt x="55" y="20"/>
                    <a:pt x="58" y="23"/>
                  </a:cubicBezTo>
                  <a:cubicBezTo>
                    <a:pt x="59" y="23"/>
                    <a:pt x="60" y="24"/>
                    <a:pt x="61" y="25"/>
                  </a:cubicBezTo>
                  <a:cubicBezTo>
                    <a:pt x="63" y="26"/>
                    <a:pt x="65" y="28"/>
                    <a:pt x="68" y="30"/>
                  </a:cubicBezTo>
                  <a:cubicBezTo>
                    <a:pt x="70" y="33"/>
                    <a:pt x="73" y="36"/>
                    <a:pt x="75" y="40"/>
                  </a:cubicBezTo>
                  <a:cubicBezTo>
                    <a:pt x="77" y="43"/>
                    <a:pt x="79" y="47"/>
                    <a:pt x="81" y="51"/>
                  </a:cubicBezTo>
                  <a:cubicBezTo>
                    <a:pt x="82" y="54"/>
                    <a:pt x="82" y="57"/>
                    <a:pt x="83" y="60"/>
                  </a:cubicBezTo>
                  <a:cubicBezTo>
                    <a:pt x="83" y="61"/>
                    <a:pt x="83" y="62"/>
                    <a:pt x="84" y="63"/>
                  </a:cubicBezTo>
                  <a:cubicBezTo>
                    <a:pt x="84" y="64"/>
                    <a:pt x="83" y="66"/>
                    <a:pt x="82" y="66"/>
                  </a:cubicBezTo>
                  <a:lnTo>
                    <a:pt x="81" y="66"/>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2" name="iSlïḑê">
              <a:extLst>
                <a:ext uri="{FF2B5EF4-FFF2-40B4-BE49-F238E27FC236}">
                  <a16:creationId xmlns:a16="http://schemas.microsoft.com/office/drawing/2014/main" xmlns="" id="{94D0EAEC-CB98-489B-9881-42A28036037F}"/>
                </a:ext>
              </a:extLst>
            </p:cNvPr>
            <p:cNvSpPr/>
            <p:nvPr/>
          </p:nvSpPr>
          <p:spPr bwMode="auto">
            <a:xfrm>
              <a:off x="8487680" y="3022227"/>
              <a:ext cx="231052" cy="174178"/>
            </a:xfrm>
            <a:custGeom>
              <a:avLst/>
              <a:gdLst>
                <a:gd name="T0" fmla="*/ 91 w 94"/>
                <a:gd name="T1" fmla="*/ 71 h 71"/>
                <a:gd name="T2" fmla="*/ 89 w 94"/>
                <a:gd name="T3" fmla="*/ 70 h 71"/>
                <a:gd name="T4" fmla="*/ 85 w 94"/>
                <a:gd name="T5" fmla="*/ 59 h 71"/>
                <a:gd name="T6" fmla="*/ 80 w 94"/>
                <a:gd name="T7" fmla="*/ 52 h 71"/>
                <a:gd name="T8" fmla="*/ 77 w 94"/>
                <a:gd name="T9" fmla="*/ 47 h 71"/>
                <a:gd name="T10" fmla="*/ 72 w 94"/>
                <a:gd name="T11" fmla="*/ 40 h 71"/>
                <a:gd name="T12" fmla="*/ 70 w 94"/>
                <a:gd name="T13" fmla="*/ 36 h 71"/>
                <a:gd name="T14" fmla="*/ 65 w 94"/>
                <a:gd name="T15" fmla="*/ 31 h 71"/>
                <a:gd name="T16" fmla="*/ 59 w 94"/>
                <a:gd name="T17" fmla="*/ 26 h 71"/>
                <a:gd name="T18" fmla="*/ 56 w 94"/>
                <a:gd name="T19" fmla="*/ 24 h 71"/>
                <a:gd name="T20" fmla="*/ 46 w 94"/>
                <a:gd name="T21" fmla="*/ 18 h 71"/>
                <a:gd name="T22" fmla="*/ 39 w 94"/>
                <a:gd name="T23" fmla="*/ 15 h 71"/>
                <a:gd name="T24" fmla="*/ 36 w 94"/>
                <a:gd name="T25" fmla="*/ 13 h 71"/>
                <a:gd name="T26" fmla="*/ 33 w 94"/>
                <a:gd name="T27" fmla="*/ 12 h 71"/>
                <a:gd name="T28" fmla="*/ 25 w 94"/>
                <a:gd name="T29" fmla="*/ 9 h 71"/>
                <a:gd name="T30" fmla="*/ 19 w 94"/>
                <a:gd name="T31" fmla="*/ 7 h 71"/>
                <a:gd name="T32" fmla="*/ 14 w 94"/>
                <a:gd name="T33" fmla="*/ 6 h 71"/>
                <a:gd name="T34" fmla="*/ 8 w 94"/>
                <a:gd name="T35" fmla="*/ 6 h 71"/>
                <a:gd name="T36" fmla="*/ 3 w 94"/>
                <a:gd name="T37" fmla="*/ 6 h 71"/>
                <a:gd name="T38" fmla="*/ 0 w 94"/>
                <a:gd name="T39" fmla="*/ 4 h 71"/>
                <a:gd name="T40" fmla="*/ 3 w 94"/>
                <a:gd name="T41" fmla="*/ 2 h 71"/>
                <a:gd name="T42" fmla="*/ 7 w 94"/>
                <a:gd name="T43" fmla="*/ 1 h 71"/>
                <a:gd name="T44" fmla="*/ 15 w 94"/>
                <a:gd name="T45" fmla="*/ 1 h 71"/>
                <a:gd name="T46" fmla="*/ 21 w 94"/>
                <a:gd name="T47" fmla="*/ 3 h 71"/>
                <a:gd name="T48" fmla="*/ 26 w 94"/>
                <a:gd name="T49" fmla="*/ 5 h 71"/>
                <a:gd name="T50" fmla="*/ 35 w 94"/>
                <a:gd name="T51" fmla="*/ 8 h 71"/>
                <a:gd name="T52" fmla="*/ 37 w 94"/>
                <a:gd name="T53" fmla="*/ 9 h 71"/>
                <a:gd name="T54" fmla="*/ 41 w 94"/>
                <a:gd name="T55" fmla="*/ 10 h 71"/>
                <a:gd name="T56" fmla="*/ 48 w 94"/>
                <a:gd name="T57" fmla="*/ 14 h 71"/>
                <a:gd name="T58" fmla="*/ 59 w 94"/>
                <a:gd name="T59" fmla="*/ 20 h 71"/>
                <a:gd name="T60" fmla="*/ 61 w 94"/>
                <a:gd name="T61" fmla="*/ 22 h 71"/>
                <a:gd name="T62" fmla="*/ 68 w 94"/>
                <a:gd name="T63" fmla="*/ 27 h 71"/>
                <a:gd name="T64" fmla="*/ 73 w 94"/>
                <a:gd name="T65" fmla="*/ 34 h 71"/>
                <a:gd name="T66" fmla="*/ 76 w 94"/>
                <a:gd name="T67" fmla="*/ 37 h 71"/>
                <a:gd name="T68" fmla="*/ 81 w 94"/>
                <a:gd name="T69" fmla="*/ 45 h 71"/>
                <a:gd name="T70" fmla="*/ 84 w 94"/>
                <a:gd name="T71" fmla="*/ 49 h 71"/>
                <a:gd name="T72" fmla="*/ 89 w 94"/>
                <a:gd name="T73" fmla="*/ 57 h 71"/>
                <a:gd name="T74" fmla="*/ 93 w 94"/>
                <a:gd name="T75" fmla="*/ 68 h 71"/>
                <a:gd name="T76" fmla="*/ 92 w 94"/>
                <a:gd name="T77" fmla="*/ 71 h 71"/>
                <a:gd name="T78" fmla="*/ 91 w 94"/>
                <a:gd name="T7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 h="71">
                  <a:moveTo>
                    <a:pt x="91" y="71"/>
                  </a:moveTo>
                  <a:cubicBezTo>
                    <a:pt x="90" y="71"/>
                    <a:pt x="89" y="71"/>
                    <a:pt x="89" y="70"/>
                  </a:cubicBezTo>
                  <a:cubicBezTo>
                    <a:pt x="87" y="65"/>
                    <a:pt x="86" y="62"/>
                    <a:pt x="85" y="59"/>
                  </a:cubicBezTo>
                  <a:cubicBezTo>
                    <a:pt x="83" y="56"/>
                    <a:pt x="82" y="54"/>
                    <a:pt x="80" y="52"/>
                  </a:cubicBezTo>
                  <a:cubicBezTo>
                    <a:pt x="77" y="47"/>
                    <a:pt x="77" y="47"/>
                    <a:pt x="77" y="47"/>
                  </a:cubicBezTo>
                  <a:cubicBezTo>
                    <a:pt x="76" y="44"/>
                    <a:pt x="74" y="42"/>
                    <a:pt x="72" y="40"/>
                  </a:cubicBezTo>
                  <a:cubicBezTo>
                    <a:pt x="72" y="39"/>
                    <a:pt x="71" y="38"/>
                    <a:pt x="70" y="36"/>
                  </a:cubicBezTo>
                  <a:cubicBezTo>
                    <a:pt x="68" y="34"/>
                    <a:pt x="67" y="32"/>
                    <a:pt x="65" y="31"/>
                  </a:cubicBezTo>
                  <a:cubicBezTo>
                    <a:pt x="63" y="29"/>
                    <a:pt x="61" y="27"/>
                    <a:pt x="59" y="26"/>
                  </a:cubicBezTo>
                  <a:cubicBezTo>
                    <a:pt x="58" y="25"/>
                    <a:pt x="57" y="24"/>
                    <a:pt x="56" y="24"/>
                  </a:cubicBezTo>
                  <a:cubicBezTo>
                    <a:pt x="53" y="22"/>
                    <a:pt x="50" y="20"/>
                    <a:pt x="46" y="18"/>
                  </a:cubicBezTo>
                  <a:cubicBezTo>
                    <a:pt x="44" y="16"/>
                    <a:pt x="41" y="16"/>
                    <a:pt x="39" y="15"/>
                  </a:cubicBezTo>
                  <a:cubicBezTo>
                    <a:pt x="38" y="14"/>
                    <a:pt x="37" y="14"/>
                    <a:pt x="36" y="13"/>
                  </a:cubicBezTo>
                  <a:cubicBezTo>
                    <a:pt x="33" y="12"/>
                    <a:pt x="33" y="12"/>
                    <a:pt x="33" y="12"/>
                  </a:cubicBezTo>
                  <a:cubicBezTo>
                    <a:pt x="30" y="11"/>
                    <a:pt x="27" y="10"/>
                    <a:pt x="25" y="9"/>
                  </a:cubicBezTo>
                  <a:cubicBezTo>
                    <a:pt x="23" y="9"/>
                    <a:pt x="21" y="8"/>
                    <a:pt x="19" y="7"/>
                  </a:cubicBezTo>
                  <a:cubicBezTo>
                    <a:pt x="17" y="7"/>
                    <a:pt x="16" y="6"/>
                    <a:pt x="14" y="6"/>
                  </a:cubicBezTo>
                  <a:cubicBezTo>
                    <a:pt x="10" y="5"/>
                    <a:pt x="9" y="5"/>
                    <a:pt x="8" y="6"/>
                  </a:cubicBezTo>
                  <a:cubicBezTo>
                    <a:pt x="7" y="6"/>
                    <a:pt x="5" y="6"/>
                    <a:pt x="3" y="6"/>
                  </a:cubicBezTo>
                  <a:cubicBezTo>
                    <a:pt x="1" y="6"/>
                    <a:pt x="0" y="5"/>
                    <a:pt x="0" y="4"/>
                  </a:cubicBezTo>
                  <a:cubicBezTo>
                    <a:pt x="0" y="3"/>
                    <a:pt x="1" y="2"/>
                    <a:pt x="3" y="2"/>
                  </a:cubicBezTo>
                  <a:cubicBezTo>
                    <a:pt x="5" y="2"/>
                    <a:pt x="6" y="1"/>
                    <a:pt x="7" y="1"/>
                  </a:cubicBezTo>
                  <a:cubicBezTo>
                    <a:pt x="9" y="1"/>
                    <a:pt x="10" y="0"/>
                    <a:pt x="15" y="1"/>
                  </a:cubicBezTo>
                  <a:cubicBezTo>
                    <a:pt x="17" y="1"/>
                    <a:pt x="19" y="2"/>
                    <a:pt x="21" y="3"/>
                  </a:cubicBezTo>
                  <a:cubicBezTo>
                    <a:pt x="23" y="4"/>
                    <a:pt x="24" y="4"/>
                    <a:pt x="26" y="5"/>
                  </a:cubicBezTo>
                  <a:cubicBezTo>
                    <a:pt x="29" y="6"/>
                    <a:pt x="32" y="7"/>
                    <a:pt x="35" y="8"/>
                  </a:cubicBezTo>
                  <a:cubicBezTo>
                    <a:pt x="37" y="9"/>
                    <a:pt x="37" y="9"/>
                    <a:pt x="37" y="9"/>
                  </a:cubicBezTo>
                  <a:cubicBezTo>
                    <a:pt x="38" y="10"/>
                    <a:pt x="39" y="10"/>
                    <a:pt x="41" y="10"/>
                  </a:cubicBezTo>
                  <a:cubicBezTo>
                    <a:pt x="43" y="11"/>
                    <a:pt x="46" y="12"/>
                    <a:pt x="48" y="14"/>
                  </a:cubicBezTo>
                  <a:cubicBezTo>
                    <a:pt x="52" y="16"/>
                    <a:pt x="56" y="18"/>
                    <a:pt x="59" y="20"/>
                  </a:cubicBezTo>
                  <a:cubicBezTo>
                    <a:pt x="59" y="21"/>
                    <a:pt x="60" y="21"/>
                    <a:pt x="61" y="22"/>
                  </a:cubicBezTo>
                  <a:cubicBezTo>
                    <a:pt x="64" y="24"/>
                    <a:pt x="66" y="25"/>
                    <a:pt x="68" y="27"/>
                  </a:cubicBezTo>
                  <a:cubicBezTo>
                    <a:pt x="70" y="29"/>
                    <a:pt x="72" y="32"/>
                    <a:pt x="73" y="34"/>
                  </a:cubicBezTo>
                  <a:cubicBezTo>
                    <a:pt x="74" y="35"/>
                    <a:pt x="75" y="36"/>
                    <a:pt x="76" y="37"/>
                  </a:cubicBezTo>
                  <a:cubicBezTo>
                    <a:pt x="78" y="39"/>
                    <a:pt x="80" y="42"/>
                    <a:pt x="81" y="45"/>
                  </a:cubicBezTo>
                  <a:cubicBezTo>
                    <a:pt x="84" y="49"/>
                    <a:pt x="84" y="49"/>
                    <a:pt x="84" y="49"/>
                  </a:cubicBezTo>
                  <a:cubicBezTo>
                    <a:pt x="86" y="52"/>
                    <a:pt x="87" y="54"/>
                    <a:pt x="89" y="57"/>
                  </a:cubicBezTo>
                  <a:cubicBezTo>
                    <a:pt x="90" y="60"/>
                    <a:pt x="92" y="63"/>
                    <a:pt x="93" y="68"/>
                  </a:cubicBezTo>
                  <a:cubicBezTo>
                    <a:pt x="94" y="69"/>
                    <a:pt x="93" y="71"/>
                    <a:pt x="92" y="71"/>
                  </a:cubicBezTo>
                  <a:lnTo>
                    <a:pt x="91" y="7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3" name="íSlîḋe">
              <a:extLst>
                <a:ext uri="{FF2B5EF4-FFF2-40B4-BE49-F238E27FC236}">
                  <a16:creationId xmlns:a16="http://schemas.microsoft.com/office/drawing/2014/main" xmlns="" id="{4D52A4DD-D411-428F-A058-5FBFE0189DE7}"/>
                </a:ext>
              </a:extLst>
            </p:cNvPr>
            <p:cNvSpPr/>
            <p:nvPr/>
          </p:nvSpPr>
          <p:spPr bwMode="auto">
            <a:xfrm>
              <a:off x="9020876" y="2970092"/>
              <a:ext cx="266598" cy="155220"/>
            </a:xfrm>
            <a:custGeom>
              <a:avLst/>
              <a:gdLst>
                <a:gd name="T0" fmla="*/ 106 w 108"/>
                <a:gd name="T1" fmla="*/ 63 h 63"/>
                <a:gd name="T2" fmla="*/ 104 w 108"/>
                <a:gd name="T3" fmla="*/ 62 h 63"/>
                <a:gd name="T4" fmla="*/ 100 w 108"/>
                <a:gd name="T5" fmla="*/ 57 h 63"/>
                <a:gd name="T6" fmla="*/ 97 w 108"/>
                <a:gd name="T7" fmla="*/ 53 h 63"/>
                <a:gd name="T8" fmla="*/ 91 w 108"/>
                <a:gd name="T9" fmla="*/ 44 h 63"/>
                <a:gd name="T10" fmla="*/ 86 w 108"/>
                <a:gd name="T11" fmla="*/ 39 h 63"/>
                <a:gd name="T12" fmla="*/ 83 w 108"/>
                <a:gd name="T13" fmla="*/ 36 h 63"/>
                <a:gd name="T14" fmla="*/ 80 w 108"/>
                <a:gd name="T15" fmla="*/ 33 h 63"/>
                <a:gd name="T16" fmla="*/ 75 w 108"/>
                <a:gd name="T17" fmla="*/ 28 h 63"/>
                <a:gd name="T18" fmla="*/ 71 w 108"/>
                <a:gd name="T19" fmla="*/ 24 h 63"/>
                <a:gd name="T20" fmla="*/ 67 w 108"/>
                <a:gd name="T21" fmla="*/ 20 h 63"/>
                <a:gd name="T22" fmla="*/ 62 w 108"/>
                <a:gd name="T23" fmla="*/ 18 h 63"/>
                <a:gd name="T24" fmla="*/ 56 w 108"/>
                <a:gd name="T25" fmla="*/ 16 h 63"/>
                <a:gd name="T26" fmla="*/ 52 w 108"/>
                <a:gd name="T27" fmla="*/ 14 h 63"/>
                <a:gd name="T28" fmla="*/ 47 w 108"/>
                <a:gd name="T29" fmla="*/ 11 h 63"/>
                <a:gd name="T30" fmla="*/ 43 w 108"/>
                <a:gd name="T31" fmla="*/ 9 h 63"/>
                <a:gd name="T32" fmla="*/ 36 w 108"/>
                <a:gd name="T33" fmla="*/ 7 h 63"/>
                <a:gd name="T34" fmla="*/ 25 w 108"/>
                <a:gd name="T35" fmla="*/ 5 h 63"/>
                <a:gd name="T36" fmla="*/ 19 w 108"/>
                <a:gd name="T37" fmla="*/ 5 h 63"/>
                <a:gd name="T38" fmla="*/ 14 w 108"/>
                <a:gd name="T39" fmla="*/ 6 h 63"/>
                <a:gd name="T40" fmla="*/ 9 w 108"/>
                <a:gd name="T41" fmla="*/ 6 h 63"/>
                <a:gd name="T42" fmla="*/ 3 w 108"/>
                <a:gd name="T43" fmla="*/ 6 h 63"/>
                <a:gd name="T44" fmla="*/ 1 w 108"/>
                <a:gd name="T45" fmla="*/ 4 h 63"/>
                <a:gd name="T46" fmla="*/ 2 w 108"/>
                <a:gd name="T47" fmla="*/ 2 h 63"/>
                <a:gd name="T48" fmla="*/ 9 w 108"/>
                <a:gd name="T49" fmla="*/ 1 h 63"/>
                <a:gd name="T50" fmla="*/ 14 w 108"/>
                <a:gd name="T51" fmla="*/ 1 h 63"/>
                <a:gd name="T52" fmla="*/ 18 w 108"/>
                <a:gd name="T53" fmla="*/ 1 h 63"/>
                <a:gd name="T54" fmla="*/ 26 w 108"/>
                <a:gd name="T55" fmla="*/ 0 h 63"/>
                <a:gd name="T56" fmla="*/ 37 w 108"/>
                <a:gd name="T57" fmla="*/ 3 h 63"/>
                <a:gd name="T58" fmla="*/ 45 w 108"/>
                <a:gd name="T59" fmla="*/ 5 h 63"/>
                <a:gd name="T60" fmla="*/ 48 w 108"/>
                <a:gd name="T61" fmla="*/ 7 h 63"/>
                <a:gd name="T62" fmla="*/ 55 w 108"/>
                <a:gd name="T63" fmla="*/ 10 h 63"/>
                <a:gd name="T64" fmla="*/ 58 w 108"/>
                <a:gd name="T65" fmla="*/ 12 h 63"/>
                <a:gd name="T66" fmla="*/ 63 w 108"/>
                <a:gd name="T67" fmla="*/ 14 h 63"/>
                <a:gd name="T68" fmla="*/ 70 w 108"/>
                <a:gd name="T69" fmla="*/ 17 h 63"/>
                <a:gd name="T70" fmla="*/ 75 w 108"/>
                <a:gd name="T71" fmla="*/ 21 h 63"/>
                <a:gd name="T72" fmla="*/ 78 w 108"/>
                <a:gd name="T73" fmla="*/ 25 h 63"/>
                <a:gd name="T74" fmla="*/ 84 w 108"/>
                <a:gd name="T75" fmla="*/ 30 h 63"/>
                <a:gd name="T76" fmla="*/ 86 w 108"/>
                <a:gd name="T77" fmla="*/ 33 h 63"/>
                <a:gd name="T78" fmla="*/ 89 w 108"/>
                <a:gd name="T79" fmla="*/ 36 h 63"/>
                <a:gd name="T80" fmla="*/ 94 w 108"/>
                <a:gd name="T81" fmla="*/ 41 h 63"/>
                <a:gd name="T82" fmla="*/ 101 w 108"/>
                <a:gd name="T83" fmla="*/ 51 h 63"/>
                <a:gd name="T84" fmla="*/ 104 w 108"/>
                <a:gd name="T85" fmla="*/ 54 h 63"/>
                <a:gd name="T86" fmla="*/ 108 w 108"/>
                <a:gd name="T87" fmla="*/ 60 h 63"/>
                <a:gd name="T88" fmla="*/ 107 w 108"/>
                <a:gd name="T89" fmla="*/ 63 h 63"/>
                <a:gd name="T90" fmla="*/ 106 w 108"/>
                <a:gd name="T9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8" h="63">
                  <a:moveTo>
                    <a:pt x="106" y="63"/>
                  </a:moveTo>
                  <a:cubicBezTo>
                    <a:pt x="105" y="63"/>
                    <a:pt x="104" y="63"/>
                    <a:pt x="104" y="62"/>
                  </a:cubicBezTo>
                  <a:cubicBezTo>
                    <a:pt x="103" y="60"/>
                    <a:pt x="101" y="58"/>
                    <a:pt x="100" y="57"/>
                  </a:cubicBezTo>
                  <a:cubicBezTo>
                    <a:pt x="99" y="55"/>
                    <a:pt x="98" y="54"/>
                    <a:pt x="97" y="53"/>
                  </a:cubicBezTo>
                  <a:cubicBezTo>
                    <a:pt x="95" y="50"/>
                    <a:pt x="93" y="47"/>
                    <a:pt x="91" y="44"/>
                  </a:cubicBezTo>
                  <a:cubicBezTo>
                    <a:pt x="89" y="42"/>
                    <a:pt x="88" y="41"/>
                    <a:pt x="86" y="39"/>
                  </a:cubicBezTo>
                  <a:cubicBezTo>
                    <a:pt x="85" y="38"/>
                    <a:pt x="84" y="37"/>
                    <a:pt x="83" y="36"/>
                  </a:cubicBezTo>
                  <a:cubicBezTo>
                    <a:pt x="82" y="35"/>
                    <a:pt x="81" y="34"/>
                    <a:pt x="80" y="33"/>
                  </a:cubicBezTo>
                  <a:cubicBezTo>
                    <a:pt x="79" y="31"/>
                    <a:pt x="77" y="30"/>
                    <a:pt x="75" y="28"/>
                  </a:cubicBezTo>
                  <a:cubicBezTo>
                    <a:pt x="74" y="27"/>
                    <a:pt x="72" y="26"/>
                    <a:pt x="71" y="24"/>
                  </a:cubicBezTo>
                  <a:cubicBezTo>
                    <a:pt x="70" y="23"/>
                    <a:pt x="68" y="21"/>
                    <a:pt x="67" y="20"/>
                  </a:cubicBezTo>
                  <a:cubicBezTo>
                    <a:pt x="65" y="19"/>
                    <a:pt x="64" y="19"/>
                    <a:pt x="62" y="18"/>
                  </a:cubicBezTo>
                  <a:cubicBezTo>
                    <a:pt x="60" y="18"/>
                    <a:pt x="58" y="17"/>
                    <a:pt x="56" y="16"/>
                  </a:cubicBezTo>
                  <a:cubicBezTo>
                    <a:pt x="55" y="16"/>
                    <a:pt x="54" y="15"/>
                    <a:pt x="52" y="14"/>
                  </a:cubicBezTo>
                  <a:cubicBezTo>
                    <a:pt x="50" y="13"/>
                    <a:pt x="49" y="12"/>
                    <a:pt x="47" y="11"/>
                  </a:cubicBezTo>
                  <a:cubicBezTo>
                    <a:pt x="45" y="11"/>
                    <a:pt x="44" y="10"/>
                    <a:pt x="43" y="9"/>
                  </a:cubicBezTo>
                  <a:cubicBezTo>
                    <a:pt x="41" y="8"/>
                    <a:pt x="38" y="8"/>
                    <a:pt x="36" y="7"/>
                  </a:cubicBezTo>
                  <a:cubicBezTo>
                    <a:pt x="33" y="6"/>
                    <a:pt x="29" y="5"/>
                    <a:pt x="25" y="5"/>
                  </a:cubicBezTo>
                  <a:cubicBezTo>
                    <a:pt x="23" y="4"/>
                    <a:pt x="21" y="5"/>
                    <a:pt x="19" y="5"/>
                  </a:cubicBezTo>
                  <a:cubicBezTo>
                    <a:pt x="17" y="6"/>
                    <a:pt x="15" y="6"/>
                    <a:pt x="14" y="6"/>
                  </a:cubicBezTo>
                  <a:cubicBezTo>
                    <a:pt x="12" y="6"/>
                    <a:pt x="10" y="6"/>
                    <a:pt x="9" y="6"/>
                  </a:cubicBezTo>
                  <a:cubicBezTo>
                    <a:pt x="7" y="5"/>
                    <a:pt x="7" y="5"/>
                    <a:pt x="3" y="6"/>
                  </a:cubicBezTo>
                  <a:cubicBezTo>
                    <a:pt x="2" y="6"/>
                    <a:pt x="1" y="6"/>
                    <a:pt x="1" y="4"/>
                  </a:cubicBezTo>
                  <a:cubicBezTo>
                    <a:pt x="0" y="3"/>
                    <a:pt x="1" y="2"/>
                    <a:pt x="2" y="2"/>
                  </a:cubicBezTo>
                  <a:cubicBezTo>
                    <a:pt x="6" y="1"/>
                    <a:pt x="7" y="1"/>
                    <a:pt x="9" y="1"/>
                  </a:cubicBezTo>
                  <a:cubicBezTo>
                    <a:pt x="10" y="1"/>
                    <a:pt x="12" y="1"/>
                    <a:pt x="14" y="1"/>
                  </a:cubicBezTo>
                  <a:cubicBezTo>
                    <a:pt x="15" y="1"/>
                    <a:pt x="17" y="1"/>
                    <a:pt x="18" y="1"/>
                  </a:cubicBezTo>
                  <a:cubicBezTo>
                    <a:pt x="20" y="0"/>
                    <a:pt x="23" y="0"/>
                    <a:pt x="26" y="0"/>
                  </a:cubicBezTo>
                  <a:cubicBezTo>
                    <a:pt x="30" y="1"/>
                    <a:pt x="34" y="2"/>
                    <a:pt x="37" y="3"/>
                  </a:cubicBezTo>
                  <a:cubicBezTo>
                    <a:pt x="40" y="3"/>
                    <a:pt x="42" y="4"/>
                    <a:pt x="45" y="5"/>
                  </a:cubicBezTo>
                  <a:cubicBezTo>
                    <a:pt x="46" y="6"/>
                    <a:pt x="47" y="6"/>
                    <a:pt x="48" y="7"/>
                  </a:cubicBezTo>
                  <a:cubicBezTo>
                    <a:pt x="51" y="8"/>
                    <a:pt x="53" y="9"/>
                    <a:pt x="55" y="10"/>
                  </a:cubicBezTo>
                  <a:cubicBezTo>
                    <a:pt x="56" y="11"/>
                    <a:pt x="57" y="12"/>
                    <a:pt x="58" y="12"/>
                  </a:cubicBezTo>
                  <a:cubicBezTo>
                    <a:pt x="60" y="13"/>
                    <a:pt x="61" y="13"/>
                    <a:pt x="63" y="14"/>
                  </a:cubicBezTo>
                  <a:cubicBezTo>
                    <a:pt x="65" y="14"/>
                    <a:pt x="67" y="15"/>
                    <a:pt x="70" y="17"/>
                  </a:cubicBezTo>
                  <a:cubicBezTo>
                    <a:pt x="71" y="18"/>
                    <a:pt x="73" y="20"/>
                    <a:pt x="75" y="21"/>
                  </a:cubicBezTo>
                  <a:cubicBezTo>
                    <a:pt x="76" y="22"/>
                    <a:pt x="77" y="24"/>
                    <a:pt x="78" y="25"/>
                  </a:cubicBezTo>
                  <a:cubicBezTo>
                    <a:pt x="80" y="26"/>
                    <a:pt x="82" y="28"/>
                    <a:pt x="84" y="30"/>
                  </a:cubicBezTo>
                  <a:cubicBezTo>
                    <a:pt x="84" y="31"/>
                    <a:pt x="85" y="32"/>
                    <a:pt x="86" y="33"/>
                  </a:cubicBezTo>
                  <a:cubicBezTo>
                    <a:pt x="87" y="34"/>
                    <a:pt x="88" y="35"/>
                    <a:pt x="89" y="36"/>
                  </a:cubicBezTo>
                  <a:cubicBezTo>
                    <a:pt x="91" y="37"/>
                    <a:pt x="93" y="39"/>
                    <a:pt x="94" y="41"/>
                  </a:cubicBezTo>
                  <a:cubicBezTo>
                    <a:pt x="97" y="45"/>
                    <a:pt x="99" y="48"/>
                    <a:pt x="101" y="51"/>
                  </a:cubicBezTo>
                  <a:cubicBezTo>
                    <a:pt x="102" y="52"/>
                    <a:pt x="103" y="53"/>
                    <a:pt x="104" y="54"/>
                  </a:cubicBezTo>
                  <a:cubicBezTo>
                    <a:pt x="105" y="56"/>
                    <a:pt x="106" y="58"/>
                    <a:pt x="108" y="60"/>
                  </a:cubicBezTo>
                  <a:cubicBezTo>
                    <a:pt x="108" y="61"/>
                    <a:pt x="108" y="63"/>
                    <a:pt x="107" y="63"/>
                  </a:cubicBezTo>
                  <a:cubicBezTo>
                    <a:pt x="106" y="63"/>
                    <a:pt x="106" y="63"/>
                    <a:pt x="106" y="63"/>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4" name="ïš1idé">
              <a:extLst>
                <a:ext uri="{FF2B5EF4-FFF2-40B4-BE49-F238E27FC236}">
                  <a16:creationId xmlns:a16="http://schemas.microsoft.com/office/drawing/2014/main" xmlns="" id="{863E86DE-8813-49E9-85CF-BDA79AEA91F4}"/>
                </a:ext>
              </a:extLst>
            </p:cNvPr>
            <p:cNvSpPr/>
            <p:nvPr/>
          </p:nvSpPr>
          <p:spPr bwMode="auto">
            <a:xfrm>
              <a:off x="8977035" y="3031706"/>
              <a:ext cx="251194" cy="157589"/>
            </a:xfrm>
            <a:custGeom>
              <a:avLst/>
              <a:gdLst>
                <a:gd name="T0" fmla="*/ 99 w 102"/>
                <a:gd name="T1" fmla="*/ 64 h 64"/>
                <a:gd name="T2" fmla="*/ 97 w 102"/>
                <a:gd name="T3" fmla="*/ 63 h 64"/>
                <a:gd name="T4" fmla="*/ 94 w 102"/>
                <a:gd name="T5" fmla="*/ 58 h 64"/>
                <a:gd name="T6" fmla="*/ 91 w 102"/>
                <a:gd name="T7" fmla="*/ 54 h 64"/>
                <a:gd name="T8" fmla="*/ 90 w 102"/>
                <a:gd name="T9" fmla="*/ 50 h 64"/>
                <a:gd name="T10" fmla="*/ 87 w 102"/>
                <a:gd name="T11" fmla="*/ 44 h 64"/>
                <a:gd name="T12" fmla="*/ 85 w 102"/>
                <a:gd name="T13" fmla="*/ 41 h 64"/>
                <a:gd name="T14" fmla="*/ 81 w 102"/>
                <a:gd name="T15" fmla="*/ 35 h 64"/>
                <a:gd name="T16" fmla="*/ 73 w 102"/>
                <a:gd name="T17" fmla="*/ 27 h 64"/>
                <a:gd name="T18" fmla="*/ 68 w 102"/>
                <a:gd name="T19" fmla="*/ 25 h 64"/>
                <a:gd name="T20" fmla="*/ 63 w 102"/>
                <a:gd name="T21" fmla="*/ 22 h 64"/>
                <a:gd name="T22" fmla="*/ 62 w 102"/>
                <a:gd name="T23" fmla="*/ 21 h 64"/>
                <a:gd name="T24" fmla="*/ 54 w 102"/>
                <a:gd name="T25" fmla="*/ 17 h 64"/>
                <a:gd name="T26" fmla="*/ 44 w 102"/>
                <a:gd name="T27" fmla="*/ 13 h 64"/>
                <a:gd name="T28" fmla="*/ 40 w 102"/>
                <a:gd name="T29" fmla="*/ 10 h 64"/>
                <a:gd name="T30" fmla="*/ 35 w 102"/>
                <a:gd name="T31" fmla="*/ 8 h 64"/>
                <a:gd name="T32" fmla="*/ 24 w 102"/>
                <a:gd name="T33" fmla="*/ 6 h 64"/>
                <a:gd name="T34" fmla="*/ 18 w 102"/>
                <a:gd name="T35" fmla="*/ 6 h 64"/>
                <a:gd name="T36" fmla="*/ 13 w 102"/>
                <a:gd name="T37" fmla="*/ 6 h 64"/>
                <a:gd name="T38" fmla="*/ 8 w 102"/>
                <a:gd name="T39" fmla="*/ 5 h 64"/>
                <a:gd name="T40" fmla="*/ 2 w 102"/>
                <a:gd name="T41" fmla="*/ 5 h 64"/>
                <a:gd name="T42" fmla="*/ 0 w 102"/>
                <a:gd name="T43" fmla="*/ 3 h 64"/>
                <a:gd name="T44" fmla="*/ 2 w 102"/>
                <a:gd name="T45" fmla="*/ 0 h 64"/>
                <a:gd name="T46" fmla="*/ 9 w 102"/>
                <a:gd name="T47" fmla="*/ 1 h 64"/>
                <a:gd name="T48" fmla="*/ 13 w 102"/>
                <a:gd name="T49" fmla="*/ 1 h 64"/>
                <a:gd name="T50" fmla="*/ 17 w 102"/>
                <a:gd name="T51" fmla="*/ 1 h 64"/>
                <a:gd name="T52" fmla="*/ 25 w 102"/>
                <a:gd name="T53" fmla="*/ 1 h 64"/>
                <a:gd name="T54" fmla="*/ 36 w 102"/>
                <a:gd name="T55" fmla="*/ 4 h 64"/>
                <a:gd name="T56" fmla="*/ 42 w 102"/>
                <a:gd name="T57" fmla="*/ 6 h 64"/>
                <a:gd name="T58" fmla="*/ 46 w 102"/>
                <a:gd name="T59" fmla="*/ 8 h 64"/>
                <a:gd name="T60" fmla="*/ 56 w 102"/>
                <a:gd name="T61" fmla="*/ 13 h 64"/>
                <a:gd name="T62" fmla="*/ 64 w 102"/>
                <a:gd name="T63" fmla="*/ 17 h 64"/>
                <a:gd name="T64" fmla="*/ 66 w 102"/>
                <a:gd name="T65" fmla="*/ 18 h 64"/>
                <a:gd name="T66" fmla="*/ 70 w 102"/>
                <a:gd name="T67" fmla="*/ 20 h 64"/>
                <a:gd name="T68" fmla="*/ 76 w 102"/>
                <a:gd name="T69" fmla="*/ 24 h 64"/>
                <a:gd name="T70" fmla="*/ 84 w 102"/>
                <a:gd name="T71" fmla="*/ 32 h 64"/>
                <a:gd name="T72" fmla="*/ 89 w 102"/>
                <a:gd name="T73" fmla="*/ 39 h 64"/>
                <a:gd name="T74" fmla="*/ 91 w 102"/>
                <a:gd name="T75" fmla="*/ 41 h 64"/>
                <a:gd name="T76" fmla="*/ 94 w 102"/>
                <a:gd name="T77" fmla="*/ 48 h 64"/>
                <a:gd name="T78" fmla="*/ 95 w 102"/>
                <a:gd name="T79" fmla="*/ 52 h 64"/>
                <a:gd name="T80" fmla="*/ 98 w 102"/>
                <a:gd name="T81" fmla="*/ 55 h 64"/>
                <a:gd name="T82" fmla="*/ 101 w 102"/>
                <a:gd name="T83" fmla="*/ 61 h 64"/>
                <a:gd name="T84" fmla="*/ 100 w 102"/>
                <a:gd name="T85" fmla="*/ 64 h 64"/>
                <a:gd name="T86" fmla="*/ 99 w 102"/>
                <a:gd name="T8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64">
                  <a:moveTo>
                    <a:pt x="99" y="64"/>
                  </a:moveTo>
                  <a:cubicBezTo>
                    <a:pt x="98" y="64"/>
                    <a:pt x="97" y="64"/>
                    <a:pt x="97" y="63"/>
                  </a:cubicBezTo>
                  <a:cubicBezTo>
                    <a:pt x="96" y="61"/>
                    <a:pt x="95" y="60"/>
                    <a:pt x="94" y="58"/>
                  </a:cubicBezTo>
                  <a:cubicBezTo>
                    <a:pt x="93" y="56"/>
                    <a:pt x="92" y="55"/>
                    <a:pt x="91" y="54"/>
                  </a:cubicBezTo>
                  <a:cubicBezTo>
                    <a:pt x="91" y="52"/>
                    <a:pt x="90" y="51"/>
                    <a:pt x="90" y="50"/>
                  </a:cubicBezTo>
                  <a:cubicBezTo>
                    <a:pt x="89" y="48"/>
                    <a:pt x="88" y="46"/>
                    <a:pt x="87" y="44"/>
                  </a:cubicBezTo>
                  <a:cubicBezTo>
                    <a:pt x="86" y="43"/>
                    <a:pt x="86" y="42"/>
                    <a:pt x="85" y="41"/>
                  </a:cubicBezTo>
                  <a:cubicBezTo>
                    <a:pt x="84" y="39"/>
                    <a:pt x="82" y="37"/>
                    <a:pt x="81" y="35"/>
                  </a:cubicBezTo>
                  <a:cubicBezTo>
                    <a:pt x="79" y="33"/>
                    <a:pt x="76" y="30"/>
                    <a:pt x="73" y="27"/>
                  </a:cubicBezTo>
                  <a:cubicBezTo>
                    <a:pt x="72" y="26"/>
                    <a:pt x="70" y="25"/>
                    <a:pt x="68" y="25"/>
                  </a:cubicBezTo>
                  <a:cubicBezTo>
                    <a:pt x="66" y="24"/>
                    <a:pt x="65" y="23"/>
                    <a:pt x="63" y="22"/>
                  </a:cubicBezTo>
                  <a:cubicBezTo>
                    <a:pt x="62" y="21"/>
                    <a:pt x="62" y="21"/>
                    <a:pt x="62" y="21"/>
                  </a:cubicBezTo>
                  <a:cubicBezTo>
                    <a:pt x="59" y="19"/>
                    <a:pt x="57" y="18"/>
                    <a:pt x="54" y="17"/>
                  </a:cubicBezTo>
                  <a:cubicBezTo>
                    <a:pt x="51" y="15"/>
                    <a:pt x="48" y="14"/>
                    <a:pt x="44" y="13"/>
                  </a:cubicBezTo>
                  <a:cubicBezTo>
                    <a:pt x="43" y="12"/>
                    <a:pt x="41" y="11"/>
                    <a:pt x="40" y="10"/>
                  </a:cubicBezTo>
                  <a:cubicBezTo>
                    <a:pt x="38" y="9"/>
                    <a:pt x="36" y="8"/>
                    <a:pt x="35" y="8"/>
                  </a:cubicBezTo>
                  <a:cubicBezTo>
                    <a:pt x="31" y="7"/>
                    <a:pt x="27" y="6"/>
                    <a:pt x="24" y="6"/>
                  </a:cubicBezTo>
                  <a:cubicBezTo>
                    <a:pt x="22" y="5"/>
                    <a:pt x="20" y="5"/>
                    <a:pt x="18" y="6"/>
                  </a:cubicBezTo>
                  <a:cubicBezTo>
                    <a:pt x="16" y="6"/>
                    <a:pt x="14" y="6"/>
                    <a:pt x="13" y="6"/>
                  </a:cubicBezTo>
                  <a:cubicBezTo>
                    <a:pt x="11" y="6"/>
                    <a:pt x="9" y="5"/>
                    <a:pt x="8" y="5"/>
                  </a:cubicBezTo>
                  <a:cubicBezTo>
                    <a:pt x="6" y="5"/>
                    <a:pt x="6" y="5"/>
                    <a:pt x="2" y="5"/>
                  </a:cubicBezTo>
                  <a:cubicBezTo>
                    <a:pt x="1" y="5"/>
                    <a:pt x="0" y="4"/>
                    <a:pt x="0" y="3"/>
                  </a:cubicBezTo>
                  <a:cubicBezTo>
                    <a:pt x="0" y="1"/>
                    <a:pt x="1" y="0"/>
                    <a:pt x="2" y="0"/>
                  </a:cubicBezTo>
                  <a:cubicBezTo>
                    <a:pt x="6" y="0"/>
                    <a:pt x="7" y="0"/>
                    <a:pt x="9" y="1"/>
                  </a:cubicBezTo>
                  <a:cubicBezTo>
                    <a:pt x="10" y="1"/>
                    <a:pt x="11" y="1"/>
                    <a:pt x="13" y="1"/>
                  </a:cubicBezTo>
                  <a:cubicBezTo>
                    <a:pt x="14" y="1"/>
                    <a:pt x="16" y="1"/>
                    <a:pt x="17" y="1"/>
                  </a:cubicBezTo>
                  <a:cubicBezTo>
                    <a:pt x="20" y="1"/>
                    <a:pt x="22" y="1"/>
                    <a:pt x="25" y="1"/>
                  </a:cubicBezTo>
                  <a:cubicBezTo>
                    <a:pt x="28" y="2"/>
                    <a:pt x="32" y="3"/>
                    <a:pt x="36" y="4"/>
                  </a:cubicBezTo>
                  <a:cubicBezTo>
                    <a:pt x="38" y="4"/>
                    <a:pt x="40" y="5"/>
                    <a:pt x="42" y="6"/>
                  </a:cubicBezTo>
                  <a:cubicBezTo>
                    <a:pt x="43" y="7"/>
                    <a:pt x="45" y="8"/>
                    <a:pt x="46" y="8"/>
                  </a:cubicBezTo>
                  <a:cubicBezTo>
                    <a:pt x="50" y="10"/>
                    <a:pt x="53" y="11"/>
                    <a:pt x="56" y="13"/>
                  </a:cubicBezTo>
                  <a:cubicBezTo>
                    <a:pt x="59" y="14"/>
                    <a:pt x="62" y="16"/>
                    <a:pt x="64" y="17"/>
                  </a:cubicBezTo>
                  <a:cubicBezTo>
                    <a:pt x="66" y="18"/>
                    <a:pt x="66" y="18"/>
                    <a:pt x="66" y="18"/>
                  </a:cubicBezTo>
                  <a:cubicBezTo>
                    <a:pt x="67" y="19"/>
                    <a:pt x="68" y="20"/>
                    <a:pt x="70" y="20"/>
                  </a:cubicBezTo>
                  <a:cubicBezTo>
                    <a:pt x="72" y="21"/>
                    <a:pt x="74" y="22"/>
                    <a:pt x="76" y="24"/>
                  </a:cubicBezTo>
                  <a:cubicBezTo>
                    <a:pt x="79" y="26"/>
                    <a:pt x="82" y="29"/>
                    <a:pt x="84" y="32"/>
                  </a:cubicBezTo>
                  <a:cubicBezTo>
                    <a:pt x="86" y="34"/>
                    <a:pt x="87" y="36"/>
                    <a:pt x="89" y="39"/>
                  </a:cubicBezTo>
                  <a:cubicBezTo>
                    <a:pt x="89" y="40"/>
                    <a:pt x="90" y="40"/>
                    <a:pt x="91" y="41"/>
                  </a:cubicBezTo>
                  <a:cubicBezTo>
                    <a:pt x="92" y="43"/>
                    <a:pt x="93" y="46"/>
                    <a:pt x="94" y="48"/>
                  </a:cubicBezTo>
                  <a:cubicBezTo>
                    <a:pt x="94" y="49"/>
                    <a:pt x="95" y="50"/>
                    <a:pt x="95" y="52"/>
                  </a:cubicBezTo>
                  <a:cubicBezTo>
                    <a:pt x="96" y="53"/>
                    <a:pt x="97" y="54"/>
                    <a:pt x="98" y="55"/>
                  </a:cubicBezTo>
                  <a:cubicBezTo>
                    <a:pt x="99" y="57"/>
                    <a:pt x="101" y="59"/>
                    <a:pt x="101" y="61"/>
                  </a:cubicBezTo>
                  <a:cubicBezTo>
                    <a:pt x="102" y="63"/>
                    <a:pt x="101" y="64"/>
                    <a:pt x="100" y="64"/>
                  </a:cubicBezTo>
                  <a:lnTo>
                    <a:pt x="99" y="64"/>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5" name="ïšľiḋè">
              <a:extLst>
                <a:ext uri="{FF2B5EF4-FFF2-40B4-BE49-F238E27FC236}">
                  <a16:creationId xmlns:a16="http://schemas.microsoft.com/office/drawing/2014/main" xmlns="" id="{2B0EED6A-34E4-4DD7-A877-A412D0306241}"/>
                </a:ext>
              </a:extLst>
            </p:cNvPr>
            <p:cNvSpPr/>
            <p:nvPr/>
          </p:nvSpPr>
          <p:spPr bwMode="auto">
            <a:xfrm>
              <a:off x="8920160" y="3100429"/>
              <a:ext cx="231052" cy="164699"/>
            </a:xfrm>
            <a:custGeom>
              <a:avLst/>
              <a:gdLst>
                <a:gd name="T0" fmla="*/ 92 w 94"/>
                <a:gd name="T1" fmla="*/ 67 h 67"/>
                <a:gd name="T2" fmla="*/ 90 w 94"/>
                <a:gd name="T3" fmla="*/ 65 h 67"/>
                <a:gd name="T4" fmla="*/ 89 w 94"/>
                <a:gd name="T5" fmla="*/ 64 h 67"/>
                <a:gd name="T6" fmla="*/ 87 w 94"/>
                <a:gd name="T7" fmla="*/ 55 h 67"/>
                <a:gd name="T8" fmla="*/ 83 w 94"/>
                <a:gd name="T9" fmla="*/ 46 h 67"/>
                <a:gd name="T10" fmla="*/ 81 w 94"/>
                <a:gd name="T11" fmla="*/ 41 h 67"/>
                <a:gd name="T12" fmla="*/ 78 w 94"/>
                <a:gd name="T13" fmla="*/ 36 h 67"/>
                <a:gd name="T14" fmla="*/ 70 w 94"/>
                <a:gd name="T15" fmla="*/ 29 h 67"/>
                <a:gd name="T16" fmla="*/ 66 w 94"/>
                <a:gd name="T17" fmla="*/ 26 h 67"/>
                <a:gd name="T18" fmla="*/ 61 w 94"/>
                <a:gd name="T19" fmla="*/ 23 h 67"/>
                <a:gd name="T20" fmla="*/ 52 w 94"/>
                <a:gd name="T21" fmla="*/ 18 h 67"/>
                <a:gd name="T22" fmla="*/ 49 w 94"/>
                <a:gd name="T23" fmla="*/ 16 h 67"/>
                <a:gd name="T24" fmla="*/ 43 w 94"/>
                <a:gd name="T25" fmla="*/ 13 h 67"/>
                <a:gd name="T26" fmla="*/ 39 w 94"/>
                <a:gd name="T27" fmla="*/ 11 h 67"/>
                <a:gd name="T28" fmla="*/ 33 w 94"/>
                <a:gd name="T29" fmla="*/ 9 h 67"/>
                <a:gd name="T30" fmla="*/ 23 w 94"/>
                <a:gd name="T31" fmla="*/ 6 h 67"/>
                <a:gd name="T32" fmla="*/ 16 w 94"/>
                <a:gd name="T33" fmla="*/ 5 h 67"/>
                <a:gd name="T34" fmla="*/ 12 w 94"/>
                <a:gd name="T35" fmla="*/ 5 h 67"/>
                <a:gd name="T36" fmla="*/ 9 w 94"/>
                <a:gd name="T37" fmla="*/ 5 h 67"/>
                <a:gd name="T38" fmla="*/ 2 w 94"/>
                <a:gd name="T39" fmla="*/ 4 h 67"/>
                <a:gd name="T40" fmla="*/ 0 w 94"/>
                <a:gd name="T41" fmla="*/ 2 h 67"/>
                <a:gd name="T42" fmla="*/ 2 w 94"/>
                <a:gd name="T43" fmla="*/ 0 h 67"/>
                <a:gd name="T44" fmla="*/ 2 w 94"/>
                <a:gd name="T45" fmla="*/ 0 h 67"/>
                <a:gd name="T46" fmla="*/ 9 w 94"/>
                <a:gd name="T47" fmla="*/ 0 h 67"/>
                <a:gd name="T48" fmla="*/ 13 w 94"/>
                <a:gd name="T49" fmla="*/ 1 h 67"/>
                <a:gd name="T50" fmla="*/ 16 w 94"/>
                <a:gd name="T51" fmla="*/ 1 h 67"/>
                <a:gd name="T52" fmla="*/ 24 w 94"/>
                <a:gd name="T53" fmla="*/ 2 h 67"/>
                <a:gd name="T54" fmla="*/ 34 w 94"/>
                <a:gd name="T55" fmla="*/ 5 h 67"/>
                <a:gd name="T56" fmla="*/ 41 w 94"/>
                <a:gd name="T57" fmla="*/ 7 h 67"/>
                <a:gd name="T58" fmla="*/ 45 w 94"/>
                <a:gd name="T59" fmla="*/ 9 h 67"/>
                <a:gd name="T60" fmla="*/ 52 w 94"/>
                <a:gd name="T61" fmla="*/ 13 h 67"/>
                <a:gd name="T62" fmla="*/ 54 w 94"/>
                <a:gd name="T63" fmla="*/ 14 h 67"/>
                <a:gd name="T64" fmla="*/ 64 w 94"/>
                <a:gd name="T65" fmla="*/ 20 h 67"/>
                <a:gd name="T66" fmla="*/ 67 w 94"/>
                <a:gd name="T67" fmla="*/ 22 h 67"/>
                <a:gd name="T68" fmla="*/ 73 w 94"/>
                <a:gd name="T69" fmla="*/ 25 h 67"/>
                <a:gd name="T70" fmla="*/ 81 w 94"/>
                <a:gd name="T71" fmla="*/ 33 h 67"/>
                <a:gd name="T72" fmla="*/ 85 w 94"/>
                <a:gd name="T73" fmla="*/ 40 h 67"/>
                <a:gd name="T74" fmla="*/ 87 w 94"/>
                <a:gd name="T75" fmla="*/ 43 h 67"/>
                <a:gd name="T76" fmla="*/ 91 w 94"/>
                <a:gd name="T77" fmla="*/ 53 h 67"/>
                <a:gd name="T78" fmla="*/ 94 w 94"/>
                <a:gd name="T79" fmla="*/ 63 h 67"/>
                <a:gd name="T80" fmla="*/ 94 w 94"/>
                <a:gd name="T81" fmla="*/ 64 h 67"/>
                <a:gd name="T82" fmla="*/ 92 w 94"/>
                <a:gd name="T8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7">
                  <a:moveTo>
                    <a:pt x="92" y="67"/>
                  </a:moveTo>
                  <a:cubicBezTo>
                    <a:pt x="91" y="67"/>
                    <a:pt x="90" y="66"/>
                    <a:pt x="90" y="65"/>
                  </a:cubicBezTo>
                  <a:cubicBezTo>
                    <a:pt x="89" y="64"/>
                    <a:pt x="89" y="64"/>
                    <a:pt x="89" y="64"/>
                  </a:cubicBezTo>
                  <a:cubicBezTo>
                    <a:pt x="89" y="61"/>
                    <a:pt x="88" y="58"/>
                    <a:pt x="87" y="55"/>
                  </a:cubicBezTo>
                  <a:cubicBezTo>
                    <a:pt x="86" y="52"/>
                    <a:pt x="84" y="49"/>
                    <a:pt x="83" y="46"/>
                  </a:cubicBezTo>
                  <a:cubicBezTo>
                    <a:pt x="82" y="44"/>
                    <a:pt x="81" y="43"/>
                    <a:pt x="81" y="41"/>
                  </a:cubicBezTo>
                  <a:cubicBezTo>
                    <a:pt x="80" y="39"/>
                    <a:pt x="79" y="38"/>
                    <a:pt x="78" y="36"/>
                  </a:cubicBezTo>
                  <a:cubicBezTo>
                    <a:pt x="76" y="34"/>
                    <a:pt x="73" y="31"/>
                    <a:pt x="70" y="29"/>
                  </a:cubicBezTo>
                  <a:cubicBezTo>
                    <a:pt x="69" y="27"/>
                    <a:pt x="67" y="27"/>
                    <a:pt x="66" y="26"/>
                  </a:cubicBezTo>
                  <a:cubicBezTo>
                    <a:pt x="64" y="25"/>
                    <a:pt x="63" y="24"/>
                    <a:pt x="61" y="23"/>
                  </a:cubicBezTo>
                  <a:cubicBezTo>
                    <a:pt x="58" y="22"/>
                    <a:pt x="55" y="20"/>
                    <a:pt x="52" y="18"/>
                  </a:cubicBezTo>
                  <a:cubicBezTo>
                    <a:pt x="51" y="17"/>
                    <a:pt x="50" y="17"/>
                    <a:pt x="49" y="16"/>
                  </a:cubicBezTo>
                  <a:cubicBezTo>
                    <a:pt x="47" y="15"/>
                    <a:pt x="45" y="14"/>
                    <a:pt x="43" y="13"/>
                  </a:cubicBezTo>
                  <a:cubicBezTo>
                    <a:pt x="41" y="13"/>
                    <a:pt x="40" y="12"/>
                    <a:pt x="39" y="11"/>
                  </a:cubicBezTo>
                  <a:cubicBezTo>
                    <a:pt x="37" y="10"/>
                    <a:pt x="35" y="10"/>
                    <a:pt x="33" y="9"/>
                  </a:cubicBezTo>
                  <a:cubicBezTo>
                    <a:pt x="30" y="8"/>
                    <a:pt x="26" y="7"/>
                    <a:pt x="23" y="6"/>
                  </a:cubicBezTo>
                  <a:cubicBezTo>
                    <a:pt x="20" y="6"/>
                    <a:pt x="18" y="6"/>
                    <a:pt x="16" y="5"/>
                  </a:cubicBezTo>
                  <a:cubicBezTo>
                    <a:pt x="15" y="5"/>
                    <a:pt x="13" y="5"/>
                    <a:pt x="12" y="5"/>
                  </a:cubicBezTo>
                  <a:cubicBezTo>
                    <a:pt x="9" y="5"/>
                    <a:pt x="9" y="5"/>
                    <a:pt x="9" y="5"/>
                  </a:cubicBezTo>
                  <a:cubicBezTo>
                    <a:pt x="6" y="4"/>
                    <a:pt x="6" y="4"/>
                    <a:pt x="2" y="4"/>
                  </a:cubicBezTo>
                  <a:cubicBezTo>
                    <a:pt x="1" y="4"/>
                    <a:pt x="0" y="3"/>
                    <a:pt x="0" y="2"/>
                  </a:cubicBezTo>
                  <a:cubicBezTo>
                    <a:pt x="0" y="1"/>
                    <a:pt x="1" y="0"/>
                    <a:pt x="2" y="0"/>
                  </a:cubicBezTo>
                  <a:cubicBezTo>
                    <a:pt x="2" y="0"/>
                    <a:pt x="2" y="0"/>
                    <a:pt x="2" y="0"/>
                  </a:cubicBezTo>
                  <a:cubicBezTo>
                    <a:pt x="6" y="0"/>
                    <a:pt x="6" y="0"/>
                    <a:pt x="9" y="0"/>
                  </a:cubicBezTo>
                  <a:cubicBezTo>
                    <a:pt x="13" y="1"/>
                    <a:pt x="13" y="1"/>
                    <a:pt x="13" y="1"/>
                  </a:cubicBezTo>
                  <a:cubicBezTo>
                    <a:pt x="14" y="1"/>
                    <a:pt x="15" y="1"/>
                    <a:pt x="16" y="1"/>
                  </a:cubicBezTo>
                  <a:cubicBezTo>
                    <a:pt x="18" y="1"/>
                    <a:pt x="21" y="1"/>
                    <a:pt x="24" y="2"/>
                  </a:cubicBezTo>
                  <a:cubicBezTo>
                    <a:pt x="27" y="3"/>
                    <a:pt x="31" y="4"/>
                    <a:pt x="34" y="5"/>
                  </a:cubicBezTo>
                  <a:cubicBezTo>
                    <a:pt x="37" y="5"/>
                    <a:pt x="39" y="6"/>
                    <a:pt x="41" y="7"/>
                  </a:cubicBezTo>
                  <a:cubicBezTo>
                    <a:pt x="42" y="8"/>
                    <a:pt x="43" y="9"/>
                    <a:pt x="45" y="9"/>
                  </a:cubicBezTo>
                  <a:cubicBezTo>
                    <a:pt x="47" y="10"/>
                    <a:pt x="49" y="11"/>
                    <a:pt x="52" y="13"/>
                  </a:cubicBezTo>
                  <a:cubicBezTo>
                    <a:pt x="52" y="13"/>
                    <a:pt x="53" y="13"/>
                    <a:pt x="54" y="14"/>
                  </a:cubicBezTo>
                  <a:cubicBezTo>
                    <a:pt x="58" y="16"/>
                    <a:pt x="61" y="18"/>
                    <a:pt x="64" y="20"/>
                  </a:cubicBezTo>
                  <a:cubicBezTo>
                    <a:pt x="65" y="20"/>
                    <a:pt x="66" y="21"/>
                    <a:pt x="67" y="22"/>
                  </a:cubicBezTo>
                  <a:cubicBezTo>
                    <a:pt x="70" y="23"/>
                    <a:pt x="72" y="24"/>
                    <a:pt x="73" y="25"/>
                  </a:cubicBezTo>
                  <a:cubicBezTo>
                    <a:pt x="76" y="28"/>
                    <a:pt x="79" y="31"/>
                    <a:pt x="81" y="33"/>
                  </a:cubicBezTo>
                  <a:cubicBezTo>
                    <a:pt x="83" y="35"/>
                    <a:pt x="84" y="37"/>
                    <a:pt x="85" y="40"/>
                  </a:cubicBezTo>
                  <a:cubicBezTo>
                    <a:pt x="85" y="41"/>
                    <a:pt x="86" y="42"/>
                    <a:pt x="87" y="43"/>
                  </a:cubicBezTo>
                  <a:cubicBezTo>
                    <a:pt x="88" y="46"/>
                    <a:pt x="90" y="50"/>
                    <a:pt x="91" y="53"/>
                  </a:cubicBezTo>
                  <a:cubicBezTo>
                    <a:pt x="92" y="56"/>
                    <a:pt x="93" y="59"/>
                    <a:pt x="94" y="63"/>
                  </a:cubicBezTo>
                  <a:cubicBezTo>
                    <a:pt x="94" y="64"/>
                    <a:pt x="94" y="64"/>
                    <a:pt x="94" y="64"/>
                  </a:cubicBezTo>
                  <a:cubicBezTo>
                    <a:pt x="94" y="65"/>
                    <a:pt x="94" y="66"/>
                    <a:pt x="92" y="67"/>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6" name="íślîďe">
              <a:extLst>
                <a:ext uri="{FF2B5EF4-FFF2-40B4-BE49-F238E27FC236}">
                  <a16:creationId xmlns:a16="http://schemas.microsoft.com/office/drawing/2014/main" xmlns="" id="{E1D5ECCE-21F2-4CC2-BFAA-5561C2C36B6F}"/>
                </a:ext>
              </a:extLst>
            </p:cNvPr>
            <p:cNvSpPr/>
            <p:nvPr/>
          </p:nvSpPr>
          <p:spPr bwMode="auto">
            <a:xfrm>
              <a:off x="8844328" y="3166782"/>
              <a:ext cx="255934" cy="157589"/>
            </a:xfrm>
            <a:custGeom>
              <a:avLst/>
              <a:gdLst>
                <a:gd name="T0" fmla="*/ 102 w 104"/>
                <a:gd name="T1" fmla="*/ 64 h 64"/>
                <a:gd name="T2" fmla="*/ 100 w 104"/>
                <a:gd name="T3" fmla="*/ 63 h 64"/>
                <a:gd name="T4" fmla="*/ 96 w 104"/>
                <a:gd name="T5" fmla="*/ 52 h 64"/>
                <a:gd name="T6" fmla="*/ 96 w 104"/>
                <a:gd name="T7" fmla="*/ 51 h 64"/>
                <a:gd name="T8" fmla="*/ 92 w 104"/>
                <a:gd name="T9" fmla="*/ 43 h 64"/>
                <a:gd name="T10" fmla="*/ 89 w 104"/>
                <a:gd name="T11" fmla="*/ 40 h 64"/>
                <a:gd name="T12" fmla="*/ 85 w 104"/>
                <a:gd name="T13" fmla="*/ 34 h 64"/>
                <a:gd name="T14" fmla="*/ 76 w 104"/>
                <a:gd name="T15" fmla="*/ 27 h 64"/>
                <a:gd name="T16" fmla="*/ 70 w 104"/>
                <a:gd name="T17" fmla="*/ 23 h 64"/>
                <a:gd name="T18" fmla="*/ 67 w 104"/>
                <a:gd name="T19" fmla="*/ 22 h 64"/>
                <a:gd name="T20" fmla="*/ 57 w 104"/>
                <a:gd name="T21" fmla="*/ 17 h 64"/>
                <a:gd name="T22" fmla="*/ 51 w 104"/>
                <a:gd name="T23" fmla="*/ 15 h 64"/>
                <a:gd name="T24" fmla="*/ 46 w 104"/>
                <a:gd name="T25" fmla="*/ 14 h 64"/>
                <a:gd name="T26" fmla="*/ 41 w 104"/>
                <a:gd name="T27" fmla="*/ 12 h 64"/>
                <a:gd name="T28" fmla="*/ 35 w 104"/>
                <a:gd name="T29" fmla="*/ 10 h 64"/>
                <a:gd name="T30" fmla="*/ 31 w 104"/>
                <a:gd name="T31" fmla="*/ 9 h 64"/>
                <a:gd name="T32" fmla="*/ 25 w 104"/>
                <a:gd name="T33" fmla="*/ 7 h 64"/>
                <a:gd name="T34" fmla="*/ 18 w 104"/>
                <a:gd name="T35" fmla="*/ 7 h 64"/>
                <a:gd name="T36" fmla="*/ 13 w 104"/>
                <a:gd name="T37" fmla="*/ 6 h 64"/>
                <a:gd name="T38" fmla="*/ 7 w 104"/>
                <a:gd name="T39" fmla="*/ 5 h 64"/>
                <a:gd name="T40" fmla="*/ 2 w 104"/>
                <a:gd name="T41" fmla="*/ 5 h 64"/>
                <a:gd name="T42" fmla="*/ 0 w 104"/>
                <a:gd name="T43" fmla="*/ 2 h 64"/>
                <a:gd name="T44" fmla="*/ 2 w 104"/>
                <a:gd name="T45" fmla="*/ 0 h 64"/>
                <a:gd name="T46" fmla="*/ 2 w 104"/>
                <a:gd name="T47" fmla="*/ 0 h 64"/>
                <a:gd name="T48" fmla="*/ 8 w 104"/>
                <a:gd name="T49" fmla="*/ 1 h 64"/>
                <a:gd name="T50" fmla="*/ 14 w 104"/>
                <a:gd name="T51" fmla="*/ 2 h 64"/>
                <a:gd name="T52" fmla="*/ 18 w 104"/>
                <a:gd name="T53" fmla="*/ 2 h 64"/>
                <a:gd name="T54" fmla="*/ 25 w 104"/>
                <a:gd name="T55" fmla="*/ 3 h 64"/>
                <a:gd name="T56" fmla="*/ 32 w 104"/>
                <a:gd name="T57" fmla="*/ 4 h 64"/>
                <a:gd name="T58" fmla="*/ 37 w 104"/>
                <a:gd name="T59" fmla="*/ 5 h 64"/>
                <a:gd name="T60" fmla="*/ 43 w 104"/>
                <a:gd name="T61" fmla="*/ 8 h 64"/>
                <a:gd name="T62" fmla="*/ 47 w 104"/>
                <a:gd name="T63" fmla="*/ 9 h 64"/>
                <a:gd name="T64" fmla="*/ 52 w 104"/>
                <a:gd name="T65" fmla="*/ 11 h 64"/>
                <a:gd name="T66" fmla="*/ 58 w 104"/>
                <a:gd name="T67" fmla="*/ 13 h 64"/>
                <a:gd name="T68" fmla="*/ 69 w 104"/>
                <a:gd name="T69" fmla="*/ 18 h 64"/>
                <a:gd name="T70" fmla="*/ 72 w 104"/>
                <a:gd name="T71" fmla="*/ 19 h 64"/>
                <a:gd name="T72" fmla="*/ 79 w 104"/>
                <a:gd name="T73" fmla="*/ 23 h 64"/>
                <a:gd name="T74" fmla="*/ 88 w 104"/>
                <a:gd name="T75" fmla="*/ 31 h 64"/>
                <a:gd name="T76" fmla="*/ 93 w 104"/>
                <a:gd name="T77" fmla="*/ 37 h 64"/>
                <a:gd name="T78" fmla="*/ 95 w 104"/>
                <a:gd name="T79" fmla="*/ 40 h 64"/>
                <a:gd name="T80" fmla="*/ 100 w 104"/>
                <a:gd name="T81" fmla="*/ 50 h 64"/>
                <a:gd name="T82" fmla="*/ 101 w 104"/>
                <a:gd name="T83" fmla="*/ 51 h 64"/>
                <a:gd name="T84" fmla="*/ 104 w 104"/>
                <a:gd name="T85" fmla="*/ 62 h 64"/>
                <a:gd name="T86" fmla="*/ 102 w 104"/>
                <a:gd name="T8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 h="64">
                  <a:moveTo>
                    <a:pt x="102" y="64"/>
                  </a:moveTo>
                  <a:cubicBezTo>
                    <a:pt x="101" y="64"/>
                    <a:pt x="100" y="64"/>
                    <a:pt x="100" y="63"/>
                  </a:cubicBezTo>
                  <a:cubicBezTo>
                    <a:pt x="99" y="59"/>
                    <a:pt x="98" y="56"/>
                    <a:pt x="96" y="52"/>
                  </a:cubicBezTo>
                  <a:cubicBezTo>
                    <a:pt x="96" y="51"/>
                    <a:pt x="96" y="51"/>
                    <a:pt x="96" y="51"/>
                  </a:cubicBezTo>
                  <a:cubicBezTo>
                    <a:pt x="95" y="48"/>
                    <a:pt x="93" y="45"/>
                    <a:pt x="92" y="43"/>
                  </a:cubicBezTo>
                  <a:cubicBezTo>
                    <a:pt x="91" y="42"/>
                    <a:pt x="90" y="41"/>
                    <a:pt x="89" y="40"/>
                  </a:cubicBezTo>
                  <a:cubicBezTo>
                    <a:pt x="88" y="38"/>
                    <a:pt x="87" y="36"/>
                    <a:pt x="85" y="34"/>
                  </a:cubicBezTo>
                  <a:cubicBezTo>
                    <a:pt x="82" y="31"/>
                    <a:pt x="80" y="29"/>
                    <a:pt x="76" y="27"/>
                  </a:cubicBezTo>
                  <a:cubicBezTo>
                    <a:pt x="74" y="25"/>
                    <a:pt x="72" y="24"/>
                    <a:pt x="70" y="23"/>
                  </a:cubicBezTo>
                  <a:cubicBezTo>
                    <a:pt x="69" y="23"/>
                    <a:pt x="68" y="22"/>
                    <a:pt x="67" y="22"/>
                  </a:cubicBezTo>
                  <a:cubicBezTo>
                    <a:pt x="63" y="20"/>
                    <a:pt x="60" y="18"/>
                    <a:pt x="57" y="17"/>
                  </a:cubicBezTo>
                  <a:cubicBezTo>
                    <a:pt x="55" y="16"/>
                    <a:pt x="53" y="16"/>
                    <a:pt x="51" y="15"/>
                  </a:cubicBezTo>
                  <a:cubicBezTo>
                    <a:pt x="49" y="15"/>
                    <a:pt x="47" y="14"/>
                    <a:pt x="46" y="14"/>
                  </a:cubicBezTo>
                  <a:cubicBezTo>
                    <a:pt x="44" y="13"/>
                    <a:pt x="43" y="13"/>
                    <a:pt x="41" y="12"/>
                  </a:cubicBezTo>
                  <a:cubicBezTo>
                    <a:pt x="39" y="11"/>
                    <a:pt x="37" y="10"/>
                    <a:pt x="35" y="10"/>
                  </a:cubicBezTo>
                  <a:cubicBezTo>
                    <a:pt x="34" y="10"/>
                    <a:pt x="33" y="9"/>
                    <a:pt x="31" y="9"/>
                  </a:cubicBezTo>
                  <a:cubicBezTo>
                    <a:pt x="29" y="8"/>
                    <a:pt x="27" y="8"/>
                    <a:pt x="25" y="7"/>
                  </a:cubicBezTo>
                  <a:cubicBezTo>
                    <a:pt x="22" y="7"/>
                    <a:pt x="20" y="7"/>
                    <a:pt x="18" y="7"/>
                  </a:cubicBezTo>
                  <a:cubicBezTo>
                    <a:pt x="16" y="7"/>
                    <a:pt x="15" y="7"/>
                    <a:pt x="13" y="6"/>
                  </a:cubicBezTo>
                  <a:cubicBezTo>
                    <a:pt x="10" y="6"/>
                    <a:pt x="8" y="6"/>
                    <a:pt x="7" y="5"/>
                  </a:cubicBezTo>
                  <a:cubicBezTo>
                    <a:pt x="6" y="5"/>
                    <a:pt x="5" y="5"/>
                    <a:pt x="2" y="5"/>
                  </a:cubicBezTo>
                  <a:cubicBezTo>
                    <a:pt x="1" y="5"/>
                    <a:pt x="0" y="4"/>
                    <a:pt x="0" y="2"/>
                  </a:cubicBezTo>
                  <a:cubicBezTo>
                    <a:pt x="0" y="1"/>
                    <a:pt x="1" y="0"/>
                    <a:pt x="2" y="0"/>
                  </a:cubicBezTo>
                  <a:cubicBezTo>
                    <a:pt x="2" y="0"/>
                    <a:pt x="2" y="0"/>
                    <a:pt x="2" y="0"/>
                  </a:cubicBezTo>
                  <a:cubicBezTo>
                    <a:pt x="6" y="0"/>
                    <a:pt x="7" y="0"/>
                    <a:pt x="8" y="1"/>
                  </a:cubicBezTo>
                  <a:cubicBezTo>
                    <a:pt x="10" y="1"/>
                    <a:pt x="11" y="2"/>
                    <a:pt x="14" y="2"/>
                  </a:cubicBezTo>
                  <a:cubicBezTo>
                    <a:pt x="15" y="2"/>
                    <a:pt x="17" y="2"/>
                    <a:pt x="18" y="2"/>
                  </a:cubicBezTo>
                  <a:cubicBezTo>
                    <a:pt x="20" y="2"/>
                    <a:pt x="23" y="2"/>
                    <a:pt x="25" y="3"/>
                  </a:cubicBezTo>
                  <a:cubicBezTo>
                    <a:pt x="28" y="3"/>
                    <a:pt x="30" y="4"/>
                    <a:pt x="32" y="4"/>
                  </a:cubicBezTo>
                  <a:cubicBezTo>
                    <a:pt x="34" y="5"/>
                    <a:pt x="35" y="5"/>
                    <a:pt x="37" y="5"/>
                  </a:cubicBezTo>
                  <a:cubicBezTo>
                    <a:pt x="39" y="6"/>
                    <a:pt x="41" y="7"/>
                    <a:pt x="43" y="8"/>
                  </a:cubicBezTo>
                  <a:cubicBezTo>
                    <a:pt x="44" y="8"/>
                    <a:pt x="46" y="9"/>
                    <a:pt x="47" y="9"/>
                  </a:cubicBezTo>
                  <a:cubicBezTo>
                    <a:pt x="49" y="10"/>
                    <a:pt x="50" y="10"/>
                    <a:pt x="52" y="11"/>
                  </a:cubicBezTo>
                  <a:cubicBezTo>
                    <a:pt x="54" y="11"/>
                    <a:pt x="56" y="12"/>
                    <a:pt x="58" y="13"/>
                  </a:cubicBezTo>
                  <a:cubicBezTo>
                    <a:pt x="62" y="14"/>
                    <a:pt x="65" y="16"/>
                    <a:pt x="69" y="18"/>
                  </a:cubicBezTo>
                  <a:cubicBezTo>
                    <a:pt x="70" y="18"/>
                    <a:pt x="71" y="19"/>
                    <a:pt x="72" y="19"/>
                  </a:cubicBezTo>
                  <a:cubicBezTo>
                    <a:pt x="74" y="20"/>
                    <a:pt x="77" y="22"/>
                    <a:pt x="79" y="23"/>
                  </a:cubicBezTo>
                  <a:cubicBezTo>
                    <a:pt x="82" y="25"/>
                    <a:pt x="85" y="28"/>
                    <a:pt x="88" y="31"/>
                  </a:cubicBezTo>
                  <a:cubicBezTo>
                    <a:pt x="90" y="33"/>
                    <a:pt x="92" y="35"/>
                    <a:pt x="93" y="37"/>
                  </a:cubicBezTo>
                  <a:cubicBezTo>
                    <a:pt x="94" y="38"/>
                    <a:pt x="95" y="39"/>
                    <a:pt x="95" y="40"/>
                  </a:cubicBezTo>
                  <a:cubicBezTo>
                    <a:pt x="97" y="43"/>
                    <a:pt x="99" y="46"/>
                    <a:pt x="100" y="50"/>
                  </a:cubicBezTo>
                  <a:cubicBezTo>
                    <a:pt x="101" y="51"/>
                    <a:pt x="101" y="51"/>
                    <a:pt x="101" y="51"/>
                  </a:cubicBezTo>
                  <a:cubicBezTo>
                    <a:pt x="102" y="54"/>
                    <a:pt x="103" y="58"/>
                    <a:pt x="104" y="62"/>
                  </a:cubicBezTo>
                  <a:cubicBezTo>
                    <a:pt x="104" y="63"/>
                    <a:pt x="104" y="64"/>
                    <a:pt x="102" y="6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7" name="ïṥliḋe">
              <a:extLst>
                <a:ext uri="{FF2B5EF4-FFF2-40B4-BE49-F238E27FC236}">
                  <a16:creationId xmlns:a16="http://schemas.microsoft.com/office/drawing/2014/main" xmlns="" id="{DB41D4BF-8047-46B1-AF44-0491FE783FD4}"/>
                </a:ext>
              </a:extLst>
            </p:cNvPr>
            <p:cNvSpPr/>
            <p:nvPr/>
          </p:nvSpPr>
          <p:spPr bwMode="auto">
            <a:xfrm>
              <a:off x="8780345" y="3243799"/>
              <a:ext cx="270153" cy="130337"/>
            </a:xfrm>
            <a:custGeom>
              <a:avLst/>
              <a:gdLst>
                <a:gd name="T0" fmla="*/ 107 w 110"/>
                <a:gd name="T1" fmla="*/ 53 h 53"/>
                <a:gd name="T2" fmla="*/ 105 w 110"/>
                <a:gd name="T3" fmla="*/ 52 h 53"/>
                <a:gd name="T4" fmla="*/ 100 w 110"/>
                <a:gd name="T5" fmla="*/ 42 h 53"/>
                <a:gd name="T6" fmla="*/ 95 w 110"/>
                <a:gd name="T7" fmla="*/ 37 h 53"/>
                <a:gd name="T8" fmla="*/ 92 w 110"/>
                <a:gd name="T9" fmla="*/ 35 h 53"/>
                <a:gd name="T10" fmla="*/ 89 w 110"/>
                <a:gd name="T11" fmla="*/ 31 h 53"/>
                <a:gd name="T12" fmla="*/ 85 w 110"/>
                <a:gd name="T13" fmla="*/ 27 h 53"/>
                <a:gd name="T14" fmla="*/ 83 w 110"/>
                <a:gd name="T15" fmla="*/ 25 h 53"/>
                <a:gd name="T16" fmla="*/ 76 w 110"/>
                <a:gd name="T17" fmla="*/ 20 h 53"/>
                <a:gd name="T18" fmla="*/ 70 w 110"/>
                <a:gd name="T19" fmla="*/ 18 h 53"/>
                <a:gd name="T20" fmla="*/ 66 w 110"/>
                <a:gd name="T21" fmla="*/ 16 h 53"/>
                <a:gd name="T22" fmla="*/ 62 w 110"/>
                <a:gd name="T23" fmla="*/ 14 h 53"/>
                <a:gd name="T24" fmla="*/ 56 w 110"/>
                <a:gd name="T25" fmla="*/ 11 h 53"/>
                <a:gd name="T26" fmla="*/ 47 w 110"/>
                <a:gd name="T27" fmla="*/ 9 h 53"/>
                <a:gd name="T28" fmla="*/ 46 w 110"/>
                <a:gd name="T29" fmla="*/ 9 h 53"/>
                <a:gd name="T30" fmla="*/ 39 w 110"/>
                <a:gd name="T31" fmla="*/ 8 h 53"/>
                <a:gd name="T32" fmla="*/ 35 w 110"/>
                <a:gd name="T33" fmla="*/ 8 h 53"/>
                <a:gd name="T34" fmla="*/ 30 w 110"/>
                <a:gd name="T35" fmla="*/ 7 h 53"/>
                <a:gd name="T36" fmla="*/ 24 w 110"/>
                <a:gd name="T37" fmla="*/ 6 h 53"/>
                <a:gd name="T38" fmla="*/ 20 w 110"/>
                <a:gd name="T39" fmla="*/ 5 h 53"/>
                <a:gd name="T40" fmla="*/ 13 w 110"/>
                <a:gd name="T41" fmla="*/ 5 h 53"/>
                <a:gd name="T42" fmla="*/ 7 w 110"/>
                <a:gd name="T43" fmla="*/ 5 h 53"/>
                <a:gd name="T44" fmla="*/ 2 w 110"/>
                <a:gd name="T45" fmla="*/ 7 h 53"/>
                <a:gd name="T46" fmla="*/ 0 w 110"/>
                <a:gd name="T47" fmla="*/ 4 h 53"/>
                <a:gd name="T48" fmla="*/ 2 w 110"/>
                <a:gd name="T49" fmla="*/ 2 h 53"/>
                <a:gd name="T50" fmla="*/ 6 w 110"/>
                <a:gd name="T51" fmla="*/ 1 h 53"/>
                <a:gd name="T52" fmla="*/ 13 w 110"/>
                <a:gd name="T53" fmla="*/ 0 h 53"/>
                <a:gd name="T54" fmla="*/ 21 w 110"/>
                <a:gd name="T55" fmla="*/ 1 h 53"/>
                <a:gd name="T56" fmla="*/ 24 w 110"/>
                <a:gd name="T57" fmla="*/ 1 h 53"/>
                <a:gd name="T58" fmla="*/ 31 w 110"/>
                <a:gd name="T59" fmla="*/ 2 h 53"/>
                <a:gd name="T60" fmla="*/ 35 w 110"/>
                <a:gd name="T61" fmla="*/ 3 h 53"/>
                <a:gd name="T62" fmla="*/ 40 w 110"/>
                <a:gd name="T63" fmla="*/ 3 h 53"/>
                <a:gd name="T64" fmla="*/ 47 w 110"/>
                <a:gd name="T65" fmla="*/ 4 h 53"/>
                <a:gd name="T66" fmla="*/ 48 w 110"/>
                <a:gd name="T67" fmla="*/ 4 h 53"/>
                <a:gd name="T68" fmla="*/ 58 w 110"/>
                <a:gd name="T69" fmla="*/ 7 h 53"/>
                <a:gd name="T70" fmla="*/ 64 w 110"/>
                <a:gd name="T71" fmla="*/ 10 h 53"/>
                <a:gd name="T72" fmla="*/ 68 w 110"/>
                <a:gd name="T73" fmla="*/ 12 h 53"/>
                <a:gd name="T74" fmla="*/ 72 w 110"/>
                <a:gd name="T75" fmla="*/ 13 h 53"/>
                <a:gd name="T76" fmla="*/ 78 w 110"/>
                <a:gd name="T77" fmla="*/ 16 h 53"/>
                <a:gd name="T78" fmla="*/ 86 w 110"/>
                <a:gd name="T79" fmla="*/ 22 h 53"/>
                <a:gd name="T80" fmla="*/ 88 w 110"/>
                <a:gd name="T81" fmla="*/ 23 h 53"/>
                <a:gd name="T82" fmla="*/ 93 w 110"/>
                <a:gd name="T83" fmla="*/ 28 h 53"/>
                <a:gd name="T84" fmla="*/ 95 w 110"/>
                <a:gd name="T85" fmla="*/ 32 h 53"/>
                <a:gd name="T86" fmla="*/ 98 w 110"/>
                <a:gd name="T87" fmla="*/ 34 h 53"/>
                <a:gd name="T88" fmla="*/ 103 w 110"/>
                <a:gd name="T89" fmla="*/ 40 h 53"/>
                <a:gd name="T90" fmla="*/ 109 w 110"/>
                <a:gd name="T91" fmla="*/ 49 h 53"/>
                <a:gd name="T92" fmla="*/ 108 w 110"/>
                <a:gd name="T93" fmla="*/ 53 h 53"/>
                <a:gd name="T94" fmla="*/ 107 w 110"/>
                <a:gd name="T9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53">
                  <a:moveTo>
                    <a:pt x="107" y="53"/>
                  </a:moveTo>
                  <a:cubicBezTo>
                    <a:pt x="106" y="53"/>
                    <a:pt x="106" y="52"/>
                    <a:pt x="105" y="52"/>
                  </a:cubicBezTo>
                  <a:cubicBezTo>
                    <a:pt x="103" y="48"/>
                    <a:pt x="102" y="45"/>
                    <a:pt x="100" y="42"/>
                  </a:cubicBezTo>
                  <a:cubicBezTo>
                    <a:pt x="98" y="40"/>
                    <a:pt x="97" y="39"/>
                    <a:pt x="95" y="37"/>
                  </a:cubicBezTo>
                  <a:cubicBezTo>
                    <a:pt x="94" y="36"/>
                    <a:pt x="93" y="36"/>
                    <a:pt x="92" y="35"/>
                  </a:cubicBezTo>
                  <a:cubicBezTo>
                    <a:pt x="91" y="34"/>
                    <a:pt x="90" y="32"/>
                    <a:pt x="89" y="31"/>
                  </a:cubicBezTo>
                  <a:cubicBezTo>
                    <a:pt x="88" y="30"/>
                    <a:pt x="86" y="28"/>
                    <a:pt x="85" y="27"/>
                  </a:cubicBezTo>
                  <a:cubicBezTo>
                    <a:pt x="83" y="25"/>
                    <a:pt x="83" y="25"/>
                    <a:pt x="83" y="25"/>
                  </a:cubicBezTo>
                  <a:cubicBezTo>
                    <a:pt x="81" y="23"/>
                    <a:pt x="78" y="22"/>
                    <a:pt x="76" y="20"/>
                  </a:cubicBezTo>
                  <a:cubicBezTo>
                    <a:pt x="74" y="19"/>
                    <a:pt x="72" y="18"/>
                    <a:pt x="70" y="18"/>
                  </a:cubicBezTo>
                  <a:cubicBezTo>
                    <a:pt x="69" y="17"/>
                    <a:pt x="67" y="17"/>
                    <a:pt x="66" y="16"/>
                  </a:cubicBezTo>
                  <a:cubicBezTo>
                    <a:pt x="64" y="15"/>
                    <a:pt x="63" y="15"/>
                    <a:pt x="62" y="14"/>
                  </a:cubicBezTo>
                  <a:cubicBezTo>
                    <a:pt x="60" y="13"/>
                    <a:pt x="58" y="12"/>
                    <a:pt x="56" y="11"/>
                  </a:cubicBezTo>
                  <a:cubicBezTo>
                    <a:pt x="53" y="10"/>
                    <a:pt x="50" y="10"/>
                    <a:pt x="47" y="9"/>
                  </a:cubicBezTo>
                  <a:cubicBezTo>
                    <a:pt x="46" y="9"/>
                    <a:pt x="46" y="9"/>
                    <a:pt x="46" y="9"/>
                  </a:cubicBezTo>
                  <a:cubicBezTo>
                    <a:pt x="44" y="8"/>
                    <a:pt x="42" y="8"/>
                    <a:pt x="39" y="8"/>
                  </a:cubicBezTo>
                  <a:cubicBezTo>
                    <a:pt x="38" y="8"/>
                    <a:pt x="36" y="8"/>
                    <a:pt x="35" y="8"/>
                  </a:cubicBezTo>
                  <a:cubicBezTo>
                    <a:pt x="33" y="7"/>
                    <a:pt x="31" y="7"/>
                    <a:pt x="30" y="7"/>
                  </a:cubicBezTo>
                  <a:cubicBezTo>
                    <a:pt x="28" y="6"/>
                    <a:pt x="26" y="6"/>
                    <a:pt x="24" y="6"/>
                  </a:cubicBezTo>
                  <a:cubicBezTo>
                    <a:pt x="20" y="5"/>
                    <a:pt x="20" y="5"/>
                    <a:pt x="20" y="5"/>
                  </a:cubicBezTo>
                  <a:cubicBezTo>
                    <a:pt x="18" y="5"/>
                    <a:pt x="15" y="5"/>
                    <a:pt x="13" y="5"/>
                  </a:cubicBezTo>
                  <a:cubicBezTo>
                    <a:pt x="9" y="5"/>
                    <a:pt x="8" y="5"/>
                    <a:pt x="7" y="5"/>
                  </a:cubicBezTo>
                  <a:cubicBezTo>
                    <a:pt x="6" y="6"/>
                    <a:pt x="5" y="6"/>
                    <a:pt x="2" y="7"/>
                  </a:cubicBezTo>
                  <a:cubicBezTo>
                    <a:pt x="1" y="7"/>
                    <a:pt x="0" y="6"/>
                    <a:pt x="0" y="4"/>
                  </a:cubicBezTo>
                  <a:cubicBezTo>
                    <a:pt x="0" y="3"/>
                    <a:pt x="1" y="2"/>
                    <a:pt x="2" y="2"/>
                  </a:cubicBezTo>
                  <a:cubicBezTo>
                    <a:pt x="4" y="2"/>
                    <a:pt x="5" y="2"/>
                    <a:pt x="6" y="1"/>
                  </a:cubicBezTo>
                  <a:cubicBezTo>
                    <a:pt x="7" y="1"/>
                    <a:pt x="9" y="0"/>
                    <a:pt x="13" y="0"/>
                  </a:cubicBezTo>
                  <a:cubicBezTo>
                    <a:pt x="15" y="0"/>
                    <a:pt x="18" y="1"/>
                    <a:pt x="21" y="1"/>
                  </a:cubicBezTo>
                  <a:cubicBezTo>
                    <a:pt x="24" y="1"/>
                    <a:pt x="24" y="1"/>
                    <a:pt x="24" y="1"/>
                  </a:cubicBezTo>
                  <a:cubicBezTo>
                    <a:pt x="26" y="1"/>
                    <a:pt x="29" y="2"/>
                    <a:pt x="31" y="2"/>
                  </a:cubicBezTo>
                  <a:cubicBezTo>
                    <a:pt x="32" y="2"/>
                    <a:pt x="34" y="3"/>
                    <a:pt x="35" y="3"/>
                  </a:cubicBezTo>
                  <a:cubicBezTo>
                    <a:pt x="37" y="3"/>
                    <a:pt x="38" y="3"/>
                    <a:pt x="40" y="3"/>
                  </a:cubicBezTo>
                  <a:cubicBezTo>
                    <a:pt x="42" y="3"/>
                    <a:pt x="44" y="4"/>
                    <a:pt x="47" y="4"/>
                  </a:cubicBezTo>
                  <a:cubicBezTo>
                    <a:pt x="48" y="4"/>
                    <a:pt x="48" y="4"/>
                    <a:pt x="48" y="4"/>
                  </a:cubicBezTo>
                  <a:cubicBezTo>
                    <a:pt x="51" y="5"/>
                    <a:pt x="54" y="6"/>
                    <a:pt x="58" y="7"/>
                  </a:cubicBezTo>
                  <a:cubicBezTo>
                    <a:pt x="60" y="8"/>
                    <a:pt x="62" y="9"/>
                    <a:pt x="64" y="10"/>
                  </a:cubicBezTo>
                  <a:cubicBezTo>
                    <a:pt x="65" y="11"/>
                    <a:pt x="66" y="11"/>
                    <a:pt x="68" y="12"/>
                  </a:cubicBezTo>
                  <a:cubicBezTo>
                    <a:pt x="69" y="13"/>
                    <a:pt x="70" y="13"/>
                    <a:pt x="72" y="13"/>
                  </a:cubicBezTo>
                  <a:cubicBezTo>
                    <a:pt x="74" y="14"/>
                    <a:pt x="76" y="15"/>
                    <a:pt x="78" y="16"/>
                  </a:cubicBezTo>
                  <a:cubicBezTo>
                    <a:pt x="81" y="18"/>
                    <a:pt x="83" y="20"/>
                    <a:pt x="86" y="22"/>
                  </a:cubicBezTo>
                  <a:cubicBezTo>
                    <a:pt x="88" y="23"/>
                    <a:pt x="88" y="23"/>
                    <a:pt x="88" y="23"/>
                  </a:cubicBezTo>
                  <a:cubicBezTo>
                    <a:pt x="90" y="25"/>
                    <a:pt x="91" y="27"/>
                    <a:pt x="93" y="28"/>
                  </a:cubicBezTo>
                  <a:cubicBezTo>
                    <a:pt x="94" y="30"/>
                    <a:pt x="94" y="31"/>
                    <a:pt x="95" y="32"/>
                  </a:cubicBezTo>
                  <a:cubicBezTo>
                    <a:pt x="96" y="32"/>
                    <a:pt x="97" y="33"/>
                    <a:pt x="98" y="34"/>
                  </a:cubicBezTo>
                  <a:cubicBezTo>
                    <a:pt x="100" y="36"/>
                    <a:pt x="102" y="37"/>
                    <a:pt x="103" y="40"/>
                  </a:cubicBezTo>
                  <a:cubicBezTo>
                    <a:pt x="105" y="43"/>
                    <a:pt x="107" y="46"/>
                    <a:pt x="109" y="49"/>
                  </a:cubicBezTo>
                  <a:cubicBezTo>
                    <a:pt x="110" y="51"/>
                    <a:pt x="109" y="52"/>
                    <a:pt x="108" y="53"/>
                  </a:cubicBezTo>
                  <a:lnTo>
                    <a:pt x="107" y="53"/>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8" name="íslîḓè">
              <a:extLst>
                <a:ext uri="{FF2B5EF4-FFF2-40B4-BE49-F238E27FC236}">
                  <a16:creationId xmlns:a16="http://schemas.microsoft.com/office/drawing/2014/main" xmlns="" id="{CB03E711-F839-435F-B82F-AFC267DB91E3}"/>
                </a:ext>
              </a:extLst>
            </p:cNvPr>
            <p:cNvSpPr/>
            <p:nvPr/>
          </p:nvSpPr>
          <p:spPr bwMode="auto">
            <a:xfrm>
              <a:off x="5209117" y="2857528"/>
              <a:ext cx="1161182" cy="363758"/>
            </a:xfrm>
            <a:custGeom>
              <a:avLst/>
              <a:gdLst>
                <a:gd name="T0" fmla="*/ 972 w 980"/>
                <a:gd name="T1" fmla="*/ 307 h 307"/>
                <a:gd name="T2" fmla="*/ 0 w 980"/>
                <a:gd name="T3" fmla="*/ 12 h 307"/>
                <a:gd name="T4" fmla="*/ 4 w 980"/>
                <a:gd name="T5" fmla="*/ 0 h 307"/>
                <a:gd name="T6" fmla="*/ 980 w 980"/>
                <a:gd name="T7" fmla="*/ 274 h 307"/>
                <a:gd name="T8" fmla="*/ 972 w 980"/>
                <a:gd name="T9" fmla="*/ 307 h 307"/>
              </a:gdLst>
              <a:ahLst/>
              <a:cxnLst>
                <a:cxn ang="0">
                  <a:pos x="T0" y="T1"/>
                </a:cxn>
                <a:cxn ang="0">
                  <a:pos x="T2" y="T3"/>
                </a:cxn>
                <a:cxn ang="0">
                  <a:pos x="T4" y="T5"/>
                </a:cxn>
                <a:cxn ang="0">
                  <a:pos x="T6" y="T7"/>
                </a:cxn>
                <a:cxn ang="0">
                  <a:pos x="T8" y="T9"/>
                </a:cxn>
              </a:cxnLst>
              <a:rect l="0" t="0" r="r" b="b"/>
              <a:pathLst>
                <a:path w="980" h="307">
                  <a:moveTo>
                    <a:pt x="972" y="307"/>
                  </a:moveTo>
                  <a:lnTo>
                    <a:pt x="0" y="12"/>
                  </a:lnTo>
                  <a:lnTo>
                    <a:pt x="4" y="0"/>
                  </a:lnTo>
                  <a:lnTo>
                    <a:pt x="980" y="274"/>
                  </a:lnTo>
                  <a:lnTo>
                    <a:pt x="972" y="307"/>
                  </a:lnTo>
                  <a:close/>
                </a:path>
              </a:pathLst>
            </a:custGeom>
            <a:solidFill>
              <a:srgbClr val="C69C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9" name="iṧļîḍè">
              <a:extLst>
                <a:ext uri="{FF2B5EF4-FFF2-40B4-BE49-F238E27FC236}">
                  <a16:creationId xmlns:a16="http://schemas.microsoft.com/office/drawing/2014/main" xmlns="" id="{2D675A9D-5AC1-4E59-B6D1-4E52399728C6}"/>
                </a:ext>
              </a:extLst>
            </p:cNvPr>
            <p:cNvSpPr/>
            <p:nvPr/>
          </p:nvSpPr>
          <p:spPr bwMode="auto">
            <a:xfrm>
              <a:off x="6934302" y="2272197"/>
              <a:ext cx="31992" cy="73463"/>
            </a:xfrm>
            <a:custGeom>
              <a:avLst/>
              <a:gdLst>
                <a:gd name="T0" fmla="*/ 13 w 13"/>
                <a:gd name="T1" fmla="*/ 0 h 30"/>
                <a:gd name="T2" fmla="*/ 2 w 13"/>
                <a:gd name="T3" fmla="*/ 22 h 30"/>
                <a:gd name="T4" fmla="*/ 0 w 13"/>
                <a:gd name="T5" fmla="*/ 30 h 30"/>
                <a:gd name="T6" fmla="*/ 7 w 13"/>
                <a:gd name="T7" fmla="*/ 30 h 30"/>
                <a:gd name="T8" fmla="*/ 8 w 13"/>
                <a:gd name="T9" fmla="*/ 23 h 30"/>
                <a:gd name="T10" fmla="*/ 13 w 13"/>
                <a:gd name="T11" fmla="*/ 0 h 30"/>
              </a:gdLst>
              <a:ahLst/>
              <a:cxnLst>
                <a:cxn ang="0">
                  <a:pos x="T0" y="T1"/>
                </a:cxn>
                <a:cxn ang="0">
                  <a:pos x="T2" y="T3"/>
                </a:cxn>
                <a:cxn ang="0">
                  <a:pos x="T4" y="T5"/>
                </a:cxn>
                <a:cxn ang="0">
                  <a:pos x="T6" y="T7"/>
                </a:cxn>
                <a:cxn ang="0">
                  <a:pos x="T8" y="T9"/>
                </a:cxn>
                <a:cxn ang="0">
                  <a:pos x="T10" y="T11"/>
                </a:cxn>
              </a:cxnLst>
              <a:rect l="0" t="0" r="r" b="b"/>
              <a:pathLst>
                <a:path w="13" h="30">
                  <a:moveTo>
                    <a:pt x="13" y="0"/>
                  </a:moveTo>
                  <a:cubicBezTo>
                    <a:pt x="8" y="6"/>
                    <a:pt x="4" y="14"/>
                    <a:pt x="2" y="22"/>
                  </a:cubicBezTo>
                  <a:cubicBezTo>
                    <a:pt x="0" y="30"/>
                    <a:pt x="0" y="30"/>
                    <a:pt x="0" y="30"/>
                  </a:cubicBezTo>
                  <a:cubicBezTo>
                    <a:pt x="7" y="30"/>
                    <a:pt x="7" y="30"/>
                    <a:pt x="7" y="30"/>
                  </a:cubicBezTo>
                  <a:cubicBezTo>
                    <a:pt x="7" y="27"/>
                    <a:pt x="8" y="25"/>
                    <a:pt x="8" y="23"/>
                  </a:cubicBezTo>
                  <a:cubicBezTo>
                    <a:pt x="10" y="15"/>
                    <a:pt x="12" y="7"/>
                    <a:pt x="13" y="0"/>
                  </a:cubicBezTo>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0" name="îŝḷîḍè">
              <a:extLst>
                <a:ext uri="{FF2B5EF4-FFF2-40B4-BE49-F238E27FC236}">
                  <a16:creationId xmlns:a16="http://schemas.microsoft.com/office/drawing/2014/main" xmlns="" id="{B67E23A8-1A79-473F-BBD5-7E7F1741ADEB}"/>
                </a:ext>
              </a:extLst>
            </p:cNvPr>
            <p:cNvSpPr/>
            <p:nvPr/>
          </p:nvSpPr>
          <p:spPr bwMode="auto">
            <a:xfrm>
              <a:off x="6914160" y="2345660"/>
              <a:ext cx="36732" cy="127967"/>
            </a:xfrm>
            <a:custGeom>
              <a:avLst/>
              <a:gdLst>
                <a:gd name="T0" fmla="*/ 15 w 15"/>
                <a:gd name="T1" fmla="*/ 0 h 52"/>
                <a:gd name="T2" fmla="*/ 8 w 15"/>
                <a:gd name="T3" fmla="*/ 0 h 52"/>
                <a:gd name="T4" fmla="*/ 1 w 15"/>
                <a:gd name="T5" fmla="*/ 38 h 52"/>
                <a:gd name="T6" fmla="*/ 1 w 15"/>
                <a:gd name="T7" fmla="*/ 52 h 52"/>
                <a:gd name="T8" fmla="*/ 7 w 15"/>
                <a:gd name="T9" fmla="*/ 52 h 52"/>
                <a:gd name="T10" fmla="*/ 15 w 15"/>
                <a:gd name="T11" fmla="*/ 0 h 52"/>
              </a:gdLst>
              <a:ahLst/>
              <a:cxnLst>
                <a:cxn ang="0">
                  <a:pos x="T0" y="T1"/>
                </a:cxn>
                <a:cxn ang="0">
                  <a:pos x="T2" y="T3"/>
                </a:cxn>
                <a:cxn ang="0">
                  <a:pos x="T4" y="T5"/>
                </a:cxn>
                <a:cxn ang="0">
                  <a:pos x="T6" y="T7"/>
                </a:cxn>
                <a:cxn ang="0">
                  <a:pos x="T8" y="T9"/>
                </a:cxn>
                <a:cxn ang="0">
                  <a:pos x="T10" y="T11"/>
                </a:cxn>
              </a:cxnLst>
              <a:rect l="0" t="0" r="r" b="b"/>
              <a:pathLst>
                <a:path w="15" h="52">
                  <a:moveTo>
                    <a:pt x="15" y="0"/>
                  </a:moveTo>
                  <a:cubicBezTo>
                    <a:pt x="8" y="0"/>
                    <a:pt x="8" y="0"/>
                    <a:pt x="8" y="0"/>
                  </a:cubicBezTo>
                  <a:cubicBezTo>
                    <a:pt x="1" y="38"/>
                    <a:pt x="1" y="38"/>
                    <a:pt x="1" y="38"/>
                  </a:cubicBezTo>
                  <a:cubicBezTo>
                    <a:pt x="0" y="42"/>
                    <a:pt x="0" y="47"/>
                    <a:pt x="1" y="52"/>
                  </a:cubicBezTo>
                  <a:cubicBezTo>
                    <a:pt x="7" y="52"/>
                    <a:pt x="7" y="52"/>
                    <a:pt x="7" y="52"/>
                  </a:cubicBezTo>
                  <a:cubicBezTo>
                    <a:pt x="8" y="35"/>
                    <a:pt x="11" y="17"/>
                    <a:pt x="15" y="0"/>
                  </a:cubicBezTo>
                </a:path>
              </a:pathLst>
            </a:custGeom>
            <a:solidFill>
              <a:srgbClr val="AA85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1" name="isḷïḑè">
              <a:extLst>
                <a:ext uri="{FF2B5EF4-FFF2-40B4-BE49-F238E27FC236}">
                  <a16:creationId xmlns:a16="http://schemas.microsoft.com/office/drawing/2014/main" xmlns="" id="{D4C6130C-4A54-4402-9698-5F3570E82316}"/>
                </a:ext>
              </a:extLst>
            </p:cNvPr>
            <p:cNvSpPr/>
            <p:nvPr/>
          </p:nvSpPr>
          <p:spPr bwMode="auto">
            <a:xfrm>
              <a:off x="6916529" y="2473627"/>
              <a:ext cx="15404" cy="20143"/>
            </a:xfrm>
            <a:custGeom>
              <a:avLst/>
              <a:gdLst>
                <a:gd name="T0" fmla="*/ 6 w 6"/>
                <a:gd name="T1" fmla="*/ 0 h 8"/>
                <a:gd name="T2" fmla="*/ 0 w 6"/>
                <a:gd name="T3" fmla="*/ 0 h 8"/>
                <a:gd name="T4" fmla="*/ 2 w 6"/>
                <a:gd name="T5" fmla="*/ 8 h 8"/>
                <a:gd name="T6" fmla="*/ 5 w 6"/>
                <a:gd name="T7" fmla="*/ 8 h 8"/>
                <a:gd name="T8" fmla="*/ 6 w 6"/>
                <a:gd name="T9" fmla="*/ 0 h 8"/>
              </a:gdLst>
              <a:ahLst/>
              <a:cxnLst>
                <a:cxn ang="0">
                  <a:pos x="T0" y="T1"/>
                </a:cxn>
                <a:cxn ang="0">
                  <a:pos x="T2" y="T3"/>
                </a:cxn>
                <a:cxn ang="0">
                  <a:pos x="T4" y="T5"/>
                </a:cxn>
                <a:cxn ang="0">
                  <a:pos x="T6" y="T7"/>
                </a:cxn>
                <a:cxn ang="0">
                  <a:pos x="T8" y="T9"/>
                </a:cxn>
              </a:cxnLst>
              <a:rect l="0" t="0" r="r" b="b"/>
              <a:pathLst>
                <a:path w="6" h="8">
                  <a:moveTo>
                    <a:pt x="6" y="0"/>
                  </a:moveTo>
                  <a:cubicBezTo>
                    <a:pt x="0" y="0"/>
                    <a:pt x="0" y="0"/>
                    <a:pt x="0" y="0"/>
                  </a:cubicBezTo>
                  <a:cubicBezTo>
                    <a:pt x="0" y="2"/>
                    <a:pt x="1" y="5"/>
                    <a:pt x="2" y="8"/>
                  </a:cubicBezTo>
                  <a:cubicBezTo>
                    <a:pt x="5" y="8"/>
                    <a:pt x="5" y="8"/>
                    <a:pt x="5" y="8"/>
                  </a:cubicBezTo>
                  <a:cubicBezTo>
                    <a:pt x="5" y="5"/>
                    <a:pt x="6" y="2"/>
                    <a:pt x="6" y="0"/>
                  </a:cubicBezTo>
                </a:path>
              </a:pathLst>
            </a:custGeom>
            <a:solidFill>
              <a:srgbClr val="A17E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2" name="îṣ1iḓê">
              <a:extLst>
                <a:ext uri="{FF2B5EF4-FFF2-40B4-BE49-F238E27FC236}">
                  <a16:creationId xmlns:a16="http://schemas.microsoft.com/office/drawing/2014/main" xmlns="" id="{65D6ED4D-14A0-4644-9C4F-1A9FB0AFE8D9}"/>
                </a:ext>
              </a:extLst>
            </p:cNvPr>
            <p:cNvSpPr/>
            <p:nvPr/>
          </p:nvSpPr>
          <p:spPr bwMode="auto">
            <a:xfrm>
              <a:off x="6921269" y="2493770"/>
              <a:ext cx="8295" cy="16588"/>
            </a:xfrm>
            <a:custGeom>
              <a:avLst/>
              <a:gdLst>
                <a:gd name="T0" fmla="*/ 3 w 3"/>
                <a:gd name="T1" fmla="*/ 0 h 7"/>
                <a:gd name="T2" fmla="*/ 0 w 3"/>
                <a:gd name="T3" fmla="*/ 0 h 7"/>
                <a:gd name="T4" fmla="*/ 3 w 3"/>
                <a:gd name="T5" fmla="*/ 7 h 7"/>
                <a:gd name="T6" fmla="*/ 3 w 3"/>
                <a:gd name="T7" fmla="*/ 0 h 7"/>
              </a:gdLst>
              <a:ahLst/>
              <a:cxnLst>
                <a:cxn ang="0">
                  <a:pos x="T0" y="T1"/>
                </a:cxn>
                <a:cxn ang="0">
                  <a:pos x="T2" y="T3"/>
                </a:cxn>
                <a:cxn ang="0">
                  <a:pos x="T4" y="T5"/>
                </a:cxn>
                <a:cxn ang="0">
                  <a:pos x="T6" y="T7"/>
                </a:cxn>
              </a:cxnLst>
              <a:rect l="0" t="0" r="r" b="b"/>
              <a:pathLst>
                <a:path w="3" h="7">
                  <a:moveTo>
                    <a:pt x="3" y="0"/>
                  </a:moveTo>
                  <a:cubicBezTo>
                    <a:pt x="0" y="0"/>
                    <a:pt x="0" y="0"/>
                    <a:pt x="0" y="0"/>
                  </a:cubicBezTo>
                  <a:cubicBezTo>
                    <a:pt x="0" y="2"/>
                    <a:pt x="1" y="5"/>
                    <a:pt x="3" y="7"/>
                  </a:cubicBezTo>
                  <a:cubicBezTo>
                    <a:pt x="3" y="5"/>
                    <a:pt x="3" y="2"/>
                    <a:pt x="3" y="0"/>
                  </a:cubicBezTo>
                </a:path>
              </a:pathLst>
            </a:custGeom>
            <a:solidFill>
              <a:srgbClr val="4A62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3" name="ïṧḷïďe">
              <a:extLst>
                <a:ext uri="{FF2B5EF4-FFF2-40B4-BE49-F238E27FC236}">
                  <a16:creationId xmlns:a16="http://schemas.microsoft.com/office/drawing/2014/main" xmlns="" id="{A3B9A6DD-AD67-4C8D-B0FC-49DC878CBA14}"/>
                </a:ext>
              </a:extLst>
            </p:cNvPr>
            <p:cNvSpPr/>
            <p:nvPr/>
          </p:nvSpPr>
          <p:spPr bwMode="auto">
            <a:xfrm>
              <a:off x="6929563" y="2237836"/>
              <a:ext cx="1050989" cy="489356"/>
            </a:xfrm>
            <a:custGeom>
              <a:avLst/>
              <a:gdLst>
                <a:gd name="T0" fmla="*/ 368 w 427"/>
                <a:gd name="T1" fmla="*/ 182 h 199"/>
                <a:gd name="T2" fmla="*/ 245 w 427"/>
                <a:gd name="T3" fmla="*/ 130 h 199"/>
                <a:gd name="T4" fmla="*/ 265 w 427"/>
                <a:gd name="T5" fmla="*/ 67 h 199"/>
                <a:gd name="T6" fmla="*/ 286 w 427"/>
                <a:gd name="T7" fmla="*/ 63 h 199"/>
                <a:gd name="T8" fmla="*/ 405 w 427"/>
                <a:gd name="T9" fmla="*/ 94 h 199"/>
                <a:gd name="T10" fmla="*/ 400 w 427"/>
                <a:gd name="T11" fmla="*/ 160 h 199"/>
                <a:gd name="T12" fmla="*/ 373 w 427"/>
                <a:gd name="T13" fmla="*/ 183 h 199"/>
                <a:gd name="T14" fmla="*/ 134 w 427"/>
                <a:gd name="T15" fmla="*/ 137 h 199"/>
                <a:gd name="T16" fmla="*/ 15 w 427"/>
                <a:gd name="T17" fmla="*/ 105 h 199"/>
                <a:gd name="T18" fmla="*/ 20 w 427"/>
                <a:gd name="T19" fmla="*/ 39 h 199"/>
                <a:gd name="T20" fmla="*/ 52 w 427"/>
                <a:gd name="T21" fmla="*/ 17 h 199"/>
                <a:gd name="T22" fmla="*/ 105 w 427"/>
                <a:gd name="T23" fmla="*/ 27 h 199"/>
                <a:gd name="T24" fmla="*/ 111 w 427"/>
                <a:gd name="T25" fmla="*/ 28 h 199"/>
                <a:gd name="T26" fmla="*/ 171 w 427"/>
                <a:gd name="T27" fmla="*/ 48 h 199"/>
                <a:gd name="T28" fmla="*/ 166 w 427"/>
                <a:gd name="T29" fmla="*/ 115 h 199"/>
                <a:gd name="T30" fmla="*/ 47 w 427"/>
                <a:gd name="T31" fmla="*/ 0 h 199"/>
                <a:gd name="T32" fmla="*/ 15 w 427"/>
                <a:gd name="T33" fmla="*/ 14 h 199"/>
                <a:gd name="T34" fmla="*/ 9 w 427"/>
                <a:gd name="T35" fmla="*/ 44 h 199"/>
                <a:gd name="T36" fmla="*/ 0 w 427"/>
                <a:gd name="T37" fmla="*/ 104 h 199"/>
                <a:gd name="T38" fmla="*/ 0 w 427"/>
                <a:gd name="T39" fmla="*/ 111 h 199"/>
                <a:gd name="T40" fmla="*/ 30 w 427"/>
                <a:gd name="T41" fmla="*/ 133 h 199"/>
                <a:gd name="T42" fmla="*/ 139 w 427"/>
                <a:gd name="T43" fmla="*/ 153 h 199"/>
                <a:gd name="T44" fmla="*/ 190 w 427"/>
                <a:gd name="T45" fmla="*/ 78 h 199"/>
                <a:gd name="T46" fmla="*/ 217 w 427"/>
                <a:gd name="T47" fmla="*/ 64 h 199"/>
                <a:gd name="T48" fmla="*/ 237 w 427"/>
                <a:gd name="T49" fmla="*/ 88 h 199"/>
                <a:gd name="T50" fmla="*/ 263 w 427"/>
                <a:gd name="T51" fmla="*/ 178 h 199"/>
                <a:gd name="T52" fmla="*/ 373 w 427"/>
                <a:gd name="T53" fmla="*/ 199 h 199"/>
                <a:gd name="T54" fmla="*/ 416 w 427"/>
                <a:gd name="T55" fmla="*/ 163 h 199"/>
                <a:gd name="T56" fmla="*/ 418 w 427"/>
                <a:gd name="T57" fmla="*/ 85 h 199"/>
                <a:gd name="T58" fmla="*/ 289 w 427"/>
                <a:gd name="T59" fmla="*/ 47 h 199"/>
                <a:gd name="T60" fmla="*/ 256 w 427"/>
                <a:gd name="T61" fmla="*/ 54 h 199"/>
                <a:gd name="T62" fmla="*/ 220 w 427"/>
                <a:gd name="T63" fmla="*/ 48 h 199"/>
                <a:gd name="T64" fmla="*/ 192 w 427"/>
                <a:gd name="T65" fmla="*/ 51 h 199"/>
                <a:gd name="T66" fmla="*/ 184 w 427"/>
                <a:gd name="T67" fmla="*/ 40 h 199"/>
                <a:gd name="T68" fmla="*/ 55 w 427"/>
                <a:gd name="T69" fmla="*/ 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7" h="199">
                  <a:moveTo>
                    <a:pt x="373" y="183"/>
                  </a:moveTo>
                  <a:cubicBezTo>
                    <a:pt x="371" y="183"/>
                    <a:pt x="369" y="183"/>
                    <a:pt x="368" y="182"/>
                  </a:cubicBezTo>
                  <a:cubicBezTo>
                    <a:pt x="267" y="163"/>
                    <a:pt x="267" y="163"/>
                    <a:pt x="267" y="163"/>
                  </a:cubicBezTo>
                  <a:cubicBezTo>
                    <a:pt x="251" y="160"/>
                    <a:pt x="242" y="145"/>
                    <a:pt x="245" y="130"/>
                  </a:cubicBezTo>
                  <a:cubicBezTo>
                    <a:pt x="253" y="84"/>
                    <a:pt x="253" y="84"/>
                    <a:pt x="253" y="84"/>
                  </a:cubicBezTo>
                  <a:cubicBezTo>
                    <a:pt x="255" y="77"/>
                    <a:pt x="259" y="71"/>
                    <a:pt x="265" y="67"/>
                  </a:cubicBezTo>
                  <a:cubicBezTo>
                    <a:pt x="270" y="64"/>
                    <a:pt x="275" y="62"/>
                    <a:pt x="281" y="62"/>
                  </a:cubicBezTo>
                  <a:cubicBezTo>
                    <a:pt x="282" y="62"/>
                    <a:pt x="284" y="62"/>
                    <a:pt x="286" y="63"/>
                  </a:cubicBezTo>
                  <a:cubicBezTo>
                    <a:pt x="387" y="82"/>
                    <a:pt x="387" y="82"/>
                    <a:pt x="387" y="82"/>
                  </a:cubicBezTo>
                  <a:cubicBezTo>
                    <a:pt x="394" y="84"/>
                    <a:pt x="401" y="88"/>
                    <a:pt x="405" y="94"/>
                  </a:cubicBezTo>
                  <a:cubicBezTo>
                    <a:pt x="409" y="100"/>
                    <a:pt x="410" y="108"/>
                    <a:pt x="409" y="115"/>
                  </a:cubicBezTo>
                  <a:cubicBezTo>
                    <a:pt x="400" y="160"/>
                    <a:pt x="400" y="160"/>
                    <a:pt x="400" y="160"/>
                  </a:cubicBezTo>
                  <a:cubicBezTo>
                    <a:pt x="399" y="168"/>
                    <a:pt x="395" y="174"/>
                    <a:pt x="388" y="178"/>
                  </a:cubicBezTo>
                  <a:cubicBezTo>
                    <a:pt x="384" y="181"/>
                    <a:pt x="378" y="183"/>
                    <a:pt x="373" y="183"/>
                  </a:cubicBezTo>
                  <a:moveTo>
                    <a:pt x="139" y="137"/>
                  </a:moveTo>
                  <a:cubicBezTo>
                    <a:pt x="137" y="137"/>
                    <a:pt x="136" y="137"/>
                    <a:pt x="134" y="137"/>
                  </a:cubicBezTo>
                  <a:cubicBezTo>
                    <a:pt x="33" y="117"/>
                    <a:pt x="33" y="117"/>
                    <a:pt x="33" y="117"/>
                  </a:cubicBezTo>
                  <a:cubicBezTo>
                    <a:pt x="25" y="116"/>
                    <a:pt x="19" y="112"/>
                    <a:pt x="15" y="105"/>
                  </a:cubicBezTo>
                  <a:cubicBezTo>
                    <a:pt x="11" y="99"/>
                    <a:pt x="9" y="92"/>
                    <a:pt x="11" y="85"/>
                  </a:cubicBezTo>
                  <a:cubicBezTo>
                    <a:pt x="20" y="39"/>
                    <a:pt x="20" y="39"/>
                    <a:pt x="20" y="39"/>
                  </a:cubicBezTo>
                  <a:cubicBezTo>
                    <a:pt x="22" y="26"/>
                    <a:pt x="34" y="17"/>
                    <a:pt x="47" y="16"/>
                  </a:cubicBezTo>
                  <a:cubicBezTo>
                    <a:pt x="49" y="16"/>
                    <a:pt x="50" y="17"/>
                    <a:pt x="52" y="17"/>
                  </a:cubicBezTo>
                  <a:cubicBezTo>
                    <a:pt x="103" y="27"/>
                    <a:pt x="103" y="27"/>
                    <a:pt x="103" y="27"/>
                  </a:cubicBezTo>
                  <a:cubicBezTo>
                    <a:pt x="103" y="27"/>
                    <a:pt x="104" y="27"/>
                    <a:pt x="105" y="27"/>
                  </a:cubicBezTo>
                  <a:cubicBezTo>
                    <a:pt x="106" y="27"/>
                    <a:pt x="106" y="27"/>
                    <a:pt x="107" y="27"/>
                  </a:cubicBezTo>
                  <a:cubicBezTo>
                    <a:pt x="108" y="27"/>
                    <a:pt x="110" y="28"/>
                    <a:pt x="111" y="28"/>
                  </a:cubicBezTo>
                  <a:cubicBezTo>
                    <a:pt x="153" y="37"/>
                    <a:pt x="153" y="37"/>
                    <a:pt x="153" y="37"/>
                  </a:cubicBezTo>
                  <a:cubicBezTo>
                    <a:pt x="161" y="38"/>
                    <a:pt x="167" y="42"/>
                    <a:pt x="171" y="48"/>
                  </a:cubicBezTo>
                  <a:cubicBezTo>
                    <a:pt x="175" y="55"/>
                    <a:pt x="177" y="62"/>
                    <a:pt x="175" y="69"/>
                  </a:cubicBezTo>
                  <a:cubicBezTo>
                    <a:pt x="166" y="115"/>
                    <a:pt x="166" y="115"/>
                    <a:pt x="166" y="115"/>
                  </a:cubicBezTo>
                  <a:cubicBezTo>
                    <a:pt x="164" y="128"/>
                    <a:pt x="152" y="137"/>
                    <a:pt x="139" y="137"/>
                  </a:cubicBezTo>
                  <a:moveTo>
                    <a:pt x="47" y="0"/>
                  </a:moveTo>
                  <a:cubicBezTo>
                    <a:pt x="38" y="0"/>
                    <a:pt x="30" y="3"/>
                    <a:pt x="22" y="8"/>
                  </a:cubicBezTo>
                  <a:cubicBezTo>
                    <a:pt x="20" y="10"/>
                    <a:pt x="17" y="12"/>
                    <a:pt x="15" y="14"/>
                  </a:cubicBezTo>
                  <a:cubicBezTo>
                    <a:pt x="14" y="21"/>
                    <a:pt x="12" y="29"/>
                    <a:pt x="10" y="37"/>
                  </a:cubicBezTo>
                  <a:cubicBezTo>
                    <a:pt x="10" y="39"/>
                    <a:pt x="9" y="41"/>
                    <a:pt x="9" y="44"/>
                  </a:cubicBezTo>
                  <a:cubicBezTo>
                    <a:pt x="5" y="61"/>
                    <a:pt x="2" y="79"/>
                    <a:pt x="1" y="96"/>
                  </a:cubicBezTo>
                  <a:cubicBezTo>
                    <a:pt x="1" y="98"/>
                    <a:pt x="0" y="101"/>
                    <a:pt x="0" y="104"/>
                  </a:cubicBezTo>
                  <a:cubicBezTo>
                    <a:pt x="0" y="104"/>
                    <a:pt x="0" y="104"/>
                    <a:pt x="0" y="104"/>
                  </a:cubicBezTo>
                  <a:cubicBezTo>
                    <a:pt x="0" y="106"/>
                    <a:pt x="0" y="109"/>
                    <a:pt x="0" y="111"/>
                  </a:cubicBezTo>
                  <a:cubicBezTo>
                    <a:pt x="0" y="112"/>
                    <a:pt x="1" y="113"/>
                    <a:pt x="2" y="114"/>
                  </a:cubicBezTo>
                  <a:cubicBezTo>
                    <a:pt x="8" y="124"/>
                    <a:pt x="18" y="131"/>
                    <a:pt x="30" y="133"/>
                  </a:cubicBezTo>
                  <a:cubicBezTo>
                    <a:pt x="131" y="153"/>
                    <a:pt x="131" y="153"/>
                    <a:pt x="131" y="153"/>
                  </a:cubicBezTo>
                  <a:cubicBezTo>
                    <a:pt x="134" y="153"/>
                    <a:pt x="136" y="153"/>
                    <a:pt x="139" y="153"/>
                  </a:cubicBezTo>
                  <a:cubicBezTo>
                    <a:pt x="160" y="153"/>
                    <a:pt x="178" y="139"/>
                    <a:pt x="182" y="118"/>
                  </a:cubicBezTo>
                  <a:cubicBezTo>
                    <a:pt x="190" y="78"/>
                    <a:pt x="190" y="78"/>
                    <a:pt x="190" y="78"/>
                  </a:cubicBezTo>
                  <a:cubicBezTo>
                    <a:pt x="192" y="67"/>
                    <a:pt x="202" y="63"/>
                    <a:pt x="211" y="63"/>
                  </a:cubicBezTo>
                  <a:cubicBezTo>
                    <a:pt x="213" y="63"/>
                    <a:pt x="215" y="64"/>
                    <a:pt x="217" y="64"/>
                  </a:cubicBezTo>
                  <a:cubicBezTo>
                    <a:pt x="223" y="65"/>
                    <a:pt x="229" y="68"/>
                    <a:pt x="233" y="72"/>
                  </a:cubicBezTo>
                  <a:cubicBezTo>
                    <a:pt x="236" y="77"/>
                    <a:pt x="238" y="82"/>
                    <a:pt x="237" y="88"/>
                  </a:cubicBezTo>
                  <a:cubicBezTo>
                    <a:pt x="229" y="127"/>
                    <a:pt x="229" y="127"/>
                    <a:pt x="229" y="127"/>
                  </a:cubicBezTo>
                  <a:cubicBezTo>
                    <a:pt x="224" y="151"/>
                    <a:pt x="240" y="174"/>
                    <a:pt x="263" y="178"/>
                  </a:cubicBezTo>
                  <a:cubicBezTo>
                    <a:pt x="365" y="198"/>
                    <a:pt x="365" y="198"/>
                    <a:pt x="365" y="198"/>
                  </a:cubicBezTo>
                  <a:cubicBezTo>
                    <a:pt x="367" y="199"/>
                    <a:pt x="370" y="199"/>
                    <a:pt x="373" y="199"/>
                  </a:cubicBezTo>
                  <a:cubicBezTo>
                    <a:pt x="382" y="199"/>
                    <a:pt x="390" y="196"/>
                    <a:pt x="397" y="191"/>
                  </a:cubicBezTo>
                  <a:cubicBezTo>
                    <a:pt x="407" y="185"/>
                    <a:pt x="414" y="175"/>
                    <a:pt x="416" y="163"/>
                  </a:cubicBezTo>
                  <a:cubicBezTo>
                    <a:pt x="425" y="118"/>
                    <a:pt x="425" y="118"/>
                    <a:pt x="425" y="118"/>
                  </a:cubicBezTo>
                  <a:cubicBezTo>
                    <a:pt x="427" y="106"/>
                    <a:pt x="425" y="95"/>
                    <a:pt x="418" y="85"/>
                  </a:cubicBezTo>
                  <a:cubicBezTo>
                    <a:pt x="412" y="75"/>
                    <a:pt x="402" y="69"/>
                    <a:pt x="390" y="67"/>
                  </a:cubicBezTo>
                  <a:cubicBezTo>
                    <a:pt x="289" y="47"/>
                    <a:pt x="289" y="47"/>
                    <a:pt x="289" y="47"/>
                  </a:cubicBezTo>
                  <a:cubicBezTo>
                    <a:pt x="286" y="46"/>
                    <a:pt x="283" y="46"/>
                    <a:pt x="281" y="46"/>
                  </a:cubicBezTo>
                  <a:cubicBezTo>
                    <a:pt x="272" y="46"/>
                    <a:pt x="264" y="49"/>
                    <a:pt x="256" y="54"/>
                  </a:cubicBezTo>
                  <a:cubicBezTo>
                    <a:pt x="252" y="56"/>
                    <a:pt x="249" y="60"/>
                    <a:pt x="246" y="63"/>
                  </a:cubicBezTo>
                  <a:cubicBezTo>
                    <a:pt x="240" y="56"/>
                    <a:pt x="230" y="50"/>
                    <a:pt x="220" y="48"/>
                  </a:cubicBezTo>
                  <a:cubicBezTo>
                    <a:pt x="217" y="48"/>
                    <a:pt x="214" y="47"/>
                    <a:pt x="211" y="47"/>
                  </a:cubicBezTo>
                  <a:cubicBezTo>
                    <a:pt x="204" y="47"/>
                    <a:pt x="198" y="49"/>
                    <a:pt x="192" y="51"/>
                  </a:cubicBezTo>
                  <a:cubicBezTo>
                    <a:pt x="191" y="52"/>
                    <a:pt x="191" y="52"/>
                    <a:pt x="190" y="52"/>
                  </a:cubicBezTo>
                  <a:cubicBezTo>
                    <a:pt x="189" y="48"/>
                    <a:pt x="187" y="44"/>
                    <a:pt x="184" y="40"/>
                  </a:cubicBezTo>
                  <a:cubicBezTo>
                    <a:pt x="178" y="30"/>
                    <a:pt x="168" y="23"/>
                    <a:pt x="156" y="21"/>
                  </a:cubicBezTo>
                  <a:cubicBezTo>
                    <a:pt x="55" y="1"/>
                    <a:pt x="55" y="1"/>
                    <a:pt x="55" y="1"/>
                  </a:cubicBezTo>
                  <a:cubicBezTo>
                    <a:pt x="52" y="1"/>
                    <a:pt x="50" y="0"/>
                    <a:pt x="47" y="0"/>
                  </a:cubicBezTo>
                </a:path>
              </a:pathLst>
            </a:custGeom>
            <a:solidFill>
              <a:srgbClr val="E4C1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4" name="íṡlïḓé">
              <a:extLst>
                <a:ext uri="{FF2B5EF4-FFF2-40B4-BE49-F238E27FC236}">
                  <a16:creationId xmlns:a16="http://schemas.microsoft.com/office/drawing/2014/main" xmlns="" id="{1887B0B3-AB80-430D-A938-D1B672A57D1B}"/>
                </a:ext>
              </a:extLst>
            </p:cNvPr>
            <p:cNvSpPr/>
            <p:nvPr/>
          </p:nvSpPr>
          <p:spPr bwMode="auto">
            <a:xfrm>
              <a:off x="7183127" y="2304190"/>
              <a:ext cx="18958" cy="2370"/>
            </a:xfrm>
            <a:custGeom>
              <a:avLst/>
              <a:gdLst>
                <a:gd name="T0" fmla="*/ 2 w 8"/>
                <a:gd name="T1" fmla="*/ 0 h 1"/>
                <a:gd name="T2" fmla="*/ 0 w 8"/>
                <a:gd name="T3" fmla="*/ 0 h 1"/>
                <a:gd name="T4" fmla="*/ 8 w 8"/>
                <a:gd name="T5" fmla="*/ 1 h 1"/>
                <a:gd name="T6" fmla="*/ 4 w 8"/>
                <a:gd name="T7" fmla="*/ 0 h 1"/>
                <a:gd name="T8" fmla="*/ 2 w 8"/>
                <a:gd name="T9" fmla="*/ 0 h 1"/>
              </a:gdLst>
              <a:ahLst/>
              <a:cxnLst>
                <a:cxn ang="0">
                  <a:pos x="T0" y="T1"/>
                </a:cxn>
                <a:cxn ang="0">
                  <a:pos x="T2" y="T3"/>
                </a:cxn>
                <a:cxn ang="0">
                  <a:pos x="T4" y="T5"/>
                </a:cxn>
                <a:cxn ang="0">
                  <a:pos x="T6" y="T7"/>
                </a:cxn>
                <a:cxn ang="0">
                  <a:pos x="T8" y="T9"/>
                </a:cxn>
              </a:cxnLst>
              <a:rect l="0" t="0" r="r" b="b"/>
              <a:pathLst>
                <a:path w="8" h="1">
                  <a:moveTo>
                    <a:pt x="2" y="0"/>
                  </a:moveTo>
                  <a:cubicBezTo>
                    <a:pt x="1" y="0"/>
                    <a:pt x="0" y="0"/>
                    <a:pt x="0" y="0"/>
                  </a:cubicBezTo>
                  <a:cubicBezTo>
                    <a:pt x="8" y="1"/>
                    <a:pt x="8" y="1"/>
                    <a:pt x="8" y="1"/>
                  </a:cubicBezTo>
                  <a:cubicBezTo>
                    <a:pt x="7" y="1"/>
                    <a:pt x="5" y="0"/>
                    <a:pt x="4" y="0"/>
                  </a:cubicBezTo>
                  <a:cubicBezTo>
                    <a:pt x="3" y="0"/>
                    <a:pt x="3" y="0"/>
                    <a:pt x="2" y="0"/>
                  </a:cubicBezTo>
                </a:path>
              </a:pathLst>
            </a:custGeom>
            <a:solidFill>
              <a:srgbClr val="4B40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5" name="ïṧḻïdè">
              <a:extLst>
                <a:ext uri="{FF2B5EF4-FFF2-40B4-BE49-F238E27FC236}">
                  <a16:creationId xmlns:a16="http://schemas.microsoft.com/office/drawing/2014/main" xmlns="" id="{CAF44758-B822-4D47-8D4C-744308BF4304}"/>
                </a:ext>
              </a:extLst>
            </p:cNvPr>
            <p:cNvSpPr/>
            <p:nvPr/>
          </p:nvSpPr>
          <p:spPr bwMode="auto">
            <a:xfrm>
              <a:off x="6902311" y="2215323"/>
              <a:ext cx="1067577" cy="491725"/>
            </a:xfrm>
            <a:custGeom>
              <a:avLst/>
              <a:gdLst>
                <a:gd name="T0" fmla="*/ 425 w 434"/>
                <a:gd name="T1" fmla="*/ 86 h 200"/>
                <a:gd name="T2" fmla="*/ 397 w 434"/>
                <a:gd name="T3" fmla="*/ 68 h 200"/>
                <a:gd name="T4" fmla="*/ 296 w 434"/>
                <a:gd name="T5" fmla="*/ 48 h 200"/>
                <a:gd name="T6" fmla="*/ 263 w 434"/>
                <a:gd name="T7" fmla="*/ 55 h 200"/>
                <a:gd name="T8" fmla="*/ 253 w 434"/>
                <a:gd name="T9" fmla="*/ 64 h 200"/>
                <a:gd name="T10" fmla="*/ 227 w 434"/>
                <a:gd name="T11" fmla="*/ 49 h 200"/>
                <a:gd name="T12" fmla="*/ 199 w 434"/>
                <a:gd name="T13" fmla="*/ 52 h 200"/>
                <a:gd name="T14" fmla="*/ 197 w 434"/>
                <a:gd name="T15" fmla="*/ 53 h 200"/>
                <a:gd name="T16" fmla="*/ 191 w 434"/>
                <a:gd name="T17" fmla="*/ 41 h 200"/>
                <a:gd name="T18" fmla="*/ 163 w 434"/>
                <a:gd name="T19" fmla="*/ 22 h 200"/>
                <a:gd name="T20" fmla="*/ 62 w 434"/>
                <a:gd name="T21" fmla="*/ 2 h 200"/>
                <a:gd name="T22" fmla="*/ 29 w 434"/>
                <a:gd name="T23" fmla="*/ 9 h 200"/>
                <a:gd name="T24" fmla="*/ 11 w 434"/>
                <a:gd name="T25" fmla="*/ 37 h 200"/>
                <a:gd name="T26" fmla="*/ 2 w 434"/>
                <a:gd name="T27" fmla="*/ 83 h 200"/>
                <a:gd name="T28" fmla="*/ 9 w 434"/>
                <a:gd name="T29" fmla="*/ 115 h 200"/>
                <a:gd name="T30" fmla="*/ 37 w 434"/>
                <a:gd name="T31" fmla="*/ 134 h 200"/>
                <a:gd name="T32" fmla="*/ 138 w 434"/>
                <a:gd name="T33" fmla="*/ 154 h 200"/>
                <a:gd name="T34" fmla="*/ 146 w 434"/>
                <a:gd name="T35" fmla="*/ 154 h 200"/>
                <a:gd name="T36" fmla="*/ 189 w 434"/>
                <a:gd name="T37" fmla="*/ 119 h 200"/>
                <a:gd name="T38" fmla="*/ 197 w 434"/>
                <a:gd name="T39" fmla="*/ 79 h 200"/>
                <a:gd name="T40" fmla="*/ 224 w 434"/>
                <a:gd name="T41" fmla="*/ 65 h 200"/>
                <a:gd name="T42" fmla="*/ 240 w 434"/>
                <a:gd name="T43" fmla="*/ 73 h 200"/>
                <a:gd name="T44" fmla="*/ 244 w 434"/>
                <a:gd name="T45" fmla="*/ 89 h 200"/>
                <a:gd name="T46" fmla="*/ 236 w 434"/>
                <a:gd name="T47" fmla="*/ 128 h 200"/>
                <a:gd name="T48" fmla="*/ 270 w 434"/>
                <a:gd name="T49" fmla="*/ 179 h 200"/>
                <a:gd name="T50" fmla="*/ 372 w 434"/>
                <a:gd name="T51" fmla="*/ 199 h 200"/>
                <a:gd name="T52" fmla="*/ 380 w 434"/>
                <a:gd name="T53" fmla="*/ 200 h 200"/>
                <a:gd name="T54" fmla="*/ 404 w 434"/>
                <a:gd name="T55" fmla="*/ 192 h 200"/>
                <a:gd name="T56" fmla="*/ 423 w 434"/>
                <a:gd name="T57" fmla="*/ 164 h 200"/>
                <a:gd name="T58" fmla="*/ 432 w 434"/>
                <a:gd name="T59" fmla="*/ 119 h 200"/>
                <a:gd name="T60" fmla="*/ 425 w 434"/>
                <a:gd name="T61" fmla="*/ 86 h 200"/>
                <a:gd name="T62" fmla="*/ 173 w 434"/>
                <a:gd name="T63" fmla="*/ 116 h 200"/>
                <a:gd name="T64" fmla="*/ 141 w 434"/>
                <a:gd name="T65" fmla="*/ 138 h 200"/>
                <a:gd name="T66" fmla="*/ 40 w 434"/>
                <a:gd name="T67" fmla="*/ 118 h 200"/>
                <a:gd name="T68" fmla="*/ 22 w 434"/>
                <a:gd name="T69" fmla="*/ 106 h 200"/>
                <a:gd name="T70" fmla="*/ 18 w 434"/>
                <a:gd name="T71" fmla="*/ 86 h 200"/>
                <a:gd name="T72" fmla="*/ 27 w 434"/>
                <a:gd name="T73" fmla="*/ 40 h 200"/>
                <a:gd name="T74" fmla="*/ 59 w 434"/>
                <a:gd name="T75" fmla="*/ 18 h 200"/>
                <a:gd name="T76" fmla="*/ 160 w 434"/>
                <a:gd name="T77" fmla="*/ 38 h 200"/>
                <a:gd name="T78" fmla="*/ 178 w 434"/>
                <a:gd name="T79" fmla="*/ 49 h 200"/>
                <a:gd name="T80" fmla="*/ 182 w 434"/>
                <a:gd name="T81" fmla="*/ 70 h 200"/>
                <a:gd name="T82" fmla="*/ 173 w 434"/>
                <a:gd name="T83" fmla="*/ 116 h 200"/>
                <a:gd name="T84" fmla="*/ 416 w 434"/>
                <a:gd name="T85" fmla="*/ 116 h 200"/>
                <a:gd name="T86" fmla="*/ 407 w 434"/>
                <a:gd name="T87" fmla="*/ 161 h 200"/>
                <a:gd name="T88" fmla="*/ 395 w 434"/>
                <a:gd name="T89" fmla="*/ 179 h 200"/>
                <a:gd name="T90" fmla="*/ 375 w 434"/>
                <a:gd name="T91" fmla="*/ 183 h 200"/>
                <a:gd name="T92" fmla="*/ 274 w 434"/>
                <a:gd name="T93" fmla="*/ 164 h 200"/>
                <a:gd name="T94" fmla="*/ 252 w 434"/>
                <a:gd name="T95" fmla="*/ 131 h 200"/>
                <a:gd name="T96" fmla="*/ 260 w 434"/>
                <a:gd name="T97" fmla="*/ 86 h 200"/>
                <a:gd name="T98" fmla="*/ 272 w 434"/>
                <a:gd name="T99" fmla="*/ 68 h 200"/>
                <a:gd name="T100" fmla="*/ 288 w 434"/>
                <a:gd name="T101" fmla="*/ 63 h 200"/>
                <a:gd name="T102" fmla="*/ 293 w 434"/>
                <a:gd name="T103" fmla="*/ 64 h 200"/>
                <a:gd name="T104" fmla="*/ 394 w 434"/>
                <a:gd name="T105" fmla="*/ 83 h 200"/>
                <a:gd name="T106" fmla="*/ 412 w 434"/>
                <a:gd name="T107" fmla="*/ 95 h 200"/>
                <a:gd name="T108" fmla="*/ 416 w 434"/>
                <a:gd name="T109" fmla="*/ 11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4" h="200">
                  <a:moveTo>
                    <a:pt x="425" y="86"/>
                  </a:moveTo>
                  <a:cubicBezTo>
                    <a:pt x="419" y="76"/>
                    <a:pt x="409" y="70"/>
                    <a:pt x="397" y="68"/>
                  </a:cubicBezTo>
                  <a:cubicBezTo>
                    <a:pt x="296" y="48"/>
                    <a:pt x="296" y="48"/>
                    <a:pt x="296" y="48"/>
                  </a:cubicBezTo>
                  <a:cubicBezTo>
                    <a:pt x="285" y="46"/>
                    <a:pt x="273" y="48"/>
                    <a:pt x="263" y="55"/>
                  </a:cubicBezTo>
                  <a:cubicBezTo>
                    <a:pt x="259" y="57"/>
                    <a:pt x="256" y="61"/>
                    <a:pt x="253" y="64"/>
                  </a:cubicBezTo>
                  <a:cubicBezTo>
                    <a:pt x="247" y="57"/>
                    <a:pt x="237" y="51"/>
                    <a:pt x="227" y="49"/>
                  </a:cubicBezTo>
                  <a:cubicBezTo>
                    <a:pt x="217" y="47"/>
                    <a:pt x="207" y="48"/>
                    <a:pt x="199" y="52"/>
                  </a:cubicBezTo>
                  <a:cubicBezTo>
                    <a:pt x="198" y="53"/>
                    <a:pt x="198" y="53"/>
                    <a:pt x="197" y="53"/>
                  </a:cubicBezTo>
                  <a:cubicBezTo>
                    <a:pt x="196" y="49"/>
                    <a:pt x="194" y="45"/>
                    <a:pt x="191" y="41"/>
                  </a:cubicBezTo>
                  <a:cubicBezTo>
                    <a:pt x="185" y="31"/>
                    <a:pt x="175" y="24"/>
                    <a:pt x="163" y="22"/>
                  </a:cubicBezTo>
                  <a:cubicBezTo>
                    <a:pt x="62" y="2"/>
                    <a:pt x="62" y="2"/>
                    <a:pt x="62" y="2"/>
                  </a:cubicBezTo>
                  <a:cubicBezTo>
                    <a:pt x="51" y="0"/>
                    <a:pt x="39" y="2"/>
                    <a:pt x="29" y="9"/>
                  </a:cubicBezTo>
                  <a:cubicBezTo>
                    <a:pt x="20" y="16"/>
                    <a:pt x="13" y="25"/>
                    <a:pt x="11" y="37"/>
                  </a:cubicBezTo>
                  <a:cubicBezTo>
                    <a:pt x="2" y="83"/>
                    <a:pt x="2" y="83"/>
                    <a:pt x="2" y="83"/>
                  </a:cubicBezTo>
                  <a:cubicBezTo>
                    <a:pt x="0" y="94"/>
                    <a:pt x="2" y="106"/>
                    <a:pt x="9" y="115"/>
                  </a:cubicBezTo>
                  <a:cubicBezTo>
                    <a:pt x="15" y="125"/>
                    <a:pt x="25" y="132"/>
                    <a:pt x="37" y="134"/>
                  </a:cubicBezTo>
                  <a:cubicBezTo>
                    <a:pt x="138" y="154"/>
                    <a:pt x="138" y="154"/>
                    <a:pt x="138" y="154"/>
                  </a:cubicBezTo>
                  <a:cubicBezTo>
                    <a:pt x="141" y="154"/>
                    <a:pt x="143" y="154"/>
                    <a:pt x="146" y="154"/>
                  </a:cubicBezTo>
                  <a:cubicBezTo>
                    <a:pt x="167" y="154"/>
                    <a:pt x="185" y="140"/>
                    <a:pt x="189" y="119"/>
                  </a:cubicBezTo>
                  <a:cubicBezTo>
                    <a:pt x="197" y="79"/>
                    <a:pt x="197" y="79"/>
                    <a:pt x="197" y="79"/>
                  </a:cubicBezTo>
                  <a:cubicBezTo>
                    <a:pt x="200" y="64"/>
                    <a:pt x="215" y="63"/>
                    <a:pt x="224" y="65"/>
                  </a:cubicBezTo>
                  <a:cubicBezTo>
                    <a:pt x="230" y="66"/>
                    <a:pt x="236" y="69"/>
                    <a:pt x="240" y="73"/>
                  </a:cubicBezTo>
                  <a:cubicBezTo>
                    <a:pt x="243" y="78"/>
                    <a:pt x="245" y="83"/>
                    <a:pt x="244" y="89"/>
                  </a:cubicBezTo>
                  <a:cubicBezTo>
                    <a:pt x="236" y="128"/>
                    <a:pt x="236" y="128"/>
                    <a:pt x="236" y="128"/>
                  </a:cubicBezTo>
                  <a:cubicBezTo>
                    <a:pt x="231" y="152"/>
                    <a:pt x="247" y="175"/>
                    <a:pt x="270" y="179"/>
                  </a:cubicBezTo>
                  <a:cubicBezTo>
                    <a:pt x="372" y="199"/>
                    <a:pt x="372" y="199"/>
                    <a:pt x="372" y="199"/>
                  </a:cubicBezTo>
                  <a:cubicBezTo>
                    <a:pt x="374" y="200"/>
                    <a:pt x="377" y="200"/>
                    <a:pt x="380" y="200"/>
                  </a:cubicBezTo>
                  <a:cubicBezTo>
                    <a:pt x="389" y="200"/>
                    <a:pt x="397" y="197"/>
                    <a:pt x="404" y="192"/>
                  </a:cubicBezTo>
                  <a:cubicBezTo>
                    <a:pt x="414" y="186"/>
                    <a:pt x="421" y="176"/>
                    <a:pt x="423" y="164"/>
                  </a:cubicBezTo>
                  <a:cubicBezTo>
                    <a:pt x="432" y="119"/>
                    <a:pt x="432" y="119"/>
                    <a:pt x="432" y="119"/>
                  </a:cubicBezTo>
                  <a:cubicBezTo>
                    <a:pt x="434" y="107"/>
                    <a:pt x="432" y="96"/>
                    <a:pt x="425" y="86"/>
                  </a:cubicBezTo>
                  <a:close/>
                  <a:moveTo>
                    <a:pt x="173" y="116"/>
                  </a:moveTo>
                  <a:cubicBezTo>
                    <a:pt x="170" y="131"/>
                    <a:pt x="156" y="141"/>
                    <a:pt x="141" y="138"/>
                  </a:cubicBezTo>
                  <a:cubicBezTo>
                    <a:pt x="40" y="118"/>
                    <a:pt x="40" y="118"/>
                    <a:pt x="40" y="118"/>
                  </a:cubicBezTo>
                  <a:cubicBezTo>
                    <a:pt x="32" y="117"/>
                    <a:pt x="26" y="113"/>
                    <a:pt x="22" y="106"/>
                  </a:cubicBezTo>
                  <a:cubicBezTo>
                    <a:pt x="18" y="100"/>
                    <a:pt x="16" y="93"/>
                    <a:pt x="18" y="86"/>
                  </a:cubicBezTo>
                  <a:cubicBezTo>
                    <a:pt x="27" y="40"/>
                    <a:pt x="27" y="40"/>
                    <a:pt x="27" y="40"/>
                  </a:cubicBezTo>
                  <a:cubicBezTo>
                    <a:pt x="30" y="25"/>
                    <a:pt x="44" y="15"/>
                    <a:pt x="59" y="18"/>
                  </a:cubicBezTo>
                  <a:cubicBezTo>
                    <a:pt x="160" y="38"/>
                    <a:pt x="160" y="38"/>
                    <a:pt x="160" y="38"/>
                  </a:cubicBezTo>
                  <a:cubicBezTo>
                    <a:pt x="168" y="39"/>
                    <a:pt x="174" y="43"/>
                    <a:pt x="178" y="49"/>
                  </a:cubicBezTo>
                  <a:cubicBezTo>
                    <a:pt x="182" y="56"/>
                    <a:pt x="184" y="63"/>
                    <a:pt x="182" y="70"/>
                  </a:cubicBezTo>
                  <a:lnTo>
                    <a:pt x="173" y="116"/>
                  </a:lnTo>
                  <a:close/>
                  <a:moveTo>
                    <a:pt x="416" y="116"/>
                  </a:moveTo>
                  <a:cubicBezTo>
                    <a:pt x="407" y="161"/>
                    <a:pt x="407" y="161"/>
                    <a:pt x="407" y="161"/>
                  </a:cubicBezTo>
                  <a:cubicBezTo>
                    <a:pt x="406" y="169"/>
                    <a:pt x="402" y="175"/>
                    <a:pt x="395" y="179"/>
                  </a:cubicBezTo>
                  <a:cubicBezTo>
                    <a:pt x="389" y="183"/>
                    <a:pt x="382" y="185"/>
                    <a:pt x="375" y="183"/>
                  </a:cubicBezTo>
                  <a:cubicBezTo>
                    <a:pt x="274" y="164"/>
                    <a:pt x="274" y="164"/>
                    <a:pt x="274" y="164"/>
                  </a:cubicBezTo>
                  <a:cubicBezTo>
                    <a:pt x="258" y="161"/>
                    <a:pt x="249" y="146"/>
                    <a:pt x="252" y="131"/>
                  </a:cubicBezTo>
                  <a:cubicBezTo>
                    <a:pt x="260" y="86"/>
                    <a:pt x="260" y="86"/>
                    <a:pt x="260" y="86"/>
                  </a:cubicBezTo>
                  <a:cubicBezTo>
                    <a:pt x="262" y="78"/>
                    <a:pt x="266" y="72"/>
                    <a:pt x="272" y="68"/>
                  </a:cubicBezTo>
                  <a:cubicBezTo>
                    <a:pt x="277" y="65"/>
                    <a:pt x="282" y="63"/>
                    <a:pt x="288" y="63"/>
                  </a:cubicBezTo>
                  <a:cubicBezTo>
                    <a:pt x="289" y="63"/>
                    <a:pt x="291" y="63"/>
                    <a:pt x="293" y="64"/>
                  </a:cubicBezTo>
                  <a:cubicBezTo>
                    <a:pt x="394" y="83"/>
                    <a:pt x="394" y="83"/>
                    <a:pt x="394" y="83"/>
                  </a:cubicBezTo>
                  <a:cubicBezTo>
                    <a:pt x="401" y="85"/>
                    <a:pt x="408" y="89"/>
                    <a:pt x="412" y="95"/>
                  </a:cubicBezTo>
                  <a:cubicBezTo>
                    <a:pt x="416" y="101"/>
                    <a:pt x="417" y="109"/>
                    <a:pt x="416" y="11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6" name="íś1îde">
              <a:extLst>
                <a:ext uri="{FF2B5EF4-FFF2-40B4-BE49-F238E27FC236}">
                  <a16:creationId xmlns:a16="http://schemas.microsoft.com/office/drawing/2014/main" xmlns="" id="{08B2375C-3D6D-4D2F-9927-66F1D3D8C328}"/>
                </a:ext>
              </a:extLst>
            </p:cNvPr>
            <p:cNvSpPr/>
            <p:nvPr/>
          </p:nvSpPr>
          <p:spPr bwMode="auto">
            <a:xfrm>
              <a:off x="7918937" y="2519838"/>
              <a:ext cx="248825" cy="130337"/>
            </a:xfrm>
            <a:custGeom>
              <a:avLst/>
              <a:gdLst>
                <a:gd name="T0" fmla="*/ 91 w 101"/>
                <a:gd name="T1" fmla="*/ 53 h 53"/>
                <a:gd name="T2" fmla="*/ 91 w 101"/>
                <a:gd name="T3" fmla="*/ 53 h 53"/>
                <a:gd name="T4" fmla="*/ 83 w 101"/>
                <a:gd name="T5" fmla="*/ 45 h 53"/>
                <a:gd name="T6" fmla="*/ 84 w 101"/>
                <a:gd name="T7" fmla="*/ 16 h 53"/>
                <a:gd name="T8" fmla="*/ 8 w 101"/>
                <a:gd name="T9" fmla="*/ 17 h 53"/>
                <a:gd name="T10" fmla="*/ 8 w 101"/>
                <a:gd name="T11" fmla="*/ 17 h 53"/>
                <a:gd name="T12" fmla="*/ 0 w 101"/>
                <a:gd name="T13" fmla="*/ 9 h 53"/>
                <a:gd name="T14" fmla="*/ 8 w 101"/>
                <a:gd name="T15" fmla="*/ 1 h 53"/>
                <a:gd name="T16" fmla="*/ 93 w 101"/>
                <a:gd name="T17" fmla="*/ 0 h 53"/>
                <a:gd name="T18" fmla="*/ 99 w 101"/>
                <a:gd name="T19" fmla="*/ 2 h 53"/>
                <a:gd name="T20" fmla="*/ 101 w 101"/>
                <a:gd name="T21" fmla="*/ 8 h 53"/>
                <a:gd name="T22" fmla="*/ 99 w 101"/>
                <a:gd name="T23" fmla="*/ 45 h 53"/>
                <a:gd name="T24" fmla="*/ 91 w 101"/>
                <a:gd name="T2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53">
                  <a:moveTo>
                    <a:pt x="91" y="53"/>
                  </a:moveTo>
                  <a:cubicBezTo>
                    <a:pt x="91" y="53"/>
                    <a:pt x="91" y="53"/>
                    <a:pt x="91" y="53"/>
                  </a:cubicBezTo>
                  <a:cubicBezTo>
                    <a:pt x="86" y="53"/>
                    <a:pt x="83" y="49"/>
                    <a:pt x="83" y="45"/>
                  </a:cubicBezTo>
                  <a:cubicBezTo>
                    <a:pt x="84" y="16"/>
                    <a:pt x="84" y="16"/>
                    <a:pt x="84" y="16"/>
                  </a:cubicBezTo>
                  <a:cubicBezTo>
                    <a:pt x="8" y="17"/>
                    <a:pt x="8" y="17"/>
                    <a:pt x="8" y="17"/>
                  </a:cubicBezTo>
                  <a:cubicBezTo>
                    <a:pt x="8" y="17"/>
                    <a:pt x="8" y="17"/>
                    <a:pt x="8" y="17"/>
                  </a:cubicBezTo>
                  <a:cubicBezTo>
                    <a:pt x="3" y="17"/>
                    <a:pt x="0" y="13"/>
                    <a:pt x="0" y="9"/>
                  </a:cubicBezTo>
                  <a:cubicBezTo>
                    <a:pt x="0" y="5"/>
                    <a:pt x="3" y="1"/>
                    <a:pt x="8" y="1"/>
                  </a:cubicBezTo>
                  <a:cubicBezTo>
                    <a:pt x="93" y="0"/>
                    <a:pt x="93" y="0"/>
                    <a:pt x="93" y="0"/>
                  </a:cubicBezTo>
                  <a:cubicBezTo>
                    <a:pt x="95" y="0"/>
                    <a:pt x="97" y="1"/>
                    <a:pt x="99" y="2"/>
                  </a:cubicBezTo>
                  <a:cubicBezTo>
                    <a:pt x="100" y="4"/>
                    <a:pt x="101" y="6"/>
                    <a:pt x="101" y="8"/>
                  </a:cubicBezTo>
                  <a:cubicBezTo>
                    <a:pt x="99" y="45"/>
                    <a:pt x="99" y="45"/>
                    <a:pt x="99" y="45"/>
                  </a:cubicBezTo>
                  <a:cubicBezTo>
                    <a:pt x="99" y="50"/>
                    <a:pt x="95" y="53"/>
                    <a:pt x="91" y="5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7" name="íṡļïde">
              <a:extLst>
                <a:ext uri="{FF2B5EF4-FFF2-40B4-BE49-F238E27FC236}">
                  <a16:creationId xmlns:a16="http://schemas.microsoft.com/office/drawing/2014/main" xmlns="" id="{BD71FC9D-8EB4-43AE-A645-9EE0E64158F3}"/>
                </a:ext>
              </a:extLst>
            </p:cNvPr>
            <p:cNvSpPr/>
            <p:nvPr/>
          </p:nvSpPr>
          <p:spPr bwMode="auto">
            <a:xfrm>
              <a:off x="4278987" y="3363472"/>
              <a:ext cx="206169" cy="273708"/>
            </a:xfrm>
            <a:custGeom>
              <a:avLst/>
              <a:gdLst>
                <a:gd name="T0" fmla="*/ 26 w 84"/>
                <a:gd name="T1" fmla="*/ 101 h 111"/>
                <a:gd name="T2" fmla="*/ 16 w 84"/>
                <a:gd name="T3" fmla="*/ 102 h 111"/>
                <a:gd name="T4" fmla="*/ 6 w 84"/>
                <a:gd name="T5" fmla="*/ 90 h 111"/>
                <a:gd name="T6" fmla="*/ 3 w 84"/>
                <a:gd name="T7" fmla="*/ 63 h 111"/>
                <a:gd name="T8" fmla="*/ 1 w 84"/>
                <a:gd name="T9" fmla="*/ 44 h 111"/>
                <a:gd name="T10" fmla="*/ 4 w 84"/>
                <a:gd name="T11" fmla="*/ 39 h 111"/>
                <a:gd name="T12" fmla="*/ 9 w 84"/>
                <a:gd name="T13" fmla="*/ 22 h 111"/>
                <a:gd name="T14" fmla="*/ 23 w 84"/>
                <a:gd name="T15" fmla="*/ 8 h 111"/>
                <a:gd name="T16" fmla="*/ 38 w 84"/>
                <a:gd name="T17" fmla="*/ 4 h 111"/>
                <a:gd name="T18" fmla="*/ 47 w 84"/>
                <a:gd name="T19" fmla="*/ 4 h 111"/>
                <a:gd name="T20" fmla="*/ 56 w 84"/>
                <a:gd name="T21" fmla="*/ 8 h 111"/>
                <a:gd name="T22" fmla="*/ 72 w 84"/>
                <a:gd name="T23" fmla="*/ 27 h 111"/>
                <a:gd name="T24" fmla="*/ 79 w 84"/>
                <a:gd name="T25" fmla="*/ 47 h 111"/>
                <a:gd name="T26" fmla="*/ 80 w 84"/>
                <a:gd name="T27" fmla="*/ 51 h 111"/>
                <a:gd name="T28" fmla="*/ 76 w 84"/>
                <a:gd name="T29" fmla="*/ 65 h 111"/>
                <a:gd name="T30" fmla="*/ 79 w 84"/>
                <a:gd name="T31" fmla="*/ 61 h 111"/>
                <a:gd name="T32" fmla="*/ 79 w 84"/>
                <a:gd name="T33" fmla="*/ 69 h 111"/>
                <a:gd name="T34" fmla="*/ 73 w 84"/>
                <a:gd name="T35" fmla="*/ 85 h 111"/>
                <a:gd name="T36" fmla="*/ 68 w 84"/>
                <a:gd name="T37" fmla="*/ 88 h 111"/>
                <a:gd name="T38" fmla="*/ 54 w 84"/>
                <a:gd name="T39" fmla="*/ 105 h 111"/>
                <a:gd name="T40" fmla="*/ 46 w 84"/>
                <a:gd name="T41" fmla="*/ 100 h 111"/>
                <a:gd name="T42" fmla="*/ 36 w 84"/>
                <a:gd name="T43" fmla="*/ 110 h 111"/>
                <a:gd name="T44" fmla="*/ 2 w 84"/>
                <a:gd name="T45" fmla="*/ 56 h 111"/>
                <a:gd name="T46" fmla="*/ 13 w 84"/>
                <a:gd name="T47" fmla="*/ 82 h 111"/>
                <a:gd name="T48" fmla="*/ 6 w 84"/>
                <a:gd name="T49" fmla="*/ 73 h 111"/>
                <a:gd name="T50" fmla="*/ 5 w 84"/>
                <a:gd name="T51" fmla="*/ 25 h 111"/>
                <a:gd name="T52" fmla="*/ 6 w 84"/>
                <a:gd name="T53" fmla="*/ 33 h 111"/>
                <a:gd name="T54" fmla="*/ 9 w 84"/>
                <a:gd name="T55" fmla="*/ 68 h 111"/>
                <a:gd name="T56" fmla="*/ 12 w 84"/>
                <a:gd name="T57" fmla="*/ 71 h 111"/>
                <a:gd name="T58" fmla="*/ 17 w 84"/>
                <a:gd name="T59" fmla="*/ 28 h 111"/>
                <a:gd name="T60" fmla="*/ 15 w 84"/>
                <a:gd name="T61" fmla="*/ 58 h 111"/>
                <a:gd name="T62" fmla="*/ 15 w 84"/>
                <a:gd name="T63" fmla="*/ 54 h 111"/>
                <a:gd name="T64" fmla="*/ 20 w 84"/>
                <a:gd name="T65" fmla="*/ 90 h 111"/>
                <a:gd name="T66" fmla="*/ 20 w 84"/>
                <a:gd name="T67" fmla="*/ 90 h 111"/>
                <a:gd name="T68" fmla="*/ 61 w 84"/>
                <a:gd name="T69" fmla="*/ 71 h 111"/>
                <a:gd name="T70" fmla="*/ 61 w 84"/>
                <a:gd name="T71" fmla="*/ 65 h 111"/>
                <a:gd name="T72" fmla="*/ 58 w 84"/>
                <a:gd name="T73" fmla="*/ 54 h 111"/>
                <a:gd name="T74" fmla="*/ 57 w 84"/>
                <a:gd name="T75" fmla="*/ 41 h 111"/>
                <a:gd name="T76" fmla="*/ 45 w 84"/>
                <a:gd name="T77" fmla="*/ 21 h 111"/>
                <a:gd name="T78" fmla="*/ 37 w 84"/>
                <a:gd name="T79" fmla="*/ 18 h 111"/>
                <a:gd name="T80" fmla="*/ 24 w 84"/>
                <a:gd name="T81" fmla="*/ 37 h 111"/>
                <a:gd name="T82" fmla="*/ 21 w 84"/>
                <a:gd name="T83" fmla="*/ 51 h 111"/>
                <a:gd name="T84" fmla="*/ 28 w 84"/>
                <a:gd name="T85" fmla="*/ 92 h 111"/>
                <a:gd name="T86" fmla="*/ 30 w 84"/>
                <a:gd name="T87" fmla="*/ 0 h 111"/>
                <a:gd name="T88" fmla="*/ 39 w 84"/>
                <a:gd name="T89" fmla="*/ 15 h 111"/>
                <a:gd name="T90" fmla="*/ 39 w 84"/>
                <a:gd name="T91" fmla="*/ 109 h 111"/>
                <a:gd name="T92" fmla="*/ 46 w 84"/>
                <a:gd name="T93" fmla="*/ 23 h 111"/>
                <a:gd name="T94" fmla="*/ 52 w 84"/>
                <a:gd name="T95" fmla="*/ 19 h 111"/>
                <a:gd name="T96" fmla="*/ 53 w 84"/>
                <a:gd name="T97" fmla="*/ 28 h 111"/>
                <a:gd name="T98" fmla="*/ 64 w 84"/>
                <a:gd name="T99" fmla="*/ 42 h 111"/>
                <a:gd name="T100" fmla="*/ 68 w 84"/>
                <a:gd name="T101" fmla="*/ 38 h 111"/>
                <a:gd name="T102" fmla="*/ 63 w 84"/>
                <a:gd name="T103" fmla="*/ 36 h 111"/>
                <a:gd name="T104" fmla="*/ 65 w 84"/>
                <a:gd name="T105" fmla="*/ 27 h 111"/>
                <a:gd name="T106" fmla="*/ 69 w 84"/>
                <a:gd name="T107" fmla="*/ 69 h 111"/>
                <a:gd name="T108" fmla="*/ 71 w 84"/>
                <a:gd name="T109" fmla="*/ 71 h 111"/>
                <a:gd name="T110" fmla="*/ 68 w 84"/>
                <a:gd name="T111" fmla="*/ 49 h 111"/>
                <a:gd name="T112" fmla="*/ 72 w 84"/>
                <a:gd name="T113" fmla="*/ 59 h 111"/>
                <a:gd name="T114" fmla="*/ 72 w 84"/>
                <a:gd name="T115" fmla="*/ 85 h 111"/>
                <a:gd name="T116" fmla="*/ 71 w 84"/>
                <a:gd name="T117" fmla="*/ 77 h 111"/>
                <a:gd name="T118" fmla="*/ 76 w 84"/>
                <a:gd name="T119" fmla="*/ 46 h 111"/>
                <a:gd name="T120" fmla="*/ 77 w 84"/>
                <a:gd name="T121" fmla="*/ 37 h 111"/>
                <a:gd name="T122" fmla="*/ 78 w 84"/>
                <a:gd name="T123" fmla="*/ 7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111">
                  <a:moveTo>
                    <a:pt x="26" y="94"/>
                  </a:moveTo>
                  <a:cubicBezTo>
                    <a:pt x="26" y="94"/>
                    <a:pt x="25" y="94"/>
                    <a:pt x="25" y="94"/>
                  </a:cubicBezTo>
                  <a:cubicBezTo>
                    <a:pt x="25" y="95"/>
                    <a:pt x="25" y="95"/>
                    <a:pt x="25" y="95"/>
                  </a:cubicBezTo>
                  <a:cubicBezTo>
                    <a:pt x="25" y="96"/>
                    <a:pt x="25" y="96"/>
                    <a:pt x="25" y="96"/>
                  </a:cubicBezTo>
                  <a:cubicBezTo>
                    <a:pt x="25" y="96"/>
                    <a:pt x="25" y="97"/>
                    <a:pt x="24" y="97"/>
                  </a:cubicBezTo>
                  <a:cubicBezTo>
                    <a:pt x="24" y="97"/>
                    <a:pt x="24" y="97"/>
                    <a:pt x="24" y="97"/>
                  </a:cubicBezTo>
                  <a:cubicBezTo>
                    <a:pt x="24" y="97"/>
                    <a:pt x="23" y="97"/>
                    <a:pt x="23" y="97"/>
                  </a:cubicBezTo>
                  <a:cubicBezTo>
                    <a:pt x="23" y="96"/>
                    <a:pt x="22" y="96"/>
                    <a:pt x="22" y="96"/>
                  </a:cubicBezTo>
                  <a:cubicBezTo>
                    <a:pt x="22" y="96"/>
                    <a:pt x="22" y="97"/>
                    <a:pt x="22" y="97"/>
                  </a:cubicBezTo>
                  <a:cubicBezTo>
                    <a:pt x="22" y="97"/>
                    <a:pt x="22" y="97"/>
                    <a:pt x="22" y="97"/>
                  </a:cubicBezTo>
                  <a:cubicBezTo>
                    <a:pt x="22" y="98"/>
                    <a:pt x="22" y="98"/>
                    <a:pt x="22" y="98"/>
                  </a:cubicBezTo>
                  <a:cubicBezTo>
                    <a:pt x="26" y="101"/>
                    <a:pt x="26" y="101"/>
                    <a:pt x="26" y="101"/>
                  </a:cubicBezTo>
                  <a:cubicBezTo>
                    <a:pt x="26" y="101"/>
                    <a:pt x="26" y="101"/>
                    <a:pt x="26" y="101"/>
                  </a:cubicBezTo>
                  <a:cubicBezTo>
                    <a:pt x="26" y="102"/>
                    <a:pt x="26" y="102"/>
                    <a:pt x="26" y="102"/>
                  </a:cubicBezTo>
                  <a:cubicBezTo>
                    <a:pt x="25" y="103"/>
                    <a:pt x="25" y="103"/>
                    <a:pt x="25" y="103"/>
                  </a:cubicBezTo>
                  <a:cubicBezTo>
                    <a:pt x="25" y="103"/>
                    <a:pt x="25" y="103"/>
                    <a:pt x="24" y="103"/>
                  </a:cubicBezTo>
                  <a:cubicBezTo>
                    <a:pt x="23" y="102"/>
                    <a:pt x="23" y="102"/>
                    <a:pt x="22" y="102"/>
                  </a:cubicBezTo>
                  <a:cubicBezTo>
                    <a:pt x="22" y="102"/>
                    <a:pt x="22" y="101"/>
                    <a:pt x="23" y="101"/>
                  </a:cubicBezTo>
                  <a:cubicBezTo>
                    <a:pt x="23" y="101"/>
                    <a:pt x="23" y="100"/>
                    <a:pt x="23" y="100"/>
                  </a:cubicBezTo>
                  <a:cubicBezTo>
                    <a:pt x="21" y="100"/>
                    <a:pt x="20" y="101"/>
                    <a:pt x="20" y="101"/>
                  </a:cubicBezTo>
                  <a:cubicBezTo>
                    <a:pt x="20" y="101"/>
                    <a:pt x="20" y="102"/>
                    <a:pt x="20" y="102"/>
                  </a:cubicBezTo>
                  <a:cubicBezTo>
                    <a:pt x="20" y="103"/>
                    <a:pt x="20" y="103"/>
                    <a:pt x="20" y="103"/>
                  </a:cubicBezTo>
                  <a:cubicBezTo>
                    <a:pt x="20" y="104"/>
                    <a:pt x="20" y="104"/>
                    <a:pt x="19" y="104"/>
                  </a:cubicBezTo>
                  <a:cubicBezTo>
                    <a:pt x="17" y="104"/>
                    <a:pt x="16" y="104"/>
                    <a:pt x="16" y="102"/>
                  </a:cubicBezTo>
                  <a:cubicBezTo>
                    <a:pt x="15" y="101"/>
                    <a:pt x="14" y="100"/>
                    <a:pt x="14" y="98"/>
                  </a:cubicBezTo>
                  <a:cubicBezTo>
                    <a:pt x="14" y="96"/>
                    <a:pt x="13" y="95"/>
                    <a:pt x="13" y="93"/>
                  </a:cubicBezTo>
                  <a:cubicBezTo>
                    <a:pt x="13" y="91"/>
                    <a:pt x="13" y="90"/>
                    <a:pt x="13" y="89"/>
                  </a:cubicBezTo>
                  <a:cubicBezTo>
                    <a:pt x="12" y="90"/>
                    <a:pt x="11" y="90"/>
                    <a:pt x="11" y="90"/>
                  </a:cubicBezTo>
                  <a:cubicBezTo>
                    <a:pt x="11" y="90"/>
                    <a:pt x="11" y="90"/>
                    <a:pt x="10" y="90"/>
                  </a:cubicBezTo>
                  <a:cubicBezTo>
                    <a:pt x="9" y="90"/>
                    <a:pt x="9" y="90"/>
                    <a:pt x="9" y="90"/>
                  </a:cubicBezTo>
                  <a:cubicBezTo>
                    <a:pt x="9" y="90"/>
                    <a:pt x="9" y="90"/>
                    <a:pt x="9" y="90"/>
                  </a:cubicBezTo>
                  <a:cubicBezTo>
                    <a:pt x="9" y="89"/>
                    <a:pt x="9" y="89"/>
                    <a:pt x="9" y="89"/>
                  </a:cubicBezTo>
                  <a:cubicBezTo>
                    <a:pt x="8" y="89"/>
                    <a:pt x="8" y="89"/>
                    <a:pt x="8" y="89"/>
                  </a:cubicBezTo>
                  <a:cubicBezTo>
                    <a:pt x="7" y="90"/>
                    <a:pt x="7" y="90"/>
                    <a:pt x="7" y="90"/>
                  </a:cubicBezTo>
                  <a:cubicBezTo>
                    <a:pt x="6" y="90"/>
                    <a:pt x="6" y="90"/>
                    <a:pt x="6" y="90"/>
                  </a:cubicBezTo>
                  <a:cubicBezTo>
                    <a:pt x="6" y="90"/>
                    <a:pt x="6" y="90"/>
                    <a:pt x="6" y="90"/>
                  </a:cubicBezTo>
                  <a:cubicBezTo>
                    <a:pt x="5" y="90"/>
                    <a:pt x="5" y="90"/>
                    <a:pt x="5" y="90"/>
                  </a:cubicBezTo>
                  <a:cubicBezTo>
                    <a:pt x="5" y="89"/>
                    <a:pt x="5" y="89"/>
                    <a:pt x="5" y="89"/>
                  </a:cubicBezTo>
                  <a:cubicBezTo>
                    <a:pt x="5" y="87"/>
                    <a:pt x="4" y="85"/>
                    <a:pt x="3" y="82"/>
                  </a:cubicBezTo>
                  <a:cubicBezTo>
                    <a:pt x="2" y="80"/>
                    <a:pt x="1" y="77"/>
                    <a:pt x="1" y="75"/>
                  </a:cubicBezTo>
                  <a:cubicBezTo>
                    <a:pt x="1" y="75"/>
                    <a:pt x="1" y="74"/>
                    <a:pt x="2" y="74"/>
                  </a:cubicBezTo>
                  <a:cubicBezTo>
                    <a:pt x="2" y="74"/>
                    <a:pt x="2" y="73"/>
                    <a:pt x="2" y="72"/>
                  </a:cubicBezTo>
                  <a:cubicBezTo>
                    <a:pt x="2" y="71"/>
                    <a:pt x="2" y="71"/>
                    <a:pt x="1" y="70"/>
                  </a:cubicBezTo>
                  <a:cubicBezTo>
                    <a:pt x="1" y="70"/>
                    <a:pt x="0" y="70"/>
                    <a:pt x="0" y="69"/>
                  </a:cubicBezTo>
                  <a:cubicBezTo>
                    <a:pt x="0" y="67"/>
                    <a:pt x="0" y="66"/>
                    <a:pt x="0" y="66"/>
                  </a:cubicBezTo>
                  <a:cubicBezTo>
                    <a:pt x="0" y="65"/>
                    <a:pt x="0" y="65"/>
                    <a:pt x="1" y="65"/>
                  </a:cubicBezTo>
                  <a:cubicBezTo>
                    <a:pt x="1" y="65"/>
                    <a:pt x="2" y="64"/>
                    <a:pt x="2" y="64"/>
                  </a:cubicBezTo>
                  <a:cubicBezTo>
                    <a:pt x="2" y="64"/>
                    <a:pt x="3" y="64"/>
                    <a:pt x="3" y="63"/>
                  </a:cubicBezTo>
                  <a:cubicBezTo>
                    <a:pt x="3" y="61"/>
                    <a:pt x="2" y="60"/>
                    <a:pt x="1" y="59"/>
                  </a:cubicBezTo>
                  <a:cubicBezTo>
                    <a:pt x="0" y="57"/>
                    <a:pt x="0" y="56"/>
                    <a:pt x="0" y="55"/>
                  </a:cubicBezTo>
                  <a:cubicBezTo>
                    <a:pt x="0" y="54"/>
                    <a:pt x="0" y="54"/>
                    <a:pt x="0" y="54"/>
                  </a:cubicBezTo>
                  <a:cubicBezTo>
                    <a:pt x="0" y="54"/>
                    <a:pt x="1" y="53"/>
                    <a:pt x="1" y="53"/>
                  </a:cubicBezTo>
                  <a:cubicBezTo>
                    <a:pt x="0" y="50"/>
                    <a:pt x="0" y="50"/>
                    <a:pt x="0" y="50"/>
                  </a:cubicBezTo>
                  <a:cubicBezTo>
                    <a:pt x="1" y="49"/>
                    <a:pt x="1" y="49"/>
                    <a:pt x="1" y="49"/>
                  </a:cubicBezTo>
                  <a:cubicBezTo>
                    <a:pt x="1" y="50"/>
                    <a:pt x="2" y="50"/>
                    <a:pt x="2" y="50"/>
                  </a:cubicBezTo>
                  <a:cubicBezTo>
                    <a:pt x="3" y="50"/>
                    <a:pt x="3" y="50"/>
                    <a:pt x="3" y="50"/>
                  </a:cubicBezTo>
                  <a:cubicBezTo>
                    <a:pt x="3" y="49"/>
                    <a:pt x="3" y="49"/>
                    <a:pt x="3" y="49"/>
                  </a:cubicBezTo>
                  <a:cubicBezTo>
                    <a:pt x="3" y="49"/>
                    <a:pt x="2" y="48"/>
                    <a:pt x="1" y="47"/>
                  </a:cubicBezTo>
                  <a:cubicBezTo>
                    <a:pt x="0" y="47"/>
                    <a:pt x="0" y="46"/>
                    <a:pt x="0" y="46"/>
                  </a:cubicBezTo>
                  <a:cubicBezTo>
                    <a:pt x="0" y="44"/>
                    <a:pt x="0" y="44"/>
                    <a:pt x="1" y="44"/>
                  </a:cubicBezTo>
                  <a:cubicBezTo>
                    <a:pt x="1" y="44"/>
                    <a:pt x="2" y="44"/>
                    <a:pt x="2" y="44"/>
                  </a:cubicBezTo>
                  <a:cubicBezTo>
                    <a:pt x="3" y="45"/>
                    <a:pt x="3" y="45"/>
                    <a:pt x="3" y="45"/>
                  </a:cubicBezTo>
                  <a:cubicBezTo>
                    <a:pt x="3" y="45"/>
                    <a:pt x="3" y="45"/>
                    <a:pt x="3" y="45"/>
                  </a:cubicBezTo>
                  <a:cubicBezTo>
                    <a:pt x="4" y="45"/>
                    <a:pt x="4" y="45"/>
                    <a:pt x="5" y="45"/>
                  </a:cubicBezTo>
                  <a:cubicBezTo>
                    <a:pt x="5" y="45"/>
                    <a:pt x="5" y="45"/>
                    <a:pt x="5" y="45"/>
                  </a:cubicBezTo>
                  <a:cubicBezTo>
                    <a:pt x="6" y="45"/>
                    <a:pt x="6" y="45"/>
                    <a:pt x="6" y="45"/>
                  </a:cubicBezTo>
                  <a:cubicBezTo>
                    <a:pt x="6" y="45"/>
                    <a:pt x="5" y="44"/>
                    <a:pt x="4" y="43"/>
                  </a:cubicBezTo>
                  <a:cubicBezTo>
                    <a:pt x="4" y="43"/>
                    <a:pt x="3" y="42"/>
                    <a:pt x="3" y="42"/>
                  </a:cubicBezTo>
                  <a:cubicBezTo>
                    <a:pt x="3" y="42"/>
                    <a:pt x="3" y="42"/>
                    <a:pt x="3" y="42"/>
                  </a:cubicBezTo>
                  <a:cubicBezTo>
                    <a:pt x="3" y="41"/>
                    <a:pt x="3" y="41"/>
                    <a:pt x="3" y="41"/>
                  </a:cubicBezTo>
                  <a:cubicBezTo>
                    <a:pt x="3" y="41"/>
                    <a:pt x="3" y="40"/>
                    <a:pt x="3" y="40"/>
                  </a:cubicBezTo>
                  <a:cubicBezTo>
                    <a:pt x="3" y="39"/>
                    <a:pt x="3" y="39"/>
                    <a:pt x="4" y="39"/>
                  </a:cubicBezTo>
                  <a:cubicBezTo>
                    <a:pt x="5" y="38"/>
                    <a:pt x="5" y="38"/>
                    <a:pt x="5" y="38"/>
                  </a:cubicBezTo>
                  <a:cubicBezTo>
                    <a:pt x="5" y="38"/>
                    <a:pt x="5" y="37"/>
                    <a:pt x="5" y="37"/>
                  </a:cubicBezTo>
                  <a:cubicBezTo>
                    <a:pt x="5" y="34"/>
                    <a:pt x="5" y="33"/>
                    <a:pt x="5" y="32"/>
                  </a:cubicBezTo>
                  <a:cubicBezTo>
                    <a:pt x="5" y="32"/>
                    <a:pt x="5" y="32"/>
                    <a:pt x="5" y="32"/>
                  </a:cubicBezTo>
                  <a:cubicBezTo>
                    <a:pt x="6" y="31"/>
                    <a:pt x="6" y="31"/>
                    <a:pt x="6" y="31"/>
                  </a:cubicBezTo>
                  <a:cubicBezTo>
                    <a:pt x="6" y="31"/>
                    <a:pt x="6" y="30"/>
                    <a:pt x="7" y="29"/>
                  </a:cubicBezTo>
                  <a:cubicBezTo>
                    <a:pt x="8" y="28"/>
                    <a:pt x="8" y="28"/>
                    <a:pt x="8" y="28"/>
                  </a:cubicBezTo>
                  <a:cubicBezTo>
                    <a:pt x="9" y="28"/>
                    <a:pt x="9" y="28"/>
                    <a:pt x="9" y="28"/>
                  </a:cubicBezTo>
                  <a:cubicBezTo>
                    <a:pt x="9" y="27"/>
                    <a:pt x="8" y="27"/>
                    <a:pt x="8" y="27"/>
                  </a:cubicBezTo>
                  <a:cubicBezTo>
                    <a:pt x="7" y="27"/>
                    <a:pt x="7" y="26"/>
                    <a:pt x="6" y="26"/>
                  </a:cubicBezTo>
                  <a:cubicBezTo>
                    <a:pt x="7" y="26"/>
                    <a:pt x="8" y="25"/>
                    <a:pt x="8" y="25"/>
                  </a:cubicBezTo>
                  <a:cubicBezTo>
                    <a:pt x="9" y="24"/>
                    <a:pt x="9" y="23"/>
                    <a:pt x="9" y="22"/>
                  </a:cubicBezTo>
                  <a:cubicBezTo>
                    <a:pt x="10" y="22"/>
                    <a:pt x="10" y="21"/>
                    <a:pt x="10" y="20"/>
                  </a:cubicBezTo>
                  <a:cubicBezTo>
                    <a:pt x="10" y="19"/>
                    <a:pt x="11" y="18"/>
                    <a:pt x="11" y="18"/>
                  </a:cubicBezTo>
                  <a:cubicBezTo>
                    <a:pt x="12" y="17"/>
                    <a:pt x="12" y="17"/>
                    <a:pt x="13" y="16"/>
                  </a:cubicBezTo>
                  <a:cubicBezTo>
                    <a:pt x="13" y="16"/>
                    <a:pt x="14" y="15"/>
                    <a:pt x="15" y="15"/>
                  </a:cubicBezTo>
                  <a:cubicBezTo>
                    <a:pt x="15" y="15"/>
                    <a:pt x="16" y="14"/>
                    <a:pt x="17" y="13"/>
                  </a:cubicBezTo>
                  <a:cubicBezTo>
                    <a:pt x="17" y="13"/>
                    <a:pt x="18" y="12"/>
                    <a:pt x="18" y="11"/>
                  </a:cubicBezTo>
                  <a:cubicBezTo>
                    <a:pt x="18" y="12"/>
                    <a:pt x="19" y="12"/>
                    <a:pt x="20" y="12"/>
                  </a:cubicBezTo>
                  <a:cubicBezTo>
                    <a:pt x="20" y="12"/>
                    <a:pt x="21" y="11"/>
                    <a:pt x="21" y="11"/>
                  </a:cubicBezTo>
                  <a:cubicBezTo>
                    <a:pt x="22" y="11"/>
                    <a:pt x="22" y="11"/>
                    <a:pt x="22" y="10"/>
                  </a:cubicBezTo>
                  <a:cubicBezTo>
                    <a:pt x="22" y="10"/>
                    <a:pt x="22" y="10"/>
                    <a:pt x="22" y="10"/>
                  </a:cubicBezTo>
                  <a:cubicBezTo>
                    <a:pt x="21" y="9"/>
                    <a:pt x="21" y="9"/>
                    <a:pt x="21" y="9"/>
                  </a:cubicBezTo>
                  <a:cubicBezTo>
                    <a:pt x="21" y="9"/>
                    <a:pt x="22" y="8"/>
                    <a:pt x="23" y="8"/>
                  </a:cubicBezTo>
                  <a:cubicBezTo>
                    <a:pt x="23" y="7"/>
                    <a:pt x="24" y="6"/>
                    <a:pt x="26" y="6"/>
                  </a:cubicBezTo>
                  <a:cubicBezTo>
                    <a:pt x="27" y="5"/>
                    <a:pt x="28" y="4"/>
                    <a:pt x="29" y="4"/>
                  </a:cubicBezTo>
                  <a:cubicBezTo>
                    <a:pt x="30" y="3"/>
                    <a:pt x="30" y="3"/>
                    <a:pt x="31" y="3"/>
                  </a:cubicBezTo>
                  <a:cubicBezTo>
                    <a:pt x="31" y="3"/>
                    <a:pt x="31" y="3"/>
                    <a:pt x="32" y="3"/>
                  </a:cubicBezTo>
                  <a:cubicBezTo>
                    <a:pt x="32" y="3"/>
                    <a:pt x="33" y="3"/>
                    <a:pt x="33" y="3"/>
                  </a:cubicBezTo>
                  <a:cubicBezTo>
                    <a:pt x="33" y="3"/>
                    <a:pt x="33" y="4"/>
                    <a:pt x="33" y="5"/>
                  </a:cubicBezTo>
                  <a:cubicBezTo>
                    <a:pt x="34" y="5"/>
                    <a:pt x="34" y="6"/>
                    <a:pt x="34" y="6"/>
                  </a:cubicBezTo>
                  <a:cubicBezTo>
                    <a:pt x="35" y="7"/>
                    <a:pt x="35" y="7"/>
                    <a:pt x="35" y="7"/>
                  </a:cubicBezTo>
                  <a:cubicBezTo>
                    <a:pt x="35" y="7"/>
                    <a:pt x="35" y="7"/>
                    <a:pt x="35" y="7"/>
                  </a:cubicBezTo>
                  <a:cubicBezTo>
                    <a:pt x="36" y="7"/>
                    <a:pt x="36" y="7"/>
                    <a:pt x="36" y="6"/>
                  </a:cubicBezTo>
                  <a:cubicBezTo>
                    <a:pt x="37" y="6"/>
                    <a:pt x="37" y="5"/>
                    <a:pt x="37" y="5"/>
                  </a:cubicBezTo>
                  <a:cubicBezTo>
                    <a:pt x="37" y="5"/>
                    <a:pt x="38" y="4"/>
                    <a:pt x="38" y="4"/>
                  </a:cubicBezTo>
                  <a:cubicBezTo>
                    <a:pt x="38" y="3"/>
                    <a:pt x="38" y="3"/>
                    <a:pt x="38" y="3"/>
                  </a:cubicBezTo>
                  <a:cubicBezTo>
                    <a:pt x="39" y="3"/>
                    <a:pt x="40" y="4"/>
                    <a:pt x="41" y="5"/>
                  </a:cubicBezTo>
                  <a:cubicBezTo>
                    <a:pt x="42" y="5"/>
                    <a:pt x="42" y="6"/>
                    <a:pt x="43" y="6"/>
                  </a:cubicBezTo>
                  <a:cubicBezTo>
                    <a:pt x="44" y="6"/>
                    <a:pt x="44" y="5"/>
                    <a:pt x="44" y="5"/>
                  </a:cubicBezTo>
                  <a:cubicBezTo>
                    <a:pt x="45" y="5"/>
                    <a:pt x="45" y="4"/>
                    <a:pt x="45" y="4"/>
                  </a:cubicBezTo>
                  <a:cubicBezTo>
                    <a:pt x="45" y="3"/>
                    <a:pt x="45" y="3"/>
                    <a:pt x="45" y="3"/>
                  </a:cubicBezTo>
                  <a:cubicBezTo>
                    <a:pt x="45" y="2"/>
                    <a:pt x="45" y="2"/>
                    <a:pt x="46" y="2"/>
                  </a:cubicBezTo>
                  <a:cubicBezTo>
                    <a:pt x="46" y="2"/>
                    <a:pt x="46" y="2"/>
                    <a:pt x="46" y="2"/>
                  </a:cubicBezTo>
                  <a:cubicBezTo>
                    <a:pt x="47" y="2"/>
                    <a:pt x="47" y="2"/>
                    <a:pt x="47" y="2"/>
                  </a:cubicBezTo>
                  <a:cubicBezTo>
                    <a:pt x="48" y="2"/>
                    <a:pt x="48" y="2"/>
                    <a:pt x="48" y="2"/>
                  </a:cubicBezTo>
                  <a:cubicBezTo>
                    <a:pt x="48" y="2"/>
                    <a:pt x="48" y="3"/>
                    <a:pt x="48" y="3"/>
                  </a:cubicBezTo>
                  <a:cubicBezTo>
                    <a:pt x="47" y="4"/>
                    <a:pt x="47" y="4"/>
                    <a:pt x="47" y="4"/>
                  </a:cubicBezTo>
                  <a:cubicBezTo>
                    <a:pt x="47" y="4"/>
                    <a:pt x="48" y="4"/>
                    <a:pt x="48" y="5"/>
                  </a:cubicBezTo>
                  <a:cubicBezTo>
                    <a:pt x="48" y="5"/>
                    <a:pt x="49" y="5"/>
                    <a:pt x="49" y="5"/>
                  </a:cubicBezTo>
                  <a:cubicBezTo>
                    <a:pt x="49" y="5"/>
                    <a:pt x="49" y="5"/>
                    <a:pt x="49" y="5"/>
                  </a:cubicBezTo>
                  <a:cubicBezTo>
                    <a:pt x="49" y="5"/>
                    <a:pt x="49" y="5"/>
                    <a:pt x="49" y="5"/>
                  </a:cubicBezTo>
                  <a:cubicBezTo>
                    <a:pt x="49" y="6"/>
                    <a:pt x="48" y="6"/>
                    <a:pt x="48" y="7"/>
                  </a:cubicBezTo>
                  <a:cubicBezTo>
                    <a:pt x="48" y="8"/>
                    <a:pt x="49" y="8"/>
                    <a:pt x="49" y="9"/>
                  </a:cubicBezTo>
                  <a:cubicBezTo>
                    <a:pt x="50" y="10"/>
                    <a:pt x="51" y="10"/>
                    <a:pt x="51" y="10"/>
                  </a:cubicBezTo>
                  <a:cubicBezTo>
                    <a:pt x="52" y="10"/>
                    <a:pt x="52" y="10"/>
                    <a:pt x="52" y="10"/>
                  </a:cubicBezTo>
                  <a:cubicBezTo>
                    <a:pt x="52" y="9"/>
                    <a:pt x="52" y="9"/>
                    <a:pt x="52" y="9"/>
                  </a:cubicBezTo>
                  <a:cubicBezTo>
                    <a:pt x="52" y="9"/>
                    <a:pt x="53" y="9"/>
                    <a:pt x="54" y="9"/>
                  </a:cubicBezTo>
                  <a:cubicBezTo>
                    <a:pt x="55" y="8"/>
                    <a:pt x="56" y="8"/>
                    <a:pt x="56" y="8"/>
                  </a:cubicBezTo>
                  <a:cubicBezTo>
                    <a:pt x="56" y="8"/>
                    <a:pt x="56" y="8"/>
                    <a:pt x="56" y="8"/>
                  </a:cubicBezTo>
                  <a:cubicBezTo>
                    <a:pt x="56" y="8"/>
                    <a:pt x="57" y="9"/>
                    <a:pt x="57" y="10"/>
                  </a:cubicBezTo>
                  <a:cubicBezTo>
                    <a:pt x="58" y="10"/>
                    <a:pt x="59" y="12"/>
                    <a:pt x="59" y="13"/>
                  </a:cubicBezTo>
                  <a:cubicBezTo>
                    <a:pt x="60" y="14"/>
                    <a:pt x="60" y="15"/>
                    <a:pt x="61" y="16"/>
                  </a:cubicBezTo>
                  <a:cubicBezTo>
                    <a:pt x="62" y="17"/>
                    <a:pt x="62" y="18"/>
                    <a:pt x="62" y="18"/>
                  </a:cubicBezTo>
                  <a:cubicBezTo>
                    <a:pt x="61" y="18"/>
                    <a:pt x="61" y="18"/>
                    <a:pt x="61" y="18"/>
                  </a:cubicBezTo>
                  <a:cubicBezTo>
                    <a:pt x="61" y="18"/>
                    <a:pt x="61" y="18"/>
                    <a:pt x="61" y="19"/>
                  </a:cubicBezTo>
                  <a:cubicBezTo>
                    <a:pt x="61" y="19"/>
                    <a:pt x="61" y="19"/>
                    <a:pt x="62" y="20"/>
                  </a:cubicBezTo>
                  <a:cubicBezTo>
                    <a:pt x="62" y="20"/>
                    <a:pt x="62" y="21"/>
                    <a:pt x="62" y="21"/>
                  </a:cubicBezTo>
                  <a:cubicBezTo>
                    <a:pt x="63" y="19"/>
                    <a:pt x="63" y="19"/>
                    <a:pt x="63" y="19"/>
                  </a:cubicBezTo>
                  <a:cubicBezTo>
                    <a:pt x="64" y="20"/>
                    <a:pt x="65" y="20"/>
                    <a:pt x="66" y="21"/>
                  </a:cubicBezTo>
                  <a:cubicBezTo>
                    <a:pt x="68" y="22"/>
                    <a:pt x="69" y="23"/>
                    <a:pt x="70" y="24"/>
                  </a:cubicBezTo>
                  <a:cubicBezTo>
                    <a:pt x="71" y="25"/>
                    <a:pt x="72" y="26"/>
                    <a:pt x="72" y="27"/>
                  </a:cubicBezTo>
                  <a:cubicBezTo>
                    <a:pt x="73" y="28"/>
                    <a:pt x="74" y="29"/>
                    <a:pt x="74" y="29"/>
                  </a:cubicBezTo>
                  <a:cubicBezTo>
                    <a:pt x="74" y="29"/>
                    <a:pt x="75" y="30"/>
                    <a:pt x="75" y="30"/>
                  </a:cubicBezTo>
                  <a:cubicBezTo>
                    <a:pt x="76" y="30"/>
                    <a:pt x="76" y="30"/>
                    <a:pt x="76" y="30"/>
                  </a:cubicBezTo>
                  <a:cubicBezTo>
                    <a:pt x="76" y="31"/>
                    <a:pt x="76" y="31"/>
                    <a:pt x="76" y="31"/>
                  </a:cubicBezTo>
                  <a:cubicBezTo>
                    <a:pt x="76" y="31"/>
                    <a:pt x="76" y="32"/>
                    <a:pt x="76" y="32"/>
                  </a:cubicBezTo>
                  <a:cubicBezTo>
                    <a:pt x="75" y="33"/>
                    <a:pt x="75" y="33"/>
                    <a:pt x="75" y="33"/>
                  </a:cubicBezTo>
                  <a:cubicBezTo>
                    <a:pt x="75" y="34"/>
                    <a:pt x="75" y="34"/>
                    <a:pt x="75" y="34"/>
                  </a:cubicBezTo>
                  <a:cubicBezTo>
                    <a:pt x="75" y="35"/>
                    <a:pt x="76" y="36"/>
                    <a:pt x="76" y="37"/>
                  </a:cubicBezTo>
                  <a:cubicBezTo>
                    <a:pt x="77" y="38"/>
                    <a:pt x="77" y="39"/>
                    <a:pt x="78" y="40"/>
                  </a:cubicBezTo>
                  <a:cubicBezTo>
                    <a:pt x="79" y="41"/>
                    <a:pt x="79" y="42"/>
                    <a:pt x="80" y="43"/>
                  </a:cubicBezTo>
                  <a:cubicBezTo>
                    <a:pt x="80" y="44"/>
                    <a:pt x="80" y="45"/>
                    <a:pt x="81" y="46"/>
                  </a:cubicBezTo>
                  <a:cubicBezTo>
                    <a:pt x="80" y="47"/>
                    <a:pt x="80" y="47"/>
                    <a:pt x="79" y="47"/>
                  </a:cubicBezTo>
                  <a:cubicBezTo>
                    <a:pt x="79" y="47"/>
                    <a:pt x="78" y="47"/>
                    <a:pt x="78" y="47"/>
                  </a:cubicBezTo>
                  <a:cubicBezTo>
                    <a:pt x="78" y="47"/>
                    <a:pt x="77" y="47"/>
                    <a:pt x="77" y="47"/>
                  </a:cubicBezTo>
                  <a:cubicBezTo>
                    <a:pt x="76" y="47"/>
                    <a:pt x="76" y="47"/>
                    <a:pt x="76" y="47"/>
                  </a:cubicBezTo>
                  <a:cubicBezTo>
                    <a:pt x="76" y="48"/>
                    <a:pt x="76" y="49"/>
                    <a:pt x="75" y="49"/>
                  </a:cubicBezTo>
                  <a:cubicBezTo>
                    <a:pt x="75" y="50"/>
                    <a:pt x="75" y="51"/>
                    <a:pt x="75" y="51"/>
                  </a:cubicBezTo>
                  <a:cubicBezTo>
                    <a:pt x="75" y="52"/>
                    <a:pt x="75" y="52"/>
                    <a:pt x="75" y="52"/>
                  </a:cubicBezTo>
                  <a:cubicBezTo>
                    <a:pt x="76" y="52"/>
                    <a:pt x="76" y="52"/>
                    <a:pt x="76" y="51"/>
                  </a:cubicBezTo>
                  <a:cubicBezTo>
                    <a:pt x="76" y="51"/>
                    <a:pt x="77" y="50"/>
                    <a:pt x="77" y="50"/>
                  </a:cubicBezTo>
                  <a:cubicBezTo>
                    <a:pt x="78" y="50"/>
                    <a:pt x="78" y="50"/>
                    <a:pt x="79" y="50"/>
                  </a:cubicBezTo>
                  <a:cubicBezTo>
                    <a:pt x="80" y="50"/>
                    <a:pt x="80" y="50"/>
                    <a:pt x="80" y="51"/>
                  </a:cubicBezTo>
                  <a:cubicBezTo>
                    <a:pt x="80" y="51"/>
                    <a:pt x="80" y="51"/>
                    <a:pt x="80" y="51"/>
                  </a:cubicBezTo>
                  <a:cubicBezTo>
                    <a:pt x="80" y="51"/>
                    <a:pt x="80" y="51"/>
                    <a:pt x="80" y="51"/>
                  </a:cubicBezTo>
                  <a:cubicBezTo>
                    <a:pt x="79" y="52"/>
                    <a:pt x="78" y="52"/>
                    <a:pt x="78" y="53"/>
                  </a:cubicBezTo>
                  <a:cubicBezTo>
                    <a:pt x="77" y="53"/>
                    <a:pt x="77" y="54"/>
                    <a:pt x="77" y="55"/>
                  </a:cubicBezTo>
                  <a:cubicBezTo>
                    <a:pt x="77" y="55"/>
                    <a:pt x="77" y="56"/>
                    <a:pt x="76" y="57"/>
                  </a:cubicBezTo>
                  <a:cubicBezTo>
                    <a:pt x="76" y="58"/>
                    <a:pt x="76" y="58"/>
                    <a:pt x="74" y="58"/>
                  </a:cubicBezTo>
                  <a:cubicBezTo>
                    <a:pt x="75" y="59"/>
                    <a:pt x="75" y="59"/>
                    <a:pt x="75" y="59"/>
                  </a:cubicBezTo>
                  <a:cubicBezTo>
                    <a:pt x="75" y="60"/>
                    <a:pt x="75" y="60"/>
                    <a:pt x="75" y="60"/>
                  </a:cubicBezTo>
                  <a:cubicBezTo>
                    <a:pt x="75" y="60"/>
                    <a:pt x="75" y="60"/>
                    <a:pt x="75" y="61"/>
                  </a:cubicBezTo>
                  <a:cubicBezTo>
                    <a:pt x="75" y="62"/>
                    <a:pt x="75" y="62"/>
                    <a:pt x="75" y="63"/>
                  </a:cubicBezTo>
                  <a:cubicBezTo>
                    <a:pt x="75" y="64"/>
                    <a:pt x="75" y="64"/>
                    <a:pt x="75" y="65"/>
                  </a:cubicBezTo>
                  <a:cubicBezTo>
                    <a:pt x="76" y="66"/>
                    <a:pt x="76" y="66"/>
                    <a:pt x="76" y="66"/>
                  </a:cubicBezTo>
                  <a:cubicBezTo>
                    <a:pt x="76" y="66"/>
                    <a:pt x="76" y="66"/>
                    <a:pt x="76" y="66"/>
                  </a:cubicBezTo>
                  <a:cubicBezTo>
                    <a:pt x="76" y="66"/>
                    <a:pt x="76" y="66"/>
                    <a:pt x="76" y="65"/>
                  </a:cubicBezTo>
                  <a:cubicBezTo>
                    <a:pt x="75" y="64"/>
                    <a:pt x="75" y="64"/>
                    <a:pt x="75" y="64"/>
                  </a:cubicBezTo>
                  <a:cubicBezTo>
                    <a:pt x="76" y="63"/>
                    <a:pt x="76" y="63"/>
                    <a:pt x="77" y="63"/>
                  </a:cubicBezTo>
                  <a:cubicBezTo>
                    <a:pt x="77" y="62"/>
                    <a:pt x="78" y="62"/>
                    <a:pt x="79" y="61"/>
                  </a:cubicBezTo>
                  <a:cubicBezTo>
                    <a:pt x="79" y="61"/>
                    <a:pt x="79" y="61"/>
                    <a:pt x="78" y="61"/>
                  </a:cubicBezTo>
                  <a:cubicBezTo>
                    <a:pt x="78" y="60"/>
                    <a:pt x="78" y="60"/>
                    <a:pt x="77" y="60"/>
                  </a:cubicBezTo>
                  <a:cubicBezTo>
                    <a:pt x="77" y="60"/>
                    <a:pt x="77" y="60"/>
                    <a:pt x="77" y="59"/>
                  </a:cubicBezTo>
                  <a:cubicBezTo>
                    <a:pt x="77" y="59"/>
                    <a:pt x="77" y="59"/>
                    <a:pt x="77" y="59"/>
                  </a:cubicBezTo>
                  <a:cubicBezTo>
                    <a:pt x="77" y="58"/>
                    <a:pt x="77" y="58"/>
                    <a:pt x="77" y="58"/>
                  </a:cubicBezTo>
                  <a:cubicBezTo>
                    <a:pt x="77" y="58"/>
                    <a:pt x="77" y="58"/>
                    <a:pt x="77" y="58"/>
                  </a:cubicBezTo>
                  <a:cubicBezTo>
                    <a:pt x="77" y="57"/>
                    <a:pt x="77" y="57"/>
                    <a:pt x="77" y="57"/>
                  </a:cubicBezTo>
                  <a:cubicBezTo>
                    <a:pt x="78" y="58"/>
                    <a:pt x="78" y="58"/>
                    <a:pt x="78" y="59"/>
                  </a:cubicBezTo>
                  <a:cubicBezTo>
                    <a:pt x="79" y="60"/>
                    <a:pt x="79" y="60"/>
                    <a:pt x="79" y="61"/>
                  </a:cubicBezTo>
                  <a:cubicBezTo>
                    <a:pt x="79" y="62"/>
                    <a:pt x="79" y="63"/>
                    <a:pt x="79" y="64"/>
                  </a:cubicBezTo>
                  <a:cubicBezTo>
                    <a:pt x="79" y="65"/>
                    <a:pt x="79" y="65"/>
                    <a:pt x="80" y="66"/>
                  </a:cubicBezTo>
                  <a:cubicBezTo>
                    <a:pt x="80" y="66"/>
                    <a:pt x="80" y="66"/>
                    <a:pt x="81" y="66"/>
                  </a:cubicBezTo>
                  <a:cubicBezTo>
                    <a:pt x="82" y="66"/>
                    <a:pt x="82" y="67"/>
                    <a:pt x="82" y="67"/>
                  </a:cubicBezTo>
                  <a:cubicBezTo>
                    <a:pt x="82" y="67"/>
                    <a:pt x="82" y="67"/>
                    <a:pt x="82" y="67"/>
                  </a:cubicBezTo>
                  <a:cubicBezTo>
                    <a:pt x="82" y="68"/>
                    <a:pt x="82" y="68"/>
                    <a:pt x="82" y="68"/>
                  </a:cubicBezTo>
                  <a:cubicBezTo>
                    <a:pt x="82" y="68"/>
                    <a:pt x="82" y="68"/>
                    <a:pt x="82" y="68"/>
                  </a:cubicBezTo>
                  <a:cubicBezTo>
                    <a:pt x="82" y="68"/>
                    <a:pt x="82" y="68"/>
                    <a:pt x="82" y="68"/>
                  </a:cubicBezTo>
                  <a:cubicBezTo>
                    <a:pt x="82" y="68"/>
                    <a:pt x="82" y="68"/>
                    <a:pt x="82" y="68"/>
                  </a:cubicBezTo>
                  <a:cubicBezTo>
                    <a:pt x="81" y="68"/>
                    <a:pt x="81" y="68"/>
                    <a:pt x="81" y="68"/>
                  </a:cubicBezTo>
                  <a:cubicBezTo>
                    <a:pt x="81" y="68"/>
                    <a:pt x="80" y="68"/>
                    <a:pt x="80" y="68"/>
                  </a:cubicBezTo>
                  <a:cubicBezTo>
                    <a:pt x="79" y="68"/>
                    <a:pt x="79" y="68"/>
                    <a:pt x="79" y="69"/>
                  </a:cubicBezTo>
                  <a:cubicBezTo>
                    <a:pt x="79" y="69"/>
                    <a:pt x="80" y="69"/>
                    <a:pt x="80" y="69"/>
                  </a:cubicBezTo>
                  <a:cubicBezTo>
                    <a:pt x="80" y="70"/>
                    <a:pt x="80" y="70"/>
                    <a:pt x="81" y="71"/>
                  </a:cubicBezTo>
                  <a:cubicBezTo>
                    <a:pt x="81" y="71"/>
                    <a:pt x="81" y="72"/>
                    <a:pt x="81" y="73"/>
                  </a:cubicBezTo>
                  <a:cubicBezTo>
                    <a:pt x="81" y="74"/>
                    <a:pt x="80" y="74"/>
                    <a:pt x="80" y="75"/>
                  </a:cubicBezTo>
                  <a:cubicBezTo>
                    <a:pt x="80" y="76"/>
                    <a:pt x="79" y="76"/>
                    <a:pt x="79" y="77"/>
                  </a:cubicBezTo>
                  <a:cubicBezTo>
                    <a:pt x="78" y="77"/>
                    <a:pt x="78" y="77"/>
                    <a:pt x="77" y="77"/>
                  </a:cubicBezTo>
                  <a:cubicBezTo>
                    <a:pt x="77" y="77"/>
                    <a:pt x="78" y="78"/>
                    <a:pt x="78" y="79"/>
                  </a:cubicBezTo>
                  <a:cubicBezTo>
                    <a:pt x="78" y="80"/>
                    <a:pt x="79" y="80"/>
                    <a:pt x="79" y="80"/>
                  </a:cubicBezTo>
                  <a:cubicBezTo>
                    <a:pt x="79" y="80"/>
                    <a:pt x="78" y="81"/>
                    <a:pt x="78" y="81"/>
                  </a:cubicBezTo>
                  <a:cubicBezTo>
                    <a:pt x="78" y="82"/>
                    <a:pt x="77" y="82"/>
                    <a:pt x="76" y="83"/>
                  </a:cubicBezTo>
                  <a:cubicBezTo>
                    <a:pt x="76" y="83"/>
                    <a:pt x="75" y="84"/>
                    <a:pt x="75" y="84"/>
                  </a:cubicBezTo>
                  <a:cubicBezTo>
                    <a:pt x="74" y="85"/>
                    <a:pt x="74" y="85"/>
                    <a:pt x="73" y="85"/>
                  </a:cubicBezTo>
                  <a:cubicBezTo>
                    <a:pt x="74" y="89"/>
                    <a:pt x="74" y="89"/>
                    <a:pt x="74" y="89"/>
                  </a:cubicBezTo>
                  <a:cubicBezTo>
                    <a:pt x="73" y="89"/>
                    <a:pt x="73" y="89"/>
                    <a:pt x="72" y="89"/>
                  </a:cubicBezTo>
                  <a:cubicBezTo>
                    <a:pt x="72" y="89"/>
                    <a:pt x="71" y="88"/>
                    <a:pt x="71" y="87"/>
                  </a:cubicBezTo>
                  <a:cubicBezTo>
                    <a:pt x="71" y="88"/>
                    <a:pt x="71" y="89"/>
                    <a:pt x="71" y="90"/>
                  </a:cubicBezTo>
                  <a:cubicBezTo>
                    <a:pt x="71" y="91"/>
                    <a:pt x="71" y="92"/>
                    <a:pt x="71" y="93"/>
                  </a:cubicBezTo>
                  <a:cubicBezTo>
                    <a:pt x="70" y="93"/>
                    <a:pt x="70" y="93"/>
                    <a:pt x="70" y="92"/>
                  </a:cubicBezTo>
                  <a:cubicBezTo>
                    <a:pt x="70" y="92"/>
                    <a:pt x="69" y="92"/>
                    <a:pt x="69" y="92"/>
                  </a:cubicBezTo>
                  <a:cubicBezTo>
                    <a:pt x="69" y="92"/>
                    <a:pt x="69" y="92"/>
                    <a:pt x="69" y="92"/>
                  </a:cubicBezTo>
                  <a:cubicBezTo>
                    <a:pt x="69" y="92"/>
                    <a:pt x="69" y="92"/>
                    <a:pt x="69" y="92"/>
                  </a:cubicBezTo>
                  <a:cubicBezTo>
                    <a:pt x="69" y="91"/>
                    <a:pt x="69" y="91"/>
                    <a:pt x="69" y="91"/>
                  </a:cubicBezTo>
                  <a:cubicBezTo>
                    <a:pt x="69" y="90"/>
                    <a:pt x="70" y="90"/>
                    <a:pt x="70" y="89"/>
                  </a:cubicBezTo>
                  <a:cubicBezTo>
                    <a:pt x="69" y="88"/>
                    <a:pt x="69" y="88"/>
                    <a:pt x="68" y="88"/>
                  </a:cubicBezTo>
                  <a:cubicBezTo>
                    <a:pt x="68" y="88"/>
                    <a:pt x="68" y="88"/>
                    <a:pt x="68" y="88"/>
                  </a:cubicBezTo>
                  <a:cubicBezTo>
                    <a:pt x="68" y="89"/>
                    <a:pt x="68" y="89"/>
                    <a:pt x="68" y="90"/>
                  </a:cubicBezTo>
                  <a:cubicBezTo>
                    <a:pt x="68" y="91"/>
                    <a:pt x="68" y="92"/>
                    <a:pt x="67" y="93"/>
                  </a:cubicBezTo>
                  <a:cubicBezTo>
                    <a:pt x="67" y="94"/>
                    <a:pt x="67" y="95"/>
                    <a:pt x="67" y="96"/>
                  </a:cubicBezTo>
                  <a:cubicBezTo>
                    <a:pt x="66" y="97"/>
                    <a:pt x="66" y="98"/>
                    <a:pt x="66" y="98"/>
                  </a:cubicBezTo>
                  <a:cubicBezTo>
                    <a:pt x="65" y="99"/>
                    <a:pt x="65" y="99"/>
                    <a:pt x="65" y="99"/>
                  </a:cubicBezTo>
                  <a:cubicBezTo>
                    <a:pt x="64" y="99"/>
                    <a:pt x="64" y="99"/>
                    <a:pt x="63" y="100"/>
                  </a:cubicBezTo>
                  <a:cubicBezTo>
                    <a:pt x="63" y="100"/>
                    <a:pt x="63" y="100"/>
                    <a:pt x="63" y="101"/>
                  </a:cubicBezTo>
                  <a:cubicBezTo>
                    <a:pt x="62" y="101"/>
                    <a:pt x="62" y="102"/>
                    <a:pt x="63" y="102"/>
                  </a:cubicBezTo>
                  <a:cubicBezTo>
                    <a:pt x="56" y="103"/>
                    <a:pt x="56" y="103"/>
                    <a:pt x="56" y="103"/>
                  </a:cubicBezTo>
                  <a:cubicBezTo>
                    <a:pt x="56" y="104"/>
                    <a:pt x="55" y="105"/>
                    <a:pt x="54" y="105"/>
                  </a:cubicBezTo>
                  <a:cubicBezTo>
                    <a:pt x="54" y="105"/>
                    <a:pt x="54" y="105"/>
                    <a:pt x="54" y="105"/>
                  </a:cubicBezTo>
                  <a:cubicBezTo>
                    <a:pt x="54" y="105"/>
                    <a:pt x="53" y="104"/>
                    <a:pt x="53" y="104"/>
                  </a:cubicBezTo>
                  <a:cubicBezTo>
                    <a:pt x="53" y="103"/>
                    <a:pt x="52" y="103"/>
                    <a:pt x="52" y="103"/>
                  </a:cubicBezTo>
                  <a:cubicBezTo>
                    <a:pt x="52" y="104"/>
                    <a:pt x="51" y="105"/>
                    <a:pt x="50" y="106"/>
                  </a:cubicBezTo>
                  <a:cubicBezTo>
                    <a:pt x="49" y="106"/>
                    <a:pt x="48" y="107"/>
                    <a:pt x="47" y="108"/>
                  </a:cubicBezTo>
                  <a:cubicBezTo>
                    <a:pt x="47" y="108"/>
                    <a:pt x="47" y="108"/>
                    <a:pt x="46" y="108"/>
                  </a:cubicBezTo>
                  <a:cubicBezTo>
                    <a:pt x="46" y="107"/>
                    <a:pt x="47" y="107"/>
                    <a:pt x="47" y="106"/>
                  </a:cubicBezTo>
                  <a:cubicBezTo>
                    <a:pt x="47" y="106"/>
                    <a:pt x="48" y="105"/>
                    <a:pt x="48" y="105"/>
                  </a:cubicBezTo>
                  <a:cubicBezTo>
                    <a:pt x="48" y="104"/>
                    <a:pt x="49" y="104"/>
                    <a:pt x="49" y="103"/>
                  </a:cubicBezTo>
                  <a:cubicBezTo>
                    <a:pt x="49" y="103"/>
                    <a:pt x="50" y="102"/>
                    <a:pt x="50" y="102"/>
                  </a:cubicBezTo>
                  <a:cubicBezTo>
                    <a:pt x="49" y="101"/>
                    <a:pt x="49" y="101"/>
                    <a:pt x="48" y="101"/>
                  </a:cubicBezTo>
                  <a:cubicBezTo>
                    <a:pt x="48" y="100"/>
                    <a:pt x="47" y="100"/>
                    <a:pt x="46" y="100"/>
                  </a:cubicBezTo>
                  <a:cubicBezTo>
                    <a:pt x="46" y="100"/>
                    <a:pt x="46" y="100"/>
                    <a:pt x="46" y="100"/>
                  </a:cubicBezTo>
                  <a:cubicBezTo>
                    <a:pt x="45" y="100"/>
                    <a:pt x="45" y="100"/>
                    <a:pt x="45" y="100"/>
                  </a:cubicBezTo>
                  <a:cubicBezTo>
                    <a:pt x="45" y="101"/>
                    <a:pt x="45" y="101"/>
                    <a:pt x="45" y="101"/>
                  </a:cubicBezTo>
                  <a:cubicBezTo>
                    <a:pt x="45" y="102"/>
                    <a:pt x="45" y="102"/>
                    <a:pt x="45" y="103"/>
                  </a:cubicBezTo>
                  <a:cubicBezTo>
                    <a:pt x="45" y="103"/>
                    <a:pt x="45" y="104"/>
                    <a:pt x="45" y="104"/>
                  </a:cubicBezTo>
                  <a:cubicBezTo>
                    <a:pt x="45" y="105"/>
                    <a:pt x="45" y="105"/>
                    <a:pt x="45" y="105"/>
                  </a:cubicBezTo>
                  <a:cubicBezTo>
                    <a:pt x="45" y="105"/>
                    <a:pt x="44" y="105"/>
                    <a:pt x="44" y="105"/>
                  </a:cubicBezTo>
                  <a:cubicBezTo>
                    <a:pt x="44" y="105"/>
                    <a:pt x="43" y="106"/>
                    <a:pt x="43" y="106"/>
                  </a:cubicBezTo>
                  <a:cubicBezTo>
                    <a:pt x="42" y="106"/>
                    <a:pt x="41" y="106"/>
                    <a:pt x="41" y="105"/>
                  </a:cubicBezTo>
                  <a:cubicBezTo>
                    <a:pt x="40" y="105"/>
                    <a:pt x="39" y="105"/>
                    <a:pt x="38" y="105"/>
                  </a:cubicBezTo>
                  <a:cubicBezTo>
                    <a:pt x="38" y="105"/>
                    <a:pt x="38" y="105"/>
                    <a:pt x="38" y="106"/>
                  </a:cubicBezTo>
                  <a:cubicBezTo>
                    <a:pt x="37" y="106"/>
                    <a:pt x="37" y="107"/>
                    <a:pt x="37" y="108"/>
                  </a:cubicBezTo>
                  <a:cubicBezTo>
                    <a:pt x="37" y="109"/>
                    <a:pt x="36" y="109"/>
                    <a:pt x="36" y="110"/>
                  </a:cubicBezTo>
                  <a:cubicBezTo>
                    <a:pt x="35" y="111"/>
                    <a:pt x="34" y="111"/>
                    <a:pt x="32" y="111"/>
                  </a:cubicBezTo>
                  <a:cubicBezTo>
                    <a:pt x="32" y="111"/>
                    <a:pt x="32" y="110"/>
                    <a:pt x="32" y="108"/>
                  </a:cubicBezTo>
                  <a:cubicBezTo>
                    <a:pt x="31" y="107"/>
                    <a:pt x="31" y="106"/>
                    <a:pt x="31" y="105"/>
                  </a:cubicBezTo>
                  <a:cubicBezTo>
                    <a:pt x="30" y="105"/>
                    <a:pt x="30" y="105"/>
                    <a:pt x="29" y="104"/>
                  </a:cubicBezTo>
                  <a:cubicBezTo>
                    <a:pt x="29" y="104"/>
                    <a:pt x="28" y="103"/>
                    <a:pt x="28" y="103"/>
                  </a:cubicBezTo>
                  <a:cubicBezTo>
                    <a:pt x="28" y="102"/>
                    <a:pt x="27" y="101"/>
                    <a:pt x="27" y="99"/>
                  </a:cubicBezTo>
                  <a:cubicBezTo>
                    <a:pt x="27" y="97"/>
                    <a:pt x="27" y="95"/>
                    <a:pt x="26" y="94"/>
                  </a:cubicBezTo>
                  <a:close/>
                  <a:moveTo>
                    <a:pt x="2" y="56"/>
                  </a:moveTo>
                  <a:cubicBezTo>
                    <a:pt x="3" y="56"/>
                    <a:pt x="3" y="56"/>
                    <a:pt x="3" y="56"/>
                  </a:cubicBezTo>
                  <a:cubicBezTo>
                    <a:pt x="3" y="56"/>
                    <a:pt x="3" y="55"/>
                    <a:pt x="3" y="55"/>
                  </a:cubicBezTo>
                  <a:cubicBezTo>
                    <a:pt x="3" y="54"/>
                    <a:pt x="2" y="54"/>
                    <a:pt x="2" y="54"/>
                  </a:cubicBezTo>
                  <a:lnTo>
                    <a:pt x="2" y="56"/>
                  </a:lnTo>
                  <a:close/>
                  <a:moveTo>
                    <a:pt x="5" y="29"/>
                  </a:moveTo>
                  <a:cubicBezTo>
                    <a:pt x="5" y="30"/>
                    <a:pt x="5" y="30"/>
                    <a:pt x="5" y="30"/>
                  </a:cubicBezTo>
                  <a:cubicBezTo>
                    <a:pt x="4" y="30"/>
                    <a:pt x="4" y="30"/>
                    <a:pt x="4" y="30"/>
                  </a:cubicBezTo>
                  <a:cubicBezTo>
                    <a:pt x="4" y="29"/>
                    <a:pt x="4" y="29"/>
                    <a:pt x="4" y="29"/>
                  </a:cubicBezTo>
                  <a:lnTo>
                    <a:pt x="5" y="29"/>
                  </a:lnTo>
                  <a:close/>
                  <a:moveTo>
                    <a:pt x="8" y="78"/>
                  </a:moveTo>
                  <a:cubicBezTo>
                    <a:pt x="9" y="78"/>
                    <a:pt x="9" y="78"/>
                    <a:pt x="9" y="78"/>
                  </a:cubicBezTo>
                  <a:cubicBezTo>
                    <a:pt x="9" y="78"/>
                    <a:pt x="9" y="78"/>
                    <a:pt x="9" y="78"/>
                  </a:cubicBezTo>
                  <a:cubicBezTo>
                    <a:pt x="9" y="83"/>
                    <a:pt x="9" y="83"/>
                    <a:pt x="9" y="83"/>
                  </a:cubicBezTo>
                  <a:cubicBezTo>
                    <a:pt x="10" y="83"/>
                    <a:pt x="10" y="83"/>
                    <a:pt x="10" y="83"/>
                  </a:cubicBezTo>
                  <a:cubicBezTo>
                    <a:pt x="11" y="82"/>
                    <a:pt x="11" y="82"/>
                    <a:pt x="11" y="82"/>
                  </a:cubicBezTo>
                  <a:cubicBezTo>
                    <a:pt x="12" y="82"/>
                    <a:pt x="12" y="82"/>
                    <a:pt x="13" y="82"/>
                  </a:cubicBezTo>
                  <a:cubicBezTo>
                    <a:pt x="13" y="81"/>
                    <a:pt x="14" y="81"/>
                    <a:pt x="14" y="80"/>
                  </a:cubicBezTo>
                  <a:cubicBezTo>
                    <a:pt x="13" y="80"/>
                    <a:pt x="13" y="80"/>
                    <a:pt x="13" y="80"/>
                  </a:cubicBezTo>
                  <a:cubicBezTo>
                    <a:pt x="13" y="80"/>
                    <a:pt x="13" y="80"/>
                    <a:pt x="13" y="80"/>
                  </a:cubicBezTo>
                  <a:cubicBezTo>
                    <a:pt x="13" y="80"/>
                    <a:pt x="13" y="80"/>
                    <a:pt x="12" y="80"/>
                  </a:cubicBezTo>
                  <a:cubicBezTo>
                    <a:pt x="12" y="80"/>
                    <a:pt x="12" y="79"/>
                    <a:pt x="12" y="79"/>
                  </a:cubicBezTo>
                  <a:cubicBezTo>
                    <a:pt x="12" y="79"/>
                    <a:pt x="12" y="79"/>
                    <a:pt x="11" y="78"/>
                  </a:cubicBezTo>
                  <a:cubicBezTo>
                    <a:pt x="11" y="78"/>
                    <a:pt x="11" y="77"/>
                    <a:pt x="11" y="77"/>
                  </a:cubicBezTo>
                  <a:cubicBezTo>
                    <a:pt x="11" y="77"/>
                    <a:pt x="11" y="77"/>
                    <a:pt x="10" y="77"/>
                  </a:cubicBezTo>
                  <a:cubicBezTo>
                    <a:pt x="10" y="76"/>
                    <a:pt x="9" y="76"/>
                    <a:pt x="9" y="75"/>
                  </a:cubicBezTo>
                  <a:cubicBezTo>
                    <a:pt x="8" y="75"/>
                    <a:pt x="7" y="74"/>
                    <a:pt x="6" y="74"/>
                  </a:cubicBezTo>
                  <a:cubicBezTo>
                    <a:pt x="6" y="73"/>
                    <a:pt x="6" y="73"/>
                    <a:pt x="6" y="73"/>
                  </a:cubicBezTo>
                  <a:cubicBezTo>
                    <a:pt x="6" y="73"/>
                    <a:pt x="6" y="73"/>
                    <a:pt x="6" y="73"/>
                  </a:cubicBezTo>
                  <a:cubicBezTo>
                    <a:pt x="6" y="73"/>
                    <a:pt x="7" y="73"/>
                    <a:pt x="7" y="72"/>
                  </a:cubicBezTo>
                  <a:cubicBezTo>
                    <a:pt x="7" y="72"/>
                    <a:pt x="7" y="72"/>
                    <a:pt x="7" y="72"/>
                  </a:cubicBezTo>
                  <a:cubicBezTo>
                    <a:pt x="7" y="71"/>
                    <a:pt x="7" y="71"/>
                    <a:pt x="7" y="71"/>
                  </a:cubicBezTo>
                  <a:cubicBezTo>
                    <a:pt x="6" y="71"/>
                    <a:pt x="6" y="71"/>
                    <a:pt x="6" y="71"/>
                  </a:cubicBezTo>
                  <a:cubicBezTo>
                    <a:pt x="6" y="71"/>
                    <a:pt x="6" y="71"/>
                    <a:pt x="6" y="71"/>
                  </a:cubicBezTo>
                  <a:cubicBezTo>
                    <a:pt x="5" y="71"/>
                    <a:pt x="5" y="71"/>
                    <a:pt x="5" y="72"/>
                  </a:cubicBezTo>
                  <a:cubicBezTo>
                    <a:pt x="5" y="72"/>
                    <a:pt x="5" y="73"/>
                    <a:pt x="5" y="73"/>
                  </a:cubicBezTo>
                  <a:cubicBezTo>
                    <a:pt x="5" y="74"/>
                    <a:pt x="5" y="75"/>
                    <a:pt x="6" y="76"/>
                  </a:cubicBezTo>
                  <a:cubicBezTo>
                    <a:pt x="6" y="78"/>
                    <a:pt x="6" y="79"/>
                    <a:pt x="7" y="80"/>
                  </a:cubicBezTo>
                  <a:cubicBezTo>
                    <a:pt x="7" y="80"/>
                    <a:pt x="7" y="79"/>
                    <a:pt x="7" y="79"/>
                  </a:cubicBezTo>
                  <a:cubicBezTo>
                    <a:pt x="8" y="78"/>
                    <a:pt x="8" y="78"/>
                    <a:pt x="8" y="78"/>
                  </a:cubicBezTo>
                  <a:close/>
                  <a:moveTo>
                    <a:pt x="5" y="25"/>
                  </a:moveTo>
                  <a:cubicBezTo>
                    <a:pt x="6" y="25"/>
                    <a:pt x="6" y="25"/>
                    <a:pt x="6" y="26"/>
                  </a:cubicBezTo>
                  <a:cubicBezTo>
                    <a:pt x="6" y="26"/>
                    <a:pt x="6" y="26"/>
                    <a:pt x="6" y="26"/>
                  </a:cubicBezTo>
                  <a:cubicBezTo>
                    <a:pt x="5" y="26"/>
                    <a:pt x="5" y="26"/>
                    <a:pt x="5" y="26"/>
                  </a:cubicBezTo>
                  <a:cubicBezTo>
                    <a:pt x="5" y="25"/>
                    <a:pt x="5" y="25"/>
                    <a:pt x="5" y="25"/>
                  </a:cubicBezTo>
                  <a:close/>
                  <a:moveTo>
                    <a:pt x="6" y="68"/>
                  </a:moveTo>
                  <a:cubicBezTo>
                    <a:pt x="7" y="67"/>
                    <a:pt x="7" y="67"/>
                    <a:pt x="7" y="67"/>
                  </a:cubicBezTo>
                  <a:cubicBezTo>
                    <a:pt x="6" y="67"/>
                    <a:pt x="6" y="67"/>
                    <a:pt x="6" y="67"/>
                  </a:cubicBezTo>
                  <a:cubicBezTo>
                    <a:pt x="6" y="67"/>
                    <a:pt x="6" y="67"/>
                    <a:pt x="6" y="67"/>
                  </a:cubicBezTo>
                  <a:lnTo>
                    <a:pt x="6" y="68"/>
                  </a:lnTo>
                  <a:close/>
                  <a:moveTo>
                    <a:pt x="6" y="34"/>
                  </a:moveTo>
                  <a:cubicBezTo>
                    <a:pt x="7" y="34"/>
                    <a:pt x="7" y="34"/>
                    <a:pt x="7" y="34"/>
                  </a:cubicBezTo>
                  <a:cubicBezTo>
                    <a:pt x="6" y="33"/>
                    <a:pt x="6" y="33"/>
                    <a:pt x="6" y="33"/>
                  </a:cubicBezTo>
                  <a:cubicBezTo>
                    <a:pt x="6" y="33"/>
                    <a:pt x="6" y="33"/>
                    <a:pt x="6" y="33"/>
                  </a:cubicBezTo>
                  <a:lnTo>
                    <a:pt x="6" y="34"/>
                  </a:lnTo>
                  <a:close/>
                  <a:moveTo>
                    <a:pt x="7" y="92"/>
                  </a:moveTo>
                  <a:cubicBezTo>
                    <a:pt x="7" y="92"/>
                    <a:pt x="7" y="92"/>
                    <a:pt x="7" y="92"/>
                  </a:cubicBezTo>
                  <a:cubicBezTo>
                    <a:pt x="7" y="93"/>
                    <a:pt x="7" y="93"/>
                    <a:pt x="7" y="93"/>
                  </a:cubicBezTo>
                  <a:cubicBezTo>
                    <a:pt x="7" y="92"/>
                    <a:pt x="7" y="92"/>
                    <a:pt x="7" y="92"/>
                  </a:cubicBezTo>
                  <a:close/>
                  <a:moveTo>
                    <a:pt x="10" y="95"/>
                  </a:moveTo>
                  <a:cubicBezTo>
                    <a:pt x="10" y="95"/>
                    <a:pt x="10" y="95"/>
                    <a:pt x="10" y="95"/>
                  </a:cubicBezTo>
                  <a:cubicBezTo>
                    <a:pt x="9" y="95"/>
                    <a:pt x="9" y="95"/>
                    <a:pt x="9" y="95"/>
                  </a:cubicBezTo>
                  <a:cubicBezTo>
                    <a:pt x="10" y="95"/>
                    <a:pt x="10" y="95"/>
                    <a:pt x="10" y="95"/>
                  </a:cubicBezTo>
                  <a:close/>
                  <a:moveTo>
                    <a:pt x="10" y="67"/>
                  </a:moveTo>
                  <a:cubicBezTo>
                    <a:pt x="10" y="67"/>
                    <a:pt x="9" y="68"/>
                    <a:pt x="9" y="68"/>
                  </a:cubicBezTo>
                  <a:cubicBezTo>
                    <a:pt x="10" y="69"/>
                    <a:pt x="10" y="69"/>
                    <a:pt x="10" y="69"/>
                  </a:cubicBezTo>
                  <a:cubicBezTo>
                    <a:pt x="11" y="69"/>
                    <a:pt x="11" y="69"/>
                    <a:pt x="11" y="68"/>
                  </a:cubicBezTo>
                  <a:cubicBezTo>
                    <a:pt x="11" y="68"/>
                    <a:pt x="10" y="67"/>
                    <a:pt x="10" y="67"/>
                  </a:cubicBezTo>
                  <a:close/>
                  <a:moveTo>
                    <a:pt x="10" y="86"/>
                  </a:moveTo>
                  <a:cubicBezTo>
                    <a:pt x="11" y="86"/>
                    <a:pt x="11" y="86"/>
                    <a:pt x="11" y="86"/>
                  </a:cubicBezTo>
                  <a:cubicBezTo>
                    <a:pt x="11" y="85"/>
                    <a:pt x="11" y="85"/>
                    <a:pt x="11" y="85"/>
                  </a:cubicBezTo>
                  <a:lnTo>
                    <a:pt x="10" y="86"/>
                  </a:lnTo>
                  <a:close/>
                  <a:moveTo>
                    <a:pt x="11" y="73"/>
                  </a:moveTo>
                  <a:cubicBezTo>
                    <a:pt x="12" y="74"/>
                    <a:pt x="12" y="74"/>
                    <a:pt x="13" y="74"/>
                  </a:cubicBezTo>
                  <a:cubicBezTo>
                    <a:pt x="13" y="74"/>
                    <a:pt x="14" y="74"/>
                    <a:pt x="14" y="74"/>
                  </a:cubicBezTo>
                  <a:cubicBezTo>
                    <a:pt x="14" y="73"/>
                    <a:pt x="14" y="73"/>
                    <a:pt x="13" y="72"/>
                  </a:cubicBezTo>
                  <a:cubicBezTo>
                    <a:pt x="13" y="72"/>
                    <a:pt x="13" y="71"/>
                    <a:pt x="12" y="71"/>
                  </a:cubicBezTo>
                  <a:cubicBezTo>
                    <a:pt x="12" y="71"/>
                    <a:pt x="12" y="71"/>
                    <a:pt x="12" y="71"/>
                  </a:cubicBezTo>
                  <a:cubicBezTo>
                    <a:pt x="12" y="72"/>
                    <a:pt x="12" y="72"/>
                    <a:pt x="12" y="72"/>
                  </a:cubicBezTo>
                  <a:cubicBezTo>
                    <a:pt x="11" y="73"/>
                    <a:pt x="11" y="73"/>
                    <a:pt x="11" y="73"/>
                  </a:cubicBezTo>
                  <a:close/>
                  <a:moveTo>
                    <a:pt x="12" y="51"/>
                  </a:moveTo>
                  <a:cubicBezTo>
                    <a:pt x="12" y="52"/>
                    <a:pt x="13" y="52"/>
                    <a:pt x="13" y="52"/>
                  </a:cubicBezTo>
                  <a:cubicBezTo>
                    <a:pt x="13" y="51"/>
                    <a:pt x="13" y="51"/>
                    <a:pt x="13" y="51"/>
                  </a:cubicBezTo>
                  <a:lnTo>
                    <a:pt x="12" y="51"/>
                  </a:lnTo>
                  <a:close/>
                  <a:moveTo>
                    <a:pt x="13" y="25"/>
                  </a:moveTo>
                  <a:cubicBezTo>
                    <a:pt x="13" y="25"/>
                    <a:pt x="13" y="26"/>
                    <a:pt x="14" y="27"/>
                  </a:cubicBezTo>
                  <a:cubicBezTo>
                    <a:pt x="15" y="28"/>
                    <a:pt x="16" y="29"/>
                    <a:pt x="17" y="29"/>
                  </a:cubicBezTo>
                  <a:cubicBezTo>
                    <a:pt x="17" y="29"/>
                    <a:pt x="17" y="29"/>
                    <a:pt x="17" y="29"/>
                  </a:cubicBezTo>
                  <a:cubicBezTo>
                    <a:pt x="17" y="28"/>
                    <a:pt x="17" y="28"/>
                    <a:pt x="17" y="28"/>
                  </a:cubicBezTo>
                  <a:cubicBezTo>
                    <a:pt x="16" y="27"/>
                    <a:pt x="16" y="26"/>
                    <a:pt x="15" y="25"/>
                  </a:cubicBezTo>
                  <a:cubicBezTo>
                    <a:pt x="15" y="25"/>
                    <a:pt x="14" y="24"/>
                    <a:pt x="13" y="25"/>
                  </a:cubicBezTo>
                  <a:close/>
                  <a:moveTo>
                    <a:pt x="14" y="64"/>
                  </a:moveTo>
                  <a:cubicBezTo>
                    <a:pt x="13" y="64"/>
                    <a:pt x="13" y="64"/>
                    <a:pt x="13" y="64"/>
                  </a:cubicBezTo>
                  <a:cubicBezTo>
                    <a:pt x="14" y="64"/>
                    <a:pt x="14" y="64"/>
                    <a:pt x="14" y="64"/>
                  </a:cubicBezTo>
                  <a:close/>
                  <a:moveTo>
                    <a:pt x="14" y="65"/>
                  </a:moveTo>
                  <a:cubicBezTo>
                    <a:pt x="15" y="66"/>
                    <a:pt x="15" y="67"/>
                    <a:pt x="15" y="67"/>
                  </a:cubicBezTo>
                  <a:cubicBezTo>
                    <a:pt x="15" y="68"/>
                    <a:pt x="15" y="68"/>
                    <a:pt x="16" y="68"/>
                  </a:cubicBezTo>
                  <a:cubicBezTo>
                    <a:pt x="17" y="68"/>
                    <a:pt x="17" y="68"/>
                    <a:pt x="17" y="68"/>
                  </a:cubicBezTo>
                  <a:cubicBezTo>
                    <a:pt x="16" y="67"/>
                    <a:pt x="16" y="67"/>
                    <a:pt x="16" y="66"/>
                  </a:cubicBezTo>
                  <a:cubicBezTo>
                    <a:pt x="16" y="65"/>
                    <a:pt x="15" y="64"/>
                    <a:pt x="14" y="65"/>
                  </a:cubicBezTo>
                  <a:close/>
                  <a:moveTo>
                    <a:pt x="15" y="58"/>
                  </a:moveTo>
                  <a:cubicBezTo>
                    <a:pt x="15" y="59"/>
                    <a:pt x="16" y="60"/>
                    <a:pt x="17" y="60"/>
                  </a:cubicBezTo>
                  <a:cubicBezTo>
                    <a:pt x="16" y="57"/>
                    <a:pt x="16" y="57"/>
                    <a:pt x="16" y="57"/>
                  </a:cubicBezTo>
                  <a:cubicBezTo>
                    <a:pt x="16" y="57"/>
                    <a:pt x="15" y="57"/>
                    <a:pt x="15" y="57"/>
                  </a:cubicBezTo>
                  <a:cubicBezTo>
                    <a:pt x="15" y="57"/>
                    <a:pt x="15" y="58"/>
                    <a:pt x="15" y="58"/>
                  </a:cubicBezTo>
                  <a:close/>
                  <a:moveTo>
                    <a:pt x="15" y="89"/>
                  </a:moveTo>
                  <a:cubicBezTo>
                    <a:pt x="15" y="89"/>
                    <a:pt x="16" y="89"/>
                    <a:pt x="16" y="89"/>
                  </a:cubicBezTo>
                  <a:cubicBezTo>
                    <a:pt x="16" y="90"/>
                    <a:pt x="17" y="90"/>
                    <a:pt x="17" y="89"/>
                  </a:cubicBezTo>
                  <a:cubicBezTo>
                    <a:pt x="17" y="89"/>
                    <a:pt x="17" y="89"/>
                    <a:pt x="17" y="89"/>
                  </a:cubicBezTo>
                  <a:lnTo>
                    <a:pt x="15" y="89"/>
                  </a:lnTo>
                  <a:close/>
                  <a:moveTo>
                    <a:pt x="16" y="54"/>
                  </a:moveTo>
                  <a:cubicBezTo>
                    <a:pt x="16" y="54"/>
                    <a:pt x="16" y="54"/>
                    <a:pt x="16" y="54"/>
                  </a:cubicBezTo>
                  <a:cubicBezTo>
                    <a:pt x="15" y="54"/>
                    <a:pt x="15" y="54"/>
                    <a:pt x="15" y="54"/>
                  </a:cubicBezTo>
                  <a:cubicBezTo>
                    <a:pt x="16" y="54"/>
                    <a:pt x="16" y="54"/>
                    <a:pt x="16" y="54"/>
                  </a:cubicBezTo>
                  <a:close/>
                  <a:moveTo>
                    <a:pt x="18" y="66"/>
                  </a:moveTo>
                  <a:cubicBezTo>
                    <a:pt x="18" y="65"/>
                    <a:pt x="18" y="65"/>
                    <a:pt x="18" y="65"/>
                  </a:cubicBezTo>
                  <a:cubicBezTo>
                    <a:pt x="19" y="65"/>
                    <a:pt x="19" y="65"/>
                    <a:pt x="19" y="65"/>
                  </a:cubicBezTo>
                  <a:cubicBezTo>
                    <a:pt x="19" y="65"/>
                    <a:pt x="19" y="64"/>
                    <a:pt x="19" y="63"/>
                  </a:cubicBezTo>
                  <a:cubicBezTo>
                    <a:pt x="19" y="62"/>
                    <a:pt x="19" y="61"/>
                    <a:pt x="19" y="61"/>
                  </a:cubicBezTo>
                  <a:cubicBezTo>
                    <a:pt x="18" y="60"/>
                    <a:pt x="18" y="60"/>
                    <a:pt x="18" y="60"/>
                  </a:cubicBezTo>
                  <a:cubicBezTo>
                    <a:pt x="18" y="60"/>
                    <a:pt x="18" y="60"/>
                    <a:pt x="18" y="60"/>
                  </a:cubicBezTo>
                  <a:cubicBezTo>
                    <a:pt x="18" y="60"/>
                    <a:pt x="18" y="60"/>
                    <a:pt x="18" y="60"/>
                  </a:cubicBezTo>
                  <a:cubicBezTo>
                    <a:pt x="17" y="60"/>
                    <a:pt x="17" y="60"/>
                    <a:pt x="17" y="60"/>
                  </a:cubicBezTo>
                  <a:lnTo>
                    <a:pt x="18" y="66"/>
                  </a:lnTo>
                  <a:close/>
                  <a:moveTo>
                    <a:pt x="20" y="90"/>
                  </a:moveTo>
                  <a:cubicBezTo>
                    <a:pt x="20" y="91"/>
                    <a:pt x="20" y="92"/>
                    <a:pt x="20" y="93"/>
                  </a:cubicBezTo>
                  <a:cubicBezTo>
                    <a:pt x="19" y="94"/>
                    <a:pt x="19" y="95"/>
                    <a:pt x="19" y="96"/>
                  </a:cubicBezTo>
                  <a:cubicBezTo>
                    <a:pt x="20" y="96"/>
                    <a:pt x="20" y="96"/>
                    <a:pt x="21" y="95"/>
                  </a:cubicBezTo>
                  <a:cubicBezTo>
                    <a:pt x="21" y="95"/>
                    <a:pt x="21" y="94"/>
                    <a:pt x="22" y="93"/>
                  </a:cubicBezTo>
                  <a:cubicBezTo>
                    <a:pt x="22" y="93"/>
                    <a:pt x="22" y="92"/>
                    <a:pt x="22" y="91"/>
                  </a:cubicBezTo>
                  <a:cubicBezTo>
                    <a:pt x="22" y="90"/>
                    <a:pt x="22" y="90"/>
                    <a:pt x="22" y="89"/>
                  </a:cubicBezTo>
                  <a:cubicBezTo>
                    <a:pt x="22" y="89"/>
                    <a:pt x="21" y="88"/>
                    <a:pt x="20" y="88"/>
                  </a:cubicBezTo>
                  <a:cubicBezTo>
                    <a:pt x="19" y="87"/>
                    <a:pt x="18" y="87"/>
                    <a:pt x="18" y="87"/>
                  </a:cubicBezTo>
                  <a:cubicBezTo>
                    <a:pt x="18" y="88"/>
                    <a:pt x="18" y="88"/>
                    <a:pt x="18" y="88"/>
                  </a:cubicBezTo>
                  <a:cubicBezTo>
                    <a:pt x="19" y="89"/>
                    <a:pt x="19" y="89"/>
                    <a:pt x="19" y="89"/>
                  </a:cubicBezTo>
                  <a:cubicBezTo>
                    <a:pt x="20" y="89"/>
                    <a:pt x="20" y="89"/>
                    <a:pt x="20" y="89"/>
                  </a:cubicBezTo>
                  <a:cubicBezTo>
                    <a:pt x="20" y="89"/>
                    <a:pt x="20" y="89"/>
                    <a:pt x="20" y="90"/>
                  </a:cubicBezTo>
                  <a:close/>
                  <a:moveTo>
                    <a:pt x="22" y="73"/>
                  </a:moveTo>
                  <a:cubicBezTo>
                    <a:pt x="22" y="74"/>
                    <a:pt x="23" y="76"/>
                    <a:pt x="25" y="78"/>
                  </a:cubicBezTo>
                  <a:cubicBezTo>
                    <a:pt x="27" y="80"/>
                    <a:pt x="29" y="82"/>
                    <a:pt x="31" y="84"/>
                  </a:cubicBezTo>
                  <a:cubicBezTo>
                    <a:pt x="33" y="86"/>
                    <a:pt x="36" y="88"/>
                    <a:pt x="38" y="89"/>
                  </a:cubicBezTo>
                  <a:cubicBezTo>
                    <a:pt x="40" y="90"/>
                    <a:pt x="41" y="91"/>
                    <a:pt x="42" y="91"/>
                  </a:cubicBezTo>
                  <a:cubicBezTo>
                    <a:pt x="44" y="92"/>
                    <a:pt x="46" y="92"/>
                    <a:pt x="48" y="92"/>
                  </a:cubicBezTo>
                  <a:cubicBezTo>
                    <a:pt x="50" y="92"/>
                    <a:pt x="52" y="92"/>
                    <a:pt x="53" y="92"/>
                  </a:cubicBezTo>
                  <a:cubicBezTo>
                    <a:pt x="55" y="91"/>
                    <a:pt x="56" y="91"/>
                    <a:pt x="56" y="90"/>
                  </a:cubicBezTo>
                  <a:cubicBezTo>
                    <a:pt x="57" y="89"/>
                    <a:pt x="57" y="88"/>
                    <a:pt x="57" y="87"/>
                  </a:cubicBezTo>
                  <a:cubicBezTo>
                    <a:pt x="57" y="85"/>
                    <a:pt x="58" y="84"/>
                    <a:pt x="58" y="83"/>
                  </a:cubicBezTo>
                  <a:cubicBezTo>
                    <a:pt x="58" y="82"/>
                    <a:pt x="59" y="81"/>
                    <a:pt x="60" y="80"/>
                  </a:cubicBezTo>
                  <a:cubicBezTo>
                    <a:pt x="61" y="71"/>
                    <a:pt x="61" y="71"/>
                    <a:pt x="61" y="71"/>
                  </a:cubicBezTo>
                  <a:cubicBezTo>
                    <a:pt x="62" y="71"/>
                    <a:pt x="63" y="71"/>
                    <a:pt x="63" y="70"/>
                  </a:cubicBezTo>
                  <a:cubicBezTo>
                    <a:pt x="64" y="70"/>
                    <a:pt x="65" y="70"/>
                    <a:pt x="66" y="69"/>
                  </a:cubicBezTo>
                  <a:cubicBezTo>
                    <a:pt x="66" y="68"/>
                    <a:pt x="66" y="66"/>
                    <a:pt x="66" y="65"/>
                  </a:cubicBezTo>
                  <a:cubicBezTo>
                    <a:pt x="66" y="63"/>
                    <a:pt x="66" y="61"/>
                    <a:pt x="66" y="59"/>
                  </a:cubicBezTo>
                  <a:cubicBezTo>
                    <a:pt x="65" y="59"/>
                    <a:pt x="65" y="59"/>
                    <a:pt x="65" y="59"/>
                  </a:cubicBezTo>
                  <a:cubicBezTo>
                    <a:pt x="65" y="60"/>
                    <a:pt x="64" y="60"/>
                    <a:pt x="64" y="61"/>
                  </a:cubicBezTo>
                  <a:cubicBezTo>
                    <a:pt x="64" y="62"/>
                    <a:pt x="63" y="63"/>
                    <a:pt x="63" y="64"/>
                  </a:cubicBezTo>
                  <a:cubicBezTo>
                    <a:pt x="63" y="65"/>
                    <a:pt x="62" y="66"/>
                    <a:pt x="62" y="67"/>
                  </a:cubicBezTo>
                  <a:cubicBezTo>
                    <a:pt x="62" y="68"/>
                    <a:pt x="61" y="68"/>
                    <a:pt x="61" y="68"/>
                  </a:cubicBezTo>
                  <a:cubicBezTo>
                    <a:pt x="61" y="68"/>
                    <a:pt x="60" y="68"/>
                    <a:pt x="61" y="67"/>
                  </a:cubicBezTo>
                  <a:cubicBezTo>
                    <a:pt x="61" y="66"/>
                    <a:pt x="61" y="66"/>
                    <a:pt x="61" y="65"/>
                  </a:cubicBezTo>
                  <a:cubicBezTo>
                    <a:pt x="61" y="65"/>
                    <a:pt x="61" y="65"/>
                    <a:pt x="61" y="65"/>
                  </a:cubicBezTo>
                  <a:cubicBezTo>
                    <a:pt x="61" y="64"/>
                    <a:pt x="61" y="64"/>
                    <a:pt x="61" y="64"/>
                  </a:cubicBezTo>
                  <a:cubicBezTo>
                    <a:pt x="61" y="64"/>
                    <a:pt x="61" y="63"/>
                    <a:pt x="62" y="62"/>
                  </a:cubicBezTo>
                  <a:cubicBezTo>
                    <a:pt x="63" y="61"/>
                    <a:pt x="63" y="60"/>
                    <a:pt x="63" y="60"/>
                  </a:cubicBezTo>
                  <a:cubicBezTo>
                    <a:pt x="63" y="59"/>
                    <a:pt x="63" y="59"/>
                    <a:pt x="62" y="59"/>
                  </a:cubicBezTo>
                  <a:cubicBezTo>
                    <a:pt x="61" y="59"/>
                    <a:pt x="61" y="59"/>
                    <a:pt x="61" y="59"/>
                  </a:cubicBezTo>
                  <a:cubicBezTo>
                    <a:pt x="61" y="59"/>
                    <a:pt x="61" y="59"/>
                    <a:pt x="61" y="59"/>
                  </a:cubicBezTo>
                  <a:cubicBezTo>
                    <a:pt x="60" y="59"/>
                    <a:pt x="60" y="59"/>
                    <a:pt x="60" y="58"/>
                  </a:cubicBezTo>
                  <a:cubicBezTo>
                    <a:pt x="60" y="57"/>
                    <a:pt x="60" y="57"/>
                    <a:pt x="61" y="56"/>
                  </a:cubicBezTo>
                  <a:cubicBezTo>
                    <a:pt x="61" y="56"/>
                    <a:pt x="61" y="56"/>
                    <a:pt x="62" y="56"/>
                  </a:cubicBezTo>
                  <a:cubicBezTo>
                    <a:pt x="62" y="55"/>
                    <a:pt x="63" y="55"/>
                    <a:pt x="63" y="55"/>
                  </a:cubicBezTo>
                  <a:cubicBezTo>
                    <a:pt x="64" y="55"/>
                    <a:pt x="64" y="54"/>
                    <a:pt x="64" y="53"/>
                  </a:cubicBezTo>
                  <a:cubicBezTo>
                    <a:pt x="58" y="54"/>
                    <a:pt x="58" y="54"/>
                    <a:pt x="58" y="54"/>
                  </a:cubicBezTo>
                  <a:cubicBezTo>
                    <a:pt x="58" y="54"/>
                    <a:pt x="58" y="54"/>
                    <a:pt x="58" y="54"/>
                  </a:cubicBezTo>
                  <a:cubicBezTo>
                    <a:pt x="58" y="53"/>
                    <a:pt x="58" y="53"/>
                    <a:pt x="58" y="53"/>
                  </a:cubicBezTo>
                  <a:cubicBezTo>
                    <a:pt x="59" y="53"/>
                    <a:pt x="59" y="53"/>
                    <a:pt x="59" y="53"/>
                  </a:cubicBezTo>
                  <a:cubicBezTo>
                    <a:pt x="59" y="52"/>
                    <a:pt x="59" y="52"/>
                    <a:pt x="59" y="52"/>
                  </a:cubicBezTo>
                  <a:cubicBezTo>
                    <a:pt x="59" y="46"/>
                    <a:pt x="59" y="46"/>
                    <a:pt x="59" y="46"/>
                  </a:cubicBezTo>
                  <a:cubicBezTo>
                    <a:pt x="59" y="46"/>
                    <a:pt x="59" y="46"/>
                    <a:pt x="60" y="46"/>
                  </a:cubicBezTo>
                  <a:cubicBezTo>
                    <a:pt x="61" y="45"/>
                    <a:pt x="61" y="45"/>
                    <a:pt x="61" y="45"/>
                  </a:cubicBezTo>
                  <a:cubicBezTo>
                    <a:pt x="61" y="44"/>
                    <a:pt x="60" y="44"/>
                    <a:pt x="60" y="44"/>
                  </a:cubicBezTo>
                  <a:cubicBezTo>
                    <a:pt x="60" y="44"/>
                    <a:pt x="59" y="44"/>
                    <a:pt x="59" y="44"/>
                  </a:cubicBezTo>
                  <a:cubicBezTo>
                    <a:pt x="58" y="44"/>
                    <a:pt x="58" y="43"/>
                    <a:pt x="58" y="43"/>
                  </a:cubicBezTo>
                  <a:cubicBezTo>
                    <a:pt x="57" y="43"/>
                    <a:pt x="57" y="43"/>
                    <a:pt x="57" y="42"/>
                  </a:cubicBezTo>
                  <a:cubicBezTo>
                    <a:pt x="57" y="42"/>
                    <a:pt x="57" y="41"/>
                    <a:pt x="57" y="41"/>
                  </a:cubicBezTo>
                  <a:cubicBezTo>
                    <a:pt x="57" y="40"/>
                    <a:pt x="57" y="40"/>
                    <a:pt x="57" y="39"/>
                  </a:cubicBezTo>
                  <a:cubicBezTo>
                    <a:pt x="55" y="39"/>
                    <a:pt x="55" y="39"/>
                    <a:pt x="55" y="39"/>
                  </a:cubicBezTo>
                  <a:cubicBezTo>
                    <a:pt x="54" y="38"/>
                    <a:pt x="54" y="36"/>
                    <a:pt x="53" y="35"/>
                  </a:cubicBezTo>
                  <a:cubicBezTo>
                    <a:pt x="52" y="33"/>
                    <a:pt x="52" y="32"/>
                    <a:pt x="51" y="30"/>
                  </a:cubicBezTo>
                  <a:cubicBezTo>
                    <a:pt x="51" y="30"/>
                    <a:pt x="51" y="30"/>
                    <a:pt x="51" y="30"/>
                  </a:cubicBezTo>
                  <a:cubicBezTo>
                    <a:pt x="51" y="30"/>
                    <a:pt x="51" y="30"/>
                    <a:pt x="51" y="30"/>
                  </a:cubicBezTo>
                  <a:cubicBezTo>
                    <a:pt x="51" y="29"/>
                    <a:pt x="51" y="29"/>
                    <a:pt x="51" y="29"/>
                  </a:cubicBezTo>
                  <a:cubicBezTo>
                    <a:pt x="50" y="28"/>
                    <a:pt x="51" y="26"/>
                    <a:pt x="51" y="26"/>
                  </a:cubicBezTo>
                  <a:cubicBezTo>
                    <a:pt x="52" y="25"/>
                    <a:pt x="52" y="24"/>
                    <a:pt x="53" y="23"/>
                  </a:cubicBezTo>
                  <a:cubicBezTo>
                    <a:pt x="52" y="23"/>
                    <a:pt x="52" y="22"/>
                    <a:pt x="51" y="22"/>
                  </a:cubicBezTo>
                  <a:cubicBezTo>
                    <a:pt x="50" y="22"/>
                    <a:pt x="49" y="22"/>
                    <a:pt x="48" y="21"/>
                  </a:cubicBezTo>
                  <a:cubicBezTo>
                    <a:pt x="47" y="21"/>
                    <a:pt x="46" y="21"/>
                    <a:pt x="45" y="21"/>
                  </a:cubicBezTo>
                  <a:cubicBezTo>
                    <a:pt x="45" y="21"/>
                    <a:pt x="44" y="20"/>
                    <a:pt x="44" y="20"/>
                  </a:cubicBezTo>
                  <a:cubicBezTo>
                    <a:pt x="43" y="21"/>
                    <a:pt x="43" y="21"/>
                    <a:pt x="43" y="21"/>
                  </a:cubicBezTo>
                  <a:cubicBezTo>
                    <a:pt x="43" y="21"/>
                    <a:pt x="43" y="21"/>
                    <a:pt x="43" y="22"/>
                  </a:cubicBezTo>
                  <a:cubicBezTo>
                    <a:pt x="43" y="21"/>
                    <a:pt x="43" y="21"/>
                    <a:pt x="43" y="21"/>
                  </a:cubicBezTo>
                  <a:cubicBezTo>
                    <a:pt x="42" y="21"/>
                    <a:pt x="42" y="21"/>
                    <a:pt x="41" y="21"/>
                  </a:cubicBezTo>
                  <a:cubicBezTo>
                    <a:pt x="40" y="21"/>
                    <a:pt x="40" y="21"/>
                    <a:pt x="40" y="20"/>
                  </a:cubicBezTo>
                  <a:cubicBezTo>
                    <a:pt x="39" y="20"/>
                    <a:pt x="39" y="20"/>
                    <a:pt x="39" y="20"/>
                  </a:cubicBezTo>
                  <a:cubicBezTo>
                    <a:pt x="39" y="19"/>
                    <a:pt x="39" y="19"/>
                    <a:pt x="40" y="19"/>
                  </a:cubicBezTo>
                  <a:cubicBezTo>
                    <a:pt x="40" y="19"/>
                    <a:pt x="40" y="19"/>
                    <a:pt x="40" y="18"/>
                  </a:cubicBezTo>
                  <a:cubicBezTo>
                    <a:pt x="40" y="17"/>
                    <a:pt x="40" y="17"/>
                    <a:pt x="40" y="17"/>
                  </a:cubicBezTo>
                  <a:cubicBezTo>
                    <a:pt x="39" y="18"/>
                    <a:pt x="39" y="18"/>
                    <a:pt x="39" y="18"/>
                  </a:cubicBezTo>
                  <a:cubicBezTo>
                    <a:pt x="38" y="18"/>
                    <a:pt x="38" y="18"/>
                    <a:pt x="37" y="18"/>
                  </a:cubicBezTo>
                  <a:cubicBezTo>
                    <a:pt x="36" y="17"/>
                    <a:pt x="36" y="16"/>
                    <a:pt x="35" y="16"/>
                  </a:cubicBezTo>
                  <a:cubicBezTo>
                    <a:pt x="35" y="16"/>
                    <a:pt x="35" y="15"/>
                    <a:pt x="35" y="15"/>
                  </a:cubicBezTo>
                  <a:cubicBezTo>
                    <a:pt x="35" y="14"/>
                    <a:pt x="35" y="14"/>
                    <a:pt x="35" y="13"/>
                  </a:cubicBezTo>
                  <a:cubicBezTo>
                    <a:pt x="35" y="13"/>
                    <a:pt x="35" y="13"/>
                    <a:pt x="35" y="12"/>
                  </a:cubicBezTo>
                  <a:cubicBezTo>
                    <a:pt x="35" y="12"/>
                    <a:pt x="35" y="11"/>
                    <a:pt x="34" y="11"/>
                  </a:cubicBezTo>
                  <a:cubicBezTo>
                    <a:pt x="34" y="11"/>
                    <a:pt x="34" y="11"/>
                    <a:pt x="34" y="11"/>
                  </a:cubicBezTo>
                  <a:cubicBezTo>
                    <a:pt x="33" y="11"/>
                    <a:pt x="33" y="12"/>
                    <a:pt x="32" y="13"/>
                  </a:cubicBezTo>
                  <a:cubicBezTo>
                    <a:pt x="31" y="14"/>
                    <a:pt x="31" y="16"/>
                    <a:pt x="30" y="18"/>
                  </a:cubicBezTo>
                  <a:cubicBezTo>
                    <a:pt x="29" y="20"/>
                    <a:pt x="28" y="22"/>
                    <a:pt x="28" y="24"/>
                  </a:cubicBezTo>
                  <a:cubicBezTo>
                    <a:pt x="27" y="26"/>
                    <a:pt x="26" y="28"/>
                    <a:pt x="26" y="30"/>
                  </a:cubicBezTo>
                  <a:cubicBezTo>
                    <a:pt x="25" y="32"/>
                    <a:pt x="25" y="33"/>
                    <a:pt x="24" y="35"/>
                  </a:cubicBezTo>
                  <a:cubicBezTo>
                    <a:pt x="24" y="36"/>
                    <a:pt x="24" y="37"/>
                    <a:pt x="24" y="37"/>
                  </a:cubicBezTo>
                  <a:cubicBezTo>
                    <a:pt x="23" y="38"/>
                    <a:pt x="23" y="38"/>
                    <a:pt x="22" y="38"/>
                  </a:cubicBezTo>
                  <a:cubicBezTo>
                    <a:pt x="21" y="39"/>
                    <a:pt x="20" y="39"/>
                    <a:pt x="20" y="40"/>
                  </a:cubicBezTo>
                  <a:cubicBezTo>
                    <a:pt x="23" y="41"/>
                    <a:pt x="23" y="41"/>
                    <a:pt x="23" y="41"/>
                  </a:cubicBezTo>
                  <a:cubicBezTo>
                    <a:pt x="23" y="42"/>
                    <a:pt x="22" y="42"/>
                    <a:pt x="21" y="43"/>
                  </a:cubicBezTo>
                  <a:cubicBezTo>
                    <a:pt x="20" y="43"/>
                    <a:pt x="19" y="43"/>
                    <a:pt x="18" y="43"/>
                  </a:cubicBezTo>
                  <a:cubicBezTo>
                    <a:pt x="18" y="44"/>
                    <a:pt x="19" y="44"/>
                    <a:pt x="19" y="44"/>
                  </a:cubicBezTo>
                  <a:cubicBezTo>
                    <a:pt x="20" y="44"/>
                    <a:pt x="21" y="44"/>
                    <a:pt x="21" y="45"/>
                  </a:cubicBezTo>
                  <a:cubicBezTo>
                    <a:pt x="21" y="45"/>
                    <a:pt x="21" y="46"/>
                    <a:pt x="22" y="46"/>
                  </a:cubicBezTo>
                  <a:cubicBezTo>
                    <a:pt x="22" y="47"/>
                    <a:pt x="23" y="48"/>
                    <a:pt x="23" y="48"/>
                  </a:cubicBezTo>
                  <a:cubicBezTo>
                    <a:pt x="21" y="48"/>
                    <a:pt x="21" y="48"/>
                    <a:pt x="21" y="48"/>
                  </a:cubicBezTo>
                  <a:cubicBezTo>
                    <a:pt x="21" y="48"/>
                    <a:pt x="21" y="49"/>
                    <a:pt x="21" y="49"/>
                  </a:cubicBezTo>
                  <a:cubicBezTo>
                    <a:pt x="21" y="50"/>
                    <a:pt x="21" y="50"/>
                    <a:pt x="21" y="51"/>
                  </a:cubicBezTo>
                  <a:cubicBezTo>
                    <a:pt x="21" y="52"/>
                    <a:pt x="21" y="52"/>
                    <a:pt x="21" y="53"/>
                  </a:cubicBezTo>
                  <a:cubicBezTo>
                    <a:pt x="21" y="54"/>
                    <a:pt x="21" y="54"/>
                    <a:pt x="21" y="55"/>
                  </a:cubicBezTo>
                  <a:cubicBezTo>
                    <a:pt x="22" y="65"/>
                    <a:pt x="22" y="65"/>
                    <a:pt x="22" y="65"/>
                  </a:cubicBezTo>
                  <a:cubicBezTo>
                    <a:pt x="23" y="66"/>
                    <a:pt x="24" y="67"/>
                    <a:pt x="24" y="69"/>
                  </a:cubicBezTo>
                  <a:cubicBezTo>
                    <a:pt x="25" y="71"/>
                    <a:pt x="25" y="72"/>
                    <a:pt x="26" y="73"/>
                  </a:cubicBezTo>
                  <a:cubicBezTo>
                    <a:pt x="26" y="74"/>
                    <a:pt x="26" y="74"/>
                    <a:pt x="26" y="74"/>
                  </a:cubicBezTo>
                  <a:cubicBezTo>
                    <a:pt x="25" y="73"/>
                    <a:pt x="25" y="73"/>
                    <a:pt x="24" y="73"/>
                  </a:cubicBezTo>
                  <a:cubicBezTo>
                    <a:pt x="24" y="73"/>
                    <a:pt x="23" y="73"/>
                    <a:pt x="22" y="73"/>
                  </a:cubicBezTo>
                  <a:close/>
                  <a:moveTo>
                    <a:pt x="28" y="92"/>
                  </a:moveTo>
                  <a:cubicBezTo>
                    <a:pt x="29" y="92"/>
                    <a:pt x="29" y="92"/>
                    <a:pt x="29" y="92"/>
                  </a:cubicBezTo>
                  <a:cubicBezTo>
                    <a:pt x="29" y="91"/>
                    <a:pt x="29" y="91"/>
                    <a:pt x="29" y="91"/>
                  </a:cubicBezTo>
                  <a:lnTo>
                    <a:pt x="28" y="92"/>
                  </a:lnTo>
                  <a:close/>
                  <a:moveTo>
                    <a:pt x="29" y="10"/>
                  </a:moveTo>
                  <a:cubicBezTo>
                    <a:pt x="29" y="10"/>
                    <a:pt x="28" y="11"/>
                    <a:pt x="28" y="11"/>
                  </a:cubicBezTo>
                  <a:cubicBezTo>
                    <a:pt x="28" y="12"/>
                    <a:pt x="29" y="13"/>
                    <a:pt x="29" y="13"/>
                  </a:cubicBezTo>
                  <a:cubicBezTo>
                    <a:pt x="29" y="13"/>
                    <a:pt x="29" y="13"/>
                    <a:pt x="29" y="13"/>
                  </a:cubicBezTo>
                  <a:cubicBezTo>
                    <a:pt x="30" y="10"/>
                    <a:pt x="30" y="10"/>
                    <a:pt x="30" y="10"/>
                  </a:cubicBezTo>
                  <a:lnTo>
                    <a:pt x="29" y="10"/>
                  </a:lnTo>
                  <a:close/>
                  <a:moveTo>
                    <a:pt x="30" y="0"/>
                  </a:moveTo>
                  <a:cubicBezTo>
                    <a:pt x="31" y="0"/>
                    <a:pt x="31" y="0"/>
                    <a:pt x="31" y="0"/>
                  </a:cubicBezTo>
                  <a:cubicBezTo>
                    <a:pt x="31" y="0"/>
                    <a:pt x="31" y="1"/>
                    <a:pt x="31" y="1"/>
                  </a:cubicBezTo>
                  <a:cubicBezTo>
                    <a:pt x="29" y="1"/>
                    <a:pt x="29" y="1"/>
                    <a:pt x="29" y="1"/>
                  </a:cubicBezTo>
                  <a:cubicBezTo>
                    <a:pt x="29" y="0"/>
                    <a:pt x="29" y="0"/>
                    <a:pt x="29" y="0"/>
                  </a:cubicBezTo>
                  <a:lnTo>
                    <a:pt x="30" y="0"/>
                  </a:lnTo>
                  <a:close/>
                  <a:moveTo>
                    <a:pt x="31" y="97"/>
                  </a:moveTo>
                  <a:cubicBezTo>
                    <a:pt x="31" y="97"/>
                    <a:pt x="31" y="97"/>
                    <a:pt x="31" y="97"/>
                  </a:cubicBezTo>
                  <a:cubicBezTo>
                    <a:pt x="30" y="98"/>
                    <a:pt x="30" y="98"/>
                    <a:pt x="30" y="98"/>
                  </a:cubicBezTo>
                  <a:cubicBezTo>
                    <a:pt x="30" y="98"/>
                    <a:pt x="31" y="98"/>
                    <a:pt x="31" y="97"/>
                  </a:cubicBezTo>
                  <a:close/>
                  <a:moveTo>
                    <a:pt x="34" y="89"/>
                  </a:moveTo>
                  <a:cubicBezTo>
                    <a:pt x="34" y="89"/>
                    <a:pt x="34" y="89"/>
                    <a:pt x="34" y="90"/>
                  </a:cubicBezTo>
                  <a:cubicBezTo>
                    <a:pt x="34" y="90"/>
                    <a:pt x="34" y="91"/>
                    <a:pt x="34" y="91"/>
                  </a:cubicBezTo>
                  <a:cubicBezTo>
                    <a:pt x="35" y="91"/>
                    <a:pt x="35" y="90"/>
                    <a:pt x="35" y="90"/>
                  </a:cubicBezTo>
                  <a:cubicBezTo>
                    <a:pt x="35" y="89"/>
                    <a:pt x="34" y="89"/>
                    <a:pt x="34" y="89"/>
                  </a:cubicBezTo>
                  <a:close/>
                  <a:moveTo>
                    <a:pt x="37" y="13"/>
                  </a:moveTo>
                  <a:cubicBezTo>
                    <a:pt x="37" y="15"/>
                    <a:pt x="38" y="16"/>
                    <a:pt x="39" y="16"/>
                  </a:cubicBezTo>
                  <a:cubicBezTo>
                    <a:pt x="39" y="16"/>
                    <a:pt x="39" y="16"/>
                    <a:pt x="39" y="15"/>
                  </a:cubicBezTo>
                  <a:cubicBezTo>
                    <a:pt x="39" y="15"/>
                    <a:pt x="40" y="14"/>
                    <a:pt x="40" y="14"/>
                  </a:cubicBezTo>
                  <a:cubicBezTo>
                    <a:pt x="39" y="13"/>
                    <a:pt x="39" y="13"/>
                    <a:pt x="38" y="13"/>
                  </a:cubicBezTo>
                  <a:cubicBezTo>
                    <a:pt x="38" y="13"/>
                    <a:pt x="37" y="13"/>
                    <a:pt x="37" y="13"/>
                  </a:cubicBezTo>
                  <a:close/>
                  <a:moveTo>
                    <a:pt x="38" y="10"/>
                  </a:moveTo>
                  <a:cubicBezTo>
                    <a:pt x="38" y="10"/>
                    <a:pt x="38" y="10"/>
                    <a:pt x="38" y="11"/>
                  </a:cubicBezTo>
                  <a:cubicBezTo>
                    <a:pt x="38" y="11"/>
                    <a:pt x="38" y="11"/>
                    <a:pt x="38" y="11"/>
                  </a:cubicBezTo>
                  <a:cubicBezTo>
                    <a:pt x="39" y="11"/>
                    <a:pt x="39" y="11"/>
                    <a:pt x="39" y="10"/>
                  </a:cubicBezTo>
                  <a:cubicBezTo>
                    <a:pt x="39" y="10"/>
                    <a:pt x="39" y="10"/>
                    <a:pt x="38" y="10"/>
                  </a:cubicBezTo>
                  <a:close/>
                  <a:moveTo>
                    <a:pt x="39" y="108"/>
                  </a:moveTo>
                  <a:cubicBezTo>
                    <a:pt x="40" y="108"/>
                    <a:pt x="40" y="108"/>
                    <a:pt x="40" y="109"/>
                  </a:cubicBezTo>
                  <a:cubicBezTo>
                    <a:pt x="40" y="109"/>
                    <a:pt x="40" y="109"/>
                    <a:pt x="40" y="109"/>
                  </a:cubicBezTo>
                  <a:cubicBezTo>
                    <a:pt x="39" y="110"/>
                    <a:pt x="39" y="109"/>
                    <a:pt x="39" y="109"/>
                  </a:cubicBezTo>
                  <a:cubicBezTo>
                    <a:pt x="39" y="108"/>
                    <a:pt x="39" y="108"/>
                    <a:pt x="39" y="108"/>
                  </a:cubicBezTo>
                  <a:close/>
                  <a:moveTo>
                    <a:pt x="41" y="99"/>
                  </a:moveTo>
                  <a:cubicBezTo>
                    <a:pt x="43" y="99"/>
                    <a:pt x="43" y="99"/>
                    <a:pt x="43" y="99"/>
                  </a:cubicBezTo>
                  <a:cubicBezTo>
                    <a:pt x="41" y="98"/>
                    <a:pt x="41" y="98"/>
                    <a:pt x="41" y="98"/>
                  </a:cubicBezTo>
                  <a:lnTo>
                    <a:pt x="41" y="99"/>
                  </a:lnTo>
                  <a:close/>
                  <a:moveTo>
                    <a:pt x="42" y="16"/>
                  </a:moveTo>
                  <a:cubicBezTo>
                    <a:pt x="42" y="16"/>
                    <a:pt x="42" y="16"/>
                    <a:pt x="43" y="17"/>
                  </a:cubicBezTo>
                  <a:cubicBezTo>
                    <a:pt x="43" y="17"/>
                    <a:pt x="44" y="17"/>
                    <a:pt x="44" y="17"/>
                  </a:cubicBezTo>
                  <a:cubicBezTo>
                    <a:pt x="45" y="17"/>
                    <a:pt x="45" y="17"/>
                    <a:pt x="45" y="17"/>
                  </a:cubicBezTo>
                  <a:cubicBezTo>
                    <a:pt x="44" y="16"/>
                    <a:pt x="43" y="15"/>
                    <a:pt x="42" y="16"/>
                  </a:cubicBezTo>
                  <a:close/>
                  <a:moveTo>
                    <a:pt x="46" y="22"/>
                  </a:moveTo>
                  <a:cubicBezTo>
                    <a:pt x="46" y="22"/>
                    <a:pt x="46" y="23"/>
                    <a:pt x="46" y="23"/>
                  </a:cubicBezTo>
                  <a:cubicBezTo>
                    <a:pt x="46" y="24"/>
                    <a:pt x="45" y="24"/>
                    <a:pt x="45" y="24"/>
                  </a:cubicBezTo>
                  <a:cubicBezTo>
                    <a:pt x="45" y="24"/>
                    <a:pt x="45" y="23"/>
                    <a:pt x="45" y="23"/>
                  </a:cubicBezTo>
                  <a:cubicBezTo>
                    <a:pt x="45" y="22"/>
                    <a:pt x="45" y="22"/>
                    <a:pt x="46" y="22"/>
                  </a:cubicBezTo>
                  <a:close/>
                  <a:moveTo>
                    <a:pt x="51" y="17"/>
                  </a:moveTo>
                  <a:cubicBezTo>
                    <a:pt x="50" y="18"/>
                    <a:pt x="50" y="18"/>
                    <a:pt x="50" y="18"/>
                  </a:cubicBezTo>
                  <a:cubicBezTo>
                    <a:pt x="51" y="18"/>
                    <a:pt x="51" y="18"/>
                    <a:pt x="51" y="18"/>
                  </a:cubicBezTo>
                  <a:cubicBezTo>
                    <a:pt x="51" y="18"/>
                    <a:pt x="51" y="18"/>
                    <a:pt x="51" y="18"/>
                  </a:cubicBezTo>
                  <a:lnTo>
                    <a:pt x="51" y="17"/>
                  </a:lnTo>
                  <a:close/>
                  <a:moveTo>
                    <a:pt x="51" y="18"/>
                  </a:moveTo>
                  <a:cubicBezTo>
                    <a:pt x="51" y="18"/>
                    <a:pt x="51" y="18"/>
                    <a:pt x="51" y="19"/>
                  </a:cubicBezTo>
                  <a:cubicBezTo>
                    <a:pt x="51" y="19"/>
                    <a:pt x="51" y="19"/>
                    <a:pt x="51" y="19"/>
                  </a:cubicBezTo>
                  <a:cubicBezTo>
                    <a:pt x="52" y="19"/>
                    <a:pt x="52" y="19"/>
                    <a:pt x="52" y="19"/>
                  </a:cubicBezTo>
                  <a:cubicBezTo>
                    <a:pt x="52" y="18"/>
                    <a:pt x="52" y="18"/>
                    <a:pt x="51" y="18"/>
                  </a:cubicBezTo>
                  <a:close/>
                  <a:moveTo>
                    <a:pt x="52" y="15"/>
                  </a:moveTo>
                  <a:cubicBezTo>
                    <a:pt x="53" y="15"/>
                    <a:pt x="53" y="15"/>
                    <a:pt x="54" y="14"/>
                  </a:cubicBezTo>
                  <a:cubicBezTo>
                    <a:pt x="54" y="14"/>
                    <a:pt x="54" y="13"/>
                    <a:pt x="54" y="13"/>
                  </a:cubicBezTo>
                  <a:cubicBezTo>
                    <a:pt x="52" y="13"/>
                    <a:pt x="52" y="13"/>
                    <a:pt x="52" y="13"/>
                  </a:cubicBezTo>
                  <a:lnTo>
                    <a:pt x="52" y="15"/>
                  </a:lnTo>
                  <a:close/>
                  <a:moveTo>
                    <a:pt x="54" y="20"/>
                  </a:moveTo>
                  <a:cubicBezTo>
                    <a:pt x="55" y="20"/>
                    <a:pt x="55" y="20"/>
                    <a:pt x="55" y="20"/>
                  </a:cubicBezTo>
                  <a:cubicBezTo>
                    <a:pt x="54" y="19"/>
                    <a:pt x="54" y="19"/>
                    <a:pt x="54" y="19"/>
                  </a:cubicBezTo>
                  <a:cubicBezTo>
                    <a:pt x="52" y="19"/>
                    <a:pt x="52" y="19"/>
                    <a:pt x="52" y="19"/>
                  </a:cubicBezTo>
                  <a:lnTo>
                    <a:pt x="54" y="20"/>
                  </a:lnTo>
                  <a:close/>
                  <a:moveTo>
                    <a:pt x="53" y="28"/>
                  </a:moveTo>
                  <a:cubicBezTo>
                    <a:pt x="53" y="28"/>
                    <a:pt x="53" y="29"/>
                    <a:pt x="53" y="29"/>
                  </a:cubicBezTo>
                  <a:cubicBezTo>
                    <a:pt x="53" y="30"/>
                    <a:pt x="53" y="30"/>
                    <a:pt x="54" y="30"/>
                  </a:cubicBezTo>
                  <a:cubicBezTo>
                    <a:pt x="54" y="30"/>
                    <a:pt x="54" y="29"/>
                    <a:pt x="54" y="29"/>
                  </a:cubicBezTo>
                  <a:cubicBezTo>
                    <a:pt x="54" y="28"/>
                    <a:pt x="54" y="28"/>
                    <a:pt x="53" y="28"/>
                  </a:cubicBezTo>
                  <a:close/>
                  <a:moveTo>
                    <a:pt x="61" y="41"/>
                  </a:moveTo>
                  <a:cubicBezTo>
                    <a:pt x="61" y="41"/>
                    <a:pt x="61" y="41"/>
                    <a:pt x="61" y="42"/>
                  </a:cubicBezTo>
                  <a:cubicBezTo>
                    <a:pt x="61" y="42"/>
                    <a:pt x="61" y="42"/>
                    <a:pt x="62" y="42"/>
                  </a:cubicBezTo>
                  <a:cubicBezTo>
                    <a:pt x="62" y="42"/>
                    <a:pt x="62" y="42"/>
                    <a:pt x="62" y="42"/>
                  </a:cubicBezTo>
                  <a:cubicBezTo>
                    <a:pt x="62" y="41"/>
                    <a:pt x="62" y="41"/>
                    <a:pt x="61" y="41"/>
                  </a:cubicBezTo>
                  <a:close/>
                  <a:moveTo>
                    <a:pt x="63" y="39"/>
                  </a:moveTo>
                  <a:cubicBezTo>
                    <a:pt x="63" y="39"/>
                    <a:pt x="63" y="40"/>
                    <a:pt x="63" y="40"/>
                  </a:cubicBezTo>
                  <a:cubicBezTo>
                    <a:pt x="64" y="41"/>
                    <a:pt x="64" y="41"/>
                    <a:pt x="64" y="42"/>
                  </a:cubicBezTo>
                  <a:cubicBezTo>
                    <a:pt x="65" y="42"/>
                    <a:pt x="65" y="42"/>
                    <a:pt x="65" y="43"/>
                  </a:cubicBezTo>
                  <a:cubicBezTo>
                    <a:pt x="66" y="43"/>
                    <a:pt x="66" y="43"/>
                    <a:pt x="67" y="43"/>
                  </a:cubicBezTo>
                  <a:cubicBezTo>
                    <a:pt x="67" y="43"/>
                    <a:pt x="67" y="43"/>
                    <a:pt x="67" y="43"/>
                  </a:cubicBezTo>
                  <a:cubicBezTo>
                    <a:pt x="68" y="43"/>
                    <a:pt x="68" y="43"/>
                    <a:pt x="68" y="42"/>
                  </a:cubicBezTo>
                  <a:cubicBezTo>
                    <a:pt x="67" y="42"/>
                    <a:pt x="67" y="42"/>
                    <a:pt x="67" y="42"/>
                  </a:cubicBezTo>
                  <a:cubicBezTo>
                    <a:pt x="67" y="40"/>
                    <a:pt x="67" y="40"/>
                    <a:pt x="67" y="40"/>
                  </a:cubicBezTo>
                  <a:cubicBezTo>
                    <a:pt x="71" y="41"/>
                    <a:pt x="71" y="41"/>
                    <a:pt x="71" y="41"/>
                  </a:cubicBezTo>
                  <a:cubicBezTo>
                    <a:pt x="72" y="41"/>
                    <a:pt x="72" y="41"/>
                    <a:pt x="72" y="41"/>
                  </a:cubicBezTo>
                  <a:cubicBezTo>
                    <a:pt x="72" y="40"/>
                    <a:pt x="72" y="40"/>
                    <a:pt x="72" y="40"/>
                  </a:cubicBezTo>
                  <a:cubicBezTo>
                    <a:pt x="72" y="39"/>
                    <a:pt x="71" y="39"/>
                    <a:pt x="71" y="38"/>
                  </a:cubicBezTo>
                  <a:cubicBezTo>
                    <a:pt x="70" y="38"/>
                    <a:pt x="69" y="38"/>
                    <a:pt x="68" y="38"/>
                  </a:cubicBezTo>
                  <a:cubicBezTo>
                    <a:pt x="68" y="38"/>
                    <a:pt x="68" y="38"/>
                    <a:pt x="68" y="38"/>
                  </a:cubicBezTo>
                  <a:cubicBezTo>
                    <a:pt x="67" y="38"/>
                    <a:pt x="67" y="38"/>
                    <a:pt x="67" y="38"/>
                  </a:cubicBezTo>
                  <a:cubicBezTo>
                    <a:pt x="67" y="39"/>
                    <a:pt x="67" y="39"/>
                    <a:pt x="67" y="39"/>
                  </a:cubicBezTo>
                  <a:cubicBezTo>
                    <a:pt x="67" y="39"/>
                    <a:pt x="67" y="39"/>
                    <a:pt x="67" y="39"/>
                  </a:cubicBezTo>
                  <a:cubicBezTo>
                    <a:pt x="66" y="39"/>
                    <a:pt x="66" y="39"/>
                    <a:pt x="66" y="39"/>
                  </a:cubicBezTo>
                  <a:cubicBezTo>
                    <a:pt x="66" y="38"/>
                    <a:pt x="66" y="38"/>
                    <a:pt x="66" y="38"/>
                  </a:cubicBezTo>
                  <a:cubicBezTo>
                    <a:pt x="66" y="38"/>
                    <a:pt x="66" y="38"/>
                    <a:pt x="66" y="38"/>
                  </a:cubicBezTo>
                  <a:cubicBezTo>
                    <a:pt x="67" y="38"/>
                    <a:pt x="67" y="38"/>
                    <a:pt x="67" y="38"/>
                  </a:cubicBezTo>
                  <a:cubicBezTo>
                    <a:pt x="67" y="37"/>
                    <a:pt x="67" y="37"/>
                    <a:pt x="67" y="37"/>
                  </a:cubicBezTo>
                  <a:cubicBezTo>
                    <a:pt x="67" y="37"/>
                    <a:pt x="67" y="37"/>
                    <a:pt x="67" y="37"/>
                  </a:cubicBezTo>
                  <a:cubicBezTo>
                    <a:pt x="67" y="36"/>
                    <a:pt x="66" y="36"/>
                    <a:pt x="65" y="35"/>
                  </a:cubicBezTo>
                  <a:cubicBezTo>
                    <a:pt x="65" y="35"/>
                    <a:pt x="64" y="35"/>
                    <a:pt x="63" y="35"/>
                  </a:cubicBezTo>
                  <a:cubicBezTo>
                    <a:pt x="63" y="35"/>
                    <a:pt x="63" y="36"/>
                    <a:pt x="63" y="36"/>
                  </a:cubicBezTo>
                  <a:cubicBezTo>
                    <a:pt x="63" y="37"/>
                    <a:pt x="63" y="37"/>
                    <a:pt x="63" y="37"/>
                  </a:cubicBezTo>
                  <a:cubicBezTo>
                    <a:pt x="63" y="38"/>
                    <a:pt x="63" y="38"/>
                    <a:pt x="63" y="38"/>
                  </a:cubicBezTo>
                  <a:cubicBezTo>
                    <a:pt x="63" y="39"/>
                    <a:pt x="63" y="39"/>
                    <a:pt x="63" y="39"/>
                  </a:cubicBezTo>
                  <a:close/>
                  <a:moveTo>
                    <a:pt x="64" y="46"/>
                  </a:moveTo>
                  <a:cubicBezTo>
                    <a:pt x="64" y="46"/>
                    <a:pt x="64" y="46"/>
                    <a:pt x="64" y="46"/>
                  </a:cubicBezTo>
                  <a:cubicBezTo>
                    <a:pt x="64" y="47"/>
                    <a:pt x="64" y="47"/>
                    <a:pt x="64" y="47"/>
                  </a:cubicBezTo>
                  <a:cubicBezTo>
                    <a:pt x="65" y="47"/>
                    <a:pt x="65" y="47"/>
                    <a:pt x="65" y="46"/>
                  </a:cubicBezTo>
                  <a:cubicBezTo>
                    <a:pt x="65" y="46"/>
                    <a:pt x="64" y="46"/>
                    <a:pt x="64" y="46"/>
                  </a:cubicBezTo>
                  <a:close/>
                  <a:moveTo>
                    <a:pt x="64" y="26"/>
                  </a:moveTo>
                  <a:cubicBezTo>
                    <a:pt x="64" y="26"/>
                    <a:pt x="64" y="26"/>
                    <a:pt x="64" y="27"/>
                  </a:cubicBezTo>
                  <a:cubicBezTo>
                    <a:pt x="64" y="27"/>
                    <a:pt x="64" y="28"/>
                    <a:pt x="64" y="28"/>
                  </a:cubicBezTo>
                  <a:cubicBezTo>
                    <a:pt x="65" y="28"/>
                    <a:pt x="65" y="27"/>
                    <a:pt x="65" y="27"/>
                  </a:cubicBezTo>
                  <a:cubicBezTo>
                    <a:pt x="65" y="26"/>
                    <a:pt x="65" y="26"/>
                    <a:pt x="64" y="26"/>
                  </a:cubicBezTo>
                  <a:close/>
                  <a:moveTo>
                    <a:pt x="64" y="51"/>
                  </a:moveTo>
                  <a:cubicBezTo>
                    <a:pt x="65" y="51"/>
                    <a:pt x="65" y="51"/>
                    <a:pt x="66" y="51"/>
                  </a:cubicBezTo>
                  <a:cubicBezTo>
                    <a:pt x="65" y="50"/>
                    <a:pt x="65" y="50"/>
                    <a:pt x="65" y="50"/>
                  </a:cubicBezTo>
                  <a:lnTo>
                    <a:pt x="64" y="51"/>
                  </a:lnTo>
                  <a:close/>
                  <a:moveTo>
                    <a:pt x="68" y="64"/>
                  </a:moveTo>
                  <a:cubicBezTo>
                    <a:pt x="68" y="64"/>
                    <a:pt x="67" y="65"/>
                    <a:pt x="67" y="65"/>
                  </a:cubicBezTo>
                  <a:cubicBezTo>
                    <a:pt x="66" y="66"/>
                    <a:pt x="66" y="66"/>
                    <a:pt x="66" y="66"/>
                  </a:cubicBezTo>
                  <a:cubicBezTo>
                    <a:pt x="66" y="66"/>
                    <a:pt x="66" y="66"/>
                    <a:pt x="66" y="66"/>
                  </a:cubicBezTo>
                  <a:cubicBezTo>
                    <a:pt x="66" y="67"/>
                    <a:pt x="67" y="67"/>
                    <a:pt x="67" y="67"/>
                  </a:cubicBezTo>
                  <a:cubicBezTo>
                    <a:pt x="68" y="68"/>
                    <a:pt x="69" y="68"/>
                    <a:pt x="69" y="68"/>
                  </a:cubicBezTo>
                  <a:cubicBezTo>
                    <a:pt x="69" y="68"/>
                    <a:pt x="69" y="68"/>
                    <a:pt x="69" y="69"/>
                  </a:cubicBezTo>
                  <a:cubicBezTo>
                    <a:pt x="69" y="69"/>
                    <a:pt x="70" y="70"/>
                    <a:pt x="70" y="71"/>
                  </a:cubicBezTo>
                  <a:cubicBezTo>
                    <a:pt x="70" y="71"/>
                    <a:pt x="70" y="72"/>
                    <a:pt x="70" y="72"/>
                  </a:cubicBezTo>
                  <a:cubicBezTo>
                    <a:pt x="71" y="73"/>
                    <a:pt x="71" y="73"/>
                    <a:pt x="71" y="73"/>
                  </a:cubicBezTo>
                  <a:cubicBezTo>
                    <a:pt x="71" y="74"/>
                    <a:pt x="71" y="74"/>
                    <a:pt x="71" y="74"/>
                  </a:cubicBezTo>
                  <a:cubicBezTo>
                    <a:pt x="72" y="74"/>
                    <a:pt x="72" y="74"/>
                    <a:pt x="72" y="74"/>
                  </a:cubicBezTo>
                  <a:cubicBezTo>
                    <a:pt x="72" y="74"/>
                    <a:pt x="72" y="74"/>
                    <a:pt x="72" y="74"/>
                  </a:cubicBezTo>
                  <a:cubicBezTo>
                    <a:pt x="72" y="73"/>
                    <a:pt x="72" y="73"/>
                    <a:pt x="72" y="73"/>
                  </a:cubicBezTo>
                  <a:cubicBezTo>
                    <a:pt x="72" y="73"/>
                    <a:pt x="72" y="73"/>
                    <a:pt x="72" y="73"/>
                  </a:cubicBezTo>
                  <a:cubicBezTo>
                    <a:pt x="72" y="72"/>
                    <a:pt x="72" y="72"/>
                    <a:pt x="72" y="72"/>
                  </a:cubicBezTo>
                  <a:cubicBezTo>
                    <a:pt x="72" y="72"/>
                    <a:pt x="72" y="72"/>
                    <a:pt x="72" y="72"/>
                  </a:cubicBezTo>
                  <a:cubicBezTo>
                    <a:pt x="71" y="71"/>
                    <a:pt x="71" y="71"/>
                    <a:pt x="71" y="71"/>
                  </a:cubicBezTo>
                  <a:cubicBezTo>
                    <a:pt x="71" y="71"/>
                    <a:pt x="71" y="71"/>
                    <a:pt x="71" y="71"/>
                  </a:cubicBezTo>
                  <a:cubicBezTo>
                    <a:pt x="71" y="71"/>
                    <a:pt x="71" y="71"/>
                    <a:pt x="71" y="71"/>
                  </a:cubicBezTo>
                  <a:cubicBezTo>
                    <a:pt x="71" y="70"/>
                    <a:pt x="71" y="70"/>
                    <a:pt x="71" y="70"/>
                  </a:cubicBezTo>
                  <a:cubicBezTo>
                    <a:pt x="71" y="70"/>
                    <a:pt x="71" y="70"/>
                    <a:pt x="71" y="70"/>
                  </a:cubicBezTo>
                  <a:cubicBezTo>
                    <a:pt x="72" y="70"/>
                    <a:pt x="72" y="70"/>
                    <a:pt x="72" y="70"/>
                  </a:cubicBezTo>
                  <a:cubicBezTo>
                    <a:pt x="72" y="70"/>
                    <a:pt x="72" y="70"/>
                    <a:pt x="72" y="70"/>
                  </a:cubicBezTo>
                  <a:cubicBezTo>
                    <a:pt x="72" y="69"/>
                    <a:pt x="72" y="69"/>
                    <a:pt x="72" y="69"/>
                  </a:cubicBezTo>
                  <a:cubicBezTo>
                    <a:pt x="72" y="69"/>
                    <a:pt x="72" y="69"/>
                    <a:pt x="71" y="68"/>
                  </a:cubicBezTo>
                  <a:cubicBezTo>
                    <a:pt x="71" y="67"/>
                    <a:pt x="71" y="67"/>
                    <a:pt x="70" y="66"/>
                  </a:cubicBezTo>
                  <a:cubicBezTo>
                    <a:pt x="70" y="66"/>
                    <a:pt x="70" y="65"/>
                    <a:pt x="69" y="65"/>
                  </a:cubicBezTo>
                  <a:cubicBezTo>
                    <a:pt x="69" y="64"/>
                    <a:pt x="68" y="64"/>
                    <a:pt x="68" y="64"/>
                  </a:cubicBezTo>
                  <a:close/>
                  <a:moveTo>
                    <a:pt x="68" y="50"/>
                  </a:moveTo>
                  <a:cubicBezTo>
                    <a:pt x="68" y="49"/>
                    <a:pt x="68" y="49"/>
                    <a:pt x="68" y="49"/>
                  </a:cubicBezTo>
                  <a:cubicBezTo>
                    <a:pt x="68" y="49"/>
                    <a:pt x="68" y="49"/>
                    <a:pt x="68" y="49"/>
                  </a:cubicBezTo>
                  <a:lnTo>
                    <a:pt x="68" y="50"/>
                  </a:lnTo>
                  <a:close/>
                  <a:moveTo>
                    <a:pt x="69" y="34"/>
                  </a:moveTo>
                  <a:cubicBezTo>
                    <a:pt x="69" y="34"/>
                    <a:pt x="69" y="34"/>
                    <a:pt x="69" y="34"/>
                  </a:cubicBezTo>
                  <a:cubicBezTo>
                    <a:pt x="70" y="33"/>
                    <a:pt x="70" y="33"/>
                    <a:pt x="70" y="33"/>
                  </a:cubicBezTo>
                  <a:cubicBezTo>
                    <a:pt x="70" y="33"/>
                    <a:pt x="70" y="33"/>
                    <a:pt x="70" y="33"/>
                  </a:cubicBezTo>
                  <a:lnTo>
                    <a:pt x="69" y="34"/>
                  </a:lnTo>
                  <a:close/>
                  <a:moveTo>
                    <a:pt x="70" y="59"/>
                  </a:moveTo>
                  <a:cubicBezTo>
                    <a:pt x="70" y="59"/>
                    <a:pt x="71" y="60"/>
                    <a:pt x="71" y="60"/>
                  </a:cubicBezTo>
                  <a:cubicBezTo>
                    <a:pt x="71" y="60"/>
                    <a:pt x="71" y="60"/>
                    <a:pt x="72" y="59"/>
                  </a:cubicBezTo>
                  <a:cubicBezTo>
                    <a:pt x="72" y="59"/>
                    <a:pt x="72" y="59"/>
                    <a:pt x="72" y="59"/>
                  </a:cubicBezTo>
                  <a:cubicBezTo>
                    <a:pt x="72" y="59"/>
                    <a:pt x="72" y="59"/>
                    <a:pt x="72" y="59"/>
                  </a:cubicBezTo>
                  <a:cubicBezTo>
                    <a:pt x="72" y="59"/>
                    <a:pt x="72" y="59"/>
                    <a:pt x="71" y="59"/>
                  </a:cubicBezTo>
                  <a:lnTo>
                    <a:pt x="70" y="59"/>
                  </a:lnTo>
                  <a:close/>
                  <a:moveTo>
                    <a:pt x="70" y="55"/>
                  </a:moveTo>
                  <a:cubicBezTo>
                    <a:pt x="71" y="55"/>
                    <a:pt x="71" y="55"/>
                    <a:pt x="71" y="55"/>
                  </a:cubicBezTo>
                  <a:cubicBezTo>
                    <a:pt x="71" y="55"/>
                    <a:pt x="71" y="55"/>
                    <a:pt x="71" y="55"/>
                  </a:cubicBezTo>
                  <a:cubicBezTo>
                    <a:pt x="71" y="54"/>
                    <a:pt x="71" y="54"/>
                    <a:pt x="71" y="54"/>
                  </a:cubicBezTo>
                  <a:cubicBezTo>
                    <a:pt x="71" y="54"/>
                    <a:pt x="71" y="54"/>
                    <a:pt x="71" y="54"/>
                  </a:cubicBezTo>
                  <a:cubicBezTo>
                    <a:pt x="70" y="54"/>
                    <a:pt x="70" y="54"/>
                    <a:pt x="70" y="54"/>
                  </a:cubicBezTo>
                  <a:cubicBezTo>
                    <a:pt x="70" y="53"/>
                    <a:pt x="70" y="53"/>
                    <a:pt x="70" y="53"/>
                  </a:cubicBezTo>
                  <a:lnTo>
                    <a:pt x="70" y="55"/>
                  </a:lnTo>
                  <a:close/>
                  <a:moveTo>
                    <a:pt x="71" y="86"/>
                  </a:moveTo>
                  <a:cubicBezTo>
                    <a:pt x="72" y="85"/>
                    <a:pt x="72" y="85"/>
                    <a:pt x="72" y="85"/>
                  </a:cubicBezTo>
                  <a:cubicBezTo>
                    <a:pt x="72" y="84"/>
                    <a:pt x="72" y="84"/>
                    <a:pt x="72" y="84"/>
                  </a:cubicBezTo>
                  <a:cubicBezTo>
                    <a:pt x="72" y="84"/>
                    <a:pt x="72" y="84"/>
                    <a:pt x="72" y="84"/>
                  </a:cubicBezTo>
                  <a:cubicBezTo>
                    <a:pt x="71" y="84"/>
                    <a:pt x="71" y="84"/>
                    <a:pt x="71" y="84"/>
                  </a:cubicBezTo>
                  <a:cubicBezTo>
                    <a:pt x="71" y="84"/>
                    <a:pt x="71" y="84"/>
                    <a:pt x="71" y="84"/>
                  </a:cubicBezTo>
                  <a:lnTo>
                    <a:pt x="71" y="86"/>
                  </a:lnTo>
                  <a:close/>
                  <a:moveTo>
                    <a:pt x="72" y="51"/>
                  </a:moveTo>
                  <a:cubicBezTo>
                    <a:pt x="72" y="51"/>
                    <a:pt x="72" y="51"/>
                    <a:pt x="72" y="51"/>
                  </a:cubicBezTo>
                  <a:cubicBezTo>
                    <a:pt x="71" y="51"/>
                    <a:pt x="71" y="51"/>
                    <a:pt x="71" y="51"/>
                  </a:cubicBezTo>
                  <a:cubicBezTo>
                    <a:pt x="72" y="51"/>
                    <a:pt x="72" y="51"/>
                    <a:pt x="72" y="51"/>
                  </a:cubicBezTo>
                  <a:close/>
                  <a:moveTo>
                    <a:pt x="72" y="77"/>
                  </a:moveTo>
                  <a:cubicBezTo>
                    <a:pt x="72" y="76"/>
                    <a:pt x="72" y="76"/>
                    <a:pt x="72" y="76"/>
                  </a:cubicBezTo>
                  <a:cubicBezTo>
                    <a:pt x="71" y="77"/>
                    <a:pt x="71" y="77"/>
                    <a:pt x="71" y="77"/>
                  </a:cubicBezTo>
                  <a:cubicBezTo>
                    <a:pt x="72" y="77"/>
                    <a:pt x="72" y="77"/>
                    <a:pt x="72" y="77"/>
                  </a:cubicBezTo>
                  <a:close/>
                  <a:moveTo>
                    <a:pt x="72" y="47"/>
                  </a:moveTo>
                  <a:cubicBezTo>
                    <a:pt x="72" y="47"/>
                    <a:pt x="72" y="48"/>
                    <a:pt x="72" y="48"/>
                  </a:cubicBezTo>
                  <a:cubicBezTo>
                    <a:pt x="72" y="49"/>
                    <a:pt x="72" y="49"/>
                    <a:pt x="72" y="49"/>
                  </a:cubicBezTo>
                  <a:cubicBezTo>
                    <a:pt x="73" y="49"/>
                    <a:pt x="73" y="48"/>
                    <a:pt x="73" y="48"/>
                  </a:cubicBezTo>
                  <a:cubicBezTo>
                    <a:pt x="73" y="48"/>
                    <a:pt x="72" y="47"/>
                    <a:pt x="72" y="47"/>
                  </a:cubicBezTo>
                  <a:close/>
                  <a:moveTo>
                    <a:pt x="73" y="55"/>
                  </a:moveTo>
                  <a:cubicBezTo>
                    <a:pt x="73" y="55"/>
                    <a:pt x="73" y="55"/>
                    <a:pt x="73" y="56"/>
                  </a:cubicBezTo>
                  <a:cubicBezTo>
                    <a:pt x="73" y="56"/>
                    <a:pt x="73" y="56"/>
                    <a:pt x="73" y="56"/>
                  </a:cubicBezTo>
                  <a:cubicBezTo>
                    <a:pt x="74" y="56"/>
                    <a:pt x="74" y="56"/>
                    <a:pt x="74" y="56"/>
                  </a:cubicBezTo>
                  <a:cubicBezTo>
                    <a:pt x="74" y="55"/>
                    <a:pt x="74" y="55"/>
                    <a:pt x="73" y="55"/>
                  </a:cubicBezTo>
                  <a:close/>
                  <a:moveTo>
                    <a:pt x="76" y="46"/>
                  </a:moveTo>
                  <a:cubicBezTo>
                    <a:pt x="75" y="45"/>
                    <a:pt x="75" y="45"/>
                    <a:pt x="75" y="45"/>
                  </a:cubicBezTo>
                  <a:cubicBezTo>
                    <a:pt x="75" y="44"/>
                    <a:pt x="75" y="44"/>
                    <a:pt x="74" y="44"/>
                  </a:cubicBezTo>
                  <a:cubicBezTo>
                    <a:pt x="74" y="44"/>
                    <a:pt x="74" y="44"/>
                    <a:pt x="74" y="44"/>
                  </a:cubicBezTo>
                  <a:cubicBezTo>
                    <a:pt x="73" y="44"/>
                    <a:pt x="73" y="44"/>
                    <a:pt x="73" y="44"/>
                  </a:cubicBezTo>
                  <a:lnTo>
                    <a:pt x="76" y="46"/>
                  </a:lnTo>
                  <a:close/>
                  <a:moveTo>
                    <a:pt x="74" y="41"/>
                  </a:moveTo>
                  <a:cubicBezTo>
                    <a:pt x="75" y="40"/>
                    <a:pt x="75" y="40"/>
                    <a:pt x="75" y="40"/>
                  </a:cubicBezTo>
                  <a:cubicBezTo>
                    <a:pt x="75" y="40"/>
                    <a:pt x="75" y="39"/>
                    <a:pt x="74" y="39"/>
                  </a:cubicBezTo>
                  <a:lnTo>
                    <a:pt x="74" y="41"/>
                  </a:lnTo>
                  <a:close/>
                  <a:moveTo>
                    <a:pt x="76" y="36"/>
                  </a:moveTo>
                  <a:cubicBezTo>
                    <a:pt x="77" y="35"/>
                    <a:pt x="77" y="36"/>
                    <a:pt x="77" y="36"/>
                  </a:cubicBezTo>
                  <a:cubicBezTo>
                    <a:pt x="77" y="36"/>
                    <a:pt x="77" y="37"/>
                    <a:pt x="77" y="37"/>
                  </a:cubicBezTo>
                  <a:cubicBezTo>
                    <a:pt x="76" y="37"/>
                    <a:pt x="76" y="37"/>
                    <a:pt x="76" y="36"/>
                  </a:cubicBezTo>
                  <a:cubicBezTo>
                    <a:pt x="76" y="36"/>
                    <a:pt x="76" y="36"/>
                    <a:pt x="76" y="36"/>
                  </a:cubicBezTo>
                  <a:close/>
                  <a:moveTo>
                    <a:pt x="78" y="42"/>
                  </a:moveTo>
                  <a:cubicBezTo>
                    <a:pt x="77" y="41"/>
                    <a:pt x="77" y="41"/>
                    <a:pt x="77" y="41"/>
                  </a:cubicBezTo>
                  <a:cubicBezTo>
                    <a:pt x="77" y="42"/>
                    <a:pt x="77" y="42"/>
                    <a:pt x="77" y="42"/>
                  </a:cubicBezTo>
                  <a:cubicBezTo>
                    <a:pt x="77" y="42"/>
                    <a:pt x="78" y="42"/>
                    <a:pt x="78" y="42"/>
                  </a:cubicBezTo>
                  <a:close/>
                  <a:moveTo>
                    <a:pt x="78" y="77"/>
                  </a:moveTo>
                  <a:cubicBezTo>
                    <a:pt x="78" y="77"/>
                    <a:pt x="79" y="76"/>
                    <a:pt x="80" y="76"/>
                  </a:cubicBezTo>
                  <a:cubicBezTo>
                    <a:pt x="81" y="76"/>
                    <a:pt x="82" y="76"/>
                    <a:pt x="82" y="76"/>
                  </a:cubicBezTo>
                  <a:cubicBezTo>
                    <a:pt x="82" y="76"/>
                    <a:pt x="82" y="76"/>
                    <a:pt x="81" y="77"/>
                  </a:cubicBezTo>
                  <a:cubicBezTo>
                    <a:pt x="80" y="77"/>
                    <a:pt x="79" y="77"/>
                    <a:pt x="79" y="78"/>
                  </a:cubicBezTo>
                  <a:lnTo>
                    <a:pt x="78" y="77"/>
                  </a:lnTo>
                  <a:close/>
                  <a:moveTo>
                    <a:pt x="80" y="55"/>
                  </a:moveTo>
                  <a:cubicBezTo>
                    <a:pt x="81" y="54"/>
                    <a:pt x="81" y="54"/>
                    <a:pt x="82" y="54"/>
                  </a:cubicBezTo>
                  <a:cubicBezTo>
                    <a:pt x="83" y="53"/>
                    <a:pt x="83" y="54"/>
                    <a:pt x="84" y="55"/>
                  </a:cubicBezTo>
                  <a:cubicBezTo>
                    <a:pt x="84" y="56"/>
                    <a:pt x="84" y="57"/>
                    <a:pt x="84" y="57"/>
                  </a:cubicBezTo>
                  <a:cubicBezTo>
                    <a:pt x="84" y="57"/>
                    <a:pt x="83" y="57"/>
                    <a:pt x="83" y="57"/>
                  </a:cubicBezTo>
                  <a:cubicBezTo>
                    <a:pt x="82" y="56"/>
                    <a:pt x="82" y="56"/>
                    <a:pt x="82" y="56"/>
                  </a:cubicBezTo>
                  <a:cubicBezTo>
                    <a:pt x="81" y="55"/>
                    <a:pt x="81" y="55"/>
                    <a:pt x="81" y="55"/>
                  </a:cubicBezTo>
                  <a:cubicBezTo>
                    <a:pt x="81" y="55"/>
                    <a:pt x="81" y="55"/>
                    <a:pt x="80" y="5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8" name="íSḻïḓé">
              <a:extLst>
                <a:ext uri="{FF2B5EF4-FFF2-40B4-BE49-F238E27FC236}">
                  <a16:creationId xmlns:a16="http://schemas.microsoft.com/office/drawing/2014/main" xmlns="" id="{E0471309-98AA-4CE8-8AE4-C353487024C2}"/>
                </a:ext>
              </a:extLst>
            </p:cNvPr>
            <p:cNvSpPr/>
            <p:nvPr/>
          </p:nvSpPr>
          <p:spPr bwMode="auto">
            <a:xfrm>
              <a:off x="4492266" y="3404942"/>
              <a:ext cx="246455" cy="191951"/>
            </a:xfrm>
            <a:custGeom>
              <a:avLst/>
              <a:gdLst>
                <a:gd name="T0" fmla="*/ 89 w 100"/>
                <a:gd name="T1" fmla="*/ 64 h 78"/>
                <a:gd name="T2" fmla="*/ 80 w 100"/>
                <a:gd name="T3" fmla="*/ 61 h 78"/>
                <a:gd name="T4" fmla="*/ 73 w 100"/>
                <a:gd name="T5" fmla="*/ 57 h 78"/>
                <a:gd name="T6" fmla="*/ 66 w 100"/>
                <a:gd name="T7" fmla="*/ 53 h 78"/>
                <a:gd name="T8" fmla="*/ 58 w 100"/>
                <a:gd name="T9" fmla="*/ 30 h 78"/>
                <a:gd name="T10" fmla="*/ 51 w 100"/>
                <a:gd name="T11" fmla="*/ 30 h 78"/>
                <a:gd name="T12" fmla="*/ 43 w 100"/>
                <a:gd name="T13" fmla="*/ 36 h 78"/>
                <a:gd name="T14" fmla="*/ 39 w 100"/>
                <a:gd name="T15" fmla="*/ 45 h 78"/>
                <a:gd name="T16" fmla="*/ 39 w 100"/>
                <a:gd name="T17" fmla="*/ 50 h 78"/>
                <a:gd name="T18" fmla="*/ 31 w 100"/>
                <a:gd name="T19" fmla="*/ 62 h 78"/>
                <a:gd name="T20" fmla="*/ 20 w 100"/>
                <a:gd name="T21" fmla="*/ 69 h 78"/>
                <a:gd name="T22" fmla="*/ 19 w 100"/>
                <a:gd name="T23" fmla="*/ 71 h 78"/>
                <a:gd name="T24" fmla="*/ 19 w 100"/>
                <a:gd name="T25" fmla="*/ 74 h 78"/>
                <a:gd name="T26" fmla="*/ 9 w 100"/>
                <a:gd name="T27" fmla="*/ 56 h 78"/>
                <a:gd name="T28" fmla="*/ 7 w 100"/>
                <a:gd name="T29" fmla="*/ 52 h 78"/>
                <a:gd name="T30" fmla="*/ 4 w 100"/>
                <a:gd name="T31" fmla="*/ 26 h 78"/>
                <a:gd name="T32" fmla="*/ 2 w 100"/>
                <a:gd name="T33" fmla="*/ 14 h 78"/>
                <a:gd name="T34" fmla="*/ 4 w 100"/>
                <a:gd name="T35" fmla="*/ 5 h 78"/>
                <a:gd name="T36" fmla="*/ 1 w 100"/>
                <a:gd name="T37" fmla="*/ 10 h 78"/>
                <a:gd name="T38" fmla="*/ 9 w 100"/>
                <a:gd name="T39" fmla="*/ 5 h 78"/>
                <a:gd name="T40" fmla="*/ 12 w 100"/>
                <a:gd name="T41" fmla="*/ 7 h 78"/>
                <a:gd name="T42" fmla="*/ 16 w 100"/>
                <a:gd name="T43" fmla="*/ 20 h 78"/>
                <a:gd name="T44" fmla="*/ 23 w 100"/>
                <a:gd name="T45" fmla="*/ 34 h 78"/>
                <a:gd name="T46" fmla="*/ 24 w 100"/>
                <a:gd name="T47" fmla="*/ 43 h 78"/>
                <a:gd name="T48" fmla="*/ 35 w 100"/>
                <a:gd name="T49" fmla="*/ 31 h 78"/>
                <a:gd name="T50" fmla="*/ 44 w 100"/>
                <a:gd name="T51" fmla="*/ 23 h 78"/>
                <a:gd name="T52" fmla="*/ 48 w 100"/>
                <a:gd name="T53" fmla="*/ 18 h 78"/>
                <a:gd name="T54" fmla="*/ 48 w 100"/>
                <a:gd name="T55" fmla="*/ 10 h 78"/>
                <a:gd name="T56" fmla="*/ 50 w 100"/>
                <a:gd name="T57" fmla="*/ 4 h 78"/>
                <a:gd name="T58" fmla="*/ 53 w 100"/>
                <a:gd name="T59" fmla="*/ 7 h 78"/>
                <a:gd name="T60" fmla="*/ 64 w 100"/>
                <a:gd name="T61" fmla="*/ 8 h 78"/>
                <a:gd name="T62" fmla="*/ 71 w 100"/>
                <a:gd name="T63" fmla="*/ 20 h 78"/>
                <a:gd name="T64" fmla="*/ 74 w 100"/>
                <a:gd name="T65" fmla="*/ 29 h 78"/>
                <a:gd name="T66" fmla="*/ 79 w 100"/>
                <a:gd name="T67" fmla="*/ 37 h 78"/>
                <a:gd name="T68" fmla="*/ 99 w 100"/>
                <a:gd name="T69" fmla="*/ 60 h 78"/>
                <a:gd name="T70" fmla="*/ 6 w 100"/>
                <a:gd name="T71" fmla="*/ 17 h 78"/>
                <a:gd name="T72" fmla="*/ 8 w 100"/>
                <a:gd name="T73" fmla="*/ 13 h 78"/>
                <a:gd name="T74" fmla="*/ 11 w 100"/>
                <a:gd name="T75" fmla="*/ 48 h 78"/>
                <a:gd name="T76" fmla="*/ 19 w 100"/>
                <a:gd name="T77" fmla="*/ 44 h 78"/>
                <a:gd name="T78" fmla="*/ 18 w 100"/>
                <a:gd name="T79" fmla="*/ 38 h 78"/>
                <a:gd name="T80" fmla="*/ 16 w 100"/>
                <a:gd name="T81" fmla="*/ 41 h 78"/>
                <a:gd name="T82" fmla="*/ 22 w 100"/>
                <a:gd name="T83" fmla="*/ 47 h 78"/>
                <a:gd name="T84" fmla="*/ 18 w 100"/>
                <a:gd name="T85" fmla="*/ 30 h 78"/>
                <a:gd name="T86" fmla="*/ 18 w 100"/>
                <a:gd name="T87" fmla="*/ 67 h 78"/>
                <a:gd name="T88" fmla="*/ 42 w 100"/>
                <a:gd name="T89" fmla="*/ 27 h 78"/>
                <a:gd name="T90" fmla="*/ 49 w 100"/>
                <a:gd name="T91" fmla="*/ 30 h 78"/>
                <a:gd name="T92" fmla="*/ 48 w 100"/>
                <a:gd name="T93" fmla="*/ 23 h 78"/>
                <a:gd name="T94" fmla="*/ 51 w 100"/>
                <a:gd name="T95" fmla="*/ 27 h 78"/>
                <a:gd name="T96" fmla="*/ 69 w 100"/>
                <a:gd name="T97" fmla="*/ 24 h 78"/>
                <a:gd name="T98" fmla="*/ 73 w 100"/>
                <a:gd name="T99" fmla="*/ 36 h 78"/>
                <a:gd name="T100" fmla="*/ 73 w 100"/>
                <a:gd name="T101" fmla="*/ 32 h 78"/>
                <a:gd name="T102" fmla="*/ 75 w 100"/>
                <a:gd name="T103" fmla="*/ 31 h 78"/>
                <a:gd name="T104" fmla="*/ 79 w 100"/>
                <a:gd name="T105" fmla="*/ 45 h 78"/>
                <a:gd name="T106" fmla="*/ 77 w 100"/>
                <a:gd name="T107" fmla="*/ 47 h 78"/>
                <a:gd name="T108" fmla="*/ 82 w 100"/>
                <a:gd name="T109" fmla="*/ 54 h 78"/>
                <a:gd name="T110" fmla="*/ 88 w 100"/>
                <a:gd name="T111" fmla="*/ 61 h 78"/>
                <a:gd name="T112" fmla="*/ 87 w 100"/>
                <a:gd name="T113"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 h="78">
                  <a:moveTo>
                    <a:pt x="100" y="63"/>
                  </a:moveTo>
                  <a:cubicBezTo>
                    <a:pt x="100" y="63"/>
                    <a:pt x="100" y="63"/>
                    <a:pt x="99" y="64"/>
                  </a:cubicBezTo>
                  <a:cubicBezTo>
                    <a:pt x="98" y="64"/>
                    <a:pt x="97" y="64"/>
                    <a:pt x="97" y="65"/>
                  </a:cubicBezTo>
                  <a:cubicBezTo>
                    <a:pt x="96" y="65"/>
                    <a:pt x="96" y="65"/>
                    <a:pt x="96" y="66"/>
                  </a:cubicBezTo>
                  <a:cubicBezTo>
                    <a:pt x="96" y="67"/>
                    <a:pt x="96" y="67"/>
                    <a:pt x="95" y="67"/>
                  </a:cubicBezTo>
                  <a:cubicBezTo>
                    <a:pt x="95" y="65"/>
                    <a:pt x="95" y="64"/>
                    <a:pt x="94" y="64"/>
                  </a:cubicBezTo>
                  <a:cubicBezTo>
                    <a:pt x="93" y="63"/>
                    <a:pt x="93" y="63"/>
                    <a:pt x="92" y="63"/>
                  </a:cubicBezTo>
                  <a:cubicBezTo>
                    <a:pt x="91" y="63"/>
                    <a:pt x="90" y="64"/>
                    <a:pt x="89" y="64"/>
                  </a:cubicBezTo>
                  <a:cubicBezTo>
                    <a:pt x="88" y="64"/>
                    <a:pt x="88" y="64"/>
                    <a:pt x="87" y="64"/>
                  </a:cubicBezTo>
                  <a:cubicBezTo>
                    <a:pt x="86" y="64"/>
                    <a:pt x="86" y="63"/>
                    <a:pt x="85" y="63"/>
                  </a:cubicBezTo>
                  <a:cubicBezTo>
                    <a:pt x="85" y="62"/>
                    <a:pt x="85" y="62"/>
                    <a:pt x="85" y="62"/>
                  </a:cubicBezTo>
                  <a:cubicBezTo>
                    <a:pt x="85" y="61"/>
                    <a:pt x="85" y="61"/>
                    <a:pt x="85" y="61"/>
                  </a:cubicBezTo>
                  <a:cubicBezTo>
                    <a:pt x="85" y="60"/>
                    <a:pt x="84" y="60"/>
                    <a:pt x="83" y="60"/>
                  </a:cubicBezTo>
                  <a:cubicBezTo>
                    <a:pt x="82" y="61"/>
                    <a:pt x="82" y="61"/>
                    <a:pt x="82" y="62"/>
                  </a:cubicBezTo>
                  <a:cubicBezTo>
                    <a:pt x="81" y="63"/>
                    <a:pt x="81" y="63"/>
                    <a:pt x="80" y="63"/>
                  </a:cubicBezTo>
                  <a:cubicBezTo>
                    <a:pt x="79" y="63"/>
                    <a:pt x="80" y="62"/>
                    <a:pt x="80" y="61"/>
                  </a:cubicBezTo>
                  <a:cubicBezTo>
                    <a:pt x="81" y="61"/>
                    <a:pt x="81" y="60"/>
                    <a:pt x="81" y="59"/>
                  </a:cubicBezTo>
                  <a:cubicBezTo>
                    <a:pt x="81" y="59"/>
                    <a:pt x="80" y="59"/>
                    <a:pt x="80" y="58"/>
                  </a:cubicBezTo>
                  <a:cubicBezTo>
                    <a:pt x="80" y="58"/>
                    <a:pt x="79" y="58"/>
                    <a:pt x="79" y="58"/>
                  </a:cubicBezTo>
                  <a:cubicBezTo>
                    <a:pt x="78" y="58"/>
                    <a:pt x="78" y="59"/>
                    <a:pt x="77" y="59"/>
                  </a:cubicBezTo>
                  <a:cubicBezTo>
                    <a:pt x="77" y="59"/>
                    <a:pt x="76" y="59"/>
                    <a:pt x="76" y="59"/>
                  </a:cubicBezTo>
                  <a:cubicBezTo>
                    <a:pt x="76" y="58"/>
                    <a:pt x="76" y="58"/>
                    <a:pt x="75" y="58"/>
                  </a:cubicBezTo>
                  <a:cubicBezTo>
                    <a:pt x="74" y="57"/>
                    <a:pt x="74" y="57"/>
                    <a:pt x="74" y="57"/>
                  </a:cubicBezTo>
                  <a:cubicBezTo>
                    <a:pt x="73" y="57"/>
                    <a:pt x="73" y="57"/>
                    <a:pt x="73" y="57"/>
                  </a:cubicBezTo>
                  <a:cubicBezTo>
                    <a:pt x="73" y="57"/>
                    <a:pt x="73" y="57"/>
                    <a:pt x="73" y="57"/>
                  </a:cubicBezTo>
                  <a:cubicBezTo>
                    <a:pt x="73" y="57"/>
                    <a:pt x="73" y="57"/>
                    <a:pt x="73" y="57"/>
                  </a:cubicBezTo>
                  <a:cubicBezTo>
                    <a:pt x="72" y="57"/>
                    <a:pt x="72" y="57"/>
                    <a:pt x="71" y="58"/>
                  </a:cubicBezTo>
                  <a:cubicBezTo>
                    <a:pt x="71" y="58"/>
                    <a:pt x="71" y="59"/>
                    <a:pt x="70" y="59"/>
                  </a:cubicBezTo>
                  <a:cubicBezTo>
                    <a:pt x="70" y="59"/>
                    <a:pt x="69" y="59"/>
                    <a:pt x="69" y="58"/>
                  </a:cubicBezTo>
                  <a:cubicBezTo>
                    <a:pt x="69" y="58"/>
                    <a:pt x="68" y="57"/>
                    <a:pt x="68" y="56"/>
                  </a:cubicBezTo>
                  <a:cubicBezTo>
                    <a:pt x="67" y="56"/>
                    <a:pt x="67" y="55"/>
                    <a:pt x="66" y="54"/>
                  </a:cubicBezTo>
                  <a:cubicBezTo>
                    <a:pt x="66" y="54"/>
                    <a:pt x="66" y="53"/>
                    <a:pt x="66" y="53"/>
                  </a:cubicBezTo>
                  <a:cubicBezTo>
                    <a:pt x="66" y="53"/>
                    <a:pt x="66" y="53"/>
                    <a:pt x="66" y="53"/>
                  </a:cubicBezTo>
                  <a:cubicBezTo>
                    <a:pt x="66" y="53"/>
                    <a:pt x="66" y="52"/>
                    <a:pt x="66" y="52"/>
                  </a:cubicBezTo>
                  <a:cubicBezTo>
                    <a:pt x="66" y="51"/>
                    <a:pt x="66" y="51"/>
                    <a:pt x="66" y="51"/>
                  </a:cubicBezTo>
                  <a:cubicBezTo>
                    <a:pt x="66" y="51"/>
                    <a:pt x="66" y="51"/>
                    <a:pt x="65" y="50"/>
                  </a:cubicBezTo>
                  <a:cubicBezTo>
                    <a:pt x="64" y="50"/>
                    <a:pt x="64" y="49"/>
                    <a:pt x="64" y="49"/>
                  </a:cubicBezTo>
                  <a:cubicBezTo>
                    <a:pt x="64" y="49"/>
                    <a:pt x="63" y="49"/>
                    <a:pt x="63" y="48"/>
                  </a:cubicBezTo>
                  <a:cubicBezTo>
                    <a:pt x="63" y="48"/>
                    <a:pt x="63" y="47"/>
                    <a:pt x="63" y="47"/>
                  </a:cubicBezTo>
                  <a:cubicBezTo>
                    <a:pt x="58" y="30"/>
                    <a:pt x="58" y="30"/>
                    <a:pt x="58" y="30"/>
                  </a:cubicBezTo>
                  <a:cubicBezTo>
                    <a:pt x="58" y="30"/>
                    <a:pt x="58" y="29"/>
                    <a:pt x="57" y="28"/>
                  </a:cubicBezTo>
                  <a:cubicBezTo>
                    <a:pt x="57" y="28"/>
                    <a:pt x="57" y="27"/>
                    <a:pt x="56" y="27"/>
                  </a:cubicBezTo>
                  <a:cubicBezTo>
                    <a:pt x="56" y="27"/>
                    <a:pt x="56" y="27"/>
                    <a:pt x="55" y="27"/>
                  </a:cubicBezTo>
                  <a:cubicBezTo>
                    <a:pt x="54" y="27"/>
                    <a:pt x="54" y="27"/>
                    <a:pt x="54" y="28"/>
                  </a:cubicBezTo>
                  <a:cubicBezTo>
                    <a:pt x="53" y="28"/>
                    <a:pt x="53" y="28"/>
                    <a:pt x="53" y="29"/>
                  </a:cubicBezTo>
                  <a:cubicBezTo>
                    <a:pt x="53" y="30"/>
                    <a:pt x="53" y="30"/>
                    <a:pt x="53" y="30"/>
                  </a:cubicBezTo>
                  <a:cubicBezTo>
                    <a:pt x="53" y="30"/>
                    <a:pt x="53" y="30"/>
                    <a:pt x="52" y="30"/>
                  </a:cubicBezTo>
                  <a:cubicBezTo>
                    <a:pt x="52" y="30"/>
                    <a:pt x="51" y="30"/>
                    <a:pt x="51" y="30"/>
                  </a:cubicBezTo>
                  <a:cubicBezTo>
                    <a:pt x="51" y="30"/>
                    <a:pt x="51" y="30"/>
                    <a:pt x="52" y="31"/>
                  </a:cubicBezTo>
                  <a:cubicBezTo>
                    <a:pt x="52" y="32"/>
                    <a:pt x="52" y="32"/>
                    <a:pt x="52" y="32"/>
                  </a:cubicBezTo>
                  <a:cubicBezTo>
                    <a:pt x="52" y="33"/>
                    <a:pt x="52" y="33"/>
                    <a:pt x="52" y="33"/>
                  </a:cubicBezTo>
                  <a:cubicBezTo>
                    <a:pt x="51" y="33"/>
                    <a:pt x="51" y="33"/>
                    <a:pt x="51" y="33"/>
                  </a:cubicBezTo>
                  <a:cubicBezTo>
                    <a:pt x="45" y="34"/>
                    <a:pt x="45" y="34"/>
                    <a:pt x="45" y="34"/>
                  </a:cubicBezTo>
                  <a:cubicBezTo>
                    <a:pt x="45" y="34"/>
                    <a:pt x="45" y="35"/>
                    <a:pt x="45" y="35"/>
                  </a:cubicBezTo>
                  <a:cubicBezTo>
                    <a:pt x="44" y="36"/>
                    <a:pt x="44" y="36"/>
                    <a:pt x="44" y="37"/>
                  </a:cubicBezTo>
                  <a:cubicBezTo>
                    <a:pt x="43" y="36"/>
                    <a:pt x="43" y="36"/>
                    <a:pt x="43" y="36"/>
                  </a:cubicBezTo>
                  <a:cubicBezTo>
                    <a:pt x="42" y="36"/>
                    <a:pt x="42" y="36"/>
                    <a:pt x="42" y="36"/>
                  </a:cubicBezTo>
                  <a:cubicBezTo>
                    <a:pt x="42" y="37"/>
                    <a:pt x="42" y="38"/>
                    <a:pt x="42" y="38"/>
                  </a:cubicBezTo>
                  <a:cubicBezTo>
                    <a:pt x="42" y="38"/>
                    <a:pt x="43" y="39"/>
                    <a:pt x="43" y="39"/>
                  </a:cubicBezTo>
                  <a:cubicBezTo>
                    <a:pt x="42" y="40"/>
                    <a:pt x="42" y="40"/>
                    <a:pt x="41" y="40"/>
                  </a:cubicBezTo>
                  <a:cubicBezTo>
                    <a:pt x="41" y="41"/>
                    <a:pt x="41" y="41"/>
                    <a:pt x="41" y="42"/>
                  </a:cubicBezTo>
                  <a:cubicBezTo>
                    <a:pt x="40" y="42"/>
                    <a:pt x="40" y="43"/>
                    <a:pt x="40" y="43"/>
                  </a:cubicBezTo>
                  <a:cubicBezTo>
                    <a:pt x="40" y="44"/>
                    <a:pt x="40" y="44"/>
                    <a:pt x="40" y="45"/>
                  </a:cubicBezTo>
                  <a:cubicBezTo>
                    <a:pt x="39" y="45"/>
                    <a:pt x="39" y="45"/>
                    <a:pt x="39" y="45"/>
                  </a:cubicBezTo>
                  <a:cubicBezTo>
                    <a:pt x="38" y="45"/>
                    <a:pt x="38" y="45"/>
                    <a:pt x="38" y="45"/>
                  </a:cubicBezTo>
                  <a:cubicBezTo>
                    <a:pt x="38" y="45"/>
                    <a:pt x="38" y="45"/>
                    <a:pt x="38" y="45"/>
                  </a:cubicBezTo>
                  <a:cubicBezTo>
                    <a:pt x="38" y="45"/>
                    <a:pt x="38" y="45"/>
                    <a:pt x="38" y="45"/>
                  </a:cubicBezTo>
                  <a:cubicBezTo>
                    <a:pt x="38" y="46"/>
                    <a:pt x="38" y="46"/>
                    <a:pt x="39" y="47"/>
                  </a:cubicBezTo>
                  <a:cubicBezTo>
                    <a:pt x="39" y="47"/>
                    <a:pt x="39" y="47"/>
                    <a:pt x="39" y="47"/>
                  </a:cubicBezTo>
                  <a:cubicBezTo>
                    <a:pt x="40" y="47"/>
                    <a:pt x="40" y="47"/>
                    <a:pt x="40" y="47"/>
                  </a:cubicBezTo>
                  <a:cubicBezTo>
                    <a:pt x="41" y="47"/>
                    <a:pt x="41" y="48"/>
                    <a:pt x="41" y="49"/>
                  </a:cubicBezTo>
                  <a:cubicBezTo>
                    <a:pt x="40" y="49"/>
                    <a:pt x="39" y="50"/>
                    <a:pt x="39" y="50"/>
                  </a:cubicBezTo>
                  <a:cubicBezTo>
                    <a:pt x="38" y="50"/>
                    <a:pt x="38" y="51"/>
                    <a:pt x="38" y="52"/>
                  </a:cubicBezTo>
                  <a:cubicBezTo>
                    <a:pt x="38" y="52"/>
                    <a:pt x="37" y="53"/>
                    <a:pt x="37" y="54"/>
                  </a:cubicBezTo>
                  <a:cubicBezTo>
                    <a:pt x="37" y="55"/>
                    <a:pt x="36" y="55"/>
                    <a:pt x="36" y="56"/>
                  </a:cubicBezTo>
                  <a:cubicBezTo>
                    <a:pt x="36" y="56"/>
                    <a:pt x="35" y="57"/>
                    <a:pt x="35" y="57"/>
                  </a:cubicBezTo>
                  <a:cubicBezTo>
                    <a:pt x="34" y="57"/>
                    <a:pt x="34" y="57"/>
                    <a:pt x="33" y="57"/>
                  </a:cubicBezTo>
                  <a:cubicBezTo>
                    <a:pt x="33" y="57"/>
                    <a:pt x="32" y="57"/>
                    <a:pt x="32" y="57"/>
                  </a:cubicBezTo>
                  <a:cubicBezTo>
                    <a:pt x="31" y="57"/>
                    <a:pt x="31" y="58"/>
                    <a:pt x="31" y="58"/>
                  </a:cubicBezTo>
                  <a:cubicBezTo>
                    <a:pt x="31" y="59"/>
                    <a:pt x="31" y="60"/>
                    <a:pt x="31" y="62"/>
                  </a:cubicBezTo>
                  <a:cubicBezTo>
                    <a:pt x="31" y="63"/>
                    <a:pt x="31" y="65"/>
                    <a:pt x="31" y="66"/>
                  </a:cubicBezTo>
                  <a:cubicBezTo>
                    <a:pt x="29" y="66"/>
                    <a:pt x="28" y="66"/>
                    <a:pt x="27" y="66"/>
                  </a:cubicBezTo>
                  <a:cubicBezTo>
                    <a:pt x="27" y="67"/>
                    <a:pt x="26" y="67"/>
                    <a:pt x="26" y="68"/>
                  </a:cubicBezTo>
                  <a:cubicBezTo>
                    <a:pt x="25" y="69"/>
                    <a:pt x="25" y="70"/>
                    <a:pt x="24" y="70"/>
                  </a:cubicBezTo>
                  <a:cubicBezTo>
                    <a:pt x="24" y="71"/>
                    <a:pt x="23" y="72"/>
                    <a:pt x="23" y="73"/>
                  </a:cubicBezTo>
                  <a:cubicBezTo>
                    <a:pt x="22" y="73"/>
                    <a:pt x="22" y="72"/>
                    <a:pt x="22" y="72"/>
                  </a:cubicBezTo>
                  <a:cubicBezTo>
                    <a:pt x="22" y="71"/>
                    <a:pt x="21" y="71"/>
                    <a:pt x="21" y="70"/>
                  </a:cubicBezTo>
                  <a:cubicBezTo>
                    <a:pt x="21" y="70"/>
                    <a:pt x="21" y="69"/>
                    <a:pt x="20" y="69"/>
                  </a:cubicBezTo>
                  <a:cubicBezTo>
                    <a:pt x="20" y="69"/>
                    <a:pt x="19" y="69"/>
                    <a:pt x="18" y="69"/>
                  </a:cubicBezTo>
                  <a:cubicBezTo>
                    <a:pt x="18" y="70"/>
                    <a:pt x="17" y="70"/>
                    <a:pt x="17" y="70"/>
                  </a:cubicBezTo>
                  <a:cubicBezTo>
                    <a:pt x="17" y="71"/>
                    <a:pt x="17" y="71"/>
                    <a:pt x="17" y="71"/>
                  </a:cubicBezTo>
                  <a:cubicBezTo>
                    <a:pt x="17" y="71"/>
                    <a:pt x="17" y="71"/>
                    <a:pt x="17" y="71"/>
                  </a:cubicBezTo>
                  <a:cubicBezTo>
                    <a:pt x="18" y="72"/>
                    <a:pt x="18" y="72"/>
                    <a:pt x="18" y="72"/>
                  </a:cubicBezTo>
                  <a:cubicBezTo>
                    <a:pt x="18" y="72"/>
                    <a:pt x="18" y="72"/>
                    <a:pt x="18" y="72"/>
                  </a:cubicBezTo>
                  <a:cubicBezTo>
                    <a:pt x="18" y="72"/>
                    <a:pt x="18" y="72"/>
                    <a:pt x="18" y="72"/>
                  </a:cubicBezTo>
                  <a:cubicBezTo>
                    <a:pt x="18" y="72"/>
                    <a:pt x="18" y="71"/>
                    <a:pt x="19" y="71"/>
                  </a:cubicBezTo>
                  <a:cubicBezTo>
                    <a:pt x="19" y="71"/>
                    <a:pt x="19" y="71"/>
                    <a:pt x="19" y="71"/>
                  </a:cubicBezTo>
                  <a:cubicBezTo>
                    <a:pt x="20" y="71"/>
                    <a:pt x="20" y="71"/>
                    <a:pt x="20" y="71"/>
                  </a:cubicBezTo>
                  <a:cubicBezTo>
                    <a:pt x="20" y="71"/>
                    <a:pt x="20" y="71"/>
                    <a:pt x="20" y="71"/>
                  </a:cubicBezTo>
                  <a:cubicBezTo>
                    <a:pt x="20" y="72"/>
                    <a:pt x="20" y="72"/>
                    <a:pt x="20" y="72"/>
                  </a:cubicBezTo>
                  <a:cubicBezTo>
                    <a:pt x="20" y="72"/>
                    <a:pt x="20" y="72"/>
                    <a:pt x="20" y="72"/>
                  </a:cubicBezTo>
                  <a:cubicBezTo>
                    <a:pt x="20" y="72"/>
                    <a:pt x="20" y="72"/>
                    <a:pt x="20" y="72"/>
                  </a:cubicBezTo>
                  <a:cubicBezTo>
                    <a:pt x="20" y="72"/>
                    <a:pt x="20" y="72"/>
                    <a:pt x="20" y="73"/>
                  </a:cubicBezTo>
                  <a:cubicBezTo>
                    <a:pt x="19" y="73"/>
                    <a:pt x="19" y="74"/>
                    <a:pt x="19" y="74"/>
                  </a:cubicBezTo>
                  <a:cubicBezTo>
                    <a:pt x="19" y="74"/>
                    <a:pt x="19" y="75"/>
                    <a:pt x="19" y="76"/>
                  </a:cubicBezTo>
                  <a:cubicBezTo>
                    <a:pt x="19" y="77"/>
                    <a:pt x="18" y="78"/>
                    <a:pt x="18" y="78"/>
                  </a:cubicBezTo>
                  <a:cubicBezTo>
                    <a:pt x="18" y="78"/>
                    <a:pt x="17" y="77"/>
                    <a:pt x="16" y="75"/>
                  </a:cubicBezTo>
                  <a:cubicBezTo>
                    <a:pt x="15" y="73"/>
                    <a:pt x="13" y="71"/>
                    <a:pt x="13" y="68"/>
                  </a:cubicBezTo>
                  <a:cubicBezTo>
                    <a:pt x="12" y="66"/>
                    <a:pt x="11" y="63"/>
                    <a:pt x="10" y="61"/>
                  </a:cubicBezTo>
                  <a:cubicBezTo>
                    <a:pt x="9" y="59"/>
                    <a:pt x="9" y="57"/>
                    <a:pt x="9" y="56"/>
                  </a:cubicBezTo>
                  <a:cubicBezTo>
                    <a:pt x="9" y="55"/>
                    <a:pt x="9" y="55"/>
                    <a:pt x="9" y="55"/>
                  </a:cubicBezTo>
                  <a:cubicBezTo>
                    <a:pt x="9" y="55"/>
                    <a:pt x="9" y="55"/>
                    <a:pt x="9" y="56"/>
                  </a:cubicBezTo>
                  <a:cubicBezTo>
                    <a:pt x="10" y="56"/>
                    <a:pt x="10" y="56"/>
                    <a:pt x="10" y="56"/>
                  </a:cubicBezTo>
                  <a:cubicBezTo>
                    <a:pt x="10" y="56"/>
                    <a:pt x="10" y="56"/>
                    <a:pt x="10" y="56"/>
                  </a:cubicBezTo>
                  <a:cubicBezTo>
                    <a:pt x="11" y="56"/>
                    <a:pt x="11" y="56"/>
                    <a:pt x="11" y="56"/>
                  </a:cubicBezTo>
                  <a:cubicBezTo>
                    <a:pt x="11" y="56"/>
                    <a:pt x="11" y="55"/>
                    <a:pt x="11" y="55"/>
                  </a:cubicBezTo>
                  <a:cubicBezTo>
                    <a:pt x="12" y="54"/>
                    <a:pt x="12" y="54"/>
                    <a:pt x="12" y="54"/>
                  </a:cubicBezTo>
                  <a:cubicBezTo>
                    <a:pt x="12" y="54"/>
                    <a:pt x="12" y="54"/>
                    <a:pt x="12" y="54"/>
                  </a:cubicBezTo>
                  <a:cubicBezTo>
                    <a:pt x="11" y="53"/>
                    <a:pt x="10" y="53"/>
                    <a:pt x="10" y="53"/>
                  </a:cubicBezTo>
                  <a:cubicBezTo>
                    <a:pt x="8" y="52"/>
                    <a:pt x="7" y="52"/>
                    <a:pt x="7" y="52"/>
                  </a:cubicBezTo>
                  <a:cubicBezTo>
                    <a:pt x="7" y="50"/>
                    <a:pt x="6" y="49"/>
                    <a:pt x="6" y="48"/>
                  </a:cubicBezTo>
                  <a:cubicBezTo>
                    <a:pt x="6" y="47"/>
                    <a:pt x="6" y="46"/>
                    <a:pt x="6" y="45"/>
                  </a:cubicBezTo>
                  <a:cubicBezTo>
                    <a:pt x="5" y="43"/>
                    <a:pt x="5" y="42"/>
                    <a:pt x="5" y="41"/>
                  </a:cubicBezTo>
                  <a:cubicBezTo>
                    <a:pt x="6" y="39"/>
                    <a:pt x="5" y="38"/>
                    <a:pt x="5" y="37"/>
                  </a:cubicBezTo>
                  <a:cubicBezTo>
                    <a:pt x="5" y="35"/>
                    <a:pt x="5" y="34"/>
                    <a:pt x="4" y="32"/>
                  </a:cubicBezTo>
                  <a:cubicBezTo>
                    <a:pt x="4" y="31"/>
                    <a:pt x="4" y="29"/>
                    <a:pt x="3" y="27"/>
                  </a:cubicBezTo>
                  <a:cubicBezTo>
                    <a:pt x="3" y="27"/>
                    <a:pt x="3" y="27"/>
                    <a:pt x="3" y="27"/>
                  </a:cubicBezTo>
                  <a:cubicBezTo>
                    <a:pt x="3" y="27"/>
                    <a:pt x="3" y="27"/>
                    <a:pt x="4" y="26"/>
                  </a:cubicBezTo>
                  <a:cubicBezTo>
                    <a:pt x="4" y="26"/>
                    <a:pt x="4" y="26"/>
                    <a:pt x="5" y="26"/>
                  </a:cubicBezTo>
                  <a:cubicBezTo>
                    <a:pt x="4" y="25"/>
                    <a:pt x="4" y="25"/>
                    <a:pt x="4" y="25"/>
                  </a:cubicBezTo>
                  <a:cubicBezTo>
                    <a:pt x="4" y="24"/>
                    <a:pt x="3" y="23"/>
                    <a:pt x="3" y="23"/>
                  </a:cubicBezTo>
                  <a:cubicBezTo>
                    <a:pt x="3" y="22"/>
                    <a:pt x="2" y="21"/>
                    <a:pt x="2" y="20"/>
                  </a:cubicBezTo>
                  <a:cubicBezTo>
                    <a:pt x="1" y="19"/>
                    <a:pt x="1" y="19"/>
                    <a:pt x="1" y="18"/>
                  </a:cubicBezTo>
                  <a:cubicBezTo>
                    <a:pt x="1" y="17"/>
                    <a:pt x="1" y="17"/>
                    <a:pt x="1" y="16"/>
                  </a:cubicBezTo>
                  <a:cubicBezTo>
                    <a:pt x="2" y="16"/>
                    <a:pt x="2" y="15"/>
                    <a:pt x="2" y="14"/>
                  </a:cubicBezTo>
                  <a:cubicBezTo>
                    <a:pt x="2" y="14"/>
                    <a:pt x="2" y="14"/>
                    <a:pt x="2" y="14"/>
                  </a:cubicBezTo>
                  <a:cubicBezTo>
                    <a:pt x="1" y="14"/>
                    <a:pt x="1" y="14"/>
                    <a:pt x="1" y="13"/>
                  </a:cubicBezTo>
                  <a:cubicBezTo>
                    <a:pt x="1" y="13"/>
                    <a:pt x="0" y="12"/>
                    <a:pt x="0" y="12"/>
                  </a:cubicBezTo>
                  <a:cubicBezTo>
                    <a:pt x="0" y="12"/>
                    <a:pt x="1" y="11"/>
                    <a:pt x="1" y="11"/>
                  </a:cubicBezTo>
                  <a:cubicBezTo>
                    <a:pt x="1" y="11"/>
                    <a:pt x="2" y="11"/>
                    <a:pt x="2" y="11"/>
                  </a:cubicBezTo>
                  <a:cubicBezTo>
                    <a:pt x="2" y="11"/>
                    <a:pt x="3" y="11"/>
                    <a:pt x="3" y="10"/>
                  </a:cubicBezTo>
                  <a:cubicBezTo>
                    <a:pt x="4" y="10"/>
                    <a:pt x="4" y="9"/>
                    <a:pt x="4" y="8"/>
                  </a:cubicBezTo>
                  <a:cubicBezTo>
                    <a:pt x="4" y="8"/>
                    <a:pt x="4" y="7"/>
                    <a:pt x="4" y="7"/>
                  </a:cubicBezTo>
                  <a:cubicBezTo>
                    <a:pt x="4" y="6"/>
                    <a:pt x="4" y="5"/>
                    <a:pt x="4" y="5"/>
                  </a:cubicBezTo>
                  <a:cubicBezTo>
                    <a:pt x="3" y="5"/>
                    <a:pt x="3" y="5"/>
                    <a:pt x="2" y="5"/>
                  </a:cubicBezTo>
                  <a:cubicBezTo>
                    <a:pt x="1" y="5"/>
                    <a:pt x="1" y="6"/>
                    <a:pt x="1" y="6"/>
                  </a:cubicBezTo>
                  <a:cubicBezTo>
                    <a:pt x="1" y="7"/>
                    <a:pt x="1" y="7"/>
                    <a:pt x="1" y="7"/>
                  </a:cubicBezTo>
                  <a:cubicBezTo>
                    <a:pt x="3" y="8"/>
                    <a:pt x="3" y="8"/>
                    <a:pt x="3" y="8"/>
                  </a:cubicBezTo>
                  <a:cubicBezTo>
                    <a:pt x="3" y="8"/>
                    <a:pt x="3" y="8"/>
                    <a:pt x="3" y="8"/>
                  </a:cubicBezTo>
                  <a:cubicBezTo>
                    <a:pt x="3" y="9"/>
                    <a:pt x="3" y="9"/>
                    <a:pt x="3" y="9"/>
                  </a:cubicBezTo>
                  <a:cubicBezTo>
                    <a:pt x="3" y="9"/>
                    <a:pt x="2" y="9"/>
                    <a:pt x="2" y="9"/>
                  </a:cubicBezTo>
                  <a:cubicBezTo>
                    <a:pt x="1" y="10"/>
                    <a:pt x="1" y="10"/>
                    <a:pt x="1" y="10"/>
                  </a:cubicBezTo>
                  <a:cubicBezTo>
                    <a:pt x="0" y="4"/>
                    <a:pt x="0" y="4"/>
                    <a:pt x="0" y="4"/>
                  </a:cubicBezTo>
                  <a:cubicBezTo>
                    <a:pt x="1" y="4"/>
                    <a:pt x="2" y="4"/>
                    <a:pt x="3" y="3"/>
                  </a:cubicBezTo>
                  <a:cubicBezTo>
                    <a:pt x="3" y="2"/>
                    <a:pt x="3" y="1"/>
                    <a:pt x="3" y="0"/>
                  </a:cubicBezTo>
                  <a:cubicBezTo>
                    <a:pt x="3" y="0"/>
                    <a:pt x="4" y="0"/>
                    <a:pt x="5" y="0"/>
                  </a:cubicBezTo>
                  <a:cubicBezTo>
                    <a:pt x="5" y="0"/>
                    <a:pt x="6" y="0"/>
                    <a:pt x="7" y="1"/>
                  </a:cubicBezTo>
                  <a:cubicBezTo>
                    <a:pt x="8" y="1"/>
                    <a:pt x="9" y="2"/>
                    <a:pt x="10" y="2"/>
                  </a:cubicBezTo>
                  <a:cubicBezTo>
                    <a:pt x="10" y="2"/>
                    <a:pt x="11" y="3"/>
                    <a:pt x="11" y="3"/>
                  </a:cubicBezTo>
                  <a:cubicBezTo>
                    <a:pt x="10" y="4"/>
                    <a:pt x="10" y="4"/>
                    <a:pt x="9" y="5"/>
                  </a:cubicBezTo>
                  <a:cubicBezTo>
                    <a:pt x="9" y="5"/>
                    <a:pt x="9" y="6"/>
                    <a:pt x="8" y="6"/>
                  </a:cubicBezTo>
                  <a:cubicBezTo>
                    <a:pt x="8" y="6"/>
                    <a:pt x="8" y="6"/>
                    <a:pt x="8" y="6"/>
                  </a:cubicBezTo>
                  <a:cubicBezTo>
                    <a:pt x="8" y="6"/>
                    <a:pt x="7" y="6"/>
                    <a:pt x="7" y="6"/>
                  </a:cubicBezTo>
                  <a:cubicBezTo>
                    <a:pt x="7" y="5"/>
                    <a:pt x="6" y="5"/>
                    <a:pt x="6" y="5"/>
                  </a:cubicBezTo>
                  <a:cubicBezTo>
                    <a:pt x="6" y="7"/>
                    <a:pt x="6" y="7"/>
                    <a:pt x="6" y="7"/>
                  </a:cubicBezTo>
                  <a:cubicBezTo>
                    <a:pt x="7" y="7"/>
                    <a:pt x="7" y="7"/>
                    <a:pt x="8" y="7"/>
                  </a:cubicBezTo>
                  <a:cubicBezTo>
                    <a:pt x="8" y="7"/>
                    <a:pt x="9" y="7"/>
                    <a:pt x="10" y="7"/>
                  </a:cubicBezTo>
                  <a:cubicBezTo>
                    <a:pt x="10" y="7"/>
                    <a:pt x="11" y="7"/>
                    <a:pt x="12" y="7"/>
                  </a:cubicBezTo>
                  <a:cubicBezTo>
                    <a:pt x="12" y="7"/>
                    <a:pt x="13" y="8"/>
                    <a:pt x="13" y="8"/>
                  </a:cubicBezTo>
                  <a:cubicBezTo>
                    <a:pt x="13" y="9"/>
                    <a:pt x="12" y="10"/>
                    <a:pt x="12" y="11"/>
                  </a:cubicBezTo>
                  <a:cubicBezTo>
                    <a:pt x="11" y="12"/>
                    <a:pt x="11" y="13"/>
                    <a:pt x="11" y="14"/>
                  </a:cubicBezTo>
                  <a:cubicBezTo>
                    <a:pt x="11" y="15"/>
                    <a:pt x="11" y="15"/>
                    <a:pt x="12" y="16"/>
                  </a:cubicBezTo>
                  <a:cubicBezTo>
                    <a:pt x="12" y="16"/>
                    <a:pt x="13" y="16"/>
                    <a:pt x="14" y="16"/>
                  </a:cubicBezTo>
                  <a:cubicBezTo>
                    <a:pt x="14" y="16"/>
                    <a:pt x="15" y="17"/>
                    <a:pt x="15" y="17"/>
                  </a:cubicBezTo>
                  <a:cubicBezTo>
                    <a:pt x="16" y="18"/>
                    <a:pt x="16" y="18"/>
                    <a:pt x="16" y="19"/>
                  </a:cubicBezTo>
                  <a:cubicBezTo>
                    <a:pt x="16" y="19"/>
                    <a:pt x="16" y="19"/>
                    <a:pt x="16" y="20"/>
                  </a:cubicBezTo>
                  <a:cubicBezTo>
                    <a:pt x="16" y="21"/>
                    <a:pt x="16" y="21"/>
                    <a:pt x="16" y="21"/>
                  </a:cubicBezTo>
                  <a:cubicBezTo>
                    <a:pt x="16" y="21"/>
                    <a:pt x="16" y="22"/>
                    <a:pt x="16" y="22"/>
                  </a:cubicBezTo>
                  <a:cubicBezTo>
                    <a:pt x="16" y="23"/>
                    <a:pt x="16" y="23"/>
                    <a:pt x="16" y="23"/>
                  </a:cubicBezTo>
                  <a:cubicBezTo>
                    <a:pt x="16" y="24"/>
                    <a:pt x="17" y="25"/>
                    <a:pt x="17" y="25"/>
                  </a:cubicBezTo>
                  <a:cubicBezTo>
                    <a:pt x="18" y="25"/>
                    <a:pt x="19" y="25"/>
                    <a:pt x="20" y="25"/>
                  </a:cubicBezTo>
                  <a:cubicBezTo>
                    <a:pt x="20" y="26"/>
                    <a:pt x="20" y="28"/>
                    <a:pt x="21" y="29"/>
                  </a:cubicBezTo>
                  <a:cubicBezTo>
                    <a:pt x="21" y="31"/>
                    <a:pt x="21" y="32"/>
                    <a:pt x="22" y="33"/>
                  </a:cubicBezTo>
                  <a:cubicBezTo>
                    <a:pt x="22" y="33"/>
                    <a:pt x="22" y="33"/>
                    <a:pt x="23" y="34"/>
                  </a:cubicBezTo>
                  <a:cubicBezTo>
                    <a:pt x="23" y="35"/>
                    <a:pt x="23" y="35"/>
                    <a:pt x="24" y="36"/>
                  </a:cubicBezTo>
                  <a:cubicBezTo>
                    <a:pt x="24" y="36"/>
                    <a:pt x="24" y="36"/>
                    <a:pt x="24" y="36"/>
                  </a:cubicBezTo>
                  <a:cubicBezTo>
                    <a:pt x="24" y="36"/>
                    <a:pt x="24" y="36"/>
                    <a:pt x="24" y="36"/>
                  </a:cubicBezTo>
                  <a:cubicBezTo>
                    <a:pt x="24" y="36"/>
                    <a:pt x="23" y="37"/>
                    <a:pt x="23" y="37"/>
                  </a:cubicBezTo>
                  <a:cubicBezTo>
                    <a:pt x="22" y="38"/>
                    <a:pt x="22" y="38"/>
                    <a:pt x="22" y="38"/>
                  </a:cubicBezTo>
                  <a:cubicBezTo>
                    <a:pt x="22" y="38"/>
                    <a:pt x="22" y="38"/>
                    <a:pt x="22" y="38"/>
                  </a:cubicBezTo>
                  <a:cubicBezTo>
                    <a:pt x="22" y="39"/>
                    <a:pt x="22" y="39"/>
                    <a:pt x="22" y="39"/>
                  </a:cubicBezTo>
                  <a:cubicBezTo>
                    <a:pt x="23" y="41"/>
                    <a:pt x="23" y="42"/>
                    <a:pt x="24" y="43"/>
                  </a:cubicBezTo>
                  <a:cubicBezTo>
                    <a:pt x="24" y="43"/>
                    <a:pt x="25" y="43"/>
                    <a:pt x="25" y="43"/>
                  </a:cubicBezTo>
                  <a:cubicBezTo>
                    <a:pt x="26" y="43"/>
                    <a:pt x="26" y="43"/>
                    <a:pt x="26" y="43"/>
                  </a:cubicBezTo>
                  <a:cubicBezTo>
                    <a:pt x="27" y="43"/>
                    <a:pt x="28" y="44"/>
                    <a:pt x="29" y="45"/>
                  </a:cubicBezTo>
                  <a:cubicBezTo>
                    <a:pt x="29" y="44"/>
                    <a:pt x="29" y="44"/>
                    <a:pt x="29" y="44"/>
                  </a:cubicBezTo>
                  <a:cubicBezTo>
                    <a:pt x="29" y="41"/>
                    <a:pt x="28" y="39"/>
                    <a:pt x="29" y="38"/>
                  </a:cubicBezTo>
                  <a:cubicBezTo>
                    <a:pt x="29" y="37"/>
                    <a:pt x="29" y="36"/>
                    <a:pt x="30" y="36"/>
                  </a:cubicBezTo>
                  <a:cubicBezTo>
                    <a:pt x="31" y="35"/>
                    <a:pt x="31" y="35"/>
                    <a:pt x="32" y="34"/>
                  </a:cubicBezTo>
                  <a:cubicBezTo>
                    <a:pt x="33" y="34"/>
                    <a:pt x="34" y="33"/>
                    <a:pt x="35" y="31"/>
                  </a:cubicBezTo>
                  <a:cubicBezTo>
                    <a:pt x="35" y="29"/>
                    <a:pt x="36" y="27"/>
                    <a:pt x="36" y="26"/>
                  </a:cubicBezTo>
                  <a:cubicBezTo>
                    <a:pt x="37" y="25"/>
                    <a:pt x="38" y="23"/>
                    <a:pt x="39" y="22"/>
                  </a:cubicBezTo>
                  <a:cubicBezTo>
                    <a:pt x="39" y="22"/>
                    <a:pt x="40" y="22"/>
                    <a:pt x="40" y="23"/>
                  </a:cubicBezTo>
                  <a:cubicBezTo>
                    <a:pt x="40" y="24"/>
                    <a:pt x="41" y="24"/>
                    <a:pt x="41" y="24"/>
                  </a:cubicBezTo>
                  <a:cubicBezTo>
                    <a:pt x="41" y="24"/>
                    <a:pt x="41" y="24"/>
                    <a:pt x="42" y="23"/>
                  </a:cubicBezTo>
                  <a:cubicBezTo>
                    <a:pt x="42" y="23"/>
                    <a:pt x="42" y="23"/>
                    <a:pt x="42" y="23"/>
                  </a:cubicBezTo>
                  <a:cubicBezTo>
                    <a:pt x="43" y="22"/>
                    <a:pt x="43" y="23"/>
                    <a:pt x="43" y="23"/>
                  </a:cubicBezTo>
                  <a:cubicBezTo>
                    <a:pt x="44" y="23"/>
                    <a:pt x="44" y="23"/>
                    <a:pt x="44" y="23"/>
                  </a:cubicBezTo>
                  <a:cubicBezTo>
                    <a:pt x="44" y="23"/>
                    <a:pt x="45" y="23"/>
                    <a:pt x="45" y="23"/>
                  </a:cubicBezTo>
                  <a:cubicBezTo>
                    <a:pt x="46" y="23"/>
                    <a:pt x="47" y="22"/>
                    <a:pt x="47" y="22"/>
                  </a:cubicBezTo>
                  <a:cubicBezTo>
                    <a:pt x="47" y="22"/>
                    <a:pt x="47" y="22"/>
                    <a:pt x="46" y="21"/>
                  </a:cubicBezTo>
                  <a:cubicBezTo>
                    <a:pt x="46" y="21"/>
                    <a:pt x="46" y="20"/>
                    <a:pt x="46" y="20"/>
                  </a:cubicBezTo>
                  <a:cubicBezTo>
                    <a:pt x="46" y="20"/>
                    <a:pt x="46" y="20"/>
                    <a:pt x="46" y="19"/>
                  </a:cubicBezTo>
                  <a:cubicBezTo>
                    <a:pt x="47" y="19"/>
                    <a:pt x="47" y="19"/>
                    <a:pt x="47" y="19"/>
                  </a:cubicBezTo>
                  <a:cubicBezTo>
                    <a:pt x="48" y="19"/>
                    <a:pt x="48" y="19"/>
                    <a:pt x="48" y="19"/>
                  </a:cubicBezTo>
                  <a:cubicBezTo>
                    <a:pt x="48" y="18"/>
                    <a:pt x="48" y="18"/>
                    <a:pt x="48" y="18"/>
                  </a:cubicBezTo>
                  <a:cubicBezTo>
                    <a:pt x="48" y="18"/>
                    <a:pt x="48" y="18"/>
                    <a:pt x="47" y="17"/>
                  </a:cubicBezTo>
                  <a:cubicBezTo>
                    <a:pt x="47" y="17"/>
                    <a:pt x="47" y="16"/>
                    <a:pt x="47" y="15"/>
                  </a:cubicBezTo>
                  <a:cubicBezTo>
                    <a:pt x="46" y="15"/>
                    <a:pt x="46" y="14"/>
                    <a:pt x="46" y="14"/>
                  </a:cubicBezTo>
                  <a:cubicBezTo>
                    <a:pt x="46" y="13"/>
                    <a:pt x="46" y="13"/>
                    <a:pt x="46" y="12"/>
                  </a:cubicBezTo>
                  <a:cubicBezTo>
                    <a:pt x="45" y="12"/>
                    <a:pt x="46" y="11"/>
                    <a:pt x="46" y="10"/>
                  </a:cubicBezTo>
                  <a:cubicBezTo>
                    <a:pt x="46" y="9"/>
                    <a:pt x="47" y="8"/>
                    <a:pt x="47" y="8"/>
                  </a:cubicBezTo>
                  <a:cubicBezTo>
                    <a:pt x="48" y="8"/>
                    <a:pt x="48" y="8"/>
                    <a:pt x="48" y="9"/>
                  </a:cubicBezTo>
                  <a:cubicBezTo>
                    <a:pt x="48" y="9"/>
                    <a:pt x="48" y="9"/>
                    <a:pt x="48" y="10"/>
                  </a:cubicBezTo>
                  <a:cubicBezTo>
                    <a:pt x="48" y="10"/>
                    <a:pt x="48" y="11"/>
                    <a:pt x="48" y="11"/>
                  </a:cubicBezTo>
                  <a:cubicBezTo>
                    <a:pt x="48" y="12"/>
                    <a:pt x="49" y="12"/>
                    <a:pt x="49" y="12"/>
                  </a:cubicBezTo>
                  <a:cubicBezTo>
                    <a:pt x="49" y="12"/>
                    <a:pt x="49" y="12"/>
                    <a:pt x="50" y="11"/>
                  </a:cubicBezTo>
                  <a:cubicBezTo>
                    <a:pt x="50" y="11"/>
                    <a:pt x="50" y="11"/>
                    <a:pt x="50" y="10"/>
                  </a:cubicBezTo>
                  <a:cubicBezTo>
                    <a:pt x="50" y="10"/>
                    <a:pt x="50" y="9"/>
                    <a:pt x="50" y="8"/>
                  </a:cubicBezTo>
                  <a:cubicBezTo>
                    <a:pt x="50" y="6"/>
                    <a:pt x="50" y="5"/>
                    <a:pt x="50" y="5"/>
                  </a:cubicBezTo>
                  <a:cubicBezTo>
                    <a:pt x="50" y="4"/>
                    <a:pt x="50" y="4"/>
                    <a:pt x="50" y="4"/>
                  </a:cubicBezTo>
                  <a:cubicBezTo>
                    <a:pt x="50" y="4"/>
                    <a:pt x="50" y="4"/>
                    <a:pt x="50" y="4"/>
                  </a:cubicBezTo>
                  <a:cubicBezTo>
                    <a:pt x="50" y="4"/>
                    <a:pt x="51" y="4"/>
                    <a:pt x="51" y="4"/>
                  </a:cubicBezTo>
                  <a:cubicBezTo>
                    <a:pt x="52" y="4"/>
                    <a:pt x="52" y="4"/>
                    <a:pt x="52" y="4"/>
                  </a:cubicBezTo>
                  <a:cubicBezTo>
                    <a:pt x="52" y="5"/>
                    <a:pt x="52" y="5"/>
                    <a:pt x="52" y="5"/>
                  </a:cubicBezTo>
                  <a:cubicBezTo>
                    <a:pt x="52" y="5"/>
                    <a:pt x="52" y="6"/>
                    <a:pt x="52" y="6"/>
                  </a:cubicBezTo>
                  <a:cubicBezTo>
                    <a:pt x="52" y="6"/>
                    <a:pt x="52" y="7"/>
                    <a:pt x="52" y="8"/>
                  </a:cubicBezTo>
                  <a:cubicBezTo>
                    <a:pt x="52" y="8"/>
                    <a:pt x="52" y="8"/>
                    <a:pt x="52" y="8"/>
                  </a:cubicBezTo>
                  <a:cubicBezTo>
                    <a:pt x="52" y="8"/>
                    <a:pt x="52" y="8"/>
                    <a:pt x="52" y="8"/>
                  </a:cubicBezTo>
                  <a:cubicBezTo>
                    <a:pt x="52" y="8"/>
                    <a:pt x="53" y="7"/>
                    <a:pt x="53" y="7"/>
                  </a:cubicBezTo>
                  <a:cubicBezTo>
                    <a:pt x="53" y="6"/>
                    <a:pt x="53" y="6"/>
                    <a:pt x="53" y="6"/>
                  </a:cubicBezTo>
                  <a:cubicBezTo>
                    <a:pt x="54" y="5"/>
                    <a:pt x="54" y="5"/>
                    <a:pt x="54" y="5"/>
                  </a:cubicBezTo>
                  <a:cubicBezTo>
                    <a:pt x="54" y="5"/>
                    <a:pt x="55" y="5"/>
                    <a:pt x="56" y="6"/>
                  </a:cubicBezTo>
                  <a:cubicBezTo>
                    <a:pt x="56" y="6"/>
                    <a:pt x="57" y="6"/>
                    <a:pt x="58" y="7"/>
                  </a:cubicBezTo>
                  <a:cubicBezTo>
                    <a:pt x="59" y="7"/>
                    <a:pt x="59" y="7"/>
                    <a:pt x="60" y="8"/>
                  </a:cubicBezTo>
                  <a:cubicBezTo>
                    <a:pt x="61" y="8"/>
                    <a:pt x="61" y="8"/>
                    <a:pt x="62" y="8"/>
                  </a:cubicBezTo>
                  <a:cubicBezTo>
                    <a:pt x="62" y="8"/>
                    <a:pt x="62" y="8"/>
                    <a:pt x="63" y="8"/>
                  </a:cubicBezTo>
                  <a:cubicBezTo>
                    <a:pt x="64" y="8"/>
                    <a:pt x="64" y="8"/>
                    <a:pt x="64" y="8"/>
                  </a:cubicBezTo>
                  <a:cubicBezTo>
                    <a:pt x="64" y="8"/>
                    <a:pt x="64" y="8"/>
                    <a:pt x="65" y="9"/>
                  </a:cubicBezTo>
                  <a:cubicBezTo>
                    <a:pt x="65" y="10"/>
                    <a:pt x="65" y="11"/>
                    <a:pt x="65" y="11"/>
                  </a:cubicBezTo>
                  <a:cubicBezTo>
                    <a:pt x="66" y="11"/>
                    <a:pt x="66" y="12"/>
                    <a:pt x="67" y="12"/>
                  </a:cubicBezTo>
                  <a:cubicBezTo>
                    <a:pt x="67" y="12"/>
                    <a:pt x="68" y="13"/>
                    <a:pt x="69" y="13"/>
                  </a:cubicBezTo>
                  <a:cubicBezTo>
                    <a:pt x="69" y="14"/>
                    <a:pt x="70" y="14"/>
                    <a:pt x="70" y="14"/>
                  </a:cubicBezTo>
                  <a:cubicBezTo>
                    <a:pt x="71" y="15"/>
                    <a:pt x="71" y="16"/>
                    <a:pt x="71" y="17"/>
                  </a:cubicBezTo>
                  <a:cubicBezTo>
                    <a:pt x="71" y="17"/>
                    <a:pt x="71" y="18"/>
                    <a:pt x="71" y="18"/>
                  </a:cubicBezTo>
                  <a:cubicBezTo>
                    <a:pt x="71" y="19"/>
                    <a:pt x="71" y="19"/>
                    <a:pt x="71" y="20"/>
                  </a:cubicBezTo>
                  <a:cubicBezTo>
                    <a:pt x="71" y="20"/>
                    <a:pt x="71" y="21"/>
                    <a:pt x="72" y="21"/>
                  </a:cubicBezTo>
                  <a:cubicBezTo>
                    <a:pt x="72" y="21"/>
                    <a:pt x="73" y="21"/>
                    <a:pt x="73" y="22"/>
                  </a:cubicBezTo>
                  <a:cubicBezTo>
                    <a:pt x="73" y="23"/>
                    <a:pt x="73" y="23"/>
                    <a:pt x="73" y="23"/>
                  </a:cubicBezTo>
                  <a:cubicBezTo>
                    <a:pt x="73" y="23"/>
                    <a:pt x="73" y="24"/>
                    <a:pt x="73" y="25"/>
                  </a:cubicBezTo>
                  <a:cubicBezTo>
                    <a:pt x="73" y="26"/>
                    <a:pt x="73" y="26"/>
                    <a:pt x="73" y="27"/>
                  </a:cubicBezTo>
                  <a:cubicBezTo>
                    <a:pt x="73" y="27"/>
                    <a:pt x="73" y="27"/>
                    <a:pt x="73" y="27"/>
                  </a:cubicBezTo>
                  <a:cubicBezTo>
                    <a:pt x="73" y="28"/>
                    <a:pt x="73" y="28"/>
                    <a:pt x="73" y="28"/>
                  </a:cubicBezTo>
                  <a:cubicBezTo>
                    <a:pt x="74" y="29"/>
                    <a:pt x="74" y="29"/>
                    <a:pt x="74" y="29"/>
                  </a:cubicBezTo>
                  <a:cubicBezTo>
                    <a:pt x="74" y="29"/>
                    <a:pt x="75" y="29"/>
                    <a:pt x="75" y="29"/>
                  </a:cubicBezTo>
                  <a:cubicBezTo>
                    <a:pt x="76" y="30"/>
                    <a:pt x="76" y="30"/>
                    <a:pt x="76" y="30"/>
                  </a:cubicBezTo>
                  <a:cubicBezTo>
                    <a:pt x="76" y="30"/>
                    <a:pt x="76" y="30"/>
                    <a:pt x="76" y="31"/>
                  </a:cubicBezTo>
                  <a:cubicBezTo>
                    <a:pt x="76" y="32"/>
                    <a:pt x="76" y="32"/>
                    <a:pt x="76" y="32"/>
                  </a:cubicBezTo>
                  <a:cubicBezTo>
                    <a:pt x="76" y="32"/>
                    <a:pt x="77" y="32"/>
                    <a:pt x="77" y="33"/>
                  </a:cubicBezTo>
                  <a:cubicBezTo>
                    <a:pt x="78" y="33"/>
                    <a:pt x="78" y="34"/>
                    <a:pt x="78" y="34"/>
                  </a:cubicBezTo>
                  <a:cubicBezTo>
                    <a:pt x="78" y="34"/>
                    <a:pt x="78" y="35"/>
                    <a:pt x="79" y="35"/>
                  </a:cubicBezTo>
                  <a:cubicBezTo>
                    <a:pt x="79" y="36"/>
                    <a:pt x="79" y="37"/>
                    <a:pt x="79" y="37"/>
                  </a:cubicBezTo>
                  <a:cubicBezTo>
                    <a:pt x="80" y="38"/>
                    <a:pt x="80" y="39"/>
                    <a:pt x="80" y="40"/>
                  </a:cubicBezTo>
                  <a:cubicBezTo>
                    <a:pt x="80" y="40"/>
                    <a:pt x="80" y="41"/>
                    <a:pt x="80" y="41"/>
                  </a:cubicBezTo>
                  <a:cubicBezTo>
                    <a:pt x="82" y="43"/>
                    <a:pt x="82" y="43"/>
                    <a:pt x="82" y="43"/>
                  </a:cubicBezTo>
                  <a:cubicBezTo>
                    <a:pt x="85" y="50"/>
                    <a:pt x="85" y="50"/>
                    <a:pt x="85" y="50"/>
                  </a:cubicBezTo>
                  <a:cubicBezTo>
                    <a:pt x="89" y="53"/>
                    <a:pt x="89" y="53"/>
                    <a:pt x="89" y="53"/>
                  </a:cubicBezTo>
                  <a:cubicBezTo>
                    <a:pt x="93" y="55"/>
                    <a:pt x="93" y="55"/>
                    <a:pt x="93" y="55"/>
                  </a:cubicBezTo>
                  <a:cubicBezTo>
                    <a:pt x="96" y="56"/>
                    <a:pt x="96" y="56"/>
                    <a:pt x="96" y="56"/>
                  </a:cubicBezTo>
                  <a:cubicBezTo>
                    <a:pt x="99" y="60"/>
                    <a:pt x="99" y="60"/>
                    <a:pt x="99" y="60"/>
                  </a:cubicBezTo>
                  <a:cubicBezTo>
                    <a:pt x="100" y="61"/>
                    <a:pt x="100" y="61"/>
                    <a:pt x="100" y="61"/>
                  </a:cubicBezTo>
                  <a:lnTo>
                    <a:pt x="100" y="63"/>
                  </a:lnTo>
                  <a:close/>
                  <a:moveTo>
                    <a:pt x="6" y="17"/>
                  </a:moveTo>
                  <a:cubicBezTo>
                    <a:pt x="8" y="15"/>
                    <a:pt x="8" y="15"/>
                    <a:pt x="8" y="15"/>
                  </a:cubicBezTo>
                  <a:cubicBezTo>
                    <a:pt x="8" y="14"/>
                    <a:pt x="8" y="14"/>
                    <a:pt x="8" y="14"/>
                  </a:cubicBezTo>
                  <a:cubicBezTo>
                    <a:pt x="5" y="14"/>
                    <a:pt x="5" y="14"/>
                    <a:pt x="5" y="14"/>
                  </a:cubicBezTo>
                  <a:lnTo>
                    <a:pt x="6" y="17"/>
                  </a:lnTo>
                  <a:close/>
                  <a:moveTo>
                    <a:pt x="6" y="17"/>
                  </a:moveTo>
                  <a:cubicBezTo>
                    <a:pt x="6" y="17"/>
                    <a:pt x="6" y="18"/>
                    <a:pt x="6" y="18"/>
                  </a:cubicBezTo>
                  <a:cubicBezTo>
                    <a:pt x="6" y="18"/>
                    <a:pt x="6" y="19"/>
                    <a:pt x="6" y="19"/>
                  </a:cubicBezTo>
                  <a:cubicBezTo>
                    <a:pt x="7" y="19"/>
                    <a:pt x="7" y="18"/>
                    <a:pt x="7" y="18"/>
                  </a:cubicBezTo>
                  <a:cubicBezTo>
                    <a:pt x="7" y="17"/>
                    <a:pt x="7" y="17"/>
                    <a:pt x="6" y="17"/>
                  </a:cubicBezTo>
                  <a:close/>
                  <a:moveTo>
                    <a:pt x="9" y="12"/>
                  </a:moveTo>
                  <a:cubicBezTo>
                    <a:pt x="8" y="12"/>
                    <a:pt x="8" y="12"/>
                    <a:pt x="8" y="12"/>
                  </a:cubicBezTo>
                  <a:cubicBezTo>
                    <a:pt x="8" y="12"/>
                    <a:pt x="8" y="12"/>
                    <a:pt x="8" y="12"/>
                  </a:cubicBezTo>
                  <a:cubicBezTo>
                    <a:pt x="8" y="13"/>
                    <a:pt x="8" y="13"/>
                    <a:pt x="8" y="13"/>
                  </a:cubicBezTo>
                  <a:lnTo>
                    <a:pt x="9" y="12"/>
                  </a:lnTo>
                  <a:close/>
                  <a:moveTo>
                    <a:pt x="8" y="10"/>
                  </a:moveTo>
                  <a:cubicBezTo>
                    <a:pt x="8" y="10"/>
                    <a:pt x="8" y="10"/>
                    <a:pt x="8" y="10"/>
                  </a:cubicBezTo>
                  <a:cubicBezTo>
                    <a:pt x="8" y="10"/>
                    <a:pt x="8" y="10"/>
                    <a:pt x="8" y="10"/>
                  </a:cubicBezTo>
                  <a:cubicBezTo>
                    <a:pt x="8" y="10"/>
                    <a:pt x="8" y="10"/>
                    <a:pt x="8" y="10"/>
                  </a:cubicBezTo>
                  <a:close/>
                  <a:moveTo>
                    <a:pt x="11" y="49"/>
                  </a:moveTo>
                  <a:cubicBezTo>
                    <a:pt x="11" y="49"/>
                    <a:pt x="11" y="49"/>
                    <a:pt x="11" y="49"/>
                  </a:cubicBezTo>
                  <a:cubicBezTo>
                    <a:pt x="11" y="48"/>
                    <a:pt x="11" y="48"/>
                    <a:pt x="11" y="48"/>
                  </a:cubicBezTo>
                  <a:lnTo>
                    <a:pt x="11" y="49"/>
                  </a:lnTo>
                  <a:close/>
                  <a:moveTo>
                    <a:pt x="13" y="57"/>
                  </a:moveTo>
                  <a:cubicBezTo>
                    <a:pt x="14" y="57"/>
                    <a:pt x="14" y="57"/>
                    <a:pt x="14" y="57"/>
                  </a:cubicBezTo>
                  <a:cubicBezTo>
                    <a:pt x="14" y="56"/>
                    <a:pt x="14" y="56"/>
                    <a:pt x="14" y="56"/>
                  </a:cubicBezTo>
                  <a:lnTo>
                    <a:pt x="13" y="57"/>
                  </a:lnTo>
                  <a:close/>
                  <a:moveTo>
                    <a:pt x="16" y="41"/>
                  </a:moveTo>
                  <a:cubicBezTo>
                    <a:pt x="16" y="41"/>
                    <a:pt x="16" y="42"/>
                    <a:pt x="17" y="43"/>
                  </a:cubicBezTo>
                  <a:cubicBezTo>
                    <a:pt x="17" y="44"/>
                    <a:pt x="18" y="44"/>
                    <a:pt x="19" y="44"/>
                  </a:cubicBezTo>
                  <a:cubicBezTo>
                    <a:pt x="19" y="44"/>
                    <a:pt x="20" y="44"/>
                    <a:pt x="20" y="44"/>
                  </a:cubicBezTo>
                  <a:cubicBezTo>
                    <a:pt x="21" y="43"/>
                    <a:pt x="21" y="43"/>
                    <a:pt x="22" y="43"/>
                  </a:cubicBezTo>
                  <a:cubicBezTo>
                    <a:pt x="22" y="42"/>
                    <a:pt x="22" y="42"/>
                    <a:pt x="22" y="42"/>
                  </a:cubicBezTo>
                  <a:cubicBezTo>
                    <a:pt x="19" y="43"/>
                    <a:pt x="19" y="43"/>
                    <a:pt x="19" y="43"/>
                  </a:cubicBezTo>
                  <a:cubicBezTo>
                    <a:pt x="19" y="41"/>
                    <a:pt x="19" y="41"/>
                    <a:pt x="19" y="41"/>
                  </a:cubicBezTo>
                  <a:cubicBezTo>
                    <a:pt x="19" y="40"/>
                    <a:pt x="19" y="40"/>
                    <a:pt x="18" y="40"/>
                  </a:cubicBezTo>
                  <a:cubicBezTo>
                    <a:pt x="18" y="39"/>
                    <a:pt x="18" y="39"/>
                    <a:pt x="18" y="38"/>
                  </a:cubicBezTo>
                  <a:cubicBezTo>
                    <a:pt x="18" y="38"/>
                    <a:pt x="18" y="38"/>
                    <a:pt x="18" y="38"/>
                  </a:cubicBezTo>
                  <a:cubicBezTo>
                    <a:pt x="18" y="37"/>
                    <a:pt x="18" y="37"/>
                    <a:pt x="18" y="37"/>
                  </a:cubicBezTo>
                  <a:cubicBezTo>
                    <a:pt x="19" y="37"/>
                    <a:pt x="19" y="37"/>
                    <a:pt x="19" y="37"/>
                  </a:cubicBezTo>
                  <a:cubicBezTo>
                    <a:pt x="19" y="36"/>
                    <a:pt x="19" y="36"/>
                    <a:pt x="19" y="36"/>
                  </a:cubicBezTo>
                  <a:cubicBezTo>
                    <a:pt x="19" y="36"/>
                    <a:pt x="19" y="36"/>
                    <a:pt x="19" y="35"/>
                  </a:cubicBezTo>
                  <a:cubicBezTo>
                    <a:pt x="19" y="35"/>
                    <a:pt x="19" y="35"/>
                    <a:pt x="19" y="34"/>
                  </a:cubicBezTo>
                  <a:cubicBezTo>
                    <a:pt x="19" y="33"/>
                    <a:pt x="18" y="33"/>
                    <a:pt x="18" y="33"/>
                  </a:cubicBezTo>
                  <a:cubicBezTo>
                    <a:pt x="18" y="35"/>
                    <a:pt x="18" y="36"/>
                    <a:pt x="17" y="37"/>
                  </a:cubicBezTo>
                  <a:cubicBezTo>
                    <a:pt x="16" y="38"/>
                    <a:pt x="16" y="39"/>
                    <a:pt x="16" y="41"/>
                  </a:cubicBezTo>
                  <a:close/>
                  <a:moveTo>
                    <a:pt x="16" y="47"/>
                  </a:moveTo>
                  <a:cubicBezTo>
                    <a:pt x="16" y="48"/>
                    <a:pt x="17" y="49"/>
                    <a:pt x="18" y="50"/>
                  </a:cubicBezTo>
                  <a:cubicBezTo>
                    <a:pt x="18" y="52"/>
                    <a:pt x="19" y="53"/>
                    <a:pt x="19" y="53"/>
                  </a:cubicBezTo>
                  <a:cubicBezTo>
                    <a:pt x="19" y="53"/>
                    <a:pt x="19" y="53"/>
                    <a:pt x="19" y="53"/>
                  </a:cubicBezTo>
                  <a:cubicBezTo>
                    <a:pt x="20" y="53"/>
                    <a:pt x="20" y="53"/>
                    <a:pt x="20" y="53"/>
                  </a:cubicBezTo>
                  <a:cubicBezTo>
                    <a:pt x="20" y="53"/>
                    <a:pt x="21" y="52"/>
                    <a:pt x="21" y="51"/>
                  </a:cubicBezTo>
                  <a:cubicBezTo>
                    <a:pt x="21" y="50"/>
                    <a:pt x="21" y="49"/>
                    <a:pt x="22" y="47"/>
                  </a:cubicBezTo>
                  <a:cubicBezTo>
                    <a:pt x="22" y="47"/>
                    <a:pt x="22" y="47"/>
                    <a:pt x="22" y="47"/>
                  </a:cubicBezTo>
                  <a:cubicBezTo>
                    <a:pt x="22" y="47"/>
                    <a:pt x="22" y="47"/>
                    <a:pt x="22" y="47"/>
                  </a:cubicBezTo>
                  <a:cubicBezTo>
                    <a:pt x="22" y="46"/>
                    <a:pt x="22" y="46"/>
                    <a:pt x="22" y="46"/>
                  </a:cubicBezTo>
                  <a:cubicBezTo>
                    <a:pt x="21" y="46"/>
                    <a:pt x="21" y="46"/>
                    <a:pt x="21" y="46"/>
                  </a:cubicBezTo>
                  <a:lnTo>
                    <a:pt x="16" y="47"/>
                  </a:lnTo>
                  <a:close/>
                  <a:moveTo>
                    <a:pt x="17" y="31"/>
                  </a:moveTo>
                  <a:cubicBezTo>
                    <a:pt x="19" y="30"/>
                    <a:pt x="19" y="30"/>
                    <a:pt x="19" y="30"/>
                  </a:cubicBezTo>
                  <a:cubicBezTo>
                    <a:pt x="19" y="30"/>
                    <a:pt x="19" y="30"/>
                    <a:pt x="18" y="30"/>
                  </a:cubicBezTo>
                  <a:cubicBezTo>
                    <a:pt x="18" y="30"/>
                    <a:pt x="18" y="30"/>
                    <a:pt x="18" y="30"/>
                  </a:cubicBezTo>
                  <a:cubicBezTo>
                    <a:pt x="17" y="30"/>
                    <a:pt x="17" y="30"/>
                    <a:pt x="17" y="30"/>
                  </a:cubicBezTo>
                  <a:cubicBezTo>
                    <a:pt x="17" y="30"/>
                    <a:pt x="17" y="30"/>
                    <a:pt x="17" y="30"/>
                  </a:cubicBezTo>
                  <a:lnTo>
                    <a:pt x="17" y="31"/>
                  </a:lnTo>
                  <a:close/>
                  <a:moveTo>
                    <a:pt x="18" y="67"/>
                  </a:moveTo>
                  <a:cubicBezTo>
                    <a:pt x="18" y="66"/>
                    <a:pt x="18" y="66"/>
                    <a:pt x="18" y="66"/>
                  </a:cubicBezTo>
                  <a:cubicBezTo>
                    <a:pt x="18" y="66"/>
                    <a:pt x="18" y="66"/>
                    <a:pt x="18" y="66"/>
                  </a:cubicBezTo>
                  <a:cubicBezTo>
                    <a:pt x="17" y="66"/>
                    <a:pt x="17" y="66"/>
                    <a:pt x="17" y="66"/>
                  </a:cubicBezTo>
                  <a:lnTo>
                    <a:pt x="18" y="67"/>
                  </a:lnTo>
                  <a:close/>
                  <a:moveTo>
                    <a:pt x="31" y="46"/>
                  </a:moveTo>
                  <a:cubicBezTo>
                    <a:pt x="32" y="46"/>
                    <a:pt x="32" y="46"/>
                    <a:pt x="32" y="46"/>
                  </a:cubicBezTo>
                  <a:cubicBezTo>
                    <a:pt x="32" y="45"/>
                    <a:pt x="32" y="45"/>
                    <a:pt x="32" y="45"/>
                  </a:cubicBezTo>
                  <a:cubicBezTo>
                    <a:pt x="31" y="46"/>
                    <a:pt x="31" y="46"/>
                    <a:pt x="31" y="46"/>
                  </a:cubicBezTo>
                  <a:close/>
                  <a:moveTo>
                    <a:pt x="41" y="30"/>
                  </a:moveTo>
                  <a:cubicBezTo>
                    <a:pt x="41" y="30"/>
                    <a:pt x="41" y="30"/>
                    <a:pt x="41" y="29"/>
                  </a:cubicBezTo>
                  <a:cubicBezTo>
                    <a:pt x="42" y="28"/>
                    <a:pt x="42" y="28"/>
                    <a:pt x="42" y="28"/>
                  </a:cubicBezTo>
                  <a:cubicBezTo>
                    <a:pt x="42" y="28"/>
                    <a:pt x="42" y="28"/>
                    <a:pt x="42" y="27"/>
                  </a:cubicBezTo>
                  <a:cubicBezTo>
                    <a:pt x="42" y="27"/>
                    <a:pt x="42" y="26"/>
                    <a:pt x="42" y="26"/>
                  </a:cubicBezTo>
                  <a:cubicBezTo>
                    <a:pt x="42" y="26"/>
                    <a:pt x="42" y="26"/>
                    <a:pt x="41" y="26"/>
                  </a:cubicBezTo>
                  <a:cubicBezTo>
                    <a:pt x="41" y="26"/>
                    <a:pt x="41" y="26"/>
                    <a:pt x="41" y="26"/>
                  </a:cubicBezTo>
                  <a:cubicBezTo>
                    <a:pt x="41" y="26"/>
                    <a:pt x="41" y="26"/>
                    <a:pt x="41" y="26"/>
                  </a:cubicBezTo>
                  <a:cubicBezTo>
                    <a:pt x="40" y="26"/>
                    <a:pt x="40" y="26"/>
                    <a:pt x="40" y="26"/>
                  </a:cubicBezTo>
                  <a:cubicBezTo>
                    <a:pt x="40" y="27"/>
                    <a:pt x="40" y="27"/>
                    <a:pt x="40" y="27"/>
                  </a:cubicBezTo>
                  <a:lnTo>
                    <a:pt x="41" y="30"/>
                  </a:lnTo>
                  <a:close/>
                  <a:moveTo>
                    <a:pt x="49" y="30"/>
                  </a:moveTo>
                  <a:cubicBezTo>
                    <a:pt x="48" y="30"/>
                    <a:pt x="48" y="30"/>
                    <a:pt x="48" y="31"/>
                  </a:cubicBezTo>
                  <a:cubicBezTo>
                    <a:pt x="48" y="31"/>
                    <a:pt x="48" y="31"/>
                    <a:pt x="49" y="31"/>
                  </a:cubicBezTo>
                  <a:cubicBezTo>
                    <a:pt x="49" y="31"/>
                    <a:pt x="49" y="31"/>
                    <a:pt x="49" y="31"/>
                  </a:cubicBezTo>
                  <a:cubicBezTo>
                    <a:pt x="49" y="30"/>
                    <a:pt x="49" y="30"/>
                    <a:pt x="49" y="30"/>
                  </a:cubicBezTo>
                  <a:close/>
                  <a:moveTo>
                    <a:pt x="48" y="23"/>
                  </a:moveTo>
                  <a:cubicBezTo>
                    <a:pt x="49" y="22"/>
                    <a:pt x="49" y="22"/>
                    <a:pt x="49" y="21"/>
                  </a:cubicBezTo>
                  <a:cubicBezTo>
                    <a:pt x="48" y="21"/>
                    <a:pt x="48" y="21"/>
                    <a:pt x="48" y="21"/>
                  </a:cubicBezTo>
                  <a:lnTo>
                    <a:pt x="48" y="23"/>
                  </a:lnTo>
                  <a:close/>
                  <a:moveTo>
                    <a:pt x="51" y="18"/>
                  </a:moveTo>
                  <a:cubicBezTo>
                    <a:pt x="51" y="19"/>
                    <a:pt x="51" y="19"/>
                    <a:pt x="51" y="20"/>
                  </a:cubicBezTo>
                  <a:cubicBezTo>
                    <a:pt x="51" y="20"/>
                    <a:pt x="52" y="20"/>
                    <a:pt x="53" y="20"/>
                  </a:cubicBezTo>
                  <a:cubicBezTo>
                    <a:pt x="53" y="19"/>
                    <a:pt x="52" y="18"/>
                    <a:pt x="51" y="17"/>
                  </a:cubicBezTo>
                  <a:lnTo>
                    <a:pt x="51" y="18"/>
                  </a:lnTo>
                  <a:close/>
                  <a:moveTo>
                    <a:pt x="51" y="27"/>
                  </a:moveTo>
                  <a:cubicBezTo>
                    <a:pt x="52" y="27"/>
                    <a:pt x="52" y="27"/>
                    <a:pt x="52" y="27"/>
                  </a:cubicBezTo>
                  <a:cubicBezTo>
                    <a:pt x="51" y="27"/>
                    <a:pt x="51" y="27"/>
                    <a:pt x="51" y="27"/>
                  </a:cubicBezTo>
                  <a:close/>
                  <a:moveTo>
                    <a:pt x="54" y="22"/>
                  </a:moveTo>
                  <a:cubicBezTo>
                    <a:pt x="54" y="23"/>
                    <a:pt x="54" y="23"/>
                    <a:pt x="55" y="23"/>
                  </a:cubicBezTo>
                  <a:cubicBezTo>
                    <a:pt x="55" y="23"/>
                    <a:pt x="56" y="23"/>
                    <a:pt x="56" y="23"/>
                  </a:cubicBezTo>
                  <a:cubicBezTo>
                    <a:pt x="56" y="22"/>
                    <a:pt x="56" y="22"/>
                    <a:pt x="56" y="22"/>
                  </a:cubicBezTo>
                  <a:cubicBezTo>
                    <a:pt x="55" y="22"/>
                    <a:pt x="55" y="22"/>
                    <a:pt x="54" y="22"/>
                  </a:cubicBezTo>
                  <a:close/>
                  <a:moveTo>
                    <a:pt x="68" y="23"/>
                  </a:moveTo>
                  <a:cubicBezTo>
                    <a:pt x="68" y="23"/>
                    <a:pt x="68" y="23"/>
                    <a:pt x="68" y="24"/>
                  </a:cubicBezTo>
                  <a:cubicBezTo>
                    <a:pt x="68" y="24"/>
                    <a:pt x="68" y="24"/>
                    <a:pt x="69" y="24"/>
                  </a:cubicBezTo>
                  <a:cubicBezTo>
                    <a:pt x="69" y="24"/>
                    <a:pt x="69" y="24"/>
                    <a:pt x="69" y="23"/>
                  </a:cubicBezTo>
                  <a:cubicBezTo>
                    <a:pt x="69" y="23"/>
                    <a:pt x="69" y="23"/>
                    <a:pt x="68" y="23"/>
                  </a:cubicBezTo>
                  <a:close/>
                  <a:moveTo>
                    <a:pt x="73" y="37"/>
                  </a:moveTo>
                  <a:cubicBezTo>
                    <a:pt x="73" y="37"/>
                    <a:pt x="74" y="38"/>
                    <a:pt x="74" y="39"/>
                  </a:cubicBezTo>
                  <a:cubicBezTo>
                    <a:pt x="75" y="39"/>
                    <a:pt x="76" y="40"/>
                    <a:pt x="76" y="40"/>
                  </a:cubicBezTo>
                  <a:cubicBezTo>
                    <a:pt x="77" y="39"/>
                    <a:pt x="77" y="39"/>
                    <a:pt x="77" y="39"/>
                  </a:cubicBezTo>
                  <a:cubicBezTo>
                    <a:pt x="76" y="38"/>
                    <a:pt x="76" y="38"/>
                    <a:pt x="75" y="37"/>
                  </a:cubicBezTo>
                  <a:cubicBezTo>
                    <a:pt x="74" y="36"/>
                    <a:pt x="74" y="36"/>
                    <a:pt x="73" y="36"/>
                  </a:cubicBezTo>
                  <a:cubicBezTo>
                    <a:pt x="72" y="35"/>
                    <a:pt x="72" y="35"/>
                    <a:pt x="72" y="35"/>
                  </a:cubicBezTo>
                  <a:cubicBezTo>
                    <a:pt x="72" y="35"/>
                    <a:pt x="72" y="35"/>
                    <a:pt x="72" y="35"/>
                  </a:cubicBezTo>
                  <a:cubicBezTo>
                    <a:pt x="72" y="35"/>
                    <a:pt x="72" y="35"/>
                    <a:pt x="72" y="36"/>
                  </a:cubicBezTo>
                  <a:cubicBezTo>
                    <a:pt x="72" y="36"/>
                    <a:pt x="72" y="37"/>
                    <a:pt x="72" y="37"/>
                  </a:cubicBezTo>
                  <a:cubicBezTo>
                    <a:pt x="72" y="37"/>
                    <a:pt x="72" y="37"/>
                    <a:pt x="72" y="37"/>
                  </a:cubicBezTo>
                  <a:lnTo>
                    <a:pt x="73" y="37"/>
                  </a:lnTo>
                  <a:close/>
                  <a:moveTo>
                    <a:pt x="73" y="32"/>
                  </a:moveTo>
                  <a:cubicBezTo>
                    <a:pt x="73" y="32"/>
                    <a:pt x="73" y="32"/>
                    <a:pt x="73" y="32"/>
                  </a:cubicBezTo>
                  <a:cubicBezTo>
                    <a:pt x="73" y="31"/>
                    <a:pt x="73" y="31"/>
                    <a:pt x="73" y="31"/>
                  </a:cubicBezTo>
                  <a:cubicBezTo>
                    <a:pt x="72" y="31"/>
                    <a:pt x="72" y="31"/>
                    <a:pt x="72" y="31"/>
                  </a:cubicBezTo>
                  <a:lnTo>
                    <a:pt x="73" y="32"/>
                  </a:lnTo>
                  <a:close/>
                  <a:moveTo>
                    <a:pt x="73" y="45"/>
                  </a:moveTo>
                  <a:cubicBezTo>
                    <a:pt x="73" y="45"/>
                    <a:pt x="73" y="45"/>
                    <a:pt x="73" y="45"/>
                  </a:cubicBezTo>
                  <a:cubicBezTo>
                    <a:pt x="73" y="46"/>
                    <a:pt x="73" y="46"/>
                    <a:pt x="73" y="46"/>
                  </a:cubicBezTo>
                  <a:cubicBezTo>
                    <a:pt x="73" y="45"/>
                    <a:pt x="73" y="45"/>
                    <a:pt x="73" y="45"/>
                  </a:cubicBezTo>
                  <a:close/>
                  <a:moveTo>
                    <a:pt x="75" y="31"/>
                  </a:moveTo>
                  <a:cubicBezTo>
                    <a:pt x="75" y="31"/>
                    <a:pt x="75" y="31"/>
                    <a:pt x="75" y="31"/>
                  </a:cubicBezTo>
                  <a:cubicBezTo>
                    <a:pt x="75" y="32"/>
                    <a:pt x="75" y="32"/>
                    <a:pt x="76" y="32"/>
                  </a:cubicBezTo>
                  <a:cubicBezTo>
                    <a:pt x="76" y="32"/>
                    <a:pt x="76" y="32"/>
                    <a:pt x="76" y="31"/>
                  </a:cubicBezTo>
                  <a:cubicBezTo>
                    <a:pt x="76" y="31"/>
                    <a:pt x="76" y="31"/>
                    <a:pt x="75" y="31"/>
                  </a:cubicBezTo>
                  <a:close/>
                  <a:moveTo>
                    <a:pt x="77" y="47"/>
                  </a:moveTo>
                  <a:cubicBezTo>
                    <a:pt x="78" y="47"/>
                    <a:pt x="78" y="47"/>
                    <a:pt x="78" y="47"/>
                  </a:cubicBezTo>
                  <a:cubicBezTo>
                    <a:pt x="78" y="47"/>
                    <a:pt x="78" y="47"/>
                    <a:pt x="78" y="47"/>
                  </a:cubicBezTo>
                  <a:cubicBezTo>
                    <a:pt x="79" y="46"/>
                    <a:pt x="79" y="46"/>
                    <a:pt x="79" y="45"/>
                  </a:cubicBezTo>
                  <a:cubicBezTo>
                    <a:pt x="79" y="45"/>
                    <a:pt x="79" y="45"/>
                    <a:pt x="79" y="45"/>
                  </a:cubicBezTo>
                  <a:cubicBezTo>
                    <a:pt x="79" y="45"/>
                    <a:pt x="79" y="45"/>
                    <a:pt x="79" y="45"/>
                  </a:cubicBezTo>
                  <a:cubicBezTo>
                    <a:pt x="79" y="44"/>
                    <a:pt x="79" y="44"/>
                    <a:pt x="79" y="44"/>
                  </a:cubicBezTo>
                  <a:cubicBezTo>
                    <a:pt x="78" y="44"/>
                    <a:pt x="78" y="44"/>
                    <a:pt x="78" y="44"/>
                  </a:cubicBezTo>
                  <a:cubicBezTo>
                    <a:pt x="78" y="44"/>
                    <a:pt x="78" y="44"/>
                    <a:pt x="77" y="45"/>
                  </a:cubicBezTo>
                  <a:cubicBezTo>
                    <a:pt x="77" y="45"/>
                    <a:pt x="77" y="46"/>
                    <a:pt x="77" y="46"/>
                  </a:cubicBezTo>
                  <a:cubicBezTo>
                    <a:pt x="77" y="46"/>
                    <a:pt x="77" y="46"/>
                    <a:pt x="77" y="46"/>
                  </a:cubicBezTo>
                  <a:lnTo>
                    <a:pt x="77" y="47"/>
                  </a:lnTo>
                  <a:close/>
                  <a:moveTo>
                    <a:pt x="80" y="49"/>
                  </a:moveTo>
                  <a:cubicBezTo>
                    <a:pt x="80" y="49"/>
                    <a:pt x="80" y="50"/>
                    <a:pt x="80" y="50"/>
                  </a:cubicBezTo>
                  <a:cubicBezTo>
                    <a:pt x="80" y="50"/>
                    <a:pt x="80" y="51"/>
                    <a:pt x="80" y="51"/>
                  </a:cubicBezTo>
                  <a:cubicBezTo>
                    <a:pt x="81" y="51"/>
                    <a:pt x="81" y="50"/>
                    <a:pt x="81" y="50"/>
                  </a:cubicBezTo>
                  <a:cubicBezTo>
                    <a:pt x="81" y="49"/>
                    <a:pt x="80" y="49"/>
                    <a:pt x="80" y="49"/>
                  </a:cubicBezTo>
                  <a:close/>
                  <a:moveTo>
                    <a:pt x="81" y="53"/>
                  </a:moveTo>
                  <a:cubicBezTo>
                    <a:pt x="81" y="53"/>
                    <a:pt x="81" y="53"/>
                    <a:pt x="81" y="54"/>
                  </a:cubicBezTo>
                  <a:cubicBezTo>
                    <a:pt x="81" y="54"/>
                    <a:pt x="81" y="54"/>
                    <a:pt x="82" y="54"/>
                  </a:cubicBezTo>
                  <a:cubicBezTo>
                    <a:pt x="82" y="54"/>
                    <a:pt x="82" y="54"/>
                    <a:pt x="82" y="53"/>
                  </a:cubicBezTo>
                  <a:cubicBezTo>
                    <a:pt x="82" y="53"/>
                    <a:pt x="82" y="53"/>
                    <a:pt x="81" y="53"/>
                  </a:cubicBezTo>
                  <a:close/>
                  <a:moveTo>
                    <a:pt x="86" y="56"/>
                  </a:moveTo>
                  <a:cubicBezTo>
                    <a:pt x="86" y="57"/>
                    <a:pt x="86" y="57"/>
                    <a:pt x="88" y="57"/>
                  </a:cubicBezTo>
                  <a:cubicBezTo>
                    <a:pt x="87" y="56"/>
                    <a:pt x="87" y="56"/>
                    <a:pt x="87" y="55"/>
                  </a:cubicBezTo>
                  <a:cubicBezTo>
                    <a:pt x="87" y="55"/>
                    <a:pt x="86" y="55"/>
                    <a:pt x="86" y="56"/>
                  </a:cubicBezTo>
                  <a:close/>
                  <a:moveTo>
                    <a:pt x="87" y="62"/>
                  </a:moveTo>
                  <a:cubicBezTo>
                    <a:pt x="88" y="61"/>
                    <a:pt x="88" y="61"/>
                    <a:pt x="88" y="61"/>
                  </a:cubicBezTo>
                  <a:cubicBezTo>
                    <a:pt x="89" y="61"/>
                    <a:pt x="90" y="61"/>
                    <a:pt x="91" y="61"/>
                  </a:cubicBezTo>
                  <a:cubicBezTo>
                    <a:pt x="91" y="60"/>
                    <a:pt x="92" y="60"/>
                    <a:pt x="92" y="60"/>
                  </a:cubicBezTo>
                  <a:cubicBezTo>
                    <a:pt x="92" y="59"/>
                    <a:pt x="92" y="59"/>
                    <a:pt x="92" y="59"/>
                  </a:cubicBezTo>
                  <a:cubicBezTo>
                    <a:pt x="91" y="59"/>
                    <a:pt x="91" y="59"/>
                    <a:pt x="90" y="59"/>
                  </a:cubicBezTo>
                  <a:cubicBezTo>
                    <a:pt x="89" y="59"/>
                    <a:pt x="89" y="59"/>
                    <a:pt x="88" y="59"/>
                  </a:cubicBezTo>
                  <a:cubicBezTo>
                    <a:pt x="88" y="59"/>
                    <a:pt x="87" y="59"/>
                    <a:pt x="87" y="59"/>
                  </a:cubicBezTo>
                  <a:cubicBezTo>
                    <a:pt x="87" y="59"/>
                    <a:pt x="87" y="59"/>
                    <a:pt x="87" y="59"/>
                  </a:cubicBezTo>
                  <a:cubicBezTo>
                    <a:pt x="87" y="59"/>
                    <a:pt x="87" y="59"/>
                    <a:pt x="87" y="59"/>
                  </a:cubicBezTo>
                  <a:cubicBezTo>
                    <a:pt x="88" y="60"/>
                    <a:pt x="88" y="60"/>
                    <a:pt x="88" y="60"/>
                  </a:cubicBezTo>
                  <a:cubicBezTo>
                    <a:pt x="88" y="60"/>
                    <a:pt x="88" y="60"/>
                    <a:pt x="88" y="60"/>
                  </a:cubicBezTo>
                  <a:cubicBezTo>
                    <a:pt x="87" y="60"/>
                    <a:pt x="87" y="60"/>
                    <a:pt x="87" y="60"/>
                  </a:cubicBezTo>
                  <a:cubicBezTo>
                    <a:pt x="87" y="59"/>
                    <a:pt x="87" y="59"/>
                    <a:pt x="87" y="59"/>
                  </a:cubicBezTo>
                  <a:lnTo>
                    <a:pt x="87" y="6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9" name="îŝḻïḋê">
              <a:extLst>
                <a:ext uri="{FF2B5EF4-FFF2-40B4-BE49-F238E27FC236}">
                  <a16:creationId xmlns:a16="http://schemas.microsoft.com/office/drawing/2014/main" xmlns="" id="{83E35DA3-BC4A-4D4B-AD85-304A62EC374E}"/>
                </a:ext>
              </a:extLst>
            </p:cNvPr>
            <p:cNvSpPr/>
            <p:nvPr/>
          </p:nvSpPr>
          <p:spPr bwMode="auto">
            <a:xfrm>
              <a:off x="4736351" y="3294749"/>
              <a:ext cx="145741" cy="263043"/>
            </a:xfrm>
            <a:custGeom>
              <a:avLst/>
              <a:gdLst>
                <a:gd name="T0" fmla="*/ 21 w 59"/>
                <a:gd name="T1" fmla="*/ 104 h 107"/>
                <a:gd name="T2" fmla="*/ 15 w 59"/>
                <a:gd name="T3" fmla="*/ 100 h 107"/>
                <a:gd name="T4" fmla="*/ 12 w 59"/>
                <a:gd name="T5" fmla="*/ 105 h 107"/>
                <a:gd name="T6" fmla="*/ 10 w 59"/>
                <a:gd name="T7" fmla="*/ 102 h 107"/>
                <a:gd name="T8" fmla="*/ 10 w 59"/>
                <a:gd name="T9" fmla="*/ 98 h 107"/>
                <a:gd name="T10" fmla="*/ 9 w 59"/>
                <a:gd name="T11" fmla="*/ 89 h 107"/>
                <a:gd name="T12" fmla="*/ 10 w 59"/>
                <a:gd name="T13" fmla="*/ 84 h 107"/>
                <a:gd name="T14" fmla="*/ 12 w 59"/>
                <a:gd name="T15" fmla="*/ 82 h 107"/>
                <a:gd name="T16" fmla="*/ 11 w 59"/>
                <a:gd name="T17" fmla="*/ 79 h 107"/>
                <a:gd name="T18" fmla="*/ 9 w 59"/>
                <a:gd name="T19" fmla="*/ 75 h 107"/>
                <a:gd name="T20" fmla="*/ 8 w 59"/>
                <a:gd name="T21" fmla="*/ 79 h 107"/>
                <a:gd name="T22" fmla="*/ 8 w 59"/>
                <a:gd name="T23" fmla="*/ 71 h 107"/>
                <a:gd name="T24" fmla="*/ 11 w 59"/>
                <a:gd name="T25" fmla="*/ 63 h 107"/>
                <a:gd name="T26" fmla="*/ 8 w 59"/>
                <a:gd name="T27" fmla="*/ 62 h 107"/>
                <a:gd name="T28" fmla="*/ 11 w 59"/>
                <a:gd name="T29" fmla="*/ 59 h 107"/>
                <a:gd name="T30" fmla="*/ 9 w 59"/>
                <a:gd name="T31" fmla="*/ 56 h 107"/>
                <a:gd name="T32" fmla="*/ 1 w 59"/>
                <a:gd name="T33" fmla="*/ 49 h 107"/>
                <a:gd name="T34" fmla="*/ 2 w 59"/>
                <a:gd name="T35" fmla="*/ 48 h 107"/>
                <a:gd name="T36" fmla="*/ 3 w 59"/>
                <a:gd name="T37" fmla="*/ 47 h 107"/>
                <a:gd name="T38" fmla="*/ 4 w 59"/>
                <a:gd name="T39" fmla="*/ 45 h 107"/>
                <a:gd name="T40" fmla="*/ 7 w 59"/>
                <a:gd name="T41" fmla="*/ 42 h 107"/>
                <a:gd name="T42" fmla="*/ 3 w 59"/>
                <a:gd name="T43" fmla="*/ 37 h 107"/>
                <a:gd name="T44" fmla="*/ 3 w 59"/>
                <a:gd name="T45" fmla="*/ 32 h 107"/>
                <a:gd name="T46" fmla="*/ 6 w 59"/>
                <a:gd name="T47" fmla="*/ 29 h 107"/>
                <a:gd name="T48" fmla="*/ 4 w 59"/>
                <a:gd name="T49" fmla="*/ 23 h 107"/>
                <a:gd name="T50" fmla="*/ 5 w 59"/>
                <a:gd name="T51" fmla="*/ 21 h 107"/>
                <a:gd name="T52" fmla="*/ 3 w 59"/>
                <a:gd name="T53" fmla="*/ 16 h 107"/>
                <a:gd name="T54" fmla="*/ 7 w 59"/>
                <a:gd name="T55" fmla="*/ 7 h 107"/>
                <a:gd name="T56" fmla="*/ 12 w 59"/>
                <a:gd name="T57" fmla="*/ 1 h 107"/>
                <a:gd name="T58" fmla="*/ 16 w 59"/>
                <a:gd name="T59" fmla="*/ 4 h 107"/>
                <a:gd name="T60" fmla="*/ 17 w 59"/>
                <a:gd name="T61" fmla="*/ 9 h 107"/>
                <a:gd name="T62" fmla="*/ 18 w 59"/>
                <a:gd name="T63" fmla="*/ 19 h 107"/>
                <a:gd name="T64" fmla="*/ 20 w 59"/>
                <a:gd name="T65" fmla="*/ 23 h 107"/>
                <a:gd name="T66" fmla="*/ 20 w 59"/>
                <a:gd name="T67" fmla="*/ 30 h 107"/>
                <a:gd name="T68" fmla="*/ 20 w 59"/>
                <a:gd name="T69" fmla="*/ 41 h 107"/>
                <a:gd name="T70" fmla="*/ 23 w 59"/>
                <a:gd name="T71" fmla="*/ 58 h 107"/>
                <a:gd name="T72" fmla="*/ 26 w 59"/>
                <a:gd name="T73" fmla="*/ 75 h 107"/>
                <a:gd name="T74" fmla="*/ 33 w 59"/>
                <a:gd name="T75" fmla="*/ 88 h 107"/>
                <a:gd name="T76" fmla="*/ 48 w 59"/>
                <a:gd name="T77" fmla="*/ 87 h 107"/>
                <a:gd name="T78" fmla="*/ 50 w 59"/>
                <a:gd name="T79" fmla="*/ 85 h 107"/>
                <a:gd name="T80" fmla="*/ 56 w 59"/>
                <a:gd name="T81" fmla="*/ 86 h 107"/>
                <a:gd name="T82" fmla="*/ 54 w 59"/>
                <a:gd name="T83" fmla="*/ 94 h 107"/>
                <a:gd name="T84" fmla="*/ 50 w 59"/>
                <a:gd name="T85" fmla="*/ 101 h 107"/>
                <a:gd name="T86" fmla="*/ 35 w 59"/>
                <a:gd name="T87" fmla="*/ 104 h 107"/>
                <a:gd name="T88" fmla="*/ 33 w 59"/>
                <a:gd name="T89" fmla="*/ 106 h 107"/>
                <a:gd name="T90" fmla="*/ 4 w 59"/>
                <a:gd name="T91" fmla="*/ 8 h 107"/>
                <a:gd name="T92" fmla="*/ 10 w 59"/>
                <a:gd name="T93" fmla="*/ 72 h 107"/>
                <a:gd name="T94" fmla="*/ 10 w 59"/>
                <a:gd name="T95" fmla="*/ 35 h 107"/>
                <a:gd name="T96" fmla="*/ 10 w 59"/>
                <a:gd name="T97" fmla="*/ 11 h 107"/>
                <a:gd name="T98" fmla="*/ 11 w 59"/>
                <a:gd name="T99" fmla="*/ 9 h 107"/>
                <a:gd name="T100" fmla="*/ 13 w 59"/>
                <a:gd name="T101" fmla="*/ 6 h 107"/>
                <a:gd name="T102" fmla="*/ 12 w 59"/>
                <a:gd name="T103" fmla="*/ 4 h 107"/>
                <a:gd name="T104" fmla="*/ 12 w 59"/>
                <a:gd name="T105" fmla="*/ 14 h 107"/>
                <a:gd name="T106" fmla="*/ 15 w 59"/>
                <a:gd name="T107" fmla="*/ 74 h 107"/>
                <a:gd name="T108" fmla="*/ 15 w 59"/>
                <a:gd name="T109" fmla="*/ 16 h 107"/>
                <a:gd name="T110" fmla="*/ 17 w 59"/>
                <a:gd name="T111" fmla="*/ 47 h 107"/>
                <a:gd name="T112" fmla="*/ 18 w 59"/>
                <a:gd name="T113" fmla="*/ 52 h 107"/>
                <a:gd name="T114" fmla="*/ 19 w 59"/>
                <a:gd name="T115" fmla="*/ 101 h 107"/>
                <a:gd name="T116" fmla="*/ 20 w 59"/>
                <a:gd name="T117" fmla="*/ 89 h 107"/>
                <a:gd name="T118" fmla="*/ 20 w 59"/>
                <a:gd name="T119" fmla="*/ 65 h 107"/>
                <a:gd name="T120" fmla="*/ 49 w 59"/>
                <a:gd name="T121" fmla="*/ 99 h 107"/>
                <a:gd name="T122" fmla="*/ 51 w 59"/>
                <a:gd name="T123" fmla="*/ 9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107">
                  <a:moveTo>
                    <a:pt x="28" y="105"/>
                  </a:moveTo>
                  <a:cubicBezTo>
                    <a:pt x="28" y="104"/>
                    <a:pt x="28" y="104"/>
                    <a:pt x="27" y="104"/>
                  </a:cubicBezTo>
                  <a:cubicBezTo>
                    <a:pt x="27" y="103"/>
                    <a:pt x="26" y="103"/>
                    <a:pt x="25" y="103"/>
                  </a:cubicBezTo>
                  <a:cubicBezTo>
                    <a:pt x="25" y="103"/>
                    <a:pt x="24" y="102"/>
                    <a:pt x="24" y="102"/>
                  </a:cubicBezTo>
                  <a:cubicBezTo>
                    <a:pt x="23" y="102"/>
                    <a:pt x="23" y="102"/>
                    <a:pt x="23" y="102"/>
                  </a:cubicBezTo>
                  <a:cubicBezTo>
                    <a:pt x="22" y="102"/>
                    <a:pt x="22" y="102"/>
                    <a:pt x="22" y="103"/>
                  </a:cubicBezTo>
                  <a:cubicBezTo>
                    <a:pt x="22" y="104"/>
                    <a:pt x="21" y="104"/>
                    <a:pt x="21" y="104"/>
                  </a:cubicBezTo>
                  <a:cubicBezTo>
                    <a:pt x="21" y="104"/>
                    <a:pt x="20" y="104"/>
                    <a:pt x="19" y="104"/>
                  </a:cubicBezTo>
                  <a:cubicBezTo>
                    <a:pt x="18" y="103"/>
                    <a:pt x="18" y="103"/>
                    <a:pt x="17" y="103"/>
                  </a:cubicBezTo>
                  <a:cubicBezTo>
                    <a:pt x="17" y="103"/>
                    <a:pt x="17" y="104"/>
                    <a:pt x="16" y="104"/>
                  </a:cubicBezTo>
                  <a:cubicBezTo>
                    <a:pt x="16" y="105"/>
                    <a:pt x="16" y="105"/>
                    <a:pt x="15" y="105"/>
                  </a:cubicBezTo>
                  <a:cubicBezTo>
                    <a:pt x="15" y="105"/>
                    <a:pt x="15" y="105"/>
                    <a:pt x="15" y="105"/>
                  </a:cubicBezTo>
                  <a:cubicBezTo>
                    <a:pt x="15" y="105"/>
                    <a:pt x="15" y="104"/>
                    <a:pt x="15" y="103"/>
                  </a:cubicBezTo>
                  <a:cubicBezTo>
                    <a:pt x="15" y="101"/>
                    <a:pt x="15" y="101"/>
                    <a:pt x="15" y="100"/>
                  </a:cubicBezTo>
                  <a:cubicBezTo>
                    <a:pt x="15" y="100"/>
                    <a:pt x="15" y="100"/>
                    <a:pt x="15" y="100"/>
                  </a:cubicBezTo>
                  <a:cubicBezTo>
                    <a:pt x="15" y="100"/>
                    <a:pt x="15" y="100"/>
                    <a:pt x="15" y="100"/>
                  </a:cubicBezTo>
                  <a:cubicBezTo>
                    <a:pt x="15" y="100"/>
                    <a:pt x="15" y="101"/>
                    <a:pt x="15" y="101"/>
                  </a:cubicBezTo>
                  <a:cubicBezTo>
                    <a:pt x="14" y="102"/>
                    <a:pt x="14" y="103"/>
                    <a:pt x="14" y="103"/>
                  </a:cubicBezTo>
                  <a:cubicBezTo>
                    <a:pt x="14" y="104"/>
                    <a:pt x="13" y="104"/>
                    <a:pt x="13" y="104"/>
                  </a:cubicBezTo>
                  <a:cubicBezTo>
                    <a:pt x="13" y="104"/>
                    <a:pt x="13" y="105"/>
                    <a:pt x="12" y="105"/>
                  </a:cubicBezTo>
                  <a:cubicBezTo>
                    <a:pt x="12" y="105"/>
                    <a:pt x="12" y="105"/>
                    <a:pt x="12" y="105"/>
                  </a:cubicBezTo>
                  <a:cubicBezTo>
                    <a:pt x="12" y="104"/>
                    <a:pt x="13" y="103"/>
                    <a:pt x="13" y="102"/>
                  </a:cubicBezTo>
                  <a:cubicBezTo>
                    <a:pt x="12" y="101"/>
                    <a:pt x="12" y="100"/>
                    <a:pt x="12" y="100"/>
                  </a:cubicBezTo>
                  <a:cubicBezTo>
                    <a:pt x="12" y="100"/>
                    <a:pt x="12" y="100"/>
                    <a:pt x="11" y="100"/>
                  </a:cubicBezTo>
                  <a:cubicBezTo>
                    <a:pt x="11" y="101"/>
                    <a:pt x="11" y="101"/>
                    <a:pt x="11" y="101"/>
                  </a:cubicBezTo>
                  <a:cubicBezTo>
                    <a:pt x="11" y="101"/>
                    <a:pt x="11" y="101"/>
                    <a:pt x="11" y="101"/>
                  </a:cubicBezTo>
                  <a:cubicBezTo>
                    <a:pt x="11" y="102"/>
                    <a:pt x="11" y="102"/>
                    <a:pt x="11" y="102"/>
                  </a:cubicBezTo>
                  <a:cubicBezTo>
                    <a:pt x="10" y="102"/>
                    <a:pt x="10" y="102"/>
                    <a:pt x="10" y="102"/>
                  </a:cubicBezTo>
                  <a:cubicBezTo>
                    <a:pt x="10" y="102"/>
                    <a:pt x="10" y="102"/>
                    <a:pt x="9" y="101"/>
                  </a:cubicBezTo>
                  <a:cubicBezTo>
                    <a:pt x="9" y="101"/>
                    <a:pt x="9" y="101"/>
                    <a:pt x="9" y="100"/>
                  </a:cubicBezTo>
                  <a:cubicBezTo>
                    <a:pt x="9" y="100"/>
                    <a:pt x="9" y="100"/>
                    <a:pt x="9" y="100"/>
                  </a:cubicBezTo>
                  <a:cubicBezTo>
                    <a:pt x="9" y="99"/>
                    <a:pt x="9" y="99"/>
                    <a:pt x="9" y="99"/>
                  </a:cubicBezTo>
                  <a:cubicBezTo>
                    <a:pt x="9" y="99"/>
                    <a:pt x="9" y="99"/>
                    <a:pt x="9" y="99"/>
                  </a:cubicBezTo>
                  <a:cubicBezTo>
                    <a:pt x="10" y="99"/>
                    <a:pt x="10" y="99"/>
                    <a:pt x="10" y="99"/>
                  </a:cubicBezTo>
                  <a:cubicBezTo>
                    <a:pt x="10" y="98"/>
                    <a:pt x="10" y="98"/>
                    <a:pt x="10" y="98"/>
                  </a:cubicBezTo>
                  <a:cubicBezTo>
                    <a:pt x="10" y="98"/>
                    <a:pt x="10" y="98"/>
                    <a:pt x="10" y="98"/>
                  </a:cubicBezTo>
                  <a:cubicBezTo>
                    <a:pt x="10" y="97"/>
                    <a:pt x="10" y="97"/>
                    <a:pt x="11" y="97"/>
                  </a:cubicBezTo>
                  <a:cubicBezTo>
                    <a:pt x="12" y="97"/>
                    <a:pt x="12" y="96"/>
                    <a:pt x="12" y="96"/>
                  </a:cubicBezTo>
                  <a:cubicBezTo>
                    <a:pt x="11" y="90"/>
                    <a:pt x="11" y="90"/>
                    <a:pt x="11" y="90"/>
                  </a:cubicBezTo>
                  <a:cubicBezTo>
                    <a:pt x="11" y="90"/>
                    <a:pt x="11" y="90"/>
                    <a:pt x="11" y="90"/>
                  </a:cubicBezTo>
                  <a:cubicBezTo>
                    <a:pt x="10" y="89"/>
                    <a:pt x="10" y="89"/>
                    <a:pt x="10" y="89"/>
                  </a:cubicBezTo>
                  <a:cubicBezTo>
                    <a:pt x="9" y="89"/>
                    <a:pt x="9" y="89"/>
                    <a:pt x="9" y="89"/>
                  </a:cubicBezTo>
                  <a:cubicBezTo>
                    <a:pt x="9" y="89"/>
                    <a:pt x="9" y="89"/>
                    <a:pt x="9" y="88"/>
                  </a:cubicBezTo>
                  <a:cubicBezTo>
                    <a:pt x="9" y="88"/>
                    <a:pt x="9" y="87"/>
                    <a:pt x="9" y="87"/>
                  </a:cubicBezTo>
                  <a:cubicBezTo>
                    <a:pt x="9" y="86"/>
                    <a:pt x="9" y="85"/>
                    <a:pt x="10" y="85"/>
                  </a:cubicBezTo>
                  <a:cubicBezTo>
                    <a:pt x="10" y="86"/>
                    <a:pt x="10" y="87"/>
                    <a:pt x="11" y="87"/>
                  </a:cubicBezTo>
                  <a:cubicBezTo>
                    <a:pt x="11" y="87"/>
                    <a:pt x="12" y="87"/>
                    <a:pt x="13" y="87"/>
                  </a:cubicBezTo>
                  <a:cubicBezTo>
                    <a:pt x="13" y="86"/>
                    <a:pt x="12" y="86"/>
                    <a:pt x="12" y="85"/>
                  </a:cubicBezTo>
                  <a:cubicBezTo>
                    <a:pt x="11" y="85"/>
                    <a:pt x="11" y="84"/>
                    <a:pt x="10" y="84"/>
                  </a:cubicBezTo>
                  <a:cubicBezTo>
                    <a:pt x="9" y="84"/>
                    <a:pt x="9" y="83"/>
                    <a:pt x="8" y="83"/>
                  </a:cubicBezTo>
                  <a:cubicBezTo>
                    <a:pt x="8" y="83"/>
                    <a:pt x="7" y="82"/>
                    <a:pt x="7" y="82"/>
                  </a:cubicBezTo>
                  <a:cubicBezTo>
                    <a:pt x="7" y="81"/>
                    <a:pt x="8" y="81"/>
                    <a:pt x="9" y="81"/>
                  </a:cubicBezTo>
                  <a:cubicBezTo>
                    <a:pt x="9" y="80"/>
                    <a:pt x="10" y="80"/>
                    <a:pt x="11" y="80"/>
                  </a:cubicBezTo>
                  <a:cubicBezTo>
                    <a:pt x="11" y="80"/>
                    <a:pt x="11" y="80"/>
                    <a:pt x="11" y="80"/>
                  </a:cubicBezTo>
                  <a:cubicBezTo>
                    <a:pt x="11" y="81"/>
                    <a:pt x="11" y="81"/>
                    <a:pt x="11" y="81"/>
                  </a:cubicBezTo>
                  <a:cubicBezTo>
                    <a:pt x="11" y="81"/>
                    <a:pt x="11" y="81"/>
                    <a:pt x="12" y="82"/>
                  </a:cubicBezTo>
                  <a:cubicBezTo>
                    <a:pt x="12" y="83"/>
                    <a:pt x="12" y="83"/>
                    <a:pt x="12" y="83"/>
                  </a:cubicBezTo>
                  <a:cubicBezTo>
                    <a:pt x="13" y="83"/>
                    <a:pt x="13" y="83"/>
                    <a:pt x="13" y="83"/>
                  </a:cubicBezTo>
                  <a:cubicBezTo>
                    <a:pt x="12" y="79"/>
                    <a:pt x="12" y="79"/>
                    <a:pt x="12" y="79"/>
                  </a:cubicBezTo>
                  <a:cubicBezTo>
                    <a:pt x="12" y="79"/>
                    <a:pt x="12" y="79"/>
                    <a:pt x="12" y="79"/>
                  </a:cubicBezTo>
                  <a:cubicBezTo>
                    <a:pt x="11" y="79"/>
                    <a:pt x="11" y="79"/>
                    <a:pt x="11" y="79"/>
                  </a:cubicBezTo>
                  <a:cubicBezTo>
                    <a:pt x="11" y="79"/>
                    <a:pt x="11" y="79"/>
                    <a:pt x="11" y="79"/>
                  </a:cubicBezTo>
                  <a:cubicBezTo>
                    <a:pt x="11" y="79"/>
                    <a:pt x="11" y="79"/>
                    <a:pt x="11" y="79"/>
                  </a:cubicBezTo>
                  <a:cubicBezTo>
                    <a:pt x="11" y="78"/>
                    <a:pt x="11" y="78"/>
                    <a:pt x="11" y="78"/>
                  </a:cubicBezTo>
                  <a:cubicBezTo>
                    <a:pt x="11" y="78"/>
                    <a:pt x="11" y="78"/>
                    <a:pt x="11" y="78"/>
                  </a:cubicBezTo>
                  <a:cubicBezTo>
                    <a:pt x="12" y="78"/>
                    <a:pt x="12" y="78"/>
                    <a:pt x="12" y="78"/>
                  </a:cubicBezTo>
                  <a:cubicBezTo>
                    <a:pt x="12" y="77"/>
                    <a:pt x="12" y="77"/>
                    <a:pt x="12" y="77"/>
                  </a:cubicBezTo>
                  <a:cubicBezTo>
                    <a:pt x="12" y="77"/>
                    <a:pt x="12" y="77"/>
                    <a:pt x="12" y="77"/>
                  </a:cubicBezTo>
                  <a:cubicBezTo>
                    <a:pt x="11" y="77"/>
                    <a:pt x="11" y="76"/>
                    <a:pt x="10" y="76"/>
                  </a:cubicBezTo>
                  <a:cubicBezTo>
                    <a:pt x="10" y="75"/>
                    <a:pt x="9" y="75"/>
                    <a:pt x="9" y="75"/>
                  </a:cubicBezTo>
                  <a:cubicBezTo>
                    <a:pt x="9" y="75"/>
                    <a:pt x="9" y="75"/>
                    <a:pt x="9" y="75"/>
                  </a:cubicBezTo>
                  <a:cubicBezTo>
                    <a:pt x="8" y="75"/>
                    <a:pt x="8" y="76"/>
                    <a:pt x="8" y="76"/>
                  </a:cubicBezTo>
                  <a:cubicBezTo>
                    <a:pt x="8" y="76"/>
                    <a:pt x="8" y="76"/>
                    <a:pt x="8" y="76"/>
                  </a:cubicBezTo>
                  <a:cubicBezTo>
                    <a:pt x="8" y="77"/>
                    <a:pt x="8" y="77"/>
                    <a:pt x="8" y="77"/>
                  </a:cubicBezTo>
                  <a:cubicBezTo>
                    <a:pt x="8" y="77"/>
                    <a:pt x="8" y="77"/>
                    <a:pt x="8" y="78"/>
                  </a:cubicBezTo>
                  <a:cubicBezTo>
                    <a:pt x="9" y="78"/>
                    <a:pt x="9" y="79"/>
                    <a:pt x="9" y="79"/>
                  </a:cubicBezTo>
                  <a:cubicBezTo>
                    <a:pt x="8" y="79"/>
                    <a:pt x="8" y="79"/>
                    <a:pt x="8" y="79"/>
                  </a:cubicBezTo>
                  <a:cubicBezTo>
                    <a:pt x="8" y="79"/>
                    <a:pt x="7" y="79"/>
                    <a:pt x="6" y="79"/>
                  </a:cubicBezTo>
                  <a:cubicBezTo>
                    <a:pt x="5" y="79"/>
                    <a:pt x="5" y="79"/>
                    <a:pt x="5" y="79"/>
                  </a:cubicBezTo>
                  <a:cubicBezTo>
                    <a:pt x="4" y="78"/>
                    <a:pt x="4" y="77"/>
                    <a:pt x="5" y="77"/>
                  </a:cubicBezTo>
                  <a:cubicBezTo>
                    <a:pt x="5" y="76"/>
                    <a:pt x="5" y="76"/>
                    <a:pt x="6" y="75"/>
                  </a:cubicBezTo>
                  <a:cubicBezTo>
                    <a:pt x="6" y="74"/>
                    <a:pt x="7" y="74"/>
                    <a:pt x="7" y="73"/>
                  </a:cubicBezTo>
                  <a:cubicBezTo>
                    <a:pt x="8" y="72"/>
                    <a:pt x="8" y="72"/>
                    <a:pt x="8" y="71"/>
                  </a:cubicBezTo>
                  <a:cubicBezTo>
                    <a:pt x="8" y="71"/>
                    <a:pt x="8" y="71"/>
                    <a:pt x="8" y="71"/>
                  </a:cubicBezTo>
                  <a:cubicBezTo>
                    <a:pt x="8" y="70"/>
                    <a:pt x="8" y="70"/>
                    <a:pt x="8" y="70"/>
                  </a:cubicBezTo>
                  <a:cubicBezTo>
                    <a:pt x="9" y="69"/>
                    <a:pt x="9" y="69"/>
                    <a:pt x="9" y="69"/>
                  </a:cubicBezTo>
                  <a:cubicBezTo>
                    <a:pt x="9" y="69"/>
                    <a:pt x="9" y="69"/>
                    <a:pt x="9" y="69"/>
                  </a:cubicBezTo>
                  <a:cubicBezTo>
                    <a:pt x="10" y="68"/>
                    <a:pt x="10" y="68"/>
                    <a:pt x="10" y="68"/>
                  </a:cubicBezTo>
                  <a:cubicBezTo>
                    <a:pt x="9" y="65"/>
                    <a:pt x="9" y="65"/>
                    <a:pt x="9" y="65"/>
                  </a:cubicBezTo>
                  <a:cubicBezTo>
                    <a:pt x="10" y="64"/>
                    <a:pt x="10" y="64"/>
                    <a:pt x="11" y="64"/>
                  </a:cubicBezTo>
                  <a:cubicBezTo>
                    <a:pt x="11" y="64"/>
                    <a:pt x="11" y="63"/>
                    <a:pt x="11" y="63"/>
                  </a:cubicBezTo>
                  <a:cubicBezTo>
                    <a:pt x="11" y="62"/>
                    <a:pt x="11" y="62"/>
                    <a:pt x="11" y="62"/>
                  </a:cubicBezTo>
                  <a:cubicBezTo>
                    <a:pt x="11" y="62"/>
                    <a:pt x="11" y="62"/>
                    <a:pt x="11" y="62"/>
                  </a:cubicBezTo>
                  <a:cubicBezTo>
                    <a:pt x="10" y="63"/>
                    <a:pt x="10" y="63"/>
                    <a:pt x="9" y="63"/>
                  </a:cubicBezTo>
                  <a:cubicBezTo>
                    <a:pt x="8" y="64"/>
                    <a:pt x="8" y="64"/>
                    <a:pt x="7" y="64"/>
                  </a:cubicBezTo>
                  <a:cubicBezTo>
                    <a:pt x="7" y="64"/>
                    <a:pt x="7" y="64"/>
                    <a:pt x="7" y="64"/>
                  </a:cubicBezTo>
                  <a:cubicBezTo>
                    <a:pt x="7" y="64"/>
                    <a:pt x="7" y="64"/>
                    <a:pt x="7" y="64"/>
                  </a:cubicBezTo>
                  <a:cubicBezTo>
                    <a:pt x="7" y="64"/>
                    <a:pt x="7" y="63"/>
                    <a:pt x="8" y="62"/>
                  </a:cubicBezTo>
                  <a:cubicBezTo>
                    <a:pt x="8" y="62"/>
                    <a:pt x="9" y="61"/>
                    <a:pt x="9" y="61"/>
                  </a:cubicBezTo>
                  <a:cubicBezTo>
                    <a:pt x="9" y="61"/>
                    <a:pt x="9" y="61"/>
                    <a:pt x="10" y="60"/>
                  </a:cubicBezTo>
                  <a:cubicBezTo>
                    <a:pt x="11" y="60"/>
                    <a:pt x="11" y="60"/>
                    <a:pt x="11" y="60"/>
                  </a:cubicBezTo>
                  <a:cubicBezTo>
                    <a:pt x="11" y="59"/>
                    <a:pt x="11" y="59"/>
                    <a:pt x="11" y="59"/>
                  </a:cubicBezTo>
                  <a:cubicBezTo>
                    <a:pt x="11" y="59"/>
                    <a:pt x="11" y="59"/>
                    <a:pt x="11" y="59"/>
                  </a:cubicBezTo>
                  <a:cubicBezTo>
                    <a:pt x="11" y="59"/>
                    <a:pt x="11" y="59"/>
                    <a:pt x="11" y="59"/>
                  </a:cubicBezTo>
                  <a:cubicBezTo>
                    <a:pt x="11" y="59"/>
                    <a:pt x="11" y="59"/>
                    <a:pt x="11" y="59"/>
                  </a:cubicBezTo>
                  <a:cubicBezTo>
                    <a:pt x="11" y="58"/>
                    <a:pt x="11" y="58"/>
                    <a:pt x="11" y="58"/>
                  </a:cubicBezTo>
                  <a:cubicBezTo>
                    <a:pt x="10" y="59"/>
                    <a:pt x="10" y="60"/>
                    <a:pt x="9" y="60"/>
                  </a:cubicBezTo>
                  <a:cubicBezTo>
                    <a:pt x="8" y="60"/>
                    <a:pt x="7" y="61"/>
                    <a:pt x="7" y="61"/>
                  </a:cubicBezTo>
                  <a:cubicBezTo>
                    <a:pt x="7" y="60"/>
                    <a:pt x="7" y="60"/>
                    <a:pt x="7" y="59"/>
                  </a:cubicBezTo>
                  <a:cubicBezTo>
                    <a:pt x="8" y="58"/>
                    <a:pt x="8" y="58"/>
                    <a:pt x="8" y="58"/>
                  </a:cubicBezTo>
                  <a:cubicBezTo>
                    <a:pt x="9" y="57"/>
                    <a:pt x="9" y="57"/>
                    <a:pt x="9" y="57"/>
                  </a:cubicBezTo>
                  <a:cubicBezTo>
                    <a:pt x="9" y="57"/>
                    <a:pt x="9" y="57"/>
                    <a:pt x="9" y="56"/>
                  </a:cubicBezTo>
                  <a:cubicBezTo>
                    <a:pt x="9" y="56"/>
                    <a:pt x="9" y="55"/>
                    <a:pt x="7" y="54"/>
                  </a:cubicBezTo>
                  <a:cubicBezTo>
                    <a:pt x="6" y="54"/>
                    <a:pt x="5" y="53"/>
                    <a:pt x="5" y="53"/>
                  </a:cubicBezTo>
                  <a:cubicBezTo>
                    <a:pt x="2" y="54"/>
                    <a:pt x="2" y="54"/>
                    <a:pt x="2" y="54"/>
                  </a:cubicBezTo>
                  <a:cubicBezTo>
                    <a:pt x="2" y="53"/>
                    <a:pt x="2" y="53"/>
                    <a:pt x="2" y="53"/>
                  </a:cubicBezTo>
                  <a:cubicBezTo>
                    <a:pt x="2" y="52"/>
                    <a:pt x="2" y="52"/>
                    <a:pt x="2" y="52"/>
                  </a:cubicBezTo>
                  <a:cubicBezTo>
                    <a:pt x="1" y="52"/>
                    <a:pt x="1" y="52"/>
                    <a:pt x="1" y="51"/>
                  </a:cubicBezTo>
                  <a:cubicBezTo>
                    <a:pt x="1" y="50"/>
                    <a:pt x="1" y="50"/>
                    <a:pt x="1" y="49"/>
                  </a:cubicBezTo>
                  <a:cubicBezTo>
                    <a:pt x="1" y="49"/>
                    <a:pt x="1" y="49"/>
                    <a:pt x="1" y="49"/>
                  </a:cubicBezTo>
                  <a:cubicBezTo>
                    <a:pt x="1" y="48"/>
                    <a:pt x="0" y="48"/>
                    <a:pt x="0" y="48"/>
                  </a:cubicBezTo>
                  <a:cubicBezTo>
                    <a:pt x="0" y="47"/>
                    <a:pt x="0" y="47"/>
                    <a:pt x="0" y="47"/>
                  </a:cubicBezTo>
                  <a:cubicBezTo>
                    <a:pt x="0" y="46"/>
                    <a:pt x="0" y="46"/>
                    <a:pt x="0" y="46"/>
                  </a:cubicBezTo>
                  <a:cubicBezTo>
                    <a:pt x="0" y="46"/>
                    <a:pt x="0" y="46"/>
                    <a:pt x="0" y="46"/>
                  </a:cubicBezTo>
                  <a:cubicBezTo>
                    <a:pt x="1" y="47"/>
                    <a:pt x="1" y="47"/>
                    <a:pt x="1" y="47"/>
                  </a:cubicBezTo>
                  <a:cubicBezTo>
                    <a:pt x="1" y="47"/>
                    <a:pt x="1" y="47"/>
                    <a:pt x="2" y="48"/>
                  </a:cubicBezTo>
                  <a:cubicBezTo>
                    <a:pt x="2" y="49"/>
                    <a:pt x="2" y="50"/>
                    <a:pt x="2" y="50"/>
                  </a:cubicBezTo>
                  <a:cubicBezTo>
                    <a:pt x="3" y="50"/>
                    <a:pt x="3" y="50"/>
                    <a:pt x="3" y="50"/>
                  </a:cubicBezTo>
                  <a:cubicBezTo>
                    <a:pt x="3" y="50"/>
                    <a:pt x="3" y="50"/>
                    <a:pt x="3" y="50"/>
                  </a:cubicBezTo>
                  <a:cubicBezTo>
                    <a:pt x="3" y="50"/>
                    <a:pt x="3" y="50"/>
                    <a:pt x="4" y="49"/>
                  </a:cubicBezTo>
                  <a:cubicBezTo>
                    <a:pt x="4" y="49"/>
                    <a:pt x="5" y="49"/>
                    <a:pt x="5" y="49"/>
                  </a:cubicBezTo>
                  <a:cubicBezTo>
                    <a:pt x="4" y="48"/>
                    <a:pt x="4" y="48"/>
                    <a:pt x="4" y="48"/>
                  </a:cubicBezTo>
                  <a:cubicBezTo>
                    <a:pt x="3" y="47"/>
                    <a:pt x="3" y="47"/>
                    <a:pt x="3" y="47"/>
                  </a:cubicBezTo>
                  <a:cubicBezTo>
                    <a:pt x="3" y="47"/>
                    <a:pt x="3" y="47"/>
                    <a:pt x="3" y="47"/>
                  </a:cubicBezTo>
                  <a:cubicBezTo>
                    <a:pt x="3" y="47"/>
                    <a:pt x="3" y="47"/>
                    <a:pt x="3" y="47"/>
                  </a:cubicBezTo>
                  <a:cubicBezTo>
                    <a:pt x="3" y="47"/>
                    <a:pt x="3" y="46"/>
                    <a:pt x="3" y="46"/>
                  </a:cubicBezTo>
                  <a:cubicBezTo>
                    <a:pt x="3" y="45"/>
                    <a:pt x="4" y="45"/>
                    <a:pt x="4" y="44"/>
                  </a:cubicBezTo>
                  <a:cubicBezTo>
                    <a:pt x="4" y="45"/>
                    <a:pt x="4" y="45"/>
                    <a:pt x="4" y="45"/>
                  </a:cubicBezTo>
                  <a:cubicBezTo>
                    <a:pt x="4" y="45"/>
                    <a:pt x="4" y="45"/>
                    <a:pt x="4" y="45"/>
                  </a:cubicBezTo>
                  <a:cubicBezTo>
                    <a:pt x="4" y="45"/>
                    <a:pt x="4" y="45"/>
                    <a:pt x="4" y="45"/>
                  </a:cubicBezTo>
                  <a:cubicBezTo>
                    <a:pt x="5" y="46"/>
                    <a:pt x="5" y="46"/>
                    <a:pt x="5" y="46"/>
                  </a:cubicBezTo>
                  <a:cubicBezTo>
                    <a:pt x="5" y="46"/>
                    <a:pt x="5" y="46"/>
                    <a:pt x="6" y="46"/>
                  </a:cubicBezTo>
                  <a:cubicBezTo>
                    <a:pt x="6" y="46"/>
                    <a:pt x="7" y="45"/>
                    <a:pt x="7" y="45"/>
                  </a:cubicBezTo>
                  <a:cubicBezTo>
                    <a:pt x="7" y="45"/>
                    <a:pt x="7" y="45"/>
                    <a:pt x="6" y="44"/>
                  </a:cubicBezTo>
                  <a:cubicBezTo>
                    <a:pt x="6" y="43"/>
                    <a:pt x="6" y="43"/>
                    <a:pt x="6" y="42"/>
                  </a:cubicBezTo>
                  <a:cubicBezTo>
                    <a:pt x="6" y="42"/>
                    <a:pt x="6" y="42"/>
                    <a:pt x="7" y="42"/>
                  </a:cubicBezTo>
                  <a:cubicBezTo>
                    <a:pt x="7" y="42"/>
                    <a:pt x="7" y="42"/>
                    <a:pt x="7" y="42"/>
                  </a:cubicBezTo>
                  <a:cubicBezTo>
                    <a:pt x="7" y="42"/>
                    <a:pt x="8" y="42"/>
                    <a:pt x="8" y="42"/>
                  </a:cubicBezTo>
                  <a:cubicBezTo>
                    <a:pt x="8" y="40"/>
                    <a:pt x="8" y="40"/>
                    <a:pt x="8" y="40"/>
                  </a:cubicBezTo>
                  <a:cubicBezTo>
                    <a:pt x="1" y="40"/>
                    <a:pt x="1" y="40"/>
                    <a:pt x="1" y="40"/>
                  </a:cubicBezTo>
                  <a:cubicBezTo>
                    <a:pt x="1" y="40"/>
                    <a:pt x="1" y="40"/>
                    <a:pt x="1" y="40"/>
                  </a:cubicBezTo>
                  <a:cubicBezTo>
                    <a:pt x="1" y="39"/>
                    <a:pt x="1" y="39"/>
                    <a:pt x="1" y="39"/>
                  </a:cubicBezTo>
                  <a:cubicBezTo>
                    <a:pt x="2" y="39"/>
                    <a:pt x="2" y="38"/>
                    <a:pt x="2" y="38"/>
                  </a:cubicBezTo>
                  <a:cubicBezTo>
                    <a:pt x="2" y="37"/>
                    <a:pt x="2" y="37"/>
                    <a:pt x="3" y="37"/>
                  </a:cubicBezTo>
                  <a:cubicBezTo>
                    <a:pt x="3" y="37"/>
                    <a:pt x="2" y="36"/>
                    <a:pt x="2" y="35"/>
                  </a:cubicBezTo>
                  <a:cubicBezTo>
                    <a:pt x="2" y="34"/>
                    <a:pt x="2" y="34"/>
                    <a:pt x="2" y="34"/>
                  </a:cubicBezTo>
                  <a:cubicBezTo>
                    <a:pt x="2" y="33"/>
                    <a:pt x="2" y="33"/>
                    <a:pt x="3" y="33"/>
                  </a:cubicBezTo>
                  <a:cubicBezTo>
                    <a:pt x="3" y="33"/>
                    <a:pt x="3" y="34"/>
                    <a:pt x="3" y="34"/>
                  </a:cubicBezTo>
                  <a:cubicBezTo>
                    <a:pt x="3" y="35"/>
                    <a:pt x="3" y="35"/>
                    <a:pt x="3" y="35"/>
                  </a:cubicBezTo>
                  <a:cubicBezTo>
                    <a:pt x="6" y="33"/>
                    <a:pt x="6" y="33"/>
                    <a:pt x="6" y="33"/>
                  </a:cubicBezTo>
                  <a:cubicBezTo>
                    <a:pt x="5" y="32"/>
                    <a:pt x="4" y="32"/>
                    <a:pt x="3" y="32"/>
                  </a:cubicBezTo>
                  <a:cubicBezTo>
                    <a:pt x="3" y="31"/>
                    <a:pt x="2" y="31"/>
                    <a:pt x="1" y="32"/>
                  </a:cubicBezTo>
                  <a:cubicBezTo>
                    <a:pt x="1" y="31"/>
                    <a:pt x="1" y="31"/>
                    <a:pt x="1" y="31"/>
                  </a:cubicBezTo>
                  <a:cubicBezTo>
                    <a:pt x="1" y="31"/>
                    <a:pt x="1" y="31"/>
                    <a:pt x="2" y="30"/>
                  </a:cubicBezTo>
                  <a:cubicBezTo>
                    <a:pt x="2" y="30"/>
                    <a:pt x="2" y="30"/>
                    <a:pt x="3" y="30"/>
                  </a:cubicBezTo>
                  <a:cubicBezTo>
                    <a:pt x="3" y="30"/>
                    <a:pt x="3" y="30"/>
                    <a:pt x="4" y="30"/>
                  </a:cubicBezTo>
                  <a:cubicBezTo>
                    <a:pt x="5" y="30"/>
                    <a:pt x="5" y="30"/>
                    <a:pt x="5" y="30"/>
                  </a:cubicBezTo>
                  <a:cubicBezTo>
                    <a:pt x="5" y="30"/>
                    <a:pt x="5" y="29"/>
                    <a:pt x="6" y="29"/>
                  </a:cubicBezTo>
                  <a:cubicBezTo>
                    <a:pt x="6" y="28"/>
                    <a:pt x="6" y="28"/>
                    <a:pt x="6" y="27"/>
                  </a:cubicBezTo>
                  <a:cubicBezTo>
                    <a:pt x="6" y="27"/>
                    <a:pt x="6" y="27"/>
                    <a:pt x="6" y="27"/>
                  </a:cubicBezTo>
                  <a:cubicBezTo>
                    <a:pt x="6" y="27"/>
                    <a:pt x="6" y="27"/>
                    <a:pt x="6" y="27"/>
                  </a:cubicBezTo>
                  <a:cubicBezTo>
                    <a:pt x="6" y="26"/>
                    <a:pt x="6" y="26"/>
                    <a:pt x="6" y="26"/>
                  </a:cubicBezTo>
                  <a:cubicBezTo>
                    <a:pt x="5" y="26"/>
                    <a:pt x="5" y="26"/>
                    <a:pt x="5" y="26"/>
                  </a:cubicBezTo>
                  <a:cubicBezTo>
                    <a:pt x="5" y="26"/>
                    <a:pt x="5" y="26"/>
                    <a:pt x="4" y="25"/>
                  </a:cubicBezTo>
                  <a:cubicBezTo>
                    <a:pt x="4" y="24"/>
                    <a:pt x="4" y="24"/>
                    <a:pt x="4" y="23"/>
                  </a:cubicBezTo>
                  <a:cubicBezTo>
                    <a:pt x="4" y="23"/>
                    <a:pt x="4" y="23"/>
                    <a:pt x="5" y="23"/>
                  </a:cubicBezTo>
                  <a:cubicBezTo>
                    <a:pt x="5" y="22"/>
                    <a:pt x="5" y="22"/>
                    <a:pt x="5" y="22"/>
                  </a:cubicBezTo>
                  <a:cubicBezTo>
                    <a:pt x="5" y="22"/>
                    <a:pt x="5" y="22"/>
                    <a:pt x="5" y="22"/>
                  </a:cubicBezTo>
                  <a:cubicBezTo>
                    <a:pt x="5" y="21"/>
                    <a:pt x="5" y="21"/>
                    <a:pt x="5" y="21"/>
                  </a:cubicBezTo>
                  <a:cubicBezTo>
                    <a:pt x="5" y="21"/>
                    <a:pt x="5" y="21"/>
                    <a:pt x="5" y="21"/>
                  </a:cubicBezTo>
                  <a:cubicBezTo>
                    <a:pt x="5" y="21"/>
                    <a:pt x="5" y="21"/>
                    <a:pt x="5" y="21"/>
                  </a:cubicBezTo>
                  <a:cubicBezTo>
                    <a:pt x="5" y="21"/>
                    <a:pt x="5" y="21"/>
                    <a:pt x="5" y="21"/>
                  </a:cubicBezTo>
                  <a:cubicBezTo>
                    <a:pt x="5" y="20"/>
                    <a:pt x="5" y="20"/>
                    <a:pt x="5" y="20"/>
                  </a:cubicBezTo>
                  <a:cubicBezTo>
                    <a:pt x="5" y="20"/>
                    <a:pt x="5" y="20"/>
                    <a:pt x="4" y="19"/>
                  </a:cubicBezTo>
                  <a:cubicBezTo>
                    <a:pt x="4" y="19"/>
                    <a:pt x="4" y="18"/>
                    <a:pt x="4" y="18"/>
                  </a:cubicBezTo>
                  <a:cubicBezTo>
                    <a:pt x="3" y="18"/>
                    <a:pt x="3" y="18"/>
                    <a:pt x="3" y="17"/>
                  </a:cubicBezTo>
                  <a:cubicBezTo>
                    <a:pt x="3" y="17"/>
                    <a:pt x="3" y="16"/>
                    <a:pt x="3" y="16"/>
                  </a:cubicBezTo>
                  <a:cubicBezTo>
                    <a:pt x="3" y="16"/>
                    <a:pt x="3" y="16"/>
                    <a:pt x="3" y="16"/>
                  </a:cubicBezTo>
                  <a:cubicBezTo>
                    <a:pt x="3" y="16"/>
                    <a:pt x="3" y="16"/>
                    <a:pt x="3" y="16"/>
                  </a:cubicBezTo>
                  <a:cubicBezTo>
                    <a:pt x="3" y="15"/>
                    <a:pt x="2" y="15"/>
                    <a:pt x="2" y="14"/>
                  </a:cubicBezTo>
                  <a:cubicBezTo>
                    <a:pt x="2" y="13"/>
                    <a:pt x="2" y="13"/>
                    <a:pt x="2" y="13"/>
                  </a:cubicBezTo>
                  <a:cubicBezTo>
                    <a:pt x="3" y="13"/>
                    <a:pt x="3" y="13"/>
                    <a:pt x="3" y="13"/>
                  </a:cubicBezTo>
                  <a:cubicBezTo>
                    <a:pt x="3" y="12"/>
                    <a:pt x="3" y="12"/>
                    <a:pt x="3" y="11"/>
                  </a:cubicBezTo>
                  <a:cubicBezTo>
                    <a:pt x="3" y="11"/>
                    <a:pt x="2" y="10"/>
                    <a:pt x="2" y="10"/>
                  </a:cubicBezTo>
                  <a:cubicBezTo>
                    <a:pt x="2" y="8"/>
                    <a:pt x="3" y="7"/>
                    <a:pt x="5" y="6"/>
                  </a:cubicBezTo>
                  <a:cubicBezTo>
                    <a:pt x="6" y="6"/>
                    <a:pt x="6" y="7"/>
                    <a:pt x="7" y="7"/>
                  </a:cubicBezTo>
                  <a:cubicBezTo>
                    <a:pt x="7" y="8"/>
                    <a:pt x="8" y="8"/>
                    <a:pt x="8" y="9"/>
                  </a:cubicBezTo>
                  <a:cubicBezTo>
                    <a:pt x="9" y="8"/>
                    <a:pt x="9" y="8"/>
                    <a:pt x="9" y="8"/>
                  </a:cubicBezTo>
                  <a:cubicBezTo>
                    <a:pt x="8" y="4"/>
                    <a:pt x="8" y="4"/>
                    <a:pt x="8" y="4"/>
                  </a:cubicBezTo>
                  <a:cubicBezTo>
                    <a:pt x="8" y="3"/>
                    <a:pt x="8" y="3"/>
                    <a:pt x="8" y="3"/>
                  </a:cubicBezTo>
                  <a:cubicBezTo>
                    <a:pt x="8" y="2"/>
                    <a:pt x="8" y="2"/>
                    <a:pt x="9" y="2"/>
                  </a:cubicBezTo>
                  <a:cubicBezTo>
                    <a:pt x="9" y="2"/>
                    <a:pt x="9" y="2"/>
                    <a:pt x="10" y="2"/>
                  </a:cubicBezTo>
                  <a:cubicBezTo>
                    <a:pt x="11" y="2"/>
                    <a:pt x="12" y="1"/>
                    <a:pt x="12" y="1"/>
                  </a:cubicBezTo>
                  <a:cubicBezTo>
                    <a:pt x="12" y="1"/>
                    <a:pt x="12" y="1"/>
                    <a:pt x="12" y="1"/>
                  </a:cubicBezTo>
                  <a:cubicBezTo>
                    <a:pt x="13" y="1"/>
                    <a:pt x="13" y="1"/>
                    <a:pt x="13" y="1"/>
                  </a:cubicBezTo>
                  <a:cubicBezTo>
                    <a:pt x="13" y="0"/>
                    <a:pt x="13" y="0"/>
                    <a:pt x="13" y="0"/>
                  </a:cubicBezTo>
                  <a:cubicBezTo>
                    <a:pt x="14" y="0"/>
                    <a:pt x="14" y="0"/>
                    <a:pt x="14" y="0"/>
                  </a:cubicBezTo>
                  <a:cubicBezTo>
                    <a:pt x="15" y="0"/>
                    <a:pt x="15" y="0"/>
                    <a:pt x="15" y="0"/>
                  </a:cubicBezTo>
                  <a:cubicBezTo>
                    <a:pt x="15" y="3"/>
                    <a:pt x="15" y="3"/>
                    <a:pt x="15" y="3"/>
                  </a:cubicBezTo>
                  <a:cubicBezTo>
                    <a:pt x="15" y="3"/>
                    <a:pt x="16" y="3"/>
                    <a:pt x="16" y="4"/>
                  </a:cubicBezTo>
                  <a:cubicBezTo>
                    <a:pt x="16" y="4"/>
                    <a:pt x="17" y="4"/>
                    <a:pt x="17" y="4"/>
                  </a:cubicBezTo>
                  <a:cubicBezTo>
                    <a:pt x="17" y="4"/>
                    <a:pt x="17" y="5"/>
                    <a:pt x="17" y="6"/>
                  </a:cubicBezTo>
                  <a:cubicBezTo>
                    <a:pt x="18" y="6"/>
                    <a:pt x="18" y="7"/>
                    <a:pt x="18" y="7"/>
                  </a:cubicBezTo>
                  <a:cubicBezTo>
                    <a:pt x="18" y="7"/>
                    <a:pt x="18" y="7"/>
                    <a:pt x="18" y="7"/>
                  </a:cubicBezTo>
                  <a:cubicBezTo>
                    <a:pt x="19" y="8"/>
                    <a:pt x="19" y="8"/>
                    <a:pt x="19" y="8"/>
                  </a:cubicBezTo>
                  <a:cubicBezTo>
                    <a:pt x="18" y="8"/>
                    <a:pt x="18" y="8"/>
                    <a:pt x="18" y="8"/>
                  </a:cubicBezTo>
                  <a:cubicBezTo>
                    <a:pt x="17" y="8"/>
                    <a:pt x="17" y="9"/>
                    <a:pt x="17" y="9"/>
                  </a:cubicBezTo>
                  <a:cubicBezTo>
                    <a:pt x="17" y="9"/>
                    <a:pt x="17" y="9"/>
                    <a:pt x="17" y="10"/>
                  </a:cubicBezTo>
                  <a:cubicBezTo>
                    <a:pt x="17" y="10"/>
                    <a:pt x="18" y="10"/>
                    <a:pt x="18" y="11"/>
                  </a:cubicBezTo>
                  <a:cubicBezTo>
                    <a:pt x="18" y="11"/>
                    <a:pt x="18" y="11"/>
                    <a:pt x="18" y="12"/>
                  </a:cubicBezTo>
                  <a:cubicBezTo>
                    <a:pt x="18" y="13"/>
                    <a:pt x="18" y="13"/>
                    <a:pt x="18" y="14"/>
                  </a:cubicBezTo>
                  <a:cubicBezTo>
                    <a:pt x="18" y="15"/>
                    <a:pt x="19" y="15"/>
                    <a:pt x="19" y="16"/>
                  </a:cubicBezTo>
                  <a:cubicBezTo>
                    <a:pt x="19" y="17"/>
                    <a:pt x="19" y="17"/>
                    <a:pt x="19" y="17"/>
                  </a:cubicBezTo>
                  <a:cubicBezTo>
                    <a:pt x="19" y="18"/>
                    <a:pt x="19" y="19"/>
                    <a:pt x="18" y="19"/>
                  </a:cubicBezTo>
                  <a:cubicBezTo>
                    <a:pt x="18" y="20"/>
                    <a:pt x="18" y="21"/>
                    <a:pt x="18" y="22"/>
                  </a:cubicBezTo>
                  <a:cubicBezTo>
                    <a:pt x="18" y="22"/>
                    <a:pt x="18" y="22"/>
                    <a:pt x="18" y="22"/>
                  </a:cubicBezTo>
                  <a:cubicBezTo>
                    <a:pt x="19" y="22"/>
                    <a:pt x="19" y="22"/>
                    <a:pt x="19" y="22"/>
                  </a:cubicBezTo>
                  <a:cubicBezTo>
                    <a:pt x="19" y="22"/>
                    <a:pt x="19" y="22"/>
                    <a:pt x="19" y="22"/>
                  </a:cubicBezTo>
                  <a:cubicBezTo>
                    <a:pt x="19" y="21"/>
                    <a:pt x="19" y="21"/>
                    <a:pt x="19" y="21"/>
                  </a:cubicBezTo>
                  <a:cubicBezTo>
                    <a:pt x="20" y="22"/>
                    <a:pt x="20" y="22"/>
                    <a:pt x="20" y="22"/>
                  </a:cubicBezTo>
                  <a:cubicBezTo>
                    <a:pt x="20" y="23"/>
                    <a:pt x="20" y="23"/>
                    <a:pt x="20" y="23"/>
                  </a:cubicBezTo>
                  <a:cubicBezTo>
                    <a:pt x="20" y="23"/>
                    <a:pt x="20" y="23"/>
                    <a:pt x="20" y="23"/>
                  </a:cubicBezTo>
                  <a:cubicBezTo>
                    <a:pt x="20" y="24"/>
                    <a:pt x="20" y="24"/>
                    <a:pt x="20" y="24"/>
                  </a:cubicBezTo>
                  <a:cubicBezTo>
                    <a:pt x="20" y="25"/>
                    <a:pt x="20" y="25"/>
                    <a:pt x="20" y="25"/>
                  </a:cubicBezTo>
                  <a:cubicBezTo>
                    <a:pt x="20" y="25"/>
                    <a:pt x="20" y="25"/>
                    <a:pt x="20" y="25"/>
                  </a:cubicBezTo>
                  <a:cubicBezTo>
                    <a:pt x="20" y="25"/>
                    <a:pt x="20" y="26"/>
                    <a:pt x="20" y="26"/>
                  </a:cubicBezTo>
                  <a:cubicBezTo>
                    <a:pt x="20" y="27"/>
                    <a:pt x="20" y="27"/>
                    <a:pt x="20" y="28"/>
                  </a:cubicBezTo>
                  <a:cubicBezTo>
                    <a:pt x="20" y="29"/>
                    <a:pt x="20" y="29"/>
                    <a:pt x="20" y="30"/>
                  </a:cubicBezTo>
                  <a:cubicBezTo>
                    <a:pt x="20" y="30"/>
                    <a:pt x="20" y="30"/>
                    <a:pt x="20" y="31"/>
                  </a:cubicBezTo>
                  <a:cubicBezTo>
                    <a:pt x="20" y="34"/>
                    <a:pt x="20" y="34"/>
                    <a:pt x="20" y="34"/>
                  </a:cubicBezTo>
                  <a:cubicBezTo>
                    <a:pt x="20" y="35"/>
                    <a:pt x="20" y="35"/>
                    <a:pt x="20" y="35"/>
                  </a:cubicBezTo>
                  <a:cubicBezTo>
                    <a:pt x="20" y="36"/>
                    <a:pt x="20" y="36"/>
                    <a:pt x="20" y="36"/>
                  </a:cubicBezTo>
                  <a:cubicBezTo>
                    <a:pt x="20" y="37"/>
                    <a:pt x="20" y="37"/>
                    <a:pt x="20" y="37"/>
                  </a:cubicBezTo>
                  <a:cubicBezTo>
                    <a:pt x="19" y="38"/>
                    <a:pt x="19" y="38"/>
                    <a:pt x="19" y="38"/>
                  </a:cubicBezTo>
                  <a:cubicBezTo>
                    <a:pt x="20" y="41"/>
                    <a:pt x="20" y="41"/>
                    <a:pt x="20" y="41"/>
                  </a:cubicBezTo>
                  <a:cubicBezTo>
                    <a:pt x="20" y="44"/>
                    <a:pt x="20" y="44"/>
                    <a:pt x="20" y="44"/>
                  </a:cubicBezTo>
                  <a:cubicBezTo>
                    <a:pt x="21" y="44"/>
                    <a:pt x="21" y="44"/>
                    <a:pt x="21" y="44"/>
                  </a:cubicBezTo>
                  <a:cubicBezTo>
                    <a:pt x="22" y="49"/>
                    <a:pt x="22" y="49"/>
                    <a:pt x="22" y="49"/>
                  </a:cubicBezTo>
                  <a:cubicBezTo>
                    <a:pt x="21" y="49"/>
                    <a:pt x="21" y="49"/>
                    <a:pt x="21" y="50"/>
                  </a:cubicBezTo>
                  <a:cubicBezTo>
                    <a:pt x="21" y="51"/>
                    <a:pt x="21" y="52"/>
                    <a:pt x="21" y="52"/>
                  </a:cubicBezTo>
                  <a:cubicBezTo>
                    <a:pt x="21" y="53"/>
                    <a:pt x="21" y="54"/>
                    <a:pt x="22" y="55"/>
                  </a:cubicBezTo>
                  <a:cubicBezTo>
                    <a:pt x="22" y="56"/>
                    <a:pt x="23" y="57"/>
                    <a:pt x="23" y="58"/>
                  </a:cubicBezTo>
                  <a:cubicBezTo>
                    <a:pt x="23" y="61"/>
                    <a:pt x="23" y="61"/>
                    <a:pt x="23" y="61"/>
                  </a:cubicBezTo>
                  <a:cubicBezTo>
                    <a:pt x="24" y="63"/>
                    <a:pt x="24" y="64"/>
                    <a:pt x="24" y="65"/>
                  </a:cubicBezTo>
                  <a:cubicBezTo>
                    <a:pt x="25" y="66"/>
                    <a:pt x="25" y="67"/>
                    <a:pt x="25" y="68"/>
                  </a:cubicBezTo>
                  <a:cubicBezTo>
                    <a:pt x="25" y="68"/>
                    <a:pt x="25" y="69"/>
                    <a:pt x="25" y="70"/>
                  </a:cubicBezTo>
                  <a:cubicBezTo>
                    <a:pt x="25" y="71"/>
                    <a:pt x="25" y="71"/>
                    <a:pt x="25" y="72"/>
                  </a:cubicBezTo>
                  <a:cubicBezTo>
                    <a:pt x="26" y="74"/>
                    <a:pt x="26" y="74"/>
                    <a:pt x="26" y="74"/>
                  </a:cubicBezTo>
                  <a:cubicBezTo>
                    <a:pt x="26" y="74"/>
                    <a:pt x="26" y="75"/>
                    <a:pt x="26" y="75"/>
                  </a:cubicBezTo>
                  <a:cubicBezTo>
                    <a:pt x="26" y="76"/>
                    <a:pt x="26" y="77"/>
                    <a:pt x="27" y="77"/>
                  </a:cubicBezTo>
                  <a:cubicBezTo>
                    <a:pt x="27" y="78"/>
                    <a:pt x="27" y="79"/>
                    <a:pt x="27" y="79"/>
                  </a:cubicBezTo>
                  <a:cubicBezTo>
                    <a:pt x="27" y="80"/>
                    <a:pt x="28" y="81"/>
                    <a:pt x="28" y="81"/>
                  </a:cubicBezTo>
                  <a:cubicBezTo>
                    <a:pt x="27" y="82"/>
                    <a:pt x="27" y="82"/>
                    <a:pt x="27" y="83"/>
                  </a:cubicBezTo>
                  <a:cubicBezTo>
                    <a:pt x="27" y="84"/>
                    <a:pt x="28" y="84"/>
                    <a:pt x="28" y="85"/>
                  </a:cubicBezTo>
                  <a:cubicBezTo>
                    <a:pt x="29" y="85"/>
                    <a:pt x="30" y="86"/>
                    <a:pt x="30" y="87"/>
                  </a:cubicBezTo>
                  <a:cubicBezTo>
                    <a:pt x="31" y="87"/>
                    <a:pt x="32" y="87"/>
                    <a:pt x="33" y="88"/>
                  </a:cubicBezTo>
                  <a:cubicBezTo>
                    <a:pt x="34" y="88"/>
                    <a:pt x="34" y="88"/>
                    <a:pt x="35" y="88"/>
                  </a:cubicBezTo>
                  <a:cubicBezTo>
                    <a:pt x="45" y="87"/>
                    <a:pt x="45" y="87"/>
                    <a:pt x="45" y="87"/>
                  </a:cubicBezTo>
                  <a:cubicBezTo>
                    <a:pt x="46" y="86"/>
                    <a:pt x="46" y="86"/>
                    <a:pt x="46" y="86"/>
                  </a:cubicBezTo>
                  <a:cubicBezTo>
                    <a:pt x="47" y="86"/>
                    <a:pt x="47" y="86"/>
                    <a:pt x="47" y="86"/>
                  </a:cubicBezTo>
                  <a:cubicBezTo>
                    <a:pt x="47" y="86"/>
                    <a:pt x="47" y="86"/>
                    <a:pt x="48" y="86"/>
                  </a:cubicBezTo>
                  <a:cubicBezTo>
                    <a:pt x="48" y="86"/>
                    <a:pt x="48" y="86"/>
                    <a:pt x="48" y="86"/>
                  </a:cubicBezTo>
                  <a:cubicBezTo>
                    <a:pt x="48" y="87"/>
                    <a:pt x="48" y="87"/>
                    <a:pt x="48" y="87"/>
                  </a:cubicBezTo>
                  <a:cubicBezTo>
                    <a:pt x="48" y="88"/>
                    <a:pt x="48" y="88"/>
                    <a:pt x="48" y="88"/>
                  </a:cubicBezTo>
                  <a:cubicBezTo>
                    <a:pt x="48" y="88"/>
                    <a:pt x="48" y="88"/>
                    <a:pt x="48" y="88"/>
                  </a:cubicBezTo>
                  <a:cubicBezTo>
                    <a:pt x="49" y="88"/>
                    <a:pt x="49" y="88"/>
                    <a:pt x="49" y="88"/>
                  </a:cubicBezTo>
                  <a:cubicBezTo>
                    <a:pt x="50" y="88"/>
                    <a:pt x="50" y="87"/>
                    <a:pt x="50" y="87"/>
                  </a:cubicBezTo>
                  <a:cubicBezTo>
                    <a:pt x="51" y="87"/>
                    <a:pt x="51" y="87"/>
                    <a:pt x="51" y="87"/>
                  </a:cubicBezTo>
                  <a:cubicBezTo>
                    <a:pt x="51" y="87"/>
                    <a:pt x="51" y="87"/>
                    <a:pt x="51" y="86"/>
                  </a:cubicBezTo>
                  <a:cubicBezTo>
                    <a:pt x="51" y="86"/>
                    <a:pt x="50" y="86"/>
                    <a:pt x="50" y="85"/>
                  </a:cubicBezTo>
                  <a:cubicBezTo>
                    <a:pt x="51" y="85"/>
                    <a:pt x="51" y="85"/>
                    <a:pt x="51" y="85"/>
                  </a:cubicBezTo>
                  <a:cubicBezTo>
                    <a:pt x="51" y="85"/>
                    <a:pt x="51" y="85"/>
                    <a:pt x="51" y="85"/>
                  </a:cubicBezTo>
                  <a:cubicBezTo>
                    <a:pt x="52" y="84"/>
                    <a:pt x="54" y="84"/>
                    <a:pt x="55" y="83"/>
                  </a:cubicBezTo>
                  <a:cubicBezTo>
                    <a:pt x="56" y="83"/>
                    <a:pt x="57" y="82"/>
                    <a:pt x="59" y="82"/>
                  </a:cubicBezTo>
                  <a:cubicBezTo>
                    <a:pt x="59" y="83"/>
                    <a:pt x="59" y="84"/>
                    <a:pt x="59" y="84"/>
                  </a:cubicBezTo>
                  <a:cubicBezTo>
                    <a:pt x="58" y="85"/>
                    <a:pt x="58" y="85"/>
                    <a:pt x="57" y="86"/>
                  </a:cubicBezTo>
                  <a:cubicBezTo>
                    <a:pt x="57" y="86"/>
                    <a:pt x="56" y="86"/>
                    <a:pt x="56" y="86"/>
                  </a:cubicBezTo>
                  <a:cubicBezTo>
                    <a:pt x="56" y="87"/>
                    <a:pt x="55" y="87"/>
                    <a:pt x="55" y="87"/>
                  </a:cubicBezTo>
                  <a:cubicBezTo>
                    <a:pt x="56" y="88"/>
                    <a:pt x="56" y="88"/>
                    <a:pt x="57" y="88"/>
                  </a:cubicBezTo>
                  <a:cubicBezTo>
                    <a:pt x="57" y="88"/>
                    <a:pt x="58" y="89"/>
                    <a:pt x="58" y="89"/>
                  </a:cubicBezTo>
                  <a:cubicBezTo>
                    <a:pt x="58" y="89"/>
                    <a:pt x="58" y="90"/>
                    <a:pt x="58" y="90"/>
                  </a:cubicBezTo>
                  <a:cubicBezTo>
                    <a:pt x="58" y="91"/>
                    <a:pt x="57" y="91"/>
                    <a:pt x="57" y="91"/>
                  </a:cubicBezTo>
                  <a:cubicBezTo>
                    <a:pt x="56" y="91"/>
                    <a:pt x="56" y="91"/>
                    <a:pt x="56" y="91"/>
                  </a:cubicBezTo>
                  <a:cubicBezTo>
                    <a:pt x="55" y="92"/>
                    <a:pt x="55" y="93"/>
                    <a:pt x="54" y="94"/>
                  </a:cubicBezTo>
                  <a:cubicBezTo>
                    <a:pt x="55" y="98"/>
                    <a:pt x="55" y="98"/>
                    <a:pt x="55" y="98"/>
                  </a:cubicBezTo>
                  <a:cubicBezTo>
                    <a:pt x="54" y="98"/>
                    <a:pt x="54" y="98"/>
                    <a:pt x="54" y="98"/>
                  </a:cubicBezTo>
                  <a:cubicBezTo>
                    <a:pt x="54" y="97"/>
                    <a:pt x="54" y="97"/>
                    <a:pt x="54" y="97"/>
                  </a:cubicBezTo>
                  <a:cubicBezTo>
                    <a:pt x="52" y="97"/>
                    <a:pt x="52" y="97"/>
                    <a:pt x="52" y="97"/>
                  </a:cubicBezTo>
                  <a:cubicBezTo>
                    <a:pt x="52" y="99"/>
                    <a:pt x="52" y="99"/>
                    <a:pt x="52" y="99"/>
                  </a:cubicBezTo>
                  <a:cubicBezTo>
                    <a:pt x="52" y="99"/>
                    <a:pt x="52" y="99"/>
                    <a:pt x="51" y="99"/>
                  </a:cubicBezTo>
                  <a:cubicBezTo>
                    <a:pt x="50" y="99"/>
                    <a:pt x="49" y="100"/>
                    <a:pt x="50" y="101"/>
                  </a:cubicBezTo>
                  <a:cubicBezTo>
                    <a:pt x="49" y="101"/>
                    <a:pt x="48" y="101"/>
                    <a:pt x="48" y="101"/>
                  </a:cubicBezTo>
                  <a:cubicBezTo>
                    <a:pt x="47" y="101"/>
                    <a:pt x="46" y="101"/>
                    <a:pt x="46" y="102"/>
                  </a:cubicBezTo>
                  <a:cubicBezTo>
                    <a:pt x="47" y="102"/>
                    <a:pt x="47" y="102"/>
                    <a:pt x="47" y="102"/>
                  </a:cubicBezTo>
                  <a:cubicBezTo>
                    <a:pt x="47" y="103"/>
                    <a:pt x="47" y="103"/>
                    <a:pt x="47" y="103"/>
                  </a:cubicBezTo>
                  <a:cubicBezTo>
                    <a:pt x="37" y="105"/>
                    <a:pt x="37" y="105"/>
                    <a:pt x="37" y="105"/>
                  </a:cubicBezTo>
                  <a:cubicBezTo>
                    <a:pt x="37" y="104"/>
                    <a:pt x="36" y="104"/>
                    <a:pt x="36" y="104"/>
                  </a:cubicBezTo>
                  <a:cubicBezTo>
                    <a:pt x="35" y="104"/>
                    <a:pt x="35" y="104"/>
                    <a:pt x="35" y="104"/>
                  </a:cubicBezTo>
                  <a:cubicBezTo>
                    <a:pt x="35" y="104"/>
                    <a:pt x="35" y="104"/>
                    <a:pt x="35" y="104"/>
                  </a:cubicBezTo>
                  <a:cubicBezTo>
                    <a:pt x="35" y="104"/>
                    <a:pt x="35" y="104"/>
                    <a:pt x="35" y="104"/>
                  </a:cubicBezTo>
                  <a:cubicBezTo>
                    <a:pt x="35" y="105"/>
                    <a:pt x="35" y="105"/>
                    <a:pt x="35" y="106"/>
                  </a:cubicBezTo>
                  <a:cubicBezTo>
                    <a:pt x="34" y="106"/>
                    <a:pt x="34" y="107"/>
                    <a:pt x="34" y="107"/>
                  </a:cubicBezTo>
                  <a:cubicBezTo>
                    <a:pt x="34" y="107"/>
                    <a:pt x="34" y="107"/>
                    <a:pt x="34" y="107"/>
                  </a:cubicBezTo>
                  <a:cubicBezTo>
                    <a:pt x="34" y="107"/>
                    <a:pt x="34" y="107"/>
                    <a:pt x="34" y="107"/>
                  </a:cubicBezTo>
                  <a:cubicBezTo>
                    <a:pt x="34" y="107"/>
                    <a:pt x="33" y="107"/>
                    <a:pt x="33" y="106"/>
                  </a:cubicBezTo>
                  <a:cubicBezTo>
                    <a:pt x="32" y="106"/>
                    <a:pt x="32" y="105"/>
                    <a:pt x="32" y="106"/>
                  </a:cubicBezTo>
                  <a:cubicBezTo>
                    <a:pt x="31" y="105"/>
                    <a:pt x="31" y="105"/>
                    <a:pt x="30" y="105"/>
                  </a:cubicBezTo>
                  <a:cubicBezTo>
                    <a:pt x="29" y="105"/>
                    <a:pt x="28" y="105"/>
                    <a:pt x="28" y="105"/>
                  </a:cubicBezTo>
                  <a:close/>
                  <a:moveTo>
                    <a:pt x="3" y="7"/>
                  </a:moveTo>
                  <a:cubicBezTo>
                    <a:pt x="3" y="7"/>
                    <a:pt x="3" y="7"/>
                    <a:pt x="3" y="8"/>
                  </a:cubicBezTo>
                  <a:cubicBezTo>
                    <a:pt x="3" y="8"/>
                    <a:pt x="3" y="9"/>
                    <a:pt x="3" y="8"/>
                  </a:cubicBezTo>
                  <a:cubicBezTo>
                    <a:pt x="4" y="8"/>
                    <a:pt x="4" y="8"/>
                    <a:pt x="4" y="8"/>
                  </a:cubicBezTo>
                  <a:cubicBezTo>
                    <a:pt x="4" y="7"/>
                    <a:pt x="4" y="7"/>
                    <a:pt x="3" y="7"/>
                  </a:cubicBezTo>
                  <a:close/>
                  <a:moveTo>
                    <a:pt x="4" y="37"/>
                  </a:moveTo>
                  <a:cubicBezTo>
                    <a:pt x="3" y="37"/>
                    <a:pt x="3" y="37"/>
                    <a:pt x="3" y="37"/>
                  </a:cubicBezTo>
                  <a:cubicBezTo>
                    <a:pt x="4" y="38"/>
                    <a:pt x="4" y="38"/>
                    <a:pt x="4" y="38"/>
                  </a:cubicBezTo>
                  <a:cubicBezTo>
                    <a:pt x="4" y="37"/>
                    <a:pt x="4" y="37"/>
                    <a:pt x="4" y="37"/>
                  </a:cubicBezTo>
                  <a:close/>
                  <a:moveTo>
                    <a:pt x="10" y="71"/>
                  </a:moveTo>
                  <a:cubicBezTo>
                    <a:pt x="10" y="71"/>
                    <a:pt x="10" y="72"/>
                    <a:pt x="10" y="72"/>
                  </a:cubicBezTo>
                  <a:cubicBezTo>
                    <a:pt x="9" y="72"/>
                    <a:pt x="9" y="73"/>
                    <a:pt x="9" y="73"/>
                  </a:cubicBezTo>
                  <a:cubicBezTo>
                    <a:pt x="9" y="73"/>
                    <a:pt x="9" y="73"/>
                    <a:pt x="9" y="73"/>
                  </a:cubicBezTo>
                  <a:cubicBezTo>
                    <a:pt x="10" y="73"/>
                    <a:pt x="10" y="73"/>
                    <a:pt x="10" y="73"/>
                  </a:cubicBezTo>
                  <a:cubicBezTo>
                    <a:pt x="10" y="73"/>
                    <a:pt x="10" y="73"/>
                    <a:pt x="10" y="73"/>
                  </a:cubicBezTo>
                  <a:cubicBezTo>
                    <a:pt x="10" y="72"/>
                    <a:pt x="10" y="72"/>
                    <a:pt x="10" y="72"/>
                  </a:cubicBezTo>
                  <a:lnTo>
                    <a:pt x="10" y="71"/>
                  </a:lnTo>
                  <a:close/>
                  <a:moveTo>
                    <a:pt x="10" y="35"/>
                  </a:moveTo>
                  <a:cubicBezTo>
                    <a:pt x="10" y="36"/>
                    <a:pt x="10" y="36"/>
                    <a:pt x="10" y="36"/>
                  </a:cubicBezTo>
                  <a:cubicBezTo>
                    <a:pt x="10" y="36"/>
                    <a:pt x="10" y="36"/>
                    <a:pt x="10" y="36"/>
                  </a:cubicBezTo>
                  <a:cubicBezTo>
                    <a:pt x="11" y="36"/>
                    <a:pt x="11" y="36"/>
                    <a:pt x="11" y="36"/>
                  </a:cubicBezTo>
                  <a:lnTo>
                    <a:pt x="10" y="35"/>
                  </a:lnTo>
                  <a:close/>
                  <a:moveTo>
                    <a:pt x="11" y="9"/>
                  </a:moveTo>
                  <a:cubicBezTo>
                    <a:pt x="10" y="9"/>
                    <a:pt x="10" y="9"/>
                    <a:pt x="10" y="10"/>
                  </a:cubicBezTo>
                  <a:cubicBezTo>
                    <a:pt x="10" y="11"/>
                    <a:pt x="10" y="11"/>
                    <a:pt x="10" y="11"/>
                  </a:cubicBezTo>
                  <a:cubicBezTo>
                    <a:pt x="11" y="10"/>
                    <a:pt x="11" y="10"/>
                    <a:pt x="11" y="10"/>
                  </a:cubicBezTo>
                  <a:cubicBezTo>
                    <a:pt x="11" y="10"/>
                    <a:pt x="11" y="10"/>
                    <a:pt x="12" y="10"/>
                  </a:cubicBezTo>
                  <a:cubicBezTo>
                    <a:pt x="12" y="10"/>
                    <a:pt x="12" y="10"/>
                    <a:pt x="13" y="10"/>
                  </a:cubicBezTo>
                  <a:cubicBezTo>
                    <a:pt x="12" y="9"/>
                    <a:pt x="12" y="9"/>
                    <a:pt x="12" y="9"/>
                  </a:cubicBezTo>
                  <a:cubicBezTo>
                    <a:pt x="11" y="8"/>
                    <a:pt x="11" y="8"/>
                    <a:pt x="11" y="8"/>
                  </a:cubicBezTo>
                  <a:cubicBezTo>
                    <a:pt x="11" y="8"/>
                    <a:pt x="11" y="8"/>
                    <a:pt x="11" y="8"/>
                  </a:cubicBezTo>
                  <a:lnTo>
                    <a:pt x="11" y="9"/>
                  </a:lnTo>
                  <a:close/>
                  <a:moveTo>
                    <a:pt x="11" y="7"/>
                  </a:moveTo>
                  <a:cubicBezTo>
                    <a:pt x="11" y="7"/>
                    <a:pt x="11" y="7"/>
                    <a:pt x="11" y="7"/>
                  </a:cubicBezTo>
                  <a:cubicBezTo>
                    <a:pt x="10" y="6"/>
                    <a:pt x="10" y="6"/>
                    <a:pt x="10" y="6"/>
                  </a:cubicBezTo>
                  <a:lnTo>
                    <a:pt x="11" y="7"/>
                  </a:lnTo>
                  <a:close/>
                  <a:moveTo>
                    <a:pt x="11" y="5"/>
                  </a:moveTo>
                  <a:cubicBezTo>
                    <a:pt x="11" y="6"/>
                    <a:pt x="12" y="6"/>
                    <a:pt x="12" y="6"/>
                  </a:cubicBezTo>
                  <a:cubicBezTo>
                    <a:pt x="13" y="6"/>
                    <a:pt x="13" y="6"/>
                    <a:pt x="13" y="6"/>
                  </a:cubicBezTo>
                  <a:cubicBezTo>
                    <a:pt x="13" y="7"/>
                    <a:pt x="14" y="8"/>
                    <a:pt x="14" y="8"/>
                  </a:cubicBezTo>
                  <a:cubicBezTo>
                    <a:pt x="14" y="9"/>
                    <a:pt x="14" y="9"/>
                    <a:pt x="15" y="9"/>
                  </a:cubicBezTo>
                  <a:cubicBezTo>
                    <a:pt x="15" y="8"/>
                    <a:pt x="15" y="7"/>
                    <a:pt x="14" y="6"/>
                  </a:cubicBezTo>
                  <a:cubicBezTo>
                    <a:pt x="14" y="5"/>
                    <a:pt x="13" y="5"/>
                    <a:pt x="13" y="4"/>
                  </a:cubicBezTo>
                  <a:cubicBezTo>
                    <a:pt x="12" y="4"/>
                    <a:pt x="12" y="4"/>
                    <a:pt x="12" y="4"/>
                  </a:cubicBezTo>
                  <a:cubicBezTo>
                    <a:pt x="12" y="4"/>
                    <a:pt x="12" y="4"/>
                    <a:pt x="12" y="4"/>
                  </a:cubicBezTo>
                  <a:cubicBezTo>
                    <a:pt x="12" y="4"/>
                    <a:pt x="12" y="4"/>
                    <a:pt x="12" y="4"/>
                  </a:cubicBezTo>
                  <a:cubicBezTo>
                    <a:pt x="12" y="5"/>
                    <a:pt x="12" y="5"/>
                    <a:pt x="12" y="5"/>
                  </a:cubicBezTo>
                  <a:cubicBezTo>
                    <a:pt x="11" y="5"/>
                    <a:pt x="11" y="5"/>
                    <a:pt x="11" y="5"/>
                  </a:cubicBezTo>
                  <a:cubicBezTo>
                    <a:pt x="11" y="5"/>
                    <a:pt x="11" y="5"/>
                    <a:pt x="11" y="5"/>
                  </a:cubicBezTo>
                  <a:cubicBezTo>
                    <a:pt x="11" y="5"/>
                    <a:pt x="11" y="5"/>
                    <a:pt x="11" y="5"/>
                  </a:cubicBezTo>
                  <a:close/>
                  <a:moveTo>
                    <a:pt x="12" y="14"/>
                  </a:moveTo>
                  <a:cubicBezTo>
                    <a:pt x="12" y="14"/>
                    <a:pt x="12" y="14"/>
                    <a:pt x="12" y="14"/>
                  </a:cubicBezTo>
                  <a:cubicBezTo>
                    <a:pt x="12" y="14"/>
                    <a:pt x="12" y="14"/>
                    <a:pt x="12" y="14"/>
                  </a:cubicBezTo>
                  <a:cubicBezTo>
                    <a:pt x="12" y="14"/>
                    <a:pt x="12" y="14"/>
                    <a:pt x="12" y="14"/>
                  </a:cubicBezTo>
                  <a:close/>
                  <a:moveTo>
                    <a:pt x="14" y="93"/>
                  </a:moveTo>
                  <a:cubicBezTo>
                    <a:pt x="13" y="93"/>
                    <a:pt x="13" y="93"/>
                    <a:pt x="13" y="94"/>
                  </a:cubicBezTo>
                  <a:cubicBezTo>
                    <a:pt x="13" y="94"/>
                    <a:pt x="14" y="94"/>
                    <a:pt x="14" y="94"/>
                  </a:cubicBezTo>
                  <a:cubicBezTo>
                    <a:pt x="14" y="94"/>
                    <a:pt x="14" y="94"/>
                    <a:pt x="14" y="93"/>
                  </a:cubicBezTo>
                  <a:cubicBezTo>
                    <a:pt x="14" y="93"/>
                    <a:pt x="14" y="93"/>
                    <a:pt x="14" y="93"/>
                  </a:cubicBezTo>
                  <a:close/>
                  <a:moveTo>
                    <a:pt x="15" y="74"/>
                  </a:moveTo>
                  <a:cubicBezTo>
                    <a:pt x="14" y="74"/>
                    <a:pt x="14" y="74"/>
                    <a:pt x="14" y="74"/>
                  </a:cubicBezTo>
                  <a:cubicBezTo>
                    <a:pt x="14" y="75"/>
                    <a:pt x="15" y="75"/>
                    <a:pt x="15" y="75"/>
                  </a:cubicBezTo>
                  <a:cubicBezTo>
                    <a:pt x="15" y="75"/>
                    <a:pt x="15" y="74"/>
                    <a:pt x="15" y="74"/>
                  </a:cubicBezTo>
                  <a:cubicBezTo>
                    <a:pt x="15" y="74"/>
                    <a:pt x="15" y="73"/>
                    <a:pt x="15" y="74"/>
                  </a:cubicBezTo>
                  <a:close/>
                  <a:moveTo>
                    <a:pt x="15" y="17"/>
                  </a:moveTo>
                  <a:cubicBezTo>
                    <a:pt x="15" y="16"/>
                    <a:pt x="15" y="16"/>
                    <a:pt x="15" y="16"/>
                  </a:cubicBezTo>
                  <a:cubicBezTo>
                    <a:pt x="15" y="16"/>
                    <a:pt x="15" y="16"/>
                    <a:pt x="15" y="16"/>
                  </a:cubicBezTo>
                  <a:lnTo>
                    <a:pt x="15" y="17"/>
                  </a:lnTo>
                  <a:close/>
                  <a:moveTo>
                    <a:pt x="17" y="47"/>
                  </a:moveTo>
                  <a:cubicBezTo>
                    <a:pt x="16" y="47"/>
                    <a:pt x="16" y="47"/>
                    <a:pt x="16" y="47"/>
                  </a:cubicBezTo>
                  <a:cubicBezTo>
                    <a:pt x="16" y="48"/>
                    <a:pt x="16" y="48"/>
                    <a:pt x="16" y="48"/>
                  </a:cubicBezTo>
                  <a:cubicBezTo>
                    <a:pt x="18" y="48"/>
                    <a:pt x="18" y="48"/>
                    <a:pt x="18" y="48"/>
                  </a:cubicBezTo>
                  <a:cubicBezTo>
                    <a:pt x="18" y="48"/>
                    <a:pt x="18" y="47"/>
                    <a:pt x="17" y="47"/>
                  </a:cubicBezTo>
                  <a:cubicBezTo>
                    <a:pt x="17" y="47"/>
                    <a:pt x="17" y="47"/>
                    <a:pt x="17" y="47"/>
                  </a:cubicBezTo>
                  <a:close/>
                  <a:moveTo>
                    <a:pt x="17" y="11"/>
                  </a:moveTo>
                  <a:cubicBezTo>
                    <a:pt x="17" y="11"/>
                    <a:pt x="17" y="11"/>
                    <a:pt x="17" y="11"/>
                  </a:cubicBezTo>
                  <a:cubicBezTo>
                    <a:pt x="17" y="12"/>
                    <a:pt x="17" y="12"/>
                    <a:pt x="17" y="12"/>
                  </a:cubicBezTo>
                  <a:cubicBezTo>
                    <a:pt x="17" y="12"/>
                    <a:pt x="18" y="12"/>
                    <a:pt x="18" y="11"/>
                  </a:cubicBezTo>
                  <a:cubicBezTo>
                    <a:pt x="17" y="11"/>
                    <a:pt x="17" y="11"/>
                    <a:pt x="17" y="11"/>
                  </a:cubicBezTo>
                  <a:close/>
                  <a:moveTo>
                    <a:pt x="17" y="52"/>
                  </a:moveTo>
                  <a:cubicBezTo>
                    <a:pt x="18" y="52"/>
                    <a:pt x="18" y="52"/>
                    <a:pt x="18" y="52"/>
                  </a:cubicBezTo>
                  <a:cubicBezTo>
                    <a:pt x="18" y="51"/>
                    <a:pt x="18" y="51"/>
                    <a:pt x="18" y="51"/>
                  </a:cubicBezTo>
                  <a:cubicBezTo>
                    <a:pt x="17" y="51"/>
                    <a:pt x="17" y="51"/>
                    <a:pt x="17" y="51"/>
                  </a:cubicBezTo>
                  <a:cubicBezTo>
                    <a:pt x="17" y="51"/>
                    <a:pt x="17" y="51"/>
                    <a:pt x="17" y="51"/>
                  </a:cubicBezTo>
                  <a:lnTo>
                    <a:pt x="17" y="52"/>
                  </a:lnTo>
                  <a:close/>
                  <a:moveTo>
                    <a:pt x="18" y="100"/>
                  </a:moveTo>
                  <a:cubicBezTo>
                    <a:pt x="18" y="101"/>
                    <a:pt x="18" y="101"/>
                    <a:pt x="18" y="101"/>
                  </a:cubicBezTo>
                  <a:cubicBezTo>
                    <a:pt x="19" y="101"/>
                    <a:pt x="19" y="101"/>
                    <a:pt x="19" y="101"/>
                  </a:cubicBezTo>
                  <a:cubicBezTo>
                    <a:pt x="19" y="100"/>
                    <a:pt x="18" y="100"/>
                    <a:pt x="18" y="100"/>
                  </a:cubicBezTo>
                  <a:close/>
                  <a:moveTo>
                    <a:pt x="20" y="77"/>
                  </a:moveTo>
                  <a:cubicBezTo>
                    <a:pt x="19" y="77"/>
                    <a:pt x="19" y="78"/>
                    <a:pt x="19" y="78"/>
                  </a:cubicBezTo>
                  <a:cubicBezTo>
                    <a:pt x="20" y="78"/>
                    <a:pt x="20" y="78"/>
                    <a:pt x="20" y="78"/>
                  </a:cubicBezTo>
                  <a:lnTo>
                    <a:pt x="20" y="77"/>
                  </a:lnTo>
                  <a:close/>
                  <a:moveTo>
                    <a:pt x="19" y="89"/>
                  </a:moveTo>
                  <a:cubicBezTo>
                    <a:pt x="20" y="89"/>
                    <a:pt x="20" y="89"/>
                    <a:pt x="20" y="89"/>
                  </a:cubicBezTo>
                  <a:cubicBezTo>
                    <a:pt x="20" y="88"/>
                    <a:pt x="20" y="88"/>
                    <a:pt x="20" y="88"/>
                  </a:cubicBezTo>
                  <a:cubicBezTo>
                    <a:pt x="19" y="88"/>
                    <a:pt x="19" y="88"/>
                    <a:pt x="19" y="88"/>
                  </a:cubicBezTo>
                  <a:lnTo>
                    <a:pt x="19" y="89"/>
                  </a:lnTo>
                  <a:close/>
                  <a:moveTo>
                    <a:pt x="20" y="65"/>
                  </a:moveTo>
                  <a:cubicBezTo>
                    <a:pt x="21" y="64"/>
                    <a:pt x="21" y="64"/>
                    <a:pt x="21" y="64"/>
                  </a:cubicBezTo>
                  <a:cubicBezTo>
                    <a:pt x="20" y="64"/>
                    <a:pt x="20" y="64"/>
                    <a:pt x="20" y="64"/>
                  </a:cubicBezTo>
                  <a:lnTo>
                    <a:pt x="20" y="65"/>
                  </a:lnTo>
                  <a:close/>
                  <a:moveTo>
                    <a:pt x="23" y="68"/>
                  </a:moveTo>
                  <a:cubicBezTo>
                    <a:pt x="23" y="68"/>
                    <a:pt x="23" y="68"/>
                    <a:pt x="23" y="68"/>
                  </a:cubicBezTo>
                  <a:cubicBezTo>
                    <a:pt x="23" y="68"/>
                    <a:pt x="23" y="68"/>
                    <a:pt x="23" y="68"/>
                  </a:cubicBezTo>
                  <a:cubicBezTo>
                    <a:pt x="23" y="68"/>
                    <a:pt x="23" y="68"/>
                    <a:pt x="23" y="68"/>
                  </a:cubicBezTo>
                  <a:close/>
                  <a:moveTo>
                    <a:pt x="48" y="99"/>
                  </a:moveTo>
                  <a:cubicBezTo>
                    <a:pt x="48" y="99"/>
                    <a:pt x="48" y="99"/>
                    <a:pt x="48" y="99"/>
                  </a:cubicBezTo>
                  <a:cubicBezTo>
                    <a:pt x="49" y="99"/>
                    <a:pt x="49" y="99"/>
                    <a:pt x="49" y="99"/>
                  </a:cubicBezTo>
                  <a:cubicBezTo>
                    <a:pt x="49" y="99"/>
                    <a:pt x="49" y="99"/>
                    <a:pt x="49" y="99"/>
                  </a:cubicBezTo>
                  <a:cubicBezTo>
                    <a:pt x="49" y="98"/>
                    <a:pt x="49" y="98"/>
                    <a:pt x="49" y="98"/>
                  </a:cubicBezTo>
                  <a:cubicBezTo>
                    <a:pt x="49" y="98"/>
                    <a:pt x="49" y="98"/>
                    <a:pt x="49" y="98"/>
                  </a:cubicBezTo>
                  <a:lnTo>
                    <a:pt x="48" y="99"/>
                  </a:lnTo>
                  <a:close/>
                  <a:moveTo>
                    <a:pt x="51" y="94"/>
                  </a:moveTo>
                  <a:cubicBezTo>
                    <a:pt x="50" y="94"/>
                    <a:pt x="50" y="95"/>
                    <a:pt x="50" y="95"/>
                  </a:cubicBezTo>
                  <a:cubicBezTo>
                    <a:pt x="50" y="95"/>
                    <a:pt x="51" y="96"/>
                    <a:pt x="51" y="96"/>
                  </a:cubicBezTo>
                  <a:cubicBezTo>
                    <a:pt x="51" y="96"/>
                    <a:pt x="51" y="95"/>
                    <a:pt x="51" y="95"/>
                  </a:cubicBezTo>
                  <a:cubicBezTo>
                    <a:pt x="51" y="95"/>
                    <a:pt x="51" y="94"/>
                    <a:pt x="51" y="94"/>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0" name="isľidé">
              <a:extLst>
                <a:ext uri="{FF2B5EF4-FFF2-40B4-BE49-F238E27FC236}">
                  <a16:creationId xmlns:a16="http://schemas.microsoft.com/office/drawing/2014/main" xmlns="" id="{9771A92D-99EB-4E28-B8CD-E98AEAA22A53}"/>
                </a:ext>
              </a:extLst>
            </p:cNvPr>
            <p:cNvSpPr/>
            <p:nvPr/>
          </p:nvSpPr>
          <p:spPr bwMode="auto">
            <a:xfrm>
              <a:off x="4893939" y="3306598"/>
              <a:ext cx="130337" cy="232236"/>
            </a:xfrm>
            <a:custGeom>
              <a:avLst/>
              <a:gdLst>
                <a:gd name="T0" fmla="*/ 7 w 53"/>
                <a:gd name="T1" fmla="*/ 21 h 94"/>
                <a:gd name="T2" fmla="*/ 3 w 53"/>
                <a:gd name="T3" fmla="*/ 15 h 94"/>
                <a:gd name="T4" fmla="*/ 3 w 53"/>
                <a:gd name="T5" fmla="*/ 2 h 94"/>
                <a:gd name="T6" fmla="*/ 11 w 53"/>
                <a:gd name="T7" fmla="*/ 1 h 94"/>
                <a:gd name="T8" fmla="*/ 15 w 53"/>
                <a:gd name="T9" fmla="*/ 2 h 94"/>
                <a:gd name="T10" fmla="*/ 18 w 53"/>
                <a:gd name="T11" fmla="*/ 2 h 94"/>
                <a:gd name="T12" fmla="*/ 21 w 53"/>
                <a:gd name="T13" fmla="*/ 2 h 94"/>
                <a:gd name="T14" fmla="*/ 21 w 53"/>
                <a:gd name="T15" fmla="*/ 5 h 94"/>
                <a:gd name="T16" fmla="*/ 24 w 53"/>
                <a:gd name="T17" fmla="*/ 9 h 94"/>
                <a:gd name="T18" fmla="*/ 23 w 53"/>
                <a:gd name="T19" fmla="*/ 16 h 94"/>
                <a:gd name="T20" fmla="*/ 19 w 53"/>
                <a:gd name="T21" fmla="*/ 17 h 94"/>
                <a:gd name="T22" fmla="*/ 15 w 53"/>
                <a:gd name="T23" fmla="*/ 20 h 94"/>
                <a:gd name="T24" fmla="*/ 32 w 53"/>
                <a:gd name="T25" fmla="*/ 93 h 94"/>
                <a:gd name="T26" fmla="*/ 25 w 53"/>
                <a:gd name="T27" fmla="*/ 93 h 94"/>
                <a:gd name="T28" fmla="*/ 20 w 53"/>
                <a:gd name="T29" fmla="*/ 87 h 94"/>
                <a:gd name="T30" fmla="*/ 10 w 53"/>
                <a:gd name="T31" fmla="*/ 86 h 94"/>
                <a:gd name="T32" fmla="*/ 8 w 53"/>
                <a:gd name="T33" fmla="*/ 76 h 94"/>
                <a:gd name="T34" fmla="*/ 4 w 53"/>
                <a:gd name="T35" fmla="*/ 56 h 94"/>
                <a:gd name="T36" fmla="*/ 4 w 53"/>
                <a:gd name="T37" fmla="*/ 42 h 94"/>
                <a:gd name="T38" fmla="*/ 4 w 53"/>
                <a:gd name="T39" fmla="*/ 34 h 94"/>
                <a:gd name="T40" fmla="*/ 6 w 53"/>
                <a:gd name="T41" fmla="*/ 30 h 94"/>
                <a:gd name="T42" fmla="*/ 9 w 53"/>
                <a:gd name="T43" fmla="*/ 31 h 94"/>
                <a:gd name="T44" fmla="*/ 14 w 53"/>
                <a:gd name="T45" fmla="*/ 35 h 94"/>
                <a:gd name="T46" fmla="*/ 15 w 53"/>
                <a:gd name="T47" fmla="*/ 36 h 94"/>
                <a:gd name="T48" fmla="*/ 19 w 53"/>
                <a:gd name="T49" fmla="*/ 36 h 94"/>
                <a:gd name="T50" fmla="*/ 20 w 53"/>
                <a:gd name="T51" fmla="*/ 43 h 94"/>
                <a:gd name="T52" fmla="*/ 19 w 53"/>
                <a:gd name="T53" fmla="*/ 48 h 94"/>
                <a:gd name="T54" fmla="*/ 21 w 53"/>
                <a:gd name="T55" fmla="*/ 52 h 94"/>
                <a:gd name="T56" fmla="*/ 20 w 53"/>
                <a:gd name="T57" fmla="*/ 57 h 94"/>
                <a:gd name="T58" fmla="*/ 20 w 53"/>
                <a:gd name="T59" fmla="*/ 61 h 94"/>
                <a:gd name="T60" fmla="*/ 21 w 53"/>
                <a:gd name="T61" fmla="*/ 65 h 94"/>
                <a:gd name="T62" fmla="*/ 22 w 53"/>
                <a:gd name="T63" fmla="*/ 63 h 94"/>
                <a:gd name="T64" fmla="*/ 22 w 53"/>
                <a:gd name="T65" fmla="*/ 67 h 94"/>
                <a:gd name="T66" fmla="*/ 24 w 53"/>
                <a:gd name="T67" fmla="*/ 69 h 94"/>
                <a:gd name="T68" fmla="*/ 25 w 53"/>
                <a:gd name="T69" fmla="*/ 78 h 94"/>
                <a:gd name="T70" fmla="*/ 36 w 53"/>
                <a:gd name="T71" fmla="*/ 75 h 94"/>
                <a:gd name="T72" fmla="*/ 39 w 53"/>
                <a:gd name="T73" fmla="*/ 73 h 94"/>
                <a:gd name="T74" fmla="*/ 43 w 53"/>
                <a:gd name="T75" fmla="*/ 72 h 94"/>
                <a:gd name="T76" fmla="*/ 46 w 53"/>
                <a:gd name="T77" fmla="*/ 71 h 94"/>
                <a:gd name="T78" fmla="*/ 45 w 53"/>
                <a:gd name="T79" fmla="*/ 71 h 94"/>
                <a:gd name="T80" fmla="*/ 47 w 53"/>
                <a:gd name="T81" fmla="*/ 68 h 94"/>
                <a:gd name="T82" fmla="*/ 48 w 53"/>
                <a:gd name="T83" fmla="*/ 65 h 94"/>
                <a:gd name="T84" fmla="*/ 50 w 53"/>
                <a:gd name="T85" fmla="*/ 67 h 94"/>
                <a:gd name="T86" fmla="*/ 50 w 53"/>
                <a:gd name="T87" fmla="*/ 72 h 94"/>
                <a:gd name="T88" fmla="*/ 49 w 53"/>
                <a:gd name="T89" fmla="*/ 76 h 94"/>
                <a:gd name="T90" fmla="*/ 49 w 53"/>
                <a:gd name="T91" fmla="*/ 79 h 94"/>
                <a:gd name="T92" fmla="*/ 52 w 53"/>
                <a:gd name="T93" fmla="*/ 78 h 94"/>
                <a:gd name="T94" fmla="*/ 47 w 53"/>
                <a:gd name="T95" fmla="*/ 86 h 94"/>
                <a:gd name="T96" fmla="*/ 46 w 53"/>
                <a:gd name="T97" fmla="*/ 84 h 94"/>
                <a:gd name="T98" fmla="*/ 44 w 53"/>
                <a:gd name="T99" fmla="*/ 81 h 94"/>
                <a:gd name="T100" fmla="*/ 42 w 53"/>
                <a:gd name="T101" fmla="*/ 87 h 94"/>
                <a:gd name="T102" fmla="*/ 38 w 53"/>
                <a:gd name="T103" fmla="*/ 93 h 94"/>
                <a:gd name="T104" fmla="*/ 5 w 53"/>
                <a:gd name="T105" fmla="*/ 6 h 94"/>
                <a:gd name="T106" fmla="*/ 16 w 53"/>
                <a:gd name="T107" fmla="*/ 34 h 94"/>
                <a:gd name="T108" fmla="*/ 16 w 53"/>
                <a:gd name="T109" fmla="*/ 34 h 94"/>
                <a:gd name="T110" fmla="*/ 19 w 53"/>
                <a:gd name="T111" fmla="*/ 7 h 94"/>
                <a:gd name="T112" fmla="*/ 30 w 53"/>
                <a:gd name="T113" fmla="*/ 79 h 94"/>
                <a:gd name="T114" fmla="*/ 31 w 53"/>
                <a:gd name="T115" fmla="*/ 89 h 94"/>
                <a:gd name="T116" fmla="*/ 36 w 53"/>
                <a:gd name="T117" fmla="*/ 91 h 94"/>
                <a:gd name="T118" fmla="*/ 36 w 53"/>
                <a:gd name="T119" fmla="*/ 85 h 94"/>
                <a:gd name="T120" fmla="*/ 39 w 53"/>
                <a:gd name="T121" fmla="*/ 85 h 94"/>
                <a:gd name="T122" fmla="*/ 50 w 53"/>
                <a:gd name="T123"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94">
                  <a:moveTo>
                    <a:pt x="9" y="20"/>
                  </a:moveTo>
                  <a:cubicBezTo>
                    <a:pt x="9" y="20"/>
                    <a:pt x="9" y="20"/>
                    <a:pt x="8" y="21"/>
                  </a:cubicBezTo>
                  <a:cubicBezTo>
                    <a:pt x="8" y="21"/>
                    <a:pt x="8" y="21"/>
                    <a:pt x="8" y="21"/>
                  </a:cubicBezTo>
                  <a:cubicBezTo>
                    <a:pt x="7" y="21"/>
                    <a:pt x="7" y="21"/>
                    <a:pt x="7" y="21"/>
                  </a:cubicBezTo>
                  <a:cubicBezTo>
                    <a:pt x="7" y="21"/>
                    <a:pt x="7" y="21"/>
                    <a:pt x="7" y="21"/>
                  </a:cubicBezTo>
                  <a:cubicBezTo>
                    <a:pt x="7" y="21"/>
                    <a:pt x="7" y="21"/>
                    <a:pt x="7" y="21"/>
                  </a:cubicBezTo>
                  <a:cubicBezTo>
                    <a:pt x="6" y="21"/>
                    <a:pt x="6" y="21"/>
                    <a:pt x="6" y="21"/>
                  </a:cubicBezTo>
                  <a:cubicBezTo>
                    <a:pt x="5" y="19"/>
                    <a:pt x="4" y="18"/>
                    <a:pt x="3" y="15"/>
                  </a:cubicBezTo>
                  <a:cubicBezTo>
                    <a:pt x="2" y="13"/>
                    <a:pt x="1" y="11"/>
                    <a:pt x="0" y="9"/>
                  </a:cubicBezTo>
                  <a:cubicBezTo>
                    <a:pt x="0" y="9"/>
                    <a:pt x="0" y="9"/>
                    <a:pt x="1" y="8"/>
                  </a:cubicBezTo>
                  <a:cubicBezTo>
                    <a:pt x="1" y="7"/>
                    <a:pt x="1" y="6"/>
                    <a:pt x="2" y="5"/>
                  </a:cubicBezTo>
                  <a:cubicBezTo>
                    <a:pt x="2" y="4"/>
                    <a:pt x="2" y="3"/>
                    <a:pt x="3" y="2"/>
                  </a:cubicBezTo>
                  <a:cubicBezTo>
                    <a:pt x="3" y="1"/>
                    <a:pt x="4" y="0"/>
                    <a:pt x="4" y="0"/>
                  </a:cubicBezTo>
                  <a:cubicBezTo>
                    <a:pt x="4" y="0"/>
                    <a:pt x="5" y="0"/>
                    <a:pt x="5" y="0"/>
                  </a:cubicBezTo>
                  <a:cubicBezTo>
                    <a:pt x="6" y="0"/>
                    <a:pt x="7" y="0"/>
                    <a:pt x="8" y="1"/>
                  </a:cubicBezTo>
                  <a:cubicBezTo>
                    <a:pt x="9" y="1"/>
                    <a:pt x="10" y="1"/>
                    <a:pt x="11" y="1"/>
                  </a:cubicBezTo>
                  <a:cubicBezTo>
                    <a:pt x="12" y="1"/>
                    <a:pt x="12" y="1"/>
                    <a:pt x="13" y="1"/>
                  </a:cubicBezTo>
                  <a:cubicBezTo>
                    <a:pt x="13" y="1"/>
                    <a:pt x="13" y="1"/>
                    <a:pt x="13" y="1"/>
                  </a:cubicBezTo>
                  <a:cubicBezTo>
                    <a:pt x="14" y="2"/>
                    <a:pt x="14" y="2"/>
                    <a:pt x="14" y="2"/>
                  </a:cubicBezTo>
                  <a:cubicBezTo>
                    <a:pt x="15" y="2"/>
                    <a:pt x="15" y="2"/>
                    <a:pt x="15" y="2"/>
                  </a:cubicBezTo>
                  <a:cubicBezTo>
                    <a:pt x="15" y="2"/>
                    <a:pt x="15" y="1"/>
                    <a:pt x="15" y="1"/>
                  </a:cubicBezTo>
                  <a:cubicBezTo>
                    <a:pt x="16" y="1"/>
                    <a:pt x="16" y="1"/>
                    <a:pt x="17" y="1"/>
                  </a:cubicBezTo>
                  <a:cubicBezTo>
                    <a:pt x="17" y="1"/>
                    <a:pt x="17" y="1"/>
                    <a:pt x="18" y="1"/>
                  </a:cubicBezTo>
                  <a:cubicBezTo>
                    <a:pt x="18" y="2"/>
                    <a:pt x="18" y="2"/>
                    <a:pt x="18" y="2"/>
                  </a:cubicBezTo>
                  <a:cubicBezTo>
                    <a:pt x="19" y="3"/>
                    <a:pt x="19" y="3"/>
                    <a:pt x="19" y="3"/>
                  </a:cubicBezTo>
                  <a:cubicBezTo>
                    <a:pt x="19" y="3"/>
                    <a:pt x="19" y="3"/>
                    <a:pt x="20" y="3"/>
                  </a:cubicBezTo>
                  <a:cubicBezTo>
                    <a:pt x="20" y="2"/>
                    <a:pt x="20" y="2"/>
                    <a:pt x="20" y="2"/>
                  </a:cubicBezTo>
                  <a:cubicBezTo>
                    <a:pt x="21" y="2"/>
                    <a:pt x="21" y="2"/>
                    <a:pt x="21" y="2"/>
                  </a:cubicBezTo>
                  <a:cubicBezTo>
                    <a:pt x="21" y="2"/>
                    <a:pt x="21" y="2"/>
                    <a:pt x="21" y="2"/>
                  </a:cubicBezTo>
                  <a:cubicBezTo>
                    <a:pt x="21" y="2"/>
                    <a:pt x="21" y="2"/>
                    <a:pt x="21" y="2"/>
                  </a:cubicBezTo>
                  <a:cubicBezTo>
                    <a:pt x="21" y="2"/>
                    <a:pt x="21" y="2"/>
                    <a:pt x="21" y="2"/>
                  </a:cubicBezTo>
                  <a:cubicBezTo>
                    <a:pt x="22" y="3"/>
                    <a:pt x="22" y="4"/>
                    <a:pt x="21" y="5"/>
                  </a:cubicBezTo>
                  <a:cubicBezTo>
                    <a:pt x="23" y="4"/>
                    <a:pt x="23" y="4"/>
                    <a:pt x="23" y="4"/>
                  </a:cubicBezTo>
                  <a:cubicBezTo>
                    <a:pt x="23" y="5"/>
                    <a:pt x="23" y="5"/>
                    <a:pt x="23" y="6"/>
                  </a:cubicBezTo>
                  <a:cubicBezTo>
                    <a:pt x="23" y="7"/>
                    <a:pt x="23" y="7"/>
                    <a:pt x="23" y="8"/>
                  </a:cubicBezTo>
                  <a:cubicBezTo>
                    <a:pt x="23" y="8"/>
                    <a:pt x="23" y="8"/>
                    <a:pt x="24" y="9"/>
                  </a:cubicBezTo>
                  <a:cubicBezTo>
                    <a:pt x="24" y="10"/>
                    <a:pt x="25" y="10"/>
                    <a:pt x="25" y="10"/>
                  </a:cubicBezTo>
                  <a:cubicBezTo>
                    <a:pt x="25" y="10"/>
                    <a:pt x="25" y="11"/>
                    <a:pt x="24" y="12"/>
                  </a:cubicBezTo>
                  <a:cubicBezTo>
                    <a:pt x="24" y="12"/>
                    <a:pt x="24" y="13"/>
                    <a:pt x="24" y="14"/>
                  </a:cubicBezTo>
                  <a:cubicBezTo>
                    <a:pt x="24" y="15"/>
                    <a:pt x="24" y="15"/>
                    <a:pt x="23" y="16"/>
                  </a:cubicBezTo>
                  <a:cubicBezTo>
                    <a:pt x="23" y="17"/>
                    <a:pt x="23" y="17"/>
                    <a:pt x="22" y="17"/>
                  </a:cubicBezTo>
                  <a:cubicBezTo>
                    <a:pt x="21" y="17"/>
                    <a:pt x="21" y="17"/>
                    <a:pt x="21" y="17"/>
                  </a:cubicBezTo>
                  <a:cubicBezTo>
                    <a:pt x="21" y="17"/>
                    <a:pt x="21" y="17"/>
                    <a:pt x="21" y="17"/>
                  </a:cubicBezTo>
                  <a:cubicBezTo>
                    <a:pt x="20" y="17"/>
                    <a:pt x="20" y="17"/>
                    <a:pt x="19" y="17"/>
                  </a:cubicBezTo>
                  <a:cubicBezTo>
                    <a:pt x="19" y="17"/>
                    <a:pt x="19" y="17"/>
                    <a:pt x="19" y="17"/>
                  </a:cubicBezTo>
                  <a:cubicBezTo>
                    <a:pt x="18" y="17"/>
                    <a:pt x="18" y="18"/>
                    <a:pt x="17" y="18"/>
                  </a:cubicBezTo>
                  <a:cubicBezTo>
                    <a:pt x="17" y="18"/>
                    <a:pt x="16" y="19"/>
                    <a:pt x="16" y="19"/>
                  </a:cubicBezTo>
                  <a:cubicBezTo>
                    <a:pt x="16" y="20"/>
                    <a:pt x="15" y="20"/>
                    <a:pt x="15" y="20"/>
                  </a:cubicBezTo>
                  <a:cubicBezTo>
                    <a:pt x="14" y="21"/>
                    <a:pt x="13" y="21"/>
                    <a:pt x="13" y="21"/>
                  </a:cubicBezTo>
                  <a:cubicBezTo>
                    <a:pt x="12" y="21"/>
                    <a:pt x="11" y="21"/>
                    <a:pt x="11" y="21"/>
                  </a:cubicBezTo>
                  <a:cubicBezTo>
                    <a:pt x="10" y="20"/>
                    <a:pt x="10" y="20"/>
                    <a:pt x="9" y="20"/>
                  </a:cubicBezTo>
                  <a:close/>
                  <a:moveTo>
                    <a:pt x="32" y="93"/>
                  </a:moveTo>
                  <a:cubicBezTo>
                    <a:pt x="32" y="93"/>
                    <a:pt x="31" y="92"/>
                    <a:pt x="31" y="91"/>
                  </a:cubicBezTo>
                  <a:cubicBezTo>
                    <a:pt x="30" y="91"/>
                    <a:pt x="29" y="91"/>
                    <a:pt x="29" y="91"/>
                  </a:cubicBezTo>
                  <a:cubicBezTo>
                    <a:pt x="28" y="91"/>
                    <a:pt x="28" y="91"/>
                    <a:pt x="27" y="92"/>
                  </a:cubicBezTo>
                  <a:cubicBezTo>
                    <a:pt x="27" y="92"/>
                    <a:pt x="26" y="93"/>
                    <a:pt x="25" y="93"/>
                  </a:cubicBezTo>
                  <a:cubicBezTo>
                    <a:pt x="25" y="93"/>
                    <a:pt x="24" y="93"/>
                    <a:pt x="23" y="93"/>
                  </a:cubicBezTo>
                  <a:cubicBezTo>
                    <a:pt x="23" y="93"/>
                    <a:pt x="22" y="92"/>
                    <a:pt x="22" y="92"/>
                  </a:cubicBezTo>
                  <a:cubicBezTo>
                    <a:pt x="22" y="91"/>
                    <a:pt x="21" y="90"/>
                    <a:pt x="21" y="89"/>
                  </a:cubicBezTo>
                  <a:cubicBezTo>
                    <a:pt x="21" y="89"/>
                    <a:pt x="21" y="88"/>
                    <a:pt x="20" y="87"/>
                  </a:cubicBezTo>
                  <a:cubicBezTo>
                    <a:pt x="20" y="87"/>
                    <a:pt x="19" y="87"/>
                    <a:pt x="18" y="88"/>
                  </a:cubicBezTo>
                  <a:cubicBezTo>
                    <a:pt x="18" y="88"/>
                    <a:pt x="17" y="88"/>
                    <a:pt x="18" y="90"/>
                  </a:cubicBezTo>
                  <a:cubicBezTo>
                    <a:pt x="17" y="89"/>
                    <a:pt x="16" y="88"/>
                    <a:pt x="14" y="87"/>
                  </a:cubicBezTo>
                  <a:cubicBezTo>
                    <a:pt x="13" y="86"/>
                    <a:pt x="12" y="86"/>
                    <a:pt x="10" y="86"/>
                  </a:cubicBezTo>
                  <a:cubicBezTo>
                    <a:pt x="10" y="86"/>
                    <a:pt x="10" y="85"/>
                    <a:pt x="10" y="83"/>
                  </a:cubicBezTo>
                  <a:cubicBezTo>
                    <a:pt x="9" y="82"/>
                    <a:pt x="9" y="81"/>
                    <a:pt x="9" y="80"/>
                  </a:cubicBezTo>
                  <a:cubicBezTo>
                    <a:pt x="9" y="80"/>
                    <a:pt x="8" y="79"/>
                    <a:pt x="8" y="78"/>
                  </a:cubicBezTo>
                  <a:cubicBezTo>
                    <a:pt x="8" y="78"/>
                    <a:pt x="8" y="77"/>
                    <a:pt x="8" y="76"/>
                  </a:cubicBezTo>
                  <a:cubicBezTo>
                    <a:pt x="7" y="76"/>
                    <a:pt x="7" y="75"/>
                    <a:pt x="7" y="74"/>
                  </a:cubicBezTo>
                  <a:cubicBezTo>
                    <a:pt x="7" y="73"/>
                    <a:pt x="7" y="72"/>
                    <a:pt x="6" y="70"/>
                  </a:cubicBezTo>
                  <a:cubicBezTo>
                    <a:pt x="6" y="67"/>
                    <a:pt x="6" y="65"/>
                    <a:pt x="5" y="63"/>
                  </a:cubicBezTo>
                  <a:cubicBezTo>
                    <a:pt x="5" y="60"/>
                    <a:pt x="5" y="58"/>
                    <a:pt x="4" y="56"/>
                  </a:cubicBezTo>
                  <a:cubicBezTo>
                    <a:pt x="4" y="54"/>
                    <a:pt x="4" y="52"/>
                    <a:pt x="4" y="51"/>
                  </a:cubicBezTo>
                  <a:cubicBezTo>
                    <a:pt x="4" y="50"/>
                    <a:pt x="4" y="49"/>
                    <a:pt x="4" y="47"/>
                  </a:cubicBezTo>
                  <a:cubicBezTo>
                    <a:pt x="3" y="46"/>
                    <a:pt x="3" y="44"/>
                    <a:pt x="4" y="43"/>
                  </a:cubicBezTo>
                  <a:cubicBezTo>
                    <a:pt x="3" y="43"/>
                    <a:pt x="4" y="43"/>
                    <a:pt x="4" y="42"/>
                  </a:cubicBezTo>
                  <a:cubicBezTo>
                    <a:pt x="4" y="42"/>
                    <a:pt x="4" y="41"/>
                    <a:pt x="4" y="41"/>
                  </a:cubicBezTo>
                  <a:cubicBezTo>
                    <a:pt x="4" y="40"/>
                    <a:pt x="4" y="39"/>
                    <a:pt x="4" y="38"/>
                  </a:cubicBezTo>
                  <a:cubicBezTo>
                    <a:pt x="4" y="37"/>
                    <a:pt x="4" y="37"/>
                    <a:pt x="4" y="36"/>
                  </a:cubicBezTo>
                  <a:cubicBezTo>
                    <a:pt x="4" y="35"/>
                    <a:pt x="4" y="34"/>
                    <a:pt x="4" y="34"/>
                  </a:cubicBezTo>
                  <a:cubicBezTo>
                    <a:pt x="4" y="33"/>
                    <a:pt x="5" y="32"/>
                    <a:pt x="6" y="31"/>
                  </a:cubicBezTo>
                  <a:cubicBezTo>
                    <a:pt x="6" y="31"/>
                    <a:pt x="6" y="31"/>
                    <a:pt x="6" y="31"/>
                  </a:cubicBezTo>
                  <a:cubicBezTo>
                    <a:pt x="6" y="31"/>
                    <a:pt x="6" y="31"/>
                    <a:pt x="6" y="31"/>
                  </a:cubicBezTo>
                  <a:cubicBezTo>
                    <a:pt x="6" y="30"/>
                    <a:pt x="6" y="30"/>
                    <a:pt x="6" y="30"/>
                  </a:cubicBezTo>
                  <a:cubicBezTo>
                    <a:pt x="6" y="31"/>
                    <a:pt x="6" y="31"/>
                    <a:pt x="6" y="31"/>
                  </a:cubicBezTo>
                  <a:cubicBezTo>
                    <a:pt x="7" y="31"/>
                    <a:pt x="7" y="31"/>
                    <a:pt x="7" y="31"/>
                  </a:cubicBezTo>
                  <a:cubicBezTo>
                    <a:pt x="8" y="31"/>
                    <a:pt x="8" y="31"/>
                    <a:pt x="8" y="31"/>
                  </a:cubicBezTo>
                  <a:cubicBezTo>
                    <a:pt x="8" y="31"/>
                    <a:pt x="8" y="31"/>
                    <a:pt x="9" y="31"/>
                  </a:cubicBezTo>
                  <a:cubicBezTo>
                    <a:pt x="10" y="31"/>
                    <a:pt x="10" y="31"/>
                    <a:pt x="10" y="31"/>
                  </a:cubicBezTo>
                  <a:cubicBezTo>
                    <a:pt x="13" y="35"/>
                    <a:pt x="13" y="35"/>
                    <a:pt x="13"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6"/>
                    <a:pt x="15" y="36"/>
                    <a:pt x="15" y="36"/>
                  </a:cubicBezTo>
                  <a:cubicBezTo>
                    <a:pt x="15" y="36"/>
                    <a:pt x="15" y="36"/>
                    <a:pt x="15" y="36"/>
                  </a:cubicBezTo>
                  <a:cubicBezTo>
                    <a:pt x="15" y="37"/>
                    <a:pt x="15" y="37"/>
                    <a:pt x="15" y="37"/>
                  </a:cubicBezTo>
                  <a:cubicBezTo>
                    <a:pt x="15" y="37"/>
                    <a:pt x="16" y="36"/>
                    <a:pt x="17" y="36"/>
                  </a:cubicBezTo>
                  <a:cubicBezTo>
                    <a:pt x="18" y="36"/>
                    <a:pt x="18" y="36"/>
                    <a:pt x="19" y="36"/>
                  </a:cubicBezTo>
                  <a:cubicBezTo>
                    <a:pt x="20" y="37"/>
                    <a:pt x="21" y="37"/>
                    <a:pt x="21" y="37"/>
                  </a:cubicBezTo>
                  <a:cubicBezTo>
                    <a:pt x="22" y="38"/>
                    <a:pt x="22" y="38"/>
                    <a:pt x="23" y="39"/>
                  </a:cubicBezTo>
                  <a:cubicBezTo>
                    <a:pt x="23" y="40"/>
                    <a:pt x="23" y="40"/>
                    <a:pt x="22" y="41"/>
                  </a:cubicBezTo>
                  <a:cubicBezTo>
                    <a:pt x="21" y="42"/>
                    <a:pt x="21" y="42"/>
                    <a:pt x="20" y="43"/>
                  </a:cubicBezTo>
                  <a:cubicBezTo>
                    <a:pt x="19" y="43"/>
                    <a:pt x="19" y="44"/>
                    <a:pt x="18" y="45"/>
                  </a:cubicBezTo>
                  <a:cubicBezTo>
                    <a:pt x="17" y="45"/>
                    <a:pt x="17" y="46"/>
                    <a:pt x="17" y="46"/>
                  </a:cubicBezTo>
                  <a:cubicBezTo>
                    <a:pt x="17" y="47"/>
                    <a:pt x="17" y="47"/>
                    <a:pt x="17" y="47"/>
                  </a:cubicBezTo>
                  <a:cubicBezTo>
                    <a:pt x="18" y="48"/>
                    <a:pt x="18" y="48"/>
                    <a:pt x="19" y="48"/>
                  </a:cubicBezTo>
                  <a:cubicBezTo>
                    <a:pt x="20" y="49"/>
                    <a:pt x="21" y="49"/>
                    <a:pt x="21" y="49"/>
                  </a:cubicBezTo>
                  <a:cubicBezTo>
                    <a:pt x="22" y="49"/>
                    <a:pt x="22" y="50"/>
                    <a:pt x="22" y="50"/>
                  </a:cubicBezTo>
                  <a:cubicBezTo>
                    <a:pt x="23" y="51"/>
                    <a:pt x="22" y="51"/>
                    <a:pt x="22" y="52"/>
                  </a:cubicBezTo>
                  <a:cubicBezTo>
                    <a:pt x="22" y="52"/>
                    <a:pt x="21" y="52"/>
                    <a:pt x="21" y="52"/>
                  </a:cubicBezTo>
                  <a:cubicBezTo>
                    <a:pt x="20" y="53"/>
                    <a:pt x="20" y="53"/>
                    <a:pt x="19" y="53"/>
                  </a:cubicBezTo>
                  <a:cubicBezTo>
                    <a:pt x="19" y="53"/>
                    <a:pt x="18" y="54"/>
                    <a:pt x="18" y="54"/>
                  </a:cubicBezTo>
                  <a:cubicBezTo>
                    <a:pt x="18" y="55"/>
                    <a:pt x="18" y="55"/>
                    <a:pt x="18" y="56"/>
                  </a:cubicBezTo>
                  <a:cubicBezTo>
                    <a:pt x="19" y="56"/>
                    <a:pt x="19" y="57"/>
                    <a:pt x="20" y="57"/>
                  </a:cubicBezTo>
                  <a:cubicBezTo>
                    <a:pt x="20" y="58"/>
                    <a:pt x="21" y="58"/>
                    <a:pt x="21" y="58"/>
                  </a:cubicBezTo>
                  <a:cubicBezTo>
                    <a:pt x="21" y="59"/>
                    <a:pt x="21" y="59"/>
                    <a:pt x="21" y="59"/>
                  </a:cubicBezTo>
                  <a:cubicBezTo>
                    <a:pt x="21" y="60"/>
                    <a:pt x="21" y="60"/>
                    <a:pt x="21" y="61"/>
                  </a:cubicBezTo>
                  <a:cubicBezTo>
                    <a:pt x="20" y="61"/>
                    <a:pt x="20" y="61"/>
                    <a:pt x="20" y="61"/>
                  </a:cubicBezTo>
                  <a:cubicBezTo>
                    <a:pt x="19" y="61"/>
                    <a:pt x="19" y="62"/>
                    <a:pt x="19" y="62"/>
                  </a:cubicBezTo>
                  <a:cubicBezTo>
                    <a:pt x="18" y="62"/>
                    <a:pt x="18" y="63"/>
                    <a:pt x="18" y="64"/>
                  </a:cubicBezTo>
                  <a:cubicBezTo>
                    <a:pt x="19" y="64"/>
                    <a:pt x="19" y="65"/>
                    <a:pt x="19" y="65"/>
                  </a:cubicBezTo>
                  <a:cubicBezTo>
                    <a:pt x="20" y="65"/>
                    <a:pt x="20" y="65"/>
                    <a:pt x="21" y="65"/>
                  </a:cubicBezTo>
                  <a:cubicBezTo>
                    <a:pt x="21" y="65"/>
                    <a:pt x="21" y="65"/>
                    <a:pt x="21" y="65"/>
                  </a:cubicBezTo>
                  <a:cubicBezTo>
                    <a:pt x="21" y="64"/>
                    <a:pt x="21" y="64"/>
                    <a:pt x="21" y="63"/>
                  </a:cubicBezTo>
                  <a:cubicBezTo>
                    <a:pt x="22" y="63"/>
                    <a:pt x="22" y="63"/>
                    <a:pt x="22" y="63"/>
                  </a:cubicBezTo>
                  <a:cubicBezTo>
                    <a:pt x="22" y="63"/>
                    <a:pt x="22" y="63"/>
                    <a:pt x="22" y="63"/>
                  </a:cubicBezTo>
                  <a:cubicBezTo>
                    <a:pt x="22" y="63"/>
                    <a:pt x="22" y="63"/>
                    <a:pt x="22" y="63"/>
                  </a:cubicBezTo>
                  <a:cubicBezTo>
                    <a:pt x="22" y="63"/>
                    <a:pt x="22" y="63"/>
                    <a:pt x="22" y="63"/>
                  </a:cubicBezTo>
                  <a:cubicBezTo>
                    <a:pt x="23" y="65"/>
                    <a:pt x="23" y="65"/>
                    <a:pt x="22" y="66"/>
                  </a:cubicBezTo>
                  <a:cubicBezTo>
                    <a:pt x="22" y="66"/>
                    <a:pt x="22" y="66"/>
                    <a:pt x="22" y="67"/>
                  </a:cubicBezTo>
                  <a:cubicBezTo>
                    <a:pt x="21" y="67"/>
                    <a:pt x="21" y="67"/>
                    <a:pt x="21" y="68"/>
                  </a:cubicBezTo>
                  <a:cubicBezTo>
                    <a:pt x="21" y="68"/>
                    <a:pt x="21" y="69"/>
                    <a:pt x="21" y="70"/>
                  </a:cubicBezTo>
                  <a:cubicBezTo>
                    <a:pt x="22" y="70"/>
                    <a:pt x="23" y="70"/>
                    <a:pt x="23" y="70"/>
                  </a:cubicBezTo>
                  <a:cubicBezTo>
                    <a:pt x="23" y="70"/>
                    <a:pt x="24" y="70"/>
                    <a:pt x="24" y="69"/>
                  </a:cubicBezTo>
                  <a:cubicBezTo>
                    <a:pt x="24" y="69"/>
                    <a:pt x="24" y="69"/>
                    <a:pt x="24" y="69"/>
                  </a:cubicBezTo>
                  <a:cubicBezTo>
                    <a:pt x="24" y="70"/>
                    <a:pt x="24" y="72"/>
                    <a:pt x="24" y="73"/>
                  </a:cubicBezTo>
                  <a:cubicBezTo>
                    <a:pt x="24" y="74"/>
                    <a:pt x="24" y="75"/>
                    <a:pt x="24" y="76"/>
                  </a:cubicBezTo>
                  <a:cubicBezTo>
                    <a:pt x="25" y="77"/>
                    <a:pt x="25" y="78"/>
                    <a:pt x="25" y="78"/>
                  </a:cubicBezTo>
                  <a:cubicBezTo>
                    <a:pt x="26" y="78"/>
                    <a:pt x="26" y="79"/>
                    <a:pt x="28" y="79"/>
                  </a:cubicBezTo>
                  <a:cubicBezTo>
                    <a:pt x="28" y="78"/>
                    <a:pt x="29" y="78"/>
                    <a:pt x="30" y="78"/>
                  </a:cubicBezTo>
                  <a:cubicBezTo>
                    <a:pt x="31" y="77"/>
                    <a:pt x="32" y="77"/>
                    <a:pt x="33" y="77"/>
                  </a:cubicBezTo>
                  <a:cubicBezTo>
                    <a:pt x="34" y="76"/>
                    <a:pt x="35" y="76"/>
                    <a:pt x="36" y="75"/>
                  </a:cubicBezTo>
                  <a:cubicBezTo>
                    <a:pt x="37" y="75"/>
                    <a:pt x="37" y="74"/>
                    <a:pt x="37" y="73"/>
                  </a:cubicBezTo>
                  <a:cubicBezTo>
                    <a:pt x="37" y="73"/>
                    <a:pt x="38" y="73"/>
                    <a:pt x="38" y="73"/>
                  </a:cubicBezTo>
                  <a:cubicBezTo>
                    <a:pt x="39" y="73"/>
                    <a:pt x="39" y="73"/>
                    <a:pt x="39" y="73"/>
                  </a:cubicBezTo>
                  <a:cubicBezTo>
                    <a:pt x="39" y="73"/>
                    <a:pt x="39" y="73"/>
                    <a:pt x="39" y="73"/>
                  </a:cubicBezTo>
                  <a:cubicBezTo>
                    <a:pt x="40" y="73"/>
                    <a:pt x="40" y="73"/>
                    <a:pt x="41" y="73"/>
                  </a:cubicBezTo>
                  <a:cubicBezTo>
                    <a:pt x="41" y="72"/>
                    <a:pt x="41" y="72"/>
                    <a:pt x="42" y="72"/>
                  </a:cubicBezTo>
                  <a:cubicBezTo>
                    <a:pt x="43" y="72"/>
                    <a:pt x="43" y="72"/>
                    <a:pt x="43" y="72"/>
                  </a:cubicBezTo>
                  <a:cubicBezTo>
                    <a:pt x="43" y="72"/>
                    <a:pt x="43" y="72"/>
                    <a:pt x="43" y="72"/>
                  </a:cubicBezTo>
                  <a:cubicBezTo>
                    <a:pt x="43" y="72"/>
                    <a:pt x="43" y="72"/>
                    <a:pt x="43" y="72"/>
                  </a:cubicBezTo>
                  <a:cubicBezTo>
                    <a:pt x="44" y="72"/>
                    <a:pt x="44" y="72"/>
                    <a:pt x="44" y="72"/>
                  </a:cubicBezTo>
                  <a:cubicBezTo>
                    <a:pt x="44" y="72"/>
                    <a:pt x="44" y="72"/>
                    <a:pt x="44" y="72"/>
                  </a:cubicBezTo>
                  <a:cubicBezTo>
                    <a:pt x="44" y="72"/>
                    <a:pt x="44" y="71"/>
                    <a:pt x="46" y="71"/>
                  </a:cubicBezTo>
                  <a:cubicBezTo>
                    <a:pt x="45" y="71"/>
                    <a:pt x="45" y="71"/>
                    <a:pt x="45" y="71"/>
                  </a:cubicBezTo>
                  <a:cubicBezTo>
                    <a:pt x="44" y="71"/>
                    <a:pt x="44" y="71"/>
                    <a:pt x="44" y="71"/>
                  </a:cubicBezTo>
                  <a:cubicBezTo>
                    <a:pt x="44" y="71"/>
                    <a:pt x="44" y="71"/>
                    <a:pt x="44" y="71"/>
                  </a:cubicBezTo>
                  <a:cubicBezTo>
                    <a:pt x="45" y="71"/>
                    <a:pt x="45" y="71"/>
                    <a:pt x="45" y="71"/>
                  </a:cubicBezTo>
                  <a:cubicBezTo>
                    <a:pt x="45" y="72"/>
                    <a:pt x="45" y="72"/>
                    <a:pt x="45" y="72"/>
                  </a:cubicBezTo>
                  <a:cubicBezTo>
                    <a:pt x="45" y="71"/>
                    <a:pt x="46" y="71"/>
                    <a:pt x="46" y="70"/>
                  </a:cubicBezTo>
                  <a:cubicBezTo>
                    <a:pt x="46" y="69"/>
                    <a:pt x="46" y="69"/>
                    <a:pt x="46" y="69"/>
                  </a:cubicBezTo>
                  <a:cubicBezTo>
                    <a:pt x="46" y="69"/>
                    <a:pt x="47" y="69"/>
                    <a:pt x="47" y="68"/>
                  </a:cubicBezTo>
                  <a:cubicBezTo>
                    <a:pt x="47" y="68"/>
                    <a:pt x="48" y="68"/>
                    <a:pt x="48" y="68"/>
                  </a:cubicBezTo>
                  <a:cubicBezTo>
                    <a:pt x="48" y="67"/>
                    <a:pt x="48" y="67"/>
                    <a:pt x="48" y="66"/>
                  </a:cubicBezTo>
                  <a:cubicBezTo>
                    <a:pt x="48" y="66"/>
                    <a:pt x="48" y="66"/>
                    <a:pt x="48" y="66"/>
                  </a:cubicBezTo>
                  <a:cubicBezTo>
                    <a:pt x="48" y="65"/>
                    <a:pt x="48" y="65"/>
                    <a:pt x="48" y="65"/>
                  </a:cubicBezTo>
                  <a:cubicBezTo>
                    <a:pt x="49" y="65"/>
                    <a:pt x="50" y="66"/>
                    <a:pt x="50" y="66"/>
                  </a:cubicBezTo>
                  <a:cubicBezTo>
                    <a:pt x="50" y="67"/>
                    <a:pt x="50" y="67"/>
                    <a:pt x="50" y="67"/>
                  </a:cubicBezTo>
                  <a:cubicBezTo>
                    <a:pt x="50" y="67"/>
                    <a:pt x="50" y="67"/>
                    <a:pt x="50" y="67"/>
                  </a:cubicBezTo>
                  <a:cubicBezTo>
                    <a:pt x="50" y="67"/>
                    <a:pt x="50" y="67"/>
                    <a:pt x="50" y="67"/>
                  </a:cubicBezTo>
                  <a:cubicBezTo>
                    <a:pt x="50" y="67"/>
                    <a:pt x="50" y="68"/>
                    <a:pt x="49" y="68"/>
                  </a:cubicBezTo>
                  <a:cubicBezTo>
                    <a:pt x="49" y="69"/>
                    <a:pt x="49" y="69"/>
                    <a:pt x="49" y="69"/>
                  </a:cubicBezTo>
                  <a:cubicBezTo>
                    <a:pt x="49" y="70"/>
                    <a:pt x="49" y="70"/>
                    <a:pt x="49" y="70"/>
                  </a:cubicBezTo>
                  <a:cubicBezTo>
                    <a:pt x="49" y="71"/>
                    <a:pt x="50" y="71"/>
                    <a:pt x="50" y="72"/>
                  </a:cubicBezTo>
                  <a:cubicBezTo>
                    <a:pt x="50" y="72"/>
                    <a:pt x="50" y="73"/>
                    <a:pt x="50" y="73"/>
                  </a:cubicBezTo>
                  <a:cubicBezTo>
                    <a:pt x="50" y="74"/>
                    <a:pt x="50" y="74"/>
                    <a:pt x="51" y="75"/>
                  </a:cubicBezTo>
                  <a:cubicBezTo>
                    <a:pt x="50" y="75"/>
                    <a:pt x="50" y="76"/>
                    <a:pt x="50" y="76"/>
                  </a:cubicBezTo>
                  <a:cubicBezTo>
                    <a:pt x="49" y="76"/>
                    <a:pt x="49" y="76"/>
                    <a:pt x="49" y="76"/>
                  </a:cubicBezTo>
                  <a:cubicBezTo>
                    <a:pt x="48" y="76"/>
                    <a:pt x="48" y="77"/>
                    <a:pt x="47" y="77"/>
                  </a:cubicBezTo>
                  <a:cubicBezTo>
                    <a:pt x="47" y="77"/>
                    <a:pt x="47" y="78"/>
                    <a:pt x="47" y="78"/>
                  </a:cubicBezTo>
                  <a:cubicBezTo>
                    <a:pt x="48" y="79"/>
                    <a:pt x="48" y="79"/>
                    <a:pt x="49" y="79"/>
                  </a:cubicBezTo>
                  <a:cubicBezTo>
                    <a:pt x="49" y="79"/>
                    <a:pt x="49" y="79"/>
                    <a:pt x="49" y="79"/>
                  </a:cubicBezTo>
                  <a:cubicBezTo>
                    <a:pt x="49" y="78"/>
                    <a:pt x="50" y="78"/>
                    <a:pt x="51" y="77"/>
                  </a:cubicBezTo>
                  <a:cubicBezTo>
                    <a:pt x="52" y="76"/>
                    <a:pt x="52" y="76"/>
                    <a:pt x="52" y="76"/>
                  </a:cubicBezTo>
                  <a:cubicBezTo>
                    <a:pt x="53" y="76"/>
                    <a:pt x="53" y="76"/>
                    <a:pt x="53" y="76"/>
                  </a:cubicBezTo>
                  <a:cubicBezTo>
                    <a:pt x="53" y="77"/>
                    <a:pt x="52" y="77"/>
                    <a:pt x="52" y="78"/>
                  </a:cubicBezTo>
                  <a:cubicBezTo>
                    <a:pt x="52" y="79"/>
                    <a:pt x="51" y="80"/>
                    <a:pt x="51" y="82"/>
                  </a:cubicBezTo>
                  <a:cubicBezTo>
                    <a:pt x="50" y="83"/>
                    <a:pt x="49" y="84"/>
                    <a:pt x="49" y="85"/>
                  </a:cubicBezTo>
                  <a:cubicBezTo>
                    <a:pt x="48" y="86"/>
                    <a:pt x="48" y="86"/>
                    <a:pt x="48" y="86"/>
                  </a:cubicBezTo>
                  <a:cubicBezTo>
                    <a:pt x="47" y="86"/>
                    <a:pt x="47" y="86"/>
                    <a:pt x="47" y="86"/>
                  </a:cubicBezTo>
                  <a:cubicBezTo>
                    <a:pt x="46" y="86"/>
                    <a:pt x="46" y="86"/>
                    <a:pt x="46" y="86"/>
                  </a:cubicBezTo>
                  <a:cubicBezTo>
                    <a:pt x="46" y="86"/>
                    <a:pt x="46" y="86"/>
                    <a:pt x="46" y="85"/>
                  </a:cubicBezTo>
                  <a:cubicBezTo>
                    <a:pt x="46" y="85"/>
                    <a:pt x="46" y="85"/>
                    <a:pt x="46" y="84"/>
                  </a:cubicBezTo>
                  <a:cubicBezTo>
                    <a:pt x="46" y="84"/>
                    <a:pt x="46" y="84"/>
                    <a:pt x="46" y="84"/>
                  </a:cubicBezTo>
                  <a:cubicBezTo>
                    <a:pt x="46" y="84"/>
                    <a:pt x="46" y="84"/>
                    <a:pt x="46" y="84"/>
                  </a:cubicBezTo>
                  <a:cubicBezTo>
                    <a:pt x="46" y="83"/>
                    <a:pt x="46" y="83"/>
                    <a:pt x="46" y="83"/>
                  </a:cubicBezTo>
                  <a:cubicBezTo>
                    <a:pt x="46" y="83"/>
                    <a:pt x="45" y="82"/>
                    <a:pt x="45" y="82"/>
                  </a:cubicBezTo>
                  <a:cubicBezTo>
                    <a:pt x="45" y="82"/>
                    <a:pt x="44" y="81"/>
                    <a:pt x="44" y="81"/>
                  </a:cubicBezTo>
                  <a:cubicBezTo>
                    <a:pt x="42" y="84"/>
                    <a:pt x="42" y="84"/>
                    <a:pt x="42" y="84"/>
                  </a:cubicBezTo>
                  <a:cubicBezTo>
                    <a:pt x="44" y="84"/>
                    <a:pt x="44" y="84"/>
                    <a:pt x="44" y="84"/>
                  </a:cubicBezTo>
                  <a:cubicBezTo>
                    <a:pt x="44" y="85"/>
                    <a:pt x="44" y="85"/>
                    <a:pt x="43" y="86"/>
                  </a:cubicBezTo>
                  <a:cubicBezTo>
                    <a:pt x="43" y="86"/>
                    <a:pt x="42" y="86"/>
                    <a:pt x="42" y="87"/>
                  </a:cubicBezTo>
                  <a:cubicBezTo>
                    <a:pt x="42" y="88"/>
                    <a:pt x="41" y="89"/>
                    <a:pt x="41" y="90"/>
                  </a:cubicBezTo>
                  <a:cubicBezTo>
                    <a:pt x="41" y="90"/>
                    <a:pt x="41" y="91"/>
                    <a:pt x="41" y="91"/>
                  </a:cubicBezTo>
                  <a:cubicBezTo>
                    <a:pt x="41" y="92"/>
                    <a:pt x="41" y="92"/>
                    <a:pt x="40" y="92"/>
                  </a:cubicBezTo>
                  <a:cubicBezTo>
                    <a:pt x="40" y="93"/>
                    <a:pt x="39" y="93"/>
                    <a:pt x="38" y="93"/>
                  </a:cubicBezTo>
                  <a:cubicBezTo>
                    <a:pt x="37" y="93"/>
                    <a:pt x="36" y="94"/>
                    <a:pt x="35" y="94"/>
                  </a:cubicBezTo>
                  <a:cubicBezTo>
                    <a:pt x="35" y="94"/>
                    <a:pt x="34" y="94"/>
                    <a:pt x="32" y="93"/>
                  </a:cubicBezTo>
                  <a:close/>
                  <a:moveTo>
                    <a:pt x="5" y="5"/>
                  </a:moveTo>
                  <a:cubicBezTo>
                    <a:pt x="5" y="5"/>
                    <a:pt x="5" y="5"/>
                    <a:pt x="5" y="6"/>
                  </a:cubicBezTo>
                  <a:cubicBezTo>
                    <a:pt x="5" y="6"/>
                    <a:pt x="5" y="6"/>
                    <a:pt x="5" y="6"/>
                  </a:cubicBezTo>
                  <a:cubicBezTo>
                    <a:pt x="6" y="6"/>
                    <a:pt x="6" y="6"/>
                    <a:pt x="6" y="5"/>
                  </a:cubicBezTo>
                  <a:cubicBezTo>
                    <a:pt x="6" y="5"/>
                    <a:pt x="5" y="5"/>
                    <a:pt x="5" y="5"/>
                  </a:cubicBezTo>
                  <a:close/>
                  <a:moveTo>
                    <a:pt x="16" y="34"/>
                  </a:moveTo>
                  <a:cubicBezTo>
                    <a:pt x="16" y="34"/>
                    <a:pt x="16" y="34"/>
                    <a:pt x="17" y="35"/>
                  </a:cubicBezTo>
                  <a:cubicBezTo>
                    <a:pt x="17" y="35"/>
                    <a:pt x="17" y="35"/>
                    <a:pt x="16" y="35"/>
                  </a:cubicBezTo>
                  <a:cubicBezTo>
                    <a:pt x="16" y="35"/>
                    <a:pt x="16" y="35"/>
                    <a:pt x="16" y="35"/>
                  </a:cubicBezTo>
                  <a:cubicBezTo>
                    <a:pt x="15" y="34"/>
                    <a:pt x="16" y="34"/>
                    <a:pt x="16" y="34"/>
                  </a:cubicBezTo>
                  <a:close/>
                  <a:moveTo>
                    <a:pt x="20" y="6"/>
                  </a:moveTo>
                  <a:cubicBezTo>
                    <a:pt x="19" y="6"/>
                    <a:pt x="19" y="6"/>
                    <a:pt x="19" y="6"/>
                  </a:cubicBezTo>
                  <a:cubicBezTo>
                    <a:pt x="19" y="6"/>
                    <a:pt x="19" y="6"/>
                    <a:pt x="19" y="6"/>
                  </a:cubicBezTo>
                  <a:cubicBezTo>
                    <a:pt x="19" y="7"/>
                    <a:pt x="19" y="7"/>
                    <a:pt x="19" y="7"/>
                  </a:cubicBezTo>
                  <a:lnTo>
                    <a:pt x="20" y="6"/>
                  </a:lnTo>
                  <a:close/>
                  <a:moveTo>
                    <a:pt x="31" y="80"/>
                  </a:moveTo>
                  <a:cubicBezTo>
                    <a:pt x="30" y="79"/>
                    <a:pt x="30" y="79"/>
                    <a:pt x="30" y="79"/>
                  </a:cubicBezTo>
                  <a:cubicBezTo>
                    <a:pt x="30" y="79"/>
                    <a:pt x="30" y="79"/>
                    <a:pt x="30" y="79"/>
                  </a:cubicBezTo>
                  <a:lnTo>
                    <a:pt x="31" y="80"/>
                  </a:lnTo>
                  <a:close/>
                  <a:moveTo>
                    <a:pt x="31" y="88"/>
                  </a:moveTo>
                  <a:cubicBezTo>
                    <a:pt x="31" y="89"/>
                    <a:pt x="31" y="89"/>
                    <a:pt x="31" y="89"/>
                  </a:cubicBezTo>
                  <a:cubicBezTo>
                    <a:pt x="31" y="89"/>
                    <a:pt x="31" y="89"/>
                    <a:pt x="31" y="89"/>
                  </a:cubicBezTo>
                  <a:lnTo>
                    <a:pt x="31" y="88"/>
                  </a:lnTo>
                  <a:close/>
                  <a:moveTo>
                    <a:pt x="36" y="91"/>
                  </a:moveTo>
                  <a:cubicBezTo>
                    <a:pt x="36" y="91"/>
                    <a:pt x="36" y="91"/>
                    <a:pt x="36" y="91"/>
                  </a:cubicBezTo>
                  <a:cubicBezTo>
                    <a:pt x="36" y="91"/>
                    <a:pt x="36" y="91"/>
                    <a:pt x="36" y="91"/>
                  </a:cubicBezTo>
                  <a:cubicBezTo>
                    <a:pt x="36" y="91"/>
                    <a:pt x="36" y="91"/>
                    <a:pt x="36" y="91"/>
                  </a:cubicBezTo>
                  <a:close/>
                  <a:moveTo>
                    <a:pt x="39" y="82"/>
                  </a:moveTo>
                  <a:cubicBezTo>
                    <a:pt x="38" y="83"/>
                    <a:pt x="37" y="83"/>
                    <a:pt x="36" y="83"/>
                  </a:cubicBezTo>
                  <a:cubicBezTo>
                    <a:pt x="36" y="84"/>
                    <a:pt x="36" y="84"/>
                    <a:pt x="36" y="85"/>
                  </a:cubicBezTo>
                  <a:cubicBezTo>
                    <a:pt x="36" y="85"/>
                    <a:pt x="36" y="86"/>
                    <a:pt x="36" y="86"/>
                  </a:cubicBezTo>
                  <a:cubicBezTo>
                    <a:pt x="37" y="87"/>
                    <a:pt x="38" y="87"/>
                    <a:pt x="39" y="87"/>
                  </a:cubicBezTo>
                  <a:cubicBezTo>
                    <a:pt x="39" y="87"/>
                    <a:pt x="39" y="87"/>
                    <a:pt x="39" y="86"/>
                  </a:cubicBezTo>
                  <a:cubicBezTo>
                    <a:pt x="39" y="86"/>
                    <a:pt x="39" y="85"/>
                    <a:pt x="39" y="85"/>
                  </a:cubicBezTo>
                  <a:cubicBezTo>
                    <a:pt x="39" y="84"/>
                    <a:pt x="39" y="83"/>
                    <a:pt x="39" y="83"/>
                  </a:cubicBezTo>
                  <a:cubicBezTo>
                    <a:pt x="39" y="82"/>
                    <a:pt x="39" y="82"/>
                    <a:pt x="39" y="82"/>
                  </a:cubicBezTo>
                  <a:close/>
                  <a:moveTo>
                    <a:pt x="49" y="64"/>
                  </a:moveTo>
                  <a:cubicBezTo>
                    <a:pt x="50" y="64"/>
                    <a:pt x="50" y="64"/>
                    <a:pt x="50" y="64"/>
                  </a:cubicBezTo>
                  <a:cubicBezTo>
                    <a:pt x="50" y="64"/>
                    <a:pt x="50" y="64"/>
                    <a:pt x="50" y="64"/>
                  </a:cubicBezTo>
                  <a:cubicBezTo>
                    <a:pt x="49" y="64"/>
                    <a:pt x="49" y="64"/>
                    <a:pt x="49" y="64"/>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1" name="íṥļîďé">
              <a:extLst>
                <a:ext uri="{FF2B5EF4-FFF2-40B4-BE49-F238E27FC236}">
                  <a16:creationId xmlns:a16="http://schemas.microsoft.com/office/drawing/2014/main" xmlns="" id="{9679B443-1EC1-4983-BEE7-09F2FA7F260A}"/>
                </a:ext>
              </a:extLst>
            </p:cNvPr>
            <p:cNvSpPr/>
            <p:nvPr/>
          </p:nvSpPr>
          <p:spPr bwMode="auto">
            <a:xfrm>
              <a:off x="5017167" y="3333850"/>
              <a:ext cx="245270" cy="191951"/>
            </a:xfrm>
            <a:custGeom>
              <a:avLst/>
              <a:gdLst>
                <a:gd name="T0" fmla="*/ 89 w 100"/>
                <a:gd name="T1" fmla="*/ 64 h 78"/>
                <a:gd name="T2" fmla="*/ 79 w 100"/>
                <a:gd name="T3" fmla="*/ 62 h 78"/>
                <a:gd name="T4" fmla="*/ 73 w 100"/>
                <a:gd name="T5" fmla="*/ 57 h 78"/>
                <a:gd name="T6" fmla="*/ 65 w 100"/>
                <a:gd name="T7" fmla="*/ 53 h 78"/>
                <a:gd name="T8" fmla="*/ 58 w 100"/>
                <a:gd name="T9" fmla="*/ 30 h 78"/>
                <a:gd name="T10" fmla="*/ 51 w 100"/>
                <a:gd name="T11" fmla="*/ 30 h 78"/>
                <a:gd name="T12" fmla="*/ 42 w 100"/>
                <a:gd name="T13" fmla="*/ 36 h 78"/>
                <a:gd name="T14" fmla="*/ 38 w 100"/>
                <a:gd name="T15" fmla="*/ 45 h 78"/>
                <a:gd name="T16" fmla="*/ 38 w 100"/>
                <a:gd name="T17" fmla="*/ 50 h 78"/>
                <a:gd name="T18" fmla="*/ 31 w 100"/>
                <a:gd name="T19" fmla="*/ 62 h 78"/>
                <a:gd name="T20" fmla="*/ 20 w 100"/>
                <a:gd name="T21" fmla="*/ 69 h 78"/>
                <a:gd name="T22" fmla="*/ 18 w 100"/>
                <a:gd name="T23" fmla="*/ 71 h 78"/>
                <a:gd name="T24" fmla="*/ 18 w 100"/>
                <a:gd name="T25" fmla="*/ 74 h 78"/>
                <a:gd name="T26" fmla="*/ 9 w 100"/>
                <a:gd name="T27" fmla="*/ 56 h 78"/>
                <a:gd name="T28" fmla="*/ 7 w 100"/>
                <a:gd name="T29" fmla="*/ 52 h 78"/>
                <a:gd name="T30" fmla="*/ 3 w 100"/>
                <a:gd name="T31" fmla="*/ 26 h 78"/>
                <a:gd name="T32" fmla="*/ 1 w 100"/>
                <a:gd name="T33" fmla="*/ 14 h 78"/>
                <a:gd name="T34" fmla="*/ 3 w 100"/>
                <a:gd name="T35" fmla="*/ 5 h 78"/>
                <a:gd name="T36" fmla="*/ 0 w 100"/>
                <a:gd name="T37" fmla="*/ 10 h 78"/>
                <a:gd name="T38" fmla="*/ 9 w 100"/>
                <a:gd name="T39" fmla="*/ 5 h 78"/>
                <a:gd name="T40" fmla="*/ 11 w 100"/>
                <a:gd name="T41" fmla="*/ 7 h 78"/>
                <a:gd name="T42" fmla="*/ 16 w 100"/>
                <a:gd name="T43" fmla="*/ 20 h 78"/>
                <a:gd name="T44" fmla="*/ 22 w 100"/>
                <a:gd name="T45" fmla="*/ 34 h 78"/>
                <a:gd name="T46" fmla="*/ 23 w 100"/>
                <a:gd name="T47" fmla="*/ 43 h 78"/>
                <a:gd name="T48" fmla="*/ 34 w 100"/>
                <a:gd name="T49" fmla="*/ 31 h 78"/>
                <a:gd name="T50" fmla="*/ 43 w 100"/>
                <a:gd name="T51" fmla="*/ 23 h 78"/>
                <a:gd name="T52" fmla="*/ 47 w 100"/>
                <a:gd name="T53" fmla="*/ 18 h 78"/>
                <a:gd name="T54" fmla="*/ 48 w 100"/>
                <a:gd name="T55" fmla="*/ 10 h 78"/>
                <a:gd name="T56" fmla="*/ 50 w 100"/>
                <a:gd name="T57" fmla="*/ 4 h 78"/>
                <a:gd name="T58" fmla="*/ 52 w 100"/>
                <a:gd name="T59" fmla="*/ 7 h 78"/>
                <a:gd name="T60" fmla="*/ 63 w 100"/>
                <a:gd name="T61" fmla="*/ 8 h 78"/>
                <a:gd name="T62" fmla="*/ 70 w 100"/>
                <a:gd name="T63" fmla="*/ 20 h 78"/>
                <a:gd name="T64" fmla="*/ 73 w 100"/>
                <a:gd name="T65" fmla="*/ 29 h 78"/>
                <a:gd name="T66" fmla="*/ 79 w 100"/>
                <a:gd name="T67" fmla="*/ 38 h 78"/>
                <a:gd name="T68" fmla="*/ 98 w 100"/>
                <a:gd name="T69" fmla="*/ 60 h 78"/>
                <a:gd name="T70" fmla="*/ 6 w 100"/>
                <a:gd name="T71" fmla="*/ 17 h 78"/>
                <a:gd name="T72" fmla="*/ 8 w 100"/>
                <a:gd name="T73" fmla="*/ 13 h 78"/>
                <a:gd name="T74" fmla="*/ 11 w 100"/>
                <a:gd name="T75" fmla="*/ 48 h 78"/>
                <a:gd name="T76" fmla="*/ 18 w 100"/>
                <a:gd name="T77" fmla="*/ 44 h 78"/>
                <a:gd name="T78" fmla="*/ 17 w 100"/>
                <a:gd name="T79" fmla="*/ 38 h 78"/>
                <a:gd name="T80" fmla="*/ 15 w 100"/>
                <a:gd name="T81" fmla="*/ 41 h 78"/>
                <a:gd name="T82" fmla="*/ 22 w 100"/>
                <a:gd name="T83" fmla="*/ 47 h 78"/>
                <a:gd name="T84" fmla="*/ 17 w 100"/>
                <a:gd name="T85" fmla="*/ 30 h 78"/>
                <a:gd name="T86" fmla="*/ 17 w 100"/>
                <a:gd name="T87" fmla="*/ 67 h 78"/>
                <a:gd name="T88" fmla="*/ 41 w 100"/>
                <a:gd name="T89" fmla="*/ 27 h 78"/>
                <a:gd name="T90" fmla="*/ 48 w 100"/>
                <a:gd name="T91" fmla="*/ 30 h 78"/>
                <a:gd name="T92" fmla="*/ 48 w 100"/>
                <a:gd name="T93" fmla="*/ 23 h 78"/>
                <a:gd name="T94" fmla="*/ 51 w 100"/>
                <a:gd name="T95" fmla="*/ 27 h 78"/>
                <a:gd name="T96" fmla="*/ 67 w 100"/>
                <a:gd name="T97" fmla="*/ 24 h 78"/>
                <a:gd name="T98" fmla="*/ 75 w 100"/>
                <a:gd name="T99" fmla="*/ 37 h 78"/>
                <a:gd name="T100" fmla="*/ 72 w 100"/>
                <a:gd name="T101" fmla="*/ 32 h 78"/>
                <a:gd name="T102" fmla="*/ 73 w 100"/>
                <a:gd name="T103" fmla="*/ 45 h 78"/>
                <a:gd name="T104" fmla="*/ 77 w 100"/>
                <a:gd name="T105" fmla="*/ 47 h 78"/>
                <a:gd name="T106" fmla="*/ 76 w 100"/>
                <a:gd name="T107" fmla="*/ 46 h 78"/>
                <a:gd name="T108" fmla="*/ 81 w 100"/>
                <a:gd name="T109" fmla="*/ 53 h 78"/>
                <a:gd name="T110" fmla="*/ 85 w 100"/>
                <a:gd name="T111" fmla="*/ 56 h 78"/>
                <a:gd name="T112" fmla="*/ 86 w 100"/>
                <a:gd name="T113"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 h="78">
                  <a:moveTo>
                    <a:pt x="100" y="63"/>
                  </a:moveTo>
                  <a:cubicBezTo>
                    <a:pt x="99" y="63"/>
                    <a:pt x="99" y="63"/>
                    <a:pt x="98" y="64"/>
                  </a:cubicBezTo>
                  <a:cubicBezTo>
                    <a:pt x="97" y="64"/>
                    <a:pt x="97" y="65"/>
                    <a:pt x="96" y="65"/>
                  </a:cubicBezTo>
                  <a:cubicBezTo>
                    <a:pt x="96" y="65"/>
                    <a:pt x="96" y="66"/>
                    <a:pt x="96" y="66"/>
                  </a:cubicBezTo>
                  <a:cubicBezTo>
                    <a:pt x="95" y="67"/>
                    <a:pt x="95" y="67"/>
                    <a:pt x="95" y="68"/>
                  </a:cubicBezTo>
                  <a:cubicBezTo>
                    <a:pt x="94" y="65"/>
                    <a:pt x="94" y="64"/>
                    <a:pt x="93" y="64"/>
                  </a:cubicBezTo>
                  <a:cubicBezTo>
                    <a:pt x="93" y="63"/>
                    <a:pt x="92" y="63"/>
                    <a:pt x="91" y="63"/>
                  </a:cubicBezTo>
                  <a:cubicBezTo>
                    <a:pt x="90" y="64"/>
                    <a:pt x="90" y="64"/>
                    <a:pt x="89" y="64"/>
                  </a:cubicBezTo>
                  <a:cubicBezTo>
                    <a:pt x="88" y="64"/>
                    <a:pt x="87" y="64"/>
                    <a:pt x="86" y="64"/>
                  </a:cubicBezTo>
                  <a:cubicBezTo>
                    <a:pt x="85" y="64"/>
                    <a:pt x="85" y="63"/>
                    <a:pt x="85" y="63"/>
                  </a:cubicBezTo>
                  <a:cubicBezTo>
                    <a:pt x="85" y="62"/>
                    <a:pt x="85" y="62"/>
                    <a:pt x="85" y="62"/>
                  </a:cubicBezTo>
                  <a:cubicBezTo>
                    <a:pt x="85" y="61"/>
                    <a:pt x="84" y="61"/>
                    <a:pt x="84" y="61"/>
                  </a:cubicBezTo>
                  <a:cubicBezTo>
                    <a:pt x="84" y="60"/>
                    <a:pt x="84" y="60"/>
                    <a:pt x="83" y="61"/>
                  </a:cubicBezTo>
                  <a:cubicBezTo>
                    <a:pt x="82" y="61"/>
                    <a:pt x="81" y="61"/>
                    <a:pt x="81" y="62"/>
                  </a:cubicBezTo>
                  <a:cubicBezTo>
                    <a:pt x="81" y="63"/>
                    <a:pt x="80" y="63"/>
                    <a:pt x="79" y="64"/>
                  </a:cubicBezTo>
                  <a:cubicBezTo>
                    <a:pt x="79" y="63"/>
                    <a:pt x="79" y="62"/>
                    <a:pt x="79" y="62"/>
                  </a:cubicBezTo>
                  <a:cubicBezTo>
                    <a:pt x="80" y="61"/>
                    <a:pt x="80" y="60"/>
                    <a:pt x="80" y="60"/>
                  </a:cubicBezTo>
                  <a:cubicBezTo>
                    <a:pt x="80" y="59"/>
                    <a:pt x="80" y="59"/>
                    <a:pt x="79" y="59"/>
                  </a:cubicBezTo>
                  <a:cubicBezTo>
                    <a:pt x="79" y="58"/>
                    <a:pt x="79" y="58"/>
                    <a:pt x="78" y="58"/>
                  </a:cubicBezTo>
                  <a:cubicBezTo>
                    <a:pt x="78" y="59"/>
                    <a:pt x="77" y="59"/>
                    <a:pt x="77" y="59"/>
                  </a:cubicBezTo>
                  <a:cubicBezTo>
                    <a:pt x="76" y="59"/>
                    <a:pt x="76" y="59"/>
                    <a:pt x="76" y="59"/>
                  </a:cubicBezTo>
                  <a:cubicBezTo>
                    <a:pt x="75" y="59"/>
                    <a:pt x="75" y="58"/>
                    <a:pt x="74" y="58"/>
                  </a:cubicBezTo>
                  <a:cubicBezTo>
                    <a:pt x="74" y="57"/>
                    <a:pt x="73" y="57"/>
                    <a:pt x="73" y="57"/>
                  </a:cubicBezTo>
                  <a:cubicBezTo>
                    <a:pt x="73" y="57"/>
                    <a:pt x="73" y="57"/>
                    <a:pt x="73" y="57"/>
                  </a:cubicBezTo>
                  <a:cubicBezTo>
                    <a:pt x="73" y="57"/>
                    <a:pt x="73" y="57"/>
                    <a:pt x="73" y="57"/>
                  </a:cubicBezTo>
                  <a:cubicBezTo>
                    <a:pt x="72" y="57"/>
                    <a:pt x="72" y="57"/>
                    <a:pt x="72" y="57"/>
                  </a:cubicBezTo>
                  <a:cubicBezTo>
                    <a:pt x="72" y="57"/>
                    <a:pt x="71" y="57"/>
                    <a:pt x="71" y="58"/>
                  </a:cubicBezTo>
                  <a:cubicBezTo>
                    <a:pt x="70" y="59"/>
                    <a:pt x="70" y="59"/>
                    <a:pt x="69" y="59"/>
                  </a:cubicBezTo>
                  <a:cubicBezTo>
                    <a:pt x="69" y="59"/>
                    <a:pt x="69" y="59"/>
                    <a:pt x="68" y="58"/>
                  </a:cubicBezTo>
                  <a:cubicBezTo>
                    <a:pt x="68" y="58"/>
                    <a:pt x="68" y="57"/>
                    <a:pt x="67" y="56"/>
                  </a:cubicBezTo>
                  <a:cubicBezTo>
                    <a:pt x="67" y="56"/>
                    <a:pt x="66" y="55"/>
                    <a:pt x="66" y="54"/>
                  </a:cubicBezTo>
                  <a:cubicBezTo>
                    <a:pt x="65" y="54"/>
                    <a:pt x="65" y="53"/>
                    <a:pt x="65" y="53"/>
                  </a:cubicBezTo>
                  <a:cubicBezTo>
                    <a:pt x="65" y="53"/>
                    <a:pt x="65" y="53"/>
                    <a:pt x="65" y="53"/>
                  </a:cubicBezTo>
                  <a:cubicBezTo>
                    <a:pt x="65" y="53"/>
                    <a:pt x="65" y="52"/>
                    <a:pt x="66" y="52"/>
                  </a:cubicBezTo>
                  <a:cubicBezTo>
                    <a:pt x="66" y="52"/>
                    <a:pt x="66" y="51"/>
                    <a:pt x="66" y="51"/>
                  </a:cubicBezTo>
                  <a:cubicBezTo>
                    <a:pt x="65" y="51"/>
                    <a:pt x="65" y="51"/>
                    <a:pt x="64" y="50"/>
                  </a:cubicBezTo>
                  <a:cubicBezTo>
                    <a:pt x="64" y="50"/>
                    <a:pt x="63" y="49"/>
                    <a:pt x="63" y="49"/>
                  </a:cubicBezTo>
                  <a:cubicBezTo>
                    <a:pt x="63" y="49"/>
                    <a:pt x="63" y="49"/>
                    <a:pt x="63" y="48"/>
                  </a:cubicBezTo>
                  <a:cubicBezTo>
                    <a:pt x="62" y="48"/>
                    <a:pt x="62" y="47"/>
                    <a:pt x="62" y="47"/>
                  </a:cubicBezTo>
                  <a:cubicBezTo>
                    <a:pt x="58" y="30"/>
                    <a:pt x="58" y="30"/>
                    <a:pt x="58" y="30"/>
                  </a:cubicBezTo>
                  <a:cubicBezTo>
                    <a:pt x="58" y="30"/>
                    <a:pt x="57" y="29"/>
                    <a:pt x="57" y="28"/>
                  </a:cubicBezTo>
                  <a:cubicBezTo>
                    <a:pt x="56" y="28"/>
                    <a:pt x="56" y="27"/>
                    <a:pt x="56" y="27"/>
                  </a:cubicBezTo>
                  <a:cubicBezTo>
                    <a:pt x="55" y="27"/>
                    <a:pt x="55" y="27"/>
                    <a:pt x="54" y="27"/>
                  </a:cubicBezTo>
                  <a:cubicBezTo>
                    <a:pt x="54" y="27"/>
                    <a:pt x="53" y="28"/>
                    <a:pt x="53" y="28"/>
                  </a:cubicBezTo>
                  <a:cubicBezTo>
                    <a:pt x="53" y="28"/>
                    <a:pt x="53" y="28"/>
                    <a:pt x="53" y="29"/>
                  </a:cubicBezTo>
                  <a:cubicBezTo>
                    <a:pt x="53" y="30"/>
                    <a:pt x="53" y="30"/>
                    <a:pt x="52" y="30"/>
                  </a:cubicBezTo>
                  <a:cubicBezTo>
                    <a:pt x="52" y="30"/>
                    <a:pt x="52" y="30"/>
                    <a:pt x="52" y="30"/>
                  </a:cubicBezTo>
                  <a:cubicBezTo>
                    <a:pt x="51" y="30"/>
                    <a:pt x="51" y="30"/>
                    <a:pt x="51" y="30"/>
                  </a:cubicBezTo>
                  <a:cubicBezTo>
                    <a:pt x="51" y="30"/>
                    <a:pt x="51" y="30"/>
                    <a:pt x="51" y="31"/>
                  </a:cubicBezTo>
                  <a:cubicBezTo>
                    <a:pt x="51" y="32"/>
                    <a:pt x="51" y="32"/>
                    <a:pt x="51" y="33"/>
                  </a:cubicBezTo>
                  <a:cubicBezTo>
                    <a:pt x="51" y="33"/>
                    <a:pt x="51" y="33"/>
                    <a:pt x="51" y="33"/>
                  </a:cubicBezTo>
                  <a:cubicBezTo>
                    <a:pt x="51" y="33"/>
                    <a:pt x="51" y="33"/>
                    <a:pt x="51" y="33"/>
                  </a:cubicBezTo>
                  <a:cubicBezTo>
                    <a:pt x="45" y="34"/>
                    <a:pt x="45" y="34"/>
                    <a:pt x="45" y="34"/>
                  </a:cubicBezTo>
                  <a:cubicBezTo>
                    <a:pt x="45" y="34"/>
                    <a:pt x="44" y="35"/>
                    <a:pt x="44" y="35"/>
                  </a:cubicBezTo>
                  <a:cubicBezTo>
                    <a:pt x="43" y="36"/>
                    <a:pt x="43" y="36"/>
                    <a:pt x="43" y="37"/>
                  </a:cubicBezTo>
                  <a:cubicBezTo>
                    <a:pt x="42" y="36"/>
                    <a:pt x="42" y="36"/>
                    <a:pt x="42" y="36"/>
                  </a:cubicBezTo>
                  <a:cubicBezTo>
                    <a:pt x="42" y="36"/>
                    <a:pt x="42" y="36"/>
                    <a:pt x="42" y="36"/>
                  </a:cubicBezTo>
                  <a:cubicBezTo>
                    <a:pt x="42" y="37"/>
                    <a:pt x="42" y="38"/>
                    <a:pt x="42" y="38"/>
                  </a:cubicBezTo>
                  <a:cubicBezTo>
                    <a:pt x="42" y="38"/>
                    <a:pt x="42" y="39"/>
                    <a:pt x="43" y="40"/>
                  </a:cubicBezTo>
                  <a:cubicBezTo>
                    <a:pt x="42" y="40"/>
                    <a:pt x="41" y="40"/>
                    <a:pt x="41" y="41"/>
                  </a:cubicBezTo>
                  <a:cubicBezTo>
                    <a:pt x="40" y="41"/>
                    <a:pt x="40" y="41"/>
                    <a:pt x="40" y="42"/>
                  </a:cubicBezTo>
                  <a:cubicBezTo>
                    <a:pt x="40" y="42"/>
                    <a:pt x="40" y="43"/>
                    <a:pt x="40" y="43"/>
                  </a:cubicBezTo>
                  <a:cubicBezTo>
                    <a:pt x="39" y="44"/>
                    <a:pt x="39" y="44"/>
                    <a:pt x="39" y="45"/>
                  </a:cubicBezTo>
                  <a:cubicBezTo>
                    <a:pt x="39" y="45"/>
                    <a:pt x="39" y="45"/>
                    <a:pt x="38" y="45"/>
                  </a:cubicBezTo>
                  <a:cubicBezTo>
                    <a:pt x="38" y="45"/>
                    <a:pt x="38" y="45"/>
                    <a:pt x="38" y="45"/>
                  </a:cubicBezTo>
                  <a:cubicBezTo>
                    <a:pt x="37" y="45"/>
                    <a:pt x="37" y="45"/>
                    <a:pt x="37" y="45"/>
                  </a:cubicBezTo>
                  <a:cubicBezTo>
                    <a:pt x="37" y="45"/>
                    <a:pt x="37" y="45"/>
                    <a:pt x="37" y="45"/>
                  </a:cubicBezTo>
                  <a:cubicBezTo>
                    <a:pt x="37" y="46"/>
                    <a:pt x="38" y="47"/>
                    <a:pt x="38" y="47"/>
                  </a:cubicBezTo>
                  <a:cubicBezTo>
                    <a:pt x="39" y="47"/>
                    <a:pt x="39" y="47"/>
                    <a:pt x="39" y="47"/>
                  </a:cubicBezTo>
                  <a:cubicBezTo>
                    <a:pt x="40" y="47"/>
                    <a:pt x="40" y="47"/>
                    <a:pt x="40" y="47"/>
                  </a:cubicBezTo>
                  <a:cubicBezTo>
                    <a:pt x="40" y="47"/>
                    <a:pt x="40" y="48"/>
                    <a:pt x="40" y="49"/>
                  </a:cubicBezTo>
                  <a:cubicBezTo>
                    <a:pt x="39" y="49"/>
                    <a:pt x="39" y="50"/>
                    <a:pt x="38" y="50"/>
                  </a:cubicBezTo>
                  <a:cubicBezTo>
                    <a:pt x="38" y="51"/>
                    <a:pt x="37" y="51"/>
                    <a:pt x="37" y="52"/>
                  </a:cubicBezTo>
                  <a:cubicBezTo>
                    <a:pt x="37" y="52"/>
                    <a:pt x="37" y="53"/>
                    <a:pt x="37" y="54"/>
                  </a:cubicBezTo>
                  <a:cubicBezTo>
                    <a:pt x="36" y="55"/>
                    <a:pt x="36" y="55"/>
                    <a:pt x="35" y="56"/>
                  </a:cubicBezTo>
                  <a:cubicBezTo>
                    <a:pt x="35" y="56"/>
                    <a:pt x="35" y="57"/>
                    <a:pt x="34" y="57"/>
                  </a:cubicBezTo>
                  <a:cubicBezTo>
                    <a:pt x="34" y="57"/>
                    <a:pt x="33" y="57"/>
                    <a:pt x="33" y="57"/>
                  </a:cubicBezTo>
                  <a:cubicBezTo>
                    <a:pt x="32" y="57"/>
                    <a:pt x="32" y="57"/>
                    <a:pt x="31" y="57"/>
                  </a:cubicBezTo>
                  <a:cubicBezTo>
                    <a:pt x="31" y="57"/>
                    <a:pt x="30" y="58"/>
                    <a:pt x="30" y="58"/>
                  </a:cubicBezTo>
                  <a:cubicBezTo>
                    <a:pt x="30" y="59"/>
                    <a:pt x="30" y="60"/>
                    <a:pt x="31" y="62"/>
                  </a:cubicBezTo>
                  <a:cubicBezTo>
                    <a:pt x="31" y="63"/>
                    <a:pt x="31" y="65"/>
                    <a:pt x="30" y="66"/>
                  </a:cubicBezTo>
                  <a:cubicBezTo>
                    <a:pt x="29" y="66"/>
                    <a:pt x="27" y="66"/>
                    <a:pt x="27" y="67"/>
                  </a:cubicBezTo>
                  <a:cubicBezTo>
                    <a:pt x="26" y="67"/>
                    <a:pt x="25" y="68"/>
                    <a:pt x="25" y="68"/>
                  </a:cubicBezTo>
                  <a:cubicBezTo>
                    <a:pt x="24" y="69"/>
                    <a:pt x="24" y="70"/>
                    <a:pt x="24" y="71"/>
                  </a:cubicBezTo>
                  <a:cubicBezTo>
                    <a:pt x="23" y="71"/>
                    <a:pt x="23" y="72"/>
                    <a:pt x="22" y="73"/>
                  </a:cubicBezTo>
                  <a:cubicBezTo>
                    <a:pt x="22" y="73"/>
                    <a:pt x="21" y="72"/>
                    <a:pt x="21" y="72"/>
                  </a:cubicBezTo>
                  <a:cubicBezTo>
                    <a:pt x="21" y="71"/>
                    <a:pt x="21" y="71"/>
                    <a:pt x="21" y="70"/>
                  </a:cubicBezTo>
                  <a:cubicBezTo>
                    <a:pt x="20" y="70"/>
                    <a:pt x="20" y="70"/>
                    <a:pt x="20" y="69"/>
                  </a:cubicBezTo>
                  <a:cubicBezTo>
                    <a:pt x="19" y="69"/>
                    <a:pt x="18" y="69"/>
                    <a:pt x="17" y="70"/>
                  </a:cubicBezTo>
                  <a:cubicBezTo>
                    <a:pt x="17" y="70"/>
                    <a:pt x="17" y="70"/>
                    <a:pt x="17" y="70"/>
                  </a:cubicBezTo>
                  <a:cubicBezTo>
                    <a:pt x="16" y="71"/>
                    <a:pt x="16" y="71"/>
                    <a:pt x="16" y="71"/>
                  </a:cubicBezTo>
                  <a:cubicBezTo>
                    <a:pt x="16" y="72"/>
                    <a:pt x="16" y="72"/>
                    <a:pt x="16" y="72"/>
                  </a:cubicBezTo>
                  <a:cubicBezTo>
                    <a:pt x="17" y="72"/>
                    <a:pt x="17" y="72"/>
                    <a:pt x="17" y="72"/>
                  </a:cubicBezTo>
                  <a:cubicBezTo>
                    <a:pt x="17" y="72"/>
                    <a:pt x="17" y="72"/>
                    <a:pt x="17" y="72"/>
                  </a:cubicBezTo>
                  <a:cubicBezTo>
                    <a:pt x="18" y="72"/>
                    <a:pt x="18" y="72"/>
                    <a:pt x="18" y="72"/>
                  </a:cubicBezTo>
                  <a:cubicBezTo>
                    <a:pt x="18" y="72"/>
                    <a:pt x="18" y="71"/>
                    <a:pt x="18" y="71"/>
                  </a:cubicBezTo>
                  <a:cubicBezTo>
                    <a:pt x="19" y="71"/>
                    <a:pt x="19" y="71"/>
                    <a:pt x="19" y="71"/>
                  </a:cubicBezTo>
                  <a:cubicBezTo>
                    <a:pt x="19" y="71"/>
                    <a:pt x="19" y="71"/>
                    <a:pt x="19" y="71"/>
                  </a:cubicBezTo>
                  <a:cubicBezTo>
                    <a:pt x="20" y="71"/>
                    <a:pt x="20" y="71"/>
                    <a:pt x="20" y="71"/>
                  </a:cubicBezTo>
                  <a:cubicBezTo>
                    <a:pt x="20" y="72"/>
                    <a:pt x="20" y="72"/>
                    <a:pt x="20" y="72"/>
                  </a:cubicBezTo>
                  <a:cubicBezTo>
                    <a:pt x="20" y="72"/>
                    <a:pt x="20" y="72"/>
                    <a:pt x="20" y="72"/>
                  </a:cubicBezTo>
                  <a:cubicBezTo>
                    <a:pt x="20" y="72"/>
                    <a:pt x="20" y="72"/>
                    <a:pt x="20" y="72"/>
                  </a:cubicBezTo>
                  <a:cubicBezTo>
                    <a:pt x="20" y="72"/>
                    <a:pt x="19" y="73"/>
                    <a:pt x="19" y="73"/>
                  </a:cubicBezTo>
                  <a:cubicBezTo>
                    <a:pt x="19" y="73"/>
                    <a:pt x="19" y="74"/>
                    <a:pt x="18" y="74"/>
                  </a:cubicBezTo>
                  <a:cubicBezTo>
                    <a:pt x="18" y="74"/>
                    <a:pt x="18" y="75"/>
                    <a:pt x="18" y="76"/>
                  </a:cubicBezTo>
                  <a:cubicBezTo>
                    <a:pt x="18" y="77"/>
                    <a:pt x="18" y="78"/>
                    <a:pt x="18" y="78"/>
                  </a:cubicBezTo>
                  <a:cubicBezTo>
                    <a:pt x="17" y="78"/>
                    <a:pt x="16" y="77"/>
                    <a:pt x="15" y="75"/>
                  </a:cubicBezTo>
                  <a:cubicBezTo>
                    <a:pt x="14" y="73"/>
                    <a:pt x="13" y="71"/>
                    <a:pt x="12" y="68"/>
                  </a:cubicBezTo>
                  <a:cubicBezTo>
                    <a:pt x="11" y="66"/>
                    <a:pt x="10" y="64"/>
                    <a:pt x="9" y="61"/>
                  </a:cubicBezTo>
                  <a:cubicBezTo>
                    <a:pt x="9" y="59"/>
                    <a:pt x="8" y="57"/>
                    <a:pt x="8" y="56"/>
                  </a:cubicBezTo>
                  <a:cubicBezTo>
                    <a:pt x="8" y="55"/>
                    <a:pt x="8" y="55"/>
                    <a:pt x="8" y="55"/>
                  </a:cubicBezTo>
                  <a:cubicBezTo>
                    <a:pt x="8" y="55"/>
                    <a:pt x="8" y="56"/>
                    <a:pt x="9" y="56"/>
                  </a:cubicBezTo>
                  <a:cubicBezTo>
                    <a:pt x="10" y="56"/>
                    <a:pt x="10" y="56"/>
                    <a:pt x="10" y="56"/>
                  </a:cubicBezTo>
                  <a:cubicBezTo>
                    <a:pt x="10" y="56"/>
                    <a:pt x="10" y="56"/>
                    <a:pt x="10" y="56"/>
                  </a:cubicBezTo>
                  <a:cubicBezTo>
                    <a:pt x="10" y="56"/>
                    <a:pt x="10" y="56"/>
                    <a:pt x="10" y="56"/>
                  </a:cubicBezTo>
                  <a:cubicBezTo>
                    <a:pt x="10" y="56"/>
                    <a:pt x="11" y="55"/>
                    <a:pt x="11" y="55"/>
                  </a:cubicBezTo>
                  <a:cubicBezTo>
                    <a:pt x="11" y="55"/>
                    <a:pt x="11" y="54"/>
                    <a:pt x="11" y="54"/>
                  </a:cubicBezTo>
                  <a:cubicBezTo>
                    <a:pt x="11" y="54"/>
                    <a:pt x="11" y="54"/>
                    <a:pt x="11" y="54"/>
                  </a:cubicBezTo>
                  <a:cubicBezTo>
                    <a:pt x="11" y="53"/>
                    <a:pt x="10" y="53"/>
                    <a:pt x="9" y="53"/>
                  </a:cubicBezTo>
                  <a:cubicBezTo>
                    <a:pt x="8" y="52"/>
                    <a:pt x="7" y="52"/>
                    <a:pt x="7" y="52"/>
                  </a:cubicBezTo>
                  <a:cubicBezTo>
                    <a:pt x="6" y="50"/>
                    <a:pt x="6" y="49"/>
                    <a:pt x="6" y="48"/>
                  </a:cubicBezTo>
                  <a:cubicBezTo>
                    <a:pt x="5" y="47"/>
                    <a:pt x="5" y="46"/>
                    <a:pt x="5" y="45"/>
                  </a:cubicBezTo>
                  <a:cubicBezTo>
                    <a:pt x="5" y="43"/>
                    <a:pt x="5" y="42"/>
                    <a:pt x="5" y="41"/>
                  </a:cubicBezTo>
                  <a:cubicBezTo>
                    <a:pt x="5" y="39"/>
                    <a:pt x="5" y="38"/>
                    <a:pt x="5" y="37"/>
                  </a:cubicBezTo>
                  <a:cubicBezTo>
                    <a:pt x="4" y="35"/>
                    <a:pt x="4" y="34"/>
                    <a:pt x="4" y="32"/>
                  </a:cubicBezTo>
                  <a:cubicBezTo>
                    <a:pt x="3" y="31"/>
                    <a:pt x="3" y="29"/>
                    <a:pt x="3" y="28"/>
                  </a:cubicBezTo>
                  <a:cubicBezTo>
                    <a:pt x="3" y="27"/>
                    <a:pt x="3" y="27"/>
                    <a:pt x="3" y="27"/>
                  </a:cubicBezTo>
                  <a:cubicBezTo>
                    <a:pt x="3" y="27"/>
                    <a:pt x="3" y="27"/>
                    <a:pt x="3" y="26"/>
                  </a:cubicBezTo>
                  <a:cubicBezTo>
                    <a:pt x="3" y="26"/>
                    <a:pt x="4" y="26"/>
                    <a:pt x="4" y="26"/>
                  </a:cubicBezTo>
                  <a:cubicBezTo>
                    <a:pt x="4" y="25"/>
                    <a:pt x="4" y="25"/>
                    <a:pt x="4" y="25"/>
                  </a:cubicBezTo>
                  <a:cubicBezTo>
                    <a:pt x="3" y="24"/>
                    <a:pt x="3" y="23"/>
                    <a:pt x="2" y="23"/>
                  </a:cubicBezTo>
                  <a:cubicBezTo>
                    <a:pt x="2" y="22"/>
                    <a:pt x="2" y="21"/>
                    <a:pt x="1" y="20"/>
                  </a:cubicBezTo>
                  <a:cubicBezTo>
                    <a:pt x="1" y="20"/>
                    <a:pt x="1" y="19"/>
                    <a:pt x="0" y="18"/>
                  </a:cubicBezTo>
                  <a:cubicBezTo>
                    <a:pt x="0" y="17"/>
                    <a:pt x="0" y="17"/>
                    <a:pt x="1" y="16"/>
                  </a:cubicBezTo>
                  <a:cubicBezTo>
                    <a:pt x="1" y="16"/>
                    <a:pt x="1" y="15"/>
                    <a:pt x="1" y="15"/>
                  </a:cubicBezTo>
                  <a:cubicBezTo>
                    <a:pt x="1" y="14"/>
                    <a:pt x="1" y="14"/>
                    <a:pt x="1" y="14"/>
                  </a:cubicBezTo>
                  <a:cubicBezTo>
                    <a:pt x="1" y="14"/>
                    <a:pt x="1" y="14"/>
                    <a:pt x="0" y="13"/>
                  </a:cubicBezTo>
                  <a:cubicBezTo>
                    <a:pt x="0" y="13"/>
                    <a:pt x="0" y="12"/>
                    <a:pt x="0" y="12"/>
                  </a:cubicBezTo>
                  <a:cubicBezTo>
                    <a:pt x="0" y="12"/>
                    <a:pt x="0" y="12"/>
                    <a:pt x="0" y="11"/>
                  </a:cubicBezTo>
                  <a:cubicBezTo>
                    <a:pt x="1" y="11"/>
                    <a:pt x="1" y="11"/>
                    <a:pt x="1" y="11"/>
                  </a:cubicBezTo>
                  <a:cubicBezTo>
                    <a:pt x="2" y="11"/>
                    <a:pt x="2" y="11"/>
                    <a:pt x="3" y="10"/>
                  </a:cubicBezTo>
                  <a:cubicBezTo>
                    <a:pt x="3" y="10"/>
                    <a:pt x="3" y="9"/>
                    <a:pt x="4" y="8"/>
                  </a:cubicBezTo>
                  <a:cubicBezTo>
                    <a:pt x="4" y="8"/>
                    <a:pt x="4" y="7"/>
                    <a:pt x="3" y="7"/>
                  </a:cubicBezTo>
                  <a:cubicBezTo>
                    <a:pt x="3" y="6"/>
                    <a:pt x="3" y="6"/>
                    <a:pt x="3" y="5"/>
                  </a:cubicBezTo>
                  <a:cubicBezTo>
                    <a:pt x="2" y="5"/>
                    <a:pt x="2" y="5"/>
                    <a:pt x="1" y="5"/>
                  </a:cubicBezTo>
                  <a:cubicBezTo>
                    <a:pt x="1" y="5"/>
                    <a:pt x="0" y="6"/>
                    <a:pt x="0" y="7"/>
                  </a:cubicBezTo>
                  <a:cubicBezTo>
                    <a:pt x="0" y="7"/>
                    <a:pt x="0" y="7"/>
                    <a:pt x="0" y="7"/>
                  </a:cubicBezTo>
                  <a:cubicBezTo>
                    <a:pt x="2" y="8"/>
                    <a:pt x="2" y="8"/>
                    <a:pt x="2" y="8"/>
                  </a:cubicBezTo>
                  <a:cubicBezTo>
                    <a:pt x="2" y="8"/>
                    <a:pt x="2" y="8"/>
                    <a:pt x="2" y="8"/>
                  </a:cubicBezTo>
                  <a:cubicBezTo>
                    <a:pt x="2" y="9"/>
                    <a:pt x="2" y="9"/>
                    <a:pt x="2" y="9"/>
                  </a:cubicBezTo>
                  <a:cubicBezTo>
                    <a:pt x="2" y="9"/>
                    <a:pt x="2" y="9"/>
                    <a:pt x="1" y="9"/>
                  </a:cubicBezTo>
                  <a:cubicBezTo>
                    <a:pt x="1" y="10"/>
                    <a:pt x="0" y="10"/>
                    <a:pt x="0" y="10"/>
                  </a:cubicBezTo>
                  <a:cubicBezTo>
                    <a:pt x="0" y="5"/>
                    <a:pt x="0" y="5"/>
                    <a:pt x="0" y="5"/>
                  </a:cubicBezTo>
                  <a:cubicBezTo>
                    <a:pt x="1" y="4"/>
                    <a:pt x="2" y="4"/>
                    <a:pt x="2" y="3"/>
                  </a:cubicBezTo>
                  <a:cubicBezTo>
                    <a:pt x="2" y="2"/>
                    <a:pt x="2" y="1"/>
                    <a:pt x="2" y="0"/>
                  </a:cubicBezTo>
                  <a:cubicBezTo>
                    <a:pt x="3" y="0"/>
                    <a:pt x="3" y="0"/>
                    <a:pt x="4" y="0"/>
                  </a:cubicBezTo>
                  <a:cubicBezTo>
                    <a:pt x="5" y="0"/>
                    <a:pt x="6" y="1"/>
                    <a:pt x="6" y="1"/>
                  </a:cubicBezTo>
                  <a:cubicBezTo>
                    <a:pt x="7" y="1"/>
                    <a:pt x="8" y="2"/>
                    <a:pt x="9" y="2"/>
                  </a:cubicBezTo>
                  <a:cubicBezTo>
                    <a:pt x="10" y="3"/>
                    <a:pt x="10" y="3"/>
                    <a:pt x="10" y="3"/>
                  </a:cubicBezTo>
                  <a:cubicBezTo>
                    <a:pt x="10" y="4"/>
                    <a:pt x="9" y="4"/>
                    <a:pt x="9" y="5"/>
                  </a:cubicBezTo>
                  <a:cubicBezTo>
                    <a:pt x="8" y="5"/>
                    <a:pt x="8" y="6"/>
                    <a:pt x="7" y="6"/>
                  </a:cubicBezTo>
                  <a:cubicBezTo>
                    <a:pt x="7" y="6"/>
                    <a:pt x="7" y="6"/>
                    <a:pt x="7" y="6"/>
                  </a:cubicBezTo>
                  <a:cubicBezTo>
                    <a:pt x="7" y="6"/>
                    <a:pt x="7" y="6"/>
                    <a:pt x="6" y="6"/>
                  </a:cubicBezTo>
                  <a:cubicBezTo>
                    <a:pt x="6" y="6"/>
                    <a:pt x="6" y="5"/>
                    <a:pt x="6" y="5"/>
                  </a:cubicBezTo>
                  <a:cubicBezTo>
                    <a:pt x="6" y="7"/>
                    <a:pt x="6" y="7"/>
                    <a:pt x="6" y="7"/>
                  </a:cubicBezTo>
                  <a:cubicBezTo>
                    <a:pt x="6" y="7"/>
                    <a:pt x="6" y="7"/>
                    <a:pt x="7" y="7"/>
                  </a:cubicBezTo>
                  <a:cubicBezTo>
                    <a:pt x="8" y="7"/>
                    <a:pt x="8" y="7"/>
                    <a:pt x="9" y="7"/>
                  </a:cubicBezTo>
                  <a:cubicBezTo>
                    <a:pt x="10" y="7"/>
                    <a:pt x="10" y="7"/>
                    <a:pt x="11" y="7"/>
                  </a:cubicBezTo>
                  <a:cubicBezTo>
                    <a:pt x="12" y="8"/>
                    <a:pt x="12" y="8"/>
                    <a:pt x="12" y="8"/>
                  </a:cubicBezTo>
                  <a:cubicBezTo>
                    <a:pt x="12" y="9"/>
                    <a:pt x="12" y="10"/>
                    <a:pt x="11" y="11"/>
                  </a:cubicBezTo>
                  <a:cubicBezTo>
                    <a:pt x="11" y="12"/>
                    <a:pt x="10" y="13"/>
                    <a:pt x="10" y="14"/>
                  </a:cubicBezTo>
                  <a:cubicBezTo>
                    <a:pt x="10" y="15"/>
                    <a:pt x="11" y="15"/>
                    <a:pt x="11" y="16"/>
                  </a:cubicBezTo>
                  <a:cubicBezTo>
                    <a:pt x="12" y="16"/>
                    <a:pt x="12" y="16"/>
                    <a:pt x="13" y="16"/>
                  </a:cubicBezTo>
                  <a:cubicBezTo>
                    <a:pt x="14" y="17"/>
                    <a:pt x="14" y="17"/>
                    <a:pt x="15" y="17"/>
                  </a:cubicBezTo>
                  <a:cubicBezTo>
                    <a:pt x="15" y="18"/>
                    <a:pt x="16" y="18"/>
                    <a:pt x="16" y="19"/>
                  </a:cubicBezTo>
                  <a:cubicBezTo>
                    <a:pt x="16" y="19"/>
                    <a:pt x="16" y="20"/>
                    <a:pt x="16" y="20"/>
                  </a:cubicBezTo>
                  <a:cubicBezTo>
                    <a:pt x="16" y="21"/>
                    <a:pt x="16" y="21"/>
                    <a:pt x="16" y="21"/>
                  </a:cubicBezTo>
                  <a:cubicBezTo>
                    <a:pt x="16" y="21"/>
                    <a:pt x="16" y="22"/>
                    <a:pt x="16" y="22"/>
                  </a:cubicBezTo>
                  <a:cubicBezTo>
                    <a:pt x="15" y="23"/>
                    <a:pt x="15" y="23"/>
                    <a:pt x="15" y="23"/>
                  </a:cubicBezTo>
                  <a:cubicBezTo>
                    <a:pt x="15" y="24"/>
                    <a:pt x="16" y="25"/>
                    <a:pt x="17" y="25"/>
                  </a:cubicBezTo>
                  <a:cubicBezTo>
                    <a:pt x="18" y="25"/>
                    <a:pt x="18" y="25"/>
                    <a:pt x="19" y="25"/>
                  </a:cubicBezTo>
                  <a:cubicBezTo>
                    <a:pt x="19" y="26"/>
                    <a:pt x="20" y="28"/>
                    <a:pt x="20" y="30"/>
                  </a:cubicBezTo>
                  <a:cubicBezTo>
                    <a:pt x="20" y="31"/>
                    <a:pt x="21" y="32"/>
                    <a:pt x="21" y="33"/>
                  </a:cubicBezTo>
                  <a:cubicBezTo>
                    <a:pt x="21" y="33"/>
                    <a:pt x="22" y="33"/>
                    <a:pt x="22" y="34"/>
                  </a:cubicBezTo>
                  <a:cubicBezTo>
                    <a:pt x="23" y="35"/>
                    <a:pt x="23" y="35"/>
                    <a:pt x="23" y="36"/>
                  </a:cubicBezTo>
                  <a:cubicBezTo>
                    <a:pt x="23" y="36"/>
                    <a:pt x="23" y="36"/>
                    <a:pt x="23" y="36"/>
                  </a:cubicBezTo>
                  <a:cubicBezTo>
                    <a:pt x="23" y="36"/>
                    <a:pt x="23" y="36"/>
                    <a:pt x="23" y="36"/>
                  </a:cubicBezTo>
                  <a:cubicBezTo>
                    <a:pt x="23" y="37"/>
                    <a:pt x="23" y="37"/>
                    <a:pt x="22" y="37"/>
                  </a:cubicBezTo>
                  <a:cubicBezTo>
                    <a:pt x="22" y="38"/>
                    <a:pt x="21" y="38"/>
                    <a:pt x="21" y="38"/>
                  </a:cubicBezTo>
                  <a:cubicBezTo>
                    <a:pt x="21" y="38"/>
                    <a:pt x="21" y="38"/>
                    <a:pt x="21" y="38"/>
                  </a:cubicBezTo>
                  <a:cubicBezTo>
                    <a:pt x="21" y="39"/>
                    <a:pt x="21" y="39"/>
                    <a:pt x="21" y="39"/>
                  </a:cubicBezTo>
                  <a:cubicBezTo>
                    <a:pt x="22" y="41"/>
                    <a:pt x="23" y="42"/>
                    <a:pt x="23" y="43"/>
                  </a:cubicBezTo>
                  <a:cubicBezTo>
                    <a:pt x="24" y="43"/>
                    <a:pt x="24" y="44"/>
                    <a:pt x="25" y="44"/>
                  </a:cubicBezTo>
                  <a:cubicBezTo>
                    <a:pt x="25" y="44"/>
                    <a:pt x="25" y="44"/>
                    <a:pt x="26" y="44"/>
                  </a:cubicBezTo>
                  <a:cubicBezTo>
                    <a:pt x="26" y="44"/>
                    <a:pt x="27" y="44"/>
                    <a:pt x="28" y="45"/>
                  </a:cubicBezTo>
                  <a:cubicBezTo>
                    <a:pt x="29" y="44"/>
                    <a:pt x="29" y="44"/>
                    <a:pt x="29" y="44"/>
                  </a:cubicBezTo>
                  <a:cubicBezTo>
                    <a:pt x="28" y="42"/>
                    <a:pt x="28" y="40"/>
                    <a:pt x="28" y="38"/>
                  </a:cubicBezTo>
                  <a:cubicBezTo>
                    <a:pt x="28" y="37"/>
                    <a:pt x="29" y="36"/>
                    <a:pt x="29" y="36"/>
                  </a:cubicBezTo>
                  <a:cubicBezTo>
                    <a:pt x="30" y="35"/>
                    <a:pt x="31" y="35"/>
                    <a:pt x="32" y="34"/>
                  </a:cubicBezTo>
                  <a:cubicBezTo>
                    <a:pt x="33" y="34"/>
                    <a:pt x="33" y="33"/>
                    <a:pt x="34" y="31"/>
                  </a:cubicBezTo>
                  <a:cubicBezTo>
                    <a:pt x="35" y="29"/>
                    <a:pt x="35" y="28"/>
                    <a:pt x="36" y="26"/>
                  </a:cubicBezTo>
                  <a:cubicBezTo>
                    <a:pt x="36" y="25"/>
                    <a:pt x="37" y="23"/>
                    <a:pt x="39" y="22"/>
                  </a:cubicBezTo>
                  <a:cubicBezTo>
                    <a:pt x="39" y="22"/>
                    <a:pt x="39" y="23"/>
                    <a:pt x="39" y="23"/>
                  </a:cubicBezTo>
                  <a:cubicBezTo>
                    <a:pt x="40" y="24"/>
                    <a:pt x="40" y="24"/>
                    <a:pt x="41" y="24"/>
                  </a:cubicBezTo>
                  <a:cubicBezTo>
                    <a:pt x="41" y="24"/>
                    <a:pt x="41" y="24"/>
                    <a:pt x="41" y="23"/>
                  </a:cubicBezTo>
                  <a:cubicBezTo>
                    <a:pt x="41" y="23"/>
                    <a:pt x="42" y="23"/>
                    <a:pt x="42" y="23"/>
                  </a:cubicBezTo>
                  <a:cubicBezTo>
                    <a:pt x="42" y="23"/>
                    <a:pt x="42" y="23"/>
                    <a:pt x="43" y="23"/>
                  </a:cubicBezTo>
                  <a:cubicBezTo>
                    <a:pt x="43" y="23"/>
                    <a:pt x="43" y="23"/>
                    <a:pt x="43" y="23"/>
                  </a:cubicBezTo>
                  <a:cubicBezTo>
                    <a:pt x="44" y="23"/>
                    <a:pt x="44" y="23"/>
                    <a:pt x="45" y="23"/>
                  </a:cubicBezTo>
                  <a:cubicBezTo>
                    <a:pt x="45" y="23"/>
                    <a:pt x="46" y="23"/>
                    <a:pt x="46" y="23"/>
                  </a:cubicBezTo>
                  <a:cubicBezTo>
                    <a:pt x="46" y="22"/>
                    <a:pt x="46" y="22"/>
                    <a:pt x="46" y="21"/>
                  </a:cubicBezTo>
                  <a:cubicBezTo>
                    <a:pt x="45" y="21"/>
                    <a:pt x="45" y="20"/>
                    <a:pt x="45" y="20"/>
                  </a:cubicBezTo>
                  <a:cubicBezTo>
                    <a:pt x="45" y="20"/>
                    <a:pt x="45" y="20"/>
                    <a:pt x="46" y="19"/>
                  </a:cubicBezTo>
                  <a:cubicBezTo>
                    <a:pt x="46" y="19"/>
                    <a:pt x="46" y="19"/>
                    <a:pt x="47" y="19"/>
                  </a:cubicBezTo>
                  <a:cubicBezTo>
                    <a:pt x="47" y="19"/>
                    <a:pt x="47" y="19"/>
                    <a:pt x="47" y="19"/>
                  </a:cubicBezTo>
                  <a:cubicBezTo>
                    <a:pt x="47" y="18"/>
                    <a:pt x="47" y="18"/>
                    <a:pt x="47" y="18"/>
                  </a:cubicBezTo>
                  <a:cubicBezTo>
                    <a:pt x="47" y="18"/>
                    <a:pt x="47" y="18"/>
                    <a:pt x="47" y="17"/>
                  </a:cubicBezTo>
                  <a:cubicBezTo>
                    <a:pt x="47" y="17"/>
                    <a:pt x="46" y="16"/>
                    <a:pt x="46" y="16"/>
                  </a:cubicBezTo>
                  <a:cubicBezTo>
                    <a:pt x="46" y="15"/>
                    <a:pt x="46" y="14"/>
                    <a:pt x="45" y="14"/>
                  </a:cubicBezTo>
                  <a:cubicBezTo>
                    <a:pt x="45" y="13"/>
                    <a:pt x="45" y="13"/>
                    <a:pt x="45" y="12"/>
                  </a:cubicBezTo>
                  <a:cubicBezTo>
                    <a:pt x="45" y="12"/>
                    <a:pt x="45" y="11"/>
                    <a:pt x="45" y="10"/>
                  </a:cubicBezTo>
                  <a:cubicBezTo>
                    <a:pt x="46" y="9"/>
                    <a:pt x="46" y="8"/>
                    <a:pt x="47" y="8"/>
                  </a:cubicBezTo>
                  <a:cubicBezTo>
                    <a:pt x="47" y="8"/>
                    <a:pt x="47" y="8"/>
                    <a:pt x="47" y="9"/>
                  </a:cubicBezTo>
                  <a:cubicBezTo>
                    <a:pt x="48" y="9"/>
                    <a:pt x="48" y="10"/>
                    <a:pt x="48" y="10"/>
                  </a:cubicBezTo>
                  <a:cubicBezTo>
                    <a:pt x="48" y="11"/>
                    <a:pt x="48" y="11"/>
                    <a:pt x="48" y="11"/>
                  </a:cubicBezTo>
                  <a:cubicBezTo>
                    <a:pt x="48" y="12"/>
                    <a:pt x="48" y="12"/>
                    <a:pt x="49" y="12"/>
                  </a:cubicBezTo>
                  <a:cubicBezTo>
                    <a:pt x="49" y="12"/>
                    <a:pt x="49" y="12"/>
                    <a:pt x="49" y="11"/>
                  </a:cubicBezTo>
                  <a:cubicBezTo>
                    <a:pt x="49" y="11"/>
                    <a:pt x="49" y="11"/>
                    <a:pt x="49" y="11"/>
                  </a:cubicBezTo>
                  <a:cubicBezTo>
                    <a:pt x="49" y="10"/>
                    <a:pt x="49" y="9"/>
                    <a:pt x="49" y="8"/>
                  </a:cubicBezTo>
                  <a:cubicBezTo>
                    <a:pt x="49" y="6"/>
                    <a:pt x="49" y="5"/>
                    <a:pt x="49" y="5"/>
                  </a:cubicBezTo>
                  <a:cubicBezTo>
                    <a:pt x="49" y="4"/>
                    <a:pt x="49" y="4"/>
                    <a:pt x="49" y="4"/>
                  </a:cubicBezTo>
                  <a:cubicBezTo>
                    <a:pt x="50" y="4"/>
                    <a:pt x="50" y="4"/>
                    <a:pt x="50" y="4"/>
                  </a:cubicBezTo>
                  <a:cubicBezTo>
                    <a:pt x="50" y="4"/>
                    <a:pt x="50" y="4"/>
                    <a:pt x="50" y="4"/>
                  </a:cubicBezTo>
                  <a:cubicBezTo>
                    <a:pt x="51" y="4"/>
                    <a:pt x="51" y="4"/>
                    <a:pt x="51" y="4"/>
                  </a:cubicBezTo>
                  <a:cubicBezTo>
                    <a:pt x="51" y="5"/>
                    <a:pt x="51" y="5"/>
                    <a:pt x="51" y="5"/>
                  </a:cubicBezTo>
                  <a:cubicBezTo>
                    <a:pt x="51" y="5"/>
                    <a:pt x="51" y="6"/>
                    <a:pt x="51" y="6"/>
                  </a:cubicBezTo>
                  <a:cubicBezTo>
                    <a:pt x="51" y="6"/>
                    <a:pt x="51" y="7"/>
                    <a:pt x="51" y="8"/>
                  </a:cubicBezTo>
                  <a:cubicBezTo>
                    <a:pt x="51" y="8"/>
                    <a:pt x="51" y="8"/>
                    <a:pt x="51" y="8"/>
                  </a:cubicBezTo>
                  <a:cubicBezTo>
                    <a:pt x="52" y="8"/>
                    <a:pt x="52" y="8"/>
                    <a:pt x="52" y="8"/>
                  </a:cubicBezTo>
                  <a:cubicBezTo>
                    <a:pt x="52" y="8"/>
                    <a:pt x="52" y="8"/>
                    <a:pt x="52" y="7"/>
                  </a:cubicBezTo>
                  <a:cubicBezTo>
                    <a:pt x="52" y="6"/>
                    <a:pt x="53" y="6"/>
                    <a:pt x="53" y="6"/>
                  </a:cubicBezTo>
                  <a:cubicBezTo>
                    <a:pt x="53" y="6"/>
                    <a:pt x="53" y="6"/>
                    <a:pt x="53" y="6"/>
                  </a:cubicBezTo>
                  <a:cubicBezTo>
                    <a:pt x="54" y="5"/>
                    <a:pt x="54" y="6"/>
                    <a:pt x="55" y="6"/>
                  </a:cubicBezTo>
                  <a:cubicBezTo>
                    <a:pt x="56" y="6"/>
                    <a:pt x="56" y="6"/>
                    <a:pt x="57" y="7"/>
                  </a:cubicBezTo>
                  <a:cubicBezTo>
                    <a:pt x="58" y="7"/>
                    <a:pt x="59" y="7"/>
                    <a:pt x="59" y="8"/>
                  </a:cubicBezTo>
                  <a:cubicBezTo>
                    <a:pt x="60" y="8"/>
                    <a:pt x="61" y="8"/>
                    <a:pt x="61" y="8"/>
                  </a:cubicBezTo>
                  <a:cubicBezTo>
                    <a:pt x="61" y="8"/>
                    <a:pt x="62" y="8"/>
                    <a:pt x="62" y="8"/>
                  </a:cubicBezTo>
                  <a:cubicBezTo>
                    <a:pt x="63" y="8"/>
                    <a:pt x="63" y="8"/>
                    <a:pt x="63" y="8"/>
                  </a:cubicBezTo>
                  <a:cubicBezTo>
                    <a:pt x="64" y="8"/>
                    <a:pt x="64" y="9"/>
                    <a:pt x="64" y="9"/>
                  </a:cubicBezTo>
                  <a:cubicBezTo>
                    <a:pt x="64" y="10"/>
                    <a:pt x="64" y="11"/>
                    <a:pt x="65" y="11"/>
                  </a:cubicBezTo>
                  <a:cubicBezTo>
                    <a:pt x="65" y="11"/>
                    <a:pt x="65" y="12"/>
                    <a:pt x="66" y="12"/>
                  </a:cubicBezTo>
                  <a:cubicBezTo>
                    <a:pt x="67" y="13"/>
                    <a:pt x="67" y="13"/>
                    <a:pt x="68" y="13"/>
                  </a:cubicBezTo>
                  <a:cubicBezTo>
                    <a:pt x="69" y="14"/>
                    <a:pt x="69" y="14"/>
                    <a:pt x="70" y="15"/>
                  </a:cubicBezTo>
                  <a:cubicBezTo>
                    <a:pt x="70" y="15"/>
                    <a:pt x="71" y="16"/>
                    <a:pt x="71" y="17"/>
                  </a:cubicBezTo>
                  <a:cubicBezTo>
                    <a:pt x="71" y="17"/>
                    <a:pt x="71" y="18"/>
                    <a:pt x="71" y="18"/>
                  </a:cubicBezTo>
                  <a:cubicBezTo>
                    <a:pt x="70" y="19"/>
                    <a:pt x="70" y="19"/>
                    <a:pt x="70" y="20"/>
                  </a:cubicBezTo>
                  <a:cubicBezTo>
                    <a:pt x="70" y="20"/>
                    <a:pt x="71" y="21"/>
                    <a:pt x="71" y="21"/>
                  </a:cubicBezTo>
                  <a:cubicBezTo>
                    <a:pt x="72" y="21"/>
                    <a:pt x="72" y="21"/>
                    <a:pt x="72" y="22"/>
                  </a:cubicBezTo>
                  <a:cubicBezTo>
                    <a:pt x="72" y="23"/>
                    <a:pt x="72" y="23"/>
                    <a:pt x="72" y="23"/>
                  </a:cubicBezTo>
                  <a:cubicBezTo>
                    <a:pt x="72" y="23"/>
                    <a:pt x="72" y="24"/>
                    <a:pt x="72" y="25"/>
                  </a:cubicBezTo>
                  <a:cubicBezTo>
                    <a:pt x="72" y="26"/>
                    <a:pt x="72" y="27"/>
                    <a:pt x="72" y="27"/>
                  </a:cubicBezTo>
                  <a:cubicBezTo>
                    <a:pt x="72" y="27"/>
                    <a:pt x="72" y="27"/>
                    <a:pt x="72" y="27"/>
                  </a:cubicBezTo>
                  <a:cubicBezTo>
                    <a:pt x="72" y="28"/>
                    <a:pt x="72" y="28"/>
                    <a:pt x="72" y="28"/>
                  </a:cubicBezTo>
                  <a:cubicBezTo>
                    <a:pt x="73" y="29"/>
                    <a:pt x="73" y="29"/>
                    <a:pt x="73" y="29"/>
                  </a:cubicBezTo>
                  <a:cubicBezTo>
                    <a:pt x="74" y="29"/>
                    <a:pt x="74" y="29"/>
                    <a:pt x="74" y="29"/>
                  </a:cubicBezTo>
                  <a:cubicBezTo>
                    <a:pt x="75" y="30"/>
                    <a:pt x="75" y="30"/>
                    <a:pt x="75" y="30"/>
                  </a:cubicBezTo>
                  <a:cubicBezTo>
                    <a:pt x="75" y="30"/>
                    <a:pt x="76" y="30"/>
                    <a:pt x="76" y="31"/>
                  </a:cubicBezTo>
                  <a:cubicBezTo>
                    <a:pt x="75" y="32"/>
                    <a:pt x="76" y="32"/>
                    <a:pt x="76" y="32"/>
                  </a:cubicBezTo>
                  <a:cubicBezTo>
                    <a:pt x="76" y="32"/>
                    <a:pt x="76" y="32"/>
                    <a:pt x="77" y="33"/>
                  </a:cubicBezTo>
                  <a:cubicBezTo>
                    <a:pt x="77" y="34"/>
                    <a:pt x="77" y="34"/>
                    <a:pt x="77" y="34"/>
                  </a:cubicBezTo>
                  <a:cubicBezTo>
                    <a:pt x="77" y="34"/>
                    <a:pt x="78" y="35"/>
                    <a:pt x="78" y="35"/>
                  </a:cubicBezTo>
                  <a:cubicBezTo>
                    <a:pt x="78" y="36"/>
                    <a:pt x="78" y="37"/>
                    <a:pt x="79" y="38"/>
                  </a:cubicBezTo>
                  <a:cubicBezTo>
                    <a:pt x="79" y="38"/>
                    <a:pt x="79" y="39"/>
                    <a:pt x="79" y="40"/>
                  </a:cubicBezTo>
                  <a:cubicBezTo>
                    <a:pt x="80" y="40"/>
                    <a:pt x="80" y="41"/>
                    <a:pt x="80" y="41"/>
                  </a:cubicBezTo>
                  <a:cubicBezTo>
                    <a:pt x="81" y="43"/>
                    <a:pt x="81" y="43"/>
                    <a:pt x="81" y="43"/>
                  </a:cubicBezTo>
                  <a:cubicBezTo>
                    <a:pt x="84" y="50"/>
                    <a:pt x="84" y="50"/>
                    <a:pt x="84" y="50"/>
                  </a:cubicBezTo>
                  <a:cubicBezTo>
                    <a:pt x="88" y="53"/>
                    <a:pt x="88" y="53"/>
                    <a:pt x="88" y="53"/>
                  </a:cubicBezTo>
                  <a:cubicBezTo>
                    <a:pt x="92" y="55"/>
                    <a:pt x="92" y="55"/>
                    <a:pt x="92" y="55"/>
                  </a:cubicBezTo>
                  <a:cubicBezTo>
                    <a:pt x="95" y="57"/>
                    <a:pt x="95" y="57"/>
                    <a:pt x="95" y="57"/>
                  </a:cubicBezTo>
                  <a:cubicBezTo>
                    <a:pt x="98" y="60"/>
                    <a:pt x="98" y="60"/>
                    <a:pt x="98" y="60"/>
                  </a:cubicBezTo>
                  <a:cubicBezTo>
                    <a:pt x="99" y="61"/>
                    <a:pt x="99" y="61"/>
                    <a:pt x="99" y="61"/>
                  </a:cubicBezTo>
                  <a:lnTo>
                    <a:pt x="100" y="63"/>
                  </a:lnTo>
                  <a:close/>
                  <a:moveTo>
                    <a:pt x="5" y="17"/>
                  </a:moveTo>
                  <a:cubicBezTo>
                    <a:pt x="7" y="15"/>
                    <a:pt x="7" y="15"/>
                    <a:pt x="7" y="15"/>
                  </a:cubicBezTo>
                  <a:cubicBezTo>
                    <a:pt x="7" y="14"/>
                    <a:pt x="7" y="14"/>
                    <a:pt x="7" y="14"/>
                  </a:cubicBezTo>
                  <a:cubicBezTo>
                    <a:pt x="4" y="15"/>
                    <a:pt x="4" y="15"/>
                    <a:pt x="4" y="15"/>
                  </a:cubicBezTo>
                  <a:lnTo>
                    <a:pt x="5" y="17"/>
                  </a:lnTo>
                  <a:close/>
                  <a:moveTo>
                    <a:pt x="6" y="17"/>
                  </a:moveTo>
                  <a:cubicBezTo>
                    <a:pt x="5" y="17"/>
                    <a:pt x="5" y="18"/>
                    <a:pt x="5" y="18"/>
                  </a:cubicBezTo>
                  <a:cubicBezTo>
                    <a:pt x="5" y="19"/>
                    <a:pt x="5" y="19"/>
                    <a:pt x="6" y="19"/>
                  </a:cubicBezTo>
                  <a:cubicBezTo>
                    <a:pt x="6" y="19"/>
                    <a:pt x="6" y="18"/>
                    <a:pt x="6" y="18"/>
                  </a:cubicBezTo>
                  <a:cubicBezTo>
                    <a:pt x="6" y="17"/>
                    <a:pt x="6" y="17"/>
                    <a:pt x="6" y="17"/>
                  </a:cubicBezTo>
                  <a:close/>
                  <a:moveTo>
                    <a:pt x="8" y="12"/>
                  </a:moveTo>
                  <a:cubicBezTo>
                    <a:pt x="8" y="12"/>
                    <a:pt x="8" y="12"/>
                    <a:pt x="8" y="12"/>
                  </a:cubicBezTo>
                  <a:cubicBezTo>
                    <a:pt x="7" y="13"/>
                    <a:pt x="7" y="13"/>
                    <a:pt x="7" y="13"/>
                  </a:cubicBezTo>
                  <a:cubicBezTo>
                    <a:pt x="8" y="13"/>
                    <a:pt x="8" y="13"/>
                    <a:pt x="8" y="13"/>
                  </a:cubicBezTo>
                  <a:lnTo>
                    <a:pt x="8" y="12"/>
                  </a:lnTo>
                  <a:close/>
                  <a:moveTo>
                    <a:pt x="8" y="10"/>
                  </a:moveTo>
                  <a:cubicBezTo>
                    <a:pt x="7" y="10"/>
                    <a:pt x="7" y="10"/>
                    <a:pt x="7" y="10"/>
                  </a:cubicBezTo>
                  <a:cubicBezTo>
                    <a:pt x="8" y="10"/>
                    <a:pt x="8" y="10"/>
                    <a:pt x="8" y="10"/>
                  </a:cubicBezTo>
                  <a:cubicBezTo>
                    <a:pt x="8" y="10"/>
                    <a:pt x="8" y="10"/>
                    <a:pt x="8" y="10"/>
                  </a:cubicBezTo>
                  <a:close/>
                  <a:moveTo>
                    <a:pt x="10" y="49"/>
                  </a:moveTo>
                  <a:cubicBezTo>
                    <a:pt x="11" y="49"/>
                    <a:pt x="11" y="49"/>
                    <a:pt x="11" y="49"/>
                  </a:cubicBezTo>
                  <a:cubicBezTo>
                    <a:pt x="11" y="48"/>
                    <a:pt x="11" y="48"/>
                    <a:pt x="11" y="48"/>
                  </a:cubicBezTo>
                  <a:lnTo>
                    <a:pt x="10" y="49"/>
                  </a:lnTo>
                  <a:close/>
                  <a:moveTo>
                    <a:pt x="13" y="57"/>
                  </a:moveTo>
                  <a:cubicBezTo>
                    <a:pt x="13" y="57"/>
                    <a:pt x="13" y="57"/>
                    <a:pt x="13" y="57"/>
                  </a:cubicBezTo>
                  <a:cubicBezTo>
                    <a:pt x="13" y="56"/>
                    <a:pt x="13" y="56"/>
                    <a:pt x="13" y="56"/>
                  </a:cubicBezTo>
                  <a:lnTo>
                    <a:pt x="13" y="57"/>
                  </a:lnTo>
                  <a:close/>
                  <a:moveTo>
                    <a:pt x="15" y="41"/>
                  </a:moveTo>
                  <a:cubicBezTo>
                    <a:pt x="16" y="41"/>
                    <a:pt x="16" y="42"/>
                    <a:pt x="16" y="43"/>
                  </a:cubicBezTo>
                  <a:cubicBezTo>
                    <a:pt x="17" y="44"/>
                    <a:pt x="17" y="44"/>
                    <a:pt x="18" y="44"/>
                  </a:cubicBezTo>
                  <a:cubicBezTo>
                    <a:pt x="19" y="44"/>
                    <a:pt x="19" y="44"/>
                    <a:pt x="20" y="44"/>
                  </a:cubicBezTo>
                  <a:cubicBezTo>
                    <a:pt x="20" y="43"/>
                    <a:pt x="20" y="43"/>
                    <a:pt x="21" y="43"/>
                  </a:cubicBezTo>
                  <a:cubicBezTo>
                    <a:pt x="21" y="42"/>
                    <a:pt x="21" y="42"/>
                    <a:pt x="21" y="42"/>
                  </a:cubicBezTo>
                  <a:cubicBezTo>
                    <a:pt x="19" y="43"/>
                    <a:pt x="19" y="43"/>
                    <a:pt x="19" y="43"/>
                  </a:cubicBezTo>
                  <a:cubicBezTo>
                    <a:pt x="18" y="41"/>
                    <a:pt x="18" y="41"/>
                    <a:pt x="18" y="41"/>
                  </a:cubicBezTo>
                  <a:cubicBezTo>
                    <a:pt x="18" y="41"/>
                    <a:pt x="18" y="40"/>
                    <a:pt x="18" y="40"/>
                  </a:cubicBezTo>
                  <a:cubicBezTo>
                    <a:pt x="18" y="39"/>
                    <a:pt x="18" y="39"/>
                    <a:pt x="17" y="39"/>
                  </a:cubicBezTo>
                  <a:cubicBezTo>
                    <a:pt x="17" y="38"/>
                    <a:pt x="17" y="38"/>
                    <a:pt x="17" y="38"/>
                  </a:cubicBezTo>
                  <a:cubicBezTo>
                    <a:pt x="17" y="37"/>
                    <a:pt x="17" y="37"/>
                    <a:pt x="17" y="37"/>
                  </a:cubicBezTo>
                  <a:cubicBezTo>
                    <a:pt x="18" y="37"/>
                    <a:pt x="18" y="37"/>
                    <a:pt x="18" y="37"/>
                  </a:cubicBezTo>
                  <a:cubicBezTo>
                    <a:pt x="19" y="37"/>
                    <a:pt x="19" y="37"/>
                    <a:pt x="19" y="37"/>
                  </a:cubicBezTo>
                  <a:cubicBezTo>
                    <a:pt x="19" y="36"/>
                    <a:pt x="19" y="36"/>
                    <a:pt x="19" y="36"/>
                  </a:cubicBezTo>
                  <a:cubicBezTo>
                    <a:pt x="19" y="35"/>
                    <a:pt x="18" y="35"/>
                    <a:pt x="18" y="34"/>
                  </a:cubicBezTo>
                  <a:cubicBezTo>
                    <a:pt x="18" y="33"/>
                    <a:pt x="18" y="33"/>
                    <a:pt x="17" y="33"/>
                  </a:cubicBezTo>
                  <a:cubicBezTo>
                    <a:pt x="17" y="35"/>
                    <a:pt x="17" y="36"/>
                    <a:pt x="16" y="37"/>
                  </a:cubicBezTo>
                  <a:cubicBezTo>
                    <a:pt x="16" y="38"/>
                    <a:pt x="15" y="39"/>
                    <a:pt x="15" y="41"/>
                  </a:cubicBezTo>
                  <a:close/>
                  <a:moveTo>
                    <a:pt x="15" y="47"/>
                  </a:moveTo>
                  <a:cubicBezTo>
                    <a:pt x="16" y="48"/>
                    <a:pt x="16" y="49"/>
                    <a:pt x="17" y="51"/>
                  </a:cubicBezTo>
                  <a:cubicBezTo>
                    <a:pt x="18" y="52"/>
                    <a:pt x="18" y="53"/>
                    <a:pt x="19" y="53"/>
                  </a:cubicBezTo>
                  <a:cubicBezTo>
                    <a:pt x="19" y="53"/>
                    <a:pt x="19" y="53"/>
                    <a:pt x="19" y="53"/>
                  </a:cubicBezTo>
                  <a:cubicBezTo>
                    <a:pt x="19" y="53"/>
                    <a:pt x="19" y="53"/>
                    <a:pt x="19" y="53"/>
                  </a:cubicBezTo>
                  <a:cubicBezTo>
                    <a:pt x="20" y="53"/>
                    <a:pt x="20" y="52"/>
                    <a:pt x="20" y="51"/>
                  </a:cubicBezTo>
                  <a:cubicBezTo>
                    <a:pt x="20" y="50"/>
                    <a:pt x="21" y="49"/>
                    <a:pt x="22" y="48"/>
                  </a:cubicBezTo>
                  <a:cubicBezTo>
                    <a:pt x="22" y="47"/>
                    <a:pt x="22" y="47"/>
                    <a:pt x="22" y="47"/>
                  </a:cubicBezTo>
                  <a:cubicBezTo>
                    <a:pt x="21" y="47"/>
                    <a:pt x="21" y="47"/>
                    <a:pt x="21" y="47"/>
                  </a:cubicBezTo>
                  <a:cubicBezTo>
                    <a:pt x="21" y="46"/>
                    <a:pt x="21" y="46"/>
                    <a:pt x="21" y="46"/>
                  </a:cubicBezTo>
                  <a:cubicBezTo>
                    <a:pt x="21" y="46"/>
                    <a:pt x="21" y="46"/>
                    <a:pt x="21" y="46"/>
                  </a:cubicBezTo>
                  <a:lnTo>
                    <a:pt x="15" y="47"/>
                  </a:lnTo>
                  <a:close/>
                  <a:moveTo>
                    <a:pt x="16" y="31"/>
                  </a:moveTo>
                  <a:cubicBezTo>
                    <a:pt x="19" y="30"/>
                    <a:pt x="19" y="30"/>
                    <a:pt x="19" y="30"/>
                  </a:cubicBezTo>
                  <a:cubicBezTo>
                    <a:pt x="18" y="30"/>
                    <a:pt x="18" y="30"/>
                    <a:pt x="18" y="30"/>
                  </a:cubicBezTo>
                  <a:cubicBezTo>
                    <a:pt x="17" y="30"/>
                    <a:pt x="17" y="30"/>
                    <a:pt x="17" y="30"/>
                  </a:cubicBezTo>
                  <a:cubicBezTo>
                    <a:pt x="17" y="30"/>
                    <a:pt x="17" y="30"/>
                    <a:pt x="17" y="30"/>
                  </a:cubicBezTo>
                  <a:cubicBezTo>
                    <a:pt x="16" y="30"/>
                    <a:pt x="16" y="30"/>
                    <a:pt x="16" y="30"/>
                  </a:cubicBezTo>
                  <a:lnTo>
                    <a:pt x="16" y="31"/>
                  </a:lnTo>
                  <a:close/>
                  <a:moveTo>
                    <a:pt x="17" y="67"/>
                  </a:moveTo>
                  <a:cubicBezTo>
                    <a:pt x="17" y="67"/>
                    <a:pt x="17" y="67"/>
                    <a:pt x="17" y="67"/>
                  </a:cubicBezTo>
                  <a:cubicBezTo>
                    <a:pt x="17" y="66"/>
                    <a:pt x="17" y="66"/>
                    <a:pt x="17" y="66"/>
                  </a:cubicBezTo>
                  <a:cubicBezTo>
                    <a:pt x="17" y="66"/>
                    <a:pt x="17" y="66"/>
                    <a:pt x="17" y="66"/>
                  </a:cubicBezTo>
                  <a:lnTo>
                    <a:pt x="17" y="67"/>
                  </a:lnTo>
                  <a:close/>
                  <a:moveTo>
                    <a:pt x="30" y="46"/>
                  </a:moveTo>
                  <a:cubicBezTo>
                    <a:pt x="31" y="46"/>
                    <a:pt x="31" y="46"/>
                    <a:pt x="31" y="46"/>
                  </a:cubicBezTo>
                  <a:cubicBezTo>
                    <a:pt x="31" y="46"/>
                    <a:pt x="31" y="46"/>
                    <a:pt x="31" y="46"/>
                  </a:cubicBezTo>
                  <a:cubicBezTo>
                    <a:pt x="30" y="46"/>
                    <a:pt x="30" y="46"/>
                    <a:pt x="30" y="46"/>
                  </a:cubicBezTo>
                  <a:close/>
                  <a:moveTo>
                    <a:pt x="41" y="30"/>
                  </a:moveTo>
                  <a:cubicBezTo>
                    <a:pt x="41" y="30"/>
                    <a:pt x="41" y="30"/>
                    <a:pt x="41" y="29"/>
                  </a:cubicBezTo>
                  <a:cubicBezTo>
                    <a:pt x="41" y="29"/>
                    <a:pt x="41" y="28"/>
                    <a:pt x="41" y="28"/>
                  </a:cubicBezTo>
                  <a:cubicBezTo>
                    <a:pt x="41" y="28"/>
                    <a:pt x="41" y="28"/>
                    <a:pt x="41" y="27"/>
                  </a:cubicBezTo>
                  <a:cubicBezTo>
                    <a:pt x="42" y="27"/>
                    <a:pt x="42" y="27"/>
                    <a:pt x="42" y="26"/>
                  </a:cubicBezTo>
                  <a:cubicBezTo>
                    <a:pt x="42" y="26"/>
                    <a:pt x="41" y="26"/>
                    <a:pt x="41" y="26"/>
                  </a:cubicBezTo>
                  <a:cubicBezTo>
                    <a:pt x="40" y="26"/>
                    <a:pt x="40" y="26"/>
                    <a:pt x="40" y="26"/>
                  </a:cubicBezTo>
                  <a:cubicBezTo>
                    <a:pt x="40" y="26"/>
                    <a:pt x="40" y="26"/>
                    <a:pt x="40" y="26"/>
                  </a:cubicBezTo>
                  <a:cubicBezTo>
                    <a:pt x="40" y="26"/>
                    <a:pt x="40" y="26"/>
                    <a:pt x="40" y="26"/>
                  </a:cubicBezTo>
                  <a:cubicBezTo>
                    <a:pt x="39" y="27"/>
                    <a:pt x="39" y="27"/>
                    <a:pt x="39" y="27"/>
                  </a:cubicBezTo>
                  <a:lnTo>
                    <a:pt x="41" y="30"/>
                  </a:lnTo>
                  <a:close/>
                  <a:moveTo>
                    <a:pt x="48" y="30"/>
                  </a:moveTo>
                  <a:cubicBezTo>
                    <a:pt x="48" y="30"/>
                    <a:pt x="47" y="30"/>
                    <a:pt x="48" y="31"/>
                  </a:cubicBezTo>
                  <a:cubicBezTo>
                    <a:pt x="48" y="31"/>
                    <a:pt x="48" y="31"/>
                    <a:pt x="48" y="31"/>
                  </a:cubicBezTo>
                  <a:cubicBezTo>
                    <a:pt x="49" y="31"/>
                    <a:pt x="49" y="31"/>
                    <a:pt x="49" y="31"/>
                  </a:cubicBezTo>
                  <a:cubicBezTo>
                    <a:pt x="49" y="30"/>
                    <a:pt x="48" y="30"/>
                    <a:pt x="48" y="30"/>
                  </a:cubicBezTo>
                  <a:close/>
                  <a:moveTo>
                    <a:pt x="48" y="23"/>
                  </a:moveTo>
                  <a:cubicBezTo>
                    <a:pt x="48" y="22"/>
                    <a:pt x="49" y="22"/>
                    <a:pt x="48" y="21"/>
                  </a:cubicBezTo>
                  <a:cubicBezTo>
                    <a:pt x="48" y="21"/>
                    <a:pt x="48" y="21"/>
                    <a:pt x="48" y="21"/>
                  </a:cubicBezTo>
                  <a:lnTo>
                    <a:pt x="48" y="23"/>
                  </a:lnTo>
                  <a:close/>
                  <a:moveTo>
                    <a:pt x="50" y="18"/>
                  </a:moveTo>
                  <a:cubicBezTo>
                    <a:pt x="50" y="19"/>
                    <a:pt x="50" y="19"/>
                    <a:pt x="51" y="20"/>
                  </a:cubicBezTo>
                  <a:cubicBezTo>
                    <a:pt x="51" y="20"/>
                    <a:pt x="51" y="20"/>
                    <a:pt x="52" y="20"/>
                  </a:cubicBezTo>
                  <a:cubicBezTo>
                    <a:pt x="52" y="19"/>
                    <a:pt x="51" y="18"/>
                    <a:pt x="50" y="17"/>
                  </a:cubicBezTo>
                  <a:lnTo>
                    <a:pt x="50" y="18"/>
                  </a:lnTo>
                  <a:close/>
                  <a:moveTo>
                    <a:pt x="51" y="27"/>
                  </a:moveTo>
                  <a:cubicBezTo>
                    <a:pt x="51" y="27"/>
                    <a:pt x="51" y="27"/>
                    <a:pt x="51" y="27"/>
                  </a:cubicBezTo>
                  <a:cubicBezTo>
                    <a:pt x="51" y="27"/>
                    <a:pt x="51" y="27"/>
                    <a:pt x="51" y="27"/>
                  </a:cubicBezTo>
                  <a:close/>
                  <a:moveTo>
                    <a:pt x="53" y="22"/>
                  </a:moveTo>
                  <a:cubicBezTo>
                    <a:pt x="54" y="23"/>
                    <a:pt x="54" y="23"/>
                    <a:pt x="54" y="23"/>
                  </a:cubicBezTo>
                  <a:cubicBezTo>
                    <a:pt x="55" y="23"/>
                    <a:pt x="55" y="23"/>
                    <a:pt x="56" y="23"/>
                  </a:cubicBezTo>
                  <a:cubicBezTo>
                    <a:pt x="55" y="23"/>
                    <a:pt x="55" y="22"/>
                    <a:pt x="55" y="22"/>
                  </a:cubicBezTo>
                  <a:cubicBezTo>
                    <a:pt x="55" y="22"/>
                    <a:pt x="54" y="22"/>
                    <a:pt x="54" y="22"/>
                  </a:cubicBezTo>
                  <a:lnTo>
                    <a:pt x="53" y="22"/>
                  </a:lnTo>
                  <a:close/>
                  <a:moveTo>
                    <a:pt x="68" y="23"/>
                  </a:moveTo>
                  <a:cubicBezTo>
                    <a:pt x="67" y="23"/>
                    <a:pt x="67" y="23"/>
                    <a:pt x="67" y="24"/>
                  </a:cubicBezTo>
                  <a:cubicBezTo>
                    <a:pt x="67" y="24"/>
                    <a:pt x="68" y="24"/>
                    <a:pt x="68" y="24"/>
                  </a:cubicBezTo>
                  <a:cubicBezTo>
                    <a:pt x="68" y="24"/>
                    <a:pt x="68" y="24"/>
                    <a:pt x="68" y="24"/>
                  </a:cubicBezTo>
                  <a:cubicBezTo>
                    <a:pt x="68" y="23"/>
                    <a:pt x="68" y="23"/>
                    <a:pt x="68" y="23"/>
                  </a:cubicBezTo>
                  <a:close/>
                  <a:moveTo>
                    <a:pt x="73" y="37"/>
                  </a:moveTo>
                  <a:cubicBezTo>
                    <a:pt x="73" y="38"/>
                    <a:pt x="73" y="38"/>
                    <a:pt x="74" y="39"/>
                  </a:cubicBezTo>
                  <a:cubicBezTo>
                    <a:pt x="74" y="39"/>
                    <a:pt x="75" y="40"/>
                    <a:pt x="76" y="40"/>
                  </a:cubicBezTo>
                  <a:cubicBezTo>
                    <a:pt x="76" y="39"/>
                    <a:pt x="76" y="39"/>
                    <a:pt x="76" y="39"/>
                  </a:cubicBezTo>
                  <a:cubicBezTo>
                    <a:pt x="76" y="38"/>
                    <a:pt x="75" y="38"/>
                    <a:pt x="75" y="37"/>
                  </a:cubicBezTo>
                  <a:cubicBezTo>
                    <a:pt x="74" y="37"/>
                    <a:pt x="73" y="36"/>
                    <a:pt x="72" y="36"/>
                  </a:cubicBezTo>
                  <a:cubicBezTo>
                    <a:pt x="71" y="35"/>
                    <a:pt x="71" y="35"/>
                    <a:pt x="71" y="35"/>
                  </a:cubicBezTo>
                  <a:cubicBezTo>
                    <a:pt x="71" y="35"/>
                    <a:pt x="71" y="35"/>
                    <a:pt x="71" y="35"/>
                  </a:cubicBezTo>
                  <a:cubicBezTo>
                    <a:pt x="71" y="35"/>
                    <a:pt x="71" y="36"/>
                    <a:pt x="71" y="36"/>
                  </a:cubicBezTo>
                  <a:cubicBezTo>
                    <a:pt x="71" y="36"/>
                    <a:pt x="71" y="37"/>
                    <a:pt x="71" y="37"/>
                  </a:cubicBezTo>
                  <a:cubicBezTo>
                    <a:pt x="71" y="37"/>
                    <a:pt x="71" y="37"/>
                    <a:pt x="71" y="37"/>
                  </a:cubicBezTo>
                  <a:lnTo>
                    <a:pt x="73" y="37"/>
                  </a:lnTo>
                  <a:close/>
                  <a:moveTo>
                    <a:pt x="72" y="32"/>
                  </a:moveTo>
                  <a:cubicBezTo>
                    <a:pt x="73" y="32"/>
                    <a:pt x="73" y="32"/>
                    <a:pt x="73" y="32"/>
                  </a:cubicBezTo>
                  <a:cubicBezTo>
                    <a:pt x="73" y="31"/>
                    <a:pt x="73" y="31"/>
                    <a:pt x="73" y="31"/>
                  </a:cubicBezTo>
                  <a:cubicBezTo>
                    <a:pt x="72" y="31"/>
                    <a:pt x="72" y="31"/>
                    <a:pt x="72" y="31"/>
                  </a:cubicBezTo>
                  <a:lnTo>
                    <a:pt x="72" y="32"/>
                  </a:lnTo>
                  <a:close/>
                  <a:moveTo>
                    <a:pt x="72" y="45"/>
                  </a:moveTo>
                  <a:cubicBezTo>
                    <a:pt x="72" y="45"/>
                    <a:pt x="72" y="45"/>
                    <a:pt x="72" y="45"/>
                  </a:cubicBezTo>
                  <a:cubicBezTo>
                    <a:pt x="72" y="46"/>
                    <a:pt x="72" y="46"/>
                    <a:pt x="72" y="46"/>
                  </a:cubicBezTo>
                  <a:cubicBezTo>
                    <a:pt x="73" y="45"/>
                    <a:pt x="73" y="45"/>
                    <a:pt x="73" y="45"/>
                  </a:cubicBezTo>
                  <a:lnTo>
                    <a:pt x="72" y="45"/>
                  </a:lnTo>
                  <a:close/>
                  <a:moveTo>
                    <a:pt x="75" y="31"/>
                  </a:moveTo>
                  <a:cubicBezTo>
                    <a:pt x="74" y="31"/>
                    <a:pt x="74" y="31"/>
                    <a:pt x="74" y="32"/>
                  </a:cubicBezTo>
                  <a:cubicBezTo>
                    <a:pt x="74" y="32"/>
                    <a:pt x="74" y="32"/>
                    <a:pt x="75" y="32"/>
                  </a:cubicBezTo>
                  <a:cubicBezTo>
                    <a:pt x="75" y="32"/>
                    <a:pt x="75" y="32"/>
                    <a:pt x="75" y="31"/>
                  </a:cubicBezTo>
                  <a:cubicBezTo>
                    <a:pt x="75" y="31"/>
                    <a:pt x="75" y="31"/>
                    <a:pt x="75" y="31"/>
                  </a:cubicBezTo>
                  <a:close/>
                  <a:moveTo>
                    <a:pt x="76" y="47"/>
                  </a:moveTo>
                  <a:cubicBezTo>
                    <a:pt x="77" y="47"/>
                    <a:pt x="77" y="47"/>
                    <a:pt x="77" y="47"/>
                  </a:cubicBezTo>
                  <a:cubicBezTo>
                    <a:pt x="78" y="47"/>
                    <a:pt x="78" y="47"/>
                    <a:pt x="78" y="47"/>
                  </a:cubicBezTo>
                  <a:cubicBezTo>
                    <a:pt x="78" y="46"/>
                    <a:pt x="78" y="46"/>
                    <a:pt x="79" y="45"/>
                  </a:cubicBezTo>
                  <a:cubicBezTo>
                    <a:pt x="78" y="45"/>
                    <a:pt x="78" y="45"/>
                    <a:pt x="78" y="45"/>
                  </a:cubicBezTo>
                  <a:cubicBezTo>
                    <a:pt x="78" y="45"/>
                    <a:pt x="78" y="45"/>
                    <a:pt x="78" y="45"/>
                  </a:cubicBezTo>
                  <a:cubicBezTo>
                    <a:pt x="78" y="45"/>
                    <a:pt x="78" y="45"/>
                    <a:pt x="78" y="45"/>
                  </a:cubicBezTo>
                  <a:cubicBezTo>
                    <a:pt x="77" y="44"/>
                    <a:pt x="77" y="44"/>
                    <a:pt x="77" y="44"/>
                  </a:cubicBezTo>
                  <a:cubicBezTo>
                    <a:pt x="77" y="44"/>
                    <a:pt x="77" y="45"/>
                    <a:pt x="77" y="45"/>
                  </a:cubicBezTo>
                  <a:cubicBezTo>
                    <a:pt x="76" y="45"/>
                    <a:pt x="76" y="46"/>
                    <a:pt x="76" y="46"/>
                  </a:cubicBezTo>
                  <a:cubicBezTo>
                    <a:pt x="76" y="46"/>
                    <a:pt x="76" y="46"/>
                    <a:pt x="76" y="46"/>
                  </a:cubicBezTo>
                  <a:lnTo>
                    <a:pt x="76" y="47"/>
                  </a:lnTo>
                  <a:close/>
                  <a:moveTo>
                    <a:pt x="79" y="49"/>
                  </a:moveTo>
                  <a:cubicBezTo>
                    <a:pt x="79" y="49"/>
                    <a:pt x="79" y="50"/>
                    <a:pt x="79" y="50"/>
                  </a:cubicBezTo>
                  <a:cubicBezTo>
                    <a:pt x="79" y="51"/>
                    <a:pt x="79" y="51"/>
                    <a:pt x="80" y="51"/>
                  </a:cubicBezTo>
                  <a:cubicBezTo>
                    <a:pt x="80" y="51"/>
                    <a:pt x="80" y="50"/>
                    <a:pt x="80" y="50"/>
                  </a:cubicBezTo>
                  <a:cubicBezTo>
                    <a:pt x="80" y="50"/>
                    <a:pt x="80" y="49"/>
                    <a:pt x="79" y="49"/>
                  </a:cubicBezTo>
                  <a:close/>
                  <a:moveTo>
                    <a:pt x="81" y="53"/>
                  </a:moveTo>
                  <a:cubicBezTo>
                    <a:pt x="80" y="53"/>
                    <a:pt x="80" y="53"/>
                    <a:pt x="80" y="54"/>
                  </a:cubicBezTo>
                  <a:cubicBezTo>
                    <a:pt x="80" y="54"/>
                    <a:pt x="80" y="54"/>
                    <a:pt x="81" y="54"/>
                  </a:cubicBezTo>
                  <a:cubicBezTo>
                    <a:pt x="81" y="54"/>
                    <a:pt x="81" y="54"/>
                    <a:pt x="81" y="53"/>
                  </a:cubicBezTo>
                  <a:cubicBezTo>
                    <a:pt x="81" y="53"/>
                    <a:pt x="81" y="53"/>
                    <a:pt x="81" y="53"/>
                  </a:cubicBezTo>
                  <a:close/>
                  <a:moveTo>
                    <a:pt x="85" y="56"/>
                  </a:moveTo>
                  <a:cubicBezTo>
                    <a:pt x="85" y="57"/>
                    <a:pt x="86" y="57"/>
                    <a:pt x="87" y="57"/>
                  </a:cubicBezTo>
                  <a:cubicBezTo>
                    <a:pt x="87" y="56"/>
                    <a:pt x="87" y="56"/>
                    <a:pt x="86" y="56"/>
                  </a:cubicBezTo>
                  <a:cubicBezTo>
                    <a:pt x="86" y="55"/>
                    <a:pt x="86" y="55"/>
                    <a:pt x="85" y="56"/>
                  </a:cubicBezTo>
                  <a:close/>
                  <a:moveTo>
                    <a:pt x="86" y="62"/>
                  </a:moveTo>
                  <a:cubicBezTo>
                    <a:pt x="88" y="61"/>
                    <a:pt x="88" y="61"/>
                    <a:pt x="88" y="61"/>
                  </a:cubicBezTo>
                  <a:cubicBezTo>
                    <a:pt x="88" y="61"/>
                    <a:pt x="89" y="61"/>
                    <a:pt x="90" y="61"/>
                  </a:cubicBezTo>
                  <a:cubicBezTo>
                    <a:pt x="91" y="61"/>
                    <a:pt x="91" y="60"/>
                    <a:pt x="91" y="60"/>
                  </a:cubicBezTo>
                  <a:cubicBezTo>
                    <a:pt x="91" y="60"/>
                    <a:pt x="91" y="60"/>
                    <a:pt x="91" y="60"/>
                  </a:cubicBezTo>
                  <a:cubicBezTo>
                    <a:pt x="90" y="59"/>
                    <a:pt x="90" y="59"/>
                    <a:pt x="89" y="59"/>
                  </a:cubicBezTo>
                  <a:cubicBezTo>
                    <a:pt x="89" y="59"/>
                    <a:pt x="88" y="59"/>
                    <a:pt x="88" y="59"/>
                  </a:cubicBezTo>
                  <a:cubicBezTo>
                    <a:pt x="87" y="59"/>
                    <a:pt x="87" y="59"/>
                    <a:pt x="86" y="59"/>
                  </a:cubicBezTo>
                  <a:cubicBezTo>
                    <a:pt x="87" y="59"/>
                    <a:pt x="87" y="59"/>
                    <a:pt x="87" y="59"/>
                  </a:cubicBezTo>
                  <a:cubicBezTo>
                    <a:pt x="87" y="59"/>
                    <a:pt x="87" y="59"/>
                    <a:pt x="87" y="59"/>
                  </a:cubicBezTo>
                  <a:cubicBezTo>
                    <a:pt x="87" y="60"/>
                    <a:pt x="87" y="60"/>
                    <a:pt x="87" y="60"/>
                  </a:cubicBezTo>
                  <a:cubicBezTo>
                    <a:pt x="87" y="60"/>
                    <a:pt x="87" y="60"/>
                    <a:pt x="87" y="60"/>
                  </a:cubicBezTo>
                  <a:cubicBezTo>
                    <a:pt x="87" y="60"/>
                    <a:pt x="87" y="60"/>
                    <a:pt x="87" y="60"/>
                  </a:cubicBezTo>
                  <a:cubicBezTo>
                    <a:pt x="86" y="59"/>
                    <a:pt x="86" y="59"/>
                    <a:pt x="86" y="59"/>
                  </a:cubicBezTo>
                  <a:lnTo>
                    <a:pt x="86" y="6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2" name="î$ḷîḑè">
              <a:extLst>
                <a:ext uri="{FF2B5EF4-FFF2-40B4-BE49-F238E27FC236}">
                  <a16:creationId xmlns:a16="http://schemas.microsoft.com/office/drawing/2014/main" xmlns="" id="{775E1545-9FDA-4E35-9D41-FBFA2E018719}"/>
                </a:ext>
              </a:extLst>
            </p:cNvPr>
            <p:cNvSpPr/>
            <p:nvPr/>
          </p:nvSpPr>
          <p:spPr bwMode="auto">
            <a:xfrm>
              <a:off x="5268361" y="3304228"/>
              <a:ext cx="201430" cy="182471"/>
            </a:xfrm>
            <a:custGeom>
              <a:avLst/>
              <a:gdLst>
                <a:gd name="T0" fmla="*/ 36 w 82"/>
                <a:gd name="T1" fmla="*/ 73 h 74"/>
                <a:gd name="T2" fmla="*/ 26 w 82"/>
                <a:gd name="T3" fmla="*/ 70 h 74"/>
                <a:gd name="T4" fmla="*/ 3 w 82"/>
                <a:gd name="T5" fmla="*/ 48 h 74"/>
                <a:gd name="T6" fmla="*/ 1 w 82"/>
                <a:gd name="T7" fmla="*/ 24 h 74"/>
                <a:gd name="T8" fmla="*/ 10 w 82"/>
                <a:gd name="T9" fmla="*/ 22 h 74"/>
                <a:gd name="T10" fmla="*/ 15 w 82"/>
                <a:gd name="T11" fmla="*/ 12 h 74"/>
                <a:gd name="T12" fmla="*/ 22 w 82"/>
                <a:gd name="T13" fmla="*/ 5 h 74"/>
                <a:gd name="T14" fmla="*/ 31 w 82"/>
                <a:gd name="T15" fmla="*/ 10 h 74"/>
                <a:gd name="T16" fmla="*/ 36 w 82"/>
                <a:gd name="T17" fmla="*/ 7 h 74"/>
                <a:gd name="T18" fmla="*/ 46 w 82"/>
                <a:gd name="T19" fmla="*/ 6 h 74"/>
                <a:gd name="T20" fmla="*/ 54 w 82"/>
                <a:gd name="T21" fmla="*/ 6 h 74"/>
                <a:gd name="T22" fmla="*/ 52 w 82"/>
                <a:gd name="T23" fmla="*/ 11 h 74"/>
                <a:gd name="T24" fmla="*/ 59 w 82"/>
                <a:gd name="T25" fmla="*/ 11 h 74"/>
                <a:gd name="T26" fmla="*/ 63 w 82"/>
                <a:gd name="T27" fmla="*/ 17 h 74"/>
                <a:gd name="T28" fmla="*/ 62 w 82"/>
                <a:gd name="T29" fmla="*/ 27 h 74"/>
                <a:gd name="T30" fmla="*/ 51 w 82"/>
                <a:gd name="T31" fmla="*/ 35 h 74"/>
                <a:gd name="T32" fmla="*/ 43 w 82"/>
                <a:gd name="T33" fmla="*/ 39 h 74"/>
                <a:gd name="T34" fmla="*/ 42 w 82"/>
                <a:gd name="T35" fmla="*/ 45 h 74"/>
                <a:gd name="T36" fmla="*/ 35 w 82"/>
                <a:gd name="T37" fmla="*/ 47 h 74"/>
                <a:gd name="T38" fmla="*/ 26 w 82"/>
                <a:gd name="T39" fmla="*/ 53 h 74"/>
                <a:gd name="T40" fmla="*/ 54 w 82"/>
                <a:gd name="T41" fmla="*/ 56 h 74"/>
                <a:gd name="T42" fmla="*/ 67 w 82"/>
                <a:gd name="T43" fmla="*/ 56 h 74"/>
                <a:gd name="T44" fmla="*/ 80 w 82"/>
                <a:gd name="T45" fmla="*/ 63 h 74"/>
                <a:gd name="T46" fmla="*/ 79 w 82"/>
                <a:gd name="T47" fmla="*/ 68 h 74"/>
                <a:gd name="T48" fmla="*/ 65 w 82"/>
                <a:gd name="T49" fmla="*/ 67 h 74"/>
                <a:gd name="T50" fmla="*/ 54 w 82"/>
                <a:gd name="T51" fmla="*/ 70 h 74"/>
                <a:gd name="T52" fmla="*/ 48 w 82"/>
                <a:gd name="T53" fmla="*/ 72 h 74"/>
                <a:gd name="T54" fmla="*/ 7 w 82"/>
                <a:gd name="T55" fmla="*/ 32 h 74"/>
                <a:gd name="T56" fmla="*/ 9 w 82"/>
                <a:gd name="T57" fmla="*/ 26 h 74"/>
                <a:gd name="T58" fmla="*/ 12 w 82"/>
                <a:gd name="T59" fmla="*/ 14 h 74"/>
                <a:gd name="T60" fmla="*/ 17 w 82"/>
                <a:gd name="T61" fmla="*/ 43 h 74"/>
                <a:gd name="T62" fmla="*/ 22 w 82"/>
                <a:gd name="T63" fmla="*/ 34 h 74"/>
                <a:gd name="T64" fmla="*/ 41 w 82"/>
                <a:gd name="T65" fmla="*/ 26 h 74"/>
                <a:gd name="T66" fmla="*/ 50 w 82"/>
                <a:gd name="T67" fmla="*/ 16 h 74"/>
                <a:gd name="T68" fmla="*/ 30 w 82"/>
                <a:gd name="T69" fmla="*/ 15 h 74"/>
                <a:gd name="T70" fmla="*/ 23 w 82"/>
                <a:gd name="T71" fmla="*/ 23 h 74"/>
                <a:gd name="T72" fmla="*/ 15 w 82"/>
                <a:gd name="T73" fmla="*/ 38 h 74"/>
                <a:gd name="T74" fmla="*/ 15 w 82"/>
                <a:gd name="T75" fmla="*/ 14 h 74"/>
                <a:gd name="T76" fmla="*/ 17 w 82"/>
                <a:gd name="T77" fmla="*/ 16 h 74"/>
                <a:gd name="T78" fmla="*/ 18 w 82"/>
                <a:gd name="T79" fmla="*/ 13 h 74"/>
                <a:gd name="T80" fmla="*/ 21 w 82"/>
                <a:gd name="T81" fmla="*/ 21 h 74"/>
                <a:gd name="T82" fmla="*/ 23 w 82"/>
                <a:gd name="T83" fmla="*/ 66 h 74"/>
                <a:gd name="T84" fmla="*/ 22 w 82"/>
                <a:gd name="T85" fmla="*/ 65 h 74"/>
                <a:gd name="T86" fmla="*/ 24 w 82"/>
                <a:gd name="T87" fmla="*/ 53 h 74"/>
                <a:gd name="T88" fmla="*/ 26 w 82"/>
                <a:gd name="T89" fmla="*/ 67 h 74"/>
                <a:gd name="T90" fmla="*/ 27 w 82"/>
                <a:gd name="T91" fmla="*/ 13 h 74"/>
                <a:gd name="T92" fmla="*/ 32 w 82"/>
                <a:gd name="T93" fmla="*/ 14 h 74"/>
                <a:gd name="T94" fmla="*/ 33 w 82"/>
                <a:gd name="T95" fmla="*/ 44 h 74"/>
                <a:gd name="T96" fmla="*/ 36 w 82"/>
                <a:gd name="T97" fmla="*/ 59 h 74"/>
                <a:gd name="T98" fmla="*/ 39 w 82"/>
                <a:gd name="T99" fmla="*/ 31 h 74"/>
                <a:gd name="T100" fmla="*/ 42 w 82"/>
                <a:gd name="T101" fmla="*/ 31 h 74"/>
                <a:gd name="T102" fmla="*/ 43 w 82"/>
                <a:gd name="T103" fmla="*/ 33 h 74"/>
                <a:gd name="T104" fmla="*/ 46 w 82"/>
                <a:gd name="T105" fmla="*/ 35 h 74"/>
                <a:gd name="T106" fmla="*/ 50 w 82"/>
                <a:gd name="T107" fmla="*/ 61 h 74"/>
                <a:gd name="T108" fmla="*/ 50 w 82"/>
                <a:gd name="T109" fmla="*/ 24 h 74"/>
                <a:gd name="T110" fmla="*/ 52 w 82"/>
                <a:gd name="T111" fmla="*/ 26 h 74"/>
                <a:gd name="T112" fmla="*/ 54 w 82"/>
                <a:gd name="T113" fmla="*/ 29 h 74"/>
                <a:gd name="T114" fmla="*/ 55 w 82"/>
                <a:gd name="T115" fmla="*/ 32 h 74"/>
                <a:gd name="T116" fmla="*/ 56 w 82"/>
                <a:gd name="T117" fmla="*/ 69 h 74"/>
                <a:gd name="T118" fmla="*/ 60 w 82"/>
                <a:gd name="T119" fmla="*/ 15 h 74"/>
                <a:gd name="T120" fmla="*/ 70 w 82"/>
                <a:gd name="T121" fmla="*/ 60 h 74"/>
                <a:gd name="T122" fmla="*/ 70 w 82"/>
                <a:gd name="T123" fmla="*/ 6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74">
                  <a:moveTo>
                    <a:pt x="47" y="71"/>
                  </a:moveTo>
                  <a:cubicBezTo>
                    <a:pt x="46" y="71"/>
                    <a:pt x="46" y="72"/>
                    <a:pt x="46" y="72"/>
                  </a:cubicBezTo>
                  <a:cubicBezTo>
                    <a:pt x="46" y="72"/>
                    <a:pt x="46" y="73"/>
                    <a:pt x="46" y="73"/>
                  </a:cubicBezTo>
                  <a:cubicBezTo>
                    <a:pt x="46" y="72"/>
                    <a:pt x="46" y="72"/>
                    <a:pt x="46" y="72"/>
                  </a:cubicBezTo>
                  <a:cubicBezTo>
                    <a:pt x="45" y="72"/>
                    <a:pt x="45" y="72"/>
                    <a:pt x="44" y="73"/>
                  </a:cubicBezTo>
                  <a:cubicBezTo>
                    <a:pt x="43" y="73"/>
                    <a:pt x="43" y="73"/>
                    <a:pt x="43" y="73"/>
                  </a:cubicBezTo>
                  <a:cubicBezTo>
                    <a:pt x="43" y="73"/>
                    <a:pt x="42" y="73"/>
                    <a:pt x="41" y="72"/>
                  </a:cubicBezTo>
                  <a:cubicBezTo>
                    <a:pt x="40" y="72"/>
                    <a:pt x="39" y="72"/>
                    <a:pt x="39" y="72"/>
                  </a:cubicBezTo>
                  <a:cubicBezTo>
                    <a:pt x="38" y="72"/>
                    <a:pt x="38" y="72"/>
                    <a:pt x="38" y="72"/>
                  </a:cubicBezTo>
                  <a:cubicBezTo>
                    <a:pt x="38" y="72"/>
                    <a:pt x="38" y="72"/>
                    <a:pt x="38" y="72"/>
                  </a:cubicBezTo>
                  <a:cubicBezTo>
                    <a:pt x="38" y="72"/>
                    <a:pt x="38" y="72"/>
                    <a:pt x="38" y="72"/>
                  </a:cubicBezTo>
                  <a:cubicBezTo>
                    <a:pt x="37" y="72"/>
                    <a:pt x="37" y="72"/>
                    <a:pt x="37" y="72"/>
                  </a:cubicBezTo>
                  <a:cubicBezTo>
                    <a:pt x="37" y="72"/>
                    <a:pt x="37" y="72"/>
                    <a:pt x="37" y="72"/>
                  </a:cubicBezTo>
                  <a:cubicBezTo>
                    <a:pt x="37" y="72"/>
                    <a:pt x="37" y="72"/>
                    <a:pt x="37" y="72"/>
                  </a:cubicBezTo>
                  <a:cubicBezTo>
                    <a:pt x="36" y="73"/>
                    <a:pt x="36" y="73"/>
                    <a:pt x="36" y="73"/>
                  </a:cubicBezTo>
                  <a:cubicBezTo>
                    <a:pt x="36" y="72"/>
                    <a:pt x="36" y="72"/>
                    <a:pt x="36" y="72"/>
                  </a:cubicBezTo>
                  <a:cubicBezTo>
                    <a:pt x="36" y="72"/>
                    <a:pt x="36" y="72"/>
                    <a:pt x="36" y="71"/>
                  </a:cubicBezTo>
                  <a:cubicBezTo>
                    <a:pt x="36" y="71"/>
                    <a:pt x="36" y="70"/>
                    <a:pt x="35" y="70"/>
                  </a:cubicBezTo>
                  <a:cubicBezTo>
                    <a:pt x="35" y="70"/>
                    <a:pt x="35" y="70"/>
                    <a:pt x="34" y="70"/>
                  </a:cubicBezTo>
                  <a:cubicBezTo>
                    <a:pt x="33" y="70"/>
                    <a:pt x="33" y="70"/>
                    <a:pt x="32" y="70"/>
                  </a:cubicBezTo>
                  <a:cubicBezTo>
                    <a:pt x="32" y="68"/>
                    <a:pt x="32" y="68"/>
                    <a:pt x="32" y="68"/>
                  </a:cubicBezTo>
                  <a:cubicBezTo>
                    <a:pt x="30" y="70"/>
                    <a:pt x="30" y="70"/>
                    <a:pt x="30" y="70"/>
                  </a:cubicBezTo>
                  <a:cubicBezTo>
                    <a:pt x="30" y="70"/>
                    <a:pt x="30" y="70"/>
                    <a:pt x="30" y="70"/>
                  </a:cubicBezTo>
                  <a:cubicBezTo>
                    <a:pt x="29" y="69"/>
                    <a:pt x="29" y="69"/>
                    <a:pt x="29" y="69"/>
                  </a:cubicBezTo>
                  <a:cubicBezTo>
                    <a:pt x="29" y="69"/>
                    <a:pt x="29" y="69"/>
                    <a:pt x="29" y="68"/>
                  </a:cubicBezTo>
                  <a:cubicBezTo>
                    <a:pt x="29" y="68"/>
                    <a:pt x="29" y="67"/>
                    <a:pt x="28" y="67"/>
                  </a:cubicBezTo>
                  <a:cubicBezTo>
                    <a:pt x="28" y="68"/>
                    <a:pt x="27" y="68"/>
                    <a:pt x="27" y="68"/>
                  </a:cubicBezTo>
                  <a:cubicBezTo>
                    <a:pt x="28" y="69"/>
                    <a:pt x="28" y="69"/>
                    <a:pt x="28" y="69"/>
                  </a:cubicBezTo>
                  <a:cubicBezTo>
                    <a:pt x="27" y="70"/>
                    <a:pt x="27" y="70"/>
                    <a:pt x="27" y="70"/>
                  </a:cubicBezTo>
                  <a:cubicBezTo>
                    <a:pt x="27" y="70"/>
                    <a:pt x="27" y="70"/>
                    <a:pt x="26" y="70"/>
                  </a:cubicBezTo>
                  <a:cubicBezTo>
                    <a:pt x="24" y="71"/>
                    <a:pt x="23" y="71"/>
                    <a:pt x="22" y="70"/>
                  </a:cubicBezTo>
                  <a:cubicBezTo>
                    <a:pt x="22" y="70"/>
                    <a:pt x="22" y="69"/>
                    <a:pt x="22" y="68"/>
                  </a:cubicBezTo>
                  <a:cubicBezTo>
                    <a:pt x="21" y="68"/>
                    <a:pt x="21" y="67"/>
                    <a:pt x="21" y="66"/>
                  </a:cubicBezTo>
                  <a:cubicBezTo>
                    <a:pt x="21" y="66"/>
                    <a:pt x="21" y="65"/>
                    <a:pt x="20" y="65"/>
                  </a:cubicBezTo>
                  <a:cubicBezTo>
                    <a:pt x="20" y="65"/>
                    <a:pt x="19" y="65"/>
                    <a:pt x="19" y="65"/>
                  </a:cubicBezTo>
                  <a:cubicBezTo>
                    <a:pt x="18" y="65"/>
                    <a:pt x="17" y="65"/>
                    <a:pt x="17" y="65"/>
                  </a:cubicBezTo>
                  <a:cubicBezTo>
                    <a:pt x="17" y="64"/>
                    <a:pt x="17" y="64"/>
                    <a:pt x="17" y="64"/>
                  </a:cubicBezTo>
                  <a:cubicBezTo>
                    <a:pt x="16" y="64"/>
                    <a:pt x="15" y="64"/>
                    <a:pt x="15" y="63"/>
                  </a:cubicBezTo>
                  <a:cubicBezTo>
                    <a:pt x="14" y="63"/>
                    <a:pt x="13" y="63"/>
                    <a:pt x="13" y="62"/>
                  </a:cubicBezTo>
                  <a:cubicBezTo>
                    <a:pt x="12" y="61"/>
                    <a:pt x="11" y="60"/>
                    <a:pt x="11" y="60"/>
                  </a:cubicBezTo>
                  <a:cubicBezTo>
                    <a:pt x="10" y="59"/>
                    <a:pt x="10" y="58"/>
                    <a:pt x="9" y="58"/>
                  </a:cubicBezTo>
                  <a:cubicBezTo>
                    <a:pt x="9" y="58"/>
                    <a:pt x="9" y="57"/>
                    <a:pt x="8" y="57"/>
                  </a:cubicBezTo>
                  <a:cubicBezTo>
                    <a:pt x="8" y="56"/>
                    <a:pt x="8" y="56"/>
                    <a:pt x="7" y="56"/>
                  </a:cubicBezTo>
                  <a:cubicBezTo>
                    <a:pt x="6" y="54"/>
                    <a:pt x="5" y="53"/>
                    <a:pt x="5" y="52"/>
                  </a:cubicBezTo>
                  <a:cubicBezTo>
                    <a:pt x="4" y="51"/>
                    <a:pt x="4" y="50"/>
                    <a:pt x="3" y="48"/>
                  </a:cubicBezTo>
                  <a:cubicBezTo>
                    <a:pt x="3" y="48"/>
                    <a:pt x="3" y="48"/>
                    <a:pt x="3" y="48"/>
                  </a:cubicBezTo>
                  <a:cubicBezTo>
                    <a:pt x="2" y="48"/>
                    <a:pt x="2" y="48"/>
                    <a:pt x="2" y="48"/>
                  </a:cubicBezTo>
                  <a:cubicBezTo>
                    <a:pt x="2" y="47"/>
                    <a:pt x="2" y="46"/>
                    <a:pt x="2" y="45"/>
                  </a:cubicBezTo>
                  <a:cubicBezTo>
                    <a:pt x="1" y="44"/>
                    <a:pt x="1" y="43"/>
                    <a:pt x="1" y="43"/>
                  </a:cubicBezTo>
                  <a:cubicBezTo>
                    <a:pt x="1" y="42"/>
                    <a:pt x="1" y="42"/>
                    <a:pt x="1" y="42"/>
                  </a:cubicBezTo>
                  <a:cubicBezTo>
                    <a:pt x="1" y="41"/>
                    <a:pt x="1" y="41"/>
                    <a:pt x="1" y="40"/>
                  </a:cubicBezTo>
                  <a:cubicBezTo>
                    <a:pt x="1" y="40"/>
                    <a:pt x="1" y="39"/>
                    <a:pt x="1" y="38"/>
                  </a:cubicBezTo>
                  <a:cubicBezTo>
                    <a:pt x="1" y="37"/>
                    <a:pt x="1" y="37"/>
                    <a:pt x="1" y="37"/>
                  </a:cubicBezTo>
                  <a:cubicBezTo>
                    <a:pt x="0" y="37"/>
                    <a:pt x="0" y="37"/>
                    <a:pt x="0" y="37"/>
                  </a:cubicBezTo>
                  <a:cubicBezTo>
                    <a:pt x="0" y="36"/>
                    <a:pt x="0" y="36"/>
                    <a:pt x="0" y="36"/>
                  </a:cubicBezTo>
                  <a:cubicBezTo>
                    <a:pt x="0" y="34"/>
                    <a:pt x="0" y="34"/>
                    <a:pt x="0" y="34"/>
                  </a:cubicBezTo>
                  <a:cubicBezTo>
                    <a:pt x="0" y="33"/>
                    <a:pt x="0" y="33"/>
                    <a:pt x="0" y="32"/>
                  </a:cubicBezTo>
                  <a:cubicBezTo>
                    <a:pt x="0" y="31"/>
                    <a:pt x="0" y="29"/>
                    <a:pt x="0" y="28"/>
                  </a:cubicBezTo>
                  <a:cubicBezTo>
                    <a:pt x="0" y="27"/>
                    <a:pt x="0" y="26"/>
                    <a:pt x="0" y="25"/>
                  </a:cubicBezTo>
                  <a:cubicBezTo>
                    <a:pt x="0" y="24"/>
                    <a:pt x="1" y="24"/>
                    <a:pt x="1" y="24"/>
                  </a:cubicBezTo>
                  <a:cubicBezTo>
                    <a:pt x="1" y="24"/>
                    <a:pt x="1" y="25"/>
                    <a:pt x="1" y="25"/>
                  </a:cubicBezTo>
                  <a:cubicBezTo>
                    <a:pt x="1" y="25"/>
                    <a:pt x="1" y="26"/>
                    <a:pt x="1" y="26"/>
                  </a:cubicBezTo>
                  <a:cubicBezTo>
                    <a:pt x="1" y="26"/>
                    <a:pt x="2" y="26"/>
                    <a:pt x="3" y="26"/>
                  </a:cubicBezTo>
                  <a:cubicBezTo>
                    <a:pt x="4" y="26"/>
                    <a:pt x="4" y="26"/>
                    <a:pt x="4" y="25"/>
                  </a:cubicBezTo>
                  <a:cubicBezTo>
                    <a:pt x="4" y="25"/>
                    <a:pt x="5" y="25"/>
                    <a:pt x="5" y="24"/>
                  </a:cubicBezTo>
                  <a:cubicBezTo>
                    <a:pt x="5" y="23"/>
                    <a:pt x="5" y="23"/>
                    <a:pt x="5" y="23"/>
                  </a:cubicBezTo>
                  <a:cubicBezTo>
                    <a:pt x="5" y="23"/>
                    <a:pt x="5" y="23"/>
                    <a:pt x="5" y="23"/>
                  </a:cubicBezTo>
                  <a:cubicBezTo>
                    <a:pt x="5" y="24"/>
                    <a:pt x="5" y="24"/>
                    <a:pt x="5" y="24"/>
                  </a:cubicBezTo>
                  <a:cubicBezTo>
                    <a:pt x="6" y="24"/>
                    <a:pt x="6" y="24"/>
                    <a:pt x="6" y="24"/>
                  </a:cubicBezTo>
                  <a:cubicBezTo>
                    <a:pt x="7" y="24"/>
                    <a:pt x="7" y="24"/>
                    <a:pt x="7" y="24"/>
                  </a:cubicBezTo>
                  <a:cubicBezTo>
                    <a:pt x="7" y="24"/>
                    <a:pt x="7" y="24"/>
                    <a:pt x="7" y="24"/>
                  </a:cubicBezTo>
                  <a:cubicBezTo>
                    <a:pt x="8" y="24"/>
                    <a:pt x="8" y="24"/>
                    <a:pt x="8" y="24"/>
                  </a:cubicBezTo>
                  <a:cubicBezTo>
                    <a:pt x="8" y="24"/>
                    <a:pt x="8" y="24"/>
                    <a:pt x="9" y="23"/>
                  </a:cubicBezTo>
                  <a:cubicBezTo>
                    <a:pt x="9" y="23"/>
                    <a:pt x="10" y="23"/>
                    <a:pt x="10" y="23"/>
                  </a:cubicBezTo>
                  <a:cubicBezTo>
                    <a:pt x="10" y="22"/>
                    <a:pt x="10" y="22"/>
                    <a:pt x="10" y="22"/>
                  </a:cubicBezTo>
                  <a:cubicBezTo>
                    <a:pt x="10" y="21"/>
                    <a:pt x="9" y="20"/>
                    <a:pt x="9" y="19"/>
                  </a:cubicBezTo>
                  <a:cubicBezTo>
                    <a:pt x="8" y="18"/>
                    <a:pt x="8" y="17"/>
                    <a:pt x="7" y="16"/>
                  </a:cubicBezTo>
                  <a:cubicBezTo>
                    <a:pt x="8" y="16"/>
                    <a:pt x="9" y="16"/>
                    <a:pt x="9" y="16"/>
                  </a:cubicBezTo>
                  <a:cubicBezTo>
                    <a:pt x="10" y="16"/>
                    <a:pt x="10" y="16"/>
                    <a:pt x="11" y="16"/>
                  </a:cubicBezTo>
                  <a:cubicBezTo>
                    <a:pt x="11" y="16"/>
                    <a:pt x="12" y="16"/>
                    <a:pt x="12" y="16"/>
                  </a:cubicBezTo>
                  <a:cubicBezTo>
                    <a:pt x="11" y="15"/>
                    <a:pt x="11" y="15"/>
                    <a:pt x="11" y="15"/>
                  </a:cubicBezTo>
                  <a:cubicBezTo>
                    <a:pt x="10" y="15"/>
                    <a:pt x="10" y="15"/>
                    <a:pt x="9" y="15"/>
                  </a:cubicBezTo>
                  <a:cubicBezTo>
                    <a:pt x="9" y="15"/>
                    <a:pt x="9" y="15"/>
                    <a:pt x="9" y="15"/>
                  </a:cubicBezTo>
                  <a:cubicBezTo>
                    <a:pt x="9" y="14"/>
                    <a:pt x="9" y="14"/>
                    <a:pt x="10" y="13"/>
                  </a:cubicBezTo>
                  <a:cubicBezTo>
                    <a:pt x="10" y="12"/>
                    <a:pt x="10" y="12"/>
                    <a:pt x="10" y="11"/>
                  </a:cubicBezTo>
                  <a:cubicBezTo>
                    <a:pt x="10" y="11"/>
                    <a:pt x="10" y="11"/>
                    <a:pt x="11" y="11"/>
                  </a:cubicBezTo>
                  <a:cubicBezTo>
                    <a:pt x="11" y="11"/>
                    <a:pt x="12" y="11"/>
                    <a:pt x="12" y="11"/>
                  </a:cubicBezTo>
                  <a:cubicBezTo>
                    <a:pt x="12" y="11"/>
                    <a:pt x="13" y="11"/>
                    <a:pt x="14" y="11"/>
                  </a:cubicBezTo>
                  <a:cubicBezTo>
                    <a:pt x="15" y="11"/>
                    <a:pt x="15" y="11"/>
                    <a:pt x="15" y="12"/>
                  </a:cubicBezTo>
                  <a:cubicBezTo>
                    <a:pt x="15" y="12"/>
                    <a:pt x="15" y="12"/>
                    <a:pt x="15" y="12"/>
                  </a:cubicBezTo>
                  <a:cubicBezTo>
                    <a:pt x="15" y="13"/>
                    <a:pt x="15" y="13"/>
                    <a:pt x="15" y="13"/>
                  </a:cubicBezTo>
                  <a:cubicBezTo>
                    <a:pt x="15" y="13"/>
                    <a:pt x="15" y="13"/>
                    <a:pt x="15" y="13"/>
                  </a:cubicBezTo>
                  <a:cubicBezTo>
                    <a:pt x="16" y="13"/>
                    <a:pt x="17" y="13"/>
                    <a:pt x="18" y="13"/>
                  </a:cubicBezTo>
                  <a:cubicBezTo>
                    <a:pt x="19" y="12"/>
                    <a:pt x="19" y="12"/>
                    <a:pt x="20" y="11"/>
                  </a:cubicBezTo>
                  <a:cubicBezTo>
                    <a:pt x="20" y="11"/>
                    <a:pt x="20" y="10"/>
                    <a:pt x="20" y="9"/>
                  </a:cubicBezTo>
                  <a:cubicBezTo>
                    <a:pt x="20" y="8"/>
                    <a:pt x="20" y="8"/>
                    <a:pt x="21" y="8"/>
                  </a:cubicBezTo>
                  <a:cubicBezTo>
                    <a:pt x="21" y="9"/>
                    <a:pt x="22" y="9"/>
                    <a:pt x="23" y="9"/>
                  </a:cubicBezTo>
                  <a:cubicBezTo>
                    <a:pt x="23" y="9"/>
                    <a:pt x="23" y="9"/>
                    <a:pt x="24" y="9"/>
                  </a:cubicBezTo>
                  <a:cubicBezTo>
                    <a:pt x="24" y="9"/>
                    <a:pt x="24" y="8"/>
                    <a:pt x="25" y="8"/>
                  </a:cubicBezTo>
                  <a:cubicBezTo>
                    <a:pt x="24" y="7"/>
                    <a:pt x="24" y="7"/>
                    <a:pt x="24" y="7"/>
                  </a:cubicBezTo>
                  <a:cubicBezTo>
                    <a:pt x="24" y="7"/>
                    <a:pt x="24" y="7"/>
                    <a:pt x="24" y="7"/>
                  </a:cubicBezTo>
                  <a:cubicBezTo>
                    <a:pt x="22" y="7"/>
                    <a:pt x="22" y="7"/>
                    <a:pt x="22" y="7"/>
                  </a:cubicBezTo>
                  <a:cubicBezTo>
                    <a:pt x="22" y="7"/>
                    <a:pt x="22" y="7"/>
                    <a:pt x="22" y="7"/>
                  </a:cubicBezTo>
                  <a:cubicBezTo>
                    <a:pt x="23" y="6"/>
                    <a:pt x="23" y="6"/>
                    <a:pt x="23" y="6"/>
                  </a:cubicBezTo>
                  <a:cubicBezTo>
                    <a:pt x="23" y="6"/>
                    <a:pt x="22" y="6"/>
                    <a:pt x="22" y="5"/>
                  </a:cubicBezTo>
                  <a:cubicBezTo>
                    <a:pt x="22" y="5"/>
                    <a:pt x="22" y="5"/>
                    <a:pt x="22" y="5"/>
                  </a:cubicBezTo>
                  <a:cubicBezTo>
                    <a:pt x="22" y="4"/>
                    <a:pt x="22" y="4"/>
                    <a:pt x="22" y="4"/>
                  </a:cubicBezTo>
                  <a:cubicBezTo>
                    <a:pt x="22" y="4"/>
                    <a:pt x="22" y="4"/>
                    <a:pt x="22" y="4"/>
                  </a:cubicBezTo>
                  <a:cubicBezTo>
                    <a:pt x="22" y="4"/>
                    <a:pt x="23" y="5"/>
                    <a:pt x="23" y="5"/>
                  </a:cubicBezTo>
                  <a:cubicBezTo>
                    <a:pt x="24" y="5"/>
                    <a:pt x="24" y="5"/>
                    <a:pt x="24" y="5"/>
                  </a:cubicBezTo>
                  <a:cubicBezTo>
                    <a:pt x="24" y="5"/>
                    <a:pt x="25" y="5"/>
                    <a:pt x="26" y="5"/>
                  </a:cubicBezTo>
                  <a:cubicBezTo>
                    <a:pt x="27" y="5"/>
                    <a:pt x="27" y="6"/>
                    <a:pt x="27" y="6"/>
                  </a:cubicBezTo>
                  <a:cubicBezTo>
                    <a:pt x="28" y="7"/>
                    <a:pt x="28" y="8"/>
                    <a:pt x="28" y="8"/>
                  </a:cubicBezTo>
                  <a:cubicBezTo>
                    <a:pt x="28" y="9"/>
                    <a:pt x="29" y="10"/>
                    <a:pt x="30" y="10"/>
                  </a:cubicBezTo>
                  <a:cubicBezTo>
                    <a:pt x="30" y="10"/>
                    <a:pt x="30" y="10"/>
                    <a:pt x="30" y="10"/>
                  </a:cubicBezTo>
                  <a:cubicBezTo>
                    <a:pt x="30" y="10"/>
                    <a:pt x="30" y="10"/>
                    <a:pt x="30" y="10"/>
                  </a:cubicBezTo>
                  <a:cubicBezTo>
                    <a:pt x="30" y="9"/>
                    <a:pt x="30" y="9"/>
                    <a:pt x="30" y="9"/>
                  </a:cubicBezTo>
                  <a:cubicBezTo>
                    <a:pt x="30" y="9"/>
                    <a:pt x="30" y="9"/>
                    <a:pt x="30" y="9"/>
                  </a:cubicBezTo>
                  <a:cubicBezTo>
                    <a:pt x="30" y="9"/>
                    <a:pt x="30" y="9"/>
                    <a:pt x="30" y="9"/>
                  </a:cubicBezTo>
                  <a:cubicBezTo>
                    <a:pt x="30" y="9"/>
                    <a:pt x="31" y="9"/>
                    <a:pt x="31" y="10"/>
                  </a:cubicBezTo>
                  <a:cubicBezTo>
                    <a:pt x="32" y="10"/>
                    <a:pt x="32" y="10"/>
                    <a:pt x="32" y="10"/>
                  </a:cubicBezTo>
                  <a:cubicBezTo>
                    <a:pt x="32" y="10"/>
                    <a:pt x="32" y="10"/>
                    <a:pt x="32" y="10"/>
                  </a:cubicBezTo>
                  <a:cubicBezTo>
                    <a:pt x="32" y="10"/>
                    <a:pt x="32" y="10"/>
                    <a:pt x="32" y="10"/>
                  </a:cubicBezTo>
                  <a:cubicBezTo>
                    <a:pt x="33" y="10"/>
                    <a:pt x="33" y="10"/>
                    <a:pt x="34" y="10"/>
                  </a:cubicBezTo>
                  <a:cubicBezTo>
                    <a:pt x="34" y="9"/>
                    <a:pt x="35" y="9"/>
                    <a:pt x="35" y="9"/>
                  </a:cubicBezTo>
                  <a:cubicBezTo>
                    <a:pt x="35" y="9"/>
                    <a:pt x="35" y="9"/>
                    <a:pt x="35" y="9"/>
                  </a:cubicBezTo>
                  <a:cubicBezTo>
                    <a:pt x="35" y="8"/>
                    <a:pt x="35" y="8"/>
                    <a:pt x="34" y="8"/>
                  </a:cubicBezTo>
                  <a:cubicBezTo>
                    <a:pt x="33" y="8"/>
                    <a:pt x="33" y="8"/>
                    <a:pt x="33" y="8"/>
                  </a:cubicBezTo>
                  <a:cubicBezTo>
                    <a:pt x="33" y="7"/>
                    <a:pt x="33" y="7"/>
                    <a:pt x="33" y="7"/>
                  </a:cubicBezTo>
                  <a:cubicBezTo>
                    <a:pt x="33" y="7"/>
                    <a:pt x="33" y="7"/>
                    <a:pt x="33" y="7"/>
                  </a:cubicBezTo>
                  <a:cubicBezTo>
                    <a:pt x="33" y="7"/>
                    <a:pt x="33" y="7"/>
                    <a:pt x="33" y="6"/>
                  </a:cubicBezTo>
                  <a:cubicBezTo>
                    <a:pt x="33" y="6"/>
                    <a:pt x="33" y="6"/>
                    <a:pt x="33" y="6"/>
                  </a:cubicBezTo>
                  <a:cubicBezTo>
                    <a:pt x="34" y="6"/>
                    <a:pt x="34" y="6"/>
                    <a:pt x="35" y="6"/>
                  </a:cubicBezTo>
                  <a:cubicBezTo>
                    <a:pt x="35" y="6"/>
                    <a:pt x="36" y="7"/>
                    <a:pt x="36" y="7"/>
                  </a:cubicBezTo>
                  <a:cubicBezTo>
                    <a:pt x="36" y="7"/>
                    <a:pt x="36" y="7"/>
                    <a:pt x="36" y="7"/>
                  </a:cubicBezTo>
                  <a:cubicBezTo>
                    <a:pt x="37" y="6"/>
                    <a:pt x="38" y="6"/>
                    <a:pt x="38" y="5"/>
                  </a:cubicBezTo>
                  <a:cubicBezTo>
                    <a:pt x="38" y="4"/>
                    <a:pt x="38" y="4"/>
                    <a:pt x="39" y="3"/>
                  </a:cubicBezTo>
                  <a:cubicBezTo>
                    <a:pt x="39" y="3"/>
                    <a:pt x="40" y="4"/>
                    <a:pt x="40" y="4"/>
                  </a:cubicBezTo>
                  <a:cubicBezTo>
                    <a:pt x="40" y="5"/>
                    <a:pt x="41" y="5"/>
                    <a:pt x="41" y="5"/>
                  </a:cubicBezTo>
                  <a:cubicBezTo>
                    <a:pt x="41" y="6"/>
                    <a:pt x="41" y="6"/>
                    <a:pt x="41"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2" y="1"/>
                    <a:pt x="42" y="1"/>
                    <a:pt x="42" y="1"/>
                  </a:cubicBezTo>
                  <a:cubicBezTo>
                    <a:pt x="43" y="0"/>
                    <a:pt x="43" y="0"/>
                    <a:pt x="43" y="0"/>
                  </a:cubicBezTo>
                  <a:cubicBezTo>
                    <a:pt x="43" y="2"/>
                    <a:pt x="43" y="3"/>
                    <a:pt x="44" y="4"/>
                  </a:cubicBezTo>
                  <a:cubicBezTo>
                    <a:pt x="44" y="5"/>
                    <a:pt x="45" y="6"/>
                    <a:pt x="45" y="7"/>
                  </a:cubicBezTo>
                  <a:cubicBezTo>
                    <a:pt x="46" y="6"/>
                    <a:pt x="46" y="6"/>
                    <a:pt x="46" y="6"/>
                  </a:cubicBezTo>
                  <a:cubicBezTo>
                    <a:pt x="45" y="1"/>
                    <a:pt x="45" y="1"/>
                    <a:pt x="45" y="1"/>
                  </a:cubicBezTo>
                  <a:cubicBezTo>
                    <a:pt x="46" y="1"/>
                    <a:pt x="46" y="1"/>
                    <a:pt x="46" y="1"/>
                  </a:cubicBezTo>
                  <a:cubicBezTo>
                    <a:pt x="46" y="1"/>
                    <a:pt x="46" y="1"/>
                    <a:pt x="46" y="1"/>
                  </a:cubicBezTo>
                  <a:cubicBezTo>
                    <a:pt x="46" y="1"/>
                    <a:pt x="46" y="1"/>
                    <a:pt x="46" y="1"/>
                  </a:cubicBezTo>
                  <a:cubicBezTo>
                    <a:pt x="47" y="2"/>
                    <a:pt x="47" y="2"/>
                    <a:pt x="47" y="2"/>
                  </a:cubicBezTo>
                  <a:cubicBezTo>
                    <a:pt x="47" y="2"/>
                    <a:pt x="47" y="2"/>
                    <a:pt x="47" y="3"/>
                  </a:cubicBezTo>
                  <a:cubicBezTo>
                    <a:pt x="48" y="4"/>
                    <a:pt x="48" y="5"/>
                    <a:pt x="48" y="5"/>
                  </a:cubicBezTo>
                  <a:cubicBezTo>
                    <a:pt x="48" y="5"/>
                    <a:pt x="48" y="5"/>
                    <a:pt x="48" y="5"/>
                  </a:cubicBezTo>
                  <a:cubicBezTo>
                    <a:pt x="49" y="5"/>
                    <a:pt x="49" y="5"/>
                    <a:pt x="49" y="5"/>
                  </a:cubicBezTo>
                  <a:cubicBezTo>
                    <a:pt x="49" y="4"/>
                    <a:pt x="49" y="4"/>
                    <a:pt x="49" y="4"/>
                  </a:cubicBezTo>
                  <a:cubicBezTo>
                    <a:pt x="50" y="3"/>
                    <a:pt x="50" y="3"/>
                    <a:pt x="50" y="3"/>
                  </a:cubicBezTo>
                  <a:cubicBezTo>
                    <a:pt x="54" y="3"/>
                    <a:pt x="54" y="3"/>
                    <a:pt x="54" y="3"/>
                  </a:cubicBezTo>
                  <a:cubicBezTo>
                    <a:pt x="54" y="3"/>
                    <a:pt x="54" y="3"/>
                    <a:pt x="54" y="4"/>
                  </a:cubicBezTo>
                  <a:cubicBezTo>
                    <a:pt x="54" y="5"/>
                    <a:pt x="54" y="5"/>
                    <a:pt x="54" y="5"/>
                  </a:cubicBezTo>
                  <a:cubicBezTo>
                    <a:pt x="54" y="6"/>
                    <a:pt x="54" y="6"/>
                    <a:pt x="54" y="6"/>
                  </a:cubicBezTo>
                  <a:cubicBezTo>
                    <a:pt x="54" y="6"/>
                    <a:pt x="54" y="6"/>
                    <a:pt x="54" y="6"/>
                  </a:cubicBezTo>
                  <a:cubicBezTo>
                    <a:pt x="55" y="7"/>
                    <a:pt x="55" y="7"/>
                    <a:pt x="56" y="7"/>
                  </a:cubicBezTo>
                  <a:cubicBezTo>
                    <a:pt x="57" y="7"/>
                    <a:pt x="57" y="7"/>
                    <a:pt x="57" y="7"/>
                  </a:cubicBezTo>
                  <a:cubicBezTo>
                    <a:pt x="57" y="7"/>
                    <a:pt x="57" y="7"/>
                    <a:pt x="57" y="7"/>
                  </a:cubicBezTo>
                  <a:cubicBezTo>
                    <a:pt x="56" y="7"/>
                    <a:pt x="56" y="7"/>
                    <a:pt x="56" y="7"/>
                  </a:cubicBezTo>
                  <a:cubicBezTo>
                    <a:pt x="55" y="7"/>
                    <a:pt x="55" y="8"/>
                    <a:pt x="54" y="8"/>
                  </a:cubicBezTo>
                  <a:cubicBezTo>
                    <a:pt x="54" y="8"/>
                    <a:pt x="54" y="9"/>
                    <a:pt x="54" y="9"/>
                  </a:cubicBezTo>
                  <a:cubicBezTo>
                    <a:pt x="54" y="9"/>
                    <a:pt x="54" y="9"/>
                    <a:pt x="53" y="8"/>
                  </a:cubicBezTo>
                  <a:cubicBezTo>
                    <a:pt x="53" y="7"/>
                    <a:pt x="53" y="7"/>
                    <a:pt x="53" y="7"/>
                  </a:cubicBezTo>
                  <a:cubicBezTo>
                    <a:pt x="53" y="6"/>
                    <a:pt x="53" y="6"/>
                    <a:pt x="52" y="6"/>
                  </a:cubicBezTo>
                  <a:cubicBezTo>
                    <a:pt x="52" y="5"/>
                    <a:pt x="52" y="5"/>
                    <a:pt x="52" y="5"/>
                  </a:cubicBezTo>
                  <a:cubicBezTo>
                    <a:pt x="52" y="4"/>
                    <a:pt x="51" y="4"/>
                    <a:pt x="51" y="4"/>
                  </a:cubicBezTo>
                  <a:cubicBezTo>
                    <a:pt x="51" y="5"/>
                    <a:pt x="51" y="5"/>
                    <a:pt x="50" y="5"/>
                  </a:cubicBezTo>
                  <a:cubicBezTo>
                    <a:pt x="50" y="6"/>
                    <a:pt x="51" y="7"/>
                    <a:pt x="51" y="8"/>
                  </a:cubicBezTo>
                  <a:cubicBezTo>
                    <a:pt x="52" y="8"/>
                    <a:pt x="52" y="9"/>
                    <a:pt x="52" y="11"/>
                  </a:cubicBezTo>
                  <a:cubicBezTo>
                    <a:pt x="51" y="11"/>
                    <a:pt x="51" y="11"/>
                    <a:pt x="51" y="11"/>
                  </a:cubicBezTo>
                  <a:cubicBezTo>
                    <a:pt x="51" y="11"/>
                    <a:pt x="51" y="11"/>
                    <a:pt x="51" y="11"/>
                  </a:cubicBezTo>
                  <a:cubicBezTo>
                    <a:pt x="53" y="13"/>
                    <a:pt x="53" y="13"/>
                    <a:pt x="53" y="13"/>
                  </a:cubicBezTo>
                  <a:cubicBezTo>
                    <a:pt x="53" y="13"/>
                    <a:pt x="53" y="13"/>
                    <a:pt x="53" y="13"/>
                  </a:cubicBezTo>
                  <a:cubicBezTo>
                    <a:pt x="53" y="13"/>
                    <a:pt x="53" y="13"/>
                    <a:pt x="53" y="13"/>
                  </a:cubicBezTo>
                  <a:cubicBezTo>
                    <a:pt x="53" y="12"/>
                    <a:pt x="53" y="12"/>
                    <a:pt x="53" y="12"/>
                  </a:cubicBezTo>
                  <a:cubicBezTo>
                    <a:pt x="53" y="12"/>
                    <a:pt x="53" y="12"/>
                    <a:pt x="53" y="12"/>
                  </a:cubicBezTo>
                  <a:cubicBezTo>
                    <a:pt x="53" y="11"/>
                    <a:pt x="53" y="11"/>
                    <a:pt x="53" y="11"/>
                  </a:cubicBezTo>
                  <a:cubicBezTo>
                    <a:pt x="53" y="11"/>
                    <a:pt x="53" y="11"/>
                    <a:pt x="53" y="11"/>
                  </a:cubicBezTo>
                  <a:cubicBezTo>
                    <a:pt x="53" y="11"/>
                    <a:pt x="53" y="11"/>
                    <a:pt x="53" y="11"/>
                  </a:cubicBezTo>
                  <a:cubicBezTo>
                    <a:pt x="54" y="10"/>
                    <a:pt x="54" y="10"/>
                    <a:pt x="54" y="10"/>
                  </a:cubicBezTo>
                  <a:cubicBezTo>
                    <a:pt x="54" y="10"/>
                    <a:pt x="55" y="11"/>
                    <a:pt x="55" y="11"/>
                  </a:cubicBezTo>
                  <a:cubicBezTo>
                    <a:pt x="55" y="12"/>
                    <a:pt x="55" y="13"/>
                    <a:pt x="55" y="13"/>
                  </a:cubicBezTo>
                  <a:cubicBezTo>
                    <a:pt x="55" y="12"/>
                    <a:pt x="56" y="12"/>
                    <a:pt x="56" y="11"/>
                  </a:cubicBezTo>
                  <a:cubicBezTo>
                    <a:pt x="57" y="11"/>
                    <a:pt x="57" y="11"/>
                    <a:pt x="59" y="11"/>
                  </a:cubicBezTo>
                  <a:cubicBezTo>
                    <a:pt x="59" y="13"/>
                    <a:pt x="59" y="13"/>
                    <a:pt x="59" y="13"/>
                  </a:cubicBezTo>
                  <a:cubicBezTo>
                    <a:pt x="60" y="13"/>
                    <a:pt x="61" y="13"/>
                    <a:pt x="61" y="13"/>
                  </a:cubicBezTo>
                  <a:cubicBezTo>
                    <a:pt x="61" y="13"/>
                    <a:pt x="62" y="13"/>
                    <a:pt x="63" y="13"/>
                  </a:cubicBezTo>
                  <a:cubicBezTo>
                    <a:pt x="62" y="14"/>
                    <a:pt x="62" y="14"/>
                    <a:pt x="62" y="14"/>
                  </a:cubicBezTo>
                  <a:cubicBezTo>
                    <a:pt x="62" y="14"/>
                    <a:pt x="62" y="14"/>
                    <a:pt x="62" y="14"/>
                  </a:cubicBezTo>
                  <a:cubicBezTo>
                    <a:pt x="62" y="14"/>
                    <a:pt x="62" y="14"/>
                    <a:pt x="62" y="14"/>
                  </a:cubicBezTo>
                  <a:cubicBezTo>
                    <a:pt x="62" y="15"/>
                    <a:pt x="63" y="16"/>
                    <a:pt x="64" y="16"/>
                  </a:cubicBezTo>
                  <a:cubicBezTo>
                    <a:pt x="65" y="16"/>
                    <a:pt x="65" y="16"/>
                    <a:pt x="66" y="16"/>
                  </a:cubicBezTo>
                  <a:cubicBezTo>
                    <a:pt x="66" y="16"/>
                    <a:pt x="66" y="16"/>
                    <a:pt x="66" y="16"/>
                  </a:cubicBezTo>
                  <a:cubicBezTo>
                    <a:pt x="65" y="17"/>
                    <a:pt x="65" y="17"/>
                    <a:pt x="65" y="17"/>
                  </a:cubicBezTo>
                  <a:cubicBezTo>
                    <a:pt x="65" y="17"/>
                    <a:pt x="65" y="17"/>
                    <a:pt x="65" y="17"/>
                  </a:cubicBezTo>
                  <a:cubicBezTo>
                    <a:pt x="64" y="17"/>
                    <a:pt x="64" y="17"/>
                    <a:pt x="64" y="17"/>
                  </a:cubicBezTo>
                  <a:cubicBezTo>
                    <a:pt x="64" y="17"/>
                    <a:pt x="64" y="17"/>
                    <a:pt x="64" y="17"/>
                  </a:cubicBezTo>
                  <a:cubicBezTo>
                    <a:pt x="63" y="17"/>
                    <a:pt x="63" y="17"/>
                    <a:pt x="63" y="17"/>
                  </a:cubicBezTo>
                  <a:cubicBezTo>
                    <a:pt x="63" y="17"/>
                    <a:pt x="63" y="17"/>
                    <a:pt x="63" y="17"/>
                  </a:cubicBezTo>
                  <a:cubicBezTo>
                    <a:pt x="62" y="16"/>
                    <a:pt x="62" y="16"/>
                    <a:pt x="62" y="16"/>
                  </a:cubicBezTo>
                  <a:cubicBezTo>
                    <a:pt x="62" y="17"/>
                    <a:pt x="62" y="17"/>
                    <a:pt x="62" y="17"/>
                  </a:cubicBezTo>
                  <a:cubicBezTo>
                    <a:pt x="61" y="17"/>
                    <a:pt x="61" y="17"/>
                    <a:pt x="61" y="17"/>
                  </a:cubicBezTo>
                  <a:cubicBezTo>
                    <a:pt x="62" y="18"/>
                    <a:pt x="63" y="19"/>
                    <a:pt x="64" y="20"/>
                  </a:cubicBezTo>
                  <a:cubicBezTo>
                    <a:pt x="64" y="21"/>
                    <a:pt x="63" y="21"/>
                    <a:pt x="63" y="21"/>
                  </a:cubicBezTo>
                  <a:cubicBezTo>
                    <a:pt x="62" y="21"/>
                    <a:pt x="62" y="21"/>
                    <a:pt x="61" y="21"/>
                  </a:cubicBezTo>
                  <a:cubicBezTo>
                    <a:pt x="61" y="21"/>
                    <a:pt x="61" y="21"/>
                    <a:pt x="61" y="21"/>
                  </a:cubicBezTo>
                  <a:cubicBezTo>
                    <a:pt x="61" y="22"/>
                    <a:pt x="61" y="22"/>
                    <a:pt x="61" y="22"/>
                  </a:cubicBezTo>
                  <a:cubicBezTo>
                    <a:pt x="62" y="22"/>
                    <a:pt x="62" y="22"/>
                    <a:pt x="62" y="22"/>
                  </a:cubicBezTo>
                  <a:cubicBezTo>
                    <a:pt x="62" y="23"/>
                    <a:pt x="62" y="23"/>
                    <a:pt x="62" y="23"/>
                  </a:cubicBezTo>
                  <a:cubicBezTo>
                    <a:pt x="63" y="23"/>
                    <a:pt x="63" y="24"/>
                    <a:pt x="64" y="24"/>
                  </a:cubicBezTo>
                  <a:cubicBezTo>
                    <a:pt x="64" y="24"/>
                    <a:pt x="64" y="24"/>
                    <a:pt x="64" y="25"/>
                  </a:cubicBezTo>
                  <a:cubicBezTo>
                    <a:pt x="64" y="25"/>
                    <a:pt x="64" y="25"/>
                    <a:pt x="64" y="26"/>
                  </a:cubicBezTo>
                  <a:cubicBezTo>
                    <a:pt x="64" y="27"/>
                    <a:pt x="64" y="27"/>
                    <a:pt x="64" y="27"/>
                  </a:cubicBezTo>
                  <a:cubicBezTo>
                    <a:pt x="63" y="27"/>
                    <a:pt x="63" y="26"/>
                    <a:pt x="62" y="27"/>
                  </a:cubicBezTo>
                  <a:cubicBezTo>
                    <a:pt x="62" y="27"/>
                    <a:pt x="62" y="27"/>
                    <a:pt x="62" y="27"/>
                  </a:cubicBezTo>
                  <a:cubicBezTo>
                    <a:pt x="62" y="27"/>
                    <a:pt x="61" y="27"/>
                    <a:pt x="61" y="27"/>
                  </a:cubicBezTo>
                  <a:cubicBezTo>
                    <a:pt x="62" y="27"/>
                    <a:pt x="62" y="28"/>
                    <a:pt x="62" y="28"/>
                  </a:cubicBezTo>
                  <a:cubicBezTo>
                    <a:pt x="62" y="28"/>
                    <a:pt x="62" y="29"/>
                    <a:pt x="62" y="29"/>
                  </a:cubicBezTo>
                  <a:cubicBezTo>
                    <a:pt x="62" y="30"/>
                    <a:pt x="62" y="30"/>
                    <a:pt x="62" y="30"/>
                  </a:cubicBezTo>
                  <a:cubicBezTo>
                    <a:pt x="62" y="31"/>
                    <a:pt x="61" y="31"/>
                    <a:pt x="61" y="31"/>
                  </a:cubicBezTo>
                  <a:cubicBezTo>
                    <a:pt x="61" y="31"/>
                    <a:pt x="60" y="31"/>
                    <a:pt x="59" y="32"/>
                  </a:cubicBezTo>
                  <a:cubicBezTo>
                    <a:pt x="59" y="32"/>
                    <a:pt x="58" y="32"/>
                    <a:pt x="58" y="32"/>
                  </a:cubicBezTo>
                  <a:cubicBezTo>
                    <a:pt x="57" y="32"/>
                    <a:pt x="57" y="33"/>
                    <a:pt x="57" y="33"/>
                  </a:cubicBezTo>
                  <a:cubicBezTo>
                    <a:pt x="58" y="34"/>
                    <a:pt x="58" y="34"/>
                    <a:pt x="57" y="34"/>
                  </a:cubicBezTo>
                  <a:cubicBezTo>
                    <a:pt x="57" y="34"/>
                    <a:pt x="56" y="33"/>
                    <a:pt x="56" y="33"/>
                  </a:cubicBezTo>
                  <a:cubicBezTo>
                    <a:pt x="56" y="33"/>
                    <a:pt x="56" y="33"/>
                    <a:pt x="55" y="33"/>
                  </a:cubicBezTo>
                  <a:cubicBezTo>
                    <a:pt x="54" y="34"/>
                    <a:pt x="53" y="34"/>
                    <a:pt x="53" y="34"/>
                  </a:cubicBezTo>
                  <a:cubicBezTo>
                    <a:pt x="53" y="35"/>
                    <a:pt x="53" y="35"/>
                    <a:pt x="52" y="36"/>
                  </a:cubicBezTo>
                  <a:cubicBezTo>
                    <a:pt x="51" y="35"/>
                    <a:pt x="51" y="35"/>
                    <a:pt x="51" y="35"/>
                  </a:cubicBezTo>
                  <a:cubicBezTo>
                    <a:pt x="51" y="35"/>
                    <a:pt x="50" y="35"/>
                    <a:pt x="50" y="35"/>
                  </a:cubicBezTo>
                  <a:cubicBezTo>
                    <a:pt x="49" y="34"/>
                    <a:pt x="49" y="34"/>
                    <a:pt x="49" y="34"/>
                  </a:cubicBezTo>
                  <a:cubicBezTo>
                    <a:pt x="49" y="35"/>
                    <a:pt x="49" y="35"/>
                    <a:pt x="49" y="35"/>
                  </a:cubicBezTo>
                  <a:cubicBezTo>
                    <a:pt x="49" y="35"/>
                    <a:pt x="49" y="35"/>
                    <a:pt x="49" y="35"/>
                  </a:cubicBezTo>
                  <a:cubicBezTo>
                    <a:pt x="49" y="36"/>
                    <a:pt x="49" y="37"/>
                    <a:pt x="49" y="37"/>
                  </a:cubicBezTo>
                  <a:cubicBezTo>
                    <a:pt x="49" y="38"/>
                    <a:pt x="49" y="38"/>
                    <a:pt x="49" y="39"/>
                  </a:cubicBezTo>
                  <a:cubicBezTo>
                    <a:pt x="49" y="39"/>
                    <a:pt x="48" y="40"/>
                    <a:pt x="48" y="40"/>
                  </a:cubicBezTo>
                  <a:cubicBezTo>
                    <a:pt x="48" y="41"/>
                    <a:pt x="48" y="41"/>
                    <a:pt x="47" y="42"/>
                  </a:cubicBezTo>
                  <a:cubicBezTo>
                    <a:pt x="47" y="41"/>
                    <a:pt x="47" y="40"/>
                    <a:pt x="47" y="40"/>
                  </a:cubicBezTo>
                  <a:cubicBezTo>
                    <a:pt x="46" y="39"/>
                    <a:pt x="46" y="39"/>
                    <a:pt x="45" y="39"/>
                  </a:cubicBezTo>
                  <a:cubicBezTo>
                    <a:pt x="44" y="39"/>
                    <a:pt x="44" y="39"/>
                    <a:pt x="44" y="39"/>
                  </a:cubicBezTo>
                  <a:cubicBezTo>
                    <a:pt x="44" y="40"/>
                    <a:pt x="44" y="40"/>
                    <a:pt x="43" y="41"/>
                  </a:cubicBezTo>
                  <a:cubicBezTo>
                    <a:pt x="43" y="40"/>
                    <a:pt x="43" y="40"/>
                    <a:pt x="43" y="40"/>
                  </a:cubicBezTo>
                  <a:cubicBezTo>
                    <a:pt x="43" y="40"/>
                    <a:pt x="43" y="40"/>
                    <a:pt x="43" y="40"/>
                  </a:cubicBezTo>
                  <a:cubicBezTo>
                    <a:pt x="43" y="39"/>
                    <a:pt x="43" y="39"/>
                    <a:pt x="43" y="39"/>
                  </a:cubicBezTo>
                  <a:cubicBezTo>
                    <a:pt x="43" y="39"/>
                    <a:pt x="43" y="39"/>
                    <a:pt x="43" y="39"/>
                  </a:cubicBezTo>
                  <a:cubicBezTo>
                    <a:pt x="43" y="39"/>
                    <a:pt x="43" y="39"/>
                    <a:pt x="43" y="38"/>
                  </a:cubicBezTo>
                  <a:cubicBezTo>
                    <a:pt x="44" y="38"/>
                    <a:pt x="44" y="37"/>
                    <a:pt x="44" y="37"/>
                  </a:cubicBezTo>
                  <a:cubicBezTo>
                    <a:pt x="44" y="37"/>
                    <a:pt x="43" y="37"/>
                    <a:pt x="43" y="37"/>
                  </a:cubicBezTo>
                  <a:cubicBezTo>
                    <a:pt x="43" y="37"/>
                    <a:pt x="42" y="37"/>
                    <a:pt x="42" y="37"/>
                  </a:cubicBezTo>
                  <a:cubicBezTo>
                    <a:pt x="42" y="37"/>
                    <a:pt x="41" y="37"/>
                    <a:pt x="40" y="38"/>
                  </a:cubicBezTo>
                  <a:cubicBezTo>
                    <a:pt x="39" y="38"/>
                    <a:pt x="39" y="39"/>
                    <a:pt x="39" y="39"/>
                  </a:cubicBezTo>
                  <a:cubicBezTo>
                    <a:pt x="39" y="40"/>
                    <a:pt x="39" y="40"/>
                    <a:pt x="39" y="40"/>
                  </a:cubicBezTo>
                  <a:cubicBezTo>
                    <a:pt x="39" y="40"/>
                    <a:pt x="40" y="40"/>
                    <a:pt x="40" y="40"/>
                  </a:cubicBezTo>
                  <a:cubicBezTo>
                    <a:pt x="41" y="40"/>
                    <a:pt x="41" y="40"/>
                    <a:pt x="41" y="41"/>
                  </a:cubicBezTo>
                  <a:cubicBezTo>
                    <a:pt x="41" y="41"/>
                    <a:pt x="41" y="41"/>
                    <a:pt x="41" y="42"/>
                  </a:cubicBezTo>
                  <a:cubicBezTo>
                    <a:pt x="41" y="43"/>
                    <a:pt x="42" y="44"/>
                    <a:pt x="42" y="44"/>
                  </a:cubicBezTo>
                  <a:cubicBezTo>
                    <a:pt x="42" y="44"/>
                    <a:pt x="42" y="44"/>
                    <a:pt x="42" y="44"/>
                  </a:cubicBezTo>
                  <a:cubicBezTo>
                    <a:pt x="42" y="45"/>
                    <a:pt x="42" y="45"/>
                    <a:pt x="42" y="45"/>
                  </a:cubicBezTo>
                  <a:cubicBezTo>
                    <a:pt x="42" y="45"/>
                    <a:pt x="42" y="45"/>
                    <a:pt x="42" y="45"/>
                  </a:cubicBezTo>
                  <a:cubicBezTo>
                    <a:pt x="42" y="45"/>
                    <a:pt x="42" y="45"/>
                    <a:pt x="42" y="45"/>
                  </a:cubicBezTo>
                  <a:cubicBezTo>
                    <a:pt x="42" y="46"/>
                    <a:pt x="41" y="46"/>
                    <a:pt x="41" y="47"/>
                  </a:cubicBezTo>
                  <a:cubicBezTo>
                    <a:pt x="40" y="47"/>
                    <a:pt x="40" y="47"/>
                    <a:pt x="39" y="48"/>
                  </a:cubicBezTo>
                  <a:cubicBezTo>
                    <a:pt x="39" y="48"/>
                    <a:pt x="39" y="48"/>
                    <a:pt x="39" y="48"/>
                  </a:cubicBezTo>
                  <a:cubicBezTo>
                    <a:pt x="38" y="47"/>
                    <a:pt x="39" y="47"/>
                    <a:pt x="39" y="46"/>
                  </a:cubicBezTo>
                  <a:cubicBezTo>
                    <a:pt x="39" y="46"/>
                    <a:pt x="40" y="45"/>
                    <a:pt x="40" y="44"/>
                  </a:cubicBezTo>
                  <a:cubicBezTo>
                    <a:pt x="39" y="44"/>
                    <a:pt x="39" y="43"/>
                    <a:pt x="39" y="43"/>
                  </a:cubicBezTo>
                  <a:cubicBezTo>
                    <a:pt x="38" y="43"/>
                    <a:pt x="38" y="43"/>
                    <a:pt x="37" y="44"/>
                  </a:cubicBezTo>
                  <a:cubicBezTo>
                    <a:pt x="38" y="44"/>
                    <a:pt x="38" y="44"/>
                    <a:pt x="38" y="44"/>
                  </a:cubicBezTo>
                  <a:cubicBezTo>
                    <a:pt x="38" y="45"/>
                    <a:pt x="38" y="45"/>
                    <a:pt x="38" y="45"/>
                  </a:cubicBezTo>
                  <a:cubicBezTo>
                    <a:pt x="38" y="46"/>
                    <a:pt x="38" y="46"/>
                    <a:pt x="37" y="47"/>
                  </a:cubicBezTo>
                  <a:cubicBezTo>
                    <a:pt x="37" y="48"/>
                    <a:pt x="37" y="48"/>
                    <a:pt x="37" y="49"/>
                  </a:cubicBezTo>
                  <a:cubicBezTo>
                    <a:pt x="37" y="49"/>
                    <a:pt x="37" y="49"/>
                    <a:pt x="37" y="49"/>
                  </a:cubicBezTo>
                  <a:cubicBezTo>
                    <a:pt x="37" y="48"/>
                    <a:pt x="37" y="48"/>
                    <a:pt x="36" y="47"/>
                  </a:cubicBezTo>
                  <a:cubicBezTo>
                    <a:pt x="36" y="47"/>
                    <a:pt x="36" y="46"/>
                    <a:pt x="35" y="47"/>
                  </a:cubicBezTo>
                  <a:cubicBezTo>
                    <a:pt x="35" y="47"/>
                    <a:pt x="34" y="47"/>
                    <a:pt x="33" y="47"/>
                  </a:cubicBezTo>
                  <a:cubicBezTo>
                    <a:pt x="32" y="48"/>
                    <a:pt x="31" y="48"/>
                    <a:pt x="31" y="48"/>
                  </a:cubicBezTo>
                  <a:cubicBezTo>
                    <a:pt x="30" y="49"/>
                    <a:pt x="30" y="49"/>
                    <a:pt x="30" y="49"/>
                  </a:cubicBezTo>
                  <a:cubicBezTo>
                    <a:pt x="30" y="49"/>
                    <a:pt x="30" y="49"/>
                    <a:pt x="30" y="49"/>
                  </a:cubicBezTo>
                  <a:cubicBezTo>
                    <a:pt x="29" y="49"/>
                    <a:pt x="29" y="49"/>
                    <a:pt x="29" y="49"/>
                  </a:cubicBezTo>
                  <a:cubicBezTo>
                    <a:pt x="29" y="48"/>
                    <a:pt x="28" y="47"/>
                    <a:pt x="27" y="47"/>
                  </a:cubicBezTo>
                  <a:cubicBezTo>
                    <a:pt x="27" y="47"/>
                    <a:pt x="27" y="47"/>
                    <a:pt x="26" y="47"/>
                  </a:cubicBezTo>
                  <a:cubicBezTo>
                    <a:pt x="27" y="50"/>
                    <a:pt x="27" y="50"/>
                    <a:pt x="27" y="50"/>
                  </a:cubicBezTo>
                  <a:cubicBezTo>
                    <a:pt x="26" y="50"/>
                    <a:pt x="26" y="49"/>
                    <a:pt x="25" y="49"/>
                  </a:cubicBezTo>
                  <a:cubicBezTo>
                    <a:pt x="25" y="48"/>
                    <a:pt x="25" y="48"/>
                    <a:pt x="24" y="48"/>
                  </a:cubicBezTo>
                  <a:cubicBezTo>
                    <a:pt x="24" y="48"/>
                    <a:pt x="24" y="48"/>
                    <a:pt x="24" y="49"/>
                  </a:cubicBezTo>
                  <a:cubicBezTo>
                    <a:pt x="24" y="50"/>
                    <a:pt x="24" y="50"/>
                    <a:pt x="24" y="50"/>
                  </a:cubicBezTo>
                  <a:cubicBezTo>
                    <a:pt x="24" y="51"/>
                    <a:pt x="24" y="51"/>
                    <a:pt x="25" y="52"/>
                  </a:cubicBezTo>
                  <a:cubicBezTo>
                    <a:pt x="25" y="52"/>
                    <a:pt x="25" y="52"/>
                    <a:pt x="25" y="52"/>
                  </a:cubicBezTo>
                  <a:cubicBezTo>
                    <a:pt x="26" y="53"/>
                    <a:pt x="26" y="53"/>
                    <a:pt x="26" y="53"/>
                  </a:cubicBezTo>
                  <a:cubicBezTo>
                    <a:pt x="27" y="53"/>
                    <a:pt x="27" y="53"/>
                    <a:pt x="28" y="53"/>
                  </a:cubicBezTo>
                  <a:cubicBezTo>
                    <a:pt x="29" y="53"/>
                    <a:pt x="30" y="53"/>
                    <a:pt x="32" y="53"/>
                  </a:cubicBezTo>
                  <a:cubicBezTo>
                    <a:pt x="33" y="53"/>
                    <a:pt x="34" y="53"/>
                    <a:pt x="35" y="53"/>
                  </a:cubicBezTo>
                  <a:cubicBezTo>
                    <a:pt x="37" y="54"/>
                    <a:pt x="38" y="54"/>
                    <a:pt x="39" y="54"/>
                  </a:cubicBezTo>
                  <a:cubicBezTo>
                    <a:pt x="40" y="54"/>
                    <a:pt x="41" y="54"/>
                    <a:pt x="42" y="54"/>
                  </a:cubicBezTo>
                  <a:cubicBezTo>
                    <a:pt x="43" y="54"/>
                    <a:pt x="43" y="54"/>
                    <a:pt x="44" y="55"/>
                  </a:cubicBezTo>
                  <a:cubicBezTo>
                    <a:pt x="44" y="55"/>
                    <a:pt x="45" y="55"/>
                    <a:pt x="45" y="55"/>
                  </a:cubicBezTo>
                  <a:cubicBezTo>
                    <a:pt x="45" y="55"/>
                    <a:pt x="45" y="55"/>
                    <a:pt x="45" y="56"/>
                  </a:cubicBezTo>
                  <a:cubicBezTo>
                    <a:pt x="45" y="56"/>
                    <a:pt x="46" y="57"/>
                    <a:pt x="46" y="57"/>
                  </a:cubicBezTo>
                  <a:cubicBezTo>
                    <a:pt x="46" y="57"/>
                    <a:pt x="46" y="57"/>
                    <a:pt x="47" y="57"/>
                  </a:cubicBezTo>
                  <a:cubicBezTo>
                    <a:pt x="47" y="57"/>
                    <a:pt x="48" y="57"/>
                    <a:pt x="48" y="57"/>
                  </a:cubicBezTo>
                  <a:cubicBezTo>
                    <a:pt x="49" y="57"/>
                    <a:pt x="49" y="57"/>
                    <a:pt x="49" y="57"/>
                  </a:cubicBezTo>
                  <a:cubicBezTo>
                    <a:pt x="49" y="57"/>
                    <a:pt x="50" y="57"/>
                    <a:pt x="50" y="56"/>
                  </a:cubicBezTo>
                  <a:cubicBezTo>
                    <a:pt x="51" y="56"/>
                    <a:pt x="51" y="56"/>
                    <a:pt x="52" y="56"/>
                  </a:cubicBezTo>
                  <a:cubicBezTo>
                    <a:pt x="53" y="56"/>
                    <a:pt x="54" y="56"/>
                    <a:pt x="54" y="56"/>
                  </a:cubicBezTo>
                  <a:cubicBezTo>
                    <a:pt x="55" y="56"/>
                    <a:pt x="56" y="56"/>
                    <a:pt x="57" y="56"/>
                  </a:cubicBezTo>
                  <a:cubicBezTo>
                    <a:pt x="57" y="57"/>
                    <a:pt x="58" y="57"/>
                    <a:pt x="58" y="57"/>
                  </a:cubicBezTo>
                  <a:cubicBezTo>
                    <a:pt x="59" y="57"/>
                    <a:pt x="59" y="57"/>
                    <a:pt x="60" y="57"/>
                  </a:cubicBezTo>
                  <a:cubicBezTo>
                    <a:pt x="60" y="57"/>
                    <a:pt x="61" y="57"/>
                    <a:pt x="61" y="57"/>
                  </a:cubicBezTo>
                  <a:cubicBezTo>
                    <a:pt x="61" y="56"/>
                    <a:pt x="61" y="56"/>
                    <a:pt x="62" y="56"/>
                  </a:cubicBezTo>
                  <a:cubicBezTo>
                    <a:pt x="62" y="56"/>
                    <a:pt x="62" y="56"/>
                    <a:pt x="63" y="56"/>
                  </a:cubicBezTo>
                  <a:cubicBezTo>
                    <a:pt x="63" y="57"/>
                    <a:pt x="63" y="57"/>
                    <a:pt x="63" y="57"/>
                  </a:cubicBezTo>
                  <a:cubicBezTo>
                    <a:pt x="63" y="58"/>
                    <a:pt x="63" y="58"/>
                    <a:pt x="63" y="58"/>
                  </a:cubicBezTo>
                  <a:cubicBezTo>
                    <a:pt x="63" y="58"/>
                    <a:pt x="63" y="58"/>
                    <a:pt x="64" y="58"/>
                  </a:cubicBezTo>
                  <a:cubicBezTo>
                    <a:pt x="64" y="58"/>
                    <a:pt x="65" y="57"/>
                    <a:pt x="64" y="57"/>
                  </a:cubicBezTo>
                  <a:cubicBezTo>
                    <a:pt x="64" y="56"/>
                    <a:pt x="64" y="56"/>
                    <a:pt x="65" y="56"/>
                  </a:cubicBezTo>
                  <a:cubicBezTo>
                    <a:pt x="65" y="56"/>
                    <a:pt x="65" y="56"/>
                    <a:pt x="65" y="56"/>
                  </a:cubicBezTo>
                  <a:cubicBezTo>
                    <a:pt x="66" y="56"/>
                    <a:pt x="66" y="56"/>
                    <a:pt x="66" y="56"/>
                  </a:cubicBezTo>
                  <a:cubicBezTo>
                    <a:pt x="67" y="56"/>
                    <a:pt x="67" y="56"/>
                    <a:pt x="67" y="56"/>
                  </a:cubicBezTo>
                  <a:cubicBezTo>
                    <a:pt x="67" y="56"/>
                    <a:pt x="67" y="56"/>
                    <a:pt x="67" y="56"/>
                  </a:cubicBezTo>
                  <a:cubicBezTo>
                    <a:pt x="68" y="56"/>
                    <a:pt x="68" y="56"/>
                    <a:pt x="69" y="56"/>
                  </a:cubicBezTo>
                  <a:cubicBezTo>
                    <a:pt x="69" y="56"/>
                    <a:pt x="69" y="56"/>
                    <a:pt x="69" y="57"/>
                  </a:cubicBezTo>
                  <a:cubicBezTo>
                    <a:pt x="69" y="57"/>
                    <a:pt x="70" y="57"/>
                    <a:pt x="70" y="57"/>
                  </a:cubicBezTo>
                  <a:cubicBezTo>
                    <a:pt x="71" y="57"/>
                    <a:pt x="71" y="57"/>
                    <a:pt x="71" y="57"/>
                  </a:cubicBezTo>
                  <a:cubicBezTo>
                    <a:pt x="73" y="54"/>
                    <a:pt x="73" y="54"/>
                    <a:pt x="73" y="54"/>
                  </a:cubicBezTo>
                  <a:cubicBezTo>
                    <a:pt x="78" y="53"/>
                    <a:pt x="78" y="53"/>
                    <a:pt x="78" y="53"/>
                  </a:cubicBezTo>
                  <a:cubicBezTo>
                    <a:pt x="78" y="54"/>
                    <a:pt x="78" y="54"/>
                    <a:pt x="78" y="54"/>
                  </a:cubicBezTo>
                  <a:cubicBezTo>
                    <a:pt x="78" y="55"/>
                    <a:pt x="79" y="55"/>
                    <a:pt x="80" y="55"/>
                  </a:cubicBezTo>
                  <a:cubicBezTo>
                    <a:pt x="81" y="55"/>
                    <a:pt x="81" y="55"/>
                    <a:pt x="82" y="56"/>
                  </a:cubicBezTo>
                  <a:cubicBezTo>
                    <a:pt x="81" y="57"/>
                    <a:pt x="81" y="57"/>
                    <a:pt x="81" y="57"/>
                  </a:cubicBezTo>
                  <a:cubicBezTo>
                    <a:pt x="81" y="57"/>
                    <a:pt x="81" y="58"/>
                    <a:pt x="81" y="59"/>
                  </a:cubicBezTo>
                  <a:cubicBezTo>
                    <a:pt x="81" y="59"/>
                    <a:pt x="81" y="60"/>
                    <a:pt x="81" y="60"/>
                  </a:cubicBezTo>
                  <a:cubicBezTo>
                    <a:pt x="81" y="61"/>
                    <a:pt x="81" y="61"/>
                    <a:pt x="81" y="62"/>
                  </a:cubicBezTo>
                  <a:cubicBezTo>
                    <a:pt x="81" y="62"/>
                    <a:pt x="81" y="63"/>
                    <a:pt x="81" y="63"/>
                  </a:cubicBezTo>
                  <a:cubicBezTo>
                    <a:pt x="81" y="63"/>
                    <a:pt x="81" y="63"/>
                    <a:pt x="80" y="63"/>
                  </a:cubicBezTo>
                  <a:cubicBezTo>
                    <a:pt x="80" y="64"/>
                    <a:pt x="80" y="64"/>
                    <a:pt x="80" y="64"/>
                  </a:cubicBezTo>
                  <a:cubicBezTo>
                    <a:pt x="82" y="63"/>
                    <a:pt x="82" y="63"/>
                    <a:pt x="82" y="63"/>
                  </a:cubicBezTo>
                  <a:cubicBezTo>
                    <a:pt x="82" y="66"/>
                    <a:pt x="82" y="66"/>
                    <a:pt x="82" y="66"/>
                  </a:cubicBezTo>
                  <a:cubicBezTo>
                    <a:pt x="82" y="66"/>
                    <a:pt x="82" y="66"/>
                    <a:pt x="82" y="66"/>
                  </a:cubicBezTo>
                  <a:cubicBezTo>
                    <a:pt x="82" y="66"/>
                    <a:pt x="82" y="66"/>
                    <a:pt x="82" y="66"/>
                  </a:cubicBezTo>
                  <a:cubicBezTo>
                    <a:pt x="81" y="66"/>
                    <a:pt x="81" y="66"/>
                    <a:pt x="81" y="66"/>
                  </a:cubicBezTo>
                  <a:cubicBezTo>
                    <a:pt x="81" y="66"/>
                    <a:pt x="81" y="66"/>
                    <a:pt x="81" y="66"/>
                  </a:cubicBezTo>
                  <a:cubicBezTo>
                    <a:pt x="81" y="66"/>
                    <a:pt x="80" y="66"/>
                    <a:pt x="80" y="65"/>
                  </a:cubicBezTo>
                  <a:cubicBezTo>
                    <a:pt x="79" y="65"/>
                    <a:pt x="79" y="65"/>
                    <a:pt x="79" y="65"/>
                  </a:cubicBezTo>
                  <a:cubicBezTo>
                    <a:pt x="78" y="65"/>
                    <a:pt x="78" y="65"/>
                    <a:pt x="78" y="65"/>
                  </a:cubicBezTo>
                  <a:cubicBezTo>
                    <a:pt x="78" y="66"/>
                    <a:pt x="78" y="66"/>
                    <a:pt x="79" y="66"/>
                  </a:cubicBezTo>
                  <a:cubicBezTo>
                    <a:pt x="79" y="66"/>
                    <a:pt x="79" y="66"/>
                    <a:pt x="79" y="66"/>
                  </a:cubicBezTo>
                  <a:cubicBezTo>
                    <a:pt x="79" y="66"/>
                    <a:pt x="79" y="66"/>
                    <a:pt x="79" y="66"/>
                  </a:cubicBezTo>
                  <a:cubicBezTo>
                    <a:pt x="79" y="67"/>
                    <a:pt x="79" y="67"/>
                    <a:pt x="79" y="67"/>
                  </a:cubicBezTo>
                  <a:cubicBezTo>
                    <a:pt x="80" y="67"/>
                    <a:pt x="79" y="67"/>
                    <a:pt x="79" y="68"/>
                  </a:cubicBezTo>
                  <a:cubicBezTo>
                    <a:pt x="79" y="68"/>
                    <a:pt x="78" y="68"/>
                    <a:pt x="78" y="68"/>
                  </a:cubicBezTo>
                  <a:cubicBezTo>
                    <a:pt x="77" y="69"/>
                    <a:pt x="77" y="69"/>
                    <a:pt x="77" y="69"/>
                  </a:cubicBezTo>
                  <a:cubicBezTo>
                    <a:pt x="77" y="69"/>
                    <a:pt x="77" y="68"/>
                    <a:pt x="76" y="69"/>
                  </a:cubicBezTo>
                  <a:cubicBezTo>
                    <a:pt x="75" y="69"/>
                    <a:pt x="74" y="69"/>
                    <a:pt x="74" y="68"/>
                  </a:cubicBezTo>
                  <a:cubicBezTo>
                    <a:pt x="74" y="69"/>
                    <a:pt x="74" y="69"/>
                    <a:pt x="74" y="69"/>
                  </a:cubicBezTo>
                  <a:cubicBezTo>
                    <a:pt x="73" y="69"/>
                    <a:pt x="73" y="69"/>
                    <a:pt x="73" y="69"/>
                  </a:cubicBezTo>
                  <a:cubicBezTo>
                    <a:pt x="73" y="69"/>
                    <a:pt x="73" y="69"/>
                    <a:pt x="73" y="69"/>
                  </a:cubicBezTo>
                  <a:cubicBezTo>
                    <a:pt x="73" y="69"/>
                    <a:pt x="73" y="69"/>
                    <a:pt x="73" y="69"/>
                  </a:cubicBezTo>
                  <a:cubicBezTo>
                    <a:pt x="73" y="69"/>
                    <a:pt x="72" y="69"/>
                    <a:pt x="72" y="69"/>
                  </a:cubicBezTo>
                  <a:cubicBezTo>
                    <a:pt x="72" y="70"/>
                    <a:pt x="71" y="70"/>
                    <a:pt x="71" y="70"/>
                  </a:cubicBezTo>
                  <a:cubicBezTo>
                    <a:pt x="71" y="68"/>
                    <a:pt x="71" y="68"/>
                    <a:pt x="71" y="68"/>
                  </a:cubicBezTo>
                  <a:cubicBezTo>
                    <a:pt x="69" y="68"/>
                    <a:pt x="67" y="69"/>
                    <a:pt x="66" y="70"/>
                  </a:cubicBezTo>
                  <a:cubicBezTo>
                    <a:pt x="66" y="68"/>
                    <a:pt x="66" y="68"/>
                    <a:pt x="66" y="68"/>
                  </a:cubicBezTo>
                  <a:cubicBezTo>
                    <a:pt x="65" y="67"/>
                    <a:pt x="65" y="67"/>
                    <a:pt x="65" y="67"/>
                  </a:cubicBezTo>
                  <a:cubicBezTo>
                    <a:pt x="65" y="67"/>
                    <a:pt x="65" y="67"/>
                    <a:pt x="65" y="67"/>
                  </a:cubicBezTo>
                  <a:cubicBezTo>
                    <a:pt x="65" y="68"/>
                    <a:pt x="65" y="68"/>
                    <a:pt x="65" y="68"/>
                  </a:cubicBezTo>
                  <a:cubicBezTo>
                    <a:pt x="65" y="69"/>
                    <a:pt x="65" y="69"/>
                    <a:pt x="65" y="69"/>
                  </a:cubicBezTo>
                  <a:cubicBezTo>
                    <a:pt x="62" y="70"/>
                    <a:pt x="62" y="70"/>
                    <a:pt x="62" y="70"/>
                  </a:cubicBezTo>
                  <a:cubicBezTo>
                    <a:pt x="61" y="71"/>
                    <a:pt x="61" y="71"/>
                    <a:pt x="61" y="71"/>
                  </a:cubicBezTo>
                  <a:cubicBezTo>
                    <a:pt x="61" y="70"/>
                    <a:pt x="61" y="70"/>
                    <a:pt x="61" y="70"/>
                  </a:cubicBezTo>
                  <a:cubicBezTo>
                    <a:pt x="61" y="70"/>
                    <a:pt x="60" y="70"/>
                    <a:pt x="60" y="70"/>
                  </a:cubicBezTo>
                  <a:cubicBezTo>
                    <a:pt x="59" y="70"/>
                    <a:pt x="59" y="70"/>
                    <a:pt x="59" y="70"/>
                  </a:cubicBezTo>
                  <a:cubicBezTo>
                    <a:pt x="58" y="70"/>
                    <a:pt x="58" y="70"/>
                    <a:pt x="59" y="69"/>
                  </a:cubicBezTo>
                  <a:cubicBezTo>
                    <a:pt x="59" y="69"/>
                    <a:pt x="59" y="69"/>
                    <a:pt x="59" y="68"/>
                  </a:cubicBezTo>
                  <a:cubicBezTo>
                    <a:pt x="59" y="68"/>
                    <a:pt x="59" y="68"/>
                    <a:pt x="58" y="68"/>
                  </a:cubicBezTo>
                  <a:cubicBezTo>
                    <a:pt x="58" y="68"/>
                    <a:pt x="57" y="68"/>
                    <a:pt x="57" y="69"/>
                  </a:cubicBezTo>
                  <a:cubicBezTo>
                    <a:pt x="57" y="69"/>
                    <a:pt x="57" y="69"/>
                    <a:pt x="57" y="69"/>
                  </a:cubicBezTo>
                  <a:cubicBezTo>
                    <a:pt x="57" y="69"/>
                    <a:pt x="57" y="69"/>
                    <a:pt x="57" y="69"/>
                  </a:cubicBezTo>
                  <a:cubicBezTo>
                    <a:pt x="56" y="69"/>
                    <a:pt x="56" y="69"/>
                    <a:pt x="56" y="69"/>
                  </a:cubicBezTo>
                  <a:cubicBezTo>
                    <a:pt x="55" y="70"/>
                    <a:pt x="55" y="70"/>
                    <a:pt x="54" y="70"/>
                  </a:cubicBezTo>
                  <a:cubicBezTo>
                    <a:pt x="54" y="68"/>
                    <a:pt x="54" y="68"/>
                    <a:pt x="54" y="68"/>
                  </a:cubicBezTo>
                  <a:cubicBezTo>
                    <a:pt x="54" y="69"/>
                    <a:pt x="54" y="69"/>
                    <a:pt x="54" y="69"/>
                  </a:cubicBezTo>
                  <a:cubicBezTo>
                    <a:pt x="54" y="69"/>
                    <a:pt x="54" y="69"/>
                    <a:pt x="54" y="69"/>
                  </a:cubicBezTo>
                  <a:cubicBezTo>
                    <a:pt x="53" y="69"/>
                    <a:pt x="53" y="69"/>
                    <a:pt x="53" y="69"/>
                  </a:cubicBezTo>
                  <a:cubicBezTo>
                    <a:pt x="53" y="69"/>
                    <a:pt x="53" y="69"/>
                    <a:pt x="53" y="69"/>
                  </a:cubicBezTo>
                  <a:cubicBezTo>
                    <a:pt x="53" y="69"/>
                    <a:pt x="53" y="69"/>
                    <a:pt x="53" y="69"/>
                  </a:cubicBezTo>
                  <a:cubicBezTo>
                    <a:pt x="52" y="68"/>
                    <a:pt x="52" y="68"/>
                    <a:pt x="52" y="68"/>
                  </a:cubicBezTo>
                  <a:cubicBezTo>
                    <a:pt x="52" y="68"/>
                    <a:pt x="52" y="68"/>
                    <a:pt x="52" y="68"/>
                  </a:cubicBezTo>
                  <a:cubicBezTo>
                    <a:pt x="52" y="68"/>
                    <a:pt x="52" y="68"/>
                    <a:pt x="52" y="68"/>
                  </a:cubicBezTo>
                  <a:cubicBezTo>
                    <a:pt x="51" y="69"/>
                    <a:pt x="51" y="69"/>
                    <a:pt x="51" y="70"/>
                  </a:cubicBezTo>
                  <a:cubicBezTo>
                    <a:pt x="51" y="70"/>
                    <a:pt x="51" y="71"/>
                    <a:pt x="51" y="72"/>
                  </a:cubicBezTo>
                  <a:cubicBezTo>
                    <a:pt x="51" y="72"/>
                    <a:pt x="51" y="73"/>
                    <a:pt x="50" y="73"/>
                  </a:cubicBezTo>
                  <a:cubicBezTo>
                    <a:pt x="50" y="73"/>
                    <a:pt x="50" y="73"/>
                    <a:pt x="50" y="74"/>
                  </a:cubicBezTo>
                  <a:cubicBezTo>
                    <a:pt x="49" y="74"/>
                    <a:pt x="49" y="73"/>
                    <a:pt x="49" y="73"/>
                  </a:cubicBezTo>
                  <a:cubicBezTo>
                    <a:pt x="49" y="73"/>
                    <a:pt x="49" y="73"/>
                    <a:pt x="48" y="72"/>
                  </a:cubicBezTo>
                  <a:cubicBezTo>
                    <a:pt x="48" y="72"/>
                    <a:pt x="48" y="72"/>
                    <a:pt x="48" y="71"/>
                  </a:cubicBezTo>
                  <a:cubicBezTo>
                    <a:pt x="48" y="71"/>
                    <a:pt x="48" y="71"/>
                    <a:pt x="47" y="71"/>
                  </a:cubicBezTo>
                  <a:close/>
                  <a:moveTo>
                    <a:pt x="1" y="27"/>
                  </a:moveTo>
                  <a:cubicBezTo>
                    <a:pt x="0" y="28"/>
                    <a:pt x="0" y="28"/>
                    <a:pt x="0" y="28"/>
                  </a:cubicBezTo>
                  <a:cubicBezTo>
                    <a:pt x="1" y="28"/>
                    <a:pt x="1" y="28"/>
                    <a:pt x="1" y="28"/>
                  </a:cubicBezTo>
                  <a:cubicBezTo>
                    <a:pt x="1" y="28"/>
                    <a:pt x="1" y="28"/>
                    <a:pt x="1" y="28"/>
                  </a:cubicBezTo>
                  <a:lnTo>
                    <a:pt x="1" y="27"/>
                  </a:lnTo>
                  <a:close/>
                  <a:moveTo>
                    <a:pt x="6" y="28"/>
                  </a:moveTo>
                  <a:cubicBezTo>
                    <a:pt x="6" y="29"/>
                    <a:pt x="6" y="29"/>
                    <a:pt x="6" y="30"/>
                  </a:cubicBezTo>
                  <a:cubicBezTo>
                    <a:pt x="7" y="30"/>
                    <a:pt x="7" y="29"/>
                    <a:pt x="7" y="29"/>
                  </a:cubicBezTo>
                  <a:lnTo>
                    <a:pt x="6" y="28"/>
                  </a:lnTo>
                  <a:close/>
                  <a:moveTo>
                    <a:pt x="6" y="31"/>
                  </a:moveTo>
                  <a:cubicBezTo>
                    <a:pt x="6" y="32"/>
                    <a:pt x="6" y="32"/>
                    <a:pt x="6" y="32"/>
                  </a:cubicBezTo>
                  <a:cubicBezTo>
                    <a:pt x="7" y="32"/>
                    <a:pt x="7" y="32"/>
                    <a:pt x="7" y="32"/>
                  </a:cubicBezTo>
                  <a:cubicBezTo>
                    <a:pt x="7" y="32"/>
                    <a:pt x="7" y="32"/>
                    <a:pt x="7" y="32"/>
                  </a:cubicBezTo>
                  <a:lnTo>
                    <a:pt x="6" y="31"/>
                  </a:lnTo>
                  <a:close/>
                  <a:moveTo>
                    <a:pt x="8" y="38"/>
                  </a:moveTo>
                  <a:cubicBezTo>
                    <a:pt x="7" y="38"/>
                    <a:pt x="7" y="38"/>
                    <a:pt x="7" y="38"/>
                  </a:cubicBezTo>
                  <a:cubicBezTo>
                    <a:pt x="7" y="38"/>
                    <a:pt x="7" y="38"/>
                    <a:pt x="7" y="38"/>
                  </a:cubicBezTo>
                  <a:cubicBezTo>
                    <a:pt x="8" y="39"/>
                    <a:pt x="8" y="39"/>
                    <a:pt x="8" y="39"/>
                  </a:cubicBezTo>
                  <a:lnTo>
                    <a:pt x="8" y="38"/>
                  </a:lnTo>
                  <a:close/>
                  <a:moveTo>
                    <a:pt x="8" y="24"/>
                  </a:moveTo>
                  <a:cubicBezTo>
                    <a:pt x="8" y="24"/>
                    <a:pt x="8" y="25"/>
                    <a:pt x="7" y="25"/>
                  </a:cubicBezTo>
                  <a:cubicBezTo>
                    <a:pt x="7" y="26"/>
                    <a:pt x="7" y="27"/>
                    <a:pt x="7" y="27"/>
                  </a:cubicBezTo>
                  <a:cubicBezTo>
                    <a:pt x="8" y="27"/>
                    <a:pt x="8" y="26"/>
                    <a:pt x="9" y="26"/>
                  </a:cubicBezTo>
                  <a:cubicBezTo>
                    <a:pt x="9" y="25"/>
                    <a:pt x="10" y="25"/>
                    <a:pt x="10" y="25"/>
                  </a:cubicBezTo>
                  <a:cubicBezTo>
                    <a:pt x="9" y="25"/>
                    <a:pt x="9" y="25"/>
                    <a:pt x="9" y="25"/>
                  </a:cubicBezTo>
                  <a:cubicBezTo>
                    <a:pt x="9" y="24"/>
                    <a:pt x="9" y="24"/>
                    <a:pt x="9" y="24"/>
                  </a:cubicBezTo>
                  <a:lnTo>
                    <a:pt x="8" y="24"/>
                  </a:lnTo>
                  <a:close/>
                  <a:moveTo>
                    <a:pt x="9" y="26"/>
                  </a:moveTo>
                  <a:cubicBezTo>
                    <a:pt x="9" y="26"/>
                    <a:pt x="9" y="26"/>
                    <a:pt x="9" y="27"/>
                  </a:cubicBezTo>
                  <a:cubicBezTo>
                    <a:pt x="9" y="28"/>
                    <a:pt x="9" y="28"/>
                    <a:pt x="9" y="28"/>
                  </a:cubicBezTo>
                  <a:cubicBezTo>
                    <a:pt x="9" y="27"/>
                    <a:pt x="9" y="27"/>
                    <a:pt x="9" y="27"/>
                  </a:cubicBezTo>
                  <a:lnTo>
                    <a:pt x="9" y="26"/>
                  </a:lnTo>
                  <a:close/>
                  <a:moveTo>
                    <a:pt x="10" y="19"/>
                  </a:moveTo>
                  <a:cubicBezTo>
                    <a:pt x="10" y="19"/>
                    <a:pt x="10" y="19"/>
                    <a:pt x="10" y="19"/>
                  </a:cubicBezTo>
                  <a:cubicBezTo>
                    <a:pt x="10" y="19"/>
                    <a:pt x="10" y="19"/>
                    <a:pt x="10" y="19"/>
                  </a:cubicBezTo>
                  <a:cubicBezTo>
                    <a:pt x="11" y="19"/>
                    <a:pt x="11" y="19"/>
                    <a:pt x="12" y="19"/>
                  </a:cubicBezTo>
                  <a:cubicBezTo>
                    <a:pt x="12" y="19"/>
                    <a:pt x="13" y="19"/>
                    <a:pt x="13" y="19"/>
                  </a:cubicBezTo>
                  <a:cubicBezTo>
                    <a:pt x="13" y="18"/>
                    <a:pt x="12" y="18"/>
                    <a:pt x="12" y="18"/>
                  </a:cubicBezTo>
                  <a:cubicBezTo>
                    <a:pt x="12" y="18"/>
                    <a:pt x="12" y="18"/>
                    <a:pt x="12" y="18"/>
                  </a:cubicBezTo>
                  <a:cubicBezTo>
                    <a:pt x="11" y="18"/>
                    <a:pt x="11" y="18"/>
                    <a:pt x="11" y="18"/>
                  </a:cubicBezTo>
                  <a:cubicBezTo>
                    <a:pt x="10" y="19"/>
                    <a:pt x="10" y="19"/>
                    <a:pt x="10" y="19"/>
                  </a:cubicBezTo>
                  <a:close/>
                  <a:moveTo>
                    <a:pt x="11" y="12"/>
                  </a:moveTo>
                  <a:cubicBezTo>
                    <a:pt x="11" y="13"/>
                    <a:pt x="11" y="13"/>
                    <a:pt x="12" y="14"/>
                  </a:cubicBezTo>
                  <a:cubicBezTo>
                    <a:pt x="13" y="14"/>
                    <a:pt x="13" y="14"/>
                    <a:pt x="14" y="14"/>
                  </a:cubicBezTo>
                  <a:cubicBezTo>
                    <a:pt x="14" y="13"/>
                    <a:pt x="14" y="12"/>
                    <a:pt x="13" y="12"/>
                  </a:cubicBezTo>
                  <a:cubicBezTo>
                    <a:pt x="13" y="12"/>
                    <a:pt x="12" y="12"/>
                    <a:pt x="11" y="12"/>
                  </a:cubicBezTo>
                  <a:close/>
                  <a:moveTo>
                    <a:pt x="12" y="20"/>
                  </a:moveTo>
                  <a:cubicBezTo>
                    <a:pt x="11" y="21"/>
                    <a:pt x="11" y="21"/>
                    <a:pt x="11" y="21"/>
                  </a:cubicBezTo>
                  <a:cubicBezTo>
                    <a:pt x="12" y="21"/>
                    <a:pt x="12" y="21"/>
                    <a:pt x="12" y="21"/>
                  </a:cubicBezTo>
                  <a:cubicBezTo>
                    <a:pt x="12" y="21"/>
                    <a:pt x="12" y="21"/>
                    <a:pt x="12" y="21"/>
                  </a:cubicBezTo>
                  <a:lnTo>
                    <a:pt x="12" y="20"/>
                  </a:lnTo>
                  <a:close/>
                  <a:moveTo>
                    <a:pt x="15" y="43"/>
                  </a:moveTo>
                  <a:cubicBezTo>
                    <a:pt x="15" y="44"/>
                    <a:pt x="15" y="44"/>
                    <a:pt x="15" y="44"/>
                  </a:cubicBezTo>
                  <a:cubicBezTo>
                    <a:pt x="15" y="44"/>
                    <a:pt x="15" y="44"/>
                    <a:pt x="15" y="44"/>
                  </a:cubicBezTo>
                  <a:cubicBezTo>
                    <a:pt x="16" y="45"/>
                    <a:pt x="16" y="45"/>
                    <a:pt x="16" y="45"/>
                  </a:cubicBezTo>
                  <a:cubicBezTo>
                    <a:pt x="16" y="45"/>
                    <a:pt x="16" y="45"/>
                    <a:pt x="16" y="45"/>
                  </a:cubicBezTo>
                  <a:cubicBezTo>
                    <a:pt x="17" y="45"/>
                    <a:pt x="17" y="45"/>
                    <a:pt x="17" y="44"/>
                  </a:cubicBezTo>
                  <a:cubicBezTo>
                    <a:pt x="17" y="43"/>
                    <a:pt x="17" y="43"/>
                    <a:pt x="17" y="43"/>
                  </a:cubicBezTo>
                  <a:cubicBezTo>
                    <a:pt x="17" y="42"/>
                    <a:pt x="16" y="41"/>
                    <a:pt x="16" y="41"/>
                  </a:cubicBezTo>
                  <a:cubicBezTo>
                    <a:pt x="16" y="41"/>
                    <a:pt x="16" y="40"/>
                    <a:pt x="15" y="39"/>
                  </a:cubicBezTo>
                  <a:cubicBezTo>
                    <a:pt x="15" y="39"/>
                    <a:pt x="15" y="38"/>
                    <a:pt x="16" y="38"/>
                  </a:cubicBezTo>
                  <a:cubicBezTo>
                    <a:pt x="16" y="38"/>
                    <a:pt x="16" y="38"/>
                    <a:pt x="17" y="37"/>
                  </a:cubicBezTo>
                  <a:cubicBezTo>
                    <a:pt x="17" y="37"/>
                    <a:pt x="17" y="37"/>
                    <a:pt x="17" y="37"/>
                  </a:cubicBezTo>
                  <a:cubicBezTo>
                    <a:pt x="17" y="38"/>
                    <a:pt x="17" y="38"/>
                    <a:pt x="18" y="38"/>
                  </a:cubicBezTo>
                  <a:cubicBezTo>
                    <a:pt x="18" y="38"/>
                    <a:pt x="18" y="38"/>
                    <a:pt x="18" y="38"/>
                  </a:cubicBezTo>
                  <a:cubicBezTo>
                    <a:pt x="19" y="38"/>
                    <a:pt x="19" y="38"/>
                    <a:pt x="19" y="38"/>
                  </a:cubicBezTo>
                  <a:cubicBezTo>
                    <a:pt x="19" y="38"/>
                    <a:pt x="19" y="38"/>
                    <a:pt x="19" y="38"/>
                  </a:cubicBezTo>
                  <a:cubicBezTo>
                    <a:pt x="19" y="38"/>
                    <a:pt x="19" y="38"/>
                    <a:pt x="19" y="38"/>
                  </a:cubicBezTo>
                  <a:cubicBezTo>
                    <a:pt x="20" y="38"/>
                    <a:pt x="20" y="38"/>
                    <a:pt x="20" y="38"/>
                  </a:cubicBezTo>
                  <a:cubicBezTo>
                    <a:pt x="20" y="38"/>
                    <a:pt x="20" y="37"/>
                    <a:pt x="21" y="37"/>
                  </a:cubicBezTo>
                  <a:cubicBezTo>
                    <a:pt x="22" y="37"/>
                    <a:pt x="22" y="37"/>
                    <a:pt x="22" y="37"/>
                  </a:cubicBezTo>
                  <a:cubicBezTo>
                    <a:pt x="22" y="37"/>
                    <a:pt x="22" y="36"/>
                    <a:pt x="22" y="36"/>
                  </a:cubicBezTo>
                  <a:cubicBezTo>
                    <a:pt x="22" y="35"/>
                    <a:pt x="22" y="35"/>
                    <a:pt x="22" y="34"/>
                  </a:cubicBezTo>
                  <a:cubicBezTo>
                    <a:pt x="22" y="34"/>
                    <a:pt x="23" y="34"/>
                    <a:pt x="23" y="34"/>
                  </a:cubicBezTo>
                  <a:cubicBezTo>
                    <a:pt x="24" y="34"/>
                    <a:pt x="24" y="34"/>
                    <a:pt x="25" y="34"/>
                  </a:cubicBezTo>
                  <a:cubicBezTo>
                    <a:pt x="25" y="34"/>
                    <a:pt x="25" y="34"/>
                    <a:pt x="25" y="34"/>
                  </a:cubicBezTo>
                  <a:cubicBezTo>
                    <a:pt x="25" y="34"/>
                    <a:pt x="25" y="34"/>
                    <a:pt x="25" y="34"/>
                  </a:cubicBezTo>
                  <a:cubicBezTo>
                    <a:pt x="25" y="33"/>
                    <a:pt x="25" y="34"/>
                    <a:pt x="26" y="34"/>
                  </a:cubicBezTo>
                  <a:cubicBezTo>
                    <a:pt x="27" y="34"/>
                    <a:pt x="27" y="34"/>
                    <a:pt x="27" y="34"/>
                  </a:cubicBezTo>
                  <a:cubicBezTo>
                    <a:pt x="28" y="34"/>
                    <a:pt x="28" y="33"/>
                    <a:pt x="29" y="32"/>
                  </a:cubicBezTo>
                  <a:cubicBezTo>
                    <a:pt x="30" y="32"/>
                    <a:pt x="31" y="31"/>
                    <a:pt x="31" y="31"/>
                  </a:cubicBezTo>
                  <a:cubicBezTo>
                    <a:pt x="31" y="32"/>
                    <a:pt x="32" y="32"/>
                    <a:pt x="32" y="33"/>
                  </a:cubicBezTo>
                  <a:cubicBezTo>
                    <a:pt x="32" y="33"/>
                    <a:pt x="33" y="33"/>
                    <a:pt x="34" y="33"/>
                  </a:cubicBezTo>
                  <a:cubicBezTo>
                    <a:pt x="34" y="33"/>
                    <a:pt x="34" y="33"/>
                    <a:pt x="35" y="33"/>
                  </a:cubicBezTo>
                  <a:cubicBezTo>
                    <a:pt x="35" y="33"/>
                    <a:pt x="36" y="32"/>
                    <a:pt x="36" y="32"/>
                  </a:cubicBezTo>
                  <a:cubicBezTo>
                    <a:pt x="36" y="27"/>
                    <a:pt x="36" y="27"/>
                    <a:pt x="36" y="27"/>
                  </a:cubicBezTo>
                  <a:cubicBezTo>
                    <a:pt x="37" y="27"/>
                    <a:pt x="38" y="27"/>
                    <a:pt x="38" y="26"/>
                  </a:cubicBezTo>
                  <a:cubicBezTo>
                    <a:pt x="39" y="26"/>
                    <a:pt x="40" y="26"/>
                    <a:pt x="41" y="26"/>
                  </a:cubicBezTo>
                  <a:cubicBezTo>
                    <a:pt x="41" y="26"/>
                    <a:pt x="41" y="26"/>
                    <a:pt x="41" y="26"/>
                  </a:cubicBezTo>
                  <a:cubicBezTo>
                    <a:pt x="41" y="26"/>
                    <a:pt x="41" y="26"/>
                    <a:pt x="42" y="26"/>
                  </a:cubicBezTo>
                  <a:cubicBezTo>
                    <a:pt x="42" y="26"/>
                    <a:pt x="43" y="26"/>
                    <a:pt x="43" y="27"/>
                  </a:cubicBezTo>
                  <a:cubicBezTo>
                    <a:pt x="43" y="26"/>
                    <a:pt x="43" y="26"/>
                    <a:pt x="43" y="26"/>
                  </a:cubicBezTo>
                  <a:cubicBezTo>
                    <a:pt x="43" y="26"/>
                    <a:pt x="43" y="26"/>
                    <a:pt x="43" y="26"/>
                  </a:cubicBezTo>
                  <a:cubicBezTo>
                    <a:pt x="44" y="26"/>
                    <a:pt x="44" y="26"/>
                    <a:pt x="44" y="26"/>
                  </a:cubicBezTo>
                  <a:cubicBezTo>
                    <a:pt x="44" y="26"/>
                    <a:pt x="44" y="26"/>
                    <a:pt x="44" y="26"/>
                  </a:cubicBezTo>
                  <a:cubicBezTo>
                    <a:pt x="44" y="25"/>
                    <a:pt x="44" y="25"/>
                    <a:pt x="44" y="24"/>
                  </a:cubicBezTo>
                  <a:cubicBezTo>
                    <a:pt x="44" y="23"/>
                    <a:pt x="44" y="22"/>
                    <a:pt x="44" y="22"/>
                  </a:cubicBezTo>
                  <a:cubicBezTo>
                    <a:pt x="44" y="22"/>
                    <a:pt x="45" y="22"/>
                    <a:pt x="46" y="22"/>
                  </a:cubicBezTo>
                  <a:cubicBezTo>
                    <a:pt x="47" y="21"/>
                    <a:pt x="47" y="21"/>
                    <a:pt x="48" y="21"/>
                  </a:cubicBezTo>
                  <a:cubicBezTo>
                    <a:pt x="48" y="21"/>
                    <a:pt x="49" y="21"/>
                    <a:pt x="49" y="21"/>
                  </a:cubicBezTo>
                  <a:cubicBezTo>
                    <a:pt x="50" y="20"/>
                    <a:pt x="50" y="20"/>
                    <a:pt x="51" y="20"/>
                  </a:cubicBezTo>
                  <a:cubicBezTo>
                    <a:pt x="50" y="16"/>
                    <a:pt x="50" y="16"/>
                    <a:pt x="50" y="16"/>
                  </a:cubicBezTo>
                  <a:cubicBezTo>
                    <a:pt x="50" y="16"/>
                    <a:pt x="50" y="16"/>
                    <a:pt x="50" y="16"/>
                  </a:cubicBezTo>
                  <a:cubicBezTo>
                    <a:pt x="51" y="16"/>
                    <a:pt x="51" y="17"/>
                    <a:pt x="52" y="17"/>
                  </a:cubicBezTo>
                  <a:cubicBezTo>
                    <a:pt x="53" y="18"/>
                    <a:pt x="53" y="18"/>
                    <a:pt x="53" y="18"/>
                  </a:cubicBezTo>
                  <a:cubicBezTo>
                    <a:pt x="54" y="17"/>
                    <a:pt x="54" y="17"/>
                    <a:pt x="54" y="17"/>
                  </a:cubicBezTo>
                  <a:cubicBezTo>
                    <a:pt x="53" y="16"/>
                    <a:pt x="52" y="15"/>
                    <a:pt x="52" y="14"/>
                  </a:cubicBezTo>
                  <a:cubicBezTo>
                    <a:pt x="51" y="13"/>
                    <a:pt x="50" y="12"/>
                    <a:pt x="49" y="11"/>
                  </a:cubicBezTo>
                  <a:cubicBezTo>
                    <a:pt x="48" y="11"/>
                    <a:pt x="47" y="10"/>
                    <a:pt x="46" y="10"/>
                  </a:cubicBezTo>
                  <a:cubicBezTo>
                    <a:pt x="45" y="9"/>
                    <a:pt x="44" y="9"/>
                    <a:pt x="43" y="9"/>
                  </a:cubicBezTo>
                  <a:cubicBezTo>
                    <a:pt x="42" y="9"/>
                    <a:pt x="41" y="10"/>
                    <a:pt x="41" y="10"/>
                  </a:cubicBezTo>
                  <a:cubicBezTo>
                    <a:pt x="40" y="11"/>
                    <a:pt x="39" y="12"/>
                    <a:pt x="39" y="12"/>
                  </a:cubicBezTo>
                  <a:cubicBezTo>
                    <a:pt x="38" y="13"/>
                    <a:pt x="37" y="14"/>
                    <a:pt x="36" y="14"/>
                  </a:cubicBezTo>
                  <a:cubicBezTo>
                    <a:pt x="36" y="15"/>
                    <a:pt x="34" y="15"/>
                    <a:pt x="33" y="16"/>
                  </a:cubicBezTo>
                  <a:cubicBezTo>
                    <a:pt x="33" y="16"/>
                    <a:pt x="33" y="16"/>
                    <a:pt x="33" y="16"/>
                  </a:cubicBezTo>
                  <a:cubicBezTo>
                    <a:pt x="32" y="16"/>
                    <a:pt x="32" y="16"/>
                    <a:pt x="31" y="15"/>
                  </a:cubicBezTo>
                  <a:cubicBezTo>
                    <a:pt x="31" y="15"/>
                    <a:pt x="30" y="15"/>
                    <a:pt x="30" y="15"/>
                  </a:cubicBezTo>
                  <a:cubicBezTo>
                    <a:pt x="30" y="15"/>
                    <a:pt x="30" y="15"/>
                    <a:pt x="30" y="15"/>
                  </a:cubicBezTo>
                  <a:cubicBezTo>
                    <a:pt x="30" y="15"/>
                    <a:pt x="30" y="15"/>
                    <a:pt x="30" y="15"/>
                  </a:cubicBezTo>
                  <a:cubicBezTo>
                    <a:pt x="30" y="15"/>
                    <a:pt x="30" y="15"/>
                    <a:pt x="29" y="16"/>
                  </a:cubicBezTo>
                  <a:cubicBezTo>
                    <a:pt x="29" y="16"/>
                    <a:pt x="29" y="17"/>
                    <a:pt x="29" y="17"/>
                  </a:cubicBezTo>
                  <a:cubicBezTo>
                    <a:pt x="28" y="18"/>
                    <a:pt x="28" y="18"/>
                    <a:pt x="28" y="18"/>
                  </a:cubicBezTo>
                  <a:cubicBezTo>
                    <a:pt x="28" y="18"/>
                    <a:pt x="28" y="18"/>
                    <a:pt x="28" y="18"/>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5" y="20"/>
                  </a:cubicBezTo>
                  <a:cubicBezTo>
                    <a:pt x="24" y="20"/>
                    <a:pt x="24" y="20"/>
                    <a:pt x="24" y="20"/>
                  </a:cubicBezTo>
                  <a:cubicBezTo>
                    <a:pt x="24" y="20"/>
                    <a:pt x="24" y="21"/>
                    <a:pt x="24" y="21"/>
                  </a:cubicBezTo>
                  <a:cubicBezTo>
                    <a:pt x="24" y="22"/>
                    <a:pt x="24" y="22"/>
                    <a:pt x="24" y="22"/>
                  </a:cubicBezTo>
                  <a:cubicBezTo>
                    <a:pt x="23" y="22"/>
                    <a:pt x="23" y="22"/>
                    <a:pt x="23" y="22"/>
                  </a:cubicBezTo>
                  <a:cubicBezTo>
                    <a:pt x="23" y="23"/>
                    <a:pt x="23" y="23"/>
                    <a:pt x="23" y="23"/>
                  </a:cubicBezTo>
                  <a:cubicBezTo>
                    <a:pt x="23" y="22"/>
                    <a:pt x="23" y="22"/>
                    <a:pt x="23" y="22"/>
                  </a:cubicBezTo>
                  <a:cubicBezTo>
                    <a:pt x="20" y="25"/>
                    <a:pt x="19" y="27"/>
                    <a:pt x="18" y="30"/>
                  </a:cubicBezTo>
                  <a:cubicBezTo>
                    <a:pt x="18" y="30"/>
                    <a:pt x="17" y="30"/>
                    <a:pt x="17" y="31"/>
                  </a:cubicBezTo>
                  <a:cubicBezTo>
                    <a:pt x="17" y="32"/>
                    <a:pt x="16" y="32"/>
                    <a:pt x="16" y="32"/>
                  </a:cubicBezTo>
                  <a:cubicBezTo>
                    <a:pt x="16" y="33"/>
                    <a:pt x="16" y="33"/>
                    <a:pt x="16" y="34"/>
                  </a:cubicBezTo>
                  <a:cubicBezTo>
                    <a:pt x="16" y="34"/>
                    <a:pt x="16" y="35"/>
                    <a:pt x="16" y="35"/>
                  </a:cubicBezTo>
                  <a:cubicBezTo>
                    <a:pt x="15" y="35"/>
                    <a:pt x="15" y="35"/>
                    <a:pt x="15" y="35"/>
                  </a:cubicBezTo>
                  <a:cubicBezTo>
                    <a:pt x="13" y="32"/>
                    <a:pt x="13" y="32"/>
                    <a:pt x="13" y="32"/>
                  </a:cubicBezTo>
                  <a:cubicBezTo>
                    <a:pt x="13" y="33"/>
                    <a:pt x="13" y="33"/>
                    <a:pt x="13" y="33"/>
                  </a:cubicBezTo>
                  <a:cubicBezTo>
                    <a:pt x="14" y="34"/>
                    <a:pt x="14" y="34"/>
                    <a:pt x="14" y="34"/>
                  </a:cubicBezTo>
                  <a:cubicBezTo>
                    <a:pt x="14" y="34"/>
                    <a:pt x="14" y="35"/>
                    <a:pt x="14" y="35"/>
                  </a:cubicBezTo>
                  <a:cubicBezTo>
                    <a:pt x="14" y="36"/>
                    <a:pt x="15" y="37"/>
                    <a:pt x="15" y="37"/>
                  </a:cubicBezTo>
                  <a:cubicBezTo>
                    <a:pt x="15" y="38"/>
                    <a:pt x="15" y="38"/>
                    <a:pt x="15" y="38"/>
                  </a:cubicBezTo>
                  <a:cubicBezTo>
                    <a:pt x="15" y="38"/>
                    <a:pt x="15" y="38"/>
                    <a:pt x="15" y="38"/>
                  </a:cubicBezTo>
                  <a:cubicBezTo>
                    <a:pt x="15" y="38"/>
                    <a:pt x="15" y="38"/>
                    <a:pt x="15" y="38"/>
                  </a:cubicBezTo>
                  <a:cubicBezTo>
                    <a:pt x="15" y="39"/>
                    <a:pt x="14" y="39"/>
                    <a:pt x="14" y="39"/>
                  </a:cubicBezTo>
                  <a:cubicBezTo>
                    <a:pt x="13" y="39"/>
                    <a:pt x="13" y="39"/>
                    <a:pt x="13" y="39"/>
                  </a:cubicBezTo>
                  <a:cubicBezTo>
                    <a:pt x="13" y="43"/>
                    <a:pt x="13" y="43"/>
                    <a:pt x="13" y="43"/>
                  </a:cubicBezTo>
                  <a:cubicBezTo>
                    <a:pt x="12" y="43"/>
                    <a:pt x="12" y="43"/>
                    <a:pt x="12" y="43"/>
                  </a:cubicBezTo>
                  <a:cubicBezTo>
                    <a:pt x="12" y="44"/>
                    <a:pt x="12" y="44"/>
                    <a:pt x="12" y="44"/>
                  </a:cubicBezTo>
                  <a:cubicBezTo>
                    <a:pt x="13" y="44"/>
                    <a:pt x="13" y="44"/>
                    <a:pt x="14" y="44"/>
                  </a:cubicBezTo>
                  <a:cubicBezTo>
                    <a:pt x="14" y="43"/>
                    <a:pt x="15" y="43"/>
                    <a:pt x="15" y="43"/>
                  </a:cubicBezTo>
                  <a:close/>
                  <a:moveTo>
                    <a:pt x="14" y="47"/>
                  </a:moveTo>
                  <a:cubicBezTo>
                    <a:pt x="14" y="46"/>
                    <a:pt x="14" y="46"/>
                    <a:pt x="14" y="46"/>
                  </a:cubicBezTo>
                  <a:cubicBezTo>
                    <a:pt x="14" y="47"/>
                    <a:pt x="14" y="47"/>
                    <a:pt x="14" y="47"/>
                  </a:cubicBezTo>
                  <a:cubicBezTo>
                    <a:pt x="14" y="47"/>
                    <a:pt x="14" y="47"/>
                    <a:pt x="14" y="47"/>
                  </a:cubicBezTo>
                  <a:close/>
                  <a:moveTo>
                    <a:pt x="14" y="16"/>
                  </a:moveTo>
                  <a:cubicBezTo>
                    <a:pt x="14" y="16"/>
                    <a:pt x="14" y="16"/>
                    <a:pt x="15" y="16"/>
                  </a:cubicBezTo>
                  <a:cubicBezTo>
                    <a:pt x="15" y="16"/>
                    <a:pt x="15" y="16"/>
                    <a:pt x="15" y="15"/>
                  </a:cubicBezTo>
                  <a:cubicBezTo>
                    <a:pt x="15" y="15"/>
                    <a:pt x="15" y="15"/>
                    <a:pt x="15" y="14"/>
                  </a:cubicBezTo>
                  <a:cubicBezTo>
                    <a:pt x="14" y="15"/>
                    <a:pt x="14" y="15"/>
                    <a:pt x="14" y="15"/>
                  </a:cubicBezTo>
                  <a:cubicBezTo>
                    <a:pt x="14" y="15"/>
                    <a:pt x="14" y="15"/>
                    <a:pt x="14" y="16"/>
                  </a:cubicBezTo>
                  <a:close/>
                  <a:moveTo>
                    <a:pt x="15" y="25"/>
                  </a:moveTo>
                  <a:cubicBezTo>
                    <a:pt x="15" y="25"/>
                    <a:pt x="16" y="25"/>
                    <a:pt x="16" y="25"/>
                  </a:cubicBezTo>
                  <a:cubicBezTo>
                    <a:pt x="16" y="25"/>
                    <a:pt x="16" y="25"/>
                    <a:pt x="16" y="25"/>
                  </a:cubicBezTo>
                  <a:cubicBezTo>
                    <a:pt x="16" y="25"/>
                    <a:pt x="16" y="25"/>
                    <a:pt x="16" y="25"/>
                  </a:cubicBezTo>
                  <a:cubicBezTo>
                    <a:pt x="16" y="25"/>
                    <a:pt x="16" y="25"/>
                    <a:pt x="16" y="25"/>
                  </a:cubicBezTo>
                  <a:cubicBezTo>
                    <a:pt x="15" y="24"/>
                    <a:pt x="15" y="24"/>
                    <a:pt x="15" y="24"/>
                  </a:cubicBezTo>
                  <a:cubicBezTo>
                    <a:pt x="15" y="25"/>
                    <a:pt x="15" y="25"/>
                    <a:pt x="15" y="25"/>
                  </a:cubicBezTo>
                  <a:close/>
                  <a:moveTo>
                    <a:pt x="16" y="20"/>
                  </a:moveTo>
                  <a:cubicBezTo>
                    <a:pt x="17" y="20"/>
                    <a:pt x="17" y="20"/>
                    <a:pt x="17" y="20"/>
                  </a:cubicBezTo>
                  <a:cubicBezTo>
                    <a:pt x="17" y="18"/>
                    <a:pt x="17" y="18"/>
                    <a:pt x="17" y="18"/>
                  </a:cubicBezTo>
                  <a:cubicBezTo>
                    <a:pt x="16" y="18"/>
                    <a:pt x="16" y="18"/>
                    <a:pt x="16" y="18"/>
                  </a:cubicBezTo>
                  <a:lnTo>
                    <a:pt x="16" y="20"/>
                  </a:lnTo>
                  <a:close/>
                  <a:moveTo>
                    <a:pt x="17" y="16"/>
                  </a:moveTo>
                  <a:cubicBezTo>
                    <a:pt x="17" y="16"/>
                    <a:pt x="17" y="16"/>
                    <a:pt x="17" y="16"/>
                  </a:cubicBezTo>
                  <a:cubicBezTo>
                    <a:pt x="16" y="16"/>
                    <a:pt x="16" y="16"/>
                    <a:pt x="16" y="16"/>
                  </a:cubicBezTo>
                  <a:cubicBezTo>
                    <a:pt x="17" y="16"/>
                    <a:pt x="17" y="16"/>
                    <a:pt x="17" y="16"/>
                  </a:cubicBezTo>
                  <a:close/>
                  <a:moveTo>
                    <a:pt x="17" y="50"/>
                  </a:moveTo>
                  <a:cubicBezTo>
                    <a:pt x="17" y="50"/>
                    <a:pt x="17" y="50"/>
                    <a:pt x="17" y="50"/>
                  </a:cubicBezTo>
                  <a:cubicBezTo>
                    <a:pt x="17" y="51"/>
                    <a:pt x="17" y="51"/>
                    <a:pt x="18" y="51"/>
                  </a:cubicBezTo>
                  <a:cubicBezTo>
                    <a:pt x="18" y="51"/>
                    <a:pt x="18" y="50"/>
                    <a:pt x="18" y="50"/>
                  </a:cubicBezTo>
                  <a:cubicBezTo>
                    <a:pt x="18" y="50"/>
                    <a:pt x="18" y="50"/>
                    <a:pt x="17" y="50"/>
                  </a:cubicBezTo>
                  <a:close/>
                  <a:moveTo>
                    <a:pt x="18" y="43"/>
                  </a:moveTo>
                  <a:cubicBezTo>
                    <a:pt x="17" y="43"/>
                    <a:pt x="17" y="43"/>
                    <a:pt x="17" y="43"/>
                  </a:cubicBezTo>
                  <a:cubicBezTo>
                    <a:pt x="17" y="44"/>
                    <a:pt x="18" y="44"/>
                    <a:pt x="18" y="44"/>
                  </a:cubicBezTo>
                  <a:cubicBezTo>
                    <a:pt x="18" y="44"/>
                    <a:pt x="18" y="44"/>
                    <a:pt x="18" y="43"/>
                  </a:cubicBezTo>
                  <a:cubicBezTo>
                    <a:pt x="18" y="43"/>
                    <a:pt x="18" y="42"/>
                    <a:pt x="18" y="43"/>
                  </a:cubicBezTo>
                  <a:close/>
                  <a:moveTo>
                    <a:pt x="19" y="12"/>
                  </a:moveTo>
                  <a:cubicBezTo>
                    <a:pt x="19" y="12"/>
                    <a:pt x="18" y="13"/>
                    <a:pt x="18" y="13"/>
                  </a:cubicBezTo>
                  <a:cubicBezTo>
                    <a:pt x="18" y="13"/>
                    <a:pt x="19" y="14"/>
                    <a:pt x="19" y="14"/>
                  </a:cubicBezTo>
                  <a:cubicBezTo>
                    <a:pt x="19" y="14"/>
                    <a:pt x="19" y="13"/>
                    <a:pt x="19" y="13"/>
                  </a:cubicBezTo>
                  <a:cubicBezTo>
                    <a:pt x="19" y="13"/>
                    <a:pt x="19" y="12"/>
                    <a:pt x="19" y="12"/>
                  </a:cubicBezTo>
                  <a:close/>
                  <a:moveTo>
                    <a:pt x="19" y="13"/>
                  </a:moveTo>
                  <a:cubicBezTo>
                    <a:pt x="19" y="13"/>
                    <a:pt x="19" y="13"/>
                    <a:pt x="19" y="14"/>
                  </a:cubicBezTo>
                  <a:cubicBezTo>
                    <a:pt x="19" y="14"/>
                    <a:pt x="19" y="14"/>
                    <a:pt x="20" y="14"/>
                  </a:cubicBezTo>
                  <a:cubicBezTo>
                    <a:pt x="20" y="14"/>
                    <a:pt x="20" y="14"/>
                    <a:pt x="20" y="13"/>
                  </a:cubicBezTo>
                  <a:cubicBezTo>
                    <a:pt x="20" y="13"/>
                    <a:pt x="20" y="13"/>
                    <a:pt x="19" y="13"/>
                  </a:cubicBezTo>
                  <a:close/>
                  <a:moveTo>
                    <a:pt x="20" y="40"/>
                  </a:moveTo>
                  <a:cubicBezTo>
                    <a:pt x="19" y="40"/>
                    <a:pt x="19" y="40"/>
                    <a:pt x="19" y="40"/>
                  </a:cubicBezTo>
                  <a:cubicBezTo>
                    <a:pt x="19" y="40"/>
                    <a:pt x="19" y="40"/>
                    <a:pt x="19" y="40"/>
                  </a:cubicBezTo>
                  <a:cubicBezTo>
                    <a:pt x="19" y="40"/>
                    <a:pt x="19" y="40"/>
                    <a:pt x="19" y="40"/>
                  </a:cubicBezTo>
                  <a:lnTo>
                    <a:pt x="20" y="40"/>
                  </a:lnTo>
                  <a:close/>
                  <a:moveTo>
                    <a:pt x="21" y="20"/>
                  </a:moveTo>
                  <a:cubicBezTo>
                    <a:pt x="21" y="20"/>
                    <a:pt x="21" y="20"/>
                    <a:pt x="21" y="21"/>
                  </a:cubicBezTo>
                  <a:cubicBezTo>
                    <a:pt x="21" y="21"/>
                    <a:pt x="21" y="21"/>
                    <a:pt x="21" y="21"/>
                  </a:cubicBezTo>
                  <a:cubicBezTo>
                    <a:pt x="21" y="21"/>
                    <a:pt x="22" y="21"/>
                    <a:pt x="22" y="21"/>
                  </a:cubicBezTo>
                  <a:cubicBezTo>
                    <a:pt x="21" y="20"/>
                    <a:pt x="21" y="20"/>
                    <a:pt x="21" y="20"/>
                  </a:cubicBezTo>
                  <a:close/>
                  <a:moveTo>
                    <a:pt x="21" y="12"/>
                  </a:moveTo>
                  <a:cubicBezTo>
                    <a:pt x="21" y="12"/>
                    <a:pt x="21" y="13"/>
                    <a:pt x="21" y="13"/>
                  </a:cubicBezTo>
                  <a:cubicBezTo>
                    <a:pt x="22" y="13"/>
                    <a:pt x="22" y="14"/>
                    <a:pt x="22" y="14"/>
                  </a:cubicBezTo>
                  <a:cubicBezTo>
                    <a:pt x="22" y="14"/>
                    <a:pt x="22" y="14"/>
                    <a:pt x="22" y="14"/>
                  </a:cubicBezTo>
                  <a:cubicBezTo>
                    <a:pt x="22" y="14"/>
                    <a:pt x="22" y="14"/>
                    <a:pt x="22" y="14"/>
                  </a:cubicBezTo>
                  <a:cubicBezTo>
                    <a:pt x="24" y="13"/>
                    <a:pt x="24" y="13"/>
                    <a:pt x="24" y="13"/>
                  </a:cubicBezTo>
                  <a:cubicBezTo>
                    <a:pt x="24" y="13"/>
                    <a:pt x="24" y="13"/>
                    <a:pt x="24" y="13"/>
                  </a:cubicBezTo>
                  <a:cubicBezTo>
                    <a:pt x="24" y="12"/>
                    <a:pt x="24" y="12"/>
                    <a:pt x="23" y="11"/>
                  </a:cubicBezTo>
                  <a:cubicBezTo>
                    <a:pt x="23" y="11"/>
                    <a:pt x="22" y="10"/>
                    <a:pt x="22" y="10"/>
                  </a:cubicBezTo>
                  <a:cubicBezTo>
                    <a:pt x="22" y="10"/>
                    <a:pt x="22" y="11"/>
                    <a:pt x="21" y="11"/>
                  </a:cubicBezTo>
                  <a:cubicBezTo>
                    <a:pt x="21" y="12"/>
                    <a:pt x="21" y="12"/>
                    <a:pt x="21" y="12"/>
                  </a:cubicBezTo>
                  <a:close/>
                  <a:moveTo>
                    <a:pt x="23" y="66"/>
                  </a:moveTo>
                  <a:cubicBezTo>
                    <a:pt x="23" y="66"/>
                    <a:pt x="23" y="66"/>
                    <a:pt x="23" y="66"/>
                  </a:cubicBezTo>
                  <a:cubicBezTo>
                    <a:pt x="23" y="67"/>
                    <a:pt x="23" y="67"/>
                    <a:pt x="23" y="67"/>
                  </a:cubicBezTo>
                  <a:cubicBezTo>
                    <a:pt x="23" y="67"/>
                    <a:pt x="23" y="67"/>
                    <a:pt x="23" y="67"/>
                  </a:cubicBezTo>
                  <a:cubicBezTo>
                    <a:pt x="23" y="67"/>
                    <a:pt x="24" y="66"/>
                    <a:pt x="24" y="66"/>
                  </a:cubicBezTo>
                  <a:cubicBezTo>
                    <a:pt x="25" y="66"/>
                    <a:pt x="25" y="65"/>
                    <a:pt x="25" y="65"/>
                  </a:cubicBezTo>
                  <a:cubicBezTo>
                    <a:pt x="25" y="65"/>
                    <a:pt x="25" y="65"/>
                    <a:pt x="25" y="65"/>
                  </a:cubicBezTo>
                  <a:cubicBezTo>
                    <a:pt x="25" y="64"/>
                    <a:pt x="25" y="64"/>
                    <a:pt x="25" y="64"/>
                  </a:cubicBezTo>
                  <a:cubicBezTo>
                    <a:pt x="25" y="64"/>
                    <a:pt x="25" y="64"/>
                    <a:pt x="25" y="64"/>
                  </a:cubicBezTo>
                  <a:cubicBezTo>
                    <a:pt x="24" y="64"/>
                    <a:pt x="24" y="64"/>
                    <a:pt x="23" y="64"/>
                  </a:cubicBezTo>
                  <a:cubicBezTo>
                    <a:pt x="23" y="64"/>
                    <a:pt x="23" y="63"/>
                    <a:pt x="22" y="63"/>
                  </a:cubicBezTo>
                  <a:cubicBezTo>
                    <a:pt x="22" y="64"/>
                    <a:pt x="22" y="64"/>
                    <a:pt x="22" y="64"/>
                  </a:cubicBezTo>
                  <a:cubicBezTo>
                    <a:pt x="22" y="64"/>
                    <a:pt x="22" y="64"/>
                    <a:pt x="22" y="64"/>
                  </a:cubicBezTo>
                  <a:cubicBezTo>
                    <a:pt x="22" y="65"/>
                    <a:pt x="22" y="65"/>
                    <a:pt x="22" y="65"/>
                  </a:cubicBezTo>
                  <a:cubicBezTo>
                    <a:pt x="22" y="65"/>
                    <a:pt x="22" y="65"/>
                    <a:pt x="22" y="65"/>
                  </a:cubicBezTo>
                  <a:cubicBezTo>
                    <a:pt x="22" y="65"/>
                    <a:pt x="22" y="65"/>
                    <a:pt x="22" y="65"/>
                  </a:cubicBezTo>
                  <a:lnTo>
                    <a:pt x="23" y="66"/>
                  </a:lnTo>
                  <a:close/>
                  <a:moveTo>
                    <a:pt x="23" y="68"/>
                  </a:moveTo>
                  <a:cubicBezTo>
                    <a:pt x="23" y="69"/>
                    <a:pt x="23" y="69"/>
                    <a:pt x="23" y="69"/>
                  </a:cubicBezTo>
                  <a:cubicBezTo>
                    <a:pt x="23" y="69"/>
                    <a:pt x="23" y="69"/>
                    <a:pt x="23" y="69"/>
                  </a:cubicBezTo>
                  <a:cubicBezTo>
                    <a:pt x="23" y="68"/>
                    <a:pt x="23" y="68"/>
                    <a:pt x="23" y="68"/>
                  </a:cubicBezTo>
                  <a:close/>
                  <a:moveTo>
                    <a:pt x="23" y="62"/>
                  </a:moveTo>
                  <a:cubicBezTo>
                    <a:pt x="24" y="62"/>
                    <a:pt x="24" y="62"/>
                    <a:pt x="24" y="62"/>
                  </a:cubicBezTo>
                  <a:cubicBezTo>
                    <a:pt x="24" y="61"/>
                    <a:pt x="24" y="61"/>
                    <a:pt x="24" y="61"/>
                  </a:cubicBezTo>
                  <a:cubicBezTo>
                    <a:pt x="23" y="62"/>
                    <a:pt x="23" y="62"/>
                    <a:pt x="23" y="62"/>
                  </a:cubicBezTo>
                  <a:close/>
                  <a:moveTo>
                    <a:pt x="24" y="69"/>
                  </a:moveTo>
                  <a:cubicBezTo>
                    <a:pt x="23" y="69"/>
                    <a:pt x="23" y="69"/>
                    <a:pt x="23" y="69"/>
                  </a:cubicBezTo>
                  <a:cubicBezTo>
                    <a:pt x="24" y="70"/>
                    <a:pt x="24" y="70"/>
                    <a:pt x="24" y="70"/>
                  </a:cubicBezTo>
                  <a:cubicBezTo>
                    <a:pt x="24" y="69"/>
                    <a:pt x="24" y="69"/>
                    <a:pt x="24" y="69"/>
                  </a:cubicBezTo>
                  <a:close/>
                  <a:moveTo>
                    <a:pt x="24" y="53"/>
                  </a:moveTo>
                  <a:cubicBezTo>
                    <a:pt x="24" y="53"/>
                    <a:pt x="24" y="53"/>
                    <a:pt x="24" y="53"/>
                  </a:cubicBezTo>
                  <a:cubicBezTo>
                    <a:pt x="24" y="53"/>
                    <a:pt x="24" y="53"/>
                    <a:pt x="24" y="53"/>
                  </a:cubicBezTo>
                  <a:cubicBezTo>
                    <a:pt x="24" y="53"/>
                    <a:pt x="24" y="53"/>
                    <a:pt x="24" y="53"/>
                  </a:cubicBezTo>
                  <a:close/>
                  <a:moveTo>
                    <a:pt x="25" y="69"/>
                  </a:moveTo>
                  <a:cubicBezTo>
                    <a:pt x="25" y="69"/>
                    <a:pt x="25" y="69"/>
                    <a:pt x="25" y="69"/>
                  </a:cubicBezTo>
                  <a:cubicBezTo>
                    <a:pt x="25" y="69"/>
                    <a:pt x="25" y="69"/>
                    <a:pt x="25" y="69"/>
                  </a:cubicBezTo>
                  <a:cubicBezTo>
                    <a:pt x="25" y="70"/>
                    <a:pt x="25" y="70"/>
                    <a:pt x="25" y="70"/>
                  </a:cubicBezTo>
                  <a:lnTo>
                    <a:pt x="25" y="69"/>
                  </a:lnTo>
                  <a:close/>
                  <a:moveTo>
                    <a:pt x="26" y="8"/>
                  </a:moveTo>
                  <a:cubicBezTo>
                    <a:pt x="26" y="8"/>
                    <a:pt x="25" y="9"/>
                    <a:pt x="25" y="9"/>
                  </a:cubicBezTo>
                  <a:cubicBezTo>
                    <a:pt x="26" y="9"/>
                    <a:pt x="26" y="9"/>
                    <a:pt x="26" y="9"/>
                  </a:cubicBezTo>
                  <a:lnTo>
                    <a:pt x="26" y="8"/>
                  </a:lnTo>
                  <a:close/>
                  <a:moveTo>
                    <a:pt x="26" y="67"/>
                  </a:moveTo>
                  <a:cubicBezTo>
                    <a:pt x="25" y="67"/>
                    <a:pt x="25" y="67"/>
                    <a:pt x="25" y="68"/>
                  </a:cubicBezTo>
                  <a:cubicBezTo>
                    <a:pt x="25" y="68"/>
                    <a:pt x="25" y="68"/>
                    <a:pt x="26" y="68"/>
                  </a:cubicBezTo>
                  <a:cubicBezTo>
                    <a:pt x="26" y="68"/>
                    <a:pt x="26" y="68"/>
                    <a:pt x="26" y="67"/>
                  </a:cubicBezTo>
                  <a:cubicBezTo>
                    <a:pt x="26" y="67"/>
                    <a:pt x="26" y="67"/>
                    <a:pt x="26" y="67"/>
                  </a:cubicBezTo>
                  <a:close/>
                  <a:moveTo>
                    <a:pt x="26" y="11"/>
                  </a:moveTo>
                  <a:cubicBezTo>
                    <a:pt x="25" y="11"/>
                    <a:pt x="25" y="12"/>
                    <a:pt x="25" y="12"/>
                  </a:cubicBezTo>
                  <a:cubicBezTo>
                    <a:pt x="25" y="12"/>
                    <a:pt x="25" y="13"/>
                    <a:pt x="26" y="13"/>
                  </a:cubicBezTo>
                  <a:cubicBezTo>
                    <a:pt x="26" y="13"/>
                    <a:pt x="26" y="12"/>
                    <a:pt x="26" y="12"/>
                  </a:cubicBezTo>
                  <a:cubicBezTo>
                    <a:pt x="26" y="12"/>
                    <a:pt x="26" y="11"/>
                    <a:pt x="26" y="11"/>
                  </a:cubicBezTo>
                  <a:close/>
                  <a:moveTo>
                    <a:pt x="26" y="18"/>
                  </a:moveTo>
                  <a:cubicBezTo>
                    <a:pt x="26" y="18"/>
                    <a:pt x="26" y="18"/>
                    <a:pt x="26" y="18"/>
                  </a:cubicBezTo>
                  <a:cubicBezTo>
                    <a:pt x="26" y="19"/>
                    <a:pt x="26" y="19"/>
                    <a:pt x="26" y="19"/>
                  </a:cubicBezTo>
                  <a:cubicBezTo>
                    <a:pt x="27" y="19"/>
                    <a:pt x="27" y="19"/>
                    <a:pt x="27" y="18"/>
                  </a:cubicBezTo>
                  <a:cubicBezTo>
                    <a:pt x="27" y="18"/>
                    <a:pt x="27" y="18"/>
                    <a:pt x="26" y="18"/>
                  </a:cubicBezTo>
                  <a:close/>
                  <a:moveTo>
                    <a:pt x="27" y="17"/>
                  </a:moveTo>
                  <a:cubicBezTo>
                    <a:pt x="27" y="16"/>
                    <a:pt x="27" y="16"/>
                    <a:pt x="27" y="16"/>
                  </a:cubicBezTo>
                  <a:cubicBezTo>
                    <a:pt x="27" y="15"/>
                    <a:pt x="27" y="15"/>
                    <a:pt x="27" y="14"/>
                  </a:cubicBezTo>
                  <a:cubicBezTo>
                    <a:pt x="27" y="14"/>
                    <a:pt x="27" y="14"/>
                    <a:pt x="27" y="13"/>
                  </a:cubicBezTo>
                  <a:cubicBezTo>
                    <a:pt x="27" y="13"/>
                    <a:pt x="27" y="13"/>
                    <a:pt x="26" y="13"/>
                  </a:cubicBezTo>
                  <a:lnTo>
                    <a:pt x="27" y="17"/>
                  </a:lnTo>
                  <a:close/>
                  <a:moveTo>
                    <a:pt x="27" y="64"/>
                  </a:moveTo>
                  <a:cubicBezTo>
                    <a:pt x="28" y="64"/>
                    <a:pt x="28" y="64"/>
                    <a:pt x="28" y="64"/>
                  </a:cubicBezTo>
                  <a:cubicBezTo>
                    <a:pt x="28" y="64"/>
                    <a:pt x="28" y="64"/>
                    <a:pt x="28" y="64"/>
                  </a:cubicBezTo>
                  <a:cubicBezTo>
                    <a:pt x="28" y="64"/>
                    <a:pt x="28" y="64"/>
                    <a:pt x="28" y="64"/>
                  </a:cubicBezTo>
                  <a:cubicBezTo>
                    <a:pt x="27" y="64"/>
                    <a:pt x="27" y="64"/>
                    <a:pt x="27" y="64"/>
                  </a:cubicBezTo>
                  <a:cubicBezTo>
                    <a:pt x="27" y="64"/>
                    <a:pt x="27" y="64"/>
                    <a:pt x="27" y="64"/>
                  </a:cubicBezTo>
                  <a:close/>
                  <a:moveTo>
                    <a:pt x="31" y="64"/>
                  </a:moveTo>
                  <a:cubicBezTo>
                    <a:pt x="30" y="64"/>
                    <a:pt x="30" y="64"/>
                    <a:pt x="30" y="64"/>
                  </a:cubicBezTo>
                  <a:cubicBezTo>
                    <a:pt x="29" y="64"/>
                    <a:pt x="29" y="65"/>
                    <a:pt x="29" y="65"/>
                  </a:cubicBezTo>
                  <a:cubicBezTo>
                    <a:pt x="31" y="65"/>
                    <a:pt x="31" y="65"/>
                    <a:pt x="31" y="65"/>
                  </a:cubicBezTo>
                  <a:lnTo>
                    <a:pt x="31" y="64"/>
                  </a:lnTo>
                  <a:close/>
                  <a:moveTo>
                    <a:pt x="30" y="13"/>
                  </a:moveTo>
                  <a:cubicBezTo>
                    <a:pt x="31" y="13"/>
                    <a:pt x="31" y="14"/>
                    <a:pt x="32" y="14"/>
                  </a:cubicBezTo>
                  <a:cubicBezTo>
                    <a:pt x="32" y="14"/>
                    <a:pt x="33" y="15"/>
                    <a:pt x="33" y="14"/>
                  </a:cubicBezTo>
                  <a:cubicBezTo>
                    <a:pt x="34" y="14"/>
                    <a:pt x="34" y="14"/>
                    <a:pt x="34" y="14"/>
                  </a:cubicBezTo>
                  <a:cubicBezTo>
                    <a:pt x="34" y="14"/>
                    <a:pt x="35" y="14"/>
                    <a:pt x="35" y="14"/>
                  </a:cubicBezTo>
                  <a:cubicBezTo>
                    <a:pt x="34" y="13"/>
                    <a:pt x="34" y="13"/>
                    <a:pt x="34" y="13"/>
                  </a:cubicBezTo>
                  <a:cubicBezTo>
                    <a:pt x="34" y="13"/>
                    <a:pt x="34" y="13"/>
                    <a:pt x="34" y="13"/>
                  </a:cubicBezTo>
                  <a:cubicBezTo>
                    <a:pt x="34" y="13"/>
                    <a:pt x="34" y="13"/>
                    <a:pt x="33" y="13"/>
                  </a:cubicBezTo>
                  <a:cubicBezTo>
                    <a:pt x="33" y="13"/>
                    <a:pt x="32" y="13"/>
                    <a:pt x="32" y="13"/>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lnTo>
                    <a:pt x="30" y="13"/>
                  </a:lnTo>
                  <a:close/>
                  <a:moveTo>
                    <a:pt x="33" y="45"/>
                  </a:moveTo>
                  <a:cubicBezTo>
                    <a:pt x="33" y="44"/>
                    <a:pt x="33" y="44"/>
                    <a:pt x="33" y="44"/>
                  </a:cubicBezTo>
                  <a:cubicBezTo>
                    <a:pt x="32" y="44"/>
                    <a:pt x="32" y="44"/>
                    <a:pt x="32" y="44"/>
                  </a:cubicBezTo>
                  <a:lnTo>
                    <a:pt x="33" y="45"/>
                  </a:lnTo>
                  <a:close/>
                  <a:moveTo>
                    <a:pt x="32" y="63"/>
                  </a:moveTo>
                  <a:cubicBezTo>
                    <a:pt x="32" y="64"/>
                    <a:pt x="32" y="64"/>
                    <a:pt x="32" y="64"/>
                  </a:cubicBezTo>
                  <a:cubicBezTo>
                    <a:pt x="32" y="65"/>
                    <a:pt x="32" y="65"/>
                    <a:pt x="32" y="65"/>
                  </a:cubicBezTo>
                  <a:cubicBezTo>
                    <a:pt x="33" y="65"/>
                    <a:pt x="33" y="65"/>
                    <a:pt x="33" y="65"/>
                  </a:cubicBezTo>
                  <a:cubicBezTo>
                    <a:pt x="34" y="65"/>
                    <a:pt x="34" y="65"/>
                    <a:pt x="34" y="65"/>
                  </a:cubicBezTo>
                  <a:cubicBezTo>
                    <a:pt x="33" y="62"/>
                    <a:pt x="33" y="62"/>
                    <a:pt x="33" y="62"/>
                  </a:cubicBezTo>
                  <a:cubicBezTo>
                    <a:pt x="32" y="62"/>
                    <a:pt x="32" y="62"/>
                    <a:pt x="32" y="63"/>
                  </a:cubicBezTo>
                  <a:close/>
                  <a:moveTo>
                    <a:pt x="34" y="42"/>
                  </a:moveTo>
                  <a:cubicBezTo>
                    <a:pt x="34" y="42"/>
                    <a:pt x="34" y="42"/>
                    <a:pt x="34" y="42"/>
                  </a:cubicBezTo>
                  <a:cubicBezTo>
                    <a:pt x="34" y="42"/>
                    <a:pt x="34" y="42"/>
                    <a:pt x="34" y="42"/>
                  </a:cubicBezTo>
                  <a:cubicBezTo>
                    <a:pt x="34" y="43"/>
                    <a:pt x="34" y="43"/>
                    <a:pt x="34" y="42"/>
                  </a:cubicBezTo>
                  <a:close/>
                  <a:moveTo>
                    <a:pt x="36" y="59"/>
                  </a:moveTo>
                  <a:cubicBezTo>
                    <a:pt x="36" y="59"/>
                    <a:pt x="36" y="59"/>
                    <a:pt x="36" y="59"/>
                  </a:cubicBezTo>
                  <a:cubicBezTo>
                    <a:pt x="36" y="60"/>
                    <a:pt x="36" y="60"/>
                    <a:pt x="36" y="60"/>
                  </a:cubicBezTo>
                  <a:cubicBezTo>
                    <a:pt x="37" y="60"/>
                    <a:pt x="37" y="60"/>
                    <a:pt x="37" y="59"/>
                  </a:cubicBezTo>
                  <a:cubicBezTo>
                    <a:pt x="37" y="59"/>
                    <a:pt x="36" y="59"/>
                    <a:pt x="36" y="59"/>
                  </a:cubicBezTo>
                  <a:close/>
                  <a:moveTo>
                    <a:pt x="38" y="69"/>
                  </a:moveTo>
                  <a:cubicBezTo>
                    <a:pt x="38" y="68"/>
                    <a:pt x="38" y="68"/>
                    <a:pt x="38" y="68"/>
                  </a:cubicBezTo>
                  <a:cubicBezTo>
                    <a:pt x="37" y="69"/>
                    <a:pt x="37" y="69"/>
                    <a:pt x="37" y="69"/>
                  </a:cubicBezTo>
                  <a:cubicBezTo>
                    <a:pt x="38" y="69"/>
                    <a:pt x="38" y="69"/>
                    <a:pt x="38" y="69"/>
                  </a:cubicBezTo>
                  <a:close/>
                  <a:moveTo>
                    <a:pt x="39" y="61"/>
                  </a:moveTo>
                  <a:cubicBezTo>
                    <a:pt x="39" y="60"/>
                    <a:pt x="39" y="60"/>
                    <a:pt x="39" y="60"/>
                  </a:cubicBezTo>
                  <a:cubicBezTo>
                    <a:pt x="38" y="60"/>
                    <a:pt x="38" y="61"/>
                    <a:pt x="38" y="61"/>
                  </a:cubicBezTo>
                  <a:cubicBezTo>
                    <a:pt x="39" y="61"/>
                    <a:pt x="39" y="61"/>
                    <a:pt x="39" y="61"/>
                  </a:cubicBezTo>
                  <a:close/>
                  <a:moveTo>
                    <a:pt x="39" y="32"/>
                  </a:moveTo>
                  <a:cubicBezTo>
                    <a:pt x="39" y="32"/>
                    <a:pt x="39" y="32"/>
                    <a:pt x="39" y="32"/>
                  </a:cubicBezTo>
                  <a:cubicBezTo>
                    <a:pt x="39" y="31"/>
                    <a:pt x="39" y="31"/>
                    <a:pt x="39" y="31"/>
                  </a:cubicBezTo>
                  <a:cubicBezTo>
                    <a:pt x="39" y="31"/>
                    <a:pt x="39" y="31"/>
                    <a:pt x="39" y="31"/>
                  </a:cubicBezTo>
                  <a:lnTo>
                    <a:pt x="39" y="32"/>
                  </a:lnTo>
                  <a:close/>
                  <a:moveTo>
                    <a:pt x="39" y="7"/>
                  </a:moveTo>
                  <a:cubicBezTo>
                    <a:pt x="39" y="7"/>
                    <a:pt x="39" y="8"/>
                    <a:pt x="39" y="8"/>
                  </a:cubicBezTo>
                  <a:cubicBezTo>
                    <a:pt x="39" y="9"/>
                    <a:pt x="39" y="9"/>
                    <a:pt x="40" y="9"/>
                  </a:cubicBezTo>
                  <a:cubicBezTo>
                    <a:pt x="40" y="9"/>
                    <a:pt x="40" y="9"/>
                    <a:pt x="40" y="8"/>
                  </a:cubicBezTo>
                  <a:cubicBezTo>
                    <a:pt x="40" y="8"/>
                    <a:pt x="40" y="8"/>
                    <a:pt x="40" y="8"/>
                  </a:cubicBezTo>
                  <a:cubicBezTo>
                    <a:pt x="40" y="8"/>
                    <a:pt x="40" y="7"/>
                    <a:pt x="40" y="7"/>
                  </a:cubicBezTo>
                  <a:lnTo>
                    <a:pt x="39" y="7"/>
                  </a:lnTo>
                  <a:close/>
                  <a:moveTo>
                    <a:pt x="39" y="27"/>
                  </a:moveTo>
                  <a:cubicBezTo>
                    <a:pt x="39" y="28"/>
                    <a:pt x="39" y="28"/>
                    <a:pt x="39" y="29"/>
                  </a:cubicBezTo>
                  <a:cubicBezTo>
                    <a:pt x="39" y="29"/>
                    <a:pt x="40" y="30"/>
                    <a:pt x="40" y="30"/>
                  </a:cubicBezTo>
                  <a:cubicBezTo>
                    <a:pt x="40" y="31"/>
                    <a:pt x="40" y="31"/>
                    <a:pt x="41" y="31"/>
                  </a:cubicBezTo>
                  <a:cubicBezTo>
                    <a:pt x="41" y="32"/>
                    <a:pt x="42" y="32"/>
                    <a:pt x="42" y="32"/>
                  </a:cubicBezTo>
                  <a:cubicBezTo>
                    <a:pt x="42" y="32"/>
                    <a:pt x="42" y="32"/>
                    <a:pt x="42" y="32"/>
                  </a:cubicBezTo>
                  <a:cubicBezTo>
                    <a:pt x="42" y="31"/>
                    <a:pt x="42" y="31"/>
                    <a:pt x="42" y="31"/>
                  </a:cubicBezTo>
                  <a:cubicBezTo>
                    <a:pt x="43" y="31"/>
                    <a:pt x="43" y="31"/>
                    <a:pt x="43" y="31"/>
                  </a:cubicBezTo>
                  <a:cubicBezTo>
                    <a:pt x="43" y="31"/>
                    <a:pt x="43" y="30"/>
                    <a:pt x="43" y="30"/>
                  </a:cubicBezTo>
                  <a:cubicBezTo>
                    <a:pt x="43" y="29"/>
                    <a:pt x="43" y="28"/>
                    <a:pt x="42" y="28"/>
                  </a:cubicBezTo>
                  <a:cubicBezTo>
                    <a:pt x="42" y="28"/>
                    <a:pt x="42" y="28"/>
                    <a:pt x="41" y="29"/>
                  </a:cubicBezTo>
                  <a:cubicBezTo>
                    <a:pt x="41" y="28"/>
                    <a:pt x="41" y="28"/>
                    <a:pt x="40" y="28"/>
                  </a:cubicBezTo>
                  <a:cubicBezTo>
                    <a:pt x="40" y="27"/>
                    <a:pt x="40" y="27"/>
                    <a:pt x="39" y="27"/>
                  </a:cubicBezTo>
                  <a:close/>
                  <a:moveTo>
                    <a:pt x="40" y="35"/>
                  </a:moveTo>
                  <a:cubicBezTo>
                    <a:pt x="40" y="35"/>
                    <a:pt x="40" y="35"/>
                    <a:pt x="40" y="35"/>
                  </a:cubicBezTo>
                  <a:cubicBezTo>
                    <a:pt x="40" y="35"/>
                    <a:pt x="40" y="35"/>
                    <a:pt x="40" y="35"/>
                  </a:cubicBezTo>
                  <a:close/>
                  <a:moveTo>
                    <a:pt x="41" y="61"/>
                  </a:moveTo>
                  <a:cubicBezTo>
                    <a:pt x="41" y="61"/>
                    <a:pt x="42" y="61"/>
                    <a:pt x="42" y="60"/>
                  </a:cubicBezTo>
                  <a:cubicBezTo>
                    <a:pt x="41" y="60"/>
                    <a:pt x="41" y="60"/>
                    <a:pt x="41" y="60"/>
                  </a:cubicBezTo>
                  <a:lnTo>
                    <a:pt x="41" y="61"/>
                  </a:lnTo>
                  <a:close/>
                  <a:moveTo>
                    <a:pt x="42" y="34"/>
                  </a:moveTo>
                  <a:cubicBezTo>
                    <a:pt x="43" y="33"/>
                    <a:pt x="43" y="33"/>
                    <a:pt x="43" y="33"/>
                  </a:cubicBezTo>
                  <a:cubicBezTo>
                    <a:pt x="43" y="33"/>
                    <a:pt x="43" y="33"/>
                    <a:pt x="43" y="33"/>
                  </a:cubicBezTo>
                  <a:cubicBezTo>
                    <a:pt x="42" y="33"/>
                    <a:pt x="42" y="33"/>
                    <a:pt x="42" y="33"/>
                  </a:cubicBezTo>
                  <a:lnTo>
                    <a:pt x="42" y="34"/>
                  </a:lnTo>
                  <a:close/>
                  <a:moveTo>
                    <a:pt x="45" y="24"/>
                  </a:moveTo>
                  <a:cubicBezTo>
                    <a:pt x="45" y="24"/>
                    <a:pt x="45" y="24"/>
                    <a:pt x="45" y="24"/>
                  </a:cubicBezTo>
                  <a:cubicBezTo>
                    <a:pt x="45" y="24"/>
                    <a:pt x="45" y="24"/>
                    <a:pt x="45" y="24"/>
                  </a:cubicBezTo>
                  <a:cubicBezTo>
                    <a:pt x="46" y="24"/>
                    <a:pt x="46" y="24"/>
                    <a:pt x="46" y="24"/>
                  </a:cubicBezTo>
                  <a:cubicBezTo>
                    <a:pt x="46" y="23"/>
                    <a:pt x="46" y="23"/>
                    <a:pt x="47" y="23"/>
                  </a:cubicBezTo>
                  <a:cubicBezTo>
                    <a:pt x="48" y="23"/>
                    <a:pt x="49" y="23"/>
                    <a:pt x="49" y="23"/>
                  </a:cubicBezTo>
                  <a:cubicBezTo>
                    <a:pt x="49" y="22"/>
                    <a:pt x="49" y="22"/>
                    <a:pt x="48" y="22"/>
                  </a:cubicBezTo>
                  <a:cubicBezTo>
                    <a:pt x="48" y="22"/>
                    <a:pt x="48" y="22"/>
                    <a:pt x="47" y="22"/>
                  </a:cubicBezTo>
                  <a:cubicBezTo>
                    <a:pt x="47" y="22"/>
                    <a:pt x="47" y="22"/>
                    <a:pt x="46" y="23"/>
                  </a:cubicBezTo>
                  <a:cubicBezTo>
                    <a:pt x="45" y="23"/>
                    <a:pt x="45" y="23"/>
                    <a:pt x="45" y="24"/>
                  </a:cubicBezTo>
                  <a:close/>
                  <a:moveTo>
                    <a:pt x="46" y="34"/>
                  </a:moveTo>
                  <a:cubicBezTo>
                    <a:pt x="46" y="34"/>
                    <a:pt x="46" y="34"/>
                    <a:pt x="46" y="35"/>
                  </a:cubicBezTo>
                  <a:cubicBezTo>
                    <a:pt x="46" y="35"/>
                    <a:pt x="46" y="36"/>
                    <a:pt x="47" y="36"/>
                  </a:cubicBezTo>
                  <a:cubicBezTo>
                    <a:pt x="47" y="36"/>
                    <a:pt x="48" y="35"/>
                    <a:pt x="48" y="35"/>
                  </a:cubicBezTo>
                  <a:cubicBezTo>
                    <a:pt x="47" y="34"/>
                    <a:pt x="47" y="33"/>
                    <a:pt x="47" y="33"/>
                  </a:cubicBezTo>
                  <a:lnTo>
                    <a:pt x="46" y="34"/>
                  </a:lnTo>
                  <a:close/>
                  <a:moveTo>
                    <a:pt x="47" y="38"/>
                  </a:moveTo>
                  <a:cubicBezTo>
                    <a:pt x="47" y="37"/>
                    <a:pt x="47" y="37"/>
                    <a:pt x="47" y="37"/>
                  </a:cubicBezTo>
                  <a:cubicBezTo>
                    <a:pt x="46" y="37"/>
                    <a:pt x="46" y="37"/>
                    <a:pt x="46" y="37"/>
                  </a:cubicBezTo>
                  <a:lnTo>
                    <a:pt x="47" y="38"/>
                  </a:lnTo>
                  <a:close/>
                  <a:moveTo>
                    <a:pt x="47" y="9"/>
                  </a:moveTo>
                  <a:cubicBezTo>
                    <a:pt x="48" y="8"/>
                    <a:pt x="48" y="8"/>
                    <a:pt x="48" y="8"/>
                  </a:cubicBezTo>
                  <a:cubicBezTo>
                    <a:pt x="48" y="8"/>
                    <a:pt x="48" y="8"/>
                    <a:pt x="48" y="8"/>
                  </a:cubicBezTo>
                  <a:cubicBezTo>
                    <a:pt x="47" y="8"/>
                    <a:pt x="47" y="8"/>
                    <a:pt x="47" y="8"/>
                  </a:cubicBezTo>
                  <a:lnTo>
                    <a:pt x="47" y="9"/>
                  </a:lnTo>
                  <a:close/>
                  <a:moveTo>
                    <a:pt x="47" y="60"/>
                  </a:moveTo>
                  <a:cubicBezTo>
                    <a:pt x="48" y="60"/>
                    <a:pt x="49" y="61"/>
                    <a:pt x="50" y="61"/>
                  </a:cubicBezTo>
                  <a:cubicBezTo>
                    <a:pt x="50" y="61"/>
                    <a:pt x="50" y="61"/>
                    <a:pt x="50" y="61"/>
                  </a:cubicBezTo>
                  <a:cubicBezTo>
                    <a:pt x="50" y="61"/>
                    <a:pt x="50" y="61"/>
                    <a:pt x="50" y="61"/>
                  </a:cubicBezTo>
                  <a:cubicBezTo>
                    <a:pt x="50" y="61"/>
                    <a:pt x="50" y="60"/>
                    <a:pt x="50" y="60"/>
                  </a:cubicBezTo>
                  <a:cubicBezTo>
                    <a:pt x="50" y="59"/>
                    <a:pt x="50" y="59"/>
                    <a:pt x="50" y="58"/>
                  </a:cubicBezTo>
                  <a:cubicBezTo>
                    <a:pt x="50" y="58"/>
                    <a:pt x="49" y="59"/>
                    <a:pt x="49" y="59"/>
                  </a:cubicBezTo>
                  <a:cubicBezTo>
                    <a:pt x="48" y="59"/>
                    <a:pt x="48" y="60"/>
                    <a:pt x="47" y="60"/>
                  </a:cubicBezTo>
                  <a:close/>
                  <a:moveTo>
                    <a:pt x="49" y="70"/>
                  </a:moveTo>
                  <a:cubicBezTo>
                    <a:pt x="49" y="70"/>
                    <a:pt x="49" y="70"/>
                    <a:pt x="49" y="70"/>
                  </a:cubicBezTo>
                  <a:cubicBezTo>
                    <a:pt x="49" y="69"/>
                    <a:pt x="49" y="69"/>
                    <a:pt x="48" y="69"/>
                  </a:cubicBezTo>
                  <a:lnTo>
                    <a:pt x="49" y="70"/>
                  </a:lnTo>
                  <a:close/>
                  <a:moveTo>
                    <a:pt x="50" y="24"/>
                  </a:moveTo>
                  <a:cubicBezTo>
                    <a:pt x="49" y="24"/>
                    <a:pt x="49" y="24"/>
                    <a:pt x="49" y="24"/>
                  </a:cubicBezTo>
                  <a:cubicBezTo>
                    <a:pt x="49" y="25"/>
                    <a:pt x="49" y="25"/>
                    <a:pt x="49" y="25"/>
                  </a:cubicBezTo>
                  <a:cubicBezTo>
                    <a:pt x="51" y="25"/>
                    <a:pt x="51" y="25"/>
                    <a:pt x="51" y="25"/>
                  </a:cubicBezTo>
                  <a:lnTo>
                    <a:pt x="50" y="24"/>
                  </a:lnTo>
                  <a:close/>
                  <a:moveTo>
                    <a:pt x="49" y="62"/>
                  </a:moveTo>
                  <a:cubicBezTo>
                    <a:pt x="49" y="63"/>
                    <a:pt x="49" y="63"/>
                    <a:pt x="50" y="64"/>
                  </a:cubicBezTo>
                  <a:cubicBezTo>
                    <a:pt x="50" y="65"/>
                    <a:pt x="50" y="65"/>
                    <a:pt x="51" y="65"/>
                  </a:cubicBezTo>
                  <a:cubicBezTo>
                    <a:pt x="51" y="65"/>
                    <a:pt x="51" y="65"/>
                    <a:pt x="51" y="65"/>
                  </a:cubicBezTo>
                  <a:cubicBezTo>
                    <a:pt x="51" y="64"/>
                    <a:pt x="51" y="64"/>
                    <a:pt x="51" y="63"/>
                  </a:cubicBezTo>
                  <a:cubicBezTo>
                    <a:pt x="50" y="63"/>
                    <a:pt x="50" y="62"/>
                    <a:pt x="49" y="62"/>
                  </a:cubicBezTo>
                  <a:close/>
                  <a:moveTo>
                    <a:pt x="52" y="24"/>
                  </a:moveTo>
                  <a:cubicBezTo>
                    <a:pt x="52" y="24"/>
                    <a:pt x="52" y="24"/>
                    <a:pt x="52" y="24"/>
                  </a:cubicBezTo>
                  <a:cubicBezTo>
                    <a:pt x="52" y="24"/>
                    <a:pt x="52" y="24"/>
                    <a:pt x="52" y="24"/>
                  </a:cubicBezTo>
                  <a:cubicBezTo>
                    <a:pt x="52" y="24"/>
                    <a:pt x="52" y="24"/>
                    <a:pt x="52" y="24"/>
                  </a:cubicBezTo>
                  <a:close/>
                  <a:moveTo>
                    <a:pt x="52" y="26"/>
                  </a:moveTo>
                  <a:cubicBezTo>
                    <a:pt x="52" y="26"/>
                    <a:pt x="52" y="27"/>
                    <a:pt x="52" y="27"/>
                  </a:cubicBezTo>
                  <a:cubicBezTo>
                    <a:pt x="52" y="27"/>
                    <a:pt x="52" y="27"/>
                    <a:pt x="52" y="27"/>
                  </a:cubicBezTo>
                  <a:cubicBezTo>
                    <a:pt x="52" y="27"/>
                    <a:pt x="53" y="27"/>
                    <a:pt x="53" y="27"/>
                  </a:cubicBezTo>
                  <a:cubicBezTo>
                    <a:pt x="52" y="26"/>
                    <a:pt x="52" y="26"/>
                    <a:pt x="52" y="26"/>
                  </a:cubicBezTo>
                  <a:close/>
                  <a:moveTo>
                    <a:pt x="53" y="33"/>
                  </a:moveTo>
                  <a:cubicBezTo>
                    <a:pt x="53" y="32"/>
                    <a:pt x="53" y="32"/>
                    <a:pt x="53" y="32"/>
                  </a:cubicBezTo>
                  <a:cubicBezTo>
                    <a:pt x="52" y="33"/>
                    <a:pt x="52" y="33"/>
                    <a:pt x="52" y="33"/>
                  </a:cubicBezTo>
                  <a:lnTo>
                    <a:pt x="53" y="33"/>
                  </a:lnTo>
                  <a:close/>
                  <a:moveTo>
                    <a:pt x="53" y="31"/>
                  </a:moveTo>
                  <a:cubicBezTo>
                    <a:pt x="53" y="31"/>
                    <a:pt x="53" y="31"/>
                    <a:pt x="53" y="31"/>
                  </a:cubicBezTo>
                  <a:cubicBezTo>
                    <a:pt x="53" y="30"/>
                    <a:pt x="53" y="30"/>
                    <a:pt x="53" y="30"/>
                  </a:cubicBezTo>
                  <a:cubicBezTo>
                    <a:pt x="52" y="30"/>
                    <a:pt x="52" y="30"/>
                    <a:pt x="52" y="30"/>
                  </a:cubicBezTo>
                  <a:lnTo>
                    <a:pt x="53" y="31"/>
                  </a:lnTo>
                  <a:close/>
                  <a:moveTo>
                    <a:pt x="53" y="20"/>
                  </a:moveTo>
                  <a:cubicBezTo>
                    <a:pt x="53" y="20"/>
                    <a:pt x="53" y="20"/>
                    <a:pt x="53" y="20"/>
                  </a:cubicBezTo>
                  <a:cubicBezTo>
                    <a:pt x="54" y="21"/>
                    <a:pt x="54" y="21"/>
                    <a:pt x="54" y="21"/>
                  </a:cubicBezTo>
                  <a:cubicBezTo>
                    <a:pt x="54" y="20"/>
                    <a:pt x="54" y="20"/>
                    <a:pt x="54" y="20"/>
                  </a:cubicBezTo>
                  <a:lnTo>
                    <a:pt x="53" y="20"/>
                  </a:lnTo>
                  <a:close/>
                  <a:moveTo>
                    <a:pt x="54" y="29"/>
                  </a:moveTo>
                  <a:cubicBezTo>
                    <a:pt x="55" y="29"/>
                    <a:pt x="55" y="29"/>
                    <a:pt x="55" y="29"/>
                  </a:cubicBezTo>
                  <a:cubicBezTo>
                    <a:pt x="55" y="28"/>
                    <a:pt x="55" y="28"/>
                    <a:pt x="55" y="28"/>
                  </a:cubicBezTo>
                  <a:lnTo>
                    <a:pt x="54" y="29"/>
                  </a:lnTo>
                  <a:close/>
                  <a:moveTo>
                    <a:pt x="54" y="22"/>
                  </a:moveTo>
                  <a:cubicBezTo>
                    <a:pt x="54" y="23"/>
                    <a:pt x="55" y="24"/>
                    <a:pt x="55" y="24"/>
                  </a:cubicBezTo>
                  <a:cubicBezTo>
                    <a:pt x="56" y="25"/>
                    <a:pt x="56" y="26"/>
                    <a:pt x="57" y="26"/>
                  </a:cubicBezTo>
                  <a:cubicBezTo>
                    <a:pt x="57" y="26"/>
                    <a:pt x="57" y="26"/>
                    <a:pt x="57" y="26"/>
                  </a:cubicBezTo>
                  <a:cubicBezTo>
                    <a:pt x="57" y="25"/>
                    <a:pt x="57" y="25"/>
                    <a:pt x="57" y="25"/>
                  </a:cubicBezTo>
                  <a:cubicBezTo>
                    <a:pt x="57" y="25"/>
                    <a:pt x="57" y="25"/>
                    <a:pt x="57" y="25"/>
                  </a:cubicBezTo>
                  <a:cubicBezTo>
                    <a:pt x="57" y="25"/>
                    <a:pt x="57" y="25"/>
                    <a:pt x="57" y="24"/>
                  </a:cubicBezTo>
                  <a:cubicBezTo>
                    <a:pt x="56" y="24"/>
                    <a:pt x="56" y="24"/>
                    <a:pt x="56" y="23"/>
                  </a:cubicBezTo>
                  <a:cubicBezTo>
                    <a:pt x="56" y="23"/>
                    <a:pt x="56" y="22"/>
                    <a:pt x="56" y="22"/>
                  </a:cubicBezTo>
                  <a:cubicBezTo>
                    <a:pt x="56" y="22"/>
                    <a:pt x="55" y="22"/>
                    <a:pt x="54" y="22"/>
                  </a:cubicBezTo>
                  <a:close/>
                  <a:moveTo>
                    <a:pt x="55" y="32"/>
                  </a:moveTo>
                  <a:cubicBezTo>
                    <a:pt x="55" y="32"/>
                    <a:pt x="55" y="32"/>
                    <a:pt x="55" y="32"/>
                  </a:cubicBezTo>
                  <a:cubicBezTo>
                    <a:pt x="54" y="32"/>
                    <a:pt x="54" y="32"/>
                    <a:pt x="54" y="32"/>
                  </a:cubicBezTo>
                  <a:cubicBezTo>
                    <a:pt x="55" y="33"/>
                    <a:pt x="55" y="33"/>
                    <a:pt x="55" y="33"/>
                  </a:cubicBezTo>
                  <a:lnTo>
                    <a:pt x="55" y="32"/>
                  </a:lnTo>
                  <a:close/>
                  <a:moveTo>
                    <a:pt x="56" y="15"/>
                  </a:moveTo>
                  <a:cubicBezTo>
                    <a:pt x="55" y="15"/>
                    <a:pt x="55" y="16"/>
                    <a:pt x="55" y="16"/>
                  </a:cubicBezTo>
                  <a:cubicBezTo>
                    <a:pt x="55" y="17"/>
                    <a:pt x="56" y="17"/>
                    <a:pt x="56" y="17"/>
                  </a:cubicBezTo>
                  <a:cubicBezTo>
                    <a:pt x="56" y="16"/>
                    <a:pt x="56" y="16"/>
                    <a:pt x="56" y="16"/>
                  </a:cubicBezTo>
                  <a:lnTo>
                    <a:pt x="56" y="15"/>
                  </a:lnTo>
                  <a:close/>
                  <a:moveTo>
                    <a:pt x="56" y="13"/>
                  </a:moveTo>
                  <a:cubicBezTo>
                    <a:pt x="56" y="13"/>
                    <a:pt x="55" y="13"/>
                    <a:pt x="56" y="14"/>
                  </a:cubicBezTo>
                  <a:cubicBezTo>
                    <a:pt x="56" y="14"/>
                    <a:pt x="56" y="14"/>
                    <a:pt x="56" y="14"/>
                  </a:cubicBezTo>
                  <a:cubicBezTo>
                    <a:pt x="56" y="14"/>
                    <a:pt x="56" y="14"/>
                    <a:pt x="56" y="14"/>
                  </a:cubicBezTo>
                  <a:cubicBezTo>
                    <a:pt x="56" y="13"/>
                    <a:pt x="56" y="13"/>
                    <a:pt x="56" y="13"/>
                  </a:cubicBezTo>
                  <a:close/>
                  <a:moveTo>
                    <a:pt x="56" y="68"/>
                  </a:moveTo>
                  <a:cubicBezTo>
                    <a:pt x="56" y="68"/>
                    <a:pt x="56" y="68"/>
                    <a:pt x="56" y="69"/>
                  </a:cubicBezTo>
                  <a:cubicBezTo>
                    <a:pt x="56" y="69"/>
                    <a:pt x="56" y="69"/>
                    <a:pt x="56" y="69"/>
                  </a:cubicBezTo>
                  <a:cubicBezTo>
                    <a:pt x="56" y="69"/>
                    <a:pt x="57" y="69"/>
                    <a:pt x="56" y="69"/>
                  </a:cubicBezTo>
                  <a:cubicBezTo>
                    <a:pt x="56" y="68"/>
                    <a:pt x="56" y="68"/>
                    <a:pt x="56" y="68"/>
                  </a:cubicBezTo>
                  <a:close/>
                  <a:moveTo>
                    <a:pt x="57" y="30"/>
                  </a:moveTo>
                  <a:cubicBezTo>
                    <a:pt x="57" y="30"/>
                    <a:pt x="57" y="30"/>
                    <a:pt x="57" y="30"/>
                  </a:cubicBezTo>
                  <a:cubicBezTo>
                    <a:pt x="57" y="31"/>
                    <a:pt x="57" y="31"/>
                    <a:pt x="57" y="31"/>
                  </a:cubicBezTo>
                  <a:cubicBezTo>
                    <a:pt x="57" y="30"/>
                    <a:pt x="57" y="30"/>
                    <a:pt x="57" y="30"/>
                  </a:cubicBezTo>
                  <a:close/>
                  <a:moveTo>
                    <a:pt x="60" y="23"/>
                  </a:moveTo>
                  <a:cubicBezTo>
                    <a:pt x="60" y="22"/>
                    <a:pt x="60" y="22"/>
                    <a:pt x="60" y="22"/>
                  </a:cubicBezTo>
                  <a:cubicBezTo>
                    <a:pt x="58" y="23"/>
                    <a:pt x="58" y="23"/>
                    <a:pt x="58" y="23"/>
                  </a:cubicBezTo>
                  <a:lnTo>
                    <a:pt x="60" y="23"/>
                  </a:lnTo>
                  <a:close/>
                  <a:moveTo>
                    <a:pt x="59" y="14"/>
                  </a:moveTo>
                  <a:cubicBezTo>
                    <a:pt x="59" y="14"/>
                    <a:pt x="59" y="15"/>
                    <a:pt x="59" y="15"/>
                  </a:cubicBezTo>
                  <a:cubicBezTo>
                    <a:pt x="59" y="15"/>
                    <a:pt x="59" y="16"/>
                    <a:pt x="59" y="16"/>
                  </a:cubicBezTo>
                  <a:cubicBezTo>
                    <a:pt x="59" y="16"/>
                    <a:pt x="60" y="15"/>
                    <a:pt x="60" y="15"/>
                  </a:cubicBezTo>
                  <a:cubicBezTo>
                    <a:pt x="59" y="14"/>
                    <a:pt x="59" y="14"/>
                    <a:pt x="59" y="14"/>
                  </a:cubicBezTo>
                  <a:close/>
                  <a:moveTo>
                    <a:pt x="60" y="15"/>
                  </a:moveTo>
                  <a:cubicBezTo>
                    <a:pt x="59" y="15"/>
                    <a:pt x="59" y="15"/>
                    <a:pt x="59" y="15"/>
                  </a:cubicBezTo>
                  <a:cubicBezTo>
                    <a:pt x="59" y="16"/>
                    <a:pt x="60" y="16"/>
                    <a:pt x="60" y="16"/>
                  </a:cubicBezTo>
                  <a:cubicBezTo>
                    <a:pt x="60" y="16"/>
                    <a:pt x="60" y="16"/>
                    <a:pt x="60" y="15"/>
                  </a:cubicBezTo>
                  <a:cubicBezTo>
                    <a:pt x="60" y="15"/>
                    <a:pt x="60" y="15"/>
                    <a:pt x="60" y="15"/>
                  </a:cubicBezTo>
                  <a:close/>
                  <a:moveTo>
                    <a:pt x="65" y="59"/>
                  </a:moveTo>
                  <a:cubicBezTo>
                    <a:pt x="64" y="59"/>
                    <a:pt x="64" y="59"/>
                    <a:pt x="64" y="60"/>
                  </a:cubicBezTo>
                  <a:cubicBezTo>
                    <a:pt x="65" y="60"/>
                    <a:pt x="65" y="60"/>
                    <a:pt x="66" y="59"/>
                  </a:cubicBezTo>
                  <a:lnTo>
                    <a:pt x="65" y="59"/>
                  </a:lnTo>
                  <a:close/>
                  <a:moveTo>
                    <a:pt x="68" y="61"/>
                  </a:moveTo>
                  <a:cubicBezTo>
                    <a:pt x="69" y="61"/>
                    <a:pt x="69" y="61"/>
                    <a:pt x="69" y="61"/>
                  </a:cubicBezTo>
                  <a:cubicBezTo>
                    <a:pt x="69" y="62"/>
                    <a:pt x="69" y="62"/>
                    <a:pt x="69" y="62"/>
                  </a:cubicBezTo>
                  <a:cubicBezTo>
                    <a:pt x="70" y="61"/>
                    <a:pt x="70" y="61"/>
                    <a:pt x="70" y="61"/>
                  </a:cubicBezTo>
                  <a:cubicBezTo>
                    <a:pt x="70" y="60"/>
                    <a:pt x="70" y="60"/>
                    <a:pt x="70" y="60"/>
                  </a:cubicBezTo>
                  <a:cubicBezTo>
                    <a:pt x="70" y="60"/>
                    <a:pt x="70" y="60"/>
                    <a:pt x="70" y="60"/>
                  </a:cubicBezTo>
                  <a:cubicBezTo>
                    <a:pt x="70" y="60"/>
                    <a:pt x="70" y="60"/>
                    <a:pt x="70" y="60"/>
                  </a:cubicBezTo>
                  <a:cubicBezTo>
                    <a:pt x="69" y="60"/>
                    <a:pt x="69" y="60"/>
                    <a:pt x="69" y="60"/>
                  </a:cubicBezTo>
                  <a:cubicBezTo>
                    <a:pt x="69" y="60"/>
                    <a:pt x="69" y="60"/>
                    <a:pt x="69" y="60"/>
                  </a:cubicBezTo>
                  <a:cubicBezTo>
                    <a:pt x="68" y="61"/>
                    <a:pt x="68" y="61"/>
                    <a:pt x="68" y="61"/>
                  </a:cubicBezTo>
                  <a:cubicBezTo>
                    <a:pt x="68" y="61"/>
                    <a:pt x="68" y="61"/>
                    <a:pt x="68" y="61"/>
                  </a:cubicBezTo>
                  <a:close/>
                  <a:moveTo>
                    <a:pt x="70" y="58"/>
                  </a:moveTo>
                  <a:cubicBezTo>
                    <a:pt x="69" y="59"/>
                    <a:pt x="69" y="59"/>
                    <a:pt x="69" y="59"/>
                  </a:cubicBezTo>
                  <a:cubicBezTo>
                    <a:pt x="70" y="59"/>
                    <a:pt x="70" y="59"/>
                    <a:pt x="70" y="59"/>
                  </a:cubicBezTo>
                  <a:cubicBezTo>
                    <a:pt x="70" y="59"/>
                    <a:pt x="70" y="59"/>
                    <a:pt x="70" y="59"/>
                  </a:cubicBezTo>
                  <a:lnTo>
                    <a:pt x="70" y="58"/>
                  </a:lnTo>
                  <a:close/>
                  <a:moveTo>
                    <a:pt x="70" y="66"/>
                  </a:moveTo>
                  <a:cubicBezTo>
                    <a:pt x="70" y="66"/>
                    <a:pt x="70" y="66"/>
                    <a:pt x="70" y="66"/>
                  </a:cubicBezTo>
                  <a:cubicBezTo>
                    <a:pt x="69" y="66"/>
                    <a:pt x="69" y="66"/>
                    <a:pt x="69" y="66"/>
                  </a:cubicBezTo>
                  <a:lnTo>
                    <a:pt x="70" y="66"/>
                  </a:lnTo>
                  <a:close/>
                  <a:moveTo>
                    <a:pt x="71" y="58"/>
                  </a:moveTo>
                  <a:cubicBezTo>
                    <a:pt x="71" y="58"/>
                    <a:pt x="71" y="59"/>
                    <a:pt x="71" y="59"/>
                  </a:cubicBezTo>
                  <a:cubicBezTo>
                    <a:pt x="71" y="59"/>
                    <a:pt x="71" y="60"/>
                    <a:pt x="72" y="60"/>
                  </a:cubicBezTo>
                  <a:cubicBezTo>
                    <a:pt x="72" y="60"/>
                    <a:pt x="72" y="59"/>
                    <a:pt x="72" y="59"/>
                  </a:cubicBezTo>
                  <a:cubicBezTo>
                    <a:pt x="72" y="59"/>
                    <a:pt x="72" y="58"/>
                    <a:pt x="71" y="58"/>
                  </a:cubicBezTo>
                  <a:close/>
                  <a:moveTo>
                    <a:pt x="76" y="66"/>
                  </a:moveTo>
                  <a:cubicBezTo>
                    <a:pt x="76" y="66"/>
                    <a:pt x="75" y="66"/>
                    <a:pt x="75" y="67"/>
                  </a:cubicBezTo>
                  <a:cubicBezTo>
                    <a:pt x="76" y="67"/>
                    <a:pt x="76" y="67"/>
                    <a:pt x="76" y="67"/>
                  </a:cubicBezTo>
                  <a:cubicBezTo>
                    <a:pt x="76" y="67"/>
                    <a:pt x="76" y="67"/>
                    <a:pt x="76" y="67"/>
                  </a:cubicBezTo>
                  <a:cubicBezTo>
                    <a:pt x="76" y="66"/>
                    <a:pt x="76" y="66"/>
                    <a:pt x="76" y="66"/>
                  </a:cubicBezTo>
                  <a:cubicBezTo>
                    <a:pt x="77" y="66"/>
                    <a:pt x="77" y="66"/>
                    <a:pt x="77" y="66"/>
                  </a:cubicBezTo>
                  <a:lnTo>
                    <a:pt x="76" y="6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3" name="íṡľiḓé">
              <a:extLst>
                <a:ext uri="{FF2B5EF4-FFF2-40B4-BE49-F238E27FC236}">
                  <a16:creationId xmlns:a16="http://schemas.microsoft.com/office/drawing/2014/main" xmlns="" id="{A55F1879-B5CD-40C0-A1F1-397E7472AD2C}"/>
                </a:ext>
              </a:extLst>
            </p:cNvPr>
            <p:cNvSpPr/>
            <p:nvPr/>
          </p:nvSpPr>
          <p:spPr bwMode="auto">
            <a:xfrm>
              <a:off x="4313348" y="3752113"/>
              <a:ext cx="238161" cy="260674"/>
            </a:xfrm>
            <a:custGeom>
              <a:avLst/>
              <a:gdLst>
                <a:gd name="T0" fmla="*/ 49 w 97"/>
                <a:gd name="T1" fmla="*/ 100 h 106"/>
                <a:gd name="T2" fmla="*/ 41 w 97"/>
                <a:gd name="T3" fmla="*/ 103 h 106"/>
                <a:gd name="T4" fmla="*/ 26 w 97"/>
                <a:gd name="T5" fmla="*/ 104 h 106"/>
                <a:gd name="T6" fmla="*/ 15 w 97"/>
                <a:gd name="T7" fmla="*/ 105 h 106"/>
                <a:gd name="T8" fmla="*/ 12 w 97"/>
                <a:gd name="T9" fmla="*/ 95 h 106"/>
                <a:gd name="T10" fmla="*/ 9 w 97"/>
                <a:gd name="T11" fmla="*/ 72 h 106"/>
                <a:gd name="T12" fmla="*/ 5 w 97"/>
                <a:gd name="T13" fmla="*/ 69 h 106"/>
                <a:gd name="T14" fmla="*/ 6 w 97"/>
                <a:gd name="T15" fmla="*/ 51 h 106"/>
                <a:gd name="T16" fmla="*/ 2 w 97"/>
                <a:gd name="T17" fmla="*/ 32 h 106"/>
                <a:gd name="T18" fmla="*/ 11 w 97"/>
                <a:gd name="T19" fmla="*/ 26 h 106"/>
                <a:gd name="T20" fmla="*/ 11 w 97"/>
                <a:gd name="T21" fmla="*/ 12 h 106"/>
                <a:gd name="T22" fmla="*/ 22 w 97"/>
                <a:gd name="T23" fmla="*/ 11 h 106"/>
                <a:gd name="T24" fmla="*/ 31 w 97"/>
                <a:gd name="T25" fmla="*/ 12 h 106"/>
                <a:gd name="T26" fmla="*/ 39 w 97"/>
                <a:gd name="T27" fmla="*/ 11 h 106"/>
                <a:gd name="T28" fmla="*/ 46 w 97"/>
                <a:gd name="T29" fmla="*/ 5 h 106"/>
                <a:gd name="T30" fmla="*/ 54 w 97"/>
                <a:gd name="T31" fmla="*/ 6 h 106"/>
                <a:gd name="T32" fmla="*/ 64 w 97"/>
                <a:gd name="T33" fmla="*/ 18 h 106"/>
                <a:gd name="T34" fmla="*/ 56 w 97"/>
                <a:gd name="T35" fmla="*/ 20 h 106"/>
                <a:gd name="T36" fmla="*/ 36 w 97"/>
                <a:gd name="T37" fmla="*/ 26 h 106"/>
                <a:gd name="T38" fmla="*/ 23 w 97"/>
                <a:gd name="T39" fmla="*/ 24 h 106"/>
                <a:gd name="T40" fmla="*/ 11 w 97"/>
                <a:gd name="T41" fmla="*/ 34 h 106"/>
                <a:gd name="T42" fmla="*/ 18 w 97"/>
                <a:gd name="T43" fmla="*/ 42 h 106"/>
                <a:gd name="T44" fmla="*/ 18 w 97"/>
                <a:gd name="T45" fmla="*/ 56 h 106"/>
                <a:gd name="T46" fmla="*/ 29 w 97"/>
                <a:gd name="T47" fmla="*/ 55 h 106"/>
                <a:gd name="T48" fmla="*/ 38 w 97"/>
                <a:gd name="T49" fmla="*/ 55 h 106"/>
                <a:gd name="T50" fmla="*/ 51 w 97"/>
                <a:gd name="T51" fmla="*/ 55 h 106"/>
                <a:gd name="T52" fmla="*/ 48 w 97"/>
                <a:gd name="T53" fmla="*/ 63 h 106"/>
                <a:gd name="T54" fmla="*/ 25 w 97"/>
                <a:gd name="T55" fmla="*/ 74 h 106"/>
                <a:gd name="T56" fmla="*/ 29 w 97"/>
                <a:gd name="T57" fmla="*/ 86 h 106"/>
                <a:gd name="T58" fmla="*/ 40 w 97"/>
                <a:gd name="T59" fmla="*/ 88 h 106"/>
                <a:gd name="T60" fmla="*/ 46 w 97"/>
                <a:gd name="T61" fmla="*/ 86 h 106"/>
                <a:gd name="T62" fmla="*/ 51 w 97"/>
                <a:gd name="T63" fmla="*/ 90 h 106"/>
                <a:gd name="T64" fmla="*/ 69 w 97"/>
                <a:gd name="T65" fmla="*/ 80 h 106"/>
                <a:gd name="T66" fmla="*/ 79 w 97"/>
                <a:gd name="T67" fmla="*/ 86 h 106"/>
                <a:gd name="T68" fmla="*/ 83 w 97"/>
                <a:gd name="T69" fmla="*/ 81 h 106"/>
                <a:gd name="T70" fmla="*/ 84 w 97"/>
                <a:gd name="T71" fmla="*/ 95 h 106"/>
                <a:gd name="T72" fmla="*/ 64 w 97"/>
                <a:gd name="T73" fmla="*/ 100 h 106"/>
                <a:gd name="T74" fmla="*/ 56 w 97"/>
                <a:gd name="T75" fmla="*/ 103 h 106"/>
                <a:gd name="T76" fmla="*/ 8 w 97"/>
                <a:gd name="T77" fmla="*/ 25 h 106"/>
                <a:gd name="T78" fmla="*/ 16 w 97"/>
                <a:gd name="T79" fmla="*/ 92 h 106"/>
                <a:gd name="T80" fmla="*/ 18 w 97"/>
                <a:gd name="T81" fmla="*/ 21 h 106"/>
                <a:gd name="T82" fmla="*/ 24 w 97"/>
                <a:gd name="T83" fmla="*/ 15 h 106"/>
                <a:gd name="T84" fmla="*/ 44 w 97"/>
                <a:gd name="T85" fmla="*/ 9 h 106"/>
                <a:gd name="T86" fmla="*/ 48 w 97"/>
                <a:gd name="T87" fmla="*/ 18 h 106"/>
                <a:gd name="T88" fmla="*/ 55 w 97"/>
                <a:gd name="T89" fmla="*/ 53 h 106"/>
                <a:gd name="T90" fmla="*/ 53 w 97"/>
                <a:gd name="T91" fmla="*/ 60 h 106"/>
                <a:gd name="T92" fmla="*/ 57 w 97"/>
                <a:gd name="T93" fmla="*/ 50 h 106"/>
                <a:gd name="T94" fmla="*/ 69 w 97"/>
                <a:gd name="T95" fmla="*/ 14 h 106"/>
                <a:gd name="T96" fmla="*/ 70 w 97"/>
                <a:gd name="T97" fmla="*/ 1 h 106"/>
                <a:gd name="T98" fmla="*/ 76 w 97"/>
                <a:gd name="T99" fmla="*/ 3 h 106"/>
                <a:gd name="T100" fmla="*/ 85 w 97"/>
                <a:gd name="T101" fmla="*/ 11 h 106"/>
                <a:gd name="T102" fmla="*/ 79 w 97"/>
                <a:gd name="T103" fmla="*/ 9 h 106"/>
                <a:gd name="T104" fmla="*/ 73 w 97"/>
                <a:gd name="T105" fmla="*/ 18 h 106"/>
                <a:gd name="T106" fmla="*/ 67 w 97"/>
                <a:gd name="T107" fmla="*/ 9 h 106"/>
                <a:gd name="T108" fmla="*/ 72 w 97"/>
                <a:gd name="T109" fmla="*/ 9 h 106"/>
                <a:gd name="T110" fmla="*/ 75 w 97"/>
                <a:gd name="T111" fmla="*/ 79 h 106"/>
                <a:gd name="T112" fmla="*/ 80 w 97"/>
                <a:gd name="T113" fmla="*/ 10 h 106"/>
                <a:gd name="T114" fmla="*/ 89 w 97"/>
                <a:gd name="T115" fmla="*/ 94 h 106"/>
                <a:gd name="T116" fmla="*/ 90 w 97"/>
                <a:gd name="T117" fmla="*/ 78 h 106"/>
                <a:gd name="T118" fmla="*/ 97 w 97"/>
                <a:gd name="T119" fmla="*/ 73 h 106"/>
                <a:gd name="T120" fmla="*/ 97 w 97"/>
                <a:gd name="T121" fmla="*/ 7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 h="106">
                  <a:moveTo>
                    <a:pt x="0" y="27"/>
                  </a:moveTo>
                  <a:cubicBezTo>
                    <a:pt x="0" y="27"/>
                    <a:pt x="0" y="26"/>
                    <a:pt x="0" y="26"/>
                  </a:cubicBezTo>
                  <a:cubicBezTo>
                    <a:pt x="1" y="25"/>
                    <a:pt x="1" y="25"/>
                    <a:pt x="1" y="25"/>
                  </a:cubicBezTo>
                  <a:cubicBezTo>
                    <a:pt x="1" y="25"/>
                    <a:pt x="2" y="25"/>
                    <a:pt x="2" y="26"/>
                  </a:cubicBezTo>
                  <a:cubicBezTo>
                    <a:pt x="2" y="27"/>
                    <a:pt x="2" y="27"/>
                    <a:pt x="3" y="28"/>
                  </a:cubicBezTo>
                  <a:cubicBezTo>
                    <a:pt x="3" y="28"/>
                    <a:pt x="3" y="28"/>
                    <a:pt x="3" y="28"/>
                  </a:cubicBezTo>
                  <a:cubicBezTo>
                    <a:pt x="3" y="28"/>
                    <a:pt x="2" y="28"/>
                    <a:pt x="2" y="28"/>
                  </a:cubicBezTo>
                  <a:cubicBezTo>
                    <a:pt x="1" y="28"/>
                    <a:pt x="1" y="28"/>
                    <a:pt x="1" y="28"/>
                  </a:cubicBezTo>
                  <a:cubicBezTo>
                    <a:pt x="0" y="27"/>
                    <a:pt x="0" y="27"/>
                    <a:pt x="0" y="27"/>
                  </a:cubicBezTo>
                  <a:close/>
                  <a:moveTo>
                    <a:pt x="53" y="101"/>
                  </a:moveTo>
                  <a:cubicBezTo>
                    <a:pt x="52" y="102"/>
                    <a:pt x="52" y="102"/>
                    <a:pt x="52" y="102"/>
                  </a:cubicBezTo>
                  <a:cubicBezTo>
                    <a:pt x="51" y="100"/>
                    <a:pt x="51" y="100"/>
                    <a:pt x="51" y="100"/>
                  </a:cubicBezTo>
                  <a:cubicBezTo>
                    <a:pt x="51" y="100"/>
                    <a:pt x="51" y="100"/>
                    <a:pt x="51" y="100"/>
                  </a:cubicBezTo>
                  <a:cubicBezTo>
                    <a:pt x="50" y="101"/>
                    <a:pt x="50" y="101"/>
                    <a:pt x="50" y="101"/>
                  </a:cubicBezTo>
                  <a:cubicBezTo>
                    <a:pt x="50" y="101"/>
                    <a:pt x="50" y="100"/>
                    <a:pt x="49" y="100"/>
                  </a:cubicBezTo>
                  <a:cubicBezTo>
                    <a:pt x="49" y="100"/>
                    <a:pt x="49" y="99"/>
                    <a:pt x="49" y="99"/>
                  </a:cubicBezTo>
                  <a:cubicBezTo>
                    <a:pt x="49" y="99"/>
                    <a:pt x="49" y="99"/>
                    <a:pt x="49" y="99"/>
                  </a:cubicBezTo>
                  <a:cubicBezTo>
                    <a:pt x="48" y="99"/>
                    <a:pt x="48" y="99"/>
                    <a:pt x="48" y="99"/>
                  </a:cubicBezTo>
                  <a:cubicBezTo>
                    <a:pt x="48" y="99"/>
                    <a:pt x="48" y="99"/>
                    <a:pt x="47" y="100"/>
                  </a:cubicBezTo>
                  <a:cubicBezTo>
                    <a:pt x="47" y="100"/>
                    <a:pt x="47" y="100"/>
                    <a:pt x="47" y="100"/>
                  </a:cubicBezTo>
                  <a:cubicBezTo>
                    <a:pt x="46" y="100"/>
                    <a:pt x="46" y="100"/>
                    <a:pt x="46" y="100"/>
                  </a:cubicBezTo>
                  <a:cubicBezTo>
                    <a:pt x="45" y="100"/>
                    <a:pt x="45" y="100"/>
                    <a:pt x="45" y="100"/>
                  </a:cubicBezTo>
                  <a:cubicBezTo>
                    <a:pt x="45" y="101"/>
                    <a:pt x="45" y="101"/>
                    <a:pt x="45" y="101"/>
                  </a:cubicBezTo>
                  <a:cubicBezTo>
                    <a:pt x="45" y="101"/>
                    <a:pt x="45" y="101"/>
                    <a:pt x="45" y="101"/>
                  </a:cubicBezTo>
                  <a:cubicBezTo>
                    <a:pt x="44" y="102"/>
                    <a:pt x="44" y="102"/>
                    <a:pt x="44" y="102"/>
                  </a:cubicBezTo>
                  <a:cubicBezTo>
                    <a:pt x="44" y="102"/>
                    <a:pt x="44" y="102"/>
                    <a:pt x="44" y="102"/>
                  </a:cubicBezTo>
                  <a:cubicBezTo>
                    <a:pt x="44" y="103"/>
                    <a:pt x="44" y="103"/>
                    <a:pt x="44" y="103"/>
                  </a:cubicBezTo>
                  <a:cubicBezTo>
                    <a:pt x="44" y="103"/>
                    <a:pt x="44" y="103"/>
                    <a:pt x="44" y="103"/>
                  </a:cubicBezTo>
                  <a:cubicBezTo>
                    <a:pt x="44" y="103"/>
                    <a:pt x="43" y="103"/>
                    <a:pt x="43" y="103"/>
                  </a:cubicBezTo>
                  <a:cubicBezTo>
                    <a:pt x="42" y="103"/>
                    <a:pt x="41" y="103"/>
                    <a:pt x="41" y="103"/>
                  </a:cubicBezTo>
                  <a:cubicBezTo>
                    <a:pt x="41" y="103"/>
                    <a:pt x="40" y="104"/>
                    <a:pt x="39" y="104"/>
                  </a:cubicBezTo>
                  <a:cubicBezTo>
                    <a:pt x="39" y="104"/>
                    <a:pt x="38" y="104"/>
                    <a:pt x="38" y="104"/>
                  </a:cubicBezTo>
                  <a:cubicBezTo>
                    <a:pt x="38" y="104"/>
                    <a:pt x="37" y="103"/>
                    <a:pt x="36" y="103"/>
                  </a:cubicBezTo>
                  <a:cubicBezTo>
                    <a:pt x="35" y="103"/>
                    <a:pt x="35" y="102"/>
                    <a:pt x="35" y="102"/>
                  </a:cubicBezTo>
                  <a:cubicBezTo>
                    <a:pt x="35" y="104"/>
                    <a:pt x="35" y="104"/>
                    <a:pt x="35" y="104"/>
                  </a:cubicBezTo>
                  <a:cubicBezTo>
                    <a:pt x="31" y="104"/>
                    <a:pt x="31" y="104"/>
                    <a:pt x="31" y="104"/>
                  </a:cubicBezTo>
                  <a:cubicBezTo>
                    <a:pt x="30" y="102"/>
                    <a:pt x="30" y="102"/>
                    <a:pt x="30" y="102"/>
                  </a:cubicBezTo>
                  <a:cubicBezTo>
                    <a:pt x="30" y="102"/>
                    <a:pt x="30" y="102"/>
                    <a:pt x="30" y="102"/>
                  </a:cubicBezTo>
                  <a:cubicBezTo>
                    <a:pt x="29" y="101"/>
                    <a:pt x="29" y="101"/>
                    <a:pt x="29" y="101"/>
                  </a:cubicBezTo>
                  <a:cubicBezTo>
                    <a:pt x="29" y="101"/>
                    <a:pt x="29" y="101"/>
                    <a:pt x="29" y="101"/>
                  </a:cubicBezTo>
                  <a:cubicBezTo>
                    <a:pt x="29" y="101"/>
                    <a:pt x="29" y="101"/>
                    <a:pt x="29" y="101"/>
                  </a:cubicBezTo>
                  <a:cubicBezTo>
                    <a:pt x="28" y="101"/>
                    <a:pt x="28" y="101"/>
                    <a:pt x="27" y="102"/>
                  </a:cubicBezTo>
                  <a:cubicBezTo>
                    <a:pt x="27" y="102"/>
                    <a:pt x="27" y="102"/>
                    <a:pt x="26" y="102"/>
                  </a:cubicBezTo>
                  <a:cubicBezTo>
                    <a:pt x="26" y="102"/>
                    <a:pt x="26" y="103"/>
                    <a:pt x="26" y="103"/>
                  </a:cubicBezTo>
                  <a:cubicBezTo>
                    <a:pt x="26" y="103"/>
                    <a:pt x="26" y="104"/>
                    <a:pt x="26" y="104"/>
                  </a:cubicBezTo>
                  <a:cubicBezTo>
                    <a:pt x="26" y="104"/>
                    <a:pt x="26" y="104"/>
                    <a:pt x="26" y="104"/>
                  </a:cubicBezTo>
                  <a:cubicBezTo>
                    <a:pt x="25" y="105"/>
                    <a:pt x="25" y="105"/>
                    <a:pt x="25" y="105"/>
                  </a:cubicBezTo>
                  <a:cubicBezTo>
                    <a:pt x="25" y="105"/>
                    <a:pt x="25" y="105"/>
                    <a:pt x="25" y="105"/>
                  </a:cubicBezTo>
                  <a:cubicBezTo>
                    <a:pt x="24" y="105"/>
                    <a:pt x="24" y="105"/>
                    <a:pt x="24" y="105"/>
                  </a:cubicBezTo>
                  <a:cubicBezTo>
                    <a:pt x="24" y="105"/>
                    <a:pt x="24" y="105"/>
                    <a:pt x="24" y="105"/>
                  </a:cubicBezTo>
                  <a:cubicBezTo>
                    <a:pt x="23" y="104"/>
                    <a:pt x="23" y="104"/>
                    <a:pt x="23" y="104"/>
                  </a:cubicBezTo>
                  <a:cubicBezTo>
                    <a:pt x="23" y="104"/>
                    <a:pt x="23" y="104"/>
                    <a:pt x="23" y="104"/>
                  </a:cubicBezTo>
                  <a:cubicBezTo>
                    <a:pt x="23" y="104"/>
                    <a:pt x="23" y="104"/>
                    <a:pt x="23" y="104"/>
                  </a:cubicBezTo>
                  <a:cubicBezTo>
                    <a:pt x="22" y="104"/>
                    <a:pt x="22" y="104"/>
                    <a:pt x="22" y="104"/>
                  </a:cubicBezTo>
                  <a:cubicBezTo>
                    <a:pt x="22" y="104"/>
                    <a:pt x="22" y="105"/>
                    <a:pt x="21" y="105"/>
                  </a:cubicBezTo>
                  <a:cubicBezTo>
                    <a:pt x="21" y="106"/>
                    <a:pt x="20" y="106"/>
                    <a:pt x="20" y="106"/>
                  </a:cubicBezTo>
                  <a:cubicBezTo>
                    <a:pt x="19" y="106"/>
                    <a:pt x="19" y="106"/>
                    <a:pt x="19" y="106"/>
                  </a:cubicBezTo>
                  <a:cubicBezTo>
                    <a:pt x="19" y="106"/>
                    <a:pt x="19" y="106"/>
                    <a:pt x="19" y="106"/>
                  </a:cubicBezTo>
                  <a:cubicBezTo>
                    <a:pt x="18" y="106"/>
                    <a:pt x="18" y="106"/>
                    <a:pt x="17" y="106"/>
                  </a:cubicBezTo>
                  <a:cubicBezTo>
                    <a:pt x="16" y="106"/>
                    <a:pt x="15" y="106"/>
                    <a:pt x="15" y="105"/>
                  </a:cubicBezTo>
                  <a:cubicBezTo>
                    <a:pt x="14" y="104"/>
                    <a:pt x="14" y="104"/>
                    <a:pt x="14" y="104"/>
                  </a:cubicBezTo>
                  <a:cubicBezTo>
                    <a:pt x="14" y="103"/>
                    <a:pt x="14" y="103"/>
                    <a:pt x="14" y="103"/>
                  </a:cubicBezTo>
                  <a:cubicBezTo>
                    <a:pt x="14" y="103"/>
                    <a:pt x="14" y="103"/>
                    <a:pt x="14" y="103"/>
                  </a:cubicBezTo>
                  <a:cubicBezTo>
                    <a:pt x="15" y="103"/>
                    <a:pt x="15" y="103"/>
                    <a:pt x="15" y="103"/>
                  </a:cubicBezTo>
                  <a:cubicBezTo>
                    <a:pt x="15" y="102"/>
                    <a:pt x="15" y="102"/>
                    <a:pt x="15" y="102"/>
                  </a:cubicBezTo>
                  <a:cubicBezTo>
                    <a:pt x="15" y="101"/>
                    <a:pt x="15" y="101"/>
                    <a:pt x="15" y="101"/>
                  </a:cubicBezTo>
                  <a:cubicBezTo>
                    <a:pt x="15" y="101"/>
                    <a:pt x="15" y="101"/>
                    <a:pt x="15" y="101"/>
                  </a:cubicBezTo>
                  <a:cubicBezTo>
                    <a:pt x="14" y="100"/>
                    <a:pt x="14" y="100"/>
                    <a:pt x="14" y="100"/>
                  </a:cubicBezTo>
                  <a:cubicBezTo>
                    <a:pt x="14" y="100"/>
                    <a:pt x="14" y="100"/>
                    <a:pt x="14" y="100"/>
                  </a:cubicBezTo>
                  <a:cubicBezTo>
                    <a:pt x="14" y="100"/>
                    <a:pt x="13" y="100"/>
                    <a:pt x="13" y="100"/>
                  </a:cubicBezTo>
                  <a:cubicBezTo>
                    <a:pt x="13" y="100"/>
                    <a:pt x="12" y="100"/>
                    <a:pt x="12" y="100"/>
                  </a:cubicBezTo>
                  <a:cubicBezTo>
                    <a:pt x="12" y="100"/>
                    <a:pt x="12" y="99"/>
                    <a:pt x="12" y="99"/>
                  </a:cubicBezTo>
                  <a:cubicBezTo>
                    <a:pt x="12" y="98"/>
                    <a:pt x="12" y="98"/>
                    <a:pt x="12" y="97"/>
                  </a:cubicBezTo>
                  <a:cubicBezTo>
                    <a:pt x="12" y="97"/>
                    <a:pt x="12" y="97"/>
                    <a:pt x="12" y="96"/>
                  </a:cubicBezTo>
                  <a:cubicBezTo>
                    <a:pt x="12" y="96"/>
                    <a:pt x="12" y="95"/>
                    <a:pt x="12" y="95"/>
                  </a:cubicBezTo>
                  <a:cubicBezTo>
                    <a:pt x="12" y="94"/>
                    <a:pt x="12" y="93"/>
                    <a:pt x="12" y="93"/>
                  </a:cubicBezTo>
                  <a:cubicBezTo>
                    <a:pt x="12" y="92"/>
                    <a:pt x="12" y="92"/>
                    <a:pt x="12" y="92"/>
                  </a:cubicBezTo>
                  <a:cubicBezTo>
                    <a:pt x="12" y="92"/>
                    <a:pt x="12" y="92"/>
                    <a:pt x="12" y="91"/>
                  </a:cubicBezTo>
                  <a:cubicBezTo>
                    <a:pt x="12" y="90"/>
                    <a:pt x="12" y="90"/>
                    <a:pt x="12" y="89"/>
                  </a:cubicBezTo>
                  <a:cubicBezTo>
                    <a:pt x="12" y="88"/>
                    <a:pt x="11" y="88"/>
                    <a:pt x="11" y="87"/>
                  </a:cubicBezTo>
                  <a:cubicBezTo>
                    <a:pt x="11" y="87"/>
                    <a:pt x="11" y="86"/>
                    <a:pt x="11" y="86"/>
                  </a:cubicBezTo>
                  <a:cubicBezTo>
                    <a:pt x="11" y="86"/>
                    <a:pt x="11" y="85"/>
                    <a:pt x="11" y="84"/>
                  </a:cubicBezTo>
                  <a:cubicBezTo>
                    <a:pt x="11" y="83"/>
                    <a:pt x="11" y="82"/>
                    <a:pt x="11" y="82"/>
                  </a:cubicBezTo>
                  <a:cubicBezTo>
                    <a:pt x="11" y="82"/>
                    <a:pt x="11" y="81"/>
                    <a:pt x="11" y="80"/>
                  </a:cubicBezTo>
                  <a:cubicBezTo>
                    <a:pt x="11" y="79"/>
                    <a:pt x="11" y="78"/>
                    <a:pt x="11" y="77"/>
                  </a:cubicBezTo>
                  <a:cubicBezTo>
                    <a:pt x="11" y="77"/>
                    <a:pt x="11" y="77"/>
                    <a:pt x="11" y="76"/>
                  </a:cubicBezTo>
                  <a:cubicBezTo>
                    <a:pt x="11" y="76"/>
                    <a:pt x="11" y="75"/>
                    <a:pt x="11" y="75"/>
                  </a:cubicBezTo>
                  <a:cubicBezTo>
                    <a:pt x="10" y="74"/>
                    <a:pt x="10" y="74"/>
                    <a:pt x="10" y="73"/>
                  </a:cubicBezTo>
                  <a:cubicBezTo>
                    <a:pt x="10" y="73"/>
                    <a:pt x="10" y="73"/>
                    <a:pt x="10" y="72"/>
                  </a:cubicBezTo>
                  <a:cubicBezTo>
                    <a:pt x="9" y="72"/>
                    <a:pt x="9" y="72"/>
                    <a:pt x="9" y="72"/>
                  </a:cubicBezTo>
                  <a:cubicBezTo>
                    <a:pt x="9" y="71"/>
                    <a:pt x="9" y="71"/>
                    <a:pt x="9" y="71"/>
                  </a:cubicBezTo>
                  <a:cubicBezTo>
                    <a:pt x="8" y="71"/>
                    <a:pt x="8" y="71"/>
                    <a:pt x="8" y="71"/>
                  </a:cubicBezTo>
                  <a:cubicBezTo>
                    <a:pt x="8" y="70"/>
                    <a:pt x="8" y="70"/>
                    <a:pt x="8" y="70"/>
                  </a:cubicBezTo>
                  <a:cubicBezTo>
                    <a:pt x="8" y="70"/>
                    <a:pt x="8" y="70"/>
                    <a:pt x="8" y="70"/>
                  </a:cubicBezTo>
                  <a:cubicBezTo>
                    <a:pt x="8" y="70"/>
                    <a:pt x="8" y="70"/>
                    <a:pt x="8" y="70"/>
                  </a:cubicBezTo>
                  <a:cubicBezTo>
                    <a:pt x="8" y="69"/>
                    <a:pt x="9" y="69"/>
                    <a:pt x="9" y="68"/>
                  </a:cubicBezTo>
                  <a:cubicBezTo>
                    <a:pt x="9" y="68"/>
                    <a:pt x="9" y="67"/>
                    <a:pt x="9" y="67"/>
                  </a:cubicBezTo>
                  <a:cubicBezTo>
                    <a:pt x="9" y="67"/>
                    <a:pt x="9" y="67"/>
                    <a:pt x="9" y="67"/>
                  </a:cubicBezTo>
                  <a:cubicBezTo>
                    <a:pt x="9" y="67"/>
                    <a:pt x="9" y="67"/>
                    <a:pt x="9" y="67"/>
                  </a:cubicBezTo>
                  <a:cubicBezTo>
                    <a:pt x="9" y="66"/>
                    <a:pt x="8" y="66"/>
                    <a:pt x="8" y="66"/>
                  </a:cubicBezTo>
                  <a:cubicBezTo>
                    <a:pt x="7" y="66"/>
                    <a:pt x="7" y="66"/>
                    <a:pt x="7" y="66"/>
                  </a:cubicBezTo>
                  <a:cubicBezTo>
                    <a:pt x="6" y="69"/>
                    <a:pt x="6" y="69"/>
                    <a:pt x="6" y="69"/>
                  </a:cubicBezTo>
                  <a:cubicBezTo>
                    <a:pt x="6" y="69"/>
                    <a:pt x="6" y="69"/>
                    <a:pt x="6" y="69"/>
                  </a:cubicBezTo>
                  <a:cubicBezTo>
                    <a:pt x="5" y="69"/>
                    <a:pt x="5" y="69"/>
                    <a:pt x="5" y="69"/>
                  </a:cubicBezTo>
                  <a:cubicBezTo>
                    <a:pt x="5" y="69"/>
                    <a:pt x="5" y="69"/>
                    <a:pt x="5" y="69"/>
                  </a:cubicBezTo>
                  <a:cubicBezTo>
                    <a:pt x="4" y="69"/>
                    <a:pt x="4" y="69"/>
                    <a:pt x="4" y="69"/>
                  </a:cubicBezTo>
                  <a:cubicBezTo>
                    <a:pt x="4" y="69"/>
                    <a:pt x="4" y="69"/>
                    <a:pt x="3" y="68"/>
                  </a:cubicBezTo>
                  <a:cubicBezTo>
                    <a:pt x="3" y="68"/>
                    <a:pt x="3" y="68"/>
                    <a:pt x="3" y="68"/>
                  </a:cubicBezTo>
                  <a:cubicBezTo>
                    <a:pt x="3" y="67"/>
                    <a:pt x="3" y="67"/>
                    <a:pt x="3" y="67"/>
                  </a:cubicBezTo>
                  <a:cubicBezTo>
                    <a:pt x="2" y="66"/>
                    <a:pt x="2" y="66"/>
                    <a:pt x="2" y="66"/>
                  </a:cubicBezTo>
                  <a:cubicBezTo>
                    <a:pt x="2" y="66"/>
                    <a:pt x="3" y="65"/>
                    <a:pt x="3" y="65"/>
                  </a:cubicBezTo>
                  <a:cubicBezTo>
                    <a:pt x="3" y="64"/>
                    <a:pt x="3" y="63"/>
                    <a:pt x="4" y="63"/>
                  </a:cubicBezTo>
                  <a:cubicBezTo>
                    <a:pt x="4" y="63"/>
                    <a:pt x="4" y="63"/>
                    <a:pt x="4" y="62"/>
                  </a:cubicBezTo>
                  <a:cubicBezTo>
                    <a:pt x="5" y="62"/>
                    <a:pt x="5" y="62"/>
                    <a:pt x="5" y="62"/>
                  </a:cubicBezTo>
                  <a:cubicBezTo>
                    <a:pt x="5" y="61"/>
                    <a:pt x="5" y="61"/>
                    <a:pt x="5" y="61"/>
                  </a:cubicBezTo>
                  <a:cubicBezTo>
                    <a:pt x="5" y="60"/>
                    <a:pt x="5" y="60"/>
                    <a:pt x="6" y="60"/>
                  </a:cubicBezTo>
                  <a:cubicBezTo>
                    <a:pt x="6" y="60"/>
                    <a:pt x="6" y="60"/>
                    <a:pt x="6" y="60"/>
                  </a:cubicBezTo>
                  <a:cubicBezTo>
                    <a:pt x="6" y="59"/>
                    <a:pt x="6" y="59"/>
                    <a:pt x="6" y="59"/>
                  </a:cubicBezTo>
                  <a:cubicBezTo>
                    <a:pt x="5" y="53"/>
                    <a:pt x="5" y="53"/>
                    <a:pt x="5" y="53"/>
                  </a:cubicBezTo>
                  <a:cubicBezTo>
                    <a:pt x="5" y="53"/>
                    <a:pt x="5" y="52"/>
                    <a:pt x="6" y="51"/>
                  </a:cubicBezTo>
                  <a:cubicBezTo>
                    <a:pt x="6" y="49"/>
                    <a:pt x="6" y="49"/>
                    <a:pt x="6" y="48"/>
                  </a:cubicBezTo>
                  <a:cubicBezTo>
                    <a:pt x="6" y="48"/>
                    <a:pt x="6" y="48"/>
                    <a:pt x="6" y="48"/>
                  </a:cubicBezTo>
                  <a:cubicBezTo>
                    <a:pt x="6" y="48"/>
                    <a:pt x="6" y="48"/>
                    <a:pt x="6" y="48"/>
                  </a:cubicBezTo>
                  <a:cubicBezTo>
                    <a:pt x="6" y="48"/>
                    <a:pt x="6" y="47"/>
                    <a:pt x="5" y="46"/>
                  </a:cubicBezTo>
                  <a:cubicBezTo>
                    <a:pt x="5" y="46"/>
                    <a:pt x="4" y="45"/>
                    <a:pt x="4" y="45"/>
                  </a:cubicBezTo>
                  <a:cubicBezTo>
                    <a:pt x="4" y="45"/>
                    <a:pt x="4" y="44"/>
                    <a:pt x="4" y="44"/>
                  </a:cubicBezTo>
                  <a:cubicBezTo>
                    <a:pt x="3" y="43"/>
                    <a:pt x="3" y="43"/>
                    <a:pt x="3" y="43"/>
                  </a:cubicBezTo>
                  <a:cubicBezTo>
                    <a:pt x="3" y="43"/>
                    <a:pt x="3" y="42"/>
                    <a:pt x="3" y="42"/>
                  </a:cubicBezTo>
                  <a:cubicBezTo>
                    <a:pt x="3" y="41"/>
                    <a:pt x="3" y="40"/>
                    <a:pt x="2" y="40"/>
                  </a:cubicBezTo>
                  <a:cubicBezTo>
                    <a:pt x="2" y="39"/>
                    <a:pt x="2" y="38"/>
                    <a:pt x="2" y="37"/>
                  </a:cubicBezTo>
                  <a:cubicBezTo>
                    <a:pt x="1" y="37"/>
                    <a:pt x="1" y="36"/>
                    <a:pt x="1" y="36"/>
                  </a:cubicBezTo>
                  <a:cubicBezTo>
                    <a:pt x="1" y="35"/>
                    <a:pt x="1" y="35"/>
                    <a:pt x="1" y="35"/>
                  </a:cubicBezTo>
                  <a:cubicBezTo>
                    <a:pt x="1" y="34"/>
                    <a:pt x="1" y="34"/>
                    <a:pt x="1" y="34"/>
                  </a:cubicBezTo>
                  <a:cubicBezTo>
                    <a:pt x="2" y="33"/>
                    <a:pt x="2" y="33"/>
                    <a:pt x="2" y="33"/>
                  </a:cubicBezTo>
                  <a:cubicBezTo>
                    <a:pt x="2" y="33"/>
                    <a:pt x="2" y="32"/>
                    <a:pt x="2" y="32"/>
                  </a:cubicBezTo>
                  <a:cubicBezTo>
                    <a:pt x="3" y="32"/>
                    <a:pt x="3" y="31"/>
                    <a:pt x="3" y="31"/>
                  </a:cubicBezTo>
                  <a:cubicBezTo>
                    <a:pt x="4" y="30"/>
                    <a:pt x="4" y="30"/>
                    <a:pt x="4" y="30"/>
                  </a:cubicBezTo>
                  <a:cubicBezTo>
                    <a:pt x="4" y="30"/>
                    <a:pt x="4" y="30"/>
                    <a:pt x="4" y="30"/>
                  </a:cubicBezTo>
                  <a:cubicBezTo>
                    <a:pt x="4" y="29"/>
                    <a:pt x="4" y="29"/>
                    <a:pt x="3" y="29"/>
                  </a:cubicBezTo>
                  <a:cubicBezTo>
                    <a:pt x="4" y="29"/>
                    <a:pt x="4" y="29"/>
                    <a:pt x="5" y="30"/>
                  </a:cubicBezTo>
                  <a:cubicBezTo>
                    <a:pt x="5" y="30"/>
                    <a:pt x="6" y="30"/>
                    <a:pt x="6" y="30"/>
                  </a:cubicBezTo>
                  <a:cubicBezTo>
                    <a:pt x="6" y="30"/>
                    <a:pt x="6" y="30"/>
                    <a:pt x="7" y="29"/>
                  </a:cubicBezTo>
                  <a:cubicBezTo>
                    <a:pt x="7" y="29"/>
                    <a:pt x="7" y="29"/>
                    <a:pt x="7" y="28"/>
                  </a:cubicBezTo>
                  <a:cubicBezTo>
                    <a:pt x="8" y="28"/>
                    <a:pt x="8" y="28"/>
                    <a:pt x="8" y="28"/>
                  </a:cubicBezTo>
                  <a:cubicBezTo>
                    <a:pt x="8" y="27"/>
                    <a:pt x="8" y="27"/>
                    <a:pt x="8" y="27"/>
                  </a:cubicBezTo>
                  <a:cubicBezTo>
                    <a:pt x="8" y="28"/>
                    <a:pt x="8" y="28"/>
                    <a:pt x="8" y="28"/>
                  </a:cubicBezTo>
                  <a:cubicBezTo>
                    <a:pt x="9" y="28"/>
                    <a:pt x="9" y="28"/>
                    <a:pt x="9" y="28"/>
                  </a:cubicBezTo>
                  <a:cubicBezTo>
                    <a:pt x="10" y="28"/>
                    <a:pt x="10" y="28"/>
                    <a:pt x="10" y="28"/>
                  </a:cubicBezTo>
                  <a:cubicBezTo>
                    <a:pt x="10" y="27"/>
                    <a:pt x="10" y="27"/>
                    <a:pt x="10" y="27"/>
                  </a:cubicBezTo>
                  <a:cubicBezTo>
                    <a:pt x="10" y="27"/>
                    <a:pt x="10" y="27"/>
                    <a:pt x="11" y="26"/>
                  </a:cubicBezTo>
                  <a:cubicBezTo>
                    <a:pt x="11" y="25"/>
                    <a:pt x="10" y="24"/>
                    <a:pt x="10" y="24"/>
                  </a:cubicBezTo>
                  <a:cubicBezTo>
                    <a:pt x="10" y="24"/>
                    <a:pt x="10" y="23"/>
                    <a:pt x="10" y="23"/>
                  </a:cubicBezTo>
                  <a:cubicBezTo>
                    <a:pt x="9" y="22"/>
                    <a:pt x="9" y="21"/>
                    <a:pt x="8" y="21"/>
                  </a:cubicBezTo>
                  <a:cubicBezTo>
                    <a:pt x="8" y="21"/>
                    <a:pt x="8" y="21"/>
                    <a:pt x="8" y="21"/>
                  </a:cubicBezTo>
                  <a:cubicBezTo>
                    <a:pt x="8" y="21"/>
                    <a:pt x="8" y="21"/>
                    <a:pt x="8" y="21"/>
                  </a:cubicBezTo>
                  <a:cubicBezTo>
                    <a:pt x="8" y="20"/>
                    <a:pt x="9" y="20"/>
                    <a:pt x="9" y="19"/>
                  </a:cubicBezTo>
                  <a:cubicBezTo>
                    <a:pt x="9" y="19"/>
                    <a:pt x="9" y="18"/>
                    <a:pt x="9" y="18"/>
                  </a:cubicBezTo>
                  <a:cubicBezTo>
                    <a:pt x="9" y="18"/>
                    <a:pt x="9" y="18"/>
                    <a:pt x="9" y="17"/>
                  </a:cubicBezTo>
                  <a:cubicBezTo>
                    <a:pt x="9" y="16"/>
                    <a:pt x="9" y="15"/>
                    <a:pt x="9" y="15"/>
                  </a:cubicBezTo>
                  <a:cubicBezTo>
                    <a:pt x="10" y="14"/>
                    <a:pt x="10" y="14"/>
                    <a:pt x="10" y="14"/>
                  </a:cubicBezTo>
                  <a:cubicBezTo>
                    <a:pt x="10" y="14"/>
                    <a:pt x="10" y="14"/>
                    <a:pt x="10" y="13"/>
                  </a:cubicBezTo>
                  <a:cubicBezTo>
                    <a:pt x="10" y="13"/>
                    <a:pt x="10" y="12"/>
                    <a:pt x="10"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2" y="13"/>
                    <a:pt x="12" y="13"/>
                  </a:cubicBezTo>
                  <a:cubicBezTo>
                    <a:pt x="12" y="14"/>
                    <a:pt x="12" y="14"/>
                    <a:pt x="12" y="14"/>
                  </a:cubicBezTo>
                  <a:cubicBezTo>
                    <a:pt x="12" y="14"/>
                    <a:pt x="13" y="14"/>
                    <a:pt x="14" y="14"/>
                  </a:cubicBezTo>
                  <a:cubicBezTo>
                    <a:pt x="14" y="15"/>
                    <a:pt x="15" y="15"/>
                    <a:pt x="15" y="15"/>
                  </a:cubicBezTo>
                  <a:cubicBezTo>
                    <a:pt x="16" y="15"/>
                    <a:pt x="16" y="15"/>
                    <a:pt x="16" y="15"/>
                  </a:cubicBezTo>
                  <a:cubicBezTo>
                    <a:pt x="16" y="15"/>
                    <a:pt x="16" y="15"/>
                    <a:pt x="16" y="15"/>
                  </a:cubicBezTo>
                  <a:cubicBezTo>
                    <a:pt x="17" y="14"/>
                    <a:pt x="17" y="14"/>
                    <a:pt x="17" y="14"/>
                  </a:cubicBezTo>
                  <a:cubicBezTo>
                    <a:pt x="18" y="13"/>
                    <a:pt x="18" y="13"/>
                    <a:pt x="18" y="13"/>
                  </a:cubicBezTo>
                  <a:cubicBezTo>
                    <a:pt x="19" y="13"/>
                    <a:pt x="19" y="13"/>
                    <a:pt x="19" y="13"/>
                  </a:cubicBezTo>
                  <a:cubicBezTo>
                    <a:pt x="19" y="12"/>
                    <a:pt x="19" y="12"/>
                    <a:pt x="19" y="12"/>
                  </a:cubicBezTo>
                  <a:cubicBezTo>
                    <a:pt x="20" y="12"/>
                    <a:pt x="20" y="12"/>
                    <a:pt x="20" y="12"/>
                  </a:cubicBezTo>
                  <a:cubicBezTo>
                    <a:pt x="21" y="11"/>
                    <a:pt x="21" y="11"/>
                    <a:pt x="21" y="11"/>
                  </a:cubicBezTo>
                  <a:cubicBezTo>
                    <a:pt x="21" y="11"/>
                    <a:pt x="21" y="11"/>
                    <a:pt x="21" y="11"/>
                  </a:cubicBezTo>
                  <a:cubicBezTo>
                    <a:pt x="22" y="11"/>
                    <a:pt x="22" y="11"/>
                    <a:pt x="22" y="11"/>
                  </a:cubicBezTo>
                  <a:cubicBezTo>
                    <a:pt x="22" y="11"/>
                    <a:pt x="22" y="11"/>
                    <a:pt x="23" y="12"/>
                  </a:cubicBezTo>
                  <a:cubicBezTo>
                    <a:pt x="24" y="12"/>
                    <a:pt x="24" y="12"/>
                    <a:pt x="24" y="12"/>
                  </a:cubicBezTo>
                  <a:cubicBezTo>
                    <a:pt x="24" y="12"/>
                    <a:pt x="24" y="13"/>
                    <a:pt x="25" y="13"/>
                  </a:cubicBezTo>
                  <a:cubicBezTo>
                    <a:pt x="25" y="13"/>
                    <a:pt x="25" y="14"/>
                    <a:pt x="25" y="14"/>
                  </a:cubicBezTo>
                  <a:cubicBezTo>
                    <a:pt x="25" y="14"/>
                    <a:pt x="26" y="14"/>
                    <a:pt x="26" y="14"/>
                  </a:cubicBezTo>
                  <a:cubicBezTo>
                    <a:pt x="27" y="14"/>
                    <a:pt x="27" y="14"/>
                    <a:pt x="27" y="14"/>
                  </a:cubicBezTo>
                  <a:cubicBezTo>
                    <a:pt x="27" y="14"/>
                    <a:pt x="27" y="14"/>
                    <a:pt x="27" y="13"/>
                  </a:cubicBezTo>
                  <a:cubicBezTo>
                    <a:pt x="27" y="12"/>
                    <a:pt x="27" y="12"/>
                    <a:pt x="27" y="12"/>
                  </a:cubicBezTo>
                  <a:cubicBezTo>
                    <a:pt x="27" y="12"/>
                    <a:pt x="27" y="11"/>
                    <a:pt x="27" y="11"/>
                  </a:cubicBezTo>
                  <a:cubicBezTo>
                    <a:pt x="28" y="11"/>
                    <a:pt x="28" y="10"/>
                    <a:pt x="28" y="10"/>
                  </a:cubicBezTo>
                  <a:cubicBezTo>
                    <a:pt x="28" y="10"/>
                    <a:pt x="28" y="10"/>
                    <a:pt x="28" y="10"/>
                  </a:cubicBezTo>
                  <a:cubicBezTo>
                    <a:pt x="29" y="10"/>
                    <a:pt x="29" y="10"/>
                    <a:pt x="29" y="10"/>
                  </a:cubicBezTo>
                  <a:cubicBezTo>
                    <a:pt x="29" y="10"/>
                    <a:pt x="29" y="11"/>
                    <a:pt x="30" y="11"/>
                  </a:cubicBezTo>
                  <a:cubicBezTo>
                    <a:pt x="31" y="12"/>
                    <a:pt x="31" y="12"/>
                    <a:pt x="31" y="12"/>
                  </a:cubicBezTo>
                  <a:cubicBezTo>
                    <a:pt x="31" y="12"/>
                    <a:pt x="31" y="12"/>
                    <a:pt x="31" y="12"/>
                  </a:cubicBezTo>
                  <a:cubicBezTo>
                    <a:pt x="32" y="12"/>
                    <a:pt x="32" y="12"/>
                    <a:pt x="32" y="12"/>
                  </a:cubicBezTo>
                  <a:cubicBezTo>
                    <a:pt x="32" y="12"/>
                    <a:pt x="32" y="12"/>
                    <a:pt x="32" y="12"/>
                  </a:cubicBezTo>
                  <a:cubicBezTo>
                    <a:pt x="33" y="11"/>
                    <a:pt x="33" y="11"/>
                    <a:pt x="33" y="11"/>
                  </a:cubicBezTo>
                  <a:cubicBezTo>
                    <a:pt x="33" y="11"/>
                    <a:pt x="34" y="11"/>
                    <a:pt x="34" y="11"/>
                  </a:cubicBezTo>
                  <a:cubicBezTo>
                    <a:pt x="35" y="10"/>
                    <a:pt x="35" y="10"/>
                    <a:pt x="35" y="10"/>
                  </a:cubicBezTo>
                  <a:cubicBezTo>
                    <a:pt x="36" y="10"/>
                    <a:pt x="36" y="10"/>
                    <a:pt x="36" y="10"/>
                  </a:cubicBezTo>
                  <a:cubicBezTo>
                    <a:pt x="37" y="10"/>
                    <a:pt x="37" y="10"/>
                    <a:pt x="37" y="10"/>
                  </a:cubicBezTo>
                  <a:cubicBezTo>
                    <a:pt x="37" y="10"/>
                    <a:pt x="37" y="10"/>
                    <a:pt x="36" y="11"/>
                  </a:cubicBezTo>
                  <a:cubicBezTo>
                    <a:pt x="36" y="11"/>
                    <a:pt x="36" y="11"/>
                    <a:pt x="36" y="11"/>
                  </a:cubicBezTo>
                  <a:cubicBezTo>
                    <a:pt x="36" y="12"/>
                    <a:pt x="36" y="12"/>
                    <a:pt x="36" y="12"/>
                  </a:cubicBezTo>
                  <a:cubicBezTo>
                    <a:pt x="36" y="12"/>
                    <a:pt x="36" y="12"/>
                    <a:pt x="36" y="12"/>
                  </a:cubicBezTo>
                  <a:cubicBezTo>
                    <a:pt x="36" y="12"/>
                    <a:pt x="36" y="12"/>
                    <a:pt x="37" y="12"/>
                  </a:cubicBezTo>
                  <a:cubicBezTo>
                    <a:pt x="37" y="12"/>
                    <a:pt x="38" y="12"/>
                    <a:pt x="38" y="12"/>
                  </a:cubicBezTo>
                  <a:cubicBezTo>
                    <a:pt x="39" y="12"/>
                    <a:pt x="39" y="12"/>
                    <a:pt x="39" y="12"/>
                  </a:cubicBezTo>
                  <a:cubicBezTo>
                    <a:pt x="39" y="11"/>
                    <a:pt x="39" y="11"/>
                    <a:pt x="39" y="11"/>
                  </a:cubicBezTo>
                  <a:cubicBezTo>
                    <a:pt x="39" y="11"/>
                    <a:pt x="39" y="11"/>
                    <a:pt x="39" y="11"/>
                  </a:cubicBezTo>
                  <a:cubicBezTo>
                    <a:pt x="40" y="11"/>
                    <a:pt x="40" y="11"/>
                    <a:pt x="40" y="11"/>
                  </a:cubicBezTo>
                  <a:cubicBezTo>
                    <a:pt x="40" y="10"/>
                    <a:pt x="40" y="10"/>
                    <a:pt x="40" y="10"/>
                  </a:cubicBezTo>
                  <a:cubicBezTo>
                    <a:pt x="40" y="10"/>
                    <a:pt x="40" y="10"/>
                    <a:pt x="40" y="9"/>
                  </a:cubicBezTo>
                  <a:cubicBezTo>
                    <a:pt x="40" y="8"/>
                    <a:pt x="40" y="8"/>
                    <a:pt x="40" y="8"/>
                  </a:cubicBezTo>
                  <a:cubicBezTo>
                    <a:pt x="41" y="8"/>
                    <a:pt x="41" y="8"/>
                    <a:pt x="41" y="8"/>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7"/>
                    <a:pt x="43" y="7"/>
                  </a:cubicBezTo>
                  <a:cubicBezTo>
                    <a:pt x="44" y="6"/>
                    <a:pt x="44" y="5"/>
                    <a:pt x="45" y="5"/>
                  </a:cubicBezTo>
                  <a:cubicBezTo>
                    <a:pt x="45" y="5"/>
                    <a:pt x="45" y="5"/>
                    <a:pt x="45" y="5"/>
                  </a:cubicBezTo>
                  <a:cubicBezTo>
                    <a:pt x="46" y="5"/>
                    <a:pt x="46" y="5"/>
                    <a:pt x="46" y="5"/>
                  </a:cubicBezTo>
                  <a:cubicBezTo>
                    <a:pt x="46" y="5"/>
                    <a:pt x="46" y="5"/>
                    <a:pt x="46" y="5"/>
                  </a:cubicBezTo>
                  <a:cubicBezTo>
                    <a:pt x="47" y="5"/>
                    <a:pt x="47" y="5"/>
                    <a:pt x="47" y="5"/>
                  </a:cubicBezTo>
                  <a:cubicBezTo>
                    <a:pt x="47" y="5"/>
                    <a:pt x="47" y="5"/>
                    <a:pt x="48" y="6"/>
                  </a:cubicBezTo>
                  <a:cubicBezTo>
                    <a:pt x="48" y="6"/>
                    <a:pt x="49" y="7"/>
                    <a:pt x="49" y="7"/>
                  </a:cubicBezTo>
                  <a:cubicBezTo>
                    <a:pt x="49" y="7"/>
                    <a:pt x="49" y="7"/>
                    <a:pt x="50" y="8"/>
                  </a:cubicBezTo>
                  <a:cubicBezTo>
                    <a:pt x="51" y="8"/>
                    <a:pt x="51" y="9"/>
                    <a:pt x="51" y="9"/>
                  </a:cubicBezTo>
                  <a:cubicBezTo>
                    <a:pt x="51" y="9"/>
                    <a:pt x="52" y="8"/>
                    <a:pt x="52" y="8"/>
                  </a:cubicBezTo>
                  <a:cubicBezTo>
                    <a:pt x="52" y="7"/>
                    <a:pt x="52" y="7"/>
                    <a:pt x="52" y="7"/>
                  </a:cubicBezTo>
                  <a:cubicBezTo>
                    <a:pt x="52" y="7"/>
                    <a:pt x="52" y="7"/>
                    <a:pt x="52" y="7"/>
                  </a:cubicBezTo>
                  <a:cubicBezTo>
                    <a:pt x="51" y="6"/>
                    <a:pt x="51" y="6"/>
                    <a:pt x="51" y="6"/>
                  </a:cubicBezTo>
                  <a:cubicBezTo>
                    <a:pt x="51" y="6"/>
                    <a:pt x="51" y="6"/>
                    <a:pt x="51" y="6"/>
                  </a:cubicBezTo>
                  <a:cubicBezTo>
                    <a:pt x="52" y="5"/>
                    <a:pt x="52" y="5"/>
                    <a:pt x="52" y="5"/>
                  </a:cubicBezTo>
                  <a:cubicBezTo>
                    <a:pt x="52" y="5"/>
                    <a:pt x="52" y="5"/>
                    <a:pt x="52" y="5"/>
                  </a:cubicBezTo>
                  <a:cubicBezTo>
                    <a:pt x="52" y="5"/>
                    <a:pt x="52" y="5"/>
                    <a:pt x="52" y="5"/>
                  </a:cubicBezTo>
                  <a:cubicBezTo>
                    <a:pt x="52" y="5"/>
                    <a:pt x="53" y="6"/>
                    <a:pt x="54" y="6"/>
                  </a:cubicBezTo>
                  <a:cubicBezTo>
                    <a:pt x="54" y="6"/>
                    <a:pt x="55" y="6"/>
                    <a:pt x="55" y="6"/>
                  </a:cubicBezTo>
                  <a:cubicBezTo>
                    <a:pt x="55" y="6"/>
                    <a:pt x="55" y="6"/>
                    <a:pt x="55" y="6"/>
                  </a:cubicBezTo>
                  <a:cubicBezTo>
                    <a:pt x="56" y="6"/>
                    <a:pt x="56" y="6"/>
                    <a:pt x="56" y="6"/>
                  </a:cubicBezTo>
                  <a:cubicBezTo>
                    <a:pt x="57" y="5"/>
                    <a:pt x="57" y="5"/>
                    <a:pt x="57" y="5"/>
                  </a:cubicBezTo>
                  <a:cubicBezTo>
                    <a:pt x="57" y="5"/>
                    <a:pt x="57" y="5"/>
                    <a:pt x="57" y="5"/>
                  </a:cubicBezTo>
                  <a:cubicBezTo>
                    <a:pt x="57" y="5"/>
                    <a:pt x="57" y="5"/>
                    <a:pt x="57" y="5"/>
                  </a:cubicBezTo>
                  <a:cubicBezTo>
                    <a:pt x="57" y="5"/>
                    <a:pt x="57" y="5"/>
                    <a:pt x="57" y="5"/>
                  </a:cubicBezTo>
                  <a:cubicBezTo>
                    <a:pt x="61" y="8"/>
                    <a:pt x="61" y="8"/>
                    <a:pt x="61" y="8"/>
                  </a:cubicBezTo>
                  <a:cubicBezTo>
                    <a:pt x="66" y="4"/>
                    <a:pt x="66" y="4"/>
                    <a:pt x="66" y="4"/>
                  </a:cubicBezTo>
                  <a:cubicBezTo>
                    <a:pt x="69" y="13"/>
                    <a:pt x="69" y="13"/>
                    <a:pt x="69" y="13"/>
                  </a:cubicBezTo>
                  <a:cubicBezTo>
                    <a:pt x="65" y="16"/>
                    <a:pt x="65" y="16"/>
                    <a:pt x="65" y="16"/>
                  </a:cubicBezTo>
                  <a:cubicBezTo>
                    <a:pt x="65" y="16"/>
                    <a:pt x="65" y="16"/>
                    <a:pt x="65" y="17"/>
                  </a:cubicBezTo>
                  <a:cubicBezTo>
                    <a:pt x="65" y="18"/>
                    <a:pt x="64" y="18"/>
                    <a:pt x="64" y="18"/>
                  </a:cubicBezTo>
                  <a:cubicBezTo>
                    <a:pt x="64" y="18"/>
                    <a:pt x="64" y="18"/>
                    <a:pt x="64" y="18"/>
                  </a:cubicBezTo>
                  <a:cubicBezTo>
                    <a:pt x="64" y="18"/>
                    <a:pt x="64" y="18"/>
                    <a:pt x="64" y="18"/>
                  </a:cubicBezTo>
                  <a:cubicBezTo>
                    <a:pt x="63" y="19"/>
                    <a:pt x="63" y="19"/>
                    <a:pt x="63" y="19"/>
                  </a:cubicBezTo>
                  <a:cubicBezTo>
                    <a:pt x="63" y="18"/>
                    <a:pt x="63" y="18"/>
                    <a:pt x="63" y="18"/>
                  </a:cubicBezTo>
                  <a:cubicBezTo>
                    <a:pt x="63" y="18"/>
                    <a:pt x="63" y="18"/>
                    <a:pt x="62" y="18"/>
                  </a:cubicBezTo>
                  <a:cubicBezTo>
                    <a:pt x="62" y="18"/>
                    <a:pt x="62" y="18"/>
                    <a:pt x="62" y="18"/>
                  </a:cubicBezTo>
                  <a:cubicBezTo>
                    <a:pt x="61" y="19"/>
                    <a:pt x="61" y="19"/>
                    <a:pt x="61" y="19"/>
                  </a:cubicBezTo>
                  <a:cubicBezTo>
                    <a:pt x="61" y="19"/>
                    <a:pt x="61" y="19"/>
                    <a:pt x="61" y="19"/>
                  </a:cubicBezTo>
                  <a:cubicBezTo>
                    <a:pt x="61" y="20"/>
                    <a:pt x="61" y="20"/>
                    <a:pt x="61" y="20"/>
                  </a:cubicBezTo>
                  <a:cubicBezTo>
                    <a:pt x="61" y="21"/>
                    <a:pt x="61" y="21"/>
                    <a:pt x="61" y="21"/>
                  </a:cubicBezTo>
                  <a:cubicBezTo>
                    <a:pt x="61" y="21"/>
                    <a:pt x="61" y="21"/>
                    <a:pt x="61" y="21"/>
                  </a:cubicBezTo>
                  <a:cubicBezTo>
                    <a:pt x="61" y="21"/>
                    <a:pt x="60" y="21"/>
                    <a:pt x="60" y="21"/>
                  </a:cubicBezTo>
                  <a:cubicBezTo>
                    <a:pt x="60" y="21"/>
                    <a:pt x="59" y="21"/>
                    <a:pt x="59" y="21"/>
                  </a:cubicBezTo>
                  <a:cubicBezTo>
                    <a:pt x="59" y="22"/>
                    <a:pt x="59" y="22"/>
                    <a:pt x="58" y="22"/>
                  </a:cubicBezTo>
                  <a:cubicBezTo>
                    <a:pt x="58" y="22"/>
                    <a:pt x="57" y="22"/>
                    <a:pt x="57" y="22"/>
                  </a:cubicBezTo>
                  <a:cubicBezTo>
                    <a:pt x="57" y="21"/>
                    <a:pt x="57" y="21"/>
                    <a:pt x="57" y="21"/>
                  </a:cubicBezTo>
                  <a:cubicBezTo>
                    <a:pt x="56" y="21"/>
                    <a:pt x="56" y="20"/>
                    <a:pt x="56" y="20"/>
                  </a:cubicBezTo>
                  <a:cubicBezTo>
                    <a:pt x="55" y="20"/>
                    <a:pt x="55" y="20"/>
                    <a:pt x="54" y="20"/>
                  </a:cubicBezTo>
                  <a:cubicBezTo>
                    <a:pt x="53" y="19"/>
                    <a:pt x="53" y="19"/>
                    <a:pt x="53" y="19"/>
                  </a:cubicBezTo>
                  <a:cubicBezTo>
                    <a:pt x="52" y="19"/>
                    <a:pt x="52" y="20"/>
                    <a:pt x="52" y="20"/>
                  </a:cubicBezTo>
                  <a:cubicBezTo>
                    <a:pt x="51" y="21"/>
                    <a:pt x="51" y="21"/>
                    <a:pt x="51" y="22"/>
                  </a:cubicBezTo>
                  <a:cubicBezTo>
                    <a:pt x="50" y="22"/>
                    <a:pt x="50" y="22"/>
                    <a:pt x="50" y="22"/>
                  </a:cubicBezTo>
                  <a:cubicBezTo>
                    <a:pt x="50" y="22"/>
                    <a:pt x="50" y="22"/>
                    <a:pt x="50" y="22"/>
                  </a:cubicBezTo>
                  <a:cubicBezTo>
                    <a:pt x="50" y="22"/>
                    <a:pt x="49" y="22"/>
                    <a:pt x="49" y="22"/>
                  </a:cubicBezTo>
                  <a:cubicBezTo>
                    <a:pt x="48" y="22"/>
                    <a:pt x="47" y="23"/>
                    <a:pt x="46" y="23"/>
                  </a:cubicBezTo>
                  <a:cubicBezTo>
                    <a:pt x="45" y="23"/>
                    <a:pt x="45" y="24"/>
                    <a:pt x="44" y="24"/>
                  </a:cubicBezTo>
                  <a:cubicBezTo>
                    <a:pt x="43" y="24"/>
                    <a:pt x="43" y="24"/>
                    <a:pt x="43" y="24"/>
                  </a:cubicBezTo>
                  <a:cubicBezTo>
                    <a:pt x="40" y="25"/>
                    <a:pt x="40" y="25"/>
                    <a:pt x="40" y="25"/>
                  </a:cubicBezTo>
                  <a:cubicBezTo>
                    <a:pt x="40" y="25"/>
                    <a:pt x="40" y="25"/>
                    <a:pt x="40" y="25"/>
                  </a:cubicBezTo>
                  <a:cubicBezTo>
                    <a:pt x="39" y="26"/>
                    <a:pt x="39" y="26"/>
                    <a:pt x="39" y="26"/>
                  </a:cubicBezTo>
                  <a:cubicBezTo>
                    <a:pt x="39" y="26"/>
                    <a:pt x="39" y="26"/>
                    <a:pt x="38" y="26"/>
                  </a:cubicBezTo>
                  <a:cubicBezTo>
                    <a:pt x="37" y="26"/>
                    <a:pt x="37" y="26"/>
                    <a:pt x="36" y="26"/>
                  </a:cubicBezTo>
                  <a:cubicBezTo>
                    <a:pt x="36" y="27"/>
                    <a:pt x="35" y="27"/>
                    <a:pt x="35" y="27"/>
                  </a:cubicBezTo>
                  <a:cubicBezTo>
                    <a:pt x="34" y="27"/>
                    <a:pt x="34" y="27"/>
                    <a:pt x="34" y="27"/>
                  </a:cubicBezTo>
                  <a:cubicBezTo>
                    <a:pt x="33" y="27"/>
                    <a:pt x="33" y="27"/>
                    <a:pt x="33" y="27"/>
                  </a:cubicBezTo>
                  <a:cubicBezTo>
                    <a:pt x="33" y="27"/>
                    <a:pt x="32" y="28"/>
                    <a:pt x="32" y="28"/>
                  </a:cubicBezTo>
                  <a:cubicBezTo>
                    <a:pt x="32" y="28"/>
                    <a:pt x="31" y="28"/>
                    <a:pt x="31" y="28"/>
                  </a:cubicBezTo>
                  <a:cubicBezTo>
                    <a:pt x="30" y="28"/>
                    <a:pt x="30" y="28"/>
                    <a:pt x="30" y="28"/>
                  </a:cubicBezTo>
                  <a:cubicBezTo>
                    <a:pt x="30" y="28"/>
                    <a:pt x="30" y="28"/>
                    <a:pt x="29" y="28"/>
                  </a:cubicBezTo>
                  <a:cubicBezTo>
                    <a:pt x="29" y="28"/>
                    <a:pt x="28" y="28"/>
                    <a:pt x="28" y="28"/>
                  </a:cubicBezTo>
                  <a:cubicBezTo>
                    <a:pt x="27" y="28"/>
                    <a:pt x="27" y="28"/>
                    <a:pt x="26" y="28"/>
                  </a:cubicBezTo>
                  <a:cubicBezTo>
                    <a:pt x="26" y="28"/>
                    <a:pt x="26" y="27"/>
                    <a:pt x="26" y="27"/>
                  </a:cubicBezTo>
                  <a:cubicBezTo>
                    <a:pt x="25" y="24"/>
                    <a:pt x="25" y="24"/>
                    <a:pt x="25" y="24"/>
                  </a:cubicBezTo>
                  <a:cubicBezTo>
                    <a:pt x="25" y="24"/>
                    <a:pt x="25" y="24"/>
                    <a:pt x="25" y="24"/>
                  </a:cubicBezTo>
                  <a:cubicBezTo>
                    <a:pt x="24" y="24"/>
                    <a:pt x="24" y="24"/>
                    <a:pt x="24" y="24"/>
                  </a:cubicBezTo>
                  <a:cubicBezTo>
                    <a:pt x="24" y="24"/>
                    <a:pt x="24" y="24"/>
                    <a:pt x="24" y="24"/>
                  </a:cubicBezTo>
                  <a:cubicBezTo>
                    <a:pt x="23" y="24"/>
                    <a:pt x="23" y="24"/>
                    <a:pt x="23" y="24"/>
                  </a:cubicBezTo>
                  <a:cubicBezTo>
                    <a:pt x="24" y="29"/>
                    <a:pt x="24" y="29"/>
                    <a:pt x="24" y="29"/>
                  </a:cubicBezTo>
                  <a:cubicBezTo>
                    <a:pt x="24" y="29"/>
                    <a:pt x="23" y="29"/>
                    <a:pt x="23" y="29"/>
                  </a:cubicBezTo>
                  <a:cubicBezTo>
                    <a:pt x="22" y="29"/>
                    <a:pt x="21" y="29"/>
                    <a:pt x="21" y="29"/>
                  </a:cubicBezTo>
                  <a:cubicBezTo>
                    <a:pt x="21" y="29"/>
                    <a:pt x="21" y="29"/>
                    <a:pt x="21" y="29"/>
                  </a:cubicBezTo>
                  <a:cubicBezTo>
                    <a:pt x="20" y="28"/>
                    <a:pt x="20" y="28"/>
                    <a:pt x="20" y="28"/>
                  </a:cubicBezTo>
                  <a:cubicBezTo>
                    <a:pt x="20" y="30"/>
                    <a:pt x="20" y="30"/>
                    <a:pt x="20" y="30"/>
                  </a:cubicBezTo>
                  <a:cubicBezTo>
                    <a:pt x="10" y="31"/>
                    <a:pt x="10" y="31"/>
                    <a:pt x="10" y="31"/>
                  </a:cubicBezTo>
                  <a:cubicBezTo>
                    <a:pt x="9" y="32"/>
                    <a:pt x="9" y="32"/>
                    <a:pt x="9" y="32"/>
                  </a:cubicBezTo>
                  <a:cubicBezTo>
                    <a:pt x="9" y="32"/>
                    <a:pt x="9" y="32"/>
                    <a:pt x="9" y="32"/>
                  </a:cubicBezTo>
                  <a:cubicBezTo>
                    <a:pt x="8" y="32"/>
                    <a:pt x="8" y="32"/>
                    <a:pt x="8" y="32"/>
                  </a:cubicBezTo>
                  <a:cubicBezTo>
                    <a:pt x="9" y="33"/>
                    <a:pt x="9" y="33"/>
                    <a:pt x="9" y="33"/>
                  </a:cubicBezTo>
                  <a:cubicBezTo>
                    <a:pt x="9" y="34"/>
                    <a:pt x="9" y="34"/>
                    <a:pt x="9" y="34"/>
                  </a:cubicBezTo>
                  <a:cubicBezTo>
                    <a:pt x="9" y="34"/>
                    <a:pt x="9" y="34"/>
                    <a:pt x="9" y="34"/>
                  </a:cubicBezTo>
                  <a:cubicBezTo>
                    <a:pt x="9" y="34"/>
                    <a:pt x="9" y="34"/>
                    <a:pt x="9" y="34"/>
                  </a:cubicBezTo>
                  <a:cubicBezTo>
                    <a:pt x="10" y="34"/>
                    <a:pt x="10" y="34"/>
                    <a:pt x="11" y="34"/>
                  </a:cubicBezTo>
                  <a:cubicBezTo>
                    <a:pt x="11" y="34"/>
                    <a:pt x="12" y="34"/>
                    <a:pt x="12" y="34"/>
                  </a:cubicBezTo>
                  <a:cubicBezTo>
                    <a:pt x="12" y="38"/>
                    <a:pt x="12" y="38"/>
                    <a:pt x="12" y="38"/>
                  </a:cubicBezTo>
                  <a:cubicBezTo>
                    <a:pt x="12" y="38"/>
                    <a:pt x="12" y="38"/>
                    <a:pt x="12" y="38"/>
                  </a:cubicBezTo>
                  <a:cubicBezTo>
                    <a:pt x="13" y="38"/>
                    <a:pt x="13" y="38"/>
                    <a:pt x="13" y="38"/>
                  </a:cubicBezTo>
                  <a:cubicBezTo>
                    <a:pt x="13" y="38"/>
                    <a:pt x="13" y="38"/>
                    <a:pt x="13" y="38"/>
                  </a:cubicBezTo>
                  <a:cubicBezTo>
                    <a:pt x="14" y="37"/>
                    <a:pt x="14" y="37"/>
                    <a:pt x="14" y="37"/>
                  </a:cubicBezTo>
                  <a:cubicBezTo>
                    <a:pt x="14" y="37"/>
                    <a:pt x="14" y="37"/>
                    <a:pt x="14" y="37"/>
                  </a:cubicBezTo>
                  <a:cubicBezTo>
                    <a:pt x="15" y="37"/>
                    <a:pt x="15" y="37"/>
                    <a:pt x="15" y="37"/>
                  </a:cubicBezTo>
                  <a:cubicBezTo>
                    <a:pt x="15" y="37"/>
                    <a:pt x="15" y="37"/>
                    <a:pt x="15" y="37"/>
                  </a:cubicBezTo>
                  <a:cubicBezTo>
                    <a:pt x="16" y="37"/>
                    <a:pt x="16" y="37"/>
                    <a:pt x="16" y="37"/>
                  </a:cubicBezTo>
                  <a:cubicBezTo>
                    <a:pt x="16" y="37"/>
                    <a:pt x="16" y="37"/>
                    <a:pt x="16" y="37"/>
                  </a:cubicBezTo>
                  <a:cubicBezTo>
                    <a:pt x="17" y="41"/>
                    <a:pt x="17" y="41"/>
                    <a:pt x="17" y="41"/>
                  </a:cubicBezTo>
                  <a:cubicBezTo>
                    <a:pt x="17" y="41"/>
                    <a:pt x="17" y="41"/>
                    <a:pt x="17" y="41"/>
                  </a:cubicBezTo>
                  <a:cubicBezTo>
                    <a:pt x="18" y="41"/>
                    <a:pt x="18" y="41"/>
                    <a:pt x="18" y="41"/>
                  </a:cubicBezTo>
                  <a:cubicBezTo>
                    <a:pt x="18" y="42"/>
                    <a:pt x="18" y="42"/>
                    <a:pt x="18" y="42"/>
                  </a:cubicBezTo>
                  <a:cubicBezTo>
                    <a:pt x="18" y="42"/>
                    <a:pt x="18" y="42"/>
                    <a:pt x="18" y="42"/>
                  </a:cubicBezTo>
                  <a:cubicBezTo>
                    <a:pt x="18" y="42"/>
                    <a:pt x="18" y="43"/>
                    <a:pt x="18" y="44"/>
                  </a:cubicBezTo>
                  <a:cubicBezTo>
                    <a:pt x="18" y="45"/>
                    <a:pt x="18" y="45"/>
                    <a:pt x="18" y="45"/>
                  </a:cubicBezTo>
                  <a:cubicBezTo>
                    <a:pt x="18" y="46"/>
                    <a:pt x="18" y="46"/>
                    <a:pt x="18" y="46"/>
                  </a:cubicBezTo>
                  <a:cubicBezTo>
                    <a:pt x="19" y="47"/>
                    <a:pt x="19" y="47"/>
                    <a:pt x="19" y="47"/>
                  </a:cubicBezTo>
                  <a:cubicBezTo>
                    <a:pt x="19" y="47"/>
                    <a:pt x="19" y="47"/>
                    <a:pt x="19" y="47"/>
                  </a:cubicBezTo>
                  <a:cubicBezTo>
                    <a:pt x="20" y="47"/>
                    <a:pt x="20" y="47"/>
                    <a:pt x="20" y="47"/>
                  </a:cubicBezTo>
                  <a:cubicBezTo>
                    <a:pt x="20" y="48"/>
                    <a:pt x="20" y="48"/>
                    <a:pt x="20" y="48"/>
                  </a:cubicBezTo>
                  <a:cubicBezTo>
                    <a:pt x="20" y="48"/>
                    <a:pt x="20" y="48"/>
                    <a:pt x="20" y="48"/>
                  </a:cubicBezTo>
                  <a:cubicBezTo>
                    <a:pt x="20" y="48"/>
                    <a:pt x="20" y="48"/>
                    <a:pt x="19" y="49"/>
                  </a:cubicBezTo>
                  <a:cubicBezTo>
                    <a:pt x="19" y="49"/>
                    <a:pt x="18" y="50"/>
                    <a:pt x="18" y="50"/>
                  </a:cubicBezTo>
                  <a:cubicBezTo>
                    <a:pt x="19" y="53"/>
                    <a:pt x="19" y="53"/>
                    <a:pt x="19" y="53"/>
                  </a:cubicBezTo>
                  <a:cubicBezTo>
                    <a:pt x="19" y="53"/>
                    <a:pt x="19" y="53"/>
                    <a:pt x="18" y="54"/>
                  </a:cubicBezTo>
                  <a:cubicBezTo>
                    <a:pt x="18" y="55"/>
                    <a:pt x="18" y="55"/>
                    <a:pt x="18" y="55"/>
                  </a:cubicBezTo>
                  <a:cubicBezTo>
                    <a:pt x="18" y="56"/>
                    <a:pt x="18" y="56"/>
                    <a:pt x="18" y="56"/>
                  </a:cubicBezTo>
                  <a:cubicBezTo>
                    <a:pt x="18" y="57"/>
                    <a:pt x="18" y="57"/>
                    <a:pt x="18" y="57"/>
                  </a:cubicBezTo>
                  <a:cubicBezTo>
                    <a:pt x="19" y="56"/>
                    <a:pt x="19" y="56"/>
                    <a:pt x="19" y="56"/>
                  </a:cubicBezTo>
                  <a:cubicBezTo>
                    <a:pt x="19" y="56"/>
                    <a:pt x="19" y="56"/>
                    <a:pt x="20" y="57"/>
                  </a:cubicBezTo>
                  <a:cubicBezTo>
                    <a:pt x="20" y="57"/>
                    <a:pt x="20" y="58"/>
                    <a:pt x="20" y="58"/>
                  </a:cubicBezTo>
                  <a:cubicBezTo>
                    <a:pt x="21" y="58"/>
                    <a:pt x="21" y="58"/>
                    <a:pt x="21" y="58"/>
                  </a:cubicBezTo>
                  <a:cubicBezTo>
                    <a:pt x="22" y="58"/>
                    <a:pt x="22" y="58"/>
                    <a:pt x="22" y="58"/>
                  </a:cubicBezTo>
                  <a:cubicBezTo>
                    <a:pt x="22" y="58"/>
                    <a:pt x="23" y="58"/>
                    <a:pt x="23" y="57"/>
                  </a:cubicBezTo>
                  <a:cubicBezTo>
                    <a:pt x="24" y="57"/>
                    <a:pt x="25" y="57"/>
                    <a:pt x="25" y="57"/>
                  </a:cubicBezTo>
                  <a:cubicBezTo>
                    <a:pt x="25" y="56"/>
                    <a:pt x="25" y="56"/>
                    <a:pt x="25" y="56"/>
                  </a:cubicBezTo>
                  <a:cubicBezTo>
                    <a:pt x="25" y="56"/>
                    <a:pt x="25" y="56"/>
                    <a:pt x="25" y="56"/>
                  </a:cubicBezTo>
                  <a:cubicBezTo>
                    <a:pt x="26" y="56"/>
                    <a:pt x="26" y="55"/>
                    <a:pt x="26" y="55"/>
                  </a:cubicBezTo>
                  <a:cubicBezTo>
                    <a:pt x="26" y="54"/>
                    <a:pt x="26" y="54"/>
                    <a:pt x="26" y="54"/>
                  </a:cubicBezTo>
                  <a:cubicBezTo>
                    <a:pt x="26" y="55"/>
                    <a:pt x="26" y="55"/>
                    <a:pt x="26" y="55"/>
                  </a:cubicBezTo>
                  <a:cubicBezTo>
                    <a:pt x="27" y="55"/>
                    <a:pt x="27" y="55"/>
                    <a:pt x="27" y="55"/>
                  </a:cubicBezTo>
                  <a:cubicBezTo>
                    <a:pt x="29" y="55"/>
                    <a:pt x="29" y="55"/>
                    <a:pt x="29" y="55"/>
                  </a:cubicBezTo>
                  <a:cubicBezTo>
                    <a:pt x="30" y="55"/>
                    <a:pt x="30" y="55"/>
                    <a:pt x="30" y="55"/>
                  </a:cubicBezTo>
                  <a:cubicBezTo>
                    <a:pt x="30" y="55"/>
                    <a:pt x="30" y="55"/>
                    <a:pt x="30" y="55"/>
                  </a:cubicBezTo>
                  <a:cubicBezTo>
                    <a:pt x="30" y="55"/>
                    <a:pt x="30" y="55"/>
                    <a:pt x="30" y="55"/>
                  </a:cubicBezTo>
                  <a:cubicBezTo>
                    <a:pt x="31" y="55"/>
                    <a:pt x="31" y="55"/>
                    <a:pt x="31" y="55"/>
                  </a:cubicBezTo>
                  <a:cubicBezTo>
                    <a:pt x="31" y="55"/>
                    <a:pt x="31" y="55"/>
                    <a:pt x="31" y="55"/>
                  </a:cubicBezTo>
                  <a:cubicBezTo>
                    <a:pt x="31" y="55"/>
                    <a:pt x="31" y="55"/>
                    <a:pt x="31" y="55"/>
                  </a:cubicBezTo>
                  <a:cubicBezTo>
                    <a:pt x="32" y="55"/>
                    <a:pt x="32" y="55"/>
                    <a:pt x="32" y="54"/>
                  </a:cubicBezTo>
                  <a:cubicBezTo>
                    <a:pt x="32" y="54"/>
                    <a:pt x="33" y="53"/>
                    <a:pt x="33" y="53"/>
                  </a:cubicBezTo>
                  <a:cubicBezTo>
                    <a:pt x="33" y="53"/>
                    <a:pt x="33" y="53"/>
                    <a:pt x="33" y="53"/>
                  </a:cubicBezTo>
                  <a:cubicBezTo>
                    <a:pt x="33" y="53"/>
                    <a:pt x="33" y="53"/>
                    <a:pt x="33" y="53"/>
                  </a:cubicBezTo>
                  <a:cubicBezTo>
                    <a:pt x="34" y="53"/>
                    <a:pt x="34" y="53"/>
                    <a:pt x="35" y="54"/>
                  </a:cubicBezTo>
                  <a:cubicBezTo>
                    <a:pt x="35" y="54"/>
                    <a:pt x="36" y="54"/>
                    <a:pt x="36" y="54"/>
                  </a:cubicBezTo>
                  <a:cubicBezTo>
                    <a:pt x="36" y="54"/>
                    <a:pt x="36" y="54"/>
                    <a:pt x="37" y="54"/>
                  </a:cubicBezTo>
                  <a:cubicBezTo>
                    <a:pt x="37" y="54"/>
                    <a:pt x="37" y="54"/>
                    <a:pt x="37" y="54"/>
                  </a:cubicBezTo>
                  <a:cubicBezTo>
                    <a:pt x="38" y="55"/>
                    <a:pt x="38" y="55"/>
                    <a:pt x="38" y="55"/>
                  </a:cubicBezTo>
                  <a:cubicBezTo>
                    <a:pt x="38" y="55"/>
                    <a:pt x="38" y="55"/>
                    <a:pt x="38" y="55"/>
                  </a:cubicBezTo>
                  <a:cubicBezTo>
                    <a:pt x="45" y="55"/>
                    <a:pt x="45" y="55"/>
                    <a:pt x="45" y="55"/>
                  </a:cubicBezTo>
                  <a:cubicBezTo>
                    <a:pt x="45" y="55"/>
                    <a:pt x="45" y="54"/>
                    <a:pt x="45" y="54"/>
                  </a:cubicBezTo>
                  <a:cubicBezTo>
                    <a:pt x="45" y="53"/>
                    <a:pt x="45" y="53"/>
                    <a:pt x="45" y="53"/>
                  </a:cubicBezTo>
                  <a:cubicBezTo>
                    <a:pt x="45" y="50"/>
                    <a:pt x="45" y="50"/>
                    <a:pt x="45" y="50"/>
                  </a:cubicBezTo>
                  <a:cubicBezTo>
                    <a:pt x="45" y="50"/>
                    <a:pt x="45" y="50"/>
                    <a:pt x="45" y="50"/>
                  </a:cubicBezTo>
                  <a:cubicBezTo>
                    <a:pt x="45" y="51"/>
                    <a:pt x="45" y="51"/>
                    <a:pt x="45" y="51"/>
                  </a:cubicBezTo>
                  <a:cubicBezTo>
                    <a:pt x="46" y="51"/>
                    <a:pt x="46" y="51"/>
                    <a:pt x="47" y="51"/>
                  </a:cubicBezTo>
                  <a:cubicBezTo>
                    <a:pt x="47" y="52"/>
                    <a:pt x="48" y="52"/>
                    <a:pt x="48" y="52"/>
                  </a:cubicBezTo>
                  <a:cubicBezTo>
                    <a:pt x="48" y="52"/>
                    <a:pt x="48" y="52"/>
                    <a:pt x="48" y="52"/>
                  </a:cubicBezTo>
                  <a:cubicBezTo>
                    <a:pt x="49" y="52"/>
                    <a:pt x="49" y="52"/>
                    <a:pt x="49" y="52"/>
                  </a:cubicBezTo>
                  <a:cubicBezTo>
                    <a:pt x="49" y="53"/>
                    <a:pt x="49" y="53"/>
                    <a:pt x="49" y="54"/>
                  </a:cubicBezTo>
                  <a:cubicBezTo>
                    <a:pt x="50" y="54"/>
                    <a:pt x="50" y="55"/>
                    <a:pt x="50" y="55"/>
                  </a:cubicBezTo>
                  <a:cubicBezTo>
                    <a:pt x="50" y="55"/>
                    <a:pt x="50" y="55"/>
                    <a:pt x="51" y="55"/>
                  </a:cubicBezTo>
                  <a:cubicBezTo>
                    <a:pt x="51" y="55"/>
                    <a:pt x="51" y="55"/>
                    <a:pt x="51" y="55"/>
                  </a:cubicBezTo>
                  <a:cubicBezTo>
                    <a:pt x="51" y="56"/>
                    <a:pt x="51" y="56"/>
                    <a:pt x="51" y="56"/>
                  </a:cubicBezTo>
                  <a:cubicBezTo>
                    <a:pt x="52" y="56"/>
                    <a:pt x="52" y="56"/>
                    <a:pt x="52" y="56"/>
                  </a:cubicBezTo>
                  <a:cubicBezTo>
                    <a:pt x="51" y="56"/>
                    <a:pt x="51" y="56"/>
                    <a:pt x="51" y="56"/>
                  </a:cubicBezTo>
                  <a:cubicBezTo>
                    <a:pt x="51" y="57"/>
                    <a:pt x="51" y="57"/>
                    <a:pt x="51" y="57"/>
                  </a:cubicBezTo>
                  <a:cubicBezTo>
                    <a:pt x="51" y="57"/>
                    <a:pt x="51" y="57"/>
                    <a:pt x="51" y="58"/>
                  </a:cubicBezTo>
                  <a:cubicBezTo>
                    <a:pt x="51" y="58"/>
                    <a:pt x="50" y="58"/>
                    <a:pt x="50" y="58"/>
                  </a:cubicBezTo>
                  <a:cubicBezTo>
                    <a:pt x="50" y="58"/>
                    <a:pt x="50" y="58"/>
                    <a:pt x="50" y="58"/>
                  </a:cubicBezTo>
                  <a:cubicBezTo>
                    <a:pt x="49" y="58"/>
                    <a:pt x="49" y="58"/>
                    <a:pt x="49" y="58"/>
                  </a:cubicBezTo>
                  <a:cubicBezTo>
                    <a:pt x="49" y="58"/>
                    <a:pt x="49" y="59"/>
                    <a:pt x="49" y="59"/>
                  </a:cubicBezTo>
                  <a:cubicBezTo>
                    <a:pt x="49" y="60"/>
                    <a:pt x="49" y="60"/>
                    <a:pt x="49" y="60"/>
                  </a:cubicBezTo>
                  <a:cubicBezTo>
                    <a:pt x="49" y="60"/>
                    <a:pt x="49" y="61"/>
                    <a:pt x="50" y="61"/>
                  </a:cubicBezTo>
                  <a:cubicBezTo>
                    <a:pt x="50" y="61"/>
                    <a:pt x="51" y="61"/>
                    <a:pt x="51" y="61"/>
                  </a:cubicBezTo>
                  <a:cubicBezTo>
                    <a:pt x="50" y="62"/>
                    <a:pt x="50" y="62"/>
                    <a:pt x="50" y="62"/>
                  </a:cubicBezTo>
                  <a:cubicBezTo>
                    <a:pt x="49" y="62"/>
                    <a:pt x="49" y="62"/>
                    <a:pt x="49" y="62"/>
                  </a:cubicBezTo>
                  <a:cubicBezTo>
                    <a:pt x="49" y="63"/>
                    <a:pt x="49" y="63"/>
                    <a:pt x="48" y="63"/>
                  </a:cubicBezTo>
                  <a:cubicBezTo>
                    <a:pt x="48" y="63"/>
                    <a:pt x="47" y="63"/>
                    <a:pt x="47" y="63"/>
                  </a:cubicBezTo>
                  <a:cubicBezTo>
                    <a:pt x="46" y="63"/>
                    <a:pt x="46" y="63"/>
                    <a:pt x="46" y="63"/>
                  </a:cubicBezTo>
                  <a:cubicBezTo>
                    <a:pt x="46" y="64"/>
                    <a:pt x="46" y="64"/>
                    <a:pt x="46" y="64"/>
                  </a:cubicBezTo>
                  <a:cubicBezTo>
                    <a:pt x="43" y="64"/>
                    <a:pt x="43" y="64"/>
                    <a:pt x="43" y="64"/>
                  </a:cubicBezTo>
                  <a:cubicBezTo>
                    <a:pt x="42" y="64"/>
                    <a:pt x="42" y="64"/>
                    <a:pt x="41" y="65"/>
                  </a:cubicBezTo>
                  <a:cubicBezTo>
                    <a:pt x="41" y="65"/>
                    <a:pt x="40" y="65"/>
                    <a:pt x="40" y="65"/>
                  </a:cubicBezTo>
                  <a:cubicBezTo>
                    <a:pt x="40" y="65"/>
                    <a:pt x="39" y="66"/>
                    <a:pt x="38" y="66"/>
                  </a:cubicBezTo>
                  <a:cubicBezTo>
                    <a:pt x="38" y="66"/>
                    <a:pt x="37" y="67"/>
                    <a:pt x="36" y="67"/>
                  </a:cubicBezTo>
                  <a:cubicBezTo>
                    <a:pt x="35" y="68"/>
                    <a:pt x="35" y="68"/>
                    <a:pt x="34" y="69"/>
                  </a:cubicBezTo>
                  <a:cubicBezTo>
                    <a:pt x="33" y="69"/>
                    <a:pt x="33" y="69"/>
                    <a:pt x="33" y="69"/>
                  </a:cubicBezTo>
                  <a:cubicBezTo>
                    <a:pt x="33" y="69"/>
                    <a:pt x="32" y="70"/>
                    <a:pt x="31" y="70"/>
                  </a:cubicBezTo>
                  <a:cubicBezTo>
                    <a:pt x="30" y="70"/>
                    <a:pt x="30" y="70"/>
                    <a:pt x="30" y="70"/>
                  </a:cubicBezTo>
                  <a:cubicBezTo>
                    <a:pt x="29" y="71"/>
                    <a:pt x="28" y="71"/>
                    <a:pt x="27" y="72"/>
                  </a:cubicBezTo>
                  <a:cubicBezTo>
                    <a:pt x="26" y="72"/>
                    <a:pt x="26" y="72"/>
                    <a:pt x="26" y="73"/>
                  </a:cubicBezTo>
                  <a:cubicBezTo>
                    <a:pt x="25" y="73"/>
                    <a:pt x="25" y="73"/>
                    <a:pt x="25" y="74"/>
                  </a:cubicBezTo>
                  <a:cubicBezTo>
                    <a:pt x="25" y="74"/>
                    <a:pt x="25" y="74"/>
                    <a:pt x="25" y="74"/>
                  </a:cubicBezTo>
                  <a:cubicBezTo>
                    <a:pt x="25" y="75"/>
                    <a:pt x="25" y="75"/>
                    <a:pt x="24" y="76"/>
                  </a:cubicBezTo>
                  <a:cubicBezTo>
                    <a:pt x="25" y="76"/>
                    <a:pt x="24" y="76"/>
                    <a:pt x="24" y="77"/>
                  </a:cubicBezTo>
                  <a:cubicBezTo>
                    <a:pt x="24" y="78"/>
                    <a:pt x="24" y="79"/>
                    <a:pt x="24" y="79"/>
                  </a:cubicBezTo>
                  <a:cubicBezTo>
                    <a:pt x="24" y="79"/>
                    <a:pt x="24" y="79"/>
                    <a:pt x="24" y="79"/>
                  </a:cubicBezTo>
                  <a:cubicBezTo>
                    <a:pt x="23" y="80"/>
                    <a:pt x="23" y="80"/>
                    <a:pt x="23" y="80"/>
                  </a:cubicBezTo>
                  <a:cubicBezTo>
                    <a:pt x="23" y="81"/>
                    <a:pt x="23" y="81"/>
                    <a:pt x="23" y="81"/>
                  </a:cubicBezTo>
                  <a:cubicBezTo>
                    <a:pt x="24" y="82"/>
                    <a:pt x="24" y="82"/>
                    <a:pt x="24" y="82"/>
                  </a:cubicBezTo>
                  <a:cubicBezTo>
                    <a:pt x="24" y="82"/>
                    <a:pt x="24" y="82"/>
                    <a:pt x="24" y="83"/>
                  </a:cubicBezTo>
                  <a:cubicBezTo>
                    <a:pt x="24" y="83"/>
                    <a:pt x="24" y="83"/>
                    <a:pt x="24" y="83"/>
                  </a:cubicBezTo>
                  <a:cubicBezTo>
                    <a:pt x="24" y="83"/>
                    <a:pt x="24" y="83"/>
                    <a:pt x="25" y="84"/>
                  </a:cubicBezTo>
                  <a:cubicBezTo>
                    <a:pt x="25" y="84"/>
                    <a:pt x="25" y="84"/>
                    <a:pt x="26" y="84"/>
                  </a:cubicBezTo>
                  <a:cubicBezTo>
                    <a:pt x="28" y="86"/>
                    <a:pt x="28" y="86"/>
                    <a:pt x="28" y="86"/>
                  </a:cubicBezTo>
                  <a:cubicBezTo>
                    <a:pt x="29" y="86"/>
                    <a:pt x="29" y="86"/>
                    <a:pt x="29" y="86"/>
                  </a:cubicBezTo>
                  <a:cubicBezTo>
                    <a:pt x="29" y="86"/>
                    <a:pt x="29" y="86"/>
                    <a:pt x="29" y="86"/>
                  </a:cubicBezTo>
                  <a:cubicBezTo>
                    <a:pt x="29" y="86"/>
                    <a:pt x="29" y="86"/>
                    <a:pt x="29" y="86"/>
                  </a:cubicBezTo>
                  <a:cubicBezTo>
                    <a:pt x="30" y="85"/>
                    <a:pt x="30" y="85"/>
                    <a:pt x="30" y="85"/>
                  </a:cubicBezTo>
                  <a:cubicBezTo>
                    <a:pt x="30" y="85"/>
                    <a:pt x="30" y="85"/>
                    <a:pt x="30" y="85"/>
                  </a:cubicBezTo>
                  <a:cubicBezTo>
                    <a:pt x="31" y="85"/>
                    <a:pt x="31" y="85"/>
                    <a:pt x="31" y="85"/>
                  </a:cubicBezTo>
                  <a:cubicBezTo>
                    <a:pt x="31" y="85"/>
                    <a:pt x="31" y="85"/>
                    <a:pt x="31" y="85"/>
                  </a:cubicBezTo>
                  <a:cubicBezTo>
                    <a:pt x="31" y="85"/>
                    <a:pt x="31" y="85"/>
                    <a:pt x="32" y="85"/>
                  </a:cubicBezTo>
                  <a:cubicBezTo>
                    <a:pt x="33" y="85"/>
                    <a:pt x="33" y="86"/>
                    <a:pt x="34" y="86"/>
                  </a:cubicBezTo>
                  <a:cubicBezTo>
                    <a:pt x="34" y="86"/>
                    <a:pt x="35" y="86"/>
                    <a:pt x="36" y="87"/>
                  </a:cubicBezTo>
                  <a:cubicBezTo>
                    <a:pt x="36" y="87"/>
                    <a:pt x="37" y="87"/>
                    <a:pt x="37" y="87"/>
                  </a:cubicBezTo>
                  <a:cubicBezTo>
                    <a:pt x="37" y="87"/>
                    <a:pt x="37" y="87"/>
                    <a:pt x="38" y="87"/>
                  </a:cubicBezTo>
                  <a:cubicBezTo>
                    <a:pt x="38" y="87"/>
                    <a:pt x="38" y="88"/>
                    <a:pt x="38" y="88"/>
                  </a:cubicBezTo>
                  <a:cubicBezTo>
                    <a:pt x="38" y="88"/>
                    <a:pt x="39" y="88"/>
                    <a:pt x="39" y="89"/>
                  </a:cubicBezTo>
                  <a:cubicBezTo>
                    <a:pt x="39" y="89"/>
                    <a:pt x="39" y="90"/>
                    <a:pt x="39" y="90"/>
                  </a:cubicBezTo>
                  <a:cubicBezTo>
                    <a:pt x="39" y="90"/>
                    <a:pt x="40" y="89"/>
                    <a:pt x="40" y="89"/>
                  </a:cubicBezTo>
                  <a:cubicBezTo>
                    <a:pt x="40" y="88"/>
                    <a:pt x="40" y="88"/>
                    <a:pt x="40" y="88"/>
                  </a:cubicBezTo>
                  <a:cubicBezTo>
                    <a:pt x="41" y="88"/>
                    <a:pt x="41" y="88"/>
                    <a:pt x="42" y="88"/>
                  </a:cubicBezTo>
                  <a:cubicBezTo>
                    <a:pt x="43" y="88"/>
                    <a:pt x="43" y="88"/>
                    <a:pt x="43" y="88"/>
                  </a:cubicBezTo>
                  <a:cubicBezTo>
                    <a:pt x="44" y="87"/>
                    <a:pt x="44" y="87"/>
                    <a:pt x="44" y="87"/>
                  </a:cubicBezTo>
                  <a:cubicBezTo>
                    <a:pt x="43" y="86"/>
                    <a:pt x="43" y="86"/>
                    <a:pt x="43" y="86"/>
                  </a:cubicBezTo>
                  <a:cubicBezTo>
                    <a:pt x="42" y="86"/>
                    <a:pt x="42" y="86"/>
                    <a:pt x="41" y="86"/>
                  </a:cubicBezTo>
                  <a:cubicBezTo>
                    <a:pt x="41" y="85"/>
                    <a:pt x="40" y="85"/>
                    <a:pt x="40" y="85"/>
                  </a:cubicBezTo>
                  <a:cubicBezTo>
                    <a:pt x="41" y="85"/>
                    <a:pt x="41" y="85"/>
                    <a:pt x="41" y="85"/>
                  </a:cubicBezTo>
                  <a:cubicBezTo>
                    <a:pt x="42" y="84"/>
                    <a:pt x="42" y="84"/>
                    <a:pt x="42" y="84"/>
                  </a:cubicBezTo>
                  <a:cubicBezTo>
                    <a:pt x="42" y="84"/>
                    <a:pt x="42" y="84"/>
                    <a:pt x="42" y="84"/>
                  </a:cubicBezTo>
                  <a:cubicBezTo>
                    <a:pt x="43" y="85"/>
                    <a:pt x="43" y="85"/>
                    <a:pt x="43" y="85"/>
                  </a:cubicBezTo>
                  <a:cubicBezTo>
                    <a:pt x="44" y="85"/>
                    <a:pt x="44" y="85"/>
                    <a:pt x="44" y="85"/>
                  </a:cubicBezTo>
                  <a:cubicBezTo>
                    <a:pt x="44" y="85"/>
                    <a:pt x="44" y="85"/>
                    <a:pt x="44" y="85"/>
                  </a:cubicBezTo>
                  <a:cubicBezTo>
                    <a:pt x="44" y="85"/>
                    <a:pt x="44" y="84"/>
                    <a:pt x="45" y="84"/>
                  </a:cubicBezTo>
                  <a:cubicBezTo>
                    <a:pt x="45" y="84"/>
                    <a:pt x="46" y="84"/>
                    <a:pt x="46" y="83"/>
                  </a:cubicBezTo>
                  <a:cubicBezTo>
                    <a:pt x="46" y="86"/>
                    <a:pt x="46" y="86"/>
                    <a:pt x="46" y="86"/>
                  </a:cubicBezTo>
                  <a:cubicBezTo>
                    <a:pt x="47" y="86"/>
                    <a:pt x="47" y="86"/>
                    <a:pt x="47" y="86"/>
                  </a:cubicBezTo>
                  <a:cubicBezTo>
                    <a:pt x="47" y="87"/>
                    <a:pt x="47" y="87"/>
                    <a:pt x="47" y="87"/>
                  </a:cubicBezTo>
                  <a:cubicBezTo>
                    <a:pt x="47" y="86"/>
                    <a:pt x="48" y="86"/>
                    <a:pt x="48" y="86"/>
                  </a:cubicBezTo>
                  <a:cubicBezTo>
                    <a:pt x="48" y="85"/>
                    <a:pt x="48" y="85"/>
                    <a:pt x="49" y="85"/>
                  </a:cubicBezTo>
                  <a:cubicBezTo>
                    <a:pt x="49" y="85"/>
                    <a:pt x="49" y="85"/>
                    <a:pt x="49" y="85"/>
                  </a:cubicBezTo>
                  <a:cubicBezTo>
                    <a:pt x="50" y="85"/>
                    <a:pt x="50" y="85"/>
                    <a:pt x="50" y="85"/>
                  </a:cubicBezTo>
                  <a:cubicBezTo>
                    <a:pt x="51" y="85"/>
                    <a:pt x="51" y="85"/>
                    <a:pt x="51" y="85"/>
                  </a:cubicBezTo>
                  <a:cubicBezTo>
                    <a:pt x="51" y="85"/>
                    <a:pt x="51" y="85"/>
                    <a:pt x="51" y="85"/>
                  </a:cubicBezTo>
                  <a:cubicBezTo>
                    <a:pt x="51" y="86"/>
                    <a:pt x="51" y="86"/>
                    <a:pt x="51" y="86"/>
                  </a:cubicBezTo>
                  <a:cubicBezTo>
                    <a:pt x="50" y="86"/>
                    <a:pt x="50" y="86"/>
                    <a:pt x="50" y="86"/>
                  </a:cubicBezTo>
                  <a:cubicBezTo>
                    <a:pt x="50" y="86"/>
                    <a:pt x="50" y="86"/>
                    <a:pt x="50" y="87"/>
                  </a:cubicBezTo>
                  <a:cubicBezTo>
                    <a:pt x="50" y="87"/>
                    <a:pt x="50" y="87"/>
                    <a:pt x="50" y="88"/>
                  </a:cubicBezTo>
                  <a:cubicBezTo>
                    <a:pt x="50" y="89"/>
                    <a:pt x="50" y="89"/>
                    <a:pt x="50" y="89"/>
                  </a:cubicBezTo>
                  <a:cubicBezTo>
                    <a:pt x="50" y="89"/>
                    <a:pt x="50" y="89"/>
                    <a:pt x="50" y="89"/>
                  </a:cubicBezTo>
                  <a:cubicBezTo>
                    <a:pt x="51" y="90"/>
                    <a:pt x="51" y="90"/>
                    <a:pt x="51" y="90"/>
                  </a:cubicBezTo>
                  <a:cubicBezTo>
                    <a:pt x="51" y="90"/>
                    <a:pt x="51" y="90"/>
                    <a:pt x="51" y="90"/>
                  </a:cubicBezTo>
                  <a:cubicBezTo>
                    <a:pt x="52" y="90"/>
                    <a:pt x="52" y="90"/>
                    <a:pt x="52" y="90"/>
                  </a:cubicBezTo>
                  <a:cubicBezTo>
                    <a:pt x="52" y="89"/>
                    <a:pt x="52" y="89"/>
                    <a:pt x="52" y="89"/>
                  </a:cubicBezTo>
                  <a:cubicBezTo>
                    <a:pt x="52" y="89"/>
                    <a:pt x="52" y="89"/>
                    <a:pt x="52" y="89"/>
                  </a:cubicBezTo>
                  <a:cubicBezTo>
                    <a:pt x="52" y="89"/>
                    <a:pt x="52" y="88"/>
                    <a:pt x="52" y="87"/>
                  </a:cubicBezTo>
                  <a:cubicBezTo>
                    <a:pt x="52" y="86"/>
                    <a:pt x="52" y="86"/>
                    <a:pt x="52" y="86"/>
                  </a:cubicBezTo>
                  <a:cubicBezTo>
                    <a:pt x="53" y="86"/>
                    <a:pt x="53" y="85"/>
                    <a:pt x="53" y="85"/>
                  </a:cubicBezTo>
                  <a:cubicBezTo>
                    <a:pt x="54" y="85"/>
                    <a:pt x="54" y="85"/>
                    <a:pt x="54" y="85"/>
                  </a:cubicBezTo>
                  <a:cubicBezTo>
                    <a:pt x="54" y="85"/>
                    <a:pt x="54" y="84"/>
                    <a:pt x="54" y="83"/>
                  </a:cubicBezTo>
                  <a:cubicBezTo>
                    <a:pt x="54" y="83"/>
                    <a:pt x="54" y="82"/>
                    <a:pt x="54" y="82"/>
                  </a:cubicBezTo>
                  <a:cubicBezTo>
                    <a:pt x="61" y="81"/>
                    <a:pt x="61" y="81"/>
                    <a:pt x="61" y="81"/>
                  </a:cubicBezTo>
                  <a:cubicBezTo>
                    <a:pt x="62" y="79"/>
                    <a:pt x="62" y="79"/>
                    <a:pt x="62" y="79"/>
                  </a:cubicBezTo>
                  <a:cubicBezTo>
                    <a:pt x="69" y="78"/>
                    <a:pt x="69" y="78"/>
                    <a:pt x="69" y="78"/>
                  </a:cubicBezTo>
                  <a:cubicBezTo>
                    <a:pt x="69" y="78"/>
                    <a:pt x="69" y="79"/>
                    <a:pt x="69" y="79"/>
                  </a:cubicBezTo>
                  <a:cubicBezTo>
                    <a:pt x="69" y="80"/>
                    <a:pt x="69" y="80"/>
                    <a:pt x="69" y="80"/>
                  </a:cubicBezTo>
                  <a:cubicBezTo>
                    <a:pt x="70" y="80"/>
                    <a:pt x="70" y="81"/>
                    <a:pt x="71" y="81"/>
                  </a:cubicBezTo>
                  <a:cubicBezTo>
                    <a:pt x="71" y="81"/>
                    <a:pt x="72" y="81"/>
                    <a:pt x="72" y="82"/>
                  </a:cubicBezTo>
                  <a:cubicBezTo>
                    <a:pt x="73" y="81"/>
                    <a:pt x="73" y="81"/>
                    <a:pt x="73" y="81"/>
                  </a:cubicBezTo>
                  <a:cubicBezTo>
                    <a:pt x="74" y="82"/>
                    <a:pt x="74" y="82"/>
                    <a:pt x="74" y="82"/>
                  </a:cubicBezTo>
                  <a:cubicBezTo>
                    <a:pt x="74" y="82"/>
                    <a:pt x="74" y="82"/>
                    <a:pt x="74" y="82"/>
                  </a:cubicBezTo>
                  <a:cubicBezTo>
                    <a:pt x="74" y="82"/>
                    <a:pt x="74" y="82"/>
                    <a:pt x="74" y="83"/>
                  </a:cubicBezTo>
                  <a:cubicBezTo>
                    <a:pt x="74" y="83"/>
                    <a:pt x="74" y="84"/>
                    <a:pt x="74" y="84"/>
                  </a:cubicBezTo>
                  <a:cubicBezTo>
                    <a:pt x="75" y="84"/>
                    <a:pt x="75" y="84"/>
                    <a:pt x="76" y="84"/>
                  </a:cubicBezTo>
                  <a:cubicBezTo>
                    <a:pt x="76" y="84"/>
                    <a:pt x="77" y="84"/>
                    <a:pt x="77" y="84"/>
                  </a:cubicBezTo>
                  <a:cubicBezTo>
                    <a:pt x="77" y="84"/>
                    <a:pt x="77" y="85"/>
                    <a:pt x="77" y="85"/>
                  </a:cubicBezTo>
                  <a:cubicBezTo>
                    <a:pt x="78" y="86"/>
                    <a:pt x="78" y="87"/>
                    <a:pt x="78" y="87"/>
                  </a:cubicBezTo>
                  <a:cubicBezTo>
                    <a:pt x="78" y="87"/>
                    <a:pt x="78" y="87"/>
                    <a:pt x="79" y="88"/>
                  </a:cubicBezTo>
                  <a:cubicBezTo>
                    <a:pt x="79" y="88"/>
                    <a:pt x="79" y="88"/>
                    <a:pt x="80" y="88"/>
                  </a:cubicBezTo>
                  <a:cubicBezTo>
                    <a:pt x="80" y="87"/>
                    <a:pt x="80" y="87"/>
                    <a:pt x="80" y="87"/>
                  </a:cubicBezTo>
                  <a:cubicBezTo>
                    <a:pt x="80" y="87"/>
                    <a:pt x="80" y="87"/>
                    <a:pt x="79" y="86"/>
                  </a:cubicBezTo>
                  <a:cubicBezTo>
                    <a:pt x="79" y="86"/>
                    <a:pt x="79" y="85"/>
                    <a:pt x="78" y="85"/>
                  </a:cubicBezTo>
                  <a:cubicBezTo>
                    <a:pt x="78" y="85"/>
                    <a:pt x="78" y="85"/>
                    <a:pt x="78" y="85"/>
                  </a:cubicBezTo>
                  <a:cubicBezTo>
                    <a:pt x="78" y="85"/>
                    <a:pt x="78" y="85"/>
                    <a:pt x="78" y="85"/>
                  </a:cubicBezTo>
                  <a:cubicBezTo>
                    <a:pt x="78" y="84"/>
                    <a:pt x="78" y="83"/>
                    <a:pt x="79" y="82"/>
                  </a:cubicBezTo>
                  <a:cubicBezTo>
                    <a:pt x="79" y="81"/>
                    <a:pt x="79" y="81"/>
                    <a:pt x="79" y="81"/>
                  </a:cubicBezTo>
                  <a:cubicBezTo>
                    <a:pt x="79" y="80"/>
                    <a:pt x="79" y="80"/>
                    <a:pt x="79" y="80"/>
                  </a:cubicBezTo>
                  <a:cubicBezTo>
                    <a:pt x="80" y="79"/>
                    <a:pt x="80" y="79"/>
                    <a:pt x="80" y="79"/>
                  </a:cubicBezTo>
                  <a:cubicBezTo>
                    <a:pt x="80" y="79"/>
                    <a:pt x="80" y="79"/>
                    <a:pt x="80" y="79"/>
                  </a:cubicBezTo>
                  <a:cubicBezTo>
                    <a:pt x="81" y="78"/>
                    <a:pt x="81" y="78"/>
                    <a:pt x="81" y="78"/>
                  </a:cubicBezTo>
                  <a:cubicBezTo>
                    <a:pt x="81" y="78"/>
                    <a:pt x="81" y="79"/>
                    <a:pt x="81" y="79"/>
                  </a:cubicBezTo>
                  <a:cubicBezTo>
                    <a:pt x="82" y="80"/>
                    <a:pt x="82" y="80"/>
                    <a:pt x="82" y="80"/>
                  </a:cubicBezTo>
                  <a:cubicBezTo>
                    <a:pt x="82" y="81"/>
                    <a:pt x="82" y="81"/>
                    <a:pt x="82" y="81"/>
                  </a:cubicBezTo>
                  <a:cubicBezTo>
                    <a:pt x="82" y="81"/>
                    <a:pt x="82" y="81"/>
                    <a:pt x="82" y="81"/>
                  </a:cubicBezTo>
                  <a:cubicBezTo>
                    <a:pt x="83" y="81"/>
                    <a:pt x="83" y="81"/>
                    <a:pt x="83" y="81"/>
                  </a:cubicBezTo>
                  <a:cubicBezTo>
                    <a:pt x="83" y="81"/>
                    <a:pt x="83" y="81"/>
                    <a:pt x="83" y="81"/>
                  </a:cubicBezTo>
                  <a:cubicBezTo>
                    <a:pt x="84" y="80"/>
                    <a:pt x="84" y="80"/>
                    <a:pt x="84" y="79"/>
                  </a:cubicBezTo>
                  <a:cubicBezTo>
                    <a:pt x="85" y="78"/>
                    <a:pt x="85" y="77"/>
                    <a:pt x="85" y="77"/>
                  </a:cubicBezTo>
                  <a:cubicBezTo>
                    <a:pt x="86" y="76"/>
                    <a:pt x="86" y="76"/>
                    <a:pt x="86" y="76"/>
                  </a:cubicBezTo>
                  <a:cubicBezTo>
                    <a:pt x="86" y="76"/>
                    <a:pt x="86" y="77"/>
                    <a:pt x="86" y="79"/>
                  </a:cubicBezTo>
                  <a:cubicBezTo>
                    <a:pt x="87" y="84"/>
                    <a:pt x="87" y="84"/>
                    <a:pt x="87" y="84"/>
                  </a:cubicBezTo>
                  <a:cubicBezTo>
                    <a:pt x="87" y="83"/>
                    <a:pt x="88" y="82"/>
                    <a:pt x="88" y="82"/>
                  </a:cubicBezTo>
                  <a:cubicBezTo>
                    <a:pt x="89" y="82"/>
                    <a:pt x="89" y="83"/>
                    <a:pt x="89" y="83"/>
                  </a:cubicBezTo>
                  <a:cubicBezTo>
                    <a:pt x="89" y="84"/>
                    <a:pt x="89" y="85"/>
                    <a:pt x="89" y="85"/>
                  </a:cubicBezTo>
                  <a:cubicBezTo>
                    <a:pt x="88" y="86"/>
                    <a:pt x="88" y="87"/>
                    <a:pt x="87" y="88"/>
                  </a:cubicBezTo>
                  <a:cubicBezTo>
                    <a:pt x="87" y="88"/>
                    <a:pt x="87" y="89"/>
                    <a:pt x="87" y="89"/>
                  </a:cubicBezTo>
                  <a:cubicBezTo>
                    <a:pt x="87" y="90"/>
                    <a:pt x="87" y="91"/>
                    <a:pt x="87" y="91"/>
                  </a:cubicBezTo>
                  <a:cubicBezTo>
                    <a:pt x="87" y="91"/>
                    <a:pt x="87" y="91"/>
                    <a:pt x="86" y="92"/>
                  </a:cubicBezTo>
                  <a:cubicBezTo>
                    <a:pt x="86" y="92"/>
                    <a:pt x="86" y="93"/>
                    <a:pt x="85" y="93"/>
                  </a:cubicBezTo>
                  <a:cubicBezTo>
                    <a:pt x="85" y="94"/>
                    <a:pt x="85" y="94"/>
                    <a:pt x="84" y="94"/>
                  </a:cubicBezTo>
                  <a:cubicBezTo>
                    <a:pt x="84" y="95"/>
                    <a:pt x="84" y="95"/>
                    <a:pt x="84" y="95"/>
                  </a:cubicBezTo>
                  <a:cubicBezTo>
                    <a:pt x="84" y="96"/>
                    <a:pt x="84" y="96"/>
                    <a:pt x="84" y="96"/>
                  </a:cubicBezTo>
                  <a:cubicBezTo>
                    <a:pt x="85" y="96"/>
                    <a:pt x="85" y="96"/>
                    <a:pt x="85" y="96"/>
                  </a:cubicBezTo>
                  <a:cubicBezTo>
                    <a:pt x="84" y="99"/>
                    <a:pt x="84" y="99"/>
                    <a:pt x="84" y="99"/>
                  </a:cubicBezTo>
                  <a:cubicBezTo>
                    <a:pt x="78" y="100"/>
                    <a:pt x="78" y="100"/>
                    <a:pt x="78" y="100"/>
                  </a:cubicBezTo>
                  <a:cubicBezTo>
                    <a:pt x="78" y="100"/>
                    <a:pt x="78" y="99"/>
                    <a:pt x="77" y="99"/>
                  </a:cubicBezTo>
                  <a:cubicBezTo>
                    <a:pt x="77" y="99"/>
                    <a:pt x="77" y="98"/>
                    <a:pt x="76" y="98"/>
                  </a:cubicBezTo>
                  <a:cubicBezTo>
                    <a:pt x="74" y="99"/>
                    <a:pt x="74" y="99"/>
                    <a:pt x="74" y="99"/>
                  </a:cubicBezTo>
                  <a:cubicBezTo>
                    <a:pt x="73" y="99"/>
                    <a:pt x="73" y="99"/>
                    <a:pt x="73" y="98"/>
                  </a:cubicBezTo>
                  <a:cubicBezTo>
                    <a:pt x="72" y="98"/>
                    <a:pt x="72" y="98"/>
                    <a:pt x="72" y="98"/>
                  </a:cubicBezTo>
                  <a:cubicBezTo>
                    <a:pt x="71" y="98"/>
                    <a:pt x="71" y="98"/>
                    <a:pt x="71" y="98"/>
                  </a:cubicBezTo>
                  <a:cubicBezTo>
                    <a:pt x="71" y="101"/>
                    <a:pt x="71" y="101"/>
                    <a:pt x="71" y="101"/>
                  </a:cubicBezTo>
                  <a:cubicBezTo>
                    <a:pt x="71" y="101"/>
                    <a:pt x="71" y="101"/>
                    <a:pt x="70" y="101"/>
                  </a:cubicBezTo>
                  <a:cubicBezTo>
                    <a:pt x="69" y="101"/>
                    <a:pt x="69" y="101"/>
                    <a:pt x="68" y="101"/>
                  </a:cubicBezTo>
                  <a:cubicBezTo>
                    <a:pt x="68" y="101"/>
                    <a:pt x="67" y="101"/>
                    <a:pt x="66" y="101"/>
                  </a:cubicBezTo>
                  <a:cubicBezTo>
                    <a:pt x="65" y="101"/>
                    <a:pt x="64" y="100"/>
                    <a:pt x="64" y="100"/>
                  </a:cubicBezTo>
                  <a:cubicBezTo>
                    <a:pt x="63" y="100"/>
                    <a:pt x="63" y="100"/>
                    <a:pt x="63" y="100"/>
                  </a:cubicBezTo>
                  <a:cubicBezTo>
                    <a:pt x="63" y="100"/>
                    <a:pt x="63" y="100"/>
                    <a:pt x="63" y="100"/>
                  </a:cubicBezTo>
                  <a:cubicBezTo>
                    <a:pt x="63" y="100"/>
                    <a:pt x="63" y="99"/>
                    <a:pt x="63" y="99"/>
                  </a:cubicBezTo>
                  <a:cubicBezTo>
                    <a:pt x="63" y="98"/>
                    <a:pt x="63" y="98"/>
                    <a:pt x="63" y="98"/>
                  </a:cubicBezTo>
                  <a:cubicBezTo>
                    <a:pt x="63" y="98"/>
                    <a:pt x="62" y="98"/>
                    <a:pt x="62" y="97"/>
                  </a:cubicBezTo>
                  <a:cubicBezTo>
                    <a:pt x="61" y="97"/>
                    <a:pt x="61" y="97"/>
                    <a:pt x="61" y="97"/>
                  </a:cubicBezTo>
                  <a:cubicBezTo>
                    <a:pt x="60" y="97"/>
                    <a:pt x="60" y="97"/>
                    <a:pt x="60" y="97"/>
                  </a:cubicBezTo>
                  <a:cubicBezTo>
                    <a:pt x="60" y="97"/>
                    <a:pt x="60" y="97"/>
                    <a:pt x="60" y="97"/>
                  </a:cubicBezTo>
                  <a:cubicBezTo>
                    <a:pt x="59" y="97"/>
                    <a:pt x="59" y="97"/>
                    <a:pt x="59" y="97"/>
                  </a:cubicBezTo>
                  <a:cubicBezTo>
                    <a:pt x="59" y="97"/>
                    <a:pt x="59" y="98"/>
                    <a:pt x="59" y="99"/>
                  </a:cubicBezTo>
                  <a:cubicBezTo>
                    <a:pt x="59" y="99"/>
                    <a:pt x="59" y="100"/>
                    <a:pt x="59" y="100"/>
                  </a:cubicBezTo>
                  <a:cubicBezTo>
                    <a:pt x="59" y="101"/>
                    <a:pt x="59" y="101"/>
                    <a:pt x="59" y="101"/>
                  </a:cubicBezTo>
                  <a:cubicBezTo>
                    <a:pt x="59" y="101"/>
                    <a:pt x="59" y="101"/>
                    <a:pt x="59" y="101"/>
                  </a:cubicBezTo>
                  <a:cubicBezTo>
                    <a:pt x="58" y="101"/>
                    <a:pt x="58" y="101"/>
                    <a:pt x="57" y="102"/>
                  </a:cubicBezTo>
                  <a:cubicBezTo>
                    <a:pt x="56" y="102"/>
                    <a:pt x="56" y="103"/>
                    <a:pt x="56" y="103"/>
                  </a:cubicBezTo>
                  <a:cubicBezTo>
                    <a:pt x="55" y="102"/>
                    <a:pt x="55" y="102"/>
                    <a:pt x="55" y="102"/>
                  </a:cubicBezTo>
                  <a:cubicBezTo>
                    <a:pt x="55" y="102"/>
                    <a:pt x="55" y="102"/>
                    <a:pt x="55" y="101"/>
                  </a:cubicBezTo>
                  <a:cubicBezTo>
                    <a:pt x="54" y="101"/>
                    <a:pt x="54" y="101"/>
                    <a:pt x="54" y="101"/>
                  </a:cubicBezTo>
                  <a:cubicBezTo>
                    <a:pt x="54" y="101"/>
                    <a:pt x="54" y="101"/>
                    <a:pt x="54" y="101"/>
                  </a:cubicBezTo>
                  <a:cubicBezTo>
                    <a:pt x="53" y="101"/>
                    <a:pt x="53" y="101"/>
                    <a:pt x="53" y="101"/>
                  </a:cubicBezTo>
                  <a:close/>
                  <a:moveTo>
                    <a:pt x="4" y="21"/>
                  </a:moveTo>
                  <a:cubicBezTo>
                    <a:pt x="4" y="21"/>
                    <a:pt x="4" y="21"/>
                    <a:pt x="4" y="21"/>
                  </a:cubicBezTo>
                  <a:cubicBezTo>
                    <a:pt x="4" y="20"/>
                    <a:pt x="4" y="20"/>
                    <a:pt x="4" y="20"/>
                  </a:cubicBezTo>
                  <a:cubicBezTo>
                    <a:pt x="4" y="20"/>
                    <a:pt x="5" y="21"/>
                    <a:pt x="6" y="21"/>
                  </a:cubicBezTo>
                  <a:cubicBezTo>
                    <a:pt x="6" y="22"/>
                    <a:pt x="7" y="22"/>
                    <a:pt x="7" y="22"/>
                  </a:cubicBezTo>
                  <a:cubicBezTo>
                    <a:pt x="7" y="22"/>
                    <a:pt x="7" y="23"/>
                    <a:pt x="8" y="23"/>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4"/>
                    <a:pt x="7" y="24"/>
                    <a:pt x="7" y="24"/>
                  </a:cubicBezTo>
                  <a:cubicBezTo>
                    <a:pt x="6" y="24"/>
                    <a:pt x="6" y="24"/>
                    <a:pt x="6" y="24"/>
                  </a:cubicBezTo>
                  <a:cubicBezTo>
                    <a:pt x="6" y="23"/>
                    <a:pt x="6" y="23"/>
                    <a:pt x="6" y="23"/>
                  </a:cubicBezTo>
                  <a:cubicBezTo>
                    <a:pt x="6" y="23"/>
                    <a:pt x="5" y="23"/>
                    <a:pt x="5" y="23"/>
                  </a:cubicBezTo>
                  <a:cubicBezTo>
                    <a:pt x="4" y="22"/>
                    <a:pt x="4" y="22"/>
                    <a:pt x="4" y="22"/>
                  </a:cubicBezTo>
                  <a:cubicBezTo>
                    <a:pt x="4" y="22"/>
                    <a:pt x="4" y="22"/>
                    <a:pt x="4" y="22"/>
                  </a:cubicBezTo>
                  <a:lnTo>
                    <a:pt x="4" y="21"/>
                  </a:lnTo>
                  <a:close/>
                  <a:moveTo>
                    <a:pt x="15" y="49"/>
                  </a:moveTo>
                  <a:cubicBezTo>
                    <a:pt x="15" y="49"/>
                    <a:pt x="15" y="49"/>
                    <a:pt x="15" y="50"/>
                  </a:cubicBezTo>
                  <a:cubicBezTo>
                    <a:pt x="15" y="50"/>
                    <a:pt x="15" y="50"/>
                    <a:pt x="16" y="50"/>
                  </a:cubicBezTo>
                  <a:cubicBezTo>
                    <a:pt x="16" y="50"/>
                    <a:pt x="16" y="50"/>
                    <a:pt x="16" y="49"/>
                  </a:cubicBezTo>
                  <a:cubicBezTo>
                    <a:pt x="16" y="49"/>
                    <a:pt x="16" y="49"/>
                    <a:pt x="15" y="49"/>
                  </a:cubicBezTo>
                  <a:close/>
                  <a:moveTo>
                    <a:pt x="16" y="92"/>
                  </a:moveTo>
                  <a:cubicBezTo>
                    <a:pt x="16" y="91"/>
                    <a:pt x="16" y="91"/>
                    <a:pt x="15" y="91"/>
                  </a:cubicBezTo>
                  <a:cubicBezTo>
                    <a:pt x="15" y="91"/>
                    <a:pt x="15" y="91"/>
                    <a:pt x="15" y="92"/>
                  </a:cubicBezTo>
                  <a:cubicBezTo>
                    <a:pt x="15" y="92"/>
                    <a:pt x="15" y="92"/>
                    <a:pt x="15" y="92"/>
                  </a:cubicBezTo>
                  <a:lnTo>
                    <a:pt x="16" y="92"/>
                  </a:lnTo>
                  <a:close/>
                  <a:moveTo>
                    <a:pt x="18" y="18"/>
                  </a:moveTo>
                  <a:cubicBezTo>
                    <a:pt x="18" y="17"/>
                    <a:pt x="18" y="17"/>
                    <a:pt x="18" y="17"/>
                  </a:cubicBezTo>
                  <a:cubicBezTo>
                    <a:pt x="17" y="17"/>
                    <a:pt x="17" y="17"/>
                    <a:pt x="17" y="17"/>
                  </a:cubicBezTo>
                  <a:lnTo>
                    <a:pt x="18" y="18"/>
                  </a:lnTo>
                  <a:close/>
                  <a:moveTo>
                    <a:pt x="18" y="24"/>
                  </a:moveTo>
                  <a:cubicBezTo>
                    <a:pt x="18" y="23"/>
                    <a:pt x="18" y="23"/>
                    <a:pt x="18" y="23"/>
                  </a:cubicBezTo>
                  <a:cubicBezTo>
                    <a:pt x="19" y="23"/>
                    <a:pt x="19" y="23"/>
                    <a:pt x="19" y="23"/>
                  </a:cubicBezTo>
                  <a:cubicBezTo>
                    <a:pt x="19" y="22"/>
                    <a:pt x="19" y="22"/>
                    <a:pt x="19" y="22"/>
                  </a:cubicBezTo>
                  <a:cubicBezTo>
                    <a:pt x="19" y="21"/>
                    <a:pt x="19" y="21"/>
                    <a:pt x="19" y="21"/>
                  </a:cubicBezTo>
                  <a:cubicBezTo>
                    <a:pt x="18" y="21"/>
                    <a:pt x="18" y="21"/>
                    <a:pt x="18" y="21"/>
                  </a:cubicBezTo>
                  <a:cubicBezTo>
                    <a:pt x="18" y="21"/>
                    <a:pt x="18" y="21"/>
                    <a:pt x="18" y="21"/>
                  </a:cubicBezTo>
                  <a:lnTo>
                    <a:pt x="18" y="24"/>
                  </a:lnTo>
                  <a:close/>
                  <a:moveTo>
                    <a:pt x="19" y="103"/>
                  </a:moveTo>
                  <a:cubicBezTo>
                    <a:pt x="19" y="103"/>
                    <a:pt x="18" y="104"/>
                    <a:pt x="18" y="104"/>
                  </a:cubicBezTo>
                  <a:cubicBezTo>
                    <a:pt x="18" y="105"/>
                    <a:pt x="19" y="105"/>
                    <a:pt x="19" y="105"/>
                  </a:cubicBezTo>
                  <a:cubicBezTo>
                    <a:pt x="19" y="105"/>
                    <a:pt x="20" y="104"/>
                    <a:pt x="20" y="104"/>
                  </a:cubicBezTo>
                  <a:cubicBezTo>
                    <a:pt x="20" y="103"/>
                    <a:pt x="19" y="103"/>
                    <a:pt x="19" y="103"/>
                  </a:cubicBezTo>
                  <a:close/>
                  <a:moveTo>
                    <a:pt x="20" y="9"/>
                  </a:moveTo>
                  <a:cubicBezTo>
                    <a:pt x="20" y="9"/>
                    <a:pt x="20" y="9"/>
                    <a:pt x="20" y="9"/>
                  </a:cubicBezTo>
                  <a:cubicBezTo>
                    <a:pt x="20" y="10"/>
                    <a:pt x="20" y="10"/>
                    <a:pt x="20" y="10"/>
                  </a:cubicBezTo>
                  <a:cubicBezTo>
                    <a:pt x="20" y="10"/>
                    <a:pt x="20" y="10"/>
                    <a:pt x="20" y="10"/>
                  </a:cubicBezTo>
                  <a:cubicBezTo>
                    <a:pt x="19" y="9"/>
                    <a:pt x="20" y="9"/>
                    <a:pt x="20" y="9"/>
                  </a:cubicBezTo>
                  <a:close/>
                  <a:moveTo>
                    <a:pt x="23" y="14"/>
                  </a:moveTo>
                  <a:cubicBezTo>
                    <a:pt x="22" y="14"/>
                    <a:pt x="22" y="14"/>
                    <a:pt x="22" y="15"/>
                  </a:cubicBezTo>
                  <a:cubicBezTo>
                    <a:pt x="22" y="15"/>
                    <a:pt x="23" y="15"/>
                    <a:pt x="23" y="15"/>
                  </a:cubicBezTo>
                  <a:cubicBezTo>
                    <a:pt x="24" y="15"/>
                    <a:pt x="24" y="15"/>
                    <a:pt x="24" y="15"/>
                  </a:cubicBezTo>
                  <a:cubicBezTo>
                    <a:pt x="24" y="14"/>
                    <a:pt x="23" y="14"/>
                    <a:pt x="23" y="14"/>
                  </a:cubicBezTo>
                  <a:close/>
                  <a:moveTo>
                    <a:pt x="41" y="60"/>
                  </a:moveTo>
                  <a:cubicBezTo>
                    <a:pt x="42" y="60"/>
                    <a:pt x="42" y="60"/>
                    <a:pt x="42" y="60"/>
                  </a:cubicBezTo>
                  <a:cubicBezTo>
                    <a:pt x="42" y="59"/>
                    <a:pt x="42" y="59"/>
                    <a:pt x="42" y="59"/>
                  </a:cubicBezTo>
                  <a:cubicBezTo>
                    <a:pt x="41" y="59"/>
                    <a:pt x="41" y="59"/>
                    <a:pt x="41" y="59"/>
                  </a:cubicBezTo>
                  <a:lnTo>
                    <a:pt x="41" y="60"/>
                  </a:lnTo>
                  <a:close/>
                  <a:moveTo>
                    <a:pt x="44" y="10"/>
                  </a:moveTo>
                  <a:cubicBezTo>
                    <a:pt x="44" y="11"/>
                    <a:pt x="44" y="11"/>
                    <a:pt x="44" y="11"/>
                  </a:cubicBezTo>
                  <a:cubicBezTo>
                    <a:pt x="45" y="11"/>
                    <a:pt x="45" y="11"/>
                    <a:pt x="45" y="11"/>
                  </a:cubicBezTo>
                  <a:cubicBezTo>
                    <a:pt x="45" y="11"/>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10"/>
                    <a:pt x="44" y="10"/>
                    <a:pt x="44" y="10"/>
                  </a:cubicBezTo>
                  <a:cubicBezTo>
                    <a:pt x="44" y="10"/>
                    <a:pt x="44" y="10"/>
                    <a:pt x="44" y="10"/>
                  </a:cubicBezTo>
                  <a:close/>
                  <a:moveTo>
                    <a:pt x="44" y="88"/>
                  </a:moveTo>
                  <a:cubicBezTo>
                    <a:pt x="44" y="88"/>
                    <a:pt x="44" y="88"/>
                    <a:pt x="44" y="89"/>
                  </a:cubicBezTo>
                  <a:cubicBezTo>
                    <a:pt x="44" y="89"/>
                    <a:pt x="44" y="89"/>
                    <a:pt x="45" y="89"/>
                  </a:cubicBezTo>
                  <a:cubicBezTo>
                    <a:pt x="45" y="89"/>
                    <a:pt x="45" y="89"/>
                    <a:pt x="45" y="88"/>
                  </a:cubicBezTo>
                  <a:cubicBezTo>
                    <a:pt x="45" y="88"/>
                    <a:pt x="45" y="88"/>
                    <a:pt x="44" y="88"/>
                  </a:cubicBezTo>
                  <a:close/>
                  <a:moveTo>
                    <a:pt x="48" y="20"/>
                  </a:moveTo>
                  <a:cubicBezTo>
                    <a:pt x="48" y="20"/>
                    <a:pt x="48" y="20"/>
                    <a:pt x="48" y="20"/>
                  </a:cubicBezTo>
                  <a:cubicBezTo>
                    <a:pt x="48" y="20"/>
                    <a:pt x="48" y="20"/>
                    <a:pt x="48" y="20"/>
                  </a:cubicBezTo>
                  <a:cubicBezTo>
                    <a:pt x="49" y="20"/>
                    <a:pt x="49" y="20"/>
                    <a:pt x="49" y="20"/>
                  </a:cubicBezTo>
                  <a:cubicBezTo>
                    <a:pt x="49" y="20"/>
                    <a:pt x="49" y="20"/>
                    <a:pt x="49" y="20"/>
                  </a:cubicBezTo>
                  <a:cubicBezTo>
                    <a:pt x="50" y="19"/>
                    <a:pt x="50" y="19"/>
                    <a:pt x="50" y="19"/>
                  </a:cubicBezTo>
                  <a:cubicBezTo>
                    <a:pt x="50" y="18"/>
                    <a:pt x="49" y="18"/>
                    <a:pt x="49" y="18"/>
                  </a:cubicBezTo>
                  <a:cubicBezTo>
                    <a:pt x="48" y="18"/>
                    <a:pt x="48" y="18"/>
                    <a:pt x="48" y="18"/>
                  </a:cubicBezTo>
                  <a:cubicBezTo>
                    <a:pt x="48" y="19"/>
                    <a:pt x="48" y="19"/>
                    <a:pt x="48" y="19"/>
                  </a:cubicBezTo>
                  <a:cubicBezTo>
                    <a:pt x="48" y="19"/>
                    <a:pt x="48" y="19"/>
                    <a:pt x="48" y="19"/>
                  </a:cubicBezTo>
                  <a:cubicBezTo>
                    <a:pt x="48" y="19"/>
                    <a:pt x="48" y="19"/>
                    <a:pt x="48" y="19"/>
                  </a:cubicBezTo>
                  <a:lnTo>
                    <a:pt x="48" y="20"/>
                  </a:lnTo>
                  <a:close/>
                  <a:moveTo>
                    <a:pt x="49" y="9"/>
                  </a:moveTo>
                  <a:cubicBezTo>
                    <a:pt x="49" y="9"/>
                    <a:pt x="49" y="9"/>
                    <a:pt x="49" y="9"/>
                  </a:cubicBezTo>
                  <a:cubicBezTo>
                    <a:pt x="48" y="10"/>
                    <a:pt x="48" y="10"/>
                    <a:pt x="48" y="10"/>
                  </a:cubicBezTo>
                  <a:cubicBezTo>
                    <a:pt x="49" y="10"/>
                    <a:pt x="49" y="10"/>
                    <a:pt x="49" y="10"/>
                  </a:cubicBezTo>
                  <a:lnTo>
                    <a:pt x="49" y="9"/>
                  </a:lnTo>
                  <a:close/>
                  <a:moveTo>
                    <a:pt x="51" y="52"/>
                  </a:moveTo>
                  <a:cubicBezTo>
                    <a:pt x="51" y="51"/>
                    <a:pt x="51" y="51"/>
                    <a:pt x="51" y="51"/>
                  </a:cubicBezTo>
                  <a:cubicBezTo>
                    <a:pt x="51" y="50"/>
                    <a:pt x="51" y="50"/>
                    <a:pt x="51" y="50"/>
                  </a:cubicBezTo>
                  <a:cubicBezTo>
                    <a:pt x="51" y="50"/>
                    <a:pt x="52" y="50"/>
                    <a:pt x="53" y="51"/>
                  </a:cubicBezTo>
                  <a:cubicBezTo>
                    <a:pt x="53" y="51"/>
                    <a:pt x="54" y="52"/>
                    <a:pt x="54" y="52"/>
                  </a:cubicBezTo>
                  <a:cubicBezTo>
                    <a:pt x="54" y="52"/>
                    <a:pt x="54" y="52"/>
                    <a:pt x="55" y="53"/>
                  </a:cubicBezTo>
                  <a:cubicBezTo>
                    <a:pt x="55" y="54"/>
                    <a:pt x="55" y="55"/>
                    <a:pt x="55" y="55"/>
                  </a:cubicBezTo>
                  <a:cubicBezTo>
                    <a:pt x="55" y="55"/>
                    <a:pt x="55" y="55"/>
                    <a:pt x="54" y="55"/>
                  </a:cubicBezTo>
                  <a:cubicBezTo>
                    <a:pt x="54" y="55"/>
                    <a:pt x="53" y="55"/>
                    <a:pt x="53" y="55"/>
                  </a:cubicBezTo>
                  <a:cubicBezTo>
                    <a:pt x="53" y="55"/>
                    <a:pt x="53" y="55"/>
                    <a:pt x="52" y="54"/>
                  </a:cubicBezTo>
                  <a:cubicBezTo>
                    <a:pt x="52" y="54"/>
                    <a:pt x="52" y="54"/>
                    <a:pt x="52" y="54"/>
                  </a:cubicBezTo>
                  <a:cubicBezTo>
                    <a:pt x="52" y="53"/>
                    <a:pt x="52" y="53"/>
                    <a:pt x="52" y="53"/>
                  </a:cubicBezTo>
                  <a:cubicBezTo>
                    <a:pt x="51" y="53"/>
                    <a:pt x="51" y="53"/>
                    <a:pt x="51" y="53"/>
                  </a:cubicBezTo>
                  <a:cubicBezTo>
                    <a:pt x="51" y="52"/>
                    <a:pt x="51" y="52"/>
                    <a:pt x="51" y="52"/>
                  </a:cubicBezTo>
                  <a:close/>
                  <a:moveTo>
                    <a:pt x="51" y="22"/>
                  </a:moveTo>
                  <a:cubicBezTo>
                    <a:pt x="52" y="21"/>
                    <a:pt x="52" y="22"/>
                    <a:pt x="52" y="22"/>
                  </a:cubicBezTo>
                  <a:cubicBezTo>
                    <a:pt x="52" y="23"/>
                    <a:pt x="52" y="23"/>
                    <a:pt x="52" y="23"/>
                  </a:cubicBezTo>
                  <a:cubicBezTo>
                    <a:pt x="51" y="23"/>
                    <a:pt x="51" y="23"/>
                    <a:pt x="51" y="22"/>
                  </a:cubicBezTo>
                  <a:cubicBezTo>
                    <a:pt x="51" y="22"/>
                    <a:pt x="51" y="22"/>
                    <a:pt x="51" y="22"/>
                  </a:cubicBezTo>
                  <a:close/>
                  <a:moveTo>
                    <a:pt x="52" y="59"/>
                  </a:moveTo>
                  <a:cubicBezTo>
                    <a:pt x="52" y="59"/>
                    <a:pt x="53" y="59"/>
                    <a:pt x="53" y="60"/>
                  </a:cubicBezTo>
                  <a:cubicBezTo>
                    <a:pt x="53" y="60"/>
                    <a:pt x="53" y="61"/>
                    <a:pt x="52" y="61"/>
                  </a:cubicBezTo>
                  <a:cubicBezTo>
                    <a:pt x="52" y="61"/>
                    <a:pt x="52" y="60"/>
                    <a:pt x="51" y="60"/>
                  </a:cubicBezTo>
                  <a:cubicBezTo>
                    <a:pt x="51" y="59"/>
                    <a:pt x="52" y="59"/>
                    <a:pt x="52" y="59"/>
                  </a:cubicBezTo>
                  <a:close/>
                  <a:moveTo>
                    <a:pt x="53" y="8"/>
                  </a:moveTo>
                  <a:cubicBezTo>
                    <a:pt x="53" y="8"/>
                    <a:pt x="53" y="9"/>
                    <a:pt x="53" y="9"/>
                  </a:cubicBezTo>
                  <a:cubicBezTo>
                    <a:pt x="53" y="10"/>
                    <a:pt x="53" y="10"/>
                    <a:pt x="54" y="10"/>
                  </a:cubicBezTo>
                  <a:cubicBezTo>
                    <a:pt x="54" y="10"/>
                    <a:pt x="54" y="10"/>
                    <a:pt x="54" y="9"/>
                  </a:cubicBezTo>
                  <a:cubicBezTo>
                    <a:pt x="54" y="9"/>
                    <a:pt x="54" y="8"/>
                    <a:pt x="53" y="8"/>
                  </a:cubicBezTo>
                  <a:close/>
                  <a:moveTo>
                    <a:pt x="55" y="49"/>
                  </a:moveTo>
                  <a:cubicBezTo>
                    <a:pt x="54" y="49"/>
                    <a:pt x="54" y="49"/>
                    <a:pt x="54" y="49"/>
                  </a:cubicBezTo>
                  <a:cubicBezTo>
                    <a:pt x="54" y="48"/>
                    <a:pt x="54" y="48"/>
                    <a:pt x="54" y="48"/>
                  </a:cubicBezTo>
                  <a:lnTo>
                    <a:pt x="55" y="49"/>
                  </a:lnTo>
                  <a:close/>
                  <a:moveTo>
                    <a:pt x="57" y="49"/>
                  </a:moveTo>
                  <a:cubicBezTo>
                    <a:pt x="57" y="49"/>
                    <a:pt x="57" y="49"/>
                    <a:pt x="57" y="49"/>
                  </a:cubicBezTo>
                  <a:cubicBezTo>
                    <a:pt x="57" y="50"/>
                    <a:pt x="57" y="50"/>
                    <a:pt x="57" y="50"/>
                  </a:cubicBezTo>
                  <a:cubicBezTo>
                    <a:pt x="56" y="50"/>
                    <a:pt x="56" y="50"/>
                    <a:pt x="56" y="50"/>
                  </a:cubicBezTo>
                  <a:lnTo>
                    <a:pt x="57" y="49"/>
                  </a:lnTo>
                  <a:close/>
                  <a:moveTo>
                    <a:pt x="57" y="53"/>
                  </a:moveTo>
                  <a:cubicBezTo>
                    <a:pt x="58" y="54"/>
                    <a:pt x="58" y="54"/>
                    <a:pt x="58" y="54"/>
                  </a:cubicBezTo>
                  <a:cubicBezTo>
                    <a:pt x="57" y="55"/>
                    <a:pt x="57" y="55"/>
                    <a:pt x="57" y="55"/>
                  </a:cubicBezTo>
                  <a:cubicBezTo>
                    <a:pt x="57" y="55"/>
                    <a:pt x="57" y="54"/>
                    <a:pt x="57" y="54"/>
                  </a:cubicBezTo>
                  <a:cubicBezTo>
                    <a:pt x="57" y="53"/>
                    <a:pt x="57" y="53"/>
                    <a:pt x="57" y="53"/>
                  </a:cubicBezTo>
                  <a:close/>
                  <a:moveTo>
                    <a:pt x="61" y="49"/>
                  </a:moveTo>
                  <a:cubicBezTo>
                    <a:pt x="61" y="49"/>
                    <a:pt x="61" y="49"/>
                    <a:pt x="61" y="49"/>
                  </a:cubicBezTo>
                  <a:cubicBezTo>
                    <a:pt x="61" y="50"/>
                    <a:pt x="61" y="50"/>
                    <a:pt x="61" y="50"/>
                  </a:cubicBezTo>
                  <a:cubicBezTo>
                    <a:pt x="60" y="50"/>
                    <a:pt x="60" y="50"/>
                    <a:pt x="60" y="50"/>
                  </a:cubicBezTo>
                  <a:cubicBezTo>
                    <a:pt x="60" y="49"/>
                    <a:pt x="60" y="49"/>
                    <a:pt x="61" y="49"/>
                  </a:cubicBezTo>
                  <a:close/>
                  <a:moveTo>
                    <a:pt x="66" y="16"/>
                  </a:moveTo>
                  <a:cubicBezTo>
                    <a:pt x="66" y="16"/>
                    <a:pt x="67" y="16"/>
                    <a:pt x="67" y="15"/>
                  </a:cubicBezTo>
                  <a:cubicBezTo>
                    <a:pt x="68" y="15"/>
                    <a:pt x="69" y="14"/>
                    <a:pt x="69" y="14"/>
                  </a:cubicBezTo>
                  <a:cubicBezTo>
                    <a:pt x="69" y="13"/>
                    <a:pt x="69" y="13"/>
                    <a:pt x="69" y="13"/>
                  </a:cubicBezTo>
                  <a:cubicBezTo>
                    <a:pt x="69" y="13"/>
                    <a:pt x="69" y="13"/>
                    <a:pt x="69" y="13"/>
                  </a:cubicBezTo>
                  <a:cubicBezTo>
                    <a:pt x="70" y="13"/>
                    <a:pt x="70" y="13"/>
                    <a:pt x="70" y="12"/>
                  </a:cubicBezTo>
                  <a:cubicBezTo>
                    <a:pt x="70" y="12"/>
                    <a:pt x="70" y="11"/>
                    <a:pt x="70" y="11"/>
                  </a:cubicBezTo>
                  <a:cubicBezTo>
                    <a:pt x="70" y="11"/>
                    <a:pt x="69" y="10"/>
                    <a:pt x="69" y="10"/>
                  </a:cubicBezTo>
                  <a:cubicBezTo>
                    <a:pt x="69" y="10"/>
                    <a:pt x="68" y="9"/>
                    <a:pt x="68" y="9"/>
                  </a:cubicBezTo>
                  <a:cubicBezTo>
                    <a:pt x="68" y="9"/>
                    <a:pt x="68" y="8"/>
                    <a:pt x="68" y="8"/>
                  </a:cubicBezTo>
                  <a:cubicBezTo>
                    <a:pt x="67" y="9"/>
                    <a:pt x="66" y="9"/>
                    <a:pt x="67" y="8"/>
                  </a:cubicBezTo>
                  <a:cubicBezTo>
                    <a:pt x="68" y="7"/>
                    <a:pt x="69" y="6"/>
                    <a:pt x="70" y="6"/>
                  </a:cubicBezTo>
                  <a:cubicBezTo>
                    <a:pt x="67" y="5"/>
                    <a:pt x="67" y="5"/>
                    <a:pt x="67" y="5"/>
                  </a:cubicBezTo>
                  <a:cubicBezTo>
                    <a:pt x="67" y="5"/>
                    <a:pt x="68" y="5"/>
                    <a:pt x="68" y="4"/>
                  </a:cubicBezTo>
                  <a:cubicBezTo>
                    <a:pt x="69" y="4"/>
                    <a:pt x="69" y="4"/>
                    <a:pt x="69" y="4"/>
                  </a:cubicBezTo>
                  <a:cubicBezTo>
                    <a:pt x="69" y="4"/>
                    <a:pt x="69" y="3"/>
                    <a:pt x="69" y="3"/>
                  </a:cubicBezTo>
                  <a:cubicBezTo>
                    <a:pt x="70" y="2"/>
                    <a:pt x="70" y="2"/>
                    <a:pt x="70" y="2"/>
                  </a:cubicBezTo>
                  <a:cubicBezTo>
                    <a:pt x="70" y="1"/>
                    <a:pt x="70" y="1"/>
                    <a:pt x="70" y="1"/>
                  </a:cubicBezTo>
                  <a:cubicBezTo>
                    <a:pt x="70" y="0"/>
                    <a:pt x="70" y="0"/>
                    <a:pt x="70" y="0"/>
                  </a:cubicBezTo>
                  <a:cubicBezTo>
                    <a:pt x="72" y="0"/>
                    <a:pt x="72" y="0"/>
                    <a:pt x="72" y="0"/>
                  </a:cubicBezTo>
                  <a:cubicBezTo>
                    <a:pt x="72" y="0"/>
                    <a:pt x="72" y="0"/>
                    <a:pt x="72" y="0"/>
                  </a:cubicBezTo>
                  <a:cubicBezTo>
                    <a:pt x="72" y="0"/>
                    <a:pt x="72" y="1"/>
                    <a:pt x="72" y="1"/>
                  </a:cubicBezTo>
                  <a:cubicBezTo>
                    <a:pt x="72" y="2"/>
                    <a:pt x="72" y="2"/>
                    <a:pt x="72" y="3"/>
                  </a:cubicBezTo>
                  <a:cubicBezTo>
                    <a:pt x="72" y="3"/>
                    <a:pt x="72" y="3"/>
                    <a:pt x="73" y="3"/>
                  </a:cubicBezTo>
                  <a:cubicBezTo>
                    <a:pt x="73" y="3"/>
                    <a:pt x="73" y="3"/>
                    <a:pt x="73" y="3"/>
                  </a:cubicBezTo>
                  <a:cubicBezTo>
                    <a:pt x="73" y="3"/>
                    <a:pt x="73" y="3"/>
                    <a:pt x="73" y="3"/>
                  </a:cubicBezTo>
                  <a:cubicBezTo>
                    <a:pt x="74" y="3"/>
                    <a:pt x="74" y="3"/>
                    <a:pt x="74" y="3"/>
                  </a:cubicBezTo>
                  <a:cubicBezTo>
                    <a:pt x="74" y="2"/>
                    <a:pt x="74" y="2"/>
                    <a:pt x="74" y="2"/>
                  </a:cubicBezTo>
                  <a:cubicBezTo>
                    <a:pt x="74" y="2"/>
                    <a:pt x="74" y="2"/>
                    <a:pt x="74" y="2"/>
                  </a:cubicBezTo>
                  <a:cubicBezTo>
                    <a:pt x="75" y="1"/>
                    <a:pt x="75" y="1"/>
                    <a:pt x="75" y="1"/>
                  </a:cubicBezTo>
                  <a:cubicBezTo>
                    <a:pt x="75" y="1"/>
                    <a:pt x="75" y="1"/>
                    <a:pt x="75" y="1"/>
                  </a:cubicBezTo>
                  <a:cubicBezTo>
                    <a:pt x="76" y="2"/>
                    <a:pt x="76" y="2"/>
                    <a:pt x="76" y="2"/>
                  </a:cubicBezTo>
                  <a:cubicBezTo>
                    <a:pt x="76" y="3"/>
                    <a:pt x="76" y="3"/>
                    <a:pt x="76" y="3"/>
                  </a:cubicBezTo>
                  <a:cubicBezTo>
                    <a:pt x="77" y="3"/>
                    <a:pt x="77" y="3"/>
                    <a:pt x="78" y="2"/>
                  </a:cubicBezTo>
                  <a:cubicBezTo>
                    <a:pt x="78" y="2"/>
                    <a:pt x="79" y="2"/>
                    <a:pt x="79" y="2"/>
                  </a:cubicBezTo>
                  <a:cubicBezTo>
                    <a:pt x="79" y="2"/>
                    <a:pt x="79" y="2"/>
                    <a:pt x="79" y="3"/>
                  </a:cubicBezTo>
                  <a:cubicBezTo>
                    <a:pt x="79" y="3"/>
                    <a:pt x="79" y="3"/>
                    <a:pt x="80" y="3"/>
                  </a:cubicBezTo>
                  <a:cubicBezTo>
                    <a:pt x="80" y="3"/>
                    <a:pt x="80" y="3"/>
                    <a:pt x="80" y="3"/>
                  </a:cubicBezTo>
                  <a:cubicBezTo>
                    <a:pt x="81" y="3"/>
                    <a:pt x="81" y="3"/>
                    <a:pt x="81" y="3"/>
                  </a:cubicBezTo>
                  <a:cubicBezTo>
                    <a:pt x="81" y="3"/>
                    <a:pt x="82" y="3"/>
                    <a:pt x="82" y="2"/>
                  </a:cubicBezTo>
                  <a:cubicBezTo>
                    <a:pt x="83" y="1"/>
                    <a:pt x="84" y="1"/>
                    <a:pt x="84" y="1"/>
                  </a:cubicBezTo>
                  <a:cubicBezTo>
                    <a:pt x="84" y="1"/>
                    <a:pt x="85" y="1"/>
                    <a:pt x="86" y="2"/>
                  </a:cubicBezTo>
                  <a:cubicBezTo>
                    <a:pt x="88" y="2"/>
                    <a:pt x="88" y="2"/>
                    <a:pt x="89" y="3"/>
                  </a:cubicBezTo>
                  <a:cubicBezTo>
                    <a:pt x="85" y="3"/>
                    <a:pt x="85" y="3"/>
                    <a:pt x="85" y="3"/>
                  </a:cubicBezTo>
                  <a:cubicBezTo>
                    <a:pt x="85" y="4"/>
                    <a:pt x="85" y="4"/>
                    <a:pt x="85" y="5"/>
                  </a:cubicBezTo>
                  <a:cubicBezTo>
                    <a:pt x="85" y="6"/>
                    <a:pt x="85" y="6"/>
                    <a:pt x="85" y="7"/>
                  </a:cubicBezTo>
                  <a:cubicBezTo>
                    <a:pt x="85" y="8"/>
                    <a:pt x="85" y="9"/>
                    <a:pt x="85" y="9"/>
                  </a:cubicBezTo>
                  <a:cubicBezTo>
                    <a:pt x="85" y="10"/>
                    <a:pt x="85" y="11"/>
                    <a:pt x="85" y="11"/>
                  </a:cubicBezTo>
                  <a:cubicBezTo>
                    <a:pt x="85" y="11"/>
                    <a:pt x="85" y="11"/>
                    <a:pt x="85" y="12"/>
                  </a:cubicBezTo>
                  <a:cubicBezTo>
                    <a:pt x="85" y="12"/>
                    <a:pt x="85" y="12"/>
                    <a:pt x="85" y="13"/>
                  </a:cubicBezTo>
                  <a:cubicBezTo>
                    <a:pt x="84" y="12"/>
                    <a:pt x="84" y="12"/>
                    <a:pt x="84" y="12"/>
                  </a:cubicBezTo>
                  <a:cubicBezTo>
                    <a:pt x="84" y="12"/>
                    <a:pt x="84" y="12"/>
                    <a:pt x="84" y="12"/>
                  </a:cubicBezTo>
                  <a:cubicBezTo>
                    <a:pt x="84" y="12"/>
                    <a:pt x="84" y="11"/>
                    <a:pt x="84" y="11"/>
                  </a:cubicBezTo>
                  <a:cubicBezTo>
                    <a:pt x="84" y="10"/>
                    <a:pt x="84" y="10"/>
                    <a:pt x="84" y="9"/>
                  </a:cubicBezTo>
                  <a:cubicBezTo>
                    <a:pt x="83" y="9"/>
                    <a:pt x="83" y="9"/>
                    <a:pt x="83" y="8"/>
                  </a:cubicBezTo>
                  <a:cubicBezTo>
                    <a:pt x="83" y="7"/>
                    <a:pt x="82" y="7"/>
                    <a:pt x="82" y="7"/>
                  </a:cubicBezTo>
                  <a:cubicBezTo>
                    <a:pt x="82" y="7"/>
                    <a:pt x="82" y="6"/>
                    <a:pt x="82" y="6"/>
                  </a:cubicBezTo>
                  <a:cubicBezTo>
                    <a:pt x="82" y="5"/>
                    <a:pt x="81" y="5"/>
                    <a:pt x="81" y="5"/>
                  </a:cubicBezTo>
                  <a:cubicBezTo>
                    <a:pt x="81" y="5"/>
                    <a:pt x="81" y="5"/>
                    <a:pt x="81" y="5"/>
                  </a:cubicBezTo>
                  <a:cubicBezTo>
                    <a:pt x="81" y="5"/>
                    <a:pt x="81" y="5"/>
                    <a:pt x="81" y="5"/>
                  </a:cubicBezTo>
                  <a:cubicBezTo>
                    <a:pt x="81" y="5"/>
                    <a:pt x="81" y="6"/>
                    <a:pt x="81" y="6"/>
                  </a:cubicBezTo>
                  <a:cubicBezTo>
                    <a:pt x="80" y="7"/>
                    <a:pt x="80" y="7"/>
                    <a:pt x="80" y="8"/>
                  </a:cubicBezTo>
                  <a:cubicBezTo>
                    <a:pt x="80" y="8"/>
                    <a:pt x="80" y="8"/>
                    <a:pt x="79" y="9"/>
                  </a:cubicBezTo>
                  <a:cubicBezTo>
                    <a:pt x="79" y="10"/>
                    <a:pt x="78" y="10"/>
                    <a:pt x="78" y="10"/>
                  </a:cubicBezTo>
                  <a:cubicBezTo>
                    <a:pt x="78" y="12"/>
                    <a:pt x="78" y="12"/>
                    <a:pt x="78" y="12"/>
                  </a:cubicBezTo>
                  <a:cubicBezTo>
                    <a:pt x="79" y="13"/>
                    <a:pt x="79" y="13"/>
                    <a:pt x="79" y="13"/>
                  </a:cubicBezTo>
                  <a:cubicBezTo>
                    <a:pt x="79" y="14"/>
                    <a:pt x="79" y="14"/>
                    <a:pt x="79" y="14"/>
                  </a:cubicBezTo>
                  <a:cubicBezTo>
                    <a:pt x="80" y="14"/>
                    <a:pt x="80" y="14"/>
                    <a:pt x="80" y="14"/>
                  </a:cubicBezTo>
                  <a:cubicBezTo>
                    <a:pt x="79" y="14"/>
                    <a:pt x="79" y="14"/>
                    <a:pt x="79" y="15"/>
                  </a:cubicBezTo>
                  <a:cubicBezTo>
                    <a:pt x="79" y="15"/>
                    <a:pt x="78" y="16"/>
                    <a:pt x="78" y="16"/>
                  </a:cubicBezTo>
                  <a:cubicBezTo>
                    <a:pt x="78" y="16"/>
                    <a:pt x="78" y="16"/>
                    <a:pt x="78" y="16"/>
                  </a:cubicBezTo>
                  <a:cubicBezTo>
                    <a:pt x="78" y="16"/>
                    <a:pt x="78" y="16"/>
                    <a:pt x="78" y="16"/>
                  </a:cubicBezTo>
                  <a:cubicBezTo>
                    <a:pt x="77" y="16"/>
                    <a:pt x="77" y="15"/>
                    <a:pt x="77" y="15"/>
                  </a:cubicBezTo>
                  <a:cubicBezTo>
                    <a:pt x="76" y="15"/>
                    <a:pt x="76" y="15"/>
                    <a:pt x="76" y="14"/>
                  </a:cubicBezTo>
                  <a:cubicBezTo>
                    <a:pt x="76" y="14"/>
                    <a:pt x="75" y="15"/>
                    <a:pt x="75" y="15"/>
                  </a:cubicBezTo>
                  <a:cubicBezTo>
                    <a:pt x="75" y="15"/>
                    <a:pt x="75" y="15"/>
                    <a:pt x="75" y="15"/>
                  </a:cubicBezTo>
                  <a:cubicBezTo>
                    <a:pt x="74" y="15"/>
                    <a:pt x="74" y="16"/>
                    <a:pt x="74" y="17"/>
                  </a:cubicBezTo>
                  <a:cubicBezTo>
                    <a:pt x="74" y="17"/>
                    <a:pt x="73" y="18"/>
                    <a:pt x="73" y="18"/>
                  </a:cubicBezTo>
                  <a:cubicBezTo>
                    <a:pt x="73" y="18"/>
                    <a:pt x="73" y="18"/>
                    <a:pt x="73" y="18"/>
                  </a:cubicBezTo>
                  <a:cubicBezTo>
                    <a:pt x="72" y="18"/>
                    <a:pt x="72" y="18"/>
                    <a:pt x="72" y="18"/>
                  </a:cubicBezTo>
                  <a:cubicBezTo>
                    <a:pt x="72" y="18"/>
                    <a:pt x="72" y="18"/>
                    <a:pt x="72" y="18"/>
                  </a:cubicBezTo>
                  <a:cubicBezTo>
                    <a:pt x="72" y="17"/>
                    <a:pt x="72" y="17"/>
                    <a:pt x="72" y="17"/>
                  </a:cubicBezTo>
                  <a:cubicBezTo>
                    <a:pt x="71" y="17"/>
                    <a:pt x="71" y="17"/>
                    <a:pt x="70" y="17"/>
                  </a:cubicBezTo>
                  <a:cubicBezTo>
                    <a:pt x="69" y="18"/>
                    <a:pt x="69" y="18"/>
                    <a:pt x="69" y="18"/>
                  </a:cubicBezTo>
                  <a:cubicBezTo>
                    <a:pt x="69" y="18"/>
                    <a:pt x="68" y="18"/>
                    <a:pt x="68" y="18"/>
                  </a:cubicBezTo>
                  <a:cubicBezTo>
                    <a:pt x="67" y="18"/>
                    <a:pt x="67" y="17"/>
                    <a:pt x="67" y="17"/>
                  </a:cubicBezTo>
                  <a:cubicBezTo>
                    <a:pt x="66" y="17"/>
                    <a:pt x="66" y="17"/>
                    <a:pt x="66" y="17"/>
                  </a:cubicBezTo>
                  <a:lnTo>
                    <a:pt x="66" y="16"/>
                  </a:lnTo>
                  <a:close/>
                  <a:moveTo>
                    <a:pt x="67" y="9"/>
                  </a:moveTo>
                  <a:cubicBezTo>
                    <a:pt x="66" y="10"/>
                    <a:pt x="66" y="10"/>
                    <a:pt x="66" y="10"/>
                  </a:cubicBezTo>
                  <a:cubicBezTo>
                    <a:pt x="67" y="10"/>
                    <a:pt x="67" y="10"/>
                    <a:pt x="67" y="10"/>
                  </a:cubicBezTo>
                  <a:cubicBezTo>
                    <a:pt x="67" y="10"/>
                    <a:pt x="67" y="10"/>
                    <a:pt x="67" y="10"/>
                  </a:cubicBezTo>
                  <a:lnTo>
                    <a:pt x="67" y="9"/>
                  </a:lnTo>
                  <a:close/>
                  <a:moveTo>
                    <a:pt x="68" y="100"/>
                  </a:moveTo>
                  <a:cubicBezTo>
                    <a:pt x="68" y="100"/>
                    <a:pt x="68" y="100"/>
                    <a:pt x="68" y="100"/>
                  </a:cubicBezTo>
                  <a:cubicBezTo>
                    <a:pt x="68" y="99"/>
                    <a:pt x="68" y="99"/>
                    <a:pt x="68" y="99"/>
                  </a:cubicBezTo>
                  <a:cubicBezTo>
                    <a:pt x="67" y="98"/>
                    <a:pt x="67" y="98"/>
                    <a:pt x="67" y="98"/>
                  </a:cubicBezTo>
                  <a:lnTo>
                    <a:pt x="68" y="100"/>
                  </a:lnTo>
                  <a:close/>
                  <a:moveTo>
                    <a:pt x="71" y="11"/>
                  </a:moveTo>
                  <a:cubicBezTo>
                    <a:pt x="72" y="11"/>
                    <a:pt x="72" y="11"/>
                    <a:pt x="72" y="11"/>
                  </a:cubicBezTo>
                  <a:cubicBezTo>
                    <a:pt x="72" y="12"/>
                    <a:pt x="72" y="12"/>
                    <a:pt x="72" y="12"/>
                  </a:cubicBezTo>
                  <a:cubicBezTo>
                    <a:pt x="73" y="12"/>
                    <a:pt x="73" y="11"/>
                    <a:pt x="73" y="10"/>
                  </a:cubicBezTo>
                  <a:cubicBezTo>
                    <a:pt x="73" y="10"/>
                    <a:pt x="73" y="9"/>
                    <a:pt x="74" y="9"/>
                  </a:cubicBezTo>
                  <a:cubicBezTo>
                    <a:pt x="74" y="8"/>
                    <a:pt x="74" y="8"/>
                    <a:pt x="74" y="8"/>
                  </a:cubicBezTo>
                  <a:cubicBezTo>
                    <a:pt x="74" y="8"/>
                    <a:pt x="74" y="8"/>
                    <a:pt x="74" y="8"/>
                  </a:cubicBezTo>
                  <a:cubicBezTo>
                    <a:pt x="73" y="8"/>
                    <a:pt x="73" y="8"/>
                    <a:pt x="73" y="8"/>
                  </a:cubicBezTo>
                  <a:cubicBezTo>
                    <a:pt x="72" y="7"/>
                    <a:pt x="72" y="7"/>
                    <a:pt x="72" y="7"/>
                  </a:cubicBezTo>
                  <a:cubicBezTo>
                    <a:pt x="72" y="8"/>
                    <a:pt x="72" y="8"/>
                    <a:pt x="72" y="9"/>
                  </a:cubicBezTo>
                  <a:cubicBezTo>
                    <a:pt x="72" y="10"/>
                    <a:pt x="72" y="10"/>
                    <a:pt x="71" y="11"/>
                  </a:cubicBezTo>
                  <a:cubicBezTo>
                    <a:pt x="71" y="11"/>
                    <a:pt x="71" y="11"/>
                    <a:pt x="71" y="11"/>
                  </a:cubicBezTo>
                  <a:close/>
                  <a:moveTo>
                    <a:pt x="74" y="87"/>
                  </a:moveTo>
                  <a:cubicBezTo>
                    <a:pt x="75" y="87"/>
                    <a:pt x="75" y="87"/>
                    <a:pt x="75" y="87"/>
                  </a:cubicBezTo>
                  <a:cubicBezTo>
                    <a:pt x="75" y="86"/>
                    <a:pt x="75" y="86"/>
                    <a:pt x="75" y="86"/>
                  </a:cubicBezTo>
                  <a:cubicBezTo>
                    <a:pt x="75" y="86"/>
                    <a:pt x="75" y="86"/>
                    <a:pt x="75" y="86"/>
                  </a:cubicBezTo>
                  <a:cubicBezTo>
                    <a:pt x="75" y="86"/>
                    <a:pt x="75" y="86"/>
                    <a:pt x="75" y="86"/>
                  </a:cubicBezTo>
                  <a:cubicBezTo>
                    <a:pt x="75" y="86"/>
                    <a:pt x="75" y="86"/>
                    <a:pt x="75" y="86"/>
                  </a:cubicBezTo>
                  <a:cubicBezTo>
                    <a:pt x="75" y="86"/>
                    <a:pt x="75" y="86"/>
                    <a:pt x="75" y="86"/>
                  </a:cubicBezTo>
                  <a:cubicBezTo>
                    <a:pt x="74" y="86"/>
                    <a:pt x="74" y="86"/>
                    <a:pt x="74" y="86"/>
                  </a:cubicBezTo>
                  <a:lnTo>
                    <a:pt x="74" y="87"/>
                  </a:lnTo>
                  <a:close/>
                  <a:moveTo>
                    <a:pt x="75" y="79"/>
                  </a:moveTo>
                  <a:cubicBezTo>
                    <a:pt x="75" y="79"/>
                    <a:pt x="75" y="79"/>
                    <a:pt x="75" y="79"/>
                  </a:cubicBezTo>
                  <a:cubicBezTo>
                    <a:pt x="75" y="80"/>
                    <a:pt x="75" y="80"/>
                    <a:pt x="75" y="80"/>
                  </a:cubicBezTo>
                  <a:cubicBezTo>
                    <a:pt x="75" y="79"/>
                    <a:pt x="75" y="79"/>
                    <a:pt x="75" y="79"/>
                  </a:cubicBezTo>
                  <a:close/>
                  <a:moveTo>
                    <a:pt x="76" y="95"/>
                  </a:moveTo>
                  <a:cubicBezTo>
                    <a:pt x="76" y="95"/>
                    <a:pt x="75" y="95"/>
                    <a:pt x="75" y="96"/>
                  </a:cubicBezTo>
                  <a:cubicBezTo>
                    <a:pt x="76" y="96"/>
                    <a:pt x="76" y="96"/>
                    <a:pt x="76" y="96"/>
                  </a:cubicBezTo>
                  <a:cubicBezTo>
                    <a:pt x="77" y="96"/>
                    <a:pt x="77" y="96"/>
                    <a:pt x="77" y="95"/>
                  </a:cubicBezTo>
                  <a:cubicBezTo>
                    <a:pt x="77" y="95"/>
                    <a:pt x="76" y="95"/>
                    <a:pt x="76" y="95"/>
                  </a:cubicBezTo>
                  <a:close/>
                  <a:moveTo>
                    <a:pt x="77" y="79"/>
                  </a:moveTo>
                  <a:cubicBezTo>
                    <a:pt x="78" y="78"/>
                    <a:pt x="78" y="79"/>
                    <a:pt x="78" y="79"/>
                  </a:cubicBezTo>
                  <a:cubicBezTo>
                    <a:pt x="78" y="80"/>
                    <a:pt x="78" y="80"/>
                    <a:pt x="78" y="80"/>
                  </a:cubicBezTo>
                  <a:cubicBezTo>
                    <a:pt x="77" y="80"/>
                    <a:pt x="77" y="80"/>
                    <a:pt x="77" y="79"/>
                  </a:cubicBezTo>
                  <a:cubicBezTo>
                    <a:pt x="77" y="79"/>
                    <a:pt x="77" y="79"/>
                    <a:pt x="77" y="79"/>
                  </a:cubicBezTo>
                  <a:close/>
                  <a:moveTo>
                    <a:pt x="80" y="10"/>
                  </a:moveTo>
                  <a:cubicBezTo>
                    <a:pt x="81" y="10"/>
                    <a:pt x="81" y="10"/>
                    <a:pt x="81" y="11"/>
                  </a:cubicBezTo>
                  <a:cubicBezTo>
                    <a:pt x="81" y="11"/>
                    <a:pt x="81" y="11"/>
                    <a:pt x="81" y="11"/>
                  </a:cubicBezTo>
                  <a:cubicBezTo>
                    <a:pt x="80" y="11"/>
                    <a:pt x="80" y="11"/>
                    <a:pt x="80" y="11"/>
                  </a:cubicBezTo>
                  <a:cubicBezTo>
                    <a:pt x="80" y="10"/>
                    <a:pt x="80" y="10"/>
                    <a:pt x="80" y="10"/>
                  </a:cubicBezTo>
                  <a:close/>
                  <a:moveTo>
                    <a:pt x="81" y="7"/>
                  </a:moveTo>
                  <a:cubicBezTo>
                    <a:pt x="82" y="7"/>
                    <a:pt x="82" y="8"/>
                    <a:pt x="82" y="8"/>
                  </a:cubicBezTo>
                  <a:cubicBezTo>
                    <a:pt x="82" y="9"/>
                    <a:pt x="82" y="9"/>
                    <a:pt x="82" y="9"/>
                  </a:cubicBezTo>
                  <a:cubicBezTo>
                    <a:pt x="82" y="9"/>
                    <a:pt x="81" y="9"/>
                    <a:pt x="81" y="8"/>
                  </a:cubicBezTo>
                  <a:cubicBezTo>
                    <a:pt x="81" y="8"/>
                    <a:pt x="81" y="7"/>
                    <a:pt x="81" y="7"/>
                  </a:cubicBezTo>
                  <a:close/>
                  <a:moveTo>
                    <a:pt x="83" y="86"/>
                  </a:moveTo>
                  <a:cubicBezTo>
                    <a:pt x="83" y="85"/>
                    <a:pt x="83" y="85"/>
                    <a:pt x="83" y="85"/>
                  </a:cubicBezTo>
                  <a:cubicBezTo>
                    <a:pt x="82" y="85"/>
                    <a:pt x="82" y="85"/>
                    <a:pt x="82" y="85"/>
                  </a:cubicBezTo>
                  <a:lnTo>
                    <a:pt x="83" y="86"/>
                  </a:lnTo>
                  <a:close/>
                  <a:moveTo>
                    <a:pt x="85" y="86"/>
                  </a:moveTo>
                  <a:cubicBezTo>
                    <a:pt x="85" y="85"/>
                    <a:pt x="85" y="85"/>
                    <a:pt x="85" y="85"/>
                  </a:cubicBezTo>
                  <a:cubicBezTo>
                    <a:pt x="84" y="86"/>
                    <a:pt x="84" y="86"/>
                    <a:pt x="84" y="86"/>
                  </a:cubicBezTo>
                  <a:lnTo>
                    <a:pt x="85" y="86"/>
                  </a:lnTo>
                  <a:close/>
                  <a:moveTo>
                    <a:pt x="88" y="93"/>
                  </a:moveTo>
                  <a:cubicBezTo>
                    <a:pt x="88" y="93"/>
                    <a:pt x="89" y="93"/>
                    <a:pt x="89" y="94"/>
                  </a:cubicBezTo>
                  <a:cubicBezTo>
                    <a:pt x="89" y="94"/>
                    <a:pt x="89" y="95"/>
                    <a:pt x="88" y="95"/>
                  </a:cubicBezTo>
                  <a:cubicBezTo>
                    <a:pt x="88" y="95"/>
                    <a:pt x="88" y="94"/>
                    <a:pt x="87" y="94"/>
                  </a:cubicBezTo>
                  <a:cubicBezTo>
                    <a:pt x="87" y="93"/>
                    <a:pt x="88" y="93"/>
                    <a:pt x="88" y="93"/>
                  </a:cubicBezTo>
                  <a:close/>
                  <a:moveTo>
                    <a:pt x="89" y="79"/>
                  </a:moveTo>
                  <a:cubicBezTo>
                    <a:pt x="89" y="79"/>
                    <a:pt x="89" y="79"/>
                    <a:pt x="89" y="79"/>
                  </a:cubicBezTo>
                  <a:cubicBezTo>
                    <a:pt x="88" y="78"/>
                    <a:pt x="88" y="78"/>
                    <a:pt x="88" y="78"/>
                  </a:cubicBezTo>
                  <a:cubicBezTo>
                    <a:pt x="88" y="78"/>
                    <a:pt x="88" y="77"/>
                    <a:pt x="88" y="77"/>
                  </a:cubicBezTo>
                  <a:cubicBezTo>
                    <a:pt x="88" y="76"/>
                    <a:pt x="88" y="76"/>
                    <a:pt x="88" y="75"/>
                  </a:cubicBezTo>
                  <a:cubicBezTo>
                    <a:pt x="88" y="75"/>
                    <a:pt x="88" y="75"/>
                    <a:pt x="89" y="75"/>
                  </a:cubicBezTo>
                  <a:cubicBezTo>
                    <a:pt x="90" y="75"/>
                    <a:pt x="90" y="75"/>
                    <a:pt x="91" y="75"/>
                  </a:cubicBezTo>
                  <a:cubicBezTo>
                    <a:pt x="91" y="75"/>
                    <a:pt x="91" y="75"/>
                    <a:pt x="91" y="75"/>
                  </a:cubicBezTo>
                  <a:cubicBezTo>
                    <a:pt x="92" y="75"/>
                    <a:pt x="92" y="75"/>
                    <a:pt x="92" y="75"/>
                  </a:cubicBezTo>
                  <a:cubicBezTo>
                    <a:pt x="93" y="76"/>
                    <a:pt x="92" y="77"/>
                    <a:pt x="92" y="77"/>
                  </a:cubicBezTo>
                  <a:cubicBezTo>
                    <a:pt x="91" y="77"/>
                    <a:pt x="91" y="77"/>
                    <a:pt x="91" y="77"/>
                  </a:cubicBezTo>
                  <a:cubicBezTo>
                    <a:pt x="90" y="78"/>
                    <a:pt x="90" y="78"/>
                    <a:pt x="90" y="78"/>
                  </a:cubicBezTo>
                  <a:cubicBezTo>
                    <a:pt x="91" y="78"/>
                    <a:pt x="91" y="78"/>
                    <a:pt x="91" y="78"/>
                  </a:cubicBezTo>
                  <a:cubicBezTo>
                    <a:pt x="91" y="79"/>
                    <a:pt x="92" y="79"/>
                    <a:pt x="92" y="79"/>
                  </a:cubicBezTo>
                  <a:cubicBezTo>
                    <a:pt x="93" y="79"/>
                    <a:pt x="93" y="79"/>
                    <a:pt x="94" y="80"/>
                  </a:cubicBezTo>
                  <a:cubicBezTo>
                    <a:pt x="94" y="80"/>
                    <a:pt x="94" y="80"/>
                    <a:pt x="94" y="80"/>
                  </a:cubicBezTo>
                  <a:cubicBezTo>
                    <a:pt x="94" y="80"/>
                    <a:pt x="94" y="80"/>
                    <a:pt x="93" y="81"/>
                  </a:cubicBezTo>
                  <a:cubicBezTo>
                    <a:pt x="93" y="81"/>
                    <a:pt x="93" y="81"/>
                    <a:pt x="93" y="81"/>
                  </a:cubicBezTo>
                  <a:cubicBezTo>
                    <a:pt x="93" y="82"/>
                    <a:pt x="93" y="82"/>
                    <a:pt x="93" y="82"/>
                  </a:cubicBezTo>
                  <a:cubicBezTo>
                    <a:pt x="93" y="82"/>
                    <a:pt x="92" y="82"/>
                    <a:pt x="92" y="83"/>
                  </a:cubicBezTo>
                  <a:cubicBezTo>
                    <a:pt x="92" y="83"/>
                    <a:pt x="92" y="83"/>
                    <a:pt x="92" y="83"/>
                  </a:cubicBezTo>
                  <a:cubicBezTo>
                    <a:pt x="92" y="83"/>
                    <a:pt x="91" y="83"/>
                    <a:pt x="91" y="83"/>
                  </a:cubicBezTo>
                  <a:cubicBezTo>
                    <a:pt x="90" y="83"/>
                    <a:pt x="90" y="83"/>
                    <a:pt x="90" y="83"/>
                  </a:cubicBezTo>
                  <a:lnTo>
                    <a:pt x="89" y="79"/>
                  </a:lnTo>
                  <a:close/>
                  <a:moveTo>
                    <a:pt x="97" y="72"/>
                  </a:moveTo>
                  <a:cubicBezTo>
                    <a:pt x="97" y="72"/>
                    <a:pt x="97" y="72"/>
                    <a:pt x="97" y="72"/>
                  </a:cubicBezTo>
                  <a:cubicBezTo>
                    <a:pt x="97" y="73"/>
                    <a:pt x="97" y="73"/>
                    <a:pt x="97" y="73"/>
                  </a:cubicBezTo>
                  <a:cubicBezTo>
                    <a:pt x="96" y="74"/>
                    <a:pt x="96" y="74"/>
                    <a:pt x="96" y="74"/>
                  </a:cubicBezTo>
                  <a:cubicBezTo>
                    <a:pt x="96" y="74"/>
                    <a:pt x="96" y="74"/>
                    <a:pt x="96" y="74"/>
                  </a:cubicBezTo>
                  <a:cubicBezTo>
                    <a:pt x="96" y="74"/>
                    <a:pt x="96" y="74"/>
                    <a:pt x="96" y="74"/>
                  </a:cubicBezTo>
                  <a:cubicBezTo>
                    <a:pt x="96" y="75"/>
                    <a:pt x="96" y="75"/>
                    <a:pt x="96" y="75"/>
                  </a:cubicBezTo>
                  <a:cubicBezTo>
                    <a:pt x="96" y="75"/>
                    <a:pt x="96" y="76"/>
                    <a:pt x="96" y="76"/>
                  </a:cubicBezTo>
                  <a:cubicBezTo>
                    <a:pt x="97" y="77"/>
                    <a:pt x="97" y="77"/>
                    <a:pt x="97" y="77"/>
                  </a:cubicBezTo>
                  <a:cubicBezTo>
                    <a:pt x="97" y="78"/>
                    <a:pt x="97" y="78"/>
                    <a:pt x="97" y="78"/>
                  </a:cubicBezTo>
                  <a:cubicBezTo>
                    <a:pt x="97" y="78"/>
                    <a:pt x="96" y="79"/>
                    <a:pt x="96" y="79"/>
                  </a:cubicBezTo>
                  <a:cubicBezTo>
                    <a:pt x="96" y="80"/>
                    <a:pt x="96" y="80"/>
                    <a:pt x="95" y="80"/>
                  </a:cubicBezTo>
                  <a:cubicBezTo>
                    <a:pt x="95" y="80"/>
                    <a:pt x="95" y="79"/>
                    <a:pt x="95" y="79"/>
                  </a:cubicBezTo>
                  <a:cubicBezTo>
                    <a:pt x="95" y="78"/>
                    <a:pt x="94" y="77"/>
                    <a:pt x="94" y="77"/>
                  </a:cubicBezTo>
                  <a:cubicBezTo>
                    <a:pt x="94" y="76"/>
                    <a:pt x="94" y="75"/>
                    <a:pt x="93" y="75"/>
                  </a:cubicBezTo>
                  <a:cubicBezTo>
                    <a:pt x="93" y="74"/>
                    <a:pt x="93" y="74"/>
                    <a:pt x="93" y="73"/>
                  </a:cubicBezTo>
                  <a:cubicBezTo>
                    <a:pt x="93" y="72"/>
                    <a:pt x="93" y="72"/>
                    <a:pt x="93" y="72"/>
                  </a:cubicBezTo>
                  <a:lnTo>
                    <a:pt x="97" y="7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4" name="îs1iḍè">
              <a:extLst>
                <a:ext uri="{FF2B5EF4-FFF2-40B4-BE49-F238E27FC236}">
                  <a16:creationId xmlns:a16="http://schemas.microsoft.com/office/drawing/2014/main" xmlns="" id="{D8384858-E03A-4405-B36A-1CE2BAFE5F7F}"/>
                </a:ext>
              </a:extLst>
            </p:cNvPr>
            <p:cNvSpPr/>
            <p:nvPr/>
          </p:nvSpPr>
          <p:spPr bwMode="auto">
            <a:xfrm>
              <a:off x="4558619" y="3678650"/>
              <a:ext cx="264229" cy="292666"/>
            </a:xfrm>
            <a:custGeom>
              <a:avLst/>
              <a:gdLst>
                <a:gd name="T0" fmla="*/ 78 w 107"/>
                <a:gd name="T1" fmla="*/ 65 h 119"/>
                <a:gd name="T2" fmla="*/ 83 w 107"/>
                <a:gd name="T3" fmla="*/ 83 h 119"/>
                <a:gd name="T4" fmla="*/ 101 w 107"/>
                <a:gd name="T5" fmla="*/ 95 h 119"/>
                <a:gd name="T6" fmla="*/ 105 w 107"/>
                <a:gd name="T7" fmla="*/ 98 h 119"/>
                <a:gd name="T8" fmla="*/ 106 w 107"/>
                <a:gd name="T9" fmla="*/ 106 h 119"/>
                <a:gd name="T10" fmla="*/ 100 w 107"/>
                <a:gd name="T11" fmla="*/ 111 h 119"/>
                <a:gd name="T12" fmla="*/ 88 w 107"/>
                <a:gd name="T13" fmla="*/ 107 h 119"/>
                <a:gd name="T14" fmla="*/ 78 w 107"/>
                <a:gd name="T15" fmla="*/ 97 h 119"/>
                <a:gd name="T16" fmla="*/ 74 w 107"/>
                <a:gd name="T17" fmla="*/ 96 h 119"/>
                <a:gd name="T18" fmla="*/ 62 w 107"/>
                <a:gd name="T19" fmla="*/ 96 h 119"/>
                <a:gd name="T20" fmla="*/ 57 w 107"/>
                <a:gd name="T21" fmla="*/ 104 h 119"/>
                <a:gd name="T22" fmla="*/ 47 w 107"/>
                <a:gd name="T23" fmla="*/ 111 h 119"/>
                <a:gd name="T24" fmla="*/ 42 w 107"/>
                <a:gd name="T25" fmla="*/ 109 h 119"/>
                <a:gd name="T26" fmla="*/ 35 w 107"/>
                <a:gd name="T27" fmla="*/ 115 h 119"/>
                <a:gd name="T28" fmla="*/ 31 w 107"/>
                <a:gd name="T29" fmla="*/ 119 h 119"/>
                <a:gd name="T30" fmla="*/ 24 w 107"/>
                <a:gd name="T31" fmla="*/ 117 h 119"/>
                <a:gd name="T32" fmla="*/ 15 w 107"/>
                <a:gd name="T33" fmla="*/ 116 h 119"/>
                <a:gd name="T34" fmla="*/ 7 w 107"/>
                <a:gd name="T35" fmla="*/ 106 h 119"/>
                <a:gd name="T36" fmla="*/ 1 w 107"/>
                <a:gd name="T37" fmla="*/ 96 h 119"/>
                <a:gd name="T38" fmla="*/ 3 w 107"/>
                <a:gd name="T39" fmla="*/ 81 h 119"/>
                <a:gd name="T40" fmla="*/ 9 w 107"/>
                <a:gd name="T41" fmla="*/ 68 h 119"/>
                <a:gd name="T42" fmla="*/ 16 w 107"/>
                <a:gd name="T43" fmla="*/ 64 h 119"/>
                <a:gd name="T44" fmla="*/ 23 w 107"/>
                <a:gd name="T45" fmla="*/ 60 h 119"/>
                <a:gd name="T46" fmla="*/ 27 w 107"/>
                <a:gd name="T47" fmla="*/ 60 h 119"/>
                <a:gd name="T48" fmla="*/ 39 w 107"/>
                <a:gd name="T49" fmla="*/ 57 h 119"/>
                <a:gd name="T50" fmla="*/ 49 w 107"/>
                <a:gd name="T51" fmla="*/ 52 h 119"/>
                <a:gd name="T52" fmla="*/ 50 w 107"/>
                <a:gd name="T53" fmla="*/ 33 h 119"/>
                <a:gd name="T54" fmla="*/ 50 w 107"/>
                <a:gd name="T55" fmla="*/ 18 h 119"/>
                <a:gd name="T56" fmla="*/ 58 w 107"/>
                <a:gd name="T57" fmla="*/ 0 h 119"/>
                <a:gd name="T58" fmla="*/ 68 w 107"/>
                <a:gd name="T59" fmla="*/ 21 h 119"/>
                <a:gd name="T60" fmla="*/ 69 w 107"/>
                <a:gd name="T61" fmla="*/ 23 h 119"/>
                <a:gd name="T62" fmla="*/ 68 w 107"/>
                <a:gd name="T63" fmla="*/ 33 h 119"/>
                <a:gd name="T64" fmla="*/ 70 w 107"/>
                <a:gd name="T65" fmla="*/ 40 h 119"/>
                <a:gd name="T66" fmla="*/ 72 w 107"/>
                <a:gd name="T67" fmla="*/ 51 h 119"/>
                <a:gd name="T68" fmla="*/ 5 w 107"/>
                <a:gd name="T69" fmla="*/ 98 h 119"/>
                <a:gd name="T70" fmla="*/ 9 w 107"/>
                <a:gd name="T71" fmla="*/ 74 h 119"/>
                <a:gd name="T72" fmla="*/ 17 w 107"/>
                <a:gd name="T73" fmla="*/ 97 h 119"/>
                <a:gd name="T74" fmla="*/ 44 w 107"/>
                <a:gd name="T75" fmla="*/ 98 h 119"/>
                <a:gd name="T76" fmla="*/ 63 w 107"/>
                <a:gd name="T77" fmla="*/ 88 h 119"/>
                <a:gd name="T78" fmla="*/ 64 w 107"/>
                <a:gd name="T79" fmla="*/ 84 h 119"/>
                <a:gd name="T80" fmla="*/ 65 w 107"/>
                <a:gd name="T81" fmla="*/ 75 h 119"/>
                <a:gd name="T82" fmla="*/ 53 w 107"/>
                <a:gd name="T83" fmla="*/ 70 h 119"/>
                <a:gd name="T84" fmla="*/ 51 w 107"/>
                <a:gd name="T85" fmla="*/ 67 h 119"/>
                <a:gd name="T86" fmla="*/ 45 w 107"/>
                <a:gd name="T87" fmla="*/ 67 h 119"/>
                <a:gd name="T88" fmla="*/ 31 w 107"/>
                <a:gd name="T89" fmla="*/ 70 h 119"/>
                <a:gd name="T90" fmla="*/ 15 w 107"/>
                <a:gd name="T91" fmla="*/ 91 h 119"/>
                <a:gd name="T92" fmla="*/ 38 w 107"/>
                <a:gd name="T93" fmla="*/ 60 h 119"/>
                <a:gd name="T94" fmla="*/ 45 w 107"/>
                <a:gd name="T95" fmla="*/ 108 h 119"/>
                <a:gd name="T96" fmla="*/ 48 w 107"/>
                <a:gd name="T97" fmla="*/ 61 h 119"/>
                <a:gd name="T98" fmla="*/ 56 w 107"/>
                <a:gd name="T99" fmla="*/ 104 h 119"/>
                <a:gd name="T100" fmla="*/ 58 w 107"/>
                <a:gd name="T101" fmla="*/ 50 h 119"/>
                <a:gd name="T102" fmla="*/ 59 w 107"/>
                <a:gd name="T103" fmla="*/ 89 h 119"/>
                <a:gd name="T104" fmla="*/ 64 w 107"/>
                <a:gd name="T105" fmla="*/ 29 h 119"/>
                <a:gd name="T106" fmla="*/ 65 w 107"/>
                <a:gd name="T107" fmla="*/ 49 h 119"/>
                <a:gd name="T108" fmla="*/ 72 w 107"/>
                <a:gd name="T109" fmla="*/ 57 h 119"/>
                <a:gd name="T110" fmla="*/ 76 w 107"/>
                <a:gd name="T111" fmla="*/ 58 h 119"/>
                <a:gd name="T112" fmla="*/ 77 w 107"/>
                <a:gd name="T113" fmla="*/ 71 h 119"/>
                <a:gd name="T114" fmla="*/ 96 w 107"/>
                <a:gd name="T115" fmla="*/ 10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 h="119">
                  <a:moveTo>
                    <a:pt x="74" y="60"/>
                  </a:moveTo>
                  <a:cubicBezTo>
                    <a:pt x="74" y="61"/>
                    <a:pt x="74" y="61"/>
                    <a:pt x="74" y="61"/>
                  </a:cubicBezTo>
                  <a:cubicBezTo>
                    <a:pt x="75" y="61"/>
                    <a:pt x="75" y="61"/>
                    <a:pt x="75" y="61"/>
                  </a:cubicBezTo>
                  <a:cubicBezTo>
                    <a:pt x="75" y="61"/>
                    <a:pt x="75" y="61"/>
                    <a:pt x="75" y="61"/>
                  </a:cubicBezTo>
                  <a:cubicBezTo>
                    <a:pt x="76" y="61"/>
                    <a:pt x="76" y="60"/>
                    <a:pt x="76" y="60"/>
                  </a:cubicBezTo>
                  <a:cubicBezTo>
                    <a:pt x="76" y="59"/>
                    <a:pt x="76" y="58"/>
                    <a:pt x="76" y="58"/>
                  </a:cubicBezTo>
                  <a:cubicBezTo>
                    <a:pt x="77" y="59"/>
                    <a:pt x="77" y="60"/>
                    <a:pt x="77" y="60"/>
                  </a:cubicBezTo>
                  <a:cubicBezTo>
                    <a:pt x="77" y="61"/>
                    <a:pt x="77" y="62"/>
                    <a:pt x="77" y="63"/>
                  </a:cubicBezTo>
                  <a:cubicBezTo>
                    <a:pt x="77" y="63"/>
                    <a:pt x="77" y="64"/>
                    <a:pt x="78" y="65"/>
                  </a:cubicBezTo>
                  <a:cubicBezTo>
                    <a:pt x="78" y="66"/>
                    <a:pt x="78" y="67"/>
                    <a:pt x="79" y="69"/>
                  </a:cubicBezTo>
                  <a:cubicBezTo>
                    <a:pt x="78" y="69"/>
                    <a:pt x="78" y="69"/>
                    <a:pt x="78" y="70"/>
                  </a:cubicBezTo>
                  <a:cubicBezTo>
                    <a:pt x="78" y="71"/>
                    <a:pt x="78" y="71"/>
                    <a:pt x="79" y="72"/>
                  </a:cubicBezTo>
                  <a:cubicBezTo>
                    <a:pt x="79" y="73"/>
                    <a:pt x="79" y="74"/>
                    <a:pt x="80" y="75"/>
                  </a:cubicBezTo>
                  <a:cubicBezTo>
                    <a:pt x="80" y="76"/>
                    <a:pt x="80" y="76"/>
                    <a:pt x="80" y="76"/>
                  </a:cubicBezTo>
                  <a:cubicBezTo>
                    <a:pt x="80" y="77"/>
                    <a:pt x="80" y="77"/>
                    <a:pt x="80" y="77"/>
                  </a:cubicBezTo>
                  <a:cubicBezTo>
                    <a:pt x="81" y="77"/>
                    <a:pt x="81" y="78"/>
                    <a:pt x="81" y="79"/>
                  </a:cubicBezTo>
                  <a:cubicBezTo>
                    <a:pt x="82" y="79"/>
                    <a:pt x="82" y="80"/>
                    <a:pt x="82" y="81"/>
                  </a:cubicBezTo>
                  <a:cubicBezTo>
                    <a:pt x="83" y="82"/>
                    <a:pt x="83" y="82"/>
                    <a:pt x="83" y="83"/>
                  </a:cubicBezTo>
                  <a:cubicBezTo>
                    <a:pt x="84" y="84"/>
                    <a:pt x="84" y="84"/>
                    <a:pt x="84" y="84"/>
                  </a:cubicBezTo>
                  <a:cubicBezTo>
                    <a:pt x="84" y="85"/>
                    <a:pt x="85" y="86"/>
                    <a:pt x="86" y="87"/>
                  </a:cubicBezTo>
                  <a:cubicBezTo>
                    <a:pt x="88" y="88"/>
                    <a:pt x="89" y="90"/>
                    <a:pt x="91" y="91"/>
                  </a:cubicBezTo>
                  <a:cubicBezTo>
                    <a:pt x="92" y="93"/>
                    <a:pt x="94" y="94"/>
                    <a:pt x="95" y="95"/>
                  </a:cubicBezTo>
                  <a:cubicBezTo>
                    <a:pt x="96" y="97"/>
                    <a:pt x="98" y="97"/>
                    <a:pt x="98" y="97"/>
                  </a:cubicBezTo>
                  <a:cubicBezTo>
                    <a:pt x="99" y="97"/>
                    <a:pt x="99" y="97"/>
                    <a:pt x="99" y="97"/>
                  </a:cubicBezTo>
                  <a:cubicBezTo>
                    <a:pt x="99" y="97"/>
                    <a:pt x="99" y="97"/>
                    <a:pt x="100" y="96"/>
                  </a:cubicBezTo>
                  <a:cubicBezTo>
                    <a:pt x="100" y="96"/>
                    <a:pt x="100" y="95"/>
                    <a:pt x="100" y="95"/>
                  </a:cubicBezTo>
                  <a:cubicBezTo>
                    <a:pt x="101" y="95"/>
                    <a:pt x="101" y="95"/>
                    <a:pt x="101" y="95"/>
                  </a:cubicBezTo>
                  <a:cubicBezTo>
                    <a:pt x="101" y="95"/>
                    <a:pt x="101" y="95"/>
                    <a:pt x="101" y="95"/>
                  </a:cubicBezTo>
                  <a:cubicBezTo>
                    <a:pt x="101" y="95"/>
                    <a:pt x="101" y="95"/>
                    <a:pt x="101" y="95"/>
                  </a:cubicBezTo>
                  <a:cubicBezTo>
                    <a:pt x="102" y="95"/>
                    <a:pt x="102" y="95"/>
                    <a:pt x="102" y="95"/>
                  </a:cubicBezTo>
                  <a:cubicBezTo>
                    <a:pt x="102" y="95"/>
                    <a:pt x="102" y="95"/>
                    <a:pt x="102" y="95"/>
                  </a:cubicBezTo>
                  <a:cubicBezTo>
                    <a:pt x="102" y="95"/>
                    <a:pt x="102" y="95"/>
                    <a:pt x="102" y="96"/>
                  </a:cubicBezTo>
                  <a:cubicBezTo>
                    <a:pt x="102" y="96"/>
                    <a:pt x="103" y="96"/>
                    <a:pt x="103" y="96"/>
                  </a:cubicBezTo>
                  <a:cubicBezTo>
                    <a:pt x="103" y="97"/>
                    <a:pt x="103" y="96"/>
                    <a:pt x="104" y="96"/>
                  </a:cubicBezTo>
                  <a:cubicBezTo>
                    <a:pt x="104" y="96"/>
                    <a:pt x="104" y="96"/>
                    <a:pt x="105" y="97"/>
                  </a:cubicBezTo>
                  <a:cubicBezTo>
                    <a:pt x="105" y="98"/>
                    <a:pt x="105" y="98"/>
                    <a:pt x="105" y="98"/>
                  </a:cubicBezTo>
                  <a:cubicBezTo>
                    <a:pt x="105" y="99"/>
                    <a:pt x="105" y="99"/>
                    <a:pt x="105" y="99"/>
                  </a:cubicBezTo>
                  <a:cubicBezTo>
                    <a:pt x="105" y="99"/>
                    <a:pt x="105" y="99"/>
                    <a:pt x="106" y="99"/>
                  </a:cubicBezTo>
                  <a:cubicBezTo>
                    <a:pt x="106" y="99"/>
                    <a:pt x="107" y="99"/>
                    <a:pt x="107" y="99"/>
                  </a:cubicBezTo>
                  <a:cubicBezTo>
                    <a:pt x="107" y="100"/>
                    <a:pt x="107" y="100"/>
                    <a:pt x="107" y="100"/>
                  </a:cubicBezTo>
                  <a:cubicBezTo>
                    <a:pt x="107" y="100"/>
                    <a:pt x="107" y="100"/>
                    <a:pt x="107" y="101"/>
                  </a:cubicBezTo>
                  <a:cubicBezTo>
                    <a:pt x="106" y="101"/>
                    <a:pt x="106" y="101"/>
                    <a:pt x="106" y="101"/>
                  </a:cubicBezTo>
                  <a:cubicBezTo>
                    <a:pt x="106" y="102"/>
                    <a:pt x="106" y="102"/>
                    <a:pt x="106" y="103"/>
                  </a:cubicBezTo>
                  <a:cubicBezTo>
                    <a:pt x="107" y="104"/>
                    <a:pt x="107" y="105"/>
                    <a:pt x="107" y="105"/>
                  </a:cubicBezTo>
                  <a:cubicBezTo>
                    <a:pt x="107" y="105"/>
                    <a:pt x="106" y="106"/>
                    <a:pt x="106" y="106"/>
                  </a:cubicBezTo>
                  <a:cubicBezTo>
                    <a:pt x="105" y="107"/>
                    <a:pt x="105" y="107"/>
                    <a:pt x="105" y="108"/>
                  </a:cubicBezTo>
                  <a:cubicBezTo>
                    <a:pt x="105" y="108"/>
                    <a:pt x="105" y="108"/>
                    <a:pt x="105" y="109"/>
                  </a:cubicBezTo>
                  <a:cubicBezTo>
                    <a:pt x="105" y="109"/>
                    <a:pt x="105" y="110"/>
                    <a:pt x="105" y="110"/>
                  </a:cubicBezTo>
                  <a:cubicBezTo>
                    <a:pt x="104" y="110"/>
                    <a:pt x="104" y="110"/>
                    <a:pt x="103" y="109"/>
                  </a:cubicBezTo>
                  <a:cubicBezTo>
                    <a:pt x="102" y="109"/>
                    <a:pt x="102" y="109"/>
                    <a:pt x="101" y="109"/>
                  </a:cubicBezTo>
                  <a:cubicBezTo>
                    <a:pt x="101" y="109"/>
                    <a:pt x="101" y="109"/>
                    <a:pt x="101" y="109"/>
                  </a:cubicBezTo>
                  <a:cubicBezTo>
                    <a:pt x="101" y="109"/>
                    <a:pt x="101" y="109"/>
                    <a:pt x="101" y="110"/>
                  </a:cubicBezTo>
                  <a:cubicBezTo>
                    <a:pt x="101" y="110"/>
                    <a:pt x="101" y="111"/>
                    <a:pt x="101" y="111"/>
                  </a:cubicBezTo>
                  <a:cubicBezTo>
                    <a:pt x="100" y="111"/>
                    <a:pt x="100" y="111"/>
                    <a:pt x="100" y="111"/>
                  </a:cubicBezTo>
                  <a:cubicBezTo>
                    <a:pt x="100" y="111"/>
                    <a:pt x="99" y="111"/>
                    <a:pt x="99" y="110"/>
                  </a:cubicBezTo>
                  <a:cubicBezTo>
                    <a:pt x="98" y="110"/>
                    <a:pt x="98" y="109"/>
                    <a:pt x="98" y="109"/>
                  </a:cubicBezTo>
                  <a:cubicBezTo>
                    <a:pt x="97" y="109"/>
                    <a:pt x="96" y="109"/>
                    <a:pt x="95" y="109"/>
                  </a:cubicBezTo>
                  <a:cubicBezTo>
                    <a:pt x="94" y="109"/>
                    <a:pt x="94" y="109"/>
                    <a:pt x="93" y="109"/>
                  </a:cubicBezTo>
                  <a:cubicBezTo>
                    <a:pt x="92" y="109"/>
                    <a:pt x="92" y="109"/>
                    <a:pt x="91" y="109"/>
                  </a:cubicBezTo>
                  <a:cubicBezTo>
                    <a:pt x="91" y="108"/>
                    <a:pt x="90" y="107"/>
                    <a:pt x="90" y="106"/>
                  </a:cubicBezTo>
                  <a:cubicBezTo>
                    <a:pt x="89" y="106"/>
                    <a:pt x="89" y="106"/>
                    <a:pt x="89" y="106"/>
                  </a:cubicBezTo>
                  <a:cubicBezTo>
                    <a:pt x="88" y="106"/>
                    <a:pt x="88" y="106"/>
                    <a:pt x="88" y="106"/>
                  </a:cubicBezTo>
                  <a:cubicBezTo>
                    <a:pt x="88" y="107"/>
                    <a:pt x="88" y="107"/>
                    <a:pt x="88" y="107"/>
                  </a:cubicBezTo>
                  <a:cubicBezTo>
                    <a:pt x="88" y="104"/>
                    <a:pt x="88" y="103"/>
                    <a:pt x="87" y="103"/>
                  </a:cubicBezTo>
                  <a:cubicBezTo>
                    <a:pt x="86" y="102"/>
                    <a:pt x="86" y="102"/>
                    <a:pt x="85" y="102"/>
                  </a:cubicBezTo>
                  <a:cubicBezTo>
                    <a:pt x="84" y="102"/>
                    <a:pt x="84" y="103"/>
                    <a:pt x="83" y="103"/>
                  </a:cubicBezTo>
                  <a:cubicBezTo>
                    <a:pt x="82" y="102"/>
                    <a:pt x="82" y="102"/>
                    <a:pt x="82" y="100"/>
                  </a:cubicBezTo>
                  <a:cubicBezTo>
                    <a:pt x="81" y="100"/>
                    <a:pt x="81" y="100"/>
                    <a:pt x="81" y="100"/>
                  </a:cubicBezTo>
                  <a:cubicBezTo>
                    <a:pt x="81" y="100"/>
                    <a:pt x="80" y="100"/>
                    <a:pt x="80" y="101"/>
                  </a:cubicBezTo>
                  <a:cubicBezTo>
                    <a:pt x="79" y="97"/>
                    <a:pt x="79" y="97"/>
                    <a:pt x="79" y="97"/>
                  </a:cubicBezTo>
                  <a:cubicBezTo>
                    <a:pt x="79" y="97"/>
                    <a:pt x="79" y="97"/>
                    <a:pt x="79" y="97"/>
                  </a:cubicBezTo>
                  <a:cubicBezTo>
                    <a:pt x="78" y="97"/>
                    <a:pt x="78" y="97"/>
                    <a:pt x="78" y="97"/>
                  </a:cubicBezTo>
                  <a:cubicBezTo>
                    <a:pt x="77" y="100"/>
                    <a:pt x="77" y="100"/>
                    <a:pt x="77" y="100"/>
                  </a:cubicBezTo>
                  <a:cubicBezTo>
                    <a:pt x="77" y="100"/>
                    <a:pt x="77" y="99"/>
                    <a:pt x="77" y="99"/>
                  </a:cubicBezTo>
                  <a:cubicBezTo>
                    <a:pt x="77" y="98"/>
                    <a:pt x="77" y="97"/>
                    <a:pt x="77" y="97"/>
                  </a:cubicBezTo>
                  <a:cubicBezTo>
                    <a:pt x="76" y="97"/>
                    <a:pt x="76" y="97"/>
                    <a:pt x="76" y="97"/>
                  </a:cubicBezTo>
                  <a:cubicBezTo>
                    <a:pt x="76" y="97"/>
                    <a:pt x="76" y="97"/>
                    <a:pt x="76" y="97"/>
                  </a:cubicBezTo>
                  <a:cubicBezTo>
                    <a:pt x="76" y="97"/>
                    <a:pt x="76" y="97"/>
                    <a:pt x="76" y="97"/>
                  </a:cubicBezTo>
                  <a:cubicBezTo>
                    <a:pt x="74" y="98"/>
                    <a:pt x="74" y="98"/>
                    <a:pt x="74" y="98"/>
                  </a:cubicBezTo>
                  <a:cubicBezTo>
                    <a:pt x="74" y="97"/>
                    <a:pt x="74" y="97"/>
                    <a:pt x="74" y="97"/>
                  </a:cubicBezTo>
                  <a:cubicBezTo>
                    <a:pt x="74" y="96"/>
                    <a:pt x="74" y="96"/>
                    <a:pt x="74" y="96"/>
                  </a:cubicBezTo>
                  <a:cubicBezTo>
                    <a:pt x="74" y="95"/>
                    <a:pt x="74" y="95"/>
                    <a:pt x="74" y="95"/>
                  </a:cubicBezTo>
                  <a:cubicBezTo>
                    <a:pt x="74" y="94"/>
                    <a:pt x="73" y="93"/>
                    <a:pt x="72" y="92"/>
                  </a:cubicBezTo>
                  <a:cubicBezTo>
                    <a:pt x="71" y="91"/>
                    <a:pt x="71" y="91"/>
                    <a:pt x="70" y="91"/>
                  </a:cubicBezTo>
                  <a:cubicBezTo>
                    <a:pt x="70" y="91"/>
                    <a:pt x="70" y="92"/>
                    <a:pt x="69" y="93"/>
                  </a:cubicBezTo>
                  <a:cubicBezTo>
                    <a:pt x="69" y="94"/>
                    <a:pt x="68" y="94"/>
                    <a:pt x="68" y="94"/>
                  </a:cubicBezTo>
                  <a:cubicBezTo>
                    <a:pt x="68" y="94"/>
                    <a:pt x="67" y="94"/>
                    <a:pt x="67" y="95"/>
                  </a:cubicBezTo>
                  <a:cubicBezTo>
                    <a:pt x="66" y="95"/>
                    <a:pt x="66" y="95"/>
                    <a:pt x="65" y="95"/>
                  </a:cubicBezTo>
                  <a:cubicBezTo>
                    <a:pt x="64" y="96"/>
                    <a:pt x="64" y="96"/>
                    <a:pt x="63" y="96"/>
                  </a:cubicBezTo>
                  <a:cubicBezTo>
                    <a:pt x="63" y="96"/>
                    <a:pt x="62" y="96"/>
                    <a:pt x="62" y="96"/>
                  </a:cubicBezTo>
                  <a:cubicBezTo>
                    <a:pt x="62" y="97"/>
                    <a:pt x="61" y="97"/>
                    <a:pt x="61" y="97"/>
                  </a:cubicBezTo>
                  <a:cubicBezTo>
                    <a:pt x="61" y="98"/>
                    <a:pt x="61" y="98"/>
                    <a:pt x="61" y="98"/>
                  </a:cubicBezTo>
                  <a:cubicBezTo>
                    <a:pt x="61" y="99"/>
                    <a:pt x="60" y="99"/>
                    <a:pt x="60" y="100"/>
                  </a:cubicBezTo>
                  <a:cubicBezTo>
                    <a:pt x="60" y="100"/>
                    <a:pt x="59" y="100"/>
                    <a:pt x="59" y="100"/>
                  </a:cubicBezTo>
                  <a:cubicBezTo>
                    <a:pt x="58" y="100"/>
                    <a:pt x="58" y="100"/>
                    <a:pt x="58" y="100"/>
                  </a:cubicBezTo>
                  <a:cubicBezTo>
                    <a:pt x="57" y="101"/>
                    <a:pt x="57" y="101"/>
                    <a:pt x="57" y="101"/>
                  </a:cubicBezTo>
                  <a:cubicBezTo>
                    <a:pt x="58" y="101"/>
                    <a:pt x="58" y="102"/>
                    <a:pt x="58" y="103"/>
                  </a:cubicBezTo>
                  <a:cubicBezTo>
                    <a:pt x="59" y="102"/>
                    <a:pt x="59" y="102"/>
                    <a:pt x="59" y="102"/>
                  </a:cubicBezTo>
                  <a:cubicBezTo>
                    <a:pt x="59" y="103"/>
                    <a:pt x="58" y="103"/>
                    <a:pt x="57" y="104"/>
                  </a:cubicBezTo>
                  <a:cubicBezTo>
                    <a:pt x="57" y="105"/>
                    <a:pt x="56" y="105"/>
                    <a:pt x="55" y="106"/>
                  </a:cubicBezTo>
                  <a:cubicBezTo>
                    <a:pt x="54" y="107"/>
                    <a:pt x="53" y="108"/>
                    <a:pt x="52" y="108"/>
                  </a:cubicBezTo>
                  <a:cubicBezTo>
                    <a:pt x="51" y="109"/>
                    <a:pt x="50" y="109"/>
                    <a:pt x="50" y="109"/>
                  </a:cubicBezTo>
                  <a:cubicBezTo>
                    <a:pt x="49" y="109"/>
                    <a:pt x="49" y="109"/>
                    <a:pt x="49" y="109"/>
                  </a:cubicBezTo>
                  <a:cubicBezTo>
                    <a:pt x="48" y="109"/>
                    <a:pt x="48" y="109"/>
                    <a:pt x="48" y="109"/>
                  </a:cubicBezTo>
                  <a:cubicBezTo>
                    <a:pt x="48" y="109"/>
                    <a:pt x="48" y="109"/>
                    <a:pt x="48" y="110"/>
                  </a:cubicBezTo>
                  <a:cubicBezTo>
                    <a:pt x="48" y="110"/>
                    <a:pt x="48" y="110"/>
                    <a:pt x="48" y="111"/>
                  </a:cubicBezTo>
                  <a:cubicBezTo>
                    <a:pt x="48" y="111"/>
                    <a:pt x="48" y="111"/>
                    <a:pt x="48" y="111"/>
                  </a:cubicBezTo>
                  <a:cubicBezTo>
                    <a:pt x="47" y="111"/>
                    <a:pt x="47" y="111"/>
                    <a:pt x="47" y="111"/>
                  </a:cubicBezTo>
                  <a:cubicBezTo>
                    <a:pt x="47" y="111"/>
                    <a:pt x="47" y="111"/>
                    <a:pt x="46" y="111"/>
                  </a:cubicBezTo>
                  <a:cubicBezTo>
                    <a:pt x="46" y="110"/>
                    <a:pt x="46" y="110"/>
                    <a:pt x="45" y="110"/>
                  </a:cubicBezTo>
                  <a:cubicBezTo>
                    <a:pt x="46" y="113"/>
                    <a:pt x="46" y="113"/>
                    <a:pt x="46" y="113"/>
                  </a:cubicBezTo>
                  <a:cubicBezTo>
                    <a:pt x="46" y="113"/>
                    <a:pt x="46" y="113"/>
                    <a:pt x="46" y="113"/>
                  </a:cubicBezTo>
                  <a:cubicBezTo>
                    <a:pt x="45" y="113"/>
                    <a:pt x="45" y="113"/>
                    <a:pt x="45" y="113"/>
                  </a:cubicBezTo>
                  <a:cubicBezTo>
                    <a:pt x="44" y="113"/>
                    <a:pt x="44" y="113"/>
                    <a:pt x="43" y="113"/>
                  </a:cubicBezTo>
                  <a:cubicBezTo>
                    <a:pt x="42" y="113"/>
                    <a:pt x="42" y="112"/>
                    <a:pt x="42" y="111"/>
                  </a:cubicBezTo>
                  <a:cubicBezTo>
                    <a:pt x="42" y="111"/>
                    <a:pt x="42" y="111"/>
                    <a:pt x="42" y="110"/>
                  </a:cubicBezTo>
                  <a:cubicBezTo>
                    <a:pt x="42" y="110"/>
                    <a:pt x="42" y="110"/>
                    <a:pt x="42" y="109"/>
                  </a:cubicBezTo>
                  <a:cubicBezTo>
                    <a:pt x="42" y="109"/>
                    <a:pt x="42" y="108"/>
                    <a:pt x="42" y="108"/>
                  </a:cubicBezTo>
                  <a:cubicBezTo>
                    <a:pt x="42" y="107"/>
                    <a:pt x="42" y="107"/>
                    <a:pt x="41" y="107"/>
                  </a:cubicBezTo>
                  <a:cubicBezTo>
                    <a:pt x="40" y="107"/>
                    <a:pt x="40" y="108"/>
                    <a:pt x="40" y="108"/>
                  </a:cubicBezTo>
                  <a:cubicBezTo>
                    <a:pt x="40" y="109"/>
                    <a:pt x="40" y="110"/>
                    <a:pt x="40" y="111"/>
                  </a:cubicBezTo>
                  <a:cubicBezTo>
                    <a:pt x="40" y="111"/>
                    <a:pt x="40" y="112"/>
                    <a:pt x="40" y="113"/>
                  </a:cubicBezTo>
                  <a:cubicBezTo>
                    <a:pt x="40" y="113"/>
                    <a:pt x="40" y="114"/>
                    <a:pt x="40" y="114"/>
                  </a:cubicBezTo>
                  <a:cubicBezTo>
                    <a:pt x="40" y="114"/>
                    <a:pt x="39" y="114"/>
                    <a:pt x="39" y="114"/>
                  </a:cubicBezTo>
                  <a:cubicBezTo>
                    <a:pt x="38" y="114"/>
                    <a:pt x="37" y="114"/>
                    <a:pt x="37" y="115"/>
                  </a:cubicBezTo>
                  <a:cubicBezTo>
                    <a:pt x="36" y="115"/>
                    <a:pt x="36" y="115"/>
                    <a:pt x="35" y="115"/>
                  </a:cubicBezTo>
                  <a:cubicBezTo>
                    <a:pt x="34" y="115"/>
                    <a:pt x="34" y="115"/>
                    <a:pt x="34" y="115"/>
                  </a:cubicBezTo>
                  <a:cubicBezTo>
                    <a:pt x="33" y="116"/>
                    <a:pt x="33" y="116"/>
                    <a:pt x="33" y="116"/>
                  </a:cubicBezTo>
                  <a:cubicBezTo>
                    <a:pt x="32" y="116"/>
                    <a:pt x="32" y="116"/>
                    <a:pt x="32" y="116"/>
                  </a:cubicBezTo>
                  <a:cubicBezTo>
                    <a:pt x="33" y="115"/>
                    <a:pt x="32" y="114"/>
                    <a:pt x="31" y="112"/>
                  </a:cubicBezTo>
                  <a:cubicBezTo>
                    <a:pt x="30" y="111"/>
                    <a:pt x="29" y="111"/>
                    <a:pt x="28" y="111"/>
                  </a:cubicBezTo>
                  <a:cubicBezTo>
                    <a:pt x="29" y="112"/>
                    <a:pt x="29" y="113"/>
                    <a:pt x="30" y="114"/>
                  </a:cubicBezTo>
                  <a:cubicBezTo>
                    <a:pt x="31" y="115"/>
                    <a:pt x="31" y="117"/>
                    <a:pt x="31" y="118"/>
                  </a:cubicBezTo>
                  <a:cubicBezTo>
                    <a:pt x="31" y="118"/>
                    <a:pt x="31" y="118"/>
                    <a:pt x="31" y="118"/>
                  </a:cubicBezTo>
                  <a:cubicBezTo>
                    <a:pt x="31" y="119"/>
                    <a:pt x="31" y="119"/>
                    <a:pt x="31" y="119"/>
                  </a:cubicBezTo>
                  <a:cubicBezTo>
                    <a:pt x="30" y="118"/>
                    <a:pt x="29" y="117"/>
                    <a:pt x="28" y="117"/>
                  </a:cubicBezTo>
                  <a:cubicBezTo>
                    <a:pt x="28" y="116"/>
                    <a:pt x="27" y="116"/>
                    <a:pt x="26" y="114"/>
                  </a:cubicBezTo>
                  <a:cubicBezTo>
                    <a:pt x="26" y="114"/>
                    <a:pt x="26" y="114"/>
                    <a:pt x="26" y="114"/>
                  </a:cubicBezTo>
                  <a:cubicBezTo>
                    <a:pt x="25" y="114"/>
                    <a:pt x="25" y="114"/>
                    <a:pt x="25" y="114"/>
                  </a:cubicBezTo>
                  <a:cubicBezTo>
                    <a:pt x="25" y="114"/>
                    <a:pt x="25" y="114"/>
                    <a:pt x="25" y="114"/>
                  </a:cubicBezTo>
                  <a:cubicBezTo>
                    <a:pt x="25" y="114"/>
                    <a:pt x="24" y="114"/>
                    <a:pt x="24" y="114"/>
                  </a:cubicBezTo>
                  <a:cubicBezTo>
                    <a:pt x="24" y="115"/>
                    <a:pt x="24" y="115"/>
                    <a:pt x="24" y="115"/>
                  </a:cubicBezTo>
                  <a:cubicBezTo>
                    <a:pt x="24" y="116"/>
                    <a:pt x="24" y="116"/>
                    <a:pt x="24" y="117"/>
                  </a:cubicBezTo>
                  <a:cubicBezTo>
                    <a:pt x="24" y="117"/>
                    <a:pt x="24" y="117"/>
                    <a:pt x="24" y="117"/>
                  </a:cubicBezTo>
                  <a:cubicBezTo>
                    <a:pt x="23" y="117"/>
                    <a:pt x="23" y="117"/>
                    <a:pt x="22" y="117"/>
                  </a:cubicBezTo>
                  <a:cubicBezTo>
                    <a:pt x="22" y="116"/>
                    <a:pt x="22" y="116"/>
                    <a:pt x="21" y="115"/>
                  </a:cubicBezTo>
                  <a:cubicBezTo>
                    <a:pt x="21" y="114"/>
                    <a:pt x="21" y="114"/>
                    <a:pt x="20" y="114"/>
                  </a:cubicBezTo>
                  <a:cubicBezTo>
                    <a:pt x="20" y="113"/>
                    <a:pt x="19" y="113"/>
                    <a:pt x="18" y="114"/>
                  </a:cubicBezTo>
                  <a:cubicBezTo>
                    <a:pt x="18" y="115"/>
                    <a:pt x="18" y="115"/>
                    <a:pt x="18" y="116"/>
                  </a:cubicBezTo>
                  <a:cubicBezTo>
                    <a:pt x="18" y="117"/>
                    <a:pt x="18" y="118"/>
                    <a:pt x="18" y="119"/>
                  </a:cubicBezTo>
                  <a:cubicBezTo>
                    <a:pt x="17" y="119"/>
                    <a:pt x="17" y="119"/>
                    <a:pt x="17" y="119"/>
                  </a:cubicBezTo>
                  <a:cubicBezTo>
                    <a:pt x="17" y="119"/>
                    <a:pt x="17" y="118"/>
                    <a:pt x="16" y="117"/>
                  </a:cubicBezTo>
                  <a:cubicBezTo>
                    <a:pt x="16" y="117"/>
                    <a:pt x="15" y="116"/>
                    <a:pt x="15" y="116"/>
                  </a:cubicBezTo>
                  <a:cubicBezTo>
                    <a:pt x="14" y="116"/>
                    <a:pt x="14" y="116"/>
                    <a:pt x="14" y="116"/>
                  </a:cubicBezTo>
                  <a:cubicBezTo>
                    <a:pt x="14" y="117"/>
                    <a:pt x="14" y="117"/>
                    <a:pt x="14" y="117"/>
                  </a:cubicBezTo>
                  <a:cubicBezTo>
                    <a:pt x="14" y="118"/>
                    <a:pt x="14" y="118"/>
                    <a:pt x="14" y="118"/>
                  </a:cubicBezTo>
                  <a:cubicBezTo>
                    <a:pt x="13" y="119"/>
                    <a:pt x="12" y="118"/>
                    <a:pt x="10" y="117"/>
                  </a:cubicBezTo>
                  <a:cubicBezTo>
                    <a:pt x="9" y="116"/>
                    <a:pt x="8" y="114"/>
                    <a:pt x="8" y="113"/>
                  </a:cubicBezTo>
                  <a:cubicBezTo>
                    <a:pt x="9" y="113"/>
                    <a:pt x="9" y="113"/>
                    <a:pt x="10" y="113"/>
                  </a:cubicBezTo>
                  <a:cubicBezTo>
                    <a:pt x="10" y="113"/>
                    <a:pt x="10" y="112"/>
                    <a:pt x="10" y="112"/>
                  </a:cubicBezTo>
                  <a:cubicBezTo>
                    <a:pt x="10" y="111"/>
                    <a:pt x="10" y="110"/>
                    <a:pt x="9" y="109"/>
                  </a:cubicBezTo>
                  <a:cubicBezTo>
                    <a:pt x="8" y="108"/>
                    <a:pt x="8" y="107"/>
                    <a:pt x="7" y="106"/>
                  </a:cubicBezTo>
                  <a:cubicBezTo>
                    <a:pt x="7" y="106"/>
                    <a:pt x="7" y="105"/>
                    <a:pt x="8" y="105"/>
                  </a:cubicBezTo>
                  <a:cubicBezTo>
                    <a:pt x="8" y="105"/>
                    <a:pt x="8" y="104"/>
                    <a:pt x="8" y="104"/>
                  </a:cubicBezTo>
                  <a:cubicBezTo>
                    <a:pt x="8" y="103"/>
                    <a:pt x="7" y="103"/>
                    <a:pt x="6" y="103"/>
                  </a:cubicBezTo>
                  <a:cubicBezTo>
                    <a:pt x="6" y="103"/>
                    <a:pt x="5" y="103"/>
                    <a:pt x="5" y="104"/>
                  </a:cubicBezTo>
                  <a:cubicBezTo>
                    <a:pt x="5" y="104"/>
                    <a:pt x="5" y="104"/>
                    <a:pt x="4" y="104"/>
                  </a:cubicBezTo>
                  <a:cubicBezTo>
                    <a:pt x="4" y="104"/>
                    <a:pt x="4" y="104"/>
                    <a:pt x="4" y="104"/>
                  </a:cubicBezTo>
                  <a:cubicBezTo>
                    <a:pt x="4" y="104"/>
                    <a:pt x="4" y="104"/>
                    <a:pt x="4" y="104"/>
                  </a:cubicBezTo>
                  <a:cubicBezTo>
                    <a:pt x="3" y="103"/>
                    <a:pt x="2" y="101"/>
                    <a:pt x="2" y="100"/>
                  </a:cubicBezTo>
                  <a:cubicBezTo>
                    <a:pt x="1" y="99"/>
                    <a:pt x="1" y="97"/>
                    <a:pt x="1" y="96"/>
                  </a:cubicBezTo>
                  <a:cubicBezTo>
                    <a:pt x="0" y="94"/>
                    <a:pt x="0" y="92"/>
                    <a:pt x="0" y="91"/>
                  </a:cubicBezTo>
                  <a:cubicBezTo>
                    <a:pt x="0" y="90"/>
                    <a:pt x="0" y="89"/>
                    <a:pt x="1" y="87"/>
                  </a:cubicBezTo>
                  <a:cubicBezTo>
                    <a:pt x="1" y="86"/>
                    <a:pt x="1" y="86"/>
                    <a:pt x="1" y="86"/>
                  </a:cubicBezTo>
                  <a:cubicBezTo>
                    <a:pt x="2" y="86"/>
                    <a:pt x="2" y="86"/>
                    <a:pt x="2" y="86"/>
                  </a:cubicBezTo>
                  <a:cubicBezTo>
                    <a:pt x="3" y="85"/>
                    <a:pt x="3" y="85"/>
                    <a:pt x="3" y="85"/>
                  </a:cubicBezTo>
                  <a:cubicBezTo>
                    <a:pt x="3" y="85"/>
                    <a:pt x="3" y="85"/>
                    <a:pt x="3" y="84"/>
                  </a:cubicBezTo>
                  <a:cubicBezTo>
                    <a:pt x="2" y="84"/>
                    <a:pt x="2" y="84"/>
                    <a:pt x="2" y="84"/>
                  </a:cubicBezTo>
                  <a:cubicBezTo>
                    <a:pt x="1" y="83"/>
                    <a:pt x="1" y="83"/>
                    <a:pt x="2" y="82"/>
                  </a:cubicBezTo>
                  <a:cubicBezTo>
                    <a:pt x="2" y="82"/>
                    <a:pt x="3" y="81"/>
                    <a:pt x="3" y="81"/>
                  </a:cubicBezTo>
                  <a:cubicBezTo>
                    <a:pt x="4" y="81"/>
                    <a:pt x="4" y="81"/>
                    <a:pt x="4" y="80"/>
                  </a:cubicBezTo>
                  <a:cubicBezTo>
                    <a:pt x="5" y="80"/>
                    <a:pt x="5" y="79"/>
                    <a:pt x="5" y="78"/>
                  </a:cubicBezTo>
                  <a:cubicBezTo>
                    <a:pt x="5" y="78"/>
                    <a:pt x="5" y="78"/>
                    <a:pt x="5" y="78"/>
                  </a:cubicBezTo>
                  <a:cubicBezTo>
                    <a:pt x="5" y="78"/>
                    <a:pt x="5" y="78"/>
                    <a:pt x="5" y="78"/>
                  </a:cubicBezTo>
                  <a:cubicBezTo>
                    <a:pt x="4" y="77"/>
                    <a:pt x="4" y="77"/>
                    <a:pt x="4" y="77"/>
                  </a:cubicBezTo>
                  <a:cubicBezTo>
                    <a:pt x="4" y="76"/>
                    <a:pt x="5" y="76"/>
                    <a:pt x="5" y="75"/>
                  </a:cubicBezTo>
                  <a:cubicBezTo>
                    <a:pt x="5" y="74"/>
                    <a:pt x="5" y="73"/>
                    <a:pt x="6" y="72"/>
                  </a:cubicBezTo>
                  <a:cubicBezTo>
                    <a:pt x="6" y="71"/>
                    <a:pt x="6" y="70"/>
                    <a:pt x="7" y="70"/>
                  </a:cubicBezTo>
                  <a:cubicBezTo>
                    <a:pt x="7" y="69"/>
                    <a:pt x="8" y="68"/>
                    <a:pt x="9" y="68"/>
                  </a:cubicBezTo>
                  <a:cubicBezTo>
                    <a:pt x="9" y="68"/>
                    <a:pt x="9" y="68"/>
                    <a:pt x="10" y="68"/>
                  </a:cubicBezTo>
                  <a:cubicBezTo>
                    <a:pt x="10" y="68"/>
                    <a:pt x="11" y="68"/>
                    <a:pt x="11" y="68"/>
                  </a:cubicBezTo>
                  <a:cubicBezTo>
                    <a:pt x="11" y="67"/>
                    <a:pt x="11" y="67"/>
                    <a:pt x="11" y="66"/>
                  </a:cubicBezTo>
                  <a:cubicBezTo>
                    <a:pt x="11" y="66"/>
                    <a:pt x="12" y="66"/>
                    <a:pt x="12" y="65"/>
                  </a:cubicBezTo>
                  <a:cubicBezTo>
                    <a:pt x="12" y="65"/>
                    <a:pt x="12" y="64"/>
                    <a:pt x="12" y="64"/>
                  </a:cubicBezTo>
                  <a:cubicBezTo>
                    <a:pt x="13" y="63"/>
                    <a:pt x="14" y="63"/>
                    <a:pt x="15" y="63"/>
                  </a:cubicBezTo>
                  <a:cubicBezTo>
                    <a:pt x="15" y="63"/>
                    <a:pt x="15" y="63"/>
                    <a:pt x="15" y="63"/>
                  </a:cubicBezTo>
                  <a:cubicBezTo>
                    <a:pt x="15" y="63"/>
                    <a:pt x="15" y="63"/>
                    <a:pt x="15" y="63"/>
                  </a:cubicBezTo>
                  <a:cubicBezTo>
                    <a:pt x="16" y="64"/>
                    <a:pt x="16" y="64"/>
                    <a:pt x="16" y="64"/>
                  </a:cubicBezTo>
                  <a:cubicBezTo>
                    <a:pt x="16" y="64"/>
                    <a:pt x="16" y="64"/>
                    <a:pt x="16" y="64"/>
                  </a:cubicBezTo>
                  <a:cubicBezTo>
                    <a:pt x="16" y="63"/>
                    <a:pt x="16" y="63"/>
                    <a:pt x="16" y="63"/>
                  </a:cubicBezTo>
                  <a:cubicBezTo>
                    <a:pt x="17" y="63"/>
                    <a:pt x="17" y="63"/>
                    <a:pt x="17" y="63"/>
                  </a:cubicBezTo>
                  <a:cubicBezTo>
                    <a:pt x="17" y="63"/>
                    <a:pt x="17" y="63"/>
                    <a:pt x="17" y="63"/>
                  </a:cubicBezTo>
                  <a:cubicBezTo>
                    <a:pt x="17" y="63"/>
                    <a:pt x="17" y="63"/>
                    <a:pt x="17" y="63"/>
                  </a:cubicBezTo>
                  <a:cubicBezTo>
                    <a:pt x="18" y="63"/>
                    <a:pt x="18" y="63"/>
                    <a:pt x="18" y="63"/>
                  </a:cubicBezTo>
                  <a:cubicBezTo>
                    <a:pt x="19" y="63"/>
                    <a:pt x="19" y="63"/>
                    <a:pt x="20" y="63"/>
                  </a:cubicBezTo>
                  <a:cubicBezTo>
                    <a:pt x="21" y="63"/>
                    <a:pt x="21" y="62"/>
                    <a:pt x="22" y="61"/>
                  </a:cubicBezTo>
                  <a:cubicBezTo>
                    <a:pt x="22" y="60"/>
                    <a:pt x="23" y="60"/>
                    <a:pt x="23" y="60"/>
                  </a:cubicBezTo>
                  <a:cubicBezTo>
                    <a:pt x="23" y="60"/>
                    <a:pt x="23" y="60"/>
                    <a:pt x="23" y="60"/>
                  </a:cubicBezTo>
                  <a:cubicBezTo>
                    <a:pt x="23" y="60"/>
                    <a:pt x="24" y="60"/>
                    <a:pt x="24" y="60"/>
                  </a:cubicBezTo>
                  <a:cubicBezTo>
                    <a:pt x="24" y="60"/>
                    <a:pt x="25" y="60"/>
                    <a:pt x="25" y="60"/>
                  </a:cubicBezTo>
                  <a:cubicBezTo>
                    <a:pt x="25" y="60"/>
                    <a:pt x="25" y="60"/>
                    <a:pt x="25" y="60"/>
                  </a:cubicBezTo>
                  <a:cubicBezTo>
                    <a:pt x="26" y="60"/>
                    <a:pt x="26" y="60"/>
                    <a:pt x="26" y="60"/>
                  </a:cubicBezTo>
                  <a:cubicBezTo>
                    <a:pt x="26" y="60"/>
                    <a:pt x="26" y="60"/>
                    <a:pt x="26" y="60"/>
                  </a:cubicBezTo>
                  <a:cubicBezTo>
                    <a:pt x="26" y="59"/>
                    <a:pt x="26" y="59"/>
                    <a:pt x="26" y="59"/>
                  </a:cubicBezTo>
                  <a:cubicBezTo>
                    <a:pt x="27" y="59"/>
                    <a:pt x="27" y="59"/>
                    <a:pt x="27" y="59"/>
                  </a:cubicBezTo>
                  <a:cubicBezTo>
                    <a:pt x="27" y="60"/>
                    <a:pt x="27" y="60"/>
                    <a:pt x="27" y="60"/>
                  </a:cubicBezTo>
                  <a:cubicBezTo>
                    <a:pt x="28" y="63"/>
                    <a:pt x="28" y="63"/>
                    <a:pt x="28" y="63"/>
                  </a:cubicBezTo>
                  <a:cubicBezTo>
                    <a:pt x="29" y="62"/>
                    <a:pt x="30" y="62"/>
                    <a:pt x="30" y="61"/>
                  </a:cubicBezTo>
                  <a:cubicBezTo>
                    <a:pt x="30" y="60"/>
                    <a:pt x="29" y="60"/>
                    <a:pt x="29" y="59"/>
                  </a:cubicBezTo>
                  <a:cubicBezTo>
                    <a:pt x="28" y="59"/>
                    <a:pt x="28" y="58"/>
                    <a:pt x="27" y="57"/>
                  </a:cubicBezTo>
                  <a:cubicBezTo>
                    <a:pt x="28" y="57"/>
                    <a:pt x="29" y="57"/>
                    <a:pt x="29" y="57"/>
                  </a:cubicBezTo>
                  <a:cubicBezTo>
                    <a:pt x="30" y="56"/>
                    <a:pt x="30" y="56"/>
                    <a:pt x="31" y="56"/>
                  </a:cubicBezTo>
                  <a:cubicBezTo>
                    <a:pt x="32" y="56"/>
                    <a:pt x="33" y="56"/>
                    <a:pt x="35" y="57"/>
                  </a:cubicBezTo>
                  <a:cubicBezTo>
                    <a:pt x="36" y="57"/>
                    <a:pt x="37" y="57"/>
                    <a:pt x="38" y="57"/>
                  </a:cubicBezTo>
                  <a:cubicBezTo>
                    <a:pt x="39" y="57"/>
                    <a:pt x="39" y="57"/>
                    <a:pt x="39" y="57"/>
                  </a:cubicBezTo>
                  <a:cubicBezTo>
                    <a:pt x="38" y="56"/>
                    <a:pt x="38" y="56"/>
                    <a:pt x="38" y="55"/>
                  </a:cubicBezTo>
                  <a:cubicBezTo>
                    <a:pt x="39" y="55"/>
                    <a:pt x="39" y="54"/>
                    <a:pt x="40" y="54"/>
                  </a:cubicBezTo>
                  <a:cubicBezTo>
                    <a:pt x="41" y="54"/>
                    <a:pt x="41" y="53"/>
                    <a:pt x="42" y="53"/>
                  </a:cubicBezTo>
                  <a:cubicBezTo>
                    <a:pt x="43" y="53"/>
                    <a:pt x="44" y="53"/>
                    <a:pt x="44" y="53"/>
                  </a:cubicBezTo>
                  <a:cubicBezTo>
                    <a:pt x="45" y="53"/>
                    <a:pt x="45" y="53"/>
                    <a:pt x="45" y="53"/>
                  </a:cubicBezTo>
                  <a:cubicBezTo>
                    <a:pt x="45" y="53"/>
                    <a:pt x="45" y="53"/>
                    <a:pt x="45" y="53"/>
                  </a:cubicBezTo>
                  <a:cubicBezTo>
                    <a:pt x="45" y="52"/>
                    <a:pt x="45" y="52"/>
                    <a:pt x="45" y="52"/>
                  </a:cubicBezTo>
                  <a:cubicBezTo>
                    <a:pt x="46" y="51"/>
                    <a:pt x="46" y="51"/>
                    <a:pt x="47" y="51"/>
                  </a:cubicBezTo>
                  <a:cubicBezTo>
                    <a:pt x="48" y="51"/>
                    <a:pt x="49" y="51"/>
                    <a:pt x="49" y="52"/>
                  </a:cubicBezTo>
                  <a:cubicBezTo>
                    <a:pt x="50" y="52"/>
                    <a:pt x="51" y="53"/>
                    <a:pt x="52" y="52"/>
                  </a:cubicBezTo>
                  <a:cubicBezTo>
                    <a:pt x="52" y="51"/>
                    <a:pt x="51" y="50"/>
                    <a:pt x="51" y="49"/>
                  </a:cubicBezTo>
                  <a:cubicBezTo>
                    <a:pt x="51" y="49"/>
                    <a:pt x="51" y="48"/>
                    <a:pt x="51" y="47"/>
                  </a:cubicBezTo>
                  <a:cubicBezTo>
                    <a:pt x="52" y="46"/>
                    <a:pt x="52" y="46"/>
                    <a:pt x="52" y="46"/>
                  </a:cubicBezTo>
                  <a:cubicBezTo>
                    <a:pt x="52" y="45"/>
                    <a:pt x="52" y="45"/>
                    <a:pt x="52" y="45"/>
                  </a:cubicBezTo>
                  <a:cubicBezTo>
                    <a:pt x="52" y="44"/>
                    <a:pt x="52" y="44"/>
                    <a:pt x="52" y="44"/>
                  </a:cubicBezTo>
                  <a:cubicBezTo>
                    <a:pt x="52" y="43"/>
                    <a:pt x="52" y="42"/>
                    <a:pt x="52" y="41"/>
                  </a:cubicBezTo>
                  <a:cubicBezTo>
                    <a:pt x="51" y="40"/>
                    <a:pt x="51" y="39"/>
                    <a:pt x="51" y="38"/>
                  </a:cubicBezTo>
                  <a:cubicBezTo>
                    <a:pt x="50" y="33"/>
                    <a:pt x="50" y="33"/>
                    <a:pt x="50" y="33"/>
                  </a:cubicBezTo>
                  <a:cubicBezTo>
                    <a:pt x="51" y="32"/>
                    <a:pt x="51" y="32"/>
                    <a:pt x="51" y="32"/>
                  </a:cubicBezTo>
                  <a:cubicBezTo>
                    <a:pt x="51" y="31"/>
                    <a:pt x="51" y="31"/>
                    <a:pt x="51" y="31"/>
                  </a:cubicBezTo>
                  <a:cubicBezTo>
                    <a:pt x="50" y="30"/>
                    <a:pt x="50" y="30"/>
                    <a:pt x="50" y="30"/>
                  </a:cubicBezTo>
                  <a:cubicBezTo>
                    <a:pt x="50" y="30"/>
                    <a:pt x="50" y="30"/>
                    <a:pt x="50" y="30"/>
                  </a:cubicBezTo>
                  <a:cubicBezTo>
                    <a:pt x="50" y="29"/>
                    <a:pt x="50" y="28"/>
                    <a:pt x="50" y="27"/>
                  </a:cubicBezTo>
                  <a:cubicBezTo>
                    <a:pt x="50" y="26"/>
                    <a:pt x="50" y="25"/>
                    <a:pt x="50" y="24"/>
                  </a:cubicBezTo>
                  <a:cubicBezTo>
                    <a:pt x="50" y="23"/>
                    <a:pt x="50" y="22"/>
                    <a:pt x="51" y="21"/>
                  </a:cubicBezTo>
                  <a:cubicBezTo>
                    <a:pt x="51" y="20"/>
                    <a:pt x="51" y="20"/>
                    <a:pt x="51" y="19"/>
                  </a:cubicBezTo>
                  <a:cubicBezTo>
                    <a:pt x="50" y="18"/>
                    <a:pt x="50" y="18"/>
                    <a:pt x="50" y="18"/>
                  </a:cubicBezTo>
                  <a:cubicBezTo>
                    <a:pt x="50" y="18"/>
                    <a:pt x="50" y="18"/>
                    <a:pt x="50" y="18"/>
                  </a:cubicBezTo>
                  <a:cubicBezTo>
                    <a:pt x="50" y="17"/>
                    <a:pt x="50" y="17"/>
                    <a:pt x="50" y="17"/>
                  </a:cubicBezTo>
                  <a:cubicBezTo>
                    <a:pt x="50" y="16"/>
                    <a:pt x="50" y="16"/>
                    <a:pt x="50" y="16"/>
                  </a:cubicBezTo>
                  <a:cubicBezTo>
                    <a:pt x="49" y="13"/>
                    <a:pt x="49" y="11"/>
                    <a:pt x="50" y="9"/>
                  </a:cubicBezTo>
                  <a:cubicBezTo>
                    <a:pt x="51" y="6"/>
                    <a:pt x="51" y="4"/>
                    <a:pt x="52" y="2"/>
                  </a:cubicBezTo>
                  <a:cubicBezTo>
                    <a:pt x="53" y="3"/>
                    <a:pt x="54" y="3"/>
                    <a:pt x="55" y="4"/>
                  </a:cubicBezTo>
                  <a:cubicBezTo>
                    <a:pt x="55" y="3"/>
                    <a:pt x="55" y="2"/>
                    <a:pt x="55" y="1"/>
                  </a:cubicBezTo>
                  <a:cubicBezTo>
                    <a:pt x="56" y="0"/>
                    <a:pt x="56" y="0"/>
                    <a:pt x="57" y="0"/>
                  </a:cubicBezTo>
                  <a:cubicBezTo>
                    <a:pt x="58" y="0"/>
                    <a:pt x="58" y="0"/>
                    <a:pt x="58" y="0"/>
                  </a:cubicBezTo>
                  <a:cubicBezTo>
                    <a:pt x="59" y="1"/>
                    <a:pt x="61" y="2"/>
                    <a:pt x="63" y="4"/>
                  </a:cubicBezTo>
                  <a:cubicBezTo>
                    <a:pt x="64" y="5"/>
                    <a:pt x="65" y="7"/>
                    <a:pt x="66" y="9"/>
                  </a:cubicBezTo>
                  <a:cubicBezTo>
                    <a:pt x="68" y="11"/>
                    <a:pt x="68" y="11"/>
                    <a:pt x="68" y="11"/>
                  </a:cubicBezTo>
                  <a:cubicBezTo>
                    <a:pt x="68" y="11"/>
                    <a:pt x="68" y="12"/>
                    <a:pt x="68" y="13"/>
                  </a:cubicBezTo>
                  <a:cubicBezTo>
                    <a:pt x="69" y="14"/>
                    <a:pt x="69" y="15"/>
                    <a:pt x="69" y="15"/>
                  </a:cubicBezTo>
                  <a:cubicBezTo>
                    <a:pt x="69" y="15"/>
                    <a:pt x="69" y="15"/>
                    <a:pt x="69" y="16"/>
                  </a:cubicBezTo>
                  <a:cubicBezTo>
                    <a:pt x="69" y="17"/>
                    <a:pt x="69" y="17"/>
                    <a:pt x="68" y="17"/>
                  </a:cubicBezTo>
                  <a:cubicBezTo>
                    <a:pt x="67" y="18"/>
                    <a:pt x="67" y="18"/>
                    <a:pt x="67" y="19"/>
                  </a:cubicBezTo>
                  <a:cubicBezTo>
                    <a:pt x="67" y="19"/>
                    <a:pt x="68" y="20"/>
                    <a:pt x="68" y="21"/>
                  </a:cubicBezTo>
                  <a:cubicBezTo>
                    <a:pt x="69" y="22"/>
                    <a:pt x="70" y="24"/>
                    <a:pt x="70" y="25"/>
                  </a:cubicBezTo>
                  <a:cubicBezTo>
                    <a:pt x="71" y="26"/>
                    <a:pt x="71" y="27"/>
                    <a:pt x="71" y="29"/>
                  </a:cubicBezTo>
                  <a:cubicBezTo>
                    <a:pt x="71" y="29"/>
                    <a:pt x="70" y="29"/>
                    <a:pt x="70" y="29"/>
                  </a:cubicBezTo>
                  <a:cubicBezTo>
                    <a:pt x="69" y="28"/>
                    <a:pt x="69" y="28"/>
                    <a:pt x="69" y="28"/>
                  </a:cubicBezTo>
                  <a:cubicBezTo>
                    <a:pt x="69" y="27"/>
                    <a:pt x="69" y="27"/>
                    <a:pt x="69" y="27"/>
                  </a:cubicBezTo>
                  <a:cubicBezTo>
                    <a:pt x="69" y="27"/>
                    <a:pt x="69" y="27"/>
                    <a:pt x="69" y="26"/>
                  </a:cubicBezTo>
                  <a:cubicBezTo>
                    <a:pt x="69" y="26"/>
                    <a:pt x="69" y="25"/>
                    <a:pt x="69" y="25"/>
                  </a:cubicBezTo>
                  <a:cubicBezTo>
                    <a:pt x="69" y="24"/>
                    <a:pt x="69" y="24"/>
                    <a:pt x="69" y="24"/>
                  </a:cubicBezTo>
                  <a:cubicBezTo>
                    <a:pt x="69" y="24"/>
                    <a:pt x="69" y="24"/>
                    <a:pt x="69" y="23"/>
                  </a:cubicBezTo>
                  <a:cubicBezTo>
                    <a:pt x="69" y="23"/>
                    <a:pt x="68" y="23"/>
                    <a:pt x="68" y="23"/>
                  </a:cubicBezTo>
                  <a:cubicBezTo>
                    <a:pt x="67" y="23"/>
                    <a:pt x="67" y="23"/>
                    <a:pt x="67" y="23"/>
                  </a:cubicBezTo>
                  <a:cubicBezTo>
                    <a:pt x="67" y="24"/>
                    <a:pt x="66" y="25"/>
                    <a:pt x="66" y="25"/>
                  </a:cubicBezTo>
                  <a:cubicBezTo>
                    <a:pt x="66" y="26"/>
                    <a:pt x="66" y="26"/>
                    <a:pt x="66" y="27"/>
                  </a:cubicBezTo>
                  <a:cubicBezTo>
                    <a:pt x="66" y="28"/>
                    <a:pt x="66" y="28"/>
                    <a:pt x="66" y="28"/>
                  </a:cubicBezTo>
                  <a:cubicBezTo>
                    <a:pt x="66" y="29"/>
                    <a:pt x="66" y="29"/>
                    <a:pt x="67" y="29"/>
                  </a:cubicBezTo>
                  <a:cubicBezTo>
                    <a:pt x="68" y="29"/>
                    <a:pt x="68" y="29"/>
                    <a:pt x="69" y="29"/>
                  </a:cubicBezTo>
                  <a:cubicBezTo>
                    <a:pt x="70" y="33"/>
                    <a:pt x="70" y="33"/>
                    <a:pt x="70" y="33"/>
                  </a:cubicBezTo>
                  <a:cubicBezTo>
                    <a:pt x="68" y="33"/>
                    <a:pt x="68" y="33"/>
                    <a:pt x="68" y="33"/>
                  </a:cubicBezTo>
                  <a:cubicBezTo>
                    <a:pt x="69" y="34"/>
                    <a:pt x="69" y="34"/>
                    <a:pt x="69" y="34"/>
                  </a:cubicBezTo>
                  <a:cubicBezTo>
                    <a:pt x="70" y="35"/>
                    <a:pt x="70" y="35"/>
                    <a:pt x="70" y="35"/>
                  </a:cubicBezTo>
                  <a:cubicBezTo>
                    <a:pt x="70" y="36"/>
                    <a:pt x="70" y="36"/>
                    <a:pt x="70" y="36"/>
                  </a:cubicBezTo>
                  <a:cubicBezTo>
                    <a:pt x="71" y="36"/>
                    <a:pt x="71" y="36"/>
                    <a:pt x="71" y="36"/>
                  </a:cubicBezTo>
                  <a:cubicBezTo>
                    <a:pt x="71" y="36"/>
                    <a:pt x="71" y="36"/>
                    <a:pt x="71" y="36"/>
                  </a:cubicBezTo>
                  <a:cubicBezTo>
                    <a:pt x="71" y="37"/>
                    <a:pt x="71" y="37"/>
                    <a:pt x="71" y="37"/>
                  </a:cubicBezTo>
                  <a:cubicBezTo>
                    <a:pt x="70" y="37"/>
                    <a:pt x="70" y="37"/>
                    <a:pt x="70" y="37"/>
                  </a:cubicBezTo>
                  <a:cubicBezTo>
                    <a:pt x="70" y="37"/>
                    <a:pt x="70" y="37"/>
                    <a:pt x="70" y="37"/>
                  </a:cubicBezTo>
                  <a:cubicBezTo>
                    <a:pt x="70" y="38"/>
                    <a:pt x="70" y="39"/>
                    <a:pt x="70" y="40"/>
                  </a:cubicBezTo>
                  <a:cubicBezTo>
                    <a:pt x="70" y="40"/>
                    <a:pt x="70" y="41"/>
                    <a:pt x="70" y="42"/>
                  </a:cubicBezTo>
                  <a:cubicBezTo>
                    <a:pt x="69" y="42"/>
                    <a:pt x="69" y="43"/>
                    <a:pt x="69" y="43"/>
                  </a:cubicBezTo>
                  <a:cubicBezTo>
                    <a:pt x="69" y="44"/>
                    <a:pt x="69" y="44"/>
                    <a:pt x="69" y="45"/>
                  </a:cubicBezTo>
                  <a:cubicBezTo>
                    <a:pt x="68" y="45"/>
                    <a:pt x="68" y="45"/>
                    <a:pt x="67" y="45"/>
                  </a:cubicBezTo>
                  <a:cubicBezTo>
                    <a:pt x="66" y="45"/>
                    <a:pt x="66" y="45"/>
                    <a:pt x="66" y="47"/>
                  </a:cubicBezTo>
                  <a:cubicBezTo>
                    <a:pt x="66" y="47"/>
                    <a:pt x="67" y="48"/>
                    <a:pt x="67" y="48"/>
                  </a:cubicBezTo>
                  <a:cubicBezTo>
                    <a:pt x="68" y="49"/>
                    <a:pt x="68" y="49"/>
                    <a:pt x="69" y="49"/>
                  </a:cubicBezTo>
                  <a:cubicBezTo>
                    <a:pt x="69" y="50"/>
                    <a:pt x="70" y="50"/>
                    <a:pt x="70" y="50"/>
                  </a:cubicBezTo>
                  <a:cubicBezTo>
                    <a:pt x="71" y="50"/>
                    <a:pt x="71" y="51"/>
                    <a:pt x="72" y="51"/>
                  </a:cubicBezTo>
                  <a:cubicBezTo>
                    <a:pt x="72" y="51"/>
                    <a:pt x="72" y="52"/>
                    <a:pt x="72" y="52"/>
                  </a:cubicBezTo>
                  <a:cubicBezTo>
                    <a:pt x="72" y="53"/>
                    <a:pt x="72" y="53"/>
                    <a:pt x="73" y="54"/>
                  </a:cubicBezTo>
                  <a:cubicBezTo>
                    <a:pt x="73" y="54"/>
                    <a:pt x="73" y="55"/>
                    <a:pt x="73" y="55"/>
                  </a:cubicBezTo>
                  <a:cubicBezTo>
                    <a:pt x="73" y="56"/>
                    <a:pt x="74" y="56"/>
                    <a:pt x="74" y="56"/>
                  </a:cubicBezTo>
                  <a:cubicBezTo>
                    <a:pt x="74" y="57"/>
                    <a:pt x="74" y="57"/>
                    <a:pt x="74" y="57"/>
                  </a:cubicBezTo>
                  <a:cubicBezTo>
                    <a:pt x="75" y="57"/>
                    <a:pt x="75" y="57"/>
                    <a:pt x="75" y="56"/>
                  </a:cubicBezTo>
                  <a:cubicBezTo>
                    <a:pt x="76" y="58"/>
                    <a:pt x="76" y="58"/>
                    <a:pt x="76" y="58"/>
                  </a:cubicBezTo>
                  <a:cubicBezTo>
                    <a:pt x="75" y="58"/>
                    <a:pt x="74" y="59"/>
                    <a:pt x="74" y="60"/>
                  </a:cubicBezTo>
                  <a:close/>
                  <a:moveTo>
                    <a:pt x="5" y="98"/>
                  </a:moveTo>
                  <a:cubicBezTo>
                    <a:pt x="6" y="98"/>
                    <a:pt x="6" y="98"/>
                    <a:pt x="6" y="98"/>
                  </a:cubicBezTo>
                  <a:cubicBezTo>
                    <a:pt x="6" y="97"/>
                    <a:pt x="6" y="97"/>
                    <a:pt x="6" y="97"/>
                  </a:cubicBezTo>
                  <a:cubicBezTo>
                    <a:pt x="5" y="98"/>
                    <a:pt x="5" y="98"/>
                    <a:pt x="5" y="98"/>
                  </a:cubicBezTo>
                  <a:close/>
                  <a:moveTo>
                    <a:pt x="6" y="85"/>
                  </a:moveTo>
                  <a:cubicBezTo>
                    <a:pt x="7" y="85"/>
                    <a:pt x="7" y="85"/>
                    <a:pt x="7" y="85"/>
                  </a:cubicBezTo>
                  <a:cubicBezTo>
                    <a:pt x="6" y="84"/>
                    <a:pt x="6" y="84"/>
                    <a:pt x="6" y="84"/>
                  </a:cubicBezTo>
                  <a:cubicBezTo>
                    <a:pt x="6" y="84"/>
                    <a:pt x="6" y="84"/>
                    <a:pt x="6" y="84"/>
                  </a:cubicBezTo>
                  <a:lnTo>
                    <a:pt x="6" y="85"/>
                  </a:lnTo>
                  <a:close/>
                  <a:moveTo>
                    <a:pt x="9" y="74"/>
                  </a:moveTo>
                  <a:cubicBezTo>
                    <a:pt x="9" y="74"/>
                    <a:pt x="9" y="74"/>
                    <a:pt x="9" y="74"/>
                  </a:cubicBezTo>
                  <a:cubicBezTo>
                    <a:pt x="8" y="74"/>
                    <a:pt x="8" y="74"/>
                    <a:pt x="8" y="74"/>
                  </a:cubicBezTo>
                  <a:cubicBezTo>
                    <a:pt x="9" y="74"/>
                    <a:pt x="9" y="74"/>
                    <a:pt x="9" y="74"/>
                  </a:cubicBezTo>
                  <a:close/>
                  <a:moveTo>
                    <a:pt x="12" y="116"/>
                  </a:moveTo>
                  <a:cubicBezTo>
                    <a:pt x="13" y="116"/>
                    <a:pt x="13" y="116"/>
                    <a:pt x="13" y="116"/>
                  </a:cubicBezTo>
                  <a:cubicBezTo>
                    <a:pt x="12" y="115"/>
                    <a:pt x="12" y="115"/>
                    <a:pt x="12" y="115"/>
                  </a:cubicBezTo>
                  <a:lnTo>
                    <a:pt x="12" y="116"/>
                  </a:lnTo>
                  <a:close/>
                  <a:moveTo>
                    <a:pt x="15" y="95"/>
                  </a:moveTo>
                  <a:cubicBezTo>
                    <a:pt x="15" y="95"/>
                    <a:pt x="15" y="96"/>
                    <a:pt x="17" y="97"/>
                  </a:cubicBezTo>
                  <a:cubicBezTo>
                    <a:pt x="18" y="97"/>
                    <a:pt x="19" y="98"/>
                    <a:pt x="19" y="98"/>
                  </a:cubicBezTo>
                  <a:cubicBezTo>
                    <a:pt x="22" y="101"/>
                    <a:pt x="22" y="101"/>
                    <a:pt x="22" y="101"/>
                  </a:cubicBezTo>
                  <a:cubicBezTo>
                    <a:pt x="23" y="102"/>
                    <a:pt x="24" y="102"/>
                    <a:pt x="25" y="102"/>
                  </a:cubicBezTo>
                  <a:cubicBezTo>
                    <a:pt x="27" y="102"/>
                    <a:pt x="28" y="103"/>
                    <a:pt x="29" y="103"/>
                  </a:cubicBezTo>
                  <a:cubicBezTo>
                    <a:pt x="29" y="103"/>
                    <a:pt x="30" y="103"/>
                    <a:pt x="31" y="103"/>
                  </a:cubicBezTo>
                  <a:cubicBezTo>
                    <a:pt x="32" y="103"/>
                    <a:pt x="32" y="103"/>
                    <a:pt x="33" y="103"/>
                  </a:cubicBezTo>
                  <a:cubicBezTo>
                    <a:pt x="34" y="102"/>
                    <a:pt x="36" y="102"/>
                    <a:pt x="37" y="102"/>
                  </a:cubicBezTo>
                  <a:cubicBezTo>
                    <a:pt x="38" y="101"/>
                    <a:pt x="39" y="101"/>
                    <a:pt x="41" y="100"/>
                  </a:cubicBezTo>
                  <a:cubicBezTo>
                    <a:pt x="42" y="100"/>
                    <a:pt x="43" y="99"/>
                    <a:pt x="44" y="98"/>
                  </a:cubicBezTo>
                  <a:cubicBezTo>
                    <a:pt x="45" y="98"/>
                    <a:pt x="47" y="97"/>
                    <a:pt x="49" y="96"/>
                  </a:cubicBezTo>
                  <a:cubicBezTo>
                    <a:pt x="49" y="95"/>
                    <a:pt x="49" y="95"/>
                    <a:pt x="50" y="94"/>
                  </a:cubicBezTo>
                  <a:cubicBezTo>
                    <a:pt x="51" y="94"/>
                    <a:pt x="51" y="93"/>
                    <a:pt x="52" y="93"/>
                  </a:cubicBezTo>
                  <a:cubicBezTo>
                    <a:pt x="53" y="92"/>
                    <a:pt x="53" y="92"/>
                    <a:pt x="54" y="91"/>
                  </a:cubicBezTo>
                  <a:cubicBezTo>
                    <a:pt x="55" y="91"/>
                    <a:pt x="55" y="91"/>
                    <a:pt x="55" y="91"/>
                  </a:cubicBezTo>
                  <a:cubicBezTo>
                    <a:pt x="59" y="85"/>
                    <a:pt x="59" y="85"/>
                    <a:pt x="59" y="85"/>
                  </a:cubicBezTo>
                  <a:cubicBezTo>
                    <a:pt x="61" y="85"/>
                    <a:pt x="61" y="85"/>
                    <a:pt x="61" y="85"/>
                  </a:cubicBezTo>
                  <a:cubicBezTo>
                    <a:pt x="62" y="89"/>
                    <a:pt x="62" y="89"/>
                    <a:pt x="62" y="89"/>
                  </a:cubicBezTo>
                  <a:cubicBezTo>
                    <a:pt x="63" y="88"/>
                    <a:pt x="63" y="88"/>
                    <a:pt x="63" y="88"/>
                  </a:cubicBezTo>
                  <a:cubicBezTo>
                    <a:pt x="63" y="88"/>
                    <a:pt x="63" y="88"/>
                    <a:pt x="63" y="88"/>
                  </a:cubicBezTo>
                  <a:cubicBezTo>
                    <a:pt x="63" y="88"/>
                    <a:pt x="63" y="88"/>
                    <a:pt x="63" y="88"/>
                  </a:cubicBezTo>
                  <a:cubicBezTo>
                    <a:pt x="62" y="86"/>
                    <a:pt x="62" y="86"/>
                    <a:pt x="62" y="86"/>
                  </a:cubicBezTo>
                  <a:cubicBezTo>
                    <a:pt x="62" y="86"/>
                    <a:pt x="62" y="86"/>
                    <a:pt x="62" y="86"/>
                  </a:cubicBezTo>
                  <a:cubicBezTo>
                    <a:pt x="62" y="86"/>
                    <a:pt x="62" y="85"/>
                    <a:pt x="62" y="84"/>
                  </a:cubicBezTo>
                  <a:cubicBezTo>
                    <a:pt x="63" y="84"/>
                    <a:pt x="63" y="83"/>
                    <a:pt x="63" y="83"/>
                  </a:cubicBezTo>
                  <a:cubicBezTo>
                    <a:pt x="64" y="83"/>
                    <a:pt x="64" y="83"/>
                    <a:pt x="64" y="83"/>
                  </a:cubicBezTo>
                  <a:cubicBezTo>
                    <a:pt x="64" y="83"/>
                    <a:pt x="64" y="83"/>
                    <a:pt x="64" y="83"/>
                  </a:cubicBezTo>
                  <a:cubicBezTo>
                    <a:pt x="64" y="84"/>
                    <a:pt x="64" y="84"/>
                    <a:pt x="64" y="84"/>
                  </a:cubicBezTo>
                  <a:cubicBezTo>
                    <a:pt x="67" y="85"/>
                    <a:pt x="67" y="85"/>
                    <a:pt x="67" y="85"/>
                  </a:cubicBezTo>
                  <a:cubicBezTo>
                    <a:pt x="68" y="84"/>
                    <a:pt x="68" y="84"/>
                    <a:pt x="68" y="82"/>
                  </a:cubicBezTo>
                  <a:cubicBezTo>
                    <a:pt x="68" y="82"/>
                    <a:pt x="67" y="82"/>
                    <a:pt x="67" y="81"/>
                  </a:cubicBezTo>
                  <a:cubicBezTo>
                    <a:pt x="66" y="81"/>
                    <a:pt x="65" y="81"/>
                    <a:pt x="65" y="81"/>
                  </a:cubicBezTo>
                  <a:cubicBezTo>
                    <a:pt x="65" y="80"/>
                    <a:pt x="65" y="80"/>
                    <a:pt x="65" y="80"/>
                  </a:cubicBezTo>
                  <a:cubicBezTo>
                    <a:pt x="66" y="79"/>
                    <a:pt x="66" y="79"/>
                    <a:pt x="66" y="78"/>
                  </a:cubicBezTo>
                  <a:cubicBezTo>
                    <a:pt x="66" y="78"/>
                    <a:pt x="66" y="78"/>
                    <a:pt x="66" y="78"/>
                  </a:cubicBezTo>
                  <a:cubicBezTo>
                    <a:pt x="66" y="78"/>
                    <a:pt x="65" y="77"/>
                    <a:pt x="65" y="77"/>
                  </a:cubicBezTo>
                  <a:cubicBezTo>
                    <a:pt x="65" y="76"/>
                    <a:pt x="65" y="76"/>
                    <a:pt x="65" y="75"/>
                  </a:cubicBezTo>
                  <a:cubicBezTo>
                    <a:pt x="65" y="75"/>
                    <a:pt x="64" y="74"/>
                    <a:pt x="64" y="74"/>
                  </a:cubicBezTo>
                  <a:cubicBezTo>
                    <a:pt x="64" y="73"/>
                    <a:pt x="63" y="73"/>
                    <a:pt x="63" y="73"/>
                  </a:cubicBezTo>
                  <a:cubicBezTo>
                    <a:pt x="63" y="73"/>
                    <a:pt x="63" y="74"/>
                    <a:pt x="63" y="74"/>
                  </a:cubicBezTo>
                  <a:cubicBezTo>
                    <a:pt x="62" y="75"/>
                    <a:pt x="62" y="75"/>
                    <a:pt x="62" y="75"/>
                  </a:cubicBezTo>
                  <a:cubicBezTo>
                    <a:pt x="61" y="75"/>
                    <a:pt x="61" y="75"/>
                    <a:pt x="61" y="75"/>
                  </a:cubicBezTo>
                  <a:cubicBezTo>
                    <a:pt x="60" y="74"/>
                    <a:pt x="60" y="73"/>
                    <a:pt x="60" y="72"/>
                  </a:cubicBezTo>
                  <a:cubicBezTo>
                    <a:pt x="59" y="71"/>
                    <a:pt x="58" y="71"/>
                    <a:pt x="57" y="71"/>
                  </a:cubicBezTo>
                  <a:cubicBezTo>
                    <a:pt x="56" y="71"/>
                    <a:pt x="56" y="71"/>
                    <a:pt x="55" y="72"/>
                  </a:cubicBezTo>
                  <a:cubicBezTo>
                    <a:pt x="53" y="70"/>
                    <a:pt x="53" y="70"/>
                    <a:pt x="53" y="70"/>
                  </a:cubicBezTo>
                  <a:cubicBezTo>
                    <a:pt x="53" y="70"/>
                    <a:pt x="53" y="70"/>
                    <a:pt x="53" y="70"/>
                  </a:cubicBezTo>
                  <a:cubicBezTo>
                    <a:pt x="54" y="69"/>
                    <a:pt x="54" y="69"/>
                    <a:pt x="54" y="69"/>
                  </a:cubicBezTo>
                  <a:cubicBezTo>
                    <a:pt x="54" y="69"/>
                    <a:pt x="54" y="69"/>
                    <a:pt x="55" y="68"/>
                  </a:cubicBezTo>
                  <a:cubicBezTo>
                    <a:pt x="55" y="68"/>
                    <a:pt x="55" y="68"/>
                    <a:pt x="55" y="68"/>
                  </a:cubicBezTo>
                  <a:cubicBezTo>
                    <a:pt x="56" y="67"/>
                    <a:pt x="56" y="67"/>
                    <a:pt x="56" y="67"/>
                  </a:cubicBezTo>
                  <a:cubicBezTo>
                    <a:pt x="56" y="67"/>
                    <a:pt x="55" y="66"/>
                    <a:pt x="55" y="65"/>
                  </a:cubicBezTo>
                  <a:cubicBezTo>
                    <a:pt x="54" y="65"/>
                    <a:pt x="54" y="66"/>
                    <a:pt x="53" y="67"/>
                  </a:cubicBezTo>
                  <a:cubicBezTo>
                    <a:pt x="53" y="68"/>
                    <a:pt x="53" y="69"/>
                    <a:pt x="52" y="69"/>
                  </a:cubicBezTo>
                  <a:cubicBezTo>
                    <a:pt x="52" y="68"/>
                    <a:pt x="52" y="67"/>
                    <a:pt x="51" y="67"/>
                  </a:cubicBezTo>
                  <a:cubicBezTo>
                    <a:pt x="50" y="66"/>
                    <a:pt x="50" y="66"/>
                    <a:pt x="49" y="65"/>
                  </a:cubicBezTo>
                  <a:cubicBezTo>
                    <a:pt x="49" y="65"/>
                    <a:pt x="48" y="65"/>
                    <a:pt x="48" y="65"/>
                  </a:cubicBezTo>
                  <a:cubicBezTo>
                    <a:pt x="47" y="65"/>
                    <a:pt x="47" y="64"/>
                    <a:pt x="47" y="64"/>
                  </a:cubicBezTo>
                  <a:cubicBezTo>
                    <a:pt x="47" y="65"/>
                    <a:pt x="46" y="65"/>
                    <a:pt x="46" y="65"/>
                  </a:cubicBezTo>
                  <a:cubicBezTo>
                    <a:pt x="47" y="66"/>
                    <a:pt x="47" y="66"/>
                    <a:pt x="47" y="66"/>
                  </a:cubicBezTo>
                  <a:cubicBezTo>
                    <a:pt x="47" y="67"/>
                    <a:pt x="47" y="67"/>
                    <a:pt x="47" y="67"/>
                  </a:cubicBezTo>
                  <a:cubicBezTo>
                    <a:pt x="47" y="67"/>
                    <a:pt x="47" y="67"/>
                    <a:pt x="47" y="67"/>
                  </a:cubicBezTo>
                  <a:cubicBezTo>
                    <a:pt x="47" y="67"/>
                    <a:pt x="47" y="67"/>
                    <a:pt x="47" y="67"/>
                  </a:cubicBezTo>
                  <a:cubicBezTo>
                    <a:pt x="47" y="67"/>
                    <a:pt x="46" y="67"/>
                    <a:pt x="45" y="67"/>
                  </a:cubicBezTo>
                  <a:cubicBezTo>
                    <a:pt x="45" y="67"/>
                    <a:pt x="44" y="67"/>
                    <a:pt x="43" y="67"/>
                  </a:cubicBezTo>
                  <a:cubicBezTo>
                    <a:pt x="43" y="67"/>
                    <a:pt x="43" y="67"/>
                    <a:pt x="43" y="67"/>
                  </a:cubicBezTo>
                  <a:cubicBezTo>
                    <a:pt x="42" y="68"/>
                    <a:pt x="42" y="68"/>
                    <a:pt x="42" y="68"/>
                  </a:cubicBezTo>
                  <a:cubicBezTo>
                    <a:pt x="41" y="68"/>
                    <a:pt x="41" y="68"/>
                    <a:pt x="41" y="68"/>
                  </a:cubicBezTo>
                  <a:cubicBezTo>
                    <a:pt x="40" y="67"/>
                    <a:pt x="40" y="67"/>
                    <a:pt x="40" y="67"/>
                  </a:cubicBezTo>
                  <a:cubicBezTo>
                    <a:pt x="40" y="67"/>
                    <a:pt x="40" y="67"/>
                    <a:pt x="40" y="67"/>
                  </a:cubicBezTo>
                  <a:cubicBezTo>
                    <a:pt x="39" y="67"/>
                    <a:pt x="39" y="67"/>
                    <a:pt x="39" y="67"/>
                  </a:cubicBezTo>
                  <a:cubicBezTo>
                    <a:pt x="37" y="69"/>
                    <a:pt x="37" y="69"/>
                    <a:pt x="37" y="69"/>
                  </a:cubicBezTo>
                  <a:cubicBezTo>
                    <a:pt x="35" y="69"/>
                    <a:pt x="33" y="70"/>
                    <a:pt x="31" y="70"/>
                  </a:cubicBezTo>
                  <a:cubicBezTo>
                    <a:pt x="29" y="71"/>
                    <a:pt x="27" y="71"/>
                    <a:pt x="25" y="72"/>
                  </a:cubicBezTo>
                  <a:cubicBezTo>
                    <a:pt x="23" y="72"/>
                    <a:pt x="21" y="73"/>
                    <a:pt x="19" y="74"/>
                  </a:cubicBezTo>
                  <a:cubicBezTo>
                    <a:pt x="18" y="76"/>
                    <a:pt x="17" y="77"/>
                    <a:pt x="16" y="79"/>
                  </a:cubicBezTo>
                  <a:cubicBezTo>
                    <a:pt x="16" y="79"/>
                    <a:pt x="16" y="80"/>
                    <a:pt x="16" y="80"/>
                  </a:cubicBezTo>
                  <a:cubicBezTo>
                    <a:pt x="16" y="81"/>
                    <a:pt x="16" y="81"/>
                    <a:pt x="16" y="81"/>
                  </a:cubicBezTo>
                  <a:cubicBezTo>
                    <a:pt x="16" y="82"/>
                    <a:pt x="15" y="83"/>
                    <a:pt x="15" y="84"/>
                  </a:cubicBezTo>
                  <a:cubicBezTo>
                    <a:pt x="14" y="85"/>
                    <a:pt x="13" y="87"/>
                    <a:pt x="14" y="88"/>
                  </a:cubicBezTo>
                  <a:cubicBezTo>
                    <a:pt x="14" y="89"/>
                    <a:pt x="14" y="89"/>
                    <a:pt x="14" y="90"/>
                  </a:cubicBezTo>
                  <a:cubicBezTo>
                    <a:pt x="15" y="90"/>
                    <a:pt x="15" y="91"/>
                    <a:pt x="15" y="91"/>
                  </a:cubicBezTo>
                  <a:cubicBezTo>
                    <a:pt x="15" y="92"/>
                    <a:pt x="15" y="93"/>
                    <a:pt x="15" y="93"/>
                  </a:cubicBezTo>
                  <a:cubicBezTo>
                    <a:pt x="14" y="93"/>
                    <a:pt x="14" y="94"/>
                    <a:pt x="15" y="95"/>
                  </a:cubicBezTo>
                  <a:close/>
                  <a:moveTo>
                    <a:pt x="36" y="64"/>
                  </a:moveTo>
                  <a:cubicBezTo>
                    <a:pt x="36" y="65"/>
                    <a:pt x="37" y="66"/>
                    <a:pt x="38" y="65"/>
                  </a:cubicBezTo>
                  <a:cubicBezTo>
                    <a:pt x="38" y="64"/>
                    <a:pt x="37" y="64"/>
                    <a:pt x="36" y="64"/>
                  </a:cubicBezTo>
                  <a:close/>
                  <a:moveTo>
                    <a:pt x="38" y="61"/>
                  </a:moveTo>
                  <a:cubicBezTo>
                    <a:pt x="38" y="60"/>
                    <a:pt x="38" y="60"/>
                    <a:pt x="38" y="60"/>
                  </a:cubicBezTo>
                  <a:cubicBezTo>
                    <a:pt x="38" y="60"/>
                    <a:pt x="38" y="60"/>
                    <a:pt x="38" y="60"/>
                  </a:cubicBezTo>
                  <a:cubicBezTo>
                    <a:pt x="38" y="60"/>
                    <a:pt x="38" y="60"/>
                    <a:pt x="38" y="60"/>
                  </a:cubicBezTo>
                  <a:lnTo>
                    <a:pt x="38" y="61"/>
                  </a:lnTo>
                  <a:close/>
                  <a:moveTo>
                    <a:pt x="40" y="64"/>
                  </a:moveTo>
                  <a:cubicBezTo>
                    <a:pt x="41" y="64"/>
                    <a:pt x="41" y="64"/>
                    <a:pt x="41" y="63"/>
                  </a:cubicBezTo>
                  <a:cubicBezTo>
                    <a:pt x="41" y="63"/>
                    <a:pt x="41" y="62"/>
                    <a:pt x="41" y="62"/>
                  </a:cubicBezTo>
                  <a:cubicBezTo>
                    <a:pt x="40" y="62"/>
                    <a:pt x="40" y="62"/>
                    <a:pt x="40" y="62"/>
                  </a:cubicBezTo>
                  <a:lnTo>
                    <a:pt x="40" y="64"/>
                  </a:lnTo>
                  <a:close/>
                  <a:moveTo>
                    <a:pt x="45" y="108"/>
                  </a:moveTo>
                  <a:cubicBezTo>
                    <a:pt x="45" y="107"/>
                    <a:pt x="45" y="107"/>
                    <a:pt x="45" y="107"/>
                  </a:cubicBezTo>
                  <a:cubicBezTo>
                    <a:pt x="45" y="108"/>
                    <a:pt x="45" y="108"/>
                    <a:pt x="45" y="108"/>
                  </a:cubicBezTo>
                  <a:close/>
                  <a:moveTo>
                    <a:pt x="46" y="54"/>
                  </a:moveTo>
                  <a:cubicBezTo>
                    <a:pt x="46" y="54"/>
                    <a:pt x="46" y="54"/>
                    <a:pt x="46" y="55"/>
                  </a:cubicBezTo>
                  <a:cubicBezTo>
                    <a:pt x="46" y="55"/>
                    <a:pt x="46" y="55"/>
                    <a:pt x="46" y="55"/>
                  </a:cubicBezTo>
                  <a:cubicBezTo>
                    <a:pt x="47" y="55"/>
                    <a:pt x="47" y="55"/>
                    <a:pt x="47" y="55"/>
                  </a:cubicBezTo>
                  <a:cubicBezTo>
                    <a:pt x="47" y="54"/>
                    <a:pt x="47" y="54"/>
                    <a:pt x="46" y="54"/>
                  </a:cubicBezTo>
                  <a:close/>
                  <a:moveTo>
                    <a:pt x="48" y="61"/>
                  </a:moveTo>
                  <a:cubicBezTo>
                    <a:pt x="48" y="61"/>
                    <a:pt x="49" y="60"/>
                    <a:pt x="49" y="60"/>
                  </a:cubicBezTo>
                  <a:cubicBezTo>
                    <a:pt x="48" y="60"/>
                    <a:pt x="48" y="60"/>
                    <a:pt x="48" y="60"/>
                  </a:cubicBezTo>
                  <a:lnTo>
                    <a:pt x="48" y="61"/>
                  </a:lnTo>
                  <a:close/>
                  <a:moveTo>
                    <a:pt x="48" y="105"/>
                  </a:moveTo>
                  <a:cubicBezTo>
                    <a:pt x="48" y="105"/>
                    <a:pt x="48" y="105"/>
                    <a:pt x="48" y="105"/>
                  </a:cubicBezTo>
                  <a:cubicBezTo>
                    <a:pt x="49" y="106"/>
                    <a:pt x="49" y="106"/>
                    <a:pt x="49" y="106"/>
                  </a:cubicBezTo>
                  <a:cubicBezTo>
                    <a:pt x="49" y="105"/>
                    <a:pt x="49" y="105"/>
                    <a:pt x="49" y="105"/>
                  </a:cubicBezTo>
                  <a:lnTo>
                    <a:pt x="48" y="105"/>
                  </a:lnTo>
                  <a:close/>
                  <a:moveTo>
                    <a:pt x="55" y="103"/>
                  </a:moveTo>
                  <a:cubicBezTo>
                    <a:pt x="55" y="103"/>
                    <a:pt x="54" y="103"/>
                    <a:pt x="55" y="104"/>
                  </a:cubicBezTo>
                  <a:cubicBezTo>
                    <a:pt x="55" y="104"/>
                    <a:pt x="55" y="104"/>
                    <a:pt x="55" y="104"/>
                  </a:cubicBezTo>
                  <a:cubicBezTo>
                    <a:pt x="55" y="104"/>
                    <a:pt x="56" y="104"/>
                    <a:pt x="56" y="104"/>
                  </a:cubicBezTo>
                  <a:cubicBezTo>
                    <a:pt x="55" y="103"/>
                    <a:pt x="55" y="103"/>
                    <a:pt x="55" y="103"/>
                  </a:cubicBezTo>
                  <a:close/>
                  <a:moveTo>
                    <a:pt x="56" y="44"/>
                  </a:moveTo>
                  <a:cubicBezTo>
                    <a:pt x="56" y="45"/>
                    <a:pt x="56" y="45"/>
                    <a:pt x="56" y="46"/>
                  </a:cubicBezTo>
                  <a:cubicBezTo>
                    <a:pt x="57" y="46"/>
                    <a:pt x="57" y="46"/>
                    <a:pt x="57" y="46"/>
                  </a:cubicBezTo>
                  <a:cubicBezTo>
                    <a:pt x="59" y="45"/>
                    <a:pt x="59" y="45"/>
                    <a:pt x="59" y="45"/>
                  </a:cubicBezTo>
                  <a:cubicBezTo>
                    <a:pt x="58" y="44"/>
                    <a:pt x="58" y="44"/>
                    <a:pt x="57" y="44"/>
                  </a:cubicBezTo>
                  <a:cubicBezTo>
                    <a:pt x="57" y="44"/>
                    <a:pt x="57" y="44"/>
                    <a:pt x="56" y="44"/>
                  </a:cubicBezTo>
                  <a:close/>
                  <a:moveTo>
                    <a:pt x="59" y="51"/>
                  </a:moveTo>
                  <a:cubicBezTo>
                    <a:pt x="58" y="50"/>
                    <a:pt x="58" y="50"/>
                    <a:pt x="58" y="50"/>
                  </a:cubicBezTo>
                  <a:cubicBezTo>
                    <a:pt x="58" y="50"/>
                    <a:pt x="58" y="50"/>
                    <a:pt x="58" y="50"/>
                  </a:cubicBezTo>
                  <a:lnTo>
                    <a:pt x="59" y="51"/>
                  </a:lnTo>
                  <a:close/>
                  <a:moveTo>
                    <a:pt x="59" y="4"/>
                  </a:moveTo>
                  <a:cubicBezTo>
                    <a:pt x="59" y="5"/>
                    <a:pt x="59" y="5"/>
                    <a:pt x="59" y="5"/>
                  </a:cubicBezTo>
                  <a:cubicBezTo>
                    <a:pt x="59" y="5"/>
                    <a:pt x="59" y="5"/>
                    <a:pt x="59" y="5"/>
                  </a:cubicBezTo>
                  <a:cubicBezTo>
                    <a:pt x="60" y="5"/>
                    <a:pt x="60" y="5"/>
                    <a:pt x="59" y="4"/>
                  </a:cubicBezTo>
                  <a:close/>
                  <a:moveTo>
                    <a:pt x="59" y="90"/>
                  </a:moveTo>
                  <a:cubicBezTo>
                    <a:pt x="60" y="90"/>
                    <a:pt x="60" y="90"/>
                    <a:pt x="60" y="90"/>
                  </a:cubicBezTo>
                  <a:cubicBezTo>
                    <a:pt x="59" y="89"/>
                    <a:pt x="59" y="89"/>
                    <a:pt x="59" y="89"/>
                  </a:cubicBezTo>
                  <a:lnTo>
                    <a:pt x="59" y="90"/>
                  </a:lnTo>
                  <a:close/>
                  <a:moveTo>
                    <a:pt x="61" y="29"/>
                  </a:moveTo>
                  <a:cubicBezTo>
                    <a:pt x="61" y="29"/>
                    <a:pt x="61" y="30"/>
                    <a:pt x="62" y="30"/>
                  </a:cubicBezTo>
                  <a:cubicBezTo>
                    <a:pt x="63" y="31"/>
                    <a:pt x="63" y="32"/>
                    <a:pt x="64" y="31"/>
                  </a:cubicBezTo>
                  <a:cubicBezTo>
                    <a:pt x="64" y="31"/>
                    <a:pt x="64" y="31"/>
                    <a:pt x="64" y="31"/>
                  </a:cubicBezTo>
                  <a:cubicBezTo>
                    <a:pt x="64" y="31"/>
                    <a:pt x="64" y="31"/>
                    <a:pt x="64" y="31"/>
                  </a:cubicBezTo>
                  <a:cubicBezTo>
                    <a:pt x="64" y="31"/>
                    <a:pt x="64" y="31"/>
                    <a:pt x="64" y="31"/>
                  </a:cubicBezTo>
                  <a:cubicBezTo>
                    <a:pt x="65" y="30"/>
                    <a:pt x="65" y="30"/>
                    <a:pt x="65" y="30"/>
                  </a:cubicBezTo>
                  <a:cubicBezTo>
                    <a:pt x="64" y="29"/>
                    <a:pt x="64" y="29"/>
                    <a:pt x="64" y="29"/>
                  </a:cubicBezTo>
                  <a:cubicBezTo>
                    <a:pt x="64" y="29"/>
                    <a:pt x="64" y="29"/>
                    <a:pt x="64" y="28"/>
                  </a:cubicBezTo>
                  <a:cubicBezTo>
                    <a:pt x="64" y="27"/>
                    <a:pt x="63" y="26"/>
                    <a:pt x="63" y="26"/>
                  </a:cubicBezTo>
                  <a:cubicBezTo>
                    <a:pt x="63" y="26"/>
                    <a:pt x="63" y="26"/>
                    <a:pt x="63" y="26"/>
                  </a:cubicBezTo>
                  <a:cubicBezTo>
                    <a:pt x="63" y="26"/>
                    <a:pt x="63" y="26"/>
                    <a:pt x="63" y="26"/>
                  </a:cubicBezTo>
                  <a:cubicBezTo>
                    <a:pt x="63" y="26"/>
                    <a:pt x="63" y="26"/>
                    <a:pt x="63" y="26"/>
                  </a:cubicBezTo>
                  <a:cubicBezTo>
                    <a:pt x="61" y="28"/>
                    <a:pt x="61" y="28"/>
                    <a:pt x="61" y="28"/>
                  </a:cubicBezTo>
                  <a:lnTo>
                    <a:pt x="61" y="29"/>
                  </a:lnTo>
                  <a:close/>
                  <a:moveTo>
                    <a:pt x="64" y="50"/>
                  </a:moveTo>
                  <a:cubicBezTo>
                    <a:pt x="65" y="49"/>
                    <a:pt x="65" y="49"/>
                    <a:pt x="65" y="49"/>
                  </a:cubicBezTo>
                  <a:cubicBezTo>
                    <a:pt x="64" y="50"/>
                    <a:pt x="64" y="50"/>
                    <a:pt x="64" y="50"/>
                  </a:cubicBezTo>
                  <a:close/>
                  <a:moveTo>
                    <a:pt x="64" y="93"/>
                  </a:moveTo>
                  <a:cubicBezTo>
                    <a:pt x="64" y="93"/>
                    <a:pt x="64" y="94"/>
                    <a:pt x="64" y="94"/>
                  </a:cubicBezTo>
                  <a:cubicBezTo>
                    <a:pt x="64" y="95"/>
                    <a:pt x="64" y="95"/>
                    <a:pt x="65" y="95"/>
                  </a:cubicBezTo>
                  <a:cubicBezTo>
                    <a:pt x="65" y="95"/>
                    <a:pt x="65" y="94"/>
                    <a:pt x="65" y="94"/>
                  </a:cubicBezTo>
                  <a:cubicBezTo>
                    <a:pt x="65" y="94"/>
                    <a:pt x="65" y="93"/>
                    <a:pt x="64" y="93"/>
                  </a:cubicBezTo>
                  <a:close/>
                  <a:moveTo>
                    <a:pt x="72" y="55"/>
                  </a:moveTo>
                  <a:cubicBezTo>
                    <a:pt x="72" y="56"/>
                    <a:pt x="71" y="56"/>
                    <a:pt x="71" y="56"/>
                  </a:cubicBezTo>
                  <a:cubicBezTo>
                    <a:pt x="71" y="57"/>
                    <a:pt x="71" y="57"/>
                    <a:pt x="72" y="57"/>
                  </a:cubicBezTo>
                  <a:cubicBezTo>
                    <a:pt x="72" y="57"/>
                    <a:pt x="72" y="57"/>
                    <a:pt x="72" y="57"/>
                  </a:cubicBezTo>
                  <a:lnTo>
                    <a:pt x="72" y="55"/>
                  </a:lnTo>
                  <a:close/>
                  <a:moveTo>
                    <a:pt x="73" y="58"/>
                  </a:moveTo>
                  <a:cubicBezTo>
                    <a:pt x="72" y="59"/>
                    <a:pt x="72" y="59"/>
                    <a:pt x="72" y="59"/>
                  </a:cubicBezTo>
                  <a:cubicBezTo>
                    <a:pt x="72" y="60"/>
                    <a:pt x="72" y="60"/>
                    <a:pt x="73" y="60"/>
                  </a:cubicBezTo>
                  <a:cubicBezTo>
                    <a:pt x="73" y="60"/>
                    <a:pt x="73" y="60"/>
                    <a:pt x="73" y="59"/>
                  </a:cubicBezTo>
                  <a:cubicBezTo>
                    <a:pt x="73" y="59"/>
                    <a:pt x="73" y="58"/>
                    <a:pt x="73" y="58"/>
                  </a:cubicBezTo>
                  <a:close/>
                  <a:moveTo>
                    <a:pt x="76" y="58"/>
                  </a:moveTo>
                  <a:cubicBezTo>
                    <a:pt x="76" y="58"/>
                    <a:pt x="76" y="58"/>
                    <a:pt x="76" y="58"/>
                  </a:cubicBezTo>
                  <a:cubicBezTo>
                    <a:pt x="76" y="58"/>
                    <a:pt x="76" y="58"/>
                    <a:pt x="76" y="58"/>
                  </a:cubicBezTo>
                  <a:close/>
                  <a:moveTo>
                    <a:pt x="76" y="91"/>
                  </a:moveTo>
                  <a:cubicBezTo>
                    <a:pt x="76" y="91"/>
                    <a:pt x="76" y="91"/>
                    <a:pt x="76" y="92"/>
                  </a:cubicBezTo>
                  <a:cubicBezTo>
                    <a:pt x="76" y="92"/>
                    <a:pt x="76" y="93"/>
                    <a:pt x="76" y="93"/>
                  </a:cubicBezTo>
                  <a:cubicBezTo>
                    <a:pt x="77" y="93"/>
                    <a:pt x="77" y="92"/>
                    <a:pt x="77" y="92"/>
                  </a:cubicBezTo>
                  <a:cubicBezTo>
                    <a:pt x="77" y="91"/>
                    <a:pt x="77" y="91"/>
                    <a:pt x="76" y="91"/>
                  </a:cubicBezTo>
                  <a:close/>
                  <a:moveTo>
                    <a:pt x="76" y="71"/>
                  </a:moveTo>
                  <a:cubicBezTo>
                    <a:pt x="77" y="71"/>
                    <a:pt x="77" y="71"/>
                    <a:pt x="77" y="71"/>
                  </a:cubicBezTo>
                  <a:cubicBezTo>
                    <a:pt x="77" y="71"/>
                    <a:pt x="77" y="71"/>
                    <a:pt x="77" y="71"/>
                  </a:cubicBezTo>
                  <a:cubicBezTo>
                    <a:pt x="76" y="71"/>
                    <a:pt x="76" y="71"/>
                    <a:pt x="76" y="71"/>
                  </a:cubicBezTo>
                  <a:close/>
                  <a:moveTo>
                    <a:pt x="90" y="104"/>
                  </a:moveTo>
                  <a:cubicBezTo>
                    <a:pt x="89" y="103"/>
                    <a:pt x="89" y="103"/>
                    <a:pt x="89" y="103"/>
                  </a:cubicBezTo>
                  <a:cubicBezTo>
                    <a:pt x="89" y="103"/>
                    <a:pt x="89" y="103"/>
                    <a:pt x="89" y="103"/>
                  </a:cubicBezTo>
                  <a:lnTo>
                    <a:pt x="90" y="104"/>
                  </a:lnTo>
                  <a:close/>
                  <a:moveTo>
                    <a:pt x="91" y="105"/>
                  </a:moveTo>
                  <a:cubicBezTo>
                    <a:pt x="91" y="106"/>
                    <a:pt x="92" y="107"/>
                    <a:pt x="92" y="107"/>
                  </a:cubicBezTo>
                  <a:cubicBezTo>
                    <a:pt x="93" y="107"/>
                    <a:pt x="94" y="107"/>
                    <a:pt x="95" y="107"/>
                  </a:cubicBezTo>
                  <a:cubicBezTo>
                    <a:pt x="95" y="107"/>
                    <a:pt x="96" y="107"/>
                    <a:pt x="96" y="107"/>
                  </a:cubicBezTo>
                  <a:cubicBezTo>
                    <a:pt x="96" y="106"/>
                    <a:pt x="97" y="106"/>
                    <a:pt x="96" y="105"/>
                  </a:cubicBezTo>
                  <a:cubicBezTo>
                    <a:pt x="96" y="104"/>
                    <a:pt x="96" y="104"/>
                    <a:pt x="96" y="103"/>
                  </a:cubicBezTo>
                  <a:cubicBezTo>
                    <a:pt x="95" y="103"/>
                    <a:pt x="95" y="103"/>
                    <a:pt x="94" y="103"/>
                  </a:cubicBezTo>
                  <a:cubicBezTo>
                    <a:pt x="94" y="103"/>
                    <a:pt x="93" y="102"/>
                    <a:pt x="93" y="102"/>
                  </a:cubicBezTo>
                  <a:cubicBezTo>
                    <a:pt x="92" y="102"/>
                    <a:pt x="92" y="102"/>
                    <a:pt x="91" y="101"/>
                  </a:cubicBezTo>
                  <a:cubicBezTo>
                    <a:pt x="91" y="101"/>
                    <a:pt x="91" y="102"/>
                    <a:pt x="91" y="103"/>
                  </a:cubicBezTo>
                  <a:cubicBezTo>
                    <a:pt x="91" y="104"/>
                    <a:pt x="91" y="104"/>
                    <a:pt x="91" y="10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5" name="íṩḻiḍê">
              <a:extLst>
                <a:ext uri="{FF2B5EF4-FFF2-40B4-BE49-F238E27FC236}">
                  <a16:creationId xmlns:a16="http://schemas.microsoft.com/office/drawing/2014/main" xmlns="" id="{32A718D3-7329-4304-9410-6E79A34EEBFC}"/>
                </a:ext>
              </a:extLst>
            </p:cNvPr>
            <p:cNvSpPr/>
            <p:nvPr/>
          </p:nvSpPr>
          <p:spPr bwMode="auto">
            <a:xfrm>
              <a:off x="4822847" y="3774625"/>
              <a:ext cx="226312" cy="167068"/>
            </a:xfrm>
            <a:custGeom>
              <a:avLst/>
              <a:gdLst>
                <a:gd name="T0" fmla="*/ 72 w 92"/>
                <a:gd name="T1" fmla="*/ 59 h 68"/>
                <a:gd name="T2" fmla="*/ 65 w 92"/>
                <a:gd name="T3" fmla="*/ 67 h 68"/>
                <a:gd name="T4" fmla="*/ 55 w 92"/>
                <a:gd name="T5" fmla="*/ 61 h 68"/>
                <a:gd name="T6" fmla="*/ 45 w 92"/>
                <a:gd name="T7" fmla="*/ 53 h 68"/>
                <a:gd name="T8" fmla="*/ 45 w 92"/>
                <a:gd name="T9" fmla="*/ 61 h 68"/>
                <a:gd name="T10" fmla="*/ 39 w 92"/>
                <a:gd name="T11" fmla="*/ 66 h 68"/>
                <a:gd name="T12" fmla="*/ 27 w 92"/>
                <a:gd name="T13" fmla="*/ 68 h 68"/>
                <a:gd name="T14" fmla="*/ 14 w 92"/>
                <a:gd name="T15" fmla="*/ 61 h 68"/>
                <a:gd name="T16" fmla="*/ 11 w 92"/>
                <a:gd name="T17" fmla="*/ 56 h 68"/>
                <a:gd name="T18" fmla="*/ 6 w 92"/>
                <a:gd name="T19" fmla="*/ 52 h 68"/>
                <a:gd name="T20" fmla="*/ 2 w 92"/>
                <a:gd name="T21" fmla="*/ 43 h 68"/>
                <a:gd name="T22" fmla="*/ 0 w 92"/>
                <a:gd name="T23" fmla="*/ 23 h 68"/>
                <a:gd name="T24" fmla="*/ 4 w 92"/>
                <a:gd name="T25" fmla="*/ 8 h 68"/>
                <a:gd name="T26" fmla="*/ 11 w 92"/>
                <a:gd name="T27" fmla="*/ 12 h 68"/>
                <a:gd name="T28" fmla="*/ 22 w 92"/>
                <a:gd name="T29" fmla="*/ 21 h 68"/>
                <a:gd name="T30" fmla="*/ 25 w 92"/>
                <a:gd name="T31" fmla="*/ 36 h 68"/>
                <a:gd name="T32" fmla="*/ 25 w 92"/>
                <a:gd name="T33" fmla="*/ 53 h 68"/>
                <a:gd name="T34" fmla="*/ 32 w 92"/>
                <a:gd name="T35" fmla="*/ 51 h 68"/>
                <a:gd name="T36" fmla="*/ 37 w 92"/>
                <a:gd name="T37" fmla="*/ 49 h 68"/>
                <a:gd name="T38" fmla="*/ 46 w 92"/>
                <a:gd name="T39" fmla="*/ 43 h 68"/>
                <a:gd name="T40" fmla="*/ 52 w 92"/>
                <a:gd name="T41" fmla="*/ 23 h 68"/>
                <a:gd name="T42" fmla="*/ 55 w 92"/>
                <a:gd name="T43" fmla="*/ 0 h 68"/>
                <a:gd name="T44" fmla="*/ 65 w 92"/>
                <a:gd name="T45" fmla="*/ 0 h 68"/>
                <a:gd name="T46" fmla="*/ 68 w 92"/>
                <a:gd name="T47" fmla="*/ 13 h 68"/>
                <a:gd name="T48" fmla="*/ 68 w 92"/>
                <a:gd name="T49" fmla="*/ 5 h 68"/>
                <a:gd name="T50" fmla="*/ 72 w 92"/>
                <a:gd name="T51" fmla="*/ 25 h 68"/>
                <a:gd name="T52" fmla="*/ 69 w 92"/>
                <a:gd name="T53" fmla="*/ 38 h 68"/>
                <a:gd name="T54" fmla="*/ 67 w 92"/>
                <a:gd name="T55" fmla="*/ 43 h 68"/>
                <a:gd name="T56" fmla="*/ 73 w 92"/>
                <a:gd name="T57" fmla="*/ 47 h 68"/>
                <a:gd name="T58" fmla="*/ 89 w 92"/>
                <a:gd name="T59" fmla="*/ 43 h 68"/>
                <a:gd name="T60" fmla="*/ 92 w 92"/>
                <a:gd name="T61" fmla="*/ 53 h 68"/>
                <a:gd name="T62" fmla="*/ 85 w 92"/>
                <a:gd name="T63" fmla="*/ 57 h 68"/>
                <a:gd name="T64" fmla="*/ 77 w 92"/>
                <a:gd name="T65" fmla="*/ 68 h 68"/>
                <a:gd name="T66" fmla="*/ 4 w 92"/>
                <a:gd name="T67" fmla="*/ 38 h 68"/>
                <a:gd name="T68" fmla="*/ 7 w 92"/>
                <a:gd name="T69" fmla="*/ 9 h 68"/>
                <a:gd name="T70" fmla="*/ 7 w 92"/>
                <a:gd name="T71" fmla="*/ 35 h 68"/>
                <a:gd name="T72" fmla="*/ 8 w 92"/>
                <a:gd name="T73" fmla="*/ 27 h 68"/>
                <a:gd name="T74" fmla="*/ 9 w 92"/>
                <a:gd name="T75" fmla="*/ 53 h 68"/>
                <a:gd name="T76" fmla="*/ 12 w 92"/>
                <a:gd name="T77" fmla="*/ 40 h 68"/>
                <a:gd name="T78" fmla="*/ 16 w 92"/>
                <a:gd name="T79" fmla="*/ 39 h 68"/>
                <a:gd name="T80" fmla="*/ 17 w 92"/>
                <a:gd name="T81" fmla="*/ 46 h 68"/>
                <a:gd name="T82" fmla="*/ 16 w 92"/>
                <a:gd name="T83" fmla="*/ 46 h 68"/>
                <a:gd name="T84" fmla="*/ 25 w 92"/>
                <a:gd name="T85" fmla="*/ 12 h 68"/>
                <a:gd name="T86" fmla="*/ 21 w 92"/>
                <a:gd name="T87" fmla="*/ 14 h 68"/>
                <a:gd name="T88" fmla="*/ 20 w 92"/>
                <a:gd name="T89" fmla="*/ 37 h 68"/>
                <a:gd name="T90" fmla="*/ 21 w 92"/>
                <a:gd name="T91" fmla="*/ 7 h 68"/>
                <a:gd name="T92" fmla="*/ 23 w 92"/>
                <a:gd name="T93" fmla="*/ 55 h 68"/>
                <a:gd name="T94" fmla="*/ 36 w 92"/>
                <a:gd name="T95" fmla="*/ 64 h 68"/>
                <a:gd name="T96" fmla="*/ 38 w 92"/>
                <a:gd name="T97" fmla="*/ 60 h 68"/>
                <a:gd name="T98" fmla="*/ 46 w 92"/>
                <a:gd name="T99" fmla="*/ 51 h 68"/>
                <a:gd name="T100" fmla="*/ 53 w 92"/>
                <a:gd name="T101" fmla="*/ 41 h 68"/>
                <a:gd name="T102" fmla="*/ 55 w 92"/>
                <a:gd name="T103" fmla="*/ 54 h 68"/>
                <a:gd name="T104" fmla="*/ 58 w 92"/>
                <a:gd name="T105" fmla="*/ 47 h 68"/>
                <a:gd name="T106" fmla="*/ 61 w 92"/>
                <a:gd name="T107" fmla="*/ 10 h 68"/>
                <a:gd name="T108" fmla="*/ 62 w 92"/>
                <a:gd name="T109" fmla="*/ 57 h 68"/>
                <a:gd name="T110" fmla="*/ 64 w 92"/>
                <a:gd name="T111" fmla="*/ 19 h 68"/>
                <a:gd name="T112" fmla="*/ 65 w 92"/>
                <a:gd name="T113" fmla="*/ 21 h 68"/>
                <a:gd name="T114" fmla="*/ 65 w 92"/>
                <a:gd name="T115" fmla="*/ 54 h 68"/>
                <a:gd name="T116" fmla="*/ 66 w 92"/>
                <a:gd name="T117" fmla="*/ 35 h 68"/>
                <a:gd name="T118" fmla="*/ 68 w 92"/>
                <a:gd name="T119" fmla="*/ 63 h 68"/>
                <a:gd name="T120" fmla="*/ 70 w 92"/>
                <a:gd name="T121" fmla="*/ 53 h 68"/>
                <a:gd name="T122" fmla="*/ 86 w 92"/>
                <a:gd name="T123" fmla="*/ 4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68">
                  <a:moveTo>
                    <a:pt x="73" y="65"/>
                  </a:moveTo>
                  <a:cubicBezTo>
                    <a:pt x="73" y="65"/>
                    <a:pt x="73" y="64"/>
                    <a:pt x="73" y="64"/>
                  </a:cubicBezTo>
                  <a:cubicBezTo>
                    <a:pt x="73" y="64"/>
                    <a:pt x="73" y="63"/>
                    <a:pt x="73" y="63"/>
                  </a:cubicBezTo>
                  <a:cubicBezTo>
                    <a:pt x="73" y="62"/>
                    <a:pt x="73" y="62"/>
                    <a:pt x="73" y="62"/>
                  </a:cubicBezTo>
                  <a:cubicBezTo>
                    <a:pt x="73" y="61"/>
                    <a:pt x="73" y="61"/>
                    <a:pt x="72" y="60"/>
                  </a:cubicBezTo>
                  <a:cubicBezTo>
                    <a:pt x="74" y="60"/>
                    <a:pt x="74" y="60"/>
                    <a:pt x="74" y="60"/>
                  </a:cubicBezTo>
                  <a:cubicBezTo>
                    <a:pt x="74" y="61"/>
                    <a:pt x="74" y="61"/>
                    <a:pt x="74" y="62"/>
                  </a:cubicBezTo>
                  <a:cubicBezTo>
                    <a:pt x="75" y="63"/>
                    <a:pt x="75" y="64"/>
                    <a:pt x="76" y="63"/>
                  </a:cubicBezTo>
                  <a:cubicBezTo>
                    <a:pt x="76" y="63"/>
                    <a:pt x="76" y="63"/>
                    <a:pt x="76" y="63"/>
                  </a:cubicBezTo>
                  <a:cubicBezTo>
                    <a:pt x="76" y="62"/>
                    <a:pt x="76" y="61"/>
                    <a:pt x="75" y="60"/>
                  </a:cubicBezTo>
                  <a:cubicBezTo>
                    <a:pt x="74" y="59"/>
                    <a:pt x="73" y="58"/>
                    <a:pt x="72" y="59"/>
                  </a:cubicBezTo>
                  <a:cubicBezTo>
                    <a:pt x="71" y="59"/>
                    <a:pt x="71" y="59"/>
                    <a:pt x="70" y="59"/>
                  </a:cubicBezTo>
                  <a:cubicBezTo>
                    <a:pt x="69" y="60"/>
                    <a:pt x="69" y="60"/>
                    <a:pt x="69" y="61"/>
                  </a:cubicBezTo>
                  <a:cubicBezTo>
                    <a:pt x="69" y="62"/>
                    <a:pt x="69" y="62"/>
                    <a:pt x="70" y="62"/>
                  </a:cubicBezTo>
                  <a:cubicBezTo>
                    <a:pt x="71" y="63"/>
                    <a:pt x="71" y="63"/>
                    <a:pt x="71" y="64"/>
                  </a:cubicBezTo>
                  <a:cubicBezTo>
                    <a:pt x="71" y="65"/>
                    <a:pt x="71" y="65"/>
                    <a:pt x="71" y="65"/>
                  </a:cubicBezTo>
                  <a:cubicBezTo>
                    <a:pt x="70" y="64"/>
                    <a:pt x="69" y="64"/>
                    <a:pt x="68" y="64"/>
                  </a:cubicBezTo>
                  <a:cubicBezTo>
                    <a:pt x="66" y="64"/>
                    <a:pt x="65" y="64"/>
                    <a:pt x="64" y="64"/>
                  </a:cubicBezTo>
                  <a:cubicBezTo>
                    <a:pt x="64" y="64"/>
                    <a:pt x="64" y="64"/>
                    <a:pt x="64" y="64"/>
                  </a:cubicBezTo>
                  <a:cubicBezTo>
                    <a:pt x="67" y="65"/>
                    <a:pt x="67" y="65"/>
                    <a:pt x="67" y="65"/>
                  </a:cubicBezTo>
                  <a:cubicBezTo>
                    <a:pt x="66" y="66"/>
                    <a:pt x="66" y="66"/>
                    <a:pt x="66" y="67"/>
                  </a:cubicBezTo>
                  <a:cubicBezTo>
                    <a:pt x="66" y="67"/>
                    <a:pt x="66" y="67"/>
                    <a:pt x="65" y="67"/>
                  </a:cubicBezTo>
                  <a:cubicBezTo>
                    <a:pt x="64" y="67"/>
                    <a:pt x="64" y="67"/>
                    <a:pt x="63" y="67"/>
                  </a:cubicBezTo>
                  <a:cubicBezTo>
                    <a:pt x="62" y="67"/>
                    <a:pt x="61" y="67"/>
                    <a:pt x="61" y="66"/>
                  </a:cubicBezTo>
                  <a:cubicBezTo>
                    <a:pt x="61" y="66"/>
                    <a:pt x="61" y="66"/>
                    <a:pt x="62" y="65"/>
                  </a:cubicBezTo>
                  <a:cubicBezTo>
                    <a:pt x="62" y="65"/>
                    <a:pt x="62" y="64"/>
                    <a:pt x="62" y="64"/>
                  </a:cubicBezTo>
                  <a:cubicBezTo>
                    <a:pt x="62" y="63"/>
                    <a:pt x="61" y="63"/>
                    <a:pt x="61" y="62"/>
                  </a:cubicBezTo>
                  <a:cubicBezTo>
                    <a:pt x="61" y="62"/>
                    <a:pt x="60" y="62"/>
                    <a:pt x="60" y="62"/>
                  </a:cubicBezTo>
                  <a:cubicBezTo>
                    <a:pt x="59" y="62"/>
                    <a:pt x="59" y="62"/>
                    <a:pt x="59" y="62"/>
                  </a:cubicBezTo>
                  <a:cubicBezTo>
                    <a:pt x="58" y="63"/>
                    <a:pt x="58" y="63"/>
                    <a:pt x="58" y="63"/>
                  </a:cubicBezTo>
                  <a:cubicBezTo>
                    <a:pt x="58" y="63"/>
                    <a:pt x="58" y="63"/>
                    <a:pt x="58" y="63"/>
                  </a:cubicBezTo>
                  <a:cubicBezTo>
                    <a:pt x="57" y="63"/>
                    <a:pt x="57" y="63"/>
                    <a:pt x="56" y="62"/>
                  </a:cubicBezTo>
                  <a:cubicBezTo>
                    <a:pt x="55" y="61"/>
                    <a:pt x="55" y="61"/>
                    <a:pt x="55" y="61"/>
                  </a:cubicBezTo>
                  <a:cubicBezTo>
                    <a:pt x="54" y="60"/>
                    <a:pt x="54" y="60"/>
                    <a:pt x="54" y="60"/>
                  </a:cubicBezTo>
                  <a:cubicBezTo>
                    <a:pt x="54" y="60"/>
                    <a:pt x="54" y="60"/>
                    <a:pt x="55" y="59"/>
                  </a:cubicBezTo>
                  <a:cubicBezTo>
                    <a:pt x="55" y="58"/>
                    <a:pt x="55" y="58"/>
                    <a:pt x="55" y="58"/>
                  </a:cubicBezTo>
                  <a:cubicBezTo>
                    <a:pt x="54" y="58"/>
                    <a:pt x="54" y="58"/>
                    <a:pt x="53" y="58"/>
                  </a:cubicBezTo>
                  <a:cubicBezTo>
                    <a:pt x="52" y="58"/>
                    <a:pt x="51" y="58"/>
                    <a:pt x="50" y="58"/>
                  </a:cubicBezTo>
                  <a:cubicBezTo>
                    <a:pt x="50" y="58"/>
                    <a:pt x="50" y="57"/>
                    <a:pt x="49" y="57"/>
                  </a:cubicBezTo>
                  <a:cubicBezTo>
                    <a:pt x="49" y="56"/>
                    <a:pt x="48" y="55"/>
                    <a:pt x="48" y="55"/>
                  </a:cubicBezTo>
                  <a:cubicBezTo>
                    <a:pt x="48" y="55"/>
                    <a:pt x="48" y="55"/>
                    <a:pt x="47" y="55"/>
                  </a:cubicBezTo>
                  <a:cubicBezTo>
                    <a:pt x="47" y="54"/>
                    <a:pt x="47" y="54"/>
                    <a:pt x="46" y="54"/>
                  </a:cubicBezTo>
                  <a:cubicBezTo>
                    <a:pt x="46" y="54"/>
                    <a:pt x="46" y="54"/>
                    <a:pt x="46" y="53"/>
                  </a:cubicBezTo>
                  <a:cubicBezTo>
                    <a:pt x="46" y="53"/>
                    <a:pt x="45" y="52"/>
                    <a:pt x="45" y="53"/>
                  </a:cubicBezTo>
                  <a:cubicBezTo>
                    <a:pt x="45" y="53"/>
                    <a:pt x="45" y="53"/>
                    <a:pt x="45" y="53"/>
                  </a:cubicBezTo>
                  <a:cubicBezTo>
                    <a:pt x="45" y="53"/>
                    <a:pt x="45" y="53"/>
                    <a:pt x="45" y="53"/>
                  </a:cubicBezTo>
                  <a:cubicBezTo>
                    <a:pt x="44" y="53"/>
                    <a:pt x="44" y="53"/>
                    <a:pt x="44" y="53"/>
                  </a:cubicBezTo>
                  <a:cubicBezTo>
                    <a:pt x="44" y="53"/>
                    <a:pt x="44" y="53"/>
                    <a:pt x="44" y="53"/>
                  </a:cubicBezTo>
                  <a:cubicBezTo>
                    <a:pt x="45" y="59"/>
                    <a:pt x="45" y="59"/>
                    <a:pt x="45" y="59"/>
                  </a:cubicBezTo>
                  <a:cubicBezTo>
                    <a:pt x="45" y="59"/>
                    <a:pt x="45" y="59"/>
                    <a:pt x="45" y="59"/>
                  </a:cubicBezTo>
                  <a:cubicBezTo>
                    <a:pt x="45" y="60"/>
                    <a:pt x="45" y="60"/>
                    <a:pt x="45" y="60"/>
                  </a:cubicBezTo>
                  <a:cubicBezTo>
                    <a:pt x="45" y="60"/>
                    <a:pt x="45" y="60"/>
                    <a:pt x="45" y="60"/>
                  </a:cubicBezTo>
                  <a:cubicBezTo>
                    <a:pt x="46" y="60"/>
                    <a:pt x="46" y="60"/>
                    <a:pt x="46" y="60"/>
                  </a:cubicBezTo>
                  <a:cubicBezTo>
                    <a:pt x="45" y="60"/>
                    <a:pt x="45" y="60"/>
                    <a:pt x="45" y="60"/>
                  </a:cubicBezTo>
                  <a:cubicBezTo>
                    <a:pt x="45" y="61"/>
                    <a:pt x="45" y="61"/>
                    <a:pt x="45" y="61"/>
                  </a:cubicBezTo>
                  <a:cubicBezTo>
                    <a:pt x="44" y="61"/>
                    <a:pt x="44" y="61"/>
                    <a:pt x="44" y="61"/>
                  </a:cubicBezTo>
                  <a:cubicBezTo>
                    <a:pt x="45" y="62"/>
                    <a:pt x="45" y="62"/>
                    <a:pt x="45" y="62"/>
                  </a:cubicBezTo>
                  <a:cubicBezTo>
                    <a:pt x="44" y="62"/>
                    <a:pt x="44" y="62"/>
                    <a:pt x="44" y="62"/>
                  </a:cubicBezTo>
                  <a:cubicBezTo>
                    <a:pt x="44" y="62"/>
                    <a:pt x="44" y="62"/>
                    <a:pt x="44" y="62"/>
                  </a:cubicBezTo>
                  <a:cubicBezTo>
                    <a:pt x="44" y="62"/>
                    <a:pt x="43" y="62"/>
                    <a:pt x="42" y="62"/>
                  </a:cubicBezTo>
                  <a:cubicBezTo>
                    <a:pt x="42" y="62"/>
                    <a:pt x="41" y="62"/>
                    <a:pt x="41" y="62"/>
                  </a:cubicBezTo>
                  <a:cubicBezTo>
                    <a:pt x="40" y="62"/>
                    <a:pt x="40" y="62"/>
                    <a:pt x="40" y="62"/>
                  </a:cubicBezTo>
                  <a:cubicBezTo>
                    <a:pt x="40" y="62"/>
                    <a:pt x="40" y="62"/>
                    <a:pt x="40" y="63"/>
                  </a:cubicBezTo>
                  <a:cubicBezTo>
                    <a:pt x="40" y="64"/>
                    <a:pt x="40" y="64"/>
                    <a:pt x="40" y="65"/>
                  </a:cubicBezTo>
                  <a:cubicBezTo>
                    <a:pt x="39" y="65"/>
                    <a:pt x="39" y="65"/>
                    <a:pt x="39" y="66"/>
                  </a:cubicBezTo>
                  <a:cubicBezTo>
                    <a:pt x="39" y="66"/>
                    <a:pt x="39" y="66"/>
                    <a:pt x="39" y="66"/>
                  </a:cubicBezTo>
                  <a:cubicBezTo>
                    <a:pt x="39" y="66"/>
                    <a:pt x="39" y="66"/>
                    <a:pt x="40" y="67"/>
                  </a:cubicBezTo>
                  <a:cubicBezTo>
                    <a:pt x="40" y="67"/>
                    <a:pt x="40" y="67"/>
                    <a:pt x="40" y="67"/>
                  </a:cubicBezTo>
                  <a:cubicBezTo>
                    <a:pt x="40" y="67"/>
                    <a:pt x="40" y="67"/>
                    <a:pt x="40" y="67"/>
                  </a:cubicBezTo>
                  <a:cubicBezTo>
                    <a:pt x="39" y="68"/>
                    <a:pt x="39" y="68"/>
                    <a:pt x="39" y="68"/>
                  </a:cubicBezTo>
                  <a:cubicBezTo>
                    <a:pt x="39" y="68"/>
                    <a:pt x="39" y="68"/>
                    <a:pt x="39" y="68"/>
                  </a:cubicBezTo>
                  <a:cubicBezTo>
                    <a:pt x="38" y="67"/>
                    <a:pt x="38" y="67"/>
                    <a:pt x="38" y="67"/>
                  </a:cubicBezTo>
                  <a:cubicBezTo>
                    <a:pt x="37" y="67"/>
                    <a:pt x="36" y="67"/>
                    <a:pt x="35" y="67"/>
                  </a:cubicBezTo>
                  <a:cubicBezTo>
                    <a:pt x="34" y="66"/>
                    <a:pt x="33" y="66"/>
                    <a:pt x="32" y="66"/>
                  </a:cubicBezTo>
                  <a:cubicBezTo>
                    <a:pt x="31" y="67"/>
                    <a:pt x="31" y="67"/>
                    <a:pt x="31" y="67"/>
                  </a:cubicBezTo>
                  <a:cubicBezTo>
                    <a:pt x="30" y="67"/>
                    <a:pt x="30" y="67"/>
                    <a:pt x="29" y="67"/>
                  </a:cubicBezTo>
                  <a:cubicBezTo>
                    <a:pt x="28" y="68"/>
                    <a:pt x="27" y="68"/>
                    <a:pt x="27" y="68"/>
                  </a:cubicBezTo>
                  <a:cubicBezTo>
                    <a:pt x="26" y="68"/>
                    <a:pt x="26" y="68"/>
                    <a:pt x="26" y="67"/>
                  </a:cubicBezTo>
                  <a:cubicBezTo>
                    <a:pt x="25" y="67"/>
                    <a:pt x="25" y="67"/>
                    <a:pt x="25" y="67"/>
                  </a:cubicBezTo>
                  <a:cubicBezTo>
                    <a:pt x="25" y="67"/>
                    <a:pt x="24" y="67"/>
                    <a:pt x="24" y="67"/>
                  </a:cubicBezTo>
                  <a:cubicBezTo>
                    <a:pt x="23" y="67"/>
                    <a:pt x="23" y="67"/>
                    <a:pt x="23" y="67"/>
                  </a:cubicBezTo>
                  <a:cubicBezTo>
                    <a:pt x="22" y="66"/>
                    <a:pt x="22" y="66"/>
                    <a:pt x="22" y="66"/>
                  </a:cubicBezTo>
                  <a:cubicBezTo>
                    <a:pt x="22" y="66"/>
                    <a:pt x="22" y="66"/>
                    <a:pt x="22" y="66"/>
                  </a:cubicBezTo>
                  <a:cubicBezTo>
                    <a:pt x="21" y="65"/>
                    <a:pt x="20" y="64"/>
                    <a:pt x="20" y="65"/>
                  </a:cubicBezTo>
                  <a:cubicBezTo>
                    <a:pt x="19" y="65"/>
                    <a:pt x="18" y="65"/>
                    <a:pt x="17" y="65"/>
                  </a:cubicBezTo>
                  <a:cubicBezTo>
                    <a:pt x="16" y="65"/>
                    <a:pt x="16" y="64"/>
                    <a:pt x="15" y="63"/>
                  </a:cubicBezTo>
                  <a:cubicBezTo>
                    <a:pt x="15" y="63"/>
                    <a:pt x="15" y="62"/>
                    <a:pt x="14" y="62"/>
                  </a:cubicBezTo>
                  <a:cubicBezTo>
                    <a:pt x="14" y="61"/>
                    <a:pt x="14" y="61"/>
                    <a:pt x="14" y="61"/>
                  </a:cubicBezTo>
                  <a:cubicBezTo>
                    <a:pt x="13" y="61"/>
                    <a:pt x="13" y="61"/>
                    <a:pt x="13" y="61"/>
                  </a:cubicBezTo>
                  <a:cubicBezTo>
                    <a:pt x="13" y="61"/>
                    <a:pt x="13" y="61"/>
                    <a:pt x="13" y="61"/>
                  </a:cubicBezTo>
                  <a:cubicBezTo>
                    <a:pt x="14" y="61"/>
                    <a:pt x="14" y="60"/>
                    <a:pt x="15" y="60"/>
                  </a:cubicBezTo>
                  <a:cubicBezTo>
                    <a:pt x="15" y="60"/>
                    <a:pt x="15" y="59"/>
                    <a:pt x="15" y="58"/>
                  </a:cubicBezTo>
                  <a:cubicBezTo>
                    <a:pt x="14" y="58"/>
                    <a:pt x="14" y="58"/>
                    <a:pt x="14" y="58"/>
                  </a:cubicBezTo>
                  <a:cubicBezTo>
                    <a:pt x="14" y="58"/>
                    <a:pt x="14" y="58"/>
                    <a:pt x="14" y="58"/>
                  </a:cubicBezTo>
                  <a:cubicBezTo>
                    <a:pt x="13" y="59"/>
                    <a:pt x="13" y="59"/>
                    <a:pt x="13" y="59"/>
                  </a:cubicBezTo>
                  <a:cubicBezTo>
                    <a:pt x="13" y="59"/>
                    <a:pt x="13" y="59"/>
                    <a:pt x="13" y="59"/>
                  </a:cubicBezTo>
                  <a:cubicBezTo>
                    <a:pt x="13" y="59"/>
                    <a:pt x="13" y="59"/>
                    <a:pt x="13" y="59"/>
                  </a:cubicBezTo>
                  <a:cubicBezTo>
                    <a:pt x="13" y="59"/>
                    <a:pt x="13" y="58"/>
                    <a:pt x="12" y="57"/>
                  </a:cubicBezTo>
                  <a:cubicBezTo>
                    <a:pt x="12" y="56"/>
                    <a:pt x="11" y="56"/>
                    <a:pt x="11" y="56"/>
                  </a:cubicBezTo>
                  <a:cubicBezTo>
                    <a:pt x="10" y="56"/>
                    <a:pt x="10" y="56"/>
                    <a:pt x="10" y="57"/>
                  </a:cubicBezTo>
                  <a:cubicBezTo>
                    <a:pt x="10" y="57"/>
                    <a:pt x="9" y="57"/>
                    <a:pt x="9" y="57"/>
                  </a:cubicBezTo>
                  <a:cubicBezTo>
                    <a:pt x="8" y="57"/>
                    <a:pt x="8" y="57"/>
                    <a:pt x="8" y="57"/>
                  </a:cubicBezTo>
                  <a:cubicBezTo>
                    <a:pt x="8" y="57"/>
                    <a:pt x="8" y="57"/>
                    <a:pt x="8" y="57"/>
                  </a:cubicBezTo>
                  <a:cubicBezTo>
                    <a:pt x="8" y="56"/>
                    <a:pt x="8" y="56"/>
                    <a:pt x="8" y="56"/>
                  </a:cubicBezTo>
                  <a:cubicBezTo>
                    <a:pt x="6" y="54"/>
                    <a:pt x="6" y="54"/>
                    <a:pt x="6" y="54"/>
                  </a:cubicBezTo>
                  <a:cubicBezTo>
                    <a:pt x="6" y="54"/>
                    <a:pt x="6" y="54"/>
                    <a:pt x="6" y="54"/>
                  </a:cubicBezTo>
                  <a:cubicBezTo>
                    <a:pt x="5" y="54"/>
                    <a:pt x="5" y="54"/>
                    <a:pt x="5" y="54"/>
                  </a:cubicBezTo>
                  <a:cubicBezTo>
                    <a:pt x="6" y="54"/>
                    <a:pt x="6" y="54"/>
                    <a:pt x="6" y="54"/>
                  </a:cubicBezTo>
                  <a:cubicBezTo>
                    <a:pt x="6" y="53"/>
                    <a:pt x="6" y="53"/>
                    <a:pt x="6" y="53"/>
                  </a:cubicBezTo>
                  <a:cubicBezTo>
                    <a:pt x="6" y="53"/>
                    <a:pt x="6" y="53"/>
                    <a:pt x="6" y="52"/>
                  </a:cubicBezTo>
                  <a:cubicBezTo>
                    <a:pt x="6" y="52"/>
                    <a:pt x="6" y="51"/>
                    <a:pt x="6" y="51"/>
                  </a:cubicBezTo>
                  <a:cubicBezTo>
                    <a:pt x="5" y="48"/>
                    <a:pt x="5" y="46"/>
                    <a:pt x="3" y="45"/>
                  </a:cubicBezTo>
                  <a:cubicBezTo>
                    <a:pt x="3" y="45"/>
                    <a:pt x="4" y="45"/>
                    <a:pt x="4" y="44"/>
                  </a:cubicBezTo>
                  <a:cubicBezTo>
                    <a:pt x="5" y="44"/>
                    <a:pt x="5" y="44"/>
                    <a:pt x="5" y="44"/>
                  </a:cubicBezTo>
                  <a:cubicBezTo>
                    <a:pt x="5" y="44"/>
                    <a:pt x="5" y="43"/>
                    <a:pt x="5" y="43"/>
                  </a:cubicBezTo>
                  <a:cubicBezTo>
                    <a:pt x="6" y="42"/>
                    <a:pt x="6" y="41"/>
                    <a:pt x="6" y="41"/>
                  </a:cubicBezTo>
                  <a:cubicBezTo>
                    <a:pt x="6" y="41"/>
                    <a:pt x="6" y="41"/>
                    <a:pt x="6" y="41"/>
                  </a:cubicBezTo>
                  <a:cubicBezTo>
                    <a:pt x="6" y="41"/>
                    <a:pt x="5" y="40"/>
                    <a:pt x="5" y="40"/>
                  </a:cubicBezTo>
                  <a:cubicBezTo>
                    <a:pt x="4" y="40"/>
                    <a:pt x="4" y="40"/>
                    <a:pt x="4" y="40"/>
                  </a:cubicBezTo>
                  <a:cubicBezTo>
                    <a:pt x="3" y="40"/>
                    <a:pt x="3" y="41"/>
                    <a:pt x="3" y="41"/>
                  </a:cubicBezTo>
                  <a:cubicBezTo>
                    <a:pt x="3" y="42"/>
                    <a:pt x="3" y="42"/>
                    <a:pt x="2" y="43"/>
                  </a:cubicBezTo>
                  <a:cubicBezTo>
                    <a:pt x="2" y="42"/>
                    <a:pt x="2" y="42"/>
                    <a:pt x="2" y="42"/>
                  </a:cubicBezTo>
                  <a:cubicBezTo>
                    <a:pt x="2" y="42"/>
                    <a:pt x="2" y="42"/>
                    <a:pt x="2" y="42"/>
                  </a:cubicBezTo>
                  <a:cubicBezTo>
                    <a:pt x="2" y="41"/>
                    <a:pt x="2" y="41"/>
                    <a:pt x="2" y="41"/>
                  </a:cubicBezTo>
                  <a:cubicBezTo>
                    <a:pt x="2" y="40"/>
                    <a:pt x="2" y="40"/>
                    <a:pt x="2" y="40"/>
                  </a:cubicBezTo>
                  <a:cubicBezTo>
                    <a:pt x="2" y="40"/>
                    <a:pt x="1" y="39"/>
                    <a:pt x="1" y="38"/>
                  </a:cubicBezTo>
                  <a:cubicBezTo>
                    <a:pt x="0" y="37"/>
                    <a:pt x="0" y="36"/>
                    <a:pt x="0" y="35"/>
                  </a:cubicBezTo>
                  <a:cubicBezTo>
                    <a:pt x="0" y="35"/>
                    <a:pt x="0" y="35"/>
                    <a:pt x="0" y="34"/>
                  </a:cubicBezTo>
                  <a:cubicBezTo>
                    <a:pt x="0" y="34"/>
                    <a:pt x="0" y="33"/>
                    <a:pt x="0" y="33"/>
                  </a:cubicBezTo>
                  <a:cubicBezTo>
                    <a:pt x="0" y="32"/>
                    <a:pt x="0" y="31"/>
                    <a:pt x="0" y="31"/>
                  </a:cubicBezTo>
                  <a:cubicBezTo>
                    <a:pt x="0" y="30"/>
                    <a:pt x="0" y="30"/>
                    <a:pt x="0" y="29"/>
                  </a:cubicBezTo>
                  <a:cubicBezTo>
                    <a:pt x="0" y="27"/>
                    <a:pt x="0" y="25"/>
                    <a:pt x="0" y="23"/>
                  </a:cubicBezTo>
                  <a:cubicBezTo>
                    <a:pt x="0" y="21"/>
                    <a:pt x="0" y="19"/>
                    <a:pt x="1" y="17"/>
                  </a:cubicBezTo>
                  <a:cubicBezTo>
                    <a:pt x="1" y="16"/>
                    <a:pt x="1" y="14"/>
                    <a:pt x="1" y="12"/>
                  </a:cubicBezTo>
                  <a:cubicBezTo>
                    <a:pt x="1" y="10"/>
                    <a:pt x="1" y="8"/>
                    <a:pt x="2" y="6"/>
                  </a:cubicBezTo>
                  <a:cubicBezTo>
                    <a:pt x="2" y="6"/>
                    <a:pt x="2" y="6"/>
                    <a:pt x="2" y="6"/>
                  </a:cubicBezTo>
                  <a:cubicBezTo>
                    <a:pt x="3" y="7"/>
                    <a:pt x="3" y="7"/>
                    <a:pt x="3" y="7"/>
                  </a:cubicBezTo>
                  <a:cubicBezTo>
                    <a:pt x="3" y="7"/>
                    <a:pt x="3" y="7"/>
                    <a:pt x="3" y="7"/>
                  </a:cubicBezTo>
                  <a:cubicBezTo>
                    <a:pt x="3" y="7"/>
                    <a:pt x="3" y="7"/>
                    <a:pt x="3" y="7"/>
                  </a:cubicBezTo>
                  <a:cubicBezTo>
                    <a:pt x="2" y="8"/>
                    <a:pt x="2" y="8"/>
                    <a:pt x="2" y="8"/>
                  </a:cubicBezTo>
                  <a:cubicBezTo>
                    <a:pt x="2" y="9"/>
                    <a:pt x="2" y="9"/>
                    <a:pt x="2" y="9"/>
                  </a:cubicBezTo>
                  <a:cubicBezTo>
                    <a:pt x="2" y="9"/>
                    <a:pt x="3" y="9"/>
                    <a:pt x="3" y="9"/>
                  </a:cubicBezTo>
                  <a:cubicBezTo>
                    <a:pt x="3" y="9"/>
                    <a:pt x="4" y="8"/>
                    <a:pt x="4" y="8"/>
                  </a:cubicBezTo>
                  <a:cubicBezTo>
                    <a:pt x="5" y="7"/>
                    <a:pt x="6" y="7"/>
                    <a:pt x="6" y="6"/>
                  </a:cubicBezTo>
                  <a:cubicBezTo>
                    <a:pt x="6" y="6"/>
                    <a:pt x="6" y="6"/>
                    <a:pt x="6" y="5"/>
                  </a:cubicBezTo>
                  <a:cubicBezTo>
                    <a:pt x="6" y="5"/>
                    <a:pt x="7" y="4"/>
                    <a:pt x="7" y="4"/>
                  </a:cubicBezTo>
                  <a:cubicBezTo>
                    <a:pt x="7" y="4"/>
                    <a:pt x="7" y="4"/>
                    <a:pt x="7" y="4"/>
                  </a:cubicBezTo>
                  <a:cubicBezTo>
                    <a:pt x="7" y="4"/>
                    <a:pt x="7" y="4"/>
                    <a:pt x="7" y="4"/>
                  </a:cubicBezTo>
                  <a:cubicBezTo>
                    <a:pt x="7" y="4"/>
                    <a:pt x="7" y="4"/>
                    <a:pt x="7" y="4"/>
                  </a:cubicBezTo>
                  <a:cubicBezTo>
                    <a:pt x="8" y="4"/>
                    <a:pt x="8" y="5"/>
                    <a:pt x="9" y="5"/>
                  </a:cubicBezTo>
                  <a:cubicBezTo>
                    <a:pt x="10" y="6"/>
                    <a:pt x="10" y="7"/>
                    <a:pt x="10" y="7"/>
                  </a:cubicBezTo>
                  <a:cubicBezTo>
                    <a:pt x="10" y="7"/>
                    <a:pt x="10" y="8"/>
                    <a:pt x="10" y="9"/>
                  </a:cubicBezTo>
                  <a:cubicBezTo>
                    <a:pt x="9" y="10"/>
                    <a:pt x="9" y="10"/>
                    <a:pt x="9" y="11"/>
                  </a:cubicBezTo>
                  <a:cubicBezTo>
                    <a:pt x="9" y="12"/>
                    <a:pt x="10" y="13"/>
                    <a:pt x="11" y="12"/>
                  </a:cubicBezTo>
                  <a:cubicBezTo>
                    <a:pt x="11" y="12"/>
                    <a:pt x="12" y="12"/>
                    <a:pt x="12" y="13"/>
                  </a:cubicBezTo>
                  <a:cubicBezTo>
                    <a:pt x="13" y="13"/>
                    <a:pt x="13" y="13"/>
                    <a:pt x="13" y="13"/>
                  </a:cubicBezTo>
                  <a:cubicBezTo>
                    <a:pt x="14" y="14"/>
                    <a:pt x="14" y="14"/>
                    <a:pt x="15" y="14"/>
                  </a:cubicBezTo>
                  <a:cubicBezTo>
                    <a:pt x="17" y="14"/>
                    <a:pt x="17" y="14"/>
                    <a:pt x="17" y="14"/>
                  </a:cubicBezTo>
                  <a:cubicBezTo>
                    <a:pt x="17" y="14"/>
                    <a:pt x="17" y="14"/>
                    <a:pt x="17" y="14"/>
                  </a:cubicBezTo>
                  <a:cubicBezTo>
                    <a:pt x="18" y="14"/>
                    <a:pt x="18" y="14"/>
                    <a:pt x="18" y="14"/>
                  </a:cubicBezTo>
                  <a:cubicBezTo>
                    <a:pt x="18" y="14"/>
                    <a:pt x="18" y="14"/>
                    <a:pt x="18" y="15"/>
                  </a:cubicBezTo>
                  <a:cubicBezTo>
                    <a:pt x="19" y="15"/>
                    <a:pt x="19" y="15"/>
                    <a:pt x="19" y="15"/>
                  </a:cubicBezTo>
                  <a:cubicBezTo>
                    <a:pt x="20" y="16"/>
                    <a:pt x="20" y="16"/>
                    <a:pt x="21" y="17"/>
                  </a:cubicBezTo>
                  <a:cubicBezTo>
                    <a:pt x="21" y="18"/>
                    <a:pt x="21" y="18"/>
                    <a:pt x="21" y="19"/>
                  </a:cubicBezTo>
                  <a:cubicBezTo>
                    <a:pt x="21" y="20"/>
                    <a:pt x="21" y="20"/>
                    <a:pt x="22" y="21"/>
                  </a:cubicBezTo>
                  <a:cubicBezTo>
                    <a:pt x="22" y="22"/>
                    <a:pt x="22" y="23"/>
                    <a:pt x="22" y="23"/>
                  </a:cubicBezTo>
                  <a:cubicBezTo>
                    <a:pt x="22" y="23"/>
                    <a:pt x="23" y="24"/>
                    <a:pt x="23" y="24"/>
                  </a:cubicBezTo>
                  <a:cubicBezTo>
                    <a:pt x="24" y="24"/>
                    <a:pt x="24" y="24"/>
                    <a:pt x="24" y="24"/>
                  </a:cubicBezTo>
                  <a:cubicBezTo>
                    <a:pt x="24" y="25"/>
                    <a:pt x="24" y="25"/>
                    <a:pt x="24" y="25"/>
                  </a:cubicBezTo>
                  <a:cubicBezTo>
                    <a:pt x="25" y="26"/>
                    <a:pt x="25" y="26"/>
                    <a:pt x="25" y="27"/>
                  </a:cubicBezTo>
                  <a:cubicBezTo>
                    <a:pt x="25" y="27"/>
                    <a:pt x="25" y="28"/>
                    <a:pt x="24" y="28"/>
                  </a:cubicBezTo>
                  <a:cubicBezTo>
                    <a:pt x="24" y="28"/>
                    <a:pt x="24" y="29"/>
                    <a:pt x="24" y="29"/>
                  </a:cubicBezTo>
                  <a:cubicBezTo>
                    <a:pt x="23" y="29"/>
                    <a:pt x="23" y="29"/>
                    <a:pt x="23" y="29"/>
                  </a:cubicBezTo>
                  <a:cubicBezTo>
                    <a:pt x="23" y="30"/>
                    <a:pt x="23" y="30"/>
                    <a:pt x="23" y="30"/>
                  </a:cubicBezTo>
                  <a:cubicBezTo>
                    <a:pt x="23" y="31"/>
                    <a:pt x="24" y="32"/>
                    <a:pt x="24" y="33"/>
                  </a:cubicBezTo>
                  <a:cubicBezTo>
                    <a:pt x="24" y="34"/>
                    <a:pt x="24" y="35"/>
                    <a:pt x="25" y="36"/>
                  </a:cubicBezTo>
                  <a:cubicBezTo>
                    <a:pt x="25" y="37"/>
                    <a:pt x="25" y="37"/>
                    <a:pt x="25" y="37"/>
                  </a:cubicBezTo>
                  <a:cubicBezTo>
                    <a:pt x="25" y="37"/>
                    <a:pt x="25" y="38"/>
                    <a:pt x="25" y="38"/>
                  </a:cubicBezTo>
                  <a:cubicBezTo>
                    <a:pt x="24" y="39"/>
                    <a:pt x="24" y="39"/>
                    <a:pt x="24" y="39"/>
                  </a:cubicBezTo>
                  <a:cubicBezTo>
                    <a:pt x="24" y="39"/>
                    <a:pt x="24" y="39"/>
                    <a:pt x="23" y="39"/>
                  </a:cubicBezTo>
                  <a:cubicBezTo>
                    <a:pt x="23" y="39"/>
                    <a:pt x="22" y="39"/>
                    <a:pt x="22" y="39"/>
                  </a:cubicBezTo>
                  <a:cubicBezTo>
                    <a:pt x="21" y="40"/>
                    <a:pt x="21" y="40"/>
                    <a:pt x="21" y="41"/>
                  </a:cubicBezTo>
                  <a:cubicBezTo>
                    <a:pt x="21" y="41"/>
                    <a:pt x="21" y="42"/>
                    <a:pt x="21" y="42"/>
                  </a:cubicBezTo>
                  <a:cubicBezTo>
                    <a:pt x="21" y="43"/>
                    <a:pt x="22" y="44"/>
                    <a:pt x="22" y="45"/>
                  </a:cubicBezTo>
                  <a:cubicBezTo>
                    <a:pt x="22" y="45"/>
                    <a:pt x="23" y="45"/>
                    <a:pt x="23" y="45"/>
                  </a:cubicBezTo>
                  <a:cubicBezTo>
                    <a:pt x="24" y="52"/>
                    <a:pt x="24" y="52"/>
                    <a:pt x="24" y="52"/>
                  </a:cubicBezTo>
                  <a:cubicBezTo>
                    <a:pt x="25" y="52"/>
                    <a:pt x="25" y="52"/>
                    <a:pt x="25" y="53"/>
                  </a:cubicBezTo>
                  <a:cubicBezTo>
                    <a:pt x="25" y="54"/>
                    <a:pt x="25" y="54"/>
                    <a:pt x="25" y="54"/>
                  </a:cubicBezTo>
                  <a:cubicBezTo>
                    <a:pt x="26" y="54"/>
                    <a:pt x="26" y="53"/>
                    <a:pt x="26" y="53"/>
                  </a:cubicBezTo>
                  <a:cubicBezTo>
                    <a:pt x="26" y="53"/>
                    <a:pt x="27" y="53"/>
                    <a:pt x="27" y="54"/>
                  </a:cubicBezTo>
                  <a:cubicBezTo>
                    <a:pt x="27" y="54"/>
                    <a:pt x="27" y="54"/>
                    <a:pt x="27" y="55"/>
                  </a:cubicBezTo>
                  <a:cubicBezTo>
                    <a:pt x="26" y="55"/>
                    <a:pt x="26" y="56"/>
                    <a:pt x="26" y="56"/>
                  </a:cubicBezTo>
                  <a:cubicBezTo>
                    <a:pt x="26" y="56"/>
                    <a:pt x="26" y="56"/>
                    <a:pt x="26" y="56"/>
                  </a:cubicBezTo>
                  <a:cubicBezTo>
                    <a:pt x="26" y="56"/>
                    <a:pt x="26" y="56"/>
                    <a:pt x="26" y="56"/>
                  </a:cubicBezTo>
                  <a:cubicBezTo>
                    <a:pt x="27" y="56"/>
                    <a:pt x="28" y="56"/>
                    <a:pt x="28" y="55"/>
                  </a:cubicBezTo>
                  <a:cubicBezTo>
                    <a:pt x="28" y="55"/>
                    <a:pt x="29" y="54"/>
                    <a:pt x="29" y="54"/>
                  </a:cubicBezTo>
                  <a:cubicBezTo>
                    <a:pt x="29" y="53"/>
                    <a:pt x="29" y="53"/>
                    <a:pt x="30" y="52"/>
                  </a:cubicBezTo>
                  <a:cubicBezTo>
                    <a:pt x="30" y="52"/>
                    <a:pt x="31" y="52"/>
                    <a:pt x="32" y="51"/>
                  </a:cubicBezTo>
                  <a:cubicBezTo>
                    <a:pt x="32" y="51"/>
                    <a:pt x="32" y="52"/>
                    <a:pt x="33" y="52"/>
                  </a:cubicBezTo>
                  <a:cubicBezTo>
                    <a:pt x="33" y="52"/>
                    <a:pt x="34" y="53"/>
                    <a:pt x="34" y="53"/>
                  </a:cubicBezTo>
                  <a:cubicBezTo>
                    <a:pt x="32" y="53"/>
                    <a:pt x="32" y="53"/>
                    <a:pt x="32" y="53"/>
                  </a:cubicBezTo>
                  <a:cubicBezTo>
                    <a:pt x="32" y="54"/>
                    <a:pt x="32" y="54"/>
                    <a:pt x="32" y="54"/>
                  </a:cubicBezTo>
                  <a:cubicBezTo>
                    <a:pt x="32" y="53"/>
                    <a:pt x="33" y="53"/>
                    <a:pt x="34" y="54"/>
                  </a:cubicBezTo>
                  <a:cubicBezTo>
                    <a:pt x="35" y="54"/>
                    <a:pt x="35" y="54"/>
                    <a:pt x="35" y="53"/>
                  </a:cubicBezTo>
                  <a:cubicBezTo>
                    <a:pt x="36" y="53"/>
                    <a:pt x="36" y="53"/>
                    <a:pt x="36" y="53"/>
                  </a:cubicBezTo>
                  <a:cubicBezTo>
                    <a:pt x="37" y="53"/>
                    <a:pt x="37" y="53"/>
                    <a:pt x="37" y="53"/>
                  </a:cubicBezTo>
                  <a:cubicBezTo>
                    <a:pt x="37" y="53"/>
                    <a:pt x="37" y="53"/>
                    <a:pt x="37" y="53"/>
                  </a:cubicBezTo>
                  <a:cubicBezTo>
                    <a:pt x="37" y="52"/>
                    <a:pt x="37" y="52"/>
                    <a:pt x="37" y="51"/>
                  </a:cubicBezTo>
                  <a:cubicBezTo>
                    <a:pt x="37" y="50"/>
                    <a:pt x="37" y="50"/>
                    <a:pt x="37" y="49"/>
                  </a:cubicBezTo>
                  <a:cubicBezTo>
                    <a:pt x="37" y="49"/>
                    <a:pt x="38" y="49"/>
                    <a:pt x="38" y="49"/>
                  </a:cubicBezTo>
                  <a:cubicBezTo>
                    <a:pt x="39" y="49"/>
                    <a:pt x="39" y="49"/>
                    <a:pt x="39" y="49"/>
                  </a:cubicBezTo>
                  <a:cubicBezTo>
                    <a:pt x="39" y="48"/>
                    <a:pt x="39" y="48"/>
                    <a:pt x="39" y="48"/>
                  </a:cubicBezTo>
                  <a:cubicBezTo>
                    <a:pt x="40" y="48"/>
                    <a:pt x="40" y="48"/>
                    <a:pt x="40" y="48"/>
                  </a:cubicBezTo>
                  <a:cubicBezTo>
                    <a:pt x="40" y="48"/>
                    <a:pt x="40" y="48"/>
                    <a:pt x="41" y="47"/>
                  </a:cubicBezTo>
                  <a:cubicBezTo>
                    <a:pt x="41" y="47"/>
                    <a:pt x="42" y="47"/>
                    <a:pt x="42" y="46"/>
                  </a:cubicBezTo>
                  <a:cubicBezTo>
                    <a:pt x="42" y="46"/>
                    <a:pt x="42" y="46"/>
                    <a:pt x="43" y="46"/>
                  </a:cubicBezTo>
                  <a:cubicBezTo>
                    <a:pt x="44" y="46"/>
                    <a:pt x="44" y="46"/>
                    <a:pt x="44" y="46"/>
                  </a:cubicBezTo>
                  <a:cubicBezTo>
                    <a:pt x="44" y="46"/>
                    <a:pt x="44" y="45"/>
                    <a:pt x="45" y="45"/>
                  </a:cubicBezTo>
                  <a:cubicBezTo>
                    <a:pt x="45" y="44"/>
                    <a:pt x="45" y="44"/>
                    <a:pt x="46" y="44"/>
                  </a:cubicBezTo>
                  <a:cubicBezTo>
                    <a:pt x="46" y="43"/>
                    <a:pt x="46" y="43"/>
                    <a:pt x="46" y="43"/>
                  </a:cubicBezTo>
                  <a:cubicBezTo>
                    <a:pt x="47" y="43"/>
                    <a:pt x="47" y="43"/>
                    <a:pt x="47" y="43"/>
                  </a:cubicBezTo>
                  <a:cubicBezTo>
                    <a:pt x="47" y="42"/>
                    <a:pt x="47" y="42"/>
                    <a:pt x="48" y="41"/>
                  </a:cubicBezTo>
                  <a:cubicBezTo>
                    <a:pt x="48" y="41"/>
                    <a:pt x="49" y="40"/>
                    <a:pt x="49" y="39"/>
                  </a:cubicBezTo>
                  <a:cubicBezTo>
                    <a:pt x="50" y="39"/>
                    <a:pt x="50" y="38"/>
                    <a:pt x="51" y="38"/>
                  </a:cubicBezTo>
                  <a:cubicBezTo>
                    <a:pt x="51" y="37"/>
                    <a:pt x="51" y="37"/>
                    <a:pt x="51" y="37"/>
                  </a:cubicBezTo>
                  <a:cubicBezTo>
                    <a:pt x="51" y="36"/>
                    <a:pt x="52" y="36"/>
                    <a:pt x="52" y="34"/>
                  </a:cubicBezTo>
                  <a:cubicBezTo>
                    <a:pt x="52" y="33"/>
                    <a:pt x="52" y="32"/>
                    <a:pt x="52" y="31"/>
                  </a:cubicBezTo>
                  <a:cubicBezTo>
                    <a:pt x="52" y="31"/>
                    <a:pt x="52" y="30"/>
                    <a:pt x="52" y="30"/>
                  </a:cubicBezTo>
                  <a:cubicBezTo>
                    <a:pt x="52" y="29"/>
                    <a:pt x="52" y="28"/>
                    <a:pt x="52" y="27"/>
                  </a:cubicBezTo>
                  <a:cubicBezTo>
                    <a:pt x="52" y="26"/>
                    <a:pt x="52" y="25"/>
                    <a:pt x="52" y="24"/>
                  </a:cubicBezTo>
                  <a:cubicBezTo>
                    <a:pt x="52" y="24"/>
                    <a:pt x="52" y="23"/>
                    <a:pt x="52" y="23"/>
                  </a:cubicBezTo>
                  <a:cubicBezTo>
                    <a:pt x="52" y="22"/>
                    <a:pt x="52" y="21"/>
                    <a:pt x="53" y="20"/>
                  </a:cubicBezTo>
                  <a:cubicBezTo>
                    <a:pt x="53" y="18"/>
                    <a:pt x="53" y="17"/>
                    <a:pt x="53" y="16"/>
                  </a:cubicBezTo>
                  <a:cubicBezTo>
                    <a:pt x="53" y="16"/>
                    <a:pt x="53" y="16"/>
                    <a:pt x="53" y="16"/>
                  </a:cubicBezTo>
                  <a:cubicBezTo>
                    <a:pt x="53" y="16"/>
                    <a:pt x="53" y="16"/>
                    <a:pt x="53" y="16"/>
                  </a:cubicBezTo>
                  <a:cubicBezTo>
                    <a:pt x="53" y="16"/>
                    <a:pt x="53" y="16"/>
                    <a:pt x="53" y="16"/>
                  </a:cubicBezTo>
                  <a:cubicBezTo>
                    <a:pt x="52" y="12"/>
                    <a:pt x="52" y="12"/>
                    <a:pt x="52" y="12"/>
                  </a:cubicBezTo>
                  <a:cubicBezTo>
                    <a:pt x="52" y="8"/>
                    <a:pt x="52" y="8"/>
                    <a:pt x="52" y="8"/>
                  </a:cubicBezTo>
                  <a:cubicBezTo>
                    <a:pt x="51" y="8"/>
                    <a:pt x="52" y="7"/>
                    <a:pt x="52" y="6"/>
                  </a:cubicBezTo>
                  <a:cubicBezTo>
                    <a:pt x="52" y="5"/>
                    <a:pt x="52" y="5"/>
                    <a:pt x="53" y="4"/>
                  </a:cubicBezTo>
                  <a:cubicBezTo>
                    <a:pt x="53" y="3"/>
                    <a:pt x="54" y="2"/>
                    <a:pt x="54" y="1"/>
                  </a:cubicBezTo>
                  <a:cubicBezTo>
                    <a:pt x="54" y="0"/>
                    <a:pt x="54" y="0"/>
                    <a:pt x="55" y="0"/>
                  </a:cubicBezTo>
                  <a:cubicBezTo>
                    <a:pt x="55" y="0"/>
                    <a:pt x="55" y="0"/>
                    <a:pt x="56" y="0"/>
                  </a:cubicBezTo>
                  <a:cubicBezTo>
                    <a:pt x="56" y="0"/>
                    <a:pt x="57" y="0"/>
                    <a:pt x="57" y="0"/>
                  </a:cubicBezTo>
                  <a:cubicBezTo>
                    <a:pt x="57" y="0"/>
                    <a:pt x="57" y="0"/>
                    <a:pt x="58" y="1"/>
                  </a:cubicBezTo>
                  <a:cubicBezTo>
                    <a:pt x="58" y="1"/>
                    <a:pt x="58" y="1"/>
                    <a:pt x="59" y="1"/>
                  </a:cubicBezTo>
                  <a:cubicBezTo>
                    <a:pt x="59" y="2"/>
                    <a:pt x="59" y="2"/>
                    <a:pt x="59" y="2"/>
                  </a:cubicBezTo>
                  <a:cubicBezTo>
                    <a:pt x="60" y="2"/>
                    <a:pt x="60" y="2"/>
                    <a:pt x="61" y="2"/>
                  </a:cubicBezTo>
                  <a:cubicBezTo>
                    <a:pt x="62" y="2"/>
                    <a:pt x="62" y="2"/>
                    <a:pt x="62" y="1"/>
                  </a:cubicBezTo>
                  <a:cubicBezTo>
                    <a:pt x="63" y="1"/>
                    <a:pt x="63" y="1"/>
                    <a:pt x="63" y="1"/>
                  </a:cubicBezTo>
                  <a:cubicBezTo>
                    <a:pt x="64" y="0"/>
                    <a:pt x="64" y="0"/>
                    <a:pt x="64" y="0"/>
                  </a:cubicBezTo>
                  <a:cubicBezTo>
                    <a:pt x="64" y="0"/>
                    <a:pt x="64" y="0"/>
                    <a:pt x="65" y="0"/>
                  </a:cubicBezTo>
                  <a:cubicBezTo>
                    <a:pt x="65" y="0"/>
                    <a:pt x="65" y="0"/>
                    <a:pt x="65" y="0"/>
                  </a:cubicBezTo>
                  <a:cubicBezTo>
                    <a:pt x="65" y="1"/>
                    <a:pt x="65" y="1"/>
                    <a:pt x="65" y="1"/>
                  </a:cubicBezTo>
                  <a:cubicBezTo>
                    <a:pt x="65" y="1"/>
                    <a:pt x="65" y="2"/>
                    <a:pt x="65" y="3"/>
                  </a:cubicBezTo>
                  <a:cubicBezTo>
                    <a:pt x="64" y="3"/>
                    <a:pt x="64" y="4"/>
                    <a:pt x="64" y="4"/>
                  </a:cubicBezTo>
                  <a:cubicBezTo>
                    <a:pt x="65" y="7"/>
                    <a:pt x="65" y="7"/>
                    <a:pt x="65" y="7"/>
                  </a:cubicBezTo>
                  <a:cubicBezTo>
                    <a:pt x="64" y="8"/>
                    <a:pt x="64" y="8"/>
                    <a:pt x="64" y="8"/>
                  </a:cubicBezTo>
                  <a:cubicBezTo>
                    <a:pt x="64" y="8"/>
                    <a:pt x="64" y="8"/>
                    <a:pt x="64" y="8"/>
                  </a:cubicBezTo>
                  <a:cubicBezTo>
                    <a:pt x="64" y="9"/>
                    <a:pt x="64" y="9"/>
                    <a:pt x="64" y="9"/>
                  </a:cubicBezTo>
                  <a:cubicBezTo>
                    <a:pt x="64" y="9"/>
                    <a:pt x="65" y="9"/>
                    <a:pt x="65" y="9"/>
                  </a:cubicBezTo>
                  <a:cubicBezTo>
                    <a:pt x="66" y="10"/>
                    <a:pt x="66" y="10"/>
                    <a:pt x="66" y="10"/>
                  </a:cubicBezTo>
                  <a:cubicBezTo>
                    <a:pt x="66" y="10"/>
                    <a:pt x="67" y="11"/>
                    <a:pt x="67" y="11"/>
                  </a:cubicBezTo>
                  <a:cubicBezTo>
                    <a:pt x="67" y="12"/>
                    <a:pt x="68" y="13"/>
                    <a:pt x="68" y="13"/>
                  </a:cubicBezTo>
                  <a:cubicBezTo>
                    <a:pt x="69" y="13"/>
                    <a:pt x="69" y="13"/>
                    <a:pt x="69" y="13"/>
                  </a:cubicBezTo>
                  <a:cubicBezTo>
                    <a:pt x="69" y="12"/>
                    <a:pt x="69" y="12"/>
                    <a:pt x="68" y="11"/>
                  </a:cubicBezTo>
                  <a:cubicBezTo>
                    <a:pt x="68" y="10"/>
                    <a:pt x="68" y="9"/>
                    <a:pt x="68" y="9"/>
                  </a:cubicBezTo>
                  <a:cubicBezTo>
                    <a:pt x="68" y="8"/>
                    <a:pt x="68" y="8"/>
                    <a:pt x="68" y="8"/>
                  </a:cubicBezTo>
                  <a:cubicBezTo>
                    <a:pt x="68" y="7"/>
                    <a:pt x="68" y="7"/>
                    <a:pt x="68" y="7"/>
                  </a:cubicBezTo>
                  <a:cubicBezTo>
                    <a:pt x="68" y="7"/>
                    <a:pt x="68" y="7"/>
                    <a:pt x="68" y="7"/>
                  </a:cubicBezTo>
                  <a:cubicBezTo>
                    <a:pt x="68" y="7"/>
                    <a:pt x="68" y="6"/>
                    <a:pt x="68" y="6"/>
                  </a:cubicBezTo>
                  <a:cubicBezTo>
                    <a:pt x="67" y="5"/>
                    <a:pt x="67" y="5"/>
                    <a:pt x="67" y="5"/>
                  </a:cubicBezTo>
                  <a:cubicBezTo>
                    <a:pt x="67" y="4"/>
                    <a:pt x="67" y="4"/>
                    <a:pt x="67" y="4"/>
                  </a:cubicBezTo>
                  <a:cubicBezTo>
                    <a:pt x="67" y="4"/>
                    <a:pt x="67" y="4"/>
                    <a:pt x="67" y="4"/>
                  </a:cubicBezTo>
                  <a:cubicBezTo>
                    <a:pt x="68" y="4"/>
                    <a:pt x="68" y="4"/>
                    <a:pt x="68" y="5"/>
                  </a:cubicBezTo>
                  <a:cubicBezTo>
                    <a:pt x="68" y="5"/>
                    <a:pt x="68" y="5"/>
                    <a:pt x="69" y="5"/>
                  </a:cubicBezTo>
                  <a:cubicBezTo>
                    <a:pt x="69" y="6"/>
                    <a:pt x="69" y="6"/>
                    <a:pt x="69" y="6"/>
                  </a:cubicBezTo>
                  <a:cubicBezTo>
                    <a:pt x="70" y="15"/>
                    <a:pt x="70" y="15"/>
                    <a:pt x="70" y="15"/>
                  </a:cubicBezTo>
                  <a:cubicBezTo>
                    <a:pt x="70" y="15"/>
                    <a:pt x="71" y="16"/>
                    <a:pt x="71" y="16"/>
                  </a:cubicBezTo>
                  <a:cubicBezTo>
                    <a:pt x="72" y="17"/>
                    <a:pt x="72" y="17"/>
                    <a:pt x="73" y="18"/>
                  </a:cubicBezTo>
                  <a:cubicBezTo>
                    <a:pt x="73" y="18"/>
                    <a:pt x="74" y="19"/>
                    <a:pt x="74" y="19"/>
                  </a:cubicBezTo>
                  <a:cubicBezTo>
                    <a:pt x="75" y="20"/>
                    <a:pt x="75" y="20"/>
                    <a:pt x="75" y="20"/>
                  </a:cubicBezTo>
                  <a:cubicBezTo>
                    <a:pt x="74" y="21"/>
                    <a:pt x="74" y="21"/>
                    <a:pt x="74" y="21"/>
                  </a:cubicBezTo>
                  <a:cubicBezTo>
                    <a:pt x="74" y="22"/>
                    <a:pt x="74" y="22"/>
                    <a:pt x="74" y="22"/>
                  </a:cubicBezTo>
                  <a:cubicBezTo>
                    <a:pt x="73" y="22"/>
                    <a:pt x="73" y="23"/>
                    <a:pt x="73" y="23"/>
                  </a:cubicBezTo>
                  <a:cubicBezTo>
                    <a:pt x="72" y="24"/>
                    <a:pt x="72" y="24"/>
                    <a:pt x="72" y="25"/>
                  </a:cubicBezTo>
                  <a:cubicBezTo>
                    <a:pt x="73" y="26"/>
                    <a:pt x="73" y="26"/>
                    <a:pt x="73" y="27"/>
                  </a:cubicBezTo>
                  <a:cubicBezTo>
                    <a:pt x="73" y="28"/>
                    <a:pt x="74" y="28"/>
                    <a:pt x="75" y="28"/>
                  </a:cubicBezTo>
                  <a:cubicBezTo>
                    <a:pt x="75" y="29"/>
                    <a:pt x="75" y="29"/>
                    <a:pt x="74" y="29"/>
                  </a:cubicBezTo>
                  <a:cubicBezTo>
                    <a:pt x="74" y="29"/>
                    <a:pt x="74" y="29"/>
                    <a:pt x="73" y="29"/>
                  </a:cubicBezTo>
                  <a:cubicBezTo>
                    <a:pt x="73" y="29"/>
                    <a:pt x="72" y="30"/>
                    <a:pt x="72" y="30"/>
                  </a:cubicBezTo>
                  <a:cubicBezTo>
                    <a:pt x="72" y="30"/>
                    <a:pt x="71" y="31"/>
                    <a:pt x="72" y="32"/>
                  </a:cubicBezTo>
                  <a:cubicBezTo>
                    <a:pt x="72" y="37"/>
                    <a:pt x="72" y="37"/>
                    <a:pt x="72" y="37"/>
                  </a:cubicBezTo>
                  <a:cubicBezTo>
                    <a:pt x="72" y="38"/>
                    <a:pt x="71" y="39"/>
                    <a:pt x="70" y="39"/>
                  </a:cubicBezTo>
                  <a:cubicBezTo>
                    <a:pt x="69" y="39"/>
                    <a:pt x="69" y="39"/>
                    <a:pt x="69" y="39"/>
                  </a:cubicBezTo>
                  <a:cubicBezTo>
                    <a:pt x="69" y="39"/>
                    <a:pt x="69" y="39"/>
                    <a:pt x="69" y="39"/>
                  </a:cubicBezTo>
                  <a:cubicBezTo>
                    <a:pt x="69" y="38"/>
                    <a:pt x="69" y="38"/>
                    <a:pt x="69" y="38"/>
                  </a:cubicBezTo>
                  <a:cubicBezTo>
                    <a:pt x="69" y="37"/>
                    <a:pt x="69" y="37"/>
                    <a:pt x="69" y="37"/>
                  </a:cubicBezTo>
                  <a:cubicBezTo>
                    <a:pt x="70" y="37"/>
                    <a:pt x="70" y="37"/>
                    <a:pt x="70" y="37"/>
                  </a:cubicBezTo>
                  <a:cubicBezTo>
                    <a:pt x="70" y="36"/>
                    <a:pt x="70" y="36"/>
                    <a:pt x="70" y="36"/>
                  </a:cubicBezTo>
                  <a:cubicBezTo>
                    <a:pt x="66" y="37"/>
                    <a:pt x="66" y="37"/>
                    <a:pt x="66" y="37"/>
                  </a:cubicBezTo>
                  <a:cubicBezTo>
                    <a:pt x="66" y="38"/>
                    <a:pt x="67" y="38"/>
                    <a:pt x="67" y="39"/>
                  </a:cubicBezTo>
                  <a:cubicBezTo>
                    <a:pt x="67" y="40"/>
                    <a:pt x="68" y="41"/>
                    <a:pt x="69" y="41"/>
                  </a:cubicBezTo>
                  <a:cubicBezTo>
                    <a:pt x="69" y="41"/>
                    <a:pt x="69" y="42"/>
                    <a:pt x="68" y="42"/>
                  </a:cubicBezTo>
                  <a:cubicBezTo>
                    <a:pt x="68" y="42"/>
                    <a:pt x="68" y="42"/>
                    <a:pt x="67" y="42"/>
                  </a:cubicBezTo>
                  <a:cubicBezTo>
                    <a:pt x="67" y="41"/>
                    <a:pt x="66" y="41"/>
                    <a:pt x="66" y="41"/>
                  </a:cubicBezTo>
                  <a:cubicBezTo>
                    <a:pt x="66" y="41"/>
                    <a:pt x="66" y="42"/>
                    <a:pt x="66" y="42"/>
                  </a:cubicBezTo>
                  <a:cubicBezTo>
                    <a:pt x="66" y="43"/>
                    <a:pt x="67" y="43"/>
                    <a:pt x="67" y="43"/>
                  </a:cubicBezTo>
                  <a:cubicBezTo>
                    <a:pt x="68" y="43"/>
                    <a:pt x="68" y="43"/>
                    <a:pt x="68" y="44"/>
                  </a:cubicBezTo>
                  <a:cubicBezTo>
                    <a:pt x="68" y="44"/>
                    <a:pt x="68" y="44"/>
                    <a:pt x="68" y="44"/>
                  </a:cubicBezTo>
                  <a:cubicBezTo>
                    <a:pt x="68" y="44"/>
                    <a:pt x="68" y="44"/>
                    <a:pt x="68" y="44"/>
                  </a:cubicBezTo>
                  <a:cubicBezTo>
                    <a:pt x="68" y="45"/>
                    <a:pt x="67" y="45"/>
                    <a:pt x="67" y="45"/>
                  </a:cubicBezTo>
                  <a:cubicBezTo>
                    <a:pt x="68" y="45"/>
                    <a:pt x="68" y="45"/>
                    <a:pt x="68" y="45"/>
                  </a:cubicBezTo>
                  <a:cubicBezTo>
                    <a:pt x="68" y="46"/>
                    <a:pt x="68" y="46"/>
                    <a:pt x="68" y="46"/>
                  </a:cubicBezTo>
                  <a:cubicBezTo>
                    <a:pt x="68" y="46"/>
                    <a:pt x="69" y="46"/>
                    <a:pt x="69" y="45"/>
                  </a:cubicBezTo>
                  <a:cubicBezTo>
                    <a:pt x="69" y="45"/>
                    <a:pt x="70" y="45"/>
                    <a:pt x="70" y="45"/>
                  </a:cubicBezTo>
                  <a:cubicBezTo>
                    <a:pt x="70" y="45"/>
                    <a:pt x="70" y="45"/>
                    <a:pt x="70" y="45"/>
                  </a:cubicBezTo>
                  <a:cubicBezTo>
                    <a:pt x="72" y="47"/>
                    <a:pt x="72" y="47"/>
                    <a:pt x="72" y="47"/>
                  </a:cubicBezTo>
                  <a:cubicBezTo>
                    <a:pt x="72" y="47"/>
                    <a:pt x="72" y="47"/>
                    <a:pt x="73" y="47"/>
                  </a:cubicBezTo>
                  <a:cubicBezTo>
                    <a:pt x="73" y="46"/>
                    <a:pt x="73" y="46"/>
                    <a:pt x="74" y="46"/>
                  </a:cubicBezTo>
                  <a:cubicBezTo>
                    <a:pt x="74" y="46"/>
                    <a:pt x="74" y="46"/>
                    <a:pt x="75" y="46"/>
                  </a:cubicBezTo>
                  <a:cubicBezTo>
                    <a:pt x="76" y="46"/>
                    <a:pt x="77" y="46"/>
                    <a:pt x="78" y="46"/>
                  </a:cubicBezTo>
                  <a:cubicBezTo>
                    <a:pt x="79" y="46"/>
                    <a:pt x="80" y="45"/>
                    <a:pt x="80" y="45"/>
                  </a:cubicBezTo>
                  <a:cubicBezTo>
                    <a:pt x="81" y="45"/>
                    <a:pt x="82" y="45"/>
                    <a:pt x="82" y="45"/>
                  </a:cubicBezTo>
                  <a:cubicBezTo>
                    <a:pt x="82" y="45"/>
                    <a:pt x="82" y="45"/>
                    <a:pt x="83" y="45"/>
                  </a:cubicBezTo>
                  <a:cubicBezTo>
                    <a:pt x="84" y="45"/>
                    <a:pt x="84" y="44"/>
                    <a:pt x="85" y="44"/>
                  </a:cubicBezTo>
                  <a:cubicBezTo>
                    <a:pt x="86" y="44"/>
                    <a:pt x="86" y="44"/>
                    <a:pt x="87" y="44"/>
                  </a:cubicBezTo>
                  <a:cubicBezTo>
                    <a:pt x="87" y="43"/>
                    <a:pt x="88" y="43"/>
                    <a:pt x="88" y="43"/>
                  </a:cubicBezTo>
                  <a:cubicBezTo>
                    <a:pt x="88" y="43"/>
                    <a:pt x="88" y="43"/>
                    <a:pt x="88" y="43"/>
                  </a:cubicBezTo>
                  <a:cubicBezTo>
                    <a:pt x="89" y="43"/>
                    <a:pt x="89" y="43"/>
                    <a:pt x="89" y="43"/>
                  </a:cubicBezTo>
                  <a:cubicBezTo>
                    <a:pt x="89" y="43"/>
                    <a:pt x="90" y="43"/>
                    <a:pt x="90" y="44"/>
                  </a:cubicBezTo>
                  <a:cubicBezTo>
                    <a:pt x="91" y="45"/>
                    <a:pt x="91" y="46"/>
                    <a:pt x="91" y="46"/>
                  </a:cubicBezTo>
                  <a:cubicBezTo>
                    <a:pt x="91" y="46"/>
                    <a:pt x="91" y="46"/>
                    <a:pt x="91" y="46"/>
                  </a:cubicBezTo>
                  <a:cubicBezTo>
                    <a:pt x="91" y="46"/>
                    <a:pt x="91" y="47"/>
                    <a:pt x="90" y="47"/>
                  </a:cubicBezTo>
                  <a:cubicBezTo>
                    <a:pt x="90" y="48"/>
                    <a:pt x="90" y="48"/>
                    <a:pt x="90" y="48"/>
                  </a:cubicBezTo>
                  <a:cubicBezTo>
                    <a:pt x="90" y="49"/>
                    <a:pt x="90" y="49"/>
                    <a:pt x="90" y="49"/>
                  </a:cubicBezTo>
                  <a:cubicBezTo>
                    <a:pt x="90" y="49"/>
                    <a:pt x="90" y="49"/>
                    <a:pt x="90" y="49"/>
                  </a:cubicBezTo>
                  <a:cubicBezTo>
                    <a:pt x="90" y="50"/>
                    <a:pt x="91" y="50"/>
                    <a:pt x="91" y="50"/>
                  </a:cubicBezTo>
                  <a:cubicBezTo>
                    <a:pt x="91" y="51"/>
                    <a:pt x="92" y="51"/>
                    <a:pt x="92" y="51"/>
                  </a:cubicBezTo>
                  <a:cubicBezTo>
                    <a:pt x="92" y="52"/>
                    <a:pt x="92" y="52"/>
                    <a:pt x="92" y="52"/>
                  </a:cubicBezTo>
                  <a:cubicBezTo>
                    <a:pt x="92" y="52"/>
                    <a:pt x="92" y="53"/>
                    <a:pt x="92" y="53"/>
                  </a:cubicBezTo>
                  <a:cubicBezTo>
                    <a:pt x="92" y="54"/>
                    <a:pt x="92" y="54"/>
                    <a:pt x="91" y="54"/>
                  </a:cubicBezTo>
                  <a:cubicBezTo>
                    <a:pt x="91" y="54"/>
                    <a:pt x="90" y="54"/>
                    <a:pt x="90" y="54"/>
                  </a:cubicBezTo>
                  <a:cubicBezTo>
                    <a:pt x="89" y="53"/>
                    <a:pt x="89" y="53"/>
                    <a:pt x="89" y="53"/>
                  </a:cubicBezTo>
                  <a:cubicBezTo>
                    <a:pt x="89" y="52"/>
                    <a:pt x="89" y="52"/>
                    <a:pt x="89" y="52"/>
                  </a:cubicBezTo>
                  <a:cubicBezTo>
                    <a:pt x="88" y="52"/>
                    <a:pt x="88" y="52"/>
                    <a:pt x="87" y="52"/>
                  </a:cubicBezTo>
                  <a:cubicBezTo>
                    <a:pt x="87" y="52"/>
                    <a:pt x="86" y="52"/>
                    <a:pt x="86" y="52"/>
                  </a:cubicBezTo>
                  <a:cubicBezTo>
                    <a:pt x="86" y="52"/>
                    <a:pt x="85" y="53"/>
                    <a:pt x="85" y="53"/>
                  </a:cubicBezTo>
                  <a:cubicBezTo>
                    <a:pt x="85" y="53"/>
                    <a:pt x="85" y="54"/>
                    <a:pt x="85" y="54"/>
                  </a:cubicBezTo>
                  <a:cubicBezTo>
                    <a:pt x="85" y="55"/>
                    <a:pt x="84" y="55"/>
                    <a:pt x="84" y="55"/>
                  </a:cubicBezTo>
                  <a:cubicBezTo>
                    <a:pt x="84" y="55"/>
                    <a:pt x="84" y="56"/>
                    <a:pt x="85" y="56"/>
                  </a:cubicBezTo>
                  <a:cubicBezTo>
                    <a:pt x="85" y="57"/>
                    <a:pt x="85" y="57"/>
                    <a:pt x="85" y="57"/>
                  </a:cubicBezTo>
                  <a:cubicBezTo>
                    <a:pt x="85" y="58"/>
                    <a:pt x="84" y="58"/>
                    <a:pt x="83" y="59"/>
                  </a:cubicBezTo>
                  <a:cubicBezTo>
                    <a:pt x="83" y="60"/>
                    <a:pt x="82" y="61"/>
                    <a:pt x="82" y="61"/>
                  </a:cubicBezTo>
                  <a:cubicBezTo>
                    <a:pt x="82" y="61"/>
                    <a:pt x="82" y="61"/>
                    <a:pt x="81" y="61"/>
                  </a:cubicBezTo>
                  <a:cubicBezTo>
                    <a:pt x="80" y="61"/>
                    <a:pt x="79" y="60"/>
                    <a:pt x="79" y="60"/>
                  </a:cubicBezTo>
                  <a:cubicBezTo>
                    <a:pt x="79" y="61"/>
                    <a:pt x="80" y="62"/>
                    <a:pt x="80" y="62"/>
                  </a:cubicBezTo>
                  <a:cubicBezTo>
                    <a:pt x="80" y="63"/>
                    <a:pt x="80" y="63"/>
                    <a:pt x="80" y="64"/>
                  </a:cubicBezTo>
                  <a:cubicBezTo>
                    <a:pt x="80" y="65"/>
                    <a:pt x="80" y="65"/>
                    <a:pt x="80" y="65"/>
                  </a:cubicBezTo>
                  <a:cubicBezTo>
                    <a:pt x="79" y="65"/>
                    <a:pt x="79" y="66"/>
                    <a:pt x="78" y="66"/>
                  </a:cubicBezTo>
                  <a:cubicBezTo>
                    <a:pt x="78" y="67"/>
                    <a:pt x="78" y="67"/>
                    <a:pt x="78" y="67"/>
                  </a:cubicBezTo>
                  <a:cubicBezTo>
                    <a:pt x="77" y="67"/>
                    <a:pt x="77" y="67"/>
                    <a:pt x="77" y="67"/>
                  </a:cubicBezTo>
                  <a:cubicBezTo>
                    <a:pt x="77" y="68"/>
                    <a:pt x="77" y="68"/>
                    <a:pt x="77" y="68"/>
                  </a:cubicBezTo>
                  <a:cubicBezTo>
                    <a:pt x="76" y="68"/>
                    <a:pt x="76" y="68"/>
                    <a:pt x="76" y="68"/>
                  </a:cubicBezTo>
                  <a:cubicBezTo>
                    <a:pt x="76" y="67"/>
                    <a:pt x="76" y="67"/>
                    <a:pt x="76" y="67"/>
                  </a:cubicBezTo>
                  <a:cubicBezTo>
                    <a:pt x="75" y="67"/>
                    <a:pt x="74" y="67"/>
                    <a:pt x="74" y="67"/>
                  </a:cubicBezTo>
                  <a:cubicBezTo>
                    <a:pt x="74" y="67"/>
                    <a:pt x="73" y="66"/>
                    <a:pt x="73" y="65"/>
                  </a:cubicBezTo>
                  <a:close/>
                  <a:moveTo>
                    <a:pt x="3" y="33"/>
                  </a:moveTo>
                  <a:cubicBezTo>
                    <a:pt x="3" y="33"/>
                    <a:pt x="3" y="34"/>
                    <a:pt x="3" y="34"/>
                  </a:cubicBezTo>
                  <a:cubicBezTo>
                    <a:pt x="4" y="34"/>
                    <a:pt x="4" y="34"/>
                    <a:pt x="5" y="34"/>
                  </a:cubicBezTo>
                  <a:cubicBezTo>
                    <a:pt x="4" y="32"/>
                    <a:pt x="4" y="32"/>
                    <a:pt x="4" y="32"/>
                  </a:cubicBezTo>
                  <a:cubicBezTo>
                    <a:pt x="4" y="32"/>
                    <a:pt x="4" y="32"/>
                    <a:pt x="3" y="32"/>
                  </a:cubicBezTo>
                  <a:cubicBezTo>
                    <a:pt x="3" y="32"/>
                    <a:pt x="3" y="32"/>
                    <a:pt x="3" y="33"/>
                  </a:cubicBezTo>
                  <a:close/>
                  <a:moveTo>
                    <a:pt x="4" y="38"/>
                  </a:moveTo>
                  <a:cubicBezTo>
                    <a:pt x="5" y="38"/>
                    <a:pt x="5" y="38"/>
                    <a:pt x="5" y="38"/>
                  </a:cubicBezTo>
                  <a:cubicBezTo>
                    <a:pt x="5" y="37"/>
                    <a:pt x="5" y="37"/>
                    <a:pt x="5" y="37"/>
                  </a:cubicBezTo>
                  <a:cubicBezTo>
                    <a:pt x="3" y="37"/>
                    <a:pt x="3" y="37"/>
                    <a:pt x="3" y="37"/>
                  </a:cubicBezTo>
                  <a:lnTo>
                    <a:pt x="4" y="38"/>
                  </a:lnTo>
                  <a:close/>
                  <a:moveTo>
                    <a:pt x="6" y="9"/>
                  </a:moveTo>
                  <a:cubicBezTo>
                    <a:pt x="6" y="10"/>
                    <a:pt x="6" y="10"/>
                    <a:pt x="6" y="10"/>
                  </a:cubicBezTo>
                  <a:cubicBezTo>
                    <a:pt x="6" y="10"/>
                    <a:pt x="6" y="10"/>
                    <a:pt x="6" y="10"/>
                  </a:cubicBezTo>
                  <a:cubicBezTo>
                    <a:pt x="6" y="10"/>
                    <a:pt x="6" y="10"/>
                    <a:pt x="6" y="10"/>
                  </a:cubicBezTo>
                  <a:cubicBezTo>
                    <a:pt x="7" y="9"/>
                    <a:pt x="7" y="9"/>
                    <a:pt x="7" y="9"/>
                  </a:cubicBezTo>
                  <a:cubicBezTo>
                    <a:pt x="7" y="9"/>
                    <a:pt x="7" y="9"/>
                    <a:pt x="7" y="9"/>
                  </a:cubicBezTo>
                  <a:cubicBezTo>
                    <a:pt x="7" y="9"/>
                    <a:pt x="7" y="9"/>
                    <a:pt x="7" y="9"/>
                  </a:cubicBezTo>
                  <a:cubicBezTo>
                    <a:pt x="6" y="8"/>
                    <a:pt x="6" y="8"/>
                    <a:pt x="6" y="8"/>
                  </a:cubicBezTo>
                  <a:cubicBezTo>
                    <a:pt x="6" y="9"/>
                    <a:pt x="6" y="9"/>
                    <a:pt x="6" y="9"/>
                  </a:cubicBezTo>
                  <a:close/>
                  <a:moveTo>
                    <a:pt x="7" y="49"/>
                  </a:moveTo>
                  <a:cubicBezTo>
                    <a:pt x="7" y="49"/>
                    <a:pt x="7" y="49"/>
                    <a:pt x="7" y="49"/>
                  </a:cubicBezTo>
                  <a:cubicBezTo>
                    <a:pt x="7" y="49"/>
                    <a:pt x="7" y="49"/>
                    <a:pt x="7" y="49"/>
                  </a:cubicBezTo>
                  <a:close/>
                  <a:moveTo>
                    <a:pt x="7" y="36"/>
                  </a:moveTo>
                  <a:cubicBezTo>
                    <a:pt x="7" y="36"/>
                    <a:pt x="7" y="36"/>
                    <a:pt x="8" y="36"/>
                  </a:cubicBezTo>
                  <a:cubicBezTo>
                    <a:pt x="9" y="36"/>
                    <a:pt x="9" y="36"/>
                    <a:pt x="9" y="36"/>
                  </a:cubicBezTo>
                  <a:cubicBezTo>
                    <a:pt x="10" y="36"/>
                    <a:pt x="10" y="36"/>
                    <a:pt x="11" y="36"/>
                  </a:cubicBezTo>
                  <a:cubicBezTo>
                    <a:pt x="12" y="36"/>
                    <a:pt x="12" y="35"/>
                    <a:pt x="12" y="34"/>
                  </a:cubicBezTo>
                  <a:cubicBezTo>
                    <a:pt x="7" y="35"/>
                    <a:pt x="7" y="35"/>
                    <a:pt x="7" y="35"/>
                  </a:cubicBezTo>
                  <a:lnTo>
                    <a:pt x="7" y="36"/>
                  </a:lnTo>
                  <a:close/>
                  <a:moveTo>
                    <a:pt x="7" y="27"/>
                  </a:moveTo>
                  <a:cubicBezTo>
                    <a:pt x="7" y="27"/>
                    <a:pt x="7" y="27"/>
                    <a:pt x="7" y="27"/>
                  </a:cubicBezTo>
                  <a:cubicBezTo>
                    <a:pt x="7" y="27"/>
                    <a:pt x="7" y="27"/>
                    <a:pt x="7" y="27"/>
                  </a:cubicBezTo>
                  <a:cubicBezTo>
                    <a:pt x="7" y="28"/>
                    <a:pt x="7" y="28"/>
                    <a:pt x="7" y="28"/>
                  </a:cubicBezTo>
                  <a:cubicBezTo>
                    <a:pt x="7" y="28"/>
                    <a:pt x="7" y="28"/>
                    <a:pt x="7" y="29"/>
                  </a:cubicBezTo>
                  <a:cubicBezTo>
                    <a:pt x="7" y="30"/>
                    <a:pt x="7" y="30"/>
                    <a:pt x="7" y="31"/>
                  </a:cubicBezTo>
                  <a:cubicBezTo>
                    <a:pt x="8" y="30"/>
                    <a:pt x="8" y="30"/>
                    <a:pt x="8" y="30"/>
                  </a:cubicBezTo>
                  <a:cubicBezTo>
                    <a:pt x="9" y="29"/>
                    <a:pt x="9" y="29"/>
                    <a:pt x="9" y="28"/>
                  </a:cubicBezTo>
                  <a:cubicBezTo>
                    <a:pt x="9" y="27"/>
                    <a:pt x="9" y="27"/>
                    <a:pt x="9" y="27"/>
                  </a:cubicBezTo>
                  <a:cubicBezTo>
                    <a:pt x="8" y="27"/>
                    <a:pt x="8" y="27"/>
                    <a:pt x="8" y="27"/>
                  </a:cubicBezTo>
                  <a:cubicBezTo>
                    <a:pt x="8" y="27"/>
                    <a:pt x="8" y="27"/>
                    <a:pt x="8" y="27"/>
                  </a:cubicBezTo>
                  <a:cubicBezTo>
                    <a:pt x="8" y="27"/>
                    <a:pt x="8" y="27"/>
                    <a:pt x="8" y="27"/>
                  </a:cubicBezTo>
                  <a:lnTo>
                    <a:pt x="7" y="27"/>
                  </a:lnTo>
                  <a:close/>
                  <a:moveTo>
                    <a:pt x="8" y="43"/>
                  </a:moveTo>
                  <a:cubicBezTo>
                    <a:pt x="8" y="43"/>
                    <a:pt x="8" y="43"/>
                    <a:pt x="8" y="43"/>
                  </a:cubicBezTo>
                  <a:cubicBezTo>
                    <a:pt x="8" y="42"/>
                    <a:pt x="8" y="42"/>
                    <a:pt x="8" y="42"/>
                  </a:cubicBezTo>
                  <a:lnTo>
                    <a:pt x="8" y="43"/>
                  </a:lnTo>
                  <a:close/>
                  <a:moveTo>
                    <a:pt x="8" y="53"/>
                  </a:moveTo>
                  <a:cubicBezTo>
                    <a:pt x="8" y="54"/>
                    <a:pt x="8" y="54"/>
                    <a:pt x="8" y="54"/>
                  </a:cubicBezTo>
                  <a:cubicBezTo>
                    <a:pt x="8" y="54"/>
                    <a:pt x="8" y="54"/>
                    <a:pt x="8" y="54"/>
                  </a:cubicBezTo>
                  <a:cubicBezTo>
                    <a:pt x="9" y="54"/>
                    <a:pt x="9" y="53"/>
                    <a:pt x="9" y="53"/>
                  </a:cubicBezTo>
                  <a:cubicBezTo>
                    <a:pt x="9" y="52"/>
                    <a:pt x="9" y="52"/>
                    <a:pt x="9" y="51"/>
                  </a:cubicBezTo>
                  <a:cubicBezTo>
                    <a:pt x="9" y="51"/>
                    <a:pt x="9" y="51"/>
                    <a:pt x="9" y="51"/>
                  </a:cubicBezTo>
                  <a:cubicBezTo>
                    <a:pt x="9" y="51"/>
                    <a:pt x="8" y="51"/>
                    <a:pt x="8" y="52"/>
                  </a:cubicBezTo>
                  <a:cubicBezTo>
                    <a:pt x="8" y="52"/>
                    <a:pt x="8" y="53"/>
                    <a:pt x="8" y="53"/>
                  </a:cubicBezTo>
                  <a:close/>
                  <a:moveTo>
                    <a:pt x="8" y="8"/>
                  </a:moveTo>
                  <a:cubicBezTo>
                    <a:pt x="8" y="8"/>
                    <a:pt x="8" y="9"/>
                    <a:pt x="8" y="9"/>
                  </a:cubicBezTo>
                  <a:cubicBezTo>
                    <a:pt x="8" y="9"/>
                    <a:pt x="8" y="10"/>
                    <a:pt x="8" y="9"/>
                  </a:cubicBezTo>
                  <a:cubicBezTo>
                    <a:pt x="9" y="9"/>
                    <a:pt x="9" y="9"/>
                    <a:pt x="9" y="9"/>
                  </a:cubicBezTo>
                  <a:cubicBezTo>
                    <a:pt x="9" y="8"/>
                    <a:pt x="9" y="8"/>
                    <a:pt x="8" y="8"/>
                  </a:cubicBezTo>
                  <a:close/>
                  <a:moveTo>
                    <a:pt x="11" y="41"/>
                  </a:moveTo>
                  <a:cubicBezTo>
                    <a:pt x="12" y="40"/>
                    <a:pt x="12" y="40"/>
                    <a:pt x="12" y="40"/>
                  </a:cubicBezTo>
                  <a:cubicBezTo>
                    <a:pt x="12" y="40"/>
                    <a:pt x="12" y="40"/>
                    <a:pt x="12" y="39"/>
                  </a:cubicBezTo>
                  <a:cubicBezTo>
                    <a:pt x="11" y="39"/>
                    <a:pt x="11" y="39"/>
                    <a:pt x="11" y="39"/>
                  </a:cubicBezTo>
                  <a:lnTo>
                    <a:pt x="11" y="41"/>
                  </a:lnTo>
                  <a:close/>
                  <a:moveTo>
                    <a:pt x="14" y="38"/>
                  </a:moveTo>
                  <a:cubicBezTo>
                    <a:pt x="14" y="39"/>
                    <a:pt x="14" y="40"/>
                    <a:pt x="14" y="41"/>
                  </a:cubicBezTo>
                  <a:cubicBezTo>
                    <a:pt x="15" y="41"/>
                    <a:pt x="15" y="42"/>
                    <a:pt x="16" y="42"/>
                  </a:cubicBezTo>
                  <a:cubicBezTo>
                    <a:pt x="17" y="41"/>
                    <a:pt x="17" y="41"/>
                    <a:pt x="17" y="41"/>
                  </a:cubicBezTo>
                  <a:cubicBezTo>
                    <a:pt x="18" y="41"/>
                    <a:pt x="18" y="41"/>
                    <a:pt x="18" y="41"/>
                  </a:cubicBezTo>
                  <a:cubicBezTo>
                    <a:pt x="19" y="41"/>
                    <a:pt x="19" y="40"/>
                    <a:pt x="19" y="39"/>
                  </a:cubicBezTo>
                  <a:cubicBezTo>
                    <a:pt x="18" y="39"/>
                    <a:pt x="18" y="39"/>
                    <a:pt x="18" y="39"/>
                  </a:cubicBezTo>
                  <a:cubicBezTo>
                    <a:pt x="18" y="39"/>
                    <a:pt x="17" y="39"/>
                    <a:pt x="16" y="39"/>
                  </a:cubicBezTo>
                  <a:cubicBezTo>
                    <a:pt x="16" y="39"/>
                    <a:pt x="16" y="38"/>
                    <a:pt x="16" y="37"/>
                  </a:cubicBezTo>
                  <a:cubicBezTo>
                    <a:pt x="16" y="36"/>
                    <a:pt x="16" y="36"/>
                    <a:pt x="15" y="36"/>
                  </a:cubicBezTo>
                  <a:cubicBezTo>
                    <a:pt x="14" y="36"/>
                    <a:pt x="14" y="37"/>
                    <a:pt x="14" y="37"/>
                  </a:cubicBezTo>
                  <a:cubicBezTo>
                    <a:pt x="14" y="37"/>
                    <a:pt x="14" y="38"/>
                    <a:pt x="14" y="38"/>
                  </a:cubicBezTo>
                  <a:close/>
                  <a:moveTo>
                    <a:pt x="16" y="17"/>
                  </a:moveTo>
                  <a:cubicBezTo>
                    <a:pt x="16" y="17"/>
                    <a:pt x="17" y="17"/>
                    <a:pt x="17" y="17"/>
                  </a:cubicBezTo>
                  <a:cubicBezTo>
                    <a:pt x="18" y="17"/>
                    <a:pt x="18" y="17"/>
                    <a:pt x="18" y="17"/>
                  </a:cubicBezTo>
                  <a:cubicBezTo>
                    <a:pt x="18" y="17"/>
                    <a:pt x="17" y="17"/>
                    <a:pt x="17" y="17"/>
                  </a:cubicBezTo>
                  <a:lnTo>
                    <a:pt x="16" y="17"/>
                  </a:lnTo>
                  <a:close/>
                  <a:moveTo>
                    <a:pt x="16" y="46"/>
                  </a:moveTo>
                  <a:cubicBezTo>
                    <a:pt x="17" y="46"/>
                    <a:pt x="17" y="46"/>
                    <a:pt x="17" y="46"/>
                  </a:cubicBezTo>
                  <a:cubicBezTo>
                    <a:pt x="17" y="47"/>
                    <a:pt x="17" y="47"/>
                    <a:pt x="17" y="47"/>
                  </a:cubicBezTo>
                  <a:cubicBezTo>
                    <a:pt x="17" y="47"/>
                    <a:pt x="17" y="47"/>
                    <a:pt x="17" y="47"/>
                  </a:cubicBezTo>
                  <a:cubicBezTo>
                    <a:pt x="17" y="47"/>
                    <a:pt x="18" y="47"/>
                    <a:pt x="18" y="46"/>
                  </a:cubicBezTo>
                  <a:cubicBezTo>
                    <a:pt x="18" y="46"/>
                    <a:pt x="19" y="46"/>
                    <a:pt x="19" y="46"/>
                  </a:cubicBezTo>
                  <a:cubicBezTo>
                    <a:pt x="19" y="45"/>
                    <a:pt x="19" y="45"/>
                    <a:pt x="19" y="45"/>
                  </a:cubicBezTo>
                  <a:cubicBezTo>
                    <a:pt x="19" y="45"/>
                    <a:pt x="19" y="45"/>
                    <a:pt x="19" y="45"/>
                  </a:cubicBezTo>
                  <a:cubicBezTo>
                    <a:pt x="19" y="45"/>
                    <a:pt x="18" y="45"/>
                    <a:pt x="18" y="45"/>
                  </a:cubicBezTo>
                  <a:cubicBezTo>
                    <a:pt x="17" y="45"/>
                    <a:pt x="17" y="45"/>
                    <a:pt x="17" y="45"/>
                  </a:cubicBezTo>
                  <a:cubicBezTo>
                    <a:pt x="17" y="45"/>
                    <a:pt x="17" y="45"/>
                    <a:pt x="17" y="45"/>
                  </a:cubicBezTo>
                  <a:cubicBezTo>
                    <a:pt x="17" y="46"/>
                    <a:pt x="17" y="46"/>
                    <a:pt x="17" y="46"/>
                  </a:cubicBezTo>
                  <a:cubicBezTo>
                    <a:pt x="16" y="46"/>
                    <a:pt x="16" y="46"/>
                    <a:pt x="16" y="46"/>
                  </a:cubicBezTo>
                  <a:close/>
                  <a:moveTo>
                    <a:pt x="17" y="32"/>
                  </a:moveTo>
                  <a:cubicBezTo>
                    <a:pt x="18" y="31"/>
                    <a:pt x="18" y="31"/>
                    <a:pt x="18" y="31"/>
                  </a:cubicBezTo>
                  <a:cubicBezTo>
                    <a:pt x="19" y="30"/>
                    <a:pt x="19" y="30"/>
                    <a:pt x="19" y="30"/>
                  </a:cubicBezTo>
                  <a:cubicBezTo>
                    <a:pt x="17" y="31"/>
                    <a:pt x="17" y="31"/>
                    <a:pt x="17" y="31"/>
                  </a:cubicBezTo>
                  <a:lnTo>
                    <a:pt x="17" y="32"/>
                  </a:lnTo>
                  <a:close/>
                  <a:moveTo>
                    <a:pt x="19" y="10"/>
                  </a:moveTo>
                  <a:cubicBezTo>
                    <a:pt x="19" y="11"/>
                    <a:pt x="20" y="11"/>
                    <a:pt x="20" y="12"/>
                  </a:cubicBezTo>
                  <a:cubicBezTo>
                    <a:pt x="21" y="13"/>
                    <a:pt x="21" y="13"/>
                    <a:pt x="22" y="13"/>
                  </a:cubicBezTo>
                  <a:cubicBezTo>
                    <a:pt x="23" y="13"/>
                    <a:pt x="23" y="13"/>
                    <a:pt x="24" y="13"/>
                  </a:cubicBezTo>
                  <a:cubicBezTo>
                    <a:pt x="24" y="12"/>
                    <a:pt x="24" y="12"/>
                    <a:pt x="25" y="12"/>
                  </a:cubicBezTo>
                  <a:cubicBezTo>
                    <a:pt x="25" y="12"/>
                    <a:pt x="25" y="12"/>
                    <a:pt x="25" y="12"/>
                  </a:cubicBezTo>
                  <a:cubicBezTo>
                    <a:pt x="25" y="13"/>
                    <a:pt x="25" y="13"/>
                    <a:pt x="25" y="13"/>
                  </a:cubicBezTo>
                  <a:cubicBezTo>
                    <a:pt x="25" y="13"/>
                    <a:pt x="25" y="13"/>
                    <a:pt x="25" y="13"/>
                  </a:cubicBezTo>
                  <a:cubicBezTo>
                    <a:pt x="25" y="14"/>
                    <a:pt x="25" y="14"/>
                    <a:pt x="25" y="14"/>
                  </a:cubicBezTo>
                  <a:cubicBezTo>
                    <a:pt x="25" y="14"/>
                    <a:pt x="25" y="14"/>
                    <a:pt x="25" y="14"/>
                  </a:cubicBezTo>
                  <a:cubicBezTo>
                    <a:pt x="24" y="15"/>
                    <a:pt x="24" y="15"/>
                    <a:pt x="24" y="15"/>
                  </a:cubicBezTo>
                  <a:cubicBezTo>
                    <a:pt x="24" y="15"/>
                    <a:pt x="24" y="15"/>
                    <a:pt x="24" y="15"/>
                  </a:cubicBezTo>
                  <a:cubicBezTo>
                    <a:pt x="24" y="16"/>
                    <a:pt x="24" y="16"/>
                    <a:pt x="24" y="16"/>
                  </a:cubicBezTo>
                  <a:cubicBezTo>
                    <a:pt x="24" y="16"/>
                    <a:pt x="24" y="16"/>
                    <a:pt x="24" y="16"/>
                  </a:cubicBezTo>
                  <a:cubicBezTo>
                    <a:pt x="24" y="16"/>
                    <a:pt x="24" y="16"/>
                    <a:pt x="24" y="16"/>
                  </a:cubicBezTo>
                  <a:cubicBezTo>
                    <a:pt x="23" y="17"/>
                    <a:pt x="23" y="17"/>
                    <a:pt x="23" y="17"/>
                  </a:cubicBezTo>
                  <a:cubicBezTo>
                    <a:pt x="22" y="16"/>
                    <a:pt x="21" y="15"/>
                    <a:pt x="21" y="14"/>
                  </a:cubicBezTo>
                  <a:cubicBezTo>
                    <a:pt x="20" y="13"/>
                    <a:pt x="19" y="12"/>
                    <a:pt x="19" y="11"/>
                  </a:cubicBezTo>
                  <a:lnTo>
                    <a:pt x="19" y="10"/>
                  </a:lnTo>
                  <a:close/>
                  <a:moveTo>
                    <a:pt x="21" y="46"/>
                  </a:moveTo>
                  <a:cubicBezTo>
                    <a:pt x="21" y="46"/>
                    <a:pt x="20" y="46"/>
                    <a:pt x="20" y="46"/>
                  </a:cubicBezTo>
                  <a:cubicBezTo>
                    <a:pt x="19" y="46"/>
                    <a:pt x="19" y="47"/>
                    <a:pt x="19" y="47"/>
                  </a:cubicBezTo>
                  <a:cubicBezTo>
                    <a:pt x="19" y="47"/>
                    <a:pt x="20" y="47"/>
                    <a:pt x="21" y="47"/>
                  </a:cubicBezTo>
                  <a:cubicBezTo>
                    <a:pt x="21" y="47"/>
                    <a:pt x="22" y="47"/>
                    <a:pt x="22" y="46"/>
                  </a:cubicBezTo>
                  <a:cubicBezTo>
                    <a:pt x="22" y="46"/>
                    <a:pt x="22" y="46"/>
                    <a:pt x="22" y="46"/>
                  </a:cubicBezTo>
                  <a:lnTo>
                    <a:pt x="21" y="46"/>
                  </a:lnTo>
                  <a:close/>
                  <a:moveTo>
                    <a:pt x="19" y="36"/>
                  </a:moveTo>
                  <a:cubicBezTo>
                    <a:pt x="19" y="36"/>
                    <a:pt x="20" y="37"/>
                    <a:pt x="20" y="37"/>
                  </a:cubicBezTo>
                  <a:cubicBezTo>
                    <a:pt x="20" y="38"/>
                    <a:pt x="20" y="38"/>
                    <a:pt x="20" y="38"/>
                  </a:cubicBezTo>
                  <a:cubicBezTo>
                    <a:pt x="21" y="38"/>
                    <a:pt x="21" y="37"/>
                    <a:pt x="21" y="37"/>
                  </a:cubicBezTo>
                  <a:cubicBezTo>
                    <a:pt x="22" y="37"/>
                    <a:pt x="22" y="36"/>
                    <a:pt x="22" y="36"/>
                  </a:cubicBezTo>
                  <a:cubicBezTo>
                    <a:pt x="22" y="35"/>
                    <a:pt x="21" y="34"/>
                    <a:pt x="20" y="34"/>
                  </a:cubicBezTo>
                  <a:cubicBezTo>
                    <a:pt x="20" y="34"/>
                    <a:pt x="19" y="34"/>
                    <a:pt x="19" y="35"/>
                  </a:cubicBezTo>
                  <a:cubicBezTo>
                    <a:pt x="19" y="35"/>
                    <a:pt x="19" y="35"/>
                    <a:pt x="19" y="36"/>
                  </a:cubicBezTo>
                  <a:close/>
                  <a:moveTo>
                    <a:pt x="20" y="8"/>
                  </a:moveTo>
                  <a:cubicBezTo>
                    <a:pt x="21" y="7"/>
                    <a:pt x="21" y="7"/>
                    <a:pt x="21" y="7"/>
                  </a:cubicBezTo>
                  <a:cubicBezTo>
                    <a:pt x="21" y="7"/>
                    <a:pt x="21" y="7"/>
                    <a:pt x="21" y="7"/>
                  </a:cubicBezTo>
                  <a:cubicBezTo>
                    <a:pt x="21" y="7"/>
                    <a:pt x="21" y="7"/>
                    <a:pt x="21" y="7"/>
                  </a:cubicBezTo>
                  <a:cubicBezTo>
                    <a:pt x="21" y="7"/>
                    <a:pt x="21" y="7"/>
                    <a:pt x="21" y="7"/>
                  </a:cubicBezTo>
                  <a:cubicBezTo>
                    <a:pt x="22" y="7"/>
                    <a:pt x="22" y="7"/>
                    <a:pt x="23" y="8"/>
                  </a:cubicBezTo>
                  <a:cubicBezTo>
                    <a:pt x="24" y="9"/>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3" y="11"/>
                    <a:pt x="23" y="11"/>
                    <a:pt x="23" y="11"/>
                  </a:cubicBezTo>
                  <a:cubicBezTo>
                    <a:pt x="23" y="11"/>
                    <a:pt x="23" y="11"/>
                    <a:pt x="23" y="11"/>
                  </a:cubicBezTo>
                  <a:cubicBezTo>
                    <a:pt x="22" y="11"/>
                    <a:pt x="21" y="11"/>
                    <a:pt x="21" y="10"/>
                  </a:cubicBezTo>
                  <a:cubicBezTo>
                    <a:pt x="20" y="9"/>
                    <a:pt x="20" y="8"/>
                    <a:pt x="20" y="8"/>
                  </a:cubicBezTo>
                  <a:close/>
                  <a:moveTo>
                    <a:pt x="23" y="55"/>
                  </a:moveTo>
                  <a:cubicBezTo>
                    <a:pt x="23" y="55"/>
                    <a:pt x="23" y="55"/>
                    <a:pt x="23" y="55"/>
                  </a:cubicBezTo>
                  <a:cubicBezTo>
                    <a:pt x="23" y="56"/>
                    <a:pt x="23" y="56"/>
                    <a:pt x="23" y="56"/>
                  </a:cubicBezTo>
                  <a:cubicBezTo>
                    <a:pt x="23" y="55"/>
                    <a:pt x="23" y="55"/>
                    <a:pt x="23" y="55"/>
                  </a:cubicBezTo>
                  <a:close/>
                  <a:moveTo>
                    <a:pt x="35" y="65"/>
                  </a:moveTo>
                  <a:cubicBezTo>
                    <a:pt x="35" y="64"/>
                    <a:pt x="35" y="64"/>
                    <a:pt x="35" y="64"/>
                  </a:cubicBezTo>
                  <a:cubicBezTo>
                    <a:pt x="34" y="64"/>
                    <a:pt x="34" y="64"/>
                    <a:pt x="34" y="64"/>
                  </a:cubicBezTo>
                  <a:lnTo>
                    <a:pt x="35" y="65"/>
                  </a:lnTo>
                  <a:close/>
                  <a:moveTo>
                    <a:pt x="36" y="64"/>
                  </a:moveTo>
                  <a:cubicBezTo>
                    <a:pt x="37" y="64"/>
                    <a:pt x="37" y="65"/>
                    <a:pt x="38" y="65"/>
                  </a:cubicBezTo>
                  <a:cubicBezTo>
                    <a:pt x="37" y="64"/>
                    <a:pt x="37" y="64"/>
                    <a:pt x="37" y="64"/>
                  </a:cubicBezTo>
                  <a:lnTo>
                    <a:pt x="36" y="64"/>
                  </a:lnTo>
                  <a:close/>
                  <a:moveTo>
                    <a:pt x="37" y="56"/>
                  </a:moveTo>
                  <a:cubicBezTo>
                    <a:pt x="37" y="56"/>
                    <a:pt x="36" y="56"/>
                    <a:pt x="36" y="56"/>
                  </a:cubicBezTo>
                  <a:cubicBezTo>
                    <a:pt x="37" y="57"/>
                    <a:pt x="37" y="57"/>
                    <a:pt x="37" y="58"/>
                  </a:cubicBezTo>
                  <a:cubicBezTo>
                    <a:pt x="39" y="57"/>
                    <a:pt x="39" y="57"/>
                    <a:pt x="39" y="57"/>
                  </a:cubicBezTo>
                  <a:cubicBezTo>
                    <a:pt x="39" y="57"/>
                    <a:pt x="39" y="56"/>
                    <a:pt x="38" y="56"/>
                  </a:cubicBezTo>
                  <a:cubicBezTo>
                    <a:pt x="38" y="56"/>
                    <a:pt x="37" y="55"/>
                    <a:pt x="37" y="56"/>
                  </a:cubicBezTo>
                  <a:close/>
                  <a:moveTo>
                    <a:pt x="38" y="60"/>
                  </a:moveTo>
                  <a:cubicBezTo>
                    <a:pt x="37" y="60"/>
                    <a:pt x="37" y="60"/>
                    <a:pt x="37" y="60"/>
                  </a:cubicBezTo>
                  <a:cubicBezTo>
                    <a:pt x="37" y="61"/>
                    <a:pt x="37" y="61"/>
                    <a:pt x="38" y="61"/>
                  </a:cubicBezTo>
                  <a:cubicBezTo>
                    <a:pt x="38" y="61"/>
                    <a:pt x="38" y="61"/>
                    <a:pt x="38" y="60"/>
                  </a:cubicBezTo>
                  <a:cubicBezTo>
                    <a:pt x="38" y="60"/>
                    <a:pt x="38" y="60"/>
                    <a:pt x="38" y="60"/>
                  </a:cubicBezTo>
                  <a:close/>
                  <a:moveTo>
                    <a:pt x="38" y="60"/>
                  </a:moveTo>
                  <a:cubicBezTo>
                    <a:pt x="38" y="60"/>
                    <a:pt x="38" y="60"/>
                    <a:pt x="38" y="61"/>
                  </a:cubicBezTo>
                  <a:cubicBezTo>
                    <a:pt x="38" y="61"/>
                    <a:pt x="38" y="61"/>
                    <a:pt x="38" y="61"/>
                  </a:cubicBezTo>
                  <a:cubicBezTo>
                    <a:pt x="39" y="61"/>
                    <a:pt x="39" y="61"/>
                    <a:pt x="39" y="61"/>
                  </a:cubicBezTo>
                  <a:cubicBezTo>
                    <a:pt x="39" y="60"/>
                    <a:pt x="38" y="60"/>
                    <a:pt x="38" y="60"/>
                  </a:cubicBezTo>
                  <a:close/>
                  <a:moveTo>
                    <a:pt x="46" y="46"/>
                  </a:moveTo>
                  <a:cubicBezTo>
                    <a:pt x="46" y="46"/>
                    <a:pt x="45" y="46"/>
                    <a:pt x="45" y="47"/>
                  </a:cubicBezTo>
                  <a:cubicBezTo>
                    <a:pt x="46" y="47"/>
                    <a:pt x="46" y="47"/>
                    <a:pt x="46" y="47"/>
                  </a:cubicBezTo>
                  <a:cubicBezTo>
                    <a:pt x="46" y="47"/>
                    <a:pt x="46" y="47"/>
                    <a:pt x="46" y="46"/>
                  </a:cubicBezTo>
                  <a:cubicBezTo>
                    <a:pt x="46" y="46"/>
                    <a:pt x="46" y="46"/>
                    <a:pt x="46" y="46"/>
                  </a:cubicBezTo>
                  <a:close/>
                  <a:moveTo>
                    <a:pt x="46" y="51"/>
                  </a:moveTo>
                  <a:cubicBezTo>
                    <a:pt x="46" y="51"/>
                    <a:pt x="46" y="52"/>
                    <a:pt x="46" y="52"/>
                  </a:cubicBezTo>
                  <a:cubicBezTo>
                    <a:pt x="46" y="52"/>
                    <a:pt x="46" y="53"/>
                    <a:pt x="46" y="52"/>
                  </a:cubicBezTo>
                  <a:cubicBezTo>
                    <a:pt x="47" y="52"/>
                    <a:pt x="47" y="52"/>
                    <a:pt x="47" y="52"/>
                  </a:cubicBezTo>
                  <a:cubicBezTo>
                    <a:pt x="47" y="51"/>
                    <a:pt x="46" y="51"/>
                    <a:pt x="46" y="51"/>
                  </a:cubicBezTo>
                  <a:close/>
                  <a:moveTo>
                    <a:pt x="50" y="52"/>
                  </a:moveTo>
                  <a:cubicBezTo>
                    <a:pt x="50" y="52"/>
                    <a:pt x="50" y="52"/>
                    <a:pt x="50" y="52"/>
                  </a:cubicBezTo>
                  <a:cubicBezTo>
                    <a:pt x="51" y="52"/>
                    <a:pt x="51" y="52"/>
                    <a:pt x="51" y="52"/>
                  </a:cubicBezTo>
                  <a:cubicBezTo>
                    <a:pt x="52" y="52"/>
                    <a:pt x="52" y="51"/>
                    <a:pt x="53" y="50"/>
                  </a:cubicBezTo>
                  <a:cubicBezTo>
                    <a:pt x="54" y="49"/>
                    <a:pt x="54" y="48"/>
                    <a:pt x="54" y="47"/>
                  </a:cubicBezTo>
                  <a:cubicBezTo>
                    <a:pt x="54" y="47"/>
                    <a:pt x="54" y="46"/>
                    <a:pt x="54" y="44"/>
                  </a:cubicBezTo>
                  <a:cubicBezTo>
                    <a:pt x="53" y="42"/>
                    <a:pt x="53" y="41"/>
                    <a:pt x="53" y="41"/>
                  </a:cubicBezTo>
                  <a:cubicBezTo>
                    <a:pt x="52" y="41"/>
                    <a:pt x="52" y="41"/>
                    <a:pt x="52" y="41"/>
                  </a:cubicBezTo>
                  <a:cubicBezTo>
                    <a:pt x="52" y="42"/>
                    <a:pt x="52" y="42"/>
                    <a:pt x="52" y="43"/>
                  </a:cubicBezTo>
                  <a:cubicBezTo>
                    <a:pt x="52" y="44"/>
                    <a:pt x="52" y="45"/>
                    <a:pt x="51" y="45"/>
                  </a:cubicBezTo>
                  <a:cubicBezTo>
                    <a:pt x="51" y="47"/>
                    <a:pt x="51" y="48"/>
                    <a:pt x="51" y="49"/>
                  </a:cubicBezTo>
                  <a:cubicBezTo>
                    <a:pt x="51" y="49"/>
                    <a:pt x="50" y="50"/>
                    <a:pt x="50" y="52"/>
                  </a:cubicBezTo>
                  <a:close/>
                  <a:moveTo>
                    <a:pt x="55" y="53"/>
                  </a:moveTo>
                  <a:cubicBezTo>
                    <a:pt x="54" y="53"/>
                    <a:pt x="53" y="53"/>
                    <a:pt x="52" y="53"/>
                  </a:cubicBezTo>
                  <a:cubicBezTo>
                    <a:pt x="51" y="54"/>
                    <a:pt x="50" y="54"/>
                    <a:pt x="51" y="56"/>
                  </a:cubicBezTo>
                  <a:cubicBezTo>
                    <a:pt x="53" y="55"/>
                    <a:pt x="53" y="55"/>
                    <a:pt x="53" y="55"/>
                  </a:cubicBezTo>
                  <a:cubicBezTo>
                    <a:pt x="53" y="55"/>
                    <a:pt x="53" y="55"/>
                    <a:pt x="53" y="55"/>
                  </a:cubicBezTo>
                  <a:cubicBezTo>
                    <a:pt x="54" y="54"/>
                    <a:pt x="54" y="54"/>
                    <a:pt x="55" y="54"/>
                  </a:cubicBezTo>
                  <a:cubicBezTo>
                    <a:pt x="55" y="54"/>
                    <a:pt x="55" y="54"/>
                    <a:pt x="55" y="53"/>
                  </a:cubicBezTo>
                  <a:close/>
                  <a:moveTo>
                    <a:pt x="55" y="51"/>
                  </a:moveTo>
                  <a:cubicBezTo>
                    <a:pt x="55" y="51"/>
                    <a:pt x="56" y="51"/>
                    <a:pt x="56" y="51"/>
                  </a:cubicBezTo>
                  <a:cubicBezTo>
                    <a:pt x="56" y="51"/>
                    <a:pt x="56" y="51"/>
                    <a:pt x="56" y="51"/>
                  </a:cubicBezTo>
                  <a:lnTo>
                    <a:pt x="55" y="51"/>
                  </a:lnTo>
                  <a:close/>
                  <a:moveTo>
                    <a:pt x="57" y="55"/>
                  </a:moveTo>
                  <a:cubicBezTo>
                    <a:pt x="56" y="55"/>
                    <a:pt x="56" y="55"/>
                    <a:pt x="56" y="55"/>
                  </a:cubicBezTo>
                  <a:cubicBezTo>
                    <a:pt x="57" y="56"/>
                    <a:pt x="57" y="56"/>
                    <a:pt x="57" y="56"/>
                  </a:cubicBezTo>
                  <a:cubicBezTo>
                    <a:pt x="57" y="55"/>
                    <a:pt x="57" y="55"/>
                    <a:pt x="57" y="55"/>
                  </a:cubicBezTo>
                  <a:close/>
                  <a:moveTo>
                    <a:pt x="57" y="48"/>
                  </a:moveTo>
                  <a:cubicBezTo>
                    <a:pt x="57" y="48"/>
                    <a:pt x="58" y="47"/>
                    <a:pt x="58" y="47"/>
                  </a:cubicBezTo>
                  <a:cubicBezTo>
                    <a:pt x="57" y="47"/>
                    <a:pt x="57" y="47"/>
                    <a:pt x="57" y="47"/>
                  </a:cubicBezTo>
                  <a:lnTo>
                    <a:pt x="57" y="48"/>
                  </a:lnTo>
                  <a:close/>
                  <a:moveTo>
                    <a:pt x="60" y="5"/>
                  </a:moveTo>
                  <a:cubicBezTo>
                    <a:pt x="60" y="6"/>
                    <a:pt x="60" y="6"/>
                    <a:pt x="61" y="6"/>
                  </a:cubicBezTo>
                  <a:cubicBezTo>
                    <a:pt x="61" y="5"/>
                    <a:pt x="61" y="5"/>
                    <a:pt x="61" y="5"/>
                  </a:cubicBezTo>
                  <a:cubicBezTo>
                    <a:pt x="61" y="5"/>
                    <a:pt x="60" y="4"/>
                    <a:pt x="60" y="4"/>
                  </a:cubicBezTo>
                  <a:lnTo>
                    <a:pt x="60" y="5"/>
                  </a:lnTo>
                  <a:close/>
                  <a:moveTo>
                    <a:pt x="61" y="10"/>
                  </a:moveTo>
                  <a:cubicBezTo>
                    <a:pt x="61" y="10"/>
                    <a:pt x="61" y="10"/>
                    <a:pt x="61" y="10"/>
                  </a:cubicBezTo>
                  <a:cubicBezTo>
                    <a:pt x="61" y="9"/>
                    <a:pt x="61" y="9"/>
                    <a:pt x="61" y="9"/>
                  </a:cubicBezTo>
                  <a:lnTo>
                    <a:pt x="61" y="10"/>
                  </a:lnTo>
                  <a:close/>
                  <a:moveTo>
                    <a:pt x="62" y="25"/>
                  </a:moveTo>
                  <a:cubicBezTo>
                    <a:pt x="61" y="25"/>
                    <a:pt x="61" y="25"/>
                    <a:pt x="61" y="25"/>
                  </a:cubicBezTo>
                  <a:cubicBezTo>
                    <a:pt x="61" y="26"/>
                    <a:pt x="62" y="26"/>
                    <a:pt x="62" y="26"/>
                  </a:cubicBezTo>
                  <a:cubicBezTo>
                    <a:pt x="62" y="26"/>
                    <a:pt x="62" y="25"/>
                    <a:pt x="62" y="25"/>
                  </a:cubicBezTo>
                  <a:cubicBezTo>
                    <a:pt x="62" y="25"/>
                    <a:pt x="62" y="24"/>
                    <a:pt x="62" y="25"/>
                  </a:cubicBezTo>
                  <a:close/>
                  <a:moveTo>
                    <a:pt x="62" y="59"/>
                  </a:moveTo>
                  <a:cubicBezTo>
                    <a:pt x="62" y="59"/>
                    <a:pt x="63" y="58"/>
                    <a:pt x="63" y="58"/>
                  </a:cubicBezTo>
                  <a:cubicBezTo>
                    <a:pt x="62" y="58"/>
                    <a:pt x="62" y="58"/>
                    <a:pt x="62" y="58"/>
                  </a:cubicBezTo>
                  <a:cubicBezTo>
                    <a:pt x="62" y="57"/>
                    <a:pt x="62" y="57"/>
                    <a:pt x="62" y="57"/>
                  </a:cubicBezTo>
                  <a:cubicBezTo>
                    <a:pt x="62" y="57"/>
                    <a:pt x="62" y="57"/>
                    <a:pt x="62" y="57"/>
                  </a:cubicBezTo>
                  <a:cubicBezTo>
                    <a:pt x="62" y="57"/>
                    <a:pt x="62" y="57"/>
                    <a:pt x="62" y="57"/>
                  </a:cubicBezTo>
                  <a:cubicBezTo>
                    <a:pt x="61" y="57"/>
                    <a:pt x="61" y="57"/>
                    <a:pt x="61" y="57"/>
                  </a:cubicBezTo>
                  <a:cubicBezTo>
                    <a:pt x="61" y="57"/>
                    <a:pt x="61" y="57"/>
                    <a:pt x="61" y="57"/>
                  </a:cubicBezTo>
                  <a:lnTo>
                    <a:pt x="62" y="59"/>
                  </a:lnTo>
                  <a:close/>
                  <a:moveTo>
                    <a:pt x="63" y="27"/>
                  </a:moveTo>
                  <a:cubicBezTo>
                    <a:pt x="63" y="27"/>
                    <a:pt x="63" y="27"/>
                    <a:pt x="62" y="28"/>
                  </a:cubicBezTo>
                  <a:cubicBezTo>
                    <a:pt x="62" y="28"/>
                    <a:pt x="62" y="28"/>
                    <a:pt x="62" y="29"/>
                  </a:cubicBezTo>
                  <a:cubicBezTo>
                    <a:pt x="63" y="28"/>
                    <a:pt x="63" y="28"/>
                    <a:pt x="63" y="28"/>
                  </a:cubicBezTo>
                  <a:lnTo>
                    <a:pt x="63" y="27"/>
                  </a:lnTo>
                  <a:close/>
                  <a:moveTo>
                    <a:pt x="64" y="18"/>
                  </a:moveTo>
                  <a:cubicBezTo>
                    <a:pt x="64" y="18"/>
                    <a:pt x="63" y="18"/>
                    <a:pt x="64" y="19"/>
                  </a:cubicBezTo>
                  <a:cubicBezTo>
                    <a:pt x="64" y="19"/>
                    <a:pt x="64" y="19"/>
                    <a:pt x="64" y="19"/>
                  </a:cubicBezTo>
                  <a:cubicBezTo>
                    <a:pt x="64" y="19"/>
                    <a:pt x="64" y="19"/>
                    <a:pt x="64" y="19"/>
                  </a:cubicBezTo>
                  <a:cubicBezTo>
                    <a:pt x="64" y="18"/>
                    <a:pt x="64" y="18"/>
                    <a:pt x="64" y="18"/>
                  </a:cubicBezTo>
                  <a:close/>
                  <a:moveTo>
                    <a:pt x="65" y="61"/>
                  </a:moveTo>
                  <a:cubicBezTo>
                    <a:pt x="64" y="61"/>
                    <a:pt x="64" y="61"/>
                    <a:pt x="64" y="61"/>
                  </a:cubicBezTo>
                  <a:cubicBezTo>
                    <a:pt x="64" y="62"/>
                    <a:pt x="63" y="62"/>
                    <a:pt x="64" y="63"/>
                  </a:cubicBezTo>
                  <a:cubicBezTo>
                    <a:pt x="65" y="62"/>
                    <a:pt x="65" y="62"/>
                    <a:pt x="65" y="62"/>
                  </a:cubicBezTo>
                  <a:lnTo>
                    <a:pt x="65" y="61"/>
                  </a:lnTo>
                  <a:close/>
                  <a:moveTo>
                    <a:pt x="65" y="21"/>
                  </a:moveTo>
                  <a:cubicBezTo>
                    <a:pt x="66" y="21"/>
                    <a:pt x="66" y="20"/>
                    <a:pt x="66" y="19"/>
                  </a:cubicBezTo>
                  <a:cubicBezTo>
                    <a:pt x="64" y="19"/>
                    <a:pt x="64" y="19"/>
                    <a:pt x="64" y="19"/>
                  </a:cubicBezTo>
                  <a:lnTo>
                    <a:pt x="65" y="21"/>
                  </a:lnTo>
                  <a:close/>
                  <a:moveTo>
                    <a:pt x="65" y="56"/>
                  </a:moveTo>
                  <a:cubicBezTo>
                    <a:pt x="65" y="56"/>
                    <a:pt x="65" y="57"/>
                    <a:pt x="65" y="57"/>
                  </a:cubicBezTo>
                  <a:cubicBezTo>
                    <a:pt x="65" y="58"/>
                    <a:pt x="66" y="58"/>
                    <a:pt x="66" y="59"/>
                  </a:cubicBezTo>
                  <a:cubicBezTo>
                    <a:pt x="66" y="59"/>
                    <a:pt x="67" y="60"/>
                    <a:pt x="67" y="60"/>
                  </a:cubicBezTo>
                  <a:cubicBezTo>
                    <a:pt x="67" y="61"/>
                    <a:pt x="68" y="61"/>
                    <a:pt x="68" y="61"/>
                  </a:cubicBezTo>
                  <a:cubicBezTo>
                    <a:pt x="68" y="61"/>
                    <a:pt x="68" y="60"/>
                    <a:pt x="68" y="59"/>
                  </a:cubicBezTo>
                  <a:cubicBezTo>
                    <a:pt x="68" y="58"/>
                    <a:pt x="68" y="58"/>
                    <a:pt x="68" y="57"/>
                  </a:cubicBezTo>
                  <a:cubicBezTo>
                    <a:pt x="68" y="57"/>
                    <a:pt x="68" y="57"/>
                    <a:pt x="68" y="57"/>
                  </a:cubicBezTo>
                  <a:cubicBezTo>
                    <a:pt x="68" y="56"/>
                    <a:pt x="68" y="55"/>
                    <a:pt x="67" y="55"/>
                  </a:cubicBezTo>
                  <a:cubicBezTo>
                    <a:pt x="67" y="54"/>
                    <a:pt x="67" y="54"/>
                    <a:pt x="66" y="53"/>
                  </a:cubicBezTo>
                  <a:cubicBezTo>
                    <a:pt x="66" y="54"/>
                    <a:pt x="66" y="54"/>
                    <a:pt x="65" y="54"/>
                  </a:cubicBezTo>
                  <a:cubicBezTo>
                    <a:pt x="65" y="55"/>
                    <a:pt x="65" y="55"/>
                    <a:pt x="65" y="55"/>
                  </a:cubicBezTo>
                  <a:cubicBezTo>
                    <a:pt x="65" y="56"/>
                    <a:pt x="65" y="56"/>
                    <a:pt x="65" y="56"/>
                  </a:cubicBezTo>
                  <a:close/>
                  <a:moveTo>
                    <a:pt x="66" y="13"/>
                  </a:moveTo>
                  <a:cubicBezTo>
                    <a:pt x="66" y="13"/>
                    <a:pt x="66" y="14"/>
                    <a:pt x="67" y="14"/>
                  </a:cubicBezTo>
                  <a:cubicBezTo>
                    <a:pt x="67" y="12"/>
                    <a:pt x="67" y="12"/>
                    <a:pt x="67" y="12"/>
                  </a:cubicBezTo>
                  <a:lnTo>
                    <a:pt x="66" y="13"/>
                  </a:lnTo>
                  <a:close/>
                  <a:moveTo>
                    <a:pt x="68" y="33"/>
                  </a:moveTo>
                  <a:cubicBezTo>
                    <a:pt x="68" y="33"/>
                    <a:pt x="68" y="33"/>
                    <a:pt x="67" y="34"/>
                  </a:cubicBezTo>
                  <a:cubicBezTo>
                    <a:pt x="67" y="34"/>
                    <a:pt x="67" y="34"/>
                    <a:pt x="67" y="34"/>
                  </a:cubicBezTo>
                  <a:cubicBezTo>
                    <a:pt x="66" y="34"/>
                    <a:pt x="66" y="34"/>
                    <a:pt x="66" y="34"/>
                  </a:cubicBezTo>
                  <a:cubicBezTo>
                    <a:pt x="66" y="35"/>
                    <a:pt x="66" y="35"/>
                    <a:pt x="66" y="35"/>
                  </a:cubicBezTo>
                  <a:cubicBezTo>
                    <a:pt x="68" y="35"/>
                    <a:pt x="68" y="35"/>
                    <a:pt x="69" y="35"/>
                  </a:cubicBezTo>
                  <a:cubicBezTo>
                    <a:pt x="69" y="35"/>
                    <a:pt x="69" y="34"/>
                    <a:pt x="69" y="33"/>
                  </a:cubicBezTo>
                  <a:cubicBezTo>
                    <a:pt x="69" y="32"/>
                    <a:pt x="69" y="32"/>
                    <a:pt x="69" y="32"/>
                  </a:cubicBezTo>
                  <a:cubicBezTo>
                    <a:pt x="68" y="31"/>
                    <a:pt x="68" y="31"/>
                    <a:pt x="68" y="31"/>
                  </a:cubicBezTo>
                  <a:cubicBezTo>
                    <a:pt x="67" y="31"/>
                    <a:pt x="67" y="31"/>
                    <a:pt x="67" y="31"/>
                  </a:cubicBezTo>
                  <a:cubicBezTo>
                    <a:pt x="67" y="31"/>
                    <a:pt x="67" y="31"/>
                    <a:pt x="67" y="31"/>
                  </a:cubicBezTo>
                  <a:cubicBezTo>
                    <a:pt x="67" y="32"/>
                    <a:pt x="67" y="32"/>
                    <a:pt x="67" y="32"/>
                  </a:cubicBezTo>
                  <a:cubicBezTo>
                    <a:pt x="67" y="32"/>
                    <a:pt x="67" y="32"/>
                    <a:pt x="68" y="33"/>
                  </a:cubicBezTo>
                  <a:close/>
                  <a:moveTo>
                    <a:pt x="68" y="62"/>
                  </a:moveTo>
                  <a:cubicBezTo>
                    <a:pt x="68" y="62"/>
                    <a:pt x="67" y="62"/>
                    <a:pt x="68" y="62"/>
                  </a:cubicBezTo>
                  <a:cubicBezTo>
                    <a:pt x="68" y="63"/>
                    <a:pt x="68" y="63"/>
                    <a:pt x="68" y="63"/>
                  </a:cubicBezTo>
                  <a:cubicBezTo>
                    <a:pt x="68" y="63"/>
                    <a:pt x="68" y="62"/>
                    <a:pt x="68" y="62"/>
                  </a:cubicBezTo>
                  <a:cubicBezTo>
                    <a:pt x="68" y="62"/>
                    <a:pt x="68" y="62"/>
                    <a:pt x="68" y="62"/>
                  </a:cubicBezTo>
                  <a:close/>
                  <a:moveTo>
                    <a:pt x="69" y="25"/>
                  </a:moveTo>
                  <a:cubicBezTo>
                    <a:pt x="69" y="25"/>
                    <a:pt x="69" y="25"/>
                    <a:pt x="69" y="25"/>
                  </a:cubicBezTo>
                  <a:cubicBezTo>
                    <a:pt x="69" y="25"/>
                    <a:pt x="69" y="25"/>
                    <a:pt x="69" y="25"/>
                  </a:cubicBezTo>
                  <a:close/>
                  <a:moveTo>
                    <a:pt x="69" y="47"/>
                  </a:moveTo>
                  <a:cubicBezTo>
                    <a:pt x="69" y="47"/>
                    <a:pt x="69" y="48"/>
                    <a:pt x="69" y="48"/>
                  </a:cubicBezTo>
                  <a:cubicBezTo>
                    <a:pt x="70" y="48"/>
                    <a:pt x="70" y="48"/>
                    <a:pt x="70" y="48"/>
                  </a:cubicBezTo>
                  <a:lnTo>
                    <a:pt x="69" y="47"/>
                  </a:lnTo>
                  <a:close/>
                  <a:moveTo>
                    <a:pt x="69" y="53"/>
                  </a:moveTo>
                  <a:cubicBezTo>
                    <a:pt x="70" y="53"/>
                    <a:pt x="70" y="53"/>
                    <a:pt x="70" y="53"/>
                  </a:cubicBezTo>
                  <a:cubicBezTo>
                    <a:pt x="70" y="52"/>
                    <a:pt x="70" y="52"/>
                    <a:pt x="70" y="52"/>
                  </a:cubicBezTo>
                  <a:lnTo>
                    <a:pt x="69" y="53"/>
                  </a:lnTo>
                  <a:close/>
                  <a:moveTo>
                    <a:pt x="83" y="52"/>
                  </a:moveTo>
                  <a:cubicBezTo>
                    <a:pt x="83" y="52"/>
                    <a:pt x="82" y="53"/>
                    <a:pt x="82" y="53"/>
                  </a:cubicBezTo>
                  <a:cubicBezTo>
                    <a:pt x="82" y="53"/>
                    <a:pt x="83" y="53"/>
                    <a:pt x="83" y="53"/>
                  </a:cubicBezTo>
                  <a:cubicBezTo>
                    <a:pt x="83" y="53"/>
                    <a:pt x="83" y="53"/>
                    <a:pt x="83" y="53"/>
                  </a:cubicBezTo>
                  <a:cubicBezTo>
                    <a:pt x="83" y="52"/>
                    <a:pt x="83" y="52"/>
                    <a:pt x="83" y="52"/>
                  </a:cubicBezTo>
                  <a:close/>
                  <a:moveTo>
                    <a:pt x="84" y="48"/>
                  </a:moveTo>
                  <a:cubicBezTo>
                    <a:pt x="85" y="49"/>
                    <a:pt x="85" y="49"/>
                    <a:pt x="85" y="49"/>
                  </a:cubicBezTo>
                  <a:cubicBezTo>
                    <a:pt x="85" y="49"/>
                    <a:pt x="85" y="49"/>
                    <a:pt x="85" y="50"/>
                  </a:cubicBezTo>
                  <a:cubicBezTo>
                    <a:pt x="86" y="49"/>
                    <a:pt x="86" y="49"/>
                    <a:pt x="86" y="49"/>
                  </a:cubicBezTo>
                  <a:cubicBezTo>
                    <a:pt x="86" y="48"/>
                    <a:pt x="86" y="48"/>
                    <a:pt x="86" y="48"/>
                  </a:cubicBezTo>
                  <a:lnTo>
                    <a:pt x="84" y="48"/>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6" name="îslïḑé">
              <a:extLst>
                <a:ext uri="{FF2B5EF4-FFF2-40B4-BE49-F238E27FC236}">
                  <a16:creationId xmlns:a16="http://schemas.microsoft.com/office/drawing/2014/main" xmlns="" id="{695D0A35-F65A-4B22-BAF5-8719AD768AF9}"/>
                </a:ext>
              </a:extLst>
            </p:cNvPr>
            <p:cNvSpPr/>
            <p:nvPr/>
          </p:nvSpPr>
          <p:spPr bwMode="auto">
            <a:xfrm>
              <a:off x="5044420" y="3722490"/>
              <a:ext cx="191950" cy="184841"/>
            </a:xfrm>
            <a:custGeom>
              <a:avLst/>
              <a:gdLst>
                <a:gd name="T0" fmla="*/ 42 w 78"/>
                <a:gd name="T1" fmla="*/ 73 h 75"/>
                <a:gd name="T2" fmla="*/ 34 w 78"/>
                <a:gd name="T3" fmla="*/ 70 h 75"/>
                <a:gd name="T4" fmla="*/ 23 w 78"/>
                <a:gd name="T5" fmla="*/ 73 h 75"/>
                <a:gd name="T6" fmla="*/ 18 w 78"/>
                <a:gd name="T7" fmla="*/ 68 h 75"/>
                <a:gd name="T8" fmla="*/ 12 w 78"/>
                <a:gd name="T9" fmla="*/ 67 h 75"/>
                <a:gd name="T10" fmla="*/ 8 w 78"/>
                <a:gd name="T11" fmla="*/ 60 h 75"/>
                <a:gd name="T12" fmla="*/ 3 w 78"/>
                <a:gd name="T13" fmla="*/ 59 h 75"/>
                <a:gd name="T14" fmla="*/ 1 w 78"/>
                <a:gd name="T15" fmla="*/ 53 h 75"/>
                <a:gd name="T16" fmla="*/ 3 w 78"/>
                <a:gd name="T17" fmla="*/ 49 h 75"/>
                <a:gd name="T18" fmla="*/ 2 w 78"/>
                <a:gd name="T19" fmla="*/ 39 h 75"/>
                <a:gd name="T20" fmla="*/ 7 w 78"/>
                <a:gd name="T21" fmla="*/ 28 h 75"/>
                <a:gd name="T22" fmla="*/ 9 w 78"/>
                <a:gd name="T23" fmla="*/ 25 h 75"/>
                <a:gd name="T24" fmla="*/ 9 w 78"/>
                <a:gd name="T25" fmla="*/ 20 h 75"/>
                <a:gd name="T26" fmla="*/ 18 w 78"/>
                <a:gd name="T27" fmla="*/ 14 h 75"/>
                <a:gd name="T28" fmla="*/ 19 w 78"/>
                <a:gd name="T29" fmla="*/ 21 h 75"/>
                <a:gd name="T30" fmla="*/ 21 w 78"/>
                <a:gd name="T31" fmla="*/ 15 h 75"/>
                <a:gd name="T32" fmla="*/ 26 w 78"/>
                <a:gd name="T33" fmla="*/ 10 h 75"/>
                <a:gd name="T34" fmla="*/ 35 w 78"/>
                <a:gd name="T35" fmla="*/ 7 h 75"/>
                <a:gd name="T36" fmla="*/ 44 w 78"/>
                <a:gd name="T37" fmla="*/ 5 h 75"/>
                <a:gd name="T38" fmla="*/ 49 w 78"/>
                <a:gd name="T39" fmla="*/ 4 h 75"/>
                <a:gd name="T40" fmla="*/ 54 w 78"/>
                <a:gd name="T41" fmla="*/ 0 h 75"/>
                <a:gd name="T42" fmla="*/ 63 w 78"/>
                <a:gd name="T43" fmla="*/ 4 h 75"/>
                <a:gd name="T44" fmla="*/ 68 w 78"/>
                <a:gd name="T45" fmla="*/ 9 h 75"/>
                <a:gd name="T46" fmla="*/ 69 w 78"/>
                <a:gd name="T47" fmla="*/ 18 h 75"/>
                <a:gd name="T48" fmla="*/ 60 w 78"/>
                <a:gd name="T49" fmla="*/ 14 h 75"/>
                <a:gd name="T50" fmla="*/ 50 w 78"/>
                <a:gd name="T51" fmla="*/ 16 h 75"/>
                <a:gd name="T52" fmla="*/ 33 w 78"/>
                <a:gd name="T53" fmla="*/ 24 h 75"/>
                <a:gd name="T54" fmla="*/ 28 w 78"/>
                <a:gd name="T55" fmla="*/ 29 h 75"/>
                <a:gd name="T56" fmla="*/ 24 w 78"/>
                <a:gd name="T57" fmla="*/ 47 h 75"/>
                <a:gd name="T58" fmla="*/ 22 w 78"/>
                <a:gd name="T59" fmla="*/ 52 h 75"/>
                <a:gd name="T60" fmla="*/ 32 w 78"/>
                <a:gd name="T61" fmla="*/ 60 h 75"/>
                <a:gd name="T62" fmla="*/ 49 w 78"/>
                <a:gd name="T63" fmla="*/ 61 h 75"/>
                <a:gd name="T64" fmla="*/ 69 w 78"/>
                <a:gd name="T65" fmla="*/ 53 h 75"/>
                <a:gd name="T66" fmla="*/ 78 w 78"/>
                <a:gd name="T67" fmla="*/ 57 h 75"/>
                <a:gd name="T68" fmla="*/ 76 w 78"/>
                <a:gd name="T69" fmla="*/ 59 h 75"/>
                <a:gd name="T70" fmla="*/ 68 w 78"/>
                <a:gd name="T71" fmla="*/ 66 h 75"/>
                <a:gd name="T72" fmla="*/ 63 w 78"/>
                <a:gd name="T73" fmla="*/ 70 h 75"/>
                <a:gd name="T74" fmla="*/ 52 w 78"/>
                <a:gd name="T75" fmla="*/ 74 h 75"/>
                <a:gd name="T76" fmla="*/ 6 w 78"/>
                <a:gd name="T77" fmla="*/ 51 h 75"/>
                <a:gd name="T78" fmla="*/ 8 w 78"/>
                <a:gd name="T79" fmla="*/ 35 h 75"/>
                <a:gd name="T80" fmla="*/ 13 w 78"/>
                <a:gd name="T81" fmla="*/ 46 h 75"/>
                <a:gd name="T82" fmla="*/ 12 w 78"/>
                <a:gd name="T83" fmla="*/ 19 h 75"/>
                <a:gd name="T84" fmla="*/ 14 w 78"/>
                <a:gd name="T85" fmla="*/ 41 h 75"/>
                <a:gd name="T86" fmla="*/ 14 w 78"/>
                <a:gd name="T87" fmla="*/ 32 h 75"/>
                <a:gd name="T88" fmla="*/ 16 w 78"/>
                <a:gd name="T89" fmla="*/ 38 h 75"/>
                <a:gd name="T90" fmla="*/ 22 w 78"/>
                <a:gd name="T91" fmla="*/ 40 h 75"/>
                <a:gd name="T92" fmla="*/ 20 w 78"/>
                <a:gd name="T93" fmla="*/ 33 h 75"/>
                <a:gd name="T94" fmla="*/ 21 w 78"/>
                <a:gd name="T95" fmla="*/ 66 h 75"/>
                <a:gd name="T96" fmla="*/ 33 w 78"/>
                <a:gd name="T97" fmla="*/ 12 h 75"/>
                <a:gd name="T98" fmla="*/ 39 w 78"/>
                <a:gd name="T99" fmla="*/ 11 h 75"/>
                <a:gd name="T100" fmla="*/ 37 w 78"/>
                <a:gd name="T101" fmla="*/ 15 h 75"/>
                <a:gd name="T102" fmla="*/ 37 w 78"/>
                <a:gd name="T103" fmla="*/ 19 h 75"/>
                <a:gd name="T104" fmla="*/ 41 w 78"/>
                <a:gd name="T105" fmla="*/ 7 h 75"/>
                <a:gd name="T106" fmla="*/ 41 w 78"/>
                <a:gd name="T107" fmla="*/ 18 h 75"/>
                <a:gd name="T108" fmla="*/ 47 w 78"/>
                <a:gd name="T109" fmla="*/ 7 h 75"/>
                <a:gd name="T110" fmla="*/ 49 w 78"/>
                <a:gd name="T111" fmla="*/ 11 h 75"/>
                <a:gd name="T112" fmla="*/ 48 w 78"/>
                <a:gd name="T113" fmla="*/ 15 h 75"/>
                <a:gd name="T114" fmla="*/ 53 w 78"/>
                <a:gd name="T115" fmla="*/ 73 h 75"/>
                <a:gd name="T116" fmla="*/ 53 w 78"/>
                <a:gd name="T117" fmla="*/ 70 h 75"/>
                <a:gd name="T118" fmla="*/ 61 w 78"/>
                <a:gd name="T119" fmla="*/ 6 h 75"/>
                <a:gd name="T120" fmla="*/ 66 w 78"/>
                <a:gd name="T121" fmla="*/ 60 h 75"/>
                <a:gd name="T122" fmla="*/ 72 w 78"/>
                <a:gd name="T12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 h="75">
                  <a:moveTo>
                    <a:pt x="52" y="74"/>
                  </a:moveTo>
                  <a:cubicBezTo>
                    <a:pt x="52" y="74"/>
                    <a:pt x="51" y="73"/>
                    <a:pt x="51" y="73"/>
                  </a:cubicBezTo>
                  <a:cubicBezTo>
                    <a:pt x="51" y="72"/>
                    <a:pt x="51" y="71"/>
                    <a:pt x="51" y="71"/>
                  </a:cubicBezTo>
                  <a:cubicBezTo>
                    <a:pt x="51" y="71"/>
                    <a:pt x="50" y="71"/>
                    <a:pt x="50" y="71"/>
                  </a:cubicBezTo>
                  <a:cubicBezTo>
                    <a:pt x="50" y="71"/>
                    <a:pt x="49" y="71"/>
                    <a:pt x="49" y="71"/>
                  </a:cubicBezTo>
                  <a:cubicBezTo>
                    <a:pt x="48" y="71"/>
                    <a:pt x="48" y="71"/>
                    <a:pt x="48" y="70"/>
                  </a:cubicBezTo>
                  <a:cubicBezTo>
                    <a:pt x="47" y="70"/>
                    <a:pt x="47" y="70"/>
                    <a:pt x="47" y="70"/>
                  </a:cubicBezTo>
                  <a:cubicBezTo>
                    <a:pt x="47" y="70"/>
                    <a:pt x="46" y="71"/>
                    <a:pt x="46" y="71"/>
                  </a:cubicBezTo>
                  <a:cubicBezTo>
                    <a:pt x="45" y="72"/>
                    <a:pt x="45" y="72"/>
                    <a:pt x="44" y="73"/>
                  </a:cubicBezTo>
                  <a:cubicBezTo>
                    <a:pt x="44" y="71"/>
                    <a:pt x="44" y="71"/>
                    <a:pt x="44" y="71"/>
                  </a:cubicBezTo>
                  <a:cubicBezTo>
                    <a:pt x="44" y="71"/>
                    <a:pt x="43" y="71"/>
                    <a:pt x="43" y="71"/>
                  </a:cubicBezTo>
                  <a:cubicBezTo>
                    <a:pt x="43" y="72"/>
                    <a:pt x="42" y="72"/>
                    <a:pt x="42" y="73"/>
                  </a:cubicBezTo>
                  <a:cubicBezTo>
                    <a:pt x="42" y="73"/>
                    <a:pt x="42" y="74"/>
                    <a:pt x="42" y="74"/>
                  </a:cubicBezTo>
                  <a:cubicBezTo>
                    <a:pt x="42" y="75"/>
                    <a:pt x="42" y="75"/>
                    <a:pt x="42" y="75"/>
                  </a:cubicBezTo>
                  <a:cubicBezTo>
                    <a:pt x="41" y="75"/>
                    <a:pt x="41" y="75"/>
                    <a:pt x="41" y="74"/>
                  </a:cubicBezTo>
                  <a:cubicBezTo>
                    <a:pt x="41" y="73"/>
                    <a:pt x="41" y="72"/>
                    <a:pt x="41" y="72"/>
                  </a:cubicBezTo>
                  <a:cubicBezTo>
                    <a:pt x="41" y="71"/>
                    <a:pt x="41" y="71"/>
                    <a:pt x="41" y="70"/>
                  </a:cubicBezTo>
                  <a:cubicBezTo>
                    <a:pt x="41" y="68"/>
                    <a:pt x="40" y="68"/>
                    <a:pt x="39" y="68"/>
                  </a:cubicBezTo>
                  <a:cubicBezTo>
                    <a:pt x="39" y="68"/>
                    <a:pt x="39" y="68"/>
                    <a:pt x="39" y="68"/>
                  </a:cubicBezTo>
                  <a:cubicBezTo>
                    <a:pt x="38" y="69"/>
                    <a:pt x="38" y="69"/>
                    <a:pt x="38" y="69"/>
                  </a:cubicBezTo>
                  <a:cubicBezTo>
                    <a:pt x="38" y="69"/>
                    <a:pt x="38" y="69"/>
                    <a:pt x="38" y="69"/>
                  </a:cubicBezTo>
                  <a:cubicBezTo>
                    <a:pt x="38" y="69"/>
                    <a:pt x="37" y="69"/>
                    <a:pt x="36" y="69"/>
                  </a:cubicBezTo>
                  <a:cubicBezTo>
                    <a:pt x="35" y="69"/>
                    <a:pt x="35" y="70"/>
                    <a:pt x="34" y="70"/>
                  </a:cubicBezTo>
                  <a:cubicBezTo>
                    <a:pt x="34" y="70"/>
                    <a:pt x="34" y="70"/>
                    <a:pt x="34" y="70"/>
                  </a:cubicBezTo>
                  <a:cubicBezTo>
                    <a:pt x="34" y="71"/>
                    <a:pt x="34" y="71"/>
                    <a:pt x="34" y="71"/>
                  </a:cubicBezTo>
                  <a:cubicBezTo>
                    <a:pt x="32" y="72"/>
                    <a:pt x="32" y="72"/>
                    <a:pt x="32" y="72"/>
                  </a:cubicBezTo>
                  <a:cubicBezTo>
                    <a:pt x="31" y="71"/>
                    <a:pt x="31" y="71"/>
                    <a:pt x="31" y="71"/>
                  </a:cubicBezTo>
                  <a:cubicBezTo>
                    <a:pt x="30" y="71"/>
                    <a:pt x="30" y="71"/>
                    <a:pt x="30" y="71"/>
                  </a:cubicBezTo>
                  <a:cubicBezTo>
                    <a:pt x="30" y="71"/>
                    <a:pt x="30" y="71"/>
                    <a:pt x="30" y="71"/>
                  </a:cubicBezTo>
                  <a:cubicBezTo>
                    <a:pt x="30" y="71"/>
                    <a:pt x="30" y="71"/>
                    <a:pt x="30" y="71"/>
                  </a:cubicBezTo>
                  <a:cubicBezTo>
                    <a:pt x="29" y="71"/>
                    <a:pt x="28" y="72"/>
                    <a:pt x="28" y="72"/>
                  </a:cubicBezTo>
                  <a:cubicBezTo>
                    <a:pt x="27" y="72"/>
                    <a:pt x="27" y="72"/>
                    <a:pt x="26" y="73"/>
                  </a:cubicBezTo>
                  <a:cubicBezTo>
                    <a:pt x="26" y="73"/>
                    <a:pt x="25" y="73"/>
                    <a:pt x="25" y="72"/>
                  </a:cubicBezTo>
                  <a:cubicBezTo>
                    <a:pt x="25" y="72"/>
                    <a:pt x="25" y="72"/>
                    <a:pt x="24" y="72"/>
                  </a:cubicBezTo>
                  <a:cubicBezTo>
                    <a:pt x="23" y="72"/>
                    <a:pt x="23" y="72"/>
                    <a:pt x="23" y="72"/>
                  </a:cubicBezTo>
                  <a:cubicBezTo>
                    <a:pt x="23" y="72"/>
                    <a:pt x="23" y="73"/>
                    <a:pt x="23" y="73"/>
                  </a:cubicBezTo>
                  <a:cubicBezTo>
                    <a:pt x="22" y="74"/>
                    <a:pt x="22" y="74"/>
                    <a:pt x="22" y="75"/>
                  </a:cubicBezTo>
                  <a:cubicBezTo>
                    <a:pt x="22" y="75"/>
                    <a:pt x="22" y="74"/>
                    <a:pt x="21" y="74"/>
                  </a:cubicBezTo>
                  <a:cubicBezTo>
                    <a:pt x="21" y="74"/>
                    <a:pt x="21" y="73"/>
                    <a:pt x="21" y="73"/>
                  </a:cubicBezTo>
                  <a:cubicBezTo>
                    <a:pt x="21" y="73"/>
                    <a:pt x="21" y="73"/>
                    <a:pt x="22" y="72"/>
                  </a:cubicBezTo>
                  <a:cubicBezTo>
                    <a:pt x="22" y="71"/>
                    <a:pt x="22" y="71"/>
                    <a:pt x="22" y="71"/>
                  </a:cubicBezTo>
                  <a:cubicBezTo>
                    <a:pt x="22" y="70"/>
                    <a:pt x="22" y="70"/>
                    <a:pt x="22" y="70"/>
                  </a:cubicBezTo>
                  <a:cubicBezTo>
                    <a:pt x="22" y="70"/>
                    <a:pt x="22" y="69"/>
                    <a:pt x="21" y="69"/>
                  </a:cubicBezTo>
                  <a:cubicBezTo>
                    <a:pt x="20" y="69"/>
                    <a:pt x="20" y="70"/>
                    <a:pt x="20" y="70"/>
                  </a:cubicBezTo>
                  <a:cubicBezTo>
                    <a:pt x="20" y="70"/>
                    <a:pt x="20" y="71"/>
                    <a:pt x="20" y="71"/>
                  </a:cubicBezTo>
                  <a:cubicBezTo>
                    <a:pt x="20" y="71"/>
                    <a:pt x="19" y="71"/>
                    <a:pt x="19" y="70"/>
                  </a:cubicBezTo>
                  <a:cubicBezTo>
                    <a:pt x="19" y="69"/>
                    <a:pt x="19" y="69"/>
                    <a:pt x="19" y="68"/>
                  </a:cubicBezTo>
                  <a:cubicBezTo>
                    <a:pt x="18" y="68"/>
                    <a:pt x="18" y="68"/>
                    <a:pt x="18" y="68"/>
                  </a:cubicBezTo>
                  <a:cubicBezTo>
                    <a:pt x="17" y="68"/>
                    <a:pt x="17" y="68"/>
                    <a:pt x="17" y="68"/>
                  </a:cubicBezTo>
                  <a:cubicBezTo>
                    <a:pt x="17" y="68"/>
                    <a:pt x="17" y="68"/>
                    <a:pt x="17" y="68"/>
                  </a:cubicBezTo>
                  <a:cubicBezTo>
                    <a:pt x="16" y="68"/>
                    <a:pt x="16" y="68"/>
                    <a:pt x="16" y="67"/>
                  </a:cubicBezTo>
                  <a:cubicBezTo>
                    <a:pt x="16" y="67"/>
                    <a:pt x="16" y="67"/>
                    <a:pt x="16" y="66"/>
                  </a:cubicBezTo>
                  <a:cubicBezTo>
                    <a:pt x="16" y="66"/>
                    <a:pt x="16" y="65"/>
                    <a:pt x="16" y="65"/>
                  </a:cubicBezTo>
                  <a:cubicBezTo>
                    <a:pt x="16" y="64"/>
                    <a:pt x="16" y="64"/>
                    <a:pt x="16" y="64"/>
                  </a:cubicBezTo>
                  <a:cubicBezTo>
                    <a:pt x="16" y="64"/>
                    <a:pt x="16" y="64"/>
                    <a:pt x="16" y="64"/>
                  </a:cubicBezTo>
                  <a:cubicBezTo>
                    <a:pt x="15" y="64"/>
                    <a:pt x="15" y="64"/>
                    <a:pt x="15" y="64"/>
                  </a:cubicBezTo>
                  <a:cubicBezTo>
                    <a:pt x="14" y="64"/>
                    <a:pt x="14" y="64"/>
                    <a:pt x="14" y="65"/>
                  </a:cubicBezTo>
                  <a:cubicBezTo>
                    <a:pt x="13" y="65"/>
                    <a:pt x="13" y="65"/>
                    <a:pt x="13" y="65"/>
                  </a:cubicBezTo>
                  <a:cubicBezTo>
                    <a:pt x="13" y="66"/>
                    <a:pt x="13" y="66"/>
                    <a:pt x="13" y="66"/>
                  </a:cubicBezTo>
                  <a:cubicBezTo>
                    <a:pt x="13" y="67"/>
                    <a:pt x="13" y="67"/>
                    <a:pt x="12" y="67"/>
                  </a:cubicBezTo>
                  <a:cubicBezTo>
                    <a:pt x="12" y="66"/>
                    <a:pt x="12" y="66"/>
                    <a:pt x="12" y="66"/>
                  </a:cubicBezTo>
                  <a:cubicBezTo>
                    <a:pt x="12" y="65"/>
                    <a:pt x="12" y="65"/>
                    <a:pt x="12" y="65"/>
                  </a:cubicBezTo>
                  <a:cubicBezTo>
                    <a:pt x="11" y="65"/>
                    <a:pt x="11" y="65"/>
                    <a:pt x="11" y="65"/>
                  </a:cubicBezTo>
                  <a:cubicBezTo>
                    <a:pt x="11" y="64"/>
                    <a:pt x="11" y="64"/>
                    <a:pt x="12" y="63"/>
                  </a:cubicBezTo>
                  <a:cubicBezTo>
                    <a:pt x="12" y="63"/>
                    <a:pt x="12" y="63"/>
                    <a:pt x="12" y="63"/>
                  </a:cubicBezTo>
                  <a:cubicBezTo>
                    <a:pt x="12" y="63"/>
                    <a:pt x="12" y="62"/>
                    <a:pt x="12" y="62"/>
                  </a:cubicBezTo>
                  <a:cubicBezTo>
                    <a:pt x="12" y="61"/>
                    <a:pt x="12" y="61"/>
                    <a:pt x="12" y="61"/>
                  </a:cubicBezTo>
                  <a:cubicBezTo>
                    <a:pt x="11" y="61"/>
                    <a:pt x="11" y="61"/>
                    <a:pt x="11" y="61"/>
                  </a:cubicBezTo>
                  <a:cubicBezTo>
                    <a:pt x="10" y="62"/>
                    <a:pt x="10" y="62"/>
                    <a:pt x="10" y="62"/>
                  </a:cubicBezTo>
                  <a:cubicBezTo>
                    <a:pt x="10" y="61"/>
                    <a:pt x="10" y="61"/>
                    <a:pt x="10" y="61"/>
                  </a:cubicBezTo>
                  <a:cubicBezTo>
                    <a:pt x="9" y="60"/>
                    <a:pt x="9" y="60"/>
                    <a:pt x="9" y="60"/>
                  </a:cubicBezTo>
                  <a:cubicBezTo>
                    <a:pt x="8" y="60"/>
                    <a:pt x="8" y="60"/>
                    <a:pt x="8" y="60"/>
                  </a:cubicBezTo>
                  <a:cubicBezTo>
                    <a:pt x="8" y="61"/>
                    <a:pt x="8" y="61"/>
                    <a:pt x="8" y="61"/>
                  </a:cubicBezTo>
                  <a:cubicBezTo>
                    <a:pt x="8" y="61"/>
                    <a:pt x="8" y="61"/>
                    <a:pt x="8" y="61"/>
                  </a:cubicBezTo>
                  <a:cubicBezTo>
                    <a:pt x="8" y="62"/>
                    <a:pt x="8" y="62"/>
                    <a:pt x="8" y="62"/>
                  </a:cubicBezTo>
                  <a:cubicBezTo>
                    <a:pt x="8" y="62"/>
                    <a:pt x="8" y="63"/>
                    <a:pt x="8" y="63"/>
                  </a:cubicBezTo>
                  <a:cubicBezTo>
                    <a:pt x="9" y="63"/>
                    <a:pt x="9" y="63"/>
                    <a:pt x="9" y="63"/>
                  </a:cubicBezTo>
                  <a:cubicBezTo>
                    <a:pt x="10" y="63"/>
                    <a:pt x="10" y="63"/>
                    <a:pt x="10" y="63"/>
                  </a:cubicBezTo>
                  <a:cubicBezTo>
                    <a:pt x="10" y="63"/>
                    <a:pt x="10" y="63"/>
                    <a:pt x="10" y="63"/>
                  </a:cubicBezTo>
                  <a:cubicBezTo>
                    <a:pt x="7" y="64"/>
                    <a:pt x="7" y="64"/>
                    <a:pt x="7" y="64"/>
                  </a:cubicBezTo>
                  <a:cubicBezTo>
                    <a:pt x="7" y="63"/>
                    <a:pt x="6" y="62"/>
                    <a:pt x="6" y="62"/>
                  </a:cubicBezTo>
                  <a:cubicBezTo>
                    <a:pt x="6" y="61"/>
                    <a:pt x="5" y="61"/>
                    <a:pt x="5" y="60"/>
                  </a:cubicBezTo>
                  <a:cubicBezTo>
                    <a:pt x="4" y="60"/>
                    <a:pt x="4" y="60"/>
                    <a:pt x="4" y="60"/>
                  </a:cubicBezTo>
                  <a:cubicBezTo>
                    <a:pt x="3" y="60"/>
                    <a:pt x="3" y="59"/>
                    <a:pt x="3" y="59"/>
                  </a:cubicBezTo>
                  <a:cubicBezTo>
                    <a:pt x="3" y="58"/>
                    <a:pt x="3" y="58"/>
                    <a:pt x="3" y="58"/>
                  </a:cubicBezTo>
                  <a:cubicBezTo>
                    <a:pt x="3" y="58"/>
                    <a:pt x="3" y="58"/>
                    <a:pt x="3" y="58"/>
                  </a:cubicBezTo>
                  <a:cubicBezTo>
                    <a:pt x="4" y="58"/>
                    <a:pt x="4" y="58"/>
                    <a:pt x="4" y="58"/>
                  </a:cubicBezTo>
                  <a:cubicBezTo>
                    <a:pt x="4" y="58"/>
                    <a:pt x="4" y="58"/>
                    <a:pt x="4" y="58"/>
                  </a:cubicBezTo>
                  <a:cubicBezTo>
                    <a:pt x="4" y="57"/>
                    <a:pt x="3" y="57"/>
                    <a:pt x="3" y="57"/>
                  </a:cubicBezTo>
                  <a:cubicBezTo>
                    <a:pt x="2" y="56"/>
                    <a:pt x="2" y="56"/>
                    <a:pt x="2" y="56"/>
                  </a:cubicBezTo>
                  <a:cubicBezTo>
                    <a:pt x="2" y="55"/>
                    <a:pt x="2" y="55"/>
                    <a:pt x="2" y="55"/>
                  </a:cubicBezTo>
                  <a:cubicBezTo>
                    <a:pt x="2" y="55"/>
                    <a:pt x="2" y="55"/>
                    <a:pt x="2" y="55"/>
                  </a:cubicBezTo>
                  <a:cubicBezTo>
                    <a:pt x="2" y="54"/>
                    <a:pt x="2" y="54"/>
                    <a:pt x="2" y="54"/>
                  </a:cubicBezTo>
                  <a:cubicBezTo>
                    <a:pt x="2" y="54"/>
                    <a:pt x="2" y="54"/>
                    <a:pt x="2" y="54"/>
                  </a:cubicBezTo>
                  <a:cubicBezTo>
                    <a:pt x="2" y="53"/>
                    <a:pt x="2" y="53"/>
                    <a:pt x="2" y="53"/>
                  </a:cubicBezTo>
                  <a:cubicBezTo>
                    <a:pt x="1" y="53"/>
                    <a:pt x="1" y="53"/>
                    <a:pt x="1" y="53"/>
                  </a:cubicBezTo>
                  <a:cubicBezTo>
                    <a:pt x="1" y="52"/>
                    <a:pt x="1" y="52"/>
                    <a:pt x="1" y="52"/>
                  </a:cubicBezTo>
                  <a:cubicBezTo>
                    <a:pt x="1" y="52"/>
                    <a:pt x="1" y="52"/>
                    <a:pt x="1" y="52"/>
                  </a:cubicBezTo>
                  <a:cubicBezTo>
                    <a:pt x="1" y="51"/>
                    <a:pt x="1" y="51"/>
                    <a:pt x="1" y="51"/>
                  </a:cubicBezTo>
                  <a:cubicBezTo>
                    <a:pt x="2" y="50"/>
                    <a:pt x="2" y="50"/>
                    <a:pt x="3" y="50"/>
                  </a:cubicBezTo>
                  <a:cubicBezTo>
                    <a:pt x="3" y="50"/>
                    <a:pt x="4" y="50"/>
                    <a:pt x="5" y="49"/>
                  </a:cubicBezTo>
                  <a:cubicBezTo>
                    <a:pt x="5" y="49"/>
                    <a:pt x="6" y="49"/>
                    <a:pt x="6" y="48"/>
                  </a:cubicBezTo>
                  <a:cubicBezTo>
                    <a:pt x="5" y="48"/>
                    <a:pt x="5" y="48"/>
                    <a:pt x="5" y="48"/>
                  </a:cubicBezTo>
                  <a:cubicBezTo>
                    <a:pt x="4" y="48"/>
                    <a:pt x="4" y="48"/>
                    <a:pt x="4" y="48"/>
                  </a:cubicBezTo>
                  <a:cubicBezTo>
                    <a:pt x="4" y="48"/>
                    <a:pt x="4" y="48"/>
                    <a:pt x="4" y="48"/>
                  </a:cubicBezTo>
                  <a:cubicBezTo>
                    <a:pt x="4" y="48"/>
                    <a:pt x="4" y="48"/>
                    <a:pt x="4" y="48"/>
                  </a:cubicBezTo>
                  <a:cubicBezTo>
                    <a:pt x="4" y="48"/>
                    <a:pt x="4" y="48"/>
                    <a:pt x="3" y="48"/>
                  </a:cubicBezTo>
                  <a:cubicBezTo>
                    <a:pt x="3" y="49"/>
                    <a:pt x="3" y="49"/>
                    <a:pt x="3" y="49"/>
                  </a:cubicBezTo>
                  <a:cubicBezTo>
                    <a:pt x="2" y="49"/>
                    <a:pt x="2" y="49"/>
                    <a:pt x="2" y="49"/>
                  </a:cubicBezTo>
                  <a:cubicBezTo>
                    <a:pt x="2" y="49"/>
                    <a:pt x="2" y="49"/>
                    <a:pt x="2" y="49"/>
                  </a:cubicBezTo>
                  <a:cubicBezTo>
                    <a:pt x="1" y="49"/>
                    <a:pt x="1" y="49"/>
                    <a:pt x="1" y="49"/>
                  </a:cubicBezTo>
                  <a:cubicBezTo>
                    <a:pt x="1" y="49"/>
                    <a:pt x="1" y="49"/>
                    <a:pt x="1" y="49"/>
                  </a:cubicBezTo>
                  <a:cubicBezTo>
                    <a:pt x="0" y="49"/>
                    <a:pt x="0" y="49"/>
                    <a:pt x="0" y="49"/>
                  </a:cubicBezTo>
                  <a:cubicBezTo>
                    <a:pt x="0" y="49"/>
                    <a:pt x="0" y="49"/>
                    <a:pt x="0" y="49"/>
                  </a:cubicBezTo>
                  <a:cubicBezTo>
                    <a:pt x="0" y="48"/>
                    <a:pt x="0" y="48"/>
                    <a:pt x="0" y="48"/>
                  </a:cubicBezTo>
                  <a:cubicBezTo>
                    <a:pt x="0" y="47"/>
                    <a:pt x="0" y="47"/>
                    <a:pt x="0" y="46"/>
                  </a:cubicBezTo>
                  <a:cubicBezTo>
                    <a:pt x="1" y="45"/>
                    <a:pt x="1" y="45"/>
                    <a:pt x="2" y="44"/>
                  </a:cubicBezTo>
                  <a:cubicBezTo>
                    <a:pt x="2" y="43"/>
                    <a:pt x="2" y="43"/>
                    <a:pt x="3" y="42"/>
                  </a:cubicBezTo>
                  <a:cubicBezTo>
                    <a:pt x="3" y="42"/>
                    <a:pt x="3" y="41"/>
                    <a:pt x="3" y="41"/>
                  </a:cubicBezTo>
                  <a:cubicBezTo>
                    <a:pt x="3" y="40"/>
                    <a:pt x="3" y="40"/>
                    <a:pt x="2" y="39"/>
                  </a:cubicBezTo>
                  <a:cubicBezTo>
                    <a:pt x="2" y="39"/>
                    <a:pt x="2" y="38"/>
                    <a:pt x="1" y="37"/>
                  </a:cubicBezTo>
                  <a:cubicBezTo>
                    <a:pt x="1" y="37"/>
                    <a:pt x="2" y="36"/>
                    <a:pt x="2" y="35"/>
                  </a:cubicBezTo>
                  <a:cubicBezTo>
                    <a:pt x="3" y="35"/>
                    <a:pt x="3" y="34"/>
                    <a:pt x="3" y="32"/>
                  </a:cubicBezTo>
                  <a:cubicBezTo>
                    <a:pt x="3" y="30"/>
                    <a:pt x="3" y="30"/>
                    <a:pt x="3" y="30"/>
                  </a:cubicBezTo>
                  <a:cubicBezTo>
                    <a:pt x="3" y="30"/>
                    <a:pt x="3" y="30"/>
                    <a:pt x="3" y="30"/>
                  </a:cubicBezTo>
                  <a:cubicBezTo>
                    <a:pt x="4" y="30"/>
                    <a:pt x="4" y="30"/>
                    <a:pt x="4" y="30"/>
                  </a:cubicBezTo>
                  <a:cubicBezTo>
                    <a:pt x="4" y="29"/>
                    <a:pt x="4" y="29"/>
                    <a:pt x="4" y="29"/>
                  </a:cubicBezTo>
                  <a:cubicBezTo>
                    <a:pt x="4" y="29"/>
                    <a:pt x="4" y="28"/>
                    <a:pt x="4" y="27"/>
                  </a:cubicBezTo>
                  <a:cubicBezTo>
                    <a:pt x="5" y="27"/>
                    <a:pt x="5" y="27"/>
                    <a:pt x="5" y="27"/>
                  </a:cubicBezTo>
                  <a:cubicBezTo>
                    <a:pt x="6" y="30"/>
                    <a:pt x="6" y="30"/>
                    <a:pt x="6" y="30"/>
                  </a:cubicBezTo>
                  <a:cubicBezTo>
                    <a:pt x="6" y="30"/>
                    <a:pt x="6" y="29"/>
                    <a:pt x="6" y="29"/>
                  </a:cubicBezTo>
                  <a:cubicBezTo>
                    <a:pt x="7" y="28"/>
                    <a:pt x="7" y="28"/>
                    <a:pt x="7" y="28"/>
                  </a:cubicBezTo>
                  <a:cubicBezTo>
                    <a:pt x="8" y="28"/>
                    <a:pt x="9" y="28"/>
                    <a:pt x="9" y="29"/>
                  </a:cubicBezTo>
                  <a:cubicBezTo>
                    <a:pt x="10" y="29"/>
                    <a:pt x="10" y="29"/>
                    <a:pt x="11" y="29"/>
                  </a:cubicBezTo>
                  <a:cubicBezTo>
                    <a:pt x="11" y="29"/>
                    <a:pt x="11" y="29"/>
                    <a:pt x="11" y="29"/>
                  </a:cubicBezTo>
                  <a:cubicBezTo>
                    <a:pt x="12" y="29"/>
                    <a:pt x="12" y="29"/>
                    <a:pt x="12" y="29"/>
                  </a:cubicBezTo>
                  <a:cubicBezTo>
                    <a:pt x="12" y="29"/>
                    <a:pt x="12" y="29"/>
                    <a:pt x="12" y="29"/>
                  </a:cubicBezTo>
                  <a:cubicBezTo>
                    <a:pt x="12" y="28"/>
                    <a:pt x="12" y="28"/>
                    <a:pt x="12" y="28"/>
                  </a:cubicBezTo>
                  <a:cubicBezTo>
                    <a:pt x="11" y="28"/>
                    <a:pt x="11" y="28"/>
                    <a:pt x="10" y="27"/>
                  </a:cubicBezTo>
                  <a:cubicBezTo>
                    <a:pt x="9" y="27"/>
                    <a:pt x="8" y="27"/>
                    <a:pt x="8" y="27"/>
                  </a:cubicBezTo>
                  <a:cubicBezTo>
                    <a:pt x="7" y="25"/>
                    <a:pt x="7" y="25"/>
                    <a:pt x="7" y="25"/>
                  </a:cubicBezTo>
                  <a:cubicBezTo>
                    <a:pt x="8" y="25"/>
                    <a:pt x="8" y="25"/>
                    <a:pt x="8" y="25"/>
                  </a:cubicBezTo>
                  <a:cubicBezTo>
                    <a:pt x="9" y="25"/>
                    <a:pt x="9" y="25"/>
                    <a:pt x="9" y="25"/>
                  </a:cubicBezTo>
                  <a:cubicBezTo>
                    <a:pt x="9" y="25"/>
                    <a:pt x="9" y="25"/>
                    <a:pt x="9" y="25"/>
                  </a:cubicBezTo>
                  <a:cubicBezTo>
                    <a:pt x="9" y="25"/>
                    <a:pt x="9" y="25"/>
                    <a:pt x="9" y="25"/>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5"/>
                    <a:pt x="11" y="26"/>
                  </a:cubicBezTo>
                  <a:cubicBezTo>
                    <a:pt x="11" y="26"/>
                    <a:pt x="12" y="27"/>
                    <a:pt x="12" y="27"/>
                  </a:cubicBezTo>
                  <a:cubicBezTo>
                    <a:pt x="13" y="27"/>
                    <a:pt x="13" y="27"/>
                    <a:pt x="13" y="27"/>
                  </a:cubicBezTo>
                  <a:cubicBezTo>
                    <a:pt x="13" y="26"/>
                    <a:pt x="13" y="26"/>
                    <a:pt x="13" y="26"/>
                  </a:cubicBezTo>
                  <a:cubicBezTo>
                    <a:pt x="13" y="22"/>
                    <a:pt x="13" y="22"/>
                    <a:pt x="13" y="22"/>
                  </a:cubicBezTo>
                  <a:cubicBezTo>
                    <a:pt x="12" y="22"/>
                    <a:pt x="12" y="21"/>
                    <a:pt x="11" y="21"/>
                  </a:cubicBezTo>
                  <a:cubicBezTo>
                    <a:pt x="10" y="20"/>
                    <a:pt x="9" y="20"/>
                    <a:pt x="9" y="20"/>
                  </a:cubicBezTo>
                  <a:cubicBezTo>
                    <a:pt x="9" y="20"/>
                    <a:pt x="9" y="20"/>
                    <a:pt x="9" y="20"/>
                  </a:cubicBezTo>
                  <a:cubicBezTo>
                    <a:pt x="9" y="18"/>
                    <a:pt x="10" y="18"/>
                    <a:pt x="10" y="17"/>
                  </a:cubicBezTo>
                  <a:cubicBezTo>
                    <a:pt x="10" y="16"/>
                    <a:pt x="11" y="16"/>
                    <a:pt x="12" y="16"/>
                  </a:cubicBezTo>
                  <a:cubicBezTo>
                    <a:pt x="13" y="16"/>
                    <a:pt x="13" y="16"/>
                    <a:pt x="13" y="16"/>
                  </a:cubicBezTo>
                  <a:cubicBezTo>
                    <a:pt x="14" y="16"/>
                    <a:pt x="14" y="16"/>
                    <a:pt x="14" y="16"/>
                  </a:cubicBezTo>
                  <a:cubicBezTo>
                    <a:pt x="14" y="17"/>
                    <a:pt x="14" y="17"/>
                    <a:pt x="14" y="17"/>
                  </a:cubicBezTo>
                  <a:cubicBezTo>
                    <a:pt x="14" y="16"/>
                    <a:pt x="14" y="16"/>
                    <a:pt x="15" y="15"/>
                  </a:cubicBezTo>
                  <a:cubicBezTo>
                    <a:pt x="15" y="15"/>
                    <a:pt x="15" y="14"/>
                    <a:pt x="16" y="13"/>
                  </a:cubicBezTo>
                  <a:cubicBezTo>
                    <a:pt x="16" y="12"/>
                    <a:pt x="16" y="12"/>
                    <a:pt x="16" y="11"/>
                  </a:cubicBezTo>
                  <a:cubicBezTo>
                    <a:pt x="17" y="11"/>
                    <a:pt x="17" y="10"/>
                    <a:pt x="17" y="10"/>
                  </a:cubicBezTo>
                  <a:cubicBezTo>
                    <a:pt x="17" y="10"/>
                    <a:pt x="17" y="11"/>
                    <a:pt x="17" y="12"/>
                  </a:cubicBezTo>
                  <a:cubicBezTo>
                    <a:pt x="18" y="12"/>
                    <a:pt x="18" y="13"/>
                    <a:pt x="18" y="14"/>
                  </a:cubicBezTo>
                  <a:cubicBezTo>
                    <a:pt x="18" y="15"/>
                    <a:pt x="18" y="16"/>
                    <a:pt x="18" y="17"/>
                  </a:cubicBezTo>
                  <a:cubicBezTo>
                    <a:pt x="18" y="18"/>
                    <a:pt x="18" y="18"/>
                    <a:pt x="18" y="18"/>
                  </a:cubicBezTo>
                  <a:cubicBezTo>
                    <a:pt x="18" y="18"/>
                    <a:pt x="18" y="18"/>
                    <a:pt x="17" y="18"/>
                  </a:cubicBezTo>
                  <a:cubicBezTo>
                    <a:pt x="17" y="18"/>
                    <a:pt x="17" y="18"/>
                    <a:pt x="16" y="18"/>
                  </a:cubicBezTo>
                  <a:cubicBezTo>
                    <a:pt x="16" y="18"/>
                    <a:pt x="16" y="19"/>
                    <a:pt x="16" y="19"/>
                  </a:cubicBezTo>
                  <a:cubicBezTo>
                    <a:pt x="16" y="19"/>
                    <a:pt x="16" y="20"/>
                    <a:pt x="16" y="20"/>
                  </a:cubicBezTo>
                  <a:cubicBezTo>
                    <a:pt x="16" y="20"/>
                    <a:pt x="16" y="20"/>
                    <a:pt x="16" y="20"/>
                  </a:cubicBezTo>
                  <a:cubicBezTo>
                    <a:pt x="16" y="20"/>
                    <a:pt x="16" y="20"/>
                    <a:pt x="16"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2"/>
                    <a:pt x="19" y="22"/>
                  </a:cubicBezTo>
                  <a:cubicBezTo>
                    <a:pt x="21" y="22"/>
                    <a:pt x="21" y="22"/>
                    <a:pt x="21" y="22"/>
                  </a:cubicBezTo>
                  <a:cubicBezTo>
                    <a:pt x="20" y="21"/>
                    <a:pt x="20" y="21"/>
                    <a:pt x="20" y="21"/>
                  </a:cubicBezTo>
                  <a:cubicBezTo>
                    <a:pt x="20" y="17"/>
                    <a:pt x="20" y="17"/>
                    <a:pt x="20" y="17"/>
                  </a:cubicBezTo>
                  <a:cubicBezTo>
                    <a:pt x="22" y="17"/>
                    <a:pt x="22" y="17"/>
                    <a:pt x="22" y="17"/>
                  </a:cubicBezTo>
                  <a:cubicBezTo>
                    <a:pt x="23" y="18"/>
                    <a:pt x="23" y="18"/>
                    <a:pt x="23" y="18"/>
                  </a:cubicBezTo>
                  <a:cubicBezTo>
                    <a:pt x="24" y="18"/>
                    <a:pt x="24" y="18"/>
                    <a:pt x="25" y="18"/>
                  </a:cubicBezTo>
                  <a:cubicBezTo>
                    <a:pt x="25" y="19"/>
                    <a:pt x="25" y="19"/>
                    <a:pt x="25" y="19"/>
                  </a:cubicBezTo>
                  <a:cubicBezTo>
                    <a:pt x="24" y="18"/>
                    <a:pt x="24" y="18"/>
                    <a:pt x="24" y="18"/>
                  </a:cubicBezTo>
                  <a:cubicBezTo>
                    <a:pt x="24" y="18"/>
                    <a:pt x="24" y="17"/>
                    <a:pt x="23" y="17"/>
                  </a:cubicBezTo>
                  <a:cubicBezTo>
                    <a:pt x="23" y="17"/>
                    <a:pt x="22" y="16"/>
                    <a:pt x="22" y="16"/>
                  </a:cubicBezTo>
                  <a:cubicBezTo>
                    <a:pt x="21" y="15"/>
                    <a:pt x="21" y="15"/>
                    <a:pt x="21" y="15"/>
                  </a:cubicBezTo>
                  <a:cubicBezTo>
                    <a:pt x="22" y="15"/>
                    <a:pt x="22" y="15"/>
                    <a:pt x="22" y="15"/>
                  </a:cubicBezTo>
                  <a:cubicBezTo>
                    <a:pt x="23" y="15"/>
                    <a:pt x="23" y="15"/>
                    <a:pt x="23" y="15"/>
                  </a:cubicBezTo>
                  <a:cubicBezTo>
                    <a:pt x="24" y="15"/>
                    <a:pt x="24" y="15"/>
                    <a:pt x="24" y="15"/>
                  </a:cubicBezTo>
                  <a:cubicBezTo>
                    <a:pt x="24" y="15"/>
                    <a:pt x="24" y="14"/>
                    <a:pt x="24" y="13"/>
                  </a:cubicBezTo>
                  <a:cubicBezTo>
                    <a:pt x="23" y="13"/>
                    <a:pt x="23" y="12"/>
                    <a:pt x="23" y="12"/>
                  </a:cubicBezTo>
                  <a:cubicBezTo>
                    <a:pt x="23" y="11"/>
                    <a:pt x="22" y="10"/>
                    <a:pt x="22" y="10"/>
                  </a:cubicBezTo>
                  <a:cubicBezTo>
                    <a:pt x="22" y="9"/>
                    <a:pt x="23" y="9"/>
                    <a:pt x="23" y="10"/>
                  </a:cubicBezTo>
                  <a:cubicBezTo>
                    <a:pt x="24" y="10"/>
                    <a:pt x="24" y="10"/>
                    <a:pt x="24" y="10"/>
                  </a:cubicBezTo>
                  <a:cubicBezTo>
                    <a:pt x="25" y="10"/>
                    <a:pt x="25" y="10"/>
                    <a:pt x="25" y="10"/>
                  </a:cubicBezTo>
                  <a:cubicBezTo>
                    <a:pt x="25" y="10"/>
                    <a:pt x="25" y="10"/>
                    <a:pt x="25"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7" y="8"/>
                    <a:pt x="27" y="8"/>
                  </a:cubicBezTo>
                  <a:cubicBezTo>
                    <a:pt x="28" y="7"/>
                    <a:pt x="28" y="7"/>
                    <a:pt x="29" y="6"/>
                  </a:cubicBezTo>
                  <a:cubicBezTo>
                    <a:pt x="29" y="6"/>
                    <a:pt x="30" y="6"/>
                    <a:pt x="30" y="6"/>
                  </a:cubicBezTo>
                  <a:cubicBezTo>
                    <a:pt x="30" y="6"/>
                    <a:pt x="31" y="5"/>
                    <a:pt x="31" y="5"/>
                  </a:cubicBezTo>
                  <a:cubicBezTo>
                    <a:pt x="32" y="5"/>
                    <a:pt x="32" y="5"/>
                    <a:pt x="32" y="5"/>
                  </a:cubicBezTo>
                  <a:cubicBezTo>
                    <a:pt x="32" y="5"/>
                    <a:pt x="32" y="5"/>
                    <a:pt x="32" y="5"/>
                  </a:cubicBezTo>
                  <a:cubicBezTo>
                    <a:pt x="33" y="5"/>
                    <a:pt x="33" y="5"/>
                    <a:pt x="34" y="5"/>
                  </a:cubicBezTo>
                  <a:cubicBezTo>
                    <a:pt x="34" y="5"/>
                    <a:pt x="35" y="5"/>
                    <a:pt x="36" y="5"/>
                  </a:cubicBezTo>
                  <a:cubicBezTo>
                    <a:pt x="36" y="6"/>
                    <a:pt x="36" y="6"/>
                    <a:pt x="36" y="6"/>
                  </a:cubicBezTo>
                  <a:cubicBezTo>
                    <a:pt x="35" y="7"/>
                    <a:pt x="35" y="7"/>
                    <a:pt x="35" y="7"/>
                  </a:cubicBezTo>
                  <a:cubicBezTo>
                    <a:pt x="35" y="8"/>
                    <a:pt x="35" y="8"/>
                    <a:pt x="35" y="8"/>
                  </a:cubicBezTo>
                  <a:cubicBezTo>
                    <a:pt x="34" y="8"/>
                    <a:pt x="34" y="8"/>
                    <a:pt x="34" y="8"/>
                  </a:cubicBezTo>
                  <a:cubicBezTo>
                    <a:pt x="35" y="8"/>
                    <a:pt x="36" y="8"/>
                    <a:pt x="36" y="7"/>
                  </a:cubicBezTo>
                  <a:cubicBezTo>
                    <a:pt x="37" y="7"/>
                    <a:pt x="37" y="6"/>
                    <a:pt x="37" y="6"/>
                  </a:cubicBezTo>
                  <a:cubicBezTo>
                    <a:pt x="38" y="5"/>
                    <a:pt x="38" y="5"/>
                    <a:pt x="38" y="4"/>
                  </a:cubicBezTo>
                  <a:cubicBezTo>
                    <a:pt x="38" y="4"/>
                    <a:pt x="39" y="3"/>
                    <a:pt x="39" y="3"/>
                  </a:cubicBezTo>
                  <a:cubicBezTo>
                    <a:pt x="40" y="3"/>
                    <a:pt x="40" y="3"/>
                    <a:pt x="40" y="4"/>
                  </a:cubicBezTo>
                  <a:cubicBezTo>
                    <a:pt x="41" y="4"/>
                    <a:pt x="41" y="4"/>
                    <a:pt x="42" y="5"/>
                  </a:cubicBezTo>
                  <a:cubicBezTo>
                    <a:pt x="42" y="5"/>
                    <a:pt x="42" y="5"/>
                    <a:pt x="43" y="6"/>
                  </a:cubicBezTo>
                  <a:cubicBezTo>
                    <a:pt x="43" y="6"/>
                    <a:pt x="44" y="6"/>
                    <a:pt x="44" y="6"/>
                  </a:cubicBezTo>
                  <a:cubicBezTo>
                    <a:pt x="44" y="6"/>
                    <a:pt x="44" y="6"/>
                    <a:pt x="44" y="6"/>
                  </a:cubicBezTo>
                  <a:cubicBezTo>
                    <a:pt x="44" y="6"/>
                    <a:pt x="44" y="5"/>
                    <a:pt x="44" y="5"/>
                  </a:cubicBezTo>
                  <a:cubicBezTo>
                    <a:pt x="45" y="5"/>
                    <a:pt x="45" y="4"/>
                    <a:pt x="45" y="4"/>
                  </a:cubicBezTo>
                  <a:cubicBezTo>
                    <a:pt x="44" y="4"/>
                    <a:pt x="44" y="4"/>
                    <a:pt x="44" y="4"/>
                  </a:cubicBezTo>
                  <a:cubicBezTo>
                    <a:pt x="44" y="4"/>
                    <a:pt x="44" y="4"/>
                    <a:pt x="44" y="4"/>
                  </a:cubicBezTo>
                  <a:cubicBezTo>
                    <a:pt x="43" y="4"/>
                    <a:pt x="43" y="4"/>
                    <a:pt x="43" y="4"/>
                  </a:cubicBezTo>
                  <a:cubicBezTo>
                    <a:pt x="43" y="3"/>
                    <a:pt x="43" y="3"/>
                    <a:pt x="42" y="3"/>
                  </a:cubicBezTo>
                  <a:cubicBezTo>
                    <a:pt x="42" y="2"/>
                    <a:pt x="43" y="2"/>
                    <a:pt x="43" y="2"/>
                  </a:cubicBezTo>
                  <a:cubicBezTo>
                    <a:pt x="43" y="2"/>
                    <a:pt x="44" y="2"/>
                    <a:pt x="44" y="2"/>
                  </a:cubicBezTo>
                  <a:cubicBezTo>
                    <a:pt x="45" y="2"/>
                    <a:pt x="45" y="2"/>
                    <a:pt x="45" y="2"/>
                  </a:cubicBezTo>
                  <a:cubicBezTo>
                    <a:pt x="46" y="2"/>
                    <a:pt x="45" y="2"/>
                    <a:pt x="45" y="2"/>
                  </a:cubicBezTo>
                  <a:cubicBezTo>
                    <a:pt x="48" y="5"/>
                    <a:pt x="48" y="5"/>
                    <a:pt x="48" y="5"/>
                  </a:cubicBezTo>
                  <a:cubicBezTo>
                    <a:pt x="49" y="5"/>
                    <a:pt x="49" y="5"/>
                    <a:pt x="49" y="5"/>
                  </a:cubicBezTo>
                  <a:cubicBezTo>
                    <a:pt x="49" y="4"/>
                    <a:pt x="49" y="4"/>
                    <a:pt x="49" y="4"/>
                  </a:cubicBezTo>
                  <a:cubicBezTo>
                    <a:pt x="49" y="4"/>
                    <a:pt x="49" y="4"/>
                    <a:pt x="50" y="3"/>
                  </a:cubicBezTo>
                  <a:cubicBezTo>
                    <a:pt x="50" y="3"/>
                    <a:pt x="50" y="2"/>
                    <a:pt x="50" y="2"/>
                  </a:cubicBezTo>
                  <a:cubicBezTo>
                    <a:pt x="50" y="2"/>
                    <a:pt x="50" y="2"/>
                    <a:pt x="50" y="2"/>
                  </a:cubicBezTo>
                  <a:cubicBezTo>
                    <a:pt x="50" y="2"/>
                    <a:pt x="51" y="2"/>
                    <a:pt x="52" y="2"/>
                  </a:cubicBezTo>
                  <a:cubicBezTo>
                    <a:pt x="52" y="2"/>
                    <a:pt x="53" y="2"/>
                    <a:pt x="53" y="3"/>
                  </a:cubicBezTo>
                  <a:cubicBezTo>
                    <a:pt x="53" y="3"/>
                    <a:pt x="53" y="3"/>
                    <a:pt x="54" y="4"/>
                  </a:cubicBezTo>
                  <a:cubicBezTo>
                    <a:pt x="54" y="5"/>
                    <a:pt x="54" y="5"/>
                    <a:pt x="54" y="6"/>
                  </a:cubicBezTo>
                  <a:cubicBezTo>
                    <a:pt x="54" y="6"/>
                    <a:pt x="54" y="6"/>
                    <a:pt x="54" y="6"/>
                  </a:cubicBezTo>
                  <a:cubicBezTo>
                    <a:pt x="55" y="6"/>
                    <a:pt x="55" y="6"/>
                    <a:pt x="55" y="6"/>
                  </a:cubicBezTo>
                  <a:cubicBezTo>
                    <a:pt x="55" y="6"/>
                    <a:pt x="55" y="6"/>
                    <a:pt x="55" y="6"/>
                  </a:cubicBezTo>
                  <a:cubicBezTo>
                    <a:pt x="55" y="5"/>
                    <a:pt x="55" y="5"/>
                    <a:pt x="55" y="5"/>
                  </a:cubicBezTo>
                  <a:cubicBezTo>
                    <a:pt x="54" y="0"/>
                    <a:pt x="54" y="0"/>
                    <a:pt x="54" y="0"/>
                  </a:cubicBezTo>
                  <a:cubicBezTo>
                    <a:pt x="55" y="0"/>
                    <a:pt x="55" y="0"/>
                    <a:pt x="55" y="0"/>
                  </a:cubicBezTo>
                  <a:cubicBezTo>
                    <a:pt x="58" y="7"/>
                    <a:pt x="58" y="7"/>
                    <a:pt x="58" y="7"/>
                  </a:cubicBezTo>
                  <a:cubicBezTo>
                    <a:pt x="61" y="4"/>
                    <a:pt x="61" y="4"/>
                    <a:pt x="61" y="4"/>
                  </a:cubicBezTo>
                  <a:cubicBezTo>
                    <a:pt x="61" y="4"/>
                    <a:pt x="61" y="4"/>
                    <a:pt x="61" y="4"/>
                  </a:cubicBezTo>
                  <a:cubicBezTo>
                    <a:pt x="61" y="4"/>
                    <a:pt x="60" y="3"/>
                    <a:pt x="60" y="3"/>
                  </a:cubicBezTo>
                  <a:cubicBezTo>
                    <a:pt x="59" y="4"/>
                    <a:pt x="58" y="3"/>
                    <a:pt x="58" y="3"/>
                  </a:cubicBezTo>
                  <a:cubicBezTo>
                    <a:pt x="58" y="2"/>
                    <a:pt x="59" y="2"/>
                    <a:pt x="59" y="2"/>
                  </a:cubicBezTo>
                  <a:cubicBezTo>
                    <a:pt x="60" y="2"/>
                    <a:pt x="60" y="2"/>
                    <a:pt x="60" y="2"/>
                  </a:cubicBezTo>
                  <a:cubicBezTo>
                    <a:pt x="62" y="2"/>
                    <a:pt x="62" y="2"/>
                    <a:pt x="62" y="2"/>
                  </a:cubicBezTo>
                  <a:cubicBezTo>
                    <a:pt x="62" y="2"/>
                    <a:pt x="62" y="2"/>
                    <a:pt x="62" y="3"/>
                  </a:cubicBezTo>
                  <a:cubicBezTo>
                    <a:pt x="63" y="3"/>
                    <a:pt x="63" y="4"/>
                    <a:pt x="63" y="4"/>
                  </a:cubicBezTo>
                  <a:cubicBezTo>
                    <a:pt x="63" y="4"/>
                    <a:pt x="63" y="4"/>
                    <a:pt x="63" y="4"/>
                  </a:cubicBezTo>
                  <a:cubicBezTo>
                    <a:pt x="63" y="5"/>
                    <a:pt x="63" y="5"/>
                    <a:pt x="63" y="6"/>
                  </a:cubicBezTo>
                  <a:cubicBezTo>
                    <a:pt x="63" y="6"/>
                    <a:pt x="62" y="6"/>
                    <a:pt x="62" y="7"/>
                  </a:cubicBezTo>
                  <a:cubicBezTo>
                    <a:pt x="63" y="6"/>
                    <a:pt x="63" y="6"/>
                    <a:pt x="63" y="6"/>
                  </a:cubicBezTo>
                  <a:cubicBezTo>
                    <a:pt x="63" y="7"/>
                    <a:pt x="63" y="7"/>
                    <a:pt x="63" y="7"/>
                  </a:cubicBezTo>
                  <a:cubicBezTo>
                    <a:pt x="64" y="8"/>
                    <a:pt x="64" y="8"/>
                    <a:pt x="64" y="8"/>
                  </a:cubicBezTo>
                  <a:cubicBezTo>
                    <a:pt x="64" y="8"/>
                    <a:pt x="64" y="8"/>
                    <a:pt x="64" y="8"/>
                  </a:cubicBezTo>
                  <a:cubicBezTo>
                    <a:pt x="65" y="8"/>
                    <a:pt x="65" y="8"/>
                    <a:pt x="65" y="8"/>
                  </a:cubicBezTo>
                  <a:cubicBezTo>
                    <a:pt x="65" y="8"/>
                    <a:pt x="65" y="8"/>
                    <a:pt x="65" y="8"/>
                  </a:cubicBezTo>
                  <a:cubicBezTo>
                    <a:pt x="65" y="8"/>
                    <a:pt x="65" y="8"/>
                    <a:pt x="65" y="8"/>
                  </a:cubicBezTo>
                  <a:cubicBezTo>
                    <a:pt x="66" y="8"/>
                    <a:pt x="66" y="8"/>
                    <a:pt x="66" y="8"/>
                  </a:cubicBezTo>
                  <a:cubicBezTo>
                    <a:pt x="67" y="9"/>
                    <a:pt x="67" y="9"/>
                    <a:pt x="67" y="9"/>
                  </a:cubicBezTo>
                  <a:cubicBezTo>
                    <a:pt x="68" y="9"/>
                    <a:pt x="68" y="9"/>
                    <a:pt x="68" y="9"/>
                  </a:cubicBezTo>
                  <a:cubicBezTo>
                    <a:pt x="68" y="9"/>
                    <a:pt x="68" y="10"/>
                    <a:pt x="68" y="11"/>
                  </a:cubicBezTo>
                  <a:cubicBezTo>
                    <a:pt x="69" y="11"/>
                    <a:pt x="69" y="12"/>
                    <a:pt x="69" y="12"/>
                  </a:cubicBezTo>
                  <a:cubicBezTo>
                    <a:pt x="69" y="16"/>
                    <a:pt x="69" y="16"/>
                    <a:pt x="69" y="16"/>
                  </a:cubicBezTo>
                  <a:cubicBezTo>
                    <a:pt x="69" y="17"/>
                    <a:pt x="70" y="17"/>
                    <a:pt x="70" y="17"/>
                  </a:cubicBezTo>
                  <a:cubicBezTo>
                    <a:pt x="71" y="17"/>
                    <a:pt x="71" y="17"/>
                    <a:pt x="71" y="17"/>
                  </a:cubicBezTo>
                  <a:cubicBezTo>
                    <a:pt x="72" y="18"/>
                    <a:pt x="72" y="18"/>
                    <a:pt x="72" y="18"/>
                  </a:cubicBezTo>
                  <a:cubicBezTo>
                    <a:pt x="72" y="18"/>
                    <a:pt x="72" y="18"/>
                    <a:pt x="72" y="18"/>
                  </a:cubicBezTo>
                  <a:cubicBezTo>
                    <a:pt x="72" y="18"/>
                    <a:pt x="72" y="18"/>
                    <a:pt x="72" y="18"/>
                  </a:cubicBezTo>
                  <a:cubicBezTo>
                    <a:pt x="72" y="19"/>
                    <a:pt x="72" y="19"/>
                    <a:pt x="72" y="19"/>
                  </a:cubicBezTo>
                  <a:cubicBezTo>
                    <a:pt x="72" y="19"/>
                    <a:pt x="72" y="19"/>
                    <a:pt x="72" y="19"/>
                  </a:cubicBezTo>
                  <a:cubicBezTo>
                    <a:pt x="71" y="19"/>
                    <a:pt x="71" y="19"/>
                    <a:pt x="71" y="19"/>
                  </a:cubicBezTo>
                  <a:cubicBezTo>
                    <a:pt x="71" y="19"/>
                    <a:pt x="70" y="18"/>
                    <a:pt x="69" y="18"/>
                  </a:cubicBezTo>
                  <a:cubicBezTo>
                    <a:pt x="68" y="18"/>
                    <a:pt x="67" y="17"/>
                    <a:pt x="67" y="17"/>
                  </a:cubicBezTo>
                  <a:cubicBezTo>
                    <a:pt x="66" y="17"/>
                    <a:pt x="66" y="18"/>
                    <a:pt x="66" y="18"/>
                  </a:cubicBezTo>
                  <a:cubicBezTo>
                    <a:pt x="66" y="19"/>
                    <a:pt x="66" y="19"/>
                    <a:pt x="66" y="19"/>
                  </a:cubicBezTo>
                  <a:cubicBezTo>
                    <a:pt x="65" y="19"/>
                    <a:pt x="65" y="19"/>
                    <a:pt x="64" y="19"/>
                  </a:cubicBezTo>
                  <a:cubicBezTo>
                    <a:pt x="63" y="19"/>
                    <a:pt x="62" y="18"/>
                    <a:pt x="62" y="18"/>
                  </a:cubicBezTo>
                  <a:cubicBezTo>
                    <a:pt x="62" y="18"/>
                    <a:pt x="62" y="17"/>
                    <a:pt x="62" y="17"/>
                  </a:cubicBezTo>
                  <a:cubicBezTo>
                    <a:pt x="62" y="17"/>
                    <a:pt x="62" y="16"/>
                    <a:pt x="62" y="16"/>
                  </a:cubicBezTo>
                  <a:cubicBezTo>
                    <a:pt x="62" y="15"/>
                    <a:pt x="62" y="15"/>
                    <a:pt x="62" y="15"/>
                  </a:cubicBezTo>
                  <a:cubicBezTo>
                    <a:pt x="62" y="15"/>
                    <a:pt x="62" y="15"/>
                    <a:pt x="62" y="15"/>
                  </a:cubicBezTo>
                  <a:cubicBezTo>
                    <a:pt x="62" y="15"/>
                    <a:pt x="62" y="15"/>
                    <a:pt x="61" y="14"/>
                  </a:cubicBezTo>
                  <a:cubicBezTo>
                    <a:pt x="61" y="14"/>
                    <a:pt x="60" y="14"/>
                    <a:pt x="60" y="14"/>
                  </a:cubicBezTo>
                  <a:cubicBezTo>
                    <a:pt x="60" y="14"/>
                    <a:pt x="60" y="14"/>
                    <a:pt x="60" y="14"/>
                  </a:cubicBezTo>
                  <a:cubicBezTo>
                    <a:pt x="59" y="14"/>
                    <a:pt x="58" y="14"/>
                    <a:pt x="58" y="15"/>
                  </a:cubicBezTo>
                  <a:cubicBezTo>
                    <a:pt x="58" y="15"/>
                    <a:pt x="57" y="16"/>
                    <a:pt x="57" y="16"/>
                  </a:cubicBezTo>
                  <a:cubicBezTo>
                    <a:pt x="56" y="17"/>
                    <a:pt x="56" y="17"/>
                    <a:pt x="56" y="17"/>
                  </a:cubicBezTo>
                  <a:cubicBezTo>
                    <a:pt x="56" y="17"/>
                    <a:pt x="56" y="17"/>
                    <a:pt x="56" y="17"/>
                  </a:cubicBezTo>
                  <a:cubicBezTo>
                    <a:pt x="55" y="16"/>
                    <a:pt x="55" y="16"/>
                    <a:pt x="55" y="16"/>
                  </a:cubicBezTo>
                  <a:cubicBezTo>
                    <a:pt x="55" y="15"/>
                    <a:pt x="55" y="15"/>
                    <a:pt x="55" y="15"/>
                  </a:cubicBezTo>
                  <a:cubicBezTo>
                    <a:pt x="55" y="15"/>
                    <a:pt x="54" y="15"/>
                    <a:pt x="54" y="16"/>
                  </a:cubicBezTo>
                  <a:cubicBezTo>
                    <a:pt x="53" y="16"/>
                    <a:pt x="52" y="16"/>
                    <a:pt x="52" y="16"/>
                  </a:cubicBezTo>
                  <a:cubicBezTo>
                    <a:pt x="51" y="15"/>
                    <a:pt x="51" y="15"/>
                    <a:pt x="51" y="15"/>
                  </a:cubicBezTo>
                  <a:cubicBezTo>
                    <a:pt x="51" y="15"/>
                    <a:pt x="51" y="15"/>
                    <a:pt x="51" y="15"/>
                  </a:cubicBezTo>
                  <a:cubicBezTo>
                    <a:pt x="51" y="15"/>
                    <a:pt x="51" y="15"/>
                    <a:pt x="51" y="15"/>
                  </a:cubicBezTo>
                  <a:cubicBezTo>
                    <a:pt x="50" y="15"/>
                    <a:pt x="50" y="15"/>
                    <a:pt x="50" y="16"/>
                  </a:cubicBezTo>
                  <a:cubicBezTo>
                    <a:pt x="50" y="16"/>
                    <a:pt x="49" y="16"/>
                    <a:pt x="49" y="17"/>
                  </a:cubicBezTo>
                  <a:cubicBezTo>
                    <a:pt x="49" y="17"/>
                    <a:pt x="49" y="18"/>
                    <a:pt x="48" y="18"/>
                  </a:cubicBezTo>
                  <a:cubicBezTo>
                    <a:pt x="48" y="19"/>
                    <a:pt x="48" y="19"/>
                    <a:pt x="47" y="19"/>
                  </a:cubicBezTo>
                  <a:cubicBezTo>
                    <a:pt x="47" y="19"/>
                    <a:pt x="46" y="20"/>
                    <a:pt x="46" y="20"/>
                  </a:cubicBezTo>
                  <a:cubicBezTo>
                    <a:pt x="45" y="20"/>
                    <a:pt x="44" y="20"/>
                    <a:pt x="44" y="20"/>
                  </a:cubicBezTo>
                  <a:cubicBezTo>
                    <a:pt x="43" y="21"/>
                    <a:pt x="42" y="21"/>
                    <a:pt x="41" y="21"/>
                  </a:cubicBezTo>
                  <a:cubicBezTo>
                    <a:pt x="41" y="21"/>
                    <a:pt x="40" y="21"/>
                    <a:pt x="40" y="21"/>
                  </a:cubicBezTo>
                  <a:cubicBezTo>
                    <a:pt x="40" y="21"/>
                    <a:pt x="40" y="22"/>
                    <a:pt x="39" y="22"/>
                  </a:cubicBezTo>
                  <a:cubicBezTo>
                    <a:pt x="39" y="22"/>
                    <a:pt x="38" y="22"/>
                    <a:pt x="38" y="22"/>
                  </a:cubicBezTo>
                  <a:cubicBezTo>
                    <a:pt x="34" y="23"/>
                    <a:pt x="34" y="23"/>
                    <a:pt x="34" y="23"/>
                  </a:cubicBezTo>
                  <a:cubicBezTo>
                    <a:pt x="34" y="23"/>
                    <a:pt x="34" y="24"/>
                    <a:pt x="34" y="24"/>
                  </a:cubicBezTo>
                  <a:cubicBezTo>
                    <a:pt x="34" y="24"/>
                    <a:pt x="33" y="24"/>
                    <a:pt x="33" y="24"/>
                  </a:cubicBezTo>
                  <a:cubicBezTo>
                    <a:pt x="32" y="24"/>
                    <a:pt x="32" y="24"/>
                    <a:pt x="31" y="23"/>
                  </a:cubicBezTo>
                  <a:cubicBezTo>
                    <a:pt x="31" y="23"/>
                    <a:pt x="31" y="23"/>
                    <a:pt x="30" y="23"/>
                  </a:cubicBezTo>
                  <a:cubicBezTo>
                    <a:pt x="30" y="23"/>
                    <a:pt x="29" y="23"/>
                    <a:pt x="29" y="23"/>
                  </a:cubicBezTo>
                  <a:cubicBezTo>
                    <a:pt x="29" y="23"/>
                    <a:pt x="29" y="24"/>
                    <a:pt x="28" y="24"/>
                  </a:cubicBezTo>
                  <a:cubicBezTo>
                    <a:pt x="28" y="24"/>
                    <a:pt x="27" y="24"/>
                    <a:pt x="27" y="23"/>
                  </a:cubicBezTo>
                  <a:cubicBezTo>
                    <a:pt x="27" y="23"/>
                    <a:pt x="27" y="23"/>
                    <a:pt x="26" y="23"/>
                  </a:cubicBezTo>
                  <a:cubicBezTo>
                    <a:pt x="26" y="24"/>
                    <a:pt x="26" y="25"/>
                    <a:pt x="27" y="25"/>
                  </a:cubicBezTo>
                  <a:cubicBezTo>
                    <a:pt x="27" y="26"/>
                    <a:pt x="27" y="26"/>
                    <a:pt x="28" y="27"/>
                  </a:cubicBezTo>
                  <a:cubicBezTo>
                    <a:pt x="28" y="27"/>
                    <a:pt x="28" y="27"/>
                    <a:pt x="28" y="27"/>
                  </a:cubicBezTo>
                  <a:cubicBezTo>
                    <a:pt x="29" y="27"/>
                    <a:pt x="29" y="27"/>
                    <a:pt x="29" y="27"/>
                  </a:cubicBezTo>
                  <a:cubicBezTo>
                    <a:pt x="29" y="28"/>
                    <a:pt x="29" y="28"/>
                    <a:pt x="29" y="28"/>
                  </a:cubicBezTo>
                  <a:cubicBezTo>
                    <a:pt x="29" y="28"/>
                    <a:pt x="29" y="29"/>
                    <a:pt x="28" y="29"/>
                  </a:cubicBezTo>
                  <a:cubicBezTo>
                    <a:pt x="28" y="29"/>
                    <a:pt x="28" y="30"/>
                    <a:pt x="27" y="30"/>
                  </a:cubicBezTo>
                  <a:cubicBezTo>
                    <a:pt x="27" y="30"/>
                    <a:pt x="26" y="30"/>
                    <a:pt x="26" y="30"/>
                  </a:cubicBezTo>
                  <a:cubicBezTo>
                    <a:pt x="26" y="31"/>
                    <a:pt x="25" y="31"/>
                    <a:pt x="25" y="31"/>
                  </a:cubicBezTo>
                  <a:cubicBezTo>
                    <a:pt x="25" y="31"/>
                    <a:pt x="25" y="31"/>
                    <a:pt x="25" y="31"/>
                  </a:cubicBezTo>
                  <a:cubicBezTo>
                    <a:pt x="25" y="32"/>
                    <a:pt x="25" y="32"/>
                    <a:pt x="25" y="32"/>
                  </a:cubicBezTo>
                  <a:cubicBezTo>
                    <a:pt x="25" y="32"/>
                    <a:pt x="26" y="32"/>
                    <a:pt x="26" y="32"/>
                  </a:cubicBezTo>
                  <a:cubicBezTo>
                    <a:pt x="26" y="33"/>
                    <a:pt x="26" y="34"/>
                    <a:pt x="25" y="35"/>
                  </a:cubicBezTo>
                  <a:cubicBezTo>
                    <a:pt x="25" y="35"/>
                    <a:pt x="25" y="36"/>
                    <a:pt x="25" y="37"/>
                  </a:cubicBezTo>
                  <a:cubicBezTo>
                    <a:pt x="25" y="40"/>
                    <a:pt x="25" y="40"/>
                    <a:pt x="25" y="40"/>
                  </a:cubicBezTo>
                  <a:cubicBezTo>
                    <a:pt x="25" y="41"/>
                    <a:pt x="25" y="41"/>
                    <a:pt x="25" y="42"/>
                  </a:cubicBezTo>
                  <a:cubicBezTo>
                    <a:pt x="25" y="43"/>
                    <a:pt x="25" y="44"/>
                    <a:pt x="25" y="44"/>
                  </a:cubicBezTo>
                  <a:cubicBezTo>
                    <a:pt x="25" y="45"/>
                    <a:pt x="25" y="46"/>
                    <a:pt x="24" y="47"/>
                  </a:cubicBezTo>
                  <a:cubicBezTo>
                    <a:pt x="20" y="45"/>
                    <a:pt x="20" y="45"/>
                    <a:pt x="20" y="45"/>
                  </a:cubicBezTo>
                  <a:cubicBezTo>
                    <a:pt x="20" y="45"/>
                    <a:pt x="20" y="45"/>
                    <a:pt x="20" y="45"/>
                  </a:cubicBezTo>
                  <a:cubicBezTo>
                    <a:pt x="20" y="46"/>
                    <a:pt x="20" y="46"/>
                    <a:pt x="20" y="46"/>
                  </a:cubicBezTo>
                  <a:cubicBezTo>
                    <a:pt x="20" y="46"/>
                    <a:pt x="20" y="46"/>
                    <a:pt x="20" y="47"/>
                  </a:cubicBezTo>
                  <a:cubicBezTo>
                    <a:pt x="20" y="47"/>
                    <a:pt x="20" y="47"/>
                    <a:pt x="20" y="47"/>
                  </a:cubicBezTo>
                  <a:cubicBezTo>
                    <a:pt x="21" y="48"/>
                    <a:pt x="21" y="48"/>
                    <a:pt x="21" y="48"/>
                  </a:cubicBezTo>
                  <a:cubicBezTo>
                    <a:pt x="21" y="48"/>
                    <a:pt x="21" y="48"/>
                    <a:pt x="21" y="48"/>
                  </a:cubicBezTo>
                  <a:cubicBezTo>
                    <a:pt x="21" y="48"/>
                    <a:pt x="21" y="48"/>
                    <a:pt x="20" y="49"/>
                  </a:cubicBezTo>
                  <a:cubicBezTo>
                    <a:pt x="20" y="49"/>
                    <a:pt x="20" y="50"/>
                    <a:pt x="20" y="50"/>
                  </a:cubicBezTo>
                  <a:cubicBezTo>
                    <a:pt x="20" y="50"/>
                    <a:pt x="21" y="50"/>
                    <a:pt x="21" y="51"/>
                  </a:cubicBezTo>
                  <a:cubicBezTo>
                    <a:pt x="21" y="51"/>
                    <a:pt x="22" y="52"/>
                    <a:pt x="22" y="52"/>
                  </a:cubicBezTo>
                  <a:cubicBezTo>
                    <a:pt x="22" y="52"/>
                    <a:pt x="22" y="52"/>
                    <a:pt x="22" y="52"/>
                  </a:cubicBezTo>
                  <a:cubicBezTo>
                    <a:pt x="22" y="52"/>
                    <a:pt x="22" y="52"/>
                    <a:pt x="22" y="52"/>
                  </a:cubicBezTo>
                  <a:cubicBezTo>
                    <a:pt x="22" y="52"/>
                    <a:pt x="23" y="52"/>
                    <a:pt x="23" y="51"/>
                  </a:cubicBezTo>
                  <a:cubicBezTo>
                    <a:pt x="24" y="51"/>
                    <a:pt x="24" y="51"/>
                    <a:pt x="25" y="51"/>
                  </a:cubicBezTo>
                  <a:cubicBezTo>
                    <a:pt x="26" y="50"/>
                    <a:pt x="26" y="50"/>
                    <a:pt x="26" y="50"/>
                  </a:cubicBezTo>
                  <a:cubicBezTo>
                    <a:pt x="25" y="53"/>
                    <a:pt x="25" y="53"/>
                    <a:pt x="25" y="53"/>
                  </a:cubicBezTo>
                  <a:cubicBezTo>
                    <a:pt x="26" y="53"/>
                    <a:pt x="26" y="53"/>
                    <a:pt x="26" y="53"/>
                  </a:cubicBezTo>
                  <a:cubicBezTo>
                    <a:pt x="27" y="56"/>
                    <a:pt x="27" y="56"/>
                    <a:pt x="27" y="56"/>
                  </a:cubicBezTo>
                  <a:cubicBezTo>
                    <a:pt x="28" y="56"/>
                    <a:pt x="28" y="56"/>
                    <a:pt x="28" y="56"/>
                  </a:cubicBezTo>
                  <a:cubicBezTo>
                    <a:pt x="28" y="56"/>
                    <a:pt x="28" y="57"/>
                    <a:pt x="28" y="58"/>
                  </a:cubicBezTo>
                  <a:cubicBezTo>
                    <a:pt x="29" y="58"/>
                    <a:pt x="29" y="58"/>
                    <a:pt x="29" y="58"/>
                  </a:cubicBezTo>
                  <a:cubicBezTo>
                    <a:pt x="29" y="58"/>
                    <a:pt x="30" y="58"/>
                    <a:pt x="30" y="59"/>
                  </a:cubicBezTo>
                  <a:cubicBezTo>
                    <a:pt x="31" y="59"/>
                    <a:pt x="32" y="60"/>
                    <a:pt x="32" y="60"/>
                  </a:cubicBezTo>
                  <a:cubicBezTo>
                    <a:pt x="32" y="60"/>
                    <a:pt x="32" y="60"/>
                    <a:pt x="33" y="61"/>
                  </a:cubicBezTo>
                  <a:cubicBezTo>
                    <a:pt x="33" y="61"/>
                    <a:pt x="33" y="62"/>
                    <a:pt x="33" y="61"/>
                  </a:cubicBezTo>
                  <a:cubicBezTo>
                    <a:pt x="34" y="62"/>
                    <a:pt x="34" y="62"/>
                    <a:pt x="35" y="61"/>
                  </a:cubicBezTo>
                  <a:cubicBezTo>
                    <a:pt x="36" y="61"/>
                    <a:pt x="36" y="61"/>
                    <a:pt x="36" y="61"/>
                  </a:cubicBezTo>
                  <a:cubicBezTo>
                    <a:pt x="36" y="61"/>
                    <a:pt x="37" y="61"/>
                    <a:pt x="37" y="62"/>
                  </a:cubicBezTo>
                  <a:cubicBezTo>
                    <a:pt x="38" y="62"/>
                    <a:pt x="38" y="62"/>
                    <a:pt x="38" y="62"/>
                  </a:cubicBezTo>
                  <a:cubicBezTo>
                    <a:pt x="38" y="62"/>
                    <a:pt x="38" y="62"/>
                    <a:pt x="39" y="62"/>
                  </a:cubicBezTo>
                  <a:cubicBezTo>
                    <a:pt x="40" y="62"/>
                    <a:pt x="40" y="62"/>
                    <a:pt x="40" y="62"/>
                  </a:cubicBezTo>
                  <a:cubicBezTo>
                    <a:pt x="40" y="62"/>
                    <a:pt x="41" y="62"/>
                    <a:pt x="42" y="62"/>
                  </a:cubicBezTo>
                  <a:cubicBezTo>
                    <a:pt x="42" y="62"/>
                    <a:pt x="43" y="62"/>
                    <a:pt x="43" y="62"/>
                  </a:cubicBezTo>
                  <a:cubicBezTo>
                    <a:pt x="43" y="62"/>
                    <a:pt x="44" y="62"/>
                    <a:pt x="45" y="62"/>
                  </a:cubicBezTo>
                  <a:cubicBezTo>
                    <a:pt x="46" y="62"/>
                    <a:pt x="47" y="61"/>
                    <a:pt x="49" y="61"/>
                  </a:cubicBezTo>
                  <a:cubicBezTo>
                    <a:pt x="50" y="61"/>
                    <a:pt x="51" y="61"/>
                    <a:pt x="52" y="61"/>
                  </a:cubicBezTo>
                  <a:cubicBezTo>
                    <a:pt x="53" y="61"/>
                    <a:pt x="54" y="61"/>
                    <a:pt x="54" y="61"/>
                  </a:cubicBezTo>
                  <a:cubicBezTo>
                    <a:pt x="54" y="63"/>
                    <a:pt x="54" y="63"/>
                    <a:pt x="54" y="63"/>
                  </a:cubicBezTo>
                  <a:cubicBezTo>
                    <a:pt x="55" y="62"/>
                    <a:pt x="55" y="62"/>
                    <a:pt x="55" y="61"/>
                  </a:cubicBezTo>
                  <a:cubicBezTo>
                    <a:pt x="55" y="60"/>
                    <a:pt x="56" y="59"/>
                    <a:pt x="56" y="59"/>
                  </a:cubicBezTo>
                  <a:cubicBezTo>
                    <a:pt x="58" y="58"/>
                    <a:pt x="59" y="57"/>
                    <a:pt x="61" y="57"/>
                  </a:cubicBezTo>
                  <a:cubicBezTo>
                    <a:pt x="62" y="56"/>
                    <a:pt x="64" y="56"/>
                    <a:pt x="66" y="55"/>
                  </a:cubicBezTo>
                  <a:cubicBezTo>
                    <a:pt x="66" y="55"/>
                    <a:pt x="66" y="55"/>
                    <a:pt x="67" y="54"/>
                  </a:cubicBezTo>
                  <a:cubicBezTo>
                    <a:pt x="67" y="54"/>
                    <a:pt x="68" y="54"/>
                    <a:pt x="68" y="54"/>
                  </a:cubicBezTo>
                  <a:cubicBezTo>
                    <a:pt x="68" y="54"/>
                    <a:pt x="68" y="54"/>
                    <a:pt x="68" y="54"/>
                  </a:cubicBezTo>
                  <a:cubicBezTo>
                    <a:pt x="68" y="54"/>
                    <a:pt x="68" y="54"/>
                    <a:pt x="68" y="54"/>
                  </a:cubicBezTo>
                  <a:cubicBezTo>
                    <a:pt x="69" y="53"/>
                    <a:pt x="69" y="53"/>
                    <a:pt x="69" y="53"/>
                  </a:cubicBezTo>
                  <a:cubicBezTo>
                    <a:pt x="69" y="54"/>
                    <a:pt x="69" y="54"/>
                    <a:pt x="69" y="54"/>
                  </a:cubicBezTo>
                  <a:cubicBezTo>
                    <a:pt x="69" y="54"/>
                    <a:pt x="69" y="54"/>
                    <a:pt x="69" y="54"/>
                  </a:cubicBezTo>
                  <a:cubicBezTo>
                    <a:pt x="69" y="53"/>
                    <a:pt x="69" y="53"/>
                    <a:pt x="69" y="53"/>
                  </a:cubicBezTo>
                  <a:cubicBezTo>
                    <a:pt x="70" y="54"/>
                    <a:pt x="70" y="54"/>
                    <a:pt x="70" y="54"/>
                  </a:cubicBezTo>
                  <a:cubicBezTo>
                    <a:pt x="71" y="54"/>
                    <a:pt x="71" y="54"/>
                    <a:pt x="71" y="54"/>
                  </a:cubicBezTo>
                  <a:cubicBezTo>
                    <a:pt x="73" y="53"/>
                    <a:pt x="73" y="53"/>
                    <a:pt x="73" y="53"/>
                  </a:cubicBezTo>
                  <a:cubicBezTo>
                    <a:pt x="73" y="54"/>
                    <a:pt x="74" y="54"/>
                    <a:pt x="75" y="54"/>
                  </a:cubicBezTo>
                  <a:cubicBezTo>
                    <a:pt x="76" y="54"/>
                    <a:pt x="76" y="54"/>
                    <a:pt x="76" y="54"/>
                  </a:cubicBezTo>
                  <a:cubicBezTo>
                    <a:pt x="76" y="55"/>
                    <a:pt x="77" y="55"/>
                    <a:pt x="77" y="56"/>
                  </a:cubicBezTo>
                  <a:cubicBezTo>
                    <a:pt x="77" y="57"/>
                    <a:pt x="78" y="57"/>
                    <a:pt x="78" y="57"/>
                  </a:cubicBezTo>
                  <a:cubicBezTo>
                    <a:pt x="78" y="57"/>
                    <a:pt x="78" y="57"/>
                    <a:pt x="78" y="57"/>
                  </a:cubicBezTo>
                  <a:cubicBezTo>
                    <a:pt x="78" y="57"/>
                    <a:pt x="78" y="57"/>
                    <a:pt x="78" y="57"/>
                  </a:cubicBezTo>
                  <a:cubicBezTo>
                    <a:pt x="78" y="58"/>
                    <a:pt x="78" y="58"/>
                    <a:pt x="78" y="58"/>
                  </a:cubicBezTo>
                  <a:cubicBezTo>
                    <a:pt x="78" y="58"/>
                    <a:pt x="78" y="58"/>
                    <a:pt x="78" y="58"/>
                  </a:cubicBezTo>
                  <a:cubicBezTo>
                    <a:pt x="77" y="59"/>
                    <a:pt x="77" y="59"/>
                    <a:pt x="77" y="59"/>
                  </a:cubicBezTo>
                  <a:cubicBezTo>
                    <a:pt x="77" y="59"/>
                    <a:pt x="77" y="59"/>
                    <a:pt x="77" y="59"/>
                  </a:cubicBezTo>
                  <a:cubicBezTo>
                    <a:pt x="77" y="60"/>
                    <a:pt x="77" y="60"/>
                    <a:pt x="77" y="60"/>
                  </a:cubicBezTo>
                  <a:cubicBezTo>
                    <a:pt x="77" y="60"/>
                    <a:pt x="77" y="61"/>
                    <a:pt x="77" y="61"/>
                  </a:cubicBezTo>
                  <a:cubicBezTo>
                    <a:pt x="76" y="62"/>
                    <a:pt x="76" y="62"/>
                    <a:pt x="75" y="62"/>
                  </a:cubicBezTo>
                  <a:cubicBezTo>
                    <a:pt x="75" y="62"/>
                    <a:pt x="75" y="62"/>
                    <a:pt x="75" y="62"/>
                  </a:cubicBezTo>
                  <a:cubicBezTo>
                    <a:pt x="75" y="61"/>
                    <a:pt x="75" y="61"/>
                    <a:pt x="75" y="61"/>
                  </a:cubicBezTo>
                  <a:cubicBezTo>
                    <a:pt x="75" y="61"/>
                    <a:pt x="75" y="61"/>
                    <a:pt x="76" y="61"/>
                  </a:cubicBezTo>
                  <a:cubicBezTo>
                    <a:pt x="76" y="60"/>
                    <a:pt x="76" y="60"/>
                    <a:pt x="76" y="60"/>
                  </a:cubicBezTo>
                  <a:cubicBezTo>
                    <a:pt x="76" y="59"/>
                    <a:pt x="76" y="59"/>
                    <a:pt x="76" y="59"/>
                  </a:cubicBezTo>
                  <a:cubicBezTo>
                    <a:pt x="76" y="58"/>
                    <a:pt x="76" y="58"/>
                    <a:pt x="75" y="58"/>
                  </a:cubicBezTo>
                  <a:cubicBezTo>
                    <a:pt x="75" y="58"/>
                    <a:pt x="74" y="58"/>
                    <a:pt x="74" y="59"/>
                  </a:cubicBezTo>
                  <a:cubicBezTo>
                    <a:pt x="74" y="59"/>
                    <a:pt x="74" y="60"/>
                    <a:pt x="74" y="60"/>
                  </a:cubicBezTo>
                  <a:cubicBezTo>
                    <a:pt x="74" y="60"/>
                    <a:pt x="73" y="60"/>
                    <a:pt x="72" y="60"/>
                  </a:cubicBezTo>
                  <a:cubicBezTo>
                    <a:pt x="71" y="61"/>
                    <a:pt x="70" y="61"/>
                    <a:pt x="70" y="61"/>
                  </a:cubicBezTo>
                  <a:cubicBezTo>
                    <a:pt x="70" y="61"/>
                    <a:pt x="69" y="61"/>
                    <a:pt x="69" y="61"/>
                  </a:cubicBezTo>
                  <a:cubicBezTo>
                    <a:pt x="69" y="62"/>
                    <a:pt x="68" y="62"/>
                    <a:pt x="68" y="62"/>
                  </a:cubicBezTo>
                  <a:cubicBezTo>
                    <a:pt x="68" y="63"/>
                    <a:pt x="68" y="63"/>
                    <a:pt x="68" y="63"/>
                  </a:cubicBezTo>
                  <a:cubicBezTo>
                    <a:pt x="69" y="63"/>
                    <a:pt x="69" y="64"/>
                    <a:pt x="69" y="64"/>
                  </a:cubicBezTo>
                  <a:cubicBezTo>
                    <a:pt x="69" y="64"/>
                    <a:pt x="69" y="65"/>
                    <a:pt x="70" y="65"/>
                  </a:cubicBezTo>
                  <a:cubicBezTo>
                    <a:pt x="70" y="65"/>
                    <a:pt x="69" y="65"/>
                    <a:pt x="69" y="65"/>
                  </a:cubicBezTo>
                  <a:cubicBezTo>
                    <a:pt x="68" y="65"/>
                    <a:pt x="68" y="66"/>
                    <a:pt x="68" y="66"/>
                  </a:cubicBezTo>
                  <a:cubicBezTo>
                    <a:pt x="68" y="66"/>
                    <a:pt x="68" y="66"/>
                    <a:pt x="68" y="67"/>
                  </a:cubicBezTo>
                  <a:cubicBezTo>
                    <a:pt x="68" y="67"/>
                    <a:pt x="68" y="68"/>
                    <a:pt x="68" y="68"/>
                  </a:cubicBezTo>
                  <a:cubicBezTo>
                    <a:pt x="68" y="68"/>
                    <a:pt x="67" y="69"/>
                    <a:pt x="67" y="69"/>
                  </a:cubicBezTo>
                  <a:cubicBezTo>
                    <a:pt x="66" y="69"/>
                    <a:pt x="66" y="70"/>
                    <a:pt x="66" y="71"/>
                  </a:cubicBezTo>
                  <a:cubicBezTo>
                    <a:pt x="66" y="71"/>
                    <a:pt x="66" y="71"/>
                    <a:pt x="66" y="71"/>
                  </a:cubicBezTo>
                  <a:cubicBezTo>
                    <a:pt x="66" y="71"/>
                    <a:pt x="66" y="70"/>
                    <a:pt x="65" y="70"/>
                  </a:cubicBezTo>
                  <a:cubicBezTo>
                    <a:pt x="65" y="69"/>
                    <a:pt x="65" y="68"/>
                    <a:pt x="65" y="68"/>
                  </a:cubicBezTo>
                  <a:cubicBezTo>
                    <a:pt x="64" y="68"/>
                    <a:pt x="64" y="68"/>
                    <a:pt x="64" y="68"/>
                  </a:cubicBezTo>
                  <a:cubicBezTo>
                    <a:pt x="63" y="68"/>
                    <a:pt x="63" y="68"/>
                    <a:pt x="63" y="68"/>
                  </a:cubicBezTo>
                  <a:cubicBezTo>
                    <a:pt x="63" y="68"/>
                    <a:pt x="63" y="68"/>
                    <a:pt x="63" y="68"/>
                  </a:cubicBezTo>
                  <a:cubicBezTo>
                    <a:pt x="63" y="68"/>
                    <a:pt x="63" y="68"/>
                    <a:pt x="63" y="68"/>
                  </a:cubicBezTo>
                  <a:cubicBezTo>
                    <a:pt x="63" y="69"/>
                    <a:pt x="63" y="69"/>
                    <a:pt x="63" y="70"/>
                  </a:cubicBezTo>
                  <a:cubicBezTo>
                    <a:pt x="63" y="70"/>
                    <a:pt x="63" y="71"/>
                    <a:pt x="63" y="71"/>
                  </a:cubicBezTo>
                  <a:cubicBezTo>
                    <a:pt x="62" y="71"/>
                    <a:pt x="62" y="71"/>
                    <a:pt x="62" y="71"/>
                  </a:cubicBezTo>
                  <a:cubicBezTo>
                    <a:pt x="62" y="71"/>
                    <a:pt x="62" y="71"/>
                    <a:pt x="61" y="72"/>
                  </a:cubicBezTo>
                  <a:cubicBezTo>
                    <a:pt x="61" y="72"/>
                    <a:pt x="60" y="72"/>
                    <a:pt x="60" y="72"/>
                  </a:cubicBezTo>
                  <a:cubicBezTo>
                    <a:pt x="60" y="72"/>
                    <a:pt x="60" y="72"/>
                    <a:pt x="60" y="72"/>
                  </a:cubicBezTo>
                  <a:cubicBezTo>
                    <a:pt x="59" y="72"/>
                    <a:pt x="59" y="72"/>
                    <a:pt x="59" y="72"/>
                  </a:cubicBezTo>
                  <a:cubicBezTo>
                    <a:pt x="59" y="73"/>
                    <a:pt x="58" y="73"/>
                    <a:pt x="57" y="73"/>
                  </a:cubicBezTo>
                  <a:cubicBezTo>
                    <a:pt x="57" y="74"/>
                    <a:pt x="56" y="74"/>
                    <a:pt x="56" y="74"/>
                  </a:cubicBezTo>
                  <a:cubicBezTo>
                    <a:pt x="56" y="74"/>
                    <a:pt x="56" y="74"/>
                    <a:pt x="56" y="74"/>
                  </a:cubicBezTo>
                  <a:cubicBezTo>
                    <a:pt x="55" y="74"/>
                    <a:pt x="55" y="74"/>
                    <a:pt x="55" y="74"/>
                  </a:cubicBezTo>
                  <a:cubicBezTo>
                    <a:pt x="55" y="74"/>
                    <a:pt x="54" y="74"/>
                    <a:pt x="54" y="74"/>
                  </a:cubicBezTo>
                  <a:cubicBezTo>
                    <a:pt x="53" y="74"/>
                    <a:pt x="52" y="74"/>
                    <a:pt x="52" y="74"/>
                  </a:cubicBezTo>
                  <a:close/>
                  <a:moveTo>
                    <a:pt x="2" y="46"/>
                  </a:moveTo>
                  <a:cubicBezTo>
                    <a:pt x="2" y="46"/>
                    <a:pt x="2" y="46"/>
                    <a:pt x="2" y="46"/>
                  </a:cubicBezTo>
                  <a:cubicBezTo>
                    <a:pt x="2" y="46"/>
                    <a:pt x="2" y="46"/>
                    <a:pt x="2" y="46"/>
                  </a:cubicBezTo>
                  <a:cubicBezTo>
                    <a:pt x="2" y="46"/>
                    <a:pt x="2" y="46"/>
                    <a:pt x="2" y="46"/>
                  </a:cubicBezTo>
                  <a:close/>
                  <a:moveTo>
                    <a:pt x="3" y="51"/>
                  </a:moveTo>
                  <a:cubicBezTo>
                    <a:pt x="2" y="51"/>
                    <a:pt x="2" y="51"/>
                    <a:pt x="2" y="51"/>
                  </a:cubicBezTo>
                  <a:cubicBezTo>
                    <a:pt x="2" y="52"/>
                    <a:pt x="3" y="52"/>
                    <a:pt x="3" y="52"/>
                  </a:cubicBezTo>
                  <a:cubicBezTo>
                    <a:pt x="3" y="51"/>
                    <a:pt x="3" y="51"/>
                    <a:pt x="3" y="51"/>
                  </a:cubicBezTo>
                  <a:close/>
                  <a:moveTo>
                    <a:pt x="6" y="51"/>
                  </a:moveTo>
                  <a:cubicBezTo>
                    <a:pt x="7" y="50"/>
                    <a:pt x="7" y="50"/>
                    <a:pt x="7" y="50"/>
                  </a:cubicBezTo>
                  <a:cubicBezTo>
                    <a:pt x="6" y="50"/>
                    <a:pt x="6" y="50"/>
                    <a:pt x="6" y="50"/>
                  </a:cubicBezTo>
                  <a:lnTo>
                    <a:pt x="6" y="51"/>
                  </a:lnTo>
                  <a:close/>
                  <a:moveTo>
                    <a:pt x="7" y="30"/>
                  </a:moveTo>
                  <a:cubicBezTo>
                    <a:pt x="7" y="30"/>
                    <a:pt x="7" y="31"/>
                    <a:pt x="7" y="31"/>
                  </a:cubicBezTo>
                  <a:cubicBezTo>
                    <a:pt x="7" y="32"/>
                    <a:pt x="8" y="32"/>
                    <a:pt x="8" y="32"/>
                  </a:cubicBezTo>
                  <a:cubicBezTo>
                    <a:pt x="9" y="32"/>
                    <a:pt x="9" y="32"/>
                    <a:pt x="9" y="32"/>
                  </a:cubicBezTo>
                  <a:cubicBezTo>
                    <a:pt x="9" y="32"/>
                    <a:pt x="10" y="31"/>
                    <a:pt x="9" y="31"/>
                  </a:cubicBezTo>
                  <a:cubicBezTo>
                    <a:pt x="9" y="30"/>
                    <a:pt x="9" y="30"/>
                    <a:pt x="8" y="30"/>
                  </a:cubicBezTo>
                  <a:cubicBezTo>
                    <a:pt x="8" y="30"/>
                    <a:pt x="7" y="30"/>
                    <a:pt x="7" y="30"/>
                  </a:cubicBezTo>
                  <a:close/>
                  <a:moveTo>
                    <a:pt x="8" y="35"/>
                  </a:moveTo>
                  <a:cubicBezTo>
                    <a:pt x="8" y="35"/>
                    <a:pt x="8" y="35"/>
                    <a:pt x="8" y="35"/>
                  </a:cubicBezTo>
                  <a:cubicBezTo>
                    <a:pt x="8" y="34"/>
                    <a:pt x="8" y="34"/>
                    <a:pt x="8" y="34"/>
                  </a:cubicBezTo>
                  <a:cubicBezTo>
                    <a:pt x="8" y="34"/>
                    <a:pt x="8" y="34"/>
                    <a:pt x="8" y="34"/>
                  </a:cubicBezTo>
                  <a:lnTo>
                    <a:pt x="8" y="35"/>
                  </a:lnTo>
                  <a:close/>
                  <a:moveTo>
                    <a:pt x="9" y="51"/>
                  </a:moveTo>
                  <a:cubicBezTo>
                    <a:pt x="9" y="51"/>
                    <a:pt x="9" y="52"/>
                    <a:pt x="8" y="52"/>
                  </a:cubicBezTo>
                  <a:cubicBezTo>
                    <a:pt x="9" y="52"/>
                    <a:pt x="9" y="52"/>
                    <a:pt x="9" y="52"/>
                  </a:cubicBezTo>
                  <a:cubicBezTo>
                    <a:pt x="9" y="52"/>
                    <a:pt x="9" y="52"/>
                    <a:pt x="9" y="52"/>
                  </a:cubicBezTo>
                  <a:cubicBezTo>
                    <a:pt x="9" y="52"/>
                    <a:pt x="10" y="52"/>
                    <a:pt x="10" y="51"/>
                  </a:cubicBezTo>
                  <a:lnTo>
                    <a:pt x="9" y="51"/>
                  </a:lnTo>
                  <a:close/>
                  <a:moveTo>
                    <a:pt x="11" y="41"/>
                  </a:moveTo>
                  <a:cubicBezTo>
                    <a:pt x="11" y="40"/>
                    <a:pt x="11" y="40"/>
                    <a:pt x="11" y="40"/>
                  </a:cubicBezTo>
                  <a:cubicBezTo>
                    <a:pt x="11" y="40"/>
                    <a:pt x="11" y="40"/>
                    <a:pt x="11" y="40"/>
                  </a:cubicBezTo>
                  <a:cubicBezTo>
                    <a:pt x="11" y="39"/>
                    <a:pt x="11" y="39"/>
                    <a:pt x="11" y="39"/>
                  </a:cubicBezTo>
                  <a:lnTo>
                    <a:pt x="11" y="41"/>
                  </a:lnTo>
                  <a:close/>
                  <a:moveTo>
                    <a:pt x="13" y="46"/>
                  </a:moveTo>
                  <a:cubicBezTo>
                    <a:pt x="13" y="46"/>
                    <a:pt x="12" y="46"/>
                    <a:pt x="12" y="47"/>
                  </a:cubicBezTo>
                  <a:cubicBezTo>
                    <a:pt x="11" y="47"/>
                    <a:pt x="11" y="48"/>
                    <a:pt x="11" y="48"/>
                  </a:cubicBezTo>
                  <a:cubicBezTo>
                    <a:pt x="12" y="48"/>
                    <a:pt x="12" y="48"/>
                    <a:pt x="13" y="48"/>
                  </a:cubicBezTo>
                  <a:cubicBezTo>
                    <a:pt x="14" y="47"/>
                    <a:pt x="14" y="47"/>
                    <a:pt x="14" y="46"/>
                  </a:cubicBezTo>
                  <a:cubicBezTo>
                    <a:pt x="14" y="46"/>
                    <a:pt x="14" y="46"/>
                    <a:pt x="14" y="46"/>
                  </a:cubicBezTo>
                  <a:cubicBezTo>
                    <a:pt x="14" y="46"/>
                    <a:pt x="13" y="45"/>
                    <a:pt x="13" y="46"/>
                  </a:cubicBezTo>
                  <a:close/>
                  <a:moveTo>
                    <a:pt x="12" y="55"/>
                  </a:moveTo>
                  <a:cubicBezTo>
                    <a:pt x="12" y="55"/>
                    <a:pt x="12" y="55"/>
                    <a:pt x="12" y="55"/>
                  </a:cubicBezTo>
                  <a:cubicBezTo>
                    <a:pt x="12" y="56"/>
                    <a:pt x="12" y="56"/>
                    <a:pt x="12" y="56"/>
                  </a:cubicBezTo>
                  <a:cubicBezTo>
                    <a:pt x="12" y="56"/>
                    <a:pt x="12" y="56"/>
                    <a:pt x="12" y="56"/>
                  </a:cubicBezTo>
                  <a:lnTo>
                    <a:pt x="12" y="55"/>
                  </a:lnTo>
                  <a:close/>
                  <a:moveTo>
                    <a:pt x="12" y="19"/>
                  </a:moveTo>
                  <a:cubicBezTo>
                    <a:pt x="12" y="19"/>
                    <a:pt x="12" y="19"/>
                    <a:pt x="12" y="19"/>
                  </a:cubicBezTo>
                  <a:cubicBezTo>
                    <a:pt x="12" y="18"/>
                    <a:pt x="12" y="18"/>
                    <a:pt x="12" y="18"/>
                  </a:cubicBezTo>
                  <a:lnTo>
                    <a:pt x="12" y="19"/>
                  </a:lnTo>
                  <a:close/>
                  <a:moveTo>
                    <a:pt x="13" y="39"/>
                  </a:moveTo>
                  <a:cubicBezTo>
                    <a:pt x="13" y="39"/>
                    <a:pt x="13" y="39"/>
                    <a:pt x="13" y="39"/>
                  </a:cubicBezTo>
                  <a:cubicBezTo>
                    <a:pt x="13" y="40"/>
                    <a:pt x="13" y="40"/>
                    <a:pt x="13" y="40"/>
                  </a:cubicBezTo>
                  <a:cubicBezTo>
                    <a:pt x="14" y="40"/>
                    <a:pt x="14" y="40"/>
                    <a:pt x="14" y="39"/>
                  </a:cubicBezTo>
                  <a:cubicBezTo>
                    <a:pt x="14" y="39"/>
                    <a:pt x="14" y="39"/>
                    <a:pt x="13" y="39"/>
                  </a:cubicBezTo>
                  <a:close/>
                  <a:moveTo>
                    <a:pt x="14" y="42"/>
                  </a:moveTo>
                  <a:cubicBezTo>
                    <a:pt x="14" y="42"/>
                    <a:pt x="14" y="42"/>
                    <a:pt x="14" y="42"/>
                  </a:cubicBezTo>
                  <a:cubicBezTo>
                    <a:pt x="14" y="41"/>
                    <a:pt x="14" y="41"/>
                    <a:pt x="14" y="41"/>
                  </a:cubicBezTo>
                  <a:cubicBezTo>
                    <a:pt x="14" y="41"/>
                    <a:pt x="14" y="41"/>
                    <a:pt x="14" y="41"/>
                  </a:cubicBezTo>
                  <a:lnTo>
                    <a:pt x="14" y="42"/>
                  </a:lnTo>
                  <a:close/>
                  <a:moveTo>
                    <a:pt x="15" y="33"/>
                  </a:moveTo>
                  <a:cubicBezTo>
                    <a:pt x="15" y="33"/>
                    <a:pt x="15" y="33"/>
                    <a:pt x="15" y="33"/>
                  </a:cubicBezTo>
                  <a:cubicBezTo>
                    <a:pt x="15" y="34"/>
                    <a:pt x="14" y="34"/>
                    <a:pt x="14" y="34"/>
                  </a:cubicBezTo>
                  <a:cubicBezTo>
                    <a:pt x="15" y="34"/>
                    <a:pt x="15" y="34"/>
                    <a:pt x="15" y="34"/>
                  </a:cubicBezTo>
                  <a:cubicBezTo>
                    <a:pt x="15" y="34"/>
                    <a:pt x="15" y="34"/>
                    <a:pt x="15" y="34"/>
                  </a:cubicBezTo>
                  <a:cubicBezTo>
                    <a:pt x="15" y="34"/>
                    <a:pt x="15" y="34"/>
                    <a:pt x="15" y="34"/>
                  </a:cubicBezTo>
                  <a:cubicBezTo>
                    <a:pt x="15" y="33"/>
                    <a:pt x="15" y="33"/>
                    <a:pt x="15" y="33"/>
                  </a:cubicBezTo>
                  <a:cubicBezTo>
                    <a:pt x="15" y="33"/>
                    <a:pt x="15" y="33"/>
                    <a:pt x="15" y="32"/>
                  </a:cubicBezTo>
                  <a:cubicBezTo>
                    <a:pt x="15" y="31"/>
                    <a:pt x="15" y="31"/>
                    <a:pt x="15" y="31"/>
                  </a:cubicBezTo>
                  <a:cubicBezTo>
                    <a:pt x="14" y="31"/>
                    <a:pt x="14" y="31"/>
                    <a:pt x="14" y="31"/>
                  </a:cubicBezTo>
                  <a:cubicBezTo>
                    <a:pt x="14" y="31"/>
                    <a:pt x="14" y="32"/>
                    <a:pt x="14" y="32"/>
                  </a:cubicBezTo>
                  <a:cubicBezTo>
                    <a:pt x="14" y="32"/>
                    <a:pt x="14" y="32"/>
                    <a:pt x="14" y="32"/>
                  </a:cubicBezTo>
                  <a:lnTo>
                    <a:pt x="15" y="33"/>
                  </a:lnTo>
                  <a:close/>
                  <a:moveTo>
                    <a:pt x="15" y="29"/>
                  </a:moveTo>
                  <a:cubicBezTo>
                    <a:pt x="14" y="29"/>
                    <a:pt x="14" y="29"/>
                    <a:pt x="14" y="29"/>
                  </a:cubicBezTo>
                  <a:cubicBezTo>
                    <a:pt x="14" y="29"/>
                    <a:pt x="14" y="29"/>
                    <a:pt x="14" y="29"/>
                  </a:cubicBezTo>
                  <a:cubicBezTo>
                    <a:pt x="15" y="29"/>
                    <a:pt x="15" y="29"/>
                    <a:pt x="15" y="29"/>
                  </a:cubicBezTo>
                  <a:close/>
                  <a:moveTo>
                    <a:pt x="15" y="62"/>
                  </a:moveTo>
                  <a:cubicBezTo>
                    <a:pt x="15" y="62"/>
                    <a:pt x="15" y="62"/>
                    <a:pt x="15" y="62"/>
                  </a:cubicBezTo>
                  <a:cubicBezTo>
                    <a:pt x="15" y="63"/>
                    <a:pt x="15" y="63"/>
                    <a:pt x="15" y="63"/>
                  </a:cubicBezTo>
                  <a:cubicBezTo>
                    <a:pt x="16" y="62"/>
                    <a:pt x="16" y="62"/>
                    <a:pt x="16" y="62"/>
                  </a:cubicBezTo>
                  <a:lnTo>
                    <a:pt x="15" y="62"/>
                  </a:lnTo>
                  <a:close/>
                  <a:moveTo>
                    <a:pt x="16" y="38"/>
                  </a:moveTo>
                  <a:cubicBezTo>
                    <a:pt x="16" y="38"/>
                    <a:pt x="16" y="38"/>
                    <a:pt x="16" y="38"/>
                  </a:cubicBezTo>
                  <a:cubicBezTo>
                    <a:pt x="16" y="38"/>
                    <a:pt x="16" y="38"/>
                    <a:pt x="16" y="38"/>
                  </a:cubicBezTo>
                  <a:cubicBezTo>
                    <a:pt x="17" y="39"/>
                    <a:pt x="17" y="39"/>
                    <a:pt x="17" y="39"/>
                  </a:cubicBezTo>
                  <a:cubicBezTo>
                    <a:pt x="17" y="39"/>
                    <a:pt x="17" y="39"/>
                    <a:pt x="17" y="39"/>
                  </a:cubicBezTo>
                  <a:cubicBezTo>
                    <a:pt x="17" y="40"/>
                    <a:pt x="17" y="40"/>
                    <a:pt x="18" y="40"/>
                  </a:cubicBezTo>
                  <a:cubicBezTo>
                    <a:pt x="18" y="41"/>
                    <a:pt x="18" y="41"/>
                    <a:pt x="19" y="41"/>
                  </a:cubicBezTo>
                  <a:cubicBezTo>
                    <a:pt x="19" y="42"/>
                    <a:pt x="19" y="42"/>
                    <a:pt x="19" y="42"/>
                  </a:cubicBezTo>
                  <a:cubicBezTo>
                    <a:pt x="20" y="42"/>
                    <a:pt x="20" y="42"/>
                    <a:pt x="20" y="42"/>
                  </a:cubicBezTo>
                  <a:cubicBezTo>
                    <a:pt x="20" y="42"/>
                    <a:pt x="20" y="42"/>
                    <a:pt x="20" y="42"/>
                  </a:cubicBezTo>
                  <a:cubicBezTo>
                    <a:pt x="20" y="43"/>
                    <a:pt x="20" y="43"/>
                    <a:pt x="20" y="43"/>
                  </a:cubicBezTo>
                  <a:cubicBezTo>
                    <a:pt x="21" y="43"/>
                    <a:pt x="21" y="42"/>
                    <a:pt x="22" y="42"/>
                  </a:cubicBezTo>
                  <a:cubicBezTo>
                    <a:pt x="22" y="41"/>
                    <a:pt x="22" y="41"/>
                    <a:pt x="22" y="40"/>
                  </a:cubicBezTo>
                  <a:cubicBezTo>
                    <a:pt x="22" y="40"/>
                    <a:pt x="21" y="39"/>
                    <a:pt x="21" y="37"/>
                  </a:cubicBezTo>
                  <a:cubicBezTo>
                    <a:pt x="20" y="36"/>
                    <a:pt x="19" y="36"/>
                    <a:pt x="18" y="36"/>
                  </a:cubicBezTo>
                  <a:cubicBezTo>
                    <a:pt x="18" y="36"/>
                    <a:pt x="17" y="36"/>
                    <a:pt x="16" y="36"/>
                  </a:cubicBezTo>
                  <a:cubicBezTo>
                    <a:pt x="16" y="36"/>
                    <a:pt x="16" y="37"/>
                    <a:pt x="16" y="38"/>
                  </a:cubicBezTo>
                  <a:close/>
                  <a:moveTo>
                    <a:pt x="17" y="24"/>
                  </a:moveTo>
                  <a:cubicBezTo>
                    <a:pt x="17" y="25"/>
                    <a:pt x="17" y="25"/>
                    <a:pt x="17" y="25"/>
                  </a:cubicBezTo>
                  <a:cubicBezTo>
                    <a:pt x="19" y="24"/>
                    <a:pt x="19" y="24"/>
                    <a:pt x="19" y="24"/>
                  </a:cubicBezTo>
                  <a:cubicBezTo>
                    <a:pt x="18" y="24"/>
                    <a:pt x="18" y="24"/>
                    <a:pt x="18" y="24"/>
                  </a:cubicBezTo>
                  <a:cubicBezTo>
                    <a:pt x="18" y="24"/>
                    <a:pt x="18" y="24"/>
                    <a:pt x="18" y="24"/>
                  </a:cubicBezTo>
                  <a:cubicBezTo>
                    <a:pt x="18" y="24"/>
                    <a:pt x="18" y="24"/>
                    <a:pt x="18" y="24"/>
                  </a:cubicBezTo>
                  <a:lnTo>
                    <a:pt x="17" y="24"/>
                  </a:lnTo>
                  <a:close/>
                  <a:moveTo>
                    <a:pt x="20" y="33"/>
                  </a:moveTo>
                  <a:cubicBezTo>
                    <a:pt x="20" y="33"/>
                    <a:pt x="20" y="33"/>
                    <a:pt x="20" y="34"/>
                  </a:cubicBezTo>
                  <a:cubicBezTo>
                    <a:pt x="20" y="34"/>
                    <a:pt x="21" y="34"/>
                    <a:pt x="21" y="35"/>
                  </a:cubicBezTo>
                  <a:cubicBezTo>
                    <a:pt x="21" y="34"/>
                    <a:pt x="21" y="34"/>
                    <a:pt x="21" y="34"/>
                  </a:cubicBezTo>
                  <a:cubicBezTo>
                    <a:pt x="22" y="33"/>
                    <a:pt x="22" y="33"/>
                    <a:pt x="22" y="33"/>
                  </a:cubicBezTo>
                  <a:lnTo>
                    <a:pt x="20" y="33"/>
                  </a:lnTo>
                  <a:close/>
                  <a:moveTo>
                    <a:pt x="21" y="66"/>
                  </a:moveTo>
                  <a:cubicBezTo>
                    <a:pt x="21" y="66"/>
                    <a:pt x="21" y="66"/>
                    <a:pt x="21" y="66"/>
                  </a:cubicBezTo>
                  <a:cubicBezTo>
                    <a:pt x="20" y="67"/>
                    <a:pt x="20" y="67"/>
                    <a:pt x="20" y="67"/>
                  </a:cubicBezTo>
                  <a:cubicBezTo>
                    <a:pt x="20" y="67"/>
                    <a:pt x="20" y="67"/>
                    <a:pt x="20" y="67"/>
                  </a:cubicBezTo>
                  <a:cubicBezTo>
                    <a:pt x="20" y="67"/>
                    <a:pt x="20" y="67"/>
                    <a:pt x="20" y="67"/>
                  </a:cubicBezTo>
                  <a:cubicBezTo>
                    <a:pt x="21" y="67"/>
                    <a:pt x="21" y="67"/>
                    <a:pt x="21" y="67"/>
                  </a:cubicBezTo>
                  <a:cubicBezTo>
                    <a:pt x="21" y="66"/>
                    <a:pt x="21" y="66"/>
                    <a:pt x="21" y="66"/>
                  </a:cubicBezTo>
                  <a:cubicBezTo>
                    <a:pt x="21" y="66"/>
                    <a:pt x="21" y="66"/>
                    <a:pt x="21" y="66"/>
                  </a:cubicBezTo>
                  <a:close/>
                  <a:moveTo>
                    <a:pt x="28" y="16"/>
                  </a:moveTo>
                  <a:cubicBezTo>
                    <a:pt x="29" y="16"/>
                    <a:pt x="29" y="15"/>
                    <a:pt x="29" y="15"/>
                  </a:cubicBezTo>
                  <a:cubicBezTo>
                    <a:pt x="28" y="15"/>
                    <a:pt x="28" y="15"/>
                    <a:pt x="28" y="15"/>
                  </a:cubicBezTo>
                  <a:lnTo>
                    <a:pt x="28" y="16"/>
                  </a:lnTo>
                  <a:close/>
                  <a:moveTo>
                    <a:pt x="30" y="11"/>
                  </a:moveTo>
                  <a:cubicBezTo>
                    <a:pt x="30" y="11"/>
                    <a:pt x="30" y="11"/>
                    <a:pt x="30" y="11"/>
                  </a:cubicBezTo>
                  <a:cubicBezTo>
                    <a:pt x="31" y="11"/>
                    <a:pt x="31" y="11"/>
                    <a:pt x="31" y="11"/>
                  </a:cubicBezTo>
                  <a:cubicBezTo>
                    <a:pt x="32" y="10"/>
                    <a:pt x="32" y="10"/>
                    <a:pt x="32" y="10"/>
                  </a:cubicBezTo>
                  <a:lnTo>
                    <a:pt x="30" y="11"/>
                  </a:lnTo>
                  <a:close/>
                  <a:moveTo>
                    <a:pt x="33" y="11"/>
                  </a:moveTo>
                  <a:cubicBezTo>
                    <a:pt x="33" y="12"/>
                    <a:pt x="33" y="12"/>
                    <a:pt x="33" y="12"/>
                  </a:cubicBezTo>
                  <a:cubicBezTo>
                    <a:pt x="33" y="13"/>
                    <a:pt x="33" y="13"/>
                    <a:pt x="33" y="13"/>
                  </a:cubicBezTo>
                  <a:cubicBezTo>
                    <a:pt x="33" y="13"/>
                    <a:pt x="33" y="14"/>
                    <a:pt x="33" y="16"/>
                  </a:cubicBezTo>
                  <a:cubicBezTo>
                    <a:pt x="33" y="17"/>
                    <a:pt x="33" y="18"/>
                    <a:pt x="33" y="19"/>
                  </a:cubicBezTo>
                  <a:cubicBezTo>
                    <a:pt x="34" y="19"/>
                    <a:pt x="34" y="19"/>
                    <a:pt x="34" y="19"/>
                  </a:cubicBezTo>
                  <a:cubicBezTo>
                    <a:pt x="34" y="18"/>
                    <a:pt x="34" y="17"/>
                    <a:pt x="35" y="16"/>
                  </a:cubicBezTo>
                  <a:cubicBezTo>
                    <a:pt x="35" y="15"/>
                    <a:pt x="35" y="14"/>
                    <a:pt x="35" y="13"/>
                  </a:cubicBezTo>
                  <a:cubicBezTo>
                    <a:pt x="35" y="13"/>
                    <a:pt x="35" y="12"/>
                    <a:pt x="34" y="12"/>
                  </a:cubicBezTo>
                  <a:cubicBezTo>
                    <a:pt x="34" y="12"/>
                    <a:pt x="34" y="11"/>
                    <a:pt x="33" y="11"/>
                  </a:cubicBezTo>
                  <a:close/>
                  <a:moveTo>
                    <a:pt x="35" y="10"/>
                  </a:moveTo>
                  <a:cubicBezTo>
                    <a:pt x="35" y="11"/>
                    <a:pt x="35" y="12"/>
                    <a:pt x="36" y="12"/>
                  </a:cubicBezTo>
                  <a:cubicBezTo>
                    <a:pt x="37" y="12"/>
                    <a:pt x="37" y="11"/>
                    <a:pt x="37" y="10"/>
                  </a:cubicBezTo>
                  <a:cubicBezTo>
                    <a:pt x="39" y="11"/>
                    <a:pt x="39" y="11"/>
                    <a:pt x="39" y="11"/>
                  </a:cubicBezTo>
                  <a:cubicBezTo>
                    <a:pt x="40" y="11"/>
                    <a:pt x="40" y="11"/>
                    <a:pt x="40" y="10"/>
                  </a:cubicBezTo>
                  <a:cubicBezTo>
                    <a:pt x="40" y="10"/>
                    <a:pt x="39" y="9"/>
                    <a:pt x="39" y="9"/>
                  </a:cubicBezTo>
                  <a:cubicBezTo>
                    <a:pt x="39" y="8"/>
                    <a:pt x="38" y="8"/>
                    <a:pt x="38" y="8"/>
                  </a:cubicBezTo>
                  <a:cubicBezTo>
                    <a:pt x="37" y="8"/>
                    <a:pt x="36" y="8"/>
                    <a:pt x="36" y="8"/>
                  </a:cubicBezTo>
                  <a:cubicBezTo>
                    <a:pt x="35" y="8"/>
                    <a:pt x="35" y="9"/>
                    <a:pt x="35" y="10"/>
                  </a:cubicBezTo>
                  <a:close/>
                  <a:moveTo>
                    <a:pt x="36" y="16"/>
                  </a:moveTo>
                  <a:cubicBezTo>
                    <a:pt x="36" y="17"/>
                    <a:pt x="36" y="17"/>
                    <a:pt x="36" y="17"/>
                  </a:cubicBezTo>
                  <a:cubicBezTo>
                    <a:pt x="36" y="17"/>
                    <a:pt x="36" y="17"/>
                    <a:pt x="36" y="17"/>
                  </a:cubicBezTo>
                  <a:cubicBezTo>
                    <a:pt x="37" y="17"/>
                    <a:pt x="37" y="17"/>
                    <a:pt x="37" y="17"/>
                  </a:cubicBezTo>
                  <a:cubicBezTo>
                    <a:pt x="37" y="17"/>
                    <a:pt x="37" y="17"/>
                    <a:pt x="37" y="17"/>
                  </a:cubicBezTo>
                  <a:cubicBezTo>
                    <a:pt x="37" y="17"/>
                    <a:pt x="37" y="16"/>
                    <a:pt x="37" y="16"/>
                  </a:cubicBezTo>
                  <a:cubicBezTo>
                    <a:pt x="37" y="15"/>
                    <a:pt x="37" y="15"/>
                    <a:pt x="37" y="15"/>
                  </a:cubicBezTo>
                  <a:cubicBezTo>
                    <a:pt x="37" y="15"/>
                    <a:pt x="38" y="15"/>
                    <a:pt x="38" y="14"/>
                  </a:cubicBezTo>
                  <a:cubicBezTo>
                    <a:pt x="39" y="14"/>
                    <a:pt x="39" y="14"/>
                    <a:pt x="40" y="14"/>
                  </a:cubicBezTo>
                  <a:cubicBezTo>
                    <a:pt x="40" y="13"/>
                    <a:pt x="40" y="13"/>
                    <a:pt x="40" y="13"/>
                  </a:cubicBezTo>
                  <a:cubicBezTo>
                    <a:pt x="40" y="13"/>
                    <a:pt x="40" y="13"/>
                    <a:pt x="40" y="13"/>
                  </a:cubicBezTo>
                  <a:cubicBezTo>
                    <a:pt x="39" y="13"/>
                    <a:pt x="39" y="13"/>
                    <a:pt x="39" y="12"/>
                  </a:cubicBezTo>
                  <a:cubicBezTo>
                    <a:pt x="38" y="12"/>
                    <a:pt x="38" y="12"/>
                    <a:pt x="38" y="12"/>
                  </a:cubicBezTo>
                  <a:cubicBezTo>
                    <a:pt x="38" y="13"/>
                    <a:pt x="37" y="13"/>
                    <a:pt x="36" y="14"/>
                  </a:cubicBezTo>
                  <a:cubicBezTo>
                    <a:pt x="36" y="15"/>
                    <a:pt x="35" y="16"/>
                    <a:pt x="36" y="16"/>
                  </a:cubicBezTo>
                  <a:close/>
                  <a:moveTo>
                    <a:pt x="37" y="19"/>
                  </a:moveTo>
                  <a:cubicBezTo>
                    <a:pt x="38" y="18"/>
                    <a:pt x="38" y="18"/>
                    <a:pt x="38" y="18"/>
                  </a:cubicBezTo>
                  <a:cubicBezTo>
                    <a:pt x="37" y="18"/>
                    <a:pt x="37" y="18"/>
                    <a:pt x="37" y="18"/>
                  </a:cubicBezTo>
                  <a:lnTo>
                    <a:pt x="37" y="19"/>
                  </a:lnTo>
                  <a:close/>
                  <a:moveTo>
                    <a:pt x="38" y="16"/>
                  </a:moveTo>
                  <a:cubicBezTo>
                    <a:pt x="38" y="16"/>
                    <a:pt x="38" y="16"/>
                    <a:pt x="38" y="16"/>
                  </a:cubicBezTo>
                  <a:cubicBezTo>
                    <a:pt x="38" y="17"/>
                    <a:pt x="38" y="17"/>
                    <a:pt x="38" y="17"/>
                  </a:cubicBezTo>
                  <a:cubicBezTo>
                    <a:pt x="39" y="17"/>
                    <a:pt x="39" y="16"/>
                    <a:pt x="39" y="16"/>
                  </a:cubicBezTo>
                  <a:cubicBezTo>
                    <a:pt x="39" y="16"/>
                    <a:pt x="38" y="15"/>
                    <a:pt x="38" y="16"/>
                  </a:cubicBezTo>
                  <a:close/>
                  <a:moveTo>
                    <a:pt x="39" y="21"/>
                  </a:moveTo>
                  <a:cubicBezTo>
                    <a:pt x="39" y="20"/>
                    <a:pt x="39" y="20"/>
                    <a:pt x="39" y="20"/>
                  </a:cubicBezTo>
                  <a:cubicBezTo>
                    <a:pt x="39" y="20"/>
                    <a:pt x="39" y="20"/>
                    <a:pt x="39" y="20"/>
                  </a:cubicBezTo>
                  <a:lnTo>
                    <a:pt x="39" y="21"/>
                  </a:lnTo>
                  <a:close/>
                  <a:moveTo>
                    <a:pt x="41" y="7"/>
                  </a:moveTo>
                  <a:cubicBezTo>
                    <a:pt x="41" y="7"/>
                    <a:pt x="41" y="7"/>
                    <a:pt x="41" y="7"/>
                  </a:cubicBezTo>
                  <a:cubicBezTo>
                    <a:pt x="41" y="7"/>
                    <a:pt x="41" y="7"/>
                    <a:pt x="41" y="7"/>
                  </a:cubicBezTo>
                  <a:cubicBezTo>
                    <a:pt x="41" y="7"/>
                    <a:pt x="41" y="7"/>
                    <a:pt x="41" y="7"/>
                  </a:cubicBezTo>
                  <a:close/>
                  <a:moveTo>
                    <a:pt x="41" y="9"/>
                  </a:move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9"/>
                    <a:pt x="41" y="9"/>
                    <a:pt x="41" y="9"/>
                  </a:cubicBezTo>
                  <a:cubicBezTo>
                    <a:pt x="41" y="9"/>
                    <a:pt x="41" y="9"/>
                    <a:pt x="41" y="9"/>
                  </a:cubicBezTo>
                  <a:close/>
                  <a:moveTo>
                    <a:pt x="42" y="19"/>
                  </a:moveTo>
                  <a:cubicBezTo>
                    <a:pt x="42" y="19"/>
                    <a:pt x="42" y="18"/>
                    <a:pt x="42" y="18"/>
                  </a:cubicBezTo>
                  <a:cubicBezTo>
                    <a:pt x="41" y="18"/>
                    <a:pt x="41" y="18"/>
                    <a:pt x="41" y="18"/>
                  </a:cubicBezTo>
                  <a:lnTo>
                    <a:pt x="42" y="19"/>
                  </a:lnTo>
                  <a:close/>
                  <a:moveTo>
                    <a:pt x="45" y="8"/>
                  </a:moveTo>
                  <a:cubicBezTo>
                    <a:pt x="44" y="8"/>
                    <a:pt x="44" y="9"/>
                    <a:pt x="44" y="9"/>
                  </a:cubicBezTo>
                  <a:cubicBezTo>
                    <a:pt x="45" y="9"/>
                    <a:pt x="45" y="9"/>
                    <a:pt x="45" y="9"/>
                  </a:cubicBezTo>
                  <a:lnTo>
                    <a:pt x="45" y="8"/>
                  </a:lnTo>
                  <a:close/>
                  <a:moveTo>
                    <a:pt x="46" y="16"/>
                  </a:moveTo>
                  <a:cubicBezTo>
                    <a:pt x="45" y="17"/>
                    <a:pt x="45" y="17"/>
                    <a:pt x="45" y="17"/>
                  </a:cubicBezTo>
                  <a:cubicBezTo>
                    <a:pt x="46" y="17"/>
                    <a:pt x="46" y="17"/>
                    <a:pt x="46" y="17"/>
                  </a:cubicBezTo>
                  <a:cubicBezTo>
                    <a:pt x="46" y="17"/>
                    <a:pt x="46" y="17"/>
                    <a:pt x="46" y="17"/>
                  </a:cubicBezTo>
                  <a:lnTo>
                    <a:pt x="46" y="16"/>
                  </a:lnTo>
                  <a:close/>
                  <a:moveTo>
                    <a:pt x="47" y="7"/>
                  </a:moveTo>
                  <a:cubicBezTo>
                    <a:pt x="47" y="7"/>
                    <a:pt x="47" y="7"/>
                    <a:pt x="47" y="7"/>
                  </a:cubicBezTo>
                  <a:cubicBezTo>
                    <a:pt x="47" y="8"/>
                    <a:pt x="47" y="8"/>
                    <a:pt x="47" y="8"/>
                  </a:cubicBezTo>
                  <a:cubicBezTo>
                    <a:pt x="47" y="8"/>
                    <a:pt x="47" y="8"/>
                    <a:pt x="47" y="8"/>
                  </a:cubicBezTo>
                  <a:cubicBezTo>
                    <a:pt x="46" y="9"/>
                    <a:pt x="46" y="9"/>
                    <a:pt x="46" y="9"/>
                  </a:cubicBezTo>
                  <a:cubicBezTo>
                    <a:pt x="46" y="9"/>
                    <a:pt x="46" y="9"/>
                    <a:pt x="46" y="9"/>
                  </a:cubicBezTo>
                  <a:cubicBezTo>
                    <a:pt x="46" y="9"/>
                    <a:pt x="46" y="10"/>
                    <a:pt x="46" y="11"/>
                  </a:cubicBezTo>
                  <a:cubicBezTo>
                    <a:pt x="46" y="12"/>
                    <a:pt x="46" y="12"/>
                    <a:pt x="46" y="12"/>
                  </a:cubicBezTo>
                  <a:cubicBezTo>
                    <a:pt x="46" y="12"/>
                    <a:pt x="46" y="12"/>
                    <a:pt x="46" y="12"/>
                  </a:cubicBezTo>
                  <a:cubicBezTo>
                    <a:pt x="47" y="12"/>
                    <a:pt x="47" y="12"/>
                    <a:pt x="47" y="12"/>
                  </a:cubicBezTo>
                  <a:cubicBezTo>
                    <a:pt x="47" y="12"/>
                    <a:pt x="47" y="12"/>
                    <a:pt x="47" y="12"/>
                  </a:cubicBezTo>
                  <a:cubicBezTo>
                    <a:pt x="47" y="11"/>
                    <a:pt x="47" y="11"/>
                    <a:pt x="47" y="11"/>
                  </a:cubicBezTo>
                  <a:cubicBezTo>
                    <a:pt x="47" y="11"/>
                    <a:pt x="47" y="11"/>
                    <a:pt x="47" y="11"/>
                  </a:cubicBezTo>
                  <a:cubicBezTo>
                    <a:pt x="48" y="11"/>
                    <a:pt x="48" y="11"/>
                    <a:pt x="49" y="11"/>
                  </a:cubicBezTo>
                  <a:cubicBezTo>
                    <a:pt x="49" y="10"/>
                    <a:pt x="50" y="10"/>
                    <a:pt x="50" y="10"/>
                  </a:cubicBezTo>
                  <a:cubicBezTo>
                    <a:pt x="50" y="10"/>
                    <a:pt x="50" y="10"/>
                    <a:pt x="51" y="10"/>
                  </a:cubicBezTo>
                  <a:cubicBezTo>
                    <a:pt x="51" y="10"/>
                    <a:pt x="51" y="10"/>
                    <a:pt x="51" y="9"/>
                  </a:cubicBezTo>
                  <a:cubicBezTo>
                    <a:pt x="51" y="9"/>
                    <a:pt x="50" y="9"/>
                    <a:pt x="50" y="8"/>
                  </a:cubicBezTo>
                  <a:cubicBezTo>
                    <a:pt x="49" y="7"/>
                    <a:pt x="49" y="7"/>
                    <a:pt x="48" y="6"/>
                  </a:cubicBezTo>
                  <a:cubicBezTo>
                    <a:pt x="48" y="7"/>
                    <a:pt x="48" y="7"/>
                    <a:pt x="48" y="7"/>
                  </a:cubicBezTo>
                  <a:lnTo>
                    <a:pt x="47" y="7"/>
                  </a:lnTo>
                  <a:close/>
                  <a:moveTo>
                    <a:pt x="46" y="14"/>
                  </a:moveTo>
                  <a:cubicBezTo>
                    <a:pt x="47" y="15"/>
                    <a:pt x="47" y="15"/>
                    <a:pt x="47" y="16"/>
                  </a:cubicBezTo>
                  <a:cubicBezTo>
                    <a:pt x="47" y="16"/>
                    <a:pt x="47" y="16"/>
                    <a:pt x="48" y="17"/>
                  </a:cubicBezTo>
                  <a:cubicBezTo>
                    <a:pt x="48" y="16"/>
                    <a:pt x="48" y="16"/>
                    <a:pt x="48" y="16"/>
                  </a:cubicBezTo>
                  <a:cubicBezTo>
                    <a:pt x="48" y="16"/>
                    <a:pt x="48" y="16"/>
                    <a:pt x="48" y="15"/>
                  </a:cubicBezTo>
                  <a:cubicBezTo>
                    <a:pt x="48" y="14"/>
                    <a:pt x="48" y="13"/>
                    <a:pt x="48" y="13"/>
                  </a:cubicBezTo>
                  <a:cubicBezTo>
                    <a:pt x="48" y="13"/>
                    <a:pt x="47" y="13"/>
                    <a:pt x="47" y="13"/>
                  </a:cubicBezTo>
                  <a:cubicBezTo>
                    <a:pt x="47" y="14"/>
                    <a:pt x="46" y="14"/>
                    <a:pt x="46" y="14"/>
                  </a:cubicBezTo>
                  <a:close/>
                  <a:moveTo>
                    <a:pt x="52" y="8"/>
                  </a:moveTo>
                  <a:cubicBezTo>
                    <a:pt x="52" y="8"/>
                    <a:pt x="52" y="8"/>
                    <a:pt x="52" y="8"/>
                  </a:cubicBezTo>
                  <a:cubicBezTo>
                    <a:pt x="51" y="8"/>
                    <a:pt x="51" y="8"/>
                    <a:pt x="51" y="8"/>
                  </a:cubicBezTo>
                  <a:lnTo>
                    <a:pt x="52" y="8"/>
                  </a:lnTo>
                  <a:close/>
                  <a:moveTo>
                    <a:pt x="52" y="4"/>
                  </a:moveTo>
                  <a:cubicBezTo>
                    <a:pt x="52" y="4"/>
                    <a:pt x="52" y="4"/>
                    <a:pt x="52" y="4"/>
                  </a:cubicBezTo>
                  <a:cubicBezTo>
                    <a:pt x="52" y="3"/>
                    <a:pt x="52" y="3"/>
                    <a:pt x="52" y="3"/>
                  </a:cubicBezTo>
                  <a:lnTo>
                    <a:pt x="52" y="4"/>
                  </a:lnTo>
                  <a:close/>
                  <a:moveTo>
                    <a:pt x="53" y="73"/>
                  </a:moveTo>
                  <a:cubicBezTo>
                    <a:pt x="54" y="73"/>
                    <a:pt x="54" y="72"/>
                    <a:pt x="55" y="72"/>
                  </a:cubicBezTo>
                  <a:cubicBezTo>
                    <a:pt x="56" y="72"/>
                    <a:pt x="56" y="71"/>
                    <a:pt x="57" y="71"/>
                  </a:cubicBezTo>
                  <a:cubicBezTo>
                    <a:pt x="57" y="71"/>
                    <a:pt x="57" y="71"/>
                    <a:pt x="57" y="71"/>
                  </a:cubicBezTo>
                  <a:cubicBezTo>
                    <a:pt x="57" y="70"/>
                    <a:pt x="56" y="70"/>
                    <a:pt x="56" y="69"/>
                  </a:cubicBezTo>
                  <a:cubicBezTo>
                    <a:pt x="56" y="69"/>
                    <a:pt x="56" y="68"/>
                    <a:pt x="56" y="68"/>
                  </a:cubicBezTo>
                  <a:cubicBezTo>
                    <a:pt x="55" y="68"/>
                    <a:pt x="55" y="67"/>
                    <a:pt x="55" y="67"/>
                  </a:cubicBezTo>
                  <a:cubicBezTo>
                    <a:pt x="55" y="68"/>
                    <a:pt x="55" y="68"/>
                    <a:pt x="55" y="68"/>
                  </a:cubicBezTo>
                  <a:cubicBezTo>
                    <a:pt x="54" y="68"/>
                    <a:pt x="54" y="68"/>
                    <a:pt x="54" y="68"/>
                  </a:cubicBezTo>
                  <a:cubicBezTo>
                    <a:pt x="54" y="69"/>
                    <a:pt x="54" y="69"/>
                    <a:pt x="54" y="69"/>
                  </a:cubicBezTo>
                  <a:cubicBezTo>
                    <a:pt x="54" y="69"/>
                    <a:pt x="54" y="69"/>
                    <a:pt x="54" y="69"/>
                  </a:cubicBezTo>
                  <a:cubicBezTo>
                    <a:pt x="54" y="69"/>
                    <a:pt x="54" y="69"/>
                    <a:pt x="54" y="69"/>
                  </a:cubicBezTo>
                  <a:cubicBezTo>
                    <a:pt x="53" y="70"/>
                    <a:pt x="53" y="70"/>
                    <a:pt x="53" y="70"/>
                  </a:cubicBezTo>
                  <a:cubicBezTo>
                    <a:pt x="52" y="70"/>
                    <a:pt x="52" y="70"/>
                    <a:pt x="52" y="70"/>
                  </a:cubicBezTo>
                  <a:lnTo>
                    <a:pt x="53" y="73"/>
                  </a:lnTo>
                  <a:close/>
                  <a:moveTo>
                    <a:pt x="60" y="69"/>
                  </a:moveTo>
                  <a:cubicBezTo>
                    <a:pt x="60" y="69"/>
                    <a:pt x="60" y="70"/>
                    <a:pt x="60" y="70"/>
                  </a:cubicBezTo>
                  <a:cubicBezTo>
                    <a:pt x="60" y="71"/>
                    <a:pt x="60" y="71"/>
                    <a:pt x="60" y="70"/>
                  </a:cubicBezTo>
                  <a:cubicBezTo>
                    <a:pt x="60" y="70"/>
                    <a:pt x="60" y="70"/>
                    <a:pt x="60" y="70"/>
                  </a:cubicBezTo>
                  <a:lnTo>
                    <a:pt x="60" y="69"/>
                  </a:lnTo>
                  <a:close/>
                  <a:moveTo>
                    <a:pt x="61" y="6"/>
                  </a:moveTo>
                  <a:cubicBezTo>
                    <a:pt x="61" y="6"/>
                    <a:pt x="61" y="6"/>
                    <a:pt x="61" y="6"/>
                  </a:cubicBezTo>
                  <a:cubicBezTo>
                    <a:pt x="61" y="7"/>
                    <a:pt x="61" y="7"/>
                    <a:pt x="61" y="7"/>
                  </a:cubicBezTo>
                  <a:cubicBezTo>
                    <a:pt x="62" y="6"/>
                    <a:pt x="62" y="6"/>
                    <a:pt x="62" y="6"/>
                  </a:cubicBezTo>
                  <a:lnTo>
                    <a:pt x="61" y="6"/>
                  </a:lnTo>
                  <a:close/>
                  <a:moveTo>
                    <a:pt x="63" y="12"/>
                  </a:moveTo>
                  <a:cubicBezTo>
                    <a:pt x="62" y="12"/>
                    <a:pt x="62" y="12"/>
                    <a:pt x="62" y="13"/>
                  </a:cubicBezTo>
                  <a:cubicBezTo>
                    <a:pt x="62" y="13"/>
                    <a:pt x="62" y="13"/>
                    <a:pt x="62" y="13"/>
                  </a:cubicBezTo>
                  <a:cubicBezTo>
                    <a:pt x="63" y="13"/>
                    <a:pt x="63" y="12"/>
                    <a:pt x="63" y="12"/>
                  </a:cubicBezTo>
                  <a:close/>
                  <a:moveTo>
                    <a:pt x="64" y="16"/>
                  </a:moveTo>
                  <a:cubicBezTo>
                    <a:pt x="64" y="16"/>
                    <a:pt x="64" y="16"/>
                    <a:pt x="64" y="16"/>
                  </a:cubicBezTo>
                  <a:cubicBezTo>
                    <a:pt x="64" y="16"/>
                    <a:pt x="64" y="16"/>
                    <a:pt x="64" y="16"/>
                  </a:cubicBezTo>
                  <a:cubicBezTo>
                    <a:pt x="64" y="17"/>
                    <a:pt x="64" y="17"/>
                    <a:pt x="64" y="17"/>
                  </a:cubicBezTo>
                  <a:lnTo>
                    <a:pt x="64" y="16"/>
                  </a:lnTo>
                  <a:close/>
                  <a:moveTo>
                    <a:pt x="67" y="58"/>
                  </a:moveTo>
                  <a:cubicBezTo>
                    <a:pt x="67" y="58"/>
                    <a:pt x="66" y="58"/>
                    <a:pt x="66" y="59"/>
                  </a:cubicBezTo>
                  <a:cubicBezTo>
                    <a:pt x="66" y="60"/>
                    <a:pt x="66" y="60"/>
                    <a:pt x="66" y="60"/>
                  </a:cubicBezTo>
                  <a:cubicBezTo>
                    <a:pt x="66" y="61"/>
                    <a:pt x="66" y="61"/>
                    <a:pt x="66" y="61"/>
                  </a:cubicBezTo>
                  <a:cubicBezTo>
                    <a:pt x="66" y="62"/>
                    <a:pt x="66" y="62"/>
                    <a:pt x="66" y="62"/>
                  </a:cubicBezTo>
                  <a:cubicBezTo>
                    <a:pt x="67" y="61"/>
                    <a:pt x="67" y="61"/>
                    <a:pt x="67" y="61"/>
                  </a:cubicBezTo>
                  <a:cubicBezTo>
                    <a:pt x="67" y="60"/>
                    <a:pt x="67" y="60"/>
                    <a:pt x="67" y="59"/>
                  </a:cubicBezTo>
                  <a:cubicBezTo>
                    <a:pt x="67" y="59"/>
                    <a:pt x="67" y="59"/>
                    <a:pt x="67" y="59"/>
                  </a:cubicBezTo>
                  <a:cubicBezTo>
                    <a:pt x="67" y="58"/>
                    <a:pt x="67" y="58"/>
                    <a:pt x="67" y="58"/>
                  </a:cubicBezTo>
                  <a:cubicBezTo>
                    <a:pt x="67" y="58"/>
                    <a:pt x="67" y="58"/>
                    <a:pt x="67" y="58"/>
                  </a:cubicBezTo>
                  <a:close/>
                  <a:moveTo>
                    <a:pt x="72" y="55"/>
                  </a:moveTo>
                  <a:cubicBezTo>
                    <a:pt x="72" y="55"/>
                    <a:pt x="72" y="55"/>
                    <a:pt x="72" y="56"/>
                  </a:cubicBezTo>
                  <a:cubicBezTo>
                    <a:pt x="72" y="56"/>
                    <a:pt x="72" y="56"/>
                    <a:pt x="73" y="56"/>
                  </a:cubicBezTo>
                  <a:cubicBezTo>
                    <a:pt x="73" y="56"/>
                    <a:pt x="73" y="56"/>
                    <a:pt x="73" y="56"/>
                  </a:cubicBezTo>
                  <a:cubicBezTo>
                    <a:pt x="73" y="55"/>
                    <a:pt x="73" y="55"/>
                    <a:pt x="72" y="5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7" name="îṥlídè">
              <a:extLst>
                <a:ext uri="{FF2B5EF4-FFF2-40B4-BE49-F238E27FC236}">
                  <a16:creationId xmlns:a16="http://schemas.microsoft.com/office/drawing/2014/main" xmlns="" id="{7EBE8992-DD34-428B-AEF9-70A36950532C}"/>
                </a:ext>
              </a:extLst>
            </p:cNvPr>
            <p:cNvSpPr/>
            <p:nvPr/>
          </p:nvSpPr>
          <p:spPr bwMode="auto">
            <a:xfrm>
              <a:off x="5236370" y="3710641"/>
              <a:ext cx="213278" cy="176547"/>
            </a:xfrm>
            <a:custGeom>
              <a:avLst/>
              <a:gdLst>
                <a:gd name="T0" fmla="*/ 62 w 87"/>
                <a:gd name="T1" fmla="*/ 60 h 72"/>
                <a:gd name="T2" fmla="*/ 54 w 87"/>
                <a:gd name="T3" fmla="*/ 51 h 72"/>
                <a:gd name="T4" fmla="*/ 52 w 87"/>
                <a:gd name="T5" fmla="*/ 50 h 72"/>
                <a:gd name="T6" fmla="*/ 47 w 87"/>
                <a:gd name="T7" fmla="*/ 59 h 72"/>
                <a:gd name="T8" fmla="*/ 50 w 87"/>
                <a:gd name="T9" fmla="*/ 59 h 72"/>
                <a:gd name="T10" fmla="*/ 49 w 87"/>
                <a:gd name="T11" fmla="*/ 61 h 72"/>
                <a:gd name="T12" fmla="*/ 45 w 87"/>
                <a:gd name="T13" fmla="*/ 64 h 72"/>
                <a:gd name="T14" fmla="*/ 37 w 87"/>
                <a:gd name="T15" fmla="*/ 68 h 72"/>
                <a:gd name="T16" fmla="*/ 19 w 87"/>
                <a:gd name="T17" fmla="*/ 71 h 72"/>
                <a:gd name="T18" fmla="*/ 13 w 87"/>
                <a:gd name="T19" fmla="*/ 61 h 72"/>
                <a:gd name="T20" fmla="*/ 12 w 87"/>
                <a:gd name="T21" fmla="*/ 64 h 72"/>
                <a:gd name="T22" fmla="*/ 7 w 87"/>
                <a:gd name="T23" fmla="*/ 56 h 72"/>
                <a:gd name="T24" fmla="*/ 4 w 87"/>
                <a:gd name="T25" fmla="*/ 51 h 72"/>
                <a:gd name="T26" fmla="*/ 3 w 87"/>
                <a:gd name="T27" fmla="*/ 44 h 72"/>
                <a:gd name="T28" fmla="*/ 3 w 87"/>
                <a:gd name="T29" fmla="*/ 38 h 72"/>
                <a:gd name="T30" fmla="*/ 4 w 87"/>
                <a:gd name="T31" fmla="*/ 37 h 72"/>
                <a:gd name="T32" fmla="*/ 1 w 87"/>
                <a:gd name="T33" fmla="*/ 34 h 72"/>
                <a:gd name="T34" fmla="*/ 3 w 87"/>
                <a:gd name="T35" fmla="*/ 30 h 72"/>
                <a:gd name="T36" fmla="*/ 9 w 87"/>
                <a:gd name="T37" fmla="*/ 21 h 72"/>
                <a:gd name="T38" fmla="*/ 10 w 87"/>
                <a:gd name="T39" fmla="*/ 17 h 72"/>
                <a:gd name="T40" fmla="*/ 15 w 87"/>
                <a:gd name="T41" fmla="*/ 12 h 72"/>
                <a:gd name="T42" fmla="*/ 14 w 87"/>
                <a:gd name="T43" fmla="*/ 7 h 72"/>
                <a:gd name="T44" fmla="*/ 15 w 87"/>
                <a:gd name="T45" fmla="*/ 5 h 72"/>
                <a:gd name="T46" fmla="*/ 23 w 87"/>
                <a:gd name="T47" fmla="*/ 6 h 72"/>
                <a:gd name="T48" fmla="*/ 35 w 87"/>
                <a:gd name="T49" fmla="*/ 0 h 72"/>
                <a:gd name="T50" fmla="*/ 49 w 87"/>
                <a:gd name="T51" fmla="*/ 9 h 72"/>
                <a:gd name="T52" fmla="*/ 54 w 87"/>
                <a:gd name="T53" fmla="*/ 16 h 72"/>
                <a:gd name="T54" fmla="*/ 58 w 87"/>
                <a:gd name="T55" fmla="*/ 23 h 72"/>
                <a:gd name="T56" fmla="*/ 59 w 87"/>
                <a:gd name="T57" fmla="*/ 24 h 72"/>
                <a:gd name="T58" fmla="*/ 55 w 87"/>
                <a:gd name="T59" fmla="*/ 27 h 72"/>
                <a:gd name="T60" fmla="*/ 61 w 87"/>
                <a:gd name="T61" fmla="*/ 31 h 72"/>
                <a:gd name="T62" fmla="*/ 65 w 87"/>
                <a:gd name="T63" fmla="*/ 40 h 72"/>
                <a:gd name="T64" fmla="*/ 68 w 87"/>
                <a:gd name="T65" fmla="*/ 47 h 72"/>
                <a:gd name="T66" fmla="*/ 73 w 87"/>
                <a:gd name="T67" fmla="*/ 49 h 72"/>
                <a:gd name="T68" fmla="*/ 80 w 87"/>
                <a:gd name="T69" fmla="*/ 55 h 72"/>
                <a:gd name="T70" fmla="*/ 86 w 87"/>
                <a:gd name="T71" fmla="*/ 62 h 72"/>
                <a:gd name="T72" fmla="*/ 76 w 87"/>
                <a:gd name="T73" fmla="*/ 65 h 72"/>
                <a:gd name="T74" fmla="*/ 19 w 87"/>
                <a:gd name="T75" fmla="*/ 54 h 72"/>
                <a:gd name="T76" fmla="*/ 29 w 87"/>
                <a:gd name="T77" fmla="*/ 54 h 72"/>
                <a:gd name="T78" fmla="*/ 36 w 87"/>
                <a:gd name="T79" fmla="*/ 50 h 72"/>
                <a:gd name="T80" fmla="*/ 42 w 87"/>
                <a:gd name="T81" fmla="*/ 40 h 72"/>
                <a:gd name="T82" fmla="*/ 42 w 87"/>
                <a:gd name="T83" fmla="*/ 36 h 72"/>
                <a:gd name="T84" fmla="*/ 35 w 87"/>
                <a:gd name="T85" fmla="*/ 14 h 72"/>
                <a:gd name="T86" fmla="*/ 22 w 87"/>
                <a:gd name="T87" fmla="*/ 21 h 72"/>
                <a:gd name="T88" fmla="*/ 20 w 87"/>
                <a:gd name="T89" fmla="*/ 25 h 72"/>
                <a:gd name="T90" fmla="*/ 19 w 87"/>
                <a:gd name="T91" fmla="*/ 31 h 72"/>
                <a:gd name="T92" fmla="*/ 17 w 87"/>
                <a:gd name="T93" fmla="*/ 41 h 72"/>
                <a:gd name="T94" fmla="*/ 15 w 87"/>
                <a:gd name="T95" fmla="*/ 46 h 72"/>
                <a:gd name="T96" fmla="*/ 22 w 87"/>
                <a:gd name="T97" fmla="*/ 17 h 72"/>
                <a:gd name="T98" fmla="*/ 25 w 87"/>
                <a:gd name="T99" fmla="*/ 57 h 72"/>
                <a:gd name="T100" fmla="*/ 27 w 87"/>
                <a:gd name="T101" fmla="*/ 57 h 72"/>
                <a:gd name="T102" fmla="*/ 33 w 87"/>
                <a:gd name="T103" fmla="*/ 2 h 72"/>
                <a:gd name="T104" fmla="*/ 33 w 87"/>
                <a:gd name="T105" fmla="*/ 53 h 72"/>
                <a:gd name="T106" fmla="*/ 36 w 87"/>
                <a:gd name="T107" fmla="*/ 3 h 72"/>
                <a:gd name="T108" fmla="*/ 39 w 87"/>
                <a:gd name="T109" fmla="*/ 51 h 72"/>
                <a:gd name="T110" fmla="*/ 41 w 87"/>
                <a:gd name="T111" fmla="*/ 54 h 72"/>
                <a:gd name="T112" fmla="*/ 44 w 87"/>
                <a:gd name="T113" fmla="*/ 44 h 72"/>
                <a:gd name="T114" fmla="*/ 52 w 87"/>
                <a:gd name="T115"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 h="72">
                  <a:moveTo>
                    <a:pt x="74" y="63"/>
                  </a:moveTo>
                  <a:cubicBezTo>
                    <a:pt x="73" y="63"/>
                    <a:pt x="72" y="63"/>
                    <a:pt x="71" y="63"/>
                  </a:cubicBezTo>
                  <a:cubicBezTo>
                    <a:pt x="70" y="63"/>
                    <a:pt x="69" y="63"/>
                    <a:pt x="68" y="62"/>
                  </a:cubicBezTo>
                  <a:cubicBezTo>
                    <a:pt x="67" y="62"/>
                    <a:pt x="65" y="62"/>
                    <a:pt x="64" y="61"/>
                  </a:cubicBezTo>
                  <a:cubicBezTo>
                    <a:pt x="63" y="61"/>
                    <a:pt x="62" y="60"/>
                    <a:pt x="62" y="60"/>
                  </a:cubicBezTo>
                  <a:cubicBezTo>
                    <a:pt x="62" y="59"/>
                    <a:pt x="62" y="59"/>
                    <a:pt x="62" y="59"/>
                  </a:cubicBezTo>
                  <a:cubicBezTo>
                    <a:pt x="61" y="58"/>
                    <a:pt x="61" y="56"/>
                    <a:pt x="60" y="56"/>
                  </a:cubicBezTo>
                  <a:cubicBezTo>
                    <a:pt x="59" y="55"/>
                    <a:pt x="59" y="54"/>
                    <a:pt x="58" y="54"/>
                  </a:cubicBezTo>
                  <a:cubicBezTo>
                    <a:pt x="57" y="54"/>
                    <a:pt x="56" y="53"/>
                    <a:pt x="56" y="53"/>
                  </a:cubicBezTo>
                  <a:cubicBezTo>
                    <a:pt x="55" y="52"/>
                    <a:pt x="55" y="52"/>
                    <a:pt x="54" y="51"/>
                  </a:cubicBezTo>
                  <a:cubicBezTo>
                    <a:pt x="54" y="50"/>
                    <a:pt x="54" y="50"/>
                    <a:pt x="54" y="50"/>
                  </a:cubicBezTo>
                  <a:cubicBezTo>
                    <a:pt x="54" y="49"/>
                    <a:pt x="54" y="49"/>
                    <a:pt x="54" y="49"/>
                  </a:cubicBezTo>
                  <a:cubicBezTo>
                    <a:pt x="54" y="49"/>
                    <a:pt x="54" y="49"/>
                    <a:pt x="54" y="49"/>
                  </a:cubicBezTo>
                  <a:cubicBezTo>
                    <a:pt x="53" y="49"/>
                    <a:pt x="53" y="49"/>
                    <a:pt x="52" y="49"/>
                  </a:cubicBezTo>
                  <a:cubicBezTo>
                    <a:pt x="52" y="49"/>
                    <a:pt x="52" y="49"/>
                    <a:pt x="52" y="50"/>
                  </a:cubicBezTo>
                  <a:cubicBezTo>
                    <a:pt x="52" y="50"/>
                    <a:pt x="52" y="51"/>
                    <a:pt x="52" y="51"/>
                  </a:cubicBezTo>
                  <a:cubicBezTo>
                    <a:pt x="52" y="51"/>
                    <a:pt x="51" y="52"/>
                    <a:pt x="51" y="53"/>
                  </a:cubicBezTo>
                  <a:cubicBezTo>
                    <a:pt x="50" y="54"/>
                    <a:pt x="50" y="54"/>
                    <a:pt x="49" y="55"/>
                  </a:cubicBezTo>
                  <a:cubicBezTo>
                    <a:pt x="49" y="56"/>
                    <a:pt x="48" y="56"/>
                    <a:pt x="48" y="57"/>
                  </a:cubicBezTo>
                  <a:cubicBezTo>
                    <a:pt x="47" y="58"/>
                    <a:pt x="47" y="58"/>
                    <a:pt x="47" y="59"/>
                  </a:cubicBezTo>
                  <a:cubicBezTo>
                    <a:pt x="47" y="60"/>
                    <a:pt x="47" y="60"/>
                    <a:pt x="47" y="60"/>
                  </a:cubicBezTo>
                  <a:cubicBezTo>
                    <a:pt x="47" y="60"/>
                    <a:pt x="48" y="59"/>
                    <a:pt x="48" y="59"/>
                  </a:cubicBezTo>
                  <a:cubicBezTo>
                    <a:pt x="49" y="59"/>
                    <a:pt x="49" y="59"/>
                    <a:pt x="49" y="59"/>
                  </a:cubicBezTo>
                  <a:cubicBezTo>
                    <a:pt x="50" y="59"/>
                    <a:pt x="50" y="59"/>
                    <a:pt x="50" y="59"/>
                  </a:cubicBezTo>
                  <a:cubicBezTo>
                    <a:pt x="50" y="59"/>
                    <a:pt x="50" y="59"/>
                    <a:pt x="50" y="59"/>
                  </a:cubicBezTo>
                  <a:cubicBezTo>
                    <a:pt x="50" y="59"/>
                    <a:pt x="50" y="59"/>
                    <a:pt x="50" y="59"/>
                  </a:cubicBezTo>
                  <a:cubicBezTo>
                    <a:pt x="50" y="60"/>
                    <a:pt x="50" y="60"/>
                    <a:pt x="50" y="60"/>
                  </a:cubicBezTo>
                  <a:cubicBezTo>
                    <a:pt x="50" y="60"/>
                    <a:pt x="50" y="60"/>
                    <a:pt x="50" y="61"/>
                  </a:cubicBezTo>
                  <a:cubicBezTo>
                    <a:pt x="49" y="61"/>
                    <a:pt x="49" y="61"/>
                    <a:pt x="49" y="61"/>
                  </a:cubicBezTo>
                  <a:cubicBezTo>
                    <a:pt x="49" y="61"/>
                    <a:pt x="49" y="61"/>
                    <a:pt x="49" y="61"/>
                  </a:cubicBezTo>
                  <a:cubicBezTo>
                    <a:pt x="49" y="61"/>
                    <a:pt x="49" y="62"/>
                    <a:pt x="49" y="62"/>
                  </a:cubicBezTo>
                  <a:cubicBezTo>
                    <a:pt x="49" y="62"/>
                    <a:pt x="48" y="62"/>
                    <a:pt x="48" y="63"/>
                  </a:cubicBezTo>
                  <a:cubicBezTo>
                    <a:pt x="48" y="64"/>
                    <a:pt x="48" y="64"/>
                    <a:pt x="48" y="64"/>
                  </a:cubicBezTo>
                  <a:cubicBezTo>
                    <a:pt x="48" y="64"/>
                    <a:pt x="47" y="64"/>
                    <a:pt x="47" y="64"/>
                  </a:cubicBezTo>
                  <a:cubicBezTo>
                    <a:pt x="46" y="64"/>
                    <a:pt x="46" y="64"/>
                    <a:pt x="45" y="64"/>
                  </a:cubicBezTo>
                  <a:cubicBezTo>
                    <a:pt x="45" y="63"/>
                    <a:pt x="44" y="63"/>
                    <a:pt x="44" y="63"/>
                  </a:cubicBezTo>
                  <a:cubicBezTo>
                    <a:pt x="44" y="63"/>
                    <a:pt x="43" y="64"/>
                    <a:pt x="43" y="64"/>
                  </a:cubicBezTo>
                  <a:cubicBezTo>
                    <a:pt x="42" y="64"/>
                    <a:pt x="42" y="65"/>
                    <a:pt x="41" y="65"/>
                  </a:cubicBezTo>
                  <a:cubicBezTo>
                    <a:pt x="40" y="66"/>
                    <a:pt x="40" y="66"/>
                    <a:pt x="39" y="66"/>
                  </a:cubicBezTo>
                  <a:cubicBezTo>
                    <a:pt x="38" y="67"/>
                    <a:pt x="37" y="67"/>
                    <a:pt x="37" y="68"/>
                  </a:cubicBezTo>
                  <a:cubicBezTo>
                    <a:pt x="36" y="68"/>
                    <a:pt x="36" y="69"/>
                    <a:pt x="36" y="69"/>
                  </a:cubicBezTo>
                  <a:cubicBezTo>
                    <a:pt x="28" y="70"/>
                    <a:pt x="28" y="70"/>
                    <a:pt x="28" y="70"/>
                  </a:cubicBezTo>
                  <a:cubicBezTo>
                    <a:pt x="28" y="71"/>
                    <a:pt x="28" y="71"/>
                    <a:pt x="27" y="71"/>
                  </a:cubicBezTo>
                  <a:cubicBezTo>
                    <a:pt x="27" y="71"/>
                    <a:pt x="27" y="71"/>
                    <a:pt x="26" y="71"/>
                  </a:cubicBezTo>
                  <a:cubicBezTo>
                    <a:pt x="24" y="72"/>
                    <a:pt x="22" y="72"/>
                    <a:pt x="19" y="71"/>
                  </a:cubicBezTo>
                  <a:cubicBezTo>
                    <a:pt x="17" y="70"/>
                    <a:pt x="16" y="69"/>
                    <a:pt x="15" y="66"/>
                  </a:cubicBezTo>
                  <a:cubicBezTo>
                    <a:pt x="15" y="65"/>
                    <a:pt x="15" y="64"/>
                    <a:pt x="15" y="64"/>
                  </a:cubicBezTo>
                  <a:cubicBezTo>
                    <a:pt x="15" y="63"/>
                    <a:pt x="15" y="62"/>
                    <a:pt x="16" y="61"/>
                  </a:cubicBezTo>
                  <a:cubicBezTo>
                    <a:pt x="16" y="61"/>
                    <a:pt x="15" y="61"/>
                    <a:pt x="15" y="61"/>
                  </a:cubicBezTo>
                  <a:cubicBezTo>
                    <a:pt x="14" y="61"/>
                    <a:pt x="14" y="61"/>
                    <a:pt x="13" y="61"/>
                  </a:cubicBezTo>
                  <a:cubicBezTo>
                    <a:pt x="13" y="61"/>
                    <a:pt x="13" y="61"/>
                    <a:pt x="12" y="61"/>
                  </a:cubicBezTo>
                  <a:cubicBezTo>
                    <a:pt x="12" y="61"/>
                    <a:pt x="12" y="62"/>
                    <a:pt x="11" y="62"/>
                  </a:cubicBezTo>
                  <a:cubicBezTo>
                    <a:pt x="12" y="62"/>
                    <a:pt x="12" y="62"/>
                    <a:pt x="12" y="63"/>
                  </a:cubicBezTo>
                  <a:cubicBezTo>
                    <a:pt x="12" y="63"/>
                    <a:pt x="12" y="63"/>
                    <a:pt x="12" y="64"/>
                  </a:cubicBezTo>
                  <a:cubicBezTo>
                    <a:pt x="12" y="64"/>
                    <a:pt x="12" y="64"/>
                    <a:pt x="12" y="64"/>
                  </a:cubicBezTo>
                  <a:cubicBezTo>
                    <a:pt x="12" y="65"/>
                    <a:pt x="12" y="65"/>
                    <a:pt x="12" y="65"/>
                  </a:cubicBezTo>
                  <a:cubicBezTo>
                    <a:pt x="11" y="65"/>
                    <a:pt x="10" y="65"/>
                    <a:pt x="10" y="64"/>
                  </a:cubicBezTo>
                  <a:cubicBezTo>
                    <a:pt x="9" y="63"/>
                    <a:pt x="9" y="63"/>
                    <a:pt x="8" y="62"/>
                  </a:cubicBezTo>
                  <a:cubicBezTo>
                    <a:pt x="8" y="61"/>
                    <a:pt x="8" y="60"/>
                    <a:pt x="8" y="59"/>
                  </a:cubicBezTo>
                  <a:cubicBezTo>
                    <a:pt x="7" y="58"/>
                    <a:pt x="7" y="57"/>
                    <a:pt x="7" y="56"/>
                  </a:cubicBezTo>
                  <a:cubicBezTo>
                    <a:pt x="7" y="56"/>
                    <a:pt x="7" y="56"/>
                    <a:pt x="6" y="56"/>
                  </a:cubicBezTo>
                  <a:cubicBezTo>
                    <a:pt x="6" y="55"/>
                    <a:pt x="6" y="55"/>
                    <a:pt x="6" y="54"/>
                  </a:cubicBezTo>
                  <a:cubicBezTo>
                    <a:pt x="5" y="54"/>
                    <a:pt x="5" y="54"/>
                    <a:pt x="5" y="53"/>
                  </a:cubicBezTo>
                  <a:cubicBezTo>
                    <a:pt x="4" y="53"/>
                    <a:pt x="4" y="53"/>
                    <a:pt x="4" y="53"/>
                  </a:cubicBezTo>
                  <a:cubicBezTo>
                    <a:pt x="4" y="52"/>
                    <a:pt x="4" y="52"/>
                    <a:pt x="4" y="51"/>
                  </a:cubicBezTo>
                  <a:cubicBezTo>
                    <a:pt x="3" y="51"/>
                    <a:pt x="3" y="50"/>
                    <a:pt x="3" y="49"/>
                  </a:cubicBezTo>
                  <a:cubicBezTo>
                    <a:pt x="3" y="48"/>
                    <a:pt x="2" y="47"/>
                    <a:pt x="2" y="47"/>
                  </a:cubicBezTo>
                  <a:cubicBezTo>
                    <a:pt x="2" y="46"/>
                    <a:pt x="2" y="46"/>
                    <a:pt x="2" y="45"/>
                  </a:cubicBezTo>
                  <a:cubicBezTo>
                    <a:pt x="2" y="45"/>
                    <a:pt x="2" y="45"/>
                    <a:pt x="2" y="45"/>
                  </a:cubicBezTo>
                  <a:cubicBezTo>
                    <a:pt x="3" y="44"/>
                    <a:pt x="3" y="44"/>
                    <a:pt x="3" y="44"/>
                  </a:cubicBezTo>
                  <a:cubicBezTo>
                    <a:pt x="3" y="44"/>
                    <a:pt x="3" y="44"/>
                    <a:pt x="3" y="44"/>
                  </a:cubicBezTo>
                  <a:cubicBezTo>
                    <a:pt x="3" y="43"/>
                    <a:pt x="3" y="42"/>
                    <a:pt x="2" y="42"/>
                  </a:cubicBezTo>
                  <a:cubicBezTo>
                    <a:pt x="2" y="42"/>
                    <a:pt x="2" y="41"/>
                    <a:pt x="2" y="41"/>
                  </a:cubicBezTo>
                  <a:cubicBezTo>
                    <a:pt x="2" y="40"/>
                    <a:pt x="2" y="40"/>
                    <a:pt x="2" y="39"/>
                  </a:cubicBezTo>
                  <a:cubicBezTo>
                    <a:pt x="2" y="38"/>
                    <a:pt x="3" y="38"/>
                    <a:pt x="3" y="38"/>
                  </a:cubicBezTo>
                  <a:cubicBezTo>
                    <a:pt x="4" y="38"/>
                    <a:pt x="4" y="38"/>
                    <a:pt x="4" y="38"/>
                  </a:cubicBezTo>
                  <a:cubicBezTo>
                    <a:pt x="4" y="38"/>
                    <a:pt x="4" y="38"/>
                    <a:pt x="4" y="38"/>
                  </a:cubicBezTo>
                  <a:cubicBezTo>
                    <a:pt x="5" y="39"/>
                    <a:pt x="5" y="39"/>
                    <a:pt x="5" y="39"/>
                  </a:cubicBezTo>
                  <a:cubicBezTo>
                    <a:pt x="6" y="38"/>
                    <a:pt x="6" y="38"/>
                    <a:pt x="6" y="38"/>
                  </a:cubicBezTo>
                  <a:cubicBezTo>
                    <a:pt x="5" y="38"/>
                    <a:pt x="5" y="37"/>
                    <a:pt x="4" y="37"/>
                  </a:cubicBezTo>
                  <a:cubicBezTo>
                    <a:pt x="4" y="37"/>
                    <a:pt x="3" y="37"/>
                    <a:pt x="3" y="37"/>
                  </a:cubicBezTo>
                  <a:cubicBezTo>
                    <a:pt x="2" y="37"/>
                    <a:pt x="1" y="37"/>
                    <a:pt x="1" y="36"/>
                  </a:cubicBezTo>
                  <a:cubicBezTo>
                    <a:pt x="1" y="36"/>
                    <a:pt x="0" y="36"/>
                    <a:pt x="0" y="35"/>
                  </a:cubicBezTo>
                  <a:cubicBezTo>
                    <a:pt x="0" y="35"/>
                    <a:pt x="0" y="35"/>
                    <a:pt x="0" y="34"/>
                  </a:cubicBezTo>
                  <a:cubicBezTo>
                    <a:pt x="1" y="34"/>
                    <a:pt x="1" y="34"/>
                    <a:pt x="1" y="34"/>
                  </a:cubicBezTo>
                  <a:cubicBezTo>
                    <a:pt x="2" y="34"/>
                    <a:pt x="2" y="34"/>
                    <a:pt x="2" y="34"/>
                  </a:cubicBezTo>
                  <a:cubicBezTo>
                    <a:pt x="3" y="33"/>
                    <a:pt x="3" y="33"/>
                    <a:pt x="3" y="32"/>
                  </a:cubicBezTo>
                  <a:cubicBezTo>
                    <a:pt x="7" y="32"/>
                    <a:pt x="7" y="32"/>
                    <a:pt x="7" y="32"/>
                  </a:cubicBezTo>
                  <a:cubicBezTo>
                    <a:pt x="7" y="30"/>
                    <a:pt x="7" y="30"/>
                    <a:pt x="7" y="30"/>
                  </a:cubicBezTo>
                  <a:cubicBezTo>
                    <a:pt x="3" y="30"/>
                    <a:pt x="3" y="30"/>
                    <a:pt x="3" y="30"/>
                  </a:cubicBezTo>
                  <a:cubicBezTo>
                    <a:pt x="3" y="29"/>
                    <a:pt x="3" y="29"/>
                    <a:pt x="3" y="29"/>
                  </a:cubicBezTo>
                  <a:cubicBezTo>
                    <a:pt x="3" y="27"/>
                    <a:pt x="3" y="25"/>
                    <a:pt x="4" y="25"/>
                  </a:cubicBezTo>
                  <a:cubicBezTo>
                    <a:pt x="4" y="24"/>
                    <a:pt x="5" y="23"/>
                    <a:pt x="6" y="23"/>
                  </a:cubicBezTo>
                  <a:cubicBezTo>
                    <a:pt x="6" y="22"/>
                    <a:pt x="7" y="22"/>
                    <a:pt x="8" y="22"/>
                  </a:cubicBezTo>
                  <a:cubicBezTo>
                    <a:pt x="9" y="22"/>
                    <a:pt x="9" y="21"/>
                    <a:pt x="9" y="21"/>
                  </a:cubicBezTo>
                  <a:cubicBezTo>
                    <a:pt x="9" y="20"/>
                    <a:pt x="9" y="20"/>
                    <a:pt x="9" y="20"/>
                  </a:cubicBezTo>
                  <a:cubicBezTo>
                    <a:pt x="8" y="20"/>
                    <a:pt x="8" y="20"/>
                    <a:pt x="8" y="20"/>
                  </a:cubicBezTo>
                  <a:cubicBezTo>
                    <a:pt x="8" y="20"/>
                    <a:pt x="8" y="20"/>
                    <a:pt x="8" y="20"/>
                  </a:cubicBezTo>
                  <a:cubicBezTo>
                    <a:pt x="8" y="19"/>
                    <a:pt x="8" y="18"/>
                    <a:pt x="8" y="18"/>
                  </a:cubicBezTo>
                  <a:cubicBezTo>
                    <a:pt x="9" y="17"/>
                    <a:pt x="9" y="17"/>
                    <a:pt x="10" y="17"/>
                  </a:cubicBezTo>
                  <a:cubicBezTo>
                    <a:pt x="11" y="17"/>
                    <a:pt x="11" y="16"/>
                    <a:pt x="12" y="16"/>
                  </a:cubicBezTo>
                  <a:cubicBezTo>
                    <a:pt x="13" y="16"/>
                    <a:pt x="13" y="16"/>
                    <a:pt x="14" y="15"/>
                  </a:cubicBezTo>
                  <a:cubicBezTo>
                    <a:pt x="14" y="15"/>
                    <a:pt x="14" y="15"/>
                    <a:pt x="14" y="14"/>
                  </a:cubicBezTo>
                  <a:cubicBezTo>
                    <a:pt x="14" y="13"/>
                    <a:pt x="14" y="13"/>
                    <a:pt x="14" y="13"/>
                  </a:cubicBezTo>
                  <a:cubicBezTo>
                    <a:pt x="14" y="13"/>
                    <a:pt x="14" y="13"/>
                    <a:pt x="15" y="12"/>
                  </a:cubicBezTo>
                  <a:cubicBezTo>
                    <a:pt x="15" y="11"/>
                    <a:pt x="15" y="11"/>
                    <a:pt x="16" y="11"/>
                  </a:cubicBezTo>
                  <a:cubicBezTo>
                    <a:pt x="15" y="10"/>
                    <a:pt x="15" y="10"/>
                    <a:pt x="15" y="10"/>
                  </a:cubicBezTo>
                  <a:cubicBezTo>
                    <a:pt x="15" y="10"/>
                    <a:pt x="15" y="10"/>
                    <a:pt x="15" y="10"/>
                  </a:cubicBezTo>
                  <a:cubicBezTo>
                    <a:pt x="14" y="8"/>
                    <a:pt x="14" y="8"/>
                    <a:pt x="14" y="8"/>
                  </a:cubicBezTo>
                  <a:cubicBezTo>
                    <a:pt x="14" y="7"/>
                    <a:pt x="14" y="7"/>
                    <a:pt x="14" y="7"/>
                  </a:cubicBezTo>
                  <a:cubicBezTo>
                    <a:pt x="14" y="7"/>
                    <a:pt x="14" y="7"/>
                    <a:pt x="14" y="7"/>
                  </a:cubicBezTo>
                  <a:cubicBezTo>
                    <a:pt x="14" y="6"/>
                    <a:pt x="14" y="6"/>
                    <a:pt x="14" y="6"/>
                  </a:cubicBezTo>
                  <a:cubicBezTo>
                    <a:pt x="15" y="6"/>
                    <a:pt x="15" y="6"/>
                    <a:pt x="15" y="6"/>
                  </a:cubicBezTo>
                  <a:cubicBezTo>
                    <a:pt x="15" y="5"/>
                    <a:pt x="15" y="5"/>
                    <a:pt x="15" y="5"/>
                  </a:cubicBezTo>
                  <a:cubicBezTo>
                    <a:pt x="15" y="5"/>
                    <a:pt x="15" y="5"/>
                    <a:pt x="15" y="5"/>
                  </a:cubicBezTo>
                  <a:cubicBezTo>
                    <a:pt x="16" y="6"/>
                    <a:pt x="16" y="6"/>
                    <a:pt x="16" y="6"/>
                  </a:cubicBezTo>
                  <a:cubicBezTo>
                    <a:pt x="16" y="6"/>
                    <a:pt x="16" y="6"/>
                    <a:pt x="16" y="6"/>
                  </a:cubicBezTo>
                  <a:cubicBezTo>
                    <a:pt x="22" y="5"/>
                    <a:pt x="22" y="5"/>
                    <a:pt x="22" y="5"/>
                  </a:cubicBezTo>
                  <a:cubicBezTo>
                    <a:pt x="22" y="6"/>
                    <a:pt x="22" y="6"/>
                    <a:pt x="22" y="6"/>
                  </a:cubicBezTo>
                  <a:cubicBezTo>
                    <a:pt x="23" y="6"/>
                    <a:pt x="23" y="6"/>
                    <a:pt x="23" y="6"/>
                  </a:cubicBezTo>
                  <a:cubicBezTo>
                    <a:pt x="25" y="6"/>
                    <a:pt x="25" y="6"/>
                    <a:pt x="26" y="5"/>
                  </a:cubicBezTo>
                  <a:cubicBezTo>
                    <a:pt x="27" y="5"/>
                    <a:pt x="27" y="4"/>
                    <a:pt x="28" y="3"/>
                  </a:cubicBezTo>
                  <a:cubicBezTo>
                    <a:pt x="28" y="2"/>
                    <a:pt x="29" y="2"/>
                    <a:pt x="30" y="1"/>
                  </a:cubicBezTo>
                  <a:cubicBezTo>
                    <a:pt x="30" y="0"/>
                    <a:pt x="31" y="0"/>
                    <a:pt x="33" y="0"/>
                  </a:cubicBezTo>
                  <a:cubicBezTo>
                    <a:pt x="33" y="0"/>
                    <a:pt x="34" y="0"/>
                    <a:pt x="35" y="0"/>
                  </a:cubicBezTo>
                  <a:cubicBezTo>
                    <a:pt x="36" y="1"/>
                    <a:pt x="38" y="2"/>
                    <a:pt x="39" y="2"/>
                  </a:cubicBezTo>
                  <a:cubicBezTo>
                    <a:pt x="40" y="3"/>
                    <a:pt x="42" y="4"/>
                    <a:pt x="43" y="5"/>
                  </a:cubicBezTo>
                  <a:cubicBezTo>
                    <a:pt x="44" y="5"/>
                    <a:pt x="45" y="6"/>
                    <a:pt x="46" y="6"/>
                  </a:cubicBezTo>
                  <a:cubicBezTo>
                    <a:pt x="46" y="6"/>
                    <a:pt x="47" y="7"/>
                    <a:pt x="47" y="7"/>
                  </a:cubicBezTo>
                  <a:cubicBezTo>
                    <a:pt x="48" y="8"/>
                    <a:pt x="48" y="9"/>
                    <a:pt x="49" y="9"/>
                  </a:cubicBezTo>
                  <a:cubicBezTo>
                    <a:pt x="49" y="10"/>
                    <a:pt x="49" y="11"/>
                    <a:pt x="50" y="12"/>
                  </a:cubicBezTo>
                  <a:cubicBezTo>
                    <a:pt x="50" y="12"/>
                    <a:pt x="50" y="13"/>
                    <a:pt x="50" y="13"/>
                  </a:cubicBezTo>
                  <a:cubicBezTo>
                    <a:pt x="50" y="13"/>
                    <a:pt x="51" y="13"/>
                    <a:pt x="51" y="14"/>
                  </a:cubicBezTo>
                  <a:cubicBezTo>
                    <a:pt x="52" y="14"/>
                    <a:pt x="52" y="15"/>
                    <a:pt x="53" y="15"/>
                  </a:cubicBezTo>
                  <a:cubicBezTo>
                    <a:pt x="53" y="16"/>
                    <a:pt x="53" y="16"/>
                    <a:pt x="54" y="16"/>
                  </a:cubicBezTo>
                  <a:cubicBezTo>
                    <a:pt x="54" y="17"/>
                    <a:pt x="54" y="17"/>
                    <a:pt x="55" y="17"/>
                  </a:cubicBezTo>
                  <a:cubicBezTo>
                    <a:pt x="55" y="17"/>
                    <a:pt x="55" y="17"/>
                    <a:pt x="55" y="18"/>
                  </a:cubicBezTo>
                  <a:cubicBezTo>
                    <a:pt x="56" y="18"/>
                    <a:pt x="56" y="19"/>
                    <a:pt x="56" y="20"/>
                  </a:cubicBezTo>
                  <a:cubicBezTo>
                    <a:pt x="57" y="20"/>
                    <a:pt x="57" y="21"/>
                    <a:pt x="57" y="21"/>
                  </a:cubicBezTo>
                  <a:cubicBezTo>
                    <a:pt x="58" y="22"/>
                    <a:pt x="58" y="22"/>
                    <a:pt x="58" y="23"/>
                  </a:cubicBezTo>
                  <a:cubicBezTo>
                    <a:pt x="58" y="23"/>
                    <a:pt x="58" y="23"/>
                    <a:pt x="58" y="23"/>
                  </a:cubicBezTo>
                  <a:cubicBezTo>
                    <a:pt x="58" y="24"/>
                    <a:pt x="58" y="24"/>
                    <a:pt x="58" y="24"/>
                  </a:cubicBezTo>
                  <a:cubicBezTo>
                    <a:pt x="58" y="24"/>
                    <a:pt x="58" y="24"/>
                    <a:pt x="58" y="24"/>
                  </a:cubicBezTo>
                  <a:cubicBezTo>
                    <a:pt x="59" y="24"/>
                    <a:pt x="59" y="24"/>
                    <a:pt x="59" y="24"/>
                  </a:cubicBezTo>
                  <a:cubicBezTo>
                    <a:pt x="59" y="24"/>
                    <a:pt x="59" y="24"/>
                    <a:pt x="59" y="24"/>
                  </a:cubicBezTo>
                  <a:cubicBezTo>
                    <a:pt x="59" y="25"/>
                    <a:pt x="59" y="25"/>
                    <a:pt x="59" y="25"/>
                  </a:cubicBezTo>
                  <a:cubicBezTo>
                    <a:pt x="58" y="25"/>
                    <a:pt x="57" y="25"/>
                    <a:pt x="56" y="25"/>
                  </a:cubicBezTo>
                  <a:cubicBezTo>
                    <a:pt x="55" y="24"/>
                    <a:pt x="55" y="24"/>
                    <a:pt x="54" y="24"/>
                  </a:cubicBezTo>
                  <a:cubicBezTo>
                    <a:pt x="54" y="24"/>
                    <a:pt x="54" y="25"/>
                    <a:pt x="54" y="26"/>
                  </a:cubicBezTo>
                  <a:cubicBezTo>
                    <a:pt x="55" y="27"/>
                    <a:pt x="55" y="28"/>
                    <a:pt x="55" y="27"/>
                  </a:cubicBezTo>
                  <a:cubicBezTo>
                    <a:pt x="61" y="27"/>
                    <a:pt x="61" y="27"/>
                    <a:pt x="61" y="27"/>
                  </a:cubicBezTo>
                  <a:cubicBezTo>
                    <a:pt x="61" y="27"/>
                    <a:pt x="61" y="27"/>
                    <a:pt x="61" y="27"/>
                  </a:cubicBezTo>
                  <a:cubicBezTo>
                    <a:pt x="61" y="28"/>
                    <a:pt x="61" y="28"/>
                    <a:pt x="61" y="29"/>
                  </a:cubicBezTo>
                  <a:cubicBezTo>
                    <a:pt x="61" y="29"/>
                    <a:pt x="61" y="30"/>
                    <a:pt x="61" y="30"/>
                  </a:cubicBezTo>
                  <a:cubicBezTo>
                    <a:pt x="60" y="31"/>
                    <a:pt x="60" y="31"/>
                    <a:pt x="61" y="31"/>
                  </a:cubicBezTo>
                  <a:cubicBezTo>
                    <a:pt x="63" y="36"/>
                    <a:pt x="63" y="36"/>
                    <a:pt x="63" y="36"/>
                  </a:cubicBezTo>
                  <a:cubicBezTo>
                    <a:pt x="63" y="36"/>
                    <a:pt x="63" y="37"/>
                    <a:pt x="64" y="37"/>
                  </a:cubicBezTo>
                  <a:cubicBezTo>
                    <a:pt x="65" y="36"/>
                    <a:pt x="65" y="37"/>
                    <a:pt x="65" y="38"/>
                  </a:cubicBezTo>
                  <a:cubicBezTo>
                    <a:pt x="65" y="38"/>
                    <a:pt x="65" y="38"/>
                    <a:pt x="65" y="39"/>
                  </a:cubicBezTo>
                  <a:cubicBezTo>
                    <a:pt x="65" y="39"/>
                    <a:pt x="64" y="40"/>
                    <a:pt x="65" y="40"/>
                  </a:cubicBezTo>
                  <a:cubicBezTo>
                    <a:pt x="65" y="41"/>
                    <a:pt x="65" y="41"/>
                    <a:pt x="65" y="41"/>
                  </a:cubicBezTo>
                  <a:cubicBezTo>
                    <a:pt x="66" y="42"/>
                    <a:pt x="66" y="42"/>
                    <a:pt x="67" y="42"/>
                  </a:cubicBezTo>
                  <a:cubicBezTo>
                    <a:pt x="67" y="42"/>
                    <a:pt x="68" y="42"/>
                    <a:pt x="68" y="43"/>
                  </a:cubicBezTo>
                  <a:cubicBezTo>
                    <a:pt x="68" y="43"/>
                    <a:pt x="68" y="43"/>
                    <a:pt x="68" y="44"/>
                  </a:cubicBezTo>
                  <a:cubicBezTo>
                    <a:pt x="68" y="47"/>
                    <a:pt x="68" y="47"/>
                    <a:pt x="68" y="47"/>
                  </a:cubicBezTo>
                  <a:cubicBezTo>
                    <a:pt x="68" y="47"/>
                    <a:pt x="69" y="47"/>
                    <a:pt x="69" y="47"/>
                  </a:cubicBezTo>
                  <a:cubicBezTo>
                    <a:pt x="70" y="48"/>
                    <a:pt x="70" y="48"/>
                    <a:pt x="71" y="48"/>
                  </a:cubicBezTo>
                  <a:cubicBezTo>
                    <a:pt x="71" y="48"/>
                    <a:pt x="72" y="48"/>
                    <a:pt x="72" y="49"/>
                  </a:cubicBezTo>
                  <a:cubicBezTo>
                    <a:pt x="73" y="49"/>
                    <a:pt x="73" y="49"/>
                    <a:pt x="73" y="49"/>
                  </a:cubicBezTo>
                  <a:cubicBezTo>
                    <a:pt x="73" y="49"/>
                    <a:pt x="73" y="49"/>
                    <a:pt x="73" y="49"/>
                  </a:cubicBezTo>
                  <a:cubicBezTo>
                    <a:pt x="73" y="50"/>
                    <a:pt x="73" y="50"/>
                    <a:pt x="73" y="50"/>
                  </a:cubicBezTo>
                  <a:cubicBezTo>
                    <a:pt x="74" y="50"/>
                    <a:pt x="74" y="51"/>
                    <a:pt x="74" y="52"/>
                  </a:cubicBezTo>
                  <a:cubicBezTo>
                    <a:pt x="75" y="53"/>
                    <a:pt x="75" y="54"/>
                    <a:pt x="75" y="54"/>
                  </a:cubicBezTo>
                  <a:cubicBezTo>
                    <a:pt x="75" y="54"/>
                    <a:pt x="76" y="54"/>
                    <a:pt x="77" y="54"/>
                  </a:cubicBezTo>
                  <a:cubicBezTo>
                    <a:pt x="78" y="55"/>
                    <a:pt x="79" y="55"/>
                    <a:pt x="80" y="55"/>
                  </a:cubicBezTo>
                  <a:cubicBezTo>
                    <a:pt x="82" y="56"/>
                    <a:pt x="83" y="56"/>
                    <a:pt x="84" y="56"/>
                  </a:cubicBezTo>
                  <a:cubicBezTo>
                    <a:pt x="85" y="57"/>
                    <a:pt x="86" y="57"/>
                    <a:pt x="87" y="58"/>
                  </a:cubicBezTo>
                  <a:cubicBezTo>
                    <a:pt x="86" y="58"/>
                    <a:pt x="86" y="58"/>
                    <a:pt x="85" y="59"/>
                  </a:cubicBezTo>
                  <a:cubicBezTo>
                    <a:pt x="85" y="59"/>
                    <a:pt x="85" y="60"/>
                    <a:pt x="86" y="60"/>
                  </a:cubicBezTo>
                  <a:cubicBezTo>
                    <a:pt x="86" y="61"/>
                    <a:pt x="86" y="61"/>
                    <a:pt x="86" y="62"/>
                  </a:cubicBezTo>
                  <a:cubicBezTo>
                    <a:pt x="86" y="62"/>
                    <a:pt x="86" y="63"/>
                    <a:pt x="86" y="63"/>
                  </a:cubicBezTo>
                  <a:cubicBezTo>
                    <a:pt x="85" y="64"/>
                    <a:pt x="85" y="64"/>
                    <a:pt x="84" y="65"/>
                  </a:cubicBezTo>
                  <a:cubicBezTo>
                    <a:pt x="82" y="65"/>
                    <a:pt x="81" y="66"/>
                    <a:pt x="78" y="66"/>
                  </a:cubicBezTo>
                  <a:cubicBezTo>
                    <a:pt x="78" y="66"/>
                    <a:pt x="77" y="66"/>
                    <a:pt x="77" y="66"/>
                  </a:cubicBezTo>
                  <a:cubicBezTo>
                    <a:pt x="76" y="65"/>
                    <a:pt x="76" y="65"/>
                    <a:pt x="76" y="65"/>
                  </a:cubicBezTo>
                  <a:cubicBezTo>
                    <a:pt x="76" y="64"/>
                    <a:pt x="75" y="64"/>
                    <a:pt x="75" y="64"/>
                  </a:cubicBezTo>
                  <a:cubicBezTo>
                    <a:pt x="75" y="63"/>
                    <a:pt x="75" y="63"/>
                    <a:pt x="74" y="63"/>
                  </a:cubicBezTo>
                  <a:close/>
                  <a:moveTo>
                    <a:pt x="15" y="50"/>
                  </a:moveTo>
                  <a:cubicBezTo>
                    <a:pt x="16" y="50"/>
                    <a:pt x="17" y="51"/>
                    <a:pt x="17" y="52"/>
                  </a:cubicBezTo>
                  <a:cubicBezTo>
                    <a:pt x="18" y="53"/>
                    <a:pt x="18" y="54"/>
                    <a:pt x="19" y="54"/>
                  </a:cubicBezTo>
                  <a:cubicBezTo>
                    <a:pt x="20" y="54"/>
                    <a:pt x="21" y="54"/>
                    <a:pt x="21" y="54"/>
                  </a:cubicBezTo>
                  <a:cubicBezTo>
                    <a:pt x="22" y="55"/>
                    <a:pt x="23" y="55"/>
                    <a:pt x="23" y="55"/>
                  </a:cubicBezTo>
                  <a:cubicBezTo>
                    <a:pt x="24" y="55"/>
                    <a:pt x="24" y="54"/>
                    <a:pt x="25" y="54"/>
                  </a:cubicBezTo>
                  <a:cubicBezTo>
                    <a:pt x="25" y="54"/>
                    <a:pt x="26" y="54"/>
                    <a:pt x="27" y="54"/>
                  </a:cubicBezTo>
                  <a:cubicBezTo>
                    <a:pt x="27" y="54"/>
                    <a:pt x="28" y="54"/>
                    <a:pt x="29" y="54"/>
                  </a:cubicBezTo>
                  <a:cubicBezTo>
                    <a:pt x="29" y="54"/>
                    <a:pt x="29" y="53"/>
                    <a:pt x="29" y="53"/>
                  </a:cubicBezTo>
                  <a:cubicBezTo>
                    <a:pt x="30" y="52"/>
                    <a:pt x="30" y="52"/>
                    <a:pt x="30" y="52"/>
                  </a:cubicBezTo>
                  <a:cubicBezTo>
                    <a:pt x="31" y="52"/>
                    <a:pt x="31" y="51"/>
                    <a:pt x="32" y="51"/>
                  </a:cubicBezTo>
                  <a:cubicBezTo>
                    <a:pt x="32" y="51"/>
                    <a:pt x="33" y="51"/>
                    <a:pt x="34" y="50"/>
                  </a:cubicBezTo>
                  <a:cubicBezTo>
                    <a:pt x="35" y="50"/>
                    <a:pt x="35" y="50"/>
                    <a:pt x="36" y="50"/>
                  </a:cubicBezTo>
                  <a:cubicBezTo>
                    <a:pt x="37" y="49"/>
                    <a:pt x="38" y="48"/>
                    <a:pt x="38" y="46"/>
                  </a:cubicBezTo>
                  <a:cubicBezTo>
                    <a:pt x="39" y="44"/>
                    <a:pt x="39" y="43"/>
                    <a:pt x="40" y="42"/>
                  </a:cubicBezTo>
                  <a:cubicBezTo>
                    <a:pt x="40" y="41"/>
                    <a:pt x="40" y="41"/>
                    <a:pt x="41" y="41"/>
                  </a:cubicBezTo>
                  <a:cubicBezTo>
                    <a:pt x="41" y="40"/>
                    <a:pt x="42" y="40"/>
                    <a:pt x="42" y="40"/>
                  </a:cubicBezTo>
                  <a:cubicBezTo>
                    <a:pt x="42" y="40"/>
                    <a:pt x="42" y="40"/>
                    <a:pt x="42" y="40"/>
                  </a:cubicBezTo>
                  <a:cubicBezTo>
                    <a:pt x="42" y="39"/>
                    <a:pt x="42" y="39"/>
                    <a:pt x="42" y="39"/>
                  </a:cubicBezTo>
                  <a:cubicBezTo>
                    <a:pt x="42" y="39"/>
                    <a:pt x="42" y="39"/>
                    <a:pt x="41" y="39"/>
                  </a:cubicBezTo>
                  <a:cubicBezTo>
                    <a:pt x="41" y="39"/>
                    <a:pt x="41" y="38"/>
                    <a:pt x="41" y="38"/>
                  </a:cubicBezTo>
                  <a:cubicBezTo>
                    <a:pt x="40" y="38"/>
                    <a:pt x="41" y="38"/>
                    <a:pt x="41" y="37"/>
                  </a:cubicBezTo>
                  <a:cubicBezTo>
                    <a:pt x="42" y="36"/>
                    <a:pt x="42" y="36"/>
                    <a:pt x="42" y="36"/>
                  </a:cubicBezTo>
                  <a:cubicBezTo>
                    <a:pt x="42" y="33"/>
                    <a:pt x="43" y="30"/>
                    <a:pt x="43" y="27"/>
                  </a:cubicBezTo>
                  <a:cubicBezTo>
                    <a:pt x="43" y="23"/>
                    <a:pt x="43" y="21"/>
                    <a:pt x="42" y="18"/>
                  </a:cubicBezTo>
                  <a:cubicBezTo>
                    <a:pt x="42" y="17"/>
                    <a:pt x="42" y="16"/>
                    <a:pt x="41" y="15"/>
                  </a:cubicBezTo>
                  <a:cubicBezTo>
                    <a:pt x="40" y="15"/>
                    <a:pt x="39" y="14"/>
                    <a:pt x="38" y="14"/>
                  </a:cubicBezTo>
                  <a:cubicBezTo>
                    <a:pt x="37" y="14"/>
                    <a:pt x="36" y="14"/>
                    <a:pt x="35" y="14"/>
                  </a:cubicBezTo>
                  <a:cubicBezTo>
                    <a:pt x="34" y="14"/>
                    <a:pt x="33" y="14"/>
                    <a:pt x="32" y="14"/>
                  </a:cubicBezTo>
                  <a:cubicBezTo>
                    <a:pt x="31" y="14"/>
                    <a:pt x="31" y="14"/>
                    <a:pt x="30" y="15"/>
                  </a:cubicBezTo>
                  <a:cubicBezTo>
                    <a:pt x="29" y="16"/>
                    <a:pt x="28" y="17"/>
                    <a:pt x="27" y="18"/>
                  </a:cubicBezTo>
                  <a:cubicBezTo>
                    <a:pt x="25" y="19"/>
                    <a:pt x="24" y="19"/>
                    <a:pt x="24" y="20"/>
                  </a:cubicBezTo>
                  <a:cubicBezTo>
                    <a:pt x="23" y="21"/>
                    <a:pt x="22" y="21"/>
                    <a:pt x="22" y="21"/>
                  </a:cubicBezTo>
                  <a:cubicBezTo>
                    <a:pt x="22" y="22"/>
                    <a:pt x="22" y="22"/>
                    <a:pt x="22" y="23"/>
                  </a:cubicBezTo>
                  <a:cubicBezTo>
                    <a:pt x="22" y="24"/>
                    <a:pt x="22" y="24"/>
                    <a:pt x="22" y="24"/>
                  </a:cubicBezTo>
                  <a:cubicBezTo>
                    <a:pt x="21" y="25"/>
                    <a:pt x="21" y="25"/>
                    <a:pt x="21" y="25"/>
                  </a:cubicBezTo>
                  <a:cubicBezTo>
                    <a:pt x="21" y="25"/>
                    <a:pt x="21" y="25"/>
                    <a:pt x="21" y="25"/>
                  </a:cubicBezTo>
                  <a:cubicBezTo>
                    <a:pt x="20" y="25"/>
                    <a:pt x="20" y="25"/>
                    <a:pt x="20" y="25"/>
                  </a:cubicBezTo>
                  <a:cubicBezTo>
                    <a:pt x="18" y="28"/>
                    <a:pt x="18" y="28"/>
                    <a:pt x="18" y="28"/>
                  </a:cubicBezTo>
                  <a:cubicBezTo>
                    <a:pt x="18" y="28"/>
                    <a:pt x="18" y="28"/>
                    <a:pt x="18" y="28"/>
                  </a:cubicBezTo>
                  <a:cubicBezTo>
                    <a:pt x="18" y="29"/>
                    <a:pt x="18" y="29"/>
                    <a:pt x="18" y="29"/>
                  </a:cubicBezTo>
                  <a:cubicBezTo>
                    <a:pt x="18" y="29"/>
                    <a:pt x="18" y="29"/>
                    <a:pt x="18" y="29"/>
                  </a:cubicBezTo>
                  <a:cubicBezTo>
                    <a:pt x="19" y="30"/>
                    <a:pt x="19" y="30"/>
                    <a:pt x="19" y="31"/>
                  </a:cubicBezTo>
                  <a:cubicBezTo>
                    <a:pt x="19" y="31"/>
                    <a:pt x="19" y="32"/>
                    <a:pt x="19" y="32"/>
                  </a:cubicBezTo>
                  <a:cubicBezTo>
                    <a:pt x="19" y="33"/>
                    <a:pt x="19" y="33"/>
                    <a:pt x="19" y="34"/>
                  </a:cubicBezTo>
                  <a:cubicBezTo>
                    <a:pt x="19" y="34"/>
                    <a:pt x="19" y="35"/>
                    <a:pt x="19" y="35"/>
                  </a:cubicBezTo>
                  <a:cubicBezTo>
                    <a:pt x="19" y="36"/>
                    <a:pt x="18" y="37"/>
                    <a:pt x="18" y="38"/>
                  </a:cubicBezTo>
                  <a:cubicBezTo>
                    <a:pt x="18" y="39"/>
                    <a:pt x="18" y="40"/>
                    <a:pt x="17" y="41"/>
                  </a:cubicBezTo>
                  <a:cubicBezTo>
                    <a:pt x="16" y="42"/>
                    <a:pt x="16" y="42"/>
                    <a:pt x="15" y="43"/>
                  </a:cubicBezTo>
                  <a:cubicBezTo>
                    <a:pt x="14" y="43"/>
                    <a:pt x="13" y="43"/>
                    <a:pt x="13" y="43"/>
                  </a:cubicBezTo>
                  <a:cubicBezTo>
                    <a:pt x="12" y="44"/>
                    <a:pt x="12" y="44"/>
                    <a:pt x="12" y="44"/>
                  </a:cubicBezTo>
                  <a:cubicBezTo>
                    <a:pt x="12" y="45"/>
                    <a:pt x="12" y="46"/>
                    <a:pt x="13" y="46"/>
                  </a:cubicBezTo>
                  <a:cubicBezTo>
                    <a:pt x="13" y="46"/>
                    <a:pt x="14" y="46"/>
                    <a:pt x="15" y="46"/>
                  </a:cubicBezTo>
                  <a:cubicBezTo>
                    <a:pt x="15" y="46"/>
                    <a:pt x="16" y="46"/>
                    <a:pt x="17" y="46"/>
                  </a:cubicBezTo>
                  <a:cubicBezTo>
                    <a:pt x="17" y="46"/>
                    <a:pt x="18" y="47"/>
                    <a:pt x="18" y="47"/>
                  </a:cubicBezTo>
                  <a:cubicBezTo>
                    <a:pt x="18" y="48"/>
                    <a:pt x="18" y="48"/>
                    <a:pt x="17" y="49"/>
                  </a:cubicBezTo>
                  <a:cubicBezTo>
                    <a:pt x="16" y="49"/>
                    <a:pt x="16" y="49"/>
                    <a:pt x="15" y="50"/>
                  </a:cubicBezTo>
                  <a:close/>
                  <a:moveTo>
                    <a:pt x="22" y="17"/>
                  </a:moveTo>
                  <a:cubicBezTo>
                    <a:pt x="23" y="17"/>
                    <a:pt x="23" y="17"/>
                    <a:pt x="23" y="17"/>
                  </a:cubicBezTo>
                  <a:cubicBezTo>
                    <a:pt x="23" y="17"/>
                    <a:pt x="23" y="17"/>
                    <a:pt x="23" y="17"/>
                  </a:cubicBezTo>
                  <a:cubicBezTo>
                    <a:pt x="22" y="17"/>
                    <a:pt x="22" y="17"/>
                    <a:pt x="22" y="17"/>
                  </a:cubicBezTo>
                  <a:close/>
                  <a:moveTo>
                    <a:pt x="25" y="57"/>
                  </a:moveTo>
                  <a:cubicBezTo>
                    <a:pt x="26" y="57"/>
                    <a:pt x="25" y="57"/>
                    <a:pt x="25" y="57"/>
                  </a:cubicBezTo>
                  <a:cubicBezTo>
                    <a:pt x="25" y="57"/>
                    <a:pt x="25" y="57"/>
                    <a:pt x="25" y="57"/>
                  </a:cubicBezTo>
                  <a:cubicBezTo>
                    <a:pt x="25" y="57"/>
                    <a:pt x="25" y="57"/>
                    <a:pt x="25" y="57"/>
                  </a:cubicBezTo>
                  <a:close/>
                  <a:moveTo>
                    <a:pt x="27" y="56"/>
                  </a:moveTo>
                  <a:cubicBezTo>
                    <a:pt x="26" y="56"/>
                    <a:pt x="26" y="56"/>
                    <a:pt x="26" y="56"/>
                  </a:cubicBezTo>
                  <a:cubicBezTo>
                    <a:pt x="26" y="57"/>
                    <a:pt x="26" y="57"/>
                    <a:pt x="27" y="57"/>
                  </a:cubicBezTo>
                  <a:cubicBezTo>
                    <a:pt x="27" y="57"/>
                    <a:pt x="27" y="57"/>
                    <a:pt x="27" y="56"/>
                  </a:cubicBezTo>
                  <a:cubicBezTo>
                    <a:pt x="27" y="56"/>
                    <a:pt x="27" y="56"/>
                    <a:pt x="27" y="56"/>
                  </a:cubicBezTo>
                  <a:close/>
                  <a:moveTo>
                    <a:pt x="33" y="2"/>
                  </a:moveTo>
                  <a:cubicBezTo>
                    <a:pt x="33" y="1"/>
                    <a:pt x="33" y="1"/>
                    <a:pt x="33" y="1"/>
                  </a:cubicBezTo>
                  <a:cubicBezTo>
                    <a:pt x="33" y="2"/>
                    <a:pt x="33" y="2"/>
                    <a:pt x="33" y="2"/>
                  </a:cubicBezTo>
                  <a:cubicBezTo>
                    <a:pt x="33" y="2"/>
                    <a:pt x="33" y="2"/>
                    <a:pt x="33" y="2"/>
                  </a:cubicBezTo>
                  <a:close/>
                  <a:moveTo>
                    <a:pt x="33" y="55"/>
                  </a:moveTo>
                  <a:cubicBezTo>
                    <a:pt x="33" y="54"/>
                    <a:pt x="34" y="54"/>
                    <a:pt x="34" y="54"/>
                  </a:cubicBezTo>
                  <a:cubicBezTo>
                    <a:pt x="35" y="53"/>
                    <a:pt x="35" y="53"/>
                    <a:pt x="35" y="52"/>
                  </a:cubicBezTo>
                  <a:cubicBezTo>
                    <a:pt x="33" y="53"/>
                    <a:pt x="33" y="53"/>
                    <a:pt x="33" y="53"/>
                  </a:cubicBezTo>
                  <a:lnTo>
                    <a:pt x="33" y="55"/>
                  </a:lnTo>
                  <a:close/>
                  <a:moveTo>
                    <a:pt x="36" y="2"/>
                  </a:moveTo>
                  <a:cubicBezTo>
                    <a:pt x="35" y="2"/>
                    <a:pt x="35" y="2"/>
                    <a:pt x="35" y="3"/>
                  </a:cubicBezTo>
                  <a:cubicBezTo>
                    <a:pt x="35" y="3"/>
                    <a:pt x="35" y="3"/>
                    <a:pt x="36" y="3"/>
                  </a:cubicBezTo>
                  <a:cubicBezTo>
                    <a:pt x="36" y="3"/>
                    <a:pt x="36" y="3"/>
                    <a:pt x="36" y="3"/>
                  </a:cubicBezTo>
                  <a:cubicBezTo>
                    <a:pt x="36" y="2"/>
                    <a:pt x="36" y="2"/>
                    <a:pt x="36" y="2"/>
                  </a:cubicBezTo>
                  <a:close/>
                  <a:moveTo>
                    <a:pt x="39" y="52"/>
                  </a:moveTo>
                  <a:cubicBezTo>
                    <a:pt x="40" y="52"/>
                    <a:pt x="40" y="52"/>
                    <a:pt x="40" y="52"/>
                  </a:cubicBezTo>
                  <a:cubicBezTo>
                    <a:pt x="40" y="51"/>
                    <a:pt x="40" y="51"/>
                    <a:pt x="40" y="51"/>
                  </a:cubicBezTo>
                  <a:cubicBezTo>
                    <a:pt x="39" y="51"/>
                    <a:pt x="39" y="51"/>
                    <a:pt x="39" y="51"/>
                  </a:cubicBezTo>
                  <a:lnTo>
                    <a:pt x="39" y="52"/>
                  </a:lnTo>
                  <a:close/>
                  <a:moveTo>
                    <a:pt x="40" y="54"/>
                  </a:moveTo>
                  <a:cubicBezTo>
                    <a:pt x="40" y="54"/>
                    <a:pt x="40" y="54"/>
                    <a:pt x="40" y="54"/>
                  </a:cubicBezTo>
                  <a:cubicBezTo>
                    <a:pt x="40" y="55"/>
                    <a:pt x="40" y="55"/>
                    <a:pt x="41" y="55"/>
                  </a:cubicBezTo>
                  <a:cubicBezTo>
                    <a:pt x="41" y="55"/>
                    <a:pt x="41" y="55"/>
                    <a:pt x="41" y="54"/>
                  </a:cubicBezTo>
                  <a:cubicBezTo>
                    <a:pt x="41" y="54"/>
                    <a:pt x="41" y="54"/>
                    <a:pt x="40" y="54"/>
                  </a:cubicBezTo>
                  <a:close/>
                  <a:moveTo>
                    <a:pt x="40" y="43"/>
                  </a:moveTo>
                  <a:cubicBezTo>
                    <a:pt x="41" y="44"/>
                    <a:pt x="41" y="44"/>
                    <a:pt x="41" y="44"/>
                  </a:cubicBezTo>
                  <a:cubicBezTo>
                    <a:pt x="42" y="44"/>
                    <a:pt x="42" y="44"/>
                    <a:pt x="42" y="44"/>
                  </a:cubicBezTo>
                  <a:cubicBezTo>
                    <a:pt x="44" y="44"/>
                    <a:pt x="44" y="44"/>
                    <a:pt x="44" y="44"/>
                  </a:cubicBezTo>
                  <a:cubicBezTo>
                    <a:pt x="43" y="41"/>
                    <a:pt x="43" y="41"/>
                    <a:pt x="43" y="41"/>
                  </a:cubicBezTo>
                  <a:cubicBezTo>
                    <a:pt x="42" y="41"/>
                    <a:pt x="42" y="42"/>
                    <a:pt x="41" y="42"/>
                  </a:cubicBezTo>
                  <a:cubicBezTo>
                    <a:pt x="41" y="42"/>
                    <a:pt x="40" y="43"/>
                    <a:pt x="40" y="43"/>
                  </a:cubicBezTo>
                  <a:close/>
                  <a:moveTo>
                    <a:pt x="50" y="48"/>
                  </a:moveTo>
                  <a:cubicBezTo>
                    <a:pt x="52" y="48"/>
                    <a:pt x="52" y="48"/>
                    <a:pt x="52" y="48"/>
                  </a:cubicBezTo>
                  <a:cubicBezTo>
                    <a:pt x="51" y="47"/>
                    <a:pt x="51" y="47"/>
                    <a:pt x="51" y="47"/>
                  </a:cubicBezTo>
                  <a:cubicBezTo>
                    <a:pt x="50" y="47"/>
                    <a:pt x="50" y="47"/>
                    <a:pt x="50" y="47"/>
                  </a:cubicBezTo>
                  <a:lnTo>
                    <a:pt x="50" y="48"/>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8" name="ïš1íḍê">
              <a:extLst>
                <a:ext uri="{FF2B5EF4-FFF2-40B4-BE49-F238E27FC236}">
                  <a16:creationId xmlns:a16="http://schemas.microsoft.com/office/drawing/2014/main" xmlns="" id="{53207996-DDEE-46F4-A653-93BDBFA9AA7E}"/>
                </a:ext>
              </a:extLst>
            </p:cNvPr>
            <p:cNvSpPr/>
            <p:nvPr/>
          </p:nvSpPr>
          <p:spPr bwMode="auto">
            <a:xfrm>
              <a:off x="5430690" y="3592153"/>
              <a:ext cx="142186" cy="265413"/>
            </a:xfrm>
            <a:custGeom>
              <a:avLst/>
              <a:gdLst>
                <a:gd name="T0" fmla="*/ 21 w 58"/>
                <a:gd name="T1" fmla="*/ 108 h 108"/>
                <a:gd name="T2" fmla="*/ 16 w 58"/>
                <a:gd name="T3" fmla="*/ 99 h 108"/>
                <a:gd name="T4" fmla="*/ 8 w 58"/>
                <a:gd name="T5" fmla="*/ 69 h 108"/>
                <a:gd name="T6" fmla="*/ 1 w 58"/>
                <a:gd name="T7" fmla="*/ 8 h 108"/>
                <a:gd name="T8" fmla="*/ 11 w 58"/>
                <a:gd name="T9" fmla="*/ 4 h 108"/>
                <a:gd name="T10" fmla="*/ 14 w 58"/>
                <a:gd name="T11" fmla="*/ 7 h 108"/>
                <a:gd name="T12" fmla="*/ 15 w 58"/>
                <a:gd name="T13" fmla="*/ 5 h 108"/>
                <a:gd name="T14" fmla="*/ 23 w 58"/>
                <a:gd name="T15" fmla="*/ 12 h 108"/>
                <a:gd name="T16" fmla="*/ 19 w 58"/>
                <a:gd name="T17" fmla="*/ 25 h 108"/>
                <a:gd name="T18" fmla="*/ 21 w 58"/>
                <a:gd name="T19" fmla="*/ 34 h 108"/>
                <a:gd name="T20" fmla="*/ 25 w 58"/>
                <a:gd name="T21" fmla="*/ 45 h 108"/>
                <a:gd name="T22" fmla="*/ 38 w 58"/>
                <a:gd name="T23" fmla="*/ 43 h 108"/>
                <a:gd name="T24" fmla="*/ 45 w 58"/>
                <a:gd name="T25" fmla="*/ 44 h 108"/>
                <a:gd name="T26" fmla="*/ 49 w 58"/>
                <a:gd name="T27" fmla="*/ 47 h 108"/>
                <a:gd name="T28" fmla="*/ 47 w 58"/>
                <a:gd name="T29" fmla="*/ 53 h 108"/>
                <a:gd name="T30" fmla="*/ 47 w 58"/>
                <a:gd name="T31" fmla="*/ 58 h 108"/>
                <a:gd name="T32" fmla="*/ 37 w 58"/>
                <a:gd name="T33" fmla="*/ 63 h 108"/>
                <a:gd name="T34" fmla="*/ 29 w 58"/>
                <a:gd name="T35" fmla="*/ 56 h 108"/>
                <a:gd name="T36" fmla="*/ 28 w 58"/>
                <a:gd name="T37" fmla="*/ 47 h 108"/>
                <a:gd name="T38" fmla="*/ 23 w 58"/>
                <a:gd name="T39" fmla="*/ 59 h 108"/>
                <a:gd name="T40" fmla="*/ 16 w 58"/>
                <a:gd name="T41" fmla="*/ 61 h 108"/>
                <a:gd name="T42" fmla="*/ 20 w 58"/>
                <a:gd name="T43" fmla="*/ 71 h 108"/>
                <a:gd name="T44" fmla="*/ 25 w 58"/>
                <a:gd name="T45" fmla="*/ 82 h 108"/>
                <a:gd name="T46" fmla="*/ 36 w 58"/>
                <a:gd name="T47" fmla="*/ 96 h 108"/>
                <a:gd name="T48" fmla="*/ 53 w 58"/>
                <a:gd name="T49" fmla="*/ 94 h 108"/>
                <a:gd name="T50" fmla="*/ 57 w 58"/>
                <a:gd name="T51" fmla="*/ 100 h 108"/>
                <a:gd name="T52" fmla="*/ 47 w 58"/>
                <a:gd name="T53" fmla="*/ 106 h 108"/>
                <a:gd name="T54" fmla="*/ 39 w 58"/>
                <a:gd name="T55" fmla="*/ 108 h 108"/>
                <a:gd name="T56" fmla="*/ 8 w 58"/>
                <a:gd name="T57" fmla="*/ 15 h 108"/>
                <a:gd name="T58" fmla="*/ 8 w 58"/>
                <a:gd name="T59" fmla="*/ 5 h 108"/>
                <a:gd name="T60" fmla="*/ 9 w 58"/>
                <a:gd name="T61" fmla="*/ 19 h 108"/>
                <a:gd name="T62" fmla="*/ 17 w 58"/>
                <a:gd name="T63" fmla="*/ 16 h 108"/>
                <a:gd name="T64" fmla="*/ 10 w 58"/>
                <a:gd name="T65" fmla="*/ 14 h 108"/>
                <a:gd name="T66" fmla="*/ 11 w 58"/>
                <a:gd name="T67" fmla="*/ 22 h 108"/>
                <a:gd name="T68" fmla="*/ 11 w 58"/>
                <a:gd name="T69" fmla="*/ 82 h 108"/>
                <a:gd name="T70" fmla="*/ 18 w 58"/>
                <a:gd name="T71" fmla="*/ 21 h 108"/>
                <a:gd name="T72" fmla="*/ 13 w 58"/>
                <a:gd name="T73" fmla="*/ 80 h 108"/>
                <a:gd name="T74" fmla="*/ 13 w 58"/>
                <a:gd name="T75" fmla="*/ 33 h 108"/>
                <a:gd name="T76" fmla="*/ 16 w 58"/>
                <a:gd name="T77" fmla="*/ 76 h 108"/>
                <a:gd name="T78" fmla="*/ 18 w 58"/>
                <a:gd name="T79" fmla="*/ 44 h 108"/>
                <a:gd name="T80" fmla="*/ 17 w 58"/>
                <a:gd name="T81" fmla="*/ 38 h 108"/>
                <a:gd name="T82" fmla="*/ 16 w 58"/>
                <a:gd name="T83" fmla="*/ 44 h 108"/>
                <a:gd name="T84" fmla="*/ 17 w 58"/>
                <a:gd name="T85" fmla="*/ 21 h 108"/>
                <a:gd name="T86" fmla="*/ 18 w 58"/>
                <a:gd name="T87" fmla="*/ 32 h 108"/>
                <a:gd name="T88" fmla="*/ 20 w 58"/>
                <a:gd name="T89" fmla="*/ 51 h 108"/>
                <a:gd name="T90" fmla="*/ 18 w 58"/>
                <a:gd name="T91" fmla="*/ 30 h 108"/>
                <a:gd name="T92" fmla="*/ 19 w 58"/>
                <a:gd name="T93" fmla="*/ 55 h 108"/>
                <a:gd name="T94" fmla="*/ 19 w 58"/>
                <a:gd name="T95" fmla="*/ 12 h 108"/>
                <a:gd name="T96" fmla="*/ 21 w 58"/>
                <a:gd name="T97" fmla="*/ 81 h 108"/>
                <a:gd name="T98" fmla="*/ 21 w 58"/>
                <a:gd name="T99" fmla="*/ 59 h 108"/>
                <a:gd name="T100" fmla="*/ 21 w 58"/>
                <a:gd name="T101" fmla="*/ 47 h 108"/>
                <a:gd name="T102" fmla="*/ 26 w 58"/>
                <a:gd name="T103" fmla="*/ 55 h 108"/>
                <a:gd name="T104" fmla="*/ 26 w 58"/>
                <a:gd name="T105" fmla="*/ 104 h 108"/>
                <a:gd name="T106" fmla="*/ 31 w 58"/>
                <a:gd name="T107" fmla="*/ 101 h 108"/>
                <a:gd name="T108" fmla="*/ 33 w 58"/>
                <a:gd name="T109" fmla="*/ 51 h 108"/>
                <a:gd name="T110" fmla="*/ 36 w 58"/>
                <a:gd name="T111" fmla="*/ 97 h 108"/>
                <a:gd name="T112" fmla="*/ 42 w 58"/>
                <a:gd name="T113" fmla="*/ 52 h 108"/>
                <a:gd name="T114" fmla="*/ 43 w 58"/>
                <a:gd name="T115" fmla="*/ 55 h 108"/>
                <a:gd name="T116" fmla="*/ 45 w 58"/>
                <a:gd name="T117" fmla="*/ 48 h 108"/>
                <a:gd name="T118" fmla="*/ 46 w 58"/>
                <a:gd name="T119" fmla="*/ 10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108">
                  <a:moveTo>
                    <a:pt x="33" y="105"/>
                  </a:moveTo>
                  <a:cubicBezTo>
                    <a:pt x="33" y="106"/>
                    <a:pt x="32" y="106"/>
                    <a:pt x="32" y="106"/>
                  </a:cubicBezTo>
                  <a:cubicBezTo>
                    <a:pt x="31" y="107"/>
                    <a:pt x="31" y="107"/>
                    <a:pt x="31" y="107"/>
                  </a:cubicBezTo>
                  <a:cubicBezTo>
                    <a:pt x="30" y="107"/>
                    <a:pt x="29" y="107"/>
                    <a:pt x="28" y="107"/>
                  </a:cubicBezTo>
                  <a:cubicBezTo>
                    <a:pt x="26" y="106"/>
                    <a:pt x="25" y="106"/>
                    <a:pt x="24" y="106"/>
                  </a:cubicBezTo>
                  <a:cubicBezTo>
                    <a:pt x="24" y="106"/>
                    <a:pt x="24" y="106"/>
                    <a:pt x="23" y="106"/>
                  </a:cubicBezTo>
                  <a:cubicBezTo>
                    <a:pt x="23" y="107"/>
                    <a:pt x="23" y="107"/>
                    <a:pt x="23" y="107"/>
                  </a:cubicBezTo>
                  <a:cubicBezTo>
                    <a:pt x="22" y="108"/>
                    <a:pt x="22" y="108"/>
                    <a:pt x="22" y="108"/>
                  </a:cubicBezTo>
                  <a:cubicBezTo>
                    <a:pt x="22" y="108"/>
                    <a:pt x="22" y="108"/>
                    <a:pt x="21" y="108"/>
                  </a:cubicBezTo>
                  <a:cubicBezTo>
                    <a:pt x="20" y="106"/>
                    <a:pt x="20" y="106"/>
                    <a:pt x="20" y="106"/>
                  </a:cubicBezTo>
                  <a:cubicBezTo>
                    <a:pt x="20" y="106"/>
                    <a:pt x="20" y="106"/>
                    <a:pt x="20" y="106"/>
                  </a:cubicBezTo>
                  <a:cubicBezTo>
                    <a:pt x="20" y="106"/>
                    <a:pt x="19" y="106"/>
                    <a:pt x="19" y="106"/>
                  </a:cubicBezTo>
                  <a:cubicBezTo>
                    <a:pt x="19" y="106"/>
                    <a:pt x="19" y="106"/>
                    <a:pt x="18" y="106"/>
                  </a:cubicBezTo>
                  <a:cubicBezTo>
                    <a:pt x="18" y="105"/>
                    <a:pt x="17" y="104"/>
                    <a:pt x="17" y="104"/>
                  </a:cubicBezTo>
                  <a:cubicBezTo>
                    <a:pt x="16" y="103"/>
                    <a:pt x="16" y="102"/>
                    <a:pt x="16" y="102"/>
                  </a:cubicBezTo>
                  <a:cubicBezTo>
                    <a:pt x="15" y="101"/>
                    <a:pt x="15" y="101"/>
                    <a:pt x="15" y="101"/>
                  </a:cubicBezTo>
                  <a:cubicBezTo>
                    <a:pt x="15" y="100"/>
                    <a:pt x="15" y="100"/>
                    <a:pt x="15" y="100"/>
                  </a:cubicBezTo>
                  <a:cubicBezTo>
                    <a:pt x="15" y="100"/>
                    <a:pt x="15" y="99"/>
                    <a:pt x="16" y="99"/>
                  </a:cubicBezTo>
                  <a:cubicBezTo>
                    <a:pt x="15" y="99"/>
                    <a:pt x="14" y="99"/>
                    <a:pt x="13" y="99"/>
                  </a:cubicBezTo>
                  <a:cubicBezTo>
                    <a:pt x="12" y="99"/>
                    <a:pt x="12" y="99"/>
                    <a:pt x="11" y="98"/>
                  </a:cubicBezTo>
                  <a:cubicBezTo>
                    <a:pt x="10" y="96"/>
                    <a:pt x="10" y="93"/>
                    <a:pt x="9" y="91"/>
                  </a:cubicBezTo>
                  <a:cubicBezTo>
                    <a:pt x="8" y="88"/>
                    <a:pt x="8" y="86"/>
                    <a:pt x="7" y="83"/>
                  </a:cubicBezTo>
                  <a:cubicBezTo>
                    <a:pt x="7" y="81"/>
                    <a:pt x="7" y="80"/>
                    <a:pt x="7" y="78"/>
                  </a:cubicBezTo>
                  <a:cubicBezTo>
                    <a:pt x="6" y="76"/>
                    <a:pt x="6" y="74"/>
                    <a:pt x="7" y="72"/>
                  </a:cubicBezTo>
                  <a:cubicBezTo>
                    <a:pt x="7" y="72"/>
                    <a:pt x="7" y="72"/>
                    <a:pt x="7" y="71"/>
                  </a:cubicBezTo>
                  <a:cubicBezTo>
                    <a:pt x="7" y="70"/>
                    <a:pt x="8" y="69"/>
                    <a:pt x="8" y="69"/>
                  </a:cubicBezTo>
                  <a:cubicBezTo>
                    <a:pt x="8" y="69"/>
                    <a:pt x="8" y="69"/>
                    <a:pt x="8" y="69"/>
                  </a:cubicBezTo>
                  <a:cubicBezTo>
                    <a:pt x="7" y="68"/>
                    <a:pt x="7" y="67"/>
                    <a:pt x="7" y="66"/>
                  </a:cubicBezTo>
                  <a:cubicBezTo>
                    <a:pt x="6" y="65"/>
                    <a:pt x="6" y="64"/>
                    <a:pt x="6" y="63"/>
                  </a:cubicBezTo>
                  <a:cubicBezTo>
                    <a:pt x="6" y="62"/>
                    <a:pt x="6" y="62"/>
                    <a:pt x="6" y="61"/>
                  </a:cubicBezTo>
                  <a:cubicBezTo>
                    <a:pt x="6" y="60"/>
                    <a:pt x="6" y="59"/>
                    <a:pt x="6" y="58"/>
                  </a:cubicBezTo>
                  <a:cubicBezTo>
                    <a:pt x="5" y="57"/>
                    <a:pt x="5" y="56"/>
                    <a:pt x="6" y="55"/>
                  </a:cubicBezTo>
                  <a:cubicBezTo>
                    <a:pt x="6" y="54"/>
                    <a:pt x="6" y="53"/>
                    <a:pt x="6" y="53"/>
                  </a:cubicBezTo>
                  <a:cubicBezTo>
                    <a:pt x="0" y="12"/>
                    <a:pt x="0" y="12"/>
                    <a:pt x="0" y="12"/>
                  </a:cubicBezTo>
                  <a:cubicBezTo>
                    <a:pt x="1" y="11"/>
                    <a:pt x="1" y="10"/>
                    <a:pt x="1" y="10"/>
                  </a:cubicBezTo>
                  <a:cubicBezTo>
                    <a:pt x="1" y="9"/>
                    <a:pt x="1" y="9"/>
                    <a:pt x="1" y="8"/>
                  </a:cubicBezTo>
                  <a:cubicBezTo>
                    <a:pt x="0" y="8"/>
                    <a:pt x="0" y="8"/>
                    <a:pt x="0" y="7"/>
                  </a:cubicBezTo>
                  <a:cubicBezTo>
                    <a:pt x="0" y="6"/>
                    <a:pt x="0" y="6"/>
                    <a:pt x="1" y="5"/>
                  </a:cubicBezTo>
                  <a:cubicBezTo>
                    <a:pt x="2" y="5"/>
                    <a:pt x="3" y="4"/>
                    <a:pt x="3" y="4"/>
                  </a:cubicBezTo>
                  <a:cubicBezTo>
                    <a:pt x="4" y="4"/>
                    <a:pt x="4" y="5"/>
                    <a:pt x="4" y="5"/>
                  </a:cubicBezTo>
                  <a:cubicBezTo>
                    <a:pt x="4" y="5"/>
                    <a:pt x="5" y="6"/>
                    <a:pt x="5" y="6"/>
                  </a:cubicBezTo>
                  <a:cubicBezTo>
                    <a:pt x="6" y="5"/>
                    <a:pt x="6" y="5"/>
                    <a:pt x="6" y="4"/>
                  </a:cubicBezTo>
                  <a:cubicBezTo>
                    <a:pt x="6" y="3"/>
                    <a:pt x="6" y="3"/>
                    <a:pt x="6" y="2"/>
                  </a:cubicBezTo>
                  <a:cubicBezTo>
                    <a:pt x="7" y="2"/>
                    <a:pt x="8" y="2"/>
                    <a:pt x="9" y="2"/>
                  </a:cubicBezTo>
                  <a:cubicBezTo>
                    <a:pt x="10" y="3"/>
                    <a:pt x="10" y="3"/>
                    <a:pt x="11" y="4"/>
                  </a:cubicBezTo>
                  <a:cubicBezTo>
                    <a:pt x="11" y="5"/>
                    <a:pt x="11" y="5"/>
                    <a:pt x="10" y="6"/>
                  </a:cubicBezTo>
                  <a:cubicBezTo>
                    <a:pt x="10" y="6"/>
                    <a:pt x="10" y="7"/>
                    <a:pt x="9" y="7"/>
                  </a:cubicBezTo>
                  <a:cubicBezTo>
                    <a:pt x="10" y="8"/>
                    <a:pt x="10" y="8"/>
                    <a:pt x="10" y="8"/>
                  </a:cubicBezTo>
                  <a:cubicBezTo>
                    <a:pt x="10" y="8"/>
                    <a:pt x="10" y="8"/>
                    <a:pt x="10" y="8"/>
                  </a:cubicBezTo>
                  <a:cubicBezTo>
                    <a:pt x="11" y="7"/>
                    <a:pt x="11" y="7"/>
                    <a:pt x="11" y="7"/>
                  </a:cubicBezTo>
                  <a:cubicBezTo>
                    <a:pt x="11" y="7"/>
                    <a:pt x="11" y="7"/>
                    <a:pt x="11" y="7"/>
                  </a:cubicBezTo>
                  <a:cubicBezTo>
                    <a:pt x="12" y="8"/>
                    <a:pt x="12" y="8"/>
                    <a:pt x="12" y="8"/>
                  </a:cubicBezTo>
                  <a:cubicBezTo>
                    <a:pt x="12" y="8"/>
                    <a:pt x="13" y="8"/>
                    <a:pt x="13" y="8"/>
                  </a:cubicBezTo>
                  <a:cubicBezTo>
                    <a:pt x="14" y="8"/>
                    <a:pt x="14" y="7"/>
                    <a:pt x="14" y="7"/>
                  </a:cubicBezTo>
                  <a:cubicBezTo>
                    <a:pt x="14" y="6"/>
                    <a:pt x="14" y="6"/>
                    <a:pt x="14" y="6"/>
                  </a:cubicBezTo>
                  <a:cubicBezTo>
                    <a:pt x="13" y="6"/>
                    <a:pt x="13" y="5"/>
                    <a:pt x="13" y="5"/>
                  </a:cubicBezTo>
                  <a:cubicBezTo>
                    <a:pt x="13" y="4"/>
                    <a:pt x="13" y="4"/>
                    <a:pt x="13" y="3"/>
                  </a:cubicBezTo>
                  <a:cubicBezTo>
                    <a:pt x="12" y="3"/>
                    <a:pt x="12" y="2"/>
                    <a:pt x="12" y="2"/>
                  </a:cubicBezTo>
                  <a:cubicBezTo>
                    <a:pt x="11" y="1"/>
                    <a:pt x="11" y="1"/>
                    <a:pt x="11" y="1"/>
                  </a:cubicBezTo>
                  <a:cubicBezTo>
                    <a:pt x="11" y="1"/>
                    <a:pt x="11" y="1"/>
                    <a:pt x="12" y="0"/>
                  </a:cubicBezTo>
                  <a:cubicBezTo>
                    <a:pt x="12" y="0"/>
                    <a:pt x="12" y="0"/>
                    <a:pt x="12" y="0"/>
                  </a:cubicBezTo>
                  <a:cubicBezTo>
                    <a:pt x="13" y="0"/>
                    <a:pt x="14" y="1"/>
                    <a:pt x="14" y="2"/>
                  </a:cubicBezTo>
                  <a:cubicBezTo>
                    <a:pt x="15" y="3"/>
                    <a:pt x="15" y="4"/>
                    <a:pt x="15" y="5"/>
                  </a:cubicBezTo>
                  <a:cubicBezTo>
                    <a:pt x="16" y="5"/>
                    <a:pt x="17" y="5"/>
                    <a:pt x="17" y="4"/>
                  </a:cubicBezTo>
                  <a:cubicBezTo>
                    <a:pt x="17" y="4"/>
                    <a:pt x="17" y="4"/>
                    <a:pt x="18" y="3"/>
                  </a:cubicBezTo>
                  <a:cubicBezTo>
                    <a:pt x="18" y="3"/>
                    <a:pt x="18" y="2"/>
                    <a:pt x="18" y="2"/>
                  </a:cubicBezTo>
                  <a:cubicBezTo>
                    <a:pt x="18" y="2"/>
                    <a:pt x="18" y="1"/>
                    <a:pt x="19" y="1"/>
                  </a:cubicBezTo>
                  <a:cubicBezTo>
                    <a:pt x="19" y="1"/>
                    <a:pt x="19" y="2"/>
                    <a:pt x="20" y="2"/>
                  </a:cubicBezTo>
                  <a:cubicBezTo>
                    <a:pt x="20" y="3"/>
                    <a:pt x="21" y="4"/>
                    <a:pt x="21" y="4"/>
                  </a:cubicBezTo>
                  <a:cubicBezTo>
                    <a:pt x="22" y="5"/>
                    <a:pt x="22" y="6"/>
                    <a:pt x="23" y="7"/>
                  </a:cubicBezTo>
                  <a:cubicBezTo>
                    <a:pt x="23" y="7"/>
                    <a:pt x="23" y="8"/>
                    <a:pt x="23" y="8"/>
                  </a:cubicBezTo>
                  <a:cubicBezTo>
                    <a:pt x="24" y="9"/>
                    <a:pt x="23" y="11"/>
                    <a:pt x="23" y="12"/>
                  </a:cubicBezTo>
                  <a:cubicBezTo>
                    <a:pt x="23" y="13"/>
                    <a:pt x="23" y="15"/>
                    <a:pt x="23" y="16"/>
                  </a:cubicBezTo>
                  <a:cubicBezTo>
                    <a:pt x="23" y="17"/>
                    <a:pt x="23" y="17"/>
                    <a:pt x="22" y="17"/>
                  </a:cubicBezTo>
                  <a:cubicBezTo>
                    <a:pt x="22" y="17"/>
                    <a:pt x="22" y="17"/>
                    <a:pt x="22" y="17"/>
                  </a:cubicBezTo>
                  <a:cubicBezTo>
                    <a:pt x="21" y="17"/>
                    <a:pt x="21" y="17"/>
                    <a:pt x="21" y="17"/>
                  </a:cubicBezTo>
                  <a:cubicBezTo>
                    <a:pt x="21" y="17"/>
                    <a:pt x="21" y="17"/>
                    <a:pt x="21" y="17"/>
                  </a:cubicBezTo>
                  <a:cubicBezTo>
                    <a:pt x="21" y="17"/>
                    <a:pt x="20" y="18"/>
                    <a:pt x="20" y="19"/>
                  </a:cubicBezTo>
                  <a:cubicBezTo>
                    <a:pt x="20" y="19"/>
                    <a:pt x="20" y="20"/>
                    <a:pt x="19" y="21"/>
                  </a:cubicBezTo>
                  <a:cubicBezTo>
                    <a:pt x="19" y="22"/>
                    <a:pt x="19" y="22"/>
                    <a:pt x="19" y="23"/>
                  </a:cubicBezTo>
                  <a:cubicBezTo>
                    <a:pt x="19" y="24"/>
                    <a:pt x="19" y="24"/>
                    <a:pt x="19" y="25"/>
                  </a:cubicBezTo>
                  <a:cubicBezTo>
                    <a:pt x="19" y="25"/>
                    <a:pt x="19" y="25"/>
                    <a:pt x="20" y="26"/>
                  </a:cubicBezTo>
                  <a:cubicBezTo>
                    <a:pt x="20" y="26"/>
                    <a:pt x="20" y="26"/>
                    <a:pt x="21" y="27"/>
                  </a:cubicBezTo>
                  <a:cubicBezTo>
                    <a:pt x="21" y="27"/>
                    <a:pt x="21" y="27"/>
                    <a:pt x="21" y="27"/>
                  </a:cubicBezTo>
                  <a:cubicBezTo>
                    <a:pt x="21" y="27"/>
                    <a:pt x="21" y="27"/>
                    <a:pt x="21" y="27"/>
                  </a:cubicBezTo>
                  <a:cubicBezTo>
                    <a:pt x="21" y="27"/>
                    <a:pt x="21" y="28"/>
                    <a:pt x="20" y="29"/>
                  </a:cubicBezTo>
                  <a:cubicBezTo>
                    <a:pt x="20" y="29"/>
                    <a:pt x="20" y="30"/>
                    <a:pt x="20" y="30"/>
                  </a:cubicBezTo>
                  <a:cubicBezTo>
                    <a:pt x="21" y="31"/>
                    <a:pt x="21" y="31"/>
                    <a:pt x="21" y="31"/>
                  </a:cubicBezTo>
                  <a:cubicBezTo>
                    <a:pt x="21" y="32"/>
                    <a:pt x="21" y="32"/>
                    <a:pt x="21" y="32"/>
                  </a:cubicBezTo>
                  <a:cubicBezTo>
                    <a:pt x="21" y="32"/>
                    <a:pt x="21" y="33"/>
                    <a:pt x="21" y="34"/>
                  </a:cubicBezTo>
                  <a:cubicBezTo>
                    <a:pt x="21" y="34"/>
                    <a:pt x="21" y="35"/>
                    <a:pt x="21" y="35"/>
                  </a:cubicBezTo>
                  <a:cubicBezTo>
                    <a:pt x="21" y="36"/>
                    <a:pt x="21" y="36"/>
                    <a:pt x="22" y="36"/>
                  </a:cubicBezTo>
                  <a:cubicBezTo>
                    <a:pt x="22" y="36"/>
                    <a:pt x="22" y="36"/>
                    <a:pt x="23" y="37"/>
                  </a:cubicBezTo>
                  <a:cubicBezTo>
                    <a:pt x="23" y="37"/>
                    <a:pt x="24" y="37"/>
                    <a:pt x="24" y="38"/>
                  </a:cubicBezTo>
                  <a:cubicBezTo>
                    <a:pt x="24" y="38"/>
                    <a:pt x="25" y="39"/>
                    <a:pt x="25" y="40"/>
                  </a:cubicBezTo>
                  <a:cubicBezTo>
                    <a:pt x="25" y="40"/>
                    <a:pt x="25" y="41"/>
                    <a:pt x="25" y="41"/>
                  </a:cubicBezTo>
                  <a:cubicBezTo>
                    <a:pt x="24" y="42"/>
                    <a:pt x="24" y="43"/>
                    <a:pt x="24" y="43"/>
                  </a:cubicBezTo>
                  <a:cubicBezTo>
                    <a:pt x="25" y="44"/>
                    <a:pt x="25" y="44"/>
                    <a:pt x="25" y="44"/>
                  </a:cubicBezTo>
                  <a:cubicBezTo>
                    <a:pt x="25" y="45"/>
                    <a:pt x="25" y="45"/>
                    <a:pt x="25" y="45"/>
                  </a:cubicBezTo>
                  <a:cubicBezTo>
                    <a:pt x="25" y="45"/>
                    <a:pt x="26" y="45"/>
                    <a:pt x="27" y="45"/>
                  </a:cubicBezTo>
                  <a:cubicBezTo>
                    <a:pt x="27" y="45"/>
                    <a:pt x="28" y="45"/>
                    <a:pt x="29" y="45"/>
                  </a:cubicBezTo>
                  <a:cubicBezTo>
                    <a:pt x="30" y="45"/>
                    <a:pt x="30" y="45"/>
                    <a:pt x="31" y="45"/>
                  </a:cubicBezTo>
                  <a:cubicBezTo>
                    <a:pt x="32" y="45"/>
                    <a:pt x="32" y="45"/>
                    <a:pt x="33" y="45"/>
                  </a:cubicBezTo>
                  <a:cubicBezTo>
                    <a:pt x="33" y="45"/>
                    <a:pt x="33" y="45"/>
                    <a:pt x="33" y="45"/>
                  </a:cubicBezTo>
                  <a:cubicBezTo>
                    <a:pt x="34" y="45"/>
                    <a:pt x="34" y="45"/>
                    <a:pt x="34" y="45"/>
                  </a:cubicBezTo>
                  <a:cubicBezTo>
                    <a:pt x="35" y="44"/>
                    <a:pt x="35" y="44"/>
                    <a:pt x="35" y="43"/>
                  </a:cubicBezTo>
                  <a:cubicBezTo>
                    <a:pt x="36" y="43"/>
                    <a:pt x="36" y="43"/>
                    <a:pt x="36" y="43"/>
                  </a:cubicBezTo>
                  <a:cubicBezTo>
                    <a:pt x="37" y="43"/>
                    <a:pt x="38" y="43"/>
                    <a:pt x="38" y="43"/>
                  </a:cubicBezTo>
                  <a:cubicBezTo>
                    <a:pt x="38" y="44"/>
                    <a:pt x="39" y="44"/>
                    <a:pt x="39" y="44"/>
                  </a:cubicBezTo>
                  <a:cubicBezTo>
                    <a:pt x="39" y="44"/>
                    <a:pt x="39" y="44"/>
                    <a:pt x="39" y="44"/>
                  </a:cubicBezTo>
                  <a:cubicBezTo>
                    <a:pt x="39" y="43"/>
                    <a:pt x="39" y="43"/>
                    <a:pt x="39" y="43"/>
                  </a:cubicBezTo>
                  <a:cubicBezTo>
                    <a:pt x="39" y="43"/>
                    <a:pt x="40" y="43"/>
                    <a:pt x="40" y="43"/>
                  </a:cubicBezTo>
                  <a:cubicBezTo>
                    <a:pt x="40" y="42"/>
                    <a:pt x="41" y="42"/>
                    <a:pt x="41" y="42"/>
                  </a:cubicBezTo>
                  <a:cubicBezTo>
                    <a:pt x="41" y="42"/>
                    <a:pt x="41" y="42"/>
                    <a:pt x="41" y="42"/>
                  </a:cubicBezTo>
                  <a:cubicBezTo>
                    <a:pt x="42" y="42"/>
                    <a:pt x="42" y="42"/>
                    <a:pt x="43" y="42"/>
                  </a:cubicBezTo>
                  <a:cubicBezTo>
                    <a:pt x="44" y="43"/>
                    <a:pt x="44" y="43"/>
                    <a:pt x="44" y="43"/>
                  </a:cubicBezTo>
                  <a:cubicBezTo>
                    <a:pt x="44" y="43"/>
                    <a:pt x="44" y="44"/>
                    <a:pt x="45" y="44"/>
                  </a:cubicBezTo>
                  <a:cubicBezTo>
                    <a:pt x="45" y="44"/>
                    <a:pt x="46" y="44"/>
                    <a:pt x="46" y="44"/>
                  </a:cubicBezTo>
                  <a:cubicBezTo>
                    <a:pt x="47" y="44"/>
                    <a:pt x="47" y="44"/>
                    <a:pt x="48" y="43"/>
                  </a:cubicBezTo>
                  <a:cubicBezTo>
                    <a:pt x="48" y="43"/>
                    <a:pt x="48" y="43"/>
                    <a:pt x="48" y="42"/>
                  </a:cubicBezTo>
                  <a:cubicBezTo>
                    <a:pt x="48" y="42"/>
                    <a:pt x="48" y="42"/>
                    <a:pt x="48" y="41"/>
                  </a:cubicBezTo>
                  <a:cubicBezTo>
                    <a:pt x="49" y="41"/>
                    <a:pt x="49" y="41"/>
                    <a:pt x="50" y="40"/>
                  </a:cubicBezTo>
                  <a:cubicBezTo>
                    <a:pt x="50" y="42"/>
                    <a:pt x="50" y="43"/>
                    <a:pt x="50" y="43"/>
                  </a:cubicBezTo>
                  <a:cubicBezTo>
                    <a:pt x="50" y="44"/>
                    <a:pt x="50" y="44"/>
                    <a:pt x="50" y="45"/>
                  </a:cubicBezTo>
                  <a:cubicBezTo>
                    <a:pt x="49" y="45"/>
                    <a:pt x="49" y="45"/>
                    <a:pt x="49" y="45"/>
                  </a:cubicBezTo>
                  <a:cubicBezTo>
                    <a:pt x="49" y="46"/>
                    <a:pt x="49" y="46"/>
                    <a:pt x="49" y="47"/>
                  </a:cubicBezTo>
                  <a:cubicBezTo>
                    <a:pt x="49" y="48"/>
                    <a:pt x="49" y="48"/>
                    <a:pt x="49" y="48"/>
                  </a:cubicBezTo>
                  <a:cubicBezTo>
                    <a:pt x="49" y="48"/>
                    <a:pt x="49" y="48"/>
                    <a:pt x="50" y="49"/>
                  </a:cubicBezTo>
                  <a:cubicBezTo>
                    <a:pt x="50" y="49"/>
                    <a:pt x="50" y="50"/>
                    <a:pt x="50" y="50"/>
                  </a:cubicBezTo>
                  <a:cubicBezTo>
                    <a:pt x="50" y="50"/>
                    <a:pt x="50" y="50"/>
                    <a:pt x="50" y="51"/>
                  </a:cubicBezTo>
                  <a:cubicBezTo>
                    <a:pt x="50" y="51"/>
                    <a:pt x="50" y="52"/>
                    <a:pt x="50" y="52"/>
                  </a:cubicBezTo>
                  <a:cubicBezTo>
                    <a:pt x="50" y="53"/>
                    <a:pt x="50" y="54"/>
                    <a:pt x="49" y="54"/>
                  </a:cubicBezTo>
                  <a:cubicBezTo>
                    <a:pt x="49" y="54"/>
                    <a:pt x="49" y="55"/>
                    <a:pt x="48" y="54"/>
                  </a:cubicBezTo>
                  <a:cubicBezTo>
                    <a:pt x="48" y="54"/>
                    <a:pt x="48" y="54"/>
                    <a:pt x="47" y="54"/>
                  </a:cubicBezTo>
                  <a:cubicBezTo>
                    <a:pt x="47" y="53"/>
                    <a:pt x="47" y="53"/>
                    <a:pt x="47" y="53"/>
                  </a:cubicBezTo>
                  <a:cubicBezTo>
                    <a:pt x="46" y="53"/>
                    <a:pt x="46" y="53"/>
                    <a:pt x="46" y="53"/>
                  </a:cubicBezTo>
                  <a:cubicBezTo>
                    <a:pt x="46" y="53"/>
                    <a:pt x="46" y="53"/>
                    <a:pt x="46" y="53"/>
                  </a:cubicBezTo>
                  <a:cubicBezTo>
                    <a:pt x="46" y="54"/>
                    <a:pt x="46" y="54"/>
                    <a:pt x="46" y="54"/>
                  </a:cubicBezTo>
                  <a:cubicBezTo>
                    <a:pt x="45" y="54"/>
                    <a:pt x="45" y="54"/>
                    <a:pt x="45" y="54"/>
                  </a:cubicBezTo>
                  <a:cubicBezTo>
                    <a:pt x="45" y="55"/>
                    <a:pt x="45" y="55"/>
                    <a:pt x="45" y="55"/>
                  </a:cubicBezTo>
                  <a:cubicBezTo>
                    <a:pt x="45" y="55"/>
                    <a:pt x="45" y="55"/>
                    <a:pt x="45" y="55"/>
                  </a:cubicBezTo>
                  <a:cubicBezTo>
                    <a:pt x="46" y="55"/>
                    <a:pt x="46" y="55"/>
                    <a:pt x="46" y="56"/>
                  </a:cubicBezTo>
                  <a:cubicBezTo>
                    <a:pt x="46" y="57"/>
                    <a:pt x="46" y="57"/>
                    <a:pt x="46" y="57"/>
                  </a:cubicBezTo>
                  <a:cubicBezTo>
                    <a:pt x="47" y="58"/>
                    <a:pt x="47" y="58"/>
                    <a:pt x="47" y="58"/>
                  </a:cubicBezTo>
                  <a:cubicBezTo>
                    <a:pt x="47" y="59"/>
                    <a:pt x="47" y="59"/>
                    <a:pt x="47" y="59"/>
                  </a:cubicBezTo>
                  <a:cubicBezTo>
                    <a:pt x="46" y="59"/>
                    <a:pt x="46" y="59"/>
                    <a:pt x="46" y="59"/>
                  </a:cubicBezTo>
                  <a:cubicBezTo>
                    <a:pt x="45" y="59"/>
                    <a:pt x="45" y="59"/>
                    <a:pt x="45" y="59"/>
                  </a:cubicBezTo>
                  <a:cubicBezTo>
                    <a:pt x="44" y="59"/>
                    <a:pt x="44" y="59"/>
                    <a:pt x="44" y="59"/>
                  </a:cubicBezTo>
                  <a:cubicBezTo>
                    <a:pt x="44" y="59"/>
                    <a:pt x="43" y="59"/>
                    <a:pt x="43" y="60"/>
                  </a:cubicBezTo>
                  <a:cubicBezTo>
                    <a:pt x="43" y="60"/>
                    <a:pt x="43" y="61"/>
                    <a:pt x="42" y="61"/>
                  </a:cubicBezTo>
                  <a:cubicBezTo>
                    <a:pt x="42" y="62"/>
                    <a:pt x="42" y="62"/>
                    <a:pt x="42" y="63"/>
                  </a:cubicBezTo>
                  <a:cubicBezTo>
                    <a:pt x="42" y="63"/>
                    <a:pt x="41" y="63"/>
                    <a:pt x="40" y="64"/>
                  </a:cubicBezTo>
                  <a:cubicBezTo>
                    <a:pt x="39" y="64"/>
                    <a:pt x="38" y="64"/>
                    <a:pt x="37" y="63"/>
                  </a:cubicBezTo>
                  <a:cubicBezTo>
                    <a:pt x="36" y="63"/>
                    <a:pt x="35" y="63"/>
                    <a:pt x="34" y="63"/>
                  </a:cubicBezTo>
                  <a:cubicBezTo>
                    <a:pt x="34" y="63"/>
                    <a:pt x="33" y="63"/>
                    <a:pt x="33" y="63"/>
                  </a:cubicBezTo>
                  <a:cubicBezTo>
                    <a:pt x="32" y="64"/>
                    <a:pt x="32" y="64"/>
                    <a:pt x="32" y="64"/>
                  </a:cubicBezTo>
                  <a:cubicBezTo>
                    <a:pt x="32" y="64"/>
                    <a:pt x="32" y="63"/>
                    <a:pt x="32" y="63"/>
                  </a:cubicBezTo>
                  <a:cubicBezTo>
                    <a:pt x="32" y="62"/>
                    <a:pt x="33" y="62"/>
                    <a:pt x="33" y="61"/>
                  </a:cubicBezTo>
                  <a:cubicBezTo>
                    <a:pt x="33" y="60"/>
                    <a:pt x="33" y="60"/>
                    <a:pt x="33" y="60"/>
                  </a:cubicBezTo>
                  <a:cubicBezTo>
                    <a:pt x="33" y="60"/>
                    <a:pt x="32" y="59"/>
                    <a:pt x="32" y="59"/>
                  </a:cubicBezTo>
                  <a:cubicBezTo>
                    <a:pt x="32" y="58"/>
                    <a:pt x="31" y="58"/>
                    <a:pt x="31" y="58"/>
                  </a:cubicBezTo>
                  <a:cubicBezTo>
                    <a:pt x="30" y="57"/>
                    <a:pt x="30" y="57"/>
                    <a:pt x="29" y="56"/>
                  </a:cubicBezTo>
                  <a:cubicBezTo>
                    <a:pt x="29" y="56"/>
                    <a:pt x="29" y="55"/>
                    <a:pt x="29" y="55"/>
                  </a:cubicBezTo>
                  <a:cubicBezTo>
                    <a:pt x="28" y="54"/>
                    <a:pt x="29" y="53"/>
                    <a:pt x="29" y="52"/>
                  </a:cubicBezTo>
                  <a:cubicBezTo>
                    <a:pt x="29" y="51"/>
                    <a:pt x="29" y="51"/>
                    <a:pt x="30" y="51"/>
                  </a:cubicBezTo>
                  <a:cubicBezTo>
                    <a:pt x="30" y="51"/>
                    <a:pt x="30" y="51"/>
                    <a:pt x="30" y="51"/>
                  </a:cubicBezTo>
                  <a:cubicBezTo>
                    <a:pt x="31" y="51"/>
                    <a:pt x="31" y="51"/>
                    <a:pt x="31" y="51"/>
                  </a:cubicBezTo>
                  <a:cubicBezTo>
                    <a:pt x="32" y="51"/>
                    <a:pt x="32" y="51"/>
                    <a:pt x="32" y="51"/>
                  </a:cubicBezTo>
                  <a:cubicBezTo>
                    <a:pt x="32" y="50"/>
                    <a:pt x="32" y="50"/>
                    <a:pt x="32" y="50"/>
                  </a:cubicBezTo>
                  <a:cubicBezTo>
                    <a:pt x="32" y="49"/>
                    <a:pt x="31" y="49"/>
                    <a:pt x="30" y="48"/>
                  </a:cubicBezTo>
                  <a:cubicBezTo>
                    <a:pt x="30" y="47"/>
                    <a:pt x="29" y="47"/>
                    <a:pt x="28" y="47"/>
                  </a:cubicBezTo>
                  <a:cubicBezTo>
                    <a:pt x="27" y="47"/>
                    <a:pt x="27" y="47"/>
                    <a:pt x="27" y="47"/>
                  </a:cubicBezTo>
                  <a:cubicBezTo>
                    <a:pt x="27" y="47"/>
                    <a:pt x="28" y="47"/>
                    <a:pt x="28" y="48"/>
                  </a:cubicBezTo>
                  <a:cubicBezTo>
                    <a:pt x="29" y="48"/>
                    <a:pt x="29" y="48"/>
                    <a:pt x="29" y="48"/>
                  </a:cubicBezTo>
                  <a:cubicBezTo>
                    <a:pt x="30" y="49"/>
                    <a:pt x="30" y="49"/>
                    <a:pt x="30" y="49"/>
                  </a:cubicBezTo>
                  <a:cubicBezTo>
                    <a:pt x="30" y="49"/>
                    <a:pt x="29" y="50"/>
                    <a:pt x="28" y="51"/>
                  </a:cubicBezTo>
                  <a:cubicBezTo>
                    <a:pt x="27" y="52"/>
                    <a:pt x="27" y="52"/>
                    <a:pt x="26" y="53"/>
                  </a:cubicBezTo>
                  <a:cubicBezTo>
                    <a:pt x="26" y="54"/>
                    <a:pt x="26" y="55"/>
                    <a:pt x="25" y="56"/>
                  </a:cubicBezTo>
                  <a:cubicBezTo>
                    <a:pt x="25" y="56"/>
                    <a:pt x="24" y="57"/>
                    <a:pt x="24" y="57"/>
                  </a:cubicBezTo>
                  <a:cubicBezTo>
                    <a:pt x="24" y="58"/>
                    <a:pt x="23" y="58"/>
                    <a:pt x="23" y="59"/>
                  </a:cubicBezTo>
                  <a:cubicBezTo>
                    <a:pt x="23" y="59"/>
                    <a:pt x="23" y="60"/>
                    <a:pt x="23" y="62"/>
                  </a:cubicBezTo>
                  <a:cubicBezTo>
                    <a:pt x="23" y="62"/>
                    <a:pt x="23" y="62"/>
                    <a:pt x="23" y="62"/>
                  </a:cubicBezTo>
                  <a:cubicBezTo>
                    <a:pt x="22" y="61"/>
                    <a:pt x="21" y="61"/>
                    <a:pt x="21" y="61"/>
                  </a:cubicBezTo>
                  <a:cubicBezTo>
                    <a:pt x="20" y="61"/>
                    <a:pt x="20" y="61"/>
                    <a:pt x="20" y="61"/>
                  </a:cubicBezTo>
                  <a:cubicBezTo>
                    <a:pt x="19" y="61"/>
                    <a:pt x="19" y="61"/>
                    <a:pt x="19" y="61"/>
                  </a:cubicBezTo>
                  <a:cubicBezTo>
                    <a:pt x="19" y="60"/>
                    <a:pt x="19" y="60"/>
                    <a:pt x="18" y="59"/>
                  </a:cubicBezTo>
                  <a:cubicBezTo>
                    <a:pt x="18" y="59"/>
                    <a:pt x="18" y="59"/>
                    <a:pt x="18" y="59"/>
                  </a:cubicBezTo>
                  <a:cubicBezTo>
                    <a:pt x="18" y="59"/>
                    <a:pt x="18" y="59"/>
                    <a:pt x="18" y="59"/>
                  </a:cubicBezTo>
                  <a:cubicBezTo>
                    <a:pt x="17" y="59"/>
                    <a:pt x="16" y="60"/>
                    <a:pt x="16" y="61"/>
                  </a:cubicBezTo>
                  <a:cubicBezTo>
                    <a:pt x="17" y="61"/>
                    <a:pt x="17" y="62"/>
                    <a:pt x="17" y="62"/>
                  </a:cubicBezTo>
                  <a:cubicBezTo>
                    <a:pt x="18" y="63"/>
                    <a:pt x="18" y="63"/>
                    <a:pt x="19" y="64"/>
                  </a:cubicBezTo>
                  <a:cubicBezTo>
                    <a:pt x="19" y="64"/>
                    <a:pt x="20" y="64"/>
                    <a:pt x="21" y="65"/>
                  </a:cubicBezTo>
                  <a:cubicBezTo>
                    <a:pt x="21" y="65"/>
                    <a:pt x="22" y="65"/>
                    <a:pt x="22" y="64"/>
                  </a:cubicBezTo>
                  <a:cubicBezTo>
                    <a:pt x="22" y="66"/>
                    <a:pt x="21" y="67"/>
                    <a:pt x="20" y="68"/>
                  </a:cubicBezTo>
                  <a:cubicBezTo>
                    <a:pt x="19" y="68"/>
                    <a:pt x="18" y="69"/>
                    <a:pt x="18" y="70"/>
                  </a:cubicBezTo>
                  <a:cubicBezTo>
                    <a:pt x="18" y="70"/>
                    <a:pt x="18" y="71"/>
                    <a:pt x="19" y="71"/>
                  </a:cubicBezTo>
                  <a:cubicBezTo>
                    <a:pt x="19" y="71"/>
                    <a:pt x="19" y="71"/>
                    <a:pt x="19" y="71"/>
                  </a:cubicBezTo>
                  <a:cubicBezTo>
                    <a:pt x="20" y="71"/>
                    <a:pt x="20" y="71"/>
                    <a:pt x="20" y="71"/>
                  </a:cubicBezTo>
                  <a:cubicBezTo>
                    <a:pt x="21" y="71"/>
                    <a:pt x="21" y="71"/>
                    <a:pt x="21" y="71"/>
                  </a:cubicBezTo>
                  <a:cubicBezTo>
                    <a:pt x="21" y="71"/>
                    <a:pt x="21" y="71"/>
                    <a:pt x="21" y="72"/>
                  </a:cubicBezTo>
                  <a:cubicBezTo>
                    <a:pt x="22" y="72"/>
                    <a:pt x="22" y="72"/>
                    <a:pt x="22" y="72"/>
                  </a:cubicBezTo>
                  <a:cubicBezTo>
                    <a:pt x="23" y="72"/>
                    <a:pt x="23" y="72"/>
                    <a:pt x="23" y="72"/>
                  </a:cubicBezTo>
                  <a:cubicBezTo>
                    <a:pt x="23" y="74"/>
                    <a:pt x="24" y="75"/>
                    <a:pt x="24" y="76"/>
                  </a:cubicBezTo>
                  <a:cubicBezTo>
                    <a:pt x="24" y="77"/>
                    <a:pt x="24" y="78"/>
                    <a:pt x="24" y="80"/>
                  </a:cubicBezTo>
                  <a:cubicBezTo>
                    <a:pt x="25" y="80"/>
                    <a:pt x="25" y="80"/>
                    <a:pt x="25" y="80"/>
                  </a:cubicBezTo>
                  <a:cubicBezTo>
                    <a:pt x="25" y="80"/>
                    <a:pt x="25" y="80"/>
                    <a:pt x="25" y="81"/>
                  </a:cubicBezTo>
                  <a:cubicBezTo>
                    <a:pt x="25" y="81"/>
                    <a:pt x="25" y="82"/>
                    <a:pt x="25" y="82"/>
                  </a:cubicBezTo>
                  <a:cubicBezTo>
                    <a:pt x="26" y="88"/>
                    <a:pt x="26" y="88"/>
                    <a:pt x="26" y="88"/>
                  </a:cubicBezTo>
                  <a:cubicBezTo>
                    <a:pt x="25" y="89"/>
                    <a:pt x="25" y="89"/>
                    <a:pt x="24" y="89"/>
                  </a:cubicBezTo>
                  <a:cubicBezTo>
                    <a:pt x="24" y="90"/>
                    <a:pt x="24" y="90"/>
                    <a:pt x="24" y="90"/>
                  </a:cubicBezTo>
                  <a:cubicBezTo>
                    <a:pt x="25" y="91"/>
                    <a:pt x="25" y="91"/>
                    <a:pt x="25" y="91"/>
                  </a:cubicBezTo>
                  <a:cubicBezTo>
                    <a:pt x="25" y="91"/>
                    <a:pt x="25" y="92"/>
                    <a:pt x="25" y="92"/>
                  </a:cubicBezTo>
                  <a:cubicBezTo>
                    <a:pt x="26" y="92"/>
                    <a:pt x="26" y="92"/>
                    <a:pt x="27" y="91"/>
                  </a:cubicBezTo>
                  <a:cubicBezTo>
                    <a:pt x="27" y="91"/>
                    <a:pt x="28" y="91"/>
                    <a:pt x="28" y="90"/>
                  </a:cubicBezTo>
                  <a:cubicBezTo>
                    <a:pt x="29" y="91"/>
                    <a:pt x="30" y="93"/>
                    <a:pt x="31" y="94"/>
                  </a:cubicBezTo>
                  <a:cubicBezTo>
                    <a:pt x="33" y="95"/>
                    <a:pt x="35" y="95"/>
                    <a:pt x="36" y="96"/>
                  </a:cubicBezTo>
                  <a:cubicBezTo>
                    <a:pt x="37" y="95"/>
                    <a:pt x="37" y="95"/>
                    <a:pt x="37" y="95"/>
                  </a:cubicBezTo>
                  <a:cubicBezTo>
                    <a:pt x="37" y="95"/>
                    <a:pt x="37" y="95"/>
                    <a:pt x="37" y="95"/>
                  </a:cubicBezTo>
                  <a:cubicBezTo>
                    <a:pt x="38" y="95"/>
                    <a:pt x="38" y="95"/>
                    <a:pt x="39" y="95"/>
                  </a:cubicBezTo>
                  <a:cubicBezTo>
                    <a:pt x="40" y="95"/>
                    <a:pt x="41" y="95"/>
                    <a:pt x="41" y="95"/>
                  </a:cubicBezTo>
                  <a:cubicBezTo>
                    <a:pt x="42" y="95"/>
                    <a:pt x="43" y="95"/>
                    <a:pt x="44" y="94"/>
                  </a:cubicBezTo>
                  <a:cubicBezTo>
                    <a:pt x="45" y="94"/>
                    <a:pt x="45" y="94"/>
                    <a:pt x="46" y="94"/>
                  </a:cubicBezTo>
                  <a:cubicBezTo>
                    <a:pt x="47" y="94"/>
                    <a:pt x="48" y="94"/>
                    <a:pt x="49" y="94"/>
                  </a:cubicBezTo>
                  <a:cubicBezTo>
                    <a:pt x="49" y="94"/>
                    <a:pt x="50" y="94"/>
                    <a:pt x="50" y="95"/>
                  </a:cubicBezTo>
                  <a:cubicBezTo>
                    <a:pt x="51" y="95"/>
                    <a:pt x="52" y="95"/>
                    <a:pt x="53" y="94"/>
                  </a:cubicBezTo>
                  <a:cubicBezTo>
                    <a:pt x="53" y="94"/>
                    <a:pt x="54" y="94"/>
                    <a:pt x="55" y="94"/>
                  </a:cubicBezTo>
                  <a:cubicBezTo>
                    <a:pt x="56" y="94"/>
                    <a:pt x="56" y="94"/>
                    <a:pt x="57" y="93"/>
                  </a:cubicBezTo>
                  <a:cubicBezTo>
                    <a:pt x="58" y="93"/>
                    <a:pt x="58" y="94"/>
                    <a:pt x="58" y="94"/>
                  </a:cubicBezTo>
                  <a:cubicBezTo>
                    <a:pt x="58" y="94"/>
                    <a:pt x="58" y="94"/>
                    <a:pt x="58" y="95"/>
                  </a:cubicBezTo>
                  <a:cubicBezTo>
                    <a:pt x="58" y="95"/>
                    <a:pt x="58" y="95"/>
                    <a:pt x="58" y="95"/>
                  </a:cubicBezTo>
                  <a:cubicBezTo>
                    <a:pt x="58" y="96"/>
                    <a:pt x="58" y="96"/>
                    <a:pt x="58" y="97"/>
                  </a:cubicBezTo>
                  <a:cubicBezTo>
                    <a:pt x="58" y="98"/>
                    <a:pt x="58" y="99"/>
                    <a:pt x="58" y="99"/>
                  </a:cubicBezTo>
                  <a:cubicBezTo>
                    <a:pt x="58" y="100"/>
                    <a:pt x="58" y="100"/>
                    <a:pt x="58" y="100"/>
                  </a:cubicBezTo>
                  <a:cubicBezTo>
                    <a:pt x="57" y="100"/>
                    <a:pt x="57" y="100"/>
                    <a:pt x="57" y="100"/>
                  </a:cubicBezTo>
                  <a:cubicBezTo>
                    <a:pt x="57" y="100"/>
                    <a:pt x="57" y="100"/>
                    <a:pt x="57" y="100"/>
                  </a:cubicBezTo>
                  <a:cubicBezTo>
                    <a:pt x="57" y="100"/>
                    <a:pt x="57" y="100"/>
                    <a:pt x="56" y="101"/>
                  </a:cubicBezTo>
                  <a:cubicBezTo>
                    <a:pt x="55" y="101"/>
                    <a:pt x="54" y="102"/>
                    <a:pt x="54" y="102"/>
                  </a:cubicBezTo>
                  <a:cubicBezTo>
                    <a:pt x="53" y="102"/>
                    <a:pt x="53" y="103"/>
                    <a:pt x="53" y="103"/>
                  </a:cubicBezTo>
                  <a:cubicBezTo>
                    <a:pt x="53" y="104"/>
                    <a:pt x="52" y="104"/>
                    <a:pt x="52" y="104"/>
                  </a:cubicBezTo>
                  <a:cubicBezTo>
                    <a:pt x="52" y="105"/>
                    <a:pt x="52" y="105"/>
                    <a:pt x="51" y="105"/>
                  </a:cubicBezTo>
                  <a:cubicBezTo>
                    <a:pt x="51" y="105"/>
                    <a:pt x="50" y="105"/>
                    <a:pt x="49" y="106"/>
                  </a:cubicBezTo>
                  <a:cubicBezTo>
                    <a:pt x="48" y="106"/>
                    <a:pt x="48" y="106"/>
                    <a:pt x="47" y="106"/>
                  </a:cubicBezTo>
                  <a:cubicBezTo>
                    <a:pt x="47" y="106"/>
                    <a:pt x="47" y="106"/>
                    <a:pt x="47" y="106"/>
                  </a:cubicBezTo>
                  <a:cubicBezTo>
                    <a:pt x="46" y="105"/>
                    <a:pt x="46" y="105"/>
                    <a:pt x="46" y="105"/>
                  </a:cubicBezTo>
                  <a:cubicBezTo>
                    <a:pt x="44" y="107"/>
                    <a:pt x="44" y="107"/>
                    <a:pt x="44" y="107"/>
                  </a:cubicBezTo>
                  <a:cubicBezTo>
                    <a:pt x="45" y="107"/>
                    <a:pt x="45" y="107"/>
                    <a:pt x="45" y="107"/>
                  </a:cubicBezTo>
                  <a:cubicBezTo>
                    <a:pt x="45" y="107"/>
                    <a:pt x="45" y="107"/>
                    <a:pt x="44" y="108"/>
                  </a:cubicBezTo>
                  <a:cubicBezTo>
                    <a:pt x="44" y="108"/>
                    <a:pt x="44" y="108"/>
                    <a:pt x="43" y="108"/>
                  </a:cubicBezTo>
                  <a:cubicBezTo>
                    <a:pt x="43" y="108"/>
                    <a:pt x="43" y="108"/>
                    <a:pt x="43" y="108"/>
                  </a:cubicBezTo>
                  <a:cubicBezTo>
                    <a:pt x="43" y="108"/>
                    <a:pt x="43" y="108"/>
                    <a:pt x="43" y="108"/>
                  </a:cubicBezTo>
                  <a:cubicBezTo>
                    <a:pt x="42" y="108"/>
                    <a:pt x="42" y="108"/>
                    <a:pt x="41" y="108"/>
                  </a:cubicBezTo>
                  <a:cubicBezTo>
                    <a:pt x="40" y="108"/>
                    <a:pt x="39" y="108"/>
                    <a:pt x="39" y="108"/>
                  </a:cubicBezTo>
                  <a:cubicBezTo>
                    <a:pt x="38" y="108"/>
                    <a:pt x="37" y="107"/>
                    <a:pt x="37" y="107"/>
                  </a:cubicBezTo>
                  <a:cubicBezTo>
                    <a:pt x="36" y="107"/>
                    <a:pt x="36" y="107"/>
                    <a:pt x="36" y="107"/>
                  </a:cubicBezTo>
                  <a:cubicBezTo>
                    <a:pt x="36" y="107"/>
                    <a:pt x="35" y="107"/>
                    <a:pt x="35" y="106"/>
                  </a:cubicBezTo>
                  <a:cubicBezTo>
                    <a:pt x="34" y="106"/>
                    <a:pt x="34" y="105"/>
                    <a:pt x="33" y="105"/>
                  </a:cubicBezTo>
                  <a:cubicBezTo>
                    <a:pt x="33" y="105"/>
                    <a:pt x="33" y="105"/>
                    <a:pt x="33" y="105"/>
                  </a:cubicBezTo>
                  <a:close/>
                  <a:moveTo>
                    <a:pt x="3" y="15"/>
                  </a:moveTo>
                  <a:cubicBezTo>
                    <a:pt x="3" y="16"/>
                    <a:pt x="3" y="16"/>
                    <a:pt x="4" y="16"/>
                  </a:cubicBezTo>
                  <a:cubicBezTo>
                    <a:pt x="5" y="16"/>
                    <a:pt x="5" y="16"/>
                    <a:pt x="6" y="15"/>
                  </a:cubicBezTo>
                  <a:cubicBezTo>
                    <a:pt x="6" y="15"/>
                    <a:pt x="7" y="15"/>
                    <a:pt x="8" y="15"/>
                  </a:cubicBezTo>
                  <a:cubicBezTo>
                    <a:pt x="7" y="12"/>
                    <a:pt x="7" y="12"/>
                    <a:pt x="7" y="12"/>
                  </a:cubicBezTo>
                  <a:cubicBezTo>
                    <a:pt x="6" y="12"/>
                    <a:pt x="5" y="13"/>
                    <a:pt x="5" y="13"/>
                  </a:cubicBezTo>
                  <a:cubicBezTo>
                    <a:pt x="4" y="14"/>
                    <a:pt x="3" y="15"/>
                    <a:pt x="3" y="15"/>
                  </a:cubicBezTo>
                  <a:close/>
                  <a:moveTo>
                    <a:pt x="7" y="7"/>
                  </a:moveTo>
                  <a:cubicBezTo>
                    <a:pt x="6" y="7"/>
                    <a:pt x="5" y="7"/>
                    <a:pt x="5" y="8"/>
                  </a:cubicBezTo>
                  <a:cubicBezTo>
                    <a:pt x="4" y="8"/>
                    <a:pt x="4" y="9"/>
                    <a:pt x="4" y="10"/>
                  </a:cubicBezTo>
                  <a:cubicBezTo>
                    <a:pt x="5" y="10"/>
                    <a:pt x="6" y="10"/>
                    <a:pt x="6" y="9"/>
                  </a:cubicBezTo>
                  <a:cubicBezTo>
                    <a:pt x="7" y="9"/>
                    <a:pt x="7" y="8"/>
                    <a:pt x="7" y="7"/>
                  </a:cubicBezTo>
                  <a:close/>
                  <a:moveTo>
                    <a:pt x="8" y="5"/>
                  </a:moveTo>
                  <a:cubicBezTo>
                    <a:pt x="7" y="5"/>
                    <a:pt x="7" y="5"/>
                    <a:pt x="7" y="6"/>
                  </a:cubicBezTo>
                  <a:cubicBezTo>
                    <a:pt x="7" y="6"/>
                    <a:pt x="7" y="6"/>
                    <a:pt x="8" y="6"/>
                  </a:cubicBezTo>
                  <a:cubicBezTo>
                    <a:pt x="8" y="6"/>
                    <a:pt x="8" y="6"/>
                    <a:pt x="8" y="5"/>
                  </a:cubicBezTo>
                  <a:cubicBezTo>
                    <a:pt x="8" y="5"/>
                    <a:pt x="8" y="5"/>
                    <a:pt x="8" y="5"/>
                  </a:cubicBezTo>
                  <a:close/>
                  <a:moveTo>
                    <a:pt x="8" y="18"/>
                  </a:moveTo>
                  <a:cubicBezTo>
                    <a:pt x="8" y="18"/>
                    <a:pt x="7" y="19"/>
                    <a:pt x="7" y="19"/>
                  </a:cubicBezTo>
                  <a:cubicBezTo>
                    <a:pt x="7" y="20"/>
                    <a:pt x="7" y="20"/>
                    <a:pt x="7" y="20"/>
                  </a:cubicBezTo>
                  <a:cubicBezTo>
                    <a:pt x="8" y="20"/>
                    <a:pt x="8" y="20"/>
                    <a:pt x="8" y="20"/>
                  </a:cubicBezTo>
                  <a:cubicBezTo>
                    <a:pt x="9" y="19"/>
                    <a:pt x="9" y="19"/>
                    <a:pt x="9" y="19"/>
                  </a:cubicBezTo>
                  <a:lnTo>
                    <a:pt x="8" y="18"/>
                  </a:lnTo>
                  <a:close/>
                  <a:moveTo>
                    <a:pt x="9" y="15"/>
                  </a:moveTo>
                  <a:cubicBezTo>
                    <a:pt x="10" y="16"/>
                    <a:pt x="10" y="16"/>
                    <a:pt x="10" y="16"/>
                  </a:cubicBezTo>
                  <a:cubicBezTo>
                    <a:pt x="11" y="16"/>
                    <a:pt x="12" y="17"/>
                    <a:pt x="12" y="18"/>
                  </a:cubicBezTo>
                  <a:cubicBezTo>
                    <a:pt x="12" y="18"/>
                    <a:pt x="13" y="19"/>
                    <a:pt x="14" y="19"/>
                  </a:cubicBezTo>
                  <a:cubicBezTo>
                    <a:pt x="15" y="18"/>
                    <a:pt x="15" y="18"/>
                    <a:pt x="15" y="18"/>
                  </a:cubicBezTo>
                  <a:cubicBezTo>
                    <a:pt x="17" y="19"/>
                    <a:pt x="17" y="19"/>
                    <a:pt x="17" y="19"/>
                  </a:cubicBezTo>
                  <a:cubicBezTo>
                    <a:pt x="18" y="17"/>
                    <a:pt x="18" y="17"/>
                    <a:pt x="18" y="17"/>
                  </a:cubicBezTo>
                  <a:cubicBezTo>
                    <a:pt x="18" y="16"/>
                    <a:pt x="18" y="16"/>
                    <a:pt x="17" y="16"/>
                  </a:cubicBezTo>
                  <a:cubicBezTo>
                    <a:pt x="16" y="17"/>
                    <a:pt x="15" y="17"/>
                    <a:pt x="15" y="17"/>
                  </a:cubicBezTo>
                  <a:cubicBezTo>
                    <a:pt x="15" y="16"/>
                    <a:pt x="15" y="16"/>
                    <a:pt x="15" y="15"/>
                  </a:cubicBezTo>
                  <a:cubicBezTo>
                    <a:pt x="16" y="15"/>
                    <a:pt x="16" y="14"/>
                    <a:pt x="16" y="14"/>
                  </a:cubicBezTo>
                  <a:cubicBezTo>
                    <a:pt x="17" y="13"/>
                    <a:pt x="17" y="13"/>
                    <a:pt x="17" y="13"/>
                  </a:cubicBezTo>
                  <a:cubicBezTo>
                    <a:pt x="17" y="12"/>
                    <a:pt x="17" y="11"/>
                    <a:pt x="17" y="11"/>
                  </a:cubicBezTo>
                  <a:cubicBezTo>
                    <a:pt x="16" y="11"/>
                    <a:pt x="15" y="11"/>
                    <a:pt x="15" y="12"/>
                  </a:cubicBezTo>
                  <a:cubicBezTo>
                    <a:pt x="14" y="12"/>
                    <a:pt x="13" y="13"/>
                    <a:pt x="12" y="13"/>
                  </a:cubicBezTo>
                  <a:cubicBezTo>
                    <a:pt x="12" y="13"/>
                    <a:pt x="11" y="13"/>
                    <a:pt x="11" y="12"/>
                  </a:cubicBezTo>
                  <a:cubicBezTo>
                    <a:pt x="11" y="12"/>
                    <a:pt x="10" y="13"/>
                    <a:pt x="10" y="14"/>
                  </a:cubicBezTo>
                  <a:cubicBezTo>
                    <a:pt x="9" y="14"/>
                    <a:pt x="9" y="15"/>
                    <a:pt x="9" y="15"/>
                  </a:cubicBezTo>
                  <a:close/>
                  <a:moveTo>
                    <a:pt x="10" y="32"/>
                  </a:moveTo>
                  <a:cubicBezTo>
                    <a:pt x="10" y="33"/>
                    <a:pt x="10" y="33"/>
                    <a:pt x="10" y="33"/>
                  </a:cubicBezTo>
                  <a:cubicBezTo>
                    <a:pt x="10" y="33"/>
                    <a:pt x="10" y="33"/>
                    <a:pt x="10" y="33"/>
                  </a:cubicBezTo>
                  <a:cubicBezTo>
                    <a:pt x="11" y="32"/>
                    <a:pt x="11" y="32"/>
                    <a:pt x="10" y="32"/>
                  </a:cubicBezTo>
                  <a:close/>
                  <a:moveTo>
                    <a:pt x="11" y="22"/>
                  </a:moveTo>
                  <a:cubicBezTo>
                    <a:pt x="10" y="22"/>
                    <a:pt x="10" y="22"/>
                    <a:pt x="10" y="22"/>
                  </a:cubicBezTo>
                  <a:cubicBezTo>
                    <a:pt x="11" y="22"/>
                    <a:pt x="11" y="22"/>
                    <a:pt x="11" y="22"/>
                  </a:cubicBezTo>
                  <a:cubicBezTo>
                    <a:pt x="11" y="22"/>
                    <a:pt x="11" y="22"/>
                    <a:pt x="11" y="22"/>
                  </a:cubicBezTo>
                  <a:close/>
                  <a:moveTo>
                    <a:pt x="11" y="45"/>
                  </a:moveTo>
                  <a:cubicBezTo>
                    <a:pt x="11" y="46"/>
                    <a:pt x="11" y="46"/>
                    <a:pt x="12" y="47"/>
                  </a:cubicBezTo>
                  <a:cubicBezTo>
                    <a:pt x="12" y="48"/>
                    <a:pt x="13" y="48"/>
                    <a:pt x="14" y="48"/>
                  </a:cubicBezTo>
                  <a:cubicBezTo>
                    <a:pt x="14" y="47"/>
                    <a:pt x="14" y="46"/>
                    <a:pt x="13" y="46"/>
                  </a:cubicBezTo>
                  <a:cubicBezTo>
                    <a:pt x="12" y="45"/>
                    <a:pt x="12" y="45"/>
                    <a:pt x="11" y="45"/>
                  </a:cubicBezTo>
                  <a:close/>
                  <a:moveTo>
                    <a:pt x="11" y="82"/>
                  </a:moveTo>
                  <a:cubicBezTo>
                    <a:pt x="12" y="82"/>
                    <a:pt x="12" y="82"/>
                    <a:pt x="12" y="82"/>
                  </a:cubicBezTo>
                  <a:cubicBezTo>
                    <a:pt x="12" y="80"/>
                    <a:pt x="12" y="80"/>
                    <a:pt x="12" y="80"/>
                  </a:cubicBezTo>
                  <a:lnTo>
                    <a:pt x="11" y="82"/>
                  </a:lnTo>
                  <a:close/>
                  <a:moveTo>
                    <a:pt x="12" y="26"/>
                  </a:moveTo>
                  <a:cubicBezTo>
                    <a:pt x="13" y="25"/>
                    <a:pt x="13" y="25"/>
                    <a:pt x="13" y="25"/>
                  </a:cubicBezTo>
                  <a:cubicBezTo>
                    <a:pt x="11" y="25"/>
                    <a:pt x="11" y="25"/>
                    <a:pt x="11" y="25"/>
                  </a:cubicBezTo>
                  <a:lnTo>
                    <a:pt x="12" y="26"/>
                  </a:lnTo>
                  <a:close/>
                  <a:moveTo>
                    <a:pt x="11" y="42"/>
                  </a:moveTo>
                  <a:cubicBezTo>
                    <a:pt x="12" y="41"/>
                    <a:pt x="12" y="41"/>
                    <a:pt x="12" y="41"/>
                  </a:cubicBezTo>
                  <a:cubicBezTo>
                    <a:pt x="11" y="41"/>
                    <a:pt x="11" y="41"/>
                    <a:pt x="11" y="41"/>
                  </a:cubicBezTo>
                  <a:lnTo>
                    <a:pt x="11" y="42"/>
                  </a:lnTo>
                  <a:close/>
                  <a:moveTo>
                    <a:pt x="18" y="21"/>
                  </a:moveTo>
                  <a:cubicBezTo>
                    <a:pt x="17" y="22"/>
                    <a:pt x="16" y="22"/>
                    <a:pt x="16" y="23"/>
                  </a:cubicBezTo>
                  <a:cubicBezTo>
                    <a:pt x="15" y="23"/>
                    <a:pt x="14" y="24"/>
                    <a:pt x="14" y="25"/>
                  </a:cubicBezTo>
                  <a:cubicBezTo>
                    <a:pt x="13" y="25"/>
                    <a:pt x="13" y="26"/>
                    <a:pt x="12" y="27"/>
                  </a:cubicBezTo>
                  <a:cubicBezTo>
                    <a:pt x="12" y="28"/>
                    <a:pt x="12" y="28"/>
                    <a:pt x="12" y="29"/>
                  </a:cubicBezTo>
                  <a:cubicBezTo>
                    <a:pt x="12" y="29"/>
                    <a:pt x="12" y="29"/>
                    <a:pt x="13" y="28"/>
                  </a:cubicBezTo>
                  <a:cubicBezTo>
                    <a:pt x="14" y="27"/>
                    <a:pt x="14" y="26"/>
                    <a:pt x="15" y="25"/>
                  </a:cubicBezTo>
                  <a:cubicBezTo>
                    <a:pt x="16" y="24"/>
                    <a:pt x="16" y="24"/>
                    <a:pt x="17" y="23"/>
                  </a:cubicBezTo>
                  <a:cubicBezTo>
                    <a:pt x="18" y="22"/>
                    <a:pt x="18" y="22"/>
                    <a:pt x="18" y="21"/>
                  </a:cubicBezTo>
                  <a:close/>
                  <a:moveTo>
                    <a:pt x="13" y="80"/>
                  </a:moveTo>
                  <a:cubicBezTo>
                    <a:pt x="13" y="81"/>
                    <a:pt x="13" y="81"/>
                    <a:pt x="13" y="81"/>
                  </a:cubicBezTo>
                  <a:cubicBezTo>
                    <a:pt x="13" y="81"/>
                    <a:pt x="13" y="82"/>
                    <a:pt x="14" y="82"/>
                  </a:cubicBezTo>
                  <a:cubicBezTo>
                    <a:pt x="15" y="82"/>
                    <a:pt x="15" y="82"/>
                    <a:pt x="15" y="81"/>
                  </a:cubicBezTo>
                  <a:cubicBezTo>
                    <a:pt x="15" y="81"/>
                    <a:pt x="15" y="80"/>
                    <a:pt x="15" y="80"/>
                  </a:cubicBezTo>
                  <a:cubicBezTo>
                    <a:pt x="15" y="80"/>
                    <a:pt x="15" y="79"/>
                    <a:pt x="15" y="78"/>
                  </a:cubicBezTo>
                  <a:cubicBezTo>
                    <a:pt x="15" y="77"/>
                    <a:pt x="14" y="77"/>
                    <a:pt x="14" y="77"/>
                  </a:cubicBezTo>
                  <a:cubicBezTo>
                    <a:pt x="13" y="77"/>
                    <a:pt x="13" y="78"/>
                    <a:pt x="13" y="78"/>
                  </a:cubicBezTo>
                  <a:cubicBezTo>
                    <a:pt x="13" y="79"/>
                    <a:pt x="13" y="80"/>
                    <a:pt x="13" y="80"/>
                  </a:cubicBezTo>
                  <a:close/>
                  <a:moveTo>
                    <a:pt x="13" y="33"/>
                  </a:moveTo>
                  <a:cubicBezTo>
                    <a:pt x="14" y="33"/>
                    <a:pt x="14" y="33"/>
                    <a:pt x="14" y="33"/>
                  </a:cubicBezTo>
                  <a:cubicBezTo>
                    <a:pt x="13" y="32"/>
                    <a:pt x="13" y="32"/>
                    <a:pt x="13" y="32"/>
                  </a:cubicBezTo>
                  <a:lnTo>
                    <a:pt x="13" y="33"/>
                  </a:lnTo>
                  <a:close/>
                  <a:moveTo>
                    <a:pt x="14" y="31"/>
                  </a:moveTo>
                  <a:cubicBezTo>
                    <a:pt x="15" y="31"/>
                    <a:pt x="15" y="31"/>
                    <a:pt x="15" y="31"/>
                  </a:cubicBezTo>
                  <a:cubicBezTo>
                    <a:pt x="15" y="30"/>
                    <a:pt x="15" y="30"/>
                    <a:pt x="15" y="30"/>
                  </a:cubicBezTo>
                  <a:lnTo>
                    <a:pt x="14" y="31"/>
                  </a:lnTo>
                  <a:close/>
                  <a:moveTo>
                    <a:pt x="16" y="77"/>
                  </a:moveTo>
                  <a:cubicBezTo>
                    <a:pt x="16" y="76"/>
                    <a:pt x="16" y="76"/>
                    <a:pt x="16" y="76"/>
                  </a:cubicBezTo>
                  <a:cubicBezTo>
                    <a:pt x="16" y="75"/>
                    <a:pt x="16" y="75"/>
                    <a:pt x="16" y="75"/>
                  </a:cubicBezTo>
                  <a:cubicBezTo>
                    <a:pt x="15" y="76"/>
                    <a:pt x="15" y="76"/>
                    <a:pt x="15" y="76"/>
                  </a:cubicBezTo>
                  <a:lnTo>
                    <a:pt x="16" y="77"/>
                  </a:lnTo>
                  <a:close/>
                  <a:moveTo>
                    <a:pt x="16" y="71"/>
                  </a:moveTo>
                  <a:cubicBezTo>
                    <a:pt x="16" y="71"/>
                    <a:pt x="16" y="71"/>
                    <a:pt x="16" y="71"/>
                  </a:cubicBezTo>
                  <a:cubicBezTo>
                    <a:pt x="15" y="71"/>
                    <a:pt x="15" y="71"/>
                    <a:pt x="15" y="71"/>
                  </a:cubicBezTo>
                  <a:cubicBezTo>
                    <a:pt x="16" y="71"/>
                    <a:pt x="16" y="71"/>
                    <a:pt x="16" y="71"/>
                  </a:cubicBezTo>
                  <a:close/>
                  <a:moveTo>
                    <a:pt x="16" y="44"/>
                  </a:moveTo>
                  <a:cubicBezTo>
                    <a:pt x="17" y="44"/>
                    <a:pt x="17" y="44"/>
                    <a:pt x="18" y="44"/>
                  </a:cubicBezTo>
                  <a:cubicBezTo>
                    <a:pt x="19" y="45"/>
                    <a:pt x="20" y="45"/>
                    <a:pt x="20" y="45"/>
                  </a:cubicBezTo>
                  <a:cubicBezTo>
                    <a:pt x="20" y="44"/>
                    <a:pt x="20" y="44"/>
                    <a:pt x="20" y="44"/>
                  </a:cubicBezTo>
                  <a:cubicBezTo>
                    <a:pt x="21" y="43"/>
                    <a:pt x="21" y="43"/>
                    <a:pt x="21" y="43"/>
                  </a:cubicBezTo>
                  <a:cubicBezTo>
                    <a:pt x="22" y="42"/>
                    <a:pt x="22" y="42"/>
                    <a:pt x="22" y="42"/>
                  </a:cubicBezTo>
                  <a:cubicBezTo>
                    <a:pt x="22" y="42"/>
                    <a:pt x="22" y="41"/>
                    <a:pt x="23" y="40"/>
                  </a:cubicBezTo>
                  <a:cubicBezTo>
                    <a:pt x="23" y="39"/>
                    <a:pt x="23" y="39"/>
                    <a:pt x="22" y="38"/>
                  </a:cubicBezTo>
                  <a:cubicBezTo>
                    <a:pt x="22" y="38"/>
                    <a:pt x="21" y="37"/>
                    <a:pt x="21" y="37"/>
                  </a:cubicBezTo>
                  <a:cubicBezTo>
                    <a:pt x="20" y="37"/>
                    <a:pt x="20" y="37"/>
                    <a:pt x="19" y="38"/>
                  </a:cubicBezTo>
                  <a:cubicBezTo>
                    <a:pt x="19" y="38"/>
                    <a:pt x="18" y="38"/>
                    <a:pt x="17" y="38"/>
                  </a:cubicBezTo>
                  <a:cubicBezTo>
                    <a:pt x="17" y="38"/>
                    <a:pt x="16" y="39"/>
                    <a:pt x="16" y="39"/>
                  </a:cubicBezTo>
                  <a:cubicBezTo>
                    <a:pt x="16" y="39"/>
                    <a:pt x="15" y="40"/>
                    <a:pt x="15" y="40"/>
                  </a:cubicBezTo>
                  <a:cubicBezTo>
                    <a:pt x="16" y="41"/>
                    <a:pt x="16" y="41"/>
                    <a:pt x="16" y="41"/>
                  </a:cubicBezTo>
                  <a:cubicBezTo>
                    <a:pt x="17" y="41"/>
                    <a:pt x="17" y="41"/>
                    <a:pt x="17" y="41"/>
                  </a:cubicBezTo>
                  <a:cubicBezTo>
                    <a:pt x="17" y="42"/>
                    <a:pt x="17" y="42"/>
                    <a:pt x="17" y="42"/>
                  </a:cubicBezTo>
                  <a:cubicBezTo>
                    <a:pt x="17" y="42"/>
                    <a:pt x="18" y="42"/>
                    <a:pt x="18" y="42"/>
                  </a:cubicBezTo>
                  <a:cubicBezTo>
                    <a:pt x="18" y="43"/>
                    <a:pt x="18" y="43"/>
                    <a:pt x="18" y="43"/>
                  </a:cubicBezTo>
                  <a:cubicBezTo>
                    <a:pt x="17" y="43"/>
                    <a:pt x="17" y="43"/>
                    <a:pt x="17" y="43"/>
                  </a:cubicBezTo>
                  <a:cubicBezTo>
                    <a:pt x="17" y="43"/>
                    <a:pt x="17" y="44"/>
                    <a:pt x="16" y="44"/>
                  </a:cubicBezTo>
                  <a:close/>
                  <a:moveTo>
                    <a:pt x="16" y="79"/>
                  </a:moveTo>
                  <a:cubicBezTo>
                    <a:pt x="17" y="79"/>
                    <a:pt x="17" y="79"/>
                    <a:pt x="17" y="79"/>
                  </a:cubicBezTo>
                  <a:cubicBezTo>
                    <a:pt x="17" y="78"/>
                    <a:pt x="17" y="78"/>
                    <a:pt x="17" y="78"/>
                  </a:cubicBezTo>
                  <a:cubicBezTo>
                    <a:pt x="16" y="78"/>
                    <a:pt x="16" y="78"/>
                    <a:pt x="16" y="78"/>
                  </a:cubicBezTo>
                  <a:lnTo>
                    <a:pt x="16" y="79"/>
                  </a:lnTo>
                  <a:close/>
                  <a:moveTo>
                    <a:pt x="17" y="20"/>
                  </a:moveTo>
                  <a:cubicBezTo>
                    <a:pt x="17" y="20"/>
                    <a:pt x="17" y="20"/>
                    <a:pt x="17" y="21"/>
                  </a:cubicBezTo>
                  <a:cubicBezTo>
                    <a:pt x="17" y="21"/>
                    <a:pt x="17" y="21"/>
                    <a:pt x="17" y="21"/>
                  </a:cubicBezTo>
                  <a:cubicBezTo>
                    <a:pt x="17" y="21"/>
                    <a:pt x="17" y="21"/>
                    <a:pt x="17" y="21"/>
                  </a:cubicBezTo>
                  <a:cubicBezTo>
                    <a:pt x="17" y="20"/>
                    <a:pt x="17" y="20"/>
                    <a:pt x="17" y="20"/>
                  </a:cubicBezTo>
                  <a:close/>
                  <a:moveTo>
                    <a:pt x="18" y="84"/>
                  </a:moveTo>
                  <a:cubicBezTo>
                    <a:pt x="17" y="84"/>
                    <a:pt x="17" y="85"/>
                    <a:pt x="17" y="86"/>
                  </a:cubicBezTo>
                  <a:cubicBezTo>
                    <a:pt x="18" y="86"/>
                    <a:pt x="19" y="85"/>
                    <a:pt x="18" y="84"/>
                  </a:cubicBezTo>
                  <a:close/>
                  <a:moveTo>
                    <a:pt x="18" y="32"/>
                  </a:moveTo>
                  <a:cubicBezTo>
                    <a:pt x="18" y="32"/>
                    <a:pt x="17" y="32"/>
                    <a:pt x="17" y="33"/>
                  </a:cubicBezTo>
                  <a:cubicBezTo>
                    <a:pt x="17" y="33"/>
                    <a:pt x="18" y="33"/>
                    <a:pt x="18" y="33"/>
                  </a:cubicBezTo>
                  <a:cubicBezTo>
                    <a:pt x="18" y="33"/>
                    <a:pt x="19" y="33"/>
                    <a:pt x="19" y="33"/>
                  </a:cubicBezTo>
                  <a:cubicBezTo>
                    <a:pt x="18" y="32"/>
                    <a:pt x="18" y="32"/>
                    <a:pt x="18" y="32"/>
                  </a:cubicBezTo>
                  <a:close/>
                  <a:moveTo>
                    <a:pt x="18" y="52"/>
                  </a:moveTo>
                  <a:cubicBezTo>
                    <a:pt x="18" y="53"/>
                    <a:pt x="18" y="53"/>
                    <a:pt x="18" y="53"/>
                  </a:cubicBezTo>
                  <a:cubicBezTo>
                    <a:pt x="19" y="53"/>
                    <a:pt x="19" y="53"/>
                    <a:pt x="19" y="53"/>
                  </a:cubicBezTo>
                  <a:cubicBezTo>
                    <a:pt x="19" y="53"/>
                    <a:pt x="19" y="53"/>
                    <a:pt x="19" y="53"/>
                  </a:cubicBezTo>
                  <a:cubicBezTo>
                    <a:pt x="19" y="53"/>
                    <a:pt x="19" y="53"/>
                    <a:pt x="19" y="53"/>
                  </a:cubicBezTo>
                  <a:cubicBezTo>
                    <a:pt x="19" y="52"/>
                    <a:pt x="19" y="52"/>
                    <a:pt x="19" y="52"/>
                  </a:cubicBezTo>
                  <a:cubicBezTo>
                    <a:pt x="20" y="52"/>
                    <a:pt x="20" y="52"/>
                    <a:pt x="20" y="52"/>
                  </a:cubicBezTo>
                  <a:cubicBezTo>
                    <a:pt x="20" y="51"/>
                    <a:pt x="20" y="51"/>
                    <a:pt x="20" y="51"/>
                  </a:cubicBezTo>
                  <a:cubicBezTo>
                    <a:pt x="20" y="51"/>
                    <a:pt x="20" y="51"/>
                    <a:pt x="20" y="51"/>
                  </a:cubicBezTo>
                  <a:cubicBezTo>
                    <a:pt x="19" y="51"/>
                    <a:pt x="19" y="51"/>
                    <a:pt x="19" y="51"/>
                  </a:cubicBezTo>
                  <a:cubicBezTo>
                    <a:pt x="19" y="50"/>
                    <a:pt x="19" y="50"/>
                    <a:pt x="19" y="50"/>
                  </a:cubicBezTo>
                  <a:cubicBezTo>
                    <a:pt x="18" y="51"/>
                    <a:pt x="18" y="51"/>
                    <a:pt x="18" y="51"/>
                  </a:cubicBezTo>
                  <a:cubicBezTo>
                    <a:pt x="18" y="51"/>
                    <a:pt x="18" y="51"/>
                    <a:pt x="17" y="51"/>
                  </a:cubicBezTo>
                  <a:cubicBezTo>
                    <a:pt x="17" y="52"/>
                    <a:pt x="17" y="52"/>
                    <a:pt x="17" y="52"/>
                  </a:cubicBezTo>
                  <a:lnTo>
                    <a:pt x="18" y="52"/>
                  </a:lnTo>
                  <a:close/>
                  <a:moveTo>
                    <a:pt x="19" y="30"/>
                  </a:moveTo>
                  <a:cubicBezTo>
                    <a:pt x="19" y="30"/>
                    <a:pt x="19" y="29"/>
                    <a:pt x="18" y="30"/>
                  </a:cubicBezTo>
                  <a:cubicBezTo>
                    <a:pt x="18" y="30"/>
                    <a:pt x="17" y="30"/>
                    <a:pt x="18" y="30"/>
                  </a:cubicBezTo>
                  <a:cubicBezTo>
                    <a:pt x="18" y="30"/>
                    <a:pt x="18" y="30"/>
                    <a:pt x="18" y="30"/>
                  </a:cubicBezTo>
                  <a:lnTo>
                    <a:pt x="19" y="30"/>
                  </a:lnTo>
                  <a:close/>
                  <a:moveTo>
                    <a:pt x="19" y="98"/>
                  </a:moveTo>
                  <a:cubicBezTo>
                    <a:pt x="20" y="98"/>
                    <a:pt x="20" y="98"/>
                    <a:pt x="20" y="98"/>
                  </a:cubicBezTo>
                  <a:cubicBezTo>
                    <a:pt x="20" y="93"/>
                    <a:pt x="20" y="93"/>
                    <a:pt x="20" y="93"/>
                  </a:cubicBezTo>
                  <a:cubicBezTo>
                    <a:pt x="19" y="94"/>
                    <a:pt x="19" y="94"/>
                    <a:pt x="19" y="94"/>
                  </a:cubicBezTo>
                  <a:lnTo>
                    <a:pt x="19" y="98"/>
                  </a:lnTo>
                  <a:close/>
                  <a:moveTo>
                    <a:pt x="19" y="55"/>
                  </a:moveTo>
                  <a:cubicBezTo>
                    <a:pt x="19" y="55"/>
                    <a:pt x="19" y="55"/>
                    <a:pt x="19" y="55"/>
                  </a:cubicBezTo>
                  <a:cubicBezTo>
                    <a:pt x="19" y="56"/>
                    <a:pt x="19" y="56"/>
                    <a:pt x="19" y="56"/>
                  </a:cubicBezTo>
                  <a:cubicBezTo>
                    <a:pt x="20" y="55"/>
                    <a:pt x="20" y="55"/>
                    <a:pt x="20" y="55"/>
                  </a:cubicBezTo>
                  <a:cubicBezTo>
                    <a:pt x="20" y="55"/>
                    <a:pt x="20" y="55"/>
                    <a:pt x="20" y="55"/>
                  </a:cubicBezTo>
                  <a:cubicBezTo>
                    <a:pt x="20" y="55"/>
                    <a:pt x="19" y="55"/>
                    <a:pt x="19" y="55"/>
                  </a:cubicBezTo>
                  <a:cubicBezTo>
                    <a:pt x="19" y="55"/>
                    <a:pt x="19" y="55"/>
                    <a:pt x="19" y="55"/>
                  </a:cubicBezTo>
                  <a:close/>
                  <a:moveTo>
                    <a:pt x="22" y="9"/>
                  </a:moveTo>
                  <a:cubicBezTo>
                    <a:pt x="21" y="9"/>
                    <a:pt x="21" y="9"/>
                    <a:pt x="20" y="10"/>
                  </a:cubicBezTo>
                  <a:cubicBezTo>
                    <a:pt x="19" y="10"/>
                    <a:pt x="19" y="11"/>
                    <a:pt x="19" y="12"/>
                  </a:cubicBezTo>
                  <a:cubicBezTo>
                    <a:pt x="19" y="12"/>
                    <a:pt x="19" y="12"/>
                    <a:pt x="19" y="12"/>
                  </a:cubicBezTo>
                  <a:cubicBezTo>
                    <a:pt x="20" y="12"/>
                    <a:pt x="20" y="11"/>
                    <a:pt x="21" y="10"/>
                  </a:cubicBezTo>
                  <a:cubicBezTo>
                    <a:pt x="21" y="10"/>
                    <a:pt x="22" y="9"/>
                    <a:pt x="22" y="9"/>
                  </a:cubicBezTo>
                  <a:close/>
                  <a:moveTo>
                    <a:pt x="20" y="88"/>
                  </a:moveTo>
                  <a:cubicBezTo>
                    <a:pt x="22" y="87"/>
                    <a:pt x="22" y="87"/>
                    <a:pt x="22" y="87"/>
                  </a:cubicBezTo>
                  <a:cubicBezTo>
                    <a:pt x="22" y="87"/>
                    <a:pt x="22" y="87"/>
                    <a:pt x="22" y="87"/>
                  </a:cubicBezTo>
                  <a:cubicBezTo>
                    <a:pt x="21" y="86"/>
                    <a:pt x="21" y="86"/>
                    <a:pt x="21" y="86"/>
                  </a:cubicBezTo>
                  <a:lnTo>
                    <a:pt x="20" y="88"/>
                  </a:lnTo>
                  <a:close/>
                  <a:moveTo>
                    <a:pt x="20" y="80"/>
                  </a:moveTo>
                  <a:cubicBezTo>
                    <a:pt x="20" y="80"/>
                    <a:pt x="21" y="81"/>
                    <a:pt x="21" y="81"/>
                  </a:cubicBezTo>
                  <a:cubicBezTo>
                    <a:pt x="22" y="81"/>
                    <a:pt x="22" y="81"/>
                    <a:pt x="23" y="81"/>
                  </a:cubicBezTo>
                  <a:cubicBezTo>
                    <a:pt x="22" y="81"/>
                    <a:pt x="22" y="81"/>
                    <a:pt x="22" y="80"/>
                  </a:cubicBezTo>
                  <a:cubicBezTo>
                    <a:pt x="22" y="79"/>
                    <a:pt x="21" y="78"/>
                    <a:pt x="21" y="78"/>
                  </a:cubicBezTo>
                  <a:cubicBezTo>
                    <a:pt x="21" y="78"/>
                    <a:pt x="21" y="78"/>
                    <a:pt x="21" y="78"/>
                  </a:cubicBezTo>
                  <a:cubicBezTo>
                    <a:pt x="20" y="79"/>
                    <a:pt x="20" y="79"/>
                    <a:pt x="20" y="79"/>
                  </a:cubicBezTo>
                  <a:lnTo>
                    <a:pt x="20" y="80"/>
                  </a:lnTo>
                  <a:close/>
                  <a:moveTo>
                    <a:pt x="21" y="59"/>
                  </a:moveTo>
                  <a:cubicBezTo>
                    <a:pt x="21" y="59"/>
                    <a:pt x="21" y="59"/>
                    <a:pt x="21" y="59"/>
                  </a:cubicBezTo>
                  <a:cubicBezTo>
                    <a:pt x="21" y="59"/>
                    <a:pt x="21" y="59"/>
                    <a:pt x="21" y="59"/>
                  </a:cubicBezTo>
                  <a:cubicBezTo>
                    <a:pt x="21" y="59"/>
                    <a:pt x="21" y="59"/>
                    <a:pt x="21" y="59"/>
                  </a:cubicBezTo>
                  <a:close/>
                  <a:moveTo>
                    <a:pt x="21" y="47"/>
                  </a:moveTo>
                  <a:cubicBezTo>
                    <a:pt x="21" y="48"/>
                    <a:pt x="21" y="48"/>
                    <a:pt x="22" y="49"/>
                  </a:cubicBezTo>
                  <a:cubicBezTo>
                    <a:pt x="22" y="50"/>
                    <a:pt x="23" y="50"/>
                    <a:pt x="23" y="50"/>
                  </a:cubicBezTo>
                  <a:cubicBezTo>
                    <a:pt x="24" y="50"/>
                    <a:pt x="24" y="50"/>
                    <a:pt x="24" y="49"/>
                  </a:cubicBezTo>
                  <a:cubicBezTo>
                    <a:pt x="25" y="48"/>
                    <a:pt x="25" y="48"/>
                    <a:pt x="24" y="48"/>
                  </a:cubicBezTo>
                  <a:cubicBezTo>
                    <a:pt x="24" y="47"/>
                    <a:pt x="24" y="46"/>
                    <a:pt x="24" y="46"/>
                  </a:cubicBezTo>
                  <a:cubicBezTo>
                    <a:pt x="24" y="46"/>
                    <a:pt x="23" y="45"/>
                    <a:pt x="22" y="46"/>
                  </a:cubicBezTo>
                  <a:cubicBezTo>
                    <a:pt x="21" y="46"/>
                    <a:pt x="21" y="46"/>
                    <a:pt x="21" y="47"/>
                  </a:cubicBezTo>
                  <a:close/>
                  <a:moveTo>
                    <a:pt x="22" y="57"/>
                  </a:moveTo>
                  <a:cubicBezTo>
                    <a:pt x="22" y="56"/>
                    <a:pt x="22" y="56"/>
                    <a:pt x="22" y="56"/>
                  </a:cubicBezTo>
                  <a:cubicBezTo>
                    <a:pt x="21" y="57"/>
                    <a:pt x="21" y="57"/>
                    <a:pt x="21" y="57"/>
                  </a:cubicBezTo>
                  <a:lnTo>
                    <a:pt x="22" y="57"/>
                  </a:lnTo>
                  <a:close/>
                  <a:moveTo>
                    <a:pt x="23" y="52"/>
                  </a:moveTo>
                  <a:cubicBezTo>
                    <a:pt x="23" y="53"/>
                    <a:pt x="23" y="53"/>
                    <a:pt x="23" y="53"/>
                  </a:cubicBezTo>
                  <a:cubicBezTo>
                    <a:pt x="23" y="53"/>
                    <a:pt x="24" y="54"/>
                    <a:pt x="24" y="55"/>
                  </a:cubicBezTo>
                  <a:cubicBezTo>
                    <a:pt x="24" y="55"/>
                    <a:pt x="24" y="56"/>
                    <a:pt x="25" y="56"/>
                  </a:cubicBezTo>
                  <a:cubicBezTo>
                    <a:pt x="26" y="55"/>
                    <a:pt x="26" y="55"/>
                    <a:pt x="26" y="55"/>
                  </a:cubicBezTo>
                  <a:cubicBezTo>
                    <a:pt x="26" y="55"/>
                    <a:pt x="25" y="54"/>
                    <a:pt x="25" y="53"/>
                  </a:cubicBezTo>
                  <a:cubicBezTo>
                    <a:pt x="24" y="52"/>
                    <a:pt x="24" y="52"/>
                    <a:pt x="23" y="52"/>
                  </a:cubicBezTo>
                  <a:close/>
                  <a:moveTo>
                    <a:pt x="24" y="86"/>
                  </a:moveTo>
                  <a:cubicBezTo>
                    <a:pt x="24" y="86"/>
                    <a:pt x="24" y="86"/>
                    <a:pt x="24" y="86"/>
                  </a:cubicBezTo>
                  <a:cubicBezTo>
                    <a:pt x="25" y="86"/>
                    <a:pt x="25" y="86"/>
                    <a:pt x="25" y="86"/>
                  </a:cubicBezTo>
                  <a:cubicBezTo>
                    <a:pt x="25" y="86"/>
                    <a:pt x="25" y="86"/>
                    <a:pt x="25" y="86"/>
                  </a:cubicBezTo>
                  <a:lnTo>
                    <a:pt x="24" y="86"/>
                  </a:lnTo>
                  <a:close/>
                  <a:moveTo>
                    <a:pt x="27" y="103"/>
                  </a:moveTo>
                  <a:cubicBezTo>
                    <a:pt x="26" y="103"/>
                    <a:pt x="26" y="104"/>
                    <a:pt x="26" y="104"/>
                  </a:cubicBezTo>
                  <a:cubicBezTo>
                    <a:pt x="26" y="105"/>
                    <a:pt x="27" y="105"/>
                    <a:pt x="27" y="105"/>
                  </a:cubicBezTo>
                  <a:cubicBezTo>
                    <a:pt x="28" y="105"/>
                    <a:pt x="28" y="104"/>
                    <a:pt x="28" y="104"/>
                  </a:cubicBezTo>
                  <a:cubicBezTo>
                    <a:pt x="28" y="104"/>
                    <a:pt x="27" y="103"/>
                    <a:pt x="27" y="103"/>
                  </a:cubicBezTo>
                  <a:close/>
                  <a:moveTo>
                    <a:pt x="28" y="95"/>
                  </a:moveTo>
                  <a:cubicBezTo>
                    <a:pt x="29" y="95"/>
                    <a:pt x="29" y="95"/>
                    <a:pt x="29" y="95"/>
                  </a:cubicBezTo>
                  <a:cubicBezTo>
                    <a:pt x="29" y="95"/>
                    <a:pt x="29" y="95"/>
                    <a:pt x="29" y="95"/>
                  </a:cubicBezTo>
                  <a:lnTo>
                    <a:pt x="28" y="95"/>
                  </a:lnTo>
                  <a:close/>
                  <a:moveTo>
                    <a:pt x="31" y="100"/>
                  </a:moveTo>
                  <a:cubicBezTo>
                    <a:pt x="31" y="100"/>
                    <a:pt x="31" y="100"/>
                    <a:pt x="31" y="101"/>
                  </a:cubicBezTo>
                  <a:cubicBezTo>
                    <a:pt x="31" y="101"/>
                    <a:pt x="31" y="101"/>
                    <a:pt x="31" y="101"/>
                  </a:cubicBezTo>
                  <a:cubicBezTo>
                    <a:pt x="32" y="101"/>
                    <a:pt x="32" y="101"/>
                    <a:pt x="32" y="101"/>
                  </a:cubicBezTo>
                  <a:cubicBezTo>
                    <a:pt x="32" y="100"/>
                    <a:pt x="32" y="100"/>
                    <a:pt x="31" y="100"/>
                  </a:cubicBezTo>
                  <a:close/>
                  <a:moveTo>
                    <a:pt x="33" y="51"/>
                  </a:moveTo>
                  <a:cubicBezTo>
                    <a:pt x="34" y="52"/>
                    <a:pt x="34" y="53"/>
                    <a:pt x="35" y="53"/>
                  </a:cubicBezTo>
                  <a:cubicBezTo>
                    <a:pt x="35" y="52"/>
                    <a:pt x="35" y="52"/>
                    <a:pt x="35" y="52"/>
                  </a:cubicBezTo>
                  <a:cubicBezTo>
                    <a:pt x="35" y="52"/>
                    <a:pt x="35" y="51"/>
                    <a:pt x="34" y="51"/>
                  </a:cubicBezTo>
                  <a:cubicBezTo>
                    <a:pt x="34" y="50"/>
                    <a:pt x="34" y="50"/>
                    <a:pt x="34" y="50"/>
                  </a:cubicBezTo>
                  <a:cubicBezTo>
                    <a:pt x="34" y="50"/>
                    <a:pt x="33" y="51"/>
                    <a:pt x="33" y="51"/>
                  </a:cubicBezTo>
                  <a:close/>
                  <a:moveTo>
                    <a:pt x="35" y="58"/>
                  </a:moveTo>
                  <a:cubicBezTo>
                    <a:pt x="36" y="57"/>
                    <a:pt x="36" y="57"/>
                    <a:pt x="36" y="57"/>
                  </a:cubicBezTo>
                  <a:cubicBezTo>
                    <a:pt x="36" y="57"/>
                    <a:pt x="35" y="56"/>
                    <a:pt x="35" y="56"/>
                  </a:cubicBezTo>
                  <a:lnTo>
                    <a:pt x="35" y="58"/>
                  </a:lnTo>
                  <a:close/>
                  <a:moveTo>
                    <a:pt x="36" y="97"/>
                  </a:moveTo>
                  <a:cubicBezTo>
                    <a:pt x="36" y="97"/>
                    <a:pt x="36" y="97"/>
                    <a:pt x="36" y="98"/>
                  </a:cubicBezTo>
                  <a:cubicBezTo>
                    <a:pt x="36" y="98"/>
                    <a:pt x="36" y="98"/>
                    <a:pt x="36" y="98"/>
                  </a:cubicBezTo>
                  <a:cubicBezTo>
                    <a:pt x="37" y="98"/>
                    <a:pt x="37" y="98"/>
                    <a:pt x="37" y="98"/>
                  </a:cubicBezTo>
                  <a:cubicBezTo>
                    <a:pt x="37" y="97"/>
                    <a:pt x="36" y="97"/>
                    <a:pt x="36" y="97"/>
                  </a:cubicBezTo>
                  <a:close/>
                  <a:moveTo>
                    <a:pt x="37" y="49"/>
                  </a:moveTo>
                  <a:cubicBezTo>
                    <a:pt x="37" y="50"/>
                    <a:pt x="37" y="50"/>
                    <a:pt x="37" y="50"/>
                  </a:cubicBezTo>
                  <a:cubicBezTo>
                    <a:pt x="37" y="51"/>
                    <a:pt x="37" y="51"/>
                    <a:pt x="38" y="51"/>
                  </a:cubicBezTo>
                  <a:cubicBezTo>
                    <a:pt x="38" y="51"/>
                    <a:pt x="38" y="51"/>
                    <a:pt x="38" y="50"/>
                  </a:cubicBezTo>
                  <a:cubicBezTo>
                    <a:pt x="38" y="50"/>
                    <a:pt x="38" y="49"/>
                    <a:pt x="37" y="49"/>
                  </a:cubicBezTo>
                  <a:close/>
                  <a:moveTo>
                    <a:pt x="41" y="53"/>
                  </a:moveTo>
                  <a:cubicBezTo>
                    <a:pt x="41" y="53"/>
                    <a:pt x="41" y="53"/>
                    <a:pt x="41" y="53"/>
                  </a:cubicBezTo>
                  <a:cubicBezTo>
                    <a:pt x="41" y="53"/>
                    <a:pt x="41" y="53"/>
                    <a:pt x="41" y="53"/>
                  </a:cubicBezTo>
                  <a:cubicBezTo>
                    <a:pt x="42" y="52"/>
                    <a:pt x="42" y="52"/>
                    <a:pt x="42" y="52"/>
                  </a:cubicBezTo>
                  <a:cubicBezTo>
                    <a:pt x="42" y="52"/>
                    <a:pt x="42" y="52"/>
                    <a:pt x="42" y="52"/>
                  </a:cubicBezTo>
                  <a:cubicBezTo>
                    <a:pt x="42" y="52"/>
                    <a:pt x="42" y="52"/>
                    <a:pt x="42" y="52"/>
                  </a:cubicBezTo>
                  <a:cubicBezTo>
                    <a:pt x="42" y="51"/>
                    <a:pt x="42" y="51"/>
                    <a:pt x="42" y="51"/>
                  </a:cubicBezTo>
                  <a:cubicBezTo>
                    <a:pt x="41" y="50"/>
                    <a:pt x="41" y="50"/>
                    <a:pt x="41" y="50"/>
                  </a:cubicBezTo>
                  <a:lnTo>
                    <a:pt x="41" y="53"/>
                  </a:lnTo>
                  <a:close/>
                  <a:moveTo>
                    <a:pt x="43" y="55"/>
                  </a:moveTo>
                  <a:cubicBezTo>
                    <a:pt x="44" y="54"/>
                    <a:pt x="44" y="54"/>
                    <a:pt x="44" y="54"/>
                  </a:cubicBezTo>
                  <a:cubicBezTo>
                    <a:pt x="43" y="54"/>
                    <a:pt x="43" y="54"/>
                    <a:pt x="43" y="54"/>
                  </a:cubicBezTo>
                  <a:lnTo>
                    <a:pt x="43" y="55"/>
                  </a:lnTo>
                  <a:close/>
                  <a:moveTo>
                    <a:pt x="45" y="49"/>
                  </a:moveTo>
                  <a:cubicBezTo>
                    <a:pt x="46" y="49"/>
                    <a:pt x="46" y="49"/>
                    <a:pt x="46" y="49"/>
                  </a:cubicBezTo>
                  <a:cubicBezTo>
                    <a:pt x="46" y="49"/>
                    <a:pt x="46" y="49"/>
                    <a:pt x="46" y="49"/>
                  </a:cubicBezTo>
                  <a:cubicBezTo>
                    <a:pt x="46" y="49"/>
                    <a:pt x="46" y="49"/>
                    <a:pt x="46" y="49"/>
                  </a:cubicBezTo>
                  <a:cubicBezTo>
                    <a:pt x="46" y="49"/>
                    <a:pt x="46" y="49"/>
                    <a:pt x="46" y="49"/>
                  </a:cubicBezTo>
                  <a:cubicBezTo>
                    <a:pt x="46" y="49"/>
                    <a:pt x="46" y="49"/>
                    <a:pt x="46" y="49"/>
                  </a:cubicBezTo>
                  <a:cubicBezTo>
                    <a:pt x="46" y="48"/>
                    <a:pt x="46" y="48"/>
                    <a:pt x="46" y="48"/>
                  </a:cubicBezTo>
                  <a:cubicBezTo>
                    <a:pt x="47" y="47"/>
                    <a:pt x="47" y="47"/>
                    <a:pt x="47" y="47"/>
                  </a:cubicBezTo>
                  <a:cubicBezTo>
                    <a:pt x="45" y="48"/>
                    <a:pt x="45" y="48"/>
                    <a:pt x="45" y="48"/>
                  </a:cubicBezTo>
                  <a:lnTo>
                    <a:pt x="45" y="49"/>
                  </a:lnTo>
                  <a:close/>
                  <a:moveTo>
                    <a:pt x="46" y="95"/>
                  </a:moveTo>
                  <a:cubicBezTo>
                    <a:pt x="46" y="95"/>
                    <a:pt x="45" y="95"/>
                    <a:pt x="45" y="96"/>
                  </a:cubicBezTo>
                  <a:cubicBezTo>
                    <a:pt x="45" y="96"/>
                    <a:pt x="46" y="97"/>
                    <a:pt x="46" y="96"/>
                  </a:cubicBezTo>
                  <a:cubicBezTo>
                    <a:pt x="46" y="96"/>
                    <a:pt x="47" y="96"/>
                    <a:pt x="46" y="96"/>
                  </a:cubicBezTo>
                  <a:cubicBezTo>
                    <a:pt x="46" y="95"/>
                    <a:pt x="46" y="95"/>
                    <a:pt x="46" y="95"/>
                  </a:cubicBezTo>
                  <a:close/>
                  <a:moveTo>
                    <a:pt x="47" y="102"/>
                  </a:moveTo>
                  <a:cubicBezTo>
                    <a:pt x="46" y="102"/>
                    <a:pt x="45" y="103"/>
                    <a:pt x="46" y="104"/>
                  </a:cubicBezTo>
                  <a:cubicBezTo>
                    <a:pt x="46" y="104"/>
                    <a:pt x="46" y="104"/>
                    <a:pt x="46" y="104"/>
                  </a:cubicBezTo>
                  <a:cubicBezTo>
                    <a:pt x="46" y="104"/>
                    <a:pt x="47" y="103"/>
                    <a:pt x="47" y="103"/>
                  </a:cubicBezTo>
                  <a:cubicBezTo>
                    <a:pt x="47" y="103"/>
                    <a:pt x="47" y="102"/>
                    <a:pt x="47" y="10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9" name="îSľîḓê">
              <a:extLst>
                <a:ext uri="{FF2B5EF4-FFF2-40B4-BE49-F238E27FC236}">
                  <a16:creationId xmlns:a16="http://schemas.microsoft.com/office/drawing/2014/main" xmlns="" id="{10337220-A600-4867-9F31-7B6ED3E163DF}"/>
                </a:ext>
              </a:extLst>
            </p:cNvPr>
            <p:cNvSpPr/>
            <p:nvPr/>
          </p:nvSpPr>
          <p:spPr bwMode="auto">
            <a:xfrm>
              <a:off x="5585909" y="3609927"/>
              <a:ext cx="130337" cy="231052"/>
            </a:xfrm>
            <a:custGeom>
              <a:avLst/>
              <a:gdLst>
                <a:gd name="T0" fmla="*/ 7 w 53"/>
                <a:gd name="T1" fmla="*/ 21 h 94"/>
                <a:gd name="T2" fmla="*/ 2 w 53"/>
                <a:gd name="T3" fmla="*/ 16 h 94"/>
                <a:gd name="T4" fmla="*/ 3 w 53"/>
                <a:gd name="T5" fmla="*/ 2 h 94"/>
                <a:gd name="T6" fmla="*/ 10 w 53"/>
                <a:gd name="T7" fmla="*/ 1 h 94"/>
                <a:gd name="T8" fmla="*/ 14 w 53"/>
                <a:gd name="T9" fmla="*/ 2 h 94"/>
                <a:gd name="T10" fmla="*/ 18 w 53"/>
                <a:gd name="T11" fmla="*/ 2 h 94"/>
                <a:gd name="T12" fmla="*/ 20 w 53"/>
                <a:gd name="T13" fmla="*/ 2 h 94"/>
                <a:gd name="T14" fmla="*/ 21 w 53"/>
                <a:gd name="T15" fmla="*/ 5 h 94"/>
                <a:gd name="T16" fmla="*/ 23 w 53"/>
                <a:gd name="T17" fmla="*/ 9 h 94"/>
                <a:gd name="T18" fmla="*/ 23 w 53"/>
                <a:gd name="T19" fmla="*/ 16 h 94"/>
                <a:gd name="T20" fmla="*/ 19 w 53"/>
                <a:gd name="T21" fmla="*/ 17 h 94"/>
                <a:gd name="T22" fmla="*/ 14 w 53"/>
                <a:gd name="T23" fmla="*/ 21 h 94"/>
                <a:gd name="T24" fmla="*/ 32 w 53"/>
                <a:gd name="T25" fmla="*/ 94 h 94"/>
                <a:gd name="T26" fmla="*/ 25 w 53"/>
                <a:gd name="T27" fmla="*/ 93 h 94"/>
                <a:gd name="T28" fmla="*/ 20 w 53"/>
                <a:gd name="T29" fmla="*/ 87 h 94"/>
                <a:gd name="T30" fmla="*/ 10 w 53"/>
                <a:gd name="T31" fmla="*/ 86 h 94"/>
                <a:gd name="T32" fmla="*/ 7 w 53"/>
                <a:gd name="T33" fmla="*/ 77 h 94"/>
                <a:gd name="T34" fmla="*/ 4 w 53"/>
                <a:gd name="T35" fmla="*/ 56 h 94"/>
                <a:gd name="T36" fmla="*/ 3 w 53"/>
                <a:gd name="T37" fmla="*/ 42 h 94"/>
                <a:gd name="T38" fmla="*/ 4 w 53"/>
                <a:gd name="T39" fmla="*/ 34 h 94"/>
                <a:gd name="T40" fmla="*/ 5 w 53"/>
                <a:gd name="T41" fmla="*/ 31 h 94"/>
                <a:gd name="T42" fmla="*/ 9 w 53"/>
                <a:gd name="T43" fmla="*/ 31 h 94"/>
                <a:gd name="T44" fmla="*/ 14 w 53"/>
                <a:gd name="T45" fmla="*/ 35 h 94"/>
                <a:gd name="T46" fmla="*/ 14 w 53"/>
                <a:gd name="T47" fmla="*/ 36 h 94"/>
                <a:gd name="T48" fmla="*/ 19 w 53"/>
                <a:gd name="T49" fmla="*/ 37 h 94"/>
                <a:gd name="T50" fmla="*/ 20 w 53"/>
                <a:gd name="T51" fmla="*/ 43 h 94"/>
                <a:gd name="T52" fmla="*/ 19 w 53"/>
                <a:gd name="T53" fmla="*/ 48 h 94"/>
                <a:gd name="T54" fmla="*/ 20 w 53"/>
                <a:gd name="T55" fmla="*/ 53 h 94"/>
                <a:gd name="T56" fmla="*/ 19 w 53"/>
                <a:gd name="T57" fmla="*/ 57 h 94"/>
                <a:gd name="T58" fmla="*/ 19 w 53"/>
                <a:gd name="T59" fmla="*/ 61 h 94"/>
                <a:gd name="T60" fmla="*/ 20 w 53"/>
                <a:gd name="T61" fmla="*/ 66 h 94"/>
                <a:gd name="T62" fmla="*/ 21 w 53"/>
                <a:gd name="T63" fmla="*/ 63 h 94"/>
                <a:gd name="T64" fmla="*/ 21 w 53"/>
                <a:gd name="T65" fmla="*/ 67 h 94"/>
                <a:gd name="T66" fmla="*/ 24 w 53"/>
                <a:gd name="T67" fmla="*/ 69 h 94"/>
                <a:gd name="T68" fmla="*/ 25 w 53"/>
                <a:gd name="T69" fmla="*/ 78 h 94"/>
                <a:gd name="T70" fmla="*/ 35 w 53"/>
                <a:gd name="T71" fmla="*/ 75 h 94"/>
                <a:gd name="T72" fmla="*/ 39 w 53"/>
                <a:gd name="T73" fmla="*/ 73 h 94"/>
                <a:gd name="T74" fmla="*/ 42 w 53"/>
                <a:gd name="T75" fmla="*/ 72 h 94"/>
                <a:gd name="T76" fmla="*/ 45 w 53"/>
                <a:gd name="T77" fmla="*/ 71 h 94"/>
                <a:gd name="T78" fmla="*/ 44 w 53"/>
                <a:gd name="T79" fmla="*/ 72 h 94"/>
                <a:gd name="T80" fmla="*/ 47 w 53"/>
                <a:gd name="T81" fmla="*/ 68 h 94"/>
                <a:gd name="T82" fmla="*/ 48 w 53"/>
                <a:gd name="T83" fmla="*/ 66 h 94"/>
                <a:gd name="T84" fmla="*/ 49 w 53"/>
                <a:gd name="T85" fmla="*/ 67 h 94"/>
                <a:gd name="T86" fmla="*/ 49 w 53"/>
                <a:gd name="T87" fmla="*/ 72 h 94"/>
                <a:gd name="T88" fmla="*/ 48 w 53"/>
                <a:gd name="T89" fmla="*/ 76 h 94"/>
                <a:gd name="T90" fmla="*/ 48 w 53"/>
                <a:gd name="T91" fmla="*/ 79 h 94"/>
                <a:gd name="T92" fmla="*/ 52 w 53"/>
                <a:gd name="T93" fmla="*/ 79 h 94"/>
                <a:gd name="T94" fmla="*/ 46 w 53"/>
                <a:gd name="T95" fmla="*/ 86 h 94"/>
                <a:gd name="T96" fmla="*/ 46 w 53"/>
                <a:gd name="T97" fmla="*/ 84 h 94"/>
                <a:gd name="T98" fmla="*/ 43 w 53"/>
                <a:gd name="T99" fmla="*/ 81 h 94"/>
                <a:gd name="T100" fmla="*/ 41 w 53"/>
                <a:gd name="T101" fmla="*/ 87 h 94"/>
                <a:gd name="T102" fmla="*/ 37 w 53"/>
                <a:gd name="T103" fmla="*/ 93 h 94"/>
                <a:gd name="T104" fmla="*/ 5 w 53"/>
                <a:gd name="T105" fmla="*/ 6 h 94"/>
                <a:gd name="T106" fmla="*/ 16 w 53"/>
                <a:gd name="T107" fmla="*/ 34 h 94"/>
                <a:gd name="T108" fmla="*/ 16 w 53"/>
                <a:gd name="T109" fmla="*/ 34 h 94"/>
                <a:gd name="T110" fmla="*/ 19 w 53"/>
                <a:gd name="T111" fmla="*/ 7 h 94"/>
                <a:gd name="T112" fmla="*/ 30 w 53"/>
                <a:gd name="T113" fmla="*/ 80 h 94"/>
                <a:gd name="T114" fmla="*/ 30 w 53"/>
                <a:gd name="T115" fmla="*/ 88 h 94"/>
                <a:gd name="T116" fmla="*/ 36 w 53"/>
                <a:gd name="T117" fmla="*/ 91 h 94"/>
                <a:gd name="T118" fmla="*/ 36 w 53"/>
                <a:gd name="T119" fmla="*/ 87 h 94"/>
                <a:gd name="T120" fmla="*/ 38 w 53"/>
                <a:gd name="T121" fmla="*/ 83 h 94"/>
                <a:gd name="T122" fmla="*/ 49 w 53"/>
                <a:gd name="T123"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94">
                  <a:moveTo>
                    <a:pt x="9" y="20"/>
                  </a:moveTo>
                  <a:cubicBezTo>
                    <a:pt x="9" y="20"/>
                    <a:pt x="8" y="20"/>
                    <a:pt x="8"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5" y="20"/>
                    <a:pt x="3" y="18"/>
                    <a:pt x="2" y="16"/>
                  </a:cubicBezTo>
                  <a:cubicBezTo>
                    <a:pt x="1" y="13"/>
                    <a:pt x="0" y="11"/>
                    <a:pt x="0" y="10"/>
                  </a:cubicBezTo>
                  <a:cubicBezTo>
                    <a:pt x="0" y="9"/>
                    <a:pt x="0" y="9"/>
                    <a:pt x="0" y="8"/>
                  </a:cubicBezTo>
                  <a:cubicBezTo>
                    <a:pt x="1" y="7"/>
                    <a:pt x="1" y="6"/>
                    <a:pt x="1" y="5"/>
                  </a:cubicBezTo>
                  <a:cubicBezTo>
                    <a:pt x="2" y="4"/>
                    <a:pt x="2" y="3"/>
                    <a:pt x="3" y="2"/>
                  </a:cubicBezTo>
                  <a:cubicBezTo>
                    <a:pt x="3" y="1"/>
                    <a:pt x="3" y="1"/>
                    <a:pt x="4" y="0"/>
                  </a:cubicBezTo>
                  <a:cubicBezTo>
                    <a:pt x="4" y="0"/>
                    <a:pt x="4" y="0"/>
                    <a:pt x="5" y="1"/>
                  </a:cubicBezTo>
                  <a:cubicBezTo>
                    <a:pt x="6" y="1"/>
                    <a:pt x="7" y="1"/>
                    <a:pt x="8" y="1"/>
                  </a:cubicBezTo>
                  <a:cubicBezTo>
                    <a:pt x="9" y="1"/>
                    <a:pt x="10" y="1"/>
                    <a:pt x="10" y="1"/>
                  </a:cubicBezTo>
                  <a:cubicBezTo>
                    <a:pt x="11" y="1"/>
                    <a:pt x="12" y="1"/>
                    <a:pt x="12" y="1"/>
                  </a:cubicBezTo>
                  <a:cubicBezTo>
                    <a:pt x="13" y="1"/>
                    <a:pt x="13" y="1"/>
                    <a:pt x="13" y="1"/>
                  </a:cubicBezTo>
                  <a:cubicBezTo>
                    <a:pt x="14" y="2"/>
                    <a:pt x="14" y="2"/>
                    <a:pt x="14" y="2"/>
                  </a:cubicBezTo>
                  <a:cubicBezTo>
                    <a:pt x="14" y="2"/>
                    <a:pt x="14" y="2"/>
                    <a:pt x="14" y="2"/>
                  </a:cubicBezTo>
                  <a:cubicBezTo>
                    <a:pt x="14" y="2"/>
                    <a:pt x="15" y="2"/>
                    <a:pt x="15" y="2"/>
                  </a:cubicBezTo>
                  <a:cubicBezTo>
                    <a:pt x="15" y="1"/>
                    <a:pt x="16" y="1"/>
                    <a:pt x="16" y="1"/>
                  </a:cubicBezTo>
                  <a:cubicBezTo>
                    <a:pt x="17" y="1"/>
                    <a:pt x="17" y="1"/>
                    <a:pt x="17" y="1"/>
                  </a:cubicBezTo>
                  <a:cubicBezTo>
                    <a:pt x="18" y="2"/>
                    <a:pt x="18" y="2"/>
                    <a:pt x="18" y="2"/>
                  </a:cubicBezTo>
                  <a:cubicBezTo>
                    <a:pt x="18" y="3"/>
                    <a:pt x="18" y="3"/>
                    <a:pt x="18" y="3"/>
                  </a:cubicBezTo>
                  <a:cubicBezTo>
                    <a:pt x="19" y="3"/>
                    <a:pt x="19" y="3"/>
                    <a:pt x="19" y="3"/>
                  </a:cubicBezTo>
                  <a:cubicBezTo>
                    <a:pt x="20" y="3"/>
                    <a:pt x="20" y="3"/>
                    <a:pt x="20" y="3"/>
                  </a:cubicBezTo>
                  <a:cubicBezTo>
                    <a:pt x="20" y="2"/>
                    <a:pt x="20" y="2"/>
                    <a:pt x="20" y="2"/>
                  </a:cubicBezTo>
                  <a:cubicBezTo>
                    <a:pt x="21" y="2"/>
                    <a:pt x="21" y="2"/>
                    <a:pt x="21" y="2"/>
                  </a:cubicBezTo>
                  <a:cubicBezTo>
                    <a:pt x="21" y="2"/>
                    <a:pt x="21" y="2"/>
                    <a:pt x="21" y="2"/>
                  </a:cubicBezTo>
                  <a:cubicBezTo>
                    <a:pt x="21" y="2"/>
                    <a:pt x="21" y="2"/>
                    <a:pt x="21" y="2"/>
                  </a:cubicBezTo>
                  <a:cubicBezTo>
                    <a:pt x="21" y="3"/>
                    <a:pt x="21" y="4"/>
                    <a:pt x="21" y="5"/>
                  </a:cubicBezTo>
                  <a:cubicBezTo>
                    <a:pt x="22" y="5"/>
                    <a:pt x="22" y="5"/>
                    <a:pt x="22" y="5"/>
                  </a:cubicBezTo>
                  <a:cubicBezTo>
                    <a:pt x="22" y="5"/>
                    <a:pt x="22" y="5"/>
                    <a:pt x="22" y="6"/>
                  </a:cubicBezTo>
                  <a:cubicBezTo>
                    <a:pt x="22" y="7"/>
                    <a:pt x="22" y="7"/>
                    <a:pt x="22" y="8"/>
                  </a:cubicBezTo>
                  <a:cubicBezTo>
                    <a:pt x="22" y="8"/>
                    <a:pt x="23" y="8"/>
                    <a:pt x="23" y="9"/>
                  </a:cubicBezTo>
                  <a:cubicBezTo>
                    <a:pt x="24" y="10"/>
                    <a:pt x="24" y="10"/>
                    <a:pt x="24" y="10"/>
                  </a:cubicBezTo>
                  <a:cubicBezTo>
                    <a:pt x="24" y="11"/>
                    <a:pt x="24" y="11"/>
                    <a:pt x="24" y="12"/>
                  </a:cubicBezTo>
                  <a:cubicBezTo>
                    <a:pt x="24" y="12"/>
                    <a:pt x="24" y="13"/>
                    <a:pt x="24" y="14"/>
                  </a:cubicBezTo>
                  <a:cubicBezTo>
                    <a:pt x="23" y="15"/>
                    <a:pt x="23" y="15"/>
                    <a:pt x="23" y="16"/>
                  </a:cubicBezTo>
                  <a:cubicBezTo>
                    <a:pt x="23" y="17"/>
                    <a:pt x="22" y="17"/>
                    <a:pt x="22" y="17"/>
                  </a:cubicBezTo>
                  <a:cubicBezTo>
                    <a:pt x="21" y="17"/>
                    <a:pt x="21" y="17"/>
                    <a:pt x="21" y="17"/>
                  </a:cubicBezTo>
                  <a:cubicBezTo>
                    <a:pt x="20" y="17"/>
                    <a:pt x="20" y="17"/>
                    <a:pt x="20" y="17"/>
                  </a:cubicBezTo>
                  <a:cubicBezTo>
                    <a:pt x="20" y="17"/>
                    <a:pt x="20" y="17"/>
                    <a:pt x="19" y="17"/>
                  </a:cubicBezTo>
                  <a:cubicBezTo>
                    <a:pt x="18" y="17"/>
                    <a:pt x="18" y="17"/>
                    <a:pt x="18" y="17"/>
                  </a:cubicBezTo>
                  <a:cubicBezTo>
                    <a:pt x="18" y="17"/>
                    <a:pt x="17" y="18"/>
                    <a:pt x="17" y="18"/>
                  </a:cubicBezTo>
                  <a:cubicBezTo>
                    <a:pt x="16" y="19"/>
                    <a:pt x="16" y="19"/>
                    <a:pt x="16" y="19"/>
                  </a:cubicBezTo>
                  <a:cubicBezTo>
                    <a:pt x="15" y="20"/>
                    <a:pt x="15" y="20"/>
                    <a:pt x="14" y="21"/>
                  </a:cubicBezTo>
                  <a:cubicBezTo>
                    <a:pt x="14" y="21"/>
                    <a:pt x="13" y="21"/>
                    <a:pt x="12" y="21"/>
                  </a:cubicBezTo>
                  <a:cubicBezTo>
                    <a:pt x="11" y="22"/>
                    <a:pt x="11" y="22"/>
                    <a:pt x="10" y="21"/>
                  </a:cubicBezTo>
                  <a:cubicBezTo>
                    <a:pt x="10" y="20"/>
                    <a:pt x="9" y="20"/>
                    <a:pt x="9" y="20"/>
                  </a:cubicBezTo>
                  <a:close/>
                  <a:moveTo>
                    <a:pt x="32" y="94"/>
                  </a:moveTo>
                  <a:cubicBezTo>
                    <a:pt x="31" y="93"/>
                    <a:pt x="31" y="92"/>
                    <a:pt x="30" y="92"/>
                  </a:cubicBezTo>
                  <a:cubicBezTo>
                    <a:pt x="30" y="91"/>
                    <a:pt x="29" y="91"/>
                    <a:pt x="28" y="91"/>
                  </a:cubicBezTo>
                  <a:cubicBezTo>
                    <a:pt x="28" y="91"/>
                    <a:pt x="27" y="91"/>
                    <a:pt x="27" y="92"/>
                  </a:cubicBezTo>
                  <a:cubicBezTo>
                    <a:pt x="26" y="93"/>
                    <a:pt x="26" y="93"/>
                    <a:pt x="25" y="93"/>
                  </a:cubicBezTo>
                  <a:cubicBezTo>
                    <a:pt x="24" y="93"/>
                    <a:pt x="23" y="93"/>
                    <a:pt x="23" y="93"/>
                  </a:cubicBezTo>
                  <a:cubicBezTo>
                    <a:pt x="22" y="93"/>
                    <a:pt x="22" y="92"/>
                    <a:pt x="21" y="92"/>
                  </a:cubicBezTo>
                  <a:cubicBezTo>
                    <a:pt x="21" y="91"/>
                    <a:pt x="21" y="90"/>
                    <a:pt x="21" y="90"/>
                  </a:cubicBezTo>
                  <a:cubicBezTo>
                    <a:pt x="20" y="89"/>
                    <a:pt x="20" y="88"/>
                    <a:pt x="20" y="87"/>
                  </a:cubicBezTo>
                  <a:cubicBezTo>
                    <a:pt x="19" y="87"/>
                    <a:pt x="19" y="88"/>
                    <a:pt x="18" y="88"/>
                  </a:cubicBezTo>
                  <a:cubicBezTo>
                    <a:pt x="17" y="88"/>
                    <a:pt x="17" y="89"/>
                    <a:pt x="17" y="90"/>
                  </a:cubicBezTo>
                  <a:cubicBezTo>
                    <a:pt x="17" y="89"/>
                    <a:pt x="16" y="88"/>
                    <a:pt x="14" y="87"/>
                  </a:cubicBezTo>
                  <a:cubicBezTo>
                    <a:pt x="13" y="86"/>
                    <a:pt x="11" y="86"/>
                    <a:pt x="10" y="86"/>
                  </a:cubicBezTo>
                  <a:cubicBezTo>
                    <a:pt x="10" y="86"/>
                    <a:pt x="10" y="85"/>
                    <a:pt x="9" y="83"/>
                  </a:cubicBezTo>
                  <a:cubicBezTo>
                    <a:pt x="9" y="82"/>
                    <a:pt x="8" y="81"/>
                    <a:pt x="8" y="80"/>
                  </a:cubicBezTo>
                  <a:cubicBezTo>
                    <a:pt x="8" y="80"/>
                    <a:pt x="8" y="79"/>
                    <a:pt x="8" y="79"/>
                  </a:cubicBezTo>
                  <a:cubicBezTo>
                    <a:pt x="8" y="78"/>
                    <a:pt x="7" y="77"/>
                    <a:pt x="7" y="77"/>
                  </a:cubicBezTo>
                  <a:cubicBezTo>
                    <a:pt x="7" y="76"/>
                    <a:pt x="7" y="75"/>
                    <a:pt x="7" y="74"/>
                  </a:cubicBezTo>
                  <a:cubicBezTo>
                    <a:pt x="6" y="73"/>
                    <a:pt x="6" y="72"/>
                    <a:pt x="6" y="70"/>
                  </a:cubicBezTo>
                  <a:cubicBezTo>
                    <a:pt x="6" y="68"/>
                    <a:pt x="5" y="65"/>
                    <a:pt x="5" y="63"/>
                  </a:cubicBezTo>
                  <a:cubicBezTo>
                    <a:pt x="5" y="61"/>
                    <a:pt x="4" y="58"/>
                    <a:pt x="4" y="56"/>
                  </a:cubicBezTo>
                  <a:cubicBezTo>
                    <a:pt x="4" y="54"/>
                    <a:pt x="4" y="52"/>
                    <a:pt x="4" y="52"/>
                  </a:cubicBezTo>
                  <a:cubicBezTo>
                    <a:pt x="4" y="50"/>
                    <a:pt x="3" y="49"/>
                    <a:pt x="3" y="47"/>
                  </a:cubicBezTo>
                  <a:cubicBezTo>
                    <a:pt x="3" y="46"/>
                    <a:pt x="3" y="44"/>
                    <a:pt x="3" y="43"/>
                  </a:cubicBezTo>
                  <a:cubicBezTo>
                    <a:pt x="3" y="43"/>
                    <a:pt x="3" y="43"/>
                    <a:pt x="3" y="42"/>
                  </a:cubicBezTo>
                  <a:cubicBezTo>
                    <a:pt x="4" y="42"/>
                    <a:pt x="4" y="41"/>
                    <a:pt x="4" y="41"/>
                  </a:cubicBezTo>
                  <a:cubicBezTo>
                    <a:pt x="4" y="40"/>
                    <a:pt x="4" y="39"/>
                    <a:pt x="4" y="38"/>
                  </a:cubicBezTo>
                  <a:cubicBezTo>
                    <a:pt x="4" y="38"/>
                    <a:pt x="3" y="37"/>
                    <a:pt x="3" y="36"/>
                  </a:cubicBezTo>
                  <a:cubicBezTo>
                    <a:pt x="3" y="35"/>
                    <a:pt x="3" y="35"/>
                    <a:pt x="4" y="34"/>
                  </a:cubicBezTo>
                  <a:cubicBezTo>
                    <a:pt x="4" y="33"/>
                    <a:pt x="4" y="32"/>
                    <a:pt x="5" y="31"/>
                  </a:cubicBezTo>
                  <a:cubicBezTo>
                    <a:pt x="5" y="31"/>
                    <a:pt x="5" y="31"/>
                    <a:pt x="5" y="31"/>
                  </a:cubicBezTo>
                  <a:cubicBezTo>
                    <a:pt x="5" y="31"/>
                    <a:pt x="5" y="31"/>
                    <a:pt x="5" y="31"/>
                  </a:cubicBezTo>
                  <a:cubicBezTo>
                    <a:pt x="5" y="31"/>
                    <a:pt x="5" y="31"/>
                    <a:pt x="5" y="31"/>
                  </a:cubicBezTo>
                  <a:cubicBezTo>
                    <a:pt x="6" y="31"/>
                    <a:pt x="6" y="31"/>
                    <a:pt x="6" y="31"/>
                  </a:cubicBezTo>
                  <a:cubicBezTo>
                    <a:pt x="7" y="31"/>
                    <a:pt x="7" y="31"/>
                    <a:pt x="7" y="31"/>
                  </a:cubicBezTo>
                  <a:cubicBezTo>
                    <a:pt x="7" y="31"/>
                    <a:pt x="7" y="31"/>
                    <a:pt x="7" y="31"/>
                  </a:cubicBezTo>
                  <a:cubicBezTo>
                    <a:pt x="8" y="32"/>
                    <a:pt x="8" y="32"/>
                    <a:pt x="9" y="31"/>
                  </a:cubicBezTo>
                  <a:cubicBezTo>
                    <a:pt x="9" y="31"/>
                    <a:pt x="10" y="31"/>
                    <a:pt x="10" y="31"/>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7"/>
                    <a:pt x="14" y="37"/>
                    <a:pt x="14" y="37"/>
                  </a:cubicBezTo>
                  <a:cubicBezTo>
                    <a:pt x="15" y="37"/>
                    <a:pt x="16" y="37"/>
                    <a:pt x="16" y="36"/>
                  </a:cubicBezTo>
                  <a:cubicBezTo>
                    <a:pt x="17" y="36"/>
                    <a:pt x="18" y="36"/>
                    <a:pt x="19" y="37"/>
                  </a:cubicBezTo>
                  <a:cubicBezTo>
                    <a:pt x="20" y="37"/>
                    <a:pt x="20" y="37"/>
                    <a:pt x="21" y="37"/>
                  </a:cubicBezTo>
                  <a:cubicBezTo>
                    <a:pt x="22" y="38"/>
                    <a:pt x="22" y="39"/>
                    <a:pt x="22" y="39"/>
                  </a:cubicBezTo>
                  <a:cubicBezTo>
                    <a:pt x="22" y="40"/>
                    <a:pt x="22" y="41"/>
                    <a:pt x="22" y="41"/>
                  </a:cubicBezTo>
                  <a:cubicBezTo>
                    <a:pt x="21" y="42"/>
                    <a:pt x="20" y="42"/>
                    <a:pt x="20" y="43"/>
                  </a:cubicBezTo>
                  <a:cubicBezTo>
                    <a:pt x="19" y="43"/>
                    <a:pt x="18" y="44"/>
                    <a:pt x="18" y="45"/>
                  </a:cubicBezTo>
                  <a:cubicBezTo>
                    <a:pt x="17" y="45"/>
                    <a:pt x="16" y="46"/>
                    <a:pt x="16" y="46"/>
                  </a:cubicBezTo>
                  <a:cubicBezTo>
                    <a:pt x="16" y="47"/>
                    <a:pt x="16" y="47"/>
                    <a:pt x="17" y="48"/>
                  </a:cubicBezTo>
                  <a:cubicBezTo>
                    <a:pt x="17" y="48"/>
                    <a:pt x="18" y="48"/>
                    <a:pt x="19" y="48"/>
                  </a:cubicBezTo>
                  <a:cubicBezTo>
                    <a:pt x="20" y="49"/>
                    <a:pt x="20" y="49"/>
                    <a:pt x="21" y="49"/>
                  </a:cubicBezTo>
                  <a:cubicBezTo>
                    <a:pt x="22" y="50"/>
                    <a:pt x="22" y="50"/>
                    <a:pt x="22" y="51"/>
                  </a:cubicBezTo>
                  <a:cubicBezTo>
                    <a:pt x="22" y="51"/>
                    <a:pt x="22" y="52"/>
                    <a:pt x="22" y="52"/>
                  </a:cubicBezTo>
                  <a:cubicBezTo>
                    <a:pt x="21" y="52"/>
                    <a:pt x="21" y="52"/>
                    <a:pt x="20" y="53"/>
                  </a:cubicBezTo>
                  <a:cubicBezTo>
                    <a:pt x="20" y="53"/>
                    <a:pt x="19" y="53"/>
                    <a:pt x="19" y="53"/>
                  </a:cubicBezTo>
                  <a:cubicBezTo>
                    <a:pt x="18" y="53"/>
                    <a:pt x="18" y="54"/>
                    <a:pt x="18" y="54"/>
                  </a:cubicBezTo>
                  <a:cubicBezTo>
                    <a:pt x="17" y="55"/>
                    <a:pt x="18" y="55"/>
                    <a:pt x="18" y="56"/>
                  </a:cubicBezTo>
                  <a:cubicBezTo>
                    <a:pt x="18" y="56"/>
                    <a:pt x="19" y="57"/>
                    <a:pt x="19" y="57"/>
                  </a:cubicBezTo>
                  <a:cubicBezTo>
                    <a:pt x="20" y="58"/>
                    <a:pt x="20" y="58"/>
                    <a:pt x="21" y="59"/>
                  </a:cubicBezTo>
                  <a:cubicBezTo>
                    <a:pt x="21" y="59"/>
                    <a:pt x="21" y="59"/>
                    <a:pt x="21" y="60"/>
                  </a:cubicBezTo>
                  <a:cubicBezTo>
                    <a:pt x="21" y="60"/>
                    <a:pt x="21" y="61"/>
                    <a:pt x="20" y="61"/>
                  </a:cubicBezTo>
                  <a:cubicBezTo>
                    <a:pt x="20" y="61"/>
                    <a:pt x="19" y="61"/>
                    <a:pt x="19" y="61"/>
                  </a:cubicBezTo>
                  <a:cubicBezTo>
                    <a:pt x="19" y="62"/>
                    <a:pt x="18" y="62"/>
                    <a:pt x="18" y="62"/>
                  </a:cubicBezTo>
                  <a:cubicBezTo>
                    <a:pt x="18" y="62"/>
                    <a:pt x="18" y="63"/>
                    <a:pt x="18" y="64"/>
                  </a:cubicBezTo>
                  <a:cubicBezTo>
                    <a:pt x="18" y="64"/>
                    <a:pt x="18" y="65"/>
                    <a:pt x="19" y="65"/>
                  </a:cubicBezTo>
                  <a:cubicBezTo>
                    <a:pt x="19" y="65"/>
                    <a:pt x="20" y="66"/>
                    <a:pt x="20" y="66"/>
                  </a:cubicBezTo>
                  <a:cubicBezTo>
                    <a:pt x="21" y="65"/>
                    <a:pt x="21" y="65"/>
                    <a:pt x="21" y="65"/>
                  </a:cubicBezTo>
                  <a:cubicBezTo>
                    <a:pt x="21" y="64"/>
                    <a:pt x="21" y="64"/>
                    <a:pt x="21" y="63"/>
                  </a:cubicBezTo>
                  <a:cubicBezTo>
                    <a:pt x="21" y="63"/>
                    <a:pt x="21" y="63"/>
                    <a:pt x="21" y="63"/>
                  </a:cubicBezTo>
                  <a:cubicBezTo>
                    <a:pt x="21" y="63"/>
                    <a:pt x="21" y="63"/>
                    <a:pt x="21" y="63"/>
                  </a:cubicBezTo>
                  <a:cubicBezTo>
                    <a:pt x="22" y="63"/>
                    <a:pt x="22" y="63"/>
                    <a:pt x="22" y="63"/>
                  </a:cubicBezTo>
                  <a:cubicBezTo>
                    <a:pt x="22" y="64"/>
                    <a:pt x="22" y="64"/>
                    <a:pt x="22" y="64"/>
                  </a:cubicBezTo>
                  <a:cubicBezTo>
                    <a:pt x="22" y="65"/>
                    <a:pt x="22" y="65"/>
                    <a:pt x="22" y="66"/>
                  </a:cubicBezTo>
                  <a:cubicBezTo>
                    <a:pt x="22" y="66"/>
                    <a:pt x="22" y="67"/>
                    <a:pt x="21" y="67"/>
                  </a:cubicBezTo>
                  <a:cubicBezTo>
                    <a:pt x="21" y="67"/>
                    <a:pt x="21" y="67"/>
                    <a:pt x="21" y="68"/>
                  </a:cubicBezTo>
                  <a:cubicBezTo>
                    <a:pt x="20" y="68"/>
                    <a:pt x="20" y="69"/>
                    <a:pt x="21" y="70"/>
                  </a:cubicBezTo>
                  <a:cubicBezTo>
                    <a:pt x="22" y="70"/>
                    <a:pt x="22" y="70"/>
                    <a:pt x="23" y="70"/>
                  </a:cubicBezTo>
                  <a:cubicBezTo>
                    <a:pt x="23" y="70"/>
                    <a:pt x="23" y="70"/>
                    <a:pt x="24" y="69"/>
                  </a:cubicBezTo>
                  <a:cubicBezTo>
                    <a:pt x="24" y="69"/>
                    <a:pt x="24" y="69"/>
                    <a:pt x="24" y="69"/>
                  </a:cubicBezTo>
                  <a:cubicBezTo>
                    <a:pt x="24" y="71"/>
                    <a:pt x="24" y="72"/>
                    <a:pt x="24" y="73"/>
                  </a:cubicBezTo>
                  <a:cubicBezTo>
                    <a:pt x="24" y="74"/>
                    <a:pt x="24" y="75"/>
                    <a:pt x="24" y="76"/>
                  </a:cubicBezTo>
                  <a:cubicBezTo>
                    <a:pt x="24" y="77"/>
                    <a:pt x="24" y="78"/>
                    <a:pt x="25" y="78"/>
                  </a:cubicBezTo>
                  <a:cubicBezTo>
                    <a:pt x="25" y="79"/>
                    <a:pt x="26" y="79"/>
                    <a:pt x="27" y="79"/>
                  </a:cubicBezTo>
                  <a:cubicBezTo>
                    <a:pt x="28" y="78"/>
                    <a:pt x="29" y="78"/>
                    <a:pt x="30" y="78"/>
                  </a:cubicBezTo>
                  <a:cubicBezTo>
                    <a:pt x="31" y="77"/>
                    <a:pt x="32" y="77"/>
                    <a:pt x="33" y="77"/>
                  </a:cubicBezTo>
                  <a:cubicBezTo>
                    <a:pt x="34" y="76"/>
                    <a:pt x="35" y="76"/>
                    <a:pt x="35" y="75"/>
                  </a:cubicBezTo>
                  <a:cubicBezTo>
                    <a:pt x="36" y="75"/>
                    <a:pt x="37" y="74"/>
                    <a:pt x="37" y="73"/>
                  </a:cubicBezTo>
                  <a:cubicBezTo>
                    <a:pt x="37" y="73"/>
                    <a:pt x="37" y="73"/>
                    <a:pt x="38" y="73"/>
                  </a:cubicBezTo>
                  <a:cubicBezTo>
                    <a:pt x="38" y="73"/>
                    <a:pt x="38" y="73"/>
                    <a:pt x="39" y="73"/>
                  </a:cubicBezTo>
                  <a:cubicBezTo>
                    <a:pt x="39" y="73"/>
                    <a:pt x="39" y="73"/>
                    <a:pt x="39" y="73"/>
                  </a:cubicBezTo>
                  <a:cubicBezTo>
                    <a:pt x="39" y="73"/>
                    <a:pt x="40" y="73"/>
                    <a:pt x="40" y="73"/>
                  </a:cubicBezTo>
                  <a:cubicBezTo>
                    <a:pt x="41" y="72"/>
                    <a:pt x="41" y="72"/>
                    <a:pt x="41" y="72"/>
                  </a:cubicBezTo>
                  <a:cubicBezTo>
                    <a:pt x="42" y="72"/>
                    <a:pt x="42" y="72"/>
                    <a:pt x="42" y="72"/>
                  </a:cubicBezTo>
                  <a:cubicBezTo>
                    <a:pt x="42" y="72"/>
                    <a:pt x="42" y="72"/>
                    <a:pt x="42" y="72"/>
                  </a:cubicBezTo>
                  <a:cubicBezTo>
                    <a:pt x="43" y="72"/>
                    <a:pt x="43" y="72"/>
                    <a:pt x="43" y="72"/>
                  </a:cubicBezTo>
                  <a:cubicBezTo>
                    <a:pt x="43" y="72"/>
                    <a:pt x="43" y="72"/>
                    <a:pt x="43" y="72"/>
                  </a:cubicBezTo>
                  <a:cubicBezTo>
                    <a:pt x="43" y="72"/>
                    <a:pt x="43" y="72"/>
                    <a:pt x="43" y="72"/>
                  </a:cubicBezTo>
                  <a:cubicBezTo>
                    <a:pt x="43" y="72"/>
                    <a:pt x="44" y="72"/>
                    <a:pt x="45" y="71"/>
                  </a:cubicBezTo>
                  <a:cubicBezTo>
                    <a:pt x="45" y="71"/>
                    <a:pt x="45" y="71"/>
                    <a:pt x="45" y="71"/>
                  </a:cubicBezTo>
                  <a:cubicBezTo>
                    <a:pt x="44" y="72"/>
                    <a:pt x="44" y="72"/>
                    <a:pt x="44" y="72"/>
                  </a:cubicBezTo>
                  <a:cubicBezTo>
                    <a:pt x="44" y="71"/>
                    <a:pt x="44" y="71"/>
                    <a:pt x="44" y="71"/>
                  </a:cubicBezTo>
                  <a:cubicBezTo>
                    <a:pt x="44" y="72"/>
                    <a:pt x="44" y="72"/>
                    <a:pt x="44" y="72"/>
                  </a:cubicBezTo>
                  <a:cubicBezTo>
                    <a:pt x="45" y="72"/>
                    <a:pt x="45" y="72"/>
                    <a:pt x="45" y="72"/>
                  </a:cubicBezTo>
                  <a:cubicBezTo>
                    <a:pt x="45" y="71"/>
                    <a:pt x="45" y="71"/>
                    <a:pt x="45" y="70"/>
                  </a:cubicBezTo>
                  <a:cubicBezTo>
                    <a:pt x="45" y="70"/>
                    <a:pt x="46" y="69"/>
                    <a:pt x="46" y="69"/>
                  </a:cubicBezTo>
                  <a:cubicBezTo>
                    <a:pt x="46" y="69"/>
                    <a:pt x="46" y="69"/>
                    <a:pt x="47" y="68"/>
                  </a:cubicBezTo>
                  <a:cubicBezTo>
                    <a:pt x="47" y="68"/>
                    <a:pt x="47" y="68"/>
                    <a:pt x="47" y="68"/>
                  </a:cubicBezTo>
                  <a:cubicBezTo>
                    <a:pt x="47" y="68"/>
                    <a:pt x="47" y="67"/>
                    <a:pt x="48" y="67"/>
                  </a:cubicBezTo>
                  <a:cubicBezTo>
                    <a:pt x="48" y="66"/>
                    <a:pt x="48" y="66"/>
                    <a:pt x="48" y="66"/>
                  </a:cubicBezTo>
                  <a:cubicBezTo>
                    <a:pt x="48" y="66"/>
                    <a:pt x="48" y="66"/>
                    <a:pt x="48" y="66"/>
                  </a:cubicBezTo>
                  <a:cubicBezTo>
                    <a:pt x="49" y="66"/>
                    <a:pt x="49" y="66"/>
                    <a:pt x="50" y="66"/>
                  </a:cubicBezTo>
                  <a:cubicBezTo>
                    <a:pt x="49" y="67"/>
                    <a:pt x="49" y="67"/>
                    <a:pt x="49" y="67"/>
                  </a:cubicBezTo>
                  <a:cubicBezTo>
                    <a:pt x="49" y="67"/>
                    <a:pt x="49" y="67"/>
                    <a:pt x="49" y="67"/>
                  </a:cubicBezTo>
                  <a:cubicBezTo>
                    <a:pt x="49" y="67"/>
                    <a:pt x="49" y="67"/>
                    <a:pt x="49" y="67"/>
                  </a:cubicBezTo>
                  <a:cubicBezTo>
                    <a:pt x="49" y="67"/>
                    <a:pt x="49" y="68"/>
                    <a:pt x="49" y="68"/>
                  </a:cubicBezTo>
                  <a:cubicBezTo>
                    <a:pt x="49" y="69"/>
                    <a:pt x="49" y="69"/>
                    <a:pt x="49" y="70"/>
                  </a:cubicBezTo>
                  <a:cubicBezTo>
                    <a:pt x="49" y="70"/>
                    <a:pt x="49" y="70"/>
                    <a:pt x="49" y="70"/>
                  </a:cubicBezTo>
                  <a:cubicBezTo>
                    <a:pt x="49" y="71"/>
                    <a:pt x="49" y="71"/>
                    <a:pt x="49" y="72"/>
                  </a:cubicBezTo>
                  <a:cubicBezTo>
                    <a:pt x="49" y="73"/>
                    <a:pt x="50" y="73"/>
                    <a:pt x="50" y="74"/>
                  </a:cubicBezTo>
                  <a:cubicBezTo>
                    <a:pt x="50" y="74"/>
                    <a:pt x="50" y="74"/>
                    <a:pt x="50" y="75"/>
                  </a:cubicBezTo>
                  <a:cubicBezTo>
                    <a:pt x="50" y="75"/>
                    <a:pt x="50" y="76"/>
                    <a:pt x="49" y="76"/>
                  </a:cubicBezTo>
                  <a:cubicBezTo>
                    <a:pt x="49" y="76"/>
                    <a:pt x="49" y="76"/>
                    <a:pt x="48" y="76"/>
                  </a:cubicBezTo>
                  <a:cubicBezTo>
                    <a:pt x="48" y="77"/>
                    <a:pt x="47" y="77"/>
                    <a:pt x="47" y="77"/>
                  </a:cubicBezTo>
                  <a:cubicBezTo>
                    <a:pt x="47" y="77"/>
                    <a:pt x="47" y="78"/>
                    <a:pt x="47" y="78"/>
                  </a:cubicBezTo>
                  <a:cubicBezTo>
                    <a:pt x="47" y="79"/>
                    <a:pt x="48" y="79"/>
                    <a:pt x="48" y="79"/>
                  </a:cubicBezTo>
                  <a:cubicBezTo>
                    <a:pt x="48" y="79"/>
                    <a:pt x="48" y="79"/>
                    <a:pt x="48" y="79"/>
                  </a:cubicBezTo>
                  <a:cubicBezTo>
                    <a:pt x="49" y="79"/>
                    <a:pt x="49" y="78"/>
                    <a:pt x="50" y="77"/>
                  </a:cubicBezTo>
                  <a:cubicBezTo>
                    <a:pt x="51" y="77"/>
                    <a:pt x="52" y="76"/>
                    <a:pt x="52" y="76"/>
                  </a:cubicBezTo>
                  <a:cubicBezTo>
                    <a:pt x="53" y="77"/>
                    <a:pt x="53" y="77"/>
                    <a:pt x="53" y="77"/>
                  </a:cubicBezTo>
                  <a:cubicBezTo>
                    <a:pt x="52" y="77"/>
                    <a:pt x="52" y="78"/>
                    <a:pt x="52" y="79"/>
                  </a:cubicBezTo>
                  <a:cubicBezTo>
                    <a:pt x="51" y="80"/>
                    <a:pt x="51" y="81"/>
                    <a:pt x="50" y="82"/>
                  </a:cubicBezTo>
                  <a:cubicBezTo>
                    <a:pt x="50" y="83"/>
                    <a:pt x="49" y="84"/>
                    <a:pt x="49" y="85"/>
                  </a:cubicBezTo>
                  <a:cubicBezTo>
                    <a:pt x="48" y="86"/>
                    <a:pt x="48" y="86"/>
                    <a:pt x="47" y="86"/>
                  </a:cubicBezTo>
                  <a:cubicBezTo>
                    <a:pt x="46" y="86"/>
                    <a:pt x="46" y="86"/>
                    <a:pt x="46" y="86"/>
                  </a:cubicBezTo>
                  <a:cubicBezTo>
                    <a:pt x="46" y="87"/>
                    <a:pt x="46" y="86"/>
                    <a:pt x="46" y="86"/>
                  </a:cubicBezTo>
                  <a:cubicBezTo>
                    <a:pt x="45" y="86"/>
                    <a:pt x="46" y="86"/>
                    <a:pt x="46" y="85"/>
                  </a:cubicBezTo>
                  <a:cubicBezTo>
                    <a:pt x="46" y="85"/>
                    <a:pt x="46" y="85"/>
                    <a:pt x="46" y="85"/>
                  </a:cubicBezTo>
                  <a:cubicBezTo>
                    <a:pt x="46" y="84"/>
                    <a:pt x="46" y="84"/>
                    <a:pt x="46" y="84"/>
                  </a:cubicBezTo>
                  <a:cubicBezTo>
                    <a:pt x="45" y="84"/>
                    <a:pt x="45" y="84"/>
                    <a:pt x="45" y="84"/>
                  </a:cubicBezTo>
                  <a:cubicBezTo>
                    <a:pt x="45" y="84"/>
                    <a:pt x="45" y="84"/>
                    <a:pt x="45" y="84"/>
                  </a:cubicBezTo>
                  <a:cubicBezTo>
                    <a:pt x="45" y="83"/>
                    <a:pt x="45" y="83"/>
                    <a:pt x="45" y="82"/>
                  </a:cubicBezTo>
                  <a:cubicBezTo>
                    <a:pt x="44" y="82"/>
                    <a:pt x="44" y="81"/>
                    <a:pt x="43" y="81"/>
                  </a:cubicBezTo>
                  <a:cubicBezTo>
                    <a:pt x="42" y="84"/>
                    <a:pt x="42" y="84"/>
                    <a:pt x="42" y="84"/>
                  </a:cubicBezTo>
                  <a:cubicBezTo>
                    <a:pt x="44" y="85"/>
                    <a:pt x="44" y="85"/>
                    <a:pt x="44" y="85"/>
                  </a:cubicBezTo>
                  <a:cubicBezTo>
                    <a:pt x="44" y="85"/>
                    <a:pt x="43" y="86"/>
                    <a:pt x="43" y="86"/>
                  </a:cubicBezTo>
                  <a:cubicBezTo>
                    <a:pt x="42" y="86"/>
                    <a:pt x="42" y="87"/>
                    <a:pt x="41" y="87"/>
                  </a:cubicBezTo>
                  <a:cubicBezTo>
                    <a:pt x="41" y="88"/>
                    <a:pt x="41" y="89"/>
                    <a:pt x="41" y="90"/>
                  </a:cubicBezTo>
                  <a:cubicBezTo>
                    <a:pt x="41" y="90"/>
                    <a:pt x="41" y="91"/>
                    <a:pt x="41" y="91"/>
                  </a:cubicBezTo>
                  <a:cubicBezTo>
                    <a:pt x="41" y="92"/>
                    <a:pt x="40" y="92"/>
                    <a:pt x="40" y="92"/>
                  </a:cubicBezTo>
                  <a:cubicBezTo>
                    <a:pt x="39" y="93"/>
                    <a:pt x="39" y="93"/>
                    <a:pt x="37" y="93"/>
                  </a:cubicBezTo>
                  <a:cubicBezTo>
                    <a:pt x="36" y="94"/>
                    <a:pt x="35" y="94"/>
                    <a:pt x="35" y="94"/>
                  </a:cubicBezTo>
                  <a:cubicBezTo>
                    <a:pt x="34" y="94"/>
                    <a:pt x="33" y="94"/>
                    <a:pt x="32" y="94"/>
                  </a:cubicBezTo>
                  <a:close/>
                  <a:moveTo>
                    <a:pt x="5" y="5"/>
                  </a:moveTo>
                  <a:cubicBezTo>
                    <a:pt x="5" y="5"/>
                    <a:pt x="5" y="5"/>
                    <a:pt x="5" y="6"/>
                  </a:cubicBezTo>
                  <a:cubicBezTo>
                    <a:pt x="5" y="6"/>
                    <a:pt x="5" y="6"/>
                    <a:pt x="5" y="6"/>
                  </a:cubicBezTo>
                  <a:cubicBezTo>
                    <a:pt x="5" y="6"/>
                    <a:pt x="5" y="6"/>
                    <a:pt x="5" y="6"/>
                  </a:cubicBezTo>
                  <a:cubicBezTo>
                    <a:pt x="5" y="5"/>
                    <a:pt x="5" y="5"/>
                    <a:pt x="5" y="5"/>
                  </a:cubicBezTo>
                  <a:close/>
                  <a:moveTo>
                    <a:pt x="16" y="34"/>
                  </a:moveTo>
                  <a:cubicBezTo>
                    <a:pt x="16" y="34"/>
                    <a:pt x="16" y="34"/>
                    <a:pt x="16" y="35"/>
                  </a:cubicBezTo>
                  <a:cubicBezTo>
                    <a:pt x="16" y="35"/>
                    <a:pt x="16" y="35"/>
                    <a:pt x="16" y="35"/>
                  </a:cubicBezTo>
                  <a:cubicBezTo>
                    <a:pt x="15" y="35"/>
                    <a:pt x="15" y="35"/>
                    <a:pt x="15" y="35"/>
                  </a:cubicBezTo>
                  <a:cubicBezTo>
                    <a:pt x="15" y="34"/>
                    <a:pt x="15" y="34"/>
                    <a:pt x="16" y="34"/>
                  </a:cubicBezTo>
                  <a:close/>
                  <a:moveTo>
                    <a:pt x="19" y="7"/>
                  </a:moveTo>
                  <a:cubicBezTo>
                    <a:pt x="19" y="6"/>
                    <a:pt x="19" y="6"/>
                    <a:pt x="19" y="6"/>
                  </a:cubicBezTo>
                  <a:cubicBezTo>
                    <a:pt x="19" y="7"/>
                    <a:pt x="19" y="7"/>
                    <a:pt x="19" y="7"/>
                  </a:cubicBezTo>
                  <a:cubicBezTo>
                    <a:pt x="19" y="7"/>
                    <a:pt x="19" y="7"/>
                    <a:pt x="19" y="7"/>
                  </a:cubicBezTo>
                  <a:close/>
                  <a:moveTo>
                    <a:pt x="30" y="80"/>
                  </a:moveTo>
                  <a:cubicBezTo>
                    <a:pt x="30" y="79"/>
                    <a:pt x="30" y="79"/>
                    <a:pt x="30" y="79"/>
                  </a:cubicBezTo>
                  <a:cubicBezTo>
                    <a:pt x="29" y="80"/>
                    <a:pt x="29" y="80"/>
                    <a:pt x="29" y="80"/>
                  </a:cubicBezTo>
                  <a:lnTo>
                    <a:pt x="30" y="80"/>
                  </a:lnTo>
                  <a:close/>
                  <a:moveTo>
                    <a:pt x="30" y="88"/>
                  </a:moveTo>
                  <a:cubicBezTo>
                    <a:pt x="30" y="89"/>
                    <a:pt x="30" y="89"/>
                    <a:pt x="30" y="89"/>
                  </a:cubicBezTo>
                  <a:cubicBezTo>
                    <a:pt x="31" y="89"/>
                    <a:pt x="31" y="89"/>
                    <a:pt x="31" y="89"/>
                  </a:cubicBezTo>
                  <a:lnTo>
                    <a:pt x="30" y="88"/>
                  </a:lnTo>
                  <a:close/>
                  <a:moveTo>
                    <a:pt x="36" y="91"/>
                  </a:moveTo>
                  <a:cubicBezTo>
                    <a:pt x="36" y="91"/>
                    <a:pt x="36" y="91"/>
                    <a:pt x="36" y="91"/>
                  </a:cubicBezTo>
                  <a:cubicBezTo>
                    <a:pt x="35" y="91"/>
                    <a:pt x="35" y="91"/>
                    <a:pt x="35" y="91"/>
                  </a:cubicBezTo>
                  <a:cubicBezTo>
                    <a:pt x="36" y="92"/>
                    <a:pt x="36" y="92"/>
                    <a:pt x="36" y="91"/>
                  </a:cubicBezTo>
                  <a:close/>
                  <a:moveTo>
                    <a:pt x="38" y="83"/>
                  </a:moveTo>
                  <a:cubicBezTo>
                    <a:pt x="37" y="83"/>
                    <a:pt x="37" y="83"/>
                    <a:pt x="36" y="84"/>
                  </a:cubicBezTo>
                  <a:cubicBezTo>
                    <a:pt x="36" y="84"/>
                    <a:pt x="35" y="85"/>
                    <a:pt x="35" y="85"/>
                  </a:cubicBezTo>
                  <a:cubicBezTo>
                    <a:pt x="35" y="86"/>
                    <a:pt x="35" y="86"/>
                    <a:pt x="36" y="87"/>
                  </a:cubicBezTo>
                  <a:cubicBezTo>
                    <a:pt x="36" y="87"/>
                    <a:pt x="37" y="87"/>
                    <a:pt x="38" y="87"/>
                  </a:cubicBezTo>
                  <a:cubicBezTo>
                    <a:pt x="38" y="87"/>
                    <a:pt x="39" y="87"/>
                    <a:pt x="39" y="87"/>
                  </a:cubicBezTo>
                  <a:cubicBezTo>
                    <a:pt x="39" y="86"/>
                    <a:pt x="39" y="85"/>
                    <a:pt x="39" y="85"/>
                  </a:cubicBezTo>
                  <a:cubicBezTo>
                    <a:pt x="39" y="84"/>
                    <a:pt x="39" y="84"/>
                    <a:pt x="38" y="83"/>
                  </a:cubicBezTo>
                  <a:cubicBezTo>
                    <a:pt x="38" y="83"/>
                    <a:pt x="38" y="82"/>
                    <a:pt x="38" y="83"/>
                  </a:cubicBezTo>
                  <a:close/>
                  <a:moveTo>
                    <a:pt x="49" y="64"/>
                  </a:moveTo>
                  <a:cubicBezTo>
                    <a:pt x="49" y="64"/>
                    <a:pt x="49" y="64"/>
                    <a:pt x="49" y="64"/>
                  </a:cubicBezTo>
                  <a:cubicBezTo>
                    <a:pt x="49" y="64"/>
                    <a:pt x="49" y="64"/>
                    <a:pt x="49" y="64"/>
                  </a:cubicBezTo>
                  <a:cubicBezTo>
                    <a:pt x="49" y="64"/>
                    <a:pt x="49" y="64"/>
                    <a:pt x="49" y="64"/>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0" name="î$1iḋè">
              <a:extLst>
                <a:ext uri="{FF2B5EF4-FFF2-40B4-BE49-F238E27FC236}">
                  <a16:creationId xmlns:a16="http://schemas.microsoft.com/office/drawing/2014/main" xmlns="" id="{1E8B4BD8-117D-4AA9-9C0D-9A15E26AC924}"/>
                </a:ext>
              </a:extLst>
            </p:cNvPr>
            <p:cNvSpPr/>
            <p:nvPr/>
          </p:nvSpPr>
          <p:spPr bwMode="auto">
            <a:xfrm>
              <a:off x="5720985" y="3644288"/>
              <a:ext cx="208539" cy="171808"/>
            </a:xfrm>
            <a:custGeom>
              <a:avLst/>
              <a:gdLst>
                <a:gd name="T0" fmla="*/ 29 w 85"/>
                <a:gd name="T1" fmla="*/ 67 h 70"/>
                <a:gd name="T2" fmla="*/ 19 w 85"/>
                <a:gd name="T3" fmla="*/ 62 h 70"/>
                <a:gd name="T4" fmla="*/ 13 w 85"/>
                <a:gd name="T5" fmla="*/ 62 h 70"/>
                <a:gd name="T6" fmla="*/ 7 w 85"/>
                <a:gd name="T7" fmla="*/ 61 h 70"/>
                <a:gd name="T8" fmla="*/ 0 w 85"/>
                <a:gd name="T9" fmla="*/ 54 h 70"/>
                <a:gd name="T10" fmla="*/ 1 w 85"/>
                <a:gd name="T11" fmla="*/ 41 h 70"/>
                <a:gd name="T12" fmla="*/ 0 w 85"/>
                <a:gd name="T13" fmla="*/ 33 h 70"/>
                <a:gd name="T14" fmla="*/ 4 w 85"/>
                <a:gd name="T15" fmla="*/ 23 h 70"/>
                <a:gd name="T16" fmla="*/ 14 w 85"/>
                <a:gd name="T17" fmla="*/ 9 h 70"/>
                <a:gd name="T18" fmla="*/ 23 w 85"/>
                <a:gd name="T19" fmla="*/ 2 h 70"/>
                <a:gd name="T20" fmla="*/ 30 w 85"/>
                <a:gd name="T21" fmla="*/ 17 h 70"/>
                <a:gd name="T22" fmla="*/ 23 w 85"/>
                <a:gd name="T23" fmla="*/ 23 h 70"/>
                <a:gd name="T24" fmla="*/ 15 w 85"/>
                <a:gd name="T25" fmla="*/ 32 h 70"/>
                <a:gd name="T26" fmla="*/ 18 w 85"/>
                <a:gd name="T27" fmla="*/ 47 h 70"/>
                <a:gd name="T28" fmla="*/ 53 w 85"/>
                <a:gd name="T29" fmla="*/ 53 h 70"/>
                <a:gd name="T30" fmla="*/ 60 w 85"/>
                <a:gd name="T31" fmla="*/ 42 h 70"/>
                <a:gd name="T32" fmla="*/ 67 w 85"/>
                <a:gd name="T33" fmla="*/ 40 h 70"/>
                <a:gd name="T34" fmla="*/ 67 w 85"/>
                <a:gd name="T35" fmla="*/ 33 h 70"/>
                <a:gd name="T36" fmla="*/ 58 w 85"/>
                <a:gd name="T37" fmla="*/ 19 h 70"/>
                <a:gd name="T38" fmla="*/ 41 w 85"/>
                <a:gd name="T39" fmla="*/ 10 h 70"/>
                <a:gd name="T40" fmla="*/ 41 w 85"/>
                <a:gd name="T41" fmla="*/ 15 h 70"/>
                <a:gd name="T42" fmla="*/ 35 w 85"/>
                <a:gd name="T43" fmla="*/ 12 h 70"/>
                <a:gd name="T44" fmla="*/ 39 w 85"/>
                <a:gd name="T45" fmla="*/ 7 h 70"/>
                <a:gd name="T46" fmla="*/ 45 w 85"/>
                <a:gd name="T47" fmla="*/ 8 h 70"/>
                <a:gd name="T48" fmla="*/ 48 w 85"/>
                <a:gd name="T49" fmla="*/ 3 h 70"/>
                <a:gd name="T50" fmla="*/ 55 w 85"/>
                <a:gd name="T51" fmla="*/ 6 h 70"/>
                <a:gd name="T52" fmla="*/ 74 w 85"/>
                <a:gd name="T53" fmla="*/ 24 h 70"/>
                <a:gd name="T54" fmla="*/ 76 w 85"/>
                <a:gd name="T55" fmla="*/ 13 h 70"/>
                <a:gd name="T56" fmla="*/ 80 w 85"/>
                <a:gd name="T57" fmla="*/ 16 h 70"/>
                <a:gd name="T58" fmla="*/ 84 w 85"/>
                <a:gd name="T59" fmla="*/ 34 h 70"/>
                <a:gd name="T60" fmla="*/ 83 w 85"/>
                <a:gd name="T61" fmla="*/ 41 h 70"/>
                <a:gd name="T62" fmla="*/ 78 w 85"/>
                <a:gd name="T63" fmla="*/ 48 h 70"/>
                <a:gd name="T64" fmla="*/ 73 w 85"/>
                <a:gd name="T65" fmla="*/ 50 h 70"/>
                <a:gd name="T66" fmla="*/ 71 w 85"/>
                <a:gd name="T67" fmla="*/ 60 h 70"/>
                <a:gd name="T68" fmla="*/ 65 w 85"/>
                <a:gd name="T69" fmla="*/ 63 h 70"/>
                <a:gd name="T70" fmla="*/ 56 w 85"/>
                <a:gd name="T71" fmla="*/ 66 h 70"/>
                <a:gd name="T72" fmla="*/ 53 w 85"/>
                <a:gd name="T73" fmla="*/ 67 h 70"/>
                <a:gd name="T74" fmla="*/ 50 w 85"/>
                <a:gd name="T75" fmla="*/ 62 h 70"/>
                <a:gd name="T76" fmla="*/ 41 w 85"/>
                <a:gd name="T77" fmla="*/ 67 h 70"/>
                <a:gd name="T78" fmla="*/ 7 w 85"/>
                <a:gd name="T79" fmla="*/ 29 h 70"/>
                <a:gd name="T80" fmla="*/ 20 w 85"/>
                <a:gd name="T81" fmla="*/ 10 h 70"/>
                <a:gd name="T82" fmla="*/ 23 w 85"/>
                <a:gd name="T83" fmla="*/ 10 h 70"/>
                <a:gd name="T84" fmla="*/ 33 w 85"/>
                <a:gd name="T85" fmla="*/ 63 h 70"/>
                <a:gd name="T86" fmla="*/ 35 w 85"/>
                <a:gd name="T87" fmla="*/ 8 h 70"/>
                <a:gd name="T88" fmla="*/ 39 w 85"/>
                <a:gd name="T89" fmla="*/ 61 h 70"/>
                <a:gd name="T90" fmla="*/ 39 w 85"/>
                <a:gd name="T91" fmla="*/ 12 h 70"/>
                <a:gd name="T92" fmla="*/ 49 w 85"/>
                <a:gd name="T93" fmla="*/ 58 h 70"/>
                <a:gd name="T94" fmla="*/ 68 w 85"/>
                <a:gd name="T95" fmla="*/ 24 h 70"/>
                <a:gd name="T96" fmla="*/ 69 w 85"/>
                <a:gd name="T97" fmla="*/ 26 h 70"/>
                <a:gd name="T98" fmla="*/ 69 w 85"/>
                <a:gd name="T99" fmla="*/ 27 h 70"/>
                <a:gd name="T100" fmla="*/ 70 w 85"/>
                <a:gd name="T101" fmla="*/ 14 h 70"/>
                <a:gd name="T102" fmla="*/ 70 w 85"/>
                <a:gd name="T103" fmla="*/ 32 h 70"/>
                <a:gd name="T104" fmla="*/ 72 w 85"/>
                <a:gd name="T105" fmla="*/ 23 h 70"/>
                <a:gd name="T106" fmla="*/ 74 w 85"/>
                <a:gd name="T107" fmla="*/ 46 h 70"/>
                <a:gd name="T108" fmla="*/ 75 w 85"/>
                <a:gd name="T109" fmla="*/ 33 h 70"/>
                <a:gd name="T110" fmla="*/ 75 w 85"/>
                <a:gd name="T111"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 h="70">
                  <a:moveTo>
                    <a:pt x="38" y="67"/>
                  </a:moveTo>
                  <a:cubicBezTo>
                    <a:pt x="38" y="67"/>
                    <a:pt x="38" y="67"/>
                    <a:pt x="37" y="67"/>
                  </a:cubicBezTo>
                  <a:cubicBezTo>
                    <a:pt x="37" y="67"/>
                    <a:pt x="36" y="67"/>
                    <a:pt x="36" y="67"/>
                  </a:cubicBezTo>
                  <a:cubicBezTo>
                    <a:pt x="36" y="68"/>
                    <a:pt x="36" y="68"/>
                    <a:pt x="36" y="68"/>
                  </a:cubicBezTo>
                  <a:cubicBezTo>
                    <a:pt x="36" y="68"/>
                    <a:pt x="36" y="68"/>
                    <a:pt x="36" y="68"/>
                  </a:cubicBezTo>
                  <a:cubicBezTo>
                    <a:pt x="32" y="68"/>
                    <a:pt x="32" y="68"/>
                    <a:pt x="32" y="68"/>
                  </a:cubicBezTo>
                  <a:cubicBezTo>
                    <a:pt x="32" y="70"/>
                    <a:pt x="32" y="70"/>
                    <a:pt x="32" y="70"/>
                  </a:cubicBezTo>
                  <a:cubicBezTo>
                    <a:pt x="32" y="68"/>
                    <a:pt x="31" y="67"/>
                    <a:pt x="29" y="67"/>
                  </a:cubicBezTo>
                  <a:cubicBezTo>
                    <a:pt x="28" y="67"/>
                    <a:pt x="26" y="67"/>
                    <a:pt x="25" y="67"/>
                  </a:cubicBezTo>
                  <a:cubicBezTo>
                    <a:pt x="25" y="67"/>
                    <a:pt x="24" y="67"/>
                    <a:pt x="24" y="67"/>
                  </a:cubicBezTo>
                  <a:cubicBezTo>
                    <a:pt x="24" y="67"/>
                    <a:pt x="23" y="68"/>
                    <a:pt x="23" y="68"/>
                  </a:cubicBezTo>
                  <a:cubicBezTo>
                    <a:pt x="22" y="64"/>
                    <a:pt x="22" y="64"/>
                    <a:pt x="22" y="64"/>
                  </a:cubicBezTo>
                  <a:cubicBezTo>
                    <a:pt x="22" y="64"/>
                    <a:pt x="22" y="64"/>
                    <a:pt x="22" y="64"/>
                  </a:cubicBezTo>
                  <a:cubicBezTo>
                    <a:pt x="22" y="63"/>
                    <a:pt x="22" y="63"/>
                    <a:pt x="22" y="63"/>
                  </a:cubicBezTo>
                  <a:cubicBezTo>
                    <a:pt x="22" y="63"/>
                    <a:pt x="21" y="63"/>
                    <a:pt x="21" y="63"/>
                  </a:cubicBezTo>
                  <a:cubicBezTo>
                    <a:pt x="20" y="63"/>
                    <a:pt x="20" y="63"/>
                    <a:pt x="19" y="62"/>
                  </a:cubicBezTo>
                  <a:cubicBezTo>
                    <a:pt x="18" y="62"/>
                    <a:pt x="18" y="62"/>
                    <a:pt x="17" y="62"/>
                  </a:cubicBezTo>
                  <a:cubicBezTo>
                    <a:pt x="17" y="61"/>
                    <a:pt x="16" y="61"/>
                    <a:pt x="16" y="61"/>
                  </a:cubicBezTo>
                  <a:cubicBezTo>
                    <a:pt x="16" y="61"/>
                    <a:pt x="15" y="61"/>
                    <a:pt x="15" y="60"/>
                  </a:cubicBezTo>
                  <a:cubicBezTo>
                    <a:pt x="15" y="59"/>
                    <a:pt x="15" y="59"/>
                    <a:pt x="14" y="58"/>
                  </a:cubicBezTo>
                  <a:cubicBezTo>
                    <a:pt x="13" y="58"/>
                    <a:pt x="13" y="59"/>
                    <a:pt x="13" y="59"/>
                  </a:cubicBezTo>
                  <a:cubicBezTo>
                    <a:pt x="13" y="60"/>
                    <a:pt x="13" y="60"/>
                    <a:pt x="14" y="60"/>
                  </a:cubicBezTo>
                  <a:cubicBezTo>
                    <a:pt x="14" y="61"/>
                    <a:pt x="14" y="61"/>
                    <a:pt x="14" y="62"/>
                  </a:cubicBezTo>
                  <a:cubicBezTo>
                    <a:pt x="14" y="62"/>
                    <a:pt x="14" y="62"/>
                    <a:pt x="13" y="62"/>
                  </a:cubicBezTo>
                  <a:cubicBezTo>
                    <a:pt x="13" y="62"/>
                    <a:pt x="12" y="62"/>
                    <a:pt x="11" y="62"/>
                  </a:cubicBezTo>
                  <a:cubicBezTo>
                    <a:pt x="10" y="62"/>
                    <a:pt x="10" y="62"/>
                    <a:pt x="10" y="61"/>
                  </a:cubicBezTo>
                  <a:cubicBezTo>
                    <a:pt x="9" y="61"/>
                    <a:pt x="9" y="61"/>
                    <a:pt x="9" y="61"/>
                  </a:cubicBezTo>
                  <a:cubicBezTo>
                    <a:pt x="10" y="61"/>
                    <a:pt x="10" y="60"/>
                    <a:pt x="10" y="60"/>
                  </a:cubicBezTo>
                  <a:cubicBezTo>
                    <a:pt x="10" y="60"/>
                    <a:pt x="10" y="60"/>
                    <a:pt x="9" y="59"/>
                  </a:cubicBezTo>
                  <a:cubicBezTo>
                    <a:pt x="9" y="59"/>
                    <a:pt x="8" y="59"/>
                    <a:pt x="8" y="59"/>
                  </a:cubicBezTo>
                  <a:cubicBezTo>
                    <a:pt x="7" y="59"/>
                    <a:pt x="7" y="59"/>
                    <a:pt x="7" y="60"/>
                  </a:cubicBezTo>
                  <a:cubicBezTo>
                    <a:pt x="7" y="61"/>
                    <a:pt x="7" y="61"/>
                    <a:pt x="7" y="61"/>
                  </a:cubicBezTo>
                  <a:cubicBezTo>
                    <a:pt x="7" y="61"/>
                    <a:pt x="7" y="61"/>
                    <a:pt x="7" y="61"/>
                  </a:cubicBezTo>
                  <a:cubicBezTo>
                    <a:pt x="6" y="62"/>
                    <a:pt x="6" y="62"/>
                    <a:pt x="6" y="62"/>
                  </a:cubicBezTo>
                  <a:cubicBezTo>
                    <a:pt x="6" y="62"/>
                    <a:pt x="5" y="62"/>
                    <a:pt x="5" y="62"/>
                  </a:cubicBezTo>
                  <a:cubicBezTo>
                    <a:pt x="4" y="62"/>
                    <a:pt x="4" y="61"/>
                    <a:pt x="4" y="61"/>
                  </a:cubicBezTo>
                  <a:cubicBezTo>
                    <a:pt x="4" y="61"/>
                    <a:pt x="5" y="61"/>
                    <a:pt x="4" y="60"/>
                  </a:cubicBezTo>
                  <a:cubicBezTo>
                    <a:pt x="4" y="60"/>
                    <a:pt x="4" y="59"/>
                    <a:pt x="4" y="59"/>
                  </a:cubicBezTo>
                  <a:cubicBezTo>
                    <a:pt x="4" y="58"/>
                    <a:pt x="4" y="57"/>
                    <a:pt x="3" y="56"/>
                  </a:cubicBezTo>
                  <a:cubicBezTo>
                    <a:pt x="2" y="55"/>
                    <a:pt x="1" y="54"/>
                    <a:pt x="0" y="54"/>
                  </a:cubicBezTo>
                  <a:cubicBezTo>
                    <a:pt x="0" y="54"/>
                    <a:pt x="0" y="54"/>
                    <a:pt x="0" y="54"/>
                  </a:cubicBezTo>
                  <a:cubicBezTo>
                    <a:pt x="0" y="53"/>
                    <a:pt x="0" y="53"/>
                    <a:pt x="0" y="53"/>
                  </a:cubicBezTo>
                  <a:cubicBezTo>
                    <a:pt x="1" y="53"/>
                    <a:pt x="1" y="52"/>
                    <a:pt x="2" y="51"/>
                  </a:cubicBezTo>
                  <a:cubicBezTo>
                    <a:pt x="2" y="50"/>
                    <a:pt x="2" y="50"/>
                    <a:pt x="2" y="49"/>
                  </a:cubicBezTo>
                  <a:cubicBezTo>
                    <a:pt x="2" y="49"/>
                    <a:pt x="2" y="48"/>
                    <a:pt x="2" y="47"/>
                  </a:cubicBezTo>
                  <a:cubicBezTo>
                    <a:pt x="2" y="47"/>
                    <a:pt x="2" y="46"/>
                    <a:pt x="2" y="45"/>
                  </a:cubicBezTo>
                  <a:cubicBezTo>
                    <a:pt x="2" y="44"/>
                    <a:pt x="1" y="43"/>
                    <a:pt x="1" y="42"/>
                  </a:cubicBezTo>
                  <a:cubicBezTo>
                    <a:pt x="1" y="42"/>
                    <a:pt x="1" y="41"/>
                    <a:pt x="1" y="41"/>
                  </a:cubicBezTo>
                  <a:cubicBezTo>
                    <a:pt x="1" y="40"/>
                    <a:pt x="1" y="39"/>
                    <a:pt x="1" y="38"/>
                  </a:cubicBezTo>
                  <a:cubicBezTo>
                    <a:pt x="2" y="37"/>
                    <a:pt x="2" y="37"/>
                    <a:pt x="2" y="36"/>
                  </a:cubicBezTo>
                  <a:cubicBezTo>
                    <a:pt x="2" y="36"/>
                    <a:pt x="2" y="36"/>
                    <a:pt x="2" y="36"/>
                  </a:cubicBezTo>
                  <a:cubicBezTo>
                    <a:pt x="2" y="35"/>
                    <a:pt x="2" y="35"/>
                    <a:pt x="2" y="35"/>
                  </a:cubicBezTo>
                  <a:cubicBezTo>
                    <a:pt x="1" y="35"/>
                    <a:pt x="1" y="35"/>
                    <a:pt x="1" y="35"/>
                  </a:cubicBezTo>
                  <a:cubicBezTo>
                    <a:pt x="1" y="35"/>
                    <a:pt x="1" y="35"/>
                    <a:pt x="1" y="34"/>
                  </a:cubicBezTo>
                  <a:cubicBezTo>
                    <a:pt x="0" y="34"/>
                    <a:pt x="0" y="33"/>
                    <a:pt x="0" y="33"/>
                  </a:cubicBezTo>
                  <a:cubicBezTo>
                    <a:pt x="0" y="33"/>
                    <a:pt x="0" y="33"/>
                    <a:pt x="0" y="33"/>
                  </a:cubicBezTo>
                  <a:cubicBezTo>
                    <a:pt x="0" y="33"/>
                    <a:pt x="0" y="33"/>
                    <a:pt x="0" y="33"/>
                  </a:cubicBezTo>
                  <a:cubicBezTo>
                    <a:pt x="0" y="33"/>
                    <a:pt x="0" y="33"/>
                    <a:pt x="0" y="33"/>
                  </a:cubicBezTo>
                  <a:cubicBezTo>
                    <a:pt x="0" y="32"/>
                    <a:pt x="1" y="31"/>
                    <a:pt x="1" y="30"/>
                  </a:cubicBezTo>
                  <a:cubicBezTo>
                    <a:pt x="1" y="28"/>
                    <a:pt x="1" y="27"/>
                    <a:pt x="2" y="26"/>
                  </a:cubicBezTo>
                  <a:cubicBezTo>
                    <a:pt x="2" y="26"/>
                    <a:pt x="2" y="26"/>
                    <a:pt x="2" y="26"/>
                  </a:cubicBezTo>
                  <a:cubicBezTo>
                    <a:pt x="2" y="26"/>
                    <a:pt x="2" y="26"/>
                    <a:pt x="2" y="26"/>
                  </a:cubicBezTo>
                  <a:cubicBezTo>
                    <a:pt x="2" y="26"/>
                    <a:pt x="2" y="26"/>
                    <a:pt x="2" y="26"/>
                  </a:cubicBezTo>
                  <a:cubicBezTo>
                    <a:pt x="3" y="25"/>
                    <a:pt x="4" y="24"/>
                    <a:pt x="4" y="23"/>
                  </a:cubicBezTo>
                  <a:cubicBezTo>
                    <a:pt x="5" y="21"/>
                    <a:pt x="5" y="20"/>
                    <a:pt x="5" y="19"/>
                  </a:cubicBezTo>
                  <a:cubicBezTo>
                    <a:pt x="5" y="19"/>
                    <a:pt x="6" y="19"/>
                    <a:pt x="6" y="19"/>
                  </a:cubicBezTo>
                  <a:cubicBezTo>
                    <a:pt x="7" y="19"/>
                    <a:pt x="7" y="19"/>
                    <a:pt x="7" y="19"/>
                  </a:cubicBezTo>
                  <a:cubicBezTo>
                    <a:pt x="7" y="19"/>
                    <a:pt x="7" y="19"/>
                    <a:pt x="7" y="19"/>
                  </a:cubicBezTo>
                  <a:cubicBezTo>
                    <a:pt x="5" y="16"/>
                    <a:pt x="5" y="16"/>
                    <a:pt x="5" y="16"/>
                  </a:cubicBezTo>
                  <a:cubicBezTo>
                    <a:pt x="12" y="14"/>
                    <a:pt x="12" y="14"/>
                    <a:pt x="12" y="14"/>
                  </a:cubicBezTo>
                  <a:cubicBezTo>
                    <a:pt x="12" y="12"/>
                    <a:pt x="12" y="11"/>
                    <a:pt x="12" y="11"/>
                  </a:cubicBezTo>
                  <a:cubicBezTo>
                    <a:pt x="13" y="10"/>
                    <a:pt x="14" y="10"/>
                    <a:pt x="14" y="9"/>
                  </a:cubicBezTo>
                  <a:cubicBezTo>
                    <a:pt x="15" y="9"/>
                    <a:pt x="16" y="9"/>
                    <a:pt x="17" y="8"/>
                  </a:cubicBezTo>
                  <a:cubicBezTo>
                    <a:pt x="18" y="8"/>
                    <a:pt x="19" y="7"/>
                    <a:pt x="19" y="6"/>
                  </a:cubicBezTo>
                  <a:cubicBezTo>
                    <a:pt x="25" y="6"/>
                    <a:pt x="25" y="6"/>
                    <a:pt x="25" y="6"/>
                  </a:cubicBezTo>
                  <a:cubicBezTo>
                    <a:pt x="25" y="3"/>
                    <a:pt x="25" y="3"/>
                    <a:pt x="25" y="3"/>
                  </a:cubicBezTo>
                  <a:cubicBezTo>
                    <a:pt x="24" y="4"/>
                    <a:pt x="24" y="4"/>
                    <a:pt x="24" y="4"/>
                  </a:cubicBezTo>
                  <a:cubicBezTo>
                    <a:pt x="24" y="4"/>
                    <a:pt x="24" y="4"/>
                    <a:pt x="24" y="4"/>
                  </a:cubicBezTo>
                  <a:cubicBezTo>
                    <a:pt x="23" y="3"/>
                    <a:pt x="23" y="3"/>
                    <a:pt x="23" y="3"/>
                  </a:cubicBezTo>
                  <a:cubicBezTo>
                    <a:pt x="23" y="2"/>
                    <a:pt x="23" y="2"/>
                    <a:pt x="23" y="2"/>
                  </a:cubicBezTo>
                  <a:cubicBezTo>
                    <a:pt x="30" y="2"/>
                    <a:pt x="30" y="2"/>
                    <a:pt x="30" y="2"/>
                  </a:cubicBezTo>
                  <a:cubicBezTo>
                    <a:pt x="30" y="0"/>
                    <a:pt x="30" y="0"/>
                    <a:pt x="30" y="0"/>
                  </a:cubicBezTo>
                  <a:cubicBezTo>
                    <a:pt x="30" y="2"/>
                    <a:pt x="30" y="3"/>
                    <a:pt x="31" y="4"/>
                  </a:cubicBezTo>
                  <a:cubicBezTo>
                    <a:pt x="31" y="5"/>
                    <a:pt x="32" y="6"/>
                    <a:pt x="32" y="7"/>
                  </a:cubicBezTo>
                  <a:cubicBezTo>
                    <a:pt x="32" y="7"/>
                    <a:pt x="33" y="8"/>
                    <a:pt x="33" y="9"/>
                  </a:cubicBezTo>
                  <a:cubicBezTo>
                    <a:pt x="33" y="10"/>
                    <a:pt x="34" y="11"/>
                    <a:pt x="34" y="12"/>
                  </a:cubicBezTo>
                  <a:cubicBezTo>
                    <a:pt x="34" y="13"/>
                    <a:pt x="34" y="13"/>
                    <a:pt x="34" y="13"/>
                  </a:cubicBezTo>
                  <a:cubicBezTo>
                    <a:pt x="30" y="17"/>
                    <a:pt x="30" y="17"/>
                    <a:pt x="30" y="17"/>
                  </a:cubicBezTo>
                  <a:cubicBezTo>
                    <a:pt x="30" y="18"/>
                    <a:pt x="30" y="18"/>
                    <a:pt x="30" y="18"/>
                  </a:cubicBezTo>
                  <a:cubicBezTo>
                    <a:pt x="29" y="18"/>
                    <a:pt x="29" y="18"/>
                    <a:pt x="29" y="17"/>
                  </a:cubicBezTo>
                  <a:cubicBezTo>
                    <a:pt x="29" y="17"/>
                    <a:pt x="28" y="16"/>
                    <a:pt x="28" y="16"/>
                  </a:cubicBezTo>
                  <a:cubicBezTo>
                    <a:pt x="26" y="17"/>
                    <a:pt x="26" y="17"/>
                    <a:pt x="26" y="18"/>
                  </a:cubicBezTo>
                  <a:cubicBezTo>
                    <a:pt x="26" y="18"/>
                    <a:pt x="26" y="19"/>
                    <a:pt x="26" y="20"/>
                  </a:cubicBezTo>
                  <a:cubicBezTo>
                    <a:pt x="25" y="20"/>
                    <a:pt x="25" y="20"/>
                    <a:pt x="25" y="21"/>
                  </a:cubicBezTo>
                  <a:cubicBezTo>
                    <a:pt x="24" y="21"/>
                    <a:pt x="24" y="21"/>
                    <a:pt x="24" y="22"/>
                  </a:cubicBezTo>
                  <a:cubicBezTo>
                    <a:pt x="24" y="22"/>
                    <a:pt x="24" y="23"/>
                    <a:pt x="23" y="23"/>
                  </a:cubicBezTo>
                  <a:cubicBezTo>
                    <a:pt x="23" y="24"/>
                    <a:pt x="23" y="24"/>
                    <a:pt x="22" y="24"/>
                  </a:cubicBezTo>
                  <a:cubicBezTo>
                    <a:pt x="21" y="25"/>
                    <a:pt x="21" y="25"/>
                    <a:pt x="21" y="25"/>
                  </a:cubicBezTo>
                  <a:cubicBezTo>
                    <a:pt x="21" y="25"/>
                    <a:pt x="20" y="26"/>
                    <a:pt x="20" y="27"/>
                  </a:cubicBezTo>
                  <a:cubicBezTo>
                    <a:pt x="20" y="28"/>
                    <a:pt x="19" y="28"/>
                    <a:pt x="19" y="29"/>
                  </a:cubicBezTo>
                  <a:cubicBezTo>
                    <a:pt x="19" y="29"/>
                    <a:pt x="19" y="30"/>
                    <a:pt x="18" y="30"/>
                  </a:cubicBezTo>
                  <a:cubicBezTo>
                    <a:pt x="18" y="30"/>
                    <a:pt x="17" y="30"/>
                    <a:pt x="17" y="30"/>
                  </a:cubicBezTo>
                  <a:cubicBezTo>
                    <a:pt x="16" y="30"/>
                    <a:pt x="16" y="31"/>
                    <a:pt x="16" y="31"/>
                  </a:cubicBezTo>
                  <a:cubicBezTo>
                    <a:pt x="16" y="31"/>
                    <a:pt x="15" y="31"/>
                    <a:pt x="15" y="32"/>
                  </a:cubicBezTo>
                  <a:cubicBezTo>
                    <a:pt x="16" y="33"/>
                    <a:pt x="16" y="33"/>
                    <a:pt x="16" y="34"/>
                  </a:cubicBezTo>
                  <a:cubicBezTo>
                    <a:pt x="16" y="34"/>
                    <a:pt x="17" y="35"/>
                    <a:pt x="17" y="36"/>
                  </a:cubicBezTo>
                  <a:cubicBezTo>
                    <a:pt x="17" y="37"/>
                    <a:pt x="17" y="38"/>
                    <a:pt x="16" y="39"/>
                  </a:cubicBezTo>
                  <a:cubicBezTo>
                    <a:pt x="16" y="39"/>
                    <a:pt x="16" y="40"/>
                    <a:pt x="15" y="41"/>
                  </a:cubicBezTo>
                  <a:cubicBezTo>
                    <a:pt x="15" y="42"/>
                    <a:pt x="15" y="42"/>
                    <a:pt x="15" y="42"/>
                  </a:cubicBezTo>
                  <a:cubicBezTo>
                    <a:pt x="15" y="43"/>
                    <a:pt x="15" y="44"/>
                    <a:pt x="16" y="45"/>
                  </a:cubicBezTo>
                  <a:cubicBezTo>
                    <a:pt x="16" y="45"/>
                    <a:pt x="16" y="46"/>
                    <a:pt x="17" y="46"/>
                  </a:cubicBezTo>
                  <a:cubicBezTo>
                    <a:pt x="17" y="47"/>
                    <a:pt x="18" y="47"/>
                    <a:pt x="18" y="47"/>
                  </a:cubicBezTo>
                  <a:cubicBezTo>
                    <a:pt x="19" y="47"/>
                    <a:pt x="19" y="48"/>
                    <a:pt x="20" y="48"/>
                  </a:cubicBezTo>
                  <a:cubicBezTo>
                    <a:pt x="20" y="49"/>
                    <a:pt x="21" y="50"/>
                    <a:pt x="21" y="51"/>
                  </a:cubicBezTo>
                  <a:cubicBezTo>
                    <a:pt x="22" y="52"/>
                    <a:pt x="22" y="53"/>
                    <a:pt x="23" y="53"/>
                  </a:cubicBezTo>
                  <a:cubicBezTo>
                    <a:pt x="25" y="53"/>
                    <a:pt x="26" y="54"/>
                    <a:pt x="28" y="54"/>
                  </a:cubicBezTo>
                  <a:cubicBezTo>
                    <a:pt x="30" y="54"/>
                    <a:pt x="31" y="55"/>
                    <a:pt x="33" y="55"/>
                  </a:cubicBezTo>
                  <a:cubicBezTo>
                    <a:pt x="36" y="55"/>
                    <a:pt x="38" y="55"/>
                    <a:pt x="41" y="55"/>
                  </a:cubicBezTo>
                  <a:cubicBezTo>
                    <a:pt x="44" y="55"/>
                    <a:pt x="47" y="55"/>
                    <a:pt x="50" y="54"/>
                  </a:cubicBezTo>
                  <a:cubicBezTo>
                    <a:pt x="51" y="54"/>
                    <a:pt x="52" y="54"/>
                    <a:pt x="53" y="53"/>
                  </a:cubicBezTo>
                  <a:cubicBezTo>
                    <a:pt x="53" y="53"/>
                    <a:pt x="54" y="53"/>
                    <a:pt x="54" y="52"/>
                  </a:cubicBezTo>
                  <a:cubicBezTo>
                    <a:pt x="55" y="52"/>
                    <a:pt x="55" y="51"/>
                    <a:pt x="55" y="50"/>
                  </a:cubicBezTo>
                  <a:cubicBezTo>
                    <a:pt x="56" y="50"/>
                    <a:pt x="56" y="49"/>
                    <a:pt x="56" y="48"/>
                  </a:cubicBezTo>
                  <a:cubicBezTo>
                    <a:pt x="57" y="49"/>
                    <a:pt x="58" y="49"/>
                    <a:pt x="58" y="49"/>
                  </a:cubicBezTo>
                  <a:cubicBezTo>
                    <a:pt x="58" y="49"/>
                    <a:pt x="58" y="49"/>
                    <a:pt x="59" y="49"/>
                  </a:cubicBezTo>
                  <a:cubicBezTo>
                    <a:pt x="59" y="48"/>
                    <a:pt x="59" y="48"/>
                    <a:pt x="59" y="47"/>
                  </a:cubicBezTo>
                  <a:cubicBezTo>
                    <a:pt x="59" y="46"/>
                    <a:pt x="59" y="45"/>
                    <a:pt x="59" y="44"/>
                  </a:cubicBezTo>
                  <a:cubicBezTo>
                    <a:pt x="59" y="43"/>
                    <a:pt x="60" y="43"/>
                    <a:pt x="60" y="42"/>
                  </a:cubicBezTo>
                  <a:cubicBezTo>
                    <a:pt x="60" y="41"/>
                    <a:pt x="61" y="41"/>
                    <a:pt x="62" y="41"/>
                  </a:cubicBezTo>
                  <a:cubicBezTo>
                    <a:pt x="62" y="42"/>
                    <a:pt x="62" y="42"/>
                    <a:pt x="63" y="42"/>
                  </a:cubicBezTo>
                  <a:cubicBezTo>
                    <a:pt x="63" y="42"/>
                    <a:pt x="64" y="42"/>
                    <a:pt x="64" y="42"/>
                  </a:cubicBezTo>
                  <a:cubicBezTo>
                    <a:pt x="64" y="41"/>
                    <a:pt x="64" y="40"/>
                    <a:pt x="64" y="40"/>
                  </a:cubicBezTo>
                  <a:cubicBezTo>
                    <a:pt x="64" y="39"/>
                    <a:pt x="64" y="39"/>
                    <a:pt x="63" y="38"/>
                  </a:cubicBezTo>
                  <a:cubicBezTo>
                    <a:pt x="64" y="38"/>
                    <a:pt x="64" y="38"/>
                    <a:pt x="64" y="38"/>
                  </a:cubicBezTo>
                  <a:cubicBezTo>
                    <a:pt x="65" y="38"/>
                    <a:pt x="65" y="38"/>
                    <a:pt x="66" y="38"/>
                  </a:cubicBezTo>
                  <a:cubicBezTo>
                    <a:pt x="66" y="39"/>
                    <a:pt x="67" y="39"/>
                    <a:pt x="67" y="40"/>
                  </a:cubicBezTo>
                  <a:cubicBezTo>
                    <a:pt x="68" y="40"/>
                    <a:pt x="68" y="41"/>
                    <a:pt x="68" y="41"/>
                  </a:cubicBezTo>
                  <a:cubicBezTo>
                    <a:pt x="68" y="42"/>
                    <a:pt x="69" y="42"/>
                    <a:pt x="69" y="42"/>
                  </a:cubicBezTo>
                  <a:cubicBezTo>
                    <a:pt x="70" y="42"/>
                    <a:pt x="70" y="42"/>
                    <a:pt x="70" y="42"/>
                  </a:cubicBezTo>
                  <a:cubicBezTo>
                    <a:pt x="70" y="40"/>
                    <a:pt x="70" y="40"/>
                    <a:pt x="70" y="39"/>
                  </a:cubicBezTo>
                  <a:cubicBezTo>
                    <a:pt x="70" y="38"/>
                    <a:pt x="70" y="37"/>
                    <a:pt x="70" y="36"/>
                  </a:cubicBezTo>
                  <a:cubicBezTo>
                    <a:pt x="69" y="36"/>
                    <a:pt x="69" y="35"/>
                    <a:pt x="69" y="35"/>
                  </a:cubicBezTo>
                  <a:cubicBezTo>
                    <a:pt x="68" y="34"/>
                    <a:pt x="68" y="34"/>
                    <a:pt x="68" y="34"/>
                  </a:cubicBezTo>
                  <a:cubicBezTo>
                    <a:pt x="67" y="33"/>
                    <a:pt x="67" y="33"/>
                    <a:pt x="67" y="33"/>
                  </a:cubicBezTo>
                  <a:cubicBezTo>
                    <a:pt x="67" y="33"/>
                    <a:pt x="66" y="33"/>
                    <a:pt x="66" y="32"/>
                  </a:cubicBezTo>
                  <a:cubicBezTo>
                    <a:pt x="66" y="32"/>
                    <a:pt x="66" y="31"/>
                    <a:pt x="67" y="30"/>
                  </a:cubicBezTo>
                  <a:cubicBezTo>
                    <a:pt x="67" y="29"/>
                    <a:pt x="67" y="28"/>
                    <a:pt x="67" y="28"/>
                  </a:cubicBezTo>
                  <a:cubicBezTo>
                    <a:pt x="67" y="26"/>
                    <a:pt x="67" y="26"/>
                    <a:pt x="66" y="25"/>
                  </a:cubicBezTo>
                  <a:cubicBezTo>
                    <a:pt x="66" y="25"/>
                    <a:pt x="65" y="24"/>
                    <a:pt x="64" y="23"/>
                  </a:cubicBezTo>
                  <a:cubicBezTo>
                    <a:pt x="63" y="23"/>
                    <a:pt x="63" y="23"/>
                    <a:pt x="62" y="22"/>
                  </a:cubicBezTo>
                  <a:cubicBezTo>
                    <a:pt x="62" y="22"/>
                    <a:pt x="61" y="22"/>
                    <a:pt x="60" y="21"/>
                  </a:cubicBezTo>
                  <a:cubicBezTo>
                    <a:pt x="60" y="20"/>
                    <a:pt x="59" y="20"/>
                    <a:pt x="58" y="19"/>
                  </a:cubicBezTo>
                  <a:cubicBezTo>
                    <a:pt x="57" y="19"/>
                    <a:pt x="57" y="18"/>
                    <a:pt x="56" y="18"/>
                  </a:cubicBezTo>
                  <a:cubicBezTo>
                    <a:pt x="55" y="18"/>
                    <a:pt x="55" y="18"/>
                    <a:pt x="53" y="18"/>
                  </a:cubicBezTo>
                  <a:cubicBezTo>
                    <a:pt x="52" y="18"/>
                    <a:pt x="50" y="18"/>
                    <a:pt x="49" y="18"/>
                  </a:cubicBezTo>
                  <a:cubicBezTo>
                    <a:pt x="47" y="18"/>
                    <a:pt x="46" y="18"/>
                    <a:pt x="45" y="18"/>
                  </a:cubicBezTo>
                  <a:cubicBezTo>
                    <a:pt x="44" y="17"/>
                    <a:pt x="43" y="17"/>
                    <a:pt x="43" y="16"/>
                  </a:cubicBezTo>
                  <a:cubicBezTo>
                    <a:pt x="42" y="11"/>
                    <a:pt x="42" y="11"/>
                    <a:pt x="42" y="11"/>
                  </a:cubicBezTo>
                  <a:cubicBezTo>
                    <a:pt x="42" y="11"/>
                    <a:pt x="42" y="11"/>
                    <a:pt x="42" y="10"/>
                  </a:cubicBezTo>
                  <a:cubicBezTo>
                    <a:pt x="41" y="10"/>
                    <a:pt x="41" y="10"/>
                    <a:pt x="41" y="10"/>
                  </a:cubicBezTo>
                  <a:cubicBezTo>
                    <a:pt x="40" y="10"/>
                    <a:pt x="40" y="10"/>
                    <a:pt x="40" y="10"/>
                  </a:cubicBezTo>
                  <a:cubicBezTo>
                    <a:pt x="40" y="10"/>
                    <a:pt x="40" y="10"/>
                    <a:pt x="40" y="10"/>
                  </a:cubicBezTo>
                  <a:cubicBezTo>
                    <a:pt x="40" y="10"/>
                    <a:pt x="40" y="10"/>
                    <a:pt x="40" y="10"/>
                  </a:cubicBezTo>
                  <a:cubicBezTo>
                    <a:pt x="40" y="11"/>
                    <a:pt x="40" y="11"/>
                    <a:pt x="40" y="11"/>
                  </a:cubicBezTo>
                  <a:cubicBezTo>
                    <a:pt x="40" y="12"/>
                    <a:pt x="40" y="12"/>
                    <a:pt x="40" y="12"/>
                  </a:cubicBezTo>
                  <a:cubicBezTo>
                    <a:pt x="40" y="12"/>
                    <a:pt x="40" y="12"/>
                    <a:pt x="41" y="13"/>
                  </a:cubicBezTo>
                  <a:cubicBezTo>
                    <a:pt x="41" y="13"/>
                    <a:pt x="41" y="14"/>
                    <a:pt x="41" y="14"/>
                  </a:cubicBezTo>
                  <a:cubicBezTo>
                    <a:pt x="41" y="14"/>
                    <a:pt x="41" y="14"/>
                    <a:pt x="41" y="15"/>
                  </a:cubicBezTo>
                  <a:cubicBezTo>
                    <a:pt x="41" y="15"/>
                    <a:pt x="41" y="16"/>
                    <a:pt x="40" y="16"/>
                  </a:cubicBezTo>
                  <a:cubicBezTo>
                    <a:pt x="40" y="17"/>
                    <a:pt x="40" y="17"/>
                    <a:pt x="40" y="17"/>
                  </a:cubicBezTo>
                  <a:cubicBezTo>
                    <a:pt x="40" y="16"/>
                    <a:pt x="40" y="16"/>
                    <a:pt x="40" y="16"/>
                  </a:cubicBezTo>
                  <a:cubicBezTo>
                    <a:pt x="40" y="15"/>
                    <a:pt x="39" y="15"/>
                    <a:pt x="39" y="15"/>
                  </a:cubicBezTo>
                  <a:cubicBezTo>
                    <a:pt x="39" y="15"/>
                    <a:pt x="39" y="16"/>
                    <a:pt x="39" y="16"/>
                  </a:cubicBezTo>
                  <a:cubicBezTo>
                    <a:pt x="38" y="17"/>
                    <a:pt x="38" y="17"/>
                    <a:pt x="38" y="18"/>
                  </a:cubicBezTo>
                  <a:cubicBezTo>
                    <a:pt x="37" y="17"/>
                    <a:pt x="37" y="17"/>
                    <a:pt x="36" y="16"/>
                  </a:cubicBezTo>
                  <a:cubicBezTo>
                    <a:pt x="36" y="14"/>
                    <a:pt x="35" y="13"/>
                    <a:pt x="35" y="12"/>
                  </a:cubicBezTo>
                  <a:cubicBezTo>
                    <a:pt x="35" y="10"/>
                    <a:pt x="34" y="9"/>
                    <a:pt x="34" y="8"/>
                  </a:cubicBezTo>
                  <a:cubicBezTo>
                    <a:pt x="34" y="7"/>
                    <a:pt x="34" y="6"/>
                    <a:pt x="34" y="6"/>
                  </a:cubicBezTo>
                  <a:cubicBezTo>
                    <a:pt x="35" y="6"/>
                    <a:pt x="36" y="5"/>
                    <a:pt x="37" y="5"/>
                  </a:cubicBezTo>
                  <a:cubicBezTo>
                    <a:pt x="37" y="4"/>
                    <a:pt x="37" y="3"/>
                    <a:pt x="38" y="2"/>
                  </a:cubicBezTo>
                  <a:cubicBezTo>
                    <a:pt x="38" y="2"/>
                    <a:pt x="38" y="2"/>
                    <a:pt x="39" y="3"/>
                  </a:cubicBezTo>
                  <a:cubicBezTo>
                    <a:pt x="39" y="3"/>
                    <a:pt x="39" y="4"/>
                    <a:pt x="38" y="5"/>
                  </a:cubicBezTo>
                  <a:cubicBezTo>
                    <a:pt x="38" y="5"/>
                    <a:pt x="38" y="6"/>
                    <a:pt x="38" y="6"/>
                  </a:cubicBezTo>
                  <a:cubicBezTo>
                    <a:pt x="38" y="7"/>
                    <a:pt x="38" y="7"/>
                    <a:pt x="39" y="7"/>
                  </a:cubicBezTo>
                  <a:cubicBezTo>
                    <a:pt x="39" y="8"/>
                    <a:pt x="39" y="8"/>
                    <a:pt x="40" y="8"/>
                  </a:cubicBezTo>
                  <a:cubicBezTo>
                    <a:pt x="40" y="7"/>
                    <a:pt x="41" y="7"/>
                    <a:pt x="41" y="6"/>
                  </a:cubicBezTo>
                  <a:cubicBezTo>
                    <a:pt x="41" y="6"/>
                    <a:pt x="41" y="5"/>
                    <a:pt x="42" y="4"/>
                  </a:cubicBezTo>
                  <a:cubicBezTo>
                    <a:pt x="42" y="5"/>
                    <a:pt x="43" y="5"/>
                    <a:pt x="43" y="5"/>
                  </a:cubicBezTo>
                  <a:cubicBezTo>
                    <a:pt x="43" y="6"/>
                    <a:pt x="43" y="6"/>
                    <a:pt x="43" y="6"/>
                  </a:cubicBezTo>
                  <a:cubicBezTo>
                    <a:pt x="43" y="7"/>
                    <a:pt x="43" y="7"/>
                    <a:pt x="43" y="7"/>
                  </a:cubicBezTo>
                  <a:cubicBezTo>
                    <a:pt x="43" y="7"/>
                    <a:pt x="43" y="7"/>
                    <a:pt x="43" y="8"/>
                  </a:cubicBezTo>
                  <a:cubicBezTo>
                    <a:pt x="44" y="8"/>
                    <a:pt x="44" y="8"/>
                    <a:pt x="45" y="8"/>
                  </a:cubicBezTo>
                  <a:cubicBezTo>
                    <a:pt x="45" y="8"/>
                    <a:pt x="46" y="7"/>
                    <a:pt x="47" y="7"/>
                  </a:cubicBezTo>
                  <a:cubicBezTo>
                    <a:pt x="47" y="7"/>
                    <a:pt x="47" y="6"/>
                    <a:pt x="47" y="5"/>
                  </a:cubicBezTo>
                  <a:cubicBezTo>
                    <a:pt x="46" y="4"/>
                    <a:pt x="46" y="4"/>
                    <a:pt x="45" y="4"/>
                  </a:cubicBezTo>
                  <a:cubicBezTo>
                    <a:pt x="45" y="4"/>
                    <a:pt x="45" y="4"/>
                    <a:pt x="45" y="4"/>
                  </a:cubicBezTo>
                  <a:cubicBezTo>
                    <a:pt x="45" y="4"/>
                    <a:pt x="45" y="4"/>
                    <a:pt x="46" y="4"/>
                  </a:cubicBezTo>
                  <a:cubicBezTo>
                    <a:pt x="46" y="4"/>
                    <a:pt x="46" y="4"/>
                    <a:pt x="46" y="4"/>
                  </a:cubicBezTo>
                  <a:cubicBezTo>
                    <a:pt x="47" y="3"/>
                    <a:pt x="47" y="3"/>
                    <a:pt x="47" y="3"/>
                  </a:cubicBezTo>
                  <a:cubicBezTo>
                    <a:pt x="48" y="3"/>
                    <a:pt x="48" y="3"/>
                    <a:pt x="48" y="3"/>
                  </a:cubicBezTo>
                  <a:cubicBezTo>
                    <a:pt x="48" y="3"/>
                    <a:pt x="48" y="3"/>
                    <a:pt x="48" y="3"/>
                  </a:cubicBezTo>
                  <a:cubicBezTo>
                    <a:pt x="48" y="3"/>
                    <a:pt x="48" y="4"/>
                    <a:pt x="49" y="5"/>
                  </a:cubicBezTo>
                  <a:cubicBezTo>
                    <a:pt x="49" y="6"/>
                    <a:pt x="50" y="6"/>
                    <a:pt x="51" y="6"/>
                  </a:cubicBezTo>
                  <a:cubicBezTo>
                    <a:pt x="51" y="6"/>
                    <a:pt x="51" y="6"/>
                    <a:pt x="51" y="5"/>
                  </a:cubicBezTo>
                  <a:cubicBezTo>
                    <a:pt x="51" y="4"/>
                    <a:pt x="52" y="4"/>
                    <a:pt x="52" y="4"/>
                  </a:cubicBezTo>
                  <a:cubicBezTo>
                    <a:pt x="52" y="3"/>
                    <a:pt x="52" y="3"/>
                    <a:pt x="52" y="3"/>
                  </a:cubicBezTo>
                  <a:cubicBezTo>
                    <a:pt x="53" y="3"/>
                    <a:pt x="54" y="4"/>
                    <a:pt x="54" y="4"/>
                  </a:cubicBezTo>
                  <a:cubicBezTo>
                    <a:pt x="55" y="5"/>
                    <a:pt x="55" y="5"/>
                    <a:pt x="55" y="6"/>
                  </a:cubicBezTo>
                  <a:cubicBezTo>
                    <a:pt x="57" y="4"/>
                    <a:pt x="57" y="4"/>
                    <a:pt x="57" y="4"/>
                  </a:cubicBezTo>
                  <a:cubicBezTo>
                    <a:pt x="58" y="4"/>
                    <a:pt x="59" y="5"/>
                    <a:pt x="59" y="6"/>
                  </a:cubicBezTo>
                  <a:cubicBezTo>
                    <a:pt x="59" y="6"/>
                    <a:pt x="60" y="7"/>
                    <a:pt x="61" y="7"/>
                  </a:cubicBezTo>
                  <a:cubicBezTo>
                    <a:pt x="62" y="7"/>
                    <a:pt x="63" y="7"/>
                    <a:pt x="64" y="8"/>
                  </a:cubicBezTo>
                  <a:cubicBezTo>
                    <a:pt x="65" y="8"/>
                    <a:pt x="66" y="8"/>
                    <a:pt x="68" y="9"/>
                  </a:cubicBezTo>
                  <a:cubicBezTo>
                    <a:pt x="69" y="9"/>
                    <a:pt x="70" y="10"/>
                    <a:pt x="71" y="11"/>
                  </a:cubicBezTo>
                  <a:cubicBezTo>
                    <a:pt x="72" y="11"/>
                    <a:pt x="73" y="12"/>
                    <a:pt x="73" y="13"/>
                  </a:cubicBezTo>
                  <a:cubicBezTo>
                    <a:pt x="74" y="24"/>
                    <a:pt x="74" y="24"/>
                    <a:pt x="74" y="24"/>
                  </a:cubicBezTo>
                  <a:cubicBezTo>
                    <a:pt x="75" y="24"/>
                    <a:pt x="75" y="24"/>
                    <a:pt x="75" y="24"/>
                  </a:cubicBezTo>
                  <a:cubicBezTo>
                    <a:pt x="78" y="20"/>
                    <a:pt x="78" y="20"/>
                    <a:pt x="78" y="20"/>
                  </a:cubicBezTo>
                  <a:cubicBezTo>
                    <a:pt x="78" y="19"/>
                    <a:pt x="77" y="19"/>
                    <a:pt x="76" y="18"/>
                  </a:cubicBezTo>
                  <a:cubicBezTo>
                    <a:pt x="76" y="17"/>
                    <a:pt x="75" y="16"/>
                    <a:pt x="75" y="15"/>
                  </a:cubicBezTo>
                  <a:cubicBezTo>
                    <a:pt x="75" y="15"/>
                    <a:pt x="75" y="15"/>
                    <a:pt x="75" y="15"/>
                  </a:cubicBezTo>
                  <a:cubicBezTo>
                    <a:pt x="75" y="14"/>
                    <a:pt x="75" y="14"/>
                    <a:pt x="75" y="14"/>
                  </a:cubicBezTo>
                  <a:cubicBezTo>
                    <a:pt x="76" y="14"/>
                    <a:pt x="76" y="14"/>
                    <a:pt x="76" y="14"/>
                  </a:cubicBezTo>
                  <a:cubicBezTo>
                    <a:pt x="76" y="13"/>
                    <a:pt x="76" y="13"/>
                    <a:pt x="76" y="13"/>
                  </a:cubicBezTo>
                  <a:cubicBezTo>
                    <a:pt x="76" y="13"/>
                    <a:pt x="77" y="14"/>
                    <a:pt x="77" y="14"/>
                  </a:cubicBezTo>
                  <a:cubicBezTo>
                    <a:pt x="77" y="14"/>
                    <a:pt x="77" y="15"/>
                    <a:pt x="78" y="15"/>
                  </a:cubicBezTo>
                  <a:cubicBezTo>
                    <a:pt x="78" y="16"/>
                    <a:pt x="78" y="17"/>
                    <a:pt x="79" y="17"/>
                  </a:cubicBezTo>
                  <a:cubicBezTo>
                    <a:pt x="79" y="18"/>
                    <a:pt x="79" y="18"/>
                    <a:pt x="79" y="18"/>
                  </a:cubicBezTo>
                  <a:cubicBezTo>
                    <a:pt x="79" y="18"/>
                    <a:pt x="79" y="18"/>
                    <a:pt x="79" y="18"/>
                  </a:cubicBezTo>
                  <a:cubicBezTo>
                    <a:pt x="79" y="18"/>
                    <a:pt x="79" y="18"/>
                    <a:pt x="79" y="18"/>
                  </a:cubicBezTo>
                  <a:cubicBezTo>
                    <a:pt x="80" y="18"/>
                    <a:pt x="80" y="18"/>
                    <a:pt x="80" y="17"/>
                  </a:cubicBezTo>
                  <a:cubicBezTo>
                    <a:pt x="80" y="17"/>
                    <a:pt x="80" y="16"/>
                    <a:pt x="80" y="16"/>
                  </a:cubicBezTo>
                  <a:cubicBezTo>
                    <a:pt x="82" y="15"/>
                    <a:pt x="82" y="15"/>
                    <a:pt x="82" y="15"/>
                  </a:cubicBezTo>
                  <a:cubicBezTo>
                    <a:pt x="83" y="17"/>
                    <a:pt x="83" y="19"/>
                    <a:pt x="84" y="20"/>
                  </a:cubicBezTo>
                  <a:cubicBezTo>
                    <a:pt x="84" y="21"/>
                    <a:pt x="85" y="23"/>
                    <a:pt x="85" y="25"/>
                  </a:cubicBezTo>
                  <a:cubicBezTo>
                    <a:pt x="85" y="26"/>
                    <a:pt x="85" y="27"/>
                    <a:pt x="85" y="27"/>
                  </a:cubicBezTo>
                  <a:cubicBezTo>
                    <a:pt x="85" y="28"/>
                    <a:pt x="85" y="28"/>
                    <a:pt x="85" y="29"/>
                  </a:cubicBezTo>
                  <a:cubicBezTo>
                    <a:pt x="85" y="30"/>
                    <a:pt x="85" y="30"/>
                    <a:pt x="84" y="31"/>
                  </a:cubicBezTo>
                  <a:cubicBezTo>
                    <a:pt x="84" y="31"/>
                    <a:pt x="84" y="32"/>
                    <a:pt x="83" y="33"/>
                  </a:cubicBezTo>
                  <a:cubicBezTo>
                    <a:pt x="83" y="34"/>
                    <a:pt x="84" y="34"/>
                    <a:pt x="84" y="34"/>
                  </a:cubicBezTo>
                  <a:cubicBezTo>
                    <a:pt x="85" y="34"/>
                    <a:pt x="85" y="34"/>
                    <a:pt x="85" y="35"/>
                  </a:cubicBezTo>
                  <a:cubicBezTo>
                    <a:pt x="85" y="35"/>
                    <a:pt x="85" y="36"/>
                    <a:pt x="85" y="36"/>
                  </a:cubicBezTo>
                  <a:cubicBezTo>
                    <a:pt x="84" y="36"/>
                    <a:pt x="83" y="36"/>
                    <a:pt x="83" y="37"/>
                  </a:cubicBezTo>
                  <a:cubicBezTo>
                    <a:pt x="82" y="37"/>
                    <a:pt x="81" y="37"/>
                    <a:pt x="81" y="38"/>
                  </a:cubicBezTo>
                  <a:cubicBezTo>
                    <a:pt x="80" y="38"/>
                    <a:pt x="80" y="39"/>
                    <a:pt x="80" y="40"/>
                  </a:cubicBezTo>
                  <a:cubicBezTo>
                    <a:pt x="80" y="41"/>
                    <a:pt x="80" y="41"/>
                    <a:pt x="81" y="41"/>
                  </a:cubicBezTo>
                  <a:cubicBezTo>
                    <a:pt x="82" y="41"/>
                    <a:pt x="82" y="41"/>
                    <a:pt x="82" y="41"/>
                  </a:cubicBezTo>
                  <a:cubicBezTo>
                    <a:pt x="83" y="41"/>
                    <a:pt x="83" y="41"/>
                    <a:pt x="83" y="41"/>
                  </a:cubicBezTo>
                  <a:cubicBezTo>
                    <a:pt x="83" y="41"/>
                    <a:pt x="83" y="42"/>
                    <a:pt x="83" y="42"/>
                  </a:cubicBezTo>
                  <a:cubicBezTo>
                    <a:pt x="83" y="42"/>
                    <a:pt x="83" y="42"/>
                    <a:pt x="83" y="42"/>
                  </a:cubicBezTo>
                  <a:cubicBezTo>
                    <a:pt x="82" y="43"/>
                    <a:pt x="81" y="43"/>
                    <a:pt x="81" y="43"/>
                  </a:cubicBezTo>
                  <a:cubicBezTo>
                    <a:pt x="80" y="43"/>
                    <a:pt x="80" y="44"/>
                    <a:pt x="80" y="44"/>
                  </a:cubicBezTo>
                  <a:cubicBezTo>
                    <a:pt x="79" y="44"/>
                    <a:pt x="79" y="44"/>
                    <a:pt x="79" y="44"/>
                  </a:cubicBezTo>
                  <a:cubicBezTo>
                    <a:pt x="78" y="44"/>
                    <a:pt x="78" y="44"/>
                    <a:pt x="77" y="44"/>
                  </a:cubicBezTo>
                  <a:cubicBezTo>
                    <a:pt x="77" y="44"/>
                    <a:pt x="77" y="45"/>
                    <a:pt x="77" y="46"/>
                  </a:cubicBezTo>
                  <a:cubicBezTo>
                    <a:pt x="77" y="47"/>
                    <a:pt x="78" y="48"/>
                    <a:pt x="78" y="48"/>
                  </a:cubicBezTo>
                  <a:cubicBezTo>
                    <a:pt x="78" y="48"/>
                    <a:pt x="78" y="49"/>
                    <a:pt x="77" y="49"/>
                  </a:cubicBezTo>
                  <a:cubicBezTo>
                    <a:pt x="77" y="49"/>
                    <a:pt x="77" y="50"/>
                    <a:pt x="77" y="50"/>
                  </a:cubicBezTo>
                  <a:cubicBezTo>
                    <a:pt x="77" y="50"/>
                    <a:pt x="77" y="50"/>
                    <a:pt x="77" y="51"/>
                  </a:cubicBezTo>
                  <a:cubicBezTo>
                    <a:pt x="77" y="51"/>
                    <a:pt x="77" y="52"/>
                    <a:pt x="77" y="52"/>
                  </a:cubicBezTo>
                  <a:cubicBezTo>
                    <a:pt x="77" y="51"/>
                    <a:pt x="77" y="51"/>
                    <a:pt x="76" y="50"/>
                  </a:cubicBezTo>
                  <a:cubicBezTo>
                    <a:pt x="76" y="49"/>
                    <a:pt x="75" y="49"/>
                    <a:pt x="75" y="49"/>
                  </a:cubicBezTo>
                  <a:cubicBezTo>
                    <a:pt x="74" y="49"/>
                    <a:pt x="74" y="49"/>
                    <a:pt x="73" y="49"/>
                  </a:cubicBezTo>
                  <a:cubicBezTo>
                    <a:pt x="73" y="49"/>
                    <a:pt x="73" y="50"/>
                    <a:pt x="73" y="50"/>
                  </a:cubicBezTo>
                  <a:cubicBezTo>
                    <a:pt x="73" y="51"/>
                    <a:pt x="74" y="51"/>
                    <a:pt x="74" y="52"/>
                  </a:cubicBezTo>
                  <a:cubicBezTo>
                    <a:pt x="75" y="52"/>
                    <a:pt x="75" y="53"/>
                    <a:pt x="75" y="53"/>
                  </a:cubicBezTo>
                  <a:cubicBezTo>
                    <a:pt x="75" y="54"/>
                    <a:pt x="75" y="54"/>
                    <a:pt x="75" y="55"/>
                  </a:cubicBezTo>
                  <a:cubicBezTo>
                    <a:pt x="75" y="55"/>
                    <a:pt x="74" y="56"/>
                    <a:pt x="74" y="56"/>
                  </a:cubicBezTo>
                  <a:cubicBezTo>
                    <a:pt x="73" y="56"/>
                    <a:pt x="73" y="57"/>
                    <a:pt x="72" y="57"/>
                  </a:cubicBezTo>
                  <a:cubicBezTo>
                    <a:pt x="72" y="57"/>
                    <a:pt x="72" y="58"/>
                    <a:pt x="72" y="58"/>
                  </a:cubicBezTo>
                  <a:cubicBezTo>
                    <a:pt x="70" y="56"/>
                    <a:pt x="70" y="56"/>
                    <a:pt x="70" y="56"/>
                  </a:cubicBezTo>
                  <a:cubicBezTo>
                    <a:pt x="71" y="60"/>
                    <a:pt x="71" y="60"/>
                    <a:pt x="71" y="60"/>
                  </a:cubicBezTo>
                  <a:cubicBezTo>
                    <a:pt x="70" y="60"/>
                    <a:pt x="70" y="60"/>
                    <a:pt x="70" y="60"/>
                  </a:cubicBezTo>
                  <a:cubicBezTo>
                    <a:pt x="70" y="61"/>
                    <a:pt x="70" y="61"/>
                    <a:pt x="69" y="61"/>
                  </a:cubicBezTo>
                  <a:cubicBezTo>
                    <a:pt x="68" y="61"/>
                    <a:pt x="68" y="61"/>
                    <a:pt x="68" y="61"/>
                  </a:cubicBezTo>
                  <a:cubicBezTo>
                    <a:pt x="68" y="57"/>
                    <a:pt x="68" y="57"/>
                    <a:pt x="68" y="57"/>
                  </a:cubicBezTo>
                  <a:cubicBezTo>
                    <a:pt x="67" y="57"/>
                    <a:pt x="67" y="57"/>
                    <a:pt x="67" y="57"/>
                  </a:cubicBezTo>
                  <a:cubicBezTo>
                    <a:pt x="67" y="57"/>
                    <a:pt x="67" y="58"/>
                    <a:pt x="67" y="59"/>
                  </a:cubicBezTo>
                  <a:cubicBezTo>
                    <a:pt x="66" y="59"/>
                    <a:pt x="66" y="60"/>
                    <a:pt x="66" y="61"/>
                  </a:cubicBezTo>
                  <a:cubicBezTo>
                    <a:pt x="66" y="62"/>
                    <a:pt x="65" y="62"/>
                    <a:pt x="65" y="63"/>
                  </a:cubicBezTo>
                  <a:cubicBezTo>
                    <a:pt x="64" y="64"/>
                    <a:pt x="64" y="64"/>
                    <a:pt x="63" y="64"/>
                  </a:cubicBezTo>
                  <a:cubicBezTo>
                    <a:pt x="63" y="64"/>
                    <a:pt x="62" y="64"/>
                    <a:pt x="62" y="64"/>
                  </a:cubicBezTo>
                  <a:cubicBezTo>
                    <a:pt x="62" y="63"/>
                    <a:pt x="61" y="63"/>
                    <a:pt x="61" y="62"/>
                  </a:cubicBezTo>
                  <a:cubicBezTo>
                    <a:pt x="61" y="62"/>
                    <a:pt x="61" y="62"/>
                    <a:pt x="61" y="62"/>
                  </a:cubicBezTo>
                  <a:cubicBezTo>
                    <a:pt x="60" y="62"/>
                    <a:pt x="59" y="62"/>
                    <a:pt x="59" y="63"/>
                  </a:cubicBezTo>
                  <a:cubicBezTo>
                    <a:pt x="59" y="63"/>
                    <a:pt x="58" y="63"/>
                    <a:pt x="58" y="64"/>
                  </a:cubicBezTo>
                  <a:cubicBezTo>
                    <a:pt x="58" y="64"/>
                    <a:pt x="58" y="65"/>
                    <a:pt x="57" y="65"/>
                  </a:cubicBezTo>
                  <a:cubicBezTo>
                    <a:pt x="57" y="66"/>
                    <a:pt x="57" y="66"/>
                    <a:pt x="56" y="66"/>
                  </a:cubicBezTo>
                  <a:cubicBezTo>
                    <a:pt x="56" y="66"/>
                    <a:pt x="56" y="66"/>
                    <a:pt x="56" y="66"/>
                  </a:cubicBezTo>
                  <a:cubicBezTo>
                    <a:pt x="56" y="67"/>
                    <a:pt x="55" y="66"/>
                    <a:pt x="55" y="66"/>
                  </a:cubicBezTo>
                  <a:cubicBezTo>
                    <a:pt x="55" y="65"/>
                    <a:pt x="55" y="64"/>
                    <a:pt x="55" y="63"/>
                  </a:cubicBezTo>
                  <a:cubicBezTo>
                    <a:pt x="54" y="63"/>
                    <a:pt x="54" y="62"/>
                    <a:pt x="54" y="61"/>
                  </a:cubicBezTo>
                  <a:cubicBezTo>
                    <a:pt x="53" y="61"/>
                    <a:pt x="52" y="60"/>
                    <a:pt x="51" y="61"/>
                  </a:cubicBezTo>
                  <a:cubicBezTo>
                    <a:pt x="52" y="61"/>
                    <a:pt x="52" y="62"/>
                    <a:pt x="52" y="62"/>
                  </a:cubicBezTo>
                  <a:cubicBezTo>
                    <a:pt x="52" y="63"/>
                    <a:pt x="52" y="64"/>
                    <a:pt x="52" y="64"/>
                  </a:cubicBezTo>
                  <a:cubicBezTo>
                    <a:pt x="53" y="65"/>
                    <a:pt x="53" y="66"/>
                    <a:pt x="53" y="67"/>
                  </a:cubicBezTo>
                  <a:cubicBezTo>
                    <a:pt x="53" y="68"/>
                    <a:pt x="52" y="68"/>
                    <a:pt x="52" y="69"/>
                  </a:cubicBezTo>
                  <a:cubicBezTo>
                    <a:pt x="52" y="69"/>
                    <a:pt x="52" y="69"/>
                    <a:pt x="52" y="68"/>
                  </a:cubicBezTo>
                  <a:cubicBezTo>
                    <a:pt x="51" y="68"/>
                    <a:pt x="52" y="68"/>
                    <a:pt x="52" y="67"/>
                  </a:cubicBezTo>
                  <a:cubicBezTo>
                    <a:pt x="52" y="67"/>
                    <a:pt x="52" y="66"/>
                    <a:pt x="52" y="66"/>
                  </a:cubicBezTo>
                  <a:cubicBezTo>
                    <a:pt x="52" y="66"/>
                    <a:pt x="52" y="66"/>
                    <a:pt x="52" y="66"/>
                  </a:cubicBezTo>
                  <a:cubicBezTo>
                    <a:pt x="52" y="66"/>
                    <a:pt x="52" y="66"/>
                    <a:pt x="52" y="66"/>
                  </a:cubicBezTo>
                  <a:cubicBezTo>
                    <a:pt x="51" y="65"/>
                    <a:pt x="51" y="64"/>
                    <a:pt x="51" y="63"/>
                  </a:cubicBezTo>
                  <a:cubicBezTo>
                    <a:pt x="50" y="62"/>
                    <a:pt x="50" y="62"/>
                    <a:pt x="50" y="62"/>
                  </a:cubicBezTo>
                  <a:cubicBezTo>
                    <a:pt x="49" y="62"/>
                    <a:pt x="49" y="62"/>
                    <a:pt x="49" y="62"/>
                  </a:cubicBezTo>
                  <a:cubicBezTo>
                    <a:pt x="49" y="62"/>
                    <a:pt x="49" y="63"/>
                    <a:pt x="48" y="64"/>
                  </a:cubicBezTo>
                  <a:cubicBezTo>
                    <a:pt x="47" y="65"/>
                    <a:pt x="46" y="66"/>
                    <a:pt x="46" y="67"/>
                  </a:cubicBezTo>
                  <a:cubicBezTo>
                    <a:pt x="46" y="67"/>
                    <a:pt x="45" y="68"/>
                    <a:pt x="45" y="68"/>
                  </a:cubicBezTo>
                  <a:cubicBezTo>
                    <a:pt x="45" y="69"/>
                    <a:pt x="44" y="70"/>
                    <a:pt x="44" y="70"/>
                  </a:cubicBezTo>
                  <a:cubicBezTo>
                    <a:pt x="44" y="70"/>
                    <a:pt x="43" y="70"/>
                    <a:pt x="43" y="70"/>
                  </a:cubicBezTo>
                  <a:cubicBezTo>
                    <a:pt x="43" y="69"/>
                    <a:pt x="43" y="69"/>
                    <a:pt x="42" y="68"/>
                  </a:cubicBezTo>
                  <a:cubicBezTo>
                    <a:pt x="42" y="68"/>
                    <a:pt x="42" y="67"/>
                    <a:pt x="41" y="67"/>
                  </a:cubicBezTo>
                  <a:cubicBezTo>
                    <a:pt x="41" y="67"/>
                    <a:pt x="40" y="67"/>
                    <a:pt x="38" y="67"/>
                  </a:cubicBezTo>
                  <a:close/>
                  <a:moveTo>
                    <a:pt x="2" y="30"/>
                  </a:moveTo>
                  <a:cubicBezTo>
                    <a:pt x="1" y="31"/>
                    <a:pt x="1" y="31"/>
                    <a:pt x="1" y="31"/>
                  </a:cubicBezTo>
                  <a:cubicBezTo>
                    <a:pt x="2" y="31"/>
                    <a:pt x="2" y="31"/>
                    <a:pt x="2" y="31"/>
                  </a:cubicBezTo>
                  <a:cubicBezTo>
                    <a:pt x="2" y="31"/>
                    <a:pt x="2" y="31"/>
                    <a:pt x="2" y="31"/>
                  </a:cubicBezTo>
                  <a:lnTo>
                    <a:pt x="2" y="30"/>
                  </a:lnTo>
                  <a:close/>
                  <a:moveTo>
                    <a:pt x="6" y="29"/>
                  </a:moveTo>
                  <a:cubicBezTo>
                    <a:pt x="7" y="29"/>
                    <a:pt x="7" y="29"/>
                    <a:pt x="7" y="29"/>
                  </a:cubicBezTo>
                  <a:cubicBezTo>
                    <a:pt x="7" y="27"/>
                    <a:pt x="8" y="26"/>
                    <a:pt x="8" y="25"/>
                  </a:cubicBezTo>
                  <a:cubicBezTo>
                    <a:pt x="8" y="24"/>
                    <a:pt x="9" y="23"/>
                    <a:pt x="8" y="22"/>
                  </a:cubicBezTo>
                  <a:cubicBezTo>
                    <a:pt x="8" y="22"/>
                    <a:pt x="8" y="22"/>
                    <a:pt x="8" y="23"/>
                  </a:cubicBezTo>
                  <a:cubicBezTo>
                    <a:pt x="7" y="23"/>
                    <a:pt x="7" y="24"/>
                    <a:pt x="6" y="24"/>
                  </a:cubicBezTo>
                  <a:cubicBezTo>
                    <a:pt x="6" y="25"/>
                    <a:pt x="5" y="26"/>
                    <a:pt x="4" y="27"/>
                  </a:cubicBezTo>
                  <a:cubicBezTo>
                    <a:pt x="5" y="28"/>
                    <a:pt x="5" y="29"/>
                    <a:pt x="6" y="29"/>
                  </a:cubicBezTo>
                  <a:close/>
                  <a:moveTo>
                    <a:pt x="20" y="10"/>
                  </a:moveTo>
                  <a:cubicBezTo>
                    <a:pt x="20" y="10"/>
                    <a:pt x="20" y="10"/>
                    <a:pt x="20" y="10"/>
                  </a:cubicBezTo>
                  <a:cubicBezTo>
                    <a:pt x="20" y="7"/>
                    <a:pt x="20" y="7"/>
                    <a:pt x="20" y="7"/>
                  </a:cubicBezTo>
                  <a:cubicBezTo>
                    <a:pt x="20" y="7"/>
                    <a:pt x="20" y="7"/>
                    <a:pt x="20" y="7"/>
                  </a:cubicBezTo>
                  <a:lnTo>
                    <a:pt x="20" y="10"/>
                  </a:lnTo>
                  <a:close/>
                  <a:moveTo>
                    <a:pt x="22" y="61"/>
                  </a:moveTo>
                  <a:cubicBezTo>
                    <a:pt x="23" y="61"/>
                    <a:pt x="23" y="61"/>
                    <a:pt x="23" y="61"/>
                  </a:cubicBezTo>
                  <a:cubicBezTo>
                    <a:pt x="22" y="60"/>
                    <a:pt x="22" y="60"/>
                    <a:pt x="22" y="60"/>
                  </a:cubicBezTo>
                  <a:lnTo>
                    <a:pt x="22" y="61"/>
                  </a:lnTo>
                  <a:close/>
                  <a:moveTo>
                    <a:pt x="23" y="10"/>
                  </a:moveTo>
                  <a:cubicBezTo>
                    <a:pt x="24" y="10"/>
                    <a:pt x="24" y="10"/>
                    <a:pt x="24" y="10"/>
                  </a:cubicBezTo>
                  <a:cubicBezTo>
                    <a:pt x="23" y="9"/>
                    <a:pt x="23" y="9"/>
                    <a:pt x="23" y="9"/>
                  </a:cubicBezTo>
                  <a:cubicBezTo>
                    <a:pt x="23" y="8"/>
                    <a:pt x="23" y="8"/>
                    <a:pt x="23" y="8"/>
                  </a:cubicBezTo>
                  <a:cubicBezTo>
                    <a:pt x="22" y="8"/>
                    <a:pt x="22" y="8"/>
                    <a:pt x="22" y="8"/>
                  </a:cubicBezTo>
                  <a:lnTo>
                    <a:pt x="23" y="10"/>
                  </a:lnTo>
                  <a:close/>
                  <a:moveTo>
                    <a:pt x="33" y="64"/>
                  </a:moveTo>
                  <a:cubicBezTo>
                    <a:pt x="34" y="64"/>
                    <a:pt x="34" y="64"/>
                    <a:pt x="34" y="64"/>
                  </a:cubicBezTo>
                  <a:cubicBezTo>
                    <a:pt x="33" y="63"/>
                    <a:pt x="33" y="63"/>
                    <a:pt x="33" y="63"/>
                  </a:cubicBezTo>
                  <a:cubicBezTo>
                    <a:pt x="33" y="63"/>
                    <a:pt x="33" y="63"/>
                    <a:pt x="33" y="63"/>
                  </a:cubicBezTo>
                  <a:cubicBezTo>
                    <a:pt x="33" y="63"/>
                    <a:pt x="33" y="63"/>
                    <a:pt x="33" y="63"/>
                  </a:cubicBezTo>
                  <a:cubicBezTo>
                    <a:pt x="32" y="63"/>
                    <a:pt x="32" y="63"/>
                    <a:pt x="32" y="63"/>
                  </a:cubicBezTo>
                  <a:cubicBezTo>
                    <a:pt x="32" y="63"/>
                    <a:pt x="32" y="63"/>
                    <a:pt x="32" y="63"/>
                  </a:cubicBezTo>
                  <a:lnTo>
                    <a:pt x="33" y="64"/>
                  </a:lnTo>
                  <a:close/>
                  <a:moveTo>
                    <a:pt x="35" y="9"/>
                  </a:moveTo>
                  <a:cubicBezTo>
                    <a:pt x="36" y="8"/>
                    <a:pt x="36" y="8"/>
                    <a:pt x="36" y="8"/>
                  </a:cubicBezTo>
                  <a:cubicBezTo>
                    <a:pt x="35" y="8"/>
                    <a:pt x="35" y="8"/>
                    <a:pt x="35" y="8"/>
                  </a:cubicBezTo>
                  <a:lnTo>
                    <a:pt x="35" y="9"/>
                  </a:lnTo>
                  <a:close/>
                  <a:moveTo>
                    <a:pt x="36" y="10"/>
                  </a:moveTo>
                  <a:cubicBezTo>
                    <a:pt x="36" y="11"/>
                    <a:pt x="36" y="11"/>
                    <a:pt x="36" y="11"/>
                  </a:cubicBezTo>
                  <a:cubicBezTo>
                    <a:pt x="37" y="11"/>
                    <a:pt x="37" y="11"/>
                    <a:pt x="37" y="11"/>
                  </a:cubicBezTo>
                  <a:cubicBezTo>
                    <a:pt x="37" y="9"/>
                    <a:pt x="37" y="9"/>
                    <a:pt x="37" y="9"/>
                  </a:cubicBezTo>
                  <a:cubicBezTo>
                    <a:pt x="36" y="9"/>
                    <a:pt x="36" y="9"/>
                    <a:pt x="36" y="9"/>
                  </a:cubicBezTo>
                  <a:lnTo>
                    <a:pt x="36" y="10"/>
                  </a:lnTo>
                  <a:close/>
                  <a:moveTo>
                    <a:pt x="39" y="61"/>
                  </a:moveTo>
                  <a:cubicBezTo>
                    <a:pt x="38" y="61"/>
                    <a:pt x="38" y="62"/>
                    <a:pt x="38" y="62"/>
                  </a:cubicBezTo>
                  <a:cubicBezTo>
                    <a:pt x="38" y="63"/>
                    <a:pt x="38" y="64"/>
                    <a:pt x="38" y="65"/>
                  </a:cubicBezTo>
                  <a:cubicBezTo>
                    <a:pt x="38" y="65"/>
                    <a:pt x="38" y="65"/>
                    <a:pt x="38" y="65"/>
                  </a:cubicBezTo>
                  <a:cubicBezTo>
                    <a:pt x="39" y="65"/>
                    <a:pt x="39" y="65"/>
                    <a:pt x="39" y="64"/>
                  </a:cubicBezTo>
                  <a:cubicBezTo>
                    <a:pt x="39" y="63"/>
                    <a:pt x="39" y="62"/>
                    <a:pt x="39" y="61"/>
                  </a:cubicBezTo>
                  <a:close/>
                  <a:moveTo>
                    <a:pt x="38" y="14"/>
                  </a:moveTo>
                  <a:cubicBezTo>
                    <a:pt x="39" y="14"/>
                    <a:pt x="39" y="14"/>
                    <a:pt x="39" y="14"/>
                  </a:cubicBezTo>
                  <a:cubicBezTo>
                    <a:pt x="39" y="13"/>
                    <a:pt x="39" y="13"/>
                    <a:pt x="39" y="12"/>
                  </a:cubicBezTo>
                  <a:cubicBezTo>
                    <a:pt x="38" y="12"/>
                    <a:pt x="38" y="12"/>
                    <a:pt x="38" y="12"/>
                  </a:cubicBezTo>
                  <a:lnTo>
                    <a:pt x="38" y="14"/>
                  </a:lnTo>
                  <a:close/>
                  <a:moveTo>
                    <a:pt x="45" y="63"/>
                  </a:moveTo>
                  <a:cubicBezTo>
                    <a:pt x="45" y="63"/>
                    <a:pt x="45" y="63"/>
                    <a:pt x="45" y="63"/>
                  </a:cubicBezTo>
                  <a:cubicBezTo>
                    <a:pt x="45" y="64"/>
                    <a:pt x="45" y="64"/>
                    <a:pt x="45" y="64"/>
                  </a:cubicBezTo>
                  <a:cubicBezTo>
                    <a:pt x="46" y="63"/>
                    <a:pt x="46" y="63"/>
                    <a:pt x="46" y="63"/>
                  </a:cubicBezTo>
                  <a:cubicBezTo>
                    <a:pt x="47" y="63"/>
                    <a:pt x="48" y="63"/>
                    <a:pt x="49" y="61"/>
                  </a:cubicBezTo>
                  <a:cubicBezTo>
                    <a:pt x="49" y="60"/>
                    <a:pt x="50" y="59"/>
                    <a:pt x="49" y="58"/>
                  </a:cubicBezTo>
                  <a:cubicBezTo>
                    <a:pt x="48" y="58"/>
                    <a:pt x="47" y="59"/>
                    <a:pt x="46" y="59"/>
                  </a:cubicBezTo>
                  <a:cubicBezTo>
                    <a:pt x="45" y="60"/>
                    <a:pt x="44" y="61"/>
                    <a:pt x="45" y="63"/>
                  </a:cubicBezTo>
                  <a:close/>
                  <a:moveTo>
                    <a:pt x="57" y="64"/>
                  </a:moveTo>
                  <a:cubicBezTo>
                    <a:pt x="56" y="64"/>
                    <a:pt x="56" y="64"/>
                    <a:pt x="56" y="64"/>
                  </a:cubicBezTo>
                  <a:cubicBezTo>
                    <a:pt x="56" y="65"/>
                    <a:pt x="57" y="65"/>
                    <a:pt x="57" y="65"/>
                  </a:cubicBezTo>
                  <a:cubicBezTo>
                    <a:pt x="57" y="65"/>
                    <a:pt x="57" y="65"/>
                    <a:pt x="57" y="64"/>
                  </a:cubicBezTo>
                  <a:cubicBezTo>
                    <a:pt x="57" y="64"/>
                    <a:pt x="57" y="64"/>
                    <a:pt x="57" y="64"/>
                  </a:cubicBezTo>
                  <a:close/>
                  <a:moveTo>
                    <a:pt x="68" y="24"/>
                  </a:moveTo>
                  <a:cubicBezTo>
                    <a:pt x="67" y="24"/>
                    <a:pt x="67" y="24"/>
                    <a:pt x="67" y="25"/>
                  </a:cubicBezTo>
                  <a:cubicBezTo>
                    <a:pt x="67" y="25"/>
                    <a:pt x="68" y="25"/>
                    <a:pt x="68" y="25"/>
                  </a:cubicBezTo>
                  <a:cubicBezTo>
                    <a:pt x="68" y="25"/>
                    <a:pt x="68" y="25"/>
                    <a:pt x="68" y="25"/>
                  </a:cubicBezTo>
                  <a:cubicBezTo>
                    <a:pt x="68" y="24"/>
                    <a:pt x="68" y="24"/>
                    <a:pt x="68" y="24"/>
                  </a:cubicBezTo>
                  <a:close/>
                  <a:moveTo>
                    <a:pt x="69" y="25"/>
                  </a:moveTo>
                  <a:cubicBezTo>
                    <a:pt x="68" y="25"/>
                    <a:pt x="68" y="26"/>
                    <a:pt x="68" y="26"/>
                  </a:cubicBezTo>
                  <a:cubicBezTo>
                    <a:pt x="68" y="26"/>
                    <a:pt x="68" y="27"/>
                    <a:pt x="69" y="27"/>
                  </a:cubicBezTo>
                  <a:cubicBezTo>
                    <a:pt x="69" y="27"/>
                    <a:pt x="69" y="26"/>
                    <a:pt x="69" y="26"/>
                  </a:cubicBezTo>
                  <a:cubicBezTo>
                    <a:pt x="69" y="25"/>
                    <a:pt x="69" y="25"/>
                    <a:pt x="69" y="25"/>
                  </a:cubicBezTo>
                  <a:close/>
                  <a:moveTo>
                    <a:pt x="69" y="21"/>
                  </a:moveTo>
                  <a:cubicBezTo>
                    <a:pt x="69" y="21"/>
                    <a:pt x="69" y="21"/>
                    <a:pt x="69" y="21"/>
                  </a:cubicBezTo>
                  <a:cubicBezTo>
                    <a:pt x="69" y="20"/>
                    <a:pt x="69" y="20"/>
                    <a:pt x="69" y="20"/>
                  </a:cubicBezTo>
                  <a:cubicBezTo>
                    <a:pt x="69" y="20"/>
                    <a:pt x="69" y="20"/>
                    <a:pt x="69" y="20"/>
                  </a:cubicBezTo>
                  <a:lnTo>
                    <a:pt x="69" y="21"/>
                  </a:lnTo>
                  <a:close/>
                  <a:moveTo>
                    <a:pt x="69" y="27"/>
                  </a:moveTo>
                  <a:cubicBezTo>
                    <a:pt x="69" y="27"/>
                    <a:pt x="69" y="27"/>
                    <a:pt x="69" y="27"/>
                  </a:cubicBezTo>
                  <a:cubicBezTo>
                    <a:pt x="69" y="28"/>
                    <a:pt x="69" y="28"/>
                    <a:pt x="69" y="28"/>
                  </a:cubicBezTo>
                  <a:cubicBezTo>
                    <a:pt x="69" y="30"/>
                    <a:pt x="69" y="30"/>
                    <a:pt x="69" y="30"/>
                  </a:cubicBezTo>
                  <a:cubicBezTo>
                    <a:pt x="70" y="29"/>
                    <a:pt x="70" y="29"/>
                    <a:pt x="70" y="28"/>
                  </a:cubicBezTo>
                  <a:cubicBezTo>
                    <a:pt x="70" y="28"/>
                    <a:pt x="70" y="27"/>
                    <a:pt x="70" y="27"/>
                  </a:cubicBezTo>
                  <a:cubicBezTo>
                    <a:pt x="70" y="27"/>
                    <a:pt x="70" y="26"/>
                    <a:pt x="69" y="27"/>
                  </a:cubicBezTo>
                  <a:close/>
                  <a:moveTo>
                    <a:pt x="70" y="13"/>
                  </a:moveTo>
                  <a:cubicBezTo>
                    <a:pt x="69" y="13"/>
                    <a:pt x="69" y="14"/>
                    <a:pt x="69" y="14"/>
                  </a:cubicBezTo>
                  <a:cubicBezTo>
                    <a:pt x="69" y="14"/>
                    <a:pt x="69" y="14"/>
                    <a:pt x="70" y="14"/>
                  </a:cubicBezTo>
                  <a:cubicBezTo>
                    <a:pt x="70" y="14"/>
                    <a:pt x="70" y="14"/>
                    <a:pt x="70" y="14"/>
                  </a:cubicBezTo>
                  <a:cubicBezTo>
                    <a:pt x="70" y="13"/>
                    <a:pt x="70" y="13"/>
                    <a:pt x="70" y="13"/>
                  </a:cubicBezTo>
                  <a:close/>
                  <a:moveTo>
                    <a:pt x="70" y="15"/>
                  </a:moveTo>
                  <a:cubicBezTo>
                    <a:pt x="70" y="15"/>
                    <a:pt x="69" y="15"/>
                    <a:pt x="69" y="16"/>
                  </a:cubicBezTo>
                  <a:cubicBezTo>
                    <a:pt x="70" y="16"/>
                    <a:pt x="70" y="17"/>
                    <a:pt x="70" y="16"/>
                  </a:cubicBezTo>
                  <a:cubicBezTo>
                    <a:pt x="71" y="16"/>
                    <a:pt x="71" y="16"/>
                    <a:pt x="71" y="16"/>
                  </a:cubicBezTo>
                  <a:cubicBezTo>
                    <a:pt x="71" y="15"/>
                    <a:pt x="70" y="15"/>
                    <a:pt x="70" y="15"/>
                  </a:cubicBezTo>
                  <a:close/>
                  <a:moveTo>
                    <a:pt x="70" y="32"/>
                  </a:moveTo>
                  <a:cubicBezTo>
                    <a:pt x="70" y="31"/>
                    <a:pt x="70" y="31"/>
                    <a:pt x="70" y="31"/>
                  </a:cubicBezTo>
                  <a:cubicBezTo>
                    <a:pt x="69" y="31"/>
                    <a:pt x="69" y="31"/>
                    <a:pt x="69" y="31"/>
                  </a:cubicBezTo>
                  <a:lnTo>
                    <a:pt x="70" y="32"/>
                  </a:lnTo>
                  <a:close/>
                  <a:moveTo>
                    <a:pt x="72" y="23"/>
                  </a:moveTo>
                  <a:cubicBezTo>
                    <a:pt x="72" y="23"/>
                    <a:pt x="72" y="23"/>
                    <a:pt x="72" y="23"/>
                  </a:cubicBezTo>
                  <a:cubicBezTo>
                    <a:pt x="72" y="22"/>
                    <a:pt x="72" y="22"/>
                    <a:pt x="72" y="22"/>
                  </a:cubicBezTo>
                  <a:cubicBezTo>
                    <a:pt x="72" y="22"/>
                    <a:pt x="72" y="22"/>
                    <a:pt x="72" y="22"/>
                  </a:cubicBezTo>
                  <a:lnTo>
                    <a:pt x="72" y="23"/>
                  </a:lnTo>
                  <a:close/>
                  <a:moveTo>
                    <a:pt x="73" y="25"/>
                  </a:moveTo>
                  <a:cubicBezTo>
                    <a:pt x="73" y="25"/>
                    <a:pt x="73" y="25"/>
                    <a:pt x="73" y="25"/>
                  </a:cubicBezTo>
                  <a:cubicBezTo>
                    <a:pt x="73" y="26"/>
                    <a:pt x="73" y="26"/>
                    <a:pt x="73" y="26"/>
                  </a:cubicBezTo>
                  <a:cubicBezTo>
                    <a:pt x="74" y="26"/>
                    <a:pt x="74" y="26"/>
                    <a:pt x="74" y="25"/>
                  </a:cubicBezTo>
                  <a:cubicBezTo>
                    <a:pt x="74" y="25"/>
                    <a:pt x="73" y="25"/>
                    <a:pt x="73" y="25"/>
                  </a:cubicBezTo>
                  <a:close/>
                  <a:moveTo>
                    <a:pt x="73" y="47"/>
                  </a:moveTo>
                  <a:cubicBezTo>
                    <a:pt x="75" y="47"/>
                    <a:pt x="75" y="47"/>
                    <a:pt x="75" y="47"/>
                  </a:cubicBezTo>
                  <a:cubicBezTo>
                    <a:pt x="75" y="46"/>
                    <a:pt x="74" y="46"/>
                    <a:pt x="74" y="46"/>
                  </a:cubicBezTo>
                  <a:cubicBezTo>
                    <a:pt x="73" y="46"/>
                    <a:pt x="73" y="46"/>
                    <a:pt x="73" y="46"/>
                  </a:cubicBezTo>
                  <a:cubicBezTo>
                    <a:pt x="73" y="46"/>
                    <a:pt x="73" y="46"/>
                    <a:pt x="73" y="46"/>
                  </a:cubicBezTo>
                  <a:cubicBezTo>
                    <a:pt x="73" y="46"/>
                    <a:pt x="73" y="46"/>
                    <a:pt x="73" y="46"/>
                  </a:cubicBezTo>
                  <a:cubicBezTo>
                    <a:pt x="73" y="46"/>
                    <a:pt x="73" y="46"/>
                    <a:pt x="73" y="46"/>
                  </a:cubicBezTo>
                  <a:lnTo>
                    <a:pt x="73" y="47"/>
                  </a:lnTo>
                  <a:close/>
                  <a:moveTo>
                    <a:pt x="75" y="33"/>
                  </a:moveTo>
                  <a:cubicBezTo>
                    <a:pt x="75" y="33"/>
                    <a:pt x="75" y="33"/>
                    <a:pt x="75" y="33"/>
                  </a:cubicBezTo>
                  <a:cubicBezTo>
                    <a:pt x="75" y="33"/>
                    <a:pt x="75" y="33"/>
                    <a:pt x="75" y="33"/>
                  </a:cubicBezTo>
                  <a:cubicBezTo>
                    <a:pt x="76" y="34"/>
                    <a:pt x="76" y="34"/>
                    <a:pt x="76" y="34"/>
                  </a:cubicBezTo>
                  <a:cubicBezTo>
                    <a:pt x="76" y="33"/>
                    <a:pt x="76" y="33"/>
                    <a:pt x="76" y="33"/>
                  </a:cubicBezTo>
                  <a:cubicBezTo>
                    <a:pt x="76" y="33"/>
                    <a:pt x="76" y="33"/>
                    <a:pt x="76" y="33"/>
                  </a:cubicBezTo>
                  <a:cubicBezTo>
                    <a:pt x="75" y="33"/>
                    <a:pt x="75" y="33"/>
                    <a:pt x="75" y="33"/>
                  </a:cubicBezTo>
                  <a:cubicBezTo>
                    <a:pt x="75" y="32"/>
                    <a:pt x="75" y="32"/>
                    <a:pt x="75" y="32"/>
                  </a:cubicBezTo>
                  <a:lnTo>
                    <a:pt x="75" y="33"/>
                  </a:lnTo>
                  <a:close/>
                  <a:moveTo>
                    <a:pt x="75" y="47"/>
                  </a:moveTo>
                  <a:cubicBezTo>
                    <a:pt x="75" y="47"/>
                    <a:pt x="75" y="47"/>
                    <a:pt x="75" y="47"/>
                  </a:cubicBezTo>
                  <a:cubicBezTo>
                    <a:pt x="76" y="48"/>
                    <a:pt x="76" y="48"/>
                    <a:pt x="76" y="48"/>
                  </a:cubicBezTo>
                  <a:cubicBezTo>
                    <a:pt x="76" y="48"/>
                    <a:pt x="76" y="48"/>
                    <a:pt x="76" y="47"/>
                  </a:cubicBezTo>
                  <a:cubicBezTo>
                    <a:pt x="76" y="47"/>
                    <a:pt x="76" y="47"/>
                    <a:pt x="75" y="47"/>
                  </a:cubicBezTo>
                  <a:close/>
                  <a:moveTo>
                    <a:pt x="80" y="24"/>
                  </a:moveTo>
                  <a:cubicBezTo>
                    <a:pt x="80" y="24"/>
                    <a:pt x="80" y="24"/>
                    <a:pt x="80" y="24"/>
                  </a:cubicBezTo>
                  <a:cubicBezTo>
                    <a:pt x="80" y="24"/>
                    <a:pt x="80" y="24"/>
                    <a:pt x="80" y="24"/>
                  </a:cubicBezTo>
                  <a:cubicBezTo>
                    <a:pt x="80" y="24"/>
                    <a:pt x="80" y="24"/>
                    <a:pt x="80" y="24"/>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1" name="îṩḷîdé">
              <a:extLst>
                <a:ext uri="{FF2B5EF4-FFF2-40B4-BE49-F238E27FC236}">
                  <a16:creationId xmlns:a16="http://schemas.microsoft.com/office/drawing/2014/main" xmlns="" id="{1B1792F6-C845-40C6-AE70-BE028EB5F292}"/>
                </a:ext>
              </a:extLst>
            </p:cNvPr>
            <p:cNvSpPr/>
            <p:nvPr/>
          </p:nvSpPr>
          <p:spPr bwMode="auto">
            <a:xfrm>
              <a:off x="5947298" y="3605187"/>
              <a:ext cx="246455" cy="190766"/>
            </a:xfrm>
            <a:custGeom>
              <a:avLst/>
              <a:gdLst>
                <a:gd name="T0" fmla="*/ 89 w 100"/>
                <a:gd name="T1" fmla="*/ 64 h 78"/>
                <a:gd name="T2" fmla="*/ 80 w 100"/>
                <a:gd name="T3" fmla="*/ 61 h 78"/>
                <a:gd name="T4" fmla="*/ 74 w 100"/>
                <a:gd name="T5" fmla="*/ 57 h 78"/>
                <a:gd name="T6" fmla="*/ 66 w 100"/>
                <a:gd name="T7" fmla="*/ 53 h 78"/>
                <a:gd name="T8" fmla="*/ 58 w 100"/>
                <a:gd name="T9" fmla="*/ 30 h 78"/>
                <a:gd name="T10" fmla="*/ 51 w 100"/>
                <a:gd name="T11" fmla="*/ 30 h 78"/>
                <a:gd name="T12" fmla="*/ 43 w 100"/>
                <a:gd name="T13" fmla="*/ 36 h 78"/>
                <a:gd name="T14" fmla="*/ 39 w 100"/>
                <a:gd name="T15" fmla="*/ 45 h 78"/>
                <a:gd name="T16" fmla="*/ 39 w 100"/>
                <a:gd name="T17" fmla="*/ 50 h 78"/>
                <a:gd name="T18" fmla="*/ 31 w 100"/>
                <a:gd name="T19" fmla="*/ 62 h 78"/>
                <a:gd name="T20" fmla="*/ 20 w 100"/>
                <a:gd name="T21" fmla="*/ 69 h 78"/>
                <a:gd name="T22" fmla="*/ 19 w 100"/>
                <a:gd name="T23" fmla="*/ 71 h 78"/>
                <a:gd name="T24" fmla="*/ 19 w 100"/>
                <a:gd name="T25" fmla="*/ 74 h 78"/>
                <a:gd name="T26" fmla="*/ 9 w 100"/>
                <a:gd name="T27" fmla="*/ 55 h 78"/>
                <a:gd name="T28" fmla="*/ 7 w 100"/>
                <a:gd name="T29" fmla="*/ 52 h 78"/>
                <a:gd name="T30" fmla="*/ 4 w 100"/>
                <a:gd name="T31" fmla="*/ 26 h 78"/>
                <a:gd name="T32" fmla="*/ 2 w 100"/>
                <a:gd name="T33" fmla="*/ 14 h 78"/>
                <a:gd name="T34" fmla="*/ 4 w 100"/>
                <a:gd name="T35" fmla="*/ 5 h 78"/>
                <a:gd name="T36" fmla="*/ 1 w 100"/>
                <a:gd name="T37" fmla="*/ 10 h 78"/>
                <a:gd name="T38" fmla="*/ 10 w 100"/>
                <a:gd name="T39" fmla="*/ 5 h 78"/>
                <a:gd name="T40" fmla="*/ 12 w 100"/>
                <a:gd name="T41" fmla="*/ 7 h 78"/>
                <a:gd name="T42" fmla="*/ 16 w 100"/>
                <a:gd name="T43" fmla="*/ 20 h 78"/>
                <a:gd name="T44" fmla="*/ 23 w 100"/>
                <a:gd name="T45" fmla="*/ 34 h 78"/>
                <a:gd name="T46" fmla="*/ 24 w 100"/>
                <a:gd name="T47" fmla="*/ 43 h 78"/>
                <a:gd name="T48" fmla="*/ 35 w 100"/>
                <a:gd name="T49" fmla="*/ 31 h 78"/>
                <a:gd name="T50" fmla="*/ 44 w 100"/>
                <a:gd name="T51" fmla="*/ 23 h 78"/>
                <a:gd name="T52" fmla="*/ 48 w 100"/>
                <a:gd name="T53" fmla="*/ 18 h 78"/>
                <a:gd name="T54" fmla="*/ 48 w 100"/>
                <a:gd name="T55" fmla="*/ 10 h 78"/>
                <a:gd name="T56" fmla="*/ 50 w 100"/>
                <a:gd name="T57" fmla="*/ 4 h 78"/>
                <a:gd name="T58" fmla="*/ 53 w 100"/>
                <a:gd name="T59" fmla="*/ 7 h 78"/>
                <a:gd name="T60" fmla="*/ 64 w 100"/>
                <a:gd name="T61" fmla="*/ 8 h 78"/>
                <a:gd name="T62" fmla="*/ 71 w 100"/>
                <a:gd name="T63" fmla="*/ 20 h 78"/>
                <a:gd name="T64" fmla="*/ 74 w 100"/>
                <a:gd name="T65" fmla="*/ 29 h 78"/>
                <a:gd name="T66" fmla="*/ 79 w 100"/>
                <a:gd name="T67" fmla="*/ 37 h 78"/>
                <a:gd name="T68" fmla="*/ 99 w 100"/>
                <a:gd name="T69" fmla="*/ 60 h 78"/>
                <a:gd name="T70" fmla="*/ 6 w 100"/>
                <a:gd name="T71" fmla="*/ 17 h 78"/>
                <a:gd name="T72" fmla="*/ 8 w 100"/>
                <a:gd name="T73" fmla="*/ 13 h 78"/>
                <a:gd name="T74" fmla="*/ 12 w 100"/>
                <a:gd name="T75" fmla="*/ 49 h 78"/>
                <a:gd name="T76" fmla="*/ 17 w 100"/>
                <a:gd name="T77" fmla="*/ 43 h 78"/>
                <a:gd name="T78" fmla="*/ 18 w 100"/>
                <a:gd name="T79" fmla="*/ 38 h 78"/>
                <a:gd name="T80" fmla="*/ 17 w 100"/>
                <a:gd name="T81" fmla="*/ 37 h 78"/>
                <a:gd name="T82" fmla="*/ 22 w 100"/>
                <a:gd name="T83" fmla="*/ 47 h 78"/>
                <a:gd name="T84" fmla="*/ 18 w 100"/>
                <a:gd name="T85" fmla="*/ 29 h 78"/>
                <a:gd name="T86" fmla="*/ 31 w 100"/>
                <a:gd name="T87" fmla="*/ 46 h 78"/>
                <a:gd name="T88" fmla="*/ 42 w 100"/>
                <a:gd name="T89" fmla="*/ 26 h 78"/>
                <a:gd name="T90" fmla="*/ 48 w 100"/>
                <a:gd name="T91" fmla="*/ 31 h 78"/>
                <a:gd name="T92" fmla="*/ 51 w 100"/>
                <a:gd name="T93" fmla="*/ 18 h 78"/>
                <a:gd name="T94" fmla="*/ 54 w 100"/>
                <a:gd name="T95" fmla="*/ 22 h 78"/>
                <a:gd name="T96" fmla="*/ 69 w 100"/>
                <a:gd name="T97" fmla="*/ 23 h 78"/>
                <a:gd name="T98" fmla="*/ 72 w 100"/>
                <a:gd name="T99" fmla="*/ 35 h 78"/>
                <a:gd name="T100" fmla="*/ 73 w 100"/>
                <a:gd name="T101" fmla="*/ 31 h 78"/>
                <a:gd name="T102" fmla="*/ 75 w 100"/>
                <a:gd name="T103" fmla="*/ 31 h 78"/>
                <a:gd name="T104" fmla="*/ 79 w 100"/>
                <a:gd name="T105" fmla="*/ 45 h 78"/>
                <a:gd name="T106" fmla="*/ 80 w 100"/>
                <a:gd name="T107" fmla="*/ 50 h 78"/>
                <a:gd name="T108" fmla="*/ 81 w 100"/>
                <a:gd name="T109" fmla="*/ 53 h 78"/>
                <a:gd name="T110" fmla="*/ 92 w 100"/>
                <a:gd name="T111" fmla="*/ 60 h 78"/>
                <a:gd name="T112" fmla="*/ 88 w 100"/>
                <a:gd name="T113" fmla="*/ 6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 h="78">
                  <a:moveTo>
                    <a:pt x="100" y="63"/>
                  </a:moveTo>
                  <a:cubicBezTo>
                    <a:pt x="100" y="63"/>
                    <a:pt x="100" y="63"/>
                    <a:pt x="99" y="64"/>
                  </a:cubicBezTo>
                  <a:cubicBezTo>
                    <a:pt x="98" y="64"/>
                    <a:pt x="97" y="64"/>
                    <a:pt x="97" y="65"/>
                  </a:cubicBezTo>
                  <a:cubicBezTo>
                    <a:pt x="97" y="65"/>
                    <a:pt x="96" y="65"/>
                    <a:pt x="96" y="66"/>
                  </a:cubicBezTo>
                  <a:cubicBezTo>
                    <a:pt x="96" y="67"/>
                    <a:pt x="96" y="67"/>
                    <a:pt x="95" y="67"/>
                  </a:cubicBezTo>
                  <a:cubicBezTo>
                    <a:pt x="95" y="65"/>
                    <a:pt x="95" y="64"/>
                    <a:pt x="94" y="64"/>
                  </a:cubicBezTo>
                  <a:cubicBezTo>
                    <a:pt x="94" y="63"/>
                    <a:pt x="93" y="63"/>
                    <a:pt x="92" y="63"/>
                  </a:cubicBezTo>
                  <a:cubicBezTo>
                    <a:pt x="91" y="63"/>
                    <a:pt x="90" y="64"/>
                    <a:pt x="89" y="64"/>
                  </a:cubicBezTo>
                  <a:cubicBezTo>
                    <a:pt x="89" y="64"/>
                    <a:pt x="88" y="64"/>
                    <a:pt x="87" y="64"/>
                  </a:cubicBezTo>
                  <a:cubicBezTo>
                    <a:pt x="86" y="63"/>
                    <a:pt x="86" y="63"/>
                    <a:pt x="86" y="63"/>
                  </a:cubicBezTo>
                  <a:cubicBezTo>
                    <a:pt x="85" y="62"/>
                    <a:pt x="85" y="62"/>
                    <a:pt x="85" y="61"/>
                  </a:cubicBezTo>
                  <a:cubicBezTo>
                    <a:pt x="85" y="61"/>
                    <a:pt x="85" y="61"/>
                    <a:pt x="85" y="60"/>
                  </a:cubicBezTo>
                  <a:cubicBezTo>
                    <a:pt x="85" y="60"/>
                    <a:pt x="84" y="60"/>
                    <a:pt x="83" y="60"/>
                  </a:cubicBezTo>
                  <a:cubicBezTo>
                    <a:pt x="83" y="60"/>
                    <a:pt x="82" y="61"/>
                    <a:pt x="82" y="62"/>
                  </a:cubicBezTo>
                  <a:cubicBezTo>
                    <a:pt x="82" y="63"/>
                    <a:pt x="81" y="63"/>
                    <a:pt x="80" y="63"/>
                  </a:cubicBezTo>
                  <a:cubicBezTo>
                    <a:pt x="80" y="63"/>
                    <a:pt x="80" y="62"/>
                    <a:pt x="80" y="61"/>
                  </a:cubicBezTo>
                  <a:cubicBezTo>
                    <a:pt x="81" y="61"/>
                    <a:pt x="81" y="60"/>
                    <a:pt x="81" y="59"/>
                  </a:cubicBezTo>
                  <a:cubicBezTo>
                    <a:pt x="81" y="59"/>
                    <a:pt x="81" y="58"/>
                    <a:pt x="80" y="58"/>
                  </a:cubicBezTo>
                  <a:cubicBezTo>
                    <a:pt x="80" y="58"/>
                    <a:pt x="79" y="58"/>
                    <a:pt x="79" y="58"/>
                  </a:cubicBezTo>
                  <a:cubicBezTo>
                    <a:pt x="78" y="58"/>
                    <a:pt x="78" y="58"/>
                    <a:pt x="77" y="59"/>
                  </a:cubicBezTo>
                  <a:cubicBezTo>
                    <a:pt x="77" y="59"/>
                    <a:pt x="77" y="59"/>
                    <a:pt x="76" y="58"/>
                  </a:cubicBezTo>
                  <a:cubicBezTo>
                    <a:pt x="76" y="58"/>
                    <a:pt x="76" y="58"/>
                    <a:pt x="75" y="58"/>
                  </a:cubicBezTo>
                  <a:cubicBezTo>
                    <a:pt x="74" y="57"/>
                    <a:pt x="74" y="57"/>
                    <a:pt x="74" y="57"/>
                  </a:cubicBezTo>
                  <a:cubicBezTo>
                    <a:pt x="74" y="57"/>
                    <a:pt x="74" y="57"/>
                    <a:pt x="74" y="57"/>
                  </a:cubicBezTo>
                  <a:cubicBezTo>
                    <a:pt x="73" y="57"/>
                    <a:pt x="73" y="57"/>
                    <a:pt x="73" y="57"/>
                  </a:cubicBezTo>
                  <a:cubicBezTo>
                    <a:pt x="73" y="57"/>
                    <a:pt x="73" y="57"/>
                    <a:pt x="73" y="57"/>
                  </a:cubicBezTo>
                  <a:cubicBezTo>
                    <a:pt x="72" y="57"/>
                    <a:pt x="72" y="57"/>
                    <a:pt x="71" y="58"/>
                  </a:cubicBezTo>
                  <a:cubicBezTo>
                    <a:pt x="71" y="58"/>
                    <a:pt x="71" y="59"/>
                    <a:pt x="70" y="59"/>
                  </a:cubicBezTo>
                  <a:cubicBezTo>
                    <a:pt x="70" y="59"/>
                    <a:pt x="70" y="59"/>
                    <a:pt x="69" y="58"/>
                  </a:cubicBezTo>
                  <a:cubicBezTo>
                    <a:pt x="69" y="57"/>
                    <a:pt x="68" y="57"/>
                    <a:pt x="68" y="56"/>
                  </a:cubicBezTo>
                  <a:cubicBezTo>
                    <a:pt x="67" y="55"/>
                    <a:pt x="67" y="55"/>
                    <a:pt x="67" y="54"/>
                  </a:cubicBezTo>
                  <a:cubicBezTo>
                    <a:pt x="66" y="54"/>
                    <a:pt x="66" y="53"/>
                    <a:pt x="66" y="53"/>
                  </a:cubicBezTo>
                  <a:cubicBezTo>
                    <a:pt x="66" y="52"/>
                    <a:pt x="66" y="52"/>
                    <a:pt x="66" y="52"/>
                  </a:cubicBezTo>
                  <a:cubicBezTo>
                    <a:pt x="66" y="52"/>
                    <a:pt x="66" y="52"/>
                    <a:pt x="66" y="52"/>
                  </a:cubicBezTo>
                  <a:cubicBezTo>
                    <a:pt x="66" y="51"/>
                    <a:pt x="66" y="51"/>
                    <a:pt x="66" y="51"/>
                  </a:cubicBezTo>
                  <a:cubicBezTo>
                    <a:pt x="66" y="51"/>
                    <a:pt x="66" y="51"/>
                    <a:pt x="65" y="50"/>
                  </a:cubicBezTo>
                  <a:cubicBezTo>
                    <a:pt x="64" y="50"/>
                    <a:pt x="64" y="49"/>
                    <a:pt x="64" y="49"/>
                  </a:cubicBezTo>
                  <a:cubicBezTo>
                    <a:pt x="64" y="49"/>
                    <a:pt x="64" y="49"/>
                    <a:pt x="63" y="48"/>
                  </a:cubicBezTo>
                  <a:cubicBezTo>
                    <a:pt x="63" y="48"/>
                    <a:pt x="63" y="47"/>
                    <a:pt x="63" y="47"/>
                  </a:cubicBezTo>
                  <a:cubicBezTo>
                    <a:pt x="58" y="30"/>
                    <a:pt x="58" y="30"/>
                    <a:pt x="58" y="30"/>
                  </a:cubicBezTo>
                  <a:cubicBezTo>
                    <a:pt x="58" y="29"/>
                    <a:pt x="58" y="29"/>
                    <a:pt x="58" y="28"/>
                  </a:cubicBezTo>
                  <a:cubicBezTo>
                    <a:pt x="57" y="27"/>
                    <a:pt x="57" y="27"/>
                    <a:pt x="56" y="26"/>
                  </a:cubicBezTo>
                  <a:cubicBezTo>
                    <a:pt x="56" y="26"/>
                    <a:pt x="56" y="27"/>
                    <a:pt x="55" y="27"/>
                  </a:cubicBezTo>
                  <a:cubicBezTo>
                    <a:pt x="54" y="27"/>
                    <a:pt x="54" y="27"/>
                    <a:pt x="54" y="28"/>
                  </a:cubicBezTo>
                  <a:cubicBezTo>
                    <a:pt x="54" y="28"/>
                    <a:pt x="53" y="28"/>
                    <a:pt x="53" y="29"/>
                  </a:cubicBezTo>
                  <a:cubicBezTo>
                    <a:pt x="53" y="29"/>
                    <a:pt x="53" y="30"/>
                    <a:pt x="53" y="30"/>
                  </a:cubicBezTo>
                  <a:cubicBezTo>
                    <a:pt x="53" y="30"/>
                    <a:pt x="53" y="30"/>
                    <a:pt x="52" y="30"/>
                  </a:cubicBezTo>
                  <a:cubicBezTo>
                    <a:pt x="52" y="30"/>
                    <a:pt x="51" y="29"/>
                    <a:pt x="51" y="30"/>
                  </a:cubicBezTo>
                  <a:cubicBezTo>
                    <a:pt x="51" y="30"/>
                    <a:pt x="51" y="30"/>
                    <a:pt x="52" y="31"/>
                  </a:cubicBezTo>
                  <a:cubicBezTo>
                    <a:pt x="52" y="32"/>
                    <a:pt x="52" y="32"/>
                    <a:pt x="52" y="32"/>
                  </a:cubicBezTo>
                  <a:cubicBezTo>
                    <a:pt x="52" y="33"/>
                    <a:pt x="52" y="33"/>
                    <a:pt x="52" y="33"/>
                  </a:cubicBezTo>
                  <a:cubicBezTo>
                    <a:pt x="51" y="33"/>
                    <a:pt x="51" y="33"/>
                    <a:pt x="51" y="33"/>
                  </a:cubicBezTo>
                  <a:cubicBezTo>
                    <a:pt x="46" y="34"/>
                    <a:pt x="46" y="34"/>
                    <a:pt x="46" y="34"/>
                  </a:cubicBezTo>
                  <a:cubicBezTo>
                    <a:pt x="45" y="34"/>
                    <a:pt x="45" y="35"/>
                    <a:pt x="45" y="35"/>
                  </a:cubicBezTo>
                  <a:cubicBezTo>
                    <a:pt x="44" y="36"/>
                    <a:pt x="44" y="36"/>
                    <a:pt x="44" y="36"/>
                  </a:cubicBezTo>
                  <a:cubicBezTo>
                    <a:pt x="43" y="36"/>
                    <a:pt x="43" y="36"/>
                    <a:pt x="43" y="36"/>
                  </a:cubicBezTo>
                  <a:cubicBezTo>
                    <a:pt x="42" y="36"/>
                    <a:pt x="42" y="36"/>
                    <a:pt x="42" y="36"/>
                  </a:cubicBezTo>
                  <a:cubicBezTo>
                    <a:pt x="42" y="37"/>
                    <a:pt x="42" y="38"/>
                    <a:pt x="42" y="38"/>
                  </a:cubicBezTo>
                  <a:cubicBezTo>
                    <a:pt x="42" y="38"/>
                    <a:pt x="43" y="39"/>
                    <a:pt x="43" y="39"/>
                  </a:cubicBezTo>
                  <a:cubicBezTo>
                    <a:pt x="43" y="40"/>
                    <a:pt x="42" y="40"/>
                    <a:pt x="42" y="40"/>
                  </a:cubicBezTo>
                  <a:cubicBezTo>
                    <a:pt x="41" y="41"/>
                    <a:pt x="41" y="41"/>
                    <a:pt x="41" y="42"/>
                  </a:cubicBezTo>
                  <a:cubicBezTo>
                    <a:pt x="41" y="42"/>
                    <a:pt x="40" y="43"/>
                    <a:pt x="40" y="43"/>
                  </a:cubicBezTo>
                  <a:cubicBezTo>
                    <a:pt x="40" y="44"/>
                    <a:pt x="40" y="44"/>
                    <a:pt x="40" y="45"/>
                  </a:cubicBezTo>
                  <a:cubicBezTo>
                    <a:pt x="40" y="45"/>
                    <a:pt x="39" y="45"/>
                    <a:pt x="39" y="45"/>
                  </a:cubicBezTo>
                  <a:cubicBezTo>
                    <a:pt x="39" y="45"/>
                    <a:pt x="38" y="44"/>
                    <a:pt x="38" y="44"/>
                  </a:cubicBezTo>
                  <a:cubicBezTo>
                    <a:pt x="38" y="44"/>
                    <a:pt x="38" y="44"/>
                    <a:pt x="38" y="44"/>
                  </a:cubicBezTo>
                  <a:cubicBezTo>
                    <a:pt x="38" y="45"/>
                    <a:pt x="38" y="45"/>
                    <a:pt x="38" y="45"/>
                  </a:cubicBezTo>
                  <a:cubicBezTo>
                    <a:pt x="38" y="46"/>
                    <a:pt x="38" y="46"/>
                    <a:pt x="39" y="46"/>
                  </a:cubicBezTo>
                  <a:cubicBezTo>
                    <a:pt x="40" y="47"/>
                    <a:pt x="40" y="47"/>
                    <a:pt x="40" y="47"/>
                  </a:cubicBezTo>
                  <a:cubicBezTo>
                    <a:pt x="40" y="47"/>
                    <a:pt x="40" y="47"/>
                    <a:pt x="40" y="47"/>
                  </a:cubicBezTo>
                  <a:cubicBezTo>
                    <a:pt x="41" y="47"/>
                    <a:pt x="41" y="48"/>
                    <a:pt x="41" y="49"/>
                  </a:cubicBezTo>
                  <a:cubicBezTo>
                    <a:pt x="40" y="49"/>
                    <a:pt x="39" y="49"/>
                    <a:pt x="39" y="50"/>
                  </a:cubicBezTo>
                  <a:cubicBezTo>
                    <a:pt x="39" y="50"/>
                    <a:pt x="38" y="51"/>
                    <a:pt x="38" y="52"/>
                  </a:cubicBezTo>
                  <a:cubicBezTo>
                    <a:pt x="38" y="52"/>
                    <a:pt x="37" y="53"/>
                    <a:pt x="37" y="54"/>
                  </a:cubicBezTo>
                  <a:cubicBezTo>
                    <a:pt x="37" y="55"/>
                    <a:pt x="37" y="55"/>
                    <a:pt x="36" y="56"/>
                  </a:cubicBezTo>
                  <a:cubicBezTo>
                    <a:pt x="36" y="56"/>
                    <a:pt x="35" y="56"/>
                    <a:pt x="35" y="57"/>
                  </a:cubicBezTo>
                  <a:cubicBezTo>
                    <a:pt x="34" y="57"/>
                    <a:pt x="34" y="57"/>
                    <a:pt x="33" y="57"/>
                  </a:cubicBezTo>
                  <a:cubicBezTo>
                    <a:pt x="33" y="57"/>
                    <a:pt x="32" y="57"/>
                    <a:pt x="32" y="57"/>
                  </a:cubicBezTo>
                  <a:cubicBezTo>
                    <a:pt x="31" y="57"/>
                    <a:pt x="31" y="57"/>
                    <a:pt x="31" y="58"/>
                  </a:cubicBezTo>
                  <a:cubicBezTo>
                    <a:pt x="31" y="59"/>
                    <a:pt x="31" y="60"/>
                    <a:pt x="31" y="62"/>
                  </a:cubicBezTo>
                  <a:cubicBezTo>
                    <a:pt x="32" y="63"/>
                    <a:pt x="31" y="65"/>
                    <a:pt x="31" y="65"/>
                  </a:cubicBezTo>
                  <a:cubicBezTo>
                    <a:pt x="29" y="66"/>
                    <a:pt x="28" y="66"/>
                    <a:pt x="27" y="66"/>
                  </a:cubicBezTo>
                  <a:cubicBezTo>
                    <a:pt x="27" y="67"/>
                    <a:pt x="26" y="67"/>
                    <a:pt x="26" y="68"/>
                  </a:cubicBezTo>
                  <a:cubicBezTo>
                    <a:pt x="25" y="69"/>
                    <a:pt x="25" y="69"/>
                    <a:pt x="24" y="70"/>
                  </a:cubicBezTo>
                  <a:cubicBezTo>
                    <a:pt x="24" y="71"/>
                    <a:pt x="24" y="72"/>
                    <a:pt x="23" y="73"/>
                  </a:cubicBezTo>
                  <a:cubicBezTo>
                    <a:pt x="22" y="73"/>
                    <a:pt x="22" y="72"/>
                    <a:pt x="22" y="72"/>
                  </a:cubicBezTo>
                  <a:cubicBezTo>
                    <a:pt x="22" y="71"/>
                    <a:pt x="22" y="71"/>
                    <a:pt x="21" y="70"/>
                  </a:cubicBezTo>
                  <a:cubicBezTo>
                    <a:pt x="21" y="70"/>
                    <a:pt x="21" y="69"/>
                    <a:pt x="20" y="69"/>
                  </a:cubicBezTo>
                  <a:cubicBezTo>
                    <a:pt x="20" y="69"/>
                    <a:pt x="19" y="69"/>
                    <a:pt x="18" y="69"/>
                  </a:cubicBezTo>
                  <a:cubicBezTo>
                    <a:pt x="18" y="70"/>
                    <a:pt x="18" y="70"/>
                    <a:pt x="17" y="70"/>
                  </a:cubicBezTo>
                  <a:cubicBezTo>
                    <a:pt x="17" y="71"/>
                    <a:pt x="17" y="71"/>
                    <a:pt x="17" y="71"/>
                  </a:cubicBezTo>
                  <a:cubicBezTo>
                    <a:pt x="17" y="71"/>
                    <a:pt x="17" y="71"/>
                    <a:pt x="17" y="71"/>
                  </a:cubicBezTo>
                  <a:cubicBezTo>
                    <a:pt x="18" y="72"/>
                    <a:pt x="18" y="72"/>
                    <a:pt x="18" y="72"/>
                  </a:cubicBezTo>
                  <a:cubicBezTo>
                    <a:pt x="18" y="72"/>
                    <a:pt x="18" y="72"/>
                    <a:pt x="18" y="72"/>
                  </a:cubicBezTo>
                  <a:cubicBezTo>
                    <a:pt x="18" y="72"/>
                    <a:pt x="18" y="72"/>
                    <a:pt x="18" y="72"/>
                  </a:cubicBezTo>
                  <a:cubicBezTo>
                    <a:pt x="18" y="71"/>
                    <a:pt x="19" y="71"/>
                    <a:pt x="19" y="71"/>
                  </a:cubicBezTo>
                  <a:cubicBezTo>
                    <a:pt x="20" y="71"/>
                    <a:pt x="20" y="71"/>
                    <a:pt x="20" y="71"/>
                  </a:cubicBezTo>
                  <a:cubicBezTo>
                    <a:pt x="20" y="71"/>
                    <a:pt x="20" y="71"/>
                    <a:pt x="20" y="71"/>
                  </a:cubicBezTo>
                  <a:cubicBezTo>
                    <a:pt x="20" y="71"/>
                    <a:pt x="20" y="71"/>
                    <a:pt x="20" y="71"/>
                  </a:cubicBezTo>
                  <a:cubicBezTo>
                    <a:pt x="20" y="71"/>
                    <a:pt x="20" y="71"/>
                    <a:pt x="20" y="71"/>
                  </a:cubicBezTo>
                  <a:cubicBezTo>
                    <a:pt x="21" y="72"/>
                    <a:pt x="21" y="72"/>
                    <a:pt x="21" y="72"/>
                  </a:cubicBezTo>
                  <a:cubicBezTo>
                    <a:pt x="20" y="72"/>
                    <a:pt x="20" y="72"/>
                    <a:pt x="20" y="72"/>
                  </a:cubicBezTo>
                  <a:cubicBezTo>
                    <a:pt x="20" y="72"/>
                    <a:pt x="20" y="72"/>
                    <a:pt x="20" y="73"/>
                  </a:cubicBezTo>
                  <a:cubicBezTo>
                    <a:pt x="20" y="73"/>
                    <a:pt x="19" y="73"/>
                    <a:pt x="19" y="74"/>
                  </a:cubicBezTo>
                  <a:cubicBezTo>
                    <a:pt x="19" y="74"/>
                    <a:pt x="19" y="75"/>
                    <a:pt x="19" y="76"/>
                  </a:cubicBezTo>
                  <a:cubicBezTo>
                    <a:pt x="19" y="77"/>
                    <a:pt x="19" y="78"/>
                    <a:pt x="19" y="78"/>
                  </a:cubicBezTo>
                  <a:cubicBezTo>
                    <a:pt x="18" y="78"/>
                    <a:pt x="17" y="77"/>
                    <a:pt x="16" y="75"/>
                  </a:cubicBezTo>
                  <a:cubicBezTo>
                    <a:pt x="15" y="73"/>
                    <a:pt x="14" y="71"/>
                    <a:pt x="13" y="68"/>
                  </a:cubicBezTo>
                  <a:cubicBezTo>
                    <a:pt x="12" y="66"/>
                    <a:pt x="11" y="63"/>
                    <a:pt x="10" y="61"/>
                  </a:cubicBezTo>
                  <a:cubicBezTo>
                    <a:pt x="9" y="59"/>
                    <a:pt x="9" y="57"/>
                    <a:pt x="9" y="56"/>
                  </a:cubicBezTo>
                  <a:cubicBezTo>
                    <a:pt x="9" y="55"/>
                    <a:pt x="9" y="55"/>
                    <a:pt x="9" y="55"/>
                  </a:cubicBezTo>
                  <a:cubicBezTo>
                    <a:pt x="9" y="55"/>
                    <a:pt x="9" y="55"/>
                    <a:pt x="9" y="55"/>
                  </a:cubicBezTo>
                  <a:cubicBezTo>
                    <a:pt x="10" y="56"/>
                    <a:pt x="10" y="56"/>
                    <a:pt x="10" y="56"/>
                  </a:cubicBezTo>
                  <a:cubicBezTo>
                    <a:pt x="11" y="56"/>
                    <a:pt x="11" y="56"/>
                    <a:pt x="11" y="56"/>
                  </a:cubicBezTo>
                  <a:cubicBezTo>
                    <a:pt x="11" y="56"/>
                    <a:pt x="11" y="56"/>
                    <a:pt x="11" y="56"/>
                  </a:cubicBezTo>
                  <a:cubicBezTo>
                    <a:pt x="11" y="56"/>
                    <a:pt x="11" y="55"/>
                    <a:pt x="12" y="55"/>
                  </a:cubicBezTo>
                  <a:cubicBezTo>
                    <a:pt x="12" y="54"/>
                    <a:pt x="12" y="54"/>
                    <a:pt x="12" y="54"/>
                  </a:cubicBezTo>
                  <a:cubicBezTo>
                    <a:pt x="12" y="54"/>
                    <a:pt x="12" y="54"/>
                    <a:pt x="12" y="54"/>
                  </a:cubicBezTo>
                  <a:cubicBezTo>
                    <a:pt x="11" y="53"/>
                    <a:pt x="10" y="53"/>
                    <a:pt x="10" y="53"/>
                  </a:cubicBezTo>
                  <a:cubicBezTo>
                    <a:pt x="8" y="52"/>
                    <a:pt x="8" y="52"/>
                    <a:pt x="7" y="52"/>
                  </a:cubicBezTo>
                  <a:cubicBezTo>
                    <a:pt x="7" y="50"/>
                    <a:pt x="6" y="49"/>
                    <a:pt x="6" y="48"/>
                  </a:cubicBezTo>
                  <a:cubicBezTo>
                    <a:pt x="6" y="47"/>
                    <a:pt x="6" y="46"/>
                    <a:pt x="6" y="44"/>
                  </a:cubicBezTo>
                  <a:cubicBezTo>
                    <a:pt x="6" y="43"/>
                    <a:pt x="6" y="42"/>
                    <a:pt x="6" y="40"/>
                  </a:cubicBezTo>
                  <a:cubicBezTo>
                    <a:pt x="6" y="39"/>
                    <a:pt x="6" y="38"/>
                    <a:pt x="5" y="36"/>
                  </a:cubicBezTo>
                  <a:cubicBezTo>
                    <a:pt x="5" y="35"/>
                    <a:pt x="5" y="33"/>
                    <a:pt x="4" y="32"/>
                  </a:cubicBezTo>
                  <a:cubicBezTo>
                    <a:pt x="4" y="31"/>
                    <a:pt x="4" y="29"/>
                    <a:pt x="3" y="27"/>
                  </a:cubicBezTo>
                  <a:cubicBezTo>
                    <a:pt x="3" y="27"/>
                    <a:pt x="3" y="27"/>
                    <a:pt x="3" y="27"/>
                  </a:cubicBezTo>
                  <a:cubicBezTo>
                    <a:pt x="3" y="27"/>
                    <a:pt x="4" y="27"/>
                    <a:pt x="4" y="26"/>
                  </a:cubicBezTo>
                  <a:cubicBezTo>
                    <a:pt x="4" y="26"/>
                    <a:pt x="4" y="26"/>
                    <a:pt x="5" y="25"/>
                  </a:cubicBezTo>
                  <a:cubicBezTo>
                    <a:pt x="5" y="25"/>
                    <a:pt x="5" y="25"/>
                    <a:pt x="5" y="25"/>
                  </a:cubicBezTo>
                  <a:cubicBezTo>
                    <a:pt x="4" y="24"/>
                    <a:pt x="3" y="23"/>
                    <a:pt x="3" y="23"/>
                  </a:cubicBezTo>
                  <a:cubicBezTo>
                    <a:pt x="3" y="22"/>
                    <a:pt x="2" y="21"/>
                    <a:pt x="2" y="20"/>
                  </a:cubicBezTo>
                  <a:cubicBezTo>
                    <a:pt x="2" y="19"/>
                    <a:pt x="1" y="19"/>
                    <a:pt x="1" y="18"/>
                  </a:cubicBezTo>
                  <a:cubicBezTo>
                    <a:pt x="1" y="17"/>
                    <a:pt x="1" y="16"/>
                    <a:pt x="1" y="16"/>
                  </a:cubicBezTo>
                  <a:cubicBezTo>
                    <a:pt x="2" y="16"/>
                    <a:pt x="2" y="15"/>
                    <a:pt x="2" y="14"/>
                  </a:cubicBezTo>
                  <a:cubicBezTo>
                    <a:pt x="2" y="14"/>
                    <a:pt x="2" y="14"/>
                    <a:pt x="2" y="14"/>
                  </a:cubicBezTo>
                  <a:cubicBezTo>
                    <a:pt x="2" y="14"/>
                    <a:pt x="1" y="14"/>
                    <a:pt x="1" y="13"/>
                  </a:cubicBezTo>
                  <a:cubicBezTo>
                    <a:pt x="1" y="12"/>
                    <a:pt x="1" y="12"/>
                    <a:pt x="1" y="12"/>
                  </a:cubicBezTo>
                  <a:cubicBezTo>
                    <a:pt x="1" y="12"/>
                    <a:pt x="1" y="11"/>
                    <a:pt x="1" y="11"/>
                  </a:cubicBezTo>
                  <a:cubicBezTo>
                    <a:pt x="1" y="11"/>
                    <a:pt x="2" y="11"/>
                    <a:pt x="2" y="11"/>
                  </a:cubicBezTo>
                  <a:cubicBezTo>
                    <a:pt x="3" y="11"/>
                    <a:pt x="3" y="11"/>
                    <a:pt x="3" y="10"/>
                  </a:cubicBezTo>
                  <a:cubicBezTo>
                    <a:pt x="4" y="10"/>
                    <a:pt x="4" y="9"/>
                    <a:pt x="4" y="8"/>
                  </a:cubicBezTo>
                  <a:cubicBezTo>
                    <a:pt x="5" y="8"/>
                    <a:pt x="4" y="7"/>
                    <a:pt x="4" y="6"/>
                  </a:cubicBezTo>
                  <a:cubicBezTo>
                    <a:pt x="4" y="6"/>
                    <a:pt x="4" y="5"/>
                    <a:pt x="4" y="5"/>
                  </a:cubicBezTo>
                  <a:cubicBezTo>
                    <a:pt x="3" y="5"/>
                    <a:pt x="3" y="5"/>
                    <a:pt x="2" y="5"/>
                  </a:cubicBezTo>
                  <a:cubicBezTo>
                    <a:pt x="1" y="5"/>
                    <a:pt x="1" y="6"/>
                    <a:pt x="1" y="6"/>
                  </a:cubicBezTo>
                  <a:cubicBezTo>
                    <a:pt x="1" y="7"/>
                    <a:pt x="1" y="7"/>
                    <a:pt x="1" y="7"/>
                  </a:cubicBezTo>
                  <a:cubicBezTo>
                    <a:pt x="3" y="8"/>
                    <a:pt x="3" y="8"/>
                    <a:pt x="3" y="8"/>
                  </a:cubicBezTo>
                  <a:cubicBezTo>
                    <a:pt x="3" y="8"/>
                    <a:pt x="3" y="8"/>
                    <a:pt x="3" y="8"/>
                  </a:cubicBezTo>
                  <a:cubicBezTo>
                    <a:pt x="3" y="9"/>
                    <a:pt x="3" y="9"/>
                    <a:pt x="3" y="9"/>
                  </a:cubicBezTo>
                  <a:cubicBezTo>
                    <a:pt x="3" y="9"/>
                    <a:pt x="3" y="9"/>
                    <a:pt x="2" y="9"/>
                  </a:cubicBezTo>
                  <a:cubicBezTo>
                    <a:pt x="2" y="9"/>
                    <a:pt x="1" y="10"/>
                    <a:pt x="1" y="10"/>
                  </a:cubicBezTo>
                  <a:cubicBezTo>
                    <a:pt x="0" y="4"/>
                    <a:pt x="0" y="4"/>
                    <a:pt x="0" y="4"/>
                  </a:cubicBezTo>
                  <a:cubicBezTo>
                    <a:pt x="1" y="4"/>
                    <a:pt x="2" y="4"/>
                    <a:pt x="3" y="3"/>
                  </a:cubicBezTo>
                  <a:cubicBezTo>
                    <a:pt x="3" y="2"/>
                    <a:pt x="3" y="1"/>
                    <a:pt x="3" y="0"/>
                  </a:cubicBezTo>
                  <a:cubicBezTo>
                    <a:pt x="3" y="0"/>
                    <a:pt x="4" y="0"/>
                    <a:pt x="5" y="0"/>
                  </a:cubicBezTo>
                  <a:cubicBezTo>
                    <a:pt x="5" y="0"/>
                    <a:pt x="6" y="0"/>
                    <a:pt x="7" y="1"/>
                  </a:cubicBezTo>
                  <a:cubicBezTo>
                    <a:pt x="8" y="1"/>
                    <a:pt x="9" y="2"/>
                    <a:pt x="10" y="2"/>
                  </a:cubicBezTo>
                  <a:cubicBezTo>
                    <a:pt x="10" y="2"/>
                    <a:pt x="11" y="3"/>
                    <a:pt x="11" y="3"/>
                  </a:cubicBezTo>
                  <a:cubicBezTo>
                    <a:pt x="11" y="3"/>
                    <a:pt x="10" y="4"/>
                    <a:pt x="10" y="5"/>
                  </a:cubicBezTo>
                  <a:cubicBezTo>
                    <a:pt x="9" y="5"/>
                    <a:pt x="9" y="6"/>
                    <a:pt x="8" y="6"/>
                  </a:cubicBezTo>
                  <a:cubicBezTo>
                    <a:pt x="8" y="6"/>
                    <a:pt x="8" y="6"/>
                    <a:pt x="8" y="6"/>
                  </a:cubicBezTo>
                  <a:cubicBezTo>
                    <a:pt x="8" y="6"/>
                    <a:pt x="7" y="6"/>
                    <a:pt x="7" y="6"/>
                  </a:cubicBezTo>
                  <a:cubicBezTo>
                    <a:pt x="7" y="5"/>
                    <a:pt x="6" y="5"/>
                    <a:pt x="6" y="5"/>
                  </a:cubicBezTo>
                  <a:cubicBezTo>
                    <a:pt x="7" y="7"/>
                    <a:pt x="7" y="7"/>
                    <a:pt x="7" y="7"/>
                  </a:cubicBezTo>
                  <a:cubicBezTo>
                    <a:pt x="7" y="7"/>
                    <a:pt x="7" y="7"/>
                    <a:pt x="8" y="7"/>
                  </a:cubicBezTo>
                  <a:cubicBezTo>
                    <a:pt x="8" y="7"/>
                    <a:pt x="9" y="7"/>
                    <a:pt x="10" y="7"/>
                  </a:cubicBezTo>
                  <a:cubicBezTo>
                    <a:pt x="11" y="7"/>
                    <a:pt x="11" y="7"/>
                    <a:pt x="12" y="7"/>
                  </a:cubicBezTo>
                  <a:cubicBezTo>
                    <a:pt x="12" y="7"/>
                    <a:pt x="13" y="8"/>
                    <a:pt x="13" y="8"/>
                  </a:cubicBezTo>
                  <a:cubicBezTo>
                    <a:pt x="13" y="9"/>
                    <a:pt x="13" y="10"/>
                    <a:pt x="12" y="11"/>
                  </a:cubicBezTo>
                  <a:cubicBezTo>
                    <a:pt x="11" y="12"/>
                    <a:pt x="11" y="13"/>
                    <a:pt x="11" y="14"/>
                  </a:cubicBezTo>
                  <a:cubicBezTo>
                    <a:pt x="11" y="15"/>
                    <a:pt x="12" y="15"/>
                    <a:pt x="12" y="16"/>
                  </a:cubicBezTo>
                  <a:cubicBezTo>
                    <a:pt x="13" y="16"/>
                    <a:pt x="13" y="16"/>
                    <a:pt x="14" y="16"/>
                  </a:cubicBezTo>
                  <a:cubicBezTo>
                    <a:pt x="14" y="16"/>
                    <a:pt x="15" y="17"/>
                    <a:pt x="15" y="17"/>
                  </a:cubicBezTo>
                  <a:cubicBezTo>
                    <a:pt x="16" y="17"/>
                    <a:pt x="16" y="18"/>
                    <a:pt x="16" y="19"/>
                  </a:cubicBezTo>
                  <a:cubicBezTo>
                    <a:pt x="16" y="19"/>
                    <a:pt x="16" y="19"/>
                    <a:pt x="16" y="20"/>
                  </a:cubicBezTo>
                  <a:cubicBezTo>
                    <a:pt x="16" y="20"/>
                    <a:pt x="16" y="21"/>
                    <a:pt x="17" y="21"/>
                  </a:cubicBezTo>
                  <a:cubicBezTo>
                    <a:pt x="17" y="21"/>
                    <a:pt x="16" y="21"/>
                    <a:pt x="16" y="22"/>
                  </a:cubicBezTo>
                  <a:cubicBezTo>
                    <a:pt x="16" y="23"/>
                    <a:pt x="16" y="23"/>
                    <a:pt x="16" y="23"/>
                  </a:cubicBezTo>
                  <a:cubicBezTo>
                    <a:pt x="16" y="24"/>
                    <a:pt x="17" y="25"/>
                    <a:pt x="18" y="25"/>
                  </a:cubicBezTo>
                  <a:cubicBezTo>
                    <a:pt x="18" y="25"/>
                    <a:pt x="19" y="25"/>
                    <a:pt x="20" y="25"/>
                  </a:cubicBezTo>
                  <a:cubicBezTo>
                    <a:pt x="20" y="26"/>
                    <a:pt x="20" y="28"/>
                    <a:pt x="21" y="29"/>
                  </a:cubicBezTo>
                  <a:cubicBezTo>
                    <a:pt x="21" y="31"/>
                    <a:pt x="22" y="32"/>
                    <a:pt x="22" y="33"/>
                  </a:cubicBezTo>
                  <a:cubicBezTo>
                    <a:pt x="22" y="33"/>
                    <a:pt x="22" y="33"/>
                    <a:pt x="23" y="34"/>
                  </a:cubicBezTo>
                  <a:cubicBezTo>
                    <a:pt x="23" y="35"/>
                    <a:pt x="24" y="35"/>
                    <a:pt x="24" y="35"/>
                  </a:cubicBezTo>
                  <a:cubicBezTo>
                    <a:pt x="24" y="36"/>
                    <a:pt x="24" y="36"/>
                    <a:pt x="24" y="36"/>
                  </a:cubicBezTo>
                  <a:cubicBezTo>
                    <a:pt x="24" y="36"/>
                    <a:pt x="24" y="36"/>
                    <a:pt x="24" y="36"/>
                  </a:cubicBezTo>
                  <a:cubicBezTo>
                    <a:pt x="24" y="36"/>
                    <a:pt x="23" y="37"/>
                    <a:pt x="23" y="37"/>
                  </a:cubicBezTo>
                  <a:cubicBezTo>
                    <a:pt x="22" y="37"/>
                    <a:pt x="22" y="38"/>
                    <a:pt x="22" y="38"/>
                  </a:cubicBezTo>
                  <a:cubicBezTo>
                    <a:pt x="22" y="38"/>
                    <a:pt x="22" y="38"/>
                    <a:pt x="22" y="38"/>
                  </a:cubicBezTo>
                  <a:cubicBezTo>
                    <a:pt x="22" y="39"/>
                    <a:pt x="22" y="39"/>
                    <a:pt x="22" y="39"/>
                  </a:cubicBezTo>
                  <a:cubicBezTo>
                    <a:pt x="23" y="41"/>
                    <a:pt x="24" y="42"/>
                    <a:pt x="24" y="43"/>
                  </a:cubicBezTo>
                  <a:cubicBezTo>
                    <a:pt x="25" y="43"/>
                    <a:pt x="25" y="43"/>
                    <a:pt x="25" y="43"/>
                  </a:cubicBezTo>
                  <a:cubicBezTo>
                    <a:pt x="26" y="43"/>
                    <a:pt x="26" y="43"/>
                    <a:pt x="27" y="43"/>
                  </a:cubicBezTo>
                  <a:cubicBezTo>
                    <a:pt x="27" y="43"/>
                    <a:pt x="28" y="44"/>
                    <a:pt x="29" y="45"/>
                  </a:cubicBezTo>
                  <a:cubicBezTo>
                    <a:pt x="29" y="44"/>
                    <a:pt x="29" y="44"/>
                    <a:pt x="29" y="44"/>
                  </a:cubicBezTo>
                  <a:cubicBezTo>
                    <a:pt x="29" y="41"/>
                    <a:pt x="28" y="39"/>
                    <a:pt x="29" y="38"/>
                  </a:cubicBezTo>
                  <a:cubicBezTo>
                    <a:pt x="29" y="37"/>
                    <a:pt x="29" y="36"/>
                    <a:pt x="30" y="36"/>
                  </a:cubicBezTo>
                  <a:cubicBezTo>
                    <a:pt x="31" y="35"/>
                    <a:pt x="32" y="35"/>
                    <a:pt x="32" y="34"/>
                  </a:cubicBezTo>
                  <a:cubicBezTo>
                    <a:pt x="33" y="34"/>
                    <a:pt x="34" y="33"/>
                    <a:pt x="35" y="31"/>
                  </a:cubicBezTo>
                  <a:cubicBezTo>
                    <a:pt x="36" y="29"/>
                    <a:pt x="36" y="27"/>
                    <a:pt x="37" y="26"/>
                  </a:cubicBezTo>
                  <a:cubicBezTo>
                    <a:pt x="37" y="25"/>
                    <a:pt x="38" y="23"/>
                    <a:pt x="39" y="21"/>
                  </a:cubicBezTo>
                  <a:cubicBezTo>
                    <a:pt x="40" y="22"/>
                    <a:pt x="40" y="22"/>
                    <a:pt x="40" y="23"/>
                  </a:cubicBezTo>
                  <a:cubicBezTo>
                    <a:pt x="40" y="24"/>
                    <a:pt x="41" y="24"/>
                    <a:pt x="41" y="24"/>
                  </a:cubicBezTo>
                  <a:cubicBezTo>
                    <a:pt x="41" y="24"/>
                    <a:pt x="42" y="24"/>
                    <a:pt x="42" y="23"/>
                  </a:cubicBezTo>
                  <a:cubicBezTo>
                    <a:pt x="42" y="23"/>
                    <a:pt x="42" y="23"/>
                    <a:pt x="43" y="23"/>
                  </a:cubicBezTo>
                  <a:cubicBezTo>
                    <a:pt x="43" y="22"/>
                    <a:pt x="43" y="22"/>
                    <a:pt x="43" y="23"/>
                  </a:cubicBezTo>
                  <a:cubicBezTo>
                    <a:pt x="44" y="23"/>
                    <a:pt x="44" y="23"/>
                    <a:pt x="44" y="23"/>
                  </a:cubicBezTo>
                  <a:cubicBezTo>
                    <a:pt x="44" y="23"/>
                    <a:pt x="45" y="23"/>
                    <a:pt x="46" y="23"/>
                  </a:cubicBezTo>
                  <a:cubicBezTo>
                    <a:pt x="46" y="23"/>
                    <a:pt x="47" y="22"/>
                    <a:pt x="47" y="22"/>
                  </a:cubicBezTo>
                  <a:cubicBezTo>
                    <a:pt x="47" y="22"/>
                    <a:pt x="47" y="22"/>
                    <a:pt x="46" y="21"/>
                  </a:cubicBezTo>
                  <a:cubicBezTo>
                    <a:pt x="46" y="20"/>
                    <a:pt x="46" y="20"/>
                    <a:pt x="46" y="20"/>
                  </a:cubicBezTo>
                  <a:cubicBezTo>
                    <a:pt x="46" y="20"/>
                    <a:pt x="46" y="20"/>
                    <a:pt x="47" y="19"/>
                  </a:cubicBezTo>
                  <a:cubicBezTo>
                    <a:pt x="47" y="19"/>
                    <a:pt x="47" y="19"/>
                    <a:pt x="47" y="19"/>
                  </a:cubicBezTo>
                  <a:cubicBezTo>
                    <a:pt x="48" y="18"/>
                    <a:pt x="48" y="18"/>
                    <a:pt x="48" y="18"/>
                  </a:cubicBezTo>
                  <a:cubicBezTo>
                    <a:pt x="48" y="18"/>
                    <a:pt x="48" y="18"/>
                    <a:pt x="48" y="18"/>
                  </a:cubicBezTo>
                  <a:cubicBezTo>
                    <a:pt x="48" y="18"/>
                    <a:pt x="48" y="18"/>
                    <a:pt x="48" y="17"/>
                  </a:cubicBezTo>
                  <a:cubicBezTo>
                    <a:pt x="47" y="17"/>
                    <a:pt x="47" y="16"/>
                    <a:pt x="47" y="15"/>
                  </a:cubicBezTo>
                  <a:cubicBezTo>
                    <a:pt x="47" y="15"/>
                    <a:pt x="46" y="14"/>
                    <a:pt x="46" y="14"/>
                  </a:cubicBezTo>
                  <a:cubicBezTo>
                    <a:pt x="46" y="13"/>
                    <a:pt x="46" y="12"/>
                    <a:pt x="46" y="12"/>
                  </a:cubicBezTo>
                  <a:cubicBezTo>
                    <a:pt x="46" y="12"/>
                    <a:pt x="46" y="11"/>
                    <a:pt x="46" y="10"/>
                  </a:cubicBezTo>
                  <a:cubicBezTo>
                    <a:pt x="47" y="9"/>
                    <a:pt x="47" y="8"/>
                    <a:pt x="47" y="8"/>
                  </a:cubicBezTo>
                  <a:cubicBezTo>
                    <a:pt x="48" y="8"/>
                    <a:pt x="48" y="8"/>
                    <a:pt x="48" y="9"/>
                  </a:cubicBezTo>
                  <a:cubicBezTo>
                    <a:pt x="48" y="9"/>
                    <a:pt x="48" y="9"/>
                    <a:pt x="48" y="10"/>
                  </a:cubicBezTo>
                  <a:cubicBezTo>
                    <a:pt x="48" y="10"/>
                    <a:pt x="48" y="11"/>
                    <a:pt x="48" y="11"/>
                  </a:cubicBezTo>
                  <a:cubicBezTo>
                    <a:pt x="49" y="12"/>
                    <a:pt x="49" y="12"/>
                    <a:pt x="49" y="12"/>
                  </a:cubicBezTo>
                  <a:cubicBezTo>
                    <a:pt x="49" y="12"/>
                    <a:pt x="50" y="12"/>
                    <a:pt x="50" y="11"/>
                  </a:cubicBezTo>
                  <a:cubicBezTo>
                    <a:pt x="50" y="11"/>
                    <a:pt x="50" y="11"/>
                    <a:pt x="50" y="10"/>
                  </a:cubicBezTo>
                  <a:cubicBezTo>
                    <a:pt x="50" y="10"/>
                    <a:pt x="50" y="9"/>
                    <a:pt x="50" y="7"/>
                  </a:cubicBezTo>
                  <a:cubicBezTo>
                    <a:pt x="50" y="6"/>
                    <a:pt x="50" y="5"/>
                    <a:pt x="50" y="5"/>
                  </a:cubicBezTo>
                  <a:cubicBezTo>
                    <a:pt x="50" y="4"/>
                    <a:pt x="50" y="4"/>
                    <a:pt x="50" y="4"/>
                  </a:cubicBezTo>
                  <a:cubicBezTo>
                    <a:pt x="50" y="4"/>
                    <a:pt x="50" y="4"/>
                    <a:pt x="50" y="4"/>
                  </a:cubicBezTo>
                  <a:cubicBezTo>
                    <a:pt x="51" y="4"/>
                    <a:pt x="51" y="4"/>
                    <a:pt x="51" y="4"/>
                  </a:cubicBezTo>
                  <a:cubicBezTo>
                    <a:pt x="52" y="4"/>
                    <a:pt x="52" y="4"/>
                    <a:pt x="52" y="4"/>
                  </a:cubicBezTo>
                  <a:cubicBezTo>
                    <a:pt x="52" y="5"/>
                    <a:pt x="52" y="5"/>
                    <a:pt x="52" y="5"/>
                  </a:cubicBezTo>
                  <a:cubicBezTo>
                    <a:pt x="52" y="5"/>
                    <a:pt x="52" y="6"/>
                    <a:pt x="52" y="6"/>
                  </a:cubicBezTo>
                  <a:cubicBezTo>
                    <a:pt x="52" y="6"/>
                    <a:pt x="52" y="7"/>
                    <a:pt x="52" y="8"/>
                  </a:cubicBezTo>
                  <a:cubicBezTo>
                    <a:pt x="52" y="8"/>
                    <a:pt x="52" y="8"/>
                    <a:pt x="52" y="8"/>
                  </a:cubicBezTo>
                  <a:cubicBezTo>
                    <a:pt x="52" y="8"/>
                    <a:pt x="52" y="8"/>
                    <a:pt x="52" y="8"/>
                  </a:cubicBezTo>
                  <a:cubicBezTo>
                    <a:pt x="53" y="8"/>
                    <a:pt x="53" y="7"/>
                    <a:pt x="53" y="7"/>
                  </a:cubicBezTo>
                  <a:cubicBezTo>
                    <a:pt x="53" y="6"/>
                    <a:pt x="53" y="6"/>
                    <a:pt x="53" y="5"/>
                  </a:cubicBezTo>
                  <a:cubicBezTo>
                    <a:pt x="54" y="5"/>
                    <a:pt x="54" y="5"/>
                    <a:pt x="54" y="5"/>
                  </a:cubicBezTo>
                  <a:cubicBezTo>
                    <a:pt x="55" y="5"/>
                    <a:pt x="55" y="5"/>
                    <a:pt x="56" y="6"/>
                  </a:cubicBezTo>
                  <a:cubicBezTo>
                    <a:pt x="56" y="6"/>
                    <a:pt x="57" y="6"/>
                    <a:pt x="58" y="6"/>
                  </a:cubicBezTo>
                  <a:cubicBezTo>
                    <a:pt x="59" y="7"/>
                    <a:pt x="59" y="7"/>
                    <a:pt x="60" y="7"/>
                  </a:cubicBezTo>
                  <a:cubicBezTo>
                    <a:pt x="61" y="8"/>
                    <a:pt x="62" y="8"/>
                    <a:pt x="62" y="8"/>
                  </a:cubicBezTo>
                  <a:cubicBezTo>
                    <a:pt x="62" y="8"/>
                    <a:pt x="63" y="8"/>
                    <a:pt x="63" y="8"/>
                  </a:cubicBezTo>
                  <a:cubicBezTo>
                    <a:pt x="64" y="8"/>
                    <a:pt x="64" y="8"/>
                    <a:pt x="64" y="8"/>
                  </a:cubicBezTo>
                  <a:cubicBezTo>
                    <a:pt x="64" y="8"/>
                    <a:pt x="65" y="8"/>
                    <a:pt x="65" y="9"/>
                  </a:cubicBezTo>
                  <a:cubicBezTo>
                    <a:pt x="65" y="10"/>
                    <a:pt x="65" y="10"/>
                    <a:pt x="65" y="11"/>
                  </a:cubicBezTo>
                  <a:cubicBezTo>
                    <a:pt x="66" y="11"/>
                    <a:pt x="66" y="12"/>
                    <a:pt x="67" y="12"/>
                  </a:cubicBezTo>
                  <a:cubicBezTo>
                    <a:pt x="68" y="12"/>
                    <a:pt x="68" y="13"/>
                    <a:pt x="69" y="13"/>
                  </a:cubicBezTo>
                  <a:cubicBezTo>
                    <a:pt x="69" y="13"/>
                    <a:pt x="70" y="14"/>
                    <a:pt x="71" y="14"/>
                  </a:cubicBezTo>
                  <a:cubicBezTo>
                    <a:pt x="71" y="15"/>
                    <a:pt x="71" y="16"/>
                    <a:pt x="72" y="17"/>
                  </a:cubicBezTo>
                  <a:cubicBezTo>
                    <a:pt x="72" y="17"/>
                    <a:pt x="72" y="18"/>
                    <a:pt x="71" y="18"/>
                  </a:cubicBezTo>
                  <a:cubicBezTo>
                    <a:pt x="71" y="19"/>
                    <a:pt x="71" y="19"/>
                    <a:pt x="71" y="20"/>
                  </a:cubicBezTo>
                  <a:cubicBezTo>
                    <a:pt x="71" y="20"/>
                    <a:pt x="71" y="21"/>
                    <a:pt x="72" y="21"/>
                  </a:cubicBezTo>
                  <a:cubicBezTo>
                    <a:pt x="72" y="21"/>
                    <a:pt x="73" y="21"/>
                    <a:pt x="73" y="22"/>
                  </a:cubicBezTo>
                  <a:cubicBezTo>
                    <a:pt x="73" y="23"/>
                    <a:pt x="73" y="23"/>
                    <a:pt x="73" y="23"/>
                  </a:cubicBezTo>
                  <a:cubicBezTo>
                    <a:pt x="73" y="23"/>
                    <a:pt x="73" y="24"/>
                    <a:pt x="73" y="25"/>
                  </a:cubicBezTo>
                  <a:cubicBezTo>
                    <a:pt x="73" y="26"/>
                    <a:pt x="73" y="26"/>
                    <a:pt x="73" y="27"/>
                  </a:cubicBezTo>
                  <a:cubicBezTo>
                    <a:pt x="73" y="27"/>
                    <a:pt x="73" y="27"/>
                    <a:pt x="73" y="27"/>
                  </a:cubicBezTo>
                  <a:cubicBezTo>
                    <a:pt x="73" y="27"/>
                    <a:pt x="73" y="28"/>
                    <a:pt x="73" y="28"/>
                  </a:cubicBezTo>
                  <a:cubicBezTo>
                    <a:pt x="74" y="29"/>
                    <a:pt x="74" y="29"/>
                    <a:pt x="74" y="29"/>
                  </a:cubicBezTo>
                  <a:cubicBezTo>
                    <a:pt x="74" y="29"/>
                    <a:pt x="75" y="29"/>
                    <a:pt x="75" y="29"/>
                  </a:cubicBezTo>
                  <a:cubicBezTo>
                    <a:pt x="76" y="30"/>
                    <a:pt x="76" y="30"/>
                    <a:pt x="76" y="30"/>
                  </a:cubicBezTo>
                  <a:cubicBezTo>
                    <a:pt x="76" y="30"/>
                    <a:pt x="76" y="30"/>
                    <a:pt x="76" y="31"/>
                  </a:cubicBezTo>
                  <a:cubicBezTo>
                    <a:pt x="76" y="31"/>
                    <a:pt x="76" y="32"/>
                    <a:pt x="76" y="32"/>
                  </a:cubicBezTo>
                  <a:cubicBezTo>
                    <a:pt x="77" y="32"/>
                    <a:pt x="77" y="32"/>
                    <a:pt x="77" y="33"/>
                  </a:cubicBezTo>
                  <a:cubicBezTo>
                    <a:pt x="78" y="33"/>
                    <a:pt x="78" y="34"/>
                    <a:pt x="78" y="34"/>
                  </a:cubicBezTo>
                  <a:cubicBezTo>
                    <a:pt x="78" y="34"/>
                    <a:pt x="78" y="35"/>
                    <a:pt x="79" y="35"/>
                  </a:cubicBezTo>
                  <a:cubicBezTo>
                    <a:pt x="79" y="36"/>
                    <a:pt x="79" y="37"/>
                    <a:pt x="79" y="37"/>
                  </a:cubicBezTo>
                  <a:cubicBezTo>
                    <a:pt x="80" y="38"/>
                    <a:pt x="80" y="39"/>
                    <a:pt x="80" y="40"/>
                  </a:cubicBezTo>
                  <a:cubicBezTo>
                    <a:pt x="80" y="40"/>
                    <a:pt x="81" y="41"/>
                    <a:pt x="81" y="41"/>
                  </a:cubicBezTo>
                  <a:cubicBezTo>
                    <a:pt x="82" y="43"/>
                    <a:pt x="82" y="43"/>
                    <a:pt x="82" y="43"/>
                  </a:cubicBezTo>
                  <a:cubicBezTo>
                    <a:pt x="85" y="50"/>
                    <a:pt x="85" y="50"/>
                    <a:pt x="85" y="50"/>
                  </a:cubicBezTo>
                  <a:cubicBezTo>
                    <a:pt x="89" y="53"/>
                    <a:pt x="89" y="53"/>
                    <a:pt x="89" y="53"/>
                  </a:cubicBezTo>
                  <a:cubicBezTo>
                    <a:pt x="93" y="55"/>
                    <a:pt x="93" y="55"/>
                    <a:pt x="93" y="55"/>
                  </a:cubicBezTo>
                  <a:cubicBezTo>
                    <a:pt x="96" y="56"/>
                    <a:pt x="96" y="56"/>
                    <a:pt x="96" y="56"/>
                  </a:cubicBezTo>
                  <a:cubicBezTo>
                    <a:pt x="99" y="60"/>
                    <a:pt x="99" y="60"/>
                    <a:pt x="99" y="60"/>
                  </a:cubicBezTo>
                  <a:cubicBezTo>
                    <a:pt x="100" y="60"/>
                    <a:pt x="100" y="60"/>
                    <a:pt x="100" y="60"/>
                  </a:cubicBezTo>
                  <a:lnTo>
                    <a:pt x="100" y="63"/>
                  </a:lnTo>
                  <a:close/>
                  <a:moveTo>
                    <a:pt x="6" y="17"/>
                  </a:moveTo>
                  <a:cubicBezTo>
                    <a:pt x="8" y="15"/>
                    <a:pt x="8" y="15"/>
                    <a:pt x="8" y="15"/>
                  </a:cubicBezTo>
                  <a:cubicBezTo>
                    <a:pt x="8" y="14"/>
                    <a:pt x="8" y="14"/>
                    <a:pt x="8" y="14"/>
                  </a:cubicBezTo>
                  <a:cubicBezTo>
                    <a:pt x="5" y="14"/>
                    <a:pt x="5" y="14"/>
                    <a:pt x="5" y="14"/>
                  </a:cubicBezTo>
                  <a:lnTo>
                    <a:pt x="6" y="17"/>
                  </a:lnTo>
                  <a:close/>
                  <a:moveTo>
                    <a:pt x="6" y="17"/>
                  </a:moveTo>
                  <a:cubicBezTo>
                    <a:pt x="6" y="17"/>
                    <a:pt x="6" y="17"/>
                    <a:pt x="6" y="18"/>
                  </a:cubicBezTo>
                  <a:cubicBezTo>
                    <a:pt x="6" y="18"/>
                    <a:pt x="6" y="19"/>
                    <a:pt x="7" y="19"/>
                  </a:cubicBezTo>
                  <a:cubicBezTo>
                    <a:pt x="7" y="18"/>
                    <a:pt x="7" y="18"/>
                    <a:pt x="7" y="18"/>
                  </a:cubicBezTo>
                  <a:cubicBezTo>
                    <a:pt x="7" y="17"/>
                    <a:pt x="7" y="17"/>
                    <a:pt x="6" y="17"/>
                  </a:cubicBezTo>
                  <a:close/>
                  <a:moveTo>
                    <a:pt x="9" y="12"/>
                  </a:moveTo>
                  <a:cubicBezTo>
                    <a:pt x="8" y="12"/>
                    <a:pt x="8" y="12"/>
                    <a:pt x="8" y="12"/>
                  </a:cubicBezTo>
                  <a:cubicBezTo>
                    <a:pt x="8" y="12"/>
                    <a:pt x="8" y="12"/>
                    <a:pt x="8" y="12"/>
                  </a:cubicBezTo>
                  <a:cubicBezTo>
                    <a:pt x="8" y="13"/>
                    <a:pt x="8" y="13"/>
                    <a:pt x="8" y="13"/>
                  </a:cubicBezTo>
                  <a:lnTo>
                    <a:pt x="9" y="12"/>
                  </a:lnTo>
                  <a:close/>
                  <a:moveTo>
                    <a:pt x="8" y="10"/>
                  </a:moveTo>
                  <a:cubicBezTo>
                    <a:pt x="8" y="10"/>
                    <a:pt x="8" y="10"/>
                    <a:pt x="8" y="10"/>
                  </a:cubicBezTo>
                  <a:cubicBezTo>
                    <a:pt x="8" y="10"/>
                    <a:pt x="8" y="10"/>
                    <a:pt x="8" y="10"/>
                  </a:cubicBezTo>
                  <a:cubicBezTo>
                    <a:pt x="9" y="10"/>
                    <a:pt x="9" y="10"/>
                    <a:pt x="9" y="10"/>
                  </a:cubicBezTo>
                  <a:lnTo>
                    <a:pt x="8" y="10"/>
                  </a:lnTo>
                  <a:close/>
                  <a:moveTo>
                    <a:pt x="11" y="49"/>
                  </a:moveTo>
                  <a:cubicBezTo>
                    <a:pt x="12" y="49"/>
                    <a:pt x="12" y="49"/>
                    <a:pt x="12" y="49"/>
                  </a:cubicBezTo>
                  <a:cubicBezTo>
                    <a:pt x="11" y="48"/>
                    <a:pt x="11" y="48"/>
                    <a:pt x="11" y="48"/>
                  </a:cubicBezTo>
                  <a:lnTo>
                    <a:pt x="11" y="49"/>
                  </a:lnTo>
                  <a:close/>
                  <a:moveTo>
                    <a:pt x="13" y="57"/>
                  </a:moveTo>
                  <a:cubicBezTo>
                    <a:pt x="14" y="57"/>
                    <a:pt x="14" y="57"/>
                    <a:pt x="14" y="57"/>
                  </a:cubicBezTo>
                  <a:cubicBezTo>
                    <a:pt x="14" y="56"/>
                    <a:pt x="14" y="56"/>
                    <a:pt x="14" y="56"/>
                  </a:cubicBezTo>
                  <a:lnTo>
                    <a:pt x="13" y="57"/>
                  </a:lnTo>
                  <a:close/>
                  <a:moveTo>
                    <a:pt x="16" y="41"/>
                  </a:moveTo>
                  <a:cubicBezTo>
                    <a:pt x="16" y="41"/>
                    <a:pt x="17" y="42"/>
                    <a:pt x="17" y="43"/>
                  </a:cubicBezTo>
                  <a:cubicBezTo>
                    <a:pt x="17" y="44"/>
                    <a:pt x="18" y="44"/>
                    <a:pt x="19" y="44"/>
                  </a:cubicBezTo>
                  <a:cubicBezTo>
                    <a:pt x="19" y="44"/>
                    <a:pt x="20" y="44"/>
                    <a:pt x="20" y="44"/>
                  </a:cubicBezTo>
                  <a:cubicBezTo>
                    <a:pt x="21" y="43"/>
                    <a:pt x="21" y="43"/>
                    <a:pt x="22" y="43"/>
                  </a:cubicBezTo>
                  <a:cubicBezTo>
                    <a:pt x="22" y="42"/>
                    <a:pt x="22" y="42"/>
                    <a:pt x="22" y="42"/>
                  </a:cubicBezTo>
                  <a:cubicBezTo>
                    <a:pt x="19" y="43"/>
                    <a:pt x="19" y="43"/>
                    <a:pt x="19" y="43"/>
                  </a:cubicBezTo>
                  <a:cubicBezTo>
                    <a:pt x="19" y="41"/>
                    <a:pt x="19" y="41"/>
                    <a:pt x="19" y="41"/>
                  </a:cubicBezTo>
                  <a:cubicBezTo>
                    <a:pt x="19" y="40"/>
                    <a:pt x="19" y="40"/>
                    <a:pt x="19" y="40"/>
                  </a:cubicBezTo>
                  <a:cubicBezTo>
                    <a:pt x="18" y="39"/>
                    <a:pt x="18" y="39"/>
                    <a:pt x="18" y="38"/>
                  </a:cubicBezTo>
                  <a:cubicBezTo>
                    <a:pt x="18" y="38"/>
                    <a:pt x="18" y="38"/>
                    <a:pt x="18" y="38"/>
                  </a:cubicBezTo>
                  <a:cubicBezTo>
                    <a:pt x="18" y="37"/>
                    <a:pt x="18" y="37"/>
                    <a:pt x="18" y="37"/>
                  </a:cubicBezTo>
                  <a:cubicBezTo>
                    <a:pt x="19" y="37"/>
                    <a:pt x="19" y="37"/>
                    <a:pt x="19" y="37"/>
                  </a:cubicBezTo>
                  <a:cubicBezTo>
                    <a:pt x="19" y="36"/>
                    <a:pt x="19" y="36"/>
                    <a:pt x="19" y="36"/>
                  </a:cubicBezTo>
                  <a:cubicBezTo>
                    <a:pt x="19" y="36"/>
                    <a:pt x="19" y="36"/>
                    <a:pt x="19" y="35"/>
                  </a:cubicBezTo>
                  <a:cubicBezTo>
                    <a:pt x="19" y="35"/>
                    <a:pt x="19" y="34"/>
                    <a:pt x="19" y="34"/>
                  </a:cubicBezTo>
                  <a:cubicBezTo>
                    <a:pt x="19" y="33"/>
                    <a:pt x="18" y="33"/>
                    <a:pt x="18" y="33"/>
                  </a:cubicBezTo>
                  <a:cubicBezTo>
                    <a:pt x="18" y="34"/>
                    <a:pt x="18" y="36"/>
                    <a:pt x="17" y="37"/>
                  </a:cubicBezTo>
                  <a:cubicBezTo>
                    <a:pt x="16" y="38"/>
                    <a:pt x="16" y="39"/>
                    <a:pt x="16" y="41"/>
                  </a:cubicBezTo>
                  <a:close/>
                  <a:moveTo>
                    <a:pt x="16" y="47"/>
                  </a:moveTo>
                  <a:cubicBezTo>
                    <a:pt x="16" y="48"/>
                    <a:pt x="17" y="49"/>
                    <a:pt x="18" y="50"/>
                  </a:cubicBezTo>
                  <a:cubicBezTo>
                    <a:pt x="19" y="52"/>
                    <a:pt x="19" y="53"/>
                    <a:pt x="19" y="53"/>
                  </a:cubicBezTo>
                  <a:cubicBezTo>
                    <a:pt x="20" y="53"/>
                    <a:pt x="20" y="53"/>
                    <a:pt x="20" y="53"/>
                  </a:cubicBezTo>
                  <a:cubicBezTo>
                    <a:pt x="20" y="53"/>
                    <a:pt x="20" y="53"/>
                    <a:pt x="20" y="53"/>
                  </a:cubicBezTo>
                  <a:cubicBezTo>
                    <a:pt x="21" y="53"/>
                    <a:pt x="21" y="52"/>
                    <a:pt x="21" y="51"/>
                  </a:cubicBezTo>
                  <a:cubicBezTo>
                    <a:pt x="21" y="50"/>
                    <a:pt x="22" y="49"/>
                    <a:pt x="22" y="47"/>
                  </a:cubicBezTo>
                  <a:cubicBezTo>
                    <a:pt x="22" y="47"/>
                    <a:pt x="22" y="47"/>
                    <a:pt x="22" y="47"/>
                  </a:cubicBezTo>
                  <a:cubicBezTo>
                    <a:pt x="22" y="47"/>
                    <a:pt x="22" y="47"/>
                    <a:pt x="22" y="47"/>
                  </a:cubicBezTo>
                  <a:cubicBezTo>
                    <a:pt x="22" y="46"/>
                    <a:pt x="22" y="46"/>
                    <a:pt x="22" y="46"/>
                  </a:cubicBezTo>
                  <a:cubicBezTo>
                    <a:pt x="21" y="46"/>
                    <a:pt x="21" y="46"/>
                    <a:pt x="21" y="46"/>
                  </a:cubicBezTo>
                  <a:lnTo>
                    <a:pt x="16" y="47"/>
                  </a:lnTo>
                  <a:close/>
                  <a:moveTo>
                    <a:pt x="17" y="30"/>
                  </a:moveTo>
                  <a:cubicBezTo>
                    <a:pt x="19" y="30"/>
                    <a:pt x="19" y="30"/>
                    <a:pt x="19" y="30"/>
                  </a:cubicBezTo>
                  <a:cubicBezTo>
                    <a:pt x="19" y="30"/>
                    <a:pt x="19" y="29"/>
                    <a:pt x="18" y="29"/>
                  </a:cubicBezTo>
                  <a:cubicBezTo>
                    <a:pt x="18" y="29"/>
                    <a:pt x="18" y="29"/>
                    <a:pt x="18" y="29"/>
                  </a:cubicBezTo>
                  <a:cubicBezTo>
                    <a:pt x="17" y="30"/>
                    <a:pt x="17" y="30"/>
                    <a:pt x="17" y="30"/>
                  </a:cubicBezTo>
                  <a:cubicBezTo>
                    <a:pt x="17" y="30"/>
                    <a:pt x="17" y="30"/>
                    <a:pt x="17" y="30"/>
                  </a:cubicBezTo>
                  <a:close/>
                  <a:moveTo>
                    <a:pt x="18" y="66"/>
                  </a:moveTo>
                  <a:cubicBezTo>
                    <a:pt x="18" y="66"/>
                    <a:pt x="18" y="66"/>
                    <a:pt x="18" y="66"/>
                  </a:cubicBezTo>
                  <a:cubicBezTo>
                    <a:pt x="18" y="66"/>
                    <a:pt x="18" y="66"/>
                    <a:pt x="18" y="66"/>
                  </a:cubicBezTo>
                  <a:cubicBezTo>
                    <a:pt x="18" y="66"/>
                    <a:pt x="18" y="66"/>
                    <a:pt x="18" y="66"/>
                  </a:cubicBezTo>
                  <a:close/>
                  <a:moveTo>
                    <a:pt x="31" y="46"/>
                  </a:moveTo>
                  <a:cubicBezTo>
                    <a:pt x="32" y="46"/>
                    <a:pt x="32" y="46"/>
                    <a:pt x="32" y="46"/>
                  </a:cubicBezTo>
                  <a:cubicBezTo>
                    <a:pt x="32" y="45"/>
                    <a:pt x="32" y="45"/>
                    <a:pt x="32" y="45"/>
                  </a:cubicBezTo>
                  <a:cubicBezTo>
                    <a:pt x="31" y="46"/>
                    <a:pt x="31" y="46"/>
                    <a:pt x="31" y="46"/>
                  </a:cubicBezTo>
                  <a:close/>
                  <a:moveTo>
                    <a:pt x="41" y="30"/>
                  </a:moveTo>
                  <a:cubicBezTo>
                    <a:pt x="41" y="30"/>
                    <a:pt x="42" y="30"/>
                    <a:pt x="42" y="29"/>
                  </a:cubicBezTo>
                  <a:cubicBezTo>
                    <a:pt x="42" y="28"/>
                    <a:pt x="42" y="28"/>
                    <a:pt x="42" y="28"/>
                  </a:cubicBezTo>
                  <a:cubicBezTo>
                    <a:pt x="42" y="28"/>
                    <a:pt x="42" y="27"/>
                    <a:pt x="42" y="27"/>
                  </a:cubicBezTo>
                  <a:cubicBezTo>
                    <a:pt x="42" y="27"/>
                    <a:pt x="42" y="26"/>
                    <a:pt x="42" y="26"/>
                  </a:cubicBezTo>
                  <a:cubicBezTo>
                    <a:pt x="42" y="26"/>
                    <a:pt x="42" y="26"/>
                    <a:pt x="42" y="25"/>
                  </a:cubicBezTo>
                  <a:cubicBezTo>
                    <a:pt x="41" y="26"/>
                    <a:pt x="41" y="26"/>
                    <a:pt x="41" y="26"/>
                  </a:cubicBezTo>
                  <a:cubicBezTo>
                    <a:pt x="41" y="26"/>
                    <a:pt x="41" y="26"/>
                    <a:pt x="41" y="26"/>
                  </a:cubicBezTo>
                  <a:cubicBezTo>
                    <a:pt x="40" y="26"/>
                    <a:pt x="40" y="26"/>
                    <a:pt x="40" y="26"/>
                  </a:cubicBezTo>
                  <a:cubicBezTo>
                    <a:pt x="40" y="27"/>
                    <a:pt x="40" y="27"/>
                    <a:pt x="40" y="27"/>
                  </a:cubicBezTo>
                  <a:lnTo>
                    <a:pt x="41" y="30"/>
                  </a:lnTo>
                  <a:close/>
                  <a:moveTo>
                    <a:pt x="49" y="30"/>
                  </a:moveTo>
                  <a:cubicBezTo>
                    <a:pt x="48" y="30"/>
                    <a:pt x="48" y="30"/>
                    <a:pt x="48" y="31"/>
                  </a:cubicBezTo>
                  <a:cubicBezTo>
                    <a:pt x="48" y="31"/>
                    <a:pt x="49" y="31"/>
                    <a:pt x="49" y="31"/>
                  </a:cubicBezTo>
                  <a:cubicBezTo>
                    <a:pt x="49" y="31"/>
                    <a:pt x="50" y="31"/>
                    <a:pt x="49" y="30"/>
                  </a:cubicBezTo>
                  <a:cubicBezTo>
                    <a:pt x="49" y="30"/>
                    <a:pt x="49" y="30"/>
                    <a:pt x="49" y="30"/>
                  </a:cubicBezTo>
                  <a:close/>
                  <a:moveTo>
                    <a:pt x="49" y="22"/>
                  </a:moveTo>
                  <a:cubicBezTo>
                    <a:pt x="49" y="22"/>
                    <a:pt x="49" y="22"/>
                    <a:pt x="49" y="21"/>
                  </a:cubicBezTo>
                  <a:cubicBezTo>
                    <a:pt x="48" y="21"/>
                    <a:pt x="48" y="21"/>
                    <a:pt x="48" y="21"/>
                  </a:cubicBezTo>
                  <a:lnTo>
                    <a:pt x="49" y="22"/>
                  </a:lnTo>
                  <a:close/>
                  <a:moveTo>
                    <a:pt x="51" y="18"/>
                  </a:moveTo>
                  <a:cubicBezTo>
                    <a:pt x="51" y="19"/>
                    <a:pt x="51" y="19"/>
                    <a:pt x="51" y="20"/>
                  </a:cubicBezTo>
                  <a:cubicBezTo>
                    <a:pt x="52" y="20"/>
                    <a:pt x="52" y="20"/>
                    <a:pt x="53" y="20"/>
                  </a:cubicBezTo>
                  <a:cubicBezTo>
                    <a:pt x="53" y="19"/>
                    <a:pt x="52" y="18"/>
                    <a:pt x="51" y="17"/>
                  </a:cubicBezTo>
                  <a:lnTo>
                    <a:pt x="51" y="18"/>
                  </a:lnTo>
                  <a:close/>
                  <a:moveTo>
                    <a:pt x="51" y="27"/>
                  </a:moveTo>
                  <a:cubicBezTo>
                    <a:pt x="52" y="26"/>
                    <a:pt x="52" y="26"/>
                    <a:pt x="52" y="26"/>
                  </a:cubicBezTo>
                  <a:cubicBezTo>
                    <a:pt x="51" y="27"/>
                    <a:pt x="51" y="27"/>
                    <a:pt x="51" y="27"/>
                  </a:cubicBezTo>
                  <a:close/>
                  <a:moveTo>
                    <a:pt x="54" y="22"/>
                  </a:moveTo>
                  <a:cubicBezTo>
                    <a:pt x="54" y="22"/>
                    <a:pt x="55" y="23"/>
                    <a:pt x="55" y="23"/>
                  </a:cubicBezTo>
                  <a:cubicBezTo>
                    <a:pt x="55" y="23"/>
                    <a:pt x="56" y="23"/>
                    <a:pt x="56" y="23"/>
                  </a:cubicBezTo>
                  <a:cubicBezTo>
                    <a:pt x="56" y="22"/>
                    <a:pt x="56" y="22"/>
                    <a:pt x="56" y="22"/>
                  </a:cubicBezTo>
                  <a:cubicBezTo>
                    <a:pt x="55" y="22"/>
                    <a:pt x="55" y="22"/>
                    <a:pt x="54" y="22"/>
                  </a:cubicBezTo>
                  <a:close/>
                  <a:moveTo>
                    <a:pt x="68" y="23"/>
                  </a:moveTo>
                  <a:cubicBezTo>
                    <a:pt x="68" y="23"/>
                    <a:pt x="68" y="23"/>
                    <a:pt x="68" y="24"/>
                  </a:cubicBezTo>
                  <a:cubicBezTo>
                    <a:pt x="68" y="24"/>
                    <a:pt x="68" y="24"/>
                    <a:pt x="69" y="24"/>
                  </a:cubicBezTo>
                  <a:cubicBezTo>
                    <a:pt x="69" y="24"/>
                    <a:pt x="69" y="24"/>
                    <a:pt x="69" y="23"/>
                  </a:cubicBezTo>
                  <a:cubicBezTo>
                    <a:pt x="69" y="23"/>
                    <a:pt x="69" y="23"/>
                    <a:pt x="68" y="23"/>
                  </a:cubicBezTo>
                  <a:close/>
                  <a:moveTo>
                    <a:pt x="73" y="37"/>
                  </a:moveTo>
                  <a:cubicBezTo>
                    <a:pt x="74" y="37"/>
                    <a:pt x="74" y="38"/>
                    <a:pt x="75" y="38"/>
                  </a:cubicBezTo>
                  <a:cubicBezTo>
                    <a:pt x="75" y="39"/>
                    <a:pt x="76" y="40"/>
                    <a:pt x="76" y="40"/>
                  </a:cubicBezTo>
                  <a:cubicBezTo>
                    <a:pt x="77" y="39"/>
                    <a:pt x="77" y="39"/>
                    <a:pt x="77" y="39"/>
                  </a:cubicBezTo>
                  <a:cubicBezTo>
                    <a:pt x="77" y="38"/>
                    <a:pt x="76" y="38"/>
                    <a:pt x="75" y="37"/>
                  </a:cubicBezTo>
                  <a:cubicBezTo>
                    <a:pt x="75" y="36"/>
                    <a:pt x="74" y="36"/>
                    <a:pt x="73" y="35"/>
                  </a:cubicBezTo>
                  <a:cubicBezTo>
                    <a:pt x="72" y="35"/>
                    <a:pt x="72" y="35"/>
                    <a:pt x="72" y="35"/>
                  </a:cubicBezTo>
                  <a:cubicBezTo>
                    <a:pt x="72" y="34"/>
                    <a:pt x="72" y="34"/>
                    <a:pt x="72" y="34"/>
                  </a:cubicBezTo>
                  <a:cubicBezTo>
                    <a:pt x="72" y="35"/>
                    <a:pt x="72" y="35"/>
                    <a:pt x="72" y="36"/>
                  </a:cubicBezTo>
                  <a:cubicBezTo>
                    <a:pt x="72" y="36"/>
                    <a:pt x="72" y="36"/>
                    <a:pt x="72" y="37"/>
                  </a:cubicBezTo>
                  <a:cubicBezTo>
                    <a:pt x="72" y="37"/>
                    <a:pt x="72" y="37"/>
                    <a:pt x="72" y="37"/>
                  </a:cubicBezTo>
                  <a:lnTo>
                    <a:pt x="73" y="37"/>
                  </a:lnTo>
                  <a:close/>
                  <a:moveTo>
                    <a:pt x="73" y="32"/>
                  </a:moveTo>
                  <a:cubicBezTo>
                    <a:pt x="73" y="32"/>
                    <a:pt x="73" y="32"/>
                    <a:pt x="73" y="32"/>
                  </a:cubicBezTo>
                  <a:cubicBezTo>
                    <a:pt x="73" y="31"/>
                    <a:pt x="73" y="31"/>
                    <a:pt x="73" y="31"/>
                  </a:cubicBezTo>
                  <a:cubicBezTo>
                    <a:pt x="73" y="31"/>
                    <a:pt x="73" y="31"/>
                    <a:pt x="73" y="31"/>
                  </a:cubicBezTo>
                  <a:lnTo>
                    <a:pt x="73" y="32"/>
                  </a:lnTo>
                  <a:close/>
                  <a:moveTo>
                    <a:pt x="73" y="45"/>
                  </a:moveTo>
                  <a:cubicBezTo>
                    <a:pt x="73" y="45"/>
                    <a:pt x="73" y="45"/>
                    <a:pt x="73" y="45"/>
                  </a:cubicBezTo>
                  <a:cubicBezTo>
                    <a:pt x="73" y="46"/>
                    <a:pt x="73" y="46"/>
                    <a:pt x="73" y="46"/>
                  </a:cubicBezTo>
                  <a:cubicBezTo>
                    <a:pt x="73" y="45"/>
                    <a:pt x="73" y="45"/>
                    <a:pt x="73" y="45"/>
                  </a:cubicBezTo>
                  <a:close/>
                  <a:moveTo>
                    <a:pt x="75" y="31"/>
                  </a:moveTo>
                  <a:cubicBezTo>
                    <a:pt x="75" y="31"/>
                    <a:pt x="75" y="31"/>
                    <a:pt x="75" y="31"/>
                  </a:cubicBezTo>
                  <a:cubicBezTo>
                    <a:pt x="75" y="32"/>
                    <a:pt x="75" y="32"/>
                    <a:pt x="76" y="32"/>
                  </a:cubicBezTo>
                  <a:cubicBezTo>
                    <a:pt x="76" y="32"/>
                    <a:pt x="76" y="32"/>
                    <a:pt x="76" y="31"/>
                  </a:cubicBezTo>
                  <a:cubicBezTo>
                    <a:pt x="76" y="31"/>
                    <a:pt x="76" y="30"/>
                    <a:pt x="75" y="31"/>
                  </a:cubicBezTo>
                  <a:close/>
                  <a:moveTo>
                    <a:pt x="77" y="46"/>
                  </a:moveTo>
                  <a:cubicBezTo>
                    <a:pt x="78" y="47"/>
                    <a:pt x="78" y="47"/>
                    <a:pt x="78" y="47"/>
                  </a:cubicBezTo>
                  <a:cubicBezTo>
                    <a:pt x="79" y="46"/>
                    <a:pt x="79" y="46"/>
                    <a:pt x="79" y="46"/>
                  </a:cubicBezTo>
                  <a:cubicBezTo>
                    <a:pt x="79" y="46"/>
                    <a:pt x="79" y="46"/>
                    <a:pt x="79" y="45"/>
                  </a:cubicBezTo>
                  <a:cubicBezTo>
                    <a:pt x="79" y="45"/>
                    <a:pt x="79" y="45"/>
                    <a:pt x="79" y="45"/>
                  </a:cubicBezTo>
                  <a:cubicBezTo>
                    <a:pt x="79" y="45"/>
                    <a:pt x="79" y="45"/>
                    <a:pt x="79" y="45"/>
                  </a:cubicBezTo>
                  <a:cubicBezTo>
                    <a:pt x="79" y="44"/>
                    <a:pt x="79" y="44"/>
                    <a:pt x="79" y="44"/>
                  </a:cubicBezTo>
                  <a:cubicBezTo>
                    <a:pt x="78" y="44"/>
                    <a:pt x="78" y="44"/>
                    <a:pt x="78" y="44"/>
                  </a:cubicBezTo>
                  <a:cubicBezTo>
                    <a:pt x="78" y="44"/>
                    <a:pt x="78" y="44"/>
                    <a:pt x="77" y="45"/>
                  </a:cubicBezTo>
                  <a:cubicBezTo>
                    <a:pt x="77" y="45"/>
                    <a:pt x="77" y="46"/>
                    <a:pt x="77" y="46"/>
                  </a:cubicBezTo>
                  <a:cubicBezTo>
                    <a:pt x="77" y="46"/>
                    <a:pt x="77" y="46"/>
                    <a:pt x="77" y="46"/>
                  </a:cubicBezTo>
                  <a:close/>
                  <a:moveTo>
                    <a:pt x="80" y="49"/>
                  </a:moveTo>
                  <a:cubicBezTo>
                    <a:pt x="80" y="49"/>
                    <a:pt x="80" y="49"/>
                    <a:pt x="80" y="50"/>
                  </a:cubicBezTo>
                  <a:cubicBezTo>
                    <a:pt x="80" y="50"/>
                    <a:pt x="80" y="51"/>
                    <a:pt x="80" y="51"/>
                  </a:cubicBezTo>
                  <a:cubicBezTo>
                    <a:pt x="81" y="50"/>
                    <a:pt x="81" y="50"/>
                    <a:pt x="81" y="50"/>
                  </a:cubicBezTo>
                  <a:cubicBezTo>
                    <a:pt x="81" y="49"/>
                    <a:pt x="81" y="49"/>
                    <a:pt x="80" y="49"/>
                  </a:cubicBezTo>
                  <a:close/>
                  <a:moveTo>
                    <a:pt x="81" y="53"/>
                  </a:moveTo>
                  <a:cubicBezTo>
                    <a:pt x="81" y="53"/>
                    <a:pt x="81" y="53"/>
                    <a:pt x="81" y="53"/>
                  </a:cubicBezTo>
                  <a:cubicBezTo>
                    <a:pt x="81" y="54"/>
                    <a:pt x="81" y="54"/>
                    <a:pt x="82" y="54"/>
                  </a:cubicBezTo>
                  <a:cubicBezTo>
                    <a:pt x="82" y="54"/>
                    <a:pt x="82" y="54"/>
                    <a:pt x="82" y="53"/>
                  </a:cubicBezTo>
                  <a:cubicBezTo>
                    <a:pt x="82" y="53"/>
                    <a:pt x="82" y="53"/>
                    <a:pt x="81" y="53"/>
                  </a:cubicBezTo>
                  <a:close/>
                  <a:moveTo>
                    <a:pt x="86" y="55"/>
                  </a:moveTo>
                  <a:cubicBezTo>
                    <a:pt x="86" y="57"/>
                    <a:pt x="87" y="57"/>
                    <a:pt x="88" y="57"/>
                  </a:cubicBezTo>
                  <a:cubicBezTo>
                    <a:pt x="88" y="56"/>
                    <a:pt x="87" y="56"/>
                    <a:pt x="87" y="55"/>
                  </a:cubicBezTo>
                  <a:cubicBezTo>
                    <a:pt x="87" y="55"/>
                    <a:pt x="86" y="55"/>
                    <a:pt x="86" y="55"/>
                  </a:cubicBezTo>
                  <a:close/>
                  <a:moveTo>
                    <a:pt x="87" y="61"/>
                  </a:moveTo>
                  <a:cubicBezTo>
                    <a:pt x="88" y="61"/>
                    <a:pt x="88" y="61"/>
                    <a:pt x="88" y="61"/>
                  </a:cubicBezTo>
                  <a:cubicBezTo>
                    <a:pt x="89" y="61"/>
                    <a:pt x="90" y="61"/>
                    <a:pt x="91" y="61"/>
                  </a:cubicBezTo>
                  <a:cubicBezTo>
                    <a:pt x="92" y="60"/>
                    <a:pt x="92" y="60"/>
                    <a:pt x="92" y="60"/>
                  </a:cubicBezTo>
                  <a:cubicBezTo>
                    <a:pt x="92" y="59"/>
                    <a:pt x="92" y="59"/>
                    <a:pt x="92" y="59"/>
                  </a:cubicBezTo>
                  <a:cubicBezTo>
                    <a:pt x="91" y="59"/>
                    <a:pt x="91" y="59"/>
                    <a:pt x="90" y="59"/>
                  </a:cubicBezTo>
                  <a:cubicBezTo>
                    <a:pt x="90" y="59"/>
                    <a:pt x="89" y="59"/>
                    <a:pt x="88" y="59"/>
                  </a:cubicBezTo>
                  <a:cubicBezTo>
                    <a:pt x="88" y="59"/>
                    <a:pt x="87" y="59"/>
                    <a:pt x="87" y="58"/>
                  </a:cubicBezTo>
                  <a:cubicBezTo>
                    <a:pt x="88" y="59"/>
                    <a:pt x="88" y="59"/>
                    <a:pt x="88" y="59"/>
                  </a:cubicBezTo>
                  <a:cubicBezTo>
                    <a:pt x="88" y="59"/>
                    <a:pt x="88" y="59"/>
                    <a:pt x="88" y="59"/>
                  </a:cubicBezTo>
                  <a:cubicBezTo>
                    <a:pt x="88" y="59"/>
                    <a:pt x="88" y="59"/>
                    <a:pt x="88" y="59"/>
                  </a:cubicBezTo>
                  <a:cubicBezTo>
                    <a:pt x="88" y="60"/>
                    <a:pt x="88" y="60"/>
                    <a:pt x="88" y="60"/>
                  </a:cubicBezTo>
                  <a:cubicBezTo>
                    <a:pt x="87" y="60"/>
                    <a:pt x="87" y="60"/>
                    <a:pt x="87" y="60"/>
                  </a:cubicBezTo>
                  <a:cubicBezTo>
                    <a:pt x="87" y="59"/>
                    <a:pt x="87" y="59"/>
                    <a:pt x="87" y="59"/>
                  </a:cubicBezTo>
                  <a:lnTo>
                    <a:pt x="87" y="6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2" name="iṥḻïḓe">
              <a:extLst>
                <a:ext uri="{FF2B5EF4-FFF2-40B4-BE49-F238E27FC236}">
                  <a16:creationId xmlns:a16="http://schemas.microsoft.com/office/drawing/2014/main" xmlns="" id="{DC158609-5C6C-4E92-8CD8-FB9BBE8C018C}"/>
                </a:ext>
              </a:extLst>
            </p:cNvPr>
            <p:cNvSpPr/>
            <p:nvPr/>
          </p:nvSpPr>
          <p:spPr bwMode="auto">
            <a:xfrm>
              <a:off x="6232853" y="3985533"/>
              <a:ext cx="4740" cy="4740"/>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1" y="0"/>
                  </a:cubicBezTo>
                  <a:cubicBezTo>
                    <a:pt x="0" y="2"/>
                    <a:pt x="0" y="2"/>
                    <a:pt x="0" y="2"/>
                  </a:cubicBezTo>
                  <a:lnTo>
                    <a:pt x="2" y="1"/>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3" name="îsḻîḋé">
              <a:extLst>
                <a:ext uri="{FF2B5EF4-FFF2-40B4-BE49-F238E27FC236}">
                  <a16:creationId xmlns:a16="http://schemas.microsoft.com/office/drawing/2014/main" xmlns="" id="{12690687-5F32-49ED-B5E8-95301146A0B3}"/>
                </a:ext>
              </a:extLst>
            </p:cNvPr>
            <p:cNvSpPr/>
            <p:nvPr/>
          </p:nvSpPr>
          <p:spPr bwMode="auto">
            <a:xfrm>
              <a:off x="6210341" y="3983164"/>
              <a:ext cx="20143" cy="7109"/>
            </a:xfrm>
            <a:custGeom>
              <a:avLst/>
              <a:gdLst>
                <a:gd name="T0" fmla="*/ 3 w 8"/>
                <a:gd name="T1" fmla="*/ 0 h 3"/>
                <a:gd name="T2" fmla="*/ 1 w 8"/>
                <a:gd name="T3" fmla="*/ 3 h 3"/>
                <a:gd name="T4" fmla="*/ 4 w 8"/>
                <a:gd name="T5" fmla="*/ 1 h 3"/>
                <a:gd name="T6" fmla="*/ 6 w 8"/>
                <a:gd name="T7" fmla="*/ 2 h 3"/>
                <a:gd name="T8" fmla="*/ 8 w 8"/>
                <a:gd name="T9" fmla="*/ 1 h 3"/>
                <a:gd name="T10" fmla="*/ 3 w 8"/>
                <a:gd name="T11" fmla="*/ 1 h 3"/>
                <a:gd name="T12" fmla="*/ 3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3" y="0"/>
                  </a:moveTo>
                  <a:cubicBezTo>
                    <a:pt x="2" y="1"/>
                    <a:pt x="0" y="2"/>
                    <a:pt x="1" y="3"/>
                  </a:cubicBezTo>
                  <a:cubicBezTo>
                    <a:pt x="2" y="2"/>
                    <a:pt x="3" y="2"/>
                    <a:pt x="4" y="1"/>
                  </a:cubicBezTo>
                  <a:cubicBezTo>
                    <a:pt x="5" y="1"/>
                    <a:pt x="6" y="1"/>
                    <a:pt x="6" y="2"/>
                  </a:cubicBezTo>
                  <a:cubicBezTo>
                    <a:pt x="6" y="1"/>
                    <a:pt x="8" y="2"/>
                    <a:pt x="8" y="1"/>
                  </a:cubicBezTo>
                  <a:cubicBezTo>
                    <a:pt x="7" y="0"/>
                    <a:pt x="5" y="0"/>
                    <a:pt x="3" y="1"/>
                  </a:cubicBezTo>
                  <a:cubicBezTo>
                    <a:pt x="3" y="1"/>
                    <a:pt x="3" y="0"/>
                    <a:pt x="3"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4" name="ís1iḑè">
              <a:extLst>
                <a:ext uri="{FF2B5EF4-FFF2-40B4-BE49-F238E27FC236}">
                  <a16:creationId xmlns:a16="http://schemas.microsoft.com/office/drawing/2014/main" xmlns="" id="{6369E609-B0E3-4DC4-B0E8-1B17B94D9FD3}"/>
                </a:ext>
              </a:extLst>
            </p:cNvPr>
            <p:cNvSpPr/>
            <p:nvPr/>
          </p:nvSpPr>
          <p:spPr bwMode="auto">
            <a:xfrm>
              <a:off x="5949668" y="3998568"/>
              <a:ext cx="2370"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5" name="îşľíḋè">
              <a:extLst>
                <a:ext uri="{FF2B5EF4-FFF2-40B4-BE49-F238E27FC236}">
                  <a16:creationId xmlns:a16="http://schemas.microsoft.com/office/drawing/2014/main" xmlns="" id="{3BF63B43-0F0E-4082-BEB5-CEF4BA568F99}"/>
                </a:ext>
              </a:extLst>
            </p:cNvPr>
            <p:cNvSpPr/>
            <p:nvPr/>
          </p:nvSpPr>
          <p:spPr bwMode="auto">
            <a:xfrm>
              <a:off x="5784969" y="4010416"/>
              <a:ext cx="237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6" name="íślïďé">
              <a:extLst>
                <a:ext uri="{FF2B5EF4-FFF2-40B4-BE49-F238E27FC236}">
                  <a16:creationId xmlns:a16="http://schemas.microsoft.com/office/drawing/2014/main" xmlns="" id="{6487AEED-128F-405A-80FB-BA4A91F127A4}"/>
                </a:ext>
              </a:extLst>
            </p:cNvPr>
            <p:cNvSpPr/>
            <p:nvPr/>
          </p:nvSpPr>
          <p:spPr bwMode="auto">
            <a:xfrm>
              <a:off x="5755347" y="4010416"/>
              <a:ext cx="2370"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7" name="îśḷîḋê">
              <a:extLst>
                <a:ext uri="{FF2B5EF4-FFF2-40B4-BE49-F238E27FC236}">
                  <a16:creationId xmlns:a16="http://schemas.microsoft.com/office/drawing/2014/main" xmlns="" id="{E8F56BFD-7593-460D-A6D4-8CD2FB3F947E}"/>
                </a:ext>
              </a:extLst>
            </p:cNvPr>
            <p:cNvSpPr/>
            <p:nvPr/>
          </p:nvSpPr>
          <p:spPr bwMode="auto">
            <a:xfrm>
              <a:off x="5944928" y="3998568"/>
              <a:ext cx="474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8" name="iṧľídé">
              <a:extLst>
                <a:ext uri="{FF2B5EF4-FFF2-40B4-BE49-F238E27FC236}">
                  <a16:creationId xmlns:a16="http://schemas.microsoft.com/office/drawing/2014/main" xmlns="" id="{6E0B4FC0-5592-4C51-93EE-93AE0D9215BE}"/>
                </a:ext>
              </a:extLst>
            </p:cNvPr>
            <p:cNvSpPr/>
            <p:nvPr/>
          </p:nvSpPr>
          <p:spPr bwMode="auto">
            <a:xfrm>
              <a:off x="6180719" y="3992643"/>
              <a:ext cx="237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9" name="ïSḻîďe">
              <a:extLst>
                <a:ext uri="{FF2B5EF4-FFF2-40B4-BE49-F238E27FC236}">
                  <a16:creationId xmlns:a16="http://schemas.microsoft.com/office/drawing/2014/main" xmlns="" id="{D83F9434-D2E3-4C3E-88D5-E04C76BAC756}"/>
                </a:ext>
              </a:extLst>
            </p:cNvPr>
            <p:cNvSpPr/>
            <p:nvPr/>
          </p:nvSpPr>
          <p:spPr bwMode="auto">
            <a:xfrm>
              <a:off x="6023130" y="3987903"/>
              <a:ext cx="2370" cy="2370"/>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0" name="íṥḻíḋe">
              <a:extLst>
                <a:ext uri="{FF2B5EF4-FFF2-40B4-BE49-F238E27FC236}">
                  <a16:creationId xmlns:a16="http://schemas.microsoft.com/office/drawing/2014/main" xmlns="" id="{C8746A87-6599-44AE-837B-9F17B3411500}"/>
                </a:ext>
              </a:extLst>
            </p:cNvPr>
            <p:cNvSpPr/>
            <p:nvPr/>
          </p:nvSpPr>
          <p:spPr bwMode="auto">
            <a:xfrm>
              <a:off x="6077635" y="3985533"/>
              <a:ext cx="2370" cy="2370"/>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0" y="1"/>
                    <a:pt x="1" y="1"/>
                  </a:cubicBezTo>
                  <a:lnTo>
                    <a:pt x="1"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1" name="iṧľîḍè">
              <a:extLst>
                <a:ext uri="{FF2B5EF4-FFF2-40B4-BE49-F238E27FC236}">
                  <a16:creationId xmlns:a16="http://schemas.microsoft.com/office/drawing/2014/main" xmlns="" id="{7AFE31B2-4CFE-414B-A615-A006611F017D}"/>
                </a:ext>
              </a:extLst>
            </p:cNvPr>
            <p:cNvSpPr/>
            <p:nvPr/>
          </p:nvSpPr>
          <p:spPr bwMode="auto">
            <a:xfrm>
              <a:off x="6168870" y="39831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2" name="ïṧlíďê">
              <a:extLst>
                <a:ext uri="{FF2B5EF4-FFF2-40B4-BE49-F238E27FC236}">
                  <a16:creationId xmlns:a16="http://schemas.microsoft.com/office/drawing/2014/main" xmlns="" id="{E72193EF-5DA8-479D-AD0A-29BEC789A56D}"/>
                </a:ext>
              </a:extLst>
            </p:cNvPr>
            <p:cNvSpPr/>
            <p:nvPr/>
          </p:nvSpPr>
          <p:spPr bwMode="auto">
            <a:xfrm>
              <a:off x="5981659" y="3990273"/>
              <a:ext cx="0" cy="2370"/>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3" name="îṣḻíďê">
              <a:extLst>
                <a:ext uri="{FF2B5EF4-FFF2-40B4-BE49-F238E27FC236}">
                  <a16:creationId xmlns:a16="http://schemas.microsoft.com/office/drawing/2014/main" xmlns="" id="{691FF90A-1518-4739-8D41-E53D292B05C0}"/>
                </a:ext>
              </a:extLst>
            </p:cNvPr>
            <p:cNvSpPr/>
            <p:nvPr/>
          </p:nvSpPr>
          <p:spPr bwMode="auto">
            <a:xfrm>
              <a:off x="4433022" y="4243837"/>
              <a:ext cx="0" cy="2370"/>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4" name="i$ḻïḍe">
              <a:extLst>
                <a:ext uri="{FF2B5EF4-FFF2-40B4-BE49-F238E27FC236}">
                  <a16:creationId xmlns:a16="http://schemas.microsoft.com/office/drawing/2014/main" xmlns="" id="{225872D1-1276-46A4-B316-56F20F089CEB}"/>
                </a:ext>
              </a:extLst>
            </p:cNvPr>
            <p:cNvSpPr/>
            <p:nvPr/>
          </p:nvSpPr>
          <p:spPr bwMode="auto">
            <a:xfrm>
              <a:off x="4366668" y="4246207"/>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35" name="íŝľiḍè">
              <a:extLst>
                <a:ext uri="{FF2B5EF4-FFF2-40B4-BE49-F238E27FC236}">
                  <a16:creationId xmlns:a16="http://schemas.microsoft.com/office/drawing/2014/main" xmlns="" id="{DFB08829-AC5B-42FC-9723-751D400B4FD0}"/>
                </a:ext>
              </a:extLst>
            </p:cNvPr>
            <p:cNvSpPr/>
            <p:nvPr/>
          </p:nvSpPr>
          <p:spPr bwMode="auto">
            <a:xfrm>
              <a:off x="5703213" y="4012786"/>
              <a:ext cx="237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6" name="îṡ1îḍè">
              <a:extLst>
                <a:ext uri="{FF2B5EF4-FFF2-40B4-BE49-F238E27FC236}">
                  <a16:creationId xmlns:a16="http://schemas.microsoft.com/office/drawing/2014/main" xmlns="" id="{413FCC45-7114-4D22-981C-C611F56A7206}"/>
                </a:ext>
              </a:extLst>
            </p:cNvPr>
            <p:cNvSpPr/>
            <p:nvPr/>
          </p:nvSpPr>
          <p:spPr bwMode="auto">
            <a:xfrm>
              <a:off x="5220966" y="4072030"/>
              <a:ext cx="17774" cy="4740"/>
            </a:xfrm>
            <a:custGeom>
              <a:avLst/>
              <a:gdLst>
                <a:gd name="T0" fmla="*/ 4 w 7"/>
                <a:gd name="T1" fmla="*/ 0 h 2"/>
                <a:gd name="T2" fmla="*/ 4 w 7"/>
                <a:gd name="T3" fmla="*/ 2 h 2"/>
                <a:gd name="T4" fmla="*/ 4 w 7"/>
                <a:gd name="T5" fmla="*/ 0 h 2"/>
              </a:gdLst>
              <a:ahLst/>
              <a:cxnLst>
                <a:cxn ang="0">
                  <a:pos x="T0" y="T1"/>
                </a:cxn>
                <a:cxn ang="0">
                  <a:pos x="T2" y="T3"/>
                </a:cxn>
                <a:cxn ang="0">
                  <a:pos x="T4" y="T5"/>
                </a:cxn>
              </a:cxnLst>
              <a:rect l="0" t="0" r="r" b="b"/>
              <a:pathLst>
                <a:path w="7" h="2">
                  <a:moveTo>
                    <a:pt x="4" y="0"/>
                  </a:moveTo>
                  <a:cubicBezTo>
                    <a:pt x="6" y="1"/>
                    <a:pt x="0" y="2"/>
                    <a:pt x="4" y="2"/>
                  </a:cubicBezTo>
                  <a:cubicBezTo>
                    <a:pt x="4" y="2"/>
                    <a:pt x="7" y="0"/>
                    <a:pt x="4"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7" name="íṥliḑè">
              <a:extLst>
                <a:ext uri="{FF2B5EF4-FFF2-40B4-BE49-F238E27FC236}">
                  <a16:creationId xmlns:a16="http://schemas.microsoft.com/office/drawing/2014/main" xmlns="" id="{39353A50-F645-4902-B773-6C1ACE7ECFB6}"/>
                </a:ext>
              </a:extLst>
            </p:cNvPr>
            <p:cNvSpPr/>
            <p:nvPr/>
          </p:nvSpPr>
          <p:spPr bwMode="auto">
            <a:xfrm>
              <a:off x="6178349" y="3992643"/>
              <a:ext cx="237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8" name="íṣliďè">
              <a:extLst>
                <a:ext uri="{FF2B5EF4-FFF2-40B4-BE49-F238E27FC236}">
                  <a16:creationId xmlns:a16="http://schemas.microsoft.com/office/drawing/2014/main" xmlns="" id="{51AA26D5-410B-4486-A34C-D453263C0850}"/>
                </a:ext>
              </a:extLst>
            </p:cNvPr>
            <p:cNvSpPr/>
            <p:nvPr/>
          </p:nvSpPr>
          <p:spPr bwMode="auto">
            <a:xfrm>
              <a:off x="5230445" y="4076770"/>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39" name="işļiḍê">
              <a:extLst>
                <a:ext uri="{FF2B5EF4-FFF2-40B4-BE49-F238E27FC236}">
                  <a16:creationId xmlns:a16="http://schemas.microsoft.com/office/drawing/2014/main" xmlns="" id="{99F0F00E-1A28-4A2C-8656-FCB33F8359B0}"/>
                </a:ext>
              </a:extLst>
            </p:cNvPr>
            <p:cNvSpPr/>
            <p:nvPr/>
          </p:nvSpPr>
          <p:spPr bwMode="auto">
            <a:xfrm>
              <a:off x="5585909" y="40270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0" name="iśľíḋê">
              <a:extLst>
                <a:ext uri="{FF2B5EF4-FFF2-40B4-BE49-F238E27FC236}">
                  <a16:creationId xmlns:a16="http://schemas.microsoft.com/office/drawing/2014/main" xmlns="" id="{2BA7A051-DC8B-4ACF-8D6A-356D6F6DB6A8}"/>
                </a:ext>
              </a:extLst>
            </p:cNvPr>
            <p:cNvSpPr/>
            <p:nvPr/>
          </p:nvSpPr>
          <p:spPr bwMode="auto">
            <a:xfrm>
              <a:off x="5671220" y="4019895"/>
              <a:ext cx="237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1" name="ïṣlïḓé">
              <a:extLst>
                <a:ext uri="{FF2B5EF4-FFF2-40B4-BE49-F238E27FC236}">
                  <a16:creationId xmlns:a16="http://schemas.microsoft.com/office/drawing/2014/main" xmlns="" id="{39A8561A-6983-4C68-93A4-95582BC33451}"/>
                </a:ext>
              </a:extLst>
            </p:cNvPr>
            <p:cNvSpPr/>
            <p:nvPr/>
          </p:nvSpPr>
          <p:spPr bwMode="auto">
            <a:xfrm>
              <a:off x="5536144" y="4035298"/>
              <a:ext cx="237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0" y="0"/>
                    <a:pt x="1" y="0"/>
                    <a:pt x="1"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2" name="ïşlîďè">
              <a:extLst>
                <a:ext uri="{FF2B5EF4-FFF2-40B4-BE49-F238E27FC236}">
                  <a16:creationId xmlns:a16="http://schemas.microsoft.com/office/drawing/2014/main" xmlns="" id="{159D0096-640F-4371-B881-859449DD7303}"/>
                </a:ext>
              </a:extLst>
            </p:cNvPr>
            <p:cNvSpPr/>
            <p:nvPr/>
          </p:nvSpPr>
          <p:spPr bwMode="auto">
            <a:xfrm>
              <a:off x="5492304" y="4040038"/>
              <a:ext cx="2370" cy="2370"/>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3" name="íşḷîḑê">
              <a:extLst>
                <a:ext uri="{FF2B5EF4-FFF2-40B4-BE49-F238E27FC236}">
                  <a16:creationId xmlns:a16="http://schemas.microsoft.com/office/drawing/2014/main" xmlns="" id="{7F79837D-7C0D-4589-95CC-57AB743B74F1}"/>
                </a:ext>
              </a:extLst>
            </p:cNvPr>
            <p:cNvSpPr/>
            <p:nvPr/>
          </p:nvSpPr>
          <p:spPr bwMode="auto">
            <a:xfrm>
              <a:off x="4566913" y="4209476"/>
              <a:ext cx="9479" cy="4740"/>
            </a:xfrm>
            <a:custGeom>
              <a:avLst/>
              <a:gdLst>
                <a:gd name="T0" fmla="*/ 4 w 4"/>
                <a:gd name="T1" fmla="*/ 1 h 2"/>
                <a:gd name="T2" fmla="*/ 3 w 4"/>
                <a:gd name="T3" fmla="*/ 0 h 2"/>
                <a:gd name="T4" fmla="*/ 4 w 4"/>
                <a:gd name="T5" fmla="*/ 1 h 2"/>
              </a:gdLst>
              <a:ahLst/>
              <a:cxnLst>
                <a:cxn ang="0">
                  <a:pos x="T0" y="T1"/>
                </a:cxn>
                <a:cxn ang="0">
                  <a:pos x="T2" y="T3"/>
                </a:cxn>
                <a:cxn ang="0">
                  <a:pos x="T4" y="T5"/>
                </a:cxn>
              </a:cxnLst>
              <a:rect l="0" t="0" r="r" b="b"/>
              <a:pathLst>
                <a:path w="4" h="2">
                  <a:moveTo>
                    <a:pt x="4" y="1"/>
                  </a:moveTo>
                  <a:cubicBezTo>
                    <a:pt x="3" y="1"/>
                    <a:pt x="3" y="0"/>
                    <a:pt x="3" y="0"/>
                  </a:cubicBezTo>
                  <a:cubicBezTo>
                    <a:pt x="3" y="1"/>
                    <a:pt x="0" y="2"/>
                    <a:pt x="4" y="1"/>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4" name="ïśḷiďè">
              <a:extLst>
                <a:ext uri="{FF2B5EF4-FFF2-40B4-BE49-F238E27FC236}">
                  <a16:creationId xmlns:a16="http://schemas.microsoft.com/office/drawing/2014/main" xmlns="" id="{5206521F-3473-42C2-A46B-277E199F666C}"/>
                </a:ext>
              </a:extLst>
            </p:cNvPr>
            <p:cNvSpPr/>
            <p:nvPr/>
          </p:nvSpPr>
          <p:spPr bwMode="auto">
            <a:xfrm>
              <a:off x="6180719" y="3992643"/>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45" name="ïṩ1iḑe">
              <a:extLst>
                <a:ext uri="{FF2B5EF4-FFF2-40B4-BE49-F238E27FC236}">
                  <a16:creationId xmlns:a16="http://schemas.microsoft.com/office/drawing/2014/main" xmlns="" id="{C2DA4C63-6993-40CF-9850-164D0F2C47DD}"/>
                </a:ext>
              </a:extLst>
            </p:cNvPr>
            <p:cNvSpPr/>
            <p:nvPr/>
          </p:nvSpPr>
          <p:spPr bwMode="auto">
            <a:xfrm>
              <a:off x="5531405" y="4056626"/>
              <a:ext cx="947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1" y="0"/>
                    <a:pt x="2" y="0"/>
                    <a:pt x="4"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6" name="ïslídê">
              <a:extLst>
                <a:ext uri="{FF2B5EF4-FFF2-40B4-BE49-F238E27FC236}">
                  <a16:creationId xmlns:a16="http://schemas.microsoft.com/office/drawing/2014/main" xmlns="" id="{66EF1EDA-2D10-4E1D-8007-10B435DC3A4B}"/>
                </a:ext>
              </a:extLst>
            </p:cNvPr>
            <p:cNvSpPr/>
            <p:nvPr/>
          </p:nvSpPr>
          <p:spPr bwMode="auto">
            <a:xfrm>
              <a:off x="4910528" y="4145493"/>
              <a:ext cx="3555"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7" name="iṩḻîdê">
              <a:extLst>
                <a:ext uri="{FF2B5EF4-FFF2-40B4-BE49-F238E27FC236}">
                  <a16:creationId xmlns:a16="http://schemas.microsoft.com/office/drawing/2014/main" xmlns="" id="{1BED7D86-EC8A-43C1-8799-115C0D97913D}"/>
                </a:ext>
              </a:extLst>
            </p:cNvPr>
            <p:cNvSpPr/>
            <p:nvPr/>
          </p:nvSpPr>
          <p:spPr bwMode="auto">
            <a:xfrm>
              <a:off x="5504153" y="4058996"/>
              <a:ext cx="4740" cy="3555"/>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1" y="0"/>
                    <a:pt x="0" y="0"/>
                  </a:cubicBezTo>
                  <a:cubicBezTo>
                    <a:pt x="0" y="0"/>
                    <a:pt x="0" y="0"/>
                    <a:pt x="0" y="0"/>
                  </a:cubicBezTo>
                  <a:lnTo>
                    <a:pt x="2" y="1"/>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8" name="iṣ1iḓè">
              <a:extLst>
                <a:ext uri="{FF2B5EF4-FFF2-40B4-BE49-F238E27FC236}">
                  <a16:creationId xmlns:a16="http://schemas.microsoft.com/office/drawing/2014/main" xmlns="" id="{FDEB4D1D-6EF6-4176-90ED-C2D8F29A19D3}"/>
                </a:ext>
              </a:extLst>
            </p:cNvPr>
            <p:cNvSpPr/>
            <p:nvPr/>
          </p:nvSpPr>
          <p:spPr bwMode="auto">
            <a:xfrm>
              <a:off x="4574022" y="42094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3" name="íŝḷîḍê">
              <a:extLst>
                <a:ext uri="{FF2B5EF4-FFF2-40B4-BE49-F238E27FC236}">
                  <a16:creationId xmlns:a16="http://schemas.microsoft.com/office/drawing/2014/main" xmlns="" id="{DA0D878F-9D0A-451B-9428-6CE0D0F0E9F8}"/>
                </a:ext>
              </a:extLst>
            </p:cNvPr>
            <p:cNvSpPr/>
            <p:nvPr/>
          </p:nvSpPr>
          <p:spPr bwMode="auto">
            <a:xfrm>
              <a:off x="4364299" y="3980794"/>
              <a:ext cx="1843673" cy="274892"/>
            </a:xfrm>
            <a:custGeom>
              <a:avLst/>
              <a:gdLst>
                <a:gd name="T0" fmla="*/ 85 w 749"/>
                <a:gd name="T1" fmla="*/ 93 h 112"/>
                <a:gd name="T2" fmla="*/ 91 w 749"/>
                <a:gd name="T3" fmla="*/ 92 h 112"/>
                <a:gd name="T4" fmla="*/ 110 w 749"/>
                <a:gd name="T5" fmla="*/ 89 h 112"/>
                <a:gd name="T6" fmla="*/ 151 w 749"/>
                <a:gd name="T7" fmla="*/ 81 h 112"/>
                <a:gd name="T8" fmla="*/ 177 w 749"/>
                <a:gd name="T9" fmla="*/ 74 h 112"/>
                <a:gd name="T10" fmla="*/ 219 w 749"/>
                <a:gd name="T11" fmla="*/ 66 h 112"/>
                <a:gd name="T12" fmla="*/ 236 w 749"/>
                <a:gd name="T13" fmla="*/ 65 h 112"/>
                <a:gd name="T14" fmla="*/ 260 w 749"/>
                <a:gd name="T15" fmla="*/ 59 h 112"/>
                <a:gd name="T16" fmla="*/ 284 w 749"/>
                <a:gd name="T17" fmla="*/ 55 h 112"/>
                <a:gd name="T18" fmla="*/ 312 w 749"/>
                <a:gd name="T19" fmla="*/ 51 h 112"/>
                <a:gd name="T20" fmla="*/ 371 w 749"/>
                <a:gd name="T21" fmla="*/ 44 h 112"/>
                <a:gd name="T22" fmla="*/ 439 w 749"/>
                <a:gd name="T23" fmla="*/ 35 h 112"/>
                <a:gd name="T24" fmla="*/ 469 w 749"/>
                <a:gd name="T25" fmla="*/ 30 h 112"/>
                <a:gd name="T26" fmla="*/ 520 w 749"/>
                <a:gd name="T27" fmla="*/ 24 h 112"/>
                <a:gd name="T28" fmla="*/ 541 w 749"/>
                <a:gd name="T29" fmla="*/ 23 h 112"/>
                <a:gd name="T30" fmla="*/ 566 w 749"/>
                <a:gd name="T31" fmla="*/ 18 h 112"/>
                <a:gd name="T32" fmla="*/ 577 w 749"/>
                <a:gd name="T33" fmla="*/ 17 h 112"/>
                <a:gd name="T34" fmla="*/ 594 w 749"/>
                <a:gd name="T35" fmla="*/ 16 h 112"/>
                <a:gd name="T36" fmla="*/ 625 w 749"/>
                <a:gd name="T37" fmla="*/ 13 h 112"/>
                <a:gd name="T38" fmla="*/ 651 w 749"/>
                <a:gd name="T39" fmla="*/ 10 h 112"/>
                <a:gd name="T40" fmla="*/ 677 w 749"/>
                <a:gd name="T41" fmla="*/ 8 h 112"/>
                <a:gd name="T42" fmla="*/ 691 w 749"/>
                <a:gd name="T43" fmla="*/ 8 h 112"/>
                <a:gd name="T44" fmla="*/ 709 w 749"/>
                <a:gd name="T45" fmla="*/ 7 h 112"/>
                <a:gd name="T46" fmla="*/ 738 w 749"/>
                <a:gd name="T47" fmla="*/ 4 h 112"/>
                <a:gd name="T48" fmla="*/ 748 w 749"/>
                <a:gd name="T49" fmla="*/ 3 h 112"/>
                <a:gd name="T50" fmla="*/ 733 w 749"/>
                <a:gd name="T51" fmla="*/ 1 h 112"/>
                <a:gd name="T52" fmla="*/ 718 w 749"/>
                <a:gd name="T53" fmla="*/ 1 h 112"/>
                <a:gd name="T54" fmla="*/ 703 w 749"/>
                <a:gd name="T55" fmla="*/ 2 h 112"/>
                <a:gd name="T56" fmla="*/ 674 w 749"/>
                <a:gd name="T57" fmla="*/ 4 h 112"/>
                <a:gd name="T58" fmla="*/ 663 w 749"/>
                <a:gd name="T59" fmla="*/ 6 h 112"/>
                <a:gd name="T60" fmla="*/ 651 w 749"/>
                <a:gd name="T61" fmla="*/ 6 h 112"/>
                <a:gd name="T62" fmla="*/ 631 w 749"/>
                <a:gd name="T63" fmla="*/ 9 h 112"/>
                <a:gd name="T64" fmla="*/ 608 w 749"/>
                <a:gd name="T65" fmla="*/ 9 h 112"/>
                <a:gd name="T66" fmla="*/ 580 w 749"/>
                <a:gd name="T67" fmla="*/ 12 h 112"/>
                <a:gd name="T68" fmla="*/ 575 w 749"/>
                <a:gd name="T69" fmla="*/ 12 h 112"/>
                <a:gd name="T70" fmla="*/ 552 w 749"/>
                <a:gd name="T71" fmla="*/ 11 h 112"/>
                <a:gd name="T72" fmla="*/ 544 w 749"/>
                <a:gd name="T73" fmla="*/ 13 h 112"/>
                <a:gd name="T74" fmla="*/ 530 w 749"/>
                <a:gd name="T75" fmla="*/ 18 h 112"/>
                <a:gd name="T76" fmla="*/ 516 w 749"/>
                <a:gd name="T77" fmla="*/ 18 h 112"/>
                <a:gd name="T78" fmla="*/ 498 w 749"/>
                <a:gd name="T79" fmla="*/ 20 h 112"/>
                <a:gd name="T80" fmla="*/ 476 w 749"/>
                <a:gd name="T81" fmla="*/ 22 h 112"/>
                <a:gd name="T82" fmla="*/ 444 w 749"/>
                <a:gd name="T83" fmla="*/ 28 h 112"/>
                <a:gd name="T84" fmla="*/ 420 w 749"/>
                <a:gd name="T85" fmla="*/ 30 h 112"/>
                <a:gd name="T86" fmla="*/ 404 w 749"/>
                <a:gd name="T87" fmla="*/ 33 h 112"/>
                <a:gd name="T88" fmla="*/ 385 w 749"/>
                <a:gd name="T89" fmla="*/ 36 h 112"/>
                <a:gd name="T90" fmla="*/ 344 w 749"/>
                <a:gd name="T91" fmla="*/ 36 h 112"/>
                <a:gd name="T92" fmla="*/ 308 w 749"/>
                <a:gd name="T93" fmla="*/ 44 h 112"/>
                <a:gd name="T94" fmla="*/ 281 w 749"/>
                <a:gd name="T95" fmla="*/ 47 h 112"/>
                <a:gd name="T96" fmla="*/ 234 w 749"/>
                <a:gd name="T97" fmla="*/ 55 h 112"/>
                <a:gd name="T98" fmla="*/ 194 w 749"/>
                <a:gd name="T99" fmla="*/ 65 h 112"/>
                <a:gd name="T100" fmla="*/ 158 w 749"/>
                <a:gd name="T101" fmla="*/ 72 h 112"/>
                <a:gd name="T102" fmla="*/ 143 w 749"/>
                <a:gd name="T103" fmla="*/ 74 h 112"/>
                <a:gd name="T104" fmla="*/ 130 w 749"/>
                <a:gd name="T105" fmla="*/ 75 h 112"/>
                <a:gd name="T106" fmla="*/ 123 w 749"/>
                <a:gd name="T107" fmla="*/ 78 h 112"/>
                <a:gd name="T108" fmla="*/ 103 w 749"/>
                <a:gd name="T109" fmla="*/ 82 h 112"/>
                <a:gd name="T110" fmla="*/ 37 w 749"/>
                <a:gd name="T111" fmla="*/ 98 h 112"/>
                <a:gd name="T112" fmla="*/ 15 w 749"/>
                <a:gd name="T113" fmla="*/ 103 h 112"/>
                <a:gd name="T114" fmla="*/ 8 w 749"/>
                <a:gd name="T115" fmla="*/ 111 h 112"/>
                <a:gd name="T116" fmla="*/ 16 w 749"/>
                <a:gd name="T117" fmla="*/ 108 h 112"/>
                <a:gd name="T118" fmla="*/ 47 w 749"/>
                <a:gd name="T119" fmla="*/ 102 h 112"/>
                <a:gd name="T120" fmla="*/ 62 w 749"/>
                <a:gd name="T121" fmla="*/ 98 h 112"/>
                <a:gd name="T122" fmla="*/ 138 w 749"/>
                <a:gd name="T123" fmla="*/ 81 h 112"/>
                <a:gd name="T124" fmla="*/ 124 w 749"/>
                <a:gd name="T125" fmla="*/ 7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9" h="112">
                  <a:moveTo>
                    <a:pt x="65" y="100"/>
                  </a:moveTo>
                  <a:cubicBezTo>
                    <a:pt x="68" y="99"/>
                    <a:pt x="66" y="98"/>
                    <a:pt x="67" y="97"/>
                  </a:cubicBezTo>
                  <a:cubicBezTo>
                    <a:pt x="70" y="96"/>
                    <a:pt x="68" y="98"/>
                    <a:pt x="70" y="99"/>
                  </a:cubicBezTo>
                  <a:cubicBezTo>
                    <a:pt x="72" y="98"/>
                    <a:pt x="73" y="96"/>
                    <a:pt x="75" y="96"/>
                  </a:cubicBezTo>
                  <a:cubicBezTo>
                    <a:pt x="75" y="96"/>
                    <a:pt x="75" y="96"/>
                    <a:pt x="75" y="96"/>
                  </a:cubicBezTo>
                  <a:cubicBezTo>
                    <a:pt x="77" y="95"/>
                    <a:pt x="82" y="95"/>
                    <a:pt x="84" y="93"/>
                  </a:cubicBezTo>
                  <a:cubicBezTo>
                    <a:pt x="85" y="93"/>
                    <a:pt x="85" y="93"/>
                    <a:pt x="85" y="93"/>
                  </a:cubicBezTo>
                  <a:cubicBezTo>
                    <a:pt x="84" y="92"/>
                    <a:pt x="84" y="92"/>
                    <a:pt x="84" y="91"/>
                  </a:cubicBezTo>
                  <a:cubicBezTo>
                    <a:pt x="85" y="91"/>
                    <a:pt x="86" y="90"/>
                    <a:pt x="87" y="90"/>
                  </a:cubicBezTo>
                  <a:cubicBezTo>
                    <a:pt x="86" y="91"/>
                    <a:pt x="86" y="91"/>
                    <a:pt x="86" y="91"/>
                  </a:cubicBezTo>
                  <a:cubicBezTo>
                    <a:pt x="87" y="91"/>
                    <a:pt x="87" y="91"/>
                    <a:pt x="87" y="91"/>
                  </a:cubicBezTo>
                  <a:cubicBezTo>
                    <a:pt x="88" y="92"/>
                    <a:pt x="85" y="92"/>
                    <a:pt x="85" y="93"/>
                  </a:cubicBezTo>
                  <a:cubicBezTo>
                    <a:pt x="88" y="92"/>
                    <a:pt x="91" y="90"/>
                    <a:pt x="93" y="90"/>
                  </a:cubicBezTo>
                  <a:cubicBezTo>
                    <a:pt x="93" y="91"/>
                    <a:pt x="88" y="91"/>
                    <a:pt x="91" y="92"/>
                  </a:cubicBezTo>
                  <a:cubicBezTo>
                    <a:pt x="88" y="92"/>
                    <a:pt x="88" y="92"/>
                    <a:pt x="88" y="92"/>
                  </a:cubicBezTo>
                  <a:cubicBezTo>
                    <a:pt x="91" y="93"/>
                    <a:pt x="86" y="92"/>
                    <a:pt x="89" y="94"/>
                  </a:cubicBezTo>
                  <a:cubicBezTo>
                    <a:pt x="93" y="93"/>
                    <a:pt x="93" y="92"/>
                    <a:pt x="97" y="92"/>
                  </a:cubicBezTo>
                  <a:cubicBezTo>
                    <a:pt x="98" y="91"/>
                    <a:pt x="97" y="91"/>
                    <a:pt x="97" y="90"/>
                  </a:cubicBezTo>
                  <a:cubicBezTo>
                    <a:pt x="103" y="87"/>
                    <a:pt x="103" y="92"/>
                    <a:pt x="107" y="90"/>
                  </a:cubicBezTo>
                  <a:cubicBezTo>
                    <a:pt x="108" y="88"/>
                    <a:pt x="108" y="87"/>
                    <a:pt x="111" y="87"/>
                  </a:cubicBezTo>
                  <a:cubicBezTo>
                    <a:pt x="110" y="89"/>
                    <a:pt x="110" y="89"/>
                    <a:pt x="110" y="89"/>
                  </a:cubicBezTo>
                  <a:cubicBezTo>
                    <a:pt x="114" y="88"/>
                    <a:pt x="112" y="86"/>
                    <a:pt x="117" y="86"/>
                  </a:cubicBezTo>
                  <a:cubicBezTo>
                    <a:pt x="116" y="87"/>
                    <a:pt x="113" y="87"/>
                    <a:pt x="114" y="87"/>
                  </a:cubicBezTo>
                  <a:cubicBezTo>
                    <a:pt x="117" y="88"/>
                    <a:pt x="116" y="86"/>
                    <a:pt x="118" y="86"/>
                  </a:cubicBezTo>
                  <a:cubicBezTo>
                    <a:pt x="119" y="87"/>
                    <a:pt x="119" y="87"/>
                    <a:pt x="119" y="87"/>
                  </a:cubicBezTo>
                  <a:cubicBezTo>
                    <a:pt x="123" y="86"/>
                    <a:pt x="127" y="84"/>
                    <a:pt x="132" y="83"/>
                  </a:cubicBezTo>
                  <a:cubicBezTo>
                    <a:pt x="132" y="83"/>
                    <a:pt x="131" y="84"/>
                    <a:pt x="132" y="84"/>
                  </a:cubicBezTo>
                  <a:cubicBezTo>
                    <a:pt x="138" y="82"/>
                    <a:pt x="145" y="81"/>
                    <a:pt x="151" y="81"/>
                  </a:cubicBezTo>
                  <a:cubicBezTo>
                    <a:pt x="153" y="80"/>
                    <a:pt x="153" y="80"/>
                    <a:pt x="153" y="80"/>
                  </a:cubicBezTo>
                  <a:cubicBezTo>
                    <a:pt x="154" y="79"/>
                    <a:pt x="154" y="80"/>
                    <a:pt x="154" y="80"/>
                  </a:cubicBezTo>
                  <a:cubicBezTo>
                    <a:pt x="156" y="80"/>
                    <a:pt x="154" y="79"/>
                    <a:pt x="155" y="79"/>
                  </a:cubicBezTo>
                  <a:cubicBezTo>
                    <a:pt x="156" y="78"/>
                    <a:pt x="156" y="79"/>
                    <a:pt x="156" y="80"/>
                  </a:cubicBezTo>
                  <a:cubicBezTo>
                    <a:pt x="159" y="78"/>
                    <a:pt x="166" y="75"/>
                    <a:pt x="171" y="76"/>
                  </a:cubicBezTo>
                  <a:cubicBezTo>
                    <a:pt x="170" y="76"/>
                    <a:pt x="170" y="76"/>
                    <a:pt x="170" y="76"/>
                  </a:cubicBezTo>
                  <a:cubicBezTo>
                    <a:pt x="173" y="76"/>
                    <a:pt x="173" y="73"/>
                    <a:pt x="177" y="74"/>
                  </a:cubicBezTo>
                  <a:cubicBezTo>
                    <a:pt x="176" y="74"/>
                    <a:pt x="176" y="74"/>
                    <a:pt x="176" y="74"/>
                  </a:cubicBezTo>
                  <a:cubicBezTo>
                    <a:pt x="183" y="73"/>
                    <a:pt x="191" y="71"/>
                    <a:pt x="197" y="71"/>
                  </a:cubicBezTo>
                  <a:cubicBezTo>
                    <a:pt x="197" y="70"/>
                    <a:pt x="204" y="71"/>
                    <a:pt x="204" y="68"/>
                  </a:cubicBezTo>
                  <a:cubicBezTo>
                    <a:pt x="208" y="69"/>
                    <a:pt x="207" y="70"/>
                    <a:pt x="213" y="69"/>
                  </a:cubicBezTo>
                  <a:cubicBezTo>
                    <a:pt x="214" y="69"/>
                    <a:pt x="215" y="67"/>
                    <a:pt x="217" y="67"/>
                  </a:cubicBezTo>
                  <a:cubicBezTo>
                    <a:pt x="217" y="68"/>
                    <a:pt x="217" y="68"/>
                    <a:pt x="217" y="68"/>
                  </a:cubicBezTo>
                  <a:cubicBezTo>
                    <a:pt x="219" y="66"/>
                    <a:pt x="219" y="66"/>
                    <a:pt x="219" y="66"/>
                  </a:cubicBezTo>
                  <a:cubicBezTo>
                    <a:pt x="221" y="67"/>
                    <a:pt x="221" y="67"/>
                    <a:pt x="221" y="67"/>
                  </a:cubicBezTo>
                  <a:cubicBezTo>
                    <a:pt x="222" y="67"/>
                    <a:pt x="222" y="67"/>
                    <a:pt x="222" y="67"/>
                  </a:cubicBezTo>
                  <a:cubicBezTo>
                    <a:pt x="222" y="67"/>
                    <a:pt x="221" y="67"/>
                    <a:pt x="221" y="66"/>
                  </a:cubicBezTo>
                  <a:cubicBezTo>
                    <a:pt x="224" y="65"/>
                    <a:pt x="228" y="66"/>
                    <a:pt x="228" y="66"/>
                  </a:cubicBezTo>
                  <a:cubicBezTo>
                    <a:pt x="234" y="64"/>
                    <a:pt x="234" y="64"/>
                    <a:pt x="234" y="64"/>
                  </a:cubicBezTo>
                  <a:cubicBezTo>
                    <a:pt x="234" y="65"/>
                    <a:pt x="233" y="65"/>
                    <a:pt x="232" y="66"/>
                  </a:cubicBezTo>
                  <a:cubicBezTo>
                    <a:pt x="236" y="64"/>
                    <a:pt x="233" y="67"/>
                    <a:pt x="236" y="65"/>
                  </a:cubicBezTo>
                  <a:cubicBezTo>
                    <a:pt x="236" y="65"/>
                    <a:pt x="236" y="64"/>
                    <a:pt x="236" y="64"/>
                  </a:cubicBezTo>
                  <a:cubicBezTo>
                    <a:pt x="238" y="65"/>
                    <a:pt x="242" y="64"/>
                    <a:pt x="244" y="63"/>
                  </a:cubicBezTo>
                  <a:cubicBezTo>
                    <a:pt x="244" y="64"/>
                    <a:pt x="244" y="64"/>
                    <a:pt x="244" y="64"/>
                  </a:cubicBezTo>
                  <a:cubicBezTo>
                    <a:pt x="249" y="64"/>
                    <a:pt x="254" y="62"/>
                    <a:pt x="260" y="61"/>
                  </a:cubicBezTo>
                  <a:cubicBezTo>
                    <a:pt x="258" y="61"/>
                    <a:pt x="258" y="60"/>
                    <a:pt x="259" y="59"/>
                  </a:cubicBezTo>
                  <a:cubicBezTo>
                    <a:pt x="260" y="60"/>
                    <a:pt x="260" y="60"/>
                    <a:pt x="260" y="60"/>
                  </a:cubicBezTo>
                  <a:cubicBezTo>
                    <a:pt x="261" y="59"/>
                    <a:pt x="258" y="60"/>
                    <a:pt x="260" y="59"/>
                  </a:cubicBezTo>
                  <a:cubicBezTo>
                    <a:pt x="262" y="59"/>
                    <a:pt x="262" y="60"/>
                    <a:pt x="261" y="61"/>
                  </a:cubicBezTo>
                  <a:cubicBezTo>
                    <a:pt x="263" y="60"/>
                    <a:pt x="263" y="60"/>
                    <a:pt x="263" y="60"/>
                  </a:cubicBezTo>
                  <a:cubicBezTo>
                    <a:pt x="263" y="60"/>
                    <a:pt x="263" y="60"/>
                    <a:pt x="263" y="61"/>
                  </a:cubicBezTo>
                  <a:cubicBezTo>
                    <a:pt x="264" y="60"/>
                    <a:pt x="267" y="62"/>
                    <a:pt x="269" y="60"/>
                  </a:cubicBezTo>
                  <a:cubicBezTo>
                    <a:pt x="269" y="60"/>
                    <a:pt x="269" y="60"/>
                    <a:pt x="269" y="60"/>
                  </a:cubicBezTo>
                  <a:cubicBezTo>
                    <a:pt x="274" y="59"/>
                    <a:pt x="277" y="58"/>
                    <a:pt x="281" y="58"/>
                  </a:cubicBezTo>
                  <a:cubicBezTo>
                    <a:pt x="281" y="57"/>
                    <a:pt x="283" y="57"/>
                    <a:pt x="284" y="55"/>
                  </a:cubicBezTo>
                  <a:cubicBezTo>
                    <a:pt x="287" y="55"/>
                    <a:pt x="291" y="56"/>
                    <a:pt x="295" y="55"/>
                  </a:cubicBezTo>
                  <a:cubicBezTo>
                    <a:pt x="298" y="54"/>
                    <a:pt x="295" y="54"/>
                    <a:pt x="297" y="53"/>
                  </a:cubicBezTo>
                  <a:cubicBezTo>
                    <a:pt x="297" y="54"/>
                    <a:pt x="301" y="53"/>
                    <a:pt x="299" y="54"/>
                  </a:cubicBezTo>
                  <a:cubicBezTo>
                    <a:pt x="304" y="53"/>
                    <a:pt x="305" y="53"/>
                    <a:pt x="311" y="51"/>
                  </a:cubicBezTo>
                  <a:cubicBezTo>
                    <a:pt x="310" y="51"/>
                    <a:pt x="309" y="51"/>
                    <a:pt x="310" y="51"/>
                  </a:cubicBezTo>
                  <a:cubicBezTo>
                    <a:pt x="311" y="50"/>
                    <a:pt x="312" y="51"/>
                    <a:pt x="312" y="51"/>
                  </a:cubicBezTo>
                  <a:cubicBezTo>
                    <a:pt x="312" y="51"/>
                    <a:pt x="312" y="51"/>
                    <a:pt x="312" y="51"/>
                  </a:cubicBezTo>
                  <a:cubicBezTo>
                    <a:pt x="318" y="49"/>
                    <a:pt x="328" y="52"/>
                    <a:pt x="333" y="49"/>
                  </a:cubicBezTo>
                  <a:cubicBezTo>
                    <a:pt x="332" y="49"/>
                    <a:pt x="332" y="49"/>
                    <a:pt x="332" y="49"/>
                  </a:cubicBezTo>
                  <a:cubicBezTo>
                    <a:pt x="338" y="47"/>
                    <a:pt x="338" y="47"/>
                    <a:pt x="338" y="47"/>
                  </a:cubicBezTo>
                  <a:cubicBezTo>
                    <a:pt x="340" y="47"/>
                    <a:pt x="336" y="48"/>
                    <a:pt x="338" y="49"/>
                  </a:cubicBezTo>
                  <a:cubicBezTo>
                    <a:pt x="344" y="46"/>
                    <a:pt x="348" y="48"/>
                    <a:pt x="353" y="46"/>
                  </a:cubicBezTo>
                  <a:cubicBezTo>
                    <a:pt x="357" y="48"/>
                    <a:pt x="366" y="44"/>
                    <a:pt x="371" y="45"/>
                  </a:cubicBezTo>
                  <a:cubicBezTo>
                    <a:pt x="371" y="44"/>
                    <a:pt x="371" y="44"/>
                    <a:pt x="371" y="44"/>
                  </a:cubicBezTo>
                  <a:cubicBezTo>
                    <a:pt x="372" y="43"/>
                    <a:pt x="373" y="44"/>
                    <a:pt x="374" y="44"/>
                  </a:cubicBezTo>
                  <a:cubicBezTo>
                    <a:pt x="374" y="44"/>
                    <a:pt x="372" y="44"/>
                    <a:pt x="373" y="43"/>
                  </a:cubicBezTo>
                  <a:cubicBezTo>
                    <a:pt x="384" y="41"/>
                    <a:pt x="396" y="41"/>
                    <a:pt x="408" y="40"/>
                  </a:cubicBezTo>
                  <a:cubicBezTo>
                    <a:pt x="412" y="40"/>
                    <a:pt x="410" y="36"/>
                    <a:pt x="415" y="37"/>
                  </a:cubicBezTo>
                  <a:cubicBezTo>
                    <a:pt x="414" y="39"/>
                    <a:pt x="414" y="39"/>
                    <a:pt x="414" y="39"/>
                  </a:cubicBezTo>
                  <a:cubicBezTo>
                    <a:pt x="422" y="36"/>
                    <a:pt x="432" y="37"/>
                    <a:pt x="440" y="34"/>
                  </a:cubicBezTo>
                  <a:cubicBezTo>
                    <a:pt x="439" y="35"/>
                    <a:pt x="439" y="35"/>
                    <a:pt x="439" y="35"/>
                  </a:cubicBezTo>
                  <a:cubicBezTo>
                    <a:pt x="440" y="36"/>
                    <a:pt x="445" y="35"/>
                    <a:pt x="445" y="34"/>
                  </a:cubicBezTo>
                  <a:cubicBezTo>
                    <a:pt x="446" y="34"/>
                    <a:pt x="445" y="34"/>
                    <a:pt x="446" y="35"/>
                  </a:cubicBezTo>
                  <a:cubicBezTo>
                    <a:pt x="448" y="35"/>
                    <a:pt x="450" y="33"/>
                    <a:pt x="452" y="34"/>
                  </a:cubicBezTo>
                  <a:cubicBezTo>
                    <a:pt x="451" y="34"/>
                    <a:pt x="451" y="34"/>
                    <a:pt x="451" y="34"/>
                  </a:cubicBezTo>
                  <a:cubicBezTo>
                    <a:pt x="452" y="34"/>
                    <a:pt x="456" y="34"/>
                    <a:pt x="455" y="33"/>
                  </a:cubicBezTo>
                  <a:cubicBezTo>
                    <a:pt x="458" y="33"/>
                    <a:pt x="461" y="32"/>
                    <a:pt x="463" y="32"/>
                  </a:cubicBezTo>
                  <a:cubicBezTo>
                    <a:pt x="465" y="31"/>
                    <a:pt x="469" y="32"/>
                    <a:pt x="469" y="30"/>
                  </a:cubicBezTo>
                  <a:cubicBezTo>
                    <a:pt x="469" y="32"/>
                    <a:pt x="475" y="31"/>
                    <a:pt x="477" y="30"/>
                  </a:cubicBezTo>
                  <a:cubicBezTo>
                    <a:pt x="476" y="31"/>
                    <a:pt x="479" y="30"/>
                    <a:pt x="478" y="31"/>
                  </a:cubicBezTo>
                  <a:cubicBezTo>
                    <a:pt x="480" y="31"/>
                    <a:pt x="482" y="30"/>
                    <a:pt x="482" y="29"/>
                  </a:cubicBezTo>
                  <a:cubicBezTo>
                    <a:pt x="486" y="31"/>
                    <a:pt x="490" y="27"/>
                    <a:pt x="493" y="29"/>
                  </a:cubicBezTo>
                  <a:cubicBezTo>
                    <a:pt x="499" y="27"/>
                    <a:pt x="505" y="26"/>
                    <a:pt x="511" y="25"/>
                  </a:cubicBezTo>
                  <a:cubicBezTo>
                    <a:pt x="511" y="27"/>
                    <a:pt x="505" y="26"/>
                    <a:pt x="505" y="28"/>
                  </a:cubicBezTo>
                  <a:cubicBezTo>
                    <a:pt x="511" y="26"/>
                    <a:pt x="514" y="25"/>
                    <a:pt x="520" y="24"/>
                  </a:cubicBezTo>
                  <a:cubicBezTo>
                    <a:pt x="521" y="24"/>
                    <a:pt x="519" y="25"/>
                    <a:pt x="518" y="26"/>
                  </a:cubicBezTo>
                  <a:cubicBezTo>
                    <a:pt x="524" y="24"/>
                    <a:pt x="530" y="25"/>
                    <a:pt x="535" y="23"/>
                  </a:cubicBezTo>
                  <a:cubicBezTo>
                    <a:pt x="535" y="23"/>
                    <a:pt x="534" y="24"/>
                    <a:pt x="534" y="24"/>
                  </a:cubicBezTo>
                  <a:cubicBezTo>
                    <a:pt x="535" y="24"/>
                    <a:pt x="536" y="24"/>
                    <a:pt x="536" y="23"/>
                  </a:cubicBezTo>
                  <a:cubicBezTo>
                    <a:pt x="535" y="23"/>
                    <a:pt x="535" y="23"/>
                    <a:pt x="535" y="23"/>
                  </a:cubicBezTo>
                  <a:cubicBezTo>
                    <a:pt x="533" y="22"/>
                    <a:pt x="538" y="20"/>
                    <a:pt x="539" y="20"/>
                  </a:cubicBezTo>
                  <a:cubicBezTo>
                    <a:pt x="537" y="22"/>
                    <a:pt x="544" y="20"/>
                    <a:pt x="541" y="23"/>
                  </a:cubicBezTo>
                  <a:cubicBezTo>
                    <a:pt x="542" y="23"/>
                    <a:pt x="543" y="22"/>
                    <a:pt x="543" y="22"/>
                  </a:cubicBezTo>
                  <a:cubicBezTo>
                    <a:pt x="544" y="22"/>
                    <a:pt x="544" y="22"/>
                    <a:pt x="543" y="23"/>
                  </a:cubicBezTo>
                  <a:cubicBezTo>
                    <a:pt x="546" y="22"/>
                    <a:pt x="545" y="21"/>
                    <a:pt x="548" y="21"/>
                  </a:cubicBezTo>
                  <a:cubicBezTo>
                    <a:pt x="548" y="21"/>
                    <a:pt x="548" y="22"/>
                    <a:pt x="547" y="22"/>
                  </a:cubicBezTo>
                  <a:cubicBezTo>
                    <a:pt x="549" y="21"/>
                    <a:pt x="551" y="20"/>
                    <a:pt x="553" y="20"/>
                  </a:cubicBezTo>
                  <a:cubicBezTo>
                    <a:pt x="553" y="21"/>
                    <a:pt x="554" y="21"/>
                    <a:pt x="553" y="21"/>
                  </a:cubicBezTo>
                  <a:cubicBezTo>
                    <a:pt x="558" y="20"/>
                    <a:pt x="561" y="18"/>
                    <a:pt x="566" y="18"/>
                  </a:cubicBezTo>
                  <a:cubicBezTo>
                    <a:pt x="565" y="20"/>
                    <a:pt x="568" y="19"/>
                    <a:pt x="568" y="20"/>
                  </a:cubicBezTo>
                  <a:cubicBezTo>
                    <a:pt x="571" y="19"/>
                    <a:pt x="571" y="19"/>
                    <a:pt x="571" y="19"/>
                  </a:cubicBezTo>
                  <a:cubicBezTo>
                    <a:pt x="570" y="19"/>
                    <a:pt x="570" y="19"/>
                    <a:pt x="570" y="19"/>
                  </a:cubicBezTo>
                  <a:cubicBezTo>
                    <a:pt x="572" y="19"/>
                    <a:pt x="574" y="17"/>
                    <a:pt x="576" y="18"/>
                  </a:cubicBezTo>
                  <a:cubicBezTo>
                    <a:pt x="575" y="18"/>
                    <a:pt x="575" y="18"/>
                    <a:pt x="575" y="18"/>
                  </a:cubicBezTo>
                  <a:cubicBezTo>
                    <a:pt x="579" y="18"/>
                    <a:pt x="579" y="18"/>
                    <a:pt x="579" y="18"/>
                  </a:cubicBezTo>
                  <a:cubicBezTo>
                    <a:pt x="577" y="17"/>
                    <a:pt x="577" y="17"/>
                    <a:pt x="577" y="17"/>
                  </a:cubicBezTo>
                  <a:cubicBezTo>
                    <a:pt x="579" y="16"/>
                    <a:pt x="576" y="16"/>
                    <a:pt x="579" y="16"/>
                  </a:cubicBezTo>
                  <a:cubicBezTo>
                    <a:pt x="579" y="16"/>
                    <a:pt x="582" y="15"/>
                    <a:pt x="583" y="16"/>
                  </a:cubicBezTo>
                  <a:cubicBezTo>
                    <a:pt x="583" y="16"/>
                    <a:pt x="583" y="16"/>
                    <a:pt x="583" y="16"/>
                  </a:cubicBezTo>
                  <a:cubicBezTo>
                    <a:pt x="584" y="16"/>
                    <a:pt x="586" y="15"/>
                    <a:pt x="588" y="15"/>
                  </a:cubicBezTo>
                  <a:cubicBezTo>
                    <a:pt x="588" y="16"/>
                    <a:pt x="587" y="17"/>
                    <a:pt x="588" y="17"/>
                  </a:cubicBezTo>
                  <a:cubicBezTo>
                    <a:pt x="589" y="16"/>
                    <a:pt x="593" y="16"/>
                    <a:pt x="595" y="15"/>
                  </a:cubicBezTo>
                  <a:cubicBezTo>
                    <a:pt x="594" y="15"/>
                    <a:pt x="594" y="16"/>
                    <a:pt x="594" y="16"/>
                  </a:cubicBezTo>
                  <a:cubicBezTo>
                    <a:pt x="595" y="15"/>
                    <a:pt x="595" y="15"/>
                    <a:pt x="595" y="15"/>
                  </a:cubicBezTo>
                  <a:cubicBezTo>
                    <a:pt x="597" y="15"/>
                    <a:pt x="597" y="15"/>
                    <a:pt x="597" y="16"/>
                  </a:cubicBezTo>
                  <a:cubicBezTo>
                    <a:pt x="600" y="16"/>
                    <a:pt x="595" y="14"/>
                    <a:pt x="599" y="15"/>
                  </a:cubicBezTo>
                  <a:cubicBezTo>
                    <a:pt x="599" y="15"/>
                    <a:pt x="599" y="15"/>
                    <a:pt x="599" y="15"/>
                  </a:cubicBezTo>
                  <a:cubicBezTo>
                    <a:pt x="603" y="15"/>
                    <a:pt x="607" y="14"/>
                    <a:pt x="610" y="14"/>
                  </a:cubicBezTo>
                  <a:cubicBezTo>
                    <a:pt x="612" y="15"/>
                    <a:pt x="607" y="15"/>
                    <a:pt x="608" y="16"/>
                  </a:cubicBezTo>
                  <a:cubicBezTo>
                    <a:pt x="614" y="15"/>
                    <a:pt x="619" y="13"/>
                    <a:pt x="625" y="13"/>
                  </a:cubicBezTo>
                  <a:cubicBezTo>
                    <a:pt x="624" y="13"/>
                    <a:pt x="624" y="13"/>
                    <a:pt x="624" y="13"/>
                  </a:cubicBezTo>
                  <a:cubicBezTo>
                    <a:pt x="624" y="11"/>
                    <a:pt x="628" y="13"/>
                    <a:pt x="630" y="12"/>
                  </a:cubicBezTo>
                  <a:cubicBezTo>
                    <a:pt x="630" y="12"/>
                    <a:pt x="630" y="13"/>
                    <a:pt x="630" y="13"/>
                  </a:cubicBezTo>
                  <a:cubicBezTo>
                    <a:pt x="633" y="13"/>
                    <a:pt x="637" y="12"/>
                    <a:pt x="642" y="11"/>
                  </a:cubicBezTo>
                  <a:cubicBezTo>
                    <a:pt x="642" y="12"/>
                    <a:pt x="642" y="12"/>
                    <a:pt x="642" y="12"/>
                  </a:cubicBezTo>
                  <a:cubicBezTo>
                    <a:pt x="644" y="12"/>
                    <a:pt x="647" y="11"/>
                    <a:pt x="650" y="11"/>
                  </a:cubicBezTo>
                  <a:cubicBezTo>
                    <a:pt x="650" y="11"/>
                    <a:pt x="652" y="11"/>
                    <a:pt x="651" y="10"/>
                  </a:cubicBezTo>
                  <a:cubicBezTo>
                    <a:pt x="658" y="13"/>
                    <a:pt x="664" y="7"/>
                    <a:pt x="670" y="9"/>
                  </a:cubicBezTo>
                  <a:cubicBezTo>
                    <a:pt x="670" y="9"/>
                    <a:pt x="669" y="10"/>
                    <a:pt x="669" y="10"/>
                  </a:cubicBezTo>
                  <a:cubicBezTo>
                    <a:pt x="675" y="9"/>
                    <a:pt x="675" y="9"/>
                    <a:pt x="675" y="9"/>
                  </a:cubicBezTo>
                  <a:cubicBezTo>
                    <a:pt x="674" y="8"/>
                    <a:pt x="674" y="9"/>
                    <a:pt x="673" y="8"/>
                  </a:cubicBezTo>
                  <a:cubicBezTo>
                    <a:pt x="673" y="7"/>
                    <a:pt x="675" y="7"/>
                    <a:pt x="676" y="7"/>
                  </a:cubicBezTo>
                  <a:cubicBezTo>
                    <a:pt x="674" y="7"/>
                    <a:pt x="676" y="8"/>
                    <a:pt x="677" y="9"/>
                  </a:cubicBezTo>
                  <a:cubicBezTo>
                    <a:pt x="677" y="8"/>
                    <a:pt x="677" y="8"/>
                    <a:pt x="677" y="8"/>
                  </a:cubicBezTo>
                  <a:cubicBezTo>
                    <a:pt x="680" y="9"/>
                    <a:pt x="678" y="6"/>
                    <a:pt x="681" y="7"/>
                  </a:cubicBezTo>
                  <a:cubicBezTo>
                    <a:pt x="681" y="7"/>
                    <a:pt x="681" y="7"/>
                    <a:pt x="681" y="7"/>
                  </a:cubicBezTo>
                  <a:cubicBezTo>
                    <a:pt x="683" y="7"/>
                    <a:pt x="684" y="6"/>
                    <a:pt x="686" y="6"/>
                  </a:cubicBezTo>
                  <a:cubicBezTo>
                    <a:pt x="686" y="7"/>
                    <a:pt x="684" y="7"/>
                    <a:pt x="684" y="8"/>
                  </a:cubicBezTo>
                  <a:cubicBezTo>
                    <a:pt x="686" y="7"/>
                    <a:pt x="688" y="5"/>
                    <a:pt x="690" y="6"/>
                  </a:cubicBezTo>
                  <a:cubicBezTo>
                    <a:pt x="689" y="6"/>
                    <a:pt x="688" y="7"/>
                    <a:pt x="687" y="7"/>
                  </a:cubicBezTo>
                  <a:cubicBezTo>
                    <a:pt x="689" y="8"/>
                    <a:pt x="689" y="8"/>
                    <a:pt x="691" y="8"/>
                  </a:cubicBezTo>
                  <a:cubicBezTo>
                    <a:pt x="691" y="8"/>
                    <a:pt x="691" y="8"/>
                    <a:pt x="691" y="8"/>
                  </a:cubicBezTo>
                  <a:cubicBezTo>
                    <a:pt x="695" y="8"/>
                    <a:pt x="695" y="8"/>
                    <a:pt x="695" y="8"/>
                  </a:cubicBezTo>
                  <a:cubicBezTo>
                    <a:pt x="694" y="8"/>
                    <a:pt x="694" y="8"/>
                    <a:pt x="694" y="8"/>
                  </a:cubicBezTo>
                  <a:cubicBezTo>
                    <a:pt x="696" y="5"/>
                    <a:pt x="699" y="7"/>
                    <a:pt x="703" y="5"/>
                  </a:cubicBezTo>
                  <a:cubicBezTo>
                    <a:pt x="699" y="7"/>
                    <a:pt x="702" y="6"/>
                    <a:pt x="702" y="7"/>
                  </a:cubicBezTo>
                  <a:cubicBezTo>
                    <a:pt x="703" y="7"/>
                    <a:pt x="704" y="8"/>
                    <a:pt x="704" y="8"/>
                  </a:cubicBezTo>
                  <a:cubicBezTo>
                    <a:pt x="706" y="7"/>
                    <a:pt x="707" y="8"/>
                    <a:pt x="709" y="7"/>
                  </a:cubicBezTo>
                  <a:cubicBezTo>
                    <a:pt x="709" y="7"/>
                    <a:pt x="711" y="7"/>
                    <a:pt x="711" y="8"/>
                  </a:cubicBezTo>
                  <a:cubicBezTo>
                    <a:pt x="713" y="7"/>
                    <a:pt x="710" y="7"/>
                    <a:pt x="710" y="7"/>
                  </a:cubicBezTo>
                  <a:cubicBezTo>
                    <a:pt x="714" y="5"/>
                    <a:pt x="718" y="8"/>
                    <a:pt x="723" y="6"/>
                  </a:cubicBezTo>
                  <a:cubicBezTo>
                    <a:pt x="727" y="4"/>
                    <a:pt x="728" y="3"/>
                    <a:pt x="732" y="2"/>
                  </a:cubicBezTo>
                  <a:cubicBezTo>
                    <a:pt x="733" y="3"/>
                    <a:pt x="731" y="4"/>
                    <a:pt x="731" y="4"/>
                  </a:cubicBezTo>
                  <a:cubicBezTo>
                    <a:pt x="733" y="4"/>
                    <a:pt x="735" y="4"/>
                    <a:pt x="737" y="3"/>
                  </a:cubicBezTo>
                  <a:cubicBezTo>
                    <a:pt x="736" y="4"/>
                    <a:pt x="737" y="4"/>
                    <a:pt x="738" y="4"/>
                  </a:cubicBezTo>
                  <a:cubicBezTo>
                    <a:pt x="739" y="4"/>
                    <a:pt x="739" y="3"/>
                    <a:pt x="741" y="3"/>
                  </a:cubicBezTo>
                  <a:cubicBezTo>
                    <a:pt x="740" y="4"/>
                    <a:pt x="740" y="4"/>
                    <a:pt x="739" y="5"/>
                  </a:cubicBezTo>
                  <a:cubicBezTo>
                    <a:pt x="741" y="4"/>
                    <a:pt x="743" y="4"/>
                    <a:pt x="745" y="3"/>
                  </a:cubicBezTo>
                  <a:cubicBezTo>
                    <a:pt x="745" y="4"/>
                    <a:pt x="744" y="4"/>
                    <a:pt x="743" y="5"/>
                  </a:cubicBezTo>
                  <a:cubicBezTo>
                    <a:pt x="745" y="4"/>
                    <a:pt x="749" y="4"/>
                    <a:pt x="749" y="3"/>
                  </a:cubicBezTo>
                  <a:cubicBezTo>
                    <a:pt x="748" y="2"/>
                    <a:pt x="748" y="2"/>
                    <a:pt x="748" y="2"/>
                  </a:cubicBezTo>
                  <a:cubicBezTo>
                    <a:pt x="749" y="2"/>
                    <a:pt x="748" y="3"/>
                    <a:pt x="748" y="3"/>
                  </a:cubicBezTo>
                  <a:cubicBezTo>
                    <a:pt x="746" y="4"/>
                    <a:pt x="745" y="3"/>
                    <a:pt x="745" y="3"/>
                  </a:cubicBezTo>
                  <a:cubicBezTo>
                    <a:pt x="746" y="3"/>
                    <a:pt x="746" y="3"/>
                    <a:pt x="746" y="3"/>
                  </a:cubicBezTo>
                  <a:cubicBezTo>
                    <a:pt x="745" y="0"/>
                    <a:pt x="741" y="3"/>
                    <a:pt x="738" y="3"/>
                  </a:cubicBezTo>
                  <a:cubicBezTo>
                    <a:pt x="739" y="2"/>
                    <a:pt x="739" y="2"/>
                    <a:pt x="739" y="2"/>
                  </a:cubicBezTo>
                  <a:cubicBezTo>
                    <a:pt x="736" y="3"/>
                    <a:pt x="736" y="3"/>
                    <a:pt x="736" y="3"/>
                  </a:cubicBezTo>
                  <a:cubicBezTo>
                    <a:pt x="735" y="3"/>
                    <a:pt x="735" y="2"/>
                    <a:pt x="736" y="2"/>
                  </a:cubicBezTo>
                  <a:cubicBezTo>
                    <a:pt x="734" y="1"/>
                    <a:pt x="735" y="2"/>
                    <a:pt x="733" y="1"/>
                  </a:cubicBezTo>
                  <a:cubicBezTo>
                    <a:pt x="733" y="1"/>
                    <a:pt x="733" y="1"/>
                    <a:pt x="733" y="1"/>
                  </a:cubicBezTo>
                  <a:cubicBezTo>
                    <a:pt x="731" y="2"/>
                    <a:pt x="731" y="2"/>
                    <a:pt x="731" y="2"/>
                  </a:cubicBezTo>
                  <a:cubicBezTo>
                    <a:pt x="731" y="1"/>
                    <a:pt x="730" y="1"/>
                    <a:pt x="732" y="1"/>
                  </a:cubicBezTo>
                  <a:cubicBezTo>
                    <a:pt x="728" y="0"/>
                    <a:pt x="726" y="2"/>
                    <a:pt x="725" y="1"/>
                  </a:cubicBezTo>
                  <a:cubicBezTo>
                    <a:pt x="725" y="1"/>
                    <a:pt x="725" y="1"/>
                    <a:pt x="725" y="1"/>
                  </a:cubicBezTo>
                  <a:cubicBezTo>
                    <a:pt x="720" y="2"/>
                    <a:pt x="724" y="2"/>
                    <a:pt x="721" y="4"/>
                  </a:cubicBezTo>
                  <a:cubicBezTo>
                    <a:pt x="718" y="1"/>
                    <a:pt x="718" y="1"/>
                    <a:pt x="718" y="1"/>
                  </a:cubicBezTo>
                  <a:cubicBezTo>
                    <a:pt x="718" y="3"/>
                    <a:pt x="718" y="3"/>
                    <a:pt x="718" y="3"/>
                  </a:cubicBezTo>
                  <a:cubicBezTo>
                    <a:pt x="717" y="3"/>
                    <a:pt x="716" y="2"/>
                    <a:pt x="716" y="2"/>
                  </a:cubicBezTo>
                  <a:cubicBezTo>
                    <a:pt x="714" y="3"/>
                    <a:pt x="717" y="2"/>
                    <a:pt x="716" y="3"/>
                  </a:cubicBezTo>
                  <a:cubicBezTo>
                    <a:pt x="713" y="2"/>
                    <a:pt x="709" y="4"/>
                    <a:pt x="708" y="2"/>
                  </a:cubicBezTo>
                  <a:cubicBezTo>
                    <a:pt x="707" y="3"/>
                    <a:pt x="711" y="3"/>
                    <a:pt x="708" y="4"/>
                  </a:cubicBezTo>
                  <a:cubicBezTo>
                    <a:pt x="707" y="2"/>
                    <a:pt x="705" y="4"/>
                    <a:pt x="703" y="4"/>
                  </a:cubicBezTo>
                  <a:cubicBezTo>
                    <a:pt x="703" y="3"/>
                    <a:pt x="705" y="3"/>
                    <a:pt x="703" y="2"/>
                  </a:cubicBezTo>
                  <a:cubicBezTo>
                    <a:pt x="702" y="4"/>
                    <a:pt x="699" y="2"/>
                    <a:pt x="697" y="3"/>
                  </a:cubicBezTo>
                  <a:cubicBezTo>
                    <a:pt x="697" y="4"/>
                    <a:pt x="693" y="3"/>
                    <a:pt x="690" y="4"/>
                  </a:cubicBezTo>
                  <a:cubicBezTo>
                    <a:pt x="690" y="4"/>
                    <a:pt x="684" y="4"/>
                    <a:pt x="681" y="4"/>
                  </a:cubicBezTo>
                  <a:cubicBezTo>
                    <a:pt x="681" y="3"/>
                    <a:pt x="681" y="3"/>
                    <a:pt x="681" y="3"/>
                  </a:cubicBezTo>
                  <a:cubicBezTo>
                    <a:pt x="680" y="5"/>
                    <a:pt x="677" y="5"/>
                    <a:pt x="675" y="5"/>
                  </a:cubicBezTo>
                  <a:cubicBezTo>
                    <a:pt x="675" y="4"/>
                    <a:pt x="675" y="4"/>
                    <a:pt x="676" y="4"/>
                  </a:cubicBezTo>
                  <a:cubicBezTo>
                    <a:pt x="674" y="4"/>
                    <a:pt x="674" y="4"/>
                    <a:pt x="674" y="4"/>
                  </a:cubicBezTo>
                  <a:cubicBezTo>
                    <a:pt x="674" y="4"/>
                    <a:pt x="673" y="4"/>
                    <a:pt x="672" y="5"/>
                  </a:cubicBezTo>
                  <a:cubicBezTo>
                    <a:pt x="672" y="4"/>
                    <a:pt x="672" y="4"/>
                    <a:pt x="672" y="4"/>
                  </a:cubicBezTo>
                  <a:cubicBezTo>
                    <a:pt x="670" y="4"/>
                    <a:pt x="667" y="5"/>
                    <a:pt x="663" y="5"/>
                  </a:cubicBezTo>
                  <a:cubicBezTo>
                    <a:pt x="663" y="6"/>
                    <a:pt x="666" y="8"/>
                    <a:pt x="663" y="8"/>
                  </a:cubicBezTo>
                  <a:cubicBezTo>
                    <a:pt x="662" y="8"/>
                    <a:pt x="662" y="7"/>
                    <a:pt x="663" y="7"/>
                  </a:cubicBezTo>
                  <a:cubicBezTo>
                    <a:pt x="663" y="7"/>
                    <a:pt x="662" y="7"/>
                    <a:pt x="661" y="7"/>
                  </a:cubicBezTo>
                  <a:cubicBezTo>
                    <a:pt x="663" y="6"/>
                    <a:pt x="663" y="6"/>
                    <a:pt x="663" y="6"/>
                  </a:cubicBezTo>
                  <a:cubicBezTo>
                    <a:pt x="661" y="6"/>
                    <a:pt x="662" y="7"/>
                    <a:pt x="661" y="7"/>
                  </a:cubicBezTo>
                  <a:cubicBezTo>
                    <a:pt x="661" y="6"/>
                    <a:pt x="660" y="6"/>
                    <a:pt x="660" y="6"/>
                  </a:cubicBezTo>
                  <a:cubicBezTo>
                    <a:pt x="660" y="6"/>
                    <a:pt x="661" y="6"/>
                    <a:pt x="661" y="6"/>
                  </a:cubicBezTo>
                  <a:cubicBezTo>
                    <a:pt x="660" y="6"/>
                    <a:pt x="658" y="5"/>
                    <a:pt x="657" y="5"/>
                  </a:cubicBezTo>
                  <a:cubicBezTo>
                    <a:pt x="658" y="5"/>
                    <a:pt x="658" y="6"/>
                    <a:pt x="656" y="6"/>
                  </a:cubicBezTo>
                  <a:cubicBezTo>
                    <a:pt x="654" y="6"/>
                    <a:pt x="655" y="5"/>
                    <a:pt x="654" y="5"/>
                  </a:cubicBezTo>
                  <a:cubicBezTo>
                    <a:pt x="653" y="5"/>
                    <a:pt x="651" y="5"/>
                    <a:pt x="651" y="6"/>
                  </a:cubicBezTo>
                  <a:cubicBezTo>
                    <a:pt x="651" y="6"/>
                    <a:pt x="650" y="6"/>
                    <a:pt x="650" y="5"/>
                  </a:cubicBezTo>
                  <a:cubicBezTo>
                    <a:pt x="649" y="6"/>
                    <a:pt x="643" y="6"/>
                    <a:pt x="645" y="7"/>
                  </a:cubicBezTo>
                  <a:cubicBezTo>
                    <a:pt x="645" y="7"/>
                    <a:pt x="645" y="7"/>
                    <a:pt x="645" y="7"/>
                  </a:cubicBezTo>
                  <a:cubicBezTo>
                    <a:pt x="645" y="7"/>
                    <a:pt x="645" y="7"/>
                    <a:pt x="645" y="7"/>
                  </a:cubicBezTo>
                  <a:cubicBezTo>
                    <a:pt x="645" y="7"/>
                    <a:pt x="645" y="7"/>
                    <a:pt x="645" y="7"/>
                  </a:cubicBezTo>
                  <a:cubicBezTo>
                    <a:pt x="645" y="7"/>
                    <a:pt x="645" y="7"/>
                    <a:pt x="645" y="7"/>
                  </a:cubicBezTo>
                  <a:cubicBezTo>
                    <a:pt x="641" y="9"/>
                    <a:pt x="635" y="8"/>
                    <a:pt x="631" y="9"/>
                  </a:cubicBezTo>
                  <a:cubicBezTo>
                    <a:pt x="631" y="8"/>
                    <a:pt x="631" y="8"/>
                    <a:pt x="631" y="8"/>
                  </a:cubicBezTo>
                  <a:cubicBezTo>
                    <a:pt x="628" y="9"/>
                    <a:pt x="624" y="9"/>
                    <a:pt x="623" y="10"/>
                  </a:cubicBezTo>
                  <a:cubicBezTo>
                    <a:pt x="622" y="10"/>
                    <a:pt x="620" y="9"/>
                    <a:pt x="621" y="9"/>
                  </a:cubicBezTo>
                  <a:cubicBezTo>
                    <a:pt x="619" y="9"/>
                    <a:pt x="618" y="10"/>
                    <a:pt x="615" y="9"/>
                  </a:cubicBezTo>
                  <a:cubicBezTo>
                    <a:pt x="617" y="9"/>
                    <a:pt x="615" y="9"/>
                    <a:pt x="617" y="9"/>
                  </a:cubicBezTo>
                  <a:cubicBezTo>
                    <a:pt x="615" y="9"/>
                    <a:pt x="614" y="8"/>
                    <a:pt x="611" y="9"/>
                  </a:cubicBezTo>
                  <a:cubicBezTo>
                    <a:pt x="612" y="8"/>
                    <a:pt x="609" y="8"/>
                    <a:pt x="608" y="9"/>
                  </a:cubicBezTo>
                  <a:cubicBezTo>
                    <a:pt x="610" y="9"/>
                    <a:pt x="610" y="9"/>
                    <a:pt x="610" y="9"/>
                  </a:cubicBezTo>
                  <a:cubicBezTo>
                    <a:pt x="608" y="10"/>
                    <a:pt x="607" y="10"/>
                    <a:pt x="606" y="10"/>
                  </a:cubicBezTo>
                  <a:cubicBezTo>
                    <a:pt x="606" y="8"/>
                    <a:pt x="606" y="8"/>
                    <a:pt x="606" y="8"/>
                  </a:cubicBezTo>
                  <a:cubicBezTo>
                    <a:pt x="600" y="7"/>
                    <a:pt x="596" y="12"/>
                    <a:pt x="592" y="10"/>
                  </a:cubicBezTo>
                  <a:cubicBezTo>
                    <a:pt x="590" y="11"/>
                    <a:pt x="595" y="10"/>
                    <a:pt x="593" y="11"/>
                  </a:cubicBezTo>
                  <a:cubicBezTo>
                    <a:pt x="591" y="11"/>
                    <a:pt x="588" y="10"/>
                    <a:pt x="587" y="10"/>
                  </a:cubicBezTo>
                  <a:cubicBezTo>
                    <a:pt x="583" y="9"/>
                    <a:pt x="584" y="12"/>
                    <a:pt x="580" y="12"/>
                  </a:cubicBezTo>
                  <a:cubicBezTo>
                    <a:pt x="581" y="12"/>
                    <a:pt x="581" y="13"/>
                    <a:pt x="578" y="14"/>
                  </a:cubicBezTo>
                  <a:cubicBezTo>
                    <a:pt x="576" y="14"/>
                    <a:pt x="575" y="12"/>
                    <a:pt x="577" y="12"/>
                  </a:cubicBezTo>
                  <a:cubicBezTo>
                    <a:pt x="577" y="12"/>
                    <a:pt x="578" y="12"/>
                    <a:pt x="578" y="12"/>
                  </a:cubicBezTo>
                  <a:cubicBezTo>
                    <a:pt x="578" y="12"/>
                    <a:pt x="580" y="12"/>
                    <a:pt x="578" y="11"/>
                  </a:cubicBezTo>
                  <a:cubicBezTo>
                    <a:pt x="578" y="12"/>
                    <a:pt x="578" y="12"/>
                    <a:pt x="578" y="12"/>
                  </a:cubicBezTo>
                  <a:cubicBezTo>
                    <a:pt x="577" y="11"/>
                    <a:pt x="573" y="12"/>
                    <a:pt x="574" y="11"/>
                  </a:cubicBezTo>
                  <a:cubicBezTo>
                    <a:pt x="572" y="11"/>
                    <a:pt x="573" y="12"/>
                    <a:pt x="575" y="12"/>
                  </a:cubicBezTo>
                  <a:cubicBezTo>
                    <a:pt x="571" y="11"/>
                    <a:pt x="569" y="12"/>
                    <a:pt x="566" y="12"/>
                  </a:cubicBezTo>
                  <a:cubicBezTo>
                    <a:pt x="567" y="12"/>
                    <a:pt x="567" y="13"/>
                    <a:pt x="567" y="13"/>
                  </a:cubicBezTo>
                  <a:cubicBezTo>
                    <a:pt x="561" y="13"/>
                    <a:pt x="564" y="14"/>
                    <a:pt x="561" y="15"/>
                  </a:cubicBezTo>
                  <a:cubicBezTo>
                    <a:pt x="559" y="14"/>
                    <a:pt x="562" y="13"/>
                    <a:pt x="558" y="14"/>
                  </a:cubicBezTo>
                  <a:cubicBezTo>
                    <a:pt x="556" y="13"/>
                    <a:pt x="558" y="12"/>
                    <a:pt x="558" y="12"/>
                  </a:cubicBezTo>
                  <a:cubicBezTo>
                    <a:pt x="555" y="13"/>
                    <a:pt x="552" y="12"/>
                    <a:pt x="551" y="12"/>
                  </a:cubicBezTo>
                  <a:cubicBezTo>
                    <a:pt x="552" y="11"/>
                    <a:pt x="552" y="11"/>
                    <a:pt x="552" y="11"/>
                  </a:cubicBezTo>
                  <a:cubicBezTo>
                    <a:pt x="551" y="12"/>
                    <a:pt x="550" y="12"/>
                    <a:pt x="550" y="12"/>
                  </a:cubicBezTo>
                  <a:cubicBezTo>
                    <a:pt x="551" y="13"/>
                    <a:pt x="551" y="13"/>
                    <a:pt x="551" y="13"/>
                  </a:cubicBezTo>
                  <a:cubicBezTo>
                    <a:pt x="550" y="13"/>
                    <a:pt x="549" y="13"/>
                    <a:pt x="549" y="12"/>
                  </a:cubicBezTo>
                  <a:cubicBezTo>
                    <a:pt x="548" y="13"/>
                    <a:pt x="550" y="14"/>
                    <a:pt x="548" y="15"/>
                  </a:cubicBezTo>
                  <a:cubicBezTo>
                    <a:pt x="546" y="15"/>
                    <a:pt x="544" y="16"/>
                    <a:pt x="543" y="15"/>
                  </a:cubicBezTo>
                  <a:cubicBezTo>
                    <a:pt x="547" y="15"/>
                    <a:pt x="543" y="13"/>
                    <a:pt x="546" y="13"/>
                  </a:cubicBezTo>
                  <a:cubicBezTo>
                    <a:pt x="546" y="13"/>
                    <a:pt x="545" y="13"/>
                    <a:pt x="544" y="13"/>
                  </a:cubicBezTo>
                  <a:cubicBezTo>
                    <a:pt x="544" y="13"/>
                    <a:pt x="544" y="13"/>
                    <a:pt x="544" y="13"/>
                  </a:cubicBezTo>
                  <a:cubicBezTo>
                    <a:pt x="540" y="12"/>
                    <a:pt x="542" y="14"/>
                    <a:pt x="538" y="15"/>
                  </a:cubicBezTo>
                  <a:cubicBezTo>
                    <a:pt x="539" y="14"/>
                    <a:pt x="537" y="14"/>
                    <a:pt x="537" y="14"/>
                  </a:cubicBezTo>
                  <a:cubicBezTo>
                    <a:pt x="538" y="14"/>
                    <a:pt x="538" y="15"/>
                    <a:pt x="536" y="16"/>
                  </a:cubicBezTo>
                  <a:cubicBezTo>
                    <a:pt x="533" y="15"/>
                    <a:pt x="533" y="16"/>
                    <a:pt x="532" y="16"/>
                  </a:cubicBezTo>
                  <a:cubicBezTo>
                    <a:pt x="534" y="16"/>
                    <a:pt x="534" y="16"/>
                    <a:pt x="534" y="16"/>
                  </a:cubicBezTo>
                  <a:cubicBezTo>
                    <a:pt x="533" y="17"/>
                    <a:pt x="532" y="17"/>
                    <a:pt x="530" y="18"/>
                  </a:cubicBezTo>
                  <a:cubicBezTo>
                    <a:pt x="530" y="17"/>
                    <a:pt x="532" y="17"/>
                    <a:pt x="531" y="17"/>
                  </a:cubicBezTo>
                  <a:cubicBezTo>
                    <a:pt x="529" y="18"/>
                    <a:pt x="526" y="16"/>
                    <a:pt x="524" y="17"/>
                  </a:cubicBezTo>
                  <a:cubicBezTo>
                    <a:pt x="522" y="17"/>
                    <a:pt x="523" y="16"/>
                    <a:pt x="522" y="16"/>
                  </a:cubicBezTo>
                  <a:cubicBezTo>
                    <a:pt x="519" y="17"/>
                    <a:pt x="519" y="15"/>
                    <a:pt x="515" y="16"/>
                  </a:cubicBezTo>
                  <a:cubicBezTo>
                    <a:pt x="516" y="17"/>
                    <a:pt x="517" y="17"/>
                    <a:pt x="514" y="18"/>
                  </a:cubicBezTo>
                  <a:cubicBezTo>
                    <a:pt x="520" y="17"/>
                    <a:pt x="520" y="17"/>
                    <a:pt x="520" y="17"/>
                  </a:cubicBezTo>
                  <a:cubicBezTo>
                    <a:pt x="516" y="18"/>
                    <a:pt x="516" y="18"/>
                    <a:pt x="516" y="18"/>
                  </a:cubicBezTo>
                  <a:cubicBezTo>
                    <a:pt x="518" y="18"/>
                    <a:pt x="520" y="17"/>
                    <a:pt x="521" y="18"/>
                  </a:cubicBezTo>
                  <a:cubicBezTo>
                    <a:pt x="519" y="18"/>
                    <a:pt x="519" y="18"/>
                    <a:pt x="520" y="19"/>
                  </a:cubicBezTo>
                  <a:cubicBezTo>
                    <a:pt x="518" y="18"/>
                    <a:pt x="516" y="20"/>
                    <a:pt x="513" y="20"/>
                  </a:cubicBezTo>
                  <a:cubicBezTo>
                    <a:pt x="513" y="17"/>
                    <a:pt x="513" y="17"/>
                    <a:pt x="513" y="17"/>
                  </a:cubicBezTo>
                  <a:cubicBezTo>
                    <a:pt x="509" y="17"/>
                    <a:pt x="506" y="19"/>
                    <a:pt x="501" y="19"/>
                  </a:cubicBezTo>
                  <a:cubicBezTo>
                    <a:pt x="503" y="19"/>
                    <a:pt x="503" y="19"/>
                    <a:pt x="503" y="19"/>
                  </a:cubicBezTo>
                  <a:cubicBezTo>
                    <a:pt x="502" y="20"/>
                    <a:pt x="500" y="20"/>
                    <a:pt x="498" y="20"/>
                  </a:cubicBezTo>
                  <a:cubicBezTo>
                    <a:pt x="498" y="20"/>
                    <a:pt x="497" y="19"/>
                    <a:pt x="496" y="19"/>
                  </a:cubicBezTo>
                  <a:cubicBezTo>
                    <a:pt x="497" y="20"/>
                    <a:pt x="493" y="19"/>
                    <a:pt x="492" y="21"/>
                  </a:cubicBezTo>
                  <a:cubicBezTo>
                    <a:pt x="490" y="20"/>
                    <a:pt x="490" y="20"/>
                    <a:pt x="490" y="20"/>
                  </a:cubicBezTo>
                  <a:cubicBezTo>
                    <a:pt x="486" y="20"/>
                    <a:pt x="486" y="23"/>
                    <a:pt x="482" y="23"/>
                  </a:cubicBezTo>
                  <a:cubicBezTo>
                    <a:pt x="483" y="22"/>
                    <a:pt x="481" y="22"/>
                    <a:pt x="483" y="21"/>
                  </a:cubicBezTo>
                  <a:cubicBezTo>
                    <a:pt x="482" y="21"/>
                    <a:pt x="481" y="21"/>
                    <a:pt x="481" y="22"/>
                  </a:cubicBezTo>
                  <a:cubicBezTo>
                    <a:pt x="480" y="21"/>
                    <a:pt x="477" y="23"/>
                    <a:pt x="476" y="22"/>
                  </a:cubicBezTo>
                  <a:cubicBezTo>
                    <a:pt x="476" y="23"/>
                    <a:pt x="476" y="24"/>
                    <a:pt x="474" y="24"/>
                  </a:cubicBezTo>
                  <a:cubicBezTo>
                    <a:pt x="474" y="23"/>
                    <a:pt x="474" y="23"/>
                    <a:pt x="474" y="23"/>
                  </a:cubicBezTo>
                  <a:cubicBezTo>
                    <a:pt x="474" y="24"/>
                    <a:pt x="472" y="24"/>
                    <a:pt x="473" y="25"/>
                  </a:cubicBezTo>
                  <a:cubicBezTo>
                    <a:pt x="469" y="23"/>
                    <a:pt x="462" y="26"/>
                    <a:pt x="458" y="25"/>
                  </a:cubicBezTo>
                  <a:cubicBezTo>
                    <a:pt x="455" y="25"/>
                    <a:pt x="452" y="26"/>
                    <a:pt x="449" y="26"/>
                  </a:cubicBezTo>
                  <a:cubicBezTo>
                    <a:pt x="450" y="26"/>
                    <a:pt x="449" y="26"/>
                    <a:pt x="450" y="26"/>
                  </a:cubicBezTo>
                  <a:cubicBezTo>
                    <a:pt x="446" y="26"/>
                    <a:pt x="448" y="28"/>
                    <a:pt x="444" y="28"/>
                  </a:cubicBezTo>
                  <a:cubicBezTo>
                    <a:pt x="442" y="27"/>
                    <a:pt x="446" y="27"/>
                    <a:pt x="445" y="27"/>
                  </a:cubicBezTo>
                  <a:cubicBezTo>
                    <a:pt x="444" y="24"/>
                    <a:pt x="440" y="28"/>
                    <a:pt x="437" y="27"/>
                  </a:cubicBezTo>
                  <a:cubicBezTo>
                    <a:pt x="437" y="26"/>
                    <a:pt x="437" y="26"/>
                    <a:pt x="437" y="26"/>
                  </a:cubicBezTo>
                  <a:cubicBezTo>
                    <a:pt x="435" y="26"/>
                    <a:pt x="432" y="28"/>
                    <a:pt x="429" y="28"/>
                  </a:cubicBezTo>
                  <a:cubicBezTo>
                    <a:pt x="429" y="28"/>
                    <a:pt x="429" y="28"/>
                    <a:pt x="429" y="28"/>
                  </a:cubicBezTo>
                  <a:cubicBezTo>
                    <a:pt x="427" y="29"/>
                    <a:pt x="422" y="30"/>
                    <a:pt x="419" y="31"/>
                  </a:cubicBezTo>
                  <a:cubicBezTo>
                    <a:pt x="420" y="30"/>
                    <a:pt x="421" y="31"/>
                    <a:pt x="420" y="30"/>
                  </a:cubicBezTo>
                  <a:cubicBezTo>
                    <a:pt x="418" y="30"/>
                    <a:pt x="420" y="31"/>
                    <a:pt x="418" y="32"/>
                  </a:cubicBezTo>
                  <a:cubicBezTo>
                    <a:pt x="417" y="31"/>
                    <a:pt x="414" y="31"/>
                    <a:pt x="414" y="30"/>
                  </a:cubicBezTo>
                  <a:cubicBezTo>
                    <a:pt x="417" y="30"/>
                    <a:pt x="417" y="30"/>
                    <a:pt x="417" y="30"/>
                  </a:cubicBezTo>
                  <a:cubicBezTo>
                    <a:pt x="415" y="28"/>
                    <a:pt x="413" y="30"/>
                    <a:pt x="412" y="30"/>
                  </a:cubicBezTo>
                  <a:cubicBezTo>
                    <a:pt x="412" y="30"/>
                    <a:pt x="412" y="30"/>
                    <a:pt x="412" y="30"/>
                  </a:cubicBezTo>
                  <a:cubicBezTo>
                    <a:pt x="408" y="30"/>
                    <a:pt x="408" y="32"/>
                    <a:pt x="403" y="32"/>
                  </a:cubicBezTo>
                  <a:cubicBezTo>
                    <a:pt x="404" y="33"/>
                    <a:pt x="404" y="33"/>
                    <a:pt x="404" y="33"/>
                  </a:cubicBezTo>
                  <a:cubicBezTo>
                    <a:pt x="401" y="35"/>
                    <a:pt x="401" y="32"/>
                    <a:pt x="399" y="34"/>
                  </a:cubicBezTo>
                  <a:cubicBezTo>
                    <a:pt x="398" y="32"/>
                    <a:pt x="398" y="32"/>
                    <a:pt x="398" y="32"/>
                  </a:cubicBezTo>
                  <a:cubicBezTo>
                    <a:pt x="397" y="33"/>
                    <a:pt x="393" y="34"/>
                    <a:pt x="390" y="35"/>
                  </a:cubicBezTo>
                  <a:cubicBezTo>
                    <a:pt x="391" y="34"/>
                    <a:pt x="395" y="33"/>
                    <a:pt x="397" y="32"/>
                  </a:cubicBezTo>
                  <a:cubicBezTo>
                    <a:pt x="395" y="32"/>
                    <a:pt x="391" y="33"/>
                    <a:pt x="390" y="33"/>
                  </a:cubicBezTo>
                  <a:cubicBezTo>
                    <a:pt x="391" y="33"/>
                    <a:pt x="392" y="33"/>
                    <a:pt x="392" y="33"/>
                  </a:cubicBezTo>
                  <a:cubicBezTo>
                    <a:pt x="391" y="34"/>
                    <a:pt x="388" y="35"/>
                    <a:pt x="385" y="36"/>
                  </a:cubicBezTo>
                  <a:cubicBezTo>
                    <a:pt x="385" y="33"/>
                    <a:pt x="376" y="36"/>
                    <a:pt x="374" y="34"/>
                  </a:cubicBezTo>
                  <a:cubicBezTo>
                    <a:pt x="368" y="36"/>
                    <a:pt x="362" y="35"/>
                    <a:pt x="355" y="36"/>
                  </a:cubicBezTo>
                  <a:cubicBezTo>
                    <a:pt x="358" y="38"/>
                    <a:pt x="353" y="37"/>
                    <a:pt x="354" y="39"/>
                  </a:cubicBezTo>
                  <a:cubicBezTo>
                    <a:pt x="353" y="39"/>
                    <a:pt x="352" y="39"/>
                    <a:pt x="352" y="39"/>
                  </a:cubicBezTo>
                  <a:cubicBezTo>
                    <a:pt x="347" y="39"/>
                    <a:pt x="347" y="39"/>
                    <a:pt x="347" y="39"/>
                  </a:cubicBezTo>
                  <a:cubicBezTo>
                    <a:pt x="346" y="38"/>
                    <a:pt x="348" y="38"/>
                    <a:pt x="348" y="37"/>
                  </a:cubicBezTo>
                  <a:cubicBezTo>
                    <a:pt x="345" y="38"/>
                    <a:pt x="347" y="36"/>
                    <a:pt x="344" y="36"/>
                  </a:cubicBezTo>
                  <a:cubicBezTo>
                    <a:pt x="345" y="37"/>
                    <a:pt x="343" y="38"/>
                    <a:pt x="341" y="37"/>
                  </a:cubicBezTo>
                  <a:cubicBezTo>
                    <a:pt x="344" y="38"/>
                    <a:pt x="344" y="38"/>
                    <a:pt x="344" y="38"/>
                  </a:cubicBezTo>
                  <a:cubicBezTo>
                    <a:pt x="340" y="40"/>
                    <a:pt x="340" y="37"/>
                    <a:pt x="335" y="39"/>
                  </a:cubicBezTo>
                  <a:cubicBezTo>
                    <a:pt x="336" y="38"/>
                    <a:pt x="336" y="38"/>
                    <a:pt x="336" y="38"/>
                  </a:cubicBezTo>
                  <a:cubicBezTo>
                    <a:pt x="334" y="39"/>
                    <a:pt x="327" y="39"/>
                    <a:pt x="325" y="41"/>
                  </a:cubicBezTo>
                  <a:cubicBezTo>
                    <a:pt x="325" y="41"/>
                    <a:pt x="324" y="41"/>
                    <a:pt x="325" y="40"/>
                  </a:cubicBezTo>
                  <a:cubicBezTo>
                    <a:pt x="319" y="41"/>
                    <a:pt x="312" y="44"/>
                    <a:pt x="308" y="44"/>
                  </a:cubicBezTo>
                  <a:cubicBezTo>
                    <a:pt x="308" y="43"/>
                    <a:pt x="308" y="43"/>
                    <a:pt x="308" y="43"/>
                  </a:cubicBezTo>
                  <a:cubicBezTo>
                    <a:pt x="307" y="43"/>
                    <a:pt x="306" y="45"/>
                    <a:pt x="305" y="44"/>
                  </a:cubicBezTo>
                  <a:cubicBezTo>
                    <a:pt x="305" y="44"/>
                    <a:pt x="305" y="43"/>
                    <a:pt x="305" y="44"/>
                  </a:cubicBezTo>
                  <a:cubicBezTo>
                    <a:pt x="304" y="44"/>
                    <a:pt x="302" y="45"/>
                    <a:pt x="300" y="45"/>
                  </a:cubicBezTo>
                  <a:cubicBezTo>
                    <a:pt x="301" y="44"/>
                    <a:pt x="301" y="44"/>
                    <a:pt x="301" y="44"/>
                  </a:cubicBezTo>
                  <a:cubicBezTo>
                    <a:pt x="296" y="44"/>
                    <a:pt x="293" y="47"/>
                    <a:pt x="288" y="48"/>
                  </a:cubicBezTo>
                  <a:cubicBezTo>
                    <a:pt x="288" y="46"/>
                    <a:pt x="283" y="47"/>
                    <a:pt x="281" y="47"/>
                  </a:cubicBezTo>
                  <a:cubicBezTo>
                    <a:pt x="281" y="46"/>
                    <a:pt x="281" y="46"/>
                    <a:pt x="281" y="46"/>
                  </a:cubicBezTo>
                  <a:cubicBezTo>
                    <a:pt x="274" y="47"/>
                    <a:pt x="270" y="50"/>
                    <a:pt x="264" y="51"/>
                  </a:cubicBezTo>
                  <a:cubicBezTo>
                    <a:pt x="260" y="50"/>
                    <a:pt x="251" y="53"/>
                    <a:pt x="244" y="53"/>
                  </a:cubicBezTo>
                  <a:cubicBezTo>
                    <a:pt x="245" y="53"/>
                    <a:pt x="244" y="54"/>
                    <a:pt x="243" y="54"/>
                  </a:cubicBezTo>
                  <a:cubicBezTo>
                    <a:pt x="242" y="54"/>
                    <a:pt x="240" y="56"/>
                    <a:pt x="240" y="55"/>
                  </a:cubicBezTo>
                  <a:cubicBezTo>
                    <a:pt x="240" y="55"/>
                    <a:pt x="240" y="55"/>
                    <a:pt x="240" y="55"/>
                  </a:cubicBezTo>
                  <a:cubicBezTo>
                    <a:pt x="239" y="53"/>
                    <a:pt x="236" y="54"/>
                    <a:pt x="234" y="55"/>
                  </a:cubicBezTo>
                  <a:cubicBezTo>
                    <a:pt x="233" y="57"/>
                    <a:pt x="233" y="57"/>
                    <a:pt x="233" y="57"/>
                  </a:cubicBezTo>
                  <a:cubicBezTo>
                    <a:pt x="227" y="55"/>
                    <a:pt x="218" y="61"/>
                    <a:pt x="214" y="59"/>
                  </a:cubicBezTo>
                  <a:cubicBezTo>
                    <a:pt x="213" y="59"/>
                    <a:pt x="211" y="60"/>
                    <a:pt x="209" y="60"/>
                  </a:cubicBezTo>
                  <a:cubicBezTo>
                    <a:pt x="209" y="59"/>
                    <a:pt x="209" y="59"/>
                    <a:pt x="209" y="59"/>
                  </a:cubicBezTo>
                  <a:cubicBezTo>
                    <a:pt x="205" y="60"/>
                    <a:pt x="203" y="60"/>
                    <a:pt x="198" y="61"/>
                  </a:cubicBezTo>
                  <a:cubicBezTo>
                    <a:pt x="199" y="60"/>
                    <a:pt x="199" y="60"/>
                    <a:pt x="199" y="60"/>
                  </a:cubicBezTo>
                  <a:cubicBezTo>
                    <a:pt x="196" y="61"/>
                    <a:pt x="196" y="64"/>
                    <a:pt x="194" y="65"/>
                  </a:cubicBezTo>
                  <a:cubicBezTo>
                    <a:pt x="192" y="63"/>
                    <a:pt x="192" y="63"/>
                    <a:pt x="192" y="63"/>
                  </a:cubicBezTo>
                  <a:cubicBezTo>
                    <a:pt x="188" y="64"/>
                    <a:pt x="182" y="63"/>
                    <a:pt x="178" y="66"/>
                  </a:cubicBezTo>
                  <a:cubicBezTo>
                    <a:pt x="178" y="66"/>
                    <a:pt x="178" y="65"/>
                    <a:pt x="179" y="65"/>
                  </a:cubicBezTo>
                  <a:cubicBezTo>
                    <a:pt x="176" y="65"/>
                    <a:pt x="169" y="65"/>
                    <a:pt x="171" y="68"/>
                  </a:cubicBezTo>
                  <a:cubicBezTo>
                    <a:pt x="170" y="66"/>
                    <a:pt x="166" y="68"/>
                    <a:pt x="163" y="70"/>
                  </a:cubicBezTo>
                  <a:cubicBezTo>
                    <a:pt x="163" y="68"/>
                    <a:pt x="163" y="68"/>
                    <a:pt x="163" y="68"/>
                  </a:cubicBezTo>
                  <a:cubicBezTo>
                    <a:pt x="161" y="70"/>
                    <a:pt x="161" y="71"/>
                    <a:pt x="158" y="72"/>
                  </a:cubicBezTo>
                  <a:cubicBezTo>
                    <a:pt x="157" y="72"/>
                    <a:pt x="157" y="71"/>
                    <a:pt x="158" y="71"/>
                  </a:cubicBezTo>
                  <a:cubicBezTo>
                    <a:pt x="156" y="71"/>
                    <a:pt x="157" y="72"/>
                    <a:pt x="154" y="72"/>
                  </a:cubicBezTo>
                  <a:cubicBezTo>
                    <a:pt x="155" y="71"/>
                    <a:pt x="155" y="71"/>
                    <a:pt x="155" y="71"/>
                  </a:cubicBezTo>
                  <a:cubicBezTo>
                    <a:pt x="152" y="72"/>
                    <a:pt x="152" y="72"/>
                    <a:pt x="151" y="73"/>
                  </a:cubicBezTo>
                  <a:cubicBezTo>
                    <a:pt x="150" y="74"/>
                    <a:pt x="146" y="74"/>
                    <a:pt x="146" y="73"/>
                  </a:cubicBezTo>
                  <a:cubicBezTo>
                    <a:pt x="145" y="74"/>
                    <a:pt x="144" y="75"/>
                    <a:pt x="143" y="75"/>
                  </a:cubicBezTo>
                  <a:cubicBezTo>
                    <a:pt x="143" y="74"/>
                    <a:pt x="143" y="74"/>
                    <a:pt x="143" y="74"/>
                  </a:cubicBezTo>
                  <a:cubicBezTo>
                    <a:pt x="139" y="74"/>
                    <a:pt x="137" y="76"/>
                    <a:pt x="134" y="76"/>
                  </a:cubicBezTo>
                  <a:cubicBezTo>
                    <a:pt x="133" y="75"/>
                    <a:pt x="133" y="75"/>
                    <a:pt x="133" y="75"/>
                  </a:cubicBezTo>
                  <a:cubicBezTo>
                    <a:pt x="137" y="75"/>
                    <a:pt x="139" y="74"/>
                    <a:pt x="139" y="74"/>
                  </a:cubicBezTo>
                  <a:cubicBezTo>
                    <a:pt x="139" y="73"/>
                    <a:pt x="136" y="74"/>
                    <a:pt x="138" y="72"/>
                  </a:cubicBezTo>
                  <a:cubicBezTo>
                    <a:pt x="136" y="73"/>
                    <a:pt x="133" y="76"/>
                    <a:pt x="130" y="76"/>
                  </a:cubicBezTo>
                  <a:cubicBezTo>
                    <a:pt x="129" y="75"/>
                    <a:pt x="129" y="75"/>
                    <a:pt x="129" y="75"/>
                  </a:cubicBezTo>
                  <a:cubicBezTo>
                    <a:pt x="130" y="75"/>
                    <a:pt x="130" y="75"/>
                    <a:pt x="130" y="75"/>
                  </a:cubicBezTo>
                  <a:cubicBezTo>
                    <a:pt x="129" y="75"/>
                    <a:pt x="129" y="75"/>
                    <a:pt x="128" y="76"/>
                  </a:cubicBezTo>
                  <a:cubicBezTo>
                    <a:pt x="127" y="76"/>
                    <a:pt x="127" y="76"/>
                    <a:pt x="126" y="76"/>
                  </a:cubicBezTo>
                  <a:cubicBezTo>
                    <a:pt x="125" y="75"/>
                    <a:pt x="123" y="76"/>
                    <a:pt x="121" y="76"/>
                  </a:cubicBezTo>
                  <a:cubicBezTo>
                    <a:pt x="122" y="77"/>
                    <a:pt x="120" y="78"/>
                    <a:pt x="122" y="78"/>
                  </a:cubicBezTo>
                  <a:cubicBezTo>
                    <a:pt x="121" y="78"/>
                    <a:pt x="122" y="78"/>
                    <a:pt x="123" y="78"/>
                  </a:cubicBezTo>
                  <a:cubicBezTo>
                    <a:pt x="123" y="77"/>
                    <a:pt x="123" y="77"/>
                    <a:pt x="123" y="77"/>
                  </a:cubicBezTo>
                  <a:cubicBezTo>
                    <a:pt x="123" y="78"/>
                    <a:pt x="123" y="78"/>
                    <a:pt x="123" y="78"/>
                  </a:cubicBezTo>
                  <a:cubicBezTo>
                    <a:pt x="124" y="77"/>
                    <a:pt x="125" y="77"/>
                    <a:pt x="127" y="77"/>
                  </a:cubicBezTo>
                  <a:cubicBezTo>
                    <a:pt x="126" y="78"/>
                    <a:pt x="125" y="78"/>
                    <a:pt x="123" y="78"/>
                  </a:cubicBezTo>
                  <a:cubicBezTo>
                    <a:pt x="122" y="79"/>
                    <a:pt x="122" y="80"/>
                    <a:pt x="121" y="80"/>
                  </a:cubicBezTo>
                  <a:cubicBezTo>
                    <a:pt x="119" y="79"/>
                    <a:pt x="116" y="79"/>
                    <a:pt x="115" y="78"/>
                  </a:cubicBezTo>
                  <a:cubicBezTo>
                    <a:pt x="111" y="80"/>
                    <a:pt x="105" y="81"/>
                    <a:pt x="103" y="83"/>
                  </a:cubicBezTo>
                  <a:cubicBezTo>
                    <a:pt x="102" y="84"/>
                    <a:pt x="102" y="83"/>
                    <a:pt x="101" y="83"/>
                  </a:cubicBezTo>
                  <a:cubicBezTo>
                    <a:pt x="102" y="82"/>
                    <a:pt x="102" y="82"/>
                    <a:pt x="103" y="82"/>
                  </a:cubicBezTo>
                  <a:cubicBezTo>
                    <a:pt x="101" y="83"/>
                    <a:pt x="96" y="83"/>
                    <a:pt x="96" y="85"/>
                  </a:cubicBezTo>
                  <a:cubicBezTo>
                    <a:pt x="93" y="85"/>
                    <a:pt x="97" y="83"/>
                    <a:pt x="93" y="84"/>
                  </a:cubicBezTo>
                  <a:cubicBezTo>
                    <a:pt x="93" y="84"/>
                    <a:pt x="93" y="84"/>
                    <a:pt x="93" y="84"/>
                  </a:cubicBezTo>
                  <a:cubicBezTo>
                    <a:pt x="85" y="83"/>
                    <a:pt x="81" y="90"/>
                    <a:pt x="72" y="89"/>
                  </a:cubicBezTo>
                  <a:cubicBezTo>
                    <a:pt x="72" y="89"/>
                    <a:pt x="73" y="89"/>
                    <a:pt x="73" y="90"/>
                  </a:cubicBezTo>
                  <a:cubicBezTo>
                    <a:pt x="62" y="91"/>
                    <a:pt x="52" y="95"/>
                    <a:pt x="42" y="96"/>
                  </a:cubicBezTo>
                  <a:cubicBezTo>
                    <a:pt x="39" y="96"/>
                    <a:pt x="39" y="97"/>
                    <a:pt x="37" y="98"/>
                  </a:cubicBezTo>
                  <a:cubicBezTo>
                    <a:pt x="36" y="97"/>
                    <a:pt x="36" y="97"/>
                    <a:pt x="36" y="97"/>
                  </a:cubicBezTo>
                  <a:cubicBezTo>
                    <a:pt x="34" y="99"/>
                    <a:pt x="34" y="99"/>
                    <a:pt x="34" y="99"/>
                  </a:cubicBezTo>
                  <a:cubicBezTo>
                    <a:pt x="30" y="101"/>
                    <a:pt x="26" y="98"/>
                    <a:pt x="21" y="101"/>
                  </a:cubicBezTo>
                  <a:cubicBezTo>
                    <a:pt x="22" y="102"/>
                    <a:pt x="22" y="102"/>
                    <a:pt x="22" y="102"/>
                  </a:cubicBezTo>
                  <a:cubicBezTo>
                    <a:pt x="20" y="102"/>
                    <a:pt x="16" y="104"/>
                    <a:pt x="16" y="103"/>
                  </a:cubicBezTo>
                  <a:cubicBezTo>
                    <a:pt x="16" y="103"/>
                    <a:pt x="16" y="104"/>
                    <a:pt x="15" y="103"/>
                  </a:cubicBezTo>
                  <a:cubicBezTo>
                    <a:pt x="15" y="103"/>
                    <a:pt x="15" y="103"/>
                    <a:pt x="15" y="103"/>
                  </a:cubicBezTo>
                  <a:cubicBezTo>
                    <a:pt x="10" y="105"/>
                    <a:pt x="10" y="105"/>
                    <a:pt x="10" y="105"/>
                  </a:cubicBezTo>
                  <a:cubicBezTo>
                    <a:pt x="7" y="105"/>
                    <a:pt x="10" y="102"/>
                    <a:pt x="5" y="104"/>
                  </a:cubicBezTo>
                  <a:cubicBezTo>
                    <a:pt x="3" y="104"/>
                    <a:pt x="0" y="107"/>
                    <a:pt x="1" y="107"/>
                  </a:cubicBezTo>
                  <a:cubicBezTo>
                    <a:pt x="1" y="107"/>
                    <a:pt x="3" y="107"/>
                    <a:pt x="3" y="107"/>
                  </a:cubicBezTo>
                  <a:cubicBezTo>
                    <a:pt x="1" y="108"/>
                    <a:pt x="1" y="108"/>
                    <a:pt x="1" y="108"/>
                  </a:cubicBezTo>
                  <a:cubicBezTo>
                    <a:pt x="1" y="110"/>
                    <a:pt x="0" y="112"/>
                    <a:pt x="5" y="112"/>
                  </a:cubicBezTo>
                  <a:cubicBezTo>
                    <a:pt x="8" y="111"/>
                    <a:pt x="8" y="111"/>
                    <a:pt x="8" y="111"/>
                  </a:cubicBezTo>
                  <a:cubicBezTo>
                    <a:pt x="9" y="111"/>
                    <a:pt x="9" y="111"/>
                    <a:pt x="9" y="111"/>
                  </a:cubicBezTo>
                  <a:cubicBezTo>
                    <a:pt x="7" y="112"/>
                    <a:pt x="7" y="112"/>
                    <a:pt x="7" y="112"/>
                  </a:cubicBezTo>
                  <a:cubicBezTo>
                    <a:pt x="8" y="112"/>
                    <a:pt x="9" y="111"/>
                    <a:pt x="10" y="111"/>
                  </a:cubicBezTo>
                  <a:cubicBezTo>
                    <a:pt x="10" y="111"/>
                    <a:pt x="11" y="111"/>
                    <a:pt x="11" y="111"/>
                  </a:cubicBezTo>
                  <a:cubicBezTo>
                    <a:pt x="14" y="109"/>
                    <a:pt x="14" y="109"/>
                    <a:pt x="14" y="109"/>
                  </a:cubicBezTo>
                  <a:cubicBezTo>
                    <a:pt x="15" y="110"/>
                    <a:pt x="13" y="111"/>
                    <a:pt x="15" y="111"/>
                  </a:cubicBezTo>
                  <a:cubicBezTo>
                    <a:pt x="16" y="109"/>
                    <a:pt x="13" y="109"/>
                    <a:pt x="16" y="108"/>
                  </a:cubicBezTo>
                  <a:cubicBezTo>
                    <a:pt x="17" y="109"/>
                    <a:pt x="17" y="109"/>
                    <a:pt x="19" y="108"/>
                  </a:cubicBezTo>
                  <a:cubicBezTo>
                    <a:pt x="19" y="109"/>
                    <a:pt x="19" y="109"/>
                    <a:pt x="18" y="109"/>
                  </a:cubicBezTo>
                  <a:cubicBezTo>
                    <a:pt x="19" y="109"/>
                    <a:pt x="22" y="108"/>
                    <a:pt x="22" y="107"/>
                  </a:cubicBezTo>
                  <a:cubicBezTo>
                    <a:pt x="24" y="108"/>
                    <a:pt x="28" y="106"/>
                    <a:pt x="28" y="107"/>
                  </a:cubicBezTo>
                  <a:cubicBezTo>
                    <a:pt x="28" y="107"/>
                    <a:pt x="30" y="105"/>
                    <a:pt x="32" y="105"/>
                  </a:cubicBezTo>
                  <a:cubicBezTo>
                    <a:pt x="30" y="108"/>
                    <a:pt x="37" y="104"/>
                    <a:pt x="37" y="106"/>
                  </a:cubicBezTo>
                  <a:cubicBezTo>
                    <a:pt x="38" y="104"/>
                    <a:pt x="43" y="104"/>
                    <a:pt x="47" y="102"/>
                  </a:cubicBezTo>
                  <a:cubicBezTo>
                    <a:pt x="46" y="102"/>
                    <a:pt x="46" y="102"/>
                    <a:pt x="46" y="102"/>
                  </a:cubicBezTo>
                  <a:cubicBezTo>
                    <a:pt x="48" y="102"/>
                    <a:pt x="48" y="103"/>
                    <a:pt x="50" y="103"/>
                  </a:cubicBezTo>
                  <a:cubicBezTo>
                    <a:pt x="50" y="101"/>
                    <a:pt x="52" y="100"/>
                    <a:pt x="54" y="99"/>
                  </a:cubicBezTo>
                  <a:cubicBezTo>
                    <a:pt x="57" y="100"/>
                    <a:pt x="53" y="101"/>
                    <a:pt x="54" y="102"/>
                  </a:cubicBezTo>
                  <a:cubicBezTo>
                    <a:pt x="54" y="101"/>
                    <a:pt x="58" y="100"/>
                    <a:pt x="57" y="99"/>
                  </a:cubicBezTo>
                  <a:cubicBezTo>
                    <a:pt x="59" y="100"/>
                    <a:pt x="58" y="99"/>
                    <a:pt x="60" y="100"/>
                  </a:cubicBezTo>
                  <a:cubicBezTo>
                    <a:pt x="59" y="98"/>
                    <a:pt x="61" y="100"/>
                    <a:pt x="62" y="98"/>
                  </a:cubicBezTo>
                  <a:cubicBezTo>
                    <a:pt x="65" y="98"/>
                    <a:pt x="63" y="100"/>
                    <a:pt x="66" y="99"/>
                  </a:cubicBezTo>
                  <a:cubicBezTo>
                    <a:pt x="68" y="99"/>
                    <a:pt x="65" y="100"/>
                    <a:pt x="65" y="100"/>
                  </a:cubicBezTo>
                  <a:close/>
                  <a:moveTo>
                    <a:pt x="132" y="82"/>
                  </a:moveTo>
                  <a:cubicBezTo>
                    <a:pt x="132" y="82"/>
                    <a:pt x="132" y="82"/>
                    <a:pt x="132" y="82"/>
                  </a:cubicBezTo>
                  <a:cubicBezTo>
                    <a:pt x="131" y="82"/>
                    <a:pt x="131" y="83"/>
                    <a:pt x="131" y="83"/>
                  </a:cubicBezTo>
                  <a:cubicBezTo>
                    <a:pt x="131" y="83"/>
                    <a:pt x="131" y="82"/>
                    <a:pt x="132" y="82"/>
                  </a:cubicBezTo>
                  <a:close/>
                  <a:moveTo>
                    <a:pt x="138" y="81"/>
                  </a:moveTo>
                  <a:cubicBezTo>
                    <a:pt x="137" y="81"/>
                    <a:pt x="136" y="81"/>
                    <a:pt x="135" y="82"/>
                  </a:cubicBezTo>
                  <a:cubicBezTo>
                    <a:pt x="135" y="81"/>
                    <a:pt x="135" y="81"/>
                    <a:pt x="136" y="81"/>
                  </a:cubicBezTo>
                  <a:cubicBezTo>
                    <a:pt x="135" y="81"/>
                    <a:pt x="137" y="81"/>
                    <a:pt x="138" y="81"/>
                  </a:cubicBezTo>
                  <a:close/>
                  <a:moveTo>
                    <a:pt x="124" y="76"/>
                  </a:moveTo>
                  <a:cubicBezTo>
                    <a:pt x="125" y="76"/>
                    <a:pt x="125" y="76"/>
                    <a:pt x="125" y="76"/>
                  </a:cubicBezTo>
                  <a:cubicBezTo>
                    <a:pt x="125" y="76"/>
                    <a:pt x="125" y="76"/>
                    <a:pt x="124" y="76"/>
                  </a:cubicBezTo>
                  <a:cubicBezTo>
                    <a:pt x="124" y="77"/>
                    <a:pt x="124" y="77"/>
                    <a:pt x="124" y="77"/>
                  </a:cubicBezTo>
                  <a:lnTo>
                    <a:pt x="124" y="76"/>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4" name="išļïde">
              <a:extLst>
                <a:ext uri="{FF2B5EF4-FFF2-40B4-BE49-F238E27FC236}">
                  <a16:creationId xmlns:a16="http://schemas.microsoft.com/office/drawing/2014/main" xmlns="" id="{F05BC531-A5AE-4E73-9139-52CCD9557FF5}"/>
                </a:ext>
              </a:extLst>
            </p:cNvPr>
            <p:cNvSpPr/>
            <p:nvPr/>
          </p:nvSpPr>
          <p:spPr bwMode="auto">
            <a:xfrm>
              <a:off x="4665258" y="4172744"/>
              <a:ext cx="2370"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5" name="îṧľïḑê">
              <a:extLst>
                <a:ext uri="{FF2B5EF4-FFF2-40B4-BE49-F238E27FC236}">
                  <a16:creationId xmlns:a16="http://schemas.microsoft.com/office/drawing/2014/main" xmlns="" id="{A36AC267-809B-4211-9086-F320B3BAAD00}"/>
                </a:ext>
              </a:extLst>
            </p:cNvPr>
            <p:cNvSpPr/>
            <p:nvPr/>
          </p:nvSpPr>
          <p:spPr bwMode="auto">
            <a:xfrm>
              <a:off x="5952037" y="3998568"/>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6" name="iSḻïḍe">
              <a:extLst>
                <a:ext uri="{FF2B5EF4-FFF2-40B4-BE49-F238E27FC236}">
                  <a16:creationId xmlns:a16="http://schemas.microsoft.com/office/drawing/2014/main" xmlns="" id="{038893B8-8220-42E3-8116-79839A61DA42}"/>
                </a:ext>
              </a:extLst>
            </p:cNvPr>
            <p:cNvSpPr/>
            <p:nvPr/>
          </p:nvSpPr>
          <p:spPr bwMode="auto">
            <a:xfrm>
              <a:off x="4896309" y="4147862"/>
              <a:ext cx="2370"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7" name="ïślïdè">
              <a:extLst>
                <a:ext uri="{FF2B5EF4-FFF2-40B4-BE49-F238E27FC236}">
                  <a16:creationId xmlns:a16="http://schemas.microsoft.com/office/drawing/2014/main" xmlns="" id="{AC2ACBCB-9B9F-44E6-9B76-84B2F47F5520}"/>
                </a:ext>
              </a:extLst>
            </p:cNvPr>
            <p:cNvSpPr/>
            <p:nvPr/>
          </p:nvSpPr>
          <p:spPr bwMode="auto">
            <a:xfrm>
              <a:off x="6031424" y="4003307"/>
              <a:ext cx="2370"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8" name="íṣḷîḓê">
              <a:extLst>
                <a:ext uri="{FF2B5EF4-FFF2-40B4-BE49-F238E27FC236}">
                  <a16:creationId xmlns:a16="http://schemas.microsoft.com/office/drawing/2014/main" xmlns="" id="{C43E74E3-2AF7-4968-A498-F916D86BA09D}"/>
                </a:ext>
              </a:extLst>
            </p:cNvPr>
            <p:cNvSpPr/>
            <p:nvPr/>
          </p:nvSpPr>
          <p:spPr bwMode="auto">
            <a:xfrm>
              <a:off x="6065786" y="4000937"/>
              <a:ext cx="474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9" name="íśḷíḍe">
              <a:extLst>
                <a:ext uri="{FF2B5EF4-FFF2-40B4-BE49-F238E27FC236}">
                  <a16:creationId xmlns:a16="http://schemas.microsoft.com/office/drawing/2014/main" xmlns="" id="{75E55C78-44FD-45B0-A712-E1C74C751BCC}"/>
                </a:ext>
              </a:extLst>
            </p:cNvPr>
            <p:cNvSpPr/>
            <p:nvPr/>
          </p:nvSpPr>
          <p:spPr bwMode="auto">
            <a:xfrm>
              <a:off x="6091853" y="3998568"/>
              <a:ext cx="1185" cy="2370"/>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0" name="í$lîdè">
              <a:extLst>
                <a:ext uri="{FF2B5EF4-FFF2-40B4-BE49-F238E27FC236}">
                  <a16:creationId xmlns:a16="http://schemas.microsoft.com/office/drawing/2014/main" xmlns="" id="{FC2BED6B-95F8-487D-80C8-9A85B7D818F0}"/>
                </a:ext>
              </a:extLst>
            </p:cNvPr>
            <p:cNvSpPr/>
            <p:nvPr/>
          </p:nvSpPr>
          <p:spPr bwMode="auto">
            <a:xfrm>
              <a:off x="5673590" y="4040038"/>
              <a:ext cx="592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1" name="îsḻíďé">
              <a:extLst>
                <a:ext uri="{FF2B5EF4-FFF2-40B4-BE49-F238E27FC236}">
                  <a16:creationId xmlns:a16="http://schemas.microsoft.com/office/drawing/2014/main" xmlns="" id="{6AD50F58-0E07-4CF1-AFB5-BDC5D5E96D85}"/>
                </a:ext>
              </a:extLst>
            </p:cNvPr>
            <p:cNvSpPr/>
            <p:nvPr/>
          </p:nvSpPr>
          <p:spPr bwMode="auto">
            <a:xfrm>
              <a:off x="5796818" y="4019895"/>
              <a:ext cx="2370" cy="237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2" name="íṥlîḓe">
              <a:extLst>
                <a:ext uri="{FF2B5EF4-FFF2-40B4-BE49-F238E27FC236}">
                  <a16:creationId xmlns:a16="http://schemas.microsoft.com/office/drawing/2014/main" xmlns="" id="{24889951-D350-4324-BCE3-7B02C43779D6}"/>
                </a:ext>
              </a:extLst>
            </p:cNvPr>
            <p:cNvSpPr/>
            <p:nvPr/>
          </p:nvSpPr>
          <p:spPr bwMode="auto">
            <a:xfrm>
              <a:off x="5540884" y="4056626"/>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3" name="î$ḻíḍè">
              <a:extLst>
                <a:ext uri="{FF2B5EF4-FFF2-40B4-BE49-F238E27FC236}">
                  <a16:creationId xmlns:a16="http://schemas.microsoft.com/office/drawing/2014/main" xmlns="" id="{FF7DAE4C-45DD-4497-9523-CCA139A10A1A}"/>
                </a:ext>
              </a:extLst>
            </p:cNvPr>
            <p:cNvSpPr/>
            <p:nvPr/>
          </p:nvSpPr>
          <p:spPr bwMode="auto">
            <a:xfrm>
              <a:off x="5789708" y="4022265"/>
              <a:ext cx="7109"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4" name="íš1îḑè">
              <a:extLst>
                <a:ext uri="{FF2B5EF4-FFF2-40B4-BE49-F238E27FC236}">
                  <a16:creationId xmlns:a16="http://schemas.microsoft.com/office/drawing/2014/main" xmlns="" id="{12E79732-FA2E-4191-883F-6A8248B04897}"/>
                </a:ext>
              </a:extLst>
            </p:cNvPr>
            <p:cNvSpPr/>
            <p:nvPr/>
          </p:nvSpPr>
          <p:spPr bwMode="auto">
            <a:xfrm>
              <a:off x="6205602" y="3992643"/>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5" name="iṧļîḍè">
              <a:extLst>
                <a:ext uri="{FF2B5EF4-FFF2-40B4-BE49-F238E27FC236}">
                  <a16:creationId xmlns:a16="http://schemas.microsoft.com/office/drawing/2014/main" xmlns="" id="{D211A3E7-4D11-4CB5-B9E5-7C910CCD28C7}"/>
                </a:ext>
              </a:extLst>
            </p:cNvPr>
            <p:cNvSpPr/>
            <p:nvPr/>
          </p:nvSpPr>
          <p:spPr bwMode="auto">
            <a:xfrm>
              <a:off x="6205602" y="3990273"/>
              <a:ext cx="2370" cy="2370"/>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6" name="îslïḋê">
              <a:extLst>
                <a:ext uri="{FF2B5EF4-FFF2-40B4-BE49-F238E27FC236}">
                  <a16:creationId xmlns:a16="http://schemas.microsoft.com/office/drawing/2014/main" xmlns="" id="{62C61814-0368-4CD6-B04A-CF3BB1738490}"/>
                </a:ext>
              </a:extLst>
            </p:cNvPr>
            <p:cNvSpPr/>
            <p:nvPr/>
          </p:nvSpPr>
          <p:spPr bwMode="auto">
            <a:xfrm>
              <a:off x="6207971" y="3990273"/>
              <a:ext cx="237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7" name="ísḷidè">
              <a:extLst>
                <a:ext uri="{FF2B5EF4-FFF2-40B4-BE49-F238E27FC236}">
                  <a16:creationId xmlns:a16="http://schemas.microsoft.com/office/drawing/2014/main" xmlns="" id="{BD51CEF3-7CA9-4136-8208-ECC2A69FBBD5}"/>
                </a:ext>
              </a:extLst>
            </p:cNvPr>
            <p:cNvSpPr/>
            <p:nvPr/>
          </p:nvSpPr>
          <p:spPr bwMode="auto">
            <a:xfrm>
              <a:off x="6168870" y="3992643"/>
              <a:ext cx="2370" cy="3555"/>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8" name="îŝļîḑè">
              <a:extLst>
                <a:ext uri="{FF2B5EF4-FFF2-40B4-BE49-F238E27FC236}">
                  <a16:creationId xmlns:a16="http://schemas.microsoft.com/office/drawing/2014/main" xmlns="" id="{20B94522-514D-47E7-9D5D-5354B17C85C7}"/>
                </a:ext>
              </a:extLst>
            </p:cNvPr>
            <p:cNvSpPr/>
            <p:nvPr/>
          </p:nvSpPr>
          <p:spPr bwMode="auto">
            <a:xfrm>
              <a:off x="6159391" y="3992643"/>
              <a:ext cx="9479" cy="3555"/>
            </a:xfrm>
            <a:custGeom>
              <a:avLst/>
              <a:gdLst>
                <a:gd name="T0" fmla="*/ 0 w 4"/>
                <a:gd name="T1" fmla="*/ 1 h 1"/>
                <a:gd name="T2" fmla="*/ 4 w 4"/>
                <a:gd name="T3" fmla="*/ 1 h 1"/>
                <a:gd name="T4" fmla="*/ 4 w 4"/>
                <a:gd name="T5" fmla="*/ 1 h 1"/>
                <a:gd name="T6" fmla="*/ 0 w 4"/>
                <a:gd name="T7" fmla="*/ 1 h 1"/>
              </a:gdLst>
              <a:ahLst/>
              <a:cxnLst>
                <a:cxn ang="0">
                  <a:pos x="T0" y="T1"/>
                </a:cxn>
                <a:cxn ang="0">
                  <a:pos x="T2" y="T3"/>
                </a:cxn>
                <a:cxn ang="0">
                  <a:pos x="T4" y="T5"/>
                </a:cxn>
                <a:cxn ang="0">
                  <a:pos x="T6" y="T7"/>
                </a:cxn>
              </a:cxnLst>
              <a:rect l="0" t="0" r="r" b="b"/>
              <a:pathLst>
                <a:path w="4" h="1">
                  <a:moveTo>
                    <a:pt x="0" y="1"/>
                  </a:moveTo>
                  <a:cubicBezTo>
                    <a:pt x="1" y="1"/>
                    <a:pt x="3" y="1"/>
                    <a:pt x="4" y="1"/>
                  </a:cubicBezTo>
                  <a:cubicBezTo>
                    <a:pt x="4" y="1"/>
                    <a:pt x="4" y="1"/>
                    <a:pt x="4" y="1"/>
                  </a:cubicBezTo>
                  <a:cubicBezTo>
                    <a:pt x="4" y="1"/>
                    <a:pt x="1" y="0"/>
                    <a:pt x="0" y="1"/>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9" name="íşḷïḋe">
              <a:extLst>
                <a:ext uri="{FF2B5EF4-FFF2-40B4-BE49-F238E27FC236}">
                  <a16:creationId xmlns:a16="http://schemas.microsoft.com/office/drawing/2014/main" xmlns="" id="{3E5DC75F-95C0-444F-AE40-6ED9659BEDB8}"/>
                </a:ext>
              </a:extLst>
            </p:cNvPr>
            <p:cNvSpPr/>
            <p:nvPr/>
          </p:nvSpPr>
          <p:spPr bwMode="auto">
            <a:xfrm>
              <a:off x="6111996" y="3980794"/>
              <a:ext cx="15404" cy="4740"/>
            </a:xfrm>
            <a:custGeom>
              <a:avLst/>
              <a:gdLst>
                <a:gd name="T0" fmla="*/ 1 w 6"/>
                <a:gd name="T1" fmla="*/ 2 h 2"/>
                <a:gd name="T2" fmla="*/ 5 w 6"/>
                <a:gd name="T3" fmla="*/ 2 h 2"/>
                <a:gd name="T4" fmla="*/ 5 w 6"/>
                <a:gd name="T5" fmla="*/ 1 h 2"/>
                <a:gd name="T6" fmla="*/ 1 w 6"/>
                <a:gd name="T7" fmla="*/ 2 h 2"/>
              </a:gdLst>
              <a:ahLst/>
              <a:cxnLst>
                <a:cxn ang="0">
                  <a:pos x="T0" y="T1"/>
                </a:cxn>
                <a:cxn ang="0">
                  <a:pos x="T2" y="T3"/>
                </a:cxn>
                <a:cxn ang="0">
                  <a:pos x="T4" y="T5"/>
                </a:cxn>
                <a:cxn ang="0">
                  <a:pos x="T6" y="T7"/>
                </a:cxn>
              </a:cxnLst>
              <a:rect l="0" t="0" r="r" b="b"/>
              <a:pathLst>
                <a:path w="6" h="2">
                  <a:moveTo>
                    <a:pt x="1" y="2"/>
                  </a:moveTo>
                  <a:cubicBezTo>
                    <a:pt x="5" y="2"/>
                    <a:pt x="5" y="2"/>
                    <a:pt x="5" y="2"/>
                  </a:cubicBezTo>
                  <a:cubicBezTo>
                    <a:pt x="4" y="2"/>
                    <a:pt x="3" y="1"/>
                    <a:pt x="5" y="1"/>
                  </a:cubicBezTo>
                  <a:cubicBezTo>
                    <a:pt x="0" y="0"/>
                    <a:pt x="6" y="2"/>
                    <a:pt x="1" y="2"/>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0" name="íšļîḋe">
              <a:extLst>
                <a:ext uri="{FF2B5EF4-FFF2-40B4-BE49-F238E27FC236}">
                  <a16:creationId xmlns:a16="http://schemas.microsoft.com/office/drawing/2014/main" xmlns="" id="{450A8FFA-BD99-4AA4-A433-84E1C25955A5}"/>
                </a:ext>
              </a:extLst>
            </p:cNvPr>
            <p:cNvSpPr/>
            <p:nvPr/>
          </p:nvSpPr>
          <p:spPr bwMode="auto">
            <a:xfrm>
              <a:off x="6084744" y="3983164"/>
              <a:ext cx="7109" cy="2370"/>
            </a:xfrm>
            <a:custGeom>
              <a:avLst/>
              <a:gdLst>
                <a:gd name="T0" fmla="*/ 1 w 3"/>
                <a:gd name="T1" fmla="*/ 1 h 1"/>
                <a:gd name="T2" fmla="*/ 1 w 3"/>
                <a:gd name="T3" fmla="*/ 0 h 1"/>
                <a:gd name="T4" fmla="*/ 1 w 3"/>
                <a:gd name="T5" fmla="*/ 1 h 1"/>
              </a:gdLst>
              <a:ahLst/>
              <a:cxnLst>
                <a:cxn ang="0">
                  <a:pos x="T0" y="T1"/>
                </a:cxn>
                <a:cxn ang="0">
                  <a:pos x="T2" y="T3"/>
                </a:cxn>
                <a:cxn ang="0">
                  <a:pos x="T4" y="T5"/>
                </a:cxn>
              </a:cxnLst>
              <a:rect l="0" t="0" r="r" b="b"/>
              <a:pathLst>
                <a:path w="3" h="1">
                  <a:moveTo>
                    <a:pt x="1" y="1"/>
                  </a:moveTo>
                  <a:cubicBezTo>
                    <a:pt x="3" y="1"/>
                    <a:pt x="1" y="0"/>
                    <a:pt x="1" y="0"/>
                  </a:cubicBezTo>
                  <a:cubicBezTo>
                    <a:pt x="0" y="1"/>
                    <a:pt x="0" y="1"/>
                    <a:pt x="1" y="1"/>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1" name="iṧ1ïďé">
              <a:extLst>
                <a:ext uri="{FF2B5EF4-FFF2-40B4-BE49-F238E27FC236}">
                  <a16:creationId xmlns:a16="http://schemas.microsoft.com/office/drawing/2014/main" xmlns="" id="{9FACB65B-BBC0-48EF-8D81-BC0625682B48}"/>
                </a:ext>
              </a:extLst>
            </p:cNvPr>
            <p:cNvSpPr/>
            <p:nvPr/>
          </p:nvSpPr>
          <p:spPr bwMode="auto">
            <a:xfrm>
              <a:off x="5888054" y="4000937"/>
              <a:ext cx="2370" cy="237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2" name="ïšḻïďe">
              <a:extLst>
                <a:ext uri="{FF2B5EF4-FFF2-40B4-BE49-F238E27FC236}">
                  <a16:creationId xmlns:a16="http://schemas.microsoft.com/office/drawing/2014/main" xmlns="" id="{BCD93BC8-7F13-47B9-9CC2-1800CC32556A}"/>
                </a:ext>
              </a:extLst>
            </p:cNvPr>
            <p:cNvSpPr/>
            <p:nvPr/>
          </p:nvSpPr>
          <p:spPr bwMode="auto">
            <a:xfrm>
              <a:off x="5853692" y="4017526"/>
              <a:ext cx="4740" cy="2370"/>
            </a:xfrm>
            <a:custGeom>
              <a:avLst/>
              <a:gdLst>
                <a:gd name="T0" fmla="*/ 0 w 4"/>
                <a:gd name="T1" fmla="*/ 0 h 2"/>
                <a:gd name="T2" fmla="*/ 4 w 4"/>
                <a:gd name="T3" fmla="*/ 2 h 2"/>
                <a:gd name="T4" fmla="*/ 4 w 4"/>
                <a:gd name="T5" fmla="*/ 0 h 2"/>
                <a:gd name="T6" fmla="*/ 0 w 4"/>
                <a:gd name="T7" fmla="*/ 0 h 2"/>
              </a:gdLst>
              <a:ahLst/>
              <a:cxnLst>
                <a:cxn ang="0">
                  <a:pos x="T0" y="T1"/>
                </a:cxn>
                <a:cxn ang="0">
                  <a:pos x="T2" y="T3"/>
                </a:cxn>
                <a:cxn ang="0">
                  <a:pos x="T4" y="T5"/>
                </a:cxn>
                <a:cxn ang="0">
                  <a:pos x="T6" y="T7"/>
                </a:cxn>
              </a:cxnLst>
              <a:rect l="0" t="0" r="r" b="b"/>
              <a:pathLst>
                <a:path w="4" h="2">
                  <a:moveTo>
                    <a:pt x="0" y="0"/>
                  </a:moveTo>
                  <a:lnTo>
                    <a:pt x="4" y="2"/>
                  </a:lnTo>
                  <a:lnTo>
                    <a:pt x="4"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3" name="ïṡḷïdê">
              <a:extLst>
                <a:ext uri="{FF2B5EF4-FFF2-40B4-BE49-F238E27FC236}">
                  <a16:creationId xmlns:a16="http://schemas.microsoft.com/office/drawing/2014/main" xmlns="" id="{59D7C74F-FAC6-4D92-BFA2-4BAFB6CF0F04}"/>
                </a:ext>
              </a:extLst>
            </p:cNvPr>
            <p:cNvSpPr/>
            <p:nvPr/>
          </p:nvSpPr>
          <p:spPr bwMode="auto">
            <a:xfrm>
              <a:off x="5826440" y="4003307"/>
              <a:ext cx="4740"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4" name="ïṡ1íḋé">
              <a:extLst>
                <a:ext uri="{FF2B5EF4-FFF2-40B4-BE49-F238E27FC236}">
                  <a16:creationId xmlns:a16="http://schemas.microsoft.com/office/drawing/2014/main" xmlns="" id="{1091ADFF-A7C8-4A26-9001-184850CC95F4}"/>
                </a:ext>
              </a:extLst>
            </p:cNvPr>
            <p:cNvSpPr/>
            <p:nvPr/>
          </p:nvSpPr>
          <p:spPr bwMode="auto">
            <a:xfrm>
              <a:off x="5499413" y="4037668"/>
              <a:ext cx="4740" cy="2370"/>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2"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5" name="íšḷïḑè">
              <a:extLst>
                <a:ext uri="{FF2B5EF4-FFF2-40B4-BE49-F238E27FC236}">
                  <a16:creationId xmlns:a16="http://schemas.microsoft.com/office/drawing/2014/main" xmlns="" id="{D0EFBD0E-AE58-4927-8EE3-2AC0AE317D87}"/>
                </a:ext>
              </a:extLst>
            </p:cNvPr>
            <p:cNvSpPr/>
            <p:nvPr/>
          </p:nvSpPr>
          <p:spPr bwMode="auto">
            <a:xfrm>
              <a:off x="5348933" y="4056626"/>
              <a:ext cx="9479" cy="2370"/>
            </a:xfrm>
            <a:custGeom>
              <a:avLst/>
              <a:gdLst>
                <a:gd name="T0" fmla="*/ 4 w 4"/>
                <a:gd name="T1" fmla="*/ 1 h 1"/>
                <a:gd name="T2" fmla="*/ 0 w 4"/>
                <a:gd name="T3" fmla="*/ 1 h 1"/>
                <a:gd name="T4" fmla="*/ 4 w 4"/>
                <a:gd name="T5" fmla="*/ 1 h 1"/>
              </a:gdLst>
              <a:ahLst/>
              <a:cxnLst>
                <a:cxn ang="0">
                  <a:pos x="T0" y="T1"/>
                </a:cxn>
                <a:cxn ang="0">
                  <a:pos x="T2" y="T3"/>
                </a:cxn>
                <a:cxn ang="0">
                  <a:pos x="T4" y="T5"/>
                </a:cxn>
              </a:cxnLst>
              <a:rect l="0" t="0" r="r" b="b"/>
              <a:pathLst>
                <a:path w="4" h="1">
                  <a:moveTo>
                    <a:pt x="4" y="1"/>
                  </a:moveTo>
                  <a:cubicBezTo>
                    <a:pt x="3" y="0"/>
                    <a:pt x="1" y="0"/>
                    <a:pt x="0" y="1"/>
                  </a:cubicBezTo>
                  <a:cubicBezTo>
                    <a:pt x="2" y="0"/>
                    <a:pt x="3" y="1"/>
                    <a:pt x="4" y="1"/>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6" name="íṧḻíďè">
              <a:extLst>
                <a:ext uri="{FF2B5EF4-FFF2-40B4-BE49-F238E27FC236}">
                  <a16:creationId xmlns:a16="http://schemas.microsoft.com/office/drawing/2014/main" xmlns="" id="{B248BC77-4237-488E-81B6-7508BED2A8C2}"/>
                </a:ext>
              </a:extLst>
            </p:cNvPr>
            <p:cNvSpPr/>
            <p:nvPr/>
          </p:nvSpPr>
          <p:spPr bwMode="auto">
            <a:xfrm>
              <a:off x="4928301" y="4115870"/>
              <a:ext cx="4740" cy="2370"/>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901" name="组合 90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B693B57B-3B9C-489C-A1C3-A11162A7F832}"/>
              </a:ext>
            </a:extLst>
          </p:cNvPr>
          <p:cNvGrpSpPr/>
          <p:nvPr/>
        </p:nvGrpSpPr>
        <p:grpSpPr>
          <a:xfrm>
            <a:off x="5204248" y="1755950"/>
            <a:ext cx="2229491" cy="1834948"/>
            <a:chOff x="3077369" y="1163538"/>
            <a:chExt cx="6037263" cy="4968876"/>
          </a:xfrm>
        </p:grpSpPr>
        <p:sp>
          <p:nvSpPr>
            <p:cNvPr id="902" name="íṧļïḓê">
              <a:extLst>
                <a:ext uri="{FF2B5EF4-FFF2-40B4-BE49-F238E27FC236}">
                  <a16:creationId xmlns:a16="http://schemas.microsoft.com/office/drawing/2014/main" xmlns="" id="{749695D8-0996-4C44-AD8C-D8D0A61FF660}"/>
                </a:ext>
              </a:extLst>
            </p:cNvPr>
            <p:cNvSpPr/>
            <p:nvPr/>
          </p:nvSpPr>
          <p:spPr bwMode="auto">
            <a:xfrm>
              <a:off x="3077369" y="5851426"/>
              <a:ext cx="6037263" cy="280988"/>
            </a:xfrm>
            <a:custGeom>
              <a:avLst/>
              <a:gdLst>
                <a:gd name="T0" fmla="*/ 4498 w 4498"/>
                <a:gd name="T1" fmla="*/ 61 h 210"/>
                <a:gd name="T2" fmla="*/ 4438 w 4498"/>
                <a:gd name="T3" fmla="*/ 0 h 210"/>
                <a:gd name="T4" fmla="*/ 60 w 4498"/>
                <a:gd name="T5" fmla="*/ 0 h 210"/>
                <a:gd name="T6" fmla="*/ 0 w 4498"/>
                <a:gd name="T7" fmla="*/ 61 h 210"/>
                <a:gd name="T8" fmla="*/ 0 w 4498"/>
                <a:gd name="T9" fmla="*/ 149 h 210"/>
                <a:gd name="T10" fmla="*/ 60 w 4498"/>
                <a:gd name="T11" fmla="*/ 210 h 210"/>
                <a:gd name="T12" fmla="*/ 4438 w 4498"/>
                <a:gd name="T13" fmla="*/ 210 h 210"/>
                <a:gd name="T14" fmla="*/ 4498 w 4498"/>
                <a:gd name="T15" fmla="*/ 149 h 210"/>
                <a:gd name="T16" fmla="*/ 4498 w 4498"/>
                <a:gd name="T17" fmla="*/ 6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98" h="210">
                  <a:moveTo>
                    <a:pt x="4498" y="61"/>
                  </a:moveTo>
                  <a:cubicBezTo>
                    <a:pt x="4498" y="27"/>
                    <a:pt x="4471" y="0"/>
                    <a:pt x="4438" y="0"/>
                  </a:cubicBezTo>
                  <a:cubicBezTo>
                    <a:pt x="60" y="0"/>
                    <a:pt x="60" y="0"/>
                    <a:pt x="60" y="0"/>
                  </a:cubicBezTo>
                  <a:cubicBezTo>
                    <a:pt x="27" y="0"/>
                    <a:pt x="0" y="27"/>
                    <a:pt x="0" y="61"/>
                  </a:cubicBezTo>
                  <a:cubicBezTo>
                    <a:pt x="0" y="149"/>
                    <a:pt x="0" y="149"/>
                    <a:pt x="0" y="149"/>
                  </a:cubicBezTo>
                  <a:cubicBezTo>
                    <a:pt x="0" y="183"/>
                    <a:pt x="27" y="210"/>
                    <a:pt x="60" y="210"/>
                  </a:cubicBezTo>
                  <a:cubicBezTo>
                    <a:pt x="4438" y="210"/>
                    <a:pt x="4438" y="210"/>
                    <a:pt x="4438" y="210"/>
                  </a:cubicBezTo>
                  <a:cubicBezTo>
                    <a:pt x="4471" y="210"/>
                    <a:pt x="4498" y="183"/>
                    <a:pt x="4498" y="149"/>
                  </a:cubicBezTo>
                  <a:lnTo>
                    <a:pt x="4498" y="61"/>
                  </a:lnTo>
                  <a:close/>
                </a:path>
              </a:pathLst>
            </a:custGeom>
            <a:solidFill>
              <a:srgbClr val="4268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3" name="îŝľiḍe">
              <a:extLst>
                <a:ext uri="{FF2B5EF4-FFF2-40B4-BE49-F238E27FC236}">
                  <a16:creationId xmlns:a16="http://schemas.microsoft.com/office/drawing/2014/main" xmlns="" id="{3393385A-775C-4343-919E-C242E858D405}"/>
                </a:ext>
              </a:extLst>
            </p:cNvPr>
            <p:cNvSpPr/>
            <p:nvPr/>
          </p:nvSpPr>
          <p:spPr bwMode="auto">
            <a:xfrm>
              <a:off x="3077369" y="4975126"/>
              <a:ext cx="6037263" cy="1008063"/>
            </a:xfrm>
            <a:custGeom>
              <a:avLst/>
              <a:gdLst>
                <a:gd name="T0" fmla="*/ 4498 w 4498"/>
                <a:gd name="T1" fmla="*/ 677 h 751"/>
                <a:gd name="T2" fmla="*/ 4438 w 4498"/>
                <a:gd name="T3" fmla="*/ 751 h 751"/>
                <a:gd name="T4" fmla="*/ 60 w 4498"/>
                <a:gd name="T5" fmla="*/ 751 h 751"/>
                <a:gd name="T6" fmla="*/ 0 w 4498"/>
                <a:gd name="T7" fmla="*/ 677 h 751"/>
                <a:gd name="T8" fmla="*/ 0 w 4498"/>
                <a:gd name="T9" fmla="*/ 75 h 751"/>
                <a:gd name="T10" fmla="*/ 60 w 4498"/>
                <a:gd name="T11" fmla="*/ 0 h 751"/>
                <a:gd name="T12" fmla="*/ 4438 w 4498"/>
                <a:gd name="T13" fmla="*/ 0 h 751"/>
                <a:gd name="T14" fmla="*/ 4498 w 4498"/>
                <a:gd name="T15" fmla="*/ 75 h 751"/>
                <a:gd name="T16" fmla="*/ 4498 w 4498"/>
                <a:gd name="T17" fmla="*/ 677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98" h="751">
                  <a:moveTo>
                    <a:pt x="4498" y="677"/>
                  </a:moveTo>
                  <a:cubicBezTo>
                    <a:pt x="4498" y="718"/>
                    <a:pt x="4471" y="751"/>
                    <a:pt x="4438" y="751"/>
                  </a:cubicBezTo>
                  <a:cubicBezTo>
                    <a:pt x="60" y="751"/>
                    <a:pt x="60" y="751"/>
                    <a:pt x="60" y="751"/>
                  </a:cubicBezTo>
                  <a:cubicBezTo>
                    <a:pt x="27" y="751"/>
                    <a:pt x="0" y="718"/>
                    <a:pt x="0" y="677"/>
                  </a:cubicBezTo>
                  <a:cubicBezTo>
                    <a:pt x="0" y="75"/>
                    <a:pt x="0" y="75"/>
                    <a:pt x="0" y="75"/>
                  </a:cubicBezTo>
                  <a:cubicBezTo>
                    <a:pt x="0" y="34"/>
                    <a:pt x="27" y="0"/>
                    <a:pt x="60" y="0"/>
                  </a:cubicBezTo>
                  <a:cubicBezTo>
                    <a:pt x="4438" y="0"/>
                    <a:pt x="4438" y="0"/>
                    <a:pt x="4438" y="0"/>
                  </a:cubicBezTo>
                  <a:cubicBezTo>
                    <a:pt x="4471" y="0"/>
                    <a:pt x="4498" y="34"/>
                    <a:pt x="4498" y="75"/>
                  </a:cubicBezTo>
                  <a:lnTo>
                    <a:pt x="4498" y="677"/>
                  </a:lnTo>
                  <a:close/>
                </a:path>
              </a:pathLst>
            </a:custGeom>
            <a:solidFill>
              <a:srgbClr val="7ABF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4" name="ïş1iḑê">
              <a:extLst>
                <a:ext uri="{FF2B5EF4-FFF2-40B4-BE49-F238E27FC236}">
                  <a16:creationId xmlns:a16="http://schemas.microsoft.com/office/drawing/2014/main" xmlns="" id="{274D2954-E123-44A9-B712-93D1C6D946F5}"/>
                </a:ext>
              </a:extLst>
            </p:cNvPr>
            <p:cNvSpPr/>
            <p:nvPr/>
          </p:nvSpPr>
          <p:spPr bwMode="auto">
            <a:xfrm>
              <a:off x="5507832" y="1642963"/>
              <a:ext cx="930275" cy="898525"/>
            </a:xfrm>
            <a:custGeom>
              <a:avLst/>
              <a:gdLst>
                <a:gd name="T0" fmla="*/ 0 w 693"/>
                <a:gd name="T1" fmla="*/ 0 h 669"/>
                <a:gd name="T2" fmla="*/ 0 w 693"/>
                <a:gd name="T3" fmla="*/ 669 h 669"/>
                <a:gd name="T4" fmla="*/ 693 w 693"/>
                <a:gd name="T5" fmla="*/ 669 h 669"/>
                <a:gd name="T6" fmla="*/ 693 w 693"/>
                <a:gd name="T7" fmla="*/ 0 h 669"/>
                <a:gd name="T8" fmla="*/ 0 w 693"/>
                <a:gd name="T9" fmla="*/ 0 h 669"/>
                <a:gd name="T10" fmla="*/ 568 w 693"/>
                <a:gd name="T11" fmla="*/ 589 h 669"/>
                <a:gd name="T12" fmla="*/ 122 w 693"/>
                <a:gd name="T13" fmla="*/ 589 h 669"/>
                <a:gd name="T14" fmla="*/ 122 w 693"/>
                <a:gd name="T15" fmla="*/ 228 h 669"/>
                <a:gd name="T16" fmla="*/ 265 w 693"/>
                <a:gd name="T17" fmla="*/ 85 h 669"/>
                <a:gd name="T18" fmla="*/ 424 w 693"/>
                <a:gd name="T19" fmla="*/ 85 h 669"/>
                <a:gd name="T20" fmla="*/ 568 w 693"/>
                <a:gd name="T21" fmla="*/ 228 h 669"/>
                <a:gd name="T22" fmla="*/ 568 w 693"/>
                <a:gd name="T23" fmla="*/ 58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3" h="669">
                  <a:moveTo>
                    <a:pt x="0" y="0"/>
                  </a:moveTo>
                  <a:cubicBezTo>
                    <a:pt x="0" y="669"/>
                    <a:pt x="0" y="669"/>
                    <a:pt x="0" y="669"/>
                  </a:cubicBezTo>
                  <a:cubicBezTo>
                    <a:pt x="693" y="669"/>
                    <a:pt x="693" y="669"/>
                    <a:pt x="693" y="669"/>
                  </a:cubicBezTo>
                  <a:cubicBezTo>
                    <a:pt x="693" y="0"/>
                    <a:pt x="693" y="0"/>
                    <a:pt x="693" y="0"/>
                  </a:cubicBezTo>
                  <a:lnTo>
                    <a:pt x="0" y="0"/>
                  </a:lnTo>
                  <a:close/>
                  <a:moveTo>
                    <a:pt x="568" y="589"/>
                  </a:moveTo>
                  <a:cubicBezTo>
                    <a:pt x="122" y="589"/>
                    <a:pt x="122" y="589"/>
                    <a:pt x="122" y="589"/>
                  </a:cubicBezTo>
                  <a:cubicBezTo>
                    <a:pt x="122" y="228"/>
                    <a:pt x="122" y="228"/>
                    <a:pt x="122" y="228"/>
                  </a:cubicBezTo>
                  <a:cubicBezTo>
                    <a:pt x="122" y="149"/>
                    <a:pt x="186" y="85"/>
                    <a:pt x="265" y="85"/>
                  </a:cubicBezTo>
                  <a:cubicBezTo>
                    <a:pt x="424" y="85"/>
                    <a:pt x="424" y="85"/>
                    <a:pt x="424" y="85"/>
                  </a:cubicBezTo>
                  <a:cubicBezTo>
                    <a:pt x="504" y="85"/>
                    <a:pt x="568" y="149"/>
                    <a:pt x="568" y="228"/>
                  </a:cubicBezTo>
                  <a:lnTo>
                    <a:pt x="568" y="589"/>
                  </a:lnTo>
                  <a:close/>
                </a:path>
              </a:pathLst>
            </a:custGeom>
            <a:solidFill>
              <a:srgbClr val="6D2F0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5" name="îŝlïḋe">
              <a:extLst>
                <a:ext uri="{FF2B5EF4-FFF2-40B4-BE49-F238E27FC236}">
                  <a16:creationId xmlns:a16="http://schemas.microsoft.com/office/drawing/2014/main" xmlns="" id="{3FADADA0-0D47-4E2E-9BAE-673FC4389B89}"/>
                </a:ext>
              </a:extLst>
            </p:cNvPr>
            <p:cNvSpPr/>
            <p:nvPr/>
          </p:nvSpPr>
          <p:spPr bwMode="auto">
            <a:xfrm>
              <a:off x="5244307" y="1163538"/>
              <a:ext cx="1450975" cy="520700"/>
            </a:xfrm>
            <a:custGeom>
              <a:avLst/>
              <a:gdLst>
                <a:gd name="T0" fmla="*/ 457 w 914"/>
                <a:gd name="T1" fmla="*/ 0 h 328"/>
                <a:gd name="T2" fmla="*/ 0 w 914"/>
                <a:gd name="T3" fmla="*/ 328 h 328"/>
                <a:gd name="T4" fmla="*/ 914 w 914"/>
                <a:gd name="T5" fmla="*/ 328 h 328"/>
                <a:gd name="T6" fmla="*/ 457 w 914"/>
                <a:gd name="T7" fmla="*/ 0 h 328"/>
              </a:gdLst>
              <a:ahLst/>
              <a:cxnLst>
                <a:cxn ang="0">
                  <a:pos x="T0" y="T1"/>
                </a:cxn>
                <a:cxn ang="0">
                  <a:pos x="T2" y="T3"/>
                </a:cxn>
                <a:cxn ang="0">
                  <a:pos x="T4" y="T5"/>
                </a:cxn>
                <a:cxn ang="0">
                  <a:pos x="T6" y="T7"/>
                </a:cxn>
              </a:cxnLst>
              <a:rect l="0" t="0" r="r" b="b"/>
              <a:pathLst>
                <a:path w="914" h="328">
                  <a:moveTo>
                    <a:pt x="457" y="0"/>
                  </a:moveTo>
                  <a:lnTo>
                    <a:pt x="0" y="328"/>
                  </a:lnTo>
                  <a:lnTo>
                    <a:pt x="914" y="328"/>
                  </a:lnTo>
                  <a:lnTo>
                    <a:pt x="457" y="0"/>
                  </a:lnTo>
                  <a:close/>
                </a:path>
              </a:pathLst>
            </a:custGeom>
            <a:solidFill>
              <a:srgbClr val="BC16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6" name="is1iḍe">
              <a:extLst>
                <a:ext uri="{FF2B5EF4-FFF2-40B4-BE49-F238E27FC236}">
                  <a16:creationId xmlns:a16="http://schemas.microsoft.com/office/drawing/2014/main" xmlns="" id="{C8ACF73C-0D34-4716-AAB7-4C3A09DFDAEA}"/>
                </a:ext>
              </a:extLst>
            </p:cNvPr>
            <p:cNvSpPr/>
            <p:nvPr/>
          </p:nvSpPr>
          <p:spPr bwMode="auto">
            <a:xfrm>
              <a:off x="3909219" y="2511326"/>
              <a:ext cx="4192588" cy="2827338"/>
            </a:xfrm>
            <a:custGeom>
              <a:avLst/>
              <a:gdLst>
                <a:gd name="T0" fmla="*/ 3123 w 3123"/>
                <a:gd name="T1" fmla="*/ 2043 h 2106"/>
                <a:gd name="T2" fmla="*/ 3063 w 3123"/>
                <a:gd name="T3" fmla="*/ 2106 h 2106"/>
                <a:gd name="T4" fmla="*/ 61 w 3123"/>
                <a:gd name="T5" fmla="*/ 2106 h 2106"/>
                <a:gd name="T6" fmla="*/ 0 w 3123"/>
                <a:gd name="T7" fmla="*/ 2043 h 2106"/>
                <a:gd name="T8" fmla="*/ 0 w 3123"/>
                <a:gd name="T9" fmla="*/ 63 h 2106"/>
                <a:gd name="T10" fmla="*/ 61 w 3123"/>
                <a:gd name="T11" fmla="*/ 0 h 2106"/>
                <a:gd name="T12" fmla="*/ 3063 w 3123"/>
                <a:gd name="T13" fmla="*/ 0 h 2106"/>
                <a:gd name="T14" fmla="*/ 3123 w 3123"/>
                <a:gd name="T15" fmla="*/ 63 h 2106"/>
                <a:gd name="T16" fmla="*/ 3123 w 3123"/>
                <a:gd name="T17" fmla="*/ 2043 h 2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3" h="2106">
                  <a:moveTo>
                    <a:pt x="3123" y="2043"/>
                  </a:moveTo>
                  <a:cubicBezTo>
                    <a:pt x="3123" y="2078"/>
                    <a:pt x="3096" y="2106"/>
                    <a:pt x="3063" y="2106"/>
                  </a:cubicBezTo>
                  <a:cubicBezTo>
                    <a:pt x="61" y="2106"/>
                    <a:pt x="61" y="2106"/>
                    <a:pt x="61" y="2106"/>
                  </a:cubicBezTo>
                  <a:cubicBezTo>
                    <a:pt x="27" y="2106"/>
                    <a:pt x="0" y="2078"/>
                    <a:pt x="0" y="2043"/>
                  </a:cubicBezTo>
                  <a:cubicBezTo>
                    <a:pt x="0" y="63"/>
                    <a:pt x="0" y="63"/>
                    <a:pt x="0" y="63"/>
                  </a:cubicBezTo>
                  <a:cubicBezTo>
                    <a:pt x="0" y="28"/>
                    <a:pt x="27" y="0"/>
                    <a:pt x="61" y="0"/>
                  </a:cubicBezTo>
                  <a:cubicBezTo>
                    <a:pt x="3063" y="0"/>
                    <a:pt x="3063" y="0"/>
                    <a:pt x="3063" y="0"/>
                  </a:cubicBezTo>
                  <a:cubicBezTo>
                    <a:pt x="3096" y="0"/>
                    <a:pt x="3123" y="28"/>
                    <a:pt x="3123" y="63"/>
                  </a:cubicBezTo>
                  <a:lnTo>
                    <a:pt x="3123" y="2043"/>
                  </a:lnTo>
                  <a:close/>
                </a:path>
              </a:pathLst>
            </a:custGeom>
            <a:solidFill>
              <a:srgbClr val="DE7F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7" name="îślîḍe">
              <a:extLst>
                <a:ext uri="{FF2B5EF4-FFF2-40B4-BE49-F238E27FC236}">
                  <a16:creationId xmlns:a16="http://schemas.microsoft.com/office/drawing/2014/main" xmlns="" id="{CABF680F-1531-4D41-9144-C070B0C7D175}"/>
                </a:ext>
              </a:extLst>
            </p:cNvPr>
            <p:cNvSpPr/>
            <p:nvPr/>
          </p:nvSpPr>
          <p:spPr bwMode="auto">
            <a:xfrm>
              <a:off x="5507832" y="3976588"/>
              <a:ext cx="930275" cy="1362075"/>
            </a:xfrm>
            <a:prstGeom prst="rect">
              <a:avLst/>
            </a:prstGeom>
            <a:solidFill>
              <a:srgbClr val="BC162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08" name="iṡľîdè">
              <a:extLst>
                <a:ext uri="{FF2B5EF4-FFF2-40B4-BE49-F238E27FC236}">
                  <a16:creationId xmlns:a16="http://schemas.microsoft.com/office/drawing/2014/main" xmlns="" id="{67F21013-0B3E-414B-AE19-F1755D61ABEE}"/>
                </a:ext>
              </a:extLst>
            </p:cNvPr>
            <p:cNvSpPr/>
            <p:nvPr/>
          </p:nvSpPr>
          <p:spPr bwMode="auto">
            <a:xfrm>
              <a:off x="5609432" y="4459188"/>
              <a:ext cx="315913" cy="315913"/>
            </a:xfrm>
            <a:custGeom>
              <a:avLst/>
              <a:gdLst>
                <a:gd name="T0" fmla="*/ 43 w 236"/>
                <a:gd name="T1" fmla="*/ 236 h 236"/>
                <a:gd name="T2" fmla="*/ 193 w 236"/>
                <a:gd name="T3" fmla="*/ 236 h 236"/>
                <a:gd name="T4" fmla="*/ 236 w 236"/>
                <a:gd name="T5" fmla="*/ 193 h 236"/>
                <a:gd name="T6" fmla="*/ 236 w 236"/>
                <a:gd name="T7" fmla="*/ 62 h 236"/>
                <a:gd name="T8" fmla="*/ 236 w 236"/>
                <a:gd name="T9" fmla="*/ 43 h 236"/>
                <a:gd name="T10" fmla="*/ 193 w 236"/>
                <a:gd name="T11" fmla="*/ 0 h 236"/>
                <a:gd name="T12" fmla="*/ 176 w 236"/>
                <a:gd name="T13" fmla="*/ 0 h 236"/>
                <a:gd name="T14" fmla="*/ 43 w 236"/>
                <a:gd name="T15" fmla="*/ 0 h 236"/>
                <a:gd name="T16" fmla="*/ 0 w 236"/>
                <a:gd name="T17" fmla="*/ 43 h 236"/>
                <a:gd name="T18" fmla="*/ 0 w 236"/>
                <a:gd name="T19" fmla="*/ 193 h 236"/>
                <a:gd name="T20" fmla="*/ 43 w 236"/>
                <a:gd name="T21"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236">
                  <a:moveTo>
                    <a:pt x="43" y="236"/>
                  </a:moveTo>
                  <a:cubicBezTo>
                    <a:pt x="193" y="236"/>
                    <a:pt x="193" y="236"/>
                    <a:pt x="193" y="236"/>
                  </a:cubicBezTo>
                  <a:cubicBezTo>
                    <a:pt x="217" y="236"/>
                    <a:pt x="236" y="217"/>
                    <a:pt x="236" y="193"/>
                  </a:cubicBezTo>
                  <a:cubicBezTo>
                    <a:pt x="236" y="62"/>
                    <a:pt x="236" y="62"/>
                    <a:pt x="236" y="62"/>
                  </a:cubicBezTo>
                  <a:cubicBezTo>
                    <a:pt x="236" y="43"/>
                    <a:pt x="236" y="43"/>
                    <a:pt x="236" y="43"/>
                  </a:cubicBezTo>
                  <a:cubicBezTo>
                    <a:pt x="236" y="20"/>
                    <a:pt x="217" y="0"/>
                    <a:pt x="193" y="0"/>
                  </a:cubicBezTo>
                  <a:cubicBezTo>
                    <a:pt x="176" y="0"/>
                    <a:pt x="176" y="0"/>
                    <a:pt x="176" y="0"/>
                  </a:cubicBezTo>
                  <a:cubicBezTo>
                    <a:pt x="43" y="0"/>
                    <a:pt x="43" y="0"/>
                    <a:pt x="43" y="0"/>
                  </a:cubicBezTo>
                  <a:cubicBezTo>
                    <a:pt x="19" y="0"/>
                    <a:pt x="0" y="20"/>
                    <a:pt x="0" y="43"/>
                  </a:cubicBezTo>
                  <a:cubicBezTo>
                    <a:pt x="0" y="193"/>
                    <a:pt x="0" y="193"/>
                    <a:pt x="0" y="193"/>
                  </a:cubicBezTo>
                  <a:cubicBezTo>
                    <a:pt x="0" y="217"/>
                    <a:pt x="19" y="236"/>
                    <a:pt x="43" y="236"/>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9" name="ïsḻïḍè">
              <a:extLst>
                <a:ext uri="{FF2B5EF4-FFF2-40B4-BE49-F238E27FC236}">
                  <a16:creationId xmlns:a16="http://schemas.microsoft.com/office/drawing/2014/main" xmlns="" id="{9352CB8A-0666-4A1C-BC99-42A9CA56F906}"/>
                </a:ext>
              </a:extLst>
            </p:cNvPr>
            <p:cNvSpPr/>
            <p:nvPr/>
          </p:nvSpPr>
          <p:spPr bwMode="auto">
            <a:xfrm>
              <a:off x="6017419" y="4459188"/>
              <a:ext cx="315913" cy="315913"/>
            </a:xfrm>
            <a:custGeom>
              <a:avLst/>
              <a:gdLst>
                <a:gd name="T0" fmla="*/ 36 w 236"/>
                <a:gd name="T1" fmla="*/ 236 h 236"/>
                <a:gd name="T2" fmla="*/ 43 w 236"/>
                <a:gd name="T3" fmla="*/ 236 h 236"/>
                <a:gd name="T4" fmla="*/ 193 w 236"/>
                <a:gd name="T5" fmla="*/ 236 h 236"/>
                <a:gd name="T6" fmla="*/ 236 w 236"/>
                <a:gd name="T7" fmla="*/ 193 h 236"/>
                <a:gd name="T8" fmla="*/ 236 w 236"/>
                <a:gd name="T9" fmla="*/ 43 h 236"/>
                <a:gd name="T10" fmla="*/ 193 w 236"/>
                <a:gd name="T11" fmla="*/ 0 h 236"/>
                <a:gd name="T12" fmla="*/ 43 w 236"/>
                <a:gd name="T13" fmla="*/ 0 h 236"/>
                <a:gd name="T14" fmla="*/ 0 w 236"/>
                <a:gd name="T15" fmla="*/ 43 h 236"/>
                <a:gd name="T16" fmla="*/ 0 w 236"/>
                <a:gd name="T17" fmla="*/ 148 h 236"/>
                <a:gd name="T18" fmla="*/ 0 w 236"/>
                <a:gd name="T19" fmla="*/ 193 h 236"/>
                <a:gd name="T20" fmla="*/ 36 w 236"/>
                <a:gd name="T21"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236">
                  <a:moveTo>
                    <a:pt x="36" y="236"/>
                  </a:moveTo>
                  <a:cubicBezTo>
                    <a:pt x="38" y="236"/>
                    <a:pt x="40" y="236"/>
                    <a:pt x="43" y="236"/>
                  </a:cubicBezTo>
                  <a:cubicBezTo>
                    <a:pt x="193" y="236"/>
                    <a:pt x="193" y="236"/>
                    <a:pt x="193" y="236"/>
                  </a:cubicBezTo>
                  <a:cubicBezTo>
                    <a:pt x="216" y="236"/>
                    <a:pt x="236" y="217"/>
                    <a:pt x="236" y="193"/>
                  </a:cubicBezTo>
                  <a:cubicBezTo>
                    <a:pt x="236" y="43"/>
                    <a:pt x="236" y="43"/>
                    <a:pt x="236" y="43"/>
                  </a:cubicBezTo>
                  <a:cubicBezTo>
                    <a:pt x="236" y="20"/>
                    <a:pt x="216" y="0"/>
                    <a:pt x="193" y="0"/>
                  </a:cubicBezTo>
                  <a:cubicBezTo>
                    <a:pt x="43" y="0"/>
                    <a:pt x="43" y="0"/>
                    <a:pt x="43" y="0"/>
                  </a:cubicBezTo>
                  <a:cubicBezTo>
                    <a:pt x="19" y="0"/>
                    <a:pt x="0" y="20"/>
                    <a:pt x="0" y="43"/>
                  </a:cubicBezTo>
                  <a:cubicBezTo>
                    <a:pt x="0" y="148"/>
                    <a:pt x="0" y="148"/>
                    <a:pt x="0" y="148"/>
                  </a:cubicBezTo>
                  <a:cubicBezTo>
                    <a:pt x="0" y="193"/>
                    <a:pt x="0" y="193"/>
                    <a:pt x="0" y="193"/>
                  </a:cubicBezTo>
                  <a:cubicBezTo>
                    <a:pt x="0" y="215"/>
                    <a:pt x="15" y="232"/>
                    <a:pt x="36" y="236"/>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0" name="íşļïdé">
              <a:extLst>
                <a:ext uri="{FF2B5EF4-FFF2-40B4-BE49-F238E27FC236}">
                  <a16:creationId xmlns:a16="http://schemas.microsoft.com/office/drawing/2014/main" xmlns="" id="{1DD052C4-4FDE-40D6-8D5D-7FB2916FCE91}"/>
                </a:ext>
              </a:extLst>
            </p:cNvPr>
            <p:cNvSpPr/>
            <p:nvPr/>
          </p:nvSpPr>
          <p:spPr bwMode="auto">
            <a:xfrm>
              <a:off x="6017419" y="4076601"/>
              <a:ext cx="315913" cy="315913"/>
            </a:xfrm>
            <a:custGeom>
              <a:avLst/>
              <a:gdLst>
                <a:gd name="T0" fmla="*/ 37 w 236"/>
                <a:gd name="T1" fmla="*/ 235 h 235"/>
                <a:gd name="T2" fmla="*/ 43 w 236"/>
                <a:gd name="T3" fmla="*/ 235 h 235"/>
                <a:gd name="T4" fmla="*/ 193 w 236"/>
                <a:gd name="T5" fmla="*/ 235 h 235"/>
                <a:gd name="T6" fmla="*/ 236 w 236"/>
                <a:gd name="T7" fmla="*/ 193 h 235"/>
                <a:gd name="T8" fmla="*/ 236 w 236"/>
                <a:gd name="T9" fmla="*/ 149 h 235"/>
                <a:gd name="T10" fmla="*/ 236 w 236"/>
                <a:gd name="T11" fmla="*/ 81 h 235"/>
                <a:gd name="T12" fmla="*/ 236 w 236"/>
                <a:gd name="T13" fmla="*/ 42 h 235"/>
                <a:gd name="T14" fmla="*/ 232 w 236"/>
                <a:gd name="T15" fmla="*/ 26 h 235"/>
                <a:gd name="T16" fmla="*/ 193 w 236"/>
                <a:gd name="T17" fmla="*/ 0 h 235"/>
                <a:gd name="T18" fmla="*/ 139 w 236"/>
                <a:gd name="T19" fmla="*/ 0 h 235"/>
                <a:gd name="T20" fmla="*/ 43 w 236"/>
                <a:gd name="T21" fmla="*/ 0 h 235"/>
                <a:gd name="T22" fmla="*/ 0 w 236"/>
                <a:gd name="T23" fmla="*/ 42 h 235"/>
                <a:gd name="T24" fmla="*/ 0 w 236"/>
                <a:gd name="T25" fmla="*/ 148 h 235"/>
                <a:gd name="T26" fmla="*/ 0 w 236"/>
                <a:gd name="T27" fmla="*/ 193 h 235"/>
                <a:gd name="T28" fmla="*/ 37 w 236"/>
                <a:gd name="T29"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235">
                  <a:moveTo>
                    <a:pt x="37" y="235"/>
                  </a:moveTo>
                  <a:cubicBezTo>
                    <a:pt x="39" y="235"/>
                    <a:pt x="41" y="235"/>
                    <a:pt x="43" y="235"/>
                  </a:cubicBezTo>
                  <a:cubicBezTo>
                    <a:pt x="193" y="235"/>
                    <a:pt x="193" y="235"/>
                    <a:pt x="193" y="235"/>
                  </a:cubicBezTo>
                  <a:cubicBezTo>
                    <a:pt x="216" y="235"/>
                    <a:pt x="236" y="216"/>
                    <a:pt x="236" y="193"/>
                  </a:cubicBezTo>
                  <a:cubicBezTo>
                    <a:pt x="236" y="149"/>
                    <a:pt x="236" y="149"/>
                    <a:pt x="236" y="149"/>
                  </a:cubicBezTo>
                  <a:cubicBezTo>
                    <a:pt x="236" y="81"/>
                    <a:pt x="236" y="81"/>
                    <a:pt x="236" y="81"/>
                  </a:cubicBezTo>
                  <a:cubicBezTo>
                    <a:pt x="236" y="42"/>
                    <a:pt x="236" y="42"/>
                    <a:pt x="236" y="42"/>
                  </a:cubicBezTo>
                  <a:cubicBezTo>
                    <a:pt x="236" y="37"/>
                    <a:pt x="234" y="31"/>
                    <a:pt x="232" y="26"/>
                  </a:cubicBezTo>
                  <a:cubicBezTo>
                    <a:pt x="226" y="11"/>
                    <a:pt x="210" y="0"/>
                    <a:pt x="193" y="0"/>
                  </a:cubicBezTo>
                  <a:cubicBezTo>
                    <a:pt x="139" y="0"/>
                    <a:pt x="139" y="0"/>
                    <a:pt x="139" y="0"/>
                  </a:cubicBezTo>
                  <a:cubicBezTo>
                    <a:pt x="43" y="0"/>
                    <a:pt x="43" y="0"/>
                    <a:pt x="43" y="0"/>
                  </a:cubicBezTo>
                  <a:cubicBezTo>
                    <a:pt x="19" y="0"/>
                    <a:pt x="0" y="19"/>
                    <a:pt x="0" y="42"/>
                  </a:cubicBezTo>
                  <a:cubicBezTo>
                    <a:pt x="0" y="148"/>
                    <a:pt x="0" y="148"/>
                    <a:pt x="0" y="148"/>
                  </a:cubicBezTo>
                  <a:cubicBezTo>
                    <a:pt x="0" y="193"/>
                    <a:pt x="0" y="193"/>
                    <a:pt x="0" y="193"/>
                  </a:cubicBezTo>
                  <a:cubicBezTo>
                    <a:pt x="0" y="214"/>
                    <a:pt x="16" y="232"/>
                    <a:pt x="37" y="235"/>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1" name="iṥļíḓé">
              <a:extLst>
                <a:ext uri="{FF2B5EF4-FFF2-40B4-BE49-F238E27FC236}">
                  <a16:creationId xmlns:a16="http://schemas.microsoft.com/office/drawing/2014/main" xmlns="" id="{AC1C9CF3-581E-4FFC-AEFE-739A6A265329}"/>
                </a:ext>
              </a:extLst>
            </p:cNvPr>
            <p:cNvSpPr/>
            <p:nvPr/>
          </p:nvSpPr>
          <p:spPr bwMode="auto">
            <a:xfrm>
              <a:off x="5609432" y="4076601"/>
              <a:ext cx="315913" cy="315913"/>
            </a:xfrm>
            <a:custGeom>
              <a:avLst/>
              <a:gdLst>
                <a:gd name="T0" fmla="*/ 23 w 236"/>
                <a:gd name="T1" fmla="*/ 231 h 235"/>
                <a:gd name="T2" fmla="*/ 43 w 236"/>
                <a:gd name="T3" fmla="*/ 235 h 235"/>
                <a:gd name="T4" fmla="*/ 193 w 236"/>
                <a:gd name="T5" fmla="*/ 235 h 235"/>
                <a:gd name="T6" fmla="*/ 236 w 236"/>
                <a:gd name="T7" fmla="*/ 193 h 235"/>
                <a:gd name="T8" fmla="*/ 236 w 236"/>
                <a:gd name="T9" fmla="*/ 42 h 235"/>
                <a:gd name="T10" fmla="*/ 193 w 236"/>
                <a:gd name="T11" fmla="*/ 0 h 235"/>
                <a:gd name="T12" fmla="*/ 43 w 236"/>
                <a:gd name="T13" fmla="*/ 0 h 235"/>
                <a:gd name="T14" fmla="*/ 0 w 236"/>
                <a:gd name="T15" fmla="*/ 42 h 235"/>
                <a:gd name="T16" fmla="*/ 0 w 236"/>
                <a:gd name="T17" fmla="*/ 164 h 235"/>
                <a:gd name="T18" fmla="*/ 0 w 236"/>
                <a:gd name="T19" fmla="*/ 193 h 235"/>
                <a:gd name="T20" fmla="*/ 23 w 236"/>
                <a:gd name="T21" fmla="*/ 23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235">
                  <a:moveTo>
                    <a:pt x="23" y="231"/>
                  </a:moveTo>
                  <a:cubicBezTo>
                    <a:pt x="29" y="234"/>
                    <a:pt x="36" y="235"/>
                    <a:pt x="43" y="235"/>
                  </a:cubicBezTo>
                  <a:cubicBezTo>
                    <a:pt x="193" y="235"/>
                    <a:pt x="193" y="235"/>
                    <a:pt x="193" y="235"/>
                  </a:cubicBezTo>
                  <a:cubicBezTo>
                    <a:pt x="217" y="235"/>
                    <a:pt x="236" y="216"/>
                    <a:pt x="236" y="193"/>
                  </a:cubicBezTo>
                  <a:cubicBezTo>
                    <a:pt x="236" y="42"/>
                    <a:pt x="236" y="42"/>
                    <a:pt x="236" y="42"/>
                  </a:cubicBezTo>
                  <a:cubicBezTo>
                    <a:pt x="236" y="19"/>
                    <a:pt x="217" y="0"/>
                    <a:pt x="193" y="0"/>
                  </a:cubicBezTo>
                  <a:cubicBezTo>
                    <a:pt x="43" y="0"/>
                    <a:pt x="43" y="0"/>
                    <a:pt x="43" y="0"/>
                  </a:cubicBezTo>
                  <a:cubicBezTo>
                    <a:pt x="19" y="0"/>
                    <a:pt x="0" y="19"/>
                    <a:pt x="0" y="42"/>
                  </a:cubicBezTo>
                  <a:cubicBezTo>
                    <a:pt x="0" y="164"/>
                    <a:pt x="0" y="164"/>
                    <a:pt x="0" y="164"/>
                  </a:cubicBezTo>
                  <a:cubicBezTo>
                    <a:pt x="0" y="193"/>
                    <a:pt x="0" y="193"/>
                    <a:pt x="0" y="193"/>
                  </a:cubicBezTo>
                  <a:cubicBezTo>
                    <a:pt x="0" y="209"/>
                    <a:pt x="9" y="224"/>
                    <a:pt x="23" y="231"/>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2" name="ïṩlíḍe">
              <a:extLst>
                <a:ext uri="{FF2B5EF4-FFF2-40B4-BE49-F238E27FC236}">
                  <a16:creationId xmlns:a16="http://schemas.microsoft.com/office/drawing/2014/main" xmlns="" id="{A9E1E4D4-2E84-4FCD-A5AE-153AFFDB5F1D}"/>
                </a:ext>
              </a:extLst>
            </p:cNvPr>
            <p:cNvSpPr/>
            <p:nvPr/>
          </p:nvSpPr>
          <p:spPr bwMode="auto">
            <a:xfrm>
              <a:off x="5609432" y="4071838"/>
              <a:ext cx="269875" cy="314325"/>
            </a:xfrm>
            <a:custGeom>
              <a:avLst/>
              <a:gdLst>
                <a:gd name="T0" fmla="*/ 23 w 201"/>
                <a:gd name="T1" fmla="*/ 234 h 234"/>
                <a:gd name="T2" fmla="*/ 192 w 201"/>
                <a:gd name="T3" fmla="*/ 53 h 234"/>
                <a:gd name="T4" fmla="*/ 191 w 201"/>
                <a:gd name="T5" fmla="*/ 21 h 234"/>
                <a:gd name="T6" fmla="*/ 179 w 201"/>
                <a:gd name="T7" fmla="*/ 9 h 234"/>
                <a:gd name="T8" fmla="*/ 146 w 201"/>
                <a:gd name="T9" fmla="*/ 10 h 234"/>
                <a:gd name="T10" fmla="*/ 0 w 201"/>
                <a:gd name="T11" fmla="*/ 167 h 234"/>
                <a:gd name="T12" fmla="*/ 0 w 201"/>
                <a:gd name="T13" fmla="*/ 196 h 234"/>
                <a:gd name="T14" fmla="*/ 23 w 201"/>
                <a:gd name="T15" fmla="*/ 23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 h="234">
                  <a:moveTo>
                    <a:pt x="23" y="234"/>
                  </a:moveTo>
                  <a:cubicBezTo>
                    <a:pt x="192" y="53"/>
                    <a:pt x="192" y="53"/>
                    <a:pt x="192" y="53"/>
                  </a:cubicBezTo>
                  <a:cubicBezTo>
                    <a:pt x="201" y="44"/>
                    <a:pt x="201" y="29"/>
                    <a:pt x="191" y="21"/>
                  </a:cubicBezTo>
                  <a:cubicBezTo>
                    <a:pt x="179" y="9"/>
                    <a:pt x="179" y="9"/>
                    <a:pt x="179" y="9"/>
                  </a:cubicBezTo>
                  <a:cubicBezTo>
                    <a:pt x="170" y="0"/>
                    <a:pt x="155" y="1"/>
                    <a:pt x="146" y="10"/>
                  </a:cubicBezTo>
                  <a:cubicBezTo>
                    <a:pt x="0" y="167"/>
                    <a:pt x="0" y="167"/>
                    <a:pt x="0" y="167"/>
                  </a:cubicBezTo>
                  <a:cubicBezTo>
                    <a:pt x="0" y="196"/>
                    <a:pt x="0" y="196"/>
                    <a:pt x="0" y="196"/>
                  </a:cubicBezTo>
                  <a:cubicBezTo>
                    <a:pt x="0" y="212"/>
                    <a:pt x="9" y="227"/>
                    <a:pt x="23" y="234"/>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3" name="ï$ļidè">
              <a:extLst>
                <a:ext uri="{FF2B5EF4-FFF2-40B4-BE49-F238E27FC236}">
                  <a16:creationId xmlns:a16="http://schemas.microsoft.com/office/drawing/2014/main" xmlns="" id="{9E9A532B-3E36-4F75-9F52-B85576E32B58}"/>
                </a:ext>
              </a:extLst>
            </p:cNvPr>
            <p:cNvSpPr/>
            <p:nvPr/>
          </p:nvSpPr>
          <p:spPr bwMode="auto">
            <a:xfrm>
              <a:off x="6017419" y="4479826"/>
              <a:ext cx="249238" cy="295275"/>
            </a:xfrm>
            <a:custGeom>
              <a:avLst/>
              <a:gdLst>
                <a:gd name="T0" fmla="*/ 173 w 186"/>
                <a:gd name="T1" fmla="*/ 28 h 221"/>
                <a:gd name="T2" fmla="*/ 156 w 186"/>
                <a:gd name="T3" fmla="*/ 12 h 221"/>
                <a:gd name="T4" fmla="*/ 111 w 186"/>
                <a:gd name="T5" fmla="*/ 13 h 221"/>
                <a:gd name="T6" fmla="*/ 0 w 186"/>
                <a:gd name="T7" fmla="*/ 133 h 221"/>
                <a:gd name="T8" fmla="*/ 0 w 186"/>
                <a:gd name="T9" fmla="*/ 178 h 221"/>
                <a:gd name="T10" fmla="*/ 36 w 186"/>
                <a:gd name="T11" fmla="*/ 221 h 221"/>
                <a:gd name="T12" fmla="*/ 174 w 186"/>
                <a:gd name="T13" fmla="*/ 72 h 221"/>
                <a:gd name="T14" fmla="*/ 173 w 186"/>
                <a:gd name="T15" fmla="*/ 28 h 2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221">
                  <a:moveTo>
                    <a:pt x="173" y="28"/>
                  </a:moveTo>
                  <a:cubicBezTo>
                    <a:pt x="156" y="12"/>
                    <a:pt x="156" y="12"/>
                    <a:pt x="156" y="12"/>
                  </a:cubicBezTo>
                  <a:cubicBezTo>
                    <a:pt x="143" y="0"/>
                    <a:pt x="123" y="1"/>
                    <a:pt x="111" y="13"/>
                  </a:cubicBezTo>
                  <a:cubicBezTo>
                    <a:pt x="0" y="133"/>
                    <a:pt x="0" y="133"/>
                    <a:pt x="0" y="133"/>
                  </a:cubicBezTo>
                  <a:cubicBezTo>
                    <a:pt x="0" y="178"/>
                    <a:pt x="0" y="178"/>
                    <a:pt x="0" y="178"/>
                  </a:cubicBezTo>
                  <a:cubicBezTo>
                    <a:pt x="0" y="200"/>
                    <a:pt x="15" y="217"/>
                    <a:pt x="36" y="221"/>
                  </a:cubicBezTo>
                  <a:cubicBezTo>
                    <a:pt x="174" y="72"/>
                    <a:pt x="174" y="72"/>
                    <a:pt x="174" y="72"/>
                  </a:cubicBezTo>
                  <a:cubicBezTo>
                    <a:pt x="186" y="60"/>
                    <a:pt x="185" y="40"/>
                    <a:pt x="173" y="28"/>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4" name="î$ļïďe">
              <a:extLst>
                <a:ext uri="{FF2B5EF4-FFF2-40B4-BE49-F238E27FC236}">
                  <a16:creationId xmlns:a16="http://schemas.microsoft.com/office/drawing/2014/main" xmlns="" id="{AB05C27A-D131-495B-8C0F-621570BBAF1E}"/>
                </a:ext>
              </a:extLst>
            </p:cNvPr>
            <p:cNvSpPr/>
            <p:nvPr/>
          </p:nvSpPr>
          <p:spPr bwMode="auto">
            <a:xfrm>
              <a:off x="5687219" y="4459188"/>
              <a:ext cx="238125" cy="249238"/>
            </a:xfrm>
            <a:custGeom>
              <a:avLst/>
              <a:gdLst>
                <a:gd name="T0" fmla="*/ 135 w 178"/>
                <a:gd name="T1" fmla="*/ 0 h 186"/>
                <a:gd name="T2" fmla="*/ 118 w 178"/>
                <a:gd name="T3" fmla="*/ 0 h 186"/>
                <a:gd name="T4" fmla="*/ 12 w 178"/>
                <a:gd name="T5" fmla="*/ 114 h 186"/>
                <a:gd name="T6" fmla="*/ 13 w 178"/>
                <a:gd name="T7" fmla="*/ 158 h 186"/>
                <a:gd name="T8" fmla="*/ 30 w 178"/>
                <a:gd name="T9" fmla="*/ 174 h 186"/>
                <a:gd name="T10" fmla="*/ 75 w 178"/>
                <a:gd name="T11" fmla="*/ 173 h 186"/>
                <a:gd name="T12" fmla="*/ 178 w 178"/>
                <a:gd name="T13" fmla="*/ 62 h 186"/>
                <a:gd name="T14" fmla="*/ 178 w 178"/>
                <a:gd name="T15" fmla="*/ 43 h 186"/>
                <a:gd name="T16" fmla="*/ 135 w 178"/>
                <a:gd name="T1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186">
                  <a:moveTo>
                    <a:pt x="135" y="0"/>
                  </a:moveTo>
                  <a:cubicBezTo>
                    <a:pt x="118" y="0"/>
                    <a:pt x="118" y="0"/>
                    <a:pt x="118" y="0"/>
                  </a:cubicBezTo>
                  <a:cubicBezTo>
                    <a:pt x="12" y="114"/>
                    <a:pt x="12" y="114"/>
                    <a:pt x="12" y="114"/>
                  </a:cubicBezTo>
                  <a:cubicBezTo>
                    <a:pt x="0" y="126"/>
                    <a:pt x="0" y="146"/>
                    <a:pt x="13" y="158"/>
                  </a:cubicBezTo>
                  <a:cubicBezTo>
                    <a:pt x="30" y="174"/>
                    <a:pt x="30" y="174"/>
                    <a:pt x="30" y="174"/>
                  </a:cubicBezTo>
                  <a:cubicBezTo>
                    <a:pt x="43" y="186"/>
                    <a:pt x="63" y="185"/>
                    <a:pt x="75" y="173"/>
                  </a:cubicBezTo>
                  <a:cubicBezTo>
                    <a:pt x="178" y="62"/>
                    <a:pt x="178" y="62"/>
                    <a:pt x="178" y="62"/>
                  </a:cubicBezTo>
                  <a:cubicBezTo>
                    <a:pt x="178" y="43"/>
                    <a:pt x="178" y="43"/>
                    <a:pt x="178" y="43"/>
                  </a:cubicBezTo>
                  <a:cubicBezTo>
                    <a:pt x="178" y="20"/>
                    <a:pt x="159" y="0"/>
                    <a:pt x="135" y="0"/>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5" name="iśḷîḑé">
              <a:extLst>
                <a:ext uri="{FF2B5EF4-FFF2-40B4-BE49-F238E27FC236}">
                  <a16:creationId xmlns:a16="http://schemas.microsoft.com/office/drawing/2014/main" xmlns="" id="{8E4055FC-568F-48F6-92AF-85FFC8150D92}"/>
                </a:ext>
              </a:extLst>
            </p:cNvPr>
            <p:cNvSpPr/>
            <p:nvPr/>
          </p:nvSpPr>
          <p:spPr bwMode="auto">
            <a:xfrm>
              <a:off x="6017419" y="4076601"/>
              <a:ext cx="311150" cy="315913"/>
            </a:xfrm>
            <a:custGeom>
              <a:avLst/>
              <a:gdLst>
                <a:gd name="T0" fmla="*/ 0 w 232"/>
                <a:gd name="T1" fmla="*/ 193 h 235"/>
                <a:gd name="T2" fmla="*/ 37 w 232"/>
                <a:gd name="T3" fmla="*/ 235 h 235"/>
                <a:gd name="T4" fmla="*/ 232 w 232"/>
                <a:gd name="T5" fmla="*/ 26 h 235"/>
                <a:gd name="T6" fmla="*/ 193 w 232"/>
                <a:gd name="T7" fmla="*/ 0 h 235"/>
                <a:gd name="T8" fmla="*/ 139 w 232"/>
                <a:gd name="T9" fmla="*/ 0 h 235"/>
                <a:gd name="T10" fmla="*/ 0 w 232"/>
                <a:gd name="T11" fmla="*/ 148 h 235"/>
                <a:gd name="T12" fmla="*/ 0 w 232"/>
                <a:gd name="T13" fmla="*/ 193 h 235"/>
              </a:gdLst>
              <a:ahLst/>
              <a:cxnLst>
                <a:cxn ang="0">
                  <a:pos x="T0" y="T1"/>
                </a:cxn>
                <a:cxn ang="0">
                  <a:pos x="T2" y="T3"/>
                </a:cxn>
                <a:cxn ang="0">
                  <a:pos x="T4" y="T5"/>
                </a:cxn>
                <a:cxn ang="0">
                  <a:pos x="T6" y="T7"/>
                </a:cxn>
                <a:cxn ang="0">
                  <a:pos x="T8" y="T9"/>
                </a:cxn>
                <a:cxn ang="0">
                  <a:pos x="T10" y="T11"/>
                </a:cxn>
                <a:cxn ang="0">
                  <a:pos x="T12" y="T13"/>
                </a:cxn>
              </a:cxnLst>
              <a:rect l="0" t="0" r="r" b="b"/>
              <a:pathLst>
                <a:path w="232" h="235">
                  <a:moveTo>
                    <a:pt x="0" y="193"/>
                  </a:moveTo>
                  <a:cubicBezTo>
                    <a:pt x="0" y="214"/>
                    <a:pt x="16" y="232"/>
                    <a:pt x="37" y="235"/>
                  </a:cubicBezTo>
                  <a:cubicBezTo>
                    <a:pt x="232" y="26"/>
                    <a:pt x="232" y="26"/>
                    <a:pt x="232" y="26"/>
                  </a:cubicBezTo>
                  <a:cubicBezTo>
                    <a:pt x="226" y="11"/>
                    <a:pt x="210" y="0"/>
                    <a:pt x="193" y="0"/>
                  </a:cubicBezTo>
                  <a:cubicBezTo>
                    <a:pt x="139" y="0"/>
                    <a:pt x="139" y="0"/>
                    <a:pt x="139" y="0"/>
                  </a:cubicBezTo>
                  <a:cubicBezTo>
                    <a:pt x="0" y="148"/>
                    <a:pt x="0" y="148"/>
                    <a:pt x="0" y="148"/>
                  </a:cubicBezTo>
                  <a:lnTo>
                    <a:pt x="0" y="193"/>
                  </a:ln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6" name="íṣlïḍê">
              <a:extLst>
                <a:ext uri="{FF2B5EF4-FFF2-40B4-BE49-F238E27FC236}">
                  <a16:creationId xmlns:a16="http://schemas.microsoft.com/office/drawing/2014/main" xmlns="" id="{9592CB40-7B38-472E-A8F2-27D4B3425DDC}"/>
                </a:ext>
              </a:extLst>
            </p:cNvPr>
            <p:cNvSpPr/>
            <p:nvPr/>
          </p:nvSpPr>
          <p:spPr bwMode="auto">
            <a:xfrm>
              <a:off x="6214269" y="4184551"/>
              <a:ext cx="119063" cy="171450"/>
            </a:xfrm>
            <a:custGeom>
              <a:avLst/>
              <a:gdLst>
                <a:gd name="T0" fmla="*/ 7 w 89"/>
                <a:gd name="T1" fmla="*/ 112 h 127"/>
                <a:gd name="T2" fmla="*/ 16 w 89"/>
                <a:gd name="T3" fmla="*/ 120 h 127"/>
                <a:gd name="T4" fmla="*/ 40 w 89"/>
                <a:gd name="T5" fmla="*/ 119 h 127"/>
                <a:gd name="T6" fmla="*/ 89 w 89"/>
                <a:gd name="T7" fmla="*/ 68 h 127"/>
                <a:gd name="T8" fmla="*/ 89 w 89"/>
                <a:gd name="T9" fmla="*/ 0 h 127"/>
                <a:gd name="T10" fmla="*/ 6 w 89"/>
                <a:gd name="T11" fmla="*/ 88 h 127"/>
                <a:gd name="T12" fmla="*/ 7 w 89"/>
                <a:gd name="T13" fmla="*/ 112 h 127"/>
              </a:gdLst>
              <a:ahLst/>
              <a:cxnLst>
                <a:cxn ang="0">
                  <a:pos x="T0" y="T1"/>
                </a:cxn>
                <a:cxn ang="0">
                  <a:pos x="T2" y="T3"/>
                </a:cxn>
                <a:cxn ang="0">
                  <a:pos x="T4" y="T5"/>
                </a:cxn>
                <a:cxn ang="0">
                  <a:pos x="T6" y="T7"/>
                </a:cxn>
                <a:cxn ang="0">
                  <a:pos x="T8" y="T9"/>
                </a:cxn>
                <a:cxn ang="0">
                  <a:pos x="T10" y="T11"/>
                </a:cxn>
                <a:cxn ang="0">
                  <a:pos x="T12" y="T13"/>
                </a:cxn>
              </a:cxnLst>
              <a:rect l="0" t="0" r="r" b="b"/>
              <a:pathLst>
                <a:path w="89" h="127">
                  <a:moveTo>
                    <a:pt x="7" y="112"/>
                  </a:moveTo>
                  <a:cubicBezTo>
                    <a:pt x="16" y="120"/>
                    <a:pt x="16" y="120"/>
                    <a:pt x="16" y="120"/>
                  </a:cubicBezTo>
                  <a:cubicBezTo>
                    <a:pt x="23" y="127"/>
                    <a:pt x="34" y="126"/>
                    <a:pt x="40" y="119"/>
                  </a:cubicBezTo>
                  <a:cubicBezTo>
                    <a:pt x="89" y="68"/>
                    <a:pt x="89" y="68"/>
                    <a:pt x="89" y="68"/>
                  </a:cubicBezTo>
                  <a:cubicBezTo>
                    <a:pt x="89" y="0"/>
                    <a:pt x="89" y="0"/>
                    <a:pt x="89" y="0"/>
                  </a:cubicBezTo>
                  <a:cubicBezTo>
                    <a:pt x="6" y="88"/>
                    <a:pt x="6" y="88"/>
                    <a:pt x="6" y="88"/>
                  </a:cubicBezTo>
                  <a:cubicBezTo>
                    <a:pt x="0" y="94"/>
                    <a:pt x="0" y="105"/>
                    <a:pt x="7" y="112"/>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7" name="íṣļîḓé">
              <a:extLst>
                <a:ext uri="{FF2B5EF4-FFF2-40B4-BE49-F238E27FC236}">
                  <a16:creationId xmlns:a16="http://schemas.microsoft.com/office/drawing/2014/main" xmlns="" id="{6F15448C-1D77-4020-8A8A-32CDB9B3D1D6}"/>
                </a:ext>
              </a:extLst>
            </p:cNvPr>
            <p:cNvSpPr/>
            <p:nvPr/>
          </p:nvSpPr>
          <p:spPr bwMode="auto">
            <a:xfrm>
              <a:off x="5609432" y="4870351"/>
              <a:ext cx="723900" cy="90488"/>
            </a:xfrm>
            <a:custGeom>
              <a:avLst/>
              <a:gdLst>
                <a:gd name="T0" fmla="*/ 540 w 540"/>
                <a:gd name="T1" fmla="*/ 33 h 67"/>
                <a:gd name="T2" fmla="*/ 506 w 540"/>
                <a:gd name="T3" fmla="*/ 67 h 67"/>
                <a:gd name="T4" fmla="*/ 33 w 540"/>
                <a:gd name="T5" fmla="*/ 67 h 67"/>
                <a:gd name="T6" fmla="*/ 0 w 540"/>
                <a:gd name="T7" fmla="*/ 33 h 67"/>
                <a:gd name="T8" fmla="*/ 0 w 540"/>
                <a:gd name="T9" fmla="*/ 33 h 67"/>
                <a:gd name="T10" fmla="*/ 33 w 540"/>
                <a:gd name="T11" fmla="*/ 0 h 67"/>
                <a:gd name="T12" fmla="*/ 506 w 540"/>
                <a:gd name="T13" fmla="*/ 0 h 67"/>
                <a:gd name="T14" fmla="*/ 540 w 540"/>
                <a:gd name="T15" fmla="*/ 33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67">
                  <a:moveTo>
                    <a:pt x="540" y="33"/>
                  </a:moveTo>
                  <a:cubicBezTo>
                    <a:pt x="540" y="52"/>
                    <a:pt x="525" y="67"/>
                    <a:pt x="506" y="67"/>
                  </a:cubicBezTo>
                  <a:cubicBezTo>
                    <a:pt x="33" y="67"/>
                    <a:pt x="33" y="67"/>
                    <a:pt x="33" y="67"/>
                  </a:cubicBezTo>
                  <a:cubicBezTo>
                    <a:pt x="15" y="67"/>
                    <a:pt x="0" y="52"/>
                    <a:pt x="0" y="33"/>
                  </a:cubicBezTo>
                  <a:cubicBezTo>
                    <a:pt x="0" y="33"/>
                    <a:pt x="0" y="33"/>
                    <a:pt x="0" y="33"/>
                  </a:cubicBezTo>
                  <a:cubicBezTo>
                    <a:pt x="0" y="15"/>
                    <a:pt x="15" y="0"/>
                    <a:pt x="33" y="0"/>
                  </a:cubicBezTo>
                  <a:cubicBezTo>
                    <a:pt x="506" y="0"/>
                    <a:pt x="506" y="0"/>
                    <a:pt x="506" y="0"/>
                  </a:cubicBezTo>
                  <a:cubicBezTo>
                    <a:pt x="525" y="0"/>
                    <a:pt x="540" y="15"/>
                    <a:pt x="540" y="33"/>
                  </a:cubicBezTo>
                  <a:close/>
                </a:path>
              </a:pathLst>
            </a:custGeom>
            <a:solidFill>
              <a:srgbClr val="5608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8" name="iṣḷïde">
              <a:extLst>
                <a:ext uri="{FF2B5EF4-FFF2-40B4-BE49-F238E27FC236}">
                  <a16:creationId xmlns:a16="http://schemas.microsoft.com/office/drawing/2014/main" xmlns="" id="{D80379F8-AFE6-4007-90ED-0FF298777891}"/>
                </a:ext>
              </a:extLst>
            </p:cNvPr>
            <p:cNvSpPr/>
            <p:nvPr/>
          </p:nvSpPr>
          <p:spPr bwMode="auto">
            <a:xfrm>
              <a:off x="4796632" y="2687538"/>
              <a:ext cx="547688" cy="546100"/>
            </a:xfrm>
            <a:custGeom>
              <a:avLst/>
              <a:gdLst>
                <a:gd name="T0" fmla="*/ 333 w 408"/>
                <a:gd name="T1" fmla="*/ 0 h 407"/>
                <a:gd name="T2" fmla="*/ 74 w 408"/>
                <a:gd name="T3" fmla="*/ 0 h 407"/>
                <a:gd name="T4" fmla="*/ 0 w 408"/>
                <a:gd name="T5" fmla="*/ 74 h 407"/>
                <a:gd name="T6" fmla="*/ 0 w 408"/>
                <a:gd name="T7" fmla="*/ 300 h 407"/>
                <a:gd name="T8" fmla="*/ 0 w 408"/>
                <a:gd name="T9" fmla="*/ 333 h 407"/>
                <a:gd name="T10" fmla="*/ 74 w 408"/>
                <a:gd name="T11" fmla="*/ 407 h 407"/>
                <a:gd name="T12" fmla="*/ 104 w 408"/>
                <a:gd name="T13" fmla="*/ 407 h 407"/>
                <a:gd name="T14" fmla="*/ 333 w 408"/>
                <a:gd name="T15" fmla="*/ 407 h 407"/>
                <a:gd name="T16" fmla="*/ 408 w 408"/>
                <a:gd name="T17" fmla="*/ 333 h 407"/>
                <a:gd name="T18" fmla="*/ 408 w 408"/>
                <a:gd name="T19" fmla="*/ 74 h 407"/>
                <a:gd name="T20" fmla="*/ 333 w 408"/>
                <a:gd name="T21"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407">
                  <a:moveTo>
                    <a:pt x="333" y="0"/>
                  </a:moveTo>
                  <a:cubicBezTo>
                    <a:pt x="74" y="0"/>
                    <a:pt x="74" y="0"/>
                    <a:pt x="74" y="0"/>
                  </a:cubicBezTo>
                  <a:cubicBezTo>
                    <a:pt x="33" y="0"/>
                    <a:pt x="0" y="33"/>
                    <a:pt x="0" y="74"/>
                  </a:cubicBezTo>
                  <a:cubicBezTo>
                    <a:pt x="0" y="300"/>
                    <a:pt x="0" y="300"/>
                    <a:pt x="0" y="300"/>
                  </a:cubicBezTo>
                  <a:cubicBezTo>
                    <a:pt x="0" y="333"/>
                    <a:pt x="0" y="333"/>
                    <a:pt x="0" y="333"/>
                  </a:cubicBezTo>
                  <a:cubicBezTo>
                    <a:pt x="0" y="374"/>
                    <a:pt x="33" y="407"/>
                    <a:pt x="74" y="407"/>
                  </a:cubicBezTo>
                  <a:cubicBezTo>
                    <a:pt x="104" y="407"/>
                    <a:pt x="104" y="407"/>
                    <a:pt x="104" y="407"/>
                  </a:cubicBezTo>
                  <a:cubicBezTo>
                    <a:pt x="333" y="407"/>
                    <a:pt x="333" y="407"/>
                    <a:pt x="333" y="407"/>
                  </a:cubicBezTo>
                  <a:cubicBezTo>
                    <a:pt x="374" y="407"/>
                    <a:pt x="408" y="374"/>
                    <a:pt x="408" y="333"/>
                  </a:cubicBezTo>
                  <a:cubicBezTo>
                    <a:pt x="408" y="74"/>
                    <a:pt x="408" y="74"/>
                    <a:pt x="408" y="74"/>
                  </a:cubicBezTo>
                  <a:cubicBezTo>
                    <a:pt x="408" y="33"/>
                    <a:pt x="374" y="0"/>
                    <a:pt x="333" y="0"/>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9" name="ïṡḻíḍê">
              <a:extLst>
                <a:ext uri="{FF2B5EF4-FFF2-40B4-BE49-F238E27FC236}">
                  <a16:creationId xmlns:a16="http://schemas.microsoft.com/office/drawing/2014/main" xmlns="" id="{F9884642-2B57-4C83-9035-EA3D591E268E}"/>
                </a:ext>
              </a:extLst>
            </p:cNvPr>
            <p:cNvSpPr/>
            <p:nvPr/>
          </p:nvSpPr>
          <p:spPr bwMode="auto">
            <a:xfrm>
              <a:off x="4091782" y="2687538"/>
              <a:ext cx="547688" cy="546100"/>
            </a:xfrm>
            <a:custGeom>
              <a:avLst/>
              <a:gdLst>
                <a:gd name="T0" fmla="*/ 346 w 408"/>
                <a:gd name="T1" fmla="*/ 1 h 407"/>
                <a:gd name="T2" fmla="*/ 334 w 408"/>
                <a:gd name="T3" fmla="*/ 0 h 407"/>
                <a:gd name="T4" fmla="*/ 74 w 408"/>
                <a:gd name="T5" fmla="*/ 0 h 407"/>
                <a:gd name="T6" fmla="*/ 0 w 408"/>
                <a:gd name="T7" fmla="*/ 74 h 407"/>
                <a:gd name="T8" fmla="*/ 0 w 408"/>
                <a:gd name="T9" fmla="*/ 333 h 407"/>
                <a:gd name="T10" fmla="*/ 74 w 408"/>
                <a:gd name="T11" fmla="*/ 407 h 407"/>
                <a:gd name="T12" fmla="*/ 334 w 408"/>
                <a:gd name="T13" fmla="*/ 407 h 407"/>
                <a:gd name="T14" fmla="*/ 408 w 408"/>
                <a:gd name="T15" fmla="*/ 333 h 407"/>
                <a:gd name="T16" fmla="*/ 408 w 408"/>
                <a:gd name="T17" fmla="*/ 153 h 407"/>
                <a:gd name="T18" fmla="*/ 408 w 408"/>
                <a:gd name="T19" fmla="*/ 74 h 407"/>
                <a:gd name="T20" fmla="*/ 346 w 408"/>
                <a:gd name="T21" fmla="*/ 1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407">
                  <a:moveTo>
                    <a:pt x="346" y="1"/>
                  </a:moveTo>
                  <a:cubicBezTo>
                    <a:pt x="342" y="0"/>
                    <a:pt x="338" y="0"/>
                    <a:pt x="334" y="0"/>
                  </a:cubicBezTo>
                  <a:cubicBezTo>
                    <a:pt x="74" y="0"/>
                    <a:pt x="74" y="0"/>
                    <a:pt x="74" y="0"/>
                  </a:cubicBezTo>
                  <a:cubicBezTo>
                    <a:pt x="33" y="0"/>
                    <a:pt x="0" y="33"/>
                    <a:pt x="0" y="74"/>
                  </a:cubicBezTo>
                  <a:cubicBezTo>
                    <a:pt x="0" y="333"/>
                    <a:pt x="0" y="333"/>
                    <a:pt x="0" y="333"/>
                  </a:cubicBezTo>
                  <a:cubicBezTo>
                    <a:pt x="0" y="374"/>
                    <a:pt x="33" y="407"/>
                    <a:pt x="74" y="407"/>
                  </a:cubicBezTo>
                  <a:cubicBezTo>
                    <a:pt x="334" y="407"/>
                    <a:pt x="334" y="407"/>
                    <a:pt x="334" y="407"/>
                  </a:cubicBezTo>
                  <a:cubicBezTo>
                    <a:pt x="374" y="407"/>
                    <a:pt x="408" y="374"/>
                    <a:pt x="408" y="333"/>
                  </a:cubicBezTo>
                  <a:cubicBezTo>
                    <a:pt x="408" y="153"/>
                    <a:pt x="408" y="153"/>
                    <a:pt x="408" y="153"/>
                  </a:cubicBezTo>
                  <a:cubicBezTo>
                    <a:pt x="408" y="74"/>
                    <a:pt x="408" y="74"/>
                    <a:pt x="408" y="74"/>
                  </a:cubicBezTo>
                  <a:cubicBezTo>
                    <a:pt x="408" y="37"/>
                    <a:pt x="381" y="7"/>
                    <a:pt x="346" y="1"/>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0" name="ïsḷíḋé">
              <a:extLst>
                <a:ext uri="{FF2B5EF4-FFF2-40B4-BE49-F238E27FC236}">
                  <a16:creationId xmlns:a16="http://schemas.microsoft.com/office/drawing/2014/main" xmlns="" id="{A765AE63-0078-4771-9FB6-3A762DE8B477}"/>
                </a:ext>
              </a:extLst>
            </p:cNvPr>
            <p:cNvSpPr/>
            <p:nvPr/>
          </p:nvSpPr>
          <p:spPr bwMode="auto">
            <a:xfrm>
              <a:off x="4091782" y="3349526"/>
              <a:ext cx="547688" cy="547688"/>
            </a:xfrm>
            <a:custGeom>
              <a:avLst/>
              <a:gdLst>
                <a:gd name="T0" fmla="*/ 343 w 408"/>
                <a:gd name="T1" fmla="*/ 1 h 407"/>
                <a:gd name="T2" fmla="*/ 334 w 408"/>
                <a:gd name="T3" fmla="*/ 0 h 407"/>
                <a:gd name="T4" fmla="*/ 74 w 408"/>
                <a:gd name="T5" fmla="*/ 0 h 407"/>
                <a:gd name="T6" fmla="*/ 0 w 408"/>
                <a:gd name="T7" fmla="*/ 74 h 407"/>
                <a:gd name="T8" fmla="*/ 0 w 408"/>
                <a:gd name="T9" fmla="*/ 150 h 407"/>
                <a:gd name="T10" fmla="*/ 0 w 408"/>
                <a:gd name="T11" fmla="*/ 267 h 407"/>
                <a:gd name="T12" fmla="*/ 0 w 408"/>
                <a:gd name="T13" fmla="*/ 333 h 407"/>
                <a:gd name="T14" fmla="*/ 6 w 408"/>
                <a:gd name="T15" fmla="*/ 362 h 407"/>
                <a:gd name="T16" fmla="*/ 74 w 408"/>
                <a:gd name="T17" fmla="*/ 407 h 407"/>
                <a:gd name="T18" fmla="*/ 167 w 408"/>
                <a:gd name="T19" fmla="*/ 407 h 407"/>
                <a:gd name="T20" fmla="*/ 334 w 408"/>
                <a:gd name="T21" fmla="*/ 407 h 407"/>
                <a:gd name="T22" fmla="*/ 408 w 408"/>
                <a:gd name="T23" fmla="*/ 333 h 407"/>
                <a:gd name="T24" fmla="*/ 408 w 408"/>
                <a:gd name="T25" fmla="*/ 150 h 407"/>
                <a:gd name="T26" fmla="*/ 408 w 408"/>
                <a:gd name="T27" fmla="*/ 74 h 407"/>
                <a:gd name="T28" fmla="*/ 343 w 408"/>
                <a:gd name="T29" fmla="*/ 1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407">
                  <a:moveTo>
                    <a:pt x="343" y="1"/>
                  </a:moveTo>
                  <a:cubicBezTo>
                    <a:pt x="340" y="0"/>
                    <a:pt x="337" y="0"/>
                    <a:pt x="334" y="0"/>
                  </a:cubicBezTo>
                  <a:cubicBezTo>
                    <a:pt x="74" y="0"/>
                    <a:pt x="74" y="0"/>
                    <a:pt x="74" y="0"/>
                  </a:cubicBezTo>
                  <a:cubicBezTo>
                    <a:pt x="33" y="0"/>
                    <a:pt x="0" y="33"/>
                    <a:pt x="0" y="74"/>
                  </a:cubicBezTo>
                  <a:cubicBezTo>
                    <a:pt x="0" y="150"/>
                    <a:pt x="0" y="150"/>
                    <a:pt x="0" y="150"/>
                  </a:cubicBezTo>
                  <a:cubicBezTo>
                    <a:pt x="0" y="267"/>
                    <a:pt x="0" y="267"/>
                    <a:pt x="0" y="267"/>
                  </a:cubicBezTo>
                  <a:cubicBezTo>
                    <a:pt x="0" y="333"/>
                    <a:pt x="0" y="333"/>
                    <a:pt x="0" y="333"/>
                  </a:cubicBezTo>
                  <a:cubicBezTo>
                    <a:pt x="0" y="343"/>
                    <a:pt x="2" y="353"/>
                    <a:pt x="6" y="362"/>
                  </a:cubicBezTo>
                  <a:cubicBezTo>
                    <a:pt x="17" y="389"/>
                    <a:pt x="43" y="407"/>
                    <a:pt x="74" y="407"/>
                  </a:cubicBezTo>
                  <a:cubicBezTo>
                    <a:pt x="167" y="407"/>
                    <a:pt x="167" y="407"/>
                    <a:pt x="167" y="407"/>
                  </a:cubicBezTo>
                  <a:cubicBezTo>
                    <a:pt x="334" y="407"/>
                    <a:pt x="334" y="407"/>
                    <a:pt x="334" y="407"/>
                  </a:cubicBezTo>
                  <a:cubicBezTo>
                    <a:pt x="374" y="407"/>
                    <a:pt x="408" y="374"/>
                    <a:pt x="408" y="333"/>
                  </a:cubicBezTo>
                  <a:cubicBezTo>
                    <a:pt x="408" y="150"/>
                    <a:pt x="408" y="150"/>
                    <a:pt x="408" y="150"/>
                  </a:cubicBezTo>
                  <a:cubicBezTo>
                    <a:pt x="408" y="74"/>
                    <a:pt x="408" y="74"/>
                    <a:pt x="408" y="74"/>
                  </a:cubicBezTo>
                  <a:cubicBezTo>
                    <a:pt x="408" y="36"/>
                    <a:pt x="380" y="5"/>
                    <a:pt x="343" y="1"/>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1" name="ïSḻîďê">
              <a:extLst>
                <a:ext uri="{FF2B5EF4-FFF2-40B4-BE49-F238E27FC236}">
                  <a16:creationId xmlns:a16="http://schemas.microsoft.com/office/drawing/2014/main" xmlns="" id="{44B71EF3-B88E-43C2-9219-38F82759FE3A}"/>
                </a:ext>
              </a:extLst>
            </p:cNvPr>
            <p:cNvSpPr/>
            <p:nvPr/>
          </p:nvSpPr>
          <p:spPr bwMode="auto">
            <a:xfrm>
              <a:off x="4796632" y="3349526"/>
              <a:ext cx="547688" cy="547688"/>
            </a:xfrm>
            <a:custGeom>
              <a:avLst/>
              <a:gdLst>
                <a:gd name="T0" fmla="*/ 367 w 408"/>
                <a:gd name="T1" fmla="*/ 8 h 407"/>
                <a:gd name="T2" fmla="*/ 333 w 408"/>
                <a:gd name="T3" fmla="*/ 0 h 407"/>
                <a:gd name="T4" fmla="*/ 74 w 408"/>
                <a:gd name="T5" fmla="*/ 0 h 407"/>
                <a:gd name="T6" fmla="*/ 0 w 408"/>
                <a:gd name="T7" fmla="*/ 74 h 407"/>
                <a:gd name="T8" fmla="*/ 0 w 408"/>
                <a:gd name="T9" fmla="*/ 333 h 407"/>
                <a:gd name="T10" fmla="*/ 74 w 408"/>
                <a:gd name="T11" fmla="*/ 407 h 407"/>
                <a:gd name="T12" fmla="*/ 333 w 408"/>
                <a:gd name="T13" fmla="*/ 407 h 407"/>
                <a:gd name="T14" fmla="*/ 408 w 408"/>
                <a:gd name="T15" fmla="*/ 333 h 407"/>
                <a:gd name="T16" fmla="*/ 408 w 408"/>
                <a:gd name="T17" fmla="*/ 124 h 407"/>
                <a:gd name="T18" fmla="*/ 408 w 408"/>
                <a:gd name="T19" fmla="*/ 74 h 407"/>
                <a:gd name="T20" fmla="*/ 367 w 408"/>
                <a:gd name="T21" fmla="*/ 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407">
                  <a:moveTo>
                    <a:pt x="367" y="8"/>
                  </a:moveTo>
                  <a:cubicBezTo>
                    <a:pt x="357" y="3"/>
                    <a:pt x="346" y="0"/>
                    <a:pt x="333" y="0"/>
                  </a:cubicBezTo>
                  <a:cubicBezTo>
                    <a:pt x="74" y="0"/>
                    <a:pt x="74" y="0"/>
                    <a:pt x="74" y="0"/>
                  </a:cubicBezTo>
                  <a:cubicBezTo>
                    <a:pt x="33" y="0"/>
                    <a:pt x="0" y="33"/>
                    <a:pt x="0" y="74"/>
                  </a:cubicBezTo>
                  <a:cubicBezTo>
                    <a:pt x="0" y="333"/>
                    <a:pt x="0" y="333"/>
                    <a:pt x="0" y="333"/>
                  </a:cubicBezTo>
                  <a:cubicBezTo>
                    <a:pt x="0" y="374"/>
                    <a:pt x="33" y="407"/>
                    <a:pt x="74" y="407"/>
                  </a:cubicBezTo>
                  <a:cubicBezTo>
                    <a:pt x="333" y="407"/>
                    <a:pt x="333" y="407"/>
                    <a:pt x="333" y="407"/>
                  </a:cubicBezTo>
                  <a:cubicBezTo>
                    <a:pt x="374" y="407"/>
                    <a:pt x="408" y="374"/>
                    <a:pt x="408" y="333"/>
                  </a:cubicBezTo>
                  <a:cubicBezTo>
                    <a:pt x="408" y="124"/>
                    <a:pt x="408" y="124"/>
                    <a:pt x="408" y="124"/>
                  </a:cubicBezTo>
                  <a:cubicBezTo>
                    <a:pt x="408" y="74"/>
                    <a:pt x="408" y="74"/>
                    <a:pt x="408" y="74"/>
                  </a:cubicBezTo>
                  <a:cubicBezTo>
                    <a:pt x="408" y="45"/>
                    <a:pt x="391" y="20"/>
                    <a:pt x="367" y="8"/>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2" name="ïSḷïḑé">
              <a:extLst>
                <a:ext uri="{FF2B5EF4-FFF2-40B4-BE49-F238E27FC236}">
                  <a16:creationId xmlns:a16="http://schemas.microsoft.com/office/drawing/2014/main" xmlns="" id="{1F7681F7-41CB-4243-87C7-4B7AA750001C}"/>
                </a:ext>
              </a:extLst>
            </p:cNvPr>
            <p:cNvSpPr/>
            <p:nvPr/>
          </p:nvSpPr>
          <p:spPr bwMode="auto">
            <a:xfrm>
              <a:off x="4877594" y="3360638"/>
              <a:ext cx="466725" cy="542925"/>
            </a:xfrm>
            <a:custGeom>
              <a:avLst/>
              <a:gdLst>
                <a:gd name="T0" fmla="*/ 307 w 348"/>
                <a:gd name="T1" fmla="*/ 0 h 404"/>
                <a:gd name="T2" fmla="*/ 15 w 348"/>
                <a:gd name="T3" fmla="*/ 313 h 404"/>
                <a:gd name="T4" fmla="*/ 17 w 348"/>
                <a:gd name="T5" fmla="*/ 369 h 404"/>
                <a:gd name="T6" fmla="*/ 38 w 348"/>
                <a:gd name="T7" fmla="*/ 389 h 404"/>
                <a:gd name="T8" fmla="*/ 94 w 348"/>
                <a:gd name="T9" fmla="*/ 387 h 404"/>
                <a:gd name="T10" fmla="*/ 348 w 348"/>
                <a:gd name="T11" fmla="*/ 116 h 404"/>
                <a:gd name="T12" fmla="*/ 348 w 348"/>
                <a:gd name="T13" fmla="*/ 66 h 404"/>
                <a:gd name="T14" fmla="*/ 307 w 348"/>
                <a:gd name="T15" fmla="*/ 0 h 4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04">
                  <a:moveTo>
                    <a:pt x="307" y="0"/>
                  </a:moveTo>
                  <a:cubicBezTo>
                    <a:pt x="15" y="313"/>
                    <a:pt x="15" y="313"/>
                    <a:pt x="15" y="313"/>
                  </a:cubicBezTo>
                  <a:cubicBezTo>
                    <a:pt x="0" y="329"/>
                    <a:pt x="1" y="354"/>
                    <a:pt x="17" y="369"/>
                  </a:cubicBezTo>
                  <a:cubicBezTo>
                    <a:pt x="38" y="389"/>
                    <a:pt x="38" y="389"/>
                    <a:pt x="38" y="389"/>
                  </a:cubicBezTo>
                  <a:cubicBezTo>
                    <a:pt x="54" y="404"/>
                    <a:pt x="79" y="403"/>
                    <a:pt x="94" y="387"/>
                  </a:cubicBezTo>
                  <a:cubicBezTo>
                    <a:pt x="348" y="116"/>
                    <a:pt x="348" y="116"/>
                    <a:pt x="348" y="116"/>
                  </a:cubicBezTo>
                  <a:cubicBezTo>
                    <a:pt x="348" y="66"/>
                    <a:pt x="348" y="66"/>
                    <a:pt x="348" y="66"/>
                  </a:cubicBezTo>
                  <a:cubicBezTo>
                    <a:pt x="348" y="37"/>
                    <a:pt x="331" y="12"/>
                    <a:pt x="307" y="0"/>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3" name="îšľiḓe">
              <a:extLst>
                <a:ext uri="{FF2B5EF4-FFF2-40B4-BE49-F238E27FC236}">
                  <a16:creationId xmlns:a16="http://schemas.microsoft.com/office/drawing/2014/main" xmlns="" id="{6DCF968B-0D45-4BA5-88C8-5A54ED013A3F}"/>
                </a:ext>
              </a:extLst>
            </p:cNvPr>
            <p:cNvSpPr/>
            <p:nvPr/>
          </p:nvSpPr>
          <p:spPr bwMode="auto">
            <a:xfrm>
              <a:off x="4207669" y="2689126"/>
              <a:ext cx="431800" cy="511175"/>
            </a:xfrm>
            <a:custGeom>
              <a:avLst/>
              <a:gdLst>
                <a:gd name="T0" fmla="*/ 23 w 322"/>
                <a:gd name="T1" fmla="*/ 333 h 381"/>
                <a:gd name="T2" fmla="*/ 52 w 322"/>
                <a:gd name="T3" fmla="*/ 361 h 381"/>
                <a:gd name="T4" fmla="*/ 129 w 322"/>
                <a:gd name="T5" fmla="*/ 358 h 381"/>
                <a:gd name="T6" fmla="*/ 322 w 322"/>
                <a:gd name="T7" fmla="*/ 152 h 381"/>
                <a:gd name="T8" fmla="*/ 322 w 322"/>
                <a:gd name="T9" fmla="*/ 73 h 381"/>
                <a:gd name="T10" fmla="*/ 260 w 322"/>
                <a:gd name="T11" fmla="*/ 0 h 381"/>
                <a:gd name="T12" fmla="*/ 20 w 322"/>
                <a:gd name="T13" fmla="*/ 256 h 381"/>
                <a:gd name="T14" fmla="*/ 23 w 322"/>
                <a:gd name="T15" fmla="*/ 333 h 3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381">
                  <a:moveTo>
                    <a:pt x="23" y="333"/>
                  </a:moveTo>
                  <a:cubicBezTo>
                    <a:pt x="52" y="361"/>
                    <a:pt x="52" y="361"/>
                    <a:pt x="52" y="361"/>
                  </a:cubicBezTo>
                  <a:cubicBezTo>
                    <a:pt x="74" y="381"/>
                    <a:pt x="108" y="380"/>
                    <a:pt x="129" y="358"/>
                  </a:cubicBezTo>
                  <a:cubicBezTo>
                    <a:pt x="322" y="152"/>
                    <a:pt x="322" y="152"/>
                    <a:pt x="322" y="152"/>
                  </a:cubicBezTo>
                  <a:cubicBezTo>
                    <a:pt x="322" y="73"/>
                    <a:pt x="322" y="73"/>
                    <a:pt x="322" y="73"/>
                  </a:cubicBezTo>
                  <a:cubicBezTo>
                    <a:pt x="322" y="36"/>
                    <a:pt x="295" y="6"/>
                    <a:pt x="260" y="0"/>
                  </a:cubicBezTo>
                  <a:cubicBezTo>
                    <a:pt x="20" y="256"/>
                    <a:pt x="20" y="256"/>
                    <a:pt x="20" y="256"/>
                  </a:cubicBezTo>
                  <a:cubicBezTo>
                    <a:pt x="0" y="278"/>
                    <a:pt x="1" y="312"/>
                    <a:pt x="23" y="333"/>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4" name="íṩlîďe">
              <a:extLst>
                <a:ext uri="{FF2B5EF4-FFF2-40B4-BE49-F238E27FC236}">
                  <a16:creationId xmlns:a16="http://schemas.microsoft.com/office/drawing/2014/main" xmlns="" id="{2592A8A3-D293-48C6-9529-3CB30D1E6CF0}"/>
                </a:ext>
              </a:extLst>
            </p:cNvPr>
            <p:cNvSpPr/>
            <p:nvPr/>
          </p:nvSpPr>
          <p:spPr bwMode="auto">
            <a:xfrm>
              <a:off x="4796632" y="2803426"/>
              <a:ext cx="414338" cy="430213"/>
            </a:xfrm>
            <a:custGeom>
              <a:avLst/>
              <a:gdLst>
                <a:gd name="T0" fmla="*/ 74 w 308"/>
                <a:gd name="T1" fmla="*/ 320 h 320"/>
                <a:gd name="T2" fmla="*/ 104 w 308"/>
                <a:gd name="T3" fmla="*/ 320 h 320"/>
                <a:gd name="T4" fmla="*/ 287 w 308"/>
                <a:gd name="T5" fmla="*/ 125 h 320"/>
                <a:gd name="T6" fmla="*/ 285 w 308"/>
                <a:gd name="T7" fmla="*/ 48 h 320"/>
                <a:gd name="T8" fmla="*/ 255 w 308"/>
                <a:gd name="T9" fmla="*/ 20 h 320"/>
                <a:gd name="T10" fmla="*/ 178 w 308"/>
                <a:gd name="T11" fmla="*/ 23 h 320"/>
                <a:gd name="T12" fmla="*/ 0 w 308"/>
                <a:gd name="T13" fmla="*/ 213 h 320"/>
                <a:gd name="T14" fmla="*/ 0 w 308"/>
                <a:gd name="T15" fmla="*/ 246 h 320"/>
                <a:gd name="T16" fmla="*/ 74 w 308"/>
                <a:gd name="T17"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320">
                  <a:moveTo>
                    <a:pt x="74" y="320"/>
                  </a:moveTo>
                  <a:cubicBezTo>
                    <a:pt x="104" y="320"/>
                    <a:pt x="104" y="320"/>
                    <a:pt x="104" y="320"/>
                  </a:cubicBezTo>
                  <a:cubicBezTo>
                    <a:pt x="287" y="125"/>
                    <a:pt x="287" y="125"/>
                    <a:pt x="287" y="125"/>
                  </a:cubicBezTo>
                  <a:cubicBezTo>
                    <a:pt x="308" y="103"/>
                    <a:pt x="307" y="68"/>
                    <a:pt x="285" y="48"/>
                  </a:cubicBezTo>
                  <a:cubicBezTo>
                    <a:pt x="255" y="20"/>
                    <a:pt x="255" y="20"/>
                    <a:pt x="255" y="20"/>
                  </a:cubicBezTo>
                  <a:cubicBezTo>
                    <a:pt x="233" y="0"/>
                    <a:pt x="199" y="1"/>
                    <a:pt x="178" y="23"/>
                  </a:cubicBezTo>
                  <a:cubicBezTo>
                    <a:pt x="0" y="213"/>
                    <a:pt x="0" y="213"/>
                    <a:pt x="0" y="213"/>
                  </a:cubicBezTo>
                  <a:cubicBezTo>
                    <a:pt x="0" y="246"/>
                    <a:pt x="0" y="246"/>
                    <a:pt x="0" y="246"/>
                  </a:cubicBezTo>
                  <a:cubicBezTo>
                    <a:pt x="0" y="287"/>
                    <a:pt x="33" y="320"/>
                    <a:pt x="74" y="320"/>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5" name="î$líďè">
              <a:extLst>
                <a:ext uri="{FF2B5EF4-FFF2-40B4-BE49-F238E27FC236}">
                  <a16:creationId xmlns:a16="http://schemas.microsoft.com/office/drawing/2014/main" xmlns="" id="{6895D148-E124-400D-B142-3B916BC45168}"/>
                </a:ext>
              </a:extLst>
            </p:cNvPr>
            <p:cNvSpPr/>
            <p:nvPr/>
          </p:nvSpPr>
          <p:spPr bwMode="auto">
            <a:xfrm>
              <a:off x="4099719" y="3351113"/>
              <a:ext cx="539750" cy="546100"/>
            </a:xfrm>
            <a:custGeom>
              <a:avLst/>
              <a:gdLst>
                <a:gd name="T0" fmla="*/ 402 w 402"/>
                <a:gd name="T1" fmla="*/ 73 h 406"/>
                <a:gd name="T2" fmla="*/ 337 w 402"/>
                <a:gd name="T3" fmla="*/ 0 h 406"/>
                <a:gd name="T4" fmla="*/ 0 w 402"/>
                <a:gd name="T5" fmla="*/ 361 h 406"/>
                <a:gd name="T6" fmla="*/ 68 w 402"/>
                <a:gd name="T7" fmla="*/ 406 h 406"/>
                <a:gd name="T8" fmla="*/ 161 w 402"/>
                <a:gd name="T9" fmla="*/ 406 h 406"/>
                <a:gd name="T10" fmla="*/ 402 w 402"/>
                <a:gd name="T11" fmla="*/ 149 h 406"/>
                <a:gd name="T12" fmla="*/ 402 w 402"/>
                <a:gd name="T13" fmla="*/ 73 h 406"/>
              </a:gdLst>
              <a:ahLst/>
              <a:cxnLst>
                <a:cxn ang="0">
                  <a:pos x="T0" y="T1"/>
                </a:cxn>
                <a:cxn ang="0">
                  <a:pos x="T2" y="T3"/>
                </a:cxn>
                <a:cxn ang="0">
                  <a:pos x="T4" y="T5"/>
                </a:cxn>
                <a:cxn ang="0">
                  <a:pos x="T6" y="T7"/>
                </a:cxn>
                <a:cxn ang="0">
                  <a:pos x="T8" y="T9"/>
                </a:cxn>
                <a:cxn ang="0">
                  <a:pos x="T10" y="T11"/>
                </a:cxn>
                <a:cxn ang="0">
                  <a:pos x="T12" y="T13"/>
                </a:cxn>
              </a:cxnLst>
              <a:rect l="0" t="0" r="r" b="b"/>
              <a:pathLst>
                <a:path w="402" h="406">
                  <a:moveTo>
                    <a:pt x="402" y="73"/>
                  </a:moveTo>
                  <a:cubicBezTo>
                    <a:pt x="402" y="35"/>
                    <a:pt x="374" y="4"/>
                    <a:pt x="337" y="0"/>
                  </a:cubicBezTo>
                  <a:cubicBezTo>
                    <a:pt x="0" y="361"/>
                    <a:pt x="0" y="361"/>
                    <a:pt x="0" y="361"/>
                  </a:cubicBezTo>
                  <a:cubicBezTo>
                    <a:pt x="11" y="388"/>
                    <a:pt x="37" y="406"/>
                    <a:pt x="68" y="406"/>
                  </a:cubicBezTo>
                  <a:cubicBezTo>
                    <a:pt x="161" y="406"/>
                    <a:pt x="161" y="406"/>
                    <a:pt x="161" y="406"/>
                  </a:cubicBezTo>
                  <a:cubicBezTo>
                    <a:pt x="402" y="149"/>
                    <a:pt x="402" y="149"/>
                    <a:pt x="402" y="149"/>
                  </a:cubicBezTo>
                  <a:lnTo>
                    <a:pt x="402" y="73"/>
                  </a:ln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6" name="iSľiḓê">
              <a:extLst>
                <a:ext uri="{FF2B5EF4-FFF2-40B4-BE49-F238E27FC236}">
                  <a16:creationId xmlns:a16="http://schemas.microsoft.com/office/drawing/2014/main" xmlns="" id="{87CF9CAD-3ACC-432D-BCDB-490B2F50E2C5}"/>
                </a:ext>
              </a:extLst>
            </p:cNvPr>
            <p:cNvSpPr/>
            <p:nvPr/>
          </p:nvSpPr>
          <p:spPr bwMode="auto">
            <a:xfrm>
              <a:off x="4091782" y="3414613"/>
              <a:ext cx="206375" cy="293688"/>
            </a:xfrm>
            <a:custGeom>
              <a:avLst/>
              <a:gdLst>
                <a:gd name="T0" fmla="*/ 141 w 153"/>
                <a:gd name="T1" fmla="*/ 26 h 219"/>
                <a:gd name="T2" fmla="*/ 125 w 153"/>
                <a:gd name="T3" fmla="*/ 11 h 219"/>
                <a:gd name="T4" fmla="*/ 84 w 153"/>
                <a:gd name="T5" fmla="*/ 12 h 219"/>
                <a:gd name="T6" fmla="*/ 0 w 153"/>
                <a:gd name="T7" fmla="*/ 102 h 219"/>
                <a:gd name="T8" fmla="*/ 0 w 153"/>
                <a:gd name="T9" fmla="*/ 219 h 219"/>
                <a:gd name="T10" fmla="*/ 142 w 153"/>
                <a:gd name="T11" fmla="*/ 67 h 219"/>
                <a:gd name="T12" fmla="*/ 141 w 153"/>
                <a:gd name="T13" fmla="*/ 26 h 219"/>
              </a:gdLst>
              <a:ahLst/>
              <a:cxnLst>
                <a:cxn ang="0">
                  <a:pos x="T0" y="T1"/>
                </a:cxn>
                <a:cxn ang="0">
                  <a:pos x="T2" y="T3"/>
                </a:cxn>
                <a:cxn ang="0">
                  <a:pos x="T4" y="T5"/>
                </a:cxn>
                <a:cxn ang="0">
                  <a:pos x="T6" y="T7"/>
                </a:cxn>
                <a:cxn ang="0">
                  <a:pos x="T8" y="T9"/>
                </a:cxn>
                <a:cxn ang="0">
                  <a:pos x="T10" y="T11"/>
                </a:cxn>
                <a:cxn ang="0">
                  <a:pos x="T12" y="T13"/>
                </a:cxn>
              </a:cxnLst>
              <a:rect l="0" t="0" r="r" b="b"/>
              <a:pathLst>
                <a:path w="153" h="219">
                  <a:moveTo>
                    <a:pt x="141" y="26"/>
                  </a:moveTo>
                  <a:cubicBezTo>
                    <a:pt x="125" y="11"/>
                    <a:pt x="125" y="11"/>
                    <a:pt x="125" y="11"/>
                  </a:cubicBezTo>
                  <a:cubicBezTo>
                    <a:pt x="113" y="0"/>
                    <a:pt x="95" y="1"/>
                    <a:pt x="84" y="12"/>
                  </a:cubicBezTo>
                  <a:cubicBezTo>
                    <a:pt x="0" y="102"/>
                    <a:pt x="0" y="102"/>
                    <a:pt x="0" y="102"/>
                  </a:cubicBezTo>
                  <a:cubicBezTo>
                    <a:pt x="0" y="219"/>
                    <a:pt x="0" y="219"/>
                    <a:pt x="0" y="219"/>
                  </a:cubicBezTo>
                  <a:cubicBezTo>
                    <a:pt x="142" y="67"/>
                    <a:pt x="142" y="67"/>
                    <a:pt x="142" y="67"/>
                  </a:cubicBezTo>
                  <a:cubicBezTo>
                    <a:pt x="153" y="56"/>
                    <a:pt x="153" y="37"/>
                    <a:pt x="141" y="26"/>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7" name="îṡḷïḓe">
              <a:extLst>
                <a:ext uri="{FF2B5EF4-FFF2-40B4-BE49-F238E27FC236}">
                  <a16:creationId xmlns:a16="http://schemas.microsoft.com/office/drawing/2014/main" xmlns="" id="{EAF41338-4EF8-41D2-BB5A-064C82B666D4}"/>
                </a:ext>
              </a:extLst>
            </p:cNvPr>
            <p:cNvSpPr/>
            <p:nvPr/>
          </p:nvSpPr>
          <p:spPr bwMode="auto">
            <a:xfrm>
              <a:off x="7398544" y="2687538"/>
              <a:ext cx="547688" cy="546100"/>
            </a:xfrm>
            <a:custGeom>
              <a:avLst/>
              <a:gdLst>
                <a:gd name="T0" fmla="*/ 333 w 407"/>
                <a:gd name="T1" fmla="*/ 0 h 407"/>
                <a:gd name="T2" fmla="*/ 74 w 407"/>
                <a:gd name="T3" fmla="*/ 0 h 407"/>
                <a:gd name="T4" fmla="*/ 0 w 407"/>
                <a:gd name="T5" fmla="*/ 74 h 407"/>
                <a:gd name="T6" fmla="*/ 0 w 407"/>
                <a:gd name="T7" fmla="*/ 300 h 407"/>
                <a:gd name="T8" fmla="*/ 0 w 407"/>
                <a:gd name="T9" fmla="*/ 333 h 407"/>
                <a:gd name="T10" fmla="*/ 74 w 407"/>
                <a:gd name="T11" fmla="*/ 407 h 407"/>
                <a:gd name="T12" fmla="*/ 104 w 407"/>
                <a:gd name="T13" fmla="*/ 407 h 407"/>
                <a:gd name="T14" fmla="*/ 333 w 407"/>
                <a:gd name="T15" fmla="*/ 407 h 407"/>
                <a:gd name="T16" fmla="*/ 407 w 407"/>
                <a:gd name="T17" fmla="*/ 333 h 407"/>
                <a:gd name="T18" fmla="*/ 407 w 407"/>
                <a:gd name="T19" fmla="*/ 74 h 407"/>
                <a:gd name="T20" fmla="*/ 333 w 407"/>
                <a:gd name="T21"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07">
                  <a:moveTo>
                    <a:pt x="333" y="0"/>
                  </a:moveTo>
                  <a:cubicBezTo>
                    <a:pt x="74" y="0"/>
                    <a:pt x="74" y="0"/>
                    <a:pt x="74" y="0"/>
                  </a:cubicBezTo>
                  <a:cubicBezTo>
                    <a:pt x="33" y="0"/>
                    <a:pt x="0" y="33"/>
                    <a:pt x="0" y="74"/>
                  </a:cubicBezTo>
                  <a:cubicBezTo>
                    <a:pt x="0" y="300"/>
                    <a:pt x="0" y="300"/>
                    <a:pt x="0" y="300"/>
                  </a:cubicBezTo>
                  <a:cubicBezTo>
                    <a:pt x="0" y="333"/>
                    <a:pt x="0" y="333"/>
                    <a:pt x="0" y="333"/>
                  </a:cubicBezTo>
                  <a:cubicBezTo>
                    <a:pt x="0" y="374"/>
                    <a:pt x="33" y="407"/>
                    <a:pt x="74" y="407"/>
                  </a:cubicBezTo>
                  <a:cubicBezTo>
                    <a:pt x="104" y="407"/>
                    <a:pt x="104" y="407"/>
                    <a:pt x="104" y="407"/>
                  </a:cubicBezTo>
                  <a:cubicBezTo>
                    <a:pt x="333" y="407"/>
                    <a:pt x="333" y="407"/>
                    <a:pt x="333" y="407"/>
                  </a:cubicBezTo>
                  <a:cubicBezTo>
                    <a:pt x="374" y="407"/>
                    <a:pt x="407" y="374"/>
                    <a:pt x="407" y="333"/>
                  </a:cubicBezTo>
                  <a:cubicBezTo>
                    <a:pt x="407" y="74"/>
                    <a:pt x="407" y="74"/>
                    <a:pt x="407" y="74"/>
                  </a:cubicBezTo>
                  <a:cubicBezTo>
                    <a:pt x="407" y="33"/>
                    <a:pt x="374" y="0"/>
                    <a:pt x="333" y="0"/>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8" name="íşḷíḑè">
              <a:extLst>
                <a:ext uri="{FF2B5EF4-FFF2-40B4-BE49-F238E27FC236}">
                  <a16:creationId xmlns:a16="http://schemas.microsoft.com/office/drawing/2014/main" xmlns="" id="{AF86D975-72BA-4F76-8391-72AA4B3FDD3B}"/>
                </a:ext>
              </a:extLst>
            </p:cNvPr>
            <p:cNvSpPr/>
            <p:nvPr/>
          </p:nvSpPr>
          <p:spPr bwMode="auto">
            <a:xfrm>
              <a:off x="6695282" y="2687538"/>
              <a:ext cx="547688" cy="546100"/>
            </a:xfrm>
            <a:custGeom>
              <a:avLst/>
              <a:gdLst>
                <a:gd name="T0" fmla="*/ 345 w 408"/>
                <a:gd name="T1" fmla="*/ 1 h 407"/>
                <a:gd name="T2" fmla="*/ 333 w 408"/>
                <a:gd name="T3" fmla="*/ 0 h 407"/>
                <a:gd name="T4" fmla="*/ 74 w 408"/>
                <a:gd name="T5" fmla="*/ 0 h 407"/>
                <a:gd name="T6" fmla="*/ 0 w 408"/>
                <a:gd name="T7" fmla="*/ 74 h 407"/>
                <a:gd name="T8" fmla="*/ 0 w 408"/>
                <a:gd name="T9" fmla="*/ 333 h 407"/>
                <a:gd name="T10" fmla="*/ 74 w 408"/>
                <a:gd name="T11" fmla="*/ 407 h 407"/>
                <a:gd name="T12" fmla="*/ 333 w 408"/>
                <a:gd name="T13" fmla="*/ 407 h 407"/>
                <a:gd name="T14" fmla="*/ 408 w 408"/>
                <a:gd name="T15" fmla="*/ 333 h 407"/>
                <a:gd name="T16" fmla="*/ 408 w 408"/>
                <a:gd name="T17" fmla="*/ 153 h 407"/>
                <a:gd name="T18" fmla="*/ 408 w 408"/>
                <a:gd name="T19" fmla="*/ 74 h 407"/>
                <a:gd name="T20" fmla="*/ 345 w 408"/>
                <a:gd name="T21" fmla="*/ 1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407">
                  <a:moveTo>
                    <a:pt x="345" y="1"/>
                  </a:moveTo>
                  <a:cubicBezTo>
                    <a:pt x="342" y="0"/>
                    <a:pt x="338" y="0"/>
                    <a:pt x="333" y="0"/>
                  </a:cubicBezTo>
                  <a:cubicBezTo>
                    <a:pt x="74" y="0"/>
                    <a:pt x="74" y="0"/>
                    <a:pt x="74" y="0"/>
                  </a:cubicBezTo>
                  <a:cubicBezTo>
                    <a:pt x="33" y="0"/>
                    <a:pt x="0" y="33"/>
                    <a:pt x="0" y="74"/>
                  </a:cubicBezTo>
                  <a:cubicBezTo>
                    <a:pt x="0" y="333"/>
                    <a:pt x="0" y="333"/>
                    <a:pt x="0" y="333"/>
                  </a:cubicBezTo>
                  <a:cubicBezTo>
                    <a:pt x="0" y="374"/>
                    <a:pt x="33" y="407"/>
                    <a:pt x="74" y="407"/>
                  </a:cubicBezTo>
                  <a:cubicBezTo>
                    <a:pt x="333" y="407"/>
                    <a:pt x="333" y="407"/>
                    <a:pt x="333" y="407"/>
                  </a:cubicBezTo>
                  <a:cubicBezTo>
                    <a:pt x="374" y="407"/>
                    <a:pt x="408" y="374"/>
                    <a:pt x="408" y="333"/>
                  </a:cubicBezTo>
                  <a:cubicBezTo>
                    <a:pt x="408" y="153"/>
                    <a:pt x="408" y="153"/>
                    <a:pt x="408" y="153"/>
                  </a:cubicBezTo>
                  <a:cubicBezTo>
                    <a:pt x="408" y="74"/>
                    <a:pt x="408" y="74"/>
                    <a:pt x="408" y="74"/>
                  </a:cubicBezTo>
                  <a:cubicBezTo>
                    <a:pt x="408" y="37"/>
                    <a:pt x="381" y="7"/>
                    <a:pt x="345" y="1"/>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9" name="îṧľídê">
              <a:extLst>
                <a:ext uri="{FF2B5EF4-FFF2-40B4-BE49-F238E27FC236}">
                  <a16:creationId xmlns:a16="http://schemas.microsoft.com/office/drawing/2014/main" xmlns="" id="{6B9DCCA0-F31F-462A-B46B-08B447E4F3A2}"/>
                </a:ext>
              </a:extLst>
            </p:cNvPr>
            <p:cNvSpPr/>
            <p:nvPr/>
          </p:nvSpPr>
          <p:spPr bwMode="auto">
            <a:xfrm>
              <a:off x="6695282" y="3349526"/>
              <a:ext cx="547688" cy="547688"/>
            </a:xfrm>
            <a:custGeom>
              <a:avLst/>
              <a:gdLst>
                <a:gd name="T0" fmla="*/ 343 w 408"/>
                <a:gd name="T1" fmla="*/ 1 h 407"/>
                <a:gd name="T2" fmla="*/ 333 w 408"/>
                <a:gd name="T3" fmla="*/ 0 h 407"/>
                <a:gd name="T4" fmla="*/ 74 w 408"/>
                <a:gd name="T5" fmla="*/ 0 h 407"/>
                <a:gd name="T6" fmla="*/ 0 w 408"/>
                <a:gd name="T7" fmla="*/ 74 h 407"/>
                <a:gd name="T8" fmla="*/ 0 w 408"/>
                <a:gd name="T9" fmla="*/ 150 h 407"/>
                <a:gd name="T10" fmla="*/ 0 w 408"/>
                <a:gd name="T11" fmla="*/ 267 h 407"/>
                <a:gd name="T12" fmla="*/ 0 w 408"/>
                <a:gd name="T13" fmla="*/ 333 h 407"/>
                <a:gd name="T14" fmla="*/ 6 w 408"/>
                <a:gd name="T15" fmla="*/ 362 h 407"/>
                <a:gd name="T16" fmla="*/ 74 w 408"/>
                <a:gd name="T17" fmla="*/ 407 h 407"/>
                <a:gd name="T18" fmla="*/ 167 w 408"/>
                <a:gd name="T19" fmla="*/ 407 h 407"/>
                <a:gd name="T20" fmla="*/ 333 w 408"/>
                <a:gd name="T21" fmla="*/ 407 h 407"/>
                <a:gd name="T22" fmla="*/ 408 w 408"/>
                <a:gd name="T23" fmla="*/ 333 h 407"/>
                <a:gd name="T24" fmla="*/ 408 w 408"/>
                <a:gd name="T25" fmla="*/ 150 h 407"/>
                <a:gd name="T26" fmla="*/ 408 w 408"/>
                <a:gd name="T27" fmla="*/ 74 h 407"/>
                <a:gd name="T28" fmla="*/ 343 w 408"/>
                <a:gd name="T29" fmla="*/ 1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407">
                  <a:moveTo>
                    <a:pt x="343" y="1"/>
                  </a:moveTo>
                  <a:cubicBezTo>
                    <a:pt x="340" y="0"/>
                    <a:pt x="337" y="0"/>
                    <a:pt x="333" y="0"/>
                  </a:cubicBezTo>
                  <a:cubicBezTo>
                    <a:pt x="74" y="0"/>
                    <a:pt x="74" y="0"/>
                    <a:pt x="74" y="0"/>
                  </a:cubicBezTo>
                  <a:cubicBezTo>
                    <a:pt x="33" y="0"/>
                    <a:pt x="0" y="33"/>
                    <a:pt x="0" y="74"/>
                  </a:cubicBezTo>
                  <a:cubicBezTo>
                    <a:pt x="0" y="150"/>
                    <a:pt x="0" y="150"/>
                    <a:pt x="0" y="150"/>
                  </a:cubicBezTo>
                  <a:cubicBezTo>
                    <a:pt x="0" y="267"/>
                    <a:pt x="0" y="267"/>
                    <a:pt x="0" y="267"/>
                  </a:cubicBezTo>
                  <a:cubicBezTo>
                    <a:pt x="0" y="333"/>
                    <a:pt x="0" y="333"/>
                    <a:pt x="0" y="333"/>
                  </a:cubicBezTo>
                  <a:cubicBezTo>
                    <a:pt x="0" y="343"/>
                    <a:pt x="2" y="353"/>
                    <a:pt x="6" y="362"/>
                  </a:cubicBezTo>
                  <a:cubicBezTo>
                    <a:pt x="17" y="389"/>
                    <a:pt x="43" y="407"/>
                    <a:pt x="74" y="407"/>
                  </a:cubicBezTo>
                  <a:cubicBezTo>
                    <a:pt x="167" y="407"/>
                    <a:pt x="167" y="407"/>
                    <a:pt x="167" y="407"/>
                  </a:cubicBezTo>
                  <a:cubicBezTo>
                    <a:pt x="333" y="407"/>
                    <a:pt x="333" y="407"/>
                    <a:pt x="333" y="407"/>
                  </a:cubicBezTo>
                  <a:cubicBezTo>
                    <a:pt x="374" y="407"/>
                    <a:pt x="408" y="374"/>
                    <a:pt x="408" y="333"/>
                  </a:cubicBezTo>
                  <a:cubicBezTo>
                    <a:pt x="408" y="150"/>
                    <a:pt x="408" y="150"/>
                    <a:pt x="408" y="150"/>
                  </a:cubicBezTo>
                  <a:cubicBezTo>
                    <a:pt x="408" y="74"/>
                    <a:pt x="408" y="74"/>
                    <a:pt x="408" y="74"/>
                  </a:cubicBezTo>
                  <a:cubicBezTo>
                    <a:pt x="408" y="36"/>
                    <a:pt x="380" y="5"/>
                    <a:pt x="343" y="1"/>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0" name="iṡ1îdé">
              <a:extLst>
                <a:ext uri="{FF2B5EF4-FFF2-40B4-BE49-F238E27FC236}">
                  <a16:creationId xmlns:a16="http://schemas.microsoft.com/office/drawing/2014/main" xmlns="" id="{74632D92-F311-49D7-9CC6-FA9150702C4B}"/>
                </a:ext>
              </a:extLst>
            </p:cNvPr>
            <p:cNvSpPr/>
            <p:nvPr/>
          </p:nvSpPr>
          <p:spPr bwMode="auto">
            <a:xfrm>
              <a:off x="7398544" y="3349526"/>
              <a:ext cx="547688" cy="547688"/>
            </a:xfrm>
            <a:custGeom>
              <a:avLst/>
              <a:gdLst>
                <a:gd name="T0" fmla="*/ 367 w 407"/>
                <a:gd name="T1" fmla="*/ 8 h 407"/>
                <a:gd name="T2" fmla="*/ 333 w 407"/>
                <a:gd name="T3" fmla="*/ 0 h 407"/>
                <a:gd name="T4" fmla="*/ 74 w 407"/>
                <a:gd name="T5" fmla="*/ 0 h 407"/>
                <a:gd name="T6" fmla="*/ 0 w 407"/>
                <a:gd name="T7" fmla="*/ 74 h 407"/>
                <a:gd name="T8" fmla="*/ 0 w 407"/>
                <a:gd name="T9" fmla="*/ 333 h 407"/>
                <a:gd name="T10" fmla="*/ 74 w 407"/>
                <a:gd name="T11" fmla="*/ 407 h 407"/>
                <a:gd name="T12" fmla="*/ 333 w 407"/>
                <a:gd name="T13" fmla="*/ 407 h 407"/>
                <a:gd name="T14" fmla="*/ 407 w 407"/>
                <a:gd name="T15" fmla="*/ 333 h 407"/>
                <a:gd name="T16" fmla="*/ 407 w 407"/>
                <a:gd name="T17" fmla="*/ 124 h 407"/>
                <a:gd name="T18" fmla="*/ 407 w 407"/>
                <a:gd name="T19" fmla="*/ 74 h 407"/>
                <a:gd name="T20" fmla="*/ 367 w 407"/>
                <a:gd name="T21" fmla="*/ 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07">
                  <a:moveTo>
                    <a:pt x="367" y="8"/>
                  </a:moveTo>
                  <a:cubicBezTo>
                    <a:pt x="357" y="3"/>
                    <a:pt x="345" y="0"/>
                    <a:pt x="333" y="0"/>
                  </a:cubicBezTo>
                  <a:cubicBezTo>
                    <a:pt x="74" y="0"/>
                    <a:pt x="74" y="0"/>
                    <a:pt x="74" y="0"/>
                  </a:cubicBezTo>
                  <a:cubicBezTo>
                    <a:pt x="33" y="0"/>
                    <a:pt x="0" y="33"/>
                    <a:pt x="0" y="74"/>
                  </a:cubicBezTo>
                  <a:cubicBezTo>
                    <a:pt x="0" y="333"/>
                    <a:pt x="0" y="333"/>
                    <a:pt x="0" y="333"/>
                  </a:cubicBezTo>
                  <a:cubicBezTo>
                    <a:pt x="0" y="374"/>
                    <a:pt x="33" y="407"/>
                    <a:pt x="74" y="407"/>
                  </a:cubicBezTo>
                  <a:cubicBezTo>
                    <a:pt x="333" y="407"/>
                    <a:pt x="333" y="407"/>
                    <a:pt x="333" y="407"/>
                  </a:cubicBezTo>
                  <a:cubicBezTo>
                    <a:pt x="374" y="407"/>
                    <a:pt x="407" y="374"/>
                    <a:pt x="407" y="333"/>
                  </a:cubicBezTo>
                  <a:cubicBezTo>
                    <a:pt x="407" y="124"/>
                    <a:pt x="407" y="124"/>
                    <a:pt x="407" y="124"/>
                  </a:cubicBezTo>
                  <a:cubicBezTo>
                    <a:pt x="407" y="74"/>
                    <a:pt x="407" y="74"/>
                    <a:pt x="407" y="74"/>
                  </a:cubicBezTo>
                  <a:cubicBezTo>
                    <a:pt x="407" y="45"/>
                    <a:pt x="391" y="20"/>
                    <a:pt x="367" y="8"/>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1" name="îŝ1íḓé">
              <a:extLst>
                <a:ext uri="{FF2B5EF4-FFF2-40B4-BE49-F238E27FC236}">
                  <a16:creationId xmlns:a16="http://schemas.microsoft.com/office/drawing/2014/main" xmlns="" id="{EB164BDC-2C0D-4CD1-9AAF-7E103E00D8FD}"/>
                </a:ext>
              </a:extLst>
            </p:cNvPr>
            <p:cNvSpPr/>
            <p:nvPr/>
          </p:nvSpPr>
          <p:spPr bwMode="auto">
            <a:xfrm>
              <a:off x="7479507" y="3360638"/>
              <a:ext cx="466725" cy="542925"/>
            </a:xfrm>
            <a:custGeom>
              <a:avLst/>
              <a:gdLst>
                <a:gd name="T0" fmla="*/ 307 w 347"/>
                <a:gd name="T1" fmla="*/ 0 h 404"/>
                <a:gd name="T2" fmla="*/ 15 w 347"/>
                <a:gd name="T3" fmla="*/ 313 h 404"/>
                <a:gd name="T4" fmla="*/ 17 w 347"/>
                <a:gd name="T5" fmla="*/ 369 h 404"/>
                <a:gd name="T6" fmla="*/ 38 w 347"/>
                <a:gd name="T7" fmla="*/ 389 h 404"/>
                <a:gd name="T8" fmla="*/ 94 w 347"/>
                <a:gd name="T9" fmla="*/ 387 h 404"/>
                <a:gd name="T10" fmla="*/ 347 w 347"/>
                <a:gd name="T11" fmla="*/ 116 h 404"/>
                <a:gd name="T12" fmla="*/ 347 w 347"/>
                <a:gd name="T13" fmla="*/ 66 h 404"/>
                <a:gd name="T14" fmla="*/ 307 w 347"/>
                <a:gd name="T15" fmla="*/ 0 h 4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404">
                  <a:moveTo>
                    <a:pt x="307" y="0"/>
                  </a:moveTo>
                  <a:cubicBezTo>
                    <a:pt x="15" y="313"/>
                    <a:pt x="15" y="313"/>
                    <a:pt x="15" y="313"/>
                  </a:cubicBezTo>
                  <a:cubicBezTo>
                    <a:pt x="0" y="329"/>
                    <a:pt x="1" y="354"/>
                    <a:pt x="17" y="369"/>
                  </a:cubicBezTo>
                  <a:cubicBezTo>
                    <a:pt x="38" y="389"/>
                    <a:pt x="38" y="389"/>
                    <a:pt x="38" y="389"/>
                  </a:cubicBezTo>
                  <a:cubicBezTo>
                    <a:pt x="54" y="404"/>
                    <a:pt x="79" y="403"/>
                    <a:pt x="94" y="387"/>
                  </a:cubicBezTo>
                  <a:cubicBezTo>
                    <a:pt x="347" y="116"/>
                    <a:pt x="347" y="116"/>
                    <a:pt x="347" y="116"/>
                  </a:cubicBezTo>
                  <a:cubicBezTo>
                    <a:pt x="347" y="66"/>
                    <a:pt x="347" y="66"/>
                    <a:pt x="347" y="66"/>
                  </a:cubicBezTo>
                  <a:cubicBezTo>
                    <a:pt x="347" y="37"/>
                    <a:pt x="331" y="12"/>
                    <a:pt x="307" y="0"/>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2" name="iṣlîḍè">
              <a:extLst>
                <a:ext uri="{FF2B5EF4-FFF2-40B4-BE49-F238E27FC236}">
                  <a16:creationId xmlns:a16="http://schemas.microsoft.com/office/drawing/2014/main" xmlns="" id="{9D5C40A9-D2E5-4260-91F1-B25AA323D0CB}"/>
                </a:ext>
              </a:extLst>
            </p:cNvPr>
            <p:cNvSpPr/>
            <p:nvPr/>
          </p:nvSpPr>
          <p:spPr bwMode="auto">
            <a:xfrm>
              <a:off x="6807994" y="2689126"/>
              <a:ext cx="434975" cy="511175"/>
            </a:xfrm>
            <a:custGeom>
              <a:avLst/>
              <a:gdLst>
                <a:gd name="T0" fmla="*/ 23 w 323"/>
                <a:gd name="T1" fmla="*/ 333 h 381"/>
                <a:gd name="T2" fmla="*/ 53 w 323"/>
                <a:gd name="T3" fmla="*/ 361 h 381"/>
                <a:gd name="T4" fmla="*/ 130 w 323"/>
                <a:gd name="T5" fmla="*/ 358 h 381"/>
                <a:gd name="T6" fmla="*/ 323 w 323"/>
                <a:gd name="T7" fmla="*/ 152 h 381"/>
                <a:gd name="T8" fmla="*/ 323 w 323"/>
                <a:gd name="T9" fmla="*/ 73 h 381"/>
                <a:gd name="T10" fmla="*/ 260 w 323"/>
                <a:gd name="T11" fmla="*/ 0 h 381"/>
                <a:gd name="T12" fmla="*/ 21 w 323"/>
                <a:gd name="T13" fmla="*/ 256 h 381"/>
                <a:gd name="T14" fmla="*/ 23 w 323"/>
                <a:gd name="T15" fmla="*/ 333 h 3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3" h="381">
                  <a:moveTo>
                    <a:pt x="23" y="333"/>
                  </a:moveTo>
                  <a:cubicBezTo>
                    <a:pt x="53" y="361"/>
                    <a:pt x="53" y="361"/>
                    <a:pt x="53" y="361"/>
                  </a:cubicBezTo>
                  <a:cubicBezTo>
                    <a:pt x="75" y="381"/>
                    <a:pt x="109" y="380"/>
                    <a:pt x="130" y="358"/>
                  </a:cubicBezTo>
                  <a:cubicBezTo>
                    <a:pt x="323" y="152"/>
                    <a:pt x="323" y="152"/>
                    <a:pt x="323" y="152"/>
                  </a:cubicBezTo>
                  <a:cubicBezTo>
                    <a:pt x="323" y="73"/>
                    <a:pt x="323" y="73"/>
                    <a:pt x="323" y="73"/>
                  </a:cubicBezTo>
                  <a:cubicBezTo>
                    <a:pt x="323" y="36"/>
                    <a:pt x="296" y="6"/>
                    <a:pt x="260" y="0"/>
                  </a:cubicBezTo>
                  <a:cubicBezTo>
                    <a:pt x="21" y="256"/>
                    <a:pt x="21" y="256"/>
                    <a:pt x="21" y="256"/>
                  </a:cubicBezTo>
                  <a:cubicBezTo>
                    <a:pt x="0" y="278"/>
                    <a:pt x="2" y="312"/>
                    <a:pt x="23" y="333"/>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3" name="íṥļíḋe">
              <a:extLst>
                <a:ext uri="{FF2B5EF4-FFF2-40B4-BE49-F238E27FC236}">
                  <a16:creationId xmlns:a16="http://schemas.microsoft.com/office/drawing/2014/main" xmlns="" id="{59A5D1FE-7BC6-4A3E-8DE1-721A0EA61C64}"/>
                </a:ext>
              </a:extLst>
            </p:cNvPr>
            <p:cNvSpPr/>
            <p:nvPr/>
          </p:nvSpPr>
          <p:spPr bwMode="auto">
            <a:xfrm>
              <a:off x="7398544" y="2803426"/>
              <a:ext cx="414338" cy="430213"/>
            </a:xfrm>
            <a:custGeom>
              <a:avLst/>
              <a:gdLst>
                <a:gd name="T0" fmla="*/ 74 w 308"/>
                <a:gd name="T1" fmla="*/ 320 h 320"/>
                <a:gd name="T2" fmla="*/ 104 w 308"/>
                <a:gd name="T3" fmla="*/ 320 h 320"/>
                <a:gd name="T4" fmla="*/ 287 w 308"/>
                <a:gd name="T5" fmla="*/ 125 h 320"/>
                <a:gd name="T6" fmla="*/ 285 w 308"/>
                <a:gd name="T7" fmla="*/ 48 h 320"/>
                <a:gd name="T8" fmla="*/ 255 w 308"/>
                <a:gd name="T9" fmla="*/ 20 h 320"/>
                <a:gd name="T10" fmla="*/ 178 w 308"/>
                <a:gd name="T11" fmla="*/ 23 h 320"/>
                <a:gd name="T12" fmla="*/ 0 w 308"/>
                <a:gd name="T13" fmla="*/ 213 h 320"/>
                <a:gd name="T14" fmla="*/ 0 w 308"/>
                <a:gd name="T15" fmla="*/ 246 h 320"/>
                <a:gd name="T16" fmla="*/ 74 w 308"/>
                <a:gd name="T17"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320">
                  <a:moveTo>
                    <a:pt x="74" y="320"/>
                  </a:moveTo>
                  <a:cubicBezTo>
                    <a:pt x="104" y="320"/>
                    <a:pt x="104" y="320"/>
                    <a:pt x="104" y="320"/>
                  </a:cubicBezTo>
                  <a:cubicBezTo>
                    <a:pt x="287" y="125"/>
                    <a:pt x="287" y="125"/>
                    <a:pt x="287" y="125"/>
                  </a:cubicBezTo>
                  <a:cubicBezTo>
                    <a:pt x="308" y="103"/>
                    <a:pt x="306" y="68"/>
                    <a:pt x="285" y="48"/>
                  </a:cubicBezTo>
                  <a:cubicBezTo>
                    <a:pt x="255" y="20"/>
                    <a:pt x="255" y="20"/>
                    <a:pt x="255" y="20"/>
                  </a:cubicBezTo>
                  <a:cubicBezTo>
                    <a:pt x="233" y="0"/>
                    <a:pt x="199" y="1"/>
                    <a:pt x="178" y="23"/>
                  </a:cubicBezTo>
                  <a:cubicBezTo>
                    <a:pt x="0" y="213"/>
                    <a:pt x="0" y="213"/>
                    <a:pt x="0" y="213"/>
                  </a:cubicBezTo>
                  <a:cubicBezTo>
                    <a:pt x="0" y="246"/>
                    <a:pt x="0" y="246"/>
                    <a:pt x="0" y="246"/>
                  </a:cubicBezTo>
                  <a:cubicBezTo>
                    <a:pt x="0" y="287"/>
                    <a:pt x="33" y="320"/>
                    <a:pt x="74" y="320"/>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4" name="îṡļïḓe">
              <a:extLst>
                <a:ext uri="{FF2B5EF4-FFF2-40B4-BE49-F238E27FC236}">
                  <a16:creationId xmlns:a16="http://schemas.microsoft.com/office/drawing/2014/main" xmlns="" id="{2DCA9133-71A7-4694-BDE5-AF3719947B73}"/>
                </a:ext>
              </a:extLst>
            </p:cNvPr>
            <p:cNvSpPr/>
            <p:nvPr/>
          </p:nvSpPr>
          <p:spPr bwMode="auto">
            <a:xfrm>
              <a:off x="6703219" y="3351113"/>
              <a:ext cx="539750" cy="546100"/>
            </a:xfrm>
            <a:custGeom>
              <a:avLst/>
              <a:gdLst>
                <a:gd name="T0" fmla="*/ 402 w 402"/>
                <a:gd name="T1" fmla="*/ 73 h 406"/>
                <a:gd name="T2" fmla="*/ 337 w 402"/>
                <a:gd name="T3" fmla="*/ 0 h 406"/>
                <a:gd name="T4" fmla="*/ 0 w 402"/>
                <a:gd name="T5" fmla="*/ 361 h 406"/>
                <a:gd name="T6" fmla="*/ 68 w 402"/>
                <a:gd name="T7" fmla="*/ 406 h 406"/>
                <a:gd name="T8" fmla="*/ 161 w 402"/>
                <a:gd name="T9" fmla="*/ 406 h 406"/>
                <a:gd name="T10" fmla="*/ 402 w 402"/>
                <a:gd name="T11" fmla="*/ 149 h 406"/>
                <a:gd name="T12" fmla="*/ 402 w 402"/>
                <a:gd name="T13" fmla="*/ 73 h 406"/>
              </a:gdLst>
              <a:ahLst/>
              <a:cxnLst>
                <a:cxn ang="0">
                  <a:pos x="T0" y="T1"/>
                </a:cxn>
                <a:cxn ang="0">
                  <a:pos x="T2" y="T3"/>
                </a:cxn>
                <a:cxn ang="0">
                  <a:pos x="T4" y="T5"/>
                </a:cxn>
                <a:cxn ang="0">
                  <a:pos x="T6" y="T7"/>
                </a:cxn>
                <a:cxn ang="0">
                  <a:pos x="T8" y="T9"/>
                </a:cxn>
                <a:cxn ang="0">
                  <a:pos x="T10" y="T11"/>
                </a:cxn>
                <a:cxn ang="0">
                  <a:pos x="T12" y="T13"/>
                </a:cxn>
              </a:cxnLst>
              <a:rect l="0" t="0" r="r" b="b"/>
              <a:pathLst>
                <a:path w="402" h="406">
                  <a:moveTo>
                    <a:pt x="402" y="73"/>
                  </a:moveTo>
                  <a:cubicBezTo>
                    <a:pt x="402" y="35"/>
                    <a:pt x="374" y="4"/>
                    <a:pt x="337" y="0"/>
                  </a:cubicBezTo>
                  <a:cubicBezTo>
                    <a:pt x="0" y="361"/>
                    <a:pt x="0" y="361"/>
                    <a:pt x="0" y="361"/>
                  </a:cubicBezTo>
                  <a:cubicBezTo>
                    <a:pt x="11" y="388"/>
                    <a:pt x="37" y="406"/>
                    <a:pt x="68" y="406"/>
                  </a:cubicBezTo>
                  <a:cubicBezTo>
                    <a:pt x="161" y="406"/>
                    <a:pt x="161" y="406"/>
                    <a:pt x="161" y="406"/>
                  </a:cubicBezTo>
                  <a:cubicBezTo>
                    <a:pt x="402" y="149"/>
                    <a:pt x="402" y="149"/>
                    <a:pt x="402" y="149"/>
                  </a:cubicBezTo>
                  <a:lnTo>
                    <a:pt x="402" y="73"/>
                  </a:ln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5" name="iŝ1íḓè">
              <a:extLst>
                <a:ext uri="{FF2B5EF4-FFF2-40B4-BE49-F238E27FC236}">
                  <a16:creationId xmlns:a16="http://schemas.microsoft.com/office/drawing/2014/main" xmlns="" id="{85B8AAAB-0CDB-4CCE-B63F-317FAAF09ABF}"/>
                </a:ext>
              </a:extLst>
            </p:cNvPr>
            <p:cNvSpPr/>
            <p:nvPr/>
          </p:nvSpPr>
          <p:spPr bwMode="auto">
            <a:xfrm>
              <a:off x="6695282" y="3414613"/>
              <a:ext cx="204788" cy="293688"/>
            </a:xfrm>
            <a:custGeom>
              <a:avLst/>
              <a:gdLst>
                <a:gd name="T0" fmla="*/ 141 w 153"/>
                <a:gd name="T1" fmla="*/ 26 h 219"/>
                <a:gd name="T2" fmla="*/ 125 w 153"/>
                <a:gd name="T3" fmla="*/ 11 h 219"/>
                <a:gd name="T4" fmla="*/ 83 w 153"/>
                <a:gd name="T5" fmla="*/ 12 h 219"/>
                <a:gd name="T6" fmla="*/ 0 w 153"/>
                <a:gd name="T7" fmla="*/ 102 h 219"/>
                <a:gd name="T8" fmla="*/ 0 w 153"/>
                <a:gd name="T9" fmla="*/ 219 h 219"/>
                <a:gd name="T10" fmla="*/ 142 w 153"/>
                <a:gd name="T11" fmla="*/ 67 h 219"/>
                <a:gd name="T12" fmla="*/ 141 w 153"/>
                <a:gd name="T13" fmla="*/ 26 h 219"/>
              </a:gdLst>
              <a:ahLst/>
              <a:cxnLst>
                <a:cxn ang="0">
                  <a:pos x="T0" y="T1"/>
                </a:cxn>
                <a:cxn ang="0">
                  <a:pos x="T2" y="T3"/>
                </a:cxn>
                <a:cxn ang="0">
                  <a:pos x="T4" y="T5"/>
                </a:cxn>
                <a:cxn ang="0">
                  <a:pos x="T6" y="T7"/>
                </a:cxn>
                <a:cxn ang="0">
                  <a:pos x="T8" y="T9"/>
                </a:cxn>
                <a:cxn ang="0">
                  <a:pos x="T10" y="T11"/>
                </a:cxn>
                <a:cxn ang="0">
                  <a:pos x="T12" y="T13"/>
                </a:cxn>
              </a:cxnLst>
              <a:rect l="0" t="0" r="r" b="b"/>
              <a:pathLst>
                <a:path w="153" h="219">
                  <a:moveTo>
                    <a:pt x="141" y="26"/>
                  </a:moveTo>
                  <a:cubicBezTo>
                    <a:pt x="125" y="11"/>
                    <a:pt x="125" y="11"/>
                    <a:pt x="125" y="11"/>
                  </a:cubicBezTo>
                  <a:cubicBezTo>
                    <a:pt x="113" y="0"/>
                    <a:pt x="94" y="1"/>
                    <a:pt x="83" y="12"/>
                  </a:cubicBezTo>
                  <a:cubicBezTo>
                    <a:pt x="0" y="102"/>
                    <a:pt x="0" y="102"/>
                    <a:pt x="0" y="102"/>
                  </a:cubicBezTo>
                  <a:cubicBezTo>
                    <a:pt x="0" y="219"/>
                    <a:pt x="0" y="219"/>
                    <a:pt x="0" y="219"/>
                  </a:cubicBezTo>
                  <a:cubicBezTo>
                    <a:pt x="142" y="67"/>
                    <a:pt x="142" y="67"/>
                    <a:pt x="142" y="67"/>
                  </a:cubicBezTo>
                  <a:cubicBezTo>
                    <a:pt x="153" y="56"/>
                    <a:pt x="153" y="37"/>
                    <a:pt x="141" y="26"/>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6" name="îSľiḍe">
              <a:extLst>
                <a:ext uri="{FF2B5EF4-FFF2-40B4-BE49-F238E27FC236}">
                  <a16:creationId xmlns:a16="http://schemas.microsoft.com/office/drawing/2014/main" xmlns="" id="{750FB54C-F26A-40A3-951F-1BF47577B2BD}"/>
                </a:ext>
              </a:extLst>
            </p:cNvPr>
            <p:cNvSpPr/>
            <p:nvPr/>
          </p:nvSpPr>
          <p:spPr bwMode="auto">
            <a:xfrm>
              <a:off x="5696744" y="2687538"/>
              <a:ext cx="547688" cy="546100"/>
            </a:xfrm>
            <a:custGeom>
              <a:avLst/>
              <a:gdLst>
                <a:gd name="T0" fmla="*/ 333 w 408"/>
                <a:gd name="T1" fmla="*/ 0 h 407"/>
                <a:gd name="T2" fmla="*/ 74 w 408"/>
                <a:gd name="T3" fmla="*/ 0 h 407"/>
                <a:gd name="T4" fmla="*/ 0 w 408"/>
                <a:gd name="T5" fmla="*/ 74 h 407"/>
                <a:gd name="T6" fmla="*/ 0 w 408"/>
                <a:gd name="T7" fmla="*/ 300 h 407"/>
                <a:gd name="T8" fmla="*/ 0 w 408"/>
                <a:gd name="T9" fmla="*/ 333 h 407"/>
                <a:gd name="T10" fmla="*/ 74 w 408"/>
                <a:gd name="T11" fmla="*/ 407 h 407"/>
                <a:gd name="T12" fmla="*/ 104 w 408"/>
                <a:gd name="T13" fmla="*/ 407 h 407"/>
                <a:gd name="T14" fmla="*/ 333 w 408"/>
                <a:gd name="T15" fmla="*/ 407 h 407"/>
                <a:gd name="T16" fmla="*/ 408 w 408"/>
                <a:gd name="T17" fmla="*/ 333 h 407"/>
                <a:gd name="T18" fmla="*/ 408 w 408"/>
                <a:gd name="T19" fmla="*/ 74 h 407"/>
                <a:gd name="T20" fmla="*/ 333 w 408"/>
                <a:gd name="T21"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407">
                  <a:moveTo>
                    <a:pt x="333" y="0"/>
                  </a:moveTo>
                  <a:cubicBezTo>
                    <a:pt x="74" y="0"/>
                    <a:pt x="74" y="0"/>
                    <a:pt x="74" y="0"/>
                  </a:cubicBezTo>
                  <a:cubicBezTo>
                    <a:pt x="33" y="0"/>
                    <a:pt x="0" y="33"/>
                    <a:pt x="0" y="74"/>
                  </a:cubicBezTo>
                  <a:cubicBezTo>
                    <a:pt x="0" y="300"/>
                    <a:pt x="0" y="300"/>
                    <a:pt x="0" y="300"/>
                  </a:cubicBezTo>
                  <a:cubicBezTo>
                    <a:pt x="0" y="333"/>
                    <a:pt x="0" y="333"/>
                    <a:pt x="0" y="333"/>
                  </a:cubicBezTo>
                  <a:cubicBezTo>
                    <a:pt x="0" y="374"/>
                    <a:pt x="33" y="407"/>
                    <a:pt x="74" y="407"/>
                  </a:cubicBezTo>
                  <a:cubicBezTo>
                    <a:pt x="104" y="407"/>
                    <a:pt x="104" y="407"/>
                    <a:pt x="104" y="407"/>
                  </a:cubicBezTo>
                  <a:cubicBezTo>
                    <a:pt x="333" y="407"/>
                    <a:pt x="333" y="407"/>
                    <a:pt x="333" y="407"/>
                  </a:cubicBezTo>
                  <a:cubicBezTo>
                    <a:pt x="374" y="407"/>
                    <a:pt x="408" y="374"/>
                    <a:pt x="408" y="333"/>
                  </a:cubicBezTo>
                  <a:cubicBezTo>
                    <a:pt x="408" y="74"/>
                    <a:pt x="408" y="74"/>
                    <a:pt x="408" y="74"/>
                  </a:cubicBezTo>
                  <a:cubicBezTo>
                    <a:pt x="408" y="33"/>
                    <a:pt x="374" y="0"/>
                    <a:pt x="333" y="0"/>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7" name="ïSlidê">
              <a:extLst>
                <a:ext uri="{FF2B5EF4-FFF2-40B4-BE49-F238E27FC236}">
                  <a16:creationId xmlns:a16="http://schemas.microsoft.com/office/drawing/2014/main" xmlns="" id="{028B81D5-D8B3-4C30-98CC-3489E4456411}"/>
                </a:ext>
              </a:extLst>
            </p:cNvPr>
            <p:cNvSpPr/>
            <p:nvPr/>
          </p:nvSpPr>
          <p:spPr bwMode="auto">
            <a:xfrm>
              <a:off x="5696744" y="2803426"/>
              <a:ext cx="414338" cy="430213"/>
            </a:xfrm>
            <a:custGeom>
              <a:avLst/>
              <a:gdLst>
                <a:gd name="T0" fmla="*/ 74 w 308"/>
                <a:gd name="T1" fmla="*/ 320 h 320"/>
                <a:gd name="T2" fmla="*/ 104 w 308"/>
                <a:gd name="T3" fmla="*/ 320 h 320"/>
                <a:gd name="T4" fmla="*/ 287 w 308"/>
                <a:gd name="T5" fmla="*/ 125 h 320"/>
                <a:gd name="T6" fmla="*/ 285 w 308"/>
                <a:gd name="T7" fmla="*/ 48 h 320"/>
                <a:gd name="T8" fmla="*/ 255 w 308"/>
                <a:gd name="T9" fmla="*/ 20 h 320"/>
                <a:gd name="T10" fmla="*/ 178 w 308"/>
                <a:gd name="T11" fmla="*/ 23 h 320"/>
                <a:gd name="T12" fmla="*/ 0 w 308"/>
                <a:gd name="T13" fmla="*/ 213 h 320"/>
                <a:gd name="T14" fmla="*/ 0 w 308"/>
                <a:gd name="T15" fmla="*/ 246 h 320"/>
                <a:gd name="T16" fmla="*/ 74 w 308"/>
                <a:gd name="T17"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320">
                  <a:moveTo>
                    <a:pt x="74" y="320"/>
                  </a:moveTo>
                  <a:cubicBezTo>
                    <a:pt x="104" y="320"/>
                    <a:pt x="104" y="320"/>
                    <a:pt x="104" y="320"/>
                  </a:cubicBezTo>
                  <a:cubicBezTo>
                    <a:pt x="287" y="125"/>
                    <a:pt x="287" y="125"/>
                    <a:pt x="287" y="125"/>
                  </a:cubicBezTo>
                  <a:cubicBezTo>
                    <a:pt x="308" y="103"/>
                    <a:pt x="307" y="68"/>
                    <a:pt x="285" y="48"/>
                  </a:cubicBezTo>
                  <a:cubicBezTo>
                    <a:pt x="255" y="20"/>
                    <a:pt x="255" y="20"/>
                    <a:pt x="255" y="20"/>
                  </a:cubicBezTo>
                  <a:cubicBezTo>
                    <a:pt x="233" y="0"/>
                    <a:pt x="199" y="1"/>
                    <a:pt x="178" y="23"/>
                  </a:cubicBezTo>
                  <a:cubicBezTo>
                    <a:pt x="0" y="213"/>
                    <a:pt x="0" y="213"/>
                    <a:pt x="0" y="213"/>
                  </a:cubicBezTo>
                  <a:cubicBezTo>
                    <a:pt x="0" y="246"/>
                    <a:pt x="0" y="246"/>
                    <a:pt x="0" y="246"/>
                  </a:cubicBezTo>
                  <a:cubicBezTo>
                    <a:pt x="0" y="287"/>
                    <a:pt x="33" y="320"/>
                    <a:pt x="74" y="320"/>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8" name="işľïdè">
              <a:extLst>
                <a:ext uri="{FF2B5EF4-FFF2-40B4-BE49-F238E27FC236}">
                  <a16:creationId xmlns:a16="http://schemas.microsoft.com/office/drawing/2014/main" xmlns="" id="{3FF35E43-D110-418C-B117-EC674E1F0F04}"/>
                </a:ext>
              </a:extLst>
            </p:cNvPr>
            <p:cNvSpPr/>
            <p:nvPr/>
          </p:nvSpPr>
          <p:spPr bwMode="auto">
            <a:xfrm>
              <a:off x="4796632" y="4235351"/>
              <a:ext cx="547688" cy="546100"/>
            </a:xfrm>
            <a:custGeom>
              <a:avLst/>
              <a:gdLst>
                <a:gd name="T0" fmla="*/ 333 w 408"/>
                <a:gd name="T1" fmla="*/ 0 h 407"/>
                <a:gd name="T2" fmla="*/ 74 w 408"/>
                <a:gd name="T3" fmla="*/ 0 h 407"/>
                <a:gd name="T4" fmla="*/ 0 w 408"/>
                <a:gd name="T5" fmla="*/ 74 h 407"/>
                <a:gd name="T6" fmla="*/ 0 w 408"/>
                <a:gd name="T7" fmla="*/ 300 h 407"/>
                <a:gd name="T8" fmla="*/ 0 w 408"/>
                <a:gd name="T9" fmla="*/ 333 h 407"/>
                <a:gd name="T10" fmla="*/ 74 w 408"/>
                <a:gd name="T11" fmla="*/ 407 h 407"/>
                <a:gd name="T12" fmla="*/ 104 w 408"/>
                <a:gd name="T13" fmla="*/ 407 h 407"/>
                <a:gd name="T14" fmla="*/ 333 w 408"/>
                <a:gd name="T15" fmla="*/ 407 h 407"/>
                <a:gd name="T16" fmla="*/ 408 w 408"/>
                <a:gd name="T17" fmla="*/ 333 h 407"/>
                <a:gd name="T18" fmla="*/ 408 w 408"/>
                <a:gd name="T19" fmla="*/ 74 h 407"/>
                <a:gd name="T20" fmla="*/ 333 w 408"/>
                <a:gd name="T21"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407">
                  <a:moveTo>
                    <a:pt x="333" y="0"/>
                  </a:moveTo>
                  <a:cubicBezTo>
                    <a:pt x="74" y="0"/>
                    <a:pt x="74" y="0"/>
                    <a:pt x="74" y="0"/>
                  </a:cubicBezTo>
                  <a:cubicBezTo>
                    <a:pt x="33" y="0"/>
                    <a:pt x="0" y="33"/>
                    <a:pt x="0" y="74"/>
                  </a:cubicBezTo>
                  <a:cubicBezTo>
                    <a:pt x="0" y="300"/>
                    <a:pt x="0" y="300"/>
                    <a:pt x="0" y="300"/>
                  </a:cubicBezTo>
                  <a:cubicBezTo>
                    <a:pt x="0" y="333"/>
                    <a:pt x="0" y="333"/>
                    <a:pt x="0" y="333"/>
                  </a:cubicBezTo>
                  <a:cubicBezTo>
                    <a:pt x="0" y="374"/>
                    <a:pt x="33" y="407"/>
                    <a:pt x="74" y="407"/>
                  </a:cubicBezTo>
                  <a:cubicBezTo>
                    <a:pt x="104" y="407"/>
                    <a:pt x="104" y="407"/>
                    <a:pt x="104" y="407"/>
                  </a:cubicBezTo>
                  <a:cubicBezTo>
                    <a:pt x="333" y="407"/>
                    <a:pt x="333" y="407"/>
                    <a:pt x="333" y="407"/>
                  </a:cubicBezTo>
                  <a:cubicBezTo>
                    <a:pt x="374" y="407"/>
                    <a:pt x="408" y="374"/>
                    <a:pt x="408" y="333"/>
                  </a:cubicBezTo>
                  <a:cubicBezTo>
                    <a:pt x="408" y="74"/>
                    <a:pt x="408" y="74"/>
                    <a:pt x="408" y="74"/>
                  </a:cubicBezTo>
                  <a:cubicBezTo>
                    <a:pt x="408" y="33"/>
                    <a:pt x="374" y="0"/>
                    <a:pt x="333" y="0"/>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9" name="iş1idé">
              <a:extLst>
                <a:ext uri="{FF2B5EF4-FFF2-40B4-BE49-F238E27FC236}">
                  <a16:creationId xmlns:a16="http://schemas.microsoft.com/office/drawing/2014/main" xmlns="" id="{31CFBE4A-C0ED-45B7-84A3-3ED0483A4AB5}"/>
                </a:ext>
              </a:extLst>
            </p:cNvPr>
            <p:cNvSpPr/>
            <p:nvPr/>
          </p:nvSpPr>
          <p:spPr bwMode="auto">
            <a:xfrm>
              <a:off x="4091782" y="4235351"/>
              <a:ext cx="547688" cy="546100"/>
            </a:xfrm>
            <a:custGeom>
              <a:avLst/>
              <a:gdLst>
                <a:gd name="T0" fmla="*/ 346 w 408"/>
                <a:gd name="T1" fmla="*/ 1 h 407"/>
                <a:gd name="T2" fmla="*/ 334 w 408"/>
                <a:gd name="T3" fmla="*/ 0 h 407"/>
                <a:gd name="T4" fmla="*/ 74 w 408"/>
                <a:gd name="T5" fmla="*/ 0 h 407"/>
                <a:gd name="T6" fmla="*/ 0 w 408"/>
                <a:gd name="T7" fmla="*/ 74 h 407"/>
                <a:gd name="T8" fmla="*/ 0 w 408"/>
                <a:gd name="T9" fmla="*/ 333 h 407"/>
                <a:gd name="T10" fmla="*/ 74 w 408"/>
                <a:gd name="T11" fmla="*/ 407 h 407"/>
                <a:gd name="T12" fmla="*/ 334 w 408"/>
                <a:gd name="T13" fmla="*/ 407 h 407"/>
                <a:gd name="T14" fmla="*/ 408 w 408"/>
                <a:gd name="T15" fmla="*/ 333 h 407"/>
                <a:gd name="T16" fmla="*/ 408 w 408"/>
                <a:gd name="T17" fmla="*/ 153 h 407"/>
                <a:gd name="T18" fmla="*/ 408 w 408"/>
                <a:gd name="T19" fmla="*/ 74 h 407"/>
                <a:gd name="T20" fmla="*/ 346 w 408"/>
                <a:gd name="T21" fmla="*/ 1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407">
                  <a:moveTo>
                    <a:pt x="346" y="1"/>
                  </a:moveTo>
                  <a:cubicBezTo>
                    <a:pt x="342" y="0"/>
                    <a:pt x="338" y="0"/>
                    <a:pt x="334" y="0"/>
                  </a:cubicBezTo>
                  <a:cubicBezTo>
                    <a:pt x="74" y="0"/>
                    <a:pt x="74" y="0"/>
                    <a:pt x="74" y="0"/>
                  </a:cubicBezTo>
                  <a:cubicBezTo>
                    <a:pt x="33" y="0"/>
                    <a:pt x="0" y="33"/>
                    <a:pt x="0" y="74"/>
                  </a:cubicBezTo>
                  <a:cubicBezTo>
                    <a:pt x="0" y="333"/>
                    <a:pt x="0" y="333"/>
                    <a:pt x="0" y="333"/>
                  </a:cubicBezTo>
                  <a:cubicBezTo>
                    <a:pt x="0" y="374"/>
                    <a:pt x="33" y="407"/>
                    <a:pt x="74" y="407"/>
                  </a:cubicBezTo>
                  <a:cubicBezTo>
                    <a:pt x="334" y="407"/>
                    <a:pt x="334" y="407"/>
                    <a:pt x="334" y="407"/>
                  </a:cubicBezTo>
                  <a:cubicBezTo>
                    <a:pt x="374" y="407"/>
                    <a:pt x="408" y="374"/>
                    <a:pt x="408" y="333"/>
                  </a:cubicBezTo>
                  <a:cubicBezTo>
                    <a:pt x="408" y="153"/>
                    <a:pt x="408" y="153"/>
                    <a:pt x="408" y="153"/>
                  </a:cubicBezTo>
                  <a:cubicBezTo>
                    <a:pt x="408" y="74"/>
                    <a:pt x="408" y="74"/>
                    <a:pt x="408" y="74"/>
                  </a:cubicBezTo>
                  <a:cubicBezTo>
                    <a:pt x="408" y="37"/>
                    <a:pt x="381" y="6"/>
                    <a:pt x="346" y="1"/>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0" name="iṣḻïḍê">
              <a:extLst>
                <a:ext uri="{FF2B5EF4-FFF2-40B4-BE49-F238E27FC236}">
                  <a16:creationId xmlns:a16="http://schemas.microsoft.com/office/drawing/2014/main" xmlns="" id="{B64EA39C-807E-4F8E-ABCA-371730D13531}"/>
                </a:ext>
              </a:extLst>
            </p:cNvPr>
            <p:cNvSpPr/>
            <p:nvPr/>
          </p:nvSpPr>
          <p:spPr bwMode="auto">
            <a:xfrm>
              <a:off x="4207669" y="4235351"/>
              <a:ext cx="431800" cy="512763"/>
            </a:xfrm>
            <a:custGeom>
              <a:avLst/>
              <a:gdLst>
                <a:gd name="T0" fmla="*/ 23 w 322"/>
                <a:gd name="T1" fmla="*/ 333 h 381"/>
                <a:gd name="T2" fmla="*/ 52 w 322"/>
                <a:gd name="T3" fmla="*/ 360 h 381"/>
                <a:gd name="T4" fmla="*/ 129 w 322"/>
                <a:gd name="T5" fmla="*/ 358 h 381"/>
                <a:gd name="T6" fmla="*/ 322 w 322"/>
                <a:gd name="T7" fmla="*/ 152 h 381"/>
                <a:gd name="T8" fmla="*/ 322 w 322"/>
                <a:gd name="T9" fmla="*/ 73 h 381"/>
                <a:gd name="T10" fmla="*/ 260 w 322"/>
                <a:gd name="T11" fmla="*/ 0 h 381"/>
                <a:gd name="T12" fmla="*/ 20 w 322"/>
                <a:gd name="T13" fmla="*/ 256 h 381"/>
                <a:gd name="T14" fmla="*/ 23 w 322"/>
                <a:gd name="T15" fmla="*/ 333 h 3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381">
                  <a:moveTo>
                    <a:pt x="23" y="333"/>
                  </a:moveTo>
                  <a:cubicBezTo>
                    <a:pt x="52" y="360"/>
                    <a:pt x="52" y="360"/>
                    <a:pt x="52" y="360"/>
                  </a:cubicBezTo>
                  <a:cubicBezTo>
                    <a:pt x="74" y="381"/>
                    <a:pt x="108" y="380"/>
                    <a:pt x="129" y="358"/>
                  </a:cubicBezTo>
                  <a:cubicBezTo>
                    <a:pt x="322" y="152"/>
                    <a:pt x="322" y="152"/>
                    <a:pt x="322" y="152"/>
                  </a:cubicBezTo>
                  <a:cubicBezTo>
                    <a:pt x="322" y="73"/>
                    <a:pt x="322" y="73"/>
                    <a:pt x="322" y="73"/>
                  </a:cubicBezTo>
                  <a:cubicBezTo>
                    <a:pt x="322" y="36"/>
                    <a:pt x="295" y="5"/>
                    <a:pt x="260" y="0"/>
                  </a:cubicBezTo>
                  <a:cubicBezTo>
                    <a:pt x="20" y="256"/>
                    <a:pt x="20" y="256"/>
                    <a:pt x="20" y="256"/>
                  </a:cubicBezTo>
                  <a:cubicBezTo>
                    <a:pt x="0" y="278"/>
                    <a:pt x="1" y="312"/>
                    <a:pt x="23" y="333"/>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1" name="îŝḷïďè">
              <a:extLst>
                <a:ext uri="{FF2B5EF4-FFF2-40B4-BE49-F238E27FC236}">
                  <a16:creationId xmlns:a16="http://schemas.microsoft.com/office/drawing/2014/main" xmlns="" id="{2966992D-5877-4ED6-8E35-C95A649E40EA}"/>
                </a:ext>
              </a:extLst>
            </p:cNvPr>
            <p:cNvSpPr/>
            <p:nvPr/>
          </p:nvSpPr>
          <p:spPr bwMode="auto">
            <a:xfrm>
              <a:off x="4796632" y="4349651"/>
              <a:ext cx="414338" cy="431800"/>
            </a:xfrm>
            <a:custGeom>
              <a:avLst/>
              <a:gdLst>
                <a:gd name="T0" fmla="*/ 74 w 308"/>
                <a:gd name="T1" fmla="*/ 321 h 321"/>
                <a:gd name="T2" fmla="*/ 104 w 308"/>
                <a:gd name="T3" fmla="*/ 321 h 321"/>
                <a:gd name="T4" fmla="*/ 287 w 308"/>
                <a:gd name="T5" fmla="*/ 125 h 321"/>
                <a:gd name="T6" fmla="*/ 285 w 308"/>
                <a:gd name="T7" fmla="*/ 49 h 321"/>
                <a:gd name="T8" fmla="*/ 255 w 308"/>
                <a:gd name="T9" fmla="*/ 21 h 321"/>
                <a:gd name="T10" fmla="*/ 178 w 308"/>
                <a:gd name="T11" fmla="*/ 23 h 321"/>
                <a:gd name="T12" fmla="*/ 0 w 308"/>
                <a:gd name="T13" fmla="*/ 214 h 321"/>
                <a:gd name="T14" fmla="*/ 0 w 308"/>
                <a:gd name="T15" fmla="*/ 247 h 321"/>
                <a:gd name="T16" fmla="*/ 74 w 308"/>
                <a:gd name="T17"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321">
                  <a:moveTo>
                    <a:pt x="74" y="321"/>
                  </a:moveTo>
                  <a:cubicBezTo>
                    <a:pt x="104" y="321"/>
                    <a:pt x="104" y="321"/>
                    <a:pt x="104" y="321"/>
                  </a:cubicBezTo>
                  <a:cubicBezTo>
                    <a:pt x="287" y="125"/>
                    <a:pt x="287" y="125"/>
                    <a:pt x="287" y="125"/>
                  </a:cubicBezTo>
                  <a:cubicBezTo>
                    <a:pt x="308" y="103"/>
                    <a:pt x="307" y="69"/>
                    <a:pt x="285" y="49"/>
                  </a:cubicBezTo>
                  <a:cubicBezTo>
                    <a:pt x="255" y="21"/>
                    <a:pt x="255" y="21"/>
                    <a:pt x="255" y="21"/>
                  </a:cubicBezTo>
                  <a:cubicBezTo>
                    <a:pt x="233" y="0"/>
                    <a:pt x="199" y="1"/>
                    <a:pt x="178" y="23"/>
                  </a:cubicBezTo>
                  <a:cubicBezTo>
                    <a:pt x="0" y="214"/>
                    <a:pt x="0" y="214"/>
                    <a:pt x="0" y="214"/>
                  </a:cubicBezTo>
                  <a:cubicBezTo>
                    <a:pt x="0" y="247"/>
                    <a:pt x="0" y="247"/>
                    <a:pt x="0" y="247"/>
                  </a:cubicBezTo>
                  <a:cubicBezTo>
                    <a:pt x="0" y="288"/>
                    <a:pt x="33" y="321"/>
                    <a:pt x="74" y="321"/>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2" name="iślîḋe">
              <a:extLst>
                <a:ext uri="{FF2B5EF4-FFF2-40B4-BE49-F238E27FC236}">
                  <a16:creationId xmlns:a16="http://schemas.microsoft.com/office/drawing/2014/main" xmlns="" id="{A5CEA004-A574-47B3-BA9B-ED42D81CA9C0}"/>
                </a:ext>
              </a:extLst>
            </p:cNvPr>
            <p:cNvSpPr/>
            <p:nvPr/>
          </p:nvSpPr>
          <p:spPr bwMode="auto">
            <a:xfrm>
              <a:off x="6695282" y="4235351"/>
              <a:ext cx="547688" cy="546100"/>
            </a:xfrm>
            <a:custGeom>
              <a:avLst/>
              <a:gdLst>
                <a:gd name="T0" fmla="*/ 74 w 408"/>
                <a:gd name="T1" fmla="*/ 407 h 407"/>
                <a:gd name="T2" fmla="*/ 333 w 408"/>
                <a:gd name="T3" fmla="*/ 407 h 407"/>
                <a:gd name="T4" fmla="*/ 408 w 408"/>
                <a:gd name="T5" fmla="*/ 333 h 407"/>
                <a:gd name="T6" fmla="*/ 408 w 408"/>
                <a:gd name="T7" fmla="*/ 107 h 407"/>
                <a:gd name="T8" fmla="*/ 408 w 408"/>
                <a:gd name="T9" fmla="*/ 74 h 407"/>
                <a:gd name="T10" fmla="*/ 333 w 408"/>
                <a:gd name="T11" fmla="*/ 0 h 407"/>
                <a:gd name="T12" fmla="*/ 303 w 408"/>
                <a:gd name="T13" fmla="*/ 0 h 407"/>
                <a:gd name="T14" fmla="*/ 74 w 408"/>
                <a:gd name="T15" fmla="*/ 0 h 407"/>
                <a:gd name="T16" fmla="*/ 0 w 408"/>
                <a:gd name="T17" fmla="*/ 74 h 407"/>
                <a:gd name="T18" fmla="*/ 0 w 408"/>
                <a:gd name="T19" fmla="*/ 333 h 407"/>
                <a:gd name="T20" fmla="*/ 74 w 408"/>
                <a:gd name="T21"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407">
                  <a:moveTo>
                    <a:pt x="74" y="407"/>
                  </a:moveTo>
                  <a:cubicBezTo>
                    <a:pt x="333" y="407"/>
                    <a:pt x="333" y="407"/>
                    <a:pt x="333" y="407"/>
                  </a:cubicBezTo>
                  <a:cubicBezTo>
                    <a:pt x="374" y="407"/>
                    <a:pt x="408" y="374"/>
                    <a:pt x="408" y="333"/>
                  </a:cubicBezTo>
                  <a:cubicBezTo>
                    <a:pt x="408" y="107"/>
                    <a:pt x="408" y="107"/>
                    <a:pt x="408" y="107"/>
                  </a:cubicBezTo>
                  <a:cubicBezTo>
                    <a:pt x="408" y="74"/>
                    <a:pt x="408" y="74"/>
                    <a:pt x="408" y="74"/>
                  </a:cubicBezTo>
                  <a:cubicBezTo>
                    <a:pt x="408" y="33"/>
                    <a:pt x="374" y="0"/>
                    <a:pt x="333" y="0"/>
                  </a:cubicBezTo>
                  <a:cubicBezTo>
                    <a:pt x="303" y="0"/>
                    <a:pt x="303" y="0"/>
                    <a:pt x="303" y="0"/>
                  </a:cubicBezTo>
                  <a:cubicBezTo>
                    <a:pt x="74" y="0"/>
                    <a:pt x="74" y="0"/>
                    <a:pt x="74" y="0"/>
                  </a:cubicBezTo>
                  <a:cubicBezTo>
                    <a:pt x="33" y="0"/>
                    <a:pt x="0" y="33"/>
                    <a:pt x="0" y="74"/>
                  </a:cubicBezTo>
                  <a:cubicBezTo>
                    <a:pt x="0" y="333"/>
                    <a:pt x="0" y="333"/>
                    <a:pt x="0" y="333"/>
                  </a:cubicBezTo>
                  <a:cubicBezTo>
                    <a:pt x="0" y="374"/>
                    <a:pt x="33" y="407"/>
                    <a:pt x="74" y="407"/>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3" name="ïṩlîḑê">
              <a:extLst>
                <a:ext uri="{FF2B5EF4-FFF2-40B4-BE49-F238E27FC236}">
                  <a16:creationId xmlns:a16="http://schemas.microsoft.com/office/drawing/2014/main" xmlns="" id="{7820F244-637D-4602-A8B4-E1E91AFF1F82}"/>
                </a:ext>
              </a:extLst>
            </p:cNvPr>
            <p:cNvSpPr/>
            <p:nvPr/>
          </p:nvSpPr>
          <p:spPr bwMode="auto">
            <a:xfrm>
              <a:off x="7398544" y="4235351"/>
              <a:ext cx="547688" cy="546100"/>
            </a:xfrm>
            <a:custGeom>
              <a:avLst/>
              <a:gdLst>
                <a:gd name="T0" fmla="*/ 62 w 407"/>
                <a:gd name="T1" fmla="*/ 406 h 407"/>
                <a:gd name="T2" fmla="*/ 74 w 407"/>
                <a:gd name="T3" fmla="*/ 407 h 407"/>
                <a:gd name="T4" fmla="*/ 333 w 407"/>
                <a:gd name="T5" fmla="*/ 407 h 407"/>
                <a:gd name="T6" fmla="*/ 407 w 407"/>
                <a:gd name="T7" fmla="*/ 333 h 407"/>
                <a:gd name="T8" fmla="*/ 407 w 407"/>
                <a:gd name="T9" fmla="*/ 74 h 407"/>
                <a:gd name="T10" fmla="*/ 333 w 407"/>
                <a:gd name="T11" fmla="*/ 0 h 407"/>
                <a:gd name="T12" fmla="*/ 74 w 407"/>
                <a:gd name="T13" fmla="*/ 0 h 407"/>
                <a:gd name="T14" fmla="*/ 0 w 407"/>
                <a:gd name="T15" fmla="*/ 74 h 407"/>
                <a:gd name="T16" fmla="*/ 0 w 407"/>
                <a:gd name="T17" fmla="*/ 254 h 407"/>
                <a:gd name="T18" fmla="*/ 0 w 407"/>
                <a:gd name="T19" fmla="*/ 333 h 407"/>
                <a:gd name="T20" fmla="*/ 62 w 407"/>
                <a:gd name="T21" fmla="*/ 40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07">
                  <a:moveTo>
                    <a:pt x="62" y="406"/>
                  </a:moveTo>
                  <a:cubicBezTo>
                    <a:pt x="66" y="407"/>
                    <a:pt x="70" y="407"/>
                    <a:pt x="74" y="407"/>
                  </a:cubicBezTo>
                  <a:cubicBezTo>
                    <a:pt x="333" y="407"/>
                    <a:pt x="333" y="407"/>
                    <a:pt x="333" y="407"/>
                  </a:cubicBezTo>
                  <a:cubicBezTo>
                    <a:pt x="374" y="407"/>
                    <a:pt x="407" y="374"/>
                    <a:pt x="407" y="333"/>
                  </a:cubicBezTo>
                  <a:cubicBezTo>
                    <a:pt x="407" y="74"/>
                    <a:pt x="407" y="74"/>
                    <a:pt x="407" y="74"/>
                  </a:cubicBezTo>
                  <a:cubicBezTo>
                    <a:pt x="407" y="33"/>
                    <a:pt x="374" y="0"/>
                    <a:pt x="333" y="0"/>
                  </a:cubicBezTo>
                  <a:cubicBezTo>
                    <a:pt x="74" y="0"/>
                    <a:pt x="74" y="0"/>
                    <a:pt x="74" y="0"/>
                  </a:cubicBezTo>
                  <a:cubicBezTo>
                    <a:pt x="33" y="0"/>
                    <a:pt x="0" y="33"/>
                    <a:pt x="0" y="74"/>
                  </a:cubicBezTo>
                  <a:cubicBezTo>
                    <a:pt x="0" y="254"/>
                    <a:pt x="0" y="254"/>
                    <a:pt x="0" y="254"/>
                  </a:cubicBezTo>
                  <a:cubicBezTo>
                    <a:pt x="0" y="333"/>
                    <a:pt x="0" y="333"/>
                    <a:pt x="0" y="333"/>
                  </a:cubicBezTo>
                  <a:cubicBezTo>
                    <a:pt x="0" y="370"/>
                    <a:pt x="27" y="400"/>
                    <a:pt x="62" y="406"/>
                  </a:cubicBezTo>
                  <a:close/>
                </a:path>
              </a:pathLst>
            </a:custGeom>
            <a:solidFill>
              <a:srgbClr val="27B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4" name="îSļîḋê">
              <a:extLst>
                <a:ext uri="{FF2B5EF4-FFF2-40B4-BE49-F238E27FC236}">
                  <a16:creationId xmlns:a16="http://schemas.microsoft.com/office/drawing/2014/main" xmlns="" id="{8071E975-7633-4C28-A40B-7095106DAFFF}"/>
                </a:ext>
              </a:extLst>
            </p:cNvPr>
            <p:cNvSpPr/>
            <p:nvPr/>
          </p:nvSpPr>
          <p:spPr bwMode="auto">
            <a:xfrm>
              <a:off x="7398544" y="4268688"/>
              <a:ext cx="433388" cy="511175"/>
            </a:xfrm>
            <a:custGeom>
              <a:avLst/>
              <a:gdLst>
                <a:gd name="T0" fmla="*/ 299 w 322"/>
                <a:gd name="T1" fmla="*/ 48 h 381"/>
                <a:gd name="T2" fmla="*/ 269 w 322"/>
                <a:gd name="T3" fmla="*/ 20 h 381"/>
                <a:gd name="T4" fmla="*/ 193 w 322"/>
                <a:gd name="T5" fmla="*/ 23 h 381"/>
                <a:gd name="T6" fmla="*/ 0 w 322"/>
                <a:gd name="T7" fmla="*/ 229 h 381"/>
                <a:gd name="T8" fmla="*/ 0 w 322"/>
                <a:gd name="T9" fmla="*/ 308 h 381"/>
                <a:gd name="T10" fmla="*/ 62 w 322"/>
                <a:gd name="T11" fmla="*/ 381 h 381"/>
                <a:gd name="T12" fmla="*/ 302 w 322"/>
                <a:gd name="T13" fmla="*/ 125 h 381"/>
                <a:gd name="T14" fmla="*/ 299 w 322"/>
                <a:gd name="T15" fmla="*/ 48 h 3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381">
                  <a:moveTo>
                    <a:pt x="299" y="48"/>
                  </a:moveTo>
                  <a:cubicBezTo>
                    <a:pt x="269" y="20"/>
                    <a:pt x="269" y="20"/>
                    <a:pt x="269" y="20"/>
                  </a:cubicBezTo>
                  <a:cubicBezTo>
                    <a:pt x="247" y="0"/>
                    <a:pt x="213" y="1"/>
                    <a:pt x="193" y="23"/>
                  </a:cubicBezTo>
                  <a:cubicBezTo>
                    <a:pt x="0" y="229"/>
                    <a:pt x="0" y="229"/>
                    <a:pt x="0" y="229"/>
                  </a:cubicBezTo>
                  <a:cubicBezTo>
                    <a:pt x="0" y="308"/>
                    <a:pt x="0" y="308"/>
                    <a:pt x="0" y="308"/>
                  </a:cubicBezTo>
                  <a:cubicBezTo>
                    <a:pt x="0" y="345"/>
                    <a:pt x="27" y="375"/>
                    <a:pt x="62" y="381"/>
                  </a:cubicBezTo>
                  <a:cubicBezTo>
                    <a:pt x="302" y="125"/>
                    <a:pt x="302" y="125"/>
                    <a:pt x="302" y="125"/>
                  </a:cubicBezTo>
                  <a:cubicBezTo>
                    <a:pt x="322" y="103"/>
                    <a:pt x="321" y="69"/>
                    <a:pt x="299" y="48"/>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5" name="íṥḻîdé">
              <a:extLst>
                <a:ext uri="{FF2B5EF4-FFF2-40B4-BE49-F238E27FC236}">
                  <a16:creationId xmlns:a16="http://schemas.microsoft.com/office/drawing/2014/main" xmlns="" id="{D57BEA23-2813-4D6F-84B0-BDBC3914A7BE}"/>
                </a:ext>
              </a:extLst>
            </p:cNvPr>
            <p:cNvSpPr/>
            <p:nvPr/>
          </p:nvSpPr>
          <p:spPr bwMode="auto">
            <a:xfrm>
              <a:off x="6828632" y="4235351"/>
              <a:ext cx="414338" cy="428625"/>
            </a:xfrm>
            <a:custGeom>
              <a:avLst/>
              <a:gdLst>
                <a:gd name="T0" fmla="*/ 233 w 308"/>
                <a:gd name="T1" fmla="*/ 0 h 320"/>
                <a:gd name="T2" fmla="*/ 203 w 308"/>
                <a:gd name="T3" fmla="*/ 0 h 320"/>
                <a:gd name="T4" fmla="*/ 20 w 308"/>
                <a:gd name="T5" fmla="*/ 195 h 320"/>
                <a:gd name="T6" fmla="*/ 23 w 308"/>
                <a:gd name="T7" fmla="*/ 272 h 320"/>
                <a:gd name="T8" fmla="*/ 53 w 308"/>
                <a:gd name="T9" fmla="*/ 300 h 320"/>
                <a:gd name="T10" fmla="*/ 129 w 308"/>
                <a:gd name="T11" fmla="*/ 297 h 320"/>
                <a:gd name="T12" fmla="*/ 308 w 308"/>
                <a:gd name="T13" fmla="*/ 107 h 320"/>
                <a:gd name="T14" fmla="*/ 308 w 308"/>
                <a:gd name="T15" fmla="*/ 74 h 320"/>
                <a:gd name="T16" fmla="*/ 233 w 308"/>
                <a:gd name="T17"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320">
                  <a:moveTo>
                    <a:pt x="233" y="0"/>
                  </a:moveTo>
                  <a:cubicBezTo>
                    <a:pt x="203" y="0"/>
                    <a:pt x="203" y="0"/>
                    <a:pt x="203" y="0"/>
                  </a:cubicBezTo>
                  <a:cubicBezTo>
                    <a:pt x="20" y="195"/>
                    <a:pt x="20" y="195"/>
                    <a:pt x="20" y="195"/>
                  </a:cubicBezTo>
                  <a:cubicBezTo>
                    <a:pt x="0" y="217"/>
                    <a:pt x="1" y="252"/>
                    <a:pt x="23" y="272"/>
                  </a:cubicBezTo>
                  <a:cubicBezTo>
                    <a:pt x="53" y="300"/>
                    <a:pt x="53" y="300"/>
                    <a:pt x="53" y="300"/>
                  </a:cubicBezTo>
                  <a:cubicBezTo>
                    <a:pt x="74" y="320"/>
                    <a:pt x="109" y="319"/>
                    <a:pt x="129" y="297"/>
                  </a:cubicBezTo>
                  <a:cubicBezTo>
                    <a:pt x="308" y="107"/>
                    <a:pt x="308" y="107"/>
                    <a:pt x="308" y="107"/>
                  </a:cubicBezTo>
                  <a:cubicBezTo>
                    <a:pt x="308" y="74"/>
                    <a:pt x="308" y="74"/>
                    <a:pt x="308" y="74"/>
                  </a:cubicBezTo>
                  <a:cubicBezTo>
                    <a:pt x="308" y="33"/>
                    <a:pt x="274" y="0"/>
                    <a:pt x="233" y="0"/>
                  </a:cubicBezTo>
                  <a:close/>
                </a:path>
              </a:pathLst>
            </a:custGeom>
            <a:solidFill>
              <a:srgbClr val="A3E4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6" name="işļíḑè">
              <a:extLst>
                <a:ext uri="{FF2B5EF4-FFF2-40B4-BE49-F238E27FC236}">
                  <a16:creationId xmlns:a16="http://schemas.microsoft.com/office/drawing/2014/main" xmlns="" id="{F190C9E9-300F-4037-ABC9-7843AC3C1687}"/>
                </a:ext>
              </a:extLst>
            </p:cNvPr>
            <p:cNvSpPr/>
            <p:nvPr/>
          </p:nvSpPr>
          <p:spPr bwMode="auto">
            <a:xfrm>
              <a:off x="5507832" y="3360638"/>
              <a:ext cx="930275" cy="517525"/>
            </a:xfrm>
            <a:custGeom>
              <a:avLst/>
              <a:gdLst>
                <a:gd name="T0" fmla="*/ 693 w 693"/>
                <a:gd name="T1" fmla="*/ 60 h 385"/>
                <a:gd name="T2" fmla="*/ 632 w 693"/>
                <a:gd name="T3" fmla="*/ 0 h 385"/>
                <a:gd name="T4" fmla="*/ 60 w 693"/>
                <a:gd name="T5" fmla="*/ 0 h 385"/>
                <a:gd name="T6" fmla="*/ 0 w 693"/>
                <a:gd name="T7" fmla="*/ 60 h 385"/>
                <a:gd name="T8" fmla="*/ 0 w 693"/>
                <a:gd name="T9" fmla="*/ 325 h 385"/>
                <a:gd name="T10" fmla="*/ 60 w 693"/>
                <a:gd name="T11" fmla="*/ 385 h 385"/>
                <a:gd name="T12" fmla="*/ 632 w 693"/>
                <a:gd name="T13" fmla="*/ 385 h 385"/>
                <a:gd name="T14" fmla="*/ 693 w 693"/>
                <a:gd name="T15" fmla="*/ 325 h 385"/>
                <a:gd name="T16" fmla="*/ 693 w 693"/>
                <a:gd name="T17" fmla="*/ 6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3" h="385">
                  <a:moveTo>
                    <a:pt x="693" y="60"/>
                  </a:moveTo>
                  <a:cubicBezTo>
                    <a:pt x="693" y="27"/>
                    <a:pt x="666" y="0"/>
                    <a:pt x="632" y="0"/>
                  </a:cubicBezTo>
                  <a:cubicBezTo>
                    <a:pt x="60" y="0"/>
                    <a:pt x="60" y="0"/>
                    <a:pt x="60" y="0"/>
                  </a:cubicBezTo>
                  <a:cubicBezTo>
                    <a:pt x="27" y="0"/>
                    <a:pt x="0" y="27"/>
                    <a:pt x="0" y="60"/>
                  </a:cubicBezTo>
                  <a:cubicBezTo>
                    <a:pt x="0" y="325"/>
                    <a:pt x="0" y="325"/>
                    <a:pt x="0" y="325"/>
                  </a:cubicBezTo>
                  <a:cubicBezTo>
                    <a:pt x="0" y="358"/>
                    <a:pt x="27" y="385"/>
                    <a:pt x="60" y="385"/>
                  </a:cubicBezTo>
                  <a:cubicBezTo>
                    <a:pt x="632" y="385"/>
                    <a:pt x="632" y="385"/>
                    <a:pt x="632" y="385"/>
                  </a:cubicBezTo>
                  <a:cubicBezTo>
                    <a:pt x="666" y="385"/>
                    <a:pt x="693" y="358"/>
                    <a:pt x="693" y="325"/>
                  </a:cubicBezTo>
                  <a:lnTo>
                    <a:pt x="693" y="60"/>
                  </a:lnTo>
                  <a:close/>
                </a:path>
              </a:pathLst>
            </a:custGeom>
            <a:solidFill>
              <a:srgbClr val="6D2F0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7" name="iṡḻiďê">
              <a:extLst>
                <a:ext uri="{FF2B5EF4-FFF2-40B4-BE49-F238E27FC236}">
                  <a16:creationId xmlns:a16="http://schemas.microsoft.com/office/drawing/2014/main" xmlns="" id="{031950ED-E878-481D-AC3C-54C3029553FC}"/>
                </a:ext>
              </a:extLst>
            </p:cNvPr>
            <p:cNvSpPr/>
            <p:nvPr/>
          </p:nvSpPr>
          <p:spPr bwMode="auto">
            <a:xfrm>
              <a:off x="5615782" y="3506688"/>
              <a:ext cx="103188" cy="225425"/>
            </a:xfrm>
            <a:custGeom>
              <a:avLst/>
              <a:gdLst>
                <a:gd name="T0" fmla="*/ 39 w 77"/>
                <a:gd name="T1" fmla="*/ 0 h 167"/>
                <a:gd name="T2" fmla="*/ 77 w 77"/>
                <a:gd name="T3" fmla="*/ 41 h 167"/>
                <a:gd name="T4" fmla="*/ 77 w 77"/>
                <a:gd name="T5" fmla="*/ 46 h 167"/>
                <a:gd name="T6" fmla="*/ 52 w 77"/>
                <a:gd name="T7" fmla="*/ 46 h 167"/>
                <a:gd name="T8" fmla="*/ 52 w 77"/>
                <a:gd name="T9" fmla="*/ 39 h 167"/>
                <a:gd name="T10" fmla="*/ 40 w 77"/>
                <a:gd name="T11" fmla="*/ 23 h 167"/>
                <a:gd name="T12" fmla="*/ 27 w 77"/>
                <a:gd name="T13" fmla="*/ 39 h 167"/>
                <a:gd name="T14" fmla="*/ 77 w 77"/>
                <a:gd name="T15" fmla="*/ 126 h 167"/>
                <a:gd name="T16" fmla="*/ 39 w 77"/>
                <a:gd name="T17" fmla="*/ 167 h 167"/>
                <a:gd name="T18" fmla="*/ 0 w 77"/>
                <a:gd name="T19" fmla="*/ 126 h 167"/>
                <a:gd name="T20" fmla="*/ 0 w 77"/>
                <a:gd name="T21" fmla="*/ 116 h 167"/>
                <a:gd name="T22" fmla="*/ 25 w 77"/>
                <a:gd name="T23" fmla="*/ 116 h 167"/>
                <a:gd name="T24" fmla="*/ 25 w 77"/>
                <a:gd name="T25" fmla="*/ 128 h 167"/>
                <a:gd name="T26" fmla="*/ 38 w 77"/>
                <a:gd name="T27" fmla="*/ 144 h 167"/>
                <a:gd name="T28" fmla="*/ 51 w 77"/>
                <a:gd name="T29" fmla="*/ 128 h 167"/>
                <a:gd name="T30" fmla="*/ 1 w 77"/>
                <a:gd name="T31" fmla="*/ 41 h 167"/>
                <a:gd name="T32" fmla="*/ 39 w 7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167">
                  <a:moveTo>
                    <a:pt x="39" y="0"/>
                  </a:moveTo>
                  <a:cubicBezTo>
                    <a:pt x="64" y="0"/>
                    <a:pt x="77" y="15"/>
                    <a:pt x="77" y="41"/>
                  </a:cubicBezTo>
                  <a:cubicBezTo>
                    <a:pt x="77" y="46"/>
                    <a:pt x="77" y="46"/>
                    <a:pt x="77" y="46"/>
                  </a:cubicBezTo>
                  <a:cubicBezTo>
                    <a:pt x="52" y="46"/>
                    <a:pt x="52" y="46"/>
                    <a:pt x="52" y="46"/>
                  </a:cubicBezTo>
                  <a:cubicBezTo>
                    <a:pt x="52" y="39"/>
                    <a:pt x="52" y="39"/>
                    <a:pt x="52" y="39"/>
                  </a:cubicBezTo>
                  <a:cubicBezTo>
                    <a:pt x="52" y="28"/>
                    <a:pt x="48" y="23"/>
                    <a:pt x="40" y="23"/>
                  </a:cubicBezTo>
                  <a:cubicBezTo>
                    <a:pt x="31" y="23"/>
                    <a:pt x="27" y="28"/>
                    <a:pt x="27" y="39"/>
                  </a:cubicBezTo>
                  <a:cubicBezTo>
                    <a:pt x="27" y="73"/>
                    <a:pt x="77" y="79"/>
                    <a:pt x="77" y="126"/>
                  </a:cubicBezTo>
                  <a:cubicBezTo>
                    <a:pt x="77" y="152"/>
                    <a:pt x="64" y="167"/>
                    <a:pt x="39" y="167"/>
                  </a:cubicBezTo>
                  <a:cubicBezTo>
                    <a:pt x="13" y="167"/>
                    <a:pt x="0" y="152"/>
                    <a:pt x="0" y="126"/>
                  </a:cubicBezTo>
                  <a:cubicBezTo>
                    <a:pt x="0" y="116"/>
                    <a:pt x="0" y="116"/>
                    <a:pt x="0" y="116"/>
                  </a:cubicBezTo>
                  <a:cubicBezTo>
                    <a:pt x="25" y="116"/>
                    <a:pt x="25" y="116"/>
                    <a:pt x="25" y="116"/>
                  </a:cubicBezTo>
                  <a:cubicBezTo>
                    <a:pt x="25" y="128"/>
                    <a:pt x="25" y="128"/>
                    <a:pt x="25" y="128"/>
                  </a:cubicBezTo>
                  <a:cubicBezTo>
                    <a:pt x="25" y="140"/>
                    <a:pt x="30" y="144"/>
                    <a:pt x="38" y="144"/>
                  </a:cubicBezTo>
                  <a:cubicBezTo>
                    <a:pt x="46" y="144"/>
                    <a:pt x="51" y="140"/>
                    <a:pt x="51" y="128"/>
                  </a:cubicBezTo>
                  <a:cubicBezTo>
                    <a:pt x="51" y="94"/>
                    <a:pt x="1" y="88"/>
                    <a:pt x="1" y="41"/>
                  </a:cubicBezTo>
                  <a:cubicBezTo>
                    <a:pt x="1" y="15"/>
                    <a:pt x="14" y="0"/>
                    <a:pt x="39"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8" name="íŝḷïḋé">
              <a:extLst>
                <a:ext uri="{FF2B5EF4-FFF2-40B4-BE49-F238E27FC236}">
                  <a16:creationId xmlns:a16="http://schemas.microsoft.com/office/drawing/2014/main" xmlns="" id="{C4C9289B-522E-4F96-9831-9CD3460AA239}"/>
                </a:ext>
              </a:extLst>
            </p:cNvPr>
            <p:cNvSpPr/>
            <p:nvPr/>
          </p:nvSpPr>
          <p:spPr bwMode="auto">
            <a:xfrm>
              <a:off x="5736432" y="3506688"/>
              <a:ext cx="101600" cy="225425"/>
            </a:xfrm>
            <a:custGeom>
              <a:avLst/>
              <a:gdLst>
                <a:gd name="T0" fmla="*/ 76 w 76"/>
                <a:gd name="T1" fmla="*/ 104 h 167"/>
                <a:gd name="T2" fmla="*/ 76 w 76"/>
                <a:gd name="T3" fmla="*/ 126 h 167"/>
                <a:gd name="T4" fmla="*/ 38 w 76"/>
                <a:gd name="T5" fmla="*/ 167 h 167"/>
                <a:gd name="T6" fmla="*/ 0 w 76"/>
                <a:gd name="T7" fmla="*/ 126 h 167"/>
                <a:gd name="T8" fmla="*/ 0 w 76"/>
                <a:gd name="T9" fmla="*/ 41 h 167"/>
                <a:gd name="T10" fmla="*/ 38 w 76"/>
                <a:gd name="T11" fmla="*/ 0 h 167"/>
                <a:gd name="T12" fmla="*/ 76 w 76"/>
                <a:gd name="T13" fmla="*/ 41 h 167"/>
                <a:gd name="T14" fmla="*/ 76 w 76"/>
                <a:gd name="T15" fmla="*/ 57 h 167"/>
                <a:gd name="T16" fmla="*/ 52 w 76"/>
                <a:gd name="T17" fmla="*/ 57 h 167"/>
                <a:gd name="T18" fmla="*/ 52 w 76"/>
                <a:gd name="T19" fmla="*/ 39 h 167"/>
                <a:gd name="T20" fmla="*/ 39 w 76"/>
                <a:gd name="T21" fmla="*/ 23 h 167"/>
                <a:gd name="T22" fmla="*/ 25 w 76"/>
                <a:gd name="T23" fmla="*/ 39 h 167"/>
                <a:gd name="T24" fmla="*/ 25 w 76"/>
                <a:gd name="T25" fmla="*/ 128 h 167"/>
                <a:gd name="T26" fmla="*/ 39 w 76"/>
                <a:gd name="T27" fmla="*/ 144 h 167"/>
                <a:gd name="T28" fmla="*/ 52 w 76"/>
                <a:gd name="T29" fmla="*/ 128 h 167"/>
                <a:gd name="T30" fmla="*/ 52 w 76"/>
                <a:gd name="T31" fmla="*/ 104 h 167"/>
                <a:gd name="T32" fmla="*/ 76 w 76"/>
                <a:gd name="T33" fmla="*/ 10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67">
                  <a:moveTo>
                    <a:pt x="76" y="104"/>
                  </a:moveTo>
                  <a:cubicBezTo>
                    <a:pt x="76" y="126"/>
                    <a:pt x="76" y="126"/>
                    <a:pt x="76" y="126"/>
                  </a:cubicBezTo>
                  <a:cubicBezTo>
                    <a:pt x="76" y="152"/>
                    <a:pt x="63" y="167"/>
                    <a:pt x="38" y="167"/>
                  </a:cubicBezTo>
                  <a:cubicBezTo>
                    <a:pt x="13" y="167"/>
                    <a:pt x="0" y="152"/>
                    <a:pt x="0" y="126"/>
                  </a:cubicBezTo>
                  <a:cubicBezTo>
                    <a:pt x="0" y="41"/>
                    <a:pt x="0" y="41"/>
                    <a:pt x="0" y="41"/>
                  </a:cubicBezTo>
                  <a:cubicBezTo>
                    <a:pt x="0" y="15"/>
                    <a:pt x="13" y="0"/>
                    <a:pt x="38" y="0"/>
                  </a:cubicBezTo>
                  <a:cubicBezTo>
                    <a:pt x="63" y="0"/>
                    <a:pt x="76" y="15"/>
                    <a:pt x="76" y="41"/>
                  </a:cubicBezTo>
                  <a:cubicBezTo>
                    <a:pt x="76" y="57"/>
                    <a:pt x="76" y="57"/>
                    <a:pt x="76" y="57"/>
                  </a:cubicBezTo>
                  <a:cubicBezTo>
                    <a:pt x="52" y="57"/>
                    <a:pt x="52" y="57"/>
                    <a:pt x="52" y="57"/>
                  </a:cubicBezTo>
                  <a:cubicBezTo>
                    <a:pt x="52" y="39"/>
                    <a:pt x="52" y="39"/>
                    <a:pt x="52" y="39"/>
                  </a:cubicBezTo>
                  <a:cubicBezTo>
                    <a:pt x="52" y="28"/>
                    <a:pt x="47" y="23"/>
                    <a:pt x="39" y="23"/>
                  </a:cubicBezTo>
                  <a:cubicBezTo>
                    <a:pt x="31" y="23"/>
                    <a:pt x="25" y="28"/>
                    <a:pt x="25" y="39"/>
                  </a:cubicBezTo>
                  <a:cubicBezTo>
                    <a:pt x="25" y="128"/>
                    <a:pt x="25" y="128"/>
                    <a:pt x="25" y="128"/>
                  </a:cubicBezTo>
                  <a:cubicBezTo>
                    <a:pt x="25" y="140"/>
                    <a:pt x="31" y="144"/>
                    <a:pt x="39" y="144"/>
                  </a:cubicBezTo>
                  <a:cubicBezTo>
                    <a:pt x="47" y="144"/>
                    <a:pt x="52" y="140"/>
                    <a:pt x="52" y="128"/>
                  </a:cubicBezTo>
                  <a:cubicBezTo>
                    <a:pt x="52" y="104"/>
                    <a:pt x="52" y="104"/>
                    <a:pt x="52" y="104"/>
                  </a:cubicBezTo>
                  <a:lnTo>
                    <a:pt x="76" y="104"/>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9" name="íṩ1iḋè">
              <a:extLst>
                <a:ext uri="{FF2B5EF4-FFF2-40B4-BE49-F238E27FC236}">
                  <a16:creationId xmlns:a16="http://schemas.microsoft.com/office/drawing/2014/main" xmlns="" id="{17FF682C-56FB-4668-B978-31F9D8A2E34E}"/>
                </a:ext>
              </a:extLst>
            </p:cNvPr>
            <p:cNvSpPr/>
            <p:nvPr/>
          </p:nvSpPr>
          <p:spPr bwMode="auto">
            <a:xfrm>
              <a:off x="5860257" y="3509863"/>
              <a:ext cx="107950" cy="219075"/>
            </a:xfrm>
            <a:custGeom>
              <a:avLst/>
              <a:gdLst>
                <a:gd name="T0" fmla="*/ 22 w 68"/>
                <a:gd name="T1" fmla="*/ 138 h 138"/>
                <a:gd name="T2" fmla="*/ 0 w 68"/>
                <a:gd name="T3" fmla="*/ 138 h 138"/>
                <a:gd name="T4" fmla="*/ 0 w 68"/>
                <a:gd name="T5" fmla="*/ 0 h 138"/>
                <a:gd name="T6" fmla="*/ 22 w 68"/>
                <a:gd name="T7" fmla="*/ 0 h 138"/>
                <a:gd name="T8" fmla="*/ 22 w 68"/>
                <a:gd name="T9" fmla="*/ 59 h 138"/>
                <a:gd name="T10" fmla="*/ 46 w 68"/>
                <a:gd name="T11" fmla="*/ 59 h 138"/>
                <a:gd name="T12" fmla="*/ 46 w 68"/>
                <a:gd name="T13" fmla="*/ 0 h 138"/>
                <a:gd name="T14" fmla="*/ 68 w 68"/>
                <a:gd name="T15" fmla="*/ 0 h 138"/>
                <a:gd name="T16" fmla="*/ 68 w 68"/>
                <a:gd name="T17" fmla="*/ 138 h 138"/>
                <a:gd name="T18" fmla="*/ 46 w 68"/>
                <a:gd name="T19" fmla="*/ 138 h 138"/>
                <a:gd name="T20" fmla="*/ 46 w 68"/>
                <a:gd name="T21" fmla="*/ 79 h 138"/>
                <a:gd name="T22" fmla="*/ 22 w 68"/>
                <a:gd name="T23" fmla="*/ 79 h 138"/>
                <a:gd name="T24" fmla="*/ 22 w 68"/>
                <a:gd name="T2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138">
                  <a:moveTo>
                    <a:pt x="22" y="138"/>
                  </a:moveTo>
                  <a:lnTo>
                    <a:pt x="0" y="138"/>
                  </a:lnTo>
                  <a:lnTo>
                    <a:pt x="0" y="0"/>
                  </a:lnTo>
                  <a:lnTo>
                    <a:pt x="22" y="0"/>
                  </a:lnTo>
                  <a:lnTo>
                    <a:pt x="22" y="59"/>
                  </a:lnTo>
                  <a:lnTo>
                    <a:pt x="46" y="59"/>
                  </a:lnTo>
                  <a:lnTo>
                    <a:pt x="46" y="0"/>
                  </a:lnTo>
                  <a:lnTo>
                    <a:pt x="68" y="0"/>
                  </a:lnTo>
                  <a:lnTo>
                    <a:pt x="68" y="138"/>
                  </a:lnTo>
                  <a:lnTo>
                    <a:pt x="46" y="138"/>
                  </a:lnTo>
                  <a:lnTo>
                    <a:pt x="46" y="79"/>
                  </a:lnTo>
                  <a:lnTo>
                    <a:pt x="22" y="79"/>
                  </a:lnTo>
                  <a:lnTo>
                    <a:pt x="22" y="138"/>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0" name="íSľïḑè">
              <a:extLst>
                <a:ext uri="{FF2B5EF4-FFF2-40B4-BE49-F238E27FC236}">
                  <a16:creationId xmlns:a16="http://schemas.microsoft.com/office/drawing/2014/main" xmlns="" id="{F010E80A-2F1D-4C02-BE4C-97F72F8CD041}"/>
                </a:ext>
              </a:extLst>
            </p:cNvPr>
            <p:cNvSpPr/>
            <p:nvPr/>
          </p:nvSpPr>
          <p:spPr bwMode="auto">
            <a:xfrm>
              <a:off x="5992019" y="3506688"/>
              <a:ext cx="104775" cy="225425"/>
            </a:xfrm>
            <a:custGeom>
              <a:avLst/>
              <a:gdLst>
                <a:gd name="T0" fmla="*/ 0 w 78"/>
                <a:gd name="T1" fmla="*/ 41 h 167"/>
                <a:gd name="T2" fmla="*/ 39 w 78"/>
                <a:gd name="T3" fmla="*/ 0 h 167"/>
                <a:gd name="T4" fmla="*/ 78 w 78"/>
                <a:gd name="T5" fmla="*/ 41 h 167"/>
                <a:gd name="T6" fmla="*/ 78 w 78"/>
                <a:gd name="T7" fmla="*/ 126 h 167"/>
                <a:gd name="T8" fmla="*/ 39 w 78"/>
                <a:gd name="T9" fmla="*/ 167 h 167"/>
                <a:gd name="T10" fmla="*/ 0 w 78"/>
                <a:gd name="T11" fmla="*/ 126 h 167"/>
                <a:gd name="T12" fmla="*/ 0 w 78"/>
                <a:gd name="T13" fmla="*/ 41 h 167"/>
                <a:gd name="T14" fmla="*/ 26 w 78"/>
                <a:gd name="T15" fmla="*/ 128 h 167"/>
                <a:gd name="T16" fmla="*/ 39 w 78"/>
                <a:gd name="T17" fmla="*/ 144 h 167"/>
                <a:gd name="T18" fmla="*/ 52 w 78"/>
                <a:gd name="T19" fmla="*/ 128 h 167"/>
                <a:gd name="T20" fmla="*/ 52 w 78"/>
                <a:gd name="T21" fmla="*/ 39 h 167"/>
                <a:gd name="T22" fmla="*/ 39 w 78"/>
                <a:gd name="T23" fmla="*/ 23 h 167"/>
                <a:gd name="T24" fmla="*/ 26 w 78"/>
                <a:gd name="T25" fmla="*/ 39 h 167"/>
                <a:gd name="T26" fmla="*/ 26 w 78"/>
                <a:gd name="T27" fmla="*/ 12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167">
                  <a:moveTo>
                    <a:pt x="0" y="41"/>
                  </a:moveTo>
                  <a:cubicBezTo>
                    <a:pt x="0" y="15"/>
                    <a:pt x="14" y="0"/>
                    <a:pt x="39" y="0"/>
                  </a:cubicBezTo>
                  <a:cubicBezTo>
                    <a:pt x="64" y="0"/>
                    <a:pt x="78" y="15"/>
                    <a:pt x="78" y="41"/>
                  </a:cubicBezTo>
                  <a:cubicBezTo>
                    <a:pt x="78" y="126"/>
                    <a:pt x="78" y="126"/>
                    <a:pt x="78" y="126"/>
                  </a:cubicBezTo>
                  <a:cubicBezTo>
                    <a:pt x="78" y="152"/>
                    <a:pt x="64" y="167"/>
                    <a:pt x="39" y="167"/>
                  </a:cubicBezTo>
                  <a:cubicBezTo>
                    <a:pt x="14" y="167"/>
                    <a:pt x="0" y="152"/>
                    <a:pt x="0" y="126"/>
                  </a:cubicBezTo>
                  <a:lnTo>
                    <a:pt x="0" y="41"/>
                  </a:lnTo>
                  <a:close/>
                  <a:moveTo>
                    <a:pt x="26" y="128"/>
                  </a:moveTo>
                  <a:cubicBezTo>
                    <a:pt x="26" y="140"/>
                    <a:pt x="31" y="144"/>
                    <a:pt x="39" y="144"/>
                  </a:cubicBezTo>
                  <a:cubicBezTo>
                    <a:pt x="47" y="144"/>
                    <a:pt x="52" y="140"/>
                    <a:pt x="52" y="128"/>
                  </a:cubicBezTo>
                  <a:cubicBezTo>
                    <a:pt x="52" y="39"/>
                    <a:pt x="52" y="39"/>
                    <a:pt x="52" y="39"/>
                  </a:cubicBezTo>
                  <a:cubicBezTo>
                    <a:pt x="52" y="28"/>
                    <a:pt x="47" y="23"/>
                    <a:pt x="39" y="23"/>
                  </a:cubicBezTo>
                  <a:cubicBezTo>
                    <a:pt x="31" y="23"/>
                    <a:pt x="26" y="28"/>
                    <a:pt x="26" y="39"/>
                  </a:cubicBezTo>
                  <a:lnTo>
                    <a:pt x="26" y="128"/>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1" name="íślîḍè">
              <a:extLst>
                <a:ext uri="{FF2B5EF4-FFF2-40B4-BE49-F238E27FC236}">
                  <a16:creationId xmlns:a16="http://schemas.microsoft.com/office/drawing/2014/main" xmlns="" id="{418EE92D-73BE-4A16-8C4E-E2DF5AF8E6F2}"/>
                </a:ext>
              </a:extLst>
            </p:cNvPr>
            <p:cNvSpPr/>
            <p:nvPr/>
          </p:nvSpPr>
          <p:spPr bwMode="auto">
            <a:xfrm>
              <a:off x="6114257" y="3506688"/>
              <a:ext cx="106363" cy="225425"/>
            </a:xfrm>
            <a:custGeom>
              <a:avLst/>
              <a:gdLst>
                <a:gd name="T0" fmla="*/ 0 w 79"/>
                <a:gd name="T1" fmla="*/ 41 h 167"/>
                <a:gd name="T2" fmla="*/ 39 w 79"/>
                <a:gd name="T3" fmla="*/ 0 h 167"/>
                <a:gd name="T4" fmla="*/ 79 w 79"/>
                <a:gd name="T5" fmla="*/ 41 h 167"/>
                <a:gd name="T6" fmla="*/ 79 w 79"/>
                <a:gd name="T7" fmla="*/ 126 h 167"/>
                <a:gd name="T8" fmla="*/ 39 w 79"/>
                <a:gd name="T9" fmla="*/ 167 h 167"/>
                <a:gd name="T10" fmla="*/ 0 w 79"/>
                <a:gd name="T11" fmla="*/ 126 h 167"/>
                <a:gd name="T12" fmla="*/ 0 w 79"/>
                <a:gd name="T13" fmla="*/ 41 h 167"/>
                <a:gd name="T14" fmla="*/ 26 w 79"/>
                <a:gd name="T15" fmla="*/ 128 h 167"/>
                <a:gd name="T16" fmla="*/ 39 w 79"/>
                <a:gd name="T17" fmla="*/ 144 h 167"/>
                <a:gd name="T18" fmla="*/ 53 w 79"/>
                <a:gd name="T19" fmla="*/ 128 h 167"/>
                <a:gd name="T20" fmla="*/ 53 w 79"/>
                <a:gd name="T21" fmla="*/ 39 h 167"/>
                <a:gd name="T22" fmla="*/ 39 w 79"/>
                <a:gd name="T23" fmla="*/ 23 h 167"/>
                <a:gd name="T24" fmla="*/ 26 w 79"/>
                <a:gd name="T25" fmla="*/ 39 h 167"/>
                <a:gd name="T26" fmla="*/ 26 w 79"/>
                <a:gd name="T27" fmla="*/ 12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67">
                  <a:moveTo>
                    <a:pt x="0" y="41"/>
                  </a:moveTo>
                  <a:cubicBezTo>
                    <a:pt x="0" y="15"/>
                    <a:pt x="14" y="0"/>
                    <a:pt x="39" y="0"/>
                  </a:cubicBezTo>
                  <a:cubicBezTo>
                    <a:pt x="65" y="0"/>
                    <a:pt x="79" y="15"/>
                    <a:pt x="79" y="41"/>
                  </a:cubicBezTo>
                  <a:cubicBezTo>
                    <a:pt x="79" y="126"/>
                    <a:pt x="79" y="126"/>
                    <a:pt x="79" y="126"/>
                  </a:cubicBezTo>
                  <a:cubicBezTo>
                    <a:pt x="79" y="152"/>
                    <a:pt x="65" y="167"/>
                    <a:pt x="39" y="167"/>
                  </a:cubicBezTo>
                  <a:cubicBezTo>
                    <a:pt x="14" y="167"/>
                    <a:pt x="0" y="152"/>
                    <a:pt x="0" y="126"/>
                  </a:cubicBezTo>
                  <a:lnTo>
                    <a:pt x="0" y="41"/>
                  </a:lnTo>
                  <a:close/>
                  <a:moveTo>
                    <a:pt x="26" y="128"/>
                  </a:moveTo>
                  <a:cubicBezTo>
                    <a:pt x="26" y="140"/>
                    <a:pt x="31" y="144"/>
                    <a:pt x="39" y="144"/>
                  </a:cubicBezTo>
                  <a:cubicBezTo>
                    <a:pt x="48" y="144"/>
                    <a:pt x="53" y="140"/>
                    <a:pt x="53" y="128"/>
                  </a:cubicBezTo>
                  <a:cubicBezTo>
                    <a:pt x="53" y="39"/>
                    <a:pt x="53" y="39"/>
                    <a:pt x="53" y="39"/>
                  </a:cubicBezTo>
                  <a:cubicBezTo>
                    <a:pt x="53" y="28"/>
                    <a:pt x="48" y="23"/>
                    <a:pt x="39" y="23"/>
                  </a:cubicBezTo>
                  <a:cubicBezTo>
                    <a:pt x="31" y="23"/>
                    <a:pt x="26" y="28"/>
                    <a:pt x="26" y="39"/>
                  </a:cubicBezTo>
                  <a:lnTo>
                    <a:pt x="26" y="128"/>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2" name="îṩḻïḍè">
              <a:extLst>
                <a:ext uri="{FF2B5EF4-FFF2-40B4-BE49-F238E27FC236}">
                  <a16:creationId xmlns:a16="http://schemas.microsoft.com/office/drawing/2014/main" xmlns="" id="{DAD2D676-6F9B-4018-9371-323CFC951F63}"/>
                </a:ext>
              </a:extLst>
            </p:cNvPr>
            <p:cNvSpPr/>
            <p:nvPr/>
          </p:nvSpPr>
          <p:spPr bwMode="auto">
            <a:xfrm>
              <a:off x="6242844" y="3509863"/>
              <a:ext cx="90488" cy="219075"/>
            </a:xfrm>
            <a:custGeom>
              <a:avLst/>
              <a:gdLst>
                <a:gd name="T0" fmla="*/ 0 w 57"/>
                <a:gd name="T1" fmla="*/ 0 h 138"/>
                <a:gd name="T2" fmla="*/ 22 w 57"/>
                <a:gd name="T3" fmla="*/ 0 h 138"/>
                <a:gd name="T4" fmla="*/ 22 w 57"/>
                <a:gd name="T5" fmla="*/ 118 h 138"/>
                <a:gd name="T6" fmla="*/ 57 w 57"/>
                <a:gd name="T7" fmla="*/ 118 h 138"/>
                <a:gd name="T8" fmla="*/ 57 w 57"/>
                <a:gd name="T9" fmla="*/ 138 h 138"/>
                <a:gd name="T10" fmla="*/ 0 w 57"/>
                <a:gd name="T11" fmla="*/ 138 h 138"/>
                <a:gd name="T12" fmla="*/ 0 w 57"/>
                <a:gd name="T13" fmla="*/ 0 h 138"/>
              </a:gdLst>
              <a:ahLst/>
              <a:cxnLst>
                <a:cxn ang="0">
                  <a:pos x="T0" y="T1"/>
                </a:cxn>
                <a:cxn ang="0">
                  <a:pos x="T2" y="T3"/>
                </a:cxn>
                <a:cxn ang="0">
                  <a:pos x="T4" y="T5"/>
                </a:cxn>
                <a:cxn ang="0">
                  <a:pos x="T6" y="T7"/>
                </a:cxn>
                <a:cxn ang="0">
                  <a:pos x="T8" y="T9"/>
                </a:cxn>
                <a:cxn ang="0">
                  <a:pos x="T10" y="T11"/>
                </a:cxn>
                <a:cxn ang="0">
                  <a:pos x="T12" y="T13"/>
                </a:cxn>
              </a:cxnLst>
              <a:rect l="0" t="0" r="r" b="b"/>
              <a:pathLst>
                <a:path w="57" h="138">
                  <a:moveTo>
                    <a:pt x="0" y="0"/>
                  </a:moveTo>
                  <a:lnTo>
                    <a:pt x="22" y="0"/>
                  </a:lnTo>
                  <a:lnTo>
                    <a:pt x="22" y="118"/>
                  </a:lnTo>
                  <a:lnTo>
                    <a:pt x="57" y="118"/>
                  </a:lnTo>
                  <a:lnTo>
                    <a:pt x="57" y="138"/>
                  </a:lnTo>
                  <a:lnTo>
                    <a:pt x="0" y="138"/>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3" name="ïṣ1ïḋé">
              <a:extLst>
                <a:ext uri="{FF2B5EF4-FFF2-40B4-BE49-F238E27FC236}">
                  <a16:creationId xmlns:a16="http://schemas.microsoft.com/office/drawing/2014/main" xmlns="" id="{8759C2D8-E15B-4E6A-BA6D-62D2EEA9C0A4}"/>
                </a:ext>
              </a:extLst>
            </p:cNvPr>
            <p:cNvSpPr/>
            <p:nvPr/>
          </p:nvSpPr>
          <p:spPr bwMode="auto">
            <a:xfrm>
              <a:off x="5609432" y="3419376"/>
              <a:ext cx="723900" cy="34925"/>
            </a:xfrm>
            <a:prstGeom prst="rect">
              <a:avLst/>
            </a:prstGeom>
            <a:solidFill>
              <a:srgbClr val="DE7F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54" name="iṡliḋé">
              <a:extLst>
                <a:ext uri="{FF2B5EF4-FFF2-40B4-BE49-F238E27FC236}">
                  <a16:creationId xmlns:a16="http://schemas.microsoft.com/office/drawing/2014/main" xmlns="" id="{E86BF975-0319-4AC1-939C-2FACF271D5E4}"/>
                </a:ext>
              </a:extLst>
            </p:cNvPr>
            <p:cNvSpPr/>
            <p:nvPr/>
          </p:nvSpPr>
          <p:spPr bwMode="auto">
            <a:xfrm>
              <a:off x="5609432" y="3774976"/>
              <a:ext cx="723900" cy="36513"/>
            </a:xfrm>
            <a:prstGeom prst="rect">
              <a:avLst/>
            </a:prstGeom>
            <a:solidFill>
              <a:srgbClr val="DE7F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55" name="îşḷíďè">
              <a:extLst>
                <a:ext uri="{FF2B5EF4-FFF2-40B4-BE49-F238E27FC236}">
                  <a16:creationId xmlns:a16="http://schemas.microsoft.com/office/drawing/2014/main" xmlns="" id="{9D688A63-E00C-4039-BBAF-2EEFA40069F6}"/>
                </a:ext>
              </a:extLst>
            </p:cNvPr>
            <p:cNvSpPr/>
            <p:nvPr/>
          </p:nvSpPr>
          <p:spPr bwMode="auto">
            <a:xfrm>
              <a:off x="5530057" y="1731863"/>
              <a:ext cx="582613" cy="666750"/>
            </a:xfrm>
            <a:custGeom>
              <a:avLst/>
              <a:gdLst>
                <a:gd name="T0" fmla="*/ 423 w 434"/>
                <a:gd name="T1" fmla="*/ 172 h 497"/>
                <a:gd name="T2" fmla="*/ 422 w 434"/>
                <a:gd name="T3" fmla="*/ 154 h 497"/>
                <a:gd name="T4" fmla="*/ 422 w 434"/>
                <a:gd name="T5" fmla="*/ 130 h 497"/>
                <a:gd name="T6" fmla="*/ 360 w 434"/>
                <a:gd name="T7" fmla="*/ 19 h 497"/>
                <a:gd name="T8" fmla="*/ 240 w 434"/>
                <a:gd name="T9" fmla="*/ 62 h 497"/>
                <a:gd name="T10" fmla="*/ 225 w 434"/>
                <a:gd name="T11" fmla="*/ 81 h 497"/>
                <a:gd name="T12" fmla="*/ 211 w 434"/>
                <a:gd name="T13" fmla="*/ 94 h 497"/>
                <a:gd name="T14" fmla="*/ 20 w 434"/>
                <a:gd name="T15" fmla="*/ 289 h 497"/>
                <a:gd name="T16" fmla="*/ 208 w 434"/>
                <a:gd name="T17" fmla="*/ 438 h 497"/>
                <a:gd name="T18" fmla="*/ 434 w 434"/>
                <a:gd name="T19" fmla="*/ 443 h 497"/>
                <a:gd name="T20" fmla="*/ 423 w 434"/>
                <a:gd name="T21" fmla="*/ 17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4" h="497">
                  <a:moveTo>
                    <a:pt x="423" y="172"/>
                  </a:moveTo>
                  <a:cubicBezTo>
                    <a:pt x="422" y="154"/>
                    <a:pt x="422" y="154"/>
                    <a:pt x="422" y="154"/>
                  </a:cubicBezTo>
                  <a:cubicBezTo>
                    <a:pt x="422" y="145"/>
                    <a:pt x="422" y="138"/>
                    <a:pt x="422" y="130"/>
                  </a:cubicBezTo>
                  <a:cubicBezTo>
                    <a:pt x="423" y="55"/>
                    <a:pt x="410" y="37"/>
                    <a:pt x="360" y="19"/>
                  </a:cubicBezTo>
                  <a:cubicBezTo>
                    <a:pt x="310" y="0"/>
                    <a:pt x="291" y="3"/>
                    <a:pt x="240" y="62"/>
                  </a:cubicBezTo>
                  <a:cubicBezTo>
                    <a:pt x="235" y="68"/>
                    <a:pt x="230" y="74"/>
                    <a:pt x="225" y="81"/>
                  </a:cubicBezTo>
                  <a:cubicBezTo>
                    <a:pt x="211" y="94"/>
                    <a:pt x="211" y="94"/>
                    <a:pt x="211" y="94"/>
                  </a:cubicBezTo>
                  <a:cubicBezTo>
                    <a:pt x="20" y="289"/>
                    <a:pt x="20" y="289"/>
                    <a:pt x="20" y="289"/>
                  </a:cubicBezTo>
                  <a:cubicBezTo>
                    <a:pt x="0" y="343"/>
                    <a:pt x="149" y="416"/>
                    <a:pt x="208" y="438"/>
                  </a:cubicBezTo>
                  <a:cubicBezTo>
                    <a:pt x="273" y="462"/>
                    <a:pt x="414" y="497"/>
                    <a:pt x="434" y="443"/>
                  </a:cubicBezTo>
                  <a:lnTo>
                    <a:pt x="423" y="172"/>
                  </a:lnTo>
                  <a:close/>
                </a:path>
              </a:pathLst>
            </a:custGeom>
            <a:solidFill>
              <a:srgbClr val="FFDC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6" name="i$ḷîḑé">
              <a:extLst>
                <a:ext uri="{FF2B5EF4-FFF2-40B4-BE49-F238E27FC236}">
                  <a16:creationId xmlns:a16="http://schemas.microsoft.com/office/drawing/2014/main" xmlns="" id="{FB2F6600-CFD8-4C68-8BB1-95A93146AD7D}"/>
                </a:ext>
              </a:extLst>
            </p:cNvPr>
            <p:cNvSpPr/>
            <p:nvPr/>
          </p:nvSpPr>
          <p:spPr bwMode="auto">
            <a:xfrm>
              <a:off x="5591969" y="2127151"/>
              <a:ext cx="473075" cy="215900"/>
            </a:xfrm>
            <a:custGeom>
              <a:avLst/>
              <a:gdLst>
                <a:gd name="T0" fmla="*/ 348 w 352"/>
                <a:gd name="T1" fmla="*/ 139 h 161"/>
                <a:gd name="T2" fmla="*/ 314 w 352"/>
                <a:gd name="T3" fmla="*/ 105 h 161"/>
                <a:gd name="T4" fmla="*/ 56 w 352"/>
                <a:gd name="T5" fmla="*/ 8 h 161"/>
                <a:gd name="T6" fmla="*/ 2 w 352"/>
                <a:gd name="T7" fmla="*/ 10 h 161"/>
                <a:gd name="T8" fmla="*/ 8 w 352"/>
                <a:gd name="T9" fmla="*/ 31 h 161"/>
                <a:gd name="T10" fmla="*/ 161 w 352"/>
                <a:gd name="T11" fmla="*/ 122 h 161"/>
                <a:gd name="T12" fmla="*/ 330 w 352"/>
                <a:gd name="T13" fmla="*/ 152 h 161"/>
                <a:gd name="T14" fmla="*/ 348 w 352"/>
                <a:gd name="T15" fmla="*/ 139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2" h="161">
                  <a:moveTo>
                    <a:pt x="348" y="139"/>
                  </a:moveTo>
                  <a:cubicBezTo>
                    <a:pt x="352" y="129"/>
                    <a:pt x="337" y="114"/>
                    <a:pt x="314" y="105"/>
                  </a:cubicBezTo>
                  <a:cubicBezTo>
                    <a:pt x="56" y="8"/>
                    <a:pt x="56" y="8"/>
                    <a:pt x="56" y="8"/>
                  </a:cubicBezTo>
                  <a:cubicBezTo>
                    <a:pt x="33" y="0"/>
                    <a:pt x="8" y="0"/>
                    <a:pt x="2" y="10"/>
                  </a:cubicBezTo>
                  <a:cubicBezTo>
                    <a:pt x="0" y="14"/>
                    <a:pt x="0" y="21"/>
                    <a:pt x="8" y="31"/>
                  </a:cubicBezTo>
                  <a:cubicBezTo>
                    <a:pt x="18" y="44"/>
                    <a:pt x="87" y="93"/>
                    <a:pt x="161" y="122"/>
                  </a:cubicBezTo>
                  <a:cubicBezTo>
                    <a:pt x="263" y="161"/>
                    <a:pt x="316" y="153"/>
                    <a:pt x="330" y="152"/>
                  </a:cubicBezTo>
                  <a:cubicBezTo>
                    <a:pt x="345" y="151"/>
                    <a:pt x="348" y="139"/>
                    <a:pt x="348" y="139"/>
                  </a:cubicBezTo>
                  <a:close/>
                </a:path>
              </a:pathLst>
            </a:custGeom>
            <a:solidFill>
              <a:srgbClr val="997E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7" name="îŝlíḍê">
              <a:extLst>
                <a:ext uri="{FF2B5EF4-FFF2-40B4-BE49-F238E27FC236}">
                  <a16:creationId xmlns:a16="http://schemas.microsoft.com/office/drawing/2014/main" xmlns="" id="{01A94E20-134B-4179-BD6A-28C0DBADC0F9}"/>
                </a:ext>
              </a:extLst>
            </p:cNvPr>
            <p:cNvSpPr/>
            <p:nvPr/>
          </p:nvSpPr>
          <p:spPr bwMode="auto">
            <a:xfrm>
              <a:off x="5812632" y="1814413"/>
              <a:ext cx="284163" cy="147638"/>
            </a:xfrm>
            <a:custGeom>
              <a:avLst/>
              <a:gdLst>
                <a:gd name="T0" fmla="*/ 212 w 212"/>
                <a:gd name="T1" fmla="*/ 110 h 110"/>
                <a:gd name="T2" fmla="*/ 211 w 212"/>
                <a:gd name="T3" fmla="*/ 92 h 110"/>
                <a:gd name="T4" fmla="*/ 211 w 212"/>
                <a:gd name="T5" fmla="*/ 68 h 110"/>
                <a:gd name="T6" fmla="*/ 29 w 212"/>
                <a:gd name="T7" fmla="*/ 0 h 110"/>
                <a:gd name="T8" fmla="*/ 14 w 212"/>
                <a:gd name="T9" fmla="*/ 19 h 110"/>
                <a:gd name="T10" fmla="*/ 0 w 212"/>
                <a:gd name="T11" fmla="*/ 32 h 110"/>
                <a:gd name="T12" fmla="*/ 212 w 212"/>
                <a:gd name="T13" fmla="*/ 110 h 110"/>
              </a:gdLst>
              <a:ahLst/>
              <a:cxnLst>
                <a:cxn ang="0">
                  <a:pos x="T0" y="T1"/>
                </a:cxn>
                <a:cxn ang="0">
                  <a:pos x="T2" y="T3"/>
                </a:cxn>
                <a:cxn ang="0">
                  <a:pos x="T4" y="T5"/>
                </a:cxn>
                <a:cxn ang="0">
                  <a:pos x="T6" y="T7"/>
                </a:cxn>
                <a:cxn ang="0">
                  <a:pos x="T8" y="T9"/>
                </a:cxn>
                <a:cxn ang="0">
                  <a:pos x="T10" y="T11"/>
                </a:cxn>
                <a:cxn ang="0">
                  <a:pos x="T12" y="T13"/>
                </a:cxn>
              </a:cxnLst>
              <a:rect l="0" t="0" r="r" b="b"/>
              <a:pathLst>
                <a:path w="212" h="110">
                  <a:moveTo>
                    <a:pt x="212" y="110"/>
                  </a:moveTo>
                  <a:cubicBezTo>
                    <a:pt x="211" y="92"/>
                    <a:pt x="211" y="92"/>
                    <a:pt x="211" y="92"/>
                  </a:cubicBezTo>
                  <a:cubicBezTo>
                    <a:pt x="211" y="83"/>
                    <a:pt x="211" y="76"/>
                    <a:pt x="211" y="68"/>
                  </a:cubicBezTo>
                  <a:cubicBezTo>
                    <a:pt x="142" y="16"/>
                    <a:pt x="74" y="3"/>
                    <a:pt x="29" y="0"/>
                  </a:cubicBezTo>
                  <a:cubicBezTo>
                    <a:pt x="24" y="6"/>
                    <a:pt x="19" y="12"/>
                    <a:pt x="14" y="19"/>
                  </a:cubicBezTo>
                  <a:cubicBezTo>
                    <a:pt x="0" y="32"/>
                    <a:pt x="0" y="32"/>
                    <a:pt x="0" y="32"/>
                  </a:cubicBezTo>
                  <a:cubicBezTo>
                    <a:pt x="37" y="30"/>
                    <a:pt x="125" y="34"/>
                    <a:pt x="212" y="110"/>
                  </a:cubicBezTo>
                  <a:close/>
                </a:path>
              </a:pathLst>
            </a:custGeom>
            <a:solidFill>
              <a:srgbClr val="997E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8" name="ïŝ1îḋé">
              <a:extLst>
                <a:ext uri="{FF2B5EF4-FFF2-40B4-BE49-F238E27FC236}">
                  <a16:creationId xmlns:a16="http://schemas.microsoft.com/office/drawing/2014/main" xmlns="" id="{538BEAF8-B93F-4E95-B6D4-D2BC22BB3561}"/>
                </a:ext>
              </a:extLst>
            </p:cNvPr>
            <p:cNvSpPr/>
            <p:nvPr/>
          </p:nvSpPr>
          <p:spPr bwMode="auto">
            <a:xfrm>
              <a:off x="5706269" y="2195413"/>
              <a:ext cx="180975" cy="200025"/>
            </a:xfrm>
            <a:custGeom>
              <a:avLst/>
              <a:gdLst>
                <a:gd name="T0" fmla="*/ 102 w 134"/>
                <a:gd name="T1" fmla="*/ 38 h 150"/>
                <a:gd name="T2" fmla="*/ 112 w 134"/>
                <a:gd name="T3" fmla="*/ 11 h 150"/>
                <a:gd name="T4" fmla="*/ 82 w 134"/>
                <a:gd name="T5" fmla="*/ 0 h 150"/>
                <a:gd name="T6" fmla="*/ 72 w 134"/>
                <a:gd name="T7" fmla="*/ 27 h 150"/>
                <a:gd name="T8" fmla="*/ 11 w 134"/>
                <a:gd name="T9" fmla="*/ 63 h 150"/>
                <a:gd name="T10" fmla="*/ 48 w 134"/>
                <a:gd name="T11" fmla="*/ 139 h 150"/>
                <a:gd name="T12" fmla="*/ 124 w 134"/>
                <a:gd name="T13" fmla="*/ 105 h 150"/>
                <a:gd name="T14" fmla="*/ 102 w 134"/>
                <a:gd name="T15" fmla="*/ 38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50">
                  <a:moveTo>
                    <a:pt x="102" y="38"/>
                  </a:moveTo>
                  <a:cubicBezTo>
                    <a:pt x="112" y="11"/>
                    <a:pt x="112" y="11"/>
                    <a:pt x="112" y="11"/>
                  </a:cubicBezTo>
                  <a:cubicBezTo>
                    <a:pt x="82" y="0"/>
                    <a:pt x="82" y="0"/>
                    <a:pt x="82" y="0"/>
                  </a:cubicBezTo>
                  <a:cubicBezTo>
                    <a:pt x="80" y="4"/>
                    <a:pt x="76" y="16"/>
                    <a:pt x="72" y="27"/>
                  </a:cubicBezTo>
                  <a:cubicBezTo>
                    <a:pt x="46" y="24"/>
                    <a:pt x="21" y="39"/>
                    <a:pt x="11" y="63"/>
                  </a:cubicBezTo>
                  <a:cubicBezTo>
                    <a:pt x="0" y="93"/>
                    <a:pt x="16" y="127"/>
                    <a:pt x="48" y="139"/>
                  </a:cubicBezTo>
                  <a:cubicBezTo>
                    <a:pt x="79" y="150"/>
                    <a:pt x="113" y="135"/>
                    <a:pt x="124" y="105"/>
                  </a:cubicBezTo>
                  <a:cubicBezTo>
                    <a:pt x="134" y="81"/>
                    <a:pt x="124" y="53"/>
                    <a:pt x="102" y="38"/>
                  </a:cubicBezTo>
                  <a:close/>
                </a:path>
              </a:pathLst>
            </a:custGeom>
            <a:solidFill>
              <a:srgbClr val="F7C9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9" name="iṥḷïḓe">
              <a:extLst>
                <a:ext uri="{FF2B5EF4-FFF2-40B4-BE49-F238E27FC236}">
                  <a16:creationId xmlns:a16="http://schemas.microsoft.com/office/drawing/2014/main" xmlns="" id="{187A4EE6-33B6-4A42-A685-BF2856EC16CD}"/>
                </a:ext>
              </a:extLst>
            </p:cNvPr>
            <p:cNvSpPr/>
            <p:nvPr/>
          </p:nvSpPr>
          <p:spPr bwMode="auto">
            <a:xfrm>
              <a:off x="8501857" y="3932138"/>
              <a:ext cx="550863" cy="998538"/>
            </a:xfrm>
            <a:custGeom>
              <a:avLst/>
              <a:gdLst>
                <a:gd name="T0" fmla="*/ 411 w 411"/>
                <a:gd name="T1" fmla="*/ 427 h 743"/>
                <a:gd name="T2" fmla="*/ 206 w 411"/>
                <a:gd name="T3" fmla="*/ 743 h 743"/>
                <a:gd name="T4" fmla="*/ 0 w 411"/>
                <a:gd name="T5" fmla="*/ 427 h 743"/>
                <a:gd name="T6" fmla="*/ 206 w 411"/>
                <a:gd name="T7" fmla="*/ 0 h 743"/>
                <a:gd name="T8" fmla="*/ 411 w 411"/>
                <a:gd name="T9" fmla="*/ 427 h 743"/>
              </a:gdLst>
              <a:ahLst/>
              <a:cxnLst>
                <a:cxn ang="0">
                  <a:pos x="T0" y="T1"/>
                </a:cxn>
                <a:cxn ang="0">
                  <a:pos x="T2" y="T3"/>
                </a:cxn>
                <a:cxn ang="0">
                  <a:pos x="T4" y="T5"/>
                </a:cxn>
                <a:cxn ang="0">
                  <a:pos x="T6" y="T7"/>
                </a:cxn>
                <a:cxn ang="0">
                  <a:pos x="T8" y="T9"/>
                </a:cxn>
              </a:cxnLst>
              <a:rect l="0" t="0" r="r" b="b"/>
              <a:pathLst>
                <a:path w="411" h="743">
                  <a:moveTo>
                    <a:pt x="411" y="427"/>
                  </a:moveTo>
                  <a:cubicBezTo>
                    <a:pt x="411" y="651"/>
                    <a:pt x="319" y="743"/>
                    <a:pt x="206" y="743"/>
                  </a:cubicBezTo>
                  <a:cubicBezTo>
                    <a:pt x="92" y="743"/>
                    <a:pt x="0" y="651"/>
                    <a:pt x="0" y="427"/>
                  </a:cubicBezTo>
                  <a:cubicBezTo>
                    <a:pt x="0" y="203"/>
                    <a:pt x="124" y="0"/>
                    <a:pt x="206" y="0"/>
                  </a:cubicBezTo>
                  <a:cubicBezTo>
                    <a:pt x="273" y="0"/>
                    <a:pt x="411" y="203"/>
                    <a:pt x="411" y="427"/>
                  </a:cubicBezTo>
                  <a:close/>
                </a:path>
              </a:pathLst>
            </a:custGeom>
            <a:solidFill>
              <a:srgbClr val="005E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0" name="iś1îďé">
              <a:extLst>
                <a:ext uri="{FF2B5EF4-FFF2-40B4-BE49-F238E27FC236}">
                  <a16:creationId xmlns:a16="http://schemas.microsoft.com/office/drawing/2014/main" xmlns="" id="{2EEF5D01-F203-429F-9378-6853E93203ED}"/>
                </a:ext>
              </a:extLst>
            </p:cNvPr>
            <p:cNvSpPr/>
            <p:nvPr/>
          </p:nvSpPr>
          <p:spPr bwMode="auto">
            <a:xfrm>
              <a:off x="8730457" y="4478238"/>
              <a:ext cx="92075" cy="835025"/>
            </a:xfrm>
            <a:custGeom>
              <a:avLst/>
              <a:gdLst>
                <a:gd name="T0" fmla="*/ 69 w 69"/>
                <a:gd name="T1" fmla="*/ 599 h 623"/>
                <a:gd name="T2" fmla="*/ 45 w 69"/>
                <a:gd name="T3" fmla="*/ 623 h 623"/>
                <a:gd name="T4" fmla="*/ 24 w 69"/>
                <a:gd name="T5" fmla="*/ 623 h 623"/>
                <a:gd name="T6" fmla="*/ 0 w 69"/>
                <a:gd name="T7" fmla="*/ 599 h 623"/>
                <a:gd name="T8" fmla="*/ 0 w 69"/>
                <a:gd name="T9" fmla="*/ 24 h 623"/>
                <a:gd name="T10" fmla="*/ 24 w 69"/>
                <a:gd name="T11" fmla="*/ 0 h 623"/>
                <a:gd name="T12" fmla="*/ 45 w 69"/>
                <a:gd name="T13" fmla="*/ 0 h 623"/>
                <a:gd name="T14" fmla="*/ 69 w 69"/>
                <a:gd name="T15" fmla="*/ 24 h 623"/>
                <a:gd name="T16" fmla="*/ 69 w 69"/>
                <a:gd name="T17" fmla="*/ 59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23">
                  <a:moveTo>
                    <a:pt x="69" y="599"/>
                  </a:moveTo>
                  <a:cubicBezTo>
                    <a:pt x="69" y="612"/>
                    <a:pt x="58" y="623"/>
                    <a:pt x="45" y="623"/>
                  </a:cubicBezTo>
                  <a:cubicBezTo>
                    <a:pt x="24" y="623"/>
                    <a:pt x="24" y="623"/>
                    <a:pt x="24" y="623"/>
                  </a:cubicBezTo>
                  <a:cubicBezTo>
                    <a:pt x="11" y="623"/>
                    <a:pt x="0" y="612"/>
                    <a:pt x="0" y="599"/>
                  </a:cubicBezTo>
                  <a:cubicBezTo>
                    <a:pt x="0" y="24"/>
                    <a:pt x="0" y="24"/>
                    <a:pt x="0" y="24"/>
                  </a:cubicBezTo>
                  <a:cubicBezTo>
                    <a:pt x="0" y="11"/>
                    <a:pt x="11" y="0"/>
                    <a:pt x="24" y="0"/>
                  </a:cubicBezTo>
                  <a:cubicBezTo>
                    <a:pt x="45" y="0"/>
                    <a:pt x="45" y="0"/>
                    <a:pt x="45" y="0"/>
                  </a:cubicBezTo>
                  <a:cubicBezTo>
                    <a:pt x="58" y="0"/>
                    <a:pt x="69" y="11"/>
                    <a:pt x="69" y="24"/>
                  </a:cubicBezTo>
                  <a:lnTo>
                    <a:pt x="69" y="599"/>
                  </a:lnTo>
                  <a:close/>
                </a:path>
              </a:pathLst>
            </a:custGeom>
            <a:solidFill>
              <a:srgbClr val="3D010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1" name="î$ļíḓe">
              <a:extLst>
                <a:ext uri="{FF2B5EF4-FFF2-40B4-BE49-F238E27FC236}">
                  <a16:creationId xmlns:a16="http://schemas.microsoft.com/office/drawing/2014/main" xmlns="" id="{989430A0-C2E7-4258-BEFE-AE0EE9FAE92A}"/>
                </a:ext>
              </a:extLst>
            </p:cNvPr>
            <p:cNvSpPr/>
            <p:nvPr/>
          </p:nvSpPr>
          <p:spPr bwMode="auto">
            <a:xfrm>
              <a:off x="8055769" y="3638451"/>
              <a:ext cx="677863" cy="1227138"/>
            </a:xfrm>
            <a:custGeom>
              <a:avLst/>
              <a:gdLst>
                <a:gd name="T0" fmla="*/ 505 w 505"/>
                <a:gd name="T1" fmla="*/ 525 h 914"/>
                <a:gd name="T2" fmla="*/ 253 w 505"/>
                <a:gd name="T3" fmla="*/ 914 h 914"/>
                <a:gd name="T4" fmla="*/ 0 w 505"/>
                <a:gd name="T5" fmla="*/ 525 h 914"/>
                <a:gd name="T6" fmla="*/ 253 w 505"/>
                <a:gd name="T7" fmla="*/ 0 h 914"/>
                <a:gd name="T8" fmla="*/ 505 w 505"/>
                <a:gd name="T9" fmla="*/ 525 h 914"/>
              </a:gdLst>
              <a:ahLst/>
              <a:cxnLst>
                <a:cxn ang="0">
                  <a:pos x="T0" y="T1"/>
                </a:cxn>
                <a:cxn ang="0">
                  <a:pos x="T2" y="T3"/>
                </a:cxn>
                <a:cxn ang="0">
                  <a:pos x="T4" y="T5"/>
                </a:cxn>
                <a:cxn ang="0">
                  <a:pos x="T6" y="T7"/>
                </a:cxn>
                <a:cxn ang="0">
                  <a:pos x="T8" y="T9"/>
                </a:cxn>
              </a:cxnLst>
              <a:rect l="0" t="0" r="r" b="b"/>
              <a:pathLst>
                <a:path w="505" h="914">
                  <a:moveTo>
                    <a:pt x="505" y="525"/>
                  </a:moveTo>
                  <a:cubicBezTo>
                    <a:pt x="505" y="801"/>
                    <a:pt x="392" y="914"/>
                    <a:pt x="253" y="914"/>
                  </a:cubicBezTo>
                  <a:cubicBezTo>
                    <a:pt x="113" y="914"/>
                    <a:pt x="0" y="801"/>
                    <a:pt x="0" y="525"/>
                  </a:cubicBezTo>
                  <a:cubicBezTo>
                    <a:pt x="0" y="250"/>
                    <a:pt x="152" y="0"/>
                    <a:pt x="253" y="0"/>
                  </a:cubicBezTo>
                  <a:cubicBezTo>
                    <a:pt x="336" y="0"/>
                    <a:pt x="505" y="250"/>
                    <a:pt x="505" y="525"/>
                  </a:cubicBezTo>
                  <a:close/>
                </a:path>
              </a:pathLst>
            </a:custGeom>
            <a:solidFill>
              <a:srgbClr val="0092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2" name="îśḻíḋé">
              <a:extLst>
                <a:ext uri="{FF2B5EF4-FFF2-40B4-BE49-F238E27FC236}">
                  <a16:creationId xmlns:a16="http://schemas.microsoft.com/office/drawing/2014/main" xmlns="" id="{2A751B57-6EBE-4789-935C-3FFD3A7E6747}"/>
                </a:ext>
              </a:extLst>
            </p:cNvPr>
            <p:cNvSpPr/>
            <p:nvPr/>
          </p:nvSpPr>
          <p:spPr bwMode="auto">
            <a:xfrm>
              <a:off x="8338344" y="4308376"/>
              <a:ext cx="112713" cy="1027113"/>
            </a:xfrm>
            <a:custGeom>
              <a:avLst/>
              <a:gdLst>
                <a:gd name="T0" fmla="*/ 84 w 84"/>
                <a:gd name="T1" fmla="*/ 736 h 765"/>
                <a:gd name="T2" fmla="*/ 54 w 84"/>
                <a:gd name="T3" fmla="*/ 765 h 765"/>
                <a:gd name="T4" fmla="*/ 29 w 84"/>
                <a:gd name="T5" fmla="*/ 765 h 765"/>
                <a:gd name="T6" fmla="*/ 0 w 84"/>
                <a:gd name="T7" fmla="*/ 736 h 765"/>
                <a:gd name="T8" fmla="*/ 0 w 84"/>
                <a:gd name="T9" fmla="*/ 29 h 765"/>
                <a:gd name="T10" fmla="*/ 29 w 84"/>
                <a:gd name="T11" fmla="*/ 0 h 765"/>
                <a:gd name="T12" fmla="*/ 54 w 84"/>
                <a:gd name="T13" fmla="*/ 0 h 765"/>
                <a:gd name="T14" fmla="*/ 84 w 84"/>
                <a:gd name="T15" fmla="*/ 29 h 765"/>
                <a:gd name="T16" fmla="*/ 84 w 84"/>
                <a:gd name="T17" fmla="*/ 73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765">
                  <a:moveTo>
                    <a:pt x="84" y="736"/>
                  </a:moveTo>
                  <a:cubicBezTo>
                    <a:pt x="84" y="752"/>
                    <a:pt x="71" y="765"/>
                    <a:pt x="54" y="765"/>
                  </a:cubicBezTo>
                  <a:cubicBezTo>
                    <a:pt x="29" y="765"/>
                    <a:pt x="29" y="765"/>
                    <a:pt x="29" y="765"/>
                  </a:cubicBezTo>
                  <a:cubicBezTo>
                    <a:pt x="13" y="765"/>
                    <a:pt x="0" y="752"/>
                    <a:pt x="0" y="736"/>
                  </a:cubicBezTo>
                  <a:cubicBezTo>
                    <a:pt x="0" y="29"/>
                    <a:pt x="0" y="29"/>
                    <a:pt x="0" y="29"/>
                  </a:cubicBezTo>
                  <a:cubicBezTo>
                    <a:pt x="0" y="13"/>
                    <a:pt x="13" y="0"/>
                    <a:pt x="29" y="0"/>
                  </a:cubicBezTo>
                  <a:cubicBezTo>
                    <a:pt x="54" y="0"/>
                    <a:pt x="54" y="0"/>
                    <a:pt x="54" y="0"/>
                  </a:cubicBezTo>
                  <a:cubicBezTo>
                    <a:pt x="71" y="0"/>
                    <a:pt x="84" y="13"/>
                    <a:pt x="84" y="29"/>
                  </a:cubicBezTo>
                  <a:lnTo>
                    <a:pt x="84" y="736"/>
                  </a:lnTo>
                  <a:close/>
                </a:path>
              </a:pathLst>
            </a:custGeom>
            <a:solidFill>
              <a:srgbClr val="3D010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3" name="íṧḻíḍé">
              <a:extLst>
                <a:ext uri="{FF2B5EF4-FFF2-40B4-BE49-F238E27FC236}">
                  <a16:creationId xmlns:a16="http://schemas.microsoft.com/office/drawing/2014/main" xmlns="" id="{674ED939-96A3-4858-B7E2-7A0611C32888}"/>
                </a:ext>
              </a:extLst>
            </p:cNvPr>
            <p:cNvSpPr/>
            <p:nvPr/>
          </p:nvSpPr>
          <p:spPr bwMode="auto">
            <a:xfrm>
              <a:off x="3161507" y="3682901"/>
              <a:ext cx="639763" cy="1158875"/>
            </a:xfrm>
            <a:custGeom>
              <a:avLst/>
              <a:gdLst>
                <a:gd name="T0" fmla="*/ 477 w 477"/>
                <a:gd name="T1" fmla="*/ 496 h 863"/>
                <a:gd name="T2" fmla="*/ 239 w 477"/>
                <a:gd name="T3" fmla="*/ 863 h 863"/>
                <a:gd name="T4" fmla="*/ 0 w 477"/>
                <a:gd name="T5" fmla="*/ 496 h 863"/>
                <a:gd name="T6" fmla="*/ 239 w 477"/>
                <a:gd name="T7" fmla="*/ 0 h 863"/>
                <a:gd name="T8" fmla="*/ 477 w 477"/>
                <a:gd name="T9" fmla="*/ 496 h 863"/>
              </a:gdLst>
              <a:ahLst/>
              <a:cxnLst>
                <a:cxn ang="0">
                  <a:pos x="T0" y="T1"/>
                </a:cxn>
                <a:cxn ang="0">
                  <a:pos x="T2" y="T3"/>
                </a:cxn>
                <a:cxn ang="0">
                  <a:pos x="T4" y="T5"/>
                </a:cxn>
                <a:cxn ang="0">
                  <a:pos x="T6" y="T7"/>
                </a:cxn>
                <a:cxn ang="0">
                  <a:pos x="T8" y="T9"/>
                </a:cxn>
              </a:cxnLst>
              <a:rect l="0" t="0" r="r" b="b"/>
              <a:pathLst>
                <a:path w="477" h="863">
                  <a:moveTo>
                    <a:pt x="477" y="496"/>
                  </a:moveTo>
                  <a:cubicBezTo>
                    <a:pt x="477" y="756"/>
                    <a:pt x="370" y="863"/>
                    <a:pt x="239" y="863"/>
                  </a:cubicBezTo>
                  <a:cubicBezTo>
                    <a:pt x="107" y="863"/>
                    <a:pt x="0" y="756"/>
                    <a:pt x="0" y="496"/>
                  </a:cubicBezTo>
                  <a:cubicBezTo>
                    <a:pt x="0" y="236"/>
                    <a:pt x="144" y="0"/>
                    <a:pt x="239" y="0"/>
                  </a:cubicBezTo>
                  <a:cubicBezTo>
                    <a:pt x="317" y="0"/>
                    <a:pt x="477" y="236"/>
                    <a:pt x="477" y="496"/>
                  </a:cubicBezTo>
                  <a:close/>
                </a:path>
              </a:pathLst>
            </a:custGeom>
            <a:solidFill>
              <a:srgbClr val="0092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4" name="îşļiḋè">
              <a:extLst>
                <a:ext uri="{FF2B5EF4-FFF2-40B4-BE49-F238E27FC236}">
                  <a16:creationId xmlns:a16="http://schemas.microsoft.com/office/drawing/2014/main" xmlns="" id="{F8407278-6517-4272-B4B0-133077878E80}"/>
                </a:ext>
              </a:extLst>
            </p:cNvPr>
            <p:cNvSpPr/>
            <p:nvPr/>
          </p:nvSpPr>
          <p:spPr bwMode="auto">
            <a:xfrm>
              <a:off x="3428207" y="4314726"/>
              <a:ext cx="106363" cy="971550"/>
            </a:xfrm>
            <a:custGeom>
              <a:avLst/>
              <a:gdLst>
                <a:gd name="T0" fmla="*/ 79 w 79"/>
                <a:gd name="T1" fmla="*/ 695 h 723"/>
                <a:gd name="T2" fmla="*/ 52 w 79"/>
                <a:gd name="T3" fmla="*/ 723 h 723"/>
                <a:gd name="T4" fmla="*/ 27 w 79"/>
                <a:gd name="T5" fmla="*/ 723 h 723"/>
                <a:gd name="T6" fmla="*/ 0 w 79"/>
                <a:gd name="T7" fmla="*/ 695 h 723"/>
                <a:gd name="T8" fmla="*/ 0 w 79"/>
                <a:gd name="T9" fmla="*/ 28 h 723"/>
                <a:gd name="T10" fmla="*/ 27 w 79"/>
                <a:gd name="T11" fmla="*/ 0 h 723"/>
                <a:gd name="T12" fmla="*/ 52 w 79"/>
                <a:gd name="T13" fmla="*/ 0 h 723"/>
                <a:gd name="T14" fmla="*/ 79 w 79"/>
                <a:gd name="T15" fmla="*/ 28 h 723"/>
                <a:gd name="T16" fmla="*/ 79 w 79"/>
                <a:gd name="T17" fmla="*/ 695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23">
                  <a:moveTo>
                    <a:pt x="79" y="695"/>
                  </a:moveTo>
                  <a:cubicBezTo>
                    <a:pt x="79" y="710"/>
                    <a:pt x="67" y="723"/>
                    <a:pt x="52" y="723"/>
                  </a:cubicBezTo>
                  <a:cubicBezTo>
                    <a:pt x="27" y="723"/>
                    <a:pt x="27" y="723"/>
                    <a:pt x="27" y="723"/>
                  </a:cubicBezTo>
                  <a:cubicBezTo>
                    <a:pt x="12" y="723"/>
                    <a:pt x="0" y="710"/>
                    <a:pt x="0" y="695"/>
                  </a:cubicBezTo>
                  <a:cubicBezTo>
                    <a:pt x="0" y="28"/>
                    <a:pt x="0" y="28"/>
                    <a:pt x="0" y="28"/>
                  </a:cubicBezTo>
                  <a:cubicBezTo>
                    <a:pt x="0" y="13"/>
                    <a:pt x="12" y="0"/>
                    <a:pt x="27" y="0"/>
                  </a:cubicBezTo>
                  <a:cubicBezTo>
                    <a:pt x="52" y="0"/>
                    <a:pt x="52" y="0"/>
                    <a:pt x="52" y="0"/>
                  </a:cubicBezTo>
                  <a:cubicBezTo>
                    <a:pt x="67" y="0"/>
                    <a:pt x="79" y="13"/>
                    <a:pt x="79" y="28"/>
                  </a:cubicBezTo>
                  <a:lnTo>
                    <a:pt x="79" y="695"/>
                  </a:lnTo>
                  <a:close/>
                </a:path>
              </a:pathLst>
            </a:custGeom>
            <a:solidFill>
              <a:srgbClr val="3D010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5" name="î$ľîḍè">
              <a:extLst>
                <a:ext uri="{FF2B5EF4-FFF2-40B4-BE49-F238E27FC236}">
                  <a16:creationId xmlns:a16="http://schemas.microsoft.com/office/drawing/2014/main" xmlns="" id="{3BE2BE89-D0F0-41F4-A451-2B63BB4423A2}"/>
                </a:ext>
              </a:extLst>
            </p:cNvPr>
            <p:cNvSpPr/>
            <p:nvPr/>
          </p:nvSpPr>
          <p:spPr bwMode="auto">
            <a:xfrm>
              <a:off x="3377407" y="4475063"/>
              <a:ext cx="2427288" cy="1052513"/>
            </a:xfrm>
            <a:custGeom>
              <a:avLst/>
              <a:gdLst>
                <a:gd name="T0" fmla="*/ 1068 w 1808"/>
                <a:gd name="T1" fmla="*/ 324 h 784"/>
                <a:gd name="T2" fmla="*/ 1808 w 1808"/>
                <a:gd name="T3" fmla="*/ 324 h 784"/>
                <a:gd name="T4" fmla="*/ 1808 w 1808"/>
                <a:gd name="T5" fmla="*/ 51 h 784"/>
                <a:gd name="T6" fmla="*/ 1756 w 1808"/>
                <a:gd name="T7" fmla="*/ 0 h 784"/>
                <a:gd name="T8" fmla="*/ 428 w 1808"/>
                <a:gd name="T9" fmla="*/ 0 h 784"/>
                <a:gd name="T10" fmla="*/ 376 w 1808"/>
                <a:gd name="T11" fmla="*/ 51 h 784"/>
                <a:gd name="T12" fmla="*/ 343 w 1808"/>
                <a:gd name="T13" fmla="*/ 301 h 784"/>
                <a:gd name="T14" fmla="*/ 140 w 1808"/>
                <a:gd name="T15" fmla="*/ 301 h 784"/>
                <a:gd name="T16" fmla="*/ 74 w 1808"/>
                <a:gd name="T17" fmla="*/ 367 h 784"/>
                <a:gd name="T18" fmla="*/ 72 w 1808"/>
                <a:gd name="T19" fmla="*/ 378 h 784"/>
                <a:gd name="T20" fmla="*/ 57 w 1808"/>
                <a:gd name="T21" fmla="*/ 447 h 784"/>
                <a:gd name="T22" fmla="*/ 0 w 1808"/>
                <a:gd name="T23" fmla="*/ 718 h 784"/>
                <a:gd name="T24" fmla="*/ 66 w 1808"/>
                <a:gd name="T25" fmla="*/ 784 h 784"/>
                <a:gd name="T26" fmla="*/ 523 w 1808"/>
                <a:gd name="T27" fmla="*/ 784 h 784"/>
                <a:gd name="T28" fmla="*/ 831 w 1808"/>
                <a:gd name="T29" fmla="*/ 784 h 784"/>
                <a:gd name="T30" fmla="*/ 1742 w 1808"/>
                <a:gd name="T31" fmla="*/ 784 h 784"/>
                <a:gd name="T32" fmla="*/ 1808 w 1808"/>
                <a:gd name="T33" fmla="*/ 718 h 784"/>
                <a:gd name="T34" fmla="*/ 1808 w 1808"/>
                <a:gd name="T35" fmla="*/ 596 h 784"/>
                <a:gd name="T36" fmla="*/ 1808 w 1808"/>
                <a:gd name="T37" fmla="*/ 412 h 784"/>
                <a:gd name="T38" fmla="*/ 1057 w 1808"/>
                <a:gd name="T39" fmla="*/ 412 h 784"/>
                <a:gd name="T40" fmla="*/ 1047 w 1808"/>
                <a:gd name="T41" fmla="*/ 402 h 784"/>
                <a:gd name="T42" fmla="*/ 1057 w 1808"/>
                <a:gd name="T43" fmla="*/ 392 h 784"/>
                <a:gd name="T44" fmla="*/ 1808 w 1808"/>
                <a:gd name="T45" fmla="*/ 392 h 784"/>
                <a:gd name="T46" fmla="*/ 1808 w 1808"/>
                <a:gd name="T47" fmla="*/ 378 h 784"/>
                <a:gd name="T48" fmla="*/ 1068 w 1808"/>
                <a:gd name="T49" fmla="*/ 378 h 784"/>
                <a:gd name="T50" fmla="*/ 1041 w 1808"/>
                <a:gd name="T51" fmla="*/ 351 h 784"/>
                <a:gd name="T52" fmla="*/ 1068 w 1808"/>
                <a:gd name="T53" fmla="*/ 32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08" h="784">
                  <a:moveTo>
                    <a:pt x="1068" y="324"/>
                  </a:moveTo>
                  <a:cubicBezTo>
                    <a:pt x="1808" y="324"/>
                    <a:pt x="1808" y="324"/>
                    <a:pt x="1808" y="324"/>
                  </a:cubicBezTo>
                  <a:cubicBezTo>
                    <a:pt x="1808" y="51"/>
                    <a:pt x="1808" y="51"/>
                    <a:pt x="1808" y="51"/>
                  </a:cubicBezTo>
                  <a:cubicBezTo>
                    <a:pt x="1808" y="23"/>
                    <a:pt x="1785" y="0"/>
                    <a:pt x="1756" y="0"/>
                  </a:cubicBezTo>
                  <a:cubicBezTo>
                    <a:pt x="428" y="0"/>
                    <a:pt x="428" y="0"/>
                    <a:pt x="428" y="0"/>
                  </a:cubicBezTo>
                  <a:cubicBezTo>
                    <a:pt x="399" y="0"/>
                    <a:pt x="382" y="16"/>
                    <a:pt x="376" y="51"/>
                  </a:cubicBezTo>
                  <a:cubicBezTo>
                    <a:pt x="343" y="301"/>
                    <a:pt x="343" y="301"/>
                    <a:pt x="343" y="301"/>
                  </a:cubicBezTo>
                  <a:cubicBezTo>
                    <a:pt x="140" y="301"/>
                    <a:pt x="140" y="301"/>
                    <a:pt x="140" y="301"/>
                  </a:cubicBezTo>
                  <a:cubicBezTo>
                    <a:pt x="103" y="301"/>
                    <a:pt x="89" y="318"/>
                    <a:pt x="74" y="367"/>
                  </a:cubicBezTo>
                  <a:cubicBezTo>
                    <a:pt x="72" y="378"/>
                    <a:pt x="72" y="378"/>
                    <a:pt x="72" y="378"/>
                  </a:cubicBezTo>
                  <a:cubicBezTo>
                    <a:pt x="57" y="447"/>
                    <a:pt x="57" y="447"/>
                    <a:pt x="57" y="447"/>
                  </a:cubicBezTo>
                  <a:cubicBezTo>
                    <a:pt x="0" y="718"/>
                    <a:pt x="0" y="718"/>
                    <a:pt x="0" y="718"/>
                  </a:cubicBezTo>
                  <a:cubicBezTo>
                    <a:pt x="0" y="754"/>
                    <a:pt x="29" y="784"/>
                    <a:pt x="66" y="784"/>
                  </a:cubicBezTo>
                  <a:cubicBezTo>
                    <a:pt x="523" y="784"/>
                    <a:pt x="523" y="784"/>
                    <a:pt x="523" y="784"/>
                  </a:cubicBezTo>
                  <a:cubicBezTo>
                    <a:pt x="831" y="784"/>
                    <a:pt x="831" y="784"/>
                    <a:pt x="831" y="784"/>
                  </a:cubicBezTo>
                  <a:cubicBezTo>
                    <a:pt x="1742" y="784"/>
                    <a:pt x="1742" y="784"/>
                    <a:pt x="1742" y="784"/>
                  </a:cubicBezTo>
                  <a:cubicBezTo>
                    <a:pt x="1778" y="784"/>
                    <a:pt x="1808" y="754"/>
                    <a:pt x="1808" y="718"/>
                  </a:cubicBezTo>
                  <a:cubicBezTo>
                    <a:pt x="1808" y="596"/>
                    <a:pt x="1808" y="596"/>
                    <a:pt x="1808" y="596"/>
                  </a:cubicBezTo>
                  <a:cubicBezTo>
                    <a:pt x="1808" y="412"/>
                    <a:pt x="1808" y="412"/>
                    <a:pt x="1808" y="412"/>
                  </a:cubicBezTo>
                  <a:cubicBezTo>
                    <a:pt x="1057" y="412"/>
                    <a:pt x="1057" y="412"/>
                    <a:pt x="1057" y="412"/>
                  </a:cubicBezTo>
                  <a:cubicBezTo>
                    <a:pt x="1051" y="412"/>
                    <a:pt x="1047" y="408"/>
                    <a:pt x="1047" y="402"/>
                  </a:cubicBezTo>
                  <a:cubicBezTo>
                    <a:pt x="1047" y="396"/>
                    <a:pt x="1051" y="392"/>
                    <a:pt x="1057" y="392"/>
                  </a:cubicBezTo>
                  <a:cubicBezTo>
                    <a:pt x="1808" y="392"/>
                    <a:pt x="1808" y="392"/>
                    <a:pt x="1808" y="392"/>
                  </a:cubicBezTo>
                  <a:cubicBezTo>
                    <a:pt x="1808" y="378"/>
                    <a:pt x="1808" y="378"/>
                    <a:pt x="1808" y="378"/>
                  </a:cubicBezTo>
                  <a:cubicBezTo>
                    <a:pt x="1068" y="378"/>
                    <a:pt x="1068" y="378"/>
                    <a:pt x="1068" y="378"/>
                  </a:cubicBezTo>
                  <a:cubicBezTo>
                    <a:pt x="1053" y="378"/>
                    <a:pt x="1041" y="366"/>
                    <a:pt x="1041" y="351"/>
                  </a:cubicBezTo>
                  <a:cubicBezTo>
                    <a:pt x="1041" y="336"/>
                    <a:pt x="1053" y="324"/>
                    <a:pt x="1068" y="324"/>
                  </a:cubicBezTo>
                  <a:close/>
                </a:path>
              </a:pathLst>
            </a:custGeom>
            <a:solidFill>
              <a:srgbClr val="F7C9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6" name="îSḻîḓe">
              <a:extLst>
                <a:ext uri="{FF2B5EF4-FFF2-40B4-BE49-F238E27FC236}">
                  <a16:creationId xmlns:a16="http://schemas.microsoft.com/office/drawing/2014/main" xmlns="" id="{232E2558-5A7E-4CF3-8283-6E416ED537EE}"/>
                </a:ext>
              </a:extLst>
            </p:cNvPr>
            <p:cNvSpPr/>
            <p:nvPr/>
          </p:nvSpPr>
          <p:spPr bwMode="auto">
            <a:xfrm>
              <a:off x="3323432" y="5284688"/>
              <a:ext cx="2565400" cy="242888"/>
            </a:xfrm>
            <a:custGeom>
              <a:avLst/>
              <a:gdLst>
                <a:gd name="T0" fmla="*/ 1847 w 1912"/>
                <a:gd name="T1" fmla="*/ 0 h 181"/>
                <a:gd name="T2" fmla="*/ 66 w 1912"/>
                <a:gd name="T3" fmla="*/ 0 h 181"/>
                <a:gd name="T4" fmla="*/ 0 w 1912"/>
                <a:gd name="T5" fmla="*/ 65 h 181"/>
                <a:gd name="T6" fmla="*/ 0 w 1912"/>
                <a:gd name="T7" fmla="*/ 115 h 181"/>
                <a:gd name="T8" fmla="*/ 66 w 1912"/>
                <a:gd name="T9" fmla="*/ 181 h 181"/>
                <a:gd name="T10" fmla="*/ 872 w 1912"/>
                <a:gd name="T11" fmla="*/ 180 h 181"/>
                <a:gd name="T12" fmla="*/ 1847 w 1912"/>
                <a:gd name="T13" fmla="*/ 181 h 181"/>
                <a:gd name="T14" fmla="*/ 1912 w 1912"/>
                <a:gd name="T15" fmla="*/ 115 h 181"/>
                <a:gd name="T16" fmla="*/ 1912 w 1912"/>
                <a:gd name="T17" fmla="*/ 65 h 181"/>
                <a:gd name="T18" fmla="*/ 1847 w 1912"/>
                <a:gd name="T1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2" h="181">
                  <a:moveTo>
                    <a:pt x="1847" y="0"/>
                  </a:moveTo>
                  <a:cubicBezTo>
                    <a:pt x="66" y="0"/>
                    <a:pt x="66" y="0"/>
                    <a:pt x="66" y="0"/>
                  </a:cubicBezTo>
                  <a:cubicBezTo>
                    <a:pt x="29" y="0"/>
                    <a:pt x="0" y="29"/>
                    <a:pt x="0" y="65"/>
                  </a:cubicBezTo>
                  <a:cubicBezTo>
                    <a:pt x="0" y="115"/>
                    <a:pt x="0" y="115"/>
                    <a:pt x="0" y="115"/>
                  </a:cubicBezTo>
                  <a:cubicBezTo>
                    <a:pt x="0" y="151"/>
                    <a:pt x="29" y="181"/>
                    <a:pt x="66" y="181"/>
                  </a:cubicBezTo>
                  <a:cubicBezTo>
                    <a:pt x="872" y="180"/>
                    <a:pt x="872" y="180"/>
                    <a:pt x="872" y="180"/>
                  </a:cubicBezTo>
                  <a:cubicBezTo>
                    <a:pt x="872" y="180"/>
                    <a:pt x="1847" y="181"/>
                    <a:pt x="1847" y="181"/>
                  </a:cubicBezTo>
                  <a:cubicBezTo>
                    <a:pt x="1883" y="181"/>
                    <a:pt x="1912" y="151"/>
                    <a:pt x="1912" y="115"/>
                  </a:cubicBezTo>
                  <a:cubicBezTo>
                    <a:pt x="1912" y="65"/>
                    <a:pt x="1912" y="65"/>
                    <a:pt x="1912" y="65"/>
                  </a:cubicBezTo>
                  <a:cubicBezTo>
                    <a:pt x="1912" y="29"/>
                    <a:pt x="1883" y="0"/>
                    <a:pt x="1847" y="0"/>
                  </a:cubicBezTo>
                  <a:close/>
                </a:path>
              </a:pathLst>
            </a:custGeom>
            <a:solidFill>
              <a:srgbClr val="D1AA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7" name="íṩḻïḋe">
              <a:extLst>
                <a:ext uri="{FF2B5EF4-FFF2-40B4-BE49-F238E27FC236}">
                  <a16:creationId xmlns:a16="http://schemas.microsoft.com/office/drawing/2014/main" xmlns="" id="{CBA55BFC-2858-431E-87B1-F87BE4F9183D}"/>
                </a:ext>
              </a:extLst>
            </p:cNvPr>
            <p:cNvSpPr/>
            <p:nvPr/>
          </p:nvSpPr>
          <p:spPr bwMode="auto">
            <a:xfrm>
              <a:off x="3486944" y="5238651"/>
              <a:ext cx="573088" cy="287338"/>
            </a:xfrm>
            <a:custGeom>
              <a:avLst/>
              <a:gdLst>
                <a:gd name="T0" fmla="*/ 213 w 427"/>
                <a:gd name="T1" fmla="*/ 0 h 214"/>
                <a:gd name="T2" fmla="*/ 0 w 427"/>
                <a:gd name="T3" fmla="*/ 214 h 214"/>
                <a:gd name="T4" fmla="*/ 427 w 427"/>
                <a:gd name="T5" fmla="*/ 214 h 214"/>
                <a:gd name="T6" fmla="*/ 213 w 427"/>
                <a:gd name="T7" fmla="*/ 0 h 214"/>
              </a:gdLst>
              <a:ahLst/>
              <a:cxnLst>
                <a:cxn ang="0">
                  <a:pos x="T0" y="T1"/>
                </a:cxn>
                <a:cxn ang="0">
                  <a:pos x="T2" y="T3"/>
                </a:cxn>
                <a:cxn ang="0">
                  <a:pos x="T4" y="T5"/>
                </a:cxn>
                <a:cxn ang="0">
                  <a:pos x="T6" y="T7"/>
                </a:cxn>
              </a:cxnLst>
              <a:rect l="0" t="0" r="r" b="b"/>
              <a:pathLst>
                <a:path w="427" h="214">
                  <a:moveTo>
                    <a:pt x="213" y="0"/>
                  </a:moveTo>
                  <a:cubicBezTo>
                    <a:pt x="95" y="0"/>
                    <a:pt x="0" y="96"/>
                    <a:pt x="0" y="214"/>
                  </a:cubicBezTo>
                  <a:cubicBezTo>
                    <a:pt x="427" y="214"/>
                    <a:pt x="427" y="214"/>
                    <a:pt x="427" y="214"/>
                  </a:cubicBezTo>
                  <a:cubicBezTo>
                    <a:pt x="427" y="96"/>
                    <a:pt x="331" y="0"/>
                    <a:pt x="213" y="0"/>
                  </a:cubicBezTo>
                  <a:close/>
                </a:path>
              </a:pathLst>
            </a:custGeom>
            <a:solidFill>
              <a:srgbClr val="995F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8" name="îŝliḍe">
              <a:extLst>
                <a:ext uri="{FF2B5EF4-FFF2-40B4-BE49-F238E27FC236}">
                  <a16:creationId xmlns:a16="http://schemas.microsoft.com/office/drawing/2014/main" xmlns="" id="{5740D049-C906-4745-8118-772614BEAD49}"/>
                </a:ext>
              </a:extLst>
            </p:cNvPr>
            <p:cNvSpPr/>
            <p:nvPr/>
          </p:nvSpPr>
          <p:spPr bwMode="auto">
            <a:xfrm>
              <a:off x="3517107" y="5267226"/>
              <a:ext cx="517525" cy="258763"/>
            </a:xfrm>
            <a:custGeom>
              <a:avLst/>
              <a:gdLst>
                <a:gd name="T0" fmla="*/ 193 w 386"/>
                <a:gd name="T1" fmla="*/ 0 h 193"/>
                <a:gd name="T2" fmla="*/ 0 w 386"/>
                <a:gd name="T3" fmla="*/ 193 h 193"/>
                <a:gd name="T4" fmla="*/ 386 w 386"/>
                <a:gd name="T5" fmla="*/ 193 h 193"/>
                <a:gd name="T6" fmla="*/ 193 w 386"/>
                <a:gd name="T7" fmla="*/ 0 h 193"/>
              </a:gdLst>
              <a:ahLst/>
              <a:cxnLst>
                <a:cxn ang="0">
                  <a:pos x="T0" y="T1"/>
                </a:cxn>
                <a:cxn ang="0">
                  <a:pos x="T2" y="T3"/>
                </a:cxn>
                <a:cxn ang="0">
                  <a:pos x="T4" y="T5"/>
                </a:cxn>
                <a:cxn ang="0">
                  <a:pos x="T6" y="T7"/>
                </a:cxn>
              </a:cxnLst>
              <a:rect l="0" t="0" r="r" b="b"/>
              <a:pathLst>
                <a:path w="386" h="193">
                  <a:moveTo>
                    <a:pt x="193" y="0"/>
                  </a:moveTo>
                  <a:cubicBezTo>
                    <a:pt x="87" y="0"/>
                    <a:pt x="0" y="87"/>
                    <a:pt x="0" y="193"/>
                  </a:cubicBezTo>
                  <a:cubicBezTo>
                    <a:pt x="386" y="193"/>
                    <a:pt x="386" y="193"/>
                    <a:pt x="386" y="193"/>
                  </a:cubicBezTo>
                  <a:cubicBezTo>
                    <a:pt x="386" y="87"/>
                    <a:pt x="300" y="0"/>
                    <a:pt x="193" y="0"/>
                  </a:cubicBezTo>
                  <a:close/>
                </a:path>
              </a:pathLst>
            </a:custGeom>
            <a:solidFill>
              <a:srgbClr val="1017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9" name="íŝḻídê">
              <a:extLst>
                <a:ext uri="{FF2B5EF4-FFF2-40B4-BE49-F238E27FC236}">
                  <a16:creationId xmlns:a16="http://schemas.microsoft.com/office/drawing/2014/main" xmlns="" id="{E2EB59E7-8580-48C2-9D88-F65A0DDE4CE5}"/>
                </a:ext>
              </a:extLst>
            </p:cNvPr>
            <p:cNvSpPr/>
            <p:nvPr/>
          </p:nvSpPr>
          <p:spPr bwMode="auto">
            <a:xfrm>
              <a:off x="3558382" y="5303738"/>
              <a:ext cx="444500" cy="444500"/>
            </a:xfrm>
            <a:prstGeom prst="ellipse">
              <a:avLst/>
            </a:prstGeom>
            <a:solidFill>
              <a:srgbClr val="2734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0" name="ïśḻiḑé">
              <a:extLst>
                <a:ext uri="{FF2B5EF4-FFF2-40B4-BE49-F238E27FC236}">
                  <a16:creationId xmlns:a16="http://schemas.microsoft.com/office/drawing/2014/main" xmlns="" id="{CF64C956-F925-466A-AB60-61C060DB48D0}"/>
                </a:ext>
              </a:extLst>
            </p:cNvPr>
            <p:cNvSpPr/>
            <p:nvPr/>
          </p:nvSpPr>
          <p:spPr bwMode="auto">
            <a:xfrm>
              <a:off x="3659982" y="5406926"/>
              <a:ext cx="239713" cy="238125"/>
            </a:xfrm>
            <a:prstGeom prst="ellipse">
              <a:avLst/>
            </a:prstGeom>
            <a:solidFill>
              <a:srgbClr val="CBD6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1" name="îSḷîďe">
              <a:extLst>
                <a:ext uri="{FF2B5EF4-FFF2-40B4-BE49-F238E27FC236}">
                  <a16:creationId xmlns:a16="http://schemas.microsoft.com/office/drawing/2014/main" xmlns="" id="{ADAD02F1-D0FC-4A30-A302-497C4204C627}"/>
                </a:ext>
              </a:extLst>
            </p:cNvPr>
            <p:cNvSpPr/>
            <p:nvPr/>
          </p:nvSpPr>
          <p:spPr bwMode="auto">
            <a:xfrm>
              <a:off x="3699669" y="5448201"/>
              <a:ext cx="153988" cy="155575"/>
            </a:xfrm>
            <a:prstGeom prst="ellipse">
              <a:avLst/>
            </a:prstGeom>
            <a:solidFill>
              <a:srgbClr val="8C9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2" name="îŝḻïdê">
              <a:extLst>
                <a:ext uri="{FF2B5EF4-FFF2-40B4-BE49-F238E27FC236}">
                  <a16:creationId xmlns:a16="http://schemas.microsoft.com/office/drawing/2014/main" xmlns="" id="{2839D7BF-DC5E-4673-9AB8-572FB20851EF}"/>
                </a:ext>
              </a:extLst>
            </p:cNvPr>
            <p:cNvSpPr/>
            <p:nvPr/>
          </p:nvSpPr>
          <p:spPr bwMode="auto">
            <a:xfrm>
              <a:off x="5087144" y="5240238"/>
              <a:ext cx="573088" cy="287338"/>
            </a:xfrm>
            <a:custGeom>
              <a:avLst/>
              <a:gdLst>
                <a:gd name="T0" fmla="*/ 213 w 427"/>
                <a:gd name="T1" fmla="*/ 0 h 214"/>
                <a:gd name="T2" fmla="*/ 0 w 427"/>
                <a:gd name="T3" fmla="*/ 214 h 214"/>
                <a:gd name="T4" fmla="*/ 427 w 427"/>
                <a:gd name="T5" fmla="*/ 214 h 214"/>
                <a:gd name="T6" fmla="*/ 213 w 427"/>
                <a:gd name="T7" fmla="*/ 0 h 214"/>
              </a:gdLst>
              <a:ahLst/>
              <a:cxnLst>
                <a:cxn ang="0">
                  <a:pos x="T0" y="T1"/>
                </a:cxn>
                <a:cxn ang="0">
                  <a:pos x="T2" y="T3"/>
                </a:cxn>
                <a:cxn ang="0">
                  <a:pos x="T4" y="T5"/>
                </a:cxn>
                <a:cxn ang="0">
                  <a:pos x="T6" y="T7"/>
                </a:cxn>
              </a:cxnLst>
              <a:rect l="0" t="0" r="r" b="b"/>
              <a:pathLst>
                <a:path w="427" h="214">
                  <a:moveTo>
                    <a:pt x="213" y="0"/>
                  </a:moveTo>
                  <a:cubicBezTo>
                    <a:pt x="95" y="0"/>
                    <a:pt x="0" y="96"/>
                    <a:pt x="0" y="214"/>
                  </a:cubicBezTo>
                  <a:cubicBezTo>
                    <a:pt x="427" y="214"/>
                    <a:pt x="427" y="214"/>
                    <a:pt x="427" y="214"/>
                  </a:cubicBezTo>
                  <a:cubicBezTo>
                    <a:pt x="427" y="96"/>
                    <a:pt x="332" y="0"/>
                    <a:pt x="213" y="0"/>
                  </a:cubicBezTo>
                  <a:close/>
                </a:path>
              </a:pathLst>
            </a:custGeom>
            <a:solidFill>
              <a:srgbClr val="995F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3" name="îṣḷîḑè">
              <a:extLst>
                <a:ext uri="{FF2B5EF4-FFF2-40B4-BE49-F238E27FC236}">
                  <a16:creationId xmlns:a16="http://schemas.microsoft.com/office/drawing/2014/main" xmlns="" id="{DC210002-68C8-413A-9DE5-B006AF4992D2}"/>
                </a:ext>
              </a:extLst>
            </p:cNvPr>
            <p:cNvSpPr/>
            <p:nvPr/>
          </p:nvSpPr>
          <p:spPr bwMode="auto">
            <a:xfrm>
              <a:off x="5115719" y="5268813"/>
              <a:ext cx="519113" cy="258763"/>
            </a:xfrm>
            <a:custGeom>
              <a:avLst/>
              <a:gdLst>
                <a:gd name="T0" fmla="*/ 193 w 386"/>
                <a:gd name="T1" fmla="*/ 0 h 193"/>
                <a:gd name="T2" fmla="*/ 0 w 386"/>
                <a:gd name="T3" fmla="*/ 193 h 193"/>
                <a:gd name="T4" fmla="*/ 386 w 386"/>
                <a:gd name="T5" fmla="*/ 193 h 193"/>
                <a:gd name="T6" fmla="*/ 193 w 386"/>
                <a:gd name="T7" fmla="*/ 0 h 193"/>
              </a:gdLst>
              <a:ahLst/>
              <a:cxnLst>
                <a:cxn ang="0">
                  <a:pos x="T0" y="T1"/>
                </a:cxn>
                <a:cxn ang="0">
                  <a:pos x="T2" y="T3"/>
                </a:cxn>
                <a:cxn ang="0">
                  <a:pos x="T4" y="T5"/>
                </a:cxn>
                <a:cxn ang="0">
                  <a:pos x="T6" y="T7"/>
                </a:cxn>
              </a:cxnLst>
              <a:rect l="0" t="0" r="r" b="b"/>
              <a:pathLst>
                <a:path w="386" h="193">
                  <a:moveTo>
                    <a:pt x="193" y="0"/>
                  </a:moveTo>
                  <a:cubicBezTo>
                    <a:pt x="87" y="0"/>
                    <a:pt x="0" y="86"/>
                    <a:pt x="0" y="193"/>
                  </a:cubicBezTo>
                  <a:cubicBezTo>
                    <a:pt x="386" y="193"/>
                    <a:pt x="386" y="193"/>
                    <a:pt x="386" y="193"/>
                  </a:cubicBezTo>
                  <a:cubicBezTo>
                    <a:pt x="386" y="86"/>
                    <a:pt x="300" y="0"/>
                    <a:pt x="193" y="0"/>
                  </a:cubicBezTo>
                  <a:close/>
                </a:path>
              </a:pathLst>
            </a:custGeom>
            <a:solidFill>
              <a:srgbClr val="1017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4" name="iṩḷíḋê">
              <a:extLst>
                <a:ext uri="{FF2B5EF4-FFF2-40B4-BE49-F238E27FC236}">
                  <a16:creationId xmlns:a16="http://schemas.microsoft.com/office/drawing/2014/main" xmlns="" id="{3979A3C1-3889-4155-8E86-59A743D0BC28}"/>
                </a:ext>
              </a:extLst>
            </p:cNvPr>
            <p:cNvSpPr/>
            <p:nvPr/>
          </p:nvSpPr>
          <p:spPr bwMode="auto">
            <a:xfrm>
              <a:off x="5158582" y="5303738"/>
              <a:ext cx="442913" cy="444500"/>
            </a:xfrm>
            <a:prstGeom prst="ellipse">
              <a:avLst/>
            </a:prstGeom>
            <a:solidFill>
              <a:srgbClr val="2734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5" name="ísḻiḓè">
              <a:extLst>
                <a:ext uri="{FF2B5EF4-FFF2-40B4-BE49-F238E27FC236}">
                  <a16:creationId xmlns:a16="http://schemas.microsoft.com/office/drawing/2014/main" xmlns="" id="{03BFAF8C-2929-4C0A-824D-C4EAB9D5750B}"/>
                </a:ext>
              </a:extLst>
            </p:cNvPr>
            <p:cNvSpPr/>
            <p:nvPr/>
          </p:nvSpPr>
          <p:spPr bwMode="auto">
            <a:xfrm>
              <a:off x="5260182" y="5408513"/>
              <a:ext cx="238125" cy="236538"/>
            </a:xfrm>
            <a:prstGeom prst="ellipse">
              <a:avLst/>
            </a:prstGeom>
            <a:solidFill>
              <a:srgbClr val="CBD6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6" name="iSḷíḋe">
              <a:extLst>
                <a:ext uri="{FF2B5EF4-FFF2-40B4-BE49-F238E27FC236}">
                  <a16:creationId xmlns:a16="http://schemas.microsoft.com/office/drawing/2014/main" xmlns="" id="{0FAEEE71-4E85-4180-8145-013286D7A601}"/>
                </a:ext>
              </a:extLst>
            </p:cNvPr>
            <p:cNvSpPr/>
            <p:nvPr/>
          </p:nvSpPr>
          <p:spPr bwMode="auto">
            <a:xfrm>
              <a:off x="5298282" y="5449788"/>
              <a:ext cx="155575" cy="153988"/>
            </a:xfrm>
            <a:prstGeom prst="ellipse">
              <a:avLst/>
            </a:prstGeom>
            <a:solidFill>
              <a:srgbClr val="8C9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7" name="íSḻiḑê">
              <a:extLst>
                <a:ext uri="{FF2B5EF4-FFF2-40B4-BE49-F238E27FC236}">
                  <a16:creationId xmlns:a16="http://schemas.microsoft.com/office/drawing/2014/main" xmlns="" id="{3EBADF70-143E-4D25-9786-C31A846C1EE0}"/>
                </a:ext>
              </a:extLst>
            </p:cNvPr>
            <p:cNvSpPr/>
            <p:nvPr/>
          </p:nvSpPr>
          <p:spPr bwMode="auto">
            <a:xfrm>
              <a:off x="3829844" y="4382988"/>
              <a:ext cx="2058988" cy="182563"/>
            </a:xfrm>
            <a:custGeom>
              <a:avLst/>
              <a:gdLst>
                <a:gd name="T0" fmla="*/ 1534 w 1534"/>
                <a:gd name="T1" fmla="*/ 71 h 137"/>
                <a:gd name="T2" fmla="*/ 1469 w 1534"/>
                <a:gd name="T3" fmla="*/ 137 h 137"/>
                <a:gd name="T4" fmla="*/ 66 w 1534"/>
                <a:gd name="T5" fmla="*/ 137 h 137"/>
                <a:gd name="T6" fmla="*/ 0 w 1534"/>
                <a:gd name="T7" fmla="*/ 71 h 137"/>
                <a:gd name="T8" fmla="*/ 0 w 1534"/>
                <a:gd name="T9" fmla="*/ 66 h 137"/>
                <a:gd name="T10" fmla="*/ 66 w 1534"/>
                <a:gd name="T11" fmla="*/ 0 h 137"/>
                <a:gd name="T12" fmla="*/ 1469 w 1534"/>
                <a:gd name="T13" fmla="*/ 0 h 137"/>
                <a:gd name="T14" fmla="*/ 1534 w 1534"/>
                <a:gd name="T15" fmla="*/ 66 h 137"/>
                <a:gd name="T16" fmla="*/ 1534 w 1534"/>
                <a:gd name="T17" fmla="*/ 7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4" h="137">
                  <a:moveTo>
                    <a:pt x="1534" y="71"/>
                  </a:moveTo>
                  <a:cubicBezTo>
                    <a:pt x="1534" y="108"/>
                    <a:pt x="1505" y="137"/>
                    <a:pt x="1469" y="137"/>
                  </a:cubicBezTo>
                  <a:cubicBezTo>
                    <a:pt x="66" y="137"/>
                    <a:pt x="66" y="137"/>
                    <a:pt x="66" y="137"/>
                  </a:cubicBezTo>
                  <a:cubicBezTo>
                    <a:pt x="30" y="137"/>
                    <a:pt x="0" y="108"/>
                    <a:pt x="0" y="71"/>
                  </a:cubicBezTo>
                  <a:cubicBezTo>
                    <a:pt x="0" y="66"/>
                    <a:pt x="0" y="66"/>
                    <a:pt x="0" y="66"/>
                  </a:cubicBezTo>
                  <a:cubicBezTo>
                    <a:pt x="0" y="30"/>
                    <a:pt x="30" y="0"/>
                    <a:pt x="66" y="0"/>
                  </a:cubicBezTo>
                  <a:cubicBezTo>
                    <a:pt x="1469" y="0"/>
                    <a:pt x="1469" y="0"/>
                    <a:pt x="1469" y="0"/>
                  </a:cubicBezTo>
                  <a:cubicBezTo>
                    <a:pt x="1505" y="0"/>
                    <a:pt x="1534" y="30"/>
                    <a:pt x="1534" y="66"/>
                  </a:cubicBezTo>
                  <a:lnTo>
                    <a:pt x="1534" y="71"/>
                  </a:lnTo>
                  <a:close/>
                </a:path>
              </a:pathLst>
            </a:custGeom>
            <a:solidFill>
              <a:srgbClr val="D1AA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8" name="iṩļïḓè">
              <a:extLst>
                <a:ext uri="{FF2B5EF4-FFF2-40B4-BE49-F238E27FC236}">
                  <a16:creationId xmlns:a16="http://schemas.microsoft.com/office/drawing/2014/main" xmlns="" id="{641139B9-96C6-41D5-B63C-1D0A1C51923C}"/>
                </a:ext>
              </a:extLst>
            </p:cNvPr>
            <p:cNvSpPr/>
            <p:nvPr/>
          </p:nvSpPr>
          <p:spPr bwMode="auto">
            <a:xfrm>
              <a:off x="4255294" y="4670326"/>
              <a:ext cx="488950" cy="857250"/>
            </a:xfrm>
            <a:custGeom>
              <a:avLst/>
              <a:gdLst>
                <a:gd name="T0" fmla="*/ 285 w 365"/>
                <a:gd name="T1" fmla="*/ 0 h 638"/>
                <a:gd name="T2" fmla="*/ 80 w 365"/>
                <a:gd name="T3" fmla="*/ 0 h 638"/>
                <a:gd name="T4" fmla="*/ 0 w 365"/>
                <a:gd name="T5" fmla="*/ 80 h 638"/>
                <a:gd name="T6" fmla="*/ 0 w 365"/>
                <a:gd name="T7" fmla="*/ 457 h 638"/>
                <a:gd name="T8" fmla="*/ 0 w 365"/>
                <a:gd name="T9" fmla="*/ 629 h 638"/>
                <a:gd name="T10" fmla="*/ 1 w 365"/>
                <a:gd name="T11" fmla="*/ 638 h 638"/>
                <a:gd name="T12" fmla="*/ 29 w 365"/>
                <a:gd name="T13" fmla="*/ 638 h 638"/>
                <a:gd name="T14" fmla="*/ 28 w 365"/>
                <a:gd name="T15" fmla="*/ 629 h 638"/>
                <a:gd name="T16" fmla="*/ 28 w 365"/>
                <a:gd name="T17" fmla="*/ 457 h 638"/>
                <a:gd name="T18" fmla="*/ 28 w 365"/>
                <a:gd name="T19" fmla="*/ 80 h 638"/>
                <a:gd name="T20" fmla="*/ 80 w 365"/>
                <a:gd name="T21" fmla="*/ 28 h 638"/>
                <a:gd name="T22" fmla="*/ 285 w 365"/>
                <a:gd name="T23" fmla="*/ 28 h 638"/>
                <a:gd name="T24" fmla="*/ 338 w 365"/>
                <a:gd name="T25" fmla="*/ 80 h 638"/>
                <a:gd name="T26" fmla="*/ 338 w 365"/>
                <a:gd name="T27" fmla="*/ 457 h 638"/>
                <a:gd name="T28" fmla="*/ 338 w 365"/>
                <a:gd name="T29" fmla="*/ 629 h 638"/>
                <a:gd name="T30" fmla="*/ 337 w 365"/>
                <a:gd name="T31" fmla="*/ 638 h 638"/>
                <a:gd name="T32" fmla="*/ 364 w 365"/>
                <a:gd name="T33" fmla="*/ 638 h 638"/>
                <a:gd name="T34" fmla="*/ 365 w 365"/>
                <a:gd name="T35" fmla="*/ 629 h 638"/>
                <a:gd name="T36" fmla="*/ 365 w 365"/>
                <a:gd name="T37" fmla="*/ 457 h 638"/>
                <a:gd name="T38" fmla="*/ 365 w 365"/>
                <a:gd name="T39" fmla="*/ 80 h 638"/>
                <a:gd name="T40" fmla="*/ 285 w 365"/>
                <a:gd name="T41" fmla="*/ 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5" h="638">
                  <a:moveTo>
                    <a:pt x="285" y="0"/>
                  </a:moveTo>
                  <a:cubicBezTo>
                    <a:pt x="80" y="0"/>
                    <a:pt x="80" y="0"/>
                    <a:pt x="80" y="0"/>
                  </a:cubicBezTo>
                  <a:cubicBezTo>
                    <a:pt x="36" y="0"/>
                    <a:pt x="0" y="36"/>
                    <a:pt x="0" y="80"/>
                  </a:cubicBezTo>
                  <a:cubicBezTo>
                    <a:pt x="0" y="457"/>
                    <a:pt x="0" y="457"/>
                    <a:pt x="0" y="457"/>
                  </a:cubicBezTo>
                  <a:cubicBezTo>
                    <a:pt x="0" y="629"/>
                    <a:pt x="0" y="629"/>
                    <a:pt x="0" y="629"/>
                  </a:cubicBezTo>
                  <a:cubicBezTo>
                    <a:pt x="0" y="632"/>
                    <a:pt x="1" y="635"/>
                    <a:pt x="1" y="638"/>
                  </a:cubicBezTo>
                  <a:cubicBezTo>
                    <a:pt x="29" y="638"/>
                    <a:pt x="29" y="638"/>
                    <a:pt x="29" y="638"/>
                  </a:cubicBezTo>
                  <a:cubicBezTo>
                    <a:pt x="28" y="635"/>
                    <a:pt x="28" y="632"/>
                    <a:pt x="28" y="629"/>
                  </a:cubicBezTo>
                  <a:cubicBezTo>
                    <a:pt x="28" y="457"/>
                    <a:pt x="28" y="457"/>
                    <a:pt x="28" y="457"/>
                  </a:cubicBezTo>
                  <a:cubicBezTo>
                    <a:pt x="28" y="80"/>
                    <a:pt x="28" y="80"/>
                    <a:pt x="28" y="80"/>
                  </a:cubicBezTo>
                  <a:cubicBezTo>
                    <a:pt x="28" y="51"/>
                    <a:pt x="51" y="28"/>
                    <a:pt x="80" y="28"/>
                  </a:cubicBezTo>
                  <a:cubicBezTo>
                    <a:pt x="285" y="28"/>
                    <a:pt x="285" y="28"/>
                    <a:pt x="285" y="28"/>
                  </a:cubicBezTo>
                  <a:cubicBezTo>
                    <a:pt x="314" y="28"/>
                    <a:pt x="338" y="51"/>
                    <a:pt x="338" y="80"/>
                  </a:cubicBezTo>
                  <a:cubicBezTo>
                    <a:pt x="338" y="457"/>
                    <a:pt x="338" y="457"/>
                    <a:pt x="338" y="457"/>
                  </a:cubicBezTo>
                  <a:cubicBezTo>
                    <a:pt x="338" y="629"/>
                    <a:pt x="338" y="629"/>
                    <a:pt x="338" y="629"/>
                  </a:cubicBezTo>
                  <a:cubicBezTo>
                    <a:pt x="338" y="632"/>
                    <a:pt x="337" y="635"/>
                    <a:pt x="337" y="638"/>
                  </a:cubicBezTo>
                  <a:cubicBezTo>
                    <a:pt x="364" y="638"/>
                    <a:pt x="364" y="638"/>
                    <a:pt x="364" y="638"/>
                  </a:cubicBezTo>
                  <a:cubicBezTo>
                    <a:pt x="365" y="635"/>
                    <a:pt x="365" y="632"/>
                    <a:pt x="365" y="629"/>
                  </a:cubicBezTo>
                  <a:cubicBezTo>
                    <a:pt x="365" y="457"/>
                    <a:pt x="365" y="457"/>
                    <a:pt x="365" y="457"/>
                  </a:cubicBezTo>
                  <a:cubicBezTo>
                    <a:pt x="365" y="80"/>
                    <a:pt x="365" y="80"/>
                    <a:pt x="365" y="80"/>
                  </a:cubicBezTo>
                  <a:cubicBezTo>
                    <a:pt x="365" y="36"/>
                    <a:pt x="329" y="0"/>
                    <a:pt x="285" y="0"/>
                  </a:cubicBezTo>
                  <a:close/>
                </a:path>
              </a:pathLst>
            </a:custGeom>
            <a:solidFill>
              <a:srgbClr val="995F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9" name="iṩḷîde">
              <a:extLst>
                <a:ext uri="{FF2B5EF4-FFF2-40B4-BE49-F238E27FC236}">
                  <a16:creationId xmlns:a16="http://schemas.microsoft.com/office/drawing/2014/main" xmlns="" id="{AFCB137B-EFED-44AB-8492-164455E26C50}"/>
                </a:ext>
              </a:extLst>
            </p:cNvPr>
            <p:cNvSpPr/>
            <p:nvPr/>
          </p:nvSpPr>
          <p:spPr bwMode="auto">
            <a:xfrm>
              <a:off x="3898107" y="4597301"/>
              <a:ext cx="325438" cy="312738"/>
            </a:xfrm>
            <a:custGeom>
              <a:avLst/>
              <a:gdLst>
                <a:gd name="T0" fmla="*/ 194 w 243"/>
                <a:gd name="T1" fmla="*/ 0 h 233"/>
                <a:gd name="T2" fmla="*/ 91 w 243"/>
                <a:gd name="T3" fmla="*/ 0 h 233"/>
                <a:gd name="T4" fmla="*/ 25 w 243"/>
                <a:gd name="T5" fmla="*/ 66 h 233"/>
                <a:gd name="T6" fmla="*/ 6 w 243"/>
                <a:gd name="T7" fmla="*/ 160 h 233"/>
                <a:gd name="T8" fmla="*/ 5 w 243"/>
                <a:gd name="T9" fmla="*/ 167 h 233"/>
                <a:gd name="T10" fmla="*/ 20 w 243"/>
                <a:gd name="T11" fmla="*/ 217 h 233"/>
                <a:gd name="T12" fmla="*/ 30 w 243"/>
                <a:gd name="T13" fmla="*/ 223 h 233"/>
                <a:gd name="T14" fmla="*/ 51 w 243"/>
                <a:gd name="T15" fmla="*/ 231 h 233"/>
                <a:gd name="T16" fmla="*/ 71 w 243"/>
                <a:gd name="T17" fmla="*/ 233 h 233"/>
                <a:gd name="T18" fmla="*/ 193 w 243"/>
                <a:gd name="T19" fmla="*/ 233 h 233"/>
                <a:gd name="T20" fmla="*/ 241 w 243"/>
                <a:gd name="T21" fmla="*/ 164 h 233"/>
                <a:gd name="T22" fmla="*/ 243 w 243"/>
                <a:gd name="T23" fmla="*/ 63 h 233"/>
                <a:gd name="T24" fmla="*/ 194 w 243"/>
                <a:gd name="T25"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233">
                  <a:moveTo>
                    <a:pt x="194" y="0"/>
                  </a:moveTo>
                  <a:cubicBezTo>
                    <a:pt x="91" y="0"/>
                    <a:pt x="91" y="0"/>
                    <a:pt x="91" y="0"/>
                  </a:cubicBezTo>
                  <a:cubicBezTo>
                    <a:pt x="55" y="0"/>
                    <a:pt x="39" y="0"/>
                    <a:pt x="25" y="66"/>
                  </a:cubicBezTo>
                  <a:cubicBezTo>
                    <a:pt x="6" y="160"/>
                    <a:pt x="6" y="160"/>
                    <a:pt x="6" y="160"/>
                  </a:cubicBezTo>
                  <a:cubicBezTo>
                    <a:pt x="5" y="167"/>
                    <a:pt x="5" y="167"/>
                    <a:pt x="5" y="167"/>
                  </a:cubicBezTo>
                  <a:cubicBezTo>
                    <a:pt x="0" y="190"/>
                    <a:pt x="7" y="206"/>
                    <a:pt x="20" y="217"/>
                  </a:cubicBezTo>
                  <a:cubicBezTo>
                    <a:pt x="23" y="219"/>
                    <a:pt x="26" y="221"/>
                    <a:pt x="30" y="223"/>
                  </a:cubicBezTo>
                  <a:cubicBezTo>
                    <a:pt x="36" y="227"/>
                    <a:pt x="44" y="229"/>
                    <a:pt x="51" y="231"/>
                  </a:cubicBezTo>
                  <a:cubicBezTo>
                    <a:pt x="58" y="232"/>
                    <a:pt x="64" y="233"/>
                    <a:pt x="71" y="233"/>
                  </a:cubicBezTo>
                  <a:cubicBezTo>
                    <a:pt x="193" y="233"/>
                    <a:pt x="193" y="233"/>
                    <a:pt x="193" y="233"/>
                  </a:cubicBezTo>
                  <a:cubicBezTo>
                    <a:pt x="229" y="233"/>
                    <a:pt x="241" y="200"/>
                    <a:pt x="241" y="164"/>
                  </a:cubicBezTo>
                  <a:cubicBezTo>
                    <a:pt x="243" y="63"/>
                    <a:pt x="243" y="63"/>
                    <a:pt x="243" y="63"/>
                  </a:cubicBezTo>
                  <a:cubicBezTo>
                    <a:pt x="243" y="26"/>
                    <a:pt x="231" y="0"/>
                    <a:pt x="194" y="0"/>
                  </a:cubicBezTo>
                  <a:close/>
                </a:path>
              </a:pathLst>
            </a:custGeom>
            <a:solidFill>
              <a:srgbClr val="88BF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0" name="ïśḷïdê">
              <a:extLst>
                <a:ext uri="{FF2B5EF4-FFF2-40B4-BE49-F238E27FC236}">
                  <a16:creationId xmlns:a16="http://schemas.microsoft.com/office/drawing/2014/main" xmlns="" id="{11520CB7-3DC5-4389-8274-788ED1DF1AF9}"/>
                </a:ext>
              </a:extLst>
            </p:cNvPr>
            <p:cNvSpPr/>
            <p:nvPr/>
          </p:nvSpPr>
          <p:spPr bwMode="auto">
            <a:xfrm>
              <a:off x="3898107" y="4667151"/>
              <a:ext cx="165100" cy="220663"/>
            </a:xfrm>
            <a:custGeom>
              <a:avLst/>
              <a:gdLst>
                <a:gd name="T0" fmla="*/ 116 w 124"/>
                <a:gd name="T1" fmla="*/ 40 h 165"/>
                <a:gd name="T2" fmla="*/ 112 w 124"/>
                <a:gd name="T3" fmla="*/ 8 h 165"/>
                <a:gd name="T4" fmla="*/ 81 w 124"/>
                <a:gd name="T5" fmla="*/ 12 h 165"/>
                <a:gd name="T6" fmla="*/ 6 w 124"/>
                <a:gd name="T7" fmla="*/ 108 h 165"/>
                <a:gd name="T8" fmla="*/ 5 w 124"/>
                <a:gd name="T9" fmla="*/ 115 h 165"/>
                <a:gd name="T10" fmla="*/ 20 w 124"/>
                <a:gd name="T11" fmla="*/ 165 h 165"/>
                <a:gd name="T12" fmla="*/ 21 w 124"/>
                <a:gd name="T13" fmla="*/ 164 h 165"/>
                <a:gd name="T14" fmla="*/ 116 w 124"/>
                <a:gd name="T15" fmla="*/ 4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65">
                  <a:moveTo>
                    <a:pt x="116" y="40"/>
                  </a:moveTo>
                  <a:cubicBezTo>
                    <a:pt x="124" y="30"/>
                    <a:pt x="122" y="16"/>
                    <a:pt x="112" y="8"/>
                  </a:cubicBezTo>
                  <a:cubicBezTo>
                    <a:pt x="102" y="0"/>
                    <a:pt x="88" y="2"/>
                    <a:pt x="81" y="12"/>
                  </a:cubicBezTo>
                  <a:cubicBezTo>
                    <a:pt x="6" y="108"/>
                    <a:pt x="6" y="108"/>
                    <a:pt x="6" y="108"/>
                  </a:cubicBezTo>
                  <a:cubicBezTo>
                    <a:pt x="5" y="115"/>
                    <a:pt x="5" y="115"/>
                    <a:pt x="5" y="115"/>
                  </a:cubicBezTo>
                  <a:cubicBezTo>
                    <a:pt x="0" y="138"/>
                    <a:pt x="7" y="154"/>
                    <a:pt x="20" y="165"/>
                  </a:cubicBezTo>
                  <a:cubicBezTo>
                    <a:pt x="20" y="164"/>
                    <a:pt x="21" y="164"/>
                    <a:pt x="21" y="164"/>
                  </a:cubicBezTo>
                  <a:lnTo>
                    <a:pt x="116" y="40"/>
                  </a:lnTo>
                  <a:close/>
                </a:path>
              </a:pathLst>
            </a:custGeom>
            <a:solidFill>
              <a:srgbClr val="CCFE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1" name="iṣḻíḑe">
              <a:extLst>
                <a:ext uri="{FF2B5EF4-FFF2-40B4-BE49-F238E27FC236}">
                  <a16:creationId xmlns:a16="http://schemas.microsoft.com/office/drawing/2014/main" xmlns="" id="{737AF9C5-DC51-483C-8576-F61A8239D433}"/>
                </a:ext>
              </a:extLst>
            </p:cNvPr>
            <p:cNvSpPr/>
            <p:nvPr/>
          </p:nvSpPr>
          <p:spPr bwMode="auto">
            <a:xfrm>
              <a:off x="3937794" y="4765576"/>
              <a:ext cx="120650" cy="141288"/>
            </a:xfrm>
            <a:custGeom>
              <a:avLst/>
              <a:gdLst>
                <a:gd name="T0" fmla="*/ 86 w 90"/>
                <a:gd name="T1" fmla="*/ 3 h 105"/>
                <a:gd name="T2" fmla="*/ 65 w 90"/>
                <a:gd name="T3" fmla="*/ 12 h 105"/>
                <a:gd name="T4" fmla="*/ 0 w 90"/>
                <a:gd name="T5" fmla="*/ 97 h 105"/>
                <a:gd name="T6" fmla="*/ 21 w 90"/>
                <a:gd name="T7" fmla="*/ 105 h 105"/>
                <a:gd name="T8" fmla="*/ 83 w 90"/>
                <a:gd name="T9" fmla="*/ 25 h 105"/>
                <a:gd name="T10" fmla="*/ 86 w 90"/>
                <a:gd name="T11" fmla="*/ 3 h 105"/>
              </a:gdLst>
              <a:ahLst/>
              <a:cxnLst>
                <a:cxn ang="0">
                  <a:pos x="T0" y="T1"/>
                </a:cxn>
                <a:cxn ang="0">
                  <a:pos x="T2" y="T3"/>
                </a:cxn>
                <a:cxn ang="0">
                  <a:pos x="T4" y="T5"/>
                </a:cxn>
                <a:cxn ang="0">
                  <a:pos x="T6" y="T7"/>
                </a:cxn>
                <a:cxn ang="0">
                  <a:pos x="T8" y="T9"/>
                </a:cxn>
                <a:cxn ang="0">
                  <a:pos x="T10" y="T11"/>
                </a:cxn>
              </a:cxnLst>
              <a:rect l="0" t="0" r="r" b="b"/>
              <a:pathLst>
                <a:path w="90" h="105">
                  <a:moveTo>
                    <a:pt x="86" y="3"/>
                  </a:moveTo>
                  <a:cubicBezTo>
                    <a:pt x="81" y="0"/>
                    <a:pt x="72" y="3"/>
                    <a:pt x="65" y="12"/>
                  </a:cubicBezTo>
                  <a:cubicBezTo>
                    <a:pt x="0" y="97"/>
                    <a:pt x="0" y="97"/>
                    <a:pt x="0" y="97"/>
                  </a:cubicBezTo>
                  <a:cubicBezTo>
                    <a:pt x="6" y="101"/>
                    <a:pt x="14" y="103"/>
                    <a:pt x="21" y="105"/>
                  </a:cubicBezTo>
                  <a:cubicBezTo>
                    <a:pt x="83" y="25"/>
                    <a:pt x="83" y="25"/>
                    <a:pt x="83" y="25"/>
                  </a:cubicBezTo>
                  <a:cubicBezTo>
                    <a:pt x="89" y="17"/>
                    <a:pt x="90" y="7"/>
                    <a:pt x="86" y="3"/>
                  </a:cubicBezTo>
                  <a:close/>
                </a:path>
              </a:pathLst>
            </a:custGeom>
            <a:solidFill>
              <a:srgbClr val="CCFE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2" name="iṡľîḋé">
              <a:extLst>
                <a:ext uri="{FF2B5EF4-FFF2-40B4-BE49-F238E27FC236}">
                  <a16:creationId xmlns:a16="http://schemas.microsoft.com/office/drawing/2014/main" xmlns="" id="{E77F6ADB-C300-4006-8699-D26F40DE8A59}"/>
                </a:ext>
              </a:extLst>
            </p:cNvPr>
            <p:cNvSpPr/>
            <p:nvPr/>
          </p:nvSpPr>
          <p:spPr bwMode="auto">
            <a:xfrm>
              <a:off x="4342607" y="4754463"/>
              <a:ext cx="312738" cy="344488"/>
            </a:xfrm>
            <a:custGeom>
              <a:avLst/>
              <a:gdLst>
                <a:gd name="T0" fmla="*/ 230 w 234"/>
                <a:gd name="T1" fmla="*/ 44 h 257"/>
                <a:gd name="T2" fmla="*/ 218 w 234"/>
                <a:gd name="T3" fmla="*/ 22 h 257"/>
                <a:gd name="T4" fmla="*/ 201 w 234"/>
                <a:gd name="T5" fmla="*/ 9 h 257"/>
                <a:gd name="T6" fmla="*/ 168 w 234"/>
                <a:gd name="T7" fmla="*/ 0 h 257"/>
                <a:gd name="T8" fmla="*/ 65 w 234"/>
                <a:gd name="T9" fmla="*/ 0 h 257"/>
                <a:gd name="T10" fmla="*/ 0 w 234"/>
                <a:gd name="T11" fmla="*/ 65 h 257"/>
                <a:gd name="T12" fmla="*/ 0 w 234"/>
                <a:gd name="T13" fmla="*/ 191 h 257"/>
                <a:gd name="T14" fmla="*/ 65 w 234"/>
                <a:gd name="T15" fmla="*/ 257 h 257"/>
                <a:gd name="T16" fmla="*/ 168 w 234"/>
                <a:gd name="T17" fmla="*/ 257 h 257"/>
                <a:gd name="T18" fmla="*/ 234 w 234"/>
                <a:gd name="T19" fmla="*/ 191 h 257"/>
                <a:gd name="T20" fmla="*/ 234 w 234"/>
                <a:gd name="T21" fmla="*/ 100 h 257"/>
                <a:gd name="T22" fmla="*/ 234 w 234"/>
                <a:gd name="T23" fmla="*/ 65 h 257"/>
                <a:gd name="T24" fmla="*/ 230 w 234"/>
                <a:gd name="T25" fmla="*/ 4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257">
                  <a:moveTo>
                    <a:pt x="230" y="44"/>
                  </a:moveTo>
                  <a:cubicBezTo>
                    <a:pt x="227" y="36"/>
                    <a:pt x="223" y="29"/>
                    <a:pt x="218" y="22"/>
                  </a:cubicBezTo>
                  <a:cubicBezTo>
                    <a:pt x="213" y="17"/>
                    <a:pt x="207" y="12"/>
                    <a:pt x="201" y="9"/>
                  </a:cubicBezTo>
                  <a:cubicBezTo>
                    <a:pt x="191" y="3"/>
                    <a:pt x="180" y="0"/>
                    <a:pt x="168" y="0"/>
                  </a:cubicBezTo>
                  <a:cubicBezTo>
                    <a:pt x="65" y="0"/>
                    <a:pt x="65" y="0"/>
                    <a:pt x="65" y="0"/>
                  </a:cubicBezTo>
                  <a:cubicBezTo>
                    <a:pt x="29" y="0"/>
                    <a:pt x="0" y="29"/>
                    <a:pt x="0" y="65"/>
                  </a:cubicBezTo>
                  <a:cubicBezTo>
                    <a:pt x="0" y="191"/>
                    <a:pt x="0" y="191"/>
                    <a:pt x="0" y="191"/>
                  </a:cubicBezTo>
                  <a:cubicBezTo>
                    <a:pt x="0" y="227"/>
                    <a:pt x="29" y="257"/>
                    <a:pt x="65" y="257"/>
                  </a:cubicBezTo>
                  <a:cubicBezTo>
                    <a:pt x="168" y="257"/>
                    <a:pt x="168" y="257"/>
                    <a:pt x="168" y="257"/>
                  </a:cubicBezTo>
                  <a:cubicBezTo>
                    <a:pt x="204" y="257"/>
                    <a:pt x="234" y="227"/>
                    <a:pt x="234" y="191"/>
                  </a:cubicBezTo>
                  <a:cubicBezTo>
                    <a:pt x="234" y="100"/>
                    <a:pt x="234" y="100"/>
                    <a:pt x="234" y="100"/>
                  </a:cubicBezTo>
                  <a:cubicBezTo>
                    <a:pt x="234" y="65"/>
                    <a:pt x="234" y="65"/>
                    <a:pt x="234" y="65"/>
                  </a:cubicBezTo>
                  <a:cubicBezTo>
                    <a:pt x="234" y="58"/>
                    <a:pt x="232" y="51"/>
                    <a:pt x="230" y="44"/>
                  </a:cubicBezTo>
                  <a:close/>
                </a:path>
              </a:pathLst>
            </a:custGeom>
            <a:solidFill>
              <a:srgbClr val="88BF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3" name="îsḻïḍê">
              <a:extLst>
                <a:ext uri="{FF2B5EF4-FFF2-40B4-BE49-F238E27FC236}">
                  <a16:creationId xmlns:a16="http://schemas.microsoft.com/office/drawing/2014/main" xmlns="" id="{A6285710-2EC0-4135-9EC9-D7064E4632EC}"/>
                </a:ext>
              </a:extLst>
            </p:cNvPr>
            <p:cNvSpPr/>
            <p:nvPr/>
          </p:nvSpPr>
          <p:spPr bwMode="auto">
            <a:xfrm>
              <a:off x="4491832" y="4765576"/>
              <a:ext cx="142875" cy="176213"/>
            </a:xfrm>
            <a:custGeom>
              <a:avLst/>
              <a:gdLst>
                <a:gd name="T0" fmla="*/ 7 w 106"/>
                <a:gd name="T1" fmla="*/ 105 h 131"/>
                <a:gd name="T2" fmla="*/ 4 w 106"/>
                <a:gd name="T3" fmla="*/ 127 h 131"/>
                <a:gd name="T4" fmla="*/ 25 w 106"/>
                <a:gd name="T5" fmla="*/ 119 h 131"/>
                <a:gd name="T6" fmla="*/ 105 w 106"/>
                <a:gd name="T7" fmla="*/ 14 h 131"/>
                <a:gd name="T8" fmla="*/ 106 w 106"/>
                <a:gd name="T9" fmla="*/ 13 h 131"/>
                <a:gd name="T10" fmla="*/ 89 w 106"/>
                <a:gd name="T11" fmla="*/ 0 h 131"/>
                <a:gd name="T12" fmla="*/ 88 w 106"/>
                <a:gd name="T13" fmla="*/ 0 h 131"/>
                <a:gd name="T14" fmla="*/ 7 w 106"/>
                <a:gd name="T15" fmla="*/ 105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131">
                  <a:moveTo>
                    <a:pt x="7" y="105"/>
                  </a:moveTo>
                  <a:cubicBezTo>
                    <a:pt x="1" y="114"/>
                    <a:pt x="0" y="124"/>
                    <a:pt x="4" y="127"/>
                  </a:cubicBezTo>
                  <a:cubicBezTo>
                    <a:pt x="9" y="131"/>
                    <a:pt x="18" y="127"/>
                    <a:pt x="25" y="119"/>
                  </a:cubicBezTo>
                  <a:cubicBezTo>
                    <a:pt x="105" y="14"/>
                    <a:pt x="105" y="14"/>
                    <a:pt x="105" y="14"/>
                  </a:cubicBezTo>
                  <a:cubicBezTo>
                    <a:pt x="105" y="14"/>
                    <a:pt x="106" y="14"/>
                    <a:pt x="106" y="13"/>
                  </a:cubicBezTo>
                  <a:cubicBezTo>
                    <a:pt x="101" y="8"/>
                    <a:pt x="95" y="3"/>
                    <a:pt x="89" y="0"/>
                  </a:cubicBezTo>
                  <a:cubicBezTo>
                    <a:pt x="89" y="0"/>
                    <a:pt x="88" y="0"/>
                    <a:pt x="88" y="0"/>
                  </a:cubicBezTo>
                  <a:lnTo>
                    <a:pt x="7" y="105"/>
                  </a:lnTo>
                  <a:close/>
                </a:path>
              </a:pathLst>
            </a:custGeom>
            <a:solidFill>
              <a:srgbClr val="CCFE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4" name="íṥlîďè">
              <a:extLst>
                <a:ext uri="{FF2B5EF4-FFF2-40B4-BE49-F238E27FC236}">
                  <a16:creationId xmlns:a16="http://schemas.microsoft.com/office/drawing/2014/main" xmlns="" id="{7DB00B8C-804E-4A2D-A700-95D464122EB4}"/>
                </a:ext>
              </a:extLst>
            </p:cNvPr>
            <p:cNvSpPr/>
            <p:nvPr/>
          </p:nvSpPr>
          <p:spPr bwMode="auto">
            <a:xfrm>
              <a:off x="4490244" y="4813201"/>
              <a:ext cx="165100" cy="230188"/>
            </a:xfrm>
            <a:custGeom>
              <a:avLst/>
              <a:gdLst>
                <a:gd name="T0" fmla="*/ 119 w 123"/>
                <a:gd name="T1" fmla="*/ 0 h 172"/>
                <a:gd name="T2" fmla="*/ 102 w 123"/>
                <a:gd name="T3" fmla="*/ 8 h 172"/>
                <a:gd name="T4" fmla="*/ 7 w 123"/>
                <a:gd name="T5" fmla="*/ 132 h 172"/>
                <a:gd name="T6" fmla="*/ 11 w 123"/>
                <a:gd name="T7" fmla="*/ 164 h 172"/>
                <a:gd name="T8" fmla="*/ 43 w 123"/>
                <a:gd name="T9" fmla="*/ 160 h 172"/>
                <a:gd name="T10" fmla="*/ 123 w 123"/>
                <a:gd name="T11" fmla="*/ 56 h 172"/>
                <a:gd name="T12" fmla="*/ 123 w 123"/>
                <a:gd name="T13" fmla="*/ 21 h 172"/>
                <a:gd name="T14" fmla="*/ 119 w 123"/>
                <a:gd name="T15" fmla="*/ 0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72">
                  <a:moveTo>
                    <a:pt x="119" y="0"/>
                  </a:moveTo>
                  <a:cubicBezTo>
                    <a:pt x="113" y="0"/>
                    <a:pt x="107" y="3"/>
                    <a:pt x="102" y="8"/>
                  </a:cubicBezTo>
                  <a:cubicBezTo>
                    <a:pt x="7" y="132"/>
                    <a:pt x="7" y="132"/>
                    <a:pt x="7" y="132"/>
                  </a:cubicBezTo>
                  <a:cubicBezTo>
                    <a:pt x="0" y="142"/>
                    <a:pt x="1" y="157"/>
                    <a:pt x="11" y="164"/>
                  </a:cubicBezTo>
                  <a:cubicBezTo>
                    <a:pt x="21" y="172"/>
                    <a:pt x="35" y="170"/>
                    <a:pt x="43" y="160"/>
                  </a:cubicBezTo>
                  <a:cubicBezTo>
                    <a:pt x="123" y="56"/>
                    <a:pt x="123" y="56"/>
                    <a:pt x="123" y="56"/>
                  </a:cubicBezTo>
                  <a:cubicBezTo>
                    <a:pt x="123" y="21"/>
                    <a:pt x="123" y="21"/>
                    <a:pt x="123" y="21"/>
                  </a:cubicBezTo>
                  <a:cubicBezTo>
                    <a:pt x="123" y="14"/>
                    <a:pt x="121" y="7"/>
                    <a:pt x="119" y="0"/>
                  </a:cubicBezTo>
                  <a:close/>
                </a:path>
              </a:pathLst>
            </a:custGeom>
            <a:solidFill>
              <a:srgbClr val="CCFE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5" name="ïṣ1îḍê">
              <a:extLst>
                <a:ext uri="{FF2B5EF4-FFF2-40B4-BE49-F238E27FC236}">
                  <a16:creationId xmlns:a16="http://schemas.microsoft.com/office/drawing/2014/main" xmlns="" id="{45E688E2-A795-4BC9-B7B5-7EF0CBFB47BD}"/>
                </a:ext>
              </a:extLst>
            </p:cNvPr>
            <p:cNvSpPr/>
            <p:nvPr/>
          </p:nvSpPr>
          <p:spPr bwMode="auto">
            <a:xfrm>
              <a:off x="5144294" y="4597301"/>
              <a:ext cx="341313" cy="273050"/>
            </a:xfrm>
            <a:custGeom>
              <a:avLst/>
              <a:gdLst>
                <a:gd name="T0" fmla="*/ 248 w 254"/>
                <a:gd name="T1" fmla="*/ 39 h 204"/>
                <a:gd name="T2" fmla="*/ 188 w 254"/>
                <a:gd name="T3" fmla="*/ 0 h 204"/>
                <a:gd name="T4" fmla="*/ 179 w 254"/>
                <a:gd name="T5" fmla="*/ 0 h 204"/>
                <a:gd name="T6" fmla="*/ 65 w 254"/>
                <a:gd name="T7" fmla="*/ 0 h 204"/>
                <a:gd name="T8" fmla="*/ 0 w 254"/>
                <a:gd name="T9" fmla="*/ 66 h 204"/>
                <a:gd name="T10" fmla="*/ 0 w 254"/>
                <a:gd name="T11" fmla="*/ 138 h 204"/>
                <a:gd name="T12" fmla="*/ 31 w 254"/>
                <a:gd name="T13" fmla="*/ 194 h 204"/>
                <a:gd name="T14" fmla="*/ 65 w 254"/>
                <a:gd name="T15" fmla="*/ 204 h 204"/>
                <a:gd name="T16" fmla="*/ 121 w 254"/>
                <a:gd name="T17" fmla="*/ 204 h 204"/>
                <a:gd name="T18" fmla="*/ 188 w 254"/>
                <a:gd name="T19" fmla="*/ 204 h 204"/>
                <a:gd name="T20" fmla="*/ 254 w 254"/>
                <a:gd name="T21" fmla="*/ 138 h 204"/>
                <a:gd name="T22" fmla="*/ 254 w 254"/>
                <a:gd name="T23" fmla="*/ 66 h 204"/>
                <a:gd name="T24" fmla="*/ 248 w 254"/>
                <a:gd name="T25" fmla="*/ 3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04">
                  <a:moveTo>
                    <a:pt x="248" y="39"/>
                  </a:moveTo>
                  <a:cubicBezTo>
                    <a:pt x="238" y="16"/>
                    <a:pt x="215" y="0"/>
                    <a:pt x="188" y="0"/>
                  </a:cubicBezTo>
                  <a:cubicBezTo>
                    <a:pt x="179" y="0"/>
                    <a:pt x="179" y="0"/>
                    <a:pt x="179" y="0"/>
                  </a:cubicBezTo>
                  <a:cubicBezTo>
                    <a:pt x="65" y="0"/>
                    <a:pt x="65" y="0"/>
                    <a:pt x="65" y="0"/>
                  </a:cubicBezTo>
                  <a:cubicBezTo>
                    <a:pt x="29" y="0"/>
                    <a:pt x="0" y="30"/>
                    <a:pt x="0" y="66"/>
                  </a:cubicBezTo>
                  <a:cubicBezTo>
                    <a:pt x="0" y="138"/>
                    <a:pt x="0" y="138"/>
                    <a:pt x="0" y="138"/>
                  </a:cubicBezTo>
                  <a:cubicBezTo>
                    <a:pt x="0" y="162"/>
                    <a:pt x="12" y="183"/>
                    <a:pt x="31" y="194"/>
                  </a:cubicBezTo>
                  <a:cubicBezTo>
                    <a:pt x="41" y="201"/>
                    <a:pt x="53" y="204"/>
                    <a:pt x="65" y="204"/>
                  </a:cubicBezTo>
                  <a:cubicBezTo>
                    <a:pt x="121" y="204"/>
                    <a:pt x="121" y="204"/>
                    <a:pt x="121" y="204"/>
                  </a:cubicBezTo>
                  <a:cubicBezTo>
                    <a:pt x="188" y="204"/>
                    <a:pt x="188" y="204"/>
                    <a:pt x="188" y="204"/>
                  </a:cubicBezTo>
                  <a:cubicBezTo>
                    <a:pt x="224" y="204"/>
                    <a:pt x="254" y="175"/>
                    <a:pt x="254" y="138"/>
                  </a:cubicBezTo>
                  <a:cubicBezTo>
                    <a:pt x="254" y="66"/>
                    <a:pt x="254" y="66"/>
                    <a:pt x="254" y="66"/>
                  </a:cubicBezTo>
                  <a:cubicBezTo>
                    <a:pt x="254" y="56"/>
                    <a:pt x="252" y="47"/>
                    <a:pt x="248" y="39"/>
                  </a:cubicBezTo>
                  <a:close/>
                </a:path>
              </a:pathLst>
            </a:custGeom>
            <a:solidFill>
              <a:srgbClr val="88BF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6" name="íśḻiḓê">
              <a:extLst>
                <a:ext uri="{FF2B5EF4-FFF2-40B4-BE49-F238E27FC236}">
                  <a16:creationId xmlns:a16="http://schemas.microsoft.com/office/drawing/2014/main" xmlns="" id="{4AC781E6-A85D-4ECB-9B9C-EF482693DA79}"/>
                </a:ext>
              </a:extLst>
            </p:cNvPr>
            <p:cNvSpPr/>
            <p:nvPr/>
          </p:nvSpPr>
          <p:spPr bwMode="auto">
            <a:xfrm>
              <a:off x="4775994" y="4597301"/>
              <a:ext cx="339725" cy="273050"/>
            </a:xfrm>
            <a:custGeom>
              <a:avLst/>
              <a:gdLst>
                <a:gd name="T0" fmla="*/ 248 w 254"/>
                <a:gd name="T1" fmla="*/ 37 h 204"/>
                <a:gd name="T2" fmla="*/ 205 w 254"/>
                <a:gd name="T3" fmla="*/ 2 h 204"/>
                <a:gd name="T4" fmla="*/ 189 w 254"/>
                <a:gd name="T5" fmla="*/ 0 h 204"/>
                <a:gd name="T6" fmla="*/ 187 w 254"/>
                <a:gd name="T7" fmla="*/ 0 h 204"/>
                <a:gd name="T8" fmla="*/ 162 w 254"/>
                <a:gd name="T9" fmla="*/ 0 h 204"/>
                <a:gd name="T10" fmla="*/ 66 w 254"/>
                <a:gd name="T11" fmla="*/ 0 h 204"/>
                <a:gd name="T12" fmla="*/ 0 w 254"/>
                <a:gd name="T13" fmla="*/ 66 h 204"/>
                <a:gd name="T14" fmla="*/ 0 w 254"/>
                <a:gd name="T15" fmla="*/ 138 h 204"/>
                <a:gd name="T16" fmla="*/ 54 w 254"/>
                <a:gd name="T17" fmla="*/ 203 h 204"/>
                <a:gd name="T18" fmla="*/ 66 w 254"/>
                <a:gd name="T19" fmla="*/ 204 h 204"/>
                <a:gd name="T20" fmla="*/ 123 w 254"/>
                <a:gd name="T21" fmla="*/ 204 h 204"/>
                <a:gd name="T22" fmla="*/ 189 w 254"/>
                <a:gd name="T23" fmla="*/ 204 h 204"/>
                <a:gd name="T24" fmla="*/ 254 w 254"/>
                <a:gd name="T25" fmla="*/ 138 h 204"/>
                <a:gd name="T26" fmla="*/ 254 w 254"/>
                <a:gd name="T27" fmla="*/ 66 h 204"/>
                <a:gd name="T28" fmla="*/ 248 w 254"/>
                <a:gd name="T29" fmla="*/ 3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4" h="204">
                  <a:moveTo>
                    <a:pt x="248" y="37"/>
                  </a:moveTo>
                  <a:cubicBezTo>
                    <a:pt x="239" y="20"/>
                    <a:pt x="224" y="7"/>
                    <a:pt x="205" y="2"/>
                  </a:cubicBezTo>
                  <a:cubicBezTo>
                    <a:pt x="200" y="1"/>
                    <a:pt x="194" y="0"/>
                    <a:pt x="189" y="0"/>
                  </a:cubicBezTo>
                  <a:cubicBezTo>
                    <a:pt x="187" y="0"/>
                    <a:pt x="187" y="0"/>
                    <a:pt x="187" y="0"/>
                  </a:cubicBezTo>
                  <a:cubicBezTo>
                    <a:pt x="162" y="0"/>
                    <a:pt x="162" y="0"/>
                    <a:pt x="162" y="0"/>
                  </a:cubicBezTo>
                  <a:cubicBezTo>
                    <a:pt x="66" y="0"/>
                    <a:pt x="66" y="0"/>
                    <a:pt x="66" y="0"/>
                  </a:cubicBezTo>
                  <a:cubicBezTo>
                    <a:pt x="30" y="0"/>
                    <a:pt x="0" y="30"/>
                    <a:pt x="0" y="66"/>
                  </a:cubicBezTo>
                  <a:cubicBezTo>
                    <a:pt x="0" y="138"/>
                    <a:pt x="0" y="138"/>
                    <a:pt x="0" y="138"/>
                  </a:cubicBezTo>
                  <a:cubicBezTo>
                    <a:pt x="0" y="171"/>
                    <a:pt x="23" y="197"/>
                    <a:pt x="54" y="203"/>
                  </a:cubicBezTo>
                  <a:cubicBezTo>
                    <a:pt x="58" y="204"/>
                    <a:pt x="62" y="204"/>
                    <a:pt x="66" y="204"/>
                  </a:cubicBezTo>
                  <a:cubicBezTo>
                    <a:pt x="123" y="204"/>
                    <a:pt x="123" y="204"/>
                    <a:pt x="123" y="204"/>
                  </a:cubicBezTo>
                  <a:cubicBezTo>
                    <a:pt x="189" y="204"/>
                    <a:pt x="189" y="204"/>
                    <a:pt x="189" y="204"/>
                  </a:cubicBezTo>
                  <a:cubicBezTo>
                    <a:pt x="225" y="204"/>
                    <a:pt x="254" y="175"/>
                    <a:pt x="254" y="138"/>
                  </a:cubicBezTo>
                  <a:cubicBezTo>
                    <a:pt x="254" y="66"/>
                    <a:pt x="254" y="66"/>
                    <a:pt x="254" y="66"/>
                  </a:cubicBezTo>
                  <a:cubicBezTo>
                    <a:pt x="254" y="56"/>
                    <a:pt x="252" y="46"/>
                    <a:pt x="248" y="37"/>
                  </a:cubicBezTo>
                  <a:close/>
                </a:path>
              </a:pathLst>
            </a:custGeom>
            <a:solidFill>
              <a:srgbClr val="88BF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7" name="ïṣḻíḓè">
              <a:extLst>
                <a:ext uri="{FF2B5EF4-FFF2-40B4-BE49-F238E27FC236}">
                  <a16:creationId xmlns:a16="http://schemas.microsoft.com/office/drawing/2014/main" xmlns="" id="{27E0F9C8-CEC7-48AF-BED1-B98960EE1695}"/>
                </a:ext>
              </a:extLst>
            </p:cNvPr>
            <p:cNvSpPr/>
            <p:nvPr/>
          </p:nvSpPr>
          <p:spPr bwMode="auto">
            <a:xfrm>
              <a:off x="4847432" y="4600476"/>
              <a:ext cx="260350" cy="269875"/>
            </a:xfrm>
            <a:custGeom>
              <a:avLst/>
              <a:gdLst>
                <a:gd name="T0" fmla="*/ 194 w 194"/>
                <a:gd name="T1" fmla="*/ 35 h 202"/>
                <a:gd name="T2" fmla="*/ 151 w 194"/>
                <a:gd name="T3" fmla="*/ 0 h 202"/>
                <a:gd name="T4" fmla="*/ 138 w 194"/>
                <a:gd name="T5" fmla="*/ 10 h 202"/>
                <a:gd name="T6" fmla="*/ 6 w 194"/>
                <a:gd name="T7" fmla="*/ 181 h 202"/>
                <a:gd name="T8" fmla="*/ 0 w 194"/>
                <a:gd name="T9" fmla="*/ 201 h 202"/>
                <a:gd name="T10" fmla="*/ 12 w 194"/>
                <a:gd name="T11" fmla="*/ 202 h 202"/>
                <a:gd name="T12" fmla="*/ 69 w 194"/>
                <a:gd name="T13" fmla="*/ 202 h 202"/>
                <a:gd name="T14" fmla="*/ 188 w 194"/>
                <a:gd name="T15" fmla="*/ 48 h 202"/>
                <a:gd name="T16" fmla="*/ 194 w 194"/>
                <a:gd name="T17" fmla="*/ 3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02">
                  <a:moveTo>
                    <a:pt x="194" y="35"/>
                  </a:moveTo>
                  <a:cubicBezTo>
                    <a:pt x="185" y="18"/>
                    <a:pt x="170" y="5"/>
                    <a:pt x="151" y="0"/>
                  </a:cubicBezTo>
                  <a:cubicBezTo>
                    <a:pt x="146" y="2"/>
                    <a:pt x="142" y="5"/>
                    <a:pt x="138" y="10"/>
                  </a:cubicBezTo>
                  <a:cubicBezTo>
                    <a:pt x="6" y="181"/>
                    <a:pt x="6" y="181"/>
                    <a:pt x="6" y="181"/>
                  </a:cubicBezTo>
                  <a:cubicBezTo>
                    <a:pt x="2" y="187"/>
                    <a:pt x="0" y="194"/>
                    <a:pt x="0" y="201"/>
                  </a:cubicBezTo>
                  <a:cubicBezTo>
                    <a:pt x="4" y="202"/>
                    <a:pt x="8" y="202"/>
                    <a:pt x="12" y="202"/>
                  </a:cubicBezTo>
                  <a:cubicBezTo>
                    <a:pt x="69" y="202"/>
                    <a:pt x="69" y="202"/>
                    <a:pt x="69" y="202"/>
                  </a:cubicBezTo>
                  <a:cubicBezTo>
                    <a:pt x="188" y="48"/>
                    <a:pt x="188" y="48"/>
                    <a:pt x="188" y="48"/>
                  </a:cubicBezTo>
                  <a:cubicBezTo>
                    <a:pt x="191" y="44"/>
                    <a:pt x="193" y="40"/>
                    <a:pt x="194" y="35"/>
                  </a:cubicBezTo>
                  <a:close/>
                </a:path>
              </a:pathLst>
            </a:custGeom>
            <a:solidFill>
              <a:srgbClr val="CCFE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8" name="ïṩliďê">
              <a:extLst>
                <a:ext uri="{FF2B5EF4-FFF2-40B4-BE49-F238E27FC236}">
                  <a16:creationId xmlns:a16="http://schemas.microsoft.com/office/drawing/2014/main" xmlns="" id="{2163262E-C12E-43F8-86FE-AFD2148F4D14}"/>
                </a:ext>
              </a:extLst>
            </p:cNvPr>
            <p:cNvSpPr/>
            <p:nvPr/>
          </p:nvSpPr>
          <p:spPr bwMode="auto">
            <a:xfrm>
              <a:off x="4877594" y="4597301"/>
              <a:ext cx="149225" cy="169863"/>
            </a:xfrm>
            <a:custGeom>
              <a:avLst/>
              <a:gdLst>
                <a:gd name="T0" fmla="*/ 5 w 111"/>
                <a:gd name="T1" fmla="*/ 123 h 127"/>
                <a:gd name="T2" fmla="*/ 25 w 111"/>
                <a:gd name="T3" fmla="*/ 114 h 127"/>
                <a:gd name="T4" fmla="*/ 106 w 111"/>
                <a:gd name="T5" fmla="*/ 9 h 127"/>
                <a:gd name="T6" fmla="*/ 111 w 111"/>
                <a:gd name="T7" fmla="*/ 0 h 127"/>
                <a:gd name="T8" fmla="*/ 86 w 111"/>
                <a:gd name="T9" fmla="*/ 0 h 127"/>
                <a:gd name="T10" fmla="*/ 8 w 111"/>
                <a:gd name="T11" fmla="*/ 101 h 127"/>
                <a:gd name="T12" fmla="*/ 5 w 111"/>
                <a:gd name="T13" fmla="*/ 123 h 127"/>
              </a:gdLst>
              <a:ahLst/>
              <a:cxnLst>
                <a:cxn ang="0">
                  <a:pos x="T0" y="T1"/>
                </a:cxn>
                <a:cxn ang="0">
                  <a:pos x="T2" y="T3"/>
                </a:cxn>
                <a:cxn ang="0">
                  <a:pos x="T4" y="T5"/>
                </a:cxn>
                <a:cxn ang="0">
                  <a:pos x="T6" y="T7"/>
                </a:cxn>
                <a:cxn ang="0">
                  <a:pos x="T8" y="T9"/>
                </a:cxn>
                <a:cxn ang="0">
                  <a:pos x="T10" y="T11"/>
                </a:cxn>
                <a:cxn ang="0">
                  <a:pos x="T12" y="T13"/>
                </a:cxn>
              </a:cxnLst>
              <a:rect l="0" t="0" r="r" b="b"/>
              <a:pathLst>
                <a:path w="111" h="127">
                  <a:moveTo>
                    <a:pt x="5" y="123"/>
                  </a:moveTo>
                  <a:cubicBezTo>
                    <a:pt x="10" y="127"/>
                    <a:pt x="19" y="123"/>
                    <a:pt x="25" y="114"/>
                  </a:cubicBezTo>
                  <a:cubicBezTo>
                    <a:pt x="106" y="9"/>
                    <a:pt x="106" y="9"/>
                    <a:pt x="106" y="9"/>
                  </a:cubicBezTo>
                  <a:cubicBezTo>
                    <a:pt x="108" y="6"/>
                    <a:pt x="110" y="3"/>
                    <a:pt x="111" y="0"/>
                  </a:cubicBezTo>
                  <a:cubicBezTo>
                    <a:pt x="86" y="0"/>
                    <a:pt x="86" y="0"/>
                    <a:pt x="86" y="0"/>
                  </a:cubicBezTo>
                  <a:cubicBezTo>
                    <a:pt x="8" y="101"/>
                    <a:pt x="8" y="101"/>
                    <a:pt x="8" y="101"/>
                  </a:cubicBezTo>
                  <a:cubicBezTo>
                    <a:pt x="1" y="110"/>
                    <a:pt x="0" y="119"/>
                    <a:pt x="5" y="123"/>
                  </a:cubicBezTo>
                  <a:close/>
                </a:path>
              </a:pathLst>
            </a:custGeom>
            <a:solidFill>
              <a:srgbClr val="CCFE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9" name="íšḻiḓé">
              <a:extLst>
                <a:ext uri="{FF2B5EF4-FFF2-40B4-BE49-F238E27FC236}">
                  <a16:creationId xmlns:a16="http://schemas.microsoft.com/office/drawing/2014/main" xmlns="" id="{3049F0A2-8577-42D1-A135-158FEAFE5986}"/>
                </a:ext>
              </a:extLst>
            </p:cNvPr>
            <p:cNvSpPr/>
            <p:nvPr/>
          </p:nvSpPr>
          <p:spPr bwMode="auto">
            <a:xfrm>
              <a:off x="5512594" y="4597301"/>
              <a:ext cx="266700" cy="273050"/>
            </a:xfrm>
            <a:custGeom>
              <a:avLst/>
              <a:gdLst>
                <a:gd name="T0" fmla="*/ 148 w 199"/>
                <a:gd name="T1" fmla="*/ 0 h 204"/>
                <a:gd name="T2" fmla="*/ 51 w 199"/>
                <a:gd name="T3" fmla="*/ 0 h 204"/>
                <a:gd name="T4" fmla="*/ 0 w 199"/>
                <a:gd name="T5" fmla="*/ 66 h 204"/>
                <a:gd name="T6" fmla="*/ 0 w 199"/>
                <a:gd name="T7" fmla="*/ 138 h 204"/>
                <a:gd name="T8" fmla="*/ 4 w 199"/>
                <a:gd name="T9" fmla="*/ 163 h 204"/>
                <a:gd name="T10" fmla="*/ 33 w 199"/>
                <a:gd name="T11" fmla="*/ 200 h 204"/>
                <a:gd name="T12" fmla="*/ 51 w 199"/>
                <a:gd name="T13" fmla="*/ 204 h 204"/>
                <a:gd name="T14" fmla="*/ 148 w 199"/>
                <a:gd name="T15" fmla="*/ 204 h 204"/>
                <a:gd name="T16" fmla="*/ 199 w 199"/>
                <a:gd name="T17" fmla="*/ 138 h 204"/>
                <a:gd name="T18" fmla="*/ 199 w 199"/>
                <a:gd name="T19" fmla="*/ 66 h 204"/>
                <a:gd name="T20" fmla="*/ 148 w 199"/>
                <a:gd name="T2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204">
                  <a:moveTo>
                    <a:pt x="148" y="0"/>
                  </a:moveTo>
                  <a:cubicBezTo>
                    <a:pt x="51" y="0"/>
                    <a:pt x="51" y="0"/>
                    <a:pt x="51" y="0"/>
                  </a:cubicBezTo>
                  <a:cubicBezTo>
                    <a:pt x="23" y="0"/>
                    <a:pt x="0" y="30"/>
                    <a:pt x="0" y="66"/>
                  </a:cubicBezTo>
                  <a:cubicBezTo>
                    <a:pt x="0" y="138"/>
                    <a:pt x="0" y="138"/>
                    <a:pt x="0" y="138"/>
                  </a:cubicBezTo>
                  <a:cubicBezTo>
                    <a:pt x="0" y="147"/>
                    <a:pt x="1" y="155"/>
                    <a:pt x="4" y="163"/>
                  </a:cubicBezTo>
                  <a:cubicBezTo>
                    <a:pt x="9" y="180"/>
                    <a:pt x="19" y="193"/>
                    <a:pt x="33" y="200"/>
                  </a:cubicBezTo>
                  <a:cubicBezTo>
                    <a:pt x="38" y="203"/>
                    <a:pt x="45" y="204"/>
                    <a:pt x="51" y="204"/>
                  </a:cubicBezTo>
                  <a:cubicBezTo>
                    <a:pt x="148" y="204"/>
                    <a:pt x="148" y="204"/>
                    <a:pt x="148" y="204"/>
                  </a:cubicBezTo>
                  <a:cubicBezTo>
                    <a:pt x="176" y="204"/>
                    <a:pt x="199" y="175"/>
                    <a:pt x="199" y="138"/>
                  </a:cubicBezTo>
                  <a:cubicBezTo>
                    <a:pt x="199" y="66"/>
                    <a:pt x="199" y="66"/>
                    <a:pt x="199" y="66"/>
                  </a:cubicBezTo>
                  <a:cubicBezTo>
                    <a:pt x="199" y="30"/>
                    <a:pt x="176" y="0"/>
                    <a:pt x="148" y="0"/>
                  </a:cubicBezTo>
                  <a:close/>
                </a:path>
              </a:pathLst>
            </a:custGeom>
            <a:solidFill>
              <a:srgbClr val="88BF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0" name="íṣḷîḓê">
              <a:extLst>
                <a:ext uri="{FF2B5EF4-FFF2-40B4-BE49-F238E27FC236}">
                  <a16:creationId xmlns:a16="http://schemas.microsoft.com/office/drawing/2014/main" xmlns="" id="{1BE83AFA-A7F0-4099-A365-9C60CEF0A3F5}"/>
                </a:ext>
              </a:extLst>
            </p:cNvPr>
            <p:cNvSpPr/>
            <p:nvPr/>
          </p:nvSpPr>
          <p:spPr bwMode="auto">
            <a:xfrm>
              <a:off x="5185569" y="4597301"/>
              <a:ext cx="292100" cy="273050"/>
            </a:xfrm>
            <a:custGeom>
              <a:avLst/>
              <a:gdLst>
                <a:gd name="T0" fmla="*/ 217 w 217"/>
                <a:gd name="T1" fmla="*/ 39 h 204"/>
                <a:gd name="T2" fmla="*/ 157 w 217"/>
                <a:gd name="T3" fmla="*/ 0 h 204"/>
                <a:gd name="T4" fmla="*/ 148 w 217"/>
                <a:gd name="T5" fmla="*/ 0 h 204"/>
                <a:gd name="T6" fmla="*/ 4 w 217"/>
                <a:gd name="T7" fmla="*/ 187 h 204"/>
                <a:gd name="T8" fmla="*/ 0 w 217"/>
                <a:gd name="T9" fmla="*/ 194 h 204"/>
                <a:gd name="T10" fmla="*/ 34 w 217"/>
                <a:gd name="T11" fmla="*/ 204 h 204"/>
                <a:gd name="T12" fmla="*/ 90 w 217"/>
                <a:gd name="T13" fmla="*/ 204 h 204"/>
                <a:gd name="T14" fmla="*/ 214 w 217"/>
                <a:gd name="T15" fmla="*/ 44 h 204"/>
                <a:gd name="T16" fmla="*/ 217 w 217"/>
                <a:gd name="T17" fmla="*/ 3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204">
                  <a:moveTo>
                    <a:pt x="217" y="39"/>
                  </a:moveTo>
                  <a:cubicBezTo>
                    <a:pt x="207" y="16"/>
                    <a:pt x="184" y="0"/>
                    <a:pt x="157" y="0"/>
                  </a:cubicBezTo>
                  <a:cubicBezTo>
                    <a:pt x="148" y="0"/>
                    <a:pt x="148" y="0"/>
                    <a:pt x="148" y="0"/>
                  </a:cubicBezTo>
                  <a:cubicBezTo>
                    <a:pt x="4" y="187"/>
                    <a:pt x="4" y="187"/>
                    <a:pt x="4" y="187"/>
                  </a:cubicBezTo>
                  <a:cubicBezTo>
                    <a:pt x="2" y="190"/>
                    <a:pt x="1" y="192"/>
                    <a:pt x="0" y="194"/>
                  </a:cubicBezTo>
                  <a:cubicBezTo>
                    <a:pt x="10" y="201"/>
                    <a:pt x="22" y="204"/>
                    <a:pt x="34" y="204"/>
                  </a:cubicBezTo>
                  <a:cubicBezTo>
                    <a:pt x="90" y="204"/>
                    <a:pt x="90" y="204"/>
                    <a:pt x="90" y="204"/>
                  </a:cubicBezTo>
                  <a:cubicBezTo>
                    <a:pt x="214" y="44"/>
                    <a:pt x="214" y="44"/>
                    <a:pt x="214" y="44"/>
                  </a:cubicBezTo>
                  <a:cubicBezTo>
                    <a:pt x="215" y="42"/>
                    <a:pt x="216" y="41"/>
                    <a:pt x="217" y="39"/>
                  </a:cubicBezTo>
                  <a:close/>
                </a:path>
              </a:pathLst>
            </a:custGeom>
            <a:solidFill>
              <a:srgbClr val="CCFE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1" name="iṥḻíḋê">
              <a:extLst>
                <a:ext uri="{FF2B5EF4-FFF2-40B4-BE49-F238E27FC236}">
                  <a16:creationId xmlns:a16="http://schemas.microsoft.com/office/drawing/2014/main" xmlns="" id="{A8A6E491-71DA-4821-A710-8DA297E297B8}"/>
                </a:ext>
              </a:extLst>
            </p:cNvPr>
            <p:cNvSpPr/>
            <p:nvPr/>
          </p:nvSpPr>
          <p:spPr bwMode="auto">
            <a:xfrm>
              <a:off x="5517357" y="4667151"/>
              <a:ext cx="160338" cy="198438"/>
            </a:xfrm>
            <a:custGeom>
              <a:avLst/>
              <a:gdLst>
                <a:gd name="T0" fmla="*/ 107 w 119"/>
                <a:gd name="T1" fmla="*/ 8 h 148"/>
                <a:gd name="T2" fmla="*/ 76 w 119"/>
                <a:gd name="T3" fmla="*/ 12 h 148"/>
                <a:gd name="T4" fmla="*/ 0 w 119"/>
                <a:gd name="T5" fmla="*/ 111 h 148"/>
                <a:gd name="T6" fmla="*/ 29 w 119"/>
                <a:gd name="T7" fmla="*/ 148 h 148"/>
                <a:gd name="T8" fmla="*/ 112 w 119"/>
                <a:gd name="T9" fmla="*/ 40 h 148"/>
                <a:gd name="T10" fmla="*/ 107 w 119"/>
                <a:gd name="T11" fmla="*/ 8 h 148"/>
              </a:gdLst>
              <a:ahLst/>
              <a:cxnLst>
                <a:cxn ang="0">
                  <a:pos x="T0" y="T1"/>
                </a:cxn>
                <a:cxn ang="0">
                  <a:pos x="T2" y="T3"/>
                </a:cxn>
                <a:cxn ang="0">
                  <a:pos x="T4" y="T5"/>
                </a:cxn>
                <a:cxn ang="0">
                  <a:pos x="T6" y="T7"/>
                </a:cxn>
                <a:cxn ang="0">
                  <a:pos x="T8" y="T9"/>
                </a:cxn>
                <a:cxn ang="0">
                  <a:pos x="T10" y="T11"/>
                </a:cxn>
              </a:cxnLst>
              <a:rect l="0" t="0" r="r" b="b"/>
              <a:pathLst>
                <a:path w="119" h="148">
                  <a:moveTo>
                    <a:pt x="107" y="8"/>
                  </a:moveTo>
                  <a:cubicBezTo>
                    <a:pt x="98" y="0"/>
                    <a:pt x="83" y="2"/>
                    <a:pt x="76" y="12"/>
                  </a:cubicBezTo>
                  <a:cubicBezTo>
                    <a:pt x="0" y="111"/>
                    <a:pt x="0" y="111"/>
                    <a:pt x="0" y="111"/>
                  </a:cubicBezTo>
                  <a:cubicBezTo>
                    <a:pt x="5" y="128"/>
                    <a:pt x="15" y="141"/>
                    <a:pt x="29" y="148"/>
                  </a:cubicBezTo>
                  <a:cubicBezTo>
                    <a:pt x="112" y="40"/>
                    <a:pt x="112" y="40"/>
                    <a:pt x="112" y="40"/>
                  </a:cubicBezTo>
                  <a:cubicBezTo>
                    <a:pt x="119" y="30"/>
                    <a:pt x="117" y="16"/>
                    <a:pt x="107" y="8"/>
                  </a:cubicBezTo>
                  <a:close/>
                </a:path>
              </a:pathLst>
            </a:custGeom>
            <a:solidFill>
              <a:srgbClr val="CCFE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2" name="îṩľïḋê">
              <a:extLst>
                <a:ext uri="{FF2B5EF4-FFF2-40B4-BE49-F238E27FC236}">
                  <a16:creationId xmlns:a16="http://schemas.microsoft.com/office/drawing/2014/main" xmlns="" id="{FEA0C5C2-84DE-4989-86BB-0D49E8DC6F1C}"/>
                </a:ext>
              </a:extLst>
            </p:cNvPr>
            <p:cNvSpPr/>
            <p:nvPr/>
          </p:nvSpPr>
          <p:spPr bwMode="auto">
            <a:xfrm>
              <a:off x="4775994" y="4910038"/>
              <a:ext cx="1028700" cy="73025"/>
            </a:xfrm>
            <a:custGeom>
              <a:avLst/>
              <a:gdLst>
                <a:gd name="T0" fmla="*/ 0 w 767"/>
                <a:gd name="T1" fmla="*/ 27 h 54"/>
                <a:gd name="T2" fmla="*/ 27 w 767"/>
                <a:gd name="T3" fmla="*/ 54 h 54"/>
                <a:gd name="T4" fmla="*/ 767 w 767"/>
                <a:gd name="T5" fmla="*/ 54 h 54"/>
                <a:gd name="T6" fmla="*/ 767 w 767"/>
                <a:gd name="T7" fmla="*/ 43 h 54"/>
                <a:gd name="T8" fmla="*/ 767 w 767"/>
                <a:gd name="T9" fmla="*/ 0 h 54"/>
                <a:gd name="T10" fmla="*/ 27 w 767"/>
                <a:gd name="T11" fmla="*/ 0 h 54"/>
                <a:gd name="T12" fmla="*/ 0 w 767"/>
                <a:gd name="T13" fmla="*/ 27 h 54"/>
              </a:gdLst>
              <a:ahLst/>
              <a:cxnLst>
                <a:cxn ang="0">
                  <a:pos x="T0" y="T1"/>
                </a:cxn>
                <a:cxn ang="0">
                  <a:pos x="T2" y="T3"/>
                </a:cxn>
                <a:cxn ang="0">
                  <a:pos x="T4" y="T5"/>
                </a:cxn>
                <a:cxn ang="0">
                  <a:pos x="T6" y="T7"/>
                </a:cxn>
                <a:cxn ang="0">
                  <a:pos x="T8" y="T9"/>
                </a:cxn>
                <a:cxn ang="0">
                  <a:pos x="T10" y="T11"/>
                </a:cxn>
                <a:cxn ang="0">
                  <a:pos x="T12" y="T13"/>
                </a:cxn>
              </a:cxnLst>
              <a:rect l="0" t="0" r="r" b="b"/>
              <a:pathLst>
                <a:path w="767" h="54">
                  <a:moveTo>
                    <a:pt x="0" y="27"/>
                  </a:moveTo>
                  <a:cubicBezTo>
                    <a:pt x="0" y="42"/>
                    <a:pt x="12" y="54"/>
                    <a:pt x="27" y="54"/>
                  </a:cubicBezTo>
                  <a:cubicBezTo>
                    <a:pt x="767" y="54"/>
                    <a:pt x="767" y="54"/>
                    <a:pt x="767" y="54"/>
                  </a:cubicBezTo>
                  <a:cubicBezTo>
                    <a:pt x="767" y="43"/>
                    <a:pt x="767" y="43"/>
                    <a:pt x="767" y="43"/>
                  </a:cubicBezTo>
                  <a:cubicBezTo>
                    <a:pt x="767" y="0"/>
                    <a:pt x="767" y="0"/>
                    <a:pt x="767" y="0"/>
                  </a:cubicBezTo>
                  <a:cubicBezTo>
                    <a:pt x="27" y="0"/>
                    <a:pt x="27" y="0"/>
                    <a:pt x="27" y="0"/>
                  </a:cubicBezTo>
                  <a:cubicBezTo>
                    <a:pt x="12" y="0"/>
                    <a:pt x="0" y="12"/>
                    <a:pt x="0" y="27"/>
                  </a:cubicBezTo>
                  <a:close/>
                </a:path>
              </a:pathLst>
            </a:custGeom>
            <a:solidFill>
              <a:srgbClr val="995F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3" name="ïṧḷïḑé">
              <a:extLst>
                <a:ext uri="{FF2B5EF4-FFF2-40B4-BE49-F238E27FC236}">
                  <a16:creationId xmlns:a16="http://schemas.microsoft.com/office/drawing/2014/main" xmlns="" id="{BED8A4E5-117A-4144-BC78-8D2E8A5DCA29}"/>
                </a:ext>
              </a:extLst>
            </p:cNvPr>
            <p:cNvSpPr/>
            <p:nvPr/>
          </p:nvSpPr>
          <p:spPr bwMode="auto">
            <a:xfrm>
              <a:off x="4783932" y="5000526"/>
              <a:ext cx="1020763" cy="26988"/>
            </a:xfrm>
            <a:custGeom>
              <a:avLst/>
              <a:gdLst>
                <a:gd name="T0" fmla="*/ 10 w 761"/>
                <a:gd name="T1" fmla="*/ 0 h 20"/>
                <a:gd name="T2" fmla="*/ 0 w 761"/>
                <a:gd name="T3" fmla="*/ 10 h 20"/>
                <a:gd name="T4" fmla="*/ 10 w 761"/>
                <a:gd name="T5" fmla="*/ 20 h 20"/>
                <a:gd name="T6" fmla="*/ 761 w 761"/>
                <a:gd name="T7" fmla="*/ 20 h 20"/>
                <a:gd name="T8" fmla="*/ 761 w 761"/>
                <a:gd name="T9" fmla="*/ 0 h 20"/>
                <a:gd name="T10" fmla="*/ 10 w 761"/>
                <a:gd name="T11" fmla="*/ 0 h 20"/>
              </a:gdLst>
              <a:ahLst/>
              <a:cxnLst>
                <a:cxn ang="0">
                  <a:pos x="T0" y="T1"/>
                </a:cxn>
                <a:cxn ang="0">
                  <a:pos x="T2" y="T3"/>
                </a:cxn>
                <a:cxn ang="0">
                  <a:pos x="T4" y="T5"/>
                </a:cxn>
                <a:cxn ang="0">
                  <a:pos x="T6" y="T7"/>
                </a:cxn>
                <a:cxn ang="0">
                  <a:pos x="T8" y="T9"/>
                </a:cxn>
                <a:cxn ang="0">
                  <a:pos x="T10" y="T11"/>
                </a:cxn>
              </a:cxnLst>
              <a:rect l="0" t="0" r="r" b="b"/>
              <a:pathLst>
                <a:path w="761" h="20">
                  <a:moveTo>
                    <a:pt x="10" y="0"/>
                  </a:moveTo>
                  <a:cubicBezTo>
                    <a:pt x="4" y="0"/>
                    <a:pt x="0" y="4"/>
                    <a:pt x="0" y="10"/>
                  </a:cubicBezTo>
                  <a:cubicBezTo>
                    <a:pt x="0" y="16"/>
                    <a:pt x="4" y="20"/>
                    <a:pt x="10" y="20"/>
                  </a:cubicBezTo>
                  <a:cubicBezTo>
                    <a:pt x="761" y="20"/>
                    <a:pt x="761" y="20"/>
                    <a:pt x="761" y="20"/>
                  </a:cubicBezTo>
                  <a:cubicBezTo>
                    <a:pt x="761" y="0"/>
                    <a:pt x="761" y="0"/>
                    <a:pt x="761" y="0"/>
                  </a:cubicBezTo>
                  <a:lnTo>
                    <a:pt x="10" y="0"/>
                  </a:lnTo>
                  <a:close/>
                </a:path>
              </a:pathLst>
            </a:custGeom>
            <a:solidFill>
              <a:srgbClr val="995F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4" name="iṣḷiḍé">
              <a:extLst>
                <a:ext uri="{FF2B5EF4-FFF2-40B4-BE49-F238E27FC236}">
                  <a16:creationId xmlns:a16="http://schemas.microsoft.com/office/drawing/2014/main" xmlns="" id="{20CB1110-9998-4056-94ED-57819210F100}"/>
                </a:ext>
              </a:extLst>
            </p:cNvPr>
            <p:cNvSpPr/>
            <p:nvPr/>
          </p:nvSpPr>
          <p:spPr bwMode="auto">
            <a:xfrm>
              <a:off x="4575969" y="5162451"/>
              <a:ext cx="119063" cy="42863"/>
            </a:xfrm>
            <a:custGeom>
              <a:avLst/>
              <a:gdLst>
                <a:gd name="T0" fmla="*/ 89 w 89"/>
                <a:gd name="T1" fmla="*/ 16 h 32"/>
                <a:gd name="T2" fmla="*/ 73 w 89"/>
                <a:gd name="T3" fmla="*/ 32 h 32"/>
                <a:gd name="T4" fmla="*/ 16 w 89"/>
                <a:gd name="T5" fmla="*/ 32 h 32"/>
                <a:gd name="T6" fmla="*/ 0 w 89"/>
                <a:gd name="T7" fmla="*/ 16 h 32"/>
                <a:gd name="T8" fmla="*/ 0 w 89"/>
                <a:gd name="T9" fmla="*/ 16 h 32"/>
                <a:gd name="T10" fmla="*/ 16 w 89"/>
                <a:gd name="T11" fmla="*/ 0 h 32"/>
                <a:gd name="T12" fmla="*/ 73 w 89"/>
                <a:gd name="T13" fmla="*/ 0 h 32"/>
                <a:gd name="T14" fmla="*/ 89 w 89"/>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2">
                  <a:moveTo>
                    <a:pt x="89" y="16"/>
                  </a:moveTo>
                  <a:cubicBezTo>
                    <a:pt x="89" y="25"/>
                    <a:pt x="82" y="32"/>
                    <a:pt x="73" y="32"/>
                  </a:cubicBezTo>
                  <a:cubicBezTo>
                    <a:pt x="16" y="32"/>
                    <a:pt x="16" y="32"/>
                    <a:pt x="16" y="32"/>
                  </a:cubicBezTo>
                  <a:cubicBezTo>
                    <a:pt x="7" y="32"/>
                    <a:pt x="0" y="25"/>
                    <a:pt x="0" y="16"/>
                  </a:cubicBezTo>
                  <a:cubicBezTo>
                    <a:pt x="0" y="16"/>
                    <a:pt x="0" y="16"/>
                    <a:pt x="0" y="16"/>
                  </a:cubicBezTo>
                  <a:cubicBezTo>
                    <a:pt x="0" y="7"/>
                    <a:pt x="7" y="0"/>
                    <a:pt x="16" y="0"/>
                  </a:cubicBezTo>
                  <a:cubicBezTo>
                    <a:pt x="73" y="0"/>
                    <a:pt x="73" y="0"/>
                    <a:pt x="73" y="0"/>
                  </a:cubicBezTo>
                  <a:cubicBezTo>
                    <a:pt x="82" y="0"/>
                    <a:pt x="89" y="7"/>
                    <a:pt x="89" y="16"/>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5" name="ïṡļíḑe">
              <a:extLst>
                <a:ext uri="{FF2B5EF4-FFF2-40B4-BE49-F238E27FC236}">
                  <a16:creationId xmlns:a16="http://schemas.microsoft.com/office/drawing/2014/main" xmlns="" id="{35BBCA5E-B9D6-46B4-A3DD-DADBF531A0D7}"/>
                </a:ext>
              </a:extLst>
            </p:cNvPr>
            <p:cNvSpPr/>
            <p:nvPr/>
          </p:nvSpPr>
          <p:spPr bwMode="auto">
            <a:xfrm>
              <a:off x="3455194" y="4983063"/>
              <a:ext cx="171450" cy="92075"/>
            </a:xfrm>
            <a:custGeom>
              <a:avLst/>
              <a:gdLst>
                <a:gd name="T0" fmla="*/ 128 w 128"/>
                <a:gd name="T1" fmla="*/ 34 h 69"/>
                <a:gd name="T2" fmla="*/ 94 w 128"/>
                <a:gd name="T3" fmla="*/ 0 h 69"/>
                <a:gd name="T4" fmla="*/ 15 w 128"/>
                <a:gd name="T5" fmla="*/ 0 h 69"/>
                <a:gd name="T6" fmla="*/ 0 w 128"/>
                <a:gd name="T7" fmla="*/ 69 h 69"/>
                <a:gd name="T8" fmla="*/ 94 w 128"/>
                <a:gd name="T9" fmla="*/ 69 h 69"/>
                <a:gd name="T10" fmla="*/ 128 w 128"/>
                <a:gd name="T11" fmla="*/ 34 h 69"/>
              </a:gdLst>
              <a:ahLst/>
              <a:cxnLst>
                <a:cxn ang="0">
                  <a:pos x="T0" y="T1"/>
                </a:cxn>
                <a:cxn ang="0">
                  <a:pos x="T2" y="T3"/>
                </a:cxn>
                <a:cxn ang="0">
                  <a:pos x="T4" y="T5"/>
                </a:cxn>
                <a:cxn ang="0">
                  <a:pos x="T6" y="T7"/>
                </a:cxn>
                <a:cxn ang="0">
                  <a:pos x="T8" y="T9"/>
                </a:cxn>
                <a:cxn ang="0">
                  <a:pos x="T10" y="T11"/>
                </a:cxn>
              </a:cxnLst>
              <a:rect l="0" t="0" r="r" b="b"/>
              <a:pathLst>
                <a:path w="128" h="69">
                  <a:moveTo>
                    <a:pt x="128" y="34"/>
                  </a:moveTo>
                  <a:cubicBezTo>
                    <a:pt x="128" y="15"/>
                    <a:pt x="113" y="0"/>
                    <a:pt x="94" y="0"/>
                  </a:cubicBezTo>
                  <a:cubicBezTo>
                    <a:pt x="15" y="0"/>
                    <a:pt x="15" y="0"/>
                    <a:pt x="15" y="0"/>
                  </a:cubicBezTo>
                  <a:cubicBezTo>
                    <a:pt x="0" y="69"/>
                    <a:pt x="0" y="69"/>
                    <a:pt x="0" y="69"/>
                  </a:cubicBezTo>
                  <a:cubicBezTo>
                    <a:pt x="94" y="69"/>
                    <a:pt x="94" y="69"/>
                    <a:pt x="94" y="69"/>
                  </a:cubicBezTo>
                  <a:cubicBezTo>
                    <a:pt x="113" y="69"/>
                    <a:pt x="128" y="54"/>
                    <a:pt x="128" y="34"/>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996" name="组合 99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785A12EB-E349-4828-A548-0891F4300805}"/>
              </a:ext>
            </a:extLst>
          </p:cNvPr>
          <p:cNvGrpSpPr/>
          <p:nvPr/>
        </p:nvGrpSpPr>
        <p:grpSpPr>
          <a:xfrm>
            <a:off x="1410866" y="4061053"/>
            <a:ext cx="2366273" cy="1979418"/>
            <a:chOff x="3100388" y="1122263"/>
            <a:chExt cx="5991225" cy="5011738"/>
          </a:xfrm>
        </p:grpSpPr>
        <p:sp>
          <p:nvSpPr>
            <p:cNvPr id="997" name="ísḻïḍè">
              <a:extLst>
                <a:ext uri="{FF2B5EF4-FFF2-40B4-BE49-F238E27FC236}">
                  <a16:creationId xmlns:a16="http://schemas.microsoft.com/office/drawing/2014/main" xmlns="" id="{6165C650-AA17-49C7-8164-3DF78D411F1C}"/>
                </a:ext>
              </a:extLst>
            </p:cNvPr>
            <p:cNvSpPr/>
            <p:nvPr/>
          </p:nvSpPr>
          <p:spPr bwMode="auto">
            <a:xfrm>
              <a:off x="4913313" y="3351113"/>
              <a:ext cx="773113" cy="111125"/>
            </a:xfrm>
            <a:custGeom>
              <a:avLst/>
              <a:gdLst>
                <a:gd name="T0" fmla="*/ 379 w 405"/>
                <a:gd name="T1" fmla="*/ 0 h 58"/>
                <a:gd name="T2" fmla="*/ 27 w 405"/>
                <a:gd name="T3" fmla="*/ 0 h 58"/>
                <a:gd name="T4" fmla="*/ 0 w 405"/>
                <a:gd name="T5" fmla="*/ 21 h 58"/>
                <a:gd name="T6" fmla="*/ 0 w 405"/>
                <a:gd name="T7" fmla="*/ 36 h 58"/>
                <a:gd name="T8" fmla="*/ 27 w 405"/>
                <a:gd name="T9" fmla="*/ 58 h 58"/>
                <a:gd name="T10" fmla="*/ 379 w 405"/>
                <a:gd name="T11" fmla="*/ 58 h 58"/>
                <a:gd name="T12" fmla="*/ 405 w 405"/>
                <a:gd name="T13" fmla="*/ 36 h 58"/>
                <a:gd name="T14" fmla="*/ 405 w 405"/>
                <a:gd name="T15" fmla="*/ 21 h 58"/>
                <a:gd name="T16" fmla="*/ 379 w 405"/>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5" h="58">
                  <a:moveTo>
                    <a:pt x="379" y="0"/>
                  </a:moveTo>
                  <a:cubicBezTo>
                    <a:pt x="27" y="0"/>
                    <a:pt x="27" y="0"/>
                    <a:pt x="27" y="0"/>
                  </a:cubicBezTo>
                  <a:cubicBezTo>
                    <a:pt x="12" y="0"/>
                    <a:pt x="0" y="9"/>
                    <a:pt x="0" y="21"/>
                  </a:cubicBezTo>
                  <a:cubicBezTo>
                    <a:pt x="0" y="36"/>
                    <a:pt x="0" y="36"/>
                    <a:pt x="0" y="36"/>
                  </a:cubicBezTo>
                  <a:cubicBezTo>
                    <a:pt x="0" y="48"/>
                    <a:pt x="12" y="58"/>
                    <a:pt x="27" y="58"/>
                  </a:cubicBezTo>
                  <a:cubicBezTo>
                    <a:pt x="379" y="58"/>
                    <a:pt x="379" y="58"/>
                    <a:pt x="379" y="58"/>
                  </a:cubicBezTo>
                  <a:cubicBezTo>
                    <a:pt x="393" y="58"/>
                    <a:pt x="405" y="48"/>
                    <a:pt x="405" y="36"/>
                  </a:cubicBezTo>
                  <a:cubicBezTo>
                    <a:pt x="405" y="21"/>
                    <a:pt x="405" y="21"/>
                    <a:pt x="405" y="21"/>
                  </a:cubicBezTo>
                  <a:cubicBezTo>
                    <a:pt x="405" y="9"/>
                    <a:pt x="393" y="0"/>
                    <a:pt x="379" y="0"/>
                  </a:cubicBez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8" name="îṥ1íḍè">
              <a:extLst>
                <a:ext uri="{FF2B5EF4-FFF2-40B4-BE49-F238E27FC236}">
                  <a16:creationId xmlns:a16="http://schemas.microsoft.com/office/drawing/2014/main" xmlns="" id="{B6F940F7-B130-4C34-9379-96594042A8B1}"/>
                </a:ext>
              </a:extLst>
            </p:cNvPr>
            <p:cNvSpPr/>
            <p:nvPr/>
          </p:nvSpPr>
          <p:spPr bwMode="auto">
            <a:xfrm>
              <a:off x="4913313" y="3474938"/>
              <a:ext cx="773113" cy="112713"/>
            </a:xfrm>
            <a:custGeom>
              <a:avLst/>
              <a:gdLst>
                <a:gd name="T0" fmla="*/ 379 w 405"/>
                <a:gd name="T1" fmla="*/ 0 h 59"/>
                <a:gd name="T2" fmla="*/ 27 w 405"/>
                <a:gd name="T3" fmla="*/ 0 h 59"/>
                <a:gd name="T4" fmla="*/ 0 w 405"/>
                <a:gd name="T5" fmla="*/ 22 h 59"/>
                <a:gd name="T6" fmla="*/ 0 w 405"/>
                <a:gd name="T7" fmla="*/ 37 h 59"/>
                <a:gd name="T8" fmla="*/ 27 w 405"/>
                <a:gd name="T9" fmla="*/ 59 h 59"/>
                <a:gd name="T10" fmla="*/ 379 w 405"/>
                <a:gd name="T11" fmla="*/ 59 h 59"/>
                <a:gd name="T12" fmla="*/ 405 w 405"/>
                <a:gd name="T13" fmla="*/ 37 h 59"/>
                <a:gd name="T14" fmla="*/ 405 w 405"/>
                <a:gd name="T15" fmla="*/ 22 h 59"/>
                <a:gd name="T16" fmla="*/ 379 w 405"/>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5" h="59">
                  <a:moveTo>
                    <a:pt x="379" y="0"/>
                  </a:moveTo>
                  <a:cubicBezTo>
                    <a:pt x="27" y="0"/>
                    <a:pt x="27" y="0"/>
                    <a:pt x="27" y="0"/>
                  </a:cubicBezTo>
                  <a:cubicBezTo>
                    <a:pt x="12" y="0"/>
                    <a:pt x="0" y="10"/>
                    <a:pt x="0" y="22"/>
                  </a:cubicBezTo>
                  <a:cubicBezTo>
                    <a:pt x="0" y="37"/>
                    <a:pt x="0" y="37"/>
                    <a:pt x="0" y="37"/>
                  </a:cubicBezTo>
                  <a:cubicBezTo>
                    <a:pt x="0" y="49"/>
                    <a:pt x="12" y="59"/>
                    <a:pt x="27" y="59"/>
                  </a:cubicBezTo>
                  <a:cubicBezTo>
                    <a:pt x="379" y="59"/>
                    <a:pt x="379" y="59"/>
                    <a:pt x="379" y="59"/>
                  </a:cubicBezTo>
                  <a:cubicBezTo>
                    <a:pt x="393" y="59"/>
                    <a:pt x="405" y="49"/>
                    <a:pt x="405" y="37"/>
                  </a:cubicBezTo>
                  <a:cubicBezTo>
                    <a:pt x="405" y="22"/>
                    <a:pt x="405" y="22"/>
                    <a:pt x="405" y="22"/>
                  </a:cubicBezTo>
                  <a:cubicBezTo>
                    <a:pt x="405" y="10"/>
                    <a:pt x="393" y="0"/>
                    <a:pt x="379" y="0"/>
                  </a:cubicBez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9" name="îṡḷidê">
              <a:extLst>
                <a:ext uri="{FF2B5EF4-FFF2-40B4-BE49-F238E27FC236}">
                  <a16:creationId xmlns:a16="http://schemas.microsoft.com/office/drawing/2014/main" xmlns="" id="{CDAA4903-8767-4F24-8F64-E11D39AAAC2A}"/>
                </a:ext>
              </a:extLst>
            </p:cNvPr>
            <p:cNvSpPr/>
            <p:nvPr/>
          </p:nvSpPr>
          <p:spPr bwMode="auto">
            <a:xfrm>
              <a:off x="4913313" y="3601938"/>
              <a:ext cx="773113" cy="111125"/>
            </a:xfrm>
            <a:custGeom>
              <a:avLst/>
              <a:gdLst>
                <a:gd name="T0" fmla="*/ 379 w 405"/>
                <a:gd name="T1" fmla="*/ 0 h 59"/>
                <a:gd name="T2" fmla="*/ 27 w 405"/>
                <a:gd name="T3" fmla="*/ 0 h 59"/>
                <a:gd name="T4" fmla="*/ 0 w 405"/>
                <a:gd name="T5" fmla="*/ 22 h 59"/>
                <a:gd name="T6" fmla="*/ 0 w 405"/>
                <a:gd name="T7" fmla="*/ 37 h 59"/>
                <a:gd name="T8" fmla="*/ 27 w 405"/>
                <a:gd name="T9" fmla="*/ 59 h 59"/>
                <a:gd name="T10" fmla="*/ 379 w 405"/>
                <a:gd name="T11" fmla="*/ 59 h 59"/>
                <a:gd name="T12" fmla="*/ 405 w 405"/>
                <a:gd name="T13" fmla="*/ 37 h 59"/>
                <a:gd name="T14" fmla="*/ 405 w 405"/>
                <a:gd name="T15" fmla="*/ 22 h 59"/>
                <a:gd name="T16" fmla="*/ 379 w 405"/>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5" h="59">
                  <a:moveTo>
                    <a:pt x="379" y="0"/>
                  </a:moveTo>
                  <a:cubicBezTo>
                    <a:pt x="27" y="0"/>
                    <a:pt x="27" y="0"/>
                    <a:pt x="27" y="0"/>
                  </a:cubicBezTo>
                  <a:cubicBezTo>
                    <a:pt x="12" y="0"/>
                    <a:pt x="0" y="10"/>
                    <a:pt x="0" y="22"/>
                  </a:cubicBezTo>
                  <a:cubicBezTo>
                    <a:pt x="0" y="37"/>
                    <a:pt x="0" y="37"/>
                    <a:pt x="0" y="37"/>
                  </a:cubicBezTo>
                  <a:cubicBezTo>
                    <a:pt x="0" y="49"/>
                    <a:pt x="12" y="59"/>
                    <a:pt x="27" y="59"/>
                  </a:cubicBezTo>
                  <a:cubicBezTo>
                    <a:pt x="379" y="59"/>
                    <a:pt x="379" y="59"/>
                    <a:pt x="379" y="59"/>
                  </a:cubicBezTo>
                  <a:cubicBezTo>
                    <a:pt x="393" y="59"/>
                    <a:pt x="405" y="49"/>
                    <a:pt x="405" y="37"/>
                  </a:cubicBezTo>
                  <a:cubicBezTo>
                    <a:pt x="405" y="22"/>
                    <a:pt x="405" y="22"/>
                    <a:pt x="405" y="22"/>
                  </a:cubicBezTo>
                  <a:cubicBezTo>
                    <a:pt x="405" y="10"/>
                    <a:pt x="393" y="0"/>
                    <a:pt x="379" y="0"/>
                  </a:cubicBez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0" name="ïŝ1iḑe">
              <a:extLst>
                <a:ext uri="{FF2B5EF4-FFF2-40B4-BE49-F238E27FC236}">
                  <a16:creationId xmlns:a16="http://schemas.microsoft.com/office/drawing/2014/main" xmlns="" id="{2933B9D4-6C18-406E-A7DA-18EE8F0EF1FD}"/>
                </a:ext>
              </a:extLst>
            </p:cNvPr>
            <p:cNvSpPr/>
            <p:nvPr/>
          </p:nvSpPr>
          <p:spPr bwMode="auto">
            <a:xfrm>
              <a:off x="5048251" y="3727351"/>
              <a:ext cx="504825" cy="139700"/>
            </a:xfrm>
            <a:custGeom>
              <a:avLst/>
              <a:gdLst>
                <a:gd name="T0" fmla="*/ 0 w 264"/>
                <a:gd name="T1" fmla="*/ 0 h 73"/>
                <a:gd name="T2" fmla="*/ 264 w 264"/>
                <a:gd name="T3" fmla="*/ 0 h 73"/>
                <a:gd name="T4" fmla="*/ 132 w 264"/>
                <a:gd name="T5" fmla="*/ 73 h 73"/>
                <a:gd name="T6" fmla="*/ 0 w 264"/>
                <a:gd name="T7" fmla="*/ 0 h 73"/>
              </a:gdLst>
              <a:ahLst/>
              <a:cxnLst>
                <a:cxn ang="0">
                  <a:pos x="T0" y="T1"/>
                </a:cxn>
                <a:cxn ang="0">
                  <a:pos x="T2" y="T3"/>
                </a:cxn>
                <a:cxn ang="0">
                  <a:pos x="T4" y="T5"/>
                </a:cxn>
                <a:cxn ang="0">
                  <a:pos x="T6" y="T7"/>
                </a:cxn>
              </a:cxnLst>
              <a:rect l="0" t="0" r="r" b="b"/>
              <a:pathLst>
                <a:path w="264" h="73">
                  <a:moveTo>
                    <a:pt x="0" y="0"/>
                  </a:moveTo>
                  <a:cubicBezTo>
                    <a:pt x="264" y="0"/>
                    <a:pt x="264" y="0"/>
                    <a:pt x="264" y="0"/>
                  </a:cubicBezTo>
                  <a:cubicBezTo>
                    <a:pt x="264" y="44"/>
                    <a:pt x="193" y="73"/>
                    <a:pt x="132" y="73"/>
                  </a:cubicBezTo>
                  <a:cubicBezTo>
                    <a:pt x="70" y="73"/>
                    <a:pt x="0" y="44"/>
                    <a:pt x="0" y="0"/>
                  </a:cubicBez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1" name="íşlíḍê">
              <a:extLst>
                <a:ext uri="{FF2B5EF4-FFF2-40B4-BE49-F238E27FC236}">
                  <a16:creationId xmlns:a16="http://schemas.microsoft.com/office/drawing/2014/main" xmlns="" id="{8DDD32CC-2DAD-4960-BF4B-17DEECF38E1D}"/>
                </a:ext>
              </a:extLst>
            </p:cNvPr>
            <p:cNvSpPr/>
            <p:nvPr/>
          </p:nvSpPr>
          <p:spPr bwMode="auto">
            <a:xfrm>
              <a:off x="4495801" y="1350863"/>
              <a:ext cx="334963" cy="333375"/>
            </a:xfrm>
            <a:custGeom>
              <a:avLst/>
              <a:gdLst>
                <a:gd name="T0" fmla="*/ 163 w 176"/>
                <a:gd name="T1" fmla="*/ 175 h 175"/>
                <a:gd name="T2" fmla="*/ 155 w 176"/>
                <a:gd name="T3" fmla="*/ 172 h 175"/>
                <a:gd name="T4" fmla="*/ 4 w 176"/>
                <a:gd name="T5" fmla="*/ 20 h 175"/>
                <a:gd name="T6" fmla="*/ 4 w 176"/>
                <a:gd name="T7" fmla="*/ 4 h 175"/>
                <a:gd name="T8" fmla="*/ 20 w 176"/>
                <a:gd name="T9" fmla="*/ 4 h 175"/>
                <a:gd name="T10" fmla="*/ 171 w 176"/>
                <a:gd name="T11" fmla="*/ 156 h 175"/>
                <a:gd name="T12" fmla="*/ 171 w 176"/>
                <a:gd name="T13" fmla="*/ 172 h 175"/>
                <a:gd name="T14" fmla="*/ 163 w 176"/>
                <a:gd name="T15" fmla="*/ 175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175">
                  <a:moveTo>
                    <a:pt x="163" y="175"/>
                  </a:moveTo>
                  <a:cubicBezTo>
                    <a:pt x="161" y="175"/>
                    <a:pt x="158" y="174"/>
                    <a:pt x="155" y="172"/>
                  </a:cubicBezTo>
                  <a:cubicBezTo>
                    <a:pt x="4" y="20"/>
                    <a:pt x="4" y="20"/>
                    <a:pt x="4" y="20"/>
                  </a:cubicBezTo>
                  <a:cubicBezTo>
                    <a:pt x="0" y="16"/>
                    <a:pt x="0" y="9"/>
                    <a:pt x="4" y="4"/>
                  </a:cubicBezTo>
                  <a:cubicBezTo>
                    <a:pt x="9" y="0"/>
                    <a:pt x="16" y="0"/>
                    <a:pt x="20" y="4"/>
                  </a:cubicBezTo>
                  <a:cubicBezTo>
                    <a:pt x="171" y="156"/>
                    <a:pt x="171" y="156"/>
                    <a:pt x="171" y="156"/>
                  </a:cubicBezTo>
                  <a:cubicBezTo>
                    <a:pt x="176" y="160"/>
                    <a:pt x="176" y="167"/>
                    <a:pt x="171" y="172"/>
                  </a:cubicBezTo>
                  <a:cubicBezTo>
                    <a:pt x="169" y="174"/>
                    <a:pt x="166" y="175"/>
                    <a:pt x="163" y="175"/>
                  </a:cubicBezTo>
                  <a:close/>
                </a:path>
              </a:pathLst>
            </a:custGeom>
            <a:solidFill>
              <a:srgbClr val="FBE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2" name="íśḻiḑe">
              <a:extLst>
                <a:ext uri="{FF2B5EF4-FFF2-40B4-BE49-F238E27FC236}">
                  <a16:creationId xmlns:a16="http://schemas.microsoft.com/office/drawing/2014/main" xmlns="" id="{8646C1CE-90D2-413E-8A64-B2F8AA3306A8}"/>
                </a:ext>
              </a:extLst>
            </p:cNvPr>
            <p:cNvSpPr/>
            <p:nvPr/>
          </p:nvSpPr>
          <p:spPr bwMode="auto">
            <a:xfrm>
              <a:off x="5751513" y="1331813"/>
              <a:ext cx="352425" cy="352425"/>
            </a:xfrm>
            <a:custGeom>
              <a:avLst/>
              <a:gdLst>
                <a:gd name="T0" fmla="*/ 12 w 185"/>
                <a:gd name="T1" fmla="*/ 185 h 185"/>
                <a:gd name="T2" fmla="*/ 4 w 185"/>
                <a:gd name="T3" fmla="*/ 182 h 185"/>
                <a:gd name="T4" fmla="*/ 4 w 185"/>
                <a:gd name="T5" fmla="*/ 166 h 185"/>
                <a:gd name="T6" fmla="*/ 165 w 185"/>
                <a:gd name="T7" fmla="*/ 5 h 185"/>
                <a:gd name="T8" fmla="*/ 181 w 185"/>
                <a:gd name="T9" fmla="*/ 5 h 185"/>
                <a:gd name="T10" fmla="*/ 181 w 185"/>
                <a:gd name="T11" fmla="*/ 21 h 185"/>
                <a:gd name="T12" fmla="*/ 20 w 185"/>
                <a:gd name="T13" fmla="*/ 182 h 185"/>
                <a:gd name="T14" fmla="*/ 12 w 185"/>
                <a:gd name="T15" fmla="*/ 185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185">
                  <a:moveTo>
                    <a:pt x="12" y="185"/>
                  </a:moveTo>
                  <a:cubicBezTo>
                    <a:pt x="9" y="185"/>
                    <a:pt x="7" y="184"/>
                    <a:pt x="4" y="182"/>
                  </a:cubicBezTo>
                  <a:cubicBezTo>
                    <a:pt x="0" y="177"/>
                    <a:pt x="0" y="170"/>
                    <a:pt x="4" y="166"/>
                  </a:cubicBezTo>
                  <a:cubicBezTo>
                    <a:pt x="165" y="5"/>
                    <a:pt x="165" y="5"/>
                    <a:pt x="165" y="5"/>
                  </a:cubicBezTo>
                  <a:cubicBezTo>
                    <a:pt x="169" y="0"/>
                    <a:pt x="177" y="0"/>
                    <a:pt x="181" y="5"/>
                  </a:cubicBezTo>
                  <a:cubicBezTo>
                    <a:pt x="185" y="9"/>
                    <a:pt x="185" y="17"/>
                    <a:pt x="181" y="21"/>
                  </a:cubicBezTo>
                  <a:cubicBezTo>
                    <a:pt x="20" y="182"/>
                    <a:pt x="20" y="182"/>
                    <a:pt x="20" y="182"/>
                  </a:cubicBezTo>
                  <a:cubicBezTo>
                    <a:pt x="18" y="184"/>
                    <a:pt x="15" y="185"/>
                    <a:pt x="12" y="185"/>
                  </a:cubicBezTo>
                  <a:close/>
                </a:path>
              </a:pathLst>
            </a:custGeom>
            <a:solidFill>
              <a:srgbClr val="FBE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3" name="ïSľíḋe">
              <a:extLst>
                <a:ext uri="{FF2B5EF4-FFF2-40B4-BE49-F238E27FC236}">
                  <a16:creationId xmlns:a16="http://schemas.microsoft.com/office/drawing/2014/main" xmlns="" id="{60036F00-C3EC-40C7-B118-7C879120D08D}"/>
                </a:ext>
              </a:extLst>
            </p:cNvPr>
            <p:cNvSpPr/>
            <p:nvPr/>
          </p:nvSpPr>
          <p:spPr bwMode="auto">
            <a:xfrm>
              <a:off x="5275263" y="1122263"/>
              <a:ext cx="42863" cy="469900"/>
            </a:xfrm>
            <a:custGeom>
              <a:avLst/>
              <a:gdLst>
                <a:gd name="T0" fmla="*/ 11 w 22"/>
                <a:gd name="T1" fmla="*/ 246 h 246"/>
                <a:gd name="T2" fmla="*/ 0 w 22"/>
                <a:gd name="T3" fmla="*/ 235 h 246"/>
                <a:gd name="T4" fmla="*/ 0 w 22"/>
                <a:gd name="T5" fmla="*/ 11 h 246"/>
                <a:gd name="T6" fmla="*/ 11 w 22"/>
                <a:gd name="T7" fmla="*/ 0 h 246"/>
                <a:gd name="T8" fmla="*/ 22 w 22"/>
                <a:gd name="T9" fmla="*/ 11 h 246"/>
                <a:gd name="T10" fmla="*/ 22 w 22"/>
                <a:gd name="T11" fmla="*/ 235 h 246"/>
                <a:gd name="T12" fmla="*/ 11 w 22"/>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2" h="246">
                  <a:moveTo>
                    <a:pt x="11" y="246"/>
                  </a:moveTo>
                  <a:cubicBezTo>
                    <a:pt x="5" y="246"/>
                    <a:pt x="0" y="241"/>
                    <a:pt x="0" y="235"/>
                  </a:cubicBezTo>
                  <a:cubicBezTo>
                    <a:pt x="0" y="11"/>
                    <a:pt x="0" y="11"/>
                    <a:pt x="0" y="11"/>
                  </a:cubicBezTo>
                  <a:cubicBezTo>
                    <a:pt x="0" y="5"/>
                    <a:pt x="5" y="0"/>
                    <a:pt x="11" y="0"/>
                  </a:cubicBezTo>
                  <a:cubicBezTo>
                    <a:pt x="17" y="0"/>
                    <a:pt x="22" y="5"/>
                    <a:pt x="22" y="11"/>
                  </a:cubicBezTo>
                  <a:cubicBezTo>
                    <a:pt x="22" y="235"/>
                    <a:pt x="22" y="235"/>
                    <a:pt x="22" y="235"/>
                  </a:cubicBezTo>
                  <a:cubicBezTo>
                    <a:pt x="22" y="241"/>
                    <a:pt x="17" y="246"/>
                    <a:pt x="11" y="246"/>
                  </a:cubicBezTo>
                  <a:close/>
                </a:path>
              </a:pathLst>
            </a:custGeom>
            <a:solidFill>
              <a:srgbClr val="FBE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4" name="íṧliḑê">
              <a:extLst>
                <a:ext uri="{FF2B5EF4-FFF2-40B4-BE49-F238E27FC236}">
                  <a16:creationId xmlns:a16="http://schemas.microsoft.com/office/drawing/2014/main" xmlns="" id="{9BDCE652-CA31-491D-B5F2-B710A4910D65}"/>
                </a:ext>
              </a:extLst>
            </p:cNvPr>
            <p:cNvSpPr/>
            <p:nvPr/>
          </p:nvSpPr>
          <p:spPr bwMode="auto">
            <a:xfrm>
              <a:off x="4691063" y="1663601"/>
              <a:ext cx="1212850" cy="1622425"/>
            </a:xfrm>
            <a:custGeom>
              <a:avLst/>
              <a:gdLst>
                <a:gd name="T0" fmla="*/ 318 w 635"/>
                <a:gd name="T1" fmla="*/ 28 h 850"/>
                <a:gd name="T2" fmla="*/ 607 w 635"/>
                <a:gd name="T3" fmla="*/ 317 h 850"/>
                <a:gd name="T4" fmla="*/ 568 w 635"/>
                <a:gd name="T5" fmla="*/ 462 h 850"/>
                <a:gd name="T6" fmla="*/ 453 w 635"/>
                <a:gd name="T7" fmla="*/ 767 h 850"/>
                <a:gd name="T8" fmla="*/ 438 w 635"/>
                <a:gd name="T9" fmla="*/ 815 h 850"/>
                <a:gd name="T10" fmla="*/ 408 w 635"/>
                <a:gd name="T11" fmla="*/ 822 h 850"/>
                <a:gd name="T12" fmla="*/ 318 w 635"/>
                <a:gd name="T13" fmla="*/ 822 h 850"/>
                <a:gd name="T14" fmla="*/ 228 w 635"/>
                <a:gd name="T15" fmla="*/ 822 h 850"/>
                <a:gd name="T16" fmla="*/ 197 w 635"/>
                <a:gd name="T17" fmla="*/ 815 h 850"/>
                <a:gd name="T18" fmla="*/ 182 w 635"/>
                <a:gd name="T19" fmla="*/ 767 h 850"/>
                <a:gd name="T20" fmla="*/ 67 w 635"/>
                <a:gd name="T21" fmla="*/ 462 h 850"/>
                <a:gd name="T22" fmla="*/ 29 w 635"/>
                <a:gd name="T23" fmla="*/ 317 h 850"/>
                <a:gd name="T24" fmla="*/ 318 w 635"/>
                <a:gd name="T25" fmla="*/ 28 h 850"/>
                <a:gd name="T26" fmla="*/ 318 w 635"/>
                <a:gd name="T27" fmla="*/ 0 h 850"/>
                <a:gd name="T28" fmla="*/ 0 w 635"/>
                <a:gd name="T29" fmla="*/ 317 h 850"/>
                <a:gd name="T30" fmla="*/ 42 w 635"/>
                <a:gd name="T31" fmla="*/ 476 h 850"/>
                <a:gd name="T32" fmla="*/ 154 w 635"/>
                <a:gd name="T33" fmla="*/ 772 h 850"/>
                <a:gd name="T34" fmla="*/ 228 w 635"/>
                <a:gd name="T35" fmla="*/ 850 h 850"/>
                <a:gd name="T36" fmla="*/ 318 w 635"/>
                <a:gd name="T37" fmla="*/ 850 h 850"/>
                <a:gd name="T38" fmla="*/ 408 w 635"/>
                <a:gd name="T39" fmla="*/ 850 h 850"/>
                <a:gd name="T40" fmla="*/ 482 w 635"/>
                <a:gd name="T41" fmla="*/ 772 h 850"/>
                <a:gd name="T42" fmla="*/ 593 w 635"/>
                <a:gd name="T43" fmla="*/ 476 h 850"/>
                <a:gd name="T44" fmla="*/ 635 w 635"/>
                <a:gd name="T45" fmla="*/ 317 h 850"/>
                <a:gd name="T46" fmla="*/ 318 w 635"/>
                <a:gd name="T47" fmla="*/ 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5" h="850">
                  <a:moveTo>
                    <a:pt x="318" y="28"/>
                  </a:moveTo>
                  <a:cubicBezTo>
                    <a:pt x="477" y="28"/>
                    <a:pt x="607" y="158"/>
                    <a:pt x="607" y="317"/>
                  </a:cubicBezTo>
                  <a:cubicBezTo>
                    <a:pt x="607" y="367"/>
                    <a:pt x="594" y="416"/>
                    <a:pt x="568" y="462"/>
                  </a:cubicBezTo>
                  <a:cubicBezTo>
                    <a:pt x="492" y="599"/>
                    <a:pt x="468" y="680"/>
                    <a:pt x="453" y="767"/>
                  </a:cubicBezTo>
                  <a:cubicBezTo>
                    <a:pt x="452" y="777"/>
                    <a:pt x="447" y="806"/>
                    <a:pt x="438" y="815"/>
                  </a:cubicBezTo>
                  <a:cubicBezTo>
                    <a:pt x="435" y="819"/>
                    <a:pt x="429" y="822"/>
                    <a:pt x="408" y="822"/>
                  </a:cubicBezTo>
                  <a:cubicBezTo>
                    <a:pt x="318" y="822"/>
                    <a:pt x="318" y="822"/>
                    <a:pt x="318" y="822"/>
                  </a:cubicBezTo>
                  <a:cubicBezTo>
                    <a:pt x="228" y="822"/>
                    <a:pt x="228" y="822"/>
                    <a:pt x="228" y="822"/>
                  </a:cubicBezTo>
                  <a:cubicBezTo>
                    <a:pt x="206" y="822"/>
                    <a:pt x="200" y="819"/>
                    <a:pt x="197" y="815"/>
                  </a:cubicBezTo>
                  <a:cubicBezTo>
                    <a:pt x="189" y="806"/>
                    <a:pt x="184" y="777"/>
                    <a:pt x="182" y="767"/>
                  </a:cubicBezTo>
                  <a:cubicBezTo>
                    <a:pt x="168" y="680"/>
                    <a:pt x="143" y="599"/>
                    <a:pt x="67" y="462"/>
                  </a:cubicBezTo>
                  <a:cubicBezTo>
                    <a:pt x="42" y="415"/>
                    <a:pt x="29" y="367"/>
                    <a:pt x="29" y="317"/>
                  </a:cubicBezTo>
                  <a:cubicBezTo>
                    <a:pt x="29" y="158"/>
                    <a:pt x="158" y="28"/>
                    <a:pt x="318" y="28"/>
                  </a:cubicBezTo>
                  <a:moveTo>
                    <a:pt x="318" y="0"/>
                  </a:moveTo>
                  <a:cubicBezTo>
                    <a:pt x="142" y="0"/>
                    <a:pt x="0" y="142"/>
                    <a:pt x="0" y="317"/>
                  </a:cubicBezTo>
                  <a:cubicBezTo>
                    <a:pt x="0" y="375"/>
                    <a:pt x="16" y="429"/>
                    <a:pt x="42" y="476"/>
                  </a:cubicBezTo>
                  <a:cubicBezTo>
                    <a:pt x="120" y="616"/>
                    <a:pt x="141" y="695"/>
                    <a:pt x="154" y="772"/>
                  </a:cubicBezTo>
                  <a:cubicBezTo>
                    <a:pt x="164" y="836"/>
                    <a:pt x="179" y="850"/>
                    <a:pt x="228" y="850"/>
                  </a:cubicBezTo>
                  <a:cubicBezTo>
                    <a:pt x="248" y="850"/>
                    <a:pt x="282" y="850"/>
                    <a:pt x="318" y="850"/>
                  </a:cubicBezTo>
                  <a:cubicBezTo>
                    <a:pt x="354" y="850"/>
                    <a:pt x="387" y="850"/>
                    <a:pt x="408" y="850"/>
                  </a:cubicBezTo>
                  <a:cubicBezTo>
                    <a:pt x="456" y="850"/>
                    <a:pt x="471" y="836"/>
                    <a:pt x="482" y="772"/>
                  </a:cubicBezTo>
                  <a:cubicBezTo>
                    <a:pt x="494" y="695"/>
                    <a:pt x="515" y="616"/>
                    <a:pt x="593" y="476"/>
                  </a:cubicBezTo>
                  <a:cubicBezTo>
                    <a:pt x="619" y="429"/>
                    <a:pt x="635" y="375"/>
                    <a:pt x="635" y="317"/>
                  </a:cubicBezTo>
                  <a:cubicBezTo>
                    <a:pt x="635" y="142"/>
                    <a:pt x="493" y="0"/>
                    <a:pt x="318" y="0"/>
                  </a:cubicBezTo>
                  <a:close/>
                </a:path>
              </a:pathLst>
            </a:custGeom>
            <a:solidFill>
              <a:schemeClr val="bg1">
                <a:lumMod val="95000"/>
              </a:schemeClr>
            </a:solidFill>
            <a:ln>
              <a:noFill/>
            </a:ln>
          </p:spPr>
          <p:txBody>
            <a:bodyPr anchor="ctr"/>
            <a:lstStyle/>
            <a:p>
              <a:pPr algn="ctr"/>
              <a:endParaRPr/>
            </a:p>
          </p:txBody>
        </p:sp>
        <p:sp>
          <p:nvSpPr>
            <p:cNvPr id="1005" name="ïšlîḍê">
              <a:extLst>
                <a:ext uri="{FF2B5EF4-FFF2-40B4-BE49-F238E27FC236}">
                  <a16:creationId xmlns:a16="http://schemas.microsoft.com/office/drawing/2014/main" xmlns="" id="{E5EFDD43-0BEF-46CA-B626-D69E2AB272DF}"/>
                </a:ext>
              </a:extLst>
            </p:cNvPr>
            <p:cNvSpPr/>
            <p:nvPr/>
          </p:nvSpPr>
          <p:spPr bwMode="auto">
            <a:xfrm>
              <a:off x="3513138" y="4490938"/>
              <a:ext cx="203200" cy="201613"/>
            </a:xfrm>
            <a:custGeom>
              <a:avLst/>
              <a:gdLst>
                <a:gd name="T0" fmla="*/ 53 w 107"/>
                <a:gd name="T1" fmla="*/ 14 h 106"/>
                <a:gd name="T2" fmla="*/ 53 w 107"/>
                <a:gd name="T3" fmla="*/ 28 h 106"/>
                <a:gd name="T4" fmla="*/ 71 w 107"/>
                <a:gd name="T5" fmla="*/ 35 h 106"/>
                <a:gd name="T6" fmla="*/ 78 w 107"/>
                <a:gd name="T7" fmla="*/ 53 h 106"/>
                <a:gd name="T8" fmla="*/ 71 w 107"/>
                <a:gd name="T9" fmla="*/ 70 h 106"/>
                <a:gd name="T10" fmla="*/ 53 w 107"/>
                <a:gd name="T11" fmla="*/ 78 h 106"/>
                <a:gd name="T12" fmla="*/ 36 w 107"/>
                <a:gd name="T13" fmla="*/ 70 h 106"/>
                <a:gd name="T14" fmla="*/ 29 w 107"/>
                <a:gd name="T15" fmla="*/ 53 h 106"/>
                <a:gd name="T16" fmla="*/ 36 w 107"/>
                <a:gd name="T17" fmla="*/ 35 h 106"/>
                <a:gd name="T18" fmla="*/ 53 w 107"/>
                <a:gd name="T19" fmla="*/ 28 h 106"/>
                <a:gd name="T20" fmla="*/ 53 w 107"/>
                <a:gd name="T21" fmla="*/ 14 h 106"/>
                <a:gd name="T22" fmla="*/ 53 w 107"/>
                <a:gd name="T23" fmla="*/ 0 h 106"/>
                <a:gd name="T24" fmla="*/ 16 w 107"/>
                <a:gd name="T25" fmla="*/ 15 h 106"/>
                <a:gd name="T26" fmla="*/ 0 w 107"/>
                <a:gd name="T27" fmla="*/ 53 h 106"/>
                <a:gd name="T28" fmla="*/ 16 w 107"/>
                <a:gd name="T29" fmla="*/ 91 h 106"/>
                <a:gd name="T30" fmla="*/ 53 w 107"/>
                <a:gd name="T31" fmla="*/ 106 h 106"/>
                <a:gd name="T32" fmla="*/ 91 w 107"/>
                <a:gd name="T33" fmla="*/ 91 h 106"/>
                <a:gd name="T34" fmla="*/ 107 w 107"/>
                <a:gd name="T35" fmla="*/ 53 h 106"/>
                <a:gd name="T36" fmla="*/ 91 w 107"/>
                <a:gd name="T37" fmla="*/ 15 h 106"/>
                <a:gd name="T38" fmla="*/ 53 w 107"/>
                <a:gd name="T39" fmla="*/ 0 h 106"/>
                <a:gd name="T40" fmla="*/ 53 w 107"/>
                <a:gd name="T41" fmla="*/ 1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6">
                  <a:moveTo>
                    <a:pt x="53" y="14"/>
                  </a:moveTo>
                  <a:cubicBezTo>
                    <a:pt x="53" y="28"/>
                    <a:pt x="53" y="28"/>
                    <a:pt x="53" y="28"/>
                  </a:cubicBezTo>
                  <a:cubicBezTo>
                    <a:pt x="60" y="28"/>
                    <a:pt x="66" y="31"/>
                    <a:pt x="71" y="35"/>
                  </a:cubicBezTo>
                  <a:cubicBezTo>
                    <a:pt x="75" y="40"/>
                    <a:pt x="78" y="46"/>
                    <a:pt x="78" y="53"/>
                  </a:cubicBezTo>
                  <a:cubicBezTo>
                    <a:pt x="78" y="60"/>
                    <a:pt x="75" y="66"/>
                    <a:pt x="71" y="70"/>
                  </a:cubicBezTo>
                  <a:cubicBezTo>
                    <a:pt x="66" y="75"/>
                    <a:pt x="60" y="78"/>
                    <a:pt x="53" y="78"/>
                  </a:cubicBezTo>
                  <a:cubicBezTo>
                    <a:pt x="46" y="78"/>
                    <a:pt x="40" y="75"/>
                    <a:pt x="36" y="70"/>
                  </a:cubicBezTo>
                  <a:cubicBezTo>
                    <a:pt x="31" y="66"/>
                    <a:pt x="29" y="60"/>
                    <a:pt x="29" y="53"/>
                  </a:cubicBezTo>
                  <a:cubicBezTo>
                    <a:pt x="29" y="46"/>
                    <a:pt x="31" y="40"/>
                    <a:pt x="36" y="35"/>
                  </a:cubicBezTo>
                  <a:cubicBezTo>
                    <a:pt x="40" y="31"/>
                    <a:pt x="46" y="28"/>
                    <a:pt x="53" y="28"/>
                  </a:cubicBezTo>
                  <a:cubicBezTo>
                    <a:pt x="53" y="14"/>
                    <a:pt x="53" y="14"/>
                    <a:pt x="53" y="14"/>
                  </a:cubicBezTo>
                  <a:cubicBezTo>
                    <a:pt x="53" y="0"/>
                    <a:pt x="53" y="0"/>
                    <a:pt x="53" y="0"/>
                  </a:cubicBezTo>
                  <a:cubicBezTo>
                    <a:pt x="39" y="0"/>
                    <a:pt x="25" y="6"/>
                    <a:pt x="16" y="15"/>
                  </a:cubicBezTo>
                  <a:cubicBezTo>
                    <a:pt x="6" y="25"/>
                    <a:pt x="0" y="38"/>
                    <a:pt x="0" y="53"/>
                  </a:cubicBezTo>
                  <a:cubicBezTo>
                    <a:pt x="0" y="68"/>
                    <a:pt x="6" y="81"/>
                    <a:pt x="16" y="91"/>
                  </a:cubicBezTo>
                  <a:cubicBezTo>
                    <a:pt x="25" y="100"/>
                    <a:pt x="39" y="106"/>
                    <a:pt x="53" y="106"/>
                  </a:cubicBezTo>
                  <a:cubicBezTo>
                    <a:pt x="68" y="106"/>
                    <a:pt x="81" y="100"/>
                    <a:pt x="91" y="91"/>
                  </a:cubicBezTo>
                  <a:cubicBezTo>
                    <a:pt x="101" y="81"/>
                    <a:pt x="107" y="68"/>
                    <a:pt x="107" y="53"/>
                  </a:cubicBezTo>
                  <a:cubicBezTo>
                    <a:pt x="107" y="38"/>
                    <a:pt x="101" y="25"/>
                    <a:pt x="91" y="15"/>
                  </a:cubicBezTo>
                  <a:cubicBezTo>
                    <a:pt x="81" y="6"/>
                    <a:pt x="68" y="0"/>
                    <a:pt x="53" y="0"/>
                  </a:cubicBezTo>
                  <a:lnTo>
                    <a:pt x="53" y="14"/>
                  </a:lnTo>
                  <a:close/>
                </a:path>
              </a:pathLst>
            </a:custGeom>
            <a:solidFill>
              <a:schemeClr val="bg1">
                <a:lumMod val="95000"/>
              </a:schemeClr>
            </a:solidFill>
            <a:ln>
              <a:noFill/>
            </a:ln>
          </p:spPr>
          <p:txBody>
            <a:bodyPr anchor="ctr"/>
            <a:lstStyle/>
            <a:p>
              <a:pPr algn="ctr"/>
              <a:endParaRPr/>
            </a:p>
          </p:txBody>
        </p:sp>
        <p:sp>
          <p:nvSpPr>
            <p:cNvPr id="1006" name="isļïḑè">
              <a:extLst>
                <a:ext uri="{FF2B5EF4-FFF2-40B4-BE49-F238E27FC236}">
                  <a16:creationId xmlns:a16="http://schemas.microsoft.com/office/drawing/2014/main" xmlns="" id="{AF3A39FD-8AE7-4317-9BF1-780230264764}"/>
                </a:ext>
              </a:extLst>
            </p:cNvPr>
            <p:cNvSpPr/>
            <p:nvPr/>
          </p:nvSpPr>
          <p:spPr bwMode="auto">
            <a:xfrm>
              <a:off x="4405313" y="4814788"/>
              <a:ext cx="190500" cy="190500"/>
            </a:xfrm>
            <a:custGeom>
              <a:avLst/>
              <a:gdLst>
                <a:gd name="T0" fmla="*/ 50 w 100"/>
                <a:gd name="T1" fmla="*/ 14 h 100"/>
                <a:gd name="T2" fmla="*/ 50 w 100"/>
                <a:gd name="T3" fmla="*/ 29 h 100"/>
                <a:gd name="T4" fmla="*/ 65 w 100"/>
                <a:gd name="T5" fmla="*/ 35 h 100"/>
                <a:gd name="T6" fmla="*/ 71 w 100"/>
                <a:gd name="T7" fmla="*/ 50 h 100"/>
                <a:gd name="T8" fmla="*/ 65 w 100"/>
                <a:gd name="T9" fmla="*/ 65 h 100"/>
                <a:gd name="T10" fmla="*/ 50 w 100"/>
                <a:gd name="T11" fmla="*/ 71 h 100"/>
                <a:gd name="T12" fmla="*/ 35 w 100"/>
                <a:gd name="T13" fmla="*/ 65 h 100"/>
                <a:gd name="T14" fmla="*/ 29 w 100"/>
                <a:gd name="T15" fmla="*/ 50 h 100"/>
                <a:gd name="T16" fmla="*/ 35 w 100"/>
                <a:gd name="T17" fmla="*/ 35 h 100"/>
                <a:gd name="T18" fmla="*/ 50 w 100"/>
                <a:gd name="T19" fmla="*/ 29 h 100"/>
                <a:gd name="T20" fmla="*/ 50 w 100"/>
                <a:gd name="T21" fmla="*/ 14 h 100"/>
                <a:gd name="T22" fmla="*/ 50 w 100"/>
                <a:gd name="T23" fmla="*/ 0 h 100"/>
                <a:gd name="T24" fmla="*/ 15 w 100"/>
                <a:gd name="T25" fmla="*/ 15 h 100"/>
                <a:gd name="T26" fmla="*/ 0 w 100"/>
                <a:gd name="T27" fmla="*/ 50 h 100"/>
                <a:gd name="T28" fmla="*/ 15 w 100"/>
                <a:gd name="T29" fmla="*/ 85 h 100"/>
                <a:gd name="T30" fmla="*/ 50 w 100"/>
                <a:gd name="T31" fmla="*/ 100 h 100"/>
                <a:gd name="T32" fmla="*/ 85 w 100"/>
                <a:gd name="T33" fmla="*/ 85 h 100"/>
                <a:gd name="T34" fmla="*/ 100 w 100"/>
                <a:gd name="T35" fmla="*/ 50 h 100"/>
                <a:gd name="T36" fmla="*/ 85 w 100"/>
                <a:gd name="T37" fmla="*/ 15 h 100"/>
                <a:gd name="T38" fmla="*/ 50 w 100"/>
                <a:gd name="T39" fmla="*/ 0 h 100"/>
                <a:gd name="T40" fmla="*/ 50 w 100"/>
                <a:gd name="T41" fmla="*/ 1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100">
                  <a:moveTo>
                    <a:pt x="50" y="14"/>
                  </a:moveTo>
                  <a:cubicBezTo>
                    <a:pt x="50" y="29"/>
                    <a:pt x="50" y="29"/>
                    <a:pt x="50" y="29"/>
                  </a:cubicBezTo>
                  <a:cubicBezTo>
                    <a:pt x="56" y="29"/>
                    <a:pt x="61" y="31"/>
                    <a:pt x="65" y="35"/>
                  </a:cubicBezTo>
                  <a:cubicBezTo>
                    <a:pt x="69" y="39"/>
                    <a:pt x="71" y="44"/>
                    <a:pt x="71" y="50"/>
                  </a:cubicBezTo>
                  <a:cubicBezTo>
                    <a:pt x="71" y="56"/>
                    <a:pt x="69" y="61"/>
                    <a:pt x="65" y="65"/>
                  </a:cubicBezTo>
                  <a:cubicBezTo>
                    <a:pt x="61" y="69"/>
                    <a:pt x="56" y="71"/>
                    <a:pt x="50" y="71"/>
                  </a:cubicBezTo>
                  <a:cubicBezTo>
                    <a:pt x="44" y="71"/>
                    <a:pt x="39" y="69"/>
                    <a:pt x="35" y="65"/>
                  </a:cubicBezTo>
                  <a:cubicBezTo>
                    <a:pt x="31" y="61"/>
                    <a:pt x="29" y="56"/>
                    <a:pt x="29" y="50"/>
                  </a:cubicBezTo>
                  <a:cubicBezTo>
                    <a:pt x="29" y="44"/>
                    <a:pt x="31" y="39"/>
                    <a:pt x="35" y="35"/>
                  </a:cubicBezTo>
                  <a:cubicBezTo>
                    <a:pt x="39" y="31"/>
                    <a:pt x="44" y="29"/>
                    <a:pt x="50" y="29"/>
                  </a:cubicBezTo>
                  <a:cubicBezTo>
                    <a:pt x="50" y="14"/>
                    <a:pt x="50" y="14"/>
                    <a:pt x="50" y="14"/>
                  </a:cubicBezTo>
                  <a:cubicBezTo>
                    <a:pt x="50" y="0"/>
                    <a:pt x="50" y="0"/>
                    <a:pt x="50" y="0"/>
                  </a:cubicBezTo>
                  <a:cubicBezTo>
                    <a:pt x="36" y="0"/>
                    <a:pt x="24" y="6"/>
                    <a:pt x="15" y="15"/>
                  </a:cubicBezTo>
                  <a:cubicBezTo>
                    <a:pt x="6" y="23"/>
                    <a:pt x="0" y="36"/>
                    <a:pt x="0" y="50"/>
                  </a:cubicBezTo>
                  <a:cubicBezTo>
                    <a:pt x="0" y="63"/>
                    <a:pt x="6" y="76"/>
                    <a:pt x="15" y="85"/>
                  </a:cubicBezTo>
                  <a:cubicBezTo>
                    <a:pt x="24" y="94"/>
                    <a:pt x="36" y="100"/>
                    <a:pt x="50" y="100"/>
                  </a:cubicBezTo>
                  <a:cubicBezTo>
                    <a:pt x="64" y="100"/>
                    <a:pt x="76" y="94"/>
                    <a:pt x="85" y="85"/>
                  </a:cubicBezTo>
                  <a:cubicBezTo>
                    <a:pt x="94" y="76"/>
                    <a:pt x="100" y="63"/>
                    <a:pt x="100" y="50"/>
                  </a:cubicBezTo>
                  <a:cubicBezTo>
                    <a:pt x="100" y="36"/>
                    <a:pt x="94" y="23"/>
                    <a:pt x="85" y="15"/>
                  </a:cubicBezTo>
                  <a:cubicBezTo>
                    <a:pt x="76" y="6"/>
                    <a:pt x="64" y="0"/>
                    <a:pt x="50" y="0"/>
                  </a:cubicBezTo>
                  <a:lnTo>
                    <a:pt x="50" y="14"/>
                  </a:lnTo>
                  <a:close/>
                </a:path>
              </a:pathLst>
            </a:custGeom>
            <a:solidFill>
              <a:schemeClr val="bg1">
                <a:lumMod val="95000"/>
              </a:schemeClr>
            </a:solidFill>
            <a:ln>
              <a:noFill/>
            </a:ln>
          </p:spPr>
          <p:txBody>
            <a:bodyPr anchor="ctr"/>
            <a:lstStyle/>
            <a:p>
              <a:pPr algn="ctr"/>
              <a:endParaRPr/>
            </a:p>
          </p:txBody>
        </p:sp>
        <p:sp>
          <p:nvSpPr>
            <p:cNvPr id="1007" name="i$1iďe">
              <a:extLst>
                <a:ext uri="{FF2B5EF4-FFF2-40B4-BE49-F238E27FC236}">
                  <a16:creationId xmlns:a16="http://schemas.microsoft.com/office/drawing/2014/main" xmlns="" id="{40849A26-E3F7-4BFD-90E0-66CD28124202}"/>
                </a:ext>
              </a:extLst>
            </p:cNvPr>
            <p:cNvSpPr/>
            <p:nvPr/>
          </p:nvSpPr>
          <p:spPr bwMode="auto">
            <a:xfrm>
              <a:off x="3603626" y="4794151"/>
              <a:ext cx="168275" cy="166688"/>
            </a:xfrm>
            <a:custGeom>
              <a:avLst/>
              <a:gdLst>
                <a:gd name="T0" fmla="*/ 44 w 88"/>
                <a:gd name="T1" fmla="*/ 14 h 87"/>
                <a:gd name="T2" fmla="*/ 44 w 88"/>
                <a:gd name="T3" fmla="*/ 28 h 87"/>
                <a:gd name="T4" fmla="*/ 55 w 88"/>
                <a:gd name="T5" fmla="*/ 33 h 87"/>
                <a:gd name="T6" fmla="*/ 59 w 88"/>
                <a:gd name="T7" fmla="*/ 43 h 87"/>
                <a:gd name="T8" fmla="*/ 55 w 88"/>
                <a:gd name="T9" fmla="*/ 54 h 87"/>
                <a:gd name="T10" fmla="*/ 44 w 88"/>
                <a:gd name="T11" fmla="*/ 59 h 87"/>
                <a:gd name="T12" fmla="*/ 33 w 88"/>
                <a:gd name="T13" fmla="*/ 54 h 87"/>
                <a:gd name="T14" fmla="*/ 29 w 88"/>
                <a:gd name="T15" fmla="*/ 43 h 87"/>
                <a:gd name="T16" fmla="*/ 33 w 88"/>
                <a:gd name="T17" fmla="*/ 33 h 87"/>
                <a:gd name="T18" fmla="*/ 44 w 88"/>
                <a:gd name="T19" fmla="*/ 28 h 87"/>
                <a:gd name="T20" fmla="*/ 44 w 88"/>
                <a:gd name="T21" fmla="*/ 14 h 87"/>
                <a:gd name="T22" fmla="*/ 44 w 88"/>
                <a:gd name="T23" fmla="*/ 0 h 87"/>
                <a:gd name="T24" fmla="*/ 13 w 88"/>
                <a:gd name="T25" fmla="*/ 12 h 87"/>
                <a:gd name="T26" fmla="*/ 0 w 88"/>
                <a:gd name="T27" fmla="*/ 43 h 87"/>
                <a:gd name="T28" fmla="*/ 13 w 88"/>
                <a:gd name="T29" fmla="*/ 74 h 87"/>
                <a:gd name="T30" fmla="*/ 44 w 88"/>
                <a:gd name="T31" fmla="*/ 87 h 87"/>
                <a:gd name="T32" fmla="*/ 75 w 88"/>
                <a:gd name="T33" fmla="*/ 74 h 87"/>
                <a:gd name="T34" fmla="*/ 88 w 88"/>
                <a:gd name="T35" fmla="*/ 43 h 87"/>
                <a:gd name="T36" fmla="*/ 75 w 88"/>
                <a:gd name="T37" fmla="*/ 12 h 87"/>
                <a:gd name="T38" fmla="*/ 44 w 88"/>
                <a:gd name="T39" fmla="*/ 0 h 87"/>
                <a:gd name="T40" fmla="*/ 44 w 88"/>
                <a:gd name="T41"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87">
                  <a:moveTo>
                    <a:pt x="44" y="14"/>
                  </a:moveTo>
                  <a:cubicBezTo>
                    <a:pt x="44" y="28"/>
                    <a:pt x="44" y="28"/>
                    <a:pt x="44" y="28"/>
                  </a:cubicBezTo>
                  <a:cubicBezTo>
                    <a:pt x="48" y="28"/>
                    <a:pt x="52" y="30"/>
                    <a:pt x="55" y="33"/>
                  </a:cubicBezTo>
                  <a:cubicBezTo>
                    <a:pt x="57" y="35"/>
                    <a:pt x="59" y="39"/>
                    <a:pt x="59" y="43"/>
                  </a:cubicBezTo>
                  <a:cubicBezTo>
                    <a:pt x="59" y="48"/>
                    <a:pt x="57" y="51"/>
                    <a:pt x="55" y="54"/>
                  </a:cubicBezTo>
                  <a:cubicBezTo>
                    <a:pt x="52" y="57"/>
                    <a:pt x="48" y="59"/>
                    <a:pt x="44" y="59"/>
                  </a:cubicBezTo>
                  <a:cubicBezTo>
                    <a:pt x="39" y="59"/>
                    <a:pt x="36" y="57"/>
                    <a:pt x="33" y="54"/>
                  </a:cubicBezTo>
                  <a:cubicBezTo>
                    <a:pt x="30" y="51"/>
                    <a:pt x="29" y="48"/>
                    <a:pt x="29" y="43"/>
                  </a:cubicBezTo>
                  <a:cubicBezTo>
                    <a:pt x="29" y="39"/>
                    <a:pt x="30" y="35"/>
                    <a:pt x="33" y="33"/>
                  </a:cubicBezTo>
                  <a:cubicBezTo>
                    <a:pt x="36" y="30"/>
                    <a:pt x="39" y="28"/>
                    <a:pt x="44" y="28"/>
                  </a:cubicBezTo>
                  <a:cubicBezTo>
                    <a:pt x="44" y="14"/>
                    <a:pt x="44" y="14"/>
                    <a:pt x="44" y="14"/>
                  </a:cubicBezTo>
                  <a:cubicBezTo>
                    <a:pt x="44" y="0"/>
                    <a:pt x="44" y="0"/>
                    <a:pt x="44" y="0"/>
                  </a:cubicBezTo>
                  <a:cubicBezTo>
                    <a:pt x="32" y="0"/>
                    <a:pt x="21" y="4"/>
                    <a:pt x="13" y="12"/>
                  </a:cubicBezTo>
                  <a:cubicBezTo>
                    <a:pt x="5" y="20"/>
                    <a:pt x="0" y="31"/>
                    <a:pt x="0" y="43"/>
                  </a:cubicBezTo>
                  <a:cubicBezTo>
                    <a:pt x="0" y="55"/>
                    <a:pt x="5" y="67"/>
                    <a:pt x="13" y="74"/>
                  </a:cubicBezTo>
                  <a:cubicBezTo>
                    <a:pt x="21" y="82"/>
                    <a:pt x="32" y="87"/>
                    <a:pt x="44" y="87"/>
                  </a:cubicBezTo>
                  <a:cubicBezTo>
                    <a:pt x="56" y="87"/>
                    <a:pt x="67" y="82"/>
                    <a:pt x="75" y="74"/>
                  </a:cubicBezTo>
                  <a:cubicBezTo>
                    <a:pt x="83" y="67"/>
                    <a:pt x="88" y="55"/>
                    <a:pt x="88" y="43"/>
                  </a:cubicBezTo>
                  <a:cubicBezTo>
                    <a:pt x="88" y="31"/>
                    <a:pt x="83" y="20"/>
                    <a:pt x="75" y="12"/>
                  </a:cubicBezTo>
                  <a:cubicBezTo>
                    <a:pt x="67" y="4"/>
                    <a:pt x="56" y="0"/>
                    <a:pt x="44" y="0"/>
                  </a:cubicBezTo>
                  <a:lnTo>
                    <a:pt x="44" y="14"/>
                  </a:lnTo>
                  <a:close/>
                </a:path>
              </a:pathLst>
            </a:custGeom>
            <a:solidFill>
              <a:schemeClr val="bg1">
                <a:lumMod val="95000"/>
              </a:schemeClr>
            </a:solidFill>
            <a:ln>
              <a:noFill/>
            </a:ln>
          </p:spPr>
          <p:txBody>
            <a:bodyPr anchor="ctr"/>
            <a:lstStyle/>
            <a:p>
              <a:pPr algn="ctr"/>
              <a:endParaRPr/>
            </a:p>
          </p:txBody>
        </p:sp>
        <p:sp>
          <p:nvSpPr>
            <p:cNvPr id="1008" name="îṡḷîḋe">
              <a:extLst>
                <a:ext uri="{FF2B5EF4-FFF2-40B4-BE49-F238E27FC236}">
                  <a16:creationId xmlns:a16="http://schemas.microsoft.com/office/drawing/2014/main" xmlns="" id="{03FFE89D-8817-4F92-9F85-512A562743CD}"/>
                </a:ext>
              </a:extLst>
            </p:cNvPr>
            <p:cNvSpPr/>
            <p:nvPr/>
          </p:nvSpPr>
          <p:spPr bwMode="auto">
            <a:xfrm>
              <a:off x="3519488" y="5183088"/>
              <a:ext cx="147638" cy="147638"/>
            </a:xfrm>
            <a:custGeom>
              <a:avLst/>
              <a:gdLst>
                <a:gd name="T0" fmla="*/ 39 w 77"/>
                <a:gd name="T1" fmla="*/ 15 h 77"/>
                <a:gd name="T2" fmla="*/ 39 w 77"/>
                <a:gd name="T3" fmla="*/ 29 h 77"/>
                <a:gd name="T4" fmla="*/ 46 w 77"/>
                <a:gd name="T5" fmla="*/ 32 h 77"/>
                <a:gd name="T6" fmla="*/ 49 w 77"/>
                <a:gd name="T7" fmla="*/ 39 h 77"/>
                <a:gd name="T8" fmla="*/ 46 w 77"/>
                <a:gd name="T9" fmla="*/ 46 h 77"/>
                <a:gd name="T10" fmla="*/ 39 w 77"/>
                <a:gd name="T11" fmla="*/ 49 h 77"/>
                <a:gd name="T12" fmla="*/ 32 w 77"/>
                <a:gd name="T13" fmla="*/ 46 h 77"/>
                <a:gd name="T14" fmla="*/ 29 w 77"/>
                <a:gd name="T15" fmla="*/ 39 h 77"/>
                <a:gd name="T16" fmla="*/ 32 w 77"/>
                <a:gd name="T17" fmla="*/ 32 h 77"/>
                <a:gd name="T18" fmla="*/ 39 w 77"/>
                <a:gd name="T19" fmla="*/ 29 h 77"/>
                <a:gd name="T20" fmla="*/ 39 w 77"/>
                <a:gd name="T21" fmla="*/ 15 h 77"/>
                <a:gd name="T22" fmla="*/ 39 w 77"/>
                <a:gd name="T23" fmla="*/ 0 h 77"/>
                <a:gd name="T24" fmla="*/ 11 w 77"/>
                <a:gd name="T25" fmla="*/ 12 h 77"/>
                <a:gd name="T26" fmla="*/ 0 w 77"/>
                <a:gd name="T27" fmla="*/ 39 h 77"/>
                <a:gd name="T28" fmla="*/ 11 w 77"/>
                <a:gd name="T29" fmla="*/ 66 h 77"/>
                <a:gd name="T30" fmla="*/ 39 w 77"/>
                <a:gd name="T31" fmla="*/ 77 h 77"/>
                <a:gd name="T32" fmla="*/ 66 w 77"/>
                <a:gd name="T33" fmla="*/ 66 h 77"/>
                <a:gd name="T34" fmla="*/ 77 w 77"/>
                <a:gd name="T35" fmla="*/ 39 h 77"/>
                <a:gd name="T36" fmla="*/ 66 w 77"/>
                <a:gd name="T37" fmla="*/ 11 h 77"/>
                <a:gd name="T38" fmla="*/ 39 w 77"/>
                <a:gd name="T39" fmla="*/ 0 h 77"/>
                <a:gd name="T40" fmla="*/ 39 w 77"/>
                <a:gd name="T41" fmla="*/ 1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77">
                  <a:moveTo>
                    <a:pt x="39" y="15"/>
                  </a:moveTo>
                  <a:cubicBezTo>
                    <a:pt x="39" y="29"/>
                    <a:pt x="39" y="29"/>
                    <a:pt x="39" y="29"/>
                  </a:cubicBezTo>
                  <a:cubicBezTo>
                    <a:pt x="41" y="29"/>
                    <a:pt x="44" y="30"/>
                    <a:pt x="46" y="32"/>
                  </a:cubicBezTo>
                  <a:cubicBezTo>
                    <a:pt x="48" y="34"/>
                    <a:pt x="49" y="36"/>
                    <a:pt x="49" y="39"/>
                  </a:cubicBezTo>
                  <a:cubicBezTo>
                    <a:pt x="49" y="42"/>
                    <a:pt x="48" y="44"/>
                    <a:pt x="46" y="46"/>
                  </a:cubicBezTo>
                  <a:cubicBezTo>
                    <a:pt x="44" y="48"/>
                    <a:pt x="41" y="49"/>
                    <a:pt x="39" y="49"/>
                  </a:cubicBezTo>
                  <a:cubicBezTo>
                    <a:pt x="36" y="49"/>
                    <a:pt x="33" y="48"/>
                    <a:pt x="32" y="46"/>
                  </a:cubicBezTo>
                  <a:cubicBezTo>
                    <a:pt x="30" y="44"/>
                    <a:pt x="29" y="42"/>
                    <a:pt x="29" y="39"/>
                  </a:cubicBezTo>
                  <a:cubicBezTo>
                    <a:pt x="29" y="36"/>
                    <a:pt x="30" y="34"/>
                    <a:pt x="32" y="32"/>
                  </a:cubicBezTo>
                  <a:cubicBezTo>
                    <a:pt x="33" y="30"/>
                    <a:pt x="36" y="29"/>
                    <a:pt x="39" y="29"/>
                  </a:cubicBezTo>
                  <a:cubicBezTo>
                    <a:pt x="39" y="15"/>
                    <a:pt x="39" y="15"/>
                    <a:pt x="39" y="15"/>
                  </a:cubicBezTo>
                  <a:cubicBezTo>
                    <a:pt x="39" y="0"/>
                    <a:pt x="39" y="0"/>
                    <a:pt x="39" y="0"/>
                  </a:cubicBezTo>
                  <a:cubicBezTo>
                    <a:pt x="28" y="0"/>
                    <a:pt x="18" y="5"/>
                    <a:pt x="11" y="12"/>
                  </a:cubicBezTo>
                  <a:cubicBezTo>
                    <a:pt x="4" y="18"/>
                    <a:pt x="0" y="28"/>
                    <a:pt x="0" y="39"/>
                  </a:cubicBezTo>
                  <a:cubicBezTo>
                    <a:pt x="0" y="49"/>
                    <a:pt x="4" y="59"/>
                    <a:pt x="11" y="66"/>
                  </a:cubicBezTo>
                  <a:cubicBezTo>
                    <a:pt x="18" y="73"/>
                    <a:pt x="28" y="77"/>
                    <a:pt x="39" y="77"/>
                  </a:cubicBezTo>
                  <a:cubicBezTo>
                    <a:pt x="49" y="77"/>
                    <a:pt x="59" y="73"/>
                    <a:pt x="66" y="66"/>
                  </a:cubicBezTo>
                  <a:cubicBezTo>
                    <a:pt x="73" y="59"/>
                    <a:pt x="77" y="49"/>
                    <a:pt x="77" y="39"/>
                  </a:cubicBezTo>
                  <a:cubicBezTo>
                    <a:pt x="77" y="28"/>
                    <a:pt x="73" y="18"/>
                    <a:pt x="66" y="11"/>
                  </a:cubicBezTo>
                  <a:cubicBezTo>
                    <a:pt x="59" y="5"/>
                    <a:pt x="49" y="0"/>
                    <a:pt x="39" y="0"/>
                  </a:cubicBezTo>
                  <a:lnTo>
                    <a:pt x="39"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9" name="íṩľïḓê">
              <a:extLst>
                <a:ext uri="{FF2B5EF4-FFF2-40B4-BE49-F238E27FC236}">
                  <a16:creationId xmlns:a16="http://schemas.microsoft.com/office/drawing/2014/main" xmlns="" id="{8EBC3224-DE7F-4E09-A951-6A8742CF2D88}"/>
                </a:ext>
              </a:extLst>
            </p:cNvPr>
            <p:cNvSpPr/>
            <p:nvPr/>
          </p:nvSpPr>
          <p:spPr bwMode="auto">
            <a:xfrm>
              <a:off x="4024313" y="4916388"/>
              <a:ext cx="146050" cy="149225"/>
            </a:xfrm>
            <a:custGeom>
              <a:avLst/>
              <a:gdLst>
                <a:gd name="T0" fmla="*/ 39 w 77"/>
                <a:gd name="T1" fmla="*/ 15 h 78"/>
                <a:gd name="T2" fmla="*/ 39 w 77"/>
                <a:gd name="T3" fmla="*/ 29 h 78"/>
                <a:gd name="T4" fmla="*/ 46 w 77"/>
                <a:gd name="T5" fmla="*/ 32 h 78"/>
                <a:gd name="T6" fmla="*/ 49 w 77"/>
                <a:gd name="T7" fmla="*/ 39 h 78"/>
                <a:gd name="T8" fmla="*/ 46 w 77"/>
                <a:gd name="T9" fmla="*/ 46 h 78"/>
                <a:gd name="T10" fmla="*/ 39 w 77"/>
                <a:gd name="T11" fmla="*/ 49 h 78"/>
                <a:gd name="T12" fmla="*/ 32 w 77"/>
                <a:gd name="T13" fmla="*/ 46 h 78"/>
                <a:gd name="T14" fmla="*/ 29 w 77"/>
                <a:gd name="T15" fmla="*/ 39 h 78"/>
                <a:gd name="T16" fmla="*/ 32 w 77"/>
                <a:gd name="T17" fmla="*/ 32 h 78"/>
                <a:gd name="T18" fmla="*/ 39 w 77"/>
                <a:gd name="T19" fmla="*/ 29 h 78"/>
                <a:gd name="T20" fmla="*/ 39 w 77"/>
                <a:gd name="T21" fmla="*/ 15 h 78"/>
                <a:gd name="T22" fmla="*/ 39 w 77"/>
                <a:gd name="T23" fmla="*/ 0 h 78"/>
                <a:gd name="T24" fmla="*/ 11 w 77"/>
                <a:gd name="T25" fmla="*/ 12 h 78"/>
                <a:gd name="T26" fmla="*/ 0 w 77"/>
                <a:gd name="T27" fmla="*/ 39 h 78"/>
                <a:gd name="T28" fmla="*/ 11 w 77"/>
                <a:gd name="T29" fmla="*/ 66 h 78"/>
                <a:gd name="T30" fmla="*/ 39 w 77"/>
                <a:gd name="T31" fmla="*/ 78 h 78"/>
                <a:gd name="T32" fmla="*/ 66 w 77"/>
                <a:gd name="T33" fmla="*/ 66 h 78"/>
                <a:gd name="T34" fmla="*/ 77 w 77"/>
                <a:gd name="T35" fmla="*/ 39 h 78"/>
                <a:gd name="T36" fmla="*/ 66 w 77"/>
                <a:gd name="T37" fmla="*/ 12 h 78"/>
                <a:gd name="T38" fmla="*/ 39 w 77"/>
                <a:gd name="T39" fmla="*/ 0 h 78"/>
                <a:gd name="T40" fmla="*/ 39 w 77"/>
                <a:gd name="T41" fmla="*/ 1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78">
                  <a:moveTo>
                    <a:pt x="39" y="15"/>
                  </a:moveTo>
                  <a:cubicBezTo>
                    <a:pt x="39" y="29"/>
                    <a:pt x="39" y="29"/>
                    <a:pt x="39" y="29"/>
                  </a:cubicBezTo>
                  <a:cubicBezTo>
                    <a:pt x="41" y="29"/>
                    <a:pt x="44" y="30"/>
                    <a:pt x="46" y="32"/>
                  </a:cubicBezTo>
                  <a:cubicBezTo>
                    <a:pt x="47" y="34"/>
                    <a:pt x="49" y="36"/>
                    <a:pt x="49" y="39"/>
                  </a:cubicBezTo>
                  <a:cubicBezTo>
                    <a:pt x="49" y="42"/>
                    <a:pt x="47" y="44"/>
                    <a:pt x="46" y="46"/>
                  </a:cubicBezTo>
                  <a:cubicBezTo>
                    <a:pt x="44" y="48"/>
                    <a:pt x="41" y="49"/>
                    <a:pt x="39" y="49"/>
                  </a:cubicBezTo>
                  <a:cubicBezTo>
                    <a:pt x="36" y="49"/>
                    <a:pt x="33" y="48"/>
                    <a:pt x="32" y="46"/>
                  </a:cubicBezTo>
                  <a:cubicBezTo>
                    <a:pt x="30" y="44"/>
                    <a:pt x="29" y="42"/>
                    <a:pt x="29" y="39"/>
                  </a:cubicBezTo>
                  <a:cubicBezTo>
                    <a:pt x="29" y="36"/>
                    <a:pt x="30" y="34"/>
                    <a:pt x="32" y="32"/>
                  </a:cubicBezTo>
                  <a:cubicBezTo>
                    <a:pt x="33" y="30"/>
                    <a:pt x="36" y="29"/>
                    <a:pt x="39" y="29"/>
                  </a:cubicBezTo>
                  <a:cubicBezTo>
                    <a:pt x="39" y="15"/>
                    <a:pt x="39" y="15"/>
                    <a:pt x="39" y="15"/>
                  </a:cubicBezTo>
                  <a:cubicBezTo>
                    <a:pt x="39" y="0"/>
                    <a:pt x="39" y="0"/>
                    <a:pt x="39" y="0"/>
                  </a:cubicBezTo>
                  <a:cubicBezTo>
                    <a:pt x="28" y="0"/>
                    <a:pt x="18" y="5"/>
                    <a:pt x="11" y="12"/>
                  </a:cubicBezTo>
                  <a:cubicBezTo>
                    <a:pt x="4" y="19"/>
                    <a:pt x="0" y="28"/>
                    <a:pt x="0" y="39"/>
                  </a:cubicBezTo>
                  <a:cubicBezTo>
                    <a:pt x="0" y="50"/>
                    <a:pt x="4" y="59"/>
                    <a:pt x="11" y="66"/>
                  </a:cubicBezTo>
                  <a:cubicBezTo>
                    <a:pt x="18" y="73"/>
                    <a:pt x="28" y="78"/>
                    <a:pt x="39" y="78"/>
                  </a:cubicBezTo>
                  <a:cubicBezTo>
                    <a:pt x="49" y="78"/>
                    <a:pt x="59" y="73"/>
                    <a:pt x="66" y="66"/>
                  </a:cubicBezTo>
                  <a:cubicBezTo>
                    <a:pt x="73" y="59"/>
                    <a:pt x="77" y="50"/>
                    <a:pt x="77" y="39"/>
                  </a:cubicBezTo>
                  <a:cubicBezTo>
                    <a:pt x="77" y="28"/>
                    <a:pt x="73" y="19"/>
                    <a:pt x="66" y="12"/>
                  </a:cubicBezTo>
                  <a:cubicBezTo>
                    <a:pt x="59" y="5"/>
                    <a:pt x="49" y="0"/>
                    <a:pt x="39" y="0"/>
                  </a:cubicBezTo>
                  <a:lnTo>
                    <a:pt x="39" y="15"/>
                  </a:lnTo>
                  <a:close/>
                </a:path>
              </a:pathLst>
            </a:custGeom>
            <a:solidFill>
              <a:schemeClr val="bg1">
                <a:lumMod val="95000"/>
              </a:schemeClr>
            </a:solidFill>
            <a:ln>
              <a:noFill/>
            </a:ln>
          </p:spPr>
          <p:txBody>
            <a:bodyPr anchor="ctr"/>
            <a:lstStyle/>
            <a:p>
              <a:pPr algn="ctr"/>
              <a:endParaRPr/>
            </a:p>
          </p:txBody>
        </p:sp>
        <p:sp>
          <p:nvSpPr>
            <p:cNvPr id="1010" name="ïsľiḍé">
              <a:extLst>
                <a:ext uri="{FF2B5EF4-FFF2-40B4-BE49-F238E27FC236}">
                  <a16:creationId xmlns:a16="http://schemas.microsoft.com/office/drawing/2014/main" xmlns="" id="{C12097A2-0AE6-491B-B5A4-6CE7B7BE86C0}"/>
                </a:ext>
              </a:extLst>
            </p:cNvPr>
            <p:cNvSpPr/>
            <p:nvPr/>
          </p:nvSpPr>
          <p:spPr bwMode="auto">
            <a:xfrm>
              <a:off x="4438651" y="5511701"/>
              <a:ext cx="147638" cy="147638"/>
            </a:xfrm>
            <a:custGeom>
              <a:avLst/>
              <a:gdLst>
                <a:gd name="T0" fmla="*/ 39 w 78"/>
                <a:gd name="T1" fmla="*/ 14 h 77"/>
                <a:gd name="T2" fmla="*/ 39 w 78"/>
                <a:gd name="T3" fmla="*/ 29 h 77"/>
                <a:gd name="T4" fmla="*/ 46 w 78"/>
                <a:gd name="T5" fmla="*/ 32 h 77"/>
                <a:gd name="T6" fmla="*/ 49 w 78"/>
                <a:gd name="T7" fmla="*/ 39 h 77"/>
                <a:gd name="T8" fmla="*/ 46 w 78"/>
                <a:gd name="T9" fmla="*/ 46 h 77"/>
                <a:gd name="T10" fmla="*/ 39 w 78"/>
                <a:gd name="T11" fmla="*/ 48 h 77"/>
                <a:gd name="T12" fmla="*/ 32 w 78"/>
                <a:gd name="T13" fmla="*/ 46 h 77"/>
                <a:gd name="T14" fmla="*/ 29 w 78"/>
                <a:gd name="T15" fmla="*/ 39 h 77"/>
                <a:gd name="T16" fmla="*/ 32 w 78"/>
                <a:gd name="T17" fmla="*/ 32 h 77"/>
                <a:gd name="T18" fmla="*/ 39 w 78"/>
                <a:gd name="T19" fmla="*/ 29 h 77"/>
                <a:gd name="T20" fmla="*/ 39 w 78"/>
                <a:gd name="T21" fmla="*/ 14 h 77"/>
                <a:gd name="T22" fmla="*/ 39 w 78"/>
                <a:gd name="T23" fmla="*/ 0 h 77"/>
                <a:gd name="T24" fmla="*/ 12 w 78"/>
                <a:gd name="T25" fmla="*/ 11 h 77"/>
                <a:gd name="T26" fmla="*/ 0 w 78"/>
                <a:gd name="T27" fmla="*/ 39 h 77"/>
                <a:gd name="T28" fmla="*/ 12 w 78"/>
                <a:gd name="T29" fmla="*/ 66 h 77"/>
                <a:gd name="T30" fmla="*/ 39 w 78"/>
                <a:gd name="T31" fmla="*/ 77 h 77"/>
                <a:gd name="T32" fmla="*/ 66 w 78"/>
                <a:gd name="T33" fmla="*/ 66 h 77"/>
                <a:gd name="T34" fmla="*/ 78 w 78"/>
                <a:gd name="T35" fmla="*/ 39 h 77"/>
                <a:gd name="T36" fmla="*/ 66 w 78"/>
                <a:gd name="T37" fmla="*/ 11 h 77"/>
                <a:gd name="T38" fmla="*/ 39 w 78"/>
                <a:gd name="T39" fmla="*/ 0 h 77"/>
                <a:gd name="T40" fmla="*/ 39 w 78"/>
                <a:gd name="T41" fmla="*/ 1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77">
                  <a:moveTo>
                    <a:pt x="39" y="14"/>
                  </a:moveTo>
                  <a:cubicBezTo>
                    <a:pt x="39" y="29"/>
                    <a:pt x="39" y="29"/>
                    <a:pt x="39" y="29"/>
                  </a:cubicBezTo>
                  <a:cubicBezTo>
                    <a:pt x="42" y="29"/>
                    <a:pt x="44" y="30"/>
                    <a:pt x="46" y="32"/>
                  </a:cubicBezTo>
                  <a:cubicBezTo>
                    <a:pt x="48" y="33"/>
                    <a:pt x="49" y="36"/>
                    <a:pt x="49" y="39"/>
                  </a:cubicBezTo>
                  <a:cubicBezTo>
                    <a:pt x="49" y="41"/>
                    <a:pt x="48" y="44"/>
                    <a:pt x="46" y="46"/>
                  </a:cubicBezTo>
                  <a:cubicBezTo>
                    <a:pt x="44" y="47"/>
                    <a:pt x="42" y="48"/>
                    <a:pt x="39" y="48"/>
                  </a:cubicBezTo>
                  <a:cubicBezTo>
                    <a:pt x="36" y="48"/>
                    <a:pt x="34" y="47"/>
                    <a:pt x="32" y="46"/>
                  </a:cubicBezTo>
                  <a:cubicBezTo>
                    <a:pt x="30" y="44"/>
                    <a:pt x="29" y="41"/>
                    <a:pt x="29" y="39"/>
                  </a:cubicBezTo>
                  <a:cubicBezTo>
                    <a:pt x="29" y="36"/>
                    <a:pt x="30" y="33"/>
                    <a:pt x="32" y="32"/>
                  </a:cubicBezTo>
                  <a:cubicBezTo>
                    <a:pt x="34" y="30"/>
                    <a:pt x="36" y="29"/>
                    <a:pt x="39" y="29"/>
                  </a:cubicBezTo>
                  <a:cubicBezTo>
                    <a:pt x="39" y="14"/>
                    <a:pt x="39" y="14"/>
                    <a:pt x="39" y="14"/>
                  </a:cubicBezTo>
                  <a:cubicBezTo>
                    <a:pt x="39" y="0"/>
                    <a:pt x="39" y="0"/>
                    <a:pt x="39" y="0"/>
                  </a:cubicBezTo>
                  <a:cubicBezTo>
                    <a:pt x="28" y="0"/>
                    <a:pt x="19" y="4"/>
                    <a:pt x="12" y="11"/>
                  </a:cubicBezTo>
                  <a:cubicBezTo>
                    <a:pt x="5" y="18"/>
                    <a:pt x="0" y="28"/>
                    <a:pt x="0" y="39"/>
                  </a:cubicBezTo>
                  <a:cubicBezTo>
                    <a:pt x="0" y="49"/>
                    <a:pt x="5" y="59"/>
                    <a:pt x="12" y="66"/>
                  </a:cubicBezTo>
                  <a:cubicBezTo>
                    <a:pt x="19" y="73"/>
                    <a:pt x="28" y="77"/>
                    <a:pt x="39" y="77"/>
                  </a:cubicBezTo>
                  <a:cubicBezTo>
                    <a:pt x="50" y="77"/>
                    <a:pt x="59" y="73"/>
                    <a:pt x="66" y="66"/>
                  </a:cubicBezTo>
                  <a:cubicBezTo>
                    <a:pt x="73" y="59"/>
                    <a:pt x="78" y="49"/>
                    <a:pt x="78" y="39"/>
                  </a:cubicBezTo>
                  <a:cubicBezTo>
                    <a:pt x="78" y="28"/>
                    <a:pt x="73" y="18"/>
                    <a:pt x="66" y="11"/>
                  </a:cubicBezTo>
                  <a:cubicBezTo>
                    <a:pt x="59" y="4"/>
                    <a:pt x="50" y="0"/>
                    <a:pt x="39" y="0"/>
                  </a:cubicBez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1" name="îŝḷïdè">
              <a:extLst>
                <a:ext uri="{FF2B5EF4-FFF2-40B4-BE49-F238E27FC236}">
                  <a16:creationId xmlns:a16="http://schemas.microsoft.com/office/drawing/2014/main" xmlns="" id="{DA7C18C0-E759-439A-B03B-12C9C0600DB7}"/>
                </a:ext>
              </a:extLst>
            </p:cNvPr>
            <p:cNvSpPr/>
            <p:nvPr/>
          </p:nvSpPr>
          <p:spPr bwMode="auto">
            <a:xfrm>
              <a:off x="3959226" y="5310088"/>
              <a:ext cx="161925" cy="815975"/>
            </a:xfrm>
            <a:custGeom>
              <a:avLst/>
              <a:gdLst>
                <a:gd name="T0" fmla="*/ 85 w 85"/>
                <a:gd name="T1" fmla="*/ 6 h 428"/>
                <a:gd name="T2" fmla="*/ 57 w 85"/>
                <a:gd name="T3" fmla="*/ 6 h 428"/>
                <a:gd name="T4" fmla="*/ 47 w 85"/>
                <a:gd name="T5" fmla="*/ 9 h 428"/>
                <a:gd name="T6" fmla="*/ 0 w 85"/>
                <a:gd name="T7" fmla="*/ 28 h 428"/>
                <a:gd name="T8" fmla="*/ 0 w 85"/>
                <a:gd name="T9" fmla="*/ 344 h 428"/>
                <a:gd name="T10" fmla="*/ 44 w 85"/>
                <a:gd name="T11" fmla="*/ 419 h 428"/>
                <a:gd name="T12" fmla="*/ 58 w 85"/>
                <a:gd name="T13" fmla="*/ 412 h 428"/>
                <a:gd name="T14" fmla="*/ 85 w 85"/>
                <a:gd name="T15" fmla="*/ 404 h 428"/>
                <a:gd name="T16" fmla="*/ 85 w 85"/>
                <a:gd name="T17" fmla="*/ 6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428">
                  <a:moveTo>
                    <a:pt x="85" y="6"/>
                  </a:moveTo>
                  <a:cubicBezTo>
                    <a:pt x="78" y="5"/>
                    <a:pt x="69" y="6"/>
                    <a:pt x="57" y="6"/>
                  </a:cubicBezTo>
                  <a:cubicBezTo>
                    <a:pt x="47" y="9"/>
                    <a:pt x="47" y="9"/>
                    <a:pt x="47" y="9"/>
                  </a:cubicBezTo>
                  <a:cubicBezTo>
                    <a:pt x="24" y="9"/>
                    <a:pt x="0" y="0"/>
                    <a:pt x="0" y="28"/>
                  </a:cubicBezTo>
                  <a:cubicBezTo>
                    <a:pt x="0" y="344"/>
                    <a:pt x="0" y="344"/>
                    <a:pt x="0" y="344"/>
                  </a:cubicBezTo>
                  <a:cubicBezTo>
                    <a:pt x="0" y="372"/>
                    <a:pt x="16" y="419"/>
                    <a:pt x="44" y="419"/>
                  </a:cubicBezTo>
                  <a:cubicBezTo>
                    <a:pt x="58" y="412"/>
                    <a:pt x="58" y="412"/>
                    <a:pt x="58" y="412"/>
                  </a:cubicBezTo>
                  <a:cubicBezTo>
                    <a:pt x="69" y="412"/>
                    <a:pt x="78" y="428"/>
                    <a:pt x="85" y="404"/>
                  </a:cubicBezTo>
                  <a:lnTo>
                    <a:pt x="85" y="6"/>
                  </a:lnTo>
                  <a:close/>
                </a:path>
              </a:pathLst>
            </a:custGeom>
            <a:solidFill>
              <a:srgbClr val="0ABF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2" name="íSľiḋe">
              <a:extLst>
                <a:ext uri="{FF2B5EF4-FFF2-40B4-BE49-F238E27FC236}">
                  <a16:creationId xmlns:a16="http://schemas.microsoft.com/office/drawing/2014/main" xmlns="" id="{4400655D-189C-441F-A51C-45151E784F0D}"/>
                </a:ext>
              </a:extLst>
            </p:cNvPr>
            <p:cNvSpPr/>
            <p:nvPr/>
          </p:nvSpPr>
          <p:spPr bwMode="auto">
            <a:xfrm>
              <a:off x="3543301" y="5427563"/>
              <a:ext cx="163513" cy="696913"/>
            </a:xfrm>
            <a:custGeom>
              <a:avLst/>
              <a:gdLst>
                <a:gd name="T0" fmla="*/ 86 w 86"/>
                <a:gd name="T1" fmla="*/ 5 h 365"/>
                <a:gd name="T2" fmla="*/ 58 w 86"/>
                <a:gd name="T3" fmla="*/ 5 h 365"/>
                <a:gd name="T4" fmla="*/ 48 w 86"/>
                <a:gd name="T5" fmla="*/ 8 h 365"/>
                <a:gd name="T6" fmla="*/ 0 w 86"/>
                <a:gd name="T7" fmla="*/ 24 h 365"/>
                <a:gd name="T8" fmla="*/ 0 w 86"/>
                <a:gd name="T9" fmla="*/ 294 h 365"/>
                <a:gd name="T10" fmla="*/ 44 w 86"/>
                <a:gd name="T11" fmla="*/ 357 h 365"/>
                <a:gd name="T12" fmla="*/ 58 w 86"/>
                <a:gd name="T13" fmla="*/ 351 h 365"/>
                <a:gd name="T14" fmla="*/ 86 w 86"/>
                <a:gd name="T15" fmla="*/ 344 h 365"/>
                <a:gd name="T16" fmla="*/ 86 w 86"/>
                <a:gd name="T17" fmla="*/ 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65">
                  <a:moveTo>
                    <a:pt x="86" y="5"/>
                  </a:moveTo>
                  <a:cubicBezTo>
                    <a:pt x="79" y="4"/>
                    <a:pt x="70" y="5"/>
                    <a:pt x="58" y="5"/>
                  </a:cubicBezTo>
                  <a:cubicBezTo>
                    <a:pt x="48" y="8"/>
                    <a:pt x="48" y="8"/>
                    <a:pt x="48" y="8"/>
                  </a:cubicBezTo>
                  <a:cubicBezTo>
                    <a:pt x="25" y="8"/>
                    <a:pt x="0" y="0"/>
                    <a:pt x="0" y="24"/>
                  </a:cubicBezTo>
                  <a:cubicBezTo>
                    <a:pt x="0" y="294"/>
                    <a:pt x="0" y="294"/>
                    <a:pt x="0" y="294"/>
                  </a:cubicBezTo>
                  <a:cubicBezTo>
                    <a:pt x="0" y="317"/>
                    <a:pt x="16" y="357"/>
                    <a:pt x="44" y="357"/>
                  </a:cubicBezTo>
                  <a:cubicBezTo>
                    <a:pt x="58" y="351"/>
                    <a:pt x="58" y="351"/>
                    <a:pt x="58" y="351"/>
                  </a:cubicBezTo>
                  <a:cubicBezTo>
                    <a:pt x="70" y="351"/>
                    <a:pt x="79" y="365"/>
                    <a:pt x="86" y="344"/>
                  </a:cubicBezTo>
                  <a:lnTo>
                    <a:pt x="86" y="5"/>
                  </a:lnTo>
                  <a:close/>
                </a:path>
              </a:pathLst>
            </a:custGeom>
            <a:solidFill>
              <a:srgbClr val="FC35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3" name="i$ḻiḑe">
              <a:extLst>
                <a:ext uri="{FF2B5EF4-FFF2-40B4-BE49-F238E27FC236}">
                  <a16:creationId xmlns:a16="http://schemas.microsoft.com/office/drawing/2014/main" xmlns="" id="{4BC0F82E-83E5-4BD2-A799-1DA0CED77091}"/>
                </a:ext>
              </a:extLst>
            </p:cNvPr>
            <p:cNvSpPr/>
            <p:nvPr/>
          </p:nvSpPr>
          <p:spPr bwMode="auto">
            <a:xfrm>
              <a:off x="4403726" y="5594251"/>
              <a:ext cx="161925" cy="527050"/>
            </a:xfrm>
            <a:custGeom>
              <a:avLst/>
              <a:gdLst>
                <a:gd name="T0" fmla="*/ 85 w 85"/>
                <a:gd name="T1" fmla="*/ 4 h 276"/>
                <a:gd name="T2" fmla="*/ 57 w 85"/>
                <a:gd name="T3" fmla="*/ 4 h 276"/>
                <a:gd name="T4" fmla="*/ 47 w 85"/>
                <a:gd name="T5" fmla="*/ 6 h 276"/>
                <a:gd name="T6" fmla="*/ 0 w 85"/>
                <a:gd name="T7" fmla="*/ 18 h 276"/>
                <a:gd name="T8" fmla="*/ 0 w 85"/>
                <a:gd name="T9" fmla="*/ 222 h 276"/>
                <a:gd name="T10" fmla="*/ 44 w 85"/>
                <a:gd name="T11" fmla="*/ 270 h 276"/>
                <a:gd name="T12" fmla="*/ 58 w 85"/>
                <a:gd name="T13" fmla="*/ 266 h 276"/>
                <a:gd name="T14" fmla="*/ 85 w 85"/>
                <a:gd name="T15" fmla="*/ 260 h 276"/>
                <a:gd name="T16" fmla="*/ 85 w 85"/>
                <a:gd name="T17" fmla="*/ 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6">
                  <a:moveTo>
                    <a:pt x="85" y="4"/>
                  </a:moveTo>
                  <a:cubicBezTo>
                    <a:pt x="78" y="3"/>
                    <a:pt x="69" y="4"/>
                    <a:pt x="57" y="4"/>
                  </a:cubicBezTo>
                  <a:cubicBezTo>
                    <a:pt x="47" y="6"/>
                    <a:pt x="47" y="6"/>
                    <a:pt x="47" y="6"/>
                  </a:cubicBezTo>
                  <a:cubicBezTo>
                    <a:pt x="24" y="6"/>
                    <a:pt x="0" y="0"/>
                    <a:pt x="0" y="18"/>
                  </a:cubicBezTo>
                  <a:cubicBezTo>
                    <a:pt x="0" y="222"/>
                    <a:pt x="0" y="222"/>
                    <a:pt x="0" y="222"/>
                  </a:cubicBezTo>
                  <a:cubicBezTo>
                    <a:pt x="0" y="240"/>
                    <a:pt x="16" y="270"/>
                    <a:pt x="44" y="270"/>
                  </a:cubicBezTo>
                  <a:cubicBezTo>
                    <a:pt x="58" y="266"/>
                    <a:pt x="58" y="266"/>
                    <a:pt x="58" y="266"/>
                  </a:cubicBezTo>
                  <a:cubicBezTo>
                    <a:pt x="69" y="266"/>
                    <a:pt x="78" y="276"/>
                    <a:pt x="85" y="260"/>
                  </a:cubicBezTo>
                  <a:lnTo>
                    <a:pt x="85" y="4"/>
                  </a:lnTo>
                  <a:close/>
                </a:path>
              </a:pathLst>
            </a:custGeom>
            <a:solidFill>
              <a:srgbClr val="FBE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4" name="í$ļiḋê">
              <a:extLst>
                <a:ext uri="{FF2B5EF4-FFF2-40B4-BE49-F238E27FC236}">
                  <a16:creationId xmlns:a16="http://schemas.microsoft.com/office/drawing/2014/main" xmlns="" id="{9780DEB6-0477-48AD-8688-24FBE65958C3}"/>
                </a:ext>
              </a:extLst>
            </p:cNvPr>
            <p:cNvSpPr/>
            <p:nvPr/>
          </p:nvSpPr>
          <p:spPr bwMode="auto">
            <a:xfrm>
              <a:off x="4137026" y="5322788"/>
              <a:ext cx="14288" cy="625475"/>
            </a:xfrm>
            <a:custGeom>
              <a:avLst/>
              <a:gdLst>
                <a:gd name="T0" fmla="*/ 0 w 8"/>
                <a:gd name="T1" fmla="*/ 0 h 328"/>
                <a:gd name="T2" fmla="*/ 0 w 8"/>
                <a:gd name="T3" fmla="*/ 328 h 328"/>
                <a:gd name="T4" fmla="*/ 8 w 8"/>
                <a:gd name="T5" fmla="*/ 262 h 328"/>
                <a:gd name="T6" fmla="*/ 8 w 8"/>
                <a:gd name="T7" fmla="*/ 21 h 328"/>
                <a:gd name="T8" fmla="*/ 0 w 8"/>
                <a:gd name="T9" fmla="*/ 0 h 328"/>
              </a:gdLst>
              <a:ahLst/>
              <a:cxnLst>
                <a:cxn ang="0">
                  <a:pos x="T0" y="T1"/>
                </a:cxn>
                <a:cxn ang="0">
                  <a:pos x="T2" y="T3"/>
                </a:cxn>
                <a:cxn ang="0">
                  <a:pos x="T4" y="T5"/>
                </a:cxn>
                <a:cxn ang="0">
                  <a:pos x="T6" y="T7"/>
                </a:cxn>
                <a:cxn ang="0">
                  <a:pos x="T8" y="T9"/>
                </a:cxn>
              </a:cxnLst>
              <a:rect l="0" t="0" r="r" b="b"/>
              <a:pathLst>
                <a:path w="8" h="328">
                  <a:moveTo>
                    <a:pt x="0" y="0"/>
                  </a:moveTo>
                  <a:cubicBezTo>
                    <a:pt x="0" y="328"/>
                    <a:pt x="0" y="328"/>
                    <a:pt x="0" y="328"/>
                  </a:cubicBezTo>
                  <a:cubicBezTo>
                    <a:pt x="5" y="300"/>
                    <a:pt x="8" y="273"/>
                    <a:pt x="8" y="262"/>
                  </a:cubicBezTo>
                  <a:cubicBezTo>
                    <a:pt x="8" y="21"/>
                    <a:pt x="8" y="21"/>
                    <a:pt x="8" y="21"/>
                  </a:cubicBezTo>
                  <a:cubicBezTo>
                    <a:pt x="8" y="9"/>
                    <a:pt x="5" y="3"/>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5" name="îsľïďè">
              <a:extLst>
                <a:ext uri="{FF2B5EF4-FFF2-40B4-BE49-F238E27FC236}">
                  <a16:creationId xmlns:a16="http://schemas.microsoft.com/office/drawing/2014/main" xmlns="" id="{CB0051AB-1879-4F19-B1C1-340E8B47EC4E}"/>
                </a:ext>
              </a:extLst>
            </p:cNvPr>
            <p:cNvSpPr/>
            <p:nvPr/>
          </p:nvSpPr>
          <p:spPr bwMode="auto">
            <a:xfrm>
              <a:off x="8601076" y="4956076"/>
              <a:ext cx="250825" cy="252413"/>
            </a:xfrm>
            <a:custGeom>
              <a:avLst/>
              <a:gdLst>
                <a:gd name="T0" fmla="*/ 65 w 131"/>
                <a:gd name="T1" fmla="*/ 117 h 132"/>
                <a:gd name="T2" fmla="*/ 65 w 131"/>
                <a:gd name="T3" fmla="*/ 132 h 132"/>
                <a:gd name="T4" fmla="*/ 112 w 131"/>
                <a:gd name="T5" fmla="*/ 112 h 132"/>
                <a:gd name="T6" fmla="*/ 131 w 131"/>
                <a:gd name="T7" fmla="*/ 66 h 132"/>
                <a:gd name="T8" fmla="*/ 112 w 131"/>
                <a:gd name="T9" fmla="*/ 20 h 132"/>
                <a:gd name="T10" fmla="*/ 65 w 131"/>
                <a:gd name="T11" fmla="*/ 0 h 132"/>
                <a:gd name="T12" fmla="*/ 19 w 131"/>
                <a:gd name="T13" fmla="*/ 20 h 132"/>
                <a:gd name="T14" fmla="*/ 0 w 131"/>
                <a:gd name="T15" fmla="*/ 66 h 132"/>
                <a:gd name="T16" fmla="*/ 19 w 131"/>
                <a:gd name="T17" fmla="*/ 112 h 132"/>
                <a:gd name="T18" fmla="*/ 65 w 131"/>
                <a:gd name="T19" fmla="*/ 132 h 132"/>
                <a:gd name="T20" fmla="*/ 65 w 131"/>
                <a:gd name="T21" fmla="*/ 117 h 132"/>
                <a:gd name="T22" fmla="*/ 65 w 131"/>
                <a:gd name="T23" fmla="*/ 103 h 132"/>
                <a:gd name="T24" fmla="*/ 39 w 131"/>
                <a:gd name="T25" fmla="*/ 92 h 132"/>
                <a:gd name="T26" fmla="*/ 28 w 131"/>
                <a:gd name="T27" fmla="*/ 66 h 132"/>
                <a:gd name="T28" fmla="*/ 39 w 131"/>
                <a:gd name="T29" fmla="*/ 40 h 132"/>
                <a:gd name="T30" fmla="*/ 65 w 131"/>
                <a:gd name="T31" fmla="*/ 29 h 132"/>
                <a:gd name="T32" fmla="*/ 92 w 131"/>
                <a:gd name="T33" fmla="*/ 40 h 132"/>
                <a:gd name="T34" fmla="*/ 103 w 131"/>
                <a:gd name="T35" fmla="*/ 66 h 132"/>
                <a:gd name="T36" fmla="*/ 92 w 131"/>
                <a:gd name="T37" fmla="*/ 92 h 132"/>
                <a:gd name="T38" fmla="*/ 65 w 131"/>
                <a:gd name="T39" fmla="*/ 103 h 132"/>
                <a:gd name="T40" fmla="*/ 65 w 131"/>
                <a:gd name="T41" fmla="*/ 117 h 132"/>
                <a:gd name="T42" fmla="*/ 65 w 131"/>
                <a:gd name="T43" fmla="*/ 33 h 132"/>
                <a:gd name="T44" fmla="*/ 65 w 131"/>
                <a:gd name="T45" fmla="*/ 48 h 132"/>
                <a:gd name="T46" fmla="*/ 78 w 131"/>
                <a:gd name="T47" fmla="*/ 53 h 132"/>
                <a:gd name="T48" fmla="*/ 84 w 131"/>
                <a:gd name="T49" fmla="*/ 66 h 132"/>
                <a:gd name="T50" fmla="*/ 78 w 131"/>
                <a:gd name="T51" fmla="*/ 79 h 132"/>
                <a:gd name="T52" fmla="*/ 65 w 131"/>
                <a:gd name="T53" fmla="*/ 84 h 132"/>
                <a:gd name="T54" fmla="*/ 53 w 131"/>
                <a:gd name="T55" fmla="*/ 79 h 132"/>
                <a:gd name="T56" fmla="*/ 47 w 131"/>
                <a:gd name="T57" fmla="*/ 66 h 132"/>
                <a:gd name="T58" fmla="*/ 53 w 131"/>
                <a:gd name="T59" fmla="*/ 53 h 132"/>
                <a:gd name="T60" fmla="*/ 65 w 131"/>
                <a:gd name="T61" fmla="*/ 48 h 132"/>
                <a:gd name="T62" fmla="*/ 65 w 131"/>
                <a:gd name="T63" fmla="*/ 33 h 132"/>
                <a:gd name="T64" fmla="*/ 65 w 131"/>
                <a:gd name="T65" fmla="*/ 19 h 132"/>
                <a:gd name="T66" fmla="*/ 32 w 131"/>
                <a:gd name="T67" fmla="*/ 33 h 132"/>
                <a:gd name="T68" fmla="*/ 19 w 131"/>
                <a:gd name="T69" fmla="*/ 66 h 132"/>
                <a:gd name="T70" fmla="*/ 32 w 131"/>
                <a:gd name="T71" fmla="*/ 99 h 132"/>
                <a:gd name="T72" fmla="*/ 65 w 131"/>
                <a:gd name="T73" fmla="*/ 113 h 132"/>
                <a:gd name="T74" fmla="*/ 99 w 131"/>
                <a:gd name="T75" fmla="*/ 99 h 132"/>
                <a:gd name="T76" fmla="*/ 112 w 131"/>
                <a:gd name="T77" fmla="*/ 66 h 132"/>
                <a:gd name="T78" fmla="*/ 99 w 131"/>
                <a:gd name="T79" fmla="*/ 33 h 132"/>
                <a:gd name="T80" fmla="*/ 65 w 131"/>
                <a:gd name="T81" fmla="*/ 19 h 132"/>
                <a:gd name="T82" fmla="*/ 65 w 131"/>
                <a:gd name="T83" fmla="*/ 3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 h="132">
                  <a:moveTo>
                    <a:pt x="65" y="117"/>
                  </a:moveTo>
                  <a:cubicBezTo>
                    <a:pt x="65" y="132"/>
                    <a:pt x="65" y="132"/>
                    <a:pt x="65" y="132"/>
                  </a:cubicBezTo>
                  <a:cubicBezTo>
                    <a:pt x="84" y="132"/>
                    <a:pt x="100" y="124"/>
                    <a:pt x="112" y="112"/>
                  </a:cubicBezTo>
                  <a:cubicBezTo>
                    <a:pt x="124" y="101"/>
                    <a:pt x="131" y="84"/>
                    <a:pt x="131" y="66"/>
                  </a:cubicBezTo>
                  <a:cubicBezTo>
                    <a:pt x="131" y="48"/>
                    <a:pt x="124" y="31"/>
                    <a:pt x="112" y="20"/>
                  </a:cubicBezTo>
                  <a:cubicBezTo>
                    <a:pt x="100" y="8"/>
                    <a:pt x="84" y="0"/>
                    <a:pt x="65" y="0"/>
                  </a:cubicBezTo>
                  <a:cubicBezTo>
                    <a:pt x="47" y="0"/>
                    <a:pt x="31" y="8"/>
                    <a:pt x="19" y="20"/>
                  </a:cubicBezTo>
                  <a:cubicBezTo>
                    <a:pt x="7" y="31"/>
                    <a:pt x="0" y="48"/>
                    <a:pt x="0" y="66"/>
                  </a:cubicBezTo>
                  <a:cubicBezTo>
                    <a:pt x="0" y="84"/>
                    <a:pt x="7" y="101"/>
                    <a:pt x="19" y="112"/>
                  </a:cubicBezTo>
                  <a:cubicBezTo>
                    <a:pt x="31" y="124"/>
                    <a:pt x="47" y="132"/>
                    <a:pt x="65" y="132"/>
                  </a:cubicBezTo>
                  <a:cubicBezTo>
                    <a:pt x="65" y="117"/>
                    <a:pt x="65" y="117"/>
                    <a:pt x="65" y="117"/>
                  </a:cubicBezTo>
                  <a:cubicBezTo>
                    <a:pt x="65" y="103"/>
                    <a:pt x="65" y="103"/>
                    <a:pt x="65" y="103"/>
                  </a:cubicBezTo>
                  <a:cubicBezTo>
                    <a:pt x="55" y="103"/>
                    <a:pt x="46" y="99"/>
                    <a:pt x="39" y="92"/>
                  </a:cubicBezTo>
                  <a:cubicBezTo>
                    <a:pt x="32" y="85"/>
                    <a:pt x="28" y="76"/>
                    <a:pt x="28" y="66"/>
                  </a:cubicBezTo>
                  <a:cubicBezTo>
                    <a:pt x="28" y="56"/>
                    <a:pt x="32" y="47"/>
                    <a:pt x="39" y="40"/>
                  </a:cubicBezTo>
                  <a:cubicBezTo>
                    <a:pt x="46" y="33"/>
                    <a:pt x="55" y="29"/>
                    <a:pt x="65" y="29"/>
                  </a:cubicBezTo>
                  <a:cubicBezTo>
                    <a:pt x="76" y="29"/>
                    <a:pt x="85" y="33"/>
                    <a:pt x="92" y="40"/>
                  </a:cubicBezTo>
                  <a:cubicBezTo>
                    <a:pt x="98" y="47"/>
                    <a:pt x="103" y="56"/>
                    <a:pt x="103" y="66"/>
                  </a:cubicBezTo>
                  <a:cubicBezTo>
                    <a:pt x="103" y="76"/>
                    <a:pt x="98" y="85"/>
                    <a:pt x="92" y="92"/>
                  </a:cubicBezTo>
                  <a:cubicBezTo>
                    <a:pt x="85" y="99"/>
                    <a:pt x="76" y="103"/>
                    <a:pt x="65" y="103"/>
                  </a:cubicBezTo>
                  <a:lnTo>
                    <a:pt x="65" y="117"/>
                  </a:lnTo>
                  <a:close/>
                  <a:moveTo>
                    <a:pt x="65" y="33"/>
                  </a:moveTo>
                  <a:cubicBezTo>
                    <a:pt x="65" y="48"/>
                    <a:pt x="65" y="48"/>
                    <a:pt x="65" y="48"/>
                  </a:cubicBezTo>
                  <a:cubicBezTo>
                    <a:pt x="70" y="48"/>
                    <a:pt x="75" y="50"/>
                    <a:pt x="78" y="53"/>
                  </a:cubicBezTo>
                  <a:cubicBezTo>
                    <a:pt x="82" y="57"/>
                    <a:pt x="84" y="61"/>
                    <a:pt x="84" y="66"/>
                  </a:cubicBezTo>
                  <a:cubicBezTo>
                    <a:pt x="84" y="71"/>
                    <a:pt x="82" y="76"/>
                    <a:pt x="78" y="79"/>
                  </a:cubicBezTo>
                  <a:cubicBezTo>
                    <a:pt x="75" y="82"/>
                    <a:pt x="70" y="84"/>
                    <a:pt x="65" y="84"/>
                  </a:cubicBezTo>
                  <a:cubicBezTo>
                    <a:pt x="60" y="84"/>
                    <a:pt x="56" y="82"/>
                    <a:pt x="53" y="79"/>
                  </a:cubicBezTo>
                  <a:cubicBezTo>
                    <a:pt x="49" y="76"/>
                    <a:pt x="47" y="71"/>
                    <a:pt x="47" y="66"/>
                  </a:cubicBezTo>
                  <a:cubicBezTo>
                    <a:pt x="47" y="61"/>
                    <a:pt x="49" y="57"/>
                    <a:pt x="53" y="53"/>
                  </a:cubicBezTo>
                  <a:cubicBezTo>
                    <a:pt x="56" y="50"/>
                    <a:pt x="60" y="48"/>
                    <a:pt x="65" y="48"/>
                  </a:cubicBezTo>
                  <a:cubicBezTo>
                    <a:pt x="65" y="33"/>
                    <a:pt x="65" y="33"/>
                    <a:pt x="65" y="33"/>
                  </a:cubicBezTo>
                  <a:cubicBezTo>
                    <a:pt x="65" y="19"/>
                    <a:pt x="65" y="19"/>
                    <a:pt x="65" y="19"/>
                  </a:cubicBezTo>
                  <a:cubicBezTo>
                    <a:pt x="53" y="19"/>
                    <a:pt x="41" y="24"/>
                    <a:pt x="32" y="33"/>
                  </a:cubicBezTo>
                  <a:cubicBezTo>
                    <a:pt x="24" y="41"/>
                    <a:pt x="19" y="53"/>
                    <a:pt x="19" y="66"/>
                  </a:cubicBezTo>
                  <a:cubicBezTo>
                    <a:pt x="19" y="79"/>
                    <a:pt x="24" y="91"/>
                    <a:pt x="32" y="99"/>
                  </a:cubicBezTo>
                  <a:cubicBezTo>
                    <a:pt x="41" y="108"/>
                    <a:pt x="53" y="113"/>
                    <a:pt x="65" y="113"/>
                  </a:cubicBezTo>
                  <a:cubicBezTo>
                    <a:pt x="78" y="113"/>
                    <a:pt x="90" y="108"/>
                    <a:pt x="99" y="99"/>
                  </a:cubicBezTo>
                  <a:cubicBezTo>
                    <a:pt x="107" y="91"/>
                    <a:pt x="112" y="79"/>
                    <a:pt x="112" y="66"/>
                  </a:cubicBezTo>
                  <a:cubicBezTo>
                    <a:pt x="112" y="53"/>
                    <a:pt x="107" y="41"/>
                    <a:pt x="99" y="33"/>
                  </a:cubicBezTo>
                  <a:cubicBezTo>
                    <a:pt x="90" y="24"/>
                    <a:pt x="78" y="19"/>
                    <a:pt x="65" y="19"/>
                  </a:cubicBezTo>
                  <a:lnTo>
                    <a:pt x="65"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6" name="ïšḷíḍè">
              <a:extLst>
                <a:ext uri="{FF2B5EF4-FFF2-40B4-BE49-F238E27FC236}">
                  <a16:creationId xmlns:a16="http://schemas.microsoft.com/office/drawing/2014/main" xmlns="" id="{1B2E777E-9A17-46A2-92E3-5DBB128F7853}"/>
                </a:ext>
              </a:extLst>
            </p:cNvPr>
            <p:cNvSpPr/>
            <p:nvPr/>
          </p:nvSpPr>
          <p:spPr bwMode="auto">
            <a:xfrm>
              <a:off x="8474076" y="5141813"/>
              <a:ext cx="169863" cy="169863"/>
            </a:xfrm>
            <a:custGeom>
              <a:avLst/>
              <a:gdLst>
                <a:gd name="T0" fmla="*/ 44 w 89"/>
                <a:gd name="T1" fmla="*/ 89 h 89"/>
                <a:gd name="T2" fmla="*/ 89 w 89"/>
                <a:gd name="T3" fmla="*/ 45 h 89"/>
                <a:gd name="T4" fmla="*/ 44 w 89"/>
                <a:gd name="T5" fmla="*/ 0 h 89"/>
                <a:gd name="T6" fmla="*/ 0 w 89"/>
                <a:gd name="T7" fmla="*/ 45 h 89"/>
                <a:gd name="T8" fmla="*/ 44 w 89"/>
                <a:gd name="T9" fmla="*/ 89 h 89"/>
                <a:gd name="T10" fmla="*/ 44 w 89"/>
                <a:gd name="T11" fmla="*/ 61 h 89"/>
                <a:gd name="T12" fmla="*/ 28 w 89"/>
                <a:gd name="T13" fmla="*/ 45 h 89"/>
                <a:gd name="T14" fmla="*/ 44 w 89"/>
                <a:gd name="T15" fmla="*/ 28 h 89"/>
                <a:gd name="T16" fmla="*/ 60 w 89"/>
                <a:gd name="T17" fmla="*/ 45 h 89"/>
                <a:gd name="T18" fmla="*/ 44 w 89"/>
                <a:gd name="T19" fmla="*/ 61 h 89"/>
                <a:gd name="T20" fmla="*/ 44 w 89"/>
                <a:gd name="T21" fmla="*/ 33 h 89"/>
                <a:gd name="T22" fmla="*/ 44 w 89"/>
                <a:gd name="T23" fmla="*/ 45 h 89"/>
                <a:gd name="T24" fmla="*/ 44 w 89"/>
                <a:gd name="T25" fmla="*/ 47 h 89"/>
                <a:gd name="T26" fmla="*/ 42 w 89"/>
                <a:gd name="T27" fmla="*/ 47 h 89"/>
                <a:gd name="T28" fmla="*/ 42 w 89"/>
                <a:gd name="T29" fmla="*/ 45 h 89"/>
                <a:gd name="T30" fmla="*/ 44 w 89"/>
                <a:gd name="T31" fmla="*/ 45 h 89"/>
                <a:gd name="T32" fmla="*/ 44 w 89"/>
                <a:gd name="T33" fmla="*/ 45 h 89"/>
                <a:gd name="T34" fmla="*/ 42 w 89"/>
                <a:gd name="T35" fmla="*/ 45 h 89"/>
                <a:gd name="T36" fmla="*/ 42 w 89"/>
                <a:gd name="T37" fmla="*/ 43 h 89"/>
                <a:gd name="T38" fmla="*/ 44 w 89"/>
                <a:gd name="T39" fmla="*/ 42 h 89"/>
                <a:gd name="T40" fmla="*/ 44 w 89"/>
                <a:gd name="T41" fmla="*/ 45 h 89"/>
                <a:gd name="T42" fmla="*/ 44 w 89"/>
                <a:gd name="T43" fmla="*/ 45 h 89"/>
                <a:gd name="T44" fmla="*/ 44 w 89"/>
                <a:gd name="T45" fmla="*/ 42 h 89"/>
                <a:gd name="T46" fmla="*/ 46 w 89"/>
                <a:gd name="T47" fmla="*/ 43 h 89"/>
                <a:gd name="T48" fmla="*/ 47 w 89"/>
                <a:gd name="T49" fmla="*/ 45 h 89"/>
                <a:gd name="T50" fmla="*/ 44 w 89"/>
                <a:gd name="T51" fmla="*/ 45 h 89"/>
                <a:gd name="T52" fmla="*/ 44 w 89"/>
                <a:gd name="T53" fmla="*/ 45 h 89"/>
                <a:gd name="T54" fmla="*/ 47 w 89"/>
                <a:gd name="T55" fmla="*/ 45 h 89"/>
                <a:gd name="T56" fmla="*/ 46 w 89"/>
                <a:gd name="T57" fmla="*/ 47 h 89"/>
                <a:gd name="T58" fmla="*/ 44 w 89"/>
                <a:gd name="T59" fmla="*/ 47 h 89"/>
                <a:gd name="T60" fmla="*/ 44 w 89"/>
                <a:gd name="T61" fmla="*/ 45 h 89"/>
                <a:gd name="T62" fmla="*/ 44 w 89"/>
                <a:gd name="T63" fmla="*/ 33 h 89"/>
                <a:gd name="T64" fmla="*/ 26 w 89"/>
                <a:gd name="T65" fmla="*/ 26 h 89"/>
                <a:gd name="T66" fmla="*/ 26 w 89"/>
                <a:gd name="T67" fmla="*/ 63 h 89"/>
                <a:gd name="T68" fmla="*/ 63 w 89"/>
                <a:gd name="T69" fmla="*/ 63 h 89"/>
                <a:gd name="T70" fmla="*/ 63 w 89"/>
                <a:gd name="T71" fmla="*/ 26 h 89"/>
                <a:gd name="T72" fmla="*/ 44 w 89"/>
                <a:gd name="T73" fmla="*/ 3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89">
                  <a:moveTo>
                    <a:pt x="44" y="75"/>
                  </a:moveTo>
                  <a:cubicBezTo>
                    <a:pt x="44" y="89"/>
                    <a:pt x="44" y="89"/>
                    <a:pt x="44" y="89"/>
                  </a:cubicBezTo>
                  <a:cubicBezTo>
                    <a:pt x="57" y="89"/>
                    <a:pt x="68" y="84"/>
                    <a:pt x="76" y="76"/>
                  </a:cubicBezTo>
                  <a:cubicBezTo>
                    <a:pt x="84" y="68"/>
                    <a:pt x="89" y="57"/>
                    <a:pt x="89" y="45"/>
                  </a:cubicBezTo>
                  <a:cubicBezTo>
                    <a:pt x="89" y="32"/>
                    <a:pt x="84" y="21"/>
                    <a:pt x="76" y="13"/>
                  </a:cubicBezTo>
                  <a:cubicBezTo>
                    <a:pt x="68" y="5"/>
                    <a:pt x="57" y="0"/>
                    <a:pt x="44" y="0"/>
                  </a:cubicBezTo>
                  <a:cubicBezTo>
                    <a:pt x="32" y="0"/>
                    <a:pt x="21" y="5"/>
                    <a:pt x="13" y="13"/>
                  </a:cubicBezTo>
                  <a:cubicBezTo>
                    <a:pt x="5" y="21"/>
                    <a:pt x="0" y="32"/>
                    <a:pt x="0" y="45"/>
                  </a:cubicBezTo>
                  <a:cubicBezTo>
                    <a:pt x="0" y="57"/>
                    <a:pt x="5" y="68"/>
                    <a:pt x="13" y="76"/>
                  </a:cubicBezTo>
                  <a:cubicBezTo>
                    <a:pt x="21" y="84"/>
                    <a:pt x="32" y="89"/>
                    <a:pt x="44" y="89"/>
                  </a:cubicBezTo>
                  <a:cubicBezTo>
                    <a:pt x="44" y="75"/>
                    <a:pt x="44" y="75"/>
                    <a:pt x="44" y="75"/>
                  </a:cubicBezTo>
                  <a:cubicBezTo>
                    <a:pt x="44" y="61"/>
                    <a:pt x="44" y="61"/>
                    <a:pt x="44" y="61"/>
                  </a:cubicBezTo>
                  <a:cubicBezTo>
                    <a:pt x="40" y="61"/>
                    <a:pt x="36" y="59"/>
                    <a:pt x="33" y="56"/>
                  </a:cubicBezTo>
                  <a:cubicBezTo>
                    <a:pt x="30" y="53"/>
                    <a:pt x="28" y="49"/>
                    <a:pt x="28" y="45"/>
                  </a:cubicBezTo>
                  <a:cubicBezTo>
                    <a:pt x="28" y="40"/>
                    <a:pt x="30" y="36"/>
                    <a:pt x="33" y="33"/>
                  </a:cubicBezTo>
                  <a:cubicBezTo>
                    <a:pt x="36" y="30"/>
                    <a:pt x="40" y="28"/>
                    <a:pt x="44" y="28"/>
                  </a:cubicBezTo>
                  <a:cubicBezTo>
                    <a:pt x="49" y="28"/>
                    <a:pt x="53" y="30"/>
                    <a:pt x="56" y="33"/>
                  </a:cubicBezTo>
                  <a:cubicBezTo>
                    <a:pt x="59" y="36"/>
                    <a:pt x="60" y="40"/>
                    <a:pt x="60" y="45"/>
                  </a:cubicBezTo>
                  <a:cubicBezTo>
                    <a:pt x="60" y="49"/>
                    <a:pt x="59" y="53"/>
                    <a:pt x="56" y="56"/>
                  </a:cubicBezTo>
                  <a:cubicBezTo>
                    <a:pt x="53" y="59"/>
                    <a:pt x="49" y="61"/>
                    <a:pt x="44" y="61"/>
                  </a:cubicBezTo>
                  <a:lnTo>
                    <a:pt x="44" y="75"/>
                  </a:lnTo>
                  <a:close/>
                  <a:moveTo>
                    <a:pt x="44" y="33"/>
                  </a:moveTo>
                  <a:cubicBezTo>
                    <a:pt x="44" y="47"/>
                    <a:pt x="44" y="47"/>
                    <a:pt x="44" y="47"/>
                  </a:cubicBezTo>
                  <a:cubicBezTo>
                    <a:pt x="44" y="45"/>
                    <a:pt x="44" y="45"/>
                    <a:pt x="44" y="45"/>
                  </a:cubicBezTo>
                  <a:cubicBezTo>
                    <a:pt x="42" y="47"/>
                    <a:pt x="42" y="47"/>
                    <a:pt x="42" y="47"/>
                  </a:cubicBezTo>
                  <a:cubicBezTo>
                    <a:pt x="43" y="47"/>
                    <a:pt x="44" y="47"/>
                    <a:pt x="44" y="47"/>
                  </a:cubicBezTo>
                  <a:cubicBezTo>
                    <a:pt x="44" y="45"/>
                    <a:pt x="44" y="45"/>
                    <a:pt x="44" y="45"/>
                  </a:cubicBezTo>
                  <a:cubicBezTo>
                    <a:pt x="42" y="47"/>
                    <a:pt x="42" y="47"/>
                    <a:pt x="42" y="47"/>
                  </a:cubicBezTo>
                  <a:cubicBezTo>
                    <a:pt x="44" y="45"/>
                    <a:pt x="44" y="45"/>
                    <a:pt x="44" y="45"/>
                  </a:cubicBezTo>
                  <a:cubicBezTo>
                    <a:pt x="42" y="45"/>
                    <a:pt x="42" y="45"/>
                    <a:pt x="42" y="45"/>
                  </a:cubicBezTo>
                  <a:cubicBezTo>
                    <a:pt x="42" y="45"/>
                    <a:pt x="42" y="46"/>
                    <a:pt x="42" y="47"/>
                  </a:cubicBezTo>
                  <a:cubicBezTo>
                    <a:pt x="44" y="45"/>
                    <a:pt x="44" y="45"/>
                    <a:pt x="44" y="45"/>
                  </a:cubicBezTo>
                  <a:cubicBezTo>
                    <a:pt x="42" y="45"/>
                    <a:pt x="42" y="45"/>
                    <a:pt x="42" y="45"/>
                  </a:cubicBezTo>
                  <a:cubicBezTo>
                    <a:pt x="44" y="45"/>
                    <a:pt x="44" y="45"/>
                    <a:pt x="44" y="45"/>
                  </a:cubicBezTo>
                  <a:cubicBezTo>
                    <a:pt x="42" y="43"/>
                    <a:pt x="42" y="43"/>
                    <a:pt x="42" y="43"/>
                  </a:cubicBezTo>
                  <a:cubicBezTo>
                    <a:pt x="42" y="43"/>
                    <a:pt x="42" y="44"/>
                    <a:pt x="42" y="45"/>
                  </a:cubicBezTo>
                  <a:cubicBezTo>
                    <a:pt x="44" y="45"/>
                    <a:pt x="44" y="45"/>
                    <a:pt x="44" y="45"/>
                  </a:cubicBezTo>
                  <a:cubicBezTo>
                    <a:pt x="42" y="43"/>
                    <a:pt x="42" y="43"/>
                    <a:pt x="42" y="43"/>
                  </a:cubicBezTo>
                  <a:cubicBezTo>
                    <a:pt x="44" y="45"/>
                    <a:pt x="44" y="45"/>
                    <a:pt x="44" y="45"/>
                  </a:cubicBezTo>
                  <a:cubicBezTo>
                    <a:pt x="44" y="42"/>
                    <a:pt x="44" y="42"/>
                    <a:pt x="44" y="42"/>
                  </a:cubicBezTo>
                  <a:cubicBezTo>
                    <a:pt x="44" y="42"/>
                    <a:pt x="43" y="42"/>
                    <a:pt x="42" y="43"/>
                  </a:cubicBezTo>
                  <a:cubicBezTo>
                    <a:pt x="44" y="45"/>
                    <a:pt x="44" y="45"/>
                    <a:pt x="44" y="45"/>
                  </a:cubicBezTo>
                  <a:cubicBezTo>
                    <a:pt x="44" y="42"/>
                    <a:pt x="44" y="42"/>
                    <a:pt x="44" y="42"/>
                  </a:cubicBezTo>
                  <a:cubicBezTo>
                    <a:pt x="44" y="45"/>
                    <a:pt x="44" y="45"/>
                    <a:pt x="44" y="45"/>
                  </a:cubicBezTo>
                  <a:cubicBezTo>
                    <a:pt x="46" y="43"/>
                    <a:pt x="46" y="43"/>
                    <a:pt x="46" y="43"/>
                  </a:cubicBezTo>
                  <a:cubicBezTo>
                    <a:pt x="46" y="42"/>
                    <a:pt x="45" y="42"/>
                    <a:pt x="44" y="42"/>
                  </a:cubicBezTo>
                  <a:cubicBezTo>
                    <a:pt x="44" y="45"/>
                    <a:pt x="44" y="45"/>
                    <a:pt x="44" y="45"/>
                  </a:cubicBezTo>
                  <a:cubicBezTo>
                    <a:pt x="46" y="43"/>
                    <a:pt x="46" y="43"/>
                    <a:pt x="46" y="43"/>
                  </a:cubicBezTo>
                  <a:cubicBezTo>
                    <a:pt x="44" y="45"/>
                    <a:pt x="44" y="45"/>
                    <a:pt x="44" y="45"/>
                  </a:cubicBezTo>
                  <a:cubicBezTo>
                    <a:pt x="47" y="45"/>
                    <a:pt x="47" y="45"/>
                    <a:pt x="47" y="45"/>
                  </a:cubicBezTo>
                  <a:cubicBezTo>
                    <a:pt x="47" y="44"/>
                    <a:pt x="47" y="43"/>
                    <a:pt x="46" y="43"/>
                  </a:cubicBezTo>
                  <a:cubicBezTo>
                    <a:pt x="44" y="45"/>
                    <a:pt x="44" y="45"/>
                    <a:pt x="44" y="45"/>
                  </a:cubicBezTo>
                  <a:cubicBezTo>
                    <a:pt x="47" y="45"/>
                    <a:pt x="47" y="45"/>
                    <a:pt x="47" y="45"/>
                  </a:cubicBezTo>
                  <a:cubicBezTo>
                    <a:pt x="44" y="45"/>
                    <a:pt x="44" y="45"/>
                    <a:pt x="44" y="45"/>
                  </a:cubicBezTo>
                  <a:cubicBezTo>
                    <a:pt x="46" y="47"/>
                    <a:pt x="46" y="47"/>
                    <a:pt x="46" y="47"/>
                  </a:cubicBezTo>
                  <a:cubicBezTo>
                    <a:pt x="47" y="46"/>
                    <a:pt x="47" y="45"/>
                    <a:pt x="47" y="45"/>
                  </a:cubicBezTo>
                  <a:cubicBezTo>
                    <a:pt x="44" y="45"/>
                    <a:pt x="44" y="45"/>
                    <a:pt x="44" y="45"/>
                  </a:cubicBezTo>
                  <a:cubicBezTo>
                    <a:pt x="46" y="47"/>
                    <a:pt x="46" y="47"/>
                    <a:pt x="46" y="47"/>
                  </a:cubicBezTo>
                  <a:cubicBezTo>
                    <a:pt x="44" y="45"/>
                    <a:pt x="44" y="45"/>
                    <a:pt x="44" y="45"/>
                  </a:cubicBezTo>
                  <a:cubicBezTo>
                    <a:pt x="44" y="47"/>
                    <a:pt x="44" y="47"/>
                    <a:pt x="44" y="47"/>
                  </a:cubicBezTo>
                  <a:cubicBezTo>
                    <a:pt x="45" y="47"/>
                    <a:pt x="46" y="47"/>
                    <a:pt x="46" y="47"/>
                  </a:cubicBezTo>
                  <a:cubicBezTo>
                    <a:pt x="44" y="45"/>
                    <a:pt x="44" y="45"/>
                    <a:pt x="44" y="45"/>
                  </a:cubicBezTo>
                  <a:cubicBezTo>
                    <a:pt x="44" y="47"/>
                    <a:pt x="44" y="47"/>
                    <a:pt x="44" y="47"/>
                  </a:cubicBezTo>
                  <a:cubicBezTo>
                    <a:pt x="44" y="33"/>
                    <a:pt x="44" y="33"/>
                    <a:pt x="44" y="33"/>
                  </a:cubicBezTo>
                  <a:cubicBezTo>
                    <a:pt x="44" y="19"/>
                    <a:pt x="44" y="19"/>
                    <a:pt x="44" y="19"/>
                  </a:cubicBezTo>
                  <a:cubicBezTo>
                    <a:pt x="37" y="19"/>
                    <a:pt x="31" y="22"/>
                    <a:pt x="26" y="26"/>
                  </a:cubicBezTo>
                  <a:cubicBezTo>
                    <a:pt x="21" y="31"/>
                    <a:pt x="18" y="37"/>
                    <a:pt x="18" y="45"/>
                  </a:cubicBezTo>
                  <a:cubicBezTo>
                    <a:pt x="18" y="52"/>
                    <a:pt x="21" y="58"/>
                    <a:pt x="26" y="63"/>
                  </a:cubicBezTo>
                  <a:cubicBezTo>
                    <a:pt x="31" y="68"/>
                    <a:pt x="37" y="70"/>
                    <a:pt x="44" y="70"/>
                  </a:cubicBezTo>
                  <a:cubicBezTo>
                    <a:pt x="51" y="70"/>
                    <a:pt x="58" y="68"/>
                    <a:pt x="63" y="63"/>
                  </a:cubicBezTo>
                  <a:cubicBezTo>
                    <a:pt x="67" y="58"/>
                    <a:pt x="70" y="52"/>
                    <a:pt x="70" y="45"/>
                  </a:cubicBezTo>
                  <a:cubicBezTo>
                    <a:pt x="70" y="37"/>
                    <a:pt x="67" y="31"/>
                    <a:pt x="63" y="26"/>
                  </a:cubicBezTo>
                  <a:cubicBezTo>
                    <a:pt x="58" y="22"/>
                    <a:pt x="51" y="19"/>
                    <a:pt x="44" y="19"/>
                  </a:cubicBezTo>
                  <a:lnTo>
                    <a:pt x="44"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7" name="íṣlíḋè">
              <a:extLst>
                <a:ext uri="{FF2B5EF4-FFF2-40B4-BE49-F238E27FC236}">
                  <a16:creationId xmlns:a16="http://schemas.microsoft.com/office/drawing/2014/main" xmlns="" id="{4F5BE4A2-2AEE-4360-9339-3660531EA5FB}"/>
                </a:ext>
              </a:extLst>
            </p:cNvPr>
            <p:cNvSpPr/>
            <p:nvPr/>
          </p:nvSpPr>
          <p:spPr bwMode="auto">
            <a:xfrm>
              <a:off x="8285163" y="5076726"/>
              <a:ext cx="806450" cy="1019175"/>
            </a:xfrm>
            <a:custGeom>
              <a:avLst/>
              <a:gdLst>
                <a:gd name="T0" fmla="*/ 404 w 423"/>
                <a:gd name="T1" fmla="*/ 6 h 534"/>
                <a:gd name="T2" fmla="*/ 11 w 423"/>
                <a:gd name="T3" fmla="*/ 130 h 534"/>
                <a:gd name="T4" fmla="*/ 4 w 423"/>
                <a:gd name="T5" fmla="*/ 147 h 534"/>
                <a:gd name="T6" fmla="*/ 41 w 423"/>
                <a:gd name="T7" fmla="*/ 180 h 534"/>
                <a:gd name="T8" fmla="*/ 89 w 423"/>
                <a:gd name="T9" fmla="*/ 534 h 534"/>
                <a:gd name="T10" fmla="*/ 359 w 423"/>
                <a:gd name="T11" fmla="*/ 486 h 534"/>
                <a:gd name="T12" fmla="*/ 358 w 423"/>
                <a:gd name="T13" fmla="*/ 182 h 534"/>
                <a:gd name="T14" fmla="*/ 389 w 423"/>
                <a:gd name="T15" fmla="*/ 156 h 534"/>
                <a:gd name="T16" fmla="*/ 360 w 423"/>
                <a:gd name="T17" fmla="*/ 130 h 534"/>
                <a:gd name="T18" fmla="*/ 416 w 423"/>
                <a:gd name="T19" fmla="*/ 2 h 534"/>
                <a:gd name="T20" fmla="*/ 329 w 423"/>
                <a:gd name="T21" fmla="*/ 149 h 534"/>
                <a:gd name="T22" fmla="*/ 50 w 423"/>
                <a:gd name="T23" fmla="*/ 163 h 534"/>
                <a:gd name="T24" fmla="*/ 174 w 423"/>
                <a:gd name="T25" fmla="*/ 447 h 534"/>
                <a:gd name="T26" fmla="*/ 96 w 423"/>
                <a:gd name="T27" fmla="*/ 451 h 534"/>
                <a:gd name="T28" fmla="*/ 60 w 423"/>
                <a:gd name="T29" fmla="*/ 404 h 534"/>
                <a:gd name="T30" fmla="*/ 103 w 423"/>
                <a:gd name="T31" fmla="*/ 394 h 534"/>
                <a:gd name="T32" fmla="*/ 60 w 423"/>
                <a:gd name="T33" fmla="*/ 385 h 534"/>
                <a:gd name="T34" fmla="*/ 138 w 423"/>
                <a:gd name="T35" fmla="*/ 361 h 534"/>
                <a:gd name="T36" fmla="*/ 138 w 423"/>
                <a:gd name="T37" fmla="*/ 342 h 534"/>
                <a:gd name="T38" fmla="*/ 60 w 423"/>
                <a:gd name="T39" fmla="*/ 318 h 534"/>
                <a:gd name="T40" fmla="*/ 103 w 423"/>
                <a:gd name="T41" fmla="*/ 309 h 534"/>
                <a:gd name="T42" fmla="*/ 60 w 423"/>
                <a:gd name="T43" fmla="*/ 299 h 534"/>
                <a:gd name="T44" fmla="*/ 138 w 423"/>
                <a:gd name="T45" fmla="*/ 275 h 534"/>
                <a:gd name="T46" fmla="*/ 138 w 423"/>
                <a:gd name="T47" fmla="*/ 257 h 534"/>
                <a:gd name="T48" fmla="*/ 60 w 423"/>
                <a:gd name="T49" fmla="*/ 233 h 534"/>
                <a:gd name="T50" fmla="*/ 103 w 423"/>
                <a:gd name="T51" fmla="*/ 223 h 534"/>
                <a:gd name="T52" fmla="*/ 60 w 423"/>
                <a:gd name="T53" fmla="*/ 214 h 534"/>
                <a:gd name="T54" fmla="*/ 312 w 423"/>
                <a:gd name="T55" fmla="*/ 182 h 534"/>
                <a:gd name="T56" fmla="*/ 340 w 423"/>
                <a:gd name="T57" fmla="*/ 183 h 534"/>
                <a:gd name="T58" fmla="*/ 322 w 423"/>
                <a:gd name="T59" fmla="*/ 437 h 534"/>
                <a:gd name="T60" fmla="*/ 240 w 423"/>
                <a:gd name="T61" fmla="*/ 425 h 534"/>
                <a:gd name="T62" fmla="*/ 193 w 423"/>
                <a:gd name="T63" fmla="*/ 453 h 534"/>
                <a:gd name="T64" fmla="*/ 340 w 423"/>
                <a:gd name="T65" fmla="*/ 182 h 534"/>
                <a:gd name="T66" fmla="*/ 363 w 423"/>
                <a:gd name="T67" fmla="*/ 149 h 534"/>
                <a:gd name="T68" fmla="*/ 363 w 423"/>
                <a:gd name="T69" fmla="*/ 163 h 534"/>
                <a:gd name="T70" fmla="*/ 350 w 423"/>
                <a:gd name="T71" fmla="*/ 149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3" h="534">
                  <a:moveTo>
                    <a:pt x="416" y="2"/>
                  </a:moveTo>
                  <a:cubicBezTo>
                    <a:pt x="412" y="0"/>
                    <a:pt x="406" y="1"/>
                    <a:pt x="404" y="6"/>
                  </a:cubicBezTo>
                  <a:cubicBezTo>
                    <a:pt x="339" y="130"/>
                    <a:pt x="339" y="130"/>
                    <a:pt x="339" y="130"/>
                  </a:cubicBezTo>
                  <a:cubicBezTo>
                    <a:pt x="11" y="130"/>
                    <a:pt x="11" y="130"/>
                    <a:pt x="11" y="130"/>
                  </a:cubicBezTo>
                  <a:cubicBezTo>
                    <a:pt x="7" y="130"/>
                    <a:pt x="3" y="133"/>
                    <a:pt x="2" y="136"/>
                  </a:cubicBezTo>
                  <a:cubicBezTo>
                    <a:pt x="0" y="140"/>
                    <a:pt x="1" y="144"/>
                    <a:pt x="4" y="147"/>
                  </a:cubicBezTo>
                  <a:cubicBezTo>
                    <a:pt x="40" y="179"/>
                    <a:pt x="40" y="179"/>
                    <a:pt x="40" y="179"/>
                  </a:cubicBezTo>
                  <a:cubicBezTo>
                    <a:pt x="40" y="180"/>
                    <a:pt x="41" y="180"/>
                    <a:pt x="41" y="180"/>
                  </a:cubicBezTo>
                  <a:cubicBezTo>
                    <a:pt x="41" y="486"/>
                    <a:pt x="41" y="486"/>
                    <a:pt x="41" y="486"/>
                  </a:cubicBezTo>
                  <a:cubicBezTo>
                    <a:pt x="41" y="512"/>
                    <a:pt x="63" y="534"/>
                    <a:pt x="89" y="534"/>
                  </a:cubicBezTo>
                  <a:cubicBezTo>
                    <a:pt x="310" y="534"/>
                    <a:pt x="310" y="534"/>
                    <a:pt x="310" y="534"/>
                  </a:cubicBezTo>
                  <a:cubicBezTo>
                    <a:pt x="337" y="534"/>
                    <a:pt x="359" y="512"/>
                    <a:pt x="359" y="486"/>
                  </a:cubicBezTo>
                  <a:cubicBezTo>
                    <a:pt x="359" y="183"/>
                    <a:pt x="359" y="183"/>
                    <a:pt x="359" y="183"/>
                  </a:cubicBezTo>
                  <a:cubicBezTo>
                    <a:pt x="358" y="182"/>
                    <a:pt x="358" y="182"/>
                    <a:pt x="358" y="182"/>
                  </a:cubicBezTo>
                  <a:cubicBezTo>
                    <a:pt x="363" y="182"/>
                    <a:pt x="363" y="182"/>
                    <a:pt x="363" y="182"/>
                  </a:cubicBezTo>
                  <a:cubicBezTo>
                    <a:pt x="377" y="182"/>
                    <a:pt x="389" y="170"/>
                    <a:pt x="389" y="156"/>
                  </a:cubicBezTo>
                  <a:cubicBezTo>
                    <a:pt x="389" y="142"/>
                    <a:pt x="377" y="130"/>
                    <a:pt x="363" y="130"/>
                  </a:cubicBezTo>
                  <a:cubicBezTo>
                    <a:pt x="360" y="130"/>
                    <a:pt x="360" y="130"/>
                    <a:pt x="360" y="130"/>
                  </a:cubicBezTo>
                  <a:cubicBezTo>
                    <a:pt x="420" y="15"/>
                    <a:pt x="420" y="15"/>
                    <a:pt x="420" y="15"/>
                  </a:cubicBezTo>
                  <a:cubicBezTo>
                    <a:pt x="423" y="10"/>
                    <a:pt x="421" y="4"/>
                    <a:pt x="416" y="2"/>
                  </a:cubicBezTo>
                  <a:close/>
                  <a:moveTo>
                    <a:pt x="35" y="149"/>
                  </a:moveTo>
                  <a:cubicBezTo>
                    <a:pt x="329" y="149"/>
                    <a:pt x="329" y="149"/>
                    <a:pt x="329" y="149"/>
                  </a:cubicBezTo>
                  <a:cubicBezTo>
                    <a:pt x="322" y="163"/>
                    <a:pt x="322" y="163"/>
                    <a:pt x="322" y="163"/>
                  </a:cubicBezTo>
                  <a:cubicBezTo>
                    <a:pt x="50" y="163"/>
                    <a:pt x="50" y="163"/>
                    <a:pt x="50" y="163"/>
                  </a:cubicBezTo>
                  <a:lnTo>
                    <a:pt x="35" y="149"/>
                  </a:lnTo>
                  <a:close/>
                  <a:moveTo>
                    <a:pt x="174" y="447"/>
                  </a:moveTo>
                  <a:cubicBezTo>
                    <a:pt x="161" y="441"/>
                    <a:pt x="158" y="429"/>
                    <a:pt x="148" y="417"/>
                  </a:cubicBezTo>
                  <a:cubicBezTo>
                    <a:pt x="120" y="383"/>
                    <a:pt x="111" y="436"/>
                    <a:pt x="96" y="451"/>
                  </a:cubicBezTo>
                  <a:cubicBezTo>
                    <a:pt x="88" y="458"/>
                    <a:pt x="74" y="460"/>
                    <a:pt x="60" y="459"/>
                  </a:cubicBezTo>
                  <a:cubicBezTo>
                    <a:pt x="60" y="404"/>
                    <a:pt x="60" y="404"/>
                    <a:pt x="60" y="404"/>
                  </a:cubicBezTo>
                  <a:cubicBezTo>
                    <a:pt x="94" y="404"/>
                    <a:pt x="94" y="404"/>
                    <a:pt x="94" y="404"/>
                  </a:cubicBezTo>
                  <a:cubicBezTo>
                    <a:pt x="99" y="404"/>
                    <a:pt x="103" y="400"/>
                    <a:pt x="103" y="394"/>
                  </a:cubicBezTo>
                  <a:cubicBezTo>
                    <a:pt x="103" y="389"/>
                    <a:pt x="99" y="385"/>
                    <a:pt x="94" y="385"/>
                  </a:cubicBezTo>
                  <a:cubicBezTo>
                    <a:pt x="60" y="385"/>
                    <a:pt x="60" y="385"/>
                    <a:pt x="60" y="385"/>
                  </a:cubicBezTo>
                  <a:cubicBezTo>
                    <a:pt x="60" y="361"/>
                    <a:pt x="60" y="361"/>
                    <a:pt x="60" y="361"/>
                  </a:cubicBezTo>
                  <a:cubicBezTo>
                    <a:pt x="138" y="361"/>
                    <a:pt x="138" y="361"/>
                    <a:pt x="138" y="361"/>
                  </a:cubicBezTo>
                  <a:cubicBezTo>
                    <a:pt x="143" y="361"/>
                    <a:pt x="147" y="357"/>
                    <a:pt x="147" y="352"/>
                  </a:cubicBezTo>
                  <a:cubicBezTo>
                    <a:pt x="147" y="346"/>
                    <a:pt x="143" y="342"/>
                    <a:pt x="138" y="342"/>
                  </a:cubicBezTo>
                  <a:cubicBezTo>
                    <a:pt x="60" y="342"/>
                    <a:pt x="60" y="342"/>
                    <a:pt x="60" y="342"/>
                  </a:cubicBezTo>
                  <a:cubicBezTo>
                    <a:pt x="60" y="318"/>
                    <a:pt x="60" y="318"/>
                    <a:pt x="60" y="318"/>
                  </a:cubicBezTo>
                  <a:cubicBezTo>
                    <a:pt x="94" y="318"/>
                    <a:pt x="94" y="318"/>
                    <a:pt x="94" y="318"/>
                  </a:cubicBezTo>
                  <a:cubicBezTo>
                    <a:pt x="99" y="318"/>
                    <a:pt x="103" y="314"/>
                    <a:pt x="103" y="309"/>
                  </a:cubicBezTo>
                  <a:cubicBezTo>
                    <a:pt x="103" y="304"/>
                    <a:pt x="99" y="299"/>
                    <a:pt x="94" y="299"/>
                  </a:cubicBezTo>
                  <a:cubicBezTo>
                    <a:pt x="60" y="299"/>
                    <a:pt x="60" y="299"/>
                    <a:pt x="60" y="299"/>
                  </a:cubicBezTo>
                  <a:cubicBezTo>
                    <a:pt x="60" y="275"/>
                    <a:pt x="60" y="275"/>
                    <a:pt x="60" y="275"/>
                  </a:cubicBezTo>
                  <a:cubicBezTo>
                    <a:pt x="138" y="275"/>
                    <a:pt x="138" y="275"/>
                    <a:pt x="138" y="275"/>
                  </a:cubicBezTo>
                  <a:cubicBezTo>
                    <a:pt x="143" y="275"/>
                    <a:pt x="147" y="271"/>
                    <a:pt x="147" y="266"/>
                  </a:cubicBezTo>
                  <a:cubicBezTo>
                    <a:pt x="147" y="261"/>
                    <a:pt x="143" y="257"/>
                    <a:pt x="138" y="257"/>
                  </a:cubicBezTo>
                  <a:cubicBezTo>
                    <a:pt x="60" y="257"/>
                    <a:pt x="60" y="257"/>
                    <a:pt x="60" y="257"/>
                  </a:cubicBezTo>
                  <a:cubicBezTo>
                    <a:pt x="60" y="233"/>
                    <a:pt x="60" y="233"/>
                    <a:pt x="60" y="233"/>
                  </a:cubicBezTo>
                  <a:cubicBezTo>
                    <a:pt x="94" y="233"/>
                    <a:pt x="94" y="233"/>
                    <a:pt x="94" y="233"/>
                  </a:cubicBezTo>
                  <a:cubicBezTo>
                    <a:pt x="99" y="233"/>
                    <a:pt x="103" y="228"/>
                    <a:pt x="103" y="223"/>
                  </a:cubicBezTo>
                  <a:cubicBezTo>
                    <a:pt x="103" y="218"/>
                    <a:pt x="99" y="214"/>
                    <a:pt x="94" y="214"/>
                  </a:cubicBezTo>
                  <a:cubicBezTo>
                    <a:pt x="60" y="214"/>
                    <a:pt x="60" y="214"/>
                    <a:pt x="60" y="214"/>
                  </a:cubicBezTo>
                  <a:cubicBezTo>
                    <a:pt x="60" y="182"/>
                    <a:pt x="60" y="182"/>
                    <a:pt x="60" y="182"/>
                  </a:cubicBezTo>
                  <a:cubicBezTo>
                    <a:pt x="312" y="182"/>
                    <a:pt x="312" y="182"/>
                    <a:pt x="312" y="182"/>
                  </a:cubicBezTo>
                  <a:lnTo>
                    <a:pt x="174" y="447"/>
                  </a:lnTo>
                  <a:close/>
                  <a:moveTo>
                    <a:pt x="340" y="183"/>
                  </a:moveTo>
                  <a:cubicBezTo>
                    <a:pt x="340" y="429"/>
                    <a:pt x="340" y="429"/>
                    <a:pt x="340" y="429"/>
                  </a:cubicBezTo>
                  <a:cubicBezTo>
                    <a:pt x="334" y="432"/>
                    <a:pt x="329" y="435"/>
                    <a:pt x="322" y="437"/>
                  </a:cubicBezTo>
                  <a:cubicBezTo>
                    <a:pt x="306" y="441"/>
                    <a:pt x="287" y="431"/>
                    <a:pt x="273" y="425"/>
                  </a:cubicBezTo>
                  <a:cubicBezTo>
                    <a:pt x="260" y="420"/>
                    <a:pt x="252" y="416"/>
                    <a:pt x="240" y="425"/>
                  </a:cubicBezTo>
                  <a:cubicBezTo>
                    <a:pt x="232" y="433"/>
                    <a:pt x="232" y="447"/>
                    <a:pt x="221" y="453"/>
                  </a:cubicBezTo>
                  <a:cubicBezTo>
                    <a:pt x="214" y="456"/>
                    <a:pt x="202" y="455"/>
                    <a:pt x="193" y="453"/>
                  </a:cubicBezTo>
                  <a:cubicBezTo>
                    <a:pt x="334" y="182"/>
                    <a:pt x="334" y="182"/>
                    <a:pt x="334" y="182"/>
                  </a:cubicBezTo>
                  <a:cubicBezTo>
                    <a:pt x="340" y="182"/>
                    <a:pt x="340" y="182"/>
                    <a:pt x="340" y="182"/>
                  </a:cubicBezTo>
                  <a:lnTo>
                    <a:pt x="340" y="183"/>
                  </a:lnTo>
                  <a:close/>
                  <a:moveTo>
                    <a:pt x="363" y="149"/>
                  </a:moveTo>
                  <a:cubicBezTo>
                    <a:pt x="367" y="149"/>
                    <a:pt x="370" y="152"/>
                    <a:pt x="370" y="156"/>
                  </a:cubicBezTo>
                  <a:cubicBezTo>
                    <a:pt x="370" y="160"/>
                    <a:pt x="367" y="163"/>
                    <a:pt x="363" y="163"/>
                  </a:cubicBezTo>
                  <a:cubicBezTo>
                    <a:pt x="343" y="163"/>
                    <a:pt x="343" y="163"/>
                    <a:pt x="343" y="163"/>
                  </a:cubicBezTo>
                  <a:cubicBezTo>
                    <a:pt x="350" y="149"/>
                    <a:pt x="350" y="149"/>
                    <a:pt x="350" y="149"/>
                  </a:cubicBezTo>
                  <a:cubicBezTo>
                    <a:pt x="363" y="149"/>
                    <a:pt x="363" y="149"/>
                    <a:pt x="363" y="149"/>
                  </a:cubicBez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8" name="îṡ1íďé">
              <a:extLst>
                <a:ext uri="{FF2B5EF4-FFF2-40B4-BE49-F238E27FC236}">
                  <a16:creationId xmlns:a16="http://schemas.microsoft.com/office/drawing/2014/main" xmlns="" id="{DA1DD833-66AB-4CDB-B55C-AF74162607EF}"/>
                </a:ext>
              </a:extLst>
            </p:cNvPr>
            <p:cNvSpPr/>
            <p:nvPr/>
          </p:nvSpPr>
          <p:spPr bwMode="auto">
            <a:xfrm>
              <a:off x="7248526" y="3630513"/>
              <a:ext cx="895350" cy="1296988"/>
            </a:xfrm>
            <a:custGeom>
              <a:avLst/>
              <a:gdLst>
                <a:gd name="T0" fmla="*/ 323 w 469"/>
                <a:gd name="T1" fmla="*/ 229 h 680"/>
                <a:gd name="T2" fmla="*/ 323 w 469"/>
                <a:gd name="T3" fmla="*/ 119 h 680"/>
                <a:gd name="T4" fmla="*/ 352 w 469"/>
                <a:gd name="T5" fmla="*/ 65 h 680"/>
                <a:gd name="T6" fmla="*/ 288 w 469"/>
                <a:gd name="T7" fmla="*/ 0 h 680"/>
                <a:gd name="T8" fmla="*/ 182 w 469"/>
                <a:gd name="T9" fmla="*/ 0 h 680"/>
                <a:gd name="T10" fmla="*/ 117 w 469"/>
                <a:gd name="T11" fmla="*/ 65 h 680"/>
                <a:gd name="T12" fmla="*/ 146 w 469"/>
                <a:gd name="T13" fmla="*/ 119 h 680"/>
                <a:gd name="T14" fmla="*/ 146 w 469"/>
                <a:gd name="T15" fmla="*/ 229 h 680"/>
                <a:gd name="T16" fmla="*/ 0 w 469"/>
                <a:gd name="T17" fmla="*/ 446 h 680"/>
                <a:gd name="T18" fmla="*/ 235 w 469"/>
                <a:gd name="T19" fmla="*/ 680 h 680"/>
                <a:gd name="T20" fmla="*/ 469 w 469"/>
                <a:gd name="T21" fmla="*/ 446 h 680"/>
                <a:gd name="T22" fmla="*/ 323 w 469"/>
                <a:gd name="T23" fmla="*/ 229 h 680"/>
                <a:gd name="T24" fmla="*/ 235 w 469"/>
                <a:gd name="T25" fmla="*/ 649 h 680"/>
                <a:gd name="T26" fmla="*/ 31 w 469"/>
                <a:gd name="T27" fmla="*/ 446 h 680"/>
                <a:gd name="T28" fmla="*/ 177 w 469"/>
                <a:gd name="T29" fmla="*/ 251 h 680"/>
                <a:gd name="T30" fmla="*/ 177 w 469"/>
                <a:gd name="T31" fmla="*/ 223 h 680"/>
                <a:gd name="T32" fmla="*/ 237 w 469"/>
                <a:gd name="T33" fmla="*/ 223 h 680"/>
                <a:gd name="T34" fmla="*/ 244 w 469"/>
                <a:gd name="T35" fmla="*/ 216 h 680"/>
                <a:gd name="T36" fmla="*/ 237 w 469"/>
                <a:gd name="T37" fmla="*/ 209 h 680"/>
                <a:gd name="T38" fmla="*/ 177 w 469"/>
                <a:gd name="T39" fmla="*/ 209 h 680"/>
                <a:gd name="T40" fmla="*/ 177 w 469"/>
                <a:gd name="T41" fmla="*/ 181 h 680"/>
                <a:gd name="T42" fmla="*/ 237 w 469"/>
                <a:gd name="T43" fmla="*/ 181 h 680"/>
                <a:gd name="T44" fmla="*/ 244 w 469"/>
                <a:gd name="T45" fmla="*/ 174 h 680"/>
                <a:gd name="T46" fmla="*/ 237 w 469"/>
                <a:gd name="T47" fmla="*/ 167 h 680"/>
                <a:gd name="T48" fmla="*/ 177 w 469"/>
                <a:gd name="T49" fmla="*/ 167 h 680"/>
                <a:gd name="T50" fmla="*/ 177 w 469"/>
                <a:gd name="T51" fmla="*/ 139 h 680"/>
                <a:gd name="T52" fmla="*/ 237 w 469"/>
                <a:gd name="T53" fmla="*/ 139 h 680"/>
                <a:gd name="T54" fmla="*/ 244 w 469"/>
                <a:gd name="T55" fmla="*/ 132 h 680"/>
                <a:gd name="T56" fmla="*/ 237 w 469"/>
                <a:gd name="T57" fmla="*/ 125 h 680"/>
                <a:gd name="T58" fmla="*/ 177 w 469"/>
                <a:gd name="T59" fmla="*/ 125 h 680"/>
                <a:gd name="T60" fmla="*/ 177 w 469"/>
                <a:gd name="T61" fmla="*/ 98 h 680"/>
                <a:gd name="T62" fmla="*/ 148 w 469"/>
                <a:gd name="T63" fmla="*/ 65 h 680"/>
                <a:gd name="T64" fmla="*/ 182 w 469"/>
                <a:gd name="T65" fmla="*/ 31 h 680"/>
                <a:gd name="T66" fmla="*/ 288 w 469"/>
                <a:gd name="T67" fmla="*/ 31 h 680"/>
                <a:gd name="T68" fmla="*/ 321 w 469"/>
                <a:gd name="T69" fmla="*/ 65 h 680"/>
                <a:gd name="T70" fmla="*/ 292 w 469"/>
                <a:gd name="T71" fmla="*/ 98 h 680"/>
                <a:gd name="T72" fmla="*/ 292 w 469"/>
                <a:gd name="T73" fmla="*/ 251 h 680"/>
                <a:gd name="T74" fmla="*/ 438 w 469"/>
                <a:gd name="T75" fmla="*/ 446 h 680"/>
                <a:gd name="T76" fmla="*/ 235 w 469"/>
                <a:gd name="T77" fmla="*/ 649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9" h="680">
                  <a:moveTo>
                    <a:pt x="323" y="229"/>
                  </a:moveTo>
                  <a:cubicBezTo>
                    <a:pt x="323" y="119"/>
                    <a:pt x="323" y="119"/>
                    <a:pt x="323" y="119"/>
                  </a:cubicBezTo>
                  <a:cubicBezTo>
                    <a:pt x="341" y="107"/>
                    <a:pt x="352" y="87"/>
                    <a:pt x="352" y="65"/>
                  </a:cubicBezTo>
                  <a:cubicBezTo>
                    <a:pt x="352" y="29"/>
                    <a:pt x="323" y="0"/>
                    <a:pt x="288" y="0"/>
                  </a:cubicBezTo>
                  <a:cubicBezTo>
                    <a:pt x="182" y="0"/>
                    <a:pt x="182" y="0"/>
                    <a:pt x="182" y="0"/>
                  </a:cubicBezTo>
                  <a:cubicBezTo>
                    <a:pt x="146" y="0"/>
                    <a:pt x="117" y="29"/>
                    <a:pt x="117" y="65"/>
                  </a:cubicBezTo>
                  <a:cubicBezTo>
                    <a:pt x="117" y="87"/>
                    <a:pt x="129" y="107"/>
                    <a:pt x="146" y="119"/>
                  </a:cubicBezTo>
                  <a:cubicBezTo>
                    <a:pt x="146" y="229"/>
                    <a:pt x="146" y="229"/>
                    <a:pt x="146" y="229"/>
                  </a:cubicBezTo>
                  <a:cubicBezTo>
                    <a:pt x="59" y="265"/>
                    <a:pt x="0" y="351"/>
                    <a:pt x="0" y="446"/>
                  </a:cubicBezTo>
                  <a:cubicBezTo>
                    <a:pt x="0" y="575"/>
                    <a:pt x="105" y="680"/>
                    <a:pt x="235" y="680"/>
                  </a:cubicBezTo>
                  <a:cubicBezTo>
                    <a:pt x="364" y="680"/>
                    <a:pt x="469" y="575"/>
                    <a:pt x="469" y="446"/>
                  </a:cubicBezTo>
                  <a:cubicBezTo>
                    <a:pt x="469" y="351"/>
                    <a:pt x="410" y="265"/>
                    <a:pt x="323" y="229"/>
                  </a:cubicBezTo>
                  <a:close/>
                  <a:moveTo>
                    <a:pt x="235" y="649"/>
                  </a:moveTo>
                  <a:cubicBezTo>
                    <a:pt x="122" y="649"/>
                    <a:pt x="31" y="558"/>
                    <a:pt x="31" y="446"/>
                  </a:cubicBezTo>
                  <a:cubicBezTo>
                    <a:pt x="31" y="354"/>
                    <a:pt x="93" y="276"/>
                    <a:pt x="177" y="251"/>
                  </a:cubicBezTo>
                  <a:cubicBezTo>
                    <a:pt x="177" y="223"/>
                    <a:pt x="177" y="223"/>
                    <a:pt x="177" y="223"/>
                  </a:cubicBezTo>
                  <a:cubicBezTo>
                    <a:pt x="237" y="223"/>
                    <a:pt x="237" y="223"/>
                    <a:pt x="237" y="223"/>
                  </a:cubicBezTo>
                  <a:cubicBezTo>
                    <a:pt x="241" y="223"/>
                    <a:pt x="244" y="220"/>
                    <a:pt x="244" y="216"/>
                  </a:cubicBezTo>
                  <a:cubicBezTo>
                    <a:pt x="244" y="212"/>
                    <a:pt x="241" y="209"/>
                    <a:pt x="237" y="209"/>
                  </a:cubicBezTo>
                  <a:cubicBezTo>
                    <a:pt x="177" y="209"/>
                    <a:pt x="177" y="209"/>
                    <a:pt x="177" y="209"/>
                  </a:cubicBezTo>
                  <a:cubicBezTo>
                    <a:pt x="177" y="181"/>
                    <a:pt x="177" y="181"/>
                    <a:pt x="177" y="181"/>
                  </a:cubicBezTo>
                  <a:cubicBezTo>
                    <a:pt x="237" y="181"/>
                    <a:pt x="237" y="181"/>
                    <a:pt x="237" y="181"/>
                  </a:cubicBezTo>
                  <a:cubicBezTo>
                    <a:pt x="241" y="181"/>
                    <a:pt x="244" y="178"/>
                    <a:pt x="244" y="174"/>
                  </a:cubicBezTo>
                  <a:cubicBezTo>
                    <a:pt x="244" y="170"/>
                    <a:pt x="241" y="167"/>
                    <a:pt x="237" y="167"/>
                  </a:cubicBezTo>
                  <a:cubicBezTo>
                    <a:pt x="177" y="167"/>
                    <a:pt x="177" y="167"/>
                    <a:pt x="177" y="167"/>
                  </a:cubicBezTo>
                  <a:cubicBezTo>
                    <a:pt x="177" y="139"/>
                    <a:pt x="177" y="139"/>
                    <a:pt x="177" y="139"/>
                  </a:cubicBezTo>
                  <a:cubicBezTo>
                    <a:pt x="237" y="139"/>
                    <a:pt x="237" y="139"/>
                    <a:pt x="237" y="139"/>
                  </a:cubicBezTo>
                  <a:cubicBezTo>
                    <a:pt x="241" y="139"/>
                    <a:pt x="244" y="136"/>
                    <a:pt x="244" y="132"/>
                  </a:cubicBezTo>
                  <a:cubicBezTo>
                    <a:pt x="244" y="128"/>
                    <a:pt x="241" y="125"/>
                    <a:pt x="237" y="125"/>
                  </a:cubicBezTo>
                  <a:cubicBezTo>
                    <a:pt x="177" y="125"/>
                    <a:pt x="177" y="125"/>
                    <a:pt x="177" y="125"/>
                  </a:cubicBezTo>
                  <a:cubicBezTo>
                    <a:pt x="177" y="98"/>
                    <a:pt x="177" y="98"/>
                    <a:pt x="177" y="98"/>
                  </a:cubicBezTo>
                  <a:cubicBezTo>
                    <a:pt x="161" y="96"/>
                    <a:pt x="148" y="82"/>
                    <a:pt x="148" y="65"/>
                  </a:cubicBezTo>
                  <a:cubicBezTo>
                    <a:pt x="148" y="46"/>
                    <a:pt x="163" y="31"/>
                    <a:pt x="182" y="31"/>
                  </a:cubicBezTo>
                  <a:cubicBezTo>
                    <a:pt x="288" y="31"/>
                    <a:pt x="288" y="31"/>
                    <a:pt x="288" y="31"/>
                  </a:cubicBezTo>
                  <a:cubicBezTo>
                    <a:pt x="306" y="31"/>
                    <a:pt x="321" y="46"/>
                    <a:pt x="321" y="65"/>
                  </a:cubicBezTo>
                  <a:cubicBezTo>
                    <a:pt x="321" y="82"/>
                    <a:pt x="309" y="96"/>
                    <a:pt x="292" y="98"/>
                  </a:cubicBezTo>
                  <a:cubicBezTo>
                    <a:pt x="292" y="251"/>
                    <a:pt x="292" y="251"/>
                    <a:pt x="292" y="251"/>
                  </a:cubicBezTo>
                  <a:cubicBezTo>
                    <a:pt x="377" y="276"/>
                    <a:pt x="438" y="354"/>
                    <a:pt x="438" y="446"/>
                  </a:cubicBezTo>
                  <a:cubicBezTo>
                    <a:pt x="438" y="558"/>
                    <a:pt x="347" y="649"/>
                    <a:pt x="235" y="649"/>
                  </a:cubicBezTo>
                  <a:close/>
                </a:path>
              </a:pathLst>
            </a:custGeom>
            <a:solidFill>
              <a:srgbClr val="0ABF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9" name="ïšľiďe">
              <a:extLst>
                <a:ext uri="{FF2B5EF4-FFF2-40B4-BE49-F238E27FC236}">
                  <a16:creationId xmlns:a16="http://schemas.microsoft.com/office/drawing/2014/main" xmlns="" id="{E78FD893-2727-4AF3-88CB-A61FFC45329F}"/>
                </a:ext>
              </a:extLst>
            </p:cNvPr>
            <p:cNvSpPr/>
            <p:nvPr/>
          </p:nvSpPr>
          <p:spPr bwMode="auto">
            <a:xfrm>
              <a:off x="7362826" y="4259163"/>
              <a:ext cx="666750" cy="557213"/>
            </a:xfrm>
            <a:custGeom>
              <a:avLst/>
              <a:gdLst>
                <a:gd name="T0" fmla="*/ 304 w 349"/>
                <a:gd name="T1" fmla="*/ 0 h 292"/>
                <a:gd name="T2" fmla="*/ 45 w 349"/>
                <a:gd name="T3" fmla="*/ 0 h 292"/>
                <a:gd name="T4" fmla="*/ 0 w 349"/>
                <a:gd name="T5" fmla="*/ 117 h 292"/>
                <a:gd name="T6" fmla="*/ 175 w 349"/>
                <a:gd name="T7" fmla="*/ 292 h 292"/>
                <a:gd name="T8" fmla="*/ 349 w 349"/>
                <a:gd name="T9" fmla="*/ 117 h 292"/>
                <a:gd name="T10" fmla="*/ 304 w 349"/>
                <a:gd name="T11" fmla="*/ 0 h 292"/>
                <a:gd name="T12" fmla="*/ 180 w 349"/>
                <a:gd name="T13" fmla="*/ 181 h 292"/>
                <a:gd name="T14" fmla="*/ 157 w 349"/>
                <a:gd name="T15" fmla="*/ 157 h 292"/>
                <a:gd name="T16" fmla="*/ 180 w 349"/>
                <a:gd name="T17" fmla="*/ 133 h 292"/>
                <a:gd name="T18" fmla="*/ 204 w 349"/>
                <a:gd name="T19" fmla="*/ 157 h 292"/>
                <a:gd name="T20" fmla="*/ 180 w 349"/>
                <a:gd name="T21" fmla="*/ 181 h 292"/>
                <a:gd name="T22" fmla="*/ 266 w 349"/>
                <a:gd name="T23" fmla="*/ 119 h 292"/>
                <a:gd name="T24" fmla="*/ 229 w 349"/>
                <a:gd name="T25" fmla="*/ 81 h 292"/>
                <a:gd name="T26" fmla="*/ 266 w 349"/>
                <a:gd name="T27" fmla="*/ 44 h 292"/>
                <a:gd name="T28" fmla="*/ 303 w 349"/>
                <a:gd name="T29" fmla="*/ 81 h 292"/>
                <a:gd name="T30" fmla="*/ 266 w 349"/>
                <a:gd name="T31" fmla="*/ 11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9" h="292">
                  <a:moveTo>
                    <a:pt x="304" y="0"/>
                  </a:moveTo>
                  <a:cubicBezTo>
                    <a:pt x="45" y="0"/>
                    <a:pt x="45" y="0"/>
                    <a:pt x="45" y="0"/>
                  </a:cubicBezTo>
                  <a:cubicBezTo>
                    <a:pt x="17" y="31"/>
                    <a:pt x="0" y="72"/>
                    <a:pt x="0" y="117"/>
                  </a:cubicBezTo>
                  <a:cubicBezTo>
                    <a:pt x="0" y="214"/>
                    <a:pt x="78" y="292"/>
                    <a:pt x="175" y="292"/>
                  </a:cubicBezTo>
                  <a:cubicBezTo>
                    <a:pt x="271" y="292"/>
                    <a:pt x="349" y="214"/>
                    <a:pt x="349" y="117"/>
                  </a:cubicBezTo>
                  <a:cubicBezTo>
                    <a:pt x="349" y="72"/>
                    <a:pt x="332" y="31"/>
                    <a:pt x="304" y="0"/>
                  </a:cubicBezTo>
                  <a:close/>
                  <a:moveTo>
                    <a:pt x="180" y="181"/>
                  </a:moveTo>
                  <a:cubicBezTo>
                    <a:pt x="168" y="181"/>
                    <a:pt x="157" y="170"/>
                    <a:pt x="157" y="157"/>
                  </a:cubicBezTo>
                  <a:cubicBezTo>
                    <a:pt x="157" y="144"/>
                    <a:pt x="168" y="133"/>
                    <a:pt x="180" y="133"/>
                  </a:cubicBezTo>
                  <a:cubicBezTo>
                    <a:pt x="194" y="133"/>
                    <a:pt x="204" y="144"/>
                    <a:pt x="204" y="157"/>
                  </a:cubicBezTo>
                  <a:cubicBezTo>
                    <a:pt x="204" y="170"/>
                    <a:pt x="194" y="181"/>
                    <a:pt x="180" y="181"/>
                  </a:cubicBezTo>
                  <a:close/>
                  <a:moveTo>
                    <a:pt x="266" y="119"/>
                  </a:moveTo>
                  <a:cubicBezTo>
                    <a:pt x="246" y="119"/>
                    <a:pt x="229" y="102"/>
                    <a:pt x="229" y="81"/>
                  </a:cubicBezTo>
                  <a:cubicBezTo>
                    <a:pt x="229" y="61"/>
                    <a:pt x="246" y="44"/>
                    <a:pt x="266" y="44"/>
                  </a:cubicBezTo>
                  <a:cubicBezTo>
                    <a:pt x="287" y="44"/>
                    <a:pt x="303" y="61"/>
                    <a:pt x="303" y="81"/>
                  </a:cubicBezTo>
                  <a:cubicBezTo>
                    <a:pt x="303" y="102"/>
                    <a:pt x="287" y="119"/>
                    <a:pt x="266" y="119"/>
                  </a:cubicBezTo>
                  <a:close/>
                </a:path>
              </a:pathLst>
            </a:custGeom>
            <a:solidFill>
              <a:srgbClr val="FC35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0" name="iṩľïḍê">
              <a:extLst>
                <a:ext uri="{FF2B5EF4-FFF2-40B4-BE49-F238E27FC236}">
                  <a16:creationId xmlns:a16="http://schemas.microsoft.com/office/drawing/2014/main" xmlns="" id="{3E69EC92-D539-45B0-A782-F41F25B8C65A}"/>
                </a:ext>
              </a:extLst>
            </p:cNvPr>
            <p:cNvSpPr/>
            <p:nvPr/>
          </p:nvSpPr>
          <p:spPr bwMode="auto">
            <a:xfrm>
              <a:off x="6731001" y="2474813"/>
              <a:ext cx="173038" cy="171450"/>
            </a:xfrm>
            <a:custGeom>
              <a:avLst/>
              <a:gdLst>
                <a:gd name="T0" fmla="*/ 45 w 90"/>
                <a:gd name="T1" fmla="*/ 14 h 90"/>
                <a:gd name="T2" fmla="*/ 45 w 90"/>
                <a:gd name="T3" fmla="*/ 28 h 90"/>
                <a:gd name="T4" fmla="*/ 57 w 90"/>
                <a:gd name="T5" fmla="*/ 33 h 90"/>
                <a:gd name="T6" fmla="*/ 62 w 90"/>
                <a:gd name="T7" fmla="*/ 45 h 90"/>
                <a:gd name="T8" fmla="*/ 57 w 90"/>
                <a:gd name="T9" fmla="*/ 57 h 90"/>
                <a:gd name="T10" fmla="*/ 45 w 90"/>
                <a:gd name="T11" fmla="*/ 62 h 90"/>
                <a:gd name="T12" fmla="*/ 33 w 90"/>
                <a:gd name="T13" fmla="*/ 57 h 90"/>
                <a:gd name="T14" fmla="*/ 28 w 90"/>
                <a:gd name="T15" fmla="*/ 45 h 90"/>
                <a:gd name="T16" fmla="*/ 33 w 90"/>
                <a:gd name="T17" fmla="*/ 33 h 90"/>
                <a:gd name="T18" fmla="*/ 45 w 90"/>
                <a:gd name="T19" fmla="*/ 28 h 90"/>
                <a:gd name="T20" fmla="*/ 45 w 90"/>
                <a:gd name="T21" fmla="*/ 14 h 90"/>
                <a:gd name="T22" fmla="*/ 45 w 90"/>
                <a:gd name="T23" fmla="*/ 0 h 90"/>
                <a:gd name="T24" fmla="*/ 13 w 90"/>
                <a:gd name="T25" fmla="*/ 13 h 90"/>
                <a:gd name="T26" fmla="*/ 0 w 90"/>
                <a:gd name="T27" fmla="*/ 45 h 90"/>
                <a:gd name="T28" fmla="*/ 13 w 90"/>
                <a:gd name="T29" fmla="*/ 77 h 90"/>
                <a:gd name="T30" fmla="*/ 45 w 90"/>
                <a:gd name="T31" fmla="*/ 90 h 90"/>
                <a:gd name="T32" fmla="*/ 77 w 90"/>
                <a:gd name="T33" fmla="*/ 77 h 90"/>
                <a:gd name="T34" fmla="*/ 90 w 90"/>
                <a:gd name="T35" fmla="*/ 45 h 90"/>
                <a:gd name="T36" fmla="*/ 77 w 90"/>
                <a:gd name="T37" fmla="*/ 13 h 90"/>
                <a:gd name="T38" fmla="*/ 45 w 90"/>
                <a:gd name="T39" fmla="*/ 0 h 90"/>
                <a:gd name="T40" fmla="*/ 45 w 90"/>
                <a:gd name="T41" fmla="*/ 1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90">
                  <a:moveTo>
                    <a:pt x="45" y="14"/>
                  </a:moveTo>
                  <a:cubicBezTo>
                    <a:pt x="45" y="28"/>
                    <a:pt x="45" y="28"/>
                    <a:pt x="45" y="28"/>
                  </a:cubicBezTo>
                  <a:cubicBezTo>
                    <a:pt x="50" y="28"/>
                    <a:pt x="54" y="30"/>
                    <a:pt x="57" y="33"/>
                  </a:cubicBezTo>
                  <a:cubicBezTo>
                    <a:pt x="60" y="36"/>
                    <a:pt x="62" y="40"/>
                    <a:pt x="62" y="45"/>
                  </a:cubicBezTo>
                  <a:cubicBezTo>
                    <a:pt x="62" y="50"/>
                    <a:pt x="60" y="54"/>
                    <a:pt x="57" y="57"/>
                  </a:cubicBezTo>
                  <a:cubicBezTo>
                    <a:pt x="54" y="60"/>
                    <a:pt x="50" y="62"/>
                    <a:pt x="45" y="62"/>
                  </a:cubicBezTo>
                  <a:cubicBezTo>
                    <a:pt x="40" y="62"/>
                    <a:pt x="36" y="60"/>
                    <a:pt x="33" y="57"/>
                  </a:cubicBezTo>
                  <a:cubicBezTo>
                    <a:pt x="30" y="54"/>
                    <a:pt x="28" y="50"/>
                    <a:pt x="28" y="45"/>
                  </a:cubicBezTo>
                  <a:cubicBezTo>
                    <a:pt x="28" y="40"/>
                    <a:pt x="30" y="36"/>
                    <a:pt x="33" y="33"/>
                  </a:cubicBezTo>
                  <a:cubicBezTo>
                    <a:pt x="36" y="30"/>
                    <a:pt x="40" y="28"/>
                    <a:pt x="45" y="28"/>
                  </a:cubicBezTo>
                  <a:cubicBezTo>
                    <a:pt x="45" y="14"/>
                    <a:pt x="45" y="14"/>
                    <a:pt x="45" y="14"/>
                  </a:cubicBezTo>
                  <a:cubicBezTo>
                    <a:pt x="45" y="0"/>
                    <a:pt x="45" y="0"/>
                    <a:pt x="45" y="0"/>
                  </a:cubicBezTo>
                  <a:cubicBezTo>
                    <a:pt x="33" y="0"/>
                    <a:pt x="21" y="5"/>
                    <a:pt x="13" y="13"/>
                  </a:cubicBezTo>
                  <a:cubicBezTo>
                    <a:pt x="5" y="21"/>
                    <a:pt x="0" y="33"/>
                    <a:pt x="0" y="45"/>
                  </a:cubicBezTo>
                  <a:cubicBezTo>
                    <a:pt x="0" y="58"/>
                    <a:pt x="5" y="69"/>
                    <a:pt x="13" y="77"/>
                  </a:cubicBezTo>
                  <a:cubicBezTo>
                    <a:pt x="21" y="85"/>
                    <a:pt x="33" y="90"/>
                    <a:pt x="45" y="90"/>
                  </a:cubicBezTo>
                  <a:cubicBezTo>
                    <a:pt x="58" y="90"/>
                    <a:pt x="69" y="85"/>
                    <a:pt x="77" y="77"/>
                  </a:cubicBezTo>
                  <a:cubicBezTo>
                    <a:pt x="85" y="69"/>
                    <a:pt x="90" y="58"/>
                    <a:pt x="90" y="45"/>
                  </a:cubicBezTo>
                  <a:cubicBezTo>
                    <a:pt x="90" y="33"/>
                    <a:pt x="85" y="21"/>
                    <a:pt x="77" y="13"/>
                  </a:cubicBezTo>
                  <a:cubicBezTo>
                    <a:pt x="69" y="5"/>
                    <a:pt x="58" y="0"/>
                    <a:pt x="45" y="0"/>
                  </a:cubicBezTo>
                  <a:lnTo>
                    <a:pt x="45" y="14"/>
                  </a:lnTo>
                  <a:close/>
                </a:path>
              </a:pathLst>
            </a:custGeom>
            <a:solidFill>
              <a:schemeClr val="bg1">
                <a:lumMod val="95000"/>
              </a:schemeClr>
            </a:solidFill>
            <a:ln>
              <a:noFill/>
            </a:ln>
          </p:spPr>
          <p:txBody>
            <a:bodyPr anchor="ctr"/>
            <a:lstStyle/>
            <a:p>
              <a:pPr algn="ctr"/>
              <a:endParaRPr/>
            </a:p>
          </p:txBody>
        </p:sp>
        <p:sp>
          <p:nvSpPr>
            <p:cNvPr id="1021" name="iṣ1ïdè">
              <a:extLst>
                <a:ext uri="{FF2B5EF4-FFF2-40B4-BE49-F238E27FC236}">
                  <a16:creationId xmlns:a16="http://schemas.microsoft.com/office/drawing/2014/main" xmlns="" id="{D3A390A3-3015-44B3-A2E3-19410DCD8F93}"/>
                </a:ext>
              </a:extLst>
            </p:cNvPr>
            <p:cNvSpPr/>
            <p:nvPr/>
          </p:nvSpPr>
          <p:spPr bwMode="auto">
            <a:xfrm>
              <a:off x="6731001" y="2687538"/>
              <a:ext cx="173038" cy="173038"/>
            </a:xfrm>
            <a:custGeom>
              <a:avLst/>
              <a:gdLst>
                <a:gd name="T0" fmla="*/ 45 w 90"/>
                <a:gd name="T1" fmla="*/ 15 h 91"/>
                <a:gd name="T2" fmla="*/ 45 w 90"/>
                <a:gd name="T3" fmla="*/ 29 h 91"/>
                <a:gd name="T4" fmla="*/ 57 w 90"/>
                <a:gd name="T5" fmla="*/ 34 h 91"/>
                <a:gd name="T6" fmla="*/ 62 w 90"/>
                <a:gd name="T7" fmla="*/ 46 h 91"/>
                <a:gd name="T8" fmla="*/ 57 w 90"/>
                <a:gd name="T9" fmla="*/ 57 h 91"/>
                <a:gd name="T10" fmla="*/ 45 w 90"/>
                <a:gd name="T11" fmla="*/ 62 h 91"/>
                <a:gd name="T12" fmla="*/ 33 w 90"/>
                <a:gd name="T13" fmla="*/ 57 h 91"/>
                <a:gd name="T14" fmla="*/ 28 w 90"/>
                <a:gd name="T15" fmla="*/ 46 h 91"/>
                <a:gd name="T16" fmla="*/ 33 w 90"/>
                <a:gd name="T17" fmla="*/ 34 h 91"/>
                <a:gd name="T18" fmla="*/ 45 w 90"/>
                <a:gd name="T19" fmla="*/ 29 h 91"/>
                <a:gd name="T20" fmla="*/ 45 w 90"/>
                <a:gd name="T21" fmla="*/ 15 h 91"/>
                <a:gd name="T22" fmla="*/ 45 w 90"/>
                <a:gd name="T23" fmla="*/ 0 h 91"/>
                <a:gd name="T24" fmla="*/ 13 w 90"/>
                <a:gd name="T25" fmla="*/ 14 h 91"/>
                <a:gd name="T26" fmla="*/ 0 w 90"/>
                <a:gd name="T27" fmla="*/ 46 h 91"/>
                <a:gd name="T28" fmla="*/ 13 w 90"/>
                <a:gd name="T29" fmla="*/ 78 h 91"/>
                <a:gd name="T30" fmla="*/ 45 w 90"/>
                <a:gd name="T31" fmla="*/ 91 h 91"/>
                <a:gd name="T32" fmla="*/ 77 w 90"/>
                <a:gd name="T33" fmla="*/ 78 h 91"/>
                <a:gd name="T34" fmla="*/ 90 w 90"/>
                <a:gd name="T35" fmla="*/ 46 h 91"/>
                <a:gd name="T36" fmla="*/ 77 w 90"/>
                <a:gd name="T37" fmla="*/ 14 h 91"/>
                <a:gd name="T38" fmla="*/ 45 w 90"/>
                <a:gd name="T39" fmla="*/ 0 h 91"/>
                <a:gd name="T40" fmla="*/ 45 w 90"/>
                <a:gd name="T41" fmla="*/ 1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91">
                  <a:moveTo>
                    <a:pt x="45" y="15"/>
                  </a:moveTo>
                  <a:cubicBezTo>
                    <a:pt x="45" y="29"/>
                    <a:pt x="45" y="29"/>
                    <a:pt x="45" y="29"/>
                  </a:cubicBezTo>
                  <a:cubicBezTo>
                    <a:pt x="50" y="29"/>
                    <a:pt x="54" y="31"/>
                    <a:pt x="57" y="34"/>
                  </a:cubicBezTo>
                  <a:cubicBezTo>
                    <a:pt x="60" y="37"/>
                    <a:pt x="62" y="41"/>
                    <a:pt x="62" y="46"/>
                  </a:cubicBezTo>
                  <a:cubicBezTo>
                    <a:pt x="62" y="50"/>
                    <a:pt x="60" y="54"/>
                    <a:pt x="57" y="57"/>
                  </a:cubicBezTo>
                  <a:cubicBezTo>
                    <a:pt x="54" y="60"/>
                    <a:pt x="50" y="62"/>
                    <a:pt x="45" y="62"/>
                  </a:cubicBezTo>
                  <a:cubicBezTo>
                    <a:pt x="40" y="62"/>
                    <a:pt x="36" y="60"/>
                    <a:pt x="33" y="57"/>
                  </a:cubicBezTo>
                  <a:cubicBezTo>
                    <a:pt x="30" y="54"/>
                    <a:pt x="28" y="50"/>
                    <a:pt x="28" y="46"/>
                  </a:cubicBezTo>
                  <a:cubicBezTo>
                    <a:pt x="28" y="41"/>
                    <a:pt x="30" y="37"/>
                    <a:pt x="33" y="34"/>
                  </a:cubicBezTo>
                  <a:cubicBezTo>
                    <a:pt x="36" y="31"/>
                    <a:pt x="40" y="29"/>
                    <a:pt x="45" y="29"/>
                  </a:cubicBezTo>
                  <a:cubicBezTo>
                    <a:pt x="45" y="15"/>
                    <a:pt x="45" y="15"/>
                    <a:pt x="45" y="15"/>
                  </a:cubicBezTo>
                  <a:cubicBezTo>
                    <a:pt x="45" y="0"/>
                    <a:pt x="45" y="0"/>
                    <a:pt x="45" y="0"/>
                  </a:cubicBezTo>
                  <a:cubicBezTo>
                    <a:pt x="33" y="0"/>
                    <a:pt x="21" y="5"/>
                    <a:pt x="13" y="14"/>
                  </a:cubicBezTo>
                  <a:cubicBezTo>
                    <a:pt x="5" y="22"/>
                    <a:pt x="0" y="33"/>
                    <a:pt x="0" y="46"/>
                  </a:cubicBezTo>
                  <a:cubicBezTo>
                    <a:pt x="0" y="58"/>
                    <a:pt x="5" y="69"/>
                    <a:pt x="13" y="78"/>
                  </a:cubicBezTo>
                  <a:cubicBezTo>
                    <a:pt x="21" y="86"/>
                    <a:pt x="33" y="91"/>
                    <a:pt x="45" y="91"/>
                  </a:cubicBezTo>
                  <a:cubicBezTo>
                    <a:pt x="58" y="91"/>
                    <a:pt x="69" y="86"/>
                    <a:pt x="77" y="78"/>
                  </a:cubicBezTo>
                  <a:cubicBezTo>
                    <a:pt x="85" y="69"/>
                    <a:pt x="90" y="58"/>
                    <a:pt x="90" y="46"/>
                  </a:cubicBezTo>
                  <a:cubicBezTo>
                    <a:pt x="90" y="33"/>
                    <a:pt x="85" y="22"/>
                    <a:pt x="77" y="14"/>
                  </a:cubicBezTo>
                  <a:cubicBezTo>
                    <a:pt x="69" y="5"/>
                    <a:pt x="58" y="0"/>
                    <a:pt x="45" y="0"/>
                  </a:cubicBezTo>
                  <a:lnTo>
                    <a:pt x="45" y="15"/>
                  </a:lnTo>
                  <a:close/>
                </a:path>
              </a:pathLst>
            </a:custGeom>
            <a:solidFill>
              <a:schemeClr val="bg1">
                <a:lumMod val="95000"/>
              </a:schemeClr>
            </a:solidFill>
            <a:ln>
              <a:noFill/>
            </a:ln>
          </p:spPr>
          <p:txBody>
            <a:bodyPr anchor="ctr"/>
            <a:lstStyle/>
            <a:p>
              <a:pPr algn="ctr"/>
              <a:endParaRPr/>
            </a:p>
          </p:txBody>
        </p:sp>
        <p:sp>
          <p:nvSpPr>
            <p:cNvPr id="1022" name="iŝḷîḑe">
              <a:extLst>
                <a:ext uri="{FF2B5EF4-FFF2-40B4-BE49-F238E27FC236}">
                  <a16:creationId xmlns:a16="http://schemas.microsoft.com/office/drawing/2014/main" xmlns="" id="{CC43DCCA-50F0-49E2-8A6E-19275D081BCB}"/>
                </a:ext>
              </a:extLst>
            </p:cNvPr>
            <p:cNvSpPr/>
            <p:nvPr/>
          </p:nvSpPr>
          <p:spPr bwMode="auto">
            <a:xfrm>
              <a:off x="6648451" y="2900263"/>
              <a:ext cx="195263" cy="196850"/>
            </a:xfrm>
            <a:custGeom>
              <a:avLst/>
              <a:gdLst>
                <a:gd name="T0" fmla="*/ 52 w 103"/>
                <a:gd name="T1" fmla="*/ 14 h 103"/>
                <a:gd name="T2" fmla="*/ 52 w 103"/>
                <a:gd name="T3" fmla="*/ 28 h 103"/>
                <a:gd name="T4" fmla="*/ 68 w 103"/>
                <a:gd name="T5" fmla="*/ 35 h 103"/>
                <a:gd name="T6" fmla="*/ 75 w 103"/>
                <a:gd name="T7" fmla="*/ 51 h 103"/>
                <a:gd name="T8" fmla="*/ 68 w 103"/>
                <a:gd name="T9" fmla="*/ 68 h 103"/>
                <a:gd name="T10" fmla="*/ 52 w 103"/>
                <a:gd name="T11" fmla="*/ 74 h 103"/>
                <a:gd name="T12" fmla="*/ 36 w 103"/>
                <a:gd name="T13" fmla="*/ 68 h 103"/>
                <a:gd name="T14" fmla="*/ 29 w 103"/>
                <a:gd name="T15" fmla="*/ 51 h 103"/>
                <a:gd name="T16" fmla="*/ 36 w 103"/>
                <a:gd name="T17" fmla="*/ 35 h 103"/>
                <a:gd name="T18" fmla="*/ 52 w 103"/>
                <a:gd name="T19" fmla="*/ 28 h 103"/>
                <a:gd name="T20" fmla="*/ 52 w 103"/>
                <a:gd name="T21" fmla="*/ 14 h 103"/>
                <a:gd name="T22" fmla="*/ 52 w 103"/>
                <a:gd name="T23" fmla="*/ 0 h 103"/>
                <a:gd name="T24" fmla="*/ 16 w 103"/>
                <a:gd name="T25" fmla="*/ 15 h 103"/>
                <a:gd name="T26" fmla="*/ 0 w 103"/>
                <a:gd name="T27" fmla="*/ 51 h 103"/>
                <a:gd name="T28" fmla="*/ 16 w 103"/>
                <a:gd name="T29" fmla="*/ 88 h 103"/>
                <a:gd name="T30" fmla="*/ 52 w 103"/>
                <a:gd name="T31" fmla="*/ 103 h 103"/>
                <a:gd name="T32" fmla="*/ 88 w 103"/>
                <a:gd name="T33" fmla="*/ 88 h 103"/>
                <a:gd name="T34" fmla="*/ 103 w 103"/>
                <a:gd name="T35" fmla="*/ 51 h 103"/>
                <a:gd name="T36" fmla="*/ 88 w 103"/>
                <a:gd name="T37" fmla="*/ 15 h 103"/>
                <a:gd name="T38" fmla="*/ 52 w 103"/>
                <a:gd name="T39" fmla="*/ 0 h 103"/>
                <a:gd name="T40" fmla="*/ 52 w 103"/>
                <a:gd name="T41"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103">
                  <a:moveTo>
                    <a:pt x="52" y="14"/>
                  </a:moveTo>
                  <a:cubicBezTo>
                    <a:pt x="52" y="28"/>
                    <a:pt x="52" y="28"/>
                    <a:pt x="52" y="28"/>
                  </a:cubicBezTo>
                  <a:cubicBezTo>
                    <a:pt x="58" y="28"/>
                    <a:pt x="64" y="31"/>
                    <a:pt x="68" y="35"/>
                  </a:cubicBezTo>
                  <a:cubicBezTo>
                    <a:pt x="72" y="39"/>
                    <a:pt x="75" y="45"/>
                    <a:pt x="75" y="51"/>
                  </a:cubicBezTo>
                  <a:cubicBezTo>
                    <a:pt x="75" y="58"/>
                    <a:pt x="72" y="63"/>
                    <a:pt x="68" y="68"/>
                  </a:cubicBezTo>
                  <a:cubicBezTo>
                    <a:pt x="64" y="72"/>
                    <a:pt x="58" y="74"/>
                    <a:pt x="52" y="74"/>
                  </a:cubicBezTo>
                  <a:cubicBezTo>
                    <a:pt x="46" y="74"/>
                    <a:pt x="40" y="72"/>
                    <a:pt x="36" y="68"/>
                  </a:cubicBezTo>
                  <a:cubicBezTo>
                    <a:pt x="32" y="63"/>
                    <a:pt x="29" y="58"/>
                    <a:pt x="29" y="51"/>
                  </a:cubicBezTo>
                  <a:cubicBezTo>
                    <a:pt x="29" y="45"/>
                    <a:pt x="32" y="39"/>
                    <a:pt x="36" y="35"/>
                  </a:cubicBezTo>
                  <a:cubicBezTo>
                    <a:pt x="40" y="31"/>
                    <a:pt x="46" y="28"/>
                    <a:pt x="52" y="28"/>
                  </a:cubicBezTo>
                  <a:cubicBezTo>
                    <a:pt x="52" y="14"/>
                    <a:pt x="52" y="14"/>
                    <a:pt x="52" y="14"/>
                  </a:cubicBezTo>
                  <a:cubicBezTo>
                    <a:pt x="52" y="0"/>
                    <a:pt x="52" y="0"/>
                    <a:pt x="52" y="0"/>
                  </a:cubicBezTo>
                  <a:cubicBezTo>
                    <a:pt x="38" y="0"/>
                    <a:pt x="25" y="6"/>
                    <a:pt x="16" y="15"/>
                  </a:cubicBezTo>
                  <a:cubicBezTo>
                    <a:pt x="6" y="24"/>
                    <a:pt x="0" y="37"/>
                    <a:pt x="0" y="51"/>
                  </a:cubicBezTo>
                  <a:cubicBezTo>
                    <a:pt x="0" y="66"/>
                    <a:pt x="6" y="78"/>
                    <a:pt x="16" y="88"/>
                  </a:cubicBezTo>
                  <a:cubicBezTo>
                    <a:pt x="25" y="97"/>
                    <a:pt x="38" y="103"/>
                    <a:pt x="52" y="103"/>
                  </a:cubicBezTo>
                  <a:cubicBezTo>
                    <a:pt x="66" y="103"/>
                    <a:pt x="79" y="97"/>
                    <a:pt x="88" y="88"/>
                  </a:cubicBezTo>
                  <a:cubicBezTo>
                    <a:pt x="98" y="78"/>
                    <a:pt x="103" y="66"/>
                    <a:pt x="103" y="51"/>
                  </a:cubicBezTo>
                  <a:cubicBezTo>
                    <a:pt x="103" y="37"/>
                    <a:pt x="98" y="24"/>
                    <a:pt x="88" y="15"/>
                  </a:cubicBezTo>
                  <a:cubicBezTo>
                    <a:pt x="79" y="6"/>
                    <a:pt x="66" y="0"/>
                    <a:pt x="52" y="0"/>
                  </a:cubicBezTo>
                  <a:lnTo>
                    <a:pt x="52" y="14"/>
                  </a:lnTo>
                  <a:close/>
                </a:path>
              </a:pathLst>
            </a:custGeom>
            <a:solidFill>
              <a:schemeClr val="bg1">
                <a:lumMod val="95000"/>
              </a:schemeClr>
            </a:solidFill>
            <a:ln>
              <a:noFill/>
            </a:ln>
          </p:spPr>
          <p:txBody>
            <a:bodyPr anchor="ctr"/>
            <a:lstStyle/>
            <a:p>
              <a:pPr algn="ctr"/>
              <a:endParaRPr/>
            </a:p>
          </p:txBody>
        </p:sp>
        <p:sp>
          <p:nvSpPr>
            <p:cNvPr id="1023" name="ïS1íḑê">
              <a:extLst>
                <a:ext uri="{FF2B5EF4-FFF2-40B4-BE49-F238E27FC236}">
                  <a16:creationId xmlns:a16="http://schemas.microsoft.com/office/drawing/2014/main" xmlns="" id="{08460DC9-2807-4305-9D26-343405CBB65F}"/>
                </a:ext>
              </a:extLst>
            </p:cNvPr>
            <p:cNvSpPr/>
            <p:nvPr/>
          </p:nvSpPr>
          <p:spPr bwMode="auto">
            <a:xfrm>
              <a:off x="6423026" y="2816126"/>
              <a:ext cx="196850" cy="196850"/>
            </a:xfrm>
            <a:custGeom>
              <a:avLst/>
              <a:gdLst>
                <a:gd name="T0" fmla="*/ 51 w 103"/>
                <a:gd name="T1" fmla="*/ 15 h 103"/>
                <a:gd name="T2" fmla="*/ 51 w 103"/>
                <a:gd name="T3" fmla="*/ 29 h 103"/>
                <a:gd name="T4" fmla="*/ 67 w 103"/>
                <a:gd name="T5" fmla="*/ 36 h 103"/>
                <a:gd name="T6" fmla="*/ 74 w 103"/>
                <a:gd name="T7" fmla="*/ 52 h 103"/>
                <a:gd name="T8" fmla="*/ 67 w 103"/>
                <a:gd name="T9" fmla="*/ 68 h 103"/>
                <a:gd name="T10" fmla="*/ 51 w 103"/>
                <a:gd name="T11" fmla="*/ 75 h 103"/>
                <a:gd name="T12" fmla="*/ 35 w 103"/>
                <a:gd name="T13" fmla="*/ 68 h 103"/>
                <a:gd name="T14" fmla="*/ 28 w 103"/>
                <a:gd name="T15" fmla="*/ 52 h 103"/>
                <a:gd name="T16" fmla="*/ 35 w 103"/>
                <a:gd name="T17" fmla="*/ 36 h 103"/>
                <a:gd name="T18" fmla="*/ 51 w 103"/>
                <a:gd name="T19" fmla="*/ 29 h 103"/>
                <a:gd name="T20" fmla="*/ 51 w 103"/>
                <a:gd name="T21" fmla="*/ 15 h 103"/>
                <a:gd name="T22" fmla="*/ 51 w 103"/>
                <a:gd name="T23" fmla="*/ 1 h 103"/>
                <a:gd name="T24" fmla="*/ 15 w 103"/>
                <a:gd name="T25" fmla="*/ 16 h 103"/>
                <a:gd name="T26" fmla="*/ 0 w 103"/>
                <a:gd name="T27" fmla="*/ 52 h 103"/>
                <a:gd name="T28" fmla="*/ 15 w 103"/>
                <a:gd name="T29" fmla="*/ 88 h 103"/>
                <a:gd name="T30" fmla="*/ 51 w 103"/>
                <a:gd name="T31" fmla="*/ 103 h 103"/>
                <a:gd name="T32" fmla="*/ 87 w 103"/>
                <a:gd name="T33" fmla="*/ 88 h 103"/>
                <a:gd name="T34" fmla="*/ 103 w 103"/>
                <a:gd name="T35" fmla="*/ 52 h 103"/>
                <a:gd name="T36" fmla="*/ 87 w 103"/>
                <a:gd name="T37" fmla="*/ 16 h 103"/>
                <a:gd name="T38" fmla="*/ 51 w 103"/>
                <a:gd name="T39" fmla="*/ 1 h 103"/>
                <a:gd name="T40" fmla="*/ 51 w 103"/>
                <a:gd name="T41"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103">
                  <a:moveTo>
                    <a:pt x="51" y="15"/>
                  </a:moveTo>
                  <a:cubicBezTo>
                    <a:pt x="51" y="29"/>
                    <a:pt x="51" y="29"/>
                    <a:pt x="51" y="29"/>
                  </a:cubicBezTo>
                  <a:cubicBezTo>
                    <a:pt x="57" y="29"/>
                    <a:pt x="63" y="32"/>
                    <a:pt x="67" y="36"/>
                  </a:cubicBezTo>
                  <a:cubicBezTo>
                    <a:pt x="71" y="40"/>
                    <a:pt x="74" y="46"/>
                    <a:pt x="74" y="52"/>
                  </a:cubicBezTo>
                  <a:cubicBezTo>
                    <a:pt x="74" y="58"/>
                    <a:pt x="71" y="64"/>
                    <a:pt x="67" y="68"/>
                  </a:cubicBezTo>
                  <a:cubicBezTo>
                    <a:pt x="63" y="72"/>
                    <a:pt x="57" y="75"/>
                    <a:pt x="51" y="75"/>
                  </a:cubicBezTo>
                  <a:cubicBezTo>
                    <a:pt x="45" y="75"/>
                    <a:pt x="39" y="72"/>
                    <a:pt x="35" y="68"/>
                  </a:cubicBezTo>
                  <a:cubicBezTo>
                    <a:pt x="31" y="64"/>
                    <a:pt x="28" y="58"/>
                    <a:pt x="28" y="52"/>
                  </a:cubicBezTo>
                  <a:cubicBezTo>
                    <a:pt x="28" y="46"/>
                    <a:pt x="31" y="40"/>
                    <a:pt x="35" y="36"/>
                  </a:cubicBezTo>
                  <a:cubicBezTo>
                    <a:pt x="39" y="32"/>
                    <a:pt x="45" y="29"/>
                    <a:pt x="51" y="29"/>
                  </a:cubicBezTo>
                  <a:cubicBezTo>
                    <a:pt x="51" y="15"/>
                    <a:pt x="51" y="15"/>
                    <a:pt x="51" y="15"/>
                  </a:cubicBezTo>
                  <a:cubicBezTo>
                    <a:pt x="51" y="1"/>
                    <a:pt x="51" y="1"/>
                    <a:pt x="51" y="1"/>
                  </a:cubicBezTo>
                  <a:cubicBezTo>
                    <a:pt x="37" y="0"/>
                    <a:pt x="24" y="6"/>
                    <a:pt x="15" y="16"/>
                  </a:cubicBezTo>
                  <a:cubicBezTo>
                    <a:pt x="5" y="25"/>
                    <a:pt x="0" y="38"/>
                    <a:pt x="0" y="52"/>
                  </a:cubicBezTo>
                  <a:cubicBezTo>
                    <a:pt x="0" y="66"/>
                    <a:pt x="5" y="79"/>
                    <a:pt x="15" y="88"/>
                  </a:cubicBezTo>
                  <a:cubicBezTo>
                    <a:pt x="24" y="98"/>
                    <a:pt x="37" y="103"/>
                    <a:pt x="51" y="103"/>
                  </a:cubicBezTo>
                  <a:cubicBezTo>
                    <a:pt x="65" y="103"/>
                    <a:pt x="78" y="98"/>
                    <a:pt x="87" y="88"/>
                  </a:cubicBezTo>
                  <a:cubicBezTo>
                    <a:pt x="97" y="79"/>
                    <a:pt x="103" y="66"/>
                    <a:pt x="103" y="52"/>
                  </a:cubicBezTo>
                  <a:cubicBezTo>
                    <a:pt x="103" y="38"/>
                    <a:pt x="97" y="25"/>
                    <a:pt x="87" y="16"/>
                  </a:cubicBezTo>
                  <a:cubicBezTo>
                    <a:pt x="78" y="6"/>
                    <a:pt x="65" y="0"/>
                    <a:pt x="51" y="1"/>
                  </a:cubicBezTo>
                  <a:lnTo>
                    <a:pt x="51" y="15"/>
                  </a:lnTo>
                  <a:close/>
                </a:path>
              </a:pathLst>
            </a:custGeom>
            <a:solidFill>
              <a:schemeClr val="bg1">
                <a:lumMod val="95000"/>
              </a:schemeClr>
            </a:solidFill>
            <a:ln>
              <a:noFill/>
            </a:ln>
          </p:spPr>
          <p:txBody>
            <a:bodyPr anchor="ctr"/>
            <a:lstStyle/>
            <a:p>
              <a:pPr algn="ctr"/>
              <a:endParaRPr/>
            </a:p>
          </p:txBody>
        </p:sp>
        <p:sp>
          <p:nvSpPr>
            <p:cNvPr id="1024" name="ïslïďe">
              <a:extLst>
                <a:ext uri="{FF2B5EF4-FFF2-40B4-BE49-F238E27FC236}">
                  <a16:creationId xmlns:a16="http://schemas.microsoft.com/office/drawing/2014/main" xmlns="" id="{005DBCEB-699D-44D7-8233-4ABB20EDCCAF}"/>
                </a:ext>
              </a:extLst>
            </p:cNvPr>
            <p:cNvSpPr/>
            <p:nvPr/>
          </p:nvSpPr>
          <p:spPr bwMode="auto">
            <a:xfrm>
              <a:off x="6507163" y="2533551"/>
              <a:ext cx="266700" cy="268288"/>
            </a:xfrm>
            <a:custGeom>
              <a:avLst/>
              <a:gdLst>
                <a:gd name="T0" fmla="*/ 70 w 140"/>
                <a:gd name="T1" fmla="*/ 14 h 140"/>
                <a:gd name="T2" fmla="*/ 70 w 140"/>
                <a:gd name="T3" fmla="*/ 28 h 140"/>
                <a:gd name="T4" fmla="*/ 100 w 140"/>
                <a:gd name="T5" fmla="*/ 41 h 140"/>
                <a:gd name="T6" fmla="*/ 112 w 140"/>
                <a:gd name="T7" fmla="*/ 70 h 140"/>
                <a:gd name="T8" fmla="*/ 100 w 140"/>
                <a:gd name="T9" fmla="*/ 99 h 140"/>
                <a:gd name="T10" fmla="*/ 70 w 140"/>
                <a:gd name="T11" fmla="*/ 111 h 140"/>
                <a:gd name="T12" fmla="*/ 41 w 140"/>
                <a:gd name="T13" fmla="*/ 99 h 140"/>
                <a:gd name="T14" fmla="*/ 29 w 140"/>
                <a:gd name="T15" fmla="*/ 70 h 140"/>
                <a:gd name="T16" fmla="*/ 41 w 140"/>
                <a:gd name="T17" fmla="*/ 41 h 140"/>
                <a:gd name="T18" fmla="*/ 70 w 140"/>
                <a:gd name="T19" fmla="*/ 28 h 140"/>
                <a:gd name="T20" fmla="*/ 70 w 140"/>
                <a:gd name="T21" fmla="*/ 14 h 140"/>
                <a:gd name="T22" fmla="*/ 70 w 140"/>
                <a:gd name="T23" fmla="*/ 0 h 140"/>
                <a:gd name="T24" fmla="*/ 21 w 140"/>
                <a:gd name="T25" fmla="*/ 20 h 140"/>
                <a:gd name="T26" fmla="*/ 0 w 140"/>
                <a:gd name="T27" fmla="*/ 70 h 140"/>
                <a:gd name="T28" fmla="*/ 21 w 140"/>
                <a:gd name="T29" fmla="*/ 119 h 140"/>
                <a:gd name="T30" fmla="*/ 70 w 140"/>
                <a:gd name="T31" fmla="*/ 140 h 140"/>
                <a:gd name="T32" fmla="*/ 120 w 140"/>
                <a:gd name="T33" fmla="*/ 119 h 140"/>
                <a:gd name="T34" fmla="*/ 140 w 140"/>
                <a:gd name="T35" fmla="*/ 70 h 140"/>
                <a:gd name="T36" fmla="*/ 120 w 140"/>
                <a:gd name="T37" fmla="*/ 20 h 140"/>
                <a:gd name="T38" fmla="*/ 70 w 140"/>
                <a:gd name="T39" fmla="*/ 0 h 140"/>
                <a:gd name="T40" fmla="*/ 70 w 140"/>
                <a:gd name="T41" fmla="*/ 1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0">
                  <a:moveTo>
                    <a:pt x="70" y="14"/>
                  </a:moveTo>
                  <a:cubicBezTo>
                    <a:pt x="70" y="28"/>
                    <a:pt x="70" y="28"/>
                    <a:pt x="70" y="28"/>
                  </a:cubicBezTo>
                  <a:cubicBezTo>
                    <a:pt x="82" y="28"/>
                    <a:pt x="92" y="33"/>
                    <a:pt x="100" y="41"/>
                  </a:cubicBezTo>
                  <a:cubicBezTo>
                    <a:pt x="107" y="48"/>
                    <a:pt x="112" y="58"/>
                    <a:pt x="112" y="70"/>
                  </a:cubicBezTo>
                  <a:cubicBezTo>
                    <a:pt x="112" y="81"/>
                    <a:pt x="107" y="92"/>
                    <a:pt x="100" y="99"/>
                  </a:cubicBezTo>
                  <a:cubicBezTo>
                    <a:pt x="92" y="107"/>
                    <a:pt x="82" y="111"/>
                    <a:pt x="70" y="111"/>
                  </a:cubicBezTo>
                  <a:cubicBezTo>
                    <a:pt x="59" y="111"/>
                    <a:pt x="48" y="107"/>
                    <a:pt x="41" y="99"/>
                  </a:cubicBezTo>
                  <a:cubicBezTo>
                    <a:pt x="33" y="92"/>
                    <a:pt x="29" y="81"/>
                    <a:pt x="29" y="70"/>
                  </a:cubicBezTo>
                  <a:cubicBezTo>
                    <a:pt x="29" y="58"/>
                    <a:pt x="33" y="48"/>
                    <a:pt x="41" y="41"/>
                  </a:cubicBezTo>
                  <a:cubicBezTo>
                    <a:pt x="48" y="33"/>
                    <a:pt x="59" y="28"/>
                    <a:pt x="70" y="28"/>
                  </a:cubicBezTo>
                  <a:cubicBezTo>
                    <a:pt x="70" y="14"/>
                    <a:pt x="70" y="14"/>
                    <a:pt x="70" y="14"/>
                  </a:cubicBezTo>
                  <a:cubicBezTo>
                    <a:pt x="70" y="0"/>
                    <a:pt x="70" y="0"/>
                    <a:pt x="70" y="0"/>
                  </a:cubicBezTo>
                  <a:cubicBezTo>
                    <a:pt x="51" y="0"/>
                    <a:pt x="33" y="8"/>
                    <a:pt x="21" y="20"/>
                  </a:cubicBezTo>
                  <a:cubicBezTo>
                    <a:pt x="8" y="33"/>
                    <a:pt x="0" y="51"/>
                    <a:pt x="0" y="70"/>
                  </a:cubicBezTo>
                  <a:cubicBezTo>
                    <a:pt x="0" y="89"/>
                    <a:pt x="8" y="107"/>
                    <a:pt x="21" y="119"/>
                  </a:cubicBezTo>
                  <a:cubicBezTo>
                    <a:pt x="33" y="132"/>
                    <a:pt x="51" y="140"/>
                    <a:pt x="70" y="140"/>
                  </a:cubicBezTo>
                  <a:cubicBezTo>
                    <a:pt x="89" y="140"/>
                    <a:pt x="107" y="132"/>
                    <a:pt x="120" y="119"/>
                  </a:cubicBezTo>
                  <a:cubicBezTo>
                    <a:pt x="132" y="107"/>
                    <a:pt x="140" y="89"/>
                    <a:pt x="140" y="70"/>
                  </a:cubicBezTo>
                  <a:cubicBezTo>
                    <a:pt x="140" y="51"/>
                    <a:pt x="132" y="33"/>
                    <a:pt x="120" y="20"/>
                  </a:cubicBezTo>
                  <a:cubicBezTo>
                    <a:pt x="107" y="8"/>
                    <a:pt x="89" y="0"/>
                    <a:pt x="70" y="0"/>
                  </a:cubicBezTo>
                  <a:lnTo>
                    <a:pt x="70" y="14"/>
                  </a:lnTo>
                  <a:close/>
                </a:path>
              </a:pathLst>
            </a:custGeom>
            <a:solidFill>
              <a:schemeClr val="bg1">
                <a:lumMod val="95000"/>
              </a:schemeClr>
            </a:solidFill>
            <a:ln>
              <a:noFill/>
            </a:ln>
          </p:spPr>
          <p:txBody>
            <a:bodyPr anchor="ctr"/>
            <a:lstStyle/>
            <a:p>
              <a:pPr algn="ctr"/>
              <a:endParaRPr/>
            </a:p>
          </p:txBody>
        </p:sp>
        <p:sp>
          <p:nvSpPr>
            <p:cNvPr id="1025" name="ïŝḻîḋe">
              <a:extLst>
                <a:ext uri="{FF2B5EF4-FFF2-40B4-BE49-F238E27FC236}">
                  <a16:creationId xmlns:a16="http://schemas.microsoft.com/office/drawing/2014/main" xmlns="" id="{868110FB-D0F6-4FCA-B8C9-3CF467711C00}"/>
                </a:ext>
              </a:extLst>
            </p:cNvPr>
            <p:cNvSpPr/>
            <p:nvPr/>
          </p:nvSpPr>
          <p:spPr bwMode="auto">
            <a:xfrm>
              <a:off x="6396038" y="3106638"/>
              <a:ext cx="533400" cy="2116138"/>
            </a:xfrm>
            <a:custGeom>
              <a:avLst/>
              <a:gdLst>
                <a:gd name="T0" fmla="*/ 280 w 280"/>
                <a:gd name="T1" fmla="*/ 1068 h 1109"/>
                <a:gd name="T2" fmla="*/ 263 w 280"/>
                <a:gd name="T3" fmla="*/ 541 h 1109"/>
                <a:gd name="T4" fmla="*/ 263 w 280"/>
                <a:gd name="T5" fmla="*/ 31 h 1109"/>
                <a:gd name="T6" fmla="*/ 278 w 280"/>
                <a:gd name="T7" fmla="*/ 0 h 1109"/>
                <a:gd name="T8" fmla="*/ 232 w 280"/>
                <a:gd name="T9" fmla="*/ 0 h 1109"/>
                <a:gd name="T10" fmla="*/ 225 w 280"/>
                <a:gd name="T11" fmla="*/ 21 h 1109"/>
                <a:gd name="T12" fmla="*/ 229 w 280"/>
                <a:gd name="T13" fmla="*/ 548 h 1109"/>
                <a:gd name="T14" fmla="*/ 244 w 280"/>
                <a:gd name="T15" fmla="*/ 1034 h 1109"/>
                <a:gd name="T16" fmla="*/ 191 w 280"/>
                <a:gd name="T17" fmla="*/ 1054 h 1109"/>
                <a:gd name="T18" fmla="*/ 139 w 280"/>
                <a:gd name="T19" fmla="*/ 1054 h 1109"/>
                <a:gd name="T20" fmla="*/ 139 w 280"/>
                <a:gd name="T21" fmla="*/ 1054 h 1109"/>
                <a:gd name="T22" fmla="*/ 69 w 280"/>
                <a:gd name="T23" fmla="*/ 1054 h 1109"/>
                <a:gd name="T24" fmla="*/ 42 w 280"/>
                <a:gd name="T25" fmla="*/ 1010 h 1109"/>
                <a:gd name="T26" fmla="*/ 51 w 280"/>
                <a:gd name="T27" fmla="*/ 547 h 1109"/>
                <a:gd name="T28" fmla="*/ 47 w 280"/>
                <a:gd name="T29" fmla="*/ 20 h 1109"/>
                <a:gd name="T30" fmla="*/ 41 w 280"/>
                <a:gd name="T31" fmla="*/ 0 h 1109"/>
                <a:gd name="T32" fmla="*/ 0 w 280"/>
                <a:gd name="T33" fmla="*/ 0 h 1109"/>
                <a:gd name="T34" fmla="*/ 15 w 280"/>
                <a:gd name="T35" fmla="*/ 31 h 1109"/>
                <a:gd name="T36" fmla="*/ 15 w 280"/>
                <a:gd name="T37" fmla="*/ 541 h 1109"/>
                <a:gd name="T38" fmla="*/ 10 w 280"/>
                <a:gd name="T39" fmla="*/ 1067 h 1109"/>
                <a:gd name="T40" fmla="*/ 45 w 280"/>
                <a:gd name="T41" fmla="*/ 1104 h 1109"/>
                <a:gd name="T42" fmla="*/ 242 w 280"/>
                <a:gd name="T43" fmla="*/ 1104 h 1109"/>
                <a:gd name="T44" fmla="*/ 280 w 280"/>
                <a:gd name="T45" fmla="*/ 106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0" h="1109">
                  <a:moveTo>
                    <a:pt x="280" y="1068"/>
                  </a:moveTo>
                  <a:cubicBezTo>
                    <a:pt x="263" y="541"/>
                    <a:pt x="263" y="541"/>
                    <a:pt x="263" y="541"/>
                  </a:cubicBezTo>
                  <a:cubicBezTo>
                    <a:pt x="263" y="31"/>
                    <a:pt x="263" y="31"/>
                    <a:pt x="263" y="31"/>
                  </a:cubicBezTo>
                  <a:cubicBezTo>
                    <a:pt x="278" y="0"/>
                    <a:pt x="278" y="0"/>
                    <a:pt x="278" y="0"/>
                  </a:cubicBezTo>
                  <a:cubicBezTo>
                    <a:pt x="232" y="0"/>
                    <a:pt x="232" y="0"/>
                    <a:pt x="232" y="0"/>
                  </a:cubicBezTo>
                  <a:cubicBezTo>
                    <a:pt x="225" y="21"/>
                    <a:pt x="225" y="21"/>
                    <a:pt x="225" y="21"/>
                  </a:cubicBezTo>
                  <a:cubicBezTo>
                    <a:pt x="229" y="548"/>
                    <a:pt x="229" y="548"/>
                    <a:pt x="229" y="548"/>
                  </a:cubicBezTo>
                  <a:cubicBezTo>
                    <a:pt x="244" y="1034"/>
                    <a:pt x="244" y="1034"/>
                    <a:pt x="244" y="1034"/>
                  </a:cubicBezTo>
                  <a:cubicBezTo>
                    <a:pt x="246" y="1057"/>
                    <a:pt x="213" y="1054"/>
                    <a:pt x="191" y="1054"/>
                  </a:cubicBezTo>
                  <a:cubicBezTo>
                    <a:pt x="139" y="1054"/>
                    <a:pt x="139" y="1054"/>
                    <a:pt x="139" y="1054"/>
                  </a:cubicBezTo>
                  <a:cubicBezTo>
                    <a:pt x="139" y="1054"/>
                    <a:pt x="139" y="1054"/>
                    <a:pt x="139" y="1054"/>
                  </a:cubicBezTo>
                  <a:cubicBezTo>
                    <a:pt x="139" y="1054"/>
                    <a:pt x="79" y="1055"/>
                    <a:pt x="69" y="1054"/>
                  </a:cubicBezTo>
                  <a:cubicBezTo>
                    <a:pt x="47" y="1054"/>
                    <a:pt x="40" y="1057"/>
                    <a:pt x="42" y="1010"/>
                  </a:cubicBezTo>
                  <a:cubicBezTo>
                    <a:pt x="44" y="972"/>
                    <a:pt x="44" y="864"/>
                    <a:pt x="51" y="547"/>
                  </a:cubicBezTo>
                  <a:cubicBezTo>
                    <a:pt x="47" y="20"/>
                    <a:pt x="47" y="20"/>
                    <a:pt x="47" y="20"/>
                  </a:cubicBezTo>
                  <a:cubicBezTo>
                    <a:pt x="41" y="0"/>
                    <a:pt x="41" y="0"/>
                    <a:pt x="41" y="0"/>
                  </a:cubicBezTo>
                  <a:cubicBezTo>
                    <a:pt x="0" y="0"/>
                    <a:pt x="0" y="0"/>
                    <a:pt x="0" y="0"/>
                  </a:cubicBezTo>
                  <a:cubicBezTo>
                    <a:pt x="15" y="31"/>
                    <a:pt x="15" y="31"/>
                    <a:pt x="15" y="31"/>
                  </a:cubicBezTo>
                  <a:cubicBezTo>
                    <a:pt x="15" y="541"/>
                    <a:pt x="15" y="541"/>
                    <a:pt x="15" y="541"/>
                  </a:cubicBezTo>
                  <a:cubicBezTo>
                    <a:pt x="15" y="541"/>
                    <a:pt x="10" y="1037"/>
                    <a:pt x="10" y="1067"/>
                  </a:cubicBezTo>
                  <a:cubicBezTo>
                    <a:pt x="10" y="1109"/>
                    <a:pt x="45" y="1104"/>
                    <a:pt x="45" y="1104"/>
                  </a:cubicBezTo>
                  <a:cubicBezTo>
                    <a:pt x="45" y="1104"/>
                    <a:pt x="190" y="1104"/>
                    <a:pt x="242" y="1104"/>
                  </a:cubicBezTo>
                  <a:cubicBezTo>
                    <a:pt x="252" y="1104"/>
                    <a:pt x="280" y="1104"/>
                    <a:pt x="280" y="1068"/>
                  </a:cubicBezTo>
                  <a:close/>
                </a:path>
              </a:pathLst>
            </a:custGeom>
            <a:solidFill>
              <a:srgbClr val="0ABF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6" name="ïṥ1idé">
              <a:extLst>
                <a:ext uri="{FF2B5EF4-FFF2-40B4-BE49-F238E27FC236}">
                  <a16:creationId xmlns:a16="http://schemas.microsoft.com/office/drawing/2014/main" xmlns="" id="{31851122-084D-4C9B-A108-FC5067CF8364}"/>
                </a:ext>
              </a:extLst>
            </p:cNvPr>
            <p:cNvSpPr/>
            <p:nvPr/>
          </p:nvSpPr>
          <p:spPr bwMode="auto">
            <a:xfrm>
              <a:off x="6527801" y="4048026"/>
              <a:ext cx="274638" cy="233363"/>
            </a:xfrm>
            <a:custGeom>
              <a:avLst/>
              <a:gdLst>
                <a:gd name="T0" fmla="*/ 0 w 173"/>
                <a:gd name="T1" fmla="*/ 147 h 147"/>
                <a:gd name="T2" fmla="*/ 173 w 173"/>
                <a:gd name="T3" fmla="*/ 147 h 147"/>
                <a:gd name="T4" fmla="*/ 171 w 173"/>
                <a:gd name="T5" fmla="*/ 0 h 147"/>
                <a:gd name="T6" fmla="*/ 1 w 173"/>
                <a:gd name="T7" fmla="*/ 0 h 147"/>
                <a:gd name="T8" fmla="*/ 0 w 173"/>
                <a:gd name="T9" fmla="*/ 147 h 147"/>
              </a:gdLst>
              <a:ahLst/>
              <a:cxnLst>
                <a:cxn ang="0">
                  <a:pos x="T0" y="T1"/>
                </a:cxn>
                <a:cxn ang="0">
                  <a:pos x="T2" y="T3"/>
                </a:cxn>
                <a:cxn ang="0">
                  <a:pos x="T4" y="T5"/>
                </a:cxn>
                <a:cxn ang="0">
                  <a:pos x="T6" y="T7"/>
                </a:cxn>
                <a:cxn ang="0">
                  <a:pos x="T8" y="T9"/>
                </a:cxn>
              </a:cxnLst>
              <a:rect l="0" t="0" r="r" b="b"/>
              <a:pathLst>
                <a:path w="173" h="147">
                  <a:moveTo>
                    <a:pt x="0" y="147"/>
                  </a:moveTo>
                  <a:lnTo>
                    <a:pt x="173" y="147"/>
                  </a:lnTo>
                  <a:lnTo>
                    <a:pt x="171" y="0"/>
                  </a:lnTo>
                  <a:lnTo>
                    <a:pt x="1" y="0"/>
                  </a:lnTo>
                  <a:lnTo>
                    <a:pt x="0" y="147"/>
                  </a:lnTo>
                  <a:close/>
                </a:path>
              </a:pathLst>
            </a:custGeom>
            <a:solidFill>
              <a:srgbClr val="FBE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7" name="iŝlîde">
              <a:extLst>
                <a:ext uri="{FF2B5EF4-FFF2-40B4-BE49-F238E27FC236}">
                  <a16:creationId xmlns:a16="http://schemas.microsoft.com/office/drawing/2014/main" xmlns="" id="{44365EA4-7B57-4654-926D-A60F22DEA2C7}"/>
                </a:ext>
              </a:extLst>
            </p:cNvPr>
            <p:cNvSpPr/>
            <p:nvPr/>
          </p:nvSpPr>
          <p:spPr bwMode="auto">
            <a:xfrm>
              <a:off x="6523038" y="4297263"/>
              <a:ext cx="287338" cy="387350"/>
            </a:xfrm>
            <a:custGeom>
              <a:avLst/>
              <a:gdLst>
                <a:gd name="T0" fmla="*/ 181 w 181"/>
                <a:gd name="T1" fmla="*/ 244 h 244"/>
                <a:gd name="T2" fmla="*/ 176 w 181"/>
                <a:gd name="T3" fmla="*/ 0 h 244"/>
                <a:gd name="T4" fmla="*/ 176 w 181"/>
                <a:gd name="T5" fmla="*/ 11 h 244"/>
                <a:gd name="T6" fmla="*/ 3 w 181"/>
                <a:gd name="T7" fmla="*/ 11 h 244"/>
                <a:gd name="T8" fmla="*/ 0 w 181"/>
                <a:gd name="T9" fmla="*/ 244 h 244"/>
                <a:gd name="T10" fmla="*/ 181 w 181"/>
                <a:gd name="T11" fmla="*/ 244 h 244"/>
              </a:gdLst>
              <a:ahLst/>
              <a:cxnLst>
                <a:cxn ang="0">
                  <a:pos x="T0" y="T1"/>
                </a:cxn>
                <a:cxn ang="0">
                  <a:pos x="T2" y="T3"/>
                </a:cxn>
                <a:cxn ang="0">
                  <a:pos x="T4" y="T5"/>
                </a:cxn>
                <a:cxn ang="0">
                  <a:pos x="T6" y="T7"/>
                </a:cxn>
                <a:cxn ang="0">
                  <a:pos x="T8" y="T9"/>
                </a:cxn>
                <a:cxn ang="0">
                  <a:pos x="T10" y="T11"/>
                </a:cxn>
              </a:cxnLst>
              <a:rect l="0" t="0" r="r" b="b"/>
              <a:pathLst>
                <a:path w="181" h="244">
                  <a:moveTo>
                    <a:pt x="181" y="244"/>
                  </a:moveTo>
                  <a:lnTo>
                    <a:pt x="176" y="0"/>
                  </a:lnTo>
                  <a:lnTo>
                    <a:pt x="176" y="11"/>
                  </a:lnTo>
                  <a:lnTo>
                    <a:pt x="3" y="11"/>
                  </a:lnTo>
                  <a:lnTo>
                    <a:pt x="0" y="244"/>
                  </a:lnTo>
                  <a:lnTo>
                    <a:pt x="181" y="244"/>
                  </a:lnTo>
                  <a:close/>
                </a:path>
              </a:pathLst>
            </a:custGeom>
            <a:solidFill>
              <a:srgbClr val="FBE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8" name="ïṡlíḋê">
              <a:extLst>
                <a:ext uri="{FF2B5EF4-FFF2-40B4-BE49-F238E27FC236}">
                  <a16:creationId xmlns:a16="http://schemas.microsoft.com/office/drawing/2014/main" xmlns="" id="{06474259-7021-4CE9-B163-97FF0D85632F}"/>
                </a:ext>
              </a:extLst>
            </p:cNvPr>
            <p:cNvSpPr/>
            <p:nvPr/>
          </p:nvSpPr>
          <p:spPr bwMode="auto">
            <a:xfrm>
              <a:off x="6529388" y="3722588"/>
              <a:ext cx="269875" cy="290513"/>
            </a:xfrm>
            <a:custGeom>
              <a:avLst/>
              <a:gdLst>
                <a:gd name="T0" fmla="*/ 170 w 170"/>
                <a:gd name="T1" fmla="*/ 183 h 183"/>
                <a:gd name="T2" fmla="*/ 166 w 170"/>
                <a:gd name="T3" fmla="*/ 0 h 183"/>
                <a:gd name="T4" fmla="*/ 1 w 170"/>
                <a:gd name="T5" fmla="*/ 0 h 183"/>
                <a:gd name="T6" fmla="*/ 0 w 170"/>
                <a:gd name="T7" fmla="*/ 183 h 183"/>
                <a:gd name="T8" fmla="*/ 170 w 170"/>
                <a:gd name="T9" fmla="*/ 183 h 183"/>
              </a:gdLst>
              <a:ahLst/>
              <a:cxnLst>
                <a:cxn ang="0">
                  <a:pos x="T0" y="T1"/>
                </a:cxn>
                <a:cxn ang="0">
                  <a:pos x="T2" y="T3"/>
                </a:cxn>
                <a:cxn ang="0">
                  <a:pos x="T4" y="T5"/>
                </a:cxn>
                <a:cxn ang="0">
                  <a:pos x="T6" y="T7"/>
                </a:cxn>
                <a:cxn ang="0">
                  <a:pos x="T8" y="T9"/>
                </a:cxn>
              </a:cxnLst>
              <a:rect l="0" t="0" r="r" b="b"/>
              <a:pathLst>
                <a:path w="170" h="183">
                  <a:moveTo>
                    <a:pt x="170" y="183"/>
                  </a:moveTo>
                  <a:lnTo>
                    <a:pt x="166" y="0"/>
                  </a:lnTo>
                  <a:lnTo>
                    <a:pt x="1" y="0"/>
                  </a:lnTo>
                  <a:lnTo>
                    <a:pt x="0" y="183"/>
                  </a:lnTo>
                  <a:lnTo>
                    <a:pt x="170" y="183"/>
                  </a:lnTo>
                  <a:close/>
                </a:path>
              </a:pathLst>
            </a:custGeom>
            <a:solidFill>
              <a:srgbClr val="FBE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9" name="iṧḻîďè">
              <a:extLst>
                <a:ext uri="{FF2B5EF4-FFF2-40B4-BE49-F238E27FC236}">
                  <a16:creationId xmlns:a16="http://schemas.microsoft.com/office/drawing/2014/main" xmlns="" id="{EC1FA2E2-3F01-4D47-A27C-03CA23755A59}"/>
                </a:ext>
              </a:extLst>
            </p:cNvPr>
            <p:cNvSpPr/>
            <p:nvPr/>
          </p:nvSpPr>
          <p:spPr bwMode="auto">
            <a:xfrm>
              <a:off x="6521451" y="4717951"/>
              <a:ext cx="296863" cy="363538"/>
            </a:xfrm>
            <a:custGeom>
              <a:avLst/>
              <a:gdLst>
                <a:gd name="T0" fmla="*/ 1 w 187"/>
                <a:gd name="T1" fmla="*/ 0 h 229"/>
                <a:gd name="T2" fmla="*/ 0 w 187"/>
                <a:gd name="T3" fmla="*/ 229 h 229"/>
                <a:gd name="T4" fmla="*/ 187 w 187"/>
                <a:gd name="T5" fmla="*/ 229 h 229"/>
                <a:gd name="T6" fmla="*/ 182 w 187"/>
                <a:gd name="T7" fmla="*/ 0 h 229"/>
                <a:gd name="T8" fmla="*/ 1 w 187"/>
                <a:gd name="T9" fmla="*/ 0 h 229"/>
              </a:gdLst>
              <a:ahLst/>
              <a:cxnLst>
                <a:cxn ang="0">
                  <a:pos x="T0" y="T1"/>
                </a:cxn>
                <a:cxn ang="0">
                  <a:pos x="T2" y="T3"/>
                </a:cxn>
                <a:cxn ang="0">
                  <a:pos x="T4" y="T5"/>
                </a:cxn>
                <a:cxn ang="0">
                  <a:pos x="T6" y="T7"/>
                </a:cxn>
                <a:cxn ang="0">
                  <a:pos x="T8" y="T9"/>
                </a:cxn>
              </a:cxnLst>
              <a:rect l="0" t="0" r="r" b="b"/>
              <a:pathLst>
                <a:path w="187" h="229">
                  <a:moveTo>
                    <a:pt x="1" y="0"/>
                  </a:moveTo>
                  <a:lnTo>
                    <a:pt x="0" y="229"/>
                  </a:lnTo>
                  <a:lnTo>
                    <a:pt x="187" y="229"/>
                  </a:lnTo>
                  <a:lnTo>
                    <a:pt x="182" y="0"/>
                  </a:lnTo>
                  <a:lnTo>
                    <a:pt x="1" y="0"/>
                  </a:lnTo>
                  <a:close/>
                </a:path>
              </a:pathLst>
            </a:custGeom>
            <a:solidFill>
              <a:srgbClr val="FBE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0" name="î$ḷïďè">
              <a:extLst>
                <a:ext uri="{FF2B5EF4-FFF2-40B4-BE49-F238E27FC236}">
                  <a16:creationId xmlns:a16="http://schemas.microsoft.com/office/drawing/2014/main" xmlns="" id="{037DD7BE-CA38-4EFB-B601-FE1DEF753916}"/>
                </a:ext>
              </a:extLst>
            </p:cNvPr>
            <p:cNvSpPr/>
            <p:nvPr/>
          </p:nvSpPr>
          <p:spPr bwMode="auto">
            <a:xfrm>
              <a:off x="5780088" y="4849713"/>
              <a:ext cx="439738" cy="282575"/>
            </a:xfrm>
            <a:custGeom>
              <a:avLst/>
              <a:gdLst>
                <a:gd name="T0" fmla="*/ 0 w 277"/>
                <a:gd name="T1" fmla="*/ 178 h 178"/>
                <a:gd name="T2" fmla="*/ 277 w 277"/>
                <a:gd name="T3" fmla="*/ 178 h 178"/>
                <a:gd name="T4" fmla="*/ 216 w 277"/>
                <a:gd name="T5" fmla="*/ 0 h 178"/>
                <a:gd name="T6" fmla="*/ 61 w 277"/>
                <a:gd name="T7" fmla="*/ 0 h 178"/>
                <a:gd name="T8" fmla="*/ 0 w 277"/>
                <a:gd name="T9" fmla="*/ 178 h 178"/>
              </a:gdLst>
              <a:ahLst/>
              <a:cxnLst>
                <a:cxn ang="0">
                  <a:pos x="T0" y="T1"/>
                </a:cxn>
                <a:cxn ang="0">
                  <a:pos x="T2" y="T3"/>
                </a:cxn>
                <a:cxn ang="0">
                  <a:pos x="T4" y="T5"/>
                </a:cxn>
                <a:cxn ang="0">
                  <a:pos x="T6" y="T7"/>
                </a:cxn>
                <a:cxn ang="0">
                  <a:pos x="T8" y="T9"/>
                </a:cxn>
              </a:cxnLst>
              <a:rect l="0" t="0" r="r" b="b"/>
              <a:pathLst>
                <a:path w="277" h="178">
                  <a:moveTo>
                    <a:pt x="0" y="178"/>
                  </a:moveTo>
                  <a:lnTo>
                    <a:pt x="277" y="178"/>
                  </a:lnTo>
                  <a:lnTo>
                    <a:pt x="216" y="0"/>
                  </a:lnTo>
                  <a:lnTo>
                    <a:pt x="61" y="0"/>
                  </a:lnTo>
                  <a:lnTo>
                    <a:pt x="0" y="178"/>
                  </a:lnTo>
                  <a:close/>
                </a:path>
              </a:pathLst>
            </a:custGeom>
            <a:solidFill>
              <a:srgbClr val="FC35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1" name="îṣľîḓe">
              <a:extLst>
                <a:ext uri="{FF2B5EF4-FFF2-40B4-BE49-F238E27FC236}">
                  <a16:creationId xmlns:a16="http://schemas.microsoft.com/office/drawing/2014/main" xmlns="" id="{FA104DE3-F77D-4EBD-BA2D-AB5D7A24B961}"/>
                </a:ext>
              </a:extLst>
            </p:cNvPr>
            <p:cNvSpPr/>
            <p:nvPr/>
          </p:nvSpPr>
          <p:spPr bwMode="auto">
            <a:xfrm>
              <a:off x="5672138" y="4378226"/>
              <a:ext cx="646113" cy="842963"/>
            </a:xfrm>
            <a:custGeom>
              <a:avLst/>
              <a:gdLst>
                <a:gd name="T0" fmla="*/ 242 w 338"/>
                <a:gd name="T1" fmla="*/ 109 h 442"/>
                <a:gd name="T2" fmla="*/ 242 w 338"/>
                <a:gd name="T3" fmla="*/ 42 h 442"/>
                <a:gd name="T4" fmla="*/ 252 w 338"/>
                <a:gd name="T5" fmla="*/ 42 h 442"/>
                <a:gd name="T6" fmla="*/ 274 w 338"/>
                <a:gd name="T7" fmla="*/ 21 h 442"/>
                <a:gd name="T8" fmla="*/ 252 w 338"/>
                <a:gd name="T9" fmla="*/ 0 h 442"/>
                <a:gd name="T10" fmla="*/ 91 w 338"/>
                <a:gd name="T11" fmla="*/ 0 h 442"/>
                <a:gd name="T12" fmla="*/ 70 w 338"/>
                <a:gd name="T13" fmla="*/ 21 h 442"/>
                <a:gd name="T14" fmla="*/ 91 w 338"/>
                <a:gd name="T15" fmla="*/ 42 h 442"/>
                <a:gd name="T16" fmla="*/ 103 w 338"/>
                <a:gd name="T17" fmla="*/ 42 h 442"/>
                <a:gd name="T18" fmla="*/ 103 w 338"/>
                <a:gd name="T19" fmla="*/ 109 h 442"/>
                <a:gd name="T20" fmla="*/ 0 w 338"/>
                <a:gd name="T21" fmla="*/ 407 h 442"/>
                <a:gd name="T22" fmla="*/ 0 w 338"/>
                <a:gd name="T23" fmla="*/ 408 h 442"/>
                <a:gd name="T24" fmla="*/ 15 w 338"/>
                <a:gd name="T25" fmla="*/ 434 h 442"/>
                <a:gd name="T26" fmla="*/ 44 w 338"/>
                <a:gd name="T27" fmla="*/ 442 h 442"/>
                <a:gd name="T28" fmla="*/ 299 w 338"/>
                <a:gd name="T29" fmla="*/ 442 h 442"/>
                <a:gd name="T30" fmla="*/ 326 w 338"/>
                <a:gd name="T31" fmla="*/ 434 h 442"/>
                <a:gd name="T32" fmla="*/ 338 w 338"/>
                <a:gd name="T33" fmla="*/ 408 h 442"/>
                <a:gd name="T34" fmla="*/ 338 w 338"/>
                <a:gd name="T35" fmla="*/ 407 h 442"/>
                <a:gd name="T36" fmla="*/ 242 w 338"/>
                <a:gd name="T37" fmla="*/ 109 h 442"/>
                <a:gd name="T38" fmla="*/ 36 w 338"/>
                <a:gd name="T39" fmla="*/ 408 h 442"/>
                <a:gd name="T40" fmla="*/ 138 w 338"/>
                <a:gd name="T41" fmla="*/ 109 h 442"/>
                <a:gd name="T42" fmla="*/ 138 w 338"/>
                <a:gd name="T43" fmla="*/ 42 h 442"/>
                <a:gd name="T44" fmla="*/ 207 w 338"/>
                <a:gd name="T45" fmla="*/ 42 h 442"/>
                <a:gd name="T46" fmla="*/ 207 w 338"/>
                <a:gd name="T47" fmla="*/ 109 h 442"/>
                <a:gd name="T48" fmla="*/ 308 w 338"/>
                <a:gd name="T49" fmla="*/ 408 h 442"/>
                <a:gd name="T50" fmla="*/ 36 w 338"/>
                <a:gd name="T51" fmla="*/ 40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442">
                  <a:moveTo>
                    <a:pt x="242" y="109"/>
                  </a:moveTo>
                  <a:cubicBezTo>
                    <a:pt x="242" y="42"/>
                    <a:pt x="242" y="42"/>
                    <a:pt x="242" y="42"/>
                  </a:cubicBezTo>
                  <a:cubicBezTo>
                    <a:pt x="252" y="42"/>
                    <a:pt x="252" y="42"/>
                    <a:pt x="252" y="42"/>
                  </a:cubicBezTo>
                  <a:cubicBezTo>
                    <a:pt x="264" y="42"/>
                    <a:pt x="274" y="33"/>
                    <a:pt x="274" y="21"/>
                  </a:cubicBezTo>
                  <a:cubicBezTo>
                    <a:pt x="274" y="9"/>
                    <a:pt x="264" y="0"/>
                    <a:pt x="252" y="0"/>
                  </a:cubicBezTo>
                  <a:cubicBezTo>
                    <a:pt x="91" y="0"/>
                    <a:pt x="91" y="0"/>
                    <a:pt x="91" y="0"/>
                  </a:cubicBezTo>
                  <a:cubicBezTo>
                    <a:pt x="79" y="0"/>
                    <a:pt x="70" y="9"/>
                    <a:pt x="70" y="21"/>
                  </a:cubicBezTo>
                  <a:cubicBezTo>
                    <a:pt x="70" y="33"/>
                    <a:pt x="79" y="42"/>
                    <a:pt x="91" y="42"/>
                  </a:cubicBezTo>
                  <a:cubicBezTo>
                    <a:pt x="103" y="42"/>
                    <a:pt x="103" y="42"/>
                    <a:pt x="103" y="42"/>
                  </a:cubicBezTo>
                  <a:cubicBezTo>
                    <a:pt x="103" y="109"/>
                    <a:pt x="103" y="109"/>
                    <a:pt x="103" y="109"/>
                  </a:cubicBezTo>
                  <a:cubicBezTo>
                    <a:pt x="0" y="407"/>
                    <a:pt x="0" y="407"/>
                    <a:pt x="0" y="407"/>
                  </a:cubicBezTo>
                  <a:cubicBezTo>
                    <a:pt x="0" y="408"/>
                    <a:pt x="0" y="408"/>
                    <a:pt x="0" y="408"/>
                  </a:cubicBezTo>
                  <a:cubicBezTo>
                    <a:pt x="0" y="419"/>
                    <a:pt x="7" y="428"/>
                    <a:pt x="15" y="434"/>
                  </a:cubicBezTo>
                  <a:cubicBezTo>
                    <a:pt x="22" y="440"/>
                    <a:pt x="33" y="442"/>
                    <a:pt x="44" y="442"/>
                  </a:cubicBezTo>
                  <a:cubicBezTo>
                    <a:pt x="299" y="442"/>
                    <a:pt x="299" y="442"/>
                    <a:pt x="299" y="442"/>
                  </a:cubicBezTo>
                  <a:cubicBezTo>
                    <a:pt x="310" y="442"/>
                    <a:pt x="318" y="440"/>
                    <a:pt x="326" y="434"/>
                  </a:cubicBezTo>
                  <a:cubicBezTo>
                    <a:pt x="334" y="428"/>
                    <a:pt x="338" y="419"/>
                    <a:pt x="338" y="408"/>
                  </a:cubicBezTo>
                  <a:cubicBezTo>
                    <a:pt x="338" y="407"/>
                    <a:pt x="338" y="407"/>
                    <a:pt x="338" y="407"/>
                  </a:cubicBezTo>
                  <a:lnTo>
                    <a:pt x="242" y="109"/>
                  </a:lnTo>
                  <a:close/>
                  <a:moveTo>
                    <a:pt x="36" y="408"/>
                  </a:moveTo>
                  <a:cubicBezTo>
                    <a:pt x="138" y="109"/>
                    <a:pt x="138" y="109"/>
                    <a:pt x="138" y="109"/>
                  </a:cubicBezTo>
                  <a:cubicBezTo>
                    <a:pt x="138" y="42"/>
                    <a:pt x="138" y="42"/>
                    <a:pt x="138" y="42"/>
                  </a:cubicBezTo>
                  <a:cubicBezTo>
                    <a:pt x="207" y="42"/>
                    <a:pt x="207" y="42"/>
                    <a:pt x="207" y="42"/>
                  </a:cubicBezTo>
                  <a:cubicBezTo>
                    <a:pt x="207" y="109"/>
                    <a:pt x="207" y="109"/>
                    <a:pt x="207" y="109"/>
                  </a:cubicBezTo>
                  <a:cubicBezTo>
                    <a:pt x="308" y="408"/>
                    <a:pt x="308" y="408"/>
                    <a:pt x="308" y="408"/>
                  </a:cubicBezTo>
                  <a:lnTo>
                    <a:pt x="36" y="408"/>
                  </a:ln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2" name="ïŝḻídê">
              <a:extLst>
                <a:ext uri="{FF2B5EF4-FFF2-40B4-BE49-F238E27FC236}">
                  <a16:creationId xmlns:a16="http://schemas.microsoft.com/office/drawing/2014/main" xmlns="" id="{BF51678B-CB36-4C3E-8722-6FCEE20A2B55}"/>
                </a:ext>
              </a:extLst>
            </p:cNvPr>
            <p:cNvSpPr/>
            <p:nvPr/>
          </p:nvSpPr>
          <p:spPr bwMode="auto">
            <a:xfrm>
              <a:off x="5870576" y="3873401"/>
              <a:ext cx="138113" cy="136525"/>
            </a:xfrm>
            <a:custGeom>
              <a:avLst/>
              <a:gdLst>
                <a:gd name="T0" fmla="*/ 36 w 72"/>
                <a:gd name="T1" fmla="*/ 14 h 71"/>
                <a:gd name="T2" fmla="*/ 36 w 72"/>
                <a:gd name="T3" fmla="*/ 28 h 71"/>
                <a:gd name="T4" fmla="*/ 41 w 72"/>
                <a:gd name="T5" fmla="*/ 30 h 71"/>
                <a:gd name="T6" fmla="*/ 43 w 72"/>
                <a:gd name="T7" fmla="*/ 35 h 71"/>
                <a:gd name="T8" fmla="*/ 41 w 72"/>
                <a:gd name="T9" fmla="*/ 40 h 71"/>
                <a:gd name="T10" fmla="*/ 36 w 72"/>
                <a:gd name="T11" fmla="*/ 43 h 71"/>
                <a:gd name="T12" fmla="*/ 31 w 72"/>
                <a:gd name="T13" fmla="*/ 40 h 71"/>
                <a:gd name="T14" fmla="*/ 29 w 72"/>
                <a:gd name="T15" fmla="*/ 35 h 71"/>
                <a:gd name="T16" fmla="*/ 31 w 72"/>
                <a:gd name="T17" fmla="*/ 30 h 71"/>
                <a:gd name="T18" fmla="*/ 36 w 72"/>
                <a:gd name="T19" fmla="*/ 28 h 71"/>
                <a:gd name="T20" fmla="*/ 36 w 72"/>
                <a:gd name="T21" fmla="*/ 14 h 71"/>
                <a:gd name="T22" fmla="*/ 36 w 72"/>
                <a:gd name="T23" fmla="*/ 0 h 71"/>
                <a:gd name="T24" fmla="*/ 11 w 72"/>
                <a:gd name="T25" fmla="*/ 10 h 71"/>
                <a:gd name="T26" fmla="*/ 0 w 72"/>
                <a:gd name="T27" fmla="*/ 35 h 71"/>
                <a:gd name="T28" fmla="*/ 11 w 72"/>
                <a:gd name="T29" fmla="*/ 61 h 71"/>
                <a:gd name="T30" fmla="*/ 36 w 72"/>
                <a:gd name="T31" fmla="*/ 71 h 71"/>
                <a:gd name="T32" fmla="*/ 61 w 72"/>
                <a:gd name="T33" fmla="*/ 61 h 71"/>
                <a:gd name="T34" fmla="*/ 72 w 72"/>
                <a:gd name="T35" fmla="*/ 35 h 71"/>
                <a:gd name="T36" fmla="*/ 61 w 72"/>
                <a:gd name="T37" fmla="*/ 10 h 71"/>
                <a:gd name="T38" fmla="*/ 36 w 72"/>
                <a:gd name="T39" fmla="*/ 0 h 71"/>
                <a:gd name="T40" fmla="*/ 36 w 72"/>
                <a:gd name="T41"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71">
                  <a:moveTo>
                    <a:pt x="36" y="14"/>
                  </a:moveTo>
                  <a:cubicBezTo>
                    <a:pt x="36" y="28"/>
                    <a:pt x="36" y="28"/>
                    <a:pt x="36" y="28"/>
                  </a:cubicBezTo>
                  <a:cubicBezTo>
                    <a:pt x="38" y="28"/>
                    <a:pt x="40" y="29"/>
                    <a:pt x="41" y="30"/>
                  </a:cubicBezTo>
                  <a:cubicBezTo>
                    <a:pt x="43" y="32"/>
                    <a:pt x="43" y="33"/>
                    <a:pt x="43" y="35"/>
                  </a:cubicBezTo>
                  <a:cubicBezTo>
                    <a:pt x="43" y="37"/>
                    <a:pt x="43" y="39"/>
                    <a:pt x="41" y="40"/>
                  </a:cubicBezTo>
                  <a:cubicBezTo>
                    <a:pt x="40" y="42"/>
                    <a:pt x="38" y="43"/>
                    <a:pt x="36" y="43"/>
                  </a:cubicBezTo>
                  <a:cubicBezTo>
                    <a:pt x="34" y="43"/>
                    <a:pt x="32" y="42"/>
                    <a:pt x="31" y="40"/>
                  </a:cubicBezTo>
                  <a:cubicBezTo>
                    <a:pt x="30" y="39"/>
                    <a:pt x="29" y="37"/>
                    <a:pt x="29" y="35"/>
                  </a:cubicBezTo>
                  <a:cubicBezTo>
                    <a:pt x="29" y="33"/>
                    <a:pt x="30" y="32"/>
                    <a:pt x="31" y="30"/>
                  </a:cubicBezTo>
                  <a:cubicBezTo>
                    <a:pt x="32" y="29"/>
                    <a:pt x="34" y="28"/>
                    <a:pt x="36" y="28"/>
                  </a:cubicBezTo>
                  <a:cubicBezTo>
                    <a:pt x="36" y="14"/>
                    <a:pt x="36" y="14"/>
                    <a:pt x="36" y="14"/>
                  </a:cubicBezTo>
                  <a:cubicBezTo>
                    <a:pt x="36" y="0"/>
                    <a:pt x="36" y="0"/>
                    <a:pt x="36" y="0"/>
                  </a:cubicBezTo>
                  <a:cubicBezTo>
                    <a:pt x="26" y="0"/>
                    <a:pt x="17" y="4"/>
                    <a:pt x="11" y="10"/>
                  </a:cubicBezTo>
                  <a:cubicBezTo>
                    <a:pt x="4" y="17"/>
                    <a:pt x="0" y="26"/>
                    <a:pt x="0" y="35"/>
                  </a:cubicBezTo>
                  <a:cubicBezTo>
                    <a:pt x="0" y="45"/>
                    <a:pt x="4" y="54"/>
                    <a:pt x="11" y="61"/>
                  </a:cubicBezTo>
                  <a:cubicBezTo>
                    <a:pt x="17" y="67"/>
                    <a:pt x="26" y="71"/>
                    <a:pt x="36" y="71"/>
                  </a:cubicBezTo>
                  <a:cubicBezTo>
                    <a:pt x="46" y="71"/>
                    <a:pt x="55" y="67"/>
                    <a:pt x="61" y="61"/>
                  </a:cubicBezTo>
                  <a:cubicBezTo>
                    <a:pt x="68" y="54"/>
                    <a:pt x="72" y="45"/>
                    <a:pt x="72" y="35"/>
                  </a:cubicBezTo>
                  <a:cubicBezTo>
                    <a:pt x="72" y="26"/>
                    <a:pt x="68" y="17"/>
                    <a:pt x="61" y="10"/>
                  </a:cubicBezTo>
                  <a:cubicBezTo>
                    <a:pt x="55" y="4"/>
                    <a:pt x="46" y="0"/>
                    <a:pt x="36" y="0"/>
                  </a:cubicBezTo>
                  <a:lnTo>
                    <a:pt x="36" y="14"/>
                  </a:lnTo>
                  <a:close/>
                </a:path>
              </a:pathLst>
            </a:custGeom>
            <a:solidFill>
              <a:schemeClr val="bg1">
                <a:lumMod val="95000"/>
              </a:schemeClr>
            </a:solidFill>
            <a:ln>
              <a:noFill/>
            </a:ln>
          </p:spPr>
          <p:txBody>
            <a:bodyPr anchor="ctr"/>
            <a:lstStyle/>
            <a:p>
              <a:pPr algn="ctr"/>
              <a:endParaRPr/>
            </a:p>
          </p:txBody>
        </p:sp>
        <p:sp>
          <p:nvSpPr>
            <p:cNvPr id="1033" name="îs1idé">
              <a:extLst>
                <a:ext uri="{FF2B5EF4-FFF2-40B4-BE49-F238E27FC236}">
                  <a16:creationId xmlns:a16="http://schemas.microsoft.com/office/drawing/2014/main" xmlns="" id="{D44CE9FA-A5FA-4AE1-B457-C682FD90B6BD}"/>
                </a:ext>
              </a:extLst>
            </p:cNvPr>
            <p:cNvSpPr/>
            <p:nvPr/>
          </p:nvSpPr>
          <p:spPr bwMode="auto">
            <a:xfrm>
              <a:off x="5792788" y="4097238"/>
              <a:ext cx="250825" cy="250825"/>
            </a:xfrm>
            <a:custGeom>
              <a:avLst/>
              <a:gdLst>
                <a:gd name="T0" fmla="*/ 66 w 131"/>
                <a:gd name="T1" fmla="*/ 116 h 131"/>
                <a:gd name="T2" fmla="*/ 66 w 131"/>
                <a:gd name="T3" fmla="*/ 131 h 131"/>
                <a:gd name="T4" fmla="*/ 112 w 131"/>
                <a:gd name="T5" fmla="*/ 112 h 131"/>
                <a:gd name="T6" fmla="*/ 131 w 131"/>
                <a:gd name="T7" fmla="*/ 65 h 131"/>
                <a:gd name="T8" fmla="*/ 112 w 131"/>
                <a:gd name="T9" fmla="*/ 19 h 131"/>
                <a:gd name="T10" fmla="*/ 66 w 131"/>
                <a:gd name="T11" fmla="*/ 0 h 131"/>
                <a:gd name="T12" fmla="*/ 19 w 131"/>
                <a:gd name="T13" fmla="*/ 19 h 131"/>
                <a:gd name="T14" fmla="*/ 0 w 131"/>
                <a:gd name="T15" fmla="*/ 65 h 131"/>
                <a:gd name="T16" fmla="*/ 19 w 131"/>
                <a:gd name="T17" fmla="*/ 112 h 131"/>
                <a:gd name="T18" fmla="*/ 66 w 131"/>
                <a:gd name="T19" fmla="*/ 131 h 131"/>
                <a:gd name="T20" fmla="*/ 66 w 131"/>
                <a:gd name="T21" fmla="*/ 116 h 131"/>
                <a:gd name="T22" fmla="*/ 66 w 131"/>
                <a:gd name="T23" fmla="*/ 102 h 131"/>
                <a:gd name="T24" fmla="*/ 40 w 131"/>
                <a:gd name="T25" fmla="*/ 91 h 131"/>
                <a:gd name="T26" fmla="*/ 29 w 131"/>
                <a:gd name="T27" fmla="*/ 65 h 131"/>
                <a:gd name="T28" fmla="*/ 40 w 131"/>
                <a:gd name="T29" fmla="*/ 39 h 131"/>
                <a:gd name="T30" fmla="*/ 66 w 131"/>
                <a:gd name="T31" fmla="*/ 28 h 131"/>
                <a:gd name="T32" fmla="*/ 92 w 131"/>
                <a:gd name="T33" fmla="*/ 39 h 131"/>
                <a:gd name="T34" fmla="*/ 102 w 131"/>
                <a:gd name="T35" fmla="*/ 65 h 131"/>
                <a:gd name="T36" fmla="*/ 92 w 131"/>
                <a:gd name="T37" fmla="*/ 91 h 131"/>
                <a:gd name="T38" fmla="*/ 66 w 131"/>
                <a:gd name="T39" fmla="*/ 102 h 131"/>
                <a:gd name="T40" fmla="*/ 66 w 131"/>
                <a:gd name="T41"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 h="131">
                  <a:moveTo>
                    <a:pt x="66" y="116"/>
                  </a:moveTo>
                  <a:cubicBezTo>
                    <a:pt x="66" y="131"/>
                    <a:pt x="66" y="131"/>
                    <a:pt x="66" y="131"/>
                  </a:cubicBezTo>
                  <a:cubicBezTo>
                    <a:pt x="84" y="131"/>
                    <a:pt x="100" y="123"/>
                    <a:pt x="112" y="112"/>
                  </a:cubicBezTo>
                  <a:cubicBezTo>
                    <a:pt x="124" y="100"/>
                    <a:pt x="131" y="83"/>
                    <a:pt x="131" y="65"/>
                  </a:cubicBezTo>
                  <a:cubicBezTo>
                    <a:pt x="131" y="47"/>
                    <a:pt x="124" y="31"/>
                    <a:pt x="112" y="19"/>
                  </a:cubicBezTo>
                  <a:cubicBezTo>
                    <a:pt x="100" y="7"/>
                    <a:pt x="84" y="0"/>
                    <a:pt x="66" y="0"/>
                  </a:cubicBezTo>
                  <a:cubicBezTo>
                    <a:pt x="48" y="0"/>
                    <a:pt x="31" y="7"/>
                    <a:pt x="19" y="19"/>
                  </a:cubicBezTo>
                  <a:cubicBezTo>
                    <a:pt x="8" y="31"/>
                    <a:pt x="0" y="47"/>
                    <a:pt x="0" y="65"/>
                  </a:cubicBezTo>
                  <a:cubicBezTo>
                    <a:pt x="0" y="83"/>
                    <a:pt x="8" y="100"/>
                    <a:pt x="19" y="112"/>
                  </a:cubicBezTo>
                  <a:cubicBezTo>
                    <a:pt x="31" y="123"/>
                    <a:pt x="48" y="131"/>
                    <a:pt x="66" y="131"/>
                  </a:cubicBezTo>
                  <a:cubicBezTo>
                    <a:pt x="66" y="116"/>
                    <a:pt x="66" y="116"/>
                    <a:pt x="66" y="116"/>
                  </a:cubicBezTo>
                  <a:cubicBezTo>
                    <a:pt x="66" y="102"/>
                    <a:pt x="66" y="102"/>
                    <a:pt x="66" y="102"/>
                  </a:cubicBezTo>
                  <a:cubicBezTo>
                    <a:pt x="55" y="102"/>
                    <a:pt x="46" y="98"/>
                    <a:pt x="40" y="91"/>
                  </a:cubicBezTo>
                  <a:cubicBezTo>
                    <a:pt x="33" y="85"/>
                    <a:pt x="29" y="75"/>
                    <a:pt x="29" y="65"/>
                  </a:cubicBezTo>
                  <a:cubicBezTo>
                    <a:pt x="29" y="55"/>
                    <a:pt x="33" y="46"/>
                    <a:pt x="40" y="39"/>
                  </a:cubicBezTo>
                  <a:cubicBezTo>
                    <a:pt x="46" y="33"/>
                    <a:pt x="55" y="28"/>
                    <a:pt x="66" y="28"/>
                  </a:cubicBezTo>
                  <a:cubicBezTo>
                    <a:pt x="76" y="28"/>
                    <a:pt x="85" y="33"/>
                    <a:pt x="92" y="39"/>
                  </a:cubicBezTo>
                  <a:cubicBezTo>
                    <a:pt x="98" y="46"/>
                    <a:pt x="102" y="55"/>
                    <a:pt x="102" y="65"/>
                  </a:cubicBezTo>
                  <a:cubicBezTo>
                    <a:pt x="102" y="75"/>
                    <a:pt x="98" y="85"/>
                    <a:pt x="92" y="91"/>
                  </a:cubicBezTo>
                  <a:cubicBezTo>
                    <a:pt x="85" y="98"/>
                    <a:pt x="76" y="102"/>
                    <a:pt x="66" y="102"/>
                  </a:cubicBezTo>
                  <a:lnTo>
                    <a:pt x="66" y="116"/>
                  </a:lnTo>
                  <a:close/>
                </a:path>
              </a:pathLst>
            </a:custGeom>
            <a:solidFill>
              <a:schemeClr val="bg1">
                <a:lumMod val="95000"/>
              </a:schemeClr>
            </a:solidFill>
            <a:ln>
              <a:noFill/>
            </a:ln>
          </p:spPr>
          <p:txBody>
            <a:bodyPr anchor="ctr"/>
            <a:lstStyle/>
            <a:p>
              <a:pPr algn="ctr"/>
              <a:endParaRPr/>
            </a:p>
          </p:txBody>
        </p:sp>
        <p:sp>
          <p:nvSpPr>
            <p:cNvPr id="1034" name="ïṥľïḍè">
              <a:extLst>
                <a:ext uri="{FF2B5EF4-FFF2-40B4-BE49-F238E27FC236}">
                  <a16:creationId xmlns:a16="http://schemas.microsoft.com/office/drawing/2014/main" xmlns="" id="{07189719-3A8E-4DB6-9476-204EE303E33A}"/>
                </a:ext>
              </a:extLst>
            </p:cNvPr>
            <p:cNvSpPr/>
            <p:nvPr/>
          </p:nvSpPr>
          <p:spPr bwMode="auto">
            <a:xfrm>
              <a:off x="6034088" y="3990876"/>
              <a:ext cx="179388" cy="179388"/>
            </a:xfrm>
            <a:custGeom>
              <a:avLst/>
              <a:gdLst>
                <a:gd name="T0" fmla="*/ 47 w 94"/>
                <a:gd name="T1" fmla="*/ 14 h 94"/>
                <a:gd name="T2" fmla="*/ 47 w 94"/>
                <a:gd name="T3" fmla="*/ 28 h 94"/>
                <a:gd name="T4" fmla="*/ 60 w 94"/>
                <a:gd name="T5" fmla="*/ 34 h 94"/>
                <a:gd name="T6" fmla="*/ 66 w 94"/>
                <a:gd name="T7" fmla="*/ 47 h 94"/>
                <a:gd name="T8" fmla="*/ 60 w 94"/>
                <a:gd name="T9" fmla="*/ 60 h 94"/>
                <a:gd name="T10" fmla="*/ 47 w 94"/>
                <a:gd name="T11" fmla="*/ 66 h 94"/>
                <a:gd name="T12" fmla="*/ 34 w 94"/>
                <a:gd name="T13" fmla="*/ 60 h 94"/>
                <a:gd name="T14" fmla="*/ 28 w 94"/>
                <a:gd name="T15" fmla="*/ 47 h 94"/>
                <a:gd name="T16" fmla="*/ 34 w 94"/>
                <a:gd name="T17" fmla="*/ 34 h 94"/>
                <a:gd name="T18" fmla="*/ 47 w 94"/>
                <a:gd name="T19" fmla="*/ 28 h 94"/>
                <a:gd name="T20" fmla="*/ 47 w 94"/>
                <a:gd name="T21" fmla="*/ 14 h 94"/>
                <a:gd name="T22" fmla="*/ 47 w 94"/>
                <a:gd name="T23" fmla="*/ 0 h 94"/>
                <a:gd name="T24" fmla="*/ 13 w 94"/>
                <a:gd name="T25" fmla="*/ 14 h 94"/>
                <a:gd name="T26" fmla="*/ 0 w 94"/>
                <a:gd name="T27" fmla="*/ 47 h 94"/>
                <a:gd name="T28" fmla="*/ 13 w 94"/>
                <a:gd name="T29" fmla="*/ 80 h 94"/>
                <a:gd name="T30" fmla="*/ 47 w 94"/>
                <a:gd name="T31" fmla="*/ 94 h 94"/>
                <a:gd name="T32" fmla="*/ 80 w 94"/>
                <a:gd name="T33" fmla="*/ 80 h 94"/>
                <a:gd name="T34" fmla="*/ 94 w 94"/>
                <a:gd name="T35" fmla="*/ 47 h 94"/>
                <a:gd name="T36" fmla="*/ 80 w 94"/>
                <a:gd name="T37" fmla="*/ 14 h 94"/>
                <a:gd name="T38" fmla="*/ 47 w 94"/>
                <a:gd name="T39" fmla="*/ 0 h 94"/>
                <a:gd name="T40" fmla="*/ 47 w 94"/>
                <a:gd name="T41" fmla="*/ 1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94">
                  <a:moveTo>
                    <a:pt x="47" y="14"/>
                  </a:moveTo>
                  <a:cubicBezTo>
                    <a:pt x="47" y="28"/>
                    <a:pt x="47" y="28"/>
                    <a:pt x="47" y="28"/>
                  </a:cubicBezTo>
                  <a:cubicBezTo>
                    <a:pt x="52" y="28"/>
                    <a:pt x="57" y="30"/>
                    <a:pt x="60" y="34"/>
                  </a:cubicBezTo>
                  <a:cubicBezTo>
                    <a:pt x="63" y="37"/>
                    <a:pt x="66" y="42"/>
                    <a:pt x="66" y="47"/>
                  </a:cubicBezTo>
                  <a:cubicBezTo>
                    <a:pt x="66" y="52"/>
                    <a:pt x="63" y="57"/>
                    <a:pt x="60" y="60"/>
                  </a:cubicBezTo>
                  <a:cubicBezTo>
                    <a:pt x="57" y="64"/>
                    <a:pt x="52" y="66"/>
                    <a:pt x="47" y="66"/>
                  </a:cubicBezTo>
                  <a:cubicBezTo>
                    <a:pt x="42" y="66"/>
                    <a:pt x="37" y="64"/>
                    <a:pt x="34" y="60"/>
                  </a:cubicBezTo>
                  <a:cubicBezTo>
                    <a:pt x="30" y="57"/>
                    <a:pt x="28" y="52"/>
                    <a:pt x="28" y="47"/>
                  </a:cubicBezTo>
                  <a:cubicBezTo>
                    <a:pt x="28" y="42"/>
                    <a:pt x="30" y="37"/>
                    <a:pt x="34" y="34"/>
                  </a:cubicBezTo>
                  <a:cubicBezTo>
                    <a:pt x="37" y="30"/>
                    <a:pt x="42" y="28"/>
                    <a:pt x="47" y="28"/>
                  </a:cubicBezTo>
                  <a:cubicBezTo>
                    <a:pt x="47" y="14"/>
                    <a:pt x="47" y="14"/>
                    <a:pt x="47" y="14"/>
                  </a:cubicBezTo>
                  <a:cubicBezTo>
                    <a:pt x="47" y="0"/>
                    <a:pt x="47" y="0"/>
                    <a:pt x="47" y="0"/>
                  </a:cubicBezTo>
                  <a:cubicBezTo>
                    <a:pt x="34" y="0"/>
                    <a:pt x="22" y="5"/>
                    <a:pt x="13" y="14"/>
                  </a:cubicBezTo>
                  <a:cubicBezTo>
                    <a:pt x="5" y="22"/>
                    <a:pt x="0" y="34"/>
                    <a:pt x="0" y="47"/>
                  </a:cubicBezTo>
                  <a:cubicBezTo>
                    <a:pt x="0" y="60"/>
                    <a:pt x="5" y="72"/>
                    <a:pt x="13" y="80"/>
                  </a:cubicBezTo>
                  <a:cubicBezTo>
                    <a:pt x="22" y="89"/>
                    <a:pt x="34" y="94"/>
                    <a:pt x="47" y="94"/>
                  </a:cubicBezTo>
                  <a:cubicBezTo>
                    <a:pt x="60" y="94"/>
                    <a:pt x="72" y="89"/>
                    <a:pt x="80" y="80"/>
                  </a:cubicBezTo>
                  <a:cubicBezTo>
                    <a:pt x="89" y="72"/>
                    <a:pt x="94" y="60"/>
                    <a:pt x="94" y="47"/>
                  </a:cubicBezTo>
                  <a:cubicBezTo>
                    <a:pt x="94" y="34"/>
                    <a:pt x="89" y="22"/>
                    <a:pt x="80" y="14"/>
                  </a:cubicBezTo>
                  <a:cubicBezTo>
                    <a:pt x="72" y="5"/>
                    <a:pt x="60" y="0"/>
                    <a:pt x="47" y="0"/>
                  </a:cubicBezTo>
                  <a:lnTo>
                    <a:pt x="47" y="14"/>
                  </a:lnTo>
                  <a:close/>
                </a:path>
              </a:pathLst>
            </a:custGeom>
            <a:solidFill>
              <a:schemeClr val="bg1">
                <a:lumMod val="95000"/>
              </a:schemeClr>
            </a:solidFill>
            <a:ln>
              <a:noFill/>
            </a:ln>
          </p:spPr>
          <p:txBody>
            <a:bodyPr anchor="ctr"/>
            <a:lstStyle/>
            <a:p>
              <a:pPr algn="ctr"/>
              <a:endParaRPr/>
            </a:p>
          </p:txBody>
        </p:sp>
        <p:sp>
          <p:nvSpPr>
            <p:cNvPr id="1035" name="isļïḑê">
              <a:extLst>
                <a:ext uri="{FF2B5EF4-FFF2-40B4-BE49-F238E27FC236}">
                  <a16:creationId xmlns:a16="http://schemas.microsoft.com/office/drawing/2014/main" xmlns="" id="{8E3F5FE7-A866-4E8A-B47F-8A1DB080C68E}"/>
                </a:ext>
              </a:extLst>
            </p:cNvPr>
            <p:cNvSpPr/>
            <p:nvPr/>
          </p:nvSpPr>
          <p:spPr bwMode="auto">
            <a:xfrm>
              <a:off x="6867526" y="3474938"/>
              <a:ext cx="379413" cy="2227263"/>
            </a:xfrm>
            <a:custGeom>
              <a:avLst/>
              <a:gdLst>
                <a:gd name="T0" fmla="*/ 61 w 199"/>
                <a:gd name="T1" fmla="*/ 1167 h 1167"/>
                <a:gd name="T2" fmla="*/ 158 w 199"/>
                <a:gd name="T3" fmla="*/ 1126 h 1167"/>
                <a:gd name="T4" fmla="*/ 199 w 199"/>
                <a:gd name="T5" fmla="*/ 1029 h 1167"/>
                <a:gd name="T6" fmla="*/ 199 w 199"/>
                <a:gd name="T7" fmla="*/ 137 h 1167"/>
                <a:gd name="T8" fmla="*/ 158 w 199"/>
                <a:gd name="T9" fmla="*/ 40 h 1167"/>
                <a:gd name="T10" fmla="*/ 61 w 199"/>
                <a:gd name="T11" fmla="*/ 0 h 1167"/>
                <a:gd name="T12" fmla="*/ 0 w 199"/>
                <a:gd name="T13" fmla="*/ 0 h 1167"/>
                <a:gd name="T14" fmla="*/ 0 w 199"/>
                <a:gd name="T15" fmla="*/ 36 h 1167"/>
                <a:gd name="T16" fmla="*/ 61 w 199"/>
                <a:gd name="T17" fmla="*/ 36 h 1167"/>
                <a:gd name="T18" fmla="*/ 133 w 199"/>
                <a:gd name="T19" fmla="*/ 66 h 1167"/>
                <a:gd name="T20" fmla="*/ 162 w 199"/>
                <a:gd name="T21" fmla="*/ 137 h 1167"/>
                <a:gd name="T22" fmla="*/ 162 w 199"/>
                <a:gd name="T23" fmla="*/ 1029 h 1167"/>
                <a:gd name="T24" fmla="*/ 133 w 199"/>
                <a:gd name="T25" fmla="*/ 1100 h 1167"/>
                <a:gd name="T26" fmla="*/ 61 w 199"/>
                <a:gd name="T27" fmla="*/ 1130 h 1167"/>
                <a:gd name="T28" fmla="*/ 61 w 199"/>
                <a:gd name="T29" fmla="*/ 1167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9" h="1167">
                  <a:moveTo>
                    <a:pt x="61" y="1167"/>
                  </a:moveTo>
                  <a:cubicBezTo>
                    <a:pt x="99" y="1167"/>
                    <a:pt x="134" y="1151"/>
                    <a:pt x="158" y="1126"/>
                  </a:cubicBezTo>
                  <a:cubicBezTo>
                    <a:pt x="183" y="1102"/>
                    <a:pt x="199" y="1067"/>
                    <a:pt x="199" y="1029"/>
                  </a:cubicBezTo>
                  <a:cubicBezTo>
                    <a:pt x="199" y="137"/>
                    <a:pt x="199" y="137"/>
                    <a:pt x="199" y="137"/>
                  </a:cubicBezTo>
                  <a:cubicBezTo>
                    <a:pt x="199" y="99"/>
                    <a:pt x="183" y="65"/>
                    <a:pt x="158" y="40"/>
                  </a:cubicBezTo>
                  <a:cubicBezTo>
                    <a:pt x="134" y="15"/>
                    <a:pt x="99" y="0"/>
                    <a:pt x="61" y="0"/>
                  </a:cubicBezTo>
                  <a:cubicBezTo>
                    <a:pt x="0" y="0"/>
                    <a:pt x="0" y="0"/>
                    <a:pt x="0" y="0"/>
                  </a:cubicBezTo>
                  <a:cubicBezTo>
                    <a:pt x="0" y="36"/>
                    <a:pt x="0" y="36"/>
                    <a:pt x="0" y="36"/>
                  </a:cubicBezTo>
                  <a:cubicBezTo>
                    <a:pt x="61" y="36"/>
                    <a:pt x="61" y="36"/>
                    <a:pt x="61" y="36"/>
                  </a:cubicBezTo>
                  <a:cubicBezTo>
                    <a:pt x="89" y="36"/>
                    <a:pt x="114" y="47"/>
                    <a:pt x="133" y="66"/>
                  </a:cubicBezTo>
                  <a:cubicBezTo>
                    <a:pt x="151" y="84"/>
                    <a:pt x="162" y="109"/>
                    <a:pt x="162" y="137"/>
                  </a:cubicBezTo>
                  <a:cubicBezTo>
                    <a:pt x="162" y="1029"/>
                    <a:pt x="162" y="1029"/>
                    <a:pt x="162" y="1029"/>
                  </a:cubicBezTo>
                  <a:cubicBezTo>
                    <a:pt x="162" y="1057"/>
                    <a:pt x="151" y="1082"/>
                    <a:pt x="133" y="1100"/>
                  </a:cubicBezTo>
                  <a:cubicBezTo>
                    <a:pt x="114" y="1119"/>
                    <a:pt x="89" y="1130"/>
                    <a:pt x="61" y="1130"/>
                  </a:cubicBezTo>
                  <a:cubicBezTo>
                    <a:pt x="61" y="1167"/>
                    <a:pt x="61" y="1167"/>
                    <a:pt x="61" y="1167"/>
                  </a:cubicBez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6" name="ïśḷïdè">
              <a:extLst>
                <a:ext uri="{FF2B5EF4-FFF2-40B4-BE49-F238E27FC236}">
                  <a16:creationId xmlns:a16="http://schemas.microsoft.com/office/drawing/2014/main" xmlns="" id="{4393ECA3-2575-4E17-A8B3-BDE1984687B5}"/>
                </a:ext>
              </a:extLst>
            </p:cNvPr>
            <p:cNvSpPr/>
            <p:nvPr/>
          </p:nvSpPr>
          <p:spPr bwMode="auto">
            <a:xfrm>
              <a:off x="4999038" y="4221063"/>
              <a:ext cx="177800" cy="157163"/>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37" name="îsļiḑé">
              <a:extLst>
                <a:ext uri="{FF2B5EF4-FFF2-40B4-BE49-F238E27FC236}">
                  <a16:creationId xmlns:a16="http://schemas.microsoft.com/office/drawing/2014/main" xmlns="" id="{028B4345-F899-47C6-93CC-CE6525475E9B}"/>
                </a:ext>
              </a:extLst>
            </p:cNvPr>
            <p:cNvSpPr/>
            <p:nvPr/>
          </p:nvSpPr>
          <p:spPr bwMode="auto">
            <a:xfrm>
              <a:off x="5175251" y="3941663"/>
              <a:ext cx="258763" cy="649288"/>
            </a:xfrm>
            <a:prstGeom prst="rect">
              <a:avLst/>
            </a:prstGeom>
            <a:solidFill>
              <a:srgbClr val="0ABF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38" name="iṧḷïdê">
              <a:extLst>
                <a:ext uri="{FF2B5EF4-FFF2-40B4-BE49-F238E27FC236}">
                  <a16:creationId xmlns:a16="http://schemas.microsoft.com/office/drawing/2014/main" xmlns="" id="{10B1CE39-8CD9-489E-8CBD-F9F981CAE494}"/>
                </a:ext>
              </a:extLst>
            </p:cNvPr>
            <p:cNvSpPr/>
            <p:nvPr/>
          </p:nvSpPr>
          <p:spPr bwMode="auto">
            <a:xfrm>
              <a:off x="5102226" y="3941663"/>
              <a:ext cx="403225" cy="41275"/>
            </a:xfrm>
            <a:prstGeom prst="rect">
              <a:avLst/>
            </a:prstGeom>
            <a:solidFill>
              <a:srgbClr val="0ABF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39" name="íṥ1idè">
              <a:extLst>
                <a:ext uri="{FF2B5EF4-FFF2-40B4-BE49-F238E27FC236}">
                  <a16:creationId xmlns:a16="http://schemas.microsoft.com/office/drawing/2014/main" xmlns="" id="{CF525010-F095-49B0-B9A7-80116AE4CD2F}"/>
                </a:ext>
              </a:extLst>
            </p:cNvPr>
            <p:cNvSpPr/>
            <p:nvPr/>
          </p:nvSpPr>
          <p:spPr bwMode="auto">
            <a:xfrm>
              <a:off x="5216526" y="4590951"/>
              <a:ext cx="163513" cy="630238"/>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40" name="ïṣliḑé">
              <a:extLst>
                <a:ext uri="{FF2B5EF4-FFF2-40B4-BE49-F238E27FC236}">
                  <a16:creationId xmlns:a16="http://schemas.microsoft.com/office/drawing/2014/main" xmlns="" id="{28B25E95-FD56-4E15-AE26-D2659E79B2A2}"/>
                </a:ext>
              </a:extLst>
            </p:cNvPr>
            <p:cNvSpPr/>
            <p:nvPr/>
          </p:nvSpPr>
          <p:spPr bwMode="auto">
            <a:xfrm>
              <a:off x="5380038" y="4927501"/>
              <a:ext cx="371475" cy="293688"/>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41" name="îSlïḍé">
              <a:extLst>
                <a:ext uri="{FF2B5EF4-FFF2-40B4-BE49-F238E27FC236}">
                  <a16:creationId xmlns:a16="http://schemas.microsoft.com/office/drawing/2014/main" xmlns="" id="{297353AB-7F5C-46C1-8AED-6608C0E54F98}"/>
                </a:ext>
              </a:extLst>
            </p:cNvPr>
            <p:cNvSpPr/>
            <p:nvPr/>
          </p:nvSpPr>
          <p:spPr bwMode="auto">
            <a:xfrm>
              <a:off x="5483226" y="4767163"/>
              <a:ext cx="182563" cy="160338"/>
            </a:xfrm>
            <a:prstGeom prst="rect">
              <a:avLst/>
            </a:prstGeom>
            <a:solidFill>
              <a:srgbClr val="FBE3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42" name="iṧ1îḑê">
              <a:extLst>
                <a:ext uri="{FF2B5EF4-FFF2-40B4-BE49-F238E27FC236}">
                  <a16:creationId xmlns:a16="http://schemas.microsoft.com/office/drawing/2014/main" xmlns="" id="{10EF2BD6-2200-4BDF-86C5-18C6BED149E9}"/>
                </a:ext>
              </a:extLst>
            </p:cNvPr>
            <p:cNvSpPr/>
            <p:nvPr/>
          </p:nvSpPr>
          <p:spPr bwMode="auto">
            <a:xfrm>
              <a:off x="5430838" y="4767163"/>
              <a:ext cx="287338" cy="74613"/>
            </a:xfrm>
            <a:prstGeom prst="rect">
              <a:avLst/>
            </a:prstGeom>
            <a:solidFill>
              <a:srgbClr val="FBE3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43" name="išḻïďé">
              <a:extLst>
                <a:ext uri="{FF2B5EF4-FFF2-40B4-BE49-F238E27FC236}">
                  <a16:creationId xmlns:a16="http://schemas.microsoft.com/office/drawing/2014/main" xmlns="" id="{C89547FA-392F-435B-B3C6-469AFDC6E63A}"/>
                </a:ext>
              </a:extLst>
            </p:cNvPr>
            <p:cNvSpPr/>
            <p:nvPr/>
          </p:nvSpPr>
          <p:spPr bwMode="auto">
            <a:xfrm>
              <a:off x="5511801" y="4111526"/>
              <a:ext cx="100013" cy="349250"/>
            </a:xfrm>
            <a:custGeom>
              <a:avLst/>
              <a:gdLst>
                <a:gd name="T0" fmla="*/ 15 w 52"/>
                <a:gd name="T1" fmla="*/ 183 h 183"/>
                <a:gd name="T2" fmla="*/ 52 w 52"/>
                <a:gd name="T3" fmla="*/ 147 h 183"/>
                <a:gd name="T4" fmla="*/ 52 w 52"/>
                <a:gd name="T5" fmla="*/ 37 h 183"/>
                <a:gd name="T6" fmla="*/ 15 w 52"/>
                <a:gd name="T7" fmla="*/ 0 h 183"/>
                <a:gd name="T8" fmla="*/ 0 w 52"/>
                <a:gd name="T9" fmla="*/ 0 h 183"/>
                <a:gd name="T10" fmla="*/ 0 w 52"/>
                <a:gd name="T11" fmla="*/ 14 h 183"/>
                <a:gd name="T12" fmla="*/ 15 w 52"/>
                <a:gd name="T13" fmla="*/ 14 h 183"/>
                <a:gd name="T14" fmla="*/ 31 w 52"/>
                <a:gd name="T15" fmla="*/ 21 h 183"/>
                <a:gd name="T16" fmla="*/ 37 w 52"/>
                <a:gd name="T17" fmla="*/ 37 h 183"/>
                <a:gd name="T18" fmla="*/ 37 w 52"/>
                <a:gd name="T19" fmla="*/ 147 h 183"/>
                <a:gd name="T20" fmla="*/ 31 w 52"/>
                <a:gd name="T21" fmla="*/ 163 h 183"/>
                <a:gd name="T22" fmla="*/ 15 w 52"/>
                <a:gd name="T23" fmla="*/ 169 h 183"/>
                <a:gd name="T24" fmla="*/ 15 w 52"/>
                <a:gd name="T25"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83">
                  <a:moveTo>
                    <a:pt x="15" y="183"/>
                  </a:moveTo>
                  <a:cubicBezTo>
                    <a:pt x="35" y="183"/>
                    <a:pt x="52" y="167"/>
                    <a:pt x="52" y="147"/>
                  </a:cubicBezTo>
                  <a:cubicBezTo>
                    <a:pt x="52" y="37"/>
                    <a:pt x="52" y="37"/>
                    <a:pt x="52" y="37"/>
                  </a:cubicBezTo>
                  <a:cubicBezTo>
                    <a:pt x="52" y="16"/>
                    <a:pt x="35" y="0"/>
                    <a:pt x="15" y="0"/>
                  </a:cubicBezTo>
                  <a:cubicBezTo>
                    <a:pt x="0" y="0"/>
                    <a:pt x="0" y="0"/>
                    <a:pt x="0" y="0"/>
                  </a:cubicBezTo>
                  <a:cubicBezTo>
                    <a:pt x="0" y="14"/>
                    <a:pt x="0" y="14"/>
                    <a:pt x="0" y="14"/>
                  </a:cubicBezTo>
                  <a:cubicBezTo>
                    <a:pt x="15" y="14"/>
                    <a:pt x="15" y="14"/>
                    <a:pt x="15" y="14"/>
                  </a:cubicBezTo>
                  <a:cubicBezTo>
                    <a:pt x="21" y="14"/>
                    <a:pt x="27" y="17"/>
                    <a:pt x="31" y="21"/>
                  </a:cubicBezTo>
                  <a:cubicBezTo>
                    <a:pt x="35" y="25"/>
                    <a:pt x="37" y="30"/>
                    <a:pt x="37" y="37"/>
                  </a:cubicBezTo>
                  <a:cubicBezTo>
                    <a:pt x="37" y="147"/>
                    <a:pt x="37" y="147"/>
                    <a:pt x="37" y="147"/>
                  </a:cubicBezTo>
                  <a:cubicBezTo>
                    <a:pt x="37" y="153"/>
                    <a:pt x="35" y="159"/>
                    <a:pt x="31" y="163"/>
                  </a:cubicBezTo>
                  <a:cubicBezTo>
                    <a:pt x="27" y="167"/>
                    <a:pt x="21" y="169"/>
                    <a:pt x="15" y="169"/>
                  </a:cubicBezTo>
                  <a:cubicBezTo>
                    <a:pt x="15" y="183"/>
                    <a:pt x="15" y="183"/>
                    <a:pt x="15" y="183"/>
                  </a:cubicBezTo>
                  <a:close/>
                </a:path>
              </a:pathLst>
            </a:custGeom>
            <a:solidFill>
              <a:srgbClr val="FBE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4" name="î$1îḍê">
              <a:extLst>
                <a:ext uri="{FF2B5EF4-FFF2-40B4-BE49-F238E27FC236}">
                  <a16:creationId xmlns:a16="http://schemas.microsoft.com/office/drawing/2014/main" xmlns="" id="{1808EF23-EDEC-4103-A8A7-93DFC7F4064D}"/>
                </a:ext>
              </a:extLst>
            </p:cNvPr>
            <p:cNvSpPr/>
            <p:nvPr/>
          </p:nvSpPr>
          <p:spPr bwMode="auto">
            <a:xfrm>
              <a:off x="5102226" y="5227538"/>
              <a:ext cx="1827213" cy="906463"/>
            </a:xfrm>
            <a:prstGeom prst="rect">
              <a:avLst/>
            </a:prstGeom>
            <a:solidFill>
              <a:srgbClr val="0ABF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45" name="ïŝlíďè">
              <a:extLst>
                <a:ext uri="{FF2B5EF4-FFF2-40B4-BE49-F238E27FC236}">
                  <a16:creationId xmlns:a16="http://schemas.microsoft.com/office/drawing/2014/main" xmlns="" id="{F4DF2615-9A61-4D63-8F71-E3FAE181C2A0}"/>
                </a:ext>
              </a:extLst>
            </p:cNvPr>
            <p:cNvSpPr/>
            <p:nvPr/>
          </p:nvSpPr>
          <p:spPr bwMode="auto">
            <a:xfrm>
              <a:off x="5216526" y="5345013"/>
              <a:ext cx="1003300" cy="658813"/>
            </a:xfrm>
            <a:custGeom>
              <a:avLst/>
              <a:gdLst>
                <a:gd name="T0" fmla="*/ 526 w 526"/>
                <a:gd name="T1" fmla="*/ 252 h 345"/>
                <a:gd name="T2" fmla="*/ 433 w 526"/>
                <a:gd name="T3" fmla="*/ 345 h 345"/>
                <a:gd name="T4" fmla="*/ 93 w 526"/>
                <a:gd name="T5" fmla="*/ 345 h 345"/>
                <a:gd name="T6" fmla="*/ 0 w 526"/>
                <a:gd name="T7" fmla="*/ 252 h 345"/>
                <a:gd name="T8" fmla="*/ 0 w 526"/>
                <a:gd name="T9" fmla="*/ 93 h 345"/>
                <a:gd name="T10" fmla="*/ 93 w 526"/>
                <a:gd name="T11" fmla="*/ 0 h 345"/>
                <a:gd name="T12" fmla="*/ 433 w 526"/>
                <a:gd name="T13" fmla="*/ 0 h 345"/>
                <a:gd name="T14" fmla="*/ 526 w 526"/>
                <a:gd name="T15" fmla="*/ 93 h 345"/>
                <a:gd name="T16" fmla="*/ 526 w 526"/>
                <a:gd name="T17" fmla="*/ 25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6" h="345">
                  <a:moveTo>
                    <a:pt x="526" y="252"/>
                  </a:moveTo>
                  <a:cubicBezTo>
                    <a:pt x="526" y="303"/>
                    <a:pt x="485" y="345"/>
                    <a:pt x="433" y="345"/>
                  </a:cubicBezTo>
                  <a:cubicBezTo>
                    <a:pt x="93" y="345"/>
                    <a:pt x="93" y="345"/>
                    <a:pt x="93" y="345"/>
                  </a:cubicBezTo>
                  <a:cubicBezTo>
                    <a:pt x="42" y="345"/>
                    <a:pt x="0" y="303"/>
                    <a:pt x="0" y="252"/>
                  </a:cubicBezTo>
                  <a:cubicBezTo>
                    <a:pt x="0" y="93"/>
                    <a:pt x="0" y="93"/>
                    <a:pt x="0" y="93"/>
                  </a:cubicBezTo>
                  <a:cubicBezTo>
                    <a:pt x="0" y="41"/>
                    <a:pt x="42" y="0"/>
                    <a:pt x="93" y="0"/>
                  </a:cubicBezTo>
                  <a:cubicBezTo>
                    <a:pt x="433" y="0"/>
                    <a:pt x="433" y="0"/>
                    <a:pt x="433" y="0"/>
                  </a:cubicBezTo>
                  <a:cubicBezTo>
                    <a:pt x="485" y="0"/>
                    <a:pt x="526" y="41"/>
                    <a:pt x="526" y="93"/>
                  </a:cubicBezTo>
                  <a:lnTo>
                    <a:pt x="526" y="252"/>
                  </a:lnTo>
                  <a:close/>
                </a:path>
              </a:pathLst>
            </a:custGeom>
            <a:solidFill>
              <a:srgbClr val="FCF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6" name="iṥļïḍé">
              <a:extLst>
                <a:ext uri="{FF2B5EF4-FFF2-40B4-BE49-F238E27FC236}">
                  <a16:creationId xmlns:a16="http://schemas.microsoft.com/office/drawing/2014/main" xmlns="" id="{28DA9D48-A8C5-4009-A345-2392C2846FC8}"/>
                </a:ext>
              </a:extLst>
            </p:cNvPr>
            <p:cNvSpPr/>
            <p:nvPr/>
          </p:nvSpPr>
          <p:spPr bwMode="auto">
            <a:xfrm>
              <a:off x="6265863" y="5408513"/>
              <a:ext cx="236538" cy="236538"/>
            </a:xfrm>
            <a:custGeom>
              <a:avLst/>
              <a:gdLst>
                <a:gd name="T0" fmla="*/ 121 w 124"/>
                <a:gd name="T1" fmla="*/ 62 h 124"/>
                <a:gd name="T2" fmla="*/ 117 w 124"/>
                <a:gd name="T3" fmla="*/ 62 h 124"/>
                <a:gd name="T4" fmla="*/ 101 w 124"/>
                <a:gd name="T5" fmla="*/ 101 h 124"/>
                <a:gd name="T6" fmla="*/ 62 w 124"/>
                <a:gd name="T7" fmla="*/ 117 h 124"/>
                <a:gd name="T8" fmla="*/ 23 w 124"/>
                <a:gd name="T9" fmla="*/ 101 h 124"/>
                <a:gd name="T10" fmla="*/ 7 w 124"/>
                <a:gd name="T11" fmla="*/ 62 h 124"/>
                <a:gd name="T12" fmla="*/ 23 w 124"/>
                <a:gd name="T13" fmla="*/ 23 h 124"/>
                <a:gd name="T14" fmla="*/ 62 w 124"/>
                <a:gd name="T15" fmla="*/ 7 h 124"/>
                <a:gd name="T16" fmla="*/ 101 w 124"/>
                <a:gd name="T17" fmla="*/ 23 h 124"/>
                <a:gd name="T18" fmla="*/ 117 w 124"/>
                <a:gd name="T19" fmla="*/ 62 h 124"/>
                <a:gd name="T20" fmla="*/ 121 w 124"/>
                <a:gd name="T21" fmla="*/ 62 h 124"/>
                <a:gd name="T22" fmla="*/ 124 w 124"/>
                <a:gd name="T23" fmla="*/ 62 h 124"/>
                <a:gd name="T24" fmla="*/ 62 w 124"/>
                <a:gd name="T25" fmla="*/ 0 h 124"/>
                <a:gd name="T26" fmla="*/ 0 w 124"/>
                <a:gd name="T27" fmla="*/ 62 h 124"/>
                <a:gd name="T28" fmla="*/ 62 w 124"/>
                <a:gd name="T29" fmla="*/ 124 h 124"/>
                <a:gd name="T30" fmla="*/ 124 w 124"/>
                <a:gd name="T31" fmla="*/ 62 h 124"/>
                <a:gd name="T32" fmla="*/ 121 w 124"/>
                <a:gd name="T33"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124">
                  <a:moveTo>
                    <a:pt x="121" y="62"/>
                  </a:moveTo>
                  <a:cubicBezTo>
                    <a:pt x="117" y="62"/>
                    <a:pt x="117" y="62"/>
                    <a:pt x="117" y="62"/>
                  </a:cubicBezTo>
                  <a:cubicBezTo>
                    <a:pt x="117" y="77"/>
                    <a:pt x="111" y="91"/>
                    <a:pt x="101" y="101"/>
                  </a:cubicBezTo>
                  <a:cubicBezTo>
                    <a:pt x="91" y="111"/>
                    <a:pt x="77" y="117"/>
                    <a:pt x="62" y="117"/>
                  </a:cubicBezTo>
                  <a:cubicBezTo>
                    <a:pt x="47" y="117"/>
                    <a:pt x="33" y="111"/>
                    <a:pt x="23" y="101"/>
                  </a:cubicBezTo>
                  <a:cubicBezTo>
                    <a:pt x="13" y="91"/>
                    <a:pt x="7" y="77"/>
                    <a:pt x="7" y="62"/>
                  </a:cubicBezTo>
                  <a:cubicBezTo>
                    <a:pt x="7" y="47"/>
                    <a:pt x="13" y="33"/>
                    <a:pt x="23" y="23"/>
                  </a:cubicBezTo>
                  <a:cubicBezTo>
                    <a:pt x="33" y="13"/>
                    <a:pt x="47" y="7"/>
                    <a:pt x="62" y="7"/>
                  </a:cubicBezTo>
                  <a:cubicBezTo>
                    <a:pt x="77" y="7"/>
                    <a:pt x="91" y="13"/>
                    <a:pt x="101" y="23"/>
                  </a:cubicBezTo>
                  <a:cubicBezTo>
                    <a:pt x="111" y="33"/>
                    <a:pt x="117" y="47"/>
                    <a:pt x="117" y="62"/>
                  </a:cubicBezTo>
                  <a:cubicBezTo>
                    <a:pt x="121" y="62"/>
                    <a:pt x="121" y="62"/>
                    <a:pt x="121" y="62"/>
                  </a:cubicBezTo>
                  <a:cubicBezTo>
                    <a:pt x="124" y="62"/>
                    <a:pt x="124" y="62"/>
                    <a:pt x="124" y="62"/>
                  </a:cubicBezTo>
                  <a:cubicBezTo>
                    <a:pt x="124" y="28"/>
                    <a:pt x="97" y="0"/>
                    <a:pt x="62" y="0"/>
                  </a:cubicBezTo>
                  <a:cubicBezTo>
                    <a:pt x="28" y="0"/>
                    <a:pt x="0" y="28"/>
                    <a:pt x="0" y="62"/>
                  </a:cubicBezTo>
                  <a:cubicBezTo>
                    <a:pt x="0" y="97"/>
                    <a:pt x="28" y="124"/>
                    <a:pt x="62" y="124"/>
                  </a:cubicBezTo>
                  <a:cubicBezTo>
                    <a:pt x="97" y="124"/>
                    <a:pt x="124" y="97"/>
                    <a:pt x="124" y="62"/>
                  </a:cubicBezTo>
                  <a:lnTo>
                    <a:pt x="121" y="62"/>
                  </a:ln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7" name="í$ľiḓe">
              <a:extLst>
                <a:ext uri="{FF2B5EF4-FFF2-40B4-BE49-F238E27FC236}">
                  <a16:creationId xmlns:a16="http://schemas.microsoft.com/office/drawing/2014/main" xmlns="" id="{BC57527F-32D6-4CB4-9619-B25F55A9B28F}"/>
                </a:ext>
              </a:extLst>
            </p:cNvPr>
            <p:cNvSpPr/>
            <p:nvPr/>
          </p:nvSpPr>
          <p:spPr bwMode="auto">
            <a:xfrm>
              <a:off x="6359526" y="5454551"/>
              <a:ext cx="49213" cy="147638"/>
            </a:xfrm>
            <a:custGeom>
              <a:avLst/>
              <a:gdLst>
                <a:gd name="T0" fmla="*/ 26 w 26"/>
                <a:gd name="T1" fmla="*/ 64 h 77"/>
                <a:gd name="T2" fmla="*/ 13 w 26"/>
                <a:gd name="T3" fmla="*/ 77 h 77"/>
                <a:gd name="T4" fmla="*/ 0 w 26"/>
                <a:gd name="T5" fmla="*/ 64 h 77"/>
                <a:gd name="T6" fmla="*/ 0 w 26"/>
                <a:gd name="T7" fmla="*/ 13 h 77"/>
                <a:gd name="T8" fmla="*/ 13 w 26"/>
                <a:gd name="T9" fmla="*/ 0 h 77"/>
                <a:gd name="T10" fmla="*/ 26 w 26"/>
                <a:gd name="T11" fmla="*/ 13 h 77"/>
                <a:gd name="T12" fmla="*/ 26 w 26"/>
                <a:gd name="T13" fmla="*/ 64 h 77"/>
              </a:gdLst>
              <a:ahLst/>
              <a:cxnLst>
                <a:cxn ang="0">
                  <a:pos x="T0" y="T1"/>
                </a:cxn>
                <a:cxn ang="0">
                  <a:pos x="T2" y="T3"/>
                </a:cxn>
                <a:cxn ang="0">
                  <a:pos x="T4" y="T5"/>
                </a:cxn>
                <a:cxn ang="0">
                  <a:pos x="T6" y="T7"/>
                </a:cxn>
                <a:cxn ang="0">
                  <a:pos x="T8" y="T9"/>
                </a:cxn>
                <a:cxn ang="0">
                  <a:pos x="T10" y="T11"/>
                </a:cxn>
                <a:cxn ang="0">
                  <a:pos x="T12" y="T13"/>
                </a:cxn>
              </a:cxnLst>
              <a:rect l="0" t="0" r="r" b="b"/>
              <a:pathLst>
                <a:path w="26" h="77">
                  <a:moveTo>
                    <a:pt x="26" y="64"/>
                  </a:moveTo>
                  <a:cubicBezTo>
                    <a:pt x="26" y="71"/>
                    <a:pt x="20" y="77"/>
                    <a:pt x="13" y="77"/>
                  </a:cubicBezTo>
                  <a:cubicBezTo>
                    <a:pt x="6" y="77"/>
                    <a:pt x="0" y="71"/>
                    <a:pt x="0" y="64"/>
                  </a:cubicBezTo>
                  <a:cubicBezTo>
                    <a:pt x="0" y="13"/>
                    <a:pt x="0" y="13"/>
                    <a:pt x="0" y="13"/>
                  </a:cubicBezTo>
                  <a:cubicBezTo>
                    <a:pt x="0" y="6"/>
                    <a:pt x="6" y="0"/>
                    <a:pt x="13" y="0"/>
                  </a:cubicBezTo>
                  <a:cubicBezTo>
                    <a:pt x="20" y="0"/>
                    <a:pt x="26" y="6"/>
                    <a:pt x="26" y="13"/>
                  </a:cubicBezTo>
                  <a:lnTo>
                    <a:pt x="26" y="64"/>
                  </a:ln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8" name="ïṧ1ide">
              <a:extLst>
                <a:ext uri="{FF2B5EF4-FFF2-40B4-BE49-F238E27FC236}">
                  <a16:creationId xmlns:a16="http://schemas.microsoft.com/office/drawing/2014/main" xmlns="" id="{779ACA8B-7F6A-4E7B-B6FF-197BA9390DDF}"/>
                </a:ext>
              </a:extLst>
            </p:cNvPr>
            <p:cNvSpPr/>
            <p:nvPr/>
          </p:nvSpPr>
          <p:spPr bwMode="auto">
            <a:xfrm>
              <a:off x="6265863" y="5699026"/>
              <a:ext cx="236538" cy="236538"/>
            </a:xfrm>
            <a:custGeom>
              <a:avLst/>
              <a:gdLst>
                <a:gd name="T0" fmla="*/ 121 w 124"/>
                <a:gd name="T1" fmla="*/ 62 h 124"/>
                <a:gd name="T2" fmla="*/ 117 w 124"/>
                <a:gd name="T3" fmla="*/ 62 h 124"/>
                <a:gd name="T4" fmla="*/ 101 w 124"/>
                <a:gd name="T5" fmla="*/ 100 h 124"/>
                <a:gd name="T6" fmla="*/ 62 w 124"/>
                <a:gd name="T7" fmla="*/ 117 h 124"/>
                <a:gd name="T8" fmla="*/ 23 w 124"/>
                <a:gd name="T9" fmla="*/ 100 h 124"/>
                <a:gd name="T10" fmla="*/ 7 w 124"/>
                <a:gd name="T11" fmla="*/ 62 h 124"/>
                <a:gd name="T12" fmla="*/ 23 w 124"/>
                <a:gd name="T13" fmla="*/ 23 h 124"/>
                <a:gd name="T14" fmla="*/ 62 w 124"/>
                <a:gd name="T15" fmla="*/ 7 h 124"/>
                <a:gd name="T16" fmla="*/ 101 w 124"/>
                <a:gd name="T17" fmla="*/ 23 h 124"/>
                <a:gd name="T18" fmla="*/ 117 w 124"/>
                <a:gd name="T19" fmla="*/ 62 h 124"/>
                <a:gd name="T20" fmla="*/ 121 w 124"/>
                <a:gd name="T21" fmla="*/ 62 h 124"/>
                <a:gd name="T22" fmla="*/ 124 w 124"/>
                <a:gd name="T23" fmla="*/ 62 h 124"/>
                <a:gd name="T24" fmla="*/ 62 w 124"/>
                <a:gd name="T25" fmla="*/ 0 h 124"/>
                <a:gd name="T26" fmla="*/ 0 w 124"/>
                <a:gd name="T27" fmla="*/ 62 h 124"/>
                <a:gd name="T28" fmla="*/ 62 w 124"/>
                <a:gd name="T29" fmla="*/ 124 h 124"/>
                <a:gd name="T30" fmla="*/ 124 w 124"/>
                <a:gd name="T31" fmla="*/ 62 h 124"/>
                <a:gd name="T32" fmla="*/ 121 w 124"/>
                <a:gd name="T33"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124">
                  <a:moveTo>
                    <a:pt x="121" y="62"/>
                  </a:moveTo>
                  <a:cubicBezTo>
                    <a:pt x="117" y="62"/>
                    <a:pt x="117" y="62"/>
                    <a:pt x="117" y="62"/>
                  </a:cubicBezTo>
                  <a:cubicBezTo>
                    <a:pt x="117" y="77"/>
                    <a:pt x="111" y="91"/>
                    <a:pt x="101" y="100"/>
                  </a:cubicBezTo>
                  <a:cubicBezTo>
                    <a:pt x="91" y="110"/>
                    <a:pt x="77" y="117"/>
                    <a:pt x="62" y="117"/>
                  </a:cubicBezTo>
                  <a:cubicBezTo>
                    <a:pt x="47" y="117"/>
                    <a:pt x="33" y="110"/>
                    <a:pt x="23" y="100"/>
                  </a:cubicBezTo>
                  <a:cubicBezTo>
                    <a:pt x="13" y="91"/>
                    <a:pt x="7" y="77"/>
                    <a:pt x="7" y="62"/>
                  </a:cubicBezTo>
                  <a:cubicBezTo>
                    <a:pt x="7" y="46"/>
                    <a:pt x="13" y="33"/>
                    <a:pt x="23" y="23"/>
                  </a:cubicBezTo>
                  <a:cubicBezTo>
                    <a:pt x="33" y="13"/>
                    <a:pt x="47" y="7"/>
                    <a:pt x="62" y="7"/>
                  </a:cubicBezTo>
                  <a:cubicBezTo>
                    <a:pt x="77" y="7"/>
                    <a:pt x="91" y="13"/>
                    <a:pt x="101" y="23"/>
                  </a:cubicBezTo>
                  <a:cubicBezTo>
                    <a:pt x="111" y="33"/>
                    <a:pt x="117" y="46"/>
                    <a:pt x="117" y="62"/>
                  </a:cubicBezTo>
                  <a:cubicBezTo>
                    <a:pt x="121" y="62"/>
                    <a:pt x="121" y="62"/>
                    <a:pt x="121" y="62"/>
                  </a:cubicBezTo>
                  <a:cubicBezTo>
                    <a:pt x="124" y="62"/>
                    <a:pt x="124" y="62"/>
                    <a:pt x="124" y="62"/>
                  </a:cubicBezTo>
                  <a:cubicBezTo>
                    <a:pt x="124" y="27"/>
                    <a:pt x="97" y="0"/>
                    <a:pt x="62" y="0"/>
                  </a:cubicBezTo>
                  <a:cubicBezTo>
                    <a:pt x="28" y="0"/>
                    <a:pt x="0" y="27"/>
                    <a:pt x="0" y="62"/>
                  </a:cubicBezTo>
                  <a:cubicBezTo>
                    <a:pt x="0" y="96"/>
                    <a:pt x="28" y="124"/>
                    <a:pt x="62" y="124"/>
                  </a:cubicBezTo>
                  <a:cubicBezTo>
                    <a:pt x="97" y="124"/>
                    <a:pt x="124" y="96"/>
                    <a:pt x="124" y="62"/>
                  </a:cubicBezTo>
                  <a:lnTo>
                    <a:pt x="121" y="62"/>
                  </a:ln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9" name="îşḷîḍè">
              <a:extLst>
                <a:ext uri="{FF2B5EF4-FFF2-40B4-BE49-F238E27FC236}">
                  <a16:creationId xmlns:a16="http://schemas.microsoft.com/office/drawing/2014/main" xmlns="" id="{8ACE2362-61DC-4288-9295-3A10A5965FDD}"/>
                </a:ext>
              </a:extLst>
            </p:cNvPr>
            <p:cNvSpPr/>
            <p:nvPr/>
          </p:nvSpPr>
          <p:spPr bwMode="auto">
            <a:xfrm>
              <a:off x="6323013" y="5754588"/>
              <a:ext cx="122238" cy="123825"/>
            </a:xfrm>
            <a:custGeom>
              <a:avLst/>
              <a:gdLst>
                <a:gd name="T0" fmla="*/ 24 w 64"/>
                <a:gd name="T1" fmla="*/ 60 h 65"/>
                <a:gd name="T2" fmla="*/ 5 w 64"/>
                <a:gd name="T3" fmla="*/ 60 h 65"/>
                <a:gd name="T4" fmla="*/ 5 w 64"/>
                <a:gd name="T5" fmla="*/ 41 h 65"/>
                <a:gd name="T6" fmla="*/ 41 w 64"/>
                <a:gd name="T7" fmla="*/ 6 h 65"/>
                <a:gd name="T8" fmla="*/ 59 w 64"/>
                <a:gd name="T9" fmla="*/ 6 h 65"/>
                <a:gd name="T10" fmla="*/ 59 w 64"/>
                <a:gd name="T11" fmla="*/ 24 h 65"/>
                <a:gd name="T12" fmla="*/ 24 w 64"/>
                <a:gd name="T13" fmla="*/ 60 h 65"/>
              </a:gdLst>
              <a:ahLst/>
              <a:cxnLst>
                <a:cxn ang="0">
                  <a:pos x="T0" y="T1"/>
                </a:cxn>
                <a:cxn ang="0">
                  <a:pos x="T2" y="T3"/>
                </a:cxn>
                <a:cxn ang="0">
                  <a:pos x="T4" y="T5"/>
                </a:cxn>
                <a:cxn ang="0">
                  <a:pos x="T6" y="T7"/>
                </a:cxn>
                <a:cxn ang="0">
                  <a:pos x="T8" y="T9"/>
                </a:cxn>
                <a:cxn ang="0">
                  <a:pos x="T10" y="T11"/>
                </a:cxn>
                <a:cxn ang="0">
                  <a:pos x="T12" y="T13"/>
                </a:cxn>
              </a:cxnLst>
              <a:rect l="0" t="0" r="r" b="b"/>
              <a:pathLst>
                <a:path w="64" h="65">
                  <a:moveTo>
                    <a:pt x="24" y="60"/>
                  </a:moveTo>
                  <a:cubicBezTo>
                    <a:pt x="19" y="65"/>
                    <a:pt x="10" y="65"/>
                    <a:pt x="5" y="60"/>
                  </a:cubicBezTo>
                  <a:cubicBezTo>
                    <a:pt x="0" y="55"/>
                    <a:pt x="0" y="46"/>
                    <a:pt x="5" y="41"/>
                  </a:cubicBezTo>
                  <a:cubicBezTo>
                    <a:pt x="41" y="6"/>
                    <a:pt x="41" y="6"/>
                    <a:pt x="41" y="6"/>
                  </a:cubicBezTo>
                  <a:cubicBezTo>
                    <a:pt x="46" y="0"/>
                    <a:pt x="54" y="0"/>
                    <a:pt x="59" y="6"/>
                  </a:cubicBezTo>
                  <a:cubicBezTo>
                    <a:pt x="64" y="11"/>
                    <a:pt x="64" y="19"/>
                    <a:pt x="59" y="24"/>
                  </a:cubicBezTo>
                  <a:lnTo>
                    <a:pt x="24" y="60"/>
                  </a:ln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0" name="íşļídé">
              <a:extLst>
                <a:ext uri="{FF2B5EF4-FFF2-40B4-BE49-F238E27FC236}">
                  <a16:creationId xmlns:a16="http://schemas.microsoft.com/office/drawing/2014/main" xmlns="" id="{7404955A-BF23-4A6D-A137-E3C15DBC5F5D}"/>
                </a:ext>
              </a:extLst>
            </p:cNvPr>
            <p:cNvSpPr/>
            <p:nvPr/>
          </p:nvSpPr>
          <p:spPr bwMode="auto">
            <a:xfrm>
              <a:off x="6615113" y="5576788"/>
              <a:ext cx="150813" cy="149225"/>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1" name="íṧḷîḋê">
              <a:extLst>
                <a:ext uri="{FF2B5EF4-FFF2-40B4-BE49-F238E27FC236}">
                  <a16:creationId xmlns:a16="http://schemas.microsoft.com/office/drawing/2014/main" xmlns="" id="{E2420556-49FB-4E34-A60D-BE8089C7A665}"/>
                </a:ext>
              </a:extLst>
            </p:cNvPr>
            <p:cNvSpPr/>
            <p:nvPr/>
          </p:nvSpPr>
          <p:spPr bwMode="auto">
            <a:xfrm>
              <a:off x="6542088" y="5397401"/>
              <a:ext cx="128588" cy="111125"/>
            </a:xfrm>
            <a:custGeom>
              <a:avLst/>
              <a:gdLst>
                <a:gd name="T0" fmla="*/ 0 w 81"/>
                <a:gd name="T1" fmla="*/ 70 h 70"/>
                <a:gd name="T2" fmla="*/ 40 w 81"/>
                <a:gd name="T3" fmla="*/ 0 h 70"/>
                <a:gd name="T4" fmla="*/ 81 w 81"/>
                <a:gd name="T5" fmla="*/ 70 h 70"/>
                <a:gd name="T6" fmla="*/ 0 w 81"/>
                <a:gd name="T7" fmla="*/ 70 h 70"/>
              </a:gdLst>
              <a:ahLst/>
              <a:cxnLst>
                <a:cxn ang="0">
                  <a:pos x="T0" y="T1"/>
                </a:cxn>
                <a:cxn ang="0">
                  <a:pos x="T2" y="T3"/>
                </a:cxn>
                <a:cxn ang="0">
                  <a:pos x="T4" y="T5"/>
                </a:cxn>
                <a:cxn ang="0">
                  <a:pos x="T6" y="T7"/>
                </a:cxn>
              </a:cxnLst>
              <a:rect l="0" t="0" r="r" b="b"/>
              <a:pathLst>
                <a:path w="81" h="70">
                  <a:moveTo>
                    <a:pt x="0" y="70"/>
                  </a:moveTo>
                  <a:lnTo>
                    <a:pt x="40" y="0"/>
                  </a:lnTo>
                  <a:lnTo>
                    <a:pt x="81" y="70"/>
                  </a:lnTo>
                  <a:lnTo>
                    <a:pt x="0" y="70"/>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2" name="ísľíḑé">
              <a:extLst>
                <a:ext uri="{FF2B5EF4-FFF2-40B4-BE49-F238E27FC236}">
                  <a16:creationId xmlns:a16="http://schemas.microsoft.com/office/drawing/2014/main" xmlns="" id="{0D07A223-853C-4208-9883-D6FCBF2DC9F6}"/>
                </a:ext>
              </a:extLst>
            </p:cNvPr>
            <p:cNvSpPr/>
            <p:nvPr/>
          </p:nvSpPr>
          <p:spPr bwMode="auto">
            <a:xfrm>
              <a:off x="6689726" y="5410101"/>
              <a:ext cx="128588" cy="111125"/>
            </a:xfrm>
            <a:custGeom>
              <a:avLst/>
              <a:gdLst>
                <a:gd name="T0" fmla="*/ 81 w 81"/>
                <a:gd name="T1" fmla="*/ 0 h 70"/>
                <a:gd name="T2" fmla="*/ 41 w 81"/>
                <a:gd name="T3" fmla="*/ 70 h 70"/>
                <a:gd name="T4" fmla="*/ 0 w 81"/>
                <a:gd name="T5" fmla="*/ 0 h 70"/>
                <a:gd name="T6" fmla="*/ 81 w 81"/>
                <a:gd name="T7" fmla="*/ 0 h 70"/>
              </a:gdLst>
              <a:ahLst/>
              <a:cxnLst>
                <a:cxn ang="0">
                  <a:pos x="T0" y="T1"/>
                </a:cxn>
                <a:cxn ang="0">
                  <a:pos x="T2" y="T3"/>
                </a:cxn>
                <a:cxn ang="0">
                  <a:pos x="T4" y="T5"/>
                </a:cxn>
                <a:cxn ang="0">
                  <a:pos x="T6" y="T7"/>
                </a:cxn>
              </a:cxnLst>
              <a:rect l="0" t="0" r="r" b="b"/>
              <a:pathLst>
                <a:path w="81" h="70">
                  <a:moveTo>
                    <a:pt x="81" y="0"/>
                  </a:moveTo>
                  <a:lnTo>
                    <a:pt x="41" y="70"/>
                  </a:lnTo>
                  <a:lnTo>
                    <a:pt x="0" y="0"/>
                  </a:lnTo>
                  <a:lnTo>
                    <a:pt x="81" y="0"/>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3" name="iṥľïďé">
              <a:extLst>
                <a:ext uri="{FF2B5EF4-FFF2-40B4-BE49-F238E27FC236}">
                  <a16:creationId xmlns:a16="http://schemas.microsoft.com/office/drawing/2014/main" xmlns="" id="{CBF2E4CF-F112-4C98-AFCF-D9D56AC6AE9E}"/>
                </a:ext>
              </a:extLst>
            </p:cNvPr>
            <p:cNvSpPr/>
            <p:nvPr/>
          </p:nvSpPr>
          <p:spPr bwMode="auto">
            <a:xfrm>
              <a:off x="6908801" y="5499001"/>
              <a:ext cx="74613" cy="327025"/>
            </a:xfrm>
            <a:prstGeom prst="rect">
              <a:avLst/>
            </a:prstGeom>
            <a:solidFill>
              <a:srgbClr val="0ABF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54" name="ïṣļiḓê">
              <a:extLst>
                <a:ext uri="{FF2B5EF4-FFF2-40B4-BE49-F238E27FC236}">
                  <a16:creationId xmlns:a16="http://schemas.microsoft.com/office/drawing/2014/main" xmlns="" id="{201E2DBE-50B7-4939-BD4D-DC5339BA3521}"/>
                </a:ext>
              </a:extLst>
            </p:cNvPr>
            <p:cNvSpPr/>
            <p:nvPr/>
          </p:nvSpPr>
          <p:spPr bwMode="auto">
            <a:xfrm>
              <a:off x="6983413" y="5524401"/>
              <a:ext cx="36513" cy="269875"/>
            </a:xfrm>
            <a:prstGeom prst="rect">
              <a:avLst/>
            </a:prstGeom>
            <a:solidFill>
              <a:srgbClr val="0ABF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55" name="îṩ1íḍè">
              <a:extLst>
                <a:ext uri="{FF2B5EF4-FFF2-40B4-BE49-F238E27FC236}">
                  <a16:creationId xmlns:a16="http://schemas.microsoft.com/office/drawing/2014/main" xmlns="" id="{FD494BD7-4231-4D6C-8802-2029B566943B}"/>
                </a:ext>
              </a:extLst>
            </p:cNvPr>
            <p:cNvSpPr/>
            <p:nvPr/>
          </p:nvSpPr>
          <p:spPr bwMode="auto">
            <a:xfrm>
              <a:off x="7151688" y="5962551"/>
              <a:ext cx="1081088" cy="133350"/>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56" name="iS1îḑe">
              <a:extLst>
                <a:ext uri="{FF2B5EF4-FFF2-40B4-BE49-F238E27FC236}">
                  <a16:creationId xmlns:a16="http://schemas.microsoft.com/office/drawing/2014/main" xmlns="" id="{75CB8E3E-D674-47EA-93C9-B0068B7F6C80}"/>
                </a:ext>
              </a:extLst>
            </p:cNvPr>
            <p:cNvSpPr/>
            <p:nvPr/>
          </p:nvSpPr>
          <p:spPr bwMode="auto">
            <a:xfrm>
              <a:off x="7566026" y="5876826"/>
              <a:ext cx="254000" cy="119063"/>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57" name="í$ľiḓe">
              <a:extLst>
                <a:ext uri="{FF2B5EF4-FFF2-40B4-BE49-F238E27FC236}">
                  <a16:creationId xmlns:a16="http://schemas.microsoft.com/office/drawing/2014/main" xmlns="" id="{7437C005-FE53-48E0-83F1-82E3EA612AFD}"/>
                </a:ext>
              </a:extLst>
            </p:cNvPr>
            <p:cNvSpPr/>
            <p:nvPr/>
          </p:nvSpPr>
          <p:spPr bwMode="auto">
            <a:xfrm>
              <a:off x="8015288" y="5826026"/>
              <a:ext cx="73025" cy="17463"/>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58" name="îśľiḍê">
              <a:extLst>
                <a:ext uri="{FF2B5EF4-FFF2-40B4-BE49-F238E27FC236}">
                  <a16:creationId xmlns:a16="http://schemas.microsoft.com/office/drawing/2014/main" xmlns="" id="{470B667C-0B76-4C37-AA49-B01FE9523B44}"/>
                </a:ext>
              </a:extLst>
            </p:cNvPr>
            <p:cNvSpPr/>
            <p:nvPr/>
          </p:nvSpPr>
          <p:spPr bwMode="auto">
            <a:xfrm>
              <a:off x="8066088" y="5806976"/>
              <a:ext cx="77788" cy="53975"/>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59" name="ïṥ1ïḍé">
              <a:extLst>
                <a:ext uri="{FF2B5EF4-FFF2-40B4-BE49-F238E27FC236}">
                  <a16:creationId xmlns:a16="http://schemas.microsoft.com/office/drawing/2014/main" xmlns="" id="{EDF5E97A-186C-42FB-AAD0-2D44C2182A78}"/>
                </a:ext>
              </a:extLst>
            </p:cNvPr>
            <p:cNvSpPr/>
            <p:nvPr/>
          </p:nvSpPr>
          <p:spPr bwMode="auto">
            <a:xfrm>
              <a:off x="8143876" y="5775226"/>
              <a:ext cx="44450" cy="120650"/>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0" name="iś1ïďê">
              <a:extLst>
                <a:ext uri="{FF2B5EF4-FFF2-40B4-BE49-F238E27FC236}">
                  <a16:creationId xmlns:a16="http://schemas.microsoft.com/office/drawing/2014/main" xmlns="" id="{DBCE9F81-A707-4BFE-BCBA-0DC9910B6ADD}"/>
                </a:ext>
              </a:extLst>
            </p:cNvPr>
            <p:cNvSpPr/>
            <p:nvPr/>
          </p:nvSpPr>
          <p:spPr bwMode="auto">
            <a:xfrm>
              <a:off x="6881813" y="3193951"/>
              <a:ext cx="842963" cy="447675"/>
            </a:xfrm>
            <a:custGeom>
              <a:avLst/>
              <a:gdLst>
                <a:gd name="T0" fmla="*/ 441 w 441"/>
                <a:gd name="T1" fmla="*/ 234 h 234"/>
                <a:gd name="T2" fmla="*/ 441 w 441"/>
                <a:gd name="T3" fmla="*/ 112 h 234"/>
                <a:gd name="T4" fmla="*/ 430 w 441"/>
                <a:gd name="T5" fmla="*/ 67 h 234"/>
                <a:gd name="T6" fmla="*/ 386 w 441"/>
                <a:gd name="T7" fmla="*/ 19 h 234"/>
                <a:gd name="T8" fmla="*/ 322 w 441"/>
                <a:gd name="T9" fmla="*/ 0 h 234"/>
                <a:gd name="T10" fmla="*/ 0 w 441"/>
                <a:gd name="T11" fmla="*/ 0 h 234"/>
                <a:gd name="T12" fmla="*/ 0 w 441"/>
                <a:gd name="T13" fmla="*/ 37 h 234"/>
                <a:gd name="T14" fmla="*/ 322 w 441"/>
                <a:gd name="T15" fmla="*/ 37 h 234"/>
                <a:gd name="T16" fmla="*/ 353 w 441"/>
                <a:gd name="T17" fmla="*/ 43 h 234"/>
                <a:gd name="T18" fmla="*/ 390 w 441"/>
                <a:gd name="T19" fmla="*/ 71 h 234"/>
                <a:gd name="T20" fmla="*/ 404 w 441"/>
                <a:gd name="T21" fmla="*/ 112 h 234"/>
                <a:gd name="T22" fmla="*/ 404 w 441"/>
                <a:gd name="T23" fmla="*/ 234 h 234"/>
                <a:gd name="T24" fmla="*/ 441 w 441"/>
                <a:gd name="T25"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1" h="234">
                  <a:moveTo>
                    <a:pt x="441" y="234"/>
                  </a:moveTo>
                  <a:cubicBezTo>
                    <a:pt x="441" y="112"/>
                    <a:pt x="441" y="112"/>
                    <a:pt x="441" y="112"/>
                  </a:cubicBezTo>
                  <a:cubicBezTo>
                    <a:pt x="441" y="96"/>
                    <a:pt x="437" y="81"/>
                    <a:pt x="430" y="67"/>
                  </a:cubicBezTo>
                  <a:cubicBezTo>
                    <a:pt x="421" y="47"/>
                    <a:pt x="405" y="31"/>
                    <a:pt x="386" y="19"/>
                  </a:cubicBezTo>
                  <a:cubicBezTo>
                    <a:pt x="367" y="7"/>
                    <a:pt x="345" y="0"/>
                    <a:pt x="322" y="0"/>
                  </a:cubicBezTo>
                  <a:cubicBezTo>
                    <a:pt x="0" y="0"/>
                    <a:pt x="0" y="0"/>
                    <a:pt x="0" y="0"/>
                  </a:cubicBezTo>
                  <a:cubicBezTo>
                    <a:pt x="0" y="37"/>
                    <a:pt x="0" y="37"/>
                    <a:pt x="0" y="37"/>
                  </a:cubicBezTo>
                  <a:cubicBezTo>
                    <a:pt x="322" y="37"/>
                    <a:pt x="322" y="37"/>
                    <a:pt x="322" y="37"/>
                  </a:cubicBezTo>
                  <a:cubicBezTo>
                    <a:pt x="332" y="37"/>
                    <a:pt x="343" y="39"/>
                    <a:pt x="353" y="43"/>
                  </a:cubicBezTo>
                  <a:cubicBezTo>
                    <a:pt x="367" y="49"/>
                    <a:pt x="380" y="59"/>
                    <a:pt x="390" y="71"/>
                  </a:cubicBezTo>
                  <a:cubicBezTo>
                    <a:pt x="399" y="83"/>
                    <a:pt x="404" y="97"/>
                    <a:pt x="404" y="112"/>
                  </a:cubicBezTo>
                  <a:cubicBezTo>
                    <a:pt x="404" y="234"/>
                    <a:pt x="404" y="234"/>
                    <a:pt x="404" y="234"/>
                  </a:cubicBezTo>
                  <a:cubicBezTo>
                    <a:pt x="441" y="234"/>
                    <a:pt x="441" y="234"/>
                    <a:pt x="441" y="234"/>
                  </a:cubicBez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1" name="ïsḷiḋé">
              <a:extLst>
                <a:ext uri="{FF2B5EF4-FFF2-40B4-BE49-F238E27FC236}">
                  <a16:creationId xmlns:a16="http://schemas.microsoft.com/office/drawing/2014/main" xmlns="" id="{8DB19C18-AF58-4FAC-BBE2-12E61E6891BE}"/>
                </a:ext>
              </a:extLst>
            </p:cNvPr>
            <p:cNvSpPr/>
            <p:nvPr/>
          </p:nvSpPr>
          <p:spPr bwMode="auto">
            <a:xfrm>
              <a:off x="7339013" y="4971951"/>
              <a:ext cx="692150" cy="854075"/>
            </a:xfrm>
            <a:custGeom>
              <a:avLst/>
              <a:gdLst>
                <a:gd name="T0" fmla="*/ 253 w 436"/>
                <a:gd name="T1" fmla="*/ 448 h 538"/>
                <a:gd name="T2" fmla="*/ 220 w 436"/>
                <a:gd name="T3" fmla="*/ 463 h 538"/>
                <a:gd name="T4" fmla="*/ 401 w 436"/>
                <a:gd name="T5" fmla="*/ 538 h 538"/>
                <a:gd name="T6" fmla="*/ 411 w 436"/>
                <a:gd name="T7" fmla="*/ 514 h 538"/>
                <a:gd name="T8" fmla="*/ 253 w 436"/>
                <a:gd name="T9" fmla="*/ 448 h 538"/>
                <a:gd name="T10" fmla="*/ 188 w 436"/>
                <a:gd name="T11" fmla="*/ 286 h 538"/>
                <a:gd name="T12" fmla="*/ 0 w 436"/>
                <a:gd name="T13" fmla="*/ 371 h 538"/>
                <a:gd name="T14" fmla="*/ 186 w 436"/>
                <a:gd name="T15" fmla="*/ 448 h 538"/>
                <a:gd name="T16" fmla="*/ 220 w 436"/>
                <a:gd name="T17" fmla="*/ 435 h 538"/>
                <a:gd name="T18" fmla="*/ 65 w 436"/>
                <a:gd name="T19" fmla="*/ 370 h 538"/>
                <a:gd name="T20" fmla="*/ 220 w 436"/>
                <a:gd name="T21" fmla="*/ 300 h 538"/>
                <a:gd name="T22" fmla="*/ 188 w 436"/>
                <a:gd name="T23" fmla="*/ 286 h 538"/>
                <a:gd name="T24" fmla="*/ 247 w 436"/>
                <a:gd name="T25" fmla="*/ 107 h 538"/>
                <a:gd name="T26" fmla="*/ 220 w 436"/>
                <a:gd name="T27" fmla="*/ 121 h 538"/>
                <a:gd name="T28" fmla="*/ 376 w 436"/>
                <a:gd name="T29" fmla="*/ 202 h 538"/>
                <a:gd name="T30" fmla="*/ 220 w 436"/>
                <a:gd name="T31" fmla="*/ 273 h 538"/>
                <a:gd name="T32" fmla="*/ 251 w 436"/>
                <a:gd name="T33" fmla="*/ 286 h 538"/>
                <a:gd name="T34" fmla="*/ 436 w 436"/>
                <a:gd name="T35" fmla="*/ 203 h 538"/>
                <a:gd name="T36" fmla="*/ 247 w 436"/>
                <a:gd name="T37" fmla="*/ 107 h 538"/>
                <a:gd name="T38" fmla="*/ 38 w 436"/>
                <a:gd name="T39" fmla="*/ 0 h 538"/>
                <a:gd name="T40" fmla="*/ 27 w 436"/>
                <a:gd name="T41" fmla="*/ 23 h 538"/>
                <a:gd name="T42" fmla="*/ 27 w 436"/>
                <a:gd name="T43" fmla="*/ 23 h 538"/>
                <a:gd name="T44" fmla="*/ 191 w 436"/>
                <a:gd name="T45" fmla="*/ 107 h 538"/>
                <a:gd name="T46" fmla="*/ 220 w 436"/>
                <a:gd name="T47" fmla="*/ 92 h 538"/>
                <a:gd name="T48" fmla="*/ 38 w 436"/>
                <a:gd name="T49"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6" h="538">
                  <a:moveTo>
                    <a:pt x="253" y="448"/>
                  </a:moveTo>
                  <a:lnTo>
                    <a:pt x="220" y="463"/>
                  </a:lnTo>
                  <a:lnTo>
                    <a:pt x="401" y="538"/>
                  </a:lnTo>
                  <a:lnTo>
                    <a:pt x="411" y="514"/>
                  </a:lnTo>
                  <a:lnTo>
                    <a:pt x="253" y="448"/>
                  </a:lnTo>
                  <a:close/>
                  <a:moveTo>
                    <a:pt x="188" y="286"/>
                  </a:moveTo>
                  <a:lnTo>
                    <a:pt x="0" y="371"/>
                  </a:lnTo>
                  <a:lnTo>
                    <a:pt x="186" y="448"/>
                  </a:lnTo>
                  <a:lnTo>
                    <a:pt x="220" y="435"/>
                  </a:lnTo>
                  <a:lnTo>
                    <a:pt x="65" y="370"/>
                  </a:lnTo>
                  <a:lnTo>
                    <a:pt x="220" y="300"/>
                  </a:lnTo>
                  <a:lnTo>
                    <a:pt x="188" y="286"/>
                  </a:lnTo>
                  <a:close/>
                  <a:moveTo>
                    <a:pt x="247" y="107"/>
                  </a:moveTo>
                  <a:lnTo>
                    <a:pt x="220" y="121"/>
                  </a:lnTo>
                  <a:lnTo>
                    <a:pt x="376" y="202"/>
                  </a:lnTo>
                  <a:lnTo>
                    <a:pt x="220" y="273"/>
                  </a:lnTo>
                  <a:lnTo>
                    <a:pt x="251" y="286"/>
                  </a:lnTo>
                  <a:lnTo>
                    <a:pt x="436" y="203"/>
                  </a:lnTo>
                  <a:lnTo>
                    <a:pt x="247" y="107"/>
                  </a:lnTo>
                  <a:close/>
                  <a:moveTo>
                    <a:pt x="38" y="0"/>
                  </a:moveTo>
                  <a:lnTo>
                    <a:pt x="27" y="23"/>
                  </a:lnTo>
                  <a:lnTo>
                    <a:pt x="27" y="23"/>
                  </a:lnTo>
                  <a:lnTo>
                    <a:pt x="191" y="107"/>
                  </a:lnTo>
                  <a:lnTo>
                    <a:pt x="220" y="92"/>
                  </a:lnTo>
                  <a:lnTo>
                    <a:pt x="38"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2" name="îṣḻíḍé">
              <a:extLst>
                <a:ext uri="{FF2B5EF4-FFF2-40B4-BE49-F238E27FC236}">
                  <a16:creationId xmlns:a16="http://schemas.microsoft.com/office/drawing/2014/main" xmlns="" id="{F1CEAACC-EC4D-4FBC-B909-93E5F069A292}"/>
                </a:ext>
              </a:extLst>
            </p:cNvPr>
            <p:cNvSpPr/>
            <p:nvPr/>
          </p:nvSpPr>
          <p:spPr bwMode="auto">
            <a:xfrm>
              <a:off x="7339013" y="4971951"/>
              <a:ext cx="692150" cy="854075"/>
            </a:xfrm>
            <a:custGeom>
              <a:avLst/>
              <a:gdLst>
                <a:gd name="T0" fmla="*/ 253 w 436"/>
                <a:gd name="T1" fmla="*/ 448 h 538"/>
                <a:gd name="T2" fmla="*/ 220 w 436"/>
                <a:gd name="T3" fmla="*/ 463 h 538"/>
                <a:gd name="T4" fmla="*/ 401 w 436"/>
                <a:gd name="T5" fmla="*/ 538 h 538"/>
                <a:gd name="T6" fmla="*/ 411 w 436"/>
                <a:gd name="T7" fmla="*/ 514 h 538"/>
                <a:gd name="T8" fmla="*/ 253 w 436"/>
                <a:gd name="T9" fmla="*/ 448 h 538"/>
                <a:gd name="T10" fmla="*/ 188 w 436"/>
                <a:gd name="T11" fmla="*/ 286 h 538"/>
                <a:gd name="T12" fmla="*/ 0 w 436"/>
                <a:gd name="T13" fmla="*/ 371 h 538"/>
                <a:gd name="T14" fmla="*/ 186 w 436"/>
                <a:gd name="T15" fmla="*/ 448 h 538"/>
                <a:gd name="T16" fmla="*/ 220 w 436"/>
                <a:gd name="T17" fmla="*/ 435 h 538"/>
                <a:gd name="T18" fmla="*/ 65 w 436"/>
                <a:gd name="T19" fmla="*/ 370 h 538"/>
                <a:gd name="T20" fmla="*/ 220 w 436"/>
                <a:gd name="T21" fmla="*/ 300 h 538"/>
                <a:gd name="T22" fmla="*/ 188 w 436"/>
                <a:gd name="T23" fmla="*/ 286 h 538"/>
                <a:gd name="T24" fmla="*/ 247 w 436"/>
                <a:gd name="T25" fmla="*/ 107 h 538"/>
                <a:gd name="T26" fmla="*/ 220 w 436"/>
                <a:gd name="T27" fmla="*/ 121 h 538"/>
                <a:gd name="T28" fmla="*/ 376 w 436"/>
                <a:gd name="T29" fmla="*/ 202 h 538"/>
                <a:gd name="T30" fmla="*/ 220 w 436"/>
                <a:gd name="T31" fmla="*/ 273 h 538"/>
                <a:gd name="T32" fmla="*/ 251 w 436"/>
                <a:gd name="T33" fmla="*/ 286 h 538"/>
                <a:gd name="T34" fmla="*/ 436 w 436"/>
                <a:gd name="T35" fmla="*/ 203 h 538"/>
                <a:gd name="T36" fmla="*/ 247 w 436"/>
                <a:gd name="T37" fmla="*/ 107 h 538"/>
                <a:gd name="T38" fmla="*/ 38 w 436"/>
                <a:gd name="T39" fmla="*/ 0 h 538"/>
                <a:gd name="T40" fmla="*/ 27 w 436"/>
                <a:gd name="T41" fmla="*/ 23 h 538"/>
                <a:gd name="T42" fmla="*/ 27 w 436"/>
                <a:gd name="T43" fmla="*/ 23 h 538"/>
                <a:gd name="T44" fmla="*/ 191 w 436"/>
                <a:gd name="T45" fmla="*/ 107 h 538"/>
                <a:gd name="T46" fmla="*/ 220 w 436"/>
                <a:gd name="T47" fmla="*/ 92 h 538"/>
                <a:gd name="T48" fmla="*/ 38 w 436"/>
                <a:gd name="T49"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6" h="538">
                  <a:moveTo>
                    <a:pt x="253" y="448"/>
                  </a:moveTo>
                  <a:lnTo>
                    <a:pt x="220" y="463"/>
                  </a:lnTo>
                  <a:lnTo>
                    <a:pt x="401" y="538"/>
                  </a:lnTo>
                  <a:lnTo>
                    <a:pt x="411" y="514"/>
                  </a:lnTo>
                  <a:lnTo>
                    <a:pt x="253" y="448"/>
                  </a:lnTo>
                  <a:moveTo>
                    <a:pt x="188" y="286"/>
                  </a:moveTo>
                  <a:lnTo>
                    <a:pt x="0" y="371"/>
                  </a:lnTo>
                  <a:lnTo>
                    <a:pt x="186" y="448"/>
                  </a:lnTo>
                  <a:lnTo>
                    <a:pt x="220" y="435"/>
                  </a:lnTo>
                  <a:lnTo>
                    <a:pt x="65" y="370"/>
                  </a:lnTo>
                  <a:lnTo>
                    <a:pt x="220" y="300"/>
                  </a:lnTo>
                  <a:lnTo>
                    <a:pt x="188" y="286"/>
                  </a:lnTo>
                  <a:moveTo>
                    <a:pt x="247" y="107"/>
                  </a:moveTo>
                  <a:lnTo>
                    <a:pt x="220" y="121"/>
                  </a:lnTo>
                  <a:lnTo>
                    <a:pt x="376" y="202"/>
                  </a:lnTo>
                  <a:lnTo>
                    <a:pt x="220" y="273"/>
                  </a:lnTo>
                  <a:lnTo>
                    <a:pt x="251" y="286"/>
                  </a:lnTo>
                  <a:lnTo>
                    <a:pt x="436" y="203"/>
                  </a:lnTo>
                  <a:lnTo>
                    <a:pt x="247" y="107"/>
                  </a:lnTo>
                  <a:moveTo>
                    <a:pt x="38" y="0"/>
                  </a:moveTo>
                  <a:lnTo>
                    <a:pt x="27" y="23"/>
                  </a:lnTo>
                  <a:lnTo>
                    <a:pt x="27" y="23"/>
                  </a:lnTo>
                  <a:lnTo>
                    <a:pt x="191" y="107"/>
                  </a:lnTo>
                  <a:lnTo>
                    <a:pt x="220" y="9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3" name="iŝḷîḍé">
              <a:extLst>
                <a:ext uri="{FF2B5EF4-FFF2-40B4-BE49-F238E27FC236}">
                  <a16:creationId xmlns:a16="http://schemas.microsoft.com/office/drawing/2014/main" xmlns="" id="{3D29CA5F-06CE-40C3-86E8-F1B59F145A17}"/>
                </a:ext>
              </a:extLst>
            </p:cNvPr>
            <p:cNvSpPr/>
            <p:nvPr/>
          </p:nvSpPr>
          <p:spPr bwMode="auto">
            <a:xfrm>
              <a:off x="7343776" y="4971951"/>
              <a:ext cx="690563" cy="854075"/>
            </a:xfrm>
            <a:custGeom>
              <a:avLst/>
              <a:gdLst>
                <a:gd name="T0" fmla="*/ 183 w 435"/>
                <a:gd name="T1" fmla="*/ 448 h 538"/>
                <a:gd name="T2" fmla="*/ 24 w 435"/>
                <a:gd name="T3" fmla="*/ 514 h 538"/>
                <a:gd name="T4" fmla="*/ 35 w 435"/>
                <a:gd name="T5" fmla="*/ 538 h 538"/>
                <a:gd name="T6" fmla="*/ 217 w 435"/>
                <a:gd name="T7" fmla="*/ 463 h 538"/>
                <a:gd name="T8" fmla="*/ 183 w 435"/>
                <a:gd name="T9" fmla="*/ 448 h 538"/>
                <a:gd name="T10" fmla="*/ 248 w 435"/>
                <a:gd name="T11" fmla="*/ 286 h 538"/>
                <a:gd name="T12" fmla="*/ 217 w 435"/>
                <a:gd name="T13" fmla="*/ 300 h 538"/>
                <a:gd name="T14" fmla="*/ 371 w 435"/>
                <a:gd name="T15" fmla="*/ 370 h 538"/>
                <a:gd name="T16" fmla="*/ 217 w 435"/>
                <a:gd name="T17" fmla="*/ 435 h 538"/>
                <a:gd name="T18" fmla="*/ 250 w 435"/>
                <a:gd name="T19" fmla="*/ 448 h 538"/>
                <a:gd name="T20" fmla="*/ 435 w 435"/>
                <a:gd name="T21" fmla="*/ 371 h 538"/>
                <a:gd name="T22" fmla="*/ 248 w 435"/>
                <a:gd name="T23" fmla="*/ 286 h 538"/>
                <a:gd name="T24" fmla="*/ 188 w 435"/>
                <a:gd name="T25" fmla="*/ 107 h 538"/>
                <a:gd name="T26" fmla="*/ 0 w 435"/>
                <a:gd name="T27" fmla="*/ 203 h 538"/>
                <a:gd name="T28" fmla="*/ 185 w 435"/>
                <a:gd name="T29" fmla="*/ 286 h 538"/>
                <a:gd name="T30" fmla="*/ 217 w 435"/>
                <a:gd name="T31" fmla="*/ 273 h 538"/>
                <a:gd name="T32" fmla="*/ 59 w 435"/>
                <a:gd name="T33" fmla="*/ 202 h 538"/>
                <a:gd name="T34" fmla="*/ 217 w 435"/>
                <a:gd name="T35" fmla="*/ 121 h 538"/>
                <a:gd name="T36" fmla="*/ 188 w 435"/>
                <a:gd name="T37" fmla="*/ 107 h 538"/>
                <a:gd name="T38" fmla="*/ 397 w 435"/>
                <a:gd name="T39" fmla="*/ 0 h 538"/>
                <a:gd name="T40" fmla="*/ 217 w 435"/>
                <a:gd name="T41" fmla="*/ 92 h 538"/>
                <a:gd name="T42" fmla="*/ 244 w 435"/>
                <a:gd name="T43" fmla="*/ 107 h 538"/>
                <a:gd name="T44" fmla="*/ 409 w 435"/>
                <a:gd name="T45" fmla="*/ 23 h 538"/>
                <a:gd name="T46" fmla="*/ 397 w 435"/>
                <a:gd name="T47"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5" h="538">
                  <a:moveTo>
                    <a:pt x="183" y="448"/>
                  </a:moveTo>
                  <a:lnTo>
                    <a:pt x="24" y="514"/>
                  </a:lnTo>
                  <a:lnTo>
                    <a:pt x="35" y="538"/>
                  </a:lnTo>
                  <a:lnTo>
                    <a:pt x="217" y="463"/>
                  </a:lnTo>
                  <a:lnTo>
                    <a:pt x="183" y="448"/>
                  </a:lnTo>
                  <a:close/>
                  <a:moveTo>
                    <a:pt x="248" y="286"/>
                  </a:moveTo>
                  <a:lnTo>
                    <a:pt x="217" y="300"/>
                  </a:lnTo>
                  <a:lnTo>
                    <a:pt x="371" y="370"/>
                  </a:lnTo>
                  <a:lnTo>
                    <a:pt x="217" y="435"/>
                  </a:lnTo>
                  <a:lnTo>
                    <a:pt x="250" y="448"/>
                  </a:lnTo>
                  <a:lnTo>
                    <a:pt x="435" y="371"/>
                  </a:lnTo>
                  <a:lnTo>
                    <a:pt x="248" y="286"/>
                  </a:lnTo>
                  <a:close/>
                  <a:moveTo>
                    <a:pt x="188" y="107"/>
                  </a:moveTo>
                  <a:lnTo>
                    <a:pt x="0" y="203"/>
                  </a:lnTo>
                  <a:lnTo>
                    <a:pt x="185" y="286"/>
                  </a:lnTo>
                  <a:lnTo>
                    <a:pt x="217" y="273"/>
                  </a:lnTo>
                  <a:lnTo>
                    <a:pt x="59" y="202"/>
                  </a:lnTo>
                  <a:lnTo>
                    <a:pt x="217" y="121"/>
                  </a:lnTo>
                  <a:lnTo>
                    <a:pt x="188" y="107"/>
                  </a:lnTo>
                  <a:close/>
                  <a:moveTo>
                    <a:pt x="397" y="0"/>
                  </a:moveTo>
                  <a:lnTo>
                    <a:pt x="217" y="92"/>
                  </a:lnTo>
                  <a:lnTo>
                    <a:pt x="244" y="107"/>
                  </a:lnTo>
                  <a:lnTo>
                    <a:pt x="409" y="23"/>
                  </a:lnTo>
                  <a:lnTo>
                    <a:pt x="397"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4" name="îṣ1íḍê">
              <a:extLst>
                <a:ext uri="{FF2B5EF4-FFF2-40B4-BE49-F238E27FC236}">
                  <a16:creationId xmlns:a16="http://schemas.microsoft.com/office/drawing/2014/main" xmlns="" id="{2964808A-A42C-46FD-990B-C31C47D6318F}"/>
                </a:ext>
              </a:extLst>
            </p:cNvPr>
            <p:cNvSpPr/>
            <p:nvPr/>
          </p:nvSpPr>
          <p:spPr bwMode="auto">
            <a:xfrm>
              <a:off x="7343776" y="4971951"/>
              <a:ext cx="690563" cy="854075"/>
            </a:xfrm>
            <a:custGeom>
              <a:avLst/>
              <a:gdLst>
                <a:gd name="T0" fmla="*/ 183 w 435"/>
                <a:gd name="T1" fmla="*/ 448 h 538"/>
                <a:gd name="T2" fmla="*/ 24 w 435"/>
                <a:gd name="T3" fmla="*/ 514 h 538"/>
                <a:gd name="T4" fmla="*/ 35 w 435"/>
                <a:gd name="T5" fmla="*/ 538 h 538"/>
                <a:gd name="T6" fmla="*/ 217 w 435"/>
                <a:gd name="T7" fmla="*/ 463 h 538"/>
                <a:gd name="T8" fmla="*/ 183 w 435"/>
                <a:gd name="T9" fmla="*/ 448 h 538"/>
                <a:gd name="T10" fmla="*/ 248 w 435"/>
                <a:gd name="T11" fmla="*/ 286 h 538"/>
                <a:gd name="T12" fmla="*/ 217 w 435"/>
                <a:gd name="T13" fmla="*/ 300 h 538"/>
                <a:gd name="T14" fmla="*/ 371 w 435"/>
                <a:gd name="T15" fmla="*/ 370 h 538"/>
                <a:gd name="T16" fmla="*/ 217 w 435"/>
                <a:gd name="T17" fmla="*/ 435 h 538"/>
                <a:gd name="T18" fmla="*/ 250 w 435"/>
                <a:gd name="T19" fmla="*/ 448 h 538"/>
                <a:gd name="T20" fmla="*/ 435 w 435"/>
                <a:gd name="T21" fmla="*/ 371 h 538"/>
                <a:gd name="T22" fmla="*/ 248 w 435"/>
                <a:gd name="T23" fmla="*/ 286 h 538"/>
                <a:gd name="T24" fmla="*/ 188 w 435"/>
                <a:gd name="T25" fmla="*/ 107 h 538"/>
                <a:gd name="T26" fmla="*/ 0 w 435"/>
                <a:gd name="T27" fmla="*/ 203 h 538"/>
                <a:gd name="T28" fmla="*/ 185 w 435"/>
                <a:gd name="T29" fmla="*/ 286 h 538"/>
                <a:gd name="T30" fmla="*/ 217 w 435"/>
                <a:gd name="T31" fmla="*/ 273 h 538"/>
                <a:gd name="T32" fmla="*/ 59 w 435"/>
                <a:gd name="T33" fmla="*/ 202 h 538"/>
                <a:gd name="T34" fmla="*/ 217 w 435"/>
                <a:gd name="T35" fmla="*/ 121 h 538"/>
                <a:gd name="T36" fmla="*/ 188 w 435"/>
                <a:gd name="T37" fmla="*/ 107 h 538"/>
                <a:gd name="T38" fmla="*/ 397 w 435"/>
                <a:gd name="T39" fmla="*/ 0 h 538"/>
                <a:gd name="T40" fmla="*/ 217 w 435"/>
                <a:gd name="T41" fmla="*/ 92 h 538"/>
                <a:gd name="T42" fmla="*/ 244 w 435"/>
                <a:gd name="T43" fmla="*/ 107 h 538"/>
                <a:gd name="T44" fmla="*/ 409 w 435"/>
                <a:gd name="T45" fmla="*/ 23 h 538"/>
                <a:gd name="T46" fmla="*/ 397 w 435"/>
                <a:gd name="T47"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5" h="538">
                  <a:moveTo>
                    <a:pt x="183" y="448"/>
                  </a:moveTo>
                  <a:lnTo>
                    <a:pt x="24" y="514"/>
                  </a:lnTo>
                  <a:lnTo>
                    <a:pt x="35" y="538"/>
                  </a:lnTo>
                  <a:lnTo>
                    <a:pt x="217" y="463"/>
                  </a:lnTo>
                  <a:lnTo>
                    <a:pt x="183" y="448"/>
                  </a:lnTo>
                  <a:moveTo>
                    <a:pt x="248" y="286"/>
                  </a:moveTo>
                  <a:lnTo>
                    <a:pt x="217" y="300"/>
                  </a:lnTo>
                  <a:lnTo>
                    <a:pt x="371" y="370"/>
                  </a:lnTo>
                  <a:lnTo>
                    <a:pt x="217" y="435"/>
                  </a:lnTo>
                  <a:lnTo>
                    <a:pt x="250" y="448"/>
                  </a:lnTo>
                  <a:lnTo>
                    <a:pt x="435" y="371"/>
                  </a:lnTo>
                  <a:lnTo>
                    <a:pt x="248" y="286"/>
                  </a:lnTo>
                  <a:moveTo>
                    <a:pt x="188" y="107"/>
                  </a:moveTo>
                  <a:lnTo>
                    <a:pt x="0" y="203"/>
                  </a:lnTo>
                  <a:lnTo>
                    <a:pt x="185" y="286"/>
                  </a:lnTo>
                  <a:lnTo>
                    <a:pt x="217" y="273"/>
                  </a:lnTo>
                  <a:lnTo>
                    <a:pt x="59" y="202"/>
                  </a:lnTo>
                  <a:lnTo>
                    <a:pt x="217" y="121"/>
                  </a:lnTo>
                  <a:lnTo>
                    <a:pt x="188" y="107"/>
                  </a:lnTo>
                  <a:moveTo>
                    <a:pt x="397" y="0"/>
                  </a:moveTo>
                  <a:lnTo>
                    <a:pt x="217" y="92"/>
                  </a:lnTo>
                  <a:lnTo>
                    <a:pt x="244" y="107"/>
                  </a:lnTo>
                  <a:lnTo>
                    <a:pt x="409" y="23"/>
                  </a:lnTo>
                  <a:lnTo>
                    <a:pt x="3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5" name="ísļíḍè">
              <a:extLst>
                <a:ext uri="{FF2B5EF4-FFF2-40B4-BE49-F238E27FC236}">
                  <a16:creationId xmlns:a16="http://schemas.microsoft.com/office/drawing/2014/main" xmlns="" id="{1AE39053-9CA3-4D6C-8AED-C79B09263AC6}"/>
                </a:ext>
              </a:extLst>
            </p:cNvPr>
            <p:cNvSpPr/>
            <p:nvPr/>
          </p:nvSpPr>
          <p:spPr bwMode="auto">
            <a:xfrm>
              <a:off x="7634288" y="5118001"/>
              <a:ext cx="106363" cy="588963"/>
            </a:xfrm>
            <a:custGeom>
              <a:avLst/>
              <a:gdLst>
                <a:gd name="T0" fmla="*/ 34 w 67"/>
                <a:gd name="T1" fmla="*/ 343 h 371"/>
                <a:gd name="T2" fmla="*/ 0 w 67"/>
                <a:gd name="T3" fmla="*/ 356 h 371"/>
                <a:gd name="T4" fmla="*/ 34 w 67"/>
                <a:gd name="T5" fmla="*/ 371 h 371"/>
                <a:gd name="T6" fmla="*/ 67 w 67"/>
                <a:gd name="T7" fmla="*/ 356 h 371"/>
                <a:gd name="T8" fmla="*/ 34 w 67"/>
                <a:gd name="T9" fmla="*/ 343 h 371"/>
                <a:gd name="T10" fmla="*/ 34 w 67"/>
                <a:gd name="T11" fmla="*/ 181 h 371"/>
                <a:gd name="T12" fmla="*/ 2 w 67"/>
                <a:gd name="T13" fmla="*/ 194 h 371"/>
                <a:gd name="T14" fmla="*/ 34 w 67"/>
                <a:gd name="T15" fmla="*/ 208 h 371"/>
                <a:gd name="T16" fmla="*/ 65 w 67"/>
                <a:gd name="T17" fmla="*/ 194 h 371"/>
                <a:gd name="T18" fmla="*/ 34 w 67"/>
                <a:gd name="T19" fmla="*/ 181 h 371"/>
                <a:gd name="T20" fmla="*/ 34 w 67"/>
                <a:gd name="T21" fmla="*/ 0 h 371"/>
                <a:gd name="T22" fmla="*/ 5 w 67"/>
                <a:gd name="T23" fmla="*/ 15 h 371"/>
                <a:gd name="T24" fmla="*/ 34 w 67"/>
                <a:gd name="T25" fmla="*/ 29 h 371"/>
                <a:gd name="T26" fmla="*/ 61 w 67"/>
                <a:gd name="T27" fmla="*/ 15 h 371"/>
                <a:gd name="T28" fmla="*/ 34 w 67"/>
                <a:gd name="T2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371">
                  <a:moveTo>
                    <a:pt x="34" y="343"/>
                  </a:moveTo>
                  <a:lnTo>
                    <a:pt x="0" y="356"/>
                  </a:lnTo>
                  <a:lnTo>
                    <a:pt x="34" y="371"/>
                  </a:lnTo>
                  <a:lnTo>
                    <a:pt x="67" y="356"/>
                  </a:lnTo>
                  <a:lnTo>
                    <a:pt x="34" y="343"/>
                  </a:lnTo>
                  <a:close/>
                  <a:moveTo>
                    <a:pt x="34" y="181"/>
                  </a:moveTo>
                  <a:lnTo>
                    <a:pt x="2" y="194"/>
                  </a:lnTo>
                  <a:lnTo>
                    <a:pt x="34" y="208"/>
                  </a:lnTo>
                  <a:lnTo>
                    <a:pt x="65" y="194"/>
                  </a:lnTo>
                  <a:lnTo>
                    <a:pt x="34" y="181"/>
                  </a:lnTo>
                  <a:close/>
                  <a:moveTo>
                    <a:pt x="34" y="0"/>
                  </a:moveTo>
                  <a:lnTo>
                    <a:pt x="5" y="15"/>
                  </a:lnTo>
                  <a:lnTo>
                    <a:pt x="34" y="29"/>
                  </a:lnTo>
                  <a:lnTo>
                    <a:pt x="61" y="15"/>
                  </a:lnTo>
                  <a:lnTo>
                    <a:pt x="34"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6" name="ïṥlîḋé">
              <a:extLst>
                <a:ext uri="{FF2B5EF4-FFF2-40B4-BE49-F238E27FC236}">
                  <a16:creationId xmlns:a16="http://schemas.microsoft.com/office/drawing/2014/main" xmlns="" id="{57F4B672-C9B2-45FD-860B-A0127DFF1A22}"/>
                </a:ext>
              </a:extLst>
            </p:cNvPr>
            <p:cNvSpPr/>
            <p:nvPr/>
          </p:nvSpPr>
          <p:spPr bwMode="auto">
            <a:xfrm>
              <a:off x="7634288" y="5118001"/>
              <a:ext cx="106363" cy="588963"/>
            </a:xfrm>
            <a:custGeom>
              <a:avLst/>
              <a:gdLst>
                <a:gd name="T0" fmla="*/ 34 w 67"/>
                <a:gd name="T1" fmla="*/ 343 h 371"/>
                <a:gd name="T2" fmla="*/ 0 w 67"/>
                <a:gd name="T3" fmla="*/ 356 h 371"/>
                <a:gd name="T4" fmla="*/ 34 w 67"/>
                <a:gd name="T5" fmla="*/ 371 h 371"/>
                <a:gd name="T6" fmla="*/ 67 w 67"/>
                <a:gd name="T7" fmla="*/ 356 h 371"/>
                <a:gd name="T8" fmla="*/ 34 w 67"/>
                <a:gd name="T9" fmla="*/ 343 h 371"/>
                <a:gd name="T10" fmla="*/ 34 w 67"/>
                <a:gd name="T11" fmla="*/ 181 h 371"/>
                <a:gd name="T12" fmla="*/ 2 w 67"/>
                <a:gd name="T13" fmla="*/ 194 h 371"/>
                <a:gd name="T14" fmla="*/ 34 w 67"/>
                <a:gd name="T15" fmla="*/ 208 h 371"/>
                <a:gd name="T16" fmla="*/ 65 w 67"/>
                <a:gd name="T17" fmla="*/ 194 h 371"/>
                <a:gd name="T18" fmla="*/ 34 w 67"/>
                <a:gd name="T19" fmla="*/ 181 h 371"/>
                <a:gd name="T20" fmla="*/ 34 w 67"/>
                <a:gd name="T21" fmla="*/ 0 h 371"/>
                <a:gd name="T22" fmla="*/ 5 w 67"/>
                <a:gd name="T23" fmla="*/ 15 h 371"/>
                <a:gd name="T24" fmla="*/ 34 w 67"/>
                <a:gd name="T25" fmla="*/ 29 h 371"/>
                <a:gd name="T26" fmla="*/ 61 w 67"/>
                <a:gd name="T27" fmla="*/ 15 h 371"/>
                <a:gd name="T28" fmla="*/ 34 w 67"/>
                <a:gd name="T2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371">
                  <a:moveTo>
                    <a:pt x="34" y="343"/>
                  </a:moveTo>
                  <a:lnTo>
                    <a:pt x="0" y="356"/>
                  </a:lnTo>
                  <a:lnTo>
                    <a:pt x="34" y="371"/>
                  </a:lnTo>
                  <a:lnTo>
                    <a:pt x="67" y="356"/>
                  </a:lnTo>
                  <a:lnTo>
                    <a:pt x="34" y="343"/>
                  </a:lnTo>
                  <a:moveTo>
                    <a:pt x="34" y="181"/>
                  </a:moveTo>
                  <a:lnTo>
                    <a:pt x="2" y="194"/>
                  </a:lnTo>
                  <a:lnTo>
                    <a:pt x="34" y="208"/>
                  </a:lnTo>
                  <a:lnTo>
                    <a:pt x="65" y="194"/>
                  </a:lnTo>
                  <a:lnTo>
                    <a:pt x="34" y="181"/>
                  </a:lnTo>
                  <a:moveTo>
                    <a:pt x="34" y="0"/>
                  </a:moveTo>
                  <a:lnTo>
                    <a:pt x="5" y="15"/>
                  </a:lnTo>
                  <a:lnTo>
                    <a:pt x="34" y="29"/>
                  </a:lnTo>
                  <a:lnTo>
                    <a:pt x="61" y="15"/>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7" name="íŝḻïḍê">
              <a:extLst>
                <a:ext uri="{FF2B5EF4-FFF2-40B4-BE49-F238E27FC236}">
                  <a16:creationId xmlns:a16="http://schemas.microsoft.com/office/drawing/2014/main" xmlns="" id="{0828FDBF-7303-4BAE-BC77-3B0E18249BBF}"/>
                </a:ext>
              </a:extLst>
            </p:cNvPr>
            <p:cNvSpPr/>
            <p:nvPr/>
          </p:nvSpPr>
          <p:spPr bwMode="auto">
            <a:xfrm>
              <a:off x="8369301" y="4486176"/>
              <a:ext cx="58738" cy="57150"/>
            </a:xfrm>
            <a:custGeom>
              <a:avLst/>
              <a:gdLst>
                <a:gd name="T0" fmla="*/ 31 w 31"/>
                <a:gd name="T1" fmla="*/ 4 h 30"/>
                <a:gd name="T2" fmla="*/ 16 w 31"/>
                <a:gd name="T3" fmla="*/ 0 h 30"/>
                <a:gd name="T4" fmla="*/ 0 w 31"/>
                <a:gd name="T5" fmla="*/ 4 h 30"/>
                <a:gd name="T6" fmla="*/ 16 w 31"/>
                <a:gd name="T7" fmla="*/ 30 h 30"/>
                <a:gd name="T8" fmla="*/ 31 w 31"/>
                <a:gd name="T9" fmla="*/ 4 h 30"/>
              </a:gdLst>
              <a:ahLst/>
              <a:cxnLst>
                <a:cxn ang="0">
                  <a:pos x="T0" y="T1"/>
                </a:cxn>
                <a:cxn ang="0">
                  <a:pos x="T2" y="T3"/>
                </a:cxn>
                <a:cxn ang="0">
                  <a:pos x="T4" y="T5"/>
                </a:cxn>
                <a:cxn ang="0">
                  <a:pos x="T6" y="T7"/>
                </a:cxn>
                <a:cxn ang="0">
                  <a:pos x="T8" y="T9"/>
                </a:cxn>
              </a:cxnLst>
              <a:rect l="0" t="0" r="r" b="b"/>
              <a:pathLst>
                <a:path w="31" h="30">
                  <a:moveTo>
                    <a:pt x="31" y="4"/>
                  </a:moveTo>
                  <a:cubicBezTo>
                    <a:pt x="27" y="2"/>
                    <a:pt x="21" y="0"/>
                    <a:pt x="16" y="0"/>
                  </a:cubicBezTo>
                  <a:cubicBezTo>
                    <a:pt x="10" y="0"/>
                    <a:pt x="5" y="2"/>
                    <a:pt x="0" y="4"/>
                  </a:cubicBezTo>
                  <a:cubicBezTo>
                    <a:pt x="16" y="30"/>
                    <a:pt x="16" y="30"/>
                    <a:pt x="16" y="30"/>
                  </a:cubicBezTo>
                  <a:cubicBezTo>
                    <a:pt x="31" y="4"/>
                    <a:pt x="31" y="4"/>
                    <a:pt x="31" y="4"/>
                  </a:cubicBezTo>
                </a:path>
              </a:pathLst>
            </a:custGeom>
            <a:solidFill>
              <a:srgbClr val="9B85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8" name="ïṥ1íḓé">
              <a:extLst>
                <a:ext uri="{FF2B5EF4-FFF2-40B4-BE49-F238E27FC236}">
                  <a16:creationId xmlns:a16="http://schemas.microsoft.com/office/drawing/2014/main" xmlns="" id="{F420F916-A3CD-4421-BE95-7FAD5D83F310}"/>
                </a:ext>
              </a:extLst>
            </p:cNvPr>
            <p:cNvSpPr/>
            <p:nvPr/>
          </p:nvSpPr>
          <p:spPr bwMode="auto">
            <a:xfrm>
              <a:off x="7361238" y="4910038"/>
              <a:ext cx="654050" cy="101600"/>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9" name="îṣḻîḋè">
              <a:extLst>
                <a:ext uri="{FF2B5EF4-FFF2-40B4-BE49-F238E27FC236}">
                  <a16:creationId xmlns:a16="http://schemas.microsoft.com/office/drawing/2014/main" xmlns="" id="{EED2A63A-6E52-4BD0-A9C8-4138A35E1E25}"/>
                </a:ext>
              </a:extLst>
            </p:cNvPr>
            <p:cNvSpPr/>
            <p:nvPr/>
          </p:nvSpPr>
          <p:spPr bwMode="auto">
            <a:xfrm>
              <a:off x="8015288" y="4952901"/>
              <a:ext cx="73025" cy="17463"/>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70" name="ïṥḷïḓe">
              <a:extLst>
                <a:ext uri="{FF2B5EF4-FFF2-40B4-BE49-F238E27FC236}">
                  <a16:creationId xmlns:a16="http://schemas.microsoft.com/office/drawing/2014/main" xmlns="" id="{B201B3EE-565E-4843-819D-BDF62DF92454}"/>
                </a:ext>
              </a:extLst>
            </p:cNvPr>
            <p:cNvSpPr/>
            <p:nvPr/>
          </p:nvSpPr>
          <p:spPr bwMode="auto">
            <a:xfrm>
              <a:off x="8066088" y="4933851"/>
              <a:ext cx="77788" cy="52388"/>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71" name="ïslîḍê">
              <a:extLst>
                <a:ext uri="{FF2B5EF4-FFF2-40B4-BE49-F238E27FC236}">
                  <a16:creationId xmlns:a16="http://schemas.microsoft.com/office/drawing/2014/main" xmlns="" id="{91E58231-F480-4D33-BA72-C7D547CF8DA3}"/>
                </a:ext>
              </a:extLst>
            </p:cNvPr>
            <p:cNvSpPr/>
            <p:nvPr/>
          </p:nvSpPr>
          <p:spPr bwMode="auto">
            <a:xfrm>
              <a:off x="8143876" y="4898926"/>
              <a:ext cx="44450" cy="122238"/>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72" name="íṥľiḋé">
              <a:extLst>
                <a:ext uri="{FF2B5EF4-FFF2-40B4-BE49-F238E27FC236}">
                  <a16:creationId xmlns:a16="http://schemas.microsoft.com/office/drawing/2014/main" xmlns="" id="{7B867561-3143-4060-9FFA-D5F5E56E7263}"/>
                </a:ext>
              </a:extLst>
            </p:cNvPr>
            <p:cNvSpPr/>
            <p:nvPr/>
          </p:nvSpPr>
          <p:spPr bwMode="auto">
            <a:xfrm>
              <a:off x="7361238" y="5784751"/>
              <a:ext cx="654050" cy="101600"/>
            </a:xfrm>
            <a:prstGeom prst="rect">
              <a:avLst/>
            </a:prstGeom>
            <a:solidFill>
              <a:srgbClr val="1374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73" name="îšliḋê">
              <a:extLst>
                <a:ext uri="{FF2B5EF4-FFF2-40B4-BE49-F238E27FC236}">
                  <a16:creationId xmlns:a16="http://schemas.microsoft.com/office/drawing/2014/main" xmlns="" id="{3B21E6A0-1997-4FA4-99E2-BC47056F1F72}"/>
                </a:ext>
              </a:extLst>
            </p:cNvPr>
            <p:cNvSpPr/>
            <p:nvPr/>
          </p:nvSpPr>
          <p:spPr bwMode="auto">
            <a:xfrm>
              <a:off x="6629401" y="5589488"/>
              <a:ext cx="123825" cy="122238"/>
            </a:xfrm>
            <a:prstGeom prst="ellipse">
              <a:avLst/>
            </a:prstGeom>
            <a:solidFill>
              <a:srgbClr val="FC35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4" name="îşľïḓê">
              <a:extLst>
                <a:ext uri="{FF2B5EF4-FFF2-40B4-BE49-F238E27FC236}">
                  <a16:creationId xmlns:a16="http://schemas.microsoft.com/office/drawing/2014/main" xmlns="" id="{FA7ABA82-1E3E-4DA3-B2D6-BA0FD2C9C11C}"/>
                </a:ext>
              </a:extLst>
            </p:cNvPr>
            <p:cNvSpPr/>
            <p:nvPr/>
          </p:nvSpPr>
          <p:spPr bwMode="auto">
            <a:xfrm>
              <a:off x="6615113" y="5784751"/>
              <a:ext cx="150813" cy="150813"/>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5" name="íṩlïďê">
              <a:extLst>
                <a:ext uri="{FF2B5EF4-FFF2-40B4-BE49-F238E27FC236}">
                  <a16:creationId xmlns:a16="http://schemas.microsoft.com/office/drawing/2014/main" xmlns="" id="{85D4D031-E04E-4197-AB0B-B3B57DA3BCD7}"/>
                </a:ext>
              </a:extLst>
            </p:cNvPr>
            <p:cNvSpPr/>
            <p:nvPr/>
          </p:nvSpPr>
          <p:spPr bwMode="auto">
            <a:xfrm>
              <a:off x="6629401" y="5797451"/>
              <a:ext cx="123825" cy="123825"/>
            </a:xfrm>
            <a:prstGeom prst="ellipse">
              <a:avLst/>
            </a:prstGeom>
            <a:solidFill>
              <a:srgbClr val="FC35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6" name="ïṥḻïḓè">
              <a:extLst>
                <a:ext uri="{FF2B5EF4-FFF2-40B4-BE49-F238E27FC236}">
                  <a16:creationId xmlns:a16="http://schemas.microsoft.com/office/drawing/2014/main" xmlns="" id="{ED883905-5BAF-4FBE-A3EC-5FDDAF35AAF5}"/>
                </a:ext>
              </a:extLst>
            </p:cNvPr>
            <p:cNvSpPr/>
            <p:nvPr/>
          </p:nvSpPr>
          <p:spPr bwMode="auto">
            <a:xfrm>
              <a:off x="5216526" y="5408513"/>
              <a:ext cx="1068388" cy="500063"/>
            </a:xfrm>
            <a:custGeom>
              <a:avLst/>
              <a:gdLst>
                <a:gd name="T0" fmla="*/ 1 w 673"/>
                <a:gd name="T1" fmla="*/ 209 h 315"/>
                <a:gd name="T2" fmla="*/ 149 w 673"/>
                <a:gd name="T3" fmla="*/ 203 h 315"/>
                <a:gd name="T4" fmla="*/ 190 w 673"/>
                <a:gd name="T5" fmla="*/ 85 h 315"/>
                <a:gd name="T6" fmla="*/ 320 w 673"/>
                <a:gd name="T7" fmla="*/ 315 h 315"/>
                <a:gd name="T8" fmla="*/ 363 w 673"/>
                <a:gd name="T9" fmla="*/ 196 h 315"/>
                <a:gd name="T10" fmla="*/ 390 w 673"/>
                <a:gd name="T11" fmla="*/ 212 h 315"/>
                <a:gd name="T12" fmla="*/ 446 w 673"/>
                <a:gd name="T13" fmla="*/ 72 h 315"/>
                <a:gd name="T14" fmla="*/ 582 w 673"/>
                <a:gd name="T15" fmla="*/ 271 h 315"/>
                <a:gd name="T16" fmla="*/ 673 w 673"/>
                <a:gd name="T17" fmla="*/ 96 h 315"/>
                <a:gd name="T18" fmla="*/ 643 w 673"/>
                <a:gd name="T19" fmla="*/ 81 h 315"/>
                <a:gd name="T20" fmla="*/ 577 w 673"/>
                <a:gd name="T21" fmla="*/ 203 h 315"/>
                <a:gd name="T22" fmla="*/ 438 w 673"/>
                <a:gd name="T23" fmla="*/ 0 h 315"/>
                <a:gd name="T24" fmla="*/ 373 w 673"/>
                <a:gd name="T25" fmla="*/ 161 h 315"/>
                <a:gd name="T26" fmla="*/ 345 w 673"/>
                <a:gd name="T27" fmla="*/ 146 h 315"/>
                <a:gd name="T28" fmla="*/ 314 w 673"/>
                <a:gd name="T29" fmla="*/ 233 h 315"/>
                <a:gd name="T30" fmla="*/ 182 w 673"/>
                <a:gd name="T31" fmla="*/ 2 h 315"/>
                <a:gd name="T32" fmla="*/ 125 w 673"/>
                <a:gd name="T33" fmla="*/ 170 h 315"/>
                <a:gd name="T34" fmla="*/ 0 w 673"/>
                <a:gd name="T35" fmla="*/ 174 h 315"/>
                <a:gd name="T36" fmla="*/ 1 w 673"/>
                <a:gd name="T37" fmla="*/ 209 h 315"/>
                <a:gd name="T38" fmla="*/ 1 w 673"/>
                <a:gd name="T39" fmla="*/ 20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3" h="315">
                  <a:moveTo>
                    <a:pt x="1" y="209"/>
                  </a:moveTo>
                  <a:lnTo>
                    <a:pt x="149" y="203"/>
                  </a:lnTo>
                  <a:lnTo>
                    <a:pt x="190" y="85"/>
                  </a:lnTo>
                  <a:lnTo>
                    <a:pt x="320" y="315"/>
                  </a:lnTo>
                  <a:lnTo>
                    <a:pt x="363" y="196"/>
                  </a:lnTo>
                  <a:lnTo>
                    <a:pt x="390" y="212"/>
                  </a:lnTo>
                  <a:lnTo>
                    <a:pt x="446" y="72"/>
                  </a:lnTo>
                  <a:lnTo>
                    <a:pt x="582" y="271"/>
                  </a:lnTo>
                  <a:lnTo>
                    <a:pt x="673" y="96"/>
                  </a:lnTo>
                  <a:lnTo>
                    <a:pt x="643" y="81"/>
                  </a:lnTo>
                  <a:lnTo>
                    <a:pt x="577" y="203"/>
                  </a:lnTo>
                  <a:lnTo>
                    <a:pt x="438" y="0"/>
                  </a:lnTo>
                  <a:lnTo>
                    <a:pt x="373" y="161"/>
                  </a:lnTo>
                  <a:lnTo>
                    <a:pt x="345" y="146"/>
                  </a:lnTo>
                  <a:lnTo>
                    <a:pt x="314" y="233"/>
                  </a:lnTo>
                  <a:lnTo>
                    <a:pt x="182" y="2"/>
                  </a:lnTo>
                  <a:lnTo>
                    <a:pt x="125" y="170"/>
                  </a:lnTo>
                  <a:lnTo>
                    <a:pt x="0" y="174"/>
                  </a:lnTo>
                  <a:lnTo>
                    <a:pt x="1" y="209"/>
                  </a:lnTo>
                  <a:lnTo>
                    <a:pt x="1" y="209"/>
                  </a:lnTo>
                  <a:close/>
                </a:path>
              </a:pathLst>
            </a:custGeom>
            <a:solidFill>
              <a:srgbClr val="FBE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7" name="îś1iďe">
              <a:extLst>
                <a:ext uri="{FF2B5EF4-FFF2-40B4-BE49-F238E27FC236}">
                  <a16:creationId xmlns:a16="http://schemas.microsoft.com/office/drawing/2014/main" xmlns="" id="{3B606FD3-D5BF-4DB8-BDA9-74CF39CE28A7}"/>
                </a:ext>
              </a:extLst>
            </p:cNvPr>
            <p:cNvSpPr/>
            <p:nvPr/>
          </p:nvSpPr>
          <p:spPr bwMode="auto">
            <a:xfrm>
              <a:off x="3497263" y="5024338"/>
              <a:ext cx="292100" cy="1108075"/>
            </a:xfrm>
            <a:custGeom>
              <a:avLst/>
              <a:gdLst>
                <a:gd name="T0" fmla="*/ 119 w 153"/>
                <a:gd name="T1" fmla="*/ 519 h 580"/>
                <a:gd name="T2" fmla="*/ 79 w 153"/>
                <a:gd name="T3" fmla="*/ 558 h 580"/>
                <a:gd name="T4" fmla="*/ 39 w 153"/>
                <a:gd name="T5" fmla="*/ 519 h 580"/>
                <a:gd name="T6" fmla="*/ 16 w 153"/>
                <a:gd name="T7" fmla="*/ 13 h 580"/>
                <a:gd name="T8" fmla="*/ 22 w 153"/>
                <a:gd name="T9" fmla="*/ 22 h 580"/>
                <a:gd name="T10" fmla="*/ 21 w 153"/>
                <a:gd name="T11" fmla="*/ 24 h 580"/>
                <a:gd name="T12" fmla="*/ 18 w 153"/>
                <a:gd name="T13" fmla="*/ 22 h 580"/>
                <a:gd name="T14" fmla="*/ 19 w 153"/>
                <a:gd name="T15" fmla="*/ 23 h 580"/>
                <a:gd name="T16" fmla="*/ 21 w 153"/>
                <a:gd name="T17" fmla="*/ 24 h 580"/>
                <a:gd name="T18" fmla="*/ 21 w 153"/>
                <a:gd name="T19" fmla="*/ 25 h 580"/>
                <a:gd name="T20" fmla="*/ 21 w 153"/>
                <a:gd name="T21" fmla="*/ 25 h 580"/>
                <a:gd name="T22" fmla="*/ 20 w 153"/>
                <a:gd name="T23" fmla="*/ 24 h 580"/>
                <a:gd name="T24" fmla="*/ 23 w 153"/>
                <a:gd name="T25" fmla="*/ 24 h 580"/>
                <a:gd name="T26" fmla="*/ 47 w 153"/>
                <a:gd name="T27" fmla="*/ 21 h 580"/>
                <a:gd name="T28" fmla="*/ 108 w 153"/>
                <a:gd name="T29" fmla="*/ 21 h 580"/>
                <a:gd name="T30" fmla="*/ 132 w 153"/>
                <a:gd name="T31" fmla="*/ 24 h 580"/>
                <a:gd name="T32" fmla="*/ 132 w 153"/>
                <a:gd name="T33" fmla="*/ 24 h 580"/>
                <a:gd name="T34" fmla="*/ 132 w 153"/>
                <a:gd name="T35" fmla="*/ 24 h 580"/>
                <a:gd name="T36" fmla="*/ 132 w 153"/>
                <a:gd name="T37" fmla="*/ 24 h 580"/>
                <a:gd name="T38" fmla="*/ 132 w 153"/>
                <a:gd name="T39" fmla="*/ 24 h 580"/>
                <a:gd name="T40" fmla="*/ 134 w 153"/>
                <a:gd name="T41" fmla="*/ 23 h 580"/>
                <a:gd name="T42" fmla="*/ 134 w 153"/>
                <a:gd name="T43" fmla="*/ 23 h 580"/>
                <a:gd name="T44" fmla="*/ 132 w 153"/>
                <a:gd name="T45" fmla="*/ 24 h 580"/>
                <a:gd name="T46" fmla="*/ 132 w 153"/>
                <a:gd name="T47" fmla="*/ 23 h 580"/>
                <a:gd name="T48" fmla="*/ 135 w 153"/>
                <a:gd name="T49" fmla="*/ 15 h 580"/>
                <a:gd name="T50" fmla="*/ 119 w 153"/>
                <a:gd name="T51" fmla="*/ 519 h 580"/>
                <a:gd name="T52" fmla="*/ 140 w 153"/>
                <a:gd name="T53" fmla="*/ 519 h 580"/>
                <a:gd name="T54" fmla="*/ 153 w 153"/>
                <a:gd name="T55" fmla="*/ 27 h 580"/>
                <a:gd name="T56" fmla="*/ 151 w 153"/>
                <a:gd name="T57" fmla="*/ 15 h 580"/>
                <a:gd name="T58" fmla="*/ 139 w 153"/>
                <a:gd name="T59" fmla="*/ 4 h 580"/>
                <a:gd name="T60" fmla="*/ 108 w 153"/>
                <a:gd name="T61" fmla="*/ 0 h 580"/>
                <a:gd name="T62" fmla="*/ 47 w 153"/>
                <a:gd name="T63" fmla="*/ 0 h 580"/>
                <a:gd name="T64" fmla="*/ 22 w 153"/>
                <a:gd name="T65" fmla="*/ 2 h 580"/>
                <a:gd name="T66" fmla="*/ 3 w 153"/>
                <a:gd name="T67" fmla="*/ 13 h 580"/>
                <a:gd name="T68" fmla="*/ 0 w 153"/>
                <a:gd name="T69" fmla="*/ 28 h 580"/>
                <a:gd name="T70" fmla="*/ 18 w 153"/>
                <a:gd name="T71" fmla="*/ 519 h 580"/>
                <a:gd name="T72" fmla="*/ 79 w 153"/>
                <a:gd name="T73" fmla="*/ 580 h 580"/>
                <a:gd name="T74" fmla="*/ 140 w 153"/>
                <a:gd name="T75" fmla="*/ 519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580">
                  <a:moveTo>
                    <a:pt x="129" y="519"/>
                  </a:moveTo>
                  <a:cubicBezTo>
                    <a:pt x="119" y="519"/>
                    <a:pt x="119" y="519"/>
                    <a:pt x="119" y="519"/>
                  </a:cubicBezTo>
                  <a:cubicBezTo>
                    <a:pt x="119" y="530"/>
                    <a:pt x="114" y="540"/>
                    <a:pt x="107" y="547"/>
                  </a:cubicBezTo>
                  <a:cubicBezTo>
                    <a:pt x="100" y="554"/>
                    <a:pt x="90" y="558"/>
                    <a:pt x="79" y="558"/>
                  </a:cubicBezTo>
                  <a:cubicBezTo>
                    <a:pt x="68" y="558"/>
                    <a:pt x="58" y="554"/>
                    <a:pt x="51" y="547"/>
                  </a:cubicBezTo>
                  <a:cubicBezTo>
                    <a:pt x="44" y="540"/>
                    <a:pt x="39" y="530"/>
                    <a:pt x="39" y="519"/>
                  </a:cubicBezTo>
                  <a:cubicBezTo>
                    <a:pt x="39" y="26"/>
                    <a:pt x="39" y="26"/>
                    <a:pt x="39" y="26"/>
                  </a:cubicBezTo>
                  <a:cubicBezTo>
                    <a:pt x="16" y="13"/>
                    <a:pt x="16" y="13"/>
                    <a:pt x="16" y="13"/>
                  </a:cubicBezTo>
                  <a:cubicBezTo>
                    <a:pt x="11" y="22"/>
                    <a:pt x="11" y="22"/>
                    <a:pt x="11" y="22"/>
                  </a:cubicBezTo>
                  <a:cubicBezTo>
                    <a:pt x="22" y="22"/>
                    <a:pt x="22" y="22"/>
                    <a:pt x="22" y="22"/>
                  </a:cubicBezTo>
                  <a:cubicBezTo>
                    <a:pt x="18" y="22"/>
                    <a:pt x="18" y="22"/>
                    <a:pt x="18" y="22"/>
                  </a:cubicBezTo>
                  <a:cubicBezTo>
                    <a:pt x="21" y="24"/>
                    <a:pt x="21" y="24"/>
                    <a:pt x="21" y="24"/>
                  </a:cubicBezTo>
                  <a:cubicBezTo>
                    <a:pt x="22" y="23"/>
                    <a:pt x="22" y="23"/>
                    <a:pt x="22" y="22"/>
                  </a:cubicBezTo>
                  <a:cubicBezTo>
                    <a:pt x="18" y="22"/>
                    <a:pt x="18" y="22"/>
                    <a:pt x="18" y="22"/>
                  </a:cubicBezTo>
                  <a:cubicBezTo>
                    <a:pt x="21" y="24"/>
                    <a:pt x="21" y="24"/>
                    <a:pt x="21" y="24"/>
                  </a:cubicBezTo>
                  <a:cubicBezTo>
                    <a:pt x="19" y="23"/>
                    <a:pt x="19" y="23"/>
                    <a:pt x="19" y="23"/>
                  </a:cubicBezTo>
                  <a:cubicBezTo>
                    <a:pt x="21" y="25"/>
                    <a:pt x="21" y="25"/>
                    <a:pt x="21" y="25"/>
                  </a:cubicBezTo>
                  <a:cubicBezTo>
                    <a:pt x="21" y="24"/>
                    <a:pt x="21" y="24"/>
                    <a:pt x="21" y="24"/>
                  </a:cubicBezTo>
                  <a:cubicBezTo>
                    <a:pt x="19" y="23"/>
                    <a:pt x="19" y="23"/>
                    <a:pt x="19" y="23"/>
                  </a:cubicBezTo>
                  <a:cubicBezTo>
                    <a:pt x="21" y="25"/>
                    <a:pt x="21" y="25"/>
                    <a:pt x="21" y="25"/>
                  </a:cubicBezTo>
                  <a:cubicBezTo>
                    <a:pt x="20" y="24"/>
                    <a:pt x="20" y="24"/>
                    <a:pt x="20" y="24"/>
                  </a:cubicBezTo>
                  <a:cubicBezTo>
                    <a:pt x="21" y="25"/>
                    <a:pt x="21" y="25"/>
                    <a:pt x="21" y="25"/>
                  </a:cubicBezTo>
                  <a:cubicBezTo>
                    <a:pt x="21" y="25"/>
                    <a:pt x="21" y="25"/>
                    <a:pt x="21" y="25"/>
                  </a:cubicBezTo>
                  <a:cubicBezTo>
                    <a:pt x="20" y="24"/>
                    <a:pt x="20" y="24"/>
                    <a:pt x="20" y="24"/>
                  </a:cubicBezTo>
                  <a:cubicBezTo>
                    <a:pt x="21" y="25"/>
                    <a:pt x="21" y="25"/>
                    <a:pt x="21" y="25"/>
                  </a:cubicBezTo>
                  <a:cubicBezTo>
                    <a:pt x="21" y="25"/>
                    <a:pt x="21" y="24"/>
                    <a:pt x="23" y="24"/>
                  </a:cubicBezTo>
                  <a:cubicBezTo>
                    <a:pt x="25" y="23"/>
                    <a:pt x="28" y="22"/>
                    <a:pt x="33" y="22"/>
                  </a:cubicBezTo>
                  <a:cubicBezTo>
                    <a:pt x="37" y="22"/>
                    <a:pt x="42" y="21"/>
                    <a:pt x="47" y="21"/>
                  </a:cubicBezTo>
                  <a:cubicBezTo>
                    <a:pt x="57" y="21"/>
                    <a:pt x="68" y="22"/>
                    <a:pt x="78" y="22"/>
                  </a:cubicBezTo>
                  <a:cubicBezTo>
                    <a:pt x="88" y="22"/>
                    <a:pt x="99" y="21"/>
                    <a:pt x="108" y="21"/>
                  </a:cubicBezTo>
                  <a:cubicBezTo>
                    <a:pt x="113" y="21"/>
                    <a:pt x="117" y="22"/>
                    <a:pt x="121" y="22"/>
                  </a:cubicBezTo>
                  <a:cubicBezTo>
                    <a:pt x="126" y="22"/>
                    <a:pt x="130" y="23"/>
                    <a:pt x="132" y="24"/>
                  </a:cubicBezTo>
                  <a:cubicBezTo>
                    <a:pt x="132" y="24"/>
                    <a:pt x="132" y="24"/>
                    <a:pt x="132" y="24"/>
                  </a:cubicBezTo>
                  <a:cubicBezTo>
                    <a:pt x="132" y="24"/>
                    <a:pt x="132" y="24"/>
                    <a:pt x="132" y="24"/>
                  </a:cubicBezTo>
                  <a:cubicBezTo>
                    <a:pt x="132" y="24"/>
                    <a:pt x="132" y="24"/>
                    <a:pt x="132" y="24"/>
                  </a:cubicBezTo>
                  <a:cubicBezTo>
                    <a:pt x="132" y="24"/>
                    <a:pt x="132" y="24"/>
                    <a:pt x="132" y="24"/>
                  </a:cubicBezTo>
                  <a:cubicBezTo>
                    <a:pt x="132" y="24"/>
                    <a:pt x="132" y="24"/>
                    <a:pt x="132" y="24"/>
                  </a:cubicBezTo>
                  <a:cubicBezTo>
                    <a:pt x="132" y="24"/>
                    <a:pt x="132" y="24"/>
                    <a:pt x="132" y="24"/>
                  </a:cubicBezTo>
                  <a:cubicBezTo>
                    <a:pt x="134" y="23"/>
                    <a:pt x="134" y="23"/>
                    <a:pt x="134" y="23"/>
                  </a:cubicBezTo>
                  <a:cubicBezTo>
                    <a:pt x="132" y="24"/>
                    <a:pt x="132" y="24"/>
                    <a:pt x="132" y="24"/>
                  </a:cubicBezTo>
                  <a:cubicBezTo>
                    <a:pt x="132" y="24"/>
                    <a:pt x="132" y="24"/>
                    <a:pt x="132" y="24"/>
                  </a:cubicBezTo>
                  <a:cubicBezTo>
                    <a:pt x="134" y="23"/>
                    <a:pt x="134" y="23"/>
                    <a:pt x="134" y="23"/>
                  </a:cubicBezTo>
                  <a:cubicBezTo>
                    <a:pt x="132" y="24"/>
                    <a:pt x="132" y="24"/>
                    <a:pt x="132" y="24"/>
                  </a:cubicBezTo>
                  <a:cubicBezTo>
                    <a:pt x="134" y="23"/>
                    <a:pt x="134" y="23"/>
                    <a:pt x="134" y="23"/>
                  </a:cubicBezTo>
                  <a:cubicBezTo>
                    <a:pt x="132" y="23"/>
                    <a:pt x="132" y="23"/>
                    <a:pt x="132" y="23"/>
                  </a:cubicBezTo>
                  <a:cubicBezTo>
                    <a:pt x="132" y="23"/>
                    <a:pt x="132" y="23"/>
                    <a:pt x="132" y="24"/>
                  </a:cubicBezTo>
                  <a:cubicBezTo>
                    <a:pt x="134" y="23"/>
                    <a:pt x="134" y="23"/>
                    <a:pt x="134" y="23"/>
                  </a:cubicBezTo>
                  <a:cubicBezTo>
                    <a:pt x="132" y="23"/>
                    <a:pt x="132" y="23"/>
                    <a:pt x="132" y="23"/>
                  </a:cubicBezTo>
                  <a:cubicBezTo>
                    <a:pt x="142" y="23"/>
                    <a:pt x="142" y="23"/>
                    <a:pt x="142" y="23"/>
                  </a:cubicBezTo>
                  <a:cubicBezTo>
                    <a:pt x="135" y="15"/>
                    <a:pt x="135" y="15"/>
                    <a:pt x="135" y="15"/>
                  </a:cubicBezTo>
                  <a:cubicBezTo>
                    <a:pt x="119" y="30"/>
                    <a:pt x="119" y="30"/>
                    <a:pt x="119" y="30"/>
                  </a:cubicBezTo>
                  <a:cubicBezTo>
                    <a:pt x="119" y="519"/>
                    <a:pt x="119" y="519"/>
                    <a:pt x="119" y="519"/>
                  </a:cubicBezTo>
                  <a:cubicBezTo>
                    <a:pt x="129" y="519"/>
                    <a:pt x="129" y="519"/>
                    <a:pt x="129" y="519"/>
                  </a:cubicBezTo>
                  <a:cubicBezTo>
                    <a:pt x="140" y="519"/>
                    <a:pt x="140" y="519"/>
                    <a:pt x="140" y="519"/>
                  </a:cubicBezTo>
                  <a:cubicBezTo>
                    <a:pt x="140" y="40"/>
                    <a:pt x="140" y="40"/>
                    <a:pt x="140" y="40"/>
                  </a:cubicBezTo>
                  <a:cubicBezTo>
                    <a:pt x="153" y="27"/>
                    <a:pt x="153" y="27"/>
                    <a:pt x="153" y="27"/>
                  </a:cubicBezTo>
                  <a:cubicBezTo>
                    <a:pt x="153" y="23"/>
                    <a:pt x="153" y="23"/>
                    <a:pt x="153" y="23"/>
                  </a:cubicBezTo>
                  <a:cubicBezTo>
                    <a:pt x="153" y="20"/>
                    <a:pt x="153" y="17"/>
                    <a:pt x="151" y="15"/>
                  </a:cubicBezTo>
                  <a:cubicBezTo>
                    <a:pt x="151" y="13"/>
                    <a:pt x="149" y="11"/>
                    <a:pt x="148" y="9"/>
                  </a:cubicBezTo>
                  <a:cubicBezTo>
                    <a:pt x="145" y="7"/>
                    <a:pt x="142" y="5"/>
                    <a:pt x="139" y="4"/>
                  </a:cubicBezTo>
                  <a:cubicBezTo>
                    <a:pt x="134" y="2"/>
                    <a:pt x="129" y="1"/>
                    <a:pt x="124" y="1"/>
                  </a:cubicBezTo>
                  <a:cubicBezTo>
                    <a:pt x="119" y="0"/>
                    <a:pt x="114" y="0"/>
                    <a:pt x="108" y="0"/>
                  </a:cubicBezTo>
                  <a:cubicBezTo>
                    <a:pt x="98" y="0"/>
                    <a:pt x="88" y="0"/>
                    <a:pt x="78" y="0"/>
                  </a:cubicBezTo>
                  <a:cubicBezTo>
                    <a:pt x="69" y="0"/>
                    <a:pt x="58" y="0"/>
                    <a:pt x="47" y="0"/>
                  </a:cubicBezTo>
                  <a:cubicBezTo>
                    <a:pt x="42" y="0"/>
                    <a:pt x="37" y="0"/>
                    <a:pt x="32" y="0"/>
                  </a:cubicBezTo>
                  <a:cubicBezTo>
                    <a:pt x="29" y="1"/>
                    <a:pt x="25" y="1"/>
                    <a:pt x="22" y="2"/>
                  </a:cubicBezTo>
                  <a:cubicBezTo>
                    <a:pt x="17" y="3"/>
                    <a:pt x="13" y="4"/>
                    <a:pt x="8" y="7"/>
                  </a:cubicBezTo>
                  <a:cubicBezTo>
                    <a:pt x="6" y="8"/>
                    <a:pt x="4" y="11"/>
                    <a:pt x="3" y="13"/>
                  </a:cubicBezTo>
                  <a:cubicBezTo>
                    <a:pt x="1" y="16"/>
                    <a:pt x="0" y="19"/>
                    <a:pt x="0" y="22"/>
                  </a:cubicBezTo>
                  <a:cubicBezTo>
                    <a:pt x="0" y="28"/>
                    <a:pt x="0" y="28"/>
                    <a:pt x="0" y="28"/>
                  </a:cubicBezTo>
                  <a:cubicBezTo>
                    <a:pt x="18" y="39"/>
                    <a:pt x="18" y="39"/>
                    <a:pt x="18" y="39"/>
                  </a:cubicBezTo>
                  <a:cubicBezTo>
                    <a:pt x="18" y="519"/>
                    <a:pt x="18" y="519"/>
                    <a:pt x="18" y="519"/>
                  </a:cubicBezTo>
                  <a:cubicBezTo>
                    <a:pt x="18" y="536"/>
                    <a:pt x="24" y="551"/>
                    <a:pt x="36" y="562"/>
                  </a:cubicBezTo>
                  <a:cubicBezTo>
                    <a:pt x="47" y="573"/>
                    <a:pt x="62" y="580"/>
                    <a:pt x="79" y="580"/>
                  </a:cubicBezTo>
                  <a:cubicBezTo>
                    <a:pt x="96" y="580"/>
                    <a:pt x="111" y="573"/>
                    <a:pt x="122" y="562"/>
                  </a:cubicBezTo>
                  <a:cubicBezTo>
                    <a:pt x="133" y="551"/>
                    <a:pt x="140" y="536"/>
                    <a:pt x="140" y="519"/>
                  </a:cubicBezTo>
                  <a:lnTo>
                    <a:pt x="129" y="519"/>
                  </a:ln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8" name="íṥľiďè">
              <a:extLst>
                <a:ext uri="{FF2B5EF4-FFF2-40B4-BE49-F238E27FC236}">
                  <a16:creationId xmlns:a16="http://schemas.microsoft.com/office/drawing/2014/main" xmlns="" id="{A72C2B33-D581-4187-BE66-23682A2C0129}"/>
                </a:ext>
              </a:extLst>
            </p:cNvPr>
            <p:cNvSpPr/>
            <p:nvPr/>
          </p:nvSpPr>
          <p:spPr bwMode="auto">
            <a:xfrm>
              <a:off x="3913188" y="5024338"/>
              <a:ext cx="290513" cy="1108075"/>
            </a:xfrm>
            <a:custGeom>
              <a:avLst/>
              <a:gdLst>
                <a:gd name="T0" fmla="*/ 118 w 152"/>
                <a:gd name="T1" fmla="*/ 519 h 580"/>
                <a:gd name="T2" fmla="*/ 78 w 152"/>
                <a:gd name="T3" fmla="*/ 558 h 580"/>
                <a:gd name="T4" fmla="*/ 38 w 152"/>
                <a:gd name="T5" fmla="*/ 519 h 580"/>
                <a:gd name="T6" fmla="*/ 16 w 152"/>
                <a:gd name="T7" fmla="*/ 13 h 580"/>
                <a:gd name="T8" fmla="*/ 21 w 152"/>
                <a:gd name="T9" fmla="*/ 22 h 580"/>
                <a:gd name="T10" fmla="*/ 21 w 152"/>
                <a:gd name="T11" fmla="*/ 24 h 580"/>
                <a:gd name="T12" fmla="*/ 18 w 152"/>
                <a:gd name="T13" fmla="*/ 22 h 580"/>
                <a:gd name="T14" fmla="*/ 18 w 152"/>
                <a:gd name="T15" fmla="*/ 23 h 580"/>
                <a:gd name="T16" fmla="*/ 21 w 152"/>
                <a:gd name="T17" fmla="*/ 24 h 580"/>
                <a:gd name="T18" fmla="*/ 20 w 152"/>
                <a:gd name="T19" fmla="*/ 25 h 580"/>
                <a:gd name="T20" fmla="*/ 20 w 152"/>
                <a:gd name="T21" fmla="*/ 25 h 580"/>
                <a:gd name="T22" fmla="*/ 20 w 152"/>
                <a:gd name="T23" fmla="*/ 24 h 580"/>
                <a:gd name="T24" fmla="*/ 22 w 152"/>
                <a:gd name="T25" fmla="*/ 24 h 580"/>
                <a:gd name="T26" fmla="*/ 46 w 152"/>
                <a:gd name="T27" fmla="*/ 21 h 580"/>
                <a:gd name="T28" fmla="*/ 108 w 152"/>
                <a:gd name="T29" fmla="*/ 21 h 580"/>
                <a:gd name="T30" fmla="*/ 131 w 152"/>
                <a:gd name="T31" fmla="*/ 24 h 580"/>
                <a:gd name="T32" fmla="*/ 132 w 152"/>
                <a:gd name="T33" fmla="*/ 24 h 580"/>
                <a:gd name="T34" fmla="*/ 132 w 152"/>
                <a:gd name="T35" fmla="*/ 24 h 580"/>
                <a:gd name="T36" fmla="*/ 132 w 152"/>
                <a:gd name="T37" fmla="*/ 24 h 580"/>
                <a:gd name="T38" fmla="*/ 131 w 152"/>
                <a:gd name="T39" fmla="*/ 24 h 580"/>
                <a:gd name="T40" fmla="*/ 133 w 152"/>
                <a:gd name="T41" fmla="*/ 23 h 580"/>
                <a:gd name="T42" fmla="*/ 133 w 152"/>
                <a:gd name="T43" fmla="*/ 23 h 580"/>
                <a:gd name="T44" fmla="*/ 131 w 152"/>
                <a:gd name="T45" fmla="*/ 24 h 580"/>
                <a:gd name="T46" fmla="*/ 131 w 152"/>
                <a:gd name="T47" fmla="*/ 23 h 580"/>
                <a:gd name="T48" fmla="*/ 134 w 152"/>
                <a:gd name="T49" fmla="*/ 15 h 580"/>
                <a:gd name="T50" fmla="*/ 118 w 152"/>
                <a:gd name="T51" fmla="*/ 519 h 580"/>
                <a:gd name="T52" fmla="*/ 139 w 152"/>
                <a:gd name="T53" fmla="*/ 519 h 580"/>
                <a:gd name="T54" fmla="*/ 152 w 152"/>
                <a:gd name="T55" fmla="*/ 27 h 580"/>
                <a:gd name="T56" fmla="*/ 151 w 152"/>
                <a:gd name="T57" fmla="*/ 15 h 580"/>
                <a:gd name="T58" fmla="*/ 138 w 152"/>
                <a:gd name="T59" fmla="*/ 4 h 580"/>
                <a:gd name="T60" fmla="*/ 108 w 152"/>
                <a:gd name="T61" fmla="*/ 0 h 580"/>
                <a:gd name="T62" fmla="*/ 46 w 152"/>
                <a:gd name="T63" fmla="*/ 0 h 580"/>
                <a:gd name="T64" fmla="*/ 22 w 152"/>
                <a:gd name="T65" fmla="*/ 2 h 580"/>
                <a:gd name="T66" fmla="*/ 2 w 152"/>
                <a:gd name="T67" fmla="*/ 13 h 580"/>
                <a:gd name="T68" fmla="*/ 0 w 152"/>
                <a:gd name="T69" fmla="*/ 28 h 580"/>
                <a:gd name="T70" fmla="*/ 17 w 152"/>
                <a:gd name="T71" fmla="*/ 519 h 580"/>
                <a:gd name="T72" fmla="*/ 78 w 152"/>
                <a:gd name="T73" fmla="*/ 580 h 580"/>
                <a:gd name="T74" fmla="*/ 139 w 152"/>
                <a:gd name="T75" fmla="*/ 519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580">
                  <a:moveTo>
                    <a:pt x="129" y="519"/>
                  </a:moveTo>
                  <a:cubicBezTo>
                    <a:pt x="118" y="519"/>
                    <a:pt x="118" y="519"/>
                    <a:pt x="118" y="519"/>
                  </a:cubicBezTo>
                  <a:cubicBezTo>
                    <a:pt x="118" y="530"/>
                    <a:pt x="113" y="540"/>
                    <a:pt x="106" y="547"/>
                  </a:cubicBezTo>
                  <a:cubicBezTo>
                    <a:pt x="99" y="554"/>
                    <a:pt x="89" y="558"/>
                    <a:pt x="78" y="558"/>
                  </a:cubicBezTo>
                  <a:cubicBezTo>
                    <a:pt x="67" y="558"/>
                    <a:pt x="57" y="554"/>
                    <a:pt x="50" y="547"/>
                  </a:cubicBezTo>
                  <a:cubicBezTo>
                    <a:pt x="43" y="540"/>
                    <a:pt x="38" y="530"/>
                    <a:pt x="38" y="519"/>
                  </a:cubicBezTo>
                  <a:cubicBezTo>
                    <a:pt x="38" y="26"/>
                    <a:pt x="38" y="26"/>
                    <a:pt x="38" y="26"/>
                  </a:cubicBezTo>
                  <a:cubicBezTo>
                    <a:pt x="16" y="13"/>
                    <a:pt x="16" y="13"/>
                    <a:pt x="16" y="13"/>
                  </a:cubicBezTo>
                  <a:cubicBezTo>
                    <a:pt x="10" y="22"/>
                    <a:pt x="10" y="22"/>
                    <a:pt x="10" y="22"/>
                  </a:cubicBezTo>
                  <a:cubicBezTo>
                    <a:pt x="21" y="22"/>
                    <a:pt x="21" y="22"/>
                    <a:pt x="21" y="22"/>
                  </a:cubicBezTo>
                  <a:cubicBezTo>
                    <a:pt x="18" y="22"/>
                    <a:pt x="18" y="22"/>
                    <a:pt x="18" y="22"/>
                  </a:cubicBezTo>
                  <a:cubicBezTo>
                    <a:pt x="21" y="24"/>
                    <a:pt x="21" y="24"/>
                    <a:pt x="21" y="24"/>
                  </a:cubicBezTo>
                  <a:cubicBezTo>
                    <a:pt x="21" y="23"/>
                    <a:pt x="21" y="23"/>
                    <a:pt x="21" y="22"/>
                  </a:cubicBezTo>
                  <a:cubicBezTo>
                    <a:pt x="18" y="22"/>
                    <a:pt x="18" y="22"/>
                    <a:pt x="18" y="22"/>
                  </a:cubicBezTo>
                  <a:cubicBezTo>
                    <a:pt x="21" y="24"/>
                    <a:pt x="21" y="24"/>
                    <a:pt x="21" y="24"/>
                  </a:cubicBezTo>
                  <a:cubicBezTo>
                    <a:pt x="18" y="23"/>
                    <a:pt x="18" y="23"/>
                    <a:pt x="18" y="23"/>
                  </a:cubicBezTo>
                  <a:cubicBezTo>
                    <a:pt x="20" y="25"/>
                    <a:pt x="20" y="25"/>
                    <a:pt x="20" y="25"/>
                  </a:cubicBezTo>
                  <a:cubicBezTo>
                    <a:pt x="20" y="24"/>
                    <a:pt x="20" y="24"/>
                    <a:pt x="21" y="24"/>
                  </a:cubicBezTo>
                  <a:cubicBezTo>
                    <a:pt x="18" y="23"/>
                    <a:pt x="18" y="23"/>
                    <a:pt x="18" y="23"/>
                  </a:cubicBezTo>
                  <a:cubicBezTo>
                    <a:pt x="20" y="25"/>
                    <a:pt x="20" y="25"/>
                    <a:pt x="20" y="25"/>
                  </a:cubicBezTo>
                  <a:cubicBezTo>
                    <a:pt x="20" y="24"/>
                    <a:pt x="20" y="24"/>
                    <a:pt x="20" y="24"/>
                  </a:cubicBezTo>
                  <a:cubicBezTo>
                    <a:pt x="20" y="25"/>
                    <a:pt x="20" y="25"/>
                    <a:pt x="20" y="25"/>
                  </a:cubicBezTo>
                  <a:cubicBezTo>
                    <a:pt x="20" y="25"/>
                    <a:pt x="20" y="25"/>
                    <a:pt x="20" y="25"/>
                  </a:cubicBezTo>
                  <a:cubicBezTo>
                    <a:pt x="20" y="24"/>
                    <a:pt x="20" y="24"/>
                    <a:pt x="20" y="24"/>
                  </a:cubicBezTo>
                  <a:cubicBezTo>
                    <a:pt x="20" y="25"/>
                    <a:pt x="20" y="25"/>
                    <a:pt x="20" y="25"/>
                  </a:cubicBezTo>
                  <a:cubicBezTo>
                    <a:pt x="20" y="25"/>
                    <a:pt x="21" y="24"/>
                    <a:pt x="22" y="24"/>
                  </a:cubicBezTo>
                  <a:cubicBezTo>
                    <a:pt x="24" y="23"/>
                    <a:pt x="28" y="22"/>
                    <a:pt x="32" y="22"/>
                  </a:cubicBezTo>
                  <a:cubicBezTo>
                    <a:pt x="36" y="22"/>
                    <a:pt x="41" y="21"/>
                    <a:pt x="46" y="21"/>
                  </a:cubicBezTo>
                  <a:cubicBezTo>
                    <a:pt x="56" y="21"/>
                    <a:pt x="68" y="22"/>
                    <a:pt x="78" y="22"/>
                  </a:cubicBezTo>
                  <a:cubicBezTo>
                    <a:pt x="88" y="22"/>
                    <a:pt x="98" y="21"/>
                    <a:pt x="108" y="21"/>
                  </a:cubicBezTo>
                  <a:cubicBezTo>
                    <a:pt x="112" y="21"/>
                    <a:pt x="116" y="22"/>
                    <a:pt x="120" y="22"/>
                  </a:cubicBezTo>
                  <a:cubicBezTo>
                    <a:pt x="125" y="22"/>
                    <a:pt x="130" y="23"/>
                    <a:pt x="131" y="24"/>
                  </a:cubicBezTo>
                  <a:cubicBezTo>
                    <a:pt x="131" y="24"/>
                    <a:pt x="132" y="24"/>
                    <a:pt x="132" y="24"/>
                  </a:cubicBezTo>
                  <a:cubicBezTo>
                    <a:pt x="132" y="24"/>
                    <a:pt x="132" y="24"/>
                    <a:pt x="132" y="24"/>
                  </a:cubicBezTo>
                  <a:cubicBezTo>
                    <a:pt x="132" y="24"/>
                    <a:pt x="132" y="24"/>
                    <a:pt x="132" y="24"/>
                  </a:cubicBezTo>
                  <a:cubicBezTo>
                    <a:pt x="132" y="24"/>
                    <a:pt x="132" y="24"/>
                    <a:pt x="132" y="24"/>
                  </a:cubicBezTo>
                  <a:cubicBezTo>
                    <a:pt x="132" y="24"/>
                    <a:pt x="132" y="24"/>
                    <a:pt x="132" y="24"/>
                  </a:cubicBezTo>
                  <a:cubicBezTo>
                    <a:pt x="132" y="24"/>
                    <a:pt x="132" y="24"/>
                    <a:pt x="132" y="24"/>
                  </a:cubicBezTo>
                  <a:cubicBezTo>
                    <a:pt x="133" y="23"/>
                    <a:pt x="133" y="23"/>
                    <a:pt x="133" y="23"/>
                  </a:cubicBezTo>
                  <a:cubicBezTo>
                    <a:pt x="131" y="24"/>
                    <a:pt x="131" y="24"/>
                    <a:pt x="131" y="24"/>
                  </a:cubicBezTo>
                  <a:cubicBezTo>
                    <a:pt x="131" y="24"/>
                    <a:pt x="132" y="24"/>
                    <a:pt x="132" y="24"/>
                  </a:cubicBezTo>
                  <a:cubicBezTo>
                    <a:pt x="133" y="23"/>
                    <a:pt x="133" y="23"/>
                    <a:pt x="133" y="23"/>
                  </a:cubicBezTo>
                  <a:cubicBezTo>
                    <a:pt x="131" y="24"/>
                    <a:pt x="131" y="24"/>
                    <a:pt x="131" y="24"/>
                  </a:cubicBezTo>
                  <a:cubicBezTo>
                    <a:pt x="133" y="23"/>
                    <a:pt x="133" y="23"/>
                    <a:pt x="133" y="23"/>
                  </a:cubicBezTo>
                  <a:cubicBezTo>
                    <a:pt x="131" y="23"/>
                    <a:pt x="131" y="23"/>
                    <a:pt x="131" y="23"/>
                  </a:cubicBezTo>
                  <a:cubicBezTo>
                    <a:pt x="131" y="23"/>
                    <a:pt x="131" y="23"/>
                    <a:pt x="131" y="24"/>
                  </a:cubicBezTo>
                  <a:cubicBezTo>
                    <a:pt x="133" y="23"/>
                    <a:pt x="133" y="23"/>
                    <a:pt x="133" y="23"/>
                  </a:cubicBezTo>
                  <a:cubicBezTo>
                    <a:pt x="131" y="23"/>
                    <a:pt x="131" y="23"/>
                    <a:pt x="131" y="23"/>
                  </a:cubicBezTo>
                  <a:cubicBezTo>
                    <a:pt x="142" y="23"/>
                    <a:pt x="142" y="23"/>
                    <a:pt x="142" y="23"/>
                  </a:cubicBezTo>
                  <a:cubicBezTo>
                    <a:pt x="134" y="15"/>
                    <a:pt x="134" y="15"/>
                    <a:pt x="134" y="15"/>
                  </a:cubicBezTo>
                  <a:cubicBezTo>
                    <a:pt x="118" y="30"/>
                    <a:pt x="118" y="30"/>
                    <a:pt x="118" y="30"/>
                  </a:cubicBezTo>
                  <a:cubicBezTo>
                    <a:pt x="118" y="519"/>
                    <a:pt x="118" y="519"/>
                    <a:pt x="118" y="519"/>
                  </a:cubicBezTo>
                  <a:cubicBezTo>
                    <a:pt x="129" y="519"/>
                    <a:pt x="129" y="519"/>
                    <a:pt x="129" y="519"/>
                  </a:cubicBezTo>
                  <a:cubicBezTo>
                    <a:pt x="139" y="519"/>
                    <a:pt x="139" y="519"/>
                    <a:pt x="139" y="519"/>
                  </a:cubicBezTo>
                  <a:cubicBezTo>
                    <a:pt x="139" y="40"/>
                    <a:pt x="139" y="40"/>
                    <a:pt x="139" y="40"/>
                  </a:cubicBezTo>
                  <a:cubicBezTo>
                    <a:pt x="152" y="27"/>
                    <a:pt x="152" y="27"/>
                    <a:pt x="152" y="27"/>
                  </a:cubicBezTo>
                  <a:cubicBezTo>
                    <a:pt x="152" y="23"/>
                    <a:pt x="152" y="23"/>
                    <a:pt x="152" y="23"/>
                  </a:cubicBezTo>
                  <a:cubicBezTo>
                    <a:pt x="152" y="20"/>
                    <a:pt x="152" y="17"/>
                    <a:pt x="151" y="15"/>
                  </a:cubicBezTo>
                  <a:cubicBezTo>
                    <a:pt x="150" y="13"/>
                    <a:pt x="149" y="11"/>
                    <a:pt x="147" y="9"/>
                  </a:cubicBezTo>
                  <a:cubicBezTo>
                    <a:pt x="144" y="7"/>
                    <a:pt x="141" y="5"/>
                    <a:pt x="138" y="4"/>
                  </a:cubicBezTo>
                  <a:cubicBezTo>
                    <a:pt x="134" y="2"/>
                    <a:pt x="129" y="1"/>
                    <a:pt x="124" y="1"/>
                  </a:cubicBezTo>
                  <a:cubicBezTo>
                    <a:pt x="118" y="0"/>
                    <a:pt x="113" y="0"/>
                    <a:pt x="108" y="0"/>
                  </a:cubicBezTo>
                  <a:cubicBezTo>
                    <a:pt x="97" y="0"/>
                    <a:pt x="87" y="0"/>
                    <a:pt x="78" y="0"/>
                  </a:cubicBezTo>
                  <a:cubicBezTo>
                    <a:pt x="68" y="0"/>
                    <a:pt x="57" y="0"/>
                    <a:pt x="46" y="0"/>
                  </a:cubicBezTo>
                  <a:cubicBezTo>
                    <a:pt x="41" y="0"/>
                    <a:pt x="36" y="0"/>
                    <a:pt x="32" y="0"/>
                  </a:cubicBezTo>
                  <a:cubicBezTo>
                    <a:pt x="28" y="1"/>
                    <a:pt x="25" y="1"/>
                    <a:pt x="22" y="2"/>
                  </a:cubicBezTo>
                  <a:cubicBezTo>
                    <a:pt x="17" y="3"/>
                    <a:pt x="12" y="4"/>
                    <a:pt x="8" y="7"/>
                  </a:cubicBezTo>
                  <a:cubicBezTo>
                    <a:pt x="6" y="8"/>
                    <a:pt x="3" y="11"/>
                    <a:pt x="2" y="13"/>
                  </a:cubicBezTo>
                  <a:cubicBezTo>
                    <a:pt x="0" y="16"/>
                    <a:pt x="0" y="19"/>
                    <a:pt x="0" y="22"/>
                  </a:cubicBezTo>
                  <a:cubicBezTo>
                    <a:pt x="0" y="28"/>
                    <a:pt x="0" y="28"/>
                    <a:pt x="0" y="28"/>
                  </a:cubicBezTo>
                  <a:cubicBezTo>
                    <a:pt x="17" y="39"/>
                    <a:pt x="17" y="39"/>
                    <a:pt x="17" y="39"/>
                  </a:cubicBezTo>
                  <a:cubicBezTo>
                    <a:pt x="17" y="519"/>
                    <a:pt x="17" y="519"/>
                    <a:pt x="17" y="519"/>
                  </a:cubicBezTo>
                  <a:cubicBezTo>
                    <a:pt x="17" y="536"/>
                    <a:pt x="24" y="551"/>
                    <a:pt x="35" y="562"/>
                  </a:cubicBezTo>
                  <a:cubicBezTo>
                    <a:pt x="46" y="573"/>
                    <a:pt x="61" y="580"/>
                    <a:pt x="78" y="580"/>
                  </a:cubicBezTo>
                  <a:cubicBezTo>
                    <a:pt x="95" y="580"/>
                    <a:pt x="110" y="573"/>
                    <a:pt x="121" y="562"/>
                  </a:cubicBezTo>
                  <a:cubicBezTo>
                    <a:pt x="133" y="551"/>
                    <a:pt x="139" y="536"/>
                    <a:pt x="139" y="519"/>
                  </a:cubicBezTo>
                  <a:lnTo>
                    <a:pt x="129" y="519"/>
                  </a:ln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9" name="iṣlïdé">
              <a:extLst>
                <a:ext uri="{FF2B5EF4-FFF2-40B4-BE49-F238E27FC236}">
                  <a16:creationId xmlns:a16="http://schemas.microsoft.com/office/drawing/2014/main" xmlns="" id="{30B9D493-ACA3-4BA3-817F-E4CDD9BC72A0}"/>
                </a:ext>
              </a:extLst>
            </p:cNvPr>
            <p:cNvSpPr/>
            <p:nvPr/>
          </p:nvSpPr>
          <p:spPr bwMode="auto">
            <a:xfrm>
              <a:off x="4356101" y="5024338"/>
              <a:ext cx="292100" cy="1108075"/>
            </a:xfrm>
            <a:custGeom>
              <a:avLst/>
              <a:gdLst>
                <a:gd name="T0" fmla="*/ 119 w 153"/>
                <a:gd name="T1" fmla="*/ 519 h 580"/>
                <a:gd name="T2" fmla="*/ 79 w 153"/>
                <a:gd name="T3" fmla="*/ 558 h 580"/>
                <a:gd name="T4" fmla="*/ 39 w 153"/>
                <a:gd name="T5" fmla="*/ 519 h 580"/>
                <a:gd name="T6" fmla="*/ 17 w 153"/>
                <a:gd name="T7" fmla="*/ 13 h 580"/>
                <a:gd name="T8" fmla="*/ 22 w 153"/>
                <a:gd name="T9" fmla="*/ 22 h 580"/>
                <a:gd name="T10" fmla="*/ 22 w 153"/>
                <a:gd name="T11" fmla="*/ 24 h 580"/>
                <a:gd name="T12" fmla="*/ 19 w 153"/>
                <a:gd name="T13" fmla="*/ 22 h 580"/>
                <a:gd name="T14" fmla="*/ 19 w 153"/>
                <a:gd name="T15" fmla="*/ 23 h 580"/>
                <a:gd name="T16" fmla="*/ 22 w 153"/>
                <a:gd name="T17" fmla="*/ 24 h 580"/>
                <a:gd name="T18" fmla="*/ 21 w 153"/>
                <a:gd name="T19" fmla="*/ 25 h 580"/>
                <a:gd name="T20" fmla="*/ 21 w 153"/>
                <a:gd name="T21" fmla="*/ 25 h 580"/>
                <a:gd name="T22" fmla="*/ 21 w 153"/>
                <a:gd name="T23" fmla="*/ 24 h 580"/>
                <a:gd name="T24" fmla="*/ 23 w 153"/>
                <a:gd name="T25" fmla="*/ 24 h 580"/>
                <a:gd name="T26" fmla="*/ 47 w 153"/>
                <a:gd name="T27" fmla="*/ 21 h 580"/>
                <a:gd name="T28" fmla="*/ 108 w 153"/>
                <a:gd name="T29" fmla="*/ 21 h 580"/>
                <a:gd name="T30" fmla="*/ 132 w 153"/>
                <a:gd name="T31" fmla="*/ 24 h 580"/>
                <a:gd name="T32" fmla="*/ 133 w 153"/>
                <a:gd name="T33" fmla="*/ 24 h 580"/>
                <a:gd name="T34" fmla="*/ 133 w 153"/>
                <a:gd name="T35" fmla="*/ 24 h 580"/>
                <a:gd name="T36" fmla="*/ 133 w 153"/>
                <a:gd name="T37" fmla="*/ 24 h 580"/>
                <a:gd name="T38" fmla="*/ 132 w 153"/>
                <a:gd name="T39" fmla="*/ 24 h 580"/>
                <a:gd name="T40" fmla="*/ 134 w 153"/>
                <a:gd name="T41" fmla="*/ 23 h 580"/>
                <a:gd name="T42" fmla="*/ 134 w 153"/>
                <a:gd name="T43" fmla="*/ 23 h 580"/>
                <a:gd name="T44" fmla="*/ 132 w 153"/>
                <a:gd name="T45" fmla="*/ 24 h 580"/>
                <a:gd name="T46" fmla="*/ 132 w 153"/>
                <a:gd name="T47" fmla="*/ 23 h 580"/>
                <a:gd name="T48" fmla="*/ 135 w 153"/>
                <a:gd name="T49" fmla="*/ 15 h 580"/>
                <a:gd name="T50" fmla="*/ 119 w 153"/>
                <a:gd name="T51" fmla="*/ 519 h 580"/>
                <a:gd name="T52" fmla="*/ 140 w 153"/>
                <a:gd name="T53" fmla="*/ 519 h 580"/>
                <a:gd name="T54" fmla="*/ 153 w 153"/>
                <a:gd name="T55" fmla="*/ 27 h 580"/>
                <a:gd name="T56" fmla="*/ 152 w 153"/>
                <a:gd name="T57" fmla="*/ 15 h 580"/>
                <a:gd name="T58" fmla="*/ 139 w 153"/>
                <a:gd name="T59" fmla="*/ 4 h 580"/>
                <a:gd name="T60" fmla="*/ 108 w 153"/>
                <a:gd name="T61" fmla="*/ 0 h 580"/>
                <a:gd name="T62" fmla="*/ 47 w 153"/>
                <a:gd name="T63" fmla="*/ 0 h 580"/>
                <a:gd name="T64" fmla="*/ 22 w 153"/>
                <a:gd name="T65" fmla="*/ 2 h 580"/>
                <a:gd name="T66" fmla="*/ 3 w 153"/>
                <a:gd name="T67" fmla="*/ 13 h 580"/>
                <a:gd name="T68" fmla="*/ 0 w 153"/>
                <a:gd name="T69" fmla="*/ 28 h 580"/>
                <a:gd name="T70" fmla="*/ 18 w 153"/>
                <a:gd name="T71" fmla="*/ 519 h 580"/>
                <a:gd name="T72" fmla="*/ 79 w 153"/>
                <a:gd name="T73" fmla="*/ 580 h 580"/>
                <a:gd name="T74" fmla="*/ 140 w 153"/>
                <a:gd name="T75" fmla="*/ 519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580">
                  <a:moveTo>
                    <a:pt x="130" y="519"/>
                  </a:moveTo>
                  <a:cubicBezTo>
                    <a:pt x="119" y="519"/>
                    <a:pt x="119" y="519"/>
                    <a:pt x="119" y="519"/>
                  </a:cubicBezTo>
                  <a:cubicBezTo>
                    <a:pt x="119" y="530"/>
                    <a:pt x="114" y="540"/>
                    <a:pt x="107" y="547"/>
                  </a:cubicBezTo>
                  <a:cubicBezTo>
                    <a:pt x="100" y="554"/>
                    <a:pt x="90" y="558"/>
                    <a:pt x="79" y="558"/>
                  </a:cubicBezTo>
                  <a:cubicBezTo>
                    <a:pt x="68" y="558"/>
                    <a:pt x="58" y="554"/>
                    <a:pt x="51" y="547"/>
                  </a:cubicBezTo>
                  <a:cubicBezTo>
                    <a:pt x="44" y="540"/>
                    <a:pt x="39" y="530"/>
                    <a:pt x="39" y="519"/>
                  </a:cubicBezTo>
                  <a:cubicBezTo>
                    <a:pt x="39" y="26"/>
                    <a:pt x="39" y="26"/>
                    <a:pt x="39" y="26"/>
                  </a:cubicBezTo>
                  <a:cubicBezTo>
                    <a:pt x="17" y="13"/>
                    <a:pt x="17" y="13"/>
                    <a:pt x="17" y="13"/>
                  </a:cubicBezTo>
                  <a:cubicBezTo>
                    <a:pt x="11" y="22"/>
                    <a:pt x="11" y="22"/>
                    <a:pt x="11" y="22"/>
                  </a:cubicBezTo>
                  <a:cubicBezTo>
                    <a:pt x="22" y="22"/>
                    <a:pt x="22" y="22"/>
                    <a:pt x="22" y="22"/>
                  </a:cubicBezTo>
                  <a:cubicBezTo>
                    <a:pt x="19" y="22"/>
                    <a:pt x="19" y="22"/>
                    <a:pt x="19" y="22"/>
                  </a:cubicBezTo>
                  <a:cubicBezTo>
                    <a:pt x="22" y="24"/>
                    <a:pt x="22" y="24"/>
                    <a:pt x="22" y="24"/>
                  </a:cubicBezTo>
                  <a:cubicBezTo>
                    <a:pt x="22" y="23"/>
                    <a:pt x="22" y="23"/>
                    <a:pt x="22" y="22"/>
                  </a:cubicBezTo>
                  <a:cubicBezTo>
                    <a:pt x="19" y="22"/>
                    <a:pt x="19" y="22"/>
                    <a:pt x="19" y="22"/>
                  </a:cubicBezTo>
                  <a:cubicBezTo>
                    <a:pt x="22" y="24"/>
                    <a:pt x="22" y="24"/>
                    <a:pt x="22" y="24"/>
                  </a:cubicBezTo>
                  <a:cubicBezTo>
                    <a:pt x="19" y="23"/>
                    <a:pt x="19" y="23"/>
                    <a:pt x="19" y="23"/>
                  </a:cubicBezTo>
                  <a:cubicBezTo>
                    <a:pt x="21" y="25"/>
                    <a:pt x="21" y="25"/>
                    <a:pt x="21" y="25"/>
                  </a:cubicBezTo>
                  <a:cubicBezTo>
                    <a:pt x="21" y="24"/>
                    <a:pt x="21" y="24"/>
                    <a:pt x="22" y="24"/>
                  </a:cubicBezTo>
                  <a:cubicBezTo>
                    <a:pt x="19" y="23"/>
                    <a:pt x="19" y="23"/>
                    <a:pt x="19" y="23"/>
                  </a:cubicBezTo>
                  <a:cubicBezTo>
                    <a:pt x="21" y="25"/>
                    <a:pt x="21" y="25"/>
                    <a:pt x="21" y="25"/>
                  </a:cubicBezTo>
                  <a:cubicBezTo>
                    <a:pt x="21" y="24"/>
                    <a:pt x="21" y="24"/>
                    <a:pt x="21" y="24"/>
                  </a:cubicBezTo>
                  <a:cubicBezTo>
                    <a:pt x="21" y="25"/>
                    <a:pt x="21" y="25"/>
                    <a:pt x="21" y="25"/>
                  </a:cubicBezTo>
                  <a:cubicBezTo>
                    <a:pt x="21" y="25"/>
                    <a:pt x="21" y="25"/>
                    <a:pt x="21" y="25"/>
                  </a:cubicBezTo>
                  <a:cubicBezTo>
                    <a:pt x="21" y="24"/>
                    <a:pt x="21" y="24"/>
                    <a:pt x="21" y="24"/>
                  </a:cubicBezTo>
                  <a:cubicBezTo>
                    <a:pt x="21" y="25"/>
                    <a:pt x="21" y="25"/>
                    <a:pt x="21" y="25"/>
                  </a:cubicBezTo>
                  <a:cubicBezTo>
                    <a:pt x="21" y="25"/>
                    <a:pt x="22" y="24"/>
                    <a:pt x="23" y="24"/>
                  </a:cubicBezTo>
                  <a:cubicBezTo>
                    <a:pt x="25" y="23"/>
                    <a:pt x="29" y="22"/>
                    <a:pt x="33" y="22"/>
                  </a:cubicBezTo>
                  <a:cubicBezTo>
                    <a:pt x="37" y="22"/>
                    <a:pt x="42" y="21"/>
                    <a:pt x="47" y="21"/>
                  </a:cubicBezTo>
                  <a:cubicBezTo>
                    <a:pt x="57" y="21"/>
                    <a:pt x="68" y="22"/>
                    <a:pt x="79" y="22"/>
                  </a:cubicBezTo>
                  <a:cubicBezTo>
                    <a:pt x="89" y="22"/>
                    <a:pt x="99" y="21"/>
                    <a:pt x="108" y="21"/>
                  </a:cubicBezTo>
                  <a:cubicBezTo>
                    <a:pt x="113" y="21"/>
                    <a:pt x="117" y="22"/>
                    <a:pt x="121" y="22"/>
                  </a:cubicBezTo>
                  <a:cubicBezTo>
                    <a:pt x="126" y="22"/>
                    <a:pt x="130" y="23"/>
                    <a:pt x="132" y="24"/>
                  </a:cubicBezTo>
                  <a:cubicBezTo>
                    <a:pt x="132" y="24"/>
                    <a:pt x="133" y="24"/>
                    <a:pt x="133" y="24"/>
                  </a:cubicBezTo>
                  <a:cubicBezTo>
                    <a:pt x="133" y="24"/>
                    <a:pt x="133" y="24"/>
                    <a:pt x="133" y="24"/>
                  </a:cubicBezTo>
                  <a:cubicBezTo>
                    <a:pt x="133" y="24"/>
                    <a:pt x="133" y="24"/>
                    <a:pt x="133" y="24"/>
                  </a:cubicBezTo>
                  <a:cubicBezTo>
                    <a:pt x="133" y="24"/>
                    <a:pt x="133" y="24"/>
                    <a:pt x="133" y="24"/>
                  </a:cubicBezTo>
                  <a:cubicBezTo>
                    <a:pt x="133" y="24"/>
                    <a:pt x="133" y="24"/>
                    <a:pt x="133" y="24"/>
                  </a:cubicBezTo>
                  <a:cubicBezTo>
                    <a:pt x="133" y="24"/>
                    <a:pt x="133" y="24"/>
                    <a:pt x="133" y="24"/>
                  </a:cubicBezTo>
                  <a:cubicBezTo>
                    <a:pt x="134" y="23"/>
                    <a:pt x="134" y="23"/>
                    <a:pt x="134" y="23"/>
                  </a:cubicBezTo>
                  <a:cubicBezTo>
                    <a:pt x="132" y="24"/>
                    <a:pt x="132" y="24"/>
                    <a:pt x="132" y="24"/>
                  </a:cubicBezTo>
                  <a:cubicBezTo>
                    <a:pt x="132" y="24"/>
                    <a:pt x="133" y="24"/>
                    <a:pt x="133" y="24"/>
                  </a:cubicBezTo>
                  <a:cubicBezTo>
                    <a:pt x="134" y="23"/>
                    <a:pt x="134" y="23"/>
                    <a:pt x="134" y="23"/>
                  </a:cubicBezTo>
                  <a:cubicBezTo>
                    <a:pt x="132" y="24"/>
                    <a:pt x="132" y="24"/>
                    <a:pt x="132" y="24"/>
                  </a:cubicBezTo>
                  <a:cubicBezTo>
                    <a:pt x="134" y="23"/>
                    <a:pt x="134" y="23"/>
                    <a:pt x="134" y="23"/>
                  </a:cubicBezTo>
                  <a:cubicBezTo>
                    <a:pt x="132" y="23"/>
                    <a:pt x="132" y="23"/>
                    <a:pt x="132" y="23"/>
                  </a:cubicBezTo>
                  <a:cubicBezTo>
                    <a:pt x="132" y="23"/>
                    <a:pt x="132" y="23"/>
                    <a:pt x="132" y="24"/>
                  </a:cubicBezTo>
                  <a:cubicBezTo>
                    <a:pt x="134" y="23"/>
                    <a:pt x="134" y="23"/>
                    <a:pt x="134" y="23"/>
                  </a:cubicBezTo>
                  <a:cubicBezTo>
                    <a:pt x="132" y="23"/>
                    <a:pt x="132" y="23"/>
                    <a:pt x="132" y="23"/>
                  </a:cubicBezTo>
                  <a:cubicBezTo>
                    <a:pt x="143" y="23"/>
                    <a:pt x="143" y="23"/>
                    <a:pt x="143" y="23"/>
                  </a:cubicBezTo>
                  <a:cubicBezTo>
                    <a:pt x="135" y="15"/>
                    <a:pt x="135" y="15"/>
                    <a:pt x="135" y="15"/>
                  </a:cubicBezTo>
                  <a:cubicBezTo>
                    <a:pt x="119" y="30"/>
                    <a:pt x="119" y="30"/>
                    <a:pt x="119" y="30"/>
                  </a:cubicBezTo>
                  <a:cubicBezTo>
                    <a:pt x="119" y="519"/>
                    <a:pt x="119" y="519"/>
                    <a:pt x="119" y="519"/>
                  </a:cubicBezTo>
                  <a:cubicBezTo>
                    <a:pt x="130" y="519"/>
                    <a:pt x="130" y="519"/>
                    <a:pt x="130" y="519"/>
                  </a:cubicBezTo>
                  <a:cubicBezTo>
                    <a:pt x="140" y="519"/>
                    <a:pt x="140" y="519"/>
                    <a:pt x="140" y="519"/>
                  </a:cubicBezTo>
                  <a:cubicBezTo>
                    <a:pt x="140" y="40"/>
                    <a:pt x="140" y="40"/>
                    <a:pt x="140" y="40"/>
                  </a:cubicBezTo>
                  <a:cubicBezTo>
                    <a:pt x="153" y="27"/>
                    <a:pt x="153" y="27"/>
                    <a:pt x="153" y="27"/>
                  </a:cubicBezTo>
                  <a:cubicBezTo>
                    <a:pt x="153" y="23"/>
                    <a:pt x="153" y="23"/>
                    <a:pt x="153" y="23"/>
                  </a:cubicBezTo>
                  <a:cubicBezTo>
                    <a:pt x="153" y="20"/>
                    <a:pt x="153" y="17"/>
                    <a:pt x="152" y="15"/>
                  </a:cubicBezTo>
                  <a:cubicBezTo>
                    <a:pt x="151" y="13"/>
                    <a:pt x="149" y="11"/>
                    <a:pt x="148" y="9"/>
                  </a:cubicBezTo>
                  <a:cubicBezTo>
                    <a:pt x="145" y="7"/>
                    <a:pt x="142" y="5"/>
                    <a:pt x="139" y="4"/>
                  </a:cubicBezTo>
                  <a:cubicBezTo>
                    <a:pt x="134" y="2"/>
                    <a:pt x="130" y="1"/>
                    <a:pt x="124" y="1"/>
                  </a:cubicBezTo>
                  <a:cubicBezTo>
                    <a:pt x="119" y="0"/>
                    <a:pt x="114" y="0"/>
                    <a:pt x="108" y="0"/>
                  </a:cubicBezTo>
                  <a:cubicBezTo>
                    <a:pt x="98" y="0"/>
                    <a:pt x="88" y="0"/>
                    <a:pt x="79" y="0"/>
                  </a:cubicBezTo>
                  <a:cubicBezTo>
                    <a:pt x="69" y="0"/>
                    <a:pt x="58" y="0"/>
                    <a:pt x="47" y="0"/>
                  </a:cubicBezTo>
                  <a:cubicBezTo>
                    <a:pt x="42" y="0"/>
                    <a:pt x="37" y="0"/>
                    <a:pt x="33" y="0"/>
                  </a:cubicBezTo>
                  <a:cubicBezTo>
                    <a:pt x="29" y="1"/>
                    <a:pt x="26" y="1"/>
                    <a:pt x="22" y="2"/>
                  </a:cubicBezTo>
                  <a:cubicBezTo>
                    <a:pt x="18" y="3"/>
                    <a:pt x="13" y="4"/>
                    <a:pt x="9" y="7"/>
                  </a:cubicBezTo>
                  <a:cubicBezTo>
                    <a:pt x="6" y="8"/>
                    <a:pt x="4" y="11"/>
                    <a:pt x="3" y="13"/>
                  </a:cubicBezTo>
                  <a:cubicBezTo>
                    <a:pt x="1" y="16"/>
                    <a:pt x="0" y="19"/>
                    <a:pt x="0" y="22"/>
                  </a:cubicBezTo>
                  <a:cubicBezTo>
                    <a:pt x="0" y="28"/>
                    <a:pt x="0" y="28"/>
                    <a:pt x="0" y="28"/>
                  </a:cubicBezTo>
                  <a:cubicBezTo>
                    <a:pt x="18" y="39"/>
                    <a:pt x="18" y="39"/>
                    <a:pt x="18" y="39"/>
                  </a:cubicBezTo>
                  <a:cubicBezTo>
                    <a:pt x="18" y="519"/>
                    <a:pt x="18" y="519"/>
                    <a:pt x="18" y="519"/>
                  </a:cubicBezTo>
                  <a:cubicBezTo>
                    <a:pt x="18" y="536"/>
                    <a:pt x="25" y="551"/>
                    <a:pt x="36" y="562"/>
                  </a:cubicBezTo>
                  <a:cubicBezTo>
                    <a:pt x="47" y="573"/>
                    <a:pt x="62" y="580"/>
                    <a:pt x="79" y="580"/>
                  </a:cubicBezTo>
                  <a:cubicBezTo>
                    <a:pt x="96" y="580"/>
                    <a:pt x="111" y="573"/>
                    <a:pt x="122" y="562"/>
                  </a:cubicBezTo>
                  <a:cubicBezTo>
                    <a:pt x="133" y="551"/>
                    <a:pt x="140" y="536"/>
                    <a:pt x="140" y="519"/>
                  </a:cubicBezTo>
                  <a:lnTo>
                    <a:pt x="130" y="519"/>
                  </a:lnTo>
                  <a:close/>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0" name="îsľíḋê">
              <a:extLst>
                <a:ext uri="{FF2B5EF4-FFF2-40B4-BE49-F238E27FC236}">
                  <a16:creationId xmlns:a16="http://schemas.microsoft.com/office/drawing/2014/main" xmlns="" id="{4C62FA7F-9BAF-423E-8DEB-7FDE3587C91A}"/>
                </a:ext>
              </a:extLst>
            </p:cNvPr>
            <p:cNvSpPr/>
            <p:nvPr/>
          </p:nvSpPr>
          <p:spPr bwMode="auto">
            <a:xfrm>
              <a:off x="3100388" y="5159276"/>
              <a:ext cx="1717675" cy="52388"/>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81" name="îṩļîḋé">
              <a:extLst>
                <a:ext uri="{FF2B5EF4-FFF2-40B4-BE49-F238E27FC236}">
                  <a16:creationId xmlns:a16="http://schemas.microsoft.com/office/drawing/2014/main" xmlns="" id="{8E25D5EB-719F-46AB-8717-F66A86163ED3}"/>
                </a:ext>
              </a:extLst>
            </p:cNvPr>
            <p:cNvSpPr/>
            <p:nvPr/>
          </p:nvSpPr>
          <p:spPr bwMode="auto">
            <a:xfrm>
              <a:off x="3100388" y="5159276"/>
              <a:ext cx="1717675" cy="52388"/>
            </a:xfrm>
            <a:custGeom>
              <a:avLst/>
              <a:gdLst>
                <a:gd name="T0" fmla="*/ 0 w 1082"/>
                <a:gd name="T1" fmla="*/ 33 h 33"/>
                <a:gd name="T2" fmla="*/ 1082 w 1082"/>
                <a:gd name="T3" fmla="*/ 33 h 33"/>
                <a:gd name="T4" fmla="*/ 1082 w 1082"/>
                <a:gd name="T5" fmla="*/ 0 h 33"/>
                <a:gd name="T6" fmla="*/ 0 w 1082"/>
                <a:gd name="T7" fmla="*/ 0 h 33"/>
              </a:gdLst>
              <a:ahLst/>
              <a:cxnLst>
                <a:cxn ang="0">
                  <a:pos x="T0" y="T1"/>
                </a:cxn>
                <a:cxn ang="0">
                  <a:pos x="T2" y="T3"/>
                </a:cxn>
                <a:cxn ang="0">
                  <a:pos x="T4" y="T5"/>
                </a:cxn>
                <a:cxn ang="0">
                  <a:pos x="T6" y="T7"/>
                </a:cxn>
              </a:cxnLst>
              <a:rect l="0" t="0" r="r" b="b"/>
              <a:pathLst>
                <a:path w="1082" h="33">
                  <a:moveTo>
                    <a:pt x="0" y="33"/>
                  </a:moveTo>
                  <a:lnTo>
                    <a:pt x="1082" y="33"/>
                  </a:lnTo>
                  <a:lnTo>
                    <a:pt x="108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2" name="îŝ1ïḍe">
              <a:extLst>
                <a:ext uri="{FF2B5EF4-FFF2-40B4-BE49-F238E27FC236}">
                  <a16:creationId xmlns:a16="http://schemas.microsoft.com/office/drawing/2014/main" xmlns="" id="{38CB90E6-BB95-4483-9D98-CCB74168F7C0}"/>
                </a:ext>
              </a:extLst>
            </p:cNvPr>
            <p:cNvSpPr/>
            <p:nvPr/>
          </p:nvSpPr>
          <p:spPr bwMode="auto">
            <a:xfrm>
              <a:off x="4803776" y="4251226"/>
              <a:ext cx="298450" cy="1570038"/>
            </a:xfrm>
            <a:custGeom>
              <a:avLst/>
              <a:gdLst>
                <a:gd name="T0" fmla="*/ 107 w 156"/>
                <a:gd name="T1" fmla="*/ 0 h 822"/>
                <a:gd name="T2" fmla="*/ 31 w 156"/>
                <a:gd name="T3" fmla="*/ 32 h 822"/>
                <a:gd name="T4" fmla="*/ 0 w 156"/>
                <a:gd name="T5" fmla="*/ 107 h 822"/>
                <a:gd name="T6" fmla="*/ 0 w 156"/>
                <a:gd name="T7" fmla="*/ 715 h 822"/>
                <a:gd name="T8" fmla="*/ 31 w 156"/>
                <a:gd name="T9" fmla="*/ 791 h 822"/>
                <a:gd name="T10" fmla="*/ 107 w 156"/>
                <a:gd name="T11" fmla="*/ 822 h 822"/>
                <a:gd name="T12" fmla="*/ 156 w 156"/>
                <a:gd name="T13" fmla="*/ 822 h 822"/>
                <a:gd name="T14" fmla="*/ 156 w 156"/>
                <a:gd name="T15" fmla="*/ 794 h 822"/>
                <a:gd name="T16" fmla="*/ 107 w 156"/>
                <a:gd name="T17" fmla="*/ 794 h 822"/>
                <a:gd name="T18" fmla="*/ 52 w 156"/>
                <a:gd name="T19" fmla="*/ 771 h 822"/>
                <a:gd name="T20" fmla="*/ 29 w 156"/>
                <a:gd name="T21" fmla="*/ 715 h 822"/>
                <a:gd name="T22" fmla="*/ 29 w 156"/>
                <a:gd name="T23" fmla="*/ 107 h 822"/>
                <a:gd name="T24" fmla="*/ 52 w 156"/>
                <a:gd name="T25" fmla="*/ 52 h 822"/>
                <a:gd name="T26" fmla="*/ 107 w 156"/>
                <a:gd name="T27" fmla="*/ 29 h 822"/>
                <a:gd name="T28" fmla="*/ 107 w 156"/>
                <a:gd name="T29" fmla="*/ 0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6" h="822">
                  <a:moveTo>
                    <a:pt x="107" y="0"/>
                  </a:moveTo>
                  <a:cubicBezTo>
                    <a:pt x="78" y="0"/>
                    <a:pt x="51" y="12"/>
                    <a:pt x="31" y="32"/>
                  </a:cubicBezTo>
                  <a:cubicBezTo>
                    <a:pt x="12" y="51"/>
                    <a:pt x="0" y="78"/>
                    <a:pt x="0" y="107"/>
                  </a:cubicBezTo>
                  <a:cubicBezTo>
                    <a:pt x="0" y="715"/>
                    <a:pt x="0" y="715"/>
                    <a:pt x="0" y="715"/>
                  </a:cubicBezTo>
                  <a:cubicBezTo>
                    <a:pt x="0" y="745"/>
                    <a:pt x="12" y="772"/>
                    <a:pt x="31" y="791"/>
                  </a:cubicBezTo>
                  <a:cubicBezTo>
                    <a:pt x="51" y="810"/>
                    <a:pt x="78" y="822"/>
                    <a:pt x="107" y="822"/>
                  </a:cubicBezTo>
                  <a:cubicBezTo>
                    <a:pt x="156" y="822"/>
                    <a:pt x="156" y="822"/>
                    <a:pt x="156" y="822"/>
                  </a:cubicBezTo>
                  <a:cubicBezTo>
                    <a:pt x="156" y="794"/>
                    <a:pt x="156" y="794"/>
                    <a:pt x="156" y="794"/>
                  </a:cubicBezTo>
                  <a:cubicBezTo>
                    <a:pt x="107" y="794"/>
                    <a:pt x="107" y="794"/>
                    <a:pt x="107" y="794"/>
                  </a:cubicBezTo>
                  <a:cubicBezTo>
                    <a:pt x="85" y="794"/>
                    <a:pt x="66" y="785"/>
                    <a:pt x="52" y="771"/>
                  </a:cubicBezTo>
                  <a:cubicBezTo>
                    <a:pt x="37" y="756"/>
                    <a:pt x="29" y="737"/>
                    <a:pt x="29" y="715"/>
                  </a:cubicBezTo>
                  <a:cubicBezTo>
                    <a:pt x="29" y="107"/>
                    <a:pt x="29" y="107"/>
                    <a:pt x="29" y="107"/>
                  </a:cubicBezTo>
                  <a:cubicBezTo>
                    <a:pt x="29" y="86"/>
                    <a:pt x="37" y="66"/>
                    <a:pt x="52" y="52"/>
                  </a:cubicBezTo>
                  <a:cubicBezTo>
                    <a:pt x="66" y="38"/>
                    <a:pt x="85" y="29"/>
                    <a:pt x="107" y="29"/>
                  </a:cubicBezTo>
                  <a:cubicBezTo>
                    <a:pt x="107" y="0"/>
                    <a:pt x="107" y="0"/>
                    <a:pt x="107" y="0"/>
                  </a:cubicBezTo>
                  <a:close/>
                </a:path>
              </a:pathLst>
            </a:custGeom>
            <a:solidFill>
              <a:srgbClr val="FC35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3" name="îṥ1íḑe">
              <a:extLst>
                <a:ext uri="{FF2B5EF4-FFF2-40B4-BE49-F238E27FC236}">
                  <a16:creationId xmlns:a16="http://schemas.microsoft.com/office/drawing/2014/main" xmlns="" id="{56B996F1-A971-4166-9CDF-0376593A6E98}"/>
                </a:ext>
              </a:extLst>
            </p:cNvPr>
            <p:cNvSpPr/>
            <p:nvPr/>
          </p:nvSpPr>
          <p:spPr bwMode="auto">
            <a:xfrm>
              <a:off x="8126413" y="4476651"/>
              <a:ext cx="612775" cy="847725"/>
            </a:xfrm>
            <a:custGeom>
              <a:avLst/>
              <a:gdLst>
                <a:gd name="T0" fmla="*/ 321 w 321"/>
                <a:gd name="T1" fmla="*/ 444 h 444"/>
                <a:gd name="T2" fmla="*/ 321 w 321"/>
                <a:gd name="T3" fmla="*/ 112 h 444"/>
                <a:gd name="T4" fmla="*/ 310 w 321"/>
                <a:gd name="T5" fmla="*/ 68 h 444"/>
                <a:gd name="T6" fmla="*/ 266 w 321"/>
                <a:gd name="T7" fmla="*/ 19 h 444"/>
                <a:gd name="T8" fmla="*/ 202 w 321"/>
                <a:gd name="T9" fmla="*/ 0 h 444"/>
                <a:gd name="T10" fmla="*/ 0 w 321"/>
                <a:gd name="T11" fmla="*/ 0 h 444"/>
                <a:gd name="T12" fmla="*/ 0 w 321"/>
                <a:gd name="T13" fmla="*/ 37 h 444"/>
                <a:gd name="T14" fmla="*/ 202 w 321"/>
                <a:gd name="T15" fmla="*/ 37 h 444"/>
                <a:gd name="T16" fmla="*/ 233 w 321"/>
                <a:gd name="T17" fmla="*/ 43 h 444"/>
                <a:gd name="T18" fmla="*/ 270 w 321"/>
                <a:gd name="T19" fmla="*/ 71 h 444"/>
                <a:gd name="T20" fmla="*/ 284 w 321"/>
                <a:gd name="T21" fmla="*/ 112 h 444"/>
                <a:gd name="T22" fmla="*/ 284 w 321"/>
                <a:gd name="T23" fmla="*/ 444 h 444"/>
                <a:gd name="T24" fmla="*/ 321 w 321"/>
                <a:gd name="T25" fmla="*/ 444 h 444"/>
                <a:gd name="T26" fmla="*/ 321 w 321"/>
                <a:gd name="T27" fmla="*/ 44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1" h="444">
                  <a:moveTo>
                    <a:pt x="321" y="444"/>
                  </a:moveTo>
                  <a:cubicBezTo>
                    <a:pt x="321" y="112"/>
                    <a:pt x="321" y="112"/>
                    <a:pt x="321" y="112"/>
                  </a:cubicBezTo>
                  <a:cubicBezTo>
                    <a:pt x="321" y="96"/>
                    <a:pt x="317" y="81"/>
                    <a:pt x="310" y="68"/>
                  </a:cubicBezTo>
                  <a:cubicBezTo>
                    <a:pt x="301" y="47"/>
                    <a:pt x="285" y="31"/>
                    <a:pt x="266" y="19"/>
                  </a:cubicBezTo>
                  <a:cubicBezTo>
                    <a:pt x="247" y="7"/>
                    <a:pt x="225" y="0"/>
                    <a:pt x="202" y="0"/>
                  </a:cubicBezTo>
                  <a:cubicBezTo>
                    <a:pt x="0" y="0"/>
                    <a:pt x="0" y="0"/>
                    <a:pt x="0" y="0"/>
                  </a:cubicBezTo>
                  <a:cubicBezTo>
                    <a:pt x="0" y="37"/>
                    <a:pt x="0" y="37"/>
                    <a:pt x="0" y="37"/>
                  </a:cubicBezTo>
                  <a:cubicBezTo>
                    <a:pt x="202" y="37"/>
                    <a:pt x="202" y="37"/>
                    <a:pt x="202" y="37"/>
                  </a:cubicBezTo>
                  <a:cubicBezTo>
                    <a:pt x="213" y="37"/>
                    <a:pt x="223" y="39"/>
                    <a:pt x="233" y="43"/>
                  </a:cubicBezTo>
                  <a:cubicBezTo>
                    <a:pt x="247" y="49"/>
                    <a:pt x="261" y="59"/>
                    <a:pt x="270" y="71"/>
                  </a:cubicBezTo>
                  <a:cubicBezTo>
                    <a:pt x="279" y="83"/>
                    <a:pt x="284" y="97"/>
                    <a:pt x="284" y="112"/>
                  </a:cubicBezTo>
                  <a:cubicBezTo>
                    <a:pt x="284" y="444"/>
                    <a:pt x="284" y="444"/>
                    <a:pt x="284" y="444"/>
                  </a:cubicBezTo>
                  <a:cubicBezTo>
                    <a:pt x="321" y="444"/>
                    <a:pt x="321" y="444"/>
                    <a:pt x="321" y="444"/>
                  </a:cubicBezTo>
                  <a:cubicBezTo>
                    <a:pt x="321" y="444"/>
                    <a:pt x="321" y="444"/>
                    <a:pt x="321" y="444"/>
                  </a:cubicBezTo>
                </a:path>
              </a:pathLst>
            </a:cu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4" name="ísļïďe">
              <a:extLst>
                <a:ext uri="{FF2B5EF4-FFF2-40B4-BE49-F238E27FC236}">
                  <a16:creationId xmlns:a16="http://schemas.microsoft.com/office/drawing/2014/main" xmlns="" id="{8013585E-5258-4779-B29B-84904F214834}"/>
                </a:ext>
              </a:extLst>
            </p:cNvPr>
            <p:cNvSpPr/>
            <p:nvPr/>
          </p:nvSpPr>
          <p:spPr bwMode="auto">
            <a:xfrm>
              <a:off x="8207376" y="4276626"/>
              <a:ext cx="417513" cy="209550"/>
            </a:xfrm>
            <a:custGeom>
              <a:avLst/>
              <a:gdLst>
                <a:gd name="T0" fmla="*/ 107 w 219"/>
                <a:gd name="T1" fmla="*/ 0 h 110"/>
                <a:gd name="T2" fmla="*/ 0 w 219"/>
                <a:gd name="T3" fmla="*/ 105 h 110"/>
                <a:gd name="T4" fmla="*/ 0 w 219"/>
                <a:gd name="T5" fmla="*/ 105 h 110"/>
                <a:gd name="T6" fmla="*/ 107 w 219"/>
                <a:gd name="T7" fmla="*/ 0 h 110"/>
                <a:gd name="T8" fmla="*/ 112 w 219"/>
                <a:gd name="T9" fmla="*/ 0 h 110"/>
                <a:gd name="T10" fmla="*/ 219 w 219"/>
                <a:gd name="T11" fmla="*/ 110 h 110"/>
                <a:gd name="T12" fmla="*/ 112 w 219"/>
                <a:gd name="T13" fmla="*/ 0 h 110"/>
              </a:gdLst>
              <a:ahLst/>
              <a:cxnLst>
                <a:cxn ang="0">
                  <a:pos x="T0" y="T1"/>
                </a:cxn>
                <a:cxn ang="0">
                  <a:pos x="T2" y="T3"/>
                </a:cxn>
                <a:cxn ang="0">
                  <a:pos x="T4" y="T5"/>
                </a:cxn>
                <a:cxn ang="0">
                  <a:pos x="T6" y="T7"/>
                </a:cxn>
                <a:cxn ang="0">
                  <a:pos x="T8" y="T9"/>
                </a:cxn>
                <a:cxn ang="0">
                  <a:pos x="T10" y="T11"/>
                </a:cxn>
                <a:cxn ang="0">
                  <a:pos x="T12" y="T13"/>
                </a:cxn>
              </a:cxnLst>
              <a:rect l="0" t="0" r="r" b="b"/>
              <a:pathLst>
                <a:path w="219" h="110">
                  <a:moveTo>
                    <a:pt x="107" y="0"/>
                  </a:moveTo>
                  <a:cubicBezTo>
                    <a:pt x="49" y="1"/>
                    <a:pt x="2" y="48"/>
                    <a:pt x="0" y="105"/>
                  </a:cubicBezTo>
                  <a:cubicBezTo>
                    <a:pt x="0" y="105"/>
                    <a:pt x="0" y="105"/>
                    <a:pt x="0" y="105"/>
                  </a:cubicBezTo>
                  <a:cubicBezTo>
                    <a:pt x="2" y="48"/>
                    <a:pt x="49" y="1"/>
                    <a:pt x="107" y="0"/>
                  </a:cubicBezTo>
                  <a:moveTo>
                    <a:pt x="112" y="0"/>
                  </a:moveTo>
                  <a:cubicBezTo>
                    <a:pt x="172" y="1"/>
                    <a:pt x="219" y="50"/>
                    <a:pt x="219" y="110"/>
                  </a:cubicBezTo>
                  <a:cubicBezTo>
                    <a:pt x="219" y="50"/>
                    <a:pt x="172" y="1"/>
                    <a:pt x="112"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5" name="îSľídé">
              <a:extLst>
                <a:ext uri="{FF2B5EF4-FFF2-40B4-BE49-F238E27FC236}">
                  <a16:creationId xmlns:a16="http://schemas.microsoft.com/office/drawing/2014/main" xmlns="" id="{B2FA4538-E69D-43B0-A358-BDC8CB53D674}"/>
                </a:ext>
              </a:extLst>
            </p:cNvPr>
            <p:cNvSpPr/>
            <p:nvPr/>
          </p:nvSpPr>
          <p:spPr bwMode="auto">
            <a:xfrm>
              <a:off x="8207376" y="4476651"/>
              <a:ext cx="0" cy="9525"/>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cubicBezTo>
                    <a:pt x="0" y="0"/>
                    <a:pt x="0" y="0"/>
                    <a:pt x="0" y="0"/>
                  </a:cubicBezTo>
                  <a:cubicBezTo>
                    <a:pt x="0" y="2"/>
                    <a:pt x="0" y="3"/>
                    <a:pt x="0" y="5"/>
                  </a:cubicBezTo>
                  <a:cubicBezTo>
                    <a:pt x="0" y="3"/>
                    <a:pt x="0" y="2"/>
                    <a:pt x="0" y="0"/>
                  </a:cubicBezTo>
                </a:path>
              </a:pathLst>
            </a:custGeom>
            <a:solidFill>
              <a:srgbClr val="1168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6" name="ïś1iḑè">
              <a:extLst>
                <a:ext uri="{FF2B5EF4-FFF2-40B4-BE49-F238E27FC236}">
                  <a16:creationId xmlns:a16="http://schemas.microsoft.com/office/drawing/2014/main" xmlns="" id="{6FC1C5F4-0EB6-4AA0-87A0-4A49BBDC9C3C}"/>
                </a:ext>
              </a:extLst>
            </p:cNvPr>
            <p:cNvSpPr/>
            <p:nvPr/>
          </p:nvSpPr>
          <p:spPr bwMode="auto">
            <a:xfrm>
              <a:off x="8207376" y="4276626"/>
              <a:ext cx="417513" cy="417513"/>
            </a:xfrm>
            <a:prstGeom prst="ellipse">
              <a:avLst/>
            </a:prstGeom>
            <a:solidFill>
              <a:srgbClr val="1374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087" name="图片 1086">
              <a:extLst>
                <a:ext uri="{FF2B5EF4-FFF2-40B4-BE49-F238E27FC236}">
                  <a16:creationId xmlns:a16="http://schemas.microsoft.com/office/drawing/2014/main" xmlns="" id="{7D3905FA-4D13-4510-97EC-F177C6E1BD0C}"/>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231188" y="4302026"/>
              <a:ext cx="3667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8" name="íŝľïḑe">
              <a:extLst>
                <a:ext uri="{FF2B5EF4-FFF2-40B4-BE49-F238E27FC236}">
                  <a16:creationId xmlns:a16="http://schemas.microsoft.com/office/drawing/2014/main" xmlns="" id="{21522A19-D014-4B82-9C96-25C82FB457C4}"/>
                </a:ext>
              </a:extLst>
            </p:cNvPr>
            <p:cNvSpPr/>
            <p:nvPr/>
          </p:nvSpPr>
          <p:spPr bwMode="auto">
            <a:xfrm>
              <a:off x="8304213" y="4322663"/>
              <a:ext cx="112713" cy="88900"/>
            </a:xfrm>
            <a:custGeom>
              <a:avLst/>
              <a:gdLst>
                <a:gd name="T0" fmla="*/ 59 w 59"/>
                <a:gd name="T1" fmla="*/ 0 h 47"/>
                <a:gd name="T2" fmla="*/ 0 w 59"/>
                <a:gd name="T3" fmla="*/ 25 h 47"/>
                <a:gd name="T4" fmla="*/ 22 w 59"/>
                <a:gd name="T5" fmla="*/ 47 h 47"/>
                <a:gd name="T6" fmla="*/ 59 w 59"/>
                <a:gd name="T7" fmla="*/ 32 h 47"/>
                <a:gd name="T8" fmla="*/ 59 w 59"/>
                <a:gd name="T9" fmla="*/ 0 h 47"/>
              </a:gdLst>
              <a:ahLst/>
              <a:cxnLst>
                <a:cxn ang="0">
                  <a:pos x="T0" y="T1"/>
                </a:cxn>
                <a:cxn ang="0">
                  <a:pos x="T2" y="T3"/>
                </a:cxn>
                <a:cxn ang="0">
                  <a:pos x="T4" y="T5"/>
                </a:cxn>
                <a:cxn ang="0">
                  <a:pos x="T6" y="T7"/>
                </a:cxn>
                <a:cxn ang="0">
                  <a:pos x="T8" y="T9"/>
                </a:cxn>
              </a:cxnLst>
              <a:rect l="0" t="0" r="r" b="b"/>
              <a:pathLst>
                <a:path w="59" h="47">
                  <a:moveTo>
                    <a:pt x="59" y="0"/>
                  </a:moveTo>
                  <a:cubicBezTo>
                    <a:pt x="36" y="0"/>
                    <a:pt x="15" y="10"/>
                    <a:pt x="0" y="25"/>
                  </a:cubicBezTo>
                  <a:cubicBezTo>
                    <a:pt x="22" y="47"/>
                    <a:pt x="22" y="47"/>
                    <a:pt x="22" y="47"/>
                  </a:cubicBezTo>
                  <a:cubicBezTo>
                    <a:pt x="31" y="38"/>
                    <a:pt x="44" y="32"/>
                    <a:pt x="59" y="32"/>
                  </a:cubicBezTo>
                  <a:cubicBezTo>
                    <a:pt x="59" y="0"/>
                    <a:pt x="59" y="0"/>
                    <a:pt x="59" y="0"/>
                  </a:cubicBezTo>
                </a:path>
              </a:pathLst>
            </a:custGeom>
            <a:solidFill>
              <a:srgbClr val="0ABF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089" name="图片 1088">
              <a:extLst>
                <a:ext uri="{FF2B5EF4-FFF2-40B4-BE49-F238E27FC236}">
                  <a16:creationId xmlns:a16="http://schemas.microsoft.com/office/drawing/2014/main" xmlns="" id="{78C33ADE-DC24-4387-AA1D-0498BC4D58A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248651" y="4362351"/>
              <a:ext cx="103188"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0" name="ís1iḋé">
              <a:extLst>
                <a:ext uri="{FF2B5EF4-FFF2-40B4-BE49-F238E27FC236}">
                  <a16:creationId xmlns:a16="http://schemas.microsoft.com/office/drawing/2014/main" xmlns="" id="{978F3D71-8F38-4AA6-A335-8BDA3C7628CB}"/>
                </a:ext>
              </a:extLst>
            </p:cNvPr>
            <p:cNvSpPr/>
            <p:nvPr/>
          </p:nvSpPr>
          <p:spPr bwMode="auto">
            <a:xfrm>
              <a:off x="8416926" y="4322663"/>
              <a:ext cx="112713" cy="88900"/>
            </a:xfrm>
            <a:custGeom>
              <a:avLst/>
              <a:gdLst>
                <a:gd name="T0" fmla="*/ 0 w 59"/>
                <a:gd name="T1" fmla="*/ 0 h 47"/>
                <a:gd name="T2" fmla="*/ 0 w 59"/>
                <a:gd name="T3" fmla="*/ 32 h 47"/>
                <a:gd name="T4" fmla="*/ 36 w 59"/>
                <a:gd name="T5" fmla="*/ 47 h 47"/>
                <a:gd name="T6" fmla="*/ 59 w 59"/>
                <a:gd name="T7" fmla="*/ 25 h 47"/>
                <a:gd name="T8" fmla="*/ 0 w 59"/>
                <a:gd name="T9" fmla="*/ 0 h 47"/>
              </a:gdLst>
              <a:ahLst/>
              <a:cxnLst>
                <a:cxn ang="0">
                  <a:pos x="T0" y="T1"/>
                </a:cxn>
                <a:cxn ang="0">
                  <a:pos x="T2" y="T3"/>
                </a:cxn>
                <a:cxn ang="0">
                  <a:pos x="T4" y="T5"/>
                </a:cxn>
                <a:cxn ang="0">
                  <a:pos x="T6" y="T7"/>
                </a:cxn>
                <a:cxn ang="0">
                  <a:pos x="T8" y="T9"/>
                </a:cxn>
              </a:cxnLst>
              <a:rect l="0" t="0" r="r" b="b"/>
              <a:pathLst>
                <a:path w="59" h="47">
                  <a:moveTo>
                    <a:pt x="0" y="0"/>
                  </a:moveTo>
                  <a:cubicBezTo>
                    <a:pt x="0" y="32"/>
                    <a:pt x="0" y="32"/>
                    <a:pt x="0" y="32"/>
                  </a:cubicBezTo>
                  <a:cubicBezTo>
                    <a:pt x="14" y="32"/>
                    <a:pt x="27" y="38"/>
                    <a:pt x="36" y="47"/>
                  </a:cubicBezTo>
                  <a:cubicBezTo>
                    <a:pt x="59" y="25"/>
                    <a:pt x="59" y="25"/>
                    <a:pt x="59" y="25"/>
                  </a:cubicBezTo>
                  <a:cubicBezTo>
                    <a:pt x="44" y="10"/>
                    <a:pt x="23" y="0"/>
                    <a:pt x="0" y="0"/>
                  </a:cubicBezTo>
                  <a:close/>
                </a:path>
              </a:pathLst>
            </a:custGeom>
            <a:solidFill>
              <a:srgbClr val="FBE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1" name="îṡļide">
              <a:extLst>
                <a:ext uri="{FF2B5EF4-FFF2-40B4-BE49-F238E27FC236}">
                  <a16:creationId xmlns:a16="http://schemas.microsoft.com/office/drawing/2014/main" xmlns="" id="{C328A4C6-FD22-4EE7-8DB6-E134891E1E16}"/>
                </a:ext>
              </a:extLst>
            </p:cNvPr>
            <p:cNvSpPr/>
            <p:nvPr/>
          </p:nvSpPr>
          <p:spPr bwMode="auto">
            <a:xfrm>
              <a:off x="8485188" y="4370288"/>
              <a:ext cx="90488" cy="112713"/>
            </a:xfrm>
            <a:custGeom>
              <a:avLst/>
              <a:gdLst>
                <a:gd name="T0" fmla="*/ 47 w 47"/>
                <a:gd name="T1" fmla="*/ 59 h 59"/>
                <a:gd name="T2" fmla="*/ 23 w 47"/>
                <a:gd name="T3" fmla="*/ 0 h 59"/>
                <a:gd name="T4" fmla="*/ 0 w 47"/>
                <a:gd name="T5" fmla="*/ 22 h 59"/>
                <a:gd name="T6" fmla="*/ 16 w 47"/>
                <a:gd name="T7" fmla="*/ 59 h 59"/>
                <a:gd name="T8" fmla="*/ 47 w 47"/>
                <a:gd name="T9" fmla="*/ 59 h 59"/>
              </a:gdLst>
              <a:ahLst/>
              <a:cxnLst>
                <a:cxn ang="0">
                  <a:pos x="T0" y="T1"/>
                </a:cxn>
                <a:cxn ang="0">
                  <a:pos x="T2" y="T3"/>
                </a:cxn>
                <a:cxn ang="0">
                  <a:pos x="T4" y="T5"/>
                </a:cxn>
                <a:cxn ang="0">
                  <a:pos x="T6" y="T7"/>
                </a:cxn>
                <a:cxn ang="0">
                  <a:pos x="T8" y="T9"/>
                </a:cxn>
              </a:cxnLst>
              <a:rect l="0" t="0" r="r" b="b"/>
              <a:pathLst>
                <a:path w="47" h="59">
                  <a:moveTo>
                    <a:pt x="47" y="59"/>
                  </a:moveTo>
                  <a:cubicBezTo>
                    <a:pt x="47" y="36"/>
                    <a:pt x="38" y="15"/>
                    <a:pt x="23" y="0"/>
                  </a:cubicBezTo>
                  <a:cubicBezTo>
                    <a:pt x="0" y="22"/>
                    <a:pt x="0" y="22"/>
                    <a:pt x="0" y="22"/>
                  </a:cubicBezTo>
                  <a:cubicBezTo>
                    <a:pt x="10" y="31"/>
                    <a:pt x="16" y="44"/>
                    <a:pt x="16" y="59"/>
                  </a:cubicBezTo>
                  <a:lnTo>
                    <a:pt x="47" y="59"/>
                  </a:lnTo>
                  <a:close/>
                </a:path>
              </a:pathLst>
            </a:custGeom>
            <a:solidFill>
              <a:srgbClr val="FC35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2" name="íṣļíde">
              <a:extLst>
                <a:ext uri="{FF2B5EF4-FFF2-40B4-BE49-F238E27FC236}">
                  <a16:creationId xmlns:a16="http://schemas.microsoft.com/office/drawing/2014/main" xmlns="" id="{6CCF1CA7-98A4-4772-8171-16AF4626EA7F}"/>
                </a:ext>
              </a:extLst>
            </p:cNvPr>
            <p:cNvSpPr/>
            <p:nvPr/>
          </p:nvSpPr>
          <p:spPr bwMode="auto">
            <a:xfrm>
              <a:off x="8383588" y="4406801"/>
              <a:ext cx="44450" cy="87313"/>
            </a:xfrm>
            <a:custGeom>
              <a:avLst/>
              <a:gdLst>
                <a:gd name="T0" fmla="*/ 17 w 23"/>
                <a:gd name="T1" fmla="*/ 33 h 46"/>
                <a:gd name="T2" fmla="*/ 16 w 23"/>
                <a:gd name="T3" fmla="*/ 33 h 46"/>
                <a:gd name="T4" fmla="*/ 0 w 23"/>
                <a:gd name="T5" fmla="*/ 0 h 46"/>
                <a:gd name="T6" fmla="*/ 13 w 23"/>
                <a:gd name="T7" fmla="*/ 35 h 46"/>
                <a:gd name="T8" fmla="*/ 10 w 23"/>
                <a:gd name="T9" fmla="*/ 40 h 46"/>
                <a:gd name="T10" fmla="*/ 17 w 23"/>
                <a:gd name="T11" fmla="*/ 46 h 46"/>
                <a:gd name="T12" fmla="*/ 23 w 23"/>
                <a:gd name="T13" fmla="*/ 40 h 46"/>
                <a:gd name="T14" fmla="*/ 17 w 23"/>
                <a:gd name="T15" fmla="*/ 3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6">
                  <a:moveTo>
                    <a:pt x="17" y="33"/>
                  </a:moveTo>
                  <a:cubicBezTo>
                    <a:pt x="16" y="33"/>
                    <a:pt x="16" y="33"/>
                    <a:pt x="16" y="33"/>
                  </a:cubicBezTo>
                  <a:cubicBezTo>
                    <a:pt x="0" y="0"/>
                    <a:pt x="0" y="0"/>
                    <a:pt x="0" y="0"/>
                  </a:cubicBezTo>
                  <a:cubicBezTo>
                    <a:pt x="13" y="35"/>
                    <a:pt x="13" y="35"/>
                    <a:pt x="13" y="35"/>
                  </a:cubicBezTo>
                  <a:cubicBezTo>
                    <a:pt x="11" y="36"/>
                    <a:pt x="10" y="38"/>
                    <a:pt x="10" y="40"/>
                  </a:cubicBezTo>
                  <a:cubicBezTo>
                    <a:pt x="10" y="43"/>
                    <a:pt x="13" y="46"/>
                    <a:pt x="17" y="46"/>
                  </a:cubicBezTo>
                  <a:cubicBezTo>
                    <a:pt x="20" y="46"/>
                    <a:pt x="23" y="43"/>
                    <a:pt x="23" y="40"/>
                  </a:cubicBezTo>
                  <a:cubicBezTo>
                    <a:pt x="23" y="36"/>
                    <a:pt x="20" y="33"/>
                    <a:pt x="17"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3" name="íṩļíde">
              <a:extLst>
                <a:ext uri="{FF2B5EF4-FFF2-40B4-BE49-F238E27FC236}">
                  <a16:creationId xmlns:a16="http://schemas.microsoft.com/office/drawing/2014/main" xmlns="" id="{5C8B4DEC-7845-433D-9F71-BA9FB027C57B}"/>
                </a:ext>
              </a:extLst>
            </p:cNvPr>
            <p:cNvSpPr/>
            <p:nvPr/>
          </p:nvSpPr>
          <p:spPr bwMode="auto">
            <a:xfrm>
              <a:off x="8364538" y="5806976"/>
              <a:ext cx="604838" cy="288925"/>
            </a:xfrm>
            <a:custGeom>
              <a:avLst/>
              <a:gdLst>
                <a:gd name="T0" fmla="*/ 298 w 317"/>
                <a:gd name="T1" fmla="*/ 46 h 151"/>
                <a:gd name="T2" fmla="*/ 280 w 317"/>
                <a:gd name="T3" fmla="*/ 54 h 151"/>
                <a:gd name="T4" fmla="*/ 231 w 317"/>
                <a:gd name="T5" fmla="*/ 42 h 151"/>
                <a:gd name="T6" fmla="*/ 199 w 317"/>
                <a:gd name="T7" fmla="*/ 42 h 151"/>
                <a:gd name="T8" fmla="*/ 179 w 317"/>
                <a:gd name="T9" fmla="*/ 70 h 151"/>
                <a:gd name="T10" fmla="*/ 151 w 317"/>
                <a:gd name="T11" fmla="*/ 70 h 151"/>
                <a:gd name="T12" fmla="*/ 121 w 317"/>
                <a:gd name="T13" fmla="*/ 55 h 151"/>
                <a:gd name="T14" fmla="*/ 121 w 317"/>
                <a:gd name="T15" fmla="*/ 55 h 151"/>
                <a:gd name="T16" fmla="*/ 107 w 317"/>
                <a:gd name="T17" fmla="*/ 34 h 151"/>
                <a:gd name="T18" fmla="*/ 55 w 317"/>
                <a:gd name="T19" fmla="*/ 68 h 151"/>
                <a:gd name="T20" fmla="*/ 19 w 317"/>
                <a:gd name="T21" fmla="*/ 76 h 151"/>
                <a:gd name="T22" fmla="*/ 19 w 317"/>
                <a:gd name="T23" fmla="*/ 43 h 151"/>
                <a:gd name="T24" fmla="*/ 0 w 317"/>
                <a:gd name="T25" fmla="*/ 43 h 151"/>
                <a:gd name="T26" fmla="*/ 0 w 317"/>
                <a:gd name="T27" fmla="*/ 103 h 151"/>
                <a:gd name="T28" fmla="*/ 48 w 317"/>
                <a:gd name="T29" fmla="*/ 151 h 151"/>
                <a:gd name="T30" fmla="*/ 269 w 317"/>
                <a:gd name="T31" fmla="*/ 151 h 151"/>
                <a:gd name="T32" fmla="*/ 317 w 317"/>
                <a:gd name="T33" fmla="*/ 103 h 151"/>
                <a:gd name="T34" fmla="*/ 317 w 317"/>
                <a:gd name="T35" fmla="*/ 25 h 151"/>
                <a:gd name="T36" fmla="*/ 298 w 317"/>
                <a:gd name="T37" fmla="*/ 23 h 151"/>
                <a:gd name="T38" fmla="*/ 298 w 317"/>
                <a:gd name="T39" fmla="*/ 4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7" h="151">
                  <a:moveTo>
                    <a:pt x="298" y="46"/>
                  </a:moveTo>
                  <a:cubicBezTo>
                    <a:pt x="293" y="49"/>
                    <a:pt x="287" y="52"/>
                    <a:pt x="280" y="54"/>
                  </a:cubicBezTo>
                  <a:cubicBezTo>
                    <a:pt x="265" y="58"/>
                    <a:pt x="246" y="48"/>
                    <a:pt x="231" y="42"/>
                  </a:cubicBezTo>
                  <a:cubicBezTo>
                    <a:pt x="219" y="37"/>
                    <a:pt x="211" y="33"/>
                    <a:pt x="199" y="42"/>
                  </a:cubicBezTo>
                  <a:cubicBezTo>
                    <a:pt x="191" y="50"/>
                    <a:pt x="190" y="64"/>
                    <a:pt x="179" y="70"/>
                  </a:cubicBezTo>
                  <a:cubicBezTo>
                    <a:pt x="173" y="73"/>
                    <a:pt x="161" y="72"/>
                    <a:pt x="151" y="70"/>
                  </a:cubicBezTo>
                  <a:cubicBezTo>
                    <a:pt x="151" y="70"/>
                    <a:pt x="130" y="68"/>
                    <a:pt x="121" y="55"/>
                  </a:cubicBezTo>
                  <a:cubicBezTo>
                    <a:pt x="121" y="55"/>
                    <a:pt x="121" y="55"/>
                    <a:pt x="121" y="55"/>
                  </a:cubicBezTo>
                  <a:cubicBezTo>
                    <a:pt x="116" y="48"/>
                    <a:pt x="113" y="41"/>
                    <a:pt x="107" y="34"/>
                  </a:cubicBezTo>
                  <a:cubicBezTo>
                    <a:pt x="78" y="0"/>
                    <a:pt x="69" y="53"/>
                    <a:pt x="55" y="68"/>
                  </a:cubicBezTo>
                  <a:cubicBezTo>
                    <a:pt x="47" y="75"/>
                    <a:pt x="33" y="77"/>
                    <a:pt x="19" y="76"/>
                  </a:cubicBezTo>
                  <a:cubicBezTo>
                    <a:pt x="19" y="43"/>
                    <a:pt x="19" y="43"/>
                    <a:pt x="19" y="43"/>
                  </a:cubicBezTo>
                  <a:cubicBezTo>
                    <a:pt x="0" y="43"/>
                    <a:pt x="0" y="43"/>
                    <a:pt x="0" y="43"/>
                  </a:cubicBezTo>
                  <a:cubicBezTo>
                    <a:pt x="0" y="103"/>
                    <a:pt x="0" y="103"/>
                    <a:pt x="0" y="103"/>
                  </a:cubicBezTo>
                  <a:cubicBezTo>
                    <a:pt x="0" y="129"/>
                    <a:pt x="21" y="151"/>
                    <a:pt x="48" y="151"/>
                  </a:cubicBezTo>
                  <a:cubicBezTo>
                    <a:pt x="269" y="151"/>
                    <a:pt x="269" y="151"/>
                    <a:pt x="269" y="151"/>
                  </a:cubicBezTo>
                  <a:cubicBezTo>
                    <a:pt x="295" y="151"/>
                    <a:pt x="317" y="129"/>
                    <a:pt x="317" y="103"/>
                  </a:cubicBezTo>
                  <a:cubicBezTo>
                    <a:pt x="317" y="25"/>
                    <a:pt x="317" y="25"/>
                    <a:pt x="317" y="25"/>
                  </a:cubicBezTo>
                  <a:cubicBezTo>
                    <a:pt x="298" y="23"/>
                    <a:pt x="298" y="23"/>
                    <a:pt x="298" y="23"/>
                  </a:cubicBezTo>
                  <a:lnTo>
                    <a:pt x="298" y="46"/>
                  </a:lnTo>
                  <a:close/>
                </a:path>
              </a:pathLst>
            </a:custGeom>
            <a:solidFill>
              <a:srgbClr val="FC35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4" name="ïṩḻîḓê">
              <a:extLst>
                <a:ext uri="{FF2B5EF4-FFF2-40B4-BE49-F238E27FC236}">
                  <a16:creationId xmlns:a16="http://schemas.microsoft.com/office/drawing/2014/main" xmlns="" id="{4EDFE047-0C18-410B-BA10-16421297DAE4}"/>
                </a:ext>
              </a:extLst>
            </p:cNvPr>
            <p:cNvSpPr/>
            <p:nvPr/>
          </p:nvSpPr>
          <p:spPr bwMode="auto">
            <a:xfrm>
              <a:off x="5434013" y="4079776"/>
              <a:ext cx="119063" cy="114300"/>
            </a:xfrm>
            <a:prstGeom prst="rect">
              <a:avLst/>
            </a:prstGeom>
            <a:solidFill>
              <a:srgbClr val="FCF7C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5" name="ïṣļíḑé">
              <a:extLst>
                <a:ext uri="{FF2B5EF4-FFF2-40B4-BE49-F238E27FC236}">
                  <a16:creationId xmlns:a16="http://schemas.microsoft.com/office/drawing/2014/main" xmlns="" id="{A81141A0-5DA7-43EC-9E2A-77524635BBB0}"/>
                </a:ext>
              </a:extLst>
            </p:cNvPr>
            <p:cNvSpPr/>
            <p:nvPr/>
          </p:nvSpPr>
          <p:spPr bwMode="auto">
            <a:xfrm>
              <a:off x="5434013" y="4378226"/>
              <a:ext cx="119063" cy="114300"/>
            </a:xfrm>
            <a:prstGeom prst="rect">
              <a:avLst/>
            </a:prstGeom>
            <a:solidFill>
              <a:srgbClr val="0ABF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grpSp>
        <p:nvGrpSpPr>
          <p:cNvPr id="1096" name="组合 109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96BD0F3E-C8AE-4C67-B2BE-A1796DA4647E}"/>
              </a:ext>
            </a:extLst>
          </p:cNvPr>
          <p:cNvGrpSpPr/>
          <p:nvPr/>
        </p:nvGrpSpPr>
        <p:grpSpPr>
          <a:xfrm>
            <a:off x="4923782" y="3988563"/>
            <a:ext cx="2366273" cy="2124399"/>
            <a:chOff x="3339307" y="1175096"/>
            <a:chExt cx="5513387" cy="4949824"/>
          </a:xfrm>
        </p:grpSpPr>
        <p:sp>
          <p:nvSpPr>
            <p:cNvPr id="1097" name="iṡḻïḑê">
              <a:extLst>
                <a:ext uri="{FF2B5EF4-FFF2-40B4-BE49-F238E27FC236}">
                  <a16:creationId xmlns:a16="http://schemas.microsoft.com/office/drawing/2014/main" xmlns="" id="{AE226DCC-A372-4334-A737-207E17EA0EB6}"/>
                </a:ext>
              </a:extLst>
            </p:cNvPr>
            <p:cNvSpPr/>
            <p:nvPr/>
          </p:nvSpPr>
          <p:spPr bwMode="auto">
            <a:xfrm>
              <a:off x="4009232" y="4956520"/>
              <a:ext cx="4738688" cy="1168400"/>
            </a:xfrm>
            <a:custGeom>
              <a:avLst/>
              <a:gdLst>
                <a:gd name="T0" fmla="*/ 910 w 1302"/>
                <a:gd name="T1" fmla="*/ 4 h 321"/>
                <a:gd name="T2" fmla="*/ 993 w 1302"/>
                <a:gd name="T3" fmla="*/ 12 h 321"/>
                <a:gd name="T4" fmla="*/ 1286 w 1302"/>
                <a:gd name="T5" fmla="*/ 172 h 321"/>
                <a:gd name="T6" fmla="*/ 1260 w 1302"/>
                <a:gd name="T7" fmla="*/ 195 h 321"/>
                <a:gd name="T8" fmla="*/ 392 w 1302"/>
                <a:gd name="T9" fmla="*/ 317 h 321"/>
                <a:gd name="T10" fmla="*/ 310 w 1302"/>
                <a:gd name="T11" fmla="*/ 309 h 321"/>
                <a:gd name="T12" fmla="*/ 16 w 1302"/>
                <a:gd name="T13" fmla="*/ 149 h 321"/>
                <a:gd name="T14" fmla="*/ 43 w 1302"/>
                <a:gd name="T15" fmla="*/ 126 h 321"/>
                <a:gd name="T16" fmla="*/ 910 w 1302"/>
                <a:gd name="T17" fmla="*/ 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2" h="321">
                  <a:moveTo>
                    <a:pt x="910" y="4"/>
                  </a:moveTo>
                  <a:cubicBezTo>
                    <a:pt x="940" y="0"/>
                    <a:pt x="977" y="4"/>
                    <a:pt x="993" y="12"/>
                  </a:cubicBezTo>
                  <a:cubicBezTo>
                    <a:pt x="1286" y="172"/>
                    <a:pt x="1286" y="172"/>
                    <a:pt x="1286" y="172"/>
                  </a:cubicBezTo>
                  <a:cubicBezTo>
                    <a:pt x="1302" y="180"/>
                    <a:pt x="1290" y="190"/>
                    <a:pt x="1260" y="195"/>
                  </a:cubicBezTo>
                  <a:cubicBezTo>
                    <a:pt x="392" y="317"/>
                    <a:pt x="392" y="317"/>
                    <a:pt x="392" y="317"/>
                  </a:cubicBezTo>
                  <a:cubicBezTo>
                    <a:pt x="362" y="321"/>
                    <a:pt x="325" y="317"/>
                    <a:pt x="310" y="309"/>
                  </a:cubicBezTo>
                  <a:cubicBezTo>
                    <a:pt x="16" y="149"/>
                    <a:pt x="16" y="149"/>
                    <a:pt x="16" y="149"/>
                  </a:cubicBezTo>
                  <a:cubicBezTo>
                    <a:pt x="0" y="141"/>
                    <a:pt x="12" y="131"/>
                    <a:pt x="43" y="126"/>
                  </a:cubicBezTo>
                  <a:lnTo>
                    <a:pt x="910" y="4"/>
                  </a:lnTo>
                  <a:close/>
                </a:path>
              </a:pathLst>
            </a:custGeom>
            <a:solidFill>
              <a:srgbClr val="0672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8" name="iŝlïďê">
              <a:extLst>
                <a:ext uri="{FF2B5EF4-FFF2-40B4-BE49-F238E27FC236}">
                  <a16:creationId xmlns:a16="http://schemas.microsoft.com/office/drawing/2014/main" xmlns="" id="{AEC2B9FD-94F9-42FB-A2CA-E7F535905FC0}"/>
                </a:ext>
              </a:extLst>
            </p:cNvPr>
            <p:cNvSpPr/>
            <p:nvPr/>
          </p:nvSpPr>
          <p:spPr bwMode="auto">
            <a:xfrm>
              <a:off x="4053682" y="5381970"/>
              <a:ext cx="31750" cy="22225"/>
            </a:xfrm>
            <a:custGeom>
              <a:avLst/>
              <a:gdLst>
                <a:gd name="T0" fmla="*/ 3 w 9"/>
                <a:gd name="T1" fmla="*/ 2 h 6"/>
                <a:gd name="T2" fmla="*/ 9 w 9"/>
                <a:gd name="T3" fmla="*/ 6 h 6"/>
                <a:gd name="T4" fmla="*/ 7 w 9"/>
                <a:gd name="T5" fmla="*/ 5 h 6"/>
                <a:gd name="T6" fmla="*/ 0 w 9"/>
                <a:gd name="T7" fmla="*/ 0 h 6"/>
                <a:gd name="T8" fmla="*/ 3 w 9"/>
                <a:gd name="T9" fmla="*/ 2 h 6"/>
              </a:gdLst>
              <a:ahLst/>
              <a:cxnLst>
                <a:cxn ang="0">
                  <a:pos x="T0" y="T1"/>
                </a:cxn>
                <a:cxn ang="0">
                  <a:pos x="T2" y="T3"/>
                </a:cxn>
                <a:cxn ang="0">
                  <a:pos x="T4" y="T5"/>
                </a:cxn>
                <a:cxn ang="0">
                  <a:pos x="T6" y="T7"/>
                </a:cxn>
                <a:cxn ang="0">
                  <a:pos x="T8" y="T9"/>
                </a:cxn>
              </a:cxnLst>
              <a:rect l="0" t="0" r="r" b="b"/>
              <a:pathLst>
                <a:path w="9" h="6">
                  <a:moveTo>
                    <a:pt x="3" y="2"/>
                  </a:moveTo>
                  <a:cubicBezTo>
                    <a:pt x="9" y="6"/>
                    <a:pt x="9" y="6"/>
                    <a:pt x="9" y="6"/>
                  </a:cubicBezTo>
                  <a:cubicBezTo>
                    <a:pt x="8" y="6"/>
                    <a:pt x="7" y="5"/>
                    <a:pt x="7" y="5"/>
                  </a:cubicBezTo>
                  <a:cubicBezTo>
                    <a:pt x="0" y="0"/>
                    <a:pt x="0" y="0"/>
                    <a:pt x="0" y="0"/>
                  </a:cubicBezTo>
                  <a:cubicBezTo>
                    <a:pt x="1" y="1"/>
                    <a:pt x="2" y="1"/>
                    <a:pt x="3" y="2"/>
                  </a:cubicBezTo>
                </a:path>
              </a:pathLst>
            </a:cu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9" name="ïSļiḍe">
              <a:extLst>
                <a:ext uri="{FF2B5EF4-FFF2-40B4-BE49-F238E27FC236}">
                  <a16:creationId xmlns:a16="http://schemas.microsoft.com/office/drawing/2014/main" xmlns="" id="{7B074219-2087-495E-9D35-E6AFA2A5B3FF}"/>
                </a:ext>
              </a:extLst>
            </p:cNvPr>
            <p:cNvSpPr/>
            <p:nvPr/>
          </p:nvSpPr>
          <p:spPr bwMode="auto">
            <a:xfrm>
              <a:off x="7455694" y="4534245"/>
              <a:ext cx="11113" cy="17462"/>
            </a:xfrm>
            <a:custGeom>
              <a:avLst/>
              <a:gdLst>
                <a:gd name="T0" fmla="*/ 0 w 3"/>
                <a:gd name="T1" fmla="*/ 2 h 5"/>
                <a:gd name="T2" fmla="*/ 3 w 3"/>
                <a:gd name="T3" fmla="*/ 0 h 5"/>
                <a:gd name="T4" fmla="*/ 3 w 3"/>
                <a:gd name="T5" fmla="*/ 4 h 5"/>
                <a:gd name="T6" fmla="*/ 0 w 3"/>
                <a:gd name="T7" fmla="*/ 5 h 5"/>
                <a:gd name="T8" fmla="*/ 0 w 3"/>
                <a:gd name="T9" fmla="*/ 2 h 5"/>
              </a:gdLst>
              <a:ahLst/>
              <a:cxnLst>
                <a:cxn ang="0">
                  <a:pos x="T0" y="T1"/>
                </a:cxn>
                <a:cxn ang="0">
                  <a:pos x="T2" y="T3"/>
                </a:cxn>
                <a:cxn ang="0">
                  <a:pos x="T4" y="T5"/>
                </a:cxn>
                <a:cxn ang="0">
                  <a:pos x="T6" y="T7"/>
                </a:cxn>
                <a:cxn ang="0">
                  <a:pos x="T8" y="T9"/>
                </a:cxn>
              </a:cxnLst>
              <a:rect l="0" t="0" r="r" b="b"/>
              <a:pathLst>
                <a:path w="3" h="5">
                  <a:moveTo>
                    <a:pt x="0" y="2"/>
                  </a:moveTo>
                  <a:cubicBezTo>
                    <a:pt x="3" y="0"/>
                    <a:pt x="3" y="0"/>
                    <a:pt x="3" y="0"/>
                  </a:cubicBezTo>
                  <a:cubicBezTo>
                    <a:pt x="3" y="1"/>
                    <a:pt x="3" y="2"/>
                    <a:pt x="3" y="4"/>
                  </a:cubicBezTo>
                  <a:cubicBezTo>
                    <a:pt x="0" y="5"/>
                    <a:pt x="0" y="5"/>
                    <a:pt x="0" y="5"/>
                  </a:cubicBezTo>
                  <a:cubicBezTo>
                    <a:pt x="0" y="4"/>
                    <a:pt x="0" y="3"/>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0" name="îş1ïḋé">
              <a:extLst>
                <a:ext uri="{FF2B5EF4-FFF2-40B4-BE49-F238E27FC236}">
                  <a16:creationId xmlns:a16="http://schemas.microsoft.com/office/drawing/2014/main" xmlns="" id="{88DF9F56-32B7-4B2D-904F-65C988C34EF9}"/>
                </a:ext>
              </a:extLst>
            </p:cNvPr>
            <p:cNvSpPr/>
            <p:nvPr/>
          </p:nvSpPr>
          <p:spPr bwMode="auto">
            <a:xfrm>
              <a:off x="7452519" y="4548533"/>
              <a:ext cx="14288" cy="19050"/>
            </a:xfrm>
            <a:custGeom>
              <a:avLst/>
              <a:gdLst>
                <a:gd name="T0" fmla="*/ 1 w 4"/>
                <a:gd name="T1" fmla="*/ 1 h 5"/>
                <a:gd name="T2" fmla="*/ 4 w 4"/>
                <a:gd name="T3" fmla="*/ 0 h 5"/>
                <a:gd name="T4" fmla="*/ 4 w 4"/>
                <a:gd name="T5" fmla="*/ 4 h 5"/>
                <a:gd name="T6" fmla="*/ 0 w 4"/>
                <a:gd name="T7" fmla="*/ 5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4" y="0"/>
                    <a:pt x="4" y="0"/>
                    <a:pt x="4" y="0"/>
                  </a:cubicBezTo>
                  <a:cubicBezTo>
                    <a:pt x="4" y="1"/>
                    <a:pt x="4" y="2"/>
                    <a:pt x="4" y="4"/>
                  </a:cubicBezTo>
                  <a:cubicBezTo>
                    <a:pt x="0" y="5"/>
                    <a:pt x="0" y="5"/>
                    <a:pt x="0" y="5"/>
                  </a:cubicBezTo>
                  <a:cubicBezTo>
                    <a:pt x="0" y="4"/>
                    <a:pt x="1" y="2"/>
                    <a:pt x="1" y="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1" name="îSļîḋè">
              <a:extLst>
                <a:ext uri="{FF2B5EF4-FFF2-40B4-BE49-F238E27FC236}">
                  <a16:creationId xmlns:a16="http://schemas.microsoft.com/office/drawing/2014/main" xmlns="" id="{22BA0C94-8C3C-440A-93C5-C3DFDD524C8C}"/>
                </a:ext>
              </a:extLst>
            </p:cNvPr>
            <p:cNvSpPr/>
            <p:nvPr/>
          </p:nvSpPr>
          <p:spPr bwMode="auto">
            <a:xfrm>
              <a:off x="7447757" y="4562820"/>
              <a:ext cx="19050" cy="19050"/>
            </a:xfrm>
            <a:custGeom>
              <a:avLst/>
              <a:gdLst>
                <a:gd name="T0" fmla="*/ 1 w 5"/>
                <a:gd name="T1" fmla="*/ 1 h 5"/>
                <a:gd name="T2" fmla="*/ 5 w 5"/>
                <a:gd name="T3" fmla="*/ 0 h 5"/>
                <a:gd name="T4" fmla="*/ 4 w 5"/>
                <a:gd name="T5" fmla="*/ 4 h 5"/>
                <a:gd name="T6" fmla="*/ 0 w 5"/>
                <a:gd name="T7" fmla="*/ 5 h 5"/>
                <a:gd name="T8" fmla="*/ 1 w 5"/>
                <a:gd name="T9" fmla="*/ 1 h 5"/>
              </a:gdLst>
              <a:ahLst/>
              <a:cxnLst>
                <a:cxn ang="0">
                  <a:pos x="T0" y="T1"/>
                </a:cxn>
                <a:cxn ang="0">
                  <a:pos x="T2" y="T3"/>
                </a:cxn>
                <a:cxn ang="0">
                  <a:pos x="T4" y="T5"/>
                </a:cxn>
                <a:cxn ang="0">
                  <a:pos x="T6" y="T7"/>
                </a:cxn>
                <a:cxn ang="0">
                  <a:pos x="T8" y="T9"/>
                </a:cxn>
              </a:cxnLst>
              <a:rect l="0" t="0" r="r" b="b"/>
              <a:pathLst>
                <a:path w="5" h="5">
                  <a:moveTo>
                    <a:pt x="1" y="1"/>
                  </a:moveTo>
                  <a:cubicBezTo>
                    <a:pt x="5" y="0"/>
                    <a:pt x="5" y="0"/>
                    <a:pt x="5" y="0"/>
                  </a:cubicBezTo>
                  <a:cubicBezTo>
                    <a:pt x="4" y="1"/>
                    <a:pt x="4" y="3"/>
                    <a:pt x="4" y="4"/>
                  </a:cubicBezTo>
                  <a:cubicBezTo>
                    <a:pt x="0" y="5"/>
                    <a:pt x="0" y="5"/>
                    <a:pt x="0" y="5"/>
                  </a:cubicBezTo>
                  <a:cubicBezTo>
                    <a:pt x="1" y="3"/>
                    <a:pt x="1" y="2"/>
                    <a:pt x="1" y="1"/>
                  </a:cubicBez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2" name="íS1ïḍé">
              <a:extLst>
                <a:ext uri="{FF2B5EF4-FFF2-40B4-BE49-F238E27FC236}">
                  <a16:creationId xmlns:a16="http://schemas.microsoft.com/office/drawing/2014/main" xmlns="" id="{8271448F-FB26-418C-B3C5-DA7FDAE30A16}"/>
                </a:ext>
              </a:extLst>
            </p:cNvPr>
            <p:cNvSpPr/>
            <p:nvPr/>
          </p:nvSpPr>
          <p:spPr bwMode="auto">
            <a:xfrm>
              <a:off x="7444582" y="4577108"/>
              <a:ext cx="19050" cy="19050"/>
            </a:xfrm>
            <a:custGeom>
              <a:avLst/>
              <a:gdLst>
                <a:gd name="T0" fmla="*/ 1 w 5"/>
                <a:gd name="T1" fmla="*/ 1 h 5"/>
                <a:gd name="T2" fmla="*/ 5 w 5"/>
                <a:gd name="T3" fmla="*/ 0 h 5"/>
                <a:gd name="T4" fmla="*/ 3 w 5"/>
                <a:gd name="T5" fmla="*/ 5 h 5"/>
                <a:gd name="T6" fmla="*/ 0 w 5"/>
                <a:gd name="T7" fmla="*/ 5 h 5"/>
                <a:gd name="T8" fmla="*/ 1 w 5"/>
                <a:gd name="T9" fmla="*/ 1 h 5"/>
              </a:gdLst>
              <a:ahLst/>
              <a:cxnLst>
                <a:cxn ang="0">
                  <a:pos x="T0" y="T1"/>
                </a:cxn>
                <a:cxn ang="0">
                  <a:pos x="T2" y="T3"/>
                </a:cxn>
                <a:cxn ang="0">
                  <a:pos x="T4" y="T5"/>
                </a:cxn>
                <a:cxn ang="0">
                  <a:pos x="T6" y="T7"/>
                </a:cxn>
                <a:cxn ang="0">
                  <a:pos x="T8" y="T9"/>
                </a:cxn>
              </a:cxnLst>
              <a:rect l="0" t="0" r="r" b="b"/>
              <a:pathLst>
                <a:path w="5" h="5">
                  <a:moveTo>
                    <a:pt x="1" y="1"/>
                  </a:moveTo>
                  <a:cubicBezTo>
                    <a:pt x="5" y="0"/>
                    <a:pt x="5" y="0"/>
                    <a:pt x="5" y="0"/>
                  </a:cubicBezTo>
                  <a:cubicBezTo>
                    <a:pt x="4" y="2"/>
                    <a:pt x="4" y="4"/>
                    <a:pt x="3" y="5"/>
                  </a:cubicBezTo>
                  <a:cubicBezTo>
                    <a:pt x="0" y="5"/>
                    <a:pt x="0" y="5"/>
                    <a:pt x="0" y="5"/>
                  </a:cubicBezTo>
                  <a:cubicBezTo>
                    <a:pt x="1" y="4"/>
                    <a:pt x="1" y="2"/>
                    <a:pt x="1" y="1"/>
                  </a:cubicBez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3" name="iṥḷïḋè">
              <a:extLst>
                <a:ext uri="{FF2B5EF4-FFF2-40B4-BE49-F238E27FC236}">
                  <a16:creationId xmlns:a16="http://schemas.microsoft.com/office/drawing/2014/main" xmlns="" id="{44F2C45F-FF40-47ED-99A6-BEAB9C44147D}"/>
                </a:ext>
              </a:extLst>
            </p:cNvPr>
            <p:cNvSpPr/>
            <p:nvPr/>
          </p:nvSpPr>
          <p:spPr bwMode="auto">
            <a:xfrm>
              <a:off x="7438232" y="4596158"/>
              <a:ext cx="17463" cy="22225"/>
            </a:xfrm>
            <a:custGeom>
              <a:avLst/>
              <a:gdLst>
                <a:gd name="T0" fmla="*/ 2 w 5"/>
                <a:gd name="T1" fmla="*/ 0 h 6"/>
                <a:gd name="T2" fmla="*/ 5 w 5"/>
                <a:gd name="T3" fmla="*/ 0 h 6"/>
                <a:gd name="T4" fmla="*/ 3 w 5"/>
                <a:gd name="T5" fmla="*/ 6 h 6"/>
                <a:gd name="T6" fmla="*/ 0 w 5"/>
                <a:gd name="T7" fmla="*/ 5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5" y="0"/>
                    <a:pt x="5" y="0"/>
                    <a:pt x="5" y="0"/>
                  </a:cubicBezTo>
                  <a:cubicBezTo>
                    <a:pt x="5" y="2"/>
                    <a:pt x="4" y="4"/>
                    <a:pt x="3" y="6"/>
                  </a:cubicBezTo>
                  <a:cubicBezTo>
                    <a:pt x="0" y="5"/>
                    <a:pt x="0" y="5"/>
                    <a:pt x="0" y="5"/>
                  </a:cubicBezTo>
                  <a:cubicBezTo>
                    <a:pt x="1" y="3"/>
                    <a:pt x="2" y="2"/>
                    <a:pt x="2" y="0"/>
                  </a:cubicBez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4" name="ïSļïḓê">
              <a:extLst>
                <a:ext uri="{FF2B5EF4-FFF2-40B4-BE49-F238E27FC236}">
                  <a16:creationId xmlns:a16="http://schemas.microsoft.com/office/drawing/2014/main" xmlns="" id="{743A3114-6A61-4B3D-8E96-86B35685404F}"/>
                </a:ext>
              </a:extLst>
            </p:cNvPr>
            <p:cNvSpPr/>
            <p:nvPr/>
          </p:nvSpPr>
          <p:spPr bwMode="auto">
            <a:xfrm>
              <a:off x="7427119" y="4613620"/>
              <a:ext cx="20638" cy="25400"/>
            </a:xfrm>
            <a:custGeom>
              <a:avLst/>
              <a:gdLst>
                <a:gd name="T0" fmla="*/ 3 w 6"/>
                <a:gd name="T1" fmla="*/ 0 h 7"/>
                <a:gd name="T2" fmla="*/ 6 w 6"/>
                <a:gd name="T3" fmla="*/ 1 h 7"/>
                <a:gd name="T4" fmla="*/ 3 w 6"/>
                <a:gd name="T5" fmla="*/ 7 h 7"/>
                <a:gd name="T6" fmla="*/ 0 w 6"/>
                <a:gd name="T7" fmla="*/ 5 h 7"/>
                <a:gd name="T8" fmla="*/ 3 w 6"/>
                <a:gd name="T9" fmla="*/ 0 h 7"/>
              </a:gdLst>
              <a:ahLst/>
              <a:cxnLst>
                <a:cxn ang="0">
                  <a:pos x="T0" y="T1"/>
                </a:cxn>
                <a:cxn ang="0">
                  <a:pos x="T2" y="T3"/>
                </a:cxn>
                <a:cxn ang="0">
                  <a:pos x="T4" y="T5"/>
                </a:cxn>
                <a:cxn ang="0">
                  <a:pos x="T6" y="T7"/>
                </a:cxn>
                <a:cxn ang="0">
                  <a:pos x="T8" y="T9"/>
                </a:cxn>
              </a:cxnLst>
              <a:rect l="0" t="0" r="r" b="b"/>
              <a:pathLst>
                <a:path w="6" h="7">
                  <a:moveTo>
                    <a:pt x="3" y="0"/>
                  </a:moveTo>
                  <a:cubicBezTo>
                    <a:pt x="6" y="1"/>
                    <a:pt x="6" y="1"/>
                    <a:pt x="6" y="1"/>
                  </a:cubicBezTo>
                  <a:cubicBezTo>
                    <a:pt x="5" y="3"/>
                    <a:pt x="4" y="5"/>
                    <a:pt x="3" y="7"/>
                  </a:cubicBezTo>
                  <a:cubicBezTo>
                    <a:pt x="0" y="5"/>
                    <a:pt x="0" y="5"/>
                    <a:pt x="0" y="5"/>
                  </a:cubicBezTo>
                  <a:cubicBezTo>
                    <a:pt x="1" y="3"/>
                    <a:pt x="2" y="1"/>
                    <a:pt x="3" y="0"/>
                  </a:cubicBez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5" name="iṣ1îḓé">
              <a:extLst>
                <a:ext uri="{FF2B5EF4-FFF2-40B4-BE49-F238E27FC236}">
                  <a16:creationId xmlns:a16="http://schemas.microsoft.com/office/drawing/2014/main" xmlns="" id="{CACF9E34-FE48-4688-8098-D83B4909C76D}"/>
                </a:ext>
              </a:extLst>
            </p:cNvPr>
            <p:cNvSpPr/>
            <p:nvPr/>
          </p:nvSpPr>
          <p:spPr bwMode="auto">
            <a:xfrm>
              <a:off x="7412832" y="4632670"/>
              <a:ext cx="25400" cy="28575"/>
            </a:xfrm>
            <a:custGeom>
              <a:avLst/>
              <a:gdLst>
                <a:gd name="T0" fmla="*/ 4 w 7"/>
                <a:gd name="T1" fmla="*/ 0 h 8"/>
                <a:gd name="T2" fmla="*/ 7 w 7"/>
                <a:gd name="T3" fmla="*/ 2 h 8"/>
                <a:gd name="T4" fmla="*/ 1 w 7"/>
                <a:gd name="T5" fmla="*/ 8 h 8"/>
                <a:gd name="T6" fmla="*/ 0 w 7"/>
                <a:gd name="T7" fmla="*/ 5 h 8"/>
                <a:gd name="T8" fmla="*/ 4 w 7"/>
                <a:gd name="T9" fmla="*/ 0 h 8"/>
              </a:gdLst>
              <a:ahLst/>
              <a:cxnLst>
                <a:cxn ang="0">
                  <a:pos x="T0" y="T1"/>
                </a:cxn>
                <a:cxn ang="0">
                  <a:pos x="T2" y="T3"/>
                </a:cxn>
                <a:cxn ang="0">
                  <a:pos x="T4" y="T5"/>
                </a:cxn>
                <a:cxn ang="0">
                  <a:pos x="T6" y="T7"/>
                </a:cxn>
                <a:cxn ang="0">
                  <a:pos x="T8" y="T9"/>
                </a:cxn>
              </a:cxnLst>
              <a:rect l="0" t="0" r="r" b="b"/>
              <a:pathLst>
                <a:path w="7" h="8">
                  <a:moveTo>
                    <a:pt x="4" y="0"/>
                  </a:moveTo>
                  <a:cubicBezTo>
                    <a:pt x="7" y="2"/>
                    <a:pt x="7" y="2"/>
                    <a:pt x="7" y="2"/>
                  </a:cubicBezTo>
                  <a:cubicBezTo>
                    <a:pt x="5" y="4"/>
                    <a:pt x="3" y="6"/>
                    <a:pt x="1" y="8"/>
                  </a:cubicBezTo>
                  <a:cubicBezTo>
                    <a:pt x="0" y="5"/>
                    <a:pt x="0" y="5"/>
                    <a:pt x="0" y="5"/>
                  </a:cubicBezTo>
                  <a:cubicBezTo>
                    <a:pt x="1" y="4"/>
                    <a:pt x="3" y="2"/>
                    <a:pt x="4" y="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6" name="îs1idé">
              <a:extLst>
                <a:ext uri="{FF2B5EF4-FFF2-40B4-BE49-F238E27FC236}">
                  <a16:creationId xmlns:a16="http://schemas.microsoft.com/office/drawing/2014/main" xmlns="" id="{A219F5F1-7D02-4CD0-8CD4-453E607F4BD2}"/>
                </a:ext>
              </a:extLst>
            </p:cNvPr>
            <p:cNvSpPr/>
            <p:nvPr/>
          </p:nvSpPr>
          <p:spPr bwMode="auto">
            <a:xfrm>
              <a:off x="7382669" y="4650133"/>
              <a:ext cx="33338" cy="41275"/>
            </a:xfrm>
            <a:custGeom>
              <a:avLst/>
              <a:gdLst>
                <a:gd name="T0" fmla="*/ 8 w 9"/>
                <a:gd name="T1" fmla="*/ 0 h 11"/>
                <a:gd name="T2" fmla="*/ 9 w 9"/>
                <a:gd name="T3" fmla="*/ 3 h 11"/>
                <a:gd name="T4" fmla="*/ 0 w 9"/>
                <a:gd name="T5" fmla="*/ 11 h 11"/>
                <a:gd name="T6" fmla="*/ 0 w 9"/>
                <a:gd name="T7" fmla="*/ 7 h 11"/>
                <a:gd name="T8" fmla="*/ 8 w 9"/>
                <a:gd name="T9" fmla="*/ 0 h 11"/>
              </a:gdLst>
              <a:ahLst/>
              <a:cxnLst>
                <a:cxn ang="0">
                  <a:pos x="T0" y="T1"/>
                </a:cxn>
                <a:cxn ang="0">
                  <a:pos x="T2" y="T3"/>
                </a:cxn>
                <a:cxn ang="0">
                  <a:pos x="T4" y="T5"/>
                </a:cxn>
                <a:cxn ang="0">
                  <a:pos x="T6" y="T7"/>
                </a:cxn>
                <a:cxn ang="0">
                  <a:pos x="T8" y="T9"/>
                </a:cxn>
              </a:cxnLst>
              <a:rect l="0" t="0" r="r" b="b"/>
              <a:pathLst>
                <a:path w="9" h="11">
                  <a:moveTo>
                    <a:pt x="8" y="0"/>
                  </a:moveTo>
                  <a:cubicBezTo>
                    <a:pt x="9" y="3"/>
                    <a:pt x="9" y="3"/>
                    <a:pt x="9" y="3"/>
                  </a:cubicBezTo>
                  <a:cubicBezTo>
                    <a:pt x="6" y="7"/>
                    <a:pt x="3" y="9"/>
                    <a:pt x="0" y="11"/>
                  </a:cubicBezTo>
                  <a:cubicBezTo>
                    <a:pt x="0" y="7"/>
                    <a:pt x="0" y="7"/>
                    <a:pt x="0" y="7"/>
                  </a:cubicBezTo>
                  <a:cubicBezTo>
                    <a:pt x="3" y="5"/>
                    <a:pt x="5" y="3"/>
                    <a:pt x="8" y="0"/>
                  </a:cubicBezTo>
                  <a:close/>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7" name="íṩľïḍê">
              <a:extLst>
                <a:ext uri="{FF2B5EF4-FFF2-40B4-BE49-F238E27FC236}">
                  <a16:creationId xmlns:a16="http://schemas.microsoft.com/office/drawing/2014/main" xmlns="" id="{E4E3E3B6-D320-4C98-A138-5DEE298B0973}"/>
                </a:ext>
              </a:extLst>
            </p:cNvPr>
            <p:cNvSpPr/>
            <p:nvPr/>
          </p:nvSpPr>
          <p:spPr bwMode="auto">
            <a:xfrm>
              <a:off x="7317582" y="4675533"/>
              <a:ext cx="65088" cy="44450"/>
            </a:xfrm>
            <a:custGeom>
              <a:avLst/>
              <a:gdLst>
                <a:gd name="T0" fmla="*/ 18 w 18"/>
                <a:gd name="T1" fmla="*/ 0 h 12"/>
                <a:gd name="T2" fmla="*/ 18 w 18"/>
                <a:gd name="T3" fmla="*/ 4 h 12"/>
                <a:gd name="T4" fmla="*/ 0 w 18"/>
                <a:gd name="T5" fmla="*/ 12 h 12"/>
                <a:gd name="T6" fmla="*/ 2 w 18"/>
                <a:gd name="T7" fmla="*/ 6 h 12"/>
                <a:gd name="T8" fmla="*/ 18 w 18"/>
                <a:gd name="T9" fmla="*/ 0 h 12"/>
              </a:gdLst>
              <a:ahLst/>
              <a:cxnLst>
                <a:cxn ang="0">
                  <a:pos x="T0" y="T1"/>
                </a:cxn>
                <a:cxn ang="0">
                  <a:pos x="T2" y="T3"/>
                </a:cxn>
                <a:cxn ang="0">
                  <a:pos x="T4" y="T5"/>
                </a:cxn>
                <a:cxn ang="0">
                  <a:pos x="T6" y="T7"/>
                </a:cxn>
                <a:cxn ang="0">
                  <a:pos x="T8" y="T9"/>
                </a:cxn>
              </a:cxnLst>
              <a:rect l="0" t="0" r="r" b="b"/>
              <a:pathLst>
                <a:path w="18" h="12">
                  <a:moveTo>
                    <a:pt x="18" y="0"/>
                  </a:moveTo>
                  <a:cubicBezTo>
                    <a:pt x="18" y="4"/>
                    <a:pt x="18" y="4"/>
                    <a:pt x="18" y="4"/>
                  </a:cubicBezTo>
                  <a:cubicBezTo>
                    <a:pt x="12" y="8"/>
                    <a:pt x="6" y="11"/>
                    <a:pt x="0" y="12"/>
                  </a:cubicBezTo>
                  <a:cubicBezTo>
                    <a:pt x="2" y="6"/>
                    <a:pt x="2" y="6"/>
                    <a:pt x="2" y="6"/>
                  </a:cubicBezTo>
                  <a:cubicBezTo>
                    <a:pt x="8" y="6"/>
                    <a:pt x="13" y="3"/>
                    <a:pt x="18" y="0"/>
                  </a:cubicBezTo>
                  <a:close/>
                </a:path>
              </a:pathLst>
            </a:custGeom>
            <a:solidFill>
              <a:srgbClr val="8F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8" name="ïşḷïdê">
              <a:extLst>
                <a:ext uri="{FF2B5EF4-FFF2-40B4-BE49-F238E27FC236}">
                  <a16:creationId xmlns:a16="http://schemas.microsoft.com/office/drawing/2014/main" xmlns="" id="{9BE628C2-1B62-4A2B-9296-C3E555CEAE59}"/>
                </a:ext>
              </a:extLst>
            </p:cNvPr>
            <p:cNvSpPr/>
            <p:nvPr/>
          </p:nvSpPr>
          <p:spPr bwMode="auto">
            <a:xfrm>
              <a:off x="7455694" y="2343496"/>
              <a:ext cx="17463" cy="2198687"/>
            </a:xfrm>
            <a:custGeom>
              <a:avLst/>
              <a:gdLst>
                <a:gd name="T0" fmla="*/ 2 w 11"/>
                <a:gd name="T1" fmla="*/ 4 h 1385"/>
                <a:gd name="T2" fmla="*/ 11 w 11"/>
                <a:gd name="T3" fmla="*/ 0 h 1385"/>
                <a:gd name="T4" fmla="*/ 7 w 11"/>
                <a:gd name="T5" fmla="*/ 1380 h 1385"/>
                <a:gd name="T6" fmla="*/ 0 w 11"/>
                <a:gd name="T7" fmla="*/ 1385 h 1385"/>
                <a:gd name="T8" fmla="*/ 2 w 11"/>
                <a:gd name="T9" fmla="*/ 4 h 1385"/>
              </a:gdLst>
              <a:ahLst/>
              <a:cxnLst>
                <a:cxn ang="0">
                  <a:pos x="T0" y="T1"/>
                </a:cxn>
                <a:cxn ang="0">
                  <a:pos x="T2" y="T3"/>
                </a:cxn>
                <a:cxn ang="0">
                  <a:pos x="T4" y="T5"/>
                </a:cxn>
                <a:cxn ang="0">
                  <a:pos x="T6" y="T7"/>
                </a:cxn>
                <a:cxn ang="0">
                  <a:pos x="T8" y="T9"/>
                </a:cxn>
              </a:cxnLst>
              <a:rect l="0" t="0" r="r" b="b"/>
              <a:pathLst>
                <a:path w="11" h="1385">
                  <a:moveTo>
                    <a:pt x="2" y="4"/>
                  </a:moveTo>
                  <a:lnTo>
                    <a:pt x="11" y="0"/>
                  </a:lnTo>
                  <a:lnTo>
                    <a:pt x="7" y="1380"/>
                  </a:lnTo>
                  <a:lnTo>
                    <a:pt x="0" y="1385"/>
                  </a:lnTo>
                  <a:lnTo>
                    <a:pt x="2" y="4"/>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9" name="íṧļïďe">
              <a:extLst>
                <a:ext uri="{FF2B5EF4-FFF2-40B4-BE49-F238E27FC236}">
                  <a16:creationId xmlns:a16="http://schemas.microsoft.com/office/drawing/2014/main" xmlns="" id="{30FE2F72-6112-4088-9DFD-9C5FDA85627C}"/>
                </a:ext>
              </a:extLst>
            </p:cNvPr>
            <p:cNvSpPr/>
            <p:nvPr/>
          </p:nvSpPr>
          <p:spPr bwMode="auto">
            <a:xfrm>
              <a:off x="7281069" y="2175221"/>
              <a:ext cx="90488" cy="25400"/>
            </a:xfrm>
            <a:custGeom>
              <a:avLst/>
              <a:gdLst>
                <a:gd name="T0" fmla="*/ 11 w 25"/>
                <a:gd name="T1" fmla="*/ 7 h 7"/>
                <a:gd name="T2" fmla="*/ 0 w 25"/>
                <a:gd name="T3" fmla="*/ 1 h 7"/>
                <a:gd name="T4" fmla="*/ 15 w 25"/>
                <a:gd name="T5" fmla="*/ 2 h 7"/>
                <a:gd name="T6" fmla="*/ 25 w 25"/>
                <a:gd name="T7" fmla="*/ 7 h 7"/>
                <a:gd name="T8" fmla="*/ 11 w 25"/>
                <a:gd name="T9" fmla="*/ 7 h 7"/>
              </a:gdLst>
              <a:ahLst/>
              <a:cxnLst>
                <a:cxn ang="0">
                  <a:pos x="T0" y="T1"/>
                </a:cxn>
                <a:cxn ang="0">
                  <a:pos x="T2" y="T3"/>
                </a:cxn>
                <a:cxn ang="0">
                  <a:pos x="T4" y="T5"/>
                </a:cxn>
                <a:cxn ang="0">
                  <a:pos x="T6" y="T7"/>
                </a:cxn>
                <a:cxn ang="0">
                  <a:pos x="T8" y="T9"/>
                </a:cxn>
              </a:cxnLst>
              <a:rect l="0" t="0" r="r" b="b"/>
              <a:pathLst>
                <a:path w="25" h="7">
                  <a:moveTo>
                    <a:pt x="11" y="7"/>
                  </a:moveTo>
                  <a:cubicBezTo>
                    <a:pt x="0" y="1"/>
                    <a:pt x="0" y="1"/>
                    <a:pt x="0" y="1"/>
                  </a:cubicBezTo>
                  <a:cubicBezTo>
                    <a:pt x="5" y="0"/>
                    <a:pt x="10" y="0"/>
                    <a:pt x="15" y="2"/>
                  </a:cubicBezTo>
                  <a:cubicBezTo>
                    <a:pt x="25" y="7"/>
                    <a:pt x="25" y="7"/>
                    <a:pt x="25" y="7"/>
                  </a:cubicBezTo>
                  <a:cubicBezTo>
                    <a:pt x="21" y="6"/>
                    <a:pt x="16" y="6"/>
                    <a:pt x="11" y="7"/>
                  </a:cubicBez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0" name="išlïḍé">
              <a:extLst>
                <a:ext uri="{FF2B5EF4-FFF2-40B4-BE49-F238E27FC236}">
                  <a16:creationId xmlns:a16="http://schemas.microsoft.com/office/drawing/2014/main" xmlns="" id="{99988461-A07F-40AA-B19A-E2240ABADDB7}"/>
                </a:ext>
              </a:extLst>
            </p:cNvPr>
            <p:cNvSpPr/>
            <p:nvPr/>
          </p:nvSpPr>
          <p:spPr bwMode="auto">
            <a:xfrm>
              <a:off x="7335044" y="2183158"/>
              <a:ext cx="61913" cy="28575"/>
            </a:xfrm>
            <a:custGeom>
              <a:avLst/>
              <a:gdLst>
                <a:gd name="T0" fmla="*/ 10 w 17"/>
                <a:gd name="T1" fmla="*/ 5 h 8"/>
                <a:gd name="T2" fmla="*/ 0 w 17"/>
                <a:gd name="T3" fmla="*/ 0 h 8"/>
                <a:gd name="T4" fmla="*/ 6 w 17"/>
                <a:gd name="T5" fmla="*/ 2 h 8"/>
                <a:gd name="T6" fmla="*/ 17 w 17"/>
                <a:gd name="T7" fmla="*/ 8 h 8"/>
                <a:gd name="T8" fmla="*/ 10 w 17"/>
                <a:gd name="T9" fmla="*/ 5 h 8"/>
              </a:gdLst>
              <a:ahLst/>
              <a:cxnLst>
                <a:cxn ang="0">
                  <a:pos x="T0" y="T1"/>
                </a:cxn>
                <a:cxn ang="0">
                  <a:pos x="T2" y="T3"/>
                </a:cxn>
                <a:cxn ang="0">
                  <a:pos x="T4" y="T5"/>
                </a:cxn>
                <a:cxn ang="0">
                  <a:pos x="T6" y="T7"/>
                </a:cxn>
                <a:cxn ang="0">
                  <a:pos x="T8" y="T9"/>
                </a:cxn>
              </a:cxnLst>
              <a:rect l="0" t="0" r="r" b="b"/>
              <a:pathLst>
                <a:path w="17" h="8">
                  <a:moveTo>
                    <a:pt x="10" y="5"/>
                  </a:moveTo>
                  <a:cubicBezTo>
                    <a:pt x="0" y="0"/>
                    <a:pt x="0" y="0"/>
                    <a:pt x="0" y="0"/>
                  </a:cubicBezTo>
                  <a:cubicBezTo>
                    <a:pt x="2" y="0"/>
                    <a:pt x="4" y="1"/>
                    <a:pt x="6" y="2"/>
                  </a:cubicBezTo>
                  <a:cubicBezTo>
                    <a:pt x="17" y="8"/>
                    <a:pt x="17" y="8"/>
                    <a:pt x="17" y="8"/>
                  </a:cubicBezTo>
                  <a:cubicBezTo>
                    <a:pt x="15" y="7"/>
                    <a:pt x="13" y="6"/>
                    <a:pt x="10" y="5"/>
                  </a:cubicBez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1" name="işľíḋe">
              <a:extLst>
                <a:ext uri="{FF2B5EF4-FFF2-40B4-BE49-F238E27FC236}">
                  <a16:creationId xmlns:a16="http://schemas.microsoft.com/office/drawing/2014/main" xmlns="" id="{E1A98717-EB19-41D7-9F6E-FDA7F431AEBA}"/>
                </a:ext>
              </a:extLst>
            </p:cNvPr>
            <p:cNvSpPr/>
            <p:nvPr/>
          </p:nvSpPr>
          <p:spPr bwMode="auto">
            <a:xfrm>
              <a:off x="7357269" y="2189508"/>
              <a:ext cx="44450" cy="22225"/>
            </a:xfrm>
            <a:custGeom>
              <a:avLst/>
              <a:gdLst>
                <a:gd name="T0" fmla="*/ 11 w 12"/>
                <a:gd name="T1" fmla="*/ 6 h 6"/>
                <a:gd name="T2" fmla="*/ 0 w 12"/>
                <a:gd name="T3" fmla="*/ 0 h 6"/>
                <a:gd name="T4" fmla="*/ 2 w 12"/>
                <a:gd name="T5" fmla="*/ 1 h 6"/>
                <a:gd name="T6" fmla="*/ 12 w 12"/>
                <a:gd name="T7" fmla="*/ 6 h 6"/>
                <a:gd name="T8" fmla="*/ 11 w 12"/>
                <a:gd name="T9" fmla="*/ 6 h 6"/>
              </a:gdLst>
              <a:ahLst/>
              <a:cxnLst>
                <a:cxn ang="0">
                  <a:pos x="T0" y="T1"/>
                </a:cxn>
                <a:cxn ang="0">
                  <a:pos x="T2" y="T3"/>
                </a:cxn>
                <a:cxn ang="0">
                  <a:pos x="T4" y="T5"/>
                </a:cxn>
                <a:cxn ang="0">
                  <a:pos x="T6" y="T7"/>
                </a:cxn>
                <a:cxn ang="0">
                  <a:pos x="T8" y="T9"/>
                </a:cxn>
              </a:cxnLst>
              <a:rect l="0" t="0" r="r" b="b"/>
              <a:pathLst>
                <a:path w="12" h="6">
                  <a:moveTo>
                    <a:pt x="11" y="6"/>
                  </a:moveTo>
                  <a:cubicBezTo>
                    <a:pt x="0" y="0"/>
                    <a:pt x="0" y="0"/>
                    <a:pt x="0" y="0"/>
                  </a:cubicBezTo>
                  <a:cubicBezTo>
                    <a:pt x="1" y="0"/>
                    <a:pt x="1" y="0"/>
                    <a:pt x="2" y="1"/>
                  </a:cubicBezTo>
                  <a:cubicBezTo>
                    <a:pt x="12" y="6"/>
                    <a:pt x="12" y="6"/>
                    <a:pt x="12" y="6"/>
                  </a:cubicBezTo>
                  <a:cubicBezTo>
                    <a:pt x="12" y="6"/>
                    <a:pt x="11" y="6"/>
                    <a:pt x="11" y="6"/>
                  </a:cubicBez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2" name="îsľiḑê">
              <a:extLst>
                <a:ext uri="{FF2B5EF4-FFF2-40B4-BE49-F238E27FC236}">
                  <a16:creationId xmlns:a16="http://schemas.microsoft.com/office/drawing/2014/main" xmlns="" id="{17691163-5088-4D12-8FC2-F2EC20AEFA90}"/>
                </a:ext>
              </a:extLst>
            </p:cNvPr>
            <p:cNvSpPr/>
            <p:nvPr/>
          </p:nvSpPr>
          <p:spPr bwMode="auto">
            <a:xfrm>
              <a:off x="7320757" y="2200621"/>
              <a:ext cx="7938" cy="25400"/>
            </a:xfrm>
            <a:custGeom>
              <a:avLst/>
              <a:gdLst>
                <a:gd name="T0" fmla="*/ 5 w 5"/>
                <a:gd name="T1" fmla="*/ 16 h 16"/>
                <a:gd name="T2" fmla="*/ 0 w 5"/>
                <a:gd name="T3" fmla="*/ 0 h 16"/>
                <a:gd name="T4" fmla="*/ 0 w 5"/>
                <a:gd name="T5" fmla="*/ 0 h 16"/>
                <a:gd name="T6" fmla="*/ 5 w 5"/>
                <a:gd name="T7" fmla="*/ 16 h 16"/>
                <a:gd name="T8" fmla="*/ 5 w 5"/>
                <a:gd name="T9" fmla="*/ 16 h 16"/>
              </a:gdLst>
              <a:ahLst/>
              <a:cxnLst>
                <a:cxn ang="0">
                  <a:pos x="T0" y="T1"/>
                </a:cxn>
                <a:cxn ang="0">
                  <a:pos x="T2" y="T3"/>
                </a:cxn>
                <a:cxn ang="0">
                  <a:pos x="T4" y="T5"/>
                </a:cxn>
                <a:cxn ang="0">
                  <a:pos x="T6" y="T7"/>
                </a:cxn>
                <a:cxn ang="0">
                  <a:pos x="T8" y="T9"/>
                </a:cxn>
              </a:cxnLst>
              <a:rect l="0" t="0" r="r" b="b"/>
              <a:pathLst>
                <a:path w="5" h="16">
                  <a:moveTo>
                    <a:pt x="5" y="16"/>
                  </a:moveTo>
                  <a:lnTo>
                    <a:pt x="0" y="0"/>
                  </a:lnTo>
                  <a:lnTo>
                    <a:pt x="0" y="0"/>
                  </a:lnTo>
                  <a:lnTo>
                    <a:pt x="5" y="16"/>
                  </a:lnTo>
                  <a:lnTo>
                    <a:pt x="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3" name="ïSļïďê">
              <a:extLst>
                <a:ext uri="{FF2B5EF4-FFF2-40B4-BE49-F238E27FC236}">
                  <a16:creationId xmlns:a16="http://schemas.microsoft.com/office/drawing/2014/main" xmlns="" id="{D52CE221-3E8F-45A4-BA8F-4E2CCFA1B602}"/>
                </a:ext>
              </a:extLst>
            </p:cNvPr>
            <p:cNvSpPr/>
            <p:nvPr/>
          </p:nvSpPr>
          <p:spPr bwMode="auto">
            <a:xfrm>
              <a:off x="7320757" y="2197446"/>
              <a:ext cx="14288" cy="28575"/>
            </a:xfrm>
            <a:custGeom>
              <a:avLst/>
              <a:gdLst>
                <a:gd name="T0" fmla="*/ 2 w 4"/>
                <a:gd name="T1" fmla="*/ 8 h 8"/>
                <a:gd name="T2" fmla="*/ 0 w 4"/>
                <a:gd name="T3" fmla="*/ 1 h 8"/>
                <a:gd name="T4" fmla="*/ 2 w 4"/>
                <a:gd name="T5" fmla="*/ 0 h 8"/>
                <a:gd name="T6" fmla="*/ 4 w 4"/>
                <a:gd name="T7" fmla="*/ 8 h 8"/>
                <a:gd name="T8" fmla="*/ 2 w 4"/>
                <a:gd name="T9" fmla="*/ 8 h 8"/>
              </a:gdLst>
              <a:ahLst/>
              <a:cxnLst>
                <a:cxn ang="0">
                  <a:pos x="T0" y="T1"/>
                </a:cxn>
                <a:cxn ang="0">
                  <a:pos x="T2" y="T3"/>
                </a:cxn>
                <a:cxn ang="0">
                  <a:pos x="T4" y="T5"/>
                </a:cxn>
                <a:cxn ang="0">
                  <a:pos x="T6" y="T7"/>
                </a:cxn>
                <a:cxn ang="0">
                  <a:pos x="T8" y="T9"/>
                </a:cxn>
              </a:cxnLst>
              <a:rect l="0" t="0" r="r" b="b"/>
              <a:pathLst>
                <a:path w="4" h="8">
                  <a:moveTo>
                    <a:pt x="2" y="8"/>
                  </a:moveTo>
                  <a:cubicBezTo>
                    <a:pt x="0" y="1"/>
                    <a:pt x="0" y="1"/>
                    <a:pt x="0" y="1"/>
                  </a:cubicBezTo>
                  <a:cubicBezTo>
                    <a:pt x="1" y="1"/>
                    <a:pt x="1" y="0"/>
                    <a:pt x="2" y="0"/>
                  </a:cubicBezTo>
                  <a:cubicBezTo>
                    <a:pt x="4" y="8"/>
                    <a:pt x="4" y="8"/>
                    <a:pt x="4" y="8"/>
                  </a:cubicBezTo>
                  <a:cubicBezTo>
                    <a:pt x="3" y="8"/>
                    <a:pt x="3" y="8"/>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4" name="iśļiḋê">
              <a:extLst>
                <a:ext uri="{FF2B5EF4-FFF2-40B4-BE49-F238E27FC236}">
                  <a16:creationId xmlns:a16="http://schemas.microsoft.com/office/drawing/2014/main" xmlns="" id="{CED733EF-4C7C-41C5-8E23-B9A97DFE4018}"/>
                </a:ext>
              </a:extLst>
            </p:cNvPr>
            <p:cNvSpPr/>
            <p:nvPr/>
          </p:nvSpPr>
          <p:spPr bwMode="auto">
            <a:xfrm>
              <a:off x="7328694" y="2197446"/>
              <a:ext cx="11113" cy="28575"/>
            </a:xfrm>
            <a:custGeom>
              <a:avLst/>
              <a:gdLst>
                <a:gd name="T0" fmla="*/ 2 w 3"/>
                <a:gd name="T1" fmla="*/ 8 h 8"/>
                <a:gd name="T2" fmla="*/ 0 w 3"/>
                <a:gd name="T3" fmla="*/ 0 h 8"/>
                <a:gd name="T4" fmla="*/ 1 w 3"/>
                <a:gd name="T5" fmla="*/ 0 h 8"/>
                <a:gd name="T6" fmla="*/ 3 w 3"/>
                <a:gd name="T7" fmla="*/ 8 h 8"/>
                <a:gd name="T8" fmla="*/ 2 w 3"/>
                <a:gd name="T9" fmla="*/ 8 h 8"/>
              </a:gdLst>
              <a:ahLst/>
              <a:cxnLst>
                <a:cxn ang="0">
                  <a:pos x="T0" y="T1"/>
                </a:cxn>
                <a:cxn ang="0">
                  <a:pos x="T2" y="T3"/>
                </a:cxn>
                <a:cxn ang="0">
                  <a:pos x="T4" y="T5"/>
                </a:cxn>
                <a:cxn ang="0">
                  <a:pos x="T6" y="T7"/>
                </a:cxn>
                <a:cxn ang="0">
                  <a:pos x="T8" y="T9"/>
                </a:cxn>
              </a:cxnLst>
              <a:rect l="0" t="0" r="r" b="b"/>
              <a:pathLst>
                <a:path w="3" h="8">
                  <a:moveTo>
                    <a:pt x="2" y="8"/>
                  </a:moveTo>
                  <a:cubicBezTo>
                    <a:pt x="0" y="0"/>
                    <a:pt x="0" y="0"/>
                    <a:pt x="0" y="0"/>
                  </a:cubicBezTo>
                  <a:cubicBezTo>
                    <a:pt x="0" y="0"/>
                    <a:pt x="1" y="0"/>
                    <a:pt x="1" y="0"/>
                  </a:cubicBezTo>
                  <a:cubicBezTo>
                    <a:pt x="3" y="8"/>
                    <a:pt x="3" y="8"/>
                    <a:pt x="3" y="8"/>
                  </a:cubicBezTo>
                  <a:cubicBezTo>
                    <a:pt x="3" y="8"/>
                    <a:pt x="2" y="8"/>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5" name="ïṧ1ïde">
              <a:extLst>
                <a:ext uri="{FF2B5EF4-FFF2-40B4-BE49-F238E27FC236}">
                  <a16:creationId xmlns:a16="http://schemas.microsoft.com/office/drawing/2014/main" xmlns="" id="{DFD25B4A-1998-4633-9833-D62340720991}"/>
                </a:ext>
              </a:extLst>
            </p:cNvPr>
            <p:cNvSpPr/>
            <p:nvPr/>
          </p:nvSpPr>
          <p:spPr bwMode="auto">
            <a:xfrm>
              <a:off x="7331869" y="2197446"/>
              <a:ext cx="14288" cy="28575"/>
            </a:xfrm>
            <a:custGeom>
              <a:avLst/>
              <a:gdLst>
                <a:gd name="T0" fmla="*/ 2 w 4"/>
                <a:gd name="T1" fmla="*/ 8 h 8"/>
                <a:gd name="T2" fmla="*/ 0 w 4"/>
                <a:gd name="T3" fmla="*/ 0 h 8"/>
                <a:gd name="T4" fmla="*/ 2 w 4"/>
                <a:gd name="T5" fmla="*/ 0 h 8"/>
                <a:gd name="T6" fmla="*/ 4 w 4"/>
                <a:gd name="T7" fmla="*/ 8 h 8"/>
                <a:gd name="T8" fmla="*/ 2 w 4"/>
                <a:gd name="T9" fmla="*/ 8 h 8"/>
              </a:gdLst>
              <a:ahLst/>
              <a:cxnLst>
                <a:cxn ang="0">
                  <a:pos x="T0" y="T1"/>
                </a:cxn>
                <a:cxn ang="0">
                  <a:pos x="T2" y="T3"/>
                </a:cxn>
                <a:cxn ang="0">
                  <a:pos x="T4" y="T5"/>
                </a:cxn>
                <a:cxn ang="0">
                  <a:pos x="T6" y="T7"/>
                </a:cxn>
                <a:cxn ang="0">
                  <a:pos x="T8" y="T9"/>
                </a:cxn>
              </a:cxnLst>
              <a:rect l="0" t="0" r="r" b="b"/>
              <a:pathLst>
                <a:path w="4" h="8">
                  <a:moveTo>
                    <a:pt x="2" y="8"/>
                  </a:moveTo>
                  <a:cubicBezTo>
                    <a:pt x="0" y="0"/>
                    <a:pt x="0" y="0"/>
                    <a:pt x="0" y="0"/>
                  </a:cubicBezTo>
                  <a:cubicBezTo>
                    <a:pt x="1" y="0"/>
                    <a:pt x="1" y="0"/>
                    <a:pt x="2" y="0"/>
                  </a:cubicBezTo>
                  <a:cubicBezTo>
                    <a:pt x="4" y="8"/>
                    <a:pt x="4" y="8"/>
                    <a:pt x="4" y="8"/>
                  </a:cubicBezTo>
                  <a:cubicBezTo>
                    <a:pt x="3" y="8"/>
                    <a:pt x="3" y="8"/>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6" name="íṩ1ïḑé">
              <a:extLst>
                <a:ext uri="{FF2B5EF4-FFF2-40B4-BE49-F238E27FC236}">
                  <a16:creationId xmlns:a16="http://schemas.microsoft.com/office/drawing/2014/main" xmlns="" id="{DBC7EEF4-BE0D-45B1-9157-85644D783B28}"/>
                </a:ext>
              </a:extLst>
            </p:cNvPr>
            <p:cNvSpPr/>
            <p:nvPr/>
          </p:nvSpPr>
          <p:spPr bwMode="auto">
            <a:xfrm>
              <a:off x="7339807" y="2197446"/>
              <a:ext cx="11113" cy="28575"/>
            </a:xfrm>
            <a:custGeom>
              <a:avLst/>
              <a:gdLst>
                <a:gd name="T0" fmla="*/ 2 w 3"/>
                <a:gd name="T1" fmla="*/ 8 h 8"/>
                <a:gd name="T2" fmla="*/ 0 w 3"/>
                <a:gd name="T3" fmla="*/ 0 h 8"/>
                <a:gd name="T4" fmla="*/ 2 w 3"/>
                <a:gd name="T5" fmla="*/ 0 h 8"/>
                <a:gd name="T6" fmla="*/ 3 w 3"/>
                <a:gd name="T7" fmla="*/ 8 h 8"/>
                <a:gd name="T8" fmla="*/ 2 w 3"/>
                <a:gd name="T9" fmla="*/ 8 h 8"/>
              </a:gdLst>
              <a:ahLst/>
              <a:cxnLst>
                <a:cxn ang="0">
                  <a:pos x="T0" y="T1"/>
                </a:cxn>
                <a:cxn ang="0">
                  <a:pos x="T2" y="T3"/>
                </a:cxn>
                <a:cxn ang="0">
                  <a:pos x="T4" y="T5"/>
                </a:cxn>
                <a:cxn ang="0">
                  <a:pos x="T6" y="T7"/>
                </a:cxn>
                <a:cxn ang="0">
                  <a:pos x="T8" y="T9"/>
                </a:cxn>
              </a:cxnLst>
              <a:rect l="0" t="0" r="r" b="b"/>
              <a:pathLst>
                <a:path w="3" h="8">
                  <a:moveTo>
                    <a:pt x="2" y="8"/>
                  </a:moveTo>
                  <a:cubicBezTo>
                    <a:pt x="0" y="0"/>
                    <a:pt x="0" y="0"/>
                    <a:pt x="0" y="0"/>
                  </a:cubicBezTo>
                  <a:cubicBezTo>
                    <a:pt x="1" y="0"/>
                    <a:pt x="1" y="0"/>
                    <a:pt x="2" y="0"/>
                  </a:cubicBezTo>
                  <a:cubicBezTo>
                    <a:pt x="3" y="8"/>
                    <a:pt x="3" y="8"/>
                    <a:pt x="3" y="8"/>
                  </a:cubicBezTo>
                  <a:cubicBezTo>
                    <a:pt x="3" y="8"/>
                    <a:pt x="2" y="8"/>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7" name="íṩḷíḍê">
              <a:extLst>
                <a:ext uri="{FF2B5EF4-FFF2-40B4-BE49-F238E27FC236}">
                  <a16:creationId xmlns:a16="http://schemas.microsoft.com/office/drawing/2014/main" xmlns="" id="{C9F26C69-6CC2-4A4E-AE19-574239553049}"/>
                </a:ext>
              </a:extLst>
            </p:cNvPr>
            <p:cNvSpPr/>
            <p:nvPr/>
          </p:nvSpPr>
          <p:spPr bwMode="auto">
            <a:xfrm>
              <a:off x="7346157" y="2197446"/>
              <a:ext cx="11113" cy="28575"/>
            </a:xfrm>
            <a:custGeom>
              <a:avLst/>
              <a:gdLst>
                <a:gd name="T0" fmla="*/ 1 w 3"/>
                <a:gd name="T1" fmla="*/ 8 h 8"/>
                <a:gd name="T2" fmla="*/ 0 w 3"/>
                <a:gd name="T3" fmla="*/ 0 h 8"/>
                <a:gd name="T4" fmla="*/ 2 w 3"/>
                <a:gd name="T5" fmla="*/ 0 h 8"/>
                <a:gd name="T6" fmla="*/ 3 w 3"/>
                <a:gd name="T7" fmla="*/ 8 h 8"/>
                <a:gd name="T8" fmla="*/ 1 w 3"/>
                <a:gd name="T9" fmla="*/ 8 h 8"/>
              </a:gdLst>
              <a:ahLst/>
              <a:cxnLst>
                <a:cxn ang="0">
                  <a:pos x="T0" y="T1"/>
                </a:cxn>
                <a:cxn ang="0">
                  <a:pos x="T2" y="T3"/>
                </a:cxn>
                <a:cxn ang="0">
                  <a:pos x="T4" y="T5"/>
                </a:cxn>
                <a:cxn ang="0">
                  <a:pos x="T6" y="T7"/>
                </a:cxn>
                <a:cxn ang="0">
                  <a:pos x="T8" y="T9"/>
                </a:cxn>
              </a:cxnLst>
              <a:rect l="0" t="0" r="r" b="b"/>
              <a:pathLst>
                <a:path w="3" h="8">
                  <a:moveTo>
                    <a:pt x="1" y="8"/>
                  </a:moveTo>
                  <a:cubicBezTo>
                    <a:pt x="0" y="0"/>
                    <a:pt x="0" y="0"/>
                    <a:pt x="0" y="0"/>
                  </a:cubicBezTo>
                  <a:cubicBezTo>
                    <a:pt x="1" y="0"/>
                    <a:pt x="1" y="0"/>
                    <a:pt x="2" y="0"/>
                  </a:cubicBezTo>
                  <a:cubicBezTo>
                    <a:pt x="3" y="8"/>
                    <a:pt x="3" y="8"/>
                    <a:pt x="3" y="8"/>
                  </a:cubicBezTo>
                  <a:cubicBezTo>
                    <a:pt x="3" y="8"/>
                    <a:pt x="2" y="8"/>
                    <a:pt x="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8" name="íslïďê">
              <a:extLst>
                <a:ext uri="{FF2B5EF4-FFF2-40B4-BE49-F238E27FC236}">
                  <a16:creationId xmlns:a16="http://schemas.microsoft.com/office/drawing/2014/main" xmlns="" id="{71AA3A86-BF26-4075-BB54-1DB749AF99B6}"/>
                </a:ext>
              </a:extLst>
            </p:cNvPr>
            <p:cNvSpPr/>
            <p:nvPr/>
          </p:nvSpPr>
          <p:spPr bwMode="auto">
            <a:xfrm>
              <a:off x="7354094" y="2197446"/>
              <a:ext cx="11113" cy="33337"/>
            </a:xfrm>
            <a:custGeom>
              <a:avLst/>
              <a:gdLst>
                <a:gd name="T0" fmla="*/ 1 w 3"/>
                <a:gd name="T1" fmla="*/ 8 h 9"/>
                <a:gd name="T2" fmla="*/ 0 w 3"/>
                <a:gd name="T3" fmla="*/ 0 h 9"/>
                <a:gd name="T4" fmla="*/ 3 w 3"/>
                <a:gd name="T5" fmla="*/ 1 h 9"/>
                <a:gd name="T6" fmla="*/ 3 w 3"/>
                <a:gd name="T7" fmla="*/ 9 h 9"/>
                <a:gd name="T8" fmla="*/ 1 w 3"/>
                <a:gd name="T9" fmla="*/ 8 h 9"/>
              </a:gdLst>
              <a:ahLst/>
              <a:cxnLst>
                <a:cxn ang="0">
                  <a:pos x="T0" y="T1"/>
                </a:cxn>
                <a:cxn ang="0">
                  <a:pos x="T2" y="T3"/>
                </a:cxn>
                <a:cxn ang="0">
                  <a:pos x="T4" y="T5"/>
                </a:cxn>
                <a:cxn ang="0">
                  <a:pos x="T6" y="T7"/>
                </a:cxn>
                <a:cxn ang="0">
                  <a:pos x="T8" y="T9"/>
                </a:cxn>
              </a:cxnLst>
              <a:rect l="0" t="0" r="r" b="b"/>
              <a:pathLst>
                <a:path w="3" h="9">
                  <a:moveTo>
                    <a:pt x="1" y="8"/>
                  </a:moveTo>
                  <a:cubicBezTo>
                    <a:pt x="0" y="0"/>
                    <a:pt x="0" y="0"/>
                    <a:pt x="0" y="0"/>
                  </a:cubicBezTo>
                  <a:cubicBezTo>
                    <a:pt x="1" y="0"/>
                    <a:pt x="2" y="1"/>
                    <a:pt x="3" y="1"/>
                  </a:cubicBezTo>
                  <a:cubicBezTo>
                    <a:pt x="3" y="9"/>
                    <a:pt x="3" y="9"/>
                    <a:pt x="3" y="9"/>
                  </a:cubicBezTo>
                  <a:cubicBezTo>
                    <a:pt x="3" y="8"/>
                    <a:pt x="2" y="8"/>
                    <a:pt x="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9" name="îśḻíḓe">
              <a:extLst>
                <a:ext uri="{FF2B5EF4-FFF2-40B4-BE49-F238E27FC236}">
                  <a16:creationId xmlns:a16="http://schemas.microsoft.com/office/drawing/2014/main" xmlns="" id="{8A18CAC0-7725-4432-B34C-538C12264EAC}"/>
                </a:ext>
              </a:extLst>
            </p:cNvPr>
            <p:cNvSpPr/>
            <p:nvPr/>
          </p:nvSpPr>
          <p:spPr bwMode="auto">
            <a:xfrm>
              <a:off x="7365207" y="2200621"/>
              <a:ext cx="11113" cy="30162"/>
            </a:xfrm>
            <a:custGeom>
              <a:avLst/>
              <a:gdLst>
                <a:gd name="T0" fmla="*/ 0 w 3"/>
                <a:gd name="T1" fmla="*/ 8 h 8"/>
                <a:gd name="T2" fmla="*/ 0 w 3"/>
                <a:gd name="T3" fmla="*/ 0 h 8"/>
                <a:gd name="T4" fmla="*/ 2 w 3"/>
                <a:gd name="T5" fmla="*/ 0 h 8"/>
                <a:gd name="T6" fmla="*/ 3 w 3"/>
                <a:gd name="T7" fmla="*/ 8 h 8"/>
                <a:gd name="T8" fmla="*/ 0 w 3"/>
                <a:gd name="T9" fmla="*/ 8 h 8"/>
              </a:gdLst>
              <a:ahLst/>
              <a:cxnLst>
                <a:cxn ang="0">
                  <a:pos x="T0" y="T1"/>
                </a:cxn>
                <a:cxn ang="0">
                  <a:pos x="T2" y="T3"/>
                </a:cxn>
                <a:cxn ang="0">
                  <a:pos x="T4" y="T5"/>
                </a:cxn>
                <a:cxn ang="0">
                  <a:pos x="T6" y="T7"/>
                </a:cxn>
                <a:cxn ang="0">
                  <a:pos x="T8" y="T9"/>
                </a:cxn>
              </a:cxnLst>
              <a:rect l="0" t="0" r="r" b="b"/>
              <a:pathLst>
                <a:path w="3" h="8">
                  <a:moveTo>
                    <a:pt x="0" y="8"/>
                  </a:moveTo>
                  <a:cubicBezTo>
                    <a:pt x="0" y="0"/>
                    <a:pt x="0" y="0"/>
                    <a:pt x="0" y="0"/>
                  </a:cubicBezTo>
                  <a:cubicBezTo>
                    <a:pt x="1" y="0"/>
                    <a:pt x="2" y="0"/>
                    <a:pt x="2" y="0"/>
                  </a:cubicBezTo>
                  <a:cubicBezTo>
                    <a:pt x="3" y="8"/>
                    <a:pt x="3" y="8"/>
                    <a:pt x="3" y="8"/>
                  </a:cubicBezTo>
                  <a:cubicBezTo>
                    <a:pt x="2" y="8"/>
                    <a:pt x="1" y="8"/>
                    <a:pt x="0"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0" name="işḷîḍè">
              <a:extLst>
                <a:ext uri="{FF2B5EF4-FFF2-40B4-BE49-F238E27FC236}">
                  <a16:creationId xmlns:a16="http://schemas.microsoft.com/office/drawing/2014/main" xmlns="" id="{3F07AED2-F59D-4B2C-9CB7-F63EEE44B530}"/>
                </a:ext>
              </a:extLst>
            </p:cNvPr>
            <p:cNvSpPr/>
            <p:nvPr/>
          </p:nvSpPr>
          <p:spPr bwMode="auto">
            <a:xfrm>
              <a:off x="7371557" y="2200621"/>
              <a:ext cx="14288" cy="33337"/>
            </a:xfrm>
            <a:custGeom>
              <a:avLst/>
              <a:gdLst>
                <a:gd name="T0" fmla="*/ 1 w 4"/>
                <a:gd name="T1" fmla="*/ 8 h 9"/>
                <a:gd name="T2" fmla="*/ 0 w 4"/>
                <a:gd name="T3" fmla="*/ 0 h 9"/>
                <a:gd name="T4" fmla="*/ 4 w 4"/>
                <a:gd name="T5" fmla="*/ 1 h 9"/>
                <a:gd name="T6" fmla="*/ 4 w 4"/>
                <a:gd name="T7" fmla="*/ 9 h 9"/>
                <a:gd name="T8" fmla="*/ 1 w 4"/>
                <a:gd name="T9" fmla="*/ 8 h 9"/>
              </a:gdLst>
              <a:ahLst/>
              <a:cxnLst>
                <a:cxn ang="0">
                  <a:pos x="T0" y="T1"/>
                </a:cxn>
                <a:cxn ang="0">
                  <a:pos x="T2" y="T3"/>
                </a:cxn>
                <a:cxn ang="0">
                  <a:pos x="T4" y="T5"/>
                </a:cxn>
                <a:cxn ang="0">
                  <a:pos x="T6" y="T7"/>
                </a:cxn>
                <a:cxn ang="0">
                  <a:pos x="T8" y="T9"/>
                </a:cxn>
              </a:cxnLst>
              <a:rect l="0" t="0" r="r" b="b"/>
              <a:pathLst>
                <a:path w="4" h="9">
                  <a:moveTo>
                    <a:pt x="1" y="8"/>
                  </a:moveTo>
                  <a:cubicBezTo>
                    <a:pt x="0" y="0"/>
                    <a:pt x="0" y="0"/>
                    <a:pt x="0" y="0"/>
                  </a:cubicBezTo>
                  <a:cubicBezTo>
                    <a:pt x="2" y="1"/>
                    <a:pt x="3" y="1"/>
                    <a:pt x="4" y="1"/>
                  </a:cubicBezTo>
                  <a:cubicBezTo>
                    <a:pt x="4" y="9"/>
                    <a:pt x="4" y="9"/>
                    <a:pt x="4" y="9"/>
                  </a:cubicBezTo>
                  <a:cubicBezTo>
                    <a:pt x="3" y="9"/>
                    <a:pt x="2" y="8"/>
                    <a:pt x="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1" name="iṥ1íḓe">
              <a:extLst>
                <a:ext uri="{FF2B5EF4-FFF2-40B4-BE49-F238E27FC236}">
                  <a16:creationId xmlns:a16="http://schemas.microsoft.com/office/drawing/2014/main" xmlns="" id="{022FC120-BC9E-4E92-B8B0-76CE60D1EB20}"/>
                </a:ext>
              </a:extLst>
            </p:cNvPr>
            <p:cNvSpPr/>
            <p:nvPr/>
          </p:nvSpPr>
          <p:spPr bwMode="auto">
            <a:xfrm>
              <a:off x="7385844" y="2205383"/>
              <a:ext cx="11113" cy="31750"/>
            </a:xfrm>
            <a:custGeom>
              <a:avLst/>
              <a:gdLst>
                <a:gd name="T0" fmla="*/ 0 w 3"/>
                <a:gd name="T1" fmla="*/ 8 h 9"/>
                <a:gd name="T2" fmla="*/ 0 w 3"/>
                <a:gd name="T3" fmla="*/ 0 h 9"/>
                <a:gd name="T4" fmla="*/ 3 w 3"/>
                <a:gd name="T5" fmla="*/ 2 h 9"/>
                <a:gd name="T6" fmla="*/ 2 w 3"/>
                <a:gd name="T7" fmla="*/ 9 h 9"/>
                <a:gd name="T8" fmla="*/ 0 w 3"/>
                <a:gd name="T9" fmla="*/ 8 h 9"/>
              </a:gdLst>
              <a:ahLst/>
              <a:cxnLst>
                <a:cxn ang="0">
                  <a:pos x="T0" y="T1"/>
                </a:cxn>
                <a:cxn ang="0">
                  <a:pos x="T2" y="T3"/>
                </a:cxn>
                <a:cxn ang="0">
                  <a:pos x="T4" y="T5"/>
                </a:cxn>
                <a:cxn ang="0">
                  <a:pos x="T6" y="T7"/>
                </a:cxn>
                <a:cxn ang="0">
                  <a:pos x="T8" y="T9"/>
                </a:cxn>
              </a:cxnLst>
              <a:rect l="0" t="0" r="r" b="b"/>
              <a:pathLst>
                <a:path w="3" h="9">
                  <a:moveTo>
                    <a:pt x="0" y="8"/>
                  </a:moveTo>
                  <a:cubicBezTo>
                    <a:pt x="0" y="0"/>
                    <a:pt x="0" y="0"/>
                    <a:pt x="0" y="0"/>
                  </a:cubicBezTo>
                  <a:cubicBezTo>
                    <a:pt x="1" y="1"/>
                    <a:pt x="2" y="1"/>
                    <a:pt x="3" y="2"/>
                  </a:cubicBezTo>
                  <a:cubicBezTo>
                    <a:pt x="2" y="9"/>
                    <a:pt x="2" y="9"/>
                    <a:pt x="2" y="9"/>
                  </a:cubicBezTo>
                  <a:cubicBezTo>
                    <a:pt x="2" y="9"/>
                    <a:pt x="1" y="8"/>
                    <a:pt x="0" y="8"/>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2" name="ïsľïḍè">
              <a:extLst>
                <a:ext uri="{FF2B5EF4-FFF2-40B4-BE49-F238E27FC236}">
                  <a16:creationId xmlns:a16="http://schemas.microsoft.com/office/drawing/2014/main" xmlns="" id="{46AD5101-0328-46B6-8603-C8227B7804E5}"/>
                </a:ext>
              </a:extLst>
            </p:cNvPr>
            <p:cNvSpPr/>
            <p:nvPr/>
          </p:nvSpPr>
          <p:spPr bwMode="auto">
            <a:xfrm>
              <a:off x="7393782" y="2211733"/>
              <a:ext cx="19050" cy="33337"/>
            </a:xfrm>
            <a:custGeom>
              <a:avLst/>
              <a:gdLst>
                <a:gd name="T0" fmla="*/ 0 w 5"/>
                <a:gd name="T1" fmla="*/ 7 h 9"/>
                <a:gd name="T2" fmla="*/ 1 w 5"/>
                <a:gd name="T3" fmla="*/ 0 h 9"/>
                <a:gd name="T4" fmla="*/ 5 w 5"/>
                <a:gd name="T5" fmla="*/ 2 h 9"/>
                <a:gd name="T6" fmla="*/ 3 w 5"/>
                <a:gd name="T7" fmla="*/ 9 h 9"/>
                <a:gd name="T8" fmla="*/ 0 w 5"/>
                <a:gd name="T9" fmla="*/ 7 h 9"/>
              </a:gdLst>
              <a:ahLst/>
              <a:cxnLst>
                <a:cxn ang="0">
                  <a:pos x="T0" y="T1"/>
                </a:cxn>
                <a:cxn ang="0">
                  <a:pos x="T2" y="T3"/>
                </a:cxn>
                <a:cxn ang="0">
                  <a:pos x="T4" y="T5"/>
                </a:cxn>
                <a:cxn ang="0">
                  <a:pos x="T6" y="T7"/>
                </a:cxn>
                <a:cxn ang="0">
                  <a:pos x="T8" y="T9"/>
                </a:cxn>
              </a:cxnLst>
              <a:rect l="0" t="0" r="r" b="b"/>
              <a:pathLst>
                <a:path w="5" h="9">
                  <a:moveTo>
                    <a:pt x="0" y="7"/>
                  </a:moveTo>
                  <a:cubicBezTo>
                    <a:pt x="1" y="0"/>
                    <a:pt x="1" y="0"/>
                    <a:pt x="1" y="0"/>
                  </a:cubicBezTo>
                  <a:cubicBezTo>
                    <a:pt x="2" y="0"/>
                    <a:pt x="3" y="1"/>
                    <a:pt x="5" y="2"/>
                  </a:cubicBezTo>
                  <a:cubicBezTo>
                    <a:pt x="3" y="9"/>
                    <a:pt x="3" y="9"/>
                    <a:pt x="3" y="9"/>
                  </a:cubicBezTo>
                  <a:cubicBezTo>
                    <a:pt x="2" y="8"/>
                    <a:pt x="2" y="8"/>
                    <a:pt x="0" y="7"/>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3" name="iṣḻîḓe">
              <a:extLst>
                <a:ext uri="{FF2B5EF4-FFF2-40B4-BE49-F238E27FC236}">
                  <a16:creationId xmlns:a16="http://schemas.microsoft.com/office/drawing/2014/main" xmlns="" id="{9DA9134E-785D-416C-82E5-F4247489F60B}"/>
                </a:ext>
              </a:extLst>
            </p:cNvPr>
            <p:cNvSpPr/>
            <p:nvPr/>
          </p:nvSpPr>
          <p:spPr bwMode="auto">
            <a:xfrm>
              <a:off x="7404894" y="2219671"/>
              <a:ext cx="17463" cy="31750"/>
            </a:xfrm>
            <a:custGeom>
              <a:avLst/>
              <a:gdLst>
                <a:gd name="T0" fmla="*/ 0 w 5"/>
                <a:gd name="T1" fmla="*/ 7 h 9"/>
                <a:gd name="T2" fmla="*/ 2 w 5"/>
                <a:gd name="T3" fmla="*/ 0 h 9"/>
                <a:gd name="T4" fmla="*/ 5 w 5"/>
                <a:gd name="T5" fmla="*/ 2 h 9"/>
                <a:gd name="T6" fmla="*/ 3 w 5"/>
                <a:gd name="T7" fmla="*/ 9 h 9"/>
                <a:gd name="T8" fmla="*/ 0 w 5"/>
                <a:gd name="T9" fmla="*/ 7 h 9"/>
              </a:gdLst>
              <a:ahLst/>
              <a:cxnLst>
                <a:cxn ang="0">
                  <a:pos x="T0" y="T1"/>
                </a:cxn>
                <a:cxn ang="0">
                  <a:pos x="T2" y="T3"/>
                </a:cxn>
                <a:cxn ang="0">
                  <a:pos x="T4" y="T5"/>
                </a:cxn>
                <a:cxn ang="0">
                  <a:pos x="T6" y="T7"/>
                </a:cxn>
                <a:cxn ang="0">
                  <a:pos x="T8" y="T9"/>
                </a:cxn>
              </a:cxnLst>
              <a:rect l="0" t="0" r="r" b="b"/>
              <a:pathLst>
                <a:path w="5" h="9">
                  <a:moveTo>
                    <a:pt x="0" y="7"/>
                  </a:moveTo>
                  <a:cubicBezTo>
                    <a:pt x="2" y="0"/>
                    <a:pt x="2" y="0"/>
                    <a:pt x="2" y="0"/>
                  </a:cubicBezTo>
                  <a:cubicBezTo>
                    <a:pt x="3" y="1"/>
                    <a:pt x="4" y="1"/>
                    <a:pt x="5" y="2"/>
                  </a:cubicBezTo>
                  <a:cubicBezTo>
                    <a:pt x="3" y="9"/>
                    <a:pt x="3" y="9"/>
                    <a:pt x="3" y="9"/>
                  </a:cubicBezTo>
                  <a:cubicBezTo>
                    <a:pt x="2" y="8"/>
                    <a:pt x="1" y="8"/>
                    <a:pt x="0" y="7"/>
                  </a:cubicBez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4" name="îsḻiḋé">
              <a:extLst>
                <a:ext uri="{FF2B5EF4-FFF2-40B4-BE49-F238E27FC236}">
                  <a16:creationId xmlns:a16="http://schemas.microsoft.com/office/drawing/2014/main" xmlns="" id="{0701A53F-1C94-4954-BF8A-76B7334009FA}"/>
                </a:ext>
              </a:extLst>
            </p:cNvPr>
            <p:cNvSpPr/>
            <p:nvPr/>
          </p:nvSpPr>
          <p:spPr bwMode="auto">
            <a:xfrm>
              <a:off x="7416007" y="2226021"/>
              <a:ext cx="14288" cy="33337"/>
            </a:xfrm>
            <a:custGeom>
              <a:avLst/>
              <a:gdLst>
                <a:gd name="T0" fmla="*/ 0 w 4"/>
                <a:gd name="T1" fmla="*/ 7 h 9"/>
                <a:gd name="T2" fmla="*/ 2 w 4"/>
                <a:gd name="T3" fmla="*/ 0 h 9"/>
                <a:gd name="T4" fmla="*/ 4 w 4"/>
                <a:gd name="T5" fmla="*/ 3 h 9"/>
                <a:gd name="T6" fmla="*/ 2 w 4"/>
                <a:gd name="T7" fmla="*/ 9 h 9"/>
                <a:gd name="T8" fmla="*/ 0 w 4"/>
                <a:gd name="T9" fmla="*/ 7 h 9"/>
              </a:gdLst>
              <a:ahLst/>
              <a:cxnLst>
                <a:cxn ang="0">
                  <a:pos x="T0" y="T1"/>
                </a:cxn>
                <a:cxn ang="0">
                  <a:pos x="T2" y="T3"/>
                </a:cxn>
                <a:cxn ang="0">
                  <a:pos x="T4" y="T5"/>
                </a:cxn>
                <a:cxn ang="0">
                  <a:pos x="T6" y="T7"/>
                </a:cxn>
                <a:cxn ang="0">
                  <a:pos x="T8" y="T9"/>
                </a:cxn>
              </a:cxnLst>
              <a:rect l="0" t="0" r="r" b="b"/>
              <a:pathLst>
                <a:path w="4" h="9">
                  <a:moveTo>
                    <a:pt x="0" y="7"/>
                  </a:moveTo>
                  <a:cubicBezTo>
                    <a:pt x="2" y="0"/>
                    <a:pt x="2" y="0"/>
                    <a:pt x="2" y="0"/>
                  </a:cubicBezTo>
                  <a:cubicBezTo>
                    <a:pt x="3" y="1"/>
                    <a:pt x="4" y="2"/>
                    <a:pt x="4" y="3"/>
                  </a:cubicBezTo>
                  <a:cubicBezTo>
                    <a:pt x="2" y="9"/>
                    <a:pt x="2" y="9"/>
                    <a:pt x="2" y="9"/>
                  </a:cubicBezTo>
                  <a:cubicBezTo>
                    <a:pt x="2" y="8"/>
                    <a:pt x="1" y="8"/>
                    <a:pt x="0" y="7"/>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5" name="íSḷïḓé">
              <a:extLst>
                <a:ext uri="{FF2B5EF4-FFF2-40B4-BE49-F238E27FC236}">
                  <a16:creationId xmlns:a16="http://schemas.microsoft.com/office/drawing/2014/main" xmlns="" id="{954797F0-4FA9-43A3-BD1A-459138A2AB95}"/>
                </a:ext>
              </a:extLst>
            </p:cNvPr>
            <p:cNvSpPr/>
            <p:nvPr/>
          </p:nvSpPr>
          <p:spPr bwMode="auto">
            <a:xfrm>
              <a:off x="7422357" y="2237133"/>
              <a:ext cx="19050" cy="30162"/>
            </a:xfrm>
            <a:custGeom>
              <a:avLst/>
              <a:gdLst>
                <a:gd name="T0" fmla="*/ 0 w 5"/>
                <a:gd name="T1" fmla="*/ 6 h 8"/>
                <a:gd name="T2" fmla="*/ 2 w 5"/>
                <a:gd name="T3" fmla="*/ 0 h 8"/>
                <a:gd name="T4" fmla="*/ 5 w 5"/>
                <a:gd name="T5" fmla="*/ 2 h 8"/>
                <a:gd name="T6" fmla="*/ 2 w 5"/>
                <a:gd name="T7" fmla="*/ 8 h 8"/>
                <a:gd name="T8" fmla="*/ 0 w 5"/>
                <a:gd name="T9" fmla="*/ 6 h 8"/>
              </a:gdLst>
              <a:ahLst/>
              <a:cxnLst>
                <a:cxn ang="0">
                  <a:pos x="T0" y="T1"/>
                </a:cxn>
                <a:cxn ang="0">
                  <a:pos x="T2" y="T3"/>
                </a:cxn>
                <a:cxn ang="0">
                  <a:pos x="T4" y="T5"/>
                </a:cxn>
                <a:cxn ang="0">
                  <a:pos x="T6" y="T7"/>
                </a:cxn>
                <a:cxn ang="0">
                  <a:pos x="T8" y="T9"/>
                </a:cxn>
              </a:cxnLst>
              <a:rect l="0" t="0" r="r" b="b"/>
              <a:pathLst>
                <a:path w="5" h="8">
                  <a:moveTo>
                    <a:pt x="0" y="6"/>
                  </a:moveTo>
                  <a:cubicBezTo>
                    <a:pt x="2" y="0"/>
                    <a:pt x="2" y="0"/>
                    <a:pt x="2" y="0"/>
                  </a:cubicBezTo>
                  <a:cubicBezTo>
                    <a:pt x="3" y="1"/>
                    <a:pt x="4" y="1"/>
                    <a:pt x="5" y="2"/>
                  </a:cubicBezTo>
                  <a:cubicBezTo>
                    <a:pt x="2" y="8"/>
                    <a:pt x="2" y="8"/>
                    <a:pt x="2" y="8"/>
                  </a:cubicBezTo>
                  <a:cubicBezTo>
                    <a:pt x="2" y="8"/>
                    <a:pt x="1" y="7"/>
                    <a:pt x="0" y="6"/>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6" name="ïš1íḍê">
              <a:extLst>
                <a:ext uri="{FF2B5EF4-FFF2-40B4-BE49-F238E27FC236}">
                  <a16:creationId xmlns:a16="http://schemas.microsoft.com/office/drawing/2014/main" xmlns="" id="{514576EE-4E6A-4F1E-8E7D-5B0B46CFA022}"/>
                </a:ext>
              </a:extLst>
            </p:cNvPr>
            <p:cNvSpPr/>
            <p:nvPr/>
          </p:nvSpPr>
          <p:spPr bwMode="auto">
            <a:xfrm>
              <a:off x="7430294" y="2245071"/>
              <a:ext cx="17463" cy="31750"/>
            </a:xfrm>
            <a:custGeom>
              <a:avLst/>
              <a:gdLst>
                <a:gd name="T0" fmla="*/ 0 w 5"/>
                <a:gd name="T1" fmla="*/ 6 h 9"/>
                <a:gd name="T2" fmla="*/ 3 w 5"/>
                <a:gd name="T3" fmla="*/ 0 h 9"/>
                <a:gd name="T4" fmla="*/ 5 w 5"/>
                <a:gd name="T5" fmla="*/ 3 h 9"/>
                <a:gd name="T6" fmla="*/ 2 w 5"/>
                <a:gd name="T7" fmla="*/ 9 h 9"/>
                <a:gd name="T8" fmla="*/ 0 w 5"/>
                <a:gd name="T9" fmla="*/ 6 h 9"/>
              </a:gdLst>
              <a:ahLst/>
              <a:cxnLst>
                <a:cxn ang="0">
                  <a:pos x="T0" y="T1"/>
                </a:cxn>
                <a:cxn ang="0">
                  <a:pos x="T2" y="T3"/>
                </a:cxn>
                <a:cxn ang="0">
                  <a:pos x="T4" y="T5"/>
                </a:cxn>
                <a:cxn ang="0">
                  <a:pos x="T6" y="T7"/>
                </a:cxn>
                <a:cxn ang="0">
                  <a:pos x="T8" y="T9"/>
                </a:cxn>
              </a:cxnLst>
              <a:rect l="0" t="0" r="r" b="b"/>
              <a:pathLst>
                <a:path w="5" h="9">
                  <a:moveTo>
                    <a:pt x="0" y="6"/>
                  </a:moveTo>
                  <a:cubicBezTo>
                    <a:pt x="3" y="0"/>
                    <a:pt x="3" y="0"/>
                    <a:pt x="3" y="0"/>
                  </a:cubicBezTo>
                  <a:cubicBezTo>
                    <a:pt x="4" y="1"/>
                    <a:pt x="4" y="2"/>
                    <a:pt x="5" y="3"/>
                  </a:cubicBezTo>
                  <a:cubicBezTo>
                    <a:pt x="2" y="9"/>
                    <a:pt x="2" y="9"/>
                    <a:pt x="2" y="9"/>
                  </a:cubicBezTo>
                  <a:cubicBezTo>
                    <a:pt x="2" y="8"/>
                    <a:pt x="1" y="7"/>
                    <a:pt x="0" y="6"/>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7" name="ïsľidê">
              <a:extLst>
                <a:ext uri="{FF2B5EF4-FFF2-40B4-BE49-F238E27FC236}">
                  <a16:creationId xmlns:a16="http://schemas.microsoft.com/office/drawing/2014/main" xmlns="" id="{0EC46C92-F424-48A0-8206-2691A2612F45}"/>
                </a:ext>
              </a:extLst>
            </p:cNvPr>
            <p:cNvSpPr/>
            <p:nvPr/>
          </p:nvSpPr>
          <p:spPr bwMode="auto">
            <a:xfrm>
              <a:off x="7438232" y="2256183"/>
              <a:ext cx="17463" cy="28575"/>
            </a:xfrm>
            <a:custGeom>
              <a:avLst/>
              <a:gdLst>
                <a:gd name="T0" fmla="*/ 0 w 5"/>
                <a:gd name="T1" fmla="*/ 6 h 8"/>
                <a:gd name="T2" fmla="*/ 3 w 5"/>
                <a:gd name="T3" fmla="*/ 0 h 8"/>
                <a:gd name="T4" fmla="*/ 5 w 5"/>
                <a:gd name="T5" fmla="*/ 3 h 8"/>
                <a:gd name="T6" fmla="*/ 2 w 5"/>
                <a:gd name="T7" fmla="*/ 8 h 8"/>
                <a:gd name="T8" fmla="*/ 0 w 5"/>
                <a:gd name="T9" fmla="*/ 6 h 8"/>
              </a:gdLst>
              <a:ahLst/>
              <a:cxnLst>
                <a:cxn ang="0">
                  <a:pos x="T0" y="T1"/>
                </a:cxn>
                <a:cxn ang="0">
                  <a:pos x="T2" y="T3"/>
                </a:cxn>
                <a:cxn ang="0">
                  <a:pos x="T4" y="T5"/>
                </a:cxn>
                <a:cxn ang="0">
                  <a:pos x="T6" y="T7"/>
                </a:cxn>
                <a:cxn ang="0">
                  <a:pos x="T8" y="T9"/>
                </a:cxn>
              </a:cxnLst>
              <a:rect l="0" t="0" r="r" b="b"/>
              <a:pathLst>
                <a:path w="5" h="8">
                  <a:moveTo>
                    <a:pt x="0" y="6"/>
                  </a:moveTo>
                  <a:cubicBezTo>
                    <a:pt x="3" y="0"/>
                    <a:pt x="3" y="0"/>
                    <a:pt x="3" y="0"/>
                  </a:cubicBezTo>
                  <a:cubicBezTo>
                    <a:pt x="4" y="1"/>
                    <a:pt x="4" y="2"/>
                    <a:pt x="5" y="3"/>
                  </a:cubicBezTo>
                  <a:cubicBezTo>
                    <a:pt x="2" y="8"/>
                    <a:pt x="2" y="8"/>
                    <a:pt x="2" y="8"/>
                  </a:cubicBezTo>
                  <a:cubicBezTo>
                    <a:pt x="1" y="7"/>
                    <a:pt x="1" y="7"/>
                    <a:pt x="0" y="6"/>
                  </a:cubicBez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8" name="îŝḻíḋe">
              <a:extLst>
                <a:ext uri="{FF2B5EF4-FFF2-40B4-BE49-F238E27FC236}">
                  <a16:creationId xmlns:a16="http://schemas.microsoft.com/office/drawing/2014/main" xmlns="" id="{5E74F25B-7EE1-4408-B485-ABA739F08A73}"/>
                </a:ext>
              </a:extLst>
            </p:cNvPr>
            <p:cNvSpPr/>
            <p:nvPr/>
          </p:nvSpPr>
          <p:spPr bwMode="auto">
            <a:xfrm>
              <a:off x="7444582" y="2267296"/>
              <a:ext cx="14288" cy="28575"/>
            </a:xfrm>
            <a:custGeom>
              <a:avLst/>
              <a:gdLst>
                <a:gd name="T0" fmla="*/ 0 w 4"/>
                <a:gd name="T1" fmla="*/ 5 h 8"/>
                <a:gd name="T2" fmla="*/ 3 w 4"/>
                <a:gd name="T3" fmla="*/ 0 h 8"/>
                <a:gd name="T4" fmla="*/ 4 w 4"/>
                <a:gd name="T5" fmla="*/ 3 h 8"/>
                <a:gd name="T6" fmla="*/ 1 w 4"/>
                <a:gd name="T7" fmla="*/ 8 h 8"/>
                <a:gd name="T8" fmla="*/ 0 w 4"/>
                <a:gd name="T9" fmla="*/ 5 h 8"/>
              </a:gdLst>
              <a:ahLst/>
              <a:cxnLst>
                <a:cxn ang="0">
                  <a:pos x="T0" y="T1"/>
                </a:cxn>
                <a:cxn ang="0">
                  <a:pos x="T2" y="T3"/>
                </a:cxn>
                <a:cxn ang="0">
                  <a:pos x="T4" y="T5"/>
                </a:cxn>
                <a:cxn ang="0">
                  <a:pos x="T6" y="T7"/>
                </a:cxn>
                <a:cxn ang="0">
                  <a:pos x="T8" y="T9"/>
                </a:cxn>
              </a:cxnLst>
              <a:rect l="0" t="0" r="r" b="b"/>
              <a:pathLst>
                <a:path w="4" h="8">
                  <a:moveTo>
                    <a:pt x="0" y="5"/>
                  </a:moveTo>
                  <a:cubicBezTo>
                    <a:pt x="3" y="0"/>
                    <a:pt x="3" y="0"/>
                    <a:pt x="3" y="0"/>
                  </a:cubicBezTo>
                  <a:cubicBezTo>
                    <a:pt x="3" y="1"/>
                    <a:pt x="4" y="2"/>
                    <a:pt x="4" y="3"/>
                  </a:cubicBezTo>
                  <a:cubicBezTo>
                    <a:pt x="1" y="8"/>
                    <a:pt x="1" y="8"/>
                    <a:pt x="1" y="8"/>
                  </a:cubicBezTo>
                  <a:cubicBezTo>
                    <a:pt x="1" y="7"/>
                    <a:pt x="0" y="6"/>
                    <a:pt x="0" y="5"/>
                  </a:cubicBez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9" name="íṡlîďè">
              <a:extLst>
                <a:ext uri="{FF2B5EF4-FFF2-40B4-BE49-F238E27FC236}">
                  <a16:creationId xmlns:a16="http://schemas.microsoft.com/office/drawing/2014/main" xmlns="" id="{C10097B3-3229-45B5-B2DF-DEA567666B0E}"/>
                </a:ext>
              </a:extLst>
            </p:cNvPr>
            <p:cNvSpPr/>
            <p:nvPr/>
          </p:nvSpPr>
          <p:spPr bwMode="auto">
            <a:xfrm>
              <a:off x="7447757" y="2276821"/>
              <a:ext cx="15875" cy="30162"/>
            </a:xfrm>
            <a:custGeom>
              <a:avLst/>
              <a:gdLst>
                <a:gd name="T0" fmla="*/ 0 w 4"/>
                <a:gd name="T1" fmla="*/ 5 h 8"/>
                <a:gd name="T2" fmla="*/ 3 w 4"/>
                <a:gd name="T3" fmla="*/ 0 h 8"/>
                <a:gd name="T4" fmla="*/ 4 w 4"/>
                <a:gd name="T5" fmla="*/ 3 h 8"/>
                <a:gd name="T6" fmla="*/ 1 w 4"/>
                <a:gd name="T7" fmla="*/ 8 h 8"/>
                <a:gd name="T8" fmla="*/ 0 w 4"/>
                <a:gd name="T9" fmla="*/ 5 h 8"/>
              </a:gdLst>
              <a:ahLst/>
              <a:cxnLst>
                <a:cxn ang="0">
                  <a:pos x="T0" y="T1"/>
                </a:cxn>
                <a:cxn ang="0">
                  <a:pos x="T2" y="T3"/>
                </a:cxn>
                <a:cxn ang="0">
                  <a:pos x="T4" y="T5"/>
                </a:cxn>
                <a:cxn ang="0">
                  <a:pos x="T6" y="T7"/>
                </a:cxn>
                <a:cxn ang="0">
                  <a:pos x="T8" y="T9"/>
                </a:cxn>
              </a:cxnLst>
              <a:rect l="0" t="0" r="r" b="b"/>
              <a:pathLst>
                <a:path w="4" h="8">
                  <a:moveTo>
                    <a:pt x="0" y="5"/>
                  </a:moveTo>
                  <a:cubicBezTo>
                    <a:pt x="3" y="0"/>
                    <a:pt x="3" y="0"/>
                    <a:pt x="3" y="0"/>
                  </a:cubicBezTo>
                  <a:cubicBezTo>
                    <a:pt x="4" y="1"/>
                    <a:pt x="4" y="2"/>
                    <a:pt x="4" y="3"/>
                  </a:cubicBezTo>
                  <a:cubicBezTo>
                    <a:pt x="1" y="8"/>
                    <a:pt x="1" y="8"/>
                    <a:pt x="1" y="8"/>
                  </a:cubicBezTo>
                  <a:cubicBezTo>
                    <a:pt x="1" y="7"/>
                    <a:pt x="0" y="6"/>
                    <a:pt x="0" y="5"/>
                  </a:cubicBez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0" name="îšlíďé">
              <a:extLst>
                <a:ext uri="{FF2B5EF4-FFF2-40B4-BE49-F238E27FC236}">
                  <a16:creationId xmlns:a16="http://schemas.microsoft.com/office/drawing/2014/main" xmlns="" id="{6364482C-86AA-4168-AF72-D1E81FDB4414}"/>
                </a:ext>
              </a:extLst>
            </p:cNvPr>
            <p:cNvSpPr/>
            <p:nvPr/>
          </p:nvSpPr>
          <p:spPr bwMode="auto">
            <a:xfrm>
              <a:off x="7452519" y="2287933"/>
              <a:ext cx="14288" cy="25400"/>
            </a:xfrm>
            <a:custGeom>
              <a:avLst/>
              <a:gdLst>
                <a:gd name="T0" fmla="*/ 0 w 4"/>
                <a:gd name="T1" fmla="*/ 5 h 7"/>
                <a:gd name="T2" fmla="*/ 3 w 4"/>
                <a:gd name="T3" fmla="*/ 0 h 7"/>
                <a:gd name="T4" fmla="*/ 4 w 4"/>
                <a:gd name="T5" fmla="*/ 4 h 7"/>
                <a:gd name="T6" fmla="*/ 1 w 4"/>
                <a:gd name="T7" fmla="*/ 7 h 7"/>
                <a:gd name="T8" fmla="*/ 0 w 4"/>
                <a:gd name="T9" fmla="*/ 5 h 7"/>
              </a:gdLst>
              <a:ahLst/>
              <a:cxnLst>
                <a:cxn ang="0">
                  <a:pos x="T0" y="T1"/>
                </a:cxn>
                <a:cxn ang="0">
                  <a:pos x="T2" y="T3"/>
                </a:cxn>
                <a:cxn ang="0">
                  <a:pos x="T4" y="T5"/>
                </a:cxn>
                <a:cxn ang="0">
                  <a:pos x="T6" y="T7"/>
                </a:cxn>
                <a:cxn ang="0">
                  <a:pos x="T8" y="T9"/>
                </a:cxn>
              </a:cxnLst>
              <a:rect l="0" t="0" r="r" b="b"/>
              <a:pathLst>
                <a:path w="4" h="7">
                  <a:moveTo>
                    <a:pt x="0" y="5"/>
                  </a:moveTo>
                  <a:cubicBezTo>
                    <a:pt x="3" y="0"/>
                    <a:pt x="3" y="0"/>
                    <a:pt x="3" y="0"/>
                  </a:cubicBezTo>
                  <a:cubicBezTo>
                    <a:pt x="4" y="1"/>
                    <a:pt x="4" y="2"/>
                    <a:pt x="4" y="4"/>
                  </a:cubicBezTo>
                  <a:cubicBezTo>
                    <a:pt x="1" y="7"/>
                    <a:pt x="1" y="7"/>
                    <a:pt x="1" y="7"/>
                  </a:cubicBezTo>
                  <a:cubicBezTo>
                    <a:pt x="1" y="6"/>
                    <a:pt x="0" y="6"/>
                    <a:pt x="0"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1" name="íşľîḋé">
              <a:extLst>
                <a:ext uri="{FF2B5EF4-FFF2-40B4-BE49-F238E27FC236}">
                  <a16:creationId xmlns:a16="http://schemas.microsoft.com/office/drawing/2014/main" xmlns="" id="{9401313D-0CFE-40DC-82FA-5EC8BF6E5DCA}"/>
                </a:ext>
              </a:extLst>
            </p:cNvPr>
            <p:cNvSpPr/>
            <p:nvPr/>
          </p:nvSpPr>
          <p:spPr bwMode="auto">
            <a:xfrm>
              <a:off x="7455694" y="2302221"/>
              <a:ext cx="14288" cy="22225"/>
            </a:xfrm>
            <a:custGeom>
              <a:avLst/>
              <a:gdLst>
                <a:gd name="T0" fmla="*/ 0 w 4"/>
                <a:gd name="T1" fmla="*/ 3 h 6"/>
                <a:gd name="T2" fmla="*/ 3 w 4"/>
                <a:gd name="T3" fmla="*/ 0 h 6"/>
                <a:gd name="T4" fmla="*/ 4 w 4"/>
                <a:gd name="T5" fmla="*/ 3 h 6"/>
                <a:gd name="T6" fmla="*/ 0 w 4"/>
                <a:gd name="T7" fmla="*/ 6 h 6"/>
                <a:gd name="T8" fmla="*/ 0 w 4"/>
                <a:gd name="T9" fmla="*/ 3 h 6"/>
              </a:gdLst>
              <a:ahLst/>
              <a:cxnLst>
                <a:cxn ang="0">
                  <a:pos x="T0" y="T1"/>
                </a:cxn>
                <a:cxn ang="0">
                  <a:pos x="T2" y="T3"/>
                </a:cxn>
                <a:cxn ang="0">
                  <a:pos x="T4" y="T5"/>
                </a:cxn>
                <a:cxn ang="0">
                  <a:pos x="T6" y="T7"/>
                </a:cxn>
                <a:cxn ang="0">
                  <a:pos x="T8" y="T9"/>
                </a:cxn>
              </a:cxnLst>
              <a:rect l="0" t="0" r="r" b="b"/>
              <a:pathLst>
                <a:path w="4" h="6">
                  <a:moveTo>
                    <a:pt x="0" y="3"/>
                  </a:moveTo>
                  <a:cubicBezTo>
                    <a:pt x="3" y="0"/>
                    <a:pt x="3" y="0"/>
                    <a:pt x="3" y="0"/>
                  </a:cubicBezTo>
                  <a:cubicBezTo>
                    <a:pt x="3" y="1"/>
                    <a:pt x="4" y="2"/>
                    <a:pt x="4" y="3"/>
                  </a:cubicBezTo>
                  <a:cubicBezTo>
                    <a:pt x="0" y="6"/>
                    <a:pt x="0" y="6"/>
                    <a:pt x="0" y="6"/>
                  </a:cubicBezTo>
                  <a:cubicBezTo>
                    <a:pt x="0" y="5"/>
                    <a:pt x="0" y="4"/>
                    <a:pt x="0" y="3"/>
                  </a:cubicBez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2" name="íšlïďé">
              <a:extLst>
                <a:ext uri="{FF2B5EF4-FFF2-40B4-BE49-F238E27FC236}">
                  <a16:creationId xmlns:a16="http://schemas.microsoft.com/office/drawing/2014/main" xmlns="" id="{255FA736-C37E-4453-A77F-FC505711244A}"/>
                </a:ext>
              </a:extLst>
            </p:cNvPr>
            <p:cNvSpPr/>
            <p:nvPr/>
          </p:nvSpPr>
          <p:spPr bwMode="auto">
            <a:xfrm>
              <a:off x="7455694" y="2313333"/>
              <a:ext cx="14288" cy="22225"/>
            </a:xfrm>
            <a:custGeom>
              <a:avLst/>
              <a:gdLst>
                <a:gd name="T0" fmla="*/ 0 w 4"/>
                <a:gd name="T1" fmla="*/ 3 h 6"/>
                <a:gd name="T2" fmla="*/ 4 w 4"/>
                <a:gd name="T3" fmla="*/ 0 h 6"/>
                <a:gd name="T4" fmla="*/ 4 w 4"/>
                <a:gd name="T5" fmla="*/ 4 h 6"/>
                <a:gd name="T6" fmla="*/ 1 w 4"/>
                <a:gd name="T7" fmla="*/ 6 h 6"/>
                <a:gd name="T8" fmla="*/ 0 w 4"/>
                <a:gd name="T9" fmla="*/ 3 h 6"/>
              </a:gdLst>
              <a:ahLst/>
              <a:cxnLst>
                <a:cxn ang="0">
                  <a:pos x="T0" y="T1"/>
                </a:cxn>
                <a:cxn ang="0">
                  <a:pos x="T2" y="T3"/>
                </a:cxn>
                <a:cxn ang="0">
                  <a:pos x="T4" y="T5"/>
                </a:cxn>
                <a:cxn ang="0">
                  <a:pos x="T6" y="T7"/>
                </a:cxn>
                <a:cxn ang="0">
                  <a:pos x="T8" y="T9"/>
                </a:cxn>
              </a:cxnLst>
              <a:rect l="0" t="0" r="r" b="b"/>
              <a:pathLst>
                <a:path w="4" h="6">
                  <a:moveTo>
                    <a:pt x="0" y="3"/>
                  </a:moveTo>
                  <a:cubicBezTo>
                    <a:pt x="4" y="0"/>
                    <a:pt x="4" y="0"/>
                    <a:pt x="4" y="0"/>
                  </a:cubicBezTo>
                  <a:cubicBezTo>
                    <a:pt x="4" y="1"/>
                    <a:pt x="4" y="2"/>
                    <a:pt x="4" y="4"/>
                  </a:cubicBezTo>
                  <a:cubicBezTo>
                    <a:pt x="1" y="6"/>
                    <a:pt x="1" y="6"/>
                    <a:pt x="1" y="6"/>
                  </a:cubicBezTo>
                  <a:cubicBezTo>
                    <a:pt x="1" y="5"/>
                    <a:pt x="1" y="4"/>
                    <a:pt x="0" y="3"/>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3" name="îṡ1iḑé">
              <a:extLst>
                <a:ext uri="{FF2B5EF4-FFF2-40B4-BE49-F238E27FC236}">
                  <a16:creationId xmlns:a16="http://schemas.microsoft.com/office/drawing/2014/main" xmlns="" id="{16704D54-5FE8-4A7F-94DC-2504FF6A6BCC}"/>
                </a:ext>
              </a:extLst>
            </p:cNvPr>
            <p:cNvSpPr/>
            <p:nvPr/>
          </p:nvSpPr>
          <p:spPr bwMode="auto">
            <a:xfrm>
              <a:off x="7458869" y="2329208"/>
              <a:ext cx="14288" cy="20637"/>
            </a:xfrm>
            <a:custGeom>
              <a:avLst/>
              <a:gdLst>
                <a:gd name="T0" fmla="*/ 0 w 4"/>
                <a:gd name="T1" fmla="*/ 2 h 6"/>
                <a:gd name="T2" fmla="*/ 3 w 4"/>
                <a:gd name="T3" fmla="*/ 0 h 6"/>
                <a:gd name="T4" fmla="*/ 4 w 4"/>
                <a:gd name="T5" fmla="*/ 4 h 6"/>
                <a:gd name="T6" fmla="*/ 0 w 4"/>
                <a:gd name="T7" fmla="*/ 6 h 6"/>
                <a:gd name="T8" fmla="*/ 0 w 4"/>
                <a:gd name="T9" fmla="*/ 2 h 6"/>
              </a:gdLst>
              <a:ahLst/>
              <a:cxnLst>
                <a:cxn ang="0">
                  <a:pos x="T0" y="T1"/>
                </a:cxn>
                <a:cxn ang="0">
                  <a:pos x="T2" y="T3"/>
                </a:cxn>
                <a:cxn ang="0">
                  <a:pos x="T4" y="T5"/>
                </a:cxn>
                <a:cxn ang="0">
                  <a:pos x="T6" y="T7"/>
                </a:cxn>
                <a:cxn ang="0">
                  <a:pos x="T8" y="T9"/>
                </a:cxn>
              </a:cxnLst>
              <a:rect l="0" t="0" r="r" b="b"/>
              <a:pathLst>
                <a:path w="4" h="6">
                  <a:moveTo>
                    <a:pt x="0" y="2"/>
                  </a:moveTo>
                  <a:cubicBezTo>
                    <a:pt x="3" y="0"/>
                    <a:pt x="3" y="0"/>
                    <a:pt x="3" y="0"/>
                  </a:cubicBezTo>
                  <a:cubicBezTo>
                    <a:pt x="3" y="1"/>
                    <a:pt x="4" y="2"/>
                    <a:pt x="4" y="4"/>
                  </a:cubicBezTo>
                  <a:cubicBezTo>
                    <a:pt x="0" y="6"/>
                    <a:pt x="0" y="6"/>
                    <a:pt x="0" y="6"/>
                  </a:cubicBezTo>
                  <a:cubicBezTo>
                    <a:pt x="0" y="5"/>
                    <a:pt x="0" y="4"/>
                    <a:pt x="0" y="2"/>
                  </a:cubicBezTo>
                  <a:close/>
                </a:path>
              </a:pathLst>
            </a:custGeom>
            <a:solidFill>
              <a:srgbClr val="BDBD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4" name="ïşḻîḍè">
              <a:extLst>
                <a:ext uri="{FF2B5EF4-FFF2-40B4-BE49-F238E27FC236}">
                  <a16:creationId xmlns:a16="http://schemas.microsoft.com/office/drawing/2014/main" xmlns="" id="{21DFECBA-A407-4E8F-A6FE-49441E9C8F45}"/>
                </a:ext>
              </a:extLst>
            </p:cNvPr>
            <p:cNvSpPr/>
            <p:nvPr/>
          </p:nvSpPr>
          <p:spPr bwMode="auto">
            <a:xfrm>
              <a:off x="7458869" y="2343496"/>
              <a:ext cx="14288" cy="6350"/>
            </a:xfrm>
            <a:custGeom>
              <a:avLst/>
              <a:gdLst>
                <a:gd name="T0" fmla="*/ 0 w 9"/>
                <a:gd name="T1" fmla="*/ 4 h 4"/>
                <a:gd name="T2" fmla="*/ 9 w 9"/>
                <a:gd name="T3" fmla="*/ 0 h 4"/>
                <a:gd name="T4" fmla="*/ 9 w 9"/>
                <a:gd name="T5" fmla="*/ 0 h 4"/>
                <a:gd name="T6" fmla="*/ 0 w 9"/>
                <a:gd name="T7" fmla="*/ 4 h 4"/>
                <a:gd name="T8" fmla="*/ 0 w 9"/>
                <a:gd name="T9" fmla="*/ 4 h 4"/>
              </a:gdLst>
              <a:ahLst/>
              <a:cxnLst>
                <a:cxn ang="0">
                  <a:pos x="T0" y="T1"/>
                </a:cxn>
                <a:cxn ang="0">
                  <a:pos x="T2" y="T3"/>
                </a:cxn>
                <a:cxn ang="0">
                  <a:pos x="T4" y="T5"/>
                </a:cxn>
                <a:cxn ang="0">
                  <a:pos x="T6" y="T7"/>
                </a:cxn>
                <a:cxn ang="0">
                  <a:pos x="T8" y="T9"/>
                </a:cxn>
              </a:cxnLst>
              <a:rect l="0" t="0" r="r" b="b"/>
              <a:pathLst>
                <a:path w="9" h="4">
                  <a:moveTo>
                    <a:pt x="0" y="4"/>
                  </a:moveTo>
                  <a:lnTo>
                    <a:pt x="9" y="0"/>
                  </a:lnTo>
                  <a:lnTo>
                    <a:pt x="9" y="0"/>
                  </a:lnTo>
                  <a:lnTo>
                    <a:pt x="0" y="4"/>
                  </a:lnTo>
                  <a:lnTo>
                    <a:pt x="0" y="4"/>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5" name="íSḻïḓè">
              <a:extLst>
                <a:ext uri="{FF2B5EF4-FFF2-40B4-BE49-F238E27FC236}">
                  <a16:creationId xmlns:a16="http://schemas.microsoft.com/office/drawing/2014/main" xmlns="" id="{35ED1E71-D9DF-4E36-A958-D93E46CCD857}"/>
                </a:ext>
              </a:extLst>
            </p:cNvPr>
            <p:cNvSpPr/>
            <p:nvPr/>
          </p:nvSpPr>
          <p:spPr bwMode="auto">
            <a:xfrm>
              <a:off x="4172744" y="4697758"/>
              <a:ext cx="3152775" cy="461962"/>
            </a:xfrm>
            <a:custGeom>
              <a:avLst/>
              <a:gdLst>
                <a:gd name="T0" fmla="*/ 1986 w 1986"/>
                <a:gd name="T1" fmla="*/ 0 h 291"/>
                <a:gd name="T2" fmla="*/ 1981 w 1986"/>
                <a:gd name="T3" fmla="*/ 14 h 291"/>
                <a:gd name="T4" fmla="*/ 0 w 1986"/>
                <a:gd name="T5" fmla="*/ 291 h 291"/>
                <a:gd name="T6" fmla="*/ 5 w 1986"/>
                <a:gd name="T7" fmla="*/ 280 h 291"/>
                <a:gd name="T8" fmla="*/ 1986 w 1986"/>
                <a:gd name="T9" fmla="*/ 0 h 291"/>
              </a:gdLst>
              <a:ahLst/>
              <a:cxnLst>
                <a:cxn ang="0">
                  <a:pos x="T0" y="T1"/>
                </a:cxn>
                <a:cxn ang="0">
                  <a:pos x="T2" y="T3"/>
                </a:cxn>
                <a:cxn ang="0">
                  <a:pos x="T4" y="T5"/>
                </a:cxn>
                <a:cxn ang="0">
                  <a:pos x="T6" y="T7"/>
                </a:cxn>
                <a:cxn ang="0">
                  <a:pos x="T8" y="T9"/>
                </a:cxn>
              </a:cxnLst>
              <a:rect l="0" t="0" r="r" b="b"/>
              <a:pathLst>
                <a:path w="1986" h="291">
                  <a:moveTo>
                    <a:pt x="1986" y="0"/>
                  </a:moveTo>
                  <a:lnTo>
                    <a:pt x="1981" y="14"/>
                  </a:lnTo>
                  <a:lnTo>
                    <a:pt x="0" y="291"/>
                  </a:lnTo>
                  <a:lnTo>
                    <a:pt x="5" y="280"/>
                  </a:lnTo>
                  <a:lnTo>
                    <a:pt x="1986"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6" name="îṩ1îďe">
              <a:extLst>
                <a:ext uri="{FF2B5EF4-FFF2-40B4-BE49-F238E27FC236}">
                  <a16:creationId xmlns:a16="http://schemas.microsoft.com/office/drawing/2014/main" xmlns="" id="{B17E2B9D-664C-4895-954D-BCE430BD9B61}"/>
                </a:ext>
              </a:extLst>
            </p:cNvPr>
            <p:cNvSpPr/>
            <p:nvPr/>
          </p:nvSpPr>
          <p:spPr bwMode="auto">
            <a:xfrm>
              <a:off x="3980657" y="4996208"/>
              <a:ext cx="112713" cy="149225"/>
            </a:xfrm>
            <a:custGeom>
              <a:avLst/>
              <a:gdLst>
                <a:gd name="T0" fmla="*/ 31 w 31"/>
                <a:gd name="T1" fmla="*/ 41 h 41"/>
                <a:gd name="T2" fmla="*/ 20 w 31"/>
                <a:gd name="T3" fmla="*/ 35 h 41"/>
                <a:gd name="T4" fmla="*/ 1 w 31"/>
                <a:gd name="T5" fmla="*/ 0 h 41"/>
                <a:gd name="T6" fmla="*/ 11 w 31"/>
                <a:gd name="T7" fmla="*/ 6 h 41"/>
                <a:gd name="T8" fmla="*/ 31 w 31"/>
                <a:gd name="T9" fmla="*/ 41 h 41"/>
              </a:gdLst>
              <a:ahLst/>
              <a:cxnLst>
                <a:cxn ang="0">
                  <a:pos x="T0" y="T1"/>
                </a:cxn>
                <a:cxn ang="0">
                  <a:pos x="T2" y="T3"/>
                </a:cxn>
                <a:cxn ang="0">
                  <a:pos x="T4" y="T5"/>
                </a:cxn>
                <a:cxn ang="0">
                  <a:pos x="T6" y="T7"/>
                </a:cxn>
                <a:cxn ang="0">
                  <a:pos x="T8" y="T9"/>
                </a:cxn>
              </a:cxnLst>
              <a:rect l="0" t="0" r="r" b="b"/>
              <a:pathLst>
                <a:path w="31" h="41">
                  <a:moveTo>
                    <a:pt x="31" y="41"/>
                  </a:moveTo>
                  <a:cubicBezTo>
                    <a:pt x="20" y="35"/>
                    <a:pt x="20" y="35"/>
                    <a:pt x="20" y="35"/>
                  </a:cubicBezTo>
                  <a:cubicBezTo>
                    <a:pt x="8" y="29"/>
                    <a:pt x="0" y="16"/>
                    <a:pt x="1" y="0"/>
                  </a:cubicBezTo>
                  <a:cubicBezTo>
                    <a:pt x="11" y="6"/>
                    <a:pt x="11" y="6"/>
                    <a:pt x="11" y="6"/>
                  </a:cubicBezTo>
                  <a:cubicBezTo>
                    <a:pt x="11" y="22"/>
                    <a:pt x="19" y="35"/>
                    <a:pt x="31" y="41"/>
                  </a:cubicBezTo>
                </a:path>
              </a:pathLst>
            </a:custGeom>
            <a:solidFill>
              <a:srgbClr val="8585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7" name="íšľíďè">
              <a:extLst>
                <a:ext uri="{FF2B5EF4-FFF2-40B4-BE49-F238E27FC236}">
                  <a16:creationId xmlns:a16="http://schemas.microsoft.com/office/drawing/2014/main" xmlns="" id="{352B9A93-1E0B-4BBC-99EF-E88456E54A2F}"/>
                </a:ext>
              </a:extLst>
            </p:cNvPr>
            <p:cNvSpPr/>
            <p:nvPr/>
          </p:nvSpPr>
          <p:spPr bwMode="auto">
            <a:xfrm>
              <a:off x="4096544" y="5131145"/>
              <a:ext cx="84138" cy="33337"/>
            </a:xfrm>
            <a:custGeom>
              <a:avLst/>
              <a:gdLst>
                <a:gd name="T0" fmla="*/ 23 w 23"/>
                <a:gd name="T1" fmla="*/ 3 h 9"/>
                <a:gd name="T2" fmla="*/ 21 w 23"/>
                <a:gd name="T3" fmla="*/ 8 h 9"/>
                <a:gd name="T4" fmla="*/ 0 w 23"/>
                <a:gd name="T5" fmla="*/ 5 h 9"/>
                <a:gd name="T6" fmla="*/ 6 w 23"/>
                <a:gd name="T7" fmla="*/ 0 h 9"/>
                <a:gd name="T8" fmla="*/ 23 w 23"/>
                <a:gd name="T9" fmla="*/ 3 h 9"/>
              </a:gdLst>
              <a:ahLst/>
              <a:cxnLst>
                <a:cxn ang="0">
                  <a:pos x="T0" y="T1"/>
                </a:cxn>
                <a:cxn ang="0">
                  <a:pos x="T2" y="T3"/>
                </a:cxn>
                <a:cxn ang="0">
                  <a:pos x="T4" y="T5"/>
                </a:cxn>
                <a:cxn ang="0">
                  <a:pos x="T6" y="T7"/>
                </a:cxn>
                <a:cxn ang="0">
                  <a:pos x="T8" y="T9"/>
                </a:cxn>
              </a:cxnLst>
              <a:rect l="0" t="0" r="r" b="b"/>
              <a:pathLst>
                <a:path w="23" h="9">
                  <a:moveTo>
                    <a:pt x="23" y="3"/>
                  </a:moveTo>
                  <a:cubicBezTo>
                    <a:pt x="21" y="8"/>
                    <a:pt x="21" y="8"/>
                    <a:pt x="21" y="8"/>
                  </a:cubicBezTo>
                  <a:cubicBezTo>
                    <a:pt x="13" y="9"/>
                    <a:pt x="7" y="8"/>
                    <a:pt x="0" y="5"/>
                  </a:cubicBezTo>
                  <a:cubicBezTo>
                    <a:pt x="6" y="0"/>
                    <a:pt x="6" y="0"/>
                    <a:pt x="6" y="0"/>
                  </a:cubicBezTo>
                  <a:cubicBezTo>
                    <a:pt x="11" y="3"/>
                    <a:pt x="17" y="4"/>
                    <a:pt x="23" y="3"/>
                  </a:cubicBezTo>
                </a:path>
              </a:pathLst>
            </a:custGeom>
            <a:solidFill>
              <a:srgbClr val="8F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8" name="ïṡļîdé">
              <a:extLst>
                <a:ext uri="{FF2B5EF4-FFF2-40B4-BE49-F238E27FC236}">
                  <a16:creationId xmlns:a16="http://schemas.microsoft.com/office/drawing/2014/main" xmlns="" id="{869AB14D-3FDD-4FB3-ADEA-B75F8EA1A0F5}"/>
                </a:ext>
              </a:extLst>
            </p:cNvPr>
            <p:cNvSpPr/>
            <p:nvPr/>
          </p:nvSpPr>
          <p:spPr bwMode="auto">
            <a:xfrm>
              <a:off x="4064794" y="5112095"/>
              <a:ext cx="53975" cy="36512"/>
            </a:xfrm>
            <a:custGeom>
              <a:avLst/>
              <a:gdLst>
                <a:gd name="T0" fmla="*/ 15 w 15"/>
                <a:gd name="T1" fmla="*/ 5 h 10"/>
                <a:gd name="T2" fmla="*/ 9 w 15"/>
                <a:gd name="T3" fmla="*/ 10 h 10"/>
                <a:gd name="T4" fmla="*/ 0 w 15"/>
                <a:gd name="T5" fmla="*/ 4 h 10"/>
                <a:gd name="T6" fmla="*/ 7 w 15"/>
                <a:gd name="T7" fmla="*/ 0 h 10"/>
                <a:gd name="T8" fmla="*/ 15 w 15"/>
                <a:gd name="T9" fmla="*/ 5 h 10"/>
              </a:gdLst>
              <a:ahLst/>
              <a:cxnLst>
                <a:cxn ang="0">
                  <a:pos x="T0" y="T1"/>
                </a:cxn>
                <a:cxn ang="0">
                  <a:pos x="T2" y="T3"/>
                </a:cxn>
                <a:cxn ang="0">
                  <a:pos x="T4" y="T5"/>
                </a:cxn>
                <a:cxn ang="0">
                  <a:pos x="T6" y="T7"/>
                </a:cxn>
                <a:cxn ang="0">
                  <a:pos x="T8" y="T9"/>
                </a:cxn>
              </a:cxnLst>
              <a:rect l="0" t="0" r="r" b="b"/>
              <a:pathLst>
                <a:path w="15" h="10">
                  <a:moveTo>
                    <a:pt x="15" y="5"/>
                  </a:moveTo>
                  <a:cubicBezTo>
                    <a:pt x="9" y="10"/>
                    <a:pt x="9" y="10"/>
                    <a:pt x="9" y="10"/>
                  </a:cubicBezTo>
                  <a:cubicBezTo>
                    <a:pt x="6" y="9"/>
                    <a:pt x="3" y="7"/>
                    <a:pt x="0" y="4"/>
                  </a:cubicBezTo>
                  <a:cubicBezTo>
                    <a:pt x="7" y="0"/>
                    <a:pt x="7" y="0"/>
                    <a:pt x="7" y="0"/>
                  </a:cubicBezTo>
                  <a:cubicBezTo>
                    <a:pt x="9" y="2"/>
                    <a:pt x="12" y="4"/>
                    <a:pt x="15" y="5"/>
                  </a:cubicBezTo>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9" name="iṩlîḑe">
              <a:extLst>
                <a:ext uri="{FF2B5EF4-FFF2-40B4-BE49-F238E27FC236}">
                  <a16:creationId xmlns:a16="http://schemas.microsoft.com/office/drawing/2014/main" xmlns="" id="{24979E01-3AF2-4F6B-ADF6-78E1501C8311}"/>
                </a:ext>
              </a:extLst>
            </p:cNvPr>
            <p:cNvSpPr/>
            <p:nvPr/>
          </p:nvSpPr>
          <p:spPr bwMode="auto">
            <a:xfrm>
              <a:off x="4048919" y="5094633"/>
              <a:ext cx="41275" cy="33337"/>
            </a:xfrm>
            <a:custGeom>
              <a:avLst/>
              <a:gdLst>
                <a:gd name="T0" fmla="*/ 11 w 11"/>
                <a:gd name="T1" fmla="*/ 5 h 9"/>
                <a:gd name="T2" fmla="*/ 4 w 11"/>
                <a:gd name="T3" fmla="*/ 9 h 9"/>
                <a:gd name="T4" fmla="*/ 0 w 11"/>
                <a:gd name="T5" fmla="*/ 3 h 9"/>
                <a:gd name="T6" fmla="*/ 7 w 11"/>
                <a:gd name="T7" fmla="*/ 0 h 9"/>
                <a:gd name="T8" fmla="*/ 11 w 11"/>
                <a:gd name="T9" fmla="*/ 5 h 9"/>
              </a:gdLst>
              <a:ahLst/>
              <a:cxnLst>
                <a:cxn ang="0">
                  <a:pos x="T0" y="T1"/>
                </a:cxn>
                <a:cxn ang="0">
                  <a:pos x="T2" y="T3"/>
                </a:cxn>
                <a:cxn ang="0">
                  <a:pos x="T4" y="T5"/>
                </a:cxn>
                <a:cxn ang="0">
                  <a:pos x="T6" y="T7"/>
                </a:cxn>
                <a:cxn ang="0">
                  <a:pos x="T8" y="T9"/>
                </a:cxn>
              </a:cxnLst>
              <a:rect l="0" t="0" r="r" b="b"/>
              <a:pathLst>
                <a:path w="11" h="9">
                  <a:moveTo>
                    <a:pt x="11" y="5"/>
                  </a:moveTo>
                  <a:cubicBezTo>
                    <a:pt x="4" y="9"/>
                    <a:pt x="4" y="9"/>
                    <a:pt x="4" y="9"/>
                  </a:cubicBezTo>
                  <a:cubicBezTo>
                    <a:pt x="3" y="7"/>
                    <a:pt x="1" y="5"/>
                    <a:pt x="0" y="3"/>
                  </a:cubicBezTo>
                  <a:cubicBezTo>
                    <a:pt x="7" y="0"/>
                    <a:pt x="7" y="0"/>
                    <a:pt x="7" y="0"/>
                  </a:cubicBezTo>
                  <a:cubicBezTo>
                    <a:pt x="8" y="2"/>
                    <a:pt x="10" y="4"/>
                    <a:pt x="11" y="5"/>
                  </a:cubicBezTo>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0" name="ïṣļiḋe">
              <a:extLst>
                <a:ext uri="{FF2B5EF4-FFF2-40B4-BE49-F238E27FC236}">
                  <a16:creationId xmlns:a16="http://schemas.microsoft.com/office/drawing/2014/main" xmlns="" id="{AB14E645-E38C-4852-BA8D-09DF68A14635}"/>
                </a:ext>
              </a:extLst>
            </p:cNvPr>
            <p:cNvSpPr/>
            <p:nvPr/>
          </p:nvSpPr>
          <p:spPr bwMode="auto">
            <a:xfrm>
              <a:off x="4034632" y="5080345"/>
              <a:ext cx="39688" cy="25400"/>
            </a:xfrm>
            <a:custGeom>
              <a:avLst/>
              <a:gdLst>
                <a:gd name="T0" fmla="*/ 11 w 11"/>
                <a:gd name="T1" fmla="*/ 4 h 7"/>
                <a:gd name="T2" fmla="*/ 4 w 11"/>
                <a:gd name="T3" fmla="*/ 7 h 7"/>
                <a:gd name="T4" fmla="*/ 0 w 11"/>
                <a:gd name="T5" fmla="*/ 2 h 7"/>
                <a:gd name="T6" fmla="*/ 8 w 11"/>
                <a:gd name="T7" fmla="*/ 0 h 7"/>
                <a:gd name="T8" fmla="*/ 11 w 11"/>
                <a:gd name="T9" fmla="*/ 4 h 7"/>
              </a:gdLst>
              <a:ahLst/>
              <a:cxnLst>
                <a:cxn ang="0">
                  <a:pos x="T0" y="T1"/>
                </a:cxn>
                <a:cxn ang="0">
                  <a:pos x="T2" y="T3"/>
                </a:cxn>
                <a:cxn ang="0">
                  <a:pos x="T4" y="T5"/>
                </a:cxn>
                <a:cxn ang="0">
                  <a:pos x="T6" y="T7"/>
                </a:cxn>
                <a:cxn ang="0">
                  <a:pos x="T8" y="T9"/>
                </a:cxn>
              </a:cxnLst>
              <a:rect l="0" t="0" r="r" b="b"/>
              <a:pathLst>
                <a:path w="11" h="7">
                  <a:moveTo>
                    <a:pt x="11" y="4"/>
                  </a:moveTo>
                  <a:cubicBezTo>
                    <a:pt x="4" y="7"/>
                    <a:pt x="4" y="7"/>
                    <a:pt x="4" y="7"/>
                  </a:cubicBezTo>
                  <a:cubicBezTo>
                    <a:pt x="2" y="6"/>
                    <a:pt x="1" y="4"/>
                    <a:pt x="0" y="2"/>
                  </a:cubicBezTo>
                  <a:cubicBezTo>
                    <a:pt x="8" y="0"/>
                    <a:pt x="8" y="0"/>
                    <a:pt x="8" y="0"/>
                  </a:cubicBezTo>
                  <a:cubicBezTo>
                    <a:pt x="9" y="1"/>
                    <a:pt x="10" y="3"/>
                    <a:pt x="11" y="4"/>
                  </a:cubicBezTo>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1" name="îŝ1ïḍè">
              <a:extLst>
                <a:ext uri="{FF2B5EF4-FFF2-40B4-BE49-F238E27FC236}">
                  <a16:creationId xmlns:a16="http://schemas.microsoft.com/office/drawing/2014/main" xmlns="" id="{3BB5AC8B-D4E5-475F-BD0E-195D479C14BE}"/>
                </a:ext>
              </a:extLst>
            </p:cNvPr>
            <p:cNvSpPr/>
            <p:nvPr/>
          </p:nvSpPr>
          <p:spPr bwMode="auto">
            <a:xfrm>
              <a:off x="4028282" y="5066058"/>
              <a:ext cx="36513" cy="20637"/>
            </a:xfrm>
            <a:custGeom>
              <a:avLst/>
              <a:gdLst>
                <a:gd name="T0" fmla="*/ 10 w 10"/>
                <a:gd name="T1" fmla="*/ 4 h 6"/>
                <a:gd name="T2" fmla="*/ 2 w 10"/>
                <a:gd name="T3" fmla="*/ 6 h 6"/>
                <a:gd name="T4" fmla="*/ 0 w 10"/>
                <a:gd name="T5" fmla="*/ 1 h 6"/>
                <a:gd name="T6" fmla="*/ 9 w 10"/>
                <a:gd name="T7" fmla="*/ 0 h 6"/>
                <a:gd name="T8" fmla="*/ 10 w 10"/>
                <a:gd name="T9" fmla="*/ 4 h 6"/>
              </a:gdLst>
              <a:ahLst/>
              <a:cxnLst>
                <a:cxn ang="0">
                  <a:pos x="T0" y="T1"/>
                </a:cxn>
                <a:cxn ang="0">
                  <a:pos x="T2" y="T3"/>
                </a:cxn>
                <a:cxn ang="0">
                  <a:pos x="T4" y="T5"/>
                </a:cxn>
                <a:cxn ang="0">
                  <a:pos x="T6" y="T7"/>
                </a:cxn>
                <a:cxn ang="0">
                  <a:pos x="T8" y="T9"/>
                </a:cxn>
              </a:cxnLst>
              <a:rect l="0" t="0" r="r" b="b"/>
              <a:pathLst>
                <a:path w="10" h="6">
                  <a:moveTo>
                    <a:pt x="10" y="4"/>
                  </a:moveTo>
                  <a:cubicBezTo>
                    <a:pt x="2" y="6"/>
                    <a:pt x="2" y="6"/>
                    <a:pt x="2" y="6"/>
                  </a:cubicBezTo>
                  <a:cubicBezTo>
                    <a:pt x="2" y="5"/>
                    <a:pt x="1" y="3"/>
                    <a:pt x="0" y="1"/>
                  </a:cubicBezTo>
                  <a:cubicBezTo>
                    <a:pt x="9" y="0"/>
                    <a:pt x="9" y="0"/>
                    <a:pt x="9" y="0"/>
                  </a:cubicBezTo>
                  <a:cubicBezTo>
                    <a:pt x="9" y="1"/>
                    <a:pt x="10" y="3"/>
                    <a:pt x="10" y="4"/>
                  </a:cubicBezTo>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2" name="îşļiḑê">
              <a:extLst>
                <a:ext uri="{FF2B5EF4-FFF2-40B4-BE49-F238E27FC236}">
                  <a16:creationId xmlns:a16="http://schemas.microsoft.com/office/drawing/2014/main" xmlns="" id="{0CC24283-EA56-4C69-B2C3-FDD8ACE6B601}"/>
                </a:ext>
              </a:extLst>
            </p:cNvPr>
            <p:cNvSpPr/>
            <p:nvPr/>
          </p:nvSpPr>
          <p:spPr bwMode="auto">
            <a:xfrm>
              <a:off x="4023519" y="5051770"/>
              <a:ext cx="36513" cy="17462"/>
            </a:xfrm>
            <a:custGeom>
              <a:avLst/>
              <a:gdLst>
                <a:gd name="T0" fmla="*/ 10 w 10"/>
                <a:gd name="T1" fmla="*/ 4 h 5"/>
                <a:gd name="T2" fmla="*/ 1 w 10"/>
                <a:gd name="T3" fmla="*/ 5 h 5"/>
                <a:gd name="T4" fmla="*/ 0 w 10"/>
                <a:gd name="T5" fmla="*/ 1 h 5"/>
                <a:gd name="T6" fmla="*/ 9 w 10"/>
                <a:gd name="T7" fmla="*/ 0 h 5"/>
                <a:gd name="T8" fmla="*/ 10 w 10"/>
                <a:gd name="T9" fmla="*/ 4 h 5"/>
              </a:gdLst>
              <a:ahLst/>
              <a:cxnLst>
                <a:cxn ang="0">
                  <a:pos x="T0" y="T1"/>
                </a:cxn>
                <a:cxn ang="0">
                  <a:pos x="T2" y="T3"/>
                </a:cxn>
                <a:cxn ang="0">
                  <a:pos x="T4" y="T5"/>
                </a:cxn>
                <a:cxn ang="0">
                  <a:pos x="T6" y="T7"/>
                </a:cxn>
                <a:cxn ang="0">
                  <a:pos x="T8" y="T9"/>
                </a:cxn>
              </a:cxnLst>
              <a:rect l="0" t="0" r="r" b="b"/>
              <a:pathLst>
                <a:path w="10" h="5">
                  <a:moveTo>
                    <a:pt x="10" y="4"/>
                  </a:moveTo>
                  <a:cubicBezTo>
                    <a:pt x="1" y="5"/>
                    <a:pt x="1" y="5"/>
                    <a:pt x="1" y="5"/>
                  </a:cubicBezTo>
                  <a:cubicBezTo>
                    <a:pt x="1" y="4"/>
                    <a:pt x="1" y="2"/>
                    <a:pt x="0" y="1"/>
                  </a:cubicBezTo>
                  <a:cubicBezTo>
                    <a:pt x="9" y="0"/>
                    <a:pt x="9" y="0"/>
                    <a:pt x="9" y="0"/>
                  </a:cubicBezTo>
                  <a:cubicBezTo>
                    <a:pt x="9" y="1"/>
                    <a:pt x="9" y="2"/>
                    <a:pt x="10" y="4"/>
                  </a:cubicBezTo>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3" name="iṥḻîďe">
              <a:extLst>
                <a:ext uri="{FF2B5EF4-FFF2-40B4-BE49-F238E27FC236}">
                  <a16:creationId xmlns:a16="http://schemas.microsoft.com/office/drawing/2014/main" xmlns="" id="{0492341A-B6E0-47A7-8ADF-93E34B5E78CD}"/>
                </a:ext>
              </a:extLst>
            </p:cNvPr>
            <p:cNvSpPr/>
            <p:nvPr/>
          </p:nvSpPr>
          <p:spPr bwMode="auto">
            <a:xfrm>
              <a:off x="4020344" y="5035895"/>
              <a:ext cx="36513" cy="19050"/>
            </a:xfrm>
            <a:custGeom>
              <a:avLst/>
              <a:gdLst>
                <a:gd name="T0" fmla="*/ 10 w 10"/>
                <a:gd name="T1" fmla="*/ 4 h 5"/>
                <a:gd name="T2" fmla="*/ 1 w 10"/>
                <a:gd name="T3" fmla="*/ 5 h 5"/>
                <a:gd name="T4" fmla="*/ 0 w 10"/>
                <a:gd name="T5" fmla="*/ 0 h 5"/>
                <a:gd name="T6" fmla="*/ 9 w 10"/>
                <a:gd name="T7" fmla="*/ 0 h 5"/>
                <a:gd name="T8" fmla="*/ 10 w 10"/>
                <a:gd name="T9" fmla="*/ 4 h 5"/>
              </a:gdLst>
              <a:ahLst/>
              <a:cxnLst>
                <a:cxn ang="0">
                  <a:pos x="T0" y="T1"/>
                </a:cxn>
                <a:cxn ang="0">
                  <a:pos x="T2" y="T3"/>
                </a:cxn>
                <a:cxn ang="0">
                  <a:pos x="T4" y="T5"/>
                </a:cxn>
                <a:cxn ang="0">
                  <a:pos x="T6" y="T7"/>
                </a:cxn>
                <a:cxn ang="0">
                  <a:pos x="T8" y="T9"/>
                </a:cxn>
              </a:cxnLst>
              <a:rect l="0" t="0" r="r" b="b"/>
              <a:pathLst>
                <a:path w="10" h="5">
                  <a:moveTo>
                    <a:pt x="10" y="4"/>
                  </a:moveTo>
                  <a:cubicBezTo>
                    <a:pt x="1" y="5"/>
                    <a:pt x="1" y="5"/>
                    <a:pt x="1" y="5"/>
                  </a:cubicBezTo>
                  <a:cubicBezTo>
                    <a:pt x="1" y="3"/>
                    <a:pt x="1" y="2"/>
                    <a:pt x="0" y="0"/>
                  </a:cubicBezTo>
                  <a:cubicBezTo>
                    <a:pt x="9" y="0"/>
                    <a:pt x="9" y="0"/>
                    <a:pt x="9" y="0"/>
                  </a:cubicBezTo>
                  <a:cubicBezTo>
                    <a:pt x="9" y="1"/>
                    <a:pt x="9" y="3"/>
                    <a:pt x="10" y="4"/>
                  </a:cubicBezTo>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4" name="ïşḻíḑè">
              <a:extLst>
                <a:ext uri="{FF2B5EF4-FFF2-40B4-BE49-F238E27FC236}">
                  <a16:creationId xmlns:a16="http://schemas.microsoft.com/office/drawing/2014/main" xmlns="" id="{1D1BC398-A25A-4B1C-A3E1-797A72B762E8}"/>
                </a:ext>
              </a:extLst>
            </p:cNvPr>
            <p:cNvSpPr/>
            <p:nvPr/>
          </p:nvSpPr>
          <p:spPr bwMode="auto">
            <a:xfrm>
              <a:off x="4020344" y="5021608"/>
              <a:ext cx="33338" cy="14287"/>
            </a:xfrm>
            <a:custGeom>
              <a:avLst/>
              <a:gdLst>
                <a:gd name="T0" fmla="*/ 9 w 9"/>
                <a:gd name="T1" fmla="*/ 4 h 4"/>
                <a:gd name="T2" fmla="*/ 0 w 9"/>
                <a:gd name="T3" fmla="*/ 4 h 4"/>
                <a:gd name="T4" fmla="*/ 0 w 9"/>
                <a:gd name="T5" fmla="*/ 0 h 4"/>
                <a:gd name="T6" fmla="*/ 9 w 9"/>
                <a:gd name="T7" fmla="*/ 1 h 4"/>
                <a:gd name="T8" fmla="*/ 9 w 9"/>
                <a:gd name="T9" fmla="*/ 4 h 4"/>
              </a:gdLst>
              <a:ahLst/>
              <a:cxnLst>
                <a:cxn ang="0">
                  <a:pos x="T0" y="T1"/>
                </a:cxn>
                <a:cxn ang="0">
                  <a:pos x="T2" y="T3"/>
                </a:cxn>
                <a:cxn ang="0">
                  <a:pos x="T4" y="T5"/>
                </a:cxn>
                <a:cxn ang="0">
                  <a:pos x="T6" y="T7"/>
                </a:cxn>
                <a:cxn ang="0">
                  <a:pos x="T8" y="T9"/>
                </a:cxn>
              </a:cxnLst>
              <a:rect l="0" t="0" r="r" b="b"/>
              <a:pathLst>
                <a:path w="9" h="4">
                  <a:moveTo>
                    <a:pt x="9" y="4"/>
                  </a:moveTo>
                  <a:cubicBezTo>
                    <a:pt x="0" y="4"/>
                    <a:pt x="0" y="4"/>
                    <a:pt x="0" y="4"/>
                  </a:cubicBezTo>
                  <a:cubicBezTo>
                    <a:pt x="0" y="3"/>
                    <a:pt x="0" y="2"/>
                    <a:pt x="0" y="0"/>
                  </a:cubicBezTo>
                  <a:cubicBezTo>
                    <a:pt x="9" y="1"/>
                    <a:pt x="9" y="1"/>
                    <a:pt x="9" y="1"/>
                  </a:cubicBezTo>
                  <a:cubicBezTo>
                    <a:pt x="9" y="2"/>
                    <a:pt x="9" y="3"/>
                    <a:pt x="9" y="4"/>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5" name="işḻiďè">
              <a:extLst>
                <a:ext uri="{FF2B5EF4-FFF2-40B4-BE49-F238E27FC236}">
                  <a16:creationId xmlns:a16="http://schemas.microsoft.com/office/drawing/2014/main" xmlns="" id="{588779F6-E31C-464F-8CCB-BF7FD80B5480}"/>
                </a:ext>
              </a:extLst>
            </p:cNvPr>
            <p:cNvSpPr/>
            <p:nvPr/>
          </p:nvSpPr>
          <p:spPr bwMode="auto">
            <a:xfrm>
              <a:off x="4020344" y="5018433"/>
              <a:ext cx="33338" cy="6350"/>
            </a:xfrm>
            <a:custGeom>
              <a:avLst/>
              <a:gdLst>
                <a:gd name="T0" fmla="*/ 9 w 9"/>
                <a:gd name="T1" fmla="*/ 2 h 2"/>
                <a:gd name="T2" fmla="*/ 0 w 9"/>
                <a:gd name="T3" fmla="*/ 1 h 2"/>
                <a:gd name="T4" fmla="*/ 0 w 9"/>
                <a:gd name="T5" fmla="*/ 0 h 2"/>
                <a:gd name="T6" fmla="*/ 9 w 9"/>
                <a:gd name="T7" fmla="*/ 0 h 2"/>
                <a:gd name="T8" fmla="*/ 9 w 9"/>
                <a:gd name="T9" fmla="*/ 2 h 2"/>
              </a:gdLst>
              <a:ahLst/>
              <a:cxnLst>
                <a:cxn ang="0">
                  <a:pos x="T0" y="T1"/>
                </a:cxn>
                <a:cxn ang="0">
                  <a:pos x="T2" y="T3"/>
                </a:cxn>
                <a:cxn ang="0">
                  <a:pos x="T4" y="T5"/>
                </a:cxn>
                <a:cxn ang="0">
                  <a:pos x="T6" y="T7"/>
                </a:cxn>
                <a:cxn ang="0">
                  <a:pos x="T8" y="T9"/>
                </a:cxn>
              </a:cxnLst>
              <a:rect l="0" t="0" r="r" b="b"/>
              <a:pathLst>
                <a:path w="9" h="2">
                  <a:moveTo>
                    <a:pt x="9" y="2"/>
                  </a:moveTo>
                  <a:cubicBezTo>
                    <a:pt x="0" y="1"/>
                    <a:pt x="0" y="1"/>
                    <a:pt x="0" y="1"/>
                  </a:cubicBezTo>
                  <a:cubicBezTo>
                    <a:pt x="0" y="1"/>
                    <a:pt x="0" y="0"/>
                    <a:pt x="0" y="0"/>
                  </a:cubicBezTo>
                  <a:cubicBezTo>
                    <a:pt x="9" y="0"/>
                    <a:pt x="9" y="0"/>
                    <a:pt x="9" y="0"/>
                  </a:cubicBezTo>
                  <a:cubicBezTo>
                    <a:pt x="9" y="1"/>
                    <a:pt x="9" y="1"/>
                    <a:pt x="9" y="2"/>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6" name="îṡļiḑe">
              <a:extLst>
                <a:ext uri="{FF2B5EF4-FFF2-40B4-BE49-F238E27FC236}">
                  <a16:creationId xmlns:a16="http://schemas.microsoft.com/office/drawing/2014/main" xmlns="" id="{0880EA52-8827-4EF0-ADB0-6943B09BE6A9}"/>
                </a:ext>
              </a:extLst>
            </p:cNvPr>
            <p:cNvSpPr/>
            <p:nvPr/>
          </p:nvSpPr>
          <p:spPr bwMode="auto">
            <a:xfrm>
              <a:off x="4136232" y="2179983"/>
              <a:ext cx="3184525" cy="461962"/>
            </a:xfrm>
            <a:custGeom>
              <a:avLst/>
              <a:gdLst>
                <a:gd name="T0" fmla="*/ 26 w 2006"/>
                <a:gd name="T1" fmla="*/ 291 h 291"/>
                <a:gd name="T2" fmla="*/ 0 w 2006"/>
                <a:gd name="T3" fmla="*/ 277 h 291"/>
                <a:gd name="T4" fmla="*/ 1981 w 2006"/>
                <a:gd name="T5" fmla="*/ 0 h 291"/>
                <a:gd name="T6" fmla="*/ 2006 w 2006"/>
                <a:gd name="T7" fmla="*/ 13 h 291"/>
                <a:gd name="T8" fmla="*/ 26 w 2006"/>
                <a:gd name="T9" fmla="*/ 291 h 291"/>
              </a:gdLst>
              <a:ahLst/>
              <a:cxnLst>
                <a:cxn ang="0">
                  <a:pos x="T0" y="T1"/>
                </a:cxn>
                <a:cxn ang="0">
                  <a:pos x="T2" y="T3"/>
                </a:cxn>
                <a:cxn ang="0">
                  <a:pos x="T4" y="T5"/>
                </a:cxn>
                <a:cxn ang="0">
                  <a:pos x="T6" y="T7"/>
                </a:cxn>
                <a:cxn ang="0">
                  <a:pos x="T8" y="T9"/>
                </a:cxn>
              </a:cxnLst>
              <a:rect l="0" t="0" r="r" b="b"/>
              <a:pathLst>
                <a:path w="2006" h="291">
                  <a:moveTo>
                    <a:pt x="26" y="291"/>
                  </a:moveTo>
                  <a:lnTo>
                    <a:pt x="0" y="277"/>
                  </a:lnTo>
                  <a:lnTo>
                    <a:pt x="1981" y="0"/>
                  </a:lnTo>
                  <a:lnTo>
                    <a:pt x="2006" y="13"/>
                  </a:lnTo>
                  <a:lnTo>
                    <a:pt x="26" y="291"/>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7" name="iSḻiďe">
              <a:extLst>
                <a:ext uri="{FF2B5EF4-FFF2-40B4-BE49-F238E27FC236}">
                  <a16:creationId xmlns:a16="http://schemas.microsoft.com/office/drawing/2014/main" xmlns="" id="{F04B6CFB-8DDB-4A68-997D-43BBC8E3D1F7}"/>
                </a:ext>
              </a:extLst>
            </p:cNvPr>
            <p:cNvSpPr/>
            <p:nvPr/>
          </p:nvSpPr>
          <p:spPr bwMode="auto">
            <a:xfrm>
              <a:off x="4136232" y="2179983"/>
              <a:ext cx="3184525" cy="461962"/>
            </a:xfrm>
            <a:custGeom>
              <a:avLst/>
              <a:gdLst>
                <a:gd name="T0" fmla="*/ 26 w 2006"/>
                <a:gd name="T1" fmla="*/ 291 h 291"/>
                <a:gd name="T2" fmla="*/ 0 w 2006"/>
                <a:gd name="T3" fmla="*/ 277 h 291"/>
                <a:gd name="T4" fmla="*/ 1981 w 2006"/>
                <a:gd name="T5" fmla="*/ 0 h 291"/>
                <a:gd name="T6" fmla="*/ 2006 w 2006"/>
                <a:gd name="T7" fmla="*/ 13 h 291"/>
                <a:gd name="T8" fmla="*/ 26 w 2006"/>
                <a:gd name="T9" fmla="*/ 291 h 291"/>
              </a:gdLst>
              <a:ahLst/>
              <a:cxnLst>
                <a:cxn ang="0">
                  <a:pos x="T0" y="T1"/>
                </a:cxn>
                <a:cxn ang="0">
                  <a:pos x="T2" y="T3"/>
                </a:cxn>
                <a:cxn ang="0">
                  <a:pos x="T4" y="T5"/>
                </a:cxn>
                <a:cxn ang="0">
                  <a:pos x="T6" y="T7"/>
                </a:cxn>
                <a:cxn ang="0">
                  <a:pos x="T8" y="T9"/>
                </a:cxn>
              </a:cxnLst>
              <a:rect l="0" t="0" r="r" b="b"/>
              <a:pathLst>
                <a:path w="2006" h="291">
                  <a:moveTo>
                    <a:pt x="26" y="291"/>
                  </a:moveTo>
                  <a:lnTo>
                    <a:pt x="0" y="277"/>
                  </a:lnTo>
                  <a:lnTo>
                    <a:pt x="1981" y="0"/>
                  </a:lnTo>
                  <a:lnTo>
                    <a:pt x="2006" y="13"/>
                  </a:lnTo>
                  <a:lnTo>
                    <a:pt x="26" y="29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8" name="ïsḻíḍe">
              <a:extLst>
                <a:ext uri="{FF2B5EF4-FFF2-40B4-BE49-F238E27FC236}">
                  <a16:creationId xmlns:a16="http://schemas.microsoft.com/office/drawing/2014/main" xmlns="" id="{DC8B1BC9-D4B6-43B2-ADC0-BC41A411617F}"/>
                </a:ext>
              </a:extLst>
            </p:cNvPr>
            <p:cNvSpPr/>
            <p:nvPr/>
          </p:nvSpPr>
          <p:spPr bwMode="auto">
            <a:xfrm>
              <a:off x="4177507" y="2200621"/>
              <a:ext cx="3151188" cy="469900"/>
            </a:xfrm>
            <a:custGeom>
              <a:avLst/>
              <a:gdLst>
                <a:gd name="T0" fmla="*/ 4 w 1985"/>
                <a:gd name="T1" fmla="*/ 296 h 296"/>
                <a:gd name="T2" fmla="*/ 0 w 1985"/>
                <a:gd name="T3" fmla="*/ 278 h 296"/>
                <a:gd name="T4" fmla="*/ 1980 w 1985"/>
                <a:gd name="T5" fmla="*/ 0 h 296"/>
                <a:gd name="T6" fmla="*/ 1985 w 1985"/>
                <a:gd name="T7" fmla="*/ 16 h 296"/>
                <a:gd name="T8" fmla="*/ 4 w 1985"/>
                <a:gd name="T9" fmla="*/ 296 h 296"/>
              </a:gdLst>
              <a:ahLst/>
              <a:cxnLst>
                <a:cxn ang="0">
                  <a:pos x="T0" y="T1"/>
                </a:cxn>
                <a:cxn ang="0">
                  <a:pos x="T2" y="T3"/>
                </a:cxn>
                <a:cxn ang="0">
                  <a:pos x="T4" y="T5"/>
                </a:cxn>
                <a:cxn ang="0">
                  <a:pos x="T6" y="T7"/>
                </a:cxn>
                <a:cxn ang="0">
                  <a:pos x="T8" y="T9"/>
                </a:cxn>
              </a:cxnLst>
              <a:rect l="0" t="0" r="r" b="b"/>
              <a:pathLst>
                <a:path w="1985" h="296">
                  <a:moveTo>
                    <a:pt x="4" y="296"/>
                  </a:moveTo>
                  <a:lnTo>
                    <a:pt x="0" y="278"/>
                  </a:lnTo>
                  <a:lnTo>
                    <a:pt x="1980" y="0"/>
                  </a:lnTo>
                  <a:lnTo>
                    <a:pt x="1985" y="16"/>
                  </a:lnTo>
                  <a:lnTo>
                    <a:pt x="4" y="296"/>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9" name="iśḷíḋè">
              <a:extLst>
                <a:ext uri="{FF2B5EF4-FFF2-40B4-BE49-F238E27FC236}">
                  <a16:creationId xmlns:a16="http://schemas.microsoft.com/office/drawing/2014/main" xmlns="" id="{84F35422-BCCD-4700-936B-DD2F2CE76E73}"/>
                </a:ext>
              </a:extLst>
            </p:cNvPr>
            <p:cNvSpPr/>
            <p:nvPr/>
          </p:nvSpPr>
          <p:spPr bwMode="auto">
            <a:xfrm>
              <a:off x="4177507" y="2200621"/>
              <a:ext cx="3151188" cy="469900"/>
            </a:xfrm>
            <a:custGeom>
              <a:avLst/>
              <a:gdLst>
                <a:gd name="T0" fmla="*/ 4 w 1985"/>
                <a:gd name="T1" fmla="*/ 296 h 296"/>
                <a:gd name="T2" fmla="*/ 0 w 1985"/>
                <a:gd name="T3" fmla="*/ 278 h 296"/>
                <a:gd name="T4" fmla="*/ 1980 w 1985"/>
                <a:gd name="T5" fmla="*/ 0 h 296"/>
                <a:gd name="T6" fmla="*/ 1985 w 1985"/>
                <a:gd name="T7" fmla="*/ 16 h 296"/>
                <a:gd name="T8" fmla="*/ 4 w 1985"/>
                <a:gd name="T9" fmla="*/ 296 h 296"/>
              </a:gdLst>
              <a:ahLst/>
              <a:cxnLst>
                <a:cxn ang="0">
                  <a:pos x="T0" y="T1"/>
                </a:cxn>
                <a:cxn ang="0">
                  <a:pos x="T2" y="T3"/>
                </a:cxn>
                <a:cxn ang="0">
                  <a:pos x="T4" y="T5"/>
                </a:cxn>
                <a:cxn ang="0">
                  <a:pos x="T6" y="T7"/>
                </a:cxn>
                <a:cxn ang="0">
                  <a:pos x="T8" y="T9"/>
                </a:cxn>
              </a:cxnLst>
              <a:rect l="0" t="0" r="r" b="b"/>
              <a:pathLst>
                <a:path w="1985" h="296">
                  <a:moveTo>
                    <a:pt x="4" y="296"/>
                  </a:moveTo>
                  <a:lnTo>
                    <a:pt x="0" y="278"/>
                  </a:lnTo>
                  <a:lnTo>
                    <a:pt x="1980" y="0"/>
                  </a:lnTo>
                  <a:lnTo>
                    <a:pt x="1985" y="16"/>
                  </a:lnTo>
                  <a:lnTo>
                    <a:pt x="4" y="2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0" name="í$1ïḑè">
              <a:extLst>
                <a:ext uri="{FF2B5EF4-FFF2-40B4-BE49-F238E27FC236}">
                  <a16:creationId xmlns:a16="http://schemas.microsoft.com/office/drawing/2014/main" xmlns="" id="{D43B5535-5AE8-4500-8FE0-CAA39D9C4A98}"/>
                </a:ext>
              </a:extLst>
            </p:cNvPr>
            <p:cNvSpPr/>
            <p:nvPr/>
          </p:nvSpPr>
          <p:spPr bwMode="auto">
            <a:xfrm>
              <a:off x="3983832" y="2805458"/>
              <a:ext cx="39688" cy="2212974"/>
            </a:xfrm>
            <a:custGeom>
              <a:avLst/>
              <a:gdLst>
                <a:gd name="T0" fmla="*/ 23 w 25"/>
                <a:gd name="T1" fmla="*/ 1394 h 1394"/>
                <a:gd name="T2" fmla="*/ 0 w 25"/>
                <a:gd name="T3" fmla="*/ 1380 h 1394"/>
                <a:gd name="T4" fmla="*/ 2 w 25"/>
                <a:gd name="T5" fmla="*/ 0 h 1394"/>
                <a:gd name="T6" fmla="*/ 25 w 25"/>
                <a:gd name="T7" fmla="*/ 14 h 1394"/>
                <a:gd name="T8" fmla="*/ 23 w 25"/>
                <a:gd name="T9" fmla="*/ 1394 h 1394"/>
              </a:gdLst>
              <a:ahLst/>
              <a:cxnLst>
                <a:cxn ang="0">
                  <a:pos x="T0" y="T1"/>
                </a:cxn>
                <a:cxn ang="0">
                  <a:pos x="T2" y="T3"/>
                </a:cxn>
                <a:cxn ang="0">
                  <a:pos x="T4" y="T5"/>
                </a:cxn>
                <a:cxn ang="0">
                  <a:pos x="T6" y="T7"/>
                </a:cxn>
                <a:cxn ang="0">
                  <a:pos x="T8" y="T9"/>
                </a:cxn>
              </a:cxnLst>
              <a:rect l="0" t="0" r="r" b="b"/>
              <a:pathLst>
                <a:path w="25" h="1394">
                  <a:moveTo>
                    <a:pt x="23" y="1394"/>
                  </a:moveTo>
                  <a:lnTo>
                    <a:pt x="0" y="1380"/>
                  </a:lnTo>
                  <a:lnTo>
                    <a:pt x="2" y="0"/>
                  </a:lnTo>
                  <a:lnTo>
                    <a:pt x="25" y="14"/>
                  </a:lnTo>
                  <a:lnTo>
                    <a:pt x="23" y="1394"/>
                  </a:lnTo>
                  <a:close/>
                </a:path>
              </a:pathLst>
            </a:custGeom>
            <a:solidFill>
              <a:srgbClr val="8282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1" name="îṥ1iḑe">
              <a:extLst>
                <a:ext uri="{FF2B5EF4-FFF2-40B4-BE49-F238E27FC236}">
                  <a16:creationId xmlns:a16="http://schemas.microsoft.com/office/drawing/2014/main" xmlns="" id="{223E981E-290C-4279-B239-0BFF1AF5A548}"/>
                </a:ext>
              </a:extLst>
            </p:cNvPr>
            <p:cNvSpPr/>
            <p:nvPr/>
          </p:nvSpPr>
          <p:spPr bwMode="auto">
            <a:xfrm>
              <a:off x="3983832" y="2805458"/>
              <a:ext cx="39688" cy="2212974"/>
            </a:xfrm>
            <a:custGeom>
              <a:avLst/>
              <a:gdLst>
                <a:gd name="T0" fmla="*/ 23 w 25"/>
                <a:gd name="T1" fmla="*/ 1394 h 1394"/>
                <a:gd name="T2" fmla="*/ 0 w 25"/>
                <a:gd name="T3" fmla="*/ 1380 h 1394"/>
                <a:gd name="T4" fmla="*/ 2 w 25"/>
                <a:gd name="T5" fmla="*/ 0 h 1394"/>
                <a:gd name="T6" fmla="*/ 25 w 25"/>
                <a:gd name="T7" fmla="*/ 14 h 1394"/>
                <a:gd name="T8" fmla="*/ 23 w 25"/>
                <a:gd name="T9" fmla="*/ 1394 h 1394"/>
              </a:gdLst>
              <a:ahLst/>
              <a:cxnLst>
                <a:cxn ang="0">
                  <a:pos x="T0" y="T1"/>
                </a:cxn>
                <a:cxn ang="0">
                  <a:pos x="T2" y="T3"/>
                </a:cxn>
                <a:cxn ang="0">
                  <a:pos x="T4" y="T5"/>
                </a:cxn>
                <a:cxn ang="0">
                  <a:pos x="T6" y="T7"/>
                </a:cxn>
                <a:cxn ang="0">
                  <a:pos x="T8" y="T9"/>
                </a:cxn>
              </a:cxnLst>
              <a:rect l="0" t="0" r="r" b="b"/>
              <a:pathLst>
                <a:path w="25" h="1394">
                  <a:moveTo>
                    <a:pt x="23" y="1394"/>
                  </a:moveTo>
                  <a:lnTo>
                    <a:pt x="0" y="1380"/>
                  </a:lnTo>
                  <a:lnTo>
                    <a:pt x="2" y="0"/>
                  </a:lnTo>
                  <a:lnTo>
                    <a:pt x="25" y="14"/>
                  </a:lnTo>
                  <a:lnTo>
                    <a:pt x="23" y="13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2" name="işḻîḍê">
              <a:extLst>
                <a:ext uri="{FF2B5EF4-FFF2-40B4-BE49-F238E27FC236}">
                  <a16:creationId xmlns:a16="http://schemas.microsoft.com/office/drawing/2014/main" xmlns="" id="{7A1B8095-6404-4F42-AE09-1FE3A7D194AC}"/>
                </a:ext>
              </a:extLst>
            </p:cNvPr>
            <p:cNvSpPr/>
            <p:nvPr/>
          </p:nvSpPr>
          <p:spPr bwMode="auto">
            <a:xfrm>
              <a:off x="4020344" y="2827683"/>
              <a:ext cx="36513" cy="2190749"/>
            </a:xfrm>
            <a:custGeom>
              <a:avLst/>
              <a:gdLst>
                <a:gd name="T0" fmla="*/ 21 w 23"/>
                <a:gd name="T1" fmla="*/ 1380 h 1380"/>
                <a:gd name="T2" fmla="*/ 0 w 23"/>
                <a:gd name="T3" fmla="*/ 1380 h 1380"/>
                <a:gd name="T4" fmla="*/ 2 w 23"/>
                <a:gd name="T5" fmla="*/ 0 h 1380"/>
                <a:gd name="T6" fmla="*/ 23 w 23"/>
                <a:gd name="T7" fmla="*/ 0 h 1380"/>
                <a:gd name="T8" fmla="*/ 21 w 23"/>
                <a:gd name="T9" fmla="*/ 1380 h 1380"/>
              </a:gdLst>
              <a:ahLst/>
              <a:cxnLst>
                <a:cxn ang="0">
                  <a:pos x="T0" y="T1"/>
                </a:cxn>
                <a:cxn ang="0">
                  <a:pos x="T2" y="T3"/>
                </a:cxn>
                <a:cxn ang="0">
                  <a:pos x="T4" y="T5"/>
                </a:cxn>
                <a:cxn ang="0">
                  <a:pos x="T6" y="T7"/>
                </a:cxn>
                <a:cxn ang="0">
                  <a:pos x="T8" y="T9"/>
                </a:cxn>
              </a:cxnLst>
              <a:rect l="0" t="0" r="r" b="b"/>
              <a:pathLst>
                <a:path w="23" h="1380">
                  <a:moveTo>
                    <a:pt x="21" y="1380"/>
                  </a:moveTo>
                  <a:lnTo>
                    <a:pt x="0" y="1380"/>
                  </a:lnTo>
                  <a:lnTo>
                    <a:pt x="2" y="0"/>
                  </a:lnTo>
                  <a:lnTo>
                    <a:pt x="23" y="0"/>
                  </a:lnTo>
                  <a:lnTo>
                    <a:pt x="21" y="138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3" name="iṣ1ïḍè">
              <a:extLst>
                <a:ext uri="{FF2B5EF4-FFF2-40B4-BE49-F238E27FC236}">
                  <a16:creationId xmlns:a16="http://schemas.microsoft.com/office/drawing/2014/main" xmlns="" id="{313D6A4B-98DE-4393-A46E-8E10462EB839}"/>
                </a:ext>
              </a:extLst>
            </p:cNvPr>
            <p:cNvSpPr/>
            <p:nvPr/>
          </p:nvSpPr>
          <p:spPr bwMode="auto">
            <a:xfrm>
              <a:off x="4020344" y="2827683"/>
              <a:ext cx="36513" cy="2190749"/>
            </a:xfrm>
            <a:custGeom>
              <a:avLst/>
              <a:gdLst>
                <a:gd name="T0" fmla="*/ 21 w 23"/>
                <a:gd name="T1" fmla="*/ 1380 h 1380"/>
                <a:gd name="T2" fmla="*/ 0 w 23"/>
                <a:gd name="T3" fmla="*/ 1380 h 1380"/>
                <a:gd name="T4" fmla="*/ 2 w 23"/>
                <a:gd name="T5" fmla="*/ 0 h 1380"/>
                <a:gd name="T6" fmla="*/ 23 w 23"/>
                <a:gd name="T7" fmla="*/ 0 h 1380"/>
                <a:gd name="T8" fmla="*/ 21 w 23"/>
                <a:gd name="T9" fmla="*/ 1380 h 1380"/>
              </a:gdLst>
              <a:ahLst/>
              <a:cxnLst>
                <a:cxn ang="0">
                  <a:pos x="T0" y="T1"/>
                </a:cxn>
                <a:cxn ang="0">
                  <a:pos x="T2" y="T3"/>
                </a:cxn>
                <a:cxn ang="0">
                  <a:pos x="T4" y="T5"/>
                </a:cxn>
                <a:cxn ang="0">
                  <a:pos x="T6" y="T7"/>
                </a:cxn>
                <a:cxn ang="0">
                  <a:pos x="T8" y="T9"/>
                </a:cxn>
              </a:cxnLst>
              <a:rect l="0" t="0" r="r" b="b"/>
              <a:pathLst>
                <a:path w="23" h="1380">
                  <a:moveTo>
                    <a:pt x="21" y="1380"/>
                  </a:moveTo>
                  <a:lnTo>
                    <a:pt x="0" y="1380"/>
                  </a:lnTo>
                  <a:lnTo>
                    <a:pt x="2" y="0"/>
                  </a:lnTo>
                  <a:lnTo>
                    <a:pt x="23" y="0"/>
                  </a:lnTo>
                  <a:lnTo>
                    <a:pt x="21" y="13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4" name="íŝļïďé">
              <a:extLst>
                <a:ext uri="{FF2B5EF4-FFF2-40B4-BE49-F238E27FC236}">
                  <a16:creationId xmlns:a16="http://schemas.microsoft.com/office/drawing/2014/main" xmlns="" id="{AE806E71-6DC8-4447-8DD6-606D9B5EA49E}"/>
                </a:ext>
              </a:extLst>
            </p:cNvPr>
            <p:cNvSpPr/>
            <p:nvPr/>
          </p:nvSpPr>
          <p:spPr bwMode="auto">
            <a:xfrm>
              <a:off x="3987007" y="2740371"/>
              <a:ext cx="50800" cy="87312"/>
            </a:xfrm>
            <a:custGeom>
              <a:avLst/>
              <a:gdLst>
                <a:gd name="T0" fmla="*/ 10 w 14"/>
                <a:gd name="T1" fmla="*/ 24 h 24"/>
                <a:gd name="T2" fmla="*/ 0 w 14"/>
                <a:gd name="T3" fmla="*/ 18 h 24"/>
                <a:gd name="T4" fmla="*/ 3 w 14"/>
                <a:gd name="T5" fmla="*/ 0 h 24"/>
                <a:gd name="T6" fmla="*/ 14 w 14"/>
                <a:gd name="T7" fmla="*/ 6 h 24"/>
                <a:gd name="T8" fmla="*/ 10 w 14"/>
                <a:gd name="T9" fmla="*/ 24 h 24"/>
              </a:gdLst>
              <a:ahLst/>
              <a:cxnLst>
                <a:cxn ang="0">
                  <a:pos x="T0" y="T1"/>
                </a:cxn>
                <a:cxn ang="0">
                  <a:pos x="T2" y="T3"/>
                </a:cxn>
                <a:cxn ang="0">
                  <a:pos x="T4" y="T5"/>
                </a:cxn>
                <a:cxn ang="0">
                  <a:pos x="T6" y="T7"/>
                </a:cxn>
                <a:cxn ang="0">
                  <a:pos x="T8" y="T9"/>
                </a:cxn>
              </a:cxnLst>
              <a:rect l="0" t="0" r="r" b="b"/>
              <a:pathLst>
                <a:path w="14" h="24">
                  <a:moveTo>
                    <a:pt x="10" y="24"/>
                  </a:moveTo>
                  <a:cubicBezTo>
                    <a:pt x="0" y="18"/>
                    <a:pt x="0" y="18"/>
                    <a:pt x="0" y="18"/>
                  </a:cubicBezTo>
                  <a:cubicBezTo>
                    <a:pt x="0" y="12"/>
                    <a:pt x="1" y="6"/>
                    <a:pt x="3" y="0"/>
                  </a:cubicBezTo>
                  <a:cubicBezTo>
                    <a:pt x="14" y="6"/>
                    <a:pt x="14" y="6"/>
                    <a:pt x="14" y="6"/>
                  </a:cubicBezTo>
                  <a:cubicBezTo>
                    <a:pt x="11" y="12"/>
                    <a:pt x="10" y="18"/>
                    <a:pt x="10" y="24"/>
                  </a:cubicBezTo>
                  <a:close/>
                </a:path>
              </a:pathLst>
            </a:custGeom>
            <a:solidFill>
              <a:srgbClr val="8585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5" name="îs1íďè">
              <a:extLst>
                <a:ext uri="{FF2B5EF4-FFF2-40B4-BE49-F238E27FC236}">
                  <a16:creationId xmlns:a16="http://schemas.microsoft.com/office/drawing/2014/main" xmlns="" id="{06A5BF9D-0BC6-4D81-A30A-5FF52E2A40AD}"/>
                </a:ext>
              </a:extLst>
            </p:cNvPr>
            <p:cNvSpPr/>
            <p:nvPr/>
          </p:nvSpPr>
          <p:spPr bwMode="auto">
            <a:xfrm>
              <a:off x="3998119" y="2714971"/>
              <a:ext cx="50800" cy="46037"/>
            </a:xfrm>
            <a:custGeom>
              <a:avLst/>
              <a:gdLst>
                <a:gd name="T0" fmla="*/ 11 w 14"/>
                <a:gd name="T1" fmla="*/ 13 h 13"/>
                <a:gd name="T2" fmla="*/ 0 w 14"/>
                <a:gd name="T3" fmla="*/ 7 h 13"/>
                <a:gd name="T4" fmla="*/ 3 w 14"/>
                <a:gd name="T5" fmla="*/ 0 h 13"/>
                <a:gd name="T6" fmla="*/ 14 w 14"/>
                <a:gd name="T7" fmla="*/ 6 h 13"/>
                <a:gd name="T8" fmla="*/ 11 w 14"/>
                <a:gd name="T9" fmla="*/ 13 h 13"/>
              </a:gdLst>
              <a:ahLst/>
              <a:cxnLst>
                <a:cxn ang="0">
                  <a:pos x="T0" y="T1"/>
                </a:cxn>
                <a:cxn ang="0">
                  <a:pos x="T2" y="T3"/>
                </a:cxn>
                <a:cxn ang="0">
                  <a:pos x="T4" y="T5"/>
                </a:cxn>
                <a:cxn ang="0">
                  <a:pos x="T6" y="T7"/>
                </a:cxn>
                <a:cxn ang="0">
                  <a:pos x="T8" y="T9"/>
                </a:cxn>
              </a:cxnLst>
              <a:rect l="0" t="0" r="r" b="b"/>
              <a:pathLst>
                <a:path w="14" h="13">
                  <a:moveTo>
                    <a:pt x="11" y="13"/>
                  </a:moveTo>
                  <a:cubicBezTo>
                    <a:pt x="0" y="7"/>
                    <a:pt x="0" y="7"/>
                    <a:pt x="0" y="7"/>
                  </a:cubicBezTo>
                  <a:cubicBezTo>
                    <a:pt x="1" y="5"/>
                    <a:pt x="2" y="3"/>
                    <a:pt x="3" y="0"/>
                  </a:cubicBezTo>
                  <a:cubicBezTo>
                    <a:pt x="14" y="6"/>
                    <a:pt x="14" y="6"/>
                    <a:pt x="14" y="6"/>
                  </a:cubicBezTo>
                  <a:cubicBezTo>
                    <a:pt x="12" y="8"/>
                    <a:pt x="11" y="11"/>
                    <a:pt x="11" y="13"/>
                  </a:cubicBezTo>
                  <a:close/>
                </a:path>
              </a:pathLst>
            </a:custGeom>
            <a:solidFill>
              <a:srgbClr val="8A8A8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6" name="iśľîḑè">
              <a:extLst>
                <a:ext uri="{FF2B5EF4-FFF2-40B4-BE49-F238E27FC236}">
                  <a16:creationId xmlns:a16="http://schemas.microsoft.com/office/drawing/2014/main" xmlns="" id="{452747B0-2B16-4282-961F-D2E666CD49E1}"/>
                </a:ext>
              </a:extLst>
            </p:cNvPr>
            <p:cNvSpPr/>
            <p:nvPr/>
          </p:nvSpPr>
          <p:spPr bwMode="auto">
            <a:xfrm>
              <a:off x="4009232" y="2695921"/>
              <a:ext cx="50800" cy="39687"/>
            </a:xfrm>
            <a:custGeom>
              <a:avLst/>
              <a:gdLst>
                <a:gd name="T0" fmla="*/ 11 w 14"/>
                <a:gd name="T1" fmla="*/ 11 h 11"/>
                <a:gd name="T2" fmla="*/ 0 w 14"/>
                <a:gd name="T3" fmla="*/ 5 h 11"/>
                <a:gd name="T4" fmla="*/ 3 w 14"/>
                <a:gd name="T5" fmla="*/ 0 h 11"/>
                <a:gd name="T6" fmla="*/ 14 w 14"/>
                <a:gd name="T7" fmla="*/ 6 h 11"/>
                <a:gd name="T8" fmla="*/ 11 w 14"/>
                <a:gd name="T9" fmla="*/ 11 h 11"/>
              </a:gdLst>
              <a:ahLst/>
              <a:cxnLst>
                <a:cxn ang="0">
                  <a:pos x="T0" y="T1"/>
                </a:cxn>
                <a:cxn ang="0">
                  <a:pos x="T2" y="T3"/>
                </a:cxn>
                <a:cxn ang="0">
                  <a:pos x="T4" y="T5"/>
                </a:cxn>
                <a:cxn ang="0">
                  <a:pos x="T6" y="T7"/>
                </a:cxn>
                <a:cxn ang="0">
                  <a:pos x="T8" y="T9"/>
                </a:cxn>
              </a:cxnLst>
              <a:rect l="0" t="0" r="r" b="b"/>
              <a:pathLst>
                <a:path w="14" h="11">
                  <a:moveTo>
                    <a:pt x="11" y="11"/>
                  </a:moveTo>
                  <a:cubicBezTo>
                    <a:pt x="0" y="5"/>
                    <a:pt x="0" y="5"/>
                    <a:pt x="0" y="5"/>
                  </a:cubicBezTo>
                  <a:cubicBezTo>
                    <a:pt x="1" y="3"/>
                    <a:pt x="2" y="2"/>
                    <a:pt x="3" y="0"/>
                  </a:cubicBezTo>
                  <a:cubicBezTo>
                    <a:pt x="14" y="6"/>
                    <a:pt x="14" y="6"/>
                    <a:pt x="14" y="6"/>
                  </a:cubicBezTo>
                  <a:cubicBezTo>
                    <a:pt x="13" y="7"/>
                    <a:pt x="12" y="9"/>
                    <a:pt x="11" y="11"/>
                  </a:cubicBezTo>
                  <a:close/>
                </a:path>
              </a:pathLst>
            </a:custGeom>
            <a:solidFill>
              <a:srgbClr val="8F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7" name="ïṧļîḋé">
              <a:extLst>
                <a:ext uri="{FF2B5EF4-FFF2-40B4-BE49-F238E27FC236}">
                  <a16:creationId xmlns:a16="http://schemas.microsoft.com/office/drawing/2014/main" xmlns="" id="{F6C82BB6-F927-4C45-AE17-D051203FF200}"/>
                </a:ext>
              </a:extLst>
            </p:cNvPr>
            <p:cNvSpPr/>
            <p:nvPr/>
          </p:nvSpPr>
          <p:spPr bwMode="auto">
            <a:xfrm>
              <a:off x="4020344" y="2678458"/>
              <a:ext cx="53975" cy="39687"/>
            </a:xfrm>
            <a:custGeom>
              <a:avLst/>
              <a:gdLst>
                <a:gd name="T0" fmla="*/ 11 w 15"/>
                <a:gd name="T1" fmla="*/ 11 h 11"/>
                <a:gd name="T2" fmla="*/ 0 w 15"/>
                <a:gd name="T3" fmla="*/ 5 h 11"/>
                <a:gd name="T4" fmla="*/ 4 w 15"/>
                <a:gd name="T5" fmla="*/ 0 h 11"/>
                <a:gd name="T6" fmla="*/ 15 w 15"/>
                <a:gd name="T7" fmla="*/ 6 h 11"/>
                <a:gd name="T8" fmla="*/ 11 w 15"/>
                <a:gd name="T9" fmla="*/ 11 h 11"/>
              </a:gdLst>
              <a:ahLst/>
              <a:cxnLst>
                <a:cxn ang="0">
                  <a:pos x="T0" y="T1"/>
                </a:cxn>
                <a:cxn ang="0">
                  <a:pos x="T2" y="T3"/>
                </a:cxn>
                <a:cxn ang="0">
                  <a:pos x="T4" y="T5"/>
                </a:cxn>
                <a:cxn ang="0">
                  <a:pos x="T6" y="T7"/>
                </a:cxn>
                <a:cxn ang="0">
                  <a:pos x="T8" y="T9"/>
                </a:cxn>
              </a:cxnLst>
              <a:rect l="0" t="0" r="r" b="b"/>
              <a:pathLst>
                <a:path w="15" h="11">
                  <a:moveTo>
                    <a:pt x="11" y="11"/>
                  </a:moveTo>
                  <a:cubicBezTo>
                    <a:pt x="0" y="5"/>
                    <a:pt x="0" y="5"/>
                    <a:pt x="0" y="5"/>
                  </a:cubicBezTo>
                  <a:cubicBezTo>
                    <a:pt x="2" y="3"/>
                    <a:pt x="3" y="2"/>
                    <a:pt x="4" y="0"/>
                  </a:cubicBezTo>
                  <a:cubicBezTo>
                    <a:pt x="15" y="6"/>
                    <a:pt x="15" y="6"/>
                    <a:pt x="15" y="6"/>
                  </a:cubicBezTo>
                  <a:cubicBezTo>
                    <a:pt x="13" y="7"/>
                    <a:pt x="12" y="9"/>
                    <a:pt x="11" y="11"/>
                  </a:cubicBezTo>
                  <a:close/>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8" name="iśḻïḋé">
              <a:extLst>
                <a:ext uri="{FF2B5EF4-FFF2-40B4-BE49-F238E27FC236}">
                  <a16:creationId xmlns:a16="http://schemas.microsoft.com/office/drawing/2014/main" xmlns="" id="{AF8ECA3D-E8CD-4E57-AE63-AB497925B45A}"/>
                </a:ext>
              </a:extLst>
            </p:cNvPr>
            <p:cNvSpPr/>
            <p:nvPr/>
          </p:nvSpPr>
          <p:spPr bwMode="auto">
            <a:xfrm>
              <a:off x="4034632" y="2662583"/>
              <a:ext cx="55563" cy="36512"/>
            </a:xfrm>
            <a:custGeom>
              <a:avLst/>
              <a:gdLst>
                <a:gd name="T0" fmla="*/ 11 w 15"/>
                <a:gd name="T1" fmla="*/ 10 h 10"/>
                <a:gd name="T2" fmla="*/ 0 w 15"/>
                <a:gd name="T3" fmla="*/ 4 h 10"/>
                <a:gd name="T4" fmla="*/ 4 w 15"/>
                <a:gd name="T5" fmla="*/ 0 h 10"/>
                <a:gd name="T6" fmla="*/ 15 w 15"/>
                <a:gd name="T7" fmla="*/ 6 h 10"/>
                <a:gd name="T8" fmla="*/ 11 w 15"/>
                <a:gd name="T9" fmla="*/ 10 h 10"/>
              </a:gdLst>
              <a:ahLst/>
              <a:cxnLst>
                <a:cxn ang="0">
                  <a:pos x="T0" y="T1"/>
                </a:cxn>
                <a:cxn ang="0">
                  <a:pos x="T2" y="T3"/>
                </a:cxn>
                <a:cxn ang="0">
                  <a:pos x="T4" y="T5"/>
                </a:cxn>
                <a:cxn ang="0">
                  <a:pos x="T6" y="T7"/>
                </a:cxn>
                <a:cxn ang="0">
                  <a:pos x="T8" y="T9"/>
                </a:cxn>
              </a:cxnLst>
              <a:rect l="0" t="0" r="r" b="b"/>
              <a:pathLst>
                <a:path w="15" h="10">
                  <a:moveTo>
                    <a:pt x="11" y="10"/>
                  </a:moveTo>
                  <a:cubicBezTo>
                    <a:pt x="0" y="4"/>
                    <a:pt x="0" y="4"/>
                    <a:pt x="0" y="4"/>
                  </a:cubicBezTo>
                  <a:cubicBezTo>
                    <a:pt x="2" y="3"/>
                    <a:pt x="3" y="1"/>
                    <a:pt x="4" y="0"/>
                  </a:cubicBezTo>
                  <a:cubicBezTo>
                    <a:pt x="15" y="6"/>
                    <a:pt x="15" y="6"/>
                    <a:pt x="15" y="6"/>
                  </a:cubicBezTo>
                  <a:cubicBezTo>
                    <a:pt x="14" y="7"/>
                    <a:pt x="12" y="8"/>
                    <a:pt x="11" y="1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9" name="íṡḷîḍê">
              <a:extLst>
                <a:ext uri="{FF2B5EF4-FFF2-40B4-BE49-F238E27FC236}">
                  <a16:creationId xmlns:a16="http://schemas.microsoft.com/office/drawing/2014/main" xmlns="" id="{01AD4247-6287-44BC-B936-8BB1B9CB8259}"/>
                </a:ext>
              </a:extLst>
            </p:cNvPr>
            <p:cNvSpPr/>
            <p:nvPr/>
          </p:nvSpPr>
          <p:spPr bwMode="auto">
            <a:xfrm>
              <a:off x="4048919" y="2648296"/>
              <a:ext cx="58738" cy="36512"/>
            </a:xfrm>
            <a:custGeom>
              <a:avLst/>
              <a:gdLst>
                <a:gd name="T0" fmla="*/ 11 w 16"/>
                <a:gd name="T1" fmla="*/ 10 h 10"/>
                <a:gd name="T2" fmla="*/ 0 w 16"/>
                <a:gd name="T3" fmla="*/ 4 h 10"/>
                <a:gd name="T4" fmla="*/ 6 w 16"/>
                <a:gd name="T5" fmla="*/ 0 h 10"/>
                <a:gd name="T6" fmla="*/ 16 w 16"/>
                <a:gd name="T7" fmla="*/ 6 h 10"/>
                <a:gd name="T8" fmla="*/ 11 w 16"/>
                <a:gd name="T9" fmla="*/ 10 h 10"/>
              </a:gdLst>
              <a:ahLst/>
              <a:cxnLst>
                <a:cxn ang="0">
                  <a:pos x="T0" y="T1"/>
                </a:cxn>
                <a:cxn ang="0">
                  <a:pos x="T2" y="T3"/>
                </a:cxn>
                <a:cxn ang="0">
                  <a:pos x="T4" y="T5"/>
                </a:cxn>
                <a:cxn ang="0">
                  <a:pos x="T6" y="T7"/>
                </a:cxn>
                <a:cxn ang="0">
                  <a:pos x="T8" y="T9"/>
                </a:cxn>
              </a:cxnLst>
              <a:rect l="0" t="0" r="r" b="b"/>
              <a:pathLst>
                <a:path w="16" h="10">
                  <a:moveTo>
                    <a:pt x="11" y="10"/>
                  </a:moveTo>
                  <a:cubicBezTo>
                    <a:pt x="0" y="4"/>
                    <a:pt x="0" y="4"/>
                    <a:pt x="0" y="4"/>
                  </a:cubicBezTo>
                  <a:cubicBezTo>
                    <a:pt x="2" y="2"/>
                    <a:pt x="4" y="1"/>
                    <a:pt x="6" y="0"/>
                  </a:cubicBezTo>
                  <a:cubicBezTo>
                    <a:pt x="16" y="6"/>
                    <a:pt x="16" y="6"/>
                    <a:pt x="16" y="6"/>
                  </a:cubicBezTo>
                  <a:cubicBezTo>
                    <a:pt x="14" y="7"/>
                    <a:pt x="13" y="8"/>
                    <a:pt x="11" y="10"/>
                  </a:cubicBez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0" name="ïŝļîḑè">
              <a:extLst>
                <a:ext uri="{FF2B5EF4-FFF2-40B4-BE49-F238E27FC236}">
                  <a16:creationId xmlns:a16="http://schemas.microsoft.com/office/drawing/2014/main" xmlns="" id="{3B6A9A65-5B93-4A36-AB64-A2F75C926C19}"/>
                </a:ext>
              </a:extLst>
            </p:cNvPr>
            <p:cNvSpPr/>
            <p:nvPr/>
          </p:nvSpPr>
          <p:spPr bwMode="auto">
            <a:xfrm>
              <a:off x="4071144" y="2634008"/>
              <a:ext cx="61913" cy="36512"/>
            </a:xfrm>
            <a:custGeom>
              <a:avLst/>
              <a:gdLst>
                <a:gd name="T0" fmla="*/ 10 w 17"/>
                <a:gd name="T1" fmla="*/ 10 h 10"/>
                <a:gd name="T2" fmla="*/ 0 w 17"/>
                <a:gd name="T3" fmla="*/ 4 h 10"/>
                <a:gd name="T4" fmla="*/ 6 w 17"/>
                <a:gd name="T5" fmla="*/ 0 h 10"/>
                <a:gd name="T6" fmla="*/ 17 w 17"/>
                <a:gd name="T7" fmla="*/ 6 h 10"/>
                <a:gd name="T8" fmla="*/ 10 w 17"/>
                <a:gd name="T9" fmla="*/ 10 h 10"/>
              </a:gdLst>
              <a:ahLst/>
              <a:cxnLst>
                <a:cxn ang="0">
                  <a:pos x="T0" y="T1"/>
                </a:cxn>
                <a:cxn ang="0">
                  <a:pos x="T2" y="T3"/>
                </a:cxn>
                <a:cxn ang="0">
                  <a:pos x="T4" y="T5"/>
                </a:cxn>
                <a:cxn ang="0">
                  <a:pos x="T6" y="T7"/>
                </a:cxn>
                <a:cxn ang="0">
                  <a:pos x="T8" y="T9"/>
                </a:cxn>
              </a:cxnLst>
              <a:rect l="0" t="0" r="r" b="b"/>
              <a:pathLst>
                <a:path w="17" h="10">
                  <a:moveTo>
                    <a:pt x="10" y="10"/>
                  </a:moveTo>
                  <a:cubicBezTo>
                    <a:pt x="0" y="4"/>
                    <a:pt x="0" y="4"/>
                    <a:pt x="0" y="4"/>
                  </a:cubicBezTo>
                  <a:cubicBezTo>
                    <a:pt x="2" y="2"/>
                    <a:pt x="4" y="1"/>
                    <a:pt x="6" y="0"/>
                  </a:cubicBezTo>
                  <a:cubicBezTo>
                    <a:pt x="17" y="6"/>
                    <a:pt x="17" y="6"/>
                    <a:pt x="17" y="6"/>
                  </a:cubicBezTo>
                  <a:cubicBezTo>
                    <a:pt x="15" y="7"/>
                    <a:pt x="12" y="8"/>
                    <a:pt x="10" y="10"/>
                  </a:cubicBez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1" name="išḻíḑe">
              <a:extLst>
                <a:ext uri="{FF2B5EF4-FFF2-40B4-BE49-F238E27FC236}">
                  <a16:creationId xmlns:a16="http://schemas.microsoft.com/office/drawing/2014/main" xmlns="" id="{D5D61C5D-7FAA-4614-9BD8-4F7829A99629}"/>
                </a:ext>
              </a:extLst>
            </p:cNvPr>
            <p:cNvSpPr/>
            <p:nvPr/>
          </p:nvSpPr>
          <p:spPr bwMode="auto">
            <a:xfrm>
              <a:off x="4093369" y="2619721"/>
              <a:ext cx="84138" cy="36512"/>
            </a:xfrm>
            <a:custGeom>
              <a:avLst/>
              <a:gdLst>
                <a:gd name="T0" fmla="*/ 11 w 23"/>
                <a:gd name="T1" fmla="*/ 10 h 10"/>
                <a:gd name="T2" fmla="*/ 0 w 23"/>
                <a:gd name="T3" fmla="*/ 4 h 10"/>
                <a:gd name="T4" fmla="*/ 12 w 23"/>
                <a:gd name="T5" fmla="*/ 0 h 10"/>
                <a:gd name="T6" fmla="*/ 23 w 23"/>
                <a:gd name="T7" fmla="*/ 6 h 10"/>
                <a:gd name="T8" fmla="*/ 11 w 23"/>
                <a:gd name="T9" fmla="*/ 10 h 10"/>
              </a:gdLst>
              <a:ahLst/>
              <a:cxnLst>
                <a:cxn ang="0">
                  <a:pos x="T0" y="T1"/>
                </a:cxn>
                <a:cxn ang="0">
                  <a:pos x="T2" y="T3"/>
                </a:cxn>
                <a:cxn ang="0">
                  <a:pos x="T4" y="T5"/>
                </a:cxn>
                <a:cxn ang="0">
                  <a:pos x="T6" y="T7"/>
                </a:cxn>
                <a:cxn ang="0">
                  <a:pos x="T8" y="T9"/>
                </a:cxn>
              </a:cxnLst>
              <a:rect l="0" t="0" r="r" b="b"/>
              <a:pathLst>
                <a:path w="23" h="10">
                  <a:moveTo>
                    <a:pt x="11" y="10"/>
                  </a:moveTo>
                  <a:cubicBezTo>
                    <a:pt x="0" y="4"/>
                    <a:pt x="0" y="4"/>
                    <a:pt x="0" y="4"/>
                  </a:cubicBezTo>
                  <a:cubicBezTo>
                    <a:pt x="4" y="2"/>
                    <a:pt x="8" y="1"/>
                    <a:pt x="12" y="0"/>
                  </a:cubicBezTo>
                  <a:cubicBezTo>
                    <a:pt x="23" y="6"/>
                    <a:pt x="23" y="6"/>
                    <a:pt x="23" y="6"/>
                  </a:cubicBezTo>
                  <a:cubicBezTo>
                    <a:pt x="19" y="7"/>
                    <a:pt x="15" y="8"/>
                    <a:pt x="11" y="10"/>
                  </a:cubicBez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2" name="íṣḻîďé">
              <a:extLst>
                <a:ext uri="{FF2B5EF4-FFF2-40B4-BE49-F238E27FC236}">
                  <a16:creationId xmlns:a16="http://schemas.microsoft.com/office/drawing/2014/main" xmlns="" id="{2EF6485B-97E8-4879-B5CF-35F0CFDE8D58}"/>
                </a:ext>
              </a:extLst>
            </p:cNvPr>
            <p:cNvSpPr/>
            <p:nvPr/>
          </p:nvSpPr>
          <p:spPr bwMode="auto">
            <a:xfrm>
              <a:off x="4023519" y="2816571"/>
              <a:ext cx="33338" cy="11112"/>
            </a:xfrm>
            <a:custGeom>
              <a:avLst/>
              <a:gdLst>
                <a:gd name="T0" fmla="*/ 9 w 9"/>
                <a:gd name="T1" fmla="*/ 3 h 3"/>
                <a:gd name="T2" fmla="*/ 0 w 9"/>
                <a:gd name="T3" fmla="*/ 3 h 3"/>
                <a:gd name="T4" fmla="*/ 0 w 9"/>
                <a:gd name="T5" fmla="*/ 0 h 3"/>
                <a:gd name="T6" fmla="*/ 9 w 9"/>
                <a:gd name="T7" fmla="*/ 1 h 3"/>
                <a:gd name="T8" fmla="*/ 9 w 9"/>
                <a:gd name="T9" fmla="*/ 3 h 3"/>
              </a:gdLst>
              <a:ahLst/>
              <a:cxnLst>
                <a:cxn ang="0">
                  <a:pos x="T0" y="T1"/>
                </a:cxn>
                <a:cxn ang="0">
                  <a:pos x="T2" y="T3"/>
                </a:cxn>
                <a:cxn ang="0">
                  <a:pos x="T4" y="T5"/>
                </a:cxn>
                <a:cxn ang="0">
                  <a:pos x="T6" y="T7"/>
                </a:cxn>
                <a:cxn ang="0">
                  <a:pos x="T8" y="T9"/>
                </a:cxn>
              </a:cxnLst>
              <a:rect l="0" t="0" r="r" b="b"/>
              <a:pathLst>
                <a:path w="9" h="3">
                  <a:moveTo>
                    <a:pt x="9" y="3"/>
                  </a:moveTo>
                  <a:cubicBezTo>
                    <a:pt x="0" y="3"/>
                    <a:pt x="0" y="3"/>
                    <a:pt x="0" y="3"/>
                  </a:cubicBezTo>
                  <a:cubicBezTo>
                    <a:pt x="0" y="2"/>
                    <a:pt x="0" y="1"/>
                    <a:pt x="0" y="0"/>
                  </a:cubicBezTo>
                  <a:cubicBezTo>
                    <a:pt x="9" y="1"/>
                    <a:pt x="9" y="1"/>
                    <a:pt x="9" y="1"/>
                  </a:cubicBezTo>
                  <a:cubicBezTo>
                    <a:pt x="9" y="2"/>
                    <a:pt x="9" y="3"/>
                    <a:pt x="9"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3" name="ïṧľiḑé">
              <a:extLst>
                <a:ext uri="{FF2B5EF4-FFF2-40B4-BE49-F238E27FC236}">
                  <a16:creationId xmlns:a16="http://schemas.microsoft.com/office/drawing/2014/main" xmlns="" id="{7746656E-57EA-4BC5-BA6A-F12AF14A3C0D}"/>
                </a:ext>
              </a:extLst>
            </p:cNvPr>
            <p:cNvSpPr/>
            <p:nvPr/>
          </p:nvSpPr>
          <p:spPr bwMode="auto">
            <a:xfrm>
              <a:off x="4023519" y="2805458"/>
              <a:ext cx="33338" cy="14287"/>
            </a:xfrm>
            <a:custGeom>
              <a:avLst/>
              <a:gdLst>
                <a:gd name="T0" fmla="*/ 9 w 9"/>
                <a:gd name="T1" fmla="*/ 4 h 4"/>
                <a:gd name="T2" fmla="*/ 0 w 9"/>
                <a:gd name="T3" fmla="*/ 3 h 4"/>
                <a:gd name="T4" fmla="*/ 1 w 9"/>
                <a:gd name="T5" fmla="*/ 0 h 4"/>
                <a:gd name="T6" fmla="*/ 9 w 9"/>
                <a:gd name="T7" fmla="*/ 1 h 4"/>
                <a:gd name="T8" fmla="*/ 9 w 9"/>
                <a:gd name="T9" fmla="*/ 4 h 4"/>
              </a:gdLst>
              <a:ahLst/>
              <a:cxnLst>
                <a:cxn ang="0">
                  <a:pos x="T0" y="T1"/>
                </a:cxn>
                <a:cxn ang="0">
                  <a:pos x="T2" y="T3"/>
                </a:cxn>
                <a:cxn ang="0">
                  <a:pos x="T4" y="T5"/>
                </a:cxn>
                <a:cxn ang="0">
                  <a:pos x="T6" y="T7"/>
                </a:cxn>
                <a:cxn ang="0">
                  <a:pos x="T8" y="T9"/>
                </a:cxn>
              </a:cxnLst>
              <a:rect l="0" t="0" r="r" b="b"/>
              <a:pathLst>
                <a:path w="9" h="4">
                  <a:moveTo>
                    <a:pt x="9" y="4"/>
                  </a:moveTo>
                  <a:cubicBezTo>
                    <a:pt x="0" y="3"/>
                    <a:pt x="0" y="3"/>
                    <a:pt x="0" y="3"/>
                  </a:cubicBezTo>
                  <a:cubicBezTo>
                    <a:pt x="0" y="2"/>
                    <a:pt x="1" y="1"/>
                    <a:pt x="1" y="0"/>
                  </a:cubicBezTo>
                  <a:cubicBezTo>
                    <a:pt x="9" y="1"/>
                    <a:pt x="9" y="1"/>
                    <a:pt x="9" y="1"/>
                  </a:cubicBezTo>
                  <a:cubicBezTo>
                    <a:pt x="9" y="2"/>
                    <a:pt x="9" y="3"/>
                    <a:pt x="9" y="4"/>
                  </a:cubicBezTo>
                  <a:close/>
                </a:path>
              </a:pathLst>
            </a:custGeom>
            <a:solidFill>
              <a:srgbClr val="BDBD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4" name="îṥḻîdé">
              <a:extLst>
                <a:ext uri="{FF2B5EF4-FFF2-40B4-BE49-F238E27FC236}">
                  <a16:creationId xmlns:a16="http://schemas.microsoft.com/office/drawing/2014/main" xmlns="" id="{A373243D-2AFD-4E0E-B6FC-837778D30929}"/>
                </a:ext>
              </a:extLst>
            </p:cNvPr>
            <p:cNvSpPr/>
            <p:nvPr/>
          </p:nvSpPr>
          <p:spPr bwMode="auto">
            <a:xfrm>
              <a:off x="4028282" y="2794346"/>
              <a:ext cx="31750" cy="14287"/>
            </a:xfrm>
            <a:custGeom>
              <a:avLst/>
              <a:gdLst>
                <a:gd name="T0" fmla="*/ 8 w 9"/>
                <a:gd name="T1" fmla="*/ 4 h 4"/>
                <a:gd name="T2" fmla="*/ 0 w 9"/>
                <a:gd name="T3" fmla="*/ 3 h 4"/>
                <a:gd name="T4" fmla="*/ 0 w 9"/>
                <a:gd name="T5" fmla="*/ 0 h 4"/>
                <a:gd name="T6" fmla="*/ 9 w 9"/>
                <a:gd name="T7" fmla="*/ 1 h 4"/>
                <a:gd name="T8" fmla="*/ 8 w 9"/>
                <a:gd name="T9" fmla="*/ 4 h 4"/>
              </a:gdLst>
              <a:ahLst/>
              <a:cxnLst>
                <a:cxn ang="0">
                  <a:pos x="T0" y="T1"/>
                </a:cxn>
                <a:cxn ang="0">
                  <a:pos x="T2" y="T3"/>
                </a:cxn>
                <a:cxn ang="0">
                  <a:pos x="T4" y="T5"/>
                </a:cxn>
                <a:cxn ang="0">
                  <a:pos x="T6" y="T7"/>
                </a:cxn>
                <a:cxn ang="0">
                  <a:pos x="T8" y="T9"/>
                </a:cxn>
              </a:cxnLst>
              <a:rect l="0" t="0" r="r" b="b"/>
              <a:pathLst>
                <a:path w="9" h="4">
                  <a:moveTo>
                    <a:pt x="8" y="4"/>
                  </a:moveTo>
                  <a:cubicBezTo>
                    <a:pt x="0" y="3"/>
                    <a:pt x="0" y="3"/>
                    <a:pt x="0" y="3"/>
                  </a:cubicBezTo>
                  <a:cubicBezTo>
                    <a:pt x="0" y="2"/>
                    <a:pt x="0" y="1"/>
                    <a:pt x="0" y="0"/>
                  </a:cubicBezTo>
                  <a:cubicBezTo>
                    <a:pt x="9" y="1"/>
                    <a:pt x="9" y="1"/>
                    <a:pt x="9" y="1"/>
                  </a:cubicBezTo>
                  <a:cubicBezTo>
                    <a:pt x="8" y="2"/>
                    <a:pt x="8" y="3"/>
                    <a:pt x="8" y="4"/>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5" name="îṩḷíḑê">
              <a:extLst>
                <a:ext uri="{FF2B5EF4-FFF2-40B4-BE49-F238E27FC236}">
                  <a16:creationId xmlns:a16="http://schemas.microsoft.com/office/drawing/2014/main" xmlns="" id="{404ED4BC-8EA0-44CB-B6A7-80796556F01A}"/>
                </a:ext>
              </a:extLst>
            </p:cNvPr>
            <p:cNvSpPr/>
            <p:nvPr/>
          </p:nvSpPr>
          <p:spPr bwMode="auto">
            <a:xfrm>
              <a:off x="4028282" y="2783233"/>
              <a:ext cx="31750" cy="14287"/>
            </a:xfrm>
            <a:custGeom>
              <a:avLst/>
              <a:gdLst>
                <a:gd name="T0" fmla="*/ 9 w 9"/>
                <a:gd name="T1" fmla="*/ 4 h 4"/>
                <a:gd name="T2" fmla="*/ 0 w 9"/>
                <a:gd name="T3" fmla="*/ 3 h 4"/>
                <a:gd name="T4" fmla="*/ 1 w 9"/>
                <a:gd name="T5" fmla="*/ 0 h 4"/>
                <a:gd name="T6" fmla="*/ 9 w 9"/>
                <a:gd name="T7" fmla="*/ 2 h 4"/>
                <a:gd name="T8" fmla="*/ 9 w 9"/>
                <a:gd name="T9" fmla="*/ 4 h 4"/>
              </a:gdLst>
              <a:ahLst/>
              <a:cxnLst>
                <a:cxn ang="0">
                  <a:pos x="T0" y="T1"/>
                </a:cxn>
                <a:cxn ang="0">
                  <a:pos x="T2" y="T3"/>
                </a:cxn>
                <a:cxn ang="0">
                  <a:pos x="T4" y="T5"/>
                </a:cxn>
                <a:cxn ang="0">
                  <a:pos x="T6" y="T7"/>
                </a:cxn>
                <a:cxn ang="0">
                  <a:pos x="T8" y="T9"/>
                </a:cxn>
              </a:cxnLst>
              <a:rect l="0" t="0" r="r" b="b"/>
              <a:pathLst>
                <a:path w="9" h="4">
                  <a:moveTo>
                    <a:pt x="9" y="4"/>
                  </a:moveTo>
                  <a:cubicBezTo>
                    <a:pt x="0" y="3"/>
                    <a:pt x="0" y="3"/>
                    <a:pt x="0" y="3"/>
                  </a:cubicBezTo>
                  <a:cubicBezTo>
                    <a:pt x="0" y="2"/>
                    <a:pt x="1" y="1"/>
                    <a:pt x="1" y="0"/>
                  </a:cubicBezTo>
                  <a:cubicBezTo>
                    <a:pt x="9" y="2"/>
                    <a:pt x="9" y="2"/>
                    <a:pt x="9" y="2"/>
                  </a:cubicBezTo>
                  <a:cubicBezTo>
                    <a:pt x="9" y="3"/>
                    <a:pt x="9" y="4"/>
                    <a:pt x="9" y="4"/>
                  </a:cubicBez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6" name="ïṡliḑè">
              <a:extLst>
                <a:ext uri="{FF2B5EF4-FFF2-40B4-BE49-F238E27FC236}">
                  <a16:creationId xmlns:a16="http://schemas.microsoft.com/office/drawing/2014/main" xmlns="" id="{6FBCF98E-468E-4103-9D63-2E3172694EB4}"/>
                </a:ext>
              </a:extLst>
            </p:cNvPr>
            <p:cNvSpPr/>
            <p:nvPr/>
          </p:nvSpPr>
          <p:spPr bwMode="auto">
            <a:xfrm>
              <a:off x="4031457" y="2772121"/>
              <a:ext cx="33338" cy="19050"/>
            </a:xfrm>
            <a:custGeom>
              <a:avLst/>
              <a:gdLst>
                <a:gd name="T0" fmla="*/ 8 w 9"/>
                <a:gd name="T1" fmla="*/ 5 h 5"/>
                <a:gd name="T2" fmla="*/ 0 w 9"/>
                <a:gd name="T3" fmla="*/ 3 h 5"/>
                <a:gd name="T4" fmla="*/ 0 w 9"/>
                <a:gd name="T5" fmla="*/ 0 h 5"/>
                <a:gd name="T6" fmla="*/ 9 w 9"/>
                <a:gd name="T7" fmla="*/ 3 h 5"/>
                <a:gd name="T8" fmla="*/ 8 w 9"/>
                <a:gd name="T9" fmla="*/ 5 h 5"/>
              </a:gdLst>
              <a:ahLst/>
              <a:cxnLst>
                <a:cxn ang="0">
                  <a:pos x="T0" y="T1"/>
                </a:cxn>
                <a:cxn ang="0">
                  <a:pos x="T2" y="T3"/>
                </a:cxn>
                <a:cxn ang="0">
                  <a:pos x="T4" y="T5"/>
                </a:cxn>
                <a:cxn ang="0">
                  <a:pos x="T6" y="T7"/>
                </a:cxn>
                <a:cxn ang="0">
                  <a:pos x="T8" y="T9"/>
                </a:cxn>
              </a:cxnLst>
              <a:rect l="0" t="0" r="r" b="b"/>
              <a:pathLst>
                <a:path w="9" h="5">
                  <a:moveTo>
                    <a:pt x="8" y="5"/>
                  </a:moveTo>
                  <a:cubicBezTo>
                    <a:pt x="0" y="3"/>
                    <a:pt x="0" y="3"/>
                    <a:pt x="0" y="3"/>
                  </a:cubicBezTo>
                  <a:cubicBezTo>
                    <a:pt x="0" y="2"/>
                    <a:pt x="0" y="1"/>
                    <a:pt x="0" y="0"/>
                  </a:cubicBezTo>
                  <a:cubicBezTo>
                    <a:pt x="9" y="3"/>
                    <a:pt x="9" y="3"/>
                    <a:pt x="9" y="3"/>
                  </a:cubicBezTo>
                  <a:cubicBezTo>
                    <a:pt x="8" y="4"/>
                    <a:pt x="8" y="4"/>
                    <a:pt x="8"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7" name="îṣḷïḑé">
              <a:extLst>
                <a:ext uri="{FF2B5EF4-FFF2-40B4-BE49-F238E27FC236}">
                  <a16:creationId xmlns:a16="http://schemas.microsoft.com/office/drawing/2014/main" xmlns="" id="{4E80C12E-5E42-4CD4-B558-848D949E7AA2}"/>
                </a:ext>
              </a:extLst>
            </p:cNvPr>
            <p:cNvSpPr/>
            <p:nvPr/>
          </p:nvSpPr>
          <p:spPr bwMode="auto">
            <a:xfrm>
              <a:off x="4031457" y="2765771"/>
              <a:ext cx="33338" cy="17462"/>
            </a:xfrm>
            <a:custGeom>
              <a:avLst/>
              <a:gdLst>
                <a:gd name="T0" fmla="*/ 9 w 9"/>
                <a:gd name="T1" fmla="*/ 5 h 5"/>
                <a:gd name="T2" fmla="*/ 0 w 9"/>
                <a:gd name="T3" fmla="*/ 2 h 5"/>
                <a:gd name="T4" fmla="*/ 1 w 9"/>
                <a:gd name="T5" fmla="*/ 0 h 5"/>
                <a:gd name="T6" fmla="*/ 9 w 9"/>
                <a:gd name="T7" fmla="*/ 3 h 5"/>
                <a:gd name="T8" fmla="*/ 9 w 9"/>
                <a:gd name="T9" fmla="*/ 5 h 5"/>
              </a:gdLst>
              <a:ahLst/>
              <a:cxnLst>
                <a:cxn ang="0">
                  <a:pos x="T0" y="T1"/>
                </a:cxn>
                <a:cxn ang="0">
                  <a:pos x="T2" y="T3"/>
                </a:cxn>
                <a:cxn ang="0">
                  <a:pos x="T4" y="T5"/>
                </a:cxn>
                <a:cxn ang="0">
                  <a:pos x="T6" y="T7"/>
                </a:cxn>
                <a:cxn ang="0">
                  <a:pos x="T8" y="T9"/>
                </a:cxn>
              </a:cxnLst>
              <a:rect l="0" t="0" r="r" b="b"/>
              <a:pathLst>
                <a:path w="9" h="5">
                  <a:moveTo>
                    <a:pt x="9" y="5"/>
                  </a:moveTo>
                  <a:cubicBezTo>
                    <a:pt x="0" y="2"/>
                    <a:pt x="0" y="2"/>
                    <a:pt x="0" y="2"/>
                  </a:cubicBezTo>
                  <a:cubicBezTo>
                    <a:pt x="1" y="1"/>
                    <a:pt x="1" y="1"/>
                    <a:pt x="1" y="0"/>
                  </a:cubicBezTo>
                  <a:cubicBezTo>
                    <a:pt x="9" y="3"/>
                    <a:pt x="9" y="3"/>
                    <a:pt x="9" y="3"/>
                  </a:cubicBezTo>
                  <a:cubicBezTo>
                    <a:pt x="9" y="4"/>
                    <a:pt x="9" y="4"/>
                    <a:pt x="9" y="5"/>
                  </a:cubicBez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8" name="îṣľiḓé">
              <a:extLst>
                <a:ext uri="{FF2B5EF4-FFF2-40B4-BE49-F238E27FC236}">
                  <a16:creationId xmlns:a16="http://schemas.microsoft.com/office/drawing/2014/main" xmlns="" id="{B1CFF55E-8E39-414A-A007-B36593AE1B04}"/>
                </a:ext>
              </a:extLst>
            </p:cNvPr>
            <p:cNvSpPr/>
            <p:nvPr/>
          </p:nvSpPr>
          <p:spPr bwMode="auto">
            <a:xfrm>
              <a:off x="4034632" y="2757833"/>
              <a:ext cx="33338" cy="19050"/>
            </a:xfrm>
            <a:custGeom>
              <a:avLst/>
              <a:gdLst>
                <a:gd name="T0" fmla="*/ 8 w 9"/>
                <a:gd name="T1" fmla="*/ 5 h 5"/>
                <a:gd name="T2" fmla="*/ 0 w 9"/>
                <a:gd name="T3" fmla="*/ 2 h 5"/>
                <a:gd name="T4" fmla="*/ 1 w 9"/>
                <a:gd name="T5" fmla="*/ 0 h 5"/>
                <a:gd name="T6" fmla="*/ 9 w 9"/>
                <a:gd name="T7" fmla="*/ 3 h 5"/>
                <a:gd name="T8" fmla="*/ 8 w 9"/>
                <a:gd name="T9" fmla="*/ 5 h 5"/>
              </a:gdLst>
              <a:ahLst/>
              <a:cxnLst>
                <a:cxn ang="0">
                  <a:pos x="T0" y="T1"/>
                </a:cxn>
                <a:cxn ang="0">
                  <a:pos x="T2" y="T3"/>
                </a:cxn>
                <a:cxn ang="0">
                  <a:pos x="T4" y="T5"/>
                </a:cxn>
                <a:cxn ang="0">
                  <a:pos x="T6" y="T7"/>
                </a:cxn>
                <a:cxn ang="0">
                  <a:pos x="T8" y="T9"/>
                </a:cxn>
              </a:cxnLst>
              <a:rect l="0" t="0" r="r" b="b"/>
              <a:pathLst>
                <a:path w="9" h="5">
                  <a:moveTo>
                    <a:pt x="8" y="5"/>
                  </a:moveTo>
                  <a:cubicBezTo>
                    <a:pt x="0" y="2"/>
                    <a:pt x="0" y="2"/>
                    <a:pt x="0" y="2"/>
                  </a:cubicBezTo>
                  <a:cubicBezTo>
                    <a:pt x="0" y="1"/>
                    <a:pt x="1" y="1"/>
                    <a:pt x="1" y="0"/>
                  </a:cubicBezTo>
                  <a:cubicBezTo>
                    <a:pt x="9" y="3"/>
                    <a:pt x="9" y="3"/>
                    <a:pt x="9" y="3"/>
                  </a:cubicBezTo>
                  <a:cubicBezTo>
                    <a:pt x="9" y="4"/>
                    <a:pt x="8" y="4"/>
                    <a:pt x="8" y="5"/>
                  </a:cubicBez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9" name="îš1ïde">
              <a:extLst>
                <a:ext uri="{FF2B5EF4-FFF2-40B4-BE49-F238E27FC236}">
                  <a16:creationId xmlns:a16="http://schemas.microsoft.com/office/drawing/2014/main" xmlns="" id="{A265A70B-6E54-44F0-A87A-887780FEC057}"/>
                </a:ext>
              </a:extLst>
            </p:cNvPr>
            <p:cNvSpPr/>
            <p:nvPr/>
          </p:nvSpPr>
          <p:spPr bwMode="auto">
            <a:xfrm>
              <a:off x="4037807" y="2749896"/>
              <a:ext cx="33338" cy="19050"/>
            </a:xfrm>
            <a:custGeom>
              <a:avLst/>
              <a:gdLst>
                <a:gd name="T0" fmla="*/ 8 w 9"/>
                <a:gd name="T1" fmla="*/ 5 h 5"/>
                <a:gd name="T2" fmla="*/ 0 w 9"/>
                <a:gd name="T3" fmla="*/ 2 h 5"/>
                <a:gd name="T4" fmla="*/ 1 w 9"/>
                <a:gd name="T5" fmla="*/ 0 h 5"/>
                <a:gd name="T6" fmla="*/ 9 w 9"/>
                <a:gd name="T7" fmla="*/ 4 h 5"/>
                <a:gd name="T8" fmla="*/ 8 w 9"/>
                <a:gd name="T9" fmla="*/ 5 h 5"/>
              </a:gdLst>
              <a:ahLst/>
              <a:cxnLst>
                <a:cxn ang="0">
                  <a:pos x="T0" y="T1"/>
                </a:cxn>
                <a:cxn ang="0">
                  <a:pos x="T2" y="T3"/>
                </a:cxn>
                <a:cxn ang="0">
                  <a:pos x="T4" y="T5"/>
                </a:cxn>
                <a:cxn ang="0">
                  <a:pos x="T6" y="T7"/>
                </a:cxn>
                <a:cxn ang="0">
                  <a:pos x="T8" y="T9"/>
                </a:cxn>
              </a:cxnLst>
              <a:rect l="0" t="0" r="r" b="b"/>
              <a:pathLst>
                <a:path w="9" h="5">
                  <a:moveTo>
                    <a:pt x="8" y="5"/>
                  </a:moveTo>
                  <a:cubicBezTo>
                    <a:pt x="0" y="2"/>
                    <a:pt x="0" y="2"/>
                    <a:pt x="0" y="2"/>
                  </a:cubicBezTo>
                  <a:cubicBezTo>
                    <a:pt x="0" y="1"/>
                    <a:pt x="0" y="1"/>
                    <a:pt x="1" y="0"/>
                  </a:cubicBezTo>
                  <a:cubicBezTo>
                    <a:pt x="9" y="4"/>
                    <a:pt x="9" y="4"/>
                    <a:pt x="9" y="4"/>
                  </a:cubicBezTo>
                  <a:cubicBezTo>
                    <a:pt x="8" y="4"/>
                    <a:pt x="8" y="5"/>
                    <a:pt x="8" y="5"/>
                  </a:cubicBez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0" name="îṥḷíďe">
              <a:extLst>
                <a:ext uri="{FF2B5EF4-FFF2-40B4-BE49-F238E27FC236}">
                  <a16:creationId xmlns:a16="http://schemas.microsoft.com/office/drawing/2014/main" xmlns="" id="{E067186F-E973-473C-9917-2542D803F536}"/>
                </a:ext>
              </a:extLst>
            </p:cNvPr>
            <p:cNvSpPr/>
            <p:nvPr/>
          </p:nvSpPr>
          <p:spPr bwMode="auto">
            <a:xfrm>
              <a:off x="4042569" y="2746721"/>
              <a:ext cx="28575" cy="19050"/>
            </a:xfrm>
            <a:custGeom>
              <a:avLst/>
              <a:gdLst>
                <a:gd name="T0" fmla="*/ 8 w 8"/>
                <a:gd name="T1" fmla="*/ 5 h 5"/>
                <a:gd name="T2" fmla="*/ 0 w 8"/>
                <a:gd name="T3" fmla="*/ 1 h 5"/>
                <a:gd name="T4" fmla="*/ 0 w 8"/>
                <a:gd name="T5" fmla="*/ 0 h 5"/>
                <a:gd name="T6" fmla="*/ 8 w 8"/>
                <a:gd name="T7" fmla="*/ 3 h 5"/>
                <a:gd name="T8" fmla="*/ 8 w 8"/>
                <a:gd name="T9" fmla="*/ 5 h 5"/>
              </a:gdLst>
              <a:ahLst/>
              <a:cxnLst>
                <a:cxn ang="0">
                  <a:pos x="T0" y="T1"/>
                </a:cxn>
                <a:cxn ang="0">
                  <a:pos x="T2" y="T3"/>
                </a:cxn>
                <a:cxn ang="0">
                  <a:pos x="T4" y="T5"/>
                </a:cxn>
                <a:cxn ang="0">
                  <a:pos x="T6" y="T7"/>
                </a:cxn>
                <a:cxn ang="0">
                  <a:pos x="T8" y="T9"/>
                </a:cxn>
              </a:cxnLst>
              <a:rect l="0" t="0" r="r" b="b"/>
              <a:pathLst>
                <a:path w="8" h="5">
                  <a:moveTo>
                    <a:pt x="8" y="5"/>
                  </a:moveTo>
                  <a:cubicBezTo>
                    <a:pt x="0" y="1"/>
                    <a:pt x="0" y="1"/>
                    <a:pt x="0" y="1"/>
                  </a:cubicBezTo>
                  <a:cubicBezTo>
                    <a:pt x="0" y="1"/>
                    <a:pt x="0" y="0"/>
                    <a:pt x="0" y="0"/>
                  </a:cubicBezTo>
                  <a:cubicBezTo>
                    <a:pt x="8" y="3"/>
                    <a:pt x="8" y="3"/>
                    <a:pt x="8" y="3"/>
                  </a:cubicBezTo>
                  <a:cubicBezTo>
                    <a:pt x="8" y="4"/>
                    <a:pt x="8" y="4"/>
                    <a:pt x="8" y="5"/>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1" name="íšḻiḓé">
              <a:extLst>
                <a:ext uri="{FF2B5EF4-FFF2-40B4-BE49-F238E27FC236}">
                  <a16:creationId xmlns:a16="http://schemas.microsoft.com/office/drawing/2014/main" xmlns="" id="{131F61EB-34E1-43DD-A3B9-35D25BF5AC41}"/>
                </a:ext>
              </a:extLst>
            </p:cNvPr>
            <p:cNvSpPr/>
            <p:nvPr/>
          </p:nvSpPr>
          <p:spPr bwMode="auto">
            <a:xfrm>
              <a:off x="4042569" y="2740371"/>
              <a:ext cx="31750" cy="17462"/>
            </a:xfrm>
            <a:custGeom>
              <a:avLst/>
              <a:gdLst>
                <a:gd name="T0" fmla="*/ 8 w 9"/>
                <a:gd name="T1" fmla="*/ 5 h 5"/>
                <a:gd name="T2" fmla="*/ 0 w 9"/>
                <a:gd name="T3" fmla="*/ 2 h 5"/>
                <a:gd name="T4" fmla="*/ 1 w 9"/>
                <a:gd name="T5" fmla="*/ 0 h 5"/>
                <a:gd name="T6" fmla="*/ 9 w 9"/>
                <a:gd name="T7" fmla="*/ 4 h 5"/>
                <a:gd name="T8" fmla="*/ 8 w 9"/>
                <a:gd name="T9" fmla="*/ 5 h 5"/>
              </a:gdLst>
              <a:ahLst/>
              <a:cxnLst>
                <a:cxn ang="0">
                  <a:pos x="T0" y="T1"/>
                </a:cxn>
                <a:cxn ang="0">
                  <a:pos x="T2" y="T3"/>
                </a:cxn>
                <a:cxn ang="0">
                  <a:pos x="T4" y="T5"/>
                </a:cxn>
                <a:cxn ang="0">
                  <a:pos x="T6" y="T7"/>
                </a:cxn>
                <a:cxn ang="0">
                  <a:pos x="T8" y="T9"/>
                </a:cxn>
              </a:cxnLst>
              <a:rect l="0" t="0" r="r" b="b"/>
              <a:pathLst>
                <a:path w="9" h="5">
                  <a:moveTo>
                    <a:pt x="8" y="5"/>
                  </a:moveTo>
                  <a:cubicBezTo>
                    <a:pt x="0" y="2"/>
                    <a:pt x="0" y="2"/>
                    <a:pt x="0" y="2"/>
                  </a:cubicBezTo>
                  <a:cubicBezTo>
                    <a:pt x="1" y="1"/>
                    <a:pt x="1" y="1"/>
                    <a:pt x="1" y="0"/>
                  </a:cubicBezTo>
                  <a:cubicBezTo>
                    <a:pt x="9" y="4"/>
                    <a:pt x="9" y="4"/>
                    <a:pt x="9" y="4"/>
                  </a:cubicBezTo>
                  <a:cubicBezTo>
                    <a:pt x="9" y="5"/>
                    <a:pt x="8" y="5"/>
                    <a:pt x="8" y="5"/>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2" name="íŝlïḍê">
              <a:extLst>
                <a:ext uri="{FF2B5EF4-FFF2-40B4-BE49-F238E27FC236}">
                  <a16:creationId xmlns:a16="http://schemas.microsoft.com/office/drawing/2014/main" xmlns="" id="{3A79DFEA-A3F3-4457-94A3-E7DCB479056A}"/>
                </a:ext>
              </a:extLst>
            </p:cNvPr>
            <p:cNvSpPr/>
            <p:nvPr/>
          </p:nvSpPr>
          <p:spPr bwMode="auto">
            <a:xfrm>
              <a:off x="4045744" y="2735608"/>
              <a:ext cx="28575" cy="19050"/>
            </a:xfrm>
            <a:custGeom>
              <a:avLst/>
              <a:gdLst>
                <a:gd name="T0" fmla="*/ 8 w 8"/>
                <a:gd name="T1" fmla="*/ 5 h 5"/>
                <a:gd name="T2" fmla="*/ 0 w 8"/>
                <a:gd name="T3" fmla="*/ 1 h 5"/>
                <a:gd name="T4" fmla="*/ 1 w 8"/>
                <a:gd name="T5" fmla="*/ 0 h 5"/>
                <a:gd name="T6" fmla="*/ 8 w 8"/>
                <a:gd name="T7" fmla="*/ 4 h 5"/>
                <a:gd name="T8" fmla="*/ 8 w 8"/>
                <a:gd name="T9" fmla="*/ 5 h 5"/>
              </a:gdLst>
              <a:ahLst/>
              <a:cxnLst>
                <a:cxn ang="0">
                  <a:pos x="T0" y="T1"/>
                </a:cxn>
                <a:cxn ang="0">
                  <a:pos x="T2" y="T3"/>
                </a:cxn>
                <a:cxn ang="0">
                  <a:pos x="T4" y="T5"/>
                </a:cxn>
                <a:cxn ang="0">
                  <a:pos x="T6" y="T7"/>
                </a:cxn>
                <a:cxn ang="0">
                  <a:pos x="T8" y="T9"/>
                </a:cxn>
              </a:cxnLst>
              <a:rect l="0" t="0" r="r" b="b"/>
              <a:pathLst>
                <a:path w="8" h="5">
                  <a:moveTo>
                    <a:pt x="8" y="5"/>
                  </a:moveTo>
                  <a:cubicBezTo>
                    <a:pt x="0" y="1"/>
                    <a:pt x="0" y="1"/>
                    <a:pt x="0" y="1"/>
                  </a:cubicBezTo>
                  <a:cubicBezTo>
                    <a:pt x="0" y="1"/>
                    <a:pt x="1" y="0"/>
                    <a:pt x="1" y="0"/>
                  </a:cubicBezTo>
                  <a:cubicBezTo>
                    <a:pt x="8" y="4"/>
                    <a:pt x="8" y="4"/>
                    <a:pt x="8" y="4"/>
                  </a:cubicBezTo>
                  <a:cubicBezTo>
                    <a:pt x="8" y="4"/>
                    <a:pt x="8" y="5"/>
                    <a:pt x="8" y="5"/>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3" name="ïṣḻíďè">
              <a:extLst>
                <a:ext uri="{FF2B5EF4-FFF2-40B4-BE49-F238E27FC236}">
                  <a16:creationId xmlns:a16="http://schemas.microsoft.com/office/drawing/2014/main" xmlns="" id="{A3D90F17-FDB4-4737-8083-6DC7882BABF6}"/>
                </a:ext>
              </a:extLst>
            </p:cNvPr>
            <p:cNvSpPr/>
            <p:nvPr/>
          </p:nvSpPr>
          <p:spPr bwMode="auto">
            <a:xfrm>
              <a:off x="4048919" y="2732433"/>
              <a:ext cx="30163" cy="17462"/>
            </a:xfrm>
            <a:custGeom>
              <a:avLst/>
              <a:gdLst>
                <a:gd name="T0" fmla="*/ 7 w 8"/>
                <a:gd name="T1" fmla="*/ 5 h 5"/>
                <a:gd name="T2" fmla="*/ 0 w 8"/>
                <a:gd name="T3" fmla="*/ 1 h 5"/>
                <a:gd name="T4" fmla="*/ 1 w 8"/>
                <a:gd name="T5" fmla="*/ 0 h 5"/>
                <a:gd name="T6" fmla="*/ 8 w 8"/>
                <a:gd name="T7" fmla="*/ 4 h 5"/>
                <a:gd name="T8" fmla="*/ 7 w 8"/>
                <a:gd name="T9" fmla="*/ 5 h 5"/>
              </a:gdLst>
              <a:ahLst/>
              <a:cxnLst>
                <a:cxn ang="0">
                  <a:pos x="T0" y="T1"/>
                </a:cxn>
                <a:cxn ang="0">
                  <a:pos x="T2" y="T3"/>
                </a:cxn>
                <a:cxn ang="0">
                  <a:pos x="T4" y="T5"/>
                </a:cxn>
                <a:cxn ang="0">
                  <a:pos x="T6" y="T7"/>
                </a:cxn>
                <a:cxn ang="0">
                  <a:pos x="T8" y="T9"/>
                </a:cxn>
              </a:cxnLst>
              <a:rect l="0" t="0" r="r" b="b"/>
              <a:pathLst>
                <a:path w="8" h="5">
                  <a:moveTo>
                    <a:pt x="7" y="5"/>
                  </a:moveTo>
                  <a:cubicBezTo>
                    <a:pt x="0" y="1"/>
                    <a:pt x="0" y="1"/>
                    <a:pt x="0" y="1"/>
                  </a:cubicBezTo>
                  <a:cubicBezTo>
                    <a:pt x="0" y="0"/>
                    <a:pt x="0" y="0"/>
                    <a:pt x="1" y="0"/>
                  </a:cubicBezTo>
                  <a:cubicBezTo>
                    <a:pt x="8" y="4"/>
                    <a:pt x="8" y="4"/>
                    <a:pt x="8" y="4"/>
                  </a:cubicBezTo>
                  <a:lnTo>
                    <a:pt x="7" y="5"/>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4" name="iṩļiďé">
              <a:extLst>
                <a:ext uri="{FF2B5EF4-FFF2-40B4-BE49-F238E27FC236}">
                  <a16:creationId xmlns:a16="http://schemas.microsoft.com/office/drawing/2014/main" xmlns="" id="{2E749CA7-25D6-4DFD-AA9E-A3CF9D7703D0}"/>
                </a:ext>
              </a:extLst>
            </p:cNvPr>
            <p:cNvSpPr/>
            <p:nvPr/>
          </p:nvSpPr>
          <p:spPr bwMode="auto">
            <a:xfrm>
              <a:off x="4053682" y="2724496"/>
              <a:ext cx="28575" cy="22225"/>
            </a:xfrm>
            <a:custGeom>
              <a:avLst/>
              <a:gdLst>
                <a:gd name="T0" fmla="*/ 7 w 8"/>
                <a:gd name="T1" fmla="*/ 6 h 6"/>
                <a:gd name="T2" fmla="*/ 0 w 8"/>
                <a:gd name="T3" fmla="*/ 2 h 6"/>
                <a:gd name="T4" fmla="*/ 0 w 8"/>
                <a:gd name="T5" fmla="*/ 0 h 6"/>
                <a:gd name="T6" fmla="*/ 8 w 8"/>
                <a:gd name="T7" fmla="*/ 5 h 6"/>
                <a:gd name="T8" fmla="*/ 7 w 8"/>
                <a:gd name="T9" fmla="*/ 6 h 6"/>
              </a:gdLst>
              <a:ahLst/>
              <a:cxnLst>
                <a:cxn ang="0">
                  <a:pos x="T0" y="T1"/>
                </a:cxn>
                <a:cxn ang="0">
                  <a:pos x="T2" y="T3"/>
                </a:cxn>
                <a:cxn ang="0">
                  <a:pos x="T4" y="T5"/>
                </a:cxn>
                <a:cxn ang="0">
                  <a:pos x="T6" y="T7"/>
                </a:cxn>
                <a:cxn ang="0">
                  <a:pos x="T8" y="T9"/>
                </a:cxn>
              </a:cxnLst>
              <a:rect l="0" t="0" r="r" b="b"/>
              <a:pathLst>
                <a:path w="8" h="6">
                  <a:moveTo>
                    <a:pt x="7" y="6"/>
                  </a:moveTo>
                  <a:cubicBezTo>
                    <a:pt x="0" y="2"/>
                    <a:pt x="0" y="2"/>
                    <a:pt x="0" y="2"/>
                  </a:cubicBezTo>
                  <a:cubicBezTo>
                    <a:pt x="0" y="1"/>
                    <a:pt x="0" y="1"/>
                    <a:pt x="0" y="0"/>
                  </a:cubicBezTo>
                  <a:cubicBezTo>
                    <a:pt x="8" y="5"/>
                    <a:pt x="8" y="5"/>
                    <a:pt x="8" y="5"/>
                  </a:cubicBezTo>
                  <a:lnTo>
                    <a:pt x="7" y="6"/>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5" name="ïSliḑe">
              <a:extLst>
                <a:ext uri="{FF2B5EF4-FFF2-40B4-BE49-F238E27FC236}">
                  <a16:creationId xmlns:a16="http://schemas.microsoft.com/office/drawing/2014/main" xmlns="" id="{BB3E7A72-5DC6-43AF-A136-38A09C66A32B}"/>
                </a:ext>
              </a:extLst>
            </p:cNvPr>
            <p:cNvSpPr/>
            <p:nvPr/>
          </p:nvSpPr>
          <p:spPr bwMode="auto">
            <a:xfrm>
              <a:off x="4053682" y="2721321"/>
              <a:ext cx="28575" cy="22225"/>
            </a:xfrm>
            <a:custGeom>
              <a:avLst/>
              <a:gdLst>
                <a:gd name="T0" fmla="*/ 18 w 18"/>
                <a:gd name="T1" fmla="*/ 14 h 14"/>
                <a:gd name="T2" fmla="*/ 0 w 18"/>
                <a:gd name="T3" fmla="*/ 2 h 14"/>
                <a:gd name="T4" fmla="*/ 2 w 18"/>
                <a:gd name="T5" fmla="*/ 0 h 14"/>
                <a:gd name="T6" fmla="*/ 18 w 18"/>
                <a:gd name="T7" fmla="*/ 12 h 14"/>
                <a:gd name="T8" fmla="*/ 18 w 18"/>
                <a:gd name="T9" fmla="*/ 14 h 14"/>
              </a:gdLst>
              <a:ahLst/>
              <a:cxnLst>
                <a:cxn ang="0">
                  <a:pos x="T0" y="T1"/>
                </a:cxn>
                <a:cxn ang="0">
                  <a:pos x="T2" y="T3"/>
                </a:cxn>
                <a:cxn ang="0">
                  <a:pos x="T4" y="T5"/>
                </a:cxn>
                <a:cxn ang="0">
                  <a:pos x="T6" y="T7"/>
                </a:cxn>
                <a:cxn ang="0">
                  <a:pos x="T8" y="T9"/>
                </a:cxn>
              </a:cxnLst>
              <a:rect l="0" t="0" r="r" b="b"/>
              <a:pathLst>
                <a:path w="18" h="14">
                  <a:moveTo>
                    <a:pt x="18" y="14"/>
                  </a:moveTo>
                  <a:lnTo>
                    <a:pt x="0" y="2"/>
                  </a:lnTo>
                  <a:lnTo>
                    <a:pt x="2" y="0"/>
                  </a:lnTo>
                  <a:lnTo>
                    <a:pt x="18" y="12"/>
                  </a:lnTo>
                  <a:lnTo>
                    <a:pt x="18" y="14"/>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6" name="î$ḷîḑê">
              <a:extLst>
                <a:ext uri="{FF2B5EF4-FFF2-40B4-BE49-F238E27FC236}">
                  <a16:creationId xmlns:a16="http://schemas.microsoft.com/office/drawing/2014/main" xmlns="" id="{B6DB5067-E51F-432D-A093-C8BEE2924CFA}"/>
                </a:ext>
              </a:extLst>
            </p:cNvPr>
            <p:cNvSpPr/>
            <p:nvPr/>
          </p:nvSpPr>
          <p:spPr bwMode="auto">
            <a:xfrm>
              <a:off x="4056857" y="2718146"/>
              <a:ext cx="28575" cy="22225"/>
            </a:xfrm>
            <a:custGeom>
              <a:avLst/>
              <a:gdLst>
                <a:gd name="T0" fmla="*/ 16 w 18"/>
                <a:gd name="T1" fmla="*/ 14 h 14"/>
                <a:gd name="T2" fmla="*/ 0 w 18"/>
                <a:gd name="T3" fmla="*/ 2 h 14"/>
                <a:gd name="T4" fmla="*/ 2 w 18"/>
                <a:gd name="T5" fmla="*/ 0 h 14"/>
                <a:gd name="T6" fmla="*/ 18 w 18"/>
                <a:gd name="T7" fmla="*/ 11 h 14"/>
                <a:gd name="T8" fmla="*/ 16 w 18"/>
                <a:gd name="T9" fmla="*/ 14 h 14"/>
              </a:gdLst>
              <a:ahLst/>
              <a:cxnLst>
                <a:cxn ang="0">
                  <a:pos x="T0" y="T1"/>
                </a:cxn>
                <a:cxn ang="0">
                  <a:pos x="T2" y="T3"/>
                </a:cxn>
                <a:cxn ang="0">
                  <a:pos x="T4" y="T5"/>
                </a:cxn>
                <a:cxn ang="0">
                  <a:pos x="T6" y="T7"/>
                </a:cxn>
                <a:cxn ang="0">
                  <a:pos x="T8" y="T9"/>
                </a:cxn>
              </a:cxnLst>
              <a:rect l="0" t="0" r="r" b="b"/>
              <a:pathLst>
                <a:path w="18" h="14">
                  <a:moveTo>
                    <a:pt x="16" y="14"/>
                  </a:moveTo>
                  <a:lnTo>
                    <a:pt x="0" y="2"/>
                  </a:lnTo>
                  <a:lnTo>
                    <a:pt x="2" y="0"/>
                  </a:lnTo>
                  <a:lnTo>
                    <a:pt x="18" y="11"/>
                  </a:lnTo>
                  <a:lnTo>
                    <a:pt x="1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7" name="îṥḻïḓe">
              <a:extLst>
                <a:ext uri="{FF2B5EF4-FFF2-40B4-BE49-F238E27FC236}">
                  <a16:creationId xmlns:a16="http://schemas.microsoft.com/office/drawing/2014/main" xmlns="" id="{687025DA-5D9F-477E-A97F-E06431A4CA74}"/>
                </a:ext>
              </a:extLst>
            </p:cNvPr>
            <p:cNvSpPr/>
            <p:nvPr/>
          </p:nvSpPr>
          <p:spPr bwMode="auto">
            <a:xfrm>
              <a:off x="4060032" y="2714971"/>
              <a:ext cx="25400" cy="20637"/>
            </a:xfrm>
            <a:custGeom>
              <a:avLst/>
              <a:gdLst>
                <a:gd name="T0" fmla="*/ 16 w 16"/>
                <a:gd name="T1" fmla="*/ 13 h 13"/>
                <a:gd name="T2" fmla="*/ 0 w 16"/>
                <a:gd name="T3" fmla="*/ 2 h 13"/>
                <a:gd name="T4" fmla="*/ 0 w 16"/>
                <a:gd name="T5" fmla="*/ 0 h 13"/>
                <a:gd name="T6" fmla="*/ 16 w 16"/>
                <a:gd name="T7" fmla="*/ 11 h 13"/>
                <a:gd name="T8" fmla="*/ 16 w 16"/>
                <a:gd name="T9" fmla="*/ 13 h 13"/>
              </a:gdLst>
              <a:ahLst/>
              <a:cxnLst>
                <a:cxn ang="0">
                  <a:pos x="T0" y="T1"/>
                </a:cxn>
                <a:cxn ang="0">
                  <a:pos x="T2" y="T3"/>
                </a:cxn>
                <a:cxn ang="0">
                  <a:pos x="T4" y="T5"/>
                </a:cxn>
                <a:cxn ang="0">
                  <a:pos x="T6" y="T7"/>
                </a:cxn>
                <a:cxn ang="0">
                  <a:pos x="T8" y="T9"/>
                </a:cxn>
              </a:cxnLst>
              <a:rect l="0" t="0" r="r" b="b"/>
              <a:pathLst>
                <a:path w="16" h="13">
                  <a:moveTo>
                    <a:pt x="16" y="13"/>
                  </a:moveTo>
                  <a:lnTo>
                    <a:pt x="0" y="2"/>
                  </a:lnTo>
                  <a:lnTo>
                    <a:pt x="0" y="0"/>
                  </a:lnTo>
                  <a:lnTo>
                    <a:pt x="16" y="11"/>
                  </a:lnTo>
                  <a:lnTo>
                    <a:pt x="16"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8" name="íṣľiďè">
              <a:extLst>
                <a:ext uri="{FF2B5EF4-FFF2-40B4-BE49-F238E27FC236}">
                  <a16:creationId xmlns:a16="http://schemas.microsoft.com/office/drawing/2014/main" xmlns="" id="{5A14E5D5-1749-4D10-9BE7-B2463865A9D8}"/>
                </a:ext>
              </a:extLst>
            </p:cNvPr>
            <p:cNvSpPr/>
            <p:nvPr/>
          </p:nvSpPr>
          <p:spPr bwMode="auto">
            <a:xfrm>
              <a:off x="4060032" y="2710208"/>
              <a:ext cx="30163" cy="22225"/>
            </a:xfrm>
            <a:custGeom>
              <a:avLst/>
              <a:gdLst>
                <a:gd name="T0" fmla="*/ 16 w 19"/>
                <a:gd name="T1" fmla="*/ 14 h 14"/>
                <a:gd name="T2" fmla="*/ 0 w 19"/>
                <a:gd name="T3" fmla="*/ 3 h 14"/>
                <a:gd name="T4" fmla="*/ 3 w 19"/>
                <a:gd name="T5" fmla="*/ 0 h 14"/>
                <a:gd name="T6" fmla="*/ 19 w 19"/>
                <a:gd name="T7" fmla="*/ 12 h 14"/>
                <a:gd name="T8" fmla="*/ 16 w 19"/>
                <a:gd name="T9" fmla="*/ 14 h 14"/>
              </a:gdLst>
              <a:ahLst/>
              <a:cxnLst>
                <a:cxn ang="0">
                  <a:pos x="T0" y="T1"/>
                </a:cxn>
                <a:cxn ang="0">
                  <a:pos x="T2" y="T3"/>
                </a:cxn>
                <a:cxn ang="0">
                  <a:pos x="T4" y="T5"/>
                </a:cxn>
                <a:cxn ang="0">
                  <a:pos x="T6" y="T7"/>
                </a:cxn>
                <a:cxn ang="0">
                  <a:pos x="T8" y="T9"/>
                </a:cxn>
              </a:cxnLst>
              <a:rect l="0" t="0" r="r" b="b"/>
              <a:pathLst>
                <a:path w="19" h="14">
                  <a:moveTo>
                    <a:pt x="16" y="14"/>
                  </a:moveTo>
                  <a:lnTo>
                    <a:pt x="0" y="3"/>
                  </a:lnTo>
                  <a:lnTo>
                    <a:pt x="3" y="0"/>
                  </a:lnTo>
                  <a:lnTo>
                    <a:pt x="19" y="12"/>
                  </a:lnTo>
                  <a:lnTo>
                    <a:pt x="1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9" name="iśļídè">
              <a:extLst>
                <a:ext uri="{FF2B5EF4-FFF2-40B4-BE49-F238E27FC236}">
                  <a16:creationId xmlns:a16="http://schemas.microsoft.com/office/drawing/2014/main" xmlns="" id="{684E09D0-50E3-416D-B90C-E712B2F0B003}"/>
                </a:ext>
              </a:extLst>
            </p:cNvPr>
            <p:cNvSpPr/>
            <p:nvPr/>
          </p:nvSpPr>
          <p:spPr bwMode="auto">
            <a:xfrm>
              <a:off x="4064794" y="2707033"/>
              <a:ext cx="28575" cy="22225"/>
            </a:xfrm>
            <a:custGeom>
              <a:avLst/>
              <a:gdLst>
                <a:gd name="T0" fmla="*/ 16 w 18"/>
                <a:gd name="T1" fmla="*/ 14 h 14"/>
                <a:gd name="T2" fmla="*/ 0 w 18"/>
                <a:gd name="T3" fmla="*/ 2 h 14"/>
                <a:gd name="T4" fmla="*/ 2 w 18"/>
                <a:gd name="T5" fmla="*/ 0 h 14"/>
                <a:gd name="T6" fmla="*/ 18 w 18"/>
                <a:gd name="T7" fmla="*/ 14 h 14"/>
                <a:gd name="T8" fmla="*/ 16 w 18"/>
                <a:gd name="T9" fmla="*/ 14 h 14"/>
              </a:gdLst>
              <a:ahLst/>
              <a:cxnLst>
                <a:cxn ang="0">
                  <a:pos x="T0" y="T1"/>
                </a:cxn>
                <a:cxn ang="0">
                  <a:pos x="T2" y="T3"/>
                </a:cxn>
                <a:cxn ang="0">
                  <a:pos x="T4" y="T5"/>
                </a:cxn>
                <a:cxn ang="0">
                  <a:pos x="T6" y="T7"/>
                </a:cxn>
                <a:cxn ang="0">
                  <a:pos x="T8" y="T9"/>
                </a:cxn>
              </a:cxnLst>
              <a:rect l="0" t="0" r="r" b="b"/>
              <a:pathLst>
                <a:path w="18" h="14">
                  <a:moveTo>
                    <a:pt x="16" y="14"/>
                  </a:moveTo>
                  <a:lnTo>
                    <a:pt x="0" y="2"/>
                  </a:lnTo>
                  <a:lnTo>
                    <a:pt x="2" y="0"/>
                  </a:lnTo>
                  <a:lnTo>
                    <a:pt x="18" y="14"/>
                  </a:lnTo>
                  <a:lnTo>
                    <a:pt x="1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0" name="î$ḻíḋé">
              <a:extLst>
                <a:ext uri="{FF2B5EF4-FFF2-40B4-BE49-F238E27FC236}">
                  <a16:creationId xmlns:a16="http://schemas.microsoft.com/office/drawing/2014/main" xmlns="" id="{5AFFB600-BD9A-47B6-A435-ED8FE92165F3}"/>
                </a:ext>
              </a:extLst>
            </p:cNvPr>
            <p:cNvSpPr/>
            <p:nvPr/>
          </p:nvSpPr>
          <p:spPr bwMode="auto">
            <a:xfrm>
              <a:off x="4067969" y="2707033"/>
              <a:ext cx="25400" cy="22225"/>
            </a:xfrm>
            <a:custGeom>
              <a:avLst/>
              <a:gdLst>
                <a:gd name="T0" fmla="*/ 16 w 16"/>
                <a:gd name="T1" fmla="*/ 14 h 14"/>
                <a:gd name="T2" fmla="*/ 0 w 16"/>
                <a:gd name="T3" fmla="*/ 0 h 14"/>
                <a:gd name="T4" fmla="*/ 0 w 16"/>
                <a:gd name="T5" fmla="*/ 0 h 14"/>
                <a:gd name="T6" fmla="*/ 16 w 16"/>
                <a:gd name="T7" fmla="*/ 11 h 14"/>
                <a:gd name="T8" fmla="*/ 16 w 16"/>
                <a:gd name="T9" fmla="*/ 14 h 14"/>
              </a:gdLst>
              <a:ahLst/>
              <a:cxnLst>
                <a:cxn ang="0">
                  <a:pos x="T0" y="T1"/>
                </a:cxn>
                <a:cxn ang="0">
                  <a:pos x="T2" y="T3"/>
                </a:cxn>
                <a:cxn ang="0">
                  <a:pos x="T4" y="T5"/>
                </a:cxn>
                <a:cxn ang="0">
                  <a:pos x="T6" y="T7"/>
                </a:cxn>
                <a:cxn ang="0">
                  <a:pos x="T8" y="T9"/>
                </a:cxn>
              </a:cxnLst>
              <a:rect l="0" t="0" r="r" b="b"/>
              <a:pathLst>
                <a:path w="16" h="14">
                  <a:moveTo>
                    <a:pt x="16" y="14"/>
                  </a:moveTo>
                  <a:lnTo>
                    <a:pt x="0" y="0"/>
                  </a:lnTo>
                  <a:lnTo>
                    <a:pt x="0" y="0"/>
                  </a:lnTo>
                  <a:lnTo>
                    <a:pt x="16" y="11"/>
                  </a:lnTo>
                  <a:lnTo>
                    <a:pt x="1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1" name="íṡ1iḍè">
              <a:extLst>
                <a:ext uri="{FF2B5EF4-FFF2-40B4-BE49-F238E27FC236}">
                  <a16:creationId xmlns:a16="http://schemas.microsoft.com/office/drawing/2014/main" xmlns="" id="{41B8D83C-4438-4A21-B23E-CF42E55D7509}"/>
                </a:ext>
              </a:extLst>
            </p:cNvPr>
            <p:cNvSpPr/>
            <p:nvPr/>
          </p:nvSpPr>
          <p:spPr bwMode="auto">
            <a:xfrm>
              <a:off x="4067969" y="2703858"/>
              <a:ext cx="28575" cy="20637"/>
            </a:xfrm>
            <a:custGeom>
              <a:avLst/>
              <a:gdLst>
                <a:gd name="T0" fmla="*/ 16 w 18"/>
                <a:gd name="T1" fmla="*/ 13 h 13"/>
                <a:gd name="T2" fmla="*/ 0 w 18"/>
                <a:gd name="T3" fmla="*/ 2 h 13"/>
                <a:gd name="T4" fmla="*/ 2 w 18"/>
                <a:gd name="T5" fmla="*/ 0 h 13"/>
                <a:gd name="T6" fmla="*/ 18 w 18"/>
                <a:gd name="T7" fmla="*/ 11 h 13"/>
                <a:gd name="T8" fmla="*/ 16 w 18"/>
                <a:gd name="T9" fmla="*/ 13 h 13"/>
              </a:gdLst>
              <a:ahLst/>
              <a:cxnLst>
                <a:cxn ang="0">
                  <a:pos x="T0" y="T1"/>
                </a:cxn>
                <a:cxn ang="0">
                  <a:pos x="T2" y="T3"/>
                </a:cxn>
                <a:cxn ang="0">
                  <a:pos x="T4" y="T5"/>
                </a:cxn>
                <a:cxn ang="0">
                  <a:pos x="T6" y="T7"/>
                </a:cxn>
                <a:cxn ang="0">
                  <a:pos x="T8" y="T9"/>
                </a:cxn>
              </a:cxnLst>
              <a:rect l="0" t="0" r="r" b="b"/>
              <a:pathLst>
                <a:path w="18" h="13">
                  <a:moveTo>
                    <a:pt x="16" y="13"/>
                  </a:moveTo>
                  <a:lnTo>
                    <a:pt x="0" y="2"/>
                  </a:lnTo>
                  <a:lnTo>
                    <a:pt x="2" y="0"/>
                  </a:lnTo>
                  <a:lnTo>
                    <a:pt x="18" y="11"/>
                  </a:lnTo>
                  <a:lnTo>
                    <a:pt x="16"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2" name="iṩ1iḑè">
              <a:extLst>
                <a:ext uri="{FF2B5EF4-FFF2-40B4-BE49-F238E27FC236}">
                  <a16:creationId xmlns:a16="http://schemas.microsoft.com/office/drawing/2014/main" xmlns="" id="{A634A02E-C0AE-4217-92C1-ADF846E5AA39}"/>
                </a:ext>
              </a:extLst>
            </p:cNvPr>
            <p:cNvSpPr/>
            <p:nvPr/>
          </p:nvSpPr>
          <p:spPr bwMode="auto">
            <a:xfrm>
              <a:off x="4071144" y="2699096"/>
              <a:ext cx="25400" cy="22225"/>
            </a:xfrm>
            <a:custGeom>
              <a:avLst/>
              <a:gdLst>
                <a:gd name="T0" fmla="*/ 16 w 16"/>
                <a:gd name="T1" fmla="*/ 14 h 14"/>
                <a:gd name="T2" fmla="*/ 0 w 16"/>
                <a:gd name="T3" fmla="*/ 3 h 14"/>
                <a:gd name="T4" fmla="*/ 2 w 16"/>
                <a:gd name="T5" fmla="*/ 0 h 14"/>
                <a:gd name="T6" fmla="*/ 16 w 16"/>
                <a:gd name="T7" fmla="*/ 12 h 14"/>
                <a:gd name="T8" fmla="*/ 16 w 16"/>
                <a:gd name="T9" fmla="*/ 14 h 14"/>
              </a:gdLst>
              <a:ahLst/>
              <a:cxnLst>
                <a:cxn ang="0">
                  <a:pos x="T0" y="T1"/>
                </a:cxn>
                <a:cxn ang="0">
                  <a:pos x="T2" y="T3"/>
                </a:cxn>
                <a:cxn ang="0">
                  <a:pos x="T4" y="T5"/>
                </a:cxn>
                <a:cxn ang="0">
                  <a:pos x="T6" y="T7"/>
                </a:cxn>
                <a:cxn ang="0">
                  <a:pos x="T8" y="T9"/>
                </a:cxn>
              </a:cxnLst>
              <a:rect l="0" t="0" r="r" b="b"/>
              <a:pathLst>
                <a:path w="16" h="14">
                  <a:moveTo>
                    <a:pt x="16" y="14"/>
                  </a:moveTo>
                  <a:lnTo>
                    <a:pt x="0" y="3"/>
                  </a:lnTo>
                  <a:lnTo>
                    <a:pt x="2" y="0"/>
                  </a:lnTo>
                  <a:lnTo>
                    <a:pt x="16" y="12"/>
                  </a:lnTo>
                  <a:lnTo>
                    <a:pt x="1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3" name="íṡḷíḑè">
              <a:extLst>
                <a:ext uri="{FF2B5EF4-FFF2-40B4-BE49-F238E27FC236}">
                  <a16:creationId xmlns:a16="http://schemas.microsoft.com/office/drawing/2014/main" xmlns="" id="{782FF97A-E1F7-4D7D-88E6-CE7C74B3236C}"/>
                </a:ext>
              </a:extLst>
            </p:cNvPr>
            <p:cNvSpPr/>
            <p:nvPr/>
          </p:nvSpPr>
          <p:spPr bwMode="auto">
            <a:xfrm>
              <a:off x="4074319" y="2695921"/>
              <a:ext cx="25400" cy="22225"/>
            </a:xfrm>
            <a:custGeom>
              <a:avLst/>
              <a:gdLst>
                <a:gd name="T0" fmla="*/ 14 w 16"/>
                <a:gd name="T1" fmla="*/ 14 h 14"/>
                <a:gd name="T2" fmla="*/ 0 w 16"/>
                <a:gd name="T3" fmla="*/ 2 h 14"/>
                <a:gd name="T4" fmla="*/ 3 w 16"/>
                <a:gd name="T5" fmla="*/ 0 h 14"/>
                <a:gd name="T6" fmla="*/ 16 w 16"/>
                <a:gd name="T7" fmla="*/ 14 h 14"/>
                <a:gd name="T8" fmla="*/ 14 w 16"/>
                <a:gd name="T9" fmla="*/ 14 h 14"/>
              </a:gdLst>
              <a:ahLst/>
              <a:cxnLst>
                <a:cxn ang="0">
                  <a:pos x="T0" y="T1"/>
                </a:cxn>
                <a:cxn ang="0">
                  <a:pos x="T2" y="T3"/>
                </a:cxn>
                <a:cxn ang="0">
                  <a:pos x="T4" y="T5"/>
                </a:cxn>
                <a:cxn ang="0">
                  <a:pos x="T6" y="T7"/>
                </a:cxn>
                <a:cxn ang="0">
                  <a:pos x="T8" y="T9"/>
                </a:cxn>
              </a:cxnLst>
              <a:rect l="0" t="0" r="r" b="b"/>
              <a:pathLst>
                <a:path w="16" h="14">
                  <a:moveTo>
                    <a:pt x="14" y="14"/>
                  </a:moveTo>
                  <a:lnTo>
                    <a:pt x="0" y="2"/>
                  </a:lnTo>
                  <a:lnTo>
                    <a:pt x="3" y="0"/>
                  </a:lnTo>
                  <a:lnTo>
                    <a:pt x="16" y="14"/>
                  </a:lnTo>
                  <a:lnTo>
                    <a:pt x="1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4" name="íṧ1ïdè">
              <a:extLst>
                <a:ext uri="{FF2B5EF4-FFF2-40B4-BE49-F238E27FC236}">
                  <a16:creationId xmlns:a16="http://schemas.microsoft.com/office/drawing/2014/main" xmlns="" id="{67825BD7-0EC6-4139-ADB2-A766548E8588}"/>
                </a:ext>
              </a:extLst>
            </p:cNvPr>
            <p:cNvSpPr/>
            <p:nvPr/>
          </p:nvSpPr>
          <p:spPr bwMode="auto">
            <a:xfrm>
              <a:off x="4079082" y="2692746"/>
              <a:ext cx="25400" cy="25400"/>
            </a:xfrm>
            <a:custGeom>
              <a:avLst/>
              <a:gdLst>
                <a:gd name="T0" fmla="*/ 13 w 16"/>
                <a:gd name="T1" fmla="*/ 16 h 16"/>
                <a:gd name="T2" fmla="*/ 0 w 16"/>
                <a:gd name="T3" fmla="*/ 2 h 16"/>
                <a:gd name="T4" fmla="*/ 0 w 16"/>
                <a:gd name="T5" fmla="*/ 0 h 16"/>
                <a:gd name="T6" fmla="*/ 16 w 16"/>
                <a:gd name="T7" fmla="*/ 14 h 16"/>
                <a:gd name="T8" fmla="*/ 13 w 16"/>
                <a:gd name="T9" fmla="*/ 16 h 16"/>
              </a:gdLst>
              <a:ahLst/>
              <a:cxnLst>
                <a:cxn ang="0">
                  <a:pos x="T0" y="T1"/>
                </a:cxn>
                <a:cxn ang="0">
                  <a:pos x="T2" y="T3"/>
                </a:cxn>
                <a:cxn ang="0">
                  <a:pos x="T4" y="T5"/>
                </a:cxn>
                <a:cxn ang="0">
                  <a:pos x="T6" y="T7"/>
                </a:cxn>
                <a:cxn ang="0">
                  <a:pos x="T8" y="T9"/>
                </a:cxn>
              </a:cxnLst>
              <a:rect l="0" t="0" r="r" b="b"/>
              <a:pathLst>
                <a:path w="16" h="16">
                  <a:moveTo>
                    <a:pt x="13" y="16"/>
                  </a:moveTo>
                  <a:lnTo>
                    <a:pt x="0" y="2"/>
                  </a:lnTo>
                  <a:lnTo>
                    <a:pt x="0" y="0"/>
                  </a:lnTo>
                  <a:lnTo>
                    <a:pt x="16" y="14"/>
                  </a:lnTo>
                  <a:lnTo>
                    <a:pt x="1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5" name="í$1íďè">
              <a:extLst>
                <a:ext uri="{FF2B5EF4-FFF2-40B4-BE49-F238E27FC236}">
                  <a16:creationId xmlns:a16="http://schemas.microsoft.com/office/drawing/2014/main" xmlns="" id="{216C11CC-C479-431F-BD67-DAE52527D381}"/>
                </a:ext>
              </a:extLst>
            </p:cNvPr>
            <p:cNvSpPr/>
            <p:nvPr/>
          </p:nvSpPr>
          <p:spPr bwMode="auto">
            <a:xfrm>
              <a:off x="4079082" y="2689571"/>
              <a:ext cx="25400" cy="25400"/>
            </a:xfrm>
            <a:custGeom>
              <a:avLst/>
              <a:gdLst>
                <a:gd name="T0" fmla="*/ 16 w 16"/>
                <a:gd name="T1" fmla="*/ 16 h 16"/>
                <a:gd name="T2" fmla="*/ 0 w 16"/>
                <a:gd name="T3" fmla="*/ 2 h 16"/>
                <a:gd name="T4" fmla="*/ 2 w 16"/>
                <a:gd name="T5" fmla="*/ 0 h 16"/>
                <a:gd name="T6" fmla="*/ 16 w 16"/>
                <a:gd name="T7" fmla="*/ 13 h 16"/>
                <a:gd name="T8" fmla="*/ 16 w 16"/>
                <a:gd name="T9" fmla="*/ 16 h 16"/>
              </a:gdLst>
              <a:ahLst/>
              <a:cxnLst>
                <a:cxn ang="0">
                  <a:pos x="T0" y="T1"/>
                </a:cxn>
                <a:cxn ang="0">
                  <a:pos x="T2" y="T3"/>
                </a:cxn>
                <a:cxn ang="0">
                  <a:pos x="T4" y="T5"/>
                </a:cxn>
                <a:cxn ang="0">
                  <a:pos x="T6" y="T7"/>
                </a:cxn>
                <a:cxn ang="0">
                  <a:pos x="T8" y="T9"/>
                </a:cxn>
              </a:cxnLst>
              <a:rect l="0" t="0" r="r" b="b"/>
              <a:pathLst>
                <a:path w="16" h="16">
                  <a:moveTo>
                    <a:pt x="16" y="16"/>
                  </a:moveTo>
                  <a:lnTo>
                    <a:pt x="0" y="2"/>
                  </a:lnTo>
                  <a:lnTo>
                    <a:pt x="2" y="0"/>
                  </a:lnTo>
                  <a:lnTo>
                    <a:pt x="16" y="13"/>
                  </a:lnTo>
                  <a:lnTo>
                    <a:pt x="1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6" name="ïṡlíḍè">
              <a:extLst>
                <a:ext uri="{FF2B5EF4-FFF2-40B4-BE49-F238E27FC236}">
                  <a16:creationId xmlns:a16="http://schemas.microsoft.com/office/drawing/2014/main" xmlns="" id="{55C34BD8-3D52-419F-A114-AFBCA4F46FF0}"/>
                </a:ext>
              </a:extLst>
            </p:cNvPr>
            <p:cNvSpPr/>
            <p:nvPr/>
          </p:nvSpPr>
          <p:spPr bwMode="auto">
            <a:xfrm>
              <a:off x="4082257" y="2684808"/>
              <a:ext cx="25400" cy="25400"/>
            </a:xfrm>
            <a:custGeom>
              <a:avLst/>
              <a:gdLst>
                <a:gd name="T0" fmla="*/ 14 w 16"/>
                <a:gd name="T1" fmla="*/ 16 h 16"/>
                <a:gd name="T2" fmla="*/ 0 w 16"/>
                <a:gd name="T3" fmla="*/ 3 h 16"/>
                <a:gd name="T4" fmla="*/ 2 w 16"/>
                <a:gd name="T5" fmla="*/ 0 h 16"/>
                <a:gd name="T6" fmla="*/ 16 w 16"/>
                <a:gd name="T7" fmla="*/ 14 h 16"/>
                <a:gd name="T8" fmla="*/ 14 w 16"/>
                <a:gd name="T9" fmla="*/ 16 h 16"/>
              </a:gdLst>
              <a:ahLst/>
              <a:cxnLst>
                <a:cxn ang="0">
                  <a:pos x="T0" y="T1"/>
                </a:cxn>
                <a:cxn ang="0">
                  <a:pos x="T2" y="T3"/>
                </a:cxn>
                <a:cxn ang="0">
                  <a:pos x="T4" y="T5"/>
                </a:cxn>
                <a:cxn ang="0">
                  <a:pos x="T6" y="T7"/>
                </a:cxn>
                <a:cxn ang="0">
                  <a:pos x="T8" y="T9"/>
                </a:cxn>
              </a:cxnLst>
              <a:rect l="0" t="0" r="r" b="b"/>
              <a:pathLst>
                <a:path w="16" h="16">
                  <a:moveTo>
                    <a:pt x="14" y="16"/>
                  </a:moveTo>
                  <a:lnTo>
                    <a:pt x="0" y="3"/>
                  </a:lnTo>
                  <a:lnTo>
                    <a:pt x="2" y="0"/>
                  </a:lnTo>
                  <a:lnTo>
                    <a:pt x="16" y="14"/>
                  </a:lnTo>
                  <a:lnTo>
                    <a:pt x="1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7" name="iśliďè">
              <a:extLst>
                <a:ext uri="{FF2B5EF4-FFF2-40B4-BE49-F238E27FC236}">
                  <a16:creationId xmlns:a16="http://schemas.microsoft.com/office/drawing/2014/main" xmlns="" id="{8439E59E-5BAF-4357-A38C-194423E89316}"/>
                </a:ext>
              </a:extLst>
            </p:cNvPr>
            <p:cNvSpPr/>
            <p:nvPr/>
          </p:nvSpPr>
          <p:spPr bwMode="auto">
            <a:xfrm>
              <a:off x="4085432" y="2681633"/>
              <a:ext cx="25400" cy="25400"/>
            </a:xfrm>
            <a:custGeom>
              <a:avLst/>
              <a:gdLst>
                <a:gd name="T0" fmla="*/ 14 w 16"/>
                <a:gd name="T1" fmla="*/ 16 h 16"/>
                <a:gd name="T2" fmla="*/ 0 w 16"/>
                <a:gd name="T3" fmla="*/ 2 h 16"/>
                <a:gd name="T4" fmla="*/ 3 w 16"/>
                <a:gd name="T5" fmla="*/ 0 h 16"/>
                <a:gd name="T6" fmla="*/ 16 w 16"/>
                <a:gd name="T7" fmla="*/ 16 h 16"/>
                <a:gd name="T8" fmla="*/ 14 w 16"/>
                <a:gd name="T9" fmla="*/ 16 h 16"/>
              </a:gdLst>
              <a:ahLst/>
              <a:cxnLst>
                <a:cxn ang="0">
                  <a:pos x="T0" y="T1"/>
                </a:cxn>
                <a:cxn ang="0">
                  <a:pos x="T2" y="T3"/>
                </a:cxn>
                <a:cxn ang="0">
                  <a:pos x="T4" y="T5"/>
                </a:cxn>
                <a:cxn ang="0">
                  <a:pos x="T6" y="T7"/>
                </a:cxn>
                <a:cxn ang="0">
                  <a:pos x="T8" y="T9"/>
                </a:cxn>
              </a:cxnLst>
              <a:rect l="0" t="0" r="r" b="b"/>
              <a:pathLst>
                <a:path w="16" h="16">
                  <a:moveTo>
                    <a:pt x="14" y="16"/>
                  </a:moveTo>
                  <a:lnTo>
                    <a:pt x="0" y="2"/>
                  </a:lnTo>
                  <a:lnTo>
                    <a:pt x="3" y="0"/>
                  </a:lnTo>
                  <a:lnTo>
                    <a:pt x="16" y="16"/>
                  </a:lnTo>
                  <a:lnTo>
                    <a:pt x="1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8" name="íşļíďê">
              <a:extLst>
                <a:ext uri="{FF2B5EF4-FFF2-40B4-BE49-F238E27FC236}">
                  <a16:creationId xmlns:a16="http://schemas.microsoft.com/office/drawing/2014/main" xmlns="" id="{2BAE0D39-B04E-478C-A33B-E2B213E979AF}"/>
                </a:ext>
              </a:extLst>
            </p:cNvPr>
            <p:cNvSpPr/>
            <p:nvPr/>
          </p:nvSpPr>
          <p:spPr bwMode="auto">
            <a:xfrm>
              <a:off x="4090194" y="2681633"/>
              <a:ext cx="25400" cy="25400"/>
            </a:xfrm>
            <a:custGeom>
              <a:avLst/>
              <a:gdLst>
                <a:gd name="T0" fmla="*/ 13 w 16"/>
                <a:gd name="T1" fmla="*/ 16 h 16"/>
                <a:gd name="T2" fmla="*/ 0 w 16"/>
                <a:gd name="T3" fmla="*/ 0 h 16"/>
                <a:gd name="T4" fmla="*/ 2 w 16"/>
                <a:gd name="T5" fmla="*/ 0 h 16"/>
                <a:gd name="T6" fmla="*/ 16 w 16"/>
                <a:gd name="T7" fmla="*/ 14 h 16"/>
                <a:gd name="T8" fmla="*/ 13 w 16"/>
                <a:gd name="T9" fmla="*/ 16 h 16"/>
              </a:gdLst>
              <a:ahLst/>
              <a:cxnLst>
                <a:cxn ang="0">
                  <a:pos x="T0" y="T1"/>
                </a:cxn>
                <a:cxn ang="0">
                  <a:pos x="T2" y="T3"/>
                </a:cxn>
                <a:cxn ang="0">
                  <a:pos x="T4" y="T5"/>
                </a:cxn>
                <a:cxn ang="0">
                  <a:pos x="T6" y="T7"/>
                </a:cxn>
                <a:cxn ang="0">
                  <a:pos x="T8" y="T9"/>
                </a:cxn>
              </a:cxnLst>
              <a:rect l="0" t="0" r="r" b="b"/>
              <a:pathLst>
                <a:path w="16" h="16">
                  <a:moveTo>
                    <a:pt x="13" y="16"/>
                  </a:moveTo>
                  <a:lnTo>
                    <a:pt x="0" y="0"/>
                  </a:lnTo>
                  <a:lnTo>
                    <a:pt x="2" y="0"/>
                  </a:lnTo>
                  <a:lnTo>
                    <a:pt x="16" y="14"/>
                  </a:lnTo>
                  <a:lnTo>
                    <a:pt x="1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9" name="îSļîďè">
              <a:extLst>
                <a:ext uri="{FF2B5EF4-FFF2-40B4-BE49-F238E27FC236}">
                  <a16:creationId xmlns:a16="http://schemas.microsoft.com/office/drawing/2014/main" xmlns="" id="{A51EC884-BD0D-40E2-A78E-A0E8C0CFD6A7}"/>
                </a:ext>
              </a:extLst>
            </p:cNvPr>
            <p:cNvSpPr/>
            <p:nvPr/>
          </p:nvSpPr>
          <p:spPr bwMode="auto">
            <a:xfrm>
              <a:off x="4093369" y="2673696"/>
              <a:ext cx="25400" cy="30162"/>
            </a:xfrm>
            <a:custGeom>
              <a:avLst/>
              <a:gdLst>
                <a:gd name="T0" fmla="*/ 6 w 7"/>
                <a:gd name="T1" fmla="*/ 8 h 8"/>
                <a:gd name="T2" fmla="*/ 0 w 7"/>
                <a:gd name="T3" fmla="*/ 2 h 8"/>
                <a:gd name="T4" fmla="*/ 2 w 7"/>
                <a:gd name="T5" fmla="*/ 0 h 8"/>
                <a:gd name="T6" fmla="*/ 7 w 7"/>
                <a:gd name="T7" fmla="*/ 7 h 8"/>
                <a:gd name="T8" fmla="*/ 6 w 7"/>
                <a:gd name="T9" fmla="*/ 8 h 8"/>
              </a:gdLst>
              <a:ahLst/>
              <a:cxnLst>
                <a:cxn ang="0">
                  <a:pos x="T0" y="T1"/>
                </a:cxn>
                <a:cxn ang="0">
                  <a:pos x="T2" y="T3"/>
                </a:cxn>
                <a:cxn ang="0">
                  <a:pos x="T4" y="T5"/>
                </a:cxn>
                <a:cxn ang="0">
                  <a:pos x="T6" y="T7"/>
                </a:cxn>
                <a:cxn ang="0">
                  <a:pos x="T8" y="T9"/>
                </a:cxn>
              </a:cxnLst>
              <a:rect l="0" t="0" r="r" b="b"/>
              <a:pathLst>
                <a:path w="7" h="8">
                  <a:moveTo>
                    <a:pt x="6" y="8"/>
                  </a:moveTo>
                  <a:cubicBezTo>
                    <a:pt x="0" y="2"/>
                    <a:pt x="0" y="2"/>
                    <a:pt x="0" y="2"/>
                  </a:cubicBezTo>
                  <a:cubicBezTo>
                    <a:pt x="1" y="1"/>
                    <a:pt x="1" y="1"/>
                    <a:pt x="2" y="0"/>
                  </a:cubicBezTo>
                  <a:cubicBezTo>
                    <a:pt x="7" y="7"/>
                    <a:pt x="7" y="7"/>
                    <a:pt x="7" y="7"/>
                  </a:cubicBezTo>
                  <a:cubicBezTo>
                    <a:pt x="7" y="7"/>
                    <a:pt x="6" y="8"/>
                    <a:pt x="6"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0" name="îṩlîďe">
              <a:extLst>
                <a:ext uri="{FF2B5EF4-FFF2-40B4-BE49-F238E27FC236}">
                  <a16:creationId xmlns:a16="http://schemas.microsoft.com/office/drawing/2014/main" xmlns="" id="{ECA6A544-1B4D-44B1-86C9-53867E54252B}"/>
                </a:ext>
              </a:extLst>
            </p:cNvPr>
            <p:cNvSpPr/>
            <p:nvPr/>
          </p:nvSpPr>
          <p:spPr bwMode="auto">
            <a:xfrm>
              <a:off x="4099719" y="2670521"/>
              <a:ext cx="26988" cy="28575"/>
            </a:xfrm>
            <a:custGeom>
              <a:avLst/>
              <a:gdLst>
                <a:gd name="T0" fmla="*/ 5 w 7"/>
                <a:gd name="T1" fmla="*/ 8 h 8"/>
                <a:gd name="T2" fmla="*/ 0 w 7"/>
                <a:gd name="T3" fmla="*/ 1 h 8"/>
                <a:gd name="T4" fmla="*/ 1 w 7"/>
                <a:gd name="T5" fmla="*/ 0 h 8"/>
                <a:gd name="T6" fmla="*/ 7 w 7"/>
                <a:gd name="T7" fmla="*/ 7 h 8"/>
                <a:gd name="T8" fmla="*/ 5 w 7"/>
                <a:gd name="T9" fmla="*/ 8 h 8"/>
              </a:gdLst>
              <a:ahLst/>
              <a:cxnLst>
                <a:cxn ang="0">
                  <a:pos x="T0" y="T1"/>
                </a:cxn>
                <a:cxn ang="0">
                  <a:pos x="T2" y="T3"/>
                </a:cxn>
                <a:cxn ang="0">
                  <a:pos x="T4" y="T5"/>
                </a:cxn>
                <a:cxn ang="0">
                  <a:pos x="T6" y="T7"/>
                </a:cxn>
                <a:cxn ang="0">
                  <a:pos x="T8" y="T9"/>
                </a:cxn>
              </a:cxnLst>
              <a:rect l="0" t="0" r="r" b="b"/>
              <a:pathLst>
                <a:path w="7" h="8">
                  <a:moveTo>
                    <a:pt x="5" y="8"/>
                  </a:moveTo>
                  <a:cubicBezTo>
                    <a:pt x="0" y="1"/>
                    <a:pt x="0" y="1"/>
                    <a:pt x="0" y="1"/>
                  </a:cubicBezTo>
                  <a:cubicBezTo>
                    <a:pt x="0" y="1"/>
                    <a:pt x="1" y="1"/>
                    <a:pt x="1" y="0"/>
                  </a:cubicBezTo>
                  <a:cubicBezTo>
                    <a:pt x="7" y="7"/>
                    <a:pt x="7" y="7"/>
                    <a:pt x="7" y="7"/>
                  </a:cubicBezTo>
                  <a:cubicBezTo>
                    <a:pt x="6" y="7"/>
                    <a:pt x="6" y="8"/>
                    <a:pt x="5"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1" name="íŝľîḋè">
              <a:extLst>
                <a:ext uri="{FF2B5EF4-FFF2-40B4-BE49-F238E27FC236}">
                  <a16:creationId xmlns:a16="http://schemas.microsoft.com/office/drawing/2014/main" xmlns="" id="{9E131F82-DCCF-4133-9F25-86C8D573203E}"/>
                </a:ext>
              </a:extLst>
            </p:cNvPr>
            <p:cNvSpPr/>
            <p:nvPr/>
          </p:nvSpPr>
          <p:spPr bwMode="auto">
            <a:xfrm>
              <a:off x="4104482" y="2662583"/>
              <a:ext cx="31750" cy="33337"/>
            </a:xfrm>
            <a:custGeom>
              <a:avLst/>
              <a:gdLst>
                <a:gd name="T0" fmla="*/ 6 w 9"/>
                <a:gd name="T1" fmla="*/ 9 h 9"/>
                <a:gd name="T2" fmla="*/ 0 w 9"/>
                <a:gd name="T3" fmla="*/ 2 h 9"/>
                <a:gd name="T4" fmla="*/ 4 w 9"/>
                <a:gd name="T5" fmla="*/ 0 h 9"/>
                <a:gd name="T6" fmla="*/ 9 w 9"/>
                <a:gd name="T7" fmla="*/ 7 h 9"/>
                <a:gd name="T8" fmla="*/ 6 w 9"/>
                <a:gd name="T9" fmla="*/ 9 h 9"/>
              </a:gdLst>
              <a:ahLst/>
              <a:cxnLst>
                <a:cxn ang="0">
                  <a:pos x="T0" y="T1"/>
                </a:cxn>
                <a:cxn ang="0">
                  <a:pos x="T2" y="T3"/>
                </a:cxn>
                <a:cxn ang="0">
                  <a:pos x="T4" y="T5"/>
                </a:cxn>
                <a:cxn ang="0">
                  <a:pos x="T6" y="T7"/>
                </a:cxn>
                <a:cxn ang="0">
                  <a:pos x="T8" y="T9"/>
                </a:cxn>
              </a:cxnLst>
              <a:rect l="0" t="0" r="r" b="b"/>
              <a:pathLst>
                <a:path w="9" h="9">
                  <a:moveTo>
                    <a:pt x="6" y="9"/>
                  </a:moveTo>
                  <a:cubicBezTo>
                    <a:pt x="0" y="2"/>
                    <a:pt x="0" y="2"/>
                    <a:pt x="0" y="2"/>
                  </a:cubicBezTo>
                  <a:cubicBezTo>
                    <a:pt x="1" y="1"/>
                    <a:pt x="3" y="1"/>
                    <a:pt x="4" y="0"/>
                  </a:cubicBezTo>
                  <a:cubicBezTo>
                    <a:pt x="9" y="7"/>
                    <a:pt x="9" y="7"/>
                    <a:pt x="9" y="7"/>
                  </a:cubicBezTo>
                  <a:cubicBezTo>
                    <a:pt x="8" y="7"/>
                    <a:pt x="7" y="8"/>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2" name="i$ḻíḍè">
              <a:extLst>
                <a:ext uri="{FF2B5EF4-FFF2-40B4-BE49-F238E27FC236}">
                  <a16:creationId xmlns:a16="http://schemas.microsoft.com/office/drawing/2014/main" xmlns="" id="{43FD8149-DE64-44DC-8E3E-C47740D4AADB}"/>
                </a:ext>
              </a:extLst>
            </p:cNvPr>
            <p:cNvSpPr/>
            <p:nvPr/>
          </p:nvSpPr>
          <p:spPr bwMode="auto">
            <a:xfrm>
              <a:off x="4118769" y="2662583"/>
              <a:ext cx="17463" cy="26987"/>
            </a:xfrm>
            <a:custGeom>
              <a:avLst/>
              <a:gdLst>
                <a:gd name="T0" fmla="*/ 11 w 11"/>
                <a:gd name="T1" fmla="*/ 17 h 17"/>
                <a:gd name="T2" fmla="*/ 0 w 11"/>
                <a:gd name="T3" fmla="*/ 0 h 17"/>
                <a:gd name="T4" fmla="*/ 0 w 11"/>
                <a:gd name="T5" fmla="*/ 0 h 17"/>
                <a:gd name="T6" fmla="*/ 11 w 11"/>
                <a:gd name="T7" fmla="*/ 17 h 17"/>
                <a:gd name="T8" fmla="*/ 11 w 11"/>
                <a:gd name="T9" fmla="*/ 17 h 17"/>
              </a:gdLst>
              <a:ahLst/>
              <a:cxnLst>
                <a:cxn ang="0">
                  <a:pos x="T0" y="T1"/>
                </a:cxn>
                <a:cxn ang="0">
                  <a:pos x="T2" y="T3"/>
                </a:cxn>
                <a:cxn ang="0">
                  <a:pos x="T4" y="T5"/>
                </a:cxn>
                <a:cxn ang="0">
                  <a:pos x="T6" y="T7"/>
                </a:cxn>
                <a:cxn ang="0">
                  <a:pos x="T8" y="T9"/>
                </a:cxn>
              </a:cxnLst>
              <a:rect l="0" t="0" r="r" b="b"/>
              <a:pathLst>
                <a:path w="11" h="17">
                  <a:moveTo>
                    <a:pt x="11" y="17"/>
                  </a:moveTo>
                  <a:lnTo>
                    <a:pt x="0" y="0"/>
                  </a:lnTo>
                  <a:lnTo>
                    <a:pt x="0" y="0"/>
                  </a:lnTo>
                  <a:lnTo>
                    <a:pt x="11" y="17"/>
                  </a:lnTo>
                  <a:lnTo>
                    <a:pt x="11"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3" name="i$ḻîḍe">
              <a:extLst>
                <a:ext uri="{FF2B5EF4-FFF2-40B4-BE49-F238E27FC236}">
                  <a16:creationId xmlns:a16="http://schemas.microsoft.com/office/drawing/2014/main" xmlns="" id="{A7EA0368-41D4-47D3-B7A8-D7701EF01175}"/>
                </a:ext>
              </a:extLst>
            </p:cNvPr>
            <p:cNvSpPr/>
            <p:nvPr/>
          </p:nvSpPr>
          <p:spPr bwMode="auto">
            <a:xfrm>
              <a:off x="4118769" y="2653058"/>
              <a:ext cx="33338" cy="36512"/>
            </a:xfrm>
            <a:custGeom>
              <a:avLst/>
              <a:gdLst>
                <a:gd name="T0" fmla="*/ 5 w 9"/>
                <a:gd name="T1" fmla="*/ 10 h 10"/>
                <a:gd name="T2" fmla="*/ 0 w 9"/>
                <a:gd name="T3" fmla="*/ 3 h 10"/>
                <a:gd name="T4" fmla="*/ 5 w 9"/>
                <a:gd name="T5" fmla="*/ 0 h 10"/>
                <a:gd name="T6" fmla="*/ 9 w 9"/>
                <a:gd name="T7" fmla="*/ 8 h 10"/>
                <a:gd name="T8" fmla="*/ 5 w 9"/>
                <a:gd name="T9" fmla="*/ 10 h 10"/>
              </a:gdLst>
              <a:ahLst/>
              <a:cxnLst>
                <a:cxn ang="0">
                  <a:pos x="T0" y="T1"/>
                </a:cxn>
                <a:cxn ang="0">
                  <a:pos x="T2" y="T3"/>
                </a:cxn>
                <a:cxn ang="0">
                  <a:pos x="T4" y="T5"/>
                </a:cxn>
                <a:cxn ang="0">
                  <a:pos x="T6" y="T7"/>
                </a:cxn>
                <a:cxn ang="0">
                  <a:pos x="T8" y="T9"/>
                </a:cxn>
              </a:cxnLst>
              <a:rect l="0" t="0" r="r" b="b"/>
              <a:pathLst>
                <a:path w="9" h="10">
                  <a:moveTo>
                    <a:pt x="5" y="10"/>
                  </a:moveTo>
                  <a:cubicBezTo>
                    <a:pt x="0" y="3"/>
                    <a:pt x="0" y="3"/>
                    <a:pt x="0" y="3"/>
                  </a:cubicBezTo>
                  <a:cubicBezTo>
                    <a:pt x="1" y="2"/>
                    <a:pt x="3" y="1"/>
                    <a:pt x="5" y="0"/>
                  </a:cubicBezTo>
                  <a:cubicBezTo>
                    <a:pt x="9" y="8"/>
                    <a:pt x="9" y="8"/>
                    <a:pt x="9" y="8"/>
                  </a:cubicBezTo>
                  <a:cubicBezTo>
                    <a:pt x="7" y="8"/>
                    <a:pt x="6" y="9"/>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4" name="ïSliďê">
              <a:extLst>
                <a:ext uri="{FF2B5EF4-FFF2-40B4-BE49-F238E27FC236}">
                  <a16:creationId xmlns:a16="http://schemas.microsoft.com/office/drawing/2014/main" xmlns="" id="{8B98C62D-B60D-4765-8167-A09E717CD5A5}"/>
                </a:ext>
              </a:extLst>
            </p:cNvPr>
            <p:cNvSpPr/>
            <p:nvPr/>
          </p:nvSpPr>
          <p:spPr bwMode="auto">
            <a:xfrm>
              <a:off x="4136232" y="2648296"/>
              <a:ext cx="22225" cy="33337"/>
            </a:xfrm>
            <a:custGeom>
              <a:avLst/>
              <a:gdLst>
                <a:gd name="T0" fmla="*/ 4 w 6"/>
                <a:gd name="T1" fmla="*/ 9 h 9"/>
                <a:gd name="T2" fmla="*/ 0 w 6"/>
                <a:gd name="T3" fmla="*/ 1 h 9"/>
                <a:gd name="T4" fmla="*/ 2 w 6"/>
                <a:gd name="T5" fmla="*/ 0 h 9"/>
                <a:gd name="T6" fmla="*/ 6 w 6"/>
                <a:gd name="T7" fmla="*/ 8 h 9"/>
                <a:gd name="T8" fmla="*/ 4 w 6"/>
                <a:gd name="T9" fmla="*/ 9 h 9"/>
              </a:gdLst>
              <a:ahLst/>
              <a:cxnLst>
                <a:cxn ang="0">
                  <a:pos x="T0" y="T1"/>
                </a:cxn>
                <a:cxn ang="0">
                  <a:pos x="T2" y="T3"/>
                </a:cxn>
                <a:cxn ang="0">
                  <a:pos x="T4" y="T5"/>
                </a:cxn>
                <a:cxn ang="0">
                  <a:pos x="T6" y="T7"/>
                </a:cxn>
                <a:cxn ang="0">
                  <a:pos x="T8" y="T9"/>
                </a:cxn>
              </a:cxnLst>
              <a:rect l="0" t="0" r="r" b="b"/>
              <a:pathLst>
                <a:path w="6" h="9">
                  <a:moveTo>
                    <a:pt x="4" y="9"/>
                  </a:moveTo>
                  <a:cubicBezTo>
                    <a:pt x="0" y="1"/>
                    <a:pt x="0" y="1"/>
                    <a:pt x="0" y="1"/>
                  </a:cubicBezTo>
                  <a:cubicBezTo>
                    <a:pt x="0" y="1"/>
                    <a:pt x="1" y="1"/>
                    <a:pt x="2" y="0"/>
                  </a:cubicBezTo>
                  <a:cubicBezTo>
                    <a:pt x="6" y="8"/>
                    <a:pt x="6" y="8"/>
                    <a:pt x="6" y="8"/>
                  </a:cubicBezTo>
                  <a:cubicBezTo>
                    <a:pt x="5" y="8"/>
                    <a:pt x="4" y="8"/>
                    <a:pt x="4"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5" name="ïśľïḓê">
              <a:extLst>
                <a:ext uri="{FF2B5EF4-FFF2-40B4-BE49-F238E27FC236}">
                  <a16:creationId xmlns:a16="http://schemas.microsoft.com/office/drawing/2014/main" xmlns="" id="{C66E62A4-660D-4BFC-AC6B-9D47C6DC90E5}"/>
                </a:ext>
              </a:extLst>
            </p:cNvPr>
            <p:cNvSpPr/>
            <p:nvPr/>
          </p:nvSpPr>
          <p:spPr bwMode="auto">
            <a:xfrm>
              <a:off x="4144169" y="2648296"/>
              <a:ext cx="17463" cy="30162"/>
            </a:xfrm>
            <a:custGeom>
              <a:avLst/>
              <a:gdLst>
                <a:gd name="T0" fmla="*/ 4 w 5"/>
                <a:gd name="T1" fmla="*/ 8 h 8"/>
                <a:gd name="T2" fmla="*/ 0 w 5"/>
                <a:gd name="T3" fmla="*/ 0 h 8"/>
                <a:gd name="T4" fmla="*/ 2 w 5"/>
                <a:gd name="T5" fmla="*/ 0 h 8"/>
                <a:gd name="T6" fmla="*/ 5 w 5"/>
                <a:gd name="T7" fmla="*/ 7 h 8"/>
                <a:gd name="T8" fmla="*/ 4 w 5"/>
                <a:gd name="T9" fmla="*/ 8 h 8"/>
              </a:gdLst>
              <a:ahLst/>
              <a:cxnLst>
                <a:cxn ang="0">
                  <a:pos x="T0" y="T1"/>
                </a:cxn>
                <a:cxn ang="0">
                  <a:pos x="T2" y="T3"/>
                </a:cxn>
                <a:cxn ang="0">
                  <a:pos x="T4" y="T5"/>
                </a:cxn>
                <a:cxn ang="0">
                  <a:pos x="T6" y="T7"/>
                </a:cxn>
                <a:cxn ang="0">
                  <a:pos x="T8" y="T9"/>
                </a:cxn>
              </a:cxnLst>
              <a:rect l="0" t="0" r="r" b="b"/>
              <a:pathLst>
                <a:path w="5" h="8">
                  <a:moveTo>
                    <a:pt x="4" y="8"/>
                  </a:moveTo>
                  <a:cubicBezTo>
                    <a:pt x="0" y="0"/>
                    <a:pt x="0" y="0"/>
                    <a:pt x="0" y="0"/>
                  </a:cubicBezTo>
                  <a:cubicBezTo>
                    <a:pt x="0" y="0"/>
                    <a:pt x="1" y="0"/>
                    <a:pt x="2" y="0"/>
                  </a:cubicBezTo>
                  <a:cubicBezTo>
                    <a:pt x="5" y="7"/>
                    <a:pt x="5" y="7"/>
                    <a:pt x="5" y="7"/>
                  </a:cubicBezTo>
                  <a:cubicBezTo>
                    <a:pt x="5" y="8"/>
                    <a:pt x="4" y="8"/>
                    <a:pt x="4"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6" name="ïṩľiďe">
              <a:extLst>
                <a:ext uri="{FF2B5EF4-FFF2-40B4-BE49-F238E27FC236}">
                  <a16:creationId xmlns:a16="http://schemas.microsoft.com/office/drawing/2014/main" xmlns="" id="{97FF0EFD-B782-41E4-9B51-7AC8B653791D}"/>
                </a:ext>
              </a:extLst>
            </p:cNvPr>
            <p:cNvSpPr/>
            <p:nvPr/>
          </p:nvSpPr>
          <p:spPr bwMode="auto">
            <a:xfrm>
              <a:off x="4152107" y="2645121"/>
              <a:ext cx="14288" cy="28575"/>
            </a:xfrm>
            <a:custGeom>
              <a:avLst/>
              <a:gdLst>
                <a:gd name="T0" fmla="*/ 3 w 4"/>
                <a:gd name="T1" fmla="*/ 8 h 8"/>
                <a:gd name="T2" fmla="*/ 0 w 4"/>
                <a:gd name="T3" fmla="*/ 1 h 8"/>
                <a:gd name="T4" fmla="*/ 1 w 4"/>
                <a:gd name="T5" fmla="*/ 0 h 8"/>
                <a:gd name="T6" fmla="*/ 4 w 4"/>
                <a:gd name="T7" fmla="*/ 8 h 8"/>
                <a:gd name="T8" fmla="*/ 3 w 4"/>
                <a:gd name="T9" fmla="*/ 8 h 8"/>
              </a:gdLst>
              <a:ahLst/>
              <a:cxnLst>
                <a:cxn ang="0">
                  <a:pos x="T0" y="T1"/>
                </a:cxn>
                <a:cxn ang="0">
                  <a:pos x="T2" y="T3"/>
                </a:cxn>
                <a:cxn ang="0">
                  <a:pos x="T4" y="T5"/>
                </a:cxn>
                <a:cxn ang="0">
                  <a:pos x="T6" y="T7"/>
                </a:cxn>
                <a:cxn ang="0">
                  <a:pos x="T8" y="T9"/>
                </a:cxn>
              </a:cxnLst>
              <a:rect l="0" t="0" r="r" b="b"/>
              <a:pathLst>
                <a:path w="4" h="8">
                  <a:moveTo>
                    <a:pt x="3" y="8"/>
                  </a:moveTo>
                  <a:cubicBezTo>
                    <a:pt x="0" y="1"/>
                    <a:pt x="0" y="1"/>
                    <a:pt x="0" y="1"/>
                  </a:cubicBezTo>
                  <a:cubicBezTo>
                    <a:pt x="0" y="1"/>
                    <a:pt x="1" y="0"/>
                    <a:pt x="1" y="0"/>
                  </a:cubicBezTo>
                  <a:cubicBezTo>
                    <a:pt x="4" y="8"/>
                    <a:pt x="4" y="8"/>
                    <a:pt x="4" y="8"/>
                  </a:cubicBezTo>
                  <a:cubicBezTo>
                    <a:pt x="4" y="8"/>
                    <a:pt x="4" y="8"/>
                    <a:pt x="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7" name="išḷíḋê">
              <a:extLst>
                <a:ext uri="{FF2B5EF4-FFF2-40B4-BE49-F238E27FC236}">
                  <a16:creationId xmlns:a16="http://schemas.microsoft.com/office/drawing/2014/main" xmlns="" id="{1A6C94F2-8B7B-4CDD-A357-344FCD10655C}"/>
                </a:ext>
              </a:extLst>
            </p:cNvPr>
            <p:cNvSpPr/>
            <p:nvPr/>
          </p:nvSpPr>
          <p:spPr bwMode="auto">
            <a:xfrm>
              <a:off x="4155282" y="2645121"/>
              <a:ext cx="17463" cy="28575"/>
            </a:xfrm>
            <a:custGeom>
              <a:avLst/>
              <a:gdLst>
                <a:gd name="T0" fmla="*/ 3 w 5"/>
                <a:gd name="T1" fmla="*/ 8 h 8"/>
                <a:gd name="T2" fmla="*/ 0 w 5"/>
                <a:gd name="T3" fmla="*/ 0 h 8"/>
                <a:gd name="T4" fmla="*/ 2 w 5"/>
                <a:gd name="T5" fmla="*/ 0 h 8"/>
                <a:gd name="T6" fmla="*/ 5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0" y="0"/>
                    <a:pt x="0" y="0"/>
                    <a:pt x="0" y="0"/>
                  </a:cubicBezTo>
                  <a:cubicBezTo>
                    <a:pt x="1" y="0"/>
                    <a:pt x="1" y="0"/>
                    <a:pt x="2" y="0"/>
                  </a:cubicBezTo>
                  <a:cubicBezTo>
                    <a:pt x="5" y="8"/>
                    <a:pt x="5" y="8"/>
                    <a:pt x="5" y="8"/>
                  </a:cubicBezTo>
                  <a:cubicBezTo>
                    <a:pt x="4" y="8"/>
                    <a:pt x="4" y="8"/>
                    <a:pt x="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8" name="ïSḷiḑé">
              <a:extLst>
                <a:ext uri="{FF2B5EF4-FFF2-40B4-BE49-F238E27FC236}">
                  <a16:creationId xmlns:a16="http://schemas.microsoft.com/office/drawing/2014/main" xmlns="" id="{967D7F1B-ABB9-46B7-92E0-6A817962F4EE}"/>
                </a:ext>
              </a:extLst>
            </p:cNvPr>
            <p:cNvSpPr/>
            <p:nvPr/>
          </p:nvSpPr>
          <p:spPr bwMode="auto">
            <a:xfrm>
              <a:off x="4161632" y="2645121"/>
              <a:ext cx="15875" cy="28575"/>
            </a:xfrm>
            <a:custGeom>
              <a:avLst/>
              <a:gdLst>
                <a:gd name="T0" fmla="*/ 3 w 4"/>
                <a:gd name="T1" fmla="*/ 8 h 8"/>
                <a:gd name="T2" fmla="*/ 0 w 4"/>
                <a:gd name="T3" fmla="*/ 0 h 8"/>
                <a:gd name="T4" fmla="*/ 1 w 4"/>
                <a:gd name="T5" fmla="*/ 0 h 8"/>
                <a:gd name="T6" fmla="*/ 4 w 4"/>
                <a:gd name="T7" fmla="*/ 7 h 8"/>
                <a:gd name="T8" fmla="*/ 3 w 4"/>
                <a:gd name="T9" fmla="*/ 8 h 8"/>
              </a:gdLst>
              <a:ahLst/>
              <a:cxnLst>
                <a:cxn ang="0">
                  <a:pos x="T0" y="T1"/>
                </a:cxn>
                <a:cxn ang="0">
                  <a:pos x="T2" y="T3"/>
                </a:cxn>
                <a:cxn ang="0">
                  <a:pos x="T4" y="T5"/>
                </a:cxn>
                <a:cxn ang="0">
                  <a:pos x="T6" y="T7"/>
                </a:cxn>
                <a:cxn ang="0">
                  <a:pos x="T8" y="T9"/>
                </a:cxn>
              </a:cxnLst>
              <a:rect l="0" t="0" r="r" b="b"/>
              <a:pathLst>
                <a:path w="4" h="8">
                  <a:moveTo>
                    <a:pt x="3" y="8"/>
                  </a:moveTo>
                  <a:cubicBezTo>
                    <a:pt x="0" y="0"/>
                    <a:pt x="0" y="0"/>
                    <a:pt x="0" y="0"/>
                  </a:cubicBezTo>
                  <a:cubicBezTo>
                    <a:pt x="0" y="0"/>
                    <a:pt x="1" y="0"/>
                    <a:pt x="1" y="0"/>
                  </a:cubicBezTo>
                  <a:cubicBezTo>
                    <a:pt x="4" y="7"/>
                    <a:pt x="4" y="7"/>
                    <a:pt x="4" y="7"/>
                  </a:cubicBezTo>
                  <a:cubicBezTo>
                    <a:pt x="4" y="7"/>
                    <a:pt x="3" y="8"/>
                    <a:pt x="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9" name="îš1íďê">
              <a:extLst>
                <a:ext uri="{FF2B5EF4-FFF2-40B4-BE49-F238E27FC236}">
                  <a16:creationId xmlns:a16="http://schemas.microsoft.com/office/drawing/2014/main" xmlns="" id="{712728B3-0DFF-47F6-9CA2-29AE2E4633E3}"/>
                </a:ext>
              </a:extLst>
            </p:cNvPr>
            <p:cNvSpPr/>
            <p:nvPr/>
          </p:nvSpPr>
          <p:spPr bwMode="auto">
            <a:xfrm>
              <a:off x="4166394" y="2641946"/>
              <a:ext cx="14288" cy="28575"/>
            </a:xfrm>
            <a:custGeom>
              <a:avLst/>
              <a:gdLst>
                <a:gd name="T0" fmla="*/ 3 w 4"/>
                <a:gd name="T1" fmla="*/ 8 h 8"/>
                <a:gd name="T2" fmla="*/ 0 w 4"/>
                <a:gd name="T3" fmla="*/ 1 h 8"/>
                <a:gd name="T4" fmla="*/ 2 w 4"/>
                <a:gd name="T5" fmla="*/ 0 h 8"/>
                <a:gd name="T6" fmla="*/ 4 w 4"/>
                <a:gd name="T7" fmla="*/ 8 h 8"/>
                <a:gd name="T8" fmla="*/ 3 w 4"/>
                <a:gd name="T9" fmla="*/ 8 h 8"/>
              </a:gdLst>
              <a:ahLst/>
              <a:cxnLst>
                <a:cxn ang="0">
                  <a:pos x="T0" y="T1"/>
                </a:cxn>
                <a:cxn ang="0">
                  <a:pos x="T2" y="T3"/>
                </a:cxn>
                <a:cxn ang="0">
                  <a:pos x="T4" y="T5"/>
                </a:cxn>
                <a:cxn ang="0">
                  <a:pos x="T6" y="T7"/>
                </a:cxn>
                <a:cxn ang="0">
                  <a:pos x="T8" y="T9"/>
                </a:cxn>
              </a:cxnLst>
              <a:rect l="0" t="0" r="r" b="b"/>
              <a:pathLst>
                <a:path w="4" h="8">
                  <a:moveTo>
                    <a:pt x="3" y="8"/>
                  </a:moveTo>
                  <a:cubicBezTo>
                    <a:pt x="0" y="1"/>
                    <a:pt x="0" y="1"/>
                    <a:pt x="0" y="1"/>
                  </a:cubicBezTo>
                  <a:cubicBezTo>
                    <a:pt x="1" y="0"/>
                    <a:pt x="1" y="0"/>
                    <a:pt x="2" y="0"/>
                  </a:cubicBezTo>
                  <a:cubicBezTo>
                    <a:pt x="4" y="8"/>
                    <a:pt x="4" y="8"/>
                    <a:pt x="4" y="8"/>
                  </a:cubicBezTo>
                  <a:cubicBezTo>
                    <a:pt x="4" y="8"/>
                    <a:pt x="3" y="8"/>
                    <a:pt x="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0" name="ïSḷîḑê">
              <a:extLst>
                <a:ext uri="{FF2B5EF4-FFF2-40B4-BE49-F238E27FC236}">
                  <a16:creationId xmlns:a16="http://schemas.microsoft.com/office/drawing/2014/main" xmlns="" id="{15009FDE-7A34-4726-BB11-479217DBA385}"/>
                </a:ext>
              </a:extLst>
            </p:cNvPr>
            <p:cNvSpPr/>
            <p:nvPr/>
          </p:nvSpPr>
          <p:spPr bwMode="auto">
            <a:xfrm>
              <a:off x="4172744" y="2641946"/>
              <a:ext cx="11113" cy="28575"/>
            </a:xfrm>
            <a:custGeom>
              <a:avLst/>
              <a:gdLst>
                <a:gd name="T0" fmla="*/ 2 w 3"/>
                <a:gd name="T1" fmla="*/ 8 h 8"/>
                <a:gd name="T2" fmla="*/ 0 w 3"/>
                <a:gd name="T3" fmla="*/ 0 h 8"/>
                <a:gd name="T4" fmla="*/ 1 w 3"/>
                <a:gd name="T5" fmla="*/ 0 h 8"/>
                <a:gd name="T6" fmla="*/ 3 w 3"/>
                <a:gd name="T7" fmla="*/ 8 h 8"/>
                <a:gd name="T8" fmla="*/ 2 w 3"/>
                <a:gd name="T9" fmla="*/ 8 h 8"/>
              </a:gdLst>
              <a:ahLst/>
              <a:cxnLst>
                <a:cxn ang="0">
                  <a:pos x="T0" y="T1"/>
                </a:cxn>
                <a:cxn ang="0">
                  <a:pos x="T2" y="T3"/>
                </a:cxn>
                <a:cxn ang="0">
                  <a:pos x="T4" y="T5"/>
                </a:cxn>
                <a:cxn ang="0">
                  <a:pos x="T6" y="T7"/>
                </a:cxn>
                <a:cxn ang="0">
                  <a:pos x="T8" y="T9"/>
                </a:cxn>
              </a:cxnLst>
              <a:rect l="0" t="0" r="r" b="b"/>
              <a:pathLst>
                <a:path w="3" h="8">
                  <a:moveTo>
                    <a:pt x="2" y="8"/>
                  </a:moveTo>
                  <a:cubicBezTo>
                    <a:pt x="0" y="0"/>
                    <a:pt x="0" y="0"/>
                    <a:pt x="0" y="0"/>
                  </a:cubicBezTo>
                  <a:cubicBezTo>
                    <a:pt x="0" y="0"/>
                    <a:pt x="1" y="0"/>
                    <a:pt x="1" y="0"/>
                  </a:cubicBezTo>
                  <a:cubicBezTo>
                    <a:pt x="3" y="8"/>
                    <a:pt x="3" y="8"/>
                    <a:pt x="3" y="8"/>
                  </a:cubicBezTo>
                  <a:cubicBezTo>
                    <a:pt x="3" y="8"/>
                    <a:pt x="3" y="8"/>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1" name="ï$ľïḍê">
              <a:extLst>
                <a:ext uri="{FF2B5EF4-FFF2-40B4-BE49-F238E27FC236}">
                  <a16:creationId xmlns:a16="http://schemas.microsoft.com/office/drawing/2014/main" xmlns="" id="{2074F94F-2B00-401E-8E7A-B6861F66DC31}"/>
                </a:ext>
              </a:extLst>
            </p:cNvPr>
            <p:cNvSpPr/>
            <p:nvPr/>
          </p:nvSpPr>
          <p:spPr bwMode="auto">
            <a:xfrm>
              <a:off x="4053682" y="2219671"/>
              <a:ext cx="3405188" cy="2933699"/>
            </a:xfrm>
            <a:custGeom>
              <a:avLst/>
              <a:gdLst>
                <a:gd name="T0" fmla="*/ 900 w 936"/>
                <a:gd name="T1" fmla="*/ 2 h 806"/>
                <a:gd name="T2" fmla="*/ 936 w 936"/>
                <a:gd name="T3" fmla="*/ 36 h 806"/>
                <a:gd name="T4" fmla="*/ 935 w 936"/>
                <a:gd name="T5" fmla="*/ 638 h 806"/>
                <a:gd name="T6" fmla="*/ 899 w 936"/>
                <a:gd name="T7" fmla="*/ 681 h 806"/>
                <a:gd name="T8" fmla="*/ 35 w 936"/>
                <a:gd name="T9" fmla="*/ 803 h 806"/>
                <a:gd name="T10" fmla="*/ 0 w 936"/>
                <a:gd name="T11" fmla="*/ 769 h 806"/>
                <a:gd name="T12" fmla="*/ 1 w 936"/>
                <a:gd name="T13" fmla="*/ 167 h 806"/>
                <a:gd name="T14" fmla="*/ 36 w 936"/>
                <a:gd name="T15" fmla="*/ 124 h 806"/>
                <a:gd name="T16" fmla="*/ 900 w 936"/>
                <a:gd name="T17" fmla="*/ 2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806">
                  <a:moveTo>
                    <a:pt x="900" y="2"/>
                  </a:moveTo>
                  <a:cubicBezTo>
                    <a:pt x="920" y="0"/>
                    <a:pt x="936" y="15"/>
                    <a:pt x="936" y="36"/>
                  </a:cubicBezTo>
                  <a:cubicBezTo>
                    <a:pt x="935" y="638"/>
                    <a:pt x="935" y="638"/>
                    <a:pt x="935" y="638"/>
                  </a:cubicBezTo>
                  <a:cubicBezTo>
                    <a:pt x="935" y="659"/>
                    <a:pt x="919" y="679"/>
                    <a:pt x="899" y="681"/>
                  </a:cubicBezTo>
                  <a:cubicBezTo>
                    <a:pt x="35" y="803"/>
                    <a:pt x="35" y="803"/>
                    <a:pt x="35" y="803"/>
                  </a:cubicBezTo>
                  <a:cubicBezTo>
                    <a:pt x="16" y="806"/>
                    <a:pt x="0" y="790"/>
                    <a:pt x="0" y="769"/>
                  </a:cubicBezTo>
                  <a:cubicBezTo>
                    <a:pt x="1" y="167"/>
                    <a:pt x="1" y="167"/>
                    <a:pt x="1" y="167"/>
                  </a:cubicBezTo>
                  <a:cubicBezTo>
                    <a:pt x="1" y="146"/>
                    <a:pt x="17" y="127"/>
                    <a:pt x="36" y="124"/>
                  </a:cubicBezTo>
                  <a:cubicBezTo>
                    <a:pt x="900" y="2"/>
                    <a:pt x="900" y="2"/>
                    <a:pt x="900" y="2"/>
                  </a:cubicBezTo>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2" name="ïşľîḓé">
              <a:extLst>
                <a:ext uri="{FF2B5EF4-FFF2-40B4-BE49-F238E27FC236}">
                  <a16:creationId xmlns:a16="http://schemas.microsoft.com/office/drawing/2014/main" xmlns="" id="{B20C83D3-D287-4E59-A62D-4BE89F936C6C}"/>
                </a:ext>
              </a:extLst>
            </p:cNvPr>
            <p:cNvSpPr/>
            <p:nvPr/>
          </p:nvSpPr>
          <p:spPr bwMode="auto">
            <a:xfrm>
              <a:off x="4048919" y="2219671"/>
              <a:ext cx="3395663" cy="2919412"/>
            </a:xfrm>
            <a:custGeom>
              <a:avLst/>
              <a:gdLst>
                <a:gd name="T0" fmla="*/ 29 w 933"/>
                <a:gd name="T1" fmla="*/ 769 h 802"/>
                <a:gd name="T2" fmla="*/ 30 w 933"/>
                <a:gd name="T3" fmla="*/ 155 h 802"/>
                <a:gd name="T4" fmla="*/ 904 w 933"/>
                <a:gd name="T5" fmla="*/ 33 h 802"/>
                <a:gd name="T6" fmla="*/ 903 w 933"/>
                <a:gd name="T7" fmla="*/ 646 h 802"/>
                <a:gd name="T8" fmla="*/ 29 w 933"/>
                <a:gd name="T9" fmla="*/ 769 h 802"/>
                <a:gd name="T10" fmla="*/ 899 w 933"/>
                <a:gd name="T11" fmla="*/ 2 h 802"/>
                <a:gd name="T12" fmla="*/ 35 w 933"/>
                <a:gd name="T13" fmla="*/ 124 h 802"/>
                <a:gd name="T14" fmla="*/ 1 w 933"/>
                <a:gd name="T15" fmla="*/ 165 h 802"/>
                <a:gd name="T16" fmla="*/ 0 w 933"/>
                <a:gd name="T17" fmla="*/ 767 h 802"/>
                <a:gd name="T18" fmla="*/ 34 w 933"/>
                <a:gd name="T19" fmla="*/ 799 h 802"/>
                <a:gd name="T20" fmla="*/ 898 w 933"/>
                <a:gd name="T21" fmla="*/ 678 h 802"/>
                <a:gd name="T22" fmla="*/ 932 w 933"/>
                <a:gd name="T23" fmla="*/ 636 h 802"/>
                <a:gd name="T24" fmla="*/ 933 w 933"/>
                <a:gd name="T25" fmla="*/ 34 h 802"/>
                <a:gd name="T26" fmla="*/ 899 w 933"/>
                <a:gd name="T27" fmla="*/ 2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3" h="802">
                  <a:moveTo>
                    <a:pt x="29" y="769"/>
                  </a:moveTo>
                  <a:cubicBezTo>
                    <a:pt x="30" y="155"/>
                    <a:pt x="30" y="155"/>
                    <a:pt x="30" y="155"/>
                  </a:cubicBezTo>
                  <a:cubicBezTo>
                    <a:pt x="904" y="33"/>
                    <a:pt x="904" y="33"/>
                    <a:pt x="904" y="33"/>
                  </a:cubicBezTo>
                  <a:cubicBezTo>
                    <a:pt x="903" y="646"/>
                    <a:pt x="903" y="646"/>
                    <a:pt x="903" y="646"/>
                  </a:cubicBezTo>
                  <a:cubicBezTo>
                    <a:pt x="29" y="769"/>
                    <a:pt x="29" y="769"/>
                    <a:pt x="29" y="769"/>
                  </a:cubicBezTo>
                  <a:moveTo>
                    <a:pt x="899" y="2"/>
                  </a:moveTo>
                  <a:cubicBezTo>
                    <a:pt x="35" y="124"/>
                    <a:pt x="35" y="124"/>
                    <a:pt x="35" y="124"/>
                  </a:cubicBezTo>
                  <a:cubicBezTo>
                    <a:pt x="16" y="126"/>
                    <a:pt x="1" y="145"/>
                    <a:pt x="1" y="165"/>
                  </a:cubicBezTo>
                  <a:cubicBezTo>
                    <a:pt x="0" y="767"/>
                    <a:pt x="0" y="767"/>
                    <a:pt x="0" y="767"/>
                  </a:cubicBezTo>
                  <a:cubicBezTo>
                    <a:pt x="0" y="788"/>
                    <a:pt x="15" y="802"/>
                    <a:pt x="34" y="799"/>
                  </a:cubicBezTo>
                  <a:cubicBezTo>
                    <a:pt x="898" y="678"/>
                    <a:pt x="898" y="678"/>
                    <a:pt x="898" y="678"/>
                  </a:cubicBezTo>
                  <a:cubicBezTo>
                    <a:pt x="917" y="675"/>
                    <a:pt x="932" y="657"/>
                    <a:pt x="932" y="636"/>
                  </a:cubicBezTo>
                  <a:cubicBezTo>
                    <a:pt x="933" y="34"/>
                    <a:pt x="933" y="34"/>
                    <a:pt x="933" y="34"/>
                  </a:cubicBezTo>
                  <a:cubicBezTo>
                    <a:pt x="933" y="14"/>
                    <a:pt x="918" y="0"/>
                    <a:pt x="899" y="2"/>
                  </a:cubicBezTo>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3" name="íṩḷíḋê">
              <a:extLst>
                <a:ext uri="{FF2B5EF4-FFF2-40B4-BE49-F238E27FC236}">
                  <a16:creationId xmlns:a16="http://schemas.microsoft.com/office/drawing/2014/main" xmlns="" id="{52B859BC-F032-4DB7-8E77-1ED964DECC5B}"/>
                </a:ext>
              </a:extLst>
            </p:cNvPr>
            <p:cNvSpPr/>
            <p:nvPr/>
          </p:nvSpPr>
          <p:spPr bwMode="auto">
            <a:xfrm>
              <a:off x="4020344" y="2186333"/>
              <a:ext cx="3452813" cy="2984499"/>
            </a:xfrm>
            <a:custGeom>
              <a:avLst/>
              <a:gdLst>
                <a:gd name="T0" fmla="*/ 42 w 949"/>
                <a:gd name="T1" fmla="*/ 808 h 820"/>
                <a:gd name="T2" fmla="*/ 8 w 949"/>
                <a:gd name="T3" fmla="*/ 776 h 820"/>
                <a:gd name="T4" fmla="*/ 9 w 949"/>
                <a:gd name="T5" fmla="*/ 174 h 820"/>
                <a:gd name="T6" fmla="*/ 43 w 949"/>
                <a:gd name="T7" fmla="*/ 133 h 820"/>
                <a:gd name="T8" fmla="*/ 907 w 949"/>
                <a:gd name="T9" fmla="*/ 11 h 820"/>
                <a:gd name="T10" fmla="*/ 941 w 949"/>
                <a:gd name="T11" fmla="*/ 43 h 820"/>
                <a:gd name="T12" fmla="*/ 940 w 949"/>
                <a:gd name="T13" fmla="*/ 645 h 820"/>
                <a:gd name="T14" fmla="*/ 906 w 949"/>
                <a:gd name="T15" fmla="*/ 687 h 820"/>
                <a:gd name="T16" fmla="*/ 42 w 949"/>
                <a:gd name="T17" fmla="*/ 808 h 820"/>
                <a:gd name="T18" fmla="*/ 907 w 949"/>
                <a:gd name="T19" fmla="*/ 3 h 820"/>
                <a:gd name="T20" fmla="*/ 43 w 949"/>
                <a:gd name="T21" fmla="*/ 125 h 820"/>
                <a:gd name="T22" fmla="*/ 1 w 949"/>
                <a:gd name="T23" fmla="*/ 175 h 820"/>
                <a:gd name="T24" fmla="*/ 0 w 949"/>
                <a:gd name="T25" fmla="*/ 777 h 820"/>
                <a:gd name="T26" fmla="*/ 42 w 949"/>
                <a:gd name="T27" fmla="*/ 817 h 820"/>
                <a:gd name="T28" fmla="*/ 906 w 949"/>
                <a:gd name="T29" fmla="*/ 695 h 820"/>
                <a:gd name="T30" fmla="*/ 948 w 949"/>
                <a:gd name="T31" fmla="*/ 644 h 820"/>
                <a:gd name="T32" fmla="*/ 949 w 949"/>
                <a:gd name="T33" fmla="*/ 42 h 820"/>
                <a:gd name="T34" fmla="*/ 907 w 949"/>
                <a:gd name="T35" fmla="*/ 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9" h="820">
                  <a:moveTo>
                    <a:pt x="42" y="808"/>
                  </a:moveTo>
                  <a:cubicBezTo>
                    <a:pt x="23" y="811"/>
                    <a:pt x="8" y="797"/>
                    <a:pt x="8" y="776"/>
                  </a:cubicBezTo>
                  <a:cubicBezTo>
                    <a:pt x="9" y="174"/>
                    <a:pt x="9" y="174"/>
                    <a:pt x="9" y="174"/>
                  </a:cubicBezTo>
                  <a:cubicBezTo>
                    <a:pt x="9" y="154"/>
                    <a:pt x="24" y="135"/>
                    <a:pt x="43" y="133"/>
                  </a:cubicBezTo>
                  <a:cubicBezTo>
                    <a:pt x="907" y="11"/>
                    <a:pt x="907" y="11"/>
                    <a:pt x="907" y="11"/>
                  </a:cubicBezTo>
                  <a:cubicBezTo>
                    <a:pt x="926" y="9"/>
                    <a:pt x="941" y="23"/>
                    <a:pt x="941" y="43"/>
                  </a:cubicBezTo>
                  <a:cubicBezTo>
                    <a:pt x="940" y="645"/>
                    <a:pt x="940" y="645"/>
                    <a:pt x="940" y="645"/>
                  </a:cubicBezTo>
                  <a:cubicBezTo>
                    <a:pt x="940" y="666"/>
                    <a:pt x="925" y="684"/>
                    <a:pt x="906" y="687"/>
                  </a:cubicBezTo>
                  <a:cubicBezTo>
                    <a:pt x="42" y="808"/>
                    <a:pt x="42" y="808"/>
                    <a:pt x="42" y="808"/>
                  </a:cubicBezTo>
                  <a:moveTo>
                    <a:pt x="907" y="3"/>
                  </a:moveTo>
                  <a:cubicBezTo>
                    <a:pt x="43" y="125"/>
                    <a:pt x="43" y="125"/>
                    <a:pt x="43" y="125"/>
                  </a:cubicBezTo>
                  <a:cubicBezTo>
                    <a:pt x="20" y="128"/>
                    <a:pt x="2" y="151"/>
                    <a:pt x="1" y="175"/>
                  </a:cubicBezTo>
                  <a:cubicBezTo>
                    <a:pt x="0" y="777"/>
                    <a:pt x="0" y="777"/>
                    <a:pt x="0" y="777"/>
                  </a:cubicBezTo>
                  <a:cubicBezTo>
                    <a:pt x="0" y="802"/>
                    <a:pt x="19" y="820"/>
                    <a:pt x="42" y="817"/>
                  </a:cubicBezTo>
                  <a:cubicBezTo>
                    <a:pt x="906" y="695"/>
                    <a:pt x="906" y="695"/>
                    <a:pt x="906" y="695"/>
                  </a:cubicBezTo>
                  <a:cubicBezTo>
                    <a:pt x="929" y="692"/>
                    <a:pt x="948" y="669"/>
                    <a:pt x="948" y="644"/>
                  </a:cubicBezTo>
                  <a:cubicBezTo>
                    <a:pt x="949" y="42"/>
                    <a:pt x="949" y="42"/>
                    <a:pt x="949" y="42"/>
                  </a:cubicBezTo>
                  <a:cubicBezTo>
                    <a:pt x="949" y="18"/>
                    <a:pt x="930" y="0"/>
                    <a:pt x="907"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4" name="iŝḷîdê">
              <a:extLst>
                <a:ext uri="{FF2B5EF4-FFF2-40B4-BE49-F238E27FC236}">
                  <a16:creationId xmlns:a16="http://schemas.microsoft.com/office/drawing/2014/main" xmlns="" id="{175D4CF9-EFDB-47C1-A88D-662A1B9B377B}"/>
                </a:ext>
              </a:extLst>
            </p:cNvPr>
            <p:cNvSpPr/>
            <p:nvPr/>
          </p:nvSpPr>
          <p:spPr bwMode="auto">
            <a:xfrm>
              <a:off x="4155282" y="2338733"/>
              <a:ext cx="3184525" cy="2679699"/>
            </a:xfrm>
            <a:custGeom>
              <a:avLst/>
              <a:gdLst>
                <a:gd name="T0" fmla="*/ 2006 w 2006"/>
                <a:gd name="T1" fmla="*/ 0 h 1688"/>
                <a:gd name="T2" fmla="*/ 2 w 2006"/>
                <a:gd name="T3" fmla="*/ 280 h 1688"/>
                <a:gd name="T4" fmla="*/ 0 w 2006"/>
                <a:gd name="T5" fmla="*/ 1688 h 1688"/>
                <a:gd name="T6" fmla="*/ 2003 w 2006"/>
                <a:gd name="T7" fmla="*/ 1406 h 1688"/>
                <a:gd name="T8" fmla="*/ 2006 w 2006"/>
                <a:gd name="T9" fmla="*/ 0 h 1688"/>
              </a:gdLst>
              <a:ahLst/>
              <a:cxnLst>
                <a:cxn ang="0">
                  <a:pos x="T0" y="T1"/>
                </a:cxn>
                <a:cxn ang="0">
                  <a:pos x="T2" y="T3"/>
                </a:cxn>
                <a:cxn ang="0">
                  <a:pos x="T4" y="T5"/>
                </a:cxn>
                <a:cxn ang="0">
                  <a:pos x="T6" y="T7"/>
                </a:cxn>
                <a:cxn ang="0">
                  <a:pos x="T8" y="T9"/>
                </a:cxn>
              </a:cxnLst>
              <a:rect l="0" t="0" r="r" b="b"/>
              <a:pathLst>
                <a:path w="2006" h="1688">
                  <a:moveTo>
                    <a:pt x="2006" y="0"/>
                  </a:moveTo>
                  <a:lnTo>
                    <a:pt x="2" y="280"/>
                  </a:lnTo>
                  <a:lnTo>
                    <a:pt x="0" y="1688"/>
                  </a:lnTo>
                  <a:lnTo>
                    <a:pt x="2003" y="1406"/>
                  </a:lnTo>
                  <a:lnTo>
                    <a:pt x="2006" y="0"/>
                  </a:lnTo>
                  <a:close/>
                </a:path>
              </a:pathLst>
            </a:custGeom>
            <a:solidFill>
              <a:srgbClr val="00C8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5" name="ïŝļîdê">
              <a:extLst>
                <a:ext uri="{FF2B5EF4-FFF2-40B4-BE49-F238E27FC236}">
                  <a16:creationId xmlns:a16="http://schemas.microsoft.com/office/drawing/2014/main" xmlns="" id="{68CDF2E3-4122-40C2-A03F-B4D194E9B1D8}"/>
                </a:ext>
              </a:extLst>
            </p:cNvPr>
            <p:cNvSpPr/>
            <p:nvPr/>
          </p:nvSpPr>
          <p:spPr bwMode="auto">
            <a:xfrm>
              <a:off x="4155282" y="2338733"/>
              <a:ext cx="3184525" cy="2679699"/>
            </a:xfrm>
            <a:custGeom>
              <a:avLst/>
              <a:gdLst>
                <a:gd name="T0" fmla="*/ 2006 w 2006"/>
                <a:gd name="T1" fmla="*/ 0 h 1688"/>
                <a:gd name="T2" fmla="*/ 2 w 2006"/>
                <a:gd name="T3" fmla="*/ 280 h 1688"/>
                <a:gd name="T4" fmla="*/ 0 w 2006"/>
                <a:gd name="T5" fmla="*/ 1688 h 1688"/>
                <a:gd name="T6" fmla="*/ 2003 w 2006"/>
                <a:gd name="T7" fmla="*/ 1406 h 1688"/>
                <a:gd name="T8" fmla="*/ 2006 w 2006"/>
                <a:gd name="T9" fmla="*/ 0 h 1688"/>
              </a:gdLst>
              <a:ahLst/>
              <a:cxnLst>
                <a:cxn ang="0">
                  <a:pos x="T0" y="T1"/>
                </a:cxn>
                <a:cxn ang="0">
                  <a:pos x="T2" y="T3"/>
                </a:cxn>
                <a:cxn ang="0">
                  <a:pos x="T4" y="T5"/>
                </a:cxn>
                <a:cxn ang="0">
                  <a:pos x="T6" y="T7"/>
                </a:cxn>
                <a:cxn ang="0">
                  <a:pos x="T8" y="T9"/>
                </a:cxn>
              </a:cxnLst>
              <a:rect l="0" t="0" r="r" b="b"/>
              <a:pathLst>
                <a:path w="2006" h="1688">
                  <a:moveTo>
                    <a:pt x="2006" y="0"/>
                  </a:moveTo>
                  <a:lnTo>
                    <a:pt x="2" y="280"/>
                  </a:lnTo>
                  <a:lnTo>
                    <a:pt x="0" y="1688"/>
                  </a:lnTo>
                  <a:lnTo>
                    <a:pt x="2003" y="1406"/>
                  </a:lnTo>
                  <a:lnTo>
                    <a:pt x="20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6" name="íṩlïḍe">
              <a:extLst>
                <a:ext uri="{FF2B5EF4-FFF2-40B4-BE49-F238E27FC236}">
                  <a16:creationId xmlns:a16="http://schemas.microsoft.com/office/drawing/2014/main" xmlns="" id="{0DFFF6EC-850B-4D2D-B9D4-CDE80E24A49D}"/>
                </a:ext>
              </a:extLst>
            </p:cNvPr>
            <p:cNvSpPr/>
            <p:nvPr/>
          </p:nvSpPr>
          <p:spPr bwMode="auto">
            <a:xfrm>
              <a:off x="8565357" y="5520083"/>
              <a:ext cx="120650" cy="47625"/>
            </a:xfrm>
            <a:custGeom>
              <a:avLst/>
              <a:gdLst>
                <a:gd name="T0" fmla="*/ 33 w 33"/>
                <a:gd name="T1" fmla="*/ 0 h 13"/>
                <a:gd name="T2" fmla="*/ 26 w 33"/>
                <a:gd name="T3" fmla="*/ 5 h 13"/>
                <a:gd name="T4" fmla="*/ 0 w 33"/>
                <a:gd name="T5" fmla="*/ 13 h 13"/>
                <a:gd name="T6" fmla="*/ 4 w 33"/>
                <a:gd name="T7" fmla="*/ 9 h 13"/>
                <a:gd name="T8" fmla="*/ 33 w 33"/>
                <a:gd name="T9" fmla="*/ 0 h 13"/>
              </a:gdLst>
              <a:ahLst/>
              <a:cxnLst>
                <a:cxn ang="0">
                  <a:pos x="T0" y="T1"/>
                </a:cxn>
                <a:cxn ang="0">
                  <a:pos x="T2" y="T3"/>
                </a:cxn>
                <a:cxn ang="0">
                  <a:pos x="T4" y="T5"/>
                </a:cxn>
                <a:cxn ang="0">
                  <a:pos x="T6" y="T7"/>
                </a:cxn>
                <a:cxn ang="0">
                  <a:pos x="T8" y="T9"/>
                </a:cxn>
              </a:cxnLst>
              <a:rect l="0" t="0" r="r" b="b"/>
              <a:pathLst>
                <a:path w="33" h="13">
                  <a:moveTo>
                    <a:pt x="33" y="0"/>
                  </a:moveTo>
                  <a:cubicBezTo>
                    <a:pt x="26" y="5"/>
                    <a:pt x="26" y="5"/>
                    <a:pt x="26" y="5"/>
                  </a:cubicBezTo>
                  <a:cubicBezTo>
                    <a:pt x="21" y="8"/>
                    <a:pt x="13" y="11"/>
                    <a:pt x="0" y="13"/>
                  </a:cubicBezTo>
                  <a:cubicBezTo>
                    <a:pt x="4" y="9"/>
                    <a:pt x="4" y="9"/>
                    <a:pt x="4" y="9"/>
                  </a:cubicBezTo>
                  <a:cubicBezTo>
                    <a:pt x="17" y="7"/>
                    <a:pt x="27" y="4"/>
                    <a:pt x="33" y="0"/>
                  </a:cubicBezTo>
                  <a:close/>
                </a:path>
              </a:pathLst>
            </a:cu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7" name="íSļïḋé">
              <a:extLst>
                <a:ext uri="{FF2B5EF4-FFF2-40B4-BE49-F238E27FC236}">
                  <a16:creationId xmlns:a16="http://schemas.microsoft.com/office/drawing/2014/main" xmlns="" id="{9DB7B8B1-A9E4-4F84-9CD7-7C1D38DF5185}"/>
                </a:ext>
              </a:extLst>
            </p:cNvPr>
            <p:cNvSpPr/>
            <p:nvPr/>
          </p:nvSpPr>
          <p:spPr bwMode="auto">
            <a:xfrm>
              <a:off x="8565357" y="5375620"/>
              <a:ext cx="134938" cy="93662"/>
            </a:xfrm>
            <a:custGeom>
              <a:avLst/>
              <a:gdLst>
                <a:gd name="T0" fmla="*/ 37 w 37"/>
                <a:gd name="T1" fmla="*/ 11 h 26"/>
                <a:gd name="T2" fmla="*/ 37 w 37"/>
                <a:gd name="T3" fmla="*/ 10 h 26"/>
                <a:gd name="T4" fmla="*/ 37 w 37"/>
                <a:gd name="T5" fmla="*/ 9 h 26"/>
                <a:gd name="T6" fmla="*/ 36 w 37"/>
                <a:gd name="T7" fmla="*/ 8 h 26"/>
                <a:gd name="T8" fmla="*/ 36 w 37"/>
                <a:gd name="T9" fmla="*/ 8 h 26"/>
                <a:gd name="T10" fmla="*/ 35 w 37"/>
                <a:gd name="T11" fmla="*/ 6 h 26"/>
                <a:gd name="T12" fmla="*/ 34 w 37"/>
                <a:gd name="T13" fmla="*/ 6 h 26"/>
                <a:gd name="T14" fmla="*/ 29 w 37"/>
                <a:gd name="T15" fmla="*/ 2 h 26"/>
                <a:gd name="T16" fmla="*/ 26 w 37"/>
                <a:gd name="T17" fmla="*/ 0 h 26"/>
                <a:gd name="T18" fmla="*/ 26 w 37"/>
                <a:gd name="T19" fmla="*/ 0 h 26"/>
                <a:gd name="T20" fmla="*/ 28 w 37"/>
                <a:gd name="T21" fmla="*/ 2 h 26"/>
                <a:gd name="T22" fmla="*/ 29 w 37"/>
                <a:gd name="T23" fmla="*/ 3 h 26"/>
                <a:gd name="T24" fmla="*/ 30 w 37"/>
                <a:gd name="T25" fmla="*/ 4 h 26"/>
                <a:gd name="T26" fmla="*/ 30 w 37"/>
                <a:gd name="T27" fmla="*/ 6 h 26"/>
                <a:gd name="T28" fmla="*/ 30 w 37"/>
                <a:gd name="T29" fmla="*/ 7 h 26"/>
                <a:gd name="T30" fmla="*/ 29 w 37"/>
                <a:gd name="T31" fmla="*/ 9 h 26"/>
                <a:gd name="T32" fmla="*/ 28 w 37"/>
                <a:gd name="T33" fmla="*/ 10 h 26"/>
                <a:gd name="T34" fmla="*/ 26 w 37"/>
                <a:gd name="T35" fmla="*/ 11 h 26"/>
                <a:gd name="T36" fmla="*/ 25 w 37"/>
                <a:gd name="T37" fmla="*/ 12 h 26"/>
                <a:gd name="T38" fmla="*/ 23 w 37"/>
                <a:gd name="T39" fmla="*/ 13 h 26"/>
                <a:gd name="T40" fmla="*/ 20 w 37"/>
                <a:gd name="T41" fmla="*/ 14 h 26"/>
                <a:gd name="T42" fmla="*/ 17 w 37"/>
                <a:gd name="T43" fmla="*/ 15 h 26"/>
                <a:gd name="T44" fmla="*/ 10 w 37"/>
                <a:gd name="T45" fmla="*/ 17 h 26"/>
                <a:gd name="T46" fmla="*/ 5 w 37"/>
                <a:gd name="T47" fmla="*/ 18 h 26"/>
                <a:gd name="T48" fmla="*/ 4 w 37"/>
                <a:gd name="T49" fmla="*/ 26 h 26"/>
                <a:gd name="T50" fmla="*/ 9 w 37"/>
                <a:gd name="T51" fmla="*/ 25 h 26"/>
                <a:gd name="T52" fmla="*/ 14 w 37"/>
                <a:gd name="T53" fmla="*/ 24 h 26"/>
                <a:gd name="T54" fmla="*/ 17 w 37"/>
                <a:gd name="T55" fmla="*/ 23 h 26"/>
                <a:gd name="T56" fmla="*/ 22 w 37"/>
                <a:gd name="T57" fmla="*/ 22 h 26"/>
                <a:gd name="T58" fmla="*/ 26 w 37"/>
                <a:gd name="T59" fmla="*/ 21 h 26"/>
                <a:gd name="T60" fmla="*/ 27 w 37"/>
                <a:gd name="T61" fmla="*/ 20 h 26"/>
                <a:gd name="T62" fmla="*/ 29 w 37"/>
                <a:gd name="T63" fmla="*/ 19 h 26"/>
                <a:gd name="T64" fmla="*/ 31 w 37"/>
                <a:gd name="T65" fmla="*/ 18 h 26"/>
                <a:gd name="T66" fmla="*/ 33 w 37"/>
                <a:gd name="T67" fmla="*/ 17 h 26"/>
                <a:gd name="T68" fmla="*/ 33 w 37"/>
                <a:gd name="T69" fmla="*/ 17 h 26"/>
                <a:gd name="T70" fmla="*/ 35 w 37"/>
                <a:gd name="T71" fmla="*/ 16 h 26"/>
                <a:gd name="T72" fmla="*/ 35 w 37"/>
                <a:gd name="T73" fmla="*/ 15 h 26"/>
                <a:gd name="T74" fmla="*/ 36 w 37"/>
                <a:gd name="T75" fmla="*/ 14 h 26"/>
                <a:gd name="T76" fmla="*/ 37 w 37"/>
                <a:gd name="T77" fmla="*/ 12 h 26"/>
                <a:gd name="T78" fmla="*/ 37 w 37"/>
                <a:gd name="T79"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26">
                  <a:moveTo>
                    <a:pt x="37" y="11"/>
                  </a:moveTo>
                  <a:cubicBezTo>
                    <a:pt x="37" y="11"/>
                    <a:pt x="37" y="11"/>
                    <a:pt x="37" y="11"/>
                  </a:cubicBezTo>
                  <a:cubicBezTo>
                    <a:pt x="37" y="11"/>
                    <a:pt x="37" y="11"/>
                    <a:pt x="37" y="11"/>
                  </a:cubicBezTo>
                  <a:cubicBezTo>
                    <a:pt x="37" y="10"/>
                    <a:pt x="37" y="10"/>
                    <a:pt x="37" y="10"/>
                  </a:cubicBezTo>
                  <a:cubicBezTo>
                    <a:pt x="37" y="10"/>
                    <a:pt x="37" y="10"/>
                    <a:pt x="37" y="10"/>
                  </a:cubicBezTo>
                  <a:cubicBezTo>
                    <a:pt x="37" y="9"/>
                    <a:pt x="37" y="9"/>
                    <a:pt x="37" y="9"/>
                  </a:cubicBezTo>
                  <a:cubicBezTo>
                    <a:pt x="37" y="9"/>
                    <a:pt x="37" y="9"/>
                    <a:pt x="37" y="9"/>
                  </a:cubicBezTo>
                  <a:cubicBezTo>
                    <a:pt x="36" y="9"/>
                    <a:pt x="36" y="8"/>
                    <a:pt x="36" y="8"/>
                  </a:cubicBezTo>
                  <a:cubicBezTo>
                    <a:pt x="36" y="8"/>
                    <a:pt x="36" y="8"/>
                    <a:pt x="36" y="8"/>
                  </a:cubicBezTo>
                  <a:cubicBezTo>
                    <a:pt x="36" y="8"/>
                    <a:pt x="36" y="8"/>
                    <a:pt x="36" y="8"/>
                  </a:cubicBezTo>
                  <a:cubicBezTo>
                    <a:pt x="35" y="7"/>
                    <a:pt x="35" y="7"/>
                    <a:pt x="35" y="7"/>
                  </a:cubicBezTo>
                  <a:cubicBezTo>
                    <a:pt x="35" y="6"/>
                    <a:pt x="35" y="6"/>
                    <a:pt x="35" y="6"/>
                  </a:cubicBezTo>
                  <a:cubicBezTo>
                    <a:pt x="34" y="6"/>
                    <a:pt x="34" y="6"/>
                    <a:pt x="34" y="6"/>
                  </a:cubicBezTo>
                  <a:cubicBezTo>
                    <a:pt x="34" y="6"/>
                    <a:pt x="34" y="6"/>
                    <a:pt x="34" y="6"/>
                  </a:cubicBezTo>
                  <a:cubicBezTo>
                    <a:pt x="34" y="5"/>
                    <a:pt x="33" y="5"/>
                    <a:pt x="33" y="5"/>
                  </a:cubicBezTo>
                  <a:cubicBezTo>
                    <a:pt x="29" y="2"/>
                    <a:pt x="29" y="2"/>
                    <a:pt x="29" y="2"/>
                  </a:cubicBezTo>
                  <a:cubicBezTo>
                    <a:pt x="28" y="2"/>
                    <a:pt x="27" y="1"/>
                    <a:pt x="26" y="0"/>
                  </a:cubicBezTo>
                  <a:cubicBezTo>
                    <a:pt x="26" y="0"/>
                    <a:pt x="26" y="0"/>
                    <a:pt x="26" y="0"/>
                  </a:cubicBezTo>
                  <a:cubicBezTo>
                    <a:pt x="26" y="0"/>
                    <a:pt x="26" y="0"/>
                    <a:pt x="26" y="0"/>
                  </a:cubicBezTo>
                  <a:cubicBezTo>
                    <a:pt x="26" y="0"/>
                    <a:pt x="26" y="0"/>
                    <a:pt x="26" y="0"/>
                  </a:cubicBezTo>
                  <a:cubicBezTo>
                    <a:pt x="27" y="1"/>
                    <a:pt x="27" y="1"/>
                    <a:pt x="28" y="1"/>
                  </a:cubicBezTo>
                  <a:cubicBezTo>
                    <a:pt x="28" y="2"/>
                    <a:pt x="28" y="2"/>
                    <a:pt x="28" y="2"/>
                  </a:cubicBezTo>
                  <a:cubicBezTo>
                    <a:pt x="29" y="3"/>
                    <a:pt x="29" y="3"/>
                    <a:pt x="29" y="3"/>
                  </a:cubicBezTo>
                  <a:cubicBezTo>
                    <a:pt x="29" y="3"/>
                    <a:pt x="29" y="3"/>
                    <a:pt x="29" y="3"/>
                  </a:cubicBezTo>
                  <a:cubicBezTo>
                    <a:pt x="29" y="3"/>
                    <a:pt x="30" y="4"/>
                    <a:pt x="30" y="4"/>
                  </a:cubicBezTo>
                  <a:cubicBezTo>
                    <a:pt x="30" y="4"/>
                    <a:pt x="30" y="4"/>
                    <a:pt x="30" y="4"/>
                  </a:cubicBezTo>
                  <a:cubicBezTo>
                    <a:pt x="30" y="5"/>
                    <a:pt x="30" y="5"/>
                    <a:pt x="30" y="5"/>
                  </a:cubicBezTo>
                  <a:cubicBezTo>
                    <a:pt x="30" y="6"/>
                    <a:pt x="30" y="6"/>
                    <a:pt x="30" y="6"/>
                  </a:cubicBezTo>
                  <a:cubicBezTo>
                    <a:pt x="30" y="6"/>
                    <a:pt x="30" y="7"/>
                    <a:pt x="30" y="7"/>
                  </a:cubicBezTo>
                  <a:cubicBezTo>
                    <a:pt x="30" y="7"/>
                    <a:pt x="30" y="7"/>
                    <a:pt x="30" y="7"/>
                  </a:cubicBezTo>
                  <a:cubicBezTo>
                    <a:pt x="30" y="7"/>
                    <a:pt x="29" y="8"/>
                    <a:pt x="29" y="8"/>
                  </a:cubicBezTo>
                  <a:cubicBezTo>
                    <a:pt x="29" y="9"/>
                    <a:pt x="29" y="9"/>
                    <a:pt x="29" y="9"/>
                  </a:cubicBezTo>
                  <a:cubicBezTo>
                    <a:pt x="28" y="9"/>
                    <a:pt x="28" y="9"/>
                    <a:pt x="28" y="9"/>
                  </a:cubicBezTo>
                  <a:cubicBezTo>
                    <a:pt x="28" y="10"/>
                    <a:pt x="28" y="10"/>
                    <a:pt x="28" y="10"/>
                  </a:cubicBezTo>
                  <a:cubicBezTo>
                    <a:pt x="27" y="10"/>
                    <a:pt x="27" y="10"/>
                    <a:pt x="27" y="11"/>
                  </a:cubicBezTo>
                  <a:cubicBezTo>
                    <a:pt x="26" y="11"/>
                    <a:pt x="26" y="11"/>
                    <a:pt x="26" y="11"/>
                  </a:cubicBezTo>
                  <a:cubicBezTo>
                    <a:pt x="26" y="11"/>
                    <a:pt x="26" y="11"/>
                    <a:pt x="26" y="11"/>
                  </a:cubicBezTo>
                  <a:cubicBezTo>
                    <a:pt x="26" y="11"/>
                    <a:pt x="25" y="12"/>
                    <a:pt x="25" y="12"/>
                  </a:cubicBezTo>
                  <a:cubicBezTo>
                    <a:pt x="24" y="13"/>
                    <a:pt x="24" y="13"/>
                    <a:pt x="24" y="13"/>
                  </a:cubicBezTo>
                  <a:cubicBezTo>
                    <a:pt x="23" y="13"/>
                    <a:pt x="23" y="13"/>
                    <a:pt x="23" y="13"/>
                  </a:cubicBezTo>
                  <a:cubicBezTo>
                    <a:pt x="22" y="13"/>
                    <a:pt x="22" y="14"/>
                    <a:pt x="21" y="14"/>
                  </a:cubicBezTo>
                  <a:cubicBezTo>
                    <a:pt x="21" y="14"/>
                    <a:pt x="20" y="14"/>
                    <a:pt x="20" y="14"/>
                  </a:cubicBezTo>
                  <a:cubicBezTo>
                    <a:pt x="19" y="15"/>
                    <a:pt x="18" y="15"/>
                    <a:pt x="18" y="15"/>
                  </a:cubicBezTo>
                  <a:cubicBezTo>
                    <a:pt x="17" y="15"/>
                    <a:pt x="17" y="15"/>
                    <a:pt x="17" y="15"/>
                  </a:cubicBezTo>
                  <a:cubicBezTo>
                    <a:pt x="15" y="16"/>
                    <a:pt x="14" y="16"/>
                    <a:pt x="13" y="17"/>
                  </a:cubicBezTo>
                  <a:cubicBezTo>
                    <a:pt x="12" y="17"/>
                    <a:pt x="11" y="17"/>
                    <a:pt x="10" y="17"/>
                  </a:cubicBezTo>
                  <a:cubicBezTo>
                    <a:pt x="9" y="18"/>
                    <a:pt x="9" y="18"/>
                    <a:pt x="9" y="18"/>
                  </a:cubicBezTo>
                  <a:cubicBezTo>
                    <a:pt x="8" y="18"/>
                    <a:pt x="6" y="18"/>
                    <a:pt x="5" y="18"/>
                  </a:cubicBezTo>
                  <a:cubicBezTo>
                    <a:pt x="4" y="19"/>
                    <a:pt x="2" y="19"/>
                    <a:pt x="0" y="19"/>
                  </a:cubicBezTo>
                  <a:cubicBezTo>
                    <a:pt x="4" y="26"/>
                    <a:pt x="4" y="26"/>
                    <a:pt x="4" y="26"/>
                  </a:cubicBezTo>
                  <a:cubicBezTo>
                    <a:pt x="5" y="26"/>
                    <a:pt x="7" y="26"/>
                    <a:pt x="9" y="25"/>
                  </a:cubicBezTo>
                  <a:cubicBezTo>
                    <a:pt x="9" y="25"/>
                    <a:pt x="9" y="25"/>
                    <a:pt x="9" y="25"/>
                  </a:cubicBezTo>
                  <a:cubicBezTo>
                    <a:pt x="11" y="25"/>
                    <a:pt x="12" y="25"/>
                    <a:pt x="13" y="24"/>
                  </a:cubicBezTo>
                  <a:cubicBezTo>
                    <a:pt x="14" y="24"/>
                    <a:pt x="14" y="24"/>
                    <a:pt x="14" y="24"/>
                  </a:cubicBezTo>
                  <a:cubicBezTo>
                    <a:pt x="15" y="24"/>
                    <a:pt x="16" y="24"/>
                    <a:pt x="17" y="24"/>
                  </a:cubicBezTo>
                  <a:cubicBezTo>
                    <a:pt x="17" y="23"/>
                    <a:pt x="17" y="23"/>
                    <a:pt x="17" y="23"/>
                  </a:cubicBezTo>
                  <a:cubicBezTo>
                    <a:pt x="19" y="23"/>
                    <a:pt x="21" y="23"/>
                    <a:pt x="22" y="22"/>
                  </a:cubicBezTo>
                  <a:cubicBezTo>
                    <a:pt x="22" y="22"/>
                    <a:pt x="22" y="22"/>
                    <a:pt x="22" y="22"/>
                  </a:cubicBezTo>
                  <a:cubicBezTo>
                    <a:pt x="23" y="22"/>
                    <a:pt x="23" y="22"/>
                    <a:pt x="23" y="22"/>
                  </a:cubicBezTo>
                  <a:cubicBezTo>
                    <a:pt x="24" y="21"/>
                    <a:pt x="25" y="21"/>
                    <a:pt x="26" y="21"/>
                  </a:cubicBezTo>
                  <a:cubicBezTo>
                    <a:pt x="26" y="21"/>
                    <a:pt x="26" y="21"/>
                    <a:pt x="26" y="21"/>
                  </a:cubicBezTo>
                  <a:cubicBezTo>
                    <a:pt x="27" y="20"/>
                    <a:pt x="27" y="20"/>
                    <a:pt x="27" y="20"/>
                  </a:cubicBezTo>
                  <a:cubicBezTo>
                    <a:pt x="28" y="20"/>
                    <a:pt x="28" y="20"/>
                    <a:pt x="28" y="20"/>
                  </a:cubicBezTo>
                  <a:cubicBezTo>
                    <a:pt x="29" y="19"/>
                    <a:pt x="29" y="19"/>
                    <a:pt x="29" y="19"/>
                  </a:cubicBezTo>
                  <a:cubicBezTo>
                    <a:pt x="29" y="19"/>
                    <a:pt x="30" y="19"/>
                    <a:pt x="30" y="19"/>
                  </a:cubicBezTo>
                  <a:cubicBezTo>
                    <a:pt x="31" y="18"/>
                    <a:pt x="31" y="18"/>
                    <a:pt x="31" y="18"/>
                  </a:cubicBezTo>
                  <a:cubicBezTo>
                    <a:pt x="31" y="18"/>
                    <a:pt x="31" y="18"/>
                    <a:pt x="31" y="18"/>
                  </a:cubicBezTo>
                  <a:cubicBezTo>
                    <a:pt x="32" y="18"/>
                    <a:pt x="32" y="17"/>
                    <a:pt x="33" y="17"/>
                  </a:cubicBezTo>
                  <a:cubicBezTo>
                    <a:pt x="33" y="17"/>
                    <a:pt x="33" y="17"/>
                    <a:pt x="33" y="17"/>
                  </a:cubicBezTo>
                  <a:cubicBezTo>
                    <a:pt x="33" y="17"/>
                    <a:pt x="33" y="17"/>
                    <a:pt x="33" y="17"/>
                  </a:cubicBezTo>
                  <a:cubicBezTo>
                    <a:pt x="34" y="17"/>
                    <a:pt x="34" y="16"/>
                    <a:pt x="34" y="16"/>
                  </a:cubicBezTo>
                  <a:cubicBezTo>
                    <a:pt x="35" y="16"/>
                    <a:pt x="35" y="16"/>
                    <a:pt x="35" y="16"/>
                  </a:cubicBezTo>
                  <a:cubicBezTo>
                    <a:pt x="35" y="15"/>
                    <a:pt x="35" y="15"/>
                    <a:pt x="35" y="15"/>
                  </a:cubicBezTo>
                  <a:cubicBezTo>
                    <a:pt x="35" y="15"/>
                    <a:pt x="35" y="15"/>
                    <a:pt x="35" y="15"/>
                  </a:cubicBezTo>
                  <a:cubicBezTo>
                    <a:pt x="36" y="14"/>
                    <a:pt x="36" y="14"/>
                    <a:pt x="36" y="14"/>
                  </a:cubicBezTo>
                  <a:cubicBezTo>
                    <a:pt x="36" y="14"/>
                    <a:pt x="36" y="14"/>
                    <a:pt x="36" y="14"/>
                  </a:cubicBezTo>
                  <a:cubicBezTo>
                    <a:pt x="36" y="14"/>
                    <a:pt x="36" y="14"/>
                    <a:pt x="36" y="14"/>
                  </a:cubicBezTo>
                  <a:cubicBezTo>
                    <a:pt x="36" y="13"/>
                    <a:pt x="37" y="13"/>
                    <a:pt x="37" y="12"/>
                  </a:cubicBezTo>
                  <a:cubicBezTo>
                    <a:pt x="37" y="12"/>
                    <a:pt x="37" y="12"/>
                    <a:pt x="37" y="12"/>
                  </a:cubicBezTo>
                  <a:cubicBezTo>
                    <a:pt x="37" y="12"/>
                    <a:pt x="37" y="12"/>
                    <a:pt x="37" y="12"/>
                  </a:cubicBezTo>
                  <a:lnTo>
                    <a:pt x="37" y="11"/>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8" name="íşlîďè">
              <a:extLst>
                <a:ext uri="{FF2B5EF4-FFF2-40B4-BE49-F238E27FC236}">
                  <a16:creationId xmlns:a16="http://schemas.microsoft.com/office/drawing/2014/main" xmlns="" id="{D3893939-E724-4F21-BE04-E1F327833D5D}"/>
                </a:ext>
              </a:extLst>
            </p:cNvPr>
            <p:cNvSpPr/>
            <p:nvPr/>
          </p:nvSpPr>
          <p:spPr bwMode="auto">
            <a:xfrm>
              <a:off x="5417344" y="5553420"/>
              <a:ext cx="3162300" cy="455612"/>
            </a:xfrm>
            <a:custGeom>
              <a:avLst/>
              <a:gdLst>
                <a:gd name="T0" fmla="*/ 1992 w 1992"/>
                <a:gd name="T1" fmla="*/ 0 h 287"/>
                <a:gd name="T2" fmla="*/ 1983 w 1992"/>
                <a:gd name="T3" fmla="*/ 9 h 287"/>
                <a:gd name="T4" fmla="*/ 0 w 1992"/>
                <a:gd name="T5" fmla="*/ 287 h 287"/>
                <a:gd name="T6" fmla="*/ 7 w 1992"/>
                <a:gd name="T7" fmla="*/ 280 h 287"/>
                <a:gd name="T8" fmla="*/ 1992 w 1992"/>
                <a:gd name="T9" fmla="*/ 0 h 287"/>
              </a:gdLst>
              <a:ahLst/>
              <a:cxnLst>
                <a:cxn ang="0">
                  <a:pos x="T0" y="T1"/>
                </a:cxn>
                <a:cxn ang="0">
                  <a:pos x="T2" y="T3"/>
                </a:cxn>
                <a:cxn ang="0">
                  <a:pos x="T4" y="T5"/>
                </a:cxn>
                <a:cxn ang="0">
                  <a:pos x="T6" y="T7"/>
                </a:cxn>
                <a:cxn ang="0">
                  <a:pos x="T8" y="T9"/>
                </a:cxn>
              </a:cxnLst>
              <a:rect l="0" t="0" r="r" b="b"/>
              <a:pathLst>
                <a:path w="1992" h="287">
                  <a:moveTo>
                    <a:pt x="1992" y="0"/>
                  </a:moveTo>
                  <a:lnTo>
                    <a:pt x="1983" y="9"/>
                  </a:lnTo>
                  <a:lnTo>
                    <a:pt x="0" y="287"/>
                  </a:lnTo>
                  <a:lnTo>
                    <a:pt x="7" y="280"/>
                  </a:lnTo>
                  <a:lnTo>
                    <a:pt x="1992" y="0"/>
                  </a:lnTo>
                  <a:close/>
                </a:path>
              </a:pathLst>
            </a:custGeom>
            <a:solidFill>
              <a:srgbClr val="7C7C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9" name="iṥḷïḋê">
              <a:extLst>
                <a:ext uri="{FF2B5EF4-FFF2-40B4-BE49-F238E27FC236}">
                  <a16:creationId xmlns:a16="http://schemas.microsoft.com/office/drawing/2014/main" xmlns="" id="{22F0DAB7-95E6-4BAD-8154-2D29D5D585FF}"/>
                </a:ext>
              </a:extLst>
            </p:cNvPr>
            <p:cNvSpPr/>
            <p:nvPr/>
          </p:nvSpPr>
          <p:spPr bwMode="auto">
            <a:xfrm>
              <a:off x="4037807" y="5235920"/>
              <a:ext cx="47625" cy="69850"/>
            </a:xfrm>
            <a:custGeom>
              <a:avLst/>
              <a:gdLst>
                <a:gd name="T0" fmla="*/ 11 w 13"/>
                <a:gd name="T1" fmla="*/ 11 h 19"/>
                <a:gd name="T2" fmla="*/ 10 w 13"/>
                <a:gd name="T3" fmla="*/ 11 h 19"/>
                <a:gd name="T4" fmla="*/ 9 w 13"/>
                <a:gd name="T5" fmla="*/ 10 h 19"/>
                <a:gd name="T6" fmla="*/ 9 w 13"/>
                <a:gd name="T7" fmla="*/ 9 h 19"/>
                <a:gd name="T8" fmla="*/ 8 w 13"/>
                <a:gd name="T9" fmla="*/ 8 h 19"/>
                <a:gd name="T10" fmla="*/ 8 w 13"/>
                <a:gd name="T11" fmla="*/ 8 h 19"/>
                <a:gd name="T12" fmla="*/ 7 w 13"/>
                <a:gd name="T13" fmla="*/ 7 h 19"/>
                <a:gd name="T14" fmla="*/ 7 w 13"/>
                <a:gd name="T15" fmla="*/ 6 h 19"/>
                <a:gd name="T16" fmla="*/ 7 w 13"/>
                <a:gd name="T17" fmla="*/ 5 h 19"/>
                <a:gd name="T18" fmla="*/ 7 w 13"/>
                <a:gd name="T19" fmla="*/ 5 h 19"/>
                <a:gd name="T20" fmla="*/ 8 w 13"/>
                <a:gd name="T21" fmla="*/ 4 h 19"/>
                <a:gd name="T22" fmla="*/ 8 w 13"/>
                <a:gd name="T23" fmla="*/ 3 h 19"/>
                <a:gd name="T24" fmla="*/ 9 w 13"/>
                <a:gd name="T25" fmla="*/ 2 h 19"/>
                <a:gd name="T26" fmla="*/ 9 w 13"/>
                <a:gd name="T27" fmla="*/ 2 h 19"/>
                <a:gd name="T28" fmla="*/ 11 w 13"/>
                <a:gd name="T29" fmla="*/ 0 h 19"/>
                <a:gd name="T30" fmla="*/ 4 w 13"/>
                <a:gd name="T31" fmla="*/ 5 h 19"/>
                <a:gd name="T32" fmla="*/ 3 w 13"/>
                <a:gd name="T33" fmla="*/ 6 h 19"/>
                <a:gd name="T34" fmla="*/ 2 w 13"/>
                <a:gd name="T35" fmla="*/ 7 h 19"/>
                <a:gd name="T36" fmla="*/ 1 w 13"/>
                <a:gd name="T37" fmla="*/ 8 h 19"/>
                <a:gd name="T38" fmla="*/ 1 w 13"/>
                <a:gd name="T39" fmla="*/ 9 h 19"/>
                <a:gd name="T40" fmla="*/ 0 w 13"/>
                <a:gd name="T41" fmla="*/ 10 h 19"/>
                <a:gd name="T42" fmla="*/ 0 w 13"/>
                <a:gd name="T43" fmla="*/ 10 h 19"/>
                <a:gd name="T44" fmla="*/ 0 w 13"/>
                <a:gd name="T45" fmla="*/ 11 h 19"/>
                <a:gd name="T46" fmla="*/ 0 w 13"/>
                <a:gd name="T47" fmla="*/ 11 h 19"/>
                <a:gd name="T48" fmla="*/ 0 w 13"/>
                <a:gd name="T49" fmla="*/ 12 h 19"/>
                <a:gd name="T50" fmla="*/ 1 w 13"/>
                <a:gd name="T51" fmla="*/ 13 h 19"/>
                <a:gd name="T52" fmla="*/ 1 w 13"/>
                <a:gd name="T53" fmla="*/ 14 h 19"/>
                <a:gd name="T54" fmla="*/ 1 w 13"/>
                <a:gd name="T55" fmla="*/ 14 h 19"/>
                <a:gd name="T56" fmla="*/ 2 w 13"/>
                <a:gd name="T57" fmla="*/ 15 h 19"/>
                <a:gd name="T58" fmla="*/ 2 w 13"/>
                <a:gd name="T59" fmla="*/ 15 h 19"/>
                <a:gd name="T60" fmla="*/ 3 w 13"/>
                <a:gd name="T61" fmla="*/ 16 h 19"/>
                <a:gd name="T62" fmla="*/ 4 w 13"/>
                <a:gd name="T63" fmla="*/ 17 h 19"/>
                <a:gd name="T64" fmla="*/ 5 w 13"/>
                <a:gd name="T65" fmla="*/ 17 h 19"/>
                <a:gd name="T66" fmla="*/ 5 w 13"/>
                <a:gd name="T67" fmla="*/ 18 h 19"/>
                <a:gd name="T68" fmla="*/ 7 w 13"/>
                <a:gd name="T69" fmla="*/ 19 h 19"/>
                <a:gd name="T70" fmla="*/ 13 w 13"/>
                <a:gd name="T71" fmla="*/ 13 h 19"/>
                <a:gd name="T72" fmla="*/ 11 w 13"/>
                <a:gd name="T7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9">
                  <a:moveTo>
                    <a:pt x="11" y="11"/>
                  </a:moveTo>
                  <a:cubicBezTo>
                    <a:pt x="11" y="11"/>
                    <a:pt x="11" y="11"/>
                    <a:pt x="10" y="11"/>
                  </a:cubicBezTo>
                  <a:cubicBezTo>
                    <a:pt x="10" y="10"/>
                    <a:pt x="9" y="10"/>
                    <a:pt x="9" y="10"/>
                  </a:cubicBezTo>
                  <a:cubicBezTo>
                    <a:pt x="9" y="9"/>
                    <a:pt x="9" y="9"/>
                    <a:pt x="9" y="9"/>
                  </a:cubicBezTo>
                  <a:cubicBezTo>
                    <a:pt x="8" y="9"/>
                    <a:pt x="8" y="9"/>
                    <a:pt x="8" y="8"/>
                  </a:cubicBezTo>
                  <a:cubicBezTo>
                    <a:pt x="8" y="8"/>
                    <a:pt x="8" y="8"/>
                    <a:pt x="8" y="8"/>
                  </a:cubicBezTo>
                  <a:cubicBezTo>
                    <a:pt x="7" y="7"/>
                    <a:pt x="7" y="7"/>
                    <a:pt x="7" y="7"/>
                  </a:cubicBezTo>
                  <a:cubicBezTo>
                    <a:pt x="7" y="6"/>
                    <a:pt x="7" y="6"/>
                    <a:pt x="7" y="6"/>
                  </a:cubicBezTo>
                  <a:cubicBezTo>
                    <a:pt x="7" y="5"/>
                    <a:pt x="7" y="5"/>
                    <a:pt x="7" y="5"/>
                  </a:cubicBezTo>
                  <a:cubicBezTo>
                    <a:pt x="7" y="5"/>
                    <a:pt x="7" y="5"/>
                    <a:pt x="7" y="5"/>
                  </a:cubicBezTo>
                  <a:cubicBezTo>
                    <a:pt x="8" y="4"/>
                    <a:pt x="8" y="4"/>
                    <a:pt x="8" y="4"/>
                  </a:cubicBezTo>
                  <a:cubicBezTo>
                    <a:pt x="8" y="3"/>
                    <a:pt x="8" y="3"/>
                    <a:pt x="8" y="3"/>
                  </a:cubicBezTo>
                  <a:cubicBezTo>
                    <a:pt x="9" y="2"/>
                    <a:pt x="9" y="2"/>
                    <a:pt x="9" y="2"/>
                  </a:cubicBezTo>
                  <a:cubicBezTo>
                    <a:pt x="9" y="2"/>
                    <a:pt x="9" y="2"/>
                    <a:pt x="9" y="2"/>
                  </a:cubicBezTo>
                  <a:cubicBezTo>
                    <a:pt x="10" y="1"/>
                    <a:pt x="10" y="1"/>
                    <a:pt x="11" y="0"/>
                  </a:cubicBezTo>
                  <a:cubicBezTo>
                    <a:pt x="9" y="2"/>
                    <a:pt x="7" y="3"/>
                    <a:pt x="4" y="5"/>
                  </a:cubicBezTo>
                  <a:cubicBezTo>
                    <a:pt x="4" y="5"/>
                    <a:pt x="3" y="6"/>
                    <a:pt x="3" y="6"/>
                  </a:cubicBezTo>
                  <a:cubicBezTo>
                    <a:pt x="2" y="7"/>
                    <a:pt x="2" y="7"/>
                    <a:pt x="2" y="7"/>
                  </a:cubicBezTo>
                  <a:cubicBezTo>
                    <a:pt x="1" y="8"/>
                    <a:pt x="1" y="8"/>
                    <a:pt x="1" y="8"/>
                  </a:cubicBezTo>
                  <a:cubicBezTo>
                    <a:pt x="1" y="9"/>
                    <a:pt x="1" y="9"/>
                    <a:pt x="1" y="9"/>
                  </a:cubicBezTo>
                  <a:cubicBezTo>
                    <a:pt x="0" y="10"/>
                    <a:pt x="0" y="10"/>
                    <a:pt x="0" y="10"/>
                  </a:cubicBezTo>
                  <a:cubicBezTo>
                    <a:pt x="0" y="10"/>
                    <a:pt x="0" y="10"/>
                    <a:pt x="0" y="10"/>
                  </a:cubicBezTo>
                  <a:cubicBezTo>
                    <a:pt x="0" y="11"/>
                    <a:pt x="0" y="11"/>
                    <a:pt x="0" y="11"/>
                  </a:cubicBezTo>
                  <a:cubicBezTo>
                    <a:pt x="0" y="11"/>
                    <a:pt x="0" y="11"/>
                    <a:pt x="0" y="11"/>
                  </a:cubicBezTo>
                  <a:cubicBezTo>
                    <a:pt x="0" y="12"/>
                    <a:pt x="0" y="12"/>
                    <a:pt x="0" y="12"/>
                  </a:cubicBezTo>
                  <a:cubicBezTo>
                    <a:pt x="1" y="13"/>
                    <a:pt x="1" y="13"/>
                    <a:pt x="1" y="13"/>
                  </a:cubicBezTo>
                  <a:cubicBezTo>
                    <a:pt x="1" y="14"/>
                    <a:pt x="1" y="14"/>
                    <a:pt x="1" y="14"/>
                  </a:cubicBezTo>
                  <a:cubicBezTo>
                    <a:pt x="1" y="14"/>
                    <a:pt x="1" y="14"/>
                    <a:pt x="1" y="14"/>
                  </a:cubicBezTo>
                  <a:cubicBezTo>
                    <a:pt x="1" y="14"/>
                    <a:pt x="2" y="15"/>
                    <a:pt x="2" y="15"/>
                  </a:cubicBezTo>
                  <a:cubicBezTo>
                    <a:pt x="2" y="15"/>
                    <a:pt x="2" y="15"/>
                    <a:pt x="2" y="15"/>
                  </a:cubicBezTo>
                  <a:cubicBezTo>
                    <a:pt x="3" y="16"/>
                    <a:pt x="3" y="16"/>
                    <a:pt x="3" y="16"/>
                  </a:cubicBezTo>
                  <a:cubicBezTo>
                    <a:pt x="4" y="17"/>
                    <a:pt x="4" y="17"/>
                    <a:pt x="4" y="17"/>
                  </a:cubicBezTo>
                  <a:cubicBezTo>
                    <a:pt x="4" y="17"/>
                    <a:pt x="4" y="17"/>
                    <a:pt x="5" y="17"/>
                  </a:cubicBezTo>
                  <a:cubicBezTo>
                    <a:pt x="5" y="18"/>
                    <a:pt x="5" y="18"/>
                    <a:pt x="5" y="18"/>
                  </a:cubicBezTo>
                  <a:cubicBezTo>
                    <a:pt x="6" y="18"/>
                    <a:pt x="6" y="18"/>
                    <a:pt x="7" y="19"/>
                  </a:cubicBezTo>
                  <a:cubicBezTo>
                    <a:pt x="13" y="13"/>
                    <a:pt x="13" y="13"/>
                    <a:pt x="13" y="13"/>
                  </a:cubicBezTo>
                  <a:cubicBezTo>
                    <a:pt x="12" y="12"/>
                    <a:pt x="12" y="12"/>
                    <a:pt x="11" y="11"/>
                  </a:cubicBezTo>
                </a:path>
              </a:pathLst>
            </a:cu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0" name="i$1îďê">
              <a:extLst>
                <a:ext uri="{FF2B5EF4-FFF2-40B4-BE49-F238E27FC236}">
                  <a16:creationId xmlns:a16="http://schemas.microsoft.com/office/drawing/2014/main" xmlns="" id="{0911F2B3-F91D-4465-B495-C13C05A3BB27}"/>
                </a:ext>
              </a:extLst>
            </p:cNvPr>
            <p:cNvSpPr/>
            <p:nvPr/>
          </p:nvSpPr>
          <p:spPr bwMode="auto">
            <a:xfrm>
              <a:off x="4037807" y="5277195"/>
              <a:ext cx="26988" cy="112712"/>
            </a:xfrm>
            <a:custGeom>
              <a:avLst/>
              <a:gdLst>
                <a:gd name="T0" fmla="*/ 7 w 7"/>
                <a:gd name="T1" fmla="*/ 8 h 31"/>
                <a:gd name="T2" fmla="*/ 7 w 7"/>
                <a:gd name="T3" fmla="*/ 31 h 31"/>
                <a:gd name="T4" fmla="*/ 0 w 7"/>
                <a:gd name="T5" fmla="*/ 23 h 31"/>
                <a:gd name="T6" fmla="*/ 0 w 7"/>
                <a:gd name="T7" fmla="*/ 0 h 31"/>
                <a:gd name="T8" fmla="*/ 7 w 7"/>
                <a:gd name="T9" fmla="*/ 8 h 31"/>
              </a:gdLst>
              <a:ahLst/>
              <a:cxnLst>
                <a:cxn ang="0">
                  <a:pos x="T0" y="T1"/>
                </a:cxn>
                <a:cxn ang="0">
                  <a:pos x="T2" y="T3"/>
                </a:cxn>
                <a:cxn ang="0">
                  <a:pos x="T4" y="T5"/>
                </a:cxn>
                <a:cxn ang="0">
                  <a:pos x="T6" y="T7"/>
                </a:cxn>
                <a:cxn ang="0">
                  <a:pos x="T8" y="T9"/>
                </a:cxn>
              </a:cxnLst>
              <a:rect l="0" t="0" r="r" b="b"/>
              <a:pathLst>
                <a:path w="7" h="31">
                  <a:moveTo>
                    <a:pt x="7" y="8"/>
                  </a:moveTo>
                  <a:cubicBezTo>
                    <a:pt x="7" y="31"/>
                    <a:pt x="7" y="31"/>
                    <a:pt x="7" y="31"/>
                  </a:cubicBezTo>
                  <a:cubicBezTo>
                    <a:pt x="2" y="28"/>
                    <a:pt x="0" y="26"/>
                    <a:pt x="0" y="23"/>
                  </a:cubicBezTo>
                  <a:cubicBezTo>
                    <a:pt x="0" y="0"/>
                    <a:pt x="0" y="0"/>
                    <a:pt x="0" y="0"/>
                  </a:cubicBezTo>
                  <a:cubicBezTo>
                    <a:pt x="0" y="3"/>
                    <a:pt x="2" y="5"/>
                    <a:pt x="7" y="8"/>
                  </a:cubicBezTo>
                </a:path>
              </a:pathLst>
            </a:cu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1" name="íśḻîḋe">
              <a:extLst>
                <a:ext uri="{FF2B5EF4-FFF2-40B4-BE49-F238E27FC236}">
                  <a16:creationId xmlns:a16="http://schemas.microsoft.com/office/drawing/2014/main" xmlns="" id="{E3684C79-3124-424C-A606-207DCE23FDBE}"/>
                </a:ext>
              </a:extLst>
            </p:cNvPr>
            <p:cNvSpPr/>
            <p:nvPr/>
          </p:nvSpPr>
          <p:spPr bwMode="auto">
            <a:xfrm>
              <a:off x="4064794" y="5389908"/>
              <a:ext cx="1087438" cy="596900"/>
            </a:xfrm>
            <a:custGeom>
              <a:avLst/>
              <a:gdLst>
                <a:gd name="T0" fmla="*/ 671 w 685"/>
                <a:gd name="T1" fmla="*/ 364 h 376"/>
                <a:gd name="T2" fmla="*/ 685 w 685"/>
                <a:gd name="T3" fmla="*/ 376 h 376"/>
                <a:gd name="T4" fmla="*/ 13 w 685"/>
                <a:gd name="T5" fmla="*/ 9 h 376"/>
                <a:gd name="T6" fmla="*/ 0 w 685"/>
                <a:gd name="T7" fmla="*/ 0 h 376"/>
                <a:gd name="T8" fmla="*/ 671 w 685"/>
                <a:gd name="T9" fmla="*/ 364 h 376"/>
              </a:gdLst>
              <a:ahLst/>
              <a:cxnLst>
                <a:cxn ang="0">
                  <a:pos x="T0" y="T1"/>
                </a:cxn>
                <a:cxn ang="0">
                  <a:pos x="T2" y="T3"/>
                </a:cxn>
                <a:cxn ang="0">
                  <a:pos x="T4" y="T5"/>
                </a:cxn>
                <a:cxn ang="0">
                  <a:pos x="T6" y="T7"/>
                </a:cxn>
                <a:cxn ang="0">
                  <a:pos x="T8" y="T9"/>
                </a:cxn>
              </a:cxnLst>
              <a:rect l="0" t="0" r="r" b="b"/>
              <a:pathLst>
                <a:path w="685" h="376">
                  <a:moveTo>
                    <a:pt x="671" y="364"/>
                  </a:moveTo>
                  <a:lnTo>
                    <a:pt x="685" y="376"/>
                  </a:lnTo>
                  <a:lnTo>
                    <a:pt x="13" y="9"/>
                  </a:lnTo>
                  <a:lnTo>
                    <a:pt x="0" y="0"/>
                  </a:lnTo>
                  <a:lnTo>
                    <a:pt x="671" y="364"/>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2" name="íṥ1îdè">
              <a:extLst>
                <a:ext uri="{FF2B5EF4-FFF2-40B4-BE49-F238E27FC236}">
                  <a16:creationId xmlns:a16="http://schemas.microsoft.com/office/drawing/2014/main" xmlns="" id="{9996E553-CCF1-4141-B22C-16532D20A938}"/>
                </a:ext>
              </a:extLst>
            </p:cNvPr>
            <p:cNvSpPr/>
            <p:nvPr/>
          </p:nvSpPr>
          <p:spPr bwMode="auto">
            <a:xfrm>
              <a:off x="4064794" y="5389908"/>
              <a:ext cx="1087438" cy="596900"/>
            </a:xfrm>
            <a:custGeom>
              <a:avLst/>
              <a:gdLst>
                <a:gd name="T0" fmla="*/ 671 w 685"/>
                <a:gd name="T1" fmla="*/ 364 h 376"/>
                <a:gd name="T2" fmla="*/ 685 w 685"/>
                <a:gd name="T3" fmla="*/ 376 h 376"/>
                <a:gd name="T4" fmla="*/ 13 w 685"/>
                <a:gd name="T5" fmla="*/ 9 h 376"/>
                <a:gd name="T6" fmla="*/ 0 w 685"/>
                <a:gd name="T7" fmla="*/ 0 h 376"/>
                <a:gd name="T8" fmla="*/ 671 w 685"/>
                <a:gd name="T9" fmla="*/ 364 h 376"/>
              </a:gdLst>
              <a:ahLst/>
              <a:cxnLst>
                <a:cxn ang="0">
                  <a:pos x="T0" y="T1"/>
                </a:cxn>
                <a:cxn ang="0">
                  <a:pos x="T2" y="T3"/>
                </a:cxn>
                <a:cxn ang="0">
                  <a:pos x="T4" y="T5"/>
                </a:cxn>
                <a:cxn ang="0">
                  <a:pos x="T6" y="T7"/>
                </a:cxn>
                <a:cxn ang="0">
                  <a:pos x="T8" y="T9"/>
                </a:cxn>
              </a:cxnLst>
              <a:rect l="0" t="0" r="r" b="b"/>
              <a:pathLst>
                <a:path w="685" h="376">
                  <a:moveTo>
                    <a:pt x="671" y="364"/>
                  </a:moveTo>
                  <a:lnTo>
                    <a:pt x="685" y="376"/>
                  </a:lnTo>
                  <a:lnTo>
                    <a:pt x="13" y="9"/>
                  </a:lnTo>
                  <a:lnTo>
                    <a:pt x="0" y="0"/>
                  </a:lnTo>
                  <a:lnTo>
                    <a:pt x="671" y="3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3" name="íṡľiḋe">
              <a:extLst>
                <a:ext uri="{FF2B5EF4-FFF2-40B4-BE49-F238E27FC236}">
                  <a16:creationId xmlns:a16="http://schemas.microsoft.com/office/drawing/2014/main" xmlns="" id="{E74DB907-8CB7-487F-9B8C-6FFEB2AFDD73}"/>
                </a:ext>
              </a:extLst>
            </p:cNvPr>
            <p:cNvSpPr/>
            <p:nvPr/>
          </p:nvSpPr>
          <p:spPr bwMode="auto">
            <a:xfrm>
              <a:off x="4064794" y="5305770"/>
              <a:ext cx="1065213" cy="661987"/>
            </a:xfrm>
            <a:custGeom>
              <a:avLst/>
              <a:gdLst>
                <a:gd name="T0" fmla="*/ 671 w 671"/>
                <a:gd name="T1" fmla="*/ 365 h 417"/>
                <a:gd name="T2" fmla="*/ 671 w 671"/>
                <a:gd name="T3" fmla="*/ 417 h 417"/>
                <a:gd name="T4" fmla="*/ 0 w 671"/>
                <a:gd name="T5" fmla="*/ 53 h 417"/>
                <a:gd name="T6" fmla="*/ 0 w 671"/>
                <a:gd name="T7" fmla="*/ 0 h 417"/>
                <a:gd name="T8" fmla="*/ 671 w 671"/>
                <a:gd name="T9" fmla="*/ 365 h 417"/>
              </a:gdLst>
              <a:ahLst/>
              <a:cxnLst>
                <a:cxn ang="0">
                  <a:pos x="T0" y="T1"/>
                </a:cxn>
                <a:cxn ang="0">
                  <a:pos x="T2" y="T3"/>
                </a:cxn>
                <a:cxn ang="0">
                  <a:pos x="T4" y="T5"/>
                </a:cxn>
                <a:cxn ang="0">
                  <a:pos x="T6" y="T7"/>
                </a:cxn>
                <a:cxn ang="0">
                  <a:pos x="T8" y="T9"/>
                </a:cxn>
              </a:cxnLst>
              <a:rect l="0" t="0" r="r" b="b"/>
              <a:pathLst>
                <a:path w="671" h="417">
                  <a:moveTo>
                    <a:pt x="671" y="365"/>
                  </a:moveTo>
                  <a:lnTo>
                    <a:pt x="671" y="417"/>
                  </a:lnTo>
                  <a:lnTo>
                    <a:pt x="0" y="53"/>
                  </a:lnTo>
                  <a:lnTo>
                    <a:pt x="0" y="0"/>
                  </a:lnTo>
                  <a:lnTo>
                    <a:pt x="671" y="365"/>
                  </a:lnTo>
                  <a:close/>
                </a:path>
              </a:pathLst>
            </a:custGeom>
            <a:solidFill>
              <a:srgbClr val="7B7B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4" name="îṡḷiḑé">
              <a:extLst>
                <a:ext uri="{FF2B5EF4-FFF2-40B4-BE49-F238E27FC236}">
                  <a16:creationId xmlns:a16="http://schemas.microsoft.com/office/drawing/2014/main" xmlns="" id="{F18C29FF-C47D-4C40-BDD0-ABB07E0A2BD0}"/>
                </a:ext>
              </a:extLst>
            </p:cNvPr>
            <p:cNvSpPr/>
            <p:nvPr/>
          </p:nvSpPr>
          <p:spPr bwMode="auto">
            <a:xfrm>
              <a:off x="4064794" y="5305770"/>
              <a:ext cx="1065213" cy="661987"/>
            </a:xfrm>
            <a:custGeom>
              <a:avLst/>
              <a:gdLst>
                <a:gd name="T0" fmla="*/ 671 w 671"/>
                <a:gd name="T1" fmla="*/ 365 h 417"/>
                <a:gd name="T2" fmla="*/ 671 w 671"/>
                <a:gd name="T3" fmla="*/ 417 h 417"/>
                <a:gd name="T4" fmla="*/ 0 w 671"/>
                <a:gd name="T5" fmla="*/ 53 h 417"/>
                <a:gd name="T6" fmla="*/ 0 w 671"/>
                <a:gd name="T7" fmla="*/ 0 h 417"/>
                <a:gd name="T8" fmla="*/ 671 w 671"/>
                <a:gd name="T9" fmla="*/ 365 h 417"/>
              </a:gdLst>
              <a:ahLst/>
              <a:cxnLst>
                <a:cxn ang="0">
                  <a:pos x="T0" y="T1"/>
                </a:cxn>
                <a:cxn ang="0">
                  <a:pos x="T2" y="T3"/>
                </a:cxn>
                <a:cxn ang="0">
                  <a:pos x="T4" y="T5"/>
                </a:cxn>
                <a:cxn ang="0">
                  <a:pos x="T6" y="T7"/>
                </a:cxn>
                <a:cxn ang="0">
                  <a:pos x="T8" y="T9"/>
                </a:cxn>
              </a:cxnLst>
              <a:rect l="0" t="0" r="r" b="b"/>
              <a:pathLst>
                <a:path w="671" h="417">
                  <a:moveTo>
                    <a:pt x="671" y="365"/>
                  </a:moveTo>
                  <a:lnTo>
                    <a:pt x="671" y="417"/>
                  </a:lnTo>
                  <a:lnTo>
                    <a:pt x="0" y="53"/>
                  </a:lnTo>
                  <a:lnTo>
                    <a:pt x="0" y="0"/>
                  </a:lnTo>
                  <a:lnTo>
                    <a:pt x="671" y="3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5" name="iṡlíḑè">
              <a:extLst>
                <a:ext uri="{FF2B5EF4-FFF2-40B4-BE49-F238E27FC236}">
                  <a16:creationId xmlns:a16="http://schemas.microsoft.com/office/drawing/2014/main" xmlns="" id="{14E9281D-4252-41B7-BF70-98420E199A87}"/>
                </a:ext>
              </a:extLst>
            </p:cNvPr>
            <p:cNvSpPr/>
            <p:nvPr/>
          </p:nvSpPr>
          <p:spPr bwMode="auto">
            <a:xfrm>
              <a:off x="4064794" y="5283545"/>
              <a:ext cx="1087438" cy="601662"/>
            </a:xfrm>
            <a:custGeom>
              <a:avLst/>
              <a:gdLst>
                <a:gd name="T0" fmla="*/ 685 w 685"/>
                <a:gd name="T1" fmla="*/ 365 h 379"/>
                <a:gd name="T2" fmla="*/ 671 w 685"/>
                <a:gd name="T3" fmla="*/ 379 h 379"/>
                <a:gd name="T4" fmla="*/ 0 w 685"/>
                <a:gd name="T5" fmla="*/ 14 h 379"/>
                <a:gd name="T6" fmla="*/ 13 w 685"/>
                <a:gd name="T7" fmla="*/ 0 h 379"/>
                <a:gd name="T8" fmla="*/ 685 w 685"/>
                <a:gd name="T9" fmla="*/ 365 h 379"/>
              </a:gdLst>
              <a:ahLst/>
              <a:cxnLst>
                <a:cxn ang="0">
                  <a:pos x="T0" y="T1"/>
                </a:cxn>
                <a:cxn ang="0">
                  <a:pos x="T2" y="T3"/>
                </a:cxn>
                <a:cxn ang="0">
                  <a:pos x="T4" y="T5"/>
                </a:cxn>
                <a:cxn ang="0">
                  <a:pos x="T6" y="T7"/>
                </a:cxn>
                <a:cxn ang="0">
                  <a:pos x="T8" y="T9"/>
                </a:cxn>
              </a:cxnLst>
              <a:rect l="0" t="0" r="r" b="b"/>
              <a:pathLst>
                <a:path w="685" h="379">
                  <a:moveTo>
                    <a:pt x="685" y="365"/>
                  </a:moveTo>
                  <a:lnTo>
                    <a:pt x="671" y="379"/>
                  </a:lnTo>
                  <a:lnTo>
                    <a:pt x="0" y="14"/>
                  </a:lnTo>
                  <a:lnTo>
                    <a:pt x="13" y="0"/>
                  </a:lnTo>
                  <a:lnTo>
                    <a:pt x="685" y="365"/>
                  </a:lnTo>
                  <a:close/>
                </a:path>
              </a:pathLst>
            </a:custGeom>
            <a:solidFill>
              <a:srgbClr val="9D9D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6" name="ïŝ1ïḑê">
              <a:extLst>
                <a:ext uri="{FF2B5EF4-FFF2-40B4-BE49-F238E27FC236}">
                  <a16:creationId xmlns:a16="http://schemas.microsoft.com/office/drawing/2014/main" xmlns="" id="{8403C1F8-EF0A-430F-8DEB-1C3A6A3815F0}"/>
                </a:ext>
              </a:extLst>
            </p:cNvPr>
            <p:cNvSpPr/>
            <p:nvPr/>
          </p:nvSpPr>
          <p:spPr bwMode="auto">
            <a:xfrm>
              <a:off x="4064794" y="5283545"/>
              <a:ext cx="1087438" cy="601662"/>
            </a:xfrm>
            <a:custGeom>
              <a:avLst/>
              <a:gdLst>
                <a:gd name="T0" fmla="*/ 685 w 685"/>
                <a:gd name="T1" fmla="*/ 365 h 379"/>
                <a:gd name="T2" fmla="*/ 671 w 685"/>
                <a:gd name="T3" fmla="*/ 379 h 379"/>
                <a:gd name="T4" fmla="*/ 0 w 685"/>
                <a:gd name="T5" fmla="*/ 14 h 379"/>
                <a:gd name="T6" fmla="*/ 13 w 685"/>
                <a:gd name="T7" fmla="*/ 0 h 379"/>
                <a:gd name="T8" fmla="*/ 685 w 685"/>
                <a:gd name="T9" fmla="*/ 365 h 379"/>
              </a:gdLst>
              <a:ahLst/>
              <a:cxnLst>
                <a:cxn ang="0">
                  <a:pos x="T0" y="T1"/>
                </a:cxn>
                <a:cxn ang="0">
                  <a:pos x="T2" y="T3"/>
                </a:cxn>
                <a:cxn ang="0">
                  <a:pos x="T4" y="T5"/>
                </a:cxn>
                <a:cxn ang="0">
                  <a:pos x="T6" y="T7"/>
                </a:cxn>
                <a:cxn ang="0">
                  <a:pos x="T8" y="T9"/>
                </a:cxn>
              </a:cxnLst>
              <a:rect l="0" t="0" r="r" b="b"/>
              <a:pathLst>
                <a:path w="685" h="379">
                  <a:moveTo>
                    <a:pt x="685" y="365"/>
                  </a:moveTo>
                  <a:lnTo>
                    <a:pt x="671" y="379"/>
                  </a:lnTo>
                  <a:lnTo>
                    <a:pt x="0" y="14"/>
                  </a:lnTo>
                  <a:lnTo>
                    <a:pt x="13" y="0"/>
                  </a:lnTo>
                  <a:lnTo>
                    <a:pt x="685" y="3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7" name="îšļïḋè">
              <a:extLst>
                <a:ext uri="{FF2B5EF4-FFF2-40B4-BE49-F238E27FC236}">
                  <a16:creationId xmlns:a16="http://schemas.microsoft.com/office/drawing/2014/main" xmlns="" id="{AE193BA8-76D9-4485-93DB-1FBCD4AEAF38}"/>
                </a:ext>
              </a:extLst>
            </p:cNvPr>
            <p:cNvSpPr/>
            <p:nvPr/>
          </p:nvSpPr>
          <p:spPr bwMode="auto">
            <a:xfrm>
              <a:off x="5428457" y="5415308"/>
              <a:ext cx="3271838" cy="582612"/>
            </a:xfrm>
            <a:custGeom>
              <a:avLst/>
              <a:gdLst>
                <a:gd name="T0" fmla="*/ 899 w 899"/>
                <a:gd name="T1" fmla="*/ 1 h 160"/>
                <a:gd name="T2" fmla="*/ 898 w 899"/>
                <a:gd name="T3" fmla="*/ 2 h 160"/>
                <a:gd name="T4" fmla="*/ 898 w 899"/>
                <a:gd name="T5" fmla="*/ 4 h 160"/>
                <a:gd name="T6" fmla="*/ 896 w 899"/>
                <a:gd name="T7" fmla="*/ 5 h 160"/>
                <a:gd name="T8" fmla="*/ 895 w 899"/>
                <a:gd name="T9" fmla="*/ 6 h 160"/>
                <a:gd name="T10" fmla="*/ 894 w 899"/>
                <a:gd name="T11" fmla="*/ 7 h 160"/>
                <a:gd name="T12" fmla="*/ 892 w 899"/>
                <a:gd name="T13" fmla="*/ 8 h 160"/>
                <a:gd name="T14" fmla="*/ 890 w 899"/>
                <a:gd name="T15" fmla="*/ 9 h 160"/>
                <a:gd name="T16" fmla="*/ 887 w 899"/>
                <a:gd name="T17" fmla="*/ 10 h 160"/>
                <a:gd name="T18" fmla="*/ 885 w 899"/>
                <a:gd name="T19" fmla="*/ 11 h 160"/>
                <a:gd name="T20" fmla="*/ 881 w 899"/>
                <a:gd name="T21" fmla="*/ 12 h 160"/>
                <a:gd name="T22" fmla="*/ 875 w 899"/>
                <a:gd name="T23" fmla="*/ 14 h 160"/>
                <a:gd name="T24" fmla="*/ 871 w 899"/>
                <a:gd name="T25" fmla="*/ 14 h 160"/>
                <a:gd name="T26" fmla="*/ 866 w 899"/>
                <a:gd name="T27" fmla="*/ 15 h 160"/>
                <a:gd name="T28" fmla="*/ 0 w 899"/>
                <a:gd name="T29" fmla="*/ 160 h 160"/>
                <a:gd name="T30" fmla="*/ 870 w 899"/>
                <a:gd name="T31" fmla="*/ 38 h 160"/>
                <a:gd name="T32" fmla="*/ 874 w 899"/>
                <a:gd name="T33" fmla="*/ 37 h 160"/>
                <a:gd name="T34" fmla="*/ 874 w 899"/>
                <a:gd name="T35" fmla="*/ 37 h 160"/>
                <a:gd name="T36" fmla="*/ 880 w 899"/>
                <a:gd name="T37" fmla="*/ 35 h 160"/>
                <a:gd name="T38" fmla="*/ 880 w 899"/>
                <a:gd name="T39" fmla="*/ 35 h 160"/>
                <a:gd name="T40" fmla="*/ 880 w 899"/>
                <a:gd name="T41" fmla="*/ 35 h 160"/>
                <a:gd name="T42" fmla="*/ 884 w 899"/>
                <a:gd name="T43" fmla="*/ 34 h 160"/>
                <a:gd name="T44" fmla="*/ 886 w 899"/>
                <a:gd name="T45" fmla="*/ 33 h 160"/>
                <a:gd name="T46" fmla="*/ 887 w 899"/>
                <a:gd name="T47" fmla="*/ 33 h 160"/>
                <a:gd name="T48" fmla="*/ 889 w 899"/>
                <a:gd name="T49" fmla="*/ 32 h 160"/>
                <a:gd name="T50" fmla="*/ 891 w 899"/>
                <a:gd name="T51" fmla="*/ 31 h 160"/>
                <a:gd name="T52" fmla="*/ 892 w 899"/>
                <a:gd name="T53" fmla="*/ 31 h 160"/>
                <a:gd name="T54" fmla="*/ 893 w 899"/>
                <a:gd name="T55" fmla="*/ 30 h 160"/>
                <a:gd name="T56" fmla="*/ 894 w 899"/>
                <a:gd name="T57" fmla="*/ 30 h 160"/>
                <a:gd name="T58" fmla="*/ 895 w 899"/>
                <a:gd name="T59" fmla="*/ 29 h 160"/>
                <a:gd name="T60" fmla="*/ 896 w 899"/>
                <a:gd name="T61" fmla="*/ 28 h 160"/>
                <a:gd name="T62" fmla="*/ 897 w 899"/>
                <a:gd name="T63" fmla="*/ 27 h 160"/>
                <a:gd name="T64" fmla="*/ 898 w 899"/>
                <a:gd name="T65" fmla="*/ 27 h 160"/>
                <a:gd name="T66" fmla="*/ 898 w 899"/>
                <a:gd name="T67" fmla="*/ 26 h 160"/>
                <a:gd name="T68" fmla="*/ 898 w 899"/>
                <a:gd name="T69" fmla="*/ 25 h 160"/>
                <a:gd name="T70" fmla="*/ 898 w 899"/>
                <a:gd name="T71" fmla="*/ 25 h 160"/>
                <a:gd name="T72" fmla="*/ 899 w 899"/>
                <a:gd name="T73" fmla="*/ 24 h 160"/>
                <a:gd name="T74" fmla="*/ 899 w 899"/>
                <a:gd name="T75" fmla="*/ 23 h 160"/>
                <a:gd name="T76" fmla="*/ 899 w 899"/>
                <a:gd name="T7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9" h="160">
                  <a:moveTo>
                    <a:pt x="899" y="1"/>
                  </a:moveTo>
                  <a:cubicBezTo>
                    <a:pt x="899" y="1"/>
                    <a:pt x="899" y="1"/>
                    <a:pt x="899" y="1"/>
                  </a:cubicBezTo>
                  <a:cubicBezTo>
                    <a:pt x="898" y="2"/>
                    <a:pt x="898" y="2"/>
                    <a:pt x="898" y="2"/>
                  </a:cubicBezTo>
                  <a:cubicBezTo>
                    <a:pt x="898" y="2"/>
                    <a:pt x="898" y="2"/>
                    <a:pt x="898" y="2"/>
                  </a:cubicBezTo>
                  <a:cubicBezTo>
                    <a:pt x="898" y="3"/>
                    <a:pt x="898" y="3"/>
                    <a:pt x="898" y="3"/>
                  </a:cubicBezTo>
                  <a:cubicBezTo>
                    <a:pt x="898" y="4"/>
                    <a:pt x="898" y="4"/>
                    <a:pt x="898" y="4"/>
                  </a:cubicBezTo>
                  <a:cubicBezTo>
                    <a:pt x="897" y="4"/>
                    <a:pt x="897" y="4"/>
                    <a:pt x="897" y="4"/>
                  </a:cubicBezTo>
                  <a:cubicBezTo>
                    <a:pt x="896" y="5"/>
                    <a:pt x="896" y="5"/>
                    <a:pt x="896" y="5"/>
                  </a:cubicBezTo>
                  <a:cubicBezTo>
                    <a:pt x="896" y="5"/>
                    <a:pt x="896" y="5"/>
                    <a:pt x="896" y="5"/>
                  </a:cubicBezTo>
                  <a:cubicBezTo>
                    <a:pt x="895" y="6"/>
                    <a:pt x="895" y="6"/>
                    <a:pt x="895" y="6"/>
                  </a:cubicBezTo>
                  <a:cubicBezTo>
                    <a:pt x="894" y="6"/>
                    <a:pt x="894" y="6"/>
                    <a:pt x="894" y="6"/>
                  </a:cubicBezTo>
                  <a:cubicBezTo>
                    <a:pt x="894" y="7"/>
                    <a:pt x="894" y="7"/>
                    <a:pt x="894" y="7"/>
                  </a:cubicBezTo>
                  <a:cubicBezTo>
                    <a:pt x="893" y="7"/>
                    <a:pt x="893" y="7"/>
                    <a:pt x="893" y="7"/>
                  </a:cubicBezTo>
                  <a:cubicBezTo>
                    <a:pt x="892" y="8"/>
                    <a:pt x="892" y="8"/>
                    <a:pt x="892" y="8"/>
                  </a:cubicBezTo>
                  <a:cubicBezTo>
                    <a:pt x="891" y="8"/>
                    <a:pt x="891" y="8"/>
                    <a:pt x="891" y="8"/>
                  </a:cubicBezTo>
                  <a:cubicBezTo>
                    <a:pt x="890" y="9"/>
                    <a:pt x="890" y="9"/>
                    <a:pt x="890" y="9"/>
                  </a:cubicBezTo>
                  <a:cubicBezTo>
                    <a:pt x="889" y="9"/>
                    <a:pt x="889" y="9"/>
                    <a:pt x="889" y="9"/>
                  </a:cubicBezTo>
                  <a:cubicBezTo>
                    <a:pt x="888" y="10"/>
                    <a:pt x="888" y="10"/>
                    <a:pt x="887" y="10"/>
                  </a:cubicBezTo>
                  <a:cubicBezTo>
                    <a:pt x="887" y="10"/>
                    <a:pt x="887" y="10"/>
                    <a:pt x="886" y="10"/>
                  </a:cubicBezTo>
                  <a:cubicBezTo>
                    <a:pt x="886" y="11"/>
                    <a:pt x="885" y="11"/>
                    <a:pt x="885" y="11"/>
                  </a:cubicBezTo>
                  <a:cubicBezTo>
                    <a:pt x="884" y="11"/>
                    <a:pt x="884" y="11"/>
                    <a:pt x="883" y="11"/>
                  </a:cubicBezTo>
                  <a:cubicBezTo>
                    <a:pt x="882" y="12"/>
                    <a:pt x="882" y="12"/>
                    <a:pt x="881" y="12"/>
                  </a:cubicBezTo>
                  <a:cubicBezTo>
                    <a:pt x="880" y="12"/>
                    <a:pt x="880" y="12"/>
                    <a:pt x="880" y="12"/>
                  </a:cubicBezTo>
                  <a:cubicBezTo>
                    <a:pt x="878" y="13"/>
                    <a:pt x="876" y="13"/>
                    <a:pt x="875" y="14"/>
                  </a:cubicBezTo>
                  <a:cubicBezTo>
                    <a:pt x="874" y="14"/>
                    <a:pt x="874" y="14"/>
                    <a:pt x="873" y="14"/>
                  </a:cubicBezTo>
                  <a:cubicBezTo>
                    <a:pt x="873" y="14"/>
                    <a:pt x="872" y="14"/>
                    <a:pt x="871" y="14"/>
                  </a:cubicBezTo>
                  <a:cubicBezTo>
                    <a:pt x="871" y="14"/>
                    <a:pt x="870" y="14"/>
                    <a:pt x="870" y="14"/>
                  </a:cubicBezTo>
                  <a:cubicBezTo>
                    <a:pt x="868" y="15"/>
                    <a:pt x="867" y="15"/>
                    <a:pt x="866" y="15"/>
                  </a:cubicBezTo>
                  <a:cubicBezTo>
                    <a:pt x="0" y="137"/>
                    <a:pt x="0" y="137"/>
                    <a:pt x="0" y="137"/>
                  </a:cubicBezTo>
                  <a:cubicBezTo>
                    <a:pt x="0" y="160"/>
                    <a:pt x="0" y="160"/>
                    <a:pt x="0" y="160"/>
                  </a:cubicBezTo>
                  <a:cubicBezTo>
                    <a:pt x="866" y="38"/>
                    <a:pt x="866" y="38"/>
                    <a:pt x="866" y="38"/>
                  </a:cubicBezTo>
                  <a:cubicBezTo>
                    <a:pt x="867" y="38"/>
                    <a:pt x="868" y="38"/>
                    <a:pt x="870" y="38"/>
                  </a:cubicBezTo>
                  <a:cubicBezTo>
                    <a:pt x="870" y="37"/>
                    <a:pt x="870" y="37"/>
                    <a:pt x="871" y="37"/>
                  </a:cubicBezTo>
                  <a:cubicBezTo>
                    <a:pt x="872" y="37"/>
                    <a:pt x="873" y="37"/>
                    <a:pt x="874" y="37"/>
                  </a:cubicBezTo>
                  <a:cubicBezTo>
                    <a:pt x="874" y="37"/>
                    <a:pt x="874" y="37"/>
                    <a:pt x="874" y="37"/>
                  </a:cubicBezTo>
                  <a:cubicBezTo>
                    <a:pt x="874" y="37"/>
                    <a:pt x="874" y="37"/>
                    <a:pt x="874" y="37"/>
                  </a:cubicBezTo>
                  <a:cubicBezTo>
                    <a:pt x="876" y="36"/>
                    <a:pt x="878" y="36"/>
                    <a:pt x="880" y="35"/>
                  </a:cubicBezTo>
                  <a:cubicBezTo>
                    <a:pt x="880" y="35"/>
                    <a:pt x="880" y="35"/>
                    <a:pt x="880" y="35"/>
                  </a:cubicBezTo>
                  <a:cubicBezTo>
                    <a:pt x="880" y="35"/>
                    <a:pt x="880" y="35"/>
                    <a:pt x="880" y="35"/>
                  </a:cubicBezTo>
                  <a:cubicBezTo>
                    <a:pt x="880" y="35"/>
                    <a:pt x="880" y="35"/>
                    <a:pt x="880" y="35"/>
                  </a:cubicBezTo>
                  <a:cubicBezTo>
                    <a:pt x="880" y="35"/>
                    <a:pt x="880" y="35"/>
                    <a:pt x="880" y="35"/>
                  </a:cubicBezTo>
                  <a:cubicBezTo>
                    <a:pt x="880" y="35"/>
                    <a:pt x="880" y="35"/>
                    <a:pt x="880" y="35"/>
                  </a:cubicBezTo>
                  <a:cubicBezTo>
                    <a:pt x="881" y="35"/>
                    <a:pt x="882" y="35"/>
                    <a:pt x="884" y="34"/>
                  </a:cubicBezTo>
                  <a:cubicBezTo>
                    <a:pt x="884" y="34"/>
                    <a:pt x="884" y="34"/>
                    <a:pt x="884" y="34"/>
                  </a:cubicBezTo>
                  <a:cubicBezTo>
                    <a:pt x="884" y="34"/>
                    <a:pt x="884" y="34"/>
                    <a:pt x="884" y="34"/>
                  </a:cubicBezTo>
                  <a:cubicBezTo>
                    <a:pt x="885" y="34"/>
                    <a:pt x="886" y="34"/>
                    <a:pt x="886" y="33"/>
                  </a:cubicBezTo>
                  <a:cubicBezTo>
                    <a:pt x="887" y="33"/>
                    <a:pt x="887" y="33"/>
                    <a:pt x="887" y="33"/>
                  </a:cubicBezTo>
                  <a:cubicBezTo>
                    <a:pt x="887" y="33"/>
                    <a:pt x="887" y="33"/>
                    <a:pt x="887" y="33"/>
                  </a:cubicBezTo>
                  <a:cubicBezTo>
                    <a:pt x="888" y="33"/>
                    <a:pt x="888" y="33"/>
                    <a:pt x="889" y="32"/>
                  </a:cubicBezTo>
                  <a:cubicBezTo>
                    <a:pt x="889" y="32"/>
                    <a:pt x="889" y="32"/>
                    <a:pt x="889" y="32"/>
                  </a:cubicBezTo>
                  <a:cubicBezTo>
                    <a:pt x="890" y="32"/>
                    <a:pt x="890" y="32"/>
                    <a:pt x="890" y="32"/>
                  </a:cubicBezTo>
                  <a:cubicBezTo>
                    <a:pt x="891" y="31"/>
                    <a:pt x="891" y="31"/>
                    <a:pt x="891" y="31"/>
                  </a:cubicBezTo>
                  <a:cubicBezTo>
                    <a:pt x="891" y="31"/>
                    <a:pt x="891" y="31"/>
                    <a:pt x="891" y="31"/>
                  </a:cubicBezTo>
                  <a:cubicBezTo>
                    <a:pt x="892" y="31"/>
                    <a:pt x="892" y="31"/>
                    <a:pt x="892" y="31"/>
                  </a:cubicBezTo>
                  <a:cubicBezTo>
                    <a:pt x="893" y="31"/>
                    <a:pt x="893" y="31"/>
                    <a:pt x="893" y="31"/>
                  </a:cubicBezTo>
                  <a:cubicBezTo>
                    <a:pt x="893" y="30"/>
                    <a:pt x="893" y="30"/>
                    <a:pt x="893" y="30"/>
                  </a:cubicBezTo>
                  <a:cubicBezTo>
                    <a:pt x="894" y="30"/>
                    <a:pt x="894" y="30"/>
                    <a:pt x="894" y="30"/>
                  </a:cubicBezTo>
                  <a:cubicBezTo>
                    <a:pt x="894" y="30"/>
                    <a:pt x="894" y="30"/>
                    <a:pt x="894" y="30"/>
                  </a:cubicBezTo>
                  <a:cubicBezTo>
                    <a:pt x="895" y="29"/>
                    <a:pt x="895" y="29"/>
                    <a:pt x="895" y="29"/>
                  </a:cubicBezTo>
                  <a:cubicBezTo>
                    <a:pt x="895" y="29"/>
                    <a:pt x="895" y="29"/>
                    <a:pt x="895" y="29"/>
                  </a:cubicBezTo>
                  <a:cubicBezTo>
                    <a:pt x="896" y="29"/>
                    <a:pt x="896" y="29"/>
                    <a:pt x="896" y="29"/>
                  </a:cubicBezTo>
                  <a:cubicBezTo>
                    <a:pt x="896" y="28"/>
                    <a:pt x="896" y="28"/>
                    <a:pt x="896" y="28"/>
                  </a:cubicBezTo>
                  <a:cubicBezTo>
                    <a:pt x="896" y="28"/>
                    <a:pt x="896" y="28"/>
                    <a:pt x="896" y="28"/>
                  </a:cubicBezTo>
                  <a:cubicBezTo>
                    <a:pt x="897" y="27"/>
                    <a:pt x="897" y="27"/>
                    <a:pt x="897" y="27"/>
                  </a:cubicBezTo>
                  <a:cubicBezTo>
                    <a:pt x="897" y="27"/>
                    <a:pt x="897" y="27"/>
                    <a:pt x="897" y="27"/>
                  </a:cubicBezTo>
                  <a:cubicBezTo>
                    <a:pt x="898" y="27"/>
                    <a:pt x="898" y="27"/>
                    <a:pt x="898" y="27"/>
                  </a:cubicBezTo>
                  <a:cubicBezTo>
                    <a:pt x="898" y="26"/>
                    <a:pt x="898" y="26"/>
                    <a:pt x="898" y="26"/>
                  </a:cubicBezTo>
                  <a:cubicBezTo>
                    <a:pt x="898" y="26"/>
                    <a:pt x="898" y="26"/>
                    <a:pt x="898" y="26"/>
                  </a:cubicBezTo>
                  <a:cubicBezTo>
                    <a:pt x="898" y="25"/>
                    <a:pt x="898" y="25"/>
                    <a:pt x="898" y="25"/>
                  </a:cubicBezTo>
                  <a:cubicBezTo>
                    <a:pt x="898" y="25"/>
                    <a:pt x="898" y="25"/>
                    <a:pt x="898" y="25"/>
                  </a:cubicBezTo>
                  <a:cubicBezTo>
                    <a:pt x="898" y="25"/>
                    <a:pt x="898" y="25"/>
                    <a:pt x="898" y="25"/>
                  </a:cubicBezTo>
                  <a:cubicBezTo>
                    <a:pt x="898" y="25"/>
                    <a:pt x="898" y="25"/>
                    <a:pt x="898" y="25"/>
                  </a:cubicBezTo>
                  <a:cubicBezTo>
                    <a:pt x="899" y="24"/>
                    <a:pt x="899" y="24"/>
                    <a:pt x="899" y="24"/>
                  </a:cubicBezTo>
                  <a:cubicBezTo>
                    <a:pt x="899" y="24"/>
                    <a:pt x="899" y="24"/>
                    <a:pt x="899" y="24"/>
                  </a:cubicBezTo>
                  <a:cubicBezTo>
                    <a:pt x="899" y="24"/>
                    <a:pt x="899" y="24"/>
                    <a:pt x="899" y="24"/>
                  </a:cubicBezTo>
                  <a:cubicBezTo>
                    <a:pt x="899" y="23"/>
                    <a:pt x="899" y="23"/>
                    <a:pt x="899" y="23"/>
                  </a:cubicBezTo>
                  <a:cubicBezTo>
                    <a:pt x="899" y="0"/>
                    <a:pt x="899" y="0"/>
                    <a:pt x="899" y="0"/>
                  </a:cubicBezTo>
                  <a:cubicBezTo>
                    <a:pt x="899" y="0"/>
                    <a:pt x="899" y="0"/>
                    <a:pt x="899" y="0"/>
                  </a:cubicBezTo>
                  <a:lnTo>
                    <a:pt x="899" y="1"/>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8" name="íṡľíḓê">
              <a:extLst>
                <a:ext uri="{FF2B5EF4-FFF2-40B4-BE49-F238E27FC236}">
                  <a16:creationId xmlns:a16="http://schemas.microsoft.com/office/drawing/2014/main" xmlns="" id="{DBF80D36-E8D2-47EB-A762-D73AFD7F33A9}"/>
                </a:ext>
              </a:extLst>
            </p:cNvPr>
            <p:cNvSpPr/>
            <p:nvPr/>
          </p:nvSpPr>
          <p:spPr bwMode="auto">
            <a:xfrm>
              <a:off x="5417344" y="5443883"/>
              <a:ext cx="3162300" cy="469900"/>
            </a:xfrm>
            <a:custGeom>
              <a:avLst/>
              <a:gdLst>
                <a:gd name="T0" fmla="*/ 1983 w 1992"/>
                <a:gd name="T1" fmla="*/ 0 h 296"/>
                <a:gd name="T2" fmla="*/ 1992 w 1992"/>
                <a:gd name="T3" fmla="*/ 16 h 296"/>
                <a:gd name="T4" fmla="*/ 7 w 1992"/>
                <a:gd name="T5" fmla="*/ 296 h 296"/>
                <a:gd name="T6" fmla="*/ 0 w 1992"/>
                <a:gd name="T7" fmla="*/ 280 h 296"/>
                <a:gd name="T8" fmla="*/ 1983 w 1992"/>
                <a:gd name="T9" fmla="*/ 0 h 296"/>
              </a:gdLst>
              <a:ahLst/>
              <a:cxnLst>
                <a:cxn ang="0">
                  <a:pos x="T0" y="T1"/>
                </a:cxn>
                <a:cxn ang="0">
                  <a:pos x="T2" y="T3"/>
                </a:cxn>
                <a:cxn ang="0">
                  <a:pos x="T4" y="T5"/>
                </a:cxn>
                <a:cxn ang="0">
                  <a:pos x="T6" y="T7"/>
                </a:cxn>
                <a:cxn ang="0">
                  <a:pos x="T8" y="T9"/>
                </a:cxn>
              </a:cxnLst>
              <a:rect l="0" t="0" r="r" b="b"/>
              <a:pathLst>
                <a:path w="1992" h="296">
                  <a:moveTo>
                    <a:pt x="1983" y="0"/>
                  </a:moveTo>
                  <a:lnTo>
                    <a:pt x="1992" y="16"/>
                  </a:lnTo>
                  <a:lnTo>
                    <a:pt x="7" y="296"/>
                  </a:lnTo>
                  <a:lnTo>
                    <a:pt x="0" y="280"/>
                  </a:lnTo>
                  <a:lnTo>
                    <a:pt x="1983" y="0"/>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9" name="îşḻïďé">
              <a:extLst>
                <a:ext uri="{FF2B5EF4-FFF2-40B4-BE49-F238E27FC236}">
                  <a16:creationId xmlns:a16="http://schemas.microsoft.com/office/drawing/2014/main" xmlns="" id="{B5FFCC30-B099-469F-83C7-F802535E3670}"/>
                </a:ext>
              </a:extLst>
            </p:cNvPr>
            <p:cNvSpPr/>
            <p:nvPr/>
          </p:nvSpPr>
          <p:spPr bwMode="auto">
            <a:xfrm>
              <a:off x="5130007" y="5967758"/>
              <a:ext cx="298450" cy="55562"/>
            </a:xfrm>
            <a:custGeom>
              <a:avLst/>
              <a:gdLst>
                <a:gd name="T0" fmla="*/ 0 w 82"/>
                <a:gd name="T1" fmla="*/ 0 h 15"/>
                <a:gd name="T2" fmla="*/ 6 w 82"/>
                <a:gd name="T3" fmla="*/ 5 h 15"/>
                <a:gd name="T4" fmla="*/ 79 w 82"/>
                <a:gd name="T5" fmla="*/ 11 h 15"/>
                <a:gd name="T6" fmla="*/ 82 w 82"/>
                <a:gd name="T7" fmla="*/ 8 h 15"/>
                <a:gd name="T8" fmla="*/ 0 w 82"/>
                <a:gd name="T9" fmla="*/ 0 h 15"/>
              </a:gdLst>
              <a:ahLst/>
              <a:cxnLst>
                <a:cxn ang="0">
                  <a:pos x="T0" y="T1"/>
                </a:cxn>
                <a:cxn ang="0">
                  <a:pos x="T2" y="T3"/>
                </a:cxn>
                <a:cxn ang="0">
                  <a:pos x="T4" y="T5"/>
                </a:cxn>
                <a:cxn ang="0">
                  <a:pos x="T6" y="T7"/>
                </a:cxn>
                <a:cxn ang="0">
                  <a:pos x="T8" y="T9"/>
                </a:cxn>
              </a:cxnLst>
              <a:rect l="0" t="0" r="r" b="b"/>
              <a:pathLst>
                <a:path w="82" h="15">
                  <a:moveTo>
                    <a:pt x="0" y="0"/>
                  </a:moveTo>
                  <a:cubicBezTo>
                    <a:pt x="6" y="5"/>
                    <a:pt x="6" y="5"/>
                    <a:pt x="6" y="5"/>
                  </a:cubicBezTo>
                  <a:cubicBezTo>
                    <a:pt x="20" y="12"/>
                    <a:pt x="53" y="15"/>
                    <a:pt x="79" y="11"/>
                  </a:cubicBezTo>
                  <a:cubicBezTo>
                    <a:pt x="82" y="8"/>
                    <a:pt x="82" y="8"/>
                    <a:pt x="82" y="8"/>
                  </a:cubicBezTo>
                  <a:cubicBezTo>
                    <a:pt x="52" y="12"/>
                    <a:pt x="15" y="9"/>
                    <a:pt x="0" y="0"/>
                  </a:cubicBezTo>
                  <a:close/>
                </a:path>
              </a:pathLst>
            </a:cu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0" name="isḷíḍê">
              <a:extLst>
                <a:ext uri="{FF2B5EF4-FFF2-40B4-BE49-F238E27FC236}">
                  <a16:creationId xmlns:a16="http://schemas.microsoft.com/office/drawing/2014/main" xmlns="" id="{22D45012-02F0-4FD3-AF2B-122B24BC254D}"/>
                </a:ext>
              </a:extLst>
            </p:cNvPr>
            <p:cNvSpPr/>
            <p:nvPr/>
          </p:nvSpPr>
          <p:spPr bwMode="auto">
            <a:xfrm>
              <a:off x="4034632" y="4753320"/>
              <a:ext cx="4668838" cy="1146175"/>
            </a:xfrm>
            <a:custGeom>
              <a:avLst/>
              <a:gdLst>
                <a:gd name="T0" fmla="*/ 903 w 1283"/>
                <a:gd name="T1" fmla="*/ 4 h 315"/>
                <a:gd name="T2" fmla="*/ 976 w 1283"/>
                <a:gd name="T3" fmla="*/ 10 h 315"/>
                <a:gd name="T4" fmla="*/ 1269 w 1283"/>
                <a:gd name="T5" fmla="*/ 170 h 315"/>
                <a:gd name="T6" fmla="*/ 1245 w 1283"/>
                <a:gd name="T7" fmla="*/ 190 h 315"/>
                <a:gd name="T8" fmla="*/ 380 w 1283"/>
                <a:gd name="T9" fmla="*/ 312 h 315"/>
                <a:gd name="T10" fmla="*/ 307 w 1283"/>
                <a:gd name="T11" fmla="*/ 305 h 315"/>
                <a:gd name="T12" fmla="*/ 14 w 1283"/>
                <a:gd name="T13" fmla="*/ 146 h 315"/>
                <a:gd name="T14" fmla="*/ 38 w 1283"/>
                <a:gd name="T15" fmla="*/ 125 h 315"/>
                <a:gd name="T16" fmla="*/ 903 w 1283"/>
                <a:gd name="T17" fmla="*/ 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3" h="315">
                  <a:moveTo>
                    <a:pt x="903" y="4"/>
                  </a:moveTo>
                  <a:cubicBezTo>
                    <a:pt x="929" y="0"/>
                    <a:pt x="962" y="3"/>
                    <a:pt x="976" y="10"/>
                  </a:cubicBezTo>
                  <a:cubicBezTo>
                    <a:pt x="1269" y="170"/>
                    <a:pt x="1269" y="170"/>
                    <a:pt x="1269" y="170"/>
                  </a:cubicBezTo>
                  <a:cubicBezTo>
                    <a:pt x="1283" y="177"/>
                    <a:pt x="1272" y="186"/>
                    <a:pt x="1245" y="190"/>
                  </a:cubicBezTo>
                  <a:cubicBezTo>
                    <a:pt x="380" y="312"/>
                    <a:pt x="380" y="312"/>
                    <a:pt x="380" y="312"/>
                  </a:cubicBezTo>
                  <a:cubicBezTo>
                    <a:pt x="354" y="315"/>
                    <a:pt x="321" y="312"/>
                    <a:pt x="307" y="305"/>
                  </a:cubicBezTo>
                  <a:cubicBezTo>
                    <a:pt x="14" y="146"/>
                    <a:pt x="14" y="146"/>
                    <a:pt x="14" y="146"/>
                  </a:cubicBezTo>
                  <a:cubicBezTo>
                    <a:pt x="0" y="138"/>
                    <a:pt x="11" y="129"/>
                    <a:pt x="38" y="125"/>
                  </a:cubicBezTo>
                  <a:cubicBezTo>
                    <a:pt x="903" y="4"/>
                    <a:pt x="903" y="4"/>
                    <a:pt x="903" y="4"/>
                  </a:cubicBezTo>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1" name="ïSḻïḓè">
              <a:extLst>
                <a:ext uri="{FF2B5EF4-FFF2-40B4-BE49-F238E27FC236}">
                  <a16:creationId xmlns:a16="http://schemas.microsoft.com/office/drawing/2014/main" xmlns="" id="{C8E0580D-43D4-4090-895D-64D5F76AE09A}"/>
                </a:ext>
              </a:extLst>
            </p:cNvPr>
            <p:cNvSpPr/>
            <p:nvPr/>
          </p:nvSpPr>
          <p:spPr bwMode="auto">
            <a:xfrm>
              <a:off x="5130007" y="5885208"/>
              <a:ext cx="298450" cy="119062"/>
            </a:xfrm>
            <a:custGeom>
              <a:avLst/>
              <a:gdLst>
                <a:gd name="T0" fmla="*/ 82 w 82"/>
                <a:gd name="T1" fmla="*/ 31 h 33"/>
                <a:gd name="T2" fmla="*/ 76 w 82"/>
                <a:gd name="T3" fmla="*/ 8 h 33"/>
                <a:gd name="T4" fmla="*/ 69 w 82"/>
                <a:gd name="T5" fmla="*/ 9 h 33"/>
                <a:gd name="T6" fmla="*/ 64 w 82"/>
                <a:gd name="T7" fmla="*/ 9 h 33"/>
                <a:gd name="T8" fmla="*/ 59 w 82"/>
                <a:gd name="T9" fmla="*/ 9 h 33"/>
                <a:gd name="T10" fmla="*/ 53 w 82"/>
                <a:gd name="T11" fmla="*/ 9 h 33"/>
                <a:gd name="T12" fmla="*/ 47 w 82"/>
                <a:gd name="T13" fmla="*/ 9 h 33"/>
                <a:gd name="T14" fmla="*/ 30 w 82"/>
                <a:gd name="T15" fmla="*/ 8 h 33"/>
                <a:gd name="T16" fmla="*/ 25 w 82"/>
                <a:gd name="T17" fmla="*/ 7 h 33"/>
                <a:gd name="T18" fmla="*/ 20 w 82"/>
                <a:gd name="T19" fmla="*/ 7 h 33"/>
                <a:gd name="T20" fmla="*/ 16 w 82"/>
                <a:gd name="T21" fmla="*/ 6 h 33"/>
                <a:gd name="T22" fmla="*/ 12 w 82"/>
                <a:gd name="T23" fmla="*/ 5 h 33"/>
                <a:gd name="T24" fmla="*/ 8 w 82"/>
                <a:gd name="T25" fmla="*/ 3 h 33"/>
                <a:gd name="T26" fmla="*/ 4 w 82"/>
                <a:gd name="T27" fmla="*/ 2 h 33"/>
                <a:gd name="T28" fmla="*/ 0 w 82"/>
                <a:gd name="T29" fmla="*/ 23 h 33"/>
                <a:gd name="T30" fmla="*/ 5 w 82"/>
                <a:gd name="T31" fmla="*/ 26 h 33"/>
                <a:gd name="T32" fmla="*/ 9 w 82"/>
                <a:gd name="T33" fmla="*/ 27 h 33"/>
                <a:gd name="T34" fmla="*/ 12 w 82"/>
                <a:gd name="T35" fmla="*/ 28 h 33"/>
                <a:gd name="T36" fmla="*/ 15 w 82"/>
                <a:gd name="T37" fmla="*/ 28 h 33"/>
                <a:gd name="T38" fmla="*/ 17 w 82"/>
                <a:gd name="T39" fmla="*/ 29 h 33"/>
                <a:gd name="T40" fmla="*/ 20 w 82"/>
                <a:gd name="T41" fmla="*/ 30 h 33"/>
                <a:gd name="T42" fmla="*/ 24 w 82"/>
                <a:gd name="T43" fmla="*/ 30 h 33"/>
                <a:gd name="T44" fmla="*/ 25 w 82"/>
                <a:gd name="T45" fmla="*/ 30 h 33"/>
                <a:gd name="T46" fmla="*/ 29 w 82"/>
                <a:gd name="T47" fmla="*/ 31 h 33"/>
                <a:gd name="T48" fmla="*/ 31 w 82"/>
                <a:gd name="T49" fmla="*/ 31 h 33"/>
                <a:gd name="T50" fmla="*/ 35 w 82"/>
                <a:gd name="T51" fmla="*/ 32 h 33"/>
                <a:gd name="T52" fmla="*/ 38 w 82"/>
                <a:gd name="T53" fmla="*/ 32 h 33"/>
                <a:gd name="T54" fmla="*/ 42 w 82"/>
                <a:gd name="T55" fmla="*/ 32 h 33"/>
                <a:gd name="T56" fmla="*/ 47 w 82"/>
                <a:gd name="T57" fmla="*/ 32 h 33"/>
                <a:gd name="T58" fmla="*/ 48 w 82"/>
                <a:gd name="T59" fmla="*/ 32 h 33"/>
                <a:gd name="T60" fmla="*/ 53 w 82"/>
                <a:gd name="T61" fmla="*/ 33 h 33"/>
                <a:gd name="T62" fmla="*/ 55 w 82"/>
                <a:gd name="T63" fmla="*/ 33 h 33"/>
                <a:gd name="T64" fmla="*/ 59 w 82"/>
                <a:gd name="T65" fmla="*/ 33 h 33"/>
                <a:gd name="T66" fmla="*/ 63 w 82"/>
                <a:gd name="T67" fmla="*/ 32 h 33"/>
                <a:gd name="T68" fmla="*/ 66 w 82"/>
                <a:gd name="T69" fmla="*/ 32 h 33"/>
                <a:gd name="T70" fmla="*/ 69 w 82"/>
                <a:gd name="T71" fmla="*/ 32 h 33"/>
                <a:gd name="T72" fmla="*/ 76 w 82"/>
                <a:gd name="T7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33">
                  <a:moveTo>
                    <a:pt x="76" y="32"/>
                  </a:moveTo>
                  <a:cubicBezTo>
                    <a:pt x="78" y="31"/>
                    <a:pt x="80" y="31"/>
                    <a:pt x="82" y="31"/>
                  </a:cubicBezTo>
                  <a:cubicBezTo>
                    <a:pt x="82" y="8"/>
                    <a:pt x="82" y="8"/>
                    <a:pt x="82" y="8"/>
                  </a:cubicBezTo>
                  <a:cubicBezTo>
                    <a:pt x="80" y="8"/>
                    <a:pt x="78" y="8"/>
                    <a:pt x="76" y="8"/>
                  </a:cubicBezTo>
                  <a:cubicBezTo>
                    <a:pt x="75" y="9"/>
                    <a:pt x="74" y="9"/>
                    <a:pt x="73" y="9"/>
                  </a:cubicBezTo>
                  <a:cubicBezTo>
                    <a:pt x="72" y="9"/>
                    <a:pt x="71" y="9"/>
                    <a:pt x="69" y="9"/>
                  </a:cubicBezTo>
                  <a:cubicBezTo>
                    <a:pt x="68" y="9"/>
                    <a:pt x="67" y="9"/>
                    <a:pt x="66" y="9"/>
                  </a:cubicBezTo>
                  <a:cubicBezTo>
                    <a:pt x="65" y="9"/>
                    <a:pt x="65" y="9"/>
                    <a:pt x="64" y="9"/>
                  </a:cubicBezTo>
                  <a:cubicBezTo>
                    <a:pt x="63" y="9"/>
                    <a:pt x="61" y="9"/>
                    <a:pt x="60" y="9"/>
                  </a:cubicBezTo>
                  <a:cubicBezTo>
                    <a:pt x="59" y="9"/>
                    <a:pt x="59" y="9"/>
                    <a:pt x="59" y="9"/>
                  </a:cubicBezTo>
                  <a:cubicBezTo>
                    <a:pt x="58" y="9"/>
                    <a:pt x="58" y="9"/>
                    <a:pt x="58" y="9"/>
                  </a:cubicBezTo>
                  <a:cubicBezTo>
                    <a:pt x="56" y="9"/>
                    <a:pt x="55" y="9"/>
                    <a:pt x="53" y="9"/>
                  </a:cubicBezTo>
                  <a:cubicBezTo>
                    <a:pt x="53" y="9"/>
                    <a:pt x="53" y="9"/>
                    <a:pt x="53" y="9"/>
                  </a:cubicBezTo>
                  <a:cubicBezTo>
                    <a:pt x="51" y="9"/>
                    <a:pt x="49" y="9"/>
                    <a:pt x="47" y="9"/>
                  </a:cubicBezTo>
                  <a:cubicBezTo>
                    <a:pt x="47" y="9"/>
                    <a:pt x="47" y="9"/>
                    <a:pt x="47" y="9"/>
                  </a:cubicBezTo>
                  <a:cubicBezTo>
                    <a:pt x="41" y="9"/>
                    <a:pt x="36" y="9"/>
                    <a:pt x="30" y="8"/>
                  </a:cubicBezTo>
                  <a:cubicBezTo>
                    <a:pt x="30" y="8"/>
                    <a:pt x="30" y="8"/>
                    <a:pt x="30" y="8"/>
                  </a:cubicBezTo>
                  <a:cubicBezTo>
                    <a:pt x="28" y="8"/>
                    <a:pt x="26" y="8"/>
                    <a:pt x="25" y="7"/>
                  </a:cubicBezTo>
                  <a:cubicBezTo>
                    <a:pt x="25" y="7"/>
                    <a:pt x="25" y="7"/>
                    <a:pt x="25" y="7"/>
                  </a:cubicBezTo>
                  <a:cubicBezTo>
                    <a:pt x="23" y="7"/>
                    <a:pt x="22" y="7"/>
                    <a:pt x="20" y="7"/>
                  </a:cubicBezTo>
                  <a:cubicBezTo>
                    <a:pt x="20" y="6"/>
                    <a:pt x="19" y="6"/>
                    <a:pt x="19" y="6"/>
                  </a:cubicBezTo>
                  <a:cubicBezTo>
                    <a:pt x="18" y="6"/>
                    <a:pt x="17" y="6"/>
                    <a:pt x="16" y="6"/>
                  </a:cubicBezTo>
                  <a:cubicBezTo>
                    <a:pt x="15" y="6"/>
                    <a:pt x="15" y="5"/>
                    <a:pt x="14" y="5"/>
                  </a:cubicBezTo>
                  <a:cubicBezTo>
                    <a:pt x="14" y="5"/>
                    <a:pt x="13" y="5"/>
                    <a:pt x="12" y="5"/>
                  </a:cubicBezTo>
                  <a:cubicBezTo>
                    <a:pt x="11" y="4"/>
                    <a:pt x="11" y="4"/>
                    <a:pt x="10" y="4"/>
                  </a:cubicBezTo>
                  <a:cubicBezTo>
                    <a:pt x="9" y="4"/>
                    <a:pt x="9" y="4"/>
                    <a:pt x="8" y="3"/>
                  </a:cubicBezTo>
                  <a:cubicBezTo>
                    <a:pt x="7" y="3"/>
                    <a:pt x="6" y="3"/>
                    <a:pt x="5" y="2"/>
                  </a:cubicBezTo>
                  <a:cubicBezTo>
                    <a:pt x="5" y="2"/>
                    <a:pt x="4" y="2"/>
                    <a:pt x="4" y="2"/>
                  </a:cubicBezTo>
                  <a:cubicBezTo>
                    <a:pt x="2" y="1"/>
                    <a:pt x="1" y="1"/>
                    <a:pt x="0" y="0"/>
                  </a:cubicBezTo>
                  <a:cubicBezTo>
                    <a:pt x="0" y="23"/>
                    <a:pt x="0" y="23"/>
                    <a:pt x="0" y="23"/>
                  </a:cubicBezTo>
                  <a:cubicBezTo>
                    <a:pt x="1" y="24"/>
                    <a:pt x="2" y="24"/>
                    <a:pt x="3" y="25"/>
                  </a:cubicBezTo>
                  <a:cubicBezTo>
                    <a:pt x="4" y="25"/>
                    <a:pt x="4" y="25"/>
                    <a:pt x="5" y="26"/>
                  </a:cubicBezTo>
                  <a:cubicBezTo>
                    <a:pt x="6" y="26"/>
                    <a:pt x="7" y="26"/>
                    <a:pt x="8" y="27"/>
                  </a:cubicBezTo>
                  <a:cubicBezTo>
                    <a:pt x="9" y="27"/>
                    <a:pt x="9" y="27"/>
                    <a:pt x="9" y="27"/>
                  </a:cubicBezTo>
                  <a:cubicBezTo>
                    <a:pt x="10" y="27"/>
                    <a:pt x="10" y="27"/>
                    <a:pt x="10" y="27"/>
                  </a:cubicBezTo>
                  <a:cubicBezTo>
                    <a:pt x="10" y="27"/>
                    <a:pt x="11" y="28"/>
                    <a:pt x="12" y="28"/>
                  </a:cubicBezTo>
                  <a:cubicBezTo>
                    <a:pt x="12" y="28"/>
                    <a:pt x="13" y="28"/>
                    <a:pt x="13" y="28"/>
                  </a:cubicBezTo>
                  <a:cubicBezTo>
                    <a:pt x="14" y="28"/>
                    <a:pt x="14" y="28"/>
                    <a:pt x="15" y="28"/>
                  </a:cubicBezTo>
                  <a:cubicBezTo>
                    <a:pt x="15" y="29"/>
                    <a:pt x="15" y="29"/>
                    <a:pt x="15" y="29"/>
                  </a:cubicBezTo>
                  <a:cubicBezTo>
                    <a:pt x="16" y="29"/>
                    <a:pt x="17" y="29"/>
                    <a:pt x="17" y="29"/>
                  </a:cubicBezTo>
                  <a:cubicBezTo>
                    <a:pt x="18" y="29"/>
                    <a:pt x="19" y="29"/>
                    <a:pt x="19" y="29"/>
                  </a:cubicBezTo>
                  <a:cubicBezTo>
                    <a:pt x="20" y="30"/>
                    <a:pt x="20" y="30"/>
                    <a:pt x="20" y="30"/>
                  </a:cubicBezTo>
                  <a:cubicBezTo>
                    <a:pt x="21" y="30"/>
                    <a:pt x="21" y="30"/>
                    <a:pt x="21" y="30"/>
                  </a:cubicBezTo>
                  <a:cubicBezTo>
                    <a:pt x="22" y="30"/>
                    <a:pt x="23" y="30"/>
                    <a:pt x="24" y="30"/>
                  </a:cubicBezTo>
                  <a:cubicBezTo>
                    <a:pt x="25" y="30"/>
                    <a:pt x="25" y="30"/>
                    <a:pt x="25" y="30"/>
                  </a:cubicBezTo>
                  <a:cubicBezTo>
                    <a:pt x="25" y="30"/>
                    <a:pt x="25" y="30"/>
                    <a:pt x="25" y="30"/>
                  </a:cubicBezTo>
                  <a:cubicBezTo>
                    <a:pt x="26" y="31"/>
                    <a:pt x="27" y="31"/>
                    <a:pt x="28" y="31"/>
                  </a:cubicBezTo>
                  <a:cubicBezTo>
                    <a:pt x="28" y="31"/>
                    <a:pt x="29" y="31"/>
                    <a:pt x="29" y="31"/>
                  </a:cubicBezTo>
                  <a:cubicBezTo>
                    <a:pt x="30" y="31"/>
                    <a:pt x="30" y="31"/>
                    <a:pt x="30" y="31"/>
                  </a:cubicBezTo>
                  <a:cubicBezTo>
                    <a:pt x="31" y="31"/>
                    <a:pt x="31" y="31"/>
                    <a:pt x="31" y="31"/>
                  </a:cubicBezTo>
                  <a:cubicBezTo>
                    <a:pt x="32" y="31"/>
                    <a:pt x="33" y="32"/>
                    <a:pt x="35" y="32"/>
                  </a:cubicBezTo>
                  <a:cubicBezTo>
                    <a:pt x="35" y="32"/>
                    <a:pt x="35" y="32"/>
                    <a:pt x="35" y="32"/>
                  </a:cubicBezTo>
                  <a:cubicBezTo>
                    <a:pt x="36" y="32"/>
                    <a:pt x="36" y="32"/>
                    <a:pt x="36" y="32"/>
                  </a:cubicBezTo>
                  <a:cubicBezTo>
                    <a:pt x="37" y="32"/>
                    <a:pt x="37" y="32"/>
                    <a:pt x="38" y="32"/>
                  </a:cubicBezTo>
                  <a:cubicBezTo>
                    <a:pt x="39" y="32"/>
                    <a:pt x="40" y="32"/>
                    <a:pt x="41" y="32"/>
                  </a:cubicBezTo>
                  <a:cubicBezTo>
                    <a:pt x="42" y="32"/>
                    <a:pt x="42" y="32"/>
                    <a:pt x="42" y="32"/>
                  </a:cubicBezTo>
                  <a:cubicBezTo>
                    <a:pt x="43" y="32"/>
                    <a:pt x="44" y="32"/>
                    <a:pt x="45" y="32"/>
                  </a:cubicBezTo>
                  <a:cubicBezTo>
                    <a:pt x="46" y="32"/>
                    <a:pt x="46" y="32"/>
                    <a:pt x="47" y="32"/>
                  </a:cubicBezTo>
                  <a:cubicBezTo>
                    <a:pt x="47" y="32"/>
                    <a:pt x="47" y="32"/>
                    <a:pt x="47" y="32"/>
                  </a:cubicBezTo>
                  <a:cubicBezTo>
                    <a:pt x="48" y="32"/>
                    <a:pt x="48" y="32"/>
                    <a:pt x="48" y="32"/>
                  </a:cubicBezTo>
                  <a:cubicBezTo>
                    <a:pt x="50" y="33"/>
                    <a:pt x="51" y="33"/>
                    <a:pt x="52" y="33"/>
                  </a:cubicBezTo>
                  <a:cubicBezTo>
                    <a:pt x="53" y="33"/>
                    <a:pt x="53" y="33"/>
                    <a:pt x="53" y="33"/>
                  </a:cubicBezTo>
                  <a:cubicBezTo>
                    <a:pt x="53" y="33"/>
                    <a:pt x="53" y="33"/>
                    <a:pt x="53" y="33"/>
                  </a:cubicBezTo>
                  <a:cubicBezTo>
                    <a:pt x="54" y="33"/>
                    <a:pt x="55" y="33"/>
                    <a:pt x="55" y="33"/>
                  </a:cubicBezTo>
                  <a:cubicBezTo>
                    <a:pt x="57" y="33"/>
                    <a:pt x="58" y="33"/>
                    <a:pt x="59" y="33"/>
                  </a:cubicBezTo>
                  <a:cubicBezTo>
                    <a:pt x="59" y="33"/>
                    <a:pt x="59" y="33"/>
                    <a:pt x="59" y="33"/>
                  </a:cubicBezTo>
                  <a:cubicBezTo>
                    <a:pt x="59" y="33"/>
                    <a:pt x="59" y="33"/>
                    <a:pt x="59" y="33"/>
                  </a:cubicBezTo>
                  <a:cubicBezTo>
                    <a:pt x="60" y="33"/>
                    <a:pt x="62" y="32"/>
                    <a:pt x="63" y="32"/>
                  </a:cubicBezTo>
                  <a:cubicBezTo>
                    <a:pt x="63" y="32"/>
                    <a:pt x="64" y="32"/>
                    <a:pt x="64" y="32"/>
                  </a:cubicBezTo>
                  <a:cubicBezTo>
                    <a:pt x="65" y="32"/>
                    <a:pt x="65" y="32"/>
                    <a:pt x="66" y="32"/>
                  </a:cubicBezTo>
                  <a:cubicBezTo>
                    <a:pt x="67" y="32"/>
                    <a:pt x="67" y="32"/>
                    <a:pt x="68" y="32"/>
                  </a:cubicBezTo>
                  <a:cubicBezTo>
                    <a:pt x="68" y="32"/>
                    <a:pt x="69" y="32"/>
                    <a:pt x="69" y="32"/>
                  </a:cubicBezTo>
                  <a:cubicBezTo>
                    <a:pt x="71" y="32"/>
                    <a:pt x="72" y="32"/>
                    <a:pt x="74" y="32"/>
                  </a:cubicBezTo>
                  <a:cubicBezTo>
                    <a:pt x="74" y="32"/>
                    <a:pt x="75" y="32"/>
                    <a:pt x="76" y="32"/>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2" name="iṩḻîḍè">
              <a:extLst>
                <a:ext uri="{FF2B5EF4-FFF2-40B4-BE49-F238E27FC236}">
                  <a16:creationId xmlns:a16="http://schemas.microsoft.com/office/drawing/2014/main" xmlns="" id="{C978CC14-57FF-4DB9-B415-4975471E28FA}"/>
                </a:ext>
              </a:extLst>
            </p:cNvPr>
            <p:cNvSpPr/>
            <p:nvPr/>
          </p:nvSpPr>
          <p:spPr bwMode="auto">
            <a:xfrm>
              <a:off x="5130007" y="5862983"/>
              <a:ext cx="298450" cy="57150"/>
            </a:xfrm>
            <a:custGeom>
              <a:avLst/>
              <a:gdLst>
                <a:gd name="T0" fmla="*/ 69 w 82"/>
                <a:gd name="T1" fmla="*/ 15 h 16"/>
                <a:gd name="T2" fmla="*/ 76 w 82"/>
                <a:gd name="T3" fmla="*/ 14 h 16"/>
                <a:gd name="T4" fmla="*/ 79 w 82"/>
                <a:gd name="T5" fmla="*/ 7 h 16"/>
                <a:gd name="T6" fmla="*/ 72 w 82"/>
                <a:gd name="T7" fmla="*/ 8 h 16"/>
                <a:gd name="T8" fmla="*/ 65 w 82"/>
                <a:gd name="T9" fmla="*/ 8 h 16"/>
                <a:gd name="T10" fmla="*/ 59 w 82"/>
                <a:gd name="T11" fmla="*/ 8 h 16"/>
                <a:gd name="T12" fmla="*/ 54 w 82"/>
                <a:gd name="T13" fmla="*/ 8 h 16"/>
                <a:gd name="T14" fmla="*/ 48 w 82"/>
                <a:gd name="T15" fmla="*/ 8 h 16"/>
                <a:gd name="T16" fmla="*/ 44 w 82"/>
                <a:gd name="T17" fmla="*/ 8 h 16"/>
                <a:gd name="T18" fmla="*/ 39 w 82"/>
                <a:gd name="T19" fmla="*/ 8 h 16"/>
                <a:gd name="T20" fmla="*/ 36 w 82"/>
                <a:gd name="T21" fmla="*/ 7 h 16"/>
                <a:gd name="T22" fmla="*/ 32 w 82"/>
                <a:gd name="T23" fmla="*/ 7 h 16"/>
                <a:gd name="T24" fmla="*/ 28 w 82"/>
                <a:gd name="T25" fmla="*/ 6 h 16"/>
                <a:gd name="T26" fmla="*/ 23 w 82"/>
                <a:gd name="T27" fmla="*/ 5 h 16"/>
                <a:gd name="T28" fmla="*/ 19 w 82"/>
                <a:gd name="T29" fmla="*/ 5 h 16"/>
                <a:gd name="T30" fmla="*/ 15 w 82"/>
                <a:gd name="T31" fmla="*/ 4 h 16"/>
                <a:gd name="T32" fmla="*/ 12 w 82"/>
                <a:gd name="T33" fmla="*/ 3 h 16"/>
                <a:gd name="T34" fmla="*/ 8 w 82"/>
                <a:gd name="T35" fmla="*/ 1 h 16"/>
                <a:gd name="T36" fmla="*/ 0 w 82"/>
                <a:gd name="T37" fmla="*/ 6 h 16"/>
                <a:gd name="T38" fmla="*/ 2 w 82"/>
                <a:gd name="T39" fmla="*/ 7 h 16"/>
                <a:gd name="T40" fmla="*/ 4 w 82"/>
                <a:gd name="T41" fmla="*/ 8 h 16"/>
                <a:gd name="T42" fmla="*/ 7 w 82"/>
                <a:gd name="T43" fmla="*/ 9 h 16"/>
                <a:gd name="T44" fmla="*/ 9 w 82"/>
                <a:gd name="T45" fmla="*/ 10 h 16"/>
                <a:gd name="T46" fmla="*/ 11 w 82"/>
                <a:gd name="T47" fmla="*/ 10 h 16"/>
                <a:gd name="T48" fmla="*/ 15 w 82"/>
                <a:gd name="T49" fmla="*/ 11 h 16"/>
                <a:gd name="T50" fmla="*/ 15 w 82"/>
                <a:gd name="T51" fmla="*/ 11 h 16"/>
                <a:gd name="T52" fmla="*/ 19 w 82"/>
                <a:gd name="T53" fmla="*/ 12 h 16"/>
                <a:gd name="T54" fmla="*/ 22 w 82"/>
                <a:gd name="T55" fmla="*/ 13 h 16"/>
                <a:gd name="T56" fmla="*/ 29 w 82"/>
                <a:gd name="T57" fmla="*/ 14 h 16"/>
                <a:gd name="T58" fmla="*/ 31 w 82"/>
                <a:gd name="T59" fmla="*/ 14 h 16"/>
                <a:gd name="T60" fmla="*/ 35 w 82"/>
                <a:gd name="T61" fmla="*/ 15 h 16"/>
                <a:gd name="T62" fmla="*/ 36 w 82"/>
                <a:gd name="T63" fmla="*/ 15 h 16"/>
                <a:gd name="T64" fmla="*/ 41 w 82"/>
                <a:gd name="T65" fmla="*/ 15 h 16"/>
                <a:gd name="T66" fmla="*/ 44 w 82"/>
                <a:gd name="T67" fmla="*/ 15 h 16"/>
                <a:gd name="T68" fmla="*/ 47 w 82"/>
                <a:gd name="T69" fmla="*/ 15 h 16"/>
                <a:gd name="T70" fmla="*/ 52 w 82"/>
                <a:gd name="T71" fmla="*/ 15 h 16"/>
                <a:gd name="T72" fmla="*/ 54 w 82"/>
                <a:gd name="T73" fmla="*/ 15 h 16"/>
                <a:gd name="T74" fmla="*/ 58 w 82"/>
                <a:gd name="T75" fmla="*/ 15 h 16"/>
                <a:gd name="T76" fmla="*/ 61 w 82"/>
                <a:gd name="T77" fmla="*/ 15 h 16"/>
                <a:gd name="T78" fmla="*/ 66 w 82"/>
                <a:gd name="T7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16">
                  <a:moveTo>
                    <a:pt x="67" y="15"/>
                  </a:moveTo>
                  <a:cubicBezTo>
                    <a:pt x="68" y="15"/>
                    <a:pt x="68" y="15"/>
                    <a:pt x="69" y="15"/>
                  </a:cubicBezTo>
                  <a:cubicBezTo>
                    <a:pt x="70" y="15"/>
                    <a:pt x="72" y="15"/>
                    <a:pt x="73" y="15"/>
                  </a:cubicBezTo>
                  <a:cubicBezTo>
                    <a:pt x="74" y="15"/>
                    <a:pt x="75" y="15"/>
                    <a:pt x="76" y="14"/>
                  </a:cubicBezTo>
                  <a:cubicBezTo>
                    <a:pt x="78" y="14"/>
                    <a:pt x="80" y="14"/>
                    <a:pt x="82" y="14"/>
                  </a:cubicBezTo>
                  <a:cubicBezTo>
                    <a:pt x="79" y="7"/>
                    <a:pt x="79" y="7"/>
                    <a:pt x="79" y="7"/>
                  </a:cubicBezTo>
                  <a:cubicBezTo>
                    <a:pt x="77" y="7"/>
                    <a:pt x="75" y="7"/>
                    <a:pt x="73" y="7"/>
                  </a:cubicBezTo>
                  <a:cubicBezTo>
                    <a:pt x="73" y="7"/>
                    <a:pt x="72" y="7"/>
                    <a:pt x="72" y="8"/>
                  </a:cubicBezTo>
                  <a:cubicBezTo>
                    <a:pt x="70" y="8"/>
                    <a:pt x="68" y="8"/>
                    <a:pt x="67" y="8"/>
                  </a:cubicBezTo>
                  <a:cubicBezTo>
                    <a:pt x="66" y="8"/>
                    <a:pt x="66" y="8"/>
                    <a:pt x="65" y="8"/>
                  </a:cubicBezTo>
                  <a:cubicBezTo>
                    <a:pt x="64" y="8"/>
                    <a:pt x="63" y="8"/>
                    <a:pt x="61" y="8"/>
                  </a:cubicBezTo>
                  <a:cubicBezTo>
                    <a:pt x="61" y="8"/>
                    <a:pt x="60" y="8"/>
                    <a:pt x="59" y="8"/>
                  </a:cubicBezTo>
                  <a:cubicBezTo>
                    <a:pt x="59" y="8"/>
                    <a:pt x="58" y="8"/>
                    <a:pt x="57" y="8"/>
                  </a:cubicBezTo>
                  <a:cubicBezTo>
                    <a:pt x="56" y="8"/>
                    <a:pt x="55" y="8"/>
                    <a:pt x="54" y="8"/>
                  </a:cubicBezTo>
                  <a:cubicBezTo>
                    <a:pt x="54" y="8"/>
                    <a:pt x="53" y="8"/>
                    <a:pt x="53" y="8"/>
                  </a:cubicBezTo>
                  <a:cubicBezTo>
                    <a:pt x="51" y="8"/>
                    <a:pt x="50" y="8"/>
                    <a:pt x="48" y="8"/>
                  </a:cubicBezTo>
                  <a:cubicBezTo>
                    <a:pt x="48" y="8"/>
                    <a:pt x="47" y="8"/>
                    <a:pt x="47" y="8"/>
                  </a:cubicBezTo>
                  <a:cubicBezTo>
                    <a:pt x="46" y="8"/>
                    <a:pt x="45" y="8"/>
                    <a:pt x="44" y="8"/>
                  </a:cubicBezTo>
                  <a:cubicBezTo>
                    <a:pt x="43" y="8"/>
                    <a:pt x="43" y="8"/>
                    <a:pt x="42" y="8"/>
                  </a:cubicBezTo>
                  <a:cubicBezTo>
                    <a:pt x="41" y="8"/>
                    <a:pt x="40" y="8"/>
                    <a:pt x="39" y="8"/>
                  </a:cubicBezTo>
                  <a:cubicBezTo>
                    <a:pt x="38" y="8"/>
                    <a:pt x="38" y="8"/>
                    <a:pt x="38" y="8"/>
                  </a:cubicBezTo>
                  <a:cubicBezTo>
                    <a:pt x="38" y="7"/>
                    <a:pt x="37" y="7"/>
                    <a:pt x="36" y="7"/>
                  </a:cubicBezTo>
                  <a:cubicBezTo>
                    <a:pt x="35" y="7"/>
                    <a:pt x="35" y="7"/>
                    <a:pt x="34" y="7"/>
                  </a:cubicBezTo>
                  <a:cubicBezTo>
                    <a:pt x="33" y="7"/>
                    <a:pt x="33" y="7"/>
                    <a:pt x="32" y="7"/>
                  </a:cubicBezTo>
                  <a:cubicBezTo>
                    <a:pt x="31" y="7"/>
                    <a:pt x="30" y="7"/>
                    <a:pt x="28" y="6"/>
                  </a:cubicBezTo>
                  <a:cubicBezTo>
                    <a:pt x="28" y="6"/>
                    <a:pt x="28" y="6"/>
                    <a:pt x="28" y="6"/>
                  </a:cubicBezTo>
                  <a:cubicBezTo>
                    <a:pt x="27" y="6"/>
                    <a:pt x="25" y="6"/>
                    <a:pt x="24" y="6"/>
                  </a:cubicBezTo>
                  <a:cubicBezTo>
                    <a:pt x="23" y="5"/>
                    <a:pt x="23" y="5"/>
                    <a:pt x="23" y="5"/>
                  </a:cubicBezTo>
                  <a:cubicBezTo>
                    <a:pt x="22" y="5"/>
                    <a:pt x="21" y="5"/>
                    <a:pt x="20" y="5"/>
                  </a:cubicBezTo>
                  <a:cubicBezTo>
                    <a:pt x="19" y="5"/>
                    <a:pt x="19" y="5"/>
                    <a:pt x="19" y="5"/>
                  </a:cubicBezTo>
                  <a:cubicBezTo>
                    <a:pt x="18" y="4"/>
                    <a:pt x="17" y="4"/>
                    <a:pt x="16" y="4"/>
                  </a:cubicBezTo>
                  <a:cubicBezTo>
                    <a:pt x="15" y="4"/>
                    <a:pt x="15" y="4"/>
                    <a:pt x="15" y="4"/>
                  </a:cubicBezTo>
                  <a:cubicBezTo>
                    <a:pt x="14" y="3"/>
                    <a:pt x="13" y="3"/>
                    <a:pt x="12" y="3"/>
                  </a:cubicBezTo>
                  <a:cubicBezTo>
                    <a:pt x="12" y="3"/>
                    <a:pt x="12" y="3"/>
                    <a:pt x="12" y="3"/>
                  </a:cubicBezTo>
                  <a:cubicBezTo>
                    <a:pt x="11" y="2"/>
                    <a:pt x="10" y="2"/>
                    <a:pt x="9" y="1"/>
                  </a:cubicBezTo>
                  <a:cubicBezTo>
                    <a:pt x="8" y="1"/>
                    <a:pt x="8" y="1"/>
                    <a:pt x="8" y="1"/>
                  </a:cubicBezTo>
                  <a:cubicBezTo>
                    <a:pt x="8" y="1"/>
                    <a:pt x="7" y="0"/>
                    <a:pt x="6" y="0"/>
                  </a:cubicBezTo>
                  <a:cubicBezTo>
                    <a:pt x="0" y="6"/>
                    <a:pt x="0" y="6"/>
                    <a:pt x="0" y="6"/>
                  </a:cubicBezTo>
                  <a:cubicBezTo>
                    <a:pt x="1" y="7"/>
                    <a:pt x="1" y="7"/>
                    <a:pt x="1" y="7"/>
                  </a:cubicBezTo>
                  <a:cubicBezTo>
                    <a:pt x="1" y="7"/>
                    <a:pt x="2" y="7"/>
                    <a:pt x="2" y="7"/>
                  </a:cubicBezTo>
                  <a:cubicBezTo>
                    <a:pt x="3" y="8"/>
                    <a:pt x="3" y="8"/>
                    <a:pt x="3" y="8"/>
                  </a:cubicBezTo>
                  <a:cubicBezTo>
                    <a:pt x="4" y="8"/>
                    <a:pt x="4" y="8"/>
                    <a:pt x="4" y="8"/>
                  </a:cubicBezTo>
                  <a:cubicBezTo>
                    <a:pt x="4" y="8"/>
                    <a:pt x="5" y="9"/>
                    <a:pt x="6" y="9"/>
                  </a:cubicBezTo>
                  <a:cubicBezTo>
                    <a:pt x="7" y="9"/>
                    <a:pt x="7" y="9"/>
                    <a:pt x="7" y="9"/>
                  </a:cubicBezTo>
                  <a:cubicBezTo>
                    <a:pt x="7" y="9"/>
                    <a:pt x="7" y="9"/>
                    <a:pt x="7" y="9"/>
                  </a:cubicBezTo>
                  <a:cubicBezTo>
                    <a:pt x="7" y="9"/>
                    <a:pt x="8" y="10"/>
                    <a:pt x="9" y="10"/>
                  </a:cubicBezTo>
                  <a:cubicBezTo>
                    <a:pt x="10" y="10"/>
                    <a:pt x="10" y="10"/>
                    <a:pt x="10" y="10"/>
                  </a:cubicBezTo>
                  <a:cubicBezTo>
                    <a:pt x="11" y="10"/>
                    <a:pt x="11" y="10"/>
                    <a:pt x="11" y="10"/>
                  </a:cubicBezTo>
                  <a:cubicBezTo>
                    <a:pt x="11" y="11"/>
                    <a:pt x="12" y="11"/>
                    <a:pt x="12" y="11"/>
                  </a:cubicBezTo>
                  <a:cubicBezTo>
                    <a:pt x="13" y="11"/>
                    <a:pt x="14" y="11"/>
                    <a:pt x="15" y="11"/>
                  </a:cubicBezTo>
                  <a:cubicBezTo>
                    <a:pt x="15" y="11"/>
                    <a:pt x="15" y="11"/>
                    <a:pt x="15" y="11"/>
                  </a:cubicBezTo>
                  <a:cubicBezTo>
                    <a:pt x="15" y="11"/>
                    <a:pt x="15" y="11"/>
                    <a:pt x="15" y="11"/>
                  </a:cubicBezTo>
                  <a:cubicBezTo>
                    <a:pt x="16" y="12"/>
                    <a:pt x="17" y="12"/>
                    <a:pt x="18" y="12"/>
                  </a:cubicBezTo>
                  <a:cubicBezTo>
                    <a:pt x="19" y="12"/>
                    <a:pt x="19" y="12"/>
                    <a:pt x="19" y="12"/>
                  </a:cubicBezTo>
                  <a:cubicBezTo>
                    <a:pt x="20" y="13"/>
                    <a:pt x="20" y="13"/>
                    <a:pt x="20" y="13"/>
                  </a:cubicBezTo>
                  <a:cubicBezTo>
                    <a:pt x="21" y="13"/>
                    <a:pt x="21" y="13"/>
                    <a:pt x="22" y="13"/>
                  </a:cubicBezTo>
                  <a:cubicBezTo>
                    <a:pt x="23" y="13"/>
                    <a:pt x="24" y="13"/>
                    <a:pt x="25" y="13"/>
                  </a:cubicBezTo>
                  <a:cubicBezTo>
                    <a:pt x="26" y="14"/>
                    <a:pt x="27" y="14"/>
                    <a:pt x="29" y="14"/>
                  </a:cubicBezTo>
                  <a:cubicBezTo>
                    <a:pt x="30" y="14"/>
                    <a:pt x="30" y="14"/>
                    <a:pt x="30" y="14"/>
                  </a:cubicBezTo>
                  <a:cubicBezTo>
                    <a:pt x="30" y="14"/>
                    <a:pt x="30" y="14"/>
                    <a:pt x="31" y="14"/>
                  </a:cubicBezTo>
                  <a:cubicBezTo>
                    <a:pt x="31" y="14"/>
                    <a:pt x="32" y="14"/>
                    <a:pt x="32" y="14"/>
                  </a:cubicBezTo>
                  <a:cubicBezTo>
                    <a:pt x="33" y="14"/>
                    <a:pt x="34" y="15"/>
                    <a:pt x="35" y="15"/>
                  </a:cubicBezTo>
                  <a:cubicBezTo>
                    <a:pt x="36" y="15"/>
                    <a:pt x="36" y="15"/>
                    <a:pt x="36" y="15"/>
                  </a:cubicBezTo>
                  <a:cubicBezTo>
                    <a:pt x="36" y="15"/>
                    <a:pt x="36" y="15"/>
                    <a:pt x="36" y="15"/>
                  </a:cubicBezTo>
                  <a:cubicBezTo>
                    <a:pt x="37" y="15"/>
                    <a:pt x="39" y="15"/>
                    <a:pt x="40" y="15"/>
                  </a:cubicBezTo>
                  <a:cubicBezTo>
                    <a:pt x="40" y="15"/>
                    <a:pt x="41" y="15"/>
                    <a:pt x="41" y="15"/>
                  </a:cubicBezTo>
                  <a:cubicBezTo>
                    <a:pt x="42" y="15"/>
                    <a:pt x="42" y="15"/>
                    <a:pt x="42" y="15"/>
                  </a:cubicBezTo>
                  <a:cubicBezTo>
                    <a:pt x="42" y="15"/>
                    <a:pt x="43" y="15"/>
                    <a:pt x="44" y="15"/>
                  </a:cubicBezTo>
                  <a:cubicBezTo>
                    <a:pt x="45" y="15"/>
                    <a:pt x="46" y="15"/>
                    <a:pt x="47" y="15"/>
                  </a:cubicBezTo>
                  <a:cubicBezTo>
                    <a:pt x="47" y="15"/>
                    <a:pt x="47" y="15"/>
                    <a:pt x="47" y="15"/>
                  </a:cubicBezTo>
                  <a:cubicBezTo>
                    <a:pt x="48" y="15"/>
                    <a:pt x="48" y="15"/>
                    <a:pt x="48" y="15"/>
                  </a:cubicBezTo>
                  <a:cubicBezTo>
                    <a:pt x="49" y="15"/>
                    <a:pt x="50" y="15"/>
                    <a:pt x="52" y="15"/>
                  </a:cubicBezTo>
                  <a:cubicBezTo>
                    <a:pt x="52" y="15"/>
                    <a:pt x="52" y="15"/>
                    <a:pt x="52" y="15"/>
                  </a:cubicBezTo>
                  <a:cubicBezTo>
                    <a:pt x="53" y="15"/>
                    <a:pt x="53" y="15"/>
                    <a:pt x="54" y="15"/>
                  </a:cubicBezTo>
                  <a:cubicBezTo>
                    <a:pt x="55" y="15"/>
                    <a:pt x="55" y="16"/>
                    <a:pt x="56" y="15"/>
                  </a:cubicBezTo>
                  <a:cubicBezTo>
                    <a:pt x="57" y="15"/>
                    <a:pt x="57" y="15"/>
                    <a:pt x="58" y="15"/>
                  </a:cubicBezTo>
                  <a:cubicBezTo>
                    <a:pt x="59" y="15"/>
                    <a:pt x="59" y="15"/>
                    <a:pt x="60" y="15"/>
                  </a:cubicBezTo>
                  <a:cubicBezTo>
                    <a:pt x="60" y="15"/>
                    <a:pt x="60" y="15"/>
                    <a:pt x="61" y="15"/>
                  </a:cubicBezTo>
                  <a:cubicBezTo>
                    <a:pt x="62" y="15"/>
                    <a:pt x="62" y="15"/>
                    <a:pt x="63" y="15"/>
                  </a:cubicBezTo>
                  <a:cubicBezTo>
                    <a:pt x="64" y="15"/>
                    <a:pt x="65" y="15"/>
                    <a:pt x="66" y="15"/>
                  </a:cubicBezTo>
                  <a:cubicBezTo>
                    <a:pt x="66" y="15"/>
                    <a:pt x="67" y="15"/>
                    <a:pt x="67" y="15"/>
                  </a:cubicBez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3" name="îŝliḓe">
              <a:extLst>
                <a:ext uri="{FF2B5EF4-FFF2-40B4-BE49-F238E27FC236}">
                  <a16:creationId xmlns:a16="http://schemas.microsoft.com/office/drawing/2014/main" xmlns="" id="{EDB066E3-3BB3-4F54-8F3E-53AC98857215}"/>
                </a:ext>
              </a:extLst>
            </p:cNvPr>
            <p:cNvSpPr/>
            <p:nvPr/>
          </p:nvSpPr>
          <p:spPr bwMode="auto">
            <a:xfrm>
              <a:off x="4012407" y="4756495"/>
              <a:ext cx="4713288" cy="1160462"/>
            </a:xfrm>
            <a:custGeom>
              <a:avLst/>
              <a:gdLst>
                <a:gd name="T0" fmla="*/ 256 w 1295"/>
                <a:gd name="T1" fmla="*/ 227 h 319"/>
                <a:gd name="T2" fmla="*/ 343 w 1295"/>
                <a:gd name="T3" fmla="*/ 195 h 319"/>
                <a:gd name="T4" fmla="*/ 461 w 1295"/>
                <a:gd name="T5" fmla="*/ 178 h 319"/>
                <a:gd name="T6" fmla="*/ 775 w 1295"/>
                <a:gd name="T7" fmla="*/ 154 h 319"/>
                <a:gd name="T8" fmla="*/ 783 w 1295"/>
                <a:gd name="T9" fmla="*/ 152 h 319"/>
                <a:gd name="T10" fmla="*/ 1057 w 1295"/>
                <a:gd name="T11" fmla="*/ 114 h 319"/>
                <a:gd name="T12" fmla="*/ 223 w 1295"/>
                <a:gd name="T13" fmla="*/ 209 h 319"/>
                <a:gd name="T14" fmla="*/ 327 w 1295"/>
                <a:gd name="T15" fmla="*/ 177 h 319"/>
                <a:gd name="T16" fmla="*/ 433 w 1295"/>
                <a:gd name="T17" fmla="*/ 163 h 319"/>
                <a:gd name="T18" fmla="*/ 515 w 1295"/>
                <a:gd name="T19" fmla="*/ 168 h 319"/>
                <a:gd name="T20" fmla="*/ 522 w 1295"/>
                <a:gd name="T21" fmla="*/ 167 h 319"/>
                <a:gd name="T22" fmla="*/ 636 w 1295"/>
                <a:gd name="T23" fmla="*/ 151 h 319"/>
                <a:gd name="T24" fmla="*/ 669 w 1295"/>
                <a:gd name="T25" fmla="*/ 129 h 319"/>
                <a:gd name="T26" fmla="*/ 775 w 1295"/>
                <a:gd name="T27" fmla="*/ 115 h 319"/>
                <a:gd name="T28" fmla="*/ 856 w 1295"/>
                <a:gd name="T29" fmla="*/ 120 h 319"/>
                <a:gd name="T30" fmla="*/ 864 w 1295"/>
                <a:gd name="T31" fmla="*/ 119 h 319"/>
                <a:gd name="T32" fmla="*/ 195 w 1295"/>
                <a:gd name="T33" fmla="*/ 193 h 319"/>
                <a:gd name="T34" fmla="*/ 271 w 1295"/>
                <a:gd name="T35" fmla="*/ 166 h 319"/>
                <a:gd name="T36" fmla="*/ 377 w 1295"/>
                <a:gd name="T37" fmla="*/ 151 h 319"/>
                <a:gd name="T38" fmla="*/ 458 w 1295"/>
                <a:gd name="T39" fmla="*/ 156 h 319"/>
                <a:gd name="T40" fmla="*/ 466 w 1295"/>
                <a:gd name="T41" fmla="*/ 155 h 319"/>
                <a:gd name="T42" fmla="*/ 579 w 1295"/>
                <a:gd name="T43" fmla="*/ 139 h 319"/>
                <a:gd name="T44" fmla="*/ 612 w 1295"/>
                <a:gd name="T45" fmla="*/ 118 h 319"/>
                <a:gd name="T46" fmla="*/ 718 w 1295"/>
                <a:gd name="T47" fmla="*/ 103 h 319"/>
                <a:gd name="T48" fmla="*/ 799 w 1295"/>
                <a:gd name="T49" fmla="*/ 108 h 319"/>
                <a:gd name="T50" fmla="*/ 807 w 1295"/>
                <a:gd name="T51" fmla="*/ 107 h 319"/>
                <a:gd name="T52" fmla="*/ 166 w 1295"/>
                <a:gd name="T53" fmla="*/ 178 h 319"/>
                <a:gd name="T54" fmla="*/ 229 w 1295"/>
                <a:gd name="T55" fmla="*/ 152 h 319"/>
                <a:gd name="T56" fmla="*/ 335 w 1295"/>
                <a:gd name="T57" fmla="*/ 137 h 319"/>
                <a:gd name="T58" fmla="*/ 416 w 1295"/>
                <a:gd name="T59" fmla="*/ 143 h 319"/>
                <a:gd name="T60" fmla="*/ 424 w 1295"/>
                <a:gd name="T61" fmla="*/ 142 h 319"/>
                <a:gd name="T62" fmla="*/ 537 w 1295"/>
                <a:gd name="T63" fmla="*/ 126 h 319"/>
                <a:gd name="T64" fmla="*/ 570 w 1295"/>
                <a:gd name="T65" fmla="*/ 104 h 319"/>
                <a:gd name="T66" fmla="*/ 676 w 1295"/>
                <a:gd name="T67" fmla="*/ 89 h 319"/>
                <a:gd name="T68" fmla="*/ 757 w 1295"/>
                <a:gd name="T69" fmla="*/ 95 h 319"/>
                <a:gd name="T70" fmla="*/ 765 w 1295"/>
                <a:gd name="T71" fmla="*/ 94 h 319"/>
                <a:gd name="T72" fmla="*/ 879 w 1295"/>
                <a:gd name="T73" fmla="*/ 78 h 319"/>
                <a:gd name="T74" fmla="*/ 911 w 1295"/>
                <a:gd name="T75" fmla="*/ 56 h 319"/>
                <a:gd name="T76" fmla="*/ 940 w 1295"/>
                <a:gd name="T77" fmla="*/ 72 h 319"/>
                <a:gd name="T78" fmla="*/ 200 w 1295"/>
                <a:gd name="T79" fmla="*/ 153 h 319"/>
                <a:gd name="T80" fmla="*/ 237 w 1295"/>
                <a:gd name="T81" fmla="*/ 131 h 319"/>
                <a:gd name="T82" fmla="*/ 349 w 1295"/>
                <a:gd name="T83" fmla="*/ 116 h 319"/>
                <a:gd name="T84" fmla="*/ 435 w 1295"/>
                <a:gd name="T85" fmla="*/ 120 h 319"/>
                <a:gd name="T86" fmla="*/ 448 w 1295"/>
                <a:gd name="T87" fmla="*/ 118 h 319"/>
                <a:gd name="T88" fmla="*/ 573 w 1295"/>
                <a:gd name="T89" fmla="*/ 101 h 319"/>
                <a:gd name="T90" fmla="*/ 610 w 1295"/>
                <a:gd name="T91" fmla="*/ 79 h 319"/>
                <a:gd name="T92" fmla="*/ 722 w 1295"/>
                <a:gd name="T93" fmla="*/ 63 h 319"/>
                <a:gd name="T94" fmla="*/ 808 w 1295"/>
                <a:gd name="T95" fmla="*/ 68 h 319"/>
                <a:gd name="T96" fmla="*/ 821 w 1295"/>
                <a:gd name="T97" fmla="*/ 66 h 319"/>
                <a:gd name="T98" fmla="*/ 106 w 1295"/>
                <a:gd name="T99" fmla="*/ 145 h 319"/>
                <a:gd name="T100" fmla="*/ 161 w 1295"/>
                <a:gd name="T101" fmla="*/ 127 h 319"/>
                <a:gd name="T102" fmla="*/ 282 w 1295"/>
                <a:gd name="T103" fmla="*/ 110 h 319"/>
                <a:gd name="T104" fmla="*/ 367 w 1295"/>
                <a:gd name="T105" fmla="*/ 108 h 319"/>
                <a:gd name="T106" fmla="*/ 455 w 1295"/>
                <a:gd name="T107" fmla="*/ 96 h 319"/>
                <a:gd name="T108" fmla="*/ 594 w 1295"/>
                <a:gd name="T109" fmla="*/ 76 h 319"/>
                <a:gd name="T110" fmla="*/ 649 w 1295"/>
                <a:gd name="T111" fmla="*/ 59 h 319"/>
                <a:gd name="T112" fmla="*/ 840 w 1295"/>
                <a:gd name="T113" fmla="*/ 32 h 319"/>
                <a:gd name="T114" fmla="*/ 924 w 1295"/>
                <a:gd name="T115" fmla="*/ 30 h 319"/>
                <a:gd name="T116" fmla="*/ 390 w 1295"/>
                <a:gd name="T117" fmla="*/ 31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5" h="319">
                  <a:moveTo>
                    <a:pt x="646" y="268"/>
                  </a:moveTo>
                  <a:cubicBezTo>
                    <a:pt x="528" y="204"/>
                    <a:pt x="528" y="204"/>
                    <a:pt x="528" y="204"/>
                  </a:cubicBezTo>
                  <a:cubicBezTo>
                    <a:pt x="845" y="159"/>
                    <a:pt x="845" y="159"/>
                    <a:pt x="845" y="159"/>
                  </a:cubicBezTo>
                  <a:cubicBezTo>
                    <a:pt x="963" y="223"/>
                    <a:pt x="963" y="223"/>
                    <a:pt x="963" y="223"/>
                  </a:cubicBezTo>
                  <a:cubicBezTo>
                    <a:pt x="646" y="268"/>
                    <a:pt x="646" y="268"/>
                    <a:pt x="646" y="268"/>
                  </a:cubicBezTo>
                  <a:moveTo>
                    <a:pt x="256" y="227"/>
                  </a:moveTo>
                  <a:cubicBezTo>
                    <a:pt x="227" y="211"/>
                    <a:pt x="227" y="211"/>
                    <a:pt x="227" y="211"/>
                  </a:cubicBezTo>
                  <a:cubicBezTo>
                    <a:pt x="332" y="196"/>
                    <a:pt x="332" y="196"/>
                    <a:pt x="332" y="196"/>
                  </a:cubicBezTo>
                  <a:cubicBezTo>
                    <a:pt x="361" y="212"/>
                    <a:pt x="361" y="212"/>
                    <a:pt x="361" y="212"/>
                  </a:cubicBezTo>
                  <a:cubicBezTo>
                    <a:pt x="256" y="227"/>
                    <a:pt x="256" y="227"/>
                    <a:pt x="256" y="227"/>
                  </a:cubicBezTo>
                  <a:moveTo>
                    <a:pt x="371" y="210"/>
                  </a:moveTo>
                  <a:cubicBezTo>
                    <a:pt x="343" y="195"/>
                    <a:pt x="343" y="195"/>
                    <a:pt x="343" y="195"/>
                  </a:cubicBezTo>
                  <a:cubicBezTo>
                    <a:pt x="392" y="188"/>
                    <a:pt x="392" y="188"/>
                    <a:pt x="392" y="188"/>
                  </a:cubicBezTo>
                  <a:cubicBezTo>
                    <a:pt x="421" y="203"/>
                    <a:pt x="421" y="203"/>
                    <a:pt x="421" y="203"/>
                  </a:cubicBezTo>
                  <a:cubicBezTo>
                    <a:pt x="371" y="210"/>
                    <a:pt x="371" y="210"/>
                    <a:pt x="371" y="210"/>
                  </a:cubicBezTo>
                  <a:moveTo>
                    <a:pt x="429" y="202"/>
                  </a:moveTo>
                  <a:cubicBezTo>
                    <a:pt x="400" y="186"/>
                    <a:pt x="400" y="186"/>
                    <a:pt x="400" y="186"/>
                  </a:cubicBezTo>
                  <a:cubicBezTo>
                    <a:pt x="461" y="178"/>
                    <a:pt x="461" y="178"/>
                    <a:pt x="461" y="178"/>
                  </a:cubicBezTo>
                  <a:cubicBezTo>
                    <a:pt x="490" y="194"/>
                    <a:pt x="490" y="194"/>
                    <a:pt x="490" y="194"/>
                  </a:cubicBezTo>
                  <a:cubicBezTo>
                    <a:pt x="429" y="202"/>
                    <a:pt x="429" y="202"/>
                    <a:pt x="429" y="202"/>
                  </a:cubicBezTo>
                  <a:moveTo>
                    <a:pt x="498" y="192"/>
                  </a:moveTo>
                  <a:cubicBezTo>
                    <a:pt x="469" y="177"/>
                    <a:pt x="469" y="177"/>
                    <a:pt x="469" y="177"/>
                  </a:cubicBezTo>
                  <a:cubicBezTo>
                    <a:pt x="746" y="138"/>
                    <a:pt x="746" y="138"/>
                    <a:pt x="746" y="138"/>
                  </a:cubicBezTo>
                  <a:cubicBezTo>
                    <a:pt x="775" y="154"/>
                    <a:pt x="775" y="154"/>
                    <a:pt x="775" y="154"/>
                  </a:cubicBezTo>
                  <a:cubicBezTo>
                    <a:pt x="498" y="192"/>
                    <a:pt x="498" y="192"/>
                    <a:pt x="498" y="192"/>
                  </a:cubicBezTo>
                  <a:moveTo>
                    <a:pt x="783" y="152"/>
                  </a:moveTo>
                  <a:cubicBezTo>
                    <a:pt x="754" y="137"/>
                    <a:pt x="754" y="137"/>
                    <a:pt x="754" y="137"/>
                  </a:cubicBezTo>
                  <a:cubicBezTo>
                    <a:pt x="875" y="120"/>
                    <a:pt x="875" y="120"/>
                    <a:pt x="875" y="120"/>
                  </a:cubicBezTo>
                  <a:cubicBezTo>
                    <a:pt x="904" y="135"/>
                    <a:pt x="904" y="135"/>
                    <a:pt x="904" y="135"/>
                  </a:cubicBezTo>
                  <a:cubicBezTo>
                    <a:pt x="783" y="152"/>
                    <a:pt x="783" y="152"/>
                    <a:pt x="783" y="152"/>
                  </a:cubicBezTo>
                  <a:moveTo>
                    <a:pt x="954" y="119"/>
                  </a:moveTo>
                  <a:cubicBezTo>
                    <a:pt x="939" y="111"/>
                    <a:pt x="939" y="111"/>
                    <a:pt x="939" y="111"/>
                  </a:cubicBezTo>
                  <a:cubicBezTo>
                    <a:pt x="989" y="104"/>
                    <a:pt x="989" y="104"/>
                    <a:pt x="989" y="104"/>
                  </a:cubicBezTo>
                  <a:cubicBezTo>
                    <a:pt x="1003" y="112"/>
                    <a:pt x="1003" y="112"/>
                    <a:pt x="1003" y="112"/>
                  </a:cubicBezTo>
                  <a:cubicBezTo>
                    <a:pt x="1042" y="106"/>
                    <a:pt x="1042" y="106"/>
                    <a:pt x="1042" y="106"/>
                  </a:cubicBezTo>
                  <a:cubicBezTo>
                    <a:pt x="1057" y="114"/>
                    <a:pt x="1057" y="114"/>
                    <a:pt x="1057" y="114"/>
                  </a:cubicBezTo>
                  <a:cubicBezTo>
                    <a:pt x="1017" y="119"/>
                    <a:pt x="1017" y="119"/>
                    <a:pt x="1017" y="119"/>
                  </a:cubicBezTo>
                  <a:cubicBezTo>
                    <a:pt x="977" y="125"/>
                    <a:pt x="977" y="125"/>
                    <a:pt x="977" y="125"/>
                  </a:cubicBezTo>
                  <a:cubicBezTo>
                    <a:pt x="927" y="132"/>
                    <a:pt x="927" y="132"/>
                    <a:pt x="927" y="132"/>
                  </a:cubicBezTo>
                  <a:cubicBezTo>
                    <a:pt x="912" y="124"/>
                    <a:pt x="912" y="124"/>
                    <a:pt x="912" y="124"/>
                  </a:cubicBezTo>
                  <a:cubicBezTo>
                    <a:pt x="954" y="119"/>
                    <a:pt x="954" y="119"/>
                    <a:pt x="954" y="119"/>
                  </a:cubicBezTo>
                  <a:moveTo>
                    <a:pt x="223" y="209"/>
                  </a:moveTo>
                  <a:cubicBezTo>
                    <a:pt x="199" y="195"/>
                    <a:pt x="199" y="195"/>
                    <a:pt x="199" y="195"/>
                  </a:cubicBezTo>
                  <a:cubicBezTo>
                    <a:pt x="320" y="178"/>
                    <a:pt x="320" y="178"/>
                    <a:pt x="320" y="178"/>
                  </a:cubicBezTo>
                  <a:cubicBezTo>
                    <a:pt x="344" y="192"/>
                    <a:pt x="344" y="192"/>
                    <a:pt x="344" y="192"/>
                  </a:cubicBezTo>
                  <a:cubicBezTo>
                    <a:pt x="223" y="209"/>
                    <a:pt x="223" y="209"/>
                    <a:pt x="223" y="209"/>
                  </a:cubicBezTo>
                  <a:moveTo>
                    <a:pt x="352" y="191"/>
                  </a:moveTo>
                  <a:cubicBezTo>
                    <a:pt x="327" y="177"/>
                    <a:pt x="327" y="177"/>
                    <a:pt x="327" y="177"/>
                  </a:cubicBezTo>
                  <a:cubicBezTo>
                    <a:pt x="376" y="171"/>
                    <a:pt x="376" y="171"/>
                    <a:pt x="376" y="171"/>
                  </a:cubicBezTo>
                  <a:cubicBezTo>
                    <a:pt x="401" y="184"/>
                    <a:pt x="401" y="184"/>
                    <a:pt x="401" y="184"/>
                  </a:cubicBezTo>
                  <a:cubicBezTo>
                    <a:pt x="352" y="191"/>
                    <a:pt x="352" y="191"/>
                    <a:pt x="352" y="191"/>
                  </a:cubicBezTo>
                  <a:moveTo>
                    <a:pt x="409" y="183"/>
                  </a:moveTo>
                  <a:cubicBezTo>
                    <a:pt x="384" y="169"/>
                    <a:pt x="384" y="169"/>
                    <a:pt x="384" y="169"/>
                  </a:cubicBezTo>
                  <a:cubicBezTo>
                    <a:pt x="433" y="163"/>
                    <a:pt x="433" y="163"/>
                    <a:pt x="433" y="163"/>
                  </a:cubicBezTo>
                  <a:cubicBezTo>
                    <a:pt x="458" y="176"/>
                    <a:pt x="458" y="176"/>
                    <a:pt x="458" y="176"/>
                  </a:cubicBezTo>
                  <a:cubicBezTo>
                    <a:pt x="409" y="183"/>
                    <a:pt x="409" y="183"/>
                    <a:pt x="409" y="183"/>
                  </a:cubicBezTo>
                  <a:moveTo>
                    <a:pt x="465" y="175"/>
                  </a:moveTo>
                  <a:cubicBezTo>
                    <a:pt x="441" y="161"/>
                    <a:pt x="441" y="161"/>
                    <a:pt x="441" y="161"/>
                  </a:cubicBezTo>
                  <a:cubicBezTo>
                    <a:pt x="490" y="155"/>
                    <a:pt x="490" y="155"/>
                    <a:pt x="490" y="155"/>
                  </a:cubicBezTo>
                  <a:cubicBezTo>
                    <a:pt x="515" y="168"/>
                    <a:pt x="515" y="168"/>
                    <a:pt x="515" y="168"/>
                  </a:cubicBezTo>
                  <a:cubicBezTo>
                    <a:pt x="465" y="175"/>
                    <a:pt x="465" y="175"/>
                    <a:pt x="465" y="175"/>
                  </a:cubicBezTo>
                  <a:moveTo>
                    <a:pt x="522" y="167"/>
                  </a:moveTo>
                  <a:cubicBezTo>
                    <a:pt x="498" y="153"/>
                    <a:pt x="498" y="153"/>
                    <a:pt x="498" y="153"/>
                  </a:cubicBezTo>
                  <a:cubicBezTo>
                    <a:pt x="547" y="147"/>
                    <a:pt x="547" y="147"/>
                    <a:pt x="547" y="147"/>
                  </a:cubicBezTo>
                  <a:cubicBezTo>
                    <a:pt x="571" y="160"/>
                    <a:pt x="571" y="160"/>
                    <a:pt x="571" y="160"/>
                  </a:cubicBezTo>
                  <a:cubicBezTo>
                    <a:pt x="522" y="167"/>
                    <a:pt x="522" y="167"/>
                    <a:pt x="522" y="167"/>
                  </a:cubicBezTo>
                  <a:moveTo>
                    <a:pt x="579" y="159"/>
                  </a:moveTo>
                  <a:cubicBezTo>
                    <a:pt x="555" y="145"/>
                    <a:pt x="555" y="145"/>
                    <a:pt x="555" y="145"/>
                  </a:cubicBezTo>
                  <a:cubicBezTo>
                    <a:pt x="604" y="139"/>
                    <a:pt x="604" y="139"/>
                    <a:pt x="604" y="139"/>
                  </a:cubicBezTo>
                  <a:cubicBezTo>
                    <a:pt x="628" y="152"/>
                    <a:pt x="628" y="152"/>
                    <a:pt x="628" y="152"/>
                  </a:cubicBezTo>
                  <a:cubicBezTo>
                    <a:pt x="579" y="159"/>
                    <a:pt x="579" y="159"/>
                    <a:pt x="579" y="159"/>
                  </a:cubicBezTo>
                  <a:moveTo>
                    <a:pt x="636" y="151"/>
                  </a:moveTo>
                  <a:cubicBezTo>
                    <a:pt x="612" y="137"/>
                    <a:pt x="612" y="137"/>
                    <a:pt x="612" y="137"/>
                  </a:cubicBezTo>
                  <a:cubicBezTo>
                    <a:pt x="661" y="131"/>
                    <a:pt x="661" y="131"/>
                    <a:pt x="661" y="131"/>
                  </a:cubicBezTo>
                  <a:cubicBezTo>
                    <a:pt x="685" y="144"/>
                    <a:pt x="685" y="144"/>
                    <a:pt x="685" y="144"/>
                  </a:cubicBezTo>
                  <a:cubicBezTo>
                    <a:pt x="636" y="151"/>
                    <a:pt x="636" y="151"/>
                    <a:pt x="636" y="151"/>
                  </a:cubicBezTo>
                  <a:moveTo>
                    <a:pt x="693" y="143"/>
                  </a:moveTo>
                  <a:cubicBezTo>
                    <a:pt x="669" y="129"/>
                    <a:pt x="669" y="129"/>
                    <a:pt x="669" y="129"/>
                  </a:cubicBezTo>
                  <a:cubicBezTo>
                    <a:pt x="718" y="123"/>
                    <a:pt x="718" y="123"/>
                    <a:pt x="718" y="123"/>
                  </a:cubicBezTo>
                  <a:cubicBezTo>
                    <a:pt x="742" y="136"/>
                    <a:pt x="742" y="136"/>
                    <a:pt x="742" y="136"/>
                  </a:cubicBezTo>
                  <a:cubicBezTo>
                    <a:pt x="693" y="143"/>
                    <a:pt x="693" y="143"/>
                    <a:pt x="693" y="143"/>
                  </a:cubicBezTo>
                  <a:moveTo>
                    <a:pt x="750" y="135"/>
                  </a:moveTo>
                  <a:cubicBezTo>
                    <a:pt x="726" y="121"/>
                    <a:pt x="726" y="121"/>
                    <a:pt x="726" y="121"/>
                  </a:cubicBezTo>
                  <a:cubicBezTo>
                    <a:pt x="775" y="115"/>
                    <a:pt x="775" y="115"/>
                    <a:pt x="775" y="115"/>
                  </a:cubicBezTo>
                  <a:cubicBezTo>
                    <a:pt x="799" y="128"/>
                    <a:pt x="799" y="128"/>
                    <a:pt x="799" y="128"/>
                  </a:cubicBezTo>
                  <a:cubicBezTo>
                    <a:pt x="750" y="135"/>
                    <a:pt x="750" y="135"/>
                    <a:pt x="750" y="135"/>
                  </a:cubicBezTo>
                  <a:moveTo>
                    <a:pt x="807" y="127"/>
                  </a:moveTo>
                  <a:cubicBezTo>
                    <a:pt x="782" y="113"/>
                    <a:pt x="782" y="113"/>
                    <a:pt x="782" y="113"/>
                  </a:cubicBezTo>
                  <a:cubicBezTo>
                    <a:pt x="832" y="107"/>
                    <a:pt x="832" y="107"/>
                    <a:pt x="832" y="107"/>
                  </a:cubicBezTo>
                  <a:cubicBezTo>
                    <a:pt x="856" y="120"/>
                    <a:pt x="856" y="120"/>
                    <a:pt x="856" y="120"/>
                  </a:cubicBezTo>
                  <a:cubicBezTo>
                    <a:pt x="807" y="127"/>
                    <a:pt x="807" y="127"/>
                    <a:pt x="807" y="127"/>
                  </a:cubicBezTo>
                  <a:moveTo>
                    <a:pt x="864" y="119"/>
                  </a:moveTo>
                  <a:cubicBezTo>
                    <a:pt x="839" y="105"/>
                    <a:pt x="839" y="105"/>
                    <a:pt x="839" y="105"/>
                  </a:cubicBezTo>
                  <a:cubicBezTo>
                    <a:pt x="888" y="99"/>
                    <a:pt x="888" y="99"/>
                    <a:pt x="888" y="99"/>
                  </a:cubicBezTo>
                  <a:cubicBezTo>
                    <a:pt x="913" y="112"/>
                    <a:pt x="913" y="112"/>
                    <a:pt x="913" y="112"/>
                  </a:cubicBezTo>
                  <a:cubicBezTo>
                    <a:pt x="864" y="119"/>
                    <a:pt x="864" y="119"/>
                    <a:pt x="864" y="119"/>
                  </a:cubicBezTo>
                  <a:moveTo>
                    <a:pt x="920" y="111"/>
                  </a:moveTo>
                  <a:cubicBezTo>
                    <a:pt x="896" y="97"/>
                    <a:pt x="896" y="97"/>
                    <a:pt x="896" y="97"/>
                  </a:cubicBezTo>
                  <a:cubicBezTo>
                    <a:pt x="1017" y="80"/>
                    <a:pt x="1017" y="80"/>
                    <a:pt x="1017" y="80"/>
                  </a:cubicBezTo>
                  <a:cubicBezTo>
                    <a:pt x="1042" y="94"/>
                    <a:pt x="1042" y="94"/>
                    <a:pt x="1042" y="94"/>
                  </a:cubicBezTo>
                  <a:cubicBezTo>
                    <a:pt x="920" y="111"/>
                    <a:pt x="920" y="111"/>
                    <a:pt x="920" y="111"/>
                  </a:cubicBezTo>
                  <a:moveTo>
                    <a:pt x="195" y="193"/>
                  </a:moveTo>
                  <a:cubicBezTo>
                    <a:pt x="170" y="180"/>
                    <a:pt x="170" y="180"/>
                    <a:pt x="170" y="180"/>
                  </a:cubicBezTo>
                  <a:cubicBezTo>
                    <a:pt x="263" y="167"/>
                    <a:pt x="263" y="167"/>
                    <a:pt x="263" y="167"/>
                  </a:cubicBezTo>
                  <a:cubicBezTo>
                    <a:pt x="287" y="180"/>
                    <a:pt x="287" y="180"/>
                    <a:pt x="287" y="180"/>
                  </a:cubicBezTo>
                  <a:cubicBezTo>
                    <a:pt x="195" y="193"/>
                    <a:pt x="195" y="193"/>
                    <a:pt x="195" y="193"/>
                  </a:cubicBezTo>
                  <a:moveTo>
                    <a:pt x="295" y="179"/>
                  </a:moveTo>
                  <a:cubicBezTo>
                    <a:pt x="271" y="166"/>
                    <a:pt x="271" y="166"/>
                    <a:pt x="271" y="166"/>
                  </a:cubicBezTo>
                  <a:cubicBezTo>
                    <a:pt x="320" y="159"/>
                    <a:pt x="320" y="159"/>
                    <a:pt x="320" y="159"/>
                  </a:cubicBezTo>
                  <a:cubicBezTo>
                    <a:pt x="344" y="172"/>
                    <a:pt x="344" y="172"/>
                    <a:pt x="344" y="172"/>
                  </a:cubicBezTo>
                  <a:cubicBezTo>
                    <a:pt x="295" y="179"/>
                    <a:pt x="295" y="179"/>
                    <a:pt x="295" y="179"/>
                  </a:cubicBezTo>
                  <a:moveTo>
                    <a:pt x="352" y="171"/>
                  </a:moveTo>
                  <a:cubicBezTo>
                    <a:pt x="327" y="158"/>
                    <a:pt x="327" y="158"/>
                    <a:pt x="327" y="158"/>
                  </a:cubicBezTo>
                  <a:cubicBezTo>
                    <a:pt x="377" y="151"/>
                    <a:pt x="377" y="151"/>
                    <a:pt x="377" y="151"/>
                  </a:cubicBezTo>
                  <a:cubicBezTo>
                    <a:pt x="401" y="164"/>
                    <a:pt x="401" y="164"/>
                    <a:pt x="401" y="164"/>
                  </a:cubicBezTo>
                  <a:cubicBezTo>
                    <a:pt x="352" y="171"/>
                    <a:pt x="352" y="171"/>
                    <a:pt x="352" y="171"/>
                  </a:cubicBezTo>
                  <a:moveTo>
                    <a:pt x="409" y="163"/>
                  </a:moveTo>
                  <a:cubicBezTo>
                    <a:pt x="384" y="150"/>
                    <a:pt x="384" y="150"/>
                    <a:pt x="384" y="150"/>
                  </a:cubicBezTo>
                  <a:cubicBezTo>
                    <a:pt x="433" y="143"/>
                    <a:pt x="433" y="143"/>
                    <a:pt x="433" y="143"/>
                  </a:cubicBezTo>
                  <a:cubicBezTo>
                    <a:pt x="458" y="156"/>
                    <a:pt x="458" y="156"/>
                    <a:pt x="458" y="156"/>
                  </a:cubicBezTo>
                  <a:cubicBezTo>
                    <a:pt x="409" y="163"/>
                    <a:pt x="409" y="163"/>
                    <a:pt x="409" y="163"/>
                  </a:cubicBezTo>
                  <a:moveTo>
                    <a:pt x="466" y="155"/>
                  </a:moveTo>
                  <a:cubicBezTo>
                    <a:pt x="441" y="142"/>
                    <a:pt x="441" y="142"/>
                    <a:pt x="441" y="142"/>
                  </a:cubicBezTo>
                  <a:cubicBezTo>
                    <a:pt x="490" y="135"/>
                    <a:pt x="490" y="135"/>
                    <a:pt x="490" y="135"/>
                  </a:cubicBezTo>
                  <a:cubicBezTo>
                    <a:pt x="515" y="148"/>
                    <a:pt x="515" y="148"/>
                    <a:pt x="515" y="148"/>
                  </a:cubicBezTo>
                  <a:cubicBezTo>
                    <a:pt x="466" y="155"/>
                    <a:pt x="466" y="155"/>
                    <a:pt x="466" y="155"/>
                  </a:cubicBezTo>
                  <a:moveTo>
                    <a:pt x="522" y="147"/>
                  </a:moveTo>
                  <a:cubicBezTo>
                    <a:pt x="498" y="134"/>
                    <a:pt x="498" y="134"/>
                    <a:pt x="498" y="134"/>
                  </a:cubicBezTo>
                  <a:cubicBezTo>
                    <a:pt x="547" y="127"/>
                    <a:pt x="547" y="127"/>
                    <a:pt x="547" y="127"/>
                  </a:cubicBezTo>
                  <a:cubicBezTo>
                    <a:pt x="572" y="140"/>
                    <a:pt x="572" y="140"/>
                    <a:pt x="572" y="140"/>
                  </a:cubicBezTo>
                  <a:cubicBezTo>
                    <a:pt x="522" y="147"/>
                    <a:pt x="522" y="147"/>
                    <a:pt x="522" y="147"/>
                  </a:cubicBezTo>
                  <a:moveTo>
                    <a:pt x="579" y="139"/>
                  </a:moveTo>
                  <a:cubicBezTo>
                    <a:pt x="555" y="126"/>
                    <a:pt x="555" y="126"/>
                    <a:pt x="555" y="126"/>
                  </a:cubicBezTo>
                  <a:cubicBezTo>
                    <a:pt x="604" y="119"/>
                    <a:pt x="604" y="119"/>
                    <a:pt x="604" y="119"/>
                  </a:cubicBezTo>
                  <a:cubicBezTo>
                    <a:pt x="629" y="132"/>
                    <a:pt x="629" y="132"/>
                    <a:pt x="629" y="132"/>
                  </a:cubicBezTo>
                  <a:cubicBezTo>
                    <a:pt x="579" y="139"/>
                    <a:pt x="579" y="139"/>
                    <a:pt x="579" y="139"/>
                  </a:cubicBezTo>
                  <a:moveTo>
                    <a:pt x="636" y="131"/>
                  </a:moveTo>
                  <a:cubicBezTo>
                    <a:pt x="612" y="118"/>
                    <a:pt x="612" y="118"/>
                    <a:pt x="612" y="118"/>
                  </a:cubicBezTo>
                  <a:cubicBezTo>
                    <a:pt x="661" y="111"/>
                    <a:pt x="661" y="111"/>
                    <a:pt x="661" y="111"/>
                  </a:cubicBezTo>
                  <a:cubicBezTo>
                    <a:pt x="685" y="124"/>
                    <a:pt x="685" y="124"/>
                    <a:pt x="685" y="124"/>
                  </a:cubicBezTo>
                  <a:cubicBezTo>
                    <a:pt x="636" y="131"/>
                    <a:pt x="636" y="131"/>
                    <a:pt x="636" y="131"/>
                  </a:cubicBezTo>
                  <a:moveTo>
                    <a:pt x="693" y="123"/>
                  </a:moveTo>
                  <a:cubicBezTo>
                    <a:pt x="669" y="110"/>
                    <a:pt x="669" y="110"/>
                    <a:pt x="669" y="110"/>
                  </a:cubicBezTo>
                  <a:cubicBezTo>
                    <a:pt x="718" y="103"/>
                    <a:pt x="718" y="103"/>
                    <a:pt x="718" y="103"/>
                  </a:cubicBezTo>
                  <a:cubicBezTo>
                    <a:pt x="742" y="116"/>
                    <a:pt x="742" y="116"/>
                    <a:pt x="742" y="116"/>
                  </a:cubicBezTo>
                  <a:cubicBezTo>
                    <a:pt x="693" y="123"/>
                    <a:pt x="693" y="123"/>
                    <a:pt x="693" y="123"/>
                  </a:cubicBezTo>
                  <a:moveTo>
                    <a:pt x="750" y="115"/>
                  </a:moveTo>
                  <a:cubicBezTo>
                    <a:pt x="726" y="102"/>
                    <a:pt x="726" y="102"/>
                    <a:pt x="726" y="102"/>
                  </a:cubicBezTo>
                  <a:cubicBezTo>
                    <a:pt x="775" y="95"/>
                    <a:pt x="775" y="95"/>
                    <a:pt x="775" y="95"/>
                  </a:cubicBezTo>
                  <a:cubicBezTo>
                    <a:pt x="799" y="108"/>
                    <a:pt x="799" y="108"/>
                    <a:pt x="799" y="108"/>
                  </a:cubicBezTo>
                  <a:cubicBezTo>
                    <a:pt x="750" y="115"/>
                    <a:pt x="750" y="115"/>
                    <a:pt x="750" y="115"/>
                  </a:cubicBezTo>
                  <a:moveTo>
                    <a:pt x="807" y="107"/>
                  </a:moveTo>
                  <a:cubicBezTo>
                    <a:pt x="783" y="94"/>
                    <a:pt x="783" y="94"/>
                    <a:pt x="783" y="94"/>
                  </a:cubicBezTo>
                  <a:cubicBezTo>
                    <a:pt x="832" y="87"/>
                    <a:pt x="832" y="87"/>
                    <a:pt x="832" y="87"/>
                  </a:cubicBezTo>
                  <a:cubicBezTo>
                    <a:pt x="856" y="100"/>
                    <a:pt x="856" y="100"/>
                    <a:pt x="856" y="100"/>
                  </a:cubicBezTo>
                  <a:cubicBezTo>
                    <a:pt x="807" y="107"/>
                    <a:pt x="807" y="107"/>
                    <a:pt x="807" y="107"/>
                  </a:cubicBezTo>
                  <a:moveTo>
                    <a:pt x="864" y="99"/>
                  </a:moveTo>
                  <a:cubicBezTo>
                    <a:pt x="839" y="86"/>
                    <a:pt x="839" y="86"/>
                    <a:pt x="839" y="86"/>
                  </a:cubicBezTo>
                  <a:cubicBezTo>
                    <a:pt x="889" y="79"/>
                    <a:pt x="889" y="79"/>
                    <a:pt x="889" y="79"/>
                  </a:cubicBezTo>
                  <a:cubicBezTo>
                    <a:pt x="913" y="92"/>
                    <a:pt x="913" y="92"/>
                    <a:pt x="913" y="92"/>
                  </a:cubicBezTo>
                  <a:cubicBezTo>
                    <a:pt x="864" y="99"/>
                    <a:pt x="864" y="99"/>
                    <a:pt x="864" y="99"/>
                  </a:cubicBezTo>
                  <a:moveTo>
                    <a:pt x="166" y="178"/>
                  </a:moveTo>
                  <a:cubicBezTo>
                    <a:pt x="142" y="165"/>
                    <a:pt x="142" y="165"/>
                    <a:pt x="142" y="165"/>
                  </a:cubicBezTo>
                  <a:cubicBezTo>
                    <a:pt x="219" y="154"/>
                    <a:pt x="219" y="154"/>
                    <a:pt x="219" y="154"/>
                  </a:cubicBezTo>
                  <a:cubicBezTo>
                    <a:pt x="244" y="167"/>
                    <a:pt x="244" y="167"/>
                    <a:pt x="244" y="167"/>
                  </a:cubicBezTo>
                  <a:cubicBezTo>
                    <a:pt x="166" y="178"/>
                    <a:pt x="166" y="178"/>
                    <a:pt x="166" y="178"/>
                  </a:cubicBezTo>
                  <a:moveTo>
                    <a:pt x="253" y="166"/>
                  </a:moveTo>
                  <a:cubicBezTo>
                    <a:pt x="229" y="152"/>
                    <a:pt x="229" y="152"/>
                    <a:pt x="229" y="152"/>
                  </a:cubicBezTo>
                  <a:cubicBezTo>
                    <a:pt x="278" y="145"/>
                    <a:pt x="278" y="145"/>
                    <a:pt x="278" y="145"/>
                  </a:cubicBezTo>
                  <a:cubicBezTo>
                    <a:pt x="302" y="159"/>
                    <a:pt x="302" y="159"/>
                    <a:pt x="302" y="159"/>
                  </a:cubicBezTo>
                  <a:cubicBezTo>
                    <a:pt x="253" y="166"/>
                    <a:pt x="253" y="166"/>
                    <a:pt x="253" y="166"/>
                  </a:cubicBezTo>
                  <a:moveTo>
                    <a:pt x="310" y="158"/>
                  </a:moveTo>
                  <a:cubicBezTo>
                    <a:pt x="285" y="144"/>
                    <a:pt x="285" y="144"/>
                    <a:pt x="285" y="144"/>
                  </a:cubicBezTo>
                  <a:cubicBezTo>
                    <a:pt x="335" y="137"/>
                    <a:pt x="335" y="137"/>
                    <a:pt x="335" y="137"/>
                  </a:cubicBezTo>
                  <a:cubicBezTo>
                    <a:pt x="359" y="151"/>
                    <a:pt x="359" y="151"/>
                    <a:pt x="359" y="151"/>
                  </a:cubicBezTo>
                  <a:cubicBezTo>
                    <a:pt x="310" y="158"/>
                    <a:pt x="310" y="158"/>
                    <a:pt x="310" y="158"/>
                  </a:cubicBezTo>
                  <a:moveTo>
                    <a:pt x="367" y="150"/>
                  </a:moveTo>
                  <a:cubicBezTo>
                    <a:pt x="342" y="136"/>
                    <a:pt x="342" y="136"/>
                    <a:pt x="342" y="136"/>
                  </a:cubicBezTo>
                  <a:cubicBezTo>
                    <a:pt x="392" y="129"/>
                    <a:pt x="392" y="129"/>
                    <a:pt x="392" y="129"/>
                  </a:cubicBezTo>
                  <a:cubicBezTo>
                    <a:pt x="416" y="143"/>
                    <a:pt x="416" y="143"/>
                    <a:pt x="416" y="143"/>
                  </a:cubicBezTo>
                  <a:cubicBezTo>
                    <a:pt x="367" y="150"/>
                    <a:pt x="367" y="150"/>
                    <a:pt x="367" y="150"/>
                  </a:cubicBezTo>
                  <a:moveTo>
                    <a:pt x="424" y="142"/>
                  </a:moveTo>
                  <a:cubicBezTo>
                    <a:pt x="399" y="128"/>
                    <a:pt x="399" y="128"/>
                    <a:pt x="399" y="128"/>
                  </a:cubicBezTo>
                  <a:cubicBezTo>
                    <a:pt x="448" y="121"/>
                    <a:pt x="448" y="121"/>
                    <a:pt x="448" y="121"/>
                  </a:cubicBezTo>
                  <a:cubicBezTo>
                    <a:pt x="473" y="135"/>
                    <a:pt x="473" y="135"/>
                    <a:pt x="473" y="135"/>
                  </a:cubicBezTo>
                  <a:cubicBezTo>
                    <a:pt x="424" y="142"/>
                    <a:pt x="424" y="142"/>
                    <a:pt x="424" y="142"/>
                  </a:cubicBezTo>
                  <a:moveTo>
                    <a:pt x="481" y="134"/>
                  </a:moveTo>
                  <a:cubicBezTo>
                    <a:pt x="456" y="120"/>
                    <a:pt x="456" y="120"/>
                    <a:pt x="456" y="120"/>
                  </a:cubicBezTo>
                  <a:cubicBezTo>
                    <a:pt x="505" y="113"/>
                    <a:pt x="505" y="113"/>
                    <a:pt x="505" y="113"/>
                  </a:cubicBezTo>
                  <a:cubicBezTo>
                    <a:pt x="530" y="127"/>
                    <a:pt x="530" y="127"/>
                    <a:pt x="530" y="127"/>
                  </a:cubicBezTo>
                  <a:cubicBezTo>
                    <a:pt x="481" y="134"/>
                    <a:pt x="481" y="134"/>
                    <a:pt x="481" y="134"/>
                  </a:cubicBezTo>
                  <a:moveTo>
                    <a:pt x="537" y="126"/>
                  </a:moveTo>
                  <a:cubicBezTo>
                    <a:pt x="513" y="112"/>
                    <a:pt x="513" y="112"/>
                    <a:pt x="513" y="112"/>
                  </a:cubicBezTo>
                  <a:cubicBezTo>
                    <a:pt x="562" y="105"/>
                    <a:pt x="562" y="105"/>
                    <a:pt x="562" y="105"/>
                  </a:cubicBezTo>
                  <a:cubicBezTo>
                    <a:pt x="587" y="119"/>
                    <a:pt x="587" y="119"/>
                    <a:pt x="587" y="119"/>
                  </a:cubicBezTo>
                  <a:cubicBezTo>
                    <a:pt x="537" y="126"/>
                    <a:pt x="537" y="126"/>
                    <a:pt x="537" y="126"/>
                  </a:cubicBezTo>
                  <a:moveTo>
                    <a:pt x="594" y="118"/>
                  </a:moveTo>
                  <a:cubicBezTo>
                    <a:pt x="570" y="104"/>
                    <a:pt x="570" y="104"/>
                    <a:pt x="570" y="104"/>
                  </a:cubicBezTo>
                  <a:cubicBezTo>
                    <a:pt x="619" y="97"/>
                    <a:pt x="619" y="97"/>
                    <a:pt x="619" y="97"/>
                  </a:cubicBezTo>
                  <a:cubicBezTo>
                    <a:pt x="643" y="111"/>
                    <a:pt x="643" y="111"/>
                    <a:pt x="643" y="111"/>
                  </a:cubicBezTo>
                  <a:cubicBezTo>
                    <a:pt x="594" y="118"/>
                    <a:pt x="594" y="118"/>
                    <a:pt x="594" y="118"/>
                  </a:cubicBezTo>
                  <a:moveTo>
                    <a:pt x="651" y="110"/>
                  </a:moveTo>
                  <a:cubicBezTo>
                    <a:pt x="627" y="96"/>
                    <a:pt x="627" y="96"/>
                    <a:pt x="627" y="96"/>
                  </a:cubicBezTo>
                  <a:cubicBezTo>
                    <a:pt x="676" y="89"/>
                    <a:pt x="676" y="89"/>
                    <a:pt x="676" y="89"/>
                  </a:cubicBezTo>
                  <a:cubicBezTo>
                    <a:pt x="700" y="103"/>
                    <a:pt x="700" y="103"/>
                    <a:pt x="700" y="103"/>
                  </a:cubicBezTo>
                  <a:cubicBezTo>
                    <a:pt x="651" y="110"/>
                    <a:pt x="651" y="110"/>
                    <a:pt x="651" y="110"/>
                  </a:cubicBezTo>
                  <a:moveTo>
                    <a:pt x="708" y="102"/>
                  </a:moveTo>
                  <a:cubicBezTo>
                    <a:pt x="684" y="88"/>
                    <a:pt x="684" y="88"/>
                    <a:pt x="684" y="88"/>
                  </a:cubicBezTo>
                  <a:cubicBezTo>
                    <a:pt x="733" y="81"/>
                    <a:pt x="733" y="81"/>
                    <a:pt x="733" y="81"/>
                  </a:cubicBezTo>
                  <a:cubicBezTo>
                    <a:pt x="757" y="95"/>
                    <a:pt x="757" y="95"/>
                    <a:pt x="757" y="95"/>
                  </a:cubicBezTo>
                  <a:cubicBezTo>
                    <a:pt x="708" y="102"/>
                    <a:pt x="708" y="102"/>
                    <a:pt x="708" y="102"/>
                  </a:cubicBezTo>
                  <a:moveTo>
                    <a:pt x="765" y="94"/>
                  </a:moveTo>
                  <a:cubicBezTo>
                    <a:pt x="741" y="80"/>
                    <a:pt x="741" y="80"/>
                    <a:pt x="741" y="80"/>
                  </a:cubicBezTo>
                  <a:cubicBezTo>
                    <a:pt x="790" y="73"/>
                    <a:pt x="790" y="73"/>
                    <a:pt x="790" y="73"/>
                  </a:cubicBezTo>
                  <a:cubicBezTo>
                    <a:pt x="814" y="87"/>
                    <a:pt x="814" y="87"/>
                    <a:pt x="814" y="87"/>
                  </a:cubicBezTo>
                  <a:cubicBezTo>
                    <a:pt x="765" y="94"/>
                    <a:pt x="765" y="94"/>
                    <a:pt x="765" y="94"/>
                  </a:cubicBezTo>
                  <a:moveTo>
                    <a:pt x="822" y="86"/>
                  </a:moveTo>
                  <a:cubicBezTo>
                    <a:pt x="797" y="72"/>
                    <a:pt x="797" y="72"/>
                    <a:pt x="797" y="72"/>
                  </a:cubicBezTo>
                  <a:cubicBezTo>
                    <a:pt x="847" y="65"/>
                    <a:pt x="847" y="65"/>
                    <a:pt x="847" y="65"/>
                  </a:cubicBezTo>
                  <a:cubicBezTo>
                    <a:pt x="871" y="79"/>
                    <a:pt x="871" y="79"/>
                    <a:pt x="871" y="79"/>
                  </a:cubicBezTo>
                  <a:cubicBezTo>
                    <a:pt x="822" y="86"/>
                    <a:pt x="822" y="86"/>
                    <a:pt x="822" y="86"/>
                  </a:cubicBezTo>
                  <a:moveTo>
                    <a:pt x="879" y="78"/>
                  </a:moveTo>
                  <a:cubicBezTo>
                    <a:pt x="854" y="64"/>
                    <a:pt x="854" y="64"/>
                    <a:pt x="854" y="64"/>
                  </a:cubicBezTo>
                  <a:cubicBezTo>
                    <a:pt x="904" y="57"/>
                    <a:pt x="904" y="57"/>
                    <a:pt x="904" y="57"/>
                  </a:cubicBezTo>
                  <a:cubicBezTo>
                    <a:pt x="928" y="71"/>
                    <a:pt x="928" y="71"/>
                    <a:pt x="928" y="71"/>
                  </a:cubicBezTo>
                  <a:cubicBezTo>
                    <a:pt x="879" y="78"/>
                    <a:pt x="879" y="78"/>
                    <a:pt x="879" y="78"/>
                  </a:cubicBezTo>
                  <a:moveTo>
                    <a:pt x="940" y="72"/>
                  </a:moveTo>
                  <a:cubicBezTo>
                    <a:pt x="911" y="56"/>
                    <a:pt x="911" y="56"/>
                    <a:pt x="911" y="56"/>
                  </a:cubicBezTo>
                  <a:cubicBezTo>
                    <a:pt x="960" y="50"/>
                    <a:pt x="960" y="50"/>
                    <a:pt x="960" y="50"/>
                  </a:cubicBezTo>
                  <a:cubicBezTo>
                    <a:pt x="989" y="65"/>
                    <a:pt x="989" y="65"/>
                    <a:pt x="989" y="65"/>
                  </a:cubicBezTo>
                  <a:cubicBezTo>
                    <a:pt x="1013" y="78"/>
                    <a:pt x="1013" y="78"/>
                    <a:pt x="1013" y="78"/>
                  </a:cubicBezTo>
                  <a:cubicBezTo>
                    <a:pt x="921" y="91"/>
                    <a:pt x="921" y="91"/>
                    <a:pt x="921" y="91"/>
                  </a:cubicBezTo>
                  <a:cubicBezTo>
                    <a:pt x="897" y="78"/>
                    <a:pt x="897" y="78"/>
                    <a:pt x="897" y="78"/>
                  </a:cubicBezTo>
                  <a:cubicBezTo>
                    <a:pt x="940" y="72"/>
                    <a:pt x="940" y="72"/>
                    <a:pt x="940" y="72"/>
                  </a:cubicBezTo>
                  <a:moveTo>
                    <a:pt x="137" y="162"/>
                  </a:moveTo>
                  <a:cubicBezTo>
                    <a:pt x="113" y="149"/>
                    <a:pt x="113" y="149"/>
                    <a:pt x="113" y="149"/>
                  </a:cubicBezTo>
                  <a:cubicBezTo>
                    <a:pt x="162" y="142"/>
                    <a:pt x="162" y="142"/>
                    <a:pt x="162" y="142"/>
                  </a:cubicBezTo>
                  <a:cubicBezTo>
                    <a:pt x="187" y="155"/>
                    <a:pt x="187" y="155"/>
                    <a:pt x="187" y="155"/>
                  </a:cubicBezTo>
                  <a:cubicBezTo>
                    <a:pt x="137" y="162"/>
                    <a:pt x="137" y="162"/>
                    <a:pt x="137" y="162"/>
                  </a:cubicBezTo>
                  <a:moveTo>
                    <a:pt x="200" y="153"/>
                  </a:moveTo>
                  <a:cubicBezTo>
                    <a:pt x="175" y="140"/>
                    <a:pt x="175" y="140"/>
                    <a:pt x="175" y="140"/>
                  </a:cubicBezTo>
                  <a:cubicBezTo>
                    <a:pt x="224" y="133"/>
                    <a:pt x="224" y="133"/>
                    <a:pt x="224" y="133"/>
                  </a:cubicBezTo>
                  <a:cubicBezTo>
                    <a:pt x="249" y="147"/>
                    <a:pt x="249" y="147"/>
                    <a:pt x="249" y="147"/>
                  </a:cubicBezTo>
                  <a:cubicBezTo>
                    <a:pt x="200" y="153"/>
                    <a:pt x="200" y="153"/>
                    <a:pt x="200" y="153"/>
                  </a:cubicBezTo>
                  <a:moveTo>
                    <a:pt x="262" y="145"/>
                  </a:moveTo>
                  <a:cubicBezTo>
                    <a:pt x="237" y="131"/>
                    <a:pt x="237" y="131"/>
                    <a:pt x="237" y="131"/>
                  </a:cubicBezTo>
                  <a:cubicBezTo>
                    <a:pt x="287" y="125"/>
                    <a:pt x="287" y="125"/>
                    <a:pt x="287" y="125"/>
                  </a:cubicBezTo>
                  <a:cubicBezTo>
                    <a:pt x="311" y="138"/>
                    <a:pt x="311" y="138"/>
                    <a:pt x="311" y="138"/>
                  </a:cubicBezTo>
                  <a:cubicBezTo>
                    <a:pt x="262" y="145"/>
                    <a:pt x="262" y="145"/>
                    <a:pt x="262" y="145"/>
                  </a:cubicBezTo>
                  <a:moveTo>
                    <a:pt x="324" y="136"/>
                  </a:moveTo>
                  <a:cubicBezTo>
                    <a:pt x="300" y="123"/>
                    <a:pt x="300" y="123"/>
                    <a:pt x="300" y="123"/>
                  </a:cubicBezTo>
                  <a:cubicBezTo>
                    <a:pt x="349" y="116"/>
                    <a:pt x="349" y="116"/>
                    <a:pt x="349" y="116"/>
                  </a:cubicBezTo>
                  <a:cubicBezTo>
                    <a:pt x="373" y="129"/>
                    <a:pt x="373" y="129"/>
                    <a:pt x="373" y="129"/>
                  </a:cubicBezTo>
                  <a:cubicBezTo>
                    <a:pt x="324" y="136"/>
                    <a:pt x="324" y="136"/>
                    <a:pt x="324" y="136"/>
                  </a:cubicBezTo>
                  <a:moveTo>
                    <a:pt x="386" y="127"/>
                  </a:moveTo>
                  <a:cubicBezTo>
                    <a:pt x="362" y="114"/>
                    <a:pt x="362" y="114"/>
                    <a:pt x="362" y="114"/>
                  </a:cubicBezTo>
                  <a:cubicBezTo>
                    <a:pt x="411" y="107"/>
                    <a:pt x="411" y="107"/>
                    <a:pt x="411" y="107"/>
                  </a:cubicBezTo>
                  <a:cubicBezTo>
                    <a:pt x="435" y="120"/>
                    <a:pt x="435" y="120"/>
                    <a:pt x="435" y="120"/>
                  </a:cubicBezTo>
                  <a:cubicBezTo>
                    <a:pt x="386" y="127"/>
                    <a:pt x="386" y="127"/>
                    <a:pt x="386" y="127"/>
                  </a:cubicBezTo>
                  <a:moveTo>
                    <a:pt x="448" y="118"/>
                  </a:moveTo>
                  <a:cubicBezTo>
                    <a:pt x="424" y="105"/>
                    <a:pt x="424" y="105"/>
                    <a:pt x="424" y="105"/>
                  </a:cubicBezTo>
                  <a:cubicBezTo>
                    <a:pt x="473" y="98"/>
                    <a:pt x="473" y="98"/>
                    <a:pt x="473" y="98"/>
                  </a:cubicBezTo>
                  <a:cubicBezTo>
                    <a:pt x="497" y="112"/>
                    <a:pt x="497" y="112"/>
                    <a:pt x="497" y="112"/>
                  </a:cubicBezTo>
                  <a:cubicBezTo>
                    <a:pt x="448" y="118"/>
                    <a:pt x="448" y="118"/>
                    <a:pt x="448" y="118"/>
                  </a:cubicBezTo>
                  <a:moveTo>
                    <a:pt x="511" y="110"/>
                  </a:moveTo>
                  <a:cubicBezTo>
                    <a:pt x="486" y="96"/>
                    <a:pt x="486" y="96"/>
                    <a:pt x="486" y="96"/>
                  </a:cubicBezTo>
                  <a:cubicBezTo>
                    <a:pt x="535" y="90"/>
                    <a:pt x="535" y="90"/>
                    <a:pt x="535" y="90"/>
                  </a:cubicBezTo>
                  <a:cubicBezTo>
                    <a:pt x="560" y="103"/>
                    <a:pt x="560" y="103"/>
                    <a:pt x="560" y="103"/>
                  </a:cubicBezTo>
                  <a:cubicBezTo>
                    <a:pt x="511" y="110"/>
                    <a:pt x="511" y="110"/>
                    <a:pt x="511" y="110"/>
                  </a:cubicBezTo>
                  <a:moveTo>
                    <a:pt x="573" y="101"/>
                  </a:moveTo>
                  <a:cubicBezTo>
                    <a:pt x="548" y="88"/>
                    <a:pt x="548" y="88"/>
                    <a:pt x="548" y="88"/>
                  </a:cubicBezTo>
                  <a:cubicBezTo>
                    <a:pt x="597" y="81"/>
                    <a:pt x="597" y="81"/>
                    <a:pt x="597" y="81"/>
                  </a:cubicBezTo>
                  <a:cubicBezTo>
                    <a:pt x="622" y="94"/>
                    <a:pt x="622" y="94"/>
                    <a:pt x="622" y="94"/>
                  </a:cubicBezTo>
                  <a:cubicBezTo>
                    <a:pt x="573" y="101"/>
                    <a:pt x="573" y="101"/>
                    <a:pt x="573" y="101"/>
                  </a:cubicBezTo>
                  <a:moveTo>
                    <a:pt x="635" y="92"/>
                  </a:moveTo>
                  <a:cubicBezTo>
                    <a:pt x="610" y="79"/>
                    <a:pt x="610" y="79"/>
                    <a:pt x="610" y="79"/>
                  </a:cubicBezTo>
                  <a:cubicBezTo>
                    <a:pt x="660" y="72"/>
                    <a:pt x="660" y="72"/>
                    <a:pt x="660" y="72"/>
                  </a:cubicBezTo>
                  <a:cubicBezTo>
                    <a:pt x="684" y="85"/>
                    <a:pt x="684" y="85"/>
                    <a:pt x="684" y="85"/>
                  </a:cubicBezTo>
                  <a:cubicBezTo>
                    <a:pt x="635" y="92"/>
                    <a:pt x="635" y="92"/>
                    <a:pt x="635" y="92"/>
                  </a:cubicBezTo>
                  <a:moveTo>
                    <a:pt x="697" y="84"/>
                  </a:moveTo>
                  <a:cubicBezTo>
                    <a:pt x="673" y="70"/>
                    <a:pt x="673" y="70"/>
                    <a:pt x="673" y="70"/>
                  </a:cubicBezTo>
                  <a:cubicBezTo>
                    <a:pt x="722" y="63"/>
                    <a:pt x="722" y="63"/>
                    <a:pt x="722" y="63"/>
                  </a:cubicBezTo>
                  <a:cubicBezTo>
                    <a:pt x="746" y="77"/>
                    <a:pt x="746" y="77"/>
                    <a:pt x="746" y="77"/>
                  </a:cubicBezTo>
                  <a:cubicBezTo>
                    <a:pt x="697" y="84"/>
                    <a:pt x="697" y="84"/>
                    <a:pt x="697" y="84"/>
                  </a:cubicBezTo>
                  <a:moveTo>
                    <a:pt x="759" y="75"/>
                  </a:moveTo>
                  <a:cubicBezTo>
                    <a:pt x="735" y="62"/>
                    <a:pt x="735" y="62"/>
                    <a:pt x="735" y="62"/>
                  </a:cubicBezTo>
                  <a:cubicBezTo>
                    <a:pt x="784" y="55"/>
                    <a:pt x="784" y="55"/>
                    <a:pt x="784" y="55"/>
                  </a:cubicBezTo>
                  <a:cubicBezTo>
                    <a:pt x="808" y="68"/>
                    <a:pt x="808" y="68"/>
                    <a:pt x="808" y="68"/>
                  </a:cubicBezTo>
                  <a:cubicBezTo>
                    <a:pt x="759" y="75"/>
                    <a:pt x="759" y="75"/>
                    <a:pt x="759" y="75"/>
                  </a:cubicBezTo>
                  <a:moveTo>
                    <a:pt x="821" y="66"/>
                  </a:moveTo>
                  <a:cubicBezTo>
                    <a:pt x="797" y="53"/>
                    <a:pt x="797" y="53"/>
                    <a:pt x="797" y="53"/>
                  </a:cubicBezTo>
                  <a:cubicBezTo>
                    <a:pt x="846" y="46"/>
                    <a:pt x="846" y="46"/>
                    <a:pt x="846" y="46"/>
                  </a:cubicBezTo>
                  <a:cubicBezTo>
                    <a:pt x="871" y="59"/>
                    <a:pt x="871" y="59"/>
                    <a:pt x="871" y="59"/>
                  </a:cubicBezTo>
                  <a:cubicBezTo>
                    <a:pt x="821" y="66"/>
                    <a:pt x="821" y="66"/>
                    <a:pt x="821" y="66"/>
                  </a:cubicBezTo>
                  <a:moveTo>
                    <a:pt x="879" y="58"/>
                  </a:moveTo>
                  <a:cubicBezTo>
                    <a:pt x="854" y="45"/>
                    <a:pt x="854" y="45"/>
                    <a:pt x="854" y="45"/>
                  </a:cubicBezTo>
                  <a:cubicBezTo>
                    <a:pt x="932" y="34"/>
                    <a:pt x="932" y="34"/>
                    <a:pt x="932" y="34"/>
                  </a:cubicBezTo>
                  <a:cubicBezTo>
                    <a:pt x="956" y="47"/>
                    <a:pt x="956" y="47"/>
                    <a:pt x="956" y="47"/>
                  </a:cubicBezTo>
                  <a:cubicBezTo>
                    <a:pt x="879" y="58"/>
                    <a:pt x="879" y="58"/>
                    <a:pt x="879" y="58"/>
                  </a:cubicBezTo>
                  <a:moveTo>
                    <a:pt x="106" y="145"/>
                  </a:moveTo>
                  <a:cubicBezTo>
                    <a:pt x="91" y="137"/>
                    <a:pt x="91" y="137"/>
                    <a:pt x="91" y="137"/>
                  </a:cubicBezTo>
                  <a:cubicBezTo>
                    <a:pt x="143" y="130"/>
                    <a:pt x="143" y="130"/>
                    <a:pt x="143" y="130"/>
                  </a:cubicBezTo>
                  <a:cubicBezTo>
                    <a:pt x="157" y="138"/>
                    <a:pt x="157" y="138"/>
                    <a:pt x="157" y="138"/>
                  </a:cubicBezTo>
                  <a:cubicBezTo>
                    <a:pt x="106" y="145"/>
                    <a:pt x="106" y="145"/>
                    <a:pt x="106" y="145"/>
                  </a:cubicBezTo>
                  <a:moveTo>
                    <a:pt x="176" y="135"/>
                  </a:moveTo>
                  <a:cubicBezTo>
                    <a:pt x="161" y="127"/>
                    <a:pt x="161" y="127"/>
                    <a:pt x="161" y="127"/>
                  </a:cubicBezTo>
                  <a:cubicBezTo>
                    <a:pt x="213" y="120"/>
                    <a:pt x="213" y="120"/>
                    <a:pt x="213" y="120"/>
                  </a:cubicBezTo>
                  <a:cubicBezTo>
                    <a:pt x="227" y="128"/>
                    <a:pt x="227" y="128"/>
                    <a:pt x="227" y="128"/>
                  </a:cubicBezTo>
                  <a:cubicBezTo>
                    <a:pt x="176" y="135"/>
                    <a:pt x="176" y="135"/>
                    <a:pt x="176" y="135"/>
                  </a:cubicBezTo>
                  <a:moveTo>
                    <a:pt x="245" y="125"/>
                  </a:moveTo>
                  <a:cubicBezTo>
                    <a:pt x="231" y="117"/>
                    <a:pt x="231" y="117"/>
                    <a:pt x="231" y="117"/>
                  </a:cubicBezTo>
                  <a:cubicBezTo>
                    <a:pt x="282" y="110"/>
                    <a:pt x="282" y="110"/>
                    <a:pt x="282" y="110"/>
                  </a:cubicBezTo>
                  <a:cubicBezTo>
                    <a:pt x="297" y="118"/>
                    <a:pt x="297" y="118"/>
                    <a:pt x="297" y="118"/>
                  </a:cubicBezTo>
                  <a:cubicBezTo>
                    <a:pt x="245" y="125"/>
                    <a:pt x="245" y="125"/>
                    <a:pt x="245" y="125"/>
                  </a:cubicBezTo>
                  <a:moveTo>
                    <a:pt x="315" y="116"/>
                  </a:moveTo>
                  <a:cubicBezTo>
                    <a:pt x="300" y="108"/>
                    <a:pt x="300" y="108"/>
                    <a:pt x="300" y="108"/>
                  </a:cubicBezTo>
                  <a:cubicBezTo>
                    <a:pt x="352" y="100"/>
                    <a:pt x="352" y="100"/>
                    <a:pt x="352" y="100"/>
                  </a:cubicBezTo>
                  <a:cubicBezTo>
                    <a:pt x="367" y="108"/>
                    <a:pt x="367" y="108"/>
                    <a:pt x="367" y="108"/>
                  </a:cubicBezTo>
                  <a:cubicBezTo>
                    <a:pt x="315" y="116"/>
                    <a:pt x="315" y="116"/>
                    <a:pt x="315" y="116"/>
                  </a:cubicBezTo>
                  <a:moveTo>
                    <a:pt x="455" y="96"/>
                  </a:moveTo>
                  <a:cubicBezTo>
                    <a:pt x="440" y="88"/>
                    <a:pt x="440" y="88"/>
                    <a:pt x="440" y="88"/>
                  </a:cubicBezTo>
                  <a:cubicBezTo>
                    <a:pt x="491" y="81"/>
                    <a:pt x="491" y="81"/>
                    <a:pt x="491" y="81"/>
                  </a:cubicBezTo>
                  <a:cubicBezTo>
                    <a:pt x="506" y="89"/>
                    <a:pt x="506" y="89"/>
                    <a:pt x="506" y="89"/>
                  </a:cubicBezTo>
                  <a:cubicBezTo>
                    <a:pt x="455" y="96"/>
                    <a:pt x="455" y="96"/>
                    <a:pt x="455" y="96"/>
                  </a:cubicBezTo>
                  <a:moveTo>
                    <a:pt x="524" y="86"/>
                  </a:moveTo>
                  <a:cubicBezTo>
                    <a:pt x="510" y="78"/>
                    <a:pt x="510" y="78"/>
                    <a:pt x="510" y="78"/>
                  </a:cubicBezTo>
                  <a:cubicBezTo>
                    <a:pt x="561" y="71"/>
                    <a:pt x="561" y="71"/>
                    <a:pt x="561" y="71"/>
                  </a:cubicBezTo>
                  <a:cubicBezTo>
                    <a:pt x="576" y="79"/>
                    <a:pt x="576" y="79"/>
                    <a:pt x="576" y="79"/>
                  </a:cubicBezTo>
                  <a:cubicBezTo>
                    <a:pt x="524" y="86"/>
                    <a:pt x="524" y="86"/>
                    <a:pt x="524" y="86"/>
                  </a:cubicBezTo>
                  <a:moveTo>
                    <a:pt x="594" y="76"/>
                  </a:moveTo>
                  <a:cubicBezTo>
                    <a:pt x="579" y="68"/>
                    <a:pt x="579" y="68"/>
                    <a:pt x="579" y="68"/>
                  </a:cubicBezTo>
                  <a:cubicBezTo>
                    <a:pt x="631" y="61"/>
                    <a:pt x="631" y="61"/>
                    <a:pt x="631" y="61"/>
                  </a:cubicBezTo>
                  <a:cubicBezTo>
                    <a:pt x="646" y="69"/>
                    <a:pt x="646" y="69"/>
                    <a:pt x="646" y="69"/>
                  </a:cubicBezTo>
                  <a:cubicBezTo>
                    <a:pt x="594" y="76"/>
                    <a:pt x="594" y="76"/>
                    <a:pt x="594" y="76"/>
                  </a:cubicBezTo>
                  <a:moveTo>
                    <a:pt x="664" y="67"/>
                  </a:moveTo>
                  <a:cubicBezTo>
                    <a:pt x="649" y="59"/>
                    <a:pt x="649" y="59"/>
                    <a:pt x="649" y="59"/>
                  </a:cubicBezTo>
                  <a:cubicBezTo>
                    <a:pt x="701" y="51"/>
                    <a:pt x="701" y="51"/>
                    <a:pt x="701" y="51"/>
                  </a:cubicBezTo>
                  <a:cubicBezTo>
                    <a:pt x="715" y="59"/>
                    <a:pt x="715" y="59"/>
                    <a:pt x="715" y="59"/>
                  </a:cubicBezTo>
                  <a:cubicBezTo>
                    <a:pt x="664" y="67"/>
                    <a:pt x="664" y="67"/>
                    <a:pt x="664" y="67"/>
                  </a:cubicBezTo>
                  <a:moveTo>
                    <a:pt x="803" y="47"/>
                  </a:moveTo>
                  <a:cubicBezTo>
                    <a:pt x="789" y="39"/>
                    <a:pt x="789" y="39"/>
                    <a:pt x="789" y="39"/>
                  </a:cubicBezTo>
                  <a:cubicBezTo>
                    <a:pt x="840" y="32"/>
                    <a:pt x="840" y="32"/>
                    <a:pt x="840" y="32"/>
                  </a:cubicBezTo>
                  <a:cubicBezTo>
                    <a:pt x="855" y="40"/>
                    <a:pt x="855" y="40"/>
                    <a:pt x="855" y="40"/>
                  </a:cubicBezTo>
                  <a:cubicBezTo>
                    <a:pt x="803" y="47"/>
                    <a:pt x="803" y="47"/>
                    <a:pt x="803" y="47"/>
                  </a:cubicBezTo>
                  <a:moveTo>
                    <a:pt x="873" y="37"/>
                  </a:moveTo>
                  <a:cubicBezTo>
                    <a:pt x="858" y="29"/>
                    <a:pt x="858" y="29"/>
                    <a:pt x="858" y="29"/>
                  </a:cubicBezTo>
                  <a:cubicBezTo>
                    <a:pt x="910" y="22"/>
                    <a:pt x="910" y="22"/>
                    <a:pt x="910" y="22"/>
                  </a:cubicBezTo>
                  <a:cubicBezTo>
                    <a:pt x="924" y="30"/>
                    <a:pt x="924" y="30"/>
                    <a:pt x="924" y="30"/>
                  </a:cubicBezTo>
                  <a:cubicBezTo>
                    <a:pt x="873" y="37"/>
                    <a:pt x="873" y="37"/>
                    <a:pt x="873" y="37"/>
                  </a:cubicBezTo>
                  <a:moveTo>
                    <a:pt x="905" y="4"/>
                  </a:moveTo>
                  <a:cubicBezTo>
                    <a:pt x="42" y="125"/>
                    <a:pt x="42" y="125"/>
                    <a:pt x="42" y="125"/>
                  </a:cubicBezTo>
                  <a:cubicBezTo>
                    <a:pt x="12" y="129"/>
                    <a:pt x="0" y="140"/>
                    <a:pt x="15" y="148"/>
                  </a:cubicBezTo>
                  <a:cubicBezTo>
                    <a:pt x="307" y="307"/>
                    <a:pt x="307" y="307"/>
                    <a:pt x="307" y="307"/>
                  </a:cubicBezTo>
                  <a:cubicBezTo>
                    <a:pt x="323" y="315"/>
                    <a:pt x="360" y="319"/>
                    <a:pt x="390" y="314"/>
                  </a:cubicBezTo>
                  <a:cubicBezTo>
                    <a:pt x="1253" y="193"/>
                    <a:pt x="1253" y="193"/>
                    <a:pt x="1253" y="193"/>
                  </a:cubicBezTo>
                  <a:cubicBezTo>
                    <a:pt x="1283" y="189"/>
                    <a:pt x="1295" y="179"/>
                    <a:pt x="1280" y="170"/>
                  </a:cubicBezTo>
                  <a:cubicBezTo>
                    <a:pt x="987" y="11"/>
                    <a:pt x="987" y="11"/>
                    <a:pt x="987" y="11"/>
                  </a:cubicBezTo>
                  <a:cubicBezTo>
                    <a:pt x="972" y="3"/>
                    <a:pt x="935" y="0"/>
                    <a:pt x="905" y="4"/>
                  </a:cubicBezTo>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4" name="iṣḷíḓé">
              <a:extLst>
                <a:ext uri="{FF2B5EF4-FFF2-40B4-BE49-F238E27FC236}">
                  <a16:creationId xmlns:a16="http://schemas.microsoft.com/office/drawing/2014/main" xmlns="" id="{C7C18840-AB06-4865-95B3-F640E6A2DB9D}"/>
                </a:ext>
              </a:extLst>
            </p:cNvPr>
            <p:cNvSpPr/>
            <p:nvPr/>
          </p:nvSpPr>
          <p:spPr bwMode="auto">
            <a:xfrm>
              <a:off x="5934869" y="5334345"/>
              <a:ext cx="1582738" cy="396875"/>
            </a:xfrm>
            <a:custGeom>
              <a:avLst/>
              <a:gdLst>
                <a:gd name="T0" fmla="*/ 727 w 997"/>
                <a:gd name="T1" fmla="*/ 0 h 250"/>
                <a:gd name="T2" fmla="*/ 0 w 997"/>
                <a:gd name="T3" fmla="*/ 104 h 250"/>
                <a:gd name="T4" fmla="*/ 270 w 997"/>
                <a:gd name="T5" fmla="*/ 250 h 250"/>
                <a:gd name="T6" fmla="*/ 997 w 997"/>
                <a:gd name="T7" fmla="*/ 147 h 250"/>
                <a:gd name="T8" fmla="*/ 727 w 997"/>
                <a:gd name="T9" fmla="*/ 0 h 250"/>
              </a:gdLst>
              <a:ahLst/>
              <a:cxnLst>
                <a:cxn ang="0">
                  <a:pos x="T0" y="T1"/>
                </a:cxn>
                <a:cxn ang="0">
                  <a:pos x="T2" y="T3"/>
                </a:cxn>
                <a:cxn ang="0">
                  <a:pos x="T4" y="T5"/>
                </a:cxn>
                <a:cxn ang="0">
                  <a:pos x="T6" y="T7"/>
                </a:cxn>
                <a:cxn ang="0">
                  <a:pos x="T8" y="T9"/>
                </a:cxn>
              </a:cxnLst>
              <a:rect l="0" t="0" r="r" b="b"/>
              <a:pathLst>
                <a:path w="997" h="250">
                  <a:moveTo>
                    <a:pt x="727" y="0"/>
                  </a:moveTo>
                  <a:lnTo>
                    <a:pt x="0" y="104"/>
                  </a:lnTo>
                  <a:lnTo>
                    <a:pt x="270" y="250"/>
                  </a:lnTo>
                  <a:lnTo>
                    <a:pt x="997" y="147"/>
                  </a:lnTo>
                  <a:lnTo>
                    <a:pt x="727" y="0"/>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5" name="ísḷîḓè">
              <a:extLst>
                <a:ext uri="{FF2B5EF4-FFF2-40B4-BE49-F238E27FC236}">
                  <a16:creationId xmlns:a16="http://schemas.microsoft.com/office/drawing/2014/main" xmlns="" id="{4F3E70E2-90DD-4934-99C8-244B1655965C}"/>
                </a:ext>
              </a:extLst>
            </p:cNvPr>
            <p:cNvSpPr/>
            <p:nvPr/>
          </p:nvSpPr>
          <p:spPr bwMode="auto">
            <a:xfrm>
              <a:off x="4344194" y="5229570"/>
              <a:ext cx="239713" cy="53975"/>
            </a:xfrm>
            <a:custGeom>
              <a:avLst/>
              <a:gdLst>
                <a:gd name="T0" fmla="*/ 119 w 151"/>
                <a:gd name="T1" fmla="*/ 0 h 34"/>
                <a:gd name="T2" fmla="*/ 0 w 151"/>
                <a:gd name="T3" fmla="*/ 16 h 34"/>
                <a:gd name="T4" fmla="*/ 34 w 151"/>
                <a:gd name="T5" fmla="*/ 34 h 34"/>
                <a:gd name="T6" fmla="*/ 151 w 151"/>
                <a:gd name="T7" fmla="*/ 18 h 34"/>
                <a:gd name="T8" fmla="*/ 119 w 151"/>
                <a:gd name="T9" fmla="*/ 0 h 34"/>
              </a:gdLst>
              <a:ahLst/>
              <a:cxnLst>
                <a:cxn ang="0">
                  <a:pos x="T0" y="T1"/>
                </a:cxn>
                <a:cxn ang="0">
                  <a:pos x="T2" y="T3"/>
                </a:cxn>
                <a:cxn ang="0">
                  <a:pos x="T4" y="T5"/>
                </a:cxn>
                <a:cxn ang="0">
                  <a:pos x="T6" y="T7"/>
                </a:cxn>
                <a:cxn ang="0">
                  <a:pos x="T8" y="T9"/>
                </a:cxn>
              </a:cxnLst>
              <a:rect l="0" t="0" r="r" b="b"/>
              <a:pathLst>
                <a:path w="151" h="34">
                  <a:moveTo>
                    <a:pt x="119" y="0"/>
                  </a:moveTo>
                  <a:lnTo>
                    <a:pt x="0" y="16"/>
                  </a:lnTo>
                  <a:lnTo>
                    <a:pt x="34" y="34"/>
                  </a:lnTo>
                  <a:lnTo>
                    <a:pt x="151" y="18"/>
                  </a:lnTo>
                  <a:lnTo>
                    <a:pt x="119"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6" name="iṩľîde">
              <a:extLst>
                <a:ext uri="{FF2B5EF4-FFF2-40B4-BE49-F238E27FC236}">
                  <a16:creationId xmlns:a16="http://schemas.microsoft.com/office/drawing/2014/main" xmlns="" id="{C32CD44E-9459-45B2-8B68-DFBC4FD32225}"/>
                </a:ext>
              </a:extLst>
            </p:cNvPr>
            <p:cNvSpPr/>
            <p:nvPr/>
          </p:nvSpPr>
          <p:spPr bwMode="auto">
            <a:xfrm>
              <a:off x="4599782" y="5193058"/>
              <a:ext cx="239713" cy="53975"/>
            </a:xfrm>
            <a:custGeom>
              <a:avLst/>
              <a:gdLst>
                <a:gd name="T0" fmla="*/ 119 w 151"/>
                <a:gd name="T1" fmla="*/ 0 h 34"/>
                <a:gd name="T2" fmla="*/ 0 w 151"/>
                <a:gd name="T3" fmla="*/ 16 h 34"/>
                <a:gd name="T4" fmla="*/ 34 w 151"/>
                <a:gd name="T5" fmla="*/ 34 h 34"/>
                <a:gd name="T6" fmla="*/ 151 w 151"/>
                <a:gd name="T7" fmla="*/ 18 h 34"/>
                <a:gd name="T8" fmla="*/ 119 w 151"/>
                <a:gd name="T9" fmla="*/ 0 h 34"/>
              </a:gdLst>
              <a:ahLst/>
              <a:cxnLst>
                <a:cxn ang="0">
                  <a:pos x="T0" y="T1"/>
                </a:cxn>
                <a:cxn ang="0">
                  <a:pos x="T2" y="T3"/>
                </a:cxn>
                <a:cxn ang="0">
                  <a:pos x="T4" y="T5"/>
                </a:cxn>
                <a:cxn ang="0">
                  <a:pos x="T6" y="T7"/>
                </a:cxn>
                <a:cxn ang="0">
                  <a:pos x="T8" y="T9"/>
                </a:cxn>
              </a:cxnLst>
              <a:rect l="0" t="0" r="r" b="b"/>
              <a:pathLst>
                <a:path w="151" h="34">
                  <a:moveTo>
                    <a:pt x="119" y="0"/>
                  </a:moveTo>
                  <a:lnTo>
                    <a:pt x="0" y="16"/>
                  </a:lnTo>
                  <a:lnTo>
                    <a:pt x="34" y="34"/>
                  </a:lnTo>
                  <a:lnTo>
                    <a:pt x="151" y="18"/>
                  </a:lnTo>
                  <a:lnTo>
                    <a:pt x="119"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7" name="îṣļiḋe">
              <a:extLst>
                <a:ext uri="{FF2B5EF4-FFF2-40B4-BE49-F238E27FC236}">
                  <a16:creationId xmlns:a16="http://schemas.microsoft.com/office/drawing/2014/main" xmlns="" id="{574F069D-B357-4A3D-941F-155925AA53EC}"/>
                </a:ext>
              </a:extLst>
            </p:cNvPr>
            <p:cNvSpPr/>
            <p:nvPr/>
          </p:nvSpPr>
          <p:spPr bwMode="auto">
            <a:xfrm>
              <a:off x="4853782" y="5156545"/>
              <a:ext cx="239713" cy="53975"/>
            </a:xfrm>
            <a:custGeom>
              <a:avLst/>
              <a:gdLst>
                <a:gd name="T0" fmla="*/ 117 w 151"/>
                <a:gd name="T1" fmla="*/ 0 h 34"/>
                <a:gd name="T2" fmla="*/ 0 w 151"/>
                <a:gd name="T3" fmla="*/ 16 h 34"/>
                <a:gd name="T4" fmla="*/ 32 w 151"/>
                <a:gd name="T5" fmla="*/ 34 h 34"/>
                <a:gd name="T6" fmla="*/ 151 w 151"/>
                <a:gd name="T7" fmla="*/ 18 h 34"/>
                <a:gd name="T8" fmla="*/ 117 w 151"/>
                <a:gd name="T9" fmla="*/ 0 h 34"/>
              </a:gdLst>
              <a:ahLst/>
              <a:cxnLst>
                <a:cxn ang="0">
                  <a:pos x="T0" y="T1"/>
                </a:cxn>
                <a:cxn ang="0">
                  <a:pos x="T2" y="T3"/>
                </a:cxn>
                <a:cxn ang="0">
                  <a:pos x="T4" y="T5"/>
                </a:cxn>
                <a:cxn ang="0">
                  <a:pos x="T6" y="T7"/>
                </a:cxn>
                <a:cxn ang="0">
                  <a:pos x="T8" y="T9"/>
                </a:cxn>
              </a:cxnLst>
              <a:rect l="0" t="0" r="r" b="b"/>
              <a:pathLst>
                <a:path w="151" h="34">
                  <a:moveTo>
                    <a:pt x="117" y="0"/>
                  </a:moveTo>
                  <a:lnTo>
                    <a:pt x="0" y="16"/>
                  </a:lnTo>
                  <a:lnTo>
                    <a:pt x="32" y="34"/>
                  </a:lnTo>
                  <a:lnTo>
                    <a:pt x="151" y="18"/>
                  </a:lnTo>
                  <a:lnTo>
                    <a:pt x="117"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8" name="iSļíḋe">
              <a:extLst>
                <a:ext uri="{FF2B5EF4-FFF2-40B4-BE49-F238E27FC236}">
                  <a16:creationId xmlns:a16="http://schemas.microsoft.com/office/drawing/2014/main" xmlns="" id="{6094158F-261D-4FAE-98D6-6C8E4F196579}"/>
                </a:ext>
              </a:extLst>
            </p:cNvPr>
            <p:cNvSpPr/>
            <p:nvPr/>
          </p:nvSpPr>
          <p:spPr bwMode="auto">
            <a:xfrm>
              <a:off x="5104607" y="5120033"/>
              <a:ext cx="244475" cy="58737"/>
            </a:xfrm>
            <a:custGeom>
              <a:avLst/>
              <a:gdLst>
                <a:gd name="T0" fmla="*/ 119 w 154"/>
                <a:gd name="T1" fmla="*/ 0 h 37"/>
                <a:gd name="T2" fmla="*/ 0 w 154"/>
                <a:gd name="T3" fmla="*/ 18 h 37"/>
                <a:gd name="T4" fmla="*/ 35 w 154"/>
                <a:gd name="T5" fmla="*/ 37 h 37"/>
                <a:gd name="T6" fmla="*/ 154 w 154"/>
                <a:gd name="T7" fmla="*/ 18 h 37"/>
                <a:gd name="T8" fmla="*/ 119 w 154"/>
                <a:gd name="T9" fmla="*/ 0 h 37"/>
              </a:gdLst>
              <a:ahLst/>
              <a:cxnLst>
                <a:cxn ang="0">
                  <a:pos x="T0" y="T1"/>
                </a:cxn>
                <a:cxn ang="0">
                  <a:pos x="T2" y="T3"/>
                </a:cxn>
                <a:cxn ang="0">
                  <a:pos x="T4" y="T5"/>
                </a:cxn>
                <a:cxn ang="0">
                  <a:pos x="T6" y="T7"/>
                </a:cxn>
                <a:cxn ang="0">
                  <a:pos x="T8" y="T9"/>
                </a:cxn>
              </a:cxnLst>
              <a:rect l="0" t="0" r="r" b="b"/>
              <a:pathLst>
                <a:path w="154" h="37">
                  <a:moveTo>
                    <a:pt x="119" y="0"/>
                  </a:moveTo>
                  <a:lnTo>
                    <a:pt x="0" y="18"/>
                  </a:lnTo>
                  <a:lnTo>
                    <a:pt x="35" y="37"/>
                  </a:lnTo>
                  <a:lnTo>
                    <a:pt x="154" y="18"/>
                  </a:lnTo>
                  <a:lnTo>
                    <a:pt x="119"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9" name="íšľîḋê">
              <a:extLst>
                <a:ext uri="{FF2B5EF4-FFF2-40B4-BE49-F238E27FC236}">
                  <a16:creationId xmlns:a16="http://schemas.microsoft.com/office/drawing/2014/main" xmlns="" id="{5EE763A8-8032-43A1-9D00-F4E3DEB1B7E1}"/>
                </a:ext>
              </a:extLst>
            </p:cNvPr>
            <p:cNvSpPr/>
            <p:nvPr/>
          </p:nvSpPr>
          <p:spPr bwMode="auto">
            <a:xfrm>
              <a:off x="5614194" y="5051770"/>
              <a:ext cx="239713" cy="53975"/>
            </a:xfrm>
            <a:custGeom>
              <a:avLst/>
              <a:gdLst>
                <a:gd name="T0" fmla="*/ 117 w 151"/>
                <a:gd name="T1" fmla="*/ 0 h 34"/>
                <a:gd name="T2" fmla="*/ 0 w 151"/>
                <a:gd name="T3" fmla="*/ 16 h 34"/>
                <a:gd name="T4" fmla="*/ 35 w 151"/>
                <a:gd name="T5" fmla="*/ 34 h 34"/>
                <a:gd name="T6" fmla="*/ 151 w 151"/>
                <a:gd name="T7" fmla="*/ 18 h 34"/>
                <a:gd name="T8" fmla="*/ 117 w 151"/>
                <a:gd name="T9" fmla="*/ 0 h 34"/>
              </a:gdLst>
              <a:ahLst/>
              <a:cxnLst>
                <a:cxn ang="0">
                  <a:pos x="T0" y="T1"/>
                </a:cxn>
                <a:cxn ang="0">
                  <a:pos x="T2" y="T3"/>
                </a:cxn>
                <a:cxn ang="0">
                  <a:pos x="T4" y="T5"/>
                </a:cxn>
                <a:cxn ang="0">
                  <a:pos x="T6" y="T7"/>
                </a:cxn>
                <a:cxn ang="0">
                  <a:pos x="T8" y="T9"/>
                </a:cxn>
              </a:cxnLst>
              <a:rect l="0" t="0" r="r" b="b"/>
              <a:pathLst>
                <a:path w="151" h="34">
                  <a:moveTo>
                    <a:pt x="117" y="0"/>
                  </a:moveTo>
                  <a:lnTo>
                    <a:pt x="0" y="16"/>
                  </a:lnTo>
                  <a:lnTo>
                    <a:pt x="35" y="34"/>
                  </a:lnTo>
                  <a:lnTo>
                    <a:pt x="151" y="18"/>
                  </a:lnTo>
                  <a:lnTo>
                    <a:pt x="117"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0" name="iŝliḍé">
              <a:extLst>
                <a:ext uri="{FF2B5EF4-FFF2-40B4-BE49-F238E27FC236}">
                  <a16:creationId xmlns:a16="http://schemas.microsoft.com/office/drawing/2014/main" xmlns="" id="{39C28E89-D3AC-4D85-8C0F-6A978FF9BE30}"/>
                </a:ext>
              </a:extLst>
            </p:cNvPr>
            <p:cNvSpPr/>
            <p:nvPr/>
          </p:nvSpPr>
          <p:spPr bwMode="auto">
            <a:xfrm>
              <a:off x="5869782" y="5015258"/>
              <a:ext cx="239713" cy="53975"/>
            </a:xfrm>
            <a:custGeom>
              <a:avLst/>
              <a:gdLst>
                <a:gd name="T0" fmla="*/ 116 w 151"/>
                <a:gd name="T1" fmla="*/ 0 h 34"/>
                <a:gd name="T2" fmla="*/ 0 w 151"/>
                <a:gd name="T3" fmla="*/ 16 h 34"/>
                <a:gd name="T4" fmla="*/ 32 w 151"/>
                <a:gd name="T5" fmla="*/ 34 h 34"/>
                <a:gd name="T6" fmla="*/ 151 w 151"/>
                <a:gd name="T7" fmla="*/ 18 h 34"/>
                <a:gd name="T8" fmla="*/ 116 w 151"/>
                <a:gd name="T9" fmla="*/ 0 h 34"/>
              </a:gdLst>
              <a:ahLst/>
              <a:cxnLst>
                <a:cxn ang="0">
                  <a:pos x="T0" y="T1"/>
                </a:cxn>
                <a:cxn ang="0">
                  <a:pos x="T2" y="T3"/>
                </a:cxn>
                <a:cxn ang="0">
                  <a:pos x="T4" y="T5"/>
                </a:cxn>
                <a:cxn ang="0">
                  <a:pos x="T6" y="T7"/>
                </a:cxn>
                <a:cxn ang="0">
                  <a:pos x="T8" y="T9"/>
                </a:cxn>
              </a:cxnLst>
              <a:rect l="0" t="0" r="r" b="b"/>
              <a:pathLst>
                <a:path w="151" h="34">
                  <a:moveTo>
                    <a:pt x="116" y="0"/>
                  </a:moveTo>
                  <a:lnTo>
                    <a:pt x="0" y="16"/>
                  </a:lnTo>
                  <a:lnTo>
                    <a:pt x="32" y="34"/>
                  </a:lnTo>
                  <a:lnTo>
                    <a:pt x="151" y="18"/>
                  </a:lnTo>
                  <a:lnTo>
                    <a:pt x="116"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1" name="îŝḷíḋe">
              <a:extLst>
                <a:ext uri="{FF2B5EF4-FFF2-40B4-BE49-F238E27FC236}">
                  <a16:creationId xmlns:a16="http://schemas.microsoft.com/office/drawing/2014/main" xmlns="" id="{5A768433-F364-4A5B-A1FE-683D1B007025}"/>
                </a:ext>
              </a:extLst>
            </p:cNvPr>
            <p:cNvSpPr/>
            <p:nvPr/>
          </p:nvSpPr>
          <p:spPr bwMode="auto">
            <a:xfrm>
              <a:off x="6120607" y="4978745"/>
              <a:ext cx="242888" cy="53975"/>
            </a:xfrm>
            <a:custGeom>
              <a:avLst/>
              <a:gdLst>
                <a:gd name="T0" fmla="*/ 119 w 153"/>
                <a:gd name="T1" fmla="*/ 0 h 34"/>
                <a:gd name="T2" fmla="*/ 0 w 153"/>
                <a:gd name="T3" fmla="*/ 16 h 34"/>
                <a:gd name="T4" fmla="*/ 34 w 153"/>
                <a:gd name="T5" fmla="*/ 34 h 34"/>
                <a:gd name="T6" fmla="*/ 153 w 153"/>
                <a:gd name="T7" fmla="*/ 18 h 34"/>
                <a:gd name="T8" fmla="*/ 119 w 153"/>
                <a:gd name="T9" fmla="*/ 0 h 34"/>
              </a:gdLst>
              <a:ahLst/>
              <a:cxnLst>
                <a:cxn ang="0">
                  <a:pos x="T0" y="T1"/>
                </a:cxn>
                <a:cxn ang="0">
                  <a:pos x="T2" y="T3"/>
                </a:cxn>
                <a:cxn ang="0">
                  <a:pos x="T4" y="T5"/>
                </a:cxn>
                <a:cxn ang="0">
                  <a:pos x="T6" y="T7"/>
                </a:cxn>
                <a:cxn ang="0">
                  <a:pos x="T8" y="T9"/>
                </a:cxn>
              </a:cxnLst>
              <a:rect l="0" t="0" r="r" b="b"/>
              <a:pathLst>
                <a:path w="153" h="34">
                  <a:moveTo>
                    <a:pt x="119" y="0"/>
                  </a:moveTo>
                  <a:lnTo>
                    <a:pt x="0" y="16"/>
                  </a:lnTo>
                  <a:lnTo>
                    <a:pt x="34" y="34"/>
                  </a:lnTo>
                  <a:lnTo>
                    <a:pt x="153" y="18"/>
                  </a:lnTo>
                  <a:lnTo>
                    <a:pt x="119"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2" name="işḷiḑe">
              <a:extLst>
                <a:ext uri="{FF2B5EF4-FFF2-40B4-BE49-F238E27FC236}">
                  <a16:creationId xmlns:a16="http://schemas.microsoft.com/office/drawing/2014/main" xmlns="" id="{64BEFA56-547B-4740-A6D3-FEBA7FE9FCC3}"/>
                </a:ext>
              </a:extLst>
            </p:cNvPr>
            <p:cNvSpPr/>
            <p:nvPr/>
          </p:nvSpPr>
          <p:spPr bwMode="auto">
            <a:xfrm>
              <a:off x="6374607" y="4942233"/>
              <a:ext cx="241300" cy="57150"/>
            </a:xfrm>
            <a:custGeom>
              <a:avLst/>
              <a:gdLst>
                <a:gd name="T0" fmla="*/ 119 w 152"/>
                <a:gd name="T1" fmla="*/ 0 h 36"/>
                <a:gd name="T2" fmla="*/ 0 w 152"/>
                <a:gd name="T3" fmla="*/ 18 h 36"/>
                <a:gd name="T4" fmla="*/ 35 w 152"/>
                <a:gd name="T5" fmla="*/ 36 h 36"/>
                <a:gd name="T6" fmla="*/ 152 w 152"/>
                <a:gd name="T7" fmla="*/ 18 h 36"/>
                <a:gd name="T8" fmla="*/ 119 w 152"/>
                <a:gd name="T9" fmla="*/ 0 h 36"/>
              </a:gdLst>
              <a:ahLst/>
              <a:cxnLst>
                <a:cxn ang="0">
                  <a:pos x="T0" y="T1"/>
                </a:cxn>
                <a:cxn ang="0">
                  <a:pos x="T2" y="T3"/>
                </a:cxn>
                <a:cxn ang="0">
                  <a:pos x="T4" y="T5"/>
                </a:cxn>
                <a:cxn ang="0">
                  <a:pos x="T6" y="T7"/>
                </a:cxn>
                <a:cxn ang="0">
                  <a:pos x="T8" y="T9"/>
                </a:cxn>
              </a:cxnLst>
              <a:rect l="0" t="0" r="r" b="b"/>
              <a:pathLst>
                <a:path w="152" h="36">
                  <a:moveTo>
                    <a:pt x="119" y="0"/>
                  </a:moveTo>
                  <a:lnTo>
                    <a:pt x="0" y="18"/>
                  </a:lnTo>
                  <a:lnTo>
                    <a:pt x="35" y="36"/>
                  </a:lnTo>
                  <a:lnTo>
                    <a:pt x="152" y="18"/>
                  </a:lnTo>
                  <a:lnTo>
                    <a:pt x="119"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3" name="îşľîḋê">
              <a:extLst>
                <a:ext uri="{FF2B5EF4-FFF2-40B4-BE49-F238E27FC236}">
                  <a16:creationId xmlns:a16="http://schemas.microsoft.com/office/drawing/2014/main" xmlns="" id="{5DF861D1-A7E7-43E4-AD3F-6B54AD3CDA54}"/>
                </a:ext>
              </a:extLst>
            </p:cNvPr>
            <p:cNvSpPr/>
            <p:nvPr/>
          </p:nvSpPr>
          <p:spPr bwMode="auto">
            <a:xfrm>
              <a:off x="6884194" y="4872383"/>
              <a:ext cx="239713" cy="55562"/>
            </a:xfrm>
            <a:custGeom>
              <a:avLst/>
              <a:gdLst>
                <a:gd name="T0" fmla="*/ 117 w 151"/>
                <a:gd name="T1" fmla="*/ 0 h 35"/>
                <a:gd name="T2" fmla="*/ 0 w 151"/>
                <a:gd name="T3" fmla="*/ 16 h 35"/>
                <a:gd name="T4" fmla="*/ 32 w 151"/>
                <a:gd name="T5" fmla="*/ 35 h 35"/>
                <a:gd name="T6" fmla="*/ 151 w 151"/>
                <a:gd name="T7" fmla="*/ 19 h 35"/>
                <a:gd name="T8" fmla="*/ 117 w 151"/>
                <a:gd name="T9" fmla="*/ 0 h 35"/>
              </a:gdLst>
              <a:ahLst/>
              <a:cxnLst>
                <a:cxn ang="0">
                  <a:pos x="T0" y="T1"/>
                </a:cxn>
                <a:cxn ang="0">
                  <a:pos x="T2" y="T3"/>
                </a:cxn>
                <a:cxn ang="0">
                  <a:pos x="T4" y="T5"/>
                </a:cxn>
                <a:cxn ang="0">
                  <a:pos x="T6" y="T7"/>
                </a:cxn>
                <a:cxn ang="0">
                  <a:pos x="T8" y="T9"/>
                </a:cxn>
              </a:cxnLst>
              <a:rect l="0" t="0" r="r" b="b"/>
              <a:pathLst>
                <a:path w="151" h="35">
                  <a:moveTo>
                    <a:pt x="117" y="0"/>
                  </a:moveTo>
                  <a:lnTo>
                    <a:pt x="0" y="16"/>
                  </a:lnTo>
                  <a:lnTo>
                    <a:pt x="32" y="35"/>
                  </a:lnTo>
                  <a:lnTo>
                    <a:pt x="151" y="19"/>
                  </a:lnTo>
                  <a:lnTo>
                    <a:pt x="117"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4" name="iSḻîdê">
              <a:extLst>
                <a:ext uri="{FF2B5EF4-FFF2-40B4-BE49-F238E27FC236}">
                  <a16:creationId xmlns:a16="http://schemas.microsoft.com/office/drawing/2014/main" xmlns="" id="{E1DC6554-BA5D-4ABF-BEF3-3EA4D06021E7}"/>
                </a:ext>
              </a:extLst>
            </p:cNvPr>
            <p:cNvSpPr/>
            <p:nvPr/>
          </p:nvSpPr>
          <p:spPr bwMode="auto">
            <a:xfrm>
              <a:off x="7135019" y="4835870"/>
              <a:ext cx="241300" cy="55562"/>
            </a:xfrm>
            <a:custGeom>
              <a:avLst/>
              <a:gdLst>
                <a:gd name="T0" fmla="*/ 120 w 152"/>
                <a:gd name="T1" fmla="*/ 0 h 35"/>
                <a:gd name="T2" fmla="*/ 0 w 152"/>
                <a:gd name="T3" fmla="*/ 16 h 35"/>
                <a:gd name="T4" fmla="*/ 35 w 152"/>
                <a:gd name="T5" fmla="*/ 35 h 35"/>
                <a:gd name="T6" fmla="*/ 152 w 152"/>
                <a:gd name="T7" fmla="*/ 19 h 35"/>
                <a:gd name="T8" fmla="*/ 120 w 152"/>
                <a:gd name="T9" fmla="*/ 0 h 35"/>
              </a:gdLst>
              <a:ahLst/>
              <a:cxnLst>
                <a:cxn ang="0">
                  <a:pos x="T0" y="T1"/>
                </a:cxn>
                <a:cxn ang="0">
                  <a:pos x="T2" y="T3"/>
                </a:cxn>
                <a:cxn ang="0">
                  <a:pos x="T4" y="T5"/>
                </a:cxn>
                <a:cxn ang="0">
                  <a:pos x="T6" y="T7"/>
                </a:cxn>
                <a:cxn ang="0">
                  <a:pos x="T8" y="T9"/>
                </a:cxn>
              </a:cxnLst>
              <a:rect l="0" t="0" r="r" b="b"/>
              <a:pathLst>
                <a:path w="152" h="35">
                  <a:moveTo>
                    <a:pt x="120" y="0"/>
                  </a:moveTo>
                  <a:lnTo>
                    <a:pt x="0" y="16"/>
                  </a:lnTo>
                  <a:lnTo>
                    <a:pt x="35" y="35"/>
                  </a:lnTo>
                  <a:lnTo>
                    <a:pt x="152" y="19"/>
                  </a:lnTo>
                  <a:lnTo>
                    <a:pt x="120"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5" name="iṣlîḍè">
              <a:extLst>
                <a:ext uri="{FF2B5EF4-FFF2-40B4-BE49-F238E27FC236}">
                  <a16:creationId xmlns:a16="http://schemas.microsoft.com/office/drawing/2014/main" xmlns="" id="{DC601E6B-FA6A-421D-8F28-15287F371AAB}"/>
                </a:ext>
              </a:extLst>
            </p:cNvPr>
            <p:cNvSpPr/>
            <p:nvPr/>
          </p:nvSpPr>
          <p:spPr bwMode="auto">
            <a:xfrm>
              <a:off x="4423569" y="5272433"/>
              <a:ext cx="269875" cy="73025"/>
            </a:xfrm>
            <a:custGeom>
              <a:avLst/>
              <a:gdLst>
                <a:gd name="T0" fmla="*/ 113 w 170"/>
                <a:gd name="T1" fmla="*/ 0 h 46"/>
                <a:gd name="T2" fmla="*/ 0 w 170"/>
                <a:gd name="T3" fmla="*/ 16 h 46"/>
                <a:gd name="T4" fmla="*/ 56 w 170"/>
                <a:gd name="T5" fmla="*/ 46 h 46"/>
                <a:gd name="T6" fmla="*/ 170 w 170"/>
                <a:gd name="T7" fmla="*/ 30 h 46"/>
                <a:gd name="T8" fmla="*/ 113 w 170"/>
                <a:gd name="T9" fmla="*/ 0 h 46"/>
              </a:gdLst>
              <a:ahLst/>
              <a:cxnLst>
                <a:cxn ang="0">
                  <a:pos x="T0" y="T1"/>
                </a:cxn>
                <a:cxn ang="0">
                  <a:pos x="T2" y="T3"/>
                </a:cxn>
                <a:cxn ang="0">
                  <a:pos x="T4" y="T5"/>
                </a:cxn>
                <a:cxn ang="0">
                  <a:pos x="T6" y="T7"/>
                </a:cxn>
                <a:cxn ang="0">
                  <a:pos x="T8" y="T9"/>
                </a:cxn>
              </a:cxnLst>
              <a:rect l="0" t="0" r="r" b="b"/>
              <a:pathLst>
                <a:path w="170" h="46">
                  <a:moveTo>
                    <a:pt x="113" y="0"/>
                  </a:moveTo>
                  <a:lnTo>
                    <a:pt x="0" y="16"/>
                  </a:lnTo>
                  <a:lnTo>
                    <a:pt x="56" y="46"/>
                  </a:lnTo>
                  <a:lnTo>
                    <a:pt x="170" y="30"/>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6" name="ïṩlïḑé">
              <a:extLst>
                <a:ext uri="{FF2B5EF4-FFF2-40B4-BE49-F238E27FC236}">
                  <a16:creationId xmlns:a16="http://schemas.microsoft.com/office/drawing/2014/main" xmlns="" id="{28660EEF-ACA2-4B95-9330-58F1A91BE096}"/>
                </a:ext>
              </a:extLst>
            </p:cNvPr>
            <p:cNvSpPr/>
            <p:nvPr/>
          </p:nvSpPr>
          <p:spPr bwMode="auto">
            <a:xfrm>
              <a:off x="4650582" y="5240683"/>
              <a:ext cx="268288" cy="73025"/>
            </a:xfrm>
            <a:custGeom>
              <a:avLst/>
              <a:gdLst>
                <a:gd name="T0" fmla="*/ 112 w 169"/>
                <a:gd name="T1" fmla="*/ 0 h 46"/>
                <a:gd name="T2" fmla="*/ 0 w 169"/>
                <a:gd name="T3" fmla="*/ 16 h 46"/>
                <a:gd name="T4" fmla="*/ 57 w 169"/>
                <a:gd name="T5" fmla="*/ 46 h 46"/>
                <a:gd name="T6" fmla="*/ 169 w 169"/>
                <a:gd name="T7" fmla="*/ 32 h 46"/>
                <a:gd name="T8" fmla="*/ 112 w 169"/>
                <a:gd name="T9" fmla="*/ 0 h 46"/>
              </a:gdLst>
              <a:ahLst/>
              <a:cxnLst>
                <a:cxn ang="0">
                  <a:pos x="T0" y="T1"/>
                </a:cxn>
                <a:cxn ang="0">
                  <a:pos x="T2" y="T3"/>
                </a:cxn>
                <a:cxn ang="0">
                  <a:pos x="T4" y="T5"/>
                </a:cxn>
                <a:cxn ang="0">
                  <a:pos x="T6" y="T7"/>
                </a:cxn>
                <a:cxn ang="0">
                  <a:pos x="T8" y="T9"/>
                </a:cxn>
              </a:cxnLst>
              <a:rect l="0" t="0" r="r" b="b"/>
              <a:pathLst>
                <a:path w="169" h="46">
                  <a:moveTo>
                    <a:pt x="112" y="0"/>
                  </a:moveTo>
                  <a:lnTo>
                    <a:pt x="0" y="16"/>
                  </a:lnTo>
                  <a:lnTo>
                    <a:pt x="57" y="46"/>
                  </a:lnTo>
                  <a:lnTo>
                    <a:pt x="169" y="32"/>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7" name="íṥḷíḋè">
              <a:extLst>
                <a:ext uri="{FF2B5EF4-FFF2-40B4-BE49-F238E27FC236}">
                  <a16:creationId xmlns:a16="http://schemas.microsoft.com/office/drawing/2014/main" xmlns="" id="{9CA0D9C6-38C2-4629-8923-CF633D9E68B1}"/>
                </a:ext>
              </a:extLst>
            </p:cNvPr>
            <p:cNvSpPr/>
            <p:nvPr/>
          </p:nvSpPr>
          <p:spPr bwMode="auto">
            <a:xfrm>
              <a:off x="4876007" y="5210520"/>
              <a:ext cx="268288" cy="73025"/>
            </a:xfrm>
            <a:custGeom>
              <a:avLst/>
              <a:gdLst>
                <a:gd name="T0" fmla="*/ 114 w 169"/>
                <a:gd name="T1" fmla="*/ 0 h 46"/>
                <a:gd name="T2" fmla="*/ 0 w 169"/>
                <a:gd name="T3" fmla="*/ 14 h 46"/>
                <a:gd name="T4" fmla="*/ 57 w 169"/>
                <a:gd name="T5" fmla="*/ 46 h 46"/>
                <a:gd name="T6" fmla="*/ 169 w 169"/>
                <a:gd name="T7" fmla="*/ 30 h 46"/>
                <a:gd name="T8" fmla="*/ 114 w 169"/>
                <a:gd name="T9" fmla="*/ 0 h 46"/>
              </a:gdLst>
              <a:ahLst/>
              <a:cxnLst>
                <a:cxn ang="0">
                  <a:pos x="T0" y="T1"/>
                </a:cxn>
                <a:cxn ang="0">
                  <a:pos x="T2" y="T3"/>
                </a:cxn>
                <a:cxn ang="0">
                  <a:pos x="T4" y="T5"/>
                </a:cxn>
                <a:cxn ang="0">
                  <a:pos x="T6" y="T7"/>
                </a:cxn>
                <a:cxn ang="0">
                  <a:pos x="T8" y="T9"/>
                </a:cxn>
              </a:cxnLst>
              <a:rect l="0" t="0" r="r" b="b"/>
              <a:pathLst>
                <a:path w="169" h="46">
                  <a:moveTo>
                    <a:pt x="114" y="0"/>
                  </a:moveTo>
                  <a:lnTo>
                    <a:pt x="0" y="14"/>
                  </a:lnTo>
                  <a:lnTo>
                    <a:pt x="57" y="46"/>
                  </a:lnTo>
                  <a:lnTo>
                    <a:pt x="169" y="30"/>
                  </a:lnTo>
                  <a:lnTo>
                    <a:pt x="114"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8" name="îśliďè">
              <a:extLst>
                <a:ext uri="{FF2B5EF4-FFF2-40B4-BE49-F238E27FC236}">
                  <a16:creationId xmlns:a16="http://schemas.microsoft.com/office/drawing/2014/main" xmlns="" id="{04EE8D5D-14E8-409D-B834-228D4B0CE66E}"/>
                </a:ext>
              </a:extLst>
            </p:cNvPr>
            <p:cNvSpPr/>
            <p:nvPr/>
          </p:nvSpPr>
          <p:spPr bwMode="auto">
            <a:xfrm>
              <a:off x="5104607" y="5178770"/>
              <a:ext cx="266700" cy="73025"/>
            </a:xfrm>
            <a:custGeom>
              <a:avLst/>
              <a:gdLst>
                <a:gd name="T0" fmla="*/ 113 w 168"/>
                <a:gd name="T1" fmla="*/ 0 h 46"/>
                <a:gd name="T2" fmla="*/ 0 w 168"/>
                <a:gd name="T3" fmla="*/ 16 h 46"/>
                <a:gd name="T4" fmla="*/ 55 w 168"/>
                <a:gd name="T5" fmla="*/ 46 h 46"/>
                <a:gd name="T6" fmla="*/ 168 w 168"/>
                <a:gd name="T7" fmla="*/ 30 h 46"/>
                <a:gd name="T8" fmla="*/ 113 w 168"/>
                <a:gd name="T9" fmla="*/ 0 h 46"/>
              </a:gdLst>
              <a:ahLst/>
              <a:cxnLst>
                <a:cxn ang="0">
                  <a:pos x="T0" y="T1"/>
                </a:cxn>
                <a:cxn ang="0">
                  <a:pos x="T2" y="T3"/>
                </a:cxn>
                <a:cxn ang="0">
                  <a:pos x="T4" y="T5"/>
                </a:cxn>
                <a:cxn ang="0">
                  <a:pos x="T6" y="T7"/>
                </a:cxn>
                <a:cxn ang="0">
                  <a:pos x="T8" y="T9"/>
                </a:cxn>
              </a:cxnLst>
              <a:rect l="0" t="0" r="r" b="b"/>
              <a:pathLst>
                <a:path w="168" h="46">
                  <a:moveTo>
                    <a:pt x="113" y="0"/>
                  </a:moveTo>
                  <a:lnTo>
                    <a:pt x="0" y="16"/>
                  </a:lnTo>
                  <a:lnTo>
                    <a:pt x="55" y="46"/>
                  </a:lnTo>
                  <a:lnTo>
                    <a:pt x="168" y="30"/>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9" name="íṣľîdè">
              <a:extLst>
                <a:ext uri="{FF2B5EF4-FFF2-40B4-BE49-F238E27FC236}">
                  <a16:creationId xmlns:a16="http://schemas.microsoft.com/office/drawing/2014/main" xmlns="" id="{47FBBD23-0D31-464C-95E0-A2AC819237EE}"/>
                </a:ext>
              </a:extLst>
            </p:cNvPr>
            <p:cNvSpPr/>
            <p:nvPr/>
          </p:nvSpPr>
          <p:spPr bwMode="auto">
            <a:xfrm>
              <a:off x="5330032" y="5145433"/>
              <a:ext cx="266700" cy="73025"/>
            </a:xfrm>
            <a:custGeom>
              <a:avLst/>
              <a:gdLst>
                <a:gd name="T0" fmla="*/ 113 w 168"/>
                <a:gd name="T1" fmla="*/ 0 h 46"/>
                <a:gd name="T2" fmla="*/ 0 w 168"/>
                <a:gd name="T3" fmla="*/ 16 h 46"/>
                <a:gd name="T4" fmla="*/ 55 w 168"/>
                <a:gd name="T5" fmla="*/ 46 h 46"/>
                <a:gd name="T6" fmla="*/ 168 w 168"/>
                <a:gd name="T7" fmla="*/ 30 h 46"/>
                <a:gd name="T8" fmla="*/ 113 w 168"/>
                <a:gd name="T9" fmla="*/ 0 h 46"/>
              </a:gdLst>
              <a:ahLst/>
              <a:cxnLst>
                <a:cxn ang="0">
                  <a:pos x="T0" y="T1"/>
                </a:cxn>
                <a:cxn ang="0">
                  <a:pos x="T2" y="T3"/>
                </a:cxn>
                <a:cxn ang="0">
                  <a:pos x="T4" y="T5"/>
                </a:cxn>
                <a:cxn ang="0">
                  <a:pos x="T6" y="T7"/>
                </a:cxn>
                <a:cxn ang="0">
                  <a:pos x="T8" y="T9"/>
                </a:cxn>
              </a:cxnLst>
              <a:rect l="0" t="0" r="r" b="b"/>
              <a:pathLst>
                <a:path w="168" h="46">
                  <a:moveTo>
                    <a:pt x="113" y="0"/>
                  </a:moveTo>
                  <a:lnTo>
                    <a:pt x="0" y="16"/>
                  </a:lnTo>
                  <a:lnTo>
                    <a:pt x="55" y="46"/>
                  </a:lnTo>
                  <a:lnTo>
                    <a:pt x="168" y="30"/>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0" name="ïSļïḍé">
              <a:extLst>
                <a:ext uri="{FF2B5EF4-FFF2-40B4-BE49-F238E27FC236}">
                  <a16:creationId xmlns:a16="http://schemas.microsoft.com/office/drawing/2014/main" xmlns="" id="{E9D7210D-9826-4CA6-A855-0AA51568CA4B}"/>
                </a:ext>
              </a:extLst>
            </p:cNvPr>
            <p:cNvSpPr/>
            <p:nvPr/>
          </p:nvSpPr>
          <p:spPr bwMode="auto">
            <a:xfrm>
              <a:off x="5555457" y="5112095"/>
              <a:ext cx="266700" cy="73025"/>
            </a:xfrm>
            <a:custGeom>
              <a:avLst/>
              <a:gdLst>
                <a:gd name="T0" fmla="*/ 113 w 168"/>
                <a:gd name="T1" fmla="*/ 0 h 46"/>
                <a:gd name="T2" fmla="*/ 0 w 168"/>
                <a:gd name="T3" fmla="*/ 17 h 46"/>
                <a:gd name="T4" fmla="*/ 55 w 168"/>
                <a:gd name="T5" fmla="*/ 46 h 46"/>
                <a:gd name="T6" fmla="*/ 168 w 168"/>
                <a:gd name="T7" fmla="*/ 33 h 46"/>
                <a:gd name="T8" fmla="*/ 113 w 168"/>
                <a:gd name="T9" fmla="*/ 0 h 46"/>
              </a:gdLst>
              <a:ahLst/>
              <a:cxnLst>
                <a:cxn ang="0">
                  <a:pos x="T0" y="T1"/>
                </a:cxn>
                <a:cxn ang="0">
                  <a:pos x="T2" y="T3"/>
                </a:cxn>
                <a:cxn ang="0">
                  <a:pos x="T4" y="T5"/>
                </a:cxn>
                <a:cxn ang="0">
                  <a:pos x="T6" y="T7"/>
                </a:cxn>
                <a:cxn ang="0">
                  <a:pos x="T8" y="T9"/>
                </a:cxn>
              </a:cxnLst>
              <a:rect l="0" t="0" r="r" b="b"/>
              <a:pathLst>
                <a:path w="168" h="46">
                  <a:moveTo>
                    <a:pt x="113" y="0"/>
                  </a:moveTo>
                  <a:lnTo>
                    <a:pt x="0" y="17"/>
                  </a:lnTo>
                  <a:lnTo>
                    <a:pt x="55" y="46"/>
                  </a:lnTo>
                  <a:lnTo>
                    <a:pt x="168" y="33"/>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1" name="ïṥľíḋe">
              <a:extLst>
                <a:ext uri="{FF2B5EF4-FFF2-40B4-BE49-F238E27FC236}">
                  <a16:creationId xmlns:a16="http://schemas.microsoft.com/office/drawing/2014/main" xmlns="" id="{75820717-5572-4F3A-B91F-E5D09473B0AC}"/>
                </a:ext>
              </a:extLst>
            </p:cNvPr>
            <p:cNvSpPr/>
            <p:nvPr/>
          </p:nvSpPr>
          <p:spPr bwMode="auto">
            <a:xfrm>
              <a:off x="5782469" y="5083520"/>
              <a:ext cx="268288" cy="73025"/>
            </a:xfrm>
            <a:custGeom>
              <a:avLst/>
              <a:gdLst>
                <a:gd name="T0" fmla="*/ 112 w 169"/>
                <a:gd name="T1" fmla="*/ 0 h 46"/>
                <a:gd name="T2" fmla="*/ 0 w 169"/>
                <a:gd name="T3" fmla="*/ 14 h 46"/>
                <a:gd name="T4" fmla="*/ 57 w 169"/>
                <a:gd name="T5" fmla="*/ 46 h 46"/>
                <a:gd name="T6" fmla="*/ 169 w 169"/>
                <a:gd name="T7" fmla="*/ 30 h 46"/>
                <a:gd name="T8" fmla="*/ 112 w 169"/>
                <a:gd name="T9" fmla="*/ 0 h 46"/>
              </a:gdLst>
              <a:ahLst/>
              <a:cxnLst>
                <a:cxn ang="0">
                  <a:pos x="T0" y="T1"/>
                </a:cxn>
                <a:cxn ang="0">
                  <a:pos x="T2" y="T3"/>
                </a:cxn>
                <a:cxn ang="0">
                  <a:pos x="T4" y="T5"/>
                </a:cxn>
                <a:cxn ang="0">
                  <a:pos x="T6" y="T7"/>
                </a:cxn>
                <a:cxn ang="0">
                  <a:pos x="T8" y="T9"/>
                </a:cxn>
              </a:cxnLst>
              <a:rect l="0" t="0" r="r" b="b"/>
              <a:pathLst>
                <a:path w="169" h="46">
                  <a:moveTo>
                    <a:pt x="112" y="0"/>
                  </a:moveTo>
                  <a:lnTo>
                    <a:pt x="0" y="14"/>
                  </a:lnTo>
                  <a:lnTo>
                    <a:pt x="57" y="46"/>
                  </a:lnTo>
                  <a:lnTo>
                    <a:pt x="169" y="30"/>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2" name="ïŝľïdé">
              <a:extLst>
                <a:ext uri="{FF2B5EF4-FFF2-40B4-BE49-F238E27FC236}">
                  <a16:creationId xmlns:a16="http://schemas.microsoft.com/office/drawing/2014/main" xmlns="" id="{6A415B0D-5D38-4E57-9FAD-DA60BD57C16B}"/>
                </a:ext>
              </a:extLst>
            </p:cNvPr>
            <p:cNvSpPr/>
            <p:nvPr/>
          </p:nvSpPr>
          <p:spPr bwMode="auto">
            <a:xfrm>
              <a:off x="6007894" y="5051770"/>
              <a:ext cx="268288" cy="71437"/>
            </a:xfrm>
            <a:custGeom>
              <a:avLst/>
              <a:gdLst>
                <a:gd name="T0" fmla="*/ 112 w 169"/>
                <a:gd name="T1" fmla="*/ 0 h 45"/>
                <a:gd name="T2" fmla="*/ 0 w 169"/>
                <a:gd name="T3" fmla="*/ 16 h 45"/>
                <a:gd name="T4" fmla="*/ 57 w 169"/>
                <a:gd name="T5" fmla="*/ 45 h 45"/>
                <a:gd name="T6" fmla="*/ 169 w 169"/>
                <a:gd name="T7" fmla="*/ 29 h 45"/>
                <a:gd name="T8" fmla="*/ 112 w 169"/>
                <a:gd name="T9" fmla="*/ 0 h 45"/>
              </a:gdLst>
              <a:ahLst/>
              <a:cxnLst>
                <a:cxn ang="0">
                  <a:pos x="T0" y="T1"/>
                </a:cxn>
                <a:cxn ang="0">
                  <a:pos x="T2" y="T3"/>
                </a:cxn>
                <a:cxn ang="0">
                  <a:pos x="T4" y="T5"/>
                </a:cxn>
                <a:cxn ang="0">
                  <a:pos x="T6" y="T7"/>
                </a:cxn>
                <a:cxn ang="0">
                  <a:pos x="T8" y="T9"/>
                </a:cxn>
              </a:cxnLst>
              <a:rect l="0" t="0" r="r" b="b"/>
              <a:pathLst>
                <a:path w="169" h="45">
                  <a:moveTo>
                    <a:pt x="112" y="0"/>
                  </a:moveTo>
                  <a:lnTo>
                    <a:pt x="0" y="16"/>
                  </a:lnTo>
                  <a:lnTo>
                    <a:pt x="57" y="45"/>
                  </a:lnTo>
                  <a:lnTo>
                    <a:pt x="169" y="29"/>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3" name="iṣḷîdê">
              <a:extLst>
                <a:ext uri="{FF2B5EF4-FFF2-40B4-BE49-F238E27FC236}">
                  <a16:creationId xmlns:a16="http://schemas.microsoft.com/office/drawing/2014/main" xmlns="" id="{87511503-AA39-47CB-BA39-6941944F62F2}"/>
                </a:ext>
              </a:extLst>
            </p:cNvPr>
            <p:cNvSpPr/>
            <p:nvPr/>
          </p:nvSpPr>
          <p:spPr bwMode="auto">
            <a:xfrm>
              <a:off x="6233319" y="5018433"/>
              <a:ext cx="268288" cy="73025"/>
            </a:xfrm>
            <a:custGeom>
              <a:avLst/>
              <a:gdLst>
                <a:gd name="T0" fmla="*/ 114 w 169"/>
                <a:gd name="T1" fmla="*/ 0 h 46"/>
                <a:gd name="T2" fmla="*/ 0 w 169"/>
                <a:gd name="T3" fmla="*/ 16 h 46"/>
                <a:gd name="T4" fmla="*/ 57 w 169"/>
                <a:gd name="T5" fmla="*/ 46 h 46"/>
                <a:gd name="T6" fmla="*/ 169 w 169"/>
                <a:gd name="T7" fmla="*/ 30 h 46"/>
                <a:gd name="T8" fmla="*/ 114 w 169"/>
                <a:gd name="T9" fmla="*/ 0 h 46"/>
              </a:gdLst>
              <a:ahLst/>
              <a:cxnLst>
                <a:cxn ang="0">
                  <a:pos x="T0" y="T1"/>
                </a:cxn>
                <a:cxn ang="0">
                  <a:pos x="T2" y="T3"/>
                </a:cxn>
                <a:cxn ang="0">
                  <a:pos x="T4" y="T5"/>
                </a:cxn>
                <a:cxn ang="0">
                  <a:pos x="T6" y="T7"/>
                </a:cxn>
                <a:cxn ang="0">
                  <a:pos x="T8" y="T9"/>
                </a:cxn>
              </a:cxnLst>
              <a:rect l="0" t="0" r="r" b="b"/>
              <a:pathLst>
                <a:path w="169" h="46">
                  <a:moveTo>
                    <a:pt x="114" y="0"/>
                  </a:moveTo>
                  <a:lnTo>
                    <a:pt x="0" y="16"/>
                  </a:lnTo>
                  <a:lnTo>
                    <a:pt x="57" y="46"/>
                  </a:lnTo>
                  <a:lnTo>
                    <a:pt x="169" y="30"/>
                  </a:lnTo>
                  <a:lnTo>
                    <a:pt x="114"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4" name="îṧļïdê">
              <a:extLst>
                <a:ext uri="{FF2B5EF4-FFF2-40B4-BE49-F238E27FC236}">
                  <a16:creationId xmlns:a16="http://schemas.microsoft.com/office/drawing/2014/main" xmlns="" id="{90411AC7-4CB7-4A36-A708-BF108D8FA2BE}"/>
                </a:ext>
              </a:extLst>
            </p:cNvPr>
            <p:cNvSpPr/>
            <p:nvPr/>
          </p:nvSpPr>
          <p:spPr bwMode="auto">
            <a:xfrm>
              <a:off x="6461919" y="4985095"/>
              <a:ext cx="266700" cy="76200"/>
            </a:xfrm>
            <a:custGeom>
              <a:avLst/>
              <a:gdLst>
                <a:gd name="T0" fmla="*/ 113 w 168"/>
                <a:gd name="T1" fmla="*/ 0 h 48"/>
                <a:gd name="T2" fmla="*/ 0 w 168"/>
                <a:gd name="T3" fmla="*/ 16 h 48"/>
                <a:gd name="T4" fmla="*/ 55 w 168"/>
                <a:gd name="T5" fmla="*/ 48 h 48"/>
                <a:gd name="T6" fmla="*/ 168 w 168"/>
                <a:gd name="T7" fmla="*/ 32 h 48"/>
                <a:gd name="T8" fmla="*/ 113 w 168"/>
                <a:gd name="T9" fmla="*/ 0 h 48"/>
              </a:gdLst>
              <a:ahLst/>
              <a:cxnLst>
                <a:cxn ang="0">
                  <a:pos x="T0" y="T1"/>
                </a:cxn>
                <a:cxn ang="0">
                  <a:pos x="T2" y="T3"/>
                </a:cxn>
                <a:cxn ang="0">
                  <a:pos x="T4" y="T5"/>
                </a:cxn>
                <a:cxn ang="0">
                  <a:pos x="T6" y="T7"/>
                </a:cxn>
                <a:cxn ang="0">
                  <a:pos x="T8" y="T9"/>
                </a:cxn>
              </a:cxnLst>
              <a:rect l="0" t="0" r="r" b="b"/>
              <a:pathLst>
                <a:path w="168" h="48">
                  <a:moveTo>
                    <a:pt x="113" y="0"/>
                  </a:moveTo>
                  <a:lnTo>
                    <a:pt x="0" y="16"/>
                  </a:lnTo>
                  <a:lnTo>
                    <a:pt x="55" y="48"/>
                  </a:lnTo>
                  <a:lnTo>
                    <a:pt x="168" y="32"/>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5" name="ïśľïdé">
              <a:extLst>
                <a:ext uri="{FF2B5EF4-FFF2-40B4-BE49-F238E27FC236}">
                  <a16:creationId xmlns:a16="http://schemas.microsoft.com/office/drawing/2014/main" xmlns="" id="{211EE752-8436-42A7-BFB4-8B21AD9F81A4}"/>
                </a:ext>
              </a:extLst>
            </p:cNvPr>
            <p:cNvSpPr/>
            <p:nvPr/>
          </p:nvSpPr>
          <p:spPr bwMode="auto">
            <a:xfrm>
              <a:off x="6687344" y="4956520"/>
              <a:ext cx="266700" cy="73025"/>
            </a:xfrm>
            <a:custGeom>
              <a:avLst/>
              <a:gdLst>
                <a:gd name="T0" fmla="*/ 113 w 168"/>
                <a:gd name="T1" fmla="*/ 0 h 46"/>
                <a:gd name="T2" fmla="*/ 0 w 168"/>
                <a:gd name="T3" fmla="*/ 16 h 46"/>
                <a:gd name="T4" fmla="*/ 55 w 168"/>
                <a:gd name="T5" fmla="*/ 46 h 46"/>
                <a:gd name="T6" fmla="*/ 168 w 168"/>
                <a:gd name="T7" fmla="*/ 30 h 46"/>
                <a:gd name="T8" fmla="*/ 113 w 168"/>
                <a:gd name="T9" fmla="*/ 0 h 46"/>
              </a:gdLst>
              <a:ahLst/>
              <a:cxnLst>
                <a:cxn ang="0">
                  <a:pos x="T0" y="T1"/>
                </a:cxn>
                <a:cxn ang="0">
                  <a:pos x="T2" y="T3"/>
                </a:cxn>
                <a:cxn ang="0">
                  <a:pos x="T4" y="T5"/>
                </a:cxn>
                <a:cxn ang="0">
                  <a:pos x="T6" y="T7"/>
                </a:cxn>
                <a:cxn ang="0">
                  <a:pos x="T8" y="T9"/>
                </a:cxn>
              </a:cxnLst>
              <a:rect l="0" t="0" r="r" b="b"/>
              <a:pathLst>
                <a:path w="168" h="46">
                  <a:moveTo>
                    <a:pt x="113" y="0"/>
                  </a:moveTo>
                  <a:lnTo>
                    <a:pt x="0" y="16"/>
                  </a:lnTo>
                  <a:lnTo>
                    <a:pt x="55" y="46"/>
                  </a:lnTo>
                  <a:lnTo>
                    <a:pt x="168" y="30"/>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6" name="ïṥ1ïḓé">
              <a:extLst>
                <a:ext uri="{FF2B5EF4-FFF2-40B4-BE49-F238E27FC236}">
                  <a16:creationId xmlns:a16="http://schemas.microsoft.com/office/drawing/2014/main" xmlns="" id="{1C2C648B-F96A-4B8C-96E9-736F322BADE9}"/>
                </a:ext>
              </a:extLst>
            </p:cNvPr>
            <p:cNvSpPr/>
            <p:nvPr/>
          </p:nvSpPr>
          <p:spPr bwMode="auto">
            <a:xfrm>
              <a:off x="6914357" y="4923183"/>
              <a:ext cx="268288" cy="73025"/>
            </a:xfrm>
            <a:custGeom>
              <a:avLst/>
              <a:gdLst>
                <a:gd name="T0" fmla="*/ 112 w 169"/>
                <a:gd name="T1" fmla="*/ 0 h 46"/>
                <a:gd name="T2" fmla="*/ 0 w 169"/>
                <a:gd name="T3" fmla="*/ 16 h 46"/>
                <a:gd name="T4" fmla="*/ 55 w 169"/>
                <a:gd name="T5" fmla="*/ 46 h 46"/>
                <a:gd name="T6" fmla="*/ 169 w 169"/>
                <a:gd name="T7" fmla="*/ 30 h 46"/>
                <a:gd name="T8" fmla="*/ 112 w 169"/>
                <a:gd name="T9" fmla="*/ 0 h 46"/>
              </a:gdLst>
              <a:ahLst/>
              <a:cxnLst>
                <a:cxn ang="0">
                  <a:pos x="T0" y="T1"/>
                </a:cxn>
                <a:cxn ang="0">
                  <a:pos x="T2" y="T3"/>
                </a:cxn>
                <a:cxn ang="0">
                  <a:pos x="T4" y="T5"/>
                </a:cxn>
                <a:cxn ang="0">
                  <a:pos x="T6" y="T7"/>
                </a:cxn>
                <a:cxn ang="0">
                  <a:pos x="T8" y="T9"/>
                </a:cxn>
              </a:cxnLst>
              <a:rect l="0" t="0" r="r" b="b"/>
              <a:pathLst>
                <a:path w="169" h="46">
                  <a:moveTo>
                    <a:pt x="112" y="0"/>
                  </a:moveTo>
                  <a:lnTo>
                    <a:pt x="0" y="16"/>
                  </a:lnTo>
                  <a:lnTo>
                    <a:pt x="55" y="46"/>
                  </a:lnTo>
                  <a:lnTo>
                    <a:pt x="169" y="30"/>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7" name="ï$1iḍè">
              <a:extLst>
                <a:ext uri="{FF2B5EF4-FFF2-40B4-BE49-F238E27FC236}">
                  <a16:creationId xmlns:a16="http://schemas.microsoft.com/office/drawing/2014/main" xmlns="" id="{53DEB2F3-3A83-4F17-ABB5-6A896D652CFA}"/>
                </a:ext>
              </a:extLst>
            </p:cNvPr>
            <p:cNvSpPr/>
            <p:nvPr/>
          </p:nvSpPr>
          <p:spPr bwMode="auto">
            <a:xfrm>
              <a:off x="4845844" y="5283545"/>
              <a:ext cx="266700" cy="76200"/>
            </a:xfrm>
            <a:custGeom>
              <a:avLst/>
              <a:gdLst>
                <a:gd name="T0" fmla="*/ 113 w 168"/>
                <a:gd name="T1" fmla="*/ 0 h 48"/>
                <a:gd name="T2" fmla="*/ 0 w 168"/>
                <a:gd name="T3" fmla="*/ 16 h 48"/>
                <a:gd name="T4" fmla="*/ 55 w 168"/>
                <a:gd name="T5" fmla="*/ 48 h 48"/>
                <a:gd name="T6" fmla="*/ 168 w 168"/>
                <a:gd name="T7" fmla="*/ 32 h 48"/>
                <a:gd name="T8" fmla="*/ 113 w 168"/>
                <a:gd name="T9" fmla="*/ 0 h 48"/>
              </a:gdLst>
              <a:ahLst/>
              <a:cxnLst>
                <a:cxn ang="0">
                  <a:pos x="T0" y="T1"/>
                </a:cxn>
                <a:cxn ang="0">
                  <a:pos x="T2" y="T3"/>
                </a:cxn>
                <a:cxn ang="0">
                  <a:pos x="T4" y="T5"/>
                </a:cxn>
                <a:cxn ang="0">
                  <a:pos x="T6" y="T7"/>
                </a:cxn>
                <a:cxn ang="0">
                  <a:pos x="T8" y="T9"/>
                </a:cxn>
              </a:cxnLst>
              <a:rect l="0" t="0" r="r" b="b"/>
              <a:pathLst>
                <a:path w="168" h="48">
                  <a:moveTo>
                    <a:pt x="113" y="0"/>
                  </a:moveTo>
                  <a:lnTo>
                    <a:pt x="0" y="16"/>
                  </a:lnTo>
                  <a:lnTo>
                    <a:pt x="55" y="48"/>
                  </a:lnTo>
                  <a:lnTo>
                    <a:pt x="168" y="32"/>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8" name="ïṥļîḍè">
              <a:extLst>
                <a:ext uri="{FF2B5EF4-FFF2-40B4-BE49-F238E27FC236}">
                  <a16:creationId xmlns:a16="http://schemas.microsoft.com/office/drawing/2014/main" xmlns="" id="{67682EA4-4A7F-4AB9-85B6-8CDF7E5B3F21}"/>
                </a:ext>
              </a:extLst>
            </p:cNvPr>
            <p:cNvSpPr/>
            <p:nvPr/>
          </p:nvSpPr>
          <p:spPr bwMode="auto">
            <a:xfrm>
              <a:off x="5050632" y="5254970"/>
              <a:ext cx="268288" cy="76200"/>
            </a:xfrm>
            <a:custGeom>
              <a:avLst/>
              <a:gdLst>
                <a:gd name="T0" fmla="*/ 114 w 169"/>
                <a:gd name="T1" fmla="*/ 0 h 48"/>
                <a:gd name="T2" fmla="*/ 0 w 169"/>
                <a:gd name="T3" fmla="*/ 16 h 48"/>
                <a:gd name="T4" fmla="*/ 57 w 169"/>
                <a:gd name="T5" fmla="*/ 48 h 48"/>
                <a:gd name="T6" fmla="*/ 169 w 169"/>
                <a:gd name="T7" fmla="*/ 32 h 48"/>
                <a:gd name="T8" fmla="*/ 114 w 169"/>
                <a:gd name="T9" fmla="*/ 0 h 48"/>
              </a:gdLst>
              <a:ahLst/>
              <a:cxnLst>
                <a:cxn ang="0">
                  <a:pos x="T0" y="T1"/>
                </a:cxn>
                <a:cxn ang="0">
                  <a:pos x="T2" y="T3"/>
                </a:cxn>
                <a:cxn ang="0">
                  <a:pos x="T4" y="T5"/>
                </a:cxn>
                <a:cxn ang="0">
                  <a:pos x="T6" y="T7"/>
                </a:cxn>
                <a:cxn ang="0">
                  <a:pos x="T8" y="T9"/>
                </a:cxn>
              </a:cxnLst>
              <a:rect l="0" t="0" r="r" b="b"/>
              <a:pathLst>
                <a:path w="169" h="48">
                  <a:moveTo>
                    <a:pt x="114" y="0"/>
                  </a:moveTo>
                  <a:lnTo>
                    <a:pt x="0" y="16"/>
                  </a:lnTo>
                  <a:lnTo>
                    <a:pt x="57" y="48"/>
                  </a:lnTo>
                  <a:lnTo>
                    <a:pt x="169" y="32"/>
                  </a:lnTo>
                  <a:lnTo>
                    <a:pt x="114"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9" name="î$1îḋé">
              <a:extLst>
                <a:ext uri="{FF2B5EF4-FFF2-40B4-BE49-F238E27FC236}">
                  <a16:creationId xmlns:a16="http://schemas.microsoft.com/office/drawing/2014/main" xmlns="" id="{24193C95-4776-4879-B626-140BA1E3E12C}"/>
                </a:ext>
              </a:extLst>
            </p:cNvPr>
            <p:cNvSpPr/>
            <p:nvPr/>
          </p:nvSpPr>
          <p:spPr bwMode="auto">
            <a:xfrm>
              <a:off x="5257007" y="5226395"/>
              <a:ext cx="269875" cy="76200"/>
            </a:xfrm>
            <a:custGeom>
              <a:avLst/>
              <a:gdLst>
                <a:gd name="T0" fmla="*/ 115 w 170"/>
                <a:gd name="T1" fmla="*/ 0 h 48"/>
                <a:gd name="T2" fmla="*/ 0 w 170"/>
                <a:gd name="T3" fmla="*/ 16 h 48"/>
                <a:gd name="T4" fmla="*/ 58 w 170"/>
                <a:gd name="T5" fmla="*/ 48 h 48"/>
                <a:gd name="T6" fmla="*/ 170 w 170"/>
                <a:gd name="T7" fmla="*/ 32 h 48"/>
                <a:gd name="T8" fmla="*/ 115 w 170"/>
                <a:gd name="T9" fmla="*/ 0 h 48"/>
              </a:gdLst>
              <a:ahLst/>
              <a:cxnLst>
                <a:cxn ang="0">
                  <a:pos x="T0" y="T1"/>
                </a:cxn>
                <a:cxn ang="0">
                  <a:pos x="T2" y="T3"/>
                </a:cxn>
                <a:cxn ang="0">
                  <a:pos x="T4" y="T5"/>
                </a:cxn>
                <a:cxn ang="0">
                  <a:pos x="T6" y="T7"/>
                </a:cxn>
                <a:cxn ang="0">
                  <a:pos x="T8" y="T9"/>
                </a:cxn>
              </a:cxnLst>
              <a:rect l="0" t="0" r="r" b="b"/>
              <a:pathLst>
                <a:path w="170" h="48">
                  <a:moveTo>
                    <a:pt x="115" y="0"/>
                  </a:moveTo>
                  <a:lnTo>
                    <a:pt x="0" y="16"/>
                  </a:lnTo>
                  <a:lnTo>
                    <a:pt x="58" y="48"/>
                  </a:lnTo>
                  <a:lnTo>
                    <a:pt x="170" y="32"/>
                  </a:lnTo>
                  <a:lnTo>
                    <a:pt x="115"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0" name="išľîḍê">
              <a:extLst>
                <a:ext uri="{FF2B5EF4-FFF2-40B4-BE49-F238E27FC236}">
                  <a16:creationId xmlns:a16="http://schemas.microsoft.com/office/drawing/2014/main" xmlns="" id="{BF660DF0-109B-4554-BB0D-51A7147F210B}"/>
                </a:ext>
              </a:extLst>
            </p:cNvPr>
            <p:cNvSpPr/>
            <p:nvPr/>
          </p:nvSpPr>
          <p:spPr bwMode="auto">
            <a:xfrm>
              <a:off x="5464969" y="5196233"/>
              <a:ext cx="269875" cy="76200"/>
            </a:xfrm>
            <a:custGeom>
              <a:avLst/>
              <a:gdLst>
                <a:gd name="T0" fmla="*/ 112 w 170"/>
                <a:gd name="T1" fmla="*/ 0 h 48"/>
                <a:gd name="T2" fmla="*/ 0 w 170"/>
                <a:gd name="T3" fmla="*/ 16 h 48"/>
                <a:gd name="T4" fmla="*/ 57 w 170"/>
                <a:gd name="T5" fmla="*/ 48 h 48"/>
                <a:gd name="T6" fmla="*/ 170 w 170"/>
                <a:gd name="T7" fmla="*/ 32 h 48"/>
                <a:gd name="T8" fmla="*/ 112 w 170"/>
                <a:gd name="T9" fmla="*/ 0 h 48"/>
              </a:gdLst>
              <a:ahLst/>
              <a:cxnLst>
                <a:cxn ang="0">
                  <a:pos x="T0" y="T1"/>
                </a:cxn>
                <a:cxn ang="0">
                  <a:pos x="T2" y="T3"/>
                </a:cxn>
                <a:cxn ang="0">
                  <a:pos x="T4" y="T5"/>
                </a:cxn>
                <a:cxn ang="0">
                  <a:pos x="T6" y="T7"/>
                </a:cxn>
                <a:cxn ang="0">
                  <a:pos x="T8" y="T9"/>
                </a:cxn>
              </a:cxnLst>
              <a:rect l="0" t="0" r="r" b="b"/>
              <a:pathLst>
                <a:path w="170" h="48">
                  <a:moveTo>
                    <a:pt x="112" y="0"/>
                  </a:moveTo>
                  <a:lnTo>
                    <a:pt x="0" y="16"/>
                  </a:lnTo>
                  <a:lnTo>
                    <a:pt x="57" y="48"/>
                  </a:lnTo>
                  <a:lnTo>
                    <a:pt x="170" y="32"/>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1" name="ïšļïďé">
              <a:extLst>
                <a:ext uri="{FF2B5EF4-FFF2-40B4-BE49-F238E27FC236}">
                  <a16:creationId xmlns:a16="http://schemas.microsoft.com/office/drawing/2014/main" xmlns="" id="{64A29C47-C9CE-41B5-91EC-79FC1190F663}"/>
                </a:ext>
              </a:extLst>
            </p:cNvPr>
            <p:cNvSpPr/>
            <p:nvPr/>
          </p:nvSpPr>
          <p:spPr bwMode="auto">
            <a:xfrm>
              <a:off x="5672932" y="5167658"/>
              <a:ext cx="268288" cy="76200"/>
            </a:xfrm>
            <a:custGeom>
              <a:avLst/>
              <a:gdLst>
                <a:gd name="T0" fmla="*/ 112 w 169"/>
                <a:gd name="T1" fmla="*/ 0 h 48"/>
                <a:gd name="T2" fmla="*/ 0 w 169"/>
                <a:gd name="T3" fmla="*/ 16 h 48"/>
                <a:gd name="T4" fmla="*/ 57 w 169"/>
                <a:gd name="T5" fmla="*/ 48 h 48"/>
                <a:gd name="T6" fmla="*/ 169 w 169"/>
                <a:gd name="T7" fmla="*/ 32 h 48"/>
                <a:gd name="T8" fmla="*/ 112 w 169"/>
                <a:gd name="T9" fmla="*/ 0 h 48"/>
              </a:gdLst>
              <a:ahLst/>
              <a:cxnLst>
                <a:cxn ang="0">
                  <a:pos x="T0" y="T1"/>
                </a:cxn>
                <a:cxn ang="0">
                  <a:pos x="T2" y="T3"/>
                </a:cxn>
                <a:cxn ang="0">
                  <a:pos x="T4" y="T5"/>
                </a:cxn>
                <a:cxn ang="0">
                  <a:pos x="T6" y="T7"/>
                </a:cxn>
                <a:cxn ang="0">
                  <a:pos x="T8" y="T9"/>
                </a:cxn>
              </a:cxnLst>
              <a:rect l="0" t="0" r="r" b="b"/>
              <a:pathLst>
                <a:path w="169" h="48">
                  <a:moveTo>
                    <a:pt x="112" y="0"/>
                  </a:moveTo>
                  <a:lnTo>
                    <a:pt x="0" y="16"/>
                  </a:lnTo>
                  <a:lnTo>
                    <a:pt x="57" y="48"/>
                  </a:lnTo>
                  <a:lnTo>
                    <a:pt x="169" y="32"/>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2" name="îsḻiḓê">
              <a:extLst>
                <a:ext uri="{FF2B5EF4-FFF2-40B4-BE49-F238E27FC236}">
                  <a16:creationId xmlns:a16="http://schemas.microsoft.com/office/drawing/2014/main" xmlns="" id="{67306F4C-C287-40E4-84BC-C6C0EB93E7EE}"/>
                </a:ext>
              </a:extLst>
            </p:cNvPr>
            <p:cNvSpPr/>
            <p:nvPr/>
          </p:nvSpPr>
          <p:spPr bwMode="auto">
            <a:xfrm>
              <a:off x="5879307" y="5139083"/>
              <a:ext cx="269875" cy="76200"/>
            </a:xfrm>
            <a:custGeom>
              <a:avLst/>
              <a:gdLst>
                <a:gd name="T0" fmla="*/ 113 w 170"/>
                <a:gd name="T1" fmla="*/ 0 h 48"/>
                <a:gd name="T2" fmla="*/ 0 w 170"/>
                <a:gd name="T3" fmla="*/ 16 h 48"/>
                <a:gd name="T4" fmla="*/ 55 w 170"/>
                <a:gd name="T5" fmla="*/ 48 h 48"/>
                <a:gd name="T6" fmla="*/ 170 w 170"/>
                <a:gd name="T7" fmla="*/ 32 h 48"/>
                <a:gd name="T8" fmla="*/ 113 w 170"/>
                <a:gd name="T9" fmla="*/ 0 h 48"/>
              </a:gdLst>
              <a:ahLst/>
              <a:cxnLst>
                <a:cxn ang="0">
                  <a:pos x="T0" y="T1"/>
                </a:cxn>
                <a:cxn ang="0">
                  <a:pos x="T2" y="T3"/>
                </a:cxn>
                <a:cxn ang="0">
                  <a:pos x="T4" y="T5"/>
                </a:cxn>
                <a:cxn ang="0">
                  <a:pos x="T6" y="T7"/>
                </a:cxn>
                <a:cxn ang="0">
                  <a:pos x="T8" y="T9"/>
                </a:cxn>
              </a:cxnLst>
              <a:rect l="0" t="0" r="r" b="b"/>
              <a:pathLst>
                <a:path w="170" h="48">
                  <a:moveTo>
                    <a:pt x="113" y="0"/>
                  </a:moveTo>
                  <a:lnTo>
                    <a:pt x="0" y="16"/>
                  </a:lnTo>
                  <a:lnTo>
                    <a:pt x="55" y="48"/>
                  </a:lnTo>
                  <a:lnTo>
                    <a:pt x="170" y="32"/>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3" name="ïṣľídé">
              <a:extLst>
                <a:ext uri="{FF2B5EF4-FFF2-40B4-BE49-F238E27FC236}">
                  <a16:creationId xmlns:a16="http://schemas.microsoft.com/office/drawing/2014/main" xmlns="" id="{8E289775-630C-4F2A-96E1-060FD2FACEF8}"/>
                </a:ext>
              </a:extLst>
            </p:cNvPr>
            <p:cNvSpPr/>
            <p:nvPr/>
          </p:nvSpPr>
          <p:spPr bwMode="auto">
            <a:xfrm>
              <a:off x="6087269" y="5108920"/>
              <a:ext cx="265113" cy="76200"/>
            </a:xfrm>
            <a:custGeom>
              <a:avLst/>
              <a:gdLst>
                <a:gd name="T0" fmla="*/ 112 w 167"/>
                <a:gd name="T1" fmla="*/ 0 h 48"/>
                <a:gd name="T2" fmla="*/ 0 w 167"/>
                <a:gd name="T3" fmla="*/ 16 h 48"/>
                <a:gd name="T4" fmla="*/ 55 w 167"/>
                <a:gd name="T5" fmla="*/ 48 h 48"/>
                <a:gd name="T6" fmla="*/ 167 w 167"/>
                <a:gd name="T7" fmla="*/ 32 h 48"/>
                <a:gd name="T8" fmla="*/ 112 w 167"/>
                <a:gd name="T9" fmla="*/ 0 h 48"/>
              </a:gdLst>
              <a:ahLst/>
              <a:cxnLst>
                <a:cxn ang="0">
                  <a:pos x="T0" y="T1"/>
                </a:cxn>
                <a:cxn ang="0">
                  <a:pos x="T2" y="T3"/>
                </a:cxn>
                <a:cxn ang="0">
                  <a:pos x="T4" y="T5"/>
                </a:cxn>
                <a:cxn ang="0">
                  <a:pos x="T6" y="T7"/>
                </a:cxn>
                <a:cxn ang="0">
                  <a:pos x="T8" y="T9"/>
                </a:cxn>
              </a:cxnLst>
              <a:rect l="0" t="0" r="r" b="b"/>
              <a:pathLst>
                <a:path w="167" h="48">
                  <a:moveTo>
                    <a:pt x="112" y="0"/>
                  </a:moveTo>
                  <a:lnTo>
                    <a:pt x="0" y="16"/>
                  </a:lnTo>
                  <a:lnTo>
                    <a:pt x="55" y="48"/>
                  </a:lnTo>
                  <a:lnTo>
                    <a:pt x="167" y="32"/>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4" name="íśḻïḋê">
              <a:extLst>
                <a:ext uri="{FF2B5EF4-FFF2-40B4-BE49-F238E27FC236}">
                  <a16:creationId xmlns:a16="http://schemas.microsoft.com/office/drawing/2014/main" xmlns="" id="{6AF737B6-AC0A-4A4C-87EC-79267FFC6DAE}"/>
                </a:ext>
              </a:extLst>
            </p:cNvPr>
            <p:cNvSpPr/>
            <p:nvPr/>
          </p:nvSpPr>
          <p:spPr bwMode="auto">
            <a:xfrm>
              <a:off x="6295232" y="5080345"/>
              <a:ext cx="265113" cy="76200"/>
            </a:xfrm>
            <a:custGeom>
              <a:avLst/>
              <a:gdLst>
                <a:gd name="T0" fmla="*/ 112 w 167"/>
                <a:gd name="T1" fmla="*/ 0 h 48"/>
                <a:gd name="T2" fmla="*/ 0 w 167"/>
                <a:gd name="T3" fmla="*/ 16 h 48"/>
                <a:gd name="T4" fmla="*/ 55 w 167"/>
                <a:gd name="T5" fmla="*/ 48 h 48"/>
                <a:gd name="T6" fmla="*/ 167 w 167"/>
                <a:gd name="T7" fmla="*/ 32 h 48"/>
                <a:gd name="T8" fmla="*/ 112 w 167"/>
                <a:gd name="T9" fmla="*/ 0 h 48"/>
              </a:gdLst>
              <a:ahLst/>
              <a:cxnLst>
                <a:cxn ang="0">
                  <a:pos x="T0" y="T1"/>
                </a:cxn>
                <a:cxn ang="0">
                  <a:pos x="T2" y="T3"/>
                </a:cxn>
                <a:cxn ang="0">
                  <a:pos x="T4" y="T5"/>
                </a:cxn>
                <a:cxn ang="0">
                  <a:pos x="T6" y="T7"/>
                </a:cxn>
                <a:cxn ang="0">
                  <a:pos x="T8" y="T9"/>
                </a:cxn>
              </a:cxnLst>
              <a:rect l="0" t="0" r="r" b="b"/>
              <a:pathLst>
                <a:path w="167" h="48">
                  <a:moveTo>
                    <a:pt x="112" y="0"/>
                  </a:moveTo>
                  <a:lnTo>
                    <a:pt x="0" y="16"/>
                  </a:lnTo>
                  <a:lnTo>
                    <a:pt x="55" y="48"/>
                  </a:lnTo>
                  <a:lnTo>
                    <a:pt x="167" y="32"/>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5" name="îṡlîďê">
              <a:extLst>
                <a:ext uri="{FF2B5EF4-FFF2-40B4-BE49-F238E27FC236}">
                  <a16:creationId xmlns:a16="http://schemas.microsoft.com/office/drawing/2014/main" xmlns="" id="{C24F0ED3-E904-4BDE-A9C6-B8155CB5C79B}"/>
                </a:ext>
              </a:extLst>
            </p:cNvPr>
            <p:cNvSpPr/>
            <p:nvPr/>
          </p:nvSpPr>
          <p:spPr bwMode="auto">
            <a:xfrm>
              <a:off x="6501607" y="5051770"/>
              <a:ext cx="266700" cy="76200"/>
            </a:xfrm>
            <a:custGeom>
              <a:avLst/>
              <a:gdLst>
                <a:gd name="T0" fmla="*/ 113 w 168"/>
                <a:gd name="T1" fmla="*/ 0 h 48"/>
                <a:gd name="T2" fmla="*/ 0 w 168"/>
                <a:gd name="T3" fmla="*/ 16 h 48"/>
                <a:gd name="T4" fmla="*/ 55 w 168"/>
                <a:gd name="T5" fmla="*/ 48 h 48"/>
                <a:gd name="T6" fmla="*/ 168 w 168"/>
                <a:gd name="T7" fmla="*/ 32 h 48"/>
                <a:gd name="T8" fmla="*/ 113 w 168"/>
                <a:gd name="T9" fmla="*/ 0 h 48"/>
              </a:gdLst>
              <a:ahLst/>
              <a:cxnLst>
                <a:cxn ang="0">
                  <a:pos x="T0" y="T1"/>
                </a:cxn>
                <a:cxn ang="0">
                  <a:pos x="T2" y="T3"/>
                </a:cxn>
                <a:cxn ang="0">
                  <a:pos x="T4" y="T5"/>
                </a:cxn>
                <a:cxn ang="0">
                  <a:pos x="T6" y="T7"/>
                </a:cxn>
                <a:cxn ang="0">
                  <a:pos x="T8" y="T9"/>
                </a:cxn>
              </a:cxnLst>
              <a:rect l="0" t="0" r="r" b="b"/>
              <a:pathLst>
                <a:path w="168" h="48">
                  <a:moveTo>
                    <a:pt x="113" y="0"/>
                  </a:moveTo>
                  <a:lnTo>
                    <a:pt x="0" y="16"/>
                  </a:lnTo>
                  <a:lnTo>
                    <a:pt x="55" y="48"/>
                  </a:lnTo>
                  <a:lnTo>
                    <a:pt x="168" y="32"/>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6" name="í$ḻiḋé">
              <a:extLst>
                <a:ext uri="{FF2B5EF4-FFF2-40B4-BE49-F238E27FC236}">
                  <a16:creationId xmlns:a16="http://schemas.microsoft.com/office/drawing/2014/main" xmlns="" id="{3B4D57E4-0ED5-42D5-B552-0DD5E8F0C89E}"/>
                </a:ext>
              </a:extLst>
            </p:cNvPr>
            <p:cNvSpPr/>
            <p:nvPr/>
          </p:nvSpPr>
          <p:spPr bwMode="auto">
            <a:xfrm>
              <a:off x="6709569" y="5021608"/>
              <a:ext cx="265113" cy="76200"/>
            </a:xfrm>
            <a:custGeom>
              <a:avLst/>
              <a:gdLst>
                <a:gd name="T0" fmla="*/ 112 w 167"/>
                <a:gd name="T1" fmla="*/ 0 h 48"/>
                <a:gd name="T2" fmla="*/ 0 w 167"/>
                <a:gd name="T3" fmla="*/ 16 h 48"/>
                <a:gd name="T4" fmla="*/ 55 w 167"/>
                <a:gd name="T5" fmla="*/ 48 h 48"/>
                <a:gd name="T6" fmla="*/ 167 w 167"/>
                <a:gd name="T7" fmla="*/ 32 h 48"/>
                <a:gd name="T8" fmla="*/ 112 w 167"/>
                <a:gd name="T9" fmla="*/ 0 h 48"/>
              </a:gdLst>
              <a:ahLst/>
              <a:cxnLst>
                <a:cxn ang="0">
                  <a:pos x="T0" y="T1"/>
                </a:cxn>
                <a:cxn ang="0">
                  <a:pos x="T2" y="T3"/>
                </a:cxn>
                <a:cxn ang="0">
                  <a:pos x="T4" y="T5"/>
                </a:cxn>
                <a:cxn ang="0">
                  <a:pos x="T6" y="T7"/>
                </a:cxn>
                <a:cxn ang="0">
                  <a:pos x="T8" y="T9"/>
                </a:cxn>
              </a:cxnLst>
              <a:rect l="0" t="0" r="r" b="b"/>
              <a:pathLst>
                <a:path w="167" h="48">
                  <a:moveTo>
                    <a:pt x="112" y="0"/>
                  </a:moveTo>
                  <a:lnTo>
                    <a:pt x="0" y="16"/>
                  </a:lnTo>
                  <a:lnTo>
                    <a:pt x="55" y="48"/>
                  </a:lnTo>
                  <a:lnTo>
                    <a:pt x="167" y="32"/>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7" name="ïşḷïdè">
              <a:extLst>
                <a:ext uri="{FF2B5EF4-FFF2-40B4-BE49-F238E27FC236}">
                  <a16:creationId xmlns:a16="http://schemas.microsoft.com/office/drawing/2014/main" xmlns="" id="{AF44A4F0-84AB-4138-9F9A-8FB6DA33541A}"/>
                </a:ext>
              </a:extLst>
            </p:cNvPr>
            <p:cNvSpPr/>
            <p:nvPr/>
          </p:nvSpPr>
          <p:spPr bwMode="auto">
            <a:xfrm>
              <a:off x="6914357" y="4993033"/>
              <a:ext cx="268288" cy="76200"/>
            </a:xfrm>
            <a:custGeom>
              <a:avLst/>
              <a:gdLst>
                <a:gd name="T0" fmla="*/ 114 w 169"/>
                <a:gd name="T1" fmla="*/ 0 h 48"/>
                <a:gd name="T2" fmla="*/ 0 w 169"/>
                <a:gd name="T3" fmla="*/ 16 h 48"/>
                <a:gd name="T4" fmla="*/ 57 w 169"/>
                <a:gd name="T5" fmla="*/ 48 h 48"/>
                <a:gd name="T6" fmla="*/ 169 w 169"/>
                <a:gd name="T7" fmla="*/ 32 h 48"/>
                <a:gd name="T8" fmla="*/ 114 w 169"/>
                <a:gd name="T9" fmla="*/ 0 h 48"/>
              </a:gdLst>
              <a:ahLst/>
              <a:cxnLst>
                <a:cxn ang="0">
                  <a:pos x="T0" y="T1"/>
                </a:cxn>
                <a:cxn ang="0">
                  <a:pos x="T2" y="T3"/>
                </a:cxn>
                <a:cxn ang="0">
                  <a:pos x="T4" y="T5"/>
                </a:cxn>
                <a:cxn ang="0">
                  <a:pos x="T6" y="T7"/>
                </a:cxn>
                <a:cxn ang="0">
                  <a:pos x="T8" y="T9"/>
                </a:cxn>
              </a:cxnLst>
              <a:rect l="0" t="0" r="r" b="b"/>
              <a:pathLst>
                <a:path w="169" h="48">
                  <a:moveTo>
                    <a:pt x="114" y="0"/>
                  </a:moveTo>
                  <a:lnTo>
                    <a:pt x="0" y="16"/>
                  </a:lnTo>
                  <a:lnTo>
                    <a:pt x="57" y="48"/>
                  </a:lnTo>
                  <a:lnTo>
                    <a:pt x="169" y="32"/>
                  </a:lnTo>
                  <a:lnTo>
                    <a:pt x="114"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8" name="íṣľiḓé">
              <a:extLst>
                <a:ext uri="{FF2B5EF4-FFF2-40B4-BE49-F238E27FC236}">
                  <a16:creationId xmlns:a16="http://schemas.microsoft.com/office/drawing/2014/main" xmlns="" id="{6F1520BB-BE99-4C7F-BDB8-C84C1CC18FFC}"/>
                </a:ext>
              </a:extLst>
            </p:cNvPr>
            <p:cNvSpPr/>
            <p:nvPr/>
          </p:nvSpPr>
          <p:spPr bwMode="auto">
            <a:xfrm>
              <a:off x="7120732" y="4962870"/>
              <a:ext cx="269875" cy="77787"/>
            </a:xfrm>
            <a:custGeom>
              <a:avLst/>
              <a:gdLst>
                <a:gd name="T0" fmla="*/ 115 w 170"/>
                <a:gd name="T1" fmla="*/ 0 h 49"/>
                <a:gd name="T2" fmla="*/ 0 w 170"/>
                <a:gd name="T3" fmla="*/ 17 h 49"/>
                <a:gd name="T4" fmla="*/ 57 w 170"/>
                <a:gd name="T5" fmla="*/ 49 h 49"/>
                <a:gd name="T6" fmla="*/ 170 w 170"/>
                <a:gd name="T7" fmla="*/ 33 h 49"/>
                <a:gd name="T8" fmla="*/ 115 w 170"/>
                <a:gd name="T9" fmla="*/ 0 h 49"/>
              </a:gdLst>
              <a:ahLst/>
              <a:cxnLst>
                <a:cxn ang="0">
                  <a:pos x="T0" y="T1"/>
                </a:cxn>
                <a:cxn ang="0">
                  <a:pos x="T2" y="T3"/>
                </a:cxn>
                <a:cxn ang="0">
                  <a:pos x="T4" y="T5"/>
                </a:cxn>
                <a:cxn ang="0">
                  <a:pos x="T6" y="T7"/>
                </a:cxn>
                <a:cxn ang="0">
                  <a:pos x="T8" y="T9"/>
                </a:cxn>
              </a:cxnLst>
              <a:rect l="0" t="0" r="r" b="b"/>
              <a:pathLst>
                <a:path w="170" h="49">
                  <a:moveTo>
                    <a:pt x="115" y="0"/>
                  </a:moveTo>
                  <a:lnTo>
                    <a:pt x="0" y="17"/>
                  </a:lnTo>
                  <a:lnTo>
                    <a:pt x="57" y="49"/>
                  </a:lnTo>
                  <a:lnTo>
                    <a:pt x="170" y="33"/>
                  </a:lnTo>
                  <a:lnTo>
                    <a:pt x="115"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9" name="iṧḻïḋe">
              <a:extLst>
                <a:ext uri="{FF2B5EF4-FFF2-40B4-BE49-F238E27FC236}">
                  <a16:creationId xmlns:a16="http://schemas.microsoft.com/office/drawing/2014/main" xmlns="" id="{1B116E32-5995-4200-B0FD-5F4206EA1FAF}"/>
                </a:ext>
              </a:extLst>
            </p:cNvPr>
            <p:cNvSpPr/>
            <p:nvPr/>
          </p:nvSpPr>
          <p:spPr bwMode="auto">
            <a:xfrm>
              <a:off x="7328694" y="4937470"/>
              <a:ext cx="284163" cy="80962"/>
            </a:xfrm>
            <a:custGeom>
              <a:avLst/>
              <a:gdLst>
                <a:gd name="T0" fmla="*/ 112 w 179"/>
                <a:gd name="T1" fmla="*/ 0 h 51"/>
                <a:gd name="T2" fmla="*/ 0 w 179"/>
                <a:gd name="T3" fmla="*/ 14 h 51"/>
                <a:gd name="T4" fmla="*/ 66 w 179"/>
                <a:gd name="T5" fmla="*/ 51 h 51"/>
                <a:gd name="T6" fmla="*/ 179 w 179"/>
                <a:gd name="T7" fmla="*/ 35 h 51"/>
                <a:gd name="T8" fmla="*/ 112 w 179"/>
                <a:gd name="T9" fmla="*/ 0 h 51"/>
              </a:gdLst>
              <a:ahLst/>
              <a:cxnLst>
                <a:cxn ang="0">
                  <a:pos x="T0" y="T1"/>
                </a:cxn>
                <a:cxn ang="0">
                  <a:pos x="T2" y="T3"/>
                </a:cxn>
                <a:cxn ang="0">
                  <a:pos x="T4" y="T5"/>
                </a:cxn>
                <a:cxn ang="0">
                  <a:pos x="T6" y="T7"/>
                </a:cxn>
                <a:cxn ang="0">
                  <a:pos x="T8" y="T9"/>
                </a:cxn>
              </a:cxnLst>
              <a:rect l="0" t="0" r="r" b="b"/>
              <a:pathLst>
                <a:path w="179" h="51">
                  <a:moveTo>
                    <a:pt x="112" y="0"/>
                  </a:moveTo>
                  <a:lnTo>
                    <a:pt x="0" y="14"/>
                  </a:lnTo>
                  <a:lnTo>
                    <a:pt x="66" y="51"/>
                  </a:lnTo>
                  <a:lnTo>
                    <a:pt x="179" y="35"/>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0" name="išļîḍé">
              <a:extLst>
                <a:ext uri="{FF2B5EF4-FFF2-40B4-BE49-F238E27FC236}">
                  <a16:creationId xmlns:a16="http://schemas.microsoft.com/office/drawing/2014/main" xmlns="" id="{024690EF-3307-4E2B-9ECA-524F30671B1D}"/>
                </a:ext>
              </a:extLst>
            </p:cNvPr>
            <p:cNvSpPr/>
            <p:nvPr/>
          </p:nvSpPr>
          <p:spPr bwMode="auto">
            <a:xfrm>
              <a:off x="4999832" y="5334345"/>
              <a:ext cx="265113" cy="73025"/>
            </a:xfrm>
            <a:custGeom>
              <a:avLst/>
              <a:gdLst>
                <a:gd name="T0" fmla="*/ 112 w 167"/>
                <a:gd name="T1" fmla="*/ 0 h 46"/>
                <a:gd name="T2" fmla="*/ 0 w 167"/>
                <a:gd name="T3" fmla="*/ 16 h 46"/>
                <a:gd name="T4" fmla="*/ 55 w 167"/>
                <a:gd name="T5" fmla="*/ 46 h 46"/>
                <a:gd name="T6" fmla="*/ 167 w 167"/>
                <a:gd name="T7" fmla="*/ 30 h 46"/>
                <a:gd name="T8" fmla="*/ 112 w 167"/>
                <a:gd name="T9" fmla="*/ 0 h 46"/>
              </a:gdLst>
              <a:ahLst/>
              <a:cxnLst>
                <a:cxn ang="0">
                  <a:pos x="T0" y="T1"/>
                </a:cxn>
                <a:cxn ang="0">
                  <a:pos x="T2" y="T3"/>
                </a:cxn>
                <a:cxn ang="0">
                  <a:pos x="T4" y="T5"/>
                </a:cxn>
                <a:cxn ang="0">
                  <a:pos x="T6" y="T7"/>
                </a:cxn>
                <a:cxn ang="0">
                  <a:pos x="T8" y="T9"/>
                </a:cxn>
              </a:cxnLst>
              <a:rect l="0" t="0" r="r" b="b"/>
              <a:pathLst>
                <a:path w="167" h="46">
                  <a:moveTo>
                    <a:pt x="112" y="0"/>
                  </a:moveTo>
                  <a:lnTo>
                    <a:pt x="0" y="16"/>
                  </a:lnTo>
                  <a:lnTo>
                    <a:pt x="55" y="46"/>
                  </a:lnTo>
                  <a:lnTo>
                    <a:pt x="167" y="30"/>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1" name="íSliḓé">
              <a:extLst>
                <a:ext uri="{FF2B5EF4-FFF2-40B4-BE49-F238E27FC236}">
                  <a16:creationId xmlns:a16="http://schemas.microsoft.com/office/drawing/2014/main" xmlns="" id="{C96C5B78-C9BE-4ED5-8FBC-3CCC78A2A60A}"/>
                </a:ext>
              </a:extLst>
            </p:cNvPr>
            <p:cNvSpPr/>
            <p:nvPr/>
          </p:nvSpPr>
          <p:spPr bwMode="auto">
            <a:xfrm>
              <a:off x="5203032" y="5305770"/>
              <a:ext cx="269875" cy="73025"/>
            </a:xfrm>
            <a:custGeom>
              <a:avLst/>
              <a:gdLst>
                <a:gd name="T0" fmla="*/ 115 w 170"/>
                <a:gd name="T1" fmla="*/ 0 h 46"/>
                <a:gd name="T2" fmla="*/ 0 w 170"/>
                <a:gd name="T3" fmla="*/ 16 h 46"/>
                <a:gd name="T4" fmla="*/ 57 w 170"/>
                <a:gd name="T5" fmla="*/ 46 h 46"/>
                <a:gd name="T6" fmla="*/ 170 w 170"/>
                <a:gd name="T7" fmla="*/ 30 h 46"/>
                <a:gd name="T8" fmla="*/ 115 w 170"/>
                <a:gd name="T9" fmla="*/ 0 h 46"/>
              </a:gdLst>
              <a:ahLst/>
              <a:cxnLst>
                <a:cxn ang="0">
                  <a:pos x="T0" y="T1"/>
                </a:cxn>
                <a:cxn ang="0">
                  <a:pos x="T2" y="T3"/>
                </a:cxn>
                <a:cxn ang="0">
                  <a:pos x="T4" y="T5"/>
                </a:cxn>
                <a:cxn ang="0">
                  <a:pos x="T6" y="T7"/>
                </a:cxn>
                <a:cxn ang="0">
                  <a:pos x="T8" y="T9"/>
                </a:cxn>
              </a:cxnLst>
              <a:rect l="0" t="0" r="r" b="b"/>
              <a:pathLst>
                <a:path w="170" h="46">
                  <a:moveTo>
                    <a:pt x="115" y="0"/>
                  </a:moveTo>
                  <a:lnTo>
                    <a:pt x="0" y="16"/>
                  </a:lnTo>
                  <a:lnTo>
                    <a:pt x="57" y="46"/>
                  </a:lnTo>
                  <a:lnTo>
                    <a:pt x="170" y="30"/>
                  </a:lnTo>
                  <a:lnTo>
                    <a:pt x="115"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2" name="ïŝľïḑe">
              <a:extLst>
                <a:ext uri="{FF2B5EF4-FFF2-40B4-BE49-F238E27FC236}">
                  <a16:creationId xmlns:a16="http://schemas.microsoft.com/office/drawing/2014/main" xmlns="" id="{140EEA60-E090-4738-8BDD-33042C22AF1A}"/>
                </a:ext>
              </a:extLst>
            </p:cNvPr>
            <p:cNvSpPr/>
            <p:nvPr/>
          </p:nvSpPr>
          <p:spPr bwMode="auto">
            <a:xfrm>
              <a:off x="5410994" y="5277195"/>
              <a:ext cx="268288" cy="73025"/>
            </a:xfrm>
            <a:custGeom>
              <a:avLst/>
              <a:gdLst>
                <a:gd name="T0" fmla="*/ 112 w 169"/>
                <a:gd name="T1" fmla="*/ 0 h 46"/>
                <a:gd name="T2" fmla="*/ 0 w 169"/>
                <a:gd name="T3" fmla="*/ 16 h 46"/>
                <a:gd name="T4" fmla="*/ 57 w 169"/>
                <a:gd name="T5" fmla="*/ 46 h 46"/>
                <a:gd name="T6" fmla="*/ 169 w 169"/>
                <a:gd name="T7" fmla="*/ 29 h 46"/>
                <a:gd name="T8" fmla="*/ 112 w 169"/>
                <a:gd name="T9" fmla="*/ 0 h 46"/>
              </a:gdLst>
              <a:ahLst/>
              <a:cxnLst>
                <a:cxn ang="0">
                  <a:pos x="T0" y="T1"/>
                </a:cxn>
                <a:cxn ang="0">
                  <a:pos x="T2" y="T3"/>
                </a:cxn>
                <a:cxn ang="0">
                  <a:pos x="T4" y="T5"/>
                </a:cxn>
                <a:cxn ang="0">
                  <a:pos x="T6" y="T7"/>
                </a:cxn>
                <a:cxn ang="0">
                  <a:pos x="T8" y="T9"/>
                </a:cxn>
              </a:cxnLst>
              <a:rect l="0" t="0" r="r" b="b"/>
              <a:pathLst>
                <a:path w="169" h="46">
                  <a:moveTo>
                    <a:pt x="112" y="0"/>
                  </a:moveTo>
                  <a:lnTo>
                    <a:pt x="0" y="16"/>
                  </a:lnTo>
                  <a:lnTo>
                    <a:pt x="57" y="46"/>
                  </a:lnTo>
                  <a:lnTo>
                    <a:pt x="169" y="29"/>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3" name="ïṡlîḍé">
              <a:extLst>
                <a:ext uri="{FF2B5EF4-FFF2-40B4-BE49-F238E27FC236}">
                  <a16:creationId xmlns:a16="http://schemas.microsoft.com/office/drawing/2014/main" xmlns="" id="{83FAEAE0-55AD-4E3B-8B2C-E7ABCE5DA631}"/>
                </a:ext>
              </a:extLst>
            </p:cNvPr>
            <p:cNvSpPr/>
            <p:nvPr/>
          </p:nvSpPr>
          <p:spPr bwMode="auto">
            <a:xfrm>
              <a:off x="5617369" y="5247033"/>
              <a:ext cx="269875" cy="73025"/>
            </a:xfrm>
            <a:custGeom>
              <a:avLst/>
              <a:gdLst>
                <a:gd name="T0" fmla="*/ 113 w 170"/>
                <a:gd name="T1" fmla="*/ 0 h 46"/>
                <a:gd name="T2" fmla="*/ 0 w 170"/>
                <a:gd name="T3" fmla="*/ 16 h 46"/>
                <a:gd name="T4" fmla="*/ 58 w 170"/>
                <a:gd name="T5" fmla="*/ 46 h 46"/>
                <a:gd name="T6" fmla="*/ 170 w 170"/>
                <a:gd name="T7" fmla="*/ 30 h 46"/>
                <a:gd name="T8" fmla="*/ 113 w 170"/>
                <a:gd name="T9" fmla="*/ 0 h 46"/>
              </a:gdLst>
              <a:ahLst/>
              <a:cxnLst>
                <a:cxn ang="0">
                  <a:pos x="T0" y="T1"/>
                </a:cxn>
                <a:cxn ang="0">
                  <a:pos x="T2" y="T3"/>
                </a:cxn>
                <a:cxn ang="0">
                  <a:pos x="T4" y="T5"/>
                </a:cxn>
                <a:cxn ang="0">
                  <a:pos x="T6" y="T7"/>
                </a:cxn>
                <a:cxn ang="0">
                  <a:pos x="T8" y="T9"/>
                </a:cxn>
              </a:cxnLst>
              <a:rect l="0" t="0" r="r" b="b"/>
              <a:pathLst>
                <a:path w="170" h="46">
                  <a:moveTo>
                    <a:pt x="113" y="0"/>
                  </a:moveTo>
                  <a:lnTo>
                    <a:pt x="0" y="16"/>
                  </a:lnTo>
                  <a:lnTo>
                    <a:pt x="58" y="46"/>
                  </a:lnTo>
                  <a:lnTo>
                    <a:pt x="170" y="30"/>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4" name="íśļîḋe">
              <a:extLst>
                <a:ext uri="{FF2B5EF4-FFF2-40B4-BE49-F238E27FC236}">
                  <a16:creationId xmlns:a16="http://schemas.microsoft.com/office/drawing/2014/main" xmlns="" id="{50AEF0DA-B569-42BB-8BCE-A1A78A259921}"/>
                </a:ext>
              </a:extLst>
            </p:cNvPr>
            <p:cNvSpPr/>
            <p:nvPr/>
          </p:nvSpPr>
          <p:spPr bwMode="auto">
            <a:xfrm>
              <a:off x="5825332" y="5218458"/>
              <a:ext cx="269875" cy="73025"/>
            </a:xfrm>
            <a:custGeom>
              <a:avLst/>
              <a:gdLst>
                <a:gd name="T0" fmla="*/ 112 w 170"/>
                <a:gd name="T1" fmla="*/ 0 h 46"/>
                <a:gd name="T2" fmla="*/ 0 w 170"/>
                <a:gd name="T3" fmla="*/ 16 h 46"/>
                <a:gd name="T4" fmla="*/ 55 w 170"/>
                <a:gd name="T5" fmla="*/ 46 h 46"/>
                <a:gd name="T6" fmla="*/ 170 w 170"/>
                <a:gd name="T7" fmla="*/ 30 h 46"/>
                <a:gd name="T8" fmla="*/ 112 w 170"/>
                <a:gd name="T9" fmla="*/ 0 h 46"/>
              </a:gdLst>
              <a:ahLst/>
              <a:cxnLst>
                <a:cxn ang="0">
                  <a:pos x="T0" y="T1"/>
                </a:cxn>
                <a:cxn ang="0">
                  <a:pos x="T2" y="T3"/>
                </a:cxn>
                <a:cxn ang="0">
                  <a:pos x="T4" y="T5"/>
                </a:cxn>
                <a:cxn ang="0">
                  <a:pos x="T6" y="T7"/>
                </a:cxn>
                <a:cxn ang="0">
                  <a:pos x="T8" y="T9"/>
                </a:cxn>
              </a:cxnLst>
              <a:rect l="0" t="0" r="r" b="b"/>
              <a:pathLst>
                <a:path w="170" h="46">
                  <a:moveTo>
                    <a:pt x="112" y="0"/>
                  </a:moveTo>
                  <a:lnTo>
                    <a:pt x="0" y="16"/>
                  </a:lnTo>
                  <a:lnTo>
                    <a:pt x="55" y="46"/>
                  </a:lnTo>
                  <a:lnTo>
                    <a:pt x="170" y="30"/>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5" name="ïṡḻïdè">
              <a:extLst>
                <a:ext uri="{FF2B5EF4-FFF2-40B4-BE49-F238E27FC236}">
                  <a16:creationId xmlns:a16="http://schemas.microsoft.com/office/drawing/2014/main" xmlns="" id="{69F77980-FAB4-4765-A857-8A9AB6F90EAC}"/>
                </a:ext>
              </a:extLst>
            </p:cNvPr>
            <p:cNvSpPr/>
            <p:nvPr/>
          </p:nvSpPr>
          <p:spPr bwMode="auto">
            <a:xfrm>
              <a:off x="6033294" y="5189883"/>
              <a:ext cx="268288" cy="71437"/>
            </a:xfrm>
            <a:custGeom>
              <a:avLst/>
              <a:gdLst>
                <a:gd name="T0" fmla="*/ 112 w 169"/>
                <a:gd name="T1" fmla="*/ 0 h 45"/>
                <a:gd name="T2" fmla="*/ 0 w 169"/>
                <a:gd name="T3" fmla="*/ 16 h 45"/>
                <a:gd name="T4" fmla="*/ 55 w 169"/>
                <a:gd name="T5" fmla="*/ 45 h 45"/>
                <a:gd name="T6" fmla="*/ 169 w 169"/>
                <a:gd name="T7" fmla="*/ 29 h 45"/>
                <a:gd name="T8" fmla="*/ 112 w 169"/>
                <a:gd name="T9" fmla="*/ 0 h 45"/>
              </a:gdLst>
              <a:ahLst/>
              <a:cxnLst>
                <a:cxn ang="0">
                  <a:pos x="T0" y="T1"/>
                </a:cxn>
                <a:cxn ang="0">
                  <a:pos x="T2" y="T3"/>
                </a:cxn>
                <a:cxn ang="0">
                  <a:pos x="T4" y="T5"/>
                </a:cxn>
                <a:cxn ang="0">
                  <a:pos x="T6" y="T7"/>
                </a:cxn>
                <a:cxn ang="0">
                  <a:pos x="T8" y="T9"/>
                </a:cxn>
              </a:cxnLst>
              <a:rect l="0" t="0" r="r" b="b"/>
              <a:pathLst>
                <a:path w="169" h="45">
                  <a:moveTo>
                    <a:pt x="112" y="0"/>
                  </a:moveTo>
                  <a:lnTo>
                    <a:pt x="0" y="16"/>
                  </a:lnTo>
                  <a:lnTo>
                    <a:pt x="55" y="45"/>
                  </a:lnTo>
                  <a:lnTo>
                    <a:pt x="169" y="29"/>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6" name="ïsļiḑê">
              <a:extLst>
                <a:ext uri="{FF2B5EF4-FFF2-40B4-BE49-F238E27FC236}">
                  <a16:creationId xmlns:a16="http://schemas.microsoft.com/office/drawing/2014/main" xmlns="" id="{EC5DB0CA-39D3-49A0-83C9-1AE30014F595}"/>
                </a:ext>
              </a:extLst>
            </p:cNvPr>
            <p:cNvSpPr/>
            <p:nvPr/>
          </p:nvSpPr>
          <p:spPr bwMode="auto">
            <a:xfrm>
              <a:off x="6239669" y="5159720"/>
              <a:ext cx="266700" cy="73025"/>
            </a:xfrm>
            <a:custGeom>
              <a:avLst/>
              <a:gdLst>
                <a:gd name="T0" fmla="*/ 113 w 168"/>
                <a:gd name="T1" fmla="*/ 0 h 46"/>
                <a:gd name="T2" fmla="*/ 0 w 168"/>
                <a:gd name="T3" fmla="*/ 16 h 46"/>
                <a:gd name="T4" fmla="*/ 55 w 168"/>
                <a:gd name="T5" fmla="*/ 46 h 46"/>
                <a:gd name="T6" fmla="*/ 168 w 168"/>
                <a:gd name="T7" fmla="*/ 30 h 46"/>
                <a:gd name="T8" fmla="*/ 113 w 168"/>
                <a:gd name="T9" fmla="*/ 0 h 46"/>
              </a:gdLst>
              <a:ahLst/>
              <a:cxnLst>
                <a:cxn ang="0">
                  <a:pos x="T0" y="T1"/>
                </a:cxn>
                <a:cxn ang="0">
                  <a:pos x="T2" y="T3"/>
                </a:cxn>
                <a:cxn ang="0">
                  <a:pos x="T4" y="T5"/>
                </a:cxn>
                <a:cxn ang="0">
                  <a:pos x="T6" y="T7"/>
                </a:cxn>
                <a:cxn ang="0">
                  <a:pos x="T8" y="T9"/>
                </a:cxn>
              </a:cxnLst>
              <a:rect l="0" t="0" r="r" b="b"/>
              <a:pathLst>
                <a:path w="168" h="46">
                  <a:moveTo>
                    <a:pt x="113" y="0"/>
                  </a:moveTo>
                  <a:lnTo>
                    <a:pt x="0" y="16"/>
                  </a:lnTo>
                  <a:lnTo>
                    <a:pt x="55" y="46"/>
                  </a:lnTo>
                  <a:lnTo>
                    <a:pt x="168" y="30"/>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7" name="i$ḷïḋe">
              <a:extLst>
                <a:ext uri="{FF2B5EF4-FFF2-40B4-BE49-F238E27FC236}">
                  <a16:creationId xmlns:a16="http://schemas.microsoft.com/office/drawing/2014/main" xmlns="" id="{F1DBC5DD-BB80-4A8D-A0AB-5C08047DB51A}"/>
                </a:ext>
              </a:extLst>
            </p:cNvPr>
            <p:cNvSpPr/>
            <p:nvPr/>
          </p:nvSpPr>
          <p:spPr bwMode="auto">
            <a:xfrm>
              <a:off x="6447632" y="5131145"/>
              <a:ext cx="265113" cy="73025"/>
            </a:xfrm>
            <a:custGeom>
              <a:avLst/>
              <a:gdLst>
                <a:gd name="T0" fmla="*/ 112 w 167"/>
                <a:gd name="T1" fmla="*/ 0 h 46"/>
                <a:gd name="T2" fmla="*/ 0 w 167"/>
                <a:gd name="T3" fmla="*/ 16 h 46"/>
                <a:gd name="T4" fmla="*/ 55 w 167"/>
                <a:gd name="T5" fmla="*/ 46 h 46"/>
                <a:gd name="T6" fmla="*/ 167 w 167"/>
                <a:gd name="T7" fmla="*/ 30 h 46"/>
                <a:gd name="T8" fmla="*/ 112 w 167"/>
                <a:gd name="T9" fmla="*/ 0 h 46"/>
              </a:gdLst>
              <a:ahLst/>
              <a:cxnLst>
                <a:cxn ang="0">
                  <a:pos x="T0" y="T1"/>
                </a:cxn>
                <a:cxn ang="0">
                  <a:pos x="T2" y="T3"/>
                </a:cxn>
                <a:cxn ang="0">
                  <a:pos x="T4" y="T5"/>
                </a:cxn>
                <a:cxn ang="0">
                  <a:pos x="T6" y="T7"/>
                </a:cxn>
                <a:cxn ang="0">
                  <a:pos x="T8" y="T9"/>
                </a:cxn>
              </a:cxnLst>
              <a:rect l="0" t="0" r="r" b="b"/>
              <a:pathLst>
                <a:path w="167" h="46">
                  <a:moveTo>
                    <a:pt x="112" y="0"/>
                  </a:moveTo>
                  <a:lnTo>
                    <a:pt x="0" y="16"/>
                  </a:lnTo>
                  <a:lnTo>
                    <a:pt x="55" y="46"/>
                  </a:lnTo>
                  <a:lnTo>
                    <a:pt x="167" y="30"/>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8" name="iṡlïdê">
              <a:extLst>
                <a:ext uri="{FF2B5EF4-FFF2-40B4-BE49-F238E27FC236}">
                  <a16:creationId xmlns:a16="http://schemas.microsoft.com/office/drawing/2014/main" xmlns="" id="{6407FE84-0766-4965-90AC-BCBB6018F91B}"/>
                </a:ext>
              </a:extLst>
            </p:cNvPr>
            <p:cNvSpPr/>
            <p:nvPr/>
          </p:nvSpPr>
          <p:spPr bwMode="auto">
            <a:xfrm>
              <a:off x="6655594" y="5102570"/>
              <a:ext cx="265113" cy="71437"/>
            </a:xfrm>
            <a:custGeom>
              <a:avLst/>
              <a:gdLst>
                <a:gd name="T0" fmla="*/ 112 w 167"/>
                <a:gd name="T1" fmla="*/ 0 h 45"/>
                <a:gd name="T2" fmla="*/ 0 w 167"/>
                <a:gd name="T3" fmla="*/ 16 h 45"/>
                <a:gd name="T4" fmla="*/ 55 w 167"/>
                <a:gd name="T5" fmla="*/ 45 h 45"/>
                <a:gd name="T6" fmla="*/ 167 w 167"/>
                <a:gd name="T7" fmla="*/ 29 h 45"/>
                <a:gd name="T8" fmla="*/ 112 w 167"/>
                <a:gd name="T9" fmla="*/ 0 h 45"/>
              </a:gdLst>
              <a:ahLst/>
              <a:cxnLst>
                <a:cxn ang="0">
                  <a:pos x="T0" y="T1"/>
                </a:cxn>
                <a:cxn ang="0">
                  <a:pos x="T2" y="T3"/>
                </a:cxn>
                <a:cxn ang="0">
                  <a:pos x="T4" y="T5"/>
                </a:cxn>
                <a:cxn ang="0">
                  <a:pos x="T6" y="T7"/>
                </a:cxn>
                <a:cxn ang="0">
                  <a:pos x="T8" y="T9"/>
                </a:cxn>
              </a:cxnLst>
              <a:rect l="0" t="0" r="r" b="b"/>
              <a:pathLst>
                <a:path w="167" h="45">
                  <a:moveTo>
                    <a:pt x="112" y="0"/>
                  </a:moveTo>
                  <a:lnTo>
                    <a:pt x="0" y="16"/>
                  </a:lnTo>
                  <a:lnTo>
                    <a:pt x="55" y="45"/>
                  </a:lnTo>
                  <a:lnTo>
                    <a:pt x="167" y="29"/>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9" name="ïṥľïde">
              <a:extLst>
                <a:ext uri="{FF2B5EF4-FFF2-40B4-BE49-F238E27FC236}">
                  <a16:creationId xmlns:a16="http://schemas.microsoft.com/office/drawing/2014/main" xmlns="" id="{8A4EF10D-FE1D-4A65-AED0-5D1AD4FE8EE2}"/>
                </a:ext>
              </a:extLst>
            </p:cNvPr>
            <p:cNvSpPr/>
            <p:nvPr/>
          </p:nvSpPr>
          <p:spPr bwMode="auto">
            <a:xfrm>
              <a:off x="6861969" y="5072408"/>
              <a:ext cx="266700" cy="73025"/>
            </a:xfrm>
            <a:custGeom>
              <a:avLst/>
              <a:gdLst>
                <a:gd name="T0" fmla="*/ 113 w 168"/>
                <a:gd name="T1" fmla="*/ 0 h 46"/>
                <a:gd name="T2" fmla="*/ 0 w 168"/>
                <a:gd name="T3" fmla="*/ 16 h 46"/>
                <a:gd name="T4" fmla="*/ 55 w 168"/>
                <a:gd name="T5" fmla="*/ 46 h 46"/>
                <a:gd name="T6" fmla="*/ 168 w 168"/>
                <a:gd name="T7" fmla="*/ 30 h 46"/>
                <a:gd name="T8" fmla="*/ 113 w 168"/>
                <a:gd name="T9" fmla="*/ 0 h 46"/>
              </a:gdLst>
              <a:ahLst/>
              <a:cxnLst>
                <a:cxn ang="0">
                  <a:pos x="T0" y="T1"/>
                </a:cxn>
                <a:cxn ang="0">
                  <a:pos x="T2" y="T3"/>
                </a:cxn>
                <a:cxn ang="0">
                  <a:pos x="T4" y="T5"/>
                </a:cxn>
                <a:cxn ang="0">
                  <a:pos x="T6" y="T7"/>
                </a:cxn>
                <a:cxn ang="0">
                  <a:pos x="T8" y="T9"/>
                </a:cxn>
              </a:cxnLst>
              <a:rect l="0" t="0" r="r" b="b"/>
              <a:pathLst>
                <a:path w="168" h="46">
                  <a:moveTo>
                    <a:pt x="113" y="0"/>
                  </a:moveTo>
                  <a:lnTo>
                    <a:pt x="0" y="16"/>
                  </a:lnTo>
                  <a:lnTo>
                    <a:pt x="55" y="46"/>
                  </a:lnTo>
                  <a:lnTo>
                    <a:pt x="168" y="30"/>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0" name="ïṥḷiḋè">
              <a:extLst>
                <a:ext uri="{FF2B5EF4-FFF2-40B4-BE49-F238E27FC236}">
                  <a16:creationId xmlns:a16="http://schemas.microsoft.com/office/drawing/2014/main" xmlns="" id="{8CE30B3E-A635-4786-8433-3269A10F0427}"/>
                </a:ext>
              </a:extLst>
            </p:cNvPr>
            <p:cNvSpPr/>
            <p:nvPr/>
          </p:nvSpPr>
          <p:spPr bwMode="auto">
            <a:xfrm>
              <a:off x="7066757" y="5043833"/>
              <a:ext cx="268288" cy="73025"/>
            </a:xfrm>
            <a:custGeom>
              <a:avLst/>
              <a:gdLst>
                <a:gd name="T0" fmla="*/ 114 w 169"/>
                <a:gd name="T1" fmla="*/ 0 h 46"/>
                <a:gd name="T2" fmla="*/ 0 w 169"/>
                <a:gd name="T3" fmla="*/ 16 h 46"/>
                <a:gd name="T4" fmla="*/ 57 w 169"/>
                <a:gd name="T5" fmla="*/ 46 h 46"/>
                <a:gd name="T6" fmla="*/ 169 w 169"/>
                <a:gd name="T7" fmla="*/ 30 h 46"/>
                <a:gd name="T8" fmla="*/ 114 w 169"/>
                <a:gd name="T9" fmla="*/ 0 h 46"/>
              </a:gdLst>
              <a:ahLst/>
              <a:cxnLst>
                <a:cxn ang="0">
                  <a:pos x="T0" y="T1"/>
                </a:cxn>
                <a:cxn ang="0">
                  <a:pos x="T2" y="T3"/>
                </a:cxn>
                <a:cxn ang="0">
                  <a:pos x="T4" y="T5"/>
                </a:cxn>
                <a:cxn ang="0">
                  <a:pos x="T6" y="T7"/>
                </a:cxn>
                <a:cxn ang="0">
                  <a:pos x="T8" y="T9"/>
                </a:cxn>
              </a:cxnLst>
              <a:rect l="0" t="0" r="r" b="b"/>
              <a:pathLst>
                <a:path w="169" h="46">
                  <a:moveTo>
                    <a:pt x="114" y="0"/>
                  </a:moveTo>
                  <a:lnTo>
                    <a:pt x="0" y="16"/>
                  </a:lnTo>
                  <a:lnTo>
                    <a:pt x="57" y="46"/>
                  </a:lnTo>
                  <a:lnTo>
                    <a:pt x="169" y="30"/>
                  </a:lnTo>
                  <a:lnTo>
                    <a:pt x="114"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1" name="îsļiďè">
              <a:extLst>
                <a:ext uri="{FF2B5EF4-FFF2-40B4-BE49-F238E27FC236}">
                  <a16:creationId xmlns:a16="http://schemas.microsoft.com/office/drawing/2014/main" xmlns="" id="{45A35659-621E-460C-9FCE-81E4ABA3125A}"/>
                </a:ext>
              </a:extLst>
            </p:cNvPr>
            <p:cNvSpPr/>
            <p:nvPr/>
          </p:nvSpPr>
          <p:spPr bwMode="auto">
            <a:xfrm>
              <a:off x="5203032" y="5378795"/>
              <a:ext cx="269875" cy="73025"/>
            </a:xfrm>
            <a:custGeom>
              <a:avLst/>
              <a:gdLst>
                <a:gd name="T0" fmla="*/ 112 w 170"/>
                <a:gd name="T1" fmla="*/ 0 h 46"/>
                <a:gd name="T2" fmla="*/ 0 w 170"/>
                <a:gd name="T3" fmla="*/ 14 h 46"/>
                <a:gd name="T4" fmla="*/ 57 w 170"/>
                <a:gd name="T5" fmla="*/ 46 h 46"/>
                <a:gd name="T6" fmla="*/ 170 w 170"/>
                <a:gd name="T7" fmla="*/ 30 h 46"/>
                <a:gd name="T8" fmla="*/ 112 w 170"/>
                <a:gd name="T9" fmla="*/ 0 h 46"/>
              </a:gdLst>
              <a:ahLst/>
              <a:cxnLst>
                <a:cxn ang="0">
                  <a:pos x="T0" y="T1"/>
                </a:cxn>
                <a:cxn ang="0">
                  <a:pos x="T2" y="T3"/>
                </a:cxn>
                <a:cxn ang="0">
                  <a:pos x="T4" y="T5"/>
                </a:cxn>
                <a:cxn ang="0">
                  <a:pos x="T6" y="T7"/>
                </a:cxn>
                <a:cxn ang="0">
                  <a:pos x="T8" y="T9"/>
                </a:cxn>
              </a:cxnLst>
              <a:rect l="0" t="0" r="r" b="b"/>
              <a:pathLst>
                <a:path w="170" h="46">
                  <a:moveTo>
                    <a:pt x="112" y="0"/>
                  </a:moveTo>
                  <a:lnTo>
                    <a:pt x="0" y="14"/>
                  </a:lnTo>
                  <a:lnTo>
                    <a:pt x="57" y="46"/>
                  </a:lnTo>
                  <a:lnTo>
                    <a:pt x="170" y="30"/>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2" name="îṣḷíḑe">
              <a:extLst>
                <a:ext uri="{FF2B5EF4-FFF2-40B4-BE49-F238E27FC236}">
                  <a16:creationId xmlns:a16="http://schemas.microsoft.com/office/drawing/2014/main" xmlns="" id="{6A89B01A-3D31-496B-A5CC-04935808EFC3}"/>
                </a:ext>
              </a:extLst>
            </p:cNvPr>
            <p:cNvSpPr/>
            <p:nvPr/>
          </p:nvSpPr>
          <p:spPr bwMode="auto">
            <a:xfrm>
              <a:off x="5410994" y="5350220"/>
              <a:ext cx="268288" cy="71437"/>
            </a:xfrm>
            <a:custGeom>
              <a:avLst/>
              <a:gdLst>
                <a:gd name="T0" fmla="*/ 112 w 169"/>
                <a:gd name="T1" fmla="*/ 0 h 45"/>
                <a:gd name="T2" fmla="*/ 0 w 169"/>
                <a:gd name="T3" fmla="*/ 13 h 45"/>
                <a:gd name="T4" fmla="*/ 57 w 169"/>
                <a:gd name="T5" fmla="*/ 45 h 45"/>
                <a:gd name="T6" fmla="*/ 169 w 169"/>
                <a:gd name="T7" fmla="*/ 29 h 45"/>
                <a:gd name="T8" fmla="*/ 112 w 169"/>
                <a:gd name="T9" fmla="*/ 0 h 45"/>
              </a:gdLst>
              <a:ahLst/>
              <a:cxnLst>
                <a:cxn ang="0">
                  <a:pos x="T0" y="T1"/>
                </a:cxn>
                <a:cxn ang="0">
                  <a:pos x="T2" y="T3"/>
                </a:cxn>
                <a:cxn ang="0">
                  <a:pos x="T4" y="T5"/>
                </a:cxn>
                <a:cxn ang="0">
                  <a:pos x="T6" y="T7"/>
                </a:cxn>
                <a:cxn ang="0">
                  <a:pos x="T8" y="T9"/>
                </a:cxn>
              </a:cxnLst>
              <a:rect l="0" t="0" r="r" b="b"/>
              <a:pathLst>
                <a:path w="169" h="45">
                  <a:moveTo>
                    <a:pt x="112" y="0"/>
                  </a:moveTo>
                  <a:lnTo>
                    <a:pt x="0" y="13"/>
                  </a:lnTo>
                  <a:lnTo>
                    <a:pt x="57" y="45"/>
                  </a:lnTo>
                  <a:lnTo>
                    <a:pt x="169" y="29"/>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3" name="ïṥ1íḍê">
              <a:extLst>
                <a:ext uri="{FF2B5EF4-FFF2-40B4-BE49-F238E27FC236}">
                  <a16:creationId xmlns:a16="http://schemas.microsoft.com/office/drawing/2014/main" xmlns="" id="{2FD35492-CCC1-4D5F-B524-407DFC916962}"/>
                </a:ext>
              </a:extLst>
            </p:cNvPr>
            <p:cNvSpPr/>
            <p:nvPr/>
          </p:nvSpPr>
          <p:spPr bwMode="auto">
            <a:xfrm>
              <a:off x="5617369" y="5320058"/>
              <a:ext cx="269875" cy="73025"/>
            </a:xfrm>
            <a:custGeom>
              <a:avLst/>
              <a:gdLst>
                <a:gd name="T0" fmla="*/ 113 w 170"/>
                <a:gd name="T1" fmla="*/ 0 h 46"/>
                <a:gd name="T2" fmla="*/ 0 w 170"/>
                <a:gd name="T3" fmla="*/ 14 h 46"/>
                <a:gd name="T4" fmla="*/ 55 w 170"/>
                <a:gd name="T5" fmla="*/ 46 h 46"/>
                <a:gd name="T6" fmla="*/ 170 w 170"/>
                <a:gd name="T7" fmla="*/ 30 h 46"/>
                <a:gd name="T8" fmla="*/ 113 w 170"/>
                <a:gd name="T9" fmla="*/ 0 h 46"/>
              </a:gdLst>
              <a:ahLst/>
              <a:cxnLst>
                <a:cxn ang="0">
                  <a:pos x="T0" y="T1"/>
                </a:cxn>
                <a:cxn ang="0">
                  <a:pos x="T2" y="T3"/>
                </a:cxn>
                <a:cxn ang="0">
                  <a:pos x="T4" y="T5"/>
                </a:cxn>
                <a:cxn ang="0">
                  <a:pos x="T6" y="T7"/>
                </a:cxn>
                <a:cxn ang="0">
                  <a:pos x="T8" y="T9"/>
                </a:cxn>
              </a:cxnLst>
              <a:rect l="0" t="0" r="r" b="b"/>
              <a:pathLst>
                <a:path w="170" h="46">
                  <a:moveTo>
                    <a:pt x="113" y="0"/>
                  </a:moveTo>
                  <a:lnTo>
                    <a:pt x="0" y="14"/>
                  </a:lnTo>
                  <a:lnTo>
                    <a:pt x="55" y="46"/>
                  </a:lnTo>
                  <a:lnTo>
                    <a:pt x="170" y="30"/>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4" name="ïslïďé">
              <a:extLst>
                <a:ext uri="{FF2B5EF4-FFF2-40B4-BE49-F238E27FC236}">
                  <a16:creationId xmlns:a16="http://schemas.microsoft.com/office/drawing/2014/main" xmlns="" id="{C08A95AA-EED6-4D61-8D12-0BAC57C92E19}"/>
                </a:ext>
              </a:extLst>
            </p:cNvPr>
            <p:cNvSpPr/>
            <p:nvPr/>
          </p:nvSpPr>
          <p:spPr bwMode="auto">
            <a:xfrm>
              <a:off x="5825332" y="5291483"/>
              <a:ext cx="265113" cy="73025"/>
            </a:xfrm>
            <a:custGeom>
              <a:avLst/>
              <a:gdLst>
                <a:gd name="T0" fmla="*/ 112 w 167"/>
                <a:gd name="T1" fmla="*/ 0 h 46"/>
                <a:gd name="T2" fmla="*/ 0 w 167"/>
                <a:gd name="T3" fmla="*/ 14 h 46"/>
                <a:gd name="T4" fmla="*/ 55 w 167"/>
                <a:gd name="T5" fmla="*/ 46 h 46"/>
                <a:gd name="T6" fmla="*/ 167 w 167"/>
                <a:gd name="T7" fmla="*/ 30 h 46"/>
                <a:gd name="T8" fmla="*/ 112 w 167"/>
                <a:gd name="T9" fmla="*/ 0 h 46"/>
              </a:gdLst>
              <a:ahLst/>
              <a:cxnLst>
                <a:cxn ang="0">
                  <a:pos x="T0" y="T1"/>
                </a:cxn>
                <a:cxn ang="0">
                  <a:pos x="T2" y="T3"/>
                </a:cxn>
                <a:cxn ang="0">
                  <a:pos x="T4" y="T5"/>
                </a:cxn>
                <a:cxn ang="0">
                  <a:pos x="T6" y="T7"/>
                </a:cxn>
                <a:cxn ang="0">
                  <a:pos x="T8" y="T9"/>
                </a:cxn>
              </a:cxnLst>
              <a:rect l="0" t="0" r="r" b="b"/>
              <a:pathLst>
                <a:path w="167" h="46">
                  <a:moveTo>
                    <a:pt x="112" y="0"/>
                  </a:moveTo>
                  <a:lnTo>
                    <a:pt x="0" y="14"/>
                  </a:lnTo>
                  <a:lnTo>
                    <a:pt x="55" y="46"/>
                  </a:lnTo>
                  <a:lnTo>
                    <a:pt x="167" y="30"/>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5" name="ï$1îḋe">
              <a:extLst>
                <a:ext uri="{FF2B5EF4-FFF2-40B4-BE49-F238E27FC236}">
                  <a16:creationId xmlns:a16="http://schemas.microsoft.com/office/drawing/2014/main" xmlns="" id="{6D8058BE-7A1B-43DA-8FBB-7241ADF19ED5}"/>
                </a:ext>
              </a:extLst>
            </p:cNvPr>
            <p:cNvSpPr/>
            <p:nvPr/>
          </p:nvSpPr>
          <p:spPr bwMode="auto">
            <a:xfrm>
              <a:off x="6033294" y="5261320"/>
              <a:ext cx="265113" cy="73025"/>
            </a:xfrm>
            <a:custGeom>
              <a:avLst/>
              <a:gdLst>
                <a:gd name="T0" fmla="*/ 112 w 167"/>
                <a:gd name="T1" fmla="*/ 0 h 46"/>
                <a:gd name="T2" fmla="*/ 0 w 167"/>
                <a:gd name="T3" fmla="*/ 14 h 46"/>
                <a:gd name="T4" fmla="*/ 55 w 167"/>
                <a:gd name="T5" fmla="*/ 46 h 46"/>
                <a:gd name="T6" fmla="*/ 167 w 167"/>
                <a:gd name="T7" fmla="*/ 30 h 46"/>
                <a:gd name="T8" fmla="*/ 112 w 167"/>
                <a:gd name="T9" fmla="*/ 0 h 46"/>
              </a:gdLst>
              <a:ahLst/>
              <a:cxnLst>
                <a:cxn ang="0">
                  <a:pos x="T0" y="T1"/>
                </a:cxn>
                <a:cxn ang="0">
                  <a:pos x="T2" y="T3"/>
                </a:cxn>
                <a:cxn ang="0">
                  <a:pos x="T4" y="T5"/>
                </a:cxn>
                <a:cxn ang="0">
                  <a:pos x="T6" y="T7"/>
                </a:cxn>
                <a:cxn ang="0">
                  <a:pos x="T8" y="T9"/>
                </a:cxn>
              </a:cxnLst>
              <a:rect l="0" t="0" r="r" b="b"/>
              <a:pathLst>
                <a:path w="167" h="46">
                  <a:moveTo>
                    <a:pt x="112" y="0"/>
                  </a:moveTo>
                  <a:lnTo>
                    <a:pt x="0" y="14"/>
                  </a:lnTo>
                  <a:lnTo>
                    <a:pt x="55" y="46"/>
                  </a:lnTo>
                  <a:lnTo>
                    <a:pt x="167" y="30"/>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6" name="iṧḻíḋe">
              <a:extLst>
                <a:ext uri="{FF2B5EF4-FFF2-40B4-BE49-F238E27FC236}">
                  <a16:creationId xmlns:a16="http://schemas.microsoft.com/office/drawing/2014/main" xmlns="" id="{0473F2AB-29C8-4022-9D49-1A49992DA192}"/>
                </a:ext>
              </a:extLst>
            </p:cNvPr>
            <p:cNvSpPr/>
            <p:nvPr/>
          </p:nvSpPr>
          <p:spPr bwMode="auto">
            <a:xfrm>
              <a:off x="6239669" y="5232745"/>
              <a:ext cx="266700" cy="73025"/>
            </a:xfrm>
            <a:custGeom>
              <a:avLst/>
              <a:gdLst>
                <a:gd name="T0" fmla="*/ 113 w 168"/>
                <a:gd name="T1" fmla="*/ 0 h 46"/>
                <a:gd name="T2" fmla="*/ 0 w 168"/>
                <a:gd name="T3" fmla="*/ 14 h 46"/>
                <a:gd name="T4" fmla="*/ 55 w 168"/>
                <a:gd name="T5" fmla="*/ 46 h 46"/>
                <a:gd name="T6" fmla="*/ 168 w 168"/>
                <a:gd name="T7" fmla="*/ 30 h 46"/>
                <a:gd name="T8" fmla="*/ 113 w 168"/>
                <a:gd name="T9" fmla="*/ 0 h 46"/>
              </a:gdLst>
              <a:ahLst/>
              <a:cxnLst>
                <a:cxn ang="0">
                  <a:pos x="T0" y="T1"/>
                </a:cxn>
                <a:cxn ang="0">
                  <a:pos x="T2" y="T3"/>
                </a:cxn>
                <a:cxn ang="0">
                  <a:pos x="T4" y="T5"/>
                </a:cxn>
                <a:cxn ang="0">
                  <a:pos x="T6" y="T7"/>
                </a:cxn>
                <a:cxn ang="0">
                  <a:pos x="T8" y="T9"/>
                </a:cxn>
              </a:cxnLst>
              <a:rect l="0" t="0" r="r" b="b"/>
              <a:pathLst>
                <a:path w="168" h="46">
                  <a:moveTo>
                    <a:pt x="113" y="0"/>
                  </a:moveTo>
                  <a:lnTo>
                    <a:pt x="0" y="14"/>
                  </a:lnTo>
                  <a:lnTo>
                    <a:pt x="55" y="46"/>
                  </a:lnTo>
                  <a:lnTo>
                    <a:pt x="168" y="30"/>
                  </a:lnTo>
                  <a:lnTo>
                    <a:pt x="1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7" name="ísļïḋè">
              <a:extLst>
                <a:ext uri="{FF2B5EF4-FFF2-40B4-BE49-F238E27FC236}">
                  <a16:creationId xmlns:a16="http://schemas.microsoft.com/office/drawing/2014/main" xmlns="" id="{7C2C10CB-146B-4E6E-A7DC-D802FB70B71B}"/>
                </a:ext>
              </a:extLst>
            </p:cNvPr>
            <p:cNvSpPr/>
            <p:nvPr/>
          </p:nvSpPr>
          <p:spPr bwMode="auto">
            <a:xfrm>
              <a:off x="6447632" y="5204170"/>
              <a:ext cx="265113" cy="73025"/>
            </a:xfrm>
            <a:custGeom>
              <a:avLst/>
              <a:gdLst>
                <a:gd name="T0" fmla="*/ 112 w 167"/>
                <a:gd name="T1" fmla="*/ 0 h 46"/>
                <a:gd name="T2" fmla="*/ 0 w 167"/>
                <a:gd name="T3" fmla="*/ 14 h 46"/>
                <a:gd name="T4" fmla="*/ 55 w 167"/>
                <a:gd name="T5" fmla="*/ 46 h 46"/>
                <a:gd name="T6" fmla="*/ 167 w 167"/>
                <a:gd name="T7" fmla="*/ 30 h 46"/>
                <a:gd name="T8" fmla="*/ 112 w 167"/>
                <a:gd name="T9" fmla="*/ 0 h 46"/>
              </a:gdLst>
              <a:ahLst/>
              <a:cxnLst>
                <a:cxn ang="0">
                  <a:pos x="T0" y="T1"/>
                </a:cxn>
                <a:cxn ang="0">
                  <a:pos x="T2" y="T3"/>
                </a:cxn>
                <a:cxn ang="0">
                  <a:pos x="T4" y="T5"/>
                </a:cxn>
                <a:cxn ang="0">
                  <a:pos x="T6" y="T7"/>
                </a:cxn>
                <a:cxn ang="0">
                  <a:pos x="T8" y="T9"/>
                </a:cxn>
              </a:cxnLst>
              <a:rect l="0" t="0" r="r" b="b"/>
              <a:pathLst>
                <a:path w="167" h="46">
                  <a:moveTo>
                    <a:pt x="112" y="0"/>
                  </a:moveTo>
                  <a:lnTo>
                    <a:pt x="0" y="14"/>
                  </a:lnTo>
                  <a:lnTo>
                    <a:pt x="55" y="46"/>
                  </a:lnTo>
                  <a:lnTo>
                    <a:pt x="167" y="30"/>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8" name="iṥḻiďé">
              <a:extLst>
                <a:ext uri="{FF2B5EF4-FFF2-40B4-BE49-F238E27FC236}">
                  <a16:creationId xmlns:a16="http://schemas.microsoft.com/office/drawing/2014/main" xmlns="" id="{82F797AB-5784-429C-A056-4FBD53976F60}"/>
                </a:ext>
              </a:extLst>
            </p:cNvPr>
            <p:cNvSpPr/>
            <p:nvPr/>
          </p:nvSpPr>
          <p:spPr bwMode="auto">
            <a:xfrm>
              <a:off x="6655594" y="5174008"/>
              <a:ext cx="265113" cy="73025"/>
            </a:xfrm>
            <a:custGeom>
              <a:avLst/>
              <a:gdLst>
                <a:gd name="T0" fmla="*/ 112 w 167"/>
                <a:gd name="T1" fmla="*/ 0 h 46"/>
                <a:gd name="T2" fmla="*/ 0 w 167"/>
                <a:gd name="T3" fmla="*/ 14 h 46"/>
                <a:gd name="T4" fmla="*/ 55 w 167"/>
                <a:gd name="T5" fmla="*/ 46 h 46"/>
                <a:gd name="T6" fmla="*/ 167 w 167"/>
                <a:gd name="T7" fmla="*/ 30 h 46"/>
                <a:gd name="T8" fmla="*/ 112 w 167"/>
                <a:gd name="T9" fmla="*/ 0 h 46"/>
              </a:gdLst>
              <a:ahLst/>
              <a:cxnLst>
                <a:cxn ang="0">
                  <a:pos x="T0" y="T1"/>
                </a:cxn>
                <a:cxn ang="0">
                  <a:pos x="T2" y="T3"/>
                </a:cxn>
                <a:cxn ang="0">
                  <a:pos x="T4" y="T5"/>
                </a:cxn>
                <a:cxn ang="0">
                  <a:pos x="T6" y="T7"/>
                </a:cxn>
                <a:cxn ang="0">
                  <a:pos x="T8" y="T9"/>
                </a:cxn>
              </a:cxnLst>
              <a:rect l="0" t="0" r="r" b="b"/>
              <a:pathLst>
                <a:path w="167" h="46">
                  <a:moveTo>
                    <a:pt x="112" y="0"/>
                  </a:moveTo>
                  <a:lnTo>
                    <a:pt x="0" y="14"/>
                  </a:lnTo>
                  <a:lnTo>
                    <a:pt x="55" y="46"/>
                  </a:lnTo>
                  <a:lnTo>
                    <a:pt x="167" y="30"/>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9" name="iṥ1ïḋe">
              <a:extLst>
                <a:ext uri="{FF2B5EF4-FFF2-40B4-BE49-F238E27FC236}">
                  <a16:creationId xmlns:a16="http://schemas.microsoft.com/office/drawing/2014/main" xmlns="" id="{2330D802-B4A3-4194-A5CC-3609335BC580}"/>
                </a:ext>
              </a:extLst>
            </p:cNvPr>
            <p:cNvSpPr/>
            <p:nvPr/>
          </p:nvSpPr>
          <p:spPr bwMode="auto">
            <a:xfrm>
              <a:off x="6858794" y="5145433"/>
              <a:ext cx="269875" cy="73025"/>
            </a:xfrm>
            <a:custGeom>
              <a:avLst/>
              <a:gdLst>
                <a:gd name="T0" fmla="*/ 115 w 170"/>
                <a:gd name="T1" fmla="*/ 0 h 46"/>
                <a:gd name="T2" fmla="*/ 0 w 170"/>
                <a:gd name="T3" fmla="*/ 14 h 46"/>
                <a:gd name="T4" fmla="*/ 57 w 170"/>
                <a:gd name="T5" fmla="*/ 46 h 46"/>
                <a:gd name="T6" fmla="*/ 170 w 170"/>
                <a:gd name="T7" fmla="*/ 30 h 46"/>
                <a:gd name="T8" fmla="*/ 115 w 170"/>
                <a:gd name="T9" fmla="*/ 0 h 46"/>
              </a:gdLst>
              <a:ahLst/>
              <a:cxnLst>
                <a:cxn ang="0">
                  <a:pos x="T0" y="T1"/>
                </a:cxn>
                <a:cxn ang="0">
                  <a:pos x="T2" y="T3"/>
                </a:cxn>
                <a:cxn ang="0">
                  <a:pos x="T4" y="T5"/>
                </a:cxn>
                <a:cxn ang="0">
                  <a:pos x="T6" y="T7"/>
                </a:cxn>
                <a:cxn ang="0">
                  <a:pos x="T8" y="T9"/>
                </a:cxn>
              </a:cxnLst>
              <a:rect l="0" t="0" r="r" b="b"/>
              <a:pathLst>
                <a:path w="170" h="46">
                  <a:moveTo>
                    <a:pt x="115" y="0"/>
                  </a:moveTo>
                  <a:lnTo>
                    <a:pt x="0" y="14"/>
                  </a:lnTo>
                  <a:lnTo>
                    <a:pt x="57" y="46"/>
                  </a:lnTo>
                  <a:lnTo>
                    <a:pt x="170" y="30"/>
                  </a:lnTo>
                  <a:lnTo>
                    <a:pt x="115"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0" name="iŝliḋé">
              <a:extLst>
                <a:ext uri="{FF2B5EF4-FFF2-40B4-BE49-F238E27FC236}">
                  <a16:creationId xmlns:a16="http://schemas.microsoft.com/office/drawing/2014/main" xmlns="" id="{DF233B0F-F914-452F-871D-ED3094487A3B}"/>
                </a:ext>
              </a:extLst>
            </p:cNvPr>
            <p:cNvSpPr/>
            <p:nvPr/>
          </p:nvSpPr>
          <p:spPr bwMode="auto">
            <a:xfrm>
              <a:off x="7066757" y="5116858"/>
              <a:ext cx="268288" cy="73025"/>
            </a:xfrm>
            <a:custGeom>
              <a:avLst/>
              <a:gdLst>
                <a:gd name="T0" fmla="*/ 112 w 169"/>
                <a:gd name="T1" fmla="*/ 0 h 46"/>
                <a:gd name="T2" fmla="*/ 0 w 169"/>
                <a:gd name="T3" fmla="*/ 14 h 46"/>
                <a:gd name="T4" fmla="*/ 57 w 169"/>
                <a:gd name="T5" fmla="*/ 46 h 46"/>
                <a:gd name="T6" fmla="*/ 169 w 169"/>
                <a:gd name="T7" fmla="*/ 30 h 46"/>
                <a:gd name="T8" fmla="*/ 112 w 169"/>
                <a:gd name="T9" fmla="*/ 0 h 46"/>
              </a:gdLst>
              <a:ahLst/>
              <a:cxnLst>
                <a:cxn ang="0">
                  <a:pos x="T0" y="T1"/>
                </a:cxn>
                <a:cxn ang="0">
                  <a:pos x="T2" y="T3"/>
                </a:cxn>
                <a:cxn ang="0">
                  <a:pos x="T4" y="T5"/>
                </a:cxn>
                <a:cxn ang="0">
                  <a:pos x="T6" y="T7"/>
                </a:cxn>
                <a:cxn ang="0">
                  <a:pos x="T8" y="T9"/>
                </a:cxn>
              </a:cxnLst>
              <a:rect l="0" t="0" r="r" b="b"/>
              <a:pathLst>
                <a:path w="169" h="46">
                  <a:moveTo>
                    <a:pt x="112" y="0"/>
                  </a:moveTo>
                  <a:lnTo>
                    <a:pt x="0" y="14"/>
                  </a:lnTo>
                  <a:lnTo>
                    <a:pt x="57" y="46"/>
                  </a:lnTo>
                  <a:lnTo>
                    <a:pt x="169" y="30"/>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1" name="íşľîdé">
              <a:extLst>
                <a:ext uri="{FF2B5EF4-FFF2-40B4-BE49-F238E27FC236}">
                  <a16:creationId xmlns:a16="http://schemas.microsoft.com/office/drawing/2014/main" xmlns="" id="{E1D5771A-0EFC-4973-BB16-CEE1DA767952}"/>
                </a:ext>
              </a:extLst>
            </p:cNvPr>
            <p:cNvSpPr/>
            <p:nvPr/>
          </p:nvSpPr>
          <p:spPr bwMode="auto">
            <a:xfrm>
              <a:off x="4529932" y="5316883"/>
              <a:ext cx="368300" cy="87312"/>
            </a:xfrm>
            <a:custGeom>
              <a:avLst/>
              <a:gdLst>
                <a:gd name="T0" fmla="*/ 176 w 232"/>
                <a:gd name="T1" fmla="*/ 0 h 55"/>
                <a:gd name="T2" fmla="*/ 0 w 232"/>
                <a:gd name="T3" fmla="*/ 25 h 55"/>
                <a:gd name="T4" fmla="*/ 55 w 232"/>
                <a:gd name="T5" fmla="*/ 55 h 55"/>
                <a:gd name="T6" fmla="*/ 232 w 232"/>
                <a:gd name="T7" fmla="*/ 30 h 55"/>
                <a:gd name="T8" fmla="*/ 176 w 232"/>
                <a:gd name="T9" fmla="*/ 0 h 55"/>
              </a:gdLst>
              <a:ahLst/>
              <a:cxnLst>
                <a:cxn ang="0">
                  <a:pos x="T0" y="T1"/>
                </a:cxn>
                <a:cxn ang="0">
                  <a:pos x="T2" y="T3"/>
                </a:cxn>
                <a:cxn ang="0">
                  <a:pos x="T4" y="T5"/>
                </a:cxn>
                <a:cxn ang="0">
                  <a:pos x="T6" y="T7"/>
                </a:cxn>
                <a:cxn ang="0">
                  <a:pos x="T8" y="T9"/>
                </a:cxn>
              </a:cxnLst>
              <a:rect l="0" t="0" r="r" b="b"/>
              <a:pathLst>
                <a:path w="232" h="55">
                  <a:moveTo>
                    <a:pt x="176" y="0"/>
                  </a:moveTo>
                  <a:lnTo>
                    <a:pt x="0" y="25"/>
                  </a:lnTo>
                  <a:lnTo>
                    <a:pt x="55" y="55"/>
                  </a:lnTo>
                  <a:lnTo>
                    <a:pt x="232" y="30"/>
                  </a:lnTo>
                  <a:lnTo>
                    <a:pt x="176"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2" name="íṥlïďè">
              <a:extLst>
                <a:ext uri="{FF2B5EF4-FFF2-40B4-BE49-F238E27FC236}">
                  <a16:creationId xmlns:a16="http://schemas.microsoft.com/office/drawing/2014/main" xmlns="" id="{5A9CD043-9D20-4218-A00C-E0D8032E2DA1}"/>
                </a:ext>
              </a:extLst>
            </p:cNvPr>
            <p:cNvSpPr/>
            <p:nvPr/>
          </p:nvSpPr>
          <p:spPr bwMode="auto">
            <a:xfrm>
              <a:off x="4631532" y="5364508"/>
              <a:ext cx="425450" cy="93662"/>
            </a:xfrm>
            <a:custGeom>
              <a:avLst/>
              <a:gdLst>
                <a:gd name="T0" fmla="*/ 213 w 268"/>
                <a:gd name="T1" fmla="*/ 0 h 59"/>
                <a:gd name="T2" fmla="*/ 0 w 268"/>
                <a:gd name="T3" fmla="*/ 29 h 59"/>
                <a:gd name="T4" fmla="*/ 57 w 268"/>
                <a:gd name="T5" fmla="*/ 59 h 59"/>
                <a:gd name="T6" fmla="*/ 268 w 268"/>
                <a:gd name="T7" fmla="*/ 29 h 59"/>
                <a:gd name="T8" fmla="*/ 213 w 268"/>
                <a:gd name="T9" fmla="*/ 0 h 59"/>
              </a:gdLst>
              <a:ahLst/>
              <a:cxnLst>
                <a:cxn ang="0">
                  <a:pos x="T0" y="T1"/>
                </a:cxn>
                <a:cxn ang="0">
                  <a:pos x="T2" y="T3"/>
                </a:cxn>
                <a:cxn ang="0">
                  <a:pos x="T4" y="T5"/>
                </a:cxn>
                <a:cxn ang="0">
                  <a:pos x="T6" y="T7"/>
                </a:cxn>
                <a:cxn ang="0">
                  <a:pos x="T8" y="T9"/>
                </a:cxn>
              </a:cxnLst>
              <a:rect l="0" t="0" r="r" b="b"/>
              <a:pathLst>
                <a:path w="268" h="59">
                  <a:moveTo>
                    <a:pt x="213" y="0"/>
                  </a:moveTo>
                  <a:lnTo>
                    <a:pt x="0" y="29"/>
                  </a:lnTo>
                  <a:lnTo>
                    <a:pt x="57" y="59"/>
                  </a:lnTo>
                  <a:lnTo>
                    <a:pt x="268" y="29"/>
                  </a:lnTo>
                  <a:lnTo>
                    <a:pt x="213"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3" name="íSḻïḓè">
              <a:extLst>
                <a:ext uri="{FF2B5EF4-FFF2-40B4-BE49-F238E27FC236}">
                  <a16:creationId xmlns:a16="http://schemas.microsoft.com/office/drawing/2014/main" xmlns="" id="{0C4737CB-F3A9-4AD3-ABB8-4E16E5F88DF5}"/>
                </a:ext>
              </a:extLst>
            </p:cNvPr>
            <p:cNvSpPr/>
            <p:nvPr/>
          </p:nvSpPr>
          <p:spPr bwMode="auto">
            <a:xfrm>
              <a:off x="4737894" y="5404195"/>
              <a:ext cx="527050" cy="112712"/>
            </a:xfrm>
            <a:custGeom>
              <a:avLst/>
              <a:gdLst>
                <a:gd name="T0" fmla="*/ 277 w 332"/>
                <a:gd name="T1" fmla="*/ 0 h 71"/>
                <a:gd name="T2" fmla="*/ 0 w 332"/>
                <a:gd name="T3" fmla="*/ 39 h 71"/>
                <a:gd name="T4" fmla="*/ 55 w 332"/>
                <a:gd name="T5" fmla="*/ 71 h 71"/>
                <a:gd name="T6" fmla="*/ 332 w 332"/>
                <a:gd name="T7" fmla="*/ 32 h 71"/>
                <a:gd name="T8" fmla="*/ 277 w 332"/>
                <a:gd name="T9" fmla="*/ 0 h 71"/>
              </a:gdLst>
              <a:ahLst/>
              <a:cxnLst>
                <a:cxn ang="0">
                  <a:pos x="T0" y="T1"/>
                </a:cxn>
                <a:cxn ang="0">
                  <a:pos x="T2" y="T3"/>
                </a:cxn>
                <a:cxn ang="0">
                  <a:pos x="T4" y="T5"/>
                </a:cxn>
                <a:cxn ang="0">
                  <a:pos x="T6" y="T7"/>
                </a:cxn>
                <a:cxn ang="0">
                  <a:pos x="T8" y="T9"/>
                </a:cxn>
              </a:cxnLst>
              <a:rect l="0" t="0" r="r" b="b"/>
              <a:pathLst>
                <a:path w="332" h="71">
                  <a:moveTo>
                    <a:pt x="277" y="0"/>
                  </a:moveTo>
                  <a:lnTo>
                    <a:pt x="0" y="39"/>
                  </a:lnTo>
                  <a:lnTo>
                    <a:pt x="55" y="71"/>
                  </a:lnTo>
                  <a:lnTo>
                    <a:pt x="332" y="32"/>
                  </a:lnTo>
                  <a:lnTo>
                    <a:pt x="277"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4" name="îṣlíḑé">
              <a:extLst>
                <a:ext uri="{FF2B5EF4-FFF2-40B4-BE49-F238E27FC236}">
                  <a16:creationId xmlns:a16="http://schemas.microsoft.com/office/drawing/2014/main" xmlns="" id="{18DF173B-0E6D-4433-B7CB-75041F54B8D0}"/>
                </a:ext>
              </a:extLst>
            </p:cNvPr>
            <p:cNvSpPr/>
            <p:nvPr/>
          </p:nvSpPr>
          <p:spPr bwMode="auto">
            <a:xfrm>
              <a:off x="7277894" y="4993033"/>
              <a:ext cx="422275" cy="93662"/>
            </a:xfrm>
            <a:custGeom>
              <a:avLst/>
              <a:gdLst>
                <a:gd name="T0" fmla="*/ 211 w 266"/>
                <a:gd name="T1" fmla="*/ 0 h 59"/>
                <a:gd name="T2" fmla="*/ 98 w 266"/>
                <a:gd name="T3" fmla="*/ 16 h 59"/>
                <a:gd name="T4" fmla="*/ 0 w 266"/>
                <a:gd name="T5" fmla="*/ 30 h 59"/>
                <a:gd name="T6" fmla="*/ 55 w 266"/>
                <a:gd name="T7" fmla="*/ 59 h 59"/>
                <a:gd name="T8" fmla="*/ 266 w 266"/>
                <a:gd name="T9" fmla="*/ 30 h 59"/>
                <a:gd name="T10" fmla="*/ 211 w 266"/>
                <a:gd name="T11" fmla="*/ 0 h 59"/>
              </a:gdLst>
              <a:ahLst/>
              <a:cxnLst>
                <a:cxn ang="0">
                  <a:pos x="T0" y="T1"/>
                </a:cxn>
                <a:cxn ang="0">
                  <a:pos x="T2" y="T3"/>
                </a:cxn>
                <a:cxn ang="0">
                  <a:pos x="T4" y="T5"/>
                </a:cxn>
                <a:cxn ang="0">
                  <a:pos x="T6" y="T7"/>
                </a:cxn>
                <a:cxn ang="0">
                  <a:pos x="T8" y="T9"/>
                </a:cxn>
                <a:cxn ang="0">
                  <a:pos x="T10" y="T11"/>
                </a:cxn>
              </a:cxnLst>
              <a:rect l="0" t="0" r="r" b="b"/>
              <a:pathLst>
                <a:path w="266" h="59">
                  <a:moveTo>
                    <a:pt x="211" y="0"/>
                  </a:moveTo>
                  <a:lnTo>
                    <a:pt x="98" y="16"/>
                  </a:lnTo>
                  <a:lnTo>
                    <a:pt x="0" y="30"/>
                  </a:lnTo>
                  <a:lnTo>
                    <a:pt x="55" y="59"/>
                  </a:lnTo>
                  <a:lnTo>
                    <a:pt x="266" y="30"/>
                  </a:lnTo>
                  <a:lnTo>
                    <a:pt x="211"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5" name="ïśľïḋè">
              <a:extLst>
                <a:ext uri="{FF2B5EF4-FFF2-40B4-BE49-F238E27FC236}">
                  <a16:creationId xmlns:a16="http://schemas.microsoft.com/office/drawing/2014/main" xmlns="" id="{226E6B45-28E5-4122-97E6-30702C7696C0}"/>
                </a:ext>
              </a:extLst>
            </p:cNvPr>
            <p:cNvSpPr/>
            <p:nvPr/>
          </p:nvSpPr>
          <p:spPr bwMode="auto">
            <a:xfrm>
              <a:off x="7120732" y="4880320"/>
              <a:ext cx="371475" cy="87312"/>
            </a:xfrm>
            <a:custGeom>
              <a:avLst/>
              <a:gdLst>
                <a:gd name="T0" fmla="*/ 179 w 234"/>
                <a:gd name="T1" fmla="*/ 0 h 55"/>
                <a:gd name="T2" fmla="*/ 0 w 234"/>
                <a:gd name="T3" fmla="*/ 25 h 55"/>
                <a:gd name="T4" fmla="*/ 57 w 234"/>
                <a:gd name="T5" fmla="*/ 55 h 55"/>
                <a:gd name="T6" fmla="*/ 234 w 234"/>
                <a:gd name="T7" fmla="*/ 30 h 55"/>
                <a:gd name="T8" fmla="*/ 179 w 234"/>
                <a:gd name="T9" fmla="*/ 0 h 55"/>
              </a:gdLst>
              <a:ahLst/>
              <a:cxnLst>
                <a:cxn ang="0">
                  <a:pos x="T0" y="T1"/>
                </a:cxn>
                <a:cxn ang="0">
                  <a:pos x="T2" y="T3"/>
                </a:cxn>
                <a:cxn ang="0">
                  <a:pos x="T4" y="T5"/>
                </a:cxn>
                <a:cxn ang="0">
                  <a:pos x="T6" y="T7"/>
                </a:cxn>
                <a:cxn ang="0">
                  <a:pos x="T8" y="T9"/>
                </a:cxn>
              </a:cxnLst>
              <a:rect l="0" t="0" r="r" b="b"/>
              <a:pathLst>
                <a:path w="234" h="55">
                  <a:moveTo>
                    <a:pt x="179" y="0"/>
                  </a:moveTo>
                  <a:lnTo>
                    <a:pt x="0" y="25"/>
                  </a:lnTo>
                  <a:lnTo>
                    <a:pt x="57" y="55"/>
                  </a:lnTo>
                  <a:lnTo>
                    <a:pt x="234" y="30"/>
                  </a:lnTo>
                  <a:lnTo>
                    <a:pt x="179"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6" name="ïṩḻïḍè">
              <a:extLst>
                <a:ext uri="{FF2B5EF4-FFF2-40B4-BE49-F238E27FC236}">
                  <a16:creationId xmlns:a16="http://schemas.microsoft.com/office/drawing/2014/main" xmlns="" id="{9D224E79-D8AA-43E4-8E7E-F9019F358873}"/>
                </a:ext>
              </a:extLst>
            </p:cNvPr>
            <p:cNvSpPr/>
            <p:nvPr/>
          </p:nvSpPr>
          <p:spPr bwMode="auto">
            <a:xfrm>
              <a:off x="7273132" y="5047008"/>
              <a:ext cx="531813" cy="112712"/>
            </a:xfrm>
            <a:custGeom>
              <a:avLst/>
              <a:gdLst>
                <a:gd name="T0" fmla="*/ 278 w 335"/>
                <a:gd name="T1" fmla="*/ 0 h 71"/>
                <a:gd name="T2" fmla="*/ 0 w 335"/>
                <a:gd name="T3" fmla="*/ 39 h 71"/>
                <a:gd name="T4" fmla="*/ 55 w 335"/>
                <a:gd name="T5" fmla="*/ 71 h 71"/>
                <a:gd name="T6" fmla="*/ 335 w 335"/>
                <a:gd name="T7" fmla="*/ 32 h 71"/>
                <a:gd name="T8" fmla="*/ 278 w 335"/>
                <a:gd name="T9" fmla="*/ 0 h 71"/>
              </a:gdLst>
              <a:ahLst/>
              <a:cxnLst>
                <a:cxn ang="0">
                  <a:pos x="T0" y="T1"/>
                </a:cxn>
                <a:cxn ang="0">
                  <a:pos x="T2" y="T3"/>
                </a:cxn>
                <a:cxn ang="0">
                  <a:pos x="T4" y="T5"/>
                </a:cxn>
                <a:cxn ang="0">
                  <a:pos x="T6" y="T7"/>
                </a:cxn>
                <a:cxn ang="0">
                  <a:pos x="T8" y="T9"/>
                </a:cxn>
              </a:cxnLst>
              <a:rect l="0" t="0" r="r" b="b"/>
              <a:pathLst>
                <a:path w="335" h="71">
                  <a:moveTo>
                    <a:pt x="278" y="0"/>
                  </a:moveTo>
                  <a:lnTo>
                    <a:pt x="0" y="39"/>
                  </a:lnTo>
                  <a:lnTo>
                    <a:pt x="55" y="71"/>
                  </a:lnTo>
                  <a:lnTo>
                    <a:pt x="335" y="32"/>
                  </a:lnTo>
                  <a:lnTo>
                    <a:pt x="278"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7" name="iṡľíďè">
              <a:extLst>
                <a:ext uri="{FF2B5EF4-FFF2-40B4-BE49-F238E27FC236}">
                  <a16:creationId xmlns:a16="http://schemas.microsoft.com/office/drawing/2014/main" xmlns="" id="{68F46A5A-5CFE-46B7-A000-771AA257DF0A}"/>
                </a:ext>
              </a:extLst>
            </p:cNvPr>
            <p:cNvSpPr/>
            <p:nvPr/>
          </p:nvSpPr>
          <p:spPr bwMode="auto">
            <a:xfrm>
              <a:off x="5720557" y="5258145"/>
              <a:ext cx="1112838" cy="196850"/>
            </a:xfrm>
            <a:custGeom>
              <a:avLst/>
              <a:gdLst>
                <a:gd name="T0" fmla="*/ 635 w 701"/>
                <a:gd name="T1" fmla="*/ 0 h 124"/>
                <a:gd name="T2" fmla="*/ 0 w 701"/>
                <a:gd name="T3" fmla="*/ 90 h 124"/>
                <a:gd name="T4" fmla="*/ 66 w 701"/>
                <a:gd name="T5" fmla="*/ 124 h 124"/>
                <a:gd name="T6" fmla="*/ 701 w 701"/>
                <a:gd name="T7" fmla="*/ 37 h 124"/>
                <a:gd name="T8" fmla="*/ 635 w 701"/>
                <a:gd name="T9" fmla="*/ 0 h 124"/>
              </a:gdLst>
              <a:ahLst/>
              <a:cxnLst>
                <a:cxn ang="0">
                  <a:pos x="T0" y="T1"/>
                </a:cxn>
                <a:cxn ang="0">
                  <a:pos x="T2" y="T3"/>
                </a:cxn>
                <a:cxn ang="0">
                  <a:pos x="T4" y="T5"/>
                </a:cxn>
                <a:cxn ang="0">
                  <a:pos x="T6" y="T7"/>
                </a:cxn>
                <a:cxn ang="0">
                  <a:pos x="T8" y="T9"/>
                </a:cxn>
              </a:cxnLst>
              <a:rect l="0" t="0" r="r" b="b"/>
              <a:pathLst>
                <a:path w="701" h="124">
                  <a:moveTo>
                    <a:pt x="635" y="0"/>
                  </a:moveTo>
                  <a:lnTo>
                    <a:pt x="0" y="90"/>
                  </a:lnTo>
                  <a:lnTo>
                    <a:pt x="66" y="124"/>
                  </a:lnTo>
                  <a:lnTo>
                    <a:pt x="701" y="37"/>
                  </a:lnTo>
                  <a:lnTo>
                    <a:pt x="635"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8" name="íSļîḑè">
              <a:extLst>
                <a:ext uri="{FF2B5EF4-FFF2-40B4-BE49-F238E27FC236}">
                  <a16:creationId xmlns:a16="http://schemas.microsoft.com/office/drawing/2014/main" xmlns="" id="{BA30313D-B397-4AA6-AEC6-87F6E63617BE}"/>
                </a:ext>
              </a:extLst>
            </p:cNvPr>
            <p:cNvSpPr/>
            <p:nvPr/>
          </p:nvSpPr>
          <p:spPr bwMode="auto">
            <a:xfrm>
              <a:off x="4839494" y="5469283"/>
              <a:ext cx="487363" cy="112712"/>
            </a:xfrm>
            <a:custGeom>
              <a:avLst/>
              <a:gdLst>
                <a:gd name="T0" fmla="*/ 241 w 307"/>
                <a:gd name="T1" fmla="*/ 0 h 71"/>
                <a:gd name="T2" fmla="*/ 0 w 307"/>
                <a:gd name="T3" fmla="*/ 35 h 71"/>
                <a:gd name="T4" fmla="*/ 66 w 307"/>
                <a:gd name="T5" fmla="*/ 71 h 71"/>
                <a:gd name="T6" fmla="*/ 307 w 307"/>
                <a:gd name="T7" fmla="*/ 37 h 71"/>
                <a:gd name="T8" fmla="*/ 241 w 307"/>
                <a:gd name="T9" fmla="*/ 0 h 71"/>
              </a:gdLst>
              <a:ahLst/>
              <a:cxnLst>
                <a:cxn ang="0">
                  <a:pos x="T0" y="T1"/>
                </a:cxn>
                <a:cxn ang="0">
                  <a:pos x="T2" y="T3"/>
                </a:cxn>
                <a:cxn ang="0">
                  <a:pos x="T4" y="T5"/>
                </a:cxn>
                <a:cxn ang="0">
                  <a:pos x="T6" y="T7"/>
                </a:cxn>
                <a:cxn ang="0">
                  <a:pos x="T8" y="T9"/>
                </a:cxn>
              </a:cxnLst>
              <a:rect l="0" t="0" r="r" b="b"/>
              <a:pathLst>
                <a:path w="307" h="71">
                  <a:moveTo>
                    <a:pt x="241" y="0"/>
                  </a:moveTo>
                  <a:lnTo>
                    <a:pt x="0" y="35"/>
                  </a:lnTo>
                  <a:lnTo>
                    <a:pt x="66" y="71"/>
                  </a:lnTo>
                  <a:lnTo>
                    <a:pt x="307" y="37"/>
                  </a:lnTo>
                  <a:lnTo>
                    <a:pt x="241"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9" name="íśḻîḍé">
              <a:extLst>
                <a:ext uri="{FF2B5EF4-FFF2-40B4-BE49-F238E27FC236}">
                  <a16:creationId xmlns:a16="http://schemas.microsoft.com/office/drawing/2014/main" xmlns="" id="{537F26D2-395E-401A-83A9-827C321EFCCC}"/>
                </a:ext>
              </a:extLst>
            </p:cNvPr>
            <p:cNvSpPr/>
            <p:nvPr/>
          </p:nvSpPr>
          <p:spPr bwMode="auto">
            <a:xfrm>
              <a:off x="6757194" y="5193058"/>
              <a:ext cx="546100" cy="115887"/>
            </a:xfrm>
            <a:custGeom>
              <a:avLst/>
              <a:gdLst>
                <a:gd name="T0" fmla="*/ 277 w 344"/>
                <a:gd name="T1" fmla="*/ 0 h 73"/>
                <a:gd name="T2" fmla="*/ 0 w 344"/>
                <a:gd name="T3" fmla="*/ 39 h 73"/>
                <a:gd name="T4" fmla="*/ 66 w 344"/>
                <a:gd name="T5" fmla="*/ 73 h 73"/>
                <a:gd name="T6" fmla="*/ 344 w 344"/>
                <a:gd name="T7" fmla="*/ 34 h 73"/>
                <a:gd name="T8" fmla="*/ 277 w 344"/>
                <a:gd name="T9" fmla="*/ 0 h 73"/>
              </a:gdLst>
              <a:ahLst/>
              <a:cxnLst>
                <a:cxn ang="0">
                  <a:pos x="T0" y="T1"/>
                </a:cxn>
                <a:cxn ang="0">
                  <a:pos x="T2" y="T3"/>
                </a:cxn>
                <a:cxn ang="0">
                  <a:pos x="T4" y="T5"/>
                </a:cxn>
                <a:cxn ang="0">
                  <a:pos x="T6" y="T7"/>
                </a:cxn>
                <a:cxn ang="0">
                  <a:pos x="T8" y="T9"/>
                </a:cxn>
              </a:cxnLst>
              <a:rect l="0" t="0" r="r" b="b"/>
              <a:pathLst>
                <a:path w="344" h="73">
                  <a:moveTo>
                    <a:pt x="277" y="0"/>
                  </a:moveTo>
                  <a:lnTo>
                    <a:pt x="0" y="39"/>
                  </a:lnTo>
                  <a:lnTo>
                    <a:pt x="66" y="73"/>
                  </a:lnTo>
                  <a:lnTo>
                    <a:pt x="344" y="34"/>
                  </a:lnTo>
                  <a:lnTo>
                    <a:pt x="277"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0" name="íSľîḓê">
              <a:extLst>
                <a:ext uri="{FF2B5EF4-FFF2-40B4-BE49-F238E27FC236}">
                  <a16:creationId xmlns:a16="http://schemas.microsoft.com/office/drawing/2014/main" xmlns="" id="{2BE12004-1DAA-4F52-988C-695E0F667451}"/>
                </a:ext>
              </a:extLst>
            </p:cNvPr>
            <p:cNvSpPr/>
            <p:nvPr/>
          </p:nvSpPr>
          <p:spPr bwMode="auto">
            <a:xfrm>
              <a:off x="5261769" y="5440708"/>
              <a:ext cx="284163" cy="79375"/>
            </a:xfrm>
            <a:custGeom>
              <a:avLst/>
              <a:gdLst>
                <a:gd name="T0" fmla="*/ 112 w 179"/>
                <a:gd name="T1" fmla="*/ 0 h 50"/>
                <a:gd name="T2" fmla="*/ 0 w 179"/>
                <a:gd name="T3" fmla="*/ 16 h 50"/>
                <a:gd name="T4" fmla="*/ 64 w 179"/>
                <a:gd name="T5" fmla="*/ 50 h 50"/>
                <a:gd name="T6" fmla="*/ 179 w 179"/>
                <a:gd name="T7" fmla="*/ 34 h 50"/>
                <a:gd name="T8" fmla="*/ 112 w 179"/>
                <a:gd name="T9" fmla="*/ 0 h 50"/>
              </a:gdLst>
              <a:ahLst/>
              <a:cxnLst>
                <a:cxn ang="0">
                  <a:pos x="T0" y="T1"/>
                </a:cxn>
                <a:cxn ang="0">
                  <a:pos x="T2" y="T3"/>
                </a:cxn>
                <a:cxn ang="0">
                  <a:pos x="T4" y="T5"/>
                </a:cxn>
                <a:cxn ang="0">
                  <a:pos x="T6" y="T7"/>
                </a:cxn>
                <a:cxn ang="0">
                  <a:pos x="T8" y="T9"/>
                </a:cxn>
              </a:cxnLst>
              <a:rect l="0" t="0" r="r" b="b"/>
              <a:pathLst>
                <a:path w="179" h="50">
                  <a:moveTo>
                    <a:pt x="112" y="0"/>
                  </a:moveTo>
                  <a:lnTo>
                    <a:pt x="0" y="16"/>
                  </a:lnTo>
                  <a:lnTo>
                    <a:pt x="64" y="50"/>
                  </a:lnTo>
                  <a:lnTo>
                    <a:pt x="179" y="34"/>
                  </a:lnTo>
                  <a:lnTo>
                    <a:pt x="112"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1" name="iṥlïdé">
              <a:extLst>
                <a:ext uri="{FF2B5EF4-FFF2-40B4-BE49-F238E27FC236}">
                  <a16:creationId xmlns:a16="http://schemas.microsoft.com/office/drawing/2014/main" xmlns="" id="{FFAFBA04-A9D6-420D-BD89-B55424DE8B77}"/>
                </a:ext>
              </a:extLst>
            </p:cNvPr>
            <p:cNvSpPr/>
            <p:nvPr/>
          </p:nvSpPr>
          <p:spPr bwMode="auto">
            <a:xfrm>
              <a:off x="5468144" y="5404195"/>
              <a:ext cx="328613" cy="87312"/>
            </a:xfrm>
            <a:custGeom>
              <a:avLst/>
              <a:gdLst>
                <a:gd name="T0" fmla="*/ 140 w 207"/>
                <a:gd name="T1" fmla="*/ 0 h 55"/>
                <a:gd name="T2" fmla="*/ 0 w 207"/>
                <a:gd name="T3" fmla="*/ 18 h 55"/>
                <a:gd name="T4" fmla="*/ 67 w 207"/>
                <a:gd name="T5" fmla="*/ 55 h 55"/>
                <a:gd name="T6" fmla="*/ 207 w 207"/>
                <a:gd name="T7" fmla="*/ 37 h 55"/>
                <a:gd name="T8" fmla="*/ 140 w 207"/>
                <a:gd name="T9" fmla="*/ 0 h 55"/>
              </a:gdLst>
              <a:ahLst/>
              <a:cxnLst>
                <a:cxn ang="0">
                  <a:pos x="T0" y="T1"/>
                </a:cxn>
                <a:cxn ang="0">
                  <a:pos x="T2" y="T3"/>
                </a:cxn>
                <a:cxn ang="0">
                  <a:pos x="T4" y="T5"/>
                </a:cxn>
                <a:cxn ang="0">
                  <a:pos x="T6" y="T7"/>
                </a:cxn>
                <a:cxn ang="0">
                  <a:pos x="T8" y="T9"/>
                </a:cxn>
              </a:cxnLst>
              <a:rect l="0" t="0" r="r" b="b"/>
              <a:pathLst>
                <a:path w="207" h="55">
                  <a:moveTo>
                    <a:pt x="140" y="0"/>
                  </a:moveTo>
                  <a:lnTo>
                    <a:pt x="0" y="18"/>
                  </a:lnTo>
                  <a:lnTo>
                    <a:pt x="67" y="55"/>
                  </a:lnTo>
                  <a:lnTo>
                    <a:pt x="207" y="37"/>
                  </a:lnTo>
                  <a:lnTo>
                    <a:pt x="140"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2" name="íṡļîďè">
              <a:extLst>
                <a:ext uri="{FF2B5EF4-FFF2-40B4-BE49-F238E27FC236}">
                  <a16:creationId xmlns:a16="http://schemas.microsoft.com/office/drawing/2014/main" xmlns="" id="{804F6790-E301-4E9D-BEC8-D93AABCD2ABF}"/>
                </a:ext>
              </a:extLst>
            </p:cNvPr>
            <p:cNvSpPr/>
            <p:nvPr/>
          </p:nvSpPr>
          <p:spPr bwMode="auto">
            <a:xfrm>
              <a:off x="7331869" y="5189883"/>
              <a:ext cx="236538" cy="46037"/>
            </a:xfrm>
            <a:custGeom>
              <a:avLst/>
              <a:gdLst>
                <a:gd name="T0" fmla="*/ 96 w 149"/>
                <a:gd name="T1" fmla="*/ 0 h 29"/>
                <a:gd name="T2" fmla="*/ 0 w 149"/>
                <a:gd name="T3" fmla="*/ 11 h 29"/>
                <a:gd name="T4" fmla="*/ 34 w 149"/>
                <a:gd name="T5" fmla="*/ 29 h 29"/>
                <a:gd name="T6" fmla="*/ 149 w 149"/>
                <a:gd name="T7" fmla="*/ 13 h 29"/>
                <a:gd name="T8" fmla="*/ 128 w 149"/>
                <a:gd name="T9" fmla="*/ 16 h 29"/>
                <a:gd name="T10" fmla="*/ 96 w 149"/>
                <a:gd name="T11" fmla="*/ 0 h 29"/>
              </a:gdLst>
              <a:ahLst/>
              <a:cxnLst>
                <a:cxn ang="0">
                  <a:pos x="T0" y="T1"/>
                </a:cxn>
                <a:cxn ang="0">
                  <a:pos x="T2" y="T3"/>
                </a:cxn>
                <a:cxn ang="0">
                  <a:pos x="T4" y="T5"/>
                </a:cxn>
                <a:cxn ang="0">
                  <a:pos x="T6" y="T7"/>
                </a:cxn>
                <a:cxn ang="0">
                  <a:pos x="T8" y="T9"/>
                </a:cxn>
                <a:cxn ang="0">
                  <a:pos x="T10" y="T11"/>
                </a:cxn>
              </a:cxnLst>
              <a:rect l="0" t="0" r="r" b="b"/>
              <a:pathLst>
                <a:path w="149" h="29">
                  <a:moveTo>
                    <a:pt x="96" y="0"/>
                  </a:moveTo>
                  <a:lnTo>
                    <a:pt x="0" y="11"/>
                  </a:lnTo>
                  <a:lnTo>
                    <a:pt x="34" y="29"/>
                  </a:lnTo>
                  <a:lnTo>
                    <a:pt x="149" y="13"/>
                  </a:lnTo>
                  <a:lnTo>
                    <a:pt x="128" y="16"/>
                  </a:lnTo>
                  <a:lnTo>
                    <a:pt x="96"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3" name="iśļïdè">
              <a:extLst>
                <a:ext uri="{FF2B5EF4-FFF2-40B4-BE49-F238E27FC236}">
                  <a16:creationId xmlns:a16="http://schemas.microsoft.com/office/drawing/2014/main" xmlns="" id="{C103F9EB-D7A0-4A5C-974D-4B04A7653536}"/>
                </a:ext>
              </a:extLst>
            </p:cNvPr>
            <p:cNvSpPr/>
            <p:nvPr/>
          </p:nvSpPr>
          <p:spPr bwMode="auto">
            <a:xfrm>
              <a:off x="7430294" y="5134320"/>
              <a:ext cx="284163" cy="80962"/>
            </a:xfrm>
            <a:custGeom>
              <a:avLst/>
              <a:gdLst>
                <a:gd name="T0" fmla="*/ 115 w 179"/>
                <a:gd name="T1" fmla="*/ 0 h 51"/>
                <a:gd name="T2" fmla="*/ 0 w 179"/>
                <a:gd name="T3" fmla="*/ 16 h 51"/>
                <a:gd name="T4" fmla="*/ 34 w 179"/>
                <a:gd name="T5" fmla="*/ 35 h 51"/>
                <a:gd name="T6" fmla="*/ 66 w 179"/>
                <a:gd name="T7" fmla="*/ 51 h 51"/>
                <a:gd name="T8" fmla="*/ 87 w 179"/>
                <a:gd name="T9" fmla="*/ 48 h 51"/>
                <a:gd name="T10" fmla="*/ 179 w 179"/>
                <a:gd name="T11" fmla="*/ 35 h 51"/>
                <a:gd name="T12" fmla="*/ 151 w 179"/>
                <a:gd name="T13" fmla="*/ 39 h 51"/>
                <a:gd name="T14" fmla="*/ 117 w 179"/>
                <a:gd name="T15" fmla="*/ 21 h 51"/>
                <a:gd name="T16" fmla="*/ 147 w 179"/>
                <a:gd name="T17" fmla="*/ 19 h 51"/>
                <a:gd name="T18" fmla="*/ 115 w 179"/>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51">
                  <a:moveTo>
                    <a:pt x="115" y="0"/>
                  </a:moveTo>
                  <a:lnTo>
                    <a:pt x="0" y="16"/>
                  </a:lnTo>
                  <a:lnTo>
                    <a:pt x="34" y="35"/>
                  </a:lnTo>
                  <a:lnTo>
                    <a:pt x="66" y="51"/>
                  </a:lnTo>
                  <a:lnTo>
                    <a:pt x="87" y="48"/>
                  </a:lnTo>
                  <a:lnTo>
                    <a:pt x="179" y="35"/>
                  </a:lnTo>
                  <a:lnTo>
                    <a:pt x="151" y="39"/>
                  </a:lnTo>
                  <a:lnTo>
                    <a:pt x="117" y="21"/>
                  </a:lnTo>
                  <a:lnTo>
                    <a:pt x="147" y="19"/>
                  </a:lnTo>
                  <a:lnTo>
                    <a:pt x="115"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4" name="iśḷiḑe">
              <a:extLst>
                <a:ext uri="{FF2B5EF4-FFF2-40B4-BE49-F238E27FC236}">
                  <a16:creationId xmlns:a16="http://schemas.microsoft.com/office/drawing/2014/main" xmlns="" id="{63EF03AB-1972-43CA-9CA5-951F366F39E6}"/>
                </a:ext>
              </a:extLst>
            </p:cNvPr>
            <p:cNvSpPr/>
            <p:nvPr/>
          </p:nvSpPr>
          <p:spPr bwMode="auto">
            <a:xfrm>
              <a:off x="7616032" y="5142258"/>
              <a:ext cx="242888" cy="53975"/>
            </a:xfrm>
            <a:custGeom>
              <a:avLst/>
              <a:gdLst>
                <a:gd name="T0" fmla="*/ 119 w 153"/>
                <a:gd name="T1" fmla="*/ 0 h 34"/>
                <a:gd name="T2" fmla="*/ 30 w 153"/>
                <a:gd name="T3" fmla="*/ 14 h 34"/>
                <a:gd name="T4" fmla="*/ 0 w 153"/>
                <a:gd name="T5" fmla="*/ 16 h 34"/>
                <a:gd name="T6" fmla="*/ 34 w 153"/>
                <a:gd name="T7" fmla="*/ 34 h 34"/>
                <a:gd name="T8" fmla="*/ 62 w 153"/>
                <a:gd name="T9" fmla="*/ 30 h 34"/>
                <a:gd name="T10" fmla="*/ 153 w 153"/>
                <a:gd name="T11" fmla="*/ 18 h 34"/>
                <a:gd name="T12" fmla="*/ 119 w 1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3" h="34">
                  <a:moveTo>
                    <a:pt x="119" y="0"/>
                  </a:moveTo>
                  <a:lnTo>
                    <a:pt x="30" y="14"/>
                  </a:lnTo>
                  <a:lnTo>
                    <a:pt x="0" y="16"/>
                  </a:lnTo>
                  <a:lnTo>
                    <a:pt x="34" y="34"/>
                  </a:lnTo>
                  <a:lnTo>
                    <a:pt x="62" y="30"/>
                  </a:lnTo>
                  <a:lnTo>
                    <a:pt x="153" y="18"/>
                  </a:lnTo>
                  <a:lnTo>
                    <a:pt x="119"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5" name="î$1íḑè">
              <a:extLst>
                <a:ext uri="{FF2B5EF4-FFF2-40B4-BE49-F238E27FC236}">
                  <a16:creationId xmlns:a16="http://schemas.microsoft.com/office/drawing/2014/main" xmlns="" id="{E1ECE73B-2812-4DEF-B287-DAB389A4CFF7}"/>
                </a:ext>
              </a:extLst>
            </p:cNvPr>
            <p:cNvSpPr/>
            <p:nvPr/>
          </p:nvSpPr>
          <p:spPr bwMode="auto">
            <a:xfrm>
              <a:off x="3423444" y="4570758"/>
              <a:ext cx="1027113" cy="1185862"/>
            </a:xfrm>
            <a:custGeom>
              <a:avLst/>
              <a:gdLst>
                <a:gd name="T0" fmla="*/ 141 w 282"/>
                <a:gd name="T1" fmla="*/ 11 h 326"/>
                <a:gd name="T2" fmla="*/ 0 w 282"/>
                <a:gd name="T3" fmla="*/ 183 h 326"/>
                <a:gd name="T4" fmla="*/ 140 w 282"/>
                <a:gd name="T5" fmla="*/ 315 h 326"/>
                <a:gd name="T6" fmla="*/ 281 w 282"/>
                <a:gd name="T7" fmla="*/ 143 h 326"/>
                <a:gd name="T8" fmla="*/ 141 w 282"/>
                <a:gd name="T9" fmla="*/ 11 h 326"/>
              </a:gdLst>
              <a:ahLst/>
              <a:cxnLst>
                <a:cxn ang="0">
                  <a:pos x="T0" y="T1"/>
                </a:cxn>
                <a:cxn ang="0">
                  <a:pos x="T2" y="T3"/>
                </a:cxn>
                <a:cxn ang="0">
                  <a:pos x="T4" y="T5"/>
                </a:cxn>
                <a:cxn ang="0">
                  <a:pos x="T6" y="T7"/>
                </a:cxn>
                <a:cxn ang="0">
                  <a:pos x="T8" y="T9"/>
                </a:cxn>
              </a:cxnLst>
              <a:rect l="0" t="0" r="r" b="b"/>
              <a:pathLst>
                <a:path w="282" h="326">
                  <a:moveTo>
                    <a:pt x="141" y="11"/>
                  </a:moveTo>
                  <a:cubicBezTo>
                    <a:pt x="63" y="22"/>
                    <a:pt x="0" y="99"/>
                    <a:pt x="0" y="183"/>
                  </a:cubicBezTo>
                  <a:cubicBezTo>
                    <a:pt x="0" y="267"/>
                    <a:pt x="63" y="326"/>
                    <a:pt x="140" y="315"/>
                  </a:cubicBezTo>
                  <a:cubicBezTo>
                    <a:pt x="218" y="304"/>
                    <a:pt x="281" y="227"/>
                    <a:pt x="281" y="143"/>
                  </a:cubicBezTo>
                  <a:cubicBezTo>
                    <a:pt x="282" y="59"/>
                    <a:pt x="219" y="0"/>
                    <a:pt x="141" y="11"/>
                  </a:cubicBezTo>
                </a:path>
              </a:pathLst>
            </a:custGeom>
            <a:solidFill>
              <a:srgbClr val="0078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6" name="ïṡļîdè">
              <a:extLst>
                <a:ext uri="{FF2B5EF4-FFF2-40B4-BE49-F238E27FC236}">
                  <a16:creationId xmlns:a16="http://schemas.microsoft.com/office/drawing/2014/main" xmlns="" id="{38F084FA-4693-4B53-BE07-BF8A08296C9A}"/>
                </a:ext>
              </a:extLst>
            </p:cNvPr>
            <p:cNvSpPr/>
            <p:nvPr/>
          </p:nvSpPr>
          <p:spPr bwMode="auto">
            <a:xfrm>
              <a:off x="5957094" y="3610321"/>
              <a:ext cx="530225" cy="611187"/>
            </a:xfrm>
            <a:custGeom>
              <a:avLst/>
              <a:gdLst>
                <a:gd name="T0" fmla="*/ 73 w 146"/>
                <a:gd name="T1" fmla="*/ 5 h 168"/>
                <a:gd name="T2" fmla="*/ 0 w 146"/>
                <a:gd name="T3" fmla="*/ 94 h 168"/>
                <a:gd name="T4" fmla="*/ 73 w 146"/>
                <a:gd name="T5" fmla="*/ 163 h 168"/>
                <a:gd name="T6" fmla="*/ 146 w 146"/>
                <a:gd name="T7" fmla="*/ 74 h 168"/>
                <a:gd name="T8" fmla="*/ 73 w 146"/>
                <a:gd name="T9" fmla="*/ 5 h 168"/>
              </a:gdLst>
              <a:ahLst/>
              <a:cxnLst>
                <a:cxn ang="0">
                  <a:pos x="T0" y="T1"/>
                </a:cxn>
                <a:cxn ang="0">
                  <a:pos x="T2" y="T3"/>
                </a:cxn>
                <a:cxn ang="0">
                  <a:pos x="T4" y="T5"/>
                </a:cxn>
                <a:cxn ang="0">
                  <a:pos x="T6" y="T7"/>
                </a:cxn>
                <a:cxn ang="0">
                  <a:pos x="T8" y="T9"/>
                </a:cxn>
              </a:cxnLst>
              <a:rect l="0" t="0" r="r" b="b"/>
              <a:pathLst>
                <a:path w="146" h="168">
                  <a:moveTo>
                    <a:pt x="73" y="5"/>
                  </a:moveTo>
                  <a:cubicBezTo>
                    <a:pt x="33" y="11"/>
                    <a:pt x="0" y="51"/>
                    <a:pt x="0" y="94"/>
                  </a:cubicBezTo>
                  <a:cubicBezTo>
                    <a:pt x="0" y="138"/>
                    <a:pt x="33" y="168"/>
                    <a:pt x="73" y="163"/>
                  </a:cubicBezTo>
                  <a:cubicBezTo>
                    <a:pt x="113" y="157"/>
                    <a:pt x="146" y="117"/>
                    <a:pt x="146" y="74"/>
                  </a:cubicBezTo>
                  <a:cubicBezTo>
                    <a:pt x="146" y="30"/>
                    <a:pt x="113" y="0"/>
                    <a:pt x="73" y="5"/>
                  </a:cubicBezTo>
                </a:path>
              </a:pathLst>
            </a:custGeom>
            <a:solidFill>
              <a:srgbClr val="00B4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7" name="iṥ1ïḋe">
              <a:extLst>
                <a:ext uri="{FF2B5EF4-FFF2-40B4-BE49-F238E27FC236}">
                  <a16:creationId xmlns:a16="http://schemas.microsoft.com/office/drawing/2014/main" xmlns="" id="{711B1F64-EAC3-464A-B654-1F92F2B0DC9B}"/>
                </a:ext>
              </a:extLst>
            </p:cNvPr>
            <p:cNvSpPr/>
            <p:nvPr/>
          </p:nvSpPr>
          <p:spPr bwMode="auto">
            <a:xfrm>
              <a:off x="5760244" y="2791171"/>
              <a:ext cx="1135062" cy="901700"/>
            </a:xfrm>
            <a:custGeom>
              <a:avLst/>
              <a:gdLst>
                <a:gd name="T0" fmla="*/ 39 w 715"/>
                <a:gd name="T1" fmla="*/ 504 h 568"/>
                <a:gd name="T2" fmla="*/ 39 w 715"/>
                <a:gd name="T3" fmla="*/ 481 h 568"/>
                <a:gd name="T4" fmla="*/ 669 w 715"/>
                <a:gd name="T5" fmla="*/ 392 h 568"/>
                <a:gd name="T6" fmla="*/ 669 w 715"/>
                <a:gd name="T7" fmla="*/ 415 h 568"/>
                <a:gd name="T8" fmla="*/ 39 w 715"/>
                <a:gd name="T9" fmla="*/ 504 h 568"/>
                <a:gd name="T10" fmla="*/ 39 w 715"/>
                <a:gd name="T11" fmla="*/ 447 h 568"/>
                <a:gd name="T12" fmla="*/ 39 w 715"/>
                <a:gd name="T13" fmla="*/ 424 h 568"/>
                <a:gd name="T14" fmla="*/ 669 w 715"/>
                <a:gd name="T15" fmla="*/ 337 h 568"/>
                <a:gd name="T16" fmla="*/ 669 w 715"/>
                <a:gd name="T17" fmla="*/ 360 h 568"/>
                <a:gd name="T18" fmla="*/ 39 w 715"/>
                <a:gd name="T19" fmla="*/ 447 h 568"/>
                <a:gd name="T20" fmla="*/ 39 w 715"/>
                <a:gd name="T21" fmla="*/ 392 h 568"/>
                <a:gd name="T22" fmla="*/ 39 w 715"/>
                <a:gd name="T23" fmla="*/ 369 h 568"/>
                <a:gd name="T24" fmla="*/ 669 w 715"/>
                <a:gd name="T25" fmla="*/ 279 h 568"/>
                <a:gd name="T26" fmla="*/ 669 w 715"/>
                <a:gd name="T27" fmla="*/ 302 h 568"/>
                <a:gd name="T28" fmla="*/ 39 w 715"/>
                <a:gd name="T29" fmla="*/ 392 h 568"/>
                <a:gd name="T30" fmla="*/ 39 w 715"/>
                <a:gd name="T31" fmla="*/ 334 h 568"/>
                <a:gd name="T32" fmla="*/ 39 w 715"/>
                <a:gd name="T33" fmla="*/ 312 h 568"/>
                <a:gd name="T34" fmla="*/ 669 w 715"/>
                <a:gd name="T35" fmla="*/ 224 h 568"/>
                <a:gd name="T36" fmla="*/ 669 w 715"/>
                <a:gd name="T37" fmla="*/ 245 h 568"/>
                <a:gd name="T38" fmla="*/ 39 w 715"/>
                <a:gd name="T39" fmla="*/ 334 h 568"/>
                <a:gd name="T40" fmla="*/ 41 w 715"/>
                <a:gd name="T41" fmla="*/ 279 h 568"/>
                <a:gd name="T42" fmla="*/ 41 w 715"/>
                <a:gd name="T43" fmla="*/ 256 h 568"/>
                <a:gd name="T44" fmla="*/ 669 w 715"/>
                <a:gd name="T45" fmla="*/ 167 h 568"/>
                <a:gd name="T46" fmla="*/ 669 w 715"/>
                <a:gd name="T47" fmla="*/ 190 h 568"/>
                <a:gd name="T48" fmla="*/ 41 w 715"/>
                <a:gd name="T49" fmla="*/ 279 h 568"/>
                <a:gd name="T50" fmla="*/ 41 w 715"/>
                <a:gd name="T51" fmla="*/ 222 h 568"/>
                <a:gd name="T52" fmla="*/ 41 w 715"/>
                <a:gd name="T53" fmla="*/ 199 h 568"/>
                <a:gd name="T54" fmla="*/ 669 w 715"/>
                <a:gd name="T55" fmla="*/ 112 h 568"/>
                <a:gd name="T56" fmla="*/ 669 w 715"/>
                <a:gd name="T57" fmla="*/ 133 h 568"/>
                <a:gd name="T58" fmla="*/ 41 w 715"/>
                <a:gd name="T59" fmla="*/ 222 h 568"/>
                <a:gd name="T60" fmla="*/ 41 w 715"/>
                <a:gd name="T61" fmla="*/ 165 h 568"/>
                <a:gd name="T62" fmla="*/ 41 w 715"/>
                <a:gd name="T63" fmla="*/ 144 h 568"/>
                <a:gd name="T64" fmla="*/ 669 w 715"/>
                <a:gd name="T65" fmla="*/ 55 h 568"/>
                <a:gd name="T66" fmla="*/ 669 w 715"/>
                <a:gd name="T67" fmla="*/ 78 h 568"/>
                <a:gd name="T68" fmla="*/ 41 w 715"/>
                <a:gd name="T69" fmla="*/ 165 h 568"/>
                <a:gd name="T70" fmla="*/ 715 w 715"/>
                <a:gd name="T71" fmla="*/ 0 h 568"/>
                <a:gd name="T72" fmla="*/ 0 w 715"/>
                <a:gd name="T73" fmla="*/ 101 h 568"/>
                <a:gd name="T74" fmla="*/ 0 w 715"/>
                <a:gd name="T75" fmla="*/ 568 h 568"/>
                <a:gd name="T76" fmla="*/ 715 w 715"/>
                <a:gd name="T77" fmla="*/ 467 h 568"/>
                <a:gd name="T78" fmla="*/ 715 w 715"/>
                <a:gd name="T7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5" h="568">
                  <a:moveTo>
                    <a:pt x="39" y="504"/>
                  </a:moveTo>
                  <a:lnTo>
                    <a:pt x="39" y="481"/>
                  </a:lnTo>
                  <a:lnTo>
                    <a:pt x="669" y="392"/>
                  </a:lnTo>
                  <a:lnTo>
                    <a:pt x="669" y="415"/>
                  </a:lnTo>
                  <a:lnTo>
                    <a:pt x="39" y="504"/>
                  </a:lnTo>
                  <a:close/>
                  <a:moveTo>
                    <a:pt x="39" y="447"/>
                  </a:moveTo>
                  <a:lnTo>
                    <a:pt x="39" y="424"/>
                  </a:lnTo>
                  <a:lnTo>
                    <a:pt x="669" y="337"/>
                  </a:lnTo>
                  <a:lnTo>
                    <a:pt x="669" y="360"/>
                  </a:lnTo>
                  <a:lnTo>
                    <a:pt x="39" y="447"/>
                  </a:lnTo>
                  <a:close/>
                  <a:moveTo>
                    <a:pt x="39" y="392"/>
                  </a:moveTo>
                  <a:lnTo>
                    <a:pt x="39" y="369"/>
                  </a:lnTo>
                  <a:lnTo>
                    <a:pt x="669" y="279"/>
                  </a:lnTo>
                  <a:lnTo>
                    <a:pt x="669" y="302"/>
                  </a:lnTo>
                  <a:lnTo>
                    <a:pt x="39" y="392"/>
                  </a:lnTo>
                  <a:close/>
                  <a:moveTo>
                    <a:pt x="39" y="334"/>
                  </a:moveTo>
                  <a:lnTo>
                    <a:pt x="39" y="312"/>
                  </a:lnTo>
                  <a:lnTo>
                    <a:pt x="669" y="224"/>
                  </a:lnTo>
                  <a:lnTo>
                    <a:pt x="669" y="245"/>
                  </a:lnTo>
                  <a:lnTo>
                    <a:pt x="39" y="334"/>
                  </a:lnTo>
                  <a:close/>
                  <a:moveTo>
                    <a:pt x="41" y="279"/>
                  </a:moveTo>
                  <a:lnTo>
                    <a:pt x="41" y="256"/>
                  </a:lnTo>
                  <a:lnTo>
                    <a:pt x="669" y="167"/>
                  </a:lnTo>
                  <a:lnTo>
                    <a:pt x="669" y="190"/>
                  </a:lnTo>
                  <a:lnTo>
                    <a:pt x="41" y="279"/>
                  </a:lnTo>
                  <a:close/>
                  <a:moveTo>
                    <a:pt x="41" y="222"/>
                  </a:moveTo>
                  <a:lnTo>
                    <a:pt x="41" y="199"/>
                  </a:lnTo>
                  <a:lnTo>
                    <a:pt x="669" y="112"/>
                  </a:lnTo>
                  <a:lnTo>
                    <a:pt x="669" y="133"/>
                  </a:lnTo>
                  <a:lnTo>
                    <a:pt x="41" y="222"/>
                  </a:lnTo>
                  <a:close/>
                  <a:moveTo>
                    <a:pt x="41" y="165"/>
                  </a:moveTo>
                  <a:lnTo>
                    <a:pt x="41" y="144"/>
                  </a:lnTo>
                  <a:lnTo>
                    <a:pt x="669" y="55"/>
                  </a:lnTo>
                  <a:lnTo>
                    <a:pt x="669" y="78"/>
                  </a:lnTo>
                  <a:lnTo>
                    <a:pt x="41" y="165"/>
                  </a:lnTo>
                  <a:close/>
                  <a:moveTo>
                    <a:pt x="715" y="0"/>
                  </a:moveTo>
                  <a:lnTo>
                    <a:pt x="0" y="101"/>
                  </a:lnTo>
                  <a:lnTo>
                    <a:pt x="0" y="568"/>
                  </a:lnTo>
                  <a:lnTo>
                    <a:pt x="715" y="467"/>
                  </a:lnTo>
                  <a:lnTo>
                    <a:pt x="7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8" name="îṣľíḑe">
              <a:extLst>
                <a:ext uri="{FF2B5EF4-FFF2-40B4-BE49-F238E27FC236}">
                  <a16:creationId xmlns:a16="http://schemas.microsoft.com/office/drawing/2014/main" xmlns="" id="{0443B9F5-AB3C-43E9-9C4C-A28F4A4C7898}"/>
                </a:ext>
              </a:extLst>
            </p:cNvPr>
            <p:cNvSpPr/>
            <p:nvPr/>
          </p:nvSpPr>
          <p:spPr bwMode="auto">
            <a:xfrm>
              <a:off x="5760244" y="2791171"/>
              <a:ext cx="1135062" cy="901700"/>
            </a:xfrm>
            <a:custGeom>
              <a:avLst/>
              <a:gdLst>
                <a:gd name="T0" fmla="*/ 39 w 715"/>
                <a:gd name="T1" fmla="*/ 504 h 568"/>
                <a:gd name="T2" fmla="*/ 39 w 715"/>
                <a:gd name="T3" fmla="*/ 481 h 568"/>
                <a:gd name="T4" fmla="*/ 669 w 715"/>
                <a:gd name="T5" fmla="*/ 392 h 568"/>
                <a:gd name="T6" fmla="*/ 669 w 715"/>
                <a:gd name="T7" fmla="*/ 415 h 568"/>
                <a:gd name="T8" fmla="*/ 39 w 715"/>
                <a:gd name="T9" fmla="*/ 504 h 568"/>
                <a:gd name="T10" fmla="*/ 39 w 715"/>
                <a:gd name="T11" fmla="*/ 447 h 568"/>
                <a:gd name="T12" fmla="*/ 39 w 715"/>
                <a:gd name="T13" fmla="*/ 424 h 568"/>
                <a:gd name="T14" fmla="*/ 669 w 715"/>
                <a:gd name="T15" fmla="*/ 337 h 568"/>
                <a:gd name="T16" fmla="*/ 669 w 715"/>
                <a:gd name="T17" fmla="*/ 360 h 568"/>
                <a:gd name="T18" fmla="*/ 39 w 715"/>
                <a:gd name="T19" fmla="*/ 447 h 568"/>
                <a:gd name="T20" fmla="*/ 39 w 715"/>
                <a:gd name="T21" fmla="*/ 392 h 568"/>
                <a:gd name="T22" fmla="*/ 39 w 715"/>
                <a:gd name="T23" fmla="*/ 369 h 568"/>
                <a:gd name="T24" fmla="*/ 669 w 715"/>
                <a:gd name="T25" fmla="*/ 279 h 568"/>
                <a:gd name="T26" fmla="*/ 669 w 715"/>
                <a:gd name="T27" fmla="*/ 302 h 568"/>
                <a:gd name="T28" fmla="*/ 39 w 715"/>
                <a:gd name="T29" fmla="*/ 392 h 568"/>
                <a:gd name="T30" fmla="*/ 39 w 715"/>
                <a:gd name="T31" fmla="*/ 334 h 568"/>
                <a:gd name="T32" fmla="*/ 39 w 715"/>
                <a:gd name="T33" fmla="*/ 312 h 568"/>
                <a:gd name="T34" fmla="*/ 669 w 715"/>
                <a:gd name="T35" fmla="*/ 224 h 568"/>
                <a:gd name="T36" fmla="*/ 669 w 715"/>
                <a:gd name="T37" fmla="*/ 245 h 568"/>
                <a:gd name="T38" fmla="*/ 39 w 715"/>
                <a:gd name="T39" fmla="*/ 334 h 568"/>
                <a:gd name="T40" fmla="*/ 41 w 715"/>
                <a:gd name="T41" fmla="*/ 279 h 568"/>
                <a:gd name="T42" fmla="*/ 41 w 715"/>
                <a:gd name="T43" fmla="*/ 256 h 568"/>
                <a:gd name="T44" fmla="*/ 669 w 715"/>
                <a:gd name="T45" fmla="*/ 167 h 568"/>
                <a:gd name="T46" fmla="*/ 669 w 715"/>
                <a:gd name="T47" fmla="*/ 190 h 568"/>
                <a:gd name="T48" fmla="*/ 41 w 715"/>
                <a:gd name="T49" fmla="*/ 279 h 568"/>
                <a:gd name="T50" fmla="*/ 41 w 715"/>
                <a:gd name="T51" fmla="*/ 222 h 568"/>
                <a:gd name="T52" fmla="*/ 41 w 715"/>
                <a:gd name="T53" fmla="*/ 199 h 568"/>
                <a:gd name="T54" fmla="*/ 669 w 715"/>
                <a:gd name="T55" fmla="*/ 112 h 568"/>
                <a:gd name="T56" fmla="*/ 669 w 715"/>
                <a:gd name="T57" fmla="*/ 133 h 568"/>
                <a:gd name="T58" fmla="*/ 41 w 715"/>
                <a:gd name="T59" fmla="*/ 222 h 568"/>
                <a:gd name="T60" fmla="*/ 41 w 715"/>
                <a:gd name="T61" fmla="*/ 165 h 568"/>
                <a:gd name="T62" fmla="*/ 41 w 715"/>
                <a:gd name="T63" fmla="*/ 144 h 568"/>
                <a:gd name="T64" fmla="*/ 669 w 715"/>
                <a:gd name="T65" fmla="*/ 55 h 568"/>
                <a:gd name="T66" fmla="*/ 669 w 715"/>
                <a:gd name="T67" fmla="*/ 78 h 568"/>
                <a:gd name="T68" fmla="*/ 41 w 715"/>
                <a:gd name="T69" fmla="*/ 165 h 568"/>
                <a:gd name="T70" fmla="*/ 715 w 715"/>
                <a:gd name="T71" fmla="*/ 0 h 568"/>
                <a:gd name="T72" fmla="*/ 0 w 715"/>
                <a:gd name="T73" fmla="*/ 101 h 568"/>
                <a:gd name="T74" fmla="*/ 0 w 715"/>
                <a:gd name="T75" fmla="*/ 568 h 568"/>
                <a:gd name="T76" fmla="*/ 715 w 715"/>
                <a:gd name="T77" fmla="*/ 467 h 568"/>
                <a:gd name="T78" fmla="*/ 715 w 715"/>
                <a:gd name="T7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5" h="568">
                  <a:moveTo>
                    <a:pt x="39" y="504"/>
                  </a:moveTo>
                  <a:lnTo>
                    <a:pt x="39" y="481"/>
                  </a:lnTo>
                  <a:lnTo>
                    <a:pt x="669" y="392"/>
                  </a:lnTo>
                  <a:lnTo>
                    <a:pt x="669" y="415"/>
                  </a:lnTo>
                  <a:lnTo>
                    <a:pt x="39" y="504"/>
                  </a:lnTo>
                  <a:moveTo>
                    <a:pt x="39" y="447"/>
                  </a:moveTo>
                  <a:lnTo>
                    <a:pt x="39" y="424"/>
                  </a:lnTo>
                  <a:lnTo>
                    <a:pt x="669" y="337"/>
                  </a:lnTo>
                  <a:lnTo>
                    <a:pt x="669" y="360"/>
                  </a:lnTo>
                  <a:lnTo>
                    <a:pt x="39" y="447"/>
                  </a:lnTo>
                  <a:moveTo>
                    <a:pt x="39" y="392"/>
                  </a:moveTo>
                  <a:lnTo>
                    <a:pt x="39" y="369"/>
                  </a:lnTo>
                  <a:lnTo>
                    <a:pt x="669" y="279"/>
                  </a:lnTo>
                  <a:lnTo>
                    <a:pt x="669" y="302"/>
                  </a:lnTo>
                  <a:lnTo>
                    <a:pt x="39" y="392"/>
                  </a:lnTo>
                  <a:moveTo>
                    <a:pt x="39" y="334"/>
                  </a:moveTo>
                  <a:lnTo>
                    <a:pt x="39" y="312"/>
                  </a:lnTo>
                  <a:lnTo>
                    <a:pt x="669" y="224"/>
                  </a:lnTo>
                  <a:lnTo>
                    <a:pt x="669" y="245"/>
                  </a:lnTo>
                  <a:lnTo>
                    <a:pt x="39" y="334"/>
                  </a:lnTo>
                  <a:moveTo>
                    <a:pt x="41" y="279"/>
                  </a:moveTo>
                  <a:lnTo>
                    <a:pt x="41" y="256"/>
                  </a:lnTo>
                  <a:lnTo>
                    <a:pt x="669" y="167"/>
                  </a:lnTo>
                  <a:lnTo>
                    <a:pt x="669" y="190"/>
                  </a:lnTo>
                  <a:lnTo>
                    <a:pt x="41" y="279"/>
                  </a:lnTo>
                  <a:moveTo>
                    <a:pt x="41" y="222"/>
                  </a:moveTo>
                  <a:lnTo>
                    <a:pt x="41" y="199"/>
                  </a:lnTo>
                  <a:lnTo>
                    <a:pt x="669" y="112"/>
                  </a:lnTo>
                  <a:lnTo>
                    <a:pt x="669" y="133"/>
                  </a:lnTo>
                  <a:lnTo>
                    <a:pt x="41" y="222"/>
                  </a:lnTo>
                  <a:moveTo>
                    <a:pt x="41" y="165"/>
                  </a:moveTo>
                  <a:lnTo>
                    <a:pt x="41" y="144"/>
                  </a:lnTo>
                  <a:lnTo>
                    <a:pt x="669" y="55"/>
                  </a:lnTo>
                  <a:lnTo>
                    <a:pt x="669" y="78"/>
                  </a:lnTo>
                  <a:lnTo>
                    <a:pt x="41" y="165"/>
                  </a:lnTo>
                  <a:moveTo>
                    <a:pt x="715" y="0"/>
                  </a:moveTo>
                  <a:lnTo>
                    <a:pt x="0" y="101"/>
                  </a:lnTo>
                  <a:lnTo>
                    <a:pt x="0" y="568"/>
                  </a:lnTo>
                  <a:lnTo>
                    <a:pt x="715" y="467"/>
                  </a:lnTo>
                  <a:lnTo>
                    <a:pt x="7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9" name="ïṡ1iḍé">
              <a:extLst>
                <a:ext uri="{FF2B5EF4-FFF2-40B4-BE49-F238E27FC236}">
                  <a16:creationId xmlns:a16="http://schemas.microsoft.com/office/drawing/2014/main" xmlns="" id="{4C5799DE-1666-4D95-8F6B-3FBE6A1206FB}"/>
                </a:ext>
              </a:extLst>
            </p:cNvPr>
            <p:cNvSpPr/>
            <p:nvPr/>
          </p:nvSpPr>
          <p:spPr bwMode="auto">
            <a:xfrm>
              <a:off x="5825332" y="2878483"/>
              <a:ext cx="996950" cy="174625"/>
            </a:xfrm>
            <a:custGeom>
              <a:avLst/>
              <a:gdLst>
                <a:gd name="T0" fmla="*/ 628 w 628"/>
                <a:gd name="T1" fmla="*/ 0 h 110"/>
                <a:gd name="T2" fmla="*/ 0 w 628"/>
                <a:gd name="T3" fmla="*/ 89 h 110"/>
                <a:gd name="T4" fmla="*/ 0 w 628"/>
                <a:gd name="T5" fmla="*/ 110 h 110"/>
                <a:gd name="T6" fmla="*/ 628 w 628"/>
                <a:gd name="T7" fmla="*/ 23 h 110"/>
                <a:gd name="T8" fmla="*/ 628 w 628"/>
                <a:gd name="T9" fmla="*/ 0 h 110"/>
              </a:gdLst>
              <a:ahLst/>
              <a:cxnLst>
                <a:cxn ang="0">
                  <a:pos x="T0" y="T1"/>
                </a:cxn>
                <a:cxn ang="0">
                  <a:pos x="T2" y="T3"/>
                </a:cxn>
                <a:cxn ang="0">
                  <a:pos x="T4" y="T5"/>
                </a:cxn>
                <a:cxn ang="0">
                  <a:pos x="T6" y="T7"/>
                </a:cxn>
                <a:cxn ang="0">
                  <a:pos x="T8" y="T9"/>
                </a:cxn>
              </a:cxnLst>
              <a:rect l="0" t="0" r="r" b="b"/>
              <a:pathLst>
                <a:path w="628" h="110">
                  <a:moveTo>
                    <a:pt x="628" y="0"/>
                  </a:moveTo>
                  <a:lnTo>
                    <a:pt x="0" y="89"/>
                  </a:lnTo>
                  <a:lnTo>
                    <a:pt x="0" y="110"/>
                  </a:lnTo>
                  <a:lnTo>
                    <a:pt x="628" y="23"/>
                  </a:lnTo>
                  <a:lnTo>
                    <a:pt x="628"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0" name="işḻiḋê">
              <a:extLst>
                <a:ext uri="{FF2B5EF4-FFF2-40B4-BE49-F238E27FC236}">
                  <a16:creationId xmlns:a16="http://schemas.microsoft.com/office/drawing/2014/main" xmlns="" id="{6BB04A87-4099-4A8E-8819-F7B7B318FE54}"/>
                </a:ext>
              </a:extLst>
            </p:cNvPr>
            <p:cNvSpPr/>
            <p:nvPr/>
          </p:nvSpPr>
          <p:spPr bwMode="auto">
            <a:xfrm>
              <a:off x="5825332" y="2968971"/>
              <a:ext cx="996950" cy="174625"/>
            </a:xfrm>
            <a:custGeom>
              <a:avLst/>
              <a:gdLst>
                <a:gd name="T0" fmla="*/ 628 w 628"/>
                <a:gd name="T1" fmla="*/ 0 h 110"/>
                <a:gd name="T2" fmla="*/ 0 w 628"/>
                <a:gd name="T3" fmla="*/ 87 h 110"/>
                <a:gd name="T4" fmla="*/ 0 w 628"/>
                <a:gd name="T5" fmla="*/ 110 h 110"/>
                <a:gd name="T6" fmla="*/ 628 w 628"/>
                <a:gd name="T7" fmla="*/ 21 h 110"/>
                <a:gd name="T8" fmla="*/ 628 w 628"/>
                <a:gd name="T9" fmla="*/ 0 h 110"/>
              </a:gdLst>
              <a:ahLst/>
              <a:cxnLst>
                <a:cxn ang="0">
                  <a:pos x="T0" y="T1"/>
                </a:cxn>
                <a:cxn ang="0">
                  <a:pos x="T2" y="T3"/>
                </a:cxn>
                <a:cxn ang="0">
                  <a:pos x="T4" y="T5"/>
                </a:cxn>
                <a:cxn ang="0">
                  <a:pos x="T6" y="T7"/>
                </a:cxn>
                <a:cxn ang="0">
                  <a:pos x="T8" y="T9"/>
                </a:cxn>
              </a:cxnLst>
              <a:rect l="0" t="0" r="r" b="b"/>
              <a:pathLst>
                <a:path w="628" h="110">
                  <a:moveTo>
                    <a:pt x="628" y="0"/>
                  </a:moveTo>
                  <a:lnTo>
                    <a:pt x="0" y="87"/>
                  </a:lnTo>
                  <a:lnTo>
                    <a:pt x="0" y="110"/>
                  </a:lnTo>
                  <a:lnTo>
                    <a:pt x="628" y="21"/>
                  </a:lnTo>
                  <a:lnTo>
                    <a:pt x="628"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1" name="î$ḷiḓè">
              <a:extLst>
                <a:ext uri="{FF2B5EF4-FFF2-40B4-BE49-F238E27FC236}">
                  <a16:creationId xmlns:a16="http://schemas.microsoft.com/office/drawing/2014/main" xmlns="" id="{4748BC56-B909-4397-8956-C1C1DF7E2454}"/>
                </a:ext>
              </a:extLst>
            </p:cNvPr>
            <p:cNvSpPr/>
            <p:nvPr/>
          </p:nvSpPr>
          <p:spPr bwMode="auto">
            <a:xfrm>
              <a:off x="5825332" y="3056283"/>
              <a:ext cx="996950" cy="177800"/>
            </a:xfrm>
            <a:custGeom>
              <a:avLst/>
              <a:gdLst>
                <a:gd name="T0" fmla="*/ 628 w 628"/>
                <a:gd name="T1" fmla="*/ 0 h 112"/>
                <a:gd name="T2" fmla="*/ 0 w 628"/>
                <a:gd name="T3" fmla="*/ 89 h 112"/>
                <a:gd name="T4" fmla="*/ 0 w 628"/>
                <a:gd name="T5" fmla="*/ 112 h 112"/>
                <a:gd name="T6" fmla="*/ 628 w 628"/>
                <a:gd name="T7" fmla="*/ 23 h 112"/>
                <a:gd name="T8" fmla="*/ 628 w 628"/>
                <a:gd name="T9" fmla="*/ 0 h 112"/>
              </a:gdLst>
              <a:ahLst/>
              <a:cxnLst>
                <a:cxn ang="0">
                  <a:pos x="T0" y="T1"/>
                </a:cxn>
                <a:cxn ang="0">
                  <a:pos x="T2" y="T3"/>
                </a:cxn>
                <a:cxn ang="0">
                  <a:pos x="T4" y="T5"/>
                </a:cxn>
                <a:cxn ang="0">
                  <a:pos x="T6" y="T7"/>
                </a:cxn>
                <a:cxn ang="0">
                  <a:pos x="T8" y="T9"/>
                </a:cxn>
              </a:cxnLst>
              <a:rect l="0" t="0" r="r" b="b"/>
              <a:pathLst>
                <a:path w="628" h="112">
                  <a:moveTo>
                    <a:pt x="628" y="0"/>
                  </a:moveTo>
                  <a:lnTo>
                    <a:pt x="0" y="89"/>
                  </a:lnTo>
                  <a:lnTo>
                    <a:pt x="0" y="112"/>
                  </a:lnTo>
                  <a:lnTo>
                    <a:pt x="628" y="23"/>
                  </a:lnTo>
                  <a:lnTo>
                    <a:pt x="628"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2" name="ïṩliḓé">
              <a:extLst>
                <a:ext uri="{FF2B5EF4-FFF2-40B4-BE49-F238E27FC236}">
                  <a16:creationId xmlns:a16="http://schemas.microsoft.com/office/drawing/2014/main" xmlns="" id="{43EA87B3-3C47-4B92-8252-9C4C3B2A556D}"/>
                </a:ext>
              </a:extLst>
            </p:cNvPr>
            <p:cNvSpPr/>
            <p:nvPr/>
          </p:nvSpPr>
          <p:spPr bwMode="auto">
            <a:xfrm>
              <a:off x="5822157" y="3146771"/>
              <a:ext cx="1000125" cy="174625"/>
            </a:xfrm>
            <a:custGeom>
              <a:avLst/>
              <a:gdLst>
                <a:gd name="T0" fmla="*/ 630 w 630"/>
                <a:gd name="T1" fmla="*/ 0 h 110"/>
                <a:gd name="T2" fmla="*/ 0 w 630"/>
                <a:gd name="T3" fmla="*/ 88 h 110"/>
                <a:gd name="T4" fmla="*/ 0 w 630"/>
                <a:gd name="T5" fmla="*/ 110 h 110"/>
                <a:gd name="T6" fmla="*/ 630 w 630"/>
                <a:gd name="T7" fmla="*/ 21 h 110"/>
                <a:gd name="T8" fmla="*/ 630 w 630"/>
                <a:gd name="T9" fmla="*/ 0 h 110"/>
              </a:gdLst>
              <a:ahLst/>
              <a:cxnLst>
                <a:cxn ang="0">
                  <a:pos x="T0" y="T1"/>
                </a:cxn>
                <a:cxn ang="0">
                  <a:pos x="T2" y="T3"/>
                </a:cxn>
                <a:cxn ang="0">
                  <a:pos x="T4" y="T5"/>
                </a:cxn>
                <a:cxn ang="0">
                  <a:pos x="T6" y="T7"/>
                </a:cxn>
                <a:cxn ang="0">
                  <a:pos x="T8" y="T9"/>
                </a:cxn>
              </a:cxnLst>
              <a:rect l="0" t="0" r="r" b="b"/>
              <a:pathLst>
                <a:path w="630" h="110">
                  <a:moveTo>
                    <a:pt x="630" y="0"/>
                  </a:moveTo>
                  <a:lnTo>
                    <a:pt x="0" y="88"/>
                  </a:lnTo>
                  <a:lnTo>
                    <a:pt x="0" y="110"/>
                  </a:lnTo>
                  <a:lnTo>
                    <a:pt x="630" y="21"/>
                  </a:lnTo>
                  <a:lnTo>
                    <a:pt x="630"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3" name="í$1îḑê">
              <a:extLst>
                <a:ext uri="{FF2B5EF4-FFF2-40B4-BE49-F238E27FC236}">
                  <a16:creationId xmlns:a16="http://schemas.microsoft.com/office/drawing/2014/main" xmlns="" id="{EF29DF47-6F85-4F07-9B3D-176747515299}"/>
                </a:ext>
              </a:extLst>
            </p:cNvPr>
            <p:cNvSpPr/>
            <p:nvPr/>
          </p:nvSpPr>
          <p:spPr bwMode="auto">
            <a:xfrm>
              <a:off x="5822157" y="3146771"/>
              <a:ext cx="1000125" cy="174625"/>
            </a:xfrm>
            <a:custGeom>
              <a:avLst/>
              <a:gdLst>
                <a:gd name="T0" fmla="*/ 630 w 630"/>
                <a:gd name="T1" fmla="*/ 0 h 110"/>
                <a:gd name="T2" fmla="*/ 0 w 630"/>
                <a:gd name="T3" fmla="*/ 88 h 110"/>
                <a:gd name="T4" fmla="*/ 0 w 630"/>
                <a:gd name="T5" fmla="*/ 110 h 110"/>
                <a:gd name="T6" fmla="*/ 630 w 630"/>
                <a:gd name="T7" fmla="*/ 21 h 110"/>
                <a:gd name="T8" fmla="*/ 630 w 630"/>
                <a:gd name="T9" fmla="*/ 0 h 110"/>
              </a:gdLst>
              <a:ahLst/>
              <a:cxnLst>
                <a:cxn ang="0">
                  <a:pos x="T0" y="T1"/>
                </a:cxn>
                <a:cxn ang="0">
                  <a:pos x="T2" y="T3"/>
                </a:cxn>
                <a:cxn ang="0">
                  <a:pos x="T4" y="T5"/>
                </a:cxn>
                <a:cxn ang="0">
                  <a:pos x="T6" y="T7"/>
                </a:cxn>
                <a:cxn ang="0">
                  <a:pos x="T8" y="T9"/>
                </a:cxn>
              </a:cxnLst>
              <a:rect l="0" t="0" r="r" b="b"/>
              <a:pathLst>
                <a:path w="630" h="110">
                  <a:moveTo>
                    <a:pt x="630" y="0"/>
                  </a:moveTo>
                  <a:lnTo>
                    <a:pt x="0" y="88"/>
                  </a:lnTo>
                  <a:lnTo>
                    <a:pt x="0" y="110"/>
                  </a:lnTo>
                  <a:lnTo>
                    <a:pt x="630" y="21"/>
                  </a:lnTo>
                  <a:lnTo>
                    <a:pt x="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4" name="îsļïḋe">
              <a:extLst>
                <a:ext uri="{FF2B5EF4-FFF2-40B4-BE49-F238E27FC236}">
                  <a16:creationId xmlns:a16="http://schemas.microsoft.com/office/drawing/2014/main" xmlns="" id="{E3F3B17D-52DE-4373-8E33-3BA7B3EAAEE6}"/>
                </a:ext>
              </a:extLst>
            </p:cNvPr>
            <p:cNvSpPr/>
            <p:nvPr/>
          </p:nvSpPr>
          <p:spPr bwMode="auto">
            <a:xfrm>
              <a:off x="5822157" y="3234083"/>
              <a:ext cx="1000125" cy="179387"/>
            </a:xfrm>
            <a:custGeom>
              <a:avLst/>
              <a:gdLst>
                <a:gd name="T0" fmla="*/ 630 w 630"/>
                <a:gd name="T1" fmla="*/ 0 h 113"/>
                <a:gd name="T2" fmla="*/ 0 w 630"/>
                <a:gd name="T3" fmla="*/ 90 h 113"/>
                <a:gd name="T4" fmla="*/ 0 w 630"/>
                <a:gd name="T5" fmla="*/ 113 h 113"/>
                <a:gd name="T6" fmla="*/ 630 w 630"/>
                <a:gd name="T7" fmla="*/ 23 h 113"/>
                <a:gd name="T8" fmla="*/ 630 w 630"/>
                <a:gd name="T9" fmla="*/ 0 h 113"/>
              </a:gdLst>
              <a:ahLst/>
              <a:cxnLst>
                <a:cxn ang="0">
                  <a:pos x="T0" y="T1"/>
                </a:cxn>
                <a:cxn ang="0">
                  <a:pos x="T2" y="T3"/>
                </a:cxn>
                <a:cxn ang="0">
                  <a:pos x="T4" y="T5"/>
                </a:cxn>
                <a:cxn ang="0">
                  <a:pos x="T6" y="T7"/>
                </a:cxn>
                <a:cxn ang="0">
                  <a:pos x="T8" y="T9"/>
                </a:cxn>
              </a:cxnLst>
              <a:rect l="0" t="0" r="r" b="b"/>
              <a:pathLst>
                <a:path w="630" h="113">
                  <a:moveTo>
                    <a:pt x="630" y="0"/>
                  </a:moveTo>
                  <a:lnTo>
                    <a:pt x="0" y="90"/>
                  </a:lnTo>
                  <a:lnTo>
                    <a:pt x="0" y="113"/>
                  </a:lnTo>
                  <a:lnTo>
                    <a:pt x="630" y="23"/>
                  </a:lnTo>
                  <a:lnTo>
                    <a:pt x="630"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5" name="íṧḻiḑe">
              <a:extLst>
                <a:ext uri="{FF2B5EF4-FFF2-40B4-BE49-F238E27FC236}">
                  <a16:creationId xmlns:a16="http://schemas.microsoft.com/office/drawing/2014/main" xmlns="" id="{05C75F37-D778-4873-AA09-B75289766B80}"/>
                </a:ext>
              </a:extLst>
            </p:cNvPr>
            <p:cNvSpPr/>
            <p:nvPr/>
          </p:nvSpPr>
          <p:spPr bwMode="auto">
            <a:xfrm>
              <a:off x="5822157" y="3234083"/>
              <a:ext cx="1000125" cy="179387"/>
            </a:xfrm>
            <a:custGeom>
              <a:avLst/>
              <a:gdLst>
                <a:gd name="T0" fmla="*/ 630 w 630"/>
                <a:gd name="T1" fmla="*/ 0 h 113"/>
                <a:gd name="T2" fmla="*/ 0 w 630"/>
                <a:gd name="T3" fmla="*/ 90 h 113"/>
                <a:gd name="T4" fmla="*/ 0 w 630"/>
                <a:gd name="T5" fmla="*/ 113 h 113"/>
                <a:gd name="T6" fmla="*/ 630 w 630"/>
                <a:gd name="T7" fmla="*/ 23 h 113"/>
                <a:gd name="T8" fmla="*/ 630 w 630"/>
                <a:gd name="T9" fmla="*/ 0 h 113"/>
              </a:gdLst>
              <a:ahLst/>
              <a:cxnLst>
                <a:cxn ang="0">
                  <a:pos x="T0" y="T1"/>
                </a:cxn>
                <a:cxn ang="0">
                  <a:pos x="T2" y="T3"/>
                </a:cxn>
                <a:cxn ang="0">
                  <a:pos x="T4" y="T5"/>
                </a:cxn>
                <a:cxn ang="0">
                  <a:pos x="T6" y="T7"/>
                </a:cxn>
                <a:cxn ang="0">
                  <a:pos x="T8" y="T9"/>
                </a:cxn>
              </a:cxnLst>
              <a:rect l="0" t="0" r="r" b="b"/>
              <a:pathLst>
                <a:path w="630" h="113">
                  <a:moveTo>
                    <a:pt x="630" y="0"/>
                  </a:moveTo>
                  <a:lnTo>
                    <a:pt x="0" y="90"/>
                  </a:lnTo>
                  <a:lnTo>
                    <a:pt x="0" y="113"/>
                  </a:lnTo>
                  <a:lnTo>
                    <a:pt x="630" y="23"/>
                  </a:lnTo>
                  <a:lnTo>
                    <a:pt x="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6" name="íşlíḍê">
              <a:extLst>
                <a:ext uri="{FF2B5EF4-FFF2-40B4-BE49-F238E27FC236}">
                  <a16:creationId xmlns:a16="http://schemas.microsoft.com/office/drawing/2014/main" xmlns="" id="{52D81DB9-4B52-4417-A049-CE96C570DFD2}"/>
                </a:ext>
              </a:extLst>
            </p:cNvPr>
            <p:cNvSpPr/>
            <p:nvPr/>
          </p:nvSpPr>
          <p:spPr bwMode="auto">
            <a:xfrm>
              <a:off x="5822157" y="3326158"/>
              <a:ext cx="1000125" cy="174625"/>
            </a:xfrm>
            <a:custGeom>
              <a:avLst/>
              <a:gdLst>
                <a:gd name="T0" fmla="*/ 630 w 630"/>
                <a:gd name="T1" fmla="*/ 0 h 110"/>
                <a:gd name="T2" fmla="*/ 0 w 630"/>
                <a:gd name="T3" fmla="*/ 87 h 110"/>
                <a:gd name="T4" fmla="*/ 0 w 630"/>
                <a:gd name="T5" fmla="*/ 110 h 110"/>
                <a:gd name="T6" fmla="*/ 630 w 630"/>
                <a:gd name="T7" fmla="*/ 23 h 110"/>
                <a:gd name="T8" fmla="*/ 630 w 630"/>
                <a:gd name="T9" fmla="*/ 0 h 110"/>
              </a:gdLst>
              <a:ahLst/>
              <a:cxnLst>
                <a:cxn ang="0">
                  <a:pos x="T0" y="T1"/>
                </a:cxn>
                <a:cxn ang="0">
                  <a:pos x="T2" y="T3"/>
                </a:cxn>
                <a:cxn ang="0">
                  <a:pos x="T4" y="T5"/>
                </a:cxn>
                <a:cxn ang="0">
                  <a:pos x="T6" y="T7"/>
                </a:cxn>
                <a:cxn ang="0">
                  <a:pos x="T8" y="T9"/>
                </a:cxn>
              </a:cxnLst>
              <a:rect l="0" t="0" r="r" b="b"/>
              <a:pathLst>
                <a:path w="630" h="110">
                  <a:moveTo>
                    <a:pt x="630" y="0"/>
                  </a:moveTo>
                  <a:lnTo>
                    <a:pt x="0" y="87"/>
                  </a:lnTo>
                  <a:lnTo>
                    <a:pt x="0" y="110"/>
                  </a:lnTo>
                  <a:lnTo>
                    <a:pt x="630" y="23"/>
                  </a:lnTo>
                  <a:lnTo>
                    <a:pt x="630"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7" name="íṡḻïḑe">
              <a:extLst>
                <a:ext uri="{FF2B5EF4-FFF2-40B4-BE49-F238E27FC236}">
                  <a16:creationId xmlns:a16="http://schemas.microsoft.com/office/drawing/2014/main" xmlns="" id="{A7B1AC7C-F1B7-44C0-B03F-F258739C148D}"/>
                </a:ext>
              </a:extLst>
            </p:cNvPr>
            <p:cNvSpPr/>
            <p:nvPr/>
          </p:nvSpPr>
          <p:spPr bwMode="auto">
            <a:xfrm>
              <a:off x="5822157" y="3326158"/>
              <a:ext cx="1000125" cy="174625"/>
            </a:xfrm>
            <a:custGeom>
              <a:avLst/>
              <a:gdLst>
                <a:gd name="T0" fmla="*/ 630 w 630"/>
                <a:gd name="T1" fmla="*/ 0 h 110"/>
                <a:gd name="T2" fmla="*/ 0 w 630"/>
                <a:gd name="T3" fmla="*/ 87 h 110"/>
                <a:gd name="T4" fmla="*/ 0 w 630"/>
                <a:gd name="T5" fmla="*/ 110 h 110"/>
                <a:gd name="T6" fmla="*/ 630 w 630"/>
                <a:gd name="T7" fmla="*/ 23 h 110"/>
                <a:gd name="T8" fmla="*/ 630 w 630"/>
                <a:gd name="T9" fmla="*/ 0 h 110"/>
              </a:gdLst>
              <a:ahLst/>
              <a:cxnLst>
                <a:cxn ang="0">
                  <a:pos x="T0" y="T1"/>
                </a:cxn>
                <a:cxn ang="0">
                  <a:pos x="T2" y="T3"/>
                </a:cxn>
                <a:cxn ang="0">
                  <a:pos x="T4" y="T5"/>
                </a:cxn>
                <a:cxn ang="0">
                  <a:pos x="T6" y="T7"/>
                </a:cxn>
                <a:cxn ang="0">
                  <a:pos x="T8" y="T9"/>
                </a:cxn>
              </a:cxnLst>
              <a:rect l="0" t="0" r="r" b="b"/>
              <a:pathLst>
                <a:path w="630" h="110">
                  <a:moveTo>
                    <a:pt x="630" y="0"/>
                  </a:moveTo>
                  <a:lnTo>
                    <a:pt x="0" y="87"/>
                  </a:lnTo>
                  <a:lnTo>
                    <a:pt x="0" y="110"/>
                  </a:lnTo>
                  <a:lnTo>
                    <a:pt x="630" y="23"/>
                  </a:lnTo>
                  <a:lnTo>
                    <a:pt x="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8" name="ïṧļíḑe">
              <a:extLst>
                <a:ext uri="{FF2B5EF4-FFF2-40B4-BE49-F238E27FC236}">
                  <a16:creationId xmlns:a16="http://schemas.microsoft.com/office/drawing/2014/main" xmlns="" id="{8334EB47-38B4-4694-A4AC-A69EB3420164}"/>
                </a:ext>
              </a:extLst>
            </p:cNvPr>
            <p:cNvSpPr/>
            <p:nvPr/>
          </p:nvSpPr>
          <p:spPr bwMode="auto">
            <a:xfrm>
              <a:off x="5822157" y="3413471"/>
              <a:ext cx="1000125" cy="177800"/>
            </a:xfrm>
            <a:custGeom>
              <a:avLst/>
              <a:gdLst>
                <a:gd name="T0" fmla="*/ 630 w 630"/>
                <a:gd name="T1" fmla="*/ 0 h 112"/>
                <a:gd name="T2" fmla="*/ 0 w 630"/>
                <a:gd name="T3" fmla="*/ 89 h 112"/>
                <a:gd name="T4" fmla="*/ 0 w 630"/>
                <a:gd name="T5" fmla="*/ 112 h 112"/>
                <a:gd name="T6" fmla="*/ 630 w 630"/>
                <a:gd name="T7" fmla="*/ 23 h 112"/>
                <a:gd name="T8" fmla="*/ 630 w 630"/>
                <a:gd name="T9" fmla="*/ 0 h 112"/>
              </a:gdLst>
              <a:ahLst/>
              <a:cxnLst>
                <a:cxn ang="0">
                  <a:pos x="T0" y="T1"/>
                </a:cxn>
                <a:cxn ang="0">
                  <a:pos x="T2" y="T3"/>
                </a:cxn>
                <a:cxn ang="0">
                  <a:pos x="T4" y="T5"/>
                </a:cxn>
                <a:cxn ang="0">
                  <a:pos x="T6" y="T7"/>
                </a:cxn>
                <a:cxn ang="0">
                  <a:pos x="T8" y="T9"/>
                </a:cxn>
              </a:cxnLst>
              <a:rect l="0" t="0" r="r" b="b"/>
              <a:pathLst>
                <a:path w="630" h="112">
                  <a:moveTo>
                    <a:pt x="630" y="0"/>
                  </a:moveTo>
                  <a:lnTo>
                    <a:pt x="0" y="89"/>
                  </a:lnTo>
                  <a:lnTo>
                    <a:pt x="0" y="112"/>
                  </a:lnTo>
                  <a:lnTo>
                    <a:pt x="630" y="23"/>
                  </a:lnTo>
                  <a:lnTo>
                    <a:pt x="630"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9" name="íṥľiḑe">
              <a:extLst>
                <a:ext uri="{FF2B5EF4-FFF2-40B4-BE49-F238E27FC236}">
                  <a16:creationId xmlns:a16="http://schemas.microsoft.com/office/drawing/2014/main" xmlns="" id="{03BDEEB5-776E-47F1-BFC8-427BF070A3CB}"/>
                </a:ext>
              </a:extLst>
            </p:cNvPr>
            <p:cNvSpPr/>
            <p:nvPr/>
          </p:nvSpPr>
          <p:spPr bwMode="auto">
            <a:xfrm>
              <a:off x="5822157" y="3413471"/>
              <a:ext cx="1000125" cy="177800"/>
            </a:xfrm>
            <a:custGeom>
              <a:avLst/>
              <a:gdLst>
                <a:gd name="T0" fmla="*/ 630 w 630"/>
                <a:gd name="T1" fmla="*/ 0 h 112"/>
                <a:gd name="T2" fmla="*/ 0 w 630"/>
                <a:gd name="T3" fmla="*/ 89 h 112"/>
                <a:gd name="T4" fmla="*/ 0 w 630"/>
                <a:gd name="T5" fmla="*/ 112 h 112"/>
                <a:gd name="T6" fmla="*/ 630 w 630"/>
                <a:gd name="T7" fmla="*/ 23 h 112"/>
                <a:gd name="T8" fmla="*/ 630 w 630"/>
                <a:gd name="T9" fmla="*/ 0 h 112"/>
              </a:gdLst>
              <a:ahLst/>
              <a:cxnLst>
                <a:cxn ang="0">
                  <a:pos x="T0" y="T1"/>
                </a:cxn>
                <a:cxn ang="0">
                  <a:pos x="T2" y="T3"/>
                </a:cxn>
                <a:cxn ang="0">
                  <a:pos x="T4" y="T5"/>
                </a:cxn>
                <a:cxn ang="0">
                  <a:pos x="T6" y="T7"/>
                </a:cxn>
                <a:cxn ang="0">
                  <a:pos x="T8" y="T9"/>
                </a:cxn>
              </a:cxnLst>
              <a:rect l="0" t="0" r="r" b="b"/>
              <a:pathLst>
                <a:path w="630" h="112">
                  <a:moveTo>
                    <a:pt x="630" y="0"/>
                  </a:moveTo>
                  <a:lnTo>
                    <a:pt x="0" y="89"/>
                  </a:lnTo>
                  <a:lnTo>
                    <a:pt x="0" y="112"/>
                  </a:lnTo>
                  <a:lnTo>
                    <a:pt x="630" y="23"/>
                  </a:lnTo>
                  <a:lnTo>
                    <a:pt x="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0" name="iṣḻîďê">
              <a:extLst>
                <a:ext uri="{FF2B5EF4-FFF2-40B4-BE49-F238E27FC236}">
                  <a16:creationId xmlns:a16="http://schemas.microsoft.com/office/drawing/2014/main" xmlns="" id="{D638EF64-1D9E-41CB-9077-C4D7F0733AA7}"/>
                </a:ext>
              </a:extLst>
            </p:cNvPr>
            <p:cNvSpPr/>
            <p:nvPr/>
          </p:nvSpPr>
          <p:spPr bwMode="auto">
            <a:xfrm>
              <a:off x="6954044" y="2346671"/>
              <a:ext cx="388937" cy="461962"/>
            </a:xfrm>
            <a:custGeom>
              <a:avLst/>
              <a:gdLst>
                <a:gd name="T0" fmla="*/ 106 w 107"/>
                <a:gd name="T1" fmla="*/ 127 h 127"/>
                <a:gd name="T2" fmla="*/ 107 w 107"/>
                <a:gd name="T3" fmla="*/ 0 h 127"/>
                <a:gd name="T4" fmla="*/ 0 w 107"/>
                <a:gd name="T5" fmla="*/ 14 h 127"/>
                <a:gd name="T6" fmla="*/ 106 w 107"/>
                <a:gd name="T7" fmla="*/ 127 h 127"/>
              </a:gdLst>
              <a:ahLst/>
              <a:cxnLst>
                <a:cxn ang="0">
                  <a:pos x="T0" y="T1"/>
                </a:cxn>
                <a:cxn ang="0">
                  <a:pos x="T2" y="T3"/>
                </a:cxn>
                <a:cxn ang="0">
                  <a:pos x="T4" y="T5"/>
                </a:cxn>
                <a:cxn ang="0">
                  <a:pos x="T6" y="T7"/>
                </a:cxn>
              </a:cxnLst>
              <a:rect l="0" t="0" r="r" b="b"/>
              <a:pathLst>
                <a:path w="107" h="127">
                  <a:moveTo>
                    <a:pt x="106" y="127"/>
                  </a:moveTo>
                  <a:cubicBezTo>
                    <a:pt x="107" y="0"/>
                    <a:pt x="107" y="0"/>
                    <a:pt x="107" y="0"/>
                  </a:cubicBezTo>
                  <a:cubicBezTo>
                    <a:pt x="0" y="14"/>
                    <a:pt x="0" y="14"/>
                    <a:pt x="0" y="14"/>
                  </a:cubicBezTo>
                  <a:cubicBezTo>
                    <a:pt x="12" y="73"/>
                    <a:pt x="53" y="115"/>
                    <a:pt x="106" y="127"/>
                  </a:cubicBezTo>
                  <a:close/>
                </a:path>
              </a:pathLst>
            </a:custGeom>
            <a:solidFill>
              <a:srgbClr val="00A0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1" name="îŝḻiḓê">
              <a:extLst>
                <a:ext uri="{FF2B5EF4-FFF2-40B4-BE49-F238E27FC236}">
                  <a16:creationId xmlns:a16="http://schemas.microsoft.com/office/drawing/2014/main" xmlns="" id="{C38F7165-7774-4AF7-9062-A2067F7D3443}"/>
                </a:ext>
              </a:extLst>
            </p:cNvPr>
            <p:cNvSpPr/>
            <p:nvPr/>
          </p:nvSpPr>
          <p:spPr bwMode="auto">
            <a:xfrm>
              <a:off x="6996907" y="1432271"/>
              <a:ext cx="1171575" cy="1354137"/>
            </a:xfrm>
            <a:custGeom>
              <a:avLst/>
              <a:gdLst>
                <a:gd name="T0" fmla="*/ 161 w 322"/>
                <a:gd name="T1" fmla="*/ 13 h 372"/>
                <a:gd name="T2" fmla="*/ 0 w 322"/>
                <a:gd name="T3" fmla="*/ 209 h 372"/>
                <a:gd name="T4" fmla="*/ 161 w 322"/>
                <a:gd name="T5" fmla="*/ 359 h 372"/>
                <a:gd name="T6" fmla="*/ 321 w 322"/>
                <a:gd name="T7" fmla="*/ 164 h 372"/>
                <a:gd name="T8" fmla="*/ 161 w 322"/>
                <a:gd name="T9" fmla="*/ 13 h 372"/>
              </a:gdLst>
              <a:ahLst/>
              <a:cxnLst>
                <a:cxn ang="0">
                  <a:pos x="T0" y="T1"/>
                </a:cxn>
                <a:cxn ang="0">
                  <a:pos x="T2" y="T3"/>
                </a:cxn>
                <a:cxn ang="0">
                  <a:pos x="T4" y="T5"/>
                </a:cxn>
                <a:cxn ang="0">
                  <a:pos x="T6" y="T7"/>
                </a:cxn>
                <a:cxn ang="0">
                  <a:pos x="T8" y="T9"/>
                </a:cxn>
              </a:cxnLst>
              <a:rect l="0" t="0" r="r" b="b"/>
              <a:pathLst>
                <a:path w="322" h="372">
                  <a:moveTo>
                    <a:pt x="161" y="13"/>
                  </a:moveTo>
                  <a:cubicBezTo>
                    <a:pt x="73" y="25"/>
                    <a:pt x="1" y="113"/>
                    <a:pt x="0" y="209"/>
                  </a:cubicBezTo>
                  <a:cubicBezTo>
                    <a:pt x="0" y="304"/>
                    <a:pt x="72" y="372"/>
                    <a:pt x="161" y="359"/>
                  </a:cubicBezTo>
                  <a:cubicBezTo>
                    <a:pt x="249" y="347"/>
                    <a:pt x="321" y="259"/>
                    <a:pt x="321" y="164"/>
                  </a:cubicBezTo>
                  <a:cubicBezTo>
                    <a:pt x="322" y="68"/>
                    <a:pt x="250" y="0"/>
                    <a:pt x="161" y="13"/>
                  </a:cubicBezTo>
                  <a:close/>
                </a:path>
              </a:pathLst>
            </a:custGeom>
            <a:solidFill>
              <a:srgbClr val="00D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2" name="íSḷide">
              <a:extLst>
                <a:ext uri="{FF2B5EF4-FFF2-40B4-BE49-F238E27FC236}">
                  <a16:creationId xmlns:a16="http://schemas.microsoft.com/office/drawing/2014/main" xmlns="" id="{F7FD5BD0-E209-4EFD-8FDA-84E60A98A7CA}"/>
                </a:ext>
              </a:extLst>
            </p:cNvPr>
            <p:cNvSpPr/>
            <p:nvPr/>
          </p:nvSpPr>
          <p:spPr bwMode="auto">
            <a:xfrm>
              <a:off x="3860007" y="2179983"/>
              <a:ext cx="506412" cy="749300"/>
            </a:xfrm>
            <a:custGeom>
              <a:avLst/>
              <a:gdLst>
                <a:gd name="T0" fmla="*/ 57 w 139"/>
                <a:gd name="T1" fmla="*/ 107 h 206"/>
                <a:gd name="T2" fmla="*/ 46 w 139"/>
                <a:gd name="T3" fmla="*/ 116 h 206"/>
                <a:gd name="T4" fmla="*/ 69 w 139"/>
                <a:gd name="T5" fmla="*/ 202 h 206"/>
                <a:gd name="T6" fmla="*/ 92 w 139"/>
                <a:gd name="T7" fmla="*/ 111 h 206"/>
                <a:gd name="T8" fmla="*/ 83 w 139"/>
                <a:gd name="T9" fmla="*/ 115 h 206"/>
                <a:gd name="T10" fmla="*/ 76 w 139"/>
                <a:gd name="T11" fmla="*/ 111 h 206"/>
                <a:gd name="T12" fmla="*/ 75 w 139"/>
                <a:gd name="T13" fmla="*/ 110 h 206"/>
                <a:gd name="T14" fmla="*/ 70 w 139"/>
                <a:gd name="T15" fmla="*/ 117 h 206"/>
                <a:gd name="T16" fmla="*/ 64 w 139"/>
                <a:gd name="T17" fmla="*/ 120 h 206"/>
                <a:gd name="T18" fmla="*/ 62 w 139"/>
                <a:gd name="T19" fmla="*/ 110 h 206"/>
                <a:gd name="T20" fmla="*/ 60 w 139"/>
                <a:gd name="T21" fmla="*/ 104 h 206"/>
                <a:gd name="T22" fmla="*/ 73 w 139"/>
                <a:gd name="T23" fmla="*/ 18 h 206"/>
                <a:gd name="T24" fmla="*/ 134 w 139"/>
                <a:gd name="T25" fmla="*/ 74 h 206"/>
                <a:gd name="T26" fmla="*/ 70 w 139"/>
                <a:gd name="T27" fmla="*/ 6 h 206"/>
                <a:gd name="T28" fmla="*/ 42 w 139"/>
                <a:gd name="T29" fmla="*/ 206 h 206"/>
                <a:gd name="T30" fmla="*/ 57 w 139"/>
                <a:gd name="T31" fmla="*/ 204 h 206"/>
                <a:gd name="T32" fmla="*/ 40 w 139"/>
                <a:gd name="T33" fmla="*/ 121 h 206"/>
                <a:gd name="T34" fmla="*/ 41 w 139"/>
                <a:gd name="T35" fmla="*/ 116 h 206"/>
                <a:gd name="T36" fmla="*/ 41 w 139"/>
                <a:gd name="T37" fmla="*/ 103 h 206"/>
                <a:gd name="T38" fmla="*/ 54 w 139"/>
                <a:gd name="T39" fmla="*/ 105 h 206"/>
                <a:gd name="T40" fmla="*/ 60 w 139"/>
                <a:gd name="T41" fmla="*/ 101 h 206"/>
                <a:gd name="T42" fmla="*/ 65 w 139"/>
                <a:gd name="T43" fmla="*/ 109 h 206"/>
                <a:gd name="T44" fmla="*/ 66 w 139"/>
                <a:gd name="T45" fmla="*/ 117 h 206"/>
                <a:gd name="T46" fmla="*/ 70 w 139"/>
                <a:gd name="T47" fmla="*/ 112 h 206"/>
                <a:gd name="T48" fmla="*/ 76 w 139"/>
                <a:gd name="T49" fmla="*/ 106 h 206"/>
                <a:gd name="T50" fmla="*/ 80 w 139"/>
                <a:gd name="T51" fmla="*/ 109 h 206"/>
                <a:gd name="T52" fmla="*/ 84 w 139"/>
                <a:gd name="T53" fmla="*/ 111 h 206"/>
                <a:gd name="T54" fmla="*/ 97 w 139"/>
                <a:gd name="T55" fmla="*/ 95 h 206"/>
                <a:gd name="T56" fmla="*/ 99 w 139"/>
                <a:gd name="T57" fmla="*/ 102 h 206"/>
                <a:gd name="T58" fmla="*/ 107 w 139"/>
                <a:gd name="T59" fmla="*/ 101 h 206"/>
                <a:gd name="T60" fmla="*/ 81 w 139"/>
                <a:gd name="T61" fmla="*/ 201 h 206"/>
                <a:gd name="T62" fmla="*/ 94 w 139"/>
                <a:gd name="T63" fmla="*/ 199 h 206"/>
                <a:gd name="T64" fmla="*/ 139 w 139"/>
                <a:gd name="T65" fmla="*/ 7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206">
                  <a:moveTo>
                    <a:pt x="60" y="104"/>
                  </a:moveTo>
                  <a:cubicBezTo>
                    <a:pt x="59" y="104"/>
                    <a:pt x="58" y="106"/>
                    <a:pt x="57" y="107"/>
                  </a:cubicBezTo>
                  <a:cubicBezTo>
                    <a:pt x="56" y="107"/>
                    <a:pt x="56" y="107"/>
                    <a:pt x="55" y="108"/>
                  </a:cubicBezTo>
                  <a:cubicBezTo>
                    <a:pt x="52" y="110"/>
                    <a:pt x="49" y="113"/>
                    <a:pt x="46" y="116"/>
                  </a:cubicBezTo>
                  <a:cubicBezTo>
                    <a:pt x="52" y="134"/>
                    <a:pt x="62" y="170"/>
                    <a:pt x="62" y="203"/>
                  </a:cubicBezTo>
                  <a:cubicBezTo>
                    <a:pt x="69" y="202"/>
                    <a:pt x="69" y="202"/>
                    <a:pt x="69" y="202"/>
                  </a:cubicBezTo>
                  <a:cubicBezTo>
                    <a:pt x="76" y="201"/>
                    <a:pt x="76" y="201"/>
                    <a:pt x="76" y="201"/>
                  </a:cubicBezTo>
                  <a:cubicBezTo>
                    <a:pt x="76" y="169"/>
                    <a:pt x="86" y="132"/>
                    <a:pt x="92" y="111"/>
                  </a:cubicBezTo>
                  <a:cubicBezTo>
                    <a:pt x="89" y="113"/>
                    <a:pt x="86" y="114"/>
                    <a:pt x="84" y="114"/>
                  </a:cubicBezTo>
                  <a:cubicBezTo>
                    <a:pt x="84" y="114"/>
                    <a:pt x="83" y="114"/>
                    <a:pt x="83" y="115"/>
                  </a:cubicBezTo>
                  <a:cubicBezTo>
                    <a:pt x="80" y="115"/>
                    <a:pt x="79" y="114"/>
                    <a:pt x="77" y="112"/>
                  </a:cubicBezTo>
                  <a:cubicBezTo>
                    <a:pt x="77" y="112"/>
                    <a:pt x="77" y="111"/>
                    <a:pt x="76" y="111"/>
                  </a:cubicBezTo>
                  <a:cubicBezTo>
                    <a:pt x="76" y="110"/>
                    <a:pt x="76" y="110"/>
                    <a:pt x="75" y="110"/>
                  </a:cubicBezTo>
                  <a:cubicBezTo>
                    <a:pt x="75" y="110"/>
                    <a:pt x="75" y="110"/>
                    <a:pt x="75" y="110"/>
                  </a:cubicBezTo>
                  <a:cubicBezTo>
                    <a:pt x="74" y="110"/>
                    <a:pt x="73" y="112"/>
                    <a:pt x="72" y="113"/>
                  </a:cubicBezTo>
                  <a:cubicBezTo>
                    <a:pt x="71" y="115"/>
                    <a:pt x="71" y="116"/>
                    <a:pt x="70" y="117"/>
                  </a:cubicBezTo>
                  <a:cubicBezTo>
                    <a:pt x="68" y="119"/>
                    <a:pt x="67" y="120"/>
                    <a:pt x="65" y="120"/>
                  </a:cubicBezTo>
                  <a:cubicBezTo>
                    <a:pt x="65" y="120"/>
                    <a:pt x="64" y="120"/>
                    <a:pt x="64" y="120"/>
                  </a:cubicBezTo>
                  <a:cubicBezTo>
                    <a:pt x="62" y="119"/>
                    <a:pt x="62" y="116"/>
                    <a:pt x="62" y="112"/>
                  </a:cubicBezTo>
                  <a:cubicBezTo>
                    <a:pt x="62" y="111"/>
                    <a:pt x="62" y="110"/>
                    <a:pt x="62" y="110"/>
                  </a:cubicBezTo>
                  <a:cubicBezTo>
                    <a:pt x="62" y="105"/>
                    <a:pt x="61" y="105"/>
                    <a:pt x="61" y="104"/>
                  </a:cubicBezTo>
                  <a:lnTo>
                    <a:pt x="60" y="104"/>
                  </a:lnTo>
                  <a:close/>
                  <a:moveTo>
                    <a:pt x="128" y="75"/>
                  </a:moveTo>
                  <a:cubicBezTo>
                    <a:pt x="128" y="22"/>
                    <a:pt x="88" y="16"/>
                    <a:pt x="73" y="18"/>
                  </a:cubicBezTo>
                  <a:cubicBezTo>
                    <a:pt x="73" y="11"/>
                    <a:pt x="73" y="11"/>
                    <a:pt x="73" y="11"/>
                  </a:cubicBezTo>
                  <a:cubicBezTo>
                    <a:pt x="90" y="9"/>
                    <a:pt x="134" y="15"/>
                    <a:pt x="134" y="74"/>
                  </a:cubicBezTo>
                  <a:lnTo>
                    <a:pt x="128" y="75"/>
                  </a:lnTo>
                  <a:close/>
                  <a:moveTo>
                    <a:pt x="70" y="6"/>
                  </a:moveTo>
                  <a:cubicBezTo>
                    <a:pt x="31" y="11"/>
                    <a:pt x="0" y="49"/>
                    <a:pt x="0" y="91"/>
                  </a:cubicBezTo>
                  <a:cubicBezTo>
                    <a:pt x="0" y="152"/>
                    <a:pt x="43" y="152"/>
                    <a:pt x="42" y="206"/>
                  </a:cubicBezTo>
                  <a:cubicBezTo>
                    <a:pt x="48" y="205"/>
                    <a:pt x="48" y="205"/>
                    <a:pt x="48" y="205"/>
                  </a:cubicBezTo>
                  <a:cubicBezTo>
                    <a:pt x="57" y="204"/>
                    <a:pt x="57" y="204"/>
                    <a:pt x="57" y="204"/>
                  </a:cubicBezTo>
                  <a:cubicBezTo>
                    <a:pt x="57" y="172"/>
                    <a:pt x="48" y="138"/>
                    <a:pt x="42" y="120"/>
                  </a:cubicBezTo>
                  <a:cubicBezTo>
                    <a:pt x="41" y="120"/>
                    <a:pt x="40" y="121"/>
                    <a:pt x="40" y="121"/>
                  </a:cubicBezTo>
                  <a:cubicBezTo>
                    <a:pt x="38" y="119"/>
                    <a:pt x="38" y="119"/>
                    <a:pt x="38" y="119"/>
                  </a:cubicBezTo>
                  <a:cubicBezTo>
                    <a:pt x="39" y="118"/>
                    <a:pt x="40" y="117"/>
                    <a:pt x="41" y="116"/>
                  </a:cubicBezTo>
                  <a:cubicBezTo>
                    <a:pt x="38" y="110"/>
                    <a:pt x="37" y="106"/>
                    <a:pt x="37" y="106"/>
                  </a:cubicBezTo>
                  <a:cubicBezTo>
                    <a:pt x="41" y="103"/>
                    <a:pt x="41" y="103"/>
                    <a:pt x="41" y="103"/>
                  </a:cubicBezTo>
                  <a:cubicBezTo>
                    <a:pt x="42" y="103"/>
                    <a:pt x="43" y="107"/>
                    <a:pt x="45" y="112"/>
                  </a:cubicBezTo>
                  <a:cubicBezTo>
                    <a:pt x="48" y="110"/>
                    <a:pt x="50" y="107"/>
                    <a:pt x="54" y="105"/>
                  </a:cubicBezTo>
                  <a:cubicBezTo>
                    <a:pt x="54" y="104"/>
                    <a:pt x="54" y="104"/>
                    <a:pt x="55" y="104"/>
                  </a:cubicBezTo>
                  <a:cubicBezTo>
                    <a:pt x="56" y="103"/>
                    <a:pt x="58" y="101"/>
                    <a:pt x="60" y="101"/>
                  </a:cubicBezTo>
                  <a:cubicBezTo>
                    <a:pt x="61" y="101"/>
                    <a:pt x="62" y="101"/>
                    <a:pt x="63" y="101"/>
                  </a:cubicBezTo>
                  <a:cubicBezTo>
                    <a:pt x="65" y="102"/>
                    <a:pt x="65" y="107"/>
                    <a:pt x="65" y="109"/>
                  </a:cubicBezTo>
                  <a:cubicBezTo>
                    <a:pt x="65" y="110"/>
                    <a:pt x="65" y="111"/>
                    <a:pt x="65" y="112"/>
                  </a:cubicBezTo>
                  <a:cubicBezTo>
                    <a:pt x="65" y="113"/>
                    <a:pt x="65" y="116"/>
                    <a:pt x="66" y="117"/>
                  </a:cubicBezTo>
                  <a:cubicBezTo>
                    <a:pt x="66" y="117"/>
                    <a:pt x="66" y="116"/>
                    <a:pt x="67" y="115"/>
                  </a:cubicBezTo>
                  <a:cubicBezTo>
                    <a:pt x="68" y="114"/>
                    <a:pt x="69" y="113"/>
                    <a:pt x="70" y="112"/>
                  </a:cubicBezTo>
                  <a:cubicBezTo>
                    <a:pt x="71" y="110"/>
                    <a:pt x="72" y="108"/>
                    <a:pt x="73" y="107"/>
                  </a:cubicBezTo>
                  <a:cubicBezTo>
                    <a:pt x="74" y="106"/>
                    <a:pt x="75" y="106"/>
                    <a:pt x="76" y="106"/>
                  </a:cubicBezTo>
                  <a:cubicBezTo>
                    <a:pt x="77" y="106"/>
                    <a:pt x="78" y="107"/>
                    <a:pt x="79" y="108"/>
                  </a:cubicBezTo>
                  <a:cubicBezTo>
                    <a:pt x="79" y="109"/>
                    <a:pt x="80" y="109"/>
                    <a:pt x="80" y="109"/>
                  </a:cubicBezTo>
                  <a:cubicBezTo>
                    <a:pt x="81" y="111"/>
                    <a:pt x="82" y="111"/>
                    <a:pt x="83" y="111"/>
                  </a:cubicBezTo>
                  <a:cubicBezTo>
                    <a:pt x="84" y="111"/>
                    <a:pt x="84" y="111"/>
                    <a:pt x="84" y="111"/>
                  </a:cubicBezTo>
                  <a:cubicBezTo>
                    <a:pt x="86" y="110"/>
                    <a:pt x="90" y="108"/>
                    <a:pt x="93" y="107"/>
                  </a:cubicBezTo>
                  <a:cubicBezTo>
                    <a:pt x="95" y="100"/>
                    <a:pt x="97" y="96"/>
                    <a:pt x="97" y="95"/>
                  </a:cubicBezTo>
                  <a:cubicBezTo>
                    <a:pt x="101" y="97"/>
                    <a:pt x="101" y="97"/>
                    <a:pt x="101" y="97"/>
                  </a:cubicBezTo>
                  <a:cubicBezTo>
                    <a:pt x="101" y="97"/>
                    <a:pt x="101" y="99"/>
                    <a:pt x="99" y="102"/>
                  </a:cubicBezTo>
                  <a:cubicBezTo>
                    <a:pt x="102" y="101"/>
                    <a:pt x="104" y="99"/>
                    <a:pt x="105" y="98"/>
                  </a:cubicBezTo>
                  <a:cubicBezTo>
                    <a:pt x="107" y="101"/>
                    <a:pt x="107" y="101"/>
                    <a:pt x="107" y="101"/>
                  </a:cubicBezTo>
                  <a:cubicBezTo>
                    <a:pt x="105" y="103"/>
                    <a:pt x="101" y="105"/>
                    <a:pt x="98" y="108"/>
                  </a:cubicBezTo>
                  <a:cubicBezTo>
                    <a:pt x="92" y="126"/>
                    <a:pt x="81" y="167"/>
                    <a:pt x="81" y="201"/>
                  </a:cubicBezTo>
                  <a:cubicBezTo>
                    <a:pt x="91" y="199"/>
                    <a:pt x="91" y="199"/>
                    <a:pt x="91" y="199"/>
                  </a:cubicBezTo>
                  <a:cubicBezTo>
                    <a:pt x="94" y="199"/>
                    <a:pt x="94" y="199"/>
                    <a:pt x="94" y="199"/>
                  </a:cubicBezTo>
                  <a:cubicBezTo>
                    <a:pt x="94" y="157"/>
                    <a:pt x="120" y="141"/>
                    <a:pt x="131" y="107"/>
                  </a:cubicBezTo>
                  <a:cubicBezTo>
                    <a:pt x="136" y="96"/>
                    <a:pt x="139" y="84"/>
                    <a:pt x="139" y="71"/>
                  </a:cubicBezTo>
                  <a:cubicBezTo>
                    <a:pt x="139" y="30"/>
                    <a:pt x="108" y="0"/>
                    <a:pt x="70" y="6"/>
                  </a:cubicBezTo>
                  <a:close/>
                </a:path>
              </a:pathLst>
            </a:custGeom>
            <a:solidFill>
              <a:srgbClr val="FFD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3" name="iŝľídè">
              <a:extLst>
                <a:ext uri="{FF2B5EF4-FFF2-40B4-BE49-F238E27FC236}">
                  <a16:creationId xmlns:a16="http://schemas.microsoft.com/office/drawing/2014/main" xmlns="" id="{182CBA76-2A16-449C-B079-1D3FB486FC29}"/>
                </a:ext>
              </a:extLst>
            </p:cNvPr>
            <p:cNvSpPr/>
            <p:nvPr/>
          </p:nvSpPr>
          <p:spPr bwMode="auto">
            <a:xfrm>
              <a:off x="3972719" y="2914996"/>
              <a:ext cx="280987" cy="279400"/>
            </a:xfrm>
            <a:custGeom>
              <a:avLst/>
              <a:gdLst>
                <a:gd name="T0" fmla="*/ 38 w 77"/>
                <a:gd name="T1" fmla="*/ 0 h 77"/>
                <a:gd name="T2" fmla="*/ 31 w 77"/>
                <a:gd name="T3" fmla="*/ 1 h 77"/>
                <a:gd name="T4" fmla="*/ 31 w 77"/>
                <a:gd name="T5" fmla="*/ 1 h 77"/>
                <a:gd name="T6" fmla="*/ 26 w 77"/>
                <a:gd name="T7" fmla="*/ 2 h 77"/>
                <a:gd name="T8" fmla="*/ 17 w 77"/>
                <a:gd name="T9" fmla="*/ 3 h 77"/>
                <a:gd name="T10" fmla="*/ 0 w 77"/>
                <a:gd name="T11" fmla="*/ 24 h 77"/>
                <a:gd name="T12" fmla="*/ 0 w 77"/>
                <a:gd name="T13" fmla="*/ 60 h 77"/>
                <a:gd name="T14" fmla="*/ 17 w 77"/>
                <a:gd name="T15" fmla="*/ 76 h 77"/>
                <a:gd name="T16" fmla="*/ 60 w 77"/>
                <a:gd name="T17" fmla="*/ 70 h 77"/>
                <a:gd name="T18" fmla="*/ 77 w 77"/>
                <a:gd name="T19" fmla="*/ 49 h 77"/>
                <a:gd name="T20" fmla="*/ 60 w 77"/>
                <a:gd name="T21" fmla="*/ 70 h 77"/>
                <a:gd name="T22" fmla="*/ 38 w 77"/>
                <a:gd name="T23" fmla="*/ 73 h 77"/>
                <a:gd name="T24" fmla="*/ 38 w 77"/>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7">
                  <a:moveTo>
                    <a:pt x="38" y="0"/>
                  </a:moveTo>
                  <a:cubicBezTo>
                    <a:pt x="31" y="1"/>
                    <a:pt x="31" y="1"/>
                    <a:pt x="31" y="1"/>
                  </a:cubicBezTo>
                  <a:cubicBezTo>
                    <a:pt x="31" y="1"/>
                    <a:pt x="31" y="1"/>
                    <a:pt x="31" y="1"/>
                  </a:cubicBezTo>
                  <a:cubicBezTo>
                    <a:pt x="26" y="2"/>
                    <a:pt x="26" y="2"/>
                    <a:pt x="26" y="2"/>
                  </a:cubicBezTo>
                  <a:cubicBezTo>
                    <a:pt x="17" y="3"/>
                    <a:pt x="17" y="3"/>
                    <a:pt x="17" y="3"/>
                  </a:cubicBezTo>
                  <a:cubicBezTo>
                    <a:pt x="8" y="5"/>
                    <a:pt x="0" y="14"/>
                    <a:pt x="0" y="24"/>
                  </a:cubicBezTo>
                  <a:cubicBezTo>
                    <a:pt x="0" y="60"/>
                    <a:pt x="0" y="60"/>
                    <a:pt x="0" y="60"/>
                  </a:cubicBezTo>
                  <a:cubicBezTo>
                    <a:pt x="0" y="70"/>
                    <a:pt x="8" y="77"/>
                    <a:pt x="17" y="76"/>
                  </a:cubicBezTo>
                  <a:cubicBezTo>
                    <a:pt x="60" y="70"/>
                    <a:pt x="60" y="70"/>
                    <a:pt x="60" y="70"/>
                  </a:cubicBezTo>
                  <a:cubicBezTo>
                    <a:pt x="70" y="68"/>
                    <a:pt x="77" y="59"/>
                    <a:pt x="77" y="49"/>
                  </a:cubicBezTo>
                  <a:cubicBezTo>
                    <a:pt x="77" y="59"/>
                    <a:pt x="70" y="68"/>
                    <a:pt x="60" y="70"/>
                  </a:cubicBezTo>
                  <a:cubicBezTo>
                    <a:pt x="38" y="73"/>
                    <a:pt x="38" y="73"/>
                    <a:pt x="38" y="73"/>
                  </a:cubicBezTo>
                  <a:lnTo>
                    <a:pt x="38"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4" name="îš1îḑe">
              <a:extLst>
                <a:ext uri="{FF2B5EF4-FFF2-40B4-BE49-F238E27FC236}">
                  <a16:creationId xmlns:a16="http://schemas.microsoft.com/office/drawing/2014/main" xmlns="" id="{55171240-C060-40D4-9777-9433E91BA209}"/>
                </a:ext>
              </a:extLst>
            </p:cNvPr>
            <p:cNvSpPr/>
            <p:nvPr/>
          </p:nvSpPr>
          <p:spPr bwMode="auto">
            <a:xfrm>
              <a:off x="3994944" y="2554633"/>
              <a:ext cx="90487" cy="366712"/>
            </a:xfrm>
            <a:custGeom>
              <a:avLst/>
              <a:gdLst>
                <a:gd name="T0" fmla="*/ 9 w 25"/>
                <a:gd name="T1" fmla="*/ 13 h 101"/>
                <a:gd name="T2" fmla="*/ 9 w 25"/>
                <a:gd name="T3" fmla="*/ 13 h 101"/>
                <a:gd name="T4" fmla="*/ 5 w 25"/>
                <a:gd name="T5" fmla="*/ 17 h 101"/>
                <a:gd name="T6" fmla="*/ 20 w 25"/>
                <a:gd name="T7" fmla="*/ 101 h 101"/>
                <a:gd name="T8" fmla="*/ 25 w 25"/>
                <a:gd name="T9" fmla="*/ 100 h 101"/>
                <a:gd name="T10" fmla="*/ 25 w 25"/>
                <a:gd name="T11" fmla="*/ 100 h 101"/>
                <a:gd name="T12" fmla="*/ 9 w 25"/>
                <a:gd name="T13" fmla="*/ 13 h 101"/>
                <a:gd name="T14" fmla="*/ 4 w 25"/>
                <a:gd name="T15" fmla="*/ 0 h 101"/>
                <a:gd name="T16" fmla="*/ 0 w 25"/>
                <a:gd name="T17" fmla="*/ 3 h 101"/>
                <a:gd name="T18" fmla="*/ 4 w 25"/>
                <a:gd name="T19" fmla="*/ 13 h 101"/>
                <a:gd name="T20" fmla="*/ 7 w 25"/>
                <a:gd name="T21" fmla="*/ 10 h 101"/>
                <a:gd name="T22" fmla="*/ 8 w 25"/>
                <a:gd name="T23" fmla="*/ 9 h 101"/>
                <a:gd name="T24" fmla="*/ 4 w 25"/>
                <a:gd name="T2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01">
                  <a:moveTo>
                    <a:pt x="9" y="13"/>
                  </a:moveTo>
                  <a:cubicBezTo>
                    <a:pt x="9" y="13"/>
                    <a:pt x="9" y="13"/>
                    <a:pt x="9" y="13"/>
                  </a:cubicBezTo>
                  <a:cubicBezTo>
                    <a:pt x="7" y="14"/>
                    <a:pt x="6" y="16"/>
                    <a:pt x="5" y="17"/>
                  </a:cubicBezTo>
                  <a:cubicBezTo>
                    <a:pt x="11" y="35"/>
                    <a:pt x="20" y="69"/>
                    <a:pt x="20" y="101"/>
                  </a:cubicBezTo>
                  <a:cubicBezTo>
                    <a:pt x="25" y="100"/>
                    <a:pt x="25" y="100"/>
                    <a:pt x="25" y="100"/>
                  </a:cubicBezTo>
                  <a:cubicBezTo>
                    <a:pt x="25" y="100"/>
                    <a:pt x="25" y="100"/>
                    <a:pt x="25" y="100"/>
                  </a:cubicBezTo>
                  <a:cubicBezTo>
                    <a:pt x="25" y="67"/>
                    <a:pt x="15" y="31"/>
                    <a:pt x="9" y="13"/>
                  </a:cubicBezTo>
                  <a:close/>
                  <a:moveTo>
                    <a:pt x="4" y="0"/>
                  </a:moveTo>
                  <a:cubicBezTo>
                    <a:pt x="0" y="3"/>
                    <a:pt x="0" y="3"/>
                    <a:pt x="0" y="3"/>
                  </a:cubicBezTo>
                  <a:cubicBezTo>
                    <a:pt x="0" y="3"/>
                    <a:pt x="1" y="7"/>
                    <a:pt x="4" y="13"/>
                  </a:cubicBezTo>
                  <a:cubicBezTo>
                    <a:pt x="5" y="12"/>
                    <a:pt x="6" y="11"/>
                    <a:pt x="7" y="10"/>
                  </a:cubicBezTo>
                  <a:cubicBezTo>
                    <a:pt x="7" y="10"/>
                    <a:pt x="7" y="10"/>
                    <a:pt x="8" y="9"/>
                  </a:cubicBezTo>
                  <a:cubicBezTo>
                    <a:pt x="6" y="4"/>
                    <a:pt x="5"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5" name="îṡľidê">
              <a:extLst>
                <a:ext uri="{FF2B5EF4-FFF2-40B4-BE49-F238E27FC236}">
                  <a16:creationId xmlns:a16="http://schemas.microsoft.com/office/drawing/2014/main" xmlns="" id="{294DA8D2-8422-4DEB-BE8F-9200347A930D}"/>
                </a:ext>
              </a:extLst>
            </p:cNvPr>
            <p:cNvSpPr/>
            <p:nvPr/>
          </p:nvSpPr>
          <p:spPr bwMode="auto">
            <a:xfrm>
              <a:off x="4136232" y="2524471"/>
              <a:ext cx="92075" cy="385762"/>
            </a:xfrm>
            <a:custGeom>
              <a:avLst/>
              <a:gdLst>
                <a:gd name="T0" fmla="*/ 22 w 25"/>
                <a:gd name="T1" fmla="*/ 13 h 106"/>
                <a:gd name="T2" fmla="*/ 16 w 25"/>
                <a:gd name="T3" fmla="*/ 16 h 106"/>
                <a:gd name="T4" fmla="*/ 0 w 25"/>
                <a:gd name="T5" fmla="*/ 106 h 106"/>
                <a:gd name="T6" fmla="*/ 5 w 25"/>
                <a:gd name="T7" fmla="*/ 106 h 106"/>
                <a:gd name="T8" fmla="*/ 22 w 25"/>
                <a:gd name="T9" fmla="*/ 13 h 106"/>
                <a:gd name="T10" fmla="*/ 21 w 25"/>
                <a:gd name="T11" fmla="*/ 0 h 106"/>
                <a:gd name="T12" fmla="*/ 17 w 25"/>
                <a:gd name="T13" fmla="*/ 12 h 106"/>
                <a:gd name="T14" fmla="*/ 23 w 25"/>
                <a:gd name="T15" fmla="*/ 7 h 106"/>
                <a:gd name="T16" fmla="*/ 25 w 25"/>
                <a:gd name="T17" fmla="*/ 2 h 106"/>
                <a:gd name="T18" fmla="*/ 21 w 25"/>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06">
                  <a:moveTo>
                    <a:pt x="22" y="13"/>
                  </a:moveTo>
                  <a:cubicBezTo>
                    <a:pt x="20" y="14"/>
                    <a:pt x="18" y="15"/>
                    <a:pt x="16" y="16"/>
                  </a:cubicBezTo>
                  <a:cubicBezTo>
                    <a:pt x="10" y="37"/>
                    <a:pt x="0" y="74"/>
                    <a:pt x="0" y="106"/>
                  </a:cubicBezTo>
                  <a:cubicBezTo>
                    <a:pt x="5" y="106"/>
                    <a:pt x="5" y="106"/>
                    <a:pt x="5" y="106"/>
                  </a:cubicBezTo>
                  <a:cubicBezTo>
                    <a:pt x="5" y="72"/>
                    <a:pt x="16" y="31"/>
                    <a:pt x="22" y="13"/>
                  </a:cubicBezTo>
                  <a:close/>
                  <a:moveTo>
                    <a:pt x="21" y="0"/>
                  </a:moveTo>
                  <a:cubicBezTo>
                    <a:pt x="21" y="1"/>
                    <a:pt x="19" y="5"/>
                    <a:pt x="17" y="12"/>
                  </a:cubicBezTo>
                  <a:cubicBezTo>
                    <a:pt x="19" y="10"/>
                    <a:pt x="21" y="9"/>
                    <a:pt x="23" y="7"/>
                  </a:cubicBezTo>
                  <a:cubicBezTo>
                    <a:pt x="25" y="4"/>
                    <a:pt x="25" y="2"/>
                    <a:pt x="25" y="2"/>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6" name="iṧļïḋê">
              <a:extLst>
                <a:ext uri="{FF2B5EF4-FFF2-40B4-BE49-F238E27FC236}">
                  <a16:creationId xmlns:a16="http://schemas.microsoft.com/office/drawing/2014/main" xmlns="" id="{E0656122-C4AA-408E-B083-9BAD3922FCF6}"/>
                </a:ext>
              </a:extLst>
            </p:cNvPr>
            <p:cNvSpPr/>
            <p:nvPr/>
          </p:nvSpPr>
          <p:spPr bwMode="auto">
            <a:xfrm>
              <a:off x="3998119" y="2535583"/>
              <a:ext cx="250825" cy="84137"/>
            </a:xfrm>
            <a:custGeom>
              <a:avLst/>
              <a:gdLst>
                <a:gd name="T0" fmla="*/ 22 w 69"/>
                <a:gd name="T1" fmla="*/ 3 h 23"/>
                <a:gd name="T2" fmla="*/ 17 w 69"/>
                <a:gd name="T3" fmla="*/ 6 h 23"/>
                <a:gd name="T4" fmla="*/ 16 w 69"/>
                <a:gd name="T5" fmla="*/ 7 h 23"/>
                <a:gd name="T6" fmla="*/ 7 w 69"/>
                <a:gd name="T7" fmla="*/ 14 h 23"/>
                <a:gd name="T8" fmla="*/ 6 w 69"/>
                <a:gd name="T9" fmla="*/ 15 h 23"/>
                <a:gd name="T10" fmla="*/ 3 w 69"/>
                <a:gd name="T11" fmla="*/ 18 h 23"/>
                <a:gd name="T12" fmla="*/ 0 w 69"/>
                <a:gd name="T13" fmla="*/ 21 h 23"/>
                <a:gd name="T14" fmla="*/ 2 w 69"/>
                <a:gd name="T15" fmla="*/ 23 h 23"/>
                <a:gd name="T16" fmla="*/ 4 w 69"/>
                <a:gd name="T17" fmla="*/ 22 h 23"/>
                <a:gd name="T18" fmla="*/ 8 w 69"/>
                <a:gd name="T19" fmla="*/ 18 h 23"/>
                <a:gd name="T20" fmla="*/ 8 w 69"/>
                <a:gd name="T21" fmla="*/ 18 h 23"/>
                <a:gd name="T22" fmla="*/ 17 w 69"/>
                <a:gd name="T23" fmla="*/ 10 h 23"/>
                <a:gd name="T24" fmla="*/ 19 w 69"/>
                <a:gd name="T25" fmla="*/ 9 h 23"/>
                <a:gd name="T26" fmla="*/ 22 w 69"/>
                <a:gd name="T27" fmla="*/ 6 h 23"/>
                <a:gd name="T28" fmla="*/ 23 w 69"/>
                <a:gd name="T29" fmla="*/ 6 h 23"/>
                <a:gd name="T30" fmla="*/ 24 w 69"/>
                <a:gd name="T31" fmla="*/ 12 h 23"/>
                <a:gd name="T32" fmla="*/ 24 w 69"/>
                <a:gd name="T33" fmla="*/ 14 h 23"/>
                <a:gd name="T34" fmla="*/ 26 w 69"/>
                <a:gd name="T35" fmla="*/ 22 h 23"/>
                <a:gd name="T36" fmla="*/ 27 w 69"/>
                <a:gd name="T37" fmla="*/ 22 h 23"/>
                <a:gd name="T38" fmla="*/ 32 w 69"/>
                <a:gd name="T39" fmla="*/ 19 h 23"/>
                <a:gd name="T40" fmla="*/ 34 w 69"/>
                <a:gd name="T41" fmla="*/ 15 h 23"/>
                <a:gd name="T42" fmla="*/ 37 w 69"/>
                <a:gd name="T43" fmla="*/ 12 h 23"/>
                <a:gd name="T44" fmla="*/ 37 w 69"/>
                <a:gd name="T45" fmla="*/ 12 h 23"/>
                <a:gd name="T46" fmla="*/ 38 w 69"/>
                <a:gd name="T47" fmla="*/ 13 h 23"/>
                <a:gd name="T48" fmla="*/ 39 w 69"/>
                <a:gd name="T49" fmla="*/ 14 h 23"/>
                <a:gd name="T50" fmla="*/ 45 w 69"/>
                <a:gd name="T51" fmla="*/ 17 h 23"/>
                <a:gd name="T52" fmla="*/ 46 w 69"/>
                <a:gd name="T53" fmla="*/ 16 h 23"/>
                <a:gd name="T54" fmla="*/ 54 w 69"/>
                <a:gd name="T55" fmla="*/ 13 h 23"/>
                <a:gd name="T56" fmla="*/ 60 w 69"/>
                <a:gd name="T57" fmla="*/ 10 h 23"/>
                <a:gd name="T58" fmla="*/ 69 w 69"/>
                <a:gd name="T59" fmla="*/ 3 h 23"/>
                <a:gd name="T60" fmla="*/ 67 w 69"/>
                <a:gd name="T61" fmla="*/ 0 h 23"/>
                <a:gd name="T62" fmla="*/ 61 w 69"/>
                <a:gd name="T63" fmla="*/ 4 h 23"/>
                <a:gd name="T64" fmla="*/ 55 w 69"/>
                <a:gd name="T65" fmla="*/ 9 h 23"/>
                <a:gd name="T66" fmla="*/ 46 w 69"/>
                <a:gd name="T67" fmla="*/ 13 h 23"/>
                <a:gd name="T68" fmla="*/ 45 w 69"/>
                <a:gd name="T69" fmla="*/ 13 h 23"/>
                <a:gd name="T70" fmla="*/ 42 w 69"/>
                <a:gd name="T71" fmla="*/ 11 h 23"/>
                <a:gd name="T72" fmla="*/ 41 w 69"/>
                <a:gd name="T73" fmla="*/ 10 h 23"/>
                <a:gd name="T74" fmla="*/ 38 w 69"/>
                <a:gd name="T75" fmla="*/ 8 h 23"/>
                <a:gd name="T76" fmla="*/ 35 w 69"/>
                <a:gd name="T77" fmla="*/ 9 h 23"/>
                <a:gd name="T78" fmla="*/ 32 w 69"/>
                <a:gd name="T79" fmla="*/ 14 h 23"/>
                <a:gd name="T80" fmla="*/ 29 w 69"/>
                <a:gd name="T81" fmla="*/ 17 h 23"/>
                <a:gd name="T82" fmla="*/ 28 w 69"/>
                <a:gd name="T83" fmla="*/ 19 h 23"/>
                <a:gd name="T84" fmla="*/ 27 w 69"/>
                <a:gd name="T85" fmla="*/ 14 h 23"/>
                <a:gd name="T86" fmla="*/ 27 w 69"/>
                <a:gd name="T87" fmla="*/ 11 h 23"/>
                <a:gd name="T88" fmla="*/ 25 w 69"/>
                <a:gd name="T89" fmla="*/ 3 h 23"/>
                <a:gd name="T90" fmla="*/ 22 w 69"/>
                <a:gd name="T9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23">
                  <a:moveTo>
                    <a:pt x="22" y="3"/>
                  </a:moveTo>
                  <a:cubicBezTo>
                    <a:pt x="20" y="3"/>
                    <a:pt x="18" y="5"/>
                    <a:pt x="17" y="6"/>
                  </a:cubicBezTo>
                  <a:cubicBezTo>
                    <a:pt x="16" y="6"/>
                    <a:pt x="16" y="6"/>
                    <a:pt x="16" y="7"/>
                  </a:cubicBezTo>
                  <a:cubicBezTo>
                    <a:pt x="12" y="9"/>
                    <a:pt x="10" y="12"/>
                    <a:pt x="7" y="14"/>
                  </a:cubicBezTo>
                  <a:cubicBezTo>
                    <a:pt x="6" y="15"/>
                    <a:pt x="6" y="15"/>
                    <a:pt x="6" y="15"/>
                  </a:cubicBezTo>
                  <a:cubicBezTo>
                    <a:pt x="5" y="16"/>
                    <a:pt x="4" y="17"/>
                    <a:pt x="3" y="18"/>
                  </a:cubicBezTo>
                  <a:cubicBezTo>
                    <a:pt x="2" y="19"/>
                    <a:pt x="1" y="20"/>
                    <a:pt x="0" y="21"/>
                  </a:cubicBezTo>
                  <a:cubicBezTo>
                    <a:pt x="2" y="23"/>
                    <a:pt x="2" y="23"/>
                    <a:pt x="2" y="23"/>
                  </a:cubicBezTo>
                  <a:cubicBezTo>
                    <a:pt x="2" y="23"/>
                    <a:pt x="3" y="22"/>
                    <a:pt x="4" y="22"/>
                  </a:cubicBezTo>
                  <a:cubicBezTo>
                    <a:pt x="5" y="21"/>
                    <a:pt x="6" y="19"/>
                    <a:pt x="8" y="18"/>
                  </a:cubicBezTo>
                  <a:cubicBezTo>
                    <a:pt x="8" y="18"/>
                    <a:pt x="8" y="18"/>
                    <a:pt x="8" y="18"/>
                  </a:cubicBezTo>
                  <a:cubicBezTo>
                    <a:pt x="11" y="15"/>
                    <a:pt x="14" y="12"/>
                    <a:pt x="17" y="10"/>
                  </a:cubicBezTo>
                  <a:cubicBezTo>
                    <a:pt x="18" y="9"/>
                    <a:pt x="18" y="9"/>
                    <a:pt x="19" y="9"/>
                  </a:cubicBezTo>
                  <a:cubicBezTo>
                    <a:pt x="20" y="8"/>
                    <a:pt x="21" y="6"/>
                    <a:pt x="22" y="6"/>
                  </a:cubicBezTo>
                  <a:cubicBezTo>
                    <a:pt x="23" y="6"/>
                    <a:pt x="23" y="6"/>
                    <a:pt x="23" y="6"/>
                  </a:cubicBezTo>
                  <a:cubicBezTo>
                    <a:pt x="23" y="7"/>
                    <a:pt x="24" y="7"/>
                    <a:pt x="24" y="12"/>
                  </a:cubicBezTo>
                  <a:cubicBezTo>
                    <a:pt x="24" y="12"/>
                    <a:pt x="24" y="13"/>
                    <a:pt x="24" y="14"/>
                  </a:cubicBezTo>
                  <a:cubicBezTo>
                    <a:pt x="24" y="18"/>
                    <a:pt x="24" y="21"/>
                    <a:pt x="26" y="22"/>
                  </a:cubicBezTo>
                  <a:cubicBezTo>
                    <a:pt x="26" y="22"/>
                    <a:pt x="27" y="22"/>
                    <a:pt x="27" y="22"/>
                  </a:cubicBezTo>
                  <a:cubicBezTo>
                    <a:pt x="29" y="22"/>
                    <a:pt x="30" y="21"/>
                    <a:pt x="32" y="19"/>
                  </a:cubicBezTo>
                  <a:cubicBezTo>
                    <a:pt x="33" y="18"/>
                    <a:pt x="33" y="17"/>
                    <a:pt x="34" y="15"/>
                  </a:cubicBezTo>
                  <a:cubicBezTo>
                    <a:pt x="35" y="14"/>
                    <a:pt x="36" y="12"/>
                    <a:pt x="37" y="12"/>
                  </a:cubicBezTo>
                  <a:cubicBezTo>
                    <a:pt x="37" y="12"/>
                    <a:pt x="37" y="12"/>
                    <a:pt x="37" y="12"/>
                  </a:cubicBezTo>
                  <a:cubicBezTo>
                    <a:pt x="38" y="12"/>
                    <a:pt x="38" y="12"/>
                    <a:pt x="38" y="13"/>
                  </a:cubicBezTo>
                  <a:cubicBezTo>
                    <a:pt x="39" y="13"/>
                    <a:pt x="39" y="14"/>
                    <a:pt x="39" y="14"/>
                  </a:cubicBezTo>
                  <a:cubicBezTo>
                    <a:pt x="41" y="16"/>
                    <a:pt x="42" y="17"/>
                    <a:pt x="45" y="17"/>
                  </a:cubicBezTo>
                  <a:cubicBezTo>
                    <a:pt x="45" y="16"/>
                    <a:pt x="46" y="16"/>
                    <a:pt x="46" y="16"/>
                  </a:cubicBezTo>
                  <a:cubicBezTo>
                    <a:pt x="48" y="16"/>
                    <a:pt x="51" y="15"/>
                    <a:pt x="54" y="13"/>
                  </a:cubicBezTo>
                  <a:cubicBezTo>
                    <a:pt x="56" y="12"/>
                    <a:pt x="58" y="11"/>
                    <a:pt x="60" y="10"/>
                  </a:cubicBezTo>
                  <a:cubicBezTo>
                    <a:pt x="63" y="7"/>
                    <a:pt x="67" y="5"/>
                    <a:pt x="69" y="3"/>
                  </a:cubicBezTo>
                  <a:cubicBezTo>
                    <a:pt x="67" y="0"/>
                    <a:pt x="67" y="0"/>
                    <a:pt x="67" y="0"/>
                  </a:cubicBezTo>
                  <a:cubicBezTo>
                    <a:pt x="66" y="1"/>
                    <a:pt x="64" y="3"/>
                    <a:pt x="61" y="4"/>
                  </a:cubicBezTo>
                  <a:cubicBezTo>
                    <a:pt x="59" y="6"/>
                    <a:pt x="57" y="7"/>
                    <a:pt x="55" y="9"/>
                  </a:cubicBezTo>
                  <a:cubicBezTo>
                    <a:pt x="52" y="10"/>
                    <a:pt x="48" y="12"/>
                    <a:pt x="46" y="13"/>
                  </a:cubicBezTo>
                  <a:cubicBezTo>
                    <a:pt x="45" y="13"/>
                    <a:pt x="45" y="13"/>
                    <a:pt x="45" y="13"/>
                  </a:cubicBezTo>
                  <a:cubicBezTo>
                    <a:pt x="44" y="13"/>
                    <a:pt x="43" y="13"/>
                    <a:pt x="42" y="11"/>
                  </a:cubicBezTo>
                  <a:cubicBezTo>
                    <a:pt x="42" y="11"/>
                    <a:pt x="41" y="11"/>
                    <a:pt x="41" y="10"/>
                  </a:cubicBezTo>
                  <a:cubicBezTo>
                    <a:pt x="40" y="9"/>
                    <a:pt x="39" y="8"/>
                    <a:pt x="38" y="8"/>
                  </a:cubicBezTo>
                  <a:cubicBezTo>
                    <a:pt x="37" y="8"/>
                    <a:pt x="36" y="8"/>
                    <a:pt x="35" y="9"/>
                  </a:cubicBezTo>
                  <a:cubicBezTo>
                    <a:pt x="34" y="10"/>
                    <a:pt x="33" y="12"/>
                    <a:pt x="32" y="14"/>
                  </a:cubicBezTo>
                  <a:cubicBezTo>
                    <a:pt x="31" y="15"/>
                    <a:pt x="30" y="16"/>
                    <a:pt x="29" y="17"/>
                  </a:cubicBezTo>
                  <a:cubicBezTo>
                    <a:pt x="28" y="18"/>
                    <a:pt x="28" y="19"/>
                    <a:pt x="28" y="19"/>
                  </a:cubicBezTo>
                  <a:cubicBezTo>
                    <a:pt x="27" y="18"/>
                    <a:pt x="27" y="15"/>
                    <a:pt x="27" y="14"/>
                  </a:cubicBezTo>
                  <a:cubicBezTo>
                    <a:pt x="27" y="13"/>
                    <a:pt x="27" y="12"/>
                    <a:pt x="27" y="11"/>
                  </a:cubicBezTo>
                  <a:cubicBezTo>
                    <a:pt x="27" y="9"/>
                    <a:pt x="27" y="4"/>
                    <a:pt x="25" y="3"/>
                  </a:cubicBezTo>
                  <a:cubicBezTo>
                    <a:pt x="24" y="3"/>
                    <a:pt x="23" y="3"/>
                    <a:pt x="2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7" name="íŝ1îḋé">
              <a:extLst>
                <a:ext uri="{FF2B5EF4-FFF2-40B4-BE49-F238E27FC236}">
                  <a16:creationId xmlns:a16="http://schemas.microsoft.com/office/drawing/2014/main" xmlns="" id="{65F53214-2DBF-4190-94E1-8AE540D6C5B6}"/>
                </a:ext>
              </a:extLst>
            </p:cNvPr>
            <p:cNvSpPr/>
            <p:nvPr/>
          </p:nvSpPr>
          <p:spPr bwMode="auto">
            <a:xfrm>
              <a:off x="4110832" y="2899121"/>
              <a:ext cx="142875" cy="280987"/>
            </a:xfrm>
            <a:custGeom>
              <a:avLst/>
              <a:gdLst>
                <a:gd name="T0" fmla="*/ 0 w 39"/>
                <a:gd name="T1" fmla="*/ 67 h 77"/>
                <a:gd name="T2" fmla="*/ 0 w 39"/>
                <a:gd name="T3" fmla="*/ 60 h 77"/>
                <a:gd name="T4" fmla="*/ 35 w 39"/>
                <a:gd name="T5" fmla="*/ 55 h 77"/>
                <a:gd name="T6" fmla="*/ 35 w 39"/>
                <a:gd name="T7" fmla="*/ 62 h 77"/>
                <a:gd name="T8" fmla="*/ 0 w 39"/>
                <a:gd name="T9" fmla="*/ 67 h 77"/>
                <a:gd name="T10" fmla="*/ 0 w 39"/>
                <a:gd name="T11" fmla="*/ 52 h 77"/>
                <a:gd name="T12" fmla="*/ 0 w 39"/>
                <a:gd name="T13" fmla="*/ 45 h 77"/>
                <a:gd name="T14" fmla="*/ 35 w 39"/>
                <a:gd name="T15" fmla="*/ 40 h 77"/>
                <a:gd name="T16" fmla="*/ 35 w 39"/>
                <a:gd name="T17" fmla="*/ 47 h 77"/>
                <a:gd name="T18" fmla="*/ 0 w 39"/>
                <a:gd name="T19" fmla="*/ 52 h 77"/>
                <a:gd name="T20" fmla="*/ 0 w 39"/>
                <a:gd name="T21" fmla="*/ 37 h 77"/>
                <a:gd name="T22" fmla="*/ 0 w 39"/>
                <a:gd name="T23" fmla="*/ 30 h 77"/>
                <a:gd name="T24" fmla="*/ 35 w 39"/>
                <a:gd name="T25" fmla="*/ 25 h 77"/>
                <a:gd name="T26" fmla="*/ 35 w 39"/>
                <a:gd name="T27" fmla="*/ 32 h 77"/>
                <a:gd name="T28" fmla="*/ 0 w 39"/>
                <a:gd name="T29" fmla="*/ 37 h 77"/>
                <a:gd name="T30" fmla="*/ 0 w 39"/>
                <a:gd name="T31" fmla="*/ 22 h 77"/>
                <a:gd name="T32" fmla="*/ 0 w 39"/>
                <a:gd name="T33" fmla="*/ 14 h 77"/>
                <a:gd name="T34" fmla="*/ 35 w 39"/>
                <a:gd name="T35" fmla="*/ 9 h 77"/>
                <a:gd name="T36" fmla="*/ 35 w 39"/>
                <a:gd name="T37" fmla="*/ 17 h 77"/>
                <a:gd name="T38" fmla="*/ 0 w 39"/>
                <a:gd name="T39" fmla="*/ 22 h 77"/>
                <a:gd name="T40" fmla="*/ 22 w 39"/>
                <a:gd name="T41" fmla="*/ 1 h 77"/>
                <a:gd name="T42" fmla="*/ 12 w 39"/>
                <a:gd name="T43" fmla="*/ 3 h 77"/>
                <a:gd name="T44" fmla="*/ 7 w 39"/>
                <a:gd name="T45" fmla="*/ 3 h 77"/>
                <a:gd name="T46" fmla="*/ 0 w 39"/>
                <a:gd name="T47" fmla="*/ 4 h 77"/>
                <a:gd name="T48" fmla="*/ 0 w 39"/>
                <a:gd name="T49" fmla="*/ 77 h 77"/>
                <a:gd name="T50" fmla="*/ 22 w 39"/>
                <a:gd name="T51" fmla="*/ 74 h 77"/>
                <a:gd name="T52" fmla="*/ 39 w 39"/>
                <a:gd name="T53" fmla="*/ 53 h 77"/>
                <a:gd name="T54" fmla="*/ 39 w 39"/>
                <a:gd name="T55" fmla="*/ 17 h 77"/>
                <a:gd name="T56" fmla="*/ 22 w 39"/>
                <a:gd name="T57"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77">
                  <a:moveTo>
                    <a:pt x="0" y="67"/>
                  </a:moveTo>
                  <a:cubicBezTo>
                    <a:pt x="0" y="60"/>
                    <a:pt x="0" y="60"/>
                    <a:pt x="0" y="60"/>
                  </a:cubicBezTo>
                  <a:cubicBezTo>
                    <a:pt x="35" y="55"/>
                    <a:pt x="35" y="55"/>
                    <a:pt x="35" y="55"/>
                  </a:cubicBezTo>
                  <a:cubicBezTo>
                    <a:pt x="35" y="62"/>
                    <a:pt x="35" y="62"/>
                    <a:pt x="35" y="62"/>
                  </a:cubicBezTo>
                  <a:lnTo>
                    <a:pt x="0" y="67"/>
                  </a:lnTo>
                  <a:close/>
                  <a:moveTo>
                    <a:pt x="0" y="52"/>
                  </a:moveTo>
                  <a:cubicBezTo>
                    <a:pt x="0" y="45"/>
                    <a:pt x="0" y="45"/>
                    <a:pt x="0" y="45"/>
                  </a:cubicBezTo>
                  <a:cubicBezTo>
                    <a:pt x="35" y="40"/>
                    <a:pt x="35" y="40"/>
                    <a:pt x="35" y="40"/>
                  </a:cubicBezTo>
                  <a:cubicBezTo>
                    <a:pt x="35" y="47"/>
                    <a:pt x="35" y="47"/>
                    <a:pt x="35" y="47"/>
                  </a:cubicBezTo>
                  <a:lnTo>
                    <a:pt x="0" y="52"/>
                  </a:lnTo>
                  <a:close/>
                  <a:moveTo>
                    <a:pt x="0" y="37"/>
                  </a:moveTo>
                  <a:cubicBezTo>
                    <a:pt x="0" y="30"/>
                    <a:pt x="0" y="30"/>
                    <a:pt x="0" y="30"/>
                  </a:cubicBezTo>
                  <a:cubicBezTo>
                    <a:pt x="35" y="25"/>
                    <a:pt x="35" y="25"/>
                    <a:pt x="35" y="25"/>
                  </a:cubicBezTo>
                  <a:cubicBezTo>
                    <a:pt x="35" y="32"/>
                    <a:pt x="35" y="32"/>
                    <a:pt x="35" y="32"/>
                  </a:cubicBezTo>
                  <a:lnTo>
                    <a:pt x="0" y="37"/>
                  </a:lnTo>
                  <a:close/>
                  <a:moveTo>
                    <a:pt x="0" y="22"/>
                  </a:moveTo>
                  <a:cubicBezTo>
                    <a:pt x="0" y="14"/>
                    <a:pt x="0" y="14"/>
                    <a:pt x="0" y="14"/>
                  </a:cubicBezTo>
                  <a:cubicBezTo>
                    <a:pt x="35" y="9"/>
                    <a:pt x="35" y="9"/>
                    <a:pt x="35" y="9"/>
                  </a:cubicBezTo>
                  <a:cubicBezTo>
                    <a:pt x="35" y="17"/>
                    <a:pt x="35" y="17"/>
                    <a:pt x="35" y="17"/>
                  </a:cubicBezTo>
                  <a:lnTo>
                    <a:pt x="0" y="22"/>
                  </a:lnTo>
                  <a:close/>
                  <a:moveTo>
                    <a:pt x="22" y="1"/>
                  </a:moveTo>
                  <a:cubicBezTo>
                    <a:pt x="12" y="3"/>
                    <a:pt x="12" y="3"/>
                    <a:pt x="12" y="3"/>
                  </a:cubicBezTo>
                  <a:cubicBezTo>
                    <a:pt x="7" y="3"/>
                    <a:pt x="7" y="3"/>
                    <a:pt x="7" y="3"/>
                  </a:cubicBezTo>
                  <a:cubicBezTo>
                    <a:pt x="0" y="4"/>
                    <a:pt x="0" y="4"/>
                    <a:pt x="0" y="4"/>
                  </a:cubicBezTo>
                  <a:cubicBezTo>
                    <a:pt x="0" y="77"/>
                    <a:pt x="0" y="77"/>
                    <a:pt x="0" y="77"/>
                  </a:cubicBezTo>
                  <a:cubicBezTo>
                    <a:pt x="22" y="74"/>
                    <a:pt x="22" y="74"/>
                    <a:pt x="22" y="74"/>
                  </a:cubicBezTo>
                  <a:cubicBezTo>
                    <a:pt x="32" y="72"/>
                    <a:pt x="39" y="63"/>
                    <a:pt x="39" y="53"/>
                  </a:cubicBezTo>
                  <a:cubicBezTo>
                    <a:pt x="39" y="17"/>
                    <a:pt x="39" y="17"/>
                    <a:pt x="39" y="17"/>
                  </a:cubicBezTo>
                  <a:cubicBezTo>
                    <a:pt x="39" y="7"/>
                    <a:pt x="32" y="0"/>
                    <a:pt x="22" y="1"/>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8" name="íṡľídê">
              <a:extLst>
                <a:ext uri="{FF2B5EF4-FFF2-40B4-BE49-F238E27FC236}">
                  <a16:creationId xmlns:a16="http://schemas.microsoft.com/office/drawing/2014/main" xmlns="" id="{0819016B-DEC8-432C-8CDE-B46B1B562625}"/>
                </a:ext>
              </a:extLst>
            </p:cNvPr>
            <p:cNvSpPr/>
            <p:nvPr/>
          </p:nvSpPr>
          <p:spPr bwMode="auto">
            <a:xfrm>
              <a:off x="4110832" y="2932458"/>
              <a:ext cx="128587" cy="47625"/>
            </a:xfrm>
            <a:custGeom>
              <a:avLst/>
              <a:gdLst>
                <a:gd name="T0" fmla="*/ 81 w 81"/>
                <a:gd name="T1" fmla="*/ 0 h 30"/>
                <a:gd name="T2" fmla="*/ 0 w 81"/>
                <a:gd name="T3" fmla="*/ 12 h 30"/>
                <a:gd name="T4" fmla="*/ 0 w 81"/>
                <a:gd name="T5" fmla="*/ 30 h 30"/>
                <a:gd name="T6" fmla="*/ 81 w 81"/>
                <a:gd name="T7" fmla="*/ 18 h 30"/>
                <a:gd name="T8" fmla="*/ 81 w 81"/>
                <a:gd name="T9" fmla="*/ 0 h 30"/>
              </a:gdLst>
              <a:ahLst/>
              <a:cxnLst>
                <a:cxn ang="0">
                  <a:pos x="T0" y="T1"/>
                </a:cxn>
                <a:cxn ang="0">
                  <a:pos x="T2" y="T3"/>
                </a:cxn>
                <a:cxn ang="0">
                  <a:pos x="T4" y="T5"/>
                </a:cxn>
                <a:cxn ang="0">
                  <a:pos x="T6" y="T7"/>
                </a:cxn>
                <a:cxn ang="0">
                  <a:pos x="T8" y="T9"/>
                </a:cxn>
              </a:cxnLst>
              <a:rect l="0" t="0" r="r" b="b"/>
              <a:pathLst>
                <a:path w="81" h="30">
                  <a:moveTo>
                    <a:pt x="81" y="0"/>
                  </a:moveTo>
                  <a:lnTo>
                    <a:pt x="0" y="12"/>
                  </a:lnTo>
                  <a:lnTo>
                    <a:pt x="0" y="30"/>
                  </a:lnTo>
                  <a:lnTo>
                    <a:pt x="81" y="18"/>
                  </a:lnTo>
                  <a:lnTo>
                    <a:pt x="8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9" name="îŝļîďê">
              <a:extLst>
                <a:ext uri="{FF2B5EF4-FFF2-40B4-BE49-F238E27FC236}">
                  <a16:creationId xmlns:a16="http://schemas.microsoft.com/office/drawing/2014/main" xmlns="" id="{2549828C-9FE9-4211-9FAD-6E6B29A29A07}"/>
                </a:ext>
              </a:extLst>
            </p:cNvPr>
            <p:cNvSpPr/>
            <p:nvPr/>
          </p:nvSpPr>
          <p:spPr bwMode="auto">
            <a:xfrm>
              <a:off x="4110832" y="2991196"/>
              <a:ext cx="128587" cy="42862"/>
            </a:xfrm>
            <a:custGeom>
              <a:avLst/>
              <a:gdLst>
                <a:gd name="T0" fmla="*/ 81 w 81"/>
                <a:gd name="T1" fmla="*/ 0 h 27"/>
                <a:gd name="T2" fmla="*/ 0 w 81"/>
                <a:gd name="T3" fmla="*/ 11 h 27"/>
                <a:gd name="T4" fmla="*/ 0 w 81"/>
                <a:gd name="T5" fmla="*/ 27 h 27"/>
                <a:gd name="T6" fmla="*/ 81 w 81"/>
                <a:gd name="T7" fmla="*/ 16 h 27"/>
                <a:gd name="T8" fmla="*/ 81 w 81"/>
                <a:gd name="T9" fmla="*/ 0 h 27"/>
              </a:gdLst>
              <a:ahLst/>
              <a:cxnLst>
                <a:cxn ang="0">
                  <a:pos x="T0" y="T1"/>
                </a:cxn>
                <a:cxn ang="0">
                  <a:pos x="T2" y="T3"/>
                </a:cxn>
                <a:cxn ang="0">
                  <a:pos x="T4" y="T5"/>
                </a:cxn>
                <a:cxn ang="0">
                  <a:pos x="T6" y="T7"/>
                </a:cxn>
                <a:cxn ang="0">
                  <a:pos x="T8" y="T9"/>
                </a:cxn>
              </a:cxnLst>
              <a:rect l="0" t="0" r="r" b="b"/>
              <a:pathLst>
                <a:path w="81" h="27">
                  <a:moveTo>
                    <a:pt x="81" y="0"/>
                  </a:moveTo>
                  <a:lnTo>
                    <a:pt x="0" y="11"/>
                  </a:lnTo>
                  <a:lnTo>
                    <a:pt x="0" y="27"/>
                  </a:lnTo>
                  <a:lnTo>
                    <a:pt x="81" y="16"/>
                  </a:lnTo>
                  <a:lnTo>
                    <a:pt x="8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0" name="ïş1ïḑè">
              <a:extLst>
                <a:ext uri="{FF2B5EF4-FFF2-40B4-BE49-F238E27FC236}">
                  <a16:creationId xmlns:a16="http://schemas.microsoft.com/office/drawing/2014/main" xmlns="" id="{AE5FCB20-1C7B-492B-BE57-EA25331750DC}"/>
                </a:ext>
              </a:extLst>
            </p:cNvPr>
            <p:cNvSpPr/>
            <p:nvPr/>
          </p:nvSpPr>
          <p:spPr bwMode="auto">
            <a:xfrm>
              <a:off x="4110832" y="3045171"/>
              <a:ext cx="128587" cy="44450"/>
            </a:xfrm>
            <a:custGeom>
              <a:avLst/>
              <a:gdLst>
                <a:gd name="T0" fmla="*/ 81 w 81"/>
                <a:gd name="T1" fmla="*/ 0 h 28"/>
                <a:gd name="T2" fmla="*/ 0 w 81"/>
                <a:gd name="T3" fmla="*/ 12 h 28"/>
                <a:gd name="T4" fmla="*/ 0 w 81"/>
                <a:gd name="T5" fmla="*/ 28 h 28"/>
                <a:gd name="T6" fmla="*/ 81 w 81"/>
                <a:gd name="T7" fmla="*/ 16 h 28"/>
                <a:gd name="T8" fmla="*/ 81 w 81"/>
                <a:gd name="T9" fmla="*/ 0 h 28"/>
              </a:gdLst>
              <a:ahLst/>
              <a:cxnLst>
                <a:cxn ang="0">
                  <a:pos x="T0" y="T1"/>
                </a:cxn>
                <a:cxn ang="0">
                  <a:pos x="T2" y="T3"/>
                </a:cxn>
                <a:cxn ang="0">
                  <a:pos x="T4" y="T5"/>
                </a:cxn>
                <a:cxn ang="0">
                  <a:pos x="T6" y="T7"/>
                </a:cxn>
                <a:cxn ang="0">
                  <a:pos x="T8" y="T9"/>
                </a:cxn>
              </a:cxnLst>
              <a:rect l="0" t="0" r="r" b="b"/>
              <a:pathLst>
                <a:path w="81" h="28">
                  <a:moveTo>
                    <a:pt x="81" y="0"/>
                  </a:moveTo>
                  <a:lnTo>
                    <a:pt x="0" y="12"/>
                  </a:lnTo>
                  <a:lnTo>
                    <a:pt x="0" y="28"/>
                  </a:lnTo>
                  <a:lnTo>
                    <a:pt x="81" y="16"/>
                  </a:lnTo>
                  <a:lnTo>
                    <a:pt x="8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1" name="î$ḻïdè">
              <a:extLst>
                <a:ext uri="{FF2B5EF4-FFF2-40B4-BE49-F238E27FC236}">
                  <a16:creationId xmlns:a16="http://schemas.microsoft.com/office/drawing/2014/main" xmlns="" id="{8EF18CDE-0BD7-4F09-96C4-AC5C9E4F24A5}"/>
                </a:ext>
              </a:extLst>
            </p:cNvPr>
            <p:cNvSpPr/>
            <p:nvPr/>
          </p:nvSpPr>
          <p:spPr bwMode="auto">
            <a:xfrm>
              <a:off x="4110832" y="3100733"/>
              <a:ext cx="128587" cy="42862"/>
            </a:xfrm>
            <a:custGeom>
              <a:avLst/>
              <a:gdLst>
                <a:gd name="T0" fmla="*/ 81 w 81"/>
                <a:gd name="T1" fmla="*/ 0 h 27"/>
                <a:gd name="T2" fmla="*/ 0 w 81"/>
                <a:gd name="T3" fmla="*/ 11 h 27"/>
                <a:gd name="T4" fmla="*/ 0 w 81"/>
                <a:gd name="T5" fmla="*/ 27 h 27"/>
                <a:gd name="T6" fmla="*/ 81 w 81"/>
                <a:gd name="T7" fmla="*/ 16 h 27"/>
                <a:gd name="T8" fmla="*/ 81 w 81"/>
                <a:gd name="T9" fmla="*/ 0 h 27"/>
              </a:gdLst>
              <a:ahLst/>
              <a:cxnLst>
                <a:cxn ang="0">
                  <a:pos x="T0" y="T1"/>
                </a:cxn>
                <a:cxn ang="0">
                  <a:pos x="T2" y="T3"/>
                </a:cxn>
                <a:cxn ang="0">
                  <a:pos x="T4" y="T5"/>
                </a:cxn>
                <a:cxn ang="0">
                  <a:pos x="T6" y="T7"/>
                </a:cxn>
                <a:cxn ang="0">
                  <a:pos x="T8" y="T9"/>
                </a:cxn>
              </a:cxnLst>
              <a:rect l="0" t="0" r="r" b="b"/>
              <a:pathLst>
                <a:path w="81" h="27">
                  <a:moveTo>
                    <a:pt x="81" y="0"/>
                  </a:moveTo>
                  <a:lnTo>
                    <a:pt x="0" y="11"/>
                  </a:lnTo>
                  <a:lnTo>
                    <a:pt x="0" y="27"/>
                  </a:lnTo>
                  <a:lnTo>
                    <a:pt x="81" y="16"/>
                  </a:lnTo>
                  <a:lnTo>
                    <a:pt x="81"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2" name="îsľîdè">
              <a:extLst>
                <a:ext uri="{FF2B5EF4-FFF2-40B4-BE49-F238E27FC236}">
                  <a16:creationId xmlns:a16="http://schemas.microsoft.com/office/drawing/2014/main" xmlns="" id="{C6EF0C8E-4155-41FC-82B9-3F33C5CD2B47}"/>
                </a:ext>
              </a:extLst>
            </p:cNvPr>
            <p:cNvSpPr/>
            <p:nvPr/>
          </p:nvSpPr>
          <p:spPr bwMode="auto">
            <a:xfrm>
              <a:off x="4126707" y="2211733"/>
              <a:ext cx="220662" cy="239712"/>
            </a:xfrm>
            <a:custGeom>
              <a:avLst/>
              <a:gdLst>
                <a:gd name="T0" fmla="*/ 0 w 61"/>
                <a:gd name="T1" fmla="*/ 2 h 66"/>
                <a:gd name="T2" fmla="*/ 0 w 61"/>
                <a:gd name="T3" fmla="*/ 9 h 66"/>
                <a:gd name="T4" fmla="*/ 55 w 61"/>
                <a:gd name="T5" fmla="*/ 66 h 66"/>
                <a:gd name="T6" fmla="*/ 61 w 61"/>
                <a:gd name="T7" fmla="*/ 65 h 66"/>
                <a:gd name="T8" fmla="*/ 0 w 61"/>
                <a:gd name="T9" fmla="*/ 2 h 66"/>
              </a:gdLst>
              <a:ahLst/>
              <a:cxnLst>
                <a:cxn ang="0">
                  <a:pos x="T0" y="T1"/>
                </a:cxn>
                <a:cxn ang="0">
                  <a:pos x="T2" y="T3"/>
                </a:cxn>
                <a:cxn ang="0">
                  <a:pos x="T4" y="T5"/>
                </a:cxn>
                <a:cxn ang="0">
                  <a:pos x="T6" y="T7"/>
                </a:cxn>
                <a:cxn ang="0">
                  <a:pos x="T8" y="T9"/>
                </a:cxn>
              </a:cxnLst>
              <a:rect l="0" t="0" r="r" b="b"/>
              <a:pathLst>
                <a:path w="61" h="66">
                  <a:moveTo>
                    <a:pt x="0" y="2"/>
                  </a:moveTo>
                  <a:cubicBezTo>
                    <a:pt x="0" y="9"/>
                    <a:pt x="0" y="9"/>
                    <a:pt x="0" y="9"/>
                  </a:cubicBezTo>
                  <a:cubicBezTo>
                    <a:pt x="15" y="7"/>
                    <a:pt x="55" y="13"/>
                    <a:pt x="55" y="66"/>
                  </a:cubicBezTo>
                  <a:cubicBezTo>
                    <a:pt x="61" y="65"/>
                    <a:pt x="61" y="65"/>
                    <a:pt x="61" y="65"/>
                  </a:cubicBezTo>
                  <a:cubicBezTo>
                    <a:pt x="61" y="6"/>
                    <a:pt x="17" y="0"/>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3" name="íşḷîḋè">
              <a:extLst>
                <a:ext uri="{FF2B5EF4-FFF2-40B4-BE49-F238E27FC236}">
                  <a16:creationId xmlns:a16="http://schemas.microsoft.com/office/drawing/2014/main" xmlns="" id="{D549D7EB-45AB-4BE9-B1D8-158125467D2F}"/>
                </a:ext>
              </a:extLst>
            </p:cNvPr>
            <p:cNvSpPr/>
            <p:nvPr/>
          </p:nvSpPr>
          <p:spPr bwMode="auto">
            <a:xfrm>
              <a:off x="5279232" y="5651846"/>
              <a:ext cx="542925" cy="146050"/>
            </a:xfrm>
            <a:custGeom>
              <a:avLst/>
              <a:gdLst>
                <a:gd name="T0" fmla="*/ 148 w 149"/>
                <a:gd name="T1" fmla="*/ 10 h 40"/>
                <a:gd name="T2" fmla="*/ 77 w 149"/>
                <a:gd name="T3" fmla="*/ 34 h 40"/>
                <a:gd name="T4" fmla="*/ 2 w 149"/>
                <a:gd name="T5" fmla="*/ 31 h 40"/>
                <a:gd name="T6" fmla="*/ 73 w 149"/>
                <a:gd name="T7" fmla="*/ 6 h 40"/>
                <a:gd name="T8" fmla="*/ 148 w 149"/>
                <a:gd name="T9" fmla="*/ 10 h 40"/>
              </a:gdLst>
              <a:ahLst/>
              <a:cxnLst>
                <a:cxn ang="0">
                  <a:pos x="T0" y="T1"/>
                </a:cxn>
                <a:cxn ang="0">
                  <a:pos x="T2" y="T3"/>
                </a:cxn>
                <a:cxn ang="0">
                  <a:pos x="T4" y="T5"/>
                </a:cxn>
                <a:cxn ang="0">
                  <a:pos x="T6" y="T7"/>
                </a:cxn>
                <a:cxn ang="0">
                  <a:pos x="T8" y="T9"/>
                </a:cxn>
              </a:cxnLst>
              <a:rect l="0" t="0" r="r" b="b"/>
              <a:pathLst>
                <a:path w="149" h="40">
                  <a:moveTo>
                    <a:pt x="148" y="10"/>
                  </a:moveTo>
                  <a:cubicBezTo>
                    <a:pt x="149" y="18"/>
                    <a:pt x="117" y="29"/>
                    <a:pt x="77" y="34"/>
                  </a:cubicBezTo>
                  <a:cubicBezTo>
                    <a:pt x="36" y="40"/>
                    <a:pt x="3" y="38"/>
                    <a:pt x="2" y="31"/>
                  </a:cubicBezTo>
                  <a:cubicBezTo>
                    <a:pt x="0" y="23"/>
                    <a:pt x="32" y="12"/>
                    <a:pt x="73" y="6"/>
                  </a:cubicBezTo>
                  <a:cubicBezTo>
                    <a:pt x="113" y="0"/>
                    <a:pt x="147" y="2"/>
                    <a:pt x="148" y="1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4" name="îṡlíḋè">
              <a:extLst>
                <a:ext uri="{FF2B5EF4-FFF2-40B4-BE49-F238E27FC236}">
                  <a16:creationId xmlns:a16="http://schemas.microsoft.com/office/drawing/2014/main" xmlns="" id="{AC75C7F9-8EB8-405D-85D4-5BF4D5309270}"/>
                </a:ext>
              </a:extLst>
            </p:cNvPr>
            <p:cNvSpPr/>
            <p:nvPr/>
          </p:nvSpPr>
          <p:spPr bwMode="auto">
            <a:xfrm>
              <a:off x="5541169" y="4945408"/>
              <a:ext cx="22225" cy="250825"/>
            </a:xfrm>
            <a:custGeom>
              <a:avLst/>
              <a:gdLst>
                <a:gd name="T0" fmla="*/ 6 w 6"/>
                <a:gd name="T1" fmla="*/ 0 h 69"/>
                <a:gd name="T2" fmla="*/ 0 w 6"/>
                <a:gd name="T3" fmla="*/ 1 h 69"/>
                <a:gd name="T4" fmla="*/ 0 w 6"/>
                <a:gd name="T5" fmla="*/ 59 h 69"/>
                <a:gd name="T6" fmla="*/ 3 w 6"/>
                <a:gd name="T7" fmla="*/ 69 h 69"/>
                <a:gd name="T8" fmla="*/ 6 w 6"/>
                <a:gd name="T9" fmla="*/ 58 h 69"/>
                <a:gd name="T10" fmla="*/ 6 w 6"/>
                <a:gd name="T11" fmla="*/ 42 h 69"/>
                <a:gd name="T12" fmla="*/ 3 w 6"/>
                <a:gd name="T13" fmla="*/ 42 h 69"/>
                <a:gd name="T14" fmla="*/ 6 w 6"/>
                <a:gd name="T15" fmla="*/ 26 h 69"/>
                <a:gd name="T16" fmla="*/ 6 w 6"/>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9">
                  <a:moveTo>
                    <a:pt x="6" y="0"/>
                  </a:moveTo>
                  <a:cubicBezTo>
                    <a:pt x="0" y="1"/>
                    <a:pt x="0" y="1"/>
                    <a:pt x="0" y="1"/>
                  </a:cubicBezTo>
                  <a:cubicBezTo>
                    <a:pt x="0" y="59"/>
                    <a:pt x="0" y="59"/>
                    <a:pt x="0" y="59"/>
                  </a:cubicBezTo>
                  <a:cubicBezTo>
                    <a:pt x="2" y="62"/>
                    <a:pt x="3" y="65"/>
                    <a:pt x="3" y="69"/>
                  </a:cubicBezTo>
                  <a:cubicBezTo>
                    <a:pt x="3" y="65"/>
                    <a:pt x="4" y="62"/>
                    <a:pt x="6" y="58"/>
                  </a:cubicBezTo>
                  <a:cubicBezTo>
                    <a:pt x="6" y="42"/>
                    <a:pt x="6" y="42"/>
                    <a:pt x="6" y="42"/>
                  </a:cubicBezTo>
                  <a:cubicBezTo>
                    <a:pt x="5" y="43"/>
                    <a:pt x="4" y="43"/>
                    <a:pt x="3" y="42"/>
                  </a:cubicBezTo>
                  <a:cubicBezTo>
                    <a:pt x="3" y="42"/>
                    <a:pt x="2" y="35"/>
                    <a:pt x="6" y="26"/>
                  </a:cubicBezTo>
                  <a:lnTo>
                    <a:pt x="6" y="0"/>
                  </a:lnTo>
                  <a:close/>
                </a:path>
              </a:pathLst>
            </a:custGeom>
            <a:solidFill>
              <a:srgbClr val="8B5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5" name="íṩḻîdè">
              <a:extLst>
                <a:ext uri="{FF2B5EF4-FFF2-40B4-BE49-F238E27FC236}">
                  <a16:creationId xmlns:a16="http://schemas.microsoft.com/office/drawing/2014/main" xmlns="" id="{0891E0B8-B05A-4D93-B80E-D61D308E2C4B}"/>
                </a:ext>
              </a:extLst>
            </p:cNvPr>
            <p:cNvSpPr/>
            <p:nvPr/>
          </p:nvSpPr>
          <p:spPr bwMode="auto">
            <a:xfrm>
              <a:off x="5225257" y="5077171"/>
              <a:ext cx="650875" cy="650875"/>
            </a:xfrm>
            <a:custGeom>
              <a:avLst/>
              <a:gdLst>
                <a:gd name="T0" fmla="*/ 128 w 179"/>
                <a:gd name="T1" fmla="*/ 0 h 179"/>
                <a:gd name="T2" fmla="*/ 93 w 179"/>
                <a:gd name="T3" fmla="*/ 22 h 179"/>
                <a:gd name="T4" fmla="*/ 90 w 179"/>
                <a:gd name="T5" fmla="*/ 33 h 179"/>
                <a:gd name="T6" fmla="*/ 128 w 179"/>
                <a:gd name="T7" fmla="*/ 0 h 179"/>
                <a:gd name="T8" fmla="*/ 51 w 179"/>
                <a:gd name="T9" fmla="*/ 11 h 179"/>
                <a:gd name="T10" fmla="*/ 0 w 179"/>
                <a:gd name="T11" fmla="*/ 80 h 179"/>
                <a:gd name="T12" fmla="*/ 75 w 179"/>
                <a:gd name="T13" fmla="*/ 178 h 179"/>
                <a:gd name="T14" fmla="*/ 90 w 179"/>
                <a:gd name="T15" fmla="*/ 169 h 179"/>
                <a:gd name="T16" fmla="*/ 104 w 179"/>
                <a:gd name="T17" fmla="*/ 174 h 179"/>
                <a:gd name="T18" fmla="*/ 179 w 179"/>
                <a:gd name="T19" fmla="*/ 55 h 179"/>
                <a:gd name="T20" fmla="*/ 104 w 179"/>
                <a:gd name="T21" fmla="*/ 174 h 179"/>
                <a:gd name="T22" fmla="*/ 90 w 179"/>
                <a:gd name="T23" fmla="*/ 169 h 179"/>
                <a:gd name="T24" fmla="*/ 90 w 179"/>
                <a:gd name="T25" fmla="*/ 33 h 179"/>
                <a:gd name="T26" fmla="*/ 87 w 179"/>
                <a:gd name="T27" fmla="*/ 23 h 179"/>
                <a:gd name="T28" fmla="*/ 51 w 179"/>
                <a:gd name="T29" fmla="*/ 11 h 179"/>
                <a:gd name="T30" fmla="*/ 129 w 179"/>
                <a:gd name="T31" fmla="*/ 0 h 179"/>
                <a:gd name="T32" fmla="*/ 130 w 179"/>
                <a:gd name="T33" fmla="*/ 0 h 179"/>
                <a:gd name="T34" fmla="*/ 129 w 179"/>
                <a:gd name="T3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9" h="179">
                  <a:moveTo>
                    <a:pt x="128" y="0"/>
                  </a:moveTo>
                  <a:cubicBezTo>
                    <a:pt x="113" y="3"/>
                    <a:pt x="99" y="12"/>
                    <a:pt x="93" y="22"/>
                  </a:cubicBezTo>
                  <a:cubicBezTo>
                    <a:pt x="91" y="26"/>
                    <a:pt x="90" y="29"/>
                    <a:pt x="90" y="33"/>
                  </a:cubicBezTo>
                  <a:cubicBezTo>
                    <a:pt x="90" y="18"/>
                    <a:pt x="108" y="4"/>
                    <a:pt x="128" y="0"/>
                  </a:cubicBezTo>
                  <a:close/>
                  <a:moveTo>
                    <a:pt x="51" y="11"/>
                  </a:moveTo>
                  <a:cubicBezTo>
                    <a:pt x="27" y="15"/>
                    <a:pt x="0" y="35"/>
                    <a:pt x="0" y="80"/>
                  </a:cubicBezTo>
                  <a:cubicBezTo>
                    <a:pt x="0" y="164"/>
                    <a:pt x="68" y="179"/>
                    <a:pt x="75" y="178"/>
                  </a:cubicBezTo>
                  <a:cubicBezTo>
                    <a:pt x="82" y="177"/>
                    <a:pt x="90" y="169"/>
                    <a:pt x="90" y="169"/>
                  </a:cubicBezTo>
                  <a:cubicBezTo>
                    <a:pt x="90" y="169"/>
                    <a:pt x="97" y="175"/>
                    <a:pt x="104" y="174"/>
                  </a:cubicBezTo>
                  <a:cubicBezTo>
                    <a:pt x="112" y="173"/>
                    <a:pt x="179" y="139"/>
                    <a:pt x="179" y="55"/>
                  </a:cubicBezTo>
                  <a:cubicBezTo>
                    <a:pt x="179" y="139"/>
                    <a:pt x="112" y="173"/>
                    <a:pt x="104" y="174"/>
                  </a:cubicBezTo>
                  <a:cubicBezTo>
                    <a:pt x="97" y="175"/>
                    <a:pt x="90" y="169"/>
                    <a:pt x="90" y="169"/>
                  </a:cubicBezTo>
                  <a:cubicBezTo>
                    <a:pt x="90" y="33"/>
                    <a:pt x="90" y="33"/>
                    <a:pt x="90" y="33"/>
                  </a:cubicBezTo>
                  <a:cubicBezTo>
                    <a:pt x="90" y="29"/>
                    <a:pt x="89" y="26"/>
                    <a:pt x="87" y="23"/>
                  </a:cubicBezTo>
                  <a:cubicBezTo>
                    <a:pt x="81" y="14"/>
                    <a:pt x="66" y="9"/>
                    <a:pt x="51" y="11"/>
                  </a:cubicBezTo>
                  <a:close/>
                  <a:moveTo>
                    <a:pt x="129" y="0"/>
                  </a:moveTo>
                  <a:cubicBezTo>
                    <a:pt x="129" y="0"/>
                    <a:pt x="130" y="0"/>
                    <a:pt x="130" y="0"/>
                  </a:cubicBezTo>
                  <a:cubicBezTo>
                    <a:pt x="130" y="0"/>
                    <a:pt x="129" y="0"/>
                    <a:pt x="129" y="0"/>
                  </a:cubicBezTo>
                  <a:close/>
                </a:path>
              </a:pathLst>
            </a:custGeom>
            <a:solidFill>
              <a:srgbClr val="D54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6" name="ïṥ1îdê">
              <a:extLst>
                <a:ext uri="{FF2B5EF4-FFF2-40B4-BE49-F238E27FC236}">
                  <a16:creationId xmlns:a16="http://schemas.microsoft.com/office/drawing/2014/main" xmlns="" id="{12FB891C-8C7E-487F-AFC4-9F65082E8465}"/>
                </a:ext>
              </a:extLst>
            </p:cNvPr>
            <p:cNvSpPr/>
            <p:nvPr/>
          </p:nvSpPr>
          <p:spPr bwMode="auto">
            <a:xfrm>
              <a:off x="5549107" y="4931121"/>
              <a:ext cx="155575" cy="171450"/>
            </a:xfrm>
            <a:custGeom>
              <a:avLst/>
              <a:gdLst>
                <a:gd name="T0" fmla="*/ 43 w 43"/>
                <a:gd name="T1" fmla="*/ 0 h 47"/>
                <a:gd name="T2" fmla="*/ 4 w 43"/>
                <a:gd name="T3" fmla="*/ 30 h 47"/>
                <a:gd name="T4" fmla="*/ 1 w 43"/>
                <a:gd name="T5" fmla="*/ 46 h 47"/>
                <a:gd name="T6" fmla="*/ 4 w 43"/>
                <a:gd name="T7" fmla="*/ 46 h 47"/>
                <a:gd name="T8" fmla="*/ 7 w 43"/>
                <a:gd name="T9" fmla="*/ 46 h 47"/>
                <a:gd name="T10" fmla="*/ 43 w 43"/>
                <a:gd name="T11" fmla="*/ 0 h 47"/>
              </a:gdLst>
              <a:ahLst/>
              <a:cxnLst>
                <a:cxn ang="0">
                  <a:pos x="T0" y="T1"/>
                </a:cxn>
                <a:cxn ang="0">
                  <a:pos x="T2" y="T3"/>
                </a:cxn>
                <a:cxn ang="0">
                  <a:pos x="T4" y="T5"/>
                </a:cxn>
                <a:cxn ang="0">
                  <a:pos x="T6" y="T7"/>
                </a:cxn>
                <a:cxn ang="0">
                  <a:pos x="T8" y="T9"/>
                </a:cxn>
                <a:cxn ang="0">
                  <a:pos x="T10" y="T11"/>
                </a:cxn>
              </a:cxnLst>
              <a:rect l="0" t="0" r="r" b="b"/>
              <a:pathLst>
                <a:path w="43" h="47">
                  <a:moveTo>
                    <a:pt x="43" y="0"/>
                  </a:moveTo>
                  <a:cubicBezTo>
                    <a:pt x="19" y="6"/>
                    <a:pt x="8" y="19"/>
                    <a:pt x="4" y="30"/>
                  </a:cubicBezTo>
                  <a:cubicBezTo>
                    <a:pt x="0" y="39"/>
                    <a:pt x="1" y="46"/>
                    <a:pt x="1" y="46"/>
                  </a:cubicBezTo>
                  <a:cubicBezTo>
                    <a:pt x="2" y="47"/>
                    <a:pt x="3" y="47"/>
                    <a:pt x="4" y="46"/>
                  </a:cubicBezTo>
                  <a:cubicBezTo>
                    <a:pt x="5" y="46"/>
                    <a:pt x="6" y="46"/>
                    <a:pt x="7" y="46"/>
                  </a:cubicBezTo>
                  <a:cubicBezTo>
                    <a:pt x="26" y="43"/>
                    <a:pt x="39" y="23"/>
                    <a:pt x="43" y="0"/>
                  </a:cubicBezTo>
                  <a:close/>
                </a:path>
              </a:pathLst>
            </a:custGeom>
            <a:solidFill>
              <a:srgbClr val="0094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7" name="îṥliḑe">
              <a:extLst>
                <a:ext uri="{FF2B5EF4-FFF2-40B4-BE49-F238E27FC236}">
                  <a16:creationId xmlns:a16="http://schemas.microsoft.com/office/drawing/2014/main" xmlns="" id="{8033E3BC-6172-4B14-BD61-497982FA511A}"/>
                </a:ext>
              </a:extLst>
            </p:cNvPr>
            <p:cNvSpPr/>
            <p:nvPr/>
          </p:nvSpPr>
          <p:spPr bwMode="auto">
            <a:xfrm>
              <a:off x="5552282" y="5066058"/>
              <a:ext cx="323850" cy="647700"/>
            </a:xfrm>
            <a:custGeom>
              <a:avLst/>
              <a:gdLst>
                <a:gd name="T0" fmla="*/ 80 w 89"/>
                <a:gd name="T1" fmla="*/ 62 h 178"/>
                <a:gd name="T2" fmla="*/ 42 w 89"/>
                <a:gd name="T3" fmla="*/ 14 h 178"/>
                <a:gd name="T4" fmla="*/ 42 w 89"/>
                <a:gd name="T5" fmla="*/ 8 h 178"/>
                <a:gd name="T6" fmla="*/ 86 w 89"/>
                <a:gd name="T7" fmla="*/ 61 h 178"/>
                <a:gd name="T8" fmla="*/ 80 w 89"/>
                <a:gd name="T9" fmla="*/ 62 h 178"/>
                <a:gd name="T10" fmla="*/ 39 w 89"/>
                <a:gd name="T11" fmla="*/ 3 h 178"/>
                <a:gd name="T12" fmla="*/ 38 w 89"/>
                <a:gd name="T13" fmla="*/ 3 h 178"/>
                <a:gd name="T14" fmla="*/ 0 w 89"/>
                <a:gd name="T15" fmla="*/ 36 h 178"/>
                <a:gd name="T16" fmla="*/ 0 w 89"/>
                <a:gd name="T17" fmla="*/ 172 h 178"/>
                <a:gd name="T18" fmla="*/ 14 w 89"/>
                <a:gd name="T19" fmla="*/ 177 h 178"/>
                <a:gd name="T20" fmla="*/ 89 w 89"/>
                <a:gd name="T21" fmla="*/ 58 h 178"/>
                <a:gd name="T22" fmla="*/ 40 w 89"/>
                <a:gd name="T23" fmla="*/ 3 h 178"/>
                <a:gd name="T24" fmla="*/ 39 w 89"/>
                <a:gd name="T25"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78">
                  <a:moveTo>
                    <a:pt x="80" y="62"/>
                  </a:moveTo>
                  <a:cubicBezTo>
                    <a:pt x="80" y="10"/>
                    <a:pt x="46" y="13"/>
                    <a:pt x="42" y="14"/>
                  </a:cubicBezTo>
                  <a:cubicBezTo>
                    <a:pt x="42" y="8"/>
                    <a:pt x="42" y="8"/>
                    <a:pt x="42" y="8"/>
                  </a:cubicBezTo>
                  <a:cubicBezTo>
                    <a:pt x="58" y="6"/>
                    <a:pt x="86" y="14"/>
                    <a:pt x="86" y="61"/>
                  </a:cubicBezTo>
                  <a:lnTo>
                    <a:pt x="80" y="62"/>
                  </a:lnTo>
                  <a:close/>
                  <a:moveTo>
                    <a:pt x="39" y="3"/>
                  </a:moveTo>
                  <a:cubicBezTo>
                    <a:pt x="38" y="3"/>
                    <a:pt x="38" y="3"/>
                    <a:pt x="38" y="3"/>
                  </a:cubicBezTo>
                  <a:cubicBezTo>
                    <a:pt x="18" y="7"/>
                    <a:pt x="0" y="21"/>
                    <a:pt x="0" y="36"/>
                  </a:cubicBezTo>
                  <a:cubicBezTo>
                    <a:pt x="0" y="172"/>
                    <a:pt x="0" y="172"/>
                    <a:pt x="0" y="172"/>
                  </a:cubicBezTo>
                  <a:cubicBezTo>
                    <a:pt x="0" y="172"/>
                    <a:pt x="7" y="178"/>
                    <a:pt x="14" y="177"/>
                  </a:cubicBezTo>
                  <a:cubicBezTo>
                    <a:pt x="22" y="176"/>
                    <a:pt x="89" y="142"/>
                    <a:pt x="89" y="58"/>
                  </a:cubicBezTo>
                  <a:cubicBezTo>
                    <a:pt x="89" y="13"/>
                    <a:pt x="64" y="0"/>
                    <a:pt x="40" y="3"/>
                  </a:cubicBezTo>
                  <a:cubicBezTo>
                    <a:pt x="40" y="3"/>
                    <a:pt x="39" y="3"/>
                    <a:pt x="39" y="3"/>
                  </a:cubicBezTo>
                  <a:close/>
                </a:path>
              </a:pathLst>
            </a:custGeom>
            <a:solidFill>
              <a:srgbClr val="E66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8" name="î$ļidê">
              <a:extLst>
                <a:ext uri="{FF2B5EF4-FFF2-40B4-BE49-F238E27FC236}">
                  <a16:creationId xmlns:a16="http://schemas.microsoft.com/office/drawing/2014/main" xmlns="" id="{81DF216A-DAC2-433E-B2CE-6E597F9B4700}"/>
                </a:ext>
              </a:extLst>
            </p:cNvPr>
            <p:cNvSpPr/>
            <p:nvPr/>
          </p:nvSpPr>
          <p:spPr bwMode="auto">
            <a:xfrm>
              <a:off x="5704682" y="5086696"/>
              <a:ext cx="160337" cy="204787"/>
            </a:xfrm>
            <a:custGeom>
              <a:avLst/>
              <a:gdLst>
                <a:gd name="T0" fmla="*/ 0 w 44"/>
                <a:gd name="T1" fmla="*/ 2 h 56"/>
                <a:gd name="T2" fmla="*/ 0 w 44"/>
                <a:gd name="T3" fmla="*/ 8 h 56"/>
                <a:gd name="T4" fmla="*/ 38 w 44"/>
                <a:gd name="T5" fmla="*/ 56 h 56"/>
                <a:gd name="T6" fmla="*/ 44 w 44"/>
                <a:gd name="T7" fmla="*/ 55 h 56"/>
                <a:gd name="T8" fmla="*/ 0 w 44"/>
                <a:gd name="T9" fmla="*/ 2 h 56"/>
              </a:gdLst>
              <a:ahLst/>
              <a:cxnLst>
                <a:cxn ang="0">
                  <a:pos x="T0" y="T1"/>
                </a:cxn>
                <a:cxn ang="0">
                  <a:pos x="T2" y="T3"/>
                </a:cxn>
                <a:cxn ang="0">
                  <a:pos x="T4" y="T5"/>
                </a:cxn>
                <a:cxn ang="0">
                  <a:pos x="T6" y="T7"/>
                </a:cxn>
                <a:cxn ang="0">
                  <a:pos x="T8" y="T9"/>
                </a:cxn>
              </a:cxnLst>
              <a:rect l="0" t="0" r="r" b="b"/>
              <a:pathLst>
                <a:path w="44" h="56">
                  <a:moveTo>
                    <a:pt x="0" y="2"/>
                  </a:moveTo>
                  <a:cubicBezTo>
                    <a:pt x="0" y="8"/>
                    <a:pt x="0" y="8"/>
                    <a:pt x="0" y="8"/>
                  </a:cubicBezTo>
                  <a:cubicBezTo>
                    <a:pt x="4" y="7"/>
                    <a:pt x="38" y="4"/>
                    <a:pt x="38" y="56"/>
                  </a:cubicBezTo>
                  <a:cubicBezTo>
                    <a:pt x="44" y="55"/>
                    <a:pt x="44" y="55"/>
                    <a:pt x="44" y="55"/>
                  </a:cubicBezTo>
                  <a:cubicBezTo>
                    <a:pt x="44" y="8"/>
                    <a:pt x="16" y="0"/>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9" name="i$ḷïde">
              <a:extLst>
                <a:ext uri="{FF2B5EF4-FFF2-40B4-BE49-F238E27FC236}">
                  <a16:creationId xmlns:a16="http://schemas.microsoft.com/office/drawing/2014/main" xmlns="" id="{5EB5FCEB-1D2E-4F11-9BF3-D003A990DC99}"/>
                </a:ext>
              </a:extLst>
            </p:cNvPr>
            <p:cNvSpPr/>
            <p:nvPr/>
          </p:nvSpPr>
          <p:spPr bwMode="auto">
            <a:xfrm>
              <a:off x="4614069" y="3526183"/>
              <a:ext cx="355600" cy="242887"/>
            </a:xfrm>
            <a:custGeom>
              <a:avLst/>
              <a:gdLst>
                <a:gd name="T0" fmla="*/ 3 w 98"/>
                <a:gd name="T1" fmla="*/ 13 h 67"/>
                <a:gd name="T2" fmla="*/ 0 w 98"/>
                <a:gd name="T3" fmla="*/ 14 h 67"/>
                <a:gd name="T4" fmla="*/ 33 w 98"/>
                <a:gd name="T5" fmla="*/ 67 h 67"/>
                <a:gd name="T6" fmla="*/ 39 w 98"/>
                <a:gd name="T7" fmla="*/ 48 h 67"/>
                <a:gd name="T8" fmla="*/ 36 w 98"/>
                <a:gd name="T9" fmla="*/ 44 h 67"/>
                <a:gd name="T10" fmla="*/ 3 w 98"/>
                <a:gd name="T11" fmla="*/ 14 h 67"/>
                <a:gd name="T12" fmla="*/ 3 w 98"/>
                <a:gd name="T13" fmla="*/ 13 h 67"/>
                <a:gd name="T14" fmla="*/ 94 w 98"/>
                <a:gd name="T15" fmla="*/ 0 h 67"/>
                <a:gd name="T16" fmla="*/ 95 w 98"/>
                <a:gd name="T17" fmla="*/ 0 h 67"/>
                <a:gd name="T18" fmla="*/ 95 w 98"/>
                <a:gd name="T19" fmla="*/ 1 h 67"/>
                <a:gd name="T20" fmla="*/ 62 w 98"/>
                <a:gd name="T21" fmla="*/ 41 h 67"/>
                <a:gd name="T22" fmla="*/ 62 w 98"/>
                <a:gd name="T23" fmla="*/ 40 h 67"/>
                <a:gd name="T24" fmla="*/ 58 w 98"/>
                <a:gd name="T25" fmla="*/ 45 h 67"/>
                <a:gd name="T26" fmla="*/ 64 w 98"/>
                <a:gd name="T27" fmla="*/ 63 h 67"/>
                <a:gd name="T28" fmla="*/ 97 w 98"/>
                <a:gd name="T29" fmla="*/ 1 h 67"/>
                <a:gd name="T30" fmla="*/ 97 w 98"/>
                <a:gd name="T31" fmla="*/ 1 h 67"/>
                <a:gd name="T32" fmla="*/ 97 w 98"/>
                <a:gd name="T33" fmla="*/ 1 h 67"/>
                <a:gd name="T34" fmla="*/ 98 w 98"/>
                <a:gd name="T35" fmla="*/ 1 h 67"/>
                <a:gd name="T36" fmla="*/ 98 w 98"/>
                <a:gd name="T37" fmla="*/ 1 h 67"/>
                <a:gd name="T38" fmla="*/ 94 w 98"/>
                <a:gd name="T3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 h="67">
                  <a:moveTo>
                    <a:pt x="3" y="13"/>
                  </a:moveTo>
                  <a:cubicBezTo>
                    <a:pt x="0" y="14"/>
                    <a:pt x="0" y="14"/>
                    <a:pt x="0" y="14"/>
                  </a:cubicBezTo>
                  <a:cubicBezTo>
                    <a:pt x="33" y="67"/>
                    <a:pt x="33" y="67"/>
                    <a:pt x="33" y="67"/>
                  </a:cubicBezTo>
                  <a:cubicBezTo>
                    <a:pt x="39" y="48"/>
                    <a:pt x="39" y="48"/>
                    <a:pt x="39" y="48"/>
                  </a:cubicBezTo>
                  <a:cubicBezTo>
                    <a:pt x="38" y="47"/>
                    <a:pt x="36" y="46"/>
                    <a:pt x="36" y="44"/>
                  </a:cubicBezTo>
                  <a:cubicBezTo>
                    <a:pt x="3" y="14"/>
                    <a:pt x="3" y="14"/>
                    <a:pt x="3" y="14"/>
                  </a:cubicBezTo>
                  <a:cubicBezTo>
                    <a:pt x="3" y="13"/>
                    <a:pt x="3" y="13"/>
                    <a:pt x="3" y="13"/>
                  </a:cubicBezTo>
                  <a:close/>
                  <a:moveTo>
                    <a:pt x="94" y="0"/>
                  </a:moveTo>
                  <a:cubicBezTo>
                    <a:pt x="95" y="0"/>
                    <a:pt x="95" y="0"/>
                    <a:pt x="95" y="0"/>
                  </a:cubicBezTo>
                  <a:cubicBezTo>
                    <a:pt x="95" y="1"/>
                    <a:pt x="95" y="1"/>
                    <a:pt x="95" y="1"/>
                  </a:cubicBezTo>
                  <a:cubicBezTo>
                    <a:pt x="62" y="41"/>
                    <a:pt x="62" y="41"/>
                    <a:pt x="62" y="41"/>
                  </a:cubicBezTo>
                  <a:cubicBezTo>
                    <a:pt x="62" y="40"/>
                    <a:pt x="62" y="40"/>
                    <a:pt x="62" y="40"/>
                  </a:cubicBezTo>
                  <a:cubicBezTo>
                    <a:pt x="61" y="42"/>
                    <a:pt x="60" y="44"/>
                    <a:pt x="58" y="45"/>
                  </a:cubicBezTo>
                  <a:cubicBezTo>
                    <a:pt x="64" y="63"/>
                    <a:pt x="64" y="63"/>
                    <a:pt x="64" y="63"/>
                  </a:cubicBezTo>
                  <a:cubicBezTo>
                    <a:pt x="97" y="1"/>
                    <a:pt x="97" y="1"/>
                    <a:pt x="97" y="1"/>
                  </a:cubicBezTo>
                  <a:cubicBezTo>
                    <a:pt x="97" y="1"/>
                    <a:pt x="97" y="1"/>
                    <a:pt x="97" y="1"/>
                  </a:cubicBezTo>
                  <a:cubicBezTo>
                    <a:pt x="97" y="1"/>
                    <a:pt x="97" y="1"/>
                    <a:pt x="97" y="1"/>
                  </a:cubicBezTo>
                  <a:cubicBezTo>
                    <a:pt x="98" y="1"/>
                    <a:pt x="98" y="1"/>
                    <a:pt x="98" y="1"/>
                  </a:cubicBezTo>
                  <a:cubicBezTo>
                    <a:pt x="98" y="1"/>
                    <a:pt x="98" y="1"/>
                    <a:pt x="98" y="1"/>
                  </a:cubicBezTo>
                  <a:lnTo>
                    <a:pt x="9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0" name="iSḻíḑé">
              <a:extLst>
                <a:ext uri="{FF2B5EF4-FFF2-40B4-BE49-F238E27FC236}">
                  <a16:creationId xmlns:a16="http://schemas.microsoft.com/office/drawing/2014/main" xmlns="" id="{D304BA81-C836-42CE-949E-208763177EB5}"/>
                </a:ext>
              </a:extLst>
            </p:cNvPr>
            <p:cNvSpPr/>
            <p:nvPr/>
          </p:nvSpPr>
          <p:spPr bwMode="auto">
            <a:xfrm>
              <a:off x="4766469" y="3475383"/>
              <a:ext cx="127000" cy="109537"/>
            </a:xfrm>
            <a:custGeom>
              <a:avLst/>
              <a:gdLst>
                <a:gd name="T0" fmla="*/ 13 w 35"/>
                <a:gd name="T1" fmla="*/ 23 h 30"/>
                <a:gd name="T2" fmla="*/ 7 w 35"/>
                <a:gd name="T3" fmla="*/ 25 h 30"/>
                <a:gd name="T4" fmla="*/ 0 w 35"/>
                <a:gd name="T5" fmla="*/ 25 h 30"/>
                <a:gd name="T6" fmla="*/ 6 w 35"/>
                <a:gd name="T7" fmla="*/ 30 h 30"/>
                <a:gd name="T8" fmla="*/ 5 w 35"/>
                <a:gd name="T9" fmla="*/ 30 h 30"/>
                <a:gd name="T10" fmla="*/ 8 w 35"/>
                <a:gd name="T11" fmla="*/ 30 h 30"/>
                <a:gd name="T12" fmla="*/ 8 w 35"/>
                <a:gd name="T13" fmla="*/ 29 h 30"/>
                <a:gd name="T14" fmla="*/ 13 w 35"/>
                <a:gd name="T15" fmla="*/ 23 h 30"/>
                <a:gd name="T16" fmla="*/ 35 w 35"/>
                <a:gd name="T17" fmla="*/ 1 h 30"/>
                <a:gd name="T18" fmla="*/ 35 w 35"/>
                <a:gd name="T19" fmla="*/ 1 h 30"/>
                <a:gd name="T20" fmla="*/ 35 w 35"/>
                <a:gd name="T21" fmla="*/ 0 h 30"/>
                <a:gd name="T22" fmla="*/ 35 w 35"/>
                <a:gd name="T23" fmla="*/ 0 h 30"/>
                <a:gd name="T24" fmla="*/ 35 w 35"/>
                <a:gd name="T25" fmla="*/ 0 h 30"/>
                <a:gd name="T26" fmla="*/ 35 w 35"/>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0">
                  <a:moveTo>
                    <a:pt x="13" y="23"/>
                  </a:moveTo>
                  <a:cubicBezTo>
                    <a:pt x="11" y="24"/>
                    <a:pt x="9" y="25"/>
                    <a:pt x="7" y="25"/>
                  </a:cubicBezTo>
                  <a:cubicBezTo>
                    <a:pt x="5" y="25"/>
                    <a:pt x="2" y="26"/>
                    <a:pt x="0" y="25"/>
                  </a:cubicBezTo>
                  <a:cubicBezTo>
                    <a:pt x="6" y="30"/>
                    <a:pt x="6" y="30"/>
                    <a:pt x="6" y="30"/>
                  </a:cubicBezTo>
                  <a:cubicBezTo>
                    <a:pt x="5" y="30"/>
                    <a:pt x="5" y="30"/>
                    <a:pt x="5" y="30"/>
                  </a:cubicBezTo>
                  <a:cubicBezTo>
                    <a:pt x="8" y="30"/>
                    <a:pt x="8" y="30"/>
                    <a:pt x="8" y="30"/>
                  </a:cubicBezTo>
                  <a:cubicBezTo>
                    <a:pt x="8" y="29"/>
                    <a:pt x="8" y="29"/>
                    <a:pt x="8" y="29"/>
                  </a:cubicBezTo>
                  <a:lnTo>
                    <a:pt x="13" y="23"/>
                  </a:lnTo>
                  <a:close/>
                  <a:moveTo>
                    <a:pt x="35" y="1"/>
                  </a:moveTo>
                  <a:cubicBezTo>
                    <a:pt x="35" y="1"/>
                    <a:pt x="35" y="1"/>
                    <a:pt x="35" y="1"/>
                  </a:cubicBezTo>
                  <a:close/>
                  <a:moveTo>
                    <a:pt x="35" y="0"/>
                  </a:moveTo>
                  <a:cubicBezTo>
                    <a:pt x="35" y="0"/>
                    <a:pt x="35" y="0"/>
                    <a:pt x="35" y="0"/>
                  </a:cubicBezTo>
                  <a:close/>
                  <a:moveTo>
                    <a:pt x="35" y="0"/>
                  </a:moveTo>
                  <a:cubicBezTo>
                    <a:pt x="35" y="0"/>
                    <a:pt x="35" y="0"/>
                    <a:pt x="35" y="0"/>
                  </a:cubicBezTo>
                  <a:close/>
                </a:path>
              </a:pathLst>
            </a:custGeom>
            <a:solidFill>
              <a:srgbClr val="FAD7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1" name="íş1ïḓè">
              <a:extLst>
                <a:ext uri="{FF2B5EF4-FFF2-40B4-BE49-F238E27FC236}">
                  <a16:creationId xmlns:a16="http://schemas.microsoft.com/office/drawing/2014/main" xmlns="" id="{BC05C106-7441-4891-A109-71DDBC3B9A85}"/>
                </a:ext>
              </a:extLst>
            </p:cNvPr>
            <p:cNvSpPr/>
            <p:nvPr/>
          </p:nvSpPr>
          <p:spPr bwMode="auto">
            <a:xfrm>
              <a:off x="4690269" y="3475383"/>
              <a:ext cx="203200" cy="93662"/>
            </a:xfrm>
            <a:custGeom>
              <a:avLst/>
              <a:gdLst>
                <a:gd name="T0" fmla="*/ 56 w 56"/>
                <a:gd name="T1" fmla="*/ 0 h 26"/>
                <a:gd name="T2" fmla="*/ 28 w 56"/>
                <a:gd name="T3" fmla="*/ 17 h 26"/>
                <a:gd name="T4" fmla="*/ 0 w 56"/>
                <a:gd name="T5" fmla="*/ 8 h 26"/>
                <a:gd name="T6" fmla="*/ 0 w 56"/>
                <a:gd name="T7" fmla="*/ 8 h 26"/>
                <a:gd name="T8" fmla="*/ 21 w 56"/>
                <a:gd name="T9" fmla="*/ 25 h 26"/>
                <a:gd name="T10" fmla="*/ 28 w 56"/>
                <a:gd name="T11" fmla="*/ 25 h 26"/>
                <a:gd name="T12" fmla="*/ 34 w 56"/>
                <a:gd name="T13" fmla="*/ 23 h 26"/>
                <a:gd name="T14" fmla="*/ 56 w 56"/>
                <a:gd name="T15" fmla="*/ 1 h 26"/>
                <a:gd name="T16" fmla="*/ 56 w 56"/>
                <a:gd name="T17" fmla="*/ 1 h 26"/>
                <a:gd name="T18" fmla="*/ 56 w 56"/>
                <a:gd name="T19" fmla="*/ 0 h 26"/>
                <a:gd name="T20" fmla="*/ 56 w 56"/>
                <a:gd name="T21" fmla="*/ 0 h 26"/>
                <a:gd name="T22" fmla="*/ 56 w 56"/>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26">
                  <a:moveTo>
                    <a:pt x="56" y="0"/>
                  </a:moveTo>
                  <a:cubicBezTo>
                    <a:pt x="46" y="10"/>
                    <a:pt x="36" y="16"/>
                    <a:pt x="28" y="17"/>
                  </a:cubicBezTo>
                  <a:cubicBezTo>
                    <a:pt x="19" y="18"/>
                    <a:pt x="9" y="15"/>
                    <a:pt x="0" y="8"/>
                  </a:cubicBezTo>
                  <a:cubicBezTo>
                    <a:pt x="0" y="8"/>
                    <a:pt x="0" y="8"/>
                    <a:pt x="0" y="8"/>
                  </a:cubicBezTo>
                  <a:cubicBezTo>
                    <a:pt x="21" y="25"/>
                    <a:pt x="21" y="25"/>
                    <a:pt x="21" y="25"/>
                  </a:cubicBezTo>
                  <a:cubicBezTo>
                    <a:pt x="23" y="26"/>
                    <a:pt x="26" y="25"/>
                    <a:pt x="28" y="25"/>
                  </a:cubicBezTo>
                  <a:cubicBezTo>
                    <a:pt x="30" y="25"/>
                    <a:pt x="32" y="24"/>
                    <a:pt x="34" y="23"/>
                  </a:cubicBezTo>
                  <a:cubicBezTo>
                    <a:pt x="56" y="1"/>
                    <a:pt x="56" y="1"/>
                    <a:pt x="56" y="1"/>
                  </a:cubicBezTo>
                  <a:cubicBezTo>
                    <a:pt x="56" y="1"/>
                    <a:pt x="56" y="1"/>
                    <a:pt x="56" y="1"/>
                  </a:cubicBezTo>
                  <a:cubicBezTo>
                    <a:pt x="56" y="0"/>
                    <a:pt x="56" y="0"/>
                    <a:pt x="56" y="0"/>
                  </a:cubicBezTo>
                  <a:cubicBezTo>
                    <a:pt x="56" y="0"/>
                    <a:pt x="56" y="0"/>
                    <a:pt x="56" y="0"/>
                  </a:cubicBezTo>
                  <a:cubicBezTo>
                    <a:pt x="56" y="0"/>
                    <a:pt x="56" y="0"/>
                    <a:pt x="56" y="0"/>
                  </a:cubicBezTo>
                  <a:close/>
                </a:path>
              </a:pathLst>
            </a:custGeom>
            <a:solidFill>
              <a:srgbClr val="F5C8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2" name="iṣḷîďé">
              <a:extLst>
                <a:ext uri="{FF2B5EF4-FFF2-40B4-BE49-F238E27FC236}">
                  <a16:creationId xmlns:a16="http://schemas.microsoft.com/office/drawing/2014/main" xmlns="" id="{252E666E-7DC4-4123-B8EF-E3893D8C4D99}"/>
                </a:ext>
              </a:extLst>
            </p:cNvPr>
            <p:cNvSpPr/>
            <p:nvPr/>
          </p:nvSpPr>
          <p:spPr bwMode="auto">
            <a:xfrm>
              <a:off x="4634707" y="3162646"/>
              <a:ext cx="114300" cy="82550"/>
            </a:xfrm>
            <a:custGeom>
              <a:avLst/>
              <a:gdLst>
                <a:gd name="T0" fmla="*/ 27 w 31"/>
                <a:gd name="T1" fmla="*/ 1 h 23"/>
                <a:gd name="T2" fmla="*/ 4 w 31"/>
                <a:gd name="T3" fmla="*/ 4 h 23"/>
                <a:gd name="T4" fmla="*/ 0 w 31"/>
                <a:gd name="T5" fmla="*/ 9 h 23"/>
                <a:gd name="T6" fmla="*/ 0 w 31"/>
                <a:gd name="T7" fmla="*/ 18 h 23"/>
                <a:gd name="T8" fmla="*/ 4 w 31"/>
                <a:gd name="T9" fmla="*/ 22 h 23"/>
                <a:gd name="T10" fmla="*/ 27 w 31"/>
                <a:gd name="T11" fmla="*/ 19 h 23"/>
                <a:gd name="T12" fmla="*/ 31 w 31"/>
                <a:gd name="T13" fmla="*/ 14 h 23"/>
                <a:gd name="T14" fmla="*/ 31 w 31"/>
                <a:gd name="T15" fmla="*/ 5 h 23"/>
                <a:gd name="T16" fmla="*/ 27 w 31"/>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3">
                  <a:moveTo>
                    <a:pt x="27" y="1"/>
                  </a:moveTo>
                  <a:cubicBezTo>
                    <a:pt x="4" y="4"/>
                    <a:pt x="4" y="4"/>
                    <a:pt x="4" y="4"/>
                  </a:cubicBezTo>
                  <a:cubicBezTo>
                    <a:pt x="2" y="4"/>
                    <a:pt x="0" y="7"/>
                    <a:pt x="0" y="9"/>
                  </a:cubicBezTo>
                  <a:cubicBezTo>
                    <a:pt x="0" y="18"/>
                    <a:pt x="0" y="18"/>
                    <a:pt x="0" y="18"/>
                  </a:cubicBezTo>
                  <a:cubicBezTo>
                    <a:pt x="0" y="21"/>
                    <a:pt x="2" y="23"/>
                    <a:pt x="4" y="22"/>
                  </a:cubicBezTo>
                  <a:cubicBezTo>
                    <a:pt x="27" y="19"/>
                    <a:pt x="27" y="19"/>
                    <a:pt x="27" y="19"/>
                  </a:cubicBezTo>
                  <a:cubicBezTo>
                    <a:pt x="29" y="19"/>
                    <a:pt x="31" y="16"/>
                    <a:pt x="31" y="14"/>
                  </a:cubicBezTo>
                  <a:cubicBezTo>
                    <a:pt x="31" y="5"/>
                    <a:pt x="31" y="5"/>
                    <a:pt x="31" y="5"/>
                  </a:cubicBezTo>
                  <a:cubicBezTo>
                    <a:pt x="31" y="2"/>
                    <a:pt x="29" y="0"/>
                    <a:pt x="27" y="1"/>
                  </a:cubicBezTo>
                  <a:close/>
                </a:path>
              </a:pathLst>
            </a:custGeom>
            <a:solidFill>
              <a:srgbClr val="FAE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3" name="ïṣḷiďe">
              <a:extLst>
                <a:ext uri="{FF2B5EF4-FFF2-40B4-BE49-F238E27FC236}">
                  <a16:creationId xmlns:a16="http://schemas.microsoft.com/office/drawing/2014/main" xmlns="" id="{0B1953BD-CC00-4815-A7A0-D5FE36BE0B79}"/>
                </a:ext>
              </a:extLst>
            </p:cNvPr>
            <p:cNvSpPr/>
            <p:nvPr/>
          </p:nvSpPr>
          <p:spPr bwMode="auto">
            <a:xfrm>
              <a:off x="4701382" y="2834033"/>
              <a:ext cx="363537" cy="706437"/>
            </a:xfrm>
            <a:custGeom>
              <a:avLst/>
              <a:gdLst>
                <a:gd name="T0" fmla="*/ 96 w 100"/>
                <a:gd name="T1" fmla="*/ 69 h 194"/>
                <a:gd name="T2" fmla="*/ 96 w 100"/>
                <a:gd name="T3" fmla="*/ 69 h 194"/>
                <a:gd name="T4" fmla="*/ 94 w 100"/>
                <a:gd name="T5" fmla="*/ 69 h 194"/>
                <a:gd name="T6" fmla="*/ 79 w 100"/>
                <a:gd name="T7" fmla="*/ 82 h 194"/>
                <a:gd name="T8" fmla="*/ 67 w 100"/>
                <a:gd name="T9" fmla="*/ 14 h 194"/>
                <a:gd name="T10" fmla="*/ 67 w 100"/>
                <a:gd name="T11" fmla="*/ 14 h 194"/>
                <a:gd name="T12" fmla="*/ 25 w 100"/>
                <a:gd name="T13" fmla="*/ 3 h 194"/>
                <a:gd name="T14" fmla="*/ 0 w 100"/>
                <a:gd name="T15" fmla="*/ 12 h 194"/>
                <a:gd name="T16" fmla="*/ 0 w 100"/>
                <a:gd name="T17" fmla="*/ 86 h 194"/>
                <a:gd name="T18" fmla="*/ 9 w 100"/>
                <a:gd name="T19" fmla="*/ 85 h 194"/>
                <a:gd name="T20" fmla="*/ 18 w 100"/>
                <a:gd name="T21" fmla="*/ 90 h 194"/>
                <a:gd name="T22" fmla="*/ 25 w 100"/>
                <a:gd name="T23" fmla="*/ 89 h 194"/>
                <a:gd name="T24" fmla="*/ 32 w 100"/>
                <a:gd name="T25" fmla="*/ 88 h 194"/>
                <a:gd name="T26" fmla="*/ 41 w 100"/>
                <a:gd name="T27" fmla="*/ 81 h 194"/>
                <a:gd name="T28" fmla="*/ 64 w 100"/>
                <a:gd name="T29" fmla="*/ 77 h 194"/>
                <a:gd name="T30" fmla="*/ 73 w 100"/>
                <a:gd name="T31" fmla="*/ 86 h 194"/>
                <a:gd name="T32" fmla="*/ 73 w 100"/>
                <a:gd name="T33" fmla="*/ 95 h 194"/>
                <a:gd name="T34" fmla="*/ 64 w 100"/>
                <a:gd name="T35" fmla="*/ 107 h 194"/>
                <a:gd name="T36" fmla="*/ 41 w 100"/>
                <a:gd name="T37" fmla="*/ 110 h 194"/>
                <a:gd name="T38" fmla="*/ 31 w 100"/>
                <a:gd name="T39" fmla="*/ 101 h 194"/>
                <a:gd name="T40" fmla="*/ 31 w 100"/>
                <a:gd name="T41" fmla="*/ 92 h 194"/>
                <a:gd name="T42" fmla="*/ 31 w 100"/>
                <a:gd name="T43" fmla="*/ 92 h 194"/>
                <a:gd name="T44" fmla="*/ 25 w 100"/>
                <a:gd name="T45" fmla="*/ 92 h 194"/>
                <a:gd name="T46" fmla="*/ 19 w 100"/>
                <a:gd name="T47" fmla="*/ 93 h 194"/>
                <a:gd name="T48" fmla="*/ 19 w 100"/>
                <a:gd name="T49" fmla="*/ 94 h 194"/>
                <a:gd name="T50" fmla="*/ 19 w 100"/>
                <a:gd name="T51" fmla="*/ 103 h 194"/>
                <a:gd name="T52" fmla="*/ 9 w 100"/>
                <a:gd name="T53" fmla="*/ 115 h 194"/>
                <a:gd name="T54" fmla="*/ 0 w 100"/>
                <a:gd name="T55" fmla="*/ 116 h 194"/>
                <a:gd name="T56" fmla="*/ 0 w 100"/>
                <a:gd name="T57" fmla="*/ 186 h 194"/>
                <a:gd name="T58" fmla="*/ 25 w 100"/>
                <a:gd name="T59" fmla="*/ 193 h 194"/>
                <a:gd name="T60" fmla="*/ 26 w 100"/>
                <a:gd name="T61" fmla="*/ 193 h 194"/>
                <a:gd name="T62" fmla="*/ 72 w 100"/>
                <a:gd name="T63" fmla="*/ 143 h 194"/>
                <a:gd name="T64" fmla="*/ 75 w 100"/>
                <a:gd name="T65" fmla="*/ 129 h 194"/>
                <a:gd name="T66" fmla="*/ 75 w 100"/>
                <a:gd name="T67" fmla="*/ 129 h 194"/>
                <a:gd name="T68" fmla="*/ 88 w 100"/>
                <a:gd name="T69" fmla="*/ 118 h 194"/>
                <a:gd name="T70" fmla="*/ 100 w 100"/>
                <a:gd name="T71" fmla="*/ 82 h 194"/>
                <a:gd name="T72" fmla="*/ 96 w 100"/>
                <a:gd name="T73" fmla="*/ 6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194">
                  <a:moveTo>
                    <a:pt x="96" y="69"/>
                  </a:moveTo>
                  <a:cubicBezTo>
                    <a:pt x="96" y="69"/>
                    <a:pt x="96" y="69"/>
                    <a:pt x="96" y="69"/>
                  </a:cubicBezTo>
                  <a:cubicBezTo>
                    <a:pt x="95" y="69"/>
                    <a:pt x="94" y="69"/>
                    <a:pt x="94" y="69"/>
                  </a:cubicBezTo>
                  <a:cubicBezTo>
                    <a:pt x="84" y="71"/>
                    <a:pt x="79" y="82"/>
                    <a:pt x="79" y="82"/>
                  </a:cubicBezTo>
                  <a:cubicBezTo>
                    <a:pt x="79" y="82"/>
                    <a:pt x="83" y="33"/>
                    <a:pt x="67" y="14"/>
                  </a:cubicBezTo>
                  <a:cubicBezTo>
                    <a:pt x="67" y="14"/>
                    <a:pt x="67" y="14"/>
                    <a:pt x="67" y="14"/>
                  </a:cubicBezTo>
                  <a:cubicBezTo>
                    <a:pt x="58" y="5"/>
                    <a:pt x="45" y="0"/>
                    <a:pt x="25" y="3"/>
                  </a:cubicBezTo>
                  <a:cubicBezTo>
                    <a:pt x="15" y="5"/>
                    <a:pt x="7" y="8"/>
                    <a:pt x="0" y="12"/>
                  </a:cubicBezTo>
                  <a:cubicBezTo>
                    <a:pt x="0" y="86"/>
                    <a:pt x="0" y="86"/>
                    <a:pt x="0" y="86"/>
                  </a:cubicBezTo>
                  <a:cubicBezTo>
                    <a:pt x="9" y="85"/>
                    <a:pt x="9" y="85"/>
                    <a:pt x="9" y="85"/>
                  </a:cubicBezTo>
                  <a:cubicBezTo>
                    <a:pt x="13" y="85"/>
                    <a:pt x="16" y="87"/>
                    <a:pt x="18" y="90"/>
                  </a:cubicBezTo>
                  <a:cubicBezTo>
                    <a:pt x="25" y="89"/>
                    <a:pt x="25" y="89"/>
                    <a:pt x="25" y="89"/>
                  </a:cubicBezTo>
                  <a:cubicBezTo>
                    <a:pt x="32" y="88"/>
                    <a:pt x="32" y="88"/>
                    <a:pt x="32" y="88"/>
                  </a:cubicBezTo>
                  <a:cubicBezTo>
                    <a:pt x="34" y="84"/>
                    <a:pt x="37" y="81"/>
                    <a:pt x="41" y="81"/>
                  </a:cubicBezTo>
                  <a:cubicBezTo>
                    <a:pt x="64" y="77"/>
                    <a:pt x="64" y="77"/>
                    <a:pt x="64" y="77"/>
                  </a:cubicBezTo>
                  <a:cubicBezTo>
                    <a:pt x="69" y="77"/>
                    <a:pt x="73" y="81"/>
                    <a:pt x="73" y="86"/>
                  </a:cubicBezTo>
                  <a:cubicBezTo>
                    <a:pt x="73" y="95"/>
                    <a:pt x="73" y="95"/>
                    <a:pt x="73" y="95"/>
                  </a:cubicBezTo>
                  <a:cubicBezTo>
                    <a:pt x="73" y="101"/>
                    <a:pt x="69" y="106"/>
                    <a:pt x="64" y="107"/>
                  </a:cubicBezTo>
                  <a:cubicBezTo>
                    <a:pt x="41" y="110"/>
                    <a:pt x="41" y="110"/>
                    <a:pt x="41" y="110"/>
                  </a:cubicBezTo>
                  <a:cubicBezTo>
                    <a:pt x="36" y="111"/>
                    <a:pt x="31" y="107"/>
                    <a:pt x="31" y="101"/>
                  </a:cubicBezTo>
                  <a:cubicBezTo>
                    <a:pt x="31" y="92"/>
                    <a:pt x="31" y="92"/>
                    <a:pt x="31" y="92"/>
                  </a:cubicBezTo>
                  <a:cubicBezTo>
                    <a:pt x="31" y="92"/>
                    <a:pt x="31" y="92"/>
                    <a:pt x="31" y="92"/>
                  </a:cubicBezTo>
                  <a:cubicBezTo>
                    <a:pt x="25" y="92"/>
                    <a:pt x="25" y="92"/>
                    <a:pt x="25" y="92"/>
                  </a:cubicBezTo>
                  <a:cubicBezTo>
                    <a:pt x="19" y="93"/>
                    <a:pt x="19" y="93"/>
                    <a:pt x="19" y="93"/>
                  </a:cubicBezTo>
                  <a:cubicBezTo>
                    <a:pt x="19" y="94"/>
                    <a:pt x="19" y="94"/>
                    <a:pt x="19" y="94"/>
                  </a:cubicBezTo>
                  <a:cubicBezTo>
                    <a:pt x="19" y="103"/>
                    <a:pt x="19" y="103"/>
                    <a:pt x="19" y="103"/>
                  </a:cubicBezTo>
                  <a:cubicBezTo>
                    <a:pt x="19" y="109"/>
                    <a:pt x="14" y="114"/>
                    <a:pt x="9" y="115"/>
                  </a:cubicBezTo>
                  <a:cubicBezTo>
                    <a:pt x="0" y="116"/>
                    <a:pt x="0" y="116"/>
                    <a:pt x="0" y="116"/>
                  </a:cubicBezTo>
                  <a:cubicBezTo>
                    <a:pt x="0" y="186"/>
                    <a:pt x="0" y="186"/>
                    <a:pt x="0" y="186"/>
                  </a:cubicBezTo>
                  <a:cubicBezTo>
                    <a:pt x="8" y="192"/>
                    <a:pt x="17" y="194"/>
                    <a:pt x="25" y="193"/>
                  </a:cubicBezTo>
                  <a:cubicBezTo>
                    <a:pt x="25" y="193"/>
                    <a:pt x="26" y="193"/>
                    <a:pt x="26" y="193"/>
                  </a:cubicBezTo>
                  <a:cubicBezTo>
                    <a:pt x="41" y="190"/>
                    <a:pt x="64" y="171"/>
                    <a:pt x="72" y="143"/>
                  </a:cubicBezTo>
                  <a:cubicBezTo>
                    <a:pt x="74" y="135"/>
                    <a:pt x="75" y="129"/>
                    <a:pt x="75" y="129"/>
                  </a:cubicBezTo>
                  <a:cubicBezTo>
                    <a:pt x="75" y="129"/>
                    <a:pt x="75" y="129"/>
                    <a:pt x="75" y="129"/>
                  </a:cubicBezTo>
                  <a:cubicBezTo>
                    <a:pt x="77" y="129"/>
                    <a:pt x="81" y="127"/>
                    <a:pt x="88" y="118"/>
                  </a:cubicBezTo>
                  <a:cubicBezTo>
                    <a:pt x="93" y="111"/>
                    <a:pt x="100" y="94"/>
                    <a:pt x="100" y="82"/>
                  </a:cubicBezTo>
                  <a:cubicBezTo>
                    <a:pt x="100" y="76"/>
                    <a:pt x="99" y="72"/>
                    <a:pt x="96" y="69"/>
                  </a:cubicBezTo>
                  <a:close/>
                </a:path>
              </a:pathLst>
            </a:custGeom>
            <a:solidFill>
              <a:srgbClr val="FAD7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4" name="ïslïḍê">
              <a:extLst>
                <a:ext uri="{FF2B5EF4-FFF2-40B4-BE49-F238E27FC236}">
                  <a16:creationId xmlns:a16="http://schemas.microsoft.com/office/drawing/2014/main" xmlns="" id="{136727C7-DD80-48D2-89BF-E434E717C8FF}"/>
                </a:ext>
              </a:extLst>
            </p:cNvPr>
            <p:cNvSpPr/>
            <p:nvPr/>
          </p:nvSpPr>
          <p:spPr bwMode="auto">
            <a:xfrm>
              <a:off x="4496594" y="2845146"/>
              <a:ext cx="568325" cy="695325"/>
            </a:xfrm>
            <a:custGeom>
              <a:avLst/>
              <a:gdLst>
                <a:gd name="T0" fmla="*/ 81 w 156"/>
                <a:gd name="T1" fmla="*/ 0 h 191"/>
                <a:gd name="T2" fmla="*/ 39 w 156"/>
                <a:gd name="T3" fmla="*/ 23 h 191"/>
                <a:gd name="T4" fmla="*/ 27 w 156"/>
                <a:gd name="T5" fmla="*/ 94 h 191"/>
                <a:gd name="T6" fmla="*/ 12 w 156"/>
                <a:gd name="T7" fmla="*/ 86 h 191"/>
                <a:gd name="T8" fmla="*/ 10 w 156"/>
                <a:gd name="T9" fmla="*/ 86 h 191"/>
                <a:gd name="T10" fmla="*/ 10 w 156"/>
                <a:gd name="T11" fmla="*/ 86 h 191"/>
                <a:gd name="T12" fmla="*/ 18 w 156"/>
                <a:gd name="T13" fmla="*/ 133 h 191"/>
                <a:gd name="T14" fmla="*/ 30 w 156"/>
                <a:gd name="T15" fmla="*/ 140 h 191"/>
                <a:gd name="T16" fmla="*/ 31 w 156"/>
                <a:gd name="T17" fmla="*/ 140 h 191"/>
                <a:gd name="T18" fmla="*/ 34 w 156"/>
                <a:gd name="T19" fmla="*/ 154 h 191"/>
                <a:gd name="T20" fmla="*/ 48 w 156"/>
                <a:gd name="T21" fmla="*/ 177 h 191"/>
                <a:gd name="T22" fmla="*/ 48 w 156"/>
                <a:gd name="T23" fmla="*/ 177 h 191"/>
                <a:gd name="T24" fmla="*/ 51 w 156"/>
                <a:gd name="T25" fmla="*/ 180 h 191"/>
                <a:gd name="T26" fmla="*/ 52 w 156"/>
                <a:gd name="T27" fmla="*/ 181 h 191"/>
                <a:gd name="T28" fmla="*/ 52 w 156"/>
                <a:gd name="T29" fmla="*/ 181 h 191"/>
                <a:gd name="T30" fmla="*/ 53 w 156"/>
                <a:gd name="T31" fmla="*/ 181 h 191"/>
                <a:gd name="T32" fmla="*/ 81 w 156"/>
                <a:gd name="T33" fmla="*/ 190 h 191"/>
                <a:gd name="T34" fmla="*/ 109 w 156"/>
                <a:gd name="T35" fmla="*/ 173 h 191"/>
                <a:gd name="T36" fmla="*/ 128 w 156"/>
                <a:gd name="T37" fmla="*/ 140 h 191"/>
                <a:gd name="T38" fmla="*/ 131 w 156"/>
                <a:gd name="T39" fmla="*/ 126 h 191"/>
                <a:gd name="T40" fmla="*/ 131 w 156"/>
                <a:gd name="T41" fmla="*/ 126 h 191"/>
                <a:gd name="T42" fmla="*/ 144 w 156"/>
                <a:gd name="T43" fmla="*/ 115 h 191"/>
                <a:gd name="T44" fmla="*/ 156 w 156"/>
                <a:gd name="T45" fmla="*/ 79 h 191"/>
                <a:gd name="T46" fmla="*/ 144 w 156"/>
                <a:gd name="T47" fmla="*/ 115 h 191"/>
                <a:gd name="T48" fmla="*/ 131 w 156"/>
                <a:gd name="T49" fmla="*/ 126 h 191"/>
                <a:gd name="T50" fmla="*/ 131 w 156"/>
                <a:gd name="T51" fmla="*/ 126 h 191"/>
                <a:gd name="T52" fmla="*/ 128 w 156"/>
                <a:gd name="T53" fmla="*/ 140 h 191"/>
                <a:gd name="T54" fmla="*/ 81 w 156"/>
                <a:gd name="T55" fmla="*/ 190 h 191"/>
                <a:gd name="T56" fmla="*/ 81 w 156"/>
                <a:gd name="T57" fmla="*/ 89 h 191"/>
                <a:gd name="T58" fmla="*/ 75 w 156"/>
                <a:gd name="T59" fmla="*/ 90 h 191"/>
                <a:gd name="T60" fmla="*/ 75 w 156"/>
                <a:gd name="T61" fmla="*/ 91 h 191"/>
                <a:gd name="T62" fmla="*/ 75 w 156"/>
                <a:gd name="T63" fmla="*/ 100 h 191"/>
                <a:gd name="T64" fmla="*/ 65 w 156"/>
                <a:gd name="T65" fmla="*/ 112 h 191"/>
                <a:gd name="T66" fmla="*/ 42 w 156"/>
                <a:gd name="T67" fmla="*/ 115 h 191"/>
                <a:gd name="T68" fmla="*/ 32 w 156"/>
                <a:gd name="T69" fmla="*/ 106 h 191"/>
                <a:gd name="T70" fmla="*/ 33 w 156"/>
                <a:gd name="T71" fmla="*/ 97 h 191"/>
                <a:gd name="T72" fmla="*/ 42 w 156"/>
                <a:gd name="T73" fmla="*/ 85 h 191"/>
                <a:gd name="T74" fmla="*/ 65 w 156"/>
                <a:gd name="T75" fmla="*/ 82 h 191"/>
                <a:gd name="T76" fmla="*/ 74 w 156"/>
                <a:gd name="T77" fmla="*/ 87 h 191"/>
                <a:gd name="T78" fmla="*/ 81 w 156"/>
                <a:gd name="T79" fmla="*/ 86 h 191"/>
                <a:gd name="T80" fmla="*/ 81 w 156"/>
                <a:gd name="T8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91">
                  <a:moveTo>
                    <a:pt x="81" y="0"/>
                  </a:moveTo>
                  <a:cubicBezTo>
                    <a:pt x="61" y="3"/>
                    <a:pt x="48" y="12"/>
                    <a:pt x="39" y="23"/>
                  </a:cubicBezTo>
                  <a:cubicBezTo>
                    <a:pt x="23" y="46"/>
                    <a:pt x="27" y="94"/>
                    <a:pt x="27" y="94"/>
                  </a:cubicBezTo>
                  <a:cubicBezTo>
                    <a:pt x="27" y="94"/>
                    <a:pt x="21" y="84"/>
                    <a:pt x="12" y="86"/>
                  </a:cubicBezTo>
                  <a:cubicBezTo>
                    <a:pt x="11" y="86"/>
                    <a:pt x="11" y="86"/>
                    <a:pt x="10" y="86"/>
                  </a:cubicBezTo>
                  <a:cubicBezTo>
                    <a:pt x="10" y="86"/>
                    <a:pt x="10" y="86"/>
                    <a:pt x="10" y="86"/>
                  </a:cubicBezTo>
                  <a:cubicBezTo>
                    <a:pt x="0" y="98"/>
                    <a:pt x="10" y="125"/>
                    <a:pt x="18" y="133"/>
                  </a:cubicBezTo>
                  <a:cubicBezTo>
                    <a:pt x="25" y="140"/>
                    <a:pt x="29" y="140"/>
                    <a:pt x="30" y="140"/>
                  </a:cubicBezTo>
                  <a:cubicBezTo>
                    <a:pt x="31" y="140"/>
                    <a:pt x="31" y="140"/>
                    <a:pt x="31" y="140"/>
                  </a:cubicBezTo>
                  <a:cubicBezTo>
                    <a:pt x="31" y="140"/>
                    <a:pt x="31" y="145"/>
                    <a:pt x="34" y="154"/>
                  </a:cubicBezTo>
                  <a:cubicBezTo>
                    <a:pt x="37" y="163"/>
                    <a:pt x="42" y="171"/>
                    <a:pt x="48" y="177"/>
                  </a:cubicBezTo>
                  <a:cubicBezTo>
                    <a:pt x="48" y="177"/>
                    <a:pt x="48" y="177"/>
                    <a:pt x="48" y="177"/>
                  </a:cubicBezTo>
                  <a:cubicBezTo>
                    <a:pt x="51" y="180"/>
                    <a:pt x="51" y="180"/>
                    <a:pt x="51" y="180"/>
                  </a:cubicBezTo>
                  <a:cubicBezTo>
                    <a:pt x="52" y="181"/>
                    <a:pt x="52" y="181"/>
                    <a:pt x="52" y="181"/>
                  </a:cubicBezTo>
                  <a:cubicBezTo>
                    <a:pt x="52" y="181"/>
                    <a:pt x="52" y="181"/>
                    <a:pt x="52" y="181"/>
                  </a:cubicBezTo>
                  <a:cubicBezTo>
                    <a:pt x="53" y="181"/>
                    <a:pt x="53" y="181"/>
                    <a:pt x="53" y="181"/>
                  </a:cubicBezTo>
                  <a:cubicBezTo>
                    <a:pt x="62" y="188"/>
                    <a:pt x="72" y="191"/>
                    <a:pt x="81" y="190"/>
                  </a:cubicBezTo>
                  <a:cubicBezTo>
                    <a:pt x="89" y="189"/>
                    <a:pt x="99" y="183"/>
                    <a:pt x="109" y="173"/>
                  </a:cubicBezTo>
                  <a:cubicBezTo>
                    <a:pt x="117" y="165"/>
                    <a:pt x="124" y="154"/>
                    <a:pt x="128" y="140"/>
                  </a:cubicBezTo>
                  <a:cubicBezTo>
                    <a:pt x="130" y="132"/>
                    <a:pt x="131" y="126"/>
                    <a:pt x="131" y="126"/>
                  </a:cubicBezTo>
                  <a:cubicBezTo>
                    <a:pt x="131" y="126"/>
                    <a:pt x="131" y="126"/>
                    <a:pt x="131" y="126"/>
                  </a:cubicBezTo>
                  <a:cubicBezTo>
                    <a:pt x="133" y="126"/>
                    <a:pt x="137" y="124"/>
                    <a:pt x="144" y="115"/>
                  </a:cubicBezTo>
                  <a:cubicBezTo>
                    <a:pt x="149" y="108"/>
                    <a:pt x="156" y="91"/>
                    <a:pt x="156" y="79"/>
                  </a:cubicBezTo>
                  <a:cubicBezTo>
                    <a:pt x="156" y="91"/>
                    <a:pt x="149" y="108"/>
                    <a:pt x="144" y="115"/>
                  </a:cubicBezTo>
                  <a:cubicBezTo>
                    <a:pt x="137" y="124"/>
                    <a:pt x="133" y="126"/>
                    <a:pt x="131" y="126"/>
                  </a:cubicBezTo>
                  <a:cubicBezTo>
                    <a:pt x="131" y="126"/>
                    <a:pt x="131" y="126"/>
                    <a:pt x="131" y="126"/>
                  </a:cubicBezTo>
                  <a:cubicBezTo>
                    <a:pt x="131" y="126"/>
                    <a:pt x="130" y="132"/>
                    <a:pt x="128" y="140"/>
                  </a:cubicBezTo>
                  <a:cubicBezTo>
                    <a:pt x="119" y="169"/>
                    <a:pt x="96" y="188"/>
                    <a:pt x="81" y="190"/>
                  </a:cubicBezTo>
                  <a:cubicBezTo>
                    <a:pt x="81" y="89"/>
                    <a:pt x="81" y="89"/>
                    <a:pt x="81" y="89"/>
                  </a:cubicBezTo>
                  <a:cubicBezTo>
                    <a:pt x="75" y="90"/>
                    <a:pt x="75" y="90"/>
                    <a:pt x="75" y="90"/>
                  </a:cubicBezTo>
                  <a:cubicBezTo>
                    <a:pt x="75" y="91"/>
                    <a:pt x="75" y="91"/>
                    <a:pt x="75" y="91"/>
                  </a:cubicBezTo>
                  <a:cubicBezTo>
                    <a:pt x="75" y="100"/>
                    <a:pt x="75" y="100"/>
                    <a:pt x="75" y="100"/>
                  </a:cubicBezTo>
                  <a:cubicBezTo>
                    <a:pt x="75" y="106"/>
                    <a:pt x="70" y="111"/>
                    <a:pt x="65" y="112"/>
                  </a:cubicBezTo>
                  <a:cubicBezTo>
                    <a:pt x="42" y="115"/>
                    <a:pt x="42" y="115"/>
                    <a:pt x="42" y="115"/>
                  </a:cubicBezTo>
                  <a:cubicBezTo>
                    <a:pt x="37" y="116"/>
                    <a:pt x="32" y="112"/>
                    <a:pt x="32" y="106"/>
                  </a:cubicBezTo>
                  <a:cubicBezTo>
                    <a:pt x="33" y="97"/>
                    <a:pt x="33" y="97"/>
                    <a:pt x="33" y="97"/>
                  </a:cubicBezTo>
                  <a:cubicBezTo>
                    <a:pt x="33" y="91"/>
                    <a:pt x="37" y="86"/>
                    <a:pt x="42" y="85"/>
                  </a:cubicBezTo>
                  <a:cubicBezTo>
                    <a:pt x="65" y="82"/>
                    <a:pt x="65" y="82"/>
                    <a:pt x="65" y="82"/>
                  </a:cubicBezTo>
                  <a:cubicBezTo>
                    <a:pt x="69" y="82"/>
                    <a:pt x="72" y="84"/>
                    <a:pt x="74" y="87"/>
                  </a:cubicBezTo>
                  <a:cubicBezTo>
                    <a:pt x="81" y="86"/>
                    <a:pt x="81" y="86"/>
                    <a:pt x="81" y="86"/>
                  </a:cubicBezTo>
                  <a:lnTo>
                    <a:pt x="81" y="0"/>
                  </a:lnTo>
                  <a:close/>
                </a:path>
              </a:pathLst>
            </a:custGeom>
            <a:solidFill>
              <a:srgbClr val="FAE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5" name="îşľiḑe">
              <a:extLst>
                <a:ext uri="{FF2B5EF4-FFF2-40B4-BE49-F238E27FC236}">
                  <a16:creationId xmlns:a16="http://schemas.microsoft.com/office/drawing/2014/main" xmlns="" id="{6AD0339D-ECEE-42E8-9E05-8AAFC5FB8CF1}"/>
                </a:ext>
              </a:extLst>
            </p:cNvPr>
            <p:cNvSpPr/>
            <p:nvPr/>
          </p:nvSpPr>
          <p:spPr bwMode="auto">
            <a:xfrm>
              <a:off x="4836319" y="3137246"/>
              <a:ext cx="112712" cy="79375"/>
            </a:xfrm>
            <a:custGeom>
              <a:avLst/>
              <a:gdLst>
                <a:gd name="T0" fmla="*/ 27 w 31"/>
                <a:gd name="T1" fmla="*/ 0 h 22"/>
                <a:gd name="T2" fmla="*/ 4 w 31"/>
                <a:gd name="T3" fmla="*/ 3 h 22"/>
                <a:gd name="T4" fmla="*/ 0 w 31"/>
                <a:gd name="T5" fmla="*/ 9 h 22"/>
                <a:gd name="T6" fmla="*/ 0 w 31"/>
                <a:gd name="T7" fmla="*/ 17 h 22"/>
                <a:gd name="T8" fmla="*/ 4 w 31"/>
                <a:gd name="T9" fmla="*/ 21 h 22"/>
                <a:gd name="T10" fmla="*/ 27 w 31"/>
                <a:gd name="T11" fmla="*/ 18 h 22"/>
                <a:gd name="T12" fmla="*/ 31 w 31"/>
                <a:gd name="T13" fmla="*/ 13 h 22"/>
                <a:gd name="T14" fmla="*/ 31 w 31"/>
                <a:gd name="T15" fmla="*/ 4 h 22"/>
                <a:gd name="T16" fmla="*/ 27 w 3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2">
                  <a:moveTo>
                    <a:pt x="27" y="0"/>
                  </a:moveTo>
                  <a:cubicBezTo>
                    <a:pt x="4" y="3"/>
                    <a:pt x="4" y="3"/>
                    <a:pt x="4" y="3"/>
                  </a:cubicBezTo>
                  <a:cubicBezTo>
                    <a:pt x="2" y="4"/>
                    <a:pt x="0" y="6"/>
                    <a:pt x="0" y="9"/>
                  </a:cubicBezTo>
                  <a:cubicBezTo>
                    <a:pt x="0" y="17"/>
                    <a:pt x="0" y="17"/>
                    <a:pt x="0" y="17"/>
                  </a:cubicBezTo>
                  <a:cubicBezTo>
                    <a:pt x="0" y="20"/>
                    <a:pt x="2" y="22"/>
                    <a:pt x="4" y="21"/>
                  </a:cubicBezTo>
                  <a:cubicBezTo>
                    <a:pt x="27" y="18"/>
                    <a:pt x="27" y="18"/>
                    <a:pt x="27" y="18"/>
                  </a:cubicBezTo>
                  <a:cubicBezTo>
                    <a:pt x="29" y="18"/>
                    <a:pt x="31" y="16"/>
                    <a:pt x="31" y="13"/>
                  </a:cubicBezTo>
                  <a:cubicBezTo>
                    <a:pt x="31" y="4"/>
                    <a:pt x="31" y="4"/>
                    <a:pt x="31" y="4"/>
                  </a:cubicBezTo>
                  <a:cubicBezTo>
                    <a:pt x="31" y="2"/>
                    <a:pt x="29" y="0"/>
                    <a:pt x="27" y="0"/>
                  </a:cubicBezTo>
                  <a:close/>
                </a:path>
              </a:pathLst>
            </a:custGeom>
            <a:solidFill>
              <a:srgbClr val="FAD7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6" name="i$ḻïḑé">
              <a:extLst>
                <a:ext uri="{FF2B5EF4-FFF2-40B4-BE49-F238E27FC236}">
                  <a16:creationId xmlns:a16="http://schemas.microsoft.com/office/drawing/2014/main" xmlns="" id="{F7C639A0-F1F1-4892-9E18-815429DF0F6E}"/>
                </a:ext>
              </a:extLst>
            </p:cNvPr>
            <p:cNvSpPr/>
            <p:nvPr/>
          </p:nvSpPr>
          <p:spPr bwMode="auto">
            <a:xfrm>
              <a:off x="4533107" y="2929283"/>
              <a:ext cx="106362" cy="258762"/>
            </a:xfrm>
            <a:custGeom>
              <a:avLst/>
              <a:gdLst>
                <a:gd name="T0" fmla="*/ 29 w 29"/>
                <a:gd name="T1" fmla="*/ 0 h 71"/>
                <a:gd name="T2" fmla="*/ 0 w 29"/>
                <a:gd name="T3" fmla="*/ 63 h 71"/>
                <a:gd name="T4" fmla="*/ 0 w 29"/>
                <a:gd name="T5" fmla="*/ 63 h 71"/>
                <a:gd name="T6" fmla="*/ 2 w 29"/>
                <a:gd name="T7" fmla="*/ 63 h 71"/>
                <a:gd name="T8" fmla="*/ 17 w 29"/>
                <a:gd name="T9" fmla="*/ 71 h 71"/>
                <a:gd name="T10" fmla="*/ 29 w 29"/>
                <a:gd name="T11" fmla="*/ 0 h 71"/>
              </a:gdLst>
              <a:ahLst/>
              <a:cxnLst>
                <a:cxn ang="0">
                  <a:pos x="T0" y="T1"/>
                </a:cxn>
                <a:cxn ang="0">
                  <a:pos x="T2" y="T3"/>
                </a:cxn>
                <a:cxn ang="0">
                  <a:pos x="T4" y="T5"/>
                </a:cxn>
                <a:cxn ang="0">
                  <a:pos x="T6" y="T7"/>
                </a:cxn>
                <a:cxn ang="0">
                  <a:pos x="T8" y="T9"/>
                </a:cxn>
                <a:cxn ang="0">
                  <a:pos x="T10" y="T11"/>
                </a:cxn>
              </a:cxnLst>
              <a:rect l="0" t="0" r="r" b="b"/>
              <a:pathLst>
                <a:path w="29" h="71">
                  <a:moveTo>
                    <a:pt x="29" y="0"/>
                  </a:moveTo>
                  <a:cubicBezTo>
                    <a:pt x="0" y="4"/>
                    <a:pt x="0" y="62"/>
                    <a:pt x="0" y="63"/>
                  </a:cubicBezTo>
                  <a:cubicBezTo>
                    <a:pt x="0" y="63"/>
                    <a:pt x="0" y="63"/>
                    <a:pt x="0" y="63"/>
                  </a:cubicBezTo>
                  <a:cubicBezTo>
                    <a:pt x="1" y="63"/>
                    <a:pt x="1" y="63"/>
                    <a:pt x="2" y="63"/>
                  </a:cubicBezTo>
                  <a:cubicBezTo>
                    <a:pt x="11" y="61"/>
                    <a:pt x="17" y="71"/>
                    <a:pt x="17" y="71"/>
                  </a:cubicBezTo>
                  <a:cubicBezTo>
                    <a:pt x="17" y="71"/>
                    <a:pt x="13" y="23"/>
                    <a:pt x="29" y="0"/>
                  </a:cubicBez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7" name="ïṣľiďé">
              <a:extLst>
                <a:ext uri="{FF2B5EF4-FFF2-40B4-BE49-F238E27FC236}">
                  <a16:creationId xmlns:a16="http://schemas.microsoft.com/office/drawing/2014/main" xmlns="" id="{9A554CD4-B8DF-4EDD-A749-18B90FA12059}"/>
                </a:ext>
              </a:extLst>
            </p:cNvPr>
            <p:cNvSpPr/>
            <p:nvPr/>
          </p:nvSpPr>
          <p:spPr bwMode="auto">
            <a:xfrm>
              <a:off x="4944269" y="2873721"/>
              <a:ext cx="106362" cy="258762"/>
            </a:xfrm>
            <a:custGeom>
              <a:avLst/>
              <a:gdLst>
                <a:gd name="T0" fmla="*/ 0 w 29"/>
                <a:gd name="T1" fmla="*/ 3 h 71"/>
                <a:gd name="T2" fmla="*/ 12 w 29"/>
                <a:gd name="T3" fmla="*/ 71 h 71"/>
                <a:gd name="T4" fmla="*/ 27 w 29"/>
                <a:gd name="T5" fmla="*/ 58 h 71"/>
                <a:gd name="T6" fmla="*/ 29 w 29"/>
                <a:gd name="T7" fmla="*/ 58 h 71"/>
                <a:gd name="T8" fmla="*/ 29 w 29"/>
                <a:gd name="T9" fmla="*/ 58 h 71"/>
                <a:gd name="T10" fmla="*/ 0 w 29"/>
                <a:gd name="T11" fmla="*/ 3 h 71"/>
              </a:gdLst>
              <a:ahLst/>
              <a:cxnLst>
                <a:cxn ang="0">
                  <a:pos x="T0" y="T1"/>
                </a:cxn>
                <a:cxn ang="0">
                  <a:pos x="T2" y="T3"/>
                </a:cxn>
                <a:cxn ang="0">
                  <a:pos x="T4" y="T5"/>
                </a:cxn>
                <a:cxn ang="0">
                  <a:pos x="T6" y="T7"/>
                </a:cxn>
                <a:cxn ang="0">
                  <a:pos x="T8" y="T9"/>
                </a:cxn>
                <a:cxn ang="0">
                  <a:pos x="T10" y="T11"/>
                </a:cxn>
              </a:cxnLst>
              <a:rect l="0" t="0" r="r" b="b"/>
              <a:pathLst>
                <a:path w="29" h="71">
                  <a:moveTo>
                    <a:pt x="0" y="3"/>
                  </a:moveTo>
                  <a:cubicBezTo>
                    <a:pt x="16" y="22"/>
                    <a:pt x="12" y="71"/>
                    <a:pt x="12" y="71"/>
                  </a:cubicBezTo>
                  <a:cubicBezTo>
                    <a:pt x="12" y="71"/>
                    <a:pt x="17" y="60"/>
                    <a:pt x="27" y="58"/>
                  </a:cubicBezTo>
                  <a:cubicBezTo>
                    <a:pt x="27" y="58"/>
                    <a:pt x="28" y="58"/>
                    <a:pt x="29" y="58"/>
                  </a:cubicBezTo>
                  <a:cubicBezTo>
                    <a:pt x="29" y="58"/>
                    <a:pt x="29" y="58"/>
                    <a:pt x="29" y="58"/>
                  </a:cubicBezTo>
                  <a:cubicBezTo>
                    <a:pt x="29" y="56"/>
                    <a:pt x="28" y="0"/>
                    <a:pt x="0" y="3"/>
                  </a:cubicBez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8" name="iṩliďé">
              <a:extLst>
                <a:ext uri="{FF2B5EF4-FFF2-40B4-BE49-F238E27FC236}">
                  <a16:creationId xmlns:a16="http://schemas.microsoft.com/office/drawing/2014/main" xmlns="" id="{C2D02682-5A3F-4CA4-BF28-919DE986E40B}"/>
                </a:ext>
              </a:extLst>
            </p:cNvPr>
            <p:cNvSpPr/>
            <p:nvPr/>
          </p:nvSpPr>
          <p:spPr bwMode="auto">
            <a:xfrm>
              <a:off x="4614069" y="3115021"/>
              <a:ext cx="352425" cy="152400"/>
            </a:xfrm>
            <a:custGeom>
              <a:avLst/>
              <a:gdLst>
                <a:gd name="T0" fmla="*/ 88 w 97"/>
                <a:gd name="T1" fmla="*/ 0 h 42"/>
                <a:gd name="T2" fmla="*/ 65 w 97"/>
                <a:gd name="T3" fmla="*/ 4 h 42"/>
                <a:gd name="T4" fmla="*/ 56 w 97"/>
                <a:gd name="T5" fmla="*/ 11 h 42"/>
                <a:gd name="T6" fmla="*/ 49 w 97"/>
                <a:gd name="T7" fmla="*/ 12 h 42"/>
                <a:gd name="T8" fmla="*/ 42 w 97"/>
                <a:gd name="T9" fmla="*/ 13 h 42"/>
                <a:gd name="T10" fmla="*/ 33 w 97"/>
                <a:gd name="T11" fmla="*/ 8 h 42"/>
                <a:gd name="T12" fmla="*/ 10 w 97"/>
                <a:gd name="T13" fmla="*/ 11 h 42"/>
                <a:gd name="T14" fmla="*/ 1 w 97"/>
                <a:gd name="T15" fmla="*/ 23 h 42"/>
                <a:gd name="T16" fmla="*/ 0 w 97"/>
                <a:gd name="T17" fmla="*/ 32 h 42"/>
                <a:gd name="T18" fmla="*/ 10 w 97"/>
                <a:gd name="T19" fmla="*/ 41 h 42"/>
                <a:gd name="T20" fmla="*/ 33 w 97"/>
                <a:gd name="T21" fmla="*/ 38 h 42"/>
                <a:gd name="T22" fmla="*/ 43 w 97"/>
                <a:gd name="T23" fmla="*/ 26 h 42"/>
                <a:gd name="T24" fmla="*/ 43 w 97"/>
                <a:gd name="T25" fmla="*/ 17 h 42"/>
                <a:gd name="T26" fmla="*/ 43 w 97"/>
                <a:gd name="T27" fmla="*/ 16 h 42"/>
                <a:gd name="T28" fmla="*/ 49 w 97"/>
                <a:gd name="T29" fmla="*/ 15 h 42"/>
                <a:gd name="T30" fmla="*/ 55 w 97"/>
                <a:gd name="T31" fmla="*/ 15 h 42"/>
                <a:gd name="T32" fmla="*/ 55 w 97"/>
                <a:gd name="T33" fmla="*/ 15 h 42"/>
                <a:gd name="T34" fmla="*/ 55 w 97"/>
                <a:gd name="T35" fmla="*/ 24 h 42"/>
                <a:gd name="T36" fmla="*/ 65 w 97"/>
                <a:gd name="T37" fmla="*/ 33 h 42"/>
                <a:gd name="T38" fmla="*/ 88 w 97"/>
                <a:gd name="T39" fmla="*/ 30 h 42"/>
                <a:gd name="T40" fmla="*/ 97 w 97"/>
                <a:gd name="T41" fmla="*/ 18 h 42"/>
                <a:gd name="T42" fmla="*/ 97 w 97"/>
                <a:gd name="T43" fmla="*/ 9 h 42"/>
                <a:gd name="T44" fmla="*/ 88 w 97"/>
                <a:gd name="T45" fmla="*/ 0 h 42"/>
                <a:gd name="T46" fmla="*/ 37 w 97"/>
                <a:gd name="T47" fmla="*/ 27 h 42"/>
                <a:gd name="T48" fmla="*/ 33 w 97"/>
                <a:gd name="T49" fmla="*/ 32 h 42"/>
                <a:gd name="T50" fmla="*/ 10 w 97"/>
                <a:gd name="T51" fmla="*/ 35 h 42"/>
                <a:gd name="T52" fmla="*/ 6 w 97"/>
                <a:gd name="T53" fmla="*/ 31 h 42"/>
                <a:gd name="T54" fmla="*/ 6 w 97"/>
                <a:gd name="T55" fmla="*/ 22 h 42"/>
                <a:gd name="T56" fmla="*/ 10 w 97"/>
                <a:gd name="T57" fmla="*/ 17 h 42"/>
                <a:gd name="T58" fmla="*/ 33 w 97"/>
                <a:gd name="T59" fmla="*/ 14 h 42"/>
                <a:gd name="T60" fmla="*/ 37 w 97"/>
                <a:gd name="T61" fmla="*/ 18 h 42"/>
                <a:gd name="T62" fmla="*/ 37 w 97"/>
                <a:gd name="T63" fmla="*/ 27 h 42"/>
                <a:gd name="T64" fmla="*/ 92 w 97"/>
                <a:gd name="T65" fmla="*/ 19 h 42"/>
                <a:gd name="T66" fmla="*/ 88 w 97"/>
                <a:gd name="T67" fmla="*/ 24 h 42"/>
                <a:gd name="T68" fmla="*/ 65 w 97"/>
                <a:gd name="T69" fmla="*/ 27 h 42"/>
                <a:gd name="T70" fmla="*/ 61 w 97"/>
                <a:gd name="T71" fmla="*/ 23 h 42"/>
                <a:gd name="T72" fmla="*/ 61 w 97"/>
                <a:gd name="T73" fmla="*/ 15 h 42"/>
                <a:gd name="T74" fmla="*/ 65 w 97"/>
                <a:gd name="T75" fmla="*/ 9 h 42"/>
                <a:gd name="T76" fmla="*/ 88 w 97"/>
                <a:gd name="T77" fmla="*/ 6 h 42"/>
                <a:gd name="T78" fmla="*/ 92 w 97"/>
                <a:gd name="T79" fmla="*/ 10 h 42"/>
                <a:gd name="T80" fmla="*/ 92 w 97"/>
                <a:gd name="T8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42">
                  <a:moveTo>
                    <a:pt x="88" y="0"/>
                  </a:moveTo>
                  <a:cubicBezTo>
                    <a:pt x="65" y="4"/>
                    <a:pt x="65" y="4"/>
                    <a:pt x="65" y="4"/>
                  </a:cubicBezTo>
                  <a:cubicBezTo>
                    <a:pt x="61" y="4"/>
                    <a:pt x="58" y="7"/>
                    <a:pt x="56" y="11"/>
                  </a:cubicBezTo>
                  <a:cubicBezTo>
                    <a:pt x="49" y="12"/>
                    <a:pt x="49" y="12"/>
                    <a:pt x="49" y="12"/>
                  </a:cubicBezTo>
                  <a:cubicBezTo>
                    <a:pt x="42" y="13"/>
                    <a:pt x="42" y="13"/>
                    <a:pt x="42" y="13"/>
                  </a:cubicBezTo>
                  <a:cubicBezTo>
                    <a:pt x="40" y="10"/>
                    <a:pt x="37" y="8"/>
                    <a:pt x="33" y="8"/>
                  </a:cubicBezTo>
                  <a:cubicBezTo>
                    <a:pt x="10" y="11"/>
                    <a:pt x="10" y="11"/>
                    <a:pt x="10" y="11"/>
                  </a:cubicBezTo>
                  <a:cubicBezTo>
                    <a:pt x="5" y="12"/>
                    <a:pt x="1" y="17"/>
                    <a:pt x="1" y="23"/>
                  </a:cubicBezTo>
                  <a:cubicBezTo>
                    <a:pt x="0" y="32"/>
                    <a:pt x="0" y="32"/>
                    <a:pt x="0" y="32"/>
                  </a:cubicBezTo>
                  <a:cubicBezTo>
                    <a:pt x="0" y="38"/>
                    <a:pt x="5" y="42"/>
                    <a:pt x="10" y="41"/>
                  </a:cubicBezTo>
                  <a:cubicBezTo>
                    <a:pt x="33" y="38"/>
                    <a:pt x="33" y="38"/>
                    <a:pt x="33" y="38"/>
                  </a:cubicBezTo>
                  <a:cubicBezTo>
                    <a:pt x="38" y="37"/>
                    <a:pt x="43" y="32"/>
                    <a:pt x="43" y="26"/>
                  </a:cubicBezTo>
                  <a:cubicBezTo>
                    <a:pt x="43" y="17"/>
                    <a:pt x="43" y="17"/>
                    <a:pt x="43" y="17"/>
                  </a:cubicBezTo>
                  <a:cubicBezTo>
                    <a:pt x="43" y="16"/>
                    <a:pt x="43" y="16"/>
                    <a:pt x="43" y="16"/>
                  </a:cubicBezTo>
                  <a:cubicBezTo>
                    <a:pt x="49" y="15"/>
                    <a:pt x="49" y="15"/>
                    <a:pt x="49" y="15"/>
                  </a:cubicBezTo>
                  <a:cubicBezTo>
                    <a:pt x="55" y="15"/>
                    <a:pt x="55" y="15"/>
                    <a:pt x="55" y="15"/>
                  </a:cubicBezTo>
                  <a:cubicBezTo>
                    <a:pt x="55" y="15"/>
                    <a:pt x="55" y="15"/>
                    <a:pt x="55" y="15"/>
                  </a:cubicBezTo>
                  <a:cubicBezTo>
                    <a:pt x="55" y="24"/>
                    <a:pt x="55" y="24"/>
                    <a:pt x="55" y="24"/>
                  </a:cubicBezTo>
                  <a:cubicBezTo>
                    <a:pt x="55" y="30"/>
                    <a:pt x="60" y="34"/>
                    <a:pt x="65" y="33"/>
                  </a:cubicBezTo>
                  <a:cubicBezTo>
                    <a:pt x="88" y="30"/>
                    <a:pt x="88" y="30"/>
                    <a:pt x="88" y="30"/>
                  </a:cubicBezTo>
                  <a:cubicBezTo>
                    <a:pt x="93" y="29"/>
                    <a:pt x="97" y="24"/>
                    <a:pt x="97" y="18"/>
                  </a:cubicBezTo>
                  <a:cubicBezTo>
                    <a:pt x="97" y="9"/>
                    <a:pt x="97" y="9"/>
                    <a:pt x="97" y="9"/>
                  </a:cubicBezTo>
                  <a:cubicBezTo>
                    <a:pt x="97" y="4"/>
                    <a:pt x="93" y="0"/>
                    <a:pt x="88" y="0"/>
                  </a:cubicBezTo>
                  <a:close/>
                  <a:moveTo>
                    <a:pt x="37" y="27"/>
                  </a:moveTo>
                  <a:cubicBezTo>
                    <a:pt x="37" y="29"/>
                    <a:pt x="35" y="32"/>
                    <a:pt x="33" y="32"/>
                  </a:cubicBezTo>
                  <a:cubicBezTo>
                    <a:pt x="10" y="35"/>
                    <a:pt x="10" y="35"/>
                    <a:pt x="10" y="35"/>
                  </a:cubicBezTo>
                  <a:cubicBezTo>
                    <a:pt x="8" y="36"/>
                    <a:pt x="6" y="34"/>
                    <a:pt x="6" y="31"/>
                  </a:cubicBezTo>
                  <a:cubicBezTo>
                    <a:pt x="6" y="22"/>
                    <a:pt x="6" y="22"/>
                    <a:pt x="6" y="22"/>
                  </a:cubicBezTo>
                  <a:cubicBezTo>
                    <a:pt x="6" y="20"/>
                    <a:pt x="8" y="17"/>
                    <a:pt x="10" y="17"/>
                  </a:cubicBezTo>
                  <a:cubicBezTo>
                    <a:pt x="33" y="14"/>
                    <a:pt x="33" y="14"/>
                    <a:pt x="33" y="14"/>
                  </a:cubicBezTo>
                  <a:cubicBezTo>
                    <a:pt x="35" y="13"/>
                    <a:pt x="37" y="15"/>
                    <a:pt x="37" y="18"/>
                  </a:cubicBezTo>
                  <a:lnTo>
                    <a:pt x="37" y="27"/>
                  </a:lnTo>
                  <a:close/>
                  <a:moveTo>
                    <a:pt x="92" y="19"/>
                  </a:moveTo>
                  <a:cubicBezTo>
                    <a:pt x="92" y="22"/>
                    <a:pt x="90" y="24"/>
                    <a:pt x="88" y="24"/>
                  </a:cubicBezTo>
                  <a:cubicBezTo>
                    <a:pt x="65" y="27"/>
                    <a:pt x="65" y="27"/>
                    <a:pt x="65" y="27"/>
                  </a:cubicBezTo>
                  <a:cubicBezTo>
                    <a:pt x="63" y="28"/>
                    <a:pt x="61" y="26"/>
                    <a:pt x="61" y="23"/>
                  </a:cubicBezTo>
                  <a:cubicBezTo>
                    <a:pt x="61" y="15"/>
                    <a:pt x="61" y="15"/>
                    <a:pt x="61" y="15"/>
                  </a:cubicBezTo>
                  <a:cubicBezTo>
                    <a:pt x="61" y="12"/>
                    <a:pt x="63" y="10"/>
                    <a:pt x="65" y="9"/>
                  </a:cubicBezTo>
                  <a:cubicBezTo>
                    <a:pt x="88" y="6"/>
                    <a:pt x="88" y="6"/>
                    <a:pt x="88" y="6"/>
                  </a:cubicBezTo>
                  <a:cubicBezTo>
                    <a:pt x="90" y="6"/>
                    <a:pt x="92" y="8"/>
                    <a:pt x="92" y="10"/>
                  </a:cubicBezTo>
                  <a:lnTo>
                    <a:pt x="92" y="19"/>
                  </a:ln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9" name="íş1ïḑé">
              <a:extLst>
                <a:ext uri="{FF2B5EF4-FFF2-40B4-BE49-F238E27FC236}">
                  <a16:creationId xmlns:a16="http://schemas.microsoft.com/office/drawing/2014/main" xmlns="" id="{1882CC98-9760-47FF-8BAF-306BD23E7774}"/>
                </a:ext>
              </a:extLst>
            </p:cNvPr>
            <p:cNvSpPr/>
            <p:nvPr/>
          </p:nvSpPr>
          <p:spPr bwMode="auto">
            <a:xfrm>
              <a:off x="4712494" y="3689696"/>
              <a:ext cx="152400" cy="146050"/>
            </a:xfrm>
            <a:custGeom>
              <a:avLst/>
              <a:gdLst>
                <a:gd name="T0" fmla="*/ 12 w 42"/>
                <a:gd name="T1" fmla="*/ 3 h 40"/>
                <a:gd name="T2" fmla="*/ 6 w 42"/>
                <a:gd name="T3" fmla="*/ 22 h 40"/>
                <a:gd name="T4" fmla="*/ 15 w 42"/>
                <a:gd name="T5" fmla="*/ 38 h 40"/>
                <a:gd name="T6" fmla="*/ 0 w 42"/>
                <a:gd name="T7" fmla="*/ 40 h 40"/>
                <a:gd name="T8" fmla="*/ 0 w 42"/>
                <a:gd name="T9" fmla="*/ 40 h 40"/>
                <a:gd name="T10" fmla="*/ 21 w 42"/>
                <a:gd name="T11" fmla="*/ 37 h 40"/>
                <a:gd name="T12" fmla="*/ 22 w 42"/>
                <a:gd name="T13" fmla="*/ 37 h 40"/>
                <a:gd name="T14" fmla="*/ 42 w 42"/>
                <a:gd name="T15" fmla="*/ 34 h 40"/>
                <a:gd name="T16" fmla="*/ 42 w 42"/>
                <a:gd name="T17" fmla="*/ 34 h 40"/>
                <a:gd name="T18" fmla="*/ 28 w 42"/>
                <a:gd name="T19" fmla="*/ 36 h 40"/>
                <a:gd name="T20" fmla="*/ 28 w 42"/>
                <a:gd name="T21" fmla="*/ 36 h 40"/>
                <a:gd name="T22" fmla="*/ 37 w 42"/>
                <a:gd name="T23" fmla="*/ 18 h 40"/>
                <a:gd name="T24" fmla="*/ 31 w 42"/>
                <a:gd name="T25" fmla="*/ 0 h 40"/>
                <a:gd name="T26" fmla="*/ 31 w 42"/>
                <a:gd name="T27" fmla="*/ 0 h 40"/>
                <a:gd name="T28" fmla="*/ 32 w 42"/>
                <a:gd name="T29" fmla="*/ 5 h 40"/>
                <a:gd name="T30" fmla="*/ 28 w 42"/>
                <a:gd name="T31" fmla="*/ 7 h 40"/>
                <a:gd name="T32" fmla="*/ 15 w 42"/>
                <a:gd name="T33" fmla="*/ 9 h 40"/>
                <a:gd name="T34" fmla="*/ 11 w 42"/>
                <a:gd name="T35" fmla="*/ 7 h 40"/>
                <a:gd name="T36" fmla="*/ 12 w 42"/>
                <a:gd name="T37"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40">
                  <a:moveTo>
                    <a:pt x="12" y="3"/>
                  </a:moveTo>
                  <a:cubicBezTo>
                    <a:pt x="6" y="22"/>
                    <a:pt x="6" y="22"/>
                    <a:pt x="6" y="22"/>
                  </a:cubicBezTo>
                  <a:cubicBezTo>
                    <a:pt x="15" y="38"/>
                    <a:pt x="15" y="38"/>
                    <a:pt x="15" y="38"/>
                  </a:cubicBezTo>
                  <a:cubicBezTo>
                    <a:pt x="0" y="40"/>
                    <a:pt x="0" y="40"/>
                    <a:pt x="0" y="40"/>
                  </a:cubicBezTo>
                  <a:cubicBezTo>
                    <a:pt x="0" y="40"/>
                    <a:pt x="0" y="40"/>
                    <a:pt x="0" y="40"/>
                  </a:cubicBezTo>
                  <a:cubicBezTo>
                    <a:pt x="21" y="37"/>
                    <a:pt x="21" y="37"/>
                    <a:pt x="21" y="37"/>
                  </a:cubicBezTo>
                  <a:cubicBezTo>
                    <a:pt x="22" y="37"/>
                    <a:pt x="22" y="37"/>
                    <a:pt x="22" y="37"/>
                  </a:cubicBezTo>
                  <a:cubicBezTo>
                    <a:pt x="42" y="34"/>
                    <a:pt x="42" y="34"/>
                    <a:pt x="42" y="34"/>
                  </a:cubicBezTo>
                  <a:cubicBezTo>
                    <a:pt x="42" y="34"/>
                    <a:pt x="42" y="34"/>
                    <a:pt x="42" y="34"/>
                  </a:cubicBezTo>
                  <a:cubicBezTo>
                    <a:pt x="28" y="36"/>
                    <a:pt x="28" y="36"/>
                    <a:pt x="28" y="36"/>
                  </a:cubicBezTo>
                  <a:cubicBezTo>
                    <a:pt x="28" y="36"/>
                    <a:pt x="28" y="36"/>
                    <a:pt x="28" y="36"/>
                  </a:cubicBezTo>
                  <a:cubicBezTo>
                    <a:pt x="37" y="18"/>
                    <a:pt x="37" y="18"/>
                    <a:pt x="37" y="18"/>
                  </a:cubicBezTo>
                  <a:cubicBezTo>
                    <a:pt x="31" y="0"/>
                    <a:pt x="31" y="0"/>
                    <a:pt x="31" y="0"/>
                  </a:cubicBezTo>
                  <a:cubicBezTo>
                    <a:pt x="31" y="0"/>
                    <a:pt x="31" y="0"/>
                    <a:pt x="31" y="0"/>
                  </a:cubicBezTo>
                  <a:cubicBezTo>
                    <a:pt x="32" y="5"/>
                    <a:pt x="32" y="5"/>
                    <a:pt x="32" y="5"/>
                  </a:cubicBezTo>
                  <a:cubicBezTo>
                    <a:pt x="31" y="6"/>
                    <a:pt x="30" y="7"/>
                    <a:pt x="28" y="7"/>
                  </a:cubicBezTo>
                  <a:cubicBezTo>
                    <a:pt x="15" y="9"/>
                    <a:pt x="15" y="9"/>
                    <a:pt x="15" y="9"/>
                  </a:cubicBezTo>
                  <a:cubicBezTo>
                    <a:pt x="13" y="9"/>
                    <a:pt x="12" y="8"/>
                    <a:pt x="11" y="7"/>
                  </a:cubicBezTo>
                  <a:cubicBezTo>
                    <a:pt x="12" y="3"/>
                    <a:pt x="12" y="3"/>
                    <a:pt x="12" y="3"/>
                  </a:cubicBezTo>
                  <a:close/>
                </a:path>
              </a:pathLst>
            </a:custGeom>
            <a:solidFill>
              <a:srgbClr val="D54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0" name="íṩļiḋé">
              <a:extLst>
                <a:ext uri="{FF2B5EF4-FFF2-40B4-BE49-F238E27FC236}">
                  <a16:creationId xmlns:a16="http://schemas.microsoft.com/office/drawing/2014/main" xmlns="" id="{F7E57795-3604-43FE-8F00-2F4F2611D00E}"/>
                </a:ext>
              </a:extLst>
            </p:cNvPr>
            <p:cNvSpPr/>
            <p:nvPr/>
          </p:nvSpPr>
          <p:spPr bwMode="auto">
            <a:xfrm>
              <a:off x="4752182" y="3689696"/>
              <a:ext cx="76200" cy="33337"/>
            </a:xfrm>
            <a:custGeom>
              <a:avLst/>
              <a:gdLst>
                <a:gd name="T0" fmla="*/ 1 w 21"/>
                <a:gd name="T1" fmla="*/ 3 h 9"/>
                <a:gd name="T2" fmla="*/ 0 w 21"/>
                <a:gd name="T3" fmla="*/ 7 h 9"/>
                <a:gd name="T4" fmla="*/ 4 w 21"/>
                <a:gd name="T5" fmla="*/ 9 h 9"/>
                <a:gd name="T6" fmla="*/ 17 w 21"/>
                <a:gd name="T7" fmla="*/ 7 h 9"/>
                <a:gd name="T8" fmla="*/ 21 w 21"/>
                <a:gd name="T9" fmla="*/ 5 h 9"/>
                <a:gd name="T10" fmla="*/ 20 w 21"/>
                <a:gd name="T11" fmla="*/ 0 h 9"/>
                <a:gd name="T12" fmla="*/ 17 w 21"/>
                <a:gd name="T13" fmla="*/ 1 h 9"/>
                <a:gd name="T14" fmla="*/ 4 w 21"/>
                <a:gd name="T15" fmla="*/ 3 h 9"/>
                <a:gd name="T16" fmla="*/ 1 w 21"/>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3"/>
                  </a:moveTo>
                  <a:cubicBezTo>
                    <a:pt x="0" y="7"/>
                    <a:pt x="0" y="7"/>
                    <a:pt x="0" y="7"/>
                  </a:cubicBezTo>
                  <a:cubicBezTo>
                    <a:pt x="1" y="8"/>
                    <a:pt x="2" y="9"/>
                    <a:pt x="4" y="9"/>
                  </a:cubicBezTo>
                  <a:cubicBezTo>
                    <a:pt x="17" y="7"/>
                    <a:pt x="17" y="7"/>
                    <a:pt x="17" y="7"/>
                  </a:cubicBezTo>
                  <a:cubicBezTo>
                    <a:pt x="19" y="7"/>
                    <a:pt x="20" y="6"/>
                    <a:pt x="21" y="5"/>
                  </a:cubicBezTo>
                  <a:cubicBezTo>
                    <a:pt x="20" y="0"/>
                    <a:pt x="20" y="0"/>
                    <a:pt x="20" y="0"/>
                  </a:cubicBezTo>
                  <a:cubicBezTo>
                    <a:pt x="19" y="1"/>
                    <a:pt x="18" y="1"/>
                    <a:pt x="17" y="1"/>
                  </a:cubicBezTo>
                  <a:cubicBezTo>
                    <a:pt x="4" y="3"/>
                    <a:pt x="4" y="3"/>
                    <a:pt x="4" y="3"/>
                  </a:cubicBezTo>
                  <a:cubicBezTo>
                    <a:pt x="3" y="3"/>
                    <a:pt x="2" y="3"/>
                    <a:pt x="1" y="3"/>
                  </a:cubicBezTo>
                  <a:close/>
                </a:path>
              </a:pathLst>
            </a:custGeom>
            <a:solidFill>
              <a:srgbClr val="C83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1" name="i$1îḓé">
              <a:extLst>
                <a:ext uri="{FF2B5EF4-FFF2-40B4-BE49-F238E27FC236}">
                  <a16:creationId xmlns:a16="http://schemas.microsoft.com/office/drawing/2014/main" xmlns="" id="{0BF6BF25-ABFB-465F-B23D-041587EF1740}"/>
                </a:ext>
              </a:extLst>
            </p:cNvPr>
            <p:cNvSpPr/>
            <p:nvPr/>
          </p:nvSpPr>
          <p:spPr bwMode="auto">
            <a:xfrm>
              <a:off x="4744244" y="3584921"/>
              <a:ext cx="95250" cy="115887"/>
            </a:xfrm>
            <a:custGeom>
              <a:avLst/>
              <a:gdLst>
                <a:gd name="T0" fmla="*/ 14 w 26"/>
                <a:gd name="T1" fmla="*/ 0 h 32"/>
                <a:gd name="T2" fmla="*/ 11 w 26"/>
                <a:gd name="T3" fmla="*/ 0 h 32"/>
                <a:gd name="T4" fmla="*/ 0 w 26"/>
                <a:gd name="T5" fmla="*/ 28 h 32"/>
                <a:gd name="T6" fmla="*/ 0 w 26"/>
                <a:gd name="T7" fmla="*/ 28 h 32"/>
                <a:gd name="T8" fmla="*/ 3 w 26"/>
                <a:gd name="T9" fmla="*/ 32 h 32"/>
                <a:gd name="T10" fmla="*/ 3 w 26"/>
                <a:gd name="T11" fmla="*/ 32 h 32"/>
                <a:gd name="T12" fmla="*/ 6 w 26"/>
                <a:gd name="T13" fmla="*/ 32 h 32"/>
                <a:gd name="T14" fmla="*/ 19 w 26"/>
                <a:gd name="T15" fmla="*/ 30 h 32"/>
                <a:gd name="T16" fmla="*/ 22 w 26"/>
                <a:gd name="T17" fmla="*/ 29 h 32"/>
                <a:gd name="T18" fmla="*/ 22 w 26"/>
                <a:gd name="T19" fmla="*/ 29 h 32"/>
                <a:gd name="T20" fmla="*/ 26 w 26"/>
                <a:gd name="T21" fmla="*/ 24 h 32"/>
                <a:gd name="T22" fmla="*/ 14 w 26"/>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2">
                  <a:moveTo>
                    <a:pt x="14" y="0"/>
                  </a:moveTo>
                  <a:cubicBezTo>
                    <a:pt x="11" y="0"/>
                    <a:pt x="11" y="0"/>
                    <a:pt x="11" y="0"/>
                  </a:cubicBezTo>
                  <a:cubicBezTo>
                    <a:pt x="0" y="28"/>
                    <a:pt x="0" y="28"/>
                    <a:pt x="0" y="28"/>
                  </a:cubicBezTo>
                  <a:cubicBezTo>
                    <a:pt x="0" y="28"/>
                    <a:pt x="0" y="28"/>
                    <a:pt x="0" y="28"/>
                  </a:cubicBezTo>
                  <a:cubicBezTo>
                    <a:pt x="0" y="30"/>
                    <a:pt x="2" y="31"/>
                    <a:pt x="3" y="32"/>
                  </a:cubicBezTo>
                  <a:cubicBezTo>
                    <a:pt x="3" y="32"/>
                    <a:pt x="3" y="32"/>
                    <a:pt x="3" y="32"/>
                  </a:cubicBezTo>
                  <a:cubicBezTo>
                    <a:pt x="4" y="32"/>
                    <a:pt x="5" y="32"/>
                    <a:pt x="6" y="32"/>
                  </a:cubicBezTo>
                  <a:cubicBezTo>
                    <a:pt x="19" y="30"/>
                    <a:pt x="19" y="30"/>
                    <a:pt x="19" y="30"/>
                  </a:cubicBezTo>
                  <a:cubicBezTo>
                    <a:pt x="20" y="30"/>
                    <a:pt x="21" y="30"/>
                    <a:pt x="22" y="29"/>
                  </a:cubicBezTo>
                  <a:cubicBezTo>
                    <a:pt x="22" y="29"/>
                    <a:pt x="22" y="29"/>
                    <a:pt x="22" y="29"/>
                  </a:cubicBezTo>
                  <a:cubicBezTo>
                    <a:pt x="24" y="28"/>
                    <a:pt x="25" y="26"/>
                    <a:pt x="26" y="24"/>
                  </a:cubicBezTo>
                  <a:lnTo>
                    <a:pt x="14" y="0"/>
                  </a:lnTo>
                  <a:close/>
                </a:path>
              </a:pathLst>
            </a:custGeom>
            <a:solidFill>
              <a:srgbClr val="D54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2" name="ï$ḻiḋè">
              <a:extLst>
                <a:ext uri="{FF2B5EF4-FFF2-40B4-BE49-F238E27FC236}">
                  <a16:creationId xmlns:a16="http://schemas.microsoft.com/office/drawing/2014/main" xmlns="" id="{7CFE34DD-85B5-4BA2-9035-913FA4FE15AC}"/>
                </a:ext>
              </a:extLst>
            </p:cNvPr>
            <p:cNvSpPr/>
            <p:nvPr/>
          </p:nvSpPr>
          <p:spPr bwMode="auto">
            <a:xfrm>
              <a:off x="4625182" y="3489671"/>
              <a:ext cx="163512" cy="196850"/>
            </a:xfrm>
            <a:custGeom>
              <a:avLst/>
              <a:gdLst>
                <a:gd name="T0" fmla="*/ 29 w 103"/>
                <a:gd name="T1" fmla="*/ 0 h 124"/>
                <a:gd name="T2" fmla="*/ 29 w 103"/>
                <a:gd name="T3" fmla="*/ 0 h 124"/>
                <a:gd name="T4" fmla="*/ 22 w 103"/>
                <a:gd name="T5" fmla="*/ 2 h 124"/>
                <a:gd name="T6" fmla="*/ 0 w 103"/>
                <a:gd name="T7" fmla="*/ 53 h 124"/>
                <a:gd name="T8" fmla="*/ 0 w 103"/>
                <a:gd name="T9" fmla="*/ 53 h 124"/>
                <a:gd name="T10" fmla="*/ 0 w 103"/>
                <a:gd name="T11" fmla="*/ 55 h 124"/>
                <a:gd name="T12" fmla="*/ 75 w 103"/>
                <a:gd name="T13" fmla="*/ 124 h 124"/>
                <a:gd name="T14" fmla="*/ 75 w 103"/>
                <a:gd name="T15" fmla="*/ 124 h 124"/>
                <a:gd name="T16" fmla="*/ 100 w 103"/>
                <a:gd name="T17" fmla="*/ 60 h 124"/>
                <a:gd name="T18" fmla="*/ 103 w 103"/>
                <a:gd name="T19" fmla="*/ 60 h 124"/>
                <a:gd name="T20" fmla="*/ 89 w 103"/>
                <a:gd name="T21" fmla="*/ 48 h 124"/>
                <a:gd name="T22" fmla="*/ 41 w 103"/>
                <a:gd name="T23" fmla="*/ 9 h 124"/>
                <a:gd name="T24" fmla="*/ 39 w 103"/>
                <a:gd name="T25" fmla="*/ 9 h 124"/>
                <a:gd name="T26" fmla="*/ 39 w 103"/>
                <a:gd name="T27" fmla="*/ 9 h 124"/>
                <a:gd name="T28" fmla="*/ 39 w 103"/>
                <a:gd name="T29" fmla="*/ 7 h 124"/>
                <a:gd name="T30" fmla="*/ 36 w 103"/>
                <a:gd name="T31" fmla="*/ 7 h 124"/>
                <a:gd name="T32" fmla="*/ 29 w 103"/>
                <a:gd name="T3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4">
                  <a:moveTo>
                    <a:pt x="29" y="0"/>
                  </a:moveTo>
                  <a:lnTo>
                    <a:pt x="29" y="0"/>
                  </a:lnTo>
                  <a:lnTo>
                    <a:pt x="22" y="2"/>
                  </a:lnTo>
                  <a:lnTo>
                    <a:pt x="0" y="53"/>
                  </a:lnTo>
                  <a:lnTo>
                    <a:pt x="0" y="53"/>
                  </a:lnTo>
                  <a:lnTo>
                    <a:pt x="0" y="55"/>
                  </a:lnTo>
                  <a:lnTo>
                    <a:pt x="75" y="124"/>
                  </a:lnTo>
                  <a:lnTo>
                    <a:pt x="75" y="124"/>
                  </a:lnTo>
                  <a:lnTo>
                    <a:pt x="100" y="60"/>
                  </a:lnTo>
                  <a:lnTo>
                    <a:pt x="103" y="60"/>
                  </a:lnTo>
                  <a:lnTo>
                    <a:pt x="89" y="48"/>
                  </a:lnTo>
                  <a:lnTo>
                    <a:pt x="41" y="9"/>
                  </a:lnTo>
                  <a:lnTo>
                    <a:pt x="39" y="9"/>
                  </a:lnTo>
                  <a:lnTo>
                    <a:pt x="39" y="9"/>
                  </a:lnTo>
                  <a:lnTo>
                    <a:pt x="39" y="7"/>
                  </a:lnTo>
                  <a:lnTo>
                    <a:pt x="36" y="7"/>
                  </a:lnTo>
                  <a:lnTo>
                    <a:pt x="29"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3" name="îŝlïďê">
              <a:extLst>
                <a:ext uri="{FF2B5EF4-FFF2-40B4-BE49-F238E27FC236}">
                  <a16:creationId xmlns:a16="http://schemas.microsoft.com/office/drawing/2014/main" xmlns="" id="{8AAB9FE9-F0BA-4E8E-817A-BD5F86882BF5}"/>
                </a:ext>
              </a:extLst>
            </p:cNvPr>
            <p:cNvSpPr/>
            <p:nvPr/>
          </p:nvSpPr>
          <p:spPr bwMode="auto">
            <a:xfrm>
              <a:off x="4795044" y="3453158"/>
              <a:ext cx="163512" cy="222250"/>
            </a:xfrm>
            <a:custGeom>
              <a:avLst/>
              <a:gdLst>
                <a:gd name="T0" fmla="*/ 74 w 103"/>
                <a:gd name="T1" fmla="*/ 0 h 140"/>
                <a:gd name="T2" fmla="*/ 65 w 103"/>
                <a:gd name="T3" fmla="*/ 11 h 140"/>
                <a:gd name="T4" fmla="*/ 62 w 103"/>
                <a:gd name="T5" fmla="*/ 16 h 140"/>
                <a:gd name="T6" fmla="*/ 12 w 103"/>
                <a:gd name="T7" fmla="*/ 66 h 140"/>
                <a:gd name="T8" fmla="*/ 0 w 103"/>
                <a:gd name="T9" fmla="*/ 80 h 140"/>
                <a:gd name="T10" fmla="*/ 0 w 103"/>
                <a:gd name="T11" fmla="*/ 83 h 140"/>
                <a:gd name="T12" fmla="*/ 28 w 103"/>
                <a:gd name="T13" fmla="*/ 138 h 140"/>
                <a:gd name="T14" fmla="*/ 28 w 103"/>
                <a:gd name="T15" fmla="*/ 140 h 140"/>
                <a:gd name="T16" fmla="*/ 103 w 103"/>
                <a:gd name="T17" fmla="*/ 48 h 140"/>
                <a:gd name="T18" fmla="*/ 103 w 103"/>
                <a:gd name="T19" fmla="*/ 46 h 140"/>
                <a:gd name="T20" fmla="*/ 101 w 103"/>
                <a:gd name="T21" fmla="*/ 46 h 140"/>
                <a:gd name="T22" fmla="*/ 81 w 103"/>
                <a:gd name="T23" fmla="*/ 2 h 140"/>
                <a:gd name="T24" fmla="*/ 74 w 103"/>
                <a:gd name="T2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40">
                  <a:moveTo>
                    <a:pt x="74" y="0"/>
                  </a:moveTo>
                  <a:lnTo>
                    <a:pt x="65" y="11"/>
                  </a:lnTo>
                  <a:lnTo>
                    <a:pt x="62" y="16"/>
                  </a:lnTo>
                  <a:lnTo>
                    <a:pt x="12" y="66"/>
                  </a:lnTo>
                  <a:lnTo>
                    <a:pt x="0" y="80"/>
                  </a:lnTo>
                  <a:lnTo>
                    <a:pt x="0" y="83"/>
                  </a:lnTo>
                  <a:lnTo>
                    <a:pt x="28" y="138"/>
                  </a:lnTo>
                  <a:lnTo>
                    <a:pt x="28" y="140"/>
                  </a:lnTo>
                  <a:lnTo>
                    <a:pt x="103" y="48"/>
                  </a:lnTo>
                  <a:lnTo>
                    <a:pt x="103" y="46"/>
                  </a:lnTo>
                  <a:lnTo>
                    <a:pt x="101" y="46"/>
                  </a:lnTo>
                  <a:lnTo>
                    <a:pt x="81" y="2"/>
                  </a:lnTo>
                  <a:lnTo>
                    <a:pt x="74"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4" name="îṣ1ïḑé">
              <a:extLst>
                <a:ext uri="{FF2B5EF4-FFF2-40B4-BE49-F238E27FC236}">
                  <a16:creationId xmlns:a16="http://schemas.microsoft.com/office/drawing/2014/main" xmlns="" id="{C212ACDC-7F84-485A-8CB1-46867ABC0C9F}"/>
                </a:ext>
              </a:extLst>
            </p:cNvPr>
            <p:cNvSpPr/>
            <p:nvPr/>
          </p:nvSpPr>
          <p:spPr bwMode="auto">
            <a:xfrm>
              <a:off x="4358482" y="3576983"/>
              <a:ext cx="407987" cy="309562"/>
            </a:xfrm>
            <a:custGeom>
              <a:avLst/>
              <a:gdLst>
                <a:gd name="T0" fmla="*/ 49 w 112"/>
                <a:gd name="T1" fmla="*/ 12 h 85"/>
                <a:gd name="T2" fmla="*/ 21 w 112"/>
                <a:gd name="T3" fmla="*/ 29 h 85"/>
                <a:gd name="T4" fmla="*/ 0 w 112"/>
                <a:gd name="T5" fmla="*/ 74 h 85"/>
                <a:gd name="T6" fmla="*/ 0 w 112"/>
                <a:gd name="T7" fmla="*/ 85 h 85"/>
                <a:gd name="T8" fmla="*/ 97 w 112"/>
                <a:gd name="T9" fmla="*/ 71 h 85"/>
                <a:gd name="T10" fmla="*/ 112 w 112"/>
                <a:gd name="T11" fmla="*/ 69 h 85"/>
                <a:gd name="T12" fmla="*/ 91 w 112"/>
                <a:gd name="T13" fmla="*/ 72 h 85"/>
                <a:gd name="T14" fmla="*/ 49 w 112"/>
                <a:gd name="T15" fmla="*/ 12 h 85"/>
                <a:gd name="T16" fmla="*/ 70 w 112"/>
                <a:gd name="T17" fmla="*/ 0 h 85"/>
                <a:gd name="T18" fmla="*/ 50 w 112"/>
                <a:gd name="T19" fmla="*/ 12 h 85"/>
                <a:gd name="T20" fmla="*/ 70 w 112"/>
                <a:gd name="T2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85">
                  <a:moveTo>
                    <a:pt x="49" y="12"/>
                  </a:moveTo>
                  <a:cubicBezTo>
                    <a:pt x="37" y="20"/>
                    <a:pt x="22" y="28"/>
                    <a:pt x="21" y="29"/>
                  </a:cubicBezTo>
                  <a:cubicBezTo>
                    <a:pt x="18" y="31"/>
                    <a:pt x="0" y="74"/>
                    <a:pt x="0" y="74"/>
                  </a:cubicBezTo>
                  <a:cubicBezTo>
                    <a:pt x="0" y="85"/>
                    <a:pt x="0" y="85"/>
                    <a:pt x="0" y="85"/>
                  </a:cubicBezTo>
                  <a:cubicBezTo>
                    <a:pt x="97" y="71"/>
                    <a:pt x="97" y="71"/>
                    <a:pt x="97" y="71"/>
                  </a:cubicBezTo>
                  <a:cubicBezTo>
                    <a:pt x="112" y="69"/>
                    <a:pt x="112" y="69"/>
                    <a:pt x="112" y="69"/>
                  </a:cubicBezTo>
                  <a:cubicBezTo>
                    <a:pt x="91" y="72"/>
                    <a:pt x="91" y="72"/>
                    <a:pt x="91" y="72"/>
                  </a:cubicBezTo>
                  <a:lnTo>
                    <a:pt x="49" y="12"/>
                  </a:lnTo>
                  <a:close/>
                  <a:moveTo>
                    <a:pt x="70" y="0"/>
                  </a:moveTo>
                  <a:cubicBezTo>
                    <a:pt x="70" y="0"/>
                    <a:pt x="61" y="6"/>
                    <a:pt x="50" y="12"/>
                  </a:cubicBezTo>
                  <a:lnTo>
                    <a:pt x="70" y="0"/>
                  </a:lnTo>
                  <a:close/>
                </a:path>
              </a:pathLst>
            </a:custGeom>
            <a:solidFill>
              <a:srgbClr val="3232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5" name="ïśļíḑe">
              <a:extLst>
                <a:ext uri="{FF2B5EF4-FFF2-40B4-BE49-F238E27FC236}">
                  <a16:creationId xmlns:a16="http://schemas.microsoft.com/office/drawing/2014/main" xmlns="" id="{098CC070-1514-4513-8028-81B45A1E5E4F}"/>
                </a:ext>
              </a:extLst>
            </p:cNvPr>
            <p:cNvSpPr/>
            <p:nvPr/>
          </p:nvSpPr>
          <p:spPr bwMode="auto">
            <a:xfrm>
              <a:off x="4814094" y="3529358"/>
              <a:ext cx="407987" cy="292100"/>
            </a:xfrm>
            <a:custGeom>
              <a:avLst/>
              <a:gdLst>
                <a:gd name="T0" fmla="*/ 42 w 112"/>
                <a:gd name="T1" fmla="*/ 0 h 80"/>
                <a:gd name="T2" fmla="*/ 42 w 112"/>
                <a:gd name="T3" fmla="*/ 0 h 80"/>
                <a:gd name="T4" fmla="*/ 63 w 112"/>
                <a:gd name="T5" fmla="*/ 6 h 80"/>
                <a:gd name="T6" fmla="*/ 21 w 112"/>
                <a:gd name="T7" fmla="*/ 77 h 80"/>
                <a:gd name="T8" fmla="*/ 0 w 112"/>
                <a:gd name="T9" fmla="*/ 80 h 80"/>
                <a:gd name="T10" fmla="*/ 14 w 112"/>
                <a:gd name="T11" fmla="*/ 78 h 80"/>
                <a:gd name="T12" fmla="*/ 112 w 112"/>
                <a:gd name="T13" fmla="*/ 64 h 80"/>
                <a:gd name="T14" fmla="*/ 112 w 112"/>
                <a:gd name="T15" fmla="*/ 54 h 80"/>
                <a:gd name="T16" fmla="*/ 92 w 112"/>
                <a:gd name="T17" fmla="*/ 15 h 80"/>
                <a:gd name="T18" fmla="*/ 43 w 112"/>
                <a:gd name="T19" fmla="*/ 0 h 80"/>
                <a:gd name="T20" fmla="*/ 42 w 112"/>
                <a:gd name="T2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80">
                  <a:moveTo>
                    <a:pt x="42" y="0"/>
                  </a:moveTo>
                  <a:cubicBezTo>
                    <a:pt x="42" y="0"/>
                    <a:pt x="42" y="0"/>
                    <a:pt x="42" y="0"/>
                  </a:cubicBezTo>
                  <a:cubicBezTo>
                    <a:pt x="63" y="6"/>
                    <a:pt x="63" y="6"/>
                    <a:pt x="63" y="6"/>
                  </a:cubicBezTo>
                  <a:cubicBezTo>
                    <a:pt x="21" y="77"/>
                    <a:pt x="21" y="77"/>
                    <a:pt x="21" y="77"/>
                  </a:cubicBezTo>
                  <a:cubicBezTo>
                    <a:pt x="0" y="80"/>
                    <a:pt x="0" y="80"/>
                    <a:pt x="0" y="80"/>
                  </a:cubicBezTo>
                  <a:cubicBezTo>
                    <a:pt x="14" y="78"/>
                    <a:pt x="14" y="78"/>
                    <a:pt x="14" y="78"/>
                  </a:cubicBezTo>
                  <a:cubicBezTo>
                    <a:pt x="112" y="64"/>
                    <a:pt x="112" y="64"/>
                    <a:pt x="112" y="64"/>
                  </a:cubicBezTo>
                  <a:cubicBezTo>
                    <a:pt x="112" y="54"/>
                    <a:pt x="112" y="54"/>
                    <a:pt x="112" y="54"/>
                  </a:cubicBezTo>
                  <a:cubicBezTo>
                    <a:pt x="112" y="54"/>
                    <a:pt x="95" y="16"/>
                    <a:pt x="92" y="15"/>
                  </a:cubicBezTo>
                  <a:cubicBezTo>
                    <a:pt x="89" y="13"/>
                    <a:pt x="47" y="1"/>
                    <a:pt x="43" y="0"/>
                  </a:cubicBezTo>
                  <a:lnTo>
                    <a:pt x="42" y="0"/>
                  </a:lnTo>
                  <a:close/>
                </a:path>
              </a:pathLst>
            </a:custGeom>
            <a:solidFill>
              <a:srgbClr val="3232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6" name="iṧlîdé">
              <a:extLst>
                <a:ext uri="{FF2B5EF4-FFF2-40B4-BE49-F238E27FC236}">
                  <a16:creationId xmlns:a16="http://schemas.microsoft.com/office/drawing/2014/main" xmlns="" id="{5D44628F-173E-4EFD-9F61-2BF7873437D6}"/>
                </a:ext>
              </a:extLst>
            </p:cNvPr>
            <p:cNvSpPr/>
            <p:nvPr/>
          </p:nvSpPr>
          <p:spPr bwMode="auto">
            <a:xfrm>
              <a:off x="4537869" y="3576983"/>
              <a:ext cx="228600" cy="261937"/>
            </a:xfrm>
            <a:custGeom>
              <a:avLst/>
              <a:gdLst>
                <a:gd name="T0" fmla="*/ 48 w 144"/>
                <a:gd name="T1" fmla="*/ 0 h 165"/>
                <a:gd name="T2" fmla="*/ 2 w 144"/>
                <a:gd name="T3" fmla="*/ 27 h 165"/>
                <a:gd name="T4" fmla="*/ 0 w 144"/>
                <a:gd name="T5" fmla="*/ 27 h 165"/>
                <a:gd name="T6" fmla="*/ 96 w 144"/>
                <a:gd name="T7" fmla="*/ 165 h 165"/>
                <a:gd name="T8" fmla="*/ 144 w 144"/>
                <a:gd name="T9" fmla="*/ 158 h 165"/>
                <a:gd name="T10" fmla="*/ 123 w 144"/>
                <a:gd name="T11" fmla="*/ 121 h 165"/>
                <a:gd name="T12" fmla="*/ 48 w 144"/>
                <a:gd name="T13" fmla="*/ 0 h 165"/>
              </a:gdLst>
              <a:ahLst/>
              <a:cxnLst>
                <a:cxn ang="0">
                  <a:pos x="T0" y="T1"/>
                </a:cxn>
                <a:cxn ang="0">
                  <a:pos x="T2" y="T3"/>
                </a:cxn>
                <a:cxn ang="0">
                  <a:pos x="T4" y="T5"/>
                </a:cxn>
                <a:cxn ang="0">
                  <a:pos x="T6" y="T7"/>
                </a:cxn>
                <a:cxn ang="0">
                  <a:pos x="T8" y="T9"/>
                </a:cxn>
                <a:cxn ang="0">
                  <a:pos x="T10" y="T11"/>
                </a:cxn>
                <a:cxn ang="0">
                  <a:pos x="T12" y="T13"/>
                </a:cxn>
              </a:cxnLst>
              <a:rect l="0" t="0" r="r" b="b"/>
              <a:pathLst>
                <a:path w="144" h="165">
                  <a:moveTo>
                    <a:pt x="48" y="0"/>
                  </a:moveTo>
                  <a:lnTo>
                    <a:pt x="2" y="27"/>
                  </a:lnTo>
                  <a:lnTo>
                    <a:pt x="0" y="27"/>
                  </a:lnTo>
                  <a:lnTo>
                    <a:pt x="96" y="165"/>
                  </a:lnTo>
                  <a:lnTo>
                    <a:pt x="144" y="158"/>
                  </a:lnTo>
                  <a:lnTo>
                    <a:pt x="123" y="121"/>
                  </a:lnTo>
                  <a:lnTo>
                    <a:pt x="48"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7" name="íṡḷîḋé">
              <a:extLst>
                <a:ext uri="{FF2B5EF4-FFF2-40B4-BE49-F238E27FC236}">
                  <a16:creationId xmlns:a16="http://schemas.microsoft.com/office/drawing/2014/main" xmlns="" id="{E9D7BBEC-DB43-4441-AB7E-5E4F10358AE4}"/>
                </a:ext>
              </a:extLst>
            </p:cNvPr>
            <p:cNvSpPr/>
            <p:nvPr/>
          </p:nvSpPr>
          <p:spPr bwMode="auto">
            <a:xfrm>
              <a:off x="4814094" y="3529358"/>
              <a:ext cx="228600" cy="292100"/>
            </a:xfrm>
            <a:custGeom>
              <a:avLst/>
              <a:gdLst>
                <a:gd name="T0" fmla="*/ 96 w 144"/>
                <a:gd name="T1" fmla="*/ 0 h 184"/>
                <a:gd name="T2" fmla="*/ 20 w 144"/>
                <a:gd name="T3" fmla="*/ 142 h 184"/>
                <a:gd name="T4" fmla="*/ 0 w 144"/>
                <a:gd name="T5" fmla="*/ 184 h 184"/>
                <a:gd name="T6" fmla="*/ 0 w 144"/>
                <a:gd name="T7" fmla="*/ 184 h 184"/>
                <a:gd name="T8" fmla="*/ 48 w 144"/>
                <a:gd name="T9" fmla="*/ 177 h 184"/>
                <a:gd name="T10" fmla="*/ 144 w 144"/>
                <a:gd name="T11" fmla="*/ 14 h 184"/>
                <a:gd name="T12" fmla="*/ 96 w 144"/>
                <a:gd name="T13" fmla="*/ 0 h 184"/>
                <a:gd name="T14" fmla="*/ 96 w 144"/>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184">
                  <a:moveTo>
                    <a:pt x="96" y="0"/>
                  </a:moveTo>
                  <a:lnTo>
                    <a:pt x="20" y="142"/>
                  </a:lnTo>
                  <a:lnTo>
                    <a:pt x="0" y="184"/>
                  </a:lnTo>
                  <a:lnTo>
                    <a:pt x="0" y="184"/>
                  </a:lnTo>
                  <a:lnTo>
                    <a:pt x="48" y="177"/>
                  </a:lnTo>
                  <a:lnTo>
                    <a:pt x="144" y="14"/>
                  </a:lnTo>
                  <a:lnTo>
                    <a:pt x="96" y="0"/>
                  </a:lnTo>
                  <a:lnTo>
                    <a:pt x="96"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8" name="îṡḷïdê">
              <a:extLst>
                <a:ext uri="{FF2B5EF4-FFF2-40B4-BE49-F238E27FC236}">
                  <a16:creationId xmlns:a16="http://schemas.microsoft.com/office/drawing/2014/main" xmlns="" id="{CFDE803E-4740-498D-96A2-8C06A1389E01}"/>
                </a:ext>
              </a:extLst>
            </p:cNvPr>
            <p:cNvSpPr/>
            <p:nvPr/>
          </p:nvSpPr>
          <p:spPr bwMode="auto">
            <a:xfrm>
              <a:off x="7616032" y="5797896"/>
              <a:ext cx="1236662" cy="246062"/>
            </a:xfrm>
            <a:custGeom>
              <a:avLst/>
              <a:gdLst>
                <a:gd name="T0" fmla="*/ 339 w 340"/>
                <a:gd name="T1" fmla="*/ 10 h 68"/>
                <a:gd name="T2" fmla="*/ 328 w 340"/>
                <a:gd name="T3" fmla="*/ 23 h 68"/>
                <a:gd name="T4" fmla="*/ 15 w 340"/>
                <a:gd name="T5" fmla="*/ 67 h 68"/>
                <a:gd name="T6" fmla="*/ 1 w 340"/>
                <a:gd name="T7" fmla="*/ 58 h 68"/>
                <a:gd name="T8" fmla="*/ 12 w 340"/>
                <a:gd name="T9" fmla="*/ 45 h 68"/>
                <a:gd name="T10" fmla="*/ 325 w 340"/>
                <a:gd name="T11" fmla="*/ 1 h 68"/>
                <a:gd name="T12" fmla="*/ 339 w 340"/>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340" h="68">
                  <a:moveTo>
                    <a:pt x="339" y="10"/>
                  </a:moveTo>
                  <a:cubicBezTo>
                    <a:pt x="340" y="16"/>
                    <a:pt x="335" y="22"/>
                    <a:pt x="328" y="23"/>
                  </a:cubicBezTo>
                  <a:cubicBezTo>
                    <a:pt x="15" y="67"/>
                    <a:pt x="15" y="67"/>
                    <a:pt x="15" y="67"/>
                  </a:cubicBezTo>
                  <a:cubicBezTo>
                    <a:pt x="8" y="68"/>
                    <a:pt x="2" y="64"/>
                    <a:pt x="1" y="58"/>
                  </a:cubicBezTo>
                  <a:cubicBezTo>
                    <a:pt x="0" y="52"/>
                    <a:pt x="5" y="46"/>
                    <a:pt x="12" y="45"/>
                  </a:cubicBezTo>
                  <a:cubicBezTo>
                    <a:pt x="325" y="1"/>
                    <a:pt x="325" y="1"/>
                    <a:pt x="325" y="1"/>
                  </a:cubicBezTo>
                  <a:cubicBezTo>
                    <a:pt x="332" y="0"/>
                    <a:pt x="339" y="4"/>
                    <a:pt x="339" y="10"/>
                  </a:cubicBezTo>
                  <a:close/>
                </a:path>
              </a:pathLst>
            </a:custGeom>
            <a:solidFill>
              <a:srgbClr val="0672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9" name="íṩļîḑé">
              <a:extLst>
                <a:ext uri="{FF2B5EF4-FFF2-40B4-BE49-F238E27FC236}">
                  <a16:creationId xmlns:a16="http://schemas.microsoft.com/office/drawing/2014/main" xmlns="" id="{BE12984B-D9CE-4D72-8A12-B155304DBAB3}"/>
                </a:ext>
              </a:extLst>
            </p:cNvPr>
            <p:cNvSpPr/>
            <p:nvPr/>
          </p:nvSpPr>
          <p:spPr bwMode="auto">
            <a:xfrm>
              <a:off x="7736682" y="4731096"/>
              <a:ext cx="930275" cy="1095375"/>
            </a:xfrm>
            <a:custGeom>
              <a:avLst/>
              <a:gdLst>
                <a:gd name="T0" fmla="*/ 563 w 586"/>
                <a:gd name="T1" fmla="*/ 57 h 690"/>
                <a:gd name="T2" fmla="*/ 61 w 586"/>
                <a:gd name="T3" fmla="*/ 669 h 690"/>
                <a:gd name="T4" fmla="*/ 61 w 586"/>
                <a:gd name="T5" fmla="*/ 669 h 690"/>
                <a:gd name="T6" fmla="*/ 84 w 586"/>
                <a:gd name="T7" fmla="*/ 690 h 690"/>
                <a:gd name="T8" fmla="*/ 586 w 586"/>
                <a:gd name="T9" fmla="*/ 80 h 690"/>
                <a:gd name="T10" fmla="*/ 563 w 586"/>
                <a:gd name="T11" fmla="*/ 57 h 690"/>
                <a:gd name="T12" fmla="*/ 502 w 586"/>
                <a:gd name="T13" fmla="*/ 0 h 690"/>
                <a:gd name="T14" fmla="*/ 0 w 586"/>
                <a:gd name="T15" fmla="*/ 612 h 690"/>
                <a:gd name="T16" fmla="*/ 22 w 586"/>
                <a:gd name="T17" fmla="*/ 633 h 690"/>
                <a:gd name="T18" fmla="*/ 22 w 586"/>
                <a:gd name="T19" fmla="*/ 633 h 690"/>
                <a:gd name="T20" fmla="*/ 525 w 586"/>
                <a:gd name="T21" fmla="*/ 23 h 690"/>
                <a:gd name="T22" fmla="*/ 502 w 586"/>
                <a:gd name="T23" fmla="*/ 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6" h="690">
                  <a:moveTo>
                    <a:pt x="563" y="57"/>
                  </a:moveTo>
                  <a:lnTo>
                    <a:pt x="61" y="669"/>
                  </a:lnTo>
                  <a:lnTo>
                    <a:pt x="61" y="669"/>
                  </a:lnTo>
                  <a:lnTo>
                    <a:pt x="84" y="690"/>
                  </a:lnTo>
                  <a:lnTo>
                    <a:pt x="586" y="80"/>
                  </a:lnTo>
                  <a:lnTo>
                    <a:pt x="563" y="57"/>
                  </a:lnTo>
                  <a:close/>
                  <a:moveTo>
                    <a:pt x="502" y="0"/>
                  </a:moveTo>
                  <a:lnTo>
                    <a:pt x="0" y="612"/>
                  </a:lnTo>
                  <a:lnTo>
                    <a:pt x="22" y="633"/>
                  </a:lnTo>
                  <a:lnTo>
                    <a:pt x="22" y="633"/>
                  </a:lnTo>
                  <a:lnTo>
                    <a:pt x="525" y="23"/>
                  </a:lnTo>
                  <a:lnTo>
                    <a:pt x="502" y="0"/>
                  </a:lnTo>
                  <a:close/>
                </a:path>
              </a:pathLst>
            </a:custGeom>
            <a:solidFill>
              <a:srgbClr val="D54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0" name="îsļíḓè">
              <a:extLst>
                <a:ext uri="{FF2B5EF4-FFF2-40B4-BE49-F238E27FC236}">
                  <a16:creationId xmlns:a16="http://schemas.microsoft.com/office/drawing/2014/main" xmlns="" id="{958A7183-9260-444F-BD0E-ACC1CA6FD873}"/>
                </a:ext>
              </a:extLst>
            </p:cNvPr>
            <p:cNvSpPr/>
            <p:nvPr/>
          </p:nvSpPr>
          <p:spPr bwMode="auto">
            <a:xfrm>
              <a:off x="7771607" y="4767608"/>
              <a:ext cx="858837" cy="1025525"/>
            </a:xfrm>
            <a:custGeom>
              <a:avLst/>
              <a:gdLst>
                <a:gd name="T0" fmla="*/ 503 w 541"/>
                <a:gd name="T1" fmla="*/ 0 h 646"/>
                <a:gd name="T2" fmla="*/ 0 w 541"/>
                <a:gd name="T3" fmla="*/ 610 h 646"/>
                <a:gd name="T4" fmla="*/ 39 w 541"/>
                <a:gd name="T5" fmla="*/ 646 h 646"/>
                <a:gd name="T6" fmla="*/ 541 w 541"/>
                <a:gd name="T7" fmla="*/ 34 h 646"/>
                <a:gd name="T8" fmla="*/ 503 w 541"/>
                <a:gd name="T9" fmla="*/ 0 h 646"/>
              </a:gdLst>
              <a:ahLst/>
              <a:cxnLst>
                <a:cxn ang="0">
                  <a:pos x="T0" y="T1"/>
                </a:cxn>
                <a:cxn ang="0">
                  <a:pos x="T2" y="T3"/>
                </a:cxn>
                <a:cxn ang="0">
                  <a:pos x="T4" y="T5"/>
                </a:cxn>
                <a:cxn ang="0">
                  <a:pos x="T6" y="T7"/>
                </a:cxn>
                <a:cxn ang="0">
                  <a:pos x="T8" y="T9"/>
                </a:cxn>
              </a:cxnLst>
              <a:rect l="0" t="0" r="r" b="b"/>
              <a:pathLst>
                <a:path w="541" h="646">
                  <a:moveTo>
                    <a:pt x="503" y="0"/>
                  </a:moveTo>
                  <a:lnTo>
                    <a:pt x="0" y="610"/>
                  </a:lnTo>
                  <a:lnTo>
                    <a:pt x="39" y="646"/>
                  </a:lnTo>
                  <a:lnTo>
                    <a:pt x="541" y="34"/>
                  </a:lnTo>
                  <a:lnTo>
                    <a:pt x="503" y="0"/>
                  </a:lnTo>
                  <a:close/>
                </a:path>
              </a:pathLst>
            </a:custGeom>
            <a:solidFill>
              <a:srgbClr val="E66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1" name="iṩḷïḓè">
              <a:extLst>
                <a:ext uri="{FF2B5EF4-FFF2-40B4-BE49-F238E27FC236}">
                  <a16:creationId xmlns:a16="http://schemas.microsoft.com/office/drawing/2014/main" xmlns="" id="{C6F7EDA2-3A4A-4DAC-9AF5-F7145EDDBA25}"/>
                </a:ext>
              </a:extLst>
            </p:cNvPr>
            <p:cNvSpPr/>
            <p:nvPr/>
          </p:nvSpPr>
          <p:spPr bwMode="auto">
            <a:xfrm>
              <a:off x="7652544" y="5702646"/>
              <a:ext cx="217487" cy="239712"/>
            </a:xfrm>
            <a:custGeom>
              <a:avLst/>
              <a:gdLst>
                <a:gd name="T0" fmla="*/ 114 w 137"/>
                <a:gd name="T1" fmla="*/ 57 h 151"/>
                <a:gd name="T2" fmla="*/ 16 w 137"/>
                <a:gd name="T3" fmla="*/ 144 h 151"/>
                <a:gd name="T4" fmla="*/ 23 w 137"/>
                <a:gd name="T5" fmla="*/ 151 h 151"/>
                <a:gd name="T6" fmla="*/ 137 w 137"/>
                <a:gd name="T7" fmla="*/ 78 h 151"/>
                <a:gd name="T8" fmla="*/ 114 w 137"/>
                <a:gd name="T9" fmla="*/ 57 h 151"/>
                <a:gd name="T10" fmla="*/ 53 w 137"/>
                <a:gd name="T11" fmla="*/ 0 h 151"/>
                <a:gd name="T12" fmla="*/ 0 w 137"/>
                <a:gd name="T13" fmla="*/ 128 h 151"/>
                <a:gd name="T14" fmla="*/ 7 w 137"/>
                <a:gd name="T15" fmla="*/ 135 h 151"/>
                <a:gd name="T16" fmla="*/ 75 w 137"/>
                <a:gd name="T17" fmla="*/ 21 h 151"/>
                <a:gd name="T18" fmla="*/ 53 w 137"/>
                <a:gd name="T1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151">
                  <a:moveTo>
                    <a:pt x="114" y="57"/>
                  </a:moveTo>
                  <a:lnTo>
                    <a:pt x="16" y="144"/>
                  </a:lnTo>
                  <a:lnTo>
                    <a:pt x="23" y="151"/>
                  </a:lnTo>
                  <a:lnTo>
                    <a:pt x="137" y="78"/>
                  </a:lnTo>
                  <a:lnTo>
                    <a:pt x="114" y="57"/>
                  </a:lnTo>
                  <a:close/>
                  <a:moveTo>
                    <a:pt x="53" y="0"/>
                  </a:moveTo>
                  <a:lnTo>
                    <a:pt x="0" y="128"/>
                  </a:lnTo>
                  <a:lnTo>
                    <a:pt x="7" y="135"/>
                  </a:lnTo>
                  <a:lnTo>
                    <a:pt x="75" y="21"/>
                  </a:lnTo>
                  <a:lnTo>
                    <a:pt x="53" y="0"/>
                  </a:lnTo>
                  <a:close/>
                </a:path>
              </a:pathLst>
            </a:custGeom>
            <a:solidFill>
              <a:srgbClr val="FAE1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2" name="išļíḍé">
              <a:extLst>
                <a:ext uri="{FF2B5EF4-FFF2-40B4-BE49-F238E27FC236}">
                  <a16:creationId xmlns:a16="http://schemas.microsoft.com/office/drawing/2014/main" xmlns="" id="{A5331498-87F4-4D97-A081-0A60FC8F448F}"/>
                </a:ext>
              </a:extLst>
            </p:cNvPr>
            <p:cNvSpPr/>
            <p:nvPr/>
          </p:nvSpPr>
          <p:spPr bwMode="auto">
            <a:xfrm>
              <a:off x="7663657" y="5735983"/>
              <a:ext cx="169862" cy="195262"/>
            </a:xfrm>
            <a:custGeom>
              <a:avLst/>
              <a:gdLst>
                <a:gd name="T0" fmla="*/ 68 w 107"/>
                <a:gd name="T1" fmla="*/ 0 h 123"/>
                <a:gd name="T2" fmla="*/ 68 w 107"/>
                <a:gd name="T3" fmla="*/ 0 h 123"/>
                <a:gd name="T4" fmla="*/ 0 w 107"/>
                <a:gd name="T5" fmla="*/ 114 h 123"/>
                <a:gd name="T6" fmla="*/ 9 w 107"/>
                <a:gd name="T7" fmla="*/ 123 h 123"/>
                <a:gd name="T8" fmla="*/ 107 w 107"/>
                <a:gd name="T9" fmla="*/ 36 h 123"/>
                <a:gd name="T10" fmla="*/ 107 w 107"/>
                <a:gd name="T11" fmla="*/ 36 h 123"/>
                <a:gd name="T12" fmla="*/ 68 w 107"/>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107" h="123">
                  <a:moveTo>
                    <a:pt x="68" y="0"/>
                  </a:moveTo>
                  <a:lnTo>
                    <a:pt x="68" y="0"/>
                  </a:lnTo>
                  <a:lnTo>
                    <a:pt x="0" y="114"/>
                  </a:lnTo>
                  <a:lnTo>
                    <a:pt x="9" y="123"/>
                  </a:lnTo>
                  <a:lnTo>
                    <a:pt x="107" y="36"/>
                  </a:lnTo>
                  <a:lnTo>
                    <a:pt x="107" y="36"/>
                  </a:lnTo>
                  <a:lnTo>
                    <a:pt x="68" y="0"/>
                  </a:lnTo>
                  <a:close/>
                </a:path>
              </a:pathLst>
            </a:custGeom>
            <a:solidFill>
              <a:srgbClr val="FAF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3" name="işľíḍe">
              <a:extLst>
                <a:ext uri="{FF2B5EF4-FFF2-40B4-BE49-F238E27FC236}">
                  <a16:creationId xmlns:a16="http://schemas.microsoft.com/office/drawing/2014/main" xmlns="" id="{6C928231-718B-46BF-BF05-04872051FD32}"/>
                </a:ext>
              </a:extLst>
            </p:cNvPr>
            <p:cNvSpPr/>
            <p:nvPr/>
          </p:nvSpPr>
          <p:spPr bwMode="auto">
            <a:xfrm>
              <a:off x="7616032" y="5905846"/>
              <a:ext cx="73025" cy="84137"/>
            </a:xfrm>
            <a:custGeom>
              <a:avLst/>
              <a:gdLst>
                <a:gd name="T0" fmla="*/ 23 w 46"/>
                <a:gd name="T1" fmla="*/ 0 h 53"/>
                <a:gd name="T2" fmla="*/ 0 w 46"/>
                <a:gd name="T3" fmla="*/ 53 h 53"/>
                <a:gd name="T4" fmla="*/ 46 w 46"/>
                <a:gd name="T5" fmla="*/ 23 h 53"/>
                <a:gd name="T6" fmla="*/ 46 w 46"/>
                <a:gd name="T7" fmla="*/ 23 h 53"/>
                <a:gd name="T8" fmla="*/ 39 w 46"/>
                <a:gd name="T9" fmla="*/ 16 h 53"/>
                <a:gd name="T10" fmla="*/ 30 w 46"/>
                <a:gd name="T11" fmla="*/ 7 h 53"/>
                <a:gd name="T12" fmla="*/ 23 w 46"/>
                <a:gd name="T13" fmla="*/ 0 h 53"/>
                <a:gd name="T14" fmla="*/ 23 w 46"/>
                <a:gd name="T15" fmla="*/ 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53">
                  <a:moveTo>
                    <a:pt x="23" y="0"/>
                  </a:moveTo>
                  <a:lnTo>
                    <a:pt x="0" y="53"/>
                  </a:lnTo>
                  <a:lnTo>
                    <a:pt x="46" y="23"/>
                  </a:lnTo>
                  <a:lnTo>
                    <a:pt x="46" y="23"/>
                  </a:lnTo>
                  <a:lnTo>
                    <a:pt x="39" y="16"/>
                  </a:lnTo>
                  <a:lnTo>
                    <a:pt x="30" y="7"/>
                  </a:lnTo>
                  <a:lnTo>
                    <a:pt x="23" y="0"/>
                  </a:lnTo>
                  <a:lnTo>
                    <a:pt x="23" y="0"/>
                  </a:lnTo>
                  <a:close/>
                </a:path>
              </a:pathLst>
            </a:custGeom>
            <a:solidFill>
              <a:srgbClr val="D54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4" name="ïs1îďe">
              <a:extLst>
                <a:ext uri="{FF2B5EF4-FFF2-40B4-BE49-F238E27FC236}">
                  <a16:creationId xmlns:a16="http://schemas.microsoft.com/office/drawing/2014/main" xmlns="" id="{3FBD6F84-AAAE-4CF5-A883-0A3F9FC253BB}"/>
                </a:ext>
              </a:extLst>
            </p:cNvPr>
            <p:cNvSpPr/>
            <p:nvPr/>
          </p:nvSpPr>
          <p:spPr bwMode="auto">
            <a:xfrm>
              <a:off x="7182644" y="2251421"/>
              <a:ext cx="69850" cy="236537"/>
            </a:xfrm>
            <a:custGeom>
              <a:avLst/>
              <a:gdLst>
                <a:gd name="T0" fmla="*/ 34 w 44"/>
                <a:gd name="T1" fmla="*/ 3 h 149"/>
                <a:gd name="T2" fmla="*/ 0 w 44"/>
                <a:gd name="T3" fmla="*/ 7 h 149"/>
                <a:gd name="T4" fmla="*/ 0 w 44"/>
                <a:gd name="T5" fmla="*/ 149 h 149"/>
                <a:gd name="T6" fmla="*/ 41 w 44"/>
                <a:gd name="T7" fmla="*/ 145 h 149"/>
                <a:gd name="T8" fmla="*/ 44 w 44"/>
                <a:gd name="T9" fmla="*/ 0 h 149"/>
                <a:gd name="T10" fmla="*/ 34 w 44"/>
                <a:gd name="T11" fmla="*/ 3 h 149"/>
                <a:gd name="T12" fmla="*/ 34 w 44"/>
                <a:gd name="T13" fmla="*/ 3 h 149"/>
              </a:gdLst>
              <a:ahLst/>
              <a:cxnLst>
                <a:cxn ang="0">
                  <a:pos x="T0" y="T1"/>
                </a:cxn>
                <a:cxn ang="0">
                  <a:pos x="T2" y="T3"/>
                </a:cxn>
                <a:cxn ang="0">
                  <a:pos x="T4" y="T5"/>
                </a:cxn>
                <a:cxn ang="0">
                  <a:pos x="T6" y="T7"/>
                </a:cxn>
                <a:cxn ang="0">
                  <a:pos x="T8" y="T9"/>
                </a:cxn>
                <a:cxn ang="0">
                  <a:pos x="T10" y="T11"/>
                </a:cxn>
                <a:cxn ang="0">
                  <a:pos x="T12" y="T13"/>
                </a:cxn>
              </a:cxnLst>
              <a:rect l="0" t="0" r="r" b="b"/>
              <a:pathLst>
                <a:path w="44" h="149">
                  <a:moveTo>
                    <a:pt x="34" y="3"/>
                  </a:moveTo>
                  <a:lnTo>
                    <a:pt x="0" y="7"/>
                  </a:lnTo>
                  <a:lnTo>
                    <a:pt x="0" y="149"/>
                  </a:lnTo>
                  <a:lnTo>
                    <a:pt x="41" y="145"/>
                  </a:lnTo>
                  <a:lnTo>
                    <a:pt x="44" y="0"/>
                  </a:lnTo>
                  <a:lnTo>
                    <a:pt x="34" y="3"/>
                  </a:lnTo>
                  <a:lnTo>
                    <a:pt x="34" y="3"/>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5" name="îṣ1îdê">
              <a:extLst>
                <a:ext uri="{FF2B5EF4-FFF2-40B4-BE49-F238E27FC236}">
                  <a16:creationId xmlns:a16="http://schemas.microsoft.com/office/drawing/2014/main" xmlns="" id="{380DB3B6-FF1B-49E4-A9CA-FA3BC12CC507}"/>
                </a:ext>
              </a:extLst>
            </p:cNvPr>
            <p:cNvSpPr/>
            <p:nvPr/>
          </p:nvSpPr>
          <p:spPr bwMode="auto">
            <a:xfrm>
              <a:off x="7227094" y="1906933"/>
              <a:ext cx="709612" cy="349250"/>
            </a:xfrm>
            <a:custGeom>
              <a:avLst/>
              <a:gdLst>
                <a:gd name="T0" fmla="*/ 8 w 195"/>
                <a:gd name="T1" fmla="*/ 25 h 96"/>
                <a:gd name="T2" fmla="*/ 3 w 195"/>
                <a:gd name="T3" fmla="*/ 96 h 96"/>
                <a:gd name="T4" fmla="*/ 3 w 195"/>
                <a:gd name="T5" fmla="*/ 96 h 96"/>
                <a:gd name="T6" fmla="*/ 7 w 195"/>
                <a:gd name="T7" fmla="*/ 95 h 96"/>
                <a:gd name="T8" fmla="*/ 7 w 195"/>
                <a:gd name="T9" fmla="*/ 92 h 96"/>
                <a:gd name="T10" fmla="*/ 11 w 195"/>
                <a:gd name="T11" fmla="*/ 79 h 96"/>
                <a:gd name="T12" fmla="*/ 17 w 195"/>
                <a:gd name="T13" fmla="*/ 27 h 96"/>
                <a:gd name="T14" fmla="*/ 8 w 195"/>
                <a:gd name="T15" fmla="*/ 25 h 96"/>
                <a:gd name="T16" fmla="*/ 187 w 195"/>
                <a:gd name="T17" fmla="*/ 0 h 96"/>
                <a:gd name="T18" fmla="*/ 179 w 195"/>
                <a:gd name="T19" fmla="*/ 4 h 96"/>
                <a:gd name="T20" fmla="*/ 184 w 195"/>
                <a:gd name="T21" fmla="*/ 54 h 96"/>
                <a:gd name="T22" fmla="*/ 190 w 195"/>
                <a:gd name="T23" fmla="*/ 67 h 96"/>
                <a:gd name="T24" fmla="*/ 190 w 195"/>
                <a:gd name="T25" fmla="*/ 69 h 96"/>
                <a:gd name="T26" fmla="*/ 193 w 195"/>
                <a:gd name="T27" fmla="*/ 69 h 96"/>
                <a:gd name="T28" fmla="*/ 187 w 195"/>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5" h="96">
                  <a:moveTo>
                    <a:pt x="8" y="25"/>
                  </a:moveTo>
                  <a:cubicBezTo>
                    <a:pt x="0" y="60"/>
                    <a:pt x="2" y="91"/>
                    <a:pt x="3" y="96"/>
                  </a:cubicBezTo>
                  <a:cubicBezTo>
                    <a:pt x="3" y="96"/>
                    <a:pt x="3" y="96"/>
                    <a:pt x="3" y="96"/>
                  </a:cubicBezTo>
                  <a:cubicBezTo>
                    <a:pt x="7" y="95"/>
                    <a:pt x="7" y="95"/>
                    <a:pt x="7" y="95"/>
                  </a:cubicBezTo>
                  <a:cubicBezTo>
                    <a:pt x="7" y="92"/>
                    <a:pt x="7" y="92"/>
                    <a:pt x="7" y="92"/>
                  </a:cubicBezTo>
                  <a:cubicBezTo>
                    <a:pt x="7" y="88"/>
                    <a:pt x="8" y="83"/>
                    <a:pt x="11" y="79"/>
                  </a:cubicBezTo>
                  <a:cubicBezTo>
                    <a:pt x="11" y="67"/>
                    <a:pt x="12" y="47"/>
                    <a:pt x="17" y="27"/>
                  </a:cubicBezTo>
                  <a:lnTo>
                    <a:pt x="8" y="25"/>
                  </a:lnTo>
                  <a:close/>
                  <a:moveTo>
                    <a:pt x="187" y="0"/>
                  </a:moveTo>
                  <a:cubicBezTo>
                    <a:pt x="179" y="4"/>
                    <a:pt x="179" y="4"/>
                    <a:pt x="179" y="4"/>
                  </a:cubicBezTo>
                  <a:cubicBezTo>
                    <a:pt x="183" y="22"/>
                    <a:pt x="184" y="41"/>
                    <a:pt x="184" y="54"/>
                  </a:cubicBezTo>
                  <a:cubicBezTo>
                    <a:pt x="188" y="57"/>
                    <a:pt x="190" y="61"/>
                    <a:pt x="190" y="67"/>
                  </a:cubicBezTo>
                  <a:cubicBezTo>
                    <a:pt x="190" y="69"/>
                    <a:pt x="190" y="69"/>
                    <a:pt x="190" y="69"/>
                  </a:cubicBezTo>
                  <a:cubicBezTo>
                    <a:pt x="193" y="69"/>
                    <a:pt x="193" y="69"/>
                    <a:pt x="193" y="69"/>
                  </a:cubicBezTo>
                  <a:cubicBezTo>
                    <a:pt x="193" y="64"/>
                    <a:pt x="195" y="32"/>
                    <a:pt x="187" y="0"/>
                  </a:cubicBez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6" name="işļíḍê">
              <a:extLst>
                <a:ext uri="{FF2B5EF4-FFF2-40B4-BE49-F238E27FC236}">
                  <a16:creationId xmlns:a16="http://schemas.microsoft.com/office/drawing/2014/main" xmlns="" id="{24CFDB42-584C-47B2-AE70-6598B6148598}"/>
                </a:ext>
              </a:extLst>
            </p:cNvPr>
            <p:cNvSpPr/>
            <p:nvPr/>
          </p:nvSpPr>
          <p:spPr bwMode="auto">
            <a:xfrm>
              <a:off x="7247732" y="2164108"/>
              <a:ext cx="120650" cy="390525"/>
            </a:xfrm>
            <a:custGeom>
              <a:avLst/>
              <a:gdLst>
                <a:gd name="T0" fmla="*/ 17 w 33"/>
                <a:gd name="T1" fmla="*/ 1 h 107"/>
                <a:gd name="T2" fmla="*/ 5 w 33"/>
                <a:gd name="T3" fmla="*/ 8 h 107"/>
                <a:gd name="T4" fmla="*/ 1 w 33"/>
                <a:gd name="T5" fmla="*/ 21 h 107"/>
                <a:gd name="T6" fmla="*/ 1 w 33"/>
                <a:gd name="T7" fmla="*/ 24 h 107"/>
                <a:gd name="T8" fmla="*/ 0 w 33"/>
                <a:gd name="T9" fmla="*/ 87 h 107"/>
                <a:gd name="T10" fmla="*/ 0 w 33"/>
                <a:gd name="T11" fmla="*/ 90 h 107"/>
                <a:gd name="T12" fmla="*/ 16 w 33"/>
                <a:gd name="T13" fmla="*/ 106 h 107"/>
                <a:gd name="T14" fmla="*/ 32 w 33"/>
                <a:gd name="T15" fmla="*/ 85 h 107"/>
                <a:gd name="T16" fmla="*/ 33 w 33"/>
                <a:gd name="T17" fmla="*/ 17 h 107"/>
                <a:gd name="T18" fmla="*/ 17 w 33"/>
                <a:gd name="T19"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07">
                  <a:moveTo>
                    <a:pt x="17" y="1"/>
                  </a:moveTo>
                  <a:cubicBezTo>
                    <a:pt x="12" y="2"/>
                    <a:pt x="8" y="4"/>
                    <a:pt x="5" y="8"/>
                  </a:cubicBezTo>
                  <a:cubicBezTo>
                    <a:pt x="2" y="12"/>
                    <a:pt x="1" y="17"/>
                    <a:pt x="1" y="21"/>
                  </a:cubicBezTo>
                  <a:cubicBezTo>
                    <a:pt x="1" y="24"/>
                    <a:pt x="1" y="24"/>
                    <a:pt x="1" y="24"/>
                  </a:cubicBezTo>
                  <a:cubicBezTo>
                    <a:pt x="0" y="87"/>
                    <a:pt x="0" y="87"/>
                    <a:pt x="0" y="87"/>
                  </a:cubicBezTo>
                  <a:cubicBezTo>
                    <a:pt x="0" y="90"/>
                    <a:pt x="0" y="90"/>
                    <a:pt x="0" y="90"/>
                  </a:cubicBezTo>
                  <a:cubicBezTo>
                    <a:pt x="0" y="100"/>
                    <a:pt x="8" y="107"/>
                    <a:pt x="16" y="106"/>
                  </a:cubicBezTo>
                  <a:cubicBezTo>
                    <a:pt x="25" y="105"/>
                    <a:pt x="32" y="95"/>
                    <a:pt x="32" y="85"/>
                  </a:cubicBezTo>
                  <a:cubicBezTo>
                    <a:pt x="33" y="17"/>
                    <a:pt x="33" y="17"/>
                    <a:pt x="33" y="17"/>
                  </a:cubicBezTo>
                  <a:cubicBezTo>
                    <a:pt x="33" y="7"/>
                    <a:pt x="25" y="0"/>
                    <a:pt x="17" y="1"/>
                  </a:cubicBezTo>
                  <a:close/>
                </a:path>
              </a:pathLst>
            </a:custGeom>
            <a:solidFill>
              <a:srgbClr val="FFD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7" name="iṧļiḓe">
              <a:extLst>
                <a:ext uri="{FF2B5EF4-FFF2-40B4-BE49-F238E27FC236}">
                  <a16:creationId xmlns:a16="http://schemas.microsoft.com/office/drawing/2014/main" xmlns="" id="{1919C292-BF4F-4E98-A3B0-C71281993258}"/>
                </a:ext>
              </a:extLst>
            </p:cNvPr>
            <p:cNvSpPr/>
            <p:nvPr/>
          </p:nvSpPr>
          <p:spPr bwMode="auto">
            <a:xfrm>
              <a:off x="7244557" y="1625946"/>
              <a:ext cx="673100" cy="377825"/>
            </a:xfrm>
            <a:custGeom>
              <a:avLst/>
              <a:gdLst>
                <a:gd name="T0" fmla="*/ 93 w 185"/>
                <a:gd name="T1" fmla="*/ 7 h 104"/>
                <a:gd name="T2" fmla="*/ 0 w 185"/>
                <a:gd name="T3" fmla="*/ 102 h 104"/>
                <a:gd name="T4" fmla="*/ 3 w 185"/>
                <a:gd name="T5" fmla="*/ 102 h 104"/>
                <a:gd name="T6" fmla="*/ 12 w 185"/>
                <a:gd name="T7" fmla="*/ 104 h 104"/>
                <a:gd name="T8" fmla="*/ 15 w 185"/>
                <a:gd name="T9" fmla="*/ 104 h 104"/>
                <a:gd name="T10" fmla="*/ 93 w 185"/>
                <a:gd name="T11" fmla="*/ 24 h 104"/>
                <a:gd name="T12" fmla="*/ 170 w 185"/>
                <a:gd name="T13" fmla="*/ 82 h 104"/>
                <a:gd name="T14" fmla="*/ 174 w 185"/>
                <a:gd name="T15" fmla="*/ 81 h 104"/>
                <a:gd name="T16" fmla="*/ 182 w 185"/>
                <a:gd name="T17" fmla="*/ 77 h 104"/>
                <a:gd name="T18" fmla="*/ 185 w 185"/>
                <a:gd name="T19" fmla="*/ 76 h 104"/>
                <a:gd name="T20" fmla="*/ 93 w 185"/>
                <a:gd name="T21"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04">
                  <a:moveTo>
                    <a:pt x="93" y="7"/>
                  </a:moveTo>
                  <a:cubicBezTo>
                    <a:pt x="45" y="14"/>
                    <a:pt x="13" y="47"/>
                    <a:pt x="0" y="102"/>
                  </a:cubicBezTo>
                  <a:cubicBezTo>
                    <a:pt x="3" y="102"/>
                    <a:pt x="3" y="102"/>
                    <a:pt x="3" y="102"/>
                  </a:cubicBezTo>
                  <a:cubicBezTo>
                    <a:pt x="12" y="104"/>
                    <a:pt x="12" y="104"/>
                    <a:pt x="12" y="104"/>
                  </a:cubicBezTo>
                  <a:cubicBezTo>
                    <a:pt x="15" y="104"/>
                    <a:pt x="15" y="104"/>
                    <a:pt x="15" y="104"/>
                  </a:cubicBezTo>
                  <a:cubicBezTo>
                    <a:pt x="26" y="57"/>
                    <a:pt x="53" y="30"/>
                    <a:pt x="93" y="24"/>
                  </a:cubicBezTo>
                  <a:cubicBezTo>
                    <a:pt x="133" y="18"/>
                    <a:pt x="159" y="38"/>
                    <a:pt x="170" y="82"/>
                  </a:cubicBezTo>
                  <a:cubicBezTo>
                    <a:pt x="174" y="81"/>
                    <a:pt x="174" y="81"/>
                    <a:pt x="174" y="81"/>
                  </a:cubicBezTo>
                  <a:cubicBezTo>
                    <a:pt x="182" y="77"/>
                    <a:pt x="182" y="77"/>
                    <a:pt x="182" y="77"/>
                  </a:cubicBezTo>
                  <a:cubicBezTo>
                    <a:pt x="185" y="76"/>
                    <a:pt x="185" y="76"/>
                    <a:pt x="185" y="76"/>
                  </a:cubicBezTo>
                  <a:cubicBezTo>
                    <a:pt x="172" y="24"/>
                    <a:pt x="140" y="0"/>
                    <a:pt x="93" y="7"/>
                  </a:cubicBezTo>
                  <a:close/>
                </a:path>
              </a:pathLst>
            </a:custGeom>
            <a:solidFill>
              <a:srgbClr val="E66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8" name="íš1iḍé">
              <a:extLst>
                <a:ext uri="{FF2B5EF4-FFF2-40B4-BE49-F238E27FC236}">
                  <a16:creationId xmlns:a16="http://schemas.microsoft.com/office/drawing/2014/main" xmlns="" id="{C014AA1E-D051-4660-A49A-0D01AFEB196A}"/>
                </a:ext>
              </a:extLst>
            </p:cNvPr>
            <p:cNvSpPr/>
            <p:nvPr/>
          </p:nvSpPr>
          <p:spPr bwMode="auto">
            <a:xfrm>
              <a:off x="7914482" y="2149821"/>
              <a:ext cx="68262" cy="236537"/>
            </a:xfrm>
            <a:custGeom>
              <a:avLst/>
              <a:gdLst>
                <a:gd name="T0" fmla="*/ 43 w 43"/>
                <a:gd name="T1" fmla="*/ 0 h 149"/>
                <a:gd name="T2" fmla="*/ 9 w 43"/>
                <a:gd name="T3" fmla="*/ 5 h 149"/>
                <a:gd name="T4" fmla="*/ 2 w 43"/>
                <a:gd name="T5" fmla="*/ 5 h 149"/>
                <a:gd name="T6" fmla="*/ 0 w 43"/>
                <a:gd name="T7" fmla="*/ 149 h 149"/>
                <a:gd name="T8" fmla="*/ 43 w 43"/>
                <a:gd name="T9" fmla="*/ 142 h 149"/>
                <a:gd name="T10" fmla="*/ 43 w 43"/>
                <a:gd name="T11" fmla="*/ 0 h 149"/>
              </a:gdLst>
              <a:ahLst/>
              <a:cxnLst>
                <a:cxn ang="0">
                  <a:pos x="T0" y="T1"/>
                </a:cxn>
                <a:cxn ang="0">
                  <a:pos x="T2" y="T3"/>
                </a:cxn>
                <a:cxn ang="0">
                  <a:pos x="T4" y="T5"/>
                </a:cxn>
                <a:cxn ang="0">
                  <a:pos x="T6" y="T7"/>
                </a:cxn>
                <a:cxn ang="0">
                  <a:pos x="T8" y="T9"/>
                </a:cxn>
                <a:cxn ang="0">
                  <a:pos x="T10" y="T11"/>
                </a:cxn>
              </a:cxnLst>
              <a:rect l="0" t="0" r="r" b="b"/>
              <a:pathLst>
                <a:path w="43" h="149">
                  <a:moveTo>
                    <a:pt x="43" y="0"/>
                  </a:moveTo>
                  <a:lnTo>
                    <a:pt x="9" y="5"/>
                  </a:lnTo>
                  <a:lnTo>
                    <a:pt x="2" y="5"/>
                  </a:lnTo>
                  <a:lnTo>
                    <a:pt x="0" y="149"/>
                  </a:lnTo>
                  <a:lnTo>
                    <a:pt x="43" y="142"/>
                  </a:lnTo>
                  <a:lnTo>
                    <a:pt x="43" y="0"/>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9" name="í$ḷíḑé">
              <a:extLst>
                <a:ext uri="{FF2B5EF4-FFF2-40B4-BE49-F238E27FC236}">
                  <a16:creationId xmlns:a16="http://schemas.microsoft.com/office/drawing/2014/main" xmlns="" id="{2CD89CEC-DA5B-4F6F-A9E7-A40F5FC8A957}"/>
                </a:ext>
              </a:extLst>
            </p:cNvPr>
            <p:cNvSpPr/>
            <p:nvPr/>
          </p:nvSpPr>
          <p:spPr bwMode="auto">
            <a:xfrm>
              <a:off x="7798594" y="2087908"/>
              <a:ext cx="119062" cy="390525"/>
            </a:xfrm>
            <a:custGeom>
              <a:avLst/>
              <a:gdLst>
                <a:gd name="T0" fmla="*/ 17 w 33"/>
                <a:gd name="T1" fmla="*/ 1 h 107"/>
                <a:gd name="T2" fmla="*/ 1 w 33"/>
                <a:gd name="T3" fmla="*/ 21 h 107"/>
                <a:gd name="T4" fmla="*/ 1 w 33"/>
                <a:gd name="T5" fmla="*/ 90 h 107"/>
                <a:gd name="T6" fmla="*/ 16 w 33"/>
                <a:gd name="T7" fmla="*/ 106 h 107"/>
                <a:gd name="T8" fmla="*/ 32 w 33"/>
                <a:gd name="T9" fmla="*/ 85 h 107"/>
                <a:gd name="T10" fmla="*/ 32 w 33"/>
                <a:gd name="T11" fmla="*/ 82 h 107"/>
                <a:gd name="T12" fmla="*/ 33 w 33"/>
                <a:gd name="T13" fmla="*/ 19 h 107"/>
                <a:gd name="T14" fmla="*/ 33 w 33"/>
                <a:gd name="T15" fmla="*/ 17 h 107"/>
                <a:gd name="T16" fmla="*/ 27 w 33"/>
                <a:gd name="T17" fmla="*/ 4 h 107"/>
                <a:gd name="T18" fmla="*/ 17 w 33"/>
                <a:gd name="T19"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07">
                  <a:moveTo>
                    <a:pt x="17" y="1"/>
                  </a:moveTo>
                  <a:cubicBezTo>
                    <a:pt x="8" y="2"/>
                    <a:pt x="1" y="11"/>
                    <a:pt x="1" y="21"/>
                  </a:cubicBezTo>
                  <a:cubicBezTo>
                    <a:pt x="1" y="90"/>
                    <a:pt x="1" y="90"/>
                    <a:pt x="1" y="90"/>
                  </a:cubicBezTo>
                  <a:cubicBezTo>
                    <a:pt x="0" y="100"/>
                    <a:pt x="8" y="107"/>
                    <a:pt x="16" y="106"/>
                  </a:cubicBezTo>
                  <a:cubicBezTo>
                    <a:pt x="25" y="104"/>
                    <a:pt x="32" y="95"/>
                    <a:pt x="32" y="85"/>
                  </a:cubicBezTo>
                  <a:cubicBezTo>
                    <a:pt x="32" y="82"/>
                    <a:pt x="32" y="82"/>
                    <a:pt x="32" y="82"/>
                  </a:cubicBezTo>
                  <a:cubicBezTo>
                    <a:pt x="33" y="19"/>
                    <a:pt x="33" y="19"/>
                    <a:pt x="33" y="19"/>
                  </a:cubicBezTo>
                  <a:cubicBezTo>
                    <a:pt x="33" y="17"/>
                    <a:pt x="33" y="17"/>
                    <a:pt x="33" y="17"/>
                  </a:cubicBezTo>
                  <a:cubicBezTo>
                    <a:pt x="33" y="11"/>
                    <a:pt x="31" y="7"/>
                    <a:pt x="27" y="4"/>
                  </a:cubicBezTo>
                  <a:cubicBezTo>
                    <a:pt x="25" y="1"/>
                    <a:pt x="21" y="0"/>
                    <a:pt x="17" y="1"/>
                  </a:cubicBezTo>
                  <a:close/>
                </a:path>
              </a:pathLst>
            </a:custGeom>
            <a:solidFill>
              <a:srgbClr val="FFD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0" name="iṩľîde">
              <a:extLst>
                <a:ext uri="{FF2B5EF4-FFF2-40B4-BE49-F238E27FC236}">
                  <a16:creationId xmlns:a16="http://schemas.microsoft.com/office/drawing/2014/main" xmlns="" id="{376BE77C-623F-42A1-AC77-62C0969B99E1}"/>
                </a:ext>
              </a:extLst>
            </p:cNvPr>
            <p:cNvSpPr/>
            <p:nvPr/>
          </p:nvSpPr>
          <p:spPr bwMode="auto">
            <a:xfrm>
              <a:off x="7554119" y="4078633"/>
              <a:ext cx="109537" cy="58737"/>
            </a:xfrm>
            <a:custGeom>
              <a:avLst/>
              <a:gdLst>
                <a:gd name="T0" fmla="*/ 0 w 30"/>
                <a:gd name="T1" fmla="*/ 16 h 16"/>
                <a:gd name="T2" fmla="*/ 30 w 30"/>
                <a:gd name="T3" fmla="*/ 1 h 16"/>
                <a:gd name="T4" fmla="*/ 30 w 30"/>
                <a:gd name="T5" fmla="*/ 0 h 16"/>
                <a:gd name="T6" fmla="*/ 0 w 30"/>
                <a:gd name="T7" fmla="*/ 16 h 16"/>
              </a:gdLst>
              <a:ahLst/>
              <a:cxnLst>
                <a:cxn ang="0">
                  <a:pos x="T0" y="T1"/>
                </a:cxn>
                <a:cxn ang="0">
                  <a:pos x="T2" y="T3"/>
                </a:cxn>
                <a:cxn ang="0">
                  <a:pos x="T4" y="T5"/>
                </a:cxn>
                <a:cxn ang="0">
                  <a:pos x="T6" y="T7"/>
                </a:cxn>
              </a:cxnLst>
              <a:rect l="0" t="0" r="r" b="b"/>
              <a:pathLst>
                <a:path w="30" h="16">
                  <a:moveTo>
                    <a:pt x="0" y="16"/>
                  </a:moveTo>
                  <a:cubicBezTo>
                    <a:pt x="14" y="14"/>
                    <a:pt x="24" y="8"/>
                    <a:pt x="30" y="1"/>
                  </a:cubicBezTo>
                  <a:cubicBezTo>
                    <a:pt x="30" y="0"/>
                    <a:pt x="30" y="0"/>
                    <a:pt x="30" y="0"/>
                  </a:cubicBezTo>
                  <a:cubicBezTo>
                    <a:pt x="24" y="7"/>
                    <a:pt x="14" y="14"/>
                    <a:pt x="0" y="16"/>
                  </a:cubicBez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1" name="íṡḷîḍè">
              <a:extLst>
                <a:ext uri="{FF2B5EF4-FFF2-40B4-BE49-F238E27FC236}">
                  <a16:creationId xmlns:a16="http://schemas.microsoft.com/office/drawing/2014/main" xmlns="" id="{369D7D6A-4FED-493D-B62C-1C61B522225C}"/>
                </a:ext>
              </a:extLst>
            </p:cNvPr>
            <p:cNvSpPr/>
            <p:nvPr/>
          </p:nvSpPr>
          <p:spPr bwMode="auto">
            <a:xfrm>
              <a:off x="7412832" y="3926233"/>
              <a:ext cx="279400" cy="123825"/>
            </a:xfrm>
            <a:custGeom>
              <a:avLst/>
              <a:gdLst>
                <a:gd name="T0" fmla="*/ 75 w 77"/>
                <a:gd name="T1" fmla="*/ 0 h 34"/>
                <a:gd name="T2" fmla="*/ 77 w 77"/>
                <a:gd name="T3" fmla="*/ 9 h 34"/>
                <a:gd name="T4" fmla="*/ 39 w 77"/>
                <a:gd name="T5" fmla="*/ 33 h 34"/>
                <a:gd name="T6" fmla="*/ 0 w 77"/>
                <a:gd name="T7" fmla="*/ 20 h 34"/>
                <a:gd name="T8" fmla="*/ 2 w 77"/>
                <a:gd name="T9" fmla="*/ 12 h 34"/>
                <a:gd name="T10" fmla="*/ 2 w 77"/>
                <a:gd name="T11" fmla="*/ 10 h 34"/>
                <a:gd name="T12" fmla="*/ 39 w 77"/>
                <a:gd name="T13" fmla="*/ 22 h 34"/>
                <a:gd name="T14" fmla="*/ 75 w 77"/>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34">
                  <a:moveTo>
                    <a:pt x="75" y="0"/>
                  </a:moveTo>
                  <a:cubicBezTo>
                    <a:pt x="76" y="1"/>
                    <a:pt x="76" y="5"/>
                    <a:pt x="77" y="9"/>
                  </a:cubicBezTo>
                  <a:cubicBezTo>
                    <a:pt x="65" y="23"/>
                    <a:pt x="50" y="31"/>
                    <a:pt x="39" y="33"/>
                  </a:cubicBezTo>
                  <a:cubicBezTo>
                    <a:pt x="27" y="34"/>
                    <a:pt x="13" y="30"/>
                    <a:pt x="0" y="20"/>
                  </a:cubicBezTo>
                  <a:cubicBezTo>
                    <a:pt x="1" y="17"/>
                    <a:pt x="2" y="15"/>
                    <a:pt x="2" y="12"/>
                  </a:cubicBezTo>
                  <a:cubicBezTo>
                    <a:pt x="2" y="12"/>
                    <a:pt x="2" y="11"/>
                    <a:pt x="2" y="10"/>
                  </a:cubicBezTo>
                  <a:cubicBezTo>
                    <a:pt x="14" y="20"/>
                    <a:pt x="28" y="24"/>
                    <a:pt x="39" y="22"/>
                  </a:cubicBezTo>
                  <a:cubicBezTo>
                    <a:pt x="50" y="21"/>
                    <a:pt x="63" y="13"/>
                    <a:pt x="75" y="0"/>
                  </a:cubicBezTo>
                  <a:close/>
                </a:path>
              </a:pathLst>
            </a:custGeom>
            <a:solidFill>
              <a:srgbClr val="F5C8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2" name="ïŝľîḍé">
              <a:extLst>
                <a:ext uri="{FF2B5EF4-FFF2-40B4-BE49-F238E27FC236}">
                  <a16:creationId xmlns:a16="http://schemas.microsoft.com/office/drawing/2014/main" xmlns="" id="{6D88A658-A036-4B86-8BA1-80CFDA04138F}"/>
                </a:ext>
              </a:extLst>
            </p:cNvPr>
            <p:cNvSpPr/>
            <p:nvPr/>
          </p:nvSpPr>
          <p:spPr bwMode="auto">
            <a:xfrm>
              <a:off x="7663657" y="4032596"/>
              <a:ext cx="31750" cy="50800"/>
            </a:xfrm>
            <a:custGeom>
              <a:avLst/>
              <a:gdLst>
                <a:gd name="T0" fmla="*/ 9 w 9"/>
                <a:gd name="T1" fmla="*/ 1 h 14"/>
                <a:gd name="T2" fmla="*/ 0 w 9"/>
                <a:gd name="T3" fmla="*/ 13 h 14"/>
                <a:gd name="T4" fmla="*/ 0 w 9"/>
                <a:gd name="T5" fmla="*/ 14 h 14"/>
                <a:gd name="T6" fmla="*/ 9 w 9"/>
                <a:gd name="T7" fmla="*/ 0 h 14"/>
                <a:gd name="T8" fmla="*/ 9 w 9"/>
                <a:gd name="T9" fmla="*/ 1 h 14"/>
              </a:gdLst>
              <a:ahLst/>
              <a:cxnLst>
                <a:cxn ang="0">
                  <a:pos x="T0" y="T1"/>
                </a:cxn>
                <a:cxn ang="0">
                  <a:pos x="T2" y="T3"/>
                </a:cxn>
                <a:cxn ang="0">
                  <a:pos x="T4" y="T5"/>
                </a:cxn>
                <a:cxn ang="0">
                  <a:pos x="T6" y="T7"/>
                </a:cxn>
                <a:cxn ang="0">
                  <a:pos x="T8" y="T9"/>
                </a:cxn>
              </a:cxnLst>
              <a:rect l="0" t="0" r="r" b="b"/>
              <a:pathLst>
                <a:path w="9" h="14">
                  <a:moveTo>
                    <a:pt x="9" y="1"/>
                  </a:moveTo>
                  <a:cubicBezTo>
                    <a:pt x="7" y="4"/>
                    <a:pt x="4" y="9"/>
                    <a:pt x="0" y="13"/>
                  </a:cubicBezTo>
                  <a:cubicBezTo>
                    <a:pt x="0" y="14"/>
                    <a:pt x="0" y="14"/>
                    <a:pt x="0" y="14"/>
                  </a:cubicBezTo>
                  <a:cubicBezTo>
                    <a:pt x="4" y="9"/>
                    <a:pt x="7" y="4"/>
                    <a:pt x="9" y="0"/>
                  </a:cubicBezTo>
                  <a:lnTo>
                    <a:pt x="9" y="1"/>
                  </a:ln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3" name="îŝlïḋe">
              <a:extLst>
                <a:ext uri="{FF2B5EF4-FFF2-40B4-BE49-F238E27FC236}">
                  <a16:creationId xmlns:a16="http://schemas.microsoft.com/office/drawing/2014/main" xmlns="" id="{ECFEBD28-3C61-4B8F-A319-7BD3744D5649}"/>
                </a:ext>
              </a:extLst>
            </p:cNvPr>
            <p:cNvSpPr/>
            <p:nvPr/>
          </p:nvSpPr>
          <p:spPr bwMode="auto">
            <a:xfrm>
              <a:off x="7695407" y="4002433"/>
              <a:ext cx="7937" cy="33337"/>
            </a:xfrm>
            <a:custGeom>
              <a:avLst/>
              <a:gdLst>
                <a:gd name="T0" fmla="*/ 2 w 2"/>
                <a:gd name="T1" fmla="*/ 0 h 9"/>
                <a:gd name="T2" fmla="*/ 0 w 2"/>
                <a:gd name="T3" fmla="*/ 8 h 9"/>
                <a:gd name="T4" fmla="*/ 0 w 2"/>
                <a:gd name="T5" fmla="*/ 9 h 9"/>
                <a:gd name="T6" fmla="*/ 2 w 2"/>
                <a:gd name="T7" fmla="*/ 0 h 9"/>
              </a:gdLst>
              <a:ahLst/>
              <a:cxnLst>
                <a:cxn ang="0">
                  <a:pos x="T0" y="T1"/>
                </a:cxn>
                <a:cxn ang="0">
                  <a:pos x="T2" y="T3"/>
                </a:cxn>
                <a:cxn ang="0">
                  <a:pos x="T4" y="T5"/>
                </a:cxn>
                <a:cxn ang="0">
                  <a:pos x="T6" y="T7"/>
                </a:cxn>
              </a:cxnLst>
              <a:rect l="0" t="0" r="r" b="b"/>
              <a:pathLst>
                <a:path w="2" h="9">
                  <a:moveTo>
                    <a:pt x="2" y="0"/>
                  </a:moveTo>
                  <a:cubicBezTo>
                    <a:pt x="2" y="0"/>
                    <a:pt x="2" y="4"/>
                    <a:pt x="0" y="8"/>
                  </a:cubicBezTo>
                  <a:cubicBezTo>
                    <a:pt x="0" y="9"/>
                    <a:pt x="0" y="9"/>
                    <a:pt x="0" y="9"/>
                  </a:cubicBezTo>
                  <a:cubicBezTo>
                    <a:pt x="2" y="4"/>
                    <a:pt x="2" y="0"/>
                    <a:pt x="2" y="0"/>
                  </a:cubicBez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4" name="ïṣlîḋê">
              <a:extLst>
                <a:ext uri="{FF2B5EF4-FFF2-40B4-BE49-F238E27FC236}">
                  <a16:creationId xmlns:a16="http://schemas.microsoft.com/office/drawing/2014/main" xmlns="" id="{92694261-BCDF-46A2-9BBD-02069E63B725}"/>
                </a:ext>
              </a:extLst>
            </p:cNvPr>
            <p:cNvSpPr/>
            <p:nvPr/>
          </p:nvSpPr>
          <p:spPr bwMode="auto">
            <a:xfrm>
              <a:off x="7546182" y="4137371"/>
              <a:ext cx="793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5" name="iŝľïḋe">
              <a:extLst>
                <a:ext uri="{FF2B5EF4-FFF2-40B4-BE49-F238E27FC236}">
                  <a16:creationId xmlns:a16="http://schemas.microsoft.com/office/drawing/2014/main" xmlns="" id="{ECFC5BD9-7CC6-4604-AC86-7C069EE43961}"/>
                </a:ext>
              </a:extLst>
            </p:cNvPr>
            <p:cNvSpPr/>
            <p:nvPr/>
          </p:nvSpPr>
          <p:spPr bwMode="auto">
            <a:xfrm>
              <a:off x="7419182" y="3970683"/>
              <a:ext cx="0" cy="3175"/>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FAD7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6" name="íṡļíďè">
              <a:extLst>
                <a:ext uri="{FF2B5EF4-FFF2-40B4-BE49-F238E27FC236}">
                  <a16:creationId xmlns:a16="http://schemas.microsoft.com/office/drawing/2014/main" xmlns="" id="{B13439D2-45CA-4742-9FF0-DE4E766DCAF3}"/>
                </a:ext>
              </a:extLst>
            </p:cNvPr>
            <p:cNvSpPr/>
            <p:nvPr/>
          </p:nvSpPr>
          <p:spPr bwMode="auto">
            <a:xfrm>
              <a:off x="7543007" y="4137371"/>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7" name="íṧľîdé">
              <a:extLst>
                <a:ext uri="{FF2B5EF4-FFF2-40B4-BE49-F238E27FC236}">
                  <a16:creationId xmlns:a16="http://schemas.microsoft.com/office/drawing/2014/main" xmlns="" id="{EC86A334-D3E8-4932-BFF1-EF939DEC4326}"/>
                </a:ext>
              </a:extLst>
            </p:cNvPr>
            <p:cNvSpPr/>
            <p:nvPr/>
          </p:nvSpPr>
          <p:spPr bwMode="auto">
            <a:xfrm>
              <a:off x="7543007" y="41373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8" name="iŝḷiḓê">
              <a:extLst>
                <a:ext uri="{FF2B5EF4-FFF2-40B4-BE49-F238E27FC236}">
                  <a16:creationId xmlns:a16="http://schemas.microsoft.com/office/drawing/2014/main" xmlns="" id="{4F06E7A2-2101-4546-AC9A-4CDBC8055CBB}"/>
                </a:ext>
              </a:extLst>
            </p:cNvPr>
            <p:cNvSpPr/>
            <p:nvPr/>
          </p:nvSpPr>
          <p:spPr bwMode="auto">
            <a:xfrm>
              <a:off x="7401719" y="4046883"/>
              <a:ext cx="141287" cy="101600"/>
            </a:xfrm>
            <a:custGeom>
              <a:avLst/>
              <a:gdLst>
                <a:gd name="T0" fmla="*/ 39 w 39"/>
                <a:gd name="T1" fmla="*/ 25 h 28"/>
                <a:gd name="T2" fmla="*/ 0 w 39"/>
                <a:gd name="T3" fmla="*/ 0 h 28"/>
                <a:gd name="T4" fmla="*/ 0 w 39"/>
                <a:gd name="T5" fmla="*/ 0 h 28"/>
                <a:gd name="T6" fmla="*/ 39 w 39"/>
                <a:gd name="T7" fmla="*/ 25 h 28"/>
              </a:gdLst>
              <a:ahLst/>
              <a:cxnLst>
                <a:cxn ang="0">
                  <a:pos x="T0" y="T1"/>
                </a:cxn>
                <a:cxn ang="0">
                  <a:pos x="T2" y="T3"/>
                </a:cxn>
                <a:cxn ang="0">
                  <a:pos x="T4" y="T5"/>
                </a:cxn>
                <a:cxn ang="0">
                  <a:pos x="T6" y="T7"/>
                </a:cxn>
              </a:cxnLst>
              <a:rect l="0" t="0" r="r" b="b"/>
              <a:pathLst>
                <a:path w="39" h="28">
                  <a:moveTo>
                    <a:pt x="39" y="25"/>
                  </a:moveTo>
                  <a:cubicBezTo>
                    <a:pt x="6" y="28"/>
                    <a:pt x="0" y="1"/>
                    <a:pt x="0" y="0"/>
                  </a:cubicBezTo>
                  <a:cubicBezTo>
                    <a:pt x="0" y="0"/>
                    <a:pt x="0" y="0"/>
                    <a:pt x="0" y="0"/>
                  </a:cubicBezTo>
                  <a:cubicBezTo>
                    <a:pt x="1" y="3"/>
                    <a:pt x="8" y="28"/>
                    <a:pt x="39" y="25"/>
                  </a:cubicBez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9" name="íślíḑè">
              <a:extLst>
                <a:ext uri="{FF2B5EF4-FFF2-40B4-BE49-F238E27FC236}">
                  <a16:creationId xmlns:a16="http://schemas.microsoft.com/office/drawing/2014/main" xmlns="" id="{2EA56C07-F4EF-44E9-9D2E-D6A71F6C7569}"/>
                </a:ext>
              </a:extLst>
            </p:cNvPr>
            <p:cNvSpPr/>
            <p:nvPr/>
          </p:nvSpPr>
          <p:spPr bwMode="auto">
            <a:xfrm>
              <a:off x="7335044" y="3034058"/>
              <a:ext cx="7937" cy="1060450"/>
            </a:xfrm>
            <a:custGeom>
              <a:avLst/>
              <a:gdLst>
                <a:gd name="T0" fmla="*/ 2 w 2"/>
                <a:gd name="T1" fmla="*/ 0 h 291"/>
                <a:gd name="T2" fmla="*/ 1 w 2"/>
                <a:gd name="T3" fmla="*/ 0 h 291"/>
                <a:gd name="T4" fmla="*/ 0 w 2"/>
                <a:gd name="T5" fmla="*/ 291 h 291"/>
                <a:gd name="T6" fmla="*/ 2 w 2"/>
                <a:gd name="T7" fmla="*/ 290 h 291"/>
                <a:gd name="T8" fmla="*/ 2 w 2"/>
                <a:gd name="T9" fmla="*/ 0 h 291"/>
              </a:gdLst>
              <a:ahLst/>
              <a:cxnLst>
                <a:cxn ang="0">
                  <a:pos x="T0" y="T1"/>
                </a:cxn>
                <a:cxn ang="0">
                  <a:pos x="T2" y="T3"/>
                </a:cxn>
                <a:cxn ang="0">
                  <a:pos x="T4" y="T5"/>
                </a:cxn>
                <a:cxn ang="0">
                  <a:pos x="T6" y="T7"/>
                </a:cxn>
                <a:cxn ang="0">
                  <a:pos x="T8" y="T9"/>
                </a:cxn>
              </a:cxnLst>
              <a:rect l="0" t="0" r="r" b="b"/>
              <a:pathLst>
                <a:path w="2" h="291">
                  <a:moveTo>
                    <a:pt x="2" y="0"/>
                  </a:moveTo>
                  <a:cubicBezTo>
                    <a:pt x="2" y="0"/>
                    <a:pt x="1" y="0"/>
                    <a:pt x="1" y="0"/>
                  </a:cubicBezTo>
                  <a:cubicBezTo>
                    <a:pt x="0" y="291"/>
                    <a:pt x="0" y="291"/>
                    <a:pt x="0" y="291"/>
                  </a:cubicBezTo>
                  <a:cubicBezTo>
                    <a:pt x="1" y="290"/>
                    <a:pt x="2" y="290"/>
                    <a:pt x="2" y="290"/>
                  </a:cubicBezTo>
                  <a:cubicBezTo>
                    <a:pt x="2" y="0"/>
                    <a:pt x="2" y="0"/>
                    <a:pt x="2" y="0"/>
                  </a:cubicBezTo>
                </a:path>
              </a:pathLst>
            </a:custGeom>
            <a:solidFill>
              <a:srgbClr val="203E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0" name="ïṧ1ïḍé">
              <a:extLst>
                <a:ext uri="{FF2B5EF4-FFF2-40B4-BE49-F238E27FC236}">
                  <a16:creationId xmlns:a16="http://schemas.microsoft.com/office/drawing/2014/main" xmlns="" id="{5C4F1242-DEFB-49D1-A352-BA0759CEBC23}"/>
                </a:ext>
              </a:extLst>
            </p:cNvPr>
            <p:cNvSpPr/>
            <p:nvPr/>
          </p:nvSpPr>
          <p:spPr bwMode="auto">
            <a:xfrm>
              <a:off x="6968332" y="3034058"/>
              <a:ext cx="371475" cy="1182687"/>
            </a:xfrm>
            <a:custGeom>
              <a:avLst/>
              <a:gdLst>
                <a:gd name="T0" fmla="*/ 68 w 102"/>
                <a:gd name="T1" fmla="*/ 282 h 325"/>
                <a:gd name="T2" fmla="*/ 67 w 102"/>
                <a:gd name="T3" fmla="*/ 278 h 325"/>
                <a:gd name="T4" fmla="*/ 67 w 102"/>
                <a:gd name="T5" fmla="*/ 278 h 325"/>
                <a:gd name="T6" fmla="*/ 68 w 102"/>
                <a:gd name="T7" fmla="*/ 282 h 325"/>
                <a:gd name="T8" fmla="*/ 22 w 102"/>
                <a:gd name="T9" fmla="*/ 126 h 325"/>
                <a:gd name="T10" fmla="*/ 23 w 102"/>
                <a:gd name="T11" fmla="*/ 126 h 325"/>
                <a:gd name="T12" fmla="*/ 22 w 102"/>
                <a:gd name="T13" fmla="*/ 126 h 325"/>
                <a:gd name="T14" fmla="*/ 102 w 102"/>
                <a:gd name="T15" fmla="*/ 0 h 325"/>
                <a:gd name="T16" fmla="*/ 20 w 102"/>
                <a:gd name="T17" fmla="*/ 128 h 325"/>
                <a:gd name="T18" fmla="*/ 20 w 102"/>
                <a:gd name="T19" fmla="*/ 128 h 325"/>
                <a:gd name="T20" fmla="*/ 26 w 102"/>
                <a:gd name="T21" fmla="*/ 192 h 325"/>
                <a:gd name="T22" fmla="*/ 42 w 102"/>
                <a:gd name="T23" fmla="*/ 201 h 325"/>
                <a:gd name="T24" fmla="*/ 43 w 102"/>
                <a:gd name="T25" fmla="*/ 201 h 325"/>
                <a:gd name="T26" fmla="*/ 47 w 102"/>
                <a:gd name="T27" fmla="*/ 219 h 325"/>
                <a:gd name="T28" fmla="*/ 72 w 102"/>
                <a:gd name="T29" fmla="*/ 255 h 325"/>
                <a:gd name="T30" fmla="*/ 72 w 102"/>
                <a:gd name="T31" fmla="*/ 257 h 325"/>
                <a:gd name="T32" fmla="*/ 71 w 102"/>
                <a:gd name="T33" fmla="*/ 260 h 325"/>
                <a:gd name="T34" fmla="*/ 71 w 102"/>
                <a:gd name="T35" fmla="*/ 260 h 325"/>
                <a:gd name="T36" fmla="*/ 71 w 102"/>
                <a:gd name="T37" fmla="*/ 260 h 325"/>
                <a:gd name="T38" fmla="*/ 71 w 102"/>
                <a:gd name="T39" fmla="*/ 261 h 325"/>
                <a:gd name="T40" fmla="*/ 71 w 102"/>
                <a:gd name="T41" fmla="*/ 260 h 325"/>
                <a:gd name="T42" fmla="*/ 67 w 102"/>
                <a:gd name="T43" fmla="*/ 278 h 325"/>
                <a:gd name="T44" fmla="*/ 67 w 102"/>
                <a:gd name="T45" fmla="*/ 278 h 325"/>
                <a:gd name="T46" fmla="*/ 59 w 102"/>
                <a:gd name="T47" fmla="*/ 285 h 325"/>
                <a:gd name="T48" fmla="*/ 59 w 102"/>
                <a:gd name="T49" fmla="*/ 285 h 325"/>
                <a:gd name="T50" fmla="*/ 47 w 102"/>
                <a:gd name="T51" fmla="*/ 292 h 325"/>
                <a:gd name="T52" fmla="*/ 47 w 102"/>
                <a:gd name="T53" fmla="*/ 325 h 325"/>
                <a:gd name="T54" fmla="*/ 57 w 102"/>
                <a:gd name="T55" fmla="*/ 315 h 325"/>
                <a:gd name="T56" fmla="*/ 101 w 102"/>
                <a:gd name="T57" fmla="*/ 291 h 325"/>
                <a:gd name="T58" fmla="*/ 102 w 102"/>
                <a:gd name="T5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325">
                  <a:moveTo>
                    <a:pt x="68" y="282"/>
                  </a:moveTo>
                  <a:cubicBezTo>
                    <a:pt x="68" y="280"/>
                    <a:pt x="67" y="279"/>
                    <a:pt x="67" y="278"/>
                  </a:cubicBezTo>
                  <a:cubicBezTo>
                    <a:pt x="67" y="278"/>
                    <a:pt x="67" y="278"/>
                    <a:pt x="67" y="278"/>
                  </a:cubicBezTo>
                  <a:cubicBezTo>
                    <a:pt x="67" y="279"/>
                    <a:pt x="68" y="280"/>
                    <a:pt x="68" y="282"/>
                  </a:cubicBezTo>
                  <a:moveTo>
                    <a:pt x="22" y="126"/>
                  </a:moveTo>
                  <a:cubicBezTo>
                    <a:pt x="23" y="126"/>
                    <a:pt x="23" y="126"/>
                    <a:pt x="23" y="126"/>
                  </a:cubicBezTo>
                  <a:cubicBezTo>
                    <a:pt x="22" y="126"/>
                    <a:pt x="22" y="126"/>
                    <a:pt x="22" y="126"/>
                  </a:cubicBezTo>
                  <a:moveTo>
                    <a:pt x="102" y="0"/>
                  </a:moveTo>
                  <a:cubicBezTo>
                    <a:pt x="55" y="8"/>
                    <a:pt x="9" y="34"/>
                    <a:pt x="20" y="128"/>
                  </a:cubicBezTo>
                  <a:cubicBezTo>
                    <a:pt x="20" y="128"/>
                    <a:pt x="20" y="128"/>
                    <a:pt x="20" y="128"/>
                  </a:cubicBezTo>
                  <a:cubicBezTo>
                    <a:pt x="0" y="141"/>
                    <a:pt x="15" y="181"/>
                    <a:pt x="26" y="192"/>
                  </a:cubicBezTo>
                  <a:cubicBezTo>
                    <a:pt x="34" y="200"/>
                    <a:pt x="39" y="201"/>
                    <a:pt x="42" y="201"/>
                  </a:cubicBezTo>
                  <a:cubicBezTo>
                    <a:pt x="42" y="201"/>
                    <a:pt x="43" y="201"/>
                    <a:pt x="43" y="201"/>
                  </a:cubicBezTo>
                  <a:cubicBezTo>
                    <a:pt x="43" y="202"/>
                    <a:pt x="44" y="208"/>
                    <a:pt x="47" y="219"/>
                  </a:cubicBezTo>
                  <a:cubicBezTo>
                    <a:pt x="52" y="235"/>
                    <a:pt x="62" y="247"/>
                    <a:pt x="72" y="255"/>
                  </a:cubicBezTo>
                  <a:cubicBezTo>
                    <a:pt x="72" y="256"/>
                    <a:pt x="72" y="257"/>
                    <a:pt x="72" y="257"/>
                  </a:cubicBezTo>
                  <a:cubicBezTo>
                    <a:pt x="72" y="258"/>
                    <a:pt x="72" y="259"/>
                    <a:pt x="71" y="260"/>
                  </a:cubicBezTo>
                  <a:cubicBezTo>
                    <a:pt x="71" y="260"/>
                    <a:pt x="71" y="260"/>
                    <a:pt x="71" y="260"/>
                  </a:cubicBezTo>
                  <a:cubicBezTo>
                    <a:pt x="71" y="260"/>
                    <a:pt x="71" y="260"/>
                    <a:pt x="71" y="260"/>
                  </a:cubicBezTo>
                  <a:cubicBezTo>
                    <a:pt x="71" y="261"/>
                    <a:pt x="71" y="261"/>
                    <a:pt x="71" y="261"/>
                  </a:cubicBezTo>
                  <a:cubicBezTo>
                    <a:pt x="71" y="260"/>
                    <a:pt x="71" y="260"/>
                    <a:pt x="71" y="260"/>
                  </a:cubicBezTo>
                  <a:cubicBezTo>
                    <a:pt x="70" y="268"/>
                    <a:pt x="67" y="278"/>
                    <a:pt x="67" y="278"/>
                  </a:cubicBezTo>
                  <a:cubicBezTo>
                    <a:pt x="67" y="278"/>
                    <a:pt x="67" y="278"/>
                    <a:pt x="67" y="278"/>
                  </a:cubicBezTo>
                  <a:cubicBezTo>
                    <a:pt x="59" y="285"/>
                    <a:pt x="59" y="285"/>
                    <a:pt x="59" y="285"/>
                  </a:cubicBezTo>
                  <a:cubicBezTo>
                    <a:pt x="59" y="285"/>
                    <a:pt x="59" y="285"/>
                    <a:pt x="59" y="285"/>
                  </a:cubicBezTo>
                  <a:cubicBezTo>
                    <a:pt x="56" y="287"/>
                    <a:pt x="52" y="289"/>
                    <a:pt x="47" y="292"/>
                  </a:cubicBezTo>
                  <a:cubicBezTo>
                    <a:pt x="47" y="325"/>
                    <a:pt x="47" y="325"/>
                    <a:pt x="47" y="325"/>
                  </a:cubicBezTo>
                  <a:cubicBezTo>
                    <a:pt x="50" y="321"/>
                    <a:pt x="54" y="318"/>
                    <a:pt x="57" y="315"/>
                  </a:cubicBezTo>
                  <a:cubicBezTo>
                    <a:pt x="75" y="302"/>
                    <a:pt x="90" y="296"/>
                    <a:pt x="101" y="291"/>
                  </a:cubicBezTo>
                  <a:cubicBezTo>
                    <a:pt x="102" y="0"/>
                    <a:pt x="102" y="0"/>
                    <a:pt x="102" y="0"/>
                  </a:cubicBezTo>
                </a:path>
              </a:pathLst>
            </a:custGeom>
            <a:solidFill>
              <a:srgbClr val="009B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1" name="iSļíḋe">
              <a:extLst>
                <a:ext uri="{FF2B5EF4-FFF2-40B4-BE49-F238E27FC236}">
                  <a16:creationId xmlns:a16="http://schemas.microsoft.com/office/drawing/2014/main" xmlns="" id="{209717BF-F351-423A-B8C9-E301C605EAFD}"/>
                </a:ext>
              </a:extLst>
            </p:cNvPr>
            <p:cNvSpPr/>
            <p:nvPr/>
          </p:nvSpPr>
          <p:spPr bwMode="auto">
            <a:xfrm>
              <a:off x="7371557" y="4002433"/>
              <a:ext cx="365125" cy="222250"/>
            </a:xfrm>
            <a:custGeom>
              <a:avLst/>
              <a:gdLst>
                <a:gd name="T0" fmla="*/ 91 w 100"/>
                <a:gd name="T1" fmla="*/ 0 h 61"/>
                <a:gd name="T2" fmla="*/ 100 w 100"/>
                <a:gd name="T3" fmla="*/ 5 h 61"/>
                <a:gd name="T4" fmla="*/ 50 w 100"/>
                <a:gd name="T5" fmla="*/ 55 h 61"/>
                <a:gd name="T6" fmla="*/ 0 w 100"/>
                <a:gd name="T7" fmla="*/ 19 h 61"/>
                <a:gd name="T8" fmla="*/ 8 w 100"/>
                <a:gd name="T9" fmla="*/ 12 h 61"/>
                <a:gd name="T10" fmla="*/ 50 w 100"/>
                <a:gd name="T11" fmla="*/ 37 h 61"/>
                <a:gd name="T12" fmla="*/ 91 w 100"/>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100" h="61">
                  <a:moveTo>
                    <a:pt x="91" y="0"/>
                  </a:moveTo>
                  <a:cubicBezTo>
                    <a:pt x="100" y="5"/>
                    <a:pt x="100" y="5"/>
                    <a:pt x="100" y="5"/>
                  </a:cubicBezTo>
                  <a:cubicBezTo>
                    <a:pt x="99" y="6"/>
                    <a:pt x="89" y="50"/>
                    <a:pt x="50" y="55"/>
                  </a:cubicBezTo>
                  <a:cubicBezTo>
                    <a:pt x="9" y="61"/>
                    <a:pt x="0" y="19"/>
                    <a:pt x="0" y="19"/>
                  </a:cubicBezTo>
                  <a:cubicBezTo>
                    <a:pt x="8" y="12"/>
                    <a:pt x="8" y="12"/>
                    <a:pt x="8" y="12"/>
                  </a:cubicBezTo>
                  <a:cubicBezTo>
                    <a:pt x="8" y="13"/>
                    <a:pt x="14" y="42"/>
                    <a:pt x="50" y="37"/>
                  </a:cubicBezTo>
                  <a:cubicBezTo>
                    <a:pt x="85" y="32"/>
                    <a:pt x="91" y="1"/>
                    <a:pt x="91" y="0"/>
                  </a:cubicBezTo>
                  <a:close/>
                </a:path>
              </a:pathLst>
            </a:custGeom>
            <a:solidFill>
              <a:srgbClr val="1C75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2" name="ï$ḻïḍè">
              <a:extLst>
                <a:ext uri="{FF2B5EF4-FFF2-40B4-BE49-F238E27FC236}">
                  <a16:creationId xmlns:a16="http://schemas.microsoft.com/office/drawing/2014/main" xmlns="" id="{2AD8A6F0-751E-4DC6-8868-C7D72E9ECE99}"/>
                </a:ext>
              </a:extLst>
            </p:cNvPr>
            <p:cNvSpPr/>
            <p:nvPr/>
          </p:nvSpPr>
          <p:spPr bwMode="auto">
            <a:xfrm>
              <a:off x="7401719" y="3205508"/>
              <a:ext cx="512762" cy="808037"/>
            </a:xfrm>
            <a:custGeom>
              <a:avLst/>
              <a:gdLst>
                <a:gd name="T0" fmla="*/ 134 w 141"/>
                <a:gd name="T1" fmla="*/ 57 h 222"/>
                <a:gd name="T2" fmla="*/ 127 w 141"/>
                <a:gd name="T3" fmla="*/ 55 h 222"/>
                <a:gd name="T4" fmla="*/ 123 w 141"/>
                <a:gd name="T5" fmla="*/ 57 h 222"/>
                <a:gd name="T6" fmla="*/ 115 w 141"/>
                <a:gd name="T7" fmla="*/ 98 h 222"/>
                <a:gd name="T8" fmla="*/ 108 w 141"/>
                <a:gd name="T9" fmla="*/ 99 h 222"/>
                <a:gd name="T10" fmla="*/ 92 w 141"/>
                <a:gd name="T11" fmla="*/ 0 h 222"/>
                <a:gd name="T12" fmla="*/ 42 w 141"/>
                <a:gd name="T13" fmla="*/ 37 h 222"/>
                <a:gd name="T14" fmla="*/ 7 w 141"/>
                <a:gd name="T15" fmla="*/ 45 h 222"/>
                <a:gd name="T16" fmla="*/ 0 w 141"/>
                <a:gd name="T17" fmla="*/ 46 h 222"/>
                <a:gd name="T18" fmla="*/ 0 w 141"/>
                <a:gd name="T19" fmla="*/ 204 h 222"/>
                <a:gd name="T20" fmla="*/ 5 w 141"/>
                <a:gd name="T21" fmla="*/ 208 h 222"/>
                <a:gd name="T22" fmla="*/ 42 w 141"/>
                <a:gd name="T23" fmla="*/ 220 h 222"/>
                <a:gd name="T24" fmla="*/ 47 w 141"/>
                <a:gd name="T25" fmla="*/ 219 h 222"/>
                <a:gd name="T26" fmla="*/ 47 w 141"/>
                <a:gd name="T27" fmla="*/ 219 h 222"/>
                <a:gd name="T28" fmla="*/ 48 w 141"/>
                <a:gd name="T29" fmla="*/ 219 h 222"/>
                <a:gd name="T30" fmla="*/ 103 w 141"/>
                <a:gd name="T31" fmla="*/ 155 h 222"/>
                <a:gd name="T32" fmla="*/ 108 w 141"/>
                <a:gd name="T33" fmla="*/ 136 h 222"/>
                <a:gd name="T34" fmla="*/ 108 w 141"/>
                <a:gd name="T35" fmla="*/ 136 h 222"/>
                <a:gd name="T36" fmla="*/ 125 w 141"/>
                <a:gd name="T37" fmla="*/ 122 h 222"/>
                <a:gd name="T38" fmla="*/ 141 w 141"/>
                <a:gd name="T39" fmla="*/ 74 h 222"/>
                <a:gd name="T40" fmla="*/ 134 w 141"/>
                <a:gd name="T41" fmla="*/ 5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222">
                  <a:moveTo>
                    <a:pt x="134" y="57"/>
                  </a:moveTo>
                  <a:cubicBezTo>
                    <a:pt x="134" y="57"/>
                    <a:pt x="130" y="55"/>
                    <a:pt x="127" y="55"/>
                  </a:cubicBezTo>
                  <a:cubicBezTo>
                    <a:pt x="125" y="55"/>
                    <a:pt x="124" y="56"/>
                    <a:pt x="123" y="57"/>
                  </a:cubicBezTo>
                  <a:cubicBezTo>
                    <a:pt x="118" y="61"/>
                    <a:pt x="115" y="96"/>
                    <a:pt x="115" y="98"/>
                  </a:cubicBezTo>
                  <a:cubicBezTo>
                    <a:pt x="108" y="99"/>
                    <a:pt x="108" y="99"/>
                    <a:pt x="108" y="99"/>
                  </a:cubicBezTo>
                  <a:cubicBezTo>
                    <a:pt x="108" y="95"/>
                    <a:pt x="110" y="21"/>
                    <a:pt x="92" y="0"/>
                  </a:cubicBezTo>
                  <a:cubicBezTo>
                    <a:pt x="82" y="19"/>
                    <a:pt x="62" y="30"/>
                    <a:pt x="42" y="37"/>
                  </a:cubicBezTo>
                  <a:cubicBezTo>
                    <a:pt x="30" y="41"/>
                    <a:pt x="18" y="43"/>
                    <a:pt x="7" y="45"/>
                  </a:cubicBezTo>
                  <a:cubicBezTo>
                    <a:pt x="5" y="45"/>
                    <a:pt x="2" y="45"/>
                    <a:pt x="0" y="46"/>
                  </a:cubicBezTo>
                  <a:cubicBezTo>
                    <a:pt x="0" y="204"/>
                    <a:pt x="0" y="204"/>
                    <a:pt x="0" y="204"/>
                  </a:cubicBezTo>
                  <a:cubicBezTo>
                    <a:pt x="2" y="206"/>
                    <a:pt x="3" y="207"/>
                    <a:pt x="5" y="208"/>
                  </a:cubicBezTo>
                  <a:cubicBezTo>
                    <a:pt x="17" y="218"/>
                    <a:pt x="31" y="222"/>
                    <a:pt x="42" y="220"/>
                  </a:cubicBezTo>
                  <a:cubicBezTo>
                    <a:pt x="44" y="220"/>
                    <a:pt x="45" y="220"/>
                    <a:pt x="47" y="219"/>
                  </a:cubicBezTo>
                  <a:cubicBezTo>
                    <a:pt x="47" y="219"/>
                    <a:pt x="47" y="219"/>
                    <a:pt x="47" y="219"/>
                  </a:cubicBezTo>
                  <a:cubicBezTo>
                    <a:pt x="48" y="219"/>
                    <a:pt x="48" y="219"/>
                    <a:pt x="48" y="219"/>
                  </a:cubicBezTo>
                  <a:cubicBezTo>
                    <a:pt x="68" y="212"/>
                    <a:pt x="94" y="188"/>
                    <a:pt x="103" y="155"/>
                  </a:cubicBezTo>
                  <a:cubicBezTo>
                    <a:pt x="107" y="144"/>
                    <a:pt x="108" y="136"/>
                    <a:pt x="108" y="136"/>
                  </a:cubicBezTo>
                  <a:cubicBezTo>
                    <a:pt x="108" y="136"/>
                    <a:pt x="108" y="136"/>
                    <a:pt x="108" y="136"/>
                  </a:cubicBezTo>
                  <a:cubicBezTo>
                    <a:pt x="110" y="135"/>
                    <a:pt x="115" y="134"/>
                    <a:pt x="125" y="122"/>
                  </a:cubicBezTo>
                  <a:cubicBezTo>
                    <a:pt x="132" y="113"/>
                    <a:pt x="141" y="91"/>
                    <a:pt x="141" y="74"/>
                  </a:cubicBezTo>
                  <a:cubicBezTo>
                    <a:pt x="141" y="66"/>
                    <a:pt x="139" y="60"/>
                    <a:pt x="134" y="57"/>
                  </a:cubicBezTo>
                  <a:close/>
                </a:path>
              </a:pathLst>
            </a:custGeom>
            <a:solidFill>
              <a:srgbClr val="FAD7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3" name="îṡļîḍé">
              <a:extLst>
                <a:ext uri="{FF2B5EF4-FFF2-40B4-BE49-F238E27FC236}">
                  <a16:creationId xmlns:a16="http://schemas.microsoft.com/office/drawing/2014/main" xmlns="" id="{28312523-71F9-44FD-9C50-8397C418F7CD}"/>
                </a:ext>
              </a:extLst>
            </p:cNvPr>
            <p:cNvSpPr/>
            <p:nvPr/>
          </p:nvSpPr>
          <p:spPr bwMode="auto">
            <a:xfrm>
              <a:off x="7190582" y="2997546"/>
              <a:ext cx="749300" cy="638175"/>
            </a:xfrm>
            <a:custGeom>
              <a:avLst/>
              <a:gdLst>
                <a:gd name="T0" fmla="*/ 100 w 206"/>
                <a:gd name="T1" fmla="*/ 9 h 175"/>
                <a:gd name="T2" fmla="*/ 192 w 206"/>
                <a:gd name="T3" fmla="*/ 114 h 175"/>
                <a:gd name="T4" fmla="*/ 185 w 206"/>
                <a:gd name="T5" fmla="*/ 112 h 175"/>
                <a:gd name="T6" fmla="*/ 181 w 206"/>
                <a:gd name="T7" fmla="*/ 114 h 175"/>
                <a:gd name="T8" fmla="*/ 173 w 206"/>
                <a:gd name="T9" fmla="*/ 155 h 175"/>
                <a:gd name="T10" fmla="*/ 166 w 206"/>
                <a:gd name="T11" fmla="*/ 156 h 175"/>
                <a:gd name="T12" fmla="*/ 150 w 206"/>
                <a:gd name="T13" fmla="*/ 57 h 175"/>
                <a:gd name="T14" fmla="*/ 100 w 206"/>
                <a:gd name="T15" fmla="*/ 94 h 175"/>
                <a:gd name="T16" fmla="*/ 65 w 206"/>
                <a:gd name="T17" fmla="*/ 102 h 175"/>
                <a:gd name="T18" fmla="*/ 36 w 206"/>
                <a:gd name="T19" fmla="*/ 104 h 175"/>
                <a:gd name="T20" fmla="*/ 36 w 206"/>
                <a:gd name="T21" fmla="*/ 174 h 175"/>
                <a:gd name="T22" fmla="*/ 30 w 206"/>
                <a:gd name="T23" fmla="*/ 175 h 175"/>
                <a:gd name="T24" fmla="*/ 17 w 206"/>
                <a:gd name="T25" fmla="*/ 136 h 175"/>
                <a:gd name="T26" fmla="*/ 16 w 206"/>
                <a:gd name="T27" fmla="*/ 136 h 175"/>
                <a:gd name="T28" fmla="*/ 11 w 206"/>
                <a:gd name="T29" fmla="*/ 138 h 175"/>
                <a:gd name="T30" fmla="*/ 100 w 206"/>
                <a:gd name="T31" fmla="*/ 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6" h="175">
                  <a:moveTo>
                    <a:pt x="100" y="9"/>
                  </a:moveTo>
                  <a:cubicBezTo>
                    <a:pt x="164" y="0"/>
                    <a:pt x="206" y="20"/>
                    <a:pt x="192" y="114"/>
                  </a:cubicBezTo>
                  <a:cubicBezTo>
                    <a:pt x="192" y="114"/>
                    <a:pt x="188" y="112"/>
                    <a:pt x="185" y="112"/>
                  </a:cubicBezTo>
                  <a:cubicBezTo>
                    <a:pt x="183" y="112"/>
                    <a:pt x="182" y="113"/>
                    <a:pt x="181" y="114"/>
                  </a:cubicBezTo>
                  <a:cubicBezTo>
                    <a:pt x="176" y="118"/>
                    <a:pt x="173" y="153"/>
                    <a:pt x="173" y="155"/>
                  </a:cubicBezTo>
                  <a:cubicBezTo>
                    <a:pt x="166" y="156"/>
                    <a:pt x="166" y="156"/>
                    <a:pt x="166" y="156"/>
                  </a:cubicBezTo>
                  <a:cubicBezTo>
                    <a:pt x="166" y="152"/>
                    <a:pt x="168" y="78"/>
                    <a:pt x="150" y="57"/>
                  </a:cubicBezTo>
                  <a:cubicBezTo>
                    <a:pt x="140" y="76"/>
                    <a:pt x="120" y="87"/>
                    <a:pt x="100" y="94"/>
                  </a:cubicBezTo>
                  <a:cubicBezTo>
                    <a:pt x="88" y="98"/>
                    <a:pt x="76" y="100"/>
                    <a:pt x="65" y="102"/>
                  </a:cubicBezTo>
                  <a:cubicBezTo>
                    <a:pt x="48" y="104"/>
                    <a:pt x="36" y="104"/>
                    <a:pt x="36" y="104"/>
                  </a:cubicBezTo>
                  <a:cubicBezTo>
                    <a:pt x="36" y="174"/>
                    <a:pt x="36" y="174"/>
                    <a:pt x="36" y="174"/>
                  </a:cubicBezTo>
                  <a:cubicBezTo>
                    <a:pt x="30" y="175"/>
                    <a:pt x="30" y="175"/>
                    <a:pt x="30" y="175"/>
                  </a:cubicBezTo>
                  <a:cubicBezTo>
                    <a:pt x="25" y="136"/>
                    <a:pt x="22" y="137"/>
                    <a:pt x="17" y="136"/>
                  </a:cubicBezTo>
                  <a:cubicBezTo>
                    <a:pt x="17" y="135"/>
                    <a:pt x="16" y="135"/>
                    <a:pt x="16" y="136"/>
                  </a:cubicBezTo>
                  <a:cubicBezTo>
                    <a:pt x="13" y="136"/>
                    <a:pt x="11" y="138"/>
                    <a:pt x="11" y="138"/>
                  </a:cubicBezTo>
                  <a:cubicBezTo>
                    <a:pt x="0" y="39"/>
                    <a:pt x="52" y="16"/>
                    <a:pt x="100" y="9"/>
                  </a:cubicBezTo>
                  <a:close/>
                </a:path>
              </a:pathLst>
            </a:custGeom>
            <a:solidFill>
              <a:srgbClr val="8B5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4" name="işḻîḑê">
              <a:extLst>
                <a:ext uri="{FF2B5EF4-FFF2-40B4-BE49-F238E27FC236}">
                  <a16:creationId xmlns:a16="http://schemas.microsoft.com/office/drawing/2014/main" xmlns="" id="{5F4FC794-A82D-4B68-881A-75D6D5E20D16}"/>
                </a:ext>
              </a:extLst>
            </p:cNvPr>
            <p:cNvSpPr/>
            <p:nvPr/>
          </p:nvSpPr>
          <p:spPr bwMode="auto">
            <a:xfrm>
              <a:off x="7157244" y="3340446"/>
              <a:ext cx="757237" cy="673100"/>
            </a:xfrm>
            <a:custGeom>
              <a:avLst/>
              <a:gdLst>
                <a:gd name="T0" fmla="*/ 109 w 208"/>
                <a:gd name="T1" fmla="*/ 0 h 185"/>
                <a:gd name="T2" fmla="*/ 109 w 208"/>
                <a:gd name="T3" fmla="*/ 183 h 185"/>
                <a:gd name="T4" fmla="*/ 170 w 208"/>
                <a:gd name="T5" fmla="*/ 118 h 185"/>
                <a:gd name="T6" fmla="*/ 175 w 208"/>
                <a:gd name="T7" fmla="*/ 99 h 185"/>
                <a:gd name="T8" fmla="*/ 192 w 208"/>
                <a:gd name="T9" fmla="*/ 85 h 185"/>
                <a:gd name="T10" fmla="*/ 208 w 208"/>
                <a:gd name="T11" fmla="*/ 37 h 185"/>
                <a:gd name="T12" fmla="*/ 192 w 208"/>
                <a:gd name="T13" fmla="*/ 85 h 185"/>
                <a:gd name="T14" fmla="*/ 175 w 208"/>
                <a:gd name="T15" fmla="*/ 99 h 185"/>
                <a:gd name="T16" fmla="*/ 170 w 208"/>
                <a:gd name="T17" fmla="*/ 118 h 185"/>
                <a:gd name="T18" fmla="*/ 145 w 208"/>
                <a:gd name="T19" fmla="*/ 161 h 185"/>
                <a:gd name="T20" fmla="*/ 109 w 208"/>
                <a:gd name="T21" fmla="*/ 183 h 185"/>
                <a:gd name="T22" fmla="*/ 72 w 208"/>
                <a:gd name="T23" fmla="*/ 171 h 185"/>
                <a:gd name="T24" fmla="*/ 47 w 208"/>
                <a:gd name="T25" fmla="*/ 135 h 185"/>
                <a:gd name="T26" fmla="*/ 43 w 208"/>
                <a:gd name="T27" fmla="*/ 117 h 185"/>
                <a:gd name="T28" fmla="*/ 26 w 208"/>
                <a:gd name="T29" fmla="*/ 108 h 185"/>
                <a:gd name="T30" fmla="*/ 20 w 208"/>
                <a:gd name="T31" fmla="*/ 44 h 185"/>
                <a:gd name="T32" fmla="*/ 25 w 208"/>
                <a:gd name="T33" fmla="*/ 42 h 185"/>
                <a:gd name="T34" fmla="*/ 26 w 208"/>
                <a:gd name="T35" fmla="*/ 42 h 185"/>
                <a:gd name="T36" fmla="*/ 39 w 208"/>
                <a:gd name="T37" fmla="*/ 81 h 185"/>
                <a:gd name="T38" fmla="*/ 45 w 208"/>
                <a:gd name="T39" fmla="*/ 80 h 185"/>
                <a:gd name="T40" fmla="*/ 45 w 208"/>
                <a:gd name="T41" fmla="*/ 10 h 185"/>
                <a:gd name="T42" fmla="*/ 74 w 208"/>
                <a:gd name="T43" fmla="*/ 8 h 185"/>
                <a:gd name="T44" fmla="*/ 109 w 208"/>
                <a:gd name="T4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8" h="185">
                  <a:moveTo>
                    <a:pt x="109" y="0"/>
                  </a:moveTo>
                  <a:cubicBezTo>
                    <a:pt x="109" y="183"/>
                    <a:pt x="109" y="183"/>
                    <a:pt x="109" y="183"/>
                  </a:cubicBezTo>
                  <a:cubicBezTo>
                    <a:pt x="129" y="180"/>
                    <a:pt x="160" y="155"/>
                    <a:pt x="170" y="118"/>
                  </a:cubicBezTo>
                  <a:cubicBezTo>
                    <a:pt x="174" y="107"/>
                    <a:pt x="175" y="99"/>
                    <a:pt x="175" y="99"/>
                  </a:cubicBezTo>
                  <a:cubicBezTo>
                    <a:pt x="177" y="98"/>
                    <a:pt x="182" y="97"/>
                    <a:pt x="192" y="85"/>
                  </a:cubicBezTo>
                  <a:cubicBezTo>
                    <a:pt x="199" y="76"/>
                    <a:pt x="208" y="54"/>
                    <a:pt x="208" y="37"/>
                  </a:cubicBezTo>
                  <a:cubicBezTo>
                    <a:pt x="208" y="54"/>
                    <a:pt x="199" y="76"/>
                    <a:pt x="192" y="85"/>
                  </a:cubicBezTo>
                  <a:cubicBezTo>
                    <a:pt x="182" y="97"/>
                    <a:pt x="177" y="98"/>
                    <a:pt x="175" y="99"/>
                  </a:cubicBezTo>
                  <a:cubicBezTo>
                    <a:pt x="175" y="99"/>
                    <a:pt x="174" y="107"/>
                    <a:pt x="170" y="118"/>
                  </a:cubicBezTo>
                  <a:cubicBezTo>
                    <a:pt x="165" y="135"/>
                    <a:pt x="156" y="150"/>
                    <a:pt x="145" y="161"/>
                  </a:cubicBezTo>
                  <a:cubicBezTo>
                    <a:pt x="133" y="174"/>
                    <a:pt x="120" y="182"/>
                    <a:pt x="109" y="183"/>
                  </a:cubicBezTo>
                  <a:cubicBezTo>
                    <a:pt x="98" y="185"/>
                    <a:pt x="84" y="181"/>
                    <a:pt x="72" y="171"/>
                  </a:cubicBezTo>
                  <a:cubicBezTo>
                    <a:pt x="62" y="163"/>
                    <a:pt x="52" y="151"/>
                    <a:pt x="47" y="135"/>
                  </a:cubicBezTo>
                  <a:cubicBezTo>
                    <a:pt x="44" y="124"/>
                    <a:pt x="43" y="118"/>
                    <a:pt x="43" y="117"/>
                  </a:cubicBezTo>
                  <a:cubicBezTo>
                    <a:pt x="41" y="118"/>
                    <a:pt x="36" y="117"/>
                    <a:pt x="26" y="108"/>
                  </a:cubicBezTo>
                  <a:cubicBezTo>
                    <a:pt x="15" y="97"/>
                    <a:pt x="0" y="57"/>
                    <a:pt x="20" y="44"/>
                  </a:cubicBezTo>
                  <a:cubicBezTo>
                    <a:pt x="20" y="44"/>
                    <a:pt x="22" y="42"/>
                    <a:pt x="25" y="42"/>
                  </a:cubicBezTo>
                  <a:cubicBezTo>
                    <a:pt x="25" y="41"/>
                    <a:pt x="26" y="41"/>
                    <a:pt x="26" y="42"/>
                  </a:cubicBezTo>
                  <a:cubicBezTo>
                    <a:pt x="31" y="43"/>
                    <a:pt x="34" y="42"/>
                    <a:pt x="39" y="81"/>
                  </a:cubicBezTo>
                  <a:cubicBezTo>
                    <a:pt x="45" y="80"/>
                    <a:pt x="45" y="80"/>
                    <a:pt x="45" y="80"/>
                  </a:cubicBezTo>
                  <a:cubicBezTo>
                    <a:pt x="45" y="10"/>
                    <a:pt x="45" y="10"/>
                    <a:pt x="45" y="10"/>
                  </a:cubicBezTo>
                  <a:cubicBezTo>
                    <a:pt x="45" y="10"/>
                    <a:pt x="57" y="10"/>
                    <a:pt x="74" y="8"/>
                  </a:cubicBezTo>
                  <a:cubicBezTo>
                    <a:pt x="85" y="6"/>
                    <a:pt x="97" y="4"/>
                    <a:pt x="109" y="0"/>
                  </a:cubicBezTo>
                  <a:close/>
                </a:path>
              </a:pathLst>
            </a:custGeom>
            <a:solidFill>
              <a:srgbClr val="FAE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5" name="ïšḷiḑe">
              <a:extLst>
                <a:ext uri="{FF2B5EF4-FFF2-40B4-BE49-F238E27FC236}">
                  <a16:creationId xmlns:a16="http://schemas.microsoft.com/office/drawing/2014/main" xmlns="" id="{F286B1A0-3D0B-46FC-8958-4C588D0B47E5}"/>
                </a:ext>
              </a:extLst>
            </p:cNvPr>
            <p:cNvSpPr/>
            <p:nvPr/>
          </p:nvSpPr>
          <p:spPr bwMode="auto">
            <a:xfrm>
              <a:off x="7401719" y="3926233"/>
              <a:ext cx="301625" cy="228600"/>
            </a:xfrm>
            <a:custGeom>
              <a:avLst/>
              <a:gdLst>
                <a:gd name="T0" fmla="*/ 78 w 83"/>
                <a:gd name="T1" fmla="*/ 0 h 63"/>
                <a:gd name="T2" fmla="*/ 83 w 83"/>
                <a:gd name="T3" fmla="*/ 21 h 63"/>
                <a:gd name="T4" fmla="*/ 42 w 83"/>
                <a:gd name="T5" fmla="*/ 58 h 63"/>
                <a:gd name="T6" fmla="*/ 0 w 83"/>
                <a:gd name="T7" fmla="*/ 33 h 63"/>
                <a:gd name="T8" fmla="*/ 5 w 83"/>
                <a:gd name="T9" fmla="*/ 13 h 63"/>
                <a:gd name="T10" fmla="*/ 3 w 83"/>
                <a:gd name="T11" fmla="*/ 20 h 63"/>
                <a:gd name="T12" fmla="*/ 42 w 83"/>
                <a:gd name="T13" fmla="*/ 33 h 63"/>
                <a:gd name="T14" fmla="*/ 80 w 83"/>
                <a:gd name="T15" fmla="*/ 9 h 63"/>
                <a:gd name="T16" fmla="*/ 78 w 83"/>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63">
                  <a:moveTo>
                    <a:pt x="78" y="0"/>
                  </a:moveTo>
                  <a:cubicBezTo>
                    <a:pt x="79" y="1"/>
                    <a:pt x="82" y="19"/>
                    <a:pt x="83" y="21"/>
                  </a:cubicBezTo>
                  <a:cubicBezTo>
                    <a:pt x="83" y="22"/>
                    <a:pt x="77" y="53"/>
                    <a:pt x="42" y="58"/>
                  </a:cubicBezTo>
                  <a:cubicBezTo>
                    <a:pt x="8" y="63"/>
                    <a:pt x="1" y="36"/>
                    <a:pt x="0" y="33"/>
                  </a:cubicBezTo>
                  <a:cubicBezTo>
                    <a:pt x="0" y="33"/>
                    <a:pt x="3" y="21"/>
                    <a:pt x="5" y="13"/>
                  </a:cubicBezTo>
                  <a:cubicBezTo>
                    <a:pt x="4" y="15"/>
                    <a:pt x="4" y="17"/>
                    <a:pt x="3" y="20"/>
                  </a:cubicBezTo>
                  <a:cubicBezTo>
                    <a:pt x="16" y="30"/>
                    <a:pt x="30" y="34"/>
                    <a:pt x="42" y="33"/>
                  </a:cubicBezTo>
                  <a:cubicBezTo>
                    <a:pt x="53" y="31"/>
                    <a:pt x="68" y="23"/>
                    <a:pt x="80" y="9"/>
                  </a:cubicBezTo>
                  <a:cubicBezTo>
                    <a:pt x="79" y="5"/>
                    <a:pt x="79" y="1"/>
                    <a:pt x="78" y="0"/>
                  </a:cubicBezTo>
                  <a:close/>
                </a:path>
              </a:pathLst>
            </a:custGeom>
            <a:solidFill>
              <a:srgbClr val="FAD7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6" name="íṣľïḑê">
              <a:extLst>
                <a:ext uri="{FF2B5EF4-FFF2-40B4-BE49-F238E27FC236}">
                  <a16:creationId xmlns:a16="http://schemas.microsoft.com/office/drawing/2014/main" xmlns="" id="{A080F312-DF3B-4281-8D82-FA5512A5D3CE}"/>
                </a:ext>
              </a:extLst>
            </p:cNvPr>
            <p:cNvSpPr/>
            <p:nvPr/>
          </p:nvSpPr>
          <p:spPr bwMode="auto">
            <a:xfrm>
              <a:off x="7033419" y="4021483"/>
              <a:ext cx="1036637" cy="458787"/>
            </a:xfrm>
            <a:custGeom>
              <a:avLst/>
              <a:gdLst>
                <a:gd name="T0" fmla="*/ 246 w 285"/>
                <a:gd name="T1" fmla="*/ 15 h 126"/>
                <a:gd name="T2" fmla="*/ 285 w 285"/>
                <a:gd name="T3" fmla="*/ 86 h 126"/>
                <a:gd name="T4" fmla="*/ 143 w 285"/>
                <a:gd name="T5" fmla="*/ 106 h 126"/>
                <a:gd name="T6" fmla="*/ 0 w 285"/>
                <a:gd name="T7" fmla="*/ 126 h 126"/>
                <a:gd name="T8" fmla="*/ 39 w 285"/>
                <a:gd name="T9" fmla="*/ 44 h 126"/>
                <a:gd name="T10" fmla="*/ 93 w 285"/>
                <a:gd name="T11" fmla="*/ 14 h 126"/>
                <a:gd name="T12" fmla="*/ 143 w 285"/>
                <a:gd name="T13" fmla="*/ 50 h 126"/>
                <a:gd name="T14" fmla="*/ 193 w 285"/>
                <a:gd name="T15" fmla="*/ 0 h 126"/>
                <a:gd name="T16" fmla="*/ 246 w 285"/>
                <a:gd name="T17" fmla="*/ 1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26">
                  <a:moveTo>
                    <a:pt x="246" y="15"/>
                  </a:moveTo>
                  <a:cubicBezTo>
                    <a:pt x="275" y="28"/>
                    <a:pt x="285" y="83"/>
                    <a:pt x="285" y="86"/>
                  </a:cubicBezTo>
                  <a:cubicBezTo>
                    <a:pt x="143" y="106"/>
                    <a:pt x="143" y="106"/>
                    <a:pt x="143" y="106"/>
                  </a:cubicBezTo>
                  <a:cubicBezTo>
                    <a:pt x="0" y="126"/>
                    <a:pt x="0" y="126"/>
                    <a:pt x="0" y="126"/>
                  </a:cubicBezTo>
                  <a:cubicBezTo>
                    <a:pt x="0" y="123"/>
                    <a:pt x="11" y="65"/>
                    <a:pt x="39" y="44"/>
                  </a:cubicBezTo>
                  <a:cubicBezTo>
                    <a:pt x="63" y="27"/>
                    <a:pt x="80" y="23"/>
                    <a:pt x="93" y="14"/>
                  </a:cubicBezTo>
                  <a:cubicBezTo>
                    <a:pt x="93" y="14"/>
                    <a:pt x="102" y="56"/>
                    <a:pt x="143" y="50"/>
                  </a:cubicBezTo>
                  <a:cubicBezTo>
                    <a:pt x="182" y="45"/>
                    <a:pt x="192" y="1"/>
                    <a:pt x="193" y="0"/>
                  </a:cubicBezTo>
                  <a:cubicBezTo>
                    <a:pt x="205" y="5"/>
                    <a:pt x="223" y="5"/>
                    <a:pt x="246" y="15"/>
                  </a:cubicBezTo>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7" name="iŝľïḍé">
              <a:extLst>
                <a:ext uri="{FF2B5EF4-FFF2-40B4-BE49-F238E27FC236}">
                  <a16:creationId xmlns:a16="http://schemas.microsoft.com/office/drawing/2014/main" xmlns="" id="{339C7FFE-DE8A-4A3E-BBFD-6F03AD6637F5}"/>
                </a:ext>
              </a:extLst>
            </p:cNvPr>
            <p:cNvSpPr/>
            <p:nvPr/>
          </p:nvSpPr>
          <p:spPr bwMode="auto">
            <a:xfrm>
              <a:off x="4631532" y="3762721"/>
              <a:ext cx="1335087" cy="1062037"/>
            </a:xfrm>
            <a:custGeom>
              <a:avLst/>
              <a:gdLst>
                <a:gd name="T0" fmla="*/ 48 w 841"/>
                <a:gd name="T1" fmla="*/ 591 h 669"/>
                <a:gd name="T2" fmla="*/ 48 w 841"/>
                <a:gd name="T3" fmla="*/ 566 h 669"/>
                <a:gd name="T4" fmla="*/ 786 w 841"/>
                <a:gd name="T5" fmla="*/ 461 h 669"/>
                <a:gd name="T6" fmla="*/ 786 w 841"/>
                <a:gd name="T7" fmla="*/ 488 h 669"/>
                <a:gd name="T8" fmla="*/ 48 w 841"/>
                <a:gd name="T9" fmla="*/ 591 h 669"/>
                <a:gd name="T10" fmla="*/ 48 w 841"/>
                <a:gd name="T11" fmla="*/ 527 h 669"/>
                <a:gd name="T12" fmla="*/ 48 w 841"/>
                <a:gd name="T13" fmla="*/ 500 h 669"/>
                <a:gd name="T14" fmla="*/ 786 w 841"/>
                <a:gd name="T15" fmla="*/ 397 h 669"/>
                <a:gd name="T16" fmla="*/ 786 w 841"/>
                <a:gd name="T17" fmla="*/ 422 h 669"/>
                <a:gd name="T18" fmla="*/ 48 w 841"/>
                <a:gd name="T19" fmla="*/ 527 h 669"/>
                <a:gd name="T20" fmla="*/ 48 w 841"/>
                <a:gd name="T21" fmla="*/ 461 h 669"/>
                <a:gd name="T22" fmla="*/ 48 w 841"/>
                <a:gd name="T23" fmla="*/ 433 h 669"/>
                <a:gd name="T24" fmla="*/ 786 w 841"/>
                <a:gd name="T25" fmla="*/ 330 h 669"/>
                <a:gd name="T26" fmla="*/ 786 w 841"/>
                <a:gd name="T27" fmla="*/ 358 h 669"/>
                <a:gd name="T28" fmla="*/ 48 w 841"/>
                <a:gd name="T29" fmla="*/ 461 h 669"/>
                <a:gd name="T30" fmla="*/ 48 w 841"/>
                <a:gd name="T31" fmla="*/ 394 h 669"/>
                <a:gd name="T32" fmla="*/ 48 w 841"/>
                <a:gd name="T33" fmla="*/ 367 h 669"/>
                <a:gd name="T34" fmla="*/ 786 w 841"/>
                <a:gd name="T35" fmla="*/ 264 h 669"/>
                <a:gd name="T36" fmla="*/ 786 w 841"/>
                <a:gd name="T37" fmla="*/ 291 h 669"/>
                <a:gd name="T38" fmla="*/ 48 w 841"/>
                <a:gd name="T39" fmla="*/ 394 h 669"/>
                <a:gd name="T40" fmla="*/ 48 w 841"/>
                <a:gd name="T41" fmla="*/ 328 h 669"/>
                <a:gd name="T42" fmla="*/ 48 w 841"/>
                <a:gd name="T43" fmla="*/ 303 h 669"/>
                <a:gd name="T44" fmla="*/ 786 w 841"/>
                <a:gd name="T45" fmla="*/ 197 h 669"/>
                <a:gd name="T46" fmla="*/ 786 w 841"/>
                <a:gd name="T47" fmla="*/ 225 h 669"/>
                <a:gd name="T48" fmla="*/ 48 w 841"/>
                <a:gd name="T49" fmla="*/ 328 h 669"/>
                <a:gd name="T50" fmla="*/ 48 w 841"/>
                <a:gd name="T51" fmla="*/ 261 h 669"/>
                <a:gd name="T52" fmla="*/ 48 w 841"/>
                <a:gd name="T53" fmla="*/ 236 h 669"/>
                <a:gd name="T54" fmla="*/ 786 w 841"/>
                <a:gd name="T55" fmla="*/ 133 h 669"/>
                <a:gd name="T56" fmla="*/ 786 w 841"/>
                <a:gd name="T57" fmla="*/ 158 h 669"/>
                <a:gd name="T58" fmla="*/ 48 w 841"/>
                <a:gd name="T59" fmla="*/ 261 h 669"/>
                <a:gd name="T60" fmla="*/ 48 w 841"/>
                <a:gd name="T61" fmla="*/ 197 h 669"/>
                <a:gd name="T62" fmla="*/ 48 w 841"/>
                <a:gd name="T63" fmla="*/ 170 h 669"/>
                <a:gd name="T64" fmla="*/ 786 w 841"/>
                <a:gd name="T65" fmla="*/ 66 h 669"/>
                <a:gd name="T66" fmla="*/ 786 w 841"/>
                <a:gd name="T67" fmla="*/ 92 h 669"/>
                <a:gd name="T68" fmla="*/ 48 w 841"/>
                <a:gd name="T69" fmla="*/ 197 h 669"/>
                <a:gd name="T70" fmla="*/ 841 w 841"/>
                <a:gd name="T71" fmla="*/ 0 h 669"/>
                <a:gd name="T72" fmla="*/ 0 w 841"/>
                <a:gd name="T73" fmla="*/ 119 h 669"/>
                <a:gd name="T74" fmla="*/ 0 w 841"/>
                <a:gd name="T75" fmla="*/ 669 h 669"/>
                <a:gd name="T76" fmla="*/ 839 w 841"/>
                <a:gd name="T77" fmla="*/ 550 h 669"/>
                <a:gd name="T78" fmla="*/ 841 w 841"/>
                <a:gd name="T7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669">
                  <a:moveTo>
                    <a:pt x="48" y="591"/>
                  </a:moveTo>
                  <a:lnTo>
                    <a:pt x="48" y="566"/>
                  </a:lnTo>
                  <a:lnTo>
                    <a:pt x="786" y="461"/>
                  </a:lnTo>
                  <a:lnTo>
                    <a:pt x="786" y="488"/>
                  </a:lnTo>
                  <a:lnTo>
                    <a:pt x="48" y="591"/>
                  </a:lnTo>
                  <a:close/>
                  <a:moveTo>
                    <a:pt x="48" y="527"/>
                  </a:moveTo>
                  <a:lnTo>
                    <a:pt x="48" y="500"/>
                  </a:lnTo>
                  <a:lnTo>
                    <a:pt x="786" y="397"/>
                  </a:lnTo>
                  <a:lnTo>
                    <a:pt x="786" y="422"/>
                  </a:lnTo>
                  <a:lnTo>
                    <a:pt x="48" y="527"/>
                  </a:lnTo>
                  <a:close/>
                  <a:moveTo>
                    <a:pt x="48" y="461"/>
                  </a:moveTo>
                  <a:lnTo>
                    <a:pt x="48" y="433"/>
                  </a:lnTo>
                  <a:lnTo>
                    <a:pt x="786" y="330"/>
                  </a:lnTo>
                  <a:lnTo>
                    <a:pt x="786" y="358"/>
                  </a:lnTo>
                  <a:lnTo>
                    <a:pt x="48" y="461"/>
                  </a:lnTo>
                  <a:close/>
                  <a:moveTo>
                    <a:pt x="48" y="394"/>
                  </a:moveTo>
                  <a:lnTo>
                    <a:pt x="48" y="367"/>
                  </a:lnTo>
                  <a:lnTo>
                    <a:pt x="786" y="264"/>
                  </a:lnTo>
                  <a:lnTo>
                    <a:pt x="786" y="291"/>
                  </a:lnTo>
                  <a:lnTo>
                    <a:pt x="48" y="394"/>
                  </a:lnTo>
                  <a:close/>
                  <a:moveTo>
                    <a:pt x="48" y="328"/>
                  </a:moveTo>
                  <a:lnTo>
                    <a:pt x="48" y="303"/>
                  </a:lnTo>
                  <a:lnTo>
                    <a:pt x="786" y="197"/>
                  </a:lnTo>
                  <a:lnTo>
                    <a:pt x="786" y="225"/>
                  </a:lnTo>
                  <a:lnTo>
                    <a:pt x="48" y="328"/>
                  </a:lnTo>
                  <a:close/>
                  <a:moveTo>
                    <a:pt x="48" y="261"/>
                  </a:moveTo>
                  <a:lnTo>
                    <a:pt x="48" y="236"/>
                  </a:lnTo>
                  <a:lnTo>
                    <a:pt x="786" y="133"/>
                  </a:lnTo>
                  <a:lnTo>
                    <a:pt x="786" y="158"/>
                  </a:lnTo>
                  <a:lnTo>
                    <a:pt x="48" y="261"/>
                  </a:lnTo>
                  <a:close/>
                  <a:moveTo>
                    <a:pt x="48" y="197"/>
                  </a:moveTo>
                  <a:lnTo>
                    <a:pt x="48" y="170"/>
                  </a:lnTo>
                  <a:lnTo>
                    <a:pt x="786" y="66"/>
                  </a:lnTo>
                  <a:lnTo>
                    <a:pt x="786" y="92"/>
                  </a:lnTo>
                  <a:lnTo>
                    <a:pt x="48" y="197"/>
                  </a:lnTo>
                  <a:close/>
                  <a:moveTo>
                    <a:pt x="841" y="0"/>
                  </a:moveTo>
                  <a:lnTo>
                    <a:pt x="0" y="119"/>
                  </a:lnTo>
                  <a:lnTo>
                    <a:pt x="0" y="669"/>
                  </a:lnTo>
                  <a:lnTo>
                    <a:pt x="839" y="550"/>
                  </a:lnTo>
                  <a:lnTo>
                    <a:pt x="8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8" name="ïṩḻïḓè">
              <a:extLst>
                <a:ext uri="{FF2B5EF4-FFF2-40B4-BE49-F238E27FC236}">
                  <a16:creationId xmlns:a16="http://schemas.microsoft.com/office/drawing/2014/main" xmlns="" id="{BC55A5E7-EE4A-4BF5-BED9-D97FEB070069}"/>
                </a:ext>
              </a:extLst>
            </p:cNvPr>
            <p:cNvSpPr/>
            <p:nvPr/>
          </p:nvSpPr>
          <p:spPr bwMode="auto">
            <a:xfrm>
              <a:off x="4631532" y="3762721"/>
              <a:ext cx="1335087" cy="1062037"/>
            </a:xfrm>
            <a:custGeom>
              <a:avLst/>
              <a:gdLst>
                <a:gd name="T0" fmla="*/ 48 w 841"/>
                <a:gd name="T1" fmla="*/ 591 h 669"/>
                <a:gd name="T2" fmla="*/ 48 w 841"/>
                <a:gd name="T3" fmla="*/ 566 h 669"/>
                <a:gd name="T4" fmla="*/ 786 w 841"/>
                <a:gd name="T5" fmla="*/ 461 h 669"/>
                <a:gd name="T6" fmla="*/ 786 w 841"/>
                <a:gd name="T7" fmla="*/ 488 h 669"/>
                <a:gd name="T8" fmla="*/ 48 w 841"/>
                <a:gd name="T9" fmla="*/ 591 h 669"/>
                <a:gd name="T10" fmla="*/ 48 w 841"/>
                <a:gd name="T11" fmla="*/ 527 h 669"/>
                <a:gd name="T12" fmla="*/ 48 w 841"/>
                <a:gd name="T13" fmla="*/ 500 h 669"/>
                <a:gd name="T14" fmla="*/ 786 w 841"/>
                <a:gd name="T15" fmla="*/ 397 h 669"/>
                <a:gd name="T16" fmla="*/ 786 w 841"/>
                <a:gd name="T17" fmla="*/ 422 h 669"/>
                <a:gd name="T18" fmla="*/ 48 w 841"/>
                <a:gd name="T19" fmla="*/ 527 h 669"/>
                <a:gd name="T20" fmla="*/ 48 w 841"/>
                <a:gd name="T21" fmla="*/ 461 h 669"/>
                <a:gd name="T22" fmla="*/ 48 w 841"/>
                <a:gd name="T23" fmla="*/ 433 h 669"/>
                <a:gd name="T24" fmla="*/ 786 w 841"/>
                <a:gd name="T25" fmla="*/ 330 h 669"/>
                <a:gd name="T26" fmla="*/ 786 w 841"/>
                <a:gd name="T27" fmla="*/ 358 h 669"/>
                <a:gd name="T28" fmla="*/ 48 w 841"/>
                <a:gd name="T29" fmla="*/ 461 h 669"/>
                <a:gd name="T30" fmla="*/ 48 w 841"/>
                <a:gd name="T31" fmla="*/ 394 h 669"/>
                <a:gd name="T32" fmla="*/ 48 w 841"/>
                <a:gd name="T33" fmla="*/ 367 h 669"/>
                <a:gd name="T34" fmla="*/ 786 w 841"/>
                <a:gd name="T35" fmla="*/ 264 h 669"/>
                <a:gd name="T36" fmla="*/ 786 w 841"/>
                <a:gd name="T37" fmla="*/ 291 h 669"/>
                <a:gd name="T38" fmla="*/ 48 w 841"/>
                <a:gd name="T39" fmla="*/ 394 h 669"/>
                <a:gd name="T40" fmla="*/ 48 w 841"/>
                <a:gd name="T41" fmla="*/ 328 h 669"/>
                <a:gd name="T42" fmla="*/ 48 w 841"/>
                <a:gd name="T43" fmla="*/ 303 h 669"/>
                <a:gd name="T44" fmla="*/ 786 w 841"/>
                <a:gd name="T45" fmla="*/ 197 h 669"/>
                <a:gd name="T46" fmla="*/ 786 w 841"/>
                <a:gd name="T47" fmla="*/ 225 h 669"/>
                <a:gd name="T48" fmla="*/ 48 w 841"/>
                <a:gd name="T49" fmla="*/ 328 h 669"/>
                <a:gd name="T50" fmla="*/ 48 w 841"/>
                <a:gd name="T51" fmla="*/ 261 h 669"/>
                <a:gd name="T52" fmla="*/ 48 w 841"/>
                <a:gd name="T53" fmla="*/ 236 h 669"/>
                <a:gd name="T54" fmla="*/ 786 w 841"/>
                <a:gd name="T55" fmla="*/ 133 h 669"/>
                <a:gd name="T56" fmla="*/ 786 w 841"/>
                <a:gd name="T57" fmla="*/ 158 h 669"/>
                <a:gd name="T58" fmla="*/ 48 w 841"/>
                <a:gd name="T59" fmla="*/ 261 h 669"/>
                <a:gd name="T60" fmla="*/ 48 w 841"/>
                <a:gd name="T61" fmla="*/ 197 h 669"/>
                <a:gd name="T62" fmla="*/ 48 w 841"/>
                <a:gd name="T63" fmla="*/ 170 h 669"/>
                <a:gd name="T64" fmla="*/ 786 w 841"/>
                <a:gd name="T65" fmla="*/ 66 h 669"/>
                <a:gd name="T66" fmla="*/ 786 w 841"/>
                <a:gd name="T67" fmla="*/ 92 h 669"/>
                <a:gd name="T68" fmla="*/ 48 w 841"/>
                <a:gd name="T69" fmla="*/ 197 h 669"/>
                <a:gd name="T70" fmla="*/ 841 w 841"/>
                <a:gd name="T71" fmla="*/ 0 h 669"/>
                <a:gd name="T72" fmla="*/ 0 w 841"/>
                <a:gd name="T73" fmla="*/ 119 h 669"/>
                <a:gd name="T74" fmla="*/ 0 w 841"/>
                <a:gd name="T75" fmla="*/ 669 h 669"/>
                <a:gd name="T76" fmla="*/ 839 w 841"/>
                <a:gd name="T77" fmla="*/ 550 h 669"/>
                <a:gd name="T78" fmla="*/ 841 w 841"/>
                <a:gd name="T7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669">
                  <a:moveTo>
                    <a:pt x="48" y="591"/>
                  </a:moveTo>
                  <a:lnTo>
                    <a:pt x="48" y="566"/>
                  </a:lnTo>
                  <a:lnTo>
                    <a:pt x="786" y="461"/>
                  </a:lnTo>
                  <a:lnTo>
                    <a:pt x="786" y="488"/>
                  </a:lnTo>
                  <a:lnTo>
                    <a:pt x="48" y="591"/>
                  </a:lnTo>
                  <a:moveTo>
                    <a:pt x="48" y="527"/>
                  </a:moveTo>
                  <a:lnTo>
                    <a:pt x="48" y="500"/>
                  </a:lnTo>
                  <a:lnTo>
                    <a:pt x="786" y="397"/>
                  </a:lnTo>
                  <a:lnTo>
                    <a:pt x="786" y="422"/>
                  </a:lnTo>
                  <a:lnTo>
                    <a:pt x="48" y="527"/>
                  </a:lnTo>
                  <a:moveTo>
                    <a:pt x="48" y="461"/>
                  </a:moveTo>
                  <a:lnTo>
                    <a:pt x="48" y="433"/>
                  </a:lnTo>
                  <a:lnTo>
                    <a:pt x="786" y="330"/>
                  </a:lnTo>
                  <a:lnTo>
                    <a:pt x="786" y="358"/>
                  </a:lnTo>
                  <a:lnTo>
                    <a:pt x="48" y="461"/>
                  </a:lnTo>
                  <a:moveTo>
                    <a:pt x="48" y="394"/>
                  </a:moveTo>
                  <a:lnTo>
                    <a:pt x="48" y="367"/>
                  </a:lnTo>
                  <a:lnTo>
                    <a:pt x="786" y="264"/>
                  </a:lnTo>
                  <a:lnTo>
                    <a:pt x="786" y="291"/>
                  </a:lnTo>
                  <a:lnTo>
                    <a:pt x="48" y="394"/>
                  </a:lnTo>
                  <a:moveTo>
                    <a:pt x="48" y="328"/>
                  </a:moveTo>
                  <a:lnTo>
                    <a:pt x="48" y="303"/>
                  </a:lnTo>
                  <a:lnTo>
                    <a:pt x="786" y="197"/>
                  </a:lnTo>
                  <a:lnTo>
                    <a:pt x="786" y="225"/>
                  </a:lnTo>
                  <a:lnTo>
                    <a:pt x="48" y="328"/>
                  </a:lnTo>
                  <a:moveTo>
                    <a:pt x="48" y="261"/>
                  </a:moveTo>
                  <a:lnTo>
                    <a:pt x="48" y="236"/>
                  </a:lnTo>
                  <a:lnTo>
                    <a:pt x="786" y="133"/>
                  </a:lnTo>
                  <a:lnTo>
                    <a:pt x="786" y="158"/>
                  </a:lnTo>
                  <a:lnTo>
                    <a:pt x="48" y="261"/>
                  </a:lnTo>
                  <a:moveTo>
                    <a:pt x="48" y="197"/>
                  </a:moveTo>
                  <a:lnTo>
                    <a:pt x="48" y="170"/>
                  </a:lnTo>
                  <a:lnTo>
                    <a:pt x="786" y="66"/>
                  </a:lnTo>
                  <a:lnTo>
                    <a:pt x="786" y="92"/>
                  </a:lnTo>
                  <a:lnTo>
                    <a:pt x="48" y="197"/>
                  </a:lnTo>
                  <a:moveTo>
                    <a:pt x="841" y="0"/>
                  </a:moveTo>
                  <a:lnTo>
                    <a:pt x="0" y="119"/>
                  </a:lnTo>
                  <a:lnTo>
                    <a:pt x="0" y="669"/>
                  </a:lnTo>
                  <a:lnTo>
                    <a:pt x="839" y="550"/>
                  </a:lnTo>
                  <a:lnTo>
                    <a:pt x="8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9" name="ïśľíḑè">
              <a:extLst>
                <a:ext uri="{FF2B5EF4-FFF2-40B4-BE49-F238E27FC236}">
                  <a16:creationId xmlns:a16="http://schemas.microsoft.com/office/drawing/2014/main" xmlns="" id="{82B6843E-0E4E-4A36-BD61-96532709B6BA}"/>
                </a:ext>
              </a:extLst>
            </p:cNvPr>
            <p:cNvSpPr/>
            <p:nvPr/>
          </p:nvSpPr>
          <p:spPr bwMode="auto">
            <a:xfrm>
              <a:off x="4707732" y="3867496"/>
              <a:ext cx="1171575" cy="207962"/>
            </a:xfrm>
            <a:custGeom>
              <a:avLst/>
              <a:gdLst>
                <a:gd name="T0" fmla="*/ 738 w 738"/>
                <a:gd name="T1" fmla="*/ 0 h 131"/>
                <a:gd name="T2" fmla="*/ 0 w 738"/>
                <a:gd name="T3" fmla="*/ 104 h 131"/>
                <a:gd name="T4" fmla="*/ 0 w 738"/>
                <a:gd name="T5" fmla="*/ 131 h 131"/>
                <a:gd name="T6" fmla="*/ 738 w 738"/>
                <a:gd name="T7" fmla="*/ 26 h 131"/>
                <a:gd name="T8" fmla="*/ 738 w 738"/>
                <a:gd name="T9" fmla="*/ 0 h 131"/>
              </a:gdLst>
              <a:ahLst/>
              <a:cxnLst>
                <a:cxn ang="0">
                  <a:pos x="T0" y="T1"/>
                </a:cxn>
                <a:cxn ang="0">
                  <a:pos x="T2" y="T3"/>
                </a:cxn>
                <a:cxn ang="0">
                  <a:pos x="T4" y="T5"/>
                </a:cxn>
                <a:cxn ang="0">
                  <a:pos x="T6" y="T7"/>
                </a:cxn>
                <a:cxn ang="0">
                  <a:pos x="T8" y="T9"/>
                </a:cxn>
              </a:cxnLst>
              <a:rect l="0" t="0" r="r" b="b"/>
              <a:pathLst>
                <a:path w="738" h="131">
                  <a:moveTo>
                    <a:pt x="738" y="0"/>
                  </a:moveTo>
                  <a:lnTo>
                    <a:pt x="0" y="104"/>
                  </a:lnTo>
                  <a:lnTo>
                    <a:pt x="0" y="131"/>
                  </a:lnTo>
                  <a:lnTo>
                    <a:pt x="738" y="26"/>
                  </a:lnTo>
                  <a:lnTo>
                    <a:pt x="738"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0" name="ïṩľîḑè">
              <a:extLst>
                <a:ext uri="{FF2B5EF4-FFF2-40B4-BE49-F238E27FC236}">
                  <a16:creationId xmlns:a16="http://schemas.microsoft.com/office/drawing/2014/main" xmlns="" id="{7D122CDD-272C-4AC8-983C-EA269F52DACF}"/>
                </a:ext>
              </a:extLst>
            </p:cNvPr>
            <p:cNvSpPr/>
            <p:nvPr/>
          </p:nvSpPr>
          <p:spPr bwMode="auto">
            <a:xfrm>
              <a:off x="4707732" y="3867496"/>
              <a:ext cx="1171575" cy="207962"/>
            </a:xfrm>
            <a:custGeom>
              <a:avLst/>
              <a:gdLst>
                <a:gd name="T0" fmla="*/ 738 w 738"/>
                <a:gd name="T1" fmla="*/ 0 h 131"/>
                <a:gd name="T2" fmla="*/ 0 w 738"/>
                <a:gd name="T3" fmla="*/ 104 h 131"/>
                <a:gd name="T4" fmla="*/ 0 w 738"/>
                <a:gd name="T5" fmla="*/ 131 h 131"/>
                <a:gd name="T6" fmla="*/ 738 w 738"/>
                <a:gd name="T7" fmla="*/ 26 h 131"/>
                <a:gd name="T8" fmla="*/ 738 w 738"/>
                <a:gd name="T9" fmla="*/ 0 h 131"/>
              </a:gdLst>
              <a:ahLst/>
              <a:cxnLst>
                <a:cxn ang="0">
                  <a:pos x="T0" y="T1"/>
                </a:cxn>
                <a:cxn ang="0">
                  <a:pos x="T2" y="T3"/>
                </a:cxn>
                <a:cxn ang="0">
                  <a:pos x="T4" y="T5"/>
                </a:cxn>
                <a:cxn ang="0">
                  <a:pos x="T6" y="T7"/>
                </a:cxn>
                <a:cxn ang="0">
                  <a:pos x="T8" y="T9"/>
                </a:cxn>
              </a:cxnLst>
              <a:rect l="0" t="0" r="r" b="b"/>
              <a:pathLst>
                <a:path w="738" h="131">
                  <a:moveTo>
                    <a:pt x="738" y="0"/>
                  </a:moveTo>
                  <a:lnTo>
                    <a:pt x="0" y="104"/>
                  </a:lnTo>
                  <a:lnTo>
                    <a:pt x="0" y="131"/>
                  </a:lnTo>
                  <a:lnTo>
                    <a:pt x="738" y="26"/>
                  </a:lnTo>
                  <a:lnTo>
                    <a:pt x="7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1" name="íŝļïḑê">
              <a:extLst>
                <a:ext uri="{FF2B5EF4-FFF2-40B4-BE49-F238E27FC236}">
                  <a16:creationId xmlns:a16="http://schemas.microsoft.com/office/drawing/2014/main" xmlns="" id="{914840DB-8334-453A-8F6D-FDE128A5701D}"/>
                </a:ext>
              </a:extLst>
            </p:cNvPr>
            <p:cNvSpPr/>
            <p:nvPr/>
          </p:nvSpPr>
          <p:spPr bwMode="auto">
            <a:xfrm>
              <a:off x="4707732" y="3973858"/>
              <a:ext cx="1171575" cy="203200"/>
            </a:xfrm>
            <a:custGeom>
              <a:avLst/>
              <a:gdLst>
                <a:gd name="T0" fmla="*/ 738 w 738"/>
                <a:gd name="T1" fmla="*/ 0 h 128"/>
                <a:gd name="T2" fmla="*/ 0 w 738"/>
                <a:gd name="T3" fmla="*/ 103 h 128"/>
                <a:gd name="T4" fmla="*/ 0 w 738"/>
                <a:gd name="T5" fmla="*/ 128 h 128"/>
                <a:gd name="T6" fmla="*/ 738 w 738"/>
                <a:gd name="T7" fmla="*/ 25 h 128"/>
                <a:gd name="T8" fmla="*/ 738 w 738"/>
                <a:gd name="T9" fmla="*/ 0 h 128"/>
              </a:gdLst>
              <a:ahLst/>
              <a:cxnLst>
                <a:cxn ang="0">
                  <a:pos x="T0" y="T1"/>
                </a:cxn>
                <a:cxn ang="0">
                  <a:pos x="T2" y="T3"/>
                </a:cxn>
                <a:cxn ang="0">
                  <a:pos x="T4" y="T5"/>
                </a:cxn>
                <a:cxn ang="0">
                  <a:pos x="T6" y="T7"/>
                </a:cxn>
                <a:cxn ang="0">
                  <a:pos x="T8" y="T9"/>
                </a:cxn>
              </a:cxnLst>
              <a:rect l="0" t="0" r="r" b="b"/>
              <a:pathLst>
                <a:path w="738" h="128">
                  <a:moveTo>
                    <a:pt x="738" y="0"/>
                  </a:moveTo>
                  <a:lnTo>
                    <a:pt x="0" y="103"/>
                  </a:lnTo>
                  <a:lnTo>
                    <a:pt x="0" y="128"/>
                  </a:lnTo>
                  <a:lnTo>
                    <a:pt x="738" y="25"/>
                  </a:lnTo>
                  <a:lnTo>
                    <a:pt x="738"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2" name="ïšḷîḍé">
              <a:extLst>
                <a:ext uri="{FF2B5EF4-FFF2-40B4-BE49-F238E27FC236}">
                  <a16:creationId xmlns:a16="http://schemas.microsoft.com/office/drawing/2014/main" xmlns="" id="{D7195A4D-E07E-4C4E-A04C-213FFF05DB4E}"/>
                </a:ext>
              </a:extLst>
            </p:cNvPr>
            <p:cNvSpPr/>
            <p:nvPr/>
          </p:nvSpPr>
          <p:spPr bwMode="auto">
            <a:xfrm>
              <a:off x="4707732" y="3973858"/>
              <a:ext cx="1171575" cy="203200"/>
            </a:xfrm>
            <a:custGeom>
              <a:avLst/>
              <a:gdLst>
                <a:gd name="T0" fmla="*/ 738 w 738"/>
                <a:gd name="T1" fmla="*/ 0 h 128"/>
                <a:gd name="T2" fmla="*/ 0 w 738"/>
                <a:gd name="T3" fmla="*/ 103 h 128"/>
                <a:gd name="T4" fmla="*/ 0 w 738"/>
                <a:gd name="T5" fmla="*/ 128 h 128"/>
                <a:gd name="T6" fmla="*/ 738 w 738"/>
                <a:gd name="T7" fmla="*/ 25 h 128"/>
                <a:gd name="T8" fmla="*/ 738 w 738"/>
                <a:gd name="T9" fmla="*/ 0 h 128"/>
              </a:gdLst>
              <a:ahLst/>
              <a:cxnLst>
                <a:cxn ang="0">
                  <a:pos x="T0" y="T1"/>
                </a:cxn>
                <a:cxn ang="0">
                  <a:pos x="T2" y="T3"/>
                </a:cxn>
                <a:cxn ang="0">
                  <a:pos x="T4" y="T5"/>
                </a:cxn>
                <a:cxn ang="0">
                  <a:pos x="T6" y="T7"/>
                </a:cxn>
                <a:cxn ang="0">
                  <a:pos x="T8" y="T9"/>
                </a:cxn>
              </a:cxnLst>
              <a:rect l="0" t="0" r="r" b="b"/>
              <a:pathLst>
                <a:path w="738" h="128">
                  <a:moveTo>
                    <a:pt x="738" y="0"/>
                  </a:moveTo>
                  <a:lnTo>
                    <a:pt x="0" y="103"/>
                  </a:lnTo>
                  <a:lnTo>
                    <a:pt x="0" y="128"/>
                  </a:lnTo>
                  <a:lnTo>
                    <a:pt x="738" y="25"/>
                  </a:lnTo>
                  <a:lnTo>
                    <a:pt x="7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3" name="iṡļíḑe">
              <a:extLst>
                <a:ext uri="{FF2B5EF4-FFF2-40B4-BE49-F238E27FC236}">
                  <a16:creationId xmlns:a16="http://schemas.microsoft.com/office/drawing/2014/main" xmlns="" id="{F4C51A48-A202-461C-BB8E-849266BE3519}"/>
                </a:ext>
              </a:extLst>
            </p:cNvPr>
            <p:cNvSpPr/>
            <p:nvPr/>
          </p:nvSpPr>
          <p:spPr bwMode="auto">
            <a:xfrm>
              <a:off x="4707732" y="4075458"/>
              <a:ext cx="1171575" cy="207962"/>
            </a:xfrm>
            <a:custGeom>
              <a:avLst/>
              <a:gdLst>
                <a:gd name="T0" fmla="*/ 738 w 738"/>
                <a:gd name="T1" fmla="*/ 0 h 131"/>
                <a:gd name="T2" fmla="*/ 0 w 738"/>
                <a:gd name="T3" fmla="*/ 106 h 131"/>
                <a:gd name="T4" fmla="*/ 0 w 738"/>
                <a:gd name="T5" fmla="*/ 131 h 131"/>
                <a:gd name="T6" fmla="*/ 738 w 738"/>
                <a:gd name="T7" fmla="*/ 28 h 131"/>
                <a:gd name="T8" fmla="*/ 738 w 738"/>
                <a:gd name="T9" fmla="*/ 0 h 131"/>
              </a:gdLst>
              <a:ahLst/>
              <a:cxnLst>
                <a:cxn ang="0">
                  <a:pos x="T0" y="T1"/>
                </a:cxn>
                <a:cxn ang="0">
                  <a:pos x="T2" y="T3"/>
                </a:cxn>
                <a:cxn ang="0">
                  <a:pos x="T4" y="T5"/>
                </a:cxn>
                <a:cxn ang="0">
                  <a:pos x="T6" y="T7"/>
                </a:cxn>
                <a:cxn ang="0">
                  <a:pos x="T8" y="T9"/>
                </a:cxn>
              </a:cxnLst>
              <a:rect l="0" t="0" r="r" b="b"/>
              <a:pathLst>
                <a:path w="738" h="131">
                  <a:moveTo>
                    <a:pt x="738" y="0"/>
                  </a:moveTo>
                  <a:lnTo>
                    <a:pt x="0" y="106"/>
                  </a:lnTo>
                  <a:lnTo>
                    <a:pt x="0" y="131"/>
                  </a:lnTo>
                  <a:lnTo>
                    <a:pt x="738" y="28"/>
                  </a:lnTo>
                  <a:lnTo>
                    <a:pt x="738"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4" name="ïS1íḋè">
              <a:extLst>
                <a:ext uri="{FF2B5EF4-FFF2-40B4-BE49-F238E27FC236}">
                  <a16:creationId xmlns:a16="http://schemas.microsoft.com/office/drawing/2014/main" xmlns="" id="{A804C37D-0115-41D5-992A-9954C24AC2D1}"/>
                </a:ext>
              </a:extLst>
            </p:cNvPr>
            <p:cNvSpPr/>
            <p:nvPr/>
          </p:nvSpPr>
          <p:spPr bwMode="auto">
            <a:xfrm>
              <a:off x="4707732" y="4075458"/>
              <a:ext cx="1171575" cy="207962"/>
            </a:xfrm>
            <a:custGeom>
              <a:avLst/>
              <a:gdLst>
                <a:gd name="T0" fmla="*/ 738 w 738"/>
                <a:gd name="T1" fmla="*/ 0 h 131"/>
                <a:gd name="T2" fmla="*/ 0 w 738"/>
                <a:gd name="T3" fmla="*/ 106 h 131"/>
                <a:gd name="T4" fmla="*/ 0 w 738"/>
                <a:gd name="T5" fmla="*/ 131 h 131"/>
                <a:gd name="T6" fmla="*/ 738 w 738"/>
                <a:gd name="T7" fmla="*/ 28 h 131"/>
                <a:gd name="T8" fmla="*/ 738 w 738"/>
                <a:gd name="T9" fmla="*/ 0 h 131"/>
              </a:gdLst>
              <a:ahLst/>
              <a:cxnLst>
                <a:cxn ang="0">
                  <a:pos x="T0" y="T1"/>
                </a:cxn>
                <a:cxn ang="0">
                  <a:pos x="T2" y="T3"/>
                </a:cxn>
                <a:cxn ang="0">
                  <a:pos x="T4" y="T5"/>
                </a:cxn>
                <a:cxn ang="0">
                  <a:pos x="T6" y="T7"/>
                </a:cxn>
                <a:cxn ang="0">
                  <a:pos x="T8" y="T9"/>
                </a:cxn>
              </a:cxnLst>
              <a:rect l="0" t="0" r="r" b="b"/>
              <a:pathLst>
                <a:path w="738" h="131">
                  <a:moveTo>
                    <a:pt x="738" y="0"/>
                  </a:moveTo>
                  <a:lnTo>
                    <a:pt x="0" y="106"/>
                  </a:lnTo>
                  <a:lnTo>
                    <a:pt x="0" y="131"/>
                  </a:lnTo>
                  <a:lnTo>
                    <a:pt x="738" y="28"/>
                  </a:lnTo>
                  <a:lnTo>
                    <a:pt x="7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5" name="îšḻiďe">
              <a:extLst>
                <a:ext uri="{FF2B5EF4-FFF2-40B4-BE49-F238E27FC236}">
                  <a16:creationId xmlns:a16="http://schemas.microsoft.com/office/drawing/2014/main" xmlns="" id="{95271802-A98D-46E1-A704-1C884D6636B4}"/>
                </a:ext>
              </a:extLst>
            </p:cNvPr>
            <p:cNvSpPr/>
            <p:nvPr/>
          </p:nvSpPr>
          <p:spPr bwMode="auto">
            <a:xfrm>
              <a:off x="4707732" y="4181821"/>
              <a:ext cx="1171575" cy="206375"/>
            </a:xfrm>
            <a:custGeom>
              <a:avLst/>
              <a:gdLst>
                <a:gd name="T0" fmla="*/ 738 w 738"/>
                <a:gd name="T1" fmla="*/ 0 h 130"/>
                <a:gd name="T2" fmla="*/ 0 w 738"/>
                <a:gd name="T3" fmla="*/ 103 h 130"/>
                <a:gd name="T4" fmla="*/ 0 w 738"/>
                <a:gd name="T5" fmla="*/ 130 h 130"/>
                <a:gd name="T6" fmla="*/ 738 w 738"/>
                <a:gd name="T7" fmla="*/ 27 h 130"/>
                <a:gd name="T8" fmla="*/ 738 w 738"/>
                <a:gd name="T9" fmla="*/ 0 h 130"/>
              </a:gdLst>
              <a:ahLst/>
              <a:cxnLst>
                <a:cxn ang="0">
                  <a:pos x="T0" y="T1"/>
                </a:cxn>
                <a:cxn ang="0">
                  <a:pos x="T2" y="T3"/>
                </a:cxn>
                <a:cxn ang="0">
                  <a:pos x="T4" y="T5"/>
                </a:cxn>
                <a:cxn ang="0">
                  <a:pos x="T6" y="T7"/>
                </a:cxn>
                <a:cxn ang="0">
                  <a:pos x="T8" y="T9"/>
                </a:cxn>
              </a:cxnLst>
              <a:rect l="0" t="0" r="r" b="b"/>
              <a:pathLst>
                <a:path w="738" h="130">
                  <a:moveTo>
                    <a:pt x="738" y="0"/>
                  </a:moveTo>
                  <a:lnTo>
                    <a:pt x="0" y="103"/>
                  </a:lnTo>
                  <a:lnTo>
                    <a:pt x="0" y="130"/>
                  </a:lnTo>
                  <a:lnTo>
                    <a:pt x="738" y="27"/>
                  </a:lnTo>
                  <a:lnTo>
                    <a:pt x="738"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6" name="íṡ1iḍé">
              <a:extLst>
                <a:ext uri="{FF2B5EF4-FFF2-40B4-BE49-F238E27FC236}">
                  <a16:creationId xmlns:a16="http://schemas.microsoft.com/office/drawing/2014/main" xmlns="" id="{14A4E2B3-E96F-4526-9C63-D7D1B3F26260}"/>
                </a:ext>
              </a:extLst>
            </p:cNvPr>
            <p:cNvSpPr/>
            <p:nvPr/>
          </p:nvSpPr>
          <p:spPr bwMode="auto">
            <a:xfrm>
              <a:off x="4707732" y="4286596"/>
              <a:ext cx="1171575" cy="207962"/>
            </a:xfrm>
            <a:custGeom>
              <a:avLst/>
              <a:gdLst>
                <a:gd name="T0" fmla="*/ 738 w 738"/>
                <a:gd name="T1" fmla="*/ 0 h 131"/>
                <a:gd name="T2" fmla="*/ 0 w 738"/>
                <a:gd name="T3" fmla="*/ 103 h 131"/>
                <a:gd name="T4" fmla="*/ 0 w 738"/>
                <a:gd name="T5" fmla="*/ 131 h 131"/>
                <a:gd name="T6" fmla="*/ 738 w 738"/>
                <a:gd name="T7" fmla="*/ 28 h 131"/>
                <a:gd name="T8" fmla="*/ 738 w 738"/>
                <a:gd name="T9" fmla="*/ 0 h 131"/>
              </a:gdLst>
              <a:ahLst/>
              <a:cxnLst>
                <a:cxn ang="0">
                  <a:pos x="T0" y="T1"/>
                </a:cxn>
                <a:cxn ang="0">
                  <a:pos x="T2" y="T3"/>
                </a:cxn>
                <a:cxn ang="0">
                  <a:pos x="T4" y="T5"/>
                </a:cxn>
                <a:cxn ang="0">
                  <a:pos x="T6" y="T7"/>
                </a:cxn>
                <a:cxn ang="0">
                  <a:pos x="T8" y="T9"/>
                </a:cxn>
              </a:cxnLst>
              <a:rect l="0" t="0" r="r" b="b"/>
              <a:pathLst>
                <a:path w="738" h="131">
                  <a:moveTo>
                    <a:pt x="738" y="0"/>
                  </a:moveTo>
                  <a:lnTo>
                    <a:pt x="0" y="103"/>
                  </a:lnTo>
                  <a:lnTo>
                    <a:pt x="0" y="131"/>
                  </a:lnTo>
                  <a:lnTo>
                    <a:pt x="738" y="28"/>
                  </a:lnTo>
                  <a:lnTo>
                    <a:pt x="738"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7" name="ï$ḻiḓê">
              <a:extLst>
                <a:ext uri="{FF2B5EF4-FFF2-40B4-BE49-F238E27FC236}">
                  <a16:creationId xmlns:a16="http://schemas.microsoft.com/office/drawing/2014/main" xmlns="" id="{CC2673C7-824A-44BC-A6E9-57050B6FF280}"/>
                </a:ext>
              </a:extLst>
            </p:cNvPr>
            <p:cNvSpPr/>
            <p:nvPr/>
          </p:nvSpPr>
          <p:spPr bwMode="auto">
            <a:xfrm>
              <a:off x="4707732" y="4392958"/>
              <a:ext cx="1171575" cy="206375"/>
            </a:xfrm>
            <a:custGeom>
              <a:avLst/>
              <a:gdLst>
                <a:gd name="T0" fmla="*/ 738 w 738"/>
                <a:gd name="T1" fmla="*/ 0 h 130"/>
                <a:gd name="T2" fmla="*/ 0 w 738"/>
                <a:gd name="T3" fmla="*/ 103 h 130"/>
                <a:gd name="T4" fmla="*/ 0 w 738"/>
                <a:gd name="T5" fmla="*/ 130 h 130"/>
                <a:gd name="T6" fmla="*/ 738 w 738"/>
                <a:gd name="T7" fmla="*/ 25 h 130"/>
                <a:gd name="T8" fmla="*/ 738 w 738"/>
                <a:gd name="T9" fmla="*/ 0 h 130"/>
              </a:gdLst>
              <a:ahLst/>
              <a:cxnLst>
                <a:cxn ang="0">
                  <a:pos x="T0" y="T1"/>
                </a:cxn>
                <a:cxn ang="0">
                  <a:pos x="T2" y="T3"/>
                </a:cxn>
                <a:cxn ang="0">
                  <a:pos x="T4" y="T5"/>
                </a:cxn>
                <a:cxn ang="0">
                  <a:pos x="T6" y="T7"/>
                </a:cxn>
                <a:cxn ang="0">
                  <a:pos x="T8" y="T9"/>
                </a:cxn>
              </a:cxnLst>
              <a:rect l="0" t="0" r="r" b="b"/>
              <a:pathLst>
                <a:path w="738" h="130">
                  <a:moveTo>
                    <a:pt x="738" y="0"/>
                  </a:moveTo>
                  <a:lnTo>
                    <a:pt x="0" y="103"/>
                  </a:lnTo>
                  <a:lnTo>
                    <a:pt x="0" y="130"/>
                  </a:lnTo>
                  <a:lnTo>
                    <a:pt x="738" y="25"/>
                  </a:lnTo>
                  <a:lnTo>
                    <a:pt x="738"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8" name="îśḷïḍè">
              <a:extLst>
                <a:ext uri="{FF2B5EF4-FFF2-40B4-BE49-F238E27FC236}">
                  <a16:creationId xmlns:a16="http://schemas.microsoft.com/office/drawing/2014/main" xmlns="" id="{9E10D353-2A8D-40B0-849C-AD07D82492DF}"/>
                </a:ext>
              </a:extLst>
            </p:cNvPr>
            <p:cNvSpPr/>
            <p:nvPr/>
          </p:nvSpPr>
          <p:spPr bwMode="auto">
            <a:xfrm>
              <a:off x="4707732" y="4494558"/>
              <a:ext cx="1171575" cy="206375"/>
            </a:xfrm>
            <a:custGeom>
              <a:avLst/>
              <a:gdLst>
                <a:gd name="T0" fmla="*/ 738 w 738"/>
                <a:gd name="T1" fmla="*/ 0 h 130"/>
                <a:gd name="T2" fmla="*/ 0 w 738"/>
                <a:gd name="T3" fmla="*/ 105 h 130"/>
                <a:gd name="T4" fmla="*/ 0 w 738"/>
                <a:gd name="T5" fmla="*/ 130 h 130"/>
                <a:gd name="T6" fmla="*/ 738 w 738"/>
                <a:gd name="T7" fmla="*/ 27 h 130"/>
                <a:gd name="T8" fmla="*/ 738 w 738"/>
                <a:gd name="T9" fmla="*/ 0 h 130"/>
              </a:gdLst>
              <a:ahLst/>
              <a:cxnLst>
                <a:cxn ang="0">
                  <a:pos x="T0" y="T1"/>
                </a:cxn>
                <a:cxn ang="0">
                  <a:pos x="T2" y="T3"/>
                </a:cxn>
                <a:cxn ang="0">
                  <a:pos x="T4" y="T5"/>
                </a:cxn>
                <a:cxn ang="0">
                  <a:pos x="T6" y="T7"/>
                </a:cxn>
                <a:cxn ang="0">
                  <a:pos x="T8" y="T9"/>
                </a:cxn>
              </a:cxnLst>
              <a:rect l="0" t="0" r="r" b="b"/>
              <a:pathLst>
                <a:path w="738" h="130">
                  <a:moveTo>
                    <a:pt x="738" y="0"/>
                  </a:moveTo>
                  <a:lnTo>
                    <a:pt x="0" y="105"/>
                  </a:lnTo>
                  <a:lnTo>
                    <a:pt x="0" y="130"/>
                  </a:lnTo>
                  <a:lnTo>
                    <a:pt x="738" y="27"/>
                  </a:lnTo>
                  <a:lnTo>
                    <a:pt x="738"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9" name="ïṩḻíḓé">
              <a:extLst>
                <a:ext uri="{FF2B5EF4-FFF2-40B4-BE49-F238E27FC236}">
                  <a16:creationId xmlns:a16="http://schemas.microsoft.com/office/drawing/2014/main" xmlns="" id="{E8B44EC8-C9F7-4080-993C-10EA95E68A28}"/>
                </a:ext>
              </a:extLst>
            </p:cNvPr>
            <p:cNvSpPr/>
            <p:nvPr/>
          </p:nvSpPr>
          <p:spPr bwMode="auto">
            <a:xfrm>
              <a:off x="5560219" y="3292821"/>
              <a:ext cx="661987" cy="833437"/>
            </a:xfrm>
            <a:custGeom>
              <a:avLst/>
              <a:gdLst>
                <a:gd name="T0" fmla="*/ 112 w 182"/>
                <a:gd name="T1" fmla="*/ 202 h 229"/>
                <a:gd name="T2" fmla="*/ 111 w 182"/>
                <a:gd name="T3" fmla="*/ 229 h 229"/>
                <a:gd name="T4" fmla="*/ 124 w 182"/>
                <a:gd name="T5" fmla="*/ 227 h 229"/>
                <a:gd name="T6" fmla="*/ 112 w 182"/>
                <a:gd name="T7" fmla="*/ 202 h 229"/>
                <a:gd name="T8" fmla="*/ 55 w 182"/>
                <a:gd name="T9" fmla="*/ 0 h 229"/>
                <a:gd name="T10" fmla="*/ 0 w 182"/>
                <a:gd name="T11" fmla="*/ 8 h 229"/>
                <a:gd name="T12" fmla="*/ 0 w 182"/>
                <a:gd name="T13" fmla="*/ 145 h 229"/>
                <a:gd name="T14" fmla="*/ 112 w 182"/>
                <a:gd name="T15" fmla="*/ 129 h 229"/>
                <a:gd name="T16" fmla="*/ 112 w 182"/>
                <a:gd name="T17" fmla="*/ 160 h 229"/>
                <a:gd name="T18" fmla="*/ 182 w 182"/>
                <a:gd name="T19" fmla="*/ 92 h 229"/>
                <a:gd name="T20" fmla="*/ 182 w 182"/>
                <a:gd name="T21" fmla="*/ 92 h 229"/>
                <a:gd name="T22" fmla="*/ 55 w 182"/>
                <a:gd name="T23" fmla="*/ 110 h 229"/>
                <a:gd name="T24" fmla="*/ 55 w 182"/>
                <a:gd name="T2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229">
                  <a:moveTo>
                    <a:pt x="112" y="202"/>
                  </a:moveTo>
                  <a:cubicBezTo>
                    <a:pt x="111" y="229"/>
                    <a:pt x="111" y="229"/>
                    <a:pt x="111" y="229"/>
                  </a:cubicBezTo>
                  <a:cubicBezTo>
                    <a:pt x="124" y="227"/>
                    <a:pt x="124" y="227"/>
                    <a:pt x="124" y="227"/>
                  </a:cubicBezTo>
                  <a:cubicBezTo>
                    <a:pt x="118" y="220"/>
                    <a:pt x="114" y="211"/>
                    <a:pt x="112" y="202"/>
                  </a:cubicBezTo>
                  <a:moveTo>
                    <a:pt x="55" y="0"/>
                  </a:moveTo>
                  <a:cubicBezTo>
                    <a:pt x="0" y="8"/>
                    <a:pt x="0" y="8"/>
                    <a:pt x="0" y="8"/>
                  </a:cubicBezTo>
                  <a:cubicBezTo>
                    <a:pt x="0" y="145"/>
                    <a:pt x="0" y="145"/>
                    <a:pt x="0" y="145"/>
                  </a:cubicBezTo>
                  <a:cubicBezTo>
                    <a:pt x="112" y="129"/>
                    <a:pt x="112" y="129"/>
                    <a:pt x="112" y="129"/>
                  </a:cubicBezTo>
                  <a:cubicBezTo>
                    <a:pt x="112" y="160"/>
                    <a:pt x="112" y="160"/>
                    <a:pt x="112" y="160"/>
                  </a:cubicBezTo>
                  <a:cubicBezTo>
                    <a:pt x="120" y="126"/>
                    <a:pt x="148" y="97"/>
                    <a:pt x="182" y="92"/>
                  </a:cubicBezTo>
                  <a:cubicBezTo>
                    <a:pt x="182" y="92"/>
                    <a:pt x="182" y="92"/>
                    <a:pt x="182" y="92"/>
                  </a:cubicBezTo>
                  <a:cubicBezTo>
                    <a:pt x="55" y="110"/>
                    <a:pt x="55" y="110"/>
                    <a:pt x="55" y="110"/>
                  </a:cubicBezTo>
                  <a:cubicBezTo>
                    <a:pt x="55" y="0"/>
                    <a:pt x="55" y="0"/>
                    <a:pt x="55" y="0"/>
                  </a:cubicBezTo>
                </a:path>
              </a:pathLst>
            </a:custGeom>
            <a:solidFill>
              <a:srgbClr val="009B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0" name="íšľíḋé">
              <a:extLst>
                <a:ext uri="{FF2B5EF4-FFF2-40B4-BE49-F238E27FC236}">
                  <a16:creationId xmlns:a16="http://schemas.microsoft.com/office/drawing/2014/main" xmlns="" id="{DE55B0DB-5959-47A8-A739-46E6F0F3705F}"/>
                </a:ext>
              </a:extLst>
            </p:cNvPr>
            <p:cNvSpPr/>
            <p:nvPr/>
          </p:nvSpPr>
          <p:spPr bwMode="auto">
            <a:xfrm>
              <a:off x="5966619" y="3627783"/>
              <a:ext cx="255587" cy="492125"/>
            </a:xfrm>
            <a:custGeom>
              <a:avLst/>
              <a:gdLst>
                <a:gd name="T0" fmla="*/ 70 w 70"/>
                <a:gd name="T1" fmla="*/ 0 h 135"/>
                <a:gd name="T2" fmla="*/ 0 w 70"/>
                <a:gd name="T3" fmla="*/ 68 h 135"/>
                <a:gd name="T4" fmla="*/ 0 w 70"/>
                <a:gd name="T5" fmla="*/ 110 h 135"/>
                <a:gd name="T6" fmla="*/ 12 w 70"/>
                <a:gd name="T7" fmla="*/ 135 h 135"/>
                <a:gd name="T8" fmla="*/ 24 w 70"/>
                <a:gd name="T9" fmla="*/ 133 h 135"/>
                <a:gd name="T10" fmla="*/ 70 w 70"/>
                <a:gd name="T11" fmla="*/ 127 h 135"/>
                <a:gd name="T12" fmla="*/ 70 w 70"/>
                <a:gd name="T13" fmla="*/ 127 h 135"/>
                <a:gd name="T14" fmla="*/ 70 w 70"/>
                <a:gd name="T15" fmla="*/ 0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135">
                  <a:moveTo>
                    <a:pt x="70" y="0"/>
                  </a:moveTo>
                  <a:cubicBezTo>
                    <a:pt x="36" y="5"/>
                    <a:pt x="8" y="34"/>
                    <a:pt x="0" y="68"/>
                  </a:cubicBezTo>
                  <a:cubicBezTo>
                    <a:pt x="0" y="110"/>
                    <a:pt x="0" y="110"/>
                    <a:pt x="0" y="110"/>
                  </a:cubicBezTo>
                  <a:cubicBezTo>
                    <a:pt x="2" y="119"/>
                    <a:pt x="6" y="128"/>
                    <a:pt x="12" y="135"/>
                  </a:cubicBezTo>
                  <a:cubicBezTo>
                    <a:pt x="24" y="133"/>
                    <a:pt x="24" y="133"/>
                    <a:pt x="24" y="133"/>
                  </a:cubicBezTo>
                  <a:cubicBezTo>
                    <a:pt x="70" y="127"/>
                    <a:pt x="70" y="127"/>
                    <a:pt x="70" y="127"/>
                  </a:cubicBezTo>
                  <a:cubicBezTo>
                    <a:pt x="70" y="127"/>
                    <a:pt x="70" y="127"/>
                    <a:pt x="70" y="127"/>
                  </a:cubicBezTo>
                  <a:cubicBezTo>
                    <a:pt x="70" y="0"/>
                    <a:pt x="70" y="0"/>
                    <a:pt x="70" y="0"/>
                  </a:cubicBezTo>
                </a:path>
              </a:pathLst>
            </a:custGeom>
            <a:solidFill>
              <a:srgbClr val="008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1" name="ïşḻîde">
              <a:extLst>
                <a:ext uri="{FF2B5EF4-FFF2-40B4-BE49-F238E27FC236}">
                  <a16:creationId xmlns:a16="http://schemas.microsoft.com/office/drawing/2014/main" xmlns="" id="{9C66F7BE-9D4D-411E-8867-35E37B922841}"/>
                </a:ext>
              </a:extLst>
            </p:cNvPr>
            <p:cNvSpPr/>
            <p:nvPr/>
          </p:nvSpPr>
          <p:spPr bwMode="auto">
            <a:xfrm>
              <a:off x="5760244" y="3230908"/>
              <a:ext cx="461962" cy="461962"/>
            </a:xfrm>
            <a:custGeom>
              <a:avLst/>
              <a:gdLst>
                <a:gd name="T0" fmla="*/ 270 w 291"/>
                <a:gd name="T1" fmla="*/ 0 h 291"/>
                <a:gd name="T2" fmla="*/ 0 w 291"/>
                <a:gd name="T3" fmla="*/ 39 h 291"/>
                <a:gd name="T4" fmla="*/ 0 w 291"/>
                <a:gd name="T5" fmla="*/ 291 h 291"/>
                <a:gd name="T6" fmla="*/ 291 w 291"/>
                <a:gd name="T7" fmla="*/ 250 h 291"/>
                <a:gd name="T8" fmla="*/ 291 w 291"/>
                <a:gd name="T9" fmla="*/ 190 h 291"/>
                <a:gd name="T10" fmla="*/ 39 w 291"/>
                <a:gd name="T11" fmla="*/ 227 h 291"/>
                <a:gd name="T12" fmla="*/ 39 w 291"/>
                <a:gd name="T13" fmla="*/ 204 h 291"/>
                <a:gd name="T14" fmla="*/ 291 w 291"/>
                <a:gd name="T15" fmla="*/ 167 h 291"/>
                <a:gd name="T16" fmla="*/ 291 w 291"/>
                <a:gd name="T17" fmla="*/ 135 h 291"/>
                <a:gd name="T18" fmla="*/ 39 w 291"/>
                <a:gd name="T19" fmla="*/ 170 h 291"/>
                <a:gd name="T20" fmla="*/ 39 w 291"/>
                <a:gd name="T21" fmla="*/ 147 h 291"/>
                <a:gd name="T22" fmla="*/ 291 w 291"/>
                <a:gd name="T23" fmla="*/ 112 h 291"/>
                <a:gd name="T24" fmla="*/ 291 w 291"/>
                <a:gd name="T25" fmla="*/ 78 h 291"/>
                <a:gd name="T26" fmla="*/ 39 w 291"/>
                <a:gd name="T27" fmla="*/ 115 h 291"/>
                <a:gd name="T28" fmla="*/ 39 w 291"/>
                <a:gd name="T29" fmla="*/ 92 h 291"/>
                <a:gd name="T30" fmla="*/ 291 w 291"/>
                <a:gd name="T31" fmla="*/ 55 h 291"/>
                <a:gd name="T32" fmla="*/ 291 w 291"/>
                <a:gd name="T33" fmla="*/ 23 h 291"/>
                <a:gd name="T34" fmla="*/ 39 w 291"/>
                <a:gd name="T35" fmla="*/ 57 h 291"/>
                <a:gd name="T36" fmla="*/ 39 w 291"/>
                <a:gd name="T37" fmla="*/ 35 h 291"/>
                <a:gd name="T38" fmla="*/ 273 w 291"/>
                <a:gd name="T39" fmla="*/ 2 h 291"/>
                <a:gd name="T40" fmla="*/ 270 w 291"/>
                <a:gd name="T41"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291">
                  <a:moveTo>
                    <a:pt x="270" y="0"/>
                  </a:moveTo>
                  <a:lnTo>
                    <a:pt x="0" y="39"/>
                  </a:lnTo>
                  <a:lnTo>
                    <a:pt x="0" y="291"/>
                  </a:lnTo>
                  <a:lnTo>
                    <a:pt x="291" y="250"/>
                  </a:lnTo>
                  <a:lnTo>
                    <a:pt x="291" y="190"/>
                  </a:lnTo>
                  <a:lnTo>
                    <a:pt x="39" y="227"/>
                  </a:lnTo>
                  <a:lnTo>
                    <a:pt x="39" y="204"/>
                  </a:lnTo>
                  <a:lnTo>
                    <a:pt x="291" y="167"/>
                  </a:lnTo>
                  <a:lnTo>
                    <a:pt x="291" y="135"/>
                  </a:lnTo>
                  <a:lnTo>
                    <a:pt x="39" y="170"/>
                  </a:lnTo>
                  <a:lnTo>
                    <a:pt x="39" y="147"/>
                  </a:lnTo>
                  <a:lnTo>
                    <a:pt x="291" y="112"/>
                  </a:lnTo>
                  <a:lnTo>
                    <a:pt x="291" y="78"/>
                  </a:lnTo>
                  <a:lnTo>
                    <a:pt x="39" y="115"/>
                  </a:lnTo>
                  <a:lnTo>
                    <a:pt x="39" y="92"/>
                  </a:lnTo>
                  <a:lnTo>
                    <a:pt x="291" y="55"/>
                  </a:lnTo>
                  <a:lnTo>
                    <a:pt x="291" y="23"/>
                  </a:lnTo>
                  <a:lnTo>
                    <a:pt x="39" y="57"/>
                  </a:lnTo>
                  <a:lnTo>
                    <a:pt x="39" y="35"/>
                  </a:lnTo>
                  <a:lnTo>
                    <a:pt x="273" y="2"/>
                  </a:lnTo>
                  <a:lnTo>
                    <a:pt x="270" y="0"/>
                  </a:lnTo>
                  <a:close/>
                </a:path>
              </a:pathLst>
            </a:custGeom>
            <a:solidFill>
              <a:srgbClr val="66C6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2" name="îSḻïḍè">
              <a:extLst>
                <a:ext uri="{FF2B5EF4-FFF2-40B4-BE49-F238E27FC236}">
                  <a16:creationId xmlns:a16="http://schemas.microsoft.com/office/drawing/2014/main" xmlns="" id="{8F7BFA82-90D3-4A9D-B47C-3F0BF1CAE3D2}"/>
                </a:ext>
              </a:extLst>
            </p:cNvPr>
            <p:cNvSpPr/>
            <p:nvPr/>
          </p:nvSpPr>
          <p:spPr bwMode="auto">
            <a:xfrm>
              <a:off x="5760244" y="3230908"/>
              <a:ext cx="461962" cy="461962"/>
            </a:xfrm>
            <a:custGeom>
              <a:avLst/>
              <a:gdLst>
                <a:gd name="T0" fmla="*/ 270 w 291"/>
                <a:gd name="T1" fmla="*/ 0 h 291"/>
                <a:gd name="T2" fmla="*/ 0 w 291"/>
                <a:gd name="T3" fmla="*/ 39 h 291"/>
                <a:gd name="T4" fmla="*/ 0 w 291"/>
                <a:gd name="T5" fmla="*/ 291 h 291"/>
                <a:gd name="T6" fmla="*/ 291 w 291"/>
                <a:gd name="T7" fmla="*/ 250 h 291"/>
                <a:gd name="T8" fmla="*/ 291 w 291"/>
                <a:gd name="T9" fmla="*/ 190 h 291"/>
                <a:gd name="T10" fmla="*/ 39 w 291"/>
                <a:gd name="T11" fmla="*/ 227 h 291"/>
                <a:gd name="T12" fmla="*/ 39 w 291"/>
                <a:gd name="T13" fmla="*/ 204 h 291"/>
                <a:gd name="T14" fmla="*/ 291 w 291"/>
                <a:gd name="T15" fmla="*/ 167 h 291"/>
                <a:gd name="T16" fmla="*/ 291 w 291"/>
                <a:gd name="T17" fmla="*/ 135 h 291"/>
                <a:gd name="T18" fmla="*/ 39 w 291"/>
                <a:gd name="T19" fmla="*/ 170 h 291"/>
                <a:gd name="T20" fmla="*/ 39 w 291"/>
                <a:gd name="T21" fmla="*/ 147 h 291"/>
                <a:gd name="T22" fmla="*/ 291 w 291"/>
                <a:gd name="T23" fmla="*/ 112 h 291"/>
                <a:gd name="T24" fmla="*/ 291 w 291"/>
                <a:gd name="T25" fmla="*/ 78 h 291"/>
                <a:gd name="T26" fmla="*/ 39 w 291"/>
                <a:gd name="T27" fmla="*/ 115 h 291"/>
                <a:gd name="T28" fmla="*/ 39 w 291"/>
                <a:gd name="T29" fmla="*/ 92 h 291"/>
                <a:gd name="T30" fmla="*/ 291 w 291"/>
                <a:gd name="T31" fmla="*/ 55 h 291"/>
                <a:gd name="T32" fmla="*/ 291 w 291"/>
                <a:gd name="T33" fmla="*/ 23 h 291"/>
                <a:gd name="T34" fmla="*/ 39 w 291"/>
                <a:gd name="T35" fmla="*/ 57 h 291"/>
                <a:gd name="T36" fmla="*/ 39 w 291"/>
                <a:gd name="T37" fmla="*/ 35 h 291"/>
                <a:gd name="T38" fmla="*/ 273 w 291"/>
                <a:gd name="T39" fmla="*/ 2 h 291"/>
                <a:gd name="T40" fmla="*/ 270 w 291"/>
                <a:gd name="T41"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291">
                  <a:moveTo>
                    <a:pt x="270" y="0"/>
                  </a:moveTo>
                  <a:lnTo>
                    <a:pt x="0" y="39"/>
                  </a:lnTo>
                  <a:lnTo>
                    <a:pt x="0" y="291"/>
                  </a:lnTo>
                  <a:lnTo>
                    <a:pt x="291" y="250"/>
                  </a:lnTo>
                  <a:lnTo>
                    <a:pt x="291" y="190"/>
                  </a:lnTo>
                  <a:lnTo>
                    <a:pt x="39" y="227"/>
                  </a:lnTo>
                  <a:lnTo>
                    <a:pt x="39" y="204"/>
                  </a:lnTo>
                  <a:lnTo>
                    <a:pt x="291" y="167"/>
                  </a:lnTo>
                  <a:lnTo>
                    <a:pt x="291" y="135"/>
                  </a:lnTo>
                  <a:lnTo>
                    <a:pt x="39" y="170"/>
                  </a:lnTo>
                  <a:lnTo>
                    <a:pt x="39" y="147"/>
                  </a:lnTo>
                  <a:lnTo>
                    <a:pt x="291" y="112"/>
                  </a:lnTo>
                  <a:lnTo>
                    <a:pt x="291" y="78"/>
                  </a:lnTo>
                  <a:lnTo>
                    <a:pt x="39" y="115"/>
                  </a:lnTo>
                  <a:lnTo>
                    <a:pt x="39" y="92"/>
                  </a:lnTo>
                  <a:lnTo>
                    <a:pt x="291" y="55"/>
                  </a:lnTo>
                  <a:lnTo>
                    <a:pt x="291" y="23"/>
                  </a:lnTo>
                  <a:lnTo>
                    <a:pt x="39" y="57"/>
                  </a:lnTo>
                  <a:lnTo>
                    <a:pt x="39" y="35"/>
                  </a:lnTo>
                  <a:lnTo>
                    <a:pt x="273" y="2"/>
                  </a:lnTo>
                  <a:lnTo>
                    <a:pt x="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3" name="işliďe">
              <a:extLst>
                <a:ext uri="{FF2B5EF4-FFF2-40B4-BE49-F238E27FC236}">
                  <a16:creationId xmlns:a16="http://schemas.microsoft.com/office/drawing/2014/main" xmlns="" id="{6935E7A2-AB48-4333-8F8E-F936D3CFEF3F}"/>
                </a:ext>
              </a:extLst>
            </p:cNvPr>
            <p:cNvSpPr/>
            <p:nvPr/>
          </p:nvSpPr>
          <p:spPr bwMode="auto">
            <a:xfrm>
              <a:off x="5822157" y="3234083"/>
              <a:ext cx="400050" cy="87312"/>
            </a:xfrm>
            <a:custGeom>
              <a:avLst/>
              <a:gdLst>
                <a:gd name="T0" fmla="*/ 234 w 252"/>
                <a:gd name="T1" fmla="*/ 0 h 55"/>
                <a:gd name="T2" fmla="*/ 0 w 252"/>
                <a:gd name="T3" fmla="*/ 33 h 55"/>
                <a:gd name="T4" fmla="*/ 0 w 252"/>
                <a:gd name="T5" fmla="*/ 55 h 55"/>
                <a:gd name="T6" fmla="*/ 252 w 252"/>
                <a:gd name="T7" fmla="*/ 21 h 55"/>
                <a:gd name="T8" fmla="*/ 252 w 252"/>
                <a:gd name="T9" fmla="*/ 10 h 55"/>
                <a:gd name="T10" fmla="*/ 252 w 252"/>
                <a:gd name="T11" fmla="*/ 10 h 55"/>
                <a:gd name="T12" fmla="*/ 234 w 252"/>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52" h="55">
                  <a:moveTo>
                    <a:pt x="234" y="0"/>
                  </a:moveTo>
                  <a:lnTo>
                    <a:pt x="0" y="33"/>
                  </a:lnTo>
                  <a:lnTo>
                    <a:pt x="0" y="55"/>
                  </a:lnTo>
                  <a:lnTo>
                    <a:pt x="252" y="21"/>
                  </a:lnTo>
                  <a:lnTo>
                    <a:pt x="252" y="10"/>
                  </a:lnTo>
                  <a:lnTo>
                    <a:pt x="252" y="10"/>
                  </a:lnTo>
                  <a:lnTo>
                    <a:pt x="234" y="0"/>
                  </a:lnTo>
                  <a:close/>
                </a:path>
              </a:pathLst>
            </a:custGeom>
            <a:solidFill>
              <a:srgbClr val="509B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4" name="îŝľîḋé">
              <a:extLst>
                <a:ext uri="{FF2B5EF4-FFF2-40B4-BE49-F238E27FC236}">
                  <a16:creationId xmlns:a16="http://schemas.microsoft.com/office/drawing/2014/main" xmlns="" id="{912E9FA0-9C4B-42A0-ACF4-B55B69C2E802}"/>
                </a:ext>
              </a:extLst>
            </p:cNvPr>
            <p:cNvSpPr/>
            <p:nvPr/>
          </p:nvSpPr>
          <p:spPr bwMode="auto">
            <a:xfrm>
              <a:off x="5822157" y="3234083"/>
              <a:ext cx="400050" cy="87312"/>
            </a:xfrm>
            <a:custGeom>
              <a:avLst/>
              <a:gdLst>
                <a:gd name="T0" fmla="*/ 234 w 252"/>
                <a:gd name="T1" fmla="*/ 0 h 55"/>
                <a:gd name="T2" fmla="*/ 0 w 252"/>
                <a:gd name="T3" fmla="*/ 33 h 55"/>
                <a:gd name="T4" fmla="*/ 0 w 252"/>
                <a:gd name="T5" fmla="*/ 55 h 55"/>
                <a:gd name="T6" fmla="*/ 252 w 252"/>
                <a:gd name="T7" fmla="*/ 21 h 55"/>
                <a:gd name="T8" fmla="*/ 252 w 252"/>
                <a:gd name="T9" fmla="*/ 10 h 55"/>
                <a:gd name="T10" fmla="*/ 252 w 252"/>
                <a:gd name="T11" fmla="*/ 10 h 55"/>
                <a:gd name="T12" fmla="*/ 234 w 252"/>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52" h="55">
                  <a:moveTo>
                    <a:pt x="234" y="0"/>
                  </a:moveTo>
                  <a:lnTo>
                    <a:pt x="0" y="33"/>
                  </a:lnTo>
                  <a:lnTo>
                    <a:pt x="0" y="55"/>
                  </a:lnTo>
                  <a:lnTo>
                    <a:pt x="252" y="21"/>
                  </a:lnTo>
                  <a:lnTo>
                    <a:pt x="252" y="10"/>
                  </a:lnTo>
                  <a:lnTo>
                    <a:pt x="252" y="10"/>
                  </a:lnTo>
                  <a:lnTo>
                    <a:pt x="2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5" name="isļíḓé">
              <a:extLst>
                <a:ext uri="{FF2B5EF4-FFF2-40B4-BE49-F238E27FC236}">
                  <a16:creationId xmlns:a16="http://schemas.microsoft.com/office/drawing/2014/main" xmlns="" id="{F46E5B1C-97AC-4495-9575-1C6C2C6151AB}"/>
                </a:ext>
              </a:extLst>
            </p:cNvPr>
            <p:cNvSpPr/>
            <p:nvPr/>
          </p:nvSpPr>
          <p:spPr bwMode="auto">
            <a:xfrm>
              <a:off x="5822157" y="3318221"/>
              <a:ext cx="400050" cy="95250"/>
            </a:xfrm>
            <a:custGeom>
              <a:avLst/>
              <a:gdLst>
                <a:gd name="T0" fmla="*/ 252 w 252"/>
                <a:gd name="T1" fmla="*/ 0 h 60"/>
                <a:gd name="T2" fmla="*/ 0 w 252"/>
                <a:gd name="T3" fmla="*/ 37 h 60"/>
                <a:gd name="T4" fmla="*/ 0 w 252"/>
                <a:gd name="T5" fmla="*/ 60 h 60"/>
                <a:gd name="T6" fmla="*/ 252 w 252"/>
                <a:gd name="T7" fmla="*/ 23 h 60"/>
                <a:gd name="T8" fmla="*/ 252 w 252"/>
                <a:gd name="T9" fmla="*/ 0 h 60"/>
              </a:gdLst>
              <a:ahLst/>
              <a:cxnLst>
                <a:cxn ang="0">
                  <a:pos x="T0" y="T1"/>
                </a:cxn>
                <a:cxn ang="0">
                  <a:pos x="T2" y="T3"/>
                </a:cxn>
                <a:cxn ang="0">
                  <a:pos x="T4" y="T5"/>
                </a:cxn>
                <a:cxn ang="0">
                  <a:pos x="T6" y="T7"/>
                </a:cxn>
                <a:cxn ang="0">
                  <a:pos x="T8" y="T9"/>
                </a:cxn>
              </a:cxnLst>
              <a:rect l="0" t="0" r="r" b="b"/>
              <a:pathLst>
                <a:path w="252" h="60">
                  <a:moveTo>
                    <a:pt x="252" y="0"/>
                  </a:moveTo>
                  <a:lnTo>
                    <a:pt x="0" y="37"/>
                  </a:lnTo>
                  <a:lnTo>
                    <a:pt x="0" y="60"/>
                  </a:lnTo>
                  <a:lnTo>
                    <a:pt x="252" y="23"/>
                  </a:lnTo>
                  <a:lnTo>
                    <a:pt x="252" y="0"/>
                  </a:lnTo>
                  <a:close/>
                </a:path>
              </a:pathLst>
            </a:custGeom>
            <a:solidFill>
              <a:srgbClr val="509B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6" name="iṣḻidê">
              <a:extLst>
                <a:ext uri="{FF2B5EF4-FFF2-40B4-BE49-F238E27FC236}">
                  <a16:creationId xmlns:a16="http://schemas.microsoft.com/office/drawing/2014/main" xmlns="" id="{4F1FFCDB-4120-45EA-817D-6C7392C4A5F4}"/>
                </a:ext>
              </a:extLst>
            </p:cNvPr>
            <p:cNvSpPr/>
            <p:nvPr/>
          </p:nvSpPr>
          <p:spPr bwMode="auto">
            <a:xfrm>
              <a:off x="5822157" y="3318221"/>
              <a:ext cx="400050" cy="95250"/>
            </a:xfrm>
            <a:custGeom>
              <a:avLst/>
              <a:gdLst>
                <a:gd name="T0" fmla="*/ 252 w 252"/>
                <a:gd name="T1" fmla="*/ 0 h 60"/>
                <a:gd name="T2" fmla="*/ 0 w 252"/>
                <a:gd name="T3" fmla="*/ 37 h 60"/>
                <a:gd name="T4" fmla="*/ 0 w 252"/>
                <a:gd name="T5" fmla="*/ 60 h 60"/>
                <a:gd name="T6" fmla="*/ 252 w 252"/>
                <a:gd name="T7" fmla="*/ 23 h 60"/>
                <a:gd name="T8" fmla="*/ 252 w 252"/>
                <a:gd name="T9" fmla="*/ 0 h 60"/>
              </a:gdLst>
              <a:ahLst/>
              <a:cxnLst>
                <a:cxn ang="0">
                  <a:pos x="T0" y="T1"/>
                </a:cxn>
                <a:cxn ang="0">
                  <a:pos x="T2" y="T3"/>
                </a:cxn>
                <a:cxn ang="0">
                  <a:pos x="T4" y="T5"/>
                </a:cxn>
                <a:cxn ang="0">
                  <a:pos x="T6" y="T7"/>
                </a:cxn>
                <a:cxn ang="0">
                  <a:pos x="T8" y="T9"/>
                </a:cxn>
              </a:cxnLst>
              <a:rect l="0" t="0" r="r" b="b"/>
              <a:pathLst>
                <a:path w="252" h="60">
                  <a:moveTo>
                    <a:pt x="252" y="0"/>
                  </a:moveTo>
                  <a:lnTo>
                    <a:pt x="0" y="37"/>
                  </a:lnTo>
                  <a:lnTo>
                    <a:pt x="0" y="60"/>
                  </a:lnTo>
                  <a:lnTo>
                    <a:pt x="252" y="23"/>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7" name="iş1îḋè">
              <a:extLst>
                <a:ext uri="{FF2B5EF4-FFF2-40B4-BE49-F238E27FC236}">
                  <a16:creationId xmlns:a16="http://schemas.microsoft.com/office/drawing/2014/main" xmlns="" id="{857829F8-5A5C-41E6-9C61-18DD9B1025A6}"/>
                </a:ext>
              </a:extLst>
            </p:cNvPr>
            <p:cNvSpPr/>
            <p:nvPr/>
          </p:nvSpPr>
          <p:spPr bwMode="auto">
            <a:xfrm>
              <a:off x="5822157" y="3408708"/>
              <a:ext cx="400050" cy="92075"/>
            </a:xfrm>
            <a:custGeom>
              <a:avLst/>
              <a:gdLst>
                <a:gd name="T0" fmla="*/ 252 w 252"/>
                <a:gd name="T1" fmla="*/ 0 h 58"/>
                <a:gd name="T2" fmla="*/ 0 w 252"/>
                <a:gd name="T3" fmla="*/ 35 h 58"/>
                <a:gd name="T4" fmla="*/ 0 w 252"/>
                <a:gd name="T5" fmla="*/ 58 h 58"/>
                <a:gd name="T6" fmla="*/ 252 w 252"/>
                <a:gd name="T7" fmla="*/ 23 h 58"/>
                <a:gd name="T8" fmla="*/ 252 w 252"/>
                <a:gd name="T9" fmla="*/ 0 h 58"/>
              </a:gdLst>
              <a:ahLst/>
              <a:cxnLst>
                <a:cxn ang="0">
                  <a:pos x="T0" y="T1"/>
                </a:cxn>
                <a:cxn ang="0">
                  <a:pos x="T2" y="T3"/>
                </a:cxn>
                <a:cxn ang="0">
                  <a:pos x="T4" y="T5"/>
                </a:cxn>
                <a:cxn ang="0">
                  <a:pos x="T6" y="T7"/>
                </a:cxn>
                <a:cxn ang="0">
                  <a:pos x="T8" y="T9"/>
                </a:cxn>
              </a:cxnLst>
              <a:rect l="0" t="0" r="r" b="b"/>
              <a:pathLst>
                <a:path w="252" h="58">
                  <a:moveTo>
                    <a:pt x="252" y="0"/>
                  </a:moveTo>
                  <a:lnTo>
                    <a:pt x="0" y="35"/>
                  </a:lnTo>
                  <a:lnTo>
                    <a:pt x="0" y="58"/>
                  </a:lnTo>
                  <a:lnTo>
                    <a:pt x="252" y="23"/>
                  </a:lnTo>
                  <a:lnTo>
                    <a:pt x="252" y="0"/>
                  </a:lnTo>
                  <a:close/>
                </a:path>
              </a:pathLst>
            </a:custGeom>
            <a:solidFill>
              <a:srgbClr val="509B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8" name="íšḻîdê">
              <a:extLst>
                <a:ext uri="{FF2B5EF4-FFF2-40B4-BE49-F238E27FC236}">
                  <a16:creationId xmlns:a16="http://schemas.microsoft.com/office/drawing/2014/main" xmlns="" id="{976177B5-1FC1-4635-A0DF-A26AFE6BB33E}"/>
                </a:ext>
              </a:extLst>
            </p:cNvPr>
            <p:cNvSpPr/>
            <p:nvPr/>
          </p:nvSpPr>
          <p:spPr bwMode="auto">
            <a:xfrm>
              <a:off x="5822157" y="3408708"/>
              <a:ext cx="400050" cy="92075"/>
            </a:xfrm>
            <a:custGeom>
              <a:avLst/>
              <a:gdLst>
                <a:gd name="T0" fmla="*/ 252 w 252"/>
                <a:gd name="T1" fmla="*/ 0 h 58"/>
                <a:gd name="T2" fmla="*/ 0 w 252"/>
                <a:gd name="T3" fmla="*/ 35 h 58"/>
                <a:gd name="T4" fmla="*/ 0 w 252"/>
                <a:gd name="T5" fmla="*/ 58 h 58"/>
                <a:gd name="T6" fmla="*/ 252 w 252"/>
                <a:gd name="T7" fmla="*/ 23 h 58"/>
                <a:gd name="T8" fmla="*/ 252 w 252"/>
                <a:gd name="T9" fmla="*/ 0 h 58"/>
              </a:gdLst>
              <a:ahLst/>
              <a:cxnLst>
                <a:cxn ang="0">
                  <a:pos x="T0" y="T1"/>
                </a:cxn>
                <a:cxn ang="0">
                  <a:pos x="T2" y="T3"/>
                </a:cxn>
                <a:cxn ang="0">
                  <a:pos x="T4" y="T5"/>
                </a:cxn>
                <a:cxn ang="0">
                  <a:pos x="T6" y="T7"/>
                </a:cxn>
                <a:cxn ang="0">
                  <a:pos x="T8" y="T9"/>
                </a:cxn>
              </a:cxnLst>
              <a:rect l="0" t="0" r="r" b="b"/>
              <a:pathLst>
                <a:path w="252" h="58">
                  <a:moveTo>
                    <a:pt x="252" y="0"/>
                  </a:moveTo>
                  <a:lnTo>
                    <a:pt x="0" y="35"/>
                  </a:lnTo>
                  <a:lnTo>
                    <a:pt x="0" y="58"/>
                  </a:lnTo>
                  <a:lnTo>
                    <a:pt x="252" y="23"/>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9" name="ísḻíḓé">
              <a:extLst>
                <a:ext uri="{FF2B5EF4-FFF2-40B4-BE49-F238E27FC236}">
                  <a16:creationId xmlns:a16="http://schemas.microsoft.com/office/drawing/2014/main" xmlns="" id="{0F3CD76E-2FBF-4966-877B-754E46BF81AD}"/>
                </a:ext>
              </a:extLst>
            </p:cNvPr>
            <p:cNvSpPr/>
            <p:nvPr/>
          </p:nvSpPr>
          <p:spPr bwMode="auto">
            <a:xfrm>
              <a:off x="5822157" y="3496021"/>
              <a:ext cx="400050" cy="95250"/>
            </a:xfrm>
            <a:custGeom>
              <a:avLst/>
              <a:gdLst>
                <a:gd name="T0" fmla="*/ 252 w 252"/>
                <a:gd name="T1" fmla="*/ 0 h 60"/>
                <a:gd name="T2" fmla="*/ 0 w 252"/>
                <a:gd name="T3" fmla="*/ 37 h 60"/>
                <a:gd name="T4" fmla="*/ 0 w 252"/>
                <a:gd name="T5" fmla="*/ 60 h 60"/>
                <a:gd name="T6" fmla="*/ 252 w 252"/>
                <a:gd name="T7" fmla="*/ 23 h 60"/>
                <a:gd name="T8" fmla="*/ 252 w 252"/>
                <a:gd name="T9" fmla="*/ 0 h 60"/>
              </a:gdLst>
              <a:ahLst/>
              <a:cxnLst>
                <a:cxn ang="0">
                  <a:pos x="T0" y="T1"/>
                </a:cxn>
                <a:cxn ang="0">
                  <a:pos x="T2" y="T3"/>
                </a:cxn>
                <a:cxn ang="0">
                  <a:pos x="T4" y="T5"/>
                </a:cxn>
                <a:cxn ang="0">
                  <a:pos x="T6" y="T7"/>
                </a:cxn>
                <a:cxn ang="0">
                  <a:pos x="T8" y="T9"/>
                </a:cxn>
              </a:cxnLst>
              <a:rect l="0" t="0" r="r" b="b"/>
              <a:pathLst>
                <a:path w="252" h="60">
                  <a:moveTo>
                    <a:pt x="252" y="0"/>
                  </a:moveTo>
                  <a:lnTo>
                    <a:pt x="0" y="37"/>
                  </a:lnTo>
                  <a:lnTo>
                    <a:pt x="0" y="60"/>
                  </a:lnTo>
                  <a:lnTo>
                    <a:pt x="252" y="23"/>
                  </a:lnTo>
                  <a:lnTo>
                    <a:pt x="252" y="0"/>
                  </a:lnTo>
                  <a:close/>
                </a:path>
              </a:pathLst>
            </a:custGeom>
            <a:solidFill>
              <a:srgbClr val="509B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0" name="í$ḷíḍe">
              <a:extLst>
                <a:ext uri="{FF2B5EF4-FFF2-40B4-BE49-F238E27FC236}">
                  <a16:creationId xmlns:a16="http://schemas.microsoft.com/office/drawing/2014/main" xmlns="" id="{43AD41A4-20AC-4B15-930E-9DA806AED558}"/>
                </a:ext>
              </a:extLst>
            </p:cNvPr>
            <p:cNvSpPr/>
            <p:nvPr/>
          </p:nvSpPr>
          <p:spPr bwMode="auto">
            <a:xfrm>
              <a:off x="5822157" y="3496021"/>
              <a:ext cx="400050" cy="95250"/>
            </a:xfrm>
            <a:custGeom>
              <a:avLst/>
              <a:gdLst>
                <a:gd name="T0" fmla="*/ 252 w 252"/>
                <a:gd name="T1" fmla="*/ 0 h 60"/>
                <a:gd name="T2" fmla="*/ 0 w 252"/>
                <a:gd name="T3" fmla="*/ 37 h 60"/>
                <a:gd name="T4" fmla="*/ 0 w 252"/>
                <a:gd name="T5" fmla="*/ 60 h 60"/>
                <a:gd name="T6" fmla="*/ 252 w 252"/>
                <a:gd name="T7" fmla="*/ 23 h 60"/>
                <a:gd name="T8" fmla="*/ 252 w 252"/>
                <a:gd name="T9" fmla="*/ 0 h 60"/>
              </a:gdLst>
              <a:ahLst/>
              <a:cxnLst>
                <a:cxn ang="0">
                  <a:pos x="T0" y="T1"/>
                </a:cxn>
                <a:cxn ang="0">
                  <a:pos x="T2" y="T3"/>
                </a:cxn>
                <a:cxn ang="0">
                  <a:pos x="T4" y="T5"/>
                </a:cxn>
                <a:cxn ang="0">
                  <a:pos x="T6" y="T7"/>
                </a:cxn>
                <a:cxn ang="0">
                  <a:pos x="T8" y="T9"/>
                </a:cxn>
              </a:cxnLst>
              <a:rect l="0" t="0" r="r" b="b"/>
              <a:pathLst>
                <a:path w="252" h="60">
                  <a:moveTo>
                    <a:pt x="252" y="0"/>
                  </a:moveTo>
                  <a:lnTo>
                    <a:pt x="0" y="37"/>
                  </a:lnTo>
                  <a:lnTo>
                    <a:pt x="0" y="60"/>
                  </a:lnTo>
                  <a:lnTo>
                    <a:pt x="252" y="23"/>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1" name="íslíḓê">
              <a:extLst>
                <a:ext uri="{FF2B5EF4-FFF2-40B4-BE49-F238E27FC236}">
                  <a16:creationId xmlns:a16="http://schemas.microsoft.com/office/drawing/2014/main" xmlns="" id="{A3A2C863-E373-4E85-8ADE-6BF3E3B9E38F}"/>
                </a:ext>
              </a:extLst>
            </p:cNvPr>
            <p:cNvSpPr/>
            <p:nvPr/>
          </p:nvSpPr>
          <p:spPr bwMode="auto">
            <a:xfrm>
              <a:off x="5555457" y="3762721"/>
              <a:ext cx="411162" cy="414337"/>
            </a:xfrm>
            <a:custGeom>
              <a:avLst/>
              <a:gdLst>
                <a:gd name="T0" fmla="*/ 259 w 259"/>
                <a:gd name="T1" fmla="*/ 0 h 261"/>
                <a:gd name="T2" fmla="*/ 3 w 259"/>
                <a:gd name="T3" fmla="*/ 37 h 261"/>
                <a:gd name="T4" fmla="*/ 0 w 259"/>
                <a:gd name="T5" fmla="*/ 94 h 261"/>
                <a:gd name="T6" fmla="*/ 204 w 259"/>
                <a:gd name="T7" fmla="*/ 66 h 261"/>
                <a:gd name="T8" fmla="*/ 204 w 259"/>
                <a:gd name="T9" fmla="*/ 92 h 261"/>
                <a:gd name="T10" fmla="*/ 0 w 259"/>
                <a:gd name="T11" fmla="*/ 121 h 261"/>
                <a:gd name="T12" fmla="*/ 0 w 259"/>
                <a:gd name="T13" fmla="*/ 160 h 261"/>
                <a:gd name="T14" fmla="*/ 204 w 259"/>
                <a:gd name="T15" fmla="*/ 133 h 261"/>
                <a:gd name="T16" fmla="*/ 204 w 259"/>
                <a:gd name="T17" fmla="*/ 158 h 261"/>
                <a:gd name="T18" fmla="*/ 0 w 259"/>
                <a:gd name="T19" fmla="*/ 188 h 261"/>
                <a:gd name="T20" fmla="*/ 0 w 259"/>
                <a:gd name="T21" fmla="*/ 227 h 261"/>
                <a:gd name="T22" fmla="*/ 204 w 259"/>
                <a:gd name="T23" fmla="*/ 197 h 261"/>
                <a:gd name="T24" fmla="*/ 204 w 259"/>
                <a:gd name="T25" fmla="*/ 225 h 261"/>
                <a:gd name="T26" fmla="*/ 5 w 259"/>
                <a:gd name="T27" fmla="*/ 252 h 261"/>
                <a:gd name="T28" fmla="*/ 21 w 259"/>
                <a:gd name="T29" fmla="*/ 261 h 261"/>
                <a:gd name="T30" fmla="*/ 21 w 259"/>
                <a:gd name="T31" fmla="*/ 261 h 261"/>
                <a:gd name="T32" fmla="*/ 257 w 259"/>
                <a:gd name="T33" fmla="*/ 229 h 261"/>
                <a:gd name="T34" fmla="*/ 259 w 259"/>
                <a:gd name="T35" fmla="*/ 167 h 261"/>
                <a:gd name="T36" fmla="*/ 259 w 259"/>
                <a:gd name="T37" fmla="*/ 71 h 261"/>
                <a:gd name="T38" fmla="*/ 259 w 259"/>
                <a:gd name="T3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9" h="261">
                  <a:moveTo>
                    <a:pt x="259" y="0"/>
                  </a:moveTo>
                  <a:lnTo>
                    <a:pt x="3" y="37"/>
                  </a:lnTo>
                  <a:lnTo>
                    <a:pt x="0" y="94"/>
                  </a:lnTo>
                  <a:lnTo>
                    <a:pt x="204" y="66"/>
                  </a:lnTo>
                  <a:lnTo>
                    <a:pt x="204" y="92"/>
                  </a:lnTo>
                  <a:lnTo>
                    <a:pt x="0" y="121"/>
                  </a:lnTo>
                  <a:lnTo>
                    <a:pt x="0" y="160"/>
                  </a:lnTo>
                  <a:lnTo>
                    <a:pt x="204" y="133"/>
                  </a:lnTo>
                  <a:lnTo>
                    <a:pt x="204" y="158"/>
                  </a:lnTo>
                  <a:lnTo>
                    <a:pt x="0" y="188"/>
                  </a:lnTo>
                  <a:lnTo>
                    <a:pt x="0" y="227"/>
                  </a:lnTo>
                  <a:lnTo>
                    <a:pt x="204" y="197"/>
                  </a:lnTo>
                  <a:lnTo>
                    <a:pt x="204" y="225"/>
                  </a:lnTo>
                  <a:lnTo>
                    <a:pt x="5" y="252"/>
                  </a:lnTo>
                  <a:lnTo>
                    <a:pt x="21" y="261"/>
                  </a:lnTo>
                  <a:lnTo>
                    <a:pt x="21" y="261"/>
                  </a:lnTo>
                  <a:lnTo>
                    <a:pt x="257" y="229"/>
                  </a:lnTo>
                  <a:lnTo>
                    <a:pt x="259" y="167"/>
                  </a:lnTo>
                  <a:lnTo>
                    <a:pt x="259" y="71"/>
                  </a:lnTo>
                  <a:lnTo>
                    <a:pt x="259" y="0"/>
                  </a:lnTo>
                  <a:close/>
                </a:path>
              </a:pathLst>
            </a:custGeom>
            <a:solidFill>
              <a:srgbClr val="66C6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2" name="íSḻídê">
              <a:extLst>
                <a:ext uri="{FF2B5EF4-FFF2-40B4-BE49-F238E27FC236}">
                  <a16:creationId xmlns:a16="http://schemas.microsoft.com/office/drawing/2014/main" xmlns="" id="{C4F62C61-B3CD-4558-AECF-3EAE8F8A5274}"/>
                </a:ext>
              </a:extLst>
            </p:cNvPr>
            <p:cNvSpPr/>
            <p:nvPr/>
          </p:nvSpPr>
          <p:spPr bwMode="auto">
            <a:xfrm>
              <a:off x="5555457" y="3762721"/>
              <a:ext cx="411162" cy="414337"/>
            </a:xfrm>
            <a:custGeom>
              <a:avLst/>
              <a:gdLst>
                <a:gd name="T0" fmla="*/ 259 w 259"/>
                <a:gd name="T1" fmla="*/ 0 h 261"/>
                <a:gd name="T2" fmla="*/ 3 w 259"/>
                <a:gd name="T3" fmla="*/ 37 h 261"/>
                <a:gd name="T4" fmla="*/ 0 w 259"/>
                <a:gd name="T5" fmla="*/ 94 h 261"/>
                <a:gd name="T6" fmla="*/ 204 w 259"/>
                <a:gd name="T7" fmla="*/ 66 h 261"/>
                <a:gd name="T8" fmla="*/ 204 w 259"/>
                <a:gd name="T9" fmla="*/ 92 h 261"/>
                <a:gd name="T10" fmla="*/ 0 w 259"/>
                <a:gd name="T11" fmla="*/ 121 h 261"/>
                <a:gd name="T12" fmla="*/ 0 w 259"/>
                <a:gd name="T13" fmla="*/ 160 h 261"/>
                <a:gd name="T14" fmla="*/ 204 w 259"/>
                <a:gd name="T15" fmla="*/ 133 h 261"/>
                <a:gd name="T16" fmla="*/ 204 w 259"/>
                <a:gd name="T17" fmla="*/ 158 h 261"/>
                <a:gd name="T18" fmla="*/ 0 w 259"/>
                <a:gd name="T19" fmla="*/ 188 h 261"/>
                <a:gd name="T20" fmla="*/ 0 w 259"/>
                <a:gd name="T21" fmla="*/ 227 h 261"/>
                <a:gd name="T22" fmla="*/ 204 w 259"/>
                <a:gd name="T23" fmla="*/ 197 h 261"/>
                <a:gd name="T24" fmla="*/ 204 w 259"/>
                <a:gd name="T25" fmla="*/ 225 h 261"/>
                <a:gd name="T26" fmla="*/ 5 w 259"/>
                <a:gd name="T27" fmla="*/ 252 h 261"/>
                <a:gd name="T28" fmla="*/ 21 w 259"/>
                <a:gd name="T29" fmla="*/ 261 h 261"/>
                <a:gd name="T30" fmla="*/ 21 w 259"/>
                <a:gd name="T31" fmla="*/ 261 h 261"/>
                <a:gd name="T32" fmla="*/ 257 w 259"/>
                <a:gd name="T33" fmla="*/ 229 h 261"/>
                <a:gd name="T34" fmla="*/ 259 w 259"/>
                <a:gd name="T35" fmla="*/ 167 h 261"/>
                <a:gd name="T36" fmla="*/ 259 w 259"/>
                <a:gd name="T37" fmla="*/ 71 h 261"/>
                <a:gd name="T38" fmla="*/ 259 w 259"/>
                <a:gd name="T3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9" h="261">
                  <a:moveTo>
                    <a:pt x="259" y="0"/>
                  </a:moveTo>
                  <a:lnTo>
                    <a:pt x="3" y="37"/>
                  </a:lnTo>
                  <a:lnTo>
                    <a:pt x="0" y="94"/>
                  </a:lnTo>
                  <a:lnTo>
                    <a:pt x="204" y="66"/>
                  </a:lnTo>
                  <a:lnTo>
                    <a:pt x="204" y="92"/>
                  </a:lnTo>
                  <a:lnTo>
                    <a:pt x="0" y="121"/>
                  </a:lnTo>
                  <a:lnTo>
                    <a:pt x="0" y="160"/>
                  </a:lnTo>
                  <a:lnTo>
                    <a:pt x="204" y="133"/>
                  </a:lnTo>
                  <a:lnTo>
                    <a:pt x="204" y="158"/>
                  </a:lnTo>
                  <a:lnTo>
                    <a:pt x="0" y="188"/>
                  </a:lnTo>
                  <a:lnTo>
                    <a:pt x="0" y="227"/>
                  </a:lnTo>
                  <a:lnTo>
                    <a:pt x="204" y="197"/>
                  </a:lnTo>
                  <a:lnTo>
                    <a:pt x="204" y="225"/>
                  </a:lnTo>
                  <a:lnTo>
                    <a:pt x="5" y="252"/>
                  </a:lnTo>
                  <a:lnTo>
                    <a:pt x="21" y="261"/>
                  </a:lnTo>
                  <a:lnTo>
                    <a:pt x="21" y="261"/>
                  </a:lnTo>
                  <a:lnTo>
                    <a:pt x="257" y="229"/>
                  </a:lnTo>
                  <a:lnTo>
                    <a:pt x="259" y="167"/>
                  </a:lnTo>
                  <a:lnTo>
                    <a:pt x="259" y="71"/>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3" name="ïṧľiḍè">
              <a:extLst>
                <a:ext uri="{FF2B5EF4-FFF2-40B4-BE49-F238E27FC236}">
                  <a16:creationId xmlns:a16="http://schemas.microsoft.com/office/drawing/2014/main" xmlns="" id="{9113E2EC-6ABE-4DC4-9F46-75C8310DF960}"/>
                </a:ext>
              </a:extLst>
            </p:cNvPr>
            <p:cNvSpPr/>
            <p:nvPr/>
          </p:nvSpPr>
          <p:spPr bwMode="auto">
            <a:xfrm>
              <a:off x="5555457" y="3867496"/>
              <a:ext cx="323850" cy="87312"/>
            </a:xfrm>
            <a:custGeom>
              <a:avLst/>
              <a:gdLst>
                <a:gd name="T0" fmla="*/ 204 w 204"/>
                <a:gd name="T1" fmla="*/ 0 h 55"/>
                <a:gd name="T2" fmla="*/ 0 w 204"/>
                <a:gd name="T3" fmla="*/ 28 h 55"/>
                <a:gd name="T4" fmla="*/ 0 w 204"/>
                <a:gd name="T5" fmla="*/ 55 h 55"/>
                <a:gd name="T6" fmla="*/ 204 w 204"/>
                <a:gd name="T7" fmla="*/ 26 h 55"/>
                <a:gd name="T8" fmla="*/ 204 w 204"/>
                <a:gd name="T9" fmla="*/ 0 h 55"/>
              </a:gdLst>
              <a:ahLst/>
              <a:cxnLst>
                <a:cxn ang="0">
                  <a:pos x="T0" y="T1"/>
                </a:cxn>
                <a:cxn ang="0">
                  <a:pos x="T2" y="T3"/>
                </a:cxn>
                <a:cxn ang="0">
                  <a:pos x="T4" y="T5"/>
                </a:cxn>
                <a:cxn ang="0">
                  <a:pos x="T6" y="T7"/>
                </a:cxn>
                <a:cxn ang="0">
                  <a:pos x="T8" y="T9"/>
                </a:cxn>
              </a:cxnLst>
              <a:rect l="0" t="0" r="r" b="b"/>
              <a:pathLst>
                <a:path w="204" h="55">
                  <a:moveTo>
                    <a:pt x="204" y="0"/>
                  </a:moveTo>
                  <a:lnTo>
                    <a:pt x="0" y="28"/>
                  </a:lnTo>
                  <a:lnTo>
                    <a:pt x="0" y="55"/>
                  </a:lnTo>
                  <a:lnTo>
                    <a:pt x="204" y="26"/>
                  </a:lnTo>
                  <a:lnTo>
                    <a:pt x="204" y="0"/>
                  </a:lnTo>
                  <a:close/>
                </a:path>
              </a:pathLst>
            </a:custGeom>
            <a:solidFill>
              <a:srgbClr val="509B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4" name="îṥḻïdé">
              <a:extLst>
                <a:ext uri="{FF2B5EF4-FFF2-40B4-BE49-F238E27FC236}">
                  <a16:creationId xmlns:a16="http://schemas.microsoft.com/office/drawing/2014/main" xmlns="" id="{FD3E88A3-E163-42A7-8D5A-4F3E562787F2}"/>
                </a:ext>
              </a:extLst>
            </p:cNvPr>
            <p:cNvSpPr/>
            <p:nvPr/>
          </p:nvSpPr>
          <p:spPr bwMode="auto">
            <a:xfrm>
              <a:off x="5555457" y="3867496"/>
              <a:ext cx="323850" cy="87312"/>
            </a:xfrm>
            <a:custGeom>
              <a:avLst/>
              <a:gdLst>
                <a:gd name="T0" fmla="*/ 204 w 204"/>
                <a:gd name="T1" fmla="*/ 0 h 55"/>
                <a:gd name="T2" fmla="*/ 0 w 204"/>
                <a:gd name="T3" fmla="*/ 28 h 55"/>
                <a:gd name="T4" fmla="*/ 0 w 204"/>
                <a:gd name="T5" fmla="*/ 55 h 55"/>
                <a:gd name="T6" fmla="*/ 204 w 204"/>
                <a:gd name="T7" fmla="*/ 26 h 55"/>
                <a:gd name="T8" fmla="*/ 204 w 204"/>
                <a:gd name="T9" fmla="*/ 0 h 55"/>
              </a:gdLst>
              <a:ahLst/>
              <a:cxnLst>
                <a:cxn ang="0">
                  <a:pos x="T0" y="T1"/>
                </a:cxn>
                <a:cxn ang="0">
                  <a:pos x="T2" y="T3"/>
                </a:cxn>
                <a:cxn ang="0">
                  <a:pos x="T4" y="T5"/>
                </a:cxn>
                <a:cxn ang="0">
                  <a:pos x="T6" y="T7"/>
                </a:cxn>
                <a:cxn ang="0">
                  <a:pos x="T8" y="T9"/>
                </a:cxn>
              </a:cxnLst>
              <a:rect l="0" t="0" r="r" b="b"/>
              <a:pathLst>
                <a:path w="204" h="55">
                  <a:moveTo>
                    <a:pt x="204" y="0"/>
                  </a:moveTo>
                  <a:lnTo>
                    <a:pt x="0" y="28"/>
                  </a:lnTo>
                  <a:lnTo>
                    <a:pt x="0" y="55"/>
                  </a:lnTo>
                  <a:lnTo>
                    <a:pt x="204" y="26"/>
                  </a:lnTo>
                  <a:lnTo>
                    <a:pt x="2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5" name="îṧḷíďê">
              <a:extLst>
                <a:ext uri="{FF2B5EF4-FFF2-40B4-BE49-F238E27FC236}">
                  <a16:creationId xmlns:a16="http://schemas.microsoft.com/office/drawing/2014/main" xmlns="" id="{95C14602-4BB9-4BB7-9A18-A4256CD5D74C}"/>
                </a:ext>
              </a:extLst>
            </p:cNvPr>
            <p:cNvSpPr/>
            <p:nvPr/>
          </p:nvSpPr>
          <p:spPr bwMode="auto">
            <a:xfrm>
              <a:off x="5555457" y="3973858"/>
              <a:ext cx="323850" cy="87312"/>
            </a:xfrm>
            <a:custGeom>
              <a:avLst/>
              <a:gdLst>
                <a:gd name="T0" fmla="*/ 204 w 204"/>
                <a:gd name="T1" fmla="*/ 0 h 55"/>
                <a:gd name="T2" fmla="*/ 0 w 204"/>
                <a:gd name="T3" fmla="*/ 27 h 55"/>
                <a:gd name="T4" fmla="*/ 0 w 204"/>
                <a:gd name="T5" fmla="*/ 55 h 55"/>
                <a:gd name="T6" fmla="*/ 204 w 204"/>
                <a:gd name="T7" fmla="*/ 25 h 55"/>
                <a:gd name="T8" fmla="*/ 204 w 204"/>
                <a:gd name="T9" fmla="*/ 0 h 55"/>
              </a:gdLst>
              <a:ahLst/>
              <a:cxnLst>
                <a:cxn ang="0">
                  <a:pos x="T0" y="T1"/>
                </a:cxn>
                <a:cxn ang="0">
                  <a:pos x="T2" y="T3"/>
                </a:cxn>
                <a:cxn ang="0">
                  <a:pos x="T4" y="T5"/>
                </a:cxn>
                <a:cxn ang="0">
                  <a:pos x="T6" y="T7"/>
                </a:cxn>
                <a:cxn ang="0">
                  <a:pos x="T8" y="T9"/>
                </a:cxn>
              </a:cxnLst>
              <a:rect l="0" t="0" r="r" b="b"/>
              <a:pathLst>
                <a:path w="204" h="55">
                  <a:moveTo>
                    <a:pt x="204" y="0"/>
                  </a:moveTo>
                  <a:lnTo>
                    <a:pt x="0" y="27"/>
                  </a:lnTo>
                  <a:lnTo>
                    <a:pt x="0" y="55"/>
                  </a:lnTo>
                  <a:lnTo>
                    <a:pt x="204" y="25"/>
                  </a:lnTo>
                  <a:lnTo>
                    <a:pt x="204" y="0"/>
                  </a:lnTo>
                  <a:close/>
                </a:path>
              </a:pathLst>
            </a:custGeom>
            <a:solidFill>
              <a:srgbClr val="509B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6" name="iŝľiḋe">
              <a:extLst>
                <a:ext uri="{FF2B5EF4-FFF2-40B4-BE49-F238E27FC236}">
                  <a16:creationId xmlns:a16="http://schemas.microsoft.com/office/drawing/2014/main" xmlns="" id="{DBC78DDB-3128-4FEE-B31C-54468F38749F}"/>
                </a:ext>
              </a:extLst>
            </p:cNvPr>
            <p:cNvSpPr/>
            <p:nvPr/>
          </p:nvSpPr>
          <p:spPr bwMode="auto">
            <a:xfrm>
              <a:off x="5555457" y="3973858"/>
              <a:ext cx="323850" cy="87312"/>
            </a:xfrm>
            <a:custGeom>
              <a:avLst/>
              <a:gdLst>
                <a:gd name="T0" fmla="*/ 204 w 204"/>
                <a:gd name="T1" fmla="*/ 0 h 55"/>
                <a:gd name="T2" fmla="*/ 0 w 204"/>
                <a:gd name="T3" fmla="*/ 27 h 55"/>
                <a:gd name="T4" fmla="*/ 0 w 204"/>
                <a:gd name="T5" fmla="*/ 55 h 55"/>
                <a:gd name="T6" fmla="*/ 204 w 204"/>
                <a:gd name="T7" fmla="*/ 25 h 55"/>
                <a:gd name="T8" fmla="*/ 204 w 204"/>
                <a:gd name="T9" fmla="*/ 0 h 55"/>
              </a:gdLst>
              <a:ahLst/>
              <a:cxnLst>
                <a:cxn ang="0">
                  <a:pos x="T0" y="T1"/>
                </a:cxn>
                <a:cxn ang="0">
                  <a:pos x="T2" y="T3"/>
                </a:cxn>
                <a:cxn ang="0">
                  <a:pos x="T4" y="T5"/>
                </a:cxn>
                <a:cxn ang="0">
                  <a:pos x="T6" y="T7"/>
                </a:cxn>
                <a:cxn ang="0">
                  <a:pos x="T8" y="T9"/>
                </a:cxn>
              </a:cxnLst>
              <a:rect l="0" t="0" r="r" b="b"/>
              <a:pathLst>
                <a:path w="204" h="55">
                  <a:moveTo>
                    <a:pt x="204" y="0"/>
                  </a:moveTo>
                  <a:lnTo>
                    <a:pt x="0" y="27"/>
                  </a:lnTo>
                  <a:lnTo>
                    <a:pt x="0" y="55"/>
                  </a:lnTo>
                  <a:lnTo>
                    <a:pt x="204" y="25"/>
                  </a:lnTo>
                  <a:lnTo>
                    <a:pt x="2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7" name="iSlide">
              <a:extLst>
                <a:ext uri="{FF2B5EF4-FFF2-40B4-BE49-F238E27FC236}">
                  <a16:creationId xmlns:a16="http://schemas.microsoft.com/office/drawing/2014/main" xmlns="" id="{23B520AF-6B3D-49C2-B763-DD3F56960128}"/>
                </a:ext>
              </a:extLst>
            </p:cNvPr>
            <p:cNvSpPr/>
            <p:nvPr/>
          </p:nvSpPr>
          <p:spPr bwMode="auto">
            <a:xfrm>
              <a:off x="5555457" y="4075458"/>
              <a:ext cx="323850" cy="87312"/>
            </a:xfrm>
            <a:custGeom>
              <a:avLst/>
              <a:gdLst>
                <a:gd name="T0" fmla="*/ 204 w 204"/>
                <a:gd name="T1" fmla="*/ 0 h 55"/>
                <a:gd name="T2" fmla="*/ 0 w 204"/>
                <a:gd name="T3" fmla="*/ 30 h 55"/>
                <a:gd name="T4" fmla="*/ 0 w 204"/>
                <a:gd name="T5" fmla="*/ 53 h 55"/>
                <a:gd name="T6" fmla="*/ 5 w 204"/>
                <a:gd name="T7" fmla="*/ 55 h 55"/>
                <a:gd name="T8" fmla="*/ 204 w 204"/>
                <a:gd name="T9" fmla="*/ 28 h 55"/>
                <a:gd name="T10" fmla="*/ 204 w 204"/>
                <a:gd name="T11" fmla="*/ 0 h 55"/>
              </a:gdLst>
              <a:ahLst/>
              <a:cxnLst>
                <a:cxn ang="0">
                  <a:pos x="T0" y="T1"/>
                </a:cxn>
                <a:cxn ang="0">
                  <a:pos x="T2" y="T3"/>
                </a:cxn>
                <a:cxn ang="0">
                  <a:pos x="T4" y="T5"/>
                </a:cxn>
                <a:cxn ang="0">
                  <a:pos x="T6" y="T7"/>
                </a:cxn>
                <a:cxn ang="0">
                  <a:pos x="T8" y="T9"/>
                </a:cxn>
                <a:cxn ang="0">
                  <a:pos x="T10" y="T11"/>
                </a:cxn>
              </a:cxnLst>
              <a:rect l="0" t="0" r="r" b="b"/>
              <a:pathLst>
                <a:path w="204" h="55">
                  <a:moveTo>
                    <a:pt x="204" y="0"/>
                  </a:moveTo>
                  <a:lnTo>
                    <a:pt x="0" y="30"/>
                  </a:lnTo>
                  <a:lnTo>
                    <a:pt x="0" y="53"/>
                  </a:lnTo>
                  <a:lnTo>
                    <a:pt x="5" y="55"/>
                  </a:lnTo>
                  <a:lnTo>
                    <a:pt x="204" y="28"/>
                  </a:lnTo>
                  <a:lnTo>
                    <a:pt x="204" y="0"/>
                  </a:lnTo>
                  <a:close/>
                </a:path>
              </a:pathLst>
            </a:custGeom>
            <a:solidFill>
              <a:srgbClr val="509B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8" name="ïS1iḑe">
              <a:extLst>
                <a:ext uri="{FF2B5EF4-FFF2-40B4-BE49-F238E27FC236}">
                  <a16:creationId xmlns:a16="http://schemas.microsoft.com/office/drawing/2014/main" xmlns="" id="{AB21B3E6-2894-4EE0-A3FA-D95F41537901}"/>
                </a:ext>
              </a:extLst>
            </p:cNvPr>
            <p:cNvSpPr/>
            <p:nvPr/>
          </p:nvSpPr>
          <p:spPr bwMode="auto">
            <a:xfrm>
              <a:off x="5555457" y="4075458"/>
              <a:ext cx="323850" cy="87312"/>
            </a:xfrm>
            <a:custGeom>
              <a:avLst/>
              <a:gdLst>
                <a:gd name="T0" fmla="*/ 204 w 204"/>
                <a:gd name="T1" fmla="*/ 0 h 55"/>
                <a:gd name="T2" fmla="*/ 0 w 204"/>
                <a:gd name="T3" fmla="*/ 30 h 55"/>
                <a:gd name="T4" fmla="*/ 0 w 204"/>
                <a:gd name="T5" fmla="*/ 53 h 55"/>
                <a:gd name="T6" fmla="*/ 5 w 204"/>
                <a:gd name="T7" fmla="*/ 55 h 55"/>
                <a:gd name="T8" fmla="*/ 204 w 204"/>
                <a:gd name="T9" fmla="*/ 28 h 55"/>
                <a:gd name="T10" fmla="*/ 204 w 204"/>
                <a:gd name="T11" fmla="*/ 0 h 55"/>
              </a:gdLst>
              <a:ahLst/>
              <a:cxnLst>
                <a:cxn ang="0">
                  <a:pos x="T0" y="T1"/>
                </a:cxn>
                <a:cxn ang="0">
                  <a:pos x="T2" y="T3"/>
                </a:cxn>
                <a:cxn ang="0">
                  <a:pos x="T4" y="T5"/>
                </a:cxn>
                <a:cxn ang="0">
                  <a:pos x="T6" y="T7"/>
                </a:cxn>
                <a:cxn ang="0">
                  <a:pos x="T8" y="T9"/>
                </a:cxn>
                <a:cxn ang="0">
                  <a:pos x="T10" y="T11"/>
                </a:cxn>
              </a:cxnLst>
              <a:rect l="0" t="0" r="r" b="b"/>
              <a:pathLst>
                <a:path w="204" h="55">
                  <a:moveTo>
                    <a:pt x="204" y="0"/>
                  </a:moveTo>
                  <a:lnTo>
                    <a:pt x="0" y="30"/>
                  </a:lnTo>
                  <a:lnTo>
                    <a:pt x="0" y="53"/>
                  </a:lnTo>
                  <a:lnTo>
                    <a:pt x="5" y="55"/>
                  </a:lnTo>
                  <a:lnTo>
                    <a:pt x="204" y="28"/>
                  </a:lnTo>
                  <a:lnTo>
                    <a:pt x="2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9" name="isḷîḓê">
              <a:extLst>
                <a:ext uri="{FF2B5EF4-FFF2-40B4-BE49-F238E27FC236}">
                  <a16:creationId xmlns:a16="http://schemas.microsoft.com/office/drawing/2014/main" xmlns="" id="{D9978E5B-F5E2-406F-98DC-10F684513E7C}"/>
                </a:ext>
              </a:extLst>
            </p:cNvPr>
            <p:cNvSpPr/>
            <p:nvPr/>
          </p:nvSpPr>
          <p:spPr bwMode="auto">
            <a:xfrm>
              <a:off x="5628482" y="3380133"/>
              <a:ext cx="36512" cy="855662"/>
            </a:xfrm>
            <a:custGeom>
              <a:avLst/>
              <a:gdLst>
                <a:gd name="T0" fmla="*/ 21 w 23"/>
                <a:gd name="T1" fmla="*/ 539 h 539"/>
                <a:gd name="T2" fmla="*/ 0 w 23"/>
                <a:gd name="T3" fmla="*/ 527 h 539"/>
                <a:gd name="T4" fmla="*/ 3 w 23"/>
                <a:gd name="T5" fmla="*/ 0 h 539"/>
                <a:gd name="T6" fmla="*/ 23 w 23"/>
                <a:gd name="T7" fmla="*/ 12 h 539"/>
                <a:gd name="T8" fmla="*/ 21 w 23"/>
                <a:gd name="T9" fmla="*/ 539 h 539"/>
              </a:gdLst>
              <a:ahLst/>
              <a:cxnLst>
                <a:cxn ang="0">
                  <a:pos x="T0" y="T1"/>
                </a:cxn>
                <a:cxn ang="0">
                  <a:pos x="T2" y="T3"/>
                </a:cxn>
                <a:cxn ang="0">
                  <a:pos x="T4" y="T5"/>
                </a:cxn>
                <a:cxn ang="0">
                  <a:pos x="T6" y="T7"/>
                </a:cxn>
                <a:cxn ang="0">
                  <a:pos x="T8" y="T9"/>
                </a:cxn>
              </a:cxnLst>
              <a:rect l="0" t="0" r="r" b="b"/>
              <a:pathLst>
                <a:path w="23" h="539">
                  <a:moveTo>
                    <a:pt x="21" y="539"/>
                  </a:moveTo>
                  <a:lnTo>
                    <a:pt x="0" y="527"/>
                  </a:lnTo>
                  <a:lnTo>
                    <a:pt x="3" y="0"/>
                  </a:lnTo>
                  <a:lnTo>
                    <a:pt x="23" y="12"/>
                  </a:lnTo>
                  <a:lnTo>
                    <a:pt x="21" y="539"/>
                  </a:lnTo>
                  <a:close/>
                </a:path>
              </a:pathLst>
            </a:custGeom>
            <a:solidFill>
              <a:srgbClr val="2929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0" name="iṥ1îḑê">
              <a:extLst>
                <a:ext uri="{FF2B5EF4-FFF2-40B4-BE49-F238E27FC236}">
                  <a16:creationId xmlns:a16="http://schemas.microsoft.com/office/drawing/2014/main" xmlns="" id="{8796B213-A2CB-4600-8B5F-ABB03CD37E33}"/>
                </a:ext>
              </a:extLst>
            </p:cNvPr>
            <p:cNvSpPr/>
            <p:nvPr/>
          </p:nvSpPr>
          <p:spPr bwMode="auto">
            <a:xfrm>
              <a:off x="5633244" y="3289646"/>
              <a:ext cx="661987" cy="109537"/>
            </a:xfrm>
            <a:custGeom>
              <a:avLst/>
              <a:gdLst>
                <a:gd name="T0" fmla="*/ 20 w 417"/>
                <a:gd name="T1" fmla="*/ 69 h 69"/>
                <a:gd name="T2" fmla="*/ 0 w 417"/>
                <a:gd name="T3" fmla="*/ 57 h 69"/>
                <a:gd name="T4" fmla="*/ 396 w 417"/>
                <a:gd name="T5" fmla="*/ 0 h 69"/>
                <a:gd name="T6" fmla="*/ 417 w 417"/>
                <a:gd name="T7" fmla="*/ 11 h 69"/>
                <a:gd name="T8" fmla="*/ 20 w 417"/>
                <a:gd name="T9" fmla="*/ 69 h 69"/>
              </a:gdLst>
              <a:ahLst/>
              <a:cxnLst>
                <a:cxn ang="0">
                  <a:pos x="T0" y="T1"/>
                </a:cxn>
                <a:cxn ang="0">
                  <a:pos x="T2" y="T3"/>
                </a:cxn>
                <a:cxn ang="0">
                  <a:pos x="T4" y="T5"/>
                </a:cxn>
                <a:cxn ang="0">
                  <a:pos x="T6" y="T7"/>
                </a:cxn>
                <a:cxn ang="0">
                  <a:pos x="T8" y="T9"/>
                </a:cxn>
              </a:cxnLst>
              <a:rect l="0" t="0" r="r" b="b"/>
              <a:pathLst>
                <a:path w="417" h="69">
                  <a:moveTo>
                    <a:pt x="20" y="69"/>
                  </a:moveTo>
                  <a:lnTo>
                    <a:pt x="0" y="57"/>
                  </a:lnTo>
                  <a:lnTo>
                    <a:pt x="396" y="0"/>
                  </a:lnTo>
                  <a:lnTo>
                    <a:pt x="417" y="11"/>
                  </a:lnTo>
                  <a:lnTo>
                    <a:pt x="20" y="69"/>
                  </a:lnTo>
                  <a:close/>
                </a:path>
              </a:pathLst>
            </a:custGeom>
            <a:solidFill>
              <a:srgbClr val="3939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1" name="iS1ïḍè">
              <a:extLst>
                <a:ext uri="{FF2B5EF4-FFF2-40B4-BE49-F238E27FC236}">
                  <a16:creationId xmlns:a16="http://schemas.microsoft.com/office/drawing/2014/main" xmlns="" id="{DA92D791-BBDA-4A2B-9F6C-5F5804520AC2}"/>
                </a:ext>
              </a:extLst>
            </p:cNvPr>
            <p:cNvSpPr/>
            <p:nvPr/>
          </p:nvSpPr>
          <p:spPr bwMode="auto">
            <a:xfrm>
              <a:off x="5661819" y="3307108"/>
              <a:ext cx="633412" cy="928687"/>
            </a:xfrm>
            <a:custGeom>
              <a:avLst/>
              <a:gdLst>
                <a:gd name="T0" fmla="*/ 399 w 399"/>
                <a:gd name="T1" fmla="*/ 0 h 585"/>
                <a:gd name="T2" fmla="*/ 399 w 399"/>
                <a:gd name="T3" fmla="*/ 530 h 585"/>
                <a:gd name="T4" fmla="*/ 0 w 399"/>
                <a:gd name="T5" fmla="*/ 585 h 585"/>
                <a:gd name="T6" fmla="*/ 2 w 399"/>
                <a:gd name="T7" fmla="*/ 58 h 585"/>
                <a:gd name="T8" fmla="*/ 399 w 399"/>
                <a:gd name="T9" fmla="*/ 0 h 585"/>
              </a:gdLst>
              <a:ahLst/>
              <a:cxnLst>
                <a:cxn ang="0">
                  <a:pos x="T0" y="T1"/>
                </a:cxn>
                <a:cxn ang="0">
                  <a:pos x="T2" y="T3"/>
                </a:cxn>
                <a:cxn ang="0">
                  <a:pos x="T4" y="T5"/>
                </a:cxn>
                <a:cxn ang="0">
                  <a:pos x="T6" y="T7"/>
                </a:cxn>
                <a:cxn ang="0">
                  <a:pos x="T8" y="T9"/>
                </a:cxn>
              </a:cxnLst>
              <a:rect l="0" t="0" r="r" b="b"/>
              <a:pathLst>
                <a:path w="399" h="585">
                  <a:moveTo>
                    <a:pt x="399" y="0"/>
                  </a:moveTo>
                  <a:lnTo>
                    <a:pt x="399" y="530"/>
                  </a:lnTo>
                  <a:lnTo>
                    <a:pt x="0" y="585"/>
                  </a:lnTo>
                  <a:lnTo>
                    <a:pt x="2" y="58"/>
                  </a:lnTo>
                  <a:lnTo>
                    <a:pt x="399" y="0"/>
                  </a:lnTo>
                  <a:close/>
                </a:path>
              </a:pathLst>
            </a:custGeom>
            <a:solidFill>
              <a:srgbClr val="46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2" name="íŝļidè">
              <a:extLst>
                <a:ext uri="{FF2B5EF4-FFF2-40B4-BE49-F238E27FC236}">
                  <a16:creationId xmlns:a16="http://schemas.microsoft.com/office/drawing/2014/main" xmlns="" id="{B2DA2692-4335-406A-A7EA-247D2D7FC290}"/>
                </a:ext>
              </a:extLst>
            </p:cNvPr>
            <p:cNvSpPr/>
            <p:nvPr/>
          </p:nvSpPr>
          <p:spPr bwMode="auto">
            <a:xfrm>
              <a:off x="5661819" y="3307108"/>
              <a:ext cx="633412" cy="928687"/>
            </a:xfrm>
            <a:custGeom>
              <a:avLst/>
              <a:gdLst>
                <a:gd name="T0" fmla="*/ 10 w 174"/>
                <a:gd name="T1" fmla="*/ 215 h 255"/>
                <a:gd name="T2" fmla="*/ 41 w 174"/>
                <a:gd name="T3" fmla="*/ 211 h 255"/>
                <a:gd name="T4" fmla="*/ 17 w 174"/>
                <a:gd name="T5" fmla="*/ 241 h 255"/>
                <a:gd name="T6" fmla="*/ 51 w 174"/>
                <a:gd name="T7" fmla="*/ 209 h 255"/>
                <a:gd name="T8" fmla="*/ 83 w 174"/>
                <a:gd name="T9" fmla="*/ 205 h 255"/>
                <a:gd name="T10" fmla="*/ 58 w 174"/>
                <a:gd name="T11" fmla="*/ 235 h 255"/>
                <a:gd name="T12" fmla="*/ 92 w 174"/>
                <a:gd name="T13" fmla="*/ 203 h 255"/>
                <a:gd name="T14" fmla="*/ 124 w 174"/>
                <a:gd name="T15" fmla="*/ 199 h 255"/>
                <a:gd name="T16" fmla="*/ 99 w 174"/>
                <a:gd name="T17" fmla="*/ 229 h 255"/>
                <a:gd name="T18" fmla="*/ 10 w 174"/>
                <a:gd name="T19" fmla="*/ 174 h 255"/>
                <a:gd name="T20" fmla="*/ 41 w 174"/>
                <a:gd name="T21" fmla="*/ 170 h 255"/>
                <a:gd name="T22" fmla="*/ 17 w 174"/>
                <a:gd name="T23" fmla="*/ 200 h 255"/>
                <a:gd name="T24" fmla="*/ 51 w 174"/>
                <a:gd name="T25" fmla="*/ 168 h 255"/>
                <a:gd name="T26" fmla="*/ 83 w 174"/>
                <a:gd name="T27" fmla="*/ 164 h 255"/>
                <a:gd name="T28" fmla="*/ 58 w 174"/>
                <a:gd name="T29" fmla="*/ 194 h 255"/>
                <a:gd name="T30" fmla="*/ 92 w 174"/>
                <a:gd name="T31" fmla="*/ 162 h 255"/>
                <a:gd name="T32" fmla="*/ 124 w 174"/>
                <a:gd name="T33" fmla="*/ 158 h 255"/>
                <a:gd name="T34" fmla="*/ 99 w 174"/>
                <a:gd name="T35" fmla="*/ 188 h 255"/>
                <a:gd name="T36" fmla="*/ 134 w 174"/>
                <a:gd name="T37" fmla="*/ 157 h 255"/>
                <a:gd name="T38" fmla="*/ 165 w 174"/>
                <a:gd name="T39" fmla="*/ 152 h 255"/>
                <a:gd name="T40" fmla="*/ 141 w 174"/>
                <a:gd name="T41" fmla="*/ 223 h 255"/>
                <a:gd name="T42" fmla="*/ 10 w 174"/>
                <a:gd name="T43" fmla="*/ 133 h 255"/>
                <a:gd name="T44" fmla="*/ 42 w 174"/>
                <a:gd name="T45" fmla="*/ 129 h 255"/>
                <a:gd name="T46" fmla="*/ 17 w 174"/>
                <a:gd name="T47" fmla="*/ 159 h 255"/>
                <a:gd name="T48" fmla="*/ 51 w 174"/>
                <a:gd name="T49" fmla="*/ 127 h 255"/>
                <a:gd name="T50" fmla="*/ 83 w 174"/>
                <a:gd name="T51" fmla="*/ 123 h 255"/>
                <a:gd name="T52" fmla="*/ 58 w 174"/>
                <a:gd name="T53" fmla="*/ 153 h 255"/>
                <a:gd name="T54" fmla="*/ 92 w 174"/>
                <a:gd name="T55" fmla="*/ 122 h 255"/>
                <a:gd name="T56" fmla="*/ 124 w 174"/>
                <a:gd name="T57" fmla="*/ 117 h 255"/>
                <a:gd name="T58" fmla="*/ 99 w 174"/>
                <a:gd name="T59" fmla="*/ 147 h 255"/>
                <a:gd name="T60" fmla="*/ 134 w 174"/>
                <a:gd name="T61" fmla="*/ 116 h 255"/>
                <a:gd name="T62" fmla="*/ 165 w 174"/>
                <a:gd name="T63" fmla="*/ 111 h 255"/>
                <a:gd name="T64" fmla="*/ 141 w 174"/>
                <a:gd name="T65" fmla="*/ 141 h 255"/>
                <a:gd name="T66" fmla="*/ 10 w 174"/>
                <a:gd name="T67" fmla="*/ 102 h 255"/>
                <a:gd name="T68" fmla="*/ 42 w 174"/>
                <a:gd name="T69" fmla="*/ 97 h 255"/>
                <a:gd name="T70" fmla="*/ 17 w 174"/>
                <a:gd name="T71" fmla="*/ 118 h 255"/>
                <a:gd name="T72" fmla="*/ 51 w 174"/>
                <a:gd name="T73" fmla="*/ 96 h 255"/>
                <a:gd name="T74" fmla="*/ 83 w 174"/>
                <a:gd name="T75" fmla="*/ 91 h 255"/>
                <a:gd name="T76" fmla="*/ 58 w 174"/>
                <a:gd name="T77" fmla="*/ 112 h 255"/>
                <a:gd name="T78" fmla="*/ 92 w 174"/>
                <a:gd name="T79" fmla="*/ 90 h 255"/>
                <a:gd name="T80" fmla="*/ 124 w 174"/>
                <a:gd name="T81" fmla="*/ 86 h 255"/>
                <a:gd name="T82" fmla="*/ 100 w 174"/>
                <a:gd name="T83" fmla="*/ 106 h 255"/>
                <a:gd name="T84" fmla="*/ 134 w 174"/>
                <a:gd name="T85" fmla="*/ 84 h 255"/>
                <a:gd name="T86" fmla="*/ 165 w 174"/>
                <a:gd name="T87" fmla="*/ 80 h 255"/>
                <a:gd name="T88" fmla="*/ 141 w 174"/>
                <a:gd name="T89" fmla="*/ 100 h 255"/>
                <a:gd name="T90" fmla="*/ 165 w 174"/>
                <a:gd name="T91" fmla="*/ 44 h 255"/>
                <a:gd name="T92" fmla="*/ 72 w 174"/>
                <a:gd name="T93" fmla="*/ 22 h 255"/>
                <a:gd name="T94" fmla="*/ 1 w 174"/>
                <a:gd name="T95" fmla="*/ 25 h 255"/>
                <a:gd name="T96" fmla="*/ 174 w 174"/>
                <a:gd name="T97" fmla="*/ 57 h 255"/>
                <a:gd name="T98" fmla="*/ 174 w 174"/>
                <a:gd name="T99" fmla="*/ 54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255">
                  <a:moveTo>
                    <a:pt x="17" y="241"/>
                  </a:moveTo>
                  <a:cubicBezTo>
                    <a:pt x="13" y="241"/>
                    <a:pt x="10" y="238"/>
                    <a:pt x="10" y="234"/>
                  </a:cubicBezTo>
                  <a:cubicBezTo>
                    <a:pt x="10" y="215"/>
                    <a:pt x="10" y="215"/>
                    <a:pt x="10" y="215"/>
                  </a:cubicBezTo>
                  <a:cubicBezTo>
                    <a:pt x="10" y="211"/>
                    <a:pt x="13" y="207"/>
                    <a:pt x="17" y="206"/>
                  </a:cubicBezTo>
                  <a:cubicBezTo>
                    <a:pt x="34" y="204"/>
                    <a:pt x="34" y="204"/>
                    <a:pt x="34" y="204"/>
                  </a:cubicBezTo>
                  <a:cubicBezTo>
                    <a:pt x="38" y="203"/>
                    <a:pt x="41" y="206"/>
                    <a:pt x="41" y="211"/>
                  </a:cubicBezTo>
                  <a:cubicBezTo>
                    <a:pt x="41" y="229"/>
                    <a:pt x="41" y="229"/>
                    <a:pt x="41" y="229"/>
                  </a:cubicBezTo>
                  <a:cubicBezTo>
                    <a:pt x="41" y="234"/>
                    <a:pt x="38" y="238"/>
                    <a:pt x="34" y="238"/>
                  </a:cubicBezTo>
                  <a:lnTo>
                    <a:pt x="17" y="241"/>
                  </a:lnTo>
                  <a:close/>
                  <a:moveTo>
                    <a:pt x="58" y="235"/>
                  </a:moveTo>
                  <a:cubicBezTo>
                    <a:pt x="54" y="235"/>
                    <a:pt x="51" y="232"/>
                    <a:pt x="51" y="228"/>
                  </a:cubicBezTo>
                  <a:cubicBezTo>
                    <a:pt x="51" y="209"/>
                    <a:pt x="51" y="209"/>
                    <a:pt x="51" y="209"/>
                  </a:cubicBezTo>
                  <a:cubicBezTo>
                    <a:pt x="51" y="205"/>
                    <a:pt x="54" y="201"/>
                    <a:pt x="58" y="201"/>
                  </a:cubicBezTo>
                  <a:cubicBezTo>
                    <a:pt x="76" y="198"/>
                    <a:pt x="76" y="198"/>
                    <a:pt x="76" y="198"/>
                  </a:cubicBezTo>
                  <a:cubicBezTo>
                    <a:pt x="79" y="198"/>
                    <a:pt x="83" y="201"/>
                    <a:pt x="83" y="205"/>
                  </a:cubicBezTo>
                  <a:cubicBezTo>
                    <a:pt x="83" y="224"/>
                    <a:pt x="83" y="224"/>
                    <a:pt x="83" y="224"/>
                  </a:cubicBezTo>
                  <a:cubicBezTo>
                    <a:pt x="83" y="228"/>
                    <a:pt x="79" y="232"/>
                    <a:pt x="76" y="232"/>
                  </a:cubicBezTo>
                  <a:lnTo>
                    <a:pt x="58" y="235"/>
                  </a:lnTo>
                  <a:close/>
                  <a:moveTo>
                    <a:pt x="99" y="229"/>
                  </a:moveTo>
                  <a:cubicBezTo>
                    <a:pt x="95" y="230"/>
                    <a:pt x="92" y="227"/>
                    <a:pt x="92" y="222"/>
                  </a:cubicBezTo>
                  <a:cubicBezTo>
                    <a:pt x="92" y="203"/>
                    <a:pt x="92" y="203"/>
                    <a:pt x="92" y="203"/>
                  </a:cubicBezTo>
                  <a:cubicBezTo>
                    <a:pt x="92" y="199"/>
                    <a:pt x="95" y="195"/>
                    <a:pt x="99" y="195"/>
                  </a:cubicBezTo>
                  <a:cubicBezTo>
                    <a:pt x="117" y="192"/>
                    <a:pt x="117" y="192"/>
                    <a:pt x="117" y="192"/>
                  </a:cubicBezTo>
                  <a:cubicBezTo>
                    <a:pt x="121" y="192"/>
                    <a:pt x="124" y="195"/>
                    <a:pt x="124" y="199"/>
                  </a:cubicBezTo>
                  <a:cubicBezTo>
                    <a:pt x="124" y="218"/>
                    <a:pt x="124" y="218"/>
                    <a:pt x="124" y="218"/>
                  </a:cubicBezTo>
                  <a:cubicBezTo>
                    <a:pt x="124" y="222"/>
                    <a:pt x="121" y="226"/>
                    <a:pt x="117" y="227"/>
                  </a:cubicBezTo>
                  <a:lnTo>
                    <a:pt x="99" y="229"/>
                  </a:lnTo>
                  <a:close/>
                  <a:moveTo>
                    <a:pt x="17" y="200"/>
                  </a:moveTo>
                  <a:cubicBezTo>
                    <a:pt x="13" y="200"/>
                    <a:pt x="10" y="197"/>
                    <a:pt x="10" y="193"/>
                  </a:cubicBezTo>
                  <a:cubicBezTo>
                    <a:pt x="10" y="174"/>
                    <a:pt x="10" y="174"/>
                    <a:pt x="10" y="174"/>
                  </a:cubicBezTo>
                  <a:cubicBezTo>
                    <a:pt x="10" y="170"/>
                    <a:pt x="13" y="166"/>
                    <a:pt x="17" y="165"/>
                  </a:cubicBezTo>
                  <a:cubicBezTo>
                    <a:pt x="34" y="163"/>
                    <a:pt x="34" y="163"/>
                    <a:pt x="34" y="163"/>
                  </a:cubicBezTo>
                  <a:cubicBezTo>
                    <a:pt x="38" y="162"/>
                    <a:pt x="41" y="165"/>
                    <a:pt x="41" y="170"/>
                  </a:cubicBezTo>
                  <a:cubicBezTo>
                    <a:pt x="41" y="189"/>
                    <a:pt x="41" y="189"/>
                    <a:pt x="41" y="189"/>
                  </a:cubicBezTo>
                  <a:cubicBezTo>
                    <a:pt x="41" y="193"/>
                    <a:pt x="38" y="197"/>
                    <a:pt x="34" y="197"/>
                  </a:cubicBezTo>
                  <a:lnTo>
                    <a:pt x="17" y="200"/>
                  </a:lnTo>
                  <a:close/>
                  <a:moveTo>
                    <a:pt x="58" y="194"/>
                  </a:moveTo>
                  <a:cubicBezTo>
                    <a:pt x="54" y="194"/>
                    <a:pt x="51" y="191"/>
                    <a:pt x="51" y="187"/>
                  </a:cubicBezTo>
                  <a:cubicBezTo>
                    <a:pt x="51" y="168"/>
                    <a:pt x="51" y="168"/>
                    <a:pt x="51" y="168"/>
                  </a:cubicBezTo>
                  <a:cubicBezTo>
                    <a:pt x="51" y="164"/>
                    <a:pt x="54" y="160"/>
                    <a:pt x="58" y="160"/>
                  </a:cubicBezTo>
                  <a:cubicBezTo>
                    <a:pt x="76" y="157"/>
                    <a:pt x="76" y="157"/>
                    <a:pt x="76" y="157"/>
                  </a:cubicBezTo>
                  <a:cubicBezTo>
                    <a:pt x="80" y="157"/>
                    <a:pt x="83" y="160"/>
                    <a:pt x="83" y="164"/>
                  </a:cubicBezTo>
                  <a:cubicBezTo>
                    <a:pt x="83" y="183"/>
                    <a:pt x="83" y="183"/>
                    <a:pt x="83" y="183"/>
                  </a:cubicBezTo>
                  <a:cubicBezTo>
                    <a:pt x="83" y="187"/>
                    <a:pt x="79" y="191"/>
                    <a:pt x="76" y="191"/>
                  </a:cubicBezTo>
                  <a:lnTo>
                    <a:pt x="58" y="194"/>
                  </a:lnTo>
                  <a:close/>
                  <a:moveTo>
                    <a:pt x="99" y="188"/>
                  </a:moveTo>
                  <a:cubicBezTo>
                    <a:pt x="95" y="189"/>
                    <a:pt x="92" y="186"/>
                    <a:pt x="92" y="181"/>
                  </a:cubicBezTo>
                  <a:cubicBezTo>
                    <a:pt x="92" y="162"/>
                    <a:pt x="92" y="162"/>
                    <a:pt x="92" y="162"/>
                  </a:cubicBezTo>
                  <a:cubicBezTo>
                    <a:pt x="92" y="158"/>
                    <a:pt x="96" y="154"/>
                    <a:pt x="99" y="154"/>
                  </a:cubicBezTo>
                  <a:cubicBezTo>
                    <a:pt x="117" y="151"/>
                    <a:pt x="117" y="151"/>
                    <a:pt x="117" y="151"/>
                  </a:cubicBezTo>
                  <a:cubicBezTo>
                    <a:pt x="121" y="151"/>
                    <a:pt x="124" y="154"/>
                    <a:pt x="124" y="158"/>
                  </a:cubicBezTo>
                  <a:cubicBezTo>
                    <a:pt x="124" y="177"/>
                    <a:pt x="124" y="177"/>
                    <a:pt x="124" y="177"/>
                  </a:cubicBezTo>
                  <a:cubicBezTo>
                    <a:pt x="124" y="181"/>
                    <a:pt x="121" y="185"/>
                    <a:pt x="117" y="186"/>
                  </a:cubicBezTo>
                  <a:lnTo>
                    <a:pt x="99" y="188"/>
                  </a:lnTo>
                  <a:close/>
                  <a:moveTo>
                    <a:pt x="141" y="223"/>
                  </a:moveTo>
                  <a:cubicBezTo>
                    <a:pt x="137" y="224"/>
                    <a:pt x="134" y="221"/>
                    <a:pt x="134" y="216"/>
                  </a:cubicBezTo>
                  <a:cubicBezTo>
                    <a:pt x="134" y="157"/>
                    <a:pt x="134" y="157"/>
                    <a:pt x="134" y="157"/>
                  </a:cubicBezTo>
                  <a:cubicBezTo>
                    <a:pt x="134" y="152"/>
                    <a:pt x="137" y="149"/>
                    <a:pt x="141" y="148"/>
                  </a:cubicBezTo>
                  <a:cubicBezTo>
                    <a:pt x="158" y="146"/>
                    <a:pt x="158" y="146"/>
                    <a:pt x="158" y="146"/>
                  </a:cubicBezTo>
                  <a:cubicBezTo>
                    <a:pt x="162" y="145"/>
                    <a:pt x="165" y="148"/>
                    <a:pt x="165" y="152"/>
                  </a:cubicBezTo>
                  <a:cubicBezTo>
                    <a:pt x="165" y="212"/>
                    <a:pt x="165" y="212"/>
                    <a:pt x="165" y="212"/>
                  </a:cubicBezTo>
                  <a:cubicBezTo>
                    <a:pt x="165" y="216"/>
                    <a:pt x="162" y="220"/>
                    <a:pt x="158" y="221"/>
                  </a:cubicBezTo>
                  <a:lnTo>
                    <a:pt x="141" y="223"/>
                  </a:lnTo>
                  <a:close/>
                  <a:moveTo>
                    <a:pt x="17" y="159"/>
                  </a:moveTo>
                  <a:cubicBezTo>
                    <a:pt x="13" y="159"/>
                    <a:pt x="10" y="156"/>
                    <a:pt x="10" y="152"/>
                  </a:cubicBezTo>
                  <a:cubicBezTo>
                    <a:pt x="10" y="133"/>
                    <a:pt x="10" y="133"/>
                    <a:pt x="10" y="133"/>
                  </a:cubicBezTo>
                  <a:cubicBezTo>
                    <a:pt x="10" y="129"/>
                    <a:pt x="13" y="125"/>
                    <a:pt x="17" y="124"/>
                  </a:cubicBezTo>
                  <a:cubicBezTo>
                    <a:pt x="34" y="122"/>
                    <a:pt x="34" y="122"/>
                    <a:pt x="34" y="122"/>
                  </a:cubicBezTo>
                  <a:cubicBezTo>
                    <a:pt x="38" y="121"/>
                    <a:pt x="42" y="124"/>
                    <a:pt x="42" y="129"/>
                  </a:cubicBezTo>
                  <a:cubicBezTo>
                    <a:pt x="41" y="148"/>
                    <a:pt x="41" y="148"/>
                    <a:pt x="41" y="148"/>
                  </a:cubicBezTo>
                  <a:cubicBezTo>
                    <a:pt x="41" y="152"/>
                    <a:pt x="38" y="156"/>
                    <a:pt x="34" y="156"/>
                  </a:cubicBezTo>
                  <a:lnTo>
                    <a:pt x="17" y="159"/>
                  </a:lnTo>
                  <a:close/>
                  <a:moveTo>
                    <a:pt x="58" y="153"/>
                  </a:moveTo>
                  <a:cubicBezTo>
                    <a:pt x="54" y="153"/>
                    <a:pt x="51" y="150"/>
                    <a:pt x="51" y="146"/>
                  </a:cubicBezTo>
                  <a:cubicBezTo>
                    <a:pt x="51" y="127"/>
                    <a:pt x="51" y="127"/>
                    <a:pt x="51" y="127"/>
                  </a:cubicBezTo>
                  <a:cubicBezTo>
                    <a:pt x="51" y="123"/>
                    <a:pt x="54" y="119"/>
                    <a:pt x="58" y="119"/>
                  </a:cubicBezTo>
                  <a:cubicBezTo>
                    <a:pt x="76" y="116"/>
                    <a:pt x="76" y="116"/>
                    <a:pt x="76" y="116"/>
                  </a:cubicBezTo>
                  <a:cubicBezTo>
                    <a:pt x="80" y="116"/>
                    <a:pt x="83" y="119"/>
                    <a:pt x="83" y="123"/>
                  </a:cubicBezTo>
                  <a:cubicBezTo>
                    <a:pt x="83" y="142"/>
                    <a:pt x="83" y="142"/>
                    <a:pt x="83" y="142"/>
                  </a:cubicBezTo>
                  <a:cubicBezTo>
                    <a:pt x="83" y="146"/>
                    <a:pt x="80" y="150"/>
                    <a:pt x="76" y="150"/>
                  </a:cubicBezTo>
                  <a:lnTo>
                    <a:pt x="58" y="153"/>
                  </a:lnTo>
                  <a:close/>
                  <a:moveTo>
                    <a:pt x="99" y="147"/>
                  </a:moveTo>
                  <a:cubicBezTo>
                    <a:pt x="96" y="148"/>
                    <a:pt x="92" y="145"/>
                    <a:pt x="92" y="140"/>
                  </a:cubicBezTo>
                  <a:cubicBezTo>
                    <a:pt x="92" y="122"/>
                    <a:pt x="92" y="122"/>
                    <a:pt x="92" y="122"/>
                  </a:cubicBezTo>
                  <a:cubicBezTo>
                    <a:pt x="92" y="117"/>
                    <a:pt x="96" y="113"/>
                    <a:pt x="100" y="113"/>
                  </a:cubicBezTo>
                  <a:cubicBezTo>
                    <a:pt x="117" y="110"/>
                    <a:pt x="117" y="110"/>
                    <a:pt x="117" y="110"/>
                  </a:cubicBezTo>
                  <a:cubicBezTo>
                    <a:pt x="121" y="110"/>
                    <a:pt x="124" y="113"/>
                    <a:pt x="124" y="117"/>
                  </a:cubicBezTo>
                  <a:cubicBezTo>
                    <a:pt x="124" y="136"/>
                    <a:pt x="124" y="136"/>
                    <a:pt x="124" y="136"/>
                  </a:cubicBezTo>
                  <a:cubicBezTo>
                    <a:pt x="124" y="140"/>
                    <a:pt x="121" y="144"/>
                    <a:pt x="117" y="145"/>
                  </a:cubicBezTo>
                  <a:lnTo>
                    <a:pt x="99" y="147"/>
                  </a:lnTo>
                  <a:close/>
                  <a:moveTo>
                    <a:pt x="141" y="141"/>
                  </a:moveTo>
                  <a:cubicBezTo>
                    <a:pt x="137" y="142"/>
                    <a:pt x="134" y="139"/>
                    <a:pt x="134" y="135"/>
                  </a:cubicBezTo>
                  <a:cubicBezTo>
                    <a:pt x="134" y="116"/>
                    <a:pt x="134" y="116"/>
                    <a:pt x="134" y="116"/>
                  </a:cubicBezTo>
                  <a:cubicBezTo>
                    <a:pt x="134" y="112"/>
                    <a:pt x="137" y="108"/>
                    <a:pt x="141" y="107"/>
                  </a:cubicBezTo>
                  <a:cubicBezTo>
                    <a:pt x="158" y="105"/>
                    <a:pt x="158" y="105"/>
                    <a:pt x="158" y="105"/>
                  </a:cubicBezTo>
                  <a:cubicBezTo>
                    <a:pt x="162" y="104"/>
                    <a:pt x="165" y="107"/>
                    <a:pt x="165" y="111"/>
                  </a:cubicBezTo>
                  <a:cubicBezTo>
                    <a:pt x="165" y="130"/>
                    <a:pt x="165" y="130"/>
                    <a:pt x="165" y="130"/>
                  </a:cubicBezTo>
                  <a:cubicBezTo>
                    <a:pt x="165" y="134"/>
                    <a:pt x="162" y="138"/>
                    <a:pt x="158" y="139"/>
                  </a:cubicBezTo>
                  <a:lnTo>
                    <a:pt x="141" y="141"/>
                  </a:lnTo>
                  <a:close/>
                  <a:moveTo>
                    <a:pt x="17" y="118"/>
                  </a:moveTo>
                  <a:cubicBezTo>
                    <a:pt x="13" y="118"/>
                    <a:pt x="10" y="115"/>
                    <a:pt x="10" y="111"/>
                  </a:cubicBezTo>
                  <a:cubicBezTo>
                    <a:pt x="10" y="102"/>
                    <a:pt x="10" y="102"/>
                    <a:pt x="10" y="102"/>
                  </a:cubicBezTo>
                  <a:cubicBezTo>
                    <a:pt x="10" y="97"/>
                    <a:pt x="13" y="93"/>
                    <a:pt x="17" y="93"/>
                  </a:cubicBezTo>
                  <a:cubicBezTo>
                    <a:pt x="34" y="90"/>
                    <a:pt x="34" y="90"/>
                    <a:pt x="34" y="90"/>
                  </a:cubicBezTo>
                  <a:cubicBezTo>
                    <a:pt x="38" y="90"/>
                    <a:pt x="42" y="93"/>
                    <a:pt x="42" y="97"/>
                  </a:cubicBezTo>
                  <a:cubicBezTo>
                    <a:pt x="42" y="107"/>
                    <a:pt x="42" y="107"/>
                    <a:pt x="42" y="107"/>
                  </a:cubicBezTo>
                  <a:cubicBezTo>
                    <a:pt x="42" y="111"/>
                    <a:pt x="38" y="115"/>
                    <a:pt x="34" y="115"/>
                  </a:cubicBezTo>
                  <a:lnTo>
                    <a:pt x="17" y="118"/>
                  </a:lnTo>
                  <a:close/>
                  <a:moveTo>
                    <a:pt x="58" y="112"/>
                  </a:moveTo>
                  <a:cubicBezTo>
                    <a:pt x="54" y="113"/>
                    <a:pt x="51" y="110"/>
                    <a:pt x="51" y="105"/>
                  </a:cubicBezTo>
                  <a:cubicBezTo>
                    <a:pt x="51" y="96"/>
                    <a:pt x="51" y="96"/>
                    <a:pt x="51" y="96"/>
                  </a:cubicBezTo>
                  <a:cubicBezTo>
                    <a:pt x="51" y="92"/>
                    <a:pt x="54" y="88"/>
                    <a:pt x="58" y="87"/>
                  </a:cubicBezTo>
                  <a:cubicBezTo>
                    <a:pt x="76" y="85"/>
                    <a:pt x="76" y="85"/>
                    <a:pt x="76" y="85"/>
                  </a:cubicBezTo>
                  <a:cubicBezTo>
                    <a:pt x="80" y="84"/>
                    <a:pt x="83" y="87"/>
                    <a:pt x="83" y="91"/>
                  </a:cubicBezTo>
                  <a:cubicBezTo>
                    <a:pt x="83" y="101"/>
                    <a:pt x="83" y="101"/>
                    <a:pt x="83" y="101"/>
                  </a:cubicBezTo>
                  <a:cubicBezTo>
                    <a:pt x="83" y="105"/>
                    <a:pt x="80" y="109"/>
                    <a:pt x="76" y="110"/>
                  </a:cubicBezTo>
                  <a:lnTo>
                    <a:pt x="58" y="112"/>
                  </a:lnTo>
                  <a:close/>
                  <a:moveTo>
                    <a:pt x="100" y="106"/>
                  </a:moveTo>
                  <a:cubicBezTo>
                    <a:pt x="96" y="107"/>
                    <a:pt x="92" y="104"/>
                    <a:pt x="92" y="100"/>
                  </a:cubicBezTo>
                  <a:cubicBezTo>
                    <a:pt x="92" y="90"/>
                    <a:pt x="92" y="90"/>
                    <a:pt x="92" y="90"/>
                  </a:cubicBezTo>
                  <a:cubicBezTo>
                    <a:pt x="92" y="86"/>
                    <a:pt x="96" y="82"/>
                    <a:pt x="100" y="81"/>
                  </a:cubicBezTo>
                  <a:cubicBezTo>
                    <a:pt x="117" y="79"/>
                    <a:pt x="117" y="79"/>
                    <a:pt x="117" y="79"/>
                  </a:cubicBezTo>
                  <a:cubicBezTo>
                    <a:pt x="121" y="78"/>
                    <a:pt x="124" y="81"/>
                    <a:pt x="124" y="86"/>
                  </a:cubicBezTo>
                  <a:cubicBezTo>
                    <a:pt x="124" y="95"/>
                    <a:pt x="124" y="95"/>
                    <a:pt x="124" y="95"/>
                  </a:cubicBezTo>
                  <a:cubicBezTo>
                    <a:pt x="124" y="99"/>
                    <a:pt x="121" y="103"/>
                    <a:pt x="117" y="104"/>
                  </a:cubicBezTo>
                  <a:lnTo>
                    <a:pt x="100" y="106"/>
                  </a:lnTo>
                  <a:close/>
                  <a:moveTo>
                    <a:pt x="141" y="100"/>
                  </a:moveTo>
                  <a:cubicBezTo>
                    <a:pt x="137" y="101"/>
                    <a:pt x="134" y="98"/>
                    <a:pt x="134" y="94"/>
                  </a:cubicBezTo>
                  <a:cubicBezTo>
                    <a:pt x="134" y="84"/>
                    <a:pt x="134" y="84"/>
                    <a:pt x="134" y="84"/>
                  </a:cubicBezTo>
                  <a:cubicBezTo>
                    <a:pt x="134" y="80"/>
                    <a:pt x="137" y="76"/>
                    <a:pt x="141" y="76"/>
                  </a:cubicBezTo>
                  <a:cubicBezTo>
                    <a:pt x="158" y="73"/>
                    <a:pt x="158" y="73"/>
                    <a:pt x="158" y="73"/>
                  </a:cubicBezTo>
                  <a:cubicBezTo>
                    <a:pt x="162" y="73"/>
                    <a:pt x="165" y="76"/>
                    <a:pt x="165" y="80"/>
                  </a:cubicBezTo>
                  <a:cubicBezTo>
                    <a:pt x="165" y="89"/>
                    <a:pt x="165" y="89"/>
                    <a:pt x="165" y="89"/>
                  </a:cubicBezTo>
                  <a:cubicBezTo>
                    <a:pt x="165" y="94"/>
                    <a:pt x="162" y="97"/>
                    <a:pt x="158" y="98"/>
                  </a:cubicBezTo>
                  <a:lnTo>
                    <a:pt x="141" y="100"/>
                  </a:lnTo>
                  <a:close/>
                  <a:moveTo>
                    <a:pt x="117" y="16"/>
                  </a:moveTo>
                  <a:cubicBezTo>
                    <a:pt x="165" y="9"/>
                    <a:pt x="165" y="9"/>
                    <a:pt x="165" y="9"/>
                  </a:cubicBezTo>
                  <a:cubicBezTo>
                    <a:pt x="165" y="44"/>
                    <a:pt x="165" y="44"/>
                    <a:pt x="165" y="44"/>
                  </a:cubicBezTo>
                  <a:cubicBezTo>
                    <a:pt x="9" y="66"/>
                    <a:pt x="9" y="66"/>
                    <a:pt x="9" y="66"/>
                  </a:cubicBezTo>
                  <a:cubicBezTo>
                    <a:pt x="9" y="31"/>
                    <a:pt x="9" y="31"/>
                    <a:pt x="9" y="31"/>
                  </a:cubicBezTo>
                  <a:cubicBezTo>
                    <a:pt x="72" y="22"/>
                    <a:pt x="72" y="22"/>
                    <a:pt x="72" y="22"/>
                  </a:cubicBezTo>
                  <a:lnTo>
                    <a:pt x="117" y="16"/>
                  </a:lnTo>
                  <a:close/>
                  <a:moveTo>
                    <a:pt x="174" y="0"/>
                  </a:moveTo>
                  <a:cubicBezTo>
                    <a:pt x="1" y="25"/>
                    <a:pt x="1" y="25"/>
                    <a:pt x="1" y="25"/>
                  </a:cubicBezTo>
                  <a:cubicBezTo>
                    <a:pt x="0" y="255"/>
                    <a:pt x="0" y="255"/>
                    <a:pt x="0" y="255"/>
                  </a:cubicBezTo>
                  <a:cubicBezTo>
                    <a:pt x="174" y="231"/>
                    <a:pt x="174" y="231"/>
                    <a:pt x="174" y="231"/>
                  </a:cubicBezTo>
                  <a:cubicBezTo>
                    <a:pt x="174" y="57"/>
                    <a:pt x="174" y="57"/>
                    <a:pt x="174" y="57"/>
                  </a:cubicBezTo>
                  <a:cubicBezTo>
                    <a:pt x="1" y="82"/>
                    <a:pt x="1" y="82"/>
                    <a:pt x="1" y="82"/>
                  </a:cubicBezTo>
                  <a:cubicBezTo>
                    <a:pt x="1" y="79"/>
                    <a:pt x="1" y="79"/>
                    <a:pt x="1" y="79"/>
                  </a:cubicBezTo>
                  <a:cubicBezTo>
                    <a:pt x="174" y="54"/>
                    <a:pt x="174" y="54"/>
                    <a:pt x="174" y="54"/>
                  </a:cubicBezTo>
                  <a:lnTo>
                    <a:pt x="174"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3" name="iṡľïďê">
              <a:extLst>
                <a:ext uri="{FF2B5EF4-FFF2-40B4-BE49-F238E27FC236}">
                  <a16:creationId xmlns:a16="http://schemas.microsoft.com/office/drawing/2014/main" xmlns="" id="{8B3B034C-0159-4C7A-9B04-A6F25F908A33}"/>
                </a:ext>
              </a:extLst>
            </p:cNvPr>
            <p:cNvSpPr/>
            <p:nvPr/>
          </p:nvSpPr>
          <p:spPr bwMode="auto">
            <a:xfrm>
              <a:off x="5695157" y="3340446"/>
              <a:ext cx="566737" cy="207962"/>
            </a:xfrm>
            <a:custGeom>
              <a:avLst/>
              <a:gdLst>
                <a:gd name="T0" fmla="*/ 144 w 156"/>
                <a:gd name="T1" fmla="*/ 8 h 57"/>
                <a:gd name="T2" fmla="*/ 143 w 156"/>
                <a:gd name="T3" fmla="*/ 8 h 57"/>
                <a:gd name="T4" fmla="*/ 142 w 156"/>
                <a:gd name="T5" fmla="*/ 9 h 57"/>
                <a:gd name="T6" fmla="*/ 142 w 156"/>
                <a:gd name="T7" fmla="*/ 12 h 57"/>
                <a:gd name="T8" fmla="*/ 142 w 156"/>
                <a:gd name="T9" fmla="*/ 26 h 57"/>
                <a:gd name="T10" fmla="*/ 142 w 156"/>
                <a:gd name="T11" fmla="*/ 26 h 57"/>
                <a:gd name="T12" fmla="*/ 143 w 156"/>
                <a:gd name="T13" fmla="*/ 31 h 57"/>
                <a:gd name="T14" fmla="*/ 144 w 156"/>
                <a:gd name="T15" fmla="*/ 31 h 57"/>
                <a:gd name="T16" fmla="*/ 145 w 156"/>
                <a:gd name="T17" fmla="*/ 31 h 57"/>
                <a:gd name="T18" fmla="*/ 145 w 156"/>
                <a:gd name="T19" fmla="*/ 30 h 57"/>
                <a:gd name="T20" fmla="*/ 146 w 156"/>
                <a:gd name="T21" fmla="*/ 25 h 57"/>
                <a:gd name="T22" fmla="*/ 146 w 156"/>
                <a:gd name="T23" fmla="*/ 25 h 57"/>
                <a:gd name="T24" fmla="*/ 146 w 156"/>
                <a:gd name="T25" fmla="*/ 12 h 57"/>
                <a:gd name="T26" fmla="*/ 145 w 156"/>
                <a:gd name="T27" fmla="*/ 8 h 57"/>
                <a:gd name="T28" fmla="*/ 144 w 156"/>
                <a:gd name="T29" fmla="*/ 8 h 57"/>
                <a:gd name="T30" fmla="*/ 144 w 156"/>
                <a:gd name="T31" fmla="*/ 34 h 57"/>
                <a:gd name="T32" fmla="*/ 140 w 156"/>
                <a:gd name="T33" fmla="*/ 32 h 57"/>
                <a:gd name="T34" fmla="*/ 139 w 156"/>
                <a:gd name="T35" fmla="*/ 26 h 57"/>
                <a:gd name="T36" fmla="*/ 139 w 156"/>
                <a:gd name="T37" fmla="*/ 13 h 57"/>
                <a:gd name="T38" fmla="*/ 140 w 156"/>
                <a:gd name="T39" fmla="*/ 7 h 57"/>
                <a:gd name="T40" fmla="*/ 144 w 156"/>
                <a:gd name="T41" fmla="*/ 5 h 57"/>
                <a:gd name="T42" fmla="*/ 148 w 156"/>
                <a:gd name="T43" fmla="*/ 6 h 57"/>
                <a:gd name="T44" fmla="*/ 149 w 156"/>
                <a:gd name="T45" fmla="*/ 11 h 57"/>
                <a:gd name="T46" fmla="*/ 149 w 156"/>
                <a:gd name="T47" fmla="*/ 25 h 57"/>
                <a:gd name="T48" fmla="*/ 148 w 156"/>
                <a:gd name="T49" fmla="*/ 31 h 57"/>
                <a:gd name="T50" fmla="*/ 144 w 156"/>
                <a:gd name="T51" fmla="*/ 34 h 57"/>
                <a:gd name="T52" fmla="*/ 156 w 156"/>
                <a:gd name="T53" fmla="*/ 0 h 57"/>
                <a:gd name="T54" fmla="*/ 108 w 156"/>
                <a:gd name="T55" fmla="*/ 7 h 57"/>
                <a:gd name="T56" fmla="*/ 75 w 156"/>
                <a:gd name="T57" fmla="*/ 47 h 57"/>
                <a:gd name="T58" fmla="*/ 30 w 156"/>
                <a:gd name="T59" fmla="*/ 53 h 57"/>
                <a:gd name="T60" fmla="*/ 63 w 156"/>
                <a:gd name="T61" fmla="*/ 13 h 57"/>
                <a:gd name="T62" fmla="*/ 0 w 156"/>
                <a:gd name="T63" fmla="*/ 22 h 57"/>
                <a:gd name="T64" fmla="*/ 0 w 156"/>
                <a:gd name="T65" fmla="*/ 57 h 57"/>
                <a:gd name="T66" fmla="*/ 156 w 156"/>
                <a:gd name="T67" fmla="*/ 35 h 57"/>
                <a:gd name="T68" fmla="*/ 156 w 156"/>
                <a:gd name="T6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57">
                  <a:moveTo>
                    <a:pt x="144" y="8"/>
                  </a:moveTo>
                  <a:cubicBezTo>
                    <a:pt x="143" y="8"/>
                    <a:pt x="143" y="8"/>
                    <a:pt x="143" y="8"/>
                  </a:cubicBezTo>
                  <a:cubicBezTo>
                    <a:pt x="143" y="8"/>
                    <a:pt x="142" y="9"/>
                    <a:pt x="142" y="9"/>
                  </a:cubicBezTo>
                  <a:cubicBezTo>
                    <a:pt x="142" y="10"/>
                    <a:pt x="142" y="11"/>
                    <a:pt x="142" y="12"/>
                  </a:cubicBezTo>
                  <a:cubicBezTo>
                    <a:pt x="142" y="26"/>
                    <a:pt x="142" y="26"/>
                    <a:pt x="142" y="26"/>
                  </a:cubicBezTo>
                  <a:cubicBezTo>
                    <a:pt x="142" y="26"/>
                    <a:pt x="142" y="26"/>
                    <a:pt x="142" y="26"/>
                  </a:cubicBezTo>
                  <a:cubicBezTo>
                    <a:pt x="142" y="29"/>
                    <a:pt x="142" y="30"/>
                    <a:pt x="143" y="31"/>
                  </a:cubicBezTo>
                  <a:cubicBezTo>
                    <a:pt x="143" y="31"/>
                    <a:pt x="143" y="31"/>
                    <a:pt x="144" y="31"/>
                  </a:cubicBezTo>
                  <a:cubicBezTo>
                    <a:pt x="144" y="31"/>
                    <a:pt x="144" y="31"/>
                    <a:pt x="145" y="31"/>
                  </a:cubicBezTo>
                  <a:cubicBezTo>
                    <a:pt x="145" y="30"/>
                    <a:pt x="145" y="30"/>
                    <a:pt x="145" y="30"/>
                  </a:cubicBezTo>
                  <a:cubicBezTo>
                    <a:pt x="146" y="30"/>
                    <a:pt x="146" y="28"/>
                    <a:pt x="146" y="25"/>
                  </a:cubicBezTo>
                  <a:cubicBezTo>
                    <a:pt x="146" y="25"/>
                    <a:pt x="146" y="25"/>
                    <a:pt x="146" y="25"/>
                  </a:cubicBezTo>
                  <a:cubicBezTo>
                    <a:pt x="146" y="12"/>
                    <a:pt x="146" y="12"/>
                    <a:pt x="146" y="12"/>
                  </a:cubicBezTo>
                  <a:cubicBezTo>
                    <a:pt x="146" y="9"/>
                    <a:pt x="146" y="8"/>
                    <a:pt x="145" y="8"/>
                  </a:cubicBezTo>
                  <a:lnTo>
                    <a:pt x="144" y="8"/>
                  </a:lnTo>
                  <a:close/>
                  <a:moveTo>
                    <a:pt x="144" y="34"/>
                  </a:moveTo>
                  <a:cubicBezTo>
                    <a:pt x="142" y="34"/>
                    <a:pt x="140" y="33"/>
                    <a:pt x="140" y="32"/>
                  </a:cubicBezTo>
                  <a:cubicBezTo>
                    <a:pt x="139" y="31"/>
                    <a:pt x="139" y="29"/>
                    <a:pt x="139" y="26"/>
                  </a:cubicBezTo>
                  <a:cubicBezTo>
                    <a:pt x="139" y="13"/>
                    <a:pt x="139" y="13"/>
                    <a:pt x="139" y="13"/>
                  </a:cubicBezTo>
                  <a:cubicBezTo>
                    <a:pt x="139" y="10"/>
                    <a:pt x="139" y="9"/>
                    <a:pt x="140" y="7"/>
                  </a:cubicBezTo>
                  <a:cubicBezTo>
                    <a:pt x="141" y="6"/>
                    <a:pt x="142" y="5"/>
                    <a:pt x="144" y="5"/>
                  </a:cubicBezTo>
                  <a:cubicBezTo>
                    <a:pt x="146" y="5"/>
                    <a:pt x="147" y="5"/>
                    <a:pt x="148" y="6"/>
                  </a:cubicBezTo>
                  <a:cubicBezTo>
                    <a:pt x="149" y="7"/>
                    <a:pt x="149" y="9"/>
                    <a:pt x="149" y="11"/>
                  </a:cubicBezTo>
                  <a:cubicBezTo>
                    <a:pt x="149" y="25"/>
                    <a:pt x="149" y="25"/>
                    <a:pt x="149" y="25"/>
                  </a:cubicBezTo>
                  <a:cubicBezTo>
                    <a:pt x="149" y="27"/>
                    <a:pt x="149" y="29"/>
                    <a:pt x="148" y="31"/>
                  </a:cubicBezTo>
                  <a:cubicBezTo>
                    <a:pt x="147" y="32"/>
                    <a:pt x="146" y="33"/>
                    <a:pt x="144" y="34"/>
                  </a:cubicBezTo>
                  <a:close/>
                  <a:moveTo>
                    <a:pt x="156" y="0"/>
                  </a:moveTo>
                  <a:cubicBezTo>
                    <a:pt x="108" y="7"/>
                    <a:pt x="108" y="7"/>
                    <a:pt x="108" y="7"/>
                  </a:cubicBezTo>
                  <a:cubicBezTo>
                    <a:pt x="75" y="47"/>
                    <a:pt x="75" y="47"/>
                    <a:pt x="75" y="47"/>
                  </a:cubicBezTo>
                  <a:cubicBezTo>
                    <a:pt x="30" y="53"/>
                    <a:pt x="30" y="53"/>
                    <a:pt x="30" y="53"/>
                  </a:cubicBezTo>
                  <a:cubicBezTo>
                    <a:pt x="63" y="13"/>
                    <a:pt x="63" y="13"/>
                    <a:pt x="63" y="13"/>
                  </a:cubicBezTo>
                  <a:cubicBezTo>
                    <a:pt x="0" y="22"/>
                    <a:pt x="0" y="22"/>
                    <a:pt x="0" y="22"/>
                  </a:cubicBezTo>
                  <a:cubicBezTo>
                    <a:pt x="0" y="57"/>
                    <a:pt x="0" y="57"/>
                    <a:pt x="0" y="57"/>
                  </a:cubicBezTo>
                  <a:cubicBezTo>
                    <a:pt x="156" y="35"/>
                    <a:pt x="156" y="35"/>
                    <a:pt x="156" y="35"/>
                  </a:cubicBezTo>
                  <a:lnTo>
                    <a:pt x="156" y="0"/>
                  </a:lnTo>
                  <a:close/>
                </a:path>
              </a:pathLst>
            </a:custGeom>
            <a:solidFill>
              <a:srgbClr val="8AA5A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4" name="îṣlïḋê">
              <a:extLst>
                <a:ext uri="{FF2B5EF4-FFF2-40B4-BE49-F238E27FC236}">
                  <a16:creationId xmlns:a16="http://schemas.microsoft.com/office/drawing/2014/main" xmlns="" id="{8D71CB19-8C55-4AD4-A010-CA5B78AEA3FA}"/>
                </a:ext>
              </a:extLst>
            </p:cNvPr>
            <p:cNvSpPr/>
            <p:nvPr/>
          </p:nvSpPr>
          <p:spPr bwMode="auto">
            <a:xfrm>
              <a:off x="5698332" y="3635721"/>
              <a:ext cx="115887" cy="101600"/>
            </a:xfrm>
            <a:custGeom>
              <a:avLst/>
              <a:gdLst>
                <a:gd name="T0" fmla="*/ 24 w 32"/>
                <a:gd name="T1" fmla="*/ 0 h 28"/>
                <a:gd name="T2" fmla="*/ 7 w 32"/>
                <a:gd name="T3" fmla="*/ 3 h 28"/>
                <a:gd name="T4" fmla="*/ 0 w 32"/>
                <a:gd name="T5" fmla="*/ 12 h 28"/>
                <a:gd name="T6" fmla="*/ 0 w 32"/>
                <a:gd name="T7" fmla="*/ 21 h 28"/>
                <a:gd name="T8" fmla="*/ 7 w 32"/>
                <a:gd name="T9" fmla="*/ 28 h 28"/>
                <a:gd name="T10" fmla="*/ 24 w 32"/>
                <a:gd name="T11" fmla="*/ 25 h 28"/>
                <a:gd name="T12" fmla="*/ 32 w 32"/>
                <a:gd name="T13" fmla="*/ 17 h 28"/>
                <a:gd name="T14" fmla="*/ 32 w 32"/>
                <a:gd name="T15" fmla="*/ 7 h 28"/>
                <a:gd name="T16" fmla="*/ 24 w 32"/>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8">
                  <a:moveTo>
                    <a:pt x="24" y="0"/>
                  </a:moveTo>
                  <a:cubicBezTo>
                    <a:pt x="7" y="3"/>
                    <a:pt x="7" y="3"/>
                    <a:pt x="7" y="3"/>
                  </a:cubicBezTo>
                  <a:cubicBezTo>
                    <a:pt x="3" y="3"/>
                    <a:pt x="0" y="7"/>
                    <a:pt x="0" y="12"/>
                  </a:cubicBezTo>
                  <a:cubicBezTo>
                    <a:pt x="0" y="21"/>
                    <a:pt x="0" y="21"/>
                    <a:pt x="0" y="21"/>
                  </a:cubicBezTo>
                  <a:cubicBezTo>
                    <a:pt x="0" y="25"/>
                    <a:pt x="3" y="28"/>
                    <a:pt x="7" y="28"/>
                  </a:cubicBezTo>
                  <a:cubicBezTo>
                    <a:pt x="24" y="25"/>
                    <a:pt x="24" y="25"/>
                    <a:pt x="24" y="25"/>
                  </a:cubicBezTo>
                  <a:cubicBezTo>
                    <a:pt x="28" y="25"/>
                    <a:pt x="32" y="21"/>
                    <a:pt x="32" y="17"/>
                  </a:cubicBezTo>
                  <a:cubicBezTo>
                    <a:pt x="32" y="7"/>
                    <a:pt x="32" y="7"/>
                    <a:pt x="32" y="7"/>
                  </a:cubicBezTo>
                  <a:cubicBezTo>
                    <a:pt x="32" y="3"/>
                    <a:pt x="28" y="0"/>
                    <a:pt x="24" y="0"/>
                  </a:cubicBezTo>
                  <a:close/>
                </a:path>
              </a:pathLst>
            </a:custGeom>
            <a:solidFill>
              <a:srgbClr val="D54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5" name="iṥḻîdé">
              <a:extLst>
                <a:ext uri="{FF2B5EF4-FFF2-40B4-BE49-F238E27FC236}">
                  <a16:creationId xmlns:a16="http://schemas.microsoft.com/office/drawing/2014/main" xmlns="" id="{F20C5824-05F7-4475-9752-CE6A1641E3F7}"/>
                </a:ext>
              </a:extLst>
            </p:cNvPr>
            <p:cNvSpPr/>
            <p:nvPr/>
          </p:nvSpPr>
          <p:spPr bwMode="auto">
            <a:xfrm>
              <a:off x="5847557" y="3613496"/>
              <a:ext cx="115887" cy="104775"/>
            </a:xfrm>
            <a:custGeom>
              <a:avLst/>
              <a:gdLst>
                <a:gd name="T0" fmla="*/ 25 w 32"/>
                <a:gd name="T1" fmla="*/ 1 h 29"/>
                <a:gd name="T2" fmla="*/ 7 w 32"/>
                <a:gd name="T3" fmla="*/ 3 h 29"/>
                <a:gd name="T4" fmla="*/ 0 w 32"/>
                <a:gd name="T5" fmla="*/ 12 h 29"/>
                <a:gd name="T6" fmla="*/ 0 w 32"/>
                <a:gd name="T7" fmla="*/ 21 h 29"/>
                <a:gd name="T8" fmla="*/ 7 w 32"/>
                <a:gd name="T9" fmla="*/ 28 h 29"/>
                <a:gd name="T10" fmla="*/ 25 w 32"/>
                <a:gd name="T11" fmla="*/ 26 h 29"/>
                <a:gd name="T12" fmla="*/ 32 w 32"/>
                <a:gd name="T13" fmla="*/ 17 h 29"/>
                <a:gd name="T14" fmla="*/ 32 w 32"/>
                <a:gd name="T15" fmla="*/ 7 h 29"/>
                <a:gd name="T16" fmla="*/ 25 w 32"/>
                <a:gd name="T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25" y="1"/>
                  </a:moveTo>
                  <a:cubicBezTo>
                    <a:pt x="7" y="3"/>
                    <a:pt x="7" y="3"/>
                    <a:pt x="7" y="3"/>
                  </a:cubicBezTo>
                  <a:cubicBezTo>
                    <a:pt x="3" y="4"/>
                    <a:pt x="0" y="8"/>
                    <a:pt x="0" y="12"/>
                  </a:cubicBezTo>
                  <a:cubicBezTo>
                    <a:pt x="0" y="21"/>
                    <a:pt x="0" y="21"/>
                    <a:pt x="0" y="21"/>
                  </a:cubicBezTo>
                  <a:cubicBezTo>
                    <a:pt x="0" y="26"/>
                    <a:pt x="3" y="29"/>
                    <a:pt x="7" y="28"/>
                  </a:cubicBezTo>
                  <a:cubicBezTo>
                    <a:pt x="25" y="26"/>
                    <a:pt x="25" y="26"/>
                    <a:pt x="25" y="26"/>
                  </a:cubicBezTo>
                  <a:cubicBezTo>
                    <a:pt x="29" y="25"/>
                    <a:pt x="32" y="21"/>
                    <a:pt x="32" y="17"/>
                  </a:cubicBezTo>
                  <a:cubicBezTo>
                    <a:pt x="32" y="7"/>
                    <a:pt x="32" y="7"/>
                    <a:pt x="32" y="7"/>
                  </a:cubicBezTo>
                  <a:cubicBezTo>
                    <a:pt x="32" y="3"/>
                    <a:pt x="29" y="0"/>
                    <a:pt x="25" y="1"/>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6" name="iṥľíde">
              <a:extLst>
                <a:ext uri="{FF2B5EF4-FFF2-40B4-BE49-F238E27FC236}">
                  <a16:creationId xmlns:a16="http://schemas.microsoft.com/office/drawing/2014/main" xmlns="" id="{A25D59D3-0BE5-4982-A745-1F1469E3FEFB}"/>
                </a:ext>
              </a:extLst>
            </p:cNvPr>
            <p:cNvSpPr/>
            <p:nvPr/>
          </p:nvSpPr>
          <p:spPr bwMode="auto">
            <a:xfrm>
              <a:off x="5996782" y="3591271"/>
              <a:ext cx="115887" cy="106362"/>
            </a:xfrm>
            <a:custGeom>
              <a:avLst/>
              <a:gdLst>
                <a:gd name="T0" fmla="*/ 25 w 32"/>
                <a:gd name="T1" fmla="*/ 1 h 29"/>
                <a:gd name="T2" fmla="*/ 8 w 32"/>
                <a:gd name="T3" fmla="*/ 3 h 29"/>
                <a:gd name="T4" fmla="*/ 0 w 32"/>
                <a:gd name="T5" fmla="*/ 12 h 29"/>
                <a:gd name="T6" fmla="*/ 0 w 32"/>
                <a:gd name="T7" fmla="*/ 22 h 29"/>
                <a:gd name="T8" fmla="*/ 8 w 32"/>
                <a:gd name="T9" fmla="*/ 28 h 29"/>
                <a:gd name="T10" fmla="*/ 25 w 32"/>
                <a:gd name="T11" fmla="*/ 26 h 29"/>
                <a:gd name="T12" fmla="*/ 32 w 32"/>
                <a:gd name="T13" fmla="*/ 17 h 29"/>
                <a:gd name="T14" fmla="*/ 32 w 32"/>
                <a:gd name="T15" fmla="*/ 8 h 29"/>
                <a:gd name="T16" fmla="*/ 25 w 32"/>
                <a:gd name="T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25" y="1"/>
                  </a:moveTo>
                  <a:cubicBezTo>
                    <a:pt x="8" y="3"/>
                    <a:pt x="8" y="3"/>
                    <a:pt x="8" y="3"/>
                  </a:cubicBezTo>
                  <a:cubicBezTo>
                    <a:pt x="4" y="4"/>
                    <a:pt x="0" y="8"/>
                    <a:pt x="0" y="12"/>
                  </a:cubicBezTo>
                  <a:cubicBezTo>
                    <a:pt x="0" y="22"/>
                    <a:pt x="0" y="22"/>
                    <a:pt x="0" y="22"/>
                  </a:cubicBezTo>
                  <a:cubicBezTo>
                    <a:pt x="0" y="26"/>
                    <a:pt x="4" y="29"/>
                    <a:pt x="8" y="28"/>
                  </a:cubicBezTo>
                  <a:cubicBezTo>
                    <a:pt x="25" y="26"/>
                    <a:pt x="25" y="26"/>
                    <a:pt x="25" y="26"/>
                  </a:cubicBezTo>
                  <a:cubicBezTo>
                    <a:pt x="29" y="25"/>
                    <a:pt x="32" y="21"/>
                    <a:pt x="32" y="17"/>
                  </a:cubicBezTo>
                  <a:cubicBezTo>
                    <a:pt x="32" y="8"/>
                    <a:pt x="32" y="8"/>
                    <a:pt x="32" y="8"/>
                  </a:cubicBezTo>
                  <a:cubicBezTo>
                    <a:pt x="32" y="3"/>
                    <a:pt x="29" y="0"/>
                    <a:pt x="25" y="1"/>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7" name="ïşḷîḓê">
              <a:extLst>
                <a:ext uri="{FF2B5EF4-FFF2-40B4-BE49-F238E27FC236}">
                  <a16:creationId xmlns:a16="http://schemas.microsoft.com/office/drawing/2014/main" xmlns="" id="{1185AB9F-E312-4585-AAAF-613E57504CE5}"/>
                </a:ext>
              </a:extLst>
            </p:cNvPr>
            <p:cNvSpPr/>
            <p:nvPr/>
          </p:nvSpPr>
          <p:spPr bwMode="auto">
            <a:xfrm>
              <a:off x="6149182" y="3573808"/>
              <a:ext cx="112712" cy="101600"/>
            </a:xfrm>
            <a:custGeom>
              <a:avLst/>
              <a:gdLst>
                <a:gd name="T0" fmla="*/ 24 w 31"/>
                <a:gd name="T1" fmla="*/ 0 h 28"/>
                <a:gd name="T2" fmla="*/ 7 w 31"/>
                <a:gd name="T3" fmla="*/ 3 h 28"/>
                <a:gd name="T4" fmla="*/ 0 w 31"/>
                <a:gd name="T5" fmla="*/ 11 h 28"/>
                <a:gd name="T6" fmla="*/ 0 w 31"/>
                <a:gd name="T7" fmla="*/ 21 h 28"/>
                <a:gd name="T8" fmla="*/ 7 w 31"/>
                <a:gd name="T9" fmla="*/ 27 h 28"/>
                <a:gd name="T10" fmla="*/ 24 w 31"/>
                <a:gd name="T11" fmla="*/ 25 h 28"/>
                <a:gd name="T12" fmla="*/ 31 w 31"/>
                <a:gd name="T13" fmla="*/ 16 h 28"/>
                <a:gd name="T14" fmla="*/ 31 w 31"/>
                <a:gd name="T15" fmla="*/ 7 h 28"/>
                <a:gd name="T16" fmla="*/ 24 w 31"/>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0"/>
                  </a:moveTo>
                  <a:cubicBezTo>
                    <a:pt x="7" y="3"/>
                    <a:pt x="7" y="3"/>
                    <a:pt x="7" y="3"/>
                  </a:cubicBezTo>
                  <a:cubicBezTo>
                    <a:pt x="3" y="3"/>
                    <a:pt x="0" y="7"/>
                    <a:pt x="0" y="11"/>
                  </a:cubicBezTo>
                  <a:cubicBezTo>
                    <a:pt x="0" y="21"/>
                    <a:pt x="0" y="21"/>
                    <a:pt x="0" y="21"/>
                  </a:cubicBezTo>
                  <a:cubicBezTo>
                    <a:pt x="0" y="25"/>
                    <a:pt x="3" y="28"/>
                    <a:pt x="7" y="27"/>
                  </a:cubicBezTo>
                  <a:cubicBezTo>
                    <a:pt x="24" y="25"/>
                    <a:pt x="24" y="25"/>
                    <a:pt x="24" y="25"/>
                  </a:cubicBezTo>
                  <a:cubicBezTo>
                    <a:pt x="28" y="24"/>
                    <a:pt x="31" y="21"/>
                    <a:pt x="31" y="16"/>
                  </a:cubicBezTo>
                  <a:cubicBezTo>
                    <a:pt x="31" y="7"/>
                    <a:pt x="31" y="7"/>
                    <a:pt x="31" y="7"/>
                  </a:cubicBezTo>
                  <a:cubicBezTo>
                    <a:pt x="31" y="3"/>
                    <a:pt x="28" y="0"/>
                    <a:pt x="24" y="0"/>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8" name="íS1îḍè">
              <a:extLst>
                <a:ext uri="{FF2B5EF4-FFF2-40B4-BE49-F238E27FC236}">
                  <a16:creationId xmlns:a16="http://schemas.microsoft.com/office/drawing/2014/main" xmlns="" id="{98018C8D-025E-4F09-AF7E-0A97C72F0330}"/>
                </a:ext>
              </a:extLst>
            </p:cNvPr>
            <p:cNvSpPr/>
            <p:nvPr/>
          </p:nvSpPr>
          <p:spPr bwMode="auto">
            <a:xfrm>
              <a:off x="5698332" y="3748433"/>
              <a:ext cx="115887" cy="138112"/>
            </a:xfrm>
            <a:custGeom>
              <a:avLst/>
              <a:gdLst>
                <a:gd name="T0" fmla="*/ 24 w 32"/>
                <a:gd name="T1" fmla="*/ 1 h 38"/>
                <a:gd name="T2" fmla="*/ 7 w 32"/>
                <a:gd name="T3" fmla="*/ 3 h 38"/>
                <a:gd name="T4" fmla="*/ 0 w 32"/>
                <a:gd name="T5" fmla="*/ 12 h 38"/>
                <a:gd name="T6" fmla="*/ 0 w 32"/>
                <a:gd name="T7" fmla="*/ 31 h 38"/>
                <a:gd name="T8" fmla="*/ 7 w 32"/>
                <a:gd name="T9" fmla="*/ 38 h 38"/>
                <a:gd name="T10" fmla="*/ 24 w 32"/>
                <a:gd name="T11" fmla="*/ 35 h 38"/>
                <a:gd name="T12" fmla="*/ 31 w 32"/>
                <a:gd name="T13" fmla="*/ 27 h 38"/>
                <a:gd name="T14" fmla="*/ 32 w 32"/>
                <a:gd name="T15" fmla="*/ 8 h 38"/>
                <a:gd name="T16" fmla="*/ 24 w 32"/>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8">
                  <a:moveTo>
                    <a:pt x="24" y="1"/>
                  </a:moveTo>
                  <a:cubicBezTo>
                    <a:pt x="7" y="3"/>
                    <a:pt x="7" y="3"/>
                    <a:pt x="7" y="3"/>
                  </a:cubicBezTo>
                  <a:cubicBezTo>
                    <a:pt x="3" y="4"/>
                    <a:pt x="0" y="8"/>
                    <a:pt x="0" y="12"/>
                  </a:cubicBezTo>
                  <a:cubicBezTo>
                    <a:pt x="0" y="31"/>
                    <a:pt x="0" y="31"/>
                    <a:pt x="0" y="31"/>
                  </a:cubicBezTo>
                  <a:cubicBezTo>
                    <a:pt x="0" y="35"/>
                    <a:pt x="3" y="38"/>
                    <a:pt x="7" y="38"/>
                  </a:cubicBezTo>
                  <a:cubicBezTo>
                    <a:pt x="24" y="35"/>
                    <a:pt x="24" y="35"/>
                    <a:pt x="24" y="35"/>
                  </a:cubicBezTo>
                  <a:cubicBezTo>
                    <a:pt x="28" y="35"/>
                    <a:pt x="31" y="31"/>
                    <a:pt x="31" y="27"/>
                  </a:cubicBezTo>
                  <a:cubicBezTo>
                    <a:pt x="32" y="8"/>
                    <a:pt x="32" y="8"/>
                    <a:pt x="32" y="8"/>
                  </a:cubicBezTo>
                  <a:cubicBezTo>
                    <a:pt x="32" y="3"/>
                    <a:pt x="28" y="0"/>
                    <a:pt x="24" y="1"/>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9" name="í$ļiďê">
              <a:extLst>
                <a:ext uri="{FF2B5EF4-FFF2-40B4-BE49-F238E27FC236}">
                  <a16:creationId xmlns:a16="http://schemas.microsoft.com/office/drawing/2014/main" xmlns="" id="{39687BFF-2B18-460B-AED1-160A7975A089}"/>
                </a:ext>
              </a:extLst>
            </p:cNvPr>
            <p:cNvSpPr/>
            <p:nvPr/>
          </p:nvSpPr>
          <p:spPr bwMode="auto">
            <a:xfrm>
              <a:off x="5847557" y="3729383"/>
              <a:ext cx="115887" cy="134937"/>
            </a:xfrm>
            <a:custGeom>
              <a:avLst/>
              <a:gdLst>
                <a:gd name="T0" fmla="*/ 25 w 32"/>
                <a:gd name="T1" fmla="*/ 0 h 37"/>
                <a:gd name="T2" fmla="*/ 7 w 32"/>
                <a:gd name="T3" fmla="*/ 3 h 37"/>
                <a:gd name="T4" fmla="*/ 0 w 32"/>
                <a:gd name="T5" fmla="*/ 11 h 37"/>
                <a:gd name="T6" fmla="*/ 0 w 32"/>
                <a:gd name="T7" fmla="*/ 30 h 37"/>
                <a:gd name="T8" fmla="*/ 7 w 32"/>
                <a:gd name="T9" fmla="*/ 37 h 37"/>
                <a:gd name="T10" fmla="*/ 25 w 32"/>
                <a:gd name="T11" fmla="*/ 34 h 37"/>
                <a:gd name="T12" fmla="*/ 32 w 32"/>
                <a:gd name="T13" fmla="*/ 26 h 37"/>
                <a:gd name="T14" fmla="*/ 32 w 32"/>
                <a:gd name="T15" fmla="*/ 7 h 37"/>
                <a:gd name="T16" fmla="*/ 25 w 32"/>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7">
                  <a:moveTo>
                    <a:pt x="25" y="0"/>
                  </a:moveTo>
                  <a:cubicBezTo>
                    <a:pt x="7" y="3"/>
                    <a:pt x="7" y="3"/>
                    <a:pt x="7" y="3"/>
                  </a:cubicBezTo>
                  <a:cubicBezTo>
                    <a:pt x="3" y="3"/>
                    <a:pt x="0" y="7"/>
                    <a:pt x="0" y="11"/>
                  </a:cubicBezTo>
                  <a:cubicBezTo>
                    <a:pt x="0" y="30"/>
                    <a:pt x="0" y="30"/>
                    <a:pt x="0" y="30"/>
                  </a:cubicBezTo>
                  <a:cubicBezTo>
                    <a:pt x="0" y="34"/>
                    <a:pt x="3" y="37"/>
                    <a:pt x="7" y="37"/>
                  </a:cubicBezTo>
                  <a:cubicBezTo>
                    <a:pt x="25" y="34"/>
                    <a:pt x="25" y="34"/>
                    <a:pt x="25" y="34"/>
                  </a:cubicBezTo>
                  <a:cubicBezTo>
                    <a:pt x="29" y="34"/>
                    <a:pt x="32" y="30"/>
                    <a:pt x="32" y="26"/>
                  </a:cubicBezTo>
                  <a:cubicBezTo>
                    <a:pt x="32" y="7"/>
                    <a:pt x="32" y="7"/>
                    <a:pt x="32" y="7"/>
                  </a:cubicBezTo>
                  <a:cubicBezTo>
                    <a:pt x="32" y="3"/>
                    <a:pt x="29" y="0"/>
                    <a:pt x="25" y="0"/>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0" name="î$ḻíḓê">
              <a:extLst>
                <a:ext uri="{FF2B5EF4-FFF2-40B4-BE49-F238E27FC236}">
                  <a16:creationId xmlns:a16="http://schemas.microsoft.com/office/drawing/2014/main" xmlns="" id="{BC91ABA5-319D-4F7B-9ECE-5140FCF5A41B}"/>
                </a:ext>
              </a:extLst>
            </p:cNvPr>
            <p:cNvSpPr/>
            <p:nvPr/>
          </p:nvSpPr>
          <p:spPr bwMode="auto">
            <a:xfrm>
              <a:off x="5996782" y="3707158"/>
              <a:ext cx="115887" cy="139700"/>
            </a:xfrm>
            <a:custGeom>
              <a:avLst/>
              <a:gdLst>
                <a:gd name="T0" fmla="*/ 25 w 32"/>
                <a:gd name="T1" fmla="*/ 0 h 38"/>
                <a:gd name="T2" fmla="*/ 8 w 32"/>
                <a:gd name="T3" fmla="*/ 3 h 38"/>
                <a:gd name="T4" fmla="*/ 0 w 32"/>
                <a:gd name="T5" fmla="*/ 12 h 38"/>
                <a:gd name="T6" fmla="*/ 0 w 32"/>
                <a:gd name="T7" fmla="*/ 30 h 38"/>
                <a:gd name="T8" fmla="*/ 7 w 32"/>
                <a:gd name="T9" fmla="*/ 37 h 38"/>
                <a:gd name="T10" fmla="*/ 25 w 32"/>
                <a:gd name="T11" fmla="*/ 35 h 38"/>
                <a:gd name="T12" fmla="*/ 32 w 32"/>
                <a:gd name="T13" fmla="*/ 26 h 38"/>
                <a:gd name="T14" fmla="*/ 32 w 32"/>
                <a:gd name="T15" fmla="*/ 7 h 38"/>
                <a:gd name="T16" fmla="*/ 25 w 32"/>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8">
                  <a:moveTo>
                    <a:pt x="25" y="0"/>
                  </a:moveTo>
                  <a:cubicBezTo>
                    <a:pt x="8" y="3"/>
                    <a:pt x="8" y="3"/>
                    <a:pt x="8" y="3"/>
                  </a:cubicBezTo>
                  <a:cubicBezTo>
                    <a:pt x="4" y="3"/>
                    <a:pt x="0" y="7"/>
                    <a:pt x="0" y="12"/>
                  </a:cubicBezTo>
                  <a:cubicBezTo>
                    <a:pt x="0" y="30"/>
                    <a:pt x="0" y="30"/>
                    <a:pt x="0" y="30"/>
                  </a:cubicBezTo>
                  <a:cubicBezTo>
                    <a:pt x="0" y="35"/>
                    <a:pt x="4" y="38"/>
                    <a:pt x="7" y="37"/>
                  </a:cubicBezTo>
                  <a:cubicBezTo>
                    <a:pt x="25" y="35"/>
                    <a:pt x="25" y="35"/>
                    <a:pt x="25" y="35"/>
                  </a:cubicBezTo>
                  <a:cubicBezTo>
                    <a:pt x="29" y="34"/>
                    <a:pt x="32" y="30"/>
                    <a:pt x="32" y="26"/>
                  </a:cubicBezTo>
                  <a:cubicBezTo>
                    <a:pt x="32" y="7"/>
                    <a:pt x="32" y="7"/>
                    <a:pt x="32" y="7"/>
                  </a:cubicBezTo>
                  <a:cubicBezTo>
                    <a:pt x="32" y="3"/>
                    <a:pt x="29" y="0"/>
                    <a:pt x="25" y="0"/>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1" name="íṧļïdè">
              <a:extLst>
                <a:ext uri="{FF2B5EF4-FFF2-40B4-BE49-F238E27FC236}">
                  <a16:creationId xmlns:a16="http://schemas.microsoft.com/office/drawing/2014/main" xmlns="" id="{D8A80D1F-F08F-4EB7-9E9F-2539B72CA0EA}"/>
                </a:ext>
              </a:extLst>
            </p:cNvPr>
            <p:cNvSpPr/>
            <p:nvPr/>
          </p:nvSpPr>
          <p:spPr bwMode="auto">
            <a:xfrm>
              <a:off x="6149182" y="3686521"/>
              <a:ext cx="112712" cy="138112"/>
            </a:xfrm>
            <a:custGeom>
              <a:avLst/>
              <a:gdLst>
                <a:gd name="T0" fmla="*/ 24 w 31"/>
                <a:gd name="T1" fmla="*/ 1 h 38"/>
                <a:gd name="T2" fmla="*/ 7 w 31"/>
                <a:gd name="T3" fmla="*/ 3 h 38"/>
                <a:gd name="T4" fmla="*/ 0 w 31"/>
                <a:gd name="T5" fmla="*/ 12 h 38"/>
                <a:gd name="T6" fmla="*/ 0 w 31"/>
                <a:gd name="T7" fmla="*/ 31 h 38"/>
                <a:gd name="T8" fmla="*/ 7 w 31"/>
                <a:gd name="T9" fmla="*/ 37 h 38"/>
                <a:gd name="T10" fmla="*/ 24 w 31"/>
                <a:gd name="T11" fmla="*/ 35 h 38"/>
                <a:gd name="T12" fmla="*/ 31 w 31"/>
                <a:gd name="T13" fmla="*/ 26 h 38"/>
                <a:gd name="T14" fmla="*/ 31 w 31"/>
                <a:gd name="T15" fmla="*/ 7 h 38"/>
                <a:gd name="T16" fmla="*/ 24 w 31"/>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8">
                  <a:moveTo>
                    <a:pt x="24" y="1"/>
                  </a:moveTo>
                  <a:cubicBezTo>
                    <a:pt x="7" y="3"/>
                    <a:pt x="7" y="3"/>
                    <a:pt x="7" y="3"/>
                  </a:cubicBezTo>
                  <a:cubicBezTo>
                    <a:pt x="3" y="4"/>
                    <a:pt x="0" y="8"/>
                    <a:pt x="0" y="12"/>
                  </a:cubicBezTo>
                  <a:cubicBezTo>
                    <a:pt x="0" y="31"/>
                    <a:pt x="0" y="31"/>
                    <a:pt x="0" y="31"/>
                  </a:cubicBezTo>
                  <a:cubicBezTo>
                    <a:pt x="0" y="35"/>
                    <a:pt x="3" y="38"/>
                    <a:pt x="7" y="37"/>
                  </a:cubicBezTo>
                  <a:cubicBezTo>
                    <a:pt x="24" y="35"/>
                    <a:pt x="24" y="35"/>
                    <a:pt x="24" y="35"/>
                  </a:cubicBezTo>
                  <a:cubicBezTo>
                    <a:pt x="28" y="34"/>
                    <a:pt x="31" y="30"/>
                    <a:pt x="31" y="26"/>
                  </a:cubicBezTo>
                  <a:cubicBezTo>
                    <a:pt x="31" y="7"/>
                    <a:pt x="31" y="7"/>
                    <a:pt x="31" y="7"/>
                  </a:cubicBezTo>
                  <a:cubicBezTo>
                    <a:pt x="31" y="3"/>
                    <a:pt x="28" y="0"/>
                    <a:pt x="24" y="1"/>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2" name="ïṧlíďe">
              <a:extLst>
                <a:ext uri="{FF2B5EF4-FFF2-40B4-BE49-F238E27FC236}">
                  <a16:creationId xmlns:a16="http://schemas.microsoft.com/office/drawing/2014/main" xmlns="" id="{2958429A-DE4D-4CBE-8ACC-92A3485B4AAE}"/>
                </a:ext>
              </a:extLst>
            </p:cNvPr>
            <p:cNvSpPr/>
            <p:nvPr/>
          </p:nvSpPr>
          <p:spPr bwMode="auto">
            <a:xfrm>
              <a:off x="5698332" y="3897658"/>
              <a:ext cx="112712" cy="138112"/>
            </a:xfrm>
            <a:custGeom>
              <a:avLst/>
              <a:gdLst>
                <a:gd name="T0" fmla="*/ 24 w 31"/>
                <a:gd name="T1" fmla="*/ 1 h 38"/>
                <a:gd name="T2" fmla="*/ 7 w 31"/>
                <a:gd name="T3" fmla="*/ 3 h 38"/>
                <a:gd name="T4" fmla="*/ 0 w 31"/>
                <a:gd name="T5" fmla="*/ 12 h 38"/>
                <a:gd name="T6" fmla="*/ 0 w 31"/>
                <a:gd name="T7" fmla="*/ 31 h 38"/>
                <a:gd name="T8" fmla="*/ 7 w 31"/>
                <a:gd name="T9" fmla="*/ 38 h 38"/>
                <a:gd name="T10" fmla="*/ 24 w 31"/>
                <a:gd name="T11" fmla="*/ 35 h 38"/>
                <a:gd name="T12" fmla="*/ 31 w 31"/>
                <a:gd name="T13" fmla="*/ 27 h 38"/>
                <a:gd name="T14" fmla="*/ 31 w 31"/>
                <a:gd name="T15" fmla="*/ 8 h 38"/>
                <a:gd name="T16" fmla="*/ 24 w 31"/>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8">
                  <a:moveTo>
                    <a:pt x="24" y="1"/>
                  </a:moveTo>
                  <a:cubicBezTo>
                    <a:pt x="7" y="3"/>
                    <a:pt x="7" y="3"/>
                    <a:pt x="7" y="3"/>
                  </a:cubicBezTo>
                  <a:cubicBezTo>
                    <a:pt x="3" y="4"/>
                    <a:pt x="0" y="8"/>
                    <a:pt x="0" y="12"/>
                  </a:cubicBezTo>
                  <a:cubicBezTo>
                    <a:pt x="0" y="31"/>
                    <a:pt x="0" y="31"/>
                    <a:pt x="0" y="31"/>
                  </a:cubicBezTo>
                  <a:cubicBezTo>
                    <a:pt x="0" y="35"/>
                    <a:pt x="3" y="38"/>
                    <a:pt x="7" y="38"/>
                  </a:cubicBezTo>
                  <a:cubicBezTo>
                    <a:pt x="24" y="35"/>
                    <a:pt x="24" y="35"/>
                    <a:pt x="24" y="35"/>
                  </a:cubicBezTo>
                  <a:cubicBezTo>
                    <a:pt x="28" y="35"/>
                    <a:pt x="31" y="31"/>
                    <a:pt x="31" y="27"/>
                  </a:cubicBezTo>
                  <a:cubicBezTo>
                    <a:pt x="31" y="8"/>
                    <a:pt x="31" y="8"/>
                    <a:pt x="31" y="8"/>
                  </a:cubicBezTo>
                  <a:cubicBezTo>
                    <a:pt x="31" y="3"/>
                    <a:pt x="28" y="0"/>
                    <a:pt x="24" y="1"/>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3" name="íşḻíḍe">
              <a:extLst>
                <a:ext uri="{FF2B5EF4-FFF2-40B4-BE49-F238E27FC236}">
                  <a16:creationId xmlns:a16="http://schemas.microsoft.com/office/drawing/2014/main" xmlns="" id="{C89A2F41-594F-444C-9FD4-982875D61CEE}"/>
                </a:ext>
              </a:extLst>
            </p:cNvPr>
            <p:cNvSpPr/>
            <p:nvPr/>
          </p:nvSpPr>
          <p:spPr bwMode="auto">
            <a:xfrm>
              <a:off x="5847557" y="3878608"/>
              <a:ext cx="115887" cy="134937"/>
            </a:xfrm>
            <a:custGeom>
              <a:avLst/>
              <a:gdLst>
                <a:gd name="T0" fmla="*/ 25 w 32"/>
                <a:gd name="T1" fmla="*/ 0 h 37"/>
                <a:gd name="T2" fmla="*/ 7 w 32"/>
                <a:gd name="T3" fmla="*/ 3 h 37"/>
                <a:gd name="T4" fmla="*/ 0 w 32"/>
                <a:gd name="T5" fmla="*/ 11 h 37"/>
                <a:gd name="T6" fmla="*/ 0 w 32"/>
                <a:gd name="T7" fmla="*/ 30 h 37"/>
                <a:gd name="T8" fmla="*/ 7 w 32"/>
                <a:gd name="T9" fmla="*/ 37 h 37"/>
                <a:gd name="T10" fmla="*/ 25 w 32"/>
                <a:gd name="T11" fmla="*/ 34 h 37"/>
                <a:gd name="T12" fmla="*/ 32 w 32"/>
                <a:gd name="T13" fmla="*/ 26 h 37"/>
                <a:gd name="T14" fmla="*/ 32 w 32"/>
                <a:gd name="T15" fmla="*/ 7 h 37"/>
                <a:gd name="T16" fmla="*/ 25 w 32"/>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7">
                  <a:moveTo>
                    <a:pt x="25" y="0"/>
                  </a:moveTo>
                  <a:cubicBezTo>
                    <a:pt x="7" y="3"/>
                    <a:pt x="7" y="3"/>
                    <a:pt x="7" y="3"/>
                  </a:cubicBezTo>
                  <a:cubicBezTo>
                    <a:pt x="3" y="3"/>
                    <a:pt x="0" y="7"/>
                    <a:pt x="0" y="11"/>
                  </a:cubicBezTo>
                  <a:cubicBezTo>
                    <a:pt x="0" y="30"/>
                    <a:pt x="0" y="30"/>
                    <a:pt x="0" y="30"/>
                  </a:cubicBezTo>
                  <a:cubicBezTo>
                    <a:pt x="0" y="34"/>
                    <a:pt x="3" y="37"/>
                    <a:pt x="7" y="37"/>
                  </a:cubicBezTo>
                  <a:cubicBezTo>
                    <a:pt x="25" y="34"/>
                    <a:pt x="25" y="34"/>
                    <a:pt x="25" y="34"/>
                  </a:cubicBezTo>
                  <a:cubicBezTo>
                    <a:pt x="28" y="34"/>
                    <a:pt x="32" y="30"/>
                    <a:pt x="32" y="26"/>
                  </a:cubicBezTo>
                  <a:cubicBezTo>
                    <a:pt x="32" y="7"/>
                    <a:pt x="32" y="7"/>
                    <a:pt x="32" y="7"/>
                  </a:cubicBezTo>
                  <a:cubicBezTo>
                    <a:pt x="32" y="3"/>
                    <a:pt x="29" y="0"/>
                    <a:pt x="25" y="0"/>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4" name="îṣ1îdê">
              <a:extLst>
                <a:ext uri="{FF2B5EF4-FFF2-40B4-BE49-F238E27FC236}">
                  <a16:creationId xmlns:a16="http://schemas.microsoft.com/office/drawing/2014/main" xmlns="" id="{F997E03E-991A-4BC8-BED4-C5B846D57FD7}"/>
                </a:ext>
              </a:extLst>
            </p:cNvPr>
            <p:cNvSpPr/>
            <p:nvPr/>
          </p:nvSpPr>
          <p:spPr bwMode="auto">
            <a:xfrm>
              <a:off x="5996782" y="3856383"/>
              <a:ext cx="115887" cy="139700"/>
            </a:xfrm>
            <a:custGeom>
              <a:avLst/>
              <a:gdLst>
                <a:gd name="T0" fmla="*/ 25 w 32"/>
                <a:gd name="T1" fmla="*/ 0 h 38"/>
                <a:gd name="T2" fmla="*/ 7 w 32"/>
                <a:gd name="T3" fmla="*/ 3 h 38"/>
                <a:gd name="T4" fmla="*/ 0 w 32"/>
                <a:gd name="T5" fmla="*/ 11 h 38"/>
                <a:gd name="T6" fmla="*/ 0 w 32"/>
                <a:gd name="T7" fmla="*/ 30 h 38"/>
                <a:gd name="T8" fmla="*/ 7 w 32"/>
                <a:gd name="T9" fmla="*/ 37 h 38"/>
                <a:gd name="T10" fmla="*/ 25 w 32"/>
                <a:gd name="T11" fmla="*/ 35 h 38"/>
                <a:gd name="T12" fmla="*/ 32 w 32"/>
                <a:gd name="T13" fmla="*/ 26 h 38"/>
                <a:gd name="T14" fmla="*/ 32 w 32"/>
                <a:gd name="T15" fmla="*/ 7 h 38"/>
                <a:gd name="T16" fmla="*/ 25 w 32"/>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8">
                  <a:moveTo>
                    <a:pt x="25" y="0"/>
                  </a:moveTo>
                  <a:cubicBezTo>
                    <a:pt x="7" y="3"/>
                    <a:pt x="7" y="3"/>
                    <a:pt x="7" y="3"/>
                  </a:cubicBezTo>
                  <a:cubicBezTo>
                    <a:pt x="4" y="3"/>
                    <a:pt x="0" y="7"/>
                    <a:pt x="0" y="11"/>
                  </a:cubicBezTo>
                  <a:cubicBezTo>
                    <a:pt x="0" y="30"/>
                    <a:pt x="0" y="30"/>
                    <a:pt x="0" y="30"/>
                  </a:cubicBezTo>
                  <a:cubicBezTo>
                    <a:pt x="0" y="35"/>
                    <a:pt x="3" y="38"/>
                    <a:pt x="7" y="37"/>
                  </a:cubicBezTo>
                  <a:cubicBezTo>
                    <a:pt x="25" y="35"/>
                    <a:pt x="25" y="35"/>
                    <a:pt x="25" y="35"/>
                  </a:cubicBezTo>
                  <a:cubicBezTo>
                    <a:pt x="29" y="34"/>
                    <a:pt x="32" y="30"/>
                    <a:pt x="32" y="26"/>
                  </a:cubicBezTo>
                  <a:cubicBezTo>
                    <a:pt x="32" y="7"/>
                    <a:pt x="32" y="7"/>
                    <a:pt x="32" y="7"/>
                  </a:cubicBezTo>
                  <a:cubicBezTo>
                    <a:pt x="32" y="3"/>
                    <a:pt x="29" y="0"/>
                    <a:pt x="25" y="0"/>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5" name="işļîḓê">
              <a:extLst>
                <a:ext uri="{FF2B5EF4-FFF2-40B4-BE49-F238E27FC236}">
                  <a16:creationId xmlns:a16="http://schemas.microsoft.com/office/drawing/2014/main" xmlns="" id="{DCFE96AD-0421-4C0B-9BC3-35CAD22CB3B2}"/>
                </a:ext>
              </a:extLst>
            </p:cNvPr>
            <p:cNvSpPr/>
            <p:nvPr/>
          </p:nvSpPr>
          <p:spPr bwMode="auto">
            <a:xfrm>
              <a:off x="5698332" y="4046883"/>
              <a:ext cx="112712" cy="138112"/>
            </a:xfrm>
            <a:custGeom>
              <a:avLst/>
              <a:gdLst>
                <a:gd name="T0" fmla="*/ 24 w 31"/>
                <a:gd name="T1" fmla="*/ 1 h 38"/>
                <a:gd name="T2" fmla="*/ 7 w 31"/>
                <a:gd name="T3" fmla="*/ 3 h 38"/>
                <a:gd name="T4" fmla="*/ 0 w 31"/>
                <a:gd name="T5" fmla="*/ 12 h 38"/>
                <a:gd name="T6" fmla="*/ 0 w 31"/>
                <a:gd name="T7" fmla="*/ 31 h 38"/>
                <a:gd name="T8" fmla="*/ 7 w 31"/>
                <a:gd name="T9" fmla="*/ 38 h 38"/>
                <a:gd name="T10" fmla="*/ 24 w 31"/>
                <a:gd name="T11" fmla="*/ 35 h 38"/>
                <a:gd name="T12" fmla="*/ 31 w 31"/>
                <a:gd name="T13" fmla="*/ 26 h 38"/>
                <a:gd name="T14" fmla="*/ 31 w 31"/>
                <a:gd name="T15" fmla="*/ 8 h 38"/>
                <a:gd name="T16" fmla="*/ 24 w 31"/>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8">
                  <a:moveTo>
                    <a:pt x="24" y="1"/>
                  </a:moveTo>
                  <a:cubicBezTo>
                    <a:pt x="7" y="3"/>
                    <a:pt x="7" y="3"/>
                    <a:pt x="7" y="3"/>
                  </a:cubicBezTo>
                  <a:cubicBezTo>
                    <a:pt x="3" y="4"/>
                    <a:pt x="0" y="8"/>
                    <a:pt x="0" y="12"/>
                  </a:cubicBezTo>
                  <a:cubicBezTo>
                    <a:pt x="0" y="31"/>
                    <a:pt x="0" y="31"/>
                    <a:pt x="0" y="31"/>
                  </a:cubicBezTo>
                  <a:cubicBezTo>
                    <a:pt x="0" y="35"/>
                    <a:pt x="3" y="38"/>
                    <a:pt x="7" y="38"/>
                  </a:cubicBezTo>
                  <a:cubicBezTo>
                    <a:pt x="24" y="35"/>
                    <a:pt x="24" y="35"/>
                    <a:pt x="24" y="35"/>
                  </a:cubicBezTo>
                  <a:cubicBezTo>
                    <a:pt x="28" y="35"/>
                    <a:pt x="31" y="31"/>
                    <a:pt x="31" y="26"/>
                  </a:cubicBezTo>
                  <a:cubicBezTo>
                    <a:pt x="31" y="8"/>
                    <a:pt x="31" y="8"/>
                    <a:pt x="31" y="8"/>
                  </a:cubicBezTo>
                  <a:cubicBezTo>
                    <a:pt x="31" y="3"/>
                    <a:pt x="28" y="0"/>
                    <a:pt x="24" y="1"/>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6" name="iṥlïḋê">
              <a:extLst>
                <a:ext uri="{FF2B5EF4-FFF2-40B4-BE49-F238E27FC236}">
                  <a16:creationId xmlns:a16="http://schemas.microsoft.com/office/drawing/2014/main" xmlns="" id="{5D8385D0-A277-425D-BD14-1B8589906FD7}"/>
                </a:ext>
              </a:extLst>
            </p:cNvPr>
            <p:cNvSpPr/>
            <p:nvPr/>
          </p:nvSpPr>
          <p:spPr bwMode="auto">
            <a:xfrm>
              <a:off x="5847557" y="4027833"/>
              <a:ext cx="115887" cy="134937"/>
            </a:xfrm>
            <a:custGeom>
              <a:avLst/>
              <a:gdLst>
                <a:gd name="T0" fmla="*/ 25 w 32"/>
                <a:gd name="T1" fmla="*/ 0 h 37"/>
                <a:gd name="T2" fmla="*/ 7 w 32"/>
                <a:gd name="T3" fmla="*/ 3 h 37"/>
                <a:gd name="T4" fmla="*/ 0 w 32"/>
                <a:gd name="T5" fmla="*/ 11 h 37"/>
                <a:gd name="T6" fmla="*/ 0 w 32"/>
                <a:gd name="T7" fmla="*/ 30 h 37"/>
                <a:gd name="T8" fmla="*/ 7 w 32"/>
                <a:gd name="T9" fmla="*/ 37 h 37"/>
                <a:gd name="T10" fmla="*/ 25 w 32"/>
                <a:gd name="T11" fmla="*/ 34 h 37"/>
                <a:gd name="T12" fmla="*/ 32 w 32"/>
                <a:gd name="T13" fmla="*/ 26 h 37"/>
                <a:gd name="T14" fmla="*/ 32 w 32"/>
                <a:gd name="T15" fmla="*/ 7 h 37"/>
                <a:gd name="T16" fmla="*/ 25 w 32"/>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7">
                  <a:moveTo>
                    <a:pt x="25" y="0"/>
                  </a:moveTo>
                  <a:cubicBezTo>
                    <a:pt x="7" y="3"/>
                    <a:pt x="7" y="3"/>
                    <a:pt x="7" y="3"/>
                  </a:cubicBezTo>
                  <a:cubicBezTo>
                    <a:pt x="3" y="3"/>
                    <a:pt x="0" y="7"/>
                    <a:pt x="0" y="11"/>
                  </a:cubicBezTo>
                  <a:cubicBezTo>
                    <a:pt x="0" y="30"/>
                    <a:pt x="0" y="30"/>
                    <a:pt x="0" y="30"/>
                  </a:cubicBezTo>
                  <a:cubicBezTo>
                    <a:pt x="0" y="34"/>
                    <a:pt x="3" y="37"/>
                    <a:pt x="7" y="37"/>
                  </a:cubicBezTo>
                  <a:cubicBezTo>
                    <a:pt x="25" y="34"/>
                    <a:pt x="25" y="34"/>
                    <a:pt x="25" y="34"/>
                  </a:cubicBezTo>
                  <a:cubicBezTo>
                    <a:pt x="28" y="34"/>
                    <a:pt x="32" y="30"/>
                    <a:pt x="32" y="26"/>
                  </a:cubicBezTo>
                  <a:cubicBezTo>
                    <a:pt x="32" y="7"/>
                    <a:pt x="32" y="7"/>
                    <a:pt x="32" y="7"/>
                  </a:cubicBezTo>
                  <a:cubicBezTo>
                    <a:pt x="32" y="3"/>
                    <a:pt x="28" y="0"/>
                    <a:pt x="25" y="0"/>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7" name="íṥ1îḓé">
              <a:extLst>
                <a:ext uri="{FF2B5EF4-FFF2-40B4-BE49-F238E27FC236}">
                  <a16:creationId xmlns:a16="http://schemas.microsoft.com/office/drawing/2014/main" xmlns="" id="{69125AD8-E9FE-4F45-8E16-11EE2CE90802}"/>
                </a:ext>
              </a:extLst>
            </p:cNvPr>
            <p:cNvSpPr/>
            <p:nvPr/>
          </p:nvSpPr>
          <p:spPr bwMode="auto">
            <a:xfrm>
              <a:off x="5996782" y="4005608"/>
              <a:ext cx="115887" cy="139700"/>
            </a:xfrm>
            <a:custGeom>
              <a:avLst/>
              <a:gdLst>
                <a:gd name="T0" fmla="*/ 25 w 32"/>
                <a:gd name="T1" fmla="*/ 0 h 38"/>
                <a:gd name="T2" fmla="*/ 7 w 32"/>
                <a:gd name="T3" fmla="*/ 3 h 38"/>
                <a:gd name="T4" fmla="*/ 0 w 32"/>
                <a:gd name="T5" fmla="*/ 11 h 38"/>
                <a:gd name="T6" fmla="*/ 0 w 32"/>
                <a:gd name="T7" fmla="*/ 30 h 38"/>
                <a:gd name="T8" fmla="*/ 7 w 32"/>
                <a:gd name="T9" fmla="*/ 37 h 38"/>
                <a:gd name="T10" fmla="*/ 25 w 32"/>
                <a:gd name="T11" fmla="*/ 35 h 38"/>
                <a:gd name="T12" fmla="*/ 32 w 32"/>
                <a:gd name="T13" fmla="*/ 26 h 38"/>
                <a:gd name="T14" fmla="*/ 32 w 32"/>
                <a:gd name="T15" fmla="*/ 7 h 38"/>
                <a:gd name="T16" fmla="*/ 25 w 32"/>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8">
                  <a:moveTo>
                    <a:pt x="25" y="0"/>
                  </a:moveTo>
                  <a:cubicBezTo>
                    <a:pt x="7" y="3"/>
                    <a:pt x="7" y="3"/>
                    <a:pt x="7" y="3"/>
                  </a:cubicBezTo>
                  <a:cubicBezTo>
                    <a:pt x="3" y="3"/>
                    <a:pt x="0" y="7"/>
                    <a:pt x="0" y="11"/>
                  </a:cubicBezTo>
                  <a:cubicBezTo>
                    <a:pt x="0" y="30"/>
                    <a:pt x="0" y="30"/>
                    <a:pt x="0" y="30"/>
                  </a:cubicBezTo>
                  <a:cubicBezTo>
                    <a:pt x="0" y="35"/>
                    <a:pt x="3" y="38"/>
                    <a:pt x="7" y="37"/>
                  </a:cubicBezTo>
                  <a:cubicBezTo>
                    <a:pt x="25" y="35"/>
                    <a:pt x="25" y="35"/>
                    <a:pt x="25" y="35"/>
                  </a:cubicBezTo>
                  <a:cubicBezTo>
                    <a:pt x="29" y="34"/>
                    <a:pt x="32" y="30"/>
                    <a:pt x="32" y="26"/>
                  </a:cubicBezTo>
                  <a:cubicBezTo>
                    <a:pt x="32" y="7"/>
                    <a:pt x="32" y="7"/>
                    <a:pt x="32" y="7"/>
                  </a:cubicBezTo>
                  <a:cubicBezTo>
                    <a:pt x="32" y="3"/>
                    <a:pt x="29" y="0"/>
                    <a:pt x="25" y="0"/>
                  </a:cubicBezTo>
                  <a:close/>
                </a:path>
              </a:pathLst>
            </a:custGeom>
            <a:solidFill>
              <a:srgbClr val="8CA8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8" name="islîďê">
              <a:extLst>
                <a:ext uri="{FF2B5EF4-FFF2-40B4-BE49-F238E27FC236}">
                  <a16:creationId xmlns:a16="http://schemas.microsoft.com/office/drawing/2014/main" xmlns="" id="{0EF3E30F-8C2E-463C-AD5F-C6ED1FBA1434}"/>
                </a:ext>
              </a:extLst>
            </p:cNvPr>
            <p:cNvSpPr/>
            <p:nvPr/>
          </p:nvSpPr>
          <p:spPr bwMode="auto">
            <a:xfrm>
              <a:off x="6149182" y="3835746"/>
              <a:ext cx="112712" cy="287337"/>
            </a:xfrm>
            <a:custGeom>
              <a:avLst/>
              <a:gdLst>
                <a:gd name="T0" fmla="*/ 24 w 31"/>
                <a:gd name="T1" fmla="*/ 1 h 79"/>
                <a:gd name="T2" fmla="*/ 7 w 31"/>
                <a:gd name="T3" fmla="*/ 3 h 79"/>
                <a:gd name="T4" fmla="*/ 0 w 31"/>
                <a:gd name="T5" fmla="*/ 12 h 79"/>
                <a:gd name="T6" fmla="*/ 0 w 31"/>
                <a:gd name="T7" fmla="*/ 71 h 79"/>
                <a:gd name="T8" fmla="*/ 7 w 31"/>
                <a:gd name="T9" fmla="*/ 78 h 79"/>
                <a:gd name="T10" fmla="*/ 24 w 31"/>
                <a:gd name="T11" fmla="*/ 76 h 79"/>
                <a:gd name="T12" fmla="*/ 31 w 31"/>
                <a:gd name="T13" fmla="*/ 67 h 79"/>
                <a:gd name="T14" fmla="*/ 31 w 31"/>
                <a:gd name="T15" fmla="*/ 7 h 79"/>
                <a:gd name="T16" fmla="*/ 24 w 31"/>
                <a:gd name="T17"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9">
                  <a:moveTo>
                    <a:pt x="24" y="1"/>
                  </a:moveTo>
                  <a:cubicBezTo>
                    <a:pt x="7" y="3"/>
                    <a:pt x="7" y="3"/>
                    <a:pt x="7" y="3"/>
                  </a:cubicBezTo>
                  <a:cubicBezTo>
                    <a:pt x="3" y="4"/>
                    <a:pt x="0" y="7"/>
                    <a:pt x="0" y="12"/>
                  </a:cubicBezTo>
                  <a:cubicBezTo>
                    <a:pt x="0" y="71"/>
                    <a:pt x="0" y="71"/>
                    <a:pt x="0" y="71"/>
                  </a:cubicBezTo>
                  <a:cubicBezTo>
                    <a:pt x="0" y="76"/>
                    <a:pt x="3" y="79"/>
                    <a:pt x="7" y="78"/>
                  </a:cubicBezTo>
                  <a:cubicBezTo>
                    <a:pt x="24" y="76"/>
                    <a:pt x="24" y="76"/>
                    <a:pt x="24" y="76"/>
                  </a:cubicBezTo>
                  <a:cubicBezTo>
                    <a:pt x="28" y="75"/>
                    <a:pt x="31" y="71"/>
                    <a:pt x="31" y="67"/>
                  </a:cubicBezTo>
                  <a:cubicBezTo>
                    <a:pt x="31" y="7"/>
                    <a:pt x="31" y="7"/>
                    <a:pt x="31" y="7"/>
                  </a:cubicBezTo>
                  <a:cubicBezTo>
                    <a:pt x="31" y="3"/>
                    <a:pt x="28" y="0"/>
                    <a:pt x="24" y="1"/>
                  </a:cubicBezTo>
                  <a:close/>
                </a:path>
              </a:pathLst>
            </a:custGeom>
            <a:solidFill>
              <a:srgbClr val="DCA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9" name="iśḻîḓe">
              <a:extLst>
                <a:ext uri="{FF2B5EF4-FFF2-40B4-BE49-F238E27FC236}">
                  <a16:creationId xmlns:a16="http://schemas.microsoft.com/office/drawing/2014/main" xmlns="" id="{A864E74E-971C-425F-92FA-AF727530A961}"/>
                </a:ext>
              </a:extLst>
            </p:cNvPr>
            <p:cNvSpPr/>
            <p:nvPr/>
          </p:nvSpPr>
          <p:spPr bwMode="auto">
            <a:xfrm>
              <a:off x="5803107" y="3365846"/>
              <a:ext cx="284162" cy="166687"/>
            </a:xfrm>
            <a:custGeom>
              <a:avLst/>
              <a:gdLst>
                <a:gd name="T0" fmla="*/ 179 w 179"/>
                <a:gd name="T1" fmla="*/ 0 h 105"/>
                <a:gd name="T2" fmla="*/ 76 w 179"/>
                <a:gd name="T3" fmla="*/ 14 h 105"/>
                <a:gd name="T4" fmla="*/ 0 w 179"/>
                <a:gd name="T5" fmla="*/ 105 h 105"/>
                <a:gd name="T6" fmla="*/ 103 w 179"/>
                <a:gd name="T7" fmla="*/ 92 h 105"/>
                <a:gd name="T8" fmla="*/ 179 w 179"/>
                <a:gd name="T9" fmla="*/ 0 h 105"/>
              </a:gdLst>
              <a:ahLst/>
              <a:cxnLst>
                <a:cxn ang="0">
                  <a:pos x="T0" y="T1"/>
                </a:cxn>
                <a:cxn ang="0">
                  <a:pos x="T2" y="T3"/>
                </a:cxn>
                <a:cxn ang="0">
                  <a:pos x="T4" y="T5"/>
                </a:cxn>
                <a:cxn ang="0">
                  <a:pos x="T6" y="T7"/>
                </a:cxn>
                <a:cxn ang="0">
                  <a:pos x="T8" y="T9"/>
                </a:cxn>
              </a:cxnLst>
              <a:rect l="0" t="0" r="r" b="b"/>
              <a:pathLst>
                <a:path w="179" h="105">
                  <a:moveTo>
                    <a:pt x="179" y="0"/>
                  </a:moveTo>
                  <a:lnTo>
                    <a:pt x="76" y="14"/>
                  </a:lnTo>
                  <a:lnTo>
                    <a:pt x="0" y="105"/>
                  </a:lnTo>
                  <a:lnTo>
                    <a:pt x="103" y="92"/>
                  </a:lnTo>
                  <a:lnTo>
                    <a:pt x="179" y="0"/>
                  </a:lnTo>
                  <a:close/>
                </a:path>
              </a:pathLst>
            </a:custGeom>
            <a:solidFill>
              <a:srgbClr val="ABC2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0" name="ïšļîḓe">
              <a:extLst>
                <a:ext uri="{FF2B5EF4-FFF2-40B4-BE49-F238E27FC236}">
                  <a16:creationId xmlns:a16="http://schemas.microsoft.com/office/drawing/2014/main" xmlns="" id="{8EEEE923-EB80-45DB-A8DD-15EE6B26710F}"/>
                </a:ext>
              </a:extLst>
            </p:cNvPr>
            <p:cNvSpPr/>
            <p:nvPr/>
          </p:nvSpPr>
          <p:spPr bwMode="auto">
            <a:xfrm>
              <a:off x="6199982" y="3357908"/>
              <a:ext cx="36512" cy="106362"/>
            </a:xfrm>
            <a:custGeom>
              <a:avLst/>
              <a:gdLst>
                <a:gd name="T0" fmla="*/ 5 w 10"/>
                <a:gd name="T1" fmla="*/ 26 h 29"/>
                <a:gd name="T2" fmla="*/ 4 w 10"/>
                <a:gd name="T3" fmla="*/ 26 h 29"/>
                <a:gd name="T4" fmla="*/ 3 w 10"/>
                <a:gd name="T5" fmla="*/ 21 h 29"/>
                <a:gd name="T6" fmla="*/ 3 w 10"/>
                <a:gd name="T7" fmla="*/ 21 h 29"/>
                <a:gd name="T8" fmla="*/ 3 w 10"/>
                <a:gd name="T9" fmla="*/ 7 h 29"/>
                <a:gd name="T10" fmla="*/ 3 w 10"/>
                <a:gd name="T11" fmla="*/ 4 h 29"/>
                <a:gd name="T12" fmla="*/ 4 w 10"/>
                <a:gd name="T13" fmla="*/ 3 h 29"/>
                <a:gd name="T14" fmla="*/ 5 w 10"/>
                <a:gd name="T15" fmla="*/ 3 h 29"/>
                <a:gd name="T16" fmla="*/ 6 w 10"/>
                <a:gd name="T17" fmla="*/ 3 h 29"/>
                <a:gd name="T18" fmla="*/ 7 w 10"/>
                <a:gd name="T19" fmla="*/ 7 h 29"/>
                <a:gd name="T20" fmla="*/ 7 w 10"/>
                <a:gd name="T21" fmla="*/ 20 h 29"/>
                <a:gd name="T22" fmla="*/ 7 w 10"/>
                <a:gd name="T23" fmla="*/ 20 h 29"/>
                <a:gd name="T24" fmla="*/ 6 w 10"/>
                <a:gd name="T25" fmla="*/ 25 h 29"/>
                <a:gd name="T26" fmla="*/ 6 w 10"/>
                <a:gd name="T27" fmla="*/ 26 h 29"/>
                <a:gd name="T28" fmla="*/ 5 w 10"/>
                <a:gd name="T29" fmla="*/ 26 h 29"/>
                <a:gd name="T30" fmla="*/ 5 w 10"/>
                <a:gd name="T31" fmla="*/ 0 h 29"/>
                <a:gd name="T32" fmla="*/ 1 w 10"/>
                <a:gd name="T33" fmla="*/ 2 h 29"/>
                <a:gd name="T34" fmla="*/ 0 w 10"/>
                <a:gd name="T35" fmla="*/ 8 h 29"/>
                <a:gd name="T36" fmla="*/ 0 w 10"/>
                <a:gd name="T37" fmla="*/ 21 h 29"/>
                <a:gd name="T38" fmla="*/ 1 w 10"/>
                <a:gd name="T39" fmla="*/ 27 h 29"/>
                <a:gd name="T40" fmla="*/ 5 w 10"/>
                <a:gd name="T41" fmla="*/ 29 h 29"/>
                <a:gd name="T42" fmla="*/ 9 w 10"/>
                <a:gd name="T43" fmla="*/ 26 h 29"/>
                <a:gd name="T44" fmla="*/ 10 w 10"/>
                <a:gd name="T45" fmla="*/ 20 h 29"/>
                <a:gd name="T46" fmla="*/ 10 w 10"/>
                <a:gd name="T47" fmla="*/ 6 h 29"/>
                <a:gd name="T48" fmla="*/ 9 w 10"/>
                <a:gd name="T49" fmla="*/ 1 h 29"/>
                <a:gd name="T50" fmla="*/ 5 w 10"/>
                <a:gd name="T5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29">
                  <a:moveTo>
                    <a:pt x="5" y="26"/>
                  </a:moveTo>
                  <a:cubicBezTo>
                    <a:pt x="4" y="26"/>
                    <a:pt x="4" y="26"/>
                    <a:pt x="4" y="26"/>
                  </a:cubicBezTo>
                  <a:cubicBezTo>
                    <a:pt x="3" y="25"/>
                    <a:pt x="3" y="24"/>
                    <a:pt x="3" y="21"/>
                  </a:cubicBezTo>
                  <a:cubicBezTo>
                    <a:pt x="3" y="21"/>
                    <a:pt x="3" y="21"/>
                    <a:pt x="3" y="21"/>
                  </a:cubicBezTo>
                  <a:cubicBezTo>
                    <a:pt x="3" y="7"/>
                    <a:pt x="3" y="7"/>
                    <a:pt x="3" y="7"/>
                  </a:cubicBezTo>
                  <a:cubicBezTo>
                    <a:pt x="3" y="6"/>
                    <a:pt x="3" y="5"/>
                    <a:pt x="3" y="4"/>
                  </a:cubicBezTo>
                  <a:cubicBezTo>
                    <a:pt x="3" y="4"/>
                    <a:pt x="4" y="3"/>
                    <a:pt x="4" y="3"/>
                  </a:cubicBezTo>
                  <a:cubicBezTo>
                    <a:pt x="5" y="3"/>
                    <a:pt x="5" y="3"/>
                    <a:pt x="5" y="3"/>
                  </a:cubicBezTo>
                  <a:cubicBezTo>
                    <a:pt x="6" y="3"/>
                    <a:pt x="6" y="3"/>
                    <a:pt x="6" y="3"/>
                  </a:cubicBezTo>
                  <a:cubicBezTo>
                    <a:pt x="7" y="3"/>
                    <a:pt x="7" y="4"/>
                    <a:pt x="7" y="7"/>
                  </a:cubicBezTo>
                  <a:cubicBezTo>
                    <a:pt x="7" y="20"/>
                    <a:pt x="7" y="20"/>
                    <a:pt x="7" y="20"/>
                  </a:cubicBezTo>
                  <a:cubicBezTo>
                    <a:pt x="7" y="20"/>
                    <a:pt x="7" y="20"/>
                    <a:pt x="7" y="20"/>
                  </a:cubicBezTo>
                  <a:cubicBezTo>
                    <a:pt x="7" y="23"/>
                    <a:pt x="7" y="25"/>
                    <a:pt x="6" y="25"/>
                  </a:cubicBezTo>
                  <a:cubicBezTo>
                    <a:pt x="6" y="26"/>
                    <a:pt x="6" y="26"/>
                    <a:pt x="6" y="26"/>
                  </a:cubicBezTo>
                  <a:cubicBezTo>
                    <a:pt x="5" y="26"/>
                    <a:pt x="5" y="26"/>
                    <a:pt x="5" y="26"/>
                  </a:cubicBezTo>
                  <a:close/>
                  <a:moveTo>
                    <a:pt x="5" y="0"/>
                  </a:moveTo>
                  <a:cubicBezTo>
                    <a:pt x="3" y="0"/>
                    <a:pt x="2" y="1"/>
                    <a:pt x="1" y="2"/>
                  </a:cubicBezTo>
                  <a:cubicBezTo>
                    <a:pt x="0" y="4"/>
                    <a:pt x="0" y="5"/>
                    <a:pt x="0" y="8"/>
                  </a:cubicBezTo>
                  <a:cubicBezTo>
                    <a:pt x="0" y="21"/>
                    <a:pt x="0" y="21"/>
                    <a:pt x="0" y="21"/>
                  </a:cubicBezTo>
                  <a:cubicBezTo>
                    <a:pt x="0" y="24"/>
                    <a:pt x="0" y="26"/>
                    <a:pt x="1" y="27"/>
                  </a:cubicBezTo>
                  <a:cubicBezTo>
                    <a:pt x="1" y="28"/>
                    <a:pt x="3" y="29"/>
                    <a:pt x="5" y="29"/>
                  </a:cubicBezTo>
                  <a:cubicBezTo>
                    <a:pt x="7" y="28"/>
                    <a:pt x="8" y="27"/>
                    <a:pt x="9" y="26"/>
                  </a:cubicBezTo>
                  <a:cubicBezTo>
                    <a:pt x="10" y="24"/>
                    <a:pt x="10" y="22"/>
                    <a:pt x="10" y="20"/>
                  </a:cubicBezTo>
                  <a:cubicBezTo>
                    <a:pt x="10" y="6"/>
                    <a:pt x="10" y="6"/>
                    <a:pt x="10" y="6"/>
                  </a:cubicBezTo>
                  <a:cubicBezTo>
                    <a:pt x="10" y="4"/>
                    <a:pt x="10" y="2"/>
                    <a:pt x="9" y="1"/>
                  </a:cubicBezTo>
                  <a:cubicBezTo>
                    <a:pt x="8" y="0"/>
                    <a:pt x="7" y="0"/>
                    <a:pt x="5" y="0"/>
                  </a:cubicBezTo>
                  <a:close/>
                </a:path>
              </a:pathLst>
            </a:custGeom>
            <a:solidFill>
              <a:srgbClr val="3232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1" name="ïś1ídè">
              <a:extLst>
                <a:ext uri="{FF2B5EF4-FFF2-40B4-BE49-F238E27FC236}">
                  <a16:creationId xmlns:a16="http://schemas.microsoft.com/office/drawing/2014/main" xmlns="" id="{995CF748-DF3D-403E-8549-AF717E5DB03E}"/>
                </a:ext>
              </a:extLst>
            </p:cNvPr>
            <p:cNvSpPr/>
            <p:nvPr/>
          </p:nvSpPr>
          <p:spPr bwMode="auto">
            <a:xfrm>
              <a:off x="5664994" y="3503958"/>
              <a:ext cx="630237" cy="101600"/>
            </a:xfrm>
            <a:custGeom>
              <a:avLst/>
              <a:gdLst>
                <a:gd name="T0" fmla="*/ 397 w 397"/>
                <a:gd name="T1" fmla="*/ 0 h 64"/>
                <a:gd name="T2" fmla="*/ 0 w 397"/>
                <a:gd name="T3" fmla="*/ 57 h 64"/>
                <a:gd name="T4" fmla="*/ 0 w 397"/>
                <a:gd name="T5" fmla="*/ 64 h 64"/>
                <a:gd name="T6" fmla="*/ 397 w 397"/>
                <a:gd name="T7" fmla="*/ 7 h 64"/>
                <a:gd name="T8" fmla="*/ 397 w 397"/>
                <a:gd name="T9" fmla="*/ 0 h 64"/>
              </a:gdLst>
              <a:ahLst/>
              <a:cxnLst>
                <a:cxn ang="0">
                  <a:pos x="T0" y="T1"/>
                </a:cxn>
                <a:cxn ang="0">
                  <a:pos x="T2" y="T3"/>
                </a:cxn>
                <a:cxn ang="0">
                  <a:pos x="T4" y="T5"/>
                </a:cxn>
                <a:cxn ang="0">
                  <a:pos x="T6" y="T7"/>
                </a:cxn>
                <a:cxn ang="0">
                  <a:pos x="T8" y="T9"/>
                </a:cxn>
              </a:cxnLst>
              <a:rect l="0" t="0" r="r" b="b"/>
              <a:pathLst>
                <a:path w="397" h="64">
                  <a:moveTo>
                    <a:pt x="397" y="0"/>
                  </a:moveTo>
                  <a:lnTo>
                    <a:pt x="0" y="57"/>
                  </a:lnTo>
                  <a:lnTo>
                    <a:pt x="0" y="64"/>
                  </a:lnTo>
                  <a:lnTo>
                    <a:pt x="397" y="7"/>
                  </a:lnTo>
                  <a:lnTo>
                    <a:pt x="397" y="0"/>
                  </a:lnTo>
                  <a:close/>
                </a:path>
              </a:pathLst>
            </a:custGeom>
            <a:solidFill>
              <a:srgbClr val="3232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2" name="ïṩḷidê">
              <a:extLst>
                <a:ext uri="{FF2B5EF4-FFF2-40B4-BE49-F238E27FC236}">
                  <a16:creationId xmlns:a16="http://schemas.microsoft.com/office/drawing/2014/main" xmlns="" id="{5CD94E4D-3BB5-4C54-84F9-7814664875C3}"/>
                </a:ext>
              </a:extLst>
            </p:cNvPr>
            <p:cNvSpPr/>
            <p:nvPr/>
          </p:nvSpPr>
          <p:spPr bwMode="auto">
            <a:xfrm>
              <a:off x="3994944" y="4567583"/>
              <a:ext cx="25400" cy="39687"/>
            </a:xfrm>
            <a:custGeom>
              <a:avLst/>
              <a:gdLst>
                <a:gd name="T0" fmla="*/ 7 w 7"/>
                <a:gd name="T1" fmla="*/ 0 h 11"/>
                <a:gd name="T2" fmla="*/ 0 w 7"/>
                <a:gd name="T3" fmla="*/ 11 h 11"/>
                <a:gd name="T4" fmla="*/ 2 w 7"/>
                <a:gd name="T5" fmla="*/ 11 h 11"/>
                <a:gd name="T6" fmla="*/ 7 w 7"/>
                <a:gd name="T7" fmla="*/ 11 h 11"/>
                <a:gd name="T8" fmla="*/ 7 w 7"/>
                <a:gd name="T9" fmla="*/ 0 h 11"/>
              </a:gdLst>
              <a:ahLst/>
              <a:cxnLst>
                <a:cxn ang="0">
                  <a:pos x="T0" y="T1"/>
                </a:cxn>
                <a:cxn ang="0">
                  <a:pos x="T2" y="T3"/>
                </a:cxn>
                <a:cxn ang="0">
                  <a:pos x="T4" y="T5"/>
                </a:cxn>
                <a:cxn ang="0">
                  <a:pos x="T6" y="T7"/>
                </a:cxn>
                <a:cxn ang="0">
                  <a:pos x="T8" y="T9"/>
                </a:cxn>
              </a:cxnLst>
              <a:rect l="0" t="0" r="r" b="b"/>
              <a:pathLst>
                <a:path w="7" h="11">
                  <a:moveTo>
                    <a:pt x="7" y="0"/>
                  </a:moveTo>
                  <a:cubicBezTo>
                    <a:pt x="0" y="11"/>
                    <a:pt x="0" y="11"/>
                    <a:pt x="0" y="11"/>
                  </a:cubicBezTo>
                  <a:cubicBezTo>
                    <a:pt x="1" y="11"/>
                    <a:pt x="2" y="11"/>
                    <a:pt x="2" y="11"/>
                  </a:cubicBezTo>
                  <a:cubicBezTo>
                    <a:pt x="4" y="11"/>
                    <a:pt x="6" y="11"/>
                    <a:pt x="7" y="11"/>
                  </a:cubicBezTo>
                  <a:cubicBezTo>
                    <a:pt x="7" y="0"/>
                    <a:pt x="7" y="0"/>
                    <a:pt x="7" y="0"/>
                  </a:cubicBezTo>
                </a:path>
              </a:pathLst>
            </a:custGeom>
            <a:solidFill>
              <a:srgbClr val="3465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3" name="iSḻíḍe">
              <a:extLst>
                <a:ext uri="{FF2B5EF4-FFF2-40B4-BE49-F238E27FC236}">
                  <a16:creationId xmlns:a16="http://schemas.microsoft.com/office/drawing/2014/main" xmlns="" id="{AB3B1F70-E6BD-40B4-BE68-3F9E092DF755}"/>
                </a:ext>
              </a:extLst>
            </p:cNvPr>
            <p:cNvSpPr/>
            <p:nvPr/>
          </p:nvSpPr>
          <p:spPr bwMode="auto">
            <a:xfrm>
              <a:off x="4020344" y="4562821"/>
              <a:ext cx="3175" cy="44450"/>
            </a:xfrm>
            <a:custGeom>
              <a:avLst/>
              <a:gdLst>
                <a:gd name="T0" fmla="*/ 1 w 1"/>
                <a:gd name="T1" fmla="*/ 0 h 12"/>
                <a:gd name="T2" fmla="*/ 0 w 1"/>
                <a:gd name="T3" fmla="*/ 1 h 12"/>
                <a:gd name="T4" fmla="*/ 0 w 1"/>
                <a:gd name="T5" fmla="*/ 12 h 12"/>
                <a:gd name="T6" fmla="*/ 1 w 1"/>
                <a:gd name="T7" fmla="*/ 12 h 12"/>
                <a:gd name="T8" fmla="*/ 1 w 1"/>
                <a:gd name="T9" fmla="*/ 0 h 12"/>
              </a:gdLst>
              <a:ahLst/>
              <a:cxnLst>
                <a:cxn ang="0">
                  <a:pos x="T0" y="T1"/>
                </a:cxn>
                <a:cxn ang="0">
                  <a:pos x="T2" y="T3"/>
                </a:cxn>
                <a:cxn ang="0">
                  <a:pos x="T4" y="T5"/>
                </a:cxn>
                <a:cxn ang="0">
                  <a:pos x="T6" y="T7"/>
                </a:cxn>
                <a:cxn ang="0">
                  <a:pos x="T8" y="T9"/>
                </a:cxn>
              </a:cxnLst>
              <a:rect l="0" t="0" r="r" b="b"/>
              <a:pathLst>
                <a:path w="1" h="12">
                  <a:moveTo>
                    <a:pt x="1" y="0"/>
                  </a:moveTo>
                  <a:cubicBezTo>
                    <a:pt x="0" y="1"/>
                    <a:pt x="0" y="1"/>
                    <a:pt x="0" y="1"/>
                  </a:cubicBezTo>
                  <a:cubicBezTo>
                    <a:pt x="0" y="12"/>
                    <a:pt x="0" y="12"/>
                    <a:pt x="0" y="12"/>
                  </a:cubicBezTo>
                  <a:cubicBezTo>
                    <a:pt x="0" y="12"/>
                    <a:pt x="1" y="12"/>
                    <a:pt x="1" y="12"/>
                  </a:cubicBezTo>
                  <a:cubicBezTo>
                    <a:pt x="1" y="0"/>
                    <a:pt x="1" y="0"/>
                    <a:pt x="1" y="0"/>
                  </a:cubicBezTo>
                </a:path>
              </a:pathLst>
            </a:custGeom>
            <a:solidFill>
              <a:srgbClr val="4D96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4" name="îṣ1îḍè">
              <a:extLst>
                <a:ext uri="{FF2B5EF4-FFF2-40B4-BE49-F238E27FC236}">
                  <a16:creationId xmlns:a16="http://schemas.microsoft.com/office/drawing/2014/main" xmlns="" id="{8313B98A-00AB-4CB7-89F9-ADA0B539F93D}"/>
                </a:ext>
              </a:extLst>
            </p:cNvPr>
            <p:cNvSpPr/>
            <p:nvPr/>
          </p:nvSpPr>
          <p:spPr bwMode="auto">
            <a:xfrm>
              <a:off x="4048919" y="4475508"/>
              <a:ext cx="106362" cy="146050"/>
            </a:xfrm>
            <a:custGeom>
              <a:avLst/>
              <a:gdLst>
                <a:gd name="T0" fmla="*/ 29 w 29"/>
                <a:gd name="T1" fmla="*/ 0 h 40"/>
                <a:gd name="T2" fmla="*/ 7 w 29"/>
                <a:gd name="T3" fmla="*/ 3 h 40"/>
                <a:gd name="T4" fmla="*/ 0 w 29"/>
                <a:gd name="T5" fmla="*/ 13 h 40"/>
                <a:gd name="T6" fmla="*/ 0 w 29"/>
                <a:gd name="T7" fmla="*/ 36 h 40"/>
                <a:gd name="T8" fmla="*/ 19 w 29"/>
                <a:gd name="T9" fmla="*/ 40 h 40"/>
                <a:gd name="T10" fmla="*/ 29 w 29"/>
                <a:gd name="T11" fmla="*/ 24 h 40"/>
                <a:gd name="T12" fmla="*/ 29 w 29"/>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9" h="40">
                  <a:moveTo>
                    <a:pt x="29" y="0"/>
                  </a:moveTo>
                  <a:cubicBezTo>
                    <a:pt x="7" y="3"/>
                    <a:pt x="7" y="3"/>
                    <a:pt x="7" y="3"/>
                  </a:cubicBezTo>
                  <a:cubicBezTo>
                    <a:pt x="0" y="13"/>
                    <a:pt x="0" y="13"/>
                    <a:pt x="0" y="13"/>
                  </a:cubicBezTo>
                  <a:cubicBezTo>
                    <a:pt x="0" y="36"/>
                    <a:pt x="0" y="36"/>
                    <a:pt x="0" y="36"/>
                  </a:cubicBezTo>
                  <a:cubicBezTo>
                    <a:pt x="6" y="37"/>
                    <a:pt x="13" y="38"/>
                    <a:pt x="19" y="40"/>
                  </a:cubicBezTo>
                  <a:cubicBezTo>
                    <a:pt x="29" y="24"/>
                    <a:pt x="29" y="24"/>
                    <a:pt x="29" y="24"/>
                  </a:cubicBezTo>
                  <a:cubicBezTo>
                    <a:pt x="29" y="0"/>
                    <a:pt x="29" y="0"/>
                    <a:pt x="29" y="0"/>
                  </a:cubicBezTo>
                </a:path>
              </a:pathLst>
            </a:custGeom>
            <a:solidFill>
              <a:srgbClr val="203E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5" name="iṩḻïdè">
              <a:extLst>
                <a:ext uri="{FF2B5EF4-FFF2-40B4-BE49-F238E27FC236}">
                  <a16:creationId xmlns:a16="http://schemas.microsoft.com/office/drawing/2014/main" xmlns="" id="{91176E82-E22D-42A1-B320-362BF74C16E7}"/>
                </a:ext>
              </a:extLst>
            </p:cNvPr>
            <p:cNvSpPr/>
            <p:nvPr/>
          </p:nvSpPr>
          <p:spPr bwMode="auto">
            <a:xfrm>
              <a:off x="4023519" y="4523133"/>
              <a:ext cx="25400" cy="84137"/>
            </a:xfrm>
            <a:custGeom>
              <a:avLst/>
              <a:gdLst>
                <a:gd name="T0" fmla="*/ 7 w 7"/>
                <a:gd name="T1" fmla="*/ 0 h 23"/>
                <a:gd name="T2" fmla="*/ 0 w 7"/>
                <a:gd name="T3" fmla="*/ 11 h 23"/>
                <a:gd name="T4" fmla="*/ 0 w 7"/>
                <a:gd name="T5" fmla="*/ 23 h 23"/>
                <a:gd name="T6" fmla="*/ 7 w 7"/>
                <a:gd name="T7" fmla="*/ 23 h 23"/>
                <a:gd name="T8" fmla="*/ 7 w 7"/>
                <a:gd name="T9" fmla="*/ 0 h 23"/>
              </a:gdLst>
              <a:ahLst/>
              <a:cxnLst>
                <a:cxn ang="0">
                  <a:pos x="T0" y="T1"/>
                </a:cxn>
                <a:cxn ang="0">
                  <a:pos x="T2" y="T3"/>
                </a:cxn>
                <a:cxn ang="0">
                  <a:pos x="T4" y="T5"/>
                </a:cxn>
                <a:cxn ang="0">
                  <a:pos x="T6" y="T7"/>
                </a:cxn>
                <a:cxn ang="0">
                  <a:pos x="T8" y="T9"/>
                </a:cxn>
              </a:cxnLst>
              <a:rect l="0" t="0" r="r" b="b"/>
              <a:pathLst>
                <a:path w="7" h="23">
                  <a:moveTo>
                    <a:pt x="7" y="0"/>
                  </a:moveTo>
                  <a:cubicBezTo>
                    <a:pt x="0" y="11"/>
                    <a:pt x="0" y="11"/>
                    <a:pt x="0" y="11"/>
                  </a:cubicBezTo>
                  <a:cubicBezTo>
                    <a:pt x="0" y="23"/>
                    <a:pt x="0" y="23"/>
                    <a:pt x="0" y="23"/>
                  </a:cubicBezTo>
                  <a:cubicBezTo>
                    <a:pt x="2" y="23"/>
                    <a:pt x="5" y="23"/>
                    <a:pt x="7" y="23"/>
                  </a:cubicBezTo>
                  <a:cubicBezTo>
                    <a:pt x="7" y="0"/>
                    <a:pt x="7" y="0"/>
                    <a:pt x="7" y="0"/>
                  </a:cubicBezTo>
                </a:path>
              </a:pathLst>
            </a:custGeom>
            <a:solidFill>
              <a:srgbClr val="66C6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6" name="iṥḷïďè">
              <a:extLst>
                <a:ext uri="{FF2B5EF4-FFF2-40B4-BE49-F238E27FC236}">
                  <a16:creationId xmlns:a16="http://schemas.microsoft.com/office/drawing/2014/main" xmlns="" id="{949AE93D-6599-4268-999A-ADE9453301D7}"/>
                </a:ext>
              </a:extLst>
            </p:cNvPr>
            <p:cNvSpPr/>
            <p:nvPr/>
          </p:nvSpPr>
          <p:spPr bwMode="auto">
            <a:xfrm>
              <a:off x="4155282" y="4464396"/>
              <a:ext cx="61912" cy="98425"/>
            </a:xfrm>
            <a:custGeom>
              <a:avLst/>
              <a:gdLst>
                <a:gd name="T0" fmla="*/ 39 w 39"/>
                <a:gd name="T1" fmla="*/ 0 h 62"/>
                <a:gd name="T2" fmla="*/ 0 w 39"/>
                <a:gd name="T3" fmla="*/ 7 h 62"/>
                <a:gd name="T4" fmla="*/ 0 w 39"/>
                <a:gd name="T5" fmla="*/ 62 h 62"/>
                <a:gd name="T6" fmla="*/ 39 w 39"/>
                <a:gd name="T7" fmla="*/ 0 h 62"/>
              </a:gdLst>
              <a:ahLst/>
              <a:cxnLst>
                <a:cxn ang="0">
                  <a:pos x="T0" y="T1"/>
                </a:cxn>
                <a:cxn ang="0">
                  <a:pos x="T2" y="T3"/>
                </a:cxn>
                <a:cxn ang="0">
                  <a:pos x="T4" y="T5"/>
                </a:cxn>
                <a:cxn ang="0">
                  <a:pos x="T6" y="T7"/>
                </a:cxn>
              </a:cxnLst>
              <a:rect l="0" t="0" r="r" b="b"/>
              <a:pathLst>
                <a:path w="39" h="62">
                  <a:moveTo>
                    <a:pt x="39" y="0"/>
                  </a:moveTo>
                  <a:lnTo>
                    <a:pt x="0" y="7"/>
                  </a:lnTo>
                  <a:lnTo>
                    <a:pt x="0" y="62"/>
                  </a:lnTo>
                  <a:lnTo>
                    <a:pt x="39" y="0"/>
                  </a:lnTo>
                  <a:close/>
                </a:path>
              </a:pathLst>
            </a:custGeom>
            <a:solidFill>
              <a:srgbClr val="009B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7" name="îš1ïḓè">
              <a:extLst>
                <a:ext uri="{FF2B5EF4-FFF2-40B4-BE49-F238E27FC236}">
                  <a16:creationId xmlns:a16="http://schemas.microsoft.com/office/drawing/2014/main" xmlns="" id="{A2A19C07-F791-4856-83C5-BF87BAC894DA}"/>
                </a:ext>
              </a:extLst>
            </p:cNvPr>
            <p:cNvSpPr/>
            <p:nvPr/>
          </p:nvSpPr>
          <p:spPr bwMode="auto">
            <a:xfrm>
              <a:off x="4155282" y="4464396"/>
              <a:ext cx="61912" cy="98425"/>
            </a:xfrm>
            <a:custGeom>
              <a:avLst/>
              <a:gdLst>
                <a:gd name="T0" fmla="*/ 39 w 39"/>
                <a:gd name="T1" fmla="*/ 0 h 62"/>
                <a:gd name="T2" fmla="*/ 0 w 39"/>
                <a:gd name="T3" fmla="*/ 7 h 62"/>
                <a:gd name="T4" fmla="*/ 0 w 39"/>
                <a:gd name="T5" fmla="*/ 62 h 62"/>
                <a:gd name="T6" fmla="*/ 39 w 39"/>
                <a:gd name="T7" fmla="*/ 0 h 62"/>
              </a:gdLst>
              <a:ahLst/>
              <a:cxnLst>
                <a:cxn ang="0">
                  <a:pos x="T0" y="T1"/>
                </a:cxn>
                <a:cxn ang="0">
                  <a:pos x="T2" y="T3"/>
                </a:cxn>
                <a:cxn ang="0">
                  <a:pos x="T4" y="T5"/>
                </a:cxn>
                <a:cxn ang="0">
                  <a:pos x="T6" y="T7"/>
                </a:cxn>
              </a:cxnLst>
              <a:rect l="0" t="0" r="r" b="b"/>
              <a:pathLst>
                <a:path w="39" h="62">
                  <a:moveTo>
                    <a:pt x="39" y="0"/>
                  </a:moveTo>
                  <a:lnTo>
                    <a:pt x="0" y="7"/>
                  </a:lnTo>
                  <a:lnTo>
                    <a:pt x="0" y="6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8" name="íS1iḑé">
              <a:extLst>
                <a:ext uri="{FF2B5EF4-FFF2-40B4-BE49-F238E27FC236}">
                  <a16:creationId xmlns:a16="http://schemas.microsoft.com/office/drawing/2014/main" xmlns="" id="{10026FB1-512F-4459-83C4-EA40C66914A2}"/>
                </a:ext>
              </a:extLst>
            </p:cNvPr>
            <p:cNvSpPr/>
            <p:nvPr/>
          </p:nvSpPr>
          <p:spPr bwMode="auto">
            <a:xfrm>
              <a:off x="3558382" y="4537421"/>
              <a:ext cx="236537" cy="179387"/>
            </a:xfrm>
            <a:custGeom>
              <a:avLst/>
              <a:gdLst>
                <a:gd name="T0" fmla="*/ 40 w 65"/>
                <a:gd name="T1" fmla="*/ 0 h 49"/>
                <a:gd name="T2" fmla="*/ 0 w 65"/>
                <a:gd name="T3" fmla="*/ 6 h 49"/>
                <a:gd name="T4" fmla="*/ 34 w 65"/>
                <a:gd name="T5" fmla="*/ 49 h 49"/>
                <a:gd name="T6" fmla="*/ 65 w 65"/>
                <a:gd name="T7" fmla="*/ 32 h 49"/>
                <a:gd name="T8" fmla="*/ 40 w 65"/>
                <a:gd name="T9" fmla="*/ 0 h 49"/>
              </a:gdLst>
              <a:ahLst/>
              <a:cxnLst>
                <a:cxn ang="0">
                  <a:pos x="T0" y="T1"/>
                </a:cxn>
                <a:cxn ang="0">
                  <a:pos x="T2" y="T3"/>
                </a:cxn>
                <a:cxn ang="0">
                  <a:pos x="T4" y="T5"/>
                </a:cxn>
                <a:cxn ang="0">
                  <a:pos x="T6" y="T7"/>
                </a:cxn>
                <a:cxn ang="0">
                  <a:pos x="T8" y="T9"/>
                </a:cxn>
              </a:cxnLst>
              <a:rect l="0" t="0" r="r" b="b"/>
              <a:pathLst>
                <a:path w="65" h="49">
                  <a:moveTo>
                    <a:pt x="40" y="0"/>
                  </a:moveTo>
                  <a:cubicBezTo>
                    <a:pt x="0" y="6"/>
                    <a:pt x="0" y="6"/>
                    <a:pt x="0" y="6"/>
                  </a:cubicBezTo>
                  <a:cubicBezTo>
                    <a:pt x="34" y="49"/>
                    <a:pt x="34" y="49"/>
                    <a:pt x="34" y="49"/>
                  </a:cubicBezTo>
                  <a:cubicBezTo>
                    <a:pt x="44" y="42"/>
                    <a:pt x="54" y="36"/>
                    <a:pt x="65" y="32"/>
                  </a:cubicBezTo>
                  <a:cubicBezTo>
                    <a:pt x="40" y="0"/>
                    <a:pt x="40" y="0"/>
                    <a:pt x="40" y="0"/>
                  </a:cubicBezTo>
                </a:path>
              </a:pathLst>
            </a:custGeom>
            <a:solidFill>
              <a:srgbClr val="66C6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9" name="íṡľîde">
              <a:extLst>
                <a:ext uri="{FF2B5EF4-FFF2-40B4-BE49-F238E27FC236}">
                  <a16:creationId xmlns:a16="http://schemas.microsoft.com/office/drawing/2014/main" xmlns="" id="{E5AA6F60-C4A2-40C9-98E3-BAD793E5AA3F}"/>
                </a:ext>
              </a:extLst>
            </p:cNvPr>
            <p:cNvSpPr/>
            <p:nvPr/>
          </p:nvSpPr>
          <p:spPr bwMode="auto">
            <a:xfrm>
              <a:off x="3617119" y="4607271"/>
              <a:ext cx="530225" cy="876300"/>
            </a:xfrm>
            <a:custGeom>
              <a:avLst/>
              <a:gdLst>
                <a:gd name="T0" fmla="*/ 54 w 146"/>
                <a:gd name="T1" fmla="*/ 76 h 241"/>
                <a:gd name="T2" fmla="*/ 94 w 146"/>
                <a:gd name="T3" fmla="*/ 70 h 241"/>
                <a:gd name="T4" fmla="*/ 96 w 146"/>
                <a:gd name="T5" fmla="*/ 75 h 241"/>
                <a:gd name="T6" fmla="*/ 96 w 146"/>
                <a:gd name="T7" fmla="*/ 78 h 241"/>
                <a:gd name="T8" fmla="*/ 93 w 146"/>
                <a:gd name="T9" fmla="*/ 83 h 241"/>
                <a:gd name="T10" fmla="*/ 83 w 146"/>
                <a:gd name="T11" fmla="*/ 82 h 241"/>
                <a:gd name="T12" fmla="*/ 73 w 146"/>
                <a:gd name="T13" fmla="*/ 83 h 241"/>
                <a:gd name="T14" fmla="*/ 54 w 146"/>
                <a:gd name="T15" fmla="*/ 89 h 241"/>
                <a:gd name="T16" fmla="*/ 51 w 146"/>
                <a:gd name="T17" fmla="*/ 84 h 241"/>
                <a:gd name="T18" fmla="*/ 51 w 146"/>
                <a:gd name="T19" fmla="*/ 81 h 241"/>
                <a:gd name="T20" fmla="*/ 54 w 146"/>
                <a:gd name="T21" fmla="*/ 75 h 241"/>
                <a:gd name="T22" fmla="*/ 54 w 146"/>
                <a:gd name="T23" fmla="*/ 76 h 241"/>
                <a:gd name="T24" fmla="*/ 54 w 146"/>
                <a:gd name="T25" fmla="*/ 76 h 241"/>
                <a:gd name="T26" fmla="*/ 54 w 146"/>
                <a:gd name="T27" fmla="*/ 76 h 241"/>
                <a:gd name="T28" fmla="*/ 106 w 146"/>
                <a:gd name="T29" fmla="*/ 0 h 241"/>
                <a:gd name="T30" fmla="*/ 104 w 146"/>
                <a:gd name="T31" fmla="*/ 0 h 241"/>
                <a:gd name="T32" fmla="*/ 74 w 146"/>
                <a:gd name="T33" fmla="*/ 45 h 241"/>
                <a:gd name="T34" fmla="*/ 49 w 146"/>
                <a:gd name="T35" fmla="*/ 13 h 241"/>
                <a:gd name="T36" fmla="*/ 18 w 146"/>
                <a:gd name="T37" fmla="*/ 30 h 241"/>
                <a:gd name="T38" fmla="*/ 47 w 146"/>
                <a:gd name="T39" fmla="*/ 67 h 241"/>
                <a:gd name="T40" fmla="*/ 40 w 146"/>
                <a:gd name="T41" fmla="*/ 82 h 241"/>
                <a:gd name="T42" fmla="*/ 40 w 146"/>
                <a:gd name="T43" fmla="*/ 86 h 241"/>
                <a:gd name="T44" fmla="*/ 43 w 146"/>
                <a:gd name="T45" fmla="*/ 95 h 241"/>
                <a:gd name="T46" fmla="*/ 0 w 146"/>
                <a:gd name="T47" fmla="*/ 172 h 241"/>
                <a:gd name="T48" fmla="*/ 64 w 146"/>
                <a:gd name="T49" fmla="*/ 241 h 241"/>
                <a:gd name="T50" fmla="*/ 73 w 146"/>
                <a:gd name="T51" fmla="*/ 241 h 241"/>
                <a:gd name="T52" fmla="*/ 146 w 146"/>
                <a:gd name="T53" fmla="*/ 152 h 241"/>
                <a:gd name="T54" fmla="*/ 104 w 146"/>
                <a:gd name="T55" fmla="*/ 86 h 241"/>
                <a:gd name="T56" fmla="*/ 107 w 146"/>
                <a:gd name="T57" fmla="*/ 76 h 241"/>
                <a:gd name="T58" fmla="*/ 107 w 146"/>
                <a:gd name="T59" fmla="*/ 73 h 241"/>
                <a:gd name="T60" fmla="*/ 101 w 146"/>
                <a:gd name="T61" fmla="*/ 60 h 241"/>
                <a:gd name="T62" fmla="*/ 138 w 146"/>
                <a:gd name="T63" fmla="*/ 4 h 241"/>
                <a:gd name="T64" fmla="*/ 119 w 146"/>
                <a:gd name="T65" fmla="*/ 0 h 241"/>
                <a:gd name="T66" fmla="*/ 119 w 146"/>
                <a:gd name="T67" fmla="*/ 0 h 241"/>
                <a:gd name="T68" fmla="*/ 112 w 146"/>
                <a:gd name="T69" fmla="*/ 0 h 241"/>
                <a:gd name="T70" fmla="*/ 111 w 146"/>
                <a:gd name="T71" fmla="*/ 0 h 241"/>
                <a:gd name="T72" fmla="*/ 106 w 146"/>
                <a:gd name="T73"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241">
                  <a:moveTo>
                    <a:pt x="54" y="76"/>
                  </a:moveTo>
                  <a:cubicBezTo>
                    <a:pt x="94" y="70"/>
                    <a:pt x="94" y="70"/>
                    <a:pt x="94" y="70"/>
                  </a:cubicBezTo>
                  <a:cubicBezTo>
                    <a:pt x="95" y="71"/>
                    <a:pt x="96" y="73"/>
                    <a:pt x="96" y="75"/>
                  </a:cubicBezTo>
                  <a:cubicBezTo>
                    <a:pt x="96" y="78"/>
                    <a:pt x="96" y="78"/>
                    <a:pt x="96" y="78"/>
                  </a:cubicBezTo>
                  <a:cubicBezTo>
                    <a:pt x="96" y="80"/>
                    <a:pt x="95" y="82"/>
                    <a:pt x="93" y="83"/>
                  </a:cubicBezTo>
                  <a:cubicBezTo>
                    <a:pt x="90" y="83"/>
                    <a:pt x="86" y="82"/>
                    <a:pt x="83" y="82"/>
                  </a:cubicBezTo>
                  <a:cubicBezTo>
                    <a:pt x="80" y="82"/>
                    <a:pt x="77" y="83"/>
                    <a:pt x="73" y="83"/>
                  </a:cubicBezTo>
                  <a:cubicBezTo>
                    <a:pt x="67" y="84"/>
                    <a:pt x="60" y="86"/>
                    <a:pt x="54" y="89"/>
                  </a:cubicBezTo>
                  <a:cubicBezTo>
                    <a:pt x="52" y="88"/>
                    <a:pt x="51" y="86"/>
                    <a:pt x="51" y="84"/>
                  </a:cubicBezTo>
                  <a:cubicBezTo>
                    <a:pt x="51" y="81"/>
                    <a:pt x="51" y="81"/>
                    <a:pt x="51" y="81"/>
                  </a:cubicBezTo>
                  <a:cubicBezTo>
                    <a:pt x="51" y="79"/>
                    <a:pt x="52" y="77"/>
                    <a:pt x="54" y="75"/>
                  </a:cubicBezTo>
                  <a:cubicBezTo>
                    <a:pt x="54" y="76"/>
                    <a:pt x="54" y="76"/>
                    <a:pt x="54" y="76"/>
                  </a:cubicBezTo>
                  <a:cubicBezTo>
                    <a:pt x="54" y="76"/>
                    <a:pt x="54" y="76"/>
                    <a:pt x="54" y="76"/>
                  </a:cubicBezTo>
                  <a:cubicBezTo>
                    <a:pt x="54" y="76"/>
                    <a:pt x="54" y="76"/>
                    <a:pt x="54" y="76"/>
                  </a:cubicBezTo>
                  <a:moveTo>
                    <a:pt x="106" y="0"/>
                  </a:moveTo>
                  <a:cubicBezTo>
                    <a:pt x="106" y="0"/>
                    <a:pt x="105" y="0"/>
                    <a:pt x="104" y="0"/>
                  </a:cubicBezTo>
                  <a:cubicBezTo>
                    <a:pt x="74" y="45"/>
                    <a:pt x="74" y="45"/>
                    <a:pt x="74" y="45"/>
                  </a:cubicBezTo>
                  <a:cubicBezTo>
                    <a:pt x="49" y="13"/>
                    <a:pt x="49" y="13"/>
                    <a:pt x="49" y="13"/>
                  </a:cubicBezTo>
                  <a:cubicBezTo>
                    <a:pt x="38" y="17"/>
                    <a:pt x="28" y="23"/>
                    <a:pt x="18" y="30"/>
                  </a:cubicBezTo>
                  <a:cubicBezTo>
                    <a:pt x="47" y="67"/>
                    <a:pt x="47" y="67"/>
                    <a:pt x="47" y="67"/>
                  </a:cubicBezTo>
                  <a:cubicBezTo>
                    <a:pt x="43" y="71"/>
                    <a:pt x="40" y="76"/>
                    <a:pt x="40" y="82"/>
                  </a:cubicBezTo>
                  <a:cubicBezTo>
                    <a:pt x="40" y="86"/>
                    <a:pt x="40" y="86"/>
                    <a:pt x="40" y="86"/>
                  </a:cubicBezTo>
                  <a:cubicBezTo>
                    <a:pt x="40" y="89"/>
                    <a:pt x="41" y="92"/>
                    <a:pt x="43" y="95"/>
                  </a:cubicBezTo>
                  <a:cubicBezTo>
                    <a:pt x="18" y="111"/>
                    <a:pt x="0" y="140"/>
                    <a:pt x="0" y="172"/>
                  </a:cubicBezTo>
                  <a:cubicBezTo>
                    <a:pt x="0" y="212"/>
                    <a:pt x="28" y="241"/>
                    <a:pt x="64" y="241"/>
                  </a:cubicBezTo>
                  <a:cubicBezTo>
                    <a:pt x="67" y="241"/>
                    <a:pt x="70" y="241"/>
                    <a:pt x="73" y="241"/>
                  </a:cubicBezTo>
                  <a:cubicBezTo>
                    <a:pt x="113" y="235"/>
                    <a:pt x="146" y="195"/>
                    <a:pt x="146" y="152"/>
                  </a:cubicBezTo>
                  <a:cubicBezTo>
                    <a:pt x="146" y="120"/>
                    <a:pt x="129" y="95"/>
                    <a:pt x="104" y="86"/>
                  </a:cubicBezTo>
                  <a:cubicBezTo>
                    <a:pt x="106" y="83"/>
                    <a:pt x="107" y="80"/>
                    <a:pt x="107" y="76"/>
                  </a:cubicBezTo>
                  <a:cubicBezTo>
                    <a:pt x="107" y="73"/>
                    <a:pt x="107" y="73"/>
                    <a:pt x="107" y="73"/>
                  </a:cubicBezTo>
                  <a:cubicBezTo>
                    <a:pt x="107" y="68"/>
                    <a:pt x="105" y="63"/>
                    <a:pt x="101" y="60"/>
                  </a:cubicBezTo>
                  <a:cubicBezTo>
                    <a:pt x="138" y="4"/>
                    <a:pt x="138" y="4"/>
                    <a:pt x="138" y="4"/>
                  </a:cubicBezTo>
                  <a:cubicBezTo>
                    <a:pt x="132" y="2"/>
                    <a:pt x="125" y="1"/>
                    <a:pt x="119" y="0"/>
                  </a:cubicBezTo>
                  <a:cubicBezTo>
                    <a:pt x="119" y="0"/>
                    <a:pt x="119" y="0"/>
                    <a:pt x="119" y="0"/>
                  </a:cubicBezTo>
                  <a:cubicBezTo>
                    <a:pt x="117" y="0"/>
                    <a:pt x="114" y="0"/>
                    <a:pt x="112" y="0"/>
                  </a:cubicBezTo>
                  <a:cubicBezTo>
                    <a:pt x="112" y="0"/>
                    <a:pt x="111" y="0"/>
                    <a:pt x="111" y="0"/>
                  </a:cubicBezTo>
                  <a:cubicBezTo>
                    <a:pt x="110" y="0"/>
                    <a:pt x="108" y="0"/>
                    <a:pt x="106" y="0"/>
                  </a:cubicBezTo>
                </a:path>
              </a:pathLst>
            </a:custGeom>
            <a:solidFill>
              <a:srgbClr val="005D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0" name="ïsḷîḋé">
              <a:extLst>
                <a:ext uri="{FF2B5EF4-FFF2-40B4-BE49-F238E27FC236}">
                  <a16:creationId xmlns:a16="http://schemas.microsoft.com/office/drawing/2014/main" xmlns="" id="{FA40A56C-1D0E-4C77-85F0-504B8A924DB1}"/>
                </a:ext>
              </a:extLst>
            </p:cNvPr>
            <p:cNvSpPr/>
            <p:nvPr/>
          </p:nvSpPr>
          <p:spPr bwMode="auto">
            <a:xfrm>
              <a:off x="3631407" y="4523133"/>
              <a:ext cx="400050" cy="346075"/>
            </a:xfrm>
            <a:custGeom>
              <a:avLst/>
              <a:gdLst>
                <a:gd name="T0" fmla="*/ 71 w 110"/>
                <a:gd name="T1" fmla="*/ 94 h 95"/>
                <a:gd name="T2" fmla="*/ 70 w 110"/>
                <a:gd name="T3" fmla="*/ 94 h 95"/>
                <a:gd name="T4" fmla="*/ 70 w 110"/>
                <a:gd name="T5" fmla="*/ 95 h 95"/>
                <a:gd name="T6" fmla="*/ 110 w 110"/>
                <a:gd name="T7" fmla="*/ 89 h 95"/>
                <a:gd name="T8" fmla="*/ 70 w 110"/>
                <a:gd name="T9" fmla="*/ 95 h 95"/>
                <a:gd name="T10" fmla="*/ 71 w 110"/>
                <a:gd name="T11" fmla="*/ 94 h 95"/>
                <a:gd name="T12" fmla="*/ 40 w 110"/>
                <a:gd name="T13" fmla="*/ 0 h 95"/>
                <a:gd name="T14" fmla="*/ 0 w 110"/>
                <a:gd name="T15" fmla="*/ 6 h 95"/>
                <a:gd name="T16" fmla="*/ 63 w 110"/>
                <a:gd name="T17" fmla="*/ 86 h 95"/>
                <a:gd name="T18" fmla="*/ 72 w 110"/>
                <a:gd name="T19" fmla="*/ 82 h 95"/>
                <a:gd name="T20" fmla="*/ 79 w 110"/>
                <a:gd name="T21" fmla="*/ 81 h 95"/>
                <a:gd name="T22" fmla="*/ 90 w 110"/>
                <a:gd name="T23" fmla="*/ 64 h 95"/>
                <a:gd name="T24" fmla="*/ 40 w 110"/>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95">
                  <a:moveTo>
                    <a:pt x="71" y="94"/>
                  </a:moveTo>
                  <a:cubicBezTo>
                    <a:pt x="70" y="94"/>
                    <a:pt x="70" y="94"/>
                    <a:pt x="70" y="94"/>
                  </a:cubicBezTo>
                  <a:cubicBezTo>
                    <a:pt x="70" y="95"/>
                    <a:pt x="70" y="95"/>
                    <a:pt x="70" y="95"/>
                  </a:cubicBezTo>
                  <a:cubicBezTo>
                    <a:pt x="110" y="89"/>
                    <a:pt x="110" y="89"/>
                    <a:pt x="110" y="89"/>
                  </a:cubicBezTo>
                  <a:cubicBezTo>
                    <a:pt x="70" y="95"/>
                    <a:pt x="70" y="95"/>
                    <a:pt x="70" y="95"/>
                  </a:cubicBezTo>
                  <a:lnTo>
                    <a:pt x="71" y="94"/>
                  </a:lnTo>
                  <a:close/>
                  <a:moveTo>
                    <a:pt x="40" y="0"/>
                  </a:moveTo>
                  <a:cubicBezTo>
                    <a:pt x="0" y="6"/>
                    <a:pt x="0" y="6"/>
                    <a:pt x="0" y="6"/>
                  </a:cubicBezTo>
                  <a:cubicBezTo>
                    <a:pt x="63" y="86"/>
                    <a:pt x="63" y="86"/>
                    <a:pt x="63" y="86"/>
                  </a:cubicBezTo>
                  <a:cubicBezTo>
                    <a:pt x="66" y="84"/>
                    <a:pt x="69" y="82"/>
                    <a:pt x="72" y="82"/>
                  </a:cubicBezTo>
                  <a:cubicBezTo>
                    <a:pt x="79" y="81"/>
                    <a:pt x="79" y="81"/>
                    <a:pt x="79" y="81"/>
                  </a:cubicBezTo>
                  <a:cubicBezTo>
                    <a:pt x="90" y="64"/>
                    <a:pt x="90" y="64"/>
                    <a:pt x="90" y="64"/>
                  </a:cubicBezTo>
                  <a:lnTo>
                    <a:pt x="40" y="0"/>
                  </a:lnTo>
                  <a:close/>
                </a:path>
              </a:pathLst>
            </a:custGeom>
            <a:solidFill>
              <a:srgbClr val="D54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1" name="îšľíḓé">
              <a:extLst>
                <a:ext uri="{FF2B5EF4-FFF2-40B4-BE49-F238E27FC236}">
                  <a16:creationId xmlns:a16="http://schemas.microsoft.com/office/drawing/2014/main" xmlns="" id="{63AE8242-0434-48B1-8379-7678929598F0}"/>
                </a:ext>
              </a:extLst>
            </p:cNvPr>
            <p:cNvSpPr/>
            <p:nvPr/>
          </p:nvSpPr>
          <p:spPr bwMode="auto">
            <a:xfrm>
              <a:off x="3834607" y="4810471"/>
              <a:ext cx="244475" cy="127000"/>
            </a:xfrm>
            <a:custGeom>
              <a:avLst/>
              <a:gdLst>
                <a:gd name="T0" fmla="*/ 61 w 67"/>
                <a:gd name="T1" fmla="*/ 0 h 35"/>
                <a:gd name="T2" fmla="*/ 55 w 67"/>
                <a:gd name="T3" fmla="*/ 10 h 35"/>
                <a:gd name="T4" fmla="*/ 54 w 67"/>
                <a:gd name="T5" fmla="*/ 10 h 35"/>
                <a:gd name="T6" fmla="*/ 56 w 67"/>
                <a:gd name="T7" fmla="*/ 15 h 35"/>
                <a:gd name="T8" fmla="*/ 56 w 67"/>
                <a:gd name="T9" fmla="*/ 18 h 35"/>
                <a:gd name="T10" fmla="*/ 53 w 67"/>
                <a:gd name="T11" fmla="*/ 23 h 35"/>
                <a:gd name="T12" fmla="*/ 64 w 67"/>
                <a:gd name="T13" fmla="*/ 26 h 35"/>
                <a:gd name="T14" fmla="*/ 67 w 67"/>
                <a:gd name="T15" fmla="*/ 16 h 35"/>
                <a:gd name="T16" fmla="*/ 67 w 67"/>
                <a:gd name="T17" fmla="*/ 13 h 35"/>
                <a:gd name="T18" fmla="*/ 61 w 67"/>
                <a:gd name="T19" fmla="*/ 0 h 35"/>
                <a:gd name="T20" fmla="*/ 23 w 67"/>
                <a:gd name="T21" fmla="*/ 2 h 35"/>
                <a:gd name="T22" fmla="*/ 16 w 67"/>
                <a:gd name="T23" fmla="*/ 3 h 35"/>
                <a:gd name="T24" fmla="*/ 7 w 67"/>
                <a:gd name="T25" fmla="*/ 7 h 35"/>
                <a:gd name="T26" fmla="*/ 0 w 67"/>
                <a:gd name="T27" fmla="*/ 22 h 35"/>
                <a:gd name="T28" fmla="*/ 0 w 67"/>
                <a:gd name="T29" fmla="*/ 26 h 35"/>
                <a:gd name="T30" fmla="*/ 3 w 67"/>
                <a:gd name="T31" fmla="*/ 35 h 35"/>
                <a:gd name="T32" fmla="*/ 14 w 67"/>
                <a:gd name="T33" fmla="*/ 29 h 35"/>
                <a:gd name="T34" fmla="*/ 11 w 67"/>
                <a:gd name="T35" fmla="*/ 24 h 35"/>
                <a:gd name="T36" fmla="*/ 11 w 67"/>
                <a:gd name="T37" fmla="*/ 21 h 35"/>
                <a:gd name="T38" fmla="*/ 14 w 67"/>
                <a:gd name="T39" fmla="*/ 15 h 35"/>
                <a:gd name="T40" fmla="*/ 15 w 67"/>
                <a:gd name="T41" fmla="*/ 15 h 35"/>
                <a:gd name="T42" fmla="*/ 23 w 67"/>
                <a:gd name="T4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35">
                  <a:moveTo>
                    <a:pt x="61" y="0"/>
                  </a:moveTo>
                  <a:cubicBezTo>
                    <a:pt x="55" y="10"/>
                    <a:pt x="55" y="10"/>
                    <a:pt x="55" y="10"/>
                  </a:cubicBezTo>
                  <a:cubicBezTo>
                    <a:pt x="54" y="10"/>
                    <a:pt x="54" y="10"/>
                    <a:pt x="54" y="10"/>
                  </a:cubicBezTo>
                  <a:cubicBezTo>
                    <a:pt x="55" y="11"/>
                    <a:pt x="56" y="13"/>
                    <a:pt x="56" y="15"/>
                  </a:cubicBezTo>
                  <a:cubicBezTo>
                    <a:pt x="56" y="18"/>
                    <a:pt x="56" y="18"/>
                    <a:pt x="56" y="18"/>
                  </a:cubicBezTo>
                  <a:cubicBezTo>
                    <a:pt x="56" y="20"/>
                    <a:pt x="55" y="22"/>
                    <a:pt x="53" y="23"/>
                  </a:cubicBezTo>
                  <a:cubicBezTo>
                    <a:pt x="57" y="24"/>
                    <a:pt x="61" y="25"/>
                    <a:pt x="64" y="26"/>
                  </a:cubicBezTo>
                  <a:cubicBezTo>
                    <a:pt x="66" y="23"/>
                    <a:pt x="67" y="20"/>
                    <a:pt x="67" y="16"/>
                  </a:cubicBezTo>
                  <a:cubicBezTo>
                    <a:pt x="67" y="13"/>
                    <a:pt x="67" y="13"/>
                    <a:pt x="67" y="13"/>
                  </a:cubicBezTo>
                  <a:cubicBezTo>
                    <a:pt x="67" y="8"/>
                    <a:pt x="65" y="3"/>
                    <a:pt x="61" y="0"/>
                  </a:cubicBezTo>
                  <a:close/>
                  <a:moveTo>
                    <a:pt x="23" y="2"/>
                  </a:moveTo>
                  <a:cubicBezTo>
                    <a:pt x="16" y="3"/>
                    <a:pt x="16" y="3"/>
                    <a:pt x="16" y="3"/>
                  </a:cubicBezTo>
                  <a:cubicBezTo>
                    <a:pt x="13" y="3"/>
                    <a:pt x="10" y="5"/>
                    <a:pt x="7" y="7"/>
                  </a:cubicBezTo>
                  <a:cubicBezTo>
                    <a:pt x="3" y="11"/>
                    <a:pt x="0" y="16"/>
                    <a:pt x="0" y="22"/>
                  </a:cubicBezTo>
                  <a:cubicBezTo>
                    <a:pt x="0" y="26"/>
                    <a:pt x="0" y="26"/>
                    <a:pt x="0" y="26"/>
                  </a:cubicBezTo>
                  <a:cubicBezTo>
                    <a:pt x="0" y="29"/>
                    <a:pt x="1" y="32"/>
                    <a:pt x="3" y="35"/>
                  </a:cubicBezTo>
                  <a:cubicBezTo>
                    <a:pt x="6" y="32"/>
                    <a:pt x="10" y="30"/>
                    <a:pt x="14" y="29"/>
                  </a:cubicBezTo>
                  <a:cubicBezTo>
                    <a:pt x="12" y="28"/>
                    <a:pt x="11" y="26"/>
                    <a:pt x="11" y="24"/>
                  </a:cubicBezTo>
                  <a:cubicBezTo>
                    <a:pt x="11" y="21"/>
                    <a:pt x="11" y="21"/>
                    <a:pt x="11" y="21"/>
                  </a:cubicBezTo>
                  <a:cubicBezTo>
                    <a:pt x="11" y="19"/>
                    <a:pt x="12" y="17"/>
                    <a:pt x="14" y="15"/>
                  </a:cubicBezTo>
                  <a:cubicBezTo>
                    <a:pt x="15" y="15"/>
                    <a:pt x="15" y="15"/>
                    <a:pt x="15" y="15"/>
                  </a:cubicBezTo>
                  <a:lnTo>
                    <a:pt x="23" y="2"/>
                  </a:lnTo>
                  <a:close/>
                </a:path>
              </a:pathLst>
            </a:custGeom>
            <a:solidFill>
              <a:srgbClr val="FFC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2" name="ï$líḓé">
              <a:extLst>
                <a:ext uri="{FF2B5EF4-FFF2-40B4-BE49-F238E27FC236}">
                  <a16:creationId xmlns:a16="http://schemas.microsoft.com/office/drawing/2014/main" xmlns="" id="{659D313C-F16D-4F62-9673-027749DCC855}"/>
                </a:ext>
              </a:extLst>
            </p:cNvPr>
            <p:cNvSpPr/>
            <p:nvPr/>
          </p:nvSpPr>
          <p:spPr bwMode="auto">
            <a:xfrm>
              <a:off x="3786982" y="4891433"/>
              <a:ext cx="433387" cy="585787"/>
            </a:xfrm>
            <a:custGeom>
              <a:avLst/>
              <a:gdLst>
                <a:gd name="T0" fmla="*/ 77 w 119"/>
                <a:gd name="T1" fmla="*/ 4 h 161"/>
                <a:gd name="T2" fmla="*/ 66 w 119"/>
                <a:gd name="T3" fmla="*/ 1 h 161"/>
                <a:gd name="T4" fmla="*/ 46 w 119"/>
                <a:gd name="T5" fmla="*/ 1 h 161"/>
                <a:gd name="T6" fmla="*/ 46 w 119"/>
                <a:gd name="T7" fmla="*/ 1 h 161"/>
                <a:gd name="T8" fmla="*/ 46 w 119"/>
                <a:gd name="T9" fmla="*/ 1 h 161"/>
                <a:gd name="T10" fmla="*/ 46 w 119"/>
                <a:gd name="T11" fmla="*/ 1 h 161"/>
                <a:gd name="T12" fmla="*/ 45 w 119"/>
                <a:gd name="T13" fmla="*/ 1 h 161"/>
                <a:gd name="T14" fmla="*/ 45 w 119"/>
                <a:gd name="T15" fmla="*/ 1 h 161"/>
                <a:gd name="T16" fmla="*/ 45 w 119"/>
                <a:gd name="T17" fmla="*/ 1 h 161"/>
                <a:gd name="T18" fmla="*/ 27 w 119"/>
                <a:gd name="T19" fmla="*/ 7 h 161"/>
                <a:gd name="T20" fmla="*/ 16 w 119"/>
                <a:gd name="T21" fmla="*/ 13 h 161"/>
                <a:gd name="T22" fmla="*/ 0 w 119"/>
                <a:gd name="T23" fmla="*/ 25 h 161"/>
                <a:gd name="T24" fmla="*/ 0 w 119"/>
                <a:gd name="T25" fmla="*/ 32 h 161"/>
                <a:gd name="T26" fmla="*/ 46 w 119"/>
                <a:gd name="T27" fmla="*/ 6 h 161"/>
                <a:gd name="T28" fmla="*/ 46 w 119"/>
                <a:gd name="T29" fmla="*/ 6 h 161"/>
                <a:gd name="T30" fmla="*/ 46 w 119"/>
                <a:gd name="T31" fmla="*/ 6 h 161"/>
                <a:gd name="T32" fmla="*/ 46 w 119"/>
                <a:gd name="T33" fmla="*/ 6 h 161"/>
                <a:gd name="T34" fmla="*/ 114 w 119"/>
                <a:gd name="T35" fmla="*/ 70 h 161"/>
                <a:gd name="T36" fmla="*/ 46 w 119"/>
                <a:gd name="T37" fmla="*/ 153 h 161"/>
                <a:gd name="T38" fmla="*/ 0 w 119"/>
                <a:gd name="T39" fmla="*/ 141 h 161"/>
                <a:gd name="T40" fmla="*/ 0 w 119"/>
                <a:gd name="T41" fmla="*/ 148 h 161"/>
                <a:gd name="T42" fmla="*/ 46 w 119"/>
                <a:gd name="T43" fmla="*/ 159 h 161"/>
                <a:gd name="T44" fmla="*/ 119 w 119"/>
                <a:gd name="T45" fmla="*/ 70 h 161"/>
                <a:gd name="T46" fmla="*/ 77 w 119"/>
                <a:gd name="T47" fmla="*/ 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61">
                  <a:moveTo>
                    <a:pt x="77" y="4"/>
                  </a:moveTo>
                  <a:cubicBezTo>
                    <a:pt x="74" y="3"/>
                    <a:pt x="70" y="2"/>
                    <a:pt x="66" y="1"/>
                  </a:cubicBezTo>
                  <a:cubicBezTo>
                    <a:pt x="60" y="0"/>
                    <a:pt x="53" y="0"/>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39" y="2"/>
                    <a:pt x="33" y="4"/>
                    <a:pt x="27" y="7"/>
                  </a:cubicBezTo>
                  <a:cubicBezTo>
                    <a:pt x="23" y="8"/>
                    <a:pt x="19" y="10"/>
                    <a:pt x="16" y="13"/>
                  </a:cubicBezTo>
                  <a:cubicBezTo>
                    <a:pt x="10" y="16"/>
                    <a:pt x="5" y="20"/>
                    <a:pt x="0" y="25"/>
                  </a:cubicBezTo>
                  <a:cubicBezTo>
                    <a:pt x="0" y="32"/>
                    <a:pt x="0" y="32"/>
                    <a:pt x="0" y="32"/>
                  </a:cubicBezTo>
                  <a:cubicBezTo>
                    <a:pt x="13" y="19"/>
                    <a:pt x="29" y="9"/>
                    <a:pt x="46" y="6"/>
                  </a:cubicBezTo>
                  <a:cubicBezTo>
                    <a:pt x="46" y="6"/>
                    <a:pt x="46" y="6"/>
                    <a:pt x="46" y="6"/>
                  </a:cubicBezTo>
                  <a:cubicBezTo>
                    <a:pt x="46" y="6"/>
                    <a:pt x="46" y="6"/>
                    <a:pt x="46" y="6"/>
                  </a:cubicBezTo>
                  <a:cubicBezTo>
                    <a:pt x="46" y="6"/>
                    <a:pt x="46" y="6"/>
                    <a:pt x="46" y="6"/>
                  </a:cubicBezTo>
                  <a:cubicBezTo>
                    <a:pt x="84" y="1"/>
                    <a:pt x="114" y="30"/>
                    <a:pt x="114" y="70"/>
                  </a:cubicBezTo>
                  <a:cubicBezTo>
                    <a:pt x="114" y="111"/>
                    <a:pt x="84" y="148"/>
                    <a:pt x="46" y="153"/>
                  </a:cubicBezTo>
                  <a:cubicBezTo>
                    <a:pt x="28" y="156"/>
                    <a:pt x="13" y="151"/>
                    <a:pt x="0" y="141"/>
                  </a:cubicBezTo>
                  <a:cubicBezTo>
                    <a:pt x="0" y="148"/>
                    <a:pt x="0" y="148"/>
                    <a:pt x="0" y="148"/>
                  </a:cubicBezTo>
                  <a:cubicBezTo>
                    <a:pt x="13" y="157"/>
                    <a:pt x="29" y="161"/>
                    <a:pt x="46" y="159"/>
                  </a:cubicBezTo>
                  <a:cubicBezTo>
                    <a:pt x="86" y="153"/>
                    <a:pt x="119" y="113"/>
                    <a:pt x="119" y="70"/>
                  </a:cubicBezTo>
                  <a:cubicBezTo>
                    <a:pt x="119" y="38"/>
                    <a:pt x="102" y="13"/>
                    <a:pt x="77" y="4"/>
                  </a:cubicBezTo>
                  <a:close/>
                </a:path>
              </a:pathLst>
            </a:custGeom>
            <a:solidFill>
              <a:srgbClr val="FFD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3" name="ïṣḻîḍè">
              <a:extLst>
                <a:ext uri="{FF2B5EF4-FFF2-40B4-BE49-F238E27FC236}">
                  <a16:creationId xmlns:a16="http://schemas.microsoft.com/office/drawing/2014/main" xmlns="" id="{3CE977E8-27AC-4C56-BC39-C4F4A45B64A3}"/>
                </a:ext>
              </a:extLst>
            </p:cNvPr>
            <p:cNvSpPr/>
            <p:nvPr/>
          </p:nvSpPr>
          <p:spPr bwMode="auto">
            <a:xfrm>
              <a:off x="3940969" y="5142258"/>
              <a:ext cx="31750" cy="79375"/>
            </a:xfrm>
            <a:custGeom>
              <a:avLst/>
              <a:gdLst>
                <a:gd name="T0" fmla="*/ 5 w 9"/>
                <a:gd name="T1" fmla="*/ 0 h 22"/>
                <a:gd name="T2" fmla="*/ 4 w 9"/>
                <a:gd name="T3" fmla="*/ 0 h 22"/>
                <a:gd name="T4" fmla="*/ 4 w 9"/>
                <a:gd name="T5" fmla="*/ 0 h 22"/>
                <a:gd name="T6" fmla="*/ 2 w 9"/>
                <a:gd name="T7" fmla="*/ 2 h 22"/>
                <a:gd name="T8" fmla="*/ 0 w 9"/>
                <a:gd name="T9" fmla="*/ 7 h 22"/>
                <a:gd name="T10" fmla="*/ 0 w 9"/>
                <a:gd name="T11" fmla="*/ 18 h 22"/>
                <a:gd name="T12" fmla="*/ 1 w 9"/>
                <a:gd name="T13" fmla="*/ 21 h 22"/>
                <a:gd name="T14" fmla="*/ 4 w 9"/>
                <a:gd name="T15" fmla="*/ 21 h 22"/>
                <a:gd name="T16" fmla="*/ 4 w 9"/>
                <a:gd name="T17" fmla="*/ 21 h 22"/>
                <a:gd name="T18" fmla="*/ 6 w 9"/>
                <a:gd name="T19" fmla="*/ 20 h 22"/>
                <a:gd name="T20" fmla="*/ 9 w 9"/>
                <a:gd name="T21" fmla="*/ 18 h 22"/>
                <a:gd name="T22" fmla="*/ 9 w 9"/>
                <a:gd name="T23" fmla="*/ 0 h 22"/>
                <a:gd name="T24" fmla="*/ 7 w 9"/>
                <a:gd name="T25" fmla="*/ 0 h 22"/>
                <a:gd name="T26" fmla="*/ 5 w 9"/>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22">
                  <a:moveTo>
                    <a:pt x="5" y="0"/>
                  </a:moveTo>
                  <a:cubicBezTo>
                    <a:pt x="4" y="0"/>
                    <a:pt x="4" y="0"/>
                    <a:pt x="4" y="0"/>
                  </a:cubicBezTo>
                  <a:cubicBezTo>
                    <a:pt x="4" y="0"/>
                    <a:pt x="4" y="0"/>
                    <a:pt x="4" y="0"/>
                  </a:cubicBezTo>
                  <a:cubicBezTo>
                    <a:pt x="3" y="0"/>
                    <a:pt x="2" y="1"/>
                    <a:pt x="2" y="2"/>
                  </a:cubicBezTo>
                  <a:cubicBezTo>
                    <a:pt x="1" y="4"/>
                    <a:pt x="0" y="5"/>
                    <a:pt x="0" y="7"/>
                  </a:cubicBezTo>
                  <a:cubicBezTo>
                    <a:pt x="0" y="18"/>
                    <a:pt x="0" y="18"/>
                    <a:pt x="0" y="18"/>
                  </a:cubicBezTo>
                  <a:cubicBezTo>
                    <a:pt x="0" y="19"/>
                    <a:pt x="1" y="20"/>
                    <a:pt x="1" y="21"/>
                  </a:cubicBezTo>
                  <a:cubicBezTo>
                    <a:pt x="2" y="21"/>
                    <a:pt x="3" y="22"/>
                    <a:pt x="4" y="21"/>
                  </a:cubicBezTo>
                  <a:cubicBezTo>
                    <a:pt x="4" y="21"/>
                    <a:pt x="4" y="21"/>
                    <a:pt x="4" y="21"/>
                  </a:cubicBezTo>
                  <a:cubicBezTo>
                    <a:pt x="5" y="21"/>
                    <a:pt x="6" y="21"/>
                    <a:pt x="6" y="20"/>
                  </a:cubicBezTo>
                  <a:cubicBezTo>
                    <a:pt x="7" y="19"/>
                    <a:pt x="8" y="18"/>
                    <a:pt x="9" y="18"/>
                  </a:cubicBezTo>
                  <a:cubicBezTo>
                    <a:pt x="9" y="0"/>
                    <a:pt x="9" y="0"/>
                    <a:pt x="9" y="0"/>
                  </a:cubicBezTo>
                  <a:cubicBezTo>
                    <a:pt x="8" y="0"/>
                    <a:pt x="8" y="0"/>
                    <a:pt x="7" y="0"/>
                  </a:cubicBezTo>
                  <a:cubicBezTo>
                    <a:pt x="6" y="0"/>
                    <a:pt x="6" y="0"/>
                    <a:pt x="5" y="0"/>
                  </a:cubicBezTo>
                  <a:close/>
                </a:path>
              </a:pathLst>
            </a:custGeom>
            <a:solidFill>
              <a:srgbClr val="FFD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4" name="íşḻiḓé">
              <a:extLst>
                <a:ext uri="{FF2B5EF4-FFF2-40B4-BE49-F238E27FC236}">
                  <a16:creationId xmlns:a16="http://schemas.microsoft.com/office/drawing/2014/main" xmlns="" id="{FB51C02F-8992-426B-9222-2BBEFF67CE67}"/>
                </a:ext>
              </a:extLst>
            </p:cNvPr>
            <p:cNvSpPr/>
            <p:nvPr/>
          </p:nvSpPr>
          <p:spPr bwMode="auto">
            <a:xfrm>
              <a:off x="3786982" y="4956521"/>
              <a:ext cx="365125" cy="447675"/>
            </a:xfrm>
            <a:custGeom>
              <a:avLst/>
              <a:gdLst>
                <a:gd name="T0" fmla="*/ 100 w 100"/>
                <a:gd name="T1" fmla="*/ 54 h 123"/>
                <a:gd name="T2" fmla="*/ 45 w 100"/>
                <a:gd name="T3" fmla="*/ 4 h 123"/>
                <a:gd name="T4" fmla="*/ 45 w 100"/>
                <a:gd name="T5" fmla="*/ 4 h 123"/>
                <a:gd name="T6" fmla="*/ 0 w 100"/>
                <a:gd name="T7" fmla="*/ 99 h 123"/>
                <a:gd name="T8" fmla="*/ 11 w 100"/>
                <a:gd name="T9" fmla="*/ 54 h 123"/>
                <a:gd name="T10" fmla="*/ 34 w 100"/>
                <a:gd name="T11" fmla="*/ 28 h 123"/>
                <a:gd name="T12" fmla="*/ 46 w 100"/>
                <a:gd name="T13" fmla="*/ 23 h 123"/>
                <a:gd name="T14" fmla="*/ 46 w 100"/>
                <a:gd name="T15" fmla="*/ 23 h 123"/>
                <a:gd name="T16" fmla="*/ 64 w 100"/>
                <a:gd name="T17" fmla="*/ 23 h 123"/>
                <a:gd name="T18" fmla="*/ 82 w 100"/>
                <a:gd name="T19" fmla="*/ 38 h 123"/>
                <a:gd name="T20" fmla="*/ 83 w 100"/>
                <a:gd name="T21" fmla="*/ 64 h 123"/>
                <a:gd name="T22" fmla="*/ 71 w 100"/>
                <a:gd name="T23" fmla="*/ 80 h 123"/>
                <a:gd name="T24" fmla="*/ 59 w 100"/>
                <a:gd name="T25" fmla="*/ 83 h 123"/>
                <a:gd name="T26" fmla="*/ 53 w 100"/>
                <a:gd name="T27" fmla="*/ 79 h 123"/>
                <a:gd name="T28" fmla="*/ 50 w 100"/>
                <a:gd name="T29" fmla="*/ 79 h 123"/>
                <a:gd name="T30" fmla="*/ 46 w 100"/>
                <a:gd name="T31" fmla="*/ 83 h 123"/>
                <a:gd name="T32" fmla="*/ 39 w 100"/>
                <a:gd name="T33" fmla="*/ 86 h 123"/>
                <a:gd name="T34" fmla="*/ 25 w 100"/>
                <a:gd name="T35" fmla="*/ 69 h 123"/>
                <a:gd name="T36" fmla="*/ 32 w 100"/>
                <a:gd name="T37" fmla="*/ 49 h 123"/>
                <a:gd name="T38" fmla="*/ 46 w 100"/>
                <a:gd name="T39" fmla="*/ 40 h 123"/>
                <a:gd name="T40" fmla="*/ 46 w 100"/>
                <a:gd name="T41" fmla="*/ 40 h 123"/>
                <a:gd name="T42" fmla="*/ 49 w 100"/>
                <a:gd name="T43" fmla="*/ 40 h 123"/>
                <a:gd name="T44" fmla="*/ 67 w 100"/>
                <a:gd name="T45" fmla="*/ 42 h 123"/>
                <a:gd name="T46" fmla="*/ 67 w 100"/>
                <a:gd name="T47" fmla="*/ 70 h 123"/>
                <a:gd name="T48" fmla="*/ 72 w 100"/>
                <a:gd name="T49" fmla="*/ 66 h 123"/>
                <a:gd name="T50" fmla="*/ 67 w 100"/>
                <a:gd name="T51" fmla="*/ 38 h 123"/>
                <a:gd name="T52" fmla="*/ 46 w 100"/>
                <a:gd name="T53" fmla="*/ 35 h 123"/>
                <a:gd name="T54" fmla="*/ 46 w 100"/>
                <a:gd name="T55" fmla="*/ 35 h 123"/>
                <a:gd name="T56" fmla="*/ 45 w 100"/>
                <a:gd name="T57" fmla="*/ 35 h 123"/>
                <a:gd name="T58" fmla="*/ 45 w 100"/>
                <a:gd name="T59" fmla="*/ 35 h 123"/>
                <a:gd name="T60" fmla="*/ 27 w 100"/>
                <a:gd name="T61" fmla="*/ 46 h 123"/>
                <a:gd name="T62" fmla="*/ 19 w 100"/>
                <a:gd name="T63" fmla="*/ 70 h 123"/>
                <a:gd name="T64" fmla="*/ 25 w 100"/>
                <a:gd name="T65" fmla="*/ 88 h 123"/>
                <a:gd name="T66" fmla="*/ 41 w 100"/>
                <a:gd name="T67" fmla="*/ 91 h 123"/>
                <a:gd name="T68" fmla="*/ 50 w 100"/>
                <a:gd name="T69" fmla="*/ 90 h 123"/>
                <a:gd name="T70" fmla="*/ 55 w 100"/>
                <a:gd name="T71" fmla="*/ 99 h 123"/>
                <a:gd name="T72" fmla="*/ 46 w 100"/>
                <a:gd name="T73" fmla="*/ 102 h 123"/>
                <a:gd name="T74" fmla="*/ 16 w 100"/>
                <a:gd name="T75" fmla="*/ 98 h 123"/>
                <a:gd name="T76" fmla="*/ 11 w 100"/>
                <a:gd name="T77" fmla="*/ 5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123">
                  <a:moveTo>
                    <a:pt x="46" y="120"/>
                  </a:moveTo>
                  <a:cubicBezTo>
                    <a:pt x="76" y="116"/>
                    <a:pt x="100" y="86"/>
                    <a:pt x="100" y="54"/>
                  </a:cubicBezTo>
                  <a:cubicBezTo>
                    <a:pt x="100" y="22"/>
                    <a:pt x="76" y="0"/>
                    <a:pt x="46" y="4"/>
                  </a:cubicBezTo>
                  <a:cubicBezTo>
                    <a:pt x="45" y="4"/>
                    <a:pt x="45" y="4"/>
                    <a:pt x="45" y="4"/>
                  </a:cubicBezTo>
                  <a:cubicBezTo>
                    <a:pt x="45" y="4"/>
                    <a:pt x="45" y="4"/>
                    <a:pt x="45" y="4"/>
                  </a:cubicBezTo>
                  <a:cubicBezTo>
                    <a:pt x="45" y="4"/>
                    <a:pt x="45" y="4"/>
                    <a:pt x="45" y="4"/>
                  </a:cubicBezTo>
                  <a:cubicBezTo>
                    <a:pt x="26" y="7"/>
                    <a:pt x="10" y="20"/>
                    <a:pt x="0" y="38"/>
                  </a:cubicBezTo>
                  <a:cubicBezTo>
                    <a:pt x="0" y="99"/>
                    <a:pt x="0" y="99"/>
                    <a:pt x="0" y="99"/>
                  </a:cubicBezTo>
                  <a:cubicBezTo>
                    <a:pt x="10" y="114"/>
                    <a:pt x="27" y="123"/>
                    <a:pt x="46" y="120"/>
                  </a:cubicBezTo>
                  <a:close/>
                  <a:moveTo>
                    <a:pt x="11" y="54"/>
                  </a:moveTo>
                  <a:cubicBezTo>
                    <a:pt x="13" y="48"/>
                    <a:pt x="16" y="43"/>
                    <a:pt x="20" y="39"/>
                  </a:cubicBezTo>
                  <a:cubicBezTo>
                    <a:pt x="24" y="35"/>
                    <a:pt x="28" y="31"/>
                    <a:pt x="34" y="28"/>
                  </a:cubicBezTo>
                  <a:cubicBezTo>
                    <a:pt x="38" y="26"/>
                    <a:pt x="42" y="24"/>
                    <a:pt x="46" y="23"/>
                  </a:cubicBezTo>
                  <a:cubicBezTo>
                    <a:pt x="46" y="23"/>
                    <a:pt x="46" y="23"/>
                    <a:pt x="46" y="23"/>
                  </a:cubicBezTo>
                  <a:cubicBezTo>
                    <a:pt x="46" y="23"/>
                    <a:pt x="46" y="23"/>
                    <a:pt x="46" y="23"/>
                  </a:cubicBezTo>
                  <a:cubicBezTo>
                    <a:pt x="46" y="23"/>
                    <a:pt x="46" y="23"/>
                    <a:pt x="46" y="23"/>
                  </a:cubicBezTo>
                  <a:cubicBezTo>
                    <a:pt x="47" y="23"/>
                    <a:pt x="49" y="23"/>
                    <a:pt x="50" y="23"/>
                  </a:cubicBezTo>
                  <a:cubicBezTo>
                    <a:pt x="55" y="22"/>
                    <a:pt x="60" y="22"/>
                    <a:pt x="64" y="23"/>
                  </a:cubicBezTo>
                  <a:cubicBezTo>
                    <a:pt x="69" y="24"/>
                    <a:pt x="72" y="26"/>
                    <a:pt x="75" y="28"/>
                  </a:cubicBezTo>
                  <a:cubicBezTo>
                    <a:pt x="78" y="31"/>
                    <a:pt x="81" y="34"/>
                    <a:pt x="82" y="38"/>
                  </a:cubicBezTo>
                  <a:cubicBezTo>
                    <a:pt x="84" y="42"/>
                    <a:pt x="85" y="46"/>
                    <a:pt x="84" y="51"/>
                  </a:cubicBezTo>
                  <a:cubicBezTo>
                    <a:pt x="84" y="56"/>
                    <a:pt x="84" y="60"/>
                    <a:pt x="83" y="64"/>
                  </a:cubicBezTo>
                  <a:cubicBezTo>
                    <a:pt x="81" y="68"/>
                    <a:pt x="80" y="71"/>
                    <a:pt x="78" y="74"/>
                  </a:cubicBezTo>
                  <a:cubicBezTo>
                    <a:pt x="76" y="76"/>
                    <a:pt x="74" y="79"/>
                    <a:pt x="71" y="80"/>
                  </a:cubicBezTo>
                  <a:cubicBezTo>
                    <a:pt x="69" y="82"/>
                    <a:pt x="66" y="82"/>
                    <a:pt x="64" y="83"/>
                  </a:cubicBezTo>
                  <a:cubicBezTo>
                    <a:pt x="62" y="83"/>
                    <a:pt x="60" y="83"/>
                    <a:pt x="59" y="83"/>
                  </a:cubicBezTo>
                  <a:cubicBezTo>
                    <a:pt x="57" y="82"/>
                    <a:pt x="56" y="82"/>
                    <a:pt x="55" y="81"/>
                  </a:cubicBezTo>
                  <a:cubicBezTo>
                    <a:pt x="55" y="81"/>
                    <a:pt x="54" y="80"/>
                    <a:pt x="53" y="79"/>
                  </a:cubicBezTo>
                  <a:cubicBezTo>
                    <a:pt x="53" y="78"/>
                    <a:pt x="52" y="77"/>
                    <a:pt x="52" y="76"/>
                  </a:cubicBezTo>
                  <a:cubicBezTo>
                    <a:pt x="52" y="77"/>
                    <a:pt x="51" y="78"/>
                    <a:pt x="50" y="79"/>
                  </a:cubicBezTo>
                  <a:cubicBezTo>
                    <a:pt x="49" y="80"/>
                    <a:pt x="48" y="81"/>
                    <a:pt x="47" y="82"/>
                  </a:cubicBezTo>
                  <a:cubicBezTo>
                    <a:pt x="47" y="83"/>
                    <a:pt x="47" y="83"/>
                    <a:pt x="46" y="83"/>
                  </a:cubicBezTo>
                  <a:cubicBezTo>
                    <a:pt x="45" y="84"/>
                    <a:pt x="44" y="84"/>
                    <a:pt x="43" y="85"/>
                  </a:cubicBezTo>
                  <a:cubicBezTo>
                    <a:pt x="42" y="86"/>
                    <a:pt x="41" y="86"/>
                    <a:pt x="39" y="86"/>
                  </a:cubicBezTo>
                  <a:cubicBezTo>
                    <a:pt x="34" y="87"/>
                    <a:pt x="31" y="86"/>
                    <a:pt x="28" y="83"/>
                  </a:cubicBezTo>
                  <a:cubicBezTo>
                    <a:pt x="26" y="79"/>
                    <a:pt x="25" y="75"/>
                    <a:pt x="25" y="69"/>
                  </a:cubicBezTo>
                  <a:cubicBezTo>
                    <a:pt x="25" y="65"/>
                    <a:pt x="26" y="61"/>
                    <a:pt x="27" y="57"/>
                  </a:cubicBezTo>
                  <a:cubicBezTo>
                    <a:pt x="28" y="54"/>
                    <a:pt x="30" y="51"/>
                    <a:pt x="32" y="49"/>
                  </a:cubicBezTo>
                  <a:cubicBezTo>
                    <a:pt x="34" y="46"/>
                    <a:pt x="37" y="44"/>
                    <a:pt x="39" y="43"/>
                  </a:cubicBezTo>
                  <a:cubicBezTo>
                    <a:pt x="42" y="42"/>
                    <a:pt x="44" y="41"/>
                    <a:pt x="46" y="40"/>
                  </a:cubicBezTo>
                  <a:cubicBezTo>
                    <a:pt x="46" y="40"/>
                    <a:pt x="46" y="40"/>
                    <a:pt x="46" y="40"/>
                  </a:cubicBezTo>
                  <a:cubicBezTo>
                    <a:pt x="46" y="40"/>
                    <a:pt x="46" y="40"/>
                    <a:pt x="46" y="40"/>
                  </a:cubicBezTo>
                  <a:cubicBezTo>
                    <a:pt x="46" y="40"/>
                    <a:pt x="46" y="40"/>
                    <a:pt x="46" y="40"/>
                  </a:cubicBezTo>
                  <a:cubicBezTo>
                    <a:pt x="47" y="40"/>
                    <a:pt x="48" y="40"/>
                    <a:pt x="49" y="40"/>
                  </a:cubicBezTo>
                  <a:cubicBezTo>
                    <a:pt x="52" y="40"/>
                    <a:pt x="55" y="40"/>
                    <a:pt x="58" y="40"/>
                  </a:cubicBezTo>
                  <a:cubicBezTo>
                    <a:pt x="61" y="40"/>
                    <a:pt x="64" y="41"/>
                    <a:pt x="67" y="42"/>
                  </a:cubicBezTo>
                  <a:cubicBezTo>
                    <a:pt x="67" y="69"/>
                    <a:pt x="67" y="69"/>
                    <a:pt x="67" y="69"/>
                  </a:cubicBezTo>
                  <a:cubicBezTo>
                    <a:pt x="67" y="70"/>
                    <a:pt x="67" y="70"/>
                    <a:pt x="67" y="70"/>
                  </a:cubicBezTo>
                  <a:cubicBezTo>
                    <a:pt x="68" y="70"/>
                    <a:pt x="68" y="71"/>
                    <a:pt x="68" y="70"/>
                  </a:cubicBezTo>
                  <a:cubicBezTo>
                    <a:pt x="70" y="70"/>
                    <a:pt x="71" y="69"/>
                    <a:pt x="72" y="66"/>
                  </a:cubicBezTo>
                  <a:cubicBezTo>
                    <a:pt x="72" y="63"/>
                    <a:pt x="73" y="59"/>
                    <a:pt x="73" y="54"/>
                  </a:cubicBezTo>
                  <a:cubicBezTo>
                    <a:pt x="73" y="46"/>
                    <a:pt x="71" y="41"/>
                    <a:pt x="67" y="38"/>
                  </a:cubicBezTo>
                  <a:cubicBezTo>
                    <a:pt x="62" y="35"/>
                    <a:pt x="56" y="33"/>
                    <a:pt x="48" y="35"/>
                  </a:cubicBezTo>
                  <a:cubicBezTo>
                    <a:pt x="48" y="35"/>
                    <a:pt x="47" y="35"/>
                    <a:pt x="46" y="35"/>
                  </a:cubicBezTo>
                  <a:cubicBezTo>
                    <a:pt x="46" y="35"/>
                    <a:pt x="46" y="35"/>
                    <a:pt x="46" y="35"/>
                  </a:cubicBezTo>
                  <a:cubicBezTo>
                    <a:pt x="46" y="35"/>
                    <a:pt x="46" y="35"/>
                    <a:pt x="46" y="35"/>
                  </a:cubicBezTo>
                  <a:cubicBezTo>
                    <a:pt x="46" y="35"/>
                    <a:pt x="46" y="35"/>
                    <a:pt x="46" y="35"/>
                  </a:cubicBezTo>
                  <a:cubicBezTo>
                    <a:pt x="45" y="35"/>
                    <a:pt x="45" y="35"/>
                    <a:pt x="45" y="35"/>
                  </a:cubicBezTo>
                  <a:cubicBezTo>
                    <a:pt x="45" y="35"/>
                    <a:pt x="45" y="35"/>
                    <a:pt x="45" y="35"/>
                  </a:cubicBezTo>
                  <a:cubicBezTo>
                    <a:pt x="45" y="35"/>
                    <a:pt x="45" y="35"/>
                    <a:pt x="45" y="35"/>
                  </a:cubicBezTo>
                  <a:cubicBezTo>
                    <a:pt x="42" y="36"/>
                    <a:pt x="39" y="37"/>
                    <a:pt x="36" y="39"/>
                  </a:cubicBezTo>
                  <a:cubicBezTo>
                    <a:pt x="33" y="41"/>
                    <a:pt x="30" y="43"/>
                    <a:pt x="27" y="46"/>
                  </a:cubicBezTo>
                  <a:cubicBezTo>
                    <a:pt x="25" y="49"/>
                    <a:pt x="23" y="53"/>
                    <a:pt x="21" y="57"/>
                  </a:cubicBezTo>
                  <a:cubicBezTo>
                    <a:pt x="20" y="61"/>
                    <a:pt x="19" y="66"/>
                    <a:pt x="19" y="70"/>
                  </a:cubicBezTo>
                  <a:cubicBezTo>
                    <a:pt x="19" y="75"/>
                    <a:pt x="20" y="78"/>
                    <a:pt x="21" y="81"/>
                  </a:cubicBezTo>
                  <a:cubicBezTo>
                    <a:pt x="22" y="84"/>
                    <a:pt x="23" y="87"/>
                    <a:pt x="25" y="88"/>
                  </a:cubicBezTo>
                  <a:cubicBezTo>
                    <a:pt x="27" y="90"/>
                    <a:pt x="29" y="91"/>
                    <a:pt x="32" y="91"/>
                  </a:cubicBezTo>
                  <a:cubicBezTo>
                    <a:pt x="35" y="92"/>
                    <a:pt x="38" y="92"/>
                    <a:pt x="41" y="91"/>
                  </a:cubicBezTo>
                  <a:cubicBezTo>
                    <a:pt x="43" y="91"/>
                    <a:pt x="45" y="91"/>
                    <a:pt x="46" y="90"/>
                  </a:cubicBezTo>
                  <a:cubicBezTo>
                    <a:pt x="48" y="90"/>
                    <a:pt x="49" y="90"/>
                    <a:pt x="50" y="90"/>
                  </a:cubicBezTo>
                  <a:cubicBezTo>
                    <a:pt x="52" y="89"/>
                    <a:pt x="54" y="88"/>
                    <a:pt x="55" y="88"/>
                  </a:cubicBezTo>
                  <a:cubicBezTo>
                    <a:pt x="55" y="99"/>
                    <a:pt x="55" y="99"/>
                    <a:pt x="55" y="99"/>
                  </a:cubicBezTo>
                  <a:cubicBezTo>
                    <a:pt x="53" y="100"/>
                    <a:pt x="51" y="100"/>
                    <a:pt x="49" y="101"/>
                  </a:cubicBezTo>
                  <a:cubicBezTo>
                    <a:pt x="48" y="102"/>
                    <a:pt x="47" y="102"/>
                    <a:pt x="46" y="102"/>
                  </a:cubicBezTo>
                  <a:cubicBezTo>
                    <a:pt x="44" y="102"/>
                    <a:pt x="42" y="103"/>
                    <a:pt x="40" y="103"/>
                  </a:cubicBezTo>
                  <a:cubicBezTo>
                    <a:pt x="29" y="105"/>
                    <a:pt x="21" y="103"/>
                    <a:pt x="16" y="98"/>
                  </a:cubicBezTo>
                  <a:cubicBezTo>
                    <a:pt x="10" y="93"/>
                    <a:pt x="8" y="85"/>
                    <a:pt x="8" y="73"/>
                  </a:cubicBezTo>
                  <a:cubicBezTo>
                    <a:pt x="8" y="66"/>
                    <a:pt x="9" y="60"/>
                    <a:pt x="11" y="54"/>
                  </a:cubicBezTo>
                  <a:close/>
                </a:path>
              </a:pathLst>
            </a:custGeom>
            <a:solidFill>
              <a:srgbClr val="FFD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5" name="ïṣľîďé">
              <a:extLst>
                <a:ext uri="{FF2B5EF4-FFF2-40B4-BE49-F238E27FC236}">
                  <a16:creationId xmlns:a16="http://schemas.microsoft.com/office/drawing/2014/main" xmlns="" id="{D3D5A271-D726-4966-B83E-8F12A9EC5D89}"/>
                </a:ext>
              </a:extLst>
            </p:cNvPr>
            <p:cNvSpPr/>
            <p:nvPr/>
          </p:nvSpPr>
          <p:spPr bwMode="auto">
            <a:xfrm>
              <a:off x="3885407" y="4450108"/>
              <a:ext cx="404812" cy="419100"/>
            </a:xfrm>
            <a:custGeom>
              <a:avLst/>
              <a:gdLst>
                <a:gd name="T0" fmla="*/ 255 w 255"/>
                <a:gd name="T1" fmla="*/ 0 h 264"/>
                <a:gd name="T2" fmla="*/ 165 w 255"/>
                <a:gd name="T3" fmla="*/ 14 h 264"/>
                <a:gd name="T4" fmla="*/ 46 w 255"/>
                <a:gd name="T5" fmla="*/ 193 h 264"/>
                <a:gd name="T6" fmla="*/ 21 w 255"/>
                <a:gd name="T7" fmla="*/ 232 h 264"/>
                <a:gd name="T8" fmla="*/ 2 w 255"/>
                <a:gd name="T9" fmla="*/ 262 h 264"/>
                <a:gd name="T10" fmla="*/ 0 w 255"/>
                <a:gd name="T11" fmla="*/ 264 h 264"/>
                <a:gd name="T12" fmla="*/ 92 w 255"/>
                <a:gd name="T13" fmla="*/ 250 h 264"/>
                <a:gd name="T14" fmla="*/ 94 w 255"/>
                <a:gd name="T15" fmla="*/ 250 h 264"/>
                <a:gd name="T16" fmla="*/ 108 w 255"/>
                <a:gd name="T17" fmla="*/ 227 h 264"/>
                <a:gd name="T18" fmla="*/ 255 w 255"/>
                <a:gd name="T1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64">
                  <a:moveTo>
                    <a:pt x="255" y="0"/>
                  </a:moveTo>
                  <a:lnTo>
                    <a:pt x="165" y="14"/>
                  </a:lnTo>
                  <a:lnTo>
                    <a:pt x="46" y="193"/>
                  </a:lnTo>
                  <a:lnTo>
                    <a:pt x="21" y="232"/>
                  </a:lnTo>
                  <a:lnTo>
                    <a:pt x="2" y="262"/>
                  </a:lnTo>
                  <a:lnTo>
                    <a:pt x="0" y="264"/>
                  </a:lnTo>
                  <a:lnTo>
                    <a:pt x="92" y="250"/>
                  </a:lnTo>
                  <a:lnTo>
                    <a:pt x="94" y="250"/>
                  </a:lnTo>
                  <a:lnTo>
                    <a:pt x="108" y="227"/>
                  </a:lnTo>
                  <a:lnTo>
                    <a:pt x="255" y="0"/>
                  </a:lnTo>
                  <a:close/>
                </a:path>
              </a:pathLst>
            </a:custGeom>
            <a:solidFill>
              <a:srgbClr val="E66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6" name="îSļíḍê">
              <a:extLst>
                <a:ext uri="{FF2B5EF4-FFF2-40B4-BE49-F238E27FC236}">
                  <a16:creationId xmlns:a16="http://schemas.microsoft.com/office/drawing/2014/main" xmlns="" id="{5E8C91F7-839C-41B7-8BBF-1C9F68BBA87D}"/>
                </a:ext>
              </a:extLst>
            </p:cNvPr>
            <p:cNvSpPr/>
            <p:nvPr/>
          </p:nvSpPr>
          <p:spPr bwMode="auto">
            <a:xfrm>
              <a:off x="3688557" y="4894608"/>
              <a:ext cx="531812" cy="593725"/>
            </a:xfrm>
            <a:custGeom>
              <a:avLst/>
              <a:gdLst>
                <a:gd name="T0" fmla="*/ 73 w 146"/>
                <a:gd name="T1" fmla="*/ 68 h 163"/>
                <a:gd name="T2" fmla="*/ 71 w 146"/>
                <a:gd name="T3" fmla="*/ 70 h 163"/>
                <a:gd name="T4" fmla="*/ 69 w 146"/>
                <a:gd name="T5" fmla="*/ 75 h 163"/>
                <a:gd name="T6" fmla="*/ 69 w 146"/>
                <a:gd name="T7" fmla="*/ 86 h 163"/>
                <a:gd name="T8" fmla="*/ 70 w 146"/>
                <a:gd name="T9" fmla="*/ 89 h 163"/>
                <a:gd name="T10" fmla="*/ 73 w 146"/>
                <a:gd name="T11" fmla="*/ 89 h 163"/>
                <a:gd name="T12" fmla="*/ 73 w 146"/>
                <a:gd name="T13" fmla="*/ 89 h 163"/>
                <a:gd name="T14" fmla="*/ 73 w 146"/>
                <a:gd name="T15" fmla="*/ 68 h 163"/>
                <a:gd name="T16" fmla="*/ 73 w 146"/>
                <a:gd name="T17" fmla="*/ 52 h 163"/>
                <a:gd name="T18" fmla="*/ 63 w 146"/>
                <a:gd name="T19" fmla="*/ 56 h 163"/>
                <a:gd name="T20" fmla="*/ 54 w 146"/>
                <a:gd name="T21" fmla="*/ 63 h 163"/>
                <a:gd name="T22" fmla="*/ 48 w 146"/>
                <a:gd name="T23" fmla="*/ 74 h 163"/>
                <a:gd name="T24" fmla="*/ 46 w 146"/>
                <a:gd name="T25" fmla="*/ 87 h 163"/>
                <a:gd name="T26" fmla="*/ 48 w 146"/>
                <a:gd name="T27" fmla="*/ 98 h 163"/>
                <a:gd name="T28" fmla="*/ 52 w 146"/>
                <a:gd name="T29" fmla="*/ 105 h 163"/>
                <a:gd name="T30" fmla="*/ 59 w 146"/>
                <a:gd name="T31" fmla="*/ 108 h 163"/>
                <a:gd name="T32" fmla="*/ 68 w 146"/>
                <a:gd name="T33" fmla="*/ 108 h 163"/>
                <a:gd name="T34" fmla="*/ 73 w 146"/>
                <a:gd name="T35" fmla="*/ 107 h 163"/>
                <a:gd name="T36" fmla="*/ 73 w 146"/>
                <a:gd name="T37" fmla="*/ 100 h 163"/>
                <a:gd name="T38" fmla="*/ 70 w 146"/>
                <a:gd name="T39" fmla="*/ 102 h 163"/>
                <a:gd name="T40" fmla="*/ 66 w 146"/>
                <a:gd name="T41" fmla="*/ 103 h 163"/>
                <a:gd name="T42" fmla="*/ 55 w 146"/>
                <a:gd name="T43" fmla="*/ 100 h 163"/>
                <a:gd name="T44" fmla="*/ 52 w 146"/>
                <a:gd name="T45" fmla="*/ 86 h 163"/>
                <a:gd name="T46" fmla="*/ 54 w 146"/>
                <a:gd name="T47" fmla="*/ 74 h 163"/>
                <a:gd name="T48" fmla="*/ 59 w 146"/>
                <a:gd name="T49" fmla="*/ 66 h 163"/>
                <a:gd name="T50" fmla="*/ 66 w 146"/>
                <a:gd name="T51" fmla="*/ 60 h 163"/>
                <a:gd name="T52" fmla="*/ 73 w 146"/>
                <a:gd name="T53" fmla="*/ 57 h 163"/>
                <a:gd name="T54" fmla="*/ 73 w 146"/>
                <a:gd name="T55" fmla="*/ 52 h 163"/>
                <a:gd name="T56" fmla="*/ 73 w 146"/>
                <a:gd name="T57" fmla="*/ 21 h 163"/>
                <a:gd name="T58" fmla="*/ 19 w 146"/>
                <a:gd name="T59" fmla="*/ 86 h 163"/>
                <a:gd name="T60" fmla="*/ 73 w 146"/>
                <a:gd name="T61" fmla="*/ 137 h 163"/>
                <a:gd name="T62" fmla="*/ 73 w 146"/>
                <a:gd name="T63" fmla="*/ 119 h 163"/>
                <a:gd name="T64" fmla="*/ 67 w 146"/>
                <a:gd name="T65" fmla="*/ 120 h 163"/>
                <a:gd name="T66" fmla="*/ 43 w 146"/>
                <a:gd name="T67" fmla="*/ 115 h 163"/>
                <a:gd name="T68" fmla="*/ 35 w 146"/>
                <a:gd name="T69" fmla="*/ 90 h 163"/>
                <a:gd name="T70" fmla="*/ 38 w 146"/>
                <a:gd name="T71" fmla="*/ 71 h 163"/>
                <a:gd name="T72" fmla="*/ 47 w 146"/>
                <a:gd name="T73" fmla="*/ 56 h 163"/>
                <a:gd name="T74" fmla="*/ 61 w 146"/>
                <a:gd name="T75" fmla="*/ 45 h 163"/>
                <a:gd name="T76" fmla="*/ 73 w 146"/>
                <a:gd name="T77" fmla="*/ 40 h 163"/>
                <a:gd name="T78" fmla="*/ 73 w 146"/>
                <a:gd name="T79" fmla="*/ 21 h 163"/>
                <a:gd name="T80" fmla="*/ 73 w 146"/>
                <a:gd name="T81" fmla="*/ 0 h 163"/>
                <a:gd name="T82" fmla="*/ 54 w 146"/>
                <a:gd name="T83" fmla="*/ 6 h 163"/>
                <a:gd name="T84" fmla="*/ 43 w 146"/>
                <a:gd name="T85" fmla="*/ 12 h 163"/>
                <a:gd name="T86" fmla="*/ 0 w 146"/>
                <a:gd name="T87" fmla="*/ 89 h 163"/>
                <a:gd name="T88" fmla="*/ 73 w 146"/>
                <a:gd name="T89" fmla="*/ 158 h 163"/>
                <a:gd name="T90" fmla="*/ 146 w 146"/>
                <a:gd name="T91" fmla="*/ 69 h 163"/>
                <a:gd name="T92" fmla="*/ 73 w 146"/>
                <a:gd name="T93" fmla="*/ 158 h 163"/>
                <a:gd name="T94" fmla="*/ 73 w 146"/>
                <a:gd name="T95" fmla="*/ 152 h 163"/>
                <a:gd name="T96" fmla="*/ 5 w 146"/>
                <a:gd name="T97" fmla="*/ 88 h 163"/>
                <a:gd name="T98" fmla="*/ 73 w 146"/>
                <a:gd name="T99" fmla="*/ 5 h 163"/>
                <a:gd name="T100" fmla="*/ 73 w 146"/>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6" h="163">
                  <a:moveTo>
                    <a:pt x="73" y="68"/>
                  </a:moveTo>
                  <a:cubicBezTo>
                    <a:pt x="72" y="68"/>
                    <a:pt x="71" y="69"/>
                    <a:pt x="71" y="70"/>
                  </a:cubicBezTo>
                  <a:cubicBezTo>
                    <a:pt x="70" y="72"/>
                    <a:pt x="69" y="73"/>
                    <a:pt x="69" y="75"/>
                  </a:cubicBezTo>
                  <a:cubicBezTo>
                    <a:pt x="69" y="86"/>
                    <a:pt x="69" y="86"/>
                    <a:pt x="69" y="86"/>
                  </a:cubicBezTo>
                  <a:cubicBezTo>
                    <a:pt x="69" y="87"/>
                    <a:pt x="70" y="88"/>
                    <a:pt x="70" y="89"/>
                  </a:cubicBezTo>
                  <a:cubicBezTo>
                    <a:pt x="71" y="89"/>
                    <a:pt x="72" y="90"/>
                    <a:pt x="73" y="89"/>
                  </a:cubicBezTo>
                  <a:cubicBezTo>
                    <a:pt x="73" y="89"/>
                    <a:pt x="73" y="89"/>
                    <a:pt x="73" y="89"/>
                  </a:cubicBezTo>
                  <a:lnTo>
                    <a:pt x="73" y="68"/>
                  </a:lnTo>
                  <a:close/>
                  <a:moveTo>
                    <a:pt x="73" y="52"/>
                  </a:moveTo>
                  <a:cubicBezTo>
                    <a:pt x="70" y="53"/>
                    <a:pt x="66" y="54"/>
                    <a:pt x="63" y="56"/>
                  </a:cubicBezTo>
                  <a:cubicBezTo>
                    <a:pt x="60" y="58"/>
                    <a:pt x="57" y="60"/>
                    <a:pt x="54" y="63"/>
                  </a:cubicBezTo>
                  <a:cubicBezTo>
                    <a:pt x="52" y="66"/>
                    <a:pt x="50" y="70"/>
                    <a:pt x="48" y="74"/>
                  </a:cubicBezTo>
                  <a:cubicBezTo>
                    <a:pt x="47" y="78"/>
                    <a:pt x="46" y="83"/>
                    <a:pt x="46" y="87"/>
                  </a:cubicBezTo>
                  <a:cubicBezTo>
                    <a:pt x="46" y="92"/>
                    <a:pt x="47" y="95"/>
                    <a:pt x="48" y="98"/>
                  </a:cubicBezTo>
                  <a:cubicBezTo>
                    <a:pt x="49" y="101"/>
                    <a:pt x="50" y="104"/>
                    <a:pt x="52" y="105"/>
                  </a:cubicBezTo>
                  <a:cubicBezTo>
                    <a:pt x="54" y="107"/>
                    <a:pt x="56" y="108"/>
                    <a:pt x="59" y="108"/>
                  </a:cubicBezTo>
                  <a:cubicBezTo>
                    <a:pt x="62" y="109"/>
                    <a:pt x="65" y="109"/>
                    <a:pt x="68" y="108"/>
                  </a:cubicBezTo>
                  <a:cubicBezTo>
                    <a:pt x="70" y="108"/>
                    <a:pt x="72" y="108"/>
                    <a:pt x="73" y="107"/>
                  </a:cubicBezTo>
                  <a:cubicBezTo>
                    <a:pt x="73" y="100"/>
                    <a:pt x="73" y="100"/>
                    <a:pt x="73" y="100"/>
                  </a:cubicBezTo>
                  <a:cubicBezTo>
                    <a:pt x="72" y="101"/>
                    <a:pt x="71" y="101"/>
                    <a:pt x="70" y="102"/>
                  </a:cubicBezTo>
                  <a:cubicBezTo>
                    <a:pt x="69" y="103"/>
                    <a:pt x="68" y="103"/>
                    <a:pt x="66" y="103"/>
                  </a:cubicBezTo>
                  <a:cubicBezTo>
                    <a:pt x="61" y="104"/>
                    <a:pt x="58" y="103"/>
                    <a:pt x="55" y="100"/>
                  </a:cubicBezTo>
                  <a:cubicBezTo>
                    <a:pt x="53" y="96"/>
                    <a:pt x="52" y="92"/>
                    <a:pt x="52" y="86"/>
                  </a:cubicBezTo>
                  <a:cubicBezTo>
                    <a:pt x="52" y="82"/>
                    <a:pt x="53" y="78"/>
                    <a:pt x="54" y="74"/>
                  </a:cubicBezTo>
                  <a:cubicBezTo>
                    <a:pt x="55" y="71"/>
                    <a:pt x="57" y="68"/>
                    <a:pt x="59" y="66"/>
                  </a:cubicBezTo>
                  <a:cubicBezTo>
                    <a:pt x="61" y="63"/>
                    <a:pt x="64" y="61"/>
                    <a:pt x="66" y="60"/>
                  </a:cubicBezTo>
                  <a:cubicBezTo>
                    <a:pt x="69" y="59"/>
                    <a:pt x="71" y="58"/>
                    <a:pt x="73" y="57"/>
                  </a:cubicBezTo>
                  <a:lnTo>
                    <a:pt x="73" y="52"/>
                  </a:lnTo>
                  <a:close/>
                  <a:moveTo>
                    <a:pt x="73" y="21"/>
                  </a:moveTo>
                  <a:cubicBezTo>
                    <a:pt x="44" y="25"/>
                    <a:pt x="19" y="54"/>
                    <a:pt x="19" y="86"/>
                  </a:cubicBezTo>
                  <a:cubicBezTo>
                    <a:pt x="19" y="119"/>
                    <a:pt x="43" y="141"/>
                    <a:pt x="73" y="137"/>
                  </a:cubicBezTo>
                  <a:cubicBezTo>
                    <a:pt x="73" y="119"/>
                    <a:pt x="73" y="119"/>
                    <a:pt x="73" y="119"/>
                  </a:cubicBezTo>
                  <a:cubicBezTo>
                    <a:pt x="71" y="119"/>
                    <a:pt x="69" y="120"/>
                    <a:pt x="67" y="120"/>
                  </a:cubicBezTo>
                  <a:cubicBezTo>
                    <a:pt x="56" y="122"/>
                    <a:pt x="48" y="120"/>
                    <a:pt x="43" y="115"/>
                  </a:cubicBezTo>
                  <a:cubicBezTo>
                    <a:pt x="37" y="110"/>
                    <a:pt x="35" y="102"/>
                    <a:pt x="35" y="90"/>
                  </a:cubicBezTo>
                  <a:cubicBezTo>
                    <a:pt x="35" y="83"/>
                    <a:pt x="36" y="77"/>
                    <a:pt x="38" y="71"/>
                  </a:cubicBezTo>
                  <a:cubicBezTo>
                    <a:pt x="40" y="65"/>
                    <a:pt x="43" y="60"/>
                    <a:pt x="47" y="56"/>
                  </a:cubicBezTo>
                  <a:cubicBezTo>
                    <a:pt x="51" y="52"/>
                    <a:pt x="55" y="48"/>
                    <a:pt x="61" y="45"/>
                  </a:cubicBezTo>
                  <a:cubicBezTo>
                    <a:pt x="65" y="43"/>
                    <a:pt x="69" y="41"/>
                    <a:pt x="73" y="40"/>
                  </a:cubicBezTo>
                  <a:lnTo>
                    <a:pt x="73" y="21"/>
                  </a:lnTo>
                  <a:close/>
                  <a:moveTo>
                    <a:pt x="73" y="0"/>
                  </a:moveTo>
                  <a:cubicBezTo>
                    <a:pt x="67" y="1"/>
                    <a:pt x="60" y="3"/>
                    <a:pt x="54" y="6"/>
                  </a:cubicBezTo>
                  <a:cubicBezTo>
                    <a:pt x="50" y="7"/>
                    <a:pt x="46" y="9"/>
                    <a:pt x="43" y="12"/>
                  </a:cubicBezTo>
                  <a:cubicBezTo>
                    <a:pt x="18" y="28"/>
                    <a:pt x="0" y="57"/>
                    <a:pt x="0" y="89"/>
                  </a:cubicBezTo>
                  <a:cubicBezTo>
                    <a:pt x="0" y="133"/>
                    <a:pt x="33" y="163"/>
                    <a:pt x="73" y="158"/>
                  </a:cubicBezTo>
                  <a:cubicBezTo>
                    <a:pt x="113" y="152"/>
                    <a:pt x="146" y="112"/>
                    <a:pt x="146" y="69"/>
                  </a:cubicBezTo>
                  <a:cubicBezTo>
                    <a:pt x="146" y="112"/>
                    <a:pt x="113" y="152"/>
                    <a:pt x="73" y="158"/>
                  </a:cubicBezTo>
                  <a:cubicBezTo>
                    <a:pt x="73" y="152"/>
                    <a:pt x="73" y="152"/>
                    <a:pt x="73" y="152"/>
                  </a:cubicBezTo>
                  <a:cubicBezTo>
                    <a:pt x="35" y="158"/>
                    <a:pt x="5" y="129"/>
                    <a:pt x="5" y="88"/>
                  </a:cubicBezTo>
                  <a:cubicBezTo>
                    <a:pt x="5" y="48"/>
                    <a:pt x="36" y="11"/>
                    <a:pt x="73" y="5"/>
                  </a:cubicBezTo>
                  <a:lnTo>
                    <a:pt x="73" y="0"/>
                  </a:lnTo>
                  <a:close/>
                </a:path>
              </a:pathLst>
            </a:custGeom>
            <a:solidFill>
              <a:srgbClr val="FFC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7" name="işlîdè">
              <a:extLst>
                <a:ext uri="{FF2B5EF4-FFF2-40B4-BE49-F238E27FC236}">
                  <a16:creationId xmlns:a16="http://schemas.microsoft.com/office/drawing/2014/main" xmlns="" id="{9E2F2A88-14D8-4DC9-96F7-EC247ABC08F4}"/>
                </a:ext>
              </a:extLst>
            </p:cNvPr>
            <p:cNvSpPr/>
            <p:nvPr/>
          </p:nvSpPr>
          <p:spPr bwMode="auto">
            <a:xfrm>
              <a:off x="3707607" y="4908896"/>
              <a:ext cx="498475" cy="542925"/>
            </a:xfrm>
            <a:custGeom>
              <a:avLst/>
              <a:gdLst>
                <a:gd name="T0" fmla="*/ 59 w 137"/>
                <a:gd name="T1" fmla="*/ 149 h 149"/>
                <a:gd name="T2" fmla="*/ 18 w 137"/>
                <a:gd name="T3" fmla="*/ 133 h 149"/>
                <a:gd name="T4" fmla="*/ 0 w 137"/>
                <a:gd name="T5" fmla="*/ 84 h 149"/>
                <a:gd name="T6" fmla="*/ 68 w 137"/>
                <a:gd name="T7" fmla="*/ 1 h 149"/>
                <a:gd name="T8" fmla="*/ 77 w 137"/>
                <a:gd name="T9" fmla="*/ 0 h 149"/>
                <a:gd name="T10" fmla="*/ 118 w 137"/>
                <a:gd name="T11" fmla="*/ 17 h 149"/>
                <a:gd name="T12" fmla="*/ 137 w 137"/>
                <a:gd name="T13" fmla="*/ 65 h 149"/>
                <a:gd name="T14" fmla="*/ 68 w 137"/>
                <a:gd name="T15" fmla="*/ 149 h 149"/>
                <a:gd name="T16" fmla="*/ 59 w 137"/>
                <a:gd name="T17" fmla="*/ 149 h 149"/>
                <a:gd name="T18" fmla="*/ 75 w 137"/>
                <a:gd name="T19" fmla="*/ 17 h 149"/>
                <a:gd name="T20" fmla="*/ 68 w 137"/>
                <a:gd name="T21" fmla="*/ 17 h 149"/>
                <a:gd name="T22" fmla="*/ 15 w 137"/>
                <a:gd name="T23" fmla="*/ 82 h 149"/>
                <a:gd name="T24" fmla="*/ 29 w 137"/>
                <a:gd name="T25" fmla="*/ 120 h 149"/>
                <a:gd name="T26" fmla="*/ 61 w 137"/>
                <a:gd name="T27" fmla="*/ 133 h 149"/>
                <a:gd name="T28" fmla="*/ 68 w 137"/>
                <a:gd name="T29" fmla="*/ 133 h 149"/>
                <a:gd name="T30" fmla="*/ 122 w 137"/>
                <a:gd name="T31" fmla="*/ 67 h 149"/>
                <a:gd name="T32" fmla="*/ 107 w 137"/>
                <a:gd name="T33" fmla="*/ 30 h 149"/>
                <a:gd name="T34" fmla="*/ 75 w 137"/>
                <a:gd name="T35" fmla="*/ 1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49">
                  <a:moveTo>
                    <a:pt x="59" y="149"/>
                  </a:moveTo>
                  <a:cubicBezTo>
                    <a:pt x="44" y="149"/>
                    <a:pt x="29" y="143"/>
                    <a:pt x="18" y="133"/>
                  </a:cubicBezTo>
                  <a:cubicBezTo>
                    <a:pt x="6" y="121"/>
                    <a:pt x="0" y="103"/>
                    <a:pt x="0" y="84"/>
                  </a:cubicBezTo>
                  <a:cubicBezTo>
                    <a:pt x="0" y="44"/>
                    <a:pt x="31" y="6"/>
                    <a:pt x="68" y="1"/>
                  </a:cubicBezTo>
                  <a:cubicBezTo>
                    <a:pt x="71" y="1"/>
                    <a:pt x="74" y="0"/>
                    <a:pt x="77" y="0"/>
                  </a:cubicBezTo>
                  <a:cubicBezTo>
                    <a:pt x="93" y="0"/>
                    <a:pt x="107" y="6"/>
                    <a:pt x="118" y="17"/>
                  </a:cubicBezTo>
                  <a:cubicBezTo>
                    <a:pt x="130" y="29"/>
                    <a:pt x="137" y="46"/>
                    <a:pt x="137" y="65"/>
                  </a:cubicBezTo>
                  <a:cubicBezTo>
                    <a:pt x="137" y="106"/>
                    <a:pt x="106" y="144"/>
                    <a:pt x="68" y="149"/>
                  </a:cubicBezTo>
                  <a:cubicBezTo>
                    <a:pt x="65" y="149"/>
                    <a:pt x="62" y="149"/>
                    <a:pt x="59" y="149"/>
                  </a:cubicBezTo>
                  <a:close/>
                  <a:moveTo>
                    <a:pt x="75" y="17"/>
                  </a:moveTo>
                  <a:cubicBezTo>
                    <a:pt x="73" y="17"/>
                    <a:pt x="71" y="17"/>
                    <a:pt x="68" y="17"/>
                  </a:cubicBezTo>
                  <a:cubicBezTo>
                    <a:pt x="39" y="21"/>
                    <a:pt x="15" y="51"/>
                    <a:pt x="15" y="82"/>
                  </a:cubicBezTo>
                  <a:cubicBezTo>
                    <a:pt x="15" y="97"/>
                    <a:pt x="20" y="111"/>
                    <a:pt x="29" y="120"/>
                  </a:cubicBezTo>
                  <a:cubicBezTo>
                    <a:pt x="38" y="129"/>
                    <a:pt x="49" y="133"/>
                    <a:pt x="61" y="133"/>
                  </a:cubicBezTo>
                  <a:cubicBezTo>
                    <a:pt x="63" y="133"/>
                    <a:pt x="66" y="133"/>
                    <a:pt x="68" y="133"/>
                  </a:cubicBezTo>
                  <a:cubicBezTo>
                    <a:pt x="98" y="129"/>
                    <a:pt x="122" y="99"/>
                    <a:pt x="122" y="67"/>
                  </a:cubicBezTo>
                  <a:cubicBezTo>
                    <a:pt x="122" y="53"/>
                    <a:pt x="116" y="39"/>
                    <a:pt x="107" y="30"/>
                  </a:cubicBezTo>
                  <a:cubicBezTo>
                    <a:pt x="99" y="21"/>
                    <a:pt x="87" y="17"/>
                    <a:pt x="75" y="17"/>
                  </a:cubicBezTo>
                  <a:close/>
                </a:path>
              </a:pathLst>
            </a:custGeom>
            <a:solidFill>
              <a:srgbClr val="FFE6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8" name="íšļïḑè">
              <a:extLst>
                <a:ext uri="{FF2B5EF4-FFF2-40B4-BE49-F238E27FC236}">
                  <a16:creationId xmlns:a16="http://schemas.microsoft.com/office/drawing/2014/main" xmlns="" id="{A88E6C93-B775-436B-8C8F-116E1301085E}"/>
                </a:ext>
              </a:extLst>
            </p:cNvPr>
            <p:cNvSpPr/>
            <p:nvPr/>
          </p:nvSpPr>
          <p:spPr bwMode="auto">
            <a:xfrm>
              <a:off x="3817144" y="5035896"/>
              <a:ext cx="279400" cy="303212"/>
            </a:xfrm>
            <a:custGeom>
              <a:avLst/>
              <a:gdLst>
                <a:gd name="T0" fmla="*/ 39 w 77"/>
                <a:gd name="T1" fmla="*/ 29 h 83"/>
                <a:gd name="T2" fmla="*/ 43 w 77"/>
                <a:gd name="T3" fmla="*/ 29 h 83"/>
                <a:gd name="T4" fmla="*/ 40 w 77"/>
                <a:gd name="T5" fmla="*/ 49 h 83"/>
                <a:gd name="T6" fmla="*/ 38 w 77"/>
                <a:gd name="T7" fmla="*/ 50 h 83"/>
                <a:gd name="T8" fmla="*/ 34 w 77"/>
                <a:gd name="T9" fmla="*/ 47 h 83"/>
                <a:gd name="T10" fmla="*/ 36 w 77"/>
                <a:gd name="T11" fmla="*/ 31 h 83"/>
                <a:gd name="T12" fmla="*/ 42 w 77"/>
                <a:gd name="T13" fmla="*/ 1 h 83"/>
                <a:gd name="T14" fmla="*/ 26 w 77"/>
                <a:gd name="T15" fmla="*/ 6 h 83"/>
                <a:gd name="T16" fmla="*/ 3 w 77"/>
                <a:gd name="T17" fmla="*/ 32 h 83"/>
                <a:gd name="T18" fmla="*/ 8 w 77"/>
                <a:gd name="T19" fmla="*/ 76 h 83"/>
                <a:gd name="T20" fmla="*/ 38 w 77"/>
                <a:gd name="T21" fmla="*/ 80 h 83"/>
                <a:gd name="T22" fmla="*/ 47 w 77"/>
                <a:gd name="T23" fmla="*/ 77 h 83"/>
                <a:gd name="T24" fmla="*/ 42 w 77"/>
                <a:gd name="T25" fmla="*/ 68 h 83"/>
                <a:gd name="T26" fmla="*/ 33 w 77"/>
                <a:gd name="T27" fmla="*/ 69 h 83"/>
                <a:gd name="T28" fmla="*/ 17 w 77"/>
                <a:gd name="T29" fmla="*/ 66 h 83"/>
                <a:gd name="T30" fmla="*/ 11 w 77"/>
                <a:gd name="T31" fmla="*/ 48 h 83"/>
                <a:gd name="T32" fmla="*/ 19 w 77"/>
                <a:gd name="T33" fmla="*/ 24 h 83"/>
                <a:gd name="T34" fmla="*/ 38 w 77"/>
                <a:gd name="T35" fmla="*/ 13 h 83"/>
                <a:gd name="T36" fmla="*/ 59 w 77"/>
                <a:gd name="T37" fmla="*/ 16 h 83"/>
                <a:gd name="T38" fmla="*/ 64 w 77"/>
                <a:gd name="T39" fmla="*/ 44 h 83"/>
                <a:gd name="T40" fmla="*/ 59 w 77"/>
                <a:gd name="T41" fmla="*/ 48 h 83"/>
                <a:gd name="T42" fmla="*/ 59 w 77"/>
                <a:gd name="T43" fmla="*/ 20 h 83"/>
                <a:gd name="T44" fmla="*/ 41 w 77"/>
                <a:gd name="T45" fmla="*/ 18 h 83"/>
                <a:gd name="T46" fmla="*/ 31 w 77"/>
                <a:gd name="T47" fmla="*/ 21 h 83"/>
                <a:gd name="T48" fmla="*/ 19 w 77"/>
                <a:gd name="T49" fmla="*/ 35 h 83"/>
                <a:gd name="T50" fmla="*/ 20 w 77"/>
                <a:gd name="T51" fmla="*/ 61 h 83"/>
                <a:gd name="T52" fmla="*/ 35 w 77"/>
                <a:gd name="T53" fmla="*/ 63 h 83"/>
                <a:gd name="T54" fmla="*/ 39 w 77"/>
                <a:gd name="T55" fmla="*/ 60 h 83"/>
                <a:gd name="T56" fmla="*/ 44 w 77"/>
                <a:gd name="T57" fmla="*/ 54 h 83"/>
                <a:gd name="T58" fmla="*/ 47 w 77"/>
                <a:gd name="T59" fmla="*/ 59 h 83"/>
                <a:gd name="T60" fmla="*/ 56 w 77"/>
                <a:gd name="T61" fmla="*/ 61 h 83"/>
                <a:gd name="T62" fmla="*/ 70 w 77"/>
                <a:gd name="T63" fmla="*/ 52 h 83"/>
                <a:gd name="T64" fmla="*/ 76 w 77"/>
                <a:gd name="T65" fmla="*/ 29 h 83"/>
                <a:gd name="T66" fmla="*/ 67 w 77"/>
                <a:gd name="T67" fmla="*/ 6 h 83"/>
                <a:gd name="T68" fmla="*/ 42 w 77"/>
                <a:gd name="T69"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83">
                  <a:moveTo>
                    <a:pt x="38" y="29"/>
                  </a:moveTo>
                  <a:cubicBezTo>
                    <a:pt x="39" y="29"/>
                    <a:pt x="39" y="29"/>
                    <a:pt x="39" y="29"/>
                  </a:cubicBezTo>
                  <a:cubicBezTo>
                    <a:pt x="40" y="29"/>
                    <a:pt x="40" y="29"/>
                    <a:pt x="41" y="29"/>
                  </a:cubicBezTo>
                  <a:cubicBezTo>
                    <a:pt x="42" y="29"/>
                    <a:pt x="42" y="29"/>
                    <a:pt x="43" y="29"/>
                  </a:cubicBezTo>
                  <a:cubicBezTo>
                    <a:pt x="43" y="47"/>
                    <a:pt x="43" y="47"/>
                    <a:pt x="43" y="47"/>
                  </a:cubicBezTo>
                  <a:cubicBezTo>
                    <a:pt x="42" y="47"/>
                    <a:pt x="41" y="48"/>
                    <a:pt x="40" y="49"/>
                  </a:cubicBezTo>
                  <a:cubicBezTo>
                    <a:pt x="40" y="50"/>
                    <a:pt x="39" y="50"/>
                    <a:pt x="38" y="50"/>
                  </a:cubicBezTo>
                  <a:cubicBezTo>
                    <a:pt x="38" y="50"/>
                    <a:pt x="38" y="50"/>
                    <a:pt x="38" y="50"/>
                  </a:cubicBezTo>
                  <a:cubicBezTo>
                    <a:pt x="37" y="51"/>
                    <a:pt x="36" y="50"/>
                    <a:pt x="35" y="50"/>
                  </a:cubicBezTo>
                  <a:cubicBezTo>
                    <a:pt x="35" y="49"/>
                    <a:pt x="34" y="48"/>
                    <a:pt x="34" y="47"/>
                  </a:cubicBezTo>
                  <a:cubicBezTo>
                    <a:pt x="34" y="36"/>
                    <a:pt x="34" y="36"/>
                    <a:pt x="34" y="36"/>
                  </a:cubicBezTo>
                  <a:cubicBezTo>
                    <a:pt x="34" y="34"/>
                    <a:pt x="35" y="33"/>
                    <a:pt x="36" y="31"/>
                  </a:cubicBezTo>
                  <a:cubicBezTo>
                    <a:pt x="36" y="30"/>
                    <a:pt x="37" y="29"/>
                    <a:pt x="38" y="29"/>
                  </a:cubicBezTo>
                  <a:close/>
                  <a:moveTo>
                    <a:pt x="42" y="1"/>
                  </a:moveTo>
                  <a:cubicBezTo>
                    <a:pt x="41" y="1"/>
                    <a:pt x="39" y="1"/>
                    <a:pt x="38" y="1"/>
                  </a:cubicBezTo>
                  <a:cubicBezTo>
                    <a:pt x="34" y="2"/>
                    <a:pt x="30" y="4"/>
                    <a:pt x="26" y="6"/>
                  </a:cubicBezTo>
                  <a:cubicBezTo>
                    <a:pt x="20" y="9"/>
                    <a:pt x="16" y="13"/>
                    <a:pt x="12" y="17"/>
                  </a:cubicBezTo>
                  <a:cubicBezTo>
                    <a:pt x="8" y="21"/>
                    <a:pt x="5" y="26"/>
                    <a:pt x="3" y="32"/>
                  </a:cubicBezTo>
                  <a:cubicBezTo>
                    <a:pt x="1" y="38"/>
                    <a:pt x="0" y="44"/>
                    <a:pt x="0" y="51"/>
                  </a:cubicBezTo>
                  <a:cubicBezTo>
                    <a:pt x="0" y="63"/>
                    <a:pt x="2" y="71"/>
                    <a:pt x="8" y="76"/>
                  </a:cubicBezTo>
                  <a:cubicBezTo>
                    <a:pt x="13" y="81"/>
                    <a:pt x="21" y="83"/>
                    <a:pt x="32" y="81"/>
                  </a:cubicBezTo>
                  <a:cubicBezTo>
                    <a:pt x="34" y="81"/>
                    <a:pt x="36" y="80"/>
                    <a:pt x="38" y="80"/>
                  </a:cubicBezTo>
                  <a:cubicBezTo>
                    <a:pt x="39" y="80"/>
                    <a:pt x="40" y="80"/>
                    <a:pt x="41" y="79"/>
                  </a:cubicBezTo>
                  <a:cubicBezTo>
                    <a:pt x="43" y="78"/>
                    <a:pt x="45" y="78"/>
                    <a:pt x="47" y="77"/>
                  </a:cubicBezTo>
                  <a:cubicBezTo>
                    <a:pt x="47" y="66"/>
                    <a:pt x="47" y="66"/>
                    <a:pt x="47" y="66"/>
                  </a:cubicBezTo>
                  <a:cubicBezTo>
                    <a:pt x="46" y="66"/>
                    <a:pt x="44" y="67"/>
                    <a:pt x="42" y="68"/>
                  </a:cubicBezTo>
                  <a:cubicBezTo>
                    <a:pt x="41" y="68"/>
                    <a:pt x="40" y="68"/>
                    <a:pt x="38" y="68"/>
                  </a:cubicBezTo>
                  <a:cubicBezTo>
                    <a:pt x="37" y="69"/>
                    <a:pt x="35" y="69"/>
                    <a:pt x="33" y="69"/>
                  </a:cubicBezTo>
                  <a:cubicBezTo>
                    <a:pt x="30" y="70"/>
                    <a:pt x="27" y="70"/>
                    <a:pt x="24" y="69"/>
                  </a:cubicBezTo>
                  <a:cubicBezTo>
                    <a:pt x="21" y="69"/>
                    <a:pt x="19" y="68"/>
                    <a:pt x="17" y="66"/>
                  </a:cubicBezTo>
                  <a:cubicBezTo>
                    <a:pt x="15" y="65"/>
                    <a:pt x="14" y="62"/>
                    <a:pt x="13" y="59"/>
                  </a:cubicBezTo>
                  <a:cubicBezTo>
                    <a:pt x="12" y="56"/>
                    <a:pt x="11" y="53"/>
                    <a:pt x="11" y="48"/>
                  </a:cubicBezTo>
                  <a:cubicBezTo>
                    <a:pt x="11" y="44"/>
                    <a:pt x="12" y="39"/>
                    <a:pt x="13" y="35"/>
                  </a:cubicBezTo>
                  <a:cubicBezTo>
                    <a:pt x="15" y="31"/>
                    <a:pt x="17" y="27"/>
                    <a:pt x="19" y="24"/>
                  </a:cubicBezTo>
                  <a:cubicBezTo>
                    <a:pt x="22" y="21"/>
                    <a:pt x="25" y="19"/>
                    <a:pt x="28" y="17"/>
                  </a:cubicBezTo>
                  <a:cubicBezTo>
                    <a:pt x="31" y="15"/>
                    <a:pt x="35" y="14"/>
                    <a:pt x="38" y="13"/>
                  </a:cubicBezTo>
                  <a:cubicBezTo>
                    <a:pt x="39" y="13"/>
                    <a:pt x="40" y="13"/>
                    <a:pt x="40" y="13"/>
                  </a:cubicBezTo>
                  <a:cubicBezTo>
                    <a:pt x="48" y="11"/>
                    <a:pt x="54" y="13"/>
                    <a:pt x="59" y="16"/>
                  </a:cubicBezTo>
                  <a:cubicBezTo>
                    <a:pt x="63" y="19"/>
                    <a:pt x="65" y="24"/>
                    <a:pt x="65" y="32"/>
                  </a:cubicBezTo>
                  <a:cubicBezTo>
                    <a:pt x="65" y="37"/>
                    <a:pt x="64" y="41"/>
                    <a:pt x="64" y="44"/>
                  </a:cubicBezTo>
                  <a:cubicBezTo>
                    <a:pt x="63" y="47"/>
                    <a:pt x="62" y="48"/>
                    <a:pt x="60" y="48"/>
                  </a:cubicBezTo>
                  <a:cubicBezTo>
                    <a:pt x="60" y="49"/>
                    <a:pt x="60" y="48"/>
                    <a:pt x="59" y="48"/>
                  </a:cubicBezTo>
                  <a:cubicBezTo>
                    <a:pt x="59" y="48"/>
                    <a:pt x="59" y="48"/>
                    <a:pt x="59" y="47"/>
                  </a:cubicBezTo>
                  <a:cubicBezTo>
                    <a:pt x="59" y="20"/>
                    <a:pt x="59" y="20"/>
                    <a:pt x="59" y="20"/>
                  </a:cubicBezTo>
                  <a:cubicBezTo>
                    <a:pt x="56" y="19"/>
                    <a:pt x="53" y="18"/>
                    <a:pt x="50" y="18"/>
                  </a:cubicBezTo>
                  <a:cubicBezTo>
                    <a:pt x="47" y="18"/>
                    <a:pt x="44" y="18"/>
                    <a:pt x="41" y="18"/>
                  </a:cubicBezTo>
                  <a:cubicBezTo>
                    <a:pt x="40" y="18"/>
                    <a:pt x="39" y="18"/>
                    <a:pt x="38" y="18"/>
                  </a:cubicBezTo>
                  <a:cubicBezTo>
                    <a:pt x="36" y="19"/>
                    <a:pt x="34" y="20"/>
                    <a:pt x="31" y="21"/>
                  </a:cubicBezTo>
                  <a:cubicBezTo>
                    <a:pt x="29" y="22"/>
                    <a:pt x="26" y="24"/>
                    <a:pt x="24" y="27"/>
                  </a:cubicBezTo>
                  <a:cubicBezTo>
                    <a:pt x="22" y="29"/>
                    <a:pt x="20" y="32"/>
                    <a:pt x="19" y="35"/>
                  </a:cubicBezTo>
                  <a:cubicBezTo>
                    <a:pt x="18" y="39"/>
                    <a:pt x="17" y="43"/>
                    <a:pt x="17" y="47"/>
                  </a:cubicBezTo>
                  <a:cubicBezTo>
                    <a:pt x="17" y="53"/>
                    <a:pt x="18" y="57"/>
                    <a:pt x="20" y="61"/>
                  </a:cubicBezTo>
                  <a:cubicBezTo>
                    <a:pt x="23" y="64"/>
                    <a:pt x="26" y="65"/>
                    <a:pt x="31" y="64"/>
                  </a:cubicBezTo>
                  <a:cubicBezTo>
                    <a:pt x="33" y="64"/>
                    <a:pt x="34" y="64"/>
                    <a:pt x="35" y="63"/>
                  </a:cubicBezTo>
                  <a:cubicBezTo>
                    <a:pt x="36" y="62"/>
                    <a:pt x="37" y="62"/>
                    <a:pt x="38" y="61"/>
                  </a:cubicBezTo>
                  <a:cubicBezTo>
                    <a:pt x="39" y="61"/>
                    <a:pt x="39" y="61"/>
                    <a:pt x="39" y="60"/>
                  </a:cubicBezTo>
                  <a:cubicBezTo>
                    <a:pt x="40" y="59"/>
                    <a:pt x="41" y="58"/>
                    <a:pt x="42" y="57"/>
                  </a:cubicBezTo>
                  <a:cubicBezTo>
                    <a:pt x="43" y="56"/>
                    <a:pt x="44" y="55"/>
                    <a:pt x="44" y="54"/>
                  </a:cubicBezTo>
                  <a:cubicBezTo>
                    <a:pt x="44" y="55"/>
                    <a:pt x="45" y="56"/>
                    <a:pt x="45" y="57"/>
                  </a:cubicBezTo>
                  <a:cubicBezTo>
                    <a:pt x="46" y="58"/>
                    <a:pt x="47" y="59"/>
                    <a:pt x="47" y="59"/>
                  </a:cubicBezTo>
                  <a:cubicBezTo>
                    <a:pt x="48" y="60"/>
                    <a:pt x="49" y="60"/>
                    <a:pt x="51" y="61"/>
                  </a:cubicBezTo>
                  <a:cubicBezTo>
                    <a:pt x="52" y="61"/>
                    <a:pt x="54" y="61"/>
                    <a:pt x="56" y="61"/>
                  </a:cubicBezTo>
                  <a:cubicBezTo>
                    <a:pt x="58" y="60"/>
                    <a:pt x="61" y="60"/>
                    <a:pt x="63" y="58"/>
                  </a:cubicBezTo>
                  <a:cubicBezTo>
                    <a:pt x="66" y="57"/>
                    <a:pt x="68" y="54"/>
                    <a:pt x="70" y="52"/>
                  </a:cubicBezTo>
                  <a:cubicBezTo>
                    <a:pt x="72" y="49"/>
                    <a:pt x="73" y="46"/>
                    <a:pt x="75" y="42"/>
                  </a:cubicBezTo>
                  <a:cubicBezTo>
                    <a:pt x="76" y="38"/>
                    <a:pt x="76" y="34"/>
                    <a:pt x="76" y="29"/>
                  </a:cubicBezTo>
                  <a:cubicBezTo>
                    <a:pt x="77" y="24"/>
                    <a:pt x="76" y="20"/>
                    <a:pt x="74" y="16"/>
                  </a:cubicBezTo>
                  <a:cubicBezTo>
                    <a:pt x="73" y="12"/>
                    <a:pt x="70" y="9"/>
                    <a:pt x="67" y="6"/>
                  </a:cubicBezTo>
                  <a:cubicBezTo>
                    <a:pt x="64" y="4"/>
                    <a:pt x="61" y="2"/>
                    <a:pt x="56" y="1"/>
                  </a:cubicBezTo>
                  <a:cubicBezTo>
                    <a:pt x="52" y="0"/>
                    <a:pt x="47" y="0"/>
                    <a:pt x="42" y="1"/>
                  </a:cubicBezTo>
                  <a:close/>
                </a:path>
              </a:pathLst>
            </a:custGeom>
            <a:solidFill>
              <a:srgbClr val="F0A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9" name="iśḷíḋè">
              <a:extLst>
                <a:ext uri="{FF2B5EF4-FFF2-40B4-BE49-F238E27FC236}">
                  <a16:creationId xmlns:a16="http://schemas.microsoft.com/office/drawing/2014/main" xmlns="" id="{EA62765D-58AA-4799-A1A4-8798B26711F3}"/>
                </a:ext>
              </a:extLst>
            </p:cNvPr>
            <p:cNvSpPr/>
            <p:nvPr/>
          </p:nvSpPr>
          <p:spPr bwMode="auto">
            <a:xfrm>
              <a:off x="4701382" y="2095846"/>
              <a:ext cx="661987" cy="177800"/>
            </a:xfrm>
            <a:custGeom>
              <a:avLst/>
              <a:gdLst>
                <a:gd name="T0" fmla="*/ 180 w 182"/>
                <a:gd name="T1" fmla="*/ 12 h 49"/>
                <a:gd name="T2" fmla="*/ 93 w 182"/>
                <a:gd name="T3" fmla="*/ 42 h 49"/>
                <a:gd name="T4" fmla="*/ 1 w 182"/>
                <a:gd name="T5" fmla="*/ 37 h 49"/>
                <a:gd name="T6" fmla="*/ 88 w 182"/>
                <a:gd name="T7" fmla="*/ 7 h 49"/>
                <a:gd name="T8" fmla="*/ 180 w 182"/>
                <a:gd name="T9" fmla="*/ 12 h 49"/>
              </a:gdLst>
              <a:ahLst/>
              <a:cxnLst>
                <a:cxn ang="0">
                  <a:pos x="T0" y="T1"/>
                </a:cxn>
                <a:cxn ang="0">
                  <a:pos x="T2" y="T3"/>
                </a:cxn>
                <a:cxn ang="0">
                  <a:pos x="T4" y="T5"/>
                </a:cxn>
                <a:cxn ang="0">
                  <a:pos x="T6" y="T7"/>
                </a:cxn>
                <a:cxn ang="0">
                  <a:pos x="T8" y="T9"/>
                </a:cxn>
              </a:cxnLst>
              <a:rect l="0" t="0" r="r" b="b"/>
              <a:pathLst>
                <a:path w="182" h="49">
                  <a:moveTo>
                    <a:pt x="180" y="12"/>
                  </a:moveTo>
                  <a:cubicBezTo>
                    <a:pt x="182" y="22"/>
                    <a:pt x="143" y="35"/>
                    <a:pt x="93" y="42"/>
                  </a:cubicBezTo>
                  <a:cubicBezTo>
                    <a:pt x="44" y="49"/>
                    <a:pt x="3" y="47"/>
                    <a:pt x="1" y="37"/>
                  </a:cubicBezTo>
                  <a:cubicBezTo>
                    <a:pt x="0" y="28"/>
                    <a:pt x="39" y="14"/>
                    <a:pt x="88" y="7"/>
                  </a:cubicBezTo>
                  <a:cubicBezTo>
                    <a:pt x="138" y="0"/>
                    <a:pt x="179" y="2"/>
                    <a:pt x="180" y="12"/>
                  </a:cubicBezTo>
                  <a:close/>
                </a:path>
              </a:pathLst>
            </a:custGeom>
            <a:solidFill>
              <a:srgbClr val="0672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0" name="îṡlîḍe">
              <a:extLst>
                <a:ext uri="{FF2B5EF4-FFF2-40B4-BE49-F238E27FC236}">
                  <a16:creationId xmlns:a16="http://schemas.microsoft.com/office/drawing/2014/main" xmlns="" id="{92E6AB96-E35C-4C7C-960A-4FFB2302AB5A}"/>
                </a:ext>
              </a:extLst>
            </p:cNvPr>
            <p:cNvSpPr/>
            <p:nvPr/>
          </p:nvSpPr>
          <p:spPr bwMode="auto">
            <a:xfrm>
              <a:off x="4529932" y="1859308"/>
              <a:ext cx="69850" cy="141287"/>
            </a:xfrm>
            <a:custGeom>
              <a:avLst/>
              <a:gdLst>
                <a:gd name="T0" fmla="*/ 14 w 19"/>
                <a:gd name="T1" fmla="*/ 0 h 39"/>
                <a:gd name="T2" fmla="*/ 9 w 19"/>
                <a:gd name="T3" fmla="*/ 2 h 39"/>
                <a:gd name="T4" fmla="*/ 5 w 19"/>
                <a:gd name="T5" fmla="*/ 1 h 39"/>
                <a:gd name="T6" fmla="*/ 0 w 19"/>
                <a:gd name="T7" fmla="*/ 14 h 39"/>
                <a:gd name="T8" fmla="*/ 0 w 19"/>
                <a:gd name="T9" fmla="*/ 39 h 39"/>
                <a:gd name="T10" fmla="*/ 19 w 19"/>
                <a:gd name="T11" fmla="*/ 36 h 39"/>
                <a:gd name="T12" fmla="*/ 19 w 19"/>
                <a:gd name="T13" fmla="*/ 11 h 39"/>
                <a:gd name="T14" fmla="*/ 14 w 19"/>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9">
                  <a:moveTo>
                    <a:pt x="14" y="0"/>
                  </a:moveTo>
                  <a:cubicBezTo>
                    <a:pt x="13" y="1"/>
                    <a:pt x="11" y="2"/>
                    <a:pt x="9" y="2"/>
                  </a:cubicBezTo>
                  <a:cubicBezTo>
                    <a:pt x="8" y="2"/>
                    <a:pt x="6" y="2"/>
                    <a:pt x="5" y="1"/>
                  </a:cubicBezTo>
                  <a:cubicBezTo>
                    <a:pt x="2" y="4"/>
                    <a:pt x="0" y="9"/>
                    <a:pt x="0" y="14"/>
                  </a:cubicBezTo>
                  <a:cubicBezTo>
                    <a:pt x="0" y="39"/>
                    <a:pt x="0" y="39"/>
                    <a:pt x="0" y="39"/>
                  </a:cubicBezTo>
                  <a:cubicBezTo>
                    <a:pt x="19" y="36"/>
                    <a:pt x="19" y="36"/>
                    <a:pt x="19" y="36"/>
                  </a:cubicBezTo>
                  <a:cubicBezTo>
                    <a:pt x="19" y="11"/>
                    <a:pt x="19" y="11"/>
                    <a:pt x="19" y="11"/>
                  </a:cubicBezTo>
                  <a:cubicBezTo>
                    <a:pt x="19" y="6"/>
                    <a:pt x="17" y="1"/>
                    <a:pt x="14"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1" name="iślíḓê">
              <a:extLst>
                <a:ext uri="{FF2B5EF4-FFF2-40B4-BE49-F238E27FC236}">
                  <a16:creationId xmlns:a16="http://schemas.microsoft.com/office/drawing/2014/main" xmlns="" id="{885D0F32-71A6-4477-99FA-85FAF521079E}"/>
                </a:ext>
              </a:extLst>
            </p:cNvPr>
            <p:cNvSpPr/>
            <p:nvPr/>
          </p:nvSpPr>
          <p:spPr bwMode="auto">
            <a:xfrm>
              <a:off x="4715669" y="1575146"/>
              <a:ext cx="628650" cy="588962"/>
            </a:xfrm>
            <a:custGeom>
              <a:avLst/>
              <a:gdLst>
                <a:gd name="T0" fmla="*/ 0 w 173"/>
                <a:gd name="T1" fmla="*/ 0 h 162"/>
                <a:gd name="T2" fmla="*/ 0 w 173"/>
                <a:gd name="T3" fmla="*/ 132 h 162"/>
                <a:gd name="T4" fmla="*/ 87 w 173"/>
                <a:gd name="T5" fmla="*/ 155 h 162"/>
                <a:gd name="T6" fmla="*/ 173 w 173"/>
                <a:gd name="T7" fmla="*/ 108 h 162"/>
                <a:gd name="T8" fmla="*/ 87 w 173"/>
                <a:gd name="T9" fmla="*/ 155 h 162"/>
                <a:gd name="T10" fmla="*/ 87 w 173"/>
                <a:gd name="T11" fmla="*/ 20 h 162"/>
                <a:gd name="T12" fmla="*/ 0 w 173"/>
                <a:gd name="T13" fmla="*/ 0 h 162"/>
              </a:gdLst>
              <a:ahLst/>
              <a:cxnLst>
                <a:cxn ang="0">
                  <a:pos x="T0" y="T1"/>
                </a:cxn>
                <a:cxn ang="0">
                  <a:pos x="T2" y="T3"/>
                </a:cxn>
                <a:cxn ang="0">
                  <a:pos x="T4" y="T5"/>
                </a:cxn>
                <a:cxn ang="0">
                  <a:pos x="T6" y="T7"/>
                </a:cxn>
                <a:cxn ang="0">
                  <a:pos x="T8" y="T9"/>
                </a:cxn>
                <a:cxn ang="0">
                  <a:pos x="T10" y="T11"/>
                </a:cxn>
                <a:cxn ang="0">
                  <a:pos x="T12" y="T13"/>
                </a:cxn>
              </a:cxnLst>
              <a:rect l="0" t="0" r="r" b="b"/>
              <a:pathLst>
                <a:path w="173" h="162">
                  <a:moveTo>
                    <a:pt x="0" y="0"/>
                  </a:moveTo>
                  <a:cubicBezTo>
                    <a:pt x="0" y="132"/>
                    <a:pt x="0" y="132"/>
                    <a:pt x="0" y="132"/>
                  </a:cubicBezTo>
                  <a:cubicBezTo>
                    <a:pt x="0" y="152"/>
                    <a:pt x="39" y="162"/>
                    <a:pt x="87" y="155"/>
                  </a:cubicBezTo>
                  <a:cubicBezTo>
                    <a:pt x="134" y="149"/>
                    <a:pt x="173" y="127"/>
                    <a:pt x="173" y="108"/>
                  </a:cubicBezTo>
                  <a:cubicBezTo>
                    <a:pt x="173" y="127"/>
                    <a:pt x="134" y="149"/>
                    <a:pt x="87" y="155"/>
                  </a:cubicBezTo>
                  <a:cubicBezTo>
                    <a:pt x="87" y="20"/>
                    <a:pt x="87" y="20"/>
                    <a:pt x="87" y="20"/>
                  </a:cubicBez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2" name="ïṥliḑè">
              <a:extLst>
                <a:ext uri="{FF2B5EF4-FFF2-40B4-BE49-F238E27FC236}">
                  <a16:creationId xmlns:a16="http://schemas.microsoft.com/office/drawing/2014/main" xmlns="" id="{2DF842C2-5F5E-4DE6-AA4A-005C766A9354}"/>
                </a:ext>
              </a:extLst>
            </p:cNvPr>
            <p:cNvSpPr/>
            <p:nvPr/>
          </p:nvSpPr>
          <p:spPr bwMode="auto">
            <a:xfrm>
              <a:off x="4555332" y="1538633"/>
              <a:ext cx="17462" cy="280987"/>
            </a:xfrm>
            <a:custGeom>
              <a:avLst/>
              <a:gdLst>
                <a:gd name="T0" fmla="*/ 0 w 5"/>
                <a:gd name="T1" fmla="*/ 0 h 77"/>
                <a:gd name="T2" fmla="*/ 0 w 5"/>
                <a:gd name="T3" fmla="*/ 77 h 77"/>
                <a:gd name="T4" fmla="*/ 2 w 5"/>
                <a:gd name="T5" fmla="*/ 76 h 77"/>
                <a:gd name="T6" fmla="*/ 5 w 5"/>
                <a:gd name="T7" fmla="*/ 76 h 77"/>
                <a:gd name="T8" fmla="*/ 5 w 5"/>
                <a:gd name="T9" fmla="*/ 1 h 77"/>
                <a:gd name="T10" fmla="*/ 0 w 5"/>
                <a:gd name="T11" fmla="*/ 0 h 77"/>
              </a:gdLst>
              <a:ahLst/>
              <a:cxnLst>
                <a:cxn ang="0">
                  <a:pos x="T0" y="T1"/>
                </a:cxn>
                <a:cxn ang="0">
                  <a:pos x="T2" y="T3"/>
                </a:cxn>
                <a:cxn ang="0">
                  <a:pos x="T4" y="T5"/>
                </a:cxn>
                <a:cxn ang="0">
                  <a:pos x="T6" y="T7"/>
                </a:cxn>
                <a:cxn ang="0">
                  <a:pos x="T8" y="T9"/>
                </a:cxn>
                <a:cxn ang="0">
                  <a:pos x="T10" y="T11"/>
                </a:cxn>
              </a:cxnLst>
              <a:rect l="0" t="0" r="r" b="b"/>
              <a:pathLst>
                <a:path w="5" h="77">
                  <a:moveTo>
                    <a:pt x="0" y="0"/>
                  </a:moveTo>
                  <a:cubicBezTo>
                    <a:pt x="0" y="77"/>
                    <a:pt x="0" y="77"/>
                    <a:pt x="0" y="77"/>
                  </a:cubicBezTo>
                  <a:cubicBezTo>
                    <a:pt x="1" y="76"/>
                    <a:pt x="2" y="76"/>
                    <a:pt x="2" y="76"/>
                  </a:cubicBezTo>
                  <a:cubicBezTo>
                    <a:pt x="3" y="76"/>
                    <a:pt x="4" y="76"/>
                    <a:pt x="5" y="76"/>
                  </a:cubicBezTo>
                  <a:cubicBezTo>
                    <a:pt x="5" y="1"/>
                    <a:pt x="5" y="1"/>
                    <a:pt x="5" y="1"/>
                  </a:cubicBez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3" name="iṣḷîḑê">
              <a:extLst>
                <a:ext uri="{FF2B5EF4-FFF2-40B4-BE49-F238E27FC236}">
                  <a16:creationId xmlns:a16="http://schemas.microsoft.com/office/drawing/2014/main" xmlns="" id="{C4D3BF7A-E4B1-48B3-9A66-0FAAB14544FA}"/>
                </a:ext>
              </a:extLst>
            </p:cNvPr>
            <p:cNvSpPr/>
            <p:nvPr/>
          </p:nvSpPr>
          <p:spPr bwMode="auto">
            <a:xfrm>
              <a:off x="4541044" y="1814858"/>
              <a:ext cx="47625" cy="50800"/>
            </a:xfrm>
            <a:custGeom>
              <a:avLst/>
              <a:gdLst>
                <a:gd name="T0" fmla="*/ 6 w 13"/>
                <a:gd name="T1" fmla="*/ 0 h 14"/>
                <a:gd name="T2" fmla="*/ 4 w 13"/>
                <a:gd name="T3" fmla="*/ 1 h 14"/>
                <a:gd name="T4" fmla="*/ 0 w 13"/>
                <a:gd name="T5" fmla="*/ 8 h 14"/>
                <a:gd name="T6" fmla="*/ 2 w 13"/>
                <a:gd name="T7" fmla="*/ 13 h 14"/>
                <a:gd name="T8" fmla="*/ 6 w 13"/>
                <a:gd name="T9" fmla="*/ 14 h 14"/>
                <a:gd name="T10" fmla="*/ 11 w 13"/>
                <a:gd name="T11" fmla="*/ 12 h 14"/>
                <a:gd name="T12" fmla="*/ 13 w 13"/>
                <a:gd name="T13" fmla="*/ 6 h 14"/>
                <a:gd name="T14" fmla="*/ 9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cubicBezTo>
                    <a:pt x="6" y="0"/>
                    <a:pt x="5" y="0"/>
                    <a:pt x="4" y="1"/>
                  </a:cubicBezTo>
                  <a:cubicBezTo>
                    <a:pt x="2" y="2"/>
                    <a:pt x="0" y="5"/>
                    <a:pt x="0" y="8"/>
                  </a:cubicBezTo>
                  <a:cubicBezTo>
                    <a:pt x="0" y="10"/>
                    <a:pt x="1" y="12"/>
                    <a:pt x="2" y="13"/>
                  </a:cubicBezTo>
                  <a:cubicBezTo>
                    <a:pt x="3" y="14"/>
                    <a:pt x="5" y="14"/>
                    <a:pt x="6" y="14"/>
                  </a:cubicBezTo>
                  <a:cubicBezTo>
                    <a:pt x="8" y="14"/>
                    <a:pt x="10" y="13"/>
                    <a:pt x="11" y="12"/>
                  </a:cubicBezTo>
                  <a:cubicBezTo>
                    <a:pt x="12" y="10"/>
                    <a:pt x="13" y="8"/>
                    <a:pt x="13" y="6"/>
                  </a:cubicBezTo>
                  <a:cubicBezTo>
                    <a:pt x="13" y="3"/>
                    <a:pt x="11" y="1"/>
                    <a:pt x="9" y="0"/>
                  </a:cubicBezTo>
                  <a:cubicBezTo>
                    <a:pt x="8" y="0"/>
                    <a:pt x="7" y="0"/>
                    <a:pt x="6" y="0"/>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4" name="iSḻïḍé">
              <a:extLst>
                <a:ext uri="{FF2B5EF4-FFF2-40B4-BE49-F238E27FC236}">
                  <a16:creationId xmlns:a16="http://schemas.microsoft.com/office/drawing/2014/main" xmlns="" id="{6DD5E993-0461-4913-A4E3-126D9933C798}"/>
                </a:ext>
              </a:extLst>
            </p:cNvPr>
            <p:cNvSpPr/>
            <p:nvPr/>
          </p:nvSpPr>
          <p:spPr bwMode="auto">
            <a:xfrm>
              <a:off x="5031582" y="1484658"/>
              <a:ext cx="317500" cy="654050"/>
            </a:xfrm>
            <a:custGeom>
              <a:avLst/>
              <a:gdLst>
                <a:gd name="T0" fmla="*/ 87 w 87"/>
                <a:gd name="T1" fmla="*/ 0 h 180"/>
                <a:gd name="T2" fmla="*/ 0 w 87"/>
                <a:gd name="T3" fmla="*/ 45 h 180"/>
                <a:gd name="T4" fmla="*/ 0 w 87"/>
                <a:gd name="T5" fmla="*/ 180 h 180"/>
                <a:gd name="T6" fmla="*/ 86 w 87"/>
                <a:gd name="T7" fmla="*/ 133 h 180"/>
                <a:gd name="T8" fmla="*/ 87 w 87"/>
                <a:gd name="T9" fmla="*/ 0 h 180"/>
              </a:gdLst>
              <a:ahLst/>
              <a:cxnLst>
                <a:cxn ang="0">
                  <a:pos x="T0" y="T1"/>
                </a:cxn>
                <a:cxn ang="0">
                  <a:pos x="T2" y="T3"/>
                </a:cxn>
                <a:cxn ang="0">
                  <a:pos x="T4" y="T5"/>
                </a:cxn>
                <a:cxn ang="0">
                  <a:pos x="T6" y="T7"/>
                </a:cxn>
                <a:cxn ang="0">
                  <a:pos x="T8" y="T9"/>
                </a:cxn>
              </a:cxnLst>
              <a:rect l="0" t="0" r="r" b="b"/>
              <a:pathLst>
                <a:path w="87" h="180">
                  <a:moveTo>
                    <a:pt x="87" y="0"/>
                  </a:moveTo>
                  <a:cubicBezTo>
                    <a:pt x="0" y="45"/>
                    <a:pt x="0" y="45"/>
                    <a:pt x="0" y="45"/>
                  </a:cubicBezTo>
                  <a:cubicBezTo>
                    <a:pt x="0" y="180"/>
                    <a:pt x="0" y="180"/>
                    <a:pt x="0" y="180"/>
                  </a:cubicBezTo>
                  <a:cubicBezTo>
                    <a:pt x="47" y="174"/>
                    <a:pt x="86" y="152"/>
                    <a:pt x="86" y="133"/>
                  </a:cubicBezTo>
                  <a:lnTo>
                    <a:pt x="87"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5" name="ï$ḷíḓe">
              <a:extLst>
                <a:ext uri="{FF2B5EF4-FFF2-40B4-BE49-F238E27FC236}">
                  <a16:creationId xmlns:a16="http://schemas.microsoft.com/office/drawing/2014/main" xmlns="" id="{83EBD641-4586-418A-899C-8E58A995CAE1}"/>
                </a:ext>
              </a:extLst>
            </p:cNvPr>
            <p:cNvSpPr/>
            <p:nvPr/>
          </p:nvSpPr>
          <p:spPr bwMode="auto">
            <a:xfrm>
              <a:off x="4501357" y="1276696"/>
              <a:ext cx="1062037" cy="371475"/>
            </a:xfrm>
            <a:custGeom>
              <a:avLst/>
              <a:gdLst>
                <a:gd name="T0" fmla="*/ 334 w 669"/>
                <a:gd name="T1" fmla="*/ 0 h 234"/>
                <a:gd name="T2" fmla="*/ 0 w 669"/>
                <a:gd name="T3" fmla="*/ 156 h 234"/>
                <a:gd name="T4" fmla="*/ 34 w 669"/>
                <a:gd name="T5" fmla="*/ 165 h 234"/>
                <a:gd name="T6" fmla="*/ 45 w 669"/>
                <a:gd name="T7" fmla="*/ 167 h 234"/>
                <a:gd name="T8" fmla="*/ 135 w 669"/>
                <a:gd name="T9" fmla="*/ 188 h 234"/>
                <a:gd name="T10" fmla="*/ 334 w 669"/>
                <a:gd name="T11" fmla="*/ 234 h 234"/>
                <a:gd name="T12" fmla="*/ 534 w 669"/>
                <a:gd name="T13" fmla="*/ 131 h 234"/>
                <a:gd name="T14" fmla="*/ 669 w 669"/>
                <a:gd name="T15" fmla="*/ 62 h 234"/>
                <a:gd name="T16" fmla="*/ 334 w 669"/>
                <a:gd name="T1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9" h="234">
                  <a:moveTo>
                    <a:pt x="334" y="0"/>
                  </a:moveTo>
                  <a:lnTo>
                    <a:pt x="0" y="156"/>
                  </a:lnTo>
                  <a:lnTo>
                    <a:pt x="34" y="165"/>
                  </a:lnTo>
                  <a:lnTo>
                    <a:pt x="45" y="167"/>
                  </a:lnTo>
                  <a:lnTo>
                    <a:pt x="135" y="188"/>
                  </a:lnTo>
                  <a:lnTo>
                    <a:pt x="334" y="234"/>
                  </a:lnTo>
                  <a:lnTo>
                    <a:pt x="534" y="131"/>
                  </a:lnTo>
                  <a:lnTo>
                    <a:pt x="669" y="62"/>
                  </a:lnTo>
                  <a:lnTo>
                    <a:pt x="334"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6" name="îṩļiḑê">
              <a:extLst>
                <a:ext uri="{FF2B5EF4-FFF2-40B4-BE49-F238E27FC236}">
                  <a16:creationId xmlns:a16="http://schemas.microsoft.com/office/drawing/2014/main" xmlns="" id="{2E408611-A925-43BC-8DE4-0BD928720FEB}"/>
                </a:ext>
              </a:extLst>
            </p:cNvPr>
            <p:cNvSpPr/>
            <p:nvPr/>
          </p:nvSpPr>
          <p:spPr bwMode="auto">
            <a:xfrm>
              <a:off x="5730082" y="2059333"/>
              <a:ext cx="455612" cy="338137"/>
            </a:xfrm>
            <a:custGeom>
              <a:avLst/>
              <a:gdLst>
                <a:gd name="T0" fmla="*/ 71 w 125"/>
                <a:gd name="T1" fmla="*/ 0 h 93"/>
                <a:gd name="T2" fmla="*/ 0 w 125"/>
                <a:gd name="T3" fmla="*/ 93 h 93"/>
                <a:gd name="T4" fmla="*/ 99 w 125"/>
                <a:gd name="T5" fmla="*/ 79 h 93"/>
                <a:gd name="T6" fmla="*/ 125 w 125"/>
                <a:gd name="T7" fmla="*/ 50 h 93"/>
                <a:gd name="T8" fmla="*/ 124 w 125"/>
                <a:gd name="T9" fmla="*/ 49 h 93"/>
                <a:gd name="T10" fmla="*/ 122 w 125"/>
                <a:gd name="T11" fmla="*/ 42 h 93"/>
                <a:gd name="T12" fmla="*/ 121 w 125"/>
                <a:gd name="T13" fmla="*/ 41 h 93"/>
                <a:gd name="T14" fmla="*/ 119 w 125"/>
                <a:gd name="T15" fmla="*/ 35 h 93"/>
                <a:gd name="T16" fmla="*/ 118 w 125"/>
                <a:gd name="T17" fmla="*/ 35 h 93"/>
                <a:gd name="T18" fmla="*/ 115 w 125"/>
                <a:gd name="T19" fmla="*/ 29 h 93"/>
                <a:gd name="T20" fmla="*/ 115 w 125"/>
                <a:gd name="T21" fmla="*/ 29 h 93"/>
                <a:gd name="T22" fmla="*/ 112 w 125"/>
                <a:gd name="T23" fmla="*/ 24 h 93"/>
                <a:gd name="T24" fmla="*/ 112 w 125"/>
                <a:gd name="T25" fmla="*/ 23 h 93"/>
                <a:gd name="T26" fmla="*/ 104 w 125"/>
                <a:gd name="T27" fmla="*/ 15 h 93"/>
                <a:gd name="T28" fmla="*/ 104 w 125"/>
                <a:gd name="T29" fmla="*/ 15 h 93"/>
                <a:gd name="T30" fmla="*/ 99 w 125"/>
                <a:gd name="T31" fmla="*/ 11 h 93"/>
                <a:gd name="T32" fmla="*/ 99 w 125"/>
                <a:gd name="T33" fmla="*/ 11 h 93"/>
                <a:gd name="T34" fmla="*/ 94 w 125"/>
                <a:gd name="T35" fmla="*/ 8 h 93"/>
                <a:gd name="T36" fmla="*/ 94 w 125"/>
                <a:gd name="T37" fmla="*/ 8 h 93"/>
                <a:gd name="T38" fmla="*/ 94 w 125"/>
                <a:gd name="T39" fmla="*/ 8 h 93"/>
                <a:gd name="T40" fmla="*/ 71 w 125"/>
                <a:gd name="T4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93">
                  <a:moveTo>
                    <a:pt x="71" y="0"/>
                  </a:moveTo>
                  <a:cubicBezTo>
                    <a:pt x="48" y="32"/>
                    <a:pt x="24" y="62"/>
                    <a:pt x="0" y="93"/>
                  </a:cubicBezTo>
                  <a:cubicBezTo>
                    <a:pt x="99" y="79"/>
                    <a:pt x="99" y="79"/>
                    <a:pt x="99" y="79"/>
                  </a:cubicBezTo>
                  <a:cubicBezTo>
                    <a:pt x="108" y="69"/>
                    <a:pt x="116" y="60"/>
                    <a:pt x="125" y="50"/>
                  </a:cubicBezTo>
                  <a:cubicBezTo>
                    <a:pt x="124" y="49"/>
                    <a:pt x="124" y="49"/>
                    <a:pt x="124" y="49"/>
                  </a:cubicBezTo>
                  <a:cubicBezTo>
                    <a:pt x="123" y="47"/>
                    <a:pt x="123" y="44"/>
                    <a:pt x="122" y="42"/>
                  </a:cubicBezTo>
                  <a:cubicBezTo>
                    <a:pt x="122" y="42"/>
                    <a:pt x="121" y="41"/>
                    <a:pt x="121" y="41"/>
                  </a:cubicBezTo>
                  <a:cubicBezTo>
                    <a:pt x="120" y="39"/>
                    <a:pt x="120" y="37"/>
                    <a:pt x="119" y="35"/>
                  </a:cubicBezTo>
                  <a:cubicBezTo>
                    <a:pt x="118" y="35"/>
                    <a:pt x="118" y="35"/>
                    <a:pt x="118" y="35"/>
                  </a:cubicBezTo>
                  <a:cubicBezTo>
                    <a:pt x="117" y="33"/>
                    <a:pt x="116" y="31"/>
                    <a:pt x="115" y="29"/>
                  </a:cubicBezTo>
                  <a:cubicBezTo>
                    <a:pt x="115" y="29"/>
                    <a:pt x="115" y="29"/>
                    <a:pt x="115" y="29"/>
                  </a:cubicBezTo>
                  <a:cubicBezTo>
                    <a:pt x="114" y="27"/>
                    <a:pt x="113" y="25"/>
                    <a:pt x="112" y="24"/>
                  </a:cubicBezTo>
                  <a:cubicBezTo>
                    <a:pt x="112" y="23"/>
                    <a:pt x="112" y="23"/>
                    <a:pt x="112" y="23"/>
                  </a:cubicBezTo>
                  <a:cubicBezTo>
                    <a:pt x="109" y="20"/>
                    <a:pt x="107" y="17"/>
                    <a:pt x="104" y="15"/>
                  </a:cubicBezTo>
                  <a:cubicBezTo>
                    <a:pt x="104" y="15"/>
                    <a:pt x="104" y="15"/>
                    <a:pt x="104" y="15"/>
                  </a:cubicBezTo>
                  <a:cubicBezTo>
                    <a:pt x="102" y="13"/>
                    <a:pt x="101" y="12"/>
                    <a:pt x="99" y="11"/>
                  </a:cubicBezTo>
                  <a:cubicBezTo>
                    <a:pt x="99" y="11"/>
                    <a:pt x="99" y="11"/>
                    <a:pt x="99" y="11"/>
                  </a:cubicBezTo>
                  <a:cubicBezTo>
                    <a:pt x="98" y="10"/>
                    <a:pt x="96" y="9"/>
                    <a:pt x="94" y="8"/>
                  </a:cubicBezTo>
                  <a:cubicBezTo>
                    <a:pt x="94" y="8"/>
                    <a:pt x="94" y="8"/>
                    <a:pt x="94" y="8"/>
                  </a:cubicBezTo>
                  <a:cubicBezTo>
                    <a:pt x="94" y="8"/>
                    <a:pt x="94" y="8"/>
                    <a:pt x="94" y="8"/>
                  </a:cubicBezTo>
                  <a:cubicBezTo>
                    <a:pt x="88" y="5"/>
                    <a:pt x="80" y="2"/>
                    <a:pt x="71" y="0"/>
                  </a:cubicBezTo>
                </a:path>
              </a:pathLst>
            </a:custGeom>
            <a:solidFill>
              <a:srgbClr val="66C6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7" name="iS1ïďe">
              <a:extLst>
                <a:ext uri="{FF2B5EF4-FFF2-40B4-BE49-F238E27FC236}">
                  <a16:creationId xmlns:a16="http://schemas.microsoft.com/office/drawing/2014/main" xmlns="" id="{925850FE-484C-4A69-8518-797E9BA18926}"/>
                </a:ext>
              </a:extLst>
            </p:cNvPr>
            <p:cNvSpPr/>
            <p:nvPr/>
          </p:nvSpPr>
          <p:spPr bwMode="auto">
            <a:xfrm>
              <a:off x="5704682" y="2346671"/>
              <a:ext cx="385762" cy="79375"/>
            </a:xfrm>
            <a:custGeom>
              <a:avLst/>
              <a:gdLst>
                <a:gd name="T0" fmla="*/ 106 w 106"/>
                <a:gd name="T1" fmla="*/ 0 h 22"/>
                <a:gd name="T2" fmla="*/ 7 w 106"/>
                <a:gd name="T3" fmla="*/ 14 h 22"/>
                <a:gd name="T4" fmla="*/ 0 w 106"/>
                <a:gd name="T5" fmla="*/ 22 h 22"/>
                <a:gd name="T6" fmla="*/ 99 w 106"/>
                <a:gd name="T7" fmla="*/ 8 h 22"/>
                <a:gd name="T8" fmla="*/ 106 w 106"/>
                <a:gd name="T9" fmla="*/ 0 h 22"/>
              </a:gdLst>
              <a:ahLst/>
              <a:cxnLst>
                <a:cxn ang="0">
                  <a:pos x="T0" y="T1"/>
                </a:cxn>
                <a:cxn ang="0">
                  <a:pos x="T2" y="T3"/>
                </a:cxn>
                <a:cxn ang="0">
                  <a:pos x="T4" y="T5"/>
                </a:cxn>
                <a:cxn ang="0">
                  <a:pos x="T6" y="T7"/>
                </a:cxn>
                <a:cxn ang="0">
                  <a:pos x="T8" y="T9"/>
                </a:cxn>
              </a:cxnLst>
              <a:rect l="0" t="0" r="r" b="b"/>
              <a:pathLst>
                <a:path w="106" h="22">
                  <a:moveTo>
                    <a:pt x="106" y="0"/>
                  </a:moveTo>
                  <a:cubicBezTo>
                    <a:pt x="7" y="14"/>
                    <a:pt x="7" y="14"/>
                    <a:pt x="7" y="14"/>
                  </a:cubicBezTo>
                  <a:cubicBezTo>
                    <a:pt x="4" y="16"/>
                    <a:pt x="2" y="19"/>
                    <a:pt x="0" y="22"/>
                  </a:cubicBezTo>
                  <a:cubicBezTo>
                    <a:pt x="99" y="8"/>
                    <a:pt x="99" y="8"/>
                    <a:pt x="99" y="8"/>
                  </a:cubicBezTo>
                  <a:cubicBezTo>
                    <a:pt x="101" y="5"/>
                    <a:pt x="104" y="2"/>
                    <a:pt x="106" y="0"/>
                  </a:cubicBezTo>
                </a:path>
              </a:pathLst>
            </a:custGeom>
            <a:solidFill>
              <a:srgbClr val="488C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8" name="í$ḷíḋé">
              <a:extLst>
                <a:ext uri="{FF2B5EF4-FFF2-40B4-BE49-F238E27FC236}">
                  <a16:creationId xmlns:a16="http://schemas.microsoft.com/office/drawing/2014/main" xmlns="" id="{C53C835C-1F8A-43E5-883A-62B0E106DE00}"/>
                </a:ext>
              </a:extLst>
            </p:cNvPr>
            <p:cNvSpPr/>
            <p:nvPr/>
          </p:nvSpPr>
          <p:spPr bwMode="auto">
            <a:xfrm>
              <a:off x="5574507" y="2408583"/>
              <a:ext cx="461962" cy="177800"/>
            </a:xfrm>
            <a:custGeom>
              <a:avLst/>
              <a:gdLst>
                <a:gd name="T0" fmla="*/ 127 w 127"/>
                <a:gd name="T1" fmla="*/ 0 h 49"/>
                <a:gd name="T2" fmla="*/ 29 w 127"/>
                <a:gd name="T3" fmla="*/ 14 h 49"/>
                <a:gd name="T4" fmla="*/ 0 w 127"/>
                <a:gd name="T5" fmla="*/ 49 h 49"/>
                <a:gd name="T6" fmla="*/ 97 w 127"/>
                <a:gd name="T7" fmla="*/ 35 h 49"/>
                <a:gd name="T8" fmla="*/ 127 w 127"/>
                <a:gd name="T9" fmla="*/ 0 h 49"/>
              </a:gdLst>
              <a:ahLst/>
              <a:cxnLst>
                <a:cxn ang="0">
                  <a:pos x="T0" y="T1"/>
                </a:cxn>
                <a:cxn ang="0">
                  <a:pos x="T2" y="T3"/>
                </a:cxn>
                <a:cxn ang="0">
                  <a:pos x="T4" y="T5"/>
                </a:cxn>
                <a:cxn ang="0">
                  <a:pos x="T6" y="T7"/>
                </a:cxn>
                <a:cxn ang="0">
                  <a:pos x="T8" y="T9"/>
                </a:cxn>
              </a:cxnLst>
              <a:rect l="0" t="0" r="r" b="b"/>
              <a:pathLst>
                <a:path w="127" h="49">
                  <a:moveTo>
                    <a:pt x="127" y="0"/>
                  </a:moveTo>
                  <a:cubicBezTo>
                    <a:pt x="29" y="14"/>
                    <a:pt x="29" y="14"/>
                    <a:pt x="29" y="14"/>
                  </a:cubicBezTo>
                  <a:cubicBezTo>
                    <a:pt x="19" y="26"/>
                    <a:pt x="10" y="37"/>
                    <a:pt x="0" y="49"/>
                  </a:cubicBezTo>
                  <a:cubicBezTo>
                    <a:pt x="97" y="35"/>
                    <a:pt x="97" y="35"/>
                    <a:pt x="97" y="35"/>
                  </a:cubicBezTo>
                  <a:cubicBezTo>
                    <a:pt x="107" y="23"/>
                    <a:pt x="117" y="12"/>
                    <a:pt x="127" y="0"/>
                  </a:cubicBezTo>
                </a:path>
              </a:pathLst>
            </a:custGeom>
            <a:solidFill>
              <a:srgbClr val="203E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9" name="í$ḷíḍè">
              <a:extLst>
                <a:ext uri="{FF2B5EF4-FFF2-40B4-BE49-F238E27FC236}">
                  <a16:creationId xmlns:a16="http://schemas.microsoft.com/office/drawing/2014/main" xmlns="" id="{409C17B8-4CA9-4BFB-9978-0068C0086323}"/>
                </a:ext>
              </a:extLst>
            </p:cNvPr>
            <p:cNvSpPr/>
            <p:nvPr/>
          </p:nvSpPr>
          <p:spPr bwMode="auto">
            <a:xfrm>
              <a:off x="5679282" y="2375246"/>
              <a:ext cx="385762" cy="84137"/>
            </a:xfrm>
            <a:custGeom>
              <a:avLst/>
              <a:gdLst>
                <a:gd name="T0" fmla="*/ 106 w 106"/>
                <a:gd name="T1" fmla="*/ 0 h 23"/>
                <a:gd name="T2" fmla="*/ 7 w 106"/>
                <a:gd name="T3" fmla="*/ 14 h 23"/>
                <a:gd name="T4" fmla="*/ 0 w 106"/>
                <a:gd name="T5" fmla="*/ 23 h 23"/>
                <a:gd name="T6" fmla="*/ 98 w 106"/>
                <a:gd name="T7" fmla="*/ 9 h 23"/>
                <a:gd name="T8" fmla="*/ 106 w 106"/>
                <a:gd name="T9" fmla="*/ 0 h 23"/>
              </a:gdLst>
              <a:ahLst/>
              <a:cxnLst>
                <a:cxn ang="0">
                  <a:pos x="T0" y="T1"/>
                </a:cxn>
                <a:cxn ang="0">
                  <a:pos x="T2" y="T3"/>
                </a:cxn>
                <a:cxn ang="0">
                  <a:pos x="T4" y="T5"/>
                </a:cxn>
                <a:cxn ang="0">
                  <a:pos x="T6" y="T7"/>
                </a:cxn>
                <a:cxn ang="0">
                  <a:pos x="T8" y="T9"/>
                </a:cxn>
              </a:cxnLst>
              <a:rect l="0" t="0" r="r" b="b"/>
              <a:pathLst>
                <a:path w="106" h="23">
                  <a:moveTo>
                    <a:pt x="106" y="0"/>
                  </a:moveTo>
                  <a:cubicBezTo>
                    <a:pt x="7" y="14"/>
                    <a:pt x="7" y="14"/>
                    <a:pt x="7" y="14"/>
                  </a:cubicBezTo>
                  <a:cubicBezTo>
                    <a:pt x="5" y="17"/>
                    <a:pt x="2" y="20"/>
                    <a:pt x="0" y="23"/>
                  </a:cubicBezTo>
                  <a:cubicBezTo>
                    <a:pt x="98" y="9"/>
                    <a:pt x="98" y="9"/>
                    <a:pt x="98" y="9"/>
                  </a:cubicBezTo>
                  <a:cubicBezTo>
                    <a:pt x="101" y="6"/>
                    <a:pt x="103" y="3"/>
                    <a:pt x="106" y="0"/>
                  </a:cubicBezTo>
                </a:path>
              </a:pathLst>
            </a:custGeom>
            <a:solidFill>
              <a:srgbClr val="66C6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0" name="isḻîḑé">
              <a:extLst>
                <a:ext uri="{FF2B5EF4-FFF2-40B4-BE49-F238E27FC236}">
                  <a16:creationId xmlns:a16="http://schemas.microsoft.com/office/drawing/2014/main" xmlns="" id="{2397B469-A719-4EC8-8D44-A987D10FC412}"/>
                </a:ext>
              </a:extLst>
            </p:cNvPr>
            <p:cNvSpPr/>
            <p:nvPr/>
          </p:nvSpPr>
          <p:spPr bwMode="auto">
            <a:xfrm>
              <a:off x="5276057" y="2535583"/>
              <a:ext cx="658812" cy="574675"/>
            </a:xfrm>
            <a:custGeom>
              <a:avLst/>
              <a:gdLst>
                <a:gd name="T0" fmla="*/ 179 w 181"/>
                <a:gd name="T1" fmla="*/ 0 h 158"/>
                <a:gd name="T2" fmla="*/ 82 w 181"/>
                <a:gd name="T3" fmla="*/ 14 h 158"/>
                <a:gd name="T4" fmla="*/ 0 w 181"/>
                <a:gd name="T5" fmla="*/ 108 h 158"/>
                <a:gd name="T6" fmla="*/ 21 w 181"/>
                <a:gd name="T7" fmla="*/ 143 h 158"/>
                <a:gd name="T8" fmla="*/ 21 w 181"/>
                <a:gd name="T9" fmla="*/ 143 h 158"/>
                <a:gd name="T10" fmla="*/ 25 w 181"/>
                <a:gd name="T11" fmla="*/ 146 h 158"/>
                <a:gd name="T12" fmla="*/ 25 w 181"/>
                <a:gd name="T13" fmla="*/ 147 h 158"/>
                <a:gd name="T14" fmla="*/ 34 w 181"/>
                <a:gd name="T15" fmla="*/ 152 h 158"/>
                <a:gd name="T16" fmla="*/ 35 w 181"/>
                <a:gd name="T17" fmla="*/ 152 h 158"/>
                <a:gd name="T18" fmla="*/ 39 w 181"/>
                <a:gd name="T19" fmla="*/ 154 h 158"/>
                <a:gd name="T20" fmla="*/ 40 w 181"/>
                <a:gd name="T21" fmla="*/ 154 h 158"/>
                <a:gd name="T22" fmla="*/ 46 w 181"/>
                <a:gd name="T23" fmla="*/ 156 h 158"/>
                <a:gd name="T24" fmla="*/ 46 w 181"/>
                <a:gd name="T25" fmla="*/ 156 h 158"/>
                <a:gd name="T26" fmla="*/ 47 w 181"/>
                <a:gd name="T27" fmla="*/ 157 h 158"/>
                <a:gd name="T28" fmla="*/ 48 w 181"/>
                <a:gd name="T29" fmla="*/ 157 h 158"/>
                <a:gd name="T30" fmla="*/ 48 w 181"/>
                <a:gd name="T31" fmla="*/ 157 h 158"/>
                <a:gd name="T32" fmla="*/ 49 w 181"/>
                <a:gd name="T33" fmla="*/ 157 h 158"/>
                <a:gd name="T34" fmla="*/ 49 w 181"/>
                <a:gd name="T35" fmla="*/ 157 h 158"/>
                <a:gd name="T36" fmla="*/ 50 w 181"/>
                <a:gd name="T37" fmla="*/ 157 h 158"/>
                <a:gd name="T38" fmla="*/ 51 w 181"/>
                <a:gd name="T39" fmla="*/ 158 h 158"/>
                <a:gd name="T40" fmla="*/ 52 w 181"/>
                <a:gd name="T41" fmla="*/ 158 h 158"/>
                <a:gd name="T42" fmla="*/ 52 w 181"/>
                <a:gd name="T43" fmla="*/ 158 h 158"/>
                <a:gd name="T44" fmla="*/ 53 w 181"/>
                <a:gd name="T45" fmla="*/ 158 h 158"/>
                <a:gd name="T46" fmla="*/ 125 w 181"/>
                <a:gd name="T47" fmla="*/ 65 h 158"/>
                <a:gd name="T48" fmla="*/ 128 w 181"/>
                <a:gd name="T49" fmla="*/ 80 h 158"/>
                <a:gd name="T50" fmla="*/ 149 w 181"/>
                <a:gd name="T51" fmla="*/ 73 h 158"/>
                <a:gd name="T52" fmla="*/ 144 w 181"/>
                <a:gd name="T53" fmla="*/ 42 h 158"/>
                <a:gd name="T54" fmla="*/ 150 w 181"/>
                <a:gd name="T55" fmla="*/ 35 h 158"/>
                <a:gd name="T56" fmla="*/ 173 w 181"/>
                <a:gd name="T57" fmla="*/ 43 h 158"/>
                <a:gd name="T58" fmla="*/ 181 w 181"/>
                <a:gd name="T59" fmla="*/ 20 h 158"/>
                <a:gd name="T60" fmla="*/ 166 w 181"/>
                <a:gd name="T61" fmla="*/ 15 h 158"/>
                <a:gd name="T62" fmla="*/ 179 w 181"/>
                <a:gd name="T6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1" h="158">
                  <a:moveTo>
                    <a:pt x="179" y="0"/>
                  </a:moveTo>
                  <a:cubicBezTo>
                    <a:pt x="82" y="14"/>
                    <a:pt x="82" y="14"/>
                    <a:pt x="82" y="14"/>
                  </a:cubicBezTo>
                  <a:cubicBezTo>
                    <a:pt x="55" y="46"/>
                    <a:pt x="28" y="77"/>
                    <a:pt x="0" y="108"/>
                  </a:cubicBezTo>
                  <a:cubicBezTo>
                    <a:pt x="5" y="124"/>
                    <a:pt x="12" y="135"/>
                    <a:pt x="21" y="143"/>
                  </a:cubicBezTo>
                  <a:cubicBezTo>
                    <a:pt x="21" y="143"/>
                    <a:pt x="21" y="143"/>
                    <a:pt x="21" y="143"/>
                  </a:cubicBezTo>
                  <a:cubicBezTo>
                    <a:pt x="22" y="144"/>
                    <a:pt x="23" y="145"/>
                    <a:pt x="25" y="146"/>
                  </a:cubicBezTo>
                  <a:cubicBezTo>
                    <a:pt x="25" y="147"/>
                    <a:pt x="25" y="147"/>
                    <a:pt x="25" y="147"/>
                  </a:cubicBezTo>
                  <a:cubicBezTo>
                    <a:pt x="28" y="149"/>
                    <a:pt x="31" y="150"/>
                    <a:pt x="34" y="152"/>
                  </a:cubicBezTo>
                  <a:cubicBezTo>
                    <a:pt x="35" y="152"/>
                    <a:pt x="35" y="152"/>
                    <a:pt x="35" y="152"/>
                  </a:cubicBezTo>
                  <a:cubicBezTo>
                    <a:pt x="36" y="153"/>
                    <a:pt x="38" y="153"/>
                    <a:pt x="39" y="154"/>
                  </a:cubicBezTo>
                  <a:cubicBezTo>
                    <a:pt x="39" y="154"/>
                    <a:pt x="40" y="154"/>
                    <a:pt x="40" y="154"/>
                  </a:cubicBezTo>
                  <a:cubicBezTo>
                    <a:pt x="42" y="155"/>
                    <a:pt x="44" y="156"/>
                    <a:pt x="46" y="156"/>
                  </a:cubicBezTo>
                  <a:cubicBezTo>
                    <a:pt x="46" y="156"/>
                    <a:pt x="46" y="156"/>
                    <a:pt x="46" y="156"/>
                  </a:cubicBezTo>
                  <a:cubicBezTo>
                    <a:pt x="46" y="156"/>
                    <a:pt x="47" y="156"/>
                    <a:pt x="47" y="157"/>
                  </a:cubicBezTo>
                  <a:cubicBezTo>
                    <a:pt x="48" y="157"/>
                    <a:pt x="48" y="157"/>
                    <a:pt x="48" y="157"/>
                  </a:cubicBezTo>
                  <a:cubicBezTo>
                    <a:pt x="48" y="157"/>
                    <a:pt x="48" y="157"/>
                    <a:pt x="48" y="157"/>
                  </a:cubicBezTo>
                  <a:cubicBezTo>
                    <a:pt x="49" y="157"/>
                    <a:pt x="49" y="157"/>
                    <a:pt x="49" y="157"/>
                  </a:cubicBezTo>
                  <a:cubicBezTo>
                    <a:pt x="49" y="157"/>
                    <a:pt x="49" y="157"/>
                    <a:pt x="49" y="157"/>
                  </a:cubicBezTo>
                  <a:cubicBezTo>
                    <a:pt x="50" y="157"/>
                    <a:pt x="50" y="157"/>
                    <a:pt x="50" y="157"/>
                  </a:cubicBezTo>
                  <a:cubicBezTo>
                    <a:pt x="51" y="158"/>
                    <a:pt x="51" y="158"/>
                    <a:pt x="51" y="158"/>
                  </a:cubicBezTo>
                  <a:cubicBezTo>
                    <a:pt x="52" y="158"/>
                    <a:pt x="52" y="158"/>
                    <a:pt x="52" y="158"/>
                  </a:cubicBezTo>
                  <a:cubicBezTo>
                    <a:pt x="52" y="158"/>
                    <a:pt x="52" y="158"/>
                    <a:pt x="52" y="158"/>
                  </a:cubicBezTo>
                  <a:cubicBezTo>
                    <a:pt x="53" y="158"/>
                    <a:pt x="53" y="158"/>
                    <a:pt x="53" y="158"/>
                  </a:cubicBezTo>
                  <a:cubicBezTo>
                    <a:pt x="77" y="127"/>
                    <a:pt x="101" y="96"/>
                    <a:pt x="125" y="65"/>
                  </a:cubicBezTo>
                  <a:cubicBezTo>
                    <a:pt x="128" y="80"/>
                    <a:pt x="128" y="80"/>
                    <a:pt x="128" y="80"/>
                  </a:cubicBezTo>
                  <a:cubicBezTo>
                    <a:pt x="149" y="73"/>
                    <a:pt x="149" y="73"/>
                    <a:pt x="149" y="73"/>
                  </a:cubicBezTo>
                  <a:cubicBezTo>
                    <a:pt x="144" y="42"/>
                    <a:pt x="144" y="42"/>
                    <a:pt x="144" y="42"/>
                  </a:cubicBezTo>
                  <a:cubicBezTo>
                    <a:pt x="146" y="40"/>
                    <a:pt x="148" y="37"/>
                    <a:pt x="150" y="35"/>
                  </a:cubicBezTo>
                  <a:cubicBezTo>
                    <a:pt x="173" y="43"/>
                    <a:pt x="173" y="43"/>
                    <a:pt x="173" y="43"/>
                  </a:cubicBezTo>
                  <a:cubicBezTo>
                    <a:pt x="181" y="20"/>
                    <a:pt x="181" y="20"/>
                    <a:pt x="181" y="20"/>
                  </a:cubicBezTo>
                  <a:cubicBezTo>
                    <a:pt x="166" y="15"/>
                    <a:pt x="166" y="15"/>
                    <a:pt x="166" y="15"/>
                  </a:cubicBezTo>
                  <a:cubicBezTo>
                    <a:pt x="170" y="10"/>
                    <a:pt x="175" y="5"/>
                    <a:pt x="179" y="0"/>
                  </a:cubicBezTo>
                </a:path>
              </a:pathLst>
            </a:custGeom>
            <a:solidFill>
              <a:srgbClr val="009B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1" name="iŝḷiḍe">
              <a:extLst>
                <a:ext uri="{FF2B5EF4-FFF2-40B4-BE49-F238E27FC236}">
                  <a16:creationId xmlns:a16="http://schemas.microsoft.com/office/drawing/2014/main" xmlns="" id="{6BEDB780-8E26-4BB1-B3F6-13506AAA6EB3}"/>
                </a:ext>
              </a:extLst>
            </p:cNvPr>
            <p:cNvSpPr/>
            <p:nvPr/>
          </p:nvSpPr>
          <p:spPr bwMode="auto">
            <a:xfrm>
              <a:off x="5276057" y="1972021"/>
              <a:ext cx="906462" cy="1050925"/>
            </a:xfrm>
            <a:custGeom>
              <a:avLst/>
              <a:gdLst>
                <a:gd name="T0" fmla="*/ 52 w 249"/>
                <a:gd name="T1" fmla="*/ 289 h 289"/>
                <a:gd name="T2" fmla="*/ 52 w 249"/>
                <a:gd name="T3" fmla="*/ 289 h 289"/>
                <a:gd name="T4" fmla="*/ 50 w 249"/>
                <a:gd name="T5" fmla="*/ 288 h 289"/>
                <a:gd name="T6" fmla="*/ 51 w 249"/>
                <a:gd name="T7" fmla="*/ 289 h 289"/>
                <a:gd name="T8" fmla="*/ 50 w 249"/>
                <a:gd name="T9" fmla="*/ 288 h 289"/>
                <a:gd name="T10" fmla="*/ 49 w 249"/>
                <a:gd name="T11" fmla="*/ 288 h 289"/>
                <a:gd name="T12" fmla="*/ 49 w 249"/>
                <a:gd name="T13" fmla="*/ 288 h 289"/>
                <a:gd name="T14" fmla="*/ 48 w 249"/>
                <a:gd name="T15" fmla="*/ 288 h 289"/>
                <a:gd name="T16" fmla="*/ 48 w 249"/>
                <a:gd name="T17" fmla="*/ 288 h 289"/>
                <a:gd name="T18" fmla="*/ 46 w 249"/>
                <a:gd name="T19" fmla="*/ 287 h 289"/>
                <a:gd name="T20" fmla="*/ 47 w 249"/>
                <a:gd name="T21" fmla="*/ 288 h 289"/>
                <a:gd name="T22" fmla="*/ 46 w 249"/>
                <a:gd name="T23" fmla="*/ 287 h 289"/>
                <a:gd name="T24" fmla="*/ 196 w 249"/>
                <a:gd name="T25" fmla="*/ 0 h 289"/>
                <a:gd name="T26" fmla="*/ 0 w 249"/>
                <a:gd name="T27" fmla="*/ 239 h 289"/>
                <a:gd name="T28" fmla="*/ 46 w 249"/>
                <a:gd name="T29" fmla="*/ 287 h 289"/>
                <a:gd name="T30" fmla="*/ 10 w 249"/>
                <a:gd name="T31" fmla="*/ 262 h 289"/>
                <a:gd name="T32" fmla="*/ 98 w 249"/>
                <a:gd name="T33" fmla="*/ 155 h 289"/>
                <a:gd name="T34" fmla="*/ 97 w 249"/>
                <a:gd name="T35" fmla="*/ 153 h 289"/>
                <a:gd name="T36" fmla="*/ 99 w 249"/>
                <a:gd name="T37" fmla="*/ 148 h 289"/>
                <a:gd name="T38" fmla="*/ 97 w 249"/>
                <a:gd name="T39" fmla="*/ 144 h 289"/>
                <a:gd name="T40" fmla="*/ 100 w 249"/>
                <a:gd name="T41" fmla="*/ 139 h 289"/>
                <a:gd name="T42" fmla="*/ 100 w 249"/>
                <a:gd name="T43" fmla="*/ 134 h 289"/>
                <a:gd name="T44" fmla="*/ 104 w 249"/>
                <a:gd name="T45" fmla="*/ 131 h 289"/>
                <a:gd name="T46" fmla="*/ 105 w 249"/>
                <a:gd name="T47" fmla="*/ 126 h 289"/>
                <a:gd name="T48" fmla="*/ 110 w 249"/>
                <a:gd name="T49" fmla="*/ 124 h 289"/>
                <a:gd name="T50" fmla="*/ 112 w 249"/>
                <a:gd name="T51" fmla="*/ 119 h 289"/>
                <a:gd name="T52" fmla="*/ 117 w 249"/>
                <a:gd name="T53" fmla="*/ 119 h 289"/>
                <a:gd name="T54" fmla="*/ 121 w 249"/>
                <a:gd name="T55" fmla="*/ 115 h 289"/>
                <a:gd name="T56" fmla="*/ 125 w 249"/>
                <a:gd name="T57" fmla="*/ 116 h 289"/>
                <a:gd name="T58" fmla="*/ 129 w 249"/>
                <a:gd name="T59" fmla="*/ 114 h 289"/>
                <a:gd name="T60" fmla="*/ 131 w 249"/>
                <a:gd name="T61" fmla="*/ 115 h 289"/>
                <a:gd name="T62" fmla="*/ 219 w 249"/>
                <a:gd name="T63" fmla="*/ 8 h 289"/>
                <a:gd name="T64" fmla="*/ 249 w 249"/>
                <a:gd name="T65" fmla="*/ 49 h 289"/>
                <a:gd name="T66" fmla="*/ 196 w 249"/>
                <a:gd name="T67"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9" h="289">
                  <a:moveTo>
                    <a:pt x="52" y="289"/>
                  </a:moveTo>
                  <a:cubicBezTo>
                    <a:pt x="52" y="289"/>
                    <a:pt x="52" y="289"/>
                    <a:pt x="52" y="289"/>
                  </a:cubicBezTo>
                  <a:close/>
                  <a:moveTo>
                    <a:pt x="50" y="288"/>
                  </a:moveTo>
                  <a:cubicBezTo>
                    <a:pt x="51" y="289"/>
                    <a:pt x="51" y="289"/>
                    <a:pt x="51" y="289"/>
                  </a:cubicBezTo>
                  <a:lnTo>
                    <a:pt x="50" y="288"/>
                  </a:lnTo>
                  <a:close/>
                  <a:moveTo>
                    <a:pt x="49" y="288"/>
                  </a:moveTo>
                  <a:cubicBezTo>
                    <a:pt x="49" y="288"/>
                    <a:pt x="49" y="288"/>
                    <a:pt x="49" y="288"/>
                  </a:cubicBezTo>
                  <a:close/>
                  <a:moveTo>
                    <a:pt x="48" y="288"/>
                  </a:moveTo>
                  <a:cubicBezTo>
                    <a:pt x="48" y="288"/>
                    <a:pt x="48" y="288"/>
                    <a:pt x="48" y="288"/>
                  </a:cubicBezTo>
                  <a:close/>
                  <a:moveTo>
                    <a:pt x="46" y="287"/>
                  </a:moveTo>
                  <a:cubicBezTo>
                    <a:pt x="46" y="287"/>
                    <a:pt x="47" y="287"/>
                    <a:pt x="47" y="288"/>
                  </a:cubicBezTo>
                  <a:cubicBezTo>
                    <a:pt x="47" y="287"/>
                    <a:pt x="46" y="287"/>
                    <a:pt x="46" y="287"/>
                  </a:cubicBezTo>
                  <a:close/>
                  <a:moveTo>
                    <a:pt x="196" y="0"/>
                  </a:moveTo>
                  <a:cubicBezTo>
                    <a:pt x="134" y="83"/>
                    <a:pt x="69" y="162"/>
                    <a:pt x="0" y="239"/>
                  </a:cubicBezTo>
                  <a:cubicBezTo>
                    <a:pt x="9" y="267"/>
                    <a:pt x="21" y="280"/>
                    <a:pt x="46" y="287"/>
                  </a:cubicBezTo>
                  <a:cubicBezTo>
                    <a:pt x="29" y="282"/>
                    <a:pt x="18" y="275"/>
                    <a:pt x="10" y="262"/>
                  </a:cubicBezTo>
                  <a:cubicBezTo>
                    <a:pt x="98" y="155"/>
                    <a:pt x="98" y="155"/>
                    <a:pt x="98" y="155"/>
                  </a:cubicBezTo>
                  <a:cubicBezTo>
                    <a:pt x="97" y="153"/>
                    <a:pt x="97" y="153"/>
                    <a:pt x="97" y="153"/>
                  </a:cubicBezTo>
                  <a:cubicBezTo>
                    <a:pt x="99" y="148"/>
                    <a:pt x="99" y="148"/>
                    <a:pt x="99" y="148"/>
                  </a:cubicBezTo>
                  <a:cubicBezTo>
                    <a:pt x="97" y="144"/>
                    <a:pt x="97" y="144"/>
                    <a:pt x="97" y="144"/>
                  </a:cubicBezTo>
                  <a:cubicBezTo>
                    <a:pt x="100" y="139"/>
                    <a:pt x="100" y="139"/>
                    <a:pt x="100" y="139"/>
                  </a:cubicBezTo>
                  <a:cubicBezTo>
                    <a:pt x="100" y="134"/>
                    <a:pt x="100" y="134"/>
                    <a:pt x="100" y="134"/>
                  </a:cubicBezTo>
                  <a:cubicBezTo>
                    <a:pt x="104" y="131"/>
                    <a:pt x="104" y="131"/>
                    <a:pt x="104" y="131"/>
                  </a:cubicBezTo>
                  <a:cubicBezTo>
                    <a:pt x="105" y="126"/>
                    <a:pt x="105" y="126"/>
                    <a:pt x="105" y="126"/>
                  </a:cubicBezTo>
                  <a:cubicBezTo>
                    <a:pt x="110" y="124"/>
                    <a:pt x="110" y="124"/>
                    <a:pt x="110" y="124"/>
                  </a:cubicBezTo>
                  <a:cubicBezTo>
                    <a:pt x="112" y="119"/>
                    <a:pt x="112" y="119"/>
                    <a:pt x="112" y="119"/>
                  </a:cubicBezTo>
                  <a:cubicBezTo>
                    <a:pt x="117" y="119"/>
                    <a:pt x="117" y="119"/>
                    <a:pt x="117" y="119"/>
                  </a:cubicBezTo>
                  <a:cubicBezTo>
                    <a:pt x="121" y="115"/>
                    <a:pt x="121" y="115"/>
                    <a:pt x="121" y="115"/>
                  </a:cubicBezTo>
                  <a:cubicBezTo>
                    <a:pt x="125" y="116"/>
                    <a:pt x="125" y="116"/>
                    <a:pt x="125" y="116"/>
                  </a:cubicBezTo>
                  <a:cubicBezTo>
                    <a:pt x="129" y="114"/>
                    <a:pt x="129" y="114"/>
                    <a:pt x="129" y="114"/>
                  </a:cubicBezTo>
                  <a:cubicBezTo>
                    <a:pt x="131" y="115"/>
                    <a:pt x="131" y="115"/>
                    <a:pt x="131" y="115"/>
                  </a:cubicBezTo>
                  <a:cubicBezTo>
                    <a:pt x="219" y="8"/>
                    <a:pt x="219" y="8"/>
                    <a:pt x="219" y="8"/>
                  </a:cubicBezTo>
                  <a:cubicBezTo>
                    <a:pt x="234" y="16"/>
                    <a:pt x="242" y="28"/>
                    <a:pt x="249" y="49"/>
                  </a:cubicBezTo>
                  <a:cubicBezTo>
                    <a:pt x="239" y="19"/>
                    <a:pt x="226" y="7"/>
                    <a:pt x="196" y="0"/>
                  </a:cubicBezTo>
                  <a:close/>
                </a:path>
              </a:pathLst>
            </a:custGeom>
            <a:solidFill>
              <a:srgbClr val="E6DC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2" name="ïs1ïḋé">
              <a:extLst>
                <a:ext uri="{FF2B5EF4-FFF2-40B4-BE49-F238E27FC236}">
                  <a16:creationId xmlns:a16="http://schemas.microsoft.com/office/drawing/2014/main" xmlns="" id="{AD899A56-C531-4CAF-AFD0-1FFD5C781E36}"/>
                </a:ext>
              </a:extLst>
            </p:cNvPr>
            <p:cNvSpPr/>
            <p:nvPr/>
          </p:nvSpPr>
          <p:spPr bwMode="auto">
            <a:xfrm>
              <a:off x="5312569" y="2000596"/>
              <a:ext cx="873125" cy="1022350"/>
            </a:xfrm>
            <a:custGeom>
              <a:avLst/>
              <a:gdLst>
                <a:gd name="T0" fmla="*/ 133 w 240"/>
                <a:gd name="T1" fmla="*/ 156 h 281"/>
                <a:gd name="T2" fmla="*/ 133 w 240"/>
                <a:gd name="T3" fmla="*/ 156 h 281"/>
                <a:gd name="T4" fmla="*/ 134 w 240"/>
                <a:gd name="T5" fmla="*/ 165 h 281"/>
                <a:gd name="T6" fmla="*/ 140 w 240"/>
                <a:gd name="T7" fmla="*/ 158 h 281"/>
                <a:gd name="T8" fmla="*/ 133 w 240"/>
                <a:gd name="T9" fmla="*/ 156 h 281"/>
                <a:gd name="T10" fmla="*/ 88 w 240"/>
                <a:gd name="T11" fmla="*/ 147 h 281"/>
                <a:gd name="T12" fmla="*/ 0 w 240"/>
                <a:gd name="T13" fmla="*/ 254 h 281"/>
                <a:gd name="T14" fmla="*/ 36 w 240"/>
                <a:gd name="T15" fmla="*/ 279 h 281"/>
                <a:gd name="T16" fmla="*/ 36 w 240"/>
                <a:gd name="T17" fmla="*/ 279 h 281"/>
                <a:gd name="T18" fmla="*/ 37 w 240"/>
                <a:gd name="T19" fmla="*/ 280 h 281"/>
                <a:gd name="T20" fmla="*/ 38 w 240"/>
                <a:gd name="T21" fmla="*/ 280 h 281"/>
                <a:gd name="T22" fmla="*/ 38 w 240"/>
                <a:gd name="T23" fmla="*/ 280 h 281"/>
                <a:gd name="T24" fmla="*/ 39 w 240"/>
                <a:gd name="T25" fmla="*/ 280 h 281"/>
                <a:gd name="T26" fmla="*/ 39 w 240"/>
                <a:gd name="T27" fmla="*/ 280 h 281"/>
                <a:gd name="T28" fmla="*/ 40 w 240"/>
                <a:gd name="T29" fmla="*/ 280 h 281"/>
                <a:gd name="T30" fmla="*/ 41 w 240"/>
                <a:gd name="T31" fmla="*/ 281 h 281"/>
                <a:gd name="T32" fmla="*/ 42 w 240"/>
                <a:gd name="T33" fmla="*/ 281 h 281"/>
                <a:gd name="T34" fmla="*/ 42 w 240"/>
                <a:gd name="T35" fmla="*/ 281 h 281"/>
                <a:gd name="T36" fmla="*/ 43 w 240"/>
                <a:gd name="T37" fmla="*/ 281 h 281"/>
                <a:gd name="T38" fmla="*/ 115 w 240"/>
                <a:gd name="T39" fmla="*/ 188 h 281"/>
                <a:gd name="T40" fmla="*/ 112 w 240"/>
                <a:gd name="T41" fmla="*/ 166 h 281"/>
                <a:gd name="T42" fmla="*/ 110 w 240"/>
                <a:gd name="T43" fmla="*/ 167 h 281"/>
                <a:gd name="T44" fmla="*/ 107 w 240"/>
                <a:gd name="T45" fmla="*/ 165 h 281"/>
                <a:gd name="T46" fmla="*/ 102 w 240"/>
                <a:gd name="T47" fmla="*/ 165 h 281"/>
                <a:gd name="T48" fmla="*/ 99 w 240"/>
                <a:gd name="T49" fmla="*/ 162 h 281"/>
                <a:gd name="T50" fmla="*/ 95 w 240"/>
                <a:gd name="T51" fmla="*/ 161 h 281"/>
                <a:gd name="T52" fmla="*/ 94 w 240"/>
                <a:gd name="T53" fmla="*/ 156 h 281"/>
                <a:gd name="T54" fmla="*/ 90 w 240"/>
                <a:gd name="T55" fmla="*/ 154 h 281"/>
                <a:gd name="T56" fmla="*/ 90 w 240"/>
                <a:gd name="T57" fmla="*/ 149 h 281"/>
                <a:gd name="T58" fmla="*/ 88 w 240"/>
                <a:gd name="T59" fmla="*/ 147 h 281"/>
                <a:gd name="T60" fmla="*/ 209 w 240"/>
                <a:gd name="T61" fmla="*/ 0 h 281"/>
                <a:gd name="T62" fmla="*/ 121 w 240"/>
                <a:gd name="T63" fmla="*/ 107 h 281"/>
                <a:gd name="T64" fmla="*/ 123 w 240"/>
                <a:gd name="T65" fmla="*/ 109 h 281"/>
                <a:gd name="T66" fmla="*/ 128 w 240"/>
                <a:gd name="T67" fmla="*/ 108 h 281"/>
                <a:gd name="T68" fmla="*/ 130 w 240"/>
                <a:gd name="T69" fmla="*/ 112 h 281"/>
                <a:gd name="T70" fmla="*/ 135 w 240"/>
                <a:gd name="T71" fmla="*/ 112 h 281"/>
                <a:gd name="T72" fmla="*/ 136 w 240"/>
                <a:gd name="T73" fmla="*/ 117 h 281"/>
                <a:gd name="T74" fmla="*/ 140 w 240"/>
                <a:gd name="T75" fmla="*/ 119 h 281"/>
                <a:gd name="T76" fmla="*/ 140 w 240"/>
                <a:gd name="T77" fmla="*/ 124 h 281"/>
                <a:gd name="T78" fmla="*/ 142 w 240"/>
                <a:gd name="T79" fmla="*/ 128 h 281"/>
                <a:gd name="T80" fmla="*/ 141 w 240"/>
                <a:gd name="T81" fmla="*/ 133 h 281"/>
                <a:gd name="T82" fmla="*/ 141 w 240"/>
                <a:gd name="T83" fmla="*/ 133 h 281"/>
                <a:gd name="T84" fmla="*/ 156 w 240"/>
                <a:gd name="T85" fmla="*/ 138 h 281"/>
                <a:gd name="T86" fmla="*/ 240 w 240"/>
                <a:gd name="T87" fmla="*/ 42 h 281"/>
                <a:gd name="T88" fmla="*/ 239 w 240"/>
                <a:gd name="T89" fmla="*/ 41 h 281"/>
                <a:gd name="T90" fmla="*/ 209 w 240"/>
                <a:gd name="T91"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81">
                  <a:moveTo>
                    <a:pt x="133" y="156"/>
                  </a:moveTo>
                  <a:cubicBezTo>
                    <a:pt x="133" y="156"/>
                    <a:pt x="133" y="156"/>
                    <a:pt x="133" y="156"/>
                  </a:cubicBezTo>
                  <a:cubicBezTo>
                    <a:pt x="134" y="165"/>
                    <a:pt x="134" y="165"/>
                    <a:pt x="134" y="165"/>
                  </a:cubicBezTo>
                  <a:cubicBezTo>
                    <a:pt x="136" y="163"/>
                    <a:pt x="138" y="160"/>
                    <a:pt x="140" y="158"/>
                  </a:cubicBezTo>
                  <a:lnTo>
                    <a:pt x="133" y="156"/>
                  </a:lnTo>
                  <a:close/>
                  <a:moveTo>
                    <a:pt x="88" y="147"/>
                  </a:moveTo>
                  <a:cubicBezTo>
                    <a:pt x="0" y="254"/>
                    <a:pt x="0" y="254"/>
                    <a:pt x="0" y="254"/>
                  </a:cubicBezTo>
                  <a:cubicBezTo>
                    <a:pt x="8" y="267"/>
                    <a:pt x="19" y="274"/>
                    <a:pt x="36" y="279"/>
                  </a:cubicBezTo>
                  <a:cubicBezTo>
                    <a:pt x="36" y="279"/>
                    <a:pt x="36" y="279"/>
                    <a:pt x="36" y="279"/>
                  </a:cubicBezTo>
                  <a:cubicBezTo>
                    <a:pt x="36" y="279"/>
                    <a:pt x="37" y="279"/>
                    <a:pt x="37" y="280"/>
                  </a:cubicBezTo>
                  <a:cubicBezTo>
                    <a:pt x="38" y="280"/>
                    <a:pt x="38" y="280"/>
                    <a:pt x="38" y="280"/>
                  </a:cubicBezTo>
                  <a:cubicBezTo>
                    <a:pt x="38" y="280"/>
                    <a:pt x="38" y="280"/>
                    <a:pt x="38" y="280"/>
                  </a:cubicBezTo>
                  <a:cubicBezTo>
                    <a:pt x="39" y="280"/>
                    <a:pt x="39" y="280"/>
                    <a:pt x="39" y="280"/>
                  </a:cubicBezTo>
                  <a:cubicBezTo>
                    <a:pt x="39" y="280"/>
                    <a:pt x="39" y="280"/>
                    <a:pt x="39" y="280"/>
                  </a:cubicBezTo>
                  <a:cubicBezTo>
                    <a:pt x="40" y="280"/>
                    <a:pt x="40" y="280"/>
                    <a:pt x="40" y="280"/>
                  </a:cubicBezTo>
                  <a:cubicBezTo>
                    <a:pt x="41" y="281"/>
                    <a:pt x="41" y="281"/>
                    <a:pt x="41" y="281"/>
                  </a:cubicBezTo>
                  <a:cubicBezTo>
                    <a:pt x="42" y="281"/>
                    <a:pt x="42" y="281"/>
                    <a:pt x="42" y="281"/>
                  </a:cubicBezTo>
                  <a:cubicBezTo>
                    <a:pt x="42" y="281"/>
                    <a:pt x="42" y="281"/>
                    <a:pt x="42" y="281"/>
                  </a:cubicBezTo>
                  <a:cubicBezTo>
                    <a:pt x="43" y="281"/>
                    <a:pt x="43" y="281"/>
                    <a:pt x="43" y="281"/>
                  </a:cubicBezTo>
                  <a:cubicBezTo>
                    <a:pt x="67" y="250"/>
                    <a:pt x="91" y="219"/>
                    <a:pt x="115" y="188"/>
                  </a:cubicBezTo>
                  <a:cubicBezTo>
                    <a:pt x="112" y="166"/>
                    <a:pt x="112" y="166"/>
                    <a:pt x="112" y="166"/>
                  </a:cubicBezTo>
                  <a:cubicBezTo>
                    <a:pt x="110" y="167"/>
                    <a:pt x="110" y="167"/>
                    <a:pt x="110" y="167"/>
                  </a:cubicBezTo>
                  <a:cubicBezTo>
                    <a:pt x="107" y="165"/>
                    <a:pt x="107" y="165"/>
                    <a:pt x="107" y="165"/>
                  </a:cubicBezTo>
                  <a:cubicBezTo>
                    <a:pt x="102" y="165"/>
                    <a:pt x="102" y="165"/>
                    <a:pt x="102" y="165"/>
                  </a:cubicBezTo>
                  <a:cubicBezTo>
                    <a:pt x="99" y="162"/>
                    <a:pt x="99" y="162"/>
                    <a:pt x="99" y="162"/>
                  </a:cubicBezTo>
                  <a:cubicBezTo>
                    <a:pt x="95" y="161"/>
                    <a:pt x="95" y="161"/>
                    <a:pt x="95" y="161"/>
                  </a:cubicBezTo>
                  <a:cubicBezTo>
                    <a:pt x="94" y="156"/>
                    <a:pt x="94" y="156"/>
                    <a:pt x="94" y="156"/>
                  </a:cubicBezTo>
                  <a:cubicBezTo>
                    <a:pt x="90" y="154"/>
                    <a:pt x="90" y="154"/>
                    <a:pt x="90" y="154"/>
                  </a:cubicBezTo>
                  <a:cubicBezTo>
                    <a:pt x="90" y="149"/>
                    <a:pt x="90" y="149"/>
                    <a:pt x="90" y="149"/>
                  </a:cubicBezTo>
                  <a:lnTo>
                    <a:pt x="88" y="147"/>
                  </a:lnTo>
                  <a:close/>
                  <a:moveTo>
                    <a:pt x="209" y="0"/>
                  </a:moveTo>
                  <a:cubicBezTo>
                    <a:pt x="121" y="107"/>
                    <a:pt x="121" y="107"/>
                    <a:pt x="121" y="107"/>
                  </a:cubicBezTo>
                  <a:cubicBezTo>
                    <a:pt x="123" y="109"/>
                    <a:pt x="123" y="109"/>
                    <a:pt x="123" y="109"/>
                  </a:cubicBezTo>
                  <a:cubicBezTo>
                    <a:pt x="128" y="108"/>
                    <a:pt x="128" y="108"/>
                    <a:pt x="128" y="108"/>
                  </a:cubicBezTo>
                  <a:cubicBezTo>
                    <a:pt x="130" y="112"/>
                    <a:pt x="130" y="112"/>
                    <a:pt x="130" y="112"/>
                  </a:cubicBezTo>
                  <a:cubicBezTo>
                    <a:pt x="135" y="112"/>
                    <a:pt x="135" y="112"/>
                    <a:pt x="135" y="112"/>
                  </a:cubicBezTo>
                  <a:cubicBezTo>
                    <a:pt x="136" y="117"/>
                    <a:pt x="136" y="117"/>
                    <a:pt x="136" y="117"/>
                  </a:cubicBezTo>
                  <a:cubicBezTo>
                    <a:pt x="140" y="119"/>
                    <a:pt x="140" y="119"/>
                    <a:pt x="140" y="119"/>
                  </a:cubicBezTo>
                  <a:cubicBezTo>
                    <a:pt x="140" y="124"/>
                    <a:pt x="140" y="124"/>
                    <a:pt x="140" y="124"/>
                  </a:cubicBezTo>
                  <a:cubicBezTo>
                    <a:pt x="142" y="128"/>
                    <a:pt x="142" y="128"/>
                    <a:pt x="142" y="128"/>
                  </a:cubicBezTo>
                  <a:cubicBezTo>
                    <a:pt x="141" y="133"/>
                    <a:pt x="141" y="133"/>
                    <a:pt x="141" y="133"/>
                  </a:cubicBezTo>
                  <a:cubicBezTo>
                    <a:pt x="141" y="133"/>
                    <a:pt x="141" y="133"/>
                    <a:pt x="141" y="133"/>
                  </a:cubicBezTo>
                  <a:cubicBezTo>
                    <a:pt x="156" y="138"/>
                    <a:pt x="156" y="138"/>
                    <a:pt x="156" y="138"/>
                  </a:cubicBezTo>
                  <a:cubicBezTo>
                    <a:pt x="183" y="106"/>
                    <a:pt x="211" y="74"/>
                    <a:pt x="240" y="42"/>
                  </a:cubicBezTo>
                  <a:cubicBezTo>
                    <a:pt x="239" y="41"/>
                    <a:pt x="239" y="41"/>
                    <a:pt x="239" y="41"/>
                  </a:cubicBezTo>
                  <a:cubicBezTo>
                    <a:pt x="232" y="20"/>
                    <a:pt x="224" y="8"/>
                    <a:pt x="209" y="0"/>
                  </a:cubicBezTo>
                  <a:close/>
                </a:path>
              </a:pathLst>
            </a:custGeom>
            <a:solidFill>
              <a:srgbClr val="DCC8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3" name="ïṩ1ïḓè">
              <a:extLst>
                <a:ext uri="{FF2B5EF4-FFF2-40B4-BE49-F238E27FC236}">
                  <a16:creationId xmlns:a16="http://schemas.microsoft.com/office/drawing/2014/main" xmlns="" id="{DC20A516-9DBE-4ED0-9B96-2467E2E89B83}"/>
                </a:ext>
              </a:extLst>
            </p:cNvPr>
            <p:cNvSpPr/>
            <p:nvPr/>
          </p:nvSpPr>
          <p:spPr bwMode="auto">
            <a:xfrm>
              <a:off x="5720557" y="2568921"/>
              <a:ext cx="96837" cy="171450"/>
            </a:xfrm>
            <a:custGeom>
              <a:avLst/>
              <a:gdLst>
                <a:gd name="T0" fmla="*/ 48 w 61"/>
                <a:gd name="T1" fmla="*/ 0 h 108"/>
                <a:gd name="T2" fmla="*/ 41 w 61"/>
                <a:gd name="T3" fmla="*/ 2 h 108"/>
                <a:gd name="T4" fmla="*/ 34 w 61"/>
                <a:gd name="T5" fmla="*/ 14 h 108"/>
                <a:gd name="T6" fmla="*/ 25 w 61"/>
                <a:gd name="T7" fmla="*/ 14 h 108"/>
                <a:gd name="T8" fmla="*/ 16 w 61"/>
                <a:gd name="T9" fmla="*/ 23 h 108"/>
                <a:gd name="T10" fmla="*/ 6 w 61"/>
                <a:gd name="T11" fmla="*/ 20 h 108"/>
                <a:gd name="T12" fmla="*/ 0 w 61"/>
                <a:gd name="T13" fmla="*/ 23 h 108"/>
                <a:gd name="T14" fmla="*/ 6 w 61"/>
                <a:gd name="T15" fmla="*/ 73 h 108"/>
                <a:gd name="T16" fmla="*/ 13 w 61"/>
                <a:gd name="T17" fmla="*/ 108 h 108"/>
                <a:gd name="T18" fmla="*/ 61 w 61"/>
                <a:gd name="T19" fmla="*/ 92 h 108"/>
                <a:gd name="T20" fmla="*/ 50 w 61"/>
                <a:gd name="T21" fmla="*/ 20 h 108"/>
                <a:gd name="T22" fmla="*/ 48 w 61"/>
                <a:gd name="T2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108">
                  <a:moveTo>
                    <a:pt x="48" y="0"/>
                  </a:moveTo>
                  <a:lnTo>
                    <a:pt x="41" y="2"/>
                  </a:lnTo>
                  <a:lnTo>
                    <a:pt x="34" y="14"/>
                  </a:lnTo>
                  <a:lnTo>
                    <a:pt x="25" y="14"/>
                  </a:lnTo>
                  <a:lnTo>
                    <a:pt x="16" y="23"/>
                  </a:lnTo>
                  <a:lnTo>
                    <a:pt x="6" y="20"/>
                  </a:lnTo>
                  <a:lnTo>
                    <a:pt x="0" y="23"/>
                  </a:lnTo>
                  <a:lnTo>
                    <a:pt x="6" y="73"/>
                  </a:lnTo>
                  <a:lnTo>
                    <a:pt x="13" y="108"/>
                  </a:lnTo>
                  <a:lnTo>
                    <a:pt x="61" y="92"/>
                  </a:lnTo>
                  <a:lnTo>
                    <a:pt x="50" y="20"/>
                  </a:lnTo>
                  <a:lnTo>
                    <a:pt x="48" y="0"/>
                  </a:ln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4" name="iṣḻiḓé">
              <a:extLst>
                <a:ext uri="{FF2B5EF4-FFF2-40B4-BE49-F238E27FC236}">
                  <a16:creationId xmlns:a16="http://schemas.microsoft.com/office/drawing/2014/main" xmlns="" id="{93EE1A6C-FB82-4A7F-81DD-B9D9254C5E4E}"/>
                </a:ext>
              </a:extLst>
            </p:cNvPr>
            <p:cNvSpPr/>
            <p:nvPr/>
          </p:nvSpPr>
          <p:spPr bwMode="auto">
            <a:xfrm>
              <a:off x="5796757" y="2484783"/>
              <a:ext cx="138112" cy="120650"/>
            </a:xfrm>
            <a:custGeom>
              <a:avLst/>
              <a:gdLst>
                <a:gd name="T0" fmla="*/ 18 w 87"/>
                <a:gd name="T1" fmla="*/ 0 h 76"/>
                <a:gd name="T2" fmla="*/ 20 w 87"/>
                <a:gd name="T3" fmla="*/ 9 h 76"/>
                <a:gd name="T4" fmla="*/ 16 w 87"/>
                <a:gd name="T5" fmla="*/ 21 h 76"/>
                <a:gd name="T6" fmla="*/ 16 w 87"/>
                <a:gd name="T7" fmla="*/ 32 h 76"/>
                <a:gd name="T8" fmla="*/ 7 w 87"/>
                <a:gd name="T9" fmla="*/ 39 h 76"/>
                <a:gd name="T10" fmla="*/ 4 w 87"/>
                <a:gd name="T11" fmla="*/ 51 h 76"/>
                <a:gd name="T12" fmla="*/ 0 w 87"/>
                <a:gd name="T13" fmla="*/ 53 h 76"/>
                <a:gd name="T14" fmla="*/ 16 w 87"/>
                <a:gd name="T15" fmla="*/ 57 h 76"/>
                <a:gd name="T16" fmla="*/ 69 w 87"/>
                <a:gd name="T17" fmla="*/ 76 h 76"/>
                <a:gd name="T18" fmla="*/ 87 w 87"/>
                <a:gd name="T19" fmla="*/ 23 h 76"/>
                <a:gd name="T20" fmla="*/ 52 w 87"/>
                <a:gd name="T21" fmla="*/ 12 h 76"/>
                <a:gd name="T22" fmla="*/ 18 w 87"/>
                <a:gd name="T2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 h="76">
                  <a:moveTo>
                    <a:pt x="18" y="0"/>
                  </a:moveTo>
                  <a:lnTo>
                    <a:pt x="20" y="9"/>
                  </a:lnTo>
                  <a:lnTo>
                    <a:pt x="16" y="21"/>
                  </a:lnTo>
                  <a:lnTo>
                    <a:pt x="16" y="32"/>
                  </a:lnTo>
                  <a:lnTo>
                    <a:pt x="7" y="39"/>
                  </a:lnTo>
                  <a:lnTo>
                    <a:pt x="4" y="51"/>
                  </a:lnTo>
                  <a:lnTo>
                    <a:pt x="0" y="53"/>
                  </a:lnTo>
                  <a:lnTo>
                    <a:pt x="16" y="57"/>
                  </a:lnTo>
                  <a:lnTo>
                    <a:pt x="69" y="76"/>
                  </a:lnTo>
                  <a:lnTo>
                    <a:pt x="87" y="23"/>
                  </a:lnTo>
                  <a:lnTo>
                    <a:pt x="52" y="12"/>
                  </a:lnTo>
                  <a:lnTo>
                    <a:pt x="18" y="0"/>
                  </a:ln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5" name="í$1íďè">
              <a:extLst>
                <a:ext uri="{FF2B5EF4-FFF2-40B4-BE49-F238E27FC236}">
                  <a16:creationId xmlns:a16="http://schemas.microsoft.com/office/drawing/2014/main" xmlns="" id="{9C2B9ACD-3C14-4D56-B7E4-74225AA1807A}"/>
                </a:ext>
              </a:extLst>
            </p:cNvPr>
            <p:cNvSpPr/>
            <p:nvPr/>
          </p:nvSpPr>
          <p:spPr bwMode="auto">
            <a:xfrm>
              <a:off x="5628482" y="2386358"/>
              <a:ext cx="200025" cy="222250"/>
            </a:xfrm>
            <a:custGeom>
              <a:avLst/>
              <a:gdLst>
                <a:gd name="T0" fmla="*/ 28 w 55"/>
                <a:gd name="T1" fmla="*/ 55 h 61"/>
                <a:gd name="T2" fmla="*/ 6 w 55"/>
                <a:gd name="T3" fmla="*/ 34 h 61"/>
                <a:gd name="T4" fmla="*/ 28 w 55"/>
                <a:gd name="T5" fmla="*/ 7 h 61"/>
                <a:gd name="T6" fmla="*/ 50 w 55"/>
                <a:gd name="T7" fmla="*/ 27 h 61"/>
                <a:gd name="T8" fmla="*/ 28 w 55"/>
                <a:gd name="T9" fmla="*/ 55 h 61"/>
                <a:gd name="T10" fmla="*/ 32 w 55"/>
                <a:gd name="T11" fmla="*/ 0 h 61"/>
                <a:gd name="T12" fmla="*/ 28 w 55"/>
                <a:gd name="T13" fmla="*/ 2 h 61"/>
                <a:gd name="T14" fmla="*/ 24 w 55"/>
                <a:gd name="T15" fmla="*/ 1 h 61"/>
                <a:gd name="T16" fmla="*/ 20 w 55"/>
                <a:gd name="T17" fmla="*/ 5 h 61"/>
                <a:gd name="T18" fmla="*/ 15 w 55"/>
                <a:gd name="T19" fmla="*/ 5 h 61"/>
                <a:gd name="T20" fmla="*/ 13 w 55"/>
                <a:gd name="T21" fmla="*/ 10 h 61"/>
                <a:gd name="T22" fmla="*/ 8 w 55"/>
                <a:gd name="T23" fmla="*/ 12 h 61"/>
                <a:gd name="T24" fmla="*/ 7 w 55"/>
                <a:gd name="T25" fmla="*/ 17 h 61"/>
                <a:gd name="T26" fmla="*/ 3 w 55"/>
                <a:gd name="T27" fmla="*/ 20 h 61"/>
                <a:gd name="T28" fmla="*/ 3 w 55"/>
                <a:gd name="T29" fmla="*/ 25 h 61"/>
                <a:gd name="T30" fmla="*/ 0 w 55"/>
                <a:gd name="T31" fmla="*/ 30 h 61"/>
                <a:gd name="T32" fmla="*/ 2 w 55"/>
                <a:gd name="T33" fmla="*/ 34 h 61"/>
                <a:gd name="T34" fmla="*/ 0 w 55"/>
                <a:gd name="T35" fmla="*/ 39 h 61"/>
                <a:gd name="T36" fmla="*/ 1 w 55"/>
                <a:gd name="T37" fmla="*/ 41 h 61"/>
                <a:gd name="T38" fmla="*/ 3 w 55"/>
                <a:gd name="T39" fmla="*/ 43 h 61"/>
                <a:gd name="T40" fmla="*/ 3 w 55"/>
                <a:gd name="T41" fmla="*/ 48 h 61"/>
                <a:gd name="T42" fmla="*/ 7 w 55"/>
                <a:gd name="T43" fmla="*/ 50 h 61"/>
                <a:gd name="T44" fmla="*/ 8 w 55"/>
                <a:gd name="T45" fmla="*/ 55 h 61"/>
                <a:gd name="T46" fmla="*/ 12 w 55"/>
                <a:gd name="T47" fmla="*/ 56 h 61"/>
                <a:gd name="T48" fmla="*/ 15 w 55"/>
                <a:gd name="T49" fmla="*/ 59 h 61"/>
                <a:gd name="T50" fmla="*/ 20 w 55"/>
                <a:gd name="T51" fmla="*/ 59 h 61"/>
                <a:gd name="T52" fmla="*/ 23 w 55"/>
                <a:gd name="T53" fmla="*/ 61 h 61"/>
                <a:gd name="T54" fmla="*/ 25 w 55"/>
                <a:gd name="T55" fmla="*/ 60 h 61"/>
                <a:gd name="T56" fmla="*/ 28 w 55"/>
                <a:gd name="T57" fmla="*/ 59 h 61"/>
                <a:gd name="T58" fmla="*/ 32 w 55"/>
                <a:gd name="T59" fmla="*/ 60 h 61"/>
                <a:gd name="T60" fmla="*/ 36 w 55"/>
                <a:gd name="T61" fmla="*/ 56 h 61"/>
                <a:gd name="T62" fmla="*/ 40 w 55"/>
                <a:gd name="T63" fmla="*/ 56 h 61"/>
                <a:gd name="T64" fmla="*/ 43 w 55"/>
                <a:gd name="T65" fmla="*/ 51 h 61"/>
                <a:gd name="T66" fmla="*/ 46 w 55"/>
                <a:gd name="T67" fmla="*/ 50 h 61"/>
                <a:gd name="T68" fmla="*/ 46 w 55"/>
                <a:gd name="T69" fmla="*/ 50 h 61"/>
                <a:gd name="T70" fmla="*/ 48 w 55"/>
                <a:gd name="T71" fmla="*/ 49 h 61"/>
                <a:gd name="T72" fmla="*/ 49 w 55"/>
                <a:gd name="T73" fmla="*/ 44 h 61"/>
                <a:gd name="T74" fmla="*/ 53 w 55"/>
                <a:gd name="T75" fmla="*/ 41 h 61"/>
                <a:gd name="T76" fmla="*/ 53 w 55"/>
                <a:gd name="T77" fmla="*/ 36 h 61"/>
                <a:gd name="T78" fmla="*/ 55 w 55"/>
                <a:gd name="T79" fmla="*/ 31 h 61"/>
                <a:gd name="T80" fmla="*/ 54 w 55"/>
                <a:gd name="T81" fmla="*/ 27 h 61"/>
                <a:gd name="T82" fmla="*/ 54 w 55"/>
                <a:gd name="T83" fmla="*/ 27 h 61"/>
                <a:gd name="T84" fmla="*/ 55 w 55"/>
                <a:gd name="T85" fmla="*/ 22 h 61"/>
                <a:gd name="T86" fmla="*/ 53 w 55"/>
                <a:gd name="T87" fmla="*/ 18 h 61"/>
                <a:gd name="T88" fmla="*/ 53 w 55"/>
                <a:gd name="T89" fmla="*/ 13 h 61"/>
                <a:gd name="T90" fmla="*/ 49 w 55"/>
                <a:gd name="T91" fmla="*/ 11 h 61"/>
                <a:gd name="T92" fmla="*/ 48 w 55"/>
                <a:gd name="T93" fmla="*/ 6 h 61"/>
                <a:gd name="T94" fmla="*/ 43 w 55"/>
                <a:gd name="T95" fmla="*/ 6 h 61"/>
                <a:gd name="T96" fmla="*/ 41 w 55"/>
                <a:gd name="T97" fmla="*/ 2 h 61"/>
                <a:gd name="T98" fmla="*/ 36 w 55"/>
                <a:gd name="T99" fmla="*/ 3 h 61"/>
                <a:gd name="T100" fmla="*/ 34 w 55"/>
                <a:gd name="T101" fmla="*/ 1 h 61"/>
                <a:gd name="T102" fmla="*/ 32 w 55"/>
                <a:gd name="T10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 h="61">
                  <a:moveTo>
                    <a:pt x="28" y="55"/>
                  </a:moveTo>
                  <a:cubicBezTo>
                    <a:pt x="15" y="56"/>
                    <a:pt x="6" y="47"/>
                    <a:pt x="6" y="34"/>
                  </a:cubicBezTo>
                  <a:cubicBezTo>
                    <a:pt x="6" y="20"/>
                    <a:pt x="16" y="8"/>
                    <a:pt x="28" y="7"/>
                  </a:cubicBezTo>
                  <a:cubicBezTo>
                    <a:pt x="40" y="5"/>
                    <a:pt x="50" y="14"/>
                    <a:pt x="50" y="27"/>
                  </a:cubicBezTo>
                  <a:cubicBezTo>
                    <a:pt x="50" y="41"/>
                    <a:pt x="40" y="53"/>
                    <a:pt x="28" y="55"/>
                  </a:cubicBezTo>
                  <a:close/>
                  <a:moveTo>
                    <a:pt x="32" y="0"/>
                  </a:moveTo>
                  <a:cubicBezTo>
                    <a:pt x="28" y="2"/>
                    <a:pt x="28" y="2"/>
                    <a:pt x="28" y="2"/>
                  </a:cubicBezTo>
                  <a:cubicBezTo>
                    <a:pt x="24" y="1"/>
                    <a:pt x="24" y="1"/>
                    <a:pt x="24" y="1"/>
                  </a:cubicBezTo>
                  <a:cubicBezTo>
                    <a:pt x="20" y="5"/>
                    <a:pt x="20" y="5"/>
                    <a:pt x="20" y="5"/>
                  </a:cubicBezTo>
                  <a:cubicBezTo>
                    <a:pt x="15" y="5"/>
                    <a:pt x="15" y="5"/>
                    <a:pt x="15" y="5"/>
                  </a:cubicBezTo>
                  <a:cubicBezTo>
                    <a:pt x="13" y="10"/>
                    <a:pt x="13" y="10"/>
                    <a:pt x="13" y="10"/>
                  </a:cubicBezTo>
                  <a:cubicBezTo>
                    <a:pt x="8" y="12"/>
                    <a:pt x="8" y="12"/>
                    <a:pt x="8" y="12"/>
                  </a:cubicBezTo>
                  <a:cubicBezTo>
                    <a:pt x="7" y="17"/>
                    <a:pt x="7" y="17"/>
                    <a:pt x="7" y="17"/>
                  </a:cubicBezTo>
                  <a:cubicBezTo>
                    <a:pt x="3" y="20"/>
                    <a:pt x="3" y="20"/>
                    <a:pt x="3" y="20"/>
                  </a:cubicBezTo>
                  <a:cubicBezTo>
                    <a:pt x="3" y="25"/>
                    <a:pt x="3" y="25"/>
                    <a:pt x="3" y="25"/>
                  </a:cubicBezTo>
                  <a:cubicBezTo>
                    <a:pt x="0" y="30"/>
                    <a:pt x="0" y="30"/>
                    <a:pt x="0" y="30"/>
                  </a:cubicBezTo>
                  <a:cubicBezTo>
                    <a:pt x="2" y="34"/>
                    <a:pt x="2" y="34"/>
                    <a:pt x="2" y="34"/>
                  </a:cubicBezTo>
                  <a:cubicBezTo>
                    <a:pt x="0" y="39"/>
                    <a:pt x="0" y="39"/>
                    <a:pt x="0" y="39"/>
                  </a:cubicBezTo>
                  <a:cubicBezTo>
                    <a:pt x="1" y="41"/>
                    <a:pt x="1" y="41"/>
                    <a:pt x="1" y="41"/>
                  </a:cubicBezTo>
                  <a:cubicBezTo>
                    <a:pt x="3" y="43"/>
                    <a:pt x="3" y="43"/>
                    <a:pt x="3" y="43"/>
                  </a:cubicBezTo>
                  <a:cubicBezTo>
                    <a:pt x="3" y="48"/>
                    <a:pt x="3" y="48"/>
                    <a:pt x="3" y="48"/>
                  </a:cubicBezTo>
                  <a:cubicBezTo>
                    <a:pt x="7" y="50"/>
                    <a:pt x="7" y="50"/>
                    <a:pt x="7" y="50"/>
                  </a:cubicBezTo>
                  <a:cubicBezTo>
                    <a:pt x="8" y="55"/>
                    <a:pt x="8" y="55"/>
                    <a:pt x="8" y="55"/>
                  </a:cubicBezTo>
                  <a:cubicBezTo>
                    <a:pt x="12" y="56"/>
                    <a:pt x="12" y="56"/>
                    <a:pt x="12" y="56"/>
                  </a:cubicBezTo>
                  <a:cubicBezTo>
                    <a:pt x="15" y="59"/>
                    <a:pt x="15" y="59"/>
                    <a:pt x="15" y="59"/>
                  </a:cubicBezTo>
                  <a:cubicBezTo>
                    <a:pt x="20" y="59"/>
                    <a:pt x="20" y="59"/>
                    <a:pt x="20" y="59"/>
                  </a:cubicBezTo>
                  <a:cubicBezTo>
                    <a:pt x="23" y="61"/>
                    <a:pt x="23" y="61"/>
                    <a:pt x="23" y="61"/>
                  </a:cubicBezTo>
                  <a:cubicBezTo>
                    <a:pt x="25" y="60"/>
                    <a:pt x="25" y="60"/>
                    <a:pt x="25" y="60"/>
                  </a:cubicBezTo>
                  <a:cubicBezTo>
                    <a:pt x="28" y="59"/>
                    <a:pt x="28" y="59"/>
                    <a:pt x="28" y="59"/>
                  </a:cubicBezTo>
                  <a:cubicBezTo>
                    <a:pt x="32" y="60"/>
                    <a:pt x="32" y="60"/>
                    <a:pt x="32" y="60"/>
                  </a:cubicBezTo>
                  <a:cubicBezTo>
                    <a:pt x="36" y="56"/>
                    <a:pt x="36" y="56"/>
                    <a:pt x="36" y="56"/>
                  </a:cubicBezTo>
                  <a:cubicBezTo>
                    <a:pt x="40" y="56"/>
                    <a:pt x="40" y="56"/>
                    <a:pt x="40" y="56"/>
                  </a:cubicBezTo>
                  <a:cubicBezTo>
                    <a:pt x="43" y="51"/>
                    <a:pt x="43" y="51"/>
                    <a:pt x="43" y="51"/>
                  </a:cubicBezTo>
                  <a:cubicBezTo>
                    <a:pt x="46" y="50"/>
                    <a:pt x="46" y="50"/>
                    <a:pt x="46" y="50"/>
                  </a:cubicBezTo>
                  <a:cubicBezTo>
                    <a:pt x="46" y="50"/>
                    <a:pt x="46" y="50"/>
                    <a:pt x="46" y="50"/>
                  </a:cubicBezTo>
                  <a:cubicBezTo>
                    <a:pt x="48" y="49"/>
                    <a:pt x="48" y="49"/>
                    <a:pt x="48" y="49"/>
                  </a:cubicBezTo>
                  <a:cubicBezTo>
                    <a:pt x="49" y="44"/>
                    <a:pt x="49" y="44"/>
                    <a:pt x="49" y="44"/>
                  </a:cubicBezTo>
                  <a:cubicBezTo>
                    <a:pt x="53" y="41"/>
                    <a:pt x="53" y="41"/>
                    <a:pt x="53" y="41"/>
                  </a:cubicBezTo>
                  <a:cubicBezTo>
                    <a:pt x="53" y="36"/>
                    <a:pt x="53" y="36"/>
                    <a:pt x="53" y="36"/>
                  </a:cubicBezTo>
                  <a:cubicBezTo>
                    <a:pt x="55" y="31"/>
                    <a:pt x="55" y="31"/>
                    <a:pt x="55" y="31"/>
                  </a:cubicBezTo>
                  <a:cubicBezTo>
                    <a:pt x="54" y="27"/>
                    <a:pt x="54" y="27"/>
                    <a:pt x="54" y="27"/>
                  </a:cubicBezTo>
                  <a:cubicBezTo>
                    <a:pt x="54" y="27"/>
                    <a:pt x="54" y="27"/>
                    <a:pt x="54" y="27"/>
                  </a:cubicBezTo>
                  <a:cubicBezTo>
                    <a:pt x="55" y="22"/>
                    <a:pt x="55" y="22"/>
                    <a:pt x="55" y="22"/>
                  </a:cubicBezTo>
                  <a:cubicBezTo>
                    <a:pt x="53" y="18"/>
                    <a:pt x="53" y="18"/>
                    <a:pt x="53" y="18"/>
                  </a:cubicBezTo>
                  <a:cubicBezTo>
                    <a:pt x="53" y="13"/>
                    <a:pt x="53" y="13"/>
                    <a:pt x="53" y="13"/>
                  </a:cubicBezTo>
                  <a:cubicBezTo>
                    <a:pt x="49" y="11"/>
                    <a:pt x="49" y="11"/>
                    <a:pt x="49" y="11"/>
                  </a:cubicBezTo>
                  <a:cubicBezTo>
                    <a:pt x="48" y="6"/>
                    <a:pt x="48" y="6"/>
                    <a:pt x="48" y="6"/>
                  </a:cubicBezTo>
                  <a:cubicBezTo>
                    <a:pt x="43" y="6"/>
                    <a:pt x="43" y="6"/>
                    <a:pt x="43" y="6"/>
                  </a:cubicBezTo>
                  <a:cubicBezTo>
                    <a:pt x="41" y="2"/>
                    <a:pt x="41" y="2"/>
                    <a:pt x="41" y="2"/>
                  </a:cubicBezTo>
                  <a:cubicBezTo>
                    <a:pt x="36" y="3"/>
                    <a:pt x="36" y="3"/>
                    <a:pt x="36" y="3"/>
                  </a:cubicBezTo>
                  <a:cubicBezTo>
                    <a:pt x="34" y="1"/>
                    <a:pt x="34" y="1"/>
                    <a:pt x="34" y="1"/>
                  </a:cubicBezTo>
                  <a:lnTo>
                    <a:pt x="32" y="0"/>
                  </a:lnTo>
                  <a:close/>
                </a:path>
              </a:pathLst>
            </a:custGeom>
            <a:solidFill>
              <a:srgbClr val="E66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6" name="iṣľíḑe">
              <a:extLst>
                <a:ext uri="{FF2B5EF4-FFF2-40B4-BE49-F238E27FC236}">
                  <a16:creationId xmlns:a16="http://schemas.microsoft.com/office/drawing/2014/main" xmlns="" id="{7B07827A-1919-48DD-9824-6A219AD54A67}"/>
                </a:ext>
              </a:extLst>
            </p:cNvPr>
            <p:cNvSpPr/>
            <p:nvPr/>
          </p:nvSpPr>
          <p:spPr bwMode="auto">
            <a:xfrm>
              <a:off x="5650707" y="2405408"/>
              <a:ext cx="160337" cy="185737"/>
            </a:xfrm>
            <a:custGeom>
              <a:avLst/>
              <a:gdLst>
                <a:gd name="T0" fmla="*/ 22 w 44"/>
                <a:gd name="T1" fmla="*/ 2 h 51"/>
                <a:gd name="T2" fmla="*/ 0 w 44"/>
                <a:gd name="T3" fmla="*/ 29 h 51"/>
                <a:gd name="T4" fmla="*/ 22 w 44"/>
                <a:gd name="T5" fmla="*/ 50 h 51"/>
                <a:gd name="T6" fmla="*/ 44 w 44"/>
                <a:gd name="T7" fmla="*/ 22 h 51"/>
                <a:gd name="T8" fmla="*/ 22 w 44"/>
                <a:gd name="T9" fmla="*/ 2 h 51"/>
              </a:gdLst>
              <a:ahLst/>
              <a:cxnLst>
                <a:cxn ang="0">
                  <a:pos x="T0" y="T1"/>
                </a:cxn>
                <a:cxn ang="0">
                  <a:pos x="T2" y="T3"/>
                </a:cxn>
                <a:cxn ang="0">
                  <a:pos x="T4" y="T5"/>
                </a:cxn>
                <a:cxn ang="0">
                  <a:pos x="T6" y="T7"/>
                </a:cxn>
                <a:cxn ang="0">
                  <a:pos x="T8" y="T9"/>
                </a:cxn>
              </a:cxnLst>
              <a:rect l="0" t="0" r="r" b="b"/>
              <a:pathLst>
                <a:path w="44" h="51">
                  <a:moveTo>
                    <a:pt x="22" y="2"/>
                  </a:moveTo>
                  <a:cubicBezTo>
                    <a:pt x="10" y="3"/>
                    <a:pt x="0" y="15"/>
                    <a:pt x="0" y="29"/>
                  </a:cubicBezTo>
                  <a:cubicBezTo>
                    <a:pt x="0" y="42"/>
                    <a:pt x="9" y="51"/>
                    <a:pt x="22" y="50"/>
                  </a:cubicBezTo>
                  <a:cubicBezTo>
                    <a:pt x="34" y="48"/>
                    <a:pt x="44" y="36"/>
                    <a:pt x="44" y="22"/>
                  </a:cubicBezTo>
                  <a:cubicBezTo>
                    <a:pt x="44" y="9"/>
                    <a:pt x="34" y="0"/>
                    <a:pt x="22" y="2"/>
                  </a:cubicBezTo>
                  <a:close/>
                </a:path>
              </a:pathLst>
            </a:custGeom>
            <a:solidFill>
              <a:srgbClr val="D54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7" name="ísḷîḑe">
              <a:extLst>
                <a:ext uri="{FF2B5EF4-FFF2-40B4-BE49-F238E27FC236}">
                  <a16:creationId xmlns:a16="http://schemas.microsoft.com/office/drawing/2014/main" xmlns="" id="{52C2078B-A33C-4C72-AEB9-315484865155}"/>
                </a:ext>
              </a:extLst>
            </p:cNvPr>
            <p:cNvSpPr/>
            <p:nvPr/>
          </p:nvSpPr>
          <p:spPr bwMode="auto">
            <a:xfrm>
              <a:off x="7947819" y="3678583"/>
              <a:ext cx="431800" cy="960437"/>
            </a:xfrm>
            <a:custGeom>
              <a:avLst/>
              <a:gdLst>
                <a:gd name="T0" fmla="*/ 272 w 272"/>
                <a:gd name="T1" fmla="*/ 0 h 605"/>
                <a:gd name="T2" fmla="*/ 263 w 272"/>
                <a:gd name="T3" fmla="*/ 0 h 605"/>
                <a:gd name="T4" fmla="*/ 259 w 272"/>
                <a:gd name="T5" fmla="*/ 560 h 605"/>
                <a:gd name="T6" fmla="*/ 0 w 272"/>
                <a:gd name="T7" fmla="*/ 596 h 605"/>
                <a:gd name="T8" fmla="*/ 2 w 272"/>
                <a:gd name="T9" fmla="*/ 605 h 605"/>
                <a:gd name="T10" fmla="*/ 263 w 272"/>
                <a:gd name="T11" fmla="*/ 569 h 605"/>
                <a:gd name="T12" fmla="*/ 263 w 272"/>
                <a:gd name="T13" fmla="*/ 566 h 605"/>
                <a:gd name="T14" fmla="*/ 268 w 272"/>
                <a:gd name="T15" fmla="*/ 566 h 605"/>
                <a:gd name="T16" fmla="*/ 272 w 272"/>
                <a:gd name="T17"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605">
                  <a:moveTo>
                    <a:pt x="272" y="0"/>
                  </a:moveTo>
                  <a:lnTo>
                    <a:pt x="263" y="0"/>
                  </a:lnTo>
                  <a:lnTo>
                    <a:pt x="259" y="560"/>
                  </a:lnTo>
                  <a:lnTo>
                    <a:pt x="0" y="596"/>
                  </a:lnTo>
                  <a:lnTo>
                    <a:pt x="2" y="605"/>
                  </a:lnTo>
                  <a:lnTo>
                    <a:pt x="263" y="569"/>
                  </a:lnTo>
                  <a:lnTo>
                    <a:pt x="263" y="566"/>
                  </a:lnTo>
                  <a:lnTo>
                    <a:pt x="268" y="566"/>
                  </a:lnTo>
                  <a:lnTo>
                    <a:pt x="272" y="0"/>
                  </a:lnTo>
                  <a:close/>
                </a:path>
              </a:pathLst>
            </a:custGeom>
            <a:solidFill>
              <a:srgbClr val="0064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8" name="îṥḻiḑe">
              <a:extLst>
                <a:ext uri="{FF2B5EF4-FFF2-40B4-BE49-F238E27FC236}">
                  <a16:creationId xmlns:a16="http://schemas.microsoft.com/office/drawing/2014/main" xmlns="" id="{A19140AB-7BB8-4606-A954-FC5B152FDE84}"/>
                </a:ext>
              </a:extLst>
            </p:cNvPr>
            <p:cNvSpPr/>
            <p:nvPr/>
          </p:nvSpPr>
          <p:spPr bwMode="auto">
            <a:xfrm>
              <a:off x="7757319" y="4534246"/>
              <a:ext cx="200025" cy="233362"/>
            </a:xfrm>
            <a:custGeom>
              <a:avLst/>
              <a:gdLst>
                <a:gd name="T0" fmla="*/ 28 w 55"/>
                <a:gd name="T1" fmla="*/ 2 h 64"/>
                <a:gd name="T2" fmla="*/ 0 w 55"/>
                <a:gd name="T3" fmla="*/ 35 h 64"/>
                <a:gd name="T4" fmla="*/ 28 w 55"/>
                <a:gd name="T5" fmla="*/ 61 h 64"/>
                <a:gd name="T6" fmla="*/ 55 w 55"/>
                <a:gd name="T7" fmla="*/ 28 h 64"/>
                <a:gd name="T8" fmla="*/ 28 w 55"/>
                <a:gd name="T9" fmla="*/ 2 h 64"/>
              </a:gdLst>
              <a:ahLst/>
              <a:cxnLst>
                <a:cxn ang="0">
                  <a:pos x="T0" y="T1"/>
                </a:cxn>
                <a:cxn ang="0">
                  <a:pos x="T2" y="T3"/>
                </a:cxn>
                <a:cxn ang="0">
                  <a:pos x="T4" y="T5"/>
                </a:cxn>
                <a:cxn ang="0">
                  <a:pos x="T6" y="T7"/>
                </a:cxn>
                <a:cxn ang="0">
                  <a:pos x="T8" y="T9"/>
                </a:cxn>
              </a:cxnLst>
              <a:rect l="0" t="0" r="r" b="b"/>
              <a:pathLst>
                <a:path w="55" h="64">
                  <a:moveTo>
                    <a:pt x="28" y="2"/>
                  </a:moveTo>
                  <a:cubicBezTo>
                    <a:pt x="12" y="4"/>
                    <a:pt x="0" y="19"/>
                    <a:pt x="0" y="35"/>
                  </a:cubicBezTo>
                  <a:cubicBezTo>
                    <a:pt x="0" y="52"/>
                    <a:pt x="12" y="64"/>
                    <a:pt x="28" y="61"/>
                  </a:cubicBezTo>
                  <a:cubicBezTo>
                    <a:pt x="43" y="59"/>
                    <a:pt x="55" y="44"/>
                    <a:pt x="55" y="28"/>
                  </a:cubicBezTo>
                  <a:cubicBezTo>
                    <a:pt x="55" y="11"/>
                    <a:pt x="43" y="0"/>
                    <a:pt x="28" y="2"/>
                  </a:cubicBezTo>
                  <a:close/>
                </a:path>
              </a:pathLst>
            </a:custGeom>
            <a:solidFill>
              <a:srgbClr val="FFD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9" name="iśľîḑê">
              <a:extLst>
                <a:ext uri="{FF2B5EF4-FFF2-40B4-BE49-F238E27FC236}">
                  <a16:creationId xmlns:a16="http://schemas.microsoft.com/office/drawing/2014/main" xmlns="" id="{FD8D64B8-4534-40EF-B13D-6CF28CB88683}"/>
                </a:ext>
              </a:extLst>
            </p:cNvPr>
            <p:cNvSpPr/>
            <p:nvPr/>
          </p:nvSpPr>
          <p:spPr bwMode="auto">
            <a:xfrm>
              <a:off x="8201819" y="3307108"/>
              <a:ext cx="334962" cy="385762"/>
            </a:xfrm>
            <a:custGeom>
              <a:avLst/>
              <a:gdLst>
                <a:gd name="T0" fmla="*/ 46 w 92"/>
                <a:gd name="T1" fmla="*/ 4 h 106"/>
                <a:gd name="T2" fmla="*/ 0 w 92"/>
                <a:gd name="T3" fmla="*/ 60 h 106"/>
                <a:gd name="T4" fmla="*/ 46 w 92"/>
                <a:gd name="T5" fmla="*/ 103 h 106"/>
                <a:gd name="T6" fmla="*/ 92 w 92"/>
                <a:gd name="T7" fmla="*/ 47 h 106"/>
                <a:gd name="T8" fmla="*/ 46 w 92"/>
                <a:gd name="T9" fmla="*/ 4 h 106"/>
              </a:gdLst>
              <a:ahLst/>
              <a:cxnLst>
                <a:cxn ang="0">
                  <a:pos x="T0" y="T1"/>
                </a:cxn>
                <a:cxn ang="0">
                  <a:pos x="T2" y="T3"/>
                </a:cxn>
                <a:cxn ang="0">
                  <a:pos x="T4" y="T5"/>
                </a:cxn>
                <a:cxn ang="0">
                  <a:pos x="T6" y="T7"/>
                </a:cxn>
                <a:cxn ang="0">
                  <a:pos x="T8" y="T9"/>
                </a:cxn>
              </a:cxnLst>
              <a:rect l="0" t="0" r="r" b="b"/>
              <a:pathLst>
                <a:path w="92" h="106">
                  <a:moveTo>
                    <a:pt x="46" y="4"/>
                  </a:moveTo>
                  <a:cubicBezTo>
                    <a:pt x="21" y="7"/>
                    <a:pt x="0" y="32"/>
                    <a:pt x="0" y="60"/>
                  </a:cubicBezTo>
                  <a:cubicBezTo>
                    <a:pt x="0" y="87"/>
                    <a:pt x="20" y="106"/>
                    <a:pt x="46" y="103"/>
                  </a:cubicBezTo>
                  <a:cubicBezTo>
                    <a:pt x="71" y="99"/>
                    <a:pt x="92" y="74"/>
                    <a:pt x="92" y="47"/>
                  </a:cubicBezTo>
                  <a:cubicBezTo>
                    <a:pt x="92" y="19"/>
                    <a:pt x="71" y="0"/>
                    <a:pt x="46" y="4"/>
                  </a:cubicBezTo>
                  <a:close/>
                </a:path>
              </a:pathLst>
            </a:custGeom>
            <a:solidFill>
              <a:srgbClr val="0078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0" name="îsḻíďe">
              <a:extLst>
                <a:ext uri="{FF2B5EF4-FFF2-40B4-BE49-F238E27FC236}">
                  <a16:creationId xmlns:a16="http://schemas.microsoft.com/office/drawing/2014/main" xmlns="" id="{771F7A88-8B0C-429D-8148-A672F4320BEF}"/>
                </a:ext>
              </a:extLst>
            </p:cNvPr>
            <p:cNvSpPr/>
            <p:nvPr/>
          </p:nvSpPr>
          <p:spPr bwMode="auto">
            <a:xfrm>
              <a:off x="8260557" y="3373783"/>
              <a:ext cx="225425" cy="431800"/>
            </a:xfrm>
            <a:custGeom>
              <a:avLst/>
              <a:gdLst>
                <a:gd name="T0" fmla="*/ 18 w 62"/>
                <a:gd name="T1" fmla="*/ 112 h 119"/>
                <a:gd name="T2" fmla="*/ 44 w 62"/>
                <a:gd name="T3" fmla="*/ 111 h 119"/>
                <a:gd name="T4" fmla="*/ 18 w 62"/>
                <a:gd name="T5" fmla="*/ 109 h 119"/>
                <a:gd name="T6" fmla="*/ 44 w 62"/>
                <a:gd name="T7" fmla="*/ 102 h 119"/>
                <a:gd name="T8" fmla="*/ 18 w 62"/>
                <a:gd name="T9" fmla="*/ 109 h 119"/>
                <a:gd name="T10" fmla="*/ 18 w 62"/>
                <a:gd name="T11" fmla="*/ 99 h 119"/>
                <a:gd name="T12" fmla="*/ 44 w 62"/>
                <a:gd name="T13" fmla="*/ 98 h 119"/>
                <a:gd name="T14" fmla="*/ 18 w 62"/>
                <a:gd name="T15" fmla="*/ 96 h 119"/>
                <a:gd name="T16" fmla="*/ 44 w 62"/>
                <a:gd name="T17" fmla="*/ 89 h 119"/>
                <a:gd name="T18" fmla="*/ 18 w 62"/>
                <a:gd name="T19" fmla="*/ 96 h 119"/>
                <a:gd name="T20" fmla="*/ 21 w 62"/>
                <a:gd name="T21" fmla="*/ 50 h 119"/>
                <a:gd name="T22" fmla="*/ 25 w 62"/>
                <a:gd name="T23" fmla="*/ 46 h 119"/>
                <a:gd name="T24" fmla="*/ 27 w 62"/>
                <a:gd name="T25" fmla="*/ 45 h 119"/>
                <a:gd name="T26" fmla="*/ 27 w 62"/>
                <a:gd name="T27" fmla="*/ 49 h 119"/>
                <a:gd name="T28" fmla="*/ 29 w 62"/>
                <a:gd name="T29" fmla="*/ 52 h 119"/>
                <a:gd name="T30" fmla="*/ 32 w 62"/>
                <a:gd name="T31" fmla="*/ 49 h 119"/>
                <a:gd name="T32" fmla="*/ 33 w 62"/>
                <a:gd name="T33" fmla="*/ 47 h 119"/>
                <a:gd name="T34" fmla="*/ 34 w 62"/>
                <a:gd name="T35" fmla="*/ 49 h 119"/>
                <a:gd name="T36" fmla="*/ 37 w 62"/>
                <a:gd name="T37" fmla="*/ 49 h 119"/>
                <a:gd name="T38" fmla="*/ 34 w 62"/>
                <a:gd name="T39" fmla="*/ 85 h 119"/>
                <a:gd name="T40" fmla="*/ 21 w 62"/>
                <a:gd name="T41" fmla="*/ 86 h 119"/>
                <a:gd name="T42" fmla="*/ 3 w 62"/>
                <a:gd name="T43" fmla="*/ 39 h 119"/>
                <a:gd name="T44" fmla="*/ 59 w 62"/>
                <a:gd name="T45" fmla="*/ 32 h 119"/>
                <a:gd name="T46" fmla="*/ 55 w 62"/>
                <a:gd name="T47" fmla="*/ 46 h 119"/>
                <a:gd name="T48" fmla="*/ 40 w 62"/>
                <a:gd name="T49" fmla="*/ 84 h 119"/>
                <a:gd name="T50" fmla="*/ 43 w 62"/>
                <a:gd name="T51" fmla="*/ 47 h 119"/>
                <a:gd name="T52" fmla="*/ 46 w 62"/>
                <a:gd name="T53" fmla="*/ 43 h 119"/>
                <a:gd name="T54" fmla="*/ 44 w 62"/>
                <a:gd name="T55" fmla="*/ 42 h 119"/>
                <a:gd name="T56" fmla="*/ 41 w 62"/>
                <a:gd name="T57" fmla="*/ 46 h 119"/>
                <a:gd name="T58" fmla="*/ 36 w 62"/>
                <a:gd name="T59" fmla="*/ 48 h 119"/>
                <a:gd name="T60" fmla="*/ 35 w 62"/>
                <a:gd name="T61" fmla="*/ 47 h 119"/>
                <a:gd name="T62" fmla="*/ 32 w 62"/>
                <a:gd name="T63" fmla="*/ 46 h 119"/>
                <a:gd name="T64" fmla="*/ 30 w 62"/>
                <a:gd name="T65" fmla="*/ 50 h 119"/>
                <a:gd name="T66" fmla="*/ 29 w 62"/>
                <a:gd name="T67" fmla="*/ 48 h 119"/>
                <a:gd name="T68" fmla="*/ 28 w 62"/>
                <a:gd name="T69" fmla="*/ 44 h 119"/>
                <a:gd name="T70" fmla="*/ 24 w 62"/>
                <a:gd name="T71" fmla="*/ 45 h 119"/>
                <a:gd name="T72" fmla="*/ 20 w 62"/>
                <a:gd name="T73" fmla="*/ 49 h 119"/>
                <a:gd name="T74" fmla="*/ 17 w 62"/>
                <a:gd name="T75" fmla="*/ 46 h 119"/>
                <a:gd name="T76" fmla="*/ 17 w 62"/>
                <a:gd name="T77" fmla="*/ 51 h 119"/>
                <a:gd name="T78" fmla="*/ 19 w 62"/>
                <a:gd name="T79" fmla="*/ 52 h 119"/>
                <a:gd name="T80" fmla="*/ 21 w 62"/>
                <a:gd name="T81" fmla="*/ 86 h 119"/>
                <a:gd name="T82" fmla="*/ 0 w 62"/>
                <a:gd name="T83" fmla="*/ 40 h 119"/>
                <a:gd name="T84" fmla="*/ 18 w 62"/>
                <a:gd name="T85" fmla="*/ 88 h 119"/>
                <a:gd name="T86" fmla="*/ 14 w 62"/>
                <a:gd name="T87" fmla="*/ 97 h 119"/>
                <a:gd name="T88" fmla="*/ 22 w 62"/>
                <a:gd name="T89" fmla="*/ 119 h 119"/>
                <a:gd name="T90" fmla="*/ 47 w 62"/>
                <a:gd name="T91" fmla="*/ 107 h 119"/>
                <a:gd name="T92" fmla="*/ 43 w 62"/>
                <a:gd name="T93" fmla="*/ 86 h 119"/>
                <a:gd name="T94" fmla="*/ 51 w 62"/>
                <a:gd name="T95" fmla="*/ 61 h 119"/>
                <a:gd name="T96" fmla="*/ 62 w 62"/>
                <a:gd name="T97"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19">
                  <a:moveTo>
                    <a:pt x="18" y="115"/>
                  </a:moveTo>
                  <a:cubicBezTo>
                    <a:pt x="18" y="112"/>
                    <a:pt x="18" y="112"/>
                    <a:pt x="18" y="112"/>
                  </a:cubicBezTo>
                  <a:cubicBezTo>
                    <a:pt x="44" y="108"/>
                    <a:pt x="44" y="108"/>
                    <a:pt x="44" y="108"/>
                  </a:cubicBezTo>
                  <a:cubicBezTo>
                    <a:pt x="44" y="111"/>
                    <a:pt x="44" y="111"/>
                    <a:pt x="44" y="111"/>
                  </a:cubicBezTo>
                  <a:lnTo>
                    <a:pt x="18" y="115"/>
                  </a:lnTo>
                  <a:close/>
                  <a:moveTo>
                    <a:pt x="18" y="109"/>
                  </a:moveTo>
                  <a:cubicBezTo>
                    <a:pt x="18" y="105"/>
                    <a:pt x="18" y="105"/>
                    <a:pt x="18" y="105"/>
                  </a:cubicBezTo>
                  <a:cubicBezTo>
                    <a:pt x="44" y="102"/>
                    <a:pt x="44" y="102"/>
                    <a:pt x="44" y="102"/>
                  </a:cubicBezTo>
                  <a:cubicBezTo>
                    <a:pt x="44" y="105"/>
                    <a:pt x="44" y="105"/>
                    <a:pt x="44" y="105"/>
                  </a:cubicBezTo>
                  <a:lnTo>
                    <a:pt x="18" y="109"/>
                  </a:lnTo>
                  <a:close/>
                  <a:moveTo>
                    <a:pt x="18" y="102"/>
                  </a:moveTo>
                  <a:cubicBezTo>
                    <a:pt x="18" y="99"/>
                    <a:pt x="18" y="99"/>
                    <a:pt x="18" y="99"/>
                  </a:cubicBezTo>
                  <a:cubicBezTo>
                    <a:pt x="44" y="95"/>
                    <a:pt x="44" y="95"/>
                    <a:pt x="44" y="95"/>
                  </a:cubicBezTo>
                  <a:cubicBezTo>
                    <a:pt x="44" y="98"/>
                    <a:pt x="44" y="98"/>
                    <a:pt x="44" y="98"/>
                  </a:cubicBezTo>
                  <a:lnTo>
                    <a:pt x="18" y="102"/>
                  </a:lnTo>
                  <a:close/>
                  <a:moveTo>
                    <a:pt x="18" y="96"/>
                  </a:moveTo>
                  <a:cubicBezTo>
                    <a:pt x="18" y="93"/>
                    <a:pt x="18" y="93"/>
                    <a:pt x="18" y="93"/>
                  </a:cubicBezTo>
                  <a:cubicBezTo>
                    <a:pt x="44" y="89"/>
                    <a:pt x="44" y="89"/>
                    <a:pt x="44" y="89"/>
                  </a:cubicBezTo>
                  <a:cubicBezTo>
                    <a:pt x="44" y="92"/>
                    <a:pt x="44" y="92"/>
                    <a:pt x="44" y="92"/>
                  </a:cubicBezTo>
                  <a:lnTo>
                    <a:pt x="18" y="96"/>
                  </a:lnTo>
                  <a:close/>
                  <a:moveTo>
                    <a:pt x="27" y="85"/>
                  </a:moveTo>
                  <a:cubicBezTo>
                    <a:pt x="27" y="72"/>
                    <a:pt x="23" y="58"/>
                    <a:pt x="21" y="50"/>
                  </a:cubicBezTo>
                  <a:cubicBezTo>
                    <a:pt x="22" y="49"/>
                    <a:pt x="23" y="48"/>
                    <a:pt x="25" y="47"/>
                  </a:cubicBezTo>
                  <a:cubicBezTo>
                    <a:pt x="25" y="46"/>
                    <a:pt x="25" y="46"/>
                    <a:pt x="25" y="46"/>
                  </a:cubicBezTo>
                  <a:cubicBezTo>
                    <a:pt x="26" y="46"/>
                    <a:pt x="26" y="45"/>
                    <a:pt x="27" y="45"/>
                  </a:cubicBezTo>
                  <a:cubicBezTo>
                    <a:pt x="27" y="45"/>
                    <a:pt x="27" y="45"/>
                    <a:pt x="27" y="45"/>
                  </a:cubicBezTo>
                  <a:cubicBezTo>
                    <a:pt x="27" y="45"/>
                    <a:pt x="27" y="46"/>
                    <a:pt x="27" y="47"/>
                  </a:cubicBezTo>
                  <a:cubicBezTo>
                    <a:pt x="27" y="48"/>
                    <a:pt x="27" y="48"/>
                    <a:pt x="27" y="49"/>
                  </a:cubicBezTo>
                  <a:cubicBezTo>
                    <a:pt x="27" y="50"/>
                    <a:pt x="27" y="52"/>
                    <a:pt x="28" y="52"/>
                  </a:cubicBezTo>
                  <a:cubicBezTo>
                    <a:pt x="29" y="52"/>
                    <a:pt x="29" y="52"/>
                    <a:pt x="29" y="52"/>
                  </a:cubicBezTo>
                  <a:cubicBezTo>
                    <a:pt x="30" y="52"/>
                    <a:pt x="30" y="51"/>
                    <a:pt x="31" y="51"/>
                  </a:cubicBezTo>
                  <a:cubicBezTo>
                    <a:pt x="31" y="50"/>
                    <a:pt x="32" y="50"/>
                    <a:pt x="32" y="49"/>
                  </a:cubicBezTo>
                  <a:cubicBezTo>
                    <a:pt x="32" y="48"/>
                    <a:pt x="33" y="48"/>
                    <a:pt x="33" y="48"/>
                  </a:cubicBezTo>
                  <a:cubicBezTo>
                    <a:pt x="33" y="47"/>
                    <a:pt x="33" y="47"/>
                    <a:pt x="33" y="47"/>
                  </a:cubicBezTo>
                  <a:cubicBezTo>
                    <a:pt x="34" y="48"/>
                    <a:pt x="34" y="48"/>
                    <a:pt x="34" y="48"/>
                  </a:cubicBezTo>
                  <a:cubicBezTo>
                    <a:pt x="34" y="49"/>
                    <a:pt x="34" y="49"/>
                    <a:pt x="34" y="49"/>
                  </a:cubicBezTo>
                  <a:cubicBezTo>
                    <a:pt x="35" y="49"/>
                    <a:pt x="35" y="50"/>
                    <a:pt x="36" y="50"/>
                  </a:cubicBezTo>
                  <a:cubicBezTo>
                    <a:pt x="37" y="49"/>
                    <a:pt x="37" y="49"/>
                    <a:pt x="37" y="49"/>
                  </a:cubicBezTo>
                  <a:cubicBezTo>
                    <a:pt x="38" y="49"/>
                    <a:pt x="39" y="49"/>
                    <a:pt x="40" y="48"/>
                  </a:cubicBezTo>
                  <a:cubicBezTo>
                    <a:pt x="38" y="56"/>
                    <a:pt x="34" y="71"/>
                    <a:pt x="34" y="85"/>
                  </a:cubicBezTo>
                  <a:lnTo>
                    <a:pt x="27" y="85"/>
                  </a:lnTo>
                  <a:close/>
                  <a:moveTo>
                    <a:pt x="21" y="86"/>
                  </a:moveTo>
                  <a:cubicBezTo>
                    <a:pt x="20" y="76"/>
                    <a:pt x="16" y="70"/>
                    <a:pt x="12" y="64"/>
                  </a:cubicBezTo>
                  <a:cubicBezTo>
                    <a:pt x="7" y="58"/>
                    <a:pt x="3" y="52"/>
                    <a:pt x="3" y="39"/>
                  </a:cubicBezTo>
                  <a:cubicBezTo>
                    <a:pt x="3" y="23"/>
                    <a:pt x="15" y="7"/>
                    <a:pt x="31" y="5"/>
                  </a:cubicBezTo>
                  <a:cubicBezTo>
                    <a:pt x="46" y="3"/>
                    <a:pt x="59" y="15"/>
                    <a:pt x="59" y="32"/>
                  </a:cubicBezTo>
                  <a:cubicBezTo>
                    <a:pt x="59" y="36"/>
                    <a:pt x="58" y="41"/>
                    <a:pt x="56" y="46"/>
                  </a:cubicBezTo>
                  <a:cubicBezTo>
                    <a:pt x="55" y="46"/>
                    <a:pt x="55" y="46"/>
                    <a:pt x="55" y="46"/>
                  </a:cubicBezTo>
                  <a:cubicBezTo>
                    <a:pt x="54" y="51"/>
                    <a:pt x="51" y="55"/>
                    <a:pt x="49" y="59"/>
                  </a:cubicBezTo>
                  <a:cubicBezTo>
                    <a:pt x="44" y="66"/>
                    <a:pt x="40" y="73"/>
                    <a:pt x="40" y="84"/>
                  </a:cubicBezTo>
                  <a:cubicBezTo>
                    <a:pt x="36" y="84"/>
                    <a:pt x="36" y="84"/>
                    <a:pt x="36" y="84"/>
                  </a:cubicBezTo>
                  <a:cubicBezTo>
                    <a:pt x="36" y="70"/>
                    <a:pt x="40" y="54"/>
                    <a:pt x="43" y="47"/>
                  </a:cubicBezTo>
                  <a:cubicBezTo>
                    <a:pt x="44" y="46"/>
                    <a:pt x="46" y="45"/>
                    <a:pt x="47" y="44"/>
                  </a:cubicBezTo>
                  <a:cubicBezTo>
                    <a:pt x="46" y="43"/>
                    <a:pt x="46" y="43"/>
                    <a:pt x="46" y="43"/>
                  </a:cubicBezTo>
                  <a:cubicBezTo>
                    <a:pt x="45" y="43"/>
                    <a:pt x="44" y="44"/>
                    <a:pt x="43" y="44"/>
                  </a:cubicBezTo>
                  <a:cubicBezTo>
                    <a:pt x="44" y="43"/>
                    <a:pt x="44" y="42"/>
                    <a:pt x="44" y="42"/>
                  </a:cubicBezTo>
                  <a:cubicBezTo>
                    <a:pt x="42" y="41"/>
                    <a:pt x="42" y="41"/>
                    <a:pt x="42" y="41"/>
                  </a:cubicBezTo>
                  <a:cubicBezTo>
                    <a:pt x="42" y="42"/>
                    <a:pt x="42" y="43"/>
                    <a:pt x="41" y="46"/>
                  </a:cubicBezTo>
                  <a:cubicBezTo>
                    <a:pt x="39" y="47"/>
                    <a:pt x="38" y="48"/>
                    <a:pt x="37" y="48"/>
                  </a:cubicBezTo>
                  <a:cubicBezTo>
                    <a:pt x="36" y="48"/>
                    <a:pt x="36" y="48"/>
                    <a:pt x="36" y="48"/>
                  </a:cubicBezTo>
                  <a:cubicBezTo>
                    <a:pt x="36" y="48"/>
                    <a:pt x="36" y="48"/>
                    <a:pt x="35" y="47"/>
                  </a:cubicBezTo>
                  <a:cubicBezTo>
                    <a:pt x="35" y="47"/>
                    <a:pt x="35" y="47"/>
                    <a:pt x="35" y="47"/>
                  </a:cubicBezTo>
                  <a:cubicBezTo>
                    <a:pt x="34" y="46"/>
                    <a:pt x="34" y="46"/>
                    <a:pt x="33" y="46"/>
                  </a:cubicBezTo>
                  <a:cubicBezTo>
                    <a:pt x="32" y="46"/>
                    <a:pt x="32" y="46"/>
                    <a:pt x="32" y="46"/>
                  </a:cubicBezTo>
                  <a:cubicBezTo>
                    <a:pt x="32" y="47"/>
                    <a:pt x="31" y="48"/>
                    <a:pt x="31" y="48"/>
                  </a:cubicBezTo>
                  <a:cubicBezTo>
                    <a:pt x="30" y="49"/>
                    <a:pt x="30" y="49"/>
                    <a:pt x="30" y="50"/>
                  </a:cubicBezTo>
                  <a:cubicBezTo>
                    <a:pt x="29" y="50"/>
                    <a:pt x="29" y="50"/>
                    <a:pt x="29" y="50"/>
                  </a:cubicBezTo>
                  <a:cubicBezTo>
                    <a:pt x="29" y="50"/>
                    <a:pt x="29" y="49"/>
                    <a:pt x="29" y="48"/>
                  </a:cubicBezTo>
                  <a:cubicBezTo>
                    <a:pt x="29" y="48"/>
                    <a:pt x="29" y="48"/>
                    <a:pt x="29" y="47"/>
                  </a:cubicBezTo>
                  <a:cubicBezTo>
                    <a:pt x="29" y="46"/>
                    <a:pt x="29" y="44"/>
                    <a:pt x="28" y="44"/>
                  </a:cubicBezTo>
                  <a:cubicBezTo>
                    <a:pt x="27" y="44"/>
                    <a:pt x="27" y="44"/>
                    <a:pt x="27" y="44"/>
                  </a:cubicBezTo>
                  <a:cubicBezTo>
                    <a:pt x="26" y="44"/>
                    <a:pt x="25" y="45"/>
                    <a:pt x="24" y="45"/>
                  </a:cubicBezTo>
                  <a:cubicBezTo>
                    <a:pt x="24" y="45"/>
                    <a:pt x="24" y="45"/>
                    <a:pt x="24" y="45"/>
                  </a:cubicBezTo>
                  <a:cubicBezTo>
                    <a:pt x="23" y="46"/>
                    <a:pt x="21" y="48"/>
                    <a:pt x="20" y="49"/>
                  </a:cubicBezTo>
                  <a:cubicBezTo>
                    <a:pt x="19" y="46"/>
                    <a:pt x="19" y="45"/>
                    <a:pt x="19" y="45"/>
                  </a:cubicBezTo>
                  <a:cubicBezTo>
                    <a:pt x="17" y="46"/>
                    <a:pt x="17" y="46"/>
                    <a:pt x="17" y="46"/>
                  </a:cubicBezTo>
                  <a:cubicBezTo>
                    <a:pt x="17" y="46"/>
                    <a:pt x="18" y="48"/>
                    <a:pt x="18" y="50"/>
                  </a:cubicBezTo>
                  <a:cubicBezTo>
                    <a:pt x="18" y="51"/>
                    <a:pt x="18" y="51"/>
                    <a:pt x="17" y="51"/>
                  </a:cubicBezTo>
                  <a:cubicBezTo>
                    <a:pt x="18" y="52"/>
                    <a:pt x="18" y="52"/>
                    <a:pt x="18" y="52"/>
                  </a:cubicBezTo>
                  <a:cubicBezTo>
                    <a:pt x="19" y="52"/>
                    <a:pt x="19" y="52"/>
                    <a:pt x="19" y="52"/>
                  </a:cubicBezTo>
                  <a:cubicBezTo>
                    <a:pt x="21" y="59"/>
                    <a:pt x="25" y="73"/>
                    <a:pt x="25" y="86"/>
                  </a:cubicBezTo>
                  <a:lnTo>
                    <a:pt x="21" y="86"/>
                  </a:lnTo>
                  <a:close/>
                  <a:moveTo>
                    <a:pt x="31" y="2"/>
                  </a:moveTo>
                  <a:cubicBezTo>
                    <a:pt x="14" y="4"/>
                    <a:pt x="0" y="21"/>
                    <a:pt x="0" y="40"/>
                  </a:cubicBezTo>
                  <a:cubicBezTo>
                    <a:pt x="0" y="54"/>
                    <a:pt x="5" y="60"/>
                    <a:pt x="9" y="67"/>
                  </a:cubicBezTo>
                  <a:cubicBezTo>
                    <a:pt x="14" y="72"/>
                    <a:pt x="18" y="78"/>
                    <a:pt x="18" y="88"/>
                  </a:cubicBezTo>
                  <a:cubicBezTo>
                    <a:pt x="18" y="90"/>
                    <a:pt x="18" y="90"/>
                    <a:pt x="18" y="90"/>
                  </a:cubicBezTo>
                  <a:cubicBezTo>
                    <a:pt x="16" y="91"/>
                    <a:pt x="14" y="94"/>
                    <a:pt x="14" y="97"/>
                  </a:cubicBezTo>
                  <a:cubicBezTo>
                    <a:pt x="14" y="112"/>
                    <a:pt x="14" y="112"/>
                    <a:pt x="14" y="112"/>
                  </a:cubicBezTo>
                  <a:cubicBezTo>
                    <a:pt x="14" y="116"/>
                    <a:pt x="18" y="119"/>
                    <a:pt x="22" y="119"/>
                  </a:cubicBezTo>
                  <a:cubicBezTo>
                    <a:pt x="40" y="116"/>
                    <a:pt x="40" y="116"/>
                    <a:pt x="40" y="116"/>
                  </a:cubicBezTo>
                  <a:cubicBezTo>
                    <a:pt x="44" y="115"/>
                    <a:pt x="47" y="112"/>
                    <a:pt x="47" y="107"/>
                  </a:cubicBezTo>
                  <a:cubicBezTo>
                    <a:pt x="47" y="92"/>
                    <a:pt x="47" y="92"/>
                    <a:pt x="47" y="92"/>
                  </a:cubicBezTo>
                  <a:cubicBezTo>
                    <a:pt x="47" y="89"/>
                    <a:pt x="45" y="86"/>
                    <a:pt x="43" y="86"/>
                  </a:cubicBezTo>
                  <a:cubicBezTo>
                    <a:pt x="43" y="85"/>
                    <a:pt x="43" y="85"/>
                    <a:pt x="43" y="85"/>
                  </a:cubicBezTo>
                  <a:cubicBezTo>
                    <a:pt x="43" y="74"/>
                    <a:pt x="47" y="68"/>
                    <a:pt x="51" y="61"/>
                  </a:cubicBezTo>
                  <a:cubicBezTo>
                    <a:pt x="54" y="57"/>
                    <a:pt x="56" y="52"/>
                    <a:pt x="58" y="47"/>
                  </a:cubicBezTo>
                  <a:cubicBezTo>
                    <a:pt x="61" y="42"/>
                    <a:pt x="62" y="36"/>
                    <a:pt x="62" y="31"/>
                  </a:cubicBezTo>
                  <a:cubicBezTo>
                    <a:pt x="62" y="13"/>
                    <a:pt x="48" y="0"/>
                    <a:pt x="31" y="2"/>
                  </a:cubicBezTo>
                  <a:close/>
                </a:path>
              </a:pathLst>
            </a:custGeom>
            <a:solidFill>
              <a:srgbClr val="D2F0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1" name="iṩlîďé">
              <a:extLst>
                <a:ext uri="{FF2B5EF4-FFF2-40B4-BE49-F238E27FC236}">
                  <a16:creationId xmlns:a16="http://schemas.microsoft.com/office/drawing/2014/main" xmlns="" id="{BF14DF3C-F62E-4D8A-AC75-151559FBFCF5}"/>
                </a:ext>
              </a:extLst>
            </p:cNvPr>
            <p:cNvSpPr/>
            <p:nvPr/>
          </p:nvSpPr>
          <p:spPr bwMode="auto">
            <a:xfrm>
              <a:off x="8373269" y="3399183"/>
              <a:ext cx="93662" cy="101600"/>
            </a:xfrm>
            <a:custGeom>
              <a:avLst/>
              <a:gdLst>
                <a:gd name="T0" fmla="*/ 0 w 26"/>
                <a:gd name="T1" fmla="*/ 1 h 28"/>
                <a:gd name="T2" fmla="*/ 0 w 26"/>
                <a:gd name="T3" fmla="*/ 4 h 28"/>
                <a:gd name="T4" fmla="*/ 23 w 26"/>
                <a:gd name="T5" fmla="*/ 28 h 28"/>
                <a:gd name="T6" fmla="*/ 26 w 26"/>
                <a:gd name="T7" fmla="*/ 27 h 28"/>
                <a:gd name="T8" fmla="*/ 0 w 26"/>
                <a:gd name="T9" fmla="*/ 1 h 28"/>
              </a:gdLst>
              <a:ahLst/>
              <a:cxnLst>
                <a:cxn ang="0">
                  <a:pos x="T0" y="T1"/>
                </a:cxn>
                <a:cxn ang="0">
                  <a:pos x="T2" y="T3"/>
                </a:cxn>
                <a:cxn ang="0">
                  <a:pos x="T4" y="T5"/>
                </a:cxn>
                <a:cxn ang="0">
                  <a:pos x="T6" y="T7"/>
                </a:cxn>
                <a:cxn ang="0">
                  <a:pos x="T8" y="T9"/>
                </a:cxn>
              </a:cxnLst>
              <a:rect l="0" t="0" r="r" b="b"/>
              <a:pathLst>
                <a:path w="26" h="28">
                  <a:moveTo>
                    <a:pt x="0" y="1"/>
                  </a:moveTo>
                  <a:cubicBezTo>
                    <a:pt x="0" y="4"/>
                    <a:pt x="0" y="4"/>
                    <a:pt x="0" y="4"/>
                  </a:cubicBezTo>
                  <a:cubicBezTo>
                    <a:pt x="6" y="3"/>
                    <a:pt x="23" y="5"/>
                    <a:pt x="23" y="28"/>
                  </a:cubicBezTo>
                  <a:cubicBezTo>
                    <a:pt x="26" y="27"/>
                    <a:pt x="26" y="27"/>
                    <a:pt x="26" y="27"/>
                  </a:cubicBezTo>
                  <a:cubicBezTo>
                    <a:pt x="26" y="3"/>
                    <a:pt x="7" y="0"/>
                    <a:pt x="0" y="1"/>
                  </a:cubicBezTo>
                  <a:close/>
                </a:path>
              </a:pathLst>
            </a:custGeom>
            <a:solidFill>
              <a:srgbClr val="D2F0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2" name="iṡḷïḑé">
              <a:extLst>
                <a:ext uri="{FF2B5EF4-FFF2-40B4-BE49-F238E27FC236}">
                  <a16:creationId xmlns:a16="http://schemas.microsoft.com/office/drawing/2014/main" xmlns="" id="{B3DB286D-27D7-4155-994F-30FEEF7D8DE4}"/>
                </a:ext>
              </a:extLst>
            </p:cNvPr>
            <p:cNvSpPr/>
            <p:nvPr/>
          </p:nvSpPr>
          <p:spPr bwMode="auto">
            <a:xfrm>
              <a:off x="6506369" y="4599333"/>
              <a:ext cx="633412" cy="98425"/>
            </a:xfrm>
            <a:custGeom>
              <a:avLst/>
              <a:gdLst>
                <a:gd name="T0" fmla="*/ 399 w 399"/>
                <a:gd name="T1" fmla="*/ 0 h 62"/>
                <a:gd name="T2" fmla="*/ 0 w 399"/>
                <a:gd name="T3" fmla="*/ 55 h 62"/>
                <a:gd name="T4" fmla="*/ 0 w 399"/>
                <a:gd name="T5" fmla="*/ 62 h 62"/>
                <a:gd name="T6" fmla="*/ 399 w 399"/>
                <a:gd name="T7" fmla="*/ 7 h 62"/>
                <a:gd name="T8" fmla="*/ 399 w 399"/>
                <a:gd name="T9" fmla="*/ 0 h 62"/>
              </a:gdLst>
              <a:ahLst/>
              <a:cxnLst>
                <a:cxn ang="0">
                  <a:pos x="T0" y="T1"/>
                </a:cxn>
                <a:cxn ang="0">
                  <a:pos x="T2" y="T3"/>
                </a:cxn>
                <a:cxn ang="0">
                  <a:pos x="T4" y="T5"/>
                </a:cxn>
                <a:cxn ang="0">
                  <a:pos x="T6" y="T7"/>
                </a:cxn>
                <a:cxn ang="0">
                  <a:pos x="T8" y="T9"/>
                </a:cxn>
              </a:cxnLst>
              <a:rect l="0" t="0" r="r" b="b"/>
              <a:pathLst>
                <a:path w="399" h="62">
                  <a:moveTo>
                    <a:pt x="399" y="0"/>
                  </a:moveTo>
                  <a:lnTo>
                    <a:pt x="0" y="55"/>
                  </a:lnTo>
                  <a:lnTo>
                    <a:pt x="0" y="62"/>
                  </a:lnTo>
                  <a:lnTo>
                    <a:pt x="399" y="7"/>
                  </a:lnTo>
                  <a:lnTo>
                    <a:pt x="399" y="0"/>
                  </a:lnTo>
                  <a:close/>
                </a:path>
              </a:pathLst>
            </a:custGeom>
            <a:solidFill>
              <a:srgbClr val="203E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3" name="îṡ1ïḍè">
              <a:extLst>
                <a:ext uri="{FF2B5EF4-FFF2-40B4-BE49-F238E27FC236}">
                  <a16:creationId xmlns:a16="http://schemas.microsoft.com/office/drawing/2014/main" xmlns="" id="{B85867BA-7D77-49A8-B05F-518A7F0CAAC6}"/>
                </a:ext>
              </a:extLst>
            </p:cNvPr>
            <p:cNvSpPr/>
            <p:nvPr/>
          </p:nvSpPr>
          <p:spPr bwMode="auto">
            <a:xfrm>
              <a:off x="6506369" y="4599333"/>
              <a:ext cx="633412" cy="98425"/>
            </a:xfrm>
            <a:custGeom>
              <a:avLst/>
              <a:gdLst>
                <a:gd name="T0" fmla="*/ 399 w 399"/>
                <a:gd name="T1" fmla="*/ 0 h 62"/>
                <a:gd name="T2" fmla="*/ 0 w 399"/>
                <a:gd name="T3" fmla="*/ 55 h 62"/>
                <a:gd name="T4" fmla="*/ 0 w 399"/>
                <a:gd name="T5" fmla="*/ 62 h 62"/>
                <a:gd name="T6" fmla="*/ 399 w 399"/>
                <a:gd name="T7" fmla="*/ 7 h 62"/>
                <a:gd name="T8" fmla="*/ 399 w 399"/>
                <a:gd name="T9" fmla="*/ 0 h 62"/>
              </a:gdLst>
              <a:ahLst/>
              <a:cxnLst>
                <a:cxn ang="0">
                  <a:pos x="T0" y="T1"/>
                </a:cxn>
                <a:cxn ang="0">
                  <a:pos x="T2" y="T3"/>
                </a:cxn>
                <a:cxn ang="0">
                  <a:pos x="T4" y="T5"/>
                </a:cxn>
                <a:cxn ang="0">
                  <a:pos x="T6" y="T7"/>
                </a:cxn>
                <a:cxn ang="0">
                  <a:pos x="T8" y="T9"/>
                </a:cxn>
              </a:cxnLst>
              <a:rect l="0" t="0" r="r" b="b"/>
              <a:pathLst>
                <a:path w="399" h="62">
                  <a:moveTo>
                    <a:pt x="399" y="0"/>
                  </a:moveTo>
                  <a:lnTo>
                    <a:pt x="0" y="55"/>
                  </a:lnTo>
                  <a:lnTo>
                    <a:pt x="0" y="62"/>
                  </a:lnTo>
                  <a:lnTo>
                    <a:pt x="399" y="7"/>
                  </a:lnTo>
                  <a:lnTo>
                    <a:pt x="3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4" name="î$ļiḋé">
              <a:extLst>
                <a:ext uri="{FF2B5EF4-FFF2-40B4-BE49-F238E27FC236}">
                  <a16:creationId xmlns:a16="http://schemas.microsoft.com/office/drawing/2014/main" xmlns="" id="{D89E1481-B416-4284-BD8C-13385C7F3A51}"/>
                </a:ext>
              </a:extLst>
            </p:cNvPr>
            <p:cNvSpPr/>
            <p:nvPr/>
          </p:nvSpPr>
          <p:spPr bwMode="auto">
            <a:xfrm>
              <a:off x="6506369" y="3911946"/>
              <a:ext cx="633412" cy="774700"/>
            </a:xfrm>
            <a:custGeom>
              <a:avLst/>
              <a:gdLst>
                <a:gd name="T0" fmla="*/ 147 w 174"/>
                <a:gd name="T1" fmla="*/ 0 h 213"/>
                <a:gd name="T2" fmla="*/ 1 w 174"/>
                <a:gd name="T3" fmla="*/ 21 h 213"/>
                <a:gd name="T4" fmla="*/ 0 w 174"/>
                <a:gd name="T5" fmla="*/ 213 h 213"/>
                <a:gd name="T6" fmla="*/ 174 w 174"/>
                <a:gd name="T7" fmla="*/ 189 h 213"/>
                <a:gd name="T8" fmla="*/ 174 w 174"/>
                <a:gd name="T9" fmla="*/ 152 h 213"/>
                <a:gd name="T10" fmla="*/ 145 w 174"/>
                <a:gd name="T11" fmla="*/ 156 h 213"/>
                <a:gd name="T12" fmla="*/ 146 w 174"/>
                <a:gd name="T13" fmla="*/ 149 h 213"/>
                <a:gd name="T14" fmla="*/ 93 w 174"/>
                <a:gd name="T15" fmla="*/ 156 h 213"/>
                <a:gd name="T16" fmla="*/ 132 w 174"/>
                <a:gd name="T17" fmla="*/ 74 h 213"/>
                <a:gd name="T18" fmla="*/ 174 w 174"/>
                <a:gd name="T19" fmla="*/ 51 h 213"/>
                <a:gd name="T20" fmla="*/ 174 w 174"/>
                <a:gd name="T21" fmla="*/ 15 h 213"/>
                <a:gd name="T22" fmla="*/ 166 w 174"/>
                <a:gd name="T23" fmla="*/ 10 h 213"/>
                <a:gd name="T24" fmla="*/ 166 w 174"/>
                <a:gd name="T25" fmla="*/ 10 h 213"/>
                <a:gd name="T26" fmla="*/ 154 w 174"/>
                <a:gd name="T27" fmla="*/ 4 h 213"/>
                <a:gd name="T28" fmla="*/ 154 w 174"/>
                <a:gd name="T29" fmla="*/ 4 h 213"/>
                <a:gd name="T30" fmla="*/ 147 w 174"/>
                <a:gd name="T31"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4" h="213">
                  <a:moveTo>
                    <a:pt x="147" y="0"/>
                  </a:moveTo>
                  <a:cubicBezTo>
                    <a:pt x="1" y="21"/>
                    <a:pt x="1" y="21"/>
                    <a:pt x="1" y="21"/>
                  </a:cubicBezTo>
                  <a:cubicBezTo>
                    <a:pt x="0" y="213"/>
                    <a:pt x="0" y="213"/>
                    <a:pt x="0" y="213"/>
                  </a:cubicBezTo>
                  <a:cubicBezTo>
                    <a:pt x="174" y="189"/>
                    <a:pt x="174" y="189"/>
                    <a:pt x="174" y="189"/>
                  </a:cubicBezTo>
                  <a:cubicBezTo>
                    <a:pt x="174" y="152"/>
                    <a:pt x="174" y="152"/>
                    <a:pt x="174" y="152"/>
                  </a:cubicBezTo>
                  <a:cubicBezTo>
                    <a:pt x="145" y="156"/>
                    <a:pt x="145" y="156"/>
                    <a:pt x="145" y="156"/>
                  </a:cubicBezTo>
                  <a:cubicBezTo>
                    <a:pt x="145" y="156"/>
                    <a:pt x="145" y="153"/>
                    <a:pt x="146" y="149"/>
                  </a:cubicBezTo>
                  <a:cubicBezTo>
                    <a:pt x="93" y="156"/>
                    <a:pt x="93" y="156"/>
                    <a:pt x="93" y="156"/>
                  </a:cubicBezTo>
                  <a:cubicBezTo>
                    <a:pt x="93" y="153"/>
                    <a:pt x="104" y="95"/>
                    <a:pt x="132" y="74"/>
                  </a:cubicBezTo>
                  <a:cubicBezTo>
                    <a:pt x="149" y="62"/>
                    <a:pt x="163" y="56"/>
                    <a:pt x="174" y="51"/>
                  </a:cubicBezTo>
                  <a:cubicBezTo>
                    <a:pt x="174" y="15"/>
                    <a:pt x="174" y="15"/>
                    <a:pt x="174" y="15"/>
                  </a:cubicBezTo>
                  <a:cubicBezTo>
                    <a:pt x="166" y="10"/>
                    <a:pt x="166" y="10"/>
                    <a:pt x="166" y="10"/>
                  </a:cubicBezTo>
                  <a:cubicBezTo>
                    <a:pt x="166" y="10"/>
                    <a:pt x="166" y="10"/>
                    <a:pt x="166" y="10"/>
                  </a:cubicBezTo>
                  <a:cubicBezTo>
                    <a:pt x="154" y="4"/>
                    <a:pt x="154" y="4"/>
                    <a:pt x="154" y="4"/>
                  </a:cubicBezTo>
                  <a:cubicBezTo>
                    <a:pt x="154" y="4"/>
                    <a:pt x="154" y="4"/>
                    <a:pt x="154" y="4"/>
                  </a:cubicBezTo>
                  <a:cubicBezTo>
                    <a:pt x="147" y="0"/>
                    <a:pt x="147" y="0"/>
                    <a:pt x="147" y="0"/>
                  </a:cubicBezTo>
                </a:path>
              </a:pathLst>
            </a:custGeom>
            <a:solidFill>
              <a:srgbClr val="009B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5" name="iṩ1îḓé">
              <a:extLst>
                <a:ext uri="{FF2B5EF4-FFF2-40B4-BE49-F238E27FC236}">
                  <a16:creationId xmlns:a16="http://schemas.microsoft.com/office/drawing/2014/main" xmlns="" id="{B1B0B158-6CF6-4502-AD5C-3818C2B9E471}"/>
                </a:ext>
              </a:extLst>
            </p:cNvPr>
            <p:cNvSpPr/>
            <p:nvPr/>
          </p:nvSpPr>
          <p:spPr bwMode="auto">
            <a:xfrm>
              <a:off x="6844507" y="4097683"/>
              <a:ext cx="295275" cy="382587"/>
            </a:xfrm>
            <a:custGeom>
              <a:avLst/>
              <a:gdLst>
                <a:gd name="T0" fmla="*/ 81 w 81"/>
                <a:gd name="T1" fmla="*/ 0 h 105"/>
                <a:gd name="T2" fmla="*/ 39 w 81"/>
                <a:gd name="T3" fmla="*/ 23 h 105"/>
                <a:gd name="T4" fmla="*/ 0 w 81"/>
                <a:gd name="T5" fmla="*/ 105 h 105"/>
                <a:gd name="T6" fmla="*/ 53 w 81"/>
                <a:gd name="T7" fmla="*/ 98 h 105"/>
                <a:gd name="T8" fmla="*/ 81 w 81"/>
                <a:gd name="T9" fmla="*/ 33 h 105"/>
                <a:gd name="T10" fmla="*/ 81 w 81"/>
                <a:gd name="T11" fmla="*/ 0 h 105"/>
              </a:gdLst>
              <a:ahLst/>
              <a:cxnLst>
                <a:cxn ang="0">
                  <a:pos x="T0" y="T1"/>
                </a:cxn>
                <a:cxn ang="0">
                  <a:pos x="T2" y="T3"/>
                </a:cxn>
                <a:cxn ang="0">
                  <a:pos x="T4" y="T5"/>
                </a:cxn>
                <a:cxn ang="0">
                  <a:pos x="T6" y="T7"/>
                </a:cxn>
                <a:cxn ang="0">
                  <a:pos x="T8" y="T9"/>
                </a:cxn>
                <a:cxn ang="0">
                  <a:pos x="T10" y="T11"/>
                </a:cxn>
              </a:cxnLst>
              <a:rect l="0" t="0" r="r" b="b"/>
              <a:pathLst>
                <a:path w="81" h="105">
                  <a:moveTo>
                    <a:pt x="81" y="0"/>
                  </a:moveTo>
                  <a:cubicBezTo>
                    <a:pt x="70" y="5"/>
                    <a:pt x="56" y="11"/>
                    <a:pt x="39" y="23"/>
                  </a:cubicBezTo>
                  <a:cubicBezTo>
                    <a:pt x="11" y="44"/>
                    <a:pt x="0" y="102"/>
                    <a:pt x="0" y="105"/>
                  </a:cubicBezTo>
                  <a:cubicBezTo>
                    <a:pt x="53" y="98"/>
                    <a:pt x="53" y="98"/>
                    <a:pt x="53" y="98"/>
                  </a:cubicBezTo>
                  <a:cubicBezTo>
                    <a:pt x="56" y="83"/>
                    <a:pt x="65" y="52"/>
                    <a:pt x="81" y="33"/>
                  </a:cubicBezTo>
                  <a:cubicBezTo>
                    <a:pt x="81" y="0"/>
                    <a:pt x="81" y="0"/>
                    <a:pt x="81" y="0"/>
                  </a:cubicBezTo>
                </a:path>
              </a:pathLst>
            </a:custGeom>
            <a:solidFill>
              <a:srgbClr val="0078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6" name="íSlîḑe">
              <a:extLst>
                <a:ext uri="{FF2B5EF4-FFF2-40B4-BE49-F238E27FC236}">
                  <a16:creationId xmlns:a16="http://schemas.microsoft.com/office/drawing/2014/main" xmlns="" id="{867F758A-55E3-4371-9126-F7828EBF0B0F}"/>
                </a:ext>
              </a:extLst>
            </p:cNvPr>
            <p:cNvSpPr/>
            <p:nvPr/>
          </p:nvSpPr>
          <p:spPr bwMode="auto">
            <a:xfrm>
              <a:off x="7033419" y="4216746"/>
              <a:ext cx="106362" cy="263525"/>
            </a:xfrm>
            <a:custGeom>
              <a:avLst/>
              <a:gdLst>
                <a:gd name="T0" fmla="*/ 29 w 29"/>
                <a:gd name="T1" fmla="*/ 0 h 72"/>
                <a:gd name="T2" fmla="*/ 1 w 29"/>
                <a:gd name="T3" fmla="*/ 65 h 72"/>
                <a:gd name="T4" fmla="*/ 0 w 29"/>
                <a:gd name="T5" fmla="*/ 72 h 72"/>
                <a:gd name="T6" fmla="*/ 29 w 29"/>
                <a:gd name="T7" fmla="*/ 68 h 72"/>
                <a:gd name="T8" fmla="*/ 29 w 29"/>
                <a:gd name="T9" fmla="*/ 0 h 72"/>
              </a:gdLst>
              <a:ahLst/>
              <a:cxnLst>
                <a:cxn ang="0">
                  <a:pos x="T0" y="T1"/>
                </a:cxn>
                <a:cxn ang="0">
                  <a:pos x="T2" y="T3"/>
                </a:cxn>
                <a:cxn ang="0">
                  <a:pos x="T4" y="T5"/>
                </a:cxn>
                <a:cxn ang="0">
                  <a:pos x="T6" y="T7"/>
                </a:cxn>
                <a:cxn ang="0">
                  <a:pos x="T8" y="T9"/>
                </a:cxn>
              </a:cxnLst>
              <a:rect l="0" t="0" r="r" b="b"/>
              <a:pathLst>
                <a:path w="29" h="72">
                  <a:moveTo>
                    <a:pt x="29" y="0"/>
                  </a:moveTo>
                  <a:cubicBezTo>
                    <a:pt x="13" y="19"/>
                    <a:pt x="4" y="50"/>
                    <a:pt x="1" y="65"/>
                  </a:cubicBezTo>
                  <a:cubicBezTo>
                    <a:pt x="0" y="69"/>
                    <a:pt x="0" y="72"/>
                    <a:pt x="0" y="72"/>
                  </a:cubicBezTo>
                  <a:cubicBezTo>
                    <a:pt x="29" y="68"/>
                    <a:pt x="29" y="68"/>
                    <a:pt x="29" y="68"/>
                  </a:cubicBezTo>
                  <a:cubicBezTo>
                    <a:pt x="29" y="0"/>
                    <a:pt x="29" y="0"/>
                    <a:pt x="29" y="0"/>
                  </a:cubicBezTo>
                </a:path>
              </a:pathLst>
            </a:custGeom>
            <a:solidFill>
              <a:srgbClr val="1084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7" name="ïşļiďe">
              <a:extLst>
                <a:ext uri="{FF2B5EF4-FFF2-40B4-BE49-F238E27FC236}">
                  <a16:creationId xmlns:a16="http://schemas.microsoft.com/office/drawing/2014/main" xmlns="" id="{0D61AC1F-D334-4217-B98F-E331ECA831B1}"/>
                </a:ext>
              </a:extLst>
            </p:cNvPr>
            <p:cNvSpPr/>
            <p:nvPr/>
          </p:nvSpPr>
          <p:spPr bwMode="auto">
            <a:xfrm>
              <a:off x="6636544" y="4061171"/>
              <a:ext cx="101600" cy="836612"/>
            </a:xfrm>
            <a:custGeom>
              <a:avLst/>
              <a:gdLst>
                <a:gd name="T0" fmla="*/ 64 w 64"/>
                <a:gd name="T1" fmla="*/ 527 h 527"/>
                <a:gd name="T2" fmla="*/ 0 w 64"/>
                <a:gd name="T3" fmla="*/ 493 h 527"/>
                <a:gd name="T4" fmla="*/ 3 w 64"/>
                <a:gd name="T5" fmla="*/ 0 h 527"/>
                <a:gd name="T6" fmla="*/ 64 w 64"/>
                <a:gd name="T7" fmla="*/ 34 h 527"/>
                <a:gd name="T8" fmla="*/ 64 w 64"/>
                <a:gd name="T9" fmla="*/ 527 h 527"/>
              </a:gdLst>
              <a:ahLst/>
              <a:cxnLst>
                <a:cxn ang="0">
                  <a:pos x="T0" y="T1"/>
                </a:cxn>
                <a:cxn ang="0">
                  <a:pos x="T2" y="T3"/>
                </a:cxn>
                <a:cxn ang="0">
                  <a:pos x="T4" y="T5"/>
                </a:cxn>
                <a:cxn ang="0">
                  <a:pos x="T6" y="T7"/>
                </a:cxn>
                <a:cxn ang="0">
                  <a:pos x="T8" y="T9"/>
                </a:cxn>
              </a:cxnLst>
              <a:rect l="0" t="0" r="r" b="b"/>
              <a:pathLst>
                <a:path w="64" h="527">
                  <a:moveTo>
                    <a:pt x="64" y="527"/>
                  </a:moveTo>
                  <a:lnTo>
                    <a:pt x="0" y="493"/>
                  </a:lnTo>
                  <a:lnTo>
                    <a:pt x="3" y="0"/>
                  </a:lnTo>
                  <a:lnTo>
                    <a:pt x="64" y="34"/>
                  </a:lnTo>
                  <a:lnTo>
                    <a:pt x="64" y="527"/>
                  </a:lnTo>
                  <a:close/>
                </a:path>
              </a:pathLst>
            </a:custGeom>
            <a:solidFill>
              <a:srgbClr val="963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8" name="iśḷïde">
              <a:extLst>
                <a:ext uri="{FF2B5EF4-FFF2-40B4-BE49-F238E27FC236}">
                  <a16:creationId xmlns:a16="http://schemas.microsoft.com/office/drawing/2014/main" xmlns="" id="{E46E225E-37AA-4CB3-A6C5-D90914EBF8D9}"/>
                </a:ext>
              </a:extLst>
            </p:cNvPr>
            <p:cNvSpPr/>
            <p:nvPr/>
          </p:nvSpPr>
          <p:spPr bwMode="auto">
            <a:xfrm>
              <a:off x="6641307" y="3984971"/>
              <a:ext cx="628650" cy="130175"/>
            </a:xfrm>
            <a:custGeom>
              <a:avLst/>
              <a:gdLst>
                <a:gd name="T0" fmla="*/ 61 w 396"/>
                <a:gd name="T1" fmla="*/ 82 h 82"/>
                <a:gd name="T2" fmla="*/ 0 w 396"/>
                <a:gd name="T3" fmla="*/ 48 h 82"/>
                <a:gd name="T4" fmla="*/ 334 w 396"/>
                <a:gd name="T5" fmla="*/ 0 h 82"/>
                <a:gd name="T6" fmla="*/ 396 w 396"/>
                <a:gd name="T7" fmla="*/ 34 h 82"/>
                <a:gd name="T8" fmla="*/ 61 w 396"/>
                <a:gd name="T9" fmla="*/ 82 h 82"/>
              </a:gdLst>
              <a:ahLst/>
              <a:cxnLst>
                <a:cxn ang="0">
                  <a:pos x="T0" y="T1"/>
                </a:cxn>
                <a:cxn ang="0">
                  <a:pos x="T2" y="T3"/>
                </a:cxn>
                <a:cxn ang="0">
                  <a:pos x="T4" y="T5"/>
                </a:cxn>
                <a:cxn ang="0">
                  <a:pos x="T6" y="T7"/>
                </a:cxn>
                <a:cxn ang="0">
                  <a:pos x="T8" y="T9"/>
                </a:cxn>
              </a:cxnLst>
              <a:rect l="0" t="0" r="r" b="b"/>
              <a:pathLst>
                <a:path w="396" h="82">
                  <a:moveTo>
                    <a:pt x="61" y="82"/>
                  </a:moveTo>
                  <a:lnTo>
                    <a:pt x="0" y="48"/>
                  </a:lnTo>
                  <a:lnTo>
                    <a:pt x="334" y="0"/>
                  </a:lnTo>
                  <a:lnTo>
                    <a:pt x="396" y="34"/>
                  </a:lnTo>
                  <a:lnTo>
                    <a:pt x="61" y="82"/>
                  </a:lnTo>
                  <a:close/>
                </a:path>
              </a:pathLst>
            </a:custGeom>
            <a:solidFill>
              <a:srgbClr val="B44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9" name="ïṧḷîḑé">
              <a:extLst>
                <a:ext uri="{FF2B5EF4-FFF2-40B4-BE49-F238E27FC236}">
                  <a16:creationId xmlns:a16="http://schemas.microsoft.com/office/drawing/2014/main" xmlns="" id="{88D4282B-1E4A-4F87-A61E-9FC20F3BFBBC}"/>
                </a:ext>
              </a:extLst>
            </p:cNvPr>
            <p:cNvSpPr/>
            <p:nvPr/>
          </p:nvSpPr>
          <p:spPr bwMode="auto">
            <a:xfrm>
              <a:off x="6738144" y="4038946"/>
              <a:ext cx="531812" cy="858837"/>
            </a:xfrm>
            <a:custGeom>
              <a:avLst/>
              <a:gdLst>
                <a:gd name="T0" fmla="*/ 335 w 335"/>
                <a:gd name="T1" fmla="*/ 0 h 541"/>
                <a:gd name="T2" fmla="*/ 335 w 335"/>
                <a:gd name="T3" fmla="*/ 493 h 541"/>
                <a:gd name="T4" fmla="*/ 0 w 335"/>
                <a:gd name="T5" fmla="*/ 541 h 541"/>
                <a:gd name="T6" fmla="*/ 0 w 335"/>
                <a:gd name="T7" fmla="*/ 48 h 541"/>
                <a:gd name="T8" fmla="*/ 335 w 335"/>
                <a:gd name="T9" fmla="*/ 0 h 541"/>
              </a:gdLst>
              <a:ahLst/>
              <a:cxnLst>
                <a:cxn ang="0">
                  <a:pos x="T0" y="T1"/>
                </a:cxn>
                <a:cxn ang="0">
                  <a:pos x="T2" y="T3"/>
                </a:cxn>
                <a:cxn ang="0">
                  <a:pos x="T4" y="T5"/>
                </a:cxn>
                <a:cxn ang="0">
                  <a:pos x="T6" y="T7"/>
                </a:cxn>
                <a:cxn ang="0">
                  <a:pos x="T8" y="T9"/>
                </a:cxn>
              </a:cxnLst>
              <a:rect l="0" t="0" r="r" b="b"/>
              <a:pathLst>
                <a:path w="335" h="541">
                  <a:moveTo>
                    <a:pt x="335" y="0"/>
                  </a:moveTo>
                  <a:lnTo>
                    <a:pt x="335" y="493"/>
                  </a:lnTo>
                  <a:lnTo>
                    <a:pt x="0" y="541"/>
                  </a:lnTo>
                  <a:lnTo>
                    <a:pt x="0" y="48"/>
                  </a:lnTo>
                  <a:lnTo>
                    <a:pt x="335" y="0"/>
                  </a:lnTo>
                  <a:close/>
                </a:path>
              </a:pathLst>
            </a:custGeom>
            <a:solidFill>
              <a:srgbClr val="BA41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0" name="îSlîḑé">
              <a:extLst>
                <a:ext uri="{FF2B5EF4-FFF2-40B4-BE49-F238E27FC236}">
                  <a16:creationId xmlns:a16="http://schemas.microsoft.com/office/drawing/2014/main" xmlns="" id="{1B123F04-CE2A-49C0-B6F3-FBEDB557FE52}"/>
                </a:ext>
              </a:extLst>
            </p:cNvPr>
            <p:cNvSpPr/>
            <p:nvPr/>
          </p:nvSpPr>
          <p:spPr bwMode="auto">
            <a:xfrm>
              <a:off x="6738144" y="4075458"/>
              <a:ext cx="531812" cy="822325"/>
            </a:xfrm>
            <a:custGeom>
              <a:avLst/>
              <a:gdLst>
                <a:gd name="T0" fmla="*/ 168 w 335"/>
                <a:gd name="T1" fmla="*/ 0 h 518"/>
                <a:gd name="T2" fmla="*/ 10 w 335"/>
                <a:gd name="T3" fmla="*/ 23 h 518"/>
                <a:gd name="T4" fmla="*/ 0 w 335"/>
                <a:gd name="T5" fmla="*/ 25 h 518"/>
                <a:gd name="T6" fmla="*/ 0 w 335"/>
                <a:gd name="T7" fmla="*/ 518 h 518"/>
                <a:gd name="T8" fmla="*/ 335 w 335"/>
                <a:gd name="T9" fmla="*/ 470 h 518"/>
                <a:gd name="T10" fmla="*/ 168 w 335"/>
                <a:gd name="T11" fmla="*/ 493 h 518"/>
                <a:gd name="T12" fmla="*/ 168 w 335"/>
                <a:gd name="T13" fmla="*/ 0 h 518"/>
              </a:gdLst>
              <a:ahLst/>
              <a:cxnLst>
                <a:cxn ang="0">
                  <a:pos x="T0" y="T1"/>
                </a:cxn>
                <a:cxn ang="0">
                  <a:pos x="T2" y="T3"/>
                </a:cxn>
                <a:cxn ang="0">
                  <a:pos x="T4" y="T5"/>
                </a:cxn>
                <a:cxn ang="0">
                  <a:pos x="T6" y="T7"/>
                </a:cxn>
                <a:cxn ang="0">
                  <a:pos x="T8" y="T9"/>
                </a:cxn>
                <a:cxn ang="0">
                  <a:pos x="T10" y="T11"/>
                </a:cxn>
                <a:cxn ang="0">
                  <a:pos x="T12" y="T13"/>
                </a:cxn>
              </a:cxnLst>
              <a:rect l="0" t="0" r="r" b="b"/>
              <a:pathLst>
                <a:path w="335" h="518">
                  <a:moveTo>
                    <a:pt x="168" y="0"/>
                  </a:moveTo>
                  <a:lnTo>
                    <a:pt x="10" y="23"/>
                  </a:lnTo>
                  <a:lnTo>
                    <a:pt x="0" y="25"/>
                  </a:lnTo>
                  <a:lnTo>
                    <a:pt x="0" y="518"/>
                  </a:lnTo>
                  <a:lnTo>
                    <a:pt x="335" y="470"/>
                  </a:lnTo>
                  <a:lnTo>
                    <a:pt x="168" y="493"/>
                  </a:lnTo>
                  <a:lnTo>
                    <a:pt x="168" y="0"/>
                  </a:lnTo>
                  <a:close/>
                </a:path>
              </a:pathLst>
            </a:custGeom>
            <a:solidFill>
              <a:srgbClr val="D54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1" name="îṣļiḍé">
              <a:extLst>
                <a:ext uri="{FF2B5EF4-FFF2-40B4-BE49-F238E27FC236}">
                  <a16:creationId xmlns:a16="http://schemas.microsoft.com/office/drawing/2014/main" xmlns="" id="{505FC408-7297-40B5-BC8C-0374AA011ECC}"/>
                </a:ext>
              </a:extLst>
            </p:cNvPr>
            <p:cNvSpPr/>
            <p:nvPr/>
          </p:nvSpPr>
          <p:spPr bwMode="auto">
            <a:xfrm>
              <a:off x="7004844" y="4038946"/>
              <a:ext cx="265112" cy="819150"/>
            </a:xfrm>
            <a:custGeom>
              <a:avLst/>
              <a:gdLst>
                <a:gd name="T0" fmla="*/ 82 w 167"/>
                <a:gd name="T1" fmla="*/ 486 h 516"/>
                <a:gd name="T2" fmla="*/ 18 w 167"/>
                <a:gd name="T3" fmla="*/ 399 h 516"/>
                <a:gd name="T4" fmla="*/ 62 w 167"/>
                <a:gd name="T5" fmla="*/ 392 h 516"/>
                <a:gd name="T6" fmla="*/ 62 w 167"/>
                <a:gd name="T7" fmla="*/ 282 h 516"/>
                <a:gd name="T8" fmla="*/ 103 w 167"/>
                <a:gd name="T9" fmla="*/ 275 h 516"/>
                <a:gd name="T10" fmla="*/ 103 w 167"/>
                <a:gd name="T11" fmla="*/ 388 h 516"/>
                <a:gd name="T12" fmla="*/ 146 w 167"/>
                <a:gd name="T13" fmla="*/ 381 h 516"/>
                <a:gd name="T14" fmla="*/ 82 w 167"/>
                <a:gd name="T15" fmla="*/ 486 h 516"/>
                <a:gd name="T16" fmla="*/ 167 w 167"/>
                <a:gd name="T17" fmla="*/ 0 h 516"/>
                <a:gd name="T18" fmla="*/ 144 w 167"/>
                <a:gd name="T19" fmla="*/ 2 h 516"/>
                <a:gd name="T20" fmla="*/ 0 w 167"/>
                <a:gd name="T21" fmla="*/ 23 h 516"/>
                <a:gd name="T22" fmla="*/ 0 w 167"/>
                <a:gd name="T23" fmla="*/ 516 h 516"/>
                <a:gd name="T24" fmla="*/ 167 w 167"/>
                <a:gd name="T25" fmla="*/ 493 h 516"/>
                <a:gd name="T26" fmla="*/ 167 w 167"/>
                <a:gd name="T2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516">
                  <a:moveTo>
                    <a:pt x="82" y="486"/>
                  </a:moveTo>
                  <a:lnTo>
                    <a:pt x="18" y="399"/>
                  </a:lnTo>
                  <a:lnTo>
                    <a:pt x="62" y="392"/>
                  </a:lnTo>
                  <a:lnTo>
                    <a:pt x="62" y="282"/>
                  </a:lnTo>
                  <a:lnTo>
                    <a:pt x="103" y="275"/>
                  </a:lnTo>
                  <a:lnTo>
                    <a:pt x="103" y="388"/>
                  </a:lnTo>
                  <a:lnTo>
                    <a:pt x="146" y="381"/>
                  </a:lnTo>
                  <a:lnTo>
                    <a:pt x="82" y="486"/>
                  </a:lnTo>
                  <a:close/>
                  <a:moveTo>
                    <a:pt x="167" y="0"/>
                  </a:moveTo>
                  <a:lnTo>
                    <a:pt x="144" y="2"/>
                  </a:lnTo>
                  <a:lnTo>
                    <a:pt x="0" y="23"/>
                  </a:lnTo>
                  <a:lnTo>
                    <a:pt x="0" y="516"/>
                  </a:lnTo>
                  <a:lnTo>
                    <a:pt x="167" y="493"/>
                  </a:lnTo>
                  <a:lnTo>
                    <a:pt x="167" y="0"/>
                  </a:lnTo>
                  <a:close/>
                </a:path>
              </a:pathLst>
            </a:custGeom>
            <a:solidFill>
              <a:srgbClr val="E66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2" name="íSḻïďè">
              <a:extLst>
                <a:ext uri="{FF2B5EF4-FFF2-40B4-BE49-F238E27FC236}">
                  <a16:creationId xmlns:a16="http://schemas.microsoft.com/office/drawing/2014/main" xmlns="" id="{4F5DBF05-FE98-40B8-BD12-4FFF9ADE1E59}"/>
                </a:ext>
              </a:extLst>
            </p:cNvPr>
            <p:cNvSpPr/>
            <p:nvPr/>
          </p:nvSpPr>
          <p:spPr bwMode="auto">
            <a:xfrm>
              <a:off x="7033419" y="4475508"/>
              <a:ext cx="203200" cy="334962"/>
            </a:xfrm>
            <a:custGeom>
              <a:avLst/>
              <a:gdLst>
                <a:gd name="T0" fmla="*/ 85 w 128"/>
                <a:gd name="T1" fmla="*/ 0 h 211"/>
                <a:gd name="T2" fmla="*/ 44 w 128"/>
                <a:gd name="T3" fmla="*/ 7 h 211"/>
                <a:gd name="T4" fmla="*/ 44 w 128"/>
                <a:gd name="T5" fmla="*/ 117 h 211"/>
                <a:gd name="T6" fmla="*/ 0 w 128"/>
                <a:gd name="T7" fmla="*/ 124 h 211"/>
                <a:gd name="T8" fmla="*/ 64 w 128"/>
                <a:gd name="T9" fmla="*/ 211 h 211"/>
                <a:gd name="T10" fmla="*/ 128 w 128"/>
                <a:gd name="T11" fmla="*/ 106 h 211"/>
                <a:gd name="T12" fmla="*/ 85 w 128"/>
                <a:gd name="T13" fmla="*/ 113 h 211"/>
                <a:gd name="T14" fmla="*/ 85 w 128"/>
                <a:gd name="T15" fmla="*/ 0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211">
                  <a:moveTo>
                    <a:pt x="85" y="0"/>
                  </a:moveTo>
                  <a:lnTo>
                    <a:pt x="44" y="7"/>
                  </a:lnTo>
                  <a:lnTo>
                    <a:pt x="44" y="117"/>
                  </a:lnTo>
                  <a:lnTo>
                    <a:pt x="0" y="124"/>
                  </a:lnTo>
                  <a:lnTo>
                    <a:pt x="64" y="211"/>
                  </a:lnTo>
                  <a:lnTo>
                    <a:pt x="128" y="106"/>
                  </a:lnTo>
                  <a:lnTo>
                    <a:pt x="85" y="113"/>
                  </a:lnTo>
                  <a:lnTo>
                    <a:pt x="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3" name="ïṩlíḓê">
              <a:extLst>
                <a:ext uri="{FF2B5EF4-FFF2-40B4-BE49-F238E27FC236}">
                  <a16:creationId xmlns:a16="http://schemas.microsoft.com/office/drawing/2014/main" xmlns="" id="{0681E40C-0B25-425D-8379-AD2ECA45E8DA}"/>
                </a:ext>
              </a:extLst>
            </p:cNvPr>
            <p:cNvSpPr/>
            <p:nvPr/>
          </p:nvSpPr>
          <p:spPr bwMode="auto">
            <a:xfrm>
              <a:off x="6709569" y="3999258"/>
              <a:ext cx="531812" cy="90487"/>
            </a:xfrm>
            <a:custGeom>
              <a:avLst/>
              <a:gdLst>
                <a:gd name="T0" fmla="*/ 307 w 335"/>
                <a:gd name="T1" fmla="*/ 0 h 57"/>
                <a:gd name="T2" fmla="*/ 0 w 335"/>
                <a:gd name="T3" fmla="*/ 43 h 57"/>
                <a:gd name="T4" fmla="*/ 28 w 335"/>
                <a:gd name="T5" fmla="*/ 57 h 57"/>
                <a:gd name="T6" fmla="*/ 335 w 335"/>
                <a:gd name="T7" fmla="*/ 14 h 57"/>
                <a:gd name="T8" fmla="*/ 307 w 335"/>
                <a:gd name="T9" fmla="*/ 0 h 57"/>
              </a:gdLst>
              <a:ahLst/>
              <a:cxnLst>
                <a:cxn ang="0">
                  <a:pos x="T0" y="T1"/>
                </a:cxn>
                <a:cxn ang="0">
                  <a:pos x="T2" y="T3"/>
                </a:cxn>
                <a:cxn ang="0">
                  <a:pos x="T4" y="T5"/>
                </a:cxn>
                <a:cxn ang="0">
                  <a:pos x="T6" y="T7"/>
                </a:cxn>
                <a:cxn ang="0">
                  <a:pos x="T8" y="T9"/>
                </a:cxn>
              </a:cxnLst>
              <a:rect l="0" t="0" r="r" b="b"/>
              <a:pathLst>
                <a:path w="335" h="57">
                  <a:moveTo>
                    <a:pt x="307" y="0"/>
                  </a:moveTo>
                  <a:lnTo>
                    <a:pt x="0" y="43"/>
                  </a:lnTo>
                  <a:lnTo>
                    <a:pt x="28" y="57"/>
                  </a:lnTo>
                  <a:lnTo>
                    <a:pt x="335" y="14"/>
                  </a:lnTo>
                  <a:lnTo>
                    <a:pt x="307" y="0"/>
                  </a:lnTo>
                  <a:close/>
                </a:path>
              </a:pathLst>
            </a:custGeom>
            <a:solidFill>
              <a:srgbClr val="DCDC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4" name="ïśľiḓê">
              <a:extLst>
                <a:ext uri="{FF2B5EF4-FFF2-40B4-BE49-F238E27FC236}">
                  <a16:creationId xmlns:a16="http://schemas.microsoft.com/office/drawing/2014/main" xmlns="" id="{21E4A04D-6905-422C-8CDE-EB3FCAFD5D67}"/>
                </a:ext>
              </a:extLst>
            </p:cNvPr>
            <p:cNvSpPr/>
            <p:nvPr/>
          </p:nvSpPr>
          <p:spPr bwMode="auto">
            <a:xfrm>
              <a:off x="4380707" y="3908771"/>
              <a:ext cx="276225" cy="952500"/>
            </a:xfrm>
            <a:custGeom>
              <a:avLst/>
              <a:gdLst>
                <a:gd name="T0" fmla="*/ 7 w 174"/>
                <a:gd name="T1" fmla="*/ 600 h 600"/>
                <a:gd name="T2" fmla="*/ 0 w 174"/>
                <a:gd name="T3" fmla="*/ 598 h 600"/>
                <a:gd name="T4" fmla="*/ 5 w 174"/>
                <a:gd name="T5" fmla="*/ 0 h 600"/>
                <a:gd name="T6" fmla="*/ 14 w 174"/>
                <a:gd name="T7" fmla="*/ 0 h 600"/>
                <a:gd name="T8" fmla="*/ 9 w 174"/>
                <a:gd name="T9" fmla="*/ 591 h 600"/>
                <a:gd name="T10" fmla="*/ 174 w 174"/>
                <a:gd name="T11" fmla="*/ 566 h 600"/>
                <a:gd name="T12" fmla="*/ 174 w 174"/>
                <a:gd name="T13" fmla="*/ 575 h 600"/>
                <a:gd name="T14" fmla="*/ 7 w 174"/>
                <a:gd name="T15" fmla="*/ 600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600">
                  <a:moveTo>
                    <a:pt x="7" y="600"/>
                  </a:moveTo>
                  <a:lnTo>
                    <a:pt x="0" y="598"/>
                  </a:lnTo>
                  <a:lnTo>
                    <a:pt x="5" y="0"/>
                  </a:lnTo>
                  <a:lnTo>
                    <a:pt x="14" y="0"/>
                  </a:lnTo>
                  <a:lnTo>
                    <a:pt x="9" y="591"/>
                  </a:lnTo>
                  <a:lnTo>
                    <a:pt x="174" y="566"/>
                  </a:lnTo>
                  <a:lnTo>
                    <a:pt x="174" y="575"/>
                  </a:lnTo>
                  <a:lnTo>
                    <a:pt x="7" y="600"/>
                  </a:lnTo>
                  <a:close/>
                </a:path>
              </a:pathLst>
            </a:custGeom>
            <a:solidFill>
              <a:srgbClr val="0064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5" name="ïšľîďé">
              <a:extLst>
                <a:ext uri="{FF2B5EF4-FFF2-40B4-BE49-F238E27FC236}">
                  <a16:creationId xmlns:a16="http://schemas.microsoft.com/office/drawing/2014/main" xmlns="" id="{1C4019EC-EDDD-4502-AED4-4B31260B0F04}"/>
                </a:ext>
              </a:extLst>
            </p:cNvPr>
            <p:cNvSpPr/>
            <p:nvPr/>
          </p:nvSpPr>
          <p:spPr bwMode="auto">
            <a:xfrm>
              <a:off x="4271169" y="3762721"/>
              <a:ext cx="241300" cy="279400"/>
            </a:xfrm>
            <a:custGeom>
              <a:avLst/>
              <a:gdLst>
                <a:gd name="T0" fmla="*/ 33 w 66"/>
                <a:gd name="T1" fmla="*/ 3 h 77"/>
                <a:gd name="T2" fmla="*/ 0 w 66"/>
                <a:gd name="T3" fmla="*/ 43 h 77"/>
                <a:gd name="T4" fmla="*/ 33 w 66"/>
                <a:gd name="T5" fmla="*/ 74 h 77"/>
                <a:gd name="T6" fmla="*/ 66 w 66"/>
                <a:gd name="T7" fmla="*/ 34 h 77"/>
                <a:gd name="T8" fmla="*/ 33 w 66"/>
                <a:gd name="T9" fmla="*/ 3 h 77"/>
              </a:gdLst>
              <a:ahLst/>
              <a:cxnLst>
                <a:cxn ang="0">
                  <a:pos x="T0" y="T1"/>
                </a:cxn>
                <a:cxn ang="0">
                  <a:pos x="T2" y="T3"/>
                </a:cxn>
                <a:cxn ang="0">
                  <a:pos x="T4" y="T5"/>
                </a:cxn>
                <a:cxn ang="0">
                  <a:pos x="T6" y="T7"/>
                </a:cxn>
                <a:cxn ang="0">
                  <a:pos x="T8" y="T9"/>
                </a:cxn>
              </a:cxnLst>
              <a:rect l="0" t="0" r="r" b="b"/>
              <a:pathLst>
                <a:path w="66" h="77">
                  <a:moveTo>
                    <a:pt x="33" y="3"/>
                  </a:moveTo>
                  <a:cubicBezTo>
                    <a:pt x="15" y="5"/>
                    <a:pt x="0" y="24"/>
                    <a:pt x="0" y="43"/>
                  </a:cubicBezTo>
                  <a:cubicBezTo>
                    <a:pt x="0" y="63"/>
                    <a:pt x="15" y="77"/>
                    <a:pt x="33" y="74"/>
                  </a:cubicBezTo>
                  <a:cubicBezTo>
                    <a:pt x="52" y="72"/>
                    <a:pt x="66" y="54"/>
                    <a:pt x="66" y="34"/>
                  </a:cubicBezTo>
                  <a:cubicBezTo>
                    <a:pt x="66" y="14"/>
                    <a:pt x="52" y="0"/>
                    <a:pt x="33" y="3"/>
                  </a:cubicBez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6" name="ïśľiḓè">
              <a:extLst>
                <a:ext uri="{FF2B5EF4-FFF2-40B4-BE49-F238E27FC236}">
                  <a16:creationId xmlns:a16="http://schemas.microsoft.com/office/drawing/2014/main" xmlns="" id="{25A6874A-54B9-4417-A99B-329C9D50DAF4}"/>
                </a:ext>
              </a:extLst>
            </p:cNvPr>
            <p:cNvSpPr/>
            <p:nvPr/>
          </p:nvSpPr>
          <p:spPr bwMode="auto">
            <a:xfrm>
              <a:off x="4555332" y="4716808"/>
              <a:ext cx="160337" cy="185737"/>
            </a:xfrm>
            <a:custGeom>
              <a:avLst/>
              <a:gdLst>
                <a:gd name="T0" fmla="*/ 22 w 44"/>
                <a:gd name="T1" fmla="*/ 2 h 51"/>
                <a:gd name="T2" fmla="*/ 0 w 44"/>
                <a:gd name="T3" fmla="*/ 29 h 51"/>
                <a:gd name="T4" fmla="*/ 22 w 44"/>
                <a:gd name="T5" fmla="*/ 49 h 51"/>
                <a:gd name="T6" fmla="*/ 44 w 44"/>
                <a:gd name="T7" fmla="*/ 22 h 51"/>
                <a:gd name="T8" fmla="*/ 22 w 44"/>
                <a:gd name="T9" fmla="*/ 2 h 51"/>
              </a:gdLst>
              <a:ahLst/>
              <a:cxnLst>
                <a:cxn ang="0">
                  <a:pos x="T0" y="T1"/>
                </a:cxn>
                <a:cxn ang="0">
                  <a:pos x="T2" y="T3"/>
                </a:cxn>
                <a:cxn ang="0">
                  <a:pos x="T4" y="T5"/>
                </a:cxn>
                <a:cxn ang="0">
                  <a:pos x="T6" y="T7"/>
                </a:cxn>
                <a:cxn ang="0">
                  <a:pos x="T8" y="T9"/>
                </a:cxn>
              </a:cxnLst>
              <a:rect l="0" t="0" r="r" b="b"/>
              <a:pathLst>
                <a:path w="44" h="51">
                  <a:moveTo>
                    <a:pt x="22" y="2"/>
                  </a:moveTo>
                  <a:cubicBezTo>
                    <a:pt x="10" y="3"/>
                    <a:pt x="0" y="15"/>
                    <a:pt x="0" y="29"/>
                  </a:cubicBezTo>
                  <a:cubicBezTo>
                    <a:pt x="0" y="42"/>
                    <a:pt x="9" y="51"/>
                    <a:pt x="22" y="49"/>
                  </a:cubicBezTo>
                  <a:cubicBezTo>
                    <a:pt x="34" y="48"/>
                    <a:pt x="44" y="36"/>
                    <a:pt x="44" y="22"/>
                  </a:cubicBezTo>
                  <a:cubicBezTo>
                    <a:pt x="44" y="9"/>
                    <a:pt x="34" y="0"/>
                    <a:pt x="22" y="2"/>
                  </a:cubicBezTo>
                  <a:close/>
                </a:path>
              </a:pathLst>
            </a:custGeom>
            <a:solidFill>
              <a:srgbClr val="0078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7" name="îSḷiḍe">
              <a:extLst>
                <a:ext uri="{FF2B5EF4-FFF2-40B4-BE49-F238E27FC236}">
                  <a16:creationId xmlns:a16="http://schemas.microsoft.com/office/drawing/2014/main" xmlns="" id="{6C2E4E29-FD74-4DB8-93D1-EADB2127F0A4}"/>
                </a:ext>
              </a:extLst>
            </p:cNvPr>
            <p:cNvSpPr/>
            <p:nvPr/>
          </p:nvSpPr>
          <p:spPr bwMode="auto">
            <a:xfrm>
              <a:off x="8165307" y="1870421"/>
              <a:ext cx="214312" cy="909637"/>
            </a:xfrm>
            <a:custGeom>
              <a:avLst/>
              <a:gdLst>
                <a:gd name="T0" fmla="*/ 135 w 135"/>
                <a:gd name="T1" fmla="*/ 9 h 573"/>
                <a:gd name="T2" fmla="*/ 135 w 135"/>
                <a:gd name="T3" fmla="*/ 0 h 573"/>
                <a:gd name="T4" fmla="*/ 0 w 135"/>
                <a:gd name="T5" fmla="*/ 18 h 573"/>
                <a:gd name="T6" fmla="*/ 2 w 135"/>
                <a:gd name="T7" fmla="*/ 27 h 573"/>
                <a:gd name="T8" fmla="*/ 126 w 135"/>
                <a:gd name="T9" fmla="*/ 11 h 573"/>
                <a:gd name="T10" fmla="*/ 122 w 135"/>
                <a:gd name="T11" fmla="*/ 573 h 573"/>
                <a:gd name="T12" fmla="*/ 131 w 135"/>
                <a:gd name="T13" fmla="*/ 573 h 573"/>
                <a:gd name="T14" fmla="*/ 135 w 135"/>
                <a:gd name="T15" fmla="*/ 9 h 573"/>
                <a:gd name="T16" fmla="*/ 135 w 135"/>
                <a:gd name="T17" fmla="*/ 9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573">
                  <a:moveTo>
                    <a:pt x="135" y="9"/>
                  </a:moveTo>
                  <a:lnTo>
                    <a:pt x="135" y="0"/>
                  </a:lnTo>
                  <a:lnTo>
                    <a:pt x="0" y="18"/>
                  </a:lnTo>
                  <a:lnTo>
                    <a:pt x="2" y="27"/>
                  </a:lnTo>
                  <a:lnTo>
                    <a:pt x="126" y="11"/>
                  </a:lnTo>
                  <a:lnTo>
                    <a:pt x="122" y="573"/>
                  </a:lnTo>
                  <a:lnTo>
                    <a:pt x="131" y="573"/>
                  </a:lnTo>
                  <a:lnTo>
                    <a:pt x="135" y="9"/>
                  </a:lnTo>
                  <a:lnTo>
                    <a:pt x="135" y="9"/>
                  </a:lnTo>
                  <a:close/>
                </a:path>
              </a:pathLst>
            </a:custGeom>
            <a:solidFill>
              <a:srgbClr val="0064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8" name="išḻiḓe">
              <a:extLst>
                <a:ext uri="{FF2B5EF4-FFF2-40B4-BE49-F238E27FC236}">
                  <a16:creationId xmlns:a16="http://schemas.microsoft.com/office/drawing/2014/main" xmlns="" id="{75737E41-9236-414F-805E-FD258D835B05}"/>
                </a:ext>
              </a:extLst>
            </p:cNvPr>
            <p:cNvSpPr/>
            <p:nvPr/>
          </p:nvSpPr>
          <p:spPr bwMode="auto">
            <a:xfrm>
              <a:off x="8235157" y="2761008"/>
              <a:ext cx="268287" cy="309562"/>
            </a:xfrm>
            <a:custGeom>
              <a:avLst/>
              <a:gdLst>
                <a:gd name="T0" fmla="*/ 37 w 74"/>
                <a:gd name="T1" fmla="*/ 3 h 85"/>
                <a:gd name="T2" fmla="*/ 0 w 74"/>
                <a:gd name="T3" fmla="*/ 48 h 85"/>
                <a:gd name="T4" fmla="*/ 37 w 74"/>
                <a:gd name="T5" fmla="*/ 82 h 85"/>
                <a:gd name="T6" fmla="*/ 74 w 74"/>
                <a:gd name="T7" fmla="*/ 38 h 85"/>
                <a:gd name="T8" fmla="*/ 37 w 74"/>
                <a:gd name="T9" fmla="*/ 3 h 85"/>
              </a:gdLst>
              <a:ahLst/>
              <a:cxnLst>
                <a:cxn ang="0">
                  <a:pos x="T0" y="T1"/>
                </a:cxn>
                <a:cxn ang="0">
                  <a:pos x="T2" y="T3"/>
                </a:cxn>
                <a:cxn ang="0">
                  <a:pos x="T4" y="T5"/>
                </a:cxn>
                <a:cxn ang="0">
                  <a:pos x="T6" y="T7"/>
                </a:cxn>
                <a:cxn ang="0">
                  <a:pos x="T8" y="T9"/>
                </a:cxn>
              </a:cxnLst>
              <a:rect l="0" t="0" r="r" b="b"/>
              <a:pathLst>
                <a:path w="74" h="85">
                  <a:moveTo>
                    <a:pt x="37" y="3"/>
                  </a:moveTo>
                  <a:cubicBezTo>
                    <a:pt x="17" y="6"/>
                    <a:pt x="0" y="26"/>
                    <a:pt x="0" y="48"/>
                  </a:cubicBezTo>
                  <a:cubicBezTo>
                    <a:pt x="0" y="70"/>
                    <a:pt x="16" y="85"/>
                    <a:pt x="37" y="82"/>
                  </a:cubicBezTo>
                  <a:cubicBezTo>
                    <a:pt x="57" y="80"/>
                    <a:pt x="74" y="59"/>
                    <a:pt x="74" y="38"/>
                  </a:cubicBezTo>
                  <a:cubicBezTo>
                    <a:pt x="74" y="16"/>
                    <a:pt x="57" y="0"/>
                    <a:pt x="37" y="3"/>
                  </a:cubicBezTo>
                  <a:close/>
                </a:path>
              </a:pathLst>
            </a:custGeom>
            <a:solidFill>
              <a:srgbClr val="F0A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9" name="íslíḓe">
              <a:extLst>
                <a:ext uri="{FF2B5EF4-FFF2-40B4-BE49-F238E27FC236}">
                  <a16:creationId xmlns:a16="http://schemas.microsoft.com/office/drawing/2014/main" xmlns="" id="{CDD5461B-D53C-4E3E-9B91-3F3E4D5A8452}"/>
                </a:ext>
              </a:extLst>
            </p:cNvPr>
            <p:cNvSpPr/>
            <p:nvPr/>
          </p:nvSpPr>
          <p:spPr bwMode="auto">
            <a:xfrm>
              <a:off x="8266907" y="2802283"/>
              <a:ext cx="200025" cy="231775"/>
            </a:xfrm>
            <a:custGeom>
              <a:avLst/>
              <a:gdLst>
                <a:gd name="T0" fmla="*/ 28 w 55"/>
                <a:gd name="T1" fmla="*/ 2 h 64"/>
                <a:gd name="T2" fmla="*/ 0 w 55"/>
                <a:gd name="T3" fmla="*/ 36 h 64"/>
                <a:gd name="T4" fmla="*/ 28 w 55"/>
                <a:gd name="T5" fmla="*/ 61 h 64"/>
                <a:gd name="T6" fmla="*/ 55 w 55"/>
                <a:gd name="T7" fmla="*/ 28 h 64"/>
                <a:gd name="T8" fmla="*/ 28 w 55"/>
                <a:gd name="T9" fmla="*/ 2 h 64"/>
              </a:gdLst>
              <a:ahLst/>
              <a:cxnLst>
                <a:cxn ang="0">
                  <a:pos x="T0" y="T1"/>
                </a:cxn>
                <a:cxn ang="0">
                  <a:pos x="T2" y="T3"/>
                </a:cxn>
                <a:cxn ang="0">
                  <a:pos x="T4" y="T5"/>
                </a:cxn>
                <a:cxn ang="0">
                  <a:pos x="T6" y="T7"/>
                </a:cxn>
                <a:cxn ang="0">
                  <a:pos x="T8" y="T9"/>
                </a:cxn>
              </a:cxnLst>
              <a:rect l="0" t="0" r="r" b="b"/>
              <a:pathLst>
                <a:path w="55" h="64">
                  <a:moveTo>
                    <a:pt x="28" y="2"/>
                  </a:moveTo>
                  <a:cubicBezTo>
                    <a:pt x="13" y="4"/>
                    <a:pt x="0" y="19"/>
                    <a:pt x="0" y="36"/>
                  </a:cubicBezTo>
                  <a:cubicBezTo>
                    <a:pt x="0" y="52"/>
                    <a:pt x="13" y="64"/>
                    <a:pt x="28" y="61"/>
                  </a:cubicBezTo>
                  <a:cubicBezTo>
                    <a:pt x="43" y="59"/>
                    <a:pt x="55" y="44"/>
                    <a:pt x="55" y="28"/>
                  </a:cubicBezTo>
                  <a:cubicBezTo>
                    <a:pt x="55" y="11"/>
                    <a:pt x="43" y="0"/>
                    <a:pt x="28" y="2"/>
                  </a:cubicBezTo>
                  <a:close/>
                </a:path>
              </a:pathLst>
            </a:custGeom>
            <a:solidFill>
              <a:srgbClr val="FFD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0" name="iṩḻîḋé">
              <a:extLst>
                <a:ext uri="{FF2B5EF4-FFF2-40B4-BE49-F238E27FC236}">
                  <a16:creationId xmlns:a16="http://schemas.microsoft.com/office/drawing/2014/main" xmlns="" id="{64C24FB4-53F4-48B9-9EA1-89D0A742FC17}"/>
                </a:ext>
              </a:extLst>
            </p:cNvPr>
            <p:cNvSpPr/>
            <p:nvPr/>
          </p:nvSpPr>
          <p:spPr bwMode="auto">
            <a:xfrm>
              <a:off x="3656807" y="3165821"/>
              <a:ext cx="14287" cy="73025"/>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1" name="iŝ1ídé">
              <a:extLst>
                <a:ext uri="{FF2B5EF4-FFF2-40B4-BE49-F238E27FC236}">
                  <a16:creationId xmlns:a16="http://schemas.microsoft.com/office/drawing/2014/main" xmlns="" id="{2519AA12-F532-48C7-BF53-42C158B89890}"/>
                </a:ext>
              </a:extLst>
            </p:cNvPr>
            <p:cNvSpPr/>
            <p:nvPr/>
          </p:nvSpPr>
          <p:spPr bwMode="auto">
            <a:xfrm>
              <a:off x="3656807" y="2729258"/>
              <a:ext cx="14287" cy="73025"/>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2" name="ïŝḷïḓê">
              <a:extLst>
                <a:ext uri="{FF2B5EF4-FFF2-40B4-BE49-F238E27FC236}">
                  <a16:creationId xmlns:a16="http://schemas.microsoft.com/office/drawing/2014/main" xmlns="" id="{A343EA5E-1196-406B-90E1-21F7823514D7}"/>
                </a:ext>
              </a:extLst>
            </p:cNvPr>
            <p:cNvSpPr/>
            <p:nvPr/>
          </p:nvSpPr>
          <p:spPr bwMode="auto">
            <a:xfrm>
              <a:off x="3656807" y="2873721"/>
              <a:ext cx="14287" cy="73025"/>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3" name="iṧḻíḓê">
              <a:extLst>
                <a:ext uri="{FF2B5EF4-FFF2-40B4-BE49-F238E27FC236}">
                  <a16:creationId xmlns:a16="http://schemas.microsoft.com/office/drawing/2014/main" xmlns="" id="{B08AF94B-CA63-4445-806E-F95B98B33E9A}"/>
                </a:ext>
              </a:extLst>
            </p:cNvPr>
            <p:cNvSpPr/>
            <p:nvPr/>
          </p:nvSpPr>
          <p:spPr bwMode="auto">
            <a:xfrm>
              <a:off x="3656807" y="3019771"/>
              <a:ext cx="14287" cy="73025"/>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4" name="iṣ1íḍê">
              <a:extLst>
                <a:ext uri="{FF2B5EF4-FFF2-40B4-BE49-F238E27FC236}">
                  <a16:creationId xmlns:a16="http://schemas.microsoft.com/office/drawing/2014/main" xmlns="" id="{2B80CF5A-A857-4CCF-B1FD-DA9388D03083}"/>
                </a:ext>
              </a:extLst>
            </p:cNvPr>
            <p:cNvSpPr/>
            <p:nvPr/>
          </p:nvSpPr>
          <p:spPr bwMode="auto">
            <a:xfrm>
              <a:off x="3656807" y="3456333"/>
              <a:ext cx="14287" cy="73025"/>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5" name="íṥļíďe">
              <a:extLst>
                <a:ext uri="{FF2B5EF4-FFF2-40B4-BE49-F238E27FC236}">
                  <a16:creationId xmlns:a16="http://schemas.microsoft.com/office/drawing/2014/main" xmlns="" id="{79726771-2A57-4E3C-9C63-A9EBDDDE8920}"/>
                </a:ext>
              </a:extLst>
            </p:cNvPr>
            <p:cNvSpPr/>
            <p:nvPr/>
          </p:nvSpPr>
          <p:spPr bwMode="auto">
            <a:xfrm>
              <a:off x="3656807" y="3311871"/>
              <a:ext cx="14287" cy="71437"/>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6" name="íşḷiďé">
              <a:extLst>
                <a:ext uri="{FF2B5EF4-FFF2-40B4-BE49-F238E27FC236}">
                  <a16:creationId xmlns:a16="http://schemas.microsoft.com/office/drawing/2014/main" xmlns="" id="{10DA5672-90BE-4BF5-BFBA-0637303777DB}"/>
                </a:ext>
              </a:extLst>
            </p:cNvPr>
            <p:cNvSpPr/>
            <p:nvPr/>
          </p:nvSpPr>
          <p:spPr bwMode="auto">
            <a:xfrm>
              <a:off x="3652044" y="4184996"/>
              <a:ext cx="15875" cy="65087"/>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7" name="ïšḻiḋe">
              <a:extLst>
                <a:ext uri="{FF2B5EF4-FFF2-40B4-BE49-F238E27FC236}">
                  <a16:creationId xmlns:a16="http://schemas.microsoft.com/office/drawing/2014/main" xmlns="" id="{8130732E-3668-4667-AB43-361072B43570}"/>
                </a:ext>
              </a:extLst>
            </p:cNvPr>
            <p:cNvSpPr/>
            <p:nvPr/>
          </p:nvSpPr>
          <p:spPr bwMode="auto">
            <a:xfrm>
              <a:off x="3652044" y="4038945"/>
              <a:ext cx="15875" cy="73025"/>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8" name="íślíḋê">
              <a:extLst>
                <a:ext uri="{FF2B5EF4-FFF2-40B4-BE49-F238E27FC236}">
                  <a16:creationId xmlns:a16="http://schemas.microsoft.com/office/drawing/2014/main" xmlns="" id="{B119B06B-0BA2-4A0E-BC3D-54CA61EE38A2}"/>
                </a:ext>
              </a:extLst>
            </p:cNvPr>
            <p:cNvSpPr/>
            <p:nvPr/>
          </p:nvSpPr>
          <p:spPr bwMode="auto">
            <a:xfrm>
              <a:off x="3656807" y="3748433"/>
              <a:ext cx="14287" cy="73025"/>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9" name="íṧļïḑé">
              <a:extLst>
                <a:ext uri="{FF2B5EF4-FFF2-40B4-BE49-F238E27FC236}">
                  <a16:creationId xmlns:a16="http://schemas.microsoft.com/office/drawing/2014/main" xmlns="" id="{ADBB5F6B-85DF-462C-8A15-BBDECF3925EC}"/>
                </a:ext>
              </a:extLst>
            </p:cNvPr>
            <p:cNvSpPr/>
            <p:nvPr/>
          </p:nvSpPr>
          <p:spPr bwMode="auto">
            <a:xfrm>
              <a:off x="3656807" y="3602383"/>
              <a:ext cx="14287" cy="73025"/>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00" name="îşľídè">
              <a:extLst>
                <a:ext uri="{FF2B5EF4-FFF2-40B4-BE49-F238E27FC236}">
                  <a16:creationId xmlns:a16="http://schemas.microsoft.com/office/drawing/2014/main" xmlns="" id="{E6C9241C-9AF6-4572-89D4-49F9F16BB786}"/>
                </a:ext>
              </a:extLst>
            </p:cNvPr>
            <p:cNvSpPr/>
            <p:nvPr/>
          </p:nvSpPr>
          <p:spPr bwMode="auto">
            <a:xfrm>
              <a:off x="3652044" y="3892895"/>
              <a:ext cx="19050" cy="73025"/>
            </a:xfrm>
            <a:custGeom>
              <a:avLst/>
              <a:gdLst>
                <a:gd name="T0" fmla="*/ 0 w 12"/>
                <a:gd name="T1" fmla="*/ 46 h 46"/>
                <a:gd name="T2" fmla="*/ 10 w 12"/>
                <a:gd name="T3" fmla="*/ 46 h 46"/>
                <a:gd name="T4" fmla="*/ 12 w 12"/>
                <a:gd name="T5" fmla="*/ 0 h 46"/>
                <a:gd name="T6" fmla="*/ 3 w 12"/>
                <a:gd name="T7" fmla="*/ 0 h 46"/>
                <a:gd name="T8" fmla="*/ 0 w 12"/>
                <a:gd name="T9" fmla="*/ 46 h 46"/>
              </a:gdLst>
              <a:ahLst/>
              <a:cxnLst>
                <a:cxn ang="0">
                  <a:pos x="T0" y="T1"/>
                </a:cxn>
                <a:cxn ang="0">
                  <a:pos x="T2" y="T3"/>
                </a:cxn>
                <a:cxn ang="0">
                  <a:pos x="T4" y="T5"/>
                </a:cxn>
                <a:cxn ang="0">
                  <a:pos x="T6" y="T7"/>
                </a:cxn>
                <a:cxn ang="0">
                  <a:pos x="T8" y="T9"/>
                </a:cxn>
              </a:cxnLst>
              <a:rect l="0" t="0" r="r" b="b"/>
              <a:pathLst>
                <a:path w="12" h="46">
                  <a:moveTo>
                    <a:pt x="0" y="46"/>
                  </a:moveTo>
                  <a:lnTo>
                    <a:pt x="10" y="46"/>
                  </a:lnTo>
                  <a:lnTo>
                    <a:pt x="12" y="0"/>
                  </a:lnTo>
                  <a:lnTo>
                    <a:pt x="3" y="0"/>
                  </a:lnTo>
                  <a:lnTo>
                    <a:pt x="0" y="46"/>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1" name="iŝḻîḍê">
              <a:extLst>
                <a:ext uri="{FF2B5EF4-FFF2-40B4-BE49-F238E27FC236}">
                  <a16:creationId xmlns:a16="http://schemas.microsoft.com/office/drawing/2014/main" xmlns="" id="{497C40AB-8C56-4E59-BCE1-A9E332FAC0F9}"/>
                </a:ext>
              </a:extLst>
            </p:cNvPr>
            <p:cNvSpPr/>
            <p:nvPr/>
          </p:nvSpPr>
          <p:spPr bwMode="auto">
            <a:xfrm>
              <a:off x="3659982" y="2146646"/>
              <a:ext cx="14287" cy="73025"/>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02" name="işḻiḍê">
              <a:extLst>
                <a:ext uri="{FF2B5EF4-FFF2-40B4-BE49-F238E27FC236}">
                  <a16:creationId xmlns:a16="http://schemas.microsoft.com/office/drawing/2014/main" xmlns="" id="{CA305F8C-F07C-482F-ACD8-BDDB0452C696}"/>
                </a:ext>
              </a:extLst>
            </p:cNvPr>
            <p:cNvSpPr/>
            <p:nvPr/>
          </p:nvSpPr>
          <p:spPr bwMode="auto">
            <a:xfrm>
              <a:off x="3659982" y="2000596"/>
              <a:ext cx="14287" cy="73025"/>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03" name="ïšľïďe">
              <a:extLst>
                <a:ext uri="{FF2B5EF4-FFF2-40B4-BE49-F238E27FC236}">
                  <a16:creationId xmlns:a16="http://schemas.microsoft.com/office/drawing/2014/main" xmlns="" id="{4FE8A391-21DE-4FEE-BB1C-A8717799F579}"/>
                </a:ext>
              </a:extLst>
            </p:cNvPr>
            <p:cNvSpPr/>
            <p:nvPr/>
          </p:nvSpPr>
          <p:spPr bwMode="auto">
            <a:xfrm>
              <a:off x="3656807" y="2583208"/>
              <a:ext cx="17462" cy="73025"/>
            </a:xfrm>
            <a:custGeom>
              <a:avLst/>
              <a:gdLst>
                <a:gd name="T0" fmla="*/ 0 w 11"/>
                <a:gd name="T1" fmla="*/ 46 h 46"/>
                <a:gd name="T2" fmla="*/ 9 w 11"/>
                <a:gd name="T3" fmla="*/ 46 h 46"/>
                <a:gd name="T4" fmla="*/ 11 w 11"/>
                <a:gd name="T5" fmla="*/ 0 h 46"/>
                <a:gd name="T6" fmla="*/ 2 w 11"/>
                <a:gd name="T7" fmla="*/ 0 h 46"/>
                <a:gd name="T8" fmla="*/ 0 w 11"/>
                <a:gd name="T9" fmla="*/ 46 h 46"/>
              </a:gdLst>
              <a:ahLst/>
              <a:cxnLst>
                <a:cxn ang="0">
                  <a:pos x="T0" y="T1"/>
                </a:cxn>
                <a:cxn ang="0">
                  <a:pos x="T2" y="T3"/>
                </a:cxn>
                <a:cxn ang="0">
                  <a:pos x="T4" y="T5"/>
                </a:cxn>
                <a:cxn ang="0">
                  <a:pos x="T6" y="T7"/>
                </a:cxn>
                <a:cxn ang="0">
                  <a:pos x="T8" y="T9"/>
                </a:cxn>
              </a:cxnLst>
              <a:rect l="0" t="0" r="r" b="b"/>
              <a:pathLst>
                <a:path w="11" h="46">
                  <a:moveTo>
                    <a:pt x="0" y="46"/>
                  </a:moveTo>
                  <a:lnTo>
                    <a:pt x="9" y="46"/>
                  </a:lnTo>
                  <a:lnTo>
                    <a:pt x="11" y="0"/>
                  </a:lnTo>
                  <a:lnTo>
                    <a:pt x="2" y="0"/>
                  </a:lnTo>
                  <a:lnTo>
                    <a:pt x="0" y="46"/>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4" name="íšľîďe">
              <a:extLst>
                <a:ext uri="{FF2B5EF4-FFF2-40B4-BE49-F238E27FC236}">
                  <a16:creationId xmlns:a16="http://schemas.microsoft.com/office/drawing/2014/main" xmlns="" id="{19F195C0-B12D-49BC-B662-EE19C96A2A76}"/>
                </a:ext>
              </a:extLst>
            </p:cNvPr>
            <p:cNvSpPr/>
            <p:nvPr/>
          </p:nvSpPr>
          <p:spPr bwMode="auto">
            <a:xfrm>
              <a:off x="3659982" y="2292696"/>
              <a:ext cx="14287" cy="71437"/>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05" name="îṩľiḑê">
              <a:extLst>
                <a:ext uri="{FF2B5EF4-FFF2-40B4-BE49-F238E27FC236}">
                  <a16:creationId xmlns:a16="http://schemas.microsoft.com/office/drawing/2014/main" xmlns="" id="{0547E787-445E-4769-901C-CB11FF7E4422}"/>
                </a:ext>
              </a:extLst>
            </p:cNvPr>
            <p:cNvSpPr/>
            <p:nvPr/>
          </p:nvSpPr>
          <p:spPr bwMode="auto">
            <a:xfrm>
              <a:off x="3659982" y="2437158"/>
              <a:ext cx="14287" cy="73025"/>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06" name="íṥḻídé">
              <a:extLst>
                <a:ext uri="{FF2B5EF4-FFF2-40B4-BE49-F238E27FC236}">
                  <a16:creationId xmlns:a16="http://schemas.microsoft.com/office/drawing/2014/main" xmlns="" id="{59EE8772-482D-488C-ACA5-5BE3A82083E7}"/>
                </a:ext>
              </a:extLst>
            </p:cNvPr>
            <p:cNvSpPr/>
            <p:nvPr/>
          </p:nvSpPr>
          <p:spPr bwMode="auto">
            <a:xfrm>
              <a:off x="3659982" y="1938683"/>
              <a:ext cx="36512" cy="22225"/>
            </a:xfrm>
            <a:custGeom>
              <a:avLst/>
              <a:gdLst>
                <a:gd name="T0" fmla="*/ 0 w 23"/>
                <a:gd name="T1" fmla="*/ 5 h 14"/>
                <a:gd name="T2" fmla="*/ 0 w 23"/>
                <a:gd name="T3" fmla="*/ 14 h 14"/>
                <a:gd name="T4" fmla="*/ 23 w 23"/>
                <a:gd name="T5" fmla="*/ 9 h 14"/>
                <a:gd name="T6" fmla="*/ 23 w 23"/>
                <a:gd name="T7" fmla="*/ 0 h 14"/>
                <a:gd name="T8" fmla="*/ 0 w 23"/>
                <a:gd name="T9" fmla="*/ 5 h 14"/>
              </a:gdLst>
              <a:ahLst/>
              <a:cxnLst>
                <a:cxn ang="0">
                  <a:pos x="T0" y="T1"/>
                </a:cxn>
                <a:cxn ang="0">
                  <a:pos x="T2" y="T3"/>
                </a:cxn>
                <a:cxn ang="0">
                  <a:pos x="T4" y="T5"/>
                </a:cxn>
                <a:cxn ang="0">
                  <a:pos x="T6" y="T7"/>
                </a:cxn>
                <a:cxn ang="0">
                  <a:pos x="T8" y="T9"/>
                </a:cxn>
              </a:cxnLst>
              <a:rect l="0" t="0" r="r" b="b"/>
              <a:pathLst>
                <a:path w="23" h="14">
                  <a:moveTo>
                    <a:pt x="0" y="5"/>
                  </a:moveTo>
                  <a:lnTo>
                    <a:pt x="0" y="14"/>
                  </a:lnTo>
                  <a:lnTo>
                    <a:pt x="23" y="9"/>
                  </a:lnTo>
                  <a:lnTo>
                    <a:pt x="23" y="0"/>
                  </a:lnTo>
                  <a:lnTo>
                    <a:pt x="0" y="5"/>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7" name="išḷíḍe">
              <a:extLst>
                <a:ext uri="{FF2B5EF4-FFF2-40B4-BE49-F238E27FC236}">
                  <a16:creationId xmlns:a16="http://schemas.microsoft.com/office/drawing/2014/main" xmlns="" id="{0DA4116F-CD25-40BB-B59E-1716CCC71F63}"/>
                </a:ext>
              </a:extLst>
            </p:cNvPr>
            <p:cNvSpPr/>
            <p:nvPr/>
          </p:nvSpPr>
          <p:spPr bwMode="auto">
            <a:xfrm>
              <a:off x="4253707" y="1851371"/>
              <a:ext cx="79375" cy="25400"/>
            </a:xfrm>
            <a:custGeom>
              <a:avLst/>
              <a:gdLst>
                <a:gd name="T0" fmla="*/ 0 w 50"/>
                <a:gd name="T1" fmla="*/ 7 h 16"/>
                <a:gd name="T2" fmla="*/ 0 w 50"/>
                <a:gd name="T3" fmla="*/ 16 h 16"/>
                <a:gd name="T4" fmla="*/ 50 w 50"/>
                <a:gd name="T5" fmla="*/ 9 h 16"/>
                <a:gd name="T6" fmla="*/ 48 w 50"/>
                <a:gd name="T7" fmla="*/ 0 h 16"/>
                <a:gd name="T8" fmla="*/ 0 w 50"/>
                <a:gd name="T9" fmla="*/ 7 h 16"/>
              </a:gdLst>
              <a:ahLst/>
              <a:cxnLst>
                <a:cxn ang="0">
                  <a:pos x="T0" y="T1"/>
                </a:cxn>
                <a:cxn ang="0">
                  <a:pos x="T2" y="T3"/>
                </a:cxn>
                <a:cxn ang="0">
                  <a:pos x="T4" y="T5"/>
                </a:cxn>
                <a:cxn ang="0">
                  <a:pos x="T6" y="T7"/>
                </a:cxn>
                <a:cxn ang="0">
                  <a:pos x="T8" y="T9"/>
                </a:cxn>
              </a:cxnLst>
              <a:rect l="0" t="0" r="r" b="b"/>
              <a:pathLst>
                <a:path w="50" h="16">
                  <a:moveTo>
                    <a:pt x="0" y="7"/>
                  </a:moveTo>
                  <a:lnTo>
                    <a:pt x="0" y="16"/>
                  </a:lnTo>
                  <a:lnTo>
                    <a:pt x="50" y="9"/>
                  </a:lnTo>
                  <a:lnTo>
                    <a:pt x="48" y="0"/>
                  </a:lnTo>
                  <a:lnTo>
                    <a:pt x="0" y="7"/>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8" name="i$lîdé">
              <a:extLst>
                <a:ext uri="{FF2B5EF4-FFF2-40B4-BE49-F238E27FC236}">
                  <a16:creationId xmlns:a16="http://schemas.microsoft.com/office/drawing/2014/main" xmlns="" id="{9BD299F2-6567-4370-ABA1-9D9CC2625C1B}"/>
                </a:ext>
              </a:extLst>
            </p:cNvPr>
            <p:cNvSpPr/>
            <p:nvPr/>
          </p:nvSpPr>
          <p:spPr bwMode="auto">
            <a:xfrm>
              <a:off x="3772694" y="1916458"/>
              <a:ext cx="84137" cy="25400"/>
            </a:xfrm>
            <a:custGeom>
              <a:avLst/>
              <a:gdLst>
                <a:gd name="T0" fmla="*/ 0 w 53"/>
                <a:gd name="T1" fmla="*/ 7 h 16"/>
                <a:gd name="T2" fmla="*/ 2 w 53"/>
                <a:gd name="T3" fmla="*/ 16 h 16"/>
                <a:gd name="T4" fmla="*/ 53 w 53"/>
                <a:gd name="T5" fmla="*/ 10 h 16"/>
                <a:gd name="T6" fmla="*/ 51 w 53"/>
                <a:gd name="T7" fmla="*/ 0 h 16"/>
                <a:gd name="T8" fmla="*/ 0 w 53"/>
                <a:gd name="T9" fmla="*/ 7 h 16"/>
              </a:gdLst>
              <a:ahLst/>
              <a:cxnLst>
                <a:cxn ang="0">
                  <a:pos x="T0" y="T1"/>
                </a:cxn>
                <a:cxn ang="0">
                  <a:pos x="T2" y="T3"/>
                </a:cxn>
                <a:cxn ang="0">
                  <a:pos x="T4" y="T5"/>
                </a:cxn>
                <a:cxn ang="0">
                  <a:pos x="T6" y="T7"/>
                </a:cxn>
                <a:cxn ang="0">
                  <a:pos x="T8" y="T9"/>
                </a:cxn>
              </a:cxnLst>
              <a:rect l="0" t="0" r="r" b="b"/>
              <a:pathLst>
                <a:path w="53" h="16">
                  <a:moveTo>
                    <a:pt x="0" y="7"/>
                  </a:moveTo>
                  <a:lnTo>
                    <a:pt x="2" y="16"/>
                  </a:lnTo>
                  <a:lnTo>
                    <a:pt x="53" y="10"/>
                  </a:lnTo>
                  <a:lnTo>
                    <a:pt x="51" y="0"/>
                  </a:lnTo>
                  <a:lnTo>
                    <a:pt x="0" y="7"/>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9" name="íṣ1íďe">
              <a:extLst>
                <a:ext uri="{FF2B5EF4-FFF2-40B4-BE49-F238E27FC236}">
                  <a16:creationId xmlns:a16="http://schemas.microsoft.com/office/drawing/2014/main" xmlns="" id="{429B9CE5-7C7C-41D1-B57A-F7B0B811171E}"/>
                </a:ext>
              </a:extLst>
            </p:cNvPr>
            <p:cNvSpPr/>
            <p:nvPr/>
          </p:nvSpPr>
          <p:spPr bwMode="auto">
            <a:xfrm>
              <a:off x="4093369" y="1873596"/>
              <a:ext cx="79375" cy="25400"/>
            </a:xfrm>
            <a:custGeom>
              <a:avLst/>
              <a:gdLst>
                <a:gd name="T0" fmla="*/ 0 w 50"/>
                <a:gd name="T1" fmla="*/ 7 h 16"/>
                <a:gd name="T2" fmla="*/ 0 w 50"/>
                <a:gd name="T3" fmla="*/ 16 h 16"/>
                <a:gd name="T4" fmla="*/ 50 w 50"/>
                <a:gd name="T5" fmla="*/ 9 h 16"/>
                <a:gd name="T6" fmla="*/ 50 w 50"/>
                <a:gd name="T7" fmla="*/ 0 h 16"/>
                <a:gd name="T8" fmla="*/ 0 w 50"/>
                <a:gd name="T9" fmla="*/ 7 h 16"/>
              </a:gdLst>
              <a:ahLst/>
              <a:cxnLst>
                <a:cxn ang="0">
                  <a:pos x="T0" y="T1"/>
                </a:cxn>
                <a:cxn ang="0">
                  <a:pos x="T2" y="T3"/>
                </a:cxn>
                <a:cxn ang="0">
                  <a:pos x="T4" y="T5"/>
                </a:cxn>
                <a:cxn ang="0">
                  <a:pos x="T6" y="T7"/>
                </a:cxn>
                <a:cxn ang="0">
                  <a:pos x="T8" y="T9"/>
                </a:cxn>
              </a:cxnLst>
              <a:rect l="0" t="0" r="r" b="b"/>
              <a:pathLst>
                <a:path w="50" h="16">
                  <a:moveTo>
                    <a:pt x="0" y="7"/>
                  </a:moveTo>
                  <a:lnTo>
                    <a:pt x="0" y="16"/>
                  </a:lnTo>
                  <a:lnTo>
                    <a:pt x="50" y="9"/>
                  </a:lnTo>
                  <a:lnTo>
                    <a:pt x="50" y="0"/>
                  </a:lnTo>
                  <a:lnTo>
                    <a:pt x="0" y="7"/>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0" name="iṣḷïďe">
              <a:extLst>
                <a:ext uri="{FF2B5EF4-FFF2-40B4-BE49-F238E27FC236}">
                  <a16:creationId xmlns:a16="http://schemas.microsoft.com/office/drawing/2014/main" xmlns="" id="{42C991A1-707B-4186-9B9D-CE9CA783B030}"/>
                </a:ext>
              </a:extLst>
            </p:cNvPr>
            <p:cNvSpPr/>
            <p:nvPr/>
          </p:nvSpPr>
          <p:spPr bwMode="auto">
            <a:xfrm>
              <a:off x="3933032" y="1895821"/>
              <a:ext cx="84137" cy="25400"/>
            </a:xfrm>
            <a:custGeom>
              <a:avLst/>
              <a:gdLst>
                <a:gd name="T0" fmla="*/ 0 w 53"/>
                <a:gd name="T1" fmla="*/ 7 h 16"/>
                <a:gd name="T2" fmla="*/ 2 w 53"/>
                <a:gd name="T3" fmla="*/ 16 h 16"/>
                <a:gd name="T4" fmla="*/ 53 w 53"/>
                <a:gd name="T5" fmla="*/ 9 h 16"/>
                <a:gd name="T6" fmla="*/ 50 w 53"/>
                <a:gd name="T7" fmla="*/ 0 h 16"/>
                <a:gd name="T8" fmla="*/ 0 w 53"/>
                <a:gd name="T9" fmla="*/ 7 h 16"/>
              </a:gdLst>
              <a:ahLst/>
              <a:cxnLst>
                <a:cxn ang="0">
                  <a:pos x="T0" y="T1"/>
                </a:cxn>
                <a:cxn ang="0">
                  <a:pos x="T2" y="T3"/>
                </a:cxn>
                <a:cxn ang="0">
                  <a:pos x="T4" y="T5"/>
                </a:cxn>
                <a:cxn ang="0">
                  <a:pos x="T6" y="T7"/>
                </a:cxn>
                <a:cxn ang="0">
                  <a:pos x="T8" y="T9"/>
                </a:cxn>
              </a:cxnLst>
              <a:rect l="0" t="0" r="r" b="b"/>
              <a:pathLst>
                <a:path w="53" h="16">
                  <a:moveTo>
                    <a:pt x="0" y="7"/>
                  </a:moveTo>
                  <a:lnTo>
                    <a:pt x="2" y="16"/>
                  </a:lnTo>
                  <a:lnTo>
                    <a:pt x="53" y="9"/>
                  </a:lnTo>
                  <a:lnTo>
                    <a:pt x="50" y="0"/>
                  </a:lnTo>
                  <a:lnTo>
                    <a:pt x="0" y="7"/>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1" name="íşľïḓê">
              <a:extLst>
                <a:ext uri="{FF2B5EF4-FFF2-40B4-BE49-F238E27FC236}">
                  <a16:creationId xmlns:a16="http://schemas.microsoft.com/office/drawing/2014/main" xmlns="" id="{B7223B89-066C-42E1-AFC4-EEB500687786}"/>
                </a:ext>
              </a:extLst>
            </p:cNvPr>
            <p:cNvSpPr/>
            <p:nvPr/>
          </p:nvSpPr>
          <p:spPr bwMode="auto">
            <a:xfrm>
              <a:off x="4409282" y="1833908"/>
              <a:ext cx="41275" cy="20637"/>
            </a:xfrm>
            <a:custGeom>
              <a:avLst/>
              <a:gdLst>
                <a:gd name="T0" fmla="*/ 23 w 26"/>
                <a:gd name="T1" fmla="*/ 0 h 13"/>
                <a:gd name="T2" fmla="*/ 0 w 26"/>
                <a:gd name="T3" fmla="*/ 4 h 13"/>
                <a:gd name="T4" fmla="*/ 3 w 26"/>
                <a:gd name="T5" fmla="*/ 13 h 13"/>
                <a:gd name="T6" fmla="*/ 26 w 26"/>
                <a:gd name="T7" fmla="*/ 9 h 13"/>
                <a:gd name="T8" fmla="*/ 23 w 26"/>
                <a:gd name="T9" fmla="*/ 0 h 13"/>
              </a:gdLst>
              <a:ahLst/>
              <a:cxnLst>
                <a:cxn ang="0">
                  <a:pos x="T0" y="T1"/>
                </a:cxn>
                <a:cxn ang="0">
                  <a:pos x="T2" y="T3"/>
                </a:cxn>
                <a:cxn ang="0">
                  <a:pos x="T4" y="T5"/>
                </a:cxn>
                <a:cxn ang="0">
                  <a:pos x="T6" y="T7"/>
                </a:cxn>
                <a:cxn ang="0">
                  <a:pos x="T8" y="T9"/>
                </a:cxn>
              </a:cxnLst>
              <a:rect l="0" t="0" r="r" b="b"/>
              <a:pathLst>
                <a:path w="26" h="13">
                  <a:moveTo>
                    <a:pt x="23" y="0"/>
                  </a:moveTo>
                  <a:lnTo>
                    <a:pt x="0" y="4"/>
                  </a:lnTo>
                  <a:lnTo>
                    <a:pt x="3" y="13"/>
                  </a:lnTo>
                  <a:lnTo>
                    <a:pt x="26" y="9"/>
                  </a:lnTo>
                  <a:lnTo>
                    <a:pt x="23" y="0"/>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2" name="iṥḷïḓe">
              <a:extLst>
                <a:ext uri="{FF2B5EF4-FFF2-40B4-BE49-F238E27FC236}">
                  <a16:creationId xmlns:a16="http://schemas.microsoft.com/office/drawing/2014/main" xmlns="" id="{2FB7E7A7-52EE-44AB-8B9C-5B0AD47EB048}"/>
                </a:ext>
              </a:extLst>
            </p:cNvPr>
            <p:cNvSpPr/>
            <p:nvPr/>
          </p:nvSpPr>
          <p:spPr bwMode="auto">
            <a:xfrm>
              <a:off x="3442494" y="1792633"/>
              <a:ext cx="107950" cy="131762"/>
            </a:xfrm>
            <a:custGeom>
              <a:avLst/>
              <a:gdLst>
                <a:gd name="T0" fmla="*/ 30 w 30"/>
                <a:gd name="T1" fmla="*/ 0 h 36"/>
                <a:gd name="T2" fmla="*/ 9 w 30"/>
                <a:gd name="T3" fmla="*/ 12 h 36"/>
                <a:gd name="T4" fmla="*/ 0 w 30"/>
                <a:gd name="T5" fmla="*/ 36 h 36"/>
                <a:gd name="T6" fmla="*/ 6 w 30"/>
                <a:gd name="T7" fmla="*/ 35 h 36"/>
                <a:gd name="T8" fmla="*/ 13 w 30"/>
                <a:gd name="T9" fmla="*/ 16 h 36"/>
                <a:gd name="T10" fmla="*/ 30 w 30"/>
                <a:gd name="T11" fmla="*/ 6 h 36"/>
                <a:gd name="T12" fmla="*/ 30 w 30"/>
                <a:gd name="T13" fmla="*/ 6 h 36"/>
                <a:gd name="T14" fmla="*/ 30 w 30"/>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6">
                  <a:moveTo>
                    <a:pt x="30" y="0"/>
                  </a:moveTo>
                  <a:cubicBezTo>
                    <a:pt x="22" y="1"/>
                    <a:pt x="15" y="5"/>
                    <a:pt x="9" y="12"/>
                  </a:cubicBezTo>
                  <a:cubicBezTo>
                    <a:pt x="3" y="19"/>
                    <a:pt x="0" y="28"/>
                    <a:pt x="0" y="36"/>
                  </a:cubicBezTo>
                  <a:cubicBezTo>
                    <a:pt x="6" y="35"/>
                    <a:pt x="6" y="35"/>
                    <a:pt x="6" y="35"/>
                  </a:cubicBezTo>
                  <a:cubicBezTo>
                    <a:pt x="6" y="28"/>
                    <a:pt x="8" y="21"/>
                    <a:pt x="13" y="16"/>
                  </a:cubicBezTo>
                  <a:cubicBezTo>
                    <a:pt x="18" y="10"/>
                    <a:pt x="24" y="7"/>
                    <a:pt x="30" y="6"/>
                  </a:cubicBezTo>
                  <a:cubicBezTo>
                    <a:pt x="30" y="6"/>
                    <a:pt x="30" y="6"/>
                    <a:pt x="30" y="6"/>
                  </a:cubicBezTo>
                  <a:cubicBezTo>
                    <a:pt x="30" y="0"/>
                    <a:pt x="30" y="0"/>
                    <a:pt x="30" y="0"/>
                  </a:cubicBezTo>
                  <a:close/>
                </a:path>
              </a:pathLst>
            </a:custGeom>
            <a:solidFill>
              <a:srgbClr val="0078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3" name="işľiḍê">
              <a:extLst>
                <a:ext uri="{FF2B5EF4-FFF2-40B4-BE49-F238E27FC236}">
                  <a16:creationId xmlns:a16="http://schemas.microsoft.com/office/drawing/2014/main" xmlns="" id="{EF79115D-11FB-4742-B360-0C4038A39531}"/>
                </a:ext>
              </a:extLst>
            </p:cNvPr>
            <p:cNvSpPr/>
            <p:nvPr/>
          </p:nvSpPr>
          <p:spPr bwMode="auto">
            <a:xfrm>
              <a:off x="3390107" y="1735483"/>
              <a:ext cx="157162" cy="188912"/>
            </a:xfrm>
            <a:custGeom>
              <a:avLst/>
              <a:gdLst>
                <a:gd name="T0" fmla="*/ 43 w 43"/>
                <a:gd name="T1" fmla="*/ 0 h 52"/>
                <a:gd name="T2" fmla="*/ 13 w 43"/>
                <a:gd name="T3" fmla="*/ 18 h 52"/>
                <a:gd name="T4" fmla="*/ 0 w 43"/>
                <a:gd name="T5" fmla="*/ 52 h 52"/>
                <a:gd name="T6" fmla="*/ 5 w 43"/>
                <a:gd name="T7" fmla="*/ 52 h 52"/>
                <a:gd name="T8" fmla="*/ 17 w 43"/>
                <a:gd name="T9" fmla="*/ 21 h 52"/>
                <a:gd name="T10" fmla="*/ 43 w 43"/>
                <a:gd name="T11" fmla="*/ 6 h 52"/>
                <a:gd name="T12" fmla="*/ 43 w 43"/>
                <a:gd name="T13" fmla="*/ 6 h 52"/>
                <a:gd name="T14" fmla="*/ 43 w 43"/>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2">
                  <a:moveTo>
                    <a:pt x="43" y="0"/>
                  </a:moveTo>
                  <a:cubicBezTo>
                    <a:pt x="32" y="2"/>
                    <a:pt x="21" y="8"/>
                    <a:pt x="13" y="18"/>
                  </a:cubicBezTo>
                  <a:cubicBezTo>
                    <a:pt x="4" y="28"/>
                    <a:pt x="0" y="41"/>
                    <a:pt x="0" y="52"/>
                  </a:cubicBezTo>
                  <a:cubicBezTo>
                    <a:pt x="5" y="52"/>
                    <a:pt x="5" y="52"/>
                    <a:pt x="5" y="52"/>
                  </a:cubicBezTo>
                  <a:cubicBezTo>
                    <a:pt x="6" y="41"/>
                    <a:pt x="9" y="30"/>
                    <a:pt x="17" y="21"/>
                  </a:cubicBezTo>
                  <a:cubicBezTo>
                    <a:pt x="24" y="13"/>
                    <a:pt x="34" y="7"/>
                    <a:pt x="43" y="6"/>
                  </a:cubicBezTo>
                  <a:cubicBezTo>
                    <a:pt x="43" y="6"/>
                    <a:pt x="43" y="6"/>
                    <a:pt x="43" y="6"/>
                  </a:cubicBezTo>
                  <a:cubicBezTo>
                    <a:pt x="43" y="0"/>
                    <a:pt x="43" y="0"/>
                    <a:pt x="43" y="0"/>
                  </a:cubicBezTo>
                  <a:close/>
                </a:path>
              </a:pathLst>
            </a:custGeom>
            <a:solidFill>
              <a:srgbClr val="0078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4" name="ïšľïḓê">
              <a:extLst>
                <a:ext uri="{FF2B5EF4-FFF2-40B4-BE49-F238E27FC236}">
                  <a16:creationId xmlns:a16="http://schemas.microsoft.com/office/drawing/2014/main" xmlns="" id="{A900E3F8-E4DB-437D-8F9B-7CE005120431}"/>
                </a:ext>
              </a:extLst>
            </p:cNvPr>
            <p:cNvSpPr/>
            <p:nvPr/>
          </p:nvSpPr>
          <p:spPr bwMode="auto">
            <a:xfrm>
              <a:off x="3339307" y="1676746"/>
              <a:ext cx="207962" cy="250825"/>
            </a:xfrm>
            <a:custGeom>
              <a:avLst/>
              <a:gdLst>
                <a:gd name="T0" fmla="*/ 56 w 57"/>
                <a:gd name="T1" fmla="*/ 0 h 69"/>
                <a:gd name="T2" fmla="*/ 16 w 57"/>
                <a:gd name="T3" fmla="*/ 24 h 69"/>
                <a:gd name="T4" fmla="*/ 0 w 57"/>
                <a:gd name="T5" fmla="*/ 69 h 69"/>
                <a:gd name="T6" fmla="*/ 5 w 57"/>
                <a:gd name="T7" fmla="*/ 68 h 69"/>
                <a:gd name="T8" fmla="*/ 20 w 57"/>
                <a:gd name="T9" fmla="*/ 27 h 69"/>
                <a:gd name="T10" fmla="*/ 56 w 57"/>
                <a:gd name="T11" fmla="*/ 6 h 69"/>
                <a:gd name="T12" fmla="*/ 56 w 57"/>
                <a:gd name="T13" fmla="*/ 6 h 69"/>
                <a:gd name="T14" fmla="*/ 57 w 57"/>
                <a:gd name="T15" fmla="*/ 0 h 69"/>
                <a:gd name="T16" fmla="*/ 56 w 57"/>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9">
                  <a:moveTo>
                    <a:pt x="56" y="0"/>
                  </a:moveTo>
                  <a:cubicBezTo>
                    <a:pt x="42" y="2"/>
                    <a:pt x="27" y="10"/>
                    <a:pt x="16" y="24"/>
                  </a:cubicBezTo>
                  <a:cubicBezTo>
                    <a:pt x="5" y="37"/>
                    <a:pt x="0" y="53"/>
                    <a:pt x="0" y="69"/>
                  </a:cubicBezTo>
                  <a:cubicBezTo>
                    <a:pt x="5" y="68"/>
                    <a:pt x="5" y="68"/>
                    <a:pt x="5" y="68"/>
                  </a:cubicBezTo>
                  <a:cubicBezTo>
                    <a:pt x="5" y="54"/>
                    <a:pt x="10" y="39"/>
                    <a:pt x="20" y="27"/>
                  </a:cubicBezTo>
                  <a:cubicBezTo>
                    <a:pt x="30" y="15"/>
                    <a:pt x="43" y="8"/>
                    <a:pt x="56" y="6"/>
                  </a:cubicBezTo>
                  <a:cubicBezTo>
                    <a:pt x="56" y="6"/>
                    <a:pt x="56" y="6"/>
                    <a:pt x="56" y="6"/>
                  </a:cubicBezTo>
                  <a:cubicBezTo>
                    <a:pt x="57" y="0"/>
                    <a:pt x="57" y="0"/>
                    <a:pt x="57" y="0"/>
                  </a:cubicBezTo>
                  <a:lnTo>
                    <a:pt x="56" y="0"/>
                  </a:lnTo>
                  <a:close/>
                </a:path>
              </a:pathLst>
            </a:custGeom>
            <a:solidFill>
              <a:srgbClr val="0078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5" name="ïşḷîḍé">
              <a:extLst>
                <a:ext uri="{FF2B5EF4-FFF2-40B4-BE49-F238E27FC236}">
                  <a16:creationId xmlns:a16="http://schemas.microsoft.com/office/drawing/2014/main" xmlns="" id="{3821748E-2D79-49E3-92AB-1234AE201727}"/>
                </a:ext>
              </a:extLst>
            </p:cNvPr>
            <p:cNvSpPr/>
            <p:nvPr/>
          </p:nvSpPr>
          <p:spPr bwMode="auto">
            <a:xfrm>
              <a:off x="3431382" y="1789458"/>
              <a:ext cx="490537" cy="328612"/>
            </a:xfrm>
            <a:custGeom>
              <a:avLst/>
              <a:gdLst>
                <a:gd name="T0" fmla="*/ 86 w 135"/>
                <a:gd name="T1" fmla="*/ 2 h 90"/>
                <a:gd name="T2" fmla="*/ 60 w 135"/>
                <a:gd name="T3" fmla="*/ 32 h 90"/>
                <a:gd name="T4" fmla="*/ 43 w 135"/>
                <a:gd name="T5" fmla="*/ 25 h 90"/>
                <a:gd name="T6" fmla="*/ 22 w 135"/>
                <a:gd name="T7" fmla="*/ 51 h 90"/>
                <a:gd name="T8" fmla="*/ 22 w 135"/>
                <a:gd name="T9" fmla="*/ 55 h 90"/>
                <a:gd name="T10" fmla="*/ 17 w 135"/>
                <a:gd name="T11" fmla="*/ 54 h 90"/>
                <a:gd name="T12" fmla="*/ 0 w 135"/>
                <a:gd name="T13" fmla="*/ 74 h 90"/>
                <a:gd name="T14" fmla="*/ 16 w 135"/>
                <a:gd name="T15" fmla="*/ 89 h 90"/>
                <a:gd name="T16" fmla="*/ 16 w 135"/>
                <a:gd name="T17" fmla="*/ 89 h 90"/>
                <a:gd name="T18" fmla="*/ 118 w 135"/>
                <a:gd name="T19" fmla="*/ 75 h 90"/>
                <a:gd name="T20" fmla="*/ 118 w 135"/>
                <a:gd name="T21" fmla="*/ 75 h 90"/>
                <a:gd name="T22" fmla="*/ 135 w 135"/>
                <a:gd name="T23" fmla="*/ 53 h 90"/>
                <a:gd name="T24" fmla="*/ 117 w 135"/>
                <a:gd name="T25" fmla="*/ 36 h 90"/>
                <a:gd name="T26" fmla="*/ 109 w 135"/>
                <a:gd name="T27" fmla="*/ 39 h 90"/>
                <a:gd name="T28" fmla="*/ 111 w 135"/>
                <a:gd name="T29" fmla="*/ 26 h 90"/>
                <a:gd name="T30" fmla="*/ 86 w 135"/>
                <a:gd name="T31"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90">
                  <a:moveTo>
                    <a:pt x="86" y="2"/>
                  </a:moveTo>
                  <a:cubicBezTo>
                    <a:pt x="72" y="4"/>
                    <a:pt x="61" y="17"/>
                    <a:pt x="60" y="32"/>
                  </a:cubicBezTo>
                  <a:cubicBezTo>
                    <a:pt x="56" y="27"/>
                    <a:pt x="50" y="24"/>
                    <a:pt x="43" y="25"/>
                  </a:cubicBezTo>
                  <a:cubicBezTo>
                    <a:pt x="31" y="27"/>
                    <a:pt x="22" y="39"/>
                    <a:pt x="22" y="51"/>
                  </a:cubicBezTo>
                  <a:cubicBezTo>
                    <a:pt x="22" y="52"/>
                    <a:pt x="22" y="54"/>
                    <a:pt x="22" y="55"/>
                  </a:cubicBezTo>
                  <a:cubicBezTo>
                    <a:pt x="20" y="54"/>
                    <a:pt x="18" y="54"/>
                    <a:pt x="17" y="54"/>
                  </a:cubicBezTo>
                  <a:cubicBezTo>
                    <a:pt x="8" y="56"/>
                    <a:pt x="0" y="64"/>
                    <a:pt x="0" y="74"/>
                  </a:cubicBezTo>
                  <a:cubicBezTo>
                    <a:pt x="0" y="84"/>
                    <a:pt x="7" y="90"/>
                    <a:pt x="16" y="89"/>
                  </a:cubicBezTo>
                  <a:cubicBezTo>
                    <a:pt x="16" y="89"/>
                    <a:pt x="16" y="89"/>
                    <a:pt x="16" y="89"/>
                  </a:cubicBezTo>
                  <a:cubicBezTo>
                    <a:pt x="118" y="75"/>
                    <a:pt x="118" y="75"/>
                    <a:pt x="118" y="75"/>
                  </a:cubicBezTo>
                  <a:cubicBezTo>
                    <a:pt x="118" y="75"/>
                    <a:pt x="118" y="75"/>
                    <a:pt x="118" y="75"/>
                  </a:cubicBezTo>
                  <a:cubicBezTo>
                    <a:pt x="127" y="73"/>
                    <a:pt x="135" y="63"/>
                    <a:pt x="135" y="53"/>
                  </a:cubicBezTo>
                  <a:cubicBezTo>
                    <a:pt x="135" y="42"/>
                    <a:pt x="127" y="34"/>
                    <a:pt x="117" y="36"/>
                  </a:cubicBezTo>
                  <a:cubicBezTo>
                    <a:pt x="114" y="36"/>
                    <a:pt x="111" y="37"/>
                    <a:pt x="109" y="39"/>
                  </a:cubicBezTo>
                  <a:cubicBezTo>
                    <a:pt x="111" y="35"/>
                    <a:pt x="111" y="31"/>
                    <a:pt x="111" y="26"/>
                  </a:cubicBezTo>
                  <a:cubicBezTo>
                    <a:pt x="112" y="11"/>
                    <a:pt x="100" y="0"/>
                    <a:pt x="86" y="2"/>
                  </a:cubicBezTo>
                  <a:close/>
                </a:path>
              </a:pathLst>
            </a:custGeom>
            <a:solidFill>
              <a:srgbClr val="0078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6" name="ïṩḻïdè">
              <a:extLst>
                <a:ext uri="{FF2B5EF4-FFF2-40B4-BE49-F238E27FC236}">
                  <a16:creationId xmlns:a16="http://schemas.microsoft.com/office/drawing/2014/main" xmlns="" id="{1D6C1F38-A473-4135-B8C1-4E31F8D680FC}"/>
                </a:ext>
              </a:extLst>
            </p:cNvPr>
            <p:cNvSpPr/>
            <p:nvPr/>
          </p:nvSpPr>
          <p:spPr bwMode="auto">
            <a:xfrm>
              <a:off x="3529807" y="4097683"/>
              <a:ext cx="239712" cy="276225"/>
            </a:xfrm>
            <a:custGeom>
              <a:avLst/>
              <a:gdLst>
                <a:gd name="T0" fmla="*/ 33 w 66"/>
                <a:gd name="T1" fmla="*/ 2 h 76"/>
                <a:gd name="T2" fmla="*/ 0 w 66"/>
                <a:gd name="T3" fmla="*/ 43 h 76"/>
                <a:gd name="T4" fmla="*/ 33 w 66"/>
                <a:gd name="T5" fmla="*/ 74 h 76"/>
                <a:gd name="T6" fmla="*/ 66 w 66"/>
                <a:gd name="T7" fmla="*/ 34 h 76"/>
                <a:gd name="T8" fmla="*/ 33 w 66"/>
                <a:gd name="T9" fmla="*/ 2 h 76"/>
              </a:gdLst>
              <a:ahLst/>
              <a:cxnLst>
                <a:cxn ang="0">
                  <a:pos x="T0" y="T1"/>
                </a:cxn>
                <a:cxn ang="0">
                  <a:pos x="T2" y="T3"/>
                </a:cxn>
                <a:cxn ang="0">
                  <a:pos x="T4" y="T5"/>
                </a:cxn>
                <a:cxn ang="0">
                  <a:pos x="T6" y="T7"/>
                </a:cxn>
                <a:cxn ang="0">
                  <a:pos x="T8" y="T9"/>
                </a:cxn>
              </a:cxnLst>
              <a:rect l="0" t="0" r="r" b="b"/>
              <a:pathLst>
                <a:path w="66" h="76">
                  <a:moveTo>
                    <a:pt x="33" y="2"/>
                  </a:moveTo>
                  <a:cubicBezTo>
                    <a:pt x="15" y="5"/>
                    <a:pt x="0" y="23"/>
                    <a:pt x="0" y="43"/>
                  </a:cubicBezTo>
                  <a:cubicBezTo>
                    <a:pt x="0" y="63"/>
                    <a:pt x="15" y="76"/>
                    <a:pt x="33" y="74"/>
                  </a:cubicBezTo>
                  <a:cubicBezTo>
                    <a:pt x="51" y="71"/>
                    <a:pt x="66" y="53"/>
                    <a:pt x="66" y="34"/>
                  </a:cubicBezTo>
                  <a:cubicBezTo>
                    <a:pt x="66" y="14"/>
                    <a:pt x="52" y="0"/>
                    <a:pt x="3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7" name="îsľíḑè">
              <a:extLst>
                <a:ext uri="{FF2B5EF4-FFF2-40B4-BE49-F238E27FC236}">
                  <a16:creationId xmlns:a16="http://schemas.microsoft.com/office/drawing/2014/main" xmlns="" id="{394A8B03-7F8C-4520-BD9F-A48F8501FF18}"/>
                </a:ext>
              </a:extLst>
            </p:cNvPr>
            <p:cNvSpPr/>
            <p:nvPr/>
          </p:nvSpPr>
          <p:spPr bwMode="auto">
            <a:xfrm>
              <a:off x="3583782" y="4159595"/>
              <a:ext cx="134937" cy="152400"/>
            </a:xfrm>
            <a:custGeom>
              <a:avLst/>
              <a:gdLst>
                <a:gd name="T0" fmla="*/ 18 w 37"/>
                <a:gd name="T1" fmla="*/ 1 h 42"/>
                <a:gd name="T2" fmla="*/ 0 w 37"/>
                <a:gd name="T3" fmla="*/ 24 h 42"/>
                <a:gd name="T4" fmla="*/ 18 w 37"/>
                <a:gd name="T5" fmla="*/ 41 h 42"/>
                <a:gd name="T6" fmla="*/ 37 w 37"/>
                <a:gd name="T7" fmla="*/ 19 h 42"/>
                <a:gd name="T8" fmla="*/ 18 w 37"/>
                <a:gd name="T9" fmla="*/ 1 h 42"/>
              </a:gdLst>
              <a:ahLst/>
              <a:cxnLst>
                <a:cxn ang="0">
                  <a:pos x="T0" y="T1"/>
                </a:cxn>
                <a:cxn ang="0">
                  <a:pos x="T2" y="T3"/>
                </a:cxn>
                <a:cxn ang="0">
                  <a:pos x="T4" y="T5"/>
                </a:cxn>
                <a:cxn ang="0">
                  <a:pos x="T6" y="T7"/>
                </a:cxn>
                <a:cxn ang="0">
                  <a:pos x="T8" y="T9"/>
                </a:cxn>
              </a:cxnLst>
              <a:rect l="0" t="0" r="r" b="b"/>
              <a:pathLst>
                <a:path w="37" h="42">
                  <a:moveTo>
                    <a:pt x="18" y="1"/>
                  </a:moveTo>
                  <a:cubicBezTo>
                    <a:pt x="8" y="3"/>
                    <a:pt x="0" y="13"/>
                    <a:pt x="0" y="24"/>
                  </a:cubicBezTo>
                  <a:cubicBezTo>
                    <a:pt x="0" y="35"/>
                    <a:pt x="8" y="42"/>
                    <a:pt x="18" y="41"/>
                  </a:cubicBezTo>
                  <a:cubicBezTo>
                    <a:pt x="28" y="40"/>
                    <a:pt x="37" y="30"/>
                    <a:pt x="37" y="19"/>
                  </a:cubicBezTo>
                  <a:cubicBezTo>
                    <a:pt x="37" y="8"/>
                    <a:pt x="28" y="0"/>
                    <a:pt x="18" y="1"/>
                  </a:cubicBezTo>
                  <a:close/>
                </a:path>
              </a:pathLst>
            </a:custGeom>
            <a:solidFill>
              <a:srgbClr val="00D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8" name="ïṩḻidê">
              <a:extLst>
                <a:ext uri="{FF2B5EF4-FFF2-40B4-BE49-F238E27FC236}">
                  <a16:creationId xmlns:a16="http://schemas.microsoft.com/office/drawing/2014/main" xmlns="" id="{4665F5FD-B8E6-4A52-9479-D37527045C7A}"/>
                </a:ext>
              </a:extLst>
            </p:cNvPr>
            <p:cNvSpPr/>
            <p:nvPr/>
          </p:nvSpPr>
          <p:spPr bwMode="auto">
            <a:xfrm>
              <a:off x="6495257" y="2575271"/>
              <a:ext cx="571500" cy="1190625"/>
            </a:xfrm>
            <a:custGeom>
              <a:avLst/>
              <a:gdLst>
                <a:gd name="T0" fmla="*/ 346 w 360"/>
                <a:gd name="T1" fmla="*/ 750 h 750"/>
                <a:gd name="T2" fmla="*/ 355 w 360"/>
                <a:gd name="T3" fmla="*/ 746 h 750"/>
                <a:gd name="T4" fmla="*/ 355 w 360"/>
                <a:gd name="T5" fmla="*/ 718 h 750"/>
                <a:gd name="T6" fmla="*/ 346 w 360"/>
                <a:gd name="T7" fmla="*/ 691 h 750"/>
                <a:gd name="T8" fmla="*/ 355 w 360"/>
                <a:gd name="T9" fmla="*/ 718 h 750"/>
                <a:gd name="T10" fmla="*/ 346 w 360"/>
                <a:gd name="T11" fmla="*/ 663 h 750"/>
                <a:gd name="T12" fmla="*/ 355 w 360"/>
                <a:gd name="T13" fmla="*/ 636 h 750"/>
                <a:gd name="T14" fmla="*/ 355 w 360"/>
                <a:gd name="T15" fmla="*/ 608 h 750"/>
                <a:gd name="T16" fmla="*/ 346 w 360"/>
                <a:gd name="T17" fmla="*/ 580 h 750"/>
                <a:gd name="T18" fmla="*/ 355 w 360"/>
                <a:gd name="T19" fmla="*/ 608 h 750"/>
                <a:gd name="T20" fmla="*/ 346 w 360"/>
                <a:gd name="T21" fmla="*/ 553 h 750"/>
                <a:gd name="T22" fmla="*/ 358 w 360"/>
                <a:gd name="T23" fmla="*/ 525 h 750"/>
                <a:gd name="T24" fmla="*/ 358 w 360"/>
                <a:gd name="T25" fmla="*/ 498 h 750"/>
                <a:gd name="T26" fmla="*/ 348 w 360"/>
                <a:gd name="T27" fmla="*/ 470 h 750"/>
                <a:gd name="T28" fmla="*/ 358 w 360"/>
                <a:gd name="T29" fmla="*/ 498 h 750"/>
                <a:gd name="T30" fmla="*/ 348 w 360"/>
                <a:gd name="T31" fmla="*/ 443 h 750"/>
                <a:gd name="T32" fmla="*/ 358 w 360"/>
                <a:gd name="T33" fmla="*/ 415 h 750"/>
                <a:gd name="T34" fmla="*/ 358 w 360"/>
                <a:gd name="T35" fmla="*/ 388 h 750"/>
                <a:gd name="T36" fmla="*/ 348 w 360"/>
                <a:gd name="T37" fmla="*/ 360 h 750"/>
                <a:gd name="T38" fmla="*/ 358 w 360"/>
                <a:gd name="T39" fmla="*/ 388 h 750"/>
                <a:gd name="T40" fmla="*/ 348 w 360"/>
                <a:gd name="T41" fmla="*/ 333 h 750"/>
                <a:gd name="T42" fmla="*/ 358 w 360"/>
                <a:gd name="T43" fmla="*/ 305 h 750"/>
                <a:gd name="T44" fmla="*/ 358 w 360"/>
                <a:gd name="T45" fmla="*/ 278 h 750"/>
                <a:gd name="T46" fmla="*/ 348 w 360"/>
                <a:gd name="T47" fmla="*/ 250 h 750"/>
                <a:gd name="T48" fmla="*/ 358 w 360"/>
                <a:gd name="T49" fmla="*/ 278 h 750"/>
                <a:gd name="T50" fmla="*/ 348 w 360"/>
                <a:gd name="T51" fmla="*/ 223 h 750"/>
                <a:gd name="T52" fmla="*/ 360 w 360"/>
                <a:gd name="T53" fmla="*/ 195 h 750"/>
                <a:gd name="T54" fmla="*/ 360 w 360"/>
                <a:gd name="T55" fmla="*/ 168 h 750"/>
                <a:gd name="T56" fmla="*/ 351 w 360"/>
                <a:gd name="T57" fmla="*/ 140 h 750"/>
                <a:gd name="T58" fmla="*/ 360 w 360"/>
                <a:gd name="T59" fmla="*/ 168 h 750"/>
                <a:gd name="T60" fmla="*/ 351 w 360"/>
                <a:gd name="T61" fmla="*/ 113 h 750"/>
                <a:gd name="T62" fmla="*/ 360 w 360"/>
                <a:gd name="T63" fmla="*/ 85 h 750"/>
                <a:gd name="T64" fmla="*/ 0 w 360"/>
                <a:gd name="T65" fmla="*/ 60 h 750"/>
                <a:gd name="T66" fmla="*/ 27 w 360"/>
                <a:gd name="T67" fmla="*/ 46 h 750"/>
                <a:gd name="T68" fmla="*/ 0 w 360"/>
                <a:gd name="T69" fmla="*/ 60 h 750"/>
                <a:gd name="T70" fmla="*/ 351 w 360"/>
                <a:gd name="T71" fmla="*/ 58 h 750"/>
                <a:gd name="T72" fmla="*/ 360 w 360"/>
                <a:gd name="T73" fmla="*/ 30 h 750"/>
                <a:gd name="T74" fmla="*/ 55 w 360"/>
                <a:gd name="T75" fmla="*/ 51 h 750"/>
                <a:gd name="T76" fmla="*/ 80 w 360"/>
                <a:gd name="T77" fmla="*/ 39 h 750"/>
                <a:gd name="T78" fmla="*/ 55 w 360"/>
                <a:gd name="T79" fmla="*/ 51 h 750"/>
                <a:gd name="T80" fmla="*/ 108 w 360"/>
                <a:gd name="T81" fmla="*/ 35 h 750"/>
                <a:gd name="T82" fmla="*/ 137 w 360"/>
                <a:gd name="T83" fmla="*/ 39 h 750"/>
                <a:gd name="T84" fmla="*/ 165 w 360"/>
                <a:gd name="T85" fmla="*/ 37 h 750"/>
                <a:gd name="T86" fmla="*/ 190 w 360"/>
                <a:gd name="T87" fmla="*/ 23 h 750"/>
                <a:gd name="T88" fmla="*/ 165 w 360"/>
                <a:gd name="T89" fmla="*/ 37 h 750"/>
                <a:gd name="T90" fmla="*/ 218 w 360"/>
                <a:gd name="T91" fmla="*/ 19 h 750"/>
                <a:gd name="T92" fmla="*/ 245 w 360"/>
                <a:gd name="T93" fmla="*/ 26 h 750"/>
                <a:gd name="T94" fmla="*/ 273 w 360"/>
                <a:gd name="T95" fmla="*/ 21 h 750"/>
                <a:gd name="T96" fmla="*/ 298 w 360"/>
                <a:gd name="T97" fmla="*/ 7 h 750"/>
                <a:gd name="T98" fmla="*/ 273 w 360"/>
                <a:gd name="T99" fmla="*/ 21 h 750"/>
                <a:gd name="T100" fmla="*/ 325 w 360"/>
                <a:gd name="T101" fmla="*/ 5 h 750"/>
                <a:gd name="T102" fmla="*/ 355 w 360"/>
                <a:gd name="T103" fmla="*/ 1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0" h="750">
                  <a:moveTo>
                    <a:pt x="355" y="750"/>
                  </a:moveTo>
                  <a:lnTo>
                    <a:pt x="346" y="750"/>
                  </a:lnTo>
                  <a:lnTo>
                    <a:pt x="346" y="746"/>
                  </a:lnTo>
                  <a:lnTo>
                    <a:pt x="355" y="746"/>
                  </a:lnTo>
                  <a:lnTo>
                    <a:pt x="355" y="750"/>
                  </a:lnTo>
                  <a:close/>
                  <a:moveTo>
                    <a:pt x="355" y="718"/>
                  </a:moveTo>
                  <a:lnTo>
                    <a:pt x="346" y="718"/>
                  </a:lnTo>
                  <a:lnTo>
                    <a:pt x="346" y="691"/>
                  </a:lnTo>
                  <a:lnTo>
                    <a:pt x="355" y="691"/>
                  </a:lnTo>
                  <a:lnTo>
                    <a:pt x="355" y="718"/>
                  </a:lnTo>
                  <a:close/>
                  <a:moveTo>
                    <a:pt x="355" y="663"/>
                  </a:moveTo>
                  <a:lnTo>
                    <a:pt x="346" y="663"/>
                  </a:lnTo>
                  <a:lnTo>
                    <a:pt x="346" y="636"/>
                  </a:lnTo>
                  <a:lnTo>
                    <a:pt x="355" y="636"/>
                  </a:lnTo>
                  <a:lnTo>
                    <a:pt x="355" y="663"/>
                  </a:lnTo>
                  <a:close/>
                  <a:moveTo>
                    <a:pt x="355" y="608"/>
                  </a:moveTo>
                  <a:lnTo>
                    <a:pt x="346" y="608"/>
                  </a:lnTo>
                  <a:lnTo>
                    <a:pt x="346" y="580"/>
                  </a:lnTo>
                  <a:lnTo>
                    <a:pt x="355" y="580"/>
                  </a:lnTo>
                  <a:lnTo>
                    <a:pt x="355" y="608"/>
                  </a:lnTo>
                  <a:close/>
                  <a:moveTo>
                    <a:pt x="355" y="553"/>
                  </a:moveTo>
                  <a:lnTo>
                    <a:pt x="346" y="553"/>
                  </a:lnTo>
                  <a:lnTo>
                    <a:pt x="348" y="525"/>
                  </a:lnTo>
                  <a:lnTo>
                    <a:pt x="358" y="525"/>
                  </a:lnTo>
                  <a:lnTo>
                    <a:pt x="355" y="553"/>
                  </a:lnTo>
                  <a:close/>
                  <a:moveTo>
                    <a:pt x="358" y="498"/>
                  </a:moveTo>
                  <a:lnTo>
                    <a:pt x="348" y="498"/>
                  </a:lnTo>
                  <a:lnTo>
                    <a:pt x="348" y="470"/>
                  </a:lnTo>
                  <a:lnTo>
                    <a:pt x="358" y="470"/>
                  </a:lnTo>
                  <a:lnTo>
                    <a:pt x="358" y="498"/>
                  </a:lnTo>
                  <a:close/>
                  <a:moveTo>
                    <a:pt x="358" y="443"/>
                  </a:moveTo>
                  <a:lnTo>
                    <a:pt x="348" y="443"/>
                  </a:lnTo>
                  <a:lnTo>
                    <a:pt x="348" y="415"/>
                  </a:lnTo>
                  <a:lnTo>
                    <a:pt x="358" y="415"/>
                  </a:lnTo>
                  <a:lnTo>
                    <a:pt x="358" y="443"/>
                  </a:lnTo>
                  <a:close/>
                  <a:moveTo>
                    <a:pt x="358" y="388"/>
                  </a:moveTo>
                  <a:lnTo>
                    <a:pt x="348" y="388"/>
                  </a:lnTo>
                  <a:lnTo>
                    <a:pt x="348" y="360"/>
                  </a:lnTo>
                  <a:lnTo>
                    <a:pt x="358" y="360"/>
                  </a:lnTo>
                  <a:lnTo>
                    <a:pt x="358" y="388"/>
                  </a:lnTo>
                  <a:close/>
                  <a:moveTo>
                    <a:pt x="358" y="333"/>
                  </a:moveTo>
                  <a:lnTo>
                    <a:pt x="348" y="333"/>
                  </a:lnTo>
                  <a:lnTo>
                    <a:pt x="348" y="305"/>
                  </a:lnTo>
                  <a:lnTo>
                    <a:pt x="358" y="305"/>
                  </a:lnTo>
                  <a:lnTo>
                    <a:pt x="358" y="333"/>
                  </a:lnTo>
                  <a:close/>
                  <a:moveTo>
                    <a:pt x="358" y="278"/>
                  </a:moveTo>
                  <a:lnTo>
                    <a:pt x="348" y="278"/>
                  </a:lnTo>
                  <a:lnTo>
                    <a:pt x="348" y="250"/>
                  </a:lnTo>
                  <a:lnTo>
                    <a:pt x="358" y="250"/>
                  </a:lnTo>
                  <a:lnTo>
                    <a:pt x="358" y="278"/>
                  </a:lnTo>
                  <a:close/>
                  <a:moveTo>
                    <a:pt x="358" y="223"/>
                  </a:moveTo>
                  <a:lnTo>
                    <a:pt x="348" y="223"/>
                  </a:lnTo>
                  <a:lnTo>
                    <a:pt x="351" y="195"/>
                  </a:lnTo>
                  <a:lnTo>
                    <a:pt x="360" y="195"/>
                  </a:lnTo>
                  <a:lnTo>
                    <a:pt x="358" y="223"/>
                  </a:lnTo>
                  <a:close/>
                  <a:moveTo>
                    <a:pt x="360" y="168"/>
                  </a:moveTo>
                  <a:lnTo>
                    <a:pt x="351" y="168"/>
                  </a:lnTo>
                  <a:lnTo>
                    <a:pt x="351" y="140"/>
                  </a:lnTo>
                  <a:lnTo>
                    <a:pt x="360" y="140"/>
                  </a:lnTo>
                  <a:lnTo>
                    <a:pt x="360" y="168"/>
                  </a:lnTo>
                  <a:close/>
                  <a:moveTo>
                    <a:pt x="360" y="113"/>
                  </a:moveTo>
                  <a:lnTo>
                    <a:pt x="351" y="113"/>
                  </a:lnTo>
                  <a:lnTo>
                    <a:pt x="351" y="85"/>
                  </a:lnTo>
                  <a:lnTo>
                    <a:pt x="360" y="85"/>
                  </a:lnTo>
                  <a:lnTo>
                    <a:pt x="360" y="113"/>
                  </a:lnTo>
                  <a:close/>
                  <a:moveTo>
                    <a:pt x="0" y="60"/>
                  </a:moveTo>
                  <a:lnTo>
                    <a:pt x="0" y="51"/>
                  </a:lnTo>
                  <a:lnTo>
                    <a:pt x="27" y="46"/>
                  </a:lnTo>
                  <a:lnTo>
                    <a:pt x="27" y="55"/>
                  </a:lnTo>
                  <a:lnTo>
                    <a:pt x="0" y="60"/>
                  </a:lnTo>
                  <a:close/>
                  <a:moveTo>
                    <a:pt x="360" y="58"/>
                  </a:moveTo>
                  <a:lnTo>
                    <a:pt x="351" y="58"/>
                  </a:lnTo>
                  <a:lnTo>
                    <a:pt x="351" y="30"/>
                  </a:lnTo>
                  <a:lnTo>
                    <a:pt x="360" y="30"/>
                  </a:lnTo>
                  <a:lnTo>
                    <a:pt x="360" y="58"/>
                  </a:lnTo>
                  <a:close/>
                  <a:moveTo>
                    <a:pt x="55" y="51"/>
                  </a:moveTo>
                  <a:lnTo>
                    <a:pt x="55" y="42"/>
                  </a:lnTo>
                  <a:lnTo>
                    <a:pt x="80" y="39"/>
                  </a:lnTo>
                  <a:lnTo>
                    <a:pt x="82" y="49"/>
                  </a:lnTo>
                  <a:lnTo>
                    <a:pt x="55" y="51"/>
                  </a:lnTo>
                  <a:close/>
                  <a:moveTo>
                    <a:pt x="110" y="44"/>
                  </a:moveTo>
                  <a:lnTo>
                    <a:pt x="108" y="35"/>
                  </a:lnTo>
                  <a:lnTo>
                    <a:pt x="135" y="30"/>
                  </a:lnTo>
                  <a:lnTo>
                    <a:pt x="137" y="39"/>
                  </a:lnTo>
                  <a:lnTo>
                    <a:pt x="110" y="44"/>
                  </a:lnTo>
                  <a:close/>
                  <a:moveTo>
                    <a:pt x="165" y="37"/>
                  </a:moveTo>
                  <a:lnTo>
                    <a:pt x="163" y="28"/>
                  </a:lnTo>
                  <a:lnTo>
                    <a:pt x="190" y="23"/>
                  </a:lnTo>
                  <a:lnTo>
                    <a:pt x="190" y="33"/>
                  </a:lnTo>
                  <a:lnTo>
                    <a:pt x="165" y="37"/>
                  </a:lnTo>
                  <a:close/>
                  <a:moveTo>
                    <a:pt x="218" y="28"/>
                  </a:moveTo>
                  <a:lnTo>
                    <a:pt x="218" y="19"/>
                  </a:lnTo>
                  <a:lnTo>
                    <a:pt x="245" y="16"/>
                  </a:lnTo>
                  <a:lnTo>
                    <a:pt x="245" y="26"/>
                  </a:lnTo>
                  <a:lnTo>
                    <a:pt x="218" y="28"/>
                  </a:lnTo>
                  <a:close/>
                  <a:moveTo>
                    <a:pt x="273" y="21"/>
                  </a:moveTo>
                  <a:lnTo>
                    <a:pt x="273" y="12"/>
                  </a:lnTo>
                  <a:lnTo>
                    <a:pt x="298" y="7"/>
                  </a:lnTo>
                  <a:lnTo>
                    <a:pt x="300" y="16"/>
                  </a:lnTo>
                  <a:lnTo>
                    <a:pt x="273" y="21"/>
                  </a:lnTo>
                  <a:close/>
                  <a:moveTo>
                    <a:pt x="328" y="14"/>
                  </a:moveTo>
                  <a:lnTo>
                    <a:pt x="325" y="5"/>
                  </a:lnTo>
                  <a:lnTo>
                    <a:pt x="353" y="0"/>
                  </a:lnTo>
                  <a:lnTo>
                    <a:pt x="355" y="10"/>
                  </a:lnTo>
                  <a:lnTo>
                    <a:pt x="328"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9" name="îšliďe">
              <a:extLst>
                <a:ext uri="{FF2B5EF4-FFF2-40B4-BE49-F238E27FC236}">
                  <a16:creationId xmlns:a16="http://schemas.microsoft.com/office/drawing/2014/main" xmlns="" id="{8B3375CD-9E1D-42A2-9F99-C7BF9FA19FED}"/>
                </a:ext>
              </a:extLst>
            </p:cNvPr>
            <p:cNvSpPr/>
            <p:nvPr/>
          </p:nvSpPr>
          <p:spPr bwMode="auto">
            <a:xfrm>
              <a:off x="6985794" y="3692870"/>
              <a:ext cx="134937" cy="157162"/>
            </a:xfrm>
            <a:custGeom>
              <a:avLst/>
              <a:gdLst>
                <a:gd name="T0" fmla="*/ 18 w 37"/>
                <a:gd name="T1" fmla="*/ 2 h 43"/>
                <a:gd name="T2" fmla="*/ 0 w 37"/>
                <a:gd name="T3" fmla="*/ 24 h 43"/>
                <a:gd name="T4" fmla="*/ 18 w 37"/>
                <a:gd name="T5" fmla="*/ 41 h 43"/>
                <a:gd name="T6" fmla="*/ 37 w 37"/>
                <a:gd name="T7" fmla="*/ 19 h 43"/>
                <a:gd name="T8" fmla="*/ 18 w 37"/>
                <a:gd name="T9" fmla="*/ 2 h 43"/>
              </a:gdLst>
              <a:ahLst/>
              <a:cxnLst>
                <a:cxn ang="0">
                  <a:pos x="T0" y="T1"/>
                </a:cxn>
                <a:cxn ang="0">
                  <a:pos x="T2" y="T3"/>
                </a:cxn>
                <a:cxn ang="0">
                  <a:pos x="T4" y="T5"/>
                </a:cxn>
                <a:cxn ang="0">
                  <a:pos x="T6" y="T7"/>
                </a:cxn>
                <a:cxn ang="0">
                  <a:pos x="T8" y="T9"/>
                </a:cxn>
              </a:cxnLst>
              <a:rect l="0" t="0" r="r" b="b"/>
              <a:pathLst>
                <a:path w="37" h="43">
                  <a:moveTo>
                    <a:pt x="18" y="2"/>
                  </a:moveTo>
                  <a:cubicBezTo>
                    <a:pt x="8" y="3"/>
                    <a:pt x="0" y="13"/>
                    <a:pt x="0" y="24"/>
                  </a:cubicBezTo>
                  <a:cubicBezTo>
                    <a:pt x="0" y="35"/>
                    <a:pt x="8" y="43"/>
                    <a:pt x="18" y="41"/>
                  </a:cubicBezTo>
                  <a:cubicBezTo>
                    <a:pt x="29" y="40"/>
                    <a:pt x="37" y="30"/>
                    <a:pt x="37" y="19"/>
                  </a:cubicBezTo>
                  <a:cubicBezTo>
                    <a:pt x="37" y="8"/>
                    <a:pt x="29" y="0"/>
                    <a:pt x="18" y="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0" name="îṥ1îdê">
              <a:extLst>
                <a:ext uri="{FF2B5EF4-FFF2-40B4-BE49-F238E27FC236}">
                  <a16:creationId xmlns:a16="http://schemas.microsoft.com/office/drawing/2014/main" xmlns="" id="{A49B9B9C-1630-4008-B409-AD072AC74083}"/>
                </a:ext>
              </a:extLst>
            </p:cNvPr>
            <p:cNvSpPr/>
            <p:nvPr/>
          </p:nvSpPr>
          <p:spPr bwMode="auto">
            <a:xfrm>
              <a:off x="6407944" y="2554633"/>
              <a:ext cx="174625" cy="200025"/>
            </a:xfrm>
            <a:custGeom>
              <a:avLst/>
              <a:gdLst>
                <a:gd name="T0" fmla="*/ 24 w 48"/>
                <a:gd name="T1" fmla="*/ 2 h 55"/>
                <a:gd name="T2" fmla="*/ 0 w 48"/>
                <a:gd name="T3" fmla="*/ 31 h 55"/>
                <a:gd name="T4" fmla="*/ 24 w 48"/>
                <a:gd name="T5" fmla="*/ 53 h 55"/>
                <a:gd name="T6" fmla="*/ 48 w 48"/>
                <a:gd name="T7" fmla="*/ 24 h 55"/>
                <a:gd name="T8" fmla="*/ 24 w 48"/>
                <a:gd name="T9" fmla="*/ 2 h 55"/>
              </a:gdLst>
              <a:ahLst/>
              <a:cxnLst>
                <a:cxn ang="0">
                  <a:pos x="T0" y="T1"/>
                </a:cxn>
                <a:cxn ang="0">
                  <a:pos x="T2" y="T3"/>
                </a:cxn>
                <a:cxn ang="0">
                  <a:pos x="T4" y="T5"/>
                </a:cxn>
                <a:cxn ang="0">
                  <a:pos x="T6" y="T7"/>
                </a:cxn>
                <a:cxn ang="0">
                  <a:pos x="T8" y="T9"/>
                </a:cxn>
              </a:cxnLst>
              <a:rect l="0" t="0" r="r" b="b"/>
              <a:pathLst>
                <a:path w="48" h="55">
                  <a:moveTo>
                    <a:pt x="24" y="2"/>
                  </a:moveTo>
                  <a:cubicBezTo>
                    <a:pt x="11" y="4"/>
                    <a:pt x="0" y="17"/>
                    <a:pt x="0" y="31"/>
                  </a:cubicBezTo>
                  <a:cubicBezTo>
                    <a:pt x="0" y="45"/>
                    <a:pt x="11" y="55"/>
                    <a:pt x="24" y="53"/>
                  </a:cubicBezTo>
                  <a:cubicBezTo>
                    <a:pt x="37" y="52"/>
                    <a:pt x="48" y="39"/>
                    <a:pt x="48" y="24"/>
                  </a:cubicBezTo>
                  <a:cubicBezTo>
                    <a:pt x="48" y="10"/>
                    <a:pt x="37" y="0"/>
                    <a:pt x="24" y="2"/>
                  </a:cubicBezTo>
                  <a:close/>
                </a:path>
              </a:pathLst>
            </a:custGeom>
            <a:solidFill>
              <a:srgbClr val="FFD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1" name="íṡliďè">
              <a:extLst>
                <a:ext uri="{FF2B5EF4-FFF2-40B4-BE49-F238E27FC236}">
                  <a16:creationId xmlns:a16="http://schemas.microsoft.com/office/drawing/2014/main" xmlns="" id="{2ACEC1AC-9612-49F8-BFE9-8DF03B166D73}"/>
                </a:ext>
              </a:extLst>
            </p:cNvPr>
            <p:cNvSpPr/>
            <p:nvPr/>
          </p:nvSpPr>
          <p:spPr bwMode="auto">
            <a:xfrm>
              <a:off x="5417344" y="1713258"/>
              <a:ext cx="41275" cy="19050"/>
            </a:xfrm>
            <a:custGeom>
              <a:avLst/>
              <a:gdLst>
                <a:gd name="T0" fmla="*/ 3 w 26"/>
                <a:gd name="T1" fmla="*/ 12 h 12"/>
                <a:gd name="T2" fmla="*/ 0 w 26"/>
                <a:gd name="T3" fmla="*/ 2 h 12"/>
                <a:gd name="T4" fmla="*/ 23 w 26"/>
                <a:gd name="T5" fmla="*/ 0 h 12"/>
                <a:gd name="T6" fmla="*/ 26 w 26"/>
                <a:gd name="T7" fmla="*/ 9 h 12"/>
                <a:gd name="T8" fmla="*/ 3 w 26"/>
                <a:gd name="T9" fmla="*/ 12 h 12"/>
              </a:gdLst>
              <a:ahLst/>
              <a:cxnLst>
                <a:cxn ang="0">
                  <a:pos x="T0" y="T1"/>
                </a:cxn>
                <a:cxn ang="0">
                  <a:pos x="T2" y="T3"/>
                </a:cxn>
                <a:cxn ang="0">
                  <a:pos x="T4" y="T5"/>
                </a:cxn>
                <a:cxn ang="0">
                  <a:pos x="T6" y="T7"/>
                </a:cxn>
                <a:cxn ang="0">
                  <a:pos x="T8" y="T9"/>
                </a:cxn>
              </a:cxnLst>
              <a:rect l="0" t="0" r="r" b="b"/>
              <a:pathLst>
                <a:path w="26" h="12">
                  <a:moveTo>
                    <a:pt x="3" y="12"/>
                  </a:moveTo>
                  <a:lnTo>
                    <a:pt x="0" y="2"/>
                  </a:lnTo>
                  <a:lnTo>
                    <a:pt x="23" y="0"/>
                  </a:lnTo>
                  <a:lnTo>
                    <a:pt x="26" y="9"/>
                  </a:lnTo>
                  <a:lnTo>
                    <a:pt x="3" y="12"/>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2" name="iṡḷiḍè">
              <a:extLst>
                <a:ext uri="{FF2B5EF4-FFF2-40B4-BE49-F238E27FC236}">
                  <a16:creationId xmlns:a16="http://schemas.microsoft.com/office/drawing/2014/main" xmlns="" id="{FB879777-2A2C-48C9-AE73-13D2BBFE7450}"/>
                </a:ext>
              </a:extLst>
            </p:cNvPr>
            <p:cNvSpPr/>
            <p:nvPr/>
          </p:nvSpPr>
          <p:spPr bwMode="auto">
            <a:xfrm>
              <a:off x="5526882" y="1516408"/>
              <a:ext cx="1339850" cy="200025"/>
            </a:xfrm>
            <a:custGeom>
              <a:avLst/>
              <a:gdLst>
                <a:gd name="T0" fmla="*/ 0 w 844"/>
                <a:gd name="T1" fmla="*/ 126 h 126"/>
                <a:gd name="T2" fmla="*/ 0 w 844"/>
                <a:gd name="T3" fmla="*/ 117 h 126"/>
                <a:gd name="T4" fmla="*/ 44 w 844"/>
                <a:gd name="T5" fmla="*/ 113 h 126"/>
                <a:gd name="T6" fmla="*/ 46 w 844"/>
                <a:gd name="T7" fmla="*/ 122 h 126"/>
                <a:gd name="T8" fmla="*/ 0 w 844"/>
                <a:gd name="T9" fmla="*/ 126 h 126"/>
                <a:gd name="T10" fmla="*/ 90 w 844"/>
                <a:gd name="T11" fmla="*/ 115 h 126"/>
                <a:gd name="T12" fmla="*/ 87 w 844"/>
                <a:gd name="T13" fmla="*/ 106 h 126"/>
                <a:gd name="T14" fmla="*/ 133 w 844"/>
                <a:gd name="T15" fmla="*/ 99 h 126"/>
                <a:gd name="T16" fmla="*/ 133 w 844"/>
                <a:gd name="T17" fmla="*/ 108 h 126"/>
                <a:gd name="T18" fmla="*/ 90 w 844"/>
                <a:gd name="T19" fmla="*/ 115 h 126"/>
                <a:gd name="T20" fmla="*/ 179 w 844"/>
                <a:gd name="T21" fmla="*/ 101 h 126"/>
                <a:gd name="T22" fmla="*/ 177 w 844"/>
                <a:gd name="T23" fmla="*/ 92 h 126"/>
                <a:gd name="T24" fmla="*/ 220 w 844"/>
                <a:gd name="T25" fmla="*/ 87 h 126"/>
                <a:gd name="T26" fmla="*/ 222 w 844"/>
                <a:gd name="T27" fmla="*/ 97 h 126"/>
                <a:gd name="T28" fmla="*/ 179 w 844"/>
                <a:gd name="T29" fmla="*/ 101 h 126"/>
                <a:gd name="T30" fmla="*/ 266 w 844"/>
                <a:gd name="T31" fmla="*/ 90 h 126"/>
                <a:gd name="T32" fmla="*/ 266 w 844"/>
                <a:gd name="T33" fmla="*/ 80 h 126"/>
                <a:gd name="T34" fmla="*/ 310 w 844"/>
                <a:gd name="T35" fmla="*/ 74 h 126"/>
                <a:gd name="T36" fmla="*/ 312 w 844"/>
                <a:gd name="T37" fmla="*/ 83 h 126"/>
                <a:gd name="T38" fmla="*/ 266 w 844"/>
                <a:gd name="T39" fmla="*/ 90 h 126"/>
                <a:gd name="T40" fmla="*/ 355 w 844"/>
                <a:gd name="T41" fmla="*/ 76 h 126"/>
                <a:gd name="T42" fmla="*/ 355 w 844"/>
                <a:gd name="T43" fmla="*/ 69 h 126"/>
                <a:gd name="T44" fmla="*/ 399 w 844"/>
                <a:gd name="T45" fmla="*/ 62 h 126"/>
                <a:gd name="T46" fmla="*/ 399 w 844"/>
                <a:gd name="T47" fmla="*/ 71 h 126"/>
                <a:gd name="T48" fmla="*/ 355 w 844"/>
                <a:gd name="T49" fmla="*/ 76 h 126"/>
                <a:gd name="T50" fmla="*/ 445 w 844"/>
                <a:gd name="T51" fmla="*/ 64 h 126"/>
                <a:gd name="T52" fmla="*/ 443 w 844"/>
                <a:gd name="T53" fmla="*/ 55 h 126"/>
                <a:gd name="T54" fmla="*/ 488 w 844"/>
                <a:gd name="T55" fmla="*/ 48 h 126"/>
                <a:gd name="T56" fmla="*/ 488 w 844"/>
                <a:gd name="T57" fmla="*/ 58 h 126"/>
                <a:gd name="T58" fmla="*/ 445 w 844"/>
                <a:gd name="T59" fmla="*/ 64 h 126"/>
                <a:gd name="T60" fmla="*/ 534 w 844"/>
                <a:gd name="T61" fmla="*/ 53 h 126"/>
                <a:gd name="T62" fmla="*/ 532 w 844"/>
                <a:gd name="T63" fmla="*/ 44 h 126"/>
                <a:gd name="T64" fmla="*/ 575 w 844"/>
                <a:gd name="T65" fmla="*/ 37 h 126"/>
                <a:gd name="T66" fmla="*/ 578 w 844"/>
                <a:gd name="T67" fmla="*/ 46 h 126"/>
                <a:gd name="T68" fmla="*/ 534 w 844"/>
                <a:gd name="T69" fmla="*/ 53 h 126"/>
                <a:gd name="T70" fmla="*/ 621 w 844"/>
                <a:gd name="T71" fmla="*/ 39 h 126"/>
                <a:gd name="T72" fmla="*/ 621 w 844"/>
                <a:gd name="T73" fmla="*/ 30 h 126"/>
                <a:gd name="T74" fmla="*/ 665 w 844"/>
                <a:gd name="T75" fmla="*/ 23 h 126"/>
                <a:gd name="T76" fmla="*/ 667 w 844"/>
                <a:gd name="T77" fmla="*/ 32 h 126"/>
                <a:gd name="T78" fmla="*/ 621 w 844"/>
                <a:gd name="T79" fmla="*/ 39 h 126"/>
                <a:gd name="T80" fmla="*/ 711 w 844"/>
                <a:gd name="T81" fmla="*/ 28 h 126"/>
                <a:gd name="T82" fmla="*/ 708 w 844"/>
                <a:gd name="T83" fmla="*/ 19 h 126"/>
                <a:gd name="T84" fmla="*/ 754 w 844"/>
                <a:gd name="T85" fmla="*/ 12 h 126"/>
                <a:gd name="T86" fmla="*/ 754 w 844"/>
                <a:gd name="T87" fmla="*/ 21 h 126"/>
                <a:gd name="T88" fmla="*/ 711 w 844"/>
                <a:gd name="T89" fmla="*/ 28 h 126"/>
                <a:gd name="T90" fmla="*/ 800 w 844"/>
                <a:gd name="T91" fmla="*/ 14 h 126"/>
                <a:gd name="T92" fmla="*/ 798 w 844"/>
                <a:gd name="T93" fmla="*/ 5 h 126"/>
                <a:gd name="T94" fmla="*/ 841 w 844"/>
                <a:gd name="T95" fmla="*/ 0 h 126"/>
                <a:gd name="T96" fmla="*/ 844 w 844"/>
                <a:gd name="T97" fmla="*/ 9 h 126"/>
                <a:gd name="T98" fmla="*/ 800 w 844"/>
                <a:gd name="T99" fmla="*/ 1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4" h="126">
                  <a:moveTo>
                    <a:pt x="0" y="126"/>
                  </a:moveTo>
                  <a:lnTo>
                    <a:pt x="0" y="117"/>
                  </a:lnTo>
                  <a:lnTo>
                    <a:pt x="44" y="113"/>
                  </a:lnTo>
                  <a:lnTo>
                    <a:pt x="46" y="122"/>
                  </a:lnTo>
                  <a:lnTo>
                    <a:pt x="0" y="126"/>
                  </a:lnTo>
                  <a:close/>
                  <a:moveTo>
                    <a:pt x="90" y="115"/>
                  </a:moveTo>
                  <a:lnTo>
                    <a:pt x="87" y="106"/>
                  </a:lnTo>
                  <a:lnTo>
                    <a:pt x="133" y="99"/>
                  </a:lnTo>
                  <a:lnTo>
                    <a:pt x="133" y="108"/>
                  </a:lnTo>
                  <a:lnTo>
                    <a:pt x="90" y="115"/>
                  </a:lnTo>
                  <a:close/>
                  <a:moveTo>
                    <a:pt x="179" y="101"/>
                  </a:moveTo>
                  <a:lnTo>
                    <a:pt x="177" y="92"/>
                  </a:lnTo>
                  <a:lnTo>
                    <a:pt x="220" y="87"/>
                  </a:lnTo>
                  <a:lnTo>
                    <a:pt x="222" y="97"/>
                  </a:lnTo>
                  <a:lnTo>
                    <a:pt x="179" y="101"/>
                  </a:lnTo>
                  <a:close/>
                  <a:moveTo>
                    <a:pt x="266" y="90"/>
                  </a:moveTo>
                  <a:lnTo>
                    <a:pt x="266" y="80"/>
                  </a:lnTo>
                  <a:lnTo>
                    <a:pt x="310" y="74"/>
                  </a:lnTo>
                  <a:lnTo>
                    <a:pt x="312" y="83"/>
                  </a:lnTo>
                  <a:lnTo>
                    <a:pt x="266" y="90"/>
                  </a:lnTo>
                  <a:close/>
                  <a:moveTo>
                    <a:pt x="355" y="76"/>
                  </a:moveTo>
                  <a:lnTo>
                    <a:pt x="355" y="69"/>
                  </a:lnTo>
                  <a:lnTo>
                    <a:pt x="399" y="62"/>
                  </a:lnTo>
                  <a:lnTo>
                    <a:pt x="399" y="71"/>
                  </a:lnTo>
                  <a:lnTo>
                    <a:pt x="355" y="76"/>
                  </a:lnTo>
                  <a:close/>
                  <a:moveTo>
                    <a:pt x="445" y="64"/>
                  </a:moveTo>
                  <a:lnTo>
                    <a:pt x="443" y="55"/>
                  </a:lnTo>
                  <a:lnTo>
                    <a:pt x="488" y="48"/>
                  </a:lnTo>
                  <a:lnTo>
                    <a:pt x="488" y="58"/>
                  </a:lnTo>
                  <a:lnTo>
                    <a:pt x="445" y="64"/>
                  </a:lnTo>
                  <a:close/>
                  <a:moveTo>
                    <a:pt x="534" y="53"/>
                  </a:moveTo>
                  <a:lnTo>
                    <a:pt x="532" y="44"/>
                  </a:lnTo>
                  <a:lnTo>
                    <a:pt x="575" y="37"/>
                  </a:lnTo>
                  <a:lnTo>
                    <a:pt x="578" y="46"/>
                  </a:lnTo>
                  <a:lnTo>
                    <a:pt x="534" y="53"/>
                  </a:lnTo>
                  <a:close/>
                  <a:moveTo>
                    <a:pt x="621" y="39"/>
                  </a:moveTo>
                  <a:lnTo>
                    <a:pt x="621" y="30"/>
                  </a:lnTo>
                  <a:lnTo>
                    <a:pt x="665" y="23"/>
                  </a:lnTo>
                  <a:lnTo>
                    <a:pt x="667" y="32"/>
                  </a:lnTo>
                  <a:lnTo>
                    <a:pt x="621" y="39"/>
                  </a:lnTo>
                  <a:close/>
                  <a:moveTo>
                    <a:pt x="711" y="28"/>
                  </a:moveTo>
                  <a:lnTo>
                    <a:pt x="708" y="19"/>
                  </a:lnTo>
                  <a:lnTo>
                    <a:pt x="754" y="12"/>
                  </a:lnTo>
                  <a:lnTo>
                    <a:pt x="754" y="21"/>
                  </a:lnTo>
                  <a:lnTo>
                    <a:pt x="711" y="28"/>
                  </a:lnTo>
                  <a:close/>
                  <a:moveTo>
                    <a:pt x="800" y="14"/>
                  </a:moveTo>
                  <a:lnTo>
                    <a:pt x="798" y="5"/>
                  </a:lnTo>
                  <a:lnTo>
                    <a:pt x="841" y="0"/>
                  </a:lnTo>
                  <a:lnTo>
                    <a:pt x="844" y="9"/>
                  </a:lnTo>
                  <a:lnTo>
                    <a:pt x="800" y="14"/>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3" name="íṩliďè">
              <a:extLst>
                <a:ext uri="{FF2B5EF4-FFF2-40B4-BE49-F238E27FC236}">
                  <a16:creationId xmlns:a16="http://schemas.microsoft.com/office/drawing/2014/main" xmlns="" id="{5FBE470E-8D02-49CB-85E0-3A215089A6FB}"/>
                </a:ext>
              </a:extLst>
            </p:cNvPr>
            <p:cNvSpPr/>
            <p:nvPr/>
          </p:nvSpPr>
          <p:spPr bwMode="auto">
            <a:xfrm>
              <a:off x="6934994" y="1498946"/>
              <a:ext cx="36512" cy="22225"/>
            </a:xfrm>
            <a:custGeom>
              <a:avLst/>
              <a:gdLst>
                <a:gd name="T0" fmla="*/ 0 w 23"/>
                <a:gd name="T1" fmla="*/ 14 h 14"/>
                <a:gd name="T2" fmla="*/ 0 w 23"/>
                <a:gd name="T3" fmla="*/ 4 h 14"/>
                <a:gd name="T4" fmla="*/ 23 w 23"/>
                <a:gd name="T5" fmla="*/ 0 h 14"/>
                <a:gd name="T6" fmla="*/ 23 w 23"/>
                <a:gd name="T7" fmla="*/ 9 h 14"/>
                <a:gd name="T8" fmla="*/ 0 w 23"/>
                <a:gd name="T9" fmla="*/ 14 h 14"/>
              </a:gdLst>
              <a:ahLst/>
              <a:cxnLst>
                <a:cxn ang="0">
                  <a:pos x="T0" y="T1"/>
                </a:cxn>
                <a:cxn ang="0">
                  <a:pos x="T2" y="T3"/>
                </a:cxn>
                <a:cxn ang="0">
                  <a:pos x="T4" y="T5"/>
                </a:cxn>
                <a:cxn ang="0">
                  <a:pos x="T6" y="T7"/>
                </a:cxn>
                <a:cxn ang="0">
                  <a:pos x="T8" y="T9"/>
                </a:cxn>
              </a:cxnLst>
              <a:rect l="0" t="0" r="r" b="b"/>
              <a:pathLst>
                <a:path w="23" h="14">
                  <a:moveTo>
                    <a:pt x="0" y="14"/>
                  </a:moveTo>
                  <a:lnTo>
                    <a:pt x="0" y="4"/>
                  </a:lnTo>
                  <a:lnTo>
                    <a:pt x="23" y="0"/>
                  </a:lnTo>
                  <a:lnTo>
                    <a:pt x="23" y="9"/>
                  </a:lnTo>
                  <a:lnTo>
                    <a:pt x="0" y="14"/>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4" name="iṧḻîdè">
              <a:extLst>
                <a:ext uri="{FF2B5EF4-FFF2-40B4-BE49-F238E27FC236}">
                  <a16:creationId xmlns:a16="http://schemas.microsoft.com/office/drawing/2014/main" xmlns="" id="{5581C74B-5C48-4D4C-95B7-F172E4DB9C82}"/>
                </a:ext>
              </a:extLst>
            </p:cNvPr>
            <p:cNvSpPr/>
            <p:nvPr/>
          </p:nvSpPr>
          <p:spPr bwMode="auto">
            <a:xfrm>
              <a:off x="6895307" y="1400521"/>
              <a:ext cx="200025" cy="228600"/>
            </a:xfrm>
            <a:custGeom>
              <a:avLst/>
              <a:gdLst>
                <a:gd name="T0" fmla="*/ 27 w 55"/>
                <a:gd name="T1" fmla="*/ 2 h 63"/>
                <a:gd name="T2" fmla="*/ 0 w 55"/>
                <a:gd name="T3" fmla="*/ 35 h 63"/>
                <a:gd name="T4" fmla="*/ 27 w 55"/>
                <a:gd name="T5" fmla="*/ 61 h 63"/>
                <a:gd name="T6" fmla="*/ 55 w 55"/>
                <a:gd name="T7" fmla="*/ 28 h 63"/>
                <a:gd name="T8" fmla="*/ 27 w 55"/>
                <a:gd name="T9" fmla="*/ 2 h 63"/>
              </a:gdLst>
              <a:ahLst/>
              <a:cxnLst>
                <a:cxn ang="0">
                  <a:pos x="T0" y="T1"/>
                </a:cxn>
                <a:cxn ang="0">
                  <a:pos x="T2" y="T3"/>
                </a:cxn>
                <a:cxn ang="0">
                  <a:pos x="T4" y="T5"/>
                </a:cxn>
                <a:cxn ang="0">
                  <a:pos x="T6" y="T7"/>
                </a:cxn>
                <a:cxn ang="0">
                  <a:pos x="T8" y="T9"/>
                </a:cxn>
              </a:cxnLst>
              <a:rect l="0" t="0" r="r" b="b"/>
              <a:pathLst>
                <a:path w="55" h="63">
                  <a:moveTo>
                    <a:pt x="27" y="2"/>
                  </a:moveTo>
                  <a:cubicBezTo>
                    <a:pt x="12" y="4"/>
                    <a:pt x="0" y="19"/>
                    <a:pt x="0" y="35"/>
                  </a:cubicBezTo>
                  <a:cubicBezTo>
                    <a:pt x="0" y="52"/>
                    <a:pt x="12" y="63"/>
                    <a:pt x="27" y="61"/>
                  </a:cubicBezTo>
                  <a:cubicBezTo>
                    <a:pt x="42" y="59"/>
                    <a:pt x="55" y="44"/>
                    <a:pt x="55" y="28"/>
                  </a:cubicBezTo>
                  <a:cubicBezTo>
                    <a:pt x="55" y="11"/>
                    <a:pt x="42" y="0"/>
                    <a:pt x="27" y="2"/>
                  </a:cubicBezTo>
                  <a:close/>
                </a:path>
              </a:pathLst>
            </a:custGeom>
            <a:solidFill>
              <a:srgbClr val="0078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5" name="íṧľïḋé">
              <a:extLst>
                <a:ext uri="{FF2B5EF4-FFF2-40B4-BE49-F238E27FC236}">
                  <a16:creationId xmlns:a16="http://schemas.microsoft.com/office/drawing/2014/main" xmlns="" id="{199E9237-CFDD-4465-9EE2-E0527D85EDEC}"/>
                </a:ext>
              </a:extLst>
            </p:cNvPr>
            <p:cNvSpPr/>
            <p:nvPr/>
          </p:nvSpPr>
          <p:spPr bwMode="auto">
            <a:xfrm>
              <a:off x="6957219" y="1175096"/>
              <a:ext cx="363537" cy="363537"/>
            </a:xfrm>
            <a:custGeom>
              <a:avLst/>
              <a:gdLst>
                <a:gd name="T0" fmla="*/ 229 w 229"/>
                <a:gd name="T1" fmla="*/ 34 h 229"/>
                <a:gd name="T2" fmla="*/ 195 w 229"/>
                <a:gd name="T3" fmla="*/ 0 h 229"/>
                <a:gd name="T4" fmla="*/ 32 w 229"/>
                <a:gd name="T5" fmla="*/ 162 h 229"/>
                <a:gd name="T6" fmla="*/ 32 w 229"/>
                <a:gd name="T7" fmla="*/ 162 h 229"/>
                <a:gd name="T8" fmla="*/ 32 w 229"/>
                <a:gd name="T9" fmla="*/ 162 h 229"/>
                <a:gd name="T10" fmla="*/ 0 w 229"/>
                <a:gd name="T11" fmla="*/ 229 h 229"/>
                <a:gd name="T12" fmla="*/ 67 w 229"/>
                <a:gd name="T13" fmla="*/ 197 h 229"/>
                <a:gd name="T14" fmla="*/ 67 w 229"/>
                <a:gd name="T15" fmla="*/ 197 h 229"/>
                <a:gd name="T16" fmla="*/ 67 w 229"/>
                <a:gd name="T17" fmla="*/ 197 h 229"/>
                <a:gd name="T18" fmla="*/ 229 w 229"/>
                <a:gd name="T19" fmla="*/ 34 h 229"/>
                <a:gd name="T20" fmla="*/ 21 w 229"/>
                <a:gd name="T21" fmla="*/ 211 h 229"/>
                <a:gd name="T22" fmla="*/ 16 w 229"/>
                <a:gd name="T23" fmla="*/ 208 h 229"/>
                <a:gd name="T24" fmla="*/ 32 w 229"/>
                <a:gd name="T25" fmla="*/ 174 h 229"/>
                <a:gd name="T26" fmla="*/ 55 w 229"/>
                <a:gd name="T27" fmla="*/ 195 h 229"/>
                <a:gd name="T28" fmla="*/ 21 w 229"/>
                <a:gd name="T29" fmla="*/ 211 h 229"/>
                <a:gd name="T30" fmla="*/ 41 w 229"/>
                <a:gd name="T31" fmla="*/ 174 h 229"/>
                <a:gd name="T32" fmla="*/ 204 w 229"/>
                <a:gd name="T33" fmla="*/ 13 h 229"/>
                <a:gd name="T34" fmla="*/ 215 w 229"/>
                <a:gd name="T35" fmla="*/ 25 h 229"/>
                <a:gd name="T36" fmla="*/ 55 w 229"/>
                <a:gd name="T37" fmla="*/ 185 h 229"/>
                <a:gd name="T38" fmla="*/ 41 w 229"/>
                <a:gd name="T39" fmla="*/ 17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9" h="229">
                  <a:moveTo>
                    <a:pt x="229" y="34"/>
                  </a:moveTo>
                  <a:lnTo>
                    <a:pt x="195" y="0"/>
                  </a:lnTo>
                  <a:lnTo>
                    <a:pt x="32" y="162"/>
                  </a:lnTo>
                  <a:lnTo>
                    <a:pt x="32" y="162"/>
                  </a:lnTo>
                  <a:lnTo>
                    <a:pt x="32" y="162"/>
                  </a:lnTo>
                  <a:lnTo>
                    <a:pt x="0" y="229"/>
                  </a:lnTo>
                  <a:lnTo>
                    <a:pt x="67" y="197"/>
                  </a:lnTo>
                  <a:lnTo>
                    <a:pt x="67" y="197"/>
                  </a:lnTo>
                  <a:lnTo>
                    <a:pt x="67" y="197"/>
                  </a:lnTo>
                  <a:lnTo>
                    <a:pt x="229" y="34"/>
                  </a:lnTo>
                  <a:close/>
                  <a:moveTo>
                    <a:pt x="21" y="211"/>
                  </a:moveTo>
                  <a:lnTo>
                    <a:pt x="16" y="208"/>
                  </a:lnTo>
                  <a:lnTo>
                    <a:pt x="32" y="174"/>
                  </a:lnTo>
                  <a:lnTo>
                    <a:pt x="55" y="195"/>
                  </a:lnTo>
                  <a:lnTo>
                    <a:pt x="21" y="211"/>
                  </a:lnTo>
                  <a:close/>
                  <a:moveTo>
                    <a:pt x="41" y="174"/>
                  </a:moveTo>
                  <a:lnTo>
                    <a:pt x="204" y="13"/>
                  </a:lnTo>
                  <a:lnTo>
                    <a:pt x="215" y="25"/>
                  </a:lnTo>
                  <a:lnTo>
                    <a:pt x="55" y="185"/>
                  </a:lnTo>
                  <a:lnTo>
                    <a:pt x="41" y="174"/>
                  </a:lnTo>
                  <a:close/>
                </a:path>
              </a:pathLst>
            </a:custGeom>
            <a:solidFill>
              <a:srgbClr val="D2F0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custDataLst>
      <p:tags r:id="rId1"/>
    </p:custDataLst>
    <p:extLst>
      <p:ext uri="{BB962C8B-B14F-4D97-AF65-F5344CB8AC3E}">
        <p14:creationId xmlns:p14="http://schemas.microsoft.com/office/powerpoint/2010/main" val="337726732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0" name="组合 82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DC998082-F3FA-44E3-A218-BB714C6D7EF7}"/>
              </a:ext>
            </a:extLst>
          </p:cNvPr>
          <p:cNvGrpSpPr/>
          <p:nvPr/>
        </p:nvGrpSpPr>
        <p:grpSpPr>
          <a:xfrm>
            <a:off x="1794407" y="1655192"/>
            <a:ext cx="2546787" cy="2463712"/>
            <a:chOff x="3686969" y="1449272"/>
            <a:chExt cx="4818063" cy="4660900"/>
          </a:xfrm>
        </p:grpSpPr>
        <p:sp>
          <p:nvSpPr>
            <p:cNvPr id="831" name="í$1íde">
              <a:extLst>
                <a:ext uri="{FF2B5EF4-FFF2-40B4-BE49-F238E27FC236}">
                  <a16:creationId xmlns:a16="http://schemas.microsoft.com/office/drawing/2014/main" xmlns="" id="{DF67FA6A-62F4-421B-BA3E-67CB029EAEF2}"/>
                </a:ext>
              </a:extLst>
            </p:cNvPr>
            <p:cNvSpPr/>
            <p:nvPr/>
          </p:nvSpPr>
          <p:spPr bwMode="auto">
            <a:xfrm>
              <a:off x="5072857" y="5616460"/>
              <a:ext cx="3368675" cy="328613"/>
            </a:xfrm>
            <a:prstGeom prst="ellipse">
              <a:avLst/>
            </a:prstGeom>
            <a:solidFill>
              <a:srgbClr val="3678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2" name="íṧľîďê">
              <a:extLst>
                <a:ext uri="{FF2B5EF4-FFF2-40B4-BE49-F238E27FC236}">
                  <a16:creationId xmlns:a16="http://schemas.microsoft.com/office/drawing/2014/main" xmlns="" id="{C31BA5D9-330A-4A04-A847-D4ADDB56F80C}"/>
                </a:ext>
              </a:extLst>
            </p:cNvPr>
            <p:cNvSpPr/>
            <p:nvPr/>
          </p:nvSpPr>
          <p:spPr bwMode="auto">
            <a:xfrm>
              <a:off x="5187157" y="1735022"/>
              <a:ext cx="3143250" cy="2970213"/>
            </a:xfrm>
            <a:custGeom>
              <a:avLst/>
              <a:gdLst>
                <a:gd name="T0" fmla="*/ 1888 w 1980"/>
                <a:gd name="T1" fmla="*/ 1871 h 1871"/>
                <a:gd name="T2" fmla="*/ 89 w 1980"/>
                <a:gd name="T3" fmla="*/ 1871 h 1871"/>
                <a:gd name="T4" fmla="*/ 0 w 1980"/>
                <a:gd name="T5" fmla="*/ 0 h 1871"/>
                <a:gd name="T6" fmla="*/ 1980 w 1980"/>
                <a:gd name="T7" fmla="*/ 0 h 1871"/>
                <a:gd name="T8" fmla="*/ 1888 w 1980"/>
                <a:gd name="T9" fmla="*/ 1871 h 1871"/>
              </a:gdLst>
              <a:ahLst/>
              <a:cxnLst>
                <a:cxn ang="0">
                  <a:pos x="T0" y="T1"/>
                </a:cxn>
                <a:cxn ang="0">
                  <a:pos x="T2" y="T3"/>
                </a:cxn>
                <a:cxn ang="0">
                  <a:pos x="T4" y="T5"/>
                </a:cxn>
                <a:cxn ang="0">
                  <a:pos x="T6" y="T7"/>
                </a:cxn>
                <a:cxn ang="0">
                  <a:pos x="T8" y="T9"/>
                </a:cxn>
              </a:cxnLst>
              <a:rect l="0" t="0" r="r" b="b"/>
              <a:pathLst>
                <a:path w="1980" h="1871">
                  <a:moveTo>
                    <a:pt x="1888" y="1871"/>
                  </a:moveTo>
                  <a:lnTo>
                    <a:pt x="89" y="1871"/>
                  </a:lnTo>
                  <a:lnTo>
                    <a:pt x="0" y="0"/>
                  </a:lnTo>
                  <a:lnTo>
                    <a:pt x="1980" y="0"/>
                  </a:lnTo>
                  <a:lnTo>
                    <a:pt x="1888" y="1871"/>
                  </a:lnTo>
                  <a:close/>
                </a:path>
              </a:pathLst>
            </a:custGeom>
            <a:solidFill>
              <a:srgbClr val="CC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3" name="iṣľïḑé">
              <a:extLst>
                <a:ext uri="{FF2B5EF4-FFF2-40B4-BE49-F238E27FC236}">
                  <a16:creationId xmlns:a16="http://schemas.microsoft.com/office/drawing/2014/main" xmlns="" id="{CCA4319B-8795-4795-9DAF-B9B11DB3AF17}"/>
                </a:ext>
              </a:extLst>
            </p:cNvPr>
            <p:cNvSpPr/>
            <p:nvPr/>
          </p:nvSpPr>
          <p:spPr bwMode="auto">
            <a:xfrm>
              <a:off x="5276057" y="1852497"/>
              <a:ext cx="2965450" cy="2747963"/>
            </a:xfrm>
            <a:custGeom>
              <a:avLst/>
              <a:gdLst>
                <a:gd name="T0" fmla="*/ 1782 w 1868"/>
                <a:gd name="T1" fmla="*/ 1731 h 1731"/>
                <a:gd name="T2" fmla="*/ 83 w 1868"/>
                <a:gd name="T3" fmla="*/ 1731 h 1731"/>
                <a:gd name="T4" fmla="*/ 0 w 1868"/>
                <a:gd name="T5" fmla="*/ 0 h 1731"/>
                <a:gd name="T6" fmla="*/ 1868 w 1868"/>
                <a:gd name="T7" fmla="*/ 0 h 1731"/>
                <a:gd name="T8" fmla="*/ 1782 w 1868"/>
                <a:gd name="T9" fmla="*/ 1731 h 1731"/>
              </a:gdLst>
              <a:ahLst/>
              <a:cxnLst>
                <a:cxn ang="0">
                  <a:pos x="T0" y="T1"/>
                </a:cxn>
                <a:cxn ang="0">
                  <a:pos x="T2" y="T3"/>
                </a:cxn>
                <a:cxn ang="0">
                  <a:pos x="T4" y="T5"/>
                </a:cxn>
                <a:cxn ang="0">
                  <a:pos x="T6" y="T7"/>
                </a:cxn>
                <a:cxn ang="0">
                  <a:pos x="T8" y="T9"/>
                </a:cxn>
              </a:cxnLst>
              <a:rect l="0" t="0" r="r" b="b"/>
              <a:pathLst>
                <a:path w="1868" h="1731">
                  <a:moveTo>
                    <a:pt x="1782" y="1731"/>
                  </a:moveTo>
                  <a:lnTo>
                    <a:pt x="83" y="1731"/>
                  </a:lnTo>
                  <a:lnTo>
                    <a:pt x="0" y="0"/>
                  </a:lnTo>
                  <a:lnTo>
                    <a:pt x="1868" y="0"/>
                  </a:lnTo>
                  <a:lnTo>
                    <a:pt x="1782" y="173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4" name="îṥļîḑè">
              <a:extLst>
                <a:ext uri="{FF2B5EF4-FFF2-40B4-BE49-F238E27FC236}">
                  <a16:creationId xmlns:a16="http://schemas.microsoft.com/office/drawing/2014/main" xmlns="" id="{80ECD88A-FA4F-4B54-BAC5-9AE20D6747FE}"/>
                </a:ext>
              </a:extLst>
            </p:cNvPr>
            <p:cNvSpPr/>
            <p:nvPr/>
          </p:nvSpPr>
          <p:spPr bwMode="auto">
            <a:xfrm>
              <a:off x="5699919" y="4094047"/>
              <a:ext cx="2114550" cy="103188"/>
            </a:xfrm>
            <a:custGeom>
              <a:avLst/>
              <a:gdLst>
                <a:gd name="T0" fmla="*/ 1142 w 1142"/>
                <a:gd name="T1" fmla="*/ 28 h 56"/>
                <a:gd name="T2" fmla="*/ 1114 w 1142"/>
                <a:gd name="T3" fmla="*/ 56 h 56"/>
                <a:gd name="T4" fmla="*/ 28 w 1142"/>
                <a:gd name="T5" fmla="*/ 56 h 56"/>
                <a:gd name="T6" fmla="*/ 0 w 1142"/>
                <a:gd name="T7" fmla="*/ 28 h 56"/>
                <a:gd name="T8" fmla="*/ 0 w 1142"/>
                <a:gd name="T9" fmla="*/ 28 h 56"/>
                <a:gd name="T10" fmla="*/ 28 w 1142"/>
                <a:gd name="T11" fmla="*/ 0 h 56"/>
                <a:gd name="T12" fmla="*/ 1114 w 1142"/>
                <a:gd name="T13" fmla="*/ 0 h 56"/>
                <a:gd name="T14" fmla="*/ 1142 w 1142"/>
                <a:gd name="T15" fmla="*/ 28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2" h="56">
                  <a:moveTo>
                    <a:pt x="1142" y="28"/>
                  </a:moveTo>
                  <a:cubicBezTo>
                    <a:pt x="1142" y="43"/>
                    <a:pt x="1130" y="56"/>
                    <a:pt x="1114" y="56"/>
                  </a:cubicBezTo>
                  <a:cubicBezTo>
                    <a:pt x="28" y="56"/>
                    <a:pt x="28" y="56"/>
                    <a:pt x="28" y="56"/>
                  </a:cubicBezTo>
                  <a:cubicBezTo>
                    <a:pt x="12" y="56"/>
                    <a:pt x="0" y="43"/>
                    <a:pt x="0" y="28"/>
                  </a:cubicBezTo>
                  <a:cubicBezTo>
                    <a:pt x="0" y="28"/>
                    <a:pt x="0" y="28"/>
                    <a:pt x="0" y="28"/>
                  </a:cubicBezTo>
                  <a:cubicBezTo>
                    <a:pt x="0" y="13"/>
                    <a:pt x="12" y="0"/>
                    <a:pt x="28" y="0"/>
                  </a:cubicBezTo>
                  <a:cubicBezTo>
                    <a:pt x="1114" y="0"/>
                    <a:pt x="1114" y="0"/>
                    <a:pt x="1114" y="0"/>
                  </a:cubicBezTo>
                  <a:cubicBezTo>
                    <a:pt x="1130" y="0"/>
                    <a:pt x="1142" y="13"/>
                    <a:pt x="1142" y="28"/>
                  </a:cubicBezTo>
                  <a:close/>
                </a:path>
              </a:pathLst>
            </a:custGeom>
            <a:solidFill>
              <a:srgbClr val="F9B2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5" name="iṥlîḓe">
              <a:extLst>
                <a:ext uri="{FF2B5EF4-FFF2-40B4-BE49-F238E27FC236}">
                  <a16:creationId xmlns:a16="http://schemas.microsoft.com/office/drawing/2014/main" xmlns="" id="{79FC62C7-3C5F-4F6D-9B0D-90995359F2C6}"/>
                </a:ext>
              </a:extLst>
            </p:cNvPr>
            <p:cNvSpPr/>
            <p:nvPr/>
          </p:nvSpPr>
          <p:spPr bwMode="auto">
            <a:xfrm>
              <a:off x="6755607" y="2036647"/>
              <a:ext cx="693738" cy="422275"/>
            </a:xfrm>
            <a:custGeom>
              <a:avLst/>
              <a:gdLst>
                <a:gd name="T0" fmla="*/ 2 w 375"/>
                <a:gd name="T1" fmla="*/ 105 h 228"/>
                <a:gd name="T2" fmla="*/ 301 w 375"/>
                <a:gd name="T3" fmla="*/ 228 h 228"/>
                <a:gd name="T4" fmla="*/ 375 w 375"/>
                <a:gd name="T5" fmla="*/ 153 h 228"/>
                <a:gd name="T6" fmla="*/ 2 w 375"/>
                <a:gd name="T7" fmla="*/ 0 h 228"/>
                <a:gd name="T8" fmla="*/ 0 w 375"/>
                <a:gd name="T9" fmla="*/ 0 h 228"/>
                <a:gd name="T10" fmla="*/ 0 w 375"/>
                <a:gd name="T11" fmla="*/ 105 h 228"/>
                <a:gd name="T12" fmla="*/ 2 w 375"/>
                <a:gd name="T13" fmla="*/ 105 h 228"/>
              </a:gdLst>
              <a:ahLst/>
              <a:cxnLst>
                <a:cxn ang="0">
                  <a:pos x="T0" y="T1"/>
                </a:cxn>
                <a:cxn ang="0">
                  <a:pos x="T2" y="T3"/>
                </a:cxn>
                <a:cxn ang="0">
                  <a:pos x="T4" y="T5"/>
                </a:cxn>
                <a:cxn ang="0">
                  <a:pos x="T6" y="T7"/>
                </a:cxn>
                <a:cxn ang="0">
                  <a:pos x="T8" y="T9"/>
                </a:cxn>
                <a:cxn ang="0">
                  <a:pos x="T10" y="T11"/>
                </a:cxn>
                <a:cxn ang="0">
                  <a:pos x="T12" y="T13"/>
                </a:cxn>
              </a:cxnLst>
              <a:rect l="0" t="0" r="r" b="b"/>
              <a:pathLst>
                <a:path w="375" h="228">
                  <a:moveTo>
                    <a:pt x="2" y="105"/>
                  </a:moveTo>
                  <a:cubicBezTo>
                    <a:pt x="119" y="105"/>
                    <a:pt x="224" y="152"/>
                    <a:pt x="301" y="228"/>
                  </a:cubicBezTo>
                  <a:cubicBezTo>
                    <a:pt x="375" y="153"/>
                    <a:pt x="375" y="153"/>
                    <a:pt x="375" y="153"/>
                  </a:cubicBezTo>
                  <a:cubicBezTo>
                    <a:pt x="279" y="59"/>
                    <a:pt x="148" y="0"/>
                    <a:pt x="2" y="0"/>
                  </a:cubicBezTo>
                  <a:cubicBezTo>
                    <a:pt x="2" y="0"/>
                    <a:pt x="1" y="0"/>
                    <a:pt x="0" y="0"/>
                  </a:cubicBezTo>
                  <a:cubicBezTo>
                    <a:pt x="0" y="105"/>
                    <a:pt x="0" y="105"/>
                    <a:pt x="0" y="105"/>
                  </a:cubicBezTo>
                  <a:cubicBezTo>
                    <a:pt x="1" y="105"/>
                    <a:pt x="2" y="105"/>
                    <a:pt x="2" y="105"/>
                  </a:cubicBezTo>
                  <a:close/>
                </a:path>
              </a:pathLst>
            </a:custGeom>
            <a:solidFill>
              <a:srgbClr val="F9E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6" name="ï$1iḓè">
              <a:extLst>
                <a:ext uri="{FF2B5EF4-FFF2-40B4-BE49-F238E27FC236}">
                  <a16:creationId xmlns:a16="http://schemas.microsoft.com/office/drawing/2014/main" xmlns="" id="{F7232847-CFA3-4355-A069-1CD6A63D1629}"/>
                </a:ext>
              </a:extLst>
            </p:cNvPr>
            <p:cNvSpPr/>
            <p:nvPr/>
          </p:nvSpPr>
          <p:spPr bwMode="auto">
            <a:xfrm>
              <a:off x="6065044" y="2036647"/>
              <a:ext cx="690563" cy="423863"/>
            </a:xfrm>
            <a:custGeom>
              <a:avLst/>
              <a:gdLst>
                <a:gd name="T0" fmla="*/ 373 w 373"/>
                <a:gd name="T1" fmla="*/ 105 h 229"/>
                <a:gd name="T2" fmla="*/ 373 w 373"/>
                <a:gd name="T3" fmla="*/ 0 h 229"/>
                <a:gd name="T4" fmla="*/ 0 w 373"/>
                <a:gd name="T5" fmla="*/ 155 h 229"/>
                <a:gd name="T6" fmla="*/ 75 w 373"/>
                <a:gd name="T7" fmla="*/ 229 h 229"/>
                <a:gd name="T8" fmla="*/ 373 w 373"/>
                <a:gd name="T9" fmla="*/ 105 h 229"/>
              </a:gdLst>
              <a:ahLst/>
              <a:cxnLst>
                <a:cxn ang="0">
                  <a:pos x="T0" y="T1"/>
                </a:cxn>
                <a:cxn ang="0">
                  <a:pos x="T2" y="T3"/>
                </a:cxn>
                <a:cxn ang="0">
                  <a:pos x="T4" y="T5"/>
                </a:cxn>
                <a:cxn ang="0">
                  <a:pos x="T6" y="T7"/>
                </a:cxn>
                <a:cxn ang="0">
                  <a:pos x="T8" y="T9"/>
                </a:cxn>
              </a:cxnLst>
              <a:rect l="0" t="0" r="r" b="b"/>
              <a:pathLst>
                <a:path w="373" h="229">
                  <a:moveTo>
                    <a:pt x="373" y="105"/>
                  </a:moveTo>
                  <a:cubicBezTo>
                    <a:pt x="373" y="0"/>
                    <a:pt x="373" y="0"/>
                    <a:pt x="373" y="0"/>
                  </a:cubicBezTo>
                  <a:cubicBezTo>
                    <a:pt x="228" y="1"/>
                    <a:pt x="96" y="60"/>
                    <a:pt x="0" y="155"/>
                  </a:cubicBezTo>
                  <a:cubicBezTo>
                    <a:pt x="75" y="229"/>
                    <a:pt x="75" y="229"/>
                    <a:pt x="75" y="229"/>
                  </a:cubicBezTo>
                  <a:cubicBezTo>
                    <a:pt x="151" y="153"/>
                    <a:pt x="257" y="106"/>
                    <a:pt x="373" y="105"/>
                  </a:cubicBezTo>
                  <a:close/>
                </a:path>
              </a:pathLst>
            </a:custGeom>
            <a:solidFill>
              <a:srgbClr val="E26B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7" name="işľiḓe">
              <a:extLst>
                <a:ext uri="{FF2B5EF4-FFF2-40B4-BE49-F238E27FC236}">
                  <a16:creationId xmlns:a16="http://schemas.microsoft.com/office/drawing/2014/main" xmlns="" id="{DBF70C84-80AD-4453-B0A9-7AD40FCDEE00}"/>
                </a:ext>
              </a:extLst>
            </p:cNvPr>
            <p:cNvSpPr/>
            <p:nvPr/>
          </p:nvSpPr>
          <p:spPr bwMode="auto">
            <a:xfrm>
              <a:off x="7312819" y="2319222"/>
              <a:ext cx="428625" cy="695325"/>
            </a:xfrm>
            <a:custGeom>
              <a:avLst/>
              <a:gdLst>
                <a:gd name="T0" fmla="*/ 127 w 232"/>
                <a:gd name="T1" fmla="*/ 375 h 375"/>
                <a:gd name="T2" fmla="*/ 232 w 232"/>
                <a:gd name="T3" fmla="*/ 375 h 375"/>
                <a:gd name="T4" fmla="*/ 74 w 232"/>
                <a:gd name="T5" fmla="*/ 0 h 375"/>
                <a:gd name="T6" fmla="*/ 0 w 232"/>
                <a:gd name="T7" fmla="*/ 75 h 375"/>
                <a:gd name="T8" fmla="*/ 127 w 232"/>
                <a:gd name="T9" fmla="*/ 375 h 375"/>
              </a:gdLst>
              <a:ahLst/>
              <a:cxnLst>
                <a:cxn ang="0">
                  <a:pos x="T0" y="T1"/>
                </a:cxn>
                <a:cxn ang="0">
                  <a:pos x="T2" y="T3"/>
                </a:cxn>
                <a:cxn ang="0">
                  <a:pos x="T4" y="T5"/>
                </a:cxn>
                <a:cxn ang="0">
                  <a:pos x="T6" y="T7"/>
                </a:cxn>
                <a:cxn ang="0">
                  <a:pos x="T8" y="T9"/>
                </a:cxn>
              </a:cxnLst>
              <a:rect l="0" t="0" r="r" b="b"/>
              <a:pathLst>
                <a:path w="232" h="375">
                  <a:moveTo>
                    <a:pt x="127" y="375"/>
                  </a:moveTo>
                  <a:cubicBezTo>
                    <a:pt x="232" y="375"/>
                    <a:pt x="232" y="375"/>
                    <a:pt x="232" y="375"/>
                  </a:cubicBezTo>
                  <a:cubicBezTo>
                    <a:pt x="231" y="228"/>
                    <a:pt x="171" y="96"/>
                    <a:pt x="74" y="0"/>
                  </a:cubicBezTo>
                  <a:cubicBezTo>
                    <a:pt x="0" y="75"/>
                    <a:pt x="0" y="75"/>
                    <a:pt x="0" y="75"/>
                  </a:cubicBezTo>
                  <a:cubicBezTo>
                    <a:pt x="78" y="151"/>
                    <a:pt x="126" y="258"/>
                    <a:pt x="127" y="375"/>
                  </a:cubicBezTo>
                  <a:close/>
                </a:path>
              </a:pathLst>
            </a:custGeom>
            <a:solidFill>
              <a:srgbClr val="F7A3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8" name="ïṩḷiḑè">
              <a:extLst>
                <a:ext uri="{FF2B5EF4-FFF2-40B4-BE49-F238E27FC236}">
                  <a16:creationId xmlns:a16="http://schemas.microsoft.com/office/drawing/2014/main" xmlns="" id="{D43D496A-C5DA-450A-BBEF-2B56DDC6E903}"/>
                </a:ext>
              </a:extLst>
            </p:cNvPr>
            <p:cNvSpPr/>
            <p:nvPr/>
          </p:nvSpPr>
          <p:spPr bwMode="auto">
            <a:xfrm>
              <a:off x="6755607" y="3574935"/>
              <a:ext cx="700088" cy="428625"/>
            </a:xfrm>
            <a:custGeom>
              <a:avLst/>
              <a:gdLst>
                <a:gd name="T0" fmla="*/ 2 w 378"/>
                <a:gd name="T1" fmla="*/ 126 h 231"/>
                <a:gd name="T2" fmla="*/ 0 w 378"/>
                <a:gd name="T3" fmla="*/ 126 h 231"/>
                <a:gd name="T4" fmla="*/ 0 w 378"/>
                <a:gd name="T5" fmla="*/ 231 h 231"/>
                <a:gd name="T6" fmla="*/ 2 w 378"/>
                <a:gd name="T7" fmla="*/ 231 h 231"/>
                <a:gd name="T8" fmla="*/ 378 w 378"/>
                <a:gd name="T9" fmla="*/ 75 h 231"/>
                <a:gd name="T10" fmla="*/ 304 w 378"/>
                <a:gd name="T11" fmla="*/ 0 h 231"/>
                <a:gd name="T12" fmla="*/ 2 w 378"/>
                <a:gd name="T13" fmla="*/ 126 h 231"/>
              </a:gdLst>
              <a:ahLst/>
              <a:cxnLst>
                <a:cxn ang="0">
                  <a:pos x="T0" y="T1"/>
                </a:cxn>
                <a:cxn ang="0">
                  <a:pos x="T2" y="T3"/>
                </a:cxn>
                <a:cxn ang="0">
                  <a:pos x="T4" y="T5"/>
                </a:cxn>
                <a:cxn ang="0">
                  <a:pos x="T6" y="T7"/>
                </a:cxn>
                <a:cxn ang="0">
                  <a:pos x="T8" y="T9"/>
                </a:cxn>
                <a:cxn ang="0">
                  <a:pos x="T10" y="T11"/>
                </a:cxn>
                <a:cxn ang="0">
                  <a:pos x="T12" y="T13"/>
                </a:cxn>
              </a:cxnLst>
              <a:rect l="0" t="0" r="r" b="b"/>
              <a:pathLst>
                <a:path w="378" h="231">
                  <a:moveTo>
                    <a:pt x="2" y="126"/>
                  </a:moveTo>
                  <a:cubicBezTo>
                    <a:pt x="2" y="126"/>
                    <a:pt x="1" y="126"/>
                    <a:pt x="0" y="126"/>
                  </a:cubicBezTo>
                  <a:cubicBezTo>
                    <a:pt x="0" y="231"/>
                    <a:pt x="0" y="231"/>
                    <a:pt x="0" y="231"/>
                  </a:cubicBezTo>
                  <a:cubicBezTo>
                    <a:pt x="1" y="231"/>
                    <a:pt x="2" y="231"/>
                    <a:pt x="2" y="231"/>
                  </a:cubicBezTo>
                  <a:cubicBezTo>
                    <a:pt x="149" y="231"/>
                    <a:pt x="282" y="171"/>
                    <a:pt x="378" y="75"/>
                  </a:cubicBezTo>
                  <a:cubicBezTo>
                    <a:pt x="304" y="0"/>
                    <a:pt x="304" y="0"/>
                    <a:pt x="304" y="0"/>
                  </a:cubicBezTo>
                  <a:cubicBezTo>
                    <a:pt x="227" y="78"/>
                    <a:pt x="120" y="126"/>
                    <a:pt x="2" y="126"/>
                  </a:cubicBezTo>
                  <a:close/>
                </a:path>
              </a:pathLst>
            </a:custGeom>
            <a:solidFill>
              <a:srgbClr val="F9E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9" name="ïṩlïḋê">
              <a:extLst>
                <a:ext uri="{FF2B5EF4-FFF2-40B4-BE49-F238E27FC236}">
                  <a16:creationId xmlns:a16="http://schemas.microsoft.com/office/drawing/2014/main" xmlns="" id="{77A5CD93-A6BD-4A07-9065-4C19B9F2868F}"/>
                </a:ext>
              </a:extLst>
            </p:cNvPr>
            <p:cNvSpPr/>
            <p:nvPr/>
          </p:nvSpPr>
          <p:spPr bwMode="auto">
            <a:xfrm>
              <a:off x="7317582" y="3014547"/>
              <a:ext cx="423863" cy="700088"/>
            </a:xfrm>
            <a:custGeom>
              <a:avLst/>
              <a:gdLst>
                <a:gd name="T0" fmla="*/ 229 w 229"/>
                <a:gd name="T1" fmla="*/ 0 h 378"/>
                <a:gd name="T2" fmla="*/ 124 w 229"/>
                <a:gd name="T3" fmla="*/ 0 h 378"/>
                <a:gd name="T4" fmla="*/ 124 w 229"/>
                <a:gd name="T5" fmla="*/ 3 h 378"/>
                <a:gd name="T6" fmla="*/ 0 w 229"/>
                <a:gd name="T7" fmla="*/ 303 h 378"/>
                <a:gd name="T8" fmla="*/ 74 w 229"/>
                <a:gd name="T9" fmla="*/ 378 h 378"/>
                <a:gd name="T10" fmla="*/ 229 w 229"/>
                <a:gd name="T11" fmla="*/ 3 h 378"/>
                <a:gd name="T12" fmla="*/ 229 w 229"/>
                <a:gd name="T13" fmla="*/ 0 h 378"/>
              </a:gdLst>
              <a:ahLst/>
              <a:cxnLst>
                <a:cxn ang="0">
                  <a:pos x="T0" y="T1"/>
                </a:cxn>
                <a:cxn ang="0">
                  <a:pos x="T2" y="T3"/>
                </a:cxn>
                <a:cxn ang="0">
                  <a:pos x="T4" y="T5"/>
                </a:cxn>
                <a:cxn ang="0">
                  <a:pos x="T6" y="T7"/>
                </a:cxn>
                <a:cxn ang="0">
                  <a:pos x="T8" y="T9"/>
                </a:cxn>
                <a:cxn ang="0">
                  <a:pos x="T10" y="T11"/>
                </a:cxn>
                <a:cxn ang="0">
                  <a:pos x="T12" y="T13"/>
                </a:cxn>
              </a:cxnLst>
              <a:rect l="0" t="0" r="r" b="b"/>
              <a:pathLst>
                <a:path w="229" h="378">
                  <a:moveTo>
                    <a:pt x="229" y="0"/>
                  </a:moveTo>
                  <a:cubicBezTo>
                    <a:pt x="124" y="0"/>
                    <a:pt x="124" y="0"/>
                    <a:pt x="124" y="0"/>
                  </a:cubicBezTo>
                  <a:cubicBezTo>
                    <a:pt x="124" y="1"/>
                    <a:pt x="124" y="2"/>
                    <a:pt x="124" y="3"/>
                  </a:cubicBezTo>
                  <a:cubicBezTo>
                    <a:pt x="124" y="120"/>
                    <a:pt x="76" y="226"/>
                    <a:pt x="0" y="303"/>
                  </a:cubicBezTo>
                  <a:cubicBezTo>
                    <a:pt x="74" y="378"/>
                    <a:pt x="74" y="378"/>
                    <a:pt x="74" y="378"/>
                  </a:cubicBezTo>
                  <a:cubicBezTo>
                    <a:pt x="170" y="282"/>
                    <a:pt x="229" y="149"/>
                    <a:pt x="229" y="3"/>
                  </a:cubicBezTo>
                  <a:cubicBezTo>
                    <a:pt x="229" y="2"/>
                    <a:pt x="229" y="1"/>
                    <a:pt x="229" y="0"/>
                  </a:cubicBezTo>
                  <a:close/>
                </a:path>
              </a:pathLst>
            </a:custGeom>
            <a:solidFill>
              <a:srgbClr val="F9B2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0" name="iṣļîḍé">
              <a:extLst>
                <a:ext uri="{FF2B5EF4-FFF2-40B4-BE49-F238E27FC236}">
                  <a16:creationId xmlns:a16="http://schemas.microsoft.com/office/drawing/2014/main" xmlns="" id="{6E066896-85B5-433D-ACA6-F2EE9399AB7B}"/>
                </a:ext>
              </a:extLst>
            </p:cNvPr>
            <p:cNvSpPr/>
            <p:nvPr/>
          </p:nvSpPr>
          <p:spPr bwMode="auto">
            <a:xfrm>
              <a:off x="6060282" y="3573347"/>
              <a:ext cx="695325" cy="430213"/>
            </a:xfrm>
            <a:custGeom>
              <a:avLst/>
              <a:gdLst>
                <a:gd name="T0" fmla="*/ 74 w 375"/>
                <a:gd name="T1" fmla="*/ 0 h 232"/>
                <a:gd name="T2" fmla="*/ 0 w 375"/>
                <a:gd name="T3" fmla="*/ 74 h 232"/>
                <a:gd name="T4" fmla="*/ 375 w 375"/>
                <a:gd name="T5" fmla="*/ 232 h 232"/>
                <a:gd name="T6" fmla="*/ 375 w 375"/>
                <a:gd name="T7" fmla="*/ 127 h 232"/>
                <a:gd name="T8" fmla="*/ 74 w 375"/>
                <a:gd name="T9" fmla="*/ 0 h 232"/>
              </a:gdLst>
              <a:ahLst/>
              <a:cxnLst>
                <a:cxn ang="0">
                  <a:pos x="T0" y="T1"/>
                </a:cxn>
                <a:cxn ang="0">
                  <a:pos x="T2" y="T3"/>
                </a:cxn>
                <a:cxn ang="0">
                  <a:pos x="T4" y="T5"/>
                </a:cxn>
                <a:cxn ang="0">
                  <a:pos x="T6" y="T7"/>
                </a:cxn>
                <a:cxn ang="0">
                  <a:pos x="T8" y="T9"/>
                </a:cxn>
              </a:cxnLst>
              <a:rect l="0" t="0" r="r" b="b"/>
              <a:pathLst>
                <a:path w="375" h="232">
                  <a:moveTo>
                    <a:pt x="74" y="0"/>
                  </a:moveTo>
                  <a:cubicBezTo>
                    <a:pt x="0" y="74"/>
                    <a:pt x="0" y="74"/>
                    <a:pt x="0" y="74"/>
                  </a:cubicBezTo>
                  <a:cubicBezTo>
                    <a:pt x="95" y="171"/>
                    <a:pt x="228" y="231"/>
                    <a:pt x="375" y="232"/>
                  </a:cubicBezTo>
                  <a:cubicBezTo>
                    <a:pt x="375" y="127"/>
                    <a:pt x="375" y="127"/>
                    <a:pt x="375" y="127"/>
                  </a:cubicBezTo>
                  <a:cubicBezTo>
                    <a:pt x="257" y="126"/>
                    <a:pt x="151" y="78"/>
                    <a:pt x="74" y="0"/>
                  </a:cubicBezTo>
                  <a:close/>
                </a:path>
              </a:pathLst>
            </a:custGeom>
            <a:solidFill>
              <a:srgbClr val="F7A3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1" name="ïṥḻíḑê">
              <a:extLst>
                <a:ext uri="{FF2B5EF4-FFF2-40B4-BE49-F238E27FC236}">
                  <a16:creationId xmlns:a16="http://schemas.microsoft.com/office/drawing/2014/main" xmlns="" id="{186A291B-3A3E-4F09-9234-B406DB8B6B68}"/>
                </a:ext>
              </a:extLst>
            </p:cNvPr>
            <p:cNvSpPr/>
            <p:nvPr/>
          </p:nvSpPr>
          <p:spPr bwMode="auto">
            <a:xfrm>
              <a:off x="5776119" y="3014547"/>
              <a:ext cx="422275" cy="695325"/>
            </a:xfrm>
            <a:custGeom>
              <a:avLst/>
              <a:gdLst>
                <a:gd name="T0" fmla="*/ 106 w 228"/>
                <a:gd name="T1" fmla="*/ 3 h 376"/>
                <a:gd name="T2" fmla="*/ 106 w 228"/>
                <a:gd name="T3" fmla="*/ 0 h 376"/>
                <a:gd name="T4" fmla="*/ 0 w 228"/>
                <a:gd name="T5" fmla="*/ 0 h 376"/>
                <a:gd name="T6" fmla="*/ 0 w 228"/>
                <a:gd name="T7" fmla="*/ 3 h 376"/>
                <a:gd name="T8" fmla="*/ 154 w 228"/>
                <a:gd name="T9" fmla="*/ 376 h 376"/>
                <a:gd name="T10" fmla="*/ 228 w 228"/>
                <a:gd name="T11" fmla="*/ 302 h 376"/>
                <a:gd name="T12" fmla="*/ 106 w 228"/>
                <a:gd name="T13" fmla="*/ 3 h 376"/>
              </a:gdLst>
              <a:ahLst/>
              <a:cxnLst>
                <a:cxn ang="0">
                  <a:pos x="T0" y="T1"/>
                </a:cxn>
                <a:cxn ang="0">
                  <a:pos x="T2" y="T3"/>
                </a:cxn>
                <a:cxn ang="0">
                  <a:pos x="T4" y="T5"/>
                </a:cxn>
                <a:cxn ang="0">
                  <a:pos x="T6" y="T7"/>
                </a:cxn>
                <a:cxn ang="0">
                  <a:pos x="T8" y="T9"/>
                </a:cxn>
                <a:cxn ang="0">
                  <a:pos x="T10" y="T11"/>
                </a:cxn>
                <a:cxn ang="0">
                  <a:pos x="T12" y="T13"/>
                </a:cxn>
              </a:cxnLst>
              <a:rect l="0" t="0" r="r" b="b"/>
              <a:pathLst>
                <a:path w="228" h="376">
                  <a:moveTo>
                    <a:pt x="106" y="3"/>
                  </a:moveTo>
                  <a:cubicBezTo>
                    <a:pt x="106" y="2"/>
                    <a:pt x="106" y="1"/>
                    <a:pt x="106" y="0"/>
                  </a:cubicBezTo>
                  <a:cubicBezTo>
                    <a:pt x="0" y="0"/>
                    <a:pt x="0" y="0"/>
                    <a:pt x="0" y="0"/>
                  </a:cubicBezTo>
                  <a:cubicBezTo>
                    <a:pt x="0" y="1"/>
                    <a:pt x="0" y="2"/>
                    <a:pt x="0" y="3"/>
                  </a:cubicBezTo>
                  <a:cubicBezTo>
                    <a:pt x="0" y="148"/>
                    <a:pt x="59" y="280"/>
                    <a:pt x="154" y="376"/>
                  </a:cubicBezTo>
                  <a:cubicBezTo>
                    <a:pt x="228" y="302"/>
                    <a:pt x="228" y="302"/>
                    <a:pt x="228" y="302"/>
                  </a:cubicBezTo>
                  <a:cubicBezTo>
                    <a:pt x="152" y="225"/>
                    <a:pt x="106" y="119"/>
                    <a:pt x="106" y="3"/>
                  </a:cubicBezTo>
                  <a:close/>
                </a:path>
              </a:pathLst>
            </a:custGeom>
            <a:solidFill>
              <a:srgbClr val="E26B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2" name="îšḻiḓé">
              <a:extLst>
                <a:ext uri="{FF2B5EF4-FFF2-40B4-BE49-F238E27FC236}">
                  <a16:creationId xmlns:a16="http://schemas.microsoft.com/office/drawing/2014/main" xmlns="" id="{8FA25144-472C-42D8-8995-A7AA2DAD7879}"/>
                </a:ext>
              </a:extLst>
            </p:cNvPr>
            <p:cNvSpPr/>
            <p:nvPr/>
          </p:nvSpPr>
          <p:spPr bwMode="auto">
            <a:xfrm>
              <a:off x="5776119" y="2323985"/>
              <a:ext cx="427038" cy="690563"/>
            </a:xfrm>
            <a:custGeom>
              <a:avLst/>
              <a:gdLst>
                <a:gd name="T0" fmla="*/ 231 w 231"/>
                <a:gd name="T1" fmla="*/ 74 h 373"/>
                <a:gd name="T2" fmla="*/ 156 w 231"/>
                <a:gd name="T3" fmla="*/ 0 h 373"/>
                <a:gd name="T4" fmla="*/ 0 w 231"/>
                <a:gd name="T5" fmla="*/ 373 h 373"/>
                <a:gd name="T6" fmla="*/ 106 w 231"/>
                <a:gd name="T7" fmla="*/ 373 h 373"/>
                <a:gd name="T8" fmla="*/ 231 w 231"/>
                <a:gd name="T9" fmla="*/ 74 h 373"/>
              </a:gdLst>
              <a:ahLst/>
              <a:cxnLst>
                <a:cxn ang="0">
                  <a:pos x="T0" y="T1"/>
                </a:cxn>
                <a:cxn ang="0">
                  <a:pos x="T2" y="T3"/>
                </a:cxn>
                <a:cxn ang="0">
                  <a:pos x="T4" y="T5"/>
                </a:cxn>
                <a:cxn ang="0">
                  <a:pos x="T6" y="T7"/>
                </a:cxn>
                <a:cxn ang="0">
                  <a:pos x="T8" y="T9"/>
                </a:cxn>
              </a:cxnLst>
              <a:rect l="0" t="0" r="r" b="b"/>
              <a:pathLst>
                <a:path w="231" h="373">
                  <a:moveTo>
                    <a:pt x="231" y="74"/>
                  </a:moveTo>
                  <a:cubicBezTo>
                    <a:pt x="156" y="0"/>
                    <a:pt x="156" y="0"/>
                    <a:pt x="156" y="0"/>
                  </a:cubicBezTo>
                  <a:cubicBezTo>
                    <a:pt x="61" y="96"/>
                    <a:pt x="1" y="227"/>
                    <a:pt x="0" y="373"/>
                  </a:cubicBezTo>
                  <a:cubicBezTo>
                    <a:pt x="106" y="373"/>
                    <a:pt x="106" y="373"/>
                    <a:pt x="106" y="373"/>
                  </a:cubicBezTo>
                  <a:cubicBezTo>
                    <a:pt x="106" y="256"/>
                    <a:pt x="154" y="151"/>
                    <a:pt x="231" y="74"/>
                  </a:cubicBezTo>
                  <a:close/>
                </a:path>
              </a:pathLst>
            </a:custGeom>
            <a:solidFill>
              <a:srgbClr val="F9B2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3" name="iṥḷíďe">
              <a:extLst>
                <a:ext uri="{FF2B5EF4-FFF2-40B4-BE49-F238E27FC236}">
                  <a16:creationId xmlns:a16="http://schemas.microsoft.com/office/drawing/2014/main" xmlns="" id="{8F949241-2493-480B-A799-A2781287785F}"/>
                </a:ext>
              </a:extLst>
            </p:cNvPr>
            <p:cNvSpPr/>
            <p:nvPr/>
          </p:nvSpPr>
          <p:spPr bwMode="auto">
            <a:xfrm>
              <a:off x="5784057" y="4252797"/>
              <a:ext cx="246063" cy="20638"/>
            </a:xfrm>
            <a:custGeom>
              <a:avLst/>
              <a:gdLst>
                <a:gd name="T0" fmla="*/ 133 w 133"/>
                <a:gd name="T1" fmla="*/ 5 h 11"/>
                <a:gd name="T2" fmla="*/ 127 w 133"/>
                <a:gd name="T3" fmla="*/ 11 h 11"/>
                <a:gd name="T4" fmla="*/ 5 w 133"/>
                <a:gd name="T5" fmla="*/ 11 h 11"/>
                <a:gd name="T6" fmla="*/ 0 w 133"/>
                <a:gd name="T7" fmla="*/ 5 h 11"/>
                <a:gd name="T8" fmla="*/ 0 w 133"/>
                <a:gd name="T9" fmla="*/ 5 h 11"/>
                <a:gd name="T10" fmla="*/ 5 w 133"/>
                <a:gd name="T11" fmla="*/ 0 h 11"/>
                <a:gd name="T12" fmla="*/ 127 w 133"/>
                <a:gd name="T13" fmla="*/ 0 h 11"/>
                <a:gd name="T14" fmla="*/ 133 w 13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5"/>
                  </a:moveTo>
                  <a:cubicBezTo>
                    <a:pt x="133" y="8"/>
                    <a:pt x="130" y="11"/>
                    <a:pt x="127" y="11"/>
                  </a:cubicBezTo>
                  <a:cubicBezTo>
                    <a:pt x="5" y="11"/>
                    <a:pt x="5" y="11"/>
                    <a:pt x="5" y="11"/>
                  </a:cubicBezTo>
                  <a:cubicBezTo>
                    <a:pt x="2" y="11"/>
                    <a:pt x="0" y="8"/>
                    <a:pt x="0" y="5"/>
                  </a:cubicBezTo>
                  <a:cubicBezTo>
                    <a:pt x="0" y="5"/>
                    <a:pt x="0" y="5"/>
                    <a:pt x="0" y="5"/>
                  </a:cubicBezTo>
                  <a:cubicBezTo>
                    <a:pt x="0" y="2"/>
                    <a:pt x="2" y="0"/>
                    <a:pt x="5" y="0"/>
                  </a:cubicBezTo>
                  <a:cubicBezTo>
                    <a:pt x="127" y="0"/>
                    <a:pt x="127" y="0"/>
                    <a:pt x="127" y="0"/>
                  </a:cubicBezTo>
                  <a:cubicBezTo>
                    <a:pt x="130" y="0"/>
                    <a:pt x="133" y="2"/>
                    <a:pt x="133" y="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4" name="îşḻïḓè">
              <a:extLst>
                <a:ext uri="{FF2B5EF4-FFF2-40B4-BE49-F238E27FC236}">
                  <a16:creationId xmlns:a16="http://schemas.microsoft.com/office/drawing/2014/main" xmlns="" id="{E342EAF9-9057-4035-B59B-AC34AA1DBBC7}"/>
                </a:ext>
              </a:extLst>
            </p:cNvPr>
            <p:cNvSpPr/>
            <p:nvPr/>
          </p:nvSpPr>
          <p:spPr bwMode="auto">
            <a:xfrm>
              <a:off x="5784057" y="4321060"/>
              <a:ext cx="246063" cy="22225"/>
            </a:xfrm>
            <a:custGeom>
              <a:avLst/>
              <a:gdLst>
                <a:gd name="T0" fmla="*/ 133 w 133"/>
                <a:gd name="T1" fmla="*/ 6 h 12"/>
                <a:gd name="T2" fmla="*/ 127 w 133"/>
                <a:gd name="T3" fmla="*/ 12 h 12"/>
                <a:gd name="T4" fmla="*/ 5 w 133"/>
                <a:gd name="T5" fmla="*/ 12 h 12"/>
                <a:gd name="T6" fmla="*/ 0 w 133"/>
                <a:gd name="T7" fmla="*/ 6 h 12"/>
                <a:gd name="T8" fmla="*/ 0 w 133"/>
                <a:gd name="T9" fmla="*/ 6 h 12"/>
                <a:gd name="T10" fmla="*/ 5 w 133"/>
                <a:gd name="T11" fmla="*/ 0 h 12"/>
                <a:gd name="T12" fmla="*/ 127 w 133"/>
                <a:gd name="T13" fmla="*/ 0 h 12"/>
                <a:gd name="T14" fmla="*/ 133 w 13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2">
                  <a:moveTo>
                    <a:pt x="133" y="6"/>
                  </a:moveTo>
                  <a:cubicBezTo>
                    <a:pt x="133" y="9"/>
                    <a:pt x="130" y="12"/>
                    <a:pt x="127" y="12"/>
                  </a:cubicBezTo>
                  <a:cubicBezTo>
                    <a:pt x="5" y="12"/>
                    <a:pt x="5" y="12"/>
                    <a:pt x="5" y="12"/>
                  </a:cubicBezTo>
                  <a:cubicBezTo>
                    <a:pt x="2" y="12"/>
                    <a:pt x="0" y="9"/>
                    <a:pt x="0" y="6"/>
                  </a:cubicBezTo>
                  <a:cubicBezTo>
                    <a:pt x="0" y="6"/>
                    <a:pt x="0" y="6"/>
                    <a:pt x="0" y="6"/>
                  </a:cubicBezTo>
                  <a:cubicBezTo>
                    <a:pt x="0" y="3"/>
                    <a:pt x="2" y="0"/>
                    <a:pt x="5" y="0"/>
                  </a:cubicBezTo>
                  <a:cubicBezTo>
                    <a:pt x="127" y="0"/>
                    <a:pt x="127" y="0"/>
                    <a:pt x="127" y="0"/>
                  </a:cubicBezTo>
                  <a:cubicBezTo>
                    <a:pt x="130"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5" name="ïşḻíḋe">
              <a:extLst>
                <a:ext uri="{FF2B5EF4-FFF2-40B4-BE49-F238E27FC236}">
                  <a16:creationId xmlns:a16="http://schemas.microsoft.com/office/drawing/2014/main" xmlns="" id="{02438E55-4D67-4FBA-B2CD-9EA8188356A3}"/>
                </a:ext>
              </a:extLst>
            </p:cNvPr>
            <p:cNvSpPr/>
            <p:nvPr/>
          </p:nvSpPr>
          <p:spPr bwMode="auto">
            <a:xfrm>
              <a:off x="5784057" y="4390910"/>
              <a:ext cx="246063" cy="20638"/>
            </a:xfrm>
            <a:custGeom>
              <a:avLst/>
              <a:gdLst>
                <a:gd name="T0" fmla="*/ 133 w 133"/>
                <a:gd name="T1" fmla="*/ 6 h 11"/>
                <a:gd name="T2" fmla="*/ 127 w 133"/>
                <a:gd name="T3" fmla="*/ 11 h 11"/>
                <a:gd name="T4" fmla="*/ 5 w 133"/>
                <a:gd name="T5" fmla="*/ 11 h 11"/>
                <a:gd name="T6" fmla="*/ 0 w 133"/>
                <a:gd name="T7" fmla="*/ 6 h 11"/>
                <a:gd name="T8" fmla="*/ 0 w 133"/>
                <a:gd name="T9" fmla="*/ 6 h 11"/>
                <a:gd name="T10" fmla="*/ 5 w 133"/>
                <a:gd name="T11" fmla="*/ 0 h 11"/>
                <a:gd name="T12" fmla="*/ 127 w 133"/>
                <a:gd name="T13" fmla="*/ 0 h 11"/>
                <a:gd name="T14" fmla="*/ 133 w 133"/>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6"/>
                  </a:moveTo>
                  <a:cubicBezTo>
                    <a:pt x="133" y="9"/>
                    <a:pt x="130" y="11"/>
                    <a:pt x="127" y="11"/>
                  </a:cubicBezTo>
                  <a:cubicBezTo>
                    <a:pt x="5" y="11"/>
                    <a:pt x="5" y="11"/>
                    <a:pt x="5" y="11"/>
                  </a:cubicBezTo>
                  <a:cubicBezTo>
                    <a:pt x="2" y="11"/>
                    <a:pt x="0" y="9"/>
                    <a:pt x="0" y="6"/>
                  </a:cubicBezTo>
                  <a:cubicBezTo>
                    <a:pt x="0" y="6"/>
                    <a:pt x="0" y="6"/>
                    <a:pt x="0" y="6"/>
                  </a:cubicBezTo>
                  <a:cubicBezTo>
                    <a:pt x="0" y="3"/>
                    <a:pt x="2" y="0"/>
                    <a:pt x="5" y="0"/>
                  </a:cubicBezTo>
                  <a:cubicBezTo>
                    <a:pt x="127" y="0"/>
                    <a:pt x="127" y="0"/>
                    <a:pt x="127" y="0"/>
                  </a:cubicBezTo>
                  <a:cubicBezTo>
                    <a:pt x="130"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6" name="îṩľïḋe">
              <a:extLst>
                <a:ext uri="{FF2B5EF4-FFF2-40B4-BE49-F238E27FC236}">
                  <a16:creationId xmlns:a16="http://schemas.microsoft.com/office/drawing/2014/main" xmlns="" id="{5BDEAF6E-029F-4331-B26F-07279165BBE4}"/>
                </a:ext>
              </a:extLst>
            </p:cNvPr>
            <p:cNvSpPr/>
            <p:nvPr/>
          </p:nvSpPr>
          <p:spPr bwMode="auto">
            <a:xfrm>
              <a:off x="5784057" y="4462347"/>
              <a:ext cx="246063" cy="20638"/>
            </a:xfrm>
            <a:custGeom>
              <a:avLst/>
              <a:gdLst>
                <a:gd name="T0" fmla="*/ 133 w 133"/>
                <a:gd name="T1" fmla="*/ 5 h 11"/>
                <a:gd name="T2" fmla="*/ 127 w 133"/>
                <a:gd name="T3" fmla="*/ 11 h 11"/>
                <a:gd name="T4" fmla="*/ 5 w 133"/>
                <a:gd name="T5" fmla="*/ 11 h 11"/>
                <a:gd name="T6" fmla="*/ 0 w 133"/>
                <a:gd name="T7" fmla="*/ 5 h 11"/>
                <a:gd name="T8" fmla="*/ 0 w 133"/>
                <a:gd name="T9" fmla="*/ 5 h 11"/>
                <a:gd name="T10" fmla="*/ 5 w 133"/>
                <a:gd name="T11" fmla="*/ 0 h 11"/>
                <a:gd name="T12" fmla="*/ 127 w 133"/>
                <a:gd name="T13" fmla="*/ 0 h 11"/>
                <a:gd name="T14" fmla="*/ 133 w 13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5"/>
                  </a:moveTo>
                  <a:cubicBezTo>
                    <a:pt x="133" y="8"/>
                    <a:pt x="130" y="11"/>
                    <a:pt x="127" y="11"/>
                  </a:cubicBezTo>
                  <a:cubicBezTo>
                    <a:pt x="5" y="11"/>
                    <a:pt x="5" y="11"/>
                    <a:pt x="5" y="11"/>
                  </a:cubicBezTo>
                  <a:cubicBezTo>
                    <a:pt x="2" y="11"/>
                    <a:pt x="0" y="8"/>
                    <a:pt x="0" y="5"/>
                  </a:cubicBezTo>
                  <a:cubicBezTo>
                    <a:pt x="0" y="5"/>
                    <a:pt x="0" y="5"/>
                    <a:pt x="0" y="5"/>
                  </a:cubicBezTo>
                  <a:cubicBezTo>
                    <a:pt x="0" y="2"/>
                    <a:pt x="2" y="0"/>
                    <a:pt x="5" y="0"/>
                  </a:cubicBezTo>
                  <a:cubicBezTo>
                    <a:pt x="127" y="0"/>
                    <a:pt x="127" y="0"/>
                    <a:pt x="127" y="0"/>
                  </a:cubicBezTo>
                  <a:cubicBezTo>
                    <a:pt x="130" y="0"/>
                    <a:pt x="133" y="2"/>
                    <a:pt x="133" y="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7" name="iṥḷïḍé">
              <a:extLst>
                <a:ext uri="{FF2B5EF4-FFF2-40B4-BE49-F238E27FC236}">
                  <a16:creationId xmlns:a16="http://schemas.microsoft.com/office/drawing/2014/main" xmlns="" id="{E5ACCDC5-95E5-4570-96E5-FCC2EDA2B45E}"/>
                </a:ext>
              </a:extLst>
            </p:cNvPr>
            <p:cNvSpPr/>
            <p:nvPr/>
          </p:nvSpPr>
          <p:spPr bwMode="auto">
            <a:xfrm>
              <a:off x="6209507" y="4252797"/>
              <a:ext cx="246063" cy="20638"/>
            </a:xfrm>
            <a:custGeom>
              <a:avLst/>
              <a:gdLst>
                <a:gd name="T0" fmla="*/ 133 w 133"/>
                <a:gd name="T1" fmla="*/ 5 h 11"/>
                <a:gd name="T2" fmla="*/ 127 w 133"/>
                <a:gd name="T3" fmla="*/ 11 h 11"/>
                <a:gd name="T4" fmla="*/ 5 w 133"/>
                <a:gd name="T5" fmla="*/ 11 h 11"/>
                <a:gd name="T6" fmla="*/ 0 w 133"/>
                <a:gd name="T7" fmla="*/ 5 h 11"/>
                <a:gd name="T8" fmla="*/ 0 w 133"/>
                <a:gd name="T9" fmla="*/ 5 h 11"/>
                <a:gd name="T10" fmla="*/ 5 w 133"/>
                <a:gd name="T11" fmla="*/ 0 h 11"/>
                <a:gd name="T12" fmla="*/ 127 w 133"/>
                <a:gd name="T13" fmla="*/ 0 h 11"/>
                <a:gd name="T14" fmla="*/ 133 w 13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5"/>
                  </a:moveTo>
                  <a:cubicBezTo>
                    <a:pt x="133" y="8"/>
                    <a:pt x="130" y="11"/>
                    <a:pt x="127" y="11"/>
                  </a:cubicBezTo>
                  <a:cubicBezTo>
                    <a:pt x="5" y="11"/>
                    <a:pt x="5" y="11"/>
                    <a:pt x="5" y="11"/>
                  </a:cubicBezTo>
                  <a:cubicBezTo>
                    <a:pt x="2" y="11"/>
                    <a:pt x="0" y="8"/>
                    <a:pt x="0" y="5"/>
                  </a:cubicBezTo>
                  <a:cubicBezTo>
                    <a:pt x="0" y="5"/>
                    <a:pt x="0" y="5"/>
                    <a:pt x="0" y="5"/>
                  </a:cubicBezTo>
                  <a:cubicBezTo>
                    <a:pt x="0" y="2"/>
                    <a:pt x="2" y="0"/>
                    <a:pt x="5" y="0"/>
                  </a:cubicBezTo>
                  <a:cubicBezTo>
                    <a:pt x="127" y="0"/>
                    <a:pt x="127" y="0"/>
                    <a:pt x="127" y="0"/>
                  </a:cubicBezTo>
                  <a:cubicBezTo>
                    <a:pt x="130" y="0"/>
                    <a:pt x="133" y="2"/>
                    <a:pt x="133" y="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8" name="îṧḷîḓé">
              <a:extLst>
                <a:ext uri="{FF2B5EF4-FFF2-40B4-BE49-F238E27FC236}">
                  <a16:creationId xmlns:a16="http://schemas.microsoft.com/office/drawing/2014/main" xmlns="" id="{361054F1-FD53-466B-9A33-B8A949CA43D9}"/>
                </a:ext>
              </a:extLst>
            </p:cNvPr>
            <p:cNvSpPr/>
            <p:nvPr/>
          </p:nvSpPr>
          <p:spPr bwMode="auto">
            <a:xfrm>
              <a:off x="6209507" y="4321060"/>
              <a:ext cx="246063" cy="22225"/>
            </a:xfrm>
            <a:custGeom>
              <a:avLst/>
              <a:gdLst>
                <a:gd name="T0" fmla="*/ 133 w 133"/>
                <a:gd name="T1" fmla="*/ 6 h 12"/>
                <a:gd name="T2" fmla="*/ 127 w 133"/>
                <a:gd name="T3" fmla="*/ 12 h 12"/>
                <a:gd name="T4" fmla="*/ 5 w 133"/>
                <a:gd name="T5" fmla="*/ 12 h 12"/>
                <a:gd name="T6" fmla="*/ 0 w 133"/>
                <a:gd name="T7" fmla="*/ 6 h 12"/>
                <a:gd name="T8" fmla="*/ 0 w 133"/>
                <a:gd name="T9" fmla="*/ 6 h 12"/>
                <a:gd name="T10" fmla="*/ 5 w 133"/>
                <a:gd name="T11" fmla="*/ 0 h 12"/>
                <a:gd name="T12" fmla="*/ 127 w 133"/>
                <a:gd name="T13" fmla="*/ 0 h 12"/>
                <a:gd name="T14" fmla="*/ 133 w 13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2">
                  <a:moveTo>
                    <a:pt x="133" y="6"/>
                  </a:moveTo>
                  <a:cubicBezTo>
                    <a:pt x="133" y="9"/>
                    <a:pt x="130" y="12"/>
                    <a:pt x="127" y="12"/>
                  </a:cubicBezTo>
                  <a:cubicBezTo>
                    <a:pt x="5" y="12"/>
                    <a:pt x="5" y="12"/>
                    <a:pt x="5" y="12"/>
                  </a:cubicBezTo>
                  <a:cubicBezTo>
                    <a:pt x="2" y="12"/>
                    <a:pt x="0" y="9"/>
                    <a:pt x="0" y="6"/>
                  </a:cubicBezTo>
                  <a:cubicBezTo>
                    <a:pt x="0" y="6"/>
                    <a:pt x="0" y="6"/>
                    <a:pt x="0" y="6"/>
                  </a:cubicBezTo>
                  <a:cubicBezTo>
                    <a:pt x="0" y="3"/>
                    <a:pt x="2" y="0"/>
                    <a:pt x="5" y="0"/>
                  </a:cubicBezTo>
                  <a:cubicBezTo>
                    <a:pt x="127" y="0"/>
                    <a:pt x="127" y="0"/>
                    <a:pt x="127" y="0"/>
                  </a:cubicBezTo>
                  <a:cubicBezTo>
                    <a:pt x="130"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9" name="ïṥḷîḋé">
              <a:extLst>
                <a:ext uri="{FF2B5EF4-FFF2-40B4-BE49-F238E27FC236}">
                  <a16:creationId xmlns:a16="http://schemas.microsoft.com/office/drawing/2014/main" xmlns="" id="{53375E9C-3401-4886-8E08-9BB252E3FD22}"/>
                </a:ext>
              </a:extLst>
            </p:cNvPr>
            <p:cNvSpPr/>
            <p:nvPr/>
          </p:nvSpPr>
          <p:spPr bwMode="auto">
            <a:xfrm>
              <a:off x="6209507" y="4390910"/>
              <a:ext cx="246063" cy="20638"/>
            </a:xfrm>
            <a:custGeom>
              <a:avLst/>
              <a:gdLst>
                <a:gd name="T0" fmla="*/ 133 w 133"/>
                <a:gd name="T1" fmla="*/ 6 h 11"/>
                <a:gd name="T2" fmla="*/ 127 w 133"/>
                <a:gd name="T3" fmla="*/ 11 h 11"/>
                <a:gd name="T4" fmla="*/ 5 w 133"/>
                <a:gd name="T5" fmla="*/ 11 h 11"/>
                <a:gd name="T6" fmla="*/ 0 w 133"/>
                <a:gd name="T7" fmla="*/ 6 h 11"/>
                <a:gd name="T8" fmla="*/ 0 w 133"/>
                <a:gd name="T9" fmla="*/ 6 h 11"/>
                <a:gd name="T10" fmla="*/ 5 w 133"/>
                <a:gd name="T11" fmla="*/ 0 h 11"/>
                <a:gd name="T12" fmla="*/ 127 w 133"/>
                <a:gd name="T13" fmla="*/ 0 h 11"/>
                <a:gd name="T14" fmla="*/ 133 w 133"/>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6"/>
                  </a:moveTo>
                  <a:cubicBezTo>
                    <a:pt x="133" y="9"/>
                    <a:pt x="130" y="11"/>
                    <a:pt x="127" y="11"/>
                  </a:cubicBezTo>
                  <a:cubicBezTo>
                    <a:pt x="5" y="11"/>
                    <a:pt x="5" y="11"/>
                    <a:pt x="5" y="11"/>
                  </a:cubicBezTo>
                  <a:cubicBezTo>
                    <a:pt x="2" y="11"/>
                    <a:pt x="0" y="9"/>
                    <a:pt x="0" y="6"/>
                  </a:cubicBezTo>
                  <a:cubicBezTo>
                    <a:pt x="0" y="6"/>
                    <a:pt x="0" y="6"/>
                    <a:pt x="0" y="6"/>
                  </a:cubicBezTo>
                  <a:cubicBezTo>
                    <a:pt x="0" y="3"/>
                    <a:pt x="2" y="0"/>
                    <a:pt x="5" y="0"/>
                  </a:cubicBezTo>
                  <a:cubicBezTo>
                    <a:pt x="127" y="0"/>
                    <a:pt x="127" y="0"/>
                    <a:pt x="127" y="0"/>
                  </a:cubicBezTo>
                  <a:cubicBezTo>
                    <a:pt x="130"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0" name="îSḷîḍé">
              <a:extLst>
                <a:ext uri="{FF2B5EF4-FFF2-40B4-BE49-F238E27FC236}">
                  <a16:creationId xmlns:a16="http://schemas.microsoft.com/office/drawing/2014/main" xmlns="" id="{4046AF8A-F9A2-4552-9B46-99A80D7BC3D1}"/>
                </a:ext>
              </a:extLst>
            </p:cNvPr>
            <p:cNvSpPr/>
            <p:nvPr/>
          </p:nvSpPr>
          <p:spPr bwMode="auto">
            <a:xfrm>
              <a:off x="6209507" y="4462347"/>
              <a:ext cx="246063" cy="20638"/>
            </a:xfrm>
            <a:custGeom>
              <a:avLst/>
              <a:gdLst>
                <a:gd name="T0" fmla="*/ 133 w 133"/>
                <a:gd name="T1" fmla="*/ 5 h 11"/>
                <a:gd name="T2" fmla="*/ 127 w 133"/>
                <a:gd name="T3" fmla="*/ 11 h 11"/>
                <a:gd name="T4" fmla="*/ 5 w 133"/>
                <a:gd name="T5" fmla="*/ 11 h 11"/>
                <a:gd name="T6" fmla="*/ 0 w 133"/>
                <a:gd name="T7" fmla="*/ 5 h 11"/>
                <a:gd name="T8" fmla="*/ 0 w 133"/>
                <a:gd name="T9" fmla="*/ 5 h 11"/>
                <a:gd name="T10" fmla="*/ 5 w 133"/>
                <a:gd name="T11" fmla="*/ 0 h 11"/>
                <a:gd name="T12" fmla="*/ 127 w 133"/>
                <a:gd name="T13" fmla="*/ 0 h 11"/>
                <a:gd name="T14" fmla="*/ 133 w 13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5"/>
                  </a:moveTo>
                  <a:cubicBezTo>
                    <a:pt x="133" y="8"/>
                    <a:pt x="130" y="11"/>
                    <a:pt x="127" y="11"/>
                  </a:cubicBezTo>
                  <a:cubicBezTo>
                    <a:pt x="5" y="11"/>
                    <a:pt x="5" y="11"/>
                    <a:pt x="5" y="11"/>
                  </a:cubicBezTo>
                  <a:cubicBezTo>
                    <a:pt x="2" y="11"/>
                    <a:pt x="0" y="8"/>
                    <a:pt x="0" y="5"/>
                  </a:cubicBezTo>
                  <a:cubicBezTo>
                    <a:pt x="0" y="5"/>
                    <a:pt x="0" y="5"/>
                    <a:pt x="0" y="5"/>
                  </a:cubicBezTo>
                  <a:cubicBezTo>
                    <a:pt x="0" y="2"/>
                    <a:pt x="2" y="0"/>
                    <a:pt x="5" y="0"/>
                  </a:cubicBezTo>
                  <a:cubicBezTo>
                    <a:pt x="127" y="0"/>
                    <a:pt x="127" y="0"/>
                    <a:pt x="127" y="0"/>
                  </a:cubicBezTo>
                  <a:cubicBezTo>
                    <a:pt x="130" y="0"/>
                    <a:pt x="133" y="2"/>
                    <a:pt x="133" y="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1" name="ïśḷïḑè">
              <a:extLst>
                <a:ext uri="{FF2B5EF4-FFF2-40B4-BE49-F238E27FC236}">
                  <a16:creationId xmlns:a16="http://schemas.microsoft.com/office/drawing/2014/main" xmlns="" id="{A265A150-EF41-489A-A487-2EA12AC2E699}"/>
                </a:ext>
              </a:extLst>
            </p:cNvPr>
            <p:cNvSpPr/>
            <p:nvPr/>
          </p:nvSpPr>
          <p:spPr bwMode="auto">
            <a:xfrm>
              <a:off x="5772944" y="1985847"/>
              <a:ext cx="246063" cy="20638"/>
            </a:xfrm>
            <a:custGeom>
              <a:avLst/>
              <a:gdLst>
                <a:gd name="T0" fmla="*/ 133 w 133"/>
                <a:gd name="T1" fmla="*/ 6 h 11"/>
                <a:gd name="T2" fmla="*/ 128 w 133"/>
                <a:gd name="T3" fmla="*/ 11 h 11"/>
                <a:gd name="T4" fmla="*/ 6 w 133"/>
                <a:gd name="T5" fmla="*/ 11 h 11"/>
                <a:gd name="T6" fmla="*/ 0 w 133"/>
                <a:gd name="T7" fmla="*/ 6 h 11"/>
                <a:gd name="T8" fmla="*/ 0 w 133"/>
                <a:gd name="T9" fmla="*/ 6 h 11"/>
                <a:gd name="T10" fmla="*/ 6 w 133"/>
                <a:gd name="T11" fmla="*/ 0 h 11"/>
                <a:gd name="T12" fmla="*/ 128 w 133"/>
                <a:gd name="T13" fmla="*/ 0 h 11"/>
                <a:gd name="T14" fmla="*/ 133 w 133"/>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6"/>
                  </a:moveTo>
                  <a:cubicBezTo>
                    <a:pt x="133" y="9"/>
                    <a:pt x="131" y="11"/>
                    <a:pt x="128" y="11"/>
                  </a:cubicBezTo>
                  <a:cubicBezTo>
                    <a:pt x="6" y="11"/>
                    <a:pt x="6" y="11"/>
                    <a:pt x="6" y="11"/>
                  </a:cubicBezTo>
                  <a:cubicBezTo>
                    <a:pt x="3" y="11"/>
                    <a:pt x="0" y="9"/>
                    <a:pt x="0" y="6"/>
                  </a:cubicBezTo>
                  <a:cubicBezTo>
                    <a:pt x="0" y="6"/>
                    <a:pt x="0" y="6"/>
                    <a:pt x="0" y="6"/>
                  </a:cubicBezTo>
                  <a:cubicBezTo>
                    <a:pt x="0" y="3"/>
                    <a:pt x="3" y="0"/>
                    <a:pt x="6" y="0"/>
                  </a:cubicBezTo>
                  <a:cubicBezTo>
                    <a:pt x="128" y="0"/>
                    <a:pt x="128" y="0"/>
                    <a:pt x="128" y="0"/>
                  </a:cubicBezTo>
                  <a:cubicBezTo>
                    <a:pt x="131"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2" name="iṡlîḋè">
              <a:extLst>
                <a:ext uri="{FF2B5EF4-FFF2-40B4-BE49-F238E27FC236}">
                  <a16:creationId xmlns:a16="http://schemas.microsoft.com/office/drawing/2014/main" xmlns="" id="{ABA6B811-F1C2-4FF8-BF4A-C90BFCC78753}"/>
                </a:ext>
              </a:extLst>
            </p:cNvPr>
            <p:cNvSpPr/>
            <p:nvPr/>
          </p:nvSpPr>
          <p:spPr bwMode="auto">
            <a:xfrm>
              <a:off x="5772944" y="2057285"/>
              <a:ext cx="246063" cy="19050"/>
            </a:xfrm>
            <a:custGeom>
              <a:avLst/>
              <a:gdLst>
                <a:gd name="T0" fmla="*/ 133 w 133"/>
                <a:gd name="T1" fmla="*/ 6 h 11"/>
                <a:gd name="T2" fmla="*/ 128 w 133"/>
                <a:gd name="T3" fmla="*/ 11 h 11"/>
                <a:gd name="T4" fmla="*/ 6 w 133"/>
                <a:gd name="T5" fmla="*/ 11 h 11"/>
                <a:gd name="T6" fmla="*/ 0 w 133"/>
                <a:gd name="T7" fmla="*/ 6 h 11"/>
                <a:gd name="T8" fmla="*/ 0 w 133"/>
                <a:gd name="T9" fmla="*/ 6 h 11"/>
                <a:gd name="T10" fmla="*/ 6 w 133"/>
                <a:gd name="T11" fmla="*/ 0 h 11"/>
                <a:gd name="T12" fmla="*/ 128 w 133"/>
                <a:gd name="T13" fmla="*/ 0 h 11"/>
                <a:gd name="T14" fmla="*/ 133 w 133"/>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6"/>
                  </a:moveTo>
                  <a:cubicBezTo>
                    <a:pt x="133" y="9"/>
                    <a:pt x="131" y="11"/>
                    <a:pt x="128" y="11"/>
                  </a:cubicBezTo>
                  <a:cubicBezTo>
                    <a:pt x="6" y="11"/>
                    <a:pt x="6" y="11"/>
                    <a:pt x="6" y="11"/>
                  </a:cubicBezTo>
                  <a:cubicBezTo>
                    <a:pt x="3" y="11"/>
                    <a:pt x="0" y="9"/>
                    <a:pt x="0" y="6"/>
                  </a:cubicBezTo>
                  <a:cubicBezTo>
                    <a:pt x="0" y="6"/>
                    <a:pt x="0" y="6"/>
                    <a:pt x="0" y="6"/>
                  </a:cubicBezTo>
                  <a:cubicBezTo>
                    <a:pt x="0" y="2"/>
                    <a:pt x="3" y="0"/>
                    <a:pt x="6" y="0"/>
                  </a:cubicBezTo>
                  <a:cubicBezTo>
                    <a:pt x="128" y="0"/>
                    <a:pt x="128" y="0"/>
                    <a:pt x="128" y="0"/>
                  </a:cubicBezTo>
                  <a:cubicBezTo>
                    <a:pt x="131" y="0"/>
                    <a:pt x="133" y="2"/>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3" name="iṥľiḋê">
              <a:extLst>
                <a:ext uri="{FF2B5EF4-FFF2-40B4-BE49-F238E27FC236}">
                  <a16:creationId xmlns:a16="http://schemas.microsoft.com/office/drawing/2014/main" xmlns="" id="{E5AFA092-C7E2-4642-9E9E-390530C3BFB1}"/>
                </a:ext>
              </a:extLst>
            </p:cNvPr>
            <p:cNvSpPr/>
            <p:nvPr/>
          </p:nvSpPr>
          <p:spPr bwMode="auto">
            <a:xfrm>
              <a:off x="5772944" y="2127135"/>
              <a:ext cx="246063" cy="20638"/>
            </a:xfrm>
            <a:custGeom>
              <a:avLst/>
              <a:gdLst>
                <a:gd name="T0" fmla="*/ 133 w 133"/>
                <a:gd name="T1" fmla="*/ 5 h 11"/>
                <a:gd name="T2" fmla="*/ 128 w 133"/>
                <a:gd name="T3" fmla="*/ 11 h 11"/>
                <a:gd name="T4" fmla="*/ 6 w 133"/>
                <a:gd name="T5" fmla="*/ 11 h 11"/>
                <a:gd name="T6" fmla="*/ 0 w 133"/>
                <a:gd name="T7" fmla="*/ 5 h 11"/>
                <a:gd name="T8" fmla="*/ 0 w 133"/>
                <a:gd name="T9" fmla="*/ 5 h 11"/>
                <a:gd name="T10" fmla="*/ 6 w 133"/>
                <a:gd name="T11" fmla="*/ 0 h 11"/>
                <a:gd name="T12" fmla="*/ 128 w 133"/>
                <a:gd name="T13" fmla="*/ 0 h 11"/>
                <a:gd name="T14" fmla="*/ 133 w 13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5"/>
                  </a:moveTo>
                  <a:cubicBezTo>
                    <a:pt x="133" y="8"/>
                    <a:pt x="131" y="11"/>
                    <a:pt x="128" y="11"/>
                  </a:cubicBezTo>
                  <a:cubicBezTo>
                    <a:pt x="6" y="11"/>
                    <a:pt x="6" y="11"/>
                    <a:pt x="6" y="11"/>
                  </a:cubicBezTo>
                  <a:cubicBezTo>
                    <a:pt x="3" y="11"/>
                    <a:pt x="0" y="8"/>
                    <a:pt x="0" y="5"/>
                  </a:cubicBezTo>
                  <a:cubicBezTo>
                    <a:pt x="0" y="5"/>
                    <a:pt x="0" y="5"/>
                    <a:pt x="0" y="5"/>
                  </a:cubicBezTo>
                  <a:cubicBezTo>
                    <a:pt x="0" y="2"/>
                    <a:pt x="3" y="0"/>
                    <a:pt x="6" y="0"/>
                  </a:cubicBezTo>
                  <a:cubicBezTo>
                    <a:pt x="128" y="0"/>
                    <a:pt x="128" y="0"/>
                    <a:pt x="128" y="0"/>
                  </a:cubicBezTo>
                  <a:cubicBezTo>
                    <a:pt x="131" y="0"/>
                    <a:pt x="133" y="2"/>
                    <a:pt x="133" y="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4" name="îṡlíḍé">
              <a:extLst>
                <a:ext uri="{FF2B5EF4-FFF2-40B4-BE49-F238E27FC236}">
                  <a16:creationId xmlns:a16="http://schemas.microsoft.com/office/drawing/2014/main" xmlns="" id="{D0491780-2FA9-4450-93A3-2323BD826C6F}"/>
                </a:ext>
              </a:extLst>
            </p:cNvPr>
            <p:cNvSpPr/>
            <p:nvPr/>
          </p:nvSpPr>
          <p:spPr bwMode="auto">
            <a:xfrm>
              <a:off x="5772944" y="2195397"/>
              <a:ext cx="246063" cy="20638"/>
            </a:xfrm>
            <a:custGeom>
              <a:avLst/>
              <a:gdLst>
                <a:gd name="T0" fmla="*/ 133 w 133"/>
                <a:gd name="T1" fmla="*/ 6 h 11"/>
                <a:gd name="T2" fmla="*/ 128 w 133"/>
                <a:gd name="T3" fmla="*/ 11 h 11"/>
                <a:gd name="T4" fmla="*/ 6 w 133"/>
                <a:gd name="T5" fmla="*/ 11 h 11"/>
                <a:gd name="T6" fmla="*/ 0 w 133"/>
                <a:gd name="T7" fmla="*/ 6 h 11"/>
                <a:gd name="T8" fmla="*/ 0 w 133"/>
                <a:gd name="T9" fmla="*/ 6 h 11"/>
                <a:gd name="T10" fmla="*/ 6 w 133"/>
                <a:gd name="T11" fmla="*/ 0 h 11"/>
                <a:gd name="T12" fmla="*/ 128 w 133"/>
                <a:gd name="T13" fmla="*/ 0 h 11"/>
                <a:gd name="T14" fmla="*/ 133 w 133"/>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6"/>
                  </a:moveTo>
                  <a:cubicBezTo>
                    <a:pt x="133" y="9"/>
                    <a:pt x="131" y="11"/>
                    <a:pt x="128" y="11"/>
                  </a:cubicBezTo>
                  <a:cubicBezTo>
                    <a:pt x="6" y="11"/>
                    <a:pt x="6" y="11"/>
                    <a:pt x="6" y="11"/>
                  </a:cubicBezTo>
                  <a:cubicBezTo>
                    <a:pt x="3" y="11"/>
                    <a:pt x="0" y="9"/>
                    <a:pt x="0" y="6"/>
                  </a:cubicBezTo>
                  <a:cubicBezTo>
                    <a:pt x="0" y="6"/>
                    <a:pt x="0" y="6"/>
                    <a:pt x="0" y="6"/>
                  </a:cubicBezTo>
                  <a:cubicBezTo>
                    <a:pt x="0" y="3"/>
                    <a:pt x="3" y="0"/>
                    <a:pt x="6" y="0"/>
                  </a:cubicBezTo>
                  <a:cubicBezTo>
                    <a:pt x="128" y="0"/>
                    <a:pt x="128" y="0"/>
                    <a:pt x="128" y="0"/>
                  </a:cubicBezTo>
                  <a:cubicBezTo>
                    <a:pt x="131"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5" name="íşlïde">
              <a:extLst>
                <a:ext uri="{FF2B5EF4-FFF2-40B4-BE49-F238E27FC236}">
                  <a16:creationId xmlns:a16="http://schemas.microsoft.com/office/drawing/2014/main" xmlns="" id="{14F7EE37-6ED2-4155-A022-93BC01AD2CA7}"/>
                </a:ext>
              </a:extLst>
            </p:cNvPr>
            <p:cNvSpPr/>
            <p:nvPr/>
          </p:nvSpPr>
          <p:spPr bwMode="auto">
            <a:xfrm>
              <a:off x="6634957" y="4252797"/>
              <a:ext cx="246063" cy="20638"/>
            </a:xfrm>
            <a:custGeom>
              <a:avLst/>
              <a:gdLst>
                <a:gd name="T0" fmla="*/ 133 w 133"/>
                <a:gd name="T1" fmla="*/ 5 h 11"/>
                <a:gd name="T2" fmla="*/ 127 w 133"/>
                <a:gd name="T3" fmla="*/ 11 h 11"/>
                <a:gd name="T4" fmla="*/ 5 w 133"/>
                <a:gd name="T5" fmla="*/ 11 h 11"/>
                <a:gd name="T6" fmla="*/ 0 w 133"/>
                <a:gd name="T7" fmla="*/ 5 h 11"/>
                <a:gd name="T8" fmla="*/ 0 w 133"/>
                <a:gd name="T9" fmla="*/ 5 h 11"/>
                <a:gd name="T10" fmla="*/ 5 w 133"/>
                <a:gd name="T11" fmla="*/ 0 h 11"/>
                <a:gd name="T12" fmla="*/ 127 w 133"/>
                <a:gd name="T13" fmla="*/ 0 h 11"/>
                <a:gd name="T14" fmla="*/ 133 w 13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5"/>
                  </a:moveTo>
                  <a:cubicBezTo>
                    <a:pt x="133" y="8"/>
                    <a:pt x="130" y="11"/>
                    <a:pt x="127" y="11"/>
                  </a:cubicBezTo>
                  <a:cubicBezTo>
                    <a:pt x="5" y="11"/>
                    <a:pt x="5" y="11"/>
                    <a:pt x="5" y="11"/>
                  </a:cubicBezTo>
                  <a:cubicBezTo>
                    <a:pt x="2" y="11"/>
                    <a:pt x="0" y="8"/>
                    <a:pt x="0" y="5"/>
                  </a:cubicBezTo>
                  <a:cubicBezTo>
                    <a:pt x="0" y="5"/>
                    <a:pt x="0" y="5"/>
                    <a:pt x="0" y="5"/>
                  </a:cubicBezTo>
                  <a:cubicBezTo>
                    <a:pt x="0" y="2"/>
                    <a:pt x="2" y="0"/>
                    <a:pt x="5" y="0"/>
                  </a:cubicBezTo>
                  <a:cubicBezTo>
                    <a:pt x="127" y="0"/>
                    <a:pt x="127" y="0"/>
                    <a:pt x="127" y="0"/>
                  </a:cubicBezTo>
                  <a:cubicBezTo>
                    <a:pt x="130" y="0"/>
                    <a:pt x="133" y="2"/>
                    <a:pt x="133" y="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6" name="íṥ1ide">
              <a:extLst>
                <a:ext uri="{FF2B5EF4-FFF2-40B4-BE49-F238E27FC236}">
                  <a16:creationId xmlns:a16="http://schemas.microsoft.com/office/drawing/2014/main" xmlns="" id="{2A44D3BE-F7CE-4314-B7D3-80BE3B239566}"/>
                </a:ext>
              </a:extLst>
            </p:cNvPr>
            <p:cNvSpPr/>
            <p:nvPr/>
          </p:nvSpPr>
          <p:spPr bwMode="auto">
            <a:xfrm>
              <a:off x="6634957" y="4321060"/>
              <a:ext cx="246063" cy="22225"/>
            </a:xfrm>
            <a:custGeom>
              <a:avLst/>
              <a:gdLst>
                <a:gd name="T0" fmla="*/ 133 w 133"/>
                <a:gd name="T1" fmla="*/ 6 h 12"/>
                <a:gd name="T2" fmla="*/ 127 w 133"/>
                <a:gd name="T3" fmla="*/ 12 h 12"/>
                <a:gd name="T4" fmla="*/ 5 w 133"/>
                <a:gd name="T5" fmla="*/ 12 h 12"/>
                <a:gd name="T6" fmla="*/ 0 w 133"/>
                <a:gd name="T7" fmla="*/ 6 h 12"/>
                <a:gd name="T8" fmla="*/ 0 w 133"/>
                <a:gd name="T9" fmla="*/ 6 h 12"/>
                <a:gd name="T10" fmla="*/ 5 w 133"/>
                <a:gd name="T11" fmla="*/ 0 h 12"/>
                <a:gd name="T12" fmla="*/ 127 w 133"/>
                <a:gd name="T13" fmla="*/ 0 h 12"/>
                <a:gd name="T14" fmla="*/ 133 w 13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2">
                  <a:moveTo>
                    <a:pt x="133" y="6"/>
                  </a:moveTo>
                  <a:cubicBezTo>
                    <a:pt x="133" y="9"/>
                    <a:pt x="130" y="12"/>
                    <a:pt x="127" y="12"/>
                  </a:cubicBezTo>
                  <a:cubicBezTo>
                    <a:pt x="5" y="12"/>
                    <a:pt x="5" y="12"/>
                    <a:pt x="5" y="12"/>
                  </a:cubicBezTo>
                  <a:cubicBezTo>
                    <a:pt x="2" y="12"/>
                    <a:pt x="0" y="9"/>
                    <a:pt x="0" y="6"/>
                  </a:cubicBezTo>
                  <a:cubicBezTo>
                    <a:pt x="0" y="6"/>
                    <a:pt x="0" y="6"/>
                    <a:pt x="0" y="6"/>
                  </a:cubicBezTo>
                  <a:cubicBezTo>
                    <a:pt x="0" y="3"/>
                    <a:pt x="2" y="0"/>
                    <a:pt x="5" y="0"/>
                  </a:cubicBezTo>
                  <a:cubicBezTo>
                    <a:pt x="127" y="0"/>
                    <a:pt x="127" y="0"/>
                    <a:pt x="127" y="0"/>
                  </a:cubicBezTo>
                  <a:cubicBezTo>
                    <a:pt x="130"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7" name="iṣlíḋè">
              <a:extLst>
                <a:ext uri="{FF2B5EF4-FFF2-40B4-BE49-F238E27FC236}">
                  <a16:creationId xmlns:a16="http://schemas.microsoft.com/office/drawing/2014/main" xmlns="" id="{7E0EBAA1-B8EA-4275-BFA4-0A7460A0D477}"/>
                </a:ext>
              </a:extLst>
            </p:cNvPr>
            <p:cNvSpPr/>
            <p:nvPr/>
          </p:nvSpPr>
          <p:spPr bwMode="auto">
            <a:xfrm>
              <a:off x="6634957" y="4390910"/>
              <a:ext cx="246063" cy="20638"/>
            </a:xfrm>
            <a:custGeom>
              <a:avLst/>
              <a:gdLst>
                <a:gd name="T0" fmla="*/ 133 w 133"/>
                <a:gd name="T1" fmla="*/ 6 h 11"/>
                <a:gd name="T2" fmla="*/ 127 w 133"/>
                <a:gd name="T3" fmla="*/ 11 h 11"/>
                <a:gd name="T4" fmla="*/ 5 w 133"/>
                <a:gd name="T5" fmla="*/ 11 h 11"/>
                <a:gd name="T6" fmla="*/ 0 w 133"/>
                <a:gd name="T7" fmla="*/ 6 h 11"/>
                <a:gd name="T8" fmla="*/ 0 w 133"/>
                <a:gd name="T9" fmla="*/ 6 h 11"/>
                <a:gd name="T10" fmla="*/ 5 w 133"/>
                <a:gd name="T11" fmla="*/ 0 h 11"/>
                <a:gd name="T12" fmla="*/ 127 w 133"/>
                <a:gd name="T13" fmla="*/ 0 h 11"/>
                <a:gd name="T14" fmla="*/ 133 w 133"/>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6"/>
                  </a:moveTo>
                  <a:cubicBezTo>
                    <a:pt x="133" y="9"/>
                    <a:pt x="130" y="11"/>
                    <a:pt x="127" y="11"/>
                  </a:cubicBezTo>
                  <a:cubicBezTo>
                    <a:pt x="5" y="11"/>
                    <a:pt x="5" y="11"/>
                    <a:pt x="5" y="11"/>
                  </a:cubicBezTo>
                  <a:cubicBezTo>
                    <a:pt x="2" y="11"/>
                    <a:pt x="0" y="9"/>
                    <a:pt x="0" y="6"/>
                  </a:cubicBezTo>
                  <a:cubicBezTo>
                    <a:pt x="0" y="6"/>
                    <a:pt x="0" y="6"/>
                    <a:pt x="0" y="6"/>
                  </a:cubicBezTo>
                  <a:cubicBezTo>
                    <a:pt x="0" y="3"/>
                    <a:pt x="2" y="0"/>
                    <a:pt x="5" y="0"/>
                  </a:cubicBezTo>
                  <a:cubicBezTo>
                    <a:pt x="127" y="0"/>
                    <a:pt x="127" y="0"/>
                    <a:pt x="127" y="0"/>
                  </a:cubicBezTo>
                  <a:cubicBezTo>
                    <a:pt x="130"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8" name="íṩlíḍé">
              <a:extLst>
                <a:ext uri="{FF2B5EF4-FFF2-40B4-BE49-F238E27FC236}">
                  <a16:creationId xmlns:a16="http://schemas.microsoft.com/office/drawing/2014/main" xmlns="" id="{7F08D15F-0692-48B2-9645-3235FB0A052A}"/>
                </a:ext>
              </a:extLst>
            </p:cNvPr>
            <p:cNvSpPr/>
            <p:nvPr/>
          </p:nvSpPr>
          <p:spPr bwMode="auto">
            <a:xfrm>
              <a:off x="6634957" y="4462347"/>
              <a:ext cx="246063" cy="20638"/>
            </a:xfrm>
            <a:custGeom>
              <a:avLst/>
              <a:gdLst>
                <a:gd name="T0" fmla="*/ 133 w 133"/>
                <a:gd name="T1" fmla="*/ 5 h 11"/>
                <a:gd name="T2" fmla="*/ 127 w 133"/>
                <a:gd name="T3" fmla="*/ 11 h 11"/>
                <a:gd name="T4" fmla="*/ 5 w 133"/>
                <a:gd name="T5" fmla="*/ 11 h 11"/>
                <a:gd name="T6" fmla="*/ 0 w 133"/>
                <a:gd name="T7" fmla="*/ 5 h 11"/>
                <a:gd name="T8" fmla="*/ 0 w 133"/>
                <a:gd name="T9" fmla="*/ 5 h 11"/>
                <a:gd name="T10" fmla="*/ 5 w 133"/>
                <a:gd name="T11" fmla="*/ 0 h 11"/>
                <a:gd name="T12" fmla="*/ 127 w 133"/>
                <a:gd name="T13" fmla="*/ 0 h 11"/>
                <a:gd name="T14" fmla="*/ 133 w 13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5"/>
                  </a:moveTo>
                  <a:cubicBezTo>
                    <a:pt x="133" y="8"/>
                    <a:pt x="130" y="11"/>
                    <a:pt x="127" y="11"/>
                  </a:cubicBezTo>
                  <a:cubicBezTo>
                    <a:pt x="5" y="11"/>
                    <a:pt x="5" y="11"/>
                    <a:pt x="5" y="11"/>
                  </a:cubicBezTo>
                  <a:cubicBezTo>
                    <a:pt x="2" y="11"/>
                    <a:pt x="0" y="8"/>
                    <a:pt x="0" y="5"/>
                  </a:cubicBezTo>
                  <a:cubicBezTo>
                    <a:pt x="0" y="5"/>
                    <a:pt x="0" y="5"/>
                    <a:pt x="0" y="5"/>
                  </a:cubicBezTo>
                  <a:cubicBezTo>
                    <a:pt x="0" y="2"/>
                    <a:pt x="2" y="0"/>
                    <a:pt x="5" y="0"/>
                  </a:cubicBezTo>
                  <a:cubicBezTo>
                    <a:pt x="127" y="0"/>
                    <a:pt x="127" y="0"/>
                    <a:pt x="127" y="0"/>
                  </a:cubicBezTo>
                  <a:cubicBezTo>
                    <a:pt x="130" y="0"/>
                    <a:pt x="133" y="2"/>
                    <a:pt x="133" y="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9" name="iṥḷïde">
              <a:extLst>
                <a:ext uri="{FF2B5EF4-FFF2-40B4-BE49-F238E27FC236}">
                  <a16:creationId xmlns:a16="http://schemas.microsoft.com/office/drawing/2014/main" xmlns="" id="{AB55FD9D-4ED7-4F03-AA65-A18967FB131A}"/>
                </a:ext>
              </a:extLst>
            </p:cNvPr>
            <p:cNvSpPr/>
            <p:nvPr/>
          </p:nvSpPr>
          <p:spPr bwMode="auto">
            <a:xfrm>
              <a:off x="7060407" y="4252797"/>
              <a:ext cx="246063" cy="20638"/>
            </a:xfrm>
            <a:custGeom>
              <a:avLst/>
              <a:gdLst>
                <a:gd name="T0" fmla="*/ 133 w 133"/>
                <a:gd name="T1" fmla="*/ 5 h 11"/>
                <a:gd name="T2" fmla="*/ 127 w 133"/>
                <a:gd name="T3" fmla="*/ 11 h 11"/>
                <a:gd name="T4" fmla="*/ 6 w 133"/>
                <a:gd name="T5" fmla="*/ 11 h 11"/>
                <a:gd name="T6" fmla="*/ 0 w 133"/>
                <a:gd name="T7" fmla="*/ 5 h 11"/>
                <a:gd name="T8" fmla="*/ 0 w 133"/>
                <a:gd name="T9" fmla="*/ 5 h 11"/>
                <a:gd name="T10" fmla="*/ 6 w 133"/>
                <a:gd name="T11" fmla="*/ 0 h 11"/>
                <a:gd name="T12" fmla="*/ 127 w 133"/>
                <a:gd name="T13" fmla="*/ 0 h 11"/>
                <a:gd name="T14" fmla="*/ 133 w 13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5"/>
                  </a:moveTo>
                  <a:cubicBezTo>
                    <a:pt x="133" y="8"/>
                    <a:pt x="130" y="11"/>
                    <a:pt x="127" y="11"/>
                  </a:cubicBezTo>
                  <a:cubicBezTo>
                    <a:pt x="6" y="11"/>
                    <a:pt x="6" y="11"/>
                    <a:pt x="6" y="11"/>
                  </a:cubicBezTo>
                  <a:cubicBezTo>
                    <a:pt x="2" y="11"/>
                    <a:pt x="0" y="8"/>
                    <a:pt x="0" y="5"/>
                  </a:cubicBezTo>
                  <a:cubicBezTo>
                    <a:pt x="0" y="5"/>
                    <a:pt x="0" y="5"/>
                    <a:pt x="0" y="5"/>
                  </a:cubicBezTo>
                  <a:cubicBezTo>
                    <a:pt x="0" y="2"/>
                    <a:pt x="2" y="0"/>
                    <a:pt x="6" y="0"/>
                  </a:cubicBezTo>
                  <a:cubicBezTo>
                    <a:pt x="127" y="0"/>
                    <a:pt x="127" y="0"/>
                    <a:pt x="127" y="0"/>
                  </a:cubicBezTo>
                  <a:cubicBezTo>
                    <a:pt x="130" y="0"/>
                    <a:pt x="133" y="2"/>
                    <a:pt x="133" y="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0" name="îṥḻiḑé">
              <a:extLst>
                <a:ext uri="{FF2B5EF4-FFF2-40B4-BE49-F238E27FC236}">
                  <a16:creationId xmlns:a16="http://schemas.microsoft.com/office/drawing/2014/main" xmlns="" id="{11CED906-2683-4F4A-887C-70F732FE19F4}"/>
                </a:ext>
              </a:extLst>
            </p:cNvPr>
            <p:cNvSpPr/>
            <p:nvPr/>
          </p:nvSpPr>
          <p:spPr bwMode="auto">
            <a:xfrm>
              <a:off x="7060407" y="4321060"/>
              <a:ext cx="246063" cy="22225"/>
            </a:xfrm>
            <a:custGeom>
              <a:avLst/>
              <a:gdLst>
                <a:gd name="T0" fmla="*/ 133 w 133"/>
                <a:gd name="T1" fmla="*/ 6 h 12"/>
                <a:gd name="T2" fmla="*/ 127 w 133"/>
                <a:gd name="T3" fmla="*/ 12 h 12"/>
                <a:gd name="T4" fmla="*/ 6 w 133"/>
                <a:gd name="T5" fmla="*/ 12 h 12"/>
                <a:gd name="T6" fmla="*/ 0 w 133"/>
                <a:gd name="T7" fmla="*/ 6 h 12"/>
                <a:gd name="T8" fmla="*/ 0 w 133"/>
                <a:gd name="T9" fmla="*/ 6 h 12"/>
                <a:gd name="T10" fmla="*/ 6 w 133"/>
                <a:gd name="T11" fmla="*/ 0 h 12"/>
                <a:gd name="T12" fmla="*/ 127 w 133"/>
                <a:gd name="T13" fmla="*/ 0 h 12"/>
                <a:gd name="T14" fmla="*/ 133 w 13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2">
                  <a:moveTo>
                    <a:pt x="133" y="6"/>
                  </a:moveTo>
                  <a:cubicBezTo>
                    <a:pt x="133" y="9"/>
                    <a:pt x="130" y="12"/>
                    <a:pt x="127" y="12"/>
                  </a:cubicBezTo>
                  <a:cubicBezTo>
                    <a:pt x="6" y="12"/>
                    <a:pt x="6" y="12"/>
                    <a:pt x="6" y="12"/>
                  </a:cubicBezTo>
                  <a:cubicBezTo>
                    <a:pt x="2" y="12"/>
                    <a:pt x="0" y="9"/>
                    <a:pt x="0" y="6"/>
                  </a:cubicBezTo>
                  <a:cubicBezTo>
                    <a:pt x="0" y="6"/>
                    <a:pt x="0" y="6"/>
                    <a:pt x="0" y="6"/>
                  </a:cubicBezTo>
                  <a:cubicBezTo>
                    <a:pt x="0" y="3"/>
                    <a:pt x="2" y="0"/>
                    <a:pt x="6" y="0"/>
                  </a:cubicBezTo>
                  <a:cubicBezTo>
                    <a:pt x="127" y="0"/>
                    <a:pt x="127" y="0"/>
                    <a:pt x="127" y="0"/>
                  </a:cubicBezTo>
                  <a:cubicBezTo>
                    <a:pt x="130"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1" name="iṡlidé">
              <a:extLst>
                <a:ext uri="{FF2B5EF4-FFF2-40B4-BE49-F238E27FC236}">
                  <a16:creationId xmlns:a16="http://schemas.microsoft.com/office/drawing/2014/main" xmlns="" id="{9BE385F7-F651-4A36-B6DA-1A7EC55297F0}"/>
                </a:ext>
              </a:extLst>
            </p:cNvPr>
            <p:cNvSpPr/>
            <p:nvPr/>
          </p:nvSpPr>
          <p:spPr bwMode="auto">
            <a:xfrm>
              <a:off x="7060407" y="4390910"/>
              <a:ext cx="246063" cy="20638"/>
            </a:xfrm>
            <a:custGeom>
              <a:avLst/>
              <a:gdLst>
                <a:gd name="T0" fmla="*/ 133 w 133"/>
                <a:gd name="T1" fmla="*/ 6 h 11"/>
                <a:gd name="T2" fmla="*/ 127 w 133"/>
                <a:gd name="T3" fmla="*/ 11 h 11"/>
                <a:gd name="T4" fmla="*/ 6 w 133"/>
                <a:gd name="T5" fmla="*/ 11 h 11"/>
                <a:gd name="T6" fmla="*/ 0 w 133"/>
                <a:gd name="T7" fmla="*/ 6 h 11"/>
                <a:gd name="T8" fmla="*/ 0 w 133"/>
                <a:gd name="T9" fmla="*/ 6 h 11"/>
                <a:gd name="T10" fmla="*/ 6 w 133"/>
                <a:gd name="T11" fmla="*/ 0 h 11"/>
                <a:gd name="T12" fmla="*/ 127 w 133"/>
                <a:gd name="T13" fmla="*/ 0 h 11"/>
                <a:gd name="T14" fmla="*/ 133 w 133"/>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6"/>
                  </a:moveTo>
                  <a:cubicBezTo>
                    <a:pt x="133" y="9"/>
                    <a:pt x="130" y="11"/>
                    <a:pt x="127" y="11"/>
                  </a:cubicBezTo>
                  <a:cubicBezTo>
                    <a:pt x="6" y="11"/>
                    <a:pt x="6" y="11"/>
                    <a:pt x="6" y="11"/>
                  </a:cubicBezTo>
                  <a:cubicBezTo>
                    <a:pt x="2" y="11"/>
                    <a:pt x="0" y="9"/>
                    <a:pt x="0" y="6"/>
                  </a:cubicBezTo>
                  <a:cubicBezTo>
                    <a:pt x="0" y="6"/>
                    <a:pt x="0" y="6"/>
                    <a:pt x="0" y="6"/>
                  </a:cubicBezTo>
                  <a:cubicBezTo>
                    <a:pt x="0" y="3"/>
                    <a:pt x="2" y="0"/>
                    <a:pt x="6" y="0"/>
                  </a:cubicBezTo>
                  <a:cubicBezTo>
                    <a:pt x="127" y="0"/>
                    <a:pt x="127" y="0"/>
                    <a:pt x="127" y="0"/>
                  </a:cubicBezTo>
                  <a:cubicBezTo>
                    <a:pt x="130"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2" name="isľídé">
              <a:extLst>
                <a:ext uri="{FF2B5EF4-FFF2-40B4-BE49-F238E27FC236}">
                  <a16:creationId xmlns:a16="http://schemas.microsoft.com/office/drawing/2014/main" xmlns="" id="{282E3A53-A3C4-43F0-8BC3-84347D3F4E59}"/>
                </a:ext>
              </a:extLst>
            </p:cNvPr>
            <p:cNvSpPr/>
            <p:nvPr/>
          </p:nvSpPr>
          <p:spPr bwMode="auto">
            <a:xfrm>
              <a:off x="7060407" y="4462347"/>
              <a:ext cx="246063" cy="20638"/>
            </a:xfrm>
            <a:custGeom>
              <a:avLst/>
              <a:gdLst>
                <a:gd name="T0" fmla="*/ 133 w 133"/>
                <a:gd name="T1" fmla="*/ 5 h 11"/>
                <a:gd name="T2" fmla="*/ 127 w 133"/>
                <a:gd name="T3" fmla="*/ 11 h 11"/>
                <a:gd name="T4" fmla="*/ 6 w 133"/>
                <a:gd name="T5" fmla="*/ 11 h 11"/>
                <a:gd name="T6" fmla="*/ 0 w 133"/>
                <a:gd name="T7" fmla="*/ 5 h 11"/>
                <a:gd name="T8" fmla="*/ 0 w 133"/>
                <a:gd name="T9" fmla="*/ 5 h 11"/>
                <a:gd name="T10" fmla="*/ 6 w 133"/>
                <a:gd name="T11" fmla="*/ 0 h 11"/>
                <a:gd name="T12" fmla="*/ 127 w 133"/>
                <a:gd name="T13" fmla="*/ 0 h 11"/>
                <a:gd name="T14" fmla="*/ 133 w 13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5"/>
                  </a:moveTo>
                  <a:cubicBezTo>
                    <a:pt x="133" y="8"/>
                    <a:pt x="130" y="11"/>
                    <a:pt x="127" y="11"/>
                  </a:cubicBezTo>
                  <a:cubicBezTo>
                    <a:pt x="6" y="11"/>
                    <a:pt x="6" y="11"/>
                    <a:pt x="6" y="11"/>
                  </a:cubicBezTo>
                  <a:cubicBezTo>
                    <a:pt x="2" y="11"/>
                    <a:pt x="0" y="8"/>
                    <a:pt x="0" y="5"/>
                  </a:cubicBezTo>
                  <a:cubicBezTo>
                    <a:pt x="0" y="5"/>
                    <a:pt x="0" y="5"/>
                    <a:pt x="0" y="5"/>
                  </a:cubicBezTo>
                  <a:cubicBezTo>
                    <a:pt x="0" y="2"/>
                    <a:pt x="2" y="0"/>
                    <a:pt x="6" y="0"/>
                  </a:cubicBezTo>
                  <a:cubicBezTo>
                    <a:pt x="127" y="0"/>
                    <a:pt x="127" y="0"/>
                    <a:pt x="127" y="0"/>
                  </a:cubicBezTo>
                  <a:cubicBezTo>
                    <a:pt x="130" y="0"/>
                    <a:pt x="133" y="2"/>
                    <a:pt x="133" y="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3" name="ïs1îdê">
              <a:extLst>
                <a:ext uri="{FF2B5EF4-FFF2-40B4-BE49-F238E27FC236}">
                  <a16:creationId xmlns:a16="http://schemas.microsoft.com/office/drawing/2014/main" xmlns="" id="{17B8E69D-F3A2-4657-B519-9F251B30AEEB}"/>
                </a:ext>
              </a:extLst>
            </p:cNvPr>
            <p:cNvSpPr/>
            <p:nvPr/>
          </p:nvSpPr>
          <p:spPr bwMode="auto">
            <a:xfrm>
              <a:off x="7487444" y="4252797"/>
              <a:ext cx="246063" cy="20638"/>
            </a:xfrm>
            <a:custGeom>
              <a:avLst/>
              <a:gdLst>
                <a:gd name="T0" fmla="*/ 133 w 133"/>
                <a:gd name="T1" fmla="*/ 5 h 11"/>
                <a:gd name="T2" fmla="*/ 127 w 133"/>
                <a:gd name="T3" fmla="*/ 11 h 11"/>
                <a:gd name="T4" fmla="*/ 6 w 133"/>
                <a:gd name="T5" fmla="*/ 11 h 11"/>
                <a:gd name="T6" fmla="*/ 0 w 133"/>
                <a:gd name="T7" fmla="*/ 5 h 11"/>
                <a:gd name="T8" fmla="*/ 0 w 133"/>
                <a:gd name="T9" fmla="*/ 5 h 11"/>
                <a:gd name="T10" fmla="*/ 6 w 133"/>
                <a:gd name="T11" fmla="*/ 0 h 11"/>
                <a:gd name="T12" fmla="*/ 127 w 133"/>
                <a:gd name="T13" fmla="*/ 0 h 11"/>
                <a:gd name="T14" fmla="*/ 133 w 13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5"/>
                  </a:moveTo>
                  <a:cubicBezTo>
                    <a:pt x="133" y="8"/>
                    <a:pt x="131" y="11"/>
                    <a:pt x="127" y="11"/>
                  </a:cubicBezTo>
                  <a:cubicBezTo>
                    <a:pt x="6" y="11"/>
                    <a:pt x="6" y="11"/>
                    <a:pt x="6" y="11"/>
                  </a:cubicBezTo>
                  <a:cubicBezTo>
                    <a:pt x="3" y="11"/>
                    <a:pt x="0" y="8"/>
                    <a:pt x="0" y="5"/>
                  </a:cubicBezTo>
                  <a:cubicBezTo>
                    <a:pt x="0" y="5"/>
                    <a:pt x="0" y="5"/>
                    <a:pt x="0" y="5"/>
                  </a:cubicBezTo>
                  <a:cubicBezTo>
                    <a:pt x="0" y="2"/>
                    <a:pt x="3" y="0"/>
                    <a:pt x="6" y="0"/>
                  </a:cubicBezTo>
                  <a:cubicBezTo>
                    <a:pt x="127" y="0"/>
                    <a:pt x="127" y="0"/>
                    <a:pt x="127" y="0"/>
                  </a:cubicBezTo>
                  <a:cubicBezTo>
                    <a:pt x="131" y="0"/>
                    <a:pt x="133" y="2"/>
                    <a:pt x="133" y="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4" name="íšļîḓé">
              <a:extLst>
                <a:ext uri="{FF2B5EF4-FFF2-40B4-BE49-F238E27FC236}">
                  <a16:creationId xmlns:a16="http://schemas.microsoft.com/office/drawing/2014/main" xmlns="" id="{6B45A0CF-1D91-4936-B3E9-393A48E76E0C}"/>
                </a:ext>
              </a:extLst>
            </p:cNvPr>
            <p:cNvSpPr/>
            <p:nvPr/>
          </p:nvSpPr>
          <p:spPr bwMode="auto">
            <a:xfrm>
              <a:off x="7487444" y="4321060"/>
              <a:ext cx="246063" cy="22225"/>
            </a:xfrm>
            <a:custGeom>
              <a:avLst/>
              <a:gdLst>
                <a:gd name="T0" fmla="*/ 133 w 133"/>
                <a:gd name="T1" fmla="*/ 6 h 12"/>
                <a:gd name="T2" fmla="*/ 127 w 133"/>
                <a:gd name="T3" fmla="*/ 12 h 12"/>
                <a:gd name="T4" fmla="*/ 6 w 133"/>
                <a:gd name="T5" fmla="*/ 12 h 12"/>
                <a:gd name="T6" fmla="*/ 0 w 133"/>
                <a:gd name="T7" fmla="*/ 6 h 12"/>
                <a:gd name="T8" fmla="*/ 0 w 133"/>
                <a:gd name="T9" fmla="*/ 6 h 12"/>
                <a:gd name="T10" fmla="*/ 6 w 133"/>
                <a:gd name="T11" fmla="*/ 0 h 12"/>
                <a:gd name="T12" fmla="*/ 127 w 133"/>
                <a:gd name="T13" fmla="*/ 0 h 12"/>
                <a:gd name="T14" fmla="*/ 133 w 13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2">
                  <a:moveTo>
                    <a:pt x="133" y="6"/>
                  </a:moveTo>
                  <a:cubicBezTo>
                    <a:pt x="133" y="9"/>
                    <a:pt x="131" y="12"/>
                    <a:pt x="127" y="12"/>
                  </a:cubicBezTo>
                  <a:cubicBezTo>
                    <a:pt x="6" y="12"/>
                    <a:pt x="6" y="12"/>
                    <a:pt x="6" y="12"/>
                  </a:cubicBezTo>
                  <a:cubicBezTo>
                    <a:pt x="3" y="12"/>
                    <a:pt x="0" y="9"/>
                    <a:pt x="0" y="6"/>
                  </a:cubicBezTo>
                  <a:cubicBezTo>
                    <a:pt x="0" y="6"/>
                    <a:pt x="0" y="6"/>
                    <a:pt x="0" y="6"/>
                  </a:cubicBezTo>
                  <a:cubicBezTo>
                    <a:pt x="0" y="3"/>
                    <a:pt x="3" y="0"/>
                    <a:pt x="6" y="0"/>
                  </a:cubicBezTo>
                  <a:cubicBezTo>
                    <a:pt x="127" y="0"/>
                    <a:pt x="127" y="0"/>
                    <a:pt x="127" y="0"/>
                  </a:cubicBezTo>
                  <a:cubicBezTo>
                    <a:pt x="131"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5" name="íŝľiḑé">
              <a:extLst>
                <a:ext uri="{FF2B5EF4-FFF2-40B4-BE49-F238E27FC236}">
                  <a16:creationId xmlns:a16="http://schemas.microsoft.com/office/drawing/2014/main" xmlns="" id="{9D56D8DC-38D3-47A2-9AB6-EEA04FEBB35B}"/>
                </a:ext>
              </a:extLst>
            </p:cNvPr>
            <p:cNvSpPr/>
            <p:nvPr/>
          </p:nvSpPr>
          <p:spPr bwMode="auto">
            <a:xfrm>
              <a:off x="7487444" y="4390910"/>
              <a:ext cx="246063" cy="20638"/>
            </a:xfrm>
            <a:custGeom>
              <a:avLst/>
              <a:gdLst>
                <a:gd name="T0" fmla="*/ 133 w 133"/>
                <a:gd name="T1" fmla="*/ 6 h 11"/>
                <a:gd name="T2" fmla="*/ 127 w 133"/>
                <a:gd name="T3" fmla="*/ 11 h 11"/>
                <a:gd name="T4" fmla="*/ 6 w 133"/>
                <a:gd name="T5" fmla="*/ 11 h 11"/>
                <a:gd name="T6" fmla="*/ 0 w 133"/>
                <a:gd name="T7" fmla="*/ 6 h 11"/>
                <a:gd name="T8" fmla="*/ 0 w 133"/>
                <a:gd name="T9" fmla="*/ 6 h 11"/>
                <a:gd name="T10" fmla="*/ 6 w 133"/>
                <a:gd name="T11" fmla="*/ 0 h 11"/>
                <a:gd name="T12" fmla="*/ 127 w 133"/>
                <a:gd name="T13" fmla="*/ 0 h 11"/>
                <a:gd name="T14" fmla="*/ 133 w 133"/>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6"/>
                  </a:moveTo>
                  <a:cubicBezTo>
                    <a:pt x="133" y="9"/>
                    <a:pt x="131" y="11"/>
                    <a:pt x="127" y="11"/>
                  </a:cubicBezTo>
                  <a:cubicBezTo>
                    <a:pt x="6" y="11"/>
                    <a:pt x="6" y="11"/>
                    <a:pt x="6" y="11"/>
                  </a:cubicBezTo>
                  <a:cubicBezTo>
                    <a:pt x="3" y="11"/>
                    <a:pt x="0" y="9"/>
                    <a:pt x="0" y="6"/>
                  </a:cubicBezTo>
                  <a:cubicBezTo>
                    <a:pt x="0" y="6"/>
                    <a:pt x="0" y="6"/>
                    <a:pt x="0" y="6"/>
                  </a:cubicBezTo>
                  <a:cubicBezTo>
                    <a:pt x="0" y="3"/>
                    <a:pt x="3" y="0"/>
                    <a:pt x="6" y="0"/>
                  </a:cubicBezTo>
                  <a:cubicBezTo>
                    <a:pt x="127" y="0"/>
                    <a:pt x="127" y="0"/>
                    <a:pt x="127" y="0"/>
                  </a:cubicBezTo>
                  <a:cubicBezTo>
                    <a:pt x="131" y="0"/>
                    <a:pt x="133" y="3"/>
                    <a:pt x="133" y="6"/>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6" name="iş1îḍê">
              <a:extLst>
                <a:ext uri="{FF2B5EF4-FFF2-40B4-BE49-F238E27FC236}">
                  <a16:creationId xmlns:a16="http://schemas.microsoft.com/office/drawing/2014/main" xmlns="" id="{2CBB648F-8846-4873-9A30-C45A0D8E9B83}"/>
                </a:ext>
              </a:extLst>
            </p:cNvPr>
            <p:cNvSpPr/>
            <p:nvPr/>
          </p:nvSpPr>
          <p:spPr bwMode="auto">
            <a:xfrm>
              <a:off x="7487444" y="4462347"/>
              <a:ext cx="246063" cy="20638"/>
            </a:xfrm>
            <a:custGeom>
              <a:avLst/>
              <a:gdLst>
                <a:gd name="T0" fmla="*/ 133 w 133"/>
                <a:gd name="T1" fmla="*/ 5 h 11"/>
                <a:gd name="T2" fmla="*/ 127 w 133"/>
                <a:gd name="T3" fmla="*/ 11 h 11"/>
                <a:gd name="T4" fmla="*/ 6 w 133"/>
                <a:gd name="T5" fmla="*/ 11 h 11"/>
                <a:gd name="T6" fmla="*/ 0 w 133"/>
                <a:gd name="T7" fmla="*/ 5 h 11"/>
                <a:gd name="T8" fmla="*/ 0 w 133"/>
                <a:gd name="T9" fmla="*/ 5 h 11"/>
                <a:gd name="T10" fmla="*/ 6 w 133"/>
                <a:gd name="T11" fmla="*/ 0 h 11"/>
                <a:gd name="T12" fmla="*/ 127 w 133"/>
                <a:gd name="T13" fmla="*/ 0 h 11"/>
                <a:gd name="T14" fmla="*/ 133 w 133"/>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1">
                  <a:moveTo>
                    <a:pt x="133" y="5"/>
                  </a:moveTo>
                  <a:cubicBezTo>
                    <a:pt x="133" y="8"/>
                    <a:pt x="131" y="11"/>
                    <a:pt x="127" y="11"/>
                  </a:cubicBezTo>
                  <a:cubicBezTo>
                    <a:pt x="6" y="11"/>
                    <a:pt x="6" y="11"/>
                    <a:pt x="6" y="11"/>
                  </a:cubicBezTo>
                  <a:cubicBezTo>
                    <a:pt x="3" y="11"/>
                    <a:pt x="0" y="8"/>
                    <a:pt x="0" y="5"/>
                  </a:cubicBezTo>
                  <a:cubicBezTo>
                    <a:pt x="0" y="5"/>
                    <a:pt x="0" y="5"/>
                    <a:pt x="0" y="5"/>
                  </a:cubicBezTo>
                  <a:cubicBezTo>
                    <a:pt x="0" y="2"/>
                    <a:pt x="3" y="0"/>
                    <a:pt x="6" y="0"/>
                  </a:cubicBezTo>
                  <a:cubicBezTo>
                    <a:pt x="127" y="0"/>
                    <a:pt x="127" y="0"/>
                    <a:pt x="127" y="0"/>
                  </a:cubicBezTo>
                  <a:cubicBezTo>
                    <a:pt x="131" y="0"/>
                    <a:pt x="133" y="2"/>
                    <a:pt x="133" y="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7" name="i$ľîḋè">
              <a:extLst>
                <a:ext uri="{FF2B5EF4-FFF2-40B4-BE49-F238E27FC236}">
                  <a16:creationId xmlns:a16="http://schemas.microsoft.com/office/drawing/2014/main" xmlns="" id="{C91B75ED-A896-4B54-9C3E-5B1B45AD728C}"/>
                </a:ext>
              </a:extLst>
            </p:cNvPr>
            <p:cNvSpPr/>
            <p:nvPr/>
          </p:nvSpPr>
          <p:spPr bwMode="auto">
            <a:xfrm>
              <a:off x="7722394" y="1906472"/>
              <a:ext cx="444500" cy="130175"/>
            </a:xfrm>
            <a:custGeom>
              <a:avLst/>
              <a:gdLst>
                <a:gd name="T0" fmla="*/ 240 w 240"/>
                <a:gd name="T1" fmla="*/ 52 h 70"/>
                <a:gd name="T2" fmla="*/ 221 w 240"/>
                <a:gd name="T3" fmla="*/ 70 h 70"/>
                <a:gd name="T4" fmla="*/ 19 w 240"/>
                <a:gd name="T5" fmla="*/ 70 h 70"/>
                <a:gd name="T6" fmla="*/ 0 w 240"/>
                <a:gd name="T7" fmla="*/ 52 h 70"/>
                <a:gd name="T8" fmla="*/ 0 w 240"/>
                <a:gd name="T9" fmla="*/ 18 h 70"/>
                <a:gd name="T10" fmla="*/ 19 w 240"/>
                <a:gd name="T11" fmla="*/ 0 h 70"/>
                <a:gd name="T12" fmla="*/ 221 w 240"/>
                <a:gd name="T13" fmla="*/ 0 h 70"/>
                <a:gd name="T14" fmla="*/ 240 w 240"/>
                <a:gd name="T15" fmla="*/ 18 h 70"/>
                <a:gd name="T16" fmla="*/ 240 w 240"/>
                <a:gd name="T17" fmla="*/ 5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70">
                  <a:moveTo>
                    <a:pt x="240" y="52"/>
                  </a:moveTo>
                  <a:cubicBezTo>
                    <a:pt x="240" y="62"/>
                    <a:pt x="232" y="70"/>
                    <a:pt x="221" y="70"/>
                  </a:cubicBezTo>
                  <a:cubicBezTo>
                    <a:pt x="19" y="70"/>
                    <a:pt x="19" y="70"/>
                    <a:pt x="19" y="70"/>
                  </a:cubicBezTo>
                  <a:cubicBezTo>
                    <a:pt x="8" y="70"/>
                    <a:pt x="0" y="62"/>
                    <a:pt x="0" y="52"/>
                  </a:cubicBezTo>
                  <a:cubicBezTo>
                    <a:pt x="0" y="18"/>
                    <a:pt x="0" y="18"/>
                    <a:pt x="0" y="18"/>
                  </a:cubicBezTo>
                  <a:cubicBezTo>
                    <a:pt x="0" y="8"/>
                    <a:pt x="8" y="0"/>
                    <a:pt x="19" y="0"/>
                  </a:cubicBezTo>
                  <a:cubicBezTo>
                    <a:pt x="221" y="0"/>
                    <a:pt x="221" y="0"/>
                    <a:pt x="221" y="0"/>
                  </a:cubicBezTo>
                  <a:cubicBezTo>
                    <a:pt x="232" y="0"/>
                    <a:pt x="240" y="8"/>
                    <a:pt x="240" y="18"/>
                  </a:cubicBezTo>
                  <a:lnTo>
                    <a:pt x="240" y="52"/>
                  </a:lnTo>
                  <a:close/>
                </a:path>
              </a:pathLst>
            </a:custGeom>
            <a:solidFill>
              <a:srgbClr val="F9E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8" name="íŝľidê">
              <a:extLst>
                <a:ext uri="{FF2B5EF4-FFF2-40B4-BE49-F238E27FC236}">
                  <a16:creationId xmlns:a16="http://schemas.microsoft.com/office/drawing/2014/main" xmlns="" id="{D7EC21B5-91AB-4589-8F50-43A4894961B2}"/>
                </a:ext>
              </a:extLst>
            </p:cNvPr>
            <p:cNvSpPr/>
            <p:nvPr/>
          </p:nvSpPr>
          <p:spPr bwMode="auto">
            <a:xfrm>
              <a:off x="7722394" y="2085860"/>
              <a:ext cx="444500" cy="130175"/>
            </a:xfrm>
            <a:custGeom>
              <a:avLst/>
              <a:gdLst>
                <a:gd name="T0" fmla="*/ 240 w 240"/>
                <a:gd name="T1" fmla="*/ 52 h 70"/>
                <a:gd name="T2" fmla="*/ 221 w 240"/>
                <a:gd name="T3" fmla="*/ 70 h 70"/>
                <a:gd name="T4" fmla="*/ 19 w 240"/>
                <a:gd name="T5" fmla="*/ 70 h 70"/>
                <a:gd name="T6" fmla="*/ 0 w 240"/>
                <a:gd name="T7" fmla="*/ 52 h 70"/>
                <a:gd name="T8" fmla="*/ 0 w 240"/>
                <a:gd name="T9" fmla="*/ 18 h 70"/>
                <a:gd name="T10" fmla="*/ 19 w 240"/>
                <a:gd name="T11" fmla="*/ 0 h 70"/>
                <a:gd name="T12" fmla="*/ 221 w 240"/>
                <a:gd name="T13" fmla="*/ 0 h 70"/>
                <a:gd name="T14" fmla="*/ 240 w 240"/>
                <a:gd name="T15" fmla="*/ 18 h 70"/>
                <a:gd name="T16" fmla="*/ 240 w 240"/>
                <a:gd name="T17" fmla="*/ 5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70">
                  <a:moveTo>
                    <a:pt x="240" y="52"/>
                  </a:moveTo>
                  <a:cubicBezTo>
                    <a:pt x="240" y="62"/>
                    <a:pt x="232" y="70"/>
                    <a:pt x="221" y="70"/>
                  </a:cubicBezTo>
                  <a:cubicBezTo>
                    <a:pt x="19" y="70"/>
                    <a:pt x="19" y="70"/>
                    <a:pt x="19" y="70"/>
                  </a:cubicBezTo>
                  <a:cubicBezTo>
                    <a:pt x="8" y="70"/>
                    <a:pt x="0" y="62"/>
                    <a:pt x="0" y="52"/>
                  </a:cubicBezTo>
                  <a:cubicBezTo>
                    <a:pt x="0" y="18"/>
                    <a:pt x="0" y="18"/>
                    <a:pt x="0" y="18"/>
                  </a:cubicBezTo>
                  <a:cubicBezTo>
                    <a:pt x="0" y="8"/>
                    <a:pt x="8" y="0"/>
                    <a:pt x="19" y="0"/>
                  </a:cubicBezTo>
                  <a:cubicBezTo>
                    <a:pt x="221" y="0"/>
                    <a:pt x="221" y="0"/>
                    <a:pt x="221" y="0"/>
                  </a:cubicBezTo>
                  <a:cubicBezTo>
                    <a:pt x="232" y="0"/>
                    <a:pt x="240" y="8"/>
                    <a:pt x="240" y="18"/>
                  </a:cubicBezTo>
                  <a:lnTo>
                    <a:pt x="240" y="52"/>
                  </a:lnTo>
                  <a:close/>
                </a:path>
              </a:pathLst>
            </a:custGeom>
            <a:solidFill>
              <a:srgbClr val="F7A3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9" name="ïṧļïḓé">
              <a:extLst>
                <a:ext uri="{FF2B5EF4-FFF2-40B4-BE49-F238E27FC236}">
                  <a16:creationId xmlns:a16="http://schemas.microsoft.com/office/drawing/2014/main" xmlns="" id="{56220FE6-FF20-47B2-AB44-C4F859565A10}"/>
                </a:ext>
              </a:extLst>
            </p:cNvPr>
            <p:cNvSpPr/>
            <p:nvPr/>
          </p:nvSpPr>
          <p:spPr bwMode="auto">
            <a:xfrm>
              <a:off x="7722394" y="2265247"/>
              <a:ext cx="444500" cy="130175"/>
            </a:xfrm>
            <a:custGeom>
              <a:avLst/>
              <a:gdLst>
                <a:gd name="T0" fmla="*/ 240 w 240"/>
                <a:gd name="T1" fmla="*/ 52 h 70"/>
                <a:gd name="T2" fmla="*/ 221 w 240"/>
                <a:gd name="T3" fmla="*/ 70 h 70"/>
                <a:gd name="T4" fmla="*/ 19 w 240"/>
                <a:gd name="T5" fmla="*/ 70 h 70"/>
                <a:gd name="T6" fmla="*/ 0 w 240"/>
                <a:gd name="T7" fmla="*/ 52 h 70"/>
                <a:gd name="T8" fmla="*/ 0 w 240"/>
                <a:gd name="T9" fmla="*/ 18 h 70"/>
                <a:gd name="T10" fmla="*/ 19 w 240"/>
                <a:gd name="T11" fmla="*/ 0 h 70"/>
                <a:gd name="T12" fmla="*/ 221 w 240"/>
                <a:gd name="T13" fmla="*/ 0 h 70"/>
                <a:gd name="T14" fmla="*/ 240 w 240"/>
                <a:gd name="T15" fmla="*/ 18 h 70"/>
                <a:gd name="T16" fmla="*/ 240 w 240"/>
                <a:gd name="T17" fmla="*/ 5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70">
                  <a:moveTo>
                    <a:pt x="240" y="52"/>
                  </a:moveTo>
                  <a:cubicBezTo>
                    <a:pt x="240" y="62"/>
                    <a:pt x="232" y="70"/>
                    <a:pt x="221" y="70"/>
                  </a:cubicBezTo>
                  <a:cubicBezTo>
                    <a:pt x="19" y="70"/>
                    <a:pt x="19" y="70"/>
                    <a:pt x="19" y="70"/>
                  </a:cubicBezTo>
                  <a:cubicBezTo>
                    <a:pt x="8" y="70"/>
                    <a:pt x="0" y="62"/>
                    <a:pt x="0" y="52"/>
                  </a:cubicBezTo>
                  <a:cubicBezTo>
                    <a:pt x="0" y="18"/>
                    <a:pt x="0" y="18"/>
                    <a:pt x="0" y="18"/>
                  </a:cubicBezTo>
                  <a:cubicBezTo>
                    <a:pt x="0" y="8"/>
                    <a:pt x="8" y="0"/>
                    <a:pt x="19" y="0"/>
                  </a:cubicBezTo>
                  <a:cubicBezTo>
                    <a:pt x="221" y="0"/>
                    <a:pt x="221" y="0"/>
                    <a:pt x="221" y="0"/>
                  </a:cubicBezTo>
                  <a:cubicBezTo>
                    <a:pt x="232" y="0"/>
                    <a:pt x="240" y="8"/>
                    <a:pt x="240" y="18"/>
                  </a:cubicBezTo>
                  <a:lnTo>
                    <a:pt x="240" y="52"/>
                  </a:lnTo>
                  <a:close/>
                </a:path>
              </a:pathLst>
            </a:custGeom>
            <a:solidFill>
              <a:srgbClr val="E26B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0" name="iṥļîḑè">
              <a:extLst>
                <a:ext uri="{FF2B5EF4-FFF2-40B4-BE49-F238E27FC236}">
                  <a16:creationId xmlns:a16="http://schemas.microsoft.com/office/drawing/2014/main" xmlns="" id="{B68CAC1C-1C2A-4CED-A7E5-B0CBE35254E4}"/>
                </a:ext>
              </a:extLst>
            </p:cNvPr>
            <p:cNvSpPr/>
            <p:nvPr/>
          </p:nvSpPr>
          <p:spPr bwMode="auto">
            <a:xfrm>
              <a:off x="7768432" y="2457335"/>
              <a:ext cx="176213" cy="336550"/>
            </a:xfrm>
            <a:custGeom>
              <a:avLst/>
              <a:gdLst>
                <a:gd name="T0" fmla="*/ 0 w 111"/>
                <a:gd name="T1" fmla="*/ 212 h 212"/>
                <a:gd name="T2" fmla="*/ 111 w 111"/>
                <a:gd name="T3" fmla="*/ 151 h 212"/>
                <a:gd name="T4" fmla="*/ 111 w 111"/>
                <a:gd name="T5" fmla="*/ 0 h 212"/>
              </a:gdLst>
              <a:ahLst/>
              <a:cxnLst>
                <a:cxn ang="0">
                  <a:pos x="T0" y="T1"/>
                </a:cxn>
                <a:cxn ang="0">
                  <a:pos x="T2" y="T3"/>
                </a:cxn>
                <a:cxn ang="0">
                  <a:pos x="T4" y="T5"/>
                </a:cxn>
              </a:cxnLst>
              <a:rect l="0" t="0" r="r" b="b"/>
              <a:pathLst>
                <a:path w="111" h="212">
                  <a:moveTo>
                    <a:pt x="0" y="212"/>
                  </a:moveTo>
                  <a:lnTo>
                    <a:pt x="111" y="151"/>
                  </a:lnTo>
                  <a:lnTo>
                    <a:pt x="111" y="0"/>
                  </a:lnTo>
                </a:path>
              </a:pathLst>
            </a:custGeom>
            <a:noFill/>
            <a:ln w="30163" cap="rnd">
              <a:solidFill>
                <a:srgbClr val="706F6F"/>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871" name="ísļïde">
              <a:extLst>
                <a:ext uri="{FF2B5EF4-FFF2-40B4-BE49-F238E27FC236}">
                  <a16:creationId xmlns:a16="http://schemas.microsoft.com/office/drawing/2014/main" xmlns="" id="{8339F6A0-6A45-459C-A2D7-B955B31EB6C3}"/>
                </a:ext>
              </a:extLst>
            </p:cNvPr>
            <p:cNvSpPr/>
            <p:nvPr/>
          </p:nvSpPr>
          <p:spPr bwMode="auto">
            <a:xfrm>
              <a:off x="5463382" y="1971560"/>
              <a:ext cx="242888" cy="842963"/>
            </a:xfrm>
            <a:custGeom>
              <a:avLst/>
              <a:gdLst>
                <a:gd name="T0" fmla="*/ 131 w 131"/>
                <a:gd name="T1" fmla="*/ 418 h 455"/>
                <a:gd name="T2" fmla="*/ 93 w 131"/>
                <a:gd name="T3" fmla="*/ 455 h 455"/>
                <a:gd name="T4" fmla="*/ 38 w 131"/>
                <a:gd name="T5" fmla="*/ 455 h 455"/>
                <a:gd name="T6" fmla="*/ 0 w 131"/>
                <a:gd name="T7" fmla="*/ 418 h 455"/>
                <a:gd name="T8" fmla="*/ 0 w 131"/>
                <a:gd name="T9" fmla="*/ 37 h 455"/>
                <a:gd name="T10" fmla="*/ 38 w 131"/>
                <a:gd name="T11" fmla="*/ 0 h 455"/>
                <a:gd name="T12" fmla="*/ 93 w 131"/>
                <a:gd name="T13" fmla="*/ 0 h 455"/>
                <a:gd name="T14" fmla="*/ 131 w 131"/>
                <a:gd name="T15" fmla="*/ 37 h 455"/>
                <a:gd name="T16" fmla="*/ 131 w 131"/>
                <a:gd name="T17" fmla="*/ 418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455">
                  <a:moveTo>
                    <a:pt x="131" y="418"/>
                  </a:moveTo>
                  <a:cubicBezTo>
                    <a:pt x="131" y="439"/>
                    <a:pt x="114" y="455"/>
                    <a:pt x="93" y="455"/>
                  </a:cubicBezTo>
                  <a:cubicBezTo>
                    <a:pt x="38" y="455"/>
                    <a:pt x="38" y="455"/>
                    <a:pt x="38" y="455"/>
                  </a:cubicBezTo>
                  <a:cubicBezTo>
                    <a:pt x="17" y="455"/>
                    <a:pt x="0" y="439"/>
                    <a:pt x="0" y="418"/>
                  </a:cubicBezTo>
                  <a:cubicBezTo>
                    <a:pt x="0" y="37"/>
                    <a:pt x="0" y="37"/>
                    <a:pt x="0" y="37"/>
                  </a:cubicBezTo>
                  <a:cubicBezTo>
                    <a:pt x="0" y="17"/>
                    <a:pt x="17" y="0"/>
                    <a:pt x="38" y="0"/>
                  </a:cubicBezTo>
                  <a:cubicBezTo>
                    <a:pt x="93" y="0"/>
                    <a:pt x="93" y="0"/>
                    <a:pt x="93" y="0"/>
                  </a:cubicBezTo>
                  <a:cubicBezTo>
                    <a:pt x="114" y="0"/>
                    <a:pt x="131" y="17"/>
                    <a:pt x="131" y="37"/>
                  </a:cubicBezTo>
                  <a:lnTo>
                    <a:pt x="131" y="418"/>
                  </a:lnTo>
                  <a:close/>
                </a:path>
              </a:pathLst>
            </a:custGeom>
            <a:solidFill>
              <a:srgbClr val="F7A3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2" name="îśḷiḑê">
              <a:extLst>
                <a:ext uri="{FF2B5EF4-FFF2-40B4-BE49-F238E27FC236}">
                  <a16:creationId xmlns:a16="http://schemas.microsoft.com/office/drawing/2014/main" xmlns="" id="{DB1DEDAE-CAD7-4001-A157-A1A5F4EBC7EC}"/>
                </a:ext>
              </a:extLst>
            </p:cNvPr>
            <p:cNvSpPr/>
            <p:nvPr/>
          </p:nvSpPr>
          <p:spPr bwMode="auto">
            <a:xfrm>
              <a:off x="5580857" y="2874847"/>
              <a:ext cx="185738" cy="396875"/>
            </a:xfrm>
            <a:custGeom>
              <a:avLst/>
              <a:gdLst>
                <a:gd name="T0" fmla="*/ 0 w 117"/>
                <a:gd name="T1" fmla="*/ 0 h 250"/>
                <a:gd name="T2" fmla="*/ 0 w 117"/>
                <a:gd name="T3" fmla="*/ 203 h 250"/>
                <a:gd name="T4" fmla="*/ 117 w 117"/>
                <a:gd name="T5" fmla="*/ 250 h 250"/>
              </a:gdLst>
              <a:ahLst/>
              <a:cxnLst>
                <a:cxn ang="0">
                  <a:pos x="T0" y="T1"/>
                </a:cxn>
                <a:cxn ang="0">
                  <a:pos x="T2" y="T3"/>
                </a:cxn>
                <a:cxn ang="0">
                  <a:pos x="T4" y="T5"/>
                </a:cxn>
              </a:cxnLst>
              <a:rect l="0" t="0" r="r" b="b"/>
              <a:pathLst>
                <a:path w="117" h="250">
                  <a:moveTo>
                    <a:pt x="0" y="0"/>
                  </a:moveTo>
                  <a:lnTo>
                    <a:pt x="0" y="203"/>
                  </a:lnTo>
                  <a:lnTo>
                    <a:pt x="117" y="250"/>
                  </a:lnTo>
                </a:path>
              </a:pathLst>
            </a:custGeom>
            <a:noFill/>
            <a:ln w="30163" cap="rnd">
              <a:solidFill>
                <a:srgbClr val="706F6F"/>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873" name="îšḷíḋe">
              <a:extLst>
                <a:ext uri="{FF2B5EF4-FFF2-40B4-BE49-F238E27FC236}">
                  <a16:creationId xmlns:a16="http://schemas.microsoft.com/office/drawing/2014/main" xmlns="" id="{E4D3B439-2915-4D60-AEAE-2B23593BC36D}"/>
                </a:ext>
              </a:extLst>
            </p:cNvPr>
            <p:cNvSpPr/>
            <p:nvPr/>
          </p:nvSpPr>
          <p:spPr bwMode="auto">
            <a:xfrm>
              <a:off x="5015707" y="1636597"/>
              <a:ext cx="3489325" cy="125413"/>
            </a:xfrm>
            <a:custGeom>
              <a:avLst/>
              <a:gdLst>
                <a:gd name="T0" fmla="*/ 1885 w 1885"/>
                <a:gd name="T1" fmla="*/ 34 h 68"/>
                <a:gd name="T2" fmla="*/ 1851 w 1885"/>
                <a:gd name="T3" fmla="*/ 68 h 68"/>
                <a:gd name="T4" fmla="*/ 33 w 1885"/>
                <a:gd name="T5" fmla="*/ 68 h 68"/>
                <a:gd name="T6" fmla="*/ 0 w 1885"/>
                <a:gd name="T7" fmla="*/ 34 h 68"/>
                <a:gd name="T8" fmla="*/ 0 w 1885"/>
                <a:gd name="T9" fmla="*/ 34 h 68"/>
                <a:gd name="T10" fmla="*/ 33 w 1885"/>
                <a:gd name="T11" fmla="*/ 0 h 68"/>
                <a:gd name="T12" fmla="*/ 1851 w 1885"/>
                <a:gd name="T13" fmla="*/ 0 h 68"/>
                <a:gd name="T14" fmla="*/ 1885 w 1885"/>
                <a:gd name="T15" fmla="*/ 34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5" h="68">
                  <a:moveTo>
                    <a:pt x="1885" y="34"/>
                  </a:moveTo>
                  <a:cubicBezTo>
                    <a:pt x="1885" y="53"/>
                    <a:pt x="1870" y="68"/>
                    <a:pt x="1851" y="68"/>
                  </a:cubicBezTo>
                  <a:cubicBezTo>
                    <a:pt x="33" y="68"/>
                    <a:pt x="33" y="68"/>
                    <a:pt x="33" y="68"/>
                  </a:cubicBezTo>
                  <a:cubicBezTo>
                    <a:pt x="15" y="68"/>
                    <a:pt x="0" y="53"/>
                    <a:pt x="0" y="34"/>
                  </a:cubicBezTo>
                  <a:cubicBezTo>
                    <a:pt x="0" y="34"/>
                    <a:pt x="0" y="34"/>
                    <a:pt x="0" y="34"/>
                  </a:cubicBezTo>
                  <a:cubicBezTo>
                    <a:pt x="0" y="16"/>
                    <a:pt x="15" y="0"/>
                    <a:pt x="33" y="0"/>
                  </a:cubicBezTo>
                  <a:cubicBezTo>
                    <a:pt x="1851" y="0"/>
                    <a:pt x="1851" y="0"/>
                    <a:pt x="1851" y="0"/>
                  </a:cubicBezTo>
                  <a:cubicBezTo>
                    <a:pt x="1870" y="0"/>
                    <a:pt x="1885" y="16"/>
                    <a:pt x="1885" y="34"/>
                  </a:cubicBez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4" name="iṩḷîḋê">
              <a:extLst>
                <a:ext uri="{FF2B5EF4-FFF2-40B4-BE49-F238E27FC236}">
                  <a16:creationId xmlns:a16="http://schemas.microsoft.com/office/drawing/2014/main" xmlns="" id="{15FEA0E0-476C-43FA-8241-F93C5CE6924A}"/>
                </a:ext>
              </a:extLst>
            </p:cNvPr>
            <p:cNvSpPr/>
            <p:nvPr/>
          </p:nvSpPr>
          <p:spPr bwMode="auto">
            <a:xfrm>
              <a:off x="6560344" y="1449272"/>
              <a:ext cx="390525" cy="249238"/>
            </a:xfrm>
            <a:custGeom>
              <a:avLst/>
              <a:gdLst>
                <a:gd name="T0" fmla="*/ 211 w 211"/>
                <a:gd name="T1" fmla="*/ 38 h 135"/>
                <a:gd name="T2" fmla="*/ 173 w 211"/>
                <a:gd name="T3" fmla="*/ 0 h 135"/>
                <a:gd name="T4" fmla="*/ 38 w 211"/>
                <a:gd name="T5" fmla="*/ 0 h 135"/>
                <a:gd name="T6" fmla="*/ 0 w 211"/>
                <a:gd name="T7" fmla="*/ 38 h 135"/>
                <a:gd name="T8" fmla="*/ 0 w 211"/>
                <a:gd name="T9" fmla="*/ 98 h 135"/>
                <a:gd name="T10" fmla="*/ 38 w 211"/>
                <a:gd name="T11" fmla="*/ 135 h 135"/>
                <a:gd name="T12" fmla="*/ 173 w 211"/>
                <a:gd name="T13" fmla="*/ 135 h 135"/>
                <a:gd name="T14" fmla="*/ 211 w 211"/>
                <a:gd name="T15" fmla="*/ 98 h 135"/>
                <a:gd name="T16" fmla="*/ 211 w 211"/>
                <a:gd name="T17" fmla="*/ 3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135">
                  <a:moveTo>
                    <a:pt x="211" y="38"/>
                  </a:moveTo>
                  <a:cubicBezTo>
                    <a:pt x="211" y="17"/>
                    <a:pt x="194" y="0"/>
                    <a:pt x="173" y="0"/>
                  </a:cubicBezTo>
                  <a:cubicBezTo>
                    <a:pt x="38" y="0"/>
                    <a:pt x="38" y="0"/>
                    <a:pt x="38" y="0"/>
                  </a:cubicBezTo>
                  <a:cubicBezTo>
                    <a:pt x="17" y="0"/>
                    <a:pt x="0" y="17"/>
                    <a:pt x="0" y="38"/>
                  </a:cubicBezTo>
                  <a:cubicBezTo>
                    <a:pt x="0" y="98"/>
                    <a:pt x="0" y="98"/>
                    <a:pt x="0" y="98"/>
                  </a:cubicBezTo>
                  <a:cubicBezTo>
                    <a:pt x="0" y="118"/>
                    <a:pt x="17" y="135"/>
                    <a:pt x="38" y="135"/>
                  </a:cubicBezTo>
                  <a:cubicBezTo>
                    <a:pt x="173" y="135"/>
                    <a:pt x="173" y="135"/>
                    <a:pt x="173" y="135"/>
                  </a:cubicBezTo>
                  <a:cubicBezTo>
                    <a:pt x="194" y="135"/>
                    <a:pt x="211" y="118"/>
                    <a:pt x="211" y="98"/>
                  </a:cubicBezTo>
                  <a:lnTo>
                    <a:pt x="211" y="3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5" name="iślíḍê">
              <a:extLst>
                <a:ext uri="{FF2B5EF4-FFF2-40B4-BE49-F238E27FC236}">
                  <a16:creationId xmlns:a16="http://schemas.microsoft.com/office/drawing/2014/main" xmlns="" id="{BC09E250-B561-41BE-9766-0A2D21503951}"/>
                </a:ext>
              </a:extLst>
            </p:cNvPr>
            <p:cNvSpPr/>
            <p:nvPr/>
          </p:nvSpPr>
          <p:spPr bwMode="auto">
            <a:xfrm>
              <a:off x="6968332" y="4787785"/>
              <a:ext cx="868363" cy="1001713"/>
            </a:xfrm>
            <a:custGeom>
              <a:avLst/>
              <a:gdLst>
                <a:gd name="T0" fmla="*/ 469 w 469"/>
                <a:gd name="T1" fmla="*/ 541 h 541"/>
                <a:gd name="T2" fmla="*/ 135 w 469"/>
                <a:gd name="T3" fmla="*/ 0 h 541"/>
                <a:gd name="T4" fmla="*/ 0 w 469"/>
                <a:gd name="T5" fmla="*/ 0 h 541"/>
                <a:gd name="T6" fmla="*/ 334 w 469"/>
                <a:gd name="T7" fmla="*/ 541 h 541"/>
                <a:gd name="T8" fmla="*/ 469 w 469"/>
                <a:gd name="T9" fmla="*/ 541 h 541"/>
              </a:gdLst>
              <a:ahLst/>
              <a:cxnLst>
                <a:cxn ang="0">
                  <a:pos x="T0" y="T1"/>
                </a:cxn>
                <a:cxn ang="0">
                  <a:pos x="T2" y="T3"/>
                </a:cxn>
                <a:cxn ang="0">
                  <a:pos x="T4" y="T5"/>
                </a:cxn>
                <a:cxn ang="0">
                  <a:pos x="T6" y="T7"/>
                </a:cxn>
                <a:cxn ang="0">
                  <a:pos x="T8" y="T9"/>
                </a:cxn>
              </a:cxnLst>
              <a:rect l="0" t="0" r="r" b="b"/>
              <a:pathLst>
                <a:path w="469" h="541">
                  <a:moveTo>
                    <a:pt x="469" y="541"/>
                  </a:moveTo>
                  <a:cubicBezTo>
                    <a:pt x="469" y="541"/>
                    <a:pt x="139" y="0"/>
                    <a:pt x="135" y="0"/>
                  </a:cubicBezTo>
                  <a:cubicBezTo>
                    <a:pt x="131" y="0"/>
                    <a:pt x="0" y="0"/>
                    <a:pt x="0" y="0"/>
                  </a:cubicBezTo>
                  <a:cubicBezTo>
                    <a:pt x="334" y="541"/>
                    <a:pt x="334" y="541"/>
                    <a:pt x="334" y="541"/>
                  </a:cubicBezTo>
                  <a:cubicBezTo>
                    <a:pt x="334" y="541"/>
                    <a:pt x="431" y="541"/>
                    <a:pt x="469" y="541"/>
                  </a:cubicBez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6" name="íṣļiḋe">
              <a:extLst>
                <a:ext uri="{FF2B5EF4-FFF2-40B4-BE49-F238E27FC236}">
                  <a16:creationId xmlns:a16="http://schemas.microsoft.com/office/drawing/2014/main" xmlns="" id="{C7BA2FF5-C94C-4882-BBE6-563FDE604B1F}"/>
                </a:ext>
              </a:extLst>
            </p:cNvPr>
            <p:cNvSpPr/>
            <p:nvPr/>
          </p:nvSpPr>
          <p:spPr bwMode="auto">
            <a:xfrm>
              <a:off x="5677694" y="4787785"/>
              <a:ext cx="869950" cy="1001713"/>
            </a:xfrm>
            <a:custGeom>
              <a:avLst/>
              <a:gdLst>
                <a:gd name="T0" fmla="*/ 0 w 470"/>
                <a:gd name="T1" fmla="*/ 541 h 541"/>
                <a:gd name="T2" fmla="*/ 334 w 470"/>
                <a:gd name="T3" fmla="*/ 0 h 541"/>
                <a:gd name="T4" fmla="*/ 470 w 470"/>
                <a:gd name="T5" fmla="*/ 0 h 541"/>
                <a:gd name="T6" fmla="*/ 135 w 470"/>
                <a:gd name="T7" fmla="*/ 541 h 541"/>
                <a:gd name="T8" fmla="*/ 0 w 470"/>
                <a:gd name="T9" fmla="*/ 541 h 541"/>
              </a:gdLst>
              <a:ahLst/>
              <a:cxnLst>
                <a:cxn ang="0">
                  <a:pos x="T0" y="T1"/>
                </a:cxn>
                <a:cxn ang="0">
                  <a:pos x="T2" y="T3"/>
                </a:cxn>
                <a:cxn ang="0">
                  <a:pos x="T4" y="T5"/>
                </a:cxn>
                <a:cxn ang="0">
                  <a:pos x="T6" y="T7"/>
                </a:cxn>
                <a:cxn ang="0">
                  <a:pos x="T8" y="T9"/>
                </a:cxn>
              </a:cxnLst>
              <a:rect l="0" t="0" r="r" b="b"/>
              <a:pathLst>
                <a:path w="470" h="541">
                  <a:moveTo>
                    <a:pt x="0" y="541"/>
                  </a:moveTo>
                  <a:cubicBezTo>
                    <a:pt x="0" y="541"/>
                    <a:pt x="331" y="0"/>
                    <a:pt x="334" y="0"/>
                  </a:cubicBezTo>
                  <a:cubicBezTo>
                    <a:pt x="338" y="0"/>
                    <a:pt x="470" y="0"/>
                    <a:pt x="470" y="0"/>
                  </a:cubicBezTo>
                  <a:cubicBezTo>
                    <a:pt x="135" y="541"/>
                    <a:pt x="135" y="541"/>
                    <a:pt x="135" y="541"/>
                  </a:cubicBezTo>
                  <a:cubicBezTo>
                    <a:pt x="135" y="541"/>
                    <a:pt x="44" y="540"/>
                    <a:pt x="0" y="541"/>
                  </a:cubicBez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7" name="ïṥļíḍé">
              <a:extLst>
                <a:ext uri="{FF2B5EF4-FFF2-40B4-BE49-F238E27FC236}">
                  <a16:creationId xmlns:a16="http://schemas.microsoft.com/office/drawing/2014/main" xmlns="" id="{0E764F7E-7D65-41FD-B357-3E44B6E3B6BF}"/>
                </a:ext>
              </a:extLst>
            </p:cNvPr>
            <p:cNvSpPr/>
            <p:nvPr/>
          </p:nvSpPr>
          <p:spPr bwMode="auto">
            <a:xfrm>
              <a:off x="5160169" y="4662372"/>
              <a:ext cx="3198813" cy="125413"/>
            </a:xfrm>
            <a:custGeom>
              <a:avLst/>
              <a:gdLst>
                <a:gd name="T0" fmla="*/ 1728 w 1728"/>
                <a:gd name="T1" fmla="*/ 34 h 68"/>
                <a:gd name="T2" fmla="*/ 1697 w 1728"/>
                <a:gd name="T3" fmla="*/ 68 h 68"/>
                <a:gd name="T4" fmla="*/ 31 w 1728"/>
                <a:gd name="T5" fmla="*/ 68 h 68"/>
                <a:gd name="T6" fmla="*/ 0 w 1728"/>
                <a:gd name="T7" fmla="*/ 34 h 68"/>
                <a:gd name="T8" fmla="*/ 0 w 1728"/>
                <a:gd name="T9" fmla="*/ 34 h 68"/>
                <a:gd name="T10" fmla="*/ 31 w 1728"/>
                <a:gd name="T11" fmla="*/ 0 h 68"/>
                <a:gd name="T12" fmla="*/ 1697 w 1728"/>
                <a:gd name="T13" fmla="*/ 0 h 68"/>
                <a:gd name="T14" fmla="*/ 1728 w 1728"/>
                <a:gd name="T15" fmla="*/ 34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8" h="68">
                  <a:moveTo>
                    <a:pt x="1728" y="34"/>
                  </a:moveTo>
                  <a:cubicBezTo>
                    <a:pt x="1728" y="53"/>
                    <a:pt x="1714" y="68"/>
                    <a:pt x="1697" y="68"/>
                  </a:cubicBezTo>
                  <a:cubicBezTo>
                    <a:pt x="31" y="68"/>
                    <a:pt x="31" y="68"/>
                    <a:pt x="31" y="68"/>
                  </a:cubicBezTo>
                  <a:cubicBezTo>
                    <a:pt x="14" y="68"/>
                    <a:pt x="0" y="53"/>
                    <a:pt x="0" y="34"/>
                  </a:cubicBezTo>
                  <a:cubicBezTo>
                    <a:pt x="0" y="34"/>
                    <a:pt x="0" y="34"/>
                    <a:pt x="0" y="34"/>
                  </a:cubicBezTo>
                  <a:cubicBezTo>
                    <a:pt x="0" y="15"/>
                    <a:pt x="14" y="0"/>
                    <a:pt x="31" y="0"/>
                  </a:cubicBezTo>
                  <a:cubicBezTo>
                    <a:pt x="1697" y="0"/>
                    <a:pt x="1697" y="0"/>
                    <a:pt x="1697" y="0"/>
                  </a:cubicBezTo>
                  <a:cubicBezTo>
                    <a:pt x="1714" y="0"/>
                    <a:pt x="1728" y="15"/>
                    <a:pt x="1728" y="34"/>
                  </a:cubicBez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8" name="íšlîḍê">
              <a:extLst>
                <a:ext uri="{FF2B5EF4-FFF2-40B4-BE49-F238E27FC236}">
                  <a16:creationId xmlns:a16="http://schemas.microsoft.com/office/drawing/2014/main" xmlns="" id="{4C8A4CB5-DF2B-44BA-946F-C4E4CA0237AC}"/>
                </a:ext>
              </a:extLst>
            </p:cNvPr>
            <p:cNvSpPr/>
            <p:nvPr/>
          </p:nvSpPr>
          <p:spPr bwMode="auto">
            <a:xfrm>
              <a:off x="3718719" y="5779972"/>
              <a:ext cx="2170113" cy="330200"/>
            </a:xfrm>
            <a:prstGeom prst="ellipse">
              <a:avLst/>
            </a:prstGeom>
            <a:solidFill>
              <a:srgbClr val="3678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9" name="ïṧlíḑe">
              <a:extLst>
                <a:ext uri="{FF2B5EF4-FFF2-40B4-BE49-F238E27FC236}">
                  <a16:creationId xmlns:a16="http://schemas.microsoft.com/office/drawing/2014/main" xmlns="" id="{CD5B3BB6-3E40-4DF9-9919-0C5B95BD1749}"/>
                </a:ext>
              </a:extLst>
            </p:cNvPr>
            <p:cNvSpPr/>
            <p:nvPr/>
          </p:nvSpPr>
          <p:spPr bwMode="auto">
            <a:xfrm>
              <a:off x="5779294" y="3332047"/>
              <a:ext cx="325438" cy="188913"/>
            </a:xfrm>
            <a:custGeom>
              <a:avLst/>
              <a:gdLst>
                <a:gd name="T0" fmla="*/ 176 w 176"/>
                <a:gd name="T1" fmla="*/ 63 h 102"/>
                <a:gd name="T2" fmla="*/ 115 w 176"/>
                <a:gd name="T3" fmla="*/ 49 h 102"/>
                <a:gd name="T4" fmla="*/ 59 w 176"/>
                <a:gd name="T5" fmla="*/ 99 h 102"/>
                <a:gd name="T6" fmla="*/ 3 w 176"/>
                <a:gd name="T7" fmla="*/ 65 h 102"/>
                <a:gd name="T8" fmla="*/ 51 w 176"/>
                <a:gd name="T9" fmla="*/ 0 h 102"/>
                <a:gd name="T10" fmla="*/ 176 w 176"/>
                <a:gd name="T11" fmla="*/ 63 h 102"/>
              </a:gdLst>
              <a:ahLst/>
              <a:cxnLst>
                <a:cxn ang="0">
                  <a:pos x="T0" y="T1"/>
                </a:cxn>
                <a:cxn ang="0">
                  <a:pos x="T2" y="T3"/>
                </a:cxn>
                <a:cxn ang="0">
                  <a:pos x="T4" y="T5"/>
                </a:cxn>
                <a:cxn ang="0">
                  <a:pos x="T6" y="T7"/>
                </a:cxn>
                <a:cxn ang="0">
                  <a:pos x="T8" y="T9"/>
                </a:cxn>
                <a:cxn ang="0">
                  <a:pos x="T10" y="T11"/>
                </a:cxn>
              </a:cxnLst>
              <a:rect l="0" t="0" r="r" b="b"/>
              <a:pathLst>
                <a:path w="176" h="102">
                  <a:moveTo>
                    <a:pt x="176" y="63"/>
                  </a:moveTo>
                  <a:cubicBezTo>
                    <a:pt x="176" y="63"/>
                    <a:pt x="129" y="49"/>
                    <a:pt x="115" y="49"/>
                  </a:cubicBezTo>
                  <a:cubicBezTo>
                    <a:pt x="101" y="50"/>
                    <a:pt x="71" y="102"/>
                    <a:pt x="59" y="99"/>
                  </a:cubicBezTo>
                  <a:cubicBezTo>
                    <a:pt x="47" y="96"/>
                    <a:pt x="7" y="88"/>
                    <a:pt x="3" y="65"/>
                  </a:cubicBezTo>
                  <a:cubicBezTo>
                    <a:pt x="0" y="41"/>
                    <a:pt x="51" y="0"/>
                    <a:pt x="51" y="0"/>
                  </a:cubicBezTo>
                  <a:cubicBezTo>
                    <a:pt x="51" y="0"/>
                    <a:pt x="159" y="44"/>
                    <a:pt x="176" y="63"/>
                  </a:cubicBezTo>
                  <a:close/>
                </a:path>
              </a:pathLst>
            </a:custGeom>
            <a:solidFill>
              <a:srgbClr val="F2CE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0" name="îṧḻïḓê">
              <a:extLst>
                <a:ext uri="{FF2B5EF4-FFF2-40B4-BE49-F238E27FC236}">
                  <a16:creationId xmlns:a16="http://schemas.microsoft.com/office/drawing/2014/main" xmlns="" id="{E8BC7F06-DB94-4D32-800E-EEBB9203A635}"/>
                </a:ext>
              </a:extLst>
            </p:cNvPr>
            <p:cNvSpPr/>
            <p:nvPr/>
          </p:nvSpPr>
          <p:spPr bwMode="auto">
            <a:xfrm>
              <a:off x="5580857" y="2309697"/>
              <a:ext cx="1425575" cy="1468438"/>
            </a:xfrm>
            <a:custGeom>
              <a:avLst/>
              <a:gdLst>
                <a:gd name="T0" fmla="*/ 0 w 770"/>
                <a:gd name="T1" fmla="*/ 763 h 793"/>
                <a:gd name="T2" fmla="*/ 753 w 770"/>
                <a:gd name="T3" fmla="*/ 0 h 793"/>
                <a:gd name="T4" fmla="*/ 770 w 770"/>
                <a:gd name="T5" fmla="*/ 16 h 793"/>
                <a:gd name="T6" fmla="*/ 45 w 770"/>
                <a:gd name="T7" fmla="*/ 793 h 793"/>
                <a:gd name="T8" fmla="*/ 0 w 770"/>
                <a:gd name="T9" fmla="*/ 763 h 793"/>
              </a:gdLst>
              <a:ahLst/>
              <a:cxnLst>
                <a:cxn ang="0">
                  <a:pos x="T0" y="T1"/>
                </a:cxn>
                <a:cxn ang="0">
                  <a:pos x="T2" y="T3"/>
                </a:cxn>
                <a:cxn ang="0">
                  <a:pos x="T4" y="T5"/>
                </a:cxn>
                <a:cxn ang="0">
                  <a:pos x="T6" y="T7"/>
                </a:cxn>
                <a:cxn ang="0">
                  <a:pos x="T8" y="T9"/>
                </a:cxn>
              </a:cxnLst>
              <a:rect l="0" t="0" r="r" b="b"/>
              <a:pathLst>
                <a:path w="770" h="793">
                  <a:moveTo>
                    <a:pt x="0" y="763"/>
                  </a:moveTo>
                  <a:cubicBezTo>
                    <a:pt x="0" y="763"/>
                    <a:pt x="700" y="39"/>
                    <a:pt x="753" y="0"/>
                  </a:cubicBezTo>
                  <a:cubicBezTo>
                    <a:pt x="753" y="0"/>
                    <a:pt x="762" y="8"/>
                    <a:pt x="770" y="16"/>
                  </a:cubicBezTo>
                  <a:cubicBezTo>
                    <a:pt x="770" y="16"/>
                    <a:pt x="97" y="744"/>
                    <a:pt x="45" y="793"/>
                  </a:cubicBezTo>
                  <a:cubicBezTo>
                    <a:pt x="45" y="793"/>
                    <a:pt x="7" y="791"/>
                    <a:pt x="0" y="763"/>
                  </a:cubicBezTo>
                  <a:close/>
                </a:path>
              </a:pathLst>
            </a:custGeom>
            <a:solidFill>
              <a:srgbClr val="1414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1" name="ïśḷïḑê">
              <a:extLst>
                <a:ext uri="{FF2B5EF4-FFF2-40B4-BE49-F238E27FC236}">
                  <a16:creationId xmlns:a16="http://schemas.microsoft.com/office/drawing/2014/main" xmlns="" id="{83C8E6F6-DFCF-4516-A8F2-06E24D31F5E7}"/>
                </a:ext>
              </a:extLst>
            </p:cNvPr>
            <p:cNvSpPr/>
            <p:nvPr/>
          </p:nvSpPr>
          <p:spPr bwMode="auto">
            <a:xfrm>
              <a:off x="6014244" y="3333635"/>
              <a:ext cx="142875" cy="119063"/>
            </a:xfrm>
            <a:custGeom>
              <a:avLst/>
              <a:gdLst>
                <a:gd name="T0" fmla="*/ 77 w 77"/>
                <a:gd name="T1" fmla="*/ 28 h 64"/>
                <a:gd name="T2" fmla="*/ 24 w 77"/>
                <a:gd name="T3" fmla="*/ 4 h 64"/>
                <a:gd name="T4" fmla="*/ 4 w 77"/>
                <a:gd name="T5" fmla="*/ 41 h 64"/>
                <a:gd name="T6" fmla="*/ 58 w 77"/>
                <a:gd name="T7" fmla="*/ 64 h 64"/>
                <a:gd name="T8" fmla="*/ 77 w 77"/>
                <a:gd name="T9" fmla="*/ 28 h 64"/>
              </a:gdLst>
              <a:ahLst/>
              <a:cxnLst>
                <a:cxn ang="0">
                  <a:pos x="T0" y="T1"/>
                </a:cxn>
                <a:cxn ang="0">
                  <a:pos x="T2" y="T3"/>
                </a:cxn>
                <a:cxn ang="0">
                  <a:pos x="T4" y="T5"/>
                </a:cxn>
                <a:cxn ang="0">
                  <a:pos x="T6" y="T7"/>
                </a:cxn>
                <a:cxn ang="0">
                  <a:pos x="T8" y="T9"/>
                </a:cxn>
              </a:cxnLst>
              <a:rect l="0" t="0" r="r" b="b"/>
              <a:pathLst>
                <a:path w="77" h="64">
                  <a:moveTo>
                    <a:pt x="77" y="28"/>
                  </a:moveTo>
                  <a:cubicBezTo>
                    <a:pt x="77" y="28"/>
                    <a:pt x="33" y="7"/>
                    <a:pt x="24" y="4"/>
                  </a:cubicBezTo>
                  <a:cubicBezTo>
                    <a:pt x="15" y="0"/>
                    <a:pt x="0" y="30"/>
                    <a:pt x="4" y="41"/>
                  </a:cubicBezTo>
                  <a:cubicBezTo>
                    <a:pt x="9" y="53"/>
                    <a:pt x="50" y="64"/>
                    <a:pt x="58" y="64"/>
                  </a:cubicBezTo>
                  <a:cubicBezTo>
                    <a:pt x="65" y="64"/>
                    <a:pt x="77" y="28"/>
                    <a:pt x="77" y="28"/>
                  </a:cubicBezTo>
                  <a:close/>
                </a:path>
              </a:pathLst>
            </a:custGeom>
            <a:solidFill>
              <a:srgbClr val="FF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2" name="íṥļîḍé">
              <a:extLst>
                <a:ext uri="{FF2B5EF4-FFF2-40B4-BE49-F238E27FC236}">
                  <a16:creationId xmlns:a16="http://schemas.microsoft.com/office/drawing/2014/main" xmlns="" id="{98EEA531-899C-4922-BB8A-ECC93FE60408}"/>
                </a:ext>
              </a:extLst>
            </p:cNvPr>
            <p:cNvSpPr/>
            <p:nvPr/>
          </p:nvSpPr>
          <p:spPr bwMode="auto">
            <a:xfrm>
              <a:off x="5906294" y="3387610"/>
              <a:ext cx="149225" cy="139700"/>
            </a:xfrm>
            <a:custGeom>
              <a:avLst/>
              <a:gdLst>
                <a:gd name="T0" fmla="*/ 47 w 81"/>
                <a:gd name="T1" fmla="*/ 19 h 75"/>
                <a:gd name="T2" fmla="*/ 74 w 81"/>
                <a:gd name="T3" fmla="*/ 62 h 75"/>
                <a:gd name="T4" fmla="*/ 17 w 81"/>
                <a:gd name="T5" fmla="*/ 36 h 75"/>
                <a:gd name="T6" fmla="*/ 47 w 81"/>
                <a:gd name="T7" fmla="*/ 19 h 75"/>
              </a:gdLst>
              <a:ahLst/>
              <a:cxnLst>
                <a:cxn ang="0">
                  <a:pos x="T0" y="T1"/>
                </a:cxn>
                <a:cxn ang="0">
                  <a:pos x="T2" y="T3"/>
                </a:cxn>
                <a:cxn ang="0">
                  <a:pos x="T4" y="T5"/>
                </a:cxn>
                <a:cxn ang="0">
                  <a:pos x="T6" y="T7"/>
                </a:cxn>
              </a:cxnLst>
              <a:rect l="0" t="0" r="r" b="b"/>
              <a:pathLst>
                <a:path w="81" h="75">
                  <a:moveTo>
                    <a:pt x="47" y="19"/>
                  </a:moveTo>
                  <a:cubicBezTo>
                    <a:pt x="47" y="19"/>
                    <a:pt x="81" y="49"/>
                    <a:pt x="74" y="62"/>
                  </a:cubicBezTo>
                  <a:cubicBezTo>
                    <a:pt x="68" y="75"/>
                    <a:pt x="34" y="72"/>
                    <a:pt x="17" y="36"/>
                  </a:cubicBezTo>
                  <a:cubicBezTo>
                    <a:pt x="0" y="0"/>
                    <a:pt x="38" y="10"/>
                    <a:pt x="47" y="19"/>
                  </a:cubicBezTo>
                  <a:close/>
                </a:path>
              </a:pathLst>
            </a:custGeom>
            <a:solidFill>
              <a:srgbClr val="FF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3" name="îŝ1ïḋè">
              <a:extLst>
                <a:ext uri="{FF2B5EF4-FFF2-40B4-BE49-F238E27FC236}">
                  <a16:creationId xmlns:a16="http://schemas.microsoft.com/office/drawing/2014/main" xmlns="" id="{ADE3DBA1-5639-4BBB-AD8C-E2FDB3BA56AA}"/>
                </a:ext>
              </a:extLst>
            </p:cNvPr>
            <p:cNvSpPr/>
            <p:nvPr/>
          </p:nvSpPr>
          <p:spPr bwMode="auto">
            <a:xfrm>
              <a:off x="5868194" y="3451110"/>
              <a:ext cx="120650" cy="115888"/>
            </a:xfrm>
            <a:custGeom>
              <a:avLst/>
              <a:gdLst>
                <a:gd name="T0" fmla="*/ 21 w 65"/>
                <a:gd name="T1" fmla="*/ 1 h 63"/>
                <a:gd name="T2" fmla="*/ 64 w 65"/>
                <a:gd name="T3" fmla="*/ 35 h 63"/>
                <a:gd name="T4" fmla="*/ 33 w 65"/>
                <a:gd name="T5" fmla="*/ 51 h 63"/>
                <a:gd name="T6" fmla="*/ 21 w 65"/>
                <a:gd name="T7" fmla="*/ 1 h 63"/>
              </a:gdLst>
              <a:ahLst/>
              <a:cxnLst>
                <a:cxn ang="0">
                  <a:pos x="T0" y="T1"/>
                </a:cxn>
                <a:cxn ang="0">
                  <a:pos x="T2" y="T3"/>
                </a:cxn>
                <a:cxn ang="0">
                  <a:pos x="T4" y="T5"/>
                </a:cxn>
                <a:cxn ang="0">
                  <a:pos x="T6" y="T7"/>
                </a:cxn>
              </a:cxnLst>
              <a:rect l="0" t="0" r="r" b="b"/>
              <a:pathLst>
                <a:path w="65" h="63">
                  <a:moveTo>
                    <a:pt x="21" y="1"/>
                  </a:moveTo>
                  <a:cubicBezTo>
                    <a:pt x="34" y="0"/>
                    <a:pt x="65" y="24"/>
                    <a:pt x="64" y="35"/>
                  </a:cubicBezTo>
                  <a:cubicBezTo>
                    <a:pt x="63" y="46"/>
                    <a:pt x="51" y="63"/>
                    <a:pt x="33" y="51"/>
                  </a:cubicBezTo>
                  <a:cubicBezTo>
                    <a:pt x="14" y="38"/>
                    <a:pt x="0" y="2"/>
                    <a:pt x="21" y="1"/>
                  </a:cubicBezTo>
                  <a:close/>
                </a:path>
              </a:pathLst>
            </a:custGeom>
            <a:solidFill>
              <a:srgbClr val="FF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4" name="íṡḻíḍé">
              <a:extLst>
                <a:ext uri="{FF2B5EF4-FFF2-40B4-BE49-F238E27FC236}">
                  <a16:creationId xmlns:a16="http://schemas.microsoft.com/office/drawing/2014/main" xmlns="" id="{E63C237F-AA93-4413-8736-0127D7FE6A4A}"/>
                </a:ext>
              </a:extLst>
            </p:cNvPr>
            <p:cNvSpPr/>
            <p:nvPr/>
          </p:nvSpPr>
          <p:spPr bwMode="auto">
            <a:xfrm>
              <a:off x="5747544" y="3278072"/>
              <a:ext cx="298450" cy="192088"/>
            </a:xfrm>
            <a:custGeom>
              <a:avLst/>
              <a:gdLst>
                <a:gd name="T0" fmla="*/ 12 w 161"/>
                <a:gd name="T1" fmla="*/ 62 h 103"/>
                <a:gd name="T2" fmla="*/ 54 w 161"/>
                <a:gd name="T3" fmla="*/ 5 h 103"/>
                <a:gd name="T4" fmla="*/ 143 w 161"/>
                <a:gd name="T5" fmla="*/ 48 h 103"/>
                <a:gd name="T6" fmla="*/ 113 w 161"/>
                <a:gd name="T7" fmla="*/ 71 h 103"/>
                <a:gd name="T8" fmla="*/ 69 w 161"/>
                <a:gd name="T9" fmla="*/ 48 h 103"/>
                <a:gd name="T10" fmla="*/ 37 w 161"/>
                <a:gd name="T11" fmla="*/ 94 h 103"/>
                <a:gd name="T12" fmla="*/ 12 w 161"/>
                <a:gd name="T13" fmla="*/ 62 h 103"/>
              </a:gdLst>
              <a:ahLst/>
              <a:cxnLst>
                <a:cxn ang="0">
                  <a:pos x="T0" y="T1"/>
                </a:cxn>
                <a:cxn ang="0">
                  <a:pos x="T2" y="T3"/>
                </a:cxn>
                <a:cxn ang="0">
                  <a:pos x="T4" y="T5"/>
                </a:cxn>
                <a:cxn ang="0">
                  <a:pos x="T6" y="T7"/>
                </a:cxn>
                <a:cxn ang="0">
                  <a:pos x="T8" y="T9"/>
                </a:cxn>
                <a:cxn ang="0">
                  <a:pos x="T10" y="T11"/>
                </a:cxn>
                <a:cxn ang="0">
                  <a:pos x="T12" y="T13"/>
                </a:cxn>
              </a:cxnLst>
              <a:rect l="0" t="0" r="r" b="b"/>
              <a:pathLst>
                <a:path w="161" h="103">
                  <a:moveTo>
                    <a:pt x="12" y="62"/>
                  </a:moveTo>
                  <a:cubicBezTo>
                    <a:pt x="12" y="62"/>
                    <a:pt x="42" y="11"/>
                    <a:pt x="54" y="5"/>
                  </a:cubicBezTo>
                  <a:cubicBezTo>
                    <a:pt x="67" y="0"/>
                    <a:pt x="126" y="48"/>
                    <a:pt x="143" y="48"/>
                  </a:cubicBezTo>
                  <a:cubicBezTo>
                    <a:pt x="161" y="49"/>
                    <a:pt x="131" y="75"/>
                    <a:pt x="113" y="71"/>
                  </a:cubicBezTo>
                  <a:cubicBezTo>
                    <a:pt x="96" y="67"/>
                    <a:pt x="69" y="48"/>
                    <a:pt x="69" y="48"/>
                  </a:cubicBezTo>
                  <a:cubicBezTo>
                    <a:pt x="69" y="48"/>
                    <a:pt x="73" y="85"/>
                    <a:pt x="37" y="94"/>
                  </a:cubicBezTo>
                  <a:cubicBezTo>
                    <a:pt x="0" y="103"/>
                    <a:pt x="12" y="62"/>
                    <a:pt x="12" y="62"/>
                  </a:cubicBezTo>
                  <a:close/>
                </a:path>
              </a:pathLst>
            </a:custGeom>
            <a:solidFill>
              <a:srgbClr val="FF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5" name="îS1íḋé">
              <a:extLst>
                <a:ext uri="{FF2B5EF4-FFF2-40B4-BE49-F238E27FC236}">
                  <a16:creationId xmlns:a16="http://schemas.microsoft.com/office/drawing/2014/main" xmlns="" id="{32849926-AA87-48CC-A134-3160706C74E8}"/>
                </a:ext>
              </a:extLst>
            </p:cNvPr>
            <p:cNvSpPr/>
            <p:nvPr/>
          </p:nvSpPr>
          <p:spPr bwMode="auto">
            <a:xfrm>
              <a:off x="4523582" y="3216160"/>
              <a:ext cx="1311275" cy="606425"/>
            </a:xfrm>
            <a:custGeom>
              <a:avLst/>
              <a:gdLst>
                <a:gd name="T0" fmla="*/ 60 w 708"/>
                <a:gd name="T1" fmla="*/ 6 h 328"/>
                <a:gd name="T2" fmla="*/ 668 w 708"/>
                <a:gd name="T3" fmla="*/ 92 h 328"/>
                <a:gd name="T4" fmla="*/ 708 w 708"/>
                <a:gd name="T5" fmla="*/ 155 h 328"/>
                <a:gd name="T6" fmla="*/ 88 w 708"/>
                <a:gd name="T7" fmla="*/ 105 h 328"/>
                <a:gd name="T8" fmla="*/ 60 w 708"/>
                <a:gd name="T9" fmla="*/ 6 h 328"/>
              </a:gdLst>
              <a:ahLst/>
              <a:cxnLst>
                <a:cxn ang="0">
                  <a:pos x="T0" y="T1"/>
                </a:cxn>
                <a:cxn ang="0">
                  <a:pos x="T2" y="T3"/>
                </a:cxn>
                <a:cxn ang="0">
                  <a:pos x="T4" y="T5"/>
                </a:cxn>
                <a:cxn ang="0">
                  <a:pos x="T6" y="T7"/>
                </a:cxn>
                <a:cxn ang="0">
                  <a:pos x="T8" y="T9"/>
                </a:cxn>
              </a:cxnLst>
              <a:rect l="0" t="0" r="r" b="b"/>
              <a:pathLst>
                <a:path w="708" h="328">
                  <a:moveTo>
                    <a:pt x="60" y="6"/>
                  </a:moveTo>
                  <a:cubicBezTo>
                    <a:pt x="79" y="0"/>
                    <a:pt x="350" y="233"/>
                    <a:pt x="668" y="92"/>
                  </a:cubicBezTo>
                  <a:cubicBezTo>
                    <a:pt x="668" y="92"/>
                    <a:pt x="698" y="111"/>
                    <a:pt x="708" y="155"/>
                  </a:cubicBezTo>
                  <a:cubicBezTo>
                    <a:pt x="708" y="155"/>
                    <a:pt x="375" y="328"/>
                    <a:pt x="88" y="105"/>
                  </a:cubicBezTo>
                  <a:cubicBezTo>
                    <a:pt x="88" y="105"/>
                    <a:pt x="0" y="23"/>
                    <a:pt x="60" y="6"/>
                  </a:cubicBezTo>
                  <a:close/>
                </a:path>
              </a:pathLst>
            </a:custGeom>
            <a:solidFill>
              <a:srgbClr val="464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6" name="işḷîḑe">
              <a:extLst>
                <a:ext uri="{FF2B5EF4-FFF2-40B4-BE49-F238E27FC236}">
                  <a16:creationId xmlns:a16="http://schemas.microsoft.com/office/drawing/2014/main" xmlns="" id="{10D5B2E3-FEE8-47E1-9229-8358FF3AE18F}"/>
                </a:ext>
              </a:extLst>
            </p:cNvPr>
            <p:cNvSpPr/>
            <p:nvPr/>
          </p:nvSpPr>
          <p:spPr bwMode="auto">
            <a:xfrm>
              <a:off x="4479132" y="2287472"/>
              <a:ext cx="252413" cy="547688"/>
            </a:xfrm>
            <a:custGeom>
              <a:avLst/>
              <a:gdLst>
                <a:gd name="T0" fmla="*/ 64 w 136"/>
                <a:gd name="T1" fmla="*/ 13 h 295"/>
                <a:gd name="T2" fmla="*/ 77 w 136"/>
                <a:gd name="T3" fmla="*/ 197 h 295"/>
                <a:gd name="T4" fmla="*/ 64 w 136"/>
                <a:gd name="T5" fmla="*/ 13 h 295"/>
              </a:gdLst>
              <a:ahLst/>
              <a:cxnLst>
                <a:cxn ang="0">
                  <a:pos x="T0" y="T1"/>
                </a:cxn>
                <a:cxn ang="0">
                  <a:pos x="T2" y="T3"/>
                </a:cxn>
                <a:cxn ang="0">
                  <a:pos x="T4" y="T5"/>
                </a:cxn>
              </a:cxnLst>
              <a:rect l="0" t="0" r="r" b="b"/>
              <a:pathLst>
                <a:path w="136" h="295">
                  <a:moveTo>
                    <a:pt x="64" y="13"/>
                  </a:moveTo>
                  <a:cubicBezTo>
                    <a:pt x="64" y="13"/>
                    <a:pt x="136" y="99"/>
                    <a:pt x="77" y="197"/>
                  </a:cubicBezTo>
                  <a:cubicBezTo>
                    <a:pt x="18" y="295"/>
                    <a:pt x="0" y="0"/>
                    <a:pt x="64" y="13"/>
                  </a:cubicBezTo>
                  <a:close/>
                </a:path>
              </a:pathLst>
            </a:custGeom>
            <a:solidFill>
              <a:srgbClr val="725C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7" name="ïṩlíḍê">
              <a:extLst>
                <a:ext uri="{FF2B5EF4-FFF2-40B4-BE49-F238E27FC236}">
                  <a16:creationId xmlns:a16="http://schemas.microsoft.com/office/drawing/2014/main" xmlns="" id="{EF7D2A97-D1DD-4C17-8E86-672E1A195DD2}"/>
                </a:ext>
              </a:extLst>
            </p:cNvPr>
            <p:cNvSpPr/>
            <p:nvPr/>
          </p:nvSpPr>
          <p:spPr bwMode="auto">
            <a:xfrm>
              <a:off x="4017169" y="2206510"/>
              <a:ext cx="687388" cy="957263"/>
            </a:xfrm>
            <a:custGeom>
              <a:avLst/>
              <a:gdLst>
                <a:gd name="T0" fmla="*/ 302 w 371"/>
                <a:gd name="T1" fmla="*/ 84 h 517"/>
                <a:gd name="T2" fmla="*/ 360 w 371"/>
                <a:gd name="T3" fmla="*/ 406 h 517"/>
                <a:gd name="T4" fmla="*/ 109 w 371"/>
                <a:gd name="T5" fmla="*/ 479 h 517"/>
                <a:gd name="T6" fmla="*/ 35 w 371"/>
                <a:gd name="T7" fmla="*/ 301 h 517"/>
                <a:gd name="T8" fmla="*/ 54 w 371"/>
                <a:gd name="T9" fmla="*/ 76 h 517"/>
                <a:gd name="T10" fmla="*/ 302 w 371"/>
                <a:gd name="T11" fmla="*/ 84 h 517"/>
              </a:gdLst>
              <a:ahLst/>
              <a:cxnLst>
                <a:cxn ang="0">
                  <a:pos x="T0" y="T1"/>
                </a:cxn>
                <a:cxn ang="0">
                  <a:pos x="T2" y="T3"/>
                </a:cxn>
                <a:cxn ang="0">
                  <a:pos x="T4" y="T5"/>
                </a:cxn>
                <a:cxn ang="0">
                  <a:pos x="T6" y="T7"/>
                </a:cxn>
                <a:cxn ang="0">
                  <a:pos x="T8" y="T9"/>
                </a:cxn>
                <a:cxn ang="0">
                  <a:pos x="T10" y="T11"/>
                </a:cxn>
              </a:cxnLst>
              <a:rect l="0" t="0" r="r" b="b"/>
              <a:pathLst>
                <a:path w="371" h="517">
                  <a:moveTo>
                    <a:pt x="302" y="84"/>
                  </a:moveTo>
                  <a:cubicBezTo>
                    <a:pt x="302" y="84"/>
                    <a:pt x="371" y="305"/>
                    <a:pt x="360" y="406"/>
                  </a:cubicBezTo>
                  <a:cubicBezTo>
                    <a:pt x="349" y="508"/>
                    <a:pt x="152" y="517"/>
                    <a:pt x="109" y="479"/>
                  </a:cubicBezTo>
                  <a:cubicBezTo>
                    <a:pt x="65" y="442"/>
                    <a:pt x="35" y="301"/>
                    <a:pt x="35" y="301"/>
                  </a:cubicBezTo>
                  <a:cubicBezTo>
                    <a:pt x="35" y="301"/>
                    <a:pt x="0" y="121"/>
                    <a:pt x="54" y="76"/>
                  </a:cubicBezTo>
                  <a:cubicBezTo>
                    <a:pt x="108" y="31"/>
                    <a:pt x="263" y="0"/>
                    <a:pt x="302" y="84"/>
                  </a:cubicBezTo>
                  <a:close/>
                </a:path>
              </a:pathLst>
            </a:custGeom>
            <a:solidFill>
              <a:srgbClr val="FF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8" name="íślîďê">
              <a:extLst>
                <a:ext uri="{FF2B5EF4-FFF2-40B4-BE49-F238E27FC236}">
                  <a16:creationId xmlns:a16="http://schemas.microsoft.com/office/drawing/2014/main" xmlns="" id="{B01994D4-1BF6-43EE-8BF4-8FB9506124D8}"/>
                </a:ext>
              </a:extLst>
            </p:cNvPr>
            <p:cNvSpPr/>
            <p:nvPr/>
          </p:nvSpPr>
          <p:spPr bwMode="auto">
            <a:xfrm>
              <a:off x="3725069" y="1987435"/>
              <a:ext cx="1160463" cy="887413"/>
            </a:xfrm>
            <a:custGeom>
              <a:avLst/>
              <a:gdLst>
                <a:gd name="T0" fmla="*/ 208 w 627"/>
                <a:gd name="T1" fmla="*/ 464 h 479"/>
                <a:gd name="T2" fmla="*/ 229 w 627"/>
                <a:gd name="T3" fmla="*/ 453 h 479"/>
                <a:gd name="T4" fmla="*/ 208 w 627"/>
                <a:gd name="T5" fmla="*/ 256 h 479"/>
                <a:gd name="T6" fmla="*/ 266 w 627"/>
                <a:gd name="T7" fmla="*/ 269 h 479"/>
                <a:gd name="T8" fmla="*/ 257 w 627"/>
                <a:gd name="T9" fmla="*/ 235 h 479"/>
                <a:gd name="T10" fmla="*/ 357 w 627"/>
                <a:gd name="T11" fmla="*/ 252 h 479"/>
                <a:gd name="T12" fmla="*/ 336 w 627"/>
                <a:gd name="T13" fmla="*/ 216 h 479"/>
                <a:gd name="T14" fmla="*/ 485 w 627"/>
                <a:gd name="T15" fmla="*/ 231 h 479"/>
                <a:gd name="T16" fmla="*/ 460 w 627"/>
                <a:gd name="T17" fmla="*/ 202 h 479"/>
                <a:gd name="T18" fmla="*/ 475 w 627"/>
                <a:gd name="T19" fmla="*/ 36 h 479"/>
                <a:gd name="T20" fmla="*/ 430 w 627"/>
                <a:gd name="T21" fmla="*/ 79 h 479"/>
                <a:gd name="T22" fmla="*/ 281 w 627"/>
                <a:gd name="T23" fmla="*/ 36 h 479"/>
                <a:gd name="T24" fmla="*/ 306 w 627"/>
                <a:gd name="T25" fmla="*/ 96 h 479"/>
                <a:gd name="T26" fmla="*/ 97 w 627"/>
                <a:gd name="T27" fmla="*/ 188 h 479"/>
                <a:gd name="T28" fmla="*/ 82 w 627"/>
                <a:gd name="T29" fmla="*/ 130 h 479"/>
                <a:gd name="T30" fmla="*/ 54 w 627"/>
                <a:gd name="T31" fmla="*/ 197 h 479"/>
                <a:gd name="T32" fmla="*/ 0 w 627"/>
                <a:gd name="T33" fmla="*/ 220 h 479"/>
                <a:gd name="T34" fmla="*/ 37 w 627"/>
                <a:gd name="T35" fmla="*/ 266 h 479"/>
                <a:gd name="T36" fmla="*/ 161 w 627"/>
                <a:gd name="T37" fmla="*/ 479 h 479"/>
                <a:gd name="T38" fmla="*/ 208 w 627"/>
                <a:gd name="T39" fmla="*/ 46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7" h="479">
                  <a:moveTo>
                    <a:pt x="208" y="464"/>
                  </a:moveTo>
                  <a:cubicBezTo>
                    <a:pt x="229" y="453"/>
                    <a:pt x="229" y="453"/>
                    <a:pt x="229" y="453"/>
                  </a:cubicBezTo>
                  <a:cubicBezTo>
                    <a:pt x="229" y="453"/>
                    <a:pt x="244" y="286"/>
                    <a:pt x="208" y="256"/>
                  </a:cubicBezTo>
                  <a:cubicBezTo>
                    <a:pt x="208" y="256"/>
                    <a:pt x="253" y="276"/>
                    <a:pt x="266" y="269"/>
                  </a:cubicBezTo>
                  <a:cubicBezTo>
                    <a:pt x="280" y="261"/>
                    <a:pt x="257" y="235"/>
                    <a:pt x="257" y="235"/>
                  </a:cubicBezTo>
                  <a:cubicBezTo>
                    <a:pt x="257" y="235"/>
                    <a:pt x="340" y="261"/>
                    <a:pt x="357" y="252"/>
                  </a:cubicBezTo>
                  <a:cubicBezTo>
                    <a:pt x="374" y="242"/>
                    <a:pt x="336" y="216"/>
                    <a:pt x="336" y="216"/>
                  </a:cubicBezTo>
                  <a:cubicBezTo>
                    <a:pt x="336" y="216"/>
                    <a:pt x="474" y="252"/>
                    <a:pt x="485" y="231"/>
                  </a:cubicBezTo>
                  <a:cubicBezTo>
                    <a:pt x="496" y="210"/>
                    <a:pt x="460" y="202"/>
                    <a:pt x="460" y="202"/>
                  </a:cubicBezTo>
                  <a:cubicBezTo>
                    <a:pt x="460" y="202"/>
                    <a:pt x="627" y="128"/>
                    <a:pt x="475" y="36"/>
                  </a:cubicBezTo>
                  <a:cubicBezTo>
                    <a:pt x="475" y="36"/>
                    <a:pt x="449" y="32"/>
                    <a:pt x="430" y="79"/>
                  </a:cubicBezTo>
                  <a:cubicBezTo>
                    <a:pt x="430" y="79"/>
                    <a:pt x="302" y="0"/>
                    <a:pt x="281" y="36"/>
                  </a:cubicBezTo>
                  <a:cubicBezTo>
                    <a:pt x="261" y="72"/>
                    <a:pt x="306" y="96"/>
                    <a:pt x="306" y="96"/>
                  </a:cubicBezTo>
                  <a:cubicBezTo>
                    <a:pt x="306" y="96"/>
                    <a:pt x="141" y="83"/>
                    <a:pt x="97" y="188"/>
                  </a:cubicBezTo>
                  <a:cubicBezTo>
                    <a:pt x="97" y="188"/>
                    <a:pt x="90" y="135"/>
                    <a:pt x="82" y="130"/>
                  </a:cubicBezTo>
                  <a:cubicBezTo>
                    <a:pt x="75" y="124"/>
                    <a:pt x="41" y="145"/>
                    <a:pt x="54" y="197"/>
                  </a:cubicBezTo>
                  <a:cubicBezTo>
                    <a:pt x="54" y="197"/>
                    <a:pt x="0" y="177"/>
                    <a:pt x="0" y="220"/>
                  </a:cubicBezTo>
                  <a:cubicBezTo>
                    <a:pt x="0" y="263"/>
                    <a:pt x="37" y="266"/>
                    <a:pt x="37" y="266"/>
                  </a:cubicBezTo>
                  <a:cubicBezTo>
                    <a:pt x="37" y="266"/>
                    <a:pt x="26" y="432"/>
                    <a:pt x="161" y="479"/>
                  </a:cubicBezTo>
                  <a:lnTo>
                    <a:pt x="208" y="464"/>
                  </a:lnTo>
                  <a:close/>
                </a:path>
              </a:pathLst>
            </a:custGeom>
            <a:solidFill>
              <a:srgbClr val="725C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9" name="iṧļîḋè">
              <a:extLst>
                <a:ext uri="{FF2B5EF4-FFF2-40B4-BE49-F238E27FC236}">
                  <a16:creationId xmlns:a16="http://schemas.microsoft.com/office/drawing/2014/main" xmlns="" id="{FAC8D0B7-1B23-4223-8A89-DA2F1C41B230}"/>
                </a:ext>
              </a:extLst>
            </p:cNvPr>
            <p:cNvSpPr/>
            <p:nvPr/>
          </p:nvSpPr>
          <p:spPr bwMode="auto">
            <a:xfrm>
              <a:off x="3921919" y="2768485"/>
              <a:ext cx="296863" cy="315913"/>
            </a:xfrm>
            <a:custGeom>
              <a:avLst/>
              <a:gdLst>
                <a:gd name="T0" fmla="*/ 109 w 160"/>
                <a:gd name="T1" fmla="*/ 39 h 171"/>
                <a:gd name="T2" fmla="*/ 36 w 160"/>
                <a:gd name="T3" fmla="*/ 20 h 171"/>
                <a:gd name="T4" fmla="*/ 126 w 160"/>
                <a:gd name="T5" fmla="*/ 124 h 171"/>
                <a:gd name="T6" fmla="*/ 109 w 160"/>
                <a:gd name="T7" fmla="*/ 39 h 171"/>
              </a:gdLst>
              <a:ahLst/>
              <a:cxnLst>
                <a:cxn ang="0">
                  <a:pos x="T0" y="T1"/>
                </a:cxn>
                <a:cxn ang="0">
                  <a:pos x="T2" y="T3"/>
                </a:cxn>
                <a:cxn ang="0">
                  <a:pos x="T4" y="T5"/>
                </a:cxn>
                <a:cxn ang="0">
                  <a:pos x="T6" y="T7"/>
                </a:cxn>
              </a:cxnLst>
              <a:rect l="0" t="0" r="r" b="b"/>
              <a:pathLst>
                <a:path w="160" h="171">
                  <a:moveTo>
                    <a:pt x="109" y="39"/>
                  </a:moveTo>
                  <a:cubicBezTo>
                    <a:pt x="109" y="39"/>
                    <a:pt x="71" y="0"/>
                    <a:pt x="36" y="20"/>
                  </a:cubicBezTo>
                  <a:cubicBezTo>
                    <a:pt x="0" y="41"/>
                    <a:pt x="47" y="171"/>
                    <a:pt x="126" y="124"/>
                  </a:cubicBezTo>
                  <a:cubicBezTo>
                    <a:pt x="160" y="105"/>
                    <a:pt x="109" y="39"/>
                    <a:pt x="109" y="39"/>
                  </a:cubicBezTo>
                  <a:close/>
                </a:path>
              </a:pathLst>
            </a:custGeom>
            <a:solidFill>
              <a:srgbClr val="FF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0" name="ïṡḻiḋé">
              <a:extLst>
                <a:ext uri="{FF2B5EF4-FFF2-40B4-BE49-F238E27FC236}">
                  <a16:creationId xmlns:a16="http://schemas.microsoft.com/office/drawing/2014/main" xmlns="" id="{10589966-2140-4350-A7C5-4A716AE0CEF0}"/>
                </a:ext>
              </a:extLst>
            </p:cNvPr>
            <p:cNvSpPr/>
            <p:nvPr/>
          </p:nvSpPr>
          <p:spPr bwMode="auto">
            <a:xfrm>
              <a:off x="4495007" y="2571635"/>
              <a:ext cx="127000" cy="163513"/>
            </a:xfrm>
            <a:custGeom>
              <a:avLst/>
              <a:gdLst>
                <a:gd name="T0" fmla="*/ 9 w 69"/>
                <a:gd name="T1" fmla="*/ 0 h 88"/>
                <a:gd name="T2" fmla="*/ 9 w 69"/>
                <a:gd name="T3" fmla="*/ 58 h 88"/>
                <a:gd name="T4" fmla="*/ 56 w 69"/>
                <a:gd name="T5" fmla="*/ 58 h 88"/>
                <a:gd name="T6" fmla="*/ 24 w 69"/>
                <a:gd name="T7" fmla="*/ 88 h 88"/>
                <a:gd name="T8" fmla="*/ 69 w 69"/>
                <a:gd name="T9" fmla="*/ 68 h 88"/>
                <a:gd name="T10" fmla="*/ 26 w 69"/>
                <a:gd name="T11" fmla="*/ 49 h 88"/>
                <a:gd name="T12" fmla="*/ 9 w 69"/>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69" h="88">
                  <a:moveTo>
                    <a:pt x="9" y="0"/>
                  </a:moveTo>
                  <a:cubicBezTo>
                    <a:pt x="9" y="0"/>
                    <a:pt x="0" y="45"/>
                    <a:pt x="9" y="58"/>
                  </a:cubicBezTo>
                  <a:cubicBezTo>
                    <a:pt x="18" y="70"/>
                    <a:pt x="52" y="44"/>
                    <a:pt x="56" y="58"/>
                  </a:cubicBezTo>
                  <a:cubicBezTo>
                    <a:pt x="59" y="71"/>
                    <a:pt x="55" y="83"/>
                    <a:pt x="24" y="88"/>
                  </a:cubicBezTo>
                  <a:cubicBezTo>
                    <a:pt x="24" y="88"/>
                    <a:pt x="69" y="87"/>
                    <a:pt x="69" y="68"/>
                  </a:cubicBezTo>
                  <a:cubicBezTo>
                    <a:pt x="69" y="39"/>
                    <a:pt x="51" y="36"/>
                    <a:pt x="26" y="49"/>
                  </a:cubicBezTo>
                  <a:cubicBezTo>
                    <a:pt x="9" y="58"/>
                    <a:pt x="9" y="25"/>
                    <a:pt x="9" y="0"/>
                  </a:cubicBezTo>
                  <a:close/>
                </a:path>
              </a:pathLst>
            </a:custGeom>
            <a:solidFill>
              <a:srgbClr val="CB8F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1" name="ïṧliḍè">
              <a:extLst>
                <a:ext uri="{FF2B5EF4-FFF2-40B4-BE49-F238E27FC236}">
                  <a16:creationId xmlns:a16="http://schemas.microsoft.com/office/drawing/2014/main" xmlns="" id="{F9F38502-15F9-4E08-8669-535E9E65FB27}"/>
                </a:ext>
              </a:extLst>
            </p:cNvPr>
            <p:cNvSpPr/>
            <p:nvPr/>
          </p:nvSpPr>
          <p:spPr bwMode="auto">
            <a:xfrm>
              <a:off x="4342607" y="2603385"/>
              <a:ext cx="55563" cy="77788"/>
            </a:xfrm>
            <a:custGeom>
              <a:avLst/>
              <a:gdLst>
                <a:gd name="T0" fmla="*/ 28 w 30"/>
                <a:gd name="T1" fmla="*/ 18 h 42"/>
                <a:gd name="T2" fmla="*/ 19 w 30"/>
                <a:gd name="T3" fmla="*/ 40 h 42"/>
                <a:gd name="T4" fmla="*/ 2 w 30"/>
                <a:gd name="T5" fmla="*/ 23 h 42"/>
                <a:gd name="T6" fmla="*/ 11 w 30"/>
                <a:gd name="T7" fmla="*/ 1 h 42"/>
                <a:gd name="T8" fmla="*/ 28 w 30"/>
                <a:gd name="T9" fmla="*/ 18 h 42"/>
              </a:gdLst>
              <a:ahLst/>
              <a:cxnLst>
                <a:cxn ang="0">
                  <a:pos x="T0" y="T1"/>
                </a:cxn>
                <a:cxn ang="0">
                  <a:pos x="T2" y="T3"/>
                </a:cxn>
                <a:cxn ang="0">
                  <a:pos x="T4" y="T5"/>
                </a:cxn>
                <a:cxn ang="0">
                  <a:pos x="T6" y="T7"/>
                </a:cxn>
                <a:cxn ang="0">
                  <a:pos x="T8" y="T9"/>
                </a:cxn>
              </a:cxnLst>
              <a:rect l="0" t="0" r="r" b="b"/>
              <a:pathLst>
                <a:path w="30" h="42">
                  <a:moveTo>
                    <a:pt x="28" y="18"/>
                  </a:moveTo>
                  <a:cubicBezTo>
                    <a:pt x="30" y="29"/>
                    <a:pt x="26" y="39"/>
                    <a:pt x="19" y="40"/>
                  </a:cubicBezTo>
                  <a:cubicBezTo>
                    <a:pt x="12" y="42"/>
                    <a:pt x="4" y="34"/>
                    <a:pt x="2" y="23"/>
                  </a:cubicBezTo>
                  <a:cubicBezTo>
                    <a:pt x="0" y="12"/>
                    <a:pt x="4" y="2"/>
                    <a:pt x="11" y="1"/>
                  </a:cubicBezTo>
                  <a:cubicBezTo>
                    <a:pt x="18" y="0"/>
                    <a:pt x="26" y="7"/>
                    <a:pt x="28" y="18"/>
                  </a:cubicBezTo>
                  <a:close/>
                </a:path>
              </a:pathLst>
            </a:custGeom>
            <a:solidFill>
              <a:srgbClr val="190F0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2" name="ïṧliďê">
              <a:extLst>
                <a:ext uri="{FF2B5EF4-FFF2-40B4-BE49-F238E27FC236}">
                  <a16:creationId xmlns:a16="http://schemas.microsoft.com/office/drawing/2014/main" xmlns="" id="{99A82839-8F13-4F25-A97D-ECD2C80FCA29}"/>
                </a:ext>
              </a:extLst>
            </p:cNvPr>
            <p:cNvSpPr/>
            <p:nvPr/>
          </p:nvSpPr>
          <p:spPr bwMode="auto">
            <a:xfrm>
              <a:off x="4555332" y="2570047"/>
              <a:ext cx="50800" cy="69850"/>
            </a:xfrm>
            <a:custGeom>
              <a:avLst/>
              <a:gdLst>
                <a:gd name="T0" fmla="*/ 25 w 27"/>
                <a:gd name="T1" fmla="*/ 16 h 38"/>
                <a:gd name="T2" fmla="*/ 17 w 27"/>
                <a:gd name="T3" fmla="*/ 36 h 38"/>
                <a:gd name="T4" fmla="*/ 2 w 27"/>
                <a:gd name="T5" fmla="*/ 21 h 38"/>
                <a:gd name="T6" fmla="*/ 10 w 27"/>
                <a:gd name="T7" fmla="*/ 1 h 38"/>
                <a:gd name="T8" fmla="*/ 25 w 27"/>
                <a:gd name="T9" fmla="*/ 16 h 38"/>
              </a:gdLst>
              <a:ahLst/>
              <a:cxnLst>
                <a:cxn ang="0">
                  <a:pos x="T0" y="T1"/>
                </a:cxn>
                <a:cxn ang="0">
                  <a:pos x="T2" y="T3"/>
                </a:cxn>
                <a:cxn ang="0">
                  <a:pos x="T4" y="T5"/>
                </a:cxn>
                <a:cxn ang="0">
                  <a:pos x="T6" y="T7"/>
                </a:cxn>
                <a:cxn ang="0">
                  <a:pos x="T8" y="T9"/>
                </a:cxn>
              </a:cxnLst>
              <a:rect l="0" t="0" r="r" b="b"/>
              <a:pathLst>
                <a:path w="27" h="38">
                  <a:moveTo>
                    <a:pt x="25" y="16"/>
                  </a:moveTo>
                  <a:cubicBezTo>
                    <a:pt x="27" y="26"/>
                    <a:pt x="23" y="35"/>
                    <a:pt x="17" y="36"/>
                  </a:cubicBezTo>
                  <a:cubicBezTo>
                    <a:pt x="10" y="38"/>
                    <a:pt x="4" y="31"/>
                    <a:pt x="2" y="21"/>
                  </a:cubicBezTo>
                  <a:cubicBezTo>
                    <a:pt x="0" y="11"/>
                    <a:pt x="3" y="3"/>
                    <a:pt x="10" y="1"/>
                  </a:cubicBezTo>
                  <a:cubicBezTo>
                    <a:pt x="16" y="0"/>
                    <a:pt x="23" y="7"/>
                    <a:pt x="25" y="16"/>
                  </a:cubicBezTo>
                  <a:close/>
                </a:path>
              </a:pathLst>
            </a:custGeom>
            <a:solidFill>
              <a:srgbClr val="190F0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3" name="isḻide">
              <a:extLst>
                <a:ext uri="{FF2B5EF4-FFF2-40B4-BE49-F238E27FC236}">
                  <a16:creationId xmlns:a16="http://schemas.microsoft.com/office/drawing/2014/main" xmlns="" id="{D8A32012-118D-405A-9284-2FB900486634}"/>
                </a:ext>
              </a:extLst>
            </p:cNvPr>
            <p:cNvSpPr/>
            <p:nvPr/>
          </p:nvSpPr>
          <p:spPr bwMode="auto">
            <a:xfrm>
              <a:off x="4282282" y="2960572"/>
              <a:ext cx="247650" cy="120650"/>
            </a:xfrm>
            <a:custGeom>
              <a:avLst/>
              <a:gdLst>
                <a:gd name="T0" fmla="*/ 0 w 134"/>
                <a:gd name="T1" fmla="*/ 6 h 65"/>
                <a:gd name="T2" fmla="*/ 101 w 134"/>
                <a:gd name="T3" fmla="*/ 59 h 65"/>
                <a:gd name="T4" fmla="*/ 134 w 134"/>
                <a:gd name="T5" fmla="*/ 43 h 65"/>
                <a:gd name="T6" fmla="*/ 0 w 134"/>
                <a:gd name="T7" fmla="*/ 6 h 65"/>
              </a:gdLst>
              <a:ahLst/>
              <a:cxnLst>
                <a:cxn ang="0">
                  <a:pos x="T0" y="T1"/>
                </a:cxn>
                <a:cxn ang="0">
                  <a:pos x="T2" y="T3"/>
                </a:cxn>
                <a:cxn ang="0">
                  <a:pos x="T4" y="T5"/>
                </a:cxn>
                <a:cxn ang="0">
                  <a:pos x="T6" y="T7"/>
                </a:cxn>
              </a:cxnLst>
              <a:rect l="0" t="0" r="r" b="b"/>
              <a:pathLst>
                <a:path w="134" h="65">
                  <a:moveTo>
                    <a:pt x="0" y="6"/>
                  </a:moveTo>
                  <a:cubicBezTo>
                    <a:pt x="24" y="35"/>
                    <a:pt x="59" y="65"/>
                    <a:pt x="101" y="59"/>
                  </a:cubicBezTo>
                  <a:cubicBezTo>
                    <a:pt x="114" y="57"/>
                    <a:pt x="126" y="51"/>
                    <a:pt x="134" y="43"/>
                  </a:cubicBezTo>
                  <a:cubicBezTo>
                    <a:pt x="100" y="0"/>
                    <a:pt x="35" y="1"/>
                    <a:pt x="0" y="6"/>
                  </a:cubicBezTo>
                  <a:close/>
                </a:path>
              </a:pathLst>
            </a:custGeom>
            <a:solidFill>
              <a:srgbClr val="DA90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4" name="íş1íḍé">
              <a:extLst>
                <a:ext uri="{FF2B5EF4-FFF2-40B4-BE49-F238E27FC236}">
                  <a16:creationId xmlns:a16="http://schemas.microsoft.com/office/drawing/2014/main" xmlns="" id="{B381450C-9E2B-4CA7-9D5D-3BDAA00F0EFD}"/>
                </a:ext>
              </a:extLst>
            </p:cNvPr>
            <p:cNvSpPr/>
            <p:nvPr/>
          </p:nvSpPr>
          <p:spPr bwMode="auto">
            <a:xfrm>
              <a:off x="4218782" y="2793885"/>
              <a:ext cx="388938" cy="246063"/>
            </a:xfrm>
            <a:custGeom>
              <a:avLst/>
              <a:gdLst>
                <a:gd name="T0" fmla="*/ 204 w 210"/>
                <a:gd name="T1" fmla="*/ 0 h 133"/>
                <a:gd name="T2" fmla="*/ 0 w 210"/>
                <a:gd name="T3" fmla="*/ 44 h 133"/>
                <a:gd name="T4" fmla="*/ 34 w 210"/>
                <a:gd name="T5" fmla="*/ 96 h 133"/>
                <a:gd name="T6" fmla="*/ 168 w 210"/>
                <a:gd name="T7" fmla="*/ 133 h 133"/>
                <a:gd name="T8" fmla="*/ 204 w 210"/>
                <a:gd name="T9" fmla="*/ 0 h 133"/>
              </a:gdLst>
              <a:ahLst/>
              <a:cxnLst>
                <a:cxn ang="0">
                  <a:pos x="T0" y="T1"/>
                </a:cxn>
                <a:cxn ang="0">
                  <a:pos x="T2" y="T3"/>
                </a:cxn>
                <a:cxn ang="0">
                  <a:pos x="T4" y="T5"/>
                </a:cxn>
                <a:cxn ang="0">
                  <a:pos x="T6" y="T7"/>
                </a:cxn>
                <a:cxn ang="0">
                  <a:pos x="T8" y="T9"/>
                </a:cxn>
              </a:cxnLst>
              <a:rect l="0" t="0" r="r" b="b"/>
              <a:pathLst>
                <a:path w="210" h="133">
                  <a:moveTo>
                    <a:pt x="204" y="0"/>
                  </a:moveTo>
                  <a:cubicBezTo>
                    <a:pt x="125" y="0"/>
                    <a:pt x="0" y="44"/>
                    <a:pt x="0" y="44"/>
                  </a:cubicBezTo>
                  <a:cubicBezTo>
                    <a:pt x="0" y="44"/>
                    <a:pt x="12" y="70"/>
                    <a:pt x="34" y="96"/>
                  </a:cubicBezTo>
                  <a:cubicBezTo>
                    <a:pt x="69" y="91"/>
                    <a:pt x="134" y="90"/>
                    <a:pt x="168" y="133"/>
                  </a:cubicBezTo>
                  <a:cubicBezTo>
                    <a:pt x="210" y="94"/>
                    <a:pt x="204" y="0"/>
                    <a:pt x="204" y="0"/>
                  </a:cubicBezTo>
                  <a:close/>
                </a:path>
              </a:pathLst>
            </a:custGeom>
            <a:solidFill>
              <a:srgbClr val="7534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5" name="iŝḷîḓe">
              <a:extLst>
                <a:ext uri="{FF2B5EF4-FFF2-40B4-BE49-F238E27FC236}">
                  <a16:creationId xmlns:a16="http://schemas.microsoft.com/office/drawing/2014/main" xmlns="" id="{F53C662D-47D9-46C0-8B42-E3AFCDA0172E}"/>
                </a:ext>
              </a:extLst>
            </p:cNvPr>
            <p:cNvSpPr/>
            <p:nvPr/>
          </p:nvSpPr>
          <p:spPr bwMode="auto">
            <a:xfrm>
              <a:off x="4282282" y="2471622"/>
              <a:ext cx="114300" cy="82550"/>
            </a:xfrm>
            <a:custGeom>
              <a:avLst/>
              <a:gdLst>
                <a:gd name="T0" fmla="*/ 0 w 62"/>
                <a:gd name="T1" fmla="*/ 45 h 45"/>
                <a:gd name="T2" fmla="*/ 62 w 62"/>
                <a:gd name="T3" fmla="*/ 25 h 45"/>
                <a:gd name="T4" fmla="*/ 0 w 62"/>
                <a:gd name="T5" fmla="*/ 45 h 45"/>
              </a:gdLst>
              <a:ahLst/>
              <a:cxnLst>
                <a:cxn ang="0">
                  <a:pos x="T0" y="T1"/>
                </a:cxn>
                <a:cxn ang="0">
                  <a:pos x="T2" y="T3"/>
                </a:cxn>
                <a:cxn ang="0">
                  <a:pos x="T4" y="T5"/>
                </a:cxn>
              </a:cxnLst>
              <a:rect l="0" t="0" r="r" b="b"/>
              <a:pathLst>
                <a:path w="62" h="45">
                  <a:moveTo>
                    <a:pt x="0" y="45"/>
                  </a:moveTo>
                  <a:cubicBezTo>
                    <a:pt x="0" y="45"/>
                    <a:pt x="30" y="21"/>
                    <a:pt x="62" y="25"/>
                  </a:cubicBezTo>
                  <a:cubicBezTo>
                    <a:pt x="62" y="25"/>
                    <a:pt x="19" y="0"/>
                    <a:pt x="0" y="45"/>
                  </a:cubicBezTo>
                  <a:close/>
                </a:path>
              </a:pathLst>
            </a:custGeom>
            <a:solidFill>
              <a:srgbClr val="4939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6" name="iş1îḑé">
              <a:extLst>
                <a:ext uri="{FF2B5EF4-FFF2-40B4-BE49-F238E27FC236}">
                  <a16:creationId xmlns:a16="http://schemas.microsoft.com/office/drawing/2014/main" xmlns="" id="{40F0B227-A870-4D54-8B97-762E6539115A}"/>
                </a:ext>
              </a:extLst>
            </p:cNvPr>
            <p:cNvSpPr/>
            <p:nvPr/>
          </p:nvSpPr>
          <p:spPr bwMode="auto">
            <a:xfrm>
              <a:off x="4504532" y="2443047"/>
              <a:ext cx="92075" cy="61913"/>
            </a:xfrm>
            <a:custGeom>
              <a:avLst/>
              <a:gdLst>
                <a:gd name="T0" fmla="*/ 0 w 50"/>
                <a:gd name="T1" fmla="*/ 33 h 33"/>
                <a:gd name="T2" fmla="*/ 50 w 50"/>
                <a:gd name="T3" fmla="*/ 33 h 33"/>
                <a:gd name="T4" fmla="*/ 0 w 50"/>
                <a:gd name="T5" fmla="*/ 33 h 33"/>
              </a:gdLst>
              <a:ahLst/>
              <a:cxnLst>
                <a:cxn ang="0">
                  <a:pos x="T0" y="T1"/>
                </a:cxn>
                <a:cxn ang="0">
                  <a:pos x="T2" y="T3"/>
                </a:cxn>
                <a:cxn ang="0">
                  <a:pos x="T4" y="T5"/>
                </a:cxn>
              </a:cxnLst>
              <a:rect l="0" t="0" r="r" b="b"/>
              <a:pathLst>
                <a:path w="50" h="33">
                  <a:moveTo>
                    <a:pt x="0" y="33"/>
                  </a:moveTo>
                  <a:cubicBezTo>
                    <a:pt x="0" y="33"/>
                    <a:pt x="37" y="21"/>
                    <a:pt x="50" y="33"/>
                  </a:cubicBezTo>
                  <a:cubicBezTo>
                    <a:pt x="50" y="33"/>
                    <a:pt x="21" y="0"/>
                    <a:pt x="0" y="33"/>
                  </a:cubicBezTo>
                  <a:close/>
                </a:path>
              </a:pathLst>
            </a:custGeom>
            <a:solidFill>
              <a:srgbClr val="4939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7" name="îśḻïḓe">
              <a:extLst>
                <a:ext uri="{FF2B5EF4-FFF2-40B4-BE49-F238E27FC236}">
                  <a16:creationId xmlns:a16="http://schemas.microsoft.com/office/drawing/2014/main" xmlns="" id="{36E9EED5-A001-4F1F-873E-C1822D80AF09}"/>
                </a:ext>
              </a:extLst>
            </p:cNvPr>
            <p:cNvSpPr/>
            <p:nvPr/>
          </p:nvSpPr>
          <p:spPr bwMode="auto">
            <a:xfrm>
              <a:off x="4717257" y="5724410"/>
              <a:ext cx="409575" cy="266700"/>
            </a:xfrm>
            <a:custGeom>
              <a:avLst/>
              <a:gdLst>
                <a:gd name="T0" fmla="*/ 102 w 221"/>
                <a:gd name="T1" fmla="*/ 30 h 144"/>
                <a:gd name="T2" fmla="*/ 132 w 221"/>
                <a:gd name="T3" fmla="*/ 72 h 144"/>
                <a:gd name="T4" fmla="*/ 206 w 221"/>
                <a:gd name="T5" fmla="*/ 86 h 144"/>
                <a:gd name="T6" fmla="*/ 206 w 221"/>
                <a:gd name="T7" fmla="*/ 124 h 144"/>
                <a:gd name="T8" fmla="*/ 14 w 221"/>
                <a:gd name="T9" fmla="*/ 124 h 144"/>
                <a:gd name="T10" fmla="*/ 14 w 221"/>
                <a:gd name="T11" fmla="*/ 30 h 144"/>
                <a:gd name="T12" fmla="*/ 102 w 221"/>
                <a:gd name="T13" fmla="*/ 30 h 144"/>
              </a:gdLst>
              <a:ahLst/>
              <a:cxnLst>
                <a:cxn ang="0">
                  <a:pos x="T0" y="T1"/>
                </a:cxn>
                <a:cxn ang="0">
                  <a:pos x="T2" y="T3"/>
                </a:cxn>
                <a:cxn ang="0">
                  <a:pos x="T4" y="T5"/>
                </a:cxn>
                <a:cxn ang="0">
                  <a:pos x="T6" y="T7"/>
                </a:cxn>
                <a:cxn ang="0">
                  <a:pos x="T8" y="T9"/>
                </a:cxn>
                <a:cxn ang="0">
                  <a:pos x="T10" y="T11"/>
                </a:cxn>
                <a:cxn ang="0">
                  <a:pos x="T12" y="T13"/>
                </a:cxn>
              </a:cxnLst>
              <a:rect l="0" t="0" r="r" b="b"/>
              <a:pathLst>
                <a:path w="221" h="144">
                  <a:moveTo>
                    <a:pt x="102" y="30"/>
                  </a:moveTo>
                  <a:cubicBezTo>
                    <a:pt x="102" y="30"/>
                    <a:pt x="114" y="66"/>
                    <a:pt x="132" y="72"/>
                  </a:cubicBezTo>
                  <a:cubicBezTo>
                    <a:pt x="149" y="78"/>
                    <a:pt x="191" y="74"/>
                    <a:pt x="206" y="86"/>
                  </a:cubicBezTo>
                  <a:cubicBezTo>
                    <a:pt x="221" y="98"/>
                    <a:pt x="206" y="124"/>
                    <a:pt x="206" y="124"/>
                  </a:cubicBezTo>
                  <a:cubicBezTo>
                    <a:pt x="206" y="124"/>
                    <a:pt x="49" y="144"/>
                    <a:pt x="14" y="124"/>
                  </a:cubicBezTo>
                  <a:cubicBezTo>
                    <a:pt x="14" y="124"/>
                    <a:pt x="0" y="60"/>
                    <a:pt x="14" y="30"/>
                  </a:cubicBezTo>
                  <a:cubicBezTo>
                    <a:pt x="28" y="0"/>
                    <a:pt x="102" y="30"/>
                    <a:pt x="102" y="30"/>
                  </a:cubicBezTo>
                  <a:close/>
                </a:path>
              </a:pathLst>
            </a:custGeom>
            <a:solidFill>
              <a:srgbClr val="281D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8" name="îšḷîḍe">
              <a:extLst>
                <a:ext uri="{FF2B5EF4-FFF2-40B4-BE49-F238E27FC236}">
                  <a16:creationId xmlns:a16="http://schemas.microsoft.com/office/drawing/2014/main" xmlns="" id="{4C81E491-775B-4FD7-8399-1A076F457689}"/>
                </a:ext>
              </a:extLst>
            </p:cNvPr>
            <p:cNvSpPr/>
            <p:nvPr/>
          </p:nvSpPr>
          <p:spPr bwMode="auto">
            <a:xfrm>
              <a:off x="4534694" y="5756160"/>
              <a:ext cx="387350" cy="284163"/>
            </a:xfrm>
            <a:custGeom>
              <a:avLst/>
              <a:gdLst>
                <a:gd name="T0" fmla="*/ 112 w 209"/>
                <a:gd name="T1" fmla="*/ 23 h 153"/>
                <a:gd name="T2" fmla="*/ 142 w 209"/>
                <a:gd name="T3" fmla="*/ 72 h 153"/>
                <a:gd name="T4" fmla="*/ 200 w 209"/>
                <a:gd name="T5" fmla="*/ 94 h 153"/>
                <a:gd name="T6" fmla="*/ 200 w 209"/>
                <a:gd name="T7" fmla="*/ 122 h 153"/>
                <a:gd name="T8" fmla="*/ 0 w 209"/>
                <a:gd name="T9" fmla="*/ 107 h 153"/>
                <a:gd name="T10" fmla="*/ 9 w 209"/>
                <a:gd name="T11" fmla="*/ 23 h 153"/>
                <a:gd name="T12" fmla="*/ 112 w 209"/>
                <a:gd name="T13" fmla="*/ 23 h 153"/>
              </a:gdLst>
              <a:ahLst/>
              <a:cxnLst>
                <a:cxn ang="0">
                  <a:pos x="T0" y="T1"/>
                </a:cxn>
                <a:cxn ang="0">
                  <a:pos x="T2" y="T3"/>
                </a:cxn>
                <a:cxn ang="0">
                  <a:pos x="T4" y="T5"/>
                </a:cxn>
                <a:cxn ang="0">
                  <a:pos x="T6" y="T7"/>
                </a:cxn>
                <a:cxn ang="0">
                  <a:pos x="T8" y="T9"/>
                </a:cxn>
                <a:cxn ang="0">
                  <a:pos x="T10" y="T11"/>
                </a:cxn>
                <a:cxn ang="0">
                  <a:pos x="T12" y="T13"/>
                </a:cxn>
              </a:cxnLst>
              <a:rect l="0" t="0" r="r" b="b"/>
              <a:pathLst>
                <a:path w="209" h="153">
                  <a:moveTo>
                    <a:pt x="112" y="23"/>
                  </a:moveTo>
                  <a:cubicBezTo>
                    <a:pt x="112" y="23"/>
                    <a:pt x="113" y="60"/>
                    <a:pt x="142" y="72"/>
                  </a:cubicBezTo>
                  <a:cubicBezTo>
                    <a:pt x="159" y="78"/>
                    <a:pt x="189" y="84"/>
                    <a:pt x="200" y="94"/>
                  </a:cubicBezTo>
                  <a:cubicBezTo>
                    <a:pt x="209" y="100"/>
                    <a:pt x="201" y="108"/>
                    <a:pt x="200" y="122"/>
                  </a:cubicBezTo>
                  <a:cubicBezTo>
                    <a:pt x="198" y="153"/>
                    <a:pt x="38" y="121"/>
                    <a:pt x="0" y="107"/>
                  </a:cubicBezTo>
                  <a:cubicBezTo>
                    <a:pt x="0" y="107"/>
                    <a:pt x="2" y="46"/>
                    <a:pt x="9" y="23"/>
                  </a:cubicBezTo>
                  <a:cubicBezTo>
                    <a:pt x="16" y="0"/>
                    <a:pt x="112" y="23"/>
                    <a:pt x="112" y="23"/>
                  </a:cubicBezTo>
                  <a:close/>
                </a:path>
              </a:pathLst>
            </a:custGeom>
            <a:solidFill>
              <a:srgbClr val="382B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9" name="íšlïḓè">
              <a:extLst>
                <a:ext uri="{FF2B5EF4-FFF2-40B4-BE49-F238E27FC236}">
                  <a16:creationId xmlns:a16="http://schemas.microsoft.com/office/drawing/2014/main" xmlns="" id="{AC638F5B-434B-4047-A987-2E0FC7C2B8C0}"/>
                </a:ext>
              </a:extLst>
            </p:cNvPr>
            <p:cNvSpPr/>
            <p:nvPr/>
          </p:nvSpPr>
          <p:spPr bwMode="auto">
            <a:xfrm>
              <a:off x="4477544" y="4206760"/>
              <a:ext cx="538163" cy="1639888"/>
            </a:xfrm>
            <a:custGeom>
              <a:avLst/>
              <a:gdLst>
                <a:gd name="T0" fmla="*/ 0 w 290"/>
                <a:gd name="T1" fmla="*/ 62 h 886"/>
                <a:gd name="T2" fmla="*/ 35 w 290"/>
                <a:gd name="T3" fmla="*/ 866 h 886"/>
                <a:gd name="T4" fmla="*/ 162 w 290"/>
                <a:gd name="T5" fmla="*/ 866 h 886"/>
                <a:gd name="T6" fmla="*/ 224 w 290"/>
                <a:gd name="T7" fmla="*/ 135 h 886"/>
                <a:gd name="T8" fmla="*/ 290 w 290"/>
                <a:gd name="T9" fmla="*/ 15 h 886"/>
                <a:gd name="T10" fmla="*/ 0 w 290"/>
                <a:gd name="T11" fmla="*/ 62 h 886"/>
              </a:gdLst>
              <a:ahLst/>
              <a:cxnLst>
                <a:cxn ang="0">
                  <a:pos x="T0" y="T1"/>
                </a:cxn>
                <a:cxn ang="0">
                  <a:pos x="T2" y="T3"/>
                </a:cxn>
                <a:cxn ang="0">
                  <a:pos x="T4" y="T5"/>
                </a:cxn>
                <a:cxn ang="0">
                  <a:pos x="T6" y="T7"/>
                </a:cxn>
                <a:cxn ang="0">
                  <a:pos x="T8" y="T9"/>
                </a:cxn>
                <a:cxn ang="0">
                  <a:pos x="T10" y="T11"/>
                </a:cxn>
              </a:cxnLst>
              <a:rect l="0" t="0" r="r" b="b"/>
              <a:pathLst>
                <a:path w="290" h="886">
                  <a:moveTo>
                    <a:pt x="0" y="62"/>
                  </a:moveTo>
                  <a:cubicBezTo>
                    <a:pt x="0" y="62"/>
                    <a:pt x="69" y="543"/>
                    <a:pt x="35" y="866"/>
                  </a:cubicBezTo>
                  <a:cubicBezTo>
                    <a:pt x="35" y="866"/>
                    <a:pt x="105" y="886"/>
                    <a:pt x="162" y="866"/>
                  </a:cubicBezTo>
                  <a:cubicBezTo>
                    <a:pt x="162" y="866"/>
                    <a:pt x="224" y="195"/>
                    <a:pt x="224" y="135"/>
                  </a:cubicBezTo>
                  <a:cubicBezTo>
                    <a:pt x="224" y="75"/>
                    <a:pt x="290" y="15"/>
                    <a:pt x="290" y="15"/>
                  </a:cubicBezTo>
                  <a:cubicBezTo>
                    <a:pt x="290" y="15"/>
                    <a:pt x="29" y="0"/>
                    <a:pt x="0" y="62"/>
                  </a:cubicBezTo>
                  <a:close/>
                </a:path>
              </a:pathLst>
            </a:custGeom>
            <a:solidFill>
              <a:srgbClr val="464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0" name="íṥľîdé">
              <a:extLst>
                <a:ext uri="{FF2B5EF4-FFF2-40B4-BE49-F238E27FC236}">
                  <a16:creationId xmlns:a16="http://schemas.microsoft.com/office/drawing/2014/main" xmlns="" id="{12F63962-3A17-4542-874A-CDBD4DE8126C}"/>
                </a:ext>
              </a:extLst>
            </p:cNvPr>
            <p:cNvSpPr/>
            <p:nvPr/>
          </p:nvSpPr>
          <p:spPr bwMode="auto">
            <a:xfrm>
              <a:off x="4731544" y="4182947"/>
              <a:ext cx="354013" cy="1643063"/>
            </a:xfrm>
            <a:custGeom>
              <a:avLst/>
              <a:gdLst>
                <a:gd name="T0" fmla="*/ 173 w 191"/>
                <a:gd name="T1" fmla="*/ 28 h 888"/>
                <a:gd name="T2" fmla="*/ 98 w 191"/>
                <a:gd name="T3" fmla="*/ 873 h 888"/>
                <a:gd name="T4" fmla="*/ 0 w 191"/>
                <a:gd name="T5" fmla="*/ 863 h 888"/>
                <a:gd name="T6" fmla="*/ 20 w 191"/>
                <a:gd name="T7" fmla="*/ 356 h 888"/>
                <a:gd name="T8" fmla="*/ 52 w 191"/>
                <a:gd name="T9" fmla="*/ 45 h 888"/>
                <a:gd name="T10" fmla="*/ 173 w 191"/>
                <a:gd name="T11" fmla="*/ 28 h 888"/>
              </a:gdLst>
              <a:ahLst/>
              <a:cxnLst>
                <a:cxn ang="0">
                  <a:pos x="T0" y="T1"/>
                </a:cxn>
                <a:cxn ang="0">
                  <a:pos x="T2" y="T3"/>
                </a:cxn>
                <a:cxn ang="0">
                  <a:pos x="T4" y="T5"/>
                </a:cxn>
                <a:cxn ang="0">
                  <a:pos x="T6" y="T7"/>
                </a:cxn>
                <a:cxn ang="0">
                  <a:pos x="T8" y="T9"/>
                </a:cxn>
                <a:cxn ang="0">
                  <a:pos x="T10" y="T11"/>
                </a:cxn>
              </a:cxnLst>
              <a:rect l="0" t="0" r="r" b="b"/>
              <a:pathLst>
                <a:path w="191" h="888">
                  <a:moveTo>
                    <a:pt x="173" y="28"/>
                  </a:moveTo>
                  <a:cubicBezTo>
                    <a:pt x="173" y="28"/>
                    <a:pt x="191" y="485"/>
                    <a:pt x="98" y="873"/>
                  </a:cubicBezTo>
                  <a:cubicBezTo>
                    <a:pt x="98" y="873"/>
                    <a:pt x="44" y="888"/>
                    <a:pt x="0" y="863"/>
                  </a:cubicBezTo>
                  <a:cubicBezTo>
                    <a:pt x="0" y="863"/>
                    <a:pt x="20" y="436"/>
                    <a:pt x="20" y="356"/>
                  </a:cubicBezTo>
                  <a:cubicBezTo>
                    <a:pt x="20" y="276"/>
                    <a:pt x="45" y="64"/>
                    <a:pt x="52" y="45"/>
                  </a:cubicBezTo>
                  <a:cubicBezTo>
                    <a:pt x="60" y="26"/>
                    <a:pt x="127" y="0"/>
                    <a:pt x="173" y="28"/>
                  </a:cubicBezTo>
                  <a:close/>
                </a:path>
              </a:pathLst>
            </a:custGeom>
            <a:solidFill>
              <a:srgbClr val="464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6" name="ïṡḻïde">
              <a:extLst>
                <a:ext uri="{FF2B5EF4-FFF2-40B4-BE49-F238E27FC236}">
                  <a16:creationId xmlns:a16="http://schemas.microsoft.com/office/drawing/2014/main" xmlns="" id="{4E5993DA-EBC4-46FF-9368-E74539477585}"/>
                </a:ext>
              </a:extLst>
            </p:cNvPr>
            <p:cNvSpPr/>
            <p:nvPr/>
          </p:nvSpPr>
          <p:spPr bwMode="auto">
            <a:xfrm>
              <a:off x="4801394" y="4332172"/>
              <a:ext cx="131763" cy="1323975"/>
            </a:xfrm>
            <a:custGeom>
              <a:avLst/>
              <a:gdLst>
                <a:gd name="T0" fmla="*/ 71 w 71"/>
                <a:gd name="T1" fmla="*/ 0 h 715"/>
                <a:gd name="T2" fmla="*/ 47 w 71"/>
                <a:gd name="T3" fmla="*/ 99 h 715"/>
                <a:gd name="T4" fmla="*/ 0 w 71"/>
                <a:gd name="T5" fmla="*/ 715 h 715"/>
                <a:gd name="T6" fmla="*/ 36 w 71"/>
                <a:gd name="T7" fmla="*/ 103 h 715"/>
                <a:gd name="T8" fmla="*/ 71 w 71"/>
                <a:gd name="T9" fmla="*/ 0 h 715"/>
              </a:gdLst>
              <a:ahLst/>
              <a:cxnLst>
                <a:cxn ang="0">
                  <a:pos x="T0" y="T1"/>
                </a:cxn>
                <a:cxn ang="0">
                  <a:pos x="T2" y="T3"/>
                </a:cxn>
                <a:cxn ang="0">
                  <a:pos x="T4" y="T5"/>
                </a:cxn>
                <a:cxn ang="0">
                  <a:pos x="T6" y="T7"/>
                </a:cxn>
                <a:cxn ang="0">
                  <a:pos x="T8" y="T9"/>
                </a:cxn>
              </a:cxnLst>
              <a:rect l="0" t="0" r="r" b="b"/>
              <a:pathLst>
                <a:path w="71" h="715">
                  <a:moveTo>
                    <a:pt x="71" y="0"/>
                  </a:moveTo>
                  <a:cubicBezTo>
                    <a:pt x="71" y="0"/>
                    <a:pt x="50" y="30"/>
                    <a:pt x="47" y="99"/>
                  </a:cubicBezTo>
                  <a:cubicBezTo>
                    <a:pt x="43" y="169"/>
                    <a:pt x="16" y="606"/>
                    <a:pt x="0" y="715"/>
                  </a:cubicBezTo>
                  <a:cubicBezTo>
                    <a:pt x="0" y="715"/>
                    <a:pt x="38" y="156"/>
                    <a:pt x="36" y="103"/>
                  </a:cubicBezTo>
                  <a:cubicBezTo>
                    <a:pt x="34" y="51"/>
                    <a:pt x="63" y="13"/>
                    <a:pt x="71" y="0"/>
                  </a:cubicBezTo>
                  <a:close/>
                </a:path>
              </a:pathLst>
            </a:custGeom>
            <a:solidFill>
              <a:srgbClr val="23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7" name="îṥļíḑê">
              <a:extLst>
                <a:ext uri="{FF2B5EF4-FFF2-40B4-BE49-F238E27FC236}">
                  <a16:creationId xmlns:a16="http://schemas.microsoft.com/office/drawing/2014/main" xmlns="" id="{C00B626C-8347-48C8-8FD3-27493DAF48BE}"/>
                </a:ext>
              </a:extLst>
            </p:cNvPr>
            <p:cNvSpPr/>
            <p:nvPr/>
          </p:nvSpPr>
          <p:spPr bwMode="auto">
            <a:xfrm>
              <a:off x="4061619" y="3227272"/>
              <a:ext cx="1060450" cy="1173163"/>
            </a:xfrm>
            <a:custGeom>
              <a:avLst/>
              <a:gdLst>
                <a:gd name="T0" fmla="*/ 127 w 573"/>
                <a:gd name="T1" fmla="*/ 11 h 634"/>
                <a:gd name="T2" fmla="*/ 19 w 573"/>
                <a:gd name="T3" fmla="*/ 35 h 634"/>
                <a:gd name="T4" fmla="*/ 85 w 573"/>
                <a:gd name="T5" fmla="*/ 178 h 634"/>
                <a:gd name="T6" fmla="*/ 201 w 573"/>
                <a:gd name="T7" fmla="*/ 634 h 634"/>
                <a:gd name="T8" fmla="*/ 458 w 573"/>
                <a:gd name="T9" fmla="*/ 578 h 634"/>
                <a:gd name="T10" fmla="*/ 458 w 573"/>
                <a:gd name="T11" fmla="*/ 539 h 634"/>
                <a:gd name="T12" fmla="*/ 475 w 573"/>
                <a:gd name="T13" fmla="*/ 573 h 634"/>
                <a:gd name="T14" fmla="*/ 573 w 573"/>
                <a:gd name="T15" fmla="*/ 573 h 634"/>
                <a:gd name="T16" fmla="*/ 310 w 573"/>
                <a:gd name="T17" fmla="*/ 0 h 634"/>
                <a:gd name="T18" fmla="*/ 127 w 573"/>
                <a:gd name="T19" fmla="*/ 1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3" h="634">
                  <a:moveTo>
                    <a:pt x="127" y="11"/>
                  </a:moveTo>
                  <a:cubicBezTo>
                    <a:pt x="127" y="11"/>
                    <a:pt x="38" y="30"/>
                    <a:pt x="19" y="35"/>
                  </a:cubicBezTo>
                  <a:cubicBezTo>
                    <a:pt x="0" y="41"/>
                    <a:pt x="56" y="114"/>
                    <a:pt x="85" y="178"/>
                  </a:cubicBezTo>
                  <a:cubicBezTo>
                    <a:pt x="113" y="242"/>
                    <a:pt x="193" y="537"/>
                    <a:pt x="201" y="634"/>
                  </a:cubicBezTo>
                  <a:cubicBezTo>
                    <a:pt x="201" y="634"/>
                    <a:pt x="421" y="578"/>
                    <a:pt x="458" y="578"/>
                  </a:cubicBezTo>
                  <a:cubicBezTo>
                    <a:pt x="458" y="539"/>
                    <a:pt x="458" y="539"/>
                    <a:pt x="458" y="539"/>
                  </a:cubicBezTo>
                  <a:cubicBezTo>
                    <a:pt x="458" y="539"/>
                    <a:pt x="469" y="557"/>
                    <a:pt x="475" y="573"/>
                  </a:cubicBezTo>
                  <a:cubicBezTo>
                    <a:pt x="475" y="573"/>
                    <a:pt x="550" y="571"/>
                    <a:pt x="573" y="573"/>
                  </a:cubicBezTo>
                  <a:cubicBezTo>
                    <a:pt x="573" y="573"/>
                    <a:pt x="382" y="116"/>
                    <a:pt x="310" y="0"/>
                  </a:cubicBezTo>
                  <a:cubicBezTo>
                    <a:pt x="310" y="0"/>
                    <a:pt x="174" y="0"/>
                    <a:pt x="127" y="11"/>
                  </a:cubicBezTo>
                  <a:close/>
                </a:path>
              </a:pathLst>
            </a:custGeom>
            <a:solidFill>
              <a:srgbClr val="464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8" name="iṥliḓé">
              <a:extLst>
                <a:ext uri="{FF2B5EF4-FFF2-40B4-BE49-F238E27FC236}">
                  <a16:creationId xmlns:a16="http://schemas.microsoft.com/office/drawing/2014/main" xmlns="" id="{BC6F5FED-2D04-40B1-992C-F48BB80F1DC8}"/>
                </a:ext>
              </a:extLst>
            </p:cNvPr>
            <p:cNvSpPr/>
            <p:nvPr/>
          </p:nvSpPr>
          <p:spPr bwMode="auto">
            <a:xfrm>
              <a:off x="4336257" y="3060585"/>
              <a:ext cx="203200" cy="411163"/>
            </a:xfrm>
            <a:custGeom>
              <a:avLst/>
              <a:gdLst>
                <a:gd name="T0" fmla="*/ 55 w 110"/>
                <a:gd name="T1" fmla="*/ 28 h 222"/>
                <a:gd name="T2" fmla="*/ 100 w 110"/>
                <a:gd name="T3" fmla="*/ 99 h 222"/>
                <a:gd name="T4" fmla="*/ 32 w 110"/>
                <a:gd name="T5" fmla="*/ 114 h 222"/>
                <a:gd name="T6" fmla="*/ 6 w 110"/>
                <a:gd name="T7" fmla="*/ 28 h 222"/>
                <a:gd name="T8" fmla="*/ 55 w 110"/>
                <a:gd name="T9" fmla="*/ 28 h 222"/>
              </a:gdLst>
              <a:ahLst/>
              <a:cxnLst>
                <a:cxn ang="0">
                  <a:pos x="T0" y="T1"/>
                </a:cxn>
                <a:cxn ang="0">
                  <a:pos x="T2" y="T3"/>
                </a:cxn>
                <a:cxn ang="0">
                  <a:pos x="T4" y="T5"/>
                </a:cxn>
                <a:cxn ang="0">
                  <a:pos x="T6" y="T7"/>
                </a:cxn>
                <a:cxn ang="0">
                  <a:pos x="T8" y="T9"/>
                </a:cxn>
              </a:cxnLst>
              <a:rect l="0" t="0" r="r" b="b"/>
              <a:pathLst>
                <a:path w="110" h="222">
                  <a:moveTo>
                    <a:pt x="55" y="28"/>
                  </a:moveTo>
                  <a:cubicBezTo>
                    <a:pt x="55" y="28"/>
                    <a:pt x="88" y="90"/>
                    <a:pt x="100" y="99"/>
                  </a:cubicBezTo>
                  <a:cubicBezTo>
                    <a:pt x="110" y="222"/>
                    <a:pt x="32" y="114"/>
                    <a:pt x="32" y="114"/>
                  </a:cubicBezTo>
                  <a:cubicBezTo>
                    <a:pt x="32" y="114"/>
                    <a:pt x="12" y="56"/>
                    <a:pt x="6" y="28"/>
                  </a:cubicBezTo>
                  <a:cubicBezTo>
                    <a:pt x="0" y="0"/>
                    <a:pt x="55" y="28"/>
                    <a:pt x="55" y="28"/>
                  </a:cubicBezTo>
                  <a:close/>
                </a:path>
              </a:pathLst>
            </a:custGeom>
            <a:solidFill>
              <a:srgbClr val="FF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9" name="ïṡlíḋê">
              <a:extLst>
                <a:ext uri="{FF2B5EF4-FFF2-40B4-BE49-F238E27FC236}">
                  <a16:creationId xmlns:a16="http://schemas.microsoft.com/office/drawing/2014/main" xmlns="" id="{6D889B21-3169-43D7-9AD7-FD35BF7D066F}"/>
                </a:ext>
              </a:extLst>
            </p:cNvPr>
            <p:cNvSpPr/>
            <p:nvPr/>
          </p:nvSpPr>
          <p:spPr bwMode="auto">
            <a:xfrm>
              <a:off x="4296569" y="3227272"/>
              <a:ext cx="425450" cy="531813"/>
            </a:xfrm>
            <a:custGeom>
              <a:avLst/>
              <a:gdLst>
                <a:gd name="T0" fmla="*/ 74 w 230"/>
                <a:gd name="T1" fmla="*/ 0 h 287"/>
                <a:gd name="T2" fmla="*/ 112 w 230"/>
                <a:gd name="T3" fmla="*/ 62 h 287"/>
                <a:gd name="T4" fmla="*/ 96 w 230"/>
                <a:gd name="T5" fmla="*/ 0 h 287"/>
                <a:gd name="T6" fmla="*/ 144 w 230"/>
                <a:gd name="T7" fmla="*/ 0 h 287"/>
                <a:gd name="T8" fmla="*/ 230 w 230"/>
                <a:gd name="T9" fmla="*/ 287 h 287"/>
                <a:gd name="T10" fmla="*/ 0 w 230"/>
                <a:gd name="T11" fmla="*/ 38 h 287"/>
                <a:gd name="T12" fmla="*/ 74 w 230"/>
                <a:gd name="T13" fmla="*/ 0 h 287"/>
              </a:gdLst>
              <a:ahLst/>
              <a:cxnLst>
                <a:cxn ang="0">
                  <a:pos x="T0" y="T1"/>
                </a:cxn>
                <a:cxn ang="0">
                  <a:pos x="T2" y="T3"/>
                </a:cxn>
                <a:cxn ang="0">
                  <a:pos x="T4" y="T5"/>
                </a:cxn>
                <a:cxn ang="0">
                  <a:pos x="T6" y="T7"/>
                </a:cxn>
                <a:cxn ang="0">
                  <a:pos x="T8" y="T9"/>
                </a:cxn>
                <a:cxn ang="0">
                  <a:pos x="T10" y="T11"/>
                </a:cxn>
                <a:cxn ang="0">
                  <a:pos x="T12" y="T13"/>
                </a:cxn>
              </a:cxnLst>
              <a:rect l="0" t="0" r="r" b="b"/>
              <a:pathLst>
                <a:path w="230" h="287">
                  <a:moveTo>
                    <a:pt x="74" y="0"/>
                  </a:moveTo>
                  <a:cubicBezTo>
                    <a:pt x="112" y="62"/>
                    <a:pt x="112" y="62"/>
                    <a:pt x="112" y="62"/>
                  </a:cubicBezTo>
                  <a:cubicBezTo>
                    <a:pt x="96" y="0"/>
                    <a:pt x="96" y="0"/>
                    <a:pt x="96" y="0"/>
                  </a:cubicBezTo>
                  <a:cubicBezTo>
                    <a:pt x="144" y="0"/>
                    <a:pt x="144" y="0"/>
                    <a:pt x="144" y="0"/>
                  </a:cubicBezTo>
                  <a:cubicBezTo>
                    <a:pt x="144" y="0"/>
                    <a:pt x="221" y="197"/>
                    <a:pt x="230" y="287"/>
                  </a:cubicBezTo>
                  <a:cubicBezTo>
                    <a:pt x="230" y="287"/>
                    <a:pt x="46" y="72"/>
                    <a:pt x="0" y="38"/>
                  </a:cubicBezTo>
                  <a:lnTo>
                    <a:pt x="74"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0" name="ïślïḋê">
              <a:extLst>
                <a:ext uri="{FF2B5EF4-FFF2-40B4-BE49-F238E27FC236}">
                  <a16:creationId xmlns:a16="http://schemas.microsoft.com/office/drawing/2014/main" xmlns="" id="{32CF7141-EF48-4108-A95B-A32FF2059B2A}"/>
                </a:ext>
              </a:extLst>
            </p:cNvPr>
            <p:cNvSpPr/>
            <p:nvPr/>
          </p:nvSpPr>
          <p:spPr bwMode="auto">
            <a:xfrm>
              <a:off x="4282282" y="3203460"/>
              <a:ext cx="150813" cy="138113"/>
            </a:xfrm>
            <a:custGeom>
              <a:avLst/>
              <a:gdLst>
                <a:gd name="T0" fmla="*/ 0 w 82"/>
                <a:gd name="T1" fmla="*/ 0 h 75"/>
                <a:gd name="T2" fmla="*/ 82 w 82"/>
                <a:gd name="T3" fmla="*/ 13 h 75"/>
                <a:gd name="T4" fmla="*/ 82 w 82"/>
                <a:gd name="T5" fmla="*/ 75 h 75"/>
                <a:gd name="T6" fmla="*/ 0 w 82"/>
                <a:gd name="T7" fmla="*/ 47 h 75"/>
                <a:gd name="T8" fmla="*/ 0 w 82"/>
                <a:gd name="T9" fmla="*/ 0 h 75"/>
              </a:gdLst>
              <a:ahLst/>
              <a:cxnLst>
                <a:cxn ang="0">
                  <a:pos x="T0" y="T1"/>
                </a:cxn>
                <a:cxn ang="0">
                  <a:pos x="T2" y="T3"/>
                </a:cxn>
                <a:cxn ang="0">
                  <a:pos x="T4" y="T5"/>
                </a:cxn>
                <a:cxn ang="0">
                  <a:pos x="T6" y="T7"/>
                </a:cxn>
                <a:cxn ang="0">
                  <a:pos x="T8" y="T9"/>
                </a:cxn>
              </a:cxnLst>
              <a:rect l="0" t="0" r="r" b="b"/>
              <a:pathLst>
                <a:path w="82" h="75">
                  <a:moveTo>
                    <a:pt x="0" y="0"/>
                  </a:moveTo>
                  <a:cubicBezTo>
                    <a:pt x="82" y="13"/>
                    <a:pt x="82" y="13"/>
                    <a:pt x="82" y="13"/>
                  </a:cubicBezTo>
                  <a:cubicBezTo>
                    <a:pt x="82" y="75"/>
                    <a:pt x="82" y="75"/>
                    <a:pt x="82" y="75"/>
                  </a:cubicBezTo>
                  <a:cubicBezTo>
                    <a:pt x="82" y="75"/>
                    <a:pt x="4" y="52"/>
                    <a:pt x="0" y="47"/>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1" name="išlidè">
              <a:extLst>
                <a:ext uri="{FF2B5EF4-FFF2-40B4-BE49-F238E27FC236}">
                  <a16:creationId xmlns:a16="http://schemas.microsoft.com/office/drawing/2014/main" xmlns="" id="{80C7DF08-B530-48A4-A8E0-49C7CE97F6BC}"/>
                </a:ext>
              </a:extLst>
            </p:cNvPr>
            <p:cNvSpPr/>
            <p:nvPr/>
          </p:nvSpPr>
          <p:spPr bwMode="auto">
            <a:xfrm>
              <a:off x="4456907" y="3317760"/>
              <a:ext cx="122238" cy="92075"/>
            </a:xfrm>
            <a:custGeom>
              <a:avLst/>
              <a:gdLst>
                <a:gd name="T0" fmla="*/ 0 w 66"/>
                <a:gd name="T1" fmla="*/ 22 h 50"/>
                <a:gd name="T2" fmla="*/ 54 w 66"/>
                <a:gd name="T3" fmla="*/ 5 h 50"/>
                <a:gd name="T4" fmla="*/ 66 w 66"/>
                <a:gd name="T5" fmla="*/ 37 h 50"/>
                <a:gd name="T6" fmla="*/ 39 w 66"/>
                <a:gd name="T7" fmla="*/ 50 h 50"/>
                <a:gd name="T8" fmla="*/ 0 w 66"/>
                <a:gd name="T9" fmla="*/ 22 h 50"/>
              </a:gdLst>
              <a:ahLst/>
              <a:cxnLst>
                <a:cxn ang="0">
                  <a:pos x="T0" y="T1"/>
                </a:cxn>
                <a:cxn ang="0">
                  <a:pos x="T2" y="T3"/>
                </a:cxn>
                <a:cxn ang="0">
                  <a:pos x="T4" y="T5"/>
                </a:cxn>
                <a:cxn ang="0">
                  <a:pos x="T6" y="T7"/>
                </a:cxn>
                <a:cxn ang="0">
                  <a:pos x="T8" y="T9"/>
                </a:cxn>
              </a:cxnLst>
              <a:rect l="0" t="0" r="r" b="b"/>
              <a:pathLst>
                <a:path w="66" h="50">
                  <a:moveTo>
                    <a:pt x="0" y="22"/>
                  </a:moveTo>
                  <a:cubicBezTo>
                    <a:pt x="0" y="22"/>
                    <a:pt x="29" y="0"/>
                    <a:pt x="54" y="5"/>
                  </a:cubicBezTo>
                  <a:cubicBezTo>
                    <a:pt x="66" y="37"/>
                    <a:pt x="66" y="37"/>
                    <a:pt x="66" y="37"/>
                  </a:cubicBezTo>
                  <a:cubicBezTo>
                    <a:pt x="39" y="50"/>
                    <a:pt x="39" y="50"/>
                    <a:pt x="39" y="50"/>
                  </a:cubicBezTo>
                  <a:lnTo>
                    <a:pt x="0" y="22"/>
                  </a:lnTo>
                  <a:close/>
                </a:path>
              </a:pathLst>
            </a:custGeom>
            <a:solidFill>
              <a:srgbClr val="1414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2" name="iṣḻïďê">
              <a:extLst>
                <a:ext uri="{FF2B5EF4-FFF2-40B4-BE49-F238E27FC236}">
                  <a16:creationId xmlns:a16="http://schemas.microsoft.com/office/drawing/2014/main" xmlns="" id="{F337F87C-FBA7-4146-9407-485CD09FDB12}"/>
                </a:ext>
              </a:extLst>
            </p:cNvPr>
            <p:cNvSpPr/>
            <p:nvPr/>
          </p:nvSpPr>
          <p:spPr bwMode="auto">
            <a:xfrm>
              <a:off x="4529932" y="3386022"/>
              <a:ext cx="209550" cy="392113"/>
            </a:xfrm>
            <a:custGeom>
              <a:avLst/>
              <a:gdLst>
                <a:gd name="T0" fmla="*/ 11 w 113"/>
                <a:gd name="T1" fmla="*/ 95 h 212"/>
                <a:gd name="T2" fmla="*/ 0 w 113"/>
                <a:gd name="T3" fmla="*/ 13 h 212"/>
                <a:gd name="T4" fmla="*/ 27 w 113"/>
                <a:gd name="T5" fmla="*/ 0 h 212"/>
                <a:gd name="T6" fmla="*/ 94 w 113"/>
                <a:gd name="T7" fmla="*/ 109 h 212"/>
                <a:gd name="T8" fmla="*/ 113 w 113"/>
                <a:gd name="T9" fmla="*/ 212 h 212"/>
                <a:gd name="T10" fmla="*/ 11 w 113"/>
                <a:gd name="T11" fmla="*/ 95 h 212"/>
              </a:gdLst>
              <a:ahLst/>
              <a:cxnLst>
                <a:cxn ang="0">
                  <a:pos x="T0" y="T1"/>
                </a:cxn>
                <a:cxn ang="0">
                  <a:pos x="T2" y="T3"/>
                </a:cxn>
                <a:cxn ang="0">
                  <a:pos x="T4" y="T5"/>
                </a:cxn>
                <a:cxn ang="0">
                  <a:pos x="T6" y="T7"/>
                </a:cxn>
                <a:cxn ang="0">
                  <a:pos x="T8" y="T9"/>
                </a:cxn>
                <a:cxn ang="0">
                  <a:pos x="T10" y="T11"/>
                </a:cxn>
              </a:cxnLst>
              <a:rect l="0" t="0" r="r" b="b"/>
              <a:pathLst>
                <a:path w="113" h="212">
                  <a:moveTo>
                    <a:pt x="11" y="95"/>
                  </a:moveTo>
                  <a:cubicBezTo>
                    <a:pt x="0" y="13"/>
                    <a:pt x="0" y="13"/>
                    <a:pt x="0" y="13"/>
                  </a:cubicBezTo>
                  <a:cubicBezTo>
                    <a:pt x="27" y="0"/>
                    <a:pt x="27" y="0"/>
                    <a:pt x="27" y="0"/>
                  </a:cubicBezTo>
                  <a:cubicBezTo>
                    <a:pt x="27" y="0"/>
                    <a:pt x="79" y="86"/>
                    <a:pt x="94" y="109"/>
                  </a:cubicBezTo>
                  <a:cubicBezTo>
                    <a:pt x="113" y="212"/>
                    <a:pt x="113" y="212"/>
                    <a:pt x="113" y="212"/>
                  </a:cubicBezTo>
                  <a:lnTo>
                    <a:pt x="11" y="95"/>
                  </a:lnTo>
                  <a:close/>
                </a:path>
              </a:pathLst>
            </a:custGeom>
            <a:solidFill>
              <a:srgbClr val="1414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3" name="îşľíḑe">
              <a:extLst>
                <a:ext uri="{FF2B5EF4-FFF2-40B4-BE49-F238E27FC236}">
                  <a16:creationId xmlns:a16="http://schemas.microsoft.com/office/drawing/2014/main" xmlns="" id="{14423EBB-0D5D-45B1-9BAA-1C9B52788667}"/>
                </a:ext>
              </a:extLst>
            </p:cNvPr>
            <p:cNvSpPr/>
            <p:nvPr/>
          </p:nvSpPr>
          <p:spPr bwMode="auto">
            <a:xfrm>
              <a:off x="4218782" y="3227272"/>
              <a:ext cx="520700" cy="550863"/>
            </a:xfrm>
            <a:custGeom>
              <a:avLst/>
              <a:gdLst>
                <a:gd name="T0" fmla="*/ 34 w 281"/>
                <a:gd name="T1" fmla="*/ 0 h 298"/>
                <a:gd name="T2" fmla="*/ 0 w 281"/>
                <a:gd name="T3" fmla="*/ 99 h 298"/>
                <a:gd name="T4" fmla="*/ 102 w 281"/>
                <a:gd name="T5" fmla="*/ 122 h 298"/>
                <a:gd name="T6" fmla="*/ 84 w 281"/>
                <a:gd name="T7" fmla="*/ 221 h 298"/>
                <a:gd name="T8" fmla="*/ 281 w 281"/>
                <a:gd name="T9" fmla="*/ 298 h 298"/>
                <a:gd name="T10" fmla="*/ 42 w 281"/>
                <a:gd name="T11" fmla="*/ 35 h 298"/>
                <a:gd name="T12" fmla="*/ 34 w 281"/>
                <a:gd name="T13" fmla="*/ 0 h 298"/>
              </a:gdLst>
              <a:ahLst/>
              <a:cxnLst>
                <a:cxn ang="0">
                  <a:pos x="T0" y="T1"/>
                </a:cxn>
                <a:cxn ang="0">
                  <a:pos x="T2" y="T3"/>
                </a:cxn>
                <a:cxn ang="0">
                  <a:pos x="T4" y="T5"/>
                </a:cxn>
                <a:cxn ang="0">
                  <a:pos x="T6" y="T7"/>
                </a:cxn>
                <a:cxn ang="0">
                  <a:pos x="T8" y="T9"/>
                </a:cxn>
                <a:cxn ang="0">
                  <a:pos x="T10" y="T11"/>
                </a:cxn>
                <a:cxn ang="0">
                  <a:pos x="T12" y="T13"/>
                </a:cxn>
              </a:cxnLst>
              <a:rect l="0" t="0" r="r" b="b"/>
              <a:pathLst>
                <a:path w="281" h="298">
                  <a:moveTo>
                    <a:pt x="34" y="0"/>
                  </a:moveTo>
                  <a:cubicBezTo>
                    <a:pt x="34" y="0"/>
                    <a:pt x="11" y="60"/>
                    <a:pt x="0" y="99"/>
                  </a:cubicBezTo>
                  <a:cubicBezTo>
                    <a:pt x="0" y="99"/>
                    <a:pt x="47" y="116"/>
                    <a:pt x="102" y="122"/>
                  </a:cubicBezTo>
                  <a:cubicBezTo>
                    <a:pt x="102" y="122"/>
                    <a:pt x="81" y="214"/>
                    <a:pt x="84" y="221"/>
                  </a:cubicBezTo>
                  <a:cubicBezTo>
                    <a:pt x="84" y="221"/>
                    <a:pt x="221" y="265"/>
                    <a:pt x="281" y="298"/>
                  </a:cubicBezTo>
                  <a:cubicBezTo>
                    <a:pt x="241" y="251"/>
                    <a:pt x="82" y="73"/>
                    <a:pt x="42" y="35"/>
                  </a:cubicBezTo>
                  <a:lnTo>
                    <a:pt x="34" y="0"/>
                  </a:lnTo>
                  <a:close/>
                </a:path>
              </a:pathLst>
            </a:custGeom>
            <a:solidFill>
              <a:srgbClr val="676B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4" name="iṡḻïďé">
              <a:extLst>
                <a:ext uri="{FF2B5EF4-FFF2-40B4-BE49-F238E27FC236}">
                  <a16:creationId xmlns:a16="http://schemas.microsoft.com/office/drawing/2014/main" xmlns="" id="{9819281C-50B6-4EEE-B044-67B3FE630E09}"/>
                </a:ext>
              </a:extLst>
            </p:cNvPr>
            <p:cNvSpPr/>
            <p:nvPr/>
          </p:nvSpPr>
          <p:spPr bwMode="auto">
            <a:xfrm>
              <a:off x="4550569" y="3197110"/>
              <a:ext cx="239713" cy="581025"/>
            </a:xfrm>
            <a:custGeom>
              <a:avLst/>
              <a:gdLst>
                <a:gd name="T0" fmla="*/ 0 w 130"/>
                <a:gd name="T1" fmla="*/ 0 h 314"/>
                <a:gd name="T2" fmla="*/ 73 w 130"/>
                <a:gd name="T3" fmla="*/ 53 h 314"/>
                <a:gd name="T4" fmla="*/ 55 w 130"/>
                <a:gd name="T5" fmla="*/ 102 h 314"/>
                <a:gd name="T6" fmla="*/ 130 w 130"/>
                <a:gd name="T7" fmla="*/ 159 h 314"/>
                <a:gd name="T8" fmla="*/ 102 w 130"/>
                <a:gd name="T9" fmla="*/ 314 h 314"/>
                <a:gd name="T10" fmla="*/ 0 w 130"/>
                <a:gd name="T11" fmla="*/ 0 h 314"/>
              </a:gdLst>
              <a:ahLst/>
              <a:cxnLst>
                <a:cxn ang="0">
                  <a:pos x="T0" y="T1"/>
                </a:cxn>
                <a:cxn ang="0">
                  <a:pos x="T2" y="T3"/>
                </a:cxn>
                <a:cxn ang="0">
                  <a:pos x="T4" y="T5"/>
                </a:cxn>
                <a:cxn ang="0">
                  <a:pos x="T6" y="T7"/>
                </a:cxn>
                <a:cxn ang="0">
                  <a:pos x="T8" y="T9"/>
                </a:cxn>
                <a:cxn ang="0">
                  <a:pos x="T10" y="T11"/>
                </a:cxn>
              </a:cxnLst>
              <a:rect l="0" t="0" r="r" b="b"/>
              <a:pathLst>
                <a:path w="130" h="314">
                  <a:moveTo>
                    <a:pt x="0" y="0"/>
                  </a:moveTo>
                  <a:cubicBezTo>
                    <a:pt x="0" y="0"/>
                    <a:pt x="39" y="36"/>
                    <a:pt x="73" y="53"/>
                  </a:cubicBezTo>
                  <a:cubicBezTo>
                    <a:pt x="73" y="53"/>
                    <a:pt x="66" y="84"/>
                    <a:pt x="55" y="102"/>
                  </a:cubicBezTo>
                  <a:cubicBezTo>
                    <a:pt x="55" y="102"/>
                    <a:pt x="108" y="138"/>
                    <a:pt x="130" y="159"/>
                  </a:cubicBezTo>
                  <a:cubicBezTo>
                    <a:pt x="130" y="159"/>
                    <a:pt x="102" y="239"/>
                    <a:pt x="102" y="314"/>
                  </a:cubicBezTo>
                  <a:cubicBezTo>
                    <a:pt x="102" y="314"/>
                    <a:pt x="20" y="30"/>
                    <a:pt x="0" y="0"/>
                  </a:cubicBezTo>
                  <a:close/>
                </a:path>
              </a:pathLst>
            </a:custGeom>
            <a:solidFill>
              <a:srgbClr val="676B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5" name="íṡlidê">
              <a:extLst>
                <a:ext uri="{FF2B5EF4-FFF2-40B4-BE49-F238E27FC236}">
                  <a16:creationId xmlns:a16="http://schemas.microsoft.com/office/drawing/2014/main" xmlns="" id="{23121E57-5D37-499B-98C6-FAB8AF109E25}"/>
                </a:ext>
              </a:extLst>
            </p:cNvPr>
            <p:cNvSpPr/>
            <p:nvPr/>
          </p:nvSpPr>
          <p:spPr bwMode="auto">
            <a:xfrm>
              <a:off x="4745832" y="3800360"/>
              <a:ext cx="160338" cy="396875"/>
            </a:xfrm>
            <a:custGeom>
              <a:avLst/>
              <a:gdLst>
                <a:gd name="T0" fmla="*/ 0 w 86"/>
                <a:gd name="T1" fmla="*/ 0 h 214"/>
                <a:gd name="T2" fmla="*/ 86 w 86"/>
                <a:gd name="T3" fmla="*/ 214 h 214"/>
                <a:gd name="T4" fmla="*/ 0 w 86"/>
                <a:gd name="T5" fmla="*/ 0 h 214"/>
              </a:gdLst>
              <a:ahLst/>
              <a:cxnLst>
                <a:cxn ang="0">
                  <a:pos x="T0" y="T1"/>
                </a:cxn>
                <a:cxn ang="0">
                  <a:pos x="T2" y="T3"/>
                </a:cxn>
                <a:cxn ang="0">
                  <a:pos x="T4" y="T5"/>
                </a:cxn>
              </a:cxnLst>
              <a:rect l="0" t="0" r="r" b="b"/>
              <a:pathLst>
                <a:path w="86" h="214">
                  <a:moveTo>
                    <a:pt x="0" y="0"/>
                  </a:moveTo>
                  <a:cubicBezTo>
                    <a:pt x="0" y="0"/>
                    <a:pt x="75" y="154"/>
                    <a:pt x="86" y="214"/>
                  </a:cubicBezTo>
                  <a:cubicBezTo>
                    <a:pt x="86" y="214"/>
                    <a:pt x="9" y="35"/>
                    <a:pt x="0" y="0"/>
                  </a:cubicBezTo>
                  <a:close/>
                </a:path>
              </a:pathLst>
            </a:custGeom>
            <a:solidFill>
              <a:srgbClr val="23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6" name="ïšľîḋé">
              <a:extLst>
                <a:ext uri="{FF2B5EF4-FFF2-40B4-BE49-F238E27FC236}">
                  <a16:creationId xmlns:a16="http://schemas.microsoft.com/office/drawing/2014/main" xmlns="" id="{06226C8D-D82F-48D5-93FB-372DB9253EE7}"/>
                </a:ext>
              </a:extLst>
            </p:cNvPr>
            <p:cNvSpPr/>
            <p:nvPr/>
          </p:nvSpPr>
          <p:spPr bwMode="auto">
            <a:xfrm>
              <a:off x="4774407" y="4081347"/>
              <a:ext cx="55563" cy="58738"/>
            </a:xfrm>
            <a:custGeom>
              <a:avLst/>
              <a:gdLst>
                <a:gd name="T0" fmla="*/ 27 w 30"/>
                <a:gd name="T1" fmla="*/ 11 h 32"/>
                <a:gd name="T2" fmla="*/ 21 w 30"/>
                <a:gd name="T3" fmla="*/ 30 h 32"/>
                <a:gd name="T4" fmla="*/ 3 w 30"/>
                <a:gd name="T5" fmla="*/ 21 h 32"/>
                <a:gd name="T6" fmla="*/ 9 w 30"/>
                <a:gd name="T7" fmla="*/ 2 h 32"/>
                <a:gd name="T8" fmla="*/ 27 w 30"/>
                <a:gd name="T9" fmla="*/ 11 h 32"/>
              </a:gdLst>
              <a:ahLst/>
              <a:cxnLst>
                <a:cxn ang="0">
                  <a:pos x="T0" y="T1"/>
                </a:cxn>
                <a:cxn ang="0">
                  <a:pos x="T2" y="T3"/>
                </a:cxn>
                <a:cxn ang="0">
                  <a:pos x="T4" y="T5"/>
                </a:cxn>
                <a:cxn ang="0">
                  <a:pos x="T6" y="T7"/>
                </a:cxn>
                <a:cxn ang="0">
                  <a:pos x="T8" y="T9"/>
                </a:cxn>
              </a:cxnLst>
              <a:rect l="0" t="0" r="r" b="b"/>
              <a:pathLst>
                <a:path w="30" h="32">
                  <a:moveTo>
                    <a:pt x="27" y="11"/>
                  </a:moveTo>
                  <a:cubicBezTo>
                    <a:pt x="30" y="19"/>
                    <a:pt x="27" y="27"/>
                    <a:pt x="21" y="30"/>
                  </a:cubicBezTo>
                  <a:cubicBezTo>
                    <a:pt x="14" y="32"/>
                    <a:pt x="6" y="29"/>
                    <a:pt x="3" y="21"/>
                  </a:cubicBezTo>
                  <a:cubicBezTo>
                    <a:pt x="0" y="14"/>
                    <a:pt x="3" y="5"/>
                    <a:pt x="9" y="2"/>
                  </a:cubicBezTo>
                  <a:cubicBezTo>
                    <a:pt x="16" y="0"/>
                    <a:pt x="24" y="4"/>
                    <a:pt x="27" y="11"/>
                  </a:cubicBezTo>
                  <a:close/>
                </a:path>
              </a:pathLst>
            </a:custGeom>
            <a:solidFill>
              <a:srgbClr val="23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7" name="îSļïďe">
              <a:extLst>
                <a:ext uri="{FF2B5EF4-FFF2-40B4-BE49-F238E27FC236}">
                  <a16:creationId xmlns:a16="http://schemas.microsoft.com/office/drawing/2014/main" xmlns="" id="{D71C172E-2223-45D8-A553-58F991C19B11}"/>
                </a:ext>
              </a:extLst>
            </p:cNvPr>
            <p:cNvSpPr/>
            <p:nvPr/>
          </p:nvSpPr>
          <p:spPr bwMode="auto">
            <a:xfrm>
              <a:off x="4710907" y="3892435"/>
              <a:ext cx="55563" cy="60325"/>
            </a:xfrm>
            <a:custGeom>
              <a:avLst/>
              <a:gdLst>
                <a:gd name="T0" fmla="*/ 27 w 30"/>
                <a:gd name="T1" fmla="*/ 11 h 33"/>
                <a:gd name="T2" fmla="*/ 21 w 30"/>
                <a:gd name="T3" fmla="*/ 30 h 33"/>
                <a:gd name="T4" fmla="*/ 3 w 30"/>
                <a:gd name="T5" fmla="*/ 21 h 33"/>
                <a:gd name="T6" fmla="*/ 10 w 30"/>
                <a:gd name="T7" fmla="*/ 3 h 33"/>
                <a:gd name="T8" fmla="*/ 27 w 30"/>
                <a:gd name="T9" fmla="*/ 11 h 33"/>
              </a:gdLst>
              <a:ahLst/>
              <a:cxnLst>
                <a:cxn ang="0">
                  <a:pos x="T0" y="T1"/>
                </a:cxn>
                <a:cxn ang="0">
                  <a:pos x="T2" y="T3"/>
                </a:cxn>
                <a:cxn ang="0">
                  <a:pos x="T4" y="T5"/>
                </a:cxn>
                <a:cxn ang="0">
                  <a:pos x="T6" y="T7"/>
                </a:cxn>
                <a:cxn ang="0">
                  <a:pos x="T8" y="T9"/>
                </a:cxn>
              </a:cxnLst>
              <a:rect l="0" t="0" r="r" b="b"/>
              <a:pathLst>
                <a:path w="30" h="33">
                  <a:moveTo>
                    <a:pt x="27" y="11"/>
                  </a:moveTo>
                  <a:cubicBezTo>
                    <a:pt x="30" y="19"/>
                    <a:pt x="27" y="27"/>
                    <a:pt x="21" y="30"/>
                  </a:cubicBezTo>
                  <a:cubicBezTo>
                    <a:pt x="14" y="33"/>
                    <a:pt x="6" y="29"/>
                    <a:pt x="3" y="21"/>
                  </a:cubicBezTo>
                  <a:cubicBezTo>
                    <a:pt x="0" y="14"/>
                    <a:pt x="3" y="6"/>
                    <a:pt x="10" y="3"/>
                  </a:cubicBezTo>
                  <a:cubicBezTo>
                    <a:pt x="16" y="0"/>
                    <a:pt x="24" y="4"/>
                    <a:pt x="27" y="11"/>
                  </a:cubicBezTo>
                  <a:close/>
                </a:path>
              </a:pathLst>
            </a:custGeom>
            <a:solidFill>
              <a:srgbClr val="23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8" name="îşľîḓe">
              <a:extLst>
                <a:ext uri="{FF2B5EF4-FFF2-40B4-BE49-F238E27FC236}">
                  <a16:creationId xmlns:a16="http://schemas.microsoft.com/office/drawing/2014/main" xmlns="" id="{98C730D4-6D45-437B-B261-94C7C9F4F2F0}"/>
                </a:ext>
              </a:extLst>
            </p:cNvPr>
            <p:cNvSpPr/>
            <p:nvPr/>
          </p:nvSpPr>
          <p:spPr bwMode="auto">
            <a:xfrm>
              <a:off x="4474369" y="3170122"/>
              <a:ext cx="96838" cy="144463"/>
            </a:xfrm>
            <a:custGeom>
              <a:avLst/>
              <a:gdLst>
                <a:gd name="T0" fmla="*/ 0 w 52"/>
                <a:gd name="T1" fmla="*/ 31 h 78"/>
                <a:gd name="T2" fmla="*/ 45 w 52"/>
                <a:gd name="T3" fmla="*/ 78 h 78"/>
                <a:gd name="T4" fmla="*/ 48 w 52"/>
                <a:gd name="T5" fmla="*/ 18 h 78"/>
                <a:gd name="T6" fmla="*/ 25 w 52"/>
                <a:gd name="T7" fmla="*/ 0 h 78"/>
                <a:gd name="T8" fmla="*/ 0 w 52"/>
                <a:gd name="T9" fmla="*/ 31 h 78"/>
              </a:gdLst>
              <a:ahLst/>
              <a:cxnLst>
                <a:cxn ang="0">
                  <a:pos x="T0" y="T1"/>
                </a:cxn>
                <a:cxn ang="0">
                  <a:pos x="T2" y="T3"/>
                </a:cxn>
                <a:cxn ang="0">
                  <a:pos x="T4" y="T5"/>
                </a:cxn>
                <a:cxn ang="0">
                  <a:pos x="T6" y="T7"/>
                </a:cxn>
                <a:cxn ang="0">
                  <a:pos x="T8" y="T9"/>
                </a:cxn>
              </a:cxnLst>
              <a:rect l="0" t="0" r="r" b="b"/>
              <a:pathLst>
                <a:path w="52" h="78">
                  <a:moveTo>
                    <a:pt x="0" y="31"/>
                  </a:moveTo>
                  <a:cubicBezTo>
                    <a:pt x="45" y="78"/>
                    <a:pt x="45" y="78"/>
                    <a:pt x="45" y="78"/>
                  </a:cubicBezTo>
                  <a:cubicBezTo>
                    <a:pt x="45" y="78"/>
                    <a:pt x="52" y="31"/>
                    <a:pt x="48" y="18"/>
                  </a:cubicBezTo>
                  <a:cubicBezTo>
                    <a:pt x="25" y="0"/>
                    <a:pt x="25" y="0"/>
                    <a:pt x="25" y="0"/>
                  </a:cubicBez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9" name="îṣļiḑê">
              <a:extLst>
                <a:ext uri="{FF2B5EF4-FFF2-40B4-BE49-F238E27FC236}">
                  <a16:creationId xmlns:a16="http://schemas.microsoft.com/office/drawing/2014/main" xmlns="" id="{AAB9219F-9627-4D25-A39B-512D23F00A19}"/>
                </a:ext>
              </a:extLst>
            </p:cNvPr>
            <p:cNvSpPr/>
            <p:nvPr/>
          </p:nvSpPr>
          <p:spPr bwMode="auto">
            <a:xfrm>
              <a:off x="4550569" y="4211522"/>
              <a:ext cx="557213" cy="161925"/>
            </a:xfrm>
            <a:custGeom>
              <a:avLst/>
              <a:gdLst>
                <a:gd name="T0" fmla="*/ 0 w 301"/>
                <a:gd name="T1" fmla="*/ 87 h 87"/>
                <a:gd name="T2" fmla="*/ 188 w 301"/>
                <a:gd name="T3" fmla="*/ 43 h 87"/>
                <a:gd name="T4" fmla="*/ 194 w 301"/>
                <a:gd name="T5" fmla="*/ 0 h 87"/>
                <a:gd name="T6" fmla="*/ 211 w 301"/>
                <a:gd name="T7" fmla="*/ 41 h 87"/>
                <a:gd name="T8" fmla="*/ 301 w 301"/>
                <a:gd name="T9" fmla="*/ 40 h 87"/>
                <a:gd name="T10" fmla="*/ 207 w 301"/>
                <a:gd name="T11" fmla="*/ 49 h 87"/>
                <a:gd name="T12" fmla="*/ 200 w 301"/>
                <a:gd name="T13" fmla="*/ 32 h 87"/>
                <a:gd name="T14" fmla="*/ 197 w 301"/>
                <a:gd name="T15" fmla="*/ 52 h 87"/>
                <a:gd name="T16" fmla="*/ 0 w 301"/>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1" h="87">
                  <a:moveTo>
                    <a:pt x="0" y="87"/>
                  </a:moveTo>
                  <a:cubicBezTo>
                    <a:pt x="0" y="87"/>
                    <a:pt x="85" y="58"/>
                    <a:pt x="188" y="43"/>
                  </a:cubicBezTo>
                  <a:cubicBezTo>
                    <a:pt x="194" y="0"/>
                    <a:pt x="194" y="0"/>
                    <a:pt x="194" y="0"/>
                  </a:cubicBezTo>
                  <a:cubicBezTo>
                    <a:pt x="194" y="0"/>
                    <a:pt x="206" y="28"/>
                    <a:pt x="211" y="41"/>
                  </a:cubicBezTo>
                  <a:cubicBezTo>
                    <a:pt x="211" y="41"/>
                    <a:pt x="283" y="38"/>
                    <a:pt x="301" y="40"/>
                  </a:cubicBezTo>
                  <a:cubicBezTo>
                    <a:pt x="301" y="40"/>
                    <a:pt x="217" y="47"/>
                    <a:pt x="207" y="49"/>
                  </a:cubicBezTo>
                  <a:cubicBezTo>
                    <a:pt x="200" y="32"/>
                    <a:pt x="200" y="32"/>
                    <a:pt x="200" y="32"/>
                  </a:cubicBezTo>
                  <a:cubicBezTo>
                    <a:pt x="200" y="32"/>
                    <a:pt x="198" y="46"/>
                    <a:pt x="197" y="52"/>
                  </a:cubicBezTo>
                  <a:cubicBezTo>
                    <a:pt x="194" y="55"/>
                    <a:pt x="45" y="67"/>
                    <a:pt x="0" y="87"/>
                  </a:cubicBezTo>
                  <a:close/>
                </a:path>
              </a:pathLst>
            </a:custGeom>
            <a:solidFill>
              <a:srgbClr val="23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0" name="iśḻîḓé">
              <a:extLst>
                <a:ext uri="{FF2B5EF4-FFF2-40B4-BE49-F238E27FC236}">
                  <a16:creationId xmlns:a16="http://schemas.microsoft.com/office/drawing/2014/main" xmlns="" id="{20A8271C-DC57-4FAB-BAD0-8566C4F6B3B1}"/>
                </a:ext>
              </a:extLst>
            </p:cNvPr>
            <p:cNvSpPr/>
            <p:nvPr/>
          </p:nvSpPr>
          <p:spPr bwMode="auto">
            <a:xfrm>
              <a:off x="3686969" y="3260610"/>
              <a:ext cx="644525" cy="969963"/>
            </a:xfrm>
            <a:custGeom>
              <a:avLst/>
              <a:gdLst>
                <a:gd name="T0" fmla="*/ 221 w 348"/>
                <a:gd name="T1" fmla="*/ 17 h 524"/>
                <a:gd name="T2" fmla="*/ 20 w 348"/>
                <a:gd name="T3" fmla="*/ 356 h 524"/>
                <a:gd name="T4" fmla="*/ 289 w 348"/>
                <a:gd name="T5" fmla="*/ 456 h 524"/>
                <a:gd name="T6" fmla="*/ 306 w 348"/>
                <a:gd name="T7" fmla="*/ 356 h 524"/>
                <a:gd name="T8" fmla="*/ 116 w 348"/>
                <a:gd name="T9" fmla="*/ 380 h 524"/>
                <a:gd name="T10" fmla="*/ 257 w 348"/>
                <a:gd name="T11" fmla="*/ 104 h 524"/>
                <a:gd name="T12" fmla="*/ 221 w 348"/>
                <a:gd name="T13" fmla="*/ 17 h 524"/>
              </a:gdLst>
              <a:ahLst/>
              <a:cxnLst>
                <a:cxn ang="0">
                  <a:pos x="T0" y="T1"/>
                </a:cxn>
                <a:cxn ang="0">
                  <a:pos x="T2" y="T3"/>
                </a:cxn>
                <a:cxn ang="0">
                  <a:pos x="T4" y="T5"/>
                </a:cxn>
                <a:cxn ang="0">
                  <a:pos x="T6" y="T7"/>
                </a:cxn>
                <a:cxn ang="0">
                  <a:pos x="T8" y="T9"/>
                </a:cxn>
                <a:cxn ang="0">
                  <a:pos x="T10" y="T11"/>
                </a:cxn>
                <a:cxn ang="0">
                  <a:pos x="T12" y="T13"/>
                </a:cxn>
              </a:cxnLst>
              <a:rect l="0" t="0" r="r" b="b"/>
              <a:pathLst>
                <a:path w="348" h="524">
                  <a:moveTo>
                    <a:pt x="221" y="17"/>
                  </a:moveTo>
                  <a:cubicBezTo>
                    <a:pt x="221" y="17"/>
                    <a:pt x="39" y="246"/>
                    <a:pt x="20" y="356"/>
                  </a:cubicBezTo>
                  <a:cubicBezTo>
                    <a:pt x="0" y="466"/>
                    <a:pt x="68" y="524"/>
                    <a:pt x="289" y="456"/>
                  </a:cubicBezTo>
                  <a:cubicBezTo>
                    <a:pt x="289" y="456"/>
                    <a:pt x="348" y="383"/>
                    <a:pt x="306" y="356"/>
                  </a:cubicBezTo>
                  <a:cubicBezTo>
                    <a:pt x="306" y="356"/>
                    <a:pt x="153" y="448"/>
                    <a:pt x="116" y="380"/>
                  </a:cubicBezTo>
                  <a:cubicBezTo>
                    <a:pt x="78" y="313"/>
                    <a:pt x="186" y="215"/>
                    <a:pt x="257" y="104"/>
                  </a:cubicBezTo>
                  <a:cubicBezTo>
                    <a:pt x="257" y="104"/>
                    <a:pt x="296" y="0"/>
                    <a:pt x="221" y="17"/>
                  </a:cubicBezTo>
                  <a:close/>
                </a:path>
              </a:pathLst>
            </a:custGeom>
            <a:solidFill>
              <a:srgbClr val="464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1" name="iSļiďe">
              <a:extLst>
                <a:ext uri="{FF2B5EF4-FFF2-40B4-BE49-F238E27FC236}">
                  <a16:creationId xmlns:a16="http://schemas.microsoft.com/office/drawing/2014/main" xmlns="" id="{A04116E9-6933-447A-8FD0-F4A27304118B}"/>
                </a:ext>
              </a:extLst>
            </p:cNvPr>
            <p:cNvSpPr/>
            <p:nvPr/>
          </p:nvSpPr>
          <p:spPr bwMode="auto">
            <a:xfrm>
              <a:off x="4063207" y="3732097"/>
              <a:ext cx="452438" cy="382588"/>
            </a:xfrm>
            <a:custGeom>
              <a:avLst/>
              <a:gdLst>
                <a:gd name="T0" fmla="*/ 134 w 244"/>
                <a:gd name="T1" fmla="*/ 188 h 206"/>
                <a:gd name="T2" fmla="*/ 36 w 244"/>
                <a:gd name="T3" fmla="*/ 162 h 206"/>
                <a:gd name="T4" fmla="*/ 26 w 244"/>
                <a:gd name="T5" fmla="*/ 46 h 206"/>
                <a:gd name="T6" fmla="*/ 48 w 244"/>
                <a:gd name="T7" fmla="*/ 80 h 206"/>
                <a:gd name="T8" fmla="*/ 65 w 244"/>
                <a:gd name="T9" fmla="*/ 109 h 206"/>
                <a:gd name="T10" fmla="*/ 73 w 244"/>
                <a:gd name="T11" fmla="*/ 21 h 206"/>
                <a:gd name="T12" fmla="*/ 107 w 244"/>
                <a:gd name="T13" fmla="*/ 30 h 206"/>
                <a:gd name="T14" fmla="*/ 113 w 244"/>
                <a:gd name="T15" fmla="*/ 103 h 206"/>
                <a:gd name="T16" fmla="*/ 138 w 244"/>
                <a:gd name="T17" fmla="*/ 34 h 206"/>
                <a:gd name="T18" fmla="*/ 164 w 244"/>
                <a:gd name="T19" fmla="*/ 52 h 206"/>
                <a:gd name="T20" fmla="*/ 149 w 244"/>
                <a:gd name="T21" fmla="*/ 103 h 206"/>
                <a:gd name="T22" fmla="*/ 172 w 244"/>
                <a:gd name="T23" fmla="*/ 129 h 206"/>
                <a:gd name="T24" fmla="*/ 228 w 244"/>
                <a:gd name="T25" fmla="*/ 111 h 206"/>
                <a:gd name="T26" fmla="*/ 244 w 244"/>
                <a:gd name="T27" fmla="*/ 139 h 206"/>
                <a:gd name="T28" fmla="*/ 187 w 244"/>
                <a:gd name="T29" fmla="*/ 166 h 206"/>
                <a:gd name="T30" fmla="*/ 134 w 244"/>
                <a:gd name="T31" fmla="*/ 18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206">
                  <a:moveTo>
                    <a:pt x="134" y="188"/>
                  </a:moveTo>
                  <a:cubicBezTo>
                    <a:pt x="109" y="197"/>
                    <a:pt x="71" y="206"/>
                    <a:pt x="36" y="162"/>
                  </a:cubicBezTo>
                  <a:cubicBezTo>
                    <a:pt x="0" y="119"/>
                    <a:pt x="0" y="60"/>
                    <a:pt x="26" y="46"/>
                  </a:cubicBezTo>
                  <a:cubicBezTo>
                    <a:pt x="43" y="37"/>
                    <a:pt x="47" y="51"/>
                    <a:pt x="48" y="80"/>
                  </a:cubicBezTo>
                  <a:cubicBezTo>
                    <a:pt x="48" y="108"/>
                    <a:pt x="65" y="109"/>
                    <a:pt x="65" y="109"/>
                  </a:cubicBezTo>
                  <a:cubicBezTo>
                    <a:pt x="65" y="109"/>
                    <a:pt x="53" y="45"/>
                    <a:pt x="73" y="21"/>
                  </a:cubicBezTo>
                  <a:cubicBezTo>
                    <a:pt x="90" y="0"/>
                    <a:pt x="117" y="11"/>
                    <a:pt x="107" y="30"/>
                  </a:cubicBezTo>
                  <a:cubicBezTo>
                    <a:pt x="98" y="48"/>
                    <a:pt x="110" y="93"/>
                    <a:pt x="113" y="103"/>
                  </a:cubicBezTo>
                  <a:cubicBezTo>
                    <a:pt x="113" y="103"/>
                    <a:pt x="115" y="43"/>
                    <a:pt x="138" y="34"/>
                  </a:cubicBezTo>
                  <a:cubicBezTo>
                    <a:pt x="158" y="26"/>
                    <a:pt x="165" y="41"/>
                    <a:pt x="164" y="52"/>
                  </a:cubicBezTo>
                  <a:cubicBezTo>
                    <a:pt x="162" y="62"/>
                    <a:pt x="153" y="67"/>
                    <a:pt x="149" y="103"/>
                  </a:cubicBezTo>
                  <a:cubicBezTo>
                    <a:pt x="146" y="140"/>
                    <a:pt x="169" y="134"/>
                    <a:pt x="172" y="129"/>
                  </a:cubicBezTo>
                  <a:cubicBezTo>
                    <a:pt x="176" y="124"/>
                    <a:pt x="215" y="103"/>
                    <a:pt x="228" y="111"/>
                  </a:cubicBezTo>
                  <a:cubicBezTo>
                    <a:pt x="240" y="118"/>
                    <a:pt x="244" y="139"/>
                    <a:pt x="244" y="139"/>
                  </a:cubicBezTo>
                  <a:cubicBezTo>
                    <a:pt x="244" y="139"/>
                    <a:pt x="206" y="156"/>
                    <a:pt x="187" y="166"/>
                  </a:cubicBezTo>
                  <a:cubicBezTo>
                    <a:pt x="167" y="176"/>
                    <a:pt x="151" y="181"/>
                    <a:pt x="134" y="188"/>
                  </a:cubicBezTo>
                  <a:close/>
                </a:path>
              </a:pathLst>
            </a:custGeom>
            <a:solidFill>
              <a:srgbClr val="FF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2" name="ísḷîḓé">
              <a:extLst>
                <a:ext uri="{FF2B5EF4-FFF2-40B4-BE49-F238E27FC236}">
                  <a16:creationId xmlns:a16="http://schemas.microsoft.com/office/drawing/2014/main" xmlns="" id="{0353D038-AB9E-4086-A0CD-AF06CB0ADF33}"/>
                </a:ext>
              </a:extLst>
            </p:cNvPr>
            <p:cNvSpPr/>
            <p:nvPr/>
          </p:nvSpPr>
          <p:spPr bwMode="auto">
            <a:xfrm>
              <a:off x="4217194" y="3944822"/>
              <a:ext cx="85725" cy="111125"/>
            </a:xfrm>
            <a:custGeom>
              <a:avLst/>
              <a:gdLst>
                <a:gd name="T0" fmla="*/ 0 w 46"/>
                <a:gd name="T1" fmla="*/ 24 h 60"/>
                <a:gd name="T2" fmla="*/ 45 w 46"/>
                <a:gd name="T3" fmla="*/ 60 h 60"/>
                <a:gd name="T4" fmla="*/ 0 w 46"/>
                <a:gd name="T5" fmla="*/ 24 h 60"/>
              </a:gdLst>
              <a:ahLst/>
              <a:cxnLst>
                <a:cxn ang="0">
                  <a:pos x="T0" y="T1"/>
                </a:cxn>
                <a:cxn ang="0">
                  <a:pos x="T2" y="T3"/>
                </a:cxn>
                <a:cxn ang="0">
                  <a:pos x="T4" y="T5"/>
                </a:cxn>
              </a:cxnLst>
              <a:rect l="0" t="0" r="r" b="b"/>
              <a:pathLst>
                <a:path w="46" h="60">
                  <a:moveTo>
                    <a:pt x="0" y="24"/>
                  </a:moveTo>
                  <a:cubicBezTo>
                    <a:pt x="0" y="24"/>
                    <a:pt x="40" y="12"/>
                    <a:pt x="45" y="60"/>
                  </a:cubicBezTo>
                  <a:cubicBezTo>
                    <a:pt x="45" y="60"/>
                    <a:pt x="46" y="0"/>
                    <a:pt x="0" y="24"/>
                  </a:cubicBezTo>
                  <a:close/>
                </a:path>
              </a:pathLst>
            </a:custGeom>
            <a:solidFill>
              <a:srgbClr val="CB8F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543" name="组合 154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D0CBB504-FF10-4C17-95D9-11F9EC03DF0F}"/>
              </a:ext>
            </a:extLst>
          </p:cNvPr>
          <p:cNvGrpSpPr/>
          <p:nvPr/>
        </p:nvGrpSpPr>
        <p:grpSpPr>
          <a:xfrm>
            <a:off x="5204248" y="1817908"/>
            <a:ext cx="2229491" cy="1711033"/>
            <a:chOff x="2911478" y="1257301"/>
            <a:chExt cx="6369057" cy="4887961"/>
          </a:xfrm>
        </p:grpSpPr>
        <p:grpSp>
          <p:nvGrpSpPr>
            <p:cNvPr id="1544" name="ïśľïďê">
              <a:extLst>
                <a:ext uri="{FF2B5EF4-FFF2-40B4-BE49-F238E27FC236}">
                  <a16:creationId xmlns:a16="http://schemas.microsoft.com/office/drawing/2014/main" xmlns="" id="{F5FAF37E-B05C-49C6-B3BF-B723BCBA82B4}"/>
                </a:ext>
              </a:extLst>
            </p:cNvPr>
            <p:cNvGrpSpPr>
              <a:grpSpLocks/>
            </p:cNvGrpSpPr>
            <p:nvPr/>
          </p:nvGrpSpPr>
          <p:grpSpPr bwMode="auto">
            <a:xfrm>
              <a:off x="4608513" y="1257301"/>
              <a:ext cx="2976563" cy="1924051"/>
              <a:chOff x="2870" y="792"/>
              <a:chExt cx="1875" cy="1212"/>
            </a:xfrm>
          </p:grpSpPr>
          <p:sp>
            <p:nvSpPr>
              <p:cNvPr id="2066" name="îśľïḋê">
                <a:extLst>
                  <a:ext uri="{FF2B5EF4-FFF2-40B4-BE49-F238E27FC236}">
                    <a16:creationId xmlns:a16="http://schemas.microsoft.com/office/drawing/2014/main" xmlns="" id="{56D988D8-10B4-42D5-A0B9-093F66C85C32}"/>
                  </a:ext>
                </a:extLst>
              </p:cNvPr>
              <p:cNvSpPr/>
              <p:nvPr/>
            </p:nvSpPr>
            <p:spPr bwMode="auto">
              <a:xfrm>
                <a:off x="2870" y="825"/>
                <a:ext cx="1875" cy="1179"/>
              </a:xfrm>
              <a:custGeom>
                <a:avLst/>
                <a:gdLst>
                  <a:gd name="T0" fmla="*/ 0 w 1875"/>
                  <a:gd name="T1" fmla="*/ 1135 h 1179"/>
                  <a:gd name="T2" fmla="*/ 1875 w 1875"/>
                  <a:gd name="T3" fmla="*/ 1179 h 1179"/>
                  <a:gd name="T4" fmla="*/ 1831 w 1875"/>
                  <a:gd name="T5" fmla="*/ 0 h 1179"/>
                  <a:gd name="T6" fmla="*/ 0 w 1875"/>
                  <a:gd name="T7" fmla="*/ 1135 h 1179"/>
                </a:gdLst>
                <a:ahLst/>
                <a:cxnLst>
                  <a:cxn ang="0">
                    <a:pos x="T0" y="T1"/>
                  </a:cxn>
                  <a:cxn ang="0">
                    <a:pos x="T2" y="T3"/>
                  </a:cxn>
                  <a:cxn ang="0">
                    <a:pos x="T4" y="T5"/>
                  </a:cxn>
                  <a:cxn ang="0">
                    <a:pos x="T6" y="T7"/>
                  </a:cxn>
                </a:cxnLst>
                <a:rect l="0" t="0" r="r" b="b"/>
                <a:pathLst>
                  <a:path w="1875" h="1179">
                    <a:moveTo>
                      <a:pt x="0" y="1135"/>
                    </a:moveTo>
                    <a:lnTo>
                      <a:pt x="1875" y="1179"/>
                    </a:lnTo>
                    <a:lnTo>
                      <a:pt x="1831" y="0"/>
                    </a:lnTo>
                    <a:lnTo>
                      <a:pt x="0" y="1135"/>
                    </a:lnTo>
                    <a:close/>
                  </a:path>
                </a:pathLst>
              </a:custGeom>
              <a:solidFill>
                <a:srgbClr val="DBDD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7" name="íšļïḑè">
                <a:extLst>
                  <a:ext uri="{FF2B5EF4-FFF2-40B4-BE49-F238E27FC236}">
                    <a16:creationId xmlns:a16="http://schemas.microsoft.com/office/drawing/2014/main" xmlns="" id="{C5C9C68E-A1D8-457F-9BBB-E4B1B980D39C}"/>
                  </a:ext>
                </a:extLst>
              </p:cNvPr>
              <p:cNvSpPr/>
              <p:nvPr/>
            </p:nvSpPr>
            <p:spPr bwMode="auto">
              <a:xfrm>
                <a:off x="2870" y="825"/>
                <a:ext cx="1875" cy="1179"/>
              </a:xfrm>
              <a:custGeom>
                <a:avLst/>
                <a:gdLst>
                  <a:gd name="T0" fmla="*/ 0 w 1875"/>
                  <a:gd name="T1" fmla="*/ 1135 h 1179"/>
                  <a:gd name="T2" fmla="*/ 1875 w 1875"/>
                  <a:gd name="T3" fmla="*/ 1179 h 1179"/>
                  <a:gd name="T4" fmla="*/ 1831 w 1875"/>
                  <a:gd name="T5" fmla="*/ 0 h 1179"/>
                  <a:gd name="T6" fmla="*/ 0 w 1875"/>
                  <a:gd name="T7" fmla="*/ 1135 h 1179"/>
                </a:gdLst>
                <a:ahLst/>
                <a:cxnLst>
                  <a:cxn ang="0">
                    <a:pos x="T0" y="T1"/>
                  </a:cxn>
                  <a:cxn ang="0">
                    <a:pos x="T2" y="T3"/>
                  </a:cxn>
                  <a:cxn ang="0">
                    <a:pos x="T4" y="T5"/>
                  </a:cxn>
                  <a:cxn ang="0">
                    <a:pos x="T6" y="T7"/>
                  </a:cxn>
                </a:cxnLst>
                <a:rect l="0" t="0" r="r" b="b"/>
                <a:pathLst>
                  <a:path w="1875" h="1179">
                    <a:moveTo>
                      <a:pt x="0" y="1135"/>
                    </a:moveTo>
                    <a:lnTo>
                      <a:pt x="1875" y="1179"/>
                    </a:lnTo>
                    <a:lnTo>
                      <a:pt x="1831" y="0"/>
                    </a:lnTo>
                    <a:lnTo>
                      <a:pt x="0" y="1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8" name="iŝlîḍê">
                <a:extLst>
                  <a:ext uri="{FF2B5EF4-FFF2-40B4-BE49-F238E27FC236}">
                    <a16:creationId xmlns:a16="http://schemas.microsoft.com/office/drawing/2014/main" xmlns="" id="{BF4FB739-C443-4BCC-A4DD-7B7E3E58F856}"/>
                  </a:ext>
                </a:extLst>
              </p:cNvPr>
              <p:cNvSpPr/>
              <p:nvPr/>
            </p:nvSpPr>
            <p:spPr bwMode="auto">
              <a:xfrm>
                <a:off x="2870" y="792"/>
                <a:ext cx="1831" cy="1168"/>
              </a:xfrm>
              <a:prstGeom prst="rect">
                <a:avLst/>
              </a:prstGeom>
              <a:solidFill>
                <a:srgbClr val="CECEC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69" name="îslïḓê">
                <a:extLst>
                  <a:ext uri="{FF2B5EF4-FFF2-40B4-BE49-F238E27FC236}">
                    <a16:creationId xmlns:a16="http://schemas.microsoft.com/office/drawing/2014/main" xmlns="" id="{F4524981-ECA2-4752-A622-E56CD213A92A}"/>
                  </a:ext>
                </a:extLst>
              </p:cNvPr>
              <p:cNvSpPr/>
              <p:nvPr/>
            </p:nvSpPr>
            <p:spPr bwMode="auto">
              <a:xfrm>
                <a:off x="2870" y="792"/>
                <a:ext cx="1831" cy="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70" name="íṩ1ídé">
                <a:extLst>
                  <a:ext uri="{FF2B5EF4-FFF2-40B4-BE49-F238E27FC236}">
                    <a16:creationId xmlns:a16="http://schemas.microsoft.com/office/drawing/2014/main" xmlns="" id="{437DE994-446E-4F52-B07F-9AD668B83BE1}"/>
                  </a:ext>
                </a:extLst>
              </p:cNvPr>
              <p:cNvSpPr/>
              <p:nvPr/>
            </p:nvSpPr>
            <p:spPr bwMode="auto">
              <a:xfrm>
                <a:off x="2927" y="1930"/>
                <a:ext cx="1721" cy="13"/>
              </a:xfrm>
              <a:prstGeom prst="rect">
                <a:avLst/>
              </a:prstGeom>
              <a:solidFill>
                <a:srgbClr val="FCFD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71" name="íṧḻïḍè">
                <a:extLst>
                  <a:ext uri="{FF2B5EF4-FFF2-40B4-BE49-F238E27FC236}">
                    <a16:creationId xmlns:a16="http://schemas.microsoft.com/office/drawing/2014/main" xmlns="" id="{4A1501BC-C457-46A7-A2F3-F192D3E90893}"/>
                  </a:ext>
                </a:extLst>
              </p:cNvPr>
              <p:cNvSpPr/>
              <p:nvPr/>
            </p:nvSpPr>
            <p:spPr bwMode="auto">
              <a:xfrm>
                <a:off x="2927" y="810"/>
                <a:ext cx="1731" cy="15"/>
              </a:xfrm>
              <a:prstGeom prst="rect">
                <a:avLst/>
              </a:prstGeom>
              <a:solidFill>
                <a:srgbClr val="FCFD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72" name="íś1ïḋê">
                <a:extLst>
                  <a:ext uri="{FF2B5EF4-FFF2-40B4-BE49-F238E27FC236}">
                    <a16:creationId xmlns:a16="http://schemas.microsoft.com/office/drawing/2014/main" xmlns="" id="{535F8343-B32B-4BA9-9812-B4E401AF4BE3}"/>
                  </a:ext>
                </a:extLst>
              </p:cNvPr>
              <p:cNvSpPr/>
              <p:nvPr/>
            </p:nvSpPr>
            <p:spPr bwMode="auto">
              <a:xfrm>
                <a:off x="2890" y="846"/>
                <a:ext cx="15" cy="1061"/>
              </a:xfrm>
              <a:prstGeom prst="rect">
                <a:avLst/>
              </a:prstGeom>
              <a:solidFill>
                <a:srgbClr val="FCFD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73" name="isļiďe">
                <a:extLst>
                  <a:ext uri="{FF2B5EF4-FFF2-40B4-BE49-F238E27FC236}">
                    <a16:creationId xmlns:a16="http://schemas.microsoft.com/office/drawing/2014/main" xmlns="" id="{54AB73D1-D4AF-4E51-A3E0-253E959C8A63}"/>
                  </a:ext>
                </a:extLst>
              </p:cNvPr>
              <p:cNvSpPr/>
              <p:nvPr/>
            </p:nvSpPr>
            <p:spPr bwMode="auto">
              <a:xfrm>
                <a:off x="4668" y="846"/>
                <a:ext cx="14" cy="1061"/>
              </a:xfrm>
              <a:prstGeom prst="rect">
                <a:avLst/>
              </a:prstGeom>
              <a:solidFill>
                <a:srgbClr val="FCFD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74" name="ïşļïdé">
                <a:extLst>
                  <a:ext uri="{FF2B5EF4-FFF2-40B4-BE49-F238E27FC236}">
                    <a16:creationId xmlns:a16="http://schemas.microsoft.com/office/drawing/2014/main" xmlns="" id="{24E40758-4EC9-483C-9974-6894C3E26475}"/>
                  </a:ext>
                </a:extLst>
              </p:cNvPr>
              <p:cNvSpPr/>
              <p:nvPr/>
            </p:nvSpPr>
            <p:spPr bwMode="auto">
              <a:xfrm>
                <a:off x="2927" y="846"/>
                <a:ext cx="1721" cy="1061"/>
              </a:xfrm>
              <a:prstGeom prst="rect">
                <a:avLst/>
              </a:prstGeom>
              <a:solidFill>
                <a:srgbClr val="44454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75" name="íŝļîḍê">
                <a:extLst>
                  <a:ext uri="{FF2B5EF4-FFF2-40B4-BE49-F238E27FC236}">
                    <a16:creationId xmlns:a16="http://schemas.microsoft.com/office/drawing/2014/main" xmlns="" id="{CCA1A038-614C-4C2E-AF5E-F4AE3ADB5C9A}"/>
                  </a:ext>
                </a:extLst>
              </p:cNvPr>
              <p:cNvSpPr/>
              <p:nvPr/>
            </p:nvSpPr>
            <p:spPr bwMode="auto">
              <a:xfrm>
                <a:off x="2927" y="846"/>
                <a:ext cx="1721" cy="1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76" name="ïSḻïḍé">
                <a:extLst>
                  <a:ext uri="{FF2B5EF4-FFF2-40B4-BE49-F238E27FC236}">
                    <a16:creationId xmlns:a16="http://schemas.microsoft.com/office/drawing/2014/main" xmlns="" id="{CD80CCE0-383B-4C0E-A224-B65EDB573DFA}"/>
                  </a:ext>
                </a:extLst>
              </p:cNvPr>
              <p:cNvSpPr/>
              <p:nvPr/>
            </p:nvSpPr>
            <p:spPr bwMode="auto">
              <a:xfrm>
                <a:off x="3956" y="1078"/>
                <a:ext cx="15" cy="9"/>
              </a:xfrm>
              <a:custGeom>
                <a:avLst/>
                <a:gdLst>
                  <a:gd name="T0" fmla="*/ 7 w 12"/>
                  <a:gd name="T1" fmla="*/ 1 h 7"/>
                  <a:gd name="T2" fmla="*/ 6 w 12"/>
                  <a:gd name="T3" fmla="*/ 2 h 7"/>
                  <a:gd name="T4" fmla="*/ 4 w 12"/>
                  <a:gd name="T5" fmla="*/ 3 h 7"/>
                  <a:gd name="T6" fmla="*/ 0 w 12"/>
                  <a:gd name="T7" fmla="*/ 1 h 7"/>
                  <a:gd name="T8" fmla="*/ 8 w 12"/>
                  <a:gd name="T9" fmla="*/ 7 h 7"/>
                  <a:gd name="T10" fmla="*/ 9 w 12"/>
                  <a:gd name="T11" fmla="*/ 6 h 7"/>
                  <a:gd name="T12" fmla="*/ 9 w 12"/>
                  <a:gd name="T13" fmla="*/ 5 h 7"/>
                  <a:gd name="T14" fmla="*/ 7 w 12"/>
                  <a:gd name="T15" fmla="*/ 1 h 7"/>
                  <a:gd name="T16" fmla="*/ 10 w 12"/>
                  <a:gd name="T17" fmla="*/ 0 h 7"/>
                  <a:gd name="T18" fmla="*/ 9 w 12"/>
                  <a:gd name="T19" fmla="*/ 0 h 7"/>
                  <a:gd name="T20" fmla="*/ 12 w 12"/>
                  <a:gd name="T21" fmla="*/ 2 h 7"/>
                  <a:gd name="T22" fmla="*/ 10 w 12"/>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7">
                    <a:moveTo>
                      <a:pt x="7" y="1"/>
                    </a:moveTo>
                    <a:cubicBezTo>
                      <a:pt x="6" y="1"/>
                      <a:pt x="6" y="2"/>
                      <a:pt x="6" y="2"/>
                    </a:cubicBezTo>
                    <a:cubicBezTo>
                      <a:pt x="6" y="2"/>
                      <a:pt x="5" y="3"/>
                      <a:pt x="4" y="3"/>
                    </a:cubicBezTo>
                    <a:cubicBezTo>
                      <a:pt x="3" y="3"/>
                      <a:pt x="2" y="2"/>
                      <a:pt x="0" y="1"/>
                    </a:cubicBezTo>
                    <a:cubicBezTo>
                      <a:pt x="5" y="6"/>
                      <a:pt x="7" y="7"/>
                      <a:pt x="8" y="7"/>
                    </a:cubicBezTo>
                    <a:cubicBezTo>
                      <a:pt x="8" y="7"/>
                      <a:pt x="9" y="6"/>
                      <a:pt x="9" y="6"/>
                    </a:cubicBezTo>
                    <a:cubicBezTo>
                      <a:pt x="9" y="6"/>
                      <a:pt x="9" y="6"/>
                      <a:pt x="9" y="5"/>
                    </a:cubicBezTo>
                    <a:cubicBezTo>
                      <a:pt x="8" y="4"/>
                      <a:pt x="7" y="3"/>
                      <a:pt x="7" y="1"/>
                    </a:cubicBezTo>
                    <a:moveTo>
                      <a:pt x="10" y="0"/>
                    </a:moveTo>
                    <a:cubicBezTo>
                      <a:pt x="9" y="0"/>
                      <a:pt x="9" y="0"/>
                      <a:pt x="9" y="0"/>
                    </a:cubicBezTo>
                    <a:cubicBezTo>
                      <a:pt x="12" y="2"/>
                      <a:pt x="12" y="2"/>
                      <a:pt x="12" y="2"/>
                    </a:cubicBezTo>
                    <a:cubicBezTo>
                      <a:pt x="10" y="0"/>
                      <a:pt x="10" y="0"/>
                      <a:pt x="1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7" name="í$lïde">
                <a:extLst>
                  <a:ext uri="{FF2B5EF4-FFF2-40B4-BE49-F238E27FC236}">
                    <a16:creationId xmlns:a16="http://schemas.microsoft.com/office/drawing/2014/main" xmlns="" id="{6B0BCB1B-3D68-4915-BABC-07C22AA654F7}"/>
                  </a:ext>
                </a:extLst>
              </p:cNvPr>
              <p:cNvSpPr/>
              <p:nvPr/>
            </p:nvSpPr>
            <p:spPr bwMode="auto">
              <a:xfrm>
                <a:off x="3903" y="1035"/>
                <a:ext cx="7" cy="7"/>
              </a:xfrm>
              <a:custGeom>
                <a:avLst/>
                <a:gdLst>
                  <a:gd name="T0" fmla="*/ 0 w 5"/>
                  <a:gd name="T1" fmla="*/ 0 h 5"/>
                  <a:gd name="T2" fmla="*/ 3 w 5"/>
                  <a:gd name="T3" fmla="*/ 5 h 5"/>
                  <a:gd name="T4" fmla="*/ 5 w 5"/>
                  <a:gd name="T5" fmla="*/ 4 h 5"/>
                  <a:gd name="T6" fmla="*/ 3 w 5"/>
                  <a:gd name="T7" fmla="*/ 2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cubicBezTo>
                      <a:pt x="3" y="4"/>
                      <a:pt x="3" y="5"/>
                      <a:pt x="3" y="5"/>
                    </a:cubicBezTo>
                    <a:cubicBezTo>
                      <a:pt x="3" y="5"/>
                      <a:pt x="3" y="4"/>
                      <a:pt x="5" y="4"/>
                    </a:cubicBezTo>
                    <a:cubicBezTo>
                      <a:pt x="4" y="3"/>
                      <a:pt x="4" y="3"/>
                      <a:pt x="3" y="2"/>
                    </a:cubicBezTo>
                    <a:cubicBezTo>
                      <a:pt x="3" y="2"/>
                      <a:pt x="2" y="2"/>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8" name="ïŝḻíďé">
                <a:extLst>
                  <a:ext uri="{FF2B5EF4-FFF2-40B4-BE49-F238E27FC236}">
                    <a16:creationId xmlns:a16="http://schemas.microsoft.com/office/drawing/2014/main" xmlns="" id="{E29ECAEA-98C6-4C42-8A5E-9127141CD175}"/>
                  </a:ext>
                </a:extLst>
              </p:cNvPr>
              <p:cNvSpPr/>
              <p:nvPr/>
            </p:nvSpPr>
            <p:spPr bwMode="auto">
              <a:xfrm>
                <a:off x="3905" y="1035"/>
                <a:ext cx="3" cy="3"/>
              </a:xfrm>
              <a:custGeom>
                <a:avLst/>
                <a:gdLst>
                  <a:gd name="T0" fmla="*/ 0 w 3"/>
                  <a:gd name="T1" fmla="*/ 0 h 2"/>
                  <a:gd name="T2" fmla="*/ 2 w 3"/>
                  <a:gd name="T3" fmla="*/ 2 h 2"/>
                  <a:gd name="T4" fmla="*/ 3 w 3"/>
                  <a:gd name="T5" fmla="*/ 2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0"/>
                      <a:pt x="2" y="2"/>
                    </a:cubicBezTo>
                    <a:cubicBezTo>
                      <a:pt x="2" y="2"/>
                      <a:pt x="3" y="2"/>
                      <a:pt x="3" y="2"/>
                    </a:cubicBezTo>
                    <a:cubicBezTo>
                      <a:pt x="3" y="2"/>
                      <a:pt x="2" y="2"/>
                      <a:pt x="2" y="1"/>
                    </a:cubicBezTo>
                    <a:cubicBezTo>
                      <a:pt x="1" y="1"/>
                      <a:pt x="0"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9" name="í$ļïḍe">
                <a:extLst>
                  <a:ext uri="{FF2B5EF4-FFF2-40B4-BE49-F238E27FC236}">
                    <a16:creationId xmlns:a16="http://schemas.microsoft.com/office/drawing/2014/main" xmlns="" id="{6CF45514-4408-4C3D-ADAF-4693B0720A16}"/>
                  </a:ext>
                </a:extLst>
              </p:cNvPr>
              <p:cNvSpPr/>
              <p:nvPr/>
            </p:nvSpPr>
            <p:spPr bwMode="auto">
              <a:xfrm>
                <a:off x="3875" y="1018"/>
                <a:ext cx="17" cy="16"/>
              </a:xfrm>
              <a:custGeom>
                <a:avLst/>
                <a:gdLst>
                  <a:gd name="T0" fmla="*/ 2 w 14"/>
                  <a:gd name="T1" fmla="*/ 0 h 13"/>
                  <a:gd name="T2" fmla="*/ 14 w 14"/>
                  <a:gd name="T3" fmla="*/ 13 h 13"/>
                  <a:gd name="T4" fmla="*/ 13 w 14"/>
                  <a:gd name="T5" fmla="*/ 9 h 13"/>
                  <a:gd name="T6" fmla="*/ 2 w 14"/>
                  <a:gd name="T7" fmla="*/ 0 h 13"/>
                </a:gdLst>
                <a:ahLst/>
                <a:cxnLst>
                  <a:cxn ang="0">
                    <a:pos x="T0" y="T1"/>
                  </a:cxn>
                  <a:cxn ang="0">
                    <a:pos x="T2" y="T3"/>
                  </a:cxn>
                  <a:cxn ang="0">
                    <a:pos x="T4" y="T5"/>
                  </a:cxn>
                  <a:cxn ang="0">
                    <a:pos x="T6" y="T7"/>
                  </a:cxn>
                </a:cxnLst>
                <a:rect l="0" t="0" r="r" b="b"/>
                <a:pathLst>
                  <a:path w="14" h="13">
                    <a:moveTo>
                      <a:pt x="2" y="0"/>
                    </a:moveTo>
                    <a:cubicBezTo>
                      <a:pt x="0" y="1"/>
                      <a:pt x="6" y="6"/>
                      <a:pt x="14" y="13"/>
                    </a:cubicBezTo>
                    <a:cubicBezTo>
                      <a:pt x="13" y="9"/>
                      <a:pt x="13" y="9"/>
                      <a:pt x="13" y="9"/>
                    </a:cubicBezTo>
                    <a:cubicBezTo>
                      <a:pt x="9" y="5"/>
                      <a:pt x="3" y="2"/>
                      <a:pt x="2"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0" name="iṣḷíḑê">
                <a:extLst>
                  <a:ext uri="{FF2B5EF4-FFF2-40B4-BE49-F238E27FC236}">
                    <a16:creationId xmlns:a16="http://schemas.microsoft.com/office/drawing/2014/main" xmlns="" id="{178079FD-D9C0-4999-A707-BB4DFB1D43A8}"/>
                  </a:ext>
                </a:extLst>
              </p:cNvPr>
              <p:cNvSpPr/>
              <p:nvPr/>
            </p:nvSpPr>
            <p:spPr bwMode="auto">
              <a:xfrm>
                <a:off x="3900" y="1045"/>
                <a:ext cx="3" cy="4"/>
              </a:xfrm>
              <a:custGeom>
                <a:avLst/>
                <a:gdLst>
                  <a:gd name="T0" fmla="*/ 1 w 3"/>
                  <a:gd name="T1" fmla="*/ 0 h 3"/>
                  <a:gd name="T2" fmla="*/ 3 w 3"/>
                  <a:gd name="T3" fmla="*/ 3 h 3"/>
                  <a:gd name="T4" fmla="*/ 2 w 3"/>
                  <a:gd name="T5" fmla="*/ 1 h 3"/>
                  <a:gd name="T6" fmla="*/ 1 w 3"/>
                  <a:gd name="T7" fmla="*/ 0 h 3"/>
                </a:gdLst>
                <a:ahLst/>
                <a:cxnLst>
                  <a:cxn ang="0">
                    <a:pos x="T0" y="T1"/>
                  </a:cxn>
                  <a:cxn ang="0">
                    <a:pos x="T2" y="T3"/>
                  </a:cxn>
                  <a:cxn ang="0">
                    <a:pos x="T4" y="T5"/>
                  </a:cxn>
                  <a:cxn ang="0">
                    <a:pos x="T6" y="T7"/>
                  </a:cxn>
                </a:cxnLst>
                <a:rect l="0" t="0" r="r" b="b"/>
                <a:pathLst>
                  <a:path w="3" h="3">
                    <a:moveTo>
                      <a:pt x="1" y="0"/>
                    </a:moveTo>
                    <a:cubicBezTo>
                      <a:pt x="0" y="0"/>
                      <a:pt x="1" y="1"/>
                      <a:pt x="3" y="3"/>
                    </a:cubicBezTo>
                    <a:cubicBezTo>
                      <a:pt x="2" y="1"/>
                      <a:pt x="2" y="1"/>
                      <a:pt x="2" y="1"/>
                    </a:cubicBezTo>
                    <a:cubicBezTo>
                      <a:pt x="1" y="0"/>
                      <a:pt x="1" y="0"/>
                      <a:pt x="1"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1" name="ïšḻíde">
                <a:extLst>
                  <a:ext uri="{FF2B5EF4-FFF2-40B4-BE49-F238E27FC236}">
                    <a16:creationId xmlns:a16="http://schemas.microsoft.com/office/drawing/2014/main" xmlns="" id="{29E43BAD-F728-4426-9648-5C7EEB25A959}"/>
                  </a:ext>
                </a:extLst>
              </p:cNvPr>
              <p:cNvSpPr/>
              <p:nvPr/>
            </p:nvSpPr>
            <p:spPr bwMode="auto">
              <a:xfrm>
                <a:off x="3902" y="1042"/>
                <a:ext cx="6" cy="11"/>
              </a:xfrm>
              <a:custGeom>
                <a:avLst/>
                <a:gdLst>
                  <a:gd name="T0" fmla="*/ 0 w 5"/>
                  <a:gd name="T1" fmla="*/ 0 h 9"/>
                  <a:gd name="T2" fmla="*/ 0 w 5"/>
                  <a:gd name="T3" fmla="*/ 4 h 9"/>
                  <a:gd name="T4" fmla="*/ 5 w 5"/>
                  <a:gd name="T5" fmla="*/ 9 h 9"/>
                  <a:gd name="T6" fmla="*/ 0 w 5"/>
                  <a:gd name="T7" fmla="*/ 3 h 9"/>
                  <a:gd name="T8" fmla="*/ 3 w 5"/>
                  <a:gd name="T9" fmla="*/ 5 h 9"/>
                  <a:gd name="T10" fmla="*/ 0 w 5"/>
                  <a:gd name="T11" fmla="*/ 0 h 9"/>
                </a:gdLst>
                <a:ahLst/>
                <a:cxnLst>
                  <a:cxn ang="0">
                    <a:pos x="T0" y="T1"/>
                  </a:cxn>
                  <a:cxn ang="0">
                    <a:pos x="T2" y="T3"/>
                  </a:cxn>
                  <a:cxn ang="0">
                    <a:pos x="T4" y="T5"/>
                  </a:cxn>
                  <a:cxn ang="0">
                    <a:pos x="T6" y="T7"/>
                  </a:cxn>
                  <a:cxn ang="0">
                    <a:pos x="T8" y="T9"/>
                  </a:cxn>
                  <a:cxn ang="0">
                    <a:pos x="T10" y="T11"/>
                  </a:cxn>
                </a:cxnLst>
                <a:rect l="0" t="0" r="r" b="b"/>
                <a:pathLst>
                  <a:path w="5" h="9">
                    <a:moveTo>
                      <a:pt x="0" y="0"/>
                    </a:moveTo>
                    <a:cubicBezTo>
                      <a:pt x="0" y="4"/>
                      <a:pt x="0" y="4"/>
                      <a:pt x="0" y="4"/>
                    </a:cubicBezTo>
                    <a:cubicBezTo>
                      <a:pt x="2" y="6"/>
                      <a:pt x="5" y="9"/>
                      <a:pt x="5" y="9"/>
                    </a:cubicBezTo>
                    <a:cubicBezTo>
                      <a:pt x="5" y="9"/>
                      <a:pt x="4" y="7"/>
                      <a:pt x="0" y="3"/>
                    </a:cubicBezTo>
                    <a:cubicBezTo>
                      <a:pt x="2" y="4"/>
                      <a:pt x="2" y="5"/>
                      <a:pt x="3" y="5"/>
                    </a:cubicBezTo>
                    <a:cubicBezTo>
                      <a:pt x="3" y="5"/>
                      <a:pt x="1" y="2"/>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2" name="ïsļïḓê">
                <a:extLst>
                  <a:ext uri="{FF2B5EF4-FFF2-40B4-BE49-F238E27FC236}">
                    <a16:creationId xmlns:a16="http://schemas.microsoft.com/office/drawing/2014/main" xmlns="" id="{DC16B834-534B-41B0-B3DD-6C9F60452D70}"/>
                  </a:ext>
                </a:extLst>
              </p:cNvPr>
              <p:cNvSpPr/>
              <p:nvPr/>
            </p:nvSpPr>
            <p:spPr bwMode="auto">
              <a:xfrm>
                <a:off x="3907" y="1047"/>
                <a:ext cx="21" cy="15"/>
              </a:xfrm>
              <a:custGeom>
                <a:avLst/>
                <a:gdLst>
                  <a:gd name="T0" fmla="*/ 0 w 17"/>
                  <a:gd name="T1" fmla="*/ 0 h 12"/>
                  <a:gd name="T2" fmla="*/ 12 w 17"/>
                  <a:gd name="T3" fmla="*/ 12 h 12"/>
                  <a:gd name="T4" fmla="*/ 0 w 17"/>
                  <a:gd name="T5" fmla="*/ 0 h 12"/>
                </a:gdLst>
                <a:ahLst/>
                <a:cxnLst>
                  <a:cxn ang="0">
                    <a:pos x="T0" y="T1"/>
                  </a:cxn>
                  <a:cxn ang="0">
                    <a:pos x="T2" y="T3"/>
                  </a:cxn>
                  <a:cxn ang="0">
                    <a:pos x="T4" y="T5"/>
                  </a:cxn>
                </a:cxnLst>
                <a:rect l="0" t="0" r="r" b="b"/>
                <a:pathLst>
                  <a:path w="17" h="12">
                    <a:moveTo>
                      <a:pt x="0" y="0"/>
                    </a:moveTo>
                    <a:cubicBezTo>
                      <a:pt x="6" y="4"/>
                      <a:pt x="11" y="7"/>
                      <a:pt x="12" y="12"/>
                    </a:cubicBezTo>
                    <a:cubicBezTo>
                      <a:pt x="17" y="11"/>
                      <a:pt x="6" y="1"/>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3" name="ïšḻídè">
                <a:extLst>
                  <a:ext uri="{FF2B5EF4-FFF2-40B4-BE49-F238E27FC236}">
                    <a16:creationId xmlns:a16="http://schemas.microsoft.com/office/drawing/2014/main" xmlns="" id="{6278820B-F5C7-4D1A-99E9-74B395E0989F}"/>
                  </a:ext>
                </a:extLst>
              </p:cNvPr>
              <p:cNvSpPr/>
              <p:nvPr/>
            </p:nvSpPr>
            <p:spPr bwMode="auto">
              <a:xfrm>
                <a:off x="3969" y="1094"/>
                <a:ext cx="6" cy="4"/>
              </a:xfrm>
              <a:custGeom>
                <a:avLst/>
                <a:gdLst>
                  <a:gd name="T0" fmla="*/ 1 w 5"/>
                  <a:gd name="T1" fmla="*/ 0 h 3"/>
                  <a:gd name="T2" fmla="*/ 2 w 5"/>
                  <a:gd name="T3" fmla="*/ 2 h 3"/>
                  <a:gd name="T4" fmla="*/ 4 w 5"/>
                  <a:gd name="T5" fmla="*/ 3 h 3"/>
                  <a:gd name="T6" fmla="*/ 4 w 5"/>
                  <a:gd name="T7" fmla="*/ 1 h 3"/>
                  <a:gd name="T8" fmla="*/ 4 w 5"/>
                  <a:gd name="T9" fmla="*/ 1 h 3"/>
                  <a:gd name="T10" fmla="*/ 2 w 5"/>
                  <a:gd name="T11" fmla="*/ 1 h 3"/>
                  <a:gd name="T12" fmla="*/ 2 w 5"/>
                  <a:gd name="T13" fmla="*/ 1 h 3"/>
                  <a:gd name="T14" fmla="*/ 2 w 5"/>
                  <a:gd name="T15" fmla="*/ 1 h 3"/>
                  <a:gd name="T16" fmla="*/ 1 w 5"/>
                  <a:gd name="T17" fmla="*/ 0 h 3"/>
                  <a:gd name="T18" fmla="*/ 1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1" y="0"/>
                    </a:moveTo>
                    <a:cubicBezTo>
                      <a:pt x="0" y="0"/>
                      <a:pt x="1" y="1"/>
                      <a:pt x="2" y="2"/>
                    </a:cubicBezTo>
                    <a:cubicBezTo>
                      <a:pt x="4" y="3"/>
                      <a:pt x="4" y="3"/>
                      <a:pt x="4" y="3"/>
                    </a:cubicBezTo>
                    <a:cubicBezTo>
                      <a:pt x="5" y="3"/>
                      <a:pt x="5" y="2"/>
                      <a:pt x="4" y="1"/>
                    </a:cubicBezTo>
                    <a:cubicBezTo>
                      <a:pt x="4" y="1"/>
                      <a:pt x="4" y="1"/>
                      <a:pt x="4" y="1"/>
                    </a:cubicBezTo>
                    <a:cubicBezTo>
                      <a:pt x="4" y="1"/>
                      <a:pt x="3" y="1"/>
                      <a:pt x="2" y="1"/>
                    </a:cubicBezTo>
                    <a:cubicBezTo>
                      <a:pt x="2" y="1"/>
                      <a:pt x="2" y="1"/>
                      <a:pt x="2" y="1"/>
                    </a:cubicBezTo>
                    <a:cubicBezTo>
                      <a:pt x="2" y="1"/>
                      <a:pt x="2" y="1"/>
                      <a:pt x="2" y="1"/>
                    </a:cubicBezTo>
                    <a:cubicBezTo>
                      <a:pt x="2" y="1"/>
                      <a:pt x="2" y="0"/>
                      <a:pt x="1" y="0"/>
                    </a:cubicBezTo>
                    <a:cubicBezTo>
                      <a:pt x="1" y="0"/>
                      <a:pt x="1" y="0"/>
                      <a:pt x="1"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4" name="îşḻïḋe">
                <a:extLst>
                  <a:ext uri="{FF2B5EF4-FFF2-40B4-BE49-F238E27FC236}">
                    <a16:creationId xmlns:a16="http://schemas.microsoft.com/office/drawing/2014/main" xmlns="" id="{A0B69C43-62DB-4283-AFEB-3D19FD2B35CC}"/>
                  </a:ext>
                </a:extLst>
              </p:cNvPr>
              <p:cNvSpPr/>
              <p:nvPr/>
            </p:nvSpPr>
            <p:spPr bwMode="auto">
              <a:xfrm>
                <a:off x="3848" y="1008"/>
                <a:ext cx="24" cy="24"/>
              </a:xfrm>
              <a:custGeom>
                <a:avLst/>
                <a:gdLst>
                  <a:gd name="T0" fmla="*/ 0 w 19"/>
                  <a:gd name="T1" fmla="*/ 0 h 19"/>
                  <a:gd name="T2" fmla="*/ 19 w 19"/>
                  <a:gd name="T3" fmla="*/ 19 h 19"/>
                  <a:gd name="T4" fmla="*/ 17 w 19"/>
                  <a:gd name="T5" fmla="*/ 15 h 19"/>
                  <a:gd name="T6" fmla="*/ 0 w 19"/>
                  <a:gd name="T7" fmla="*/ 0 h 19"/>
                </a:gdLst>
                <a:ahLst/>
                <a:cxnLst>
                  <a:cxn ang="0">
                    <a:pos x="T0" y="T1"/>
                  </a:cxn>
                  <a:cxn ang="0">
                    <a:pos x="T2" y="T3"/>
                  </a:cxn>
                  <a:cxn ang="0">
                    <a:pos x="T4" y="T5"/>
                  </a:cxn>
                  <a:cxn ang="0">
                    <a:pos x="T6" y="T7"/>
                  </a:cxn>
                </a:cxnLst>
                <a:rect l="0" t="0" r="r" b="b"/>
                <a:pathLst>
                  <a:path w="19" h="19">
                    <a:moveTo>
                      <a:pt x="0" y="0"/>
                    </a:moveTo>
                    <a:cubicBezTo>
                      <a:pt x="4" y="5"/>
                      <a:pt x="13" y="13"/>
                      <a:pt x="19" y="19"/>
                    </a:cubicBezTo>
                    <a:cubicBezTo>
                      <a:pt x="17" y="15"/>
                      <a:pt x="17" y="15"/>
                      <a:pt x="17" y="15"/>
                    </a:cubicBezTo>
                    <a:cubicBezTo>
                      <a:pt x="12" y="12"/>
                      <a:pt x="7" y="7"/>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5" name="ísļïďê">
                <a:extLst>
                  <a:ext uri="{FF2B5EF4-FFF2-40B4-BE49-F238E27FC236}">
                    <a16:creationId xmlns:a16="http://schemas.microsoft.com/office/drawing/2014/main" xmlns="" id="{535752D6-8A27-4D3E-8AA5-B5BA28F72657}"/>
                  </a:ext>
                </a:extLst>
              </p:cNvPr>
              <p:cNvSpPr/>
              <p:nvPr/>
            </p:nvSpPr>
            <p:spPr bwMode="auto">
              <a:xfrm>
                <a:off x="3872" y="1032"/>
                <a:ext cx="8" cy="10"/>
              </a:xfrm>
              <a:custGeom>
                <a:avLst/>
                <a:gdLst>
                  <a:gd name="T0" fmla="*/ 0 w 6"/>
                  <a:gd name="T1" fmla="*/ 0 h 8"/>
                  <a:gd name="T2" fmla="*/ 3 w 6"/>
                  <a:gd name="T3" fmla="*/ 7 h 8"/>
                  <a:gd name="T4" fmla="*/ 5 w 6"/>
                  <a:gd name="T5" fmla="*/ 8 h 8"/>
                  <a:gd name="T6" fmla="*/ 0 w 6"/>
                  <a:gd name="T7" fmla="*/ 0 h 8"/>
                </a:gdLst>
                <a:ahLst/>
                <a:cxnLst>
                  <a:cxn ang="0">
                    <a:pos x="T0" y="T1"/>
                  </a:cxn>
                  <a:cxn ang="0">
                    <a:pos x="T2" y="T3"/>
                  </a:cxn>
                  <a:cxn ang="0">
                    <a:pos x="T4" y="T5"/>
                  </a:cxn>
                  <a:cxn ang="0">
                    <a:pos x="T6" y="T7"/>
                  </a:cxn>
                </a:cxnLst>
                <a:rect l="0" t="0" r="r" b="b"/>
                <a:pathLst>
                  <a:path w="6" h="8">
                    <a:moveTo>
                      <a:pt x="0" y="0"/>
                    </a:moveTo>
                    <a:cubicBezTo>
                      <a:pt x="3" y="7"/>
                      <a:pt x="3" y="7"/>
                      <a:pt x="3" y="7"/>
                    </a:cubicBezTo>
                    <a:cubicBezTo>
                      <a:pt x="4" y="8"/>
                      <a:pt x="4" y="8"/>
                      <a:pt x="5" y="8"/>
                    </a:cubicBezTo>
                    <a:cubicBezTo>
                      <a:pt x="6" y="8"/>
                      <a:pt x="4" y="5"/>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6" name="ïSļîdè">
                <a:extLst>
                  <a:ext uri="{FF2B5EF4-FFF2-40B4-BE49-F238E27FC236}">
                    <a16:creationId xmlns:a16="http://schemas.microsoft.com/office/drawing/2014/main" xmlns="" id="{63840352-4B0B-4EBC-8554-4F13FA0E36F0}"/>
                  </a:ext>
                </a:extLst>
              </p:cNvPr>
              <p:cNvSpPr/>
              <p:nvPr/>
            </p:nvSpPr>
            <p:spPr bwMode="auto">
              <a:xfrm>
                <a:off x="3918" y="1059"/>
                <a:ext cx="9" cy="16"/>
              </a:xfrm>
              <a:custGeom>
                <a:avLst/>
                <a:gdLst>
                  <a:gd name="T0" fmla="*/ 0 w 7"/>
                  <a:gd name="T1" fmla="*/ 0 h 13"/>
                  <a:gd name="T2" fmla="*/ 2 w 7"/>
                  <a:gd name="T3" fmla="*/ 6 h 13"/>
                  <a:gd name="T4" fmla="*/ 6 w 7"/>
                  <a:gd name="T5" fmla="*/ 13 h 13"/>
                  <a:gd name="T6" fmla="*/ 7 w 7"/>
                  <a:gd name="T7" fmla="*/ 13 h 13"/>
                  <a:gd name="T8" fmla="*/ 3 w 7"/>
                  <a:gd name="T9" fmla="*/ 6 h 13"/>
                  <a:gd name="T10" fmla="*/ 0 w 7"/>
                  <a:gd name="T11" fmla="*/ 0 h 13"/>
                </a:gdLst>
                <a:ahLst/>
                <a:cxnLst>
                  <a:cxn ang="0">
                    <a:pos x="T0" y="T1"/>
                  </a:cxn>
                  <a:cxn ang="0">
                    <a:pos x="T2" y="T3"/>
                  </a:cxn>
                  <a:cxn ang="0">
                    <a:pos x="T4" y="T5"/>
                  </a:cxn>
                  <a:cxn ang="0">
                    <a:pos x="T6" y="T7"/>
                  </a:cxn>
                  <a:cxn ang="0">
                    <a:pos x="T8" y="T9"/>
                  </a:cxn>
                  <a:cxn ang="0">
                    <a:pos x="T10" y="T11"/>
                  </a:cxn>
                </a:cxnLst>
                <a:rect l="0" t="0" r="r" b="b"/>
                <a:pathLst>
                  <a:path w="7" h="13">
                    <a:moveTo>
                      <a:pt x="0" y="0"/>
                    </a:moveTo>
                    <a:cubicBezTo>
                      <a:pt x="0" y="0"/>
                      <a:pt x="1" y="3"/>
                      <a:pt x="2" y="6"/>
                    </a:cubicBezTo>
                    <a:cubicBezTo>
                      <a:pt x="4" y="9"/>
                      <a:pt x="6" y="13"/>
                      <a:pt x="6" y="13"/>
                    </a:cubicBezTo>
                    <a:cubicBezTo>
                      <a:pt x="7" y="13"/>
                      <a:pt x="7" y="13"/>
                      <a:pt x="7" y="13"/>
                    </a:cubicBezTo>
                    <a:cubicBezTo>
                      <a:pt x="7" y="13"/>
                      <a:pt x="5" y="9"/>
                      <a:pt x="3" y="6"/>
                    </a:cubicBezTo>
                    <a:cubicBezTo>
                      <a:pt x="1" y="3"/>
                      <a:pt x="0"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7" name="íṥļïḍê">
                <a:extLst>
                  <a:ext uri="{FF2B5EF4-FFF2-40B4-BE49-F238E27FC236}">
                    <a16:creationId xmlns:a16="http://schemas.microsoft.com/office/drawing/2014/main" xmlns="" id="{8D067230-FAB5-47D6-8E3F-545A3CB2516B}"/>
                  </a:ext>
                </a:extLst>
              </p:cNvPr>
              <p:cNvSpPr/>
              <p:nvPr/>
            </p:nvSpPr>
            <p:spPr bwMode="auto">
              <a:xfrm>
                <a:off x="3814" y="984"/>
                <a:ext cx="15" cy="20"/>
              </a:xfrm>
              <a:custGeom>
                <a:avLst/>
                <a:gdLst>
                  <a:gd name="T0" fmla="*/ 0 w 15"/>
                  <a:gd name="T1" fmla="*/ 0 h 20"/>
                  <a:gd name="T2" fmla="*/ 15 w 15"/>
                  <a:gd name="T3" fmla="*/ 20 h 20"/>
                  <a:gd name="T4" fmla="*/ 10 w 15"/>
                  <a:gd name="T5" fmla="*/ 14 h 20"/>
                  <a:gd name="T6" fmla="*/ 0 w 15"/>
                  <a:gd name="T7" fmla="*/ 0 h 20"/>
                </a:gdLst>
                <a:ahLst/>
                <a:cxnLst>
                  <a:cxn ang="0">
                    <a:pos x="T0" y="T1"/>
                  </a:cxn>
                  <a:cxn ang="0">
                    <a:pos x="T2" y="T3"/>
                  </a:cxn>
                  <a:cxn ang="0">
                    <a:pos x="T4" y="T5"/>
                  </a:cxn>
                  <a:cxn ang="0">
                    <a:pos x="T6" y="T7"/>
                  </a:cxn>
                </a:cxnLst>
                <a:rect l="0" t="0" r="r" b="b"/>
                <a:pathLst>
                  <a:path w="15" h="20">
                    <a:moveTo>
                      <a:pt x="0" y="0"/>
                    </a:moveTo>
                    <a:lnTo>
                      <a:pt x="15" y="20"/>
                    </a:lnTo>
                    <a:lnTo>
                      <a:pt x="10" y="14"/>
                    </a:lnTo>
                    <a:lnTo>
                      <a:pt x="0" y="0"/>
                    </a:lnTo>
                    <a:close/>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8" name="ïṥľîďé">
                <a:extLst>
                  <a:ext uri="{FF2B5EF4-FFF2-40B4-BE49-F238E27FC236}">
                    <a16:creationId xmlns:a16="http://schemas.microsoft.com/office/drawing/2014/main" xmlns="" id="{CB7096A7-68F7-471B-9CF8-6CEA20FB057E}"/>
                  </a:ext>
                </a:extLst>
              </p:cNvPr>
              <p:cNvSpPr/>
              <p:nvPr/>
            </p:nvSpPr>
            <p:spPr bwMode="auto">
              <a:xfrm>
                <a:off x="3814" y="984"/>
                <a:ext cx="15" cy="20"/>
              </a:xfrm>
              <a:custGeom>
                <a:avLst/>
                <a:gdLst>
                  <a:gd name="T0" fmla="*/ 0 w 15"/>
                  <a:gd name="T1" fmla="*/ 0 h 20"/>
                  <a:gd name="T2" fmla="*/ 15 w 15"/>
                  <a:gd name="T3" fmla="*/ 20 h 20"/>
                  <a:gd name="T4" fmla="*/ 10 w 15"/>
                  <a:gd name="T5" fmla="*/ 14 h 20"/>
                  <a:gd name="T6" fmla="*/ 0 w 15"/>
                  <a:gd name="T7" fmla="*/ 0 h 20"/>
                </a:gdLst>
                <a:ahLst/>
                <a:cxnLst>
                  <a:cxn ang="0">
                    <a:pos x="T0" y="T1"/>
                  </a:cxn>
                  <a:cxn ang="0">
                    <a:pos x="T2" y="T3"/>
                  </a:cxn>
                  <a:cxn ang="0">
                    <a:pos x="T4" y="T5"/>
                  </a:cxn>
                  <a:cxn ang="0">
                    <a:pos x="T6" y="T7"/>
                  </a:cxn>
                </a:cxnLst>
                <a:rect l="0" t="0" r="r" b="b"/>
                <a:pathLst>
                  <a:path w="15" h="20">
                    <a:moveTo>
                      <a:pt x="0" y="0"/>
                    </a:moveTo>
                    <a:lnTo>
                      <a:pt x="15" y="20"/>
                    </a:lnTo>
                    <a:lnTo>
                      <a:pt x="10" y="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9" name="iṣļíḓé">
                <a:extLst>
                  <a:ext uri="{FF2B5EF4-FFF2-40B4-BE49-F238E27FC236}">
                    <a16:creationId xmlns:a16="http://schemas.microsoft.com/office/drawing/2014/main" xmlns="" id="{F7371DBE-4A60-4C92-9C74-3B67823286FB}"/>
                  </a:ext>
                </a:extLst>
              </p:cNvPr>
              <p:cNvSpPr/>
              <p:nvPr/>
            </p:nvSpPr>
            <p:spPr bwMode="auto">
              <a:xfrm>
                <a:off x="3779" y="961"/>
                <a:ext cx="33" cy="33"/>
              </a:xfrm>
              <a:custGeom>
                <a:avLst/>
                <a:gdLst>
                  <a:gd name="T0" fmla="*/ 2 w 26"/>
                  <a:gd name="T1" fmla="*/ 0 h 26"/>
                  <a:gd name="T2" fmla="*/ 12 w 26"/>
                  <a:gd name="T3" fmla="*/ 16 h 26"/>
                  <a:gd name="T4" fmla="*/ 12 w 26"/>
                  <a:gd name="T5" fmla="*/ 14 h 26"/>
                  <a:gd name="T6" fmla="*/ 26 w 26"/>
                  <a:gd name="T7" fmla="*/ 26 h 26"/>
                  <a:gd name="T8" fmla="*/ 2 w 26"/>
                  <a:gd name="T9" fmla="*/ 0 h 26"/>
                </a:gdLst>
                <a:ahLst/>
                <a:cxnLst>
                  <a:cxn ang="0">
                    <a:pos x="T0" y="T1"/>
                  </a:cxn>
                  <a:cxn ang="0">
                    <a:pos x="T2" y="T3"/>
                  </a:cxn>
                  <a:cxn ang="0">
                    <a:pos x="T4" y="T5"/>
                  </a:cxn>
                  <a:cxn ang="0">
                    <a:pos x="T6" y="T7"/>
                  </a:cxn>
                  <a:cxn ang="0">
                    <a:pos x="T8" y="T9"/>
                  </a:cxn>
                </a:cxnLst>
                <a:rect l="0" t="0" r="r" b="b"/>
                <a:pathLst>
                  <a:path w="26" h="26">
                    <a:moveTo>
                      <a:pt x="2" y="0"/>
                    </a:moveTo>
                    <a:cubicBezTo>
                      <a:pt x="0" y="0"/>
                      <a:pt x="6" y="8"/>
                      <a:pt x="12" y="16"/>
                    </a:cubicBezTo>
                    <a:cubicBezTo>
                      <a:pt x="11" y="15"/>
                      <a:pt x="11" y="14"/>
                      <a:pt x="12" y="14"/>
                    </a:cubicBezTo>
                    <a:cubicBezTo>
                      <a:pt x="13" y="14"/>
                      <a:pt x="18" y="18"/>
                      <a:pt x="26" y="26"/>
                    </a:cubicBezTo>
                    <a:cubicBezTo>
                      <a:pt x="18" y="16"/>
                      <a:pt x="6" y="5"/>
                      <a:pt x="2"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0" name="ïşḷîdê">
                <a:extLst>
                  <a:ext uri="{FF2B5EF4-FFF2-40B4-BE49-F238E27FC236}">
                    <a16:creationId xmlns:a16="http://schemas.microsoft.com/office/drawing/2014/main" xmlns="" id="{777C908E-D6C4-4194-9552-67173B38F00D}"/>
                  </a:ext>
                </a:extLst>
              </p:cNvPr>
              <p:cNvSpPr/>
              <p:nvPr/>
            </p:nvSpPr>
            <p:spPr bwMode="auto">
              <a:xfrm>
                <a:off x="3794" y="981"/>
                <a:ext cx="10" cy="14"/>
              </a:xfrm>
              <a:custGeom>
                <a:avLst/>
                <a:gdLst>
                  <a:gd name="T0" fmla="*/ 0 w 8"/>
                  <a:gd name="T1" fmla="*/ 0 h 11"/>
                  <a:gd name="T2" fmla="*/ 8 w 8"/>
                  <a:gd name="T3" fmla="*/ 11 h 11"/>
                  <a:gd name="T4" fmla="*/ 0 w 8"/>
                  <a:gd name="T5" fmla="*/ 0 h 11"/>
                </a:gdLst>
                <a:ahLst/>
                <a:cxnLst>
                  <a:cxn ang="0">
                    <a:pos x="T0" y="T1"/>
                  </a:cxn>
                  <a:cxn ang="0">
                    <a:pos x="T2" y="T3"/>
                  </a:cxn>
                  <a:cxn ang="0">
                    <a:pos x="T4" y="T5"/>
                  </a:cxn>
                </a:cxnLst>
                <a:rect l="0" t="0" r="r" b="b"/>
                <a:pathLst>
                  <a:path w="8" h="11">
                    <a:moveTo>
                      <a:pt x="0" y="0"/>
                    </a:moveTo>
                    <a:cubicBezTo>
                      <a:pt x="1" y="2"/>
                      <a:pt x="3" y="5"/>
                      <a:pt x="8" y="11"/>
                    </a:cubicBezTo>
                    <a:cubicBezTo>
                      <a:pt x="7" y="9"/>
                      <a:pt x="3" y="4"/>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1" name="îslîďé">
                <a:extLst>
                  <a:ext uri="{FF2B5EF4-FFF2-40B4-BE49-F238E27FC236}">
                    <a16:creationId xmlns:a16="http://schemas.microsoft.com/office/drawing/2014/main" xmlns="" id="{7EB30615-6E08-4C96-8497-62DD66010A9C}"/>
                  </a:ext>
                </a:extLst>
              </p:cNvPr>
              <p:cNvSpPr/>
              <p:nvPr/>
            </p:nvSpPr>
            <p:spPr bwMode="auto">
              <a:xfrm>
                <a:off x="3843" y="1015"/>
                <a:ext cx="22" cy="20"/>
              </a:xfrm>
              <a:custGeom>
                <a:avLst/>
                <a:gdLst>
                  <a:gd name="T0" fmla="*/ 0 w 17"/>
                  <a:gd name="T1" fmla="*/ 0 h 16"/>
                  <a:gd name="T2" fmla="*/ 15 w 17"/>
                  <a:gd name="T3" fmla="*/ 15 h 16"/>
                  <a:gd name="T4" fmla="*/ 15 w 17"/>
                  <a:gd name="T5" fmla="*/ 15 h 16"/>
                  <a:gd name="T6" fmla="*/ 17 w 17"/>
                  <a:gd name="T7" fmla="*/ 16 h 16"/>
                  <a:gd name="T8" fmla="*/ 0 w 17"/>
                  <a:gd name="T9" fmla="*/ 0 h 16"/>
                </a:gdLst>
                <a:ahLst/>
                <a:cxnLst>
                  <a:cxn ang="0">
                    <a:pos x="T0" y="T1"/>
                  </a:cxn>
                  <a:cxn ang="0">
                    <a:pos x="T2" y="T3"/>
                  </a:cxn>
                  <a:cxn ang="0">
                    <a:pos x="T4" y="T5"/>
                  </a:cxn>
                  <a:cxn ang="0">
                    <a:pos x="T6" y="T7"/>
                  </a:cxn>
                  <a:cxn ang="0">
                    <a:pos x="T8" y="T9"/>
                  </a:cxn>
                </a:cxnLst>
                <a:rect l="0" t="0" r="r" b="b"/>
                <a:pathLst>
                  <a:path w="17" h="16">
                    <a:moveTo>
                      <a:pt x="0" y="0"/>
                    </a:moveTo>
                    <a:cubicBezTo>
                      <a:pt x="15" y="15"/>
                      <a:pt x="15" y="15"/>
                      <a:pt x="15" y="15"/>
                    </a:cubicBezTo>
                    <a:cubicBezTo>
                      <a:pt x="15" y="15"/>
                      <a:pt x="15" y="15"/>
                      <a:pt x="15" y="15"/>
                    </a:cubicBezTo>
                    <a:cubicBezTo>
                      <a:pt x="16" y="15"/>
                      <a:pt x="17" y="16"/>
                      <a:pt x="17" y="16"/>
                    </a:cubicBezTo>
                    <a:cubicBezTo>
                      <a:pt x="14" y="13"/>
                      <a:pt x="6" y="4"/>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2" name="iṩḷîdè">
                <a:extLst>
                  <a:ext uri="{FF2B5EF4-FFF2-40B4-BE49-F238E27FC236}">
                    <a16:creationId xmlns:a16="http://schemas.microsoft.com/office/drawing/2014/main" xmlns="" id="{F129BEF2-2D7A-41E1-8C87-A3853C2852E9}"/>
                  </a:ext>
                </a:extLst>
              </p:cNvPr>
              <p:cNvSpPr/>
              <p:nvPr/>
            </p:nvSpPr>
            <p:spPr bwMode="auto">
              <a:xfrm>
                <a:off x="3857" y="1032"/>
                <a:ext cx="6" cy="3"/>
              </a:xfrm>
              <a:custGeom>
                <a:avLst/>
                <a:gdLst>
                  <a:gd name="T0" fmla="*/ 0 w 5"/>
                  <a:gd name="T1" fmla="*/ 0 h 3"/>
                  <a:gd name="T2" fmla="*/ 5 w 5"/>
                  <a:gd name="T3" fmla="*/ 3 h 3"/>
                  <a:gd name="T4" fmla="*/ 4 w 5"/>
                  <a:gd name="T5" fmla="*/ 2 h 3"/>
                  <a:gd name="T6" fmla="*/ 4 w 5"/>
                  <a:gd name="T7" fmla="*/ 2 h 3"/>
                  <a:gd name="T8" fmla="*/ 0 w 5"/>
                  <a:gd name="T9" fmla="*/ 0 h 3"/>
                </a:gdLst>
                <a:ahLst/>
                <a:cxnLst>
                  <a:cxn ang="0">
                    <a:pos x="T0" y="T1"/>
                  </a:cxn>
                  <a:cxn ang="0">
                    <a:pos x="T2" y="T3"/>
                  </a:cxn>
                  <a:cxn ang="0">
                    <a:pos x="T4" y="T5"/>
                  </a:cxn>
                  <a:cxn ang="0">
                    <a:pos x="T6" y="T7"/>
                  </a:cxn>
                  <a:cxn ang="0">
                    <a:pos x="T8" y="T9"/>
                  </a:cxn>
                </a:cxnLst>
                <a:rect l="0" t="0" r="r" b="b"/>
                <a:pathLst>
                  <a:path w="5" h="3">
                    <a:moveTo>
                      <a:pt x="0" y="0"/>
                    </a:moveTo>
                    <a:cubicBezTo>
                      <a:pt x="1" y="1"/>
                      <a:pt x="2" y="1"/>
                      <a:pt x="5" y="3"/>
                    </a:cubicBezTo>
                    <a:cubicBezTo>
                      <a:pt x="4" y="2"/>
                      <a:pt x="4" y="2"/>
                      <a:pt x="4" y="2"/>
                    </a:cubicBezTo>
                    <a:cubicBezTo>
                      <a:pt x="4" y="2"/>
                      <a:pt x="4" y="2"/>
                      <a:pt x="4" y="2"/>
                    </a:cubicBezTo>
                    <a:cubicBezTo>
                      <a:pt x="2" y="1"/>
                      <a:pt x="1" y="1"/>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3" name="îṧļiďé">
                <a:extLst>
                  <a:ext uri="{FF2B5EF4-FFF2-40B4-BE49-F238E27FC236}">
                    <a16:creationId xmlns:a16="http://schemas.microsoft.com/office/drawing/2014/main" xmlns="" id="{0AE7B972-8A77-48E8-B9F1-5070BB9F411D}"/>
                  </a:ext>
                </a:extLst>
              </p:cNvPr>
              <p:cNvSpPr/>
              <p:nvPr/>
            </p:nvSpPr>
            <p:spPr bwMode="auto">
              <a:xfrm>
                <a:off x="3865" y="1035"/>
                <a:ext cx="2"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2" y="1"/>
                    </a:cubicBezTo>
                    <a:cubicBezTo>
                      <a:pt x="2" y="1"/>
                      <a:pt x="1" y="1"/>
                      <a:pt x="1" y="0"/>
                    </a:cubicBezTo>
                    <a:cubicBezTo>
                      <a:pt x="0" y="0"/>
                      <a:pt x="0"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4" name="îṥlïḓè">
                <a:extLst>
                  <a:ext uri="{FF2B5EF4-FFF2-40B4-BE49-F238E27FC236}">
                    <a16:creationId xmlns:a16="http://schemas.microsoft.com/office/drawing/2014/main" xmlns="" id="{B58DE3A2-69D9-437D-A7C2-744C5B72D517}"/>
                  </a:ext>
                </a:extLst>
              </p:cNvPr>
              <p:cNvSpPr/>
              <p:nvPr/>
            </p:nvSpPr>
            <p:spPr bwMode="auto">
              <a:xfrm>
                <a:off x="3903" y="1060"/>
                <a:ext cx="24" cy="28"/>
              </a:xfrm>
              <a:custGeom>
                <a:avLst/>
                <a:gdLst>
                  <a:gd name="T0" fmla="*/ 0 w 19"/>
                  <a:gd name="T1" fmla="*/ 0 h 22"/>
                  <a:gd name="T2" fmla="*/ 18 w 19"/>
                  <a:gd name="T3" fmla="*/ 22 h 22"/>
                  <a:gd name="T4" fmla="*/ 19 w 19"/>
                  <a:gd name="T5" fmla="*/ 22 h 22"/>
                  <a:gd name="T6" fmla="*/ 0 w 19"/>
                  <a:gd name="T7" fmla="*/ 0 h 22"/>
                </a:gdLst>
                <a:ahLst/>
                <a:cxnLst>
                  <a:cxn ang="0">
                    <a:pos x="T0" y="T1"/>
                  </a:cxn>
                  <a:cxn ang="0">
                    <a:pos x="T2" y="T3"/>
                  </a:cxn>
                  <a:cxn ang="0">
                    <a:pos x="T4" y="T5"/>
                  </a:cxn>
                  <a:cxn ang="0">
                    <a:pos x="T6" y="T7"/>
                  </a:cxn>
                </a:cxnLst>
                <a:rect l="0" t="0" r="r" b="b"/>
                <a:pathLst>
                  <a:path w="19" h="22">
                    <a:moveTo>
                      <a:pt x="0" y="0"/>
                    </a:moveTo>
                    <a:cubicBezTo>
                      <a:pt x="4" y="6"/>
                      <a:pt x="7" y="13"/>
                      <a:pt x="18" y="22"/>
                    </a:cubicBezTo>
                    <a:cubicBezTo>
                      <a:pt x="18" y="22"/>
                      <a:pt x="19" y="22"/>
                      <a:pt x="19" y="22"/>
                    </a:cubicBezTo>
                    <a:cubicBezTo>
                      <a:pt x="13" y="15"/>
                      <a:pt x="6" y="9"/>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5" name="íṩlïḑe">
                <a:extLst>
                  <a:ext uri="{FF2B5EF4-FFF2-40B4-BE49-F238E27FC236}">
                    <a16:creationId xmlns:a16="http://schemas.microsoft.com/office/drawing/2014/main" xmlns="" id="{7779CDB7-4315-486B-94D1-72D3A0854294}"/>
                  </a:ext>
                </a:extLst>
              </p:cNvPr>
              <p:cNvSpPr/>
              <p:nvPr/>
            </p:nvSpPr>
            <p:spPr bwMode="auto">
              <a:xfrm>
                <a:off x="3882" y="1048"/>
                <a:ext cx="14" cy="15"/>
              </a:xfrm>
              <a:custGeom>
                <a:avLst/>
                <a:gdLst>
                  <a:gd name="T0" fmla="*/ 0 w 11"/>
                  <a:gd name="T1" fmla="*/ 0 h 12"/>
                  <a:gd name="T2" fmla="*/ 5 w 11"/>
                  <a:gd name="T3" fmla="*/ 8 h 12"/>
                  <a:gd name="T4" fmla="*/ 11 w 11"/>
                  <a:gd name="T5" fmla="*/ 12 h 12"/>
                  <a:gd name="T6" fmla="*/ 0 w 11"/>
                  <a:gd name="T7" fmla="*/ 0 h 12"/>
                </a:gdLst>
                <a:ahLst/>
                <a:cxnLst>
                  <a:cxn ang="0">
                    <a:pos x="T0" y="T1"/>
                  </a:cxn>
                  <a:cxn ang="0">
                    <a:pos x="T2" y="T3"/>
                  </a:cxn>
                  <a:cxn ang="0">
                    <a:pos x="T4" y="T5"/>
                  </a:cxn>
                  <a:cxn ang="0">
                    <a:pos x="T6" y="T7"/>
                  </a:cxn>
                </a:cxnLst>
                <a:rect l="0" t="0" r="r" b="b"/>
                <a:pathLst>
                  <a:path w="11" h="12">
                    <a:moveTo>
                      <a:pt x="0" y="0"/>
                    </a:moveTo>
                    <a:cubicBezTo>
                      <a:pt x="5" y="8"/>
                      <a:pt x="5" y="8"/>
                      <a:pt x="5" y="8"/>
                    </a:cubicBezTo>
                    <a:cubicBezTo>
                      <a:pt x="11" y="12"/>
                      <a:pt x="11" y="12"/>
                      <a:pt x="11" y="12"/>
                    </a:cubicBezTo>
                    <a:cubicBezTo>
                      <a:pt x="8" y="9"/>
                      <a:pt x="2" y="3"/>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6" name="îŝļîḋè">
                <a:extLst>
                  <a:ext uri="{FF2B5EF4-FFF2-40B4-BE49-F238E27FC236}">
                    <a16:creationId xmlns:a16="http://schemas.microsoft.com/office/drawing/2014/main" xmlns="" id="{DE8911BC-5179-4B44-B00B-6B4D9C9A03F3}"/>
                  </a:ext>
                </a:extLst>
              </p:cNvPr>
              <p:cNvSpPr/>
              <p:nvPr/>
            </p:nvSpPr>
            <p:spPr bwMode="auto">
              <a:xfrm>
                <a:off x="3885" y="1057"/>
                <a:ext cx="6" cy="7"/>
              </a:xfrm>
              <a:custGeom>
                <a:avLst/>
                <a:gdLst>
                  <a:gd name="T0" fmla="*/ 0 w 6"/>
                  <a:gd name="T1" fmla="*/ 0 h 7"/>
                  <a:gd name="T2" fmla="*/ 6 w 6"/>
                  <a:gd name="T3" fmla="*/ 7 h 7"/>
                  <a:gd name="T4" fmla="*/ 3 w 6"/>
                  <a:gd name="T5" fmla="*/ 1 h 7"/>
                  <a:gd name="T6" fmla="*/ 0 w 6"/>
                  <a:gd name="T7" fmla="*/ 0 h 7"/>
                </a:gdLst>
                <a:ahLst/>
                <a:cxnLst>
                  <a:cxn ang="0">
                    <a:pos x="T0" y="T1"/>
                  </a:cxn>
                  <a:cxn ang="0">
                    <a:pos x="T2" y="T3"/>
                  </a:cxn>
                  <a:cxn ang="0">
                    <a:pos x="T4" y="T5"/>
                  </a:cxn>
                  <a:cxn ang="0">
                    <a:pos x="T6" y="T7"/>
                  </a:cxn>
                </a:cxnLst>
                <a:rect l="0" t="0" r="r" b="b"/>
                <a:pathLst>
                  <a:path w="6" h="7">
                    <a:moveTo>
                      <a:pt x="0" y="0"/>
                    </a:moveTo>
                    <a:lnTo>
                      <a:pt x="6" y="7"/>
                    </a:lnTo>
                    <a:lnTo>
                      <a:pt x="3" y="1"/>
                    </a:lnTo>
                    <a:lnTo>
                      <a:pt x="0" y="0"/>
                    </a:lnTo>
                    <a:close/>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7" name="î$ļïḍè">
                <a:extLst>
                  <a:ext uri="{FF2B5EF4-FFF2-40B4-BE49-F238E27FC236}">
                    <a16:creationId xmlns:a16="http://schemas.microsoft.com/office/drawing/2014/main" xmlns="" id="{9E16E14F-468D-4989-8EB2-09939D8A8DDE}"/>
                  </a:ext>
                </a:extLst>
              </p:cNvPr>
              <p:cNvSpPr/>
              <p:nvPr/>
            </p:nvSpPr>
            <p:spPr bwMode="auto">
              <a:xfrm>
                <a:off x="3885" y="1057"/>
                <a:ext cx="6" cy="7"/>
              </a:xfrm>
              <a:custGeom>
                <a:avLst/>
                <a:gdLst>
                  <a:gd name="T0" fmla="*/ 0 w 6"/>
                  <a:gd name="T1" fmla="*/ 0 h 7"/>
                  <a:gd name="T2" fmla="*/ 6 w 6"/>
                  <a:gd name="T3" fmla="*/ 7 h 7"/>
                  <a:gd name="T4" fmla="*/ 3 w 6"/>
                  <a:gd name="T5" fmla="*/ 1 h 7"/>
                  <a:gd name="T6" fmla="*/ 0 w 6"/>
                  <a:gd name="T7" fmla="*/ 0 h 7"/>
                </a:gdLst>
                <a:ahLst/>
                <a:cxnLst>
                  <a:cxn ang="0">
                    <a:pos x="T0" y="T1"/>
                  </a:cxn>
                  <a:cxn ang="0">
                    <a:pos x="T2" y="T3"/>
                  </a:cxn>
                  <a:cxn ang="0">
                    <a:pos x="T4" y="T5"/>
                  </a:cxn>
                  <a:cxn ang="0">
                    <a:pos x="T6" y="T7"/>
                  </a:cxn>
                </a:cxnLst>
                <a:rect l="0" t="0" r="r" b="b"/>
                <a:pathLst>
                  <a:path w="6" h="7">
                    <a:moveTo>
                      <a:pt x="0" y="0"/>
                    </a:moveTo>
                    <a:lnTo>
                      <a:pt x="6" y="7"/>
                    </a:lnTo>
                    <a:lnTo>
                      <a:pt x="3"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8" name="ïṥļiḓe">
                <a:extLst>
                  <a:ext uri="{FF2B5EF4-FFF2-40B4-BE49-F238E27FC236}">
                    <a16:creationId xmlns:a16="http://schemas.microsoft.com/office/drawing/2014/main" xmlns="" id="{4004244C-61D1-4455-BF6C-DF9DD974A82D}"/>
                  </a:ext>
                </a:extLst>
              </p:cNvPr>
              <p:cNvSpPr/>
              <p:nvPr/>
            </p:nvSpPr>
            <p:spPr bwMode="auto">
              <a:xfrm>
                <a:off x="3833" y="1019"/>
                <a:ext cx="18" cy="19"/>
              </a:xfrm>
              <a:custGeom>
                <a:avLst/>
                <a:gdLst>
                  <a:gd name="T0" fmla="*/ 0 w 14"/>
                  <a:gd name="T1" fmla="*/ 0 h 15"/>
                  <a:gd name="T2" fmla="*/ 2 w 14"/>
                  <a:gd name="T3" fmla="*/ 8 h 15"/>
                  <a:gd name="T4" fmla="*/ 14 w 14"/>
                  <a:gd name="T5" fmla="*/ 15 h 15"/>
                  <a:gd name="T6" fmla="*/ 0 w 14"/>
                  <a:gd name="T7" fmla="*/ 0 h 15"/>
                </a:gdLst>
                <a:ahLst/>
                <a:cxnLst>
                  <a:cxn ang="0">
                    <a:pos x="T0" y="T1"/>
                  </a:cxn>
                  <a:cxn ang="0">
                    <a:pos x="T2" y="T3"/>
                  </a:cxn>
                  <a:cxn ang="0">
                    <a:pos x="T4" y="T5"/>
                  </a:cxn>
                  <a:cxn ang="0">
                    <a:pos x="T6" y="T7"/>
                  </a:cxn>
                </a:cxnLst>
                <a:rect l="0" t="0" r="r" b="b"/>
                <a:pathLst>
                  <a:path w="14" h="15">
                    <a:moveTo>
                      <a:pt x="0" y="0"/>
                    </a:moveTo>
                    <a:cubicBezTo>
                      <a:pt x="4" y="7"/>
                      <a:pt x="3" y="7"/>
                      <a:pt x="2" y="8"/>
                    </a:cubicBezTo>
                    <a:cubicBezTo>
                      <a:pt x="7" y="12"/>
                      <a:pt x="11" y="14"/>
                      <a:pt x="14" y="15"/>
                    </a:cubicBezTo>
                    <a:cubicBezTo>
                      <a:pt x="9" y="10"/>
                      <a:pt x="2" y="1"/>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9" name="iš1iďè">
                <a:extLst>
                  <a:ext uri="{FF2B5EF4-FFF2-40B4-BE49-F238E27FC236}">
                    <a16:creationId xmlns:a16="http://schemas.microsoft.com/office/drawing/2014/main" xmlns="" id="{472DECF4-001B-45E5-A5E6-35E16FE3D67D}"/>
                  </a:ext>
                </a:extLst>
              </p:cNvPr>
              <p:cNvSpPr/>
              <p:nvPr/>
            </p:nvSpPr>
            <p:spPr bwMode="auto">
              <a:xfrm>
                <a:off x="3849" y="1029"/>
                <a:ext cx="3" cy="3"/>
              </a:xfrm>
              <a:custGeom>
                <a:avLst/>
                <a:gdLst>
                  <a:gd name="T0" fmla="*/ 0 w 2"/>
                  <a:gd name="T1" fmla="*/ 0 h 2"/>
                  <a:gd name="T2" fmla="*/ 0 w 2"/>
                  <a:gd name="T3" fmla="*/ 1 h 2"/>
                  <a:gd name="T4" fmla="*/ 0 w 2"/>
                  <a:gd name="T5" fmla="*/ 1 h 2"/>
                  <a:gd name="T6" fmla="*/ 0 w 2"/>
                  <a:gd name="T7" fmla="*/ 1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1"/>
                      <a:pt x="0" y="1"/>
                      <a:pt x="0" y="1"/>
                    </a:cubicBezTo>
                    <a:cubicBezTo>
                      <a:pt x="0" y="1"/>
                      <a:pt x="0" y="1"/>
                      <a:pt x="0" y="1"/>
                    </a:cubicBezTo>
                    <a:cubicBezTo>
                      <a:pt x="0" y="1"/>
                      <a:pt x="0" y="1"/>
                      <a:pt x="0" y="1"/>
                    </a:cubicBezTo>
                    <a:cubicBezTo>
                      <a:pt x="1" y="1"/>
                      <a:pt x="1" y="2"/>
                      <a:pt x="2" y="2"/>
                    </a:cubicBezTo>
                    <a:cubicBezTo>
                      <a:pt x="2" y="2"/>
                      <a:pt x="1" y="1"/>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0" name="îṣľïḍè">
                <a:extLst>
                  <a:ext uri="{FF2B5EF4-FFF2-40B4-BE49-F238E27FC236}">
                    <a16:creationId xmlns:a16="http://schemas.microsoft.com/office/drawing/2014/main" xmlns="" id="{1C2A3A6B-FD21-4A92-974C-13A03A0EAFDB}"/>
                  </a:ext>
                </a:extLst>
              </p:cNvPr>
              <p:cNvSpPr/>
              <p:nvPr/>
            </p:nvSpPr>
            <p:spPr bwMode="auto">
              <a:xfrm>
                <a:off x="3819" y="1033"/>
                <a:ext cx="4" cy="4"/>
              </a:xfrm>
              <a:custGeom>
                <a:avLst/>
                <a:gdLst>
                  <a:gd name="T0" fmla="*/ 0 w 3"/>
                  <a:gd name="T1" fmla="*/ 0 h 3"/>
                  <a:gd name="T2" fmla="*/ 0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0"/>
                      <a:pt x="0" y="0"/>
                      <a:pt x="0" y="0"/>
                    </a:cubicBezTo>
                    <a:cubicBezTo>
                      <a:pt x="1" y="1"/>
                      <a:pt x="2" y="2"/>
                      <a:pt x="3" y="3"/>
                    </a:cubicBezTo>
                    <a:cubicBezTo>
                      <a:pt x="2" y="2"/>
                      <a:pt x="1" y="1"/>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1" name="íṡḻîdè">
                <a:extLst>
                  <a:ext uri="{FF2B5EF4-FFF2-40B4-BE49-F238E27FC236}">
                    <a16:creationId xmlns:a16="http://schemas.microsoft.com/office/drawing/2014/main" xmlns="" id="{5318025A-892A-441C-9B06-DE4D89E92311}"/>
                  </a:ext>
                </a:extLst>
              </p:cNvPr>
              <p:cNvSpPr/>
              <p:nvPr/>
            </p:nvSpPr>
            <p:spPr bwMode="auto">
              <a:xfrm>
                <a:off x="3851" y="1035"/>
                <a:ext cx="7" cy="9"/>
              </a:xfrm>
              <a:custGeom>
                <a:avLst/>
                <a:gdLst>
                  <a:gd name="T0" fmla="*/ 1 w 6"/>
                  <a:gd name="T1" fmla="*/ 0 h 7"/>
                  <a:gd name="T2" fmla="*/ 0 w 6"/>
                  <a:gd name="T3" fmla="*/ 2 h 7"/>
                  <a:gd name="T4" fmla="*/ 0 w 6"/>
                  <a:gd name="T5" fmla="*/ 2 h 7"/>
                  <a:gd name="T6" fmla="*/ 3 w 6"/>
                  <a:gd name="T7" fmla="*/ 5 h 7"/>
                  <a:gd name="T8" fmla="*/ 3 w 6"/>
                  <a:gd name="T9" fmla="*/ 5 h 7"/>
                  <a:gd name="T10" fmla="*/ 5 w 6"/>
                  <a:gd name="T11" fmla="*/ 7 h 7"/>
                  <a:gd name="T12" fmla="*/ 1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1" y="0"/>
                    </a:moveTo>
                    <a:cubicBezTo>
                      <a:pt x="1" y="1"/>
                      <a:pt x="1" y="2"/>
                      <a:pt x="0" y="2"/>
                    </a:cubicBezTo>
                    <a:cubicBezTo>
                      <a:pt x="0" y="2"/>
                      <a:pt x="0" y="2"/>
                      <a:pt x="0" y="2"/>
                    </a:cubicBezTo>
                    <a:cubicBezTo>
                      <a:pt x="1" y="4"/>
                      <a:pt x="3" y="5"/>
                      <a:pt x="3" y="5"/>
                    </a:cubicBezTo>
                    <a:cubicBezTo>
                      <a:pt x="3" y="5"/>
                      <a:pt x="3" y="5"/>
                      <a:pt x="3" y="5"/>
                    </a:cubicBezTo>
                    <a:cubicBezTo>
                      <a:pt x="4" y="6"/>
                      <a:pt x="5" y="7"/>
                      <a:pt x="5" y="7"/>
                    </a:cubicBezTo>
                    <a:cubicBezTo>
                      <a:pt x="6" y="7"/>
                      <a:pt x="4" y="4"/>
                      <a:pt x="1"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2" name="ïSļiḍé">
                <a:extLst>
                  <a:ext uri="{FF2B5EF4-FFF2-40B4-BE49-F238E27FC236}">
                    <a16:creationId xmlns:a16="http://schemas.microsoft.com/office/drawing/2014/main" xmlns="" id="{03CE8BC7-772D-4543-BCEF-718C044C02B1}"/>
                  </a:ext>
                </a:extLst>
              </p:cNvPr>
              <p:cNvSpPr/>
              <p:nvPr/>
            </p:nvSpPr>
            <p:spPr bwMode="auto">
              <a:xfrm>
                <a:off x="3804" y="1001"/>
                <a:ext cx="17" cy="16"/>
              </a:xfrm>
              <a:custGeom>
                <a:avLst/>
                <a:gdLst>
                  <a:gd name="T0" fmla="*/ 0 w 13"/>
                  <a:gd name="T1" fmla="*/ 0 h 12"/>
                  <a:gd name="T2" fmla="*/ 1 w 13"/>
                  <a:gd name="T3" fmla="*/ 1 h 12"/>
                  <a:gd name="T4" fmla="*/ 13 w 13"/>
                  <a:gd name="T5" fmla="*/ 12 h 12"/>
                  <a:gd name="T6" fmla="*/ 0 w 13"/>
                  <a:gd name="T7" fmla="*/ 0 h 12"/>
                </a:gdLst>
                <a:ahLst/>
                <a:cxnLst>
                  <a:cxn ang="0">
                    <a:pos x="T0" y="T1"/>
                  </a:cxn>
                  <a:cxn ang="0">
                    <a:pos x="T2" y="T3"/>
                  </a:cxn>
                  <a:cxn ang="0">
                    <a:pos x="T4" y="T5"/>
                  </a:cxn>
                  <a:cxn ang="0">
                    <a:pos x="T6" y="T7"/>
                  </a:cxn>
                </a:cxnLst>
                <a:rect l="0" t="0" r="r" b="b"/>
                <a:pathLst>
                  <a:path w="13" h="12">
                    <a:moveTo>
                      <a:pt x="0" y="0"/>
                    </a:moveTo>
                    <a:cubicBezTo>
                      <a:pt x="0" y="0"/>
                      <a:pt x="0" y="0"/>
                      <a:pt x="1" y="1"/>
                    </a:cubicBezTo>
                    <a:cubicBezTo>
                      <a:pt x="5" y="5"/>
                      <a:pt x="9" y="9"/>
                      <a:pt x="13" y="12"/>
                    </a:cubicBezTo>
                    <a:cubicBezTo>
                      <a:pt x="8" y="7"/>
                      <a:pt x="1"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3" name="ïš1ïde">
                <a:extLst>
                  <a:ext uri="{FF2B5EF4-FFF2-40B4-BE49-F238E27FC236}">
                    <a16:creationId xmlns:a16="http://schemas.microsoft.com/office/drawing/2014/main" xmlns="" id="{D6713D80-4FE0-4058-BA31-349645DFAE4D}"/>
                  </a:ext>
                </a:extLst>
              </p:cNvPr>
              <p:cNvSpPr/>
              <p:nvPr/>
            </p:nvSpPr>
            <p:spPr bwMode="auto">
              <a:xfrm>
                <a:off x="3841" y="1022"/>
                <a:ext cx="3" cy="2"/>
              </a:xfrm>
              <a:custGeom>
                <a:avLst/>
                <a:gdLst>
                  <a:gd name="T0" fmla="*/ 0 w 3"/>
                  <a:gd name="T1" fmla="*/ 0 h 2"/>
                  <a:gd name="T2" fmla="*/ 3 w 3"/>
                  <a:gd name="T3" fmla="*/ 2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0"/>
                      <a:pt x="1" y="1"/>
                      <a:pt x="3" y="2"/>
                    </a:cubicBezTo>
                    <a:cubicBezTo>
                      <a:pt x="2" y="2"/>
                      <a:pt x="2" y="2"/>
                      <a:pt x="2" y="2"/>
                    </a:cubicBezTo>
                    <a:cubicBezTo>
                      <a:pt x="1" y="0"/>
                      <a:pt x="0"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4" name="ïśḷiḓé">
                <a:extLst>
                  <a:ext uri="{FF2B5EF4-FFF2-40B4-BE49-F238E27FC236}">
                    <a16:creationId xmlns:a16="http://schemas.microsoft.com/office/drawing/2014/main" xmlns="" id="{49D96DC2-FA7E-4DEC-8014-26705CB65386}"/>
                  </a:ext>
                </a:extLst>
              </p:cNvPr>
              <p:cNvSpPr/>
              <p:nvPr/>
            </p:nvSpPr>
            <p:spPr bwMode="auto">
              <a:xfrm>
                <a:off x="3844" y="1024"/>
                <a:ext cx="8" cy="11"/>
              </a:xfrm>
              <a:custGeom>
                <a:avLst/>
                <a:gdLst>
                  <a:gd name="T0" fmla="*/ 0 w 6"/>
                  <a:gd name="T1" fmla="*/ 0 h 9"/>
                  <a:gd name="T2" fmla="*/ 6 w 6"/>
                  <a:gd name="T3" fmla="*/ 9 h 9"/>
                  <a:gd name="T4" fmla="*/ 4 w 6"/>
                  <a:gd name="T5" fmla="*/ 5 h 9"/>
                  <a:gd name="T6" fmla="*/ 4 w 6"/>
                  <a:gd name="T7" fmla="*/ 5 h 9"/>
                  <a:gd name="T8" fmla="*/ 4 w 6"/>
                  <a:gd name="T9" fmla="*/ 5 h 9"/>
                  <a:gd name="T10" fmla="*/ 0 w 6"/>
                  <a:gd name="T11" fmla="*/ 0 h 9"/>
                </a:gdLst>
                <a:ahLst/>
                <a:cxnLst>
                  <a:cxn ang="0">
                    <a:pos x="T0" y="T1"/>
                  </a:cxn>
                  <a:cxn ang="0">
                    <a:pos x="T2" y="T3"/>
                  </a:cxn>
                  <a:cxn ang="0">
                    <a:pos x="T4" y="T5"/>
                  </a:cxn>
                  <a:cxn ang="0">
                    <a:pos x="T6" y="T7"/>
                  </a:cxn>
                  <a:cxn ang="0">
                    <a:pos x="T8" y="T9"/>
                  </a:cxn>
                  <a:cxn ang="0">
                    <a:pos x="T10" y="T11"/>
                  </a:cxn>
                </a:cxnLst>
                <a:rect l="0" t="0" r="r" b="b"/>
                <a:pathLst>
                  <a:path w="6" h="9">
                    <a:moveTo>
                      <a:pt x="0" y="0"/>
                    </a:moveTo>
                    <a:cubicBezTo>
                      <a:pt x="1" y="2"/>
                      <a:pt x="4" y="6"/>
                      <a:pt x="6" y="9"/>
                    </a:cubicBezTo>
                    <a:cubicBezTo>
                      <a:pt x="6" y="8"/>
                      <a:pt x="5" y="7"/>
                      <a:pt x="4" y="5"/>
                    </a:cubicBezTo>
                    <a:cubicBezTo>
                      <a:pt x="4" y="5"/>
                      <a:pt x="4" y="5"/>
                      <a:pt x="4" y="5"/>
                    </a:cubicBezTo>
                    <a:cubicBezTo>
                      <a:pt x="4" y="5"/>
                      <a:pt x="4" y="5"/>
                      <a:pt x="4" y="5"/>
                    </a:cubicBezTo>
                    <a:cubicBezTo>
                      <a:pt x="3" y="4"/>
                      <a:pt x="1" y="2"/>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5" name="iṥḷiďé">
                <a:extLst>
                  <a:ext uri="{FF2B5EF4-FFF2-40B4-BE49-F238E27FC236}">
                    <a16:creationId xmlns:a16="http://schemas.microsoft.com/office/drawing/2014/main" xmlns="" id="{32F35E17-7ECB-4C73-BD63-F43A4E1B3D17}"/>
                  </a:ext>
                </a:extLst>
              </p:cNvPr>
              <p:cNvSpPr/>
              <p:nvPr/>
            </p:nvSpPr>
            <p:spPr bwMode="auto">
              <a:xfrm>
                <a:off x="3823" y="1037"/>
                <a:ext cx="113" cy="131"/>
              </a:xfrm>
              <a:custGeom>
                <a:avLst/>
                <a:gdLst>
                  <a:gd name="T0" fmla="*/ 0 w 90"/>
                  <a:gd name="T1" fmla="*/ 0 h 105"/>
                  <a:gd name="T2" fmla="*/ 21 w 90"/>
                  <a:gd name="T3" fmla="*/ 27 h 105"/>
                  <a:gd name="T4" fmla="*/ 57 w 90"/>
                  <a:gd name="T5" fmla="*/ 61 h 105"/>
                  <a:gd name="T6" fmla="*/ 58 w 90"/>
                  <a:gd name="T7" fmla="*/ 65 h 105"/>
                  <a:gd name="T8" fmla="*/ 41 w 90"/>
                  <a:gd name="T9" fmla="*/ 49 h 105"/>
                  <a:gd name="T10" fmla="*/ 87 w 90"/>
                  <a:gd name="T11" fmla="*/ 105 h 105"/>
                  <a:gd name="T12" fmla="*/ 89 w 90"/>
                  <a:gd name="T13" fmla="*/ 105 h 105"/>
                  <a:gd name="T14" fmla="*/ 90 w 90"/>
                  <a:gd name="T15" fmla="*/ 105 h 105"/>
                  <a:gd name="T16" fmla="*/ 86 w 90"/>
                  <a:gd name="T17" fmla="*/ 100 h 105"/>
                  <a:gd name="T18" fmla="*/ 90 w 90"/>
                  <a:gd name="T19" fmla="*/ 104 h 105"/>
                  <a:gd name="T20" fmla="*/ 81 w 90"/>
                  <a:gd name="T21" fmla="*/ 94 h 105"/>
                  <a:gd name="T22" fmla="*/ 74 w 90"/>
                  <a:gd name="T23" fmla="*/ 82 h 105"/>
                  <a:gd name="T24" fmla="*/ 79 w 90"/>
                  <a:gd name="T25" fmla="*/ 84 h 105"/>
                  <a:gd name="T26" fmla="*/ 0 w 90"/>
                  <a:gd name="T2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5">
                    <a:moveTo>
                      <a:pt x="0" y="0"/>
                    </a:moveTo>
                    <a:cubicBezTo>
                      <a:pt x="7" y="8"/>
                      <a:pt x="13" y="15"/>
                      <a:pt x="21" y="27"/>
                    </a:cubicBezTo>
                    <a:cubicBezTo>
                      <a:pt x="30" y="35"/>
                      <a:pt x="43" y="44"/>
                      <a:pt x="57" y="61"/>
                    </a:cubicBezTo>
                    <a:cubicBezTo>
                      <a:pt x="58" y="64"/>
                      <a:pt x="58" y="65"/>
                      <a:pt x="58" y="65"/>
                    </a:cubicBezTo>
                    <a:cubicBezTo>
                      <a:pt x="56" y="65"/>
                      <a:pt x="47" y="55"/>
                      <a:pt x="41" y="49"/>
                    </a:cubicBezTo>
                    <a:cubicBezTo>
                      <a:pt x="59" y="68"/>
                      <a:pt x="65" y="80"/>
                      <a:pt x="87" y="105"/>
                    </a:cubicBezTo>
                    <a:cubicBezTo>
                      <a:pt x="88" y="105"/>
                      <a:pt x="89" y="105"/>
                      <a:pt x="89" y="105"/>
                    </a:cubicBezTo>
                    <a:cubicBezTo>
                      <a:pt x="89" y="105"/>
                      <a:pt x="90" y="105"/>
                      <a:pt x="90" y="105"/>
                    </a:cubicBezTo>
                    <a:cubicBezTo>
                      <a:pt x="86" y="100"/>
                      <a:pt x="86" y="100"/>
                      <a:pt x="86" y="100"/>
                    </a:cubicBezTo>
                    <a:cubicBezTo>
                      <a:pt x="87" y="101"/>
                      <a:pt x="89" y="103"/>
                      <a:pt x="90" y="104"/>
                    </a:cubicBezTo>
                    <a:cubicBezTo>
                      <a:pt x="89" y="102"/>
                      <a:pt x="85" y="98"/>
                      <a:pt x="81" y="94"/>
                    </a:cubicBezTo>
                    <a:cubicBezTo>
                      <a:pt x="76" y="88"/>
                      <a:pt x="71" y="82"/>
                      <a:pt x="74" y="82"/>
                    </a:cubicBezTo>
                    <a:cubicBezTo>
                      <a:pt x="75" y="82"/>
                      <a:pt x="76" y="82"/>
                      <a:pt x="79" y="84"/>
                    </a:cubicBezTo>
                    <a:cubicBezTo>
                      <a:pt x="59" y="61"/>
                      <a:pt x="22" y="22"/>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6" name="ïŝḷiḋe">
                <a:extLst>
                  <a:ext uri="{FF2B5EF4-FFF2-40B4-BE49-F238E27FC236}">
                    <a16:creationId xmlns:a16="http://schemas.microsoft.com/office/drawing/2014/main" xmlns="" id="{277794E8-961F-441C-8690-FA06C9E84BD8}"/>
                  </a:ext>
                </a:extLst>
              </p:cNvPr>
              <p:cNvSpPr/>
              <p:nvPr/>
            </p:nvSpPr>
            <p:spPr bwMode="auto">
              <a:xfrm>
                <a:off x="3797" y="1004"/>
                <a:ext cx="30" cy="30"/>
              </a:xfrm>
              <a:custGeom>
                <a:avLst/>
                <a:gdLst>
                  <a:gd name="T0" fmla="*/ 0 w 24"/>
                  <a:gd name="T1" fmla="*/ 0 h 24"/>
                  <a:gd name="T2" fmla="*/ 18 w 24"/>
                  <a:gd name="T3" fmla="*/ 23 h 24"/>
                  <a:gd name="T4" fmla="*/ 20 w 24"/>
                  <a:gd name="T5" fmla="*/ 22 h 24"/>
                  <a:gd name="T6" fmla="*/ 22 w 24"/>
                  <a:gd name="T7" fmla="*/ 21 h 24"/>
                  <a:gd name="T8" fmla="*/ 24 w 24"/>
                  <a:gd name="T9" fmla="*/ 24 h 24"/>
                  <a:gd name="T10" fmla="*/ 23 w 24"/>
                  <a:gd name="T11" fmla="*/ 21 h 24"/>
                  <a:gd name="T12" fmla="*/ 0 w 2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4" h="24">
                    <a:moveTo>
                      <a:pt x="0" y="0"/>
                    </a:moveTo>
                    <a:cubicBezTo>
                      <a:pt x="7" y="11"/>
                      <a:pt x="13" y="17"/>
                      <a:pt x="18" y="23"/>
                    </a:cubicBezTo>
                    <a:cubicBezTo>
                      <a:pt x="18" y="23"/>
                      <a:pt x="19" y="22"/>
                      <a:pt x="20" y="22"/>
                    </a:cubicBezTo>
                    <a:cubicBezTo>
                      <a:pt x="21" y="21"/>
                      <a:pt x="22" y="21"/>
                      <a:pt x="22" y="21"/>
                    </a:cubicBezTo>
                    <a:cubicBezTo>
                      <a:pt x="24" y="24"/>
                      <a:pt x="24" y="24"/>
                      <a:pt x="24" y="24"/>
                    </a:cubicBezTo>
                    <a:cubicBezTo>
                      <a:pt x="23" y="21"/>
                      <a:pt x="23" y="21"/>
                      <a:pt x="23" y="21"/>
                    </a:cubicBezTo>
                    <a:cubicBezTo>
                      <a:pt x="20" y="18"/>
                      <a:pt x="13" y="12"/>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7" name="îsļidé">
                <a:extLst>
                  <a:ext uri="{FF2B5EF4-FFF2-40B4-BE49-F238E27FC236}">
                    <a16:creationId xmlns:a16="http://schemas.microsoft.com/office/drawing/2014/main" xmlns="" id="{6D8DC3A7-9144-478D-8EAF-AD7E5CFDEBA1}"/>
                  </a:ext>
                </a:extLst>
              </p:cNvPr>
              <p:cNvSpPr/>
              <p:nvPr/>
            </p:nvSpPr>
            <p:spPr bwMode="auto">
              <a:xfrm>
                <a:off x="3821" y="1017"/>
                <a:ext cx="65" cy="71"/>
              </a:xfrm>
              <a:custGeom>
                <a:avLst/>
                <a:gdLst>
                  <a:gd name="T0" fmla="*/ 10 w 52"/>
                  <a:gd name="T1" fmla="*/ 11 h 57"/>
                  <a:gd name="T2" fmla="*/ 4 w 52"/>
                  <a:gd name="T3" fmla="*/ 4 h 57"/>
                  <a:gd name="T4" fmla="*/ 10 w 52"/>
                  <a:gd name="T5" fmla="*/ 11 h 57"/>
                  <a:gd name="T6" fmla="*/ 4 w 52"/>
                  <a:gd name="T7" fmla="*/ 4 h 57"/>
                  <a:gd name="T8" fmla="*/ 2 w 52"/>
                  <a:gd name="T9" fmla="*/ 2 h 57"/>
                  <a:gd name="T10" fmla="*/ 5 w 52"/>
                  <a:gd name="T11" fmla="*/ 5 h 57"/>
                  <a:gd name="T12" fmla="*/ 4 w 52"/>
                  <a:gd name="T13" fmla="*/ 4 h 57"/>
                  <a:gd name="T14" fmla="*/ 4 w 52"/>
                  <a:gd name="T15" fmla="*/ 4 h 57"/>
                  <a:gd name="T16" fmla="*/ 1 w 52"/>
                  <a:gd name="T17" fmla="*/ 1 h 57"/>
                  <a:gd name="T18" fmla="*/ 1 w 52"/>
                  <a:gd name="T19" fmla="*/ 1 h 57"/>
                  <a:gd name="T20" fmla="*/ 2 w 52"/>
                  <a:gd name="T21" fmla="*/ 2 h 57"/>
                  <a:gd name="T22" fmla="*/ 1 w 52"/>
                  <a:gd name="T23" fmla="*/ 1 h 57"/>
                  <a:gd name="T24" fmla="*/ 1 w 52"/>
                  <a:gd name="T25" fmla="*/ 1 h 57"/>
                  <a:gd name="T26" fmla="*/ 0 w 52"/>
                  <a:gd name="T27" fmla="*/ 0 h 57"/>
                  <a:gd name="T28" fmla="*/ 1 w 52"/>
                  <a:gd name="T29" fmla="*/ 1 h 57"/>
                  <a:gd name="T30" fmla="*/ 2 w 52"/>
                  <a:gd name="T31" fmla="*/ 5 h 57"/>
                  <a:gd name="T32" fmla="*/ 4 w 52"/>
                  <a:gd name="T33" fmla="*/ 11 h 57"/>
                  <a:gd name="T34" fmla="*/ 7 w 52"/>
                  <a:gd name="T35" fmla="*/ 12 h 57"/>
                  <a:gd name="T36" fmla="*/ 10 w 52"/>
                  <a:gd name="T37" fmla="*/ 11 h 57"/>
                  <a:gd name="T38" fmla="*/ 50 w 52"/>
                  <a:gd name="T39" fmla="*/ 57 h 57"/>
                  <a:gd name="T40" fmla="*/ 34 w 52"/>
                  <a:gd name="T41" fmla="*/ 34 h 57"/>
                  <a:gd name="T42" fmla="*/ 33 w 52"/>
                  <a:gd name="T43" fmla="*/ 35 h 57"/>
                  <a:gd name="T44" fmla="*/ 27 w 52"/>
                  <a:gd name="T45" fmla="*/ 29 h 57"/>
                  <a:gd name="T46" fmla="*/ 12 w 52"/>
                  <a:gd name="T47" fmla="*/ 13 h 57"/>
                  <a:gd name="T48" fmla="*/ 12 w 52"/>
                  <a:gd name="T49" fmla="*/ 10 h 57"/>
                  <a:gd name="T50" fmla="*/ 0 w 52"/>
                  <a:gd name="T5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7">
                    <a:moveTo>
                      <a:pt x="10" y="11"/>
                    </a:moveTo>
                    <a:cubicBezTo>
                      <a:pt x="4" y="7"/>
                      <a:pt x="5" y="6"/>
                      <a:pt x="4" y="4"/>
                    </a:cubicBezTo>
                    <a:cubicBezTo>
                      <a:pt x="6" y="7"/>
                      <a:pt x="8" y="9"/>
                      <a:pt x="10" y="11"/>
                    </a:cubicBezTo>
                    <a:moveTo>
                      <a:pt x="4" y="4"/>
                    </a:moveTo>
                    <a:cubicBezTo>
                      <a:pt x="3" y="3"/>
                      <a:pt x="3" y="3"/>
                      <a:pt x="2" y="2"/>
                    </a:cubicBezTo>
                    <a:cubicBezTo>
                      <a:pt x="3" y="3"/>
                      <a:pt x="5" y="5"/>
                      <a:pt x="5" y="5"/>
                    </a:cubicBezTo>
                    <a:cubicBezTo>
                      <a:pt x="5" y="5"/>
                      <a:pt x="4" y="4"/>
                      <a:pt x="4" y="4"/>
                    </a:cubicBezTo>
                    <a:cubicBezTo>
                      <a:pt x="4" y="4"/>
                      <a:pt x="4" y="4"/>
                      <a:pt x="4" y="4"/>
                    </a:cubicBezTo>
                    <a:moveTo>
                      <a:pt x="1" y="1"/>
                    </a:moveTo>
                    <a:cubicBezTo>
                      <a:pt x="1" y="1"/>
                      <a:pt x="1" y="1"/>
                      <a:pt x="1" y="1"/>
                    </a:cubicBezTo>
                    <a:cubicBezTo>
                      <a:pt x="2" y="2"/>
                      <a:pt x="2" y="2"/>
                      <a:pt x="2" y="2"/>
                    </a:cubicBezTo>
                    <a:cubicBezTo>
                      <a:pt x="1" y="1"/>
                      <a:pt x="1" y="1"/>
                      <a:pt x="1" y="1"/>
                    </a:cubicBezTo>
                    <a:cubicBezTo>
                      <a:pt x="1" y="1"/>
                      <a:pt x="1" y="1"/>
                      <a:pt x="1" y="1"/>
                    </a:cubicBezTo>
                    <a:moveTo>
                      <a:pt x="0" y="0"/>
                    </a:moveTo>
                    <a:cubicBezTo>
                      <a:pt x="1" y="1"/>
                      <a:pt x="1" y="1"/>
                      <a:pt x="1" y="1"/>
                    </a:cubicBezTo>
                    <a:cubicBezTo>
                      <a:pt x="1" y="1"/>
                      <a:pt x="2" y="3"/>
                      <a:pt x="2" y="5"/>
                    </a:cubicBezTo>
                    <a:cubicBezTo>
                      <a:pt x="3" y="8"/>
                      <a:pt x="4" y="11"/>
                      <a:pt x="4" y="11"/>
                    </a:cubicBezTo>
                    <a:cubicBezTo>
                      <a:pt x="6" y="12"/>
                      <a:pt x="7" y="12"/>
                      <a:pt x="7" y="12"/>
                    </a:cubicBezTo>
                    <a:cubicBezTo>
                      <a:pt x="8" y="12"/>
                      <a:pt x="9" y="12"/>
                      <a:pt x="10" y="11"/>
                    </a:cubicBezTo>
                    <a:cubicBezTo>
                      <a:pt x="25" y="29"/>
                      <a:pt x="30" y="37"/>
                      <a:pt x="50" y="57"/>
                    </a:cubicBezTo>
                    <a:cubicBezTo>
                      <a:pt x="52" y="55"/>
                      <a:pt x="38" y="42"/>
                      <a:pt x="34" y="34"/>
                    </a:cubicBezTo>
                    <a:cubicBezTo>
                      <a:pt x="33" y="35"/>
                      <a:pt x="33" y="35"/>
                      <a:pt x="33" y="35"/>
                    </a:cubicBezTo>
                    <a:cubicBezTo>
                      <a:pt x="31" y="35"/>
                      <a:pt x="30" y="32"/>
                      <a:pt x="27" y="29"/>
                    </a:cubicBezTo>
                    <a:cubicBezTo>
                      <a:pt x="24" y="25"/>
                      <a:pt x="20" y="19"/>
                      <a:pt x="12" y="13"/>
                    </a:cubicBezTo>
                    <a:cubicBezTo>
                      <a:pt x="11" y="11"/>
                      <a:pt x="11" y="10"/>
                      <a:pt x="12" y="10"/>
                    </a:cubicBezTo>
                    <a:cubicBezTo>
                      <a:pt x="9" y="7"/>
                      <a:pt x="5" y="4"/>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8" name="íşľíde">
                <a:extLst>
                  <a:ext uri="{FF2B5EF4-FFF2-40B4-BE49-F238E27FC236}">
                    <a16:creationId xmlns:a16="http://schemas.microsoft.com/office/drawing/2014/main" xmlns="" id="{6838AA07-8FE9-4CD2-90D6-BC70B19691C6}"/>
                  </a:ext>
                </a:extLst>
              </p:cNvPr>
              <p:cNvSpPr/>
              <p:nvPr/>
            </p:nvSpPr>
            <p:spPr bwMode="auto">
              <a:xfrm>
                <a:off x="3906" y="1077"/>
                <a:ext cx="15" cy="14"/>
              </a:xfrm>
              <a:custGeom>
                <a:avLst/>
                <a:gdLst>
                  <a:gd name="T0" fmla="*/ 3 w 12"/>
                  <a:gd name="T1" fmla="*/ 4 h 11"/>
                  <a:gd name="T2" fmla="*/ 10 w 12"/>
                  <a:gd name="T3" fmla="*/ 10 h 11"/>
                  <a:gd name="T4" fmla="*/ 12 w 12"/>
                  <a:gd name="T5" fmla="*/ 11 h 11"/>
                  <a:gd name="T6" fmla="*/ 3 w 12"/>
                  <a:gd name="T7" fmla="*/ 4 h 11"/>
                  <a:gd name="T8" fmla="*/ 0 w 12"/>
                  <a:gd name="T9" fmla="*/ 0 h 11"/>
                  <a:gd name="T10" fmla="*/ 3 w 12"/>
                  <a:gd name="T11" fmla="*/ 4 h 11"/>
                  <a:gd name="T12" fmla="*/ 0 w 1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2" h="11">
                    <a:moveTo>
                      <a:pt x="3" y="4"/>
                    </a:moveTo>
                    <a:cubicBezTo>
                      <a:pt x="6" y="6"/>
                      <a:pt x="8" y="8"/>
                      <a:pt x="10" y="10"/>
                    </a:cubicBezTo>
                    <a:cubicBezTo>
                      <a:pt x="10" y="10"/>
                      <a:pt x="11" y="11"/>
                      <a:pt x="12" y="11"/>
                    </a:cubicBezTo>
                    <a:cubicBezTo>
                      <a:pt x="8" y="8"/>
                      <a:pt x="6" y="6"/>
                      <a:pt x="3" y="4"/>
                    </a:cubicBezTo>
                    <a:moveTo>
                      <a:pt x="0" y="0"/>
                    </a:moveTo>
                    <a:cubicBezTo>
                      <a:pt x="1" y="1"/>
                      <a:pt x="2" y="2"/>
                      <a:pt x="3" y="4"/>
                    </a:cubicBezTo>
                    <a:cubicBezTo>
                      <a:pt x="2" y="3"/>
                      <a:pt x="1" y="2"/>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9" name="íṧľíde">
                <a:extLst>
                  <a:ext uri="{FF2B5EF4-FFF2-40B4-BE49-F238E27FC236}">
                    <a16:creationId xmlns:a16="http://schemas.microsoft.com/office/drawing/2014/main" xmlns="" id="{A0507E85-9CAE-446D-8973-82DE8D21B837}"/>
                  </a:ext>
                </a:extLst>
              </p:cNvPr>
              <p:cNvSpPr/>
              <p:nvPr/>
            </p:nvSpPr>
            <p:spPr bwMode="auto">
              <a:xfrm>
                <a:off x="3787" y="996"/>
                <a:ext cx="30" cy="38"/>
              </a:xfrm>
              <a:custGeom>
                <a:avLst/>
                <a:gdLst>
                  <a:gd name="T0" fmla="*/ 0 w 30"/>
                  <a:gd name="T1" fmla="*/ 0 h 38"/>
                  <a:gd name="T2" fmla="*/ 30 w 30"/>
                  <a:gd name="T3" fmla="*/ 38 h 38"/>
                  <a:gd name="T4" fmla="*/ 22 w 30"/>
                  <a:gd name="T5" fmla="*/ 26 h 38"/>
                  <a:gd name="T6" fmla="*/ 0 w 30"/>
                  <a:gd name="T7" fmla="*/ 0 h 38"/>
                </a:gdLst>
                <a:ahLst/>
                <a:cxnLst>
                  <a:cxn ang="0">
                    <a:pos x="T0" y="T1"/>
                  </a:cxn>
                  <a:cxn ang="0">
                    <a:pos x="T2" y="T3"/>
                  </a:cxn>
                  <a:cxn ang="0">
                    <a:pos x="T4" y="T5"/>
                  </a:cxn>
                  <a:cxn ang="0">
                    <a:pos x="T6" y="T7"/>
                  </a:cxn>
                </a:cxnLst>
                <a:rect l="0" t="0" r="r" b="b"/>
                <a:pathLst>
                  <a:path w="30" h="38">
                    <a:moveTo>
                      <a:pt x="0" y="0"/>
                    </a:moveTo>
                    <a:lnTo>
                      <a:pt x="30" y="38"/>
                    </a:lnTo>
                    <a:lnTo>
                      <a:pt x="22" y="26"/>
                    </a:lnTo>
                    <a:lnTo>
                      <a:pt x="0" y="0"/>
                    </a:lnTo>
                    <a:close/>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0" name="îśḷiḑè">
                <a:extLst>
                  <a:ext uri="{FF2B5EF4-FFF2-40B4-BE49-F238E27FC236}">
                    <a16:creationId xmlns:a16="http://schemas.microsoft.com/office/drawing/2014/main" xmlns="" id="{A8090966-078E-4BFF-945D-D925EA5A57E0}"/>
                  </a:ext>
                </a:extLst>
              </p:cNvPr>
              <p:cNvSpPr/>
              <p:nvPr/>
            </p:nvSpPr>
            <p:spPr bwMode="auto">
              <a:xfrm>
                <a:off x="3787" y="996"/>
                <a:ext cx="30" cy="38"/>
              </a:xfrm>
              <a:custGeom>
                <a:avLst/>
                <a:gdLst>
                  <a:gd name="T0" fmla="*/ 0 w 30"/>
                  <a:gd name="T1" fmla="*/ 0 h 38"/>
                  <a:gd name="T2" fmla="*/ 30 w 30"/>
                  <a:gd name="T3" fmla="*/ 38 h 38"/>
                  <a:gd name="T4" fmla="*/ 22 w 30"/>
                  <a:gd name="T5" fmla="*/ 26 h 38"/>
                  <a:gd name="T6" fmla="*/ 0 w 30"/>
                  <a:gd name="T7" fmla="*/ 0 h 38"/>
                </a:gdLst>
                <a:ahLst/>
                <a:cxnLst>
                  <a:cxn ang="0">
                    <a:pos x="T0" y="T1"/>
                  </a:cxn>
                  <a:cxn ang="0">
                    <a:pos x="T2" y="T3"/>
                  </a:cxn>
                  <a:cxn ang="0">
                    <a:pos x="T4" y="T5"/>
                  </a:cxn>
                  <a:cxn ang="0">
                    <a:pos x="T6" y="T7"/>
                  </a:cxn>
                </a:cxnLst>
                <a:rect l="0" t="0" r="r" b="b"/>
                <a:pathLst>
                  <a:path w="30" h="38">
                    <a:moveTo>
                      <a:pt x="0" y="0"/>
                    </a:moveTo>
                    <a:lnTo>
                      <a:pt x="30" y="38"/>
                    </a:lnTo>
                    <a:lnTo>
                      <a:pt x="22" y="2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1" name="îṧ1ïḍê">
                <a:extLst>
                  <a:ext uri="{FF2B5EF4-FFF2-40B4-BE49-F238E27FC236}">
                    <a16:creationId xmlns:a16="http://schemas.microsoft.com/office/drawing/2014/main" xmlns="" id="{53389A6C-4011-46DF-ACFB-ECEB20AD09B7}"/>
                  </a:ext>
                </a:extLst>
              </p:cNvPr>
              <p:cNvSpPr/>
              <p:nvPr/>
            </p:nvSpPr>
            <p:spPr bwMode="auto">
              <a:xfrm>
                <a:off x="3789" y="1009"/>
                <a:ext cx="19" cy="21"/>
              </a:xfrm>
              <a:custGeom>
                <a:avLst/>
                <a:gdLst>
                  <a:gd name="T0" fmla="*/ 0 w 19"/>
                  <a:gd name="T1" fmla="*/ 0 h 21"/>
                  <a:gd name="T2" fmla="*/ 10 w 19"/>
                  <a:gd name="T3" fmla="*/ 14 h 21"/>
                  <a:gd name="T4" fmla="*/ 19 w 19"/>
                  <a:gd name="T5" fmla="*/ 21 h 21"/>
                  <a:gd name="T6" fmla="*/ 0 w 19"/>
                  <a:gd name="T7" fmla="*/ 0 h 21"/>
                </a:gdLst>
                <a:ahLst/>
                <a:cxnLst>
                  <a:cxn ang="0">
                    <a:pos x="T0" y="T1"/>
                  </a:cxn>
                  <a:cxn ang="0">
                    <a:pos x="T2" y="T3"/>
                  </a:cxn>
                  <a:cxn ang="0">
                    <a:pos x="T4" y="T5"/>
                  </a:cxn>
                  <a:cxn ang="0">
                    <a:pos x="T6" y="T7"/>
                  </a:cxn>
                </a:cxnLst>
                <a:rect l="0" t="0" r="r" b="b"/>
                <a:pathLst>
                  <a:path w="19" h="21">
                    <a:moveTo>
                      <a:pt x="0" y="0"/>
                    </a:moveTo>
                    <a:lnTo>
                      <a:pt x="10" y="14"/>
                    </a:lnTo>
                    <a:lnTo>
                      <a:pt x="19" y="21"/>
                    </a:lnTo>
                    <a:lnTo>
                      <a:pt x="0" y="0"/>
                    </a:lnTo>
                    <a:close/>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2" name="ïṧļiḍê">
                <a:extLst>
                  <a:ext uri="{FF2B5EF4-FFF2-40B4-BE49-F238E27FC236}">
                    <a16:creationId xmlns:a16="http://schemas.microsoft.com/office/drawing/2014/main" xmlns="" id="{F73FD20D-DBBA-4F8A-A297-6CAE64D39C0B}"/>
                  </a:ext>
                </a:extLst>
              </p:cNvPr>
              <p:cNvSpPr/>
              <p:nvPr/>
            </p:nvSpPr>
            <p:spPr bwMode="auto">
              <a:xfrm>
                <a:off x="3789" y="1009"/>
                <a:ext cx="19" cy="21"/>
              </a:xfrm>
              <a:custGeom>
                <a:avLst/>
                <a:gdLst>
                  <a:gd name="T0" fmla="*/ 0 w 19"/>
                  <a:gd name="T1" fmla="*/ 0 h 21"/>
                  <a:gd name="T2" fmla="*/ 10 w 19"/>
                  <a:gd name="T3" fmla="*/ 14 h 21"/>
                  <a:gd name="T4" fmla="*/ 19 w 19"/>
                  <a:gd name="T5" fmla="*/ 21 h 21"/>
                  <a:gd name="T6" fmla="*/ 0 w 19"/>
                  <a:gd name="T7" fmla="*/ 0 h 21"/>
                </a:gdLst>
                <a:ahLst/>
                <a:cxnLst>
                  <a:cxn ang="0">
                    <a:pos x="T0" y="T1"/>
                  </a:cxn>
                  <a:cxn ang="0">
                    <a:pos x="T2" y="T3"/>
                  </a:cxn>
                  <a:cxn ang="0">
                    <a:pos x="T4" y="T5"/>
                  </a:cxn>
                  <a:cxn ang="0">
                    <a:pos x="T6" y="T7"/>
                  </a:cxn>
                </a:cxnLst>
                <a:rect l="0" t="0" r="r" b="b"/>
                <a:pathLst>
                  <a:path w="19" h="21">
                    <a:moveTo>
                      <a:pt x="0" y="0"/>
                    </a:moveTo>
                    <a:lnTo>
                      <a:pt x="10" y="14"/>
                    </a:lnTo>
                    <a:lnTo>
                      <a:pt x="19" y="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3" name="îṣ1iḓé">
                <a:extLst>
                  <a:ext uri="{FF2B5EF4-FFF2-40B4-BE49-F238E27FC236}">
                    <a16:creationId xmlns:a16="http://schemas.microsoft.com/office/drawing/2014/main" xmlns="" id="{1F7C1F57-4C0D-485B-A89A-411FE7E25C2B}"/>
                  </a:ext>
                </a:extLst>
              </p:cNvPr>
              <p:cNvSpPr/>
              <p:nvPr/>
            </p:nvSpPr>
            <p:spPr bwMode="auto">
              <a:xfrm>
                <a:off x="3740" y="1320"/>
                <a:ext cx="20" cy="23"/>
              </a:xfrm>
              <a:custGeom>
                <a:avLst/>
                <a:gdLst>
                  <a:gd name="T0" fmla="*/ 0 w 16"/>
                  <a:gd name="T1" fmla="*/ 0 h 18"/>
                  <a:gd name="T2" fmla="*/ 10 w 16"/>
                  <a:gd name="T3" fmla="*/ 13 h 18"/>
                  <a:gd name="T4" fmla="*/ 10 w 16"/>
                  <a:gd name="T5" fmla="*/ 13 h 18"/>
                  <a:gd name="T6" fmla="*/ 10 w 16"/>
                  <a:gd name="T7" fmla="*/ 13 h 18"/>
                  <a:gd name="T8" fmla="*/ 16 w 16"/>
                  <a:gd name="T9" fmla="*/ 18 h 18"/>
                  <a:gd name="T10" fmla="*/ 0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0" y="0"/>
                    </a:moveTo>
                    <a:cubicBezTo>
                      <a:pt x="3" y="4"/>
                      <a:pt x="7" y="8"/>
                      <a:pt x="10" y="13"/>
                    </a:cubicBezTo>
                    <a:cubicBezTo>
                      <a:pt x="10" y="13"/>
                      <a:pt x="10" y="13"/>
                      <a:pt x="10" y="13"/>
                    </a:cubicBezTo>
                    <a:cubicBezTo>
                      <a:pt x="10" y="13"/>
                      <a:pt x="10" y="13"/>
                      <a:pt x="10" y="13"/>
                    </a:cubicBezTo>
                    <a:cubicBezTo>
                      <a:pt x="12" y="15"/>
                      <a:pt x="14" y="16"/>
                      <a:pt x="16" y="18"/>
                    </a:cubicBezTo>
                    <a:cubicBezTo>
                      <a:pt x="10" y="12"/>
                      <a:pt x="5" y="6"/>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4" name="íṧļîḓe">
                <a:extLst>
                  <a:ext uri="{FF2B5EF4-FFF2-40B4-BE49-F238E27FC236}">
                    <a16:creationId xmlns:a16="http://schemas.microsoft.com/office/drawing/2014/main" xmlns="" id="{DC0550BA-29FE-4A2F-A400-4E0CAB2207F4}"/>
                  </a:ext>
                </a:extLst>
              </p:cNvPr>
              <p:cNvSpPr/>
              <p:nvPr/>
            </p:nvSpPr>
            <p:spPr bwMode="auto">
              <a:xfrm>
                <a:off x="3755" y="1068"/>
                <a:ext cx="23" cy="19"/>
              </a:xfrm>
              <a:custGeom>
                <a:avLst/>
                <a:gdLst>
                  <a:gd name="T0" fmla="*/ 0 w 18"/>
                  <a:gd name="T1" fmla="*/ 0 h 15"/>
                  <a:gd name="T2" fmla="*/ 18 w 18"/>
                  <a:gd name="T3" fmla="*/ 15 h 15"/>
                  <a:gd name="T4" fmla="*/ 12 w 18"/>
                  <a:gd name="T5" fmla="*/ 9 h 15"/>
                  <a:gd name="T6" fmla="*/ 0 w 18"/>
                  <a:gd name="T7" fmla="*/ 0 h 15"/>
                </a:gdLst>
                <a:ahLst/>
                <a:cxnLst>
                  <a:cxn ang="0">
                    <a:pos x="T0" y="T1"/>
                  </a:cxn>
                  <a:cxn ang="0">
                    <a:pos x="T2" y="T3"/>
                  </a:cxn>
                  <a:cxn ang="0">
                    <a:pos x="T4" y="T5"/>
                  </a:cxn>
                  <a:cxn ang="0">
                    <a:pos x="T6" y="T7"/>
                  </a:cxn>
                </a:cxnLst>
                <a:rect l="0" t="0" r="r" b="b"/>
                <a:pathLst>
                  <a:path w="18" h="15">
                    <a:moveTo>
                      <a:pt x="0" y="0"/>
                    </a:moveTo>
                    <a:cubicBezTo>
                      <a:pt x="7" y="6"/>
                      <a:pt x="17" y="15"/>
                      <a:pt x="18" y="15"/>
                    </a:cubicBezTo>
                    <a:cubicBezTo>
                      <a:pt x="18" y="15"/>
                      <a:pt x="17" y="14"/>
                      <a:pt x="12" y="9"/>
                    </a:cubicBezTo>
                    <a:cubicBezTo>
                      <a:pt x="5" y="2"/>
                      <a:pt x="1"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5" name="iṣļîḑe">
                <a:extLst>
                  <a:ext uri="{FF2B5EF4-FFF2-40B4-BE49-F238E27FC236}">
                    <a16:creationId xmlns:a16="http://schemas.microsoft.com/office/drawing/2014/main" xmlns="" id="{9273460D-64DB-437B-94DB-163A773BA91D}"/>
                  </a:ext>
                </a:extLst>
              </p:cNvPr>
              <p:cNvSpPr/>
              <p:nvPr/>
            </p:nvSpPr>
            <p:spPr bwMode="auto">
              <a:xfrm>
                <a:off x="3743" y="1059"/>
                <a:ext cx="14" cy="16"/>
              </a:xfrm>
              <a:custGeom>
                <a:avLst/>
                <a:gdLst>
                  <a:gd name="T0" fmla="*/ 1 w 11"/>
                  <a:gd name="T1" fmla="*/ 0 h 13"/>
                  <a:gd name="T2" fmla="*/ 7 w 11"/>
                  <a:gd name="T3" fmla="*/ 9 h 13"/>
                  <a:gd name="T4" fmla="*/ 11 w 11"/>
                  <a:gd name="T5" fmla="*/ 13 h 13"/>
                  <a:gd name="T6" fmla="*/ 9 w 11"/>
                  <a:gd name="T7" fmla="*/ 7 h 13"/>
                  <a:gd name="T8" fmla="*/ 10 w 11"/>
                  <a:gd name="T9" fmla="*/ 7 h 13"/>
                  <a:gd name="T10" fmla="*/ 1 w 11"/>
                  <a:gd name="T11" fmla="*/ 0 h 13"/>
                </a:gdLst>
                <a:ahLst/>
                <a:cxnLst>
                  <a:cxn ang="0">
                    <a:pos x="T0" y="T1"/>
                  </a:cxn>
                  <a:cxn ang="0">
                    <a:pos x="T2" y="T3"/>
                  </a:cxn>
                  <a:cxn ang="0">
                    <a:pos x="T4" y="T5"/>
                  </a:cxn>
                  <a:cxn ang="0">
                    <a:pos x="T6" y="T7"/>
                  </a:cxn>
                  <a:cxn ang="0">
                    <a:pos x="T8" y="T9"/>
                  </a:cxn>
                  <a:cxn ang="0">
                    <a:pos x="T10" y="T11"/>
                  </a:cxn>
                </a:cxnLst>
                <a:rect l="0" t="0" r="r" b="b"/>
                <a:pathLst>
                  <a:path w="11" h="13">
                    <a:moveTo>
                      <a:pt x="1" y="0"/>
                    </a:moveTo>
                    <a:cubicBezTo>
                      <a:pt x="0" y="0"/>
                      <a:pt x="2" y="3"/>
                      <a:pt x="7" y="9"/>
                    </a:cubicBezTo>
                    <a:cubicBezTo>
                      <a:pt x="9" y="11"/>
                      <a:pt x="10" y="12"/>
                      <a:pt x="11" y="13"/>
                    </a:cubicBezTo>
                    <a:cubicBezTo>
                      <a:pt x="9" y="10"/>
                      <a:pt x="8" y="7"/>
                      <a:pt x="9" y="7"/>
                    </a:cubicBezTo>
                    <a:cubicBezTo>
                      <a:pt x="10" y="7"/>
                      <a:pt x="10" y="7"/>
                      <a:pt x="10" y="7"/>
                    </a:cubicBezTo>
                    <a:cubicBezTo>
                      <a:pt x="6" y="3"/>
                      <a:pt x="2" y="0"/>
                      <a:pt x="1"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6" name="íṡļiḑè">
                <a:extLst>
                  <a:ext uri="{FF2B5EF4-FFF2-40B4-BE49-F238E27FC236}">
                    <a16:creationId xmlns:a16="http://schemas.microsoft.com/office/drawing/2014/main" xmlns="" id="{B049C4A3-5AB2-485A-B004-9369B695174A}"/>
                  </a:ext>
                </a:extLst>
              </p:cNvPr>
              <p:cNvSpPr/>
              <p:nvPr/>
            </p:nvSpPr>
            <p:spPr bwMode="auto">
              <a:xfrm>
                <a:off x="3621" y="1661"/>
                <a:ext cx="3" cy="3"/>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2" y="2"/>
                      <a:pt x="2" y="2"/>
                    </a:cubicBezTo>
                    <a:cubicBezTo>
                      <a:pt x="2" y="2"/>
                      <a:pt x="2" y="2"/>
                      <a:pt x="2" y="2"/>
                    </a:cubicBezTo>
                    <a:cubicBezTo>
                      <a:pt x="1" y="1"/>
                      <a:pt x="0" y="1"/>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7" name="îṥļîḍè">
                <a:extLst>
                  <a:ext uri="{FF2B5EF4-FFF2-40B4-BE49-F238E27FC236}">
                    <a16:creationId xmlns:a16="http://schemas.microsoft.com/office/drawing/2014/main" xmlns="" id="{AFE201F0-C0D0-4142-BD0D-AA69C8DCF2A2}"/>
                  </a:ext>
                </a:extLst>
              </p:cNvPr>
              <p:cNvSpPr/>
              <p:nvPr/>
            </p:nvSpPr>
            <p:spPr bwMode="auto">
              <a:xfrm>
                <a:off x="3455" y="1595"/>
                <a:ext cx="2" cy="5"/>
              </a:xfrm>
              <a:custGeom>
                <a:avLst/>
                <a:gdLst>
                  <a:gd name="T0" fmla="*/ 1 w 2"/>
                  <a:gd name="T1" fmla="*/ 0 h 4"/>
                  <a:gd name="T2" fmla="*/ 2 w 2"/>
                  <a:gd name="T3" fmla="*/ 4 h 4"/>
                  <a:gd name="T4" fmla="*/ 1 w 2"/>
                  <a:gd name="T5" fmla="*/ 0 h 4"/>
                </a:gdLst>
                <a:ahLst/>
                <a:cxnLst>
                  <a:cxn ang="0">
                    <a:pos x="T0" y="T1"/>
                  </a:cxn>
                  <a:cxn ang="0">
                    <a:pos x="T2" y="T3"/>
                  </a:cxn>
                  <a:cxn ang="0">
                    <a:pos x="T4" y="T5"/>
                  </a:cxn>
                </a:cxnLst>
                <a:rect l="0" t="0" r="r" b="b"/>
                <a:pathLst>
                  <a:path w="2" h="4">
                    <a:moveTo>
                      <a:pt x="1" y="0"/>
                    </a:moveTo>
                    <a:cubicBezTo>
                      <a:pt x="0" y="1"/>
                      <a:pt x="1" y="2"/>
                      <a:pt x="2" y="4"/>
                    </a:cubicBezTo>
                    <a:cubicBezTo>
                      <a:pt x="2" y="3"/>
                      <a:pt x="1" y="2"/>
                      <a:pt x="1"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8" name="íśľîḑé">
                <a:extLst>
                  <a:ext uri="{FF2B5EF4-FFF2-40B4-BE49-F238E27FC236}">
                    <a16:creationId xmlns:a16="http://schemas.microsoft.com/office/drawing/2014/main" xmlns="" id="{EF4D55A6-1DBF-4B4B-AB89-B1F10B9F38A2}"/>
                  </a:ext>
                </a:extLst>
              </p:cNvPr>
              <p:cNvSpPr/>
              <p:nvPr/>
            </p:nvSpPr>
            <p:spPr bwMode="auto">
              <a:xfrm>
                <a:off x="3779" y="1034"/>
                <a:ext cx="2"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0"/>
                      <a:pt x="1" y="0"/>
                      <a:pt x="1"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9" name="ïṥļïḓê">
                <a:extLst>
                  <a:ext uri="{FF2B5EF4-FFF2-40B4-BE49-F238E27FC236}">
                    <a16:creationId xmlns:a16="http://schemas.microsoft.com/office/drawing/2014/main" xmlns="" id="{CE1400C0-2706-4523-9DF9-821FCDCCB128}"/>
                  </a:ext>
                </a:extLst>
              </p:cNvPr>
              <p:cNvSpPr/>
              <p:nvPr/>
            </p:nvSpPr>
            <p:spPr bwMode="auto">
              <a:xfrm>
                <a:off x="3868" y="1123"/>
                <a:ext cx="10" cy="11"/>
              </a:xfrm>
              <a:custGeom>
                <a:avLst/>
                <a:gdLst>
                  <a:gd name="T0" fmla="*/ 0 w 8"/>
                  <a:gd name="T1" fmla="*/ 0 h 9"/>
                  <a:gd name="T2" fmla="*/ 8 w 8"/>
                  <a:gd name="T3" fmla="*/ 9 h 9"/>
                  <a:gd name="T4" fmla="*/ 0 w 8"/>
                  <a:gd name="T5" fmla="*/ 0 h 9"/>
                </a:gdLst>
                <a:ahLst/>
                <a:cxnLst>
                  <a:cxn ang="0">
                    <a:pos x="T0" y="T1"/>
                  </a:cxn>
                  <a:cxn ang="0">
                    <a:pos x="T2" y="T3"/>
                  </a:cxn>
                  <a:cxn ang="0">
                    <a:pos x="T4" y="T5"/>
                  </a:cxn>
                </a:cxnLst>
                <a:rect l="0" t="0" r="r" b="b"/>
                <a:pathLst>
                  <a:path w="8" h="9">
                    <a:moveTo>
                      <a:pt x="0" y="0"/>
                    </a:moveTo>
                    <a:cubicBezTo>
                      <a:pt x="2" y="2"/>
                      <a:pt x="4" y="5"/>
                      <a:pt x="8" y="9"/>
                    </a:cubicBezTo>
                    <a:cubicBezTo>
                      <a:pt x="4" y="5"/>
                      <a:pt x="2" y="2"/>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0" name="ïş1ïḓê">
                <a:extLst>
                  <a:ext uri="{FF2B5EF4-FFF2-40B4-BE49-F238E27FC236}">
                    <a16:creationId xmlns:a16="http://schemas.microsoft.com/office/drawing/2014/main" xmlns="" id="{64BFF2A4-3C57-4B29-9CA4-42F6C36D59A1}"/>
                  </a:ext>
                </a:extLst>
              </p:cNvPr>
              <p:cNvSpPr/>
              <p:nvPr/>
            </p:nvSpPr>
            <p:spPr bwMode="auto">
              <a:xfrm>
                <a:off x="3873" y="1223"/>
                <a:ext cx="3" cy="4"/>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2" y="3"/>
                      <a:pt x="2" y="3"/>
                    </a:cubicBezTo>
                    <a:cubicBezTo>
                      <a:pt x="2" y="3"/>
                      <a:pt x="1" y="2"/>
                      <a:pt x="0" y="1"/>
                    </a:cubicBezTo>
                    <a:cubicBezTo>
                      <a:pt x="0" y="0"/>
                      <a:pt x="0"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1" name="islîḓê">
                <a:extLst>
                  <a:ext uri="{FF2B5EF4-FFF2-40B4-BE49-F238E27FC236}">
                    <a16:creationId xmlns:a16="http://schemas.microsoft.com/office/drawing/2014/main" xmlns="" id="{BB278418-A237-4E7D-856A-A7BBD43A93A2}"/>
                  </a:ext>
                </a:extLst>
              </p:cNvPr>
              <p:cNvSpPr/>
              <p:nvPr/>
            </p:nvSpPr>
            <p:spPr bwMode="auto">
              <a:xfrm>
                <a:off x="3784" y="1039"/>
                <a:ext cx="4" cy="3"/>
              </a:xfrm>
              <a:custGeom>
                <a:avLst/>
                <a:gdLst>
                  <a:gd name="T0" fmla="*/ 0 w 3"/>
                  <a:gd name="T1" fmla="*/ 0 h 2"/>
                  <a:gd name="T2" fmla="*/ 3 w 3"/>
                  <a:gd name="T3" fmla="*/ 2 h 2"/>
                  <a:gd name="T4" fmla="*/ 3 w 3"/>
                  <a:gd name="T5" fmla="*/ 2 h 2"/>
                  <a:gd name="T6" fmla="*/ 3 w 3"/>
                  <a:gd name="T7" fmla="*/ 2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1"/>
                      <a:pt x="2" y="1"/>
                      <a:pt x="3" y="2"/>
                    </a:cubicBezTo>
                    <a:cubicBezTo>
                      <a:pt x="3" y="2"/>
                      <a:pt x="3" y="2"/>
                      <a:pt x="3" y="2"/>
                    </a:cubicBezTo>
                    <a:cubicBezTo>
                      <a:pt x="3" y="2"/>
                      <a:pt x="3" y="2"/>
                      <a:pt x="3" y="2"/>
                    </a:cubicBezTo>
                    <a:cubicBezTo>
                      <a:pt x="2" y="1"/>
                      <a:pt x="1"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2" name="íṥ1ïḑe">
                <a:extLst>
                  <a:ext uri="{FF2B5EF4-FFF2-40B4-BE49-F238E27FC236}">
                    <a16:creationId xmlns:a16="http://schemas.microsoft.com/office/drawing/2014/main" xmlns="" id="{113ACE90-FAD7-4320-952E-07C317434F11}"/>
                  </a:ext>
                </a:extLst>
              </p:cNvPr>
              <p:cNvSpPr/>
              <p:nvPr/>
            </p:nvSpPr>
            <p:spPr bwMode="auto">
              <a:xfrm>
                <a:off x="3782" y="1034"/>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2" y="1"/>
                      <a:pt x="2" y="1"/>
                    </a:cubicBezTo>
                    <a:cubicBezTo>
                      <a:pt x="2" y="1"/>
                      <a:pt x="2" y="1"/>
                      <a:pt x="2" y="1"/>
                    </a:cubicBezTo>
                    <a:cubicBezTo>
                      <a:pt x="1" y="1"/>
                      <a:pt x="1"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3" name="iŝľiḋé">
                <a:extLst>
                  <a:ext uri="{FF2B5EF4-FFF2-40B4-BE49-F238E27FC236}">
                    <a16:creationId xmlns:a16="http://schemas.microsoft.com/office/drawing/2014/main" xmlns="" id="{22AFE37F-462A-413C-8685-81DACDC202D7}"/>
                  </a:ext>
                </a:extLst>
              </p:cNvPr>
              <p:cNvSpPr/>
              <p:nvPr/>
            </p:nvSpPr>
            <p:spPr bwMode="auto">
              <a:xfrm>
                <a:off x="3781" y="1035"/>
                <a:ext cx="3" cy="4"/>
              </a:xfrm>
              <a:custGeom>
                <a:avLst/>
                <a:gdLst>
                  <a:gd name="T0" fmla="*/ 0 w 3"/>
                  <a:gd name="T1" fmla="*/ 0 h 3"/>
                  <a:gd name="T2" fmla="*/ 0 w 3"/>
                  <a:gd name="T3" fmla="*/ 2 h 3"/>
                  <a:gd name="T4" fmla="*/ 1 w 3"/>
                  <a:gd name="T5" fmla="*/ 2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1"/>
                      <a:pt x="1" y="1"/>
                      <a:pt x="0" y="2"/>
                    </a:cubicBezTo>
                    <a:cubicBezTo>
                      <a:pt x="0" y="2"/>
                      <a:pt x="1" y="2"/>
                      <a:pt x="1" y="2"/>
                    </a:cubicBezTo>
                    <a:cubicBezTo>
                      <a:pt x="1" y="2"/>
                      <a:pt x="2" y="2"/>
                      <a:pt x="3" y="3"/>
                    </a:cubicBezTo>
                    <a:cubicBezTo>
                      <a:pt x="2" y="2"/>
                      <a:pt x="1" y="1"/>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4" name="ïṥḻïḓe">
                <a:extLst>
                  <a:ext uri="{FF2B5EF4-FFF2-40B4-BE49-F238E27FC236}">
                    <a16:creationId xmlns:a16="http://schemas.microsoft.com/office/drawing/2014/main" xmlns="" id="{88912D65-1B3A-47AA-A18F-1174204A4516}"/>
                  </a:ext>
                </a:extLst>
              </p:cNvPr>
              <p:cNvSpPr/>
              <p:nvPr/>
            </p:nvSpPr>
            <p:spPr bwMode="auto">
              <a:xfrm>
                <a:off x="3650" y="1557"/>
                <a:ext cx="6" cy="8"/>
              </a:xfrm>
              <a:custGeom>
                <a:avLst/>
                <a:gdLst>
                  <a:gd name="T0" fmla="*/ 0 w 5"/>
                  <a:gd name="T1" fmla="*/ 0 h 6"/>
                  <a:gd name="T2" fmla="*/ 5 w 5"/>
                  <a:gd name="T3" fmla="*/ 6 h 6"/>
                  <a:gd name="T4" fmla="*/ 2 w 5"/>
                  <a:gd name="T5" fmla="*/ 2 h 6"/>
                  <a:gd name="T6" fmla="*/ 0 w 5"/>
                  <a:gd name="T7" fmla="*/ 0 h 6"/>
                </a:gdLst>
                <a:ahLst/>
                <a:cxnLst>
                  <a:cxn ang="0">
                    <a:pos x="T0" y="T1"/>
                  </a:cxn>
                  <a:cxn ang="0">
                    <a:pos x="T2" y="T3"/>
                  </a:cxn>
                  <a:cxn ang="0">
                    <a:pos x="T4" y="T5"/>
                  </a:cxn>
                  <a:cxn ang="0">
                    <a:pos x="T6" y="T7"/>
                  </a:cxn>
                </a:cxnLst>
                <a:rect l="0" t="0" r="r" b="b"/>
                <a:pathLst>
                  <a:path w="5" h="6">
                    <a:moveTo>
                      <a:pt x="0" y="0"/>
                    </a:moveTo>
                    <a:cubicBezTo>
                      <a:pt x="3" y="4"/>
                      <a:pt x="5" y="6"/>
                      <a:pt x="5" y="6"/>
                    </a:cubicBezTo>
                    <a:cubicBezTo>
                      <a:pt x="5" y="6"/>
                      <a:pt x="4" y="4"/>
                      <a:pt x="2" y="2"/>
                    </a:cubicBezTo>
                    <a:cubicBezTo>
                      <a:pt x="1" y="1"/>
                      <a:pt x="1" y="1"/>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5" name="íṡļïdé">
                <a:extLst>
                  <a:ext uri="{FF2B5EF4-FFF2-40B4-BE49-F238E27FC236}">
                    <a16:creationId xmlns:a16="http://schemas.microsoft.com/office/drawing/2014/main" xmlns="" id="{D793BCD6-AC58-4C7E-96A0-8EE587114F55}"/>
                  </a:ext>
                </a:extLst>
              </p:cNvPr>
              <p:cNvSpPr/>
              <p:nvPr/>
            </p:nvSpPr>
            <p:spPr bwMode="auto">
              <a:xfrm>
                <a:off x="3443" y="1019"/>
                <a:ext cx="488" cy="651"/>
              </a:xfrm>
              <a:custGeom>
                <a:avLst/>
                <a:gdLst>
                  <a:gd name="T0" fmla="*/ 249 w 389"/>
                  <a:gd name="T1" fmla="*/ 435 h 519"/>
                  <a:gd name="T2" fmla="*/ 220 w 389"/>
                  <a:gd name="T3" fmla="*/ 370 h 519"/>
                  <a:gd name="T4" fmla="*/ 320 w 389"/>
                  <a:gd name="T5" fmla="*/ 261 h 519"/>
                  <a:gd name="T6" fmla="*/ 383 w 389"/>
                  <a:gd name="T7" fmla="*/ 228 h 519"/>
                  <a:gd name="T8" fmla="*/ 162 w 389"/>
                  <a:gd name="T9" fmla="*/ 222 h 519"/>
                  <a:gd name="T10" fmla="*/ 379 w 389"/>
                  <a:gd name="T11" fmla="*/ 220 h 519"/>
                  <a:gd name="T12" fmla="*/ 185 w 389"/>
                  <a:gd name="T13" fmla="*/ 374 h 519"/>
                  <a:gd name="T14" fmla="*/ 156 w 389"/>
                  <a:gd name="T15" fmla="*/ 317 h 519"/>
                  <a:gd name="T16" fmla="*/ 199 w 389"/>
                  <a:gd name="T17" fmla="*/ 223 h 519"/>
                  <a:gd name="T18" fmla="*/ 183 w 389"/>
                  <a:gd name="T19" fmla="*/ 219 h 519"/>
                  <a:gd name="T20" fmla="*/ 165 w 389"/>
                  <a:gd name="T21" fmla="*/ 231 h 519"/>
                  <a:gd name="T22" fmla="*/ 174 w 389"/>
                  <a:gd name="T23" fmla="*/ 261 h 519"/>
                  <a:gd name="T24" fmla="*/ 173 w 389"/>
                  <a:gd name="T25" fmla="*/ 301 h 519"/>
                  <a:gd name="T26" fmla="*/ 155 w 389"/>
                  <a:gd name="T27" fmla="*/ 302 h 519"/>
                  <a:gd name="T28" fmla="*/ 160 w 389"/>
                  <a:gd name="T29" fmla="*/ 327 h 519"/>
                  <a:gd name="T30" fmla="*/ 142 w 389"/>
                  <a:gd name="T31" fmla="*/ 351 h 519"/>
                  <a:gd name="T32" fmla="*/ 121 w 389"/>
                  <a:gd name="T33" fmla="*/ 362 h 519"/>
                  <a:gd name="T34" fmla="*/ 96 w 389"/>
                  <a:gd name="T35" fmla="*/ 354 h 519"/>
                  <a:gd name="T36" fmla="*/ 107 w 389"/>
                  <a:gd name="T37" fmla="*/ 384 h 519"/>
                  <a:gd name="T38" fmla="*/ 76 w 389"/>
                  <a:gd name="T39" fmla="*/ 376 h 519"/>
                  <a:gd name="T40" fmla="*/ 40 w 389"/>
                  <a:gd name="T41" fmla="*/ 339 h 519"/>
                  <a:gd name="T42" fmla="*/ 38 w 389"/>
                  <a:gd name="T43" fmla="*/ 360 h 519"/>
                  <a:gd name="T44" fmla="*/ 32 w 389"/>
                  <a:gd name="T45" fmla="*/ 385 h 519"/>
                  <a:gd name="T46" fmla="*/ 30 w 389"/>
                  <a:gd name="T47" fmla="*/ 421 h 519"/>
                  <a:gd name="T48" fmla="*/ 0 w 389"/>
                  <a:gd name="T49" fmla="*/ 410 h 519"/>
                  <a:gd name="T50" fmla="*/ 32 w 389"/>
                  <a:gd name="T51" fmla="*/ 486 h 519"/>
                  <a:gd name="T52" fmla="*/ 131 w 389"/>
                  <a:gd name="T53" fmla="*/ 508 h 519"/>
                  <a:gd name="T54" fmla="*/ 150 w 389"/>
                  <a:gd name="T55" fmla="*/ 507 h 519"/>
                  <a:gd name="T56" fmla="*/ 124 w 389"/>
                  <a:gd name="T57" fmla="*/ 430 h 519"/>
                  <a:gd name="T58" fmla="*/ 187 w 389"/>
                  <a:gd name="T59" fmla="*/ 463 h 519"/>
                  <a:gd name="T60" fmla="*/ 200 w 389"/>
                  <a:gd name="T61" fmla="*/ 468 h 519"/>
                  <a:gd name="T62" fmla="*/ 202 w 389"/>
                  <a:gd name="T63" fmla="*/ 448 h 519"/>
                  <a:gd name="T64" fmla="*/ 215 w 389"/>
                  <a:gd name="T65" fmla="*/ 414 h 519"/>
                  <a:gd name="T66" fmla="*/ 210 w 389"/>
                  <a:gd name="T67" fmla="*/ 363 h 519"/>
                  <a:gd name="T68" fmla="*/ 278 w 389"/>
                  <a:gd name="T69" fmla="*/ 351 h 519"/>
                  <a:gd name="T70" fmla="*/ 265 w 389"/>
                  <a:gd name="T71" fmla="*/ 302 h 519"/>
                  <a:gd name="T72" fmla="*/ 224 w 389"/>
                  <a:gd name="T73" fmla="*/ 230 h 519"/>
                  <a:gd name="T74" fmla="*/ 376 w 389"/>
                  <a:gd name="T75" fmla="*/ 177 h 519"/>
                  <a:gd name="T76" fmla="*/ 288 w 389"/>
                  <a:gd name="T77" fmla="*/ 248 h 519"/>
                  <a:gd name="T78" fmla="*/ 276 w 389"/>
                  <a:gd name="T79" fmla="*/ 208 h 519"/>
                  <a:gd name="T80" fmla="*/ 255 w 389"/>
                  <a:gd name="T81" fmla="*/ 214 h 519"/>
                  <a:gd name="T82" fmla="*/ 196 w 389"/>
                  <a:gd name="T83" fmla="*/ 176 h 519"/>
                  <a:gd name="T84" fmla="*/ 269 w 389"/>
                  <a:gd name="T85" fmla="*/ 274 h 519"/>
                  <a:gd name="T86" fmla="*/ 308 w 389"/>
                  <a:gd name="T87" fmla="*/ 290 h 519"/>
                  <a:gd name="T88" fmla="*/ 319 w 389"/>
                  <a:gd name="T89" fmla="*/ 261 h 519"/>
                  <a:gd name="T90" fmla="*/ 216 w 389"/>
                  <a:gd name="T91" fmla="*/ 76 h 519"/>
                  <a:gd name="T92" fmla="*/ 271 w 389"/>
                  <a:gd name="T93" fmla="*/ 148 h 519"/>
                  <a:gd name="T94" fmla="*/ 228 w 389"/>
                  <a:gd name="T95" fmla="*/ 54 h 519"/>
                  <a:gd name="T96" fmla="*/ 274 w 389"/>
                  <a:gd name="T97" fmla="*/ 14 h 519"/>
                  <a:gd name="T98" fmla="*/ 267 w 389"/>
                  <a:gd name="T99" fmla="*/ 24 h 519"/>
                  <a:gd name="T100" fmla="*/ 254 w 389"/>
                  <a:gd name="T101" fmla="*/ 55 h 519"/>
                  <a:gd name="T102" fmla="*/ 209 w 389"/>
                  <a:gd name="T103" fmla="*/ 28 h 519"/>
                  <a:gd name="T104" fmla="*/ 226 w 389"/>
                  <a:gd name="T105" fmla="*/ 62 h 519"/>
                  <a:gd name="T106" fmla="*/ 223 w 389"/>
                  <a:gd name="T107" fmla="*/ 88 h 519"/>
                  <a:gd name="T108" fmla="*/ 234 w 389"/>
                  <a:gd name="T109" fmla="*/ 112 h 519"/>
                  <a:gd name="T110" fmla="*/ 245 w 389"/>
                  <a:gd name="T111" fmla="*/ 155 h 519"/>
                  <a:gd name="T112" fmla="*/ 254 w 389"/>
                  <a:gd name="T113" fmla="*/ 178 h 519"/>
                  <a:gd name="T114" fmla="*/ 362 w 389"/>
                  <a:gd name="T115" fmla="*/ 258 h 519"/>
                  <a:gd name="T116" fmla="*/ 364 w 389"/>
                  <a:gd name="T117" fmla="*/ 228 h 519"/>
                  <a:gd name="T118" fmla="*/ 323 w 389"/>
                  <a:gd name="T119" fmla="*/ 142 h 519"/>
                  <a:gd name="T120" fmla="*/ 295 w 389"/>
                  <a:gd name="T121" fmla="*/ 60 h 519"/>
                  <a:gd name="T122" fmla="*/ 369 w 389"/>
                  <a:gd name="T123" fmla="*/ 126 h 519"/>
                  <a:gd name="T124" fmla="*/ 327 w 389"/>
                  <a:gd name="T125" fmla="*/ 63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519">
                    <a:moveTo>
                      <a:pt x="156" y="516"/>
                    </a:moveTo>
                    <a:cubicBezTo>
                      <a:pt x="157" y="516"/>
                      <a:pt x="157" y="516"/>
                      <a:pt x="157" y="516"/>
                    </a:cubicBezTo>
                    <a:cubicBezTo>
                      <a:pt x="156" y="516"/>
                      <a:pt x="156" y="516"/>
                      <a:pt x="156" y="516"/>
                    </a:cubicBezTo>
                    <a:moveTo>
                      <a:pt x="205" y="458"/>
                    </a:moveTo>
                    <a:cubicBezTo>
                      <a:pt x="209" y="461"/>
                      <a:pt x="209" y="461"/>
                      <a:pt x="209" y="461"/>
                    </a:cubicBezTo>
                    <a:cubicBezTo>
                      <a:pt x="209" y="461"/>
                      <a:pt x="209" y="461"/>
                      <a:pt x="209" y="461"/>
                    </a:cubicBezTo>
                    <a:cubicBezTo>
                      <a:pt x="209" y="461"/>
                      <a:pt x="208" y="460"/>
                      <a:pt x="208" y="459"/>
                    </a:cubicBezTo>
                    <a:cubicBezTo>
                      <a:pt x="207" y="459"/>
                      <a:pt x="206" y="458"/>
                      <a:pt x="205" y="458"/>
                    </a:cubicBezTo>
                    <a:moveTo>
                      <a:pt x="195" y="448"/>
                    </a:moveTo>
                    <a:cubicBezTo>
                      <a:pt x="201" y="454"/>
                      <a:pt x="201" y="454"/>
                      <a:pt x="201" y="454"/>
                    </a:cubicBezTo>
                    <a:cubicBezTo>
                      <a:pt x="201" y="454"/>
                      <a:pt x="201" y="454"/>
                      <a:pt x="201" y="454"/>
                    </a:cubicBezTo>
                    <a:cubicBezTo>
                      <a:pt x="202" y="454"/>
                      <a:pt x="200" y="452"/>
                      <a:pt x="196" y="449"/>
                    </a:cubicBezTo>
                    <a:cubicBezTo>
                      <a:pt x="196" y="449"/>
                      <a:pt x="195" y="448"/>
                      <a:pt x="195" y="448"/>
                    </a:cubicBezTo>
                    <a:moveTo>
                      <a:pt x="241" y="426"/>
                    </a:moveTo>
                    <a:cubicBezTo>
                      <a:pt x="244" y="429"/>
                      <a:pt x="247" y="432"/>
                      <a:pt x="249" y="435"/>
                    </a:cubicBezTo>
                    <a:cubicBezTo>
                      <a:pt x="252" y="437"/>
                      <a:pt x="254" y="438"/>
                      <a:pt x="256" y="440"/>
                    </a:cubicBezTo>
                    <a:cubicBezTo>
                      <a:pt x="259" y="440"/>
                      <a:pt x="250" y="433"/>
                      <a:pt x="241" y="426"/>
                    </a:cubicBezTo>
                    <a:moveTo>
                      <a:pt x="212" y="425"/>
                    </a:moveTo>
                    <a:cubicBezTo>
                      <a:pt x="214" y="428"/>
                      <a:pt x="214" y="428"/>
                      <a:pt x="214" y="428"/>
                    </a:cubicBezTo>
                    <a:cubicBezTo>
                      <a:pt x="216" y="430"/>
                      <a:pt x="219" y="431"/>
                      <a:pt x="221" y="432"/>
                    </a:cubicBezTo>
                    <a:cubicBezTo>
                      <a:pt x="221" y="432"/>
                      <a:pt x="221" y="432"/>
                      <a:pt x="221" y="432"/>
                    </a:cubicBezTo>
                    <a:cubicBezTo>
                      <a:pt x="221" y="433"/>
                      <a:pt x="221" y="433"/>
                      <a:pt x="221" y="433"/>
                    </a:cubicBezTo>
                    <a:cubicBezTo>
                      <a:pt x="223" y="434"/>
                      <a:pt x="225" y="435"/>
                      <a:pt x="227" y="436"/>
                    </a:cubicBezTo>
                    <a:cubicBezTo>
                      <a:pt x="220" y="431"/>
                      <a:pt x="215" y="428"/>
                      <a:pt x="212" y="425"/>
                    </a:cubicBezTo>
                    <a:moveTo>
                      <a:pt x="231" y="420"/>
                    </a:moveTo>
                    <a:cubicBezTo>
                      <a:pt x="234" y="422"/>
                      <a:pt x="236" y="425"/>
                      <a:pt x="239" y="428"/>
                    </a:cubicBezTo>
                    <a:cubicBezTo>
                      <a:pt x="240" y="428"/>
                      <a:pt x="240" y="429"/>
                      <a:pt x="241" y="429"/>
                    </a:cubicBezTo>
                    <a:cubicBezTo>
                      <a:pt x="240" y="427"/>
                      <a:pt x="238" y="425"/>
                      <a:pt x="237" y="424"/>
                    </a:cubicBezTo>
                    <a:cubicBezTo>
                      <a:pt x="234" y="422"/>
                      <a:pt x="232" y="421"/>
                      <a:pt x="231" y="420"/>
                    </a:cubicBezTo>
                    <a:moveTo>
                      <a:pt x="220" y="370"/>
                    </a:moveTo>
                    <a:cubicBezTo>
                      <a:pt x="223" y="373"/>
                      <a:pt x="227" y="376"/>
                      <a:pt x="227" y="376"/>
                    </a:cubicBezTo>
                    <a:cubicBezTo>
                      <a:pt x="228" y="376"/>
                      <a:pt x="227" y="375"/>
                      <a:pt x="225" y="374"/>
                    </a:cubicBezTo>
                    <a:cubicBezTo>
                      <a:pt x="220" y="370"/>
                      <a:pt x="220" y="370"/>
                      <a:pt x="220" y="370"/>
                    </a:cubicBezTo>
                    <a:moveTo>
                      <a:pt x="29" y="360"/>
                    </a:moveTo>
                    <a:cubicBezTo>
                      <a:pt x="29" y="361"/>
                      <a:pt x="28" y="361"/>
                      <a:pt x="27" y="361"/>
                    </a:cubicBezTo>
                    <a:cubicBezTo>
                      <a:pt x="29" y="363"/>
                      <a:pt x="37" y="369"/>
                      <a:pt x="44" y="375"/>
                    </a:cubicBezTo>
                    <a:cubicBezTo>
                      <a:pt x="39" y="369"/>
                      <a:pt x="34" y="364"/>
                      <a:pt x="29" y="360"/>
                    </a:cubicBezTo>
                    <a:moveTo>
                      <a:pt x="154" y="288"/>
                    </a:moveTo>
                    <a:cubicBezTo>
                      <a:pt x="153" y="288"/>
                      <a:pt x="156" y="291"/>
                      <a:pt x="164" y="301"/>
                    </a:cubicBezTo>
                    <a:cubicBezTo>
                      <a:pt x="167" y="304"/>
                      <a:pt x="168" y="305"/>
                      <a:pt x="168" y="305"/>
                    </a:cubicBezTo>
                    <a:cubicBezTo>
                      <a:pt x="169" y="305"/>
                      <a:pt x="164" y="298"/>
                      <a:pt x="162" y="295"/>
                    </a:cubicBezTo>
                    <a:cubicBezTo>
                      <a:pt x="158" y="292"/>
                      <a:pt x="154" y="288"/>
                      <a:pt x="154" y="288"/>
                    </a:cubicBezTo>
                    <a:moveTo>
                      <a:pt x="315" y="255"/>
                    </a:moveTo>
                    <a:cubicBezTo>
                      <a:pt x="316" y="257"/>
                      <a:pt x="318" y="259"/>
                      <a:pt x="320" y="261"/>
                    </a:cubicBezTo>
                    <a:cubicBezTo>
                      <a:pt x="320" y="261"/>
                      <a:pt x="320" y="261"/>
                      <a:pt x="320" y="261"/>
                    </a:cubicBezTo>
                    <a:cubicBezTo>
                      <a:pt x="321" y="261"/>
                      <a:pt x="321" y="261"/>
                      <a:pt x="321" y="261"/>
                    </a:cubicBezTo>
                    <a:cubicBezTo>
                      <a:pt x="319" y="259"/>
                      <a:pt x="317" y="257"/>
                      <a:pt x="315" y="255"/>
                    </a:cubicBezTo>
                    <a:moveTo>
                      <a:pt x="367" y="255"/>
                    </a:moveTo>
                    <a:cubicBezTo>
                      <a:pt x="369" y="258"/>
                      <a:pt x="371" y="261"/>
                      <a:pt x="374" y="264"/>
                    </a:cubicBezTo>
                    <a:cubicBezTo>
                      <a:pt x="378" y="266"/>
                      <a:pt x="381" y="268"/>
                      <a:pt x="382" y="268"/>
                    </a:cubicBezTo>
                    <a:cubicBezTo>
                      <a:pt x="383" y="268"/>
                      <a:pt x="380" y="265"/>
                      <a:pt x="368" y="256"/>
                    </a:cubicBezTo>
                    <a:cubicBezTo>
                      <a:pt x="367" y="255"/>
                      <a:pt x="367" y="255"/>
                      <a:pt x="367" y="255"/>
                    </a:cubicBezTo>
                    <a:moveTo>
                      <a:pt x="368" y="239"/>
                    </a:moveTo>
                    <a:cubicBezTo>
                      <a:pt x="371" y="242"/>
                      <a:pt x="374" y="245"/>
                      <a:pt x="376" y="248"/>
                    </a:cubicBezTo>
                    <a:cubicBezTo>
                      <a:pt x="377" y="249"/>
                      <a:pt x="379" y="249"/>
                      <a:pt x="379" y="249"/>
                    </a:cubicBezTo>
                    <a:cubicBezTo>
                      <a:pt x="380" y="249"/>
                      <a:pt x="378" y="247"/>
                      <a:pt x="368" y="239"/>
                    </a:cubicBezTo>
                    <a:moveTo>
                      <a:pt x="383" y="228"/>
                    </a:moveTo>
                    <a:cubicBezTo>
                      <a:pt x="383" y="228"/>
                      <a:pt x="384" y="229"/>
                      <a:pt x="384" y="229"/>
                    </a:cubicBezTo>
                    <a:cubicBezTo>
                      <a:pt x="384" y="229"/>
                      <a:pt x="385" y="229"/>
                      <a:pt x="385" y="230"/>
                    </a:cubicBezTo>
                    <a:cubicBezTo>
                      <a:pt x="384" y="229"/>
                      <a:pt x="384" y="228"/>
                      <a:pt x="383" y="228"/>
                    </a:cubicBezTo>
                    <a:moveTo>
                      <a:pt x="299" y="227"/>
                    </a:moveTo>
                    <a:cubicBezTo>
                      <a:pt x="301" y="229"/>
                      <a:pt x="303" y="231"/>
                      <a:pt x="305" y="234"/>
                    </a:cubicBezTo>
                    <a:cubicBezTo>
                      <a:pt x="310" y="237"/>
                      <a:pt x="314" y="240"/>
                      <a:pt x="318" y="243"/>
                    </a:cubicBezTo>
                    <a:cubicBezTo>
                      <a:pt x="316" y="240"/>
                      <a:pt x="308" y="233"/>
                      <a:pt x="299" y="227"/>
                    </a:cubicBezTo>
                    <a:moveTo>
                      <a:pt x="219" y="222"/>
                    </a:moveTo>
                    <a:cubicBezTo>
                      <a:pt x="219" y="222"/>
                      <a:pt x="219" y="223"/>
                      <a:pt x="222" y="227"/>
                    </a:cubicBezTo>
                    <a:cubicBezTo>
                      <a:pt x="219" y="222"/>
                      <a:pt x="219" y="222"/>
                      <a:pt x="219" y="222"/>
                    </a:cubicBezTo>
                    <a:moveTo>
                      <a:pt x="373" y="220"/>
                    </a:moveTo>
                    <a:cubicBezTo>
                      <a:pt x="375" y="222"/>
                      <a:pt x="376" y="223"/>
                      <a:pt x="378" y="225"/>
                    </a:cubicBezTo>
                    <a:cubicBezTo>
                      <a:pt x="379" y="226"/>
                      <a:pt x="380" y="226"/>
                      <a:pt x="381" y="227"/>
                    </a:cubicBezTo>
                    <a:cubicBezTo>
                      <a:pt x="381" y="226"/>
                      <a:pt x="380" y="226"/>
                      <a:pt x="380" y="225"/>
                    </a:cubicBezTo>
                    <a:cubicBezTo>
                      <a:pt x="377" y="223"/>
                      <a:pt x="375" y="221"/>
                      <a:pt x="373" y="220"/>
                    </a:cubicBezTo>
                    <a:moveTo>
                      <a:pt x="155" y="216"/>
                    </a:moveTo>
                    <a:cubicBezTo>
                      <a:pt x="155" y="216"/>
                      <a:pt x="155" y="216"/>
                      <a:pt x="155" y="217"/>
                    </a:cubicBezTo>
                    <a:cubicBezTo>
                      <a:pt x="158" y="219"/>
                      <a:pt x="160" y="221"/>
                      <a:pt x="162" y="222"/>
                    </a:cubicBezTo>
                    <a:cubicBezTo>
                      <a:pt x="159" y="220"/>
                      <a:pt x="157" y="218"/>
                      <a:pt x="155" y="216"/>
                    </a:cubicBezTo>
                    <a:moveTo>
                      <a:pt x="165" y="211"/>
                    </a:moveTo>
                    <a:cubicBezTo>
                      <a:pt x="182" y="229"/>
                      <a:pt x="182" y="229"/>
                      <a:pt x="182" y="229"/>
                    </a:cubicBezTo>
                    <a:cubicBezTo>
                      <a:pt x="180" y="225"/>
                      <a:pt x="178" y="222"/>
                      <a:pt x="178" y="222"/>
                    </a:cubicBezTo>
                    <a:cubicBezTo>
                      <a:pt x="179" y="222"/>
                      <a:pt x="181" y="224"/>
                      <a:pt x="187" y="229"/>
                    </a:cubicBezTo>
                    <a:cubicBezTo>
                      <a:pt x="184" y="226"/>
                      <a:pt x="180" y="222"/>
                      <a:pt x="177" y="219"/>
                    </a:cubicBezTo>
                    <a:cubicBezTo>
                      <a:pt x="177" y="219"/>
                      <a:pt x="177" y="219"/>
                      <a:pt x="177" y="219"/>
                    </a:cubicBezTo>
                    <a:cubicBezTo>
                      <a:pt x="176" y="219"/>
                      <a:pt x="173" y="217"/>
                      <a:pt x="165" y="211"/>
                    </a:cubicBezTo>
                    <a:moveTo>
                      <a:pt x="183" y="210"/>
                    </a:moveTo>
                    <a:cubicBezTo>
                      <a:pt x="183" y="211"/>
                      <a:pt x="184" y="211"/>
                      <a:pt x="184" y="212"/>
                    </a:cubicBezTo>
                    <a:cubicBezTo>
                      <a:pt x="184" y="212"/>
                      <a:pt x="184" y="212"/>
                      <a:pt x="184" y="212"/>
                    </a:cubicBezTo>
                    <a:cubicBezTo>
                      <a:pt x="184" y="211"/>
                      <a:pt x="183" y="211"/>
                      <a:pt x="183" y="210"/>
                    </a:cubicBezTo>
                    <a:moveTo>
                      <a:pt x="363" y="207"/>
                    </a:moveTo>
                    <a:cubicBezTo>
                      <a:pt x="364" y="209"/>
                      <a:pt x="366" y="212"/>
                      <a:pt x="368" y="214"/>
                    </a:cubicBezTo>
                    <a:cubicBezTo>
                      <a:pt x="370" y="214"/>
                      <a:pt x="373" y="216"/>
                      <a:pt x="379" y="220"/>
                    </a:cubicBezTo>
                    <a:cubicBezTo>
                      <a:pt x="374" y="215"/>
                      <a:pt x="368" y="211"/>
                      <a:pt x="363" y="207"/>
                    </a:cubicBezTo>
                    <a:moveTo>
                      <a:pt x="22" y="417"/>
                    </a:moveTo>
                    <a:cubicBezTo>
                      <a:pt x="22" y="417"/>
                      <a:pt x="22" y="416"/>
                      <a:pt x="21" y="415"/>
                    </a:cubicBezTo>
                    <a:cubicBezTo>
                      <a:pt x="21" y="416"/>
                      <a:pt x="22" y="416"/>
                      <a:pt x="23" y="416"/>
                    </a:cubicBezTo>
                    <a:cubicBezTo>
                      <a:pt x="23" y="417"/>
                      <a:pt x="23" y="417"/>
                      <a:pt x="22" y="417"/>
                    </a:cubicBezTo>
                    <a:moveTo>
                      <a:pt x="186" y="377"/>
                    </a:moveTo>
                    <a:cubicBezTo>
                      <a:pt x="186" y="377"/>
                      <a:pt x="186" y="377"/>
                      <a:pt x="186" y="377"/>
                    </a:cubicBezTo>
                    <a:cubicBezTo>
                      <a:pt x="177" y="368"/>
                      <a:pt x="175" y="365"/>
                      <a:pt x="175" y="365"/>
                    </a:cubicBezTo>
                    <a:cubicBezTo>
                      <a:pt x="175" y="365"/>
                      <a:pt x="177" y="367"/>
                      <a:pt x="180" y="369"/>
                    </a:cubicBezTo>
                    <a:cubicBezTo>
                      <a:pt x="182" y="371"/>
                      <a:pt x="184" y="372"/>
                      <a:pt x="184" y="373"/>
                    </a:cubicBezTo>
                    <a:cubicBezTo>
                      <a:pt x="184" y="372"/>
                      <a:pt x="184" y="372"/>
                      <a:pt x="185" y="372"/>
                    </a:cubicBezTo>
                    <a:cubicBezTo>
                      <a:pt x="185" y="372"/>
                      <a:pt x="185" y="372"/>
                      <a:pt x="185" y="372"/>
                    </a:cubicBezTo>
                    <a:cubicBezTo>
                      <a:pt x="185" y="372"/>
                      <a:pt x="185" y="373"/>
                      <a:pt x="185" y="373"/>
                    </a:cubicBezTo>
                    <a:cubicBezTo>
                      <a:pt x="185" y="373"/>
                      <a:pt x="185" y="373"/>
                      <a:pt x="184" y="373"/>
                    </a:cubicBezTo>
                    <a:cubicBezTo>
                      <a:pt x="185" y="373"/>
                      <a:pt x="185" y="374"/>
                      <a:pt x="185" y="374"/>
                    </a:cubicBezTo>
                    <a:cubicBezTo>
                      <a:pt x="186" y="376"/>
                      <a:pt x="186" y="377"/>
                      <a:pt x="186" y="377"/>
                    </a:cubicBezTo>
                    <a:moveTo>
                      <a:pt x="159" y="370"/>
                    </a:moveTo>
                    <a:cubicBezTo>
                      <a:pt x="145" y="354"/>
                      <a:pt x="145" y="354"/>
                      <a:pt x="145" y="354"/>
                    </a:cubicBezTo>
                    <a:cubicBezTo>
                      <a:pt x="152" y="362"/>
                      <a:pt x="160" y="369"/>
                      <a:pt x="159" y="370"/>
                    </a:cubicBezTo>
                    <a:moveTo>
                      <a:pt x="145" y="354"/>
                    </a:moveTo>
                    <a:cubicBezTo>
                      <a:pt x="144" y="353"/>
                      <a:pt x="143" y="352"/>
                      <a:pt x="142" y="351"/>
                    </a:cubicBezTo>
                    <a:cubicBezTo>
                      <a:pt x="142" y="351"/>
                      <a:pt x="142" y="351"/>
                      <a:pt x="142" y="351"/>
                    </a:cubicBezTo>
                    <a:cubicBezTo>
                      <a:pt x="145" y="354"/>
                      <a:pt x="145" y="354"/>
                      <a:pt x="145" y="354"/>
                    </a:cubicBezTo>
                    <a:moveTo>
                      <a:pt x="209" y="338"/>
                    </a:moveTo>
                    <a:cubicBezTo>
                      <a:pt x="196" y="326"/>
                      <a:pt x="196" y="326"/>
                      <a:pt x="196" y="326"/>
                    </a:cubicBezTo>
                    <a:cubicBezTo>
                      <a:pt x="197" y="326"/>
                      <a:pt x="198" y="326"/>
                      <a:pt x="204" y="332"/>
                    </a:cubicBezTo>
                    <a:cubicBezTo>
                      <a:pt x="209" y="338"/>
                      <a:pt x="209" y="338"/>
                      <a:pt x="209" y="338"/>
                    </a:cubicBezTo>
                    <a:moveTo>
                      <a:pt x="176" y="337"/>
                    </a:moveTo>
                    <a:cubicBezTo>
                      <a:pt x="175" y="337"/>
                      <a:pt x="175" y="337"/>
                      <a:pt x="175" y="337"/>
                    </a:cubicBezTo>
                    <a:cubicBezTo>
                      <a:pt x="156" y="317"/>
                      <a:pt x="156" y="317"/>
                      <a:pt x="156" y="317"/>
                    </a:cubicBezTo>
                    <a:cubicBezTo>
                      <a:pt x="176" y="337"/>
                      <a:pt x="176" y="337"/>
                      <a:pt x="176" y="337"/>
                    </a:cubicBezTo>
                    <a:moveTo>
                      <a:pt x="159" y="317"/>
                    </a:moveTo>
                    <a:cubicBezTo>
                      <a:pt x="156" y="313"/>
                      <a:pt x="156" y="313"/>
                      <a:pt x="156" y="313"/>
                    </a:cubicBezTo>
                    <a:cubicBezTo>
                      <a:pt x="157" y="314"/>
                      <a:pt x="158" y="316"/>
                      <a:pt x="159" y="317"/>
                    </a:cubicBezTo>
                    <a:moveTo>
                      <a:pt x="161" y="309"/>
                    </a:moveTo>
                    <a:cubicBezTo>
                      <a:pt x="161" y="309"/>
                      <a:pt x="158" y="306"/>
                      <a:pt x="155" y="302"/>
                    </a:cubicBezTo>
                    <a:cubicBezTo>
                      <a:pt x="161" y="309"/>
                      <a:pt x="161" y="309"/>
                      <a:pt x="161" y="309"/>
                    </a:cubicBezTo>
                    <a:moveTo>
                      <a:pt x="184" y="254"/>
                    </a:moveTo>
                    <a:cubicBezTo>
                      <a:pt x="181" y="251"/>
                      <a:pt x="177" y="248"/>
                      <a:pt x="174" y="245"/>
                    </a:cubicBezTo>
                    <a:cubicBezTo>
                      <a:pt x="184" y="254"/>
                      <a:pt x="184" y="254"/>
                      <a:pt x="184" y="254"/>
                    </a:cubicBezTo>
                    <a:moveTo>
                      <a:pt x="178" y="246"/>
                    </a:moveTo>
                    <a:cubicBezTo>
                      <a:pt x="174" y="244"/>
                      <a:pt x="171" y="240"/>
                      <a:pt x="169" y="237"/>
                    </a:cubicBezTo>
                    <a:cubicBezTo>
                      <a:pt x="172" y="241"/>
                      <a:pt x="175" y="244"/>
                      <a:pt x="178" y="246"/>
                    </a:cubicBezTo>
                    <a:moveTo>
                      <a:pt x="179" y="185"/>
                    </a:moveTo>
                    <a:cubicBezTo>
                      <a:pt x="205" y="213"/>
                      <a:pt x="205" y="223"/>
                      <a:pt x="199" y="223"/>
                    </a:cubicBezTo>
                    <a:cubicBezTo>
                      <a:pt x="199" y="223"/>
                      <a:pt x="198" y="223"/>
                      <a:pt x="198" y="223"/>
                    </a:cubicBezTo>
                    <a:cubicBezTo>
                      <a:pt x="198" y="222"/>
                      <a:pt x="198" y="222"/>
                      <a:pt x="198" y="222"/>
                    </a:cubicBezTo>
                    <a:cubicBezTo>
                      <a:pt x="193" y="216"/>
                      <a:pt x="186" y="211"/>
                      <a:pt x="185" y="211"/>
                    </a:cubicBezTo>
                    <a:cubicBezTo>
                      <a:pt x="184" y="211"/>
                      <a:pt x="184" y="211"/>
                      <a:pt x="185" y="212"/>
                    </a:cubicBezTo>
                    <a:cubicBezTo>
                      <a:pt x="195" y="224"/>
                      <a:pt x="197" y="227"/>
                      <a:pt x="196" y="227"/>
                    </a:cubicBezTo>
                    <a:cubicBezTo>
                      <a:pt x="196" y="227"/>
                      <a:pt x="194" y="226"/>
                      <a:pt x="193" y="225"/>
                    </a:cubicBezTo>
                    <a:cubicBezTo>
                      <a:pt x="193" y="225"/>
                      <a:pt x="193" y="225"/>
                      <a:pt x="193" y="225"/>
                    </a:cubicBezTo>
                    <a:cubicBezTo>
                      <a:pt x="199" y="233"/>
                      <a:pt x="205" y="240"/>
                      <a:pt x="204" y="240"/>
                    </a:cubicBezTo>
                    <a:cubicBezTo>
                      <a:pt x="204" y="240"/>
                      <a:pt x="202" y="239"/>
                      <a:pt x="198" y="235"/>
                    </a:cubicBezTo>
                    <a:cubicBezTo>
                      <a:pt x="198" y="235"/>
                      <a:pt x="198" y="235"/>
                      <a:pt x="198" y="235"/>
                    </a:cubicBezTo>
                    <a:cubicBezTo>
                      <a:pt x="200" y="235"/>
                      <a:pt x="197" y="230"/>
                      <a:pt x="191" y="224"/>
                    </a:cubicBezTo>
                    <a:cubicBezTo>
                      <a:pt x="190" y="224"/>
                      <a:pt x="189" y="223"/>
                      <a:pt x="189" y="223"/>
                    </a:cubicBezTo>
                    <a:cubicBezTo>
                      <a:pt x="188" y="223"/>
                      <a:pt x="188" y="223"/>
                      <a:pt x="188" y="224"/>
                    </a:cubicBezTo>
                    <a:cubicBezTo>
                      <a:pt x="185" y="221"/>
                      <a:pt x="185" y="221"/>
                      <a:pt x="185" y="221"/>
                    </a:cubicBezTo>
                    <a:cubicBezTo>
                      <a:pt x="185" y="220"/>
                      <a:pt x="184" y="220"/>
                      <a:pt x="183" y="219"/>
                    </a:cubicBezTo>
                    <a:cubicBezTo>
                      <a:pt x="184" y="223"/>
                      <a:pt x="185" y="226"/>
                      <a:pt x="208" y="250"/>
                    </a:cubicBezTo>
                    <a:cubicBezTo>
                      <a:pt x="200" y="244"/>
                      <a:pt x="203" y="249"/>
                      <a:pt x="187" y="231"/>
                    </a:cubicBezTo>
                    <a:cubicBezTo>
                      <a:pt x="194" y="242"/>
                      <a:pt x="194" y="242"/>
                      <a:pt x="194" y="242"/>
                    </a:cubicBezTo>
                    <a:cubicBezTo>
                      <a:pt x="197" y="245"/>
                      <a:pt x="197" y="246"/>
                      <a:pt x="197" y="246"/>
                    </a:cubicBezTo>
                    <a:cubicBezTo>
                      <a:pt x="197" y="246"/>
                      <a:pt x="197" y="246"/>
                      <a:pt x="197" y="246"/>
                    </a:cubicBezTo>
                    <a:cubicBezTo>
                      <a:pt x="203" y="255"/>
                      <a:pt x="203" y="255"/>
                      <a:pt x="203" y="255"/>
                    </a:cubicBezTo>
                    <a:cubicBezTo>
                      <a:pt x="200" y="251"/>
                      <a:pt x="190" y="241"/>
                      <a:pt x="187" y="239"/>
                    </a:cubicBezTo>
                    <a:cubicBezTo>
                      <a:pt x="187" y="239"/>
                      <a:pt x="187" y="239"/>
                      <a:pt x="187" y="239"/>
                    </a:cubicBezTo>
                    <a:cubicBezTo>
                      <a:pt x="188" y="239"/>
                      <a:pt x="188" y="239"/>
                      <a:pt x="188" y="239"/>
                    </a:cubicBezTo>
                    <a:cubicBezTo>
                      <a:pt x="186" y="238"/>
                      <a:pt x="184" y="237"/>
                      <a:pt x="183" y="235"/>
                    </a:cubicBezTo>
                    <a:cubicBezTo>
                      <a:pt x="181" y="233"/>
                      <a:pt x="179" y="232"/>
                      <a:pt x="177" y="230"/>
                    </a:cubicBezTo>
                    <a:cubicBezTo>
                      <a:pt x="184" y="240"/>
                      <a:pt x="192" y="250"/>
                      <a:pt x="198" y="258"/>
                    </a:cubicBezTo>
                    <a:cubicBezTo>
                      <a:pt x="180" y="245"/>
                      <a:pt x="180" y="245"/>
                      <a:pt x="180" y="245"/>
                    </a:cubicBezTo>
                    <a:cubicBezTo>
                      <a:pt x="190" y="256"/>
                      <a:pt x="190" y="256"/>
                      <a:pt x="190" y="256"/>
                    </a:cubicBezTo>
                    <a:cubicBezTo>
                      <a:pt x="165" y="231"/>
                      <a:pt x="165" y="231"/>
                      <a:pt x="165" y="231"/>
                    </a:cubicBezTo>
                    <a:cubicBezTo>
                      <a:pt x="170" y="236"/>
                      <a:pt x="173" y="241"/>
                      <a:pt x="173" y="241"/>
                    </a:cubicBezTo>
                    <a:cubicBezTo>
                      <a:pt x="173" y="241"/>
                      <a:pt x="173" y="240"/>
                      <a:pt x="172" y="240"/>
                    </a:cubicBezTo>
                    <a:cubicBezTo>
                      <a:pt x="170" y="238"/>
                      <a:pt x="167" y="234"/>
                      <a:pt x="164" y="230"/>
                    </a:cubicBezTo>
                    <a:cubicBezTo>
                      <a:pt x="165" y="232"/>
                      <a:pt x="167" y="235"/>
                      <a:pt x="169" y="237"/>
                    </a:cubicBezTo>
                    <a:cubicBezTo>
                      <a:pt x="156" y="224"/>
                      <a:pt x="143" y="208"/>
                      <a:pt x="131" y="194"/>
                    </a:cubicBezTo>
                    <a:cubicBezTo>
                      <a:pt x="135" y="198"/>
                      <a:pt x="140" y="203"/>
                      <a:pt x="145" y="207"/>
                    </a:cubicBezTo>
                    <a:cubicBezTo>
                      <a:pt x="143" y="205"/>
                      <a:pt x="142" y="204"/>
                      <a:pt x="140" y="202"/>
                    </a:cubicBezTo>
                    <a:cubicBezTo>
                      <a:pt x="135" y="197"/>
                      <a:pt x="131" y="193"/>
                      <a:pt x="126" y="189"/>
                    </a:cubicBezTo>
                    <a:cubicBezTo>
                      <a:pt x="128" y="191"/>
                      <a:pt x="129" y="192"/>
                      <a:pt x="131" y="194"/>
                    </a:cubicBezTo>
                    <a:cubicBezTo>
                      <a:pt x="129" y="192"/>
                      <a:pt x="127" y="191"/>
                      <a:pt x="126" y="190"/>
                    </a:cubicBezTo>
                    <a:cubicBezTo>
                      <a:pt x="140" y="208"/>
                      <a:pt x="157" y="230"/>
                      <a:pt x="174" y="245"/>
                    </a:cubicBezTo>
                    <a:cubicBezTo>
                      <a:pt x="158" y="232"/>
                      <a:pt x="158" y="232"/>
                      <a:pt x="158" y="232"/>
                    </a:cubicBezTo>
                    <a:cubicBezTo>
                      <a:pt x="179" y="259"/>
                      <a:pt x="175" y="254"/>
                      <a:pt x="189" y="275"/>
                    </a:cubicBezTo>
                    <a:cubicBezTo>
                      <a:pt x="181" y="267"/>
                      <a:pt x="175" y="258"/>
                      <a:pt x="168" y="252"/>
                    </a:cubicBezTo>
                    <a:cubicBezTo>
                      <a:pt x="173" y="259"/>
                      <a:pt x="175" y="261"/>
                      <a:pt x="174" y="261"/>
                    </a:cubicBezTo>
                    <a:cubicBezTo>
                      <a:pt x="173" y="261"/>
                      <a:pt x="167" y="257"/>
                      <a:pt x="161" y="252"/>
                    </a:cubicBezTo>
                    <a:cubicBezTo>
                      <a:pt x="156" y="247"/>
                      <a:pt x="151" y="243"/>
                      <a:pt x="150" y="243"/>
                    </a:cubicBezTo>
                    <a:cubicBezTo>
                      <a:pt x="149" y="243"/>
                      <a:pt x="151" y="245"/>
                      <a:pt x="155" y="249"/>
                    </a:cubicBezTo>
                    <a:cubicBezTo>
                      <a:pt x="159" y="257"/>
                      <a:pt x="175" y="272"/>
                      <a:pt x="180" y="280"/>
                    </a:cubicBezTo>
                    <a:cubicBezTo>
                      <a:pt x="178" y="277"/>
                      <a:pt x="173" y="271"/>
                      <a:pt x="172" y="271"/>
                    </a:cubicBezTo>
                    <a:cubicBezTo>
                      <a:pt x="188" y="290"/>
                      <a:pt x="188" y="290"/>
                      <a:pt x="188" y="290"/>
                    </a:cubicBezTo>
                    <a:cubicBezTo>
                      <a:pt x="181" y="284"/>
                      <a:pt x="177" y="277"/>
                      <a:pt x="168" y="270"/>
                    </a:cubicBezTo>
                    <a:cubicBezTo>
                      <a:pt x="176" y="283"/>
                      <a:pt x="183" y="292"/>
                      <a:pt x="180" y="292"/>
                    </a:cubicBezTo>
                    <a:cubicBezTo>
                      <a:pt x="179" y="292"/>
                      <a:pt x="178" y="291"/>
                      <a:pt x="176" y="290"/>
                    </a:cubicBezTo>
                    <a:cubicBezTo>
                      <a:pt x="177" y="297"/>
                      <a:pt x="209" y="323"/>
                      <a:pt x="205" y="323"/>
                    </a:cubicBezTo>
                    <a:cubicBezTo>
                      <a:pt x="205" y="323"/>
                      <a:pt x="205" y="323"/>
                      <a:pt x="205" y="323"/>
                    </a:cubicBezTo>
                    <a:cubicBezTo>
                      <a:pt x="191" y="309"/>
                      <a:pt x="174" y="292"/>
                      <a:pt x="170" y="291"/>
                    </a:cubicBezTo>
                    <a:cubicBezTo>
                      <a:pt x="179" y="302"/>
                      <a:pt x="190" y="313"/>
                      <a:pt x="195" y="321"/>
                    </a:cubicBezTo>
                    <a:cubicBezTo>
                      <a:pt x="174" y="298"/>
                      <a:pt x="174" y="298"/>
                      <a:pt x="174" y="298"/>
                    </a:cubicBezTo>
                    <a:cubicBezTo>
                      <a:pt x="173" y="299"/>
                      <a:pt x="174" y="301"/>
                      <a:pt x="173" y="301"/>
                    </a:cubicBezTo>
                    <a:cubicBezTo>
                      <a:pt x="172" y="301"/>
                      <a:pt x="169" y="298"/>
                      <a:pt x="160" y="289"/>
                    </a:cubicBezTo>
                    <a:cubicBezTo>
                      <a:pt x="165" y="295"/>
                      <a:pt x="166" y="297"/>
                      <a:pt x="165" y="297"/>
                    </a:cubicBezTo>
                    <a:cubicBezTo>
                      <a:pt x="165" y="297"/>
                      <a:pt x="164" y="296"/>
                      <a:pt x="162" y="295"/>
                    </a:cubicBezTo>
                    <a:cubicBezTo>
                      <a:pt x="171" y="309"/>
                      <a:pt x="206" y="340"/>
                      <a:pt x="215" y="348"/>
                    </a:cubicBezTo>
                    <a:cubicBezTo>
                      <a:pt x="197" y="333"/>
                      <a:pt x="205" y="344"/>
                      <a:pt x="179" y="318"/>
                    </a:cubicBezTo>
                    <a:cubicBezTo>
                      <a:pt x="175" y="310"/>
                      <a:pt x="175" y="310"/>
                      <a:pt x="175" y="310"/>
                    </a:cubicBezTo>
                    <a:cubicBezTo>
                      <a:pt x="169" y="305"/>
                      <a:pt x="167" y="304"/>
                      <a:pt x="166" y="304"/>
                    </a:cubicBezTo>
                    <a:cubicBezTo>
                      <a:pt x="165" y="304"/>
                      <a:pt x="167" y="307"/>
                      <a:pt x="169" y="310"/>
                    </a:cubicBezTo>
                    <a:cubicBezTo>
                      <a:pt x="172" y="314"/>
                      <a:pt x="175" y="317"/>
                      <a:pt x="174" y="317"/>
                    </a:cubicBezTo>
                    <a:cubicBezTo>
                      <a:pt x="173" y="317"/>
                      <a:pt x="169" y="313"/>
                      <a:pt x="155" y="299"/>
                    </a:cubicBezTo>
                    <a:cubicBezTo>
                      <a:pt x="155" y="299"/>
                      <a:pt x="155" y="299"/>
                      <a:pt x="155" y="299"/>
                    </a:cubicBezTo>
                    <a:cubicBezTo>
                      <a:pt x="157" y="299"/>
                      <a:pt x="148" y="286"/>
                      <a:pt x="135" y="274"/>
                    </a:cubicBezTo>
                    <a:cubicBezTo>
                      <a:pt x="145" y="287"/>
                      <a:pt x="145" y="287"/>
                      <a:pt x="145" y="287"/>
                    </a:cubicBezTo>
                    <a:cubicBezTo>
                      <a:pt x="139" y="282"/>
                      <a:pt x="142" y="282"/>
                      <a:pt x="134" y="276"/>
                    </a:cubicBezTo>
                    <a:cubicBezTo>
                      <a:pt x="139" y="282"/>
                      <a:pt x="148" y="294"/>
                      <a:pt x="155" y="302"/>
                    </a:cubicBezTo>
                    <a:cubicBezTo>
                      <a:pt x="154" y="301"/>
                      <a:pt x="154" y="301"/>
                      <a:pt x="154" y="301"/>
                    </a:cubicBezTo>
                    <a:cubicBezTo>
                      <a:pt x="154" y="307"/>
                      <a:pt x="154" y="307"/>
                      <a:pt x="154" y="307"/>
                    </a:cubicBezTo>
                    <a:cubicBezTo>
                      <a:pt x="154" y="307"/>
                      <a:pt x="154" y="307"/>
                      <a:pt x="154" y="307"/>
                    </a:cubicBezTo>
                    <a:cubicBezTo>
                      <a:pt x="154" y="307"/>
                      <a:pt x="154" y="307"/>
                      <a:pt x="154" y="307"/>
                    </a:cubicBezTo>
                    <a:cubicBezTo>
                      <a:pt x="154" y="307"/>
                      <a:pt x="154" y="307"/>
                      <a:pt x="154" y="307"/>
                    </a:cubicBezTo>
                    <a:cubicBezTo>
                      <a:pt x="153" y="305"/>
                      <a:pt x="148" y="299"/>
                      <a:pt x="147" y="299"/>
                    </a:cubicBezTo>
                    <a:cubicBezTo>
                      <a:pt x="156" y="313"/>
                      <a:pt x="156" y="313"/>
                      <a:pt x="156" y="313"/>
                    </a:cubicBezTo>
                    <a:cubicBezTo>
                      <a:pt x="151" y="307"/>
                      <a:pt x="144" y="300"/>
                      <a:pt x="139" y="297"/>
                    </a:cubicBezTo>
                    <a:cubicBezTo>
                      <a:pt x="139" y="297"/>
                      <a:pt x="139" y="297"/>
                      <a:pt x="139" y="297"/>
                    </a:cubicBezTo>
                    <a:cubicBezTo>
                      <a:pt x="137" y="297"/>
                      <a:pt x="144" y="306"/>
                      <a:pt x="152" y="315"/>
                    </a:cubicBezTo>
                    <a:cubicBezTo>
                      <a:pt x="160" y="325"/>
                      <a:pt x="168" y="334"/>
                      <a:pt x="167" y="334"/>
                    </a:cubicBezTo>
                    <a:cubicBezTo>
                      <a:pt x="167" y="334"/>
                      <a:pt x="165" y="332"/>
                      <a:pt x="161" y="329"/>
                    </a:cubicBezTo>
                    <a:cubicBezTo>
                      <a:pt x="161" y="329"/>
                      <a:pt x="161" y="329"/>
                      <a:pt x="161" y="329"/>
                    </a:cubicBezTo>
                    <a:cubicBezTo>
                      <a:pt x="162" y="329"/>
                      <a:pt x="161" y="328"/>
                      <a:pt x="161" y="328"/>
                    </a:cubicBezTo>
                    <a:cubicBezTo>
                      <a:pt x="160" y="327"/>
                      <a:pt x="160" y="327"/>
                      <a:pt x="160" y="327"/>
                    </a:cubicBezTo>
                    <a:cubicBezTo>
                      <a:pt x="160" y="327"/>
                      <a:pt x="160" y="327"/>
                      <a:pt x="160" y="327"/>
                    </a:cubicBezTo>
                    <a:cubicBezTo>
                      <a:pt x="150" y="318"/>
                      <a:pt x="150" y="318"/>
                      <a:pt x="150" y="318"/>
                    </a:cubicBezTo>
                    <a:cubicBezTo>
                      <a:pt x="195" y="366"/>
                      <a:pt x="148" y="328"/>
                      <a:pt x="193" y="376"/>
                    </a:cubicBezTo>
                    <a:cubicBezTo>
                      <a:pt x="173" y="358"/>
                      <a:pt x="182" y="365"/>
                      <a:pt x="163" y="340"/>
                    </a:cubicBezTo>
                    <a:cubicBezTo>
                      <a:pt x="148" y="328"/>
                      <a:pt x="148" y="328"/>
                      <a:pt x="148" y="328"/>
                    </a:cubicBezTo>
                    <a:cubicBezTo>
                      <a:pt x="147" y="326"/>
                      <a:pt x="151" y="329"/>
                      <a:pt x="147" y="324"/>
                    </a:cubicBezTo>
                    <a:cubicBezTo>
                      <a:pt x="142" y="319"/>
                      <a:pt x="140" y="318"/>
                      <a:pt x="139" y="318"/>
                    </a:cubicBezTo>
                    <a:cubicBezTo>
                      <a:pt x="136" y="318"/>
                      <a:pt x="151" y="336"/>
                      <a:pt x="159" y="346"/>
                    </a:cubicBezTo>
                    <a:cubicBezTo>
                      <a:pt x="153" y="341"/>
                      <a:pt x="132" y="318"/>
                      <a:pt x="130" y="318"/>
                    </a:cubicBezTo>
                    <a:cubicBezTo>
                      <a:pt x="130" y="318"/>
                      <a:pt x="130" y="318"/>
                      <a:pt x="131" y="320"/>
                    </a:cubicBezTo>
                    <a:cubicBezTo>
                      <a:pt x="136" y="332"/>
                      <a:pt x="164" y="354"/>
                      <a:pt x="168" y="361"/>
                    </a:cubicBezTo>
                    <a:cubicBezTo>
                      <a:pt x="143" y="338"/>
                      <a:pt x="143" y="338"/>
                      <a:pt x="143" y="338"/>
                    </a:cubicBezTo>
                    <a:cubicBezTo>
                      <a:pt x="149" y="347"/>
                      <a:pt x="150" y="349"/>
                      <a:pt x="148" y="349"/>
                    </a:cubicBezTo>
                    <a:cubicBezTo>
                      <a:pt x="146" y="349"/>
                      <a:pt x="139" y="344"/>
                      <a:pt x="136" y="343"/>
                    </a:cubicBezTo>
                    <a:cubicBezTo>
                      <a:pt x="137" y="345"/>
                      <a:pt x="139" y="348"/>
                      <a:pt x="142" y="351"/>
                    </a:cubicBezTo>
                    <a:cubicBezTo>
                      <a:pt x="140" y="350"/>
                      <a:pt x="140" y="350"/>
                      <a:pt x="139" y="350"/>
                    </a:cubicBezTo>
                    <a:cubicBezTo>
                      <a:pt x="137" y="350"/>
                      <a:pt x="141" y="356"/>
                      <a:pt x="145" y="362"/>
                    </a:cubicBezTo>
                    <a:cubicBezTo>
                      <a:pt x="150" y="368"/>
                      <a:pt x="154" y="374"/>
                      <a:pt x="152" y="374"/>
                    </a:cubicBezTo>
                    <a:cubicBezTo>
                      <a:pt x="152" y="374"/>
                      <a:pt x="152" y="373"/>
                      <a:pt x="151" y="373"/>
                    </a:cubicBezTo>
                    <a:cubicBezTo>
                      <a:pt x="146" y="367"/>
                      <a:pt x="135" y="358"/>
                      <a:pt x="129" y="353"/>
                    </a:cubicBezTo>
                    <a:cubicBezTo>
                      <a:pt x="141" y="370"/>
                      <a:pt x="141" y="370"/>
                      <a:pt x="141" y="370"/>
                    </a:cubicBezTo>
                    <a:cubicBezTo>
                      <a:pt x="141" y="370"/>
                      <a:pt x="141" y="370"/>
                      <a:pt x="141" y="371"/>
                    </a:cubicBezTo>
                    <a:cubicBezTo>
                      <a:pt x="141" y="370"/>
                      <a:pt x="141" y="370"/>
                      <a:pt x="141" y="370"/>
                    </a:cubicBezTo>
                    <a:cubicBezTo>
                      <a:pt x="135" y="362"/>
                      <a:pt x="122" y="349"/>
                      <a:pt x="109" y="335"/>
                    </a:cubicBezTo>
                    <a:cubicBezTo>
                      <a:pt x="110" y="337"/>
                      <a:pt x="117" y="345"/>
                      <a:pt x="118" y="348"/>
                    </a:cubicBezTo>
                    <a:cubicBezTo>
                      <a:pt x="114" y="342"/>
                      <a:pt x="109" y="337"/>
                      <a:pt x="102" y="331"/>
                    </a:cubicBezTo>
                    <a:cubicBezTo>
                      <a:pt x="122" y="357"/>
                      <a:pt x="122" y="357"/>
                      <a:pt x="122" y="357"/>
                    </a:cubicBezTo>
                    <a:cubicBezTo>
                      <a:pt x="124" y="360"/>
                      <a:pt x="126" y="360"/>
                      <a:pt x="126" y="361"/>
                    </a:cubicBezTo>
                    <a:cubicBezTo>
                      <a:pt x="126" y="361"/>
                      <a:pt x="129" y="366"/>
                      <a:pt x="127" y="366"/>
                    </a:cubicBezTo>
                    <a:cubicBezTo>
                      <a:pt x="126" y="366"/>
                      <a:pt x="125" y="365"/>
                      <a:pt x="121" y="362"/>
                    </a:cubicBezTo>
                    <a:cubicBezTo>
                      <a:pt x="116" y="356"/>
                      <a:pt x="111" y="351"/>
                      <a:pt x="106" y="345"/>
                    </a:cubicBezTo>
                    <a:cubicBezTo>
                      <a:pt x="111" y="350"/>
                      <a:pt x="113" y="351"/>
                      <a:pt x="113" y="351"/>
                    </a:cubicBezTo>
                    <a:cubicBezTo>
                      <a:pt x="114" y="351"/>
                      <a:pt x="106" y="343"/>
                      <a:pt x="100" y="335"/>
                    </a:cubicBezTo>
                    <a:cubicBezTo>
                      <a:pt x="100" y="336"/>
                      <a:pt x="100" y="336"/>
                      <a:pt x="99" y="336"/>
                    </a:cubicBezTo>
                    <a:cubicBezTo>
                      <a:pt x="98" y="336"/>
                      <a:pt x="93" y="330"/>
                      <a:pt x="85" y="323"/>
                    </a:cubicBezTo>
                    <a:cubicBezTo>
                      <a:pt x="84" y="325"/>
                      <a:pt x="101" y="344"/>
                      <a:pt x="113" y="356"/>
                    </a:cubicBezTo>
                    <a:cubicBezTo>
                      <a:pt x="110" y="354"/>
                      <a:pt x="108" y="353"/>
                      <a:pt x="107" y="353"/>
                    </a:cubicBezTo>
                    <a:cubicBezTo>
                      <a:pt x="106" y="353"/>
                      <a:pt x="107" y="355"/>
                      <a:pt x="114" y="365"/>
                    </a:cubicBezTo>
                    <a:cubicBezTo>
                      <a:pt x="96" y="345"/>
                      <a:pt x="96" y="345"/>
                      <a:pt x="96" y="345"/>
                    </a:cubicBezTo>
                    <a:cubicBezTo>
                      <a:pt x="100" y="353"/>
                      <a:pt x="100" y="353"/>
                      <a:pt x="100" y="353"/>
                    </a:cubicBezTo>
                    <a:cubicBezTo>
                      <a:pt x="79" y="328"/>
                      <a:pt x="79" y="328"/>
                      <a:pt x="79" y="328"/>
                    </a:cubicBezTo>
                    <a:cubicBezTo>
                      <a:pt x="77" y="327"/>
                      <a:pt x="76" y="327"/>
                      <a:pt x="76" y="327"/>
                    </a:cubicBezTo>
                    <a:cubicBezTo>
                      <a:pt x="74" y="327"/>
                      <a:pt x="81" y="334"/>
                      <a:pt x="88" y="341"/>
                    </a:cubicBezTo>
                    <a:cubicBezTo>
                      <a:pt x="94" y="348"/>
                      <a:pt x="101" y="355"/>
                      <a:pt x="99" y="355"/>
                    </a:cubicBezTo>
                    <a:cubicBezTo>
                      <a:pt x="98" y="355"/>
                      <a:pt x="97" y="355"/>
                      <a:pt x="96" y="354"/>
                    </a:cubicBezTo>
                    <a:cubicBezTo>
                      <a:pt x="80" y="337"/>
                      <a:pt x="80" y="337"/>
                      <a:pt x="80" y="337"/>
                    </a:cubicBezTo>
                    <a:cubicBezTo>
                      <a:pt x="84" y="343"/>
                      <a:pt x="100" y="361"/>
                      <a:pt x="99" y="361"/>
                    </a:cubicBezTo>
                    <a:cubicBezTo>
                      <a:pt x="99" y="361"/>
                      <a:pt x="96" y="359"/>
                      <a:pt x="91" y="355"/>
                    </a:cubicBezTo>
                    <a:cubicBezTo>
                      <a:pt x="100" y="366"/>
                      <a:pt x="117" y="376"/>
                      <a:pt x="117" y="382"/>
                    </a:cubicBezTo>
                    <a:cubicBezTo>
                      <a:pt x="108" y="374"/>
                      <a:pt x="101" y="369"/>
                      <a:pt x="97" y="366"/>
                    </a:cubicBezTo>
                    <a:cubicBezTo>
                      <a:pt x="102" y="374"/>
                      <a:pt x="114" y="383"/>
                      <a:pt x="115" y="383"/>
                    </a:cubicBezTo>
                    <a:cubicBezTo>
                      <a:pt x="115" y="383"/>
                      <a:pt x="115" y="383"/>
                      <a:pt x="115" y="383"/>
                    </a:cubicBezTo>
                    <a:cubicBezTo>
                      <a:pt x="115" y="383"/>
                      <a:pt x="115" y="383"/>
                      <a:pt x="115" y="383"/>
                    </a:cubicBezTo>
                    <a:cubicBezTo>
                      <a:pt x="115" y="383"/>
                      <a:pt x="115" y="383"/>
                      <a:pt x="115" y="383"/>
                    </a:cubicBezTo>
                    <a:cubicBezTo>
                      <a:pt x="115" y="384"/>
                      <a:pt x="115" y="384"/>
                      <a:pt x="115" y="384"/>
                    </a:cubicBezTo>
                    <a:cubicBezTo>
                      <a:pt x="112" y="384"/>
                      <a:pt x="102" y="375"/>
                      <a:pt x="92" y="366"/>
                    </a:cubicBezTo>
                    <a:cubicBezTo>
                      <a:pt x="82" y="357"/>
                      <a:pt x="73" y="348"/>
                      <a:pt x="71" y="348"/>
                    </a:cubicBezTo>
                    <a:cubicBezTo>
                      <a:pt x="70" y="348"/>
                      <a:pt x="71" y="350"/>
                      <a:pt x="74" y="354"/>
                    </a:cubicBezTo>
                    <a:cubicBezTo>
                      <a:pt x="86" y="364"/>
                      <a:pt x="102" y="384"/>
                      <a:pt x="106" y="384"/>
                    </a:cubicBezTo>
                    <a:cubicBezTo>
                      <a:pt x="107" y="384"/>
                      <a:pt x="107" y="384"/>
                      <a:pt x="107" y="384"/>
                    </a:cubicBezTo>
                    <a:cubicBezTo>
                      <a:pt x="108" y="386"/>
                      <a:pt x="109" y="386"/>
                      <a:pt x="108" y="386"/>
                    </a:cubicBezTo>
                    <a:cubicBezTo>
                      <a:pt x="107" y="386"/>
                      <a:pt x="104" y="384"/>
                      <a:pt x="100" y="381"/>
                    </a:cubicBezTo>
                    <a:cubicBezTo>
                      <a:pt x="97" y="379"/>
                      <a:pt x="93" y="376"/>
                      <a:pt x="92" y="376"/>
                    </a:cubicBezTo>
                    <a:cubicBezTo>
                      <a:pt x="92" y="376"/>
                      <a:pt x="93" y="378"/>
                      <a:pt x="97" y="382"/>
                    </a:cubicBezTo>
                    <a:cubicBezTo>
                      <a:pt x="77" y="360"/>
                      <a:pt x="77" y="360"/>
                      <a:pt x="77" y="360"/>
                    </a:cubicBezTo>
                    <a:cubicBezTo>
                      <a:pt x="76" y="360"/>
                      <a:pt x="83" y="369"/>
                      <a:pt x="85" y="372"/>
                    </a:cubicBezTo>
                    <a:cubicBezTo>
                      <a:pt x="69" y="355"/>
                      <a:pt x="69" y="355"/>
                      <a:pt x="69" y="355"/>
                    </a:cubicBezTo>
                    <a:cubicBezTo>
                      <a:pt x="78" y="365"/>
                      <a:pt x="79" y="368"/>
                      <a:pt x="78" y="368"/>
                    </a:cubicBezTo>
                    <a:cubicBezTo>
                      <a:pt x="77" y="368"/>
                      <a:pt x="76" y="367"/>
                      <a:pt x="75" y="367"/>
                    </a:cubicBezTo>
                    <a:cubicBezTo>
                      <a:pt x="74" y="366"/>
                      <a:pt x="73" y="366"/>
                      <a:pt x="73" y="366"/>
                    </a:cubicBezTo>
                    <a:cubicBezTo>
                      <a:pt x="72" y="366"/>
                      <a:pt x="74" y="369"/>
                      <a:pt x="88" y="384"/>
                    </a:cubicBezTo>
                    <a:cubicBezTo>
                      <a:pt x="78" y="374"/>
                      <a:pt x="75" y="371"/>
                      <a:pt x="75" y="371"/>
                    </a:cubicBezTo>
                    <a:cubicBezTo>
                      <a:pt x="74" y="371"/>
                      <a:pt x="76" y="373"/>
                      <a:pt x="77" y="375"/>
                    </a:cubicBezTo>
                    <a:cubicBezTo>
                      <a:pt x="78" y="377"/>
                      <a:pt x="80" y="379"/>
                      <a:pt x="79" y="379"/>
                    </a:cubicBezTo>
                    <a:cubicBezTo>
                      <a:pt x="79" y="379"/>
                      <a:pt x="78" y="378"/>
                      <a:pt x="76" y="376"/>
                    </a:cubicBezTo>
                    <a:cubicBezTo>
                      <a:pt x="57" y="354"/>
                      <a:pt x="81" y="372"/>
                      <a:pt x="54" y="345"/>
                    </a:cubicBezTo>
                    <a:cubicBezTo>
                      <a:pt x="52" y="343"/>
                      <a:pt x="51" y="342"/>
                      <a:pt x="51" y="342"/>
                    </a:cubicBezTo>
                    <a:cubicBezTo>
                      <a:pt x="51" y="342"/>
                      <a:pt x="51" y="343"/>
                      <a:pt x="52" y="344"/>
                    </a:cubicBezTo>
                    <a:cubicBezTo>
                      <a:pt x="52" y="345"/>
                      <a:pt x="53" y="346"/>
                      <a:pt x="52" y="346"/>
                    </a:cubicBezTo>
                    <a:cubicBezTo>
                      <a:pt x="52" y="346"/>
                      <a:pt x="51" y="346"/>
                      <a:pt x="49" y="344"/>
                    </a:cubicBezTo>
                    <a:cubicBezTo>
                      <a:pt x="46" y="339"/>
                      <a:pt x="39" y="331"/>
                      <a:pt x="34" y="326"/>
                    </a:cubicBezTo>
                    <a:cubicBezTo>
                      <a:pt x="31" y="324"/>
                      <a:pt x="30" y="323"/>
                      <a:pt x="29" y="323"/>
                    </a:cubicBezTo>
                    <a:cubicBezTo>
                      <a:pt x="29" y="323"/>
                      <a:pt x="28" y="323"/>
                      <a:pt x="28" y="323"/>
                    </a:cubicBezTo>
                    <a:cubicBezTo>
                      <a:pt x="33" y="327"/>
                      <a:pt x="33" y="327"/>
                      <a:pt x="33" y="327"/>
                    </a:cubicBezTo>
                    <a:cubicBezTo>
                      <a:pt x="43" y="338"/>
                      <a:pt x="32" y="331"/>
                      <a:pt x="51" y="347"/>
                    </a:cubicBezTo>
                    <a:cubicBezTo>
                      <a:pt x="51" y="346"/>
                      <a:pt x="50" y="345"/>
                      <a:pt x="48" y="343"/>
                    </a:cubicBezTo>
                    <a:cubicBezTo>
                      <a:pt x="48" y="343"/>
                      <a:pt x="49" y="344"/>
                      <a:pt x="49" y="344"/>
                    </a:cubicBezTo>
                    <a:cubicBezTo>
                      <a:pt x="51" y="346"/>
                      <a:pt x="52" y="347"/>
                      <a:pt x="52" y="347"/>
                    </a:cubicBezTo>
                    <a:cubicBezTo>
                      <a:pt x="53" y="349"/>
                      <a:pt x="55" y="350"/>
                      <a:pt x="57" y="352"/>
                    </a:cubicBezTo>
                    <a:cubicBezTo>
                      <a:pt x="50" y="346"/>
                      <a:pt x="44" y="342"/>
                      <a:pt x="40" y="339"/>
                    </a:cubicBezTo>
                    <a:cubicBezTo>
                      <a:pt x="45" y="346"/>
                      <a:pt x="50" y="352"/>
                      <a:pt x="52" y="355"/>
                    </a:cubicBezTo>
                    <a:cubicBezTo>
                      <a:pt x="48" y="346"/>
                      <a:pt x="48" y="346"/>
                      <a:pt x="48" y="346"/>
                    </a:cubicBezTo>
                    <a:cubicBezTo>
                      <a:pt x="75" y="373"/>
                      <a:pt x="52" y="352"/>
                      <a:pt x="72" y="374"/>
                    </a:cubicBezTo>
                    <a:cubicBezTo>
                      <a:pt x="68" y="371"/>
                      <a:pt x="67" y="369"/>
                      <a:pt x="66" y="369"/>
                    </a:cubicBezTo>
                    <a:cubicBezTo>
                      <a:pt x="65" y="369"/>
                      <a:pt x="66" y="371"/>
                      <a:pt x="68" y="373"/>
                    </a:cubicBezTo>
                    <a:cubicBezTo>
                      <a:pt x="69" y="375"/>
                      <a:pt x="70" y="376"/>
                      <a:pt x="69" y="376"/>
                    </a:cubicBezTo>
                    <a:cubicBezTo>
                      <a:pt x="69" y="376"/>
                      <a:pt x="68" y="376"/>
                      <a:pt x="66" y="375"/>
                    </a:cubicBezTo>
                    <a:cubicBezTo>
                      <a:pt x="67" y="375"/>
                      <a:pt x="65" y="372"/>
                      <a:pt x="65" y="372"/>
                    </a:cubicBezTo>
                    <a:cubicBezTo>
                      <a:pt x="64" y="372"/>
                      <a:pt x="64" y="372"/>
                      <a:pt x="64" y="372"/>
                    </a:cubicBezTo>
                    <a:cubicBezTo>
                      <a:pt x="62" y="372"/>
                      <a:pt x="50" y="362"/>
                      <a:pt x="39" y="352"/>
                    </a:cubicBezTo>
                    <a:cubicBezTo>
                      <a:pt x="34" y="348"/>
                      <a:pt x="29" y="343"/>
                      <a:pt x="25" y="340"/>
                    </a:cubicBezTo>
                    <a:cubicBezTo>
                      <a:pt x="24" y="341"/>
                      <a:pt x="23" y="343"/>
                      <a:pt x="22" y="343"/>
                    </a:cubicBezTo>
                    <a:cubicBezTo>
                      <a:pt x="21" y="343"/>
                      <a:pt x="21" y="343"/>
                      <a:pt x="21" y="343"/>
                    </a:cubicBezTo>
                    <a:cubicBezTo>
                      <a:pt x="25" y="347"/>
                      <a:pt x="30" y="353"/>
                      <a:pt x="36" y="358"/>
                    </a:cubicBezTo>
                    <a:cubicBezTo>
                      <a:pt x="37" y="359"/>
                      <a:pt x="38" y="360"/>
                      <a:pt x="38" y="360"/>
                    </a:cubicBezTo>
                    <a:cubicBezTo>
                      <a:pt x="38" y="360"/>
                      <a:pt x="39" y="360"/>
                      <a:pt x="39" y="360"/>
                    </a:cubicBezTo>
                    <a:cubicBezTo>
                      <a:pt x="39" y="360"/>
                      <a:pt x="39" y="359"/>
                      <a:pt x="40" y="359"/>
                    </a:cubicBezTo>
                    <a:cubicBezTo>
                      <a:pt x="42" y="359"/>
                      <a:pt x="47" y="362"/>
                      <a:pt x="65" y="382"/>
                    </a:cubicBezTo>
                    <a:cubicBezTo>
                      <a:pt x="54" y="372"/>
                      <a:pt x="49" y="369"/>
                      <a:pt x="48" y="369"/>
                    </a:cubicBezTo>
                    <a:cubicBezTo>
                      <a:pt x="47" y="369"/>
                      <a:pt x="50" y="372"/>
                      <a:pt x="52" y="376"/>
                    </a:cubicBezTo>
                    <a:cubicBezTo>
                      <a:pt x="55" y="379"/>
                      <a:pt x="57" y="383"/>
                      <a:pt x="55" y="383"/>
                    </a:cubicBezTo>
                    <a:cubicBezTo>
                      <a:pt x="54" y="383"/>
                      <a:pt x="52" y="382"/>
                      <a:pt x="48" y="379"/>
                    </a:cubicBezTo>
                    <a:cubicBezTo>
                      <a:pt x="54" y="384"/>
                      <a:pt x="57" y="388"/>
                      <a:pt x="56" y="388"/>
                    </a:cubicBezTo>
                    <a:cubicBezTo>
                      <a:pt x="56" y="388"/>
                      <a:pt x="56" y="388"/>
                      <a:pt x="56" y="388"/>
                    </a:cubicBezTo>
                    <a:cubicBezTo>
                      <a:pt x="38" y="372"/>
                      <a:pt x="28" y="364"/>
                      <a:pt x="22" y="360"/>
                    </a:cubicBezTo>
                    <a:cubicBezTo>
                      <a:pt x="43" y="384"/>
                      <a:pt x="43" y="381"/>
                      <a:pt x="54" y="398"/>
                    </a:cubicBezTo>
                    <a:cubicBezTo>
                      <a:pt x="45" y="387"/>
                      <a:pt x="34" y="381"/>
                      <a:pt x="26" y="372"/>
                    </a:cubicBezTo>
                    <a:cubicBezTo>
                      <a:pt x="24" y="372"/>
                      <a:pt x="27" y="376"/>
                      <a:pt x="34" y="385"/>
                    </a:cubicBezTo>
                    <a:cubicBezTo>
                      <a:pt x="32" y="383"/>
                      <a:pt x="32" y="383"/>
                      <a:pt x="32" y="383"/>
                    </a:cubicBezTo>
                    <a:cubicBezTo>
                      <a:pt x="33" y="385"/>
                      <a:pt x="32" y="385"/>
                      <a:pt x="32" y="385"/>
                    </a:cubicBezTo>
                    <a:cubicBezTo>
                      <a:pt x="30" y="385"/>
                      <a:pt x="28" y="384"/>
                      <a:pt x="26" y="383"/>
                    </a:cubicBezTo>
                    <a:cubicBezTo>
                      <a:pt x="24" y="382"/>
                      <a:pt x="22" y="380"/>
                      <a:pt x="22" y="380"/>
                    </a:cubicBezTo>
                    <a:cubicBezTo>
                      <a:pt x="21" y="380"/>
                      <a:pt x="21" y="382"/>
                      <a:pt x="25" y="388"/>
                    </a:cubicBezTo>
                    <a:cubicBezTo>
                      <a:pt x="33" y="395"/>
                      <a:pt x="33" y="395"/>
                      <a:pt x="33" y="395"/>
                    </a:cubicBezTo>
                    <a:cubicBezTo>
                      <a:pt x="38" y="402"/>
                      <a:pt x="41" y="407"/>
                      <a:pt x="41" y="409"/>
                    </a:cubicBezTo>
                    <a:cubicBezTo>
                      <a:pt x="42" y="411"/>
                      <a:pt x="40" y="412"/>
                      <a:pt x="38" y="412"/>
                    </a:cubicBezTo>
                    <a:cubicBezTo>
                      <a:pt x="38" y="412"/>
                      <a:pt x="37" y="412"/>
                      <a:pt x="37" y="412"/>
                    </a:cubicBezTo>
                    <a:cubicBezTo>
                      <a:pt x="34" y="411"/>
                      <a:pt x="31" y="411"/>
                      <a:pt x="28" y="411"/>
                    </a:cubicBezTo>
                    <a:cubicBezTo>
                      <a:pt x="26" y="411"/>
                      <a:pt x="25" y="411"/>
                      <a:pt x="24" y="413"/>
                    </a:cubicBezTo>
                    <a:cubicBezTo>
                      <a:pt x="33" y="418"/>
                      <a:pt x="33" y="418"/>
                      <a:pt x="33" y="418"/>
                    </a:cubicBezTo>
                    <a:cubicBezTo>
                      <a:pt x="33" y="418"/>
                      <a:pt x="33" y="418"/>
                      <a:pt x="33" y="419"/>
                    </a:cubicBezTo>
                    <a:cubicBezTo>
                      <a:pt x="33" y="418"/>
                      <a:pt x="33" y="418"/>
                      <a:pt x="33" y="418"/>
                    </a:cubicBezTo>
                    <a:cubicBezTo>
                      <a:pt x="32" y="418"/>
                      <a:pt x="32" y="418"/>
                      <a:pt x="32" y="418"/>
                    </a:cubicBezTo>
                    <a:cubicBezTo>
                      <a:pt x="31" y="418"/>
                      <a:pt x="32" y="419"/>
                      <a:pt x="31" y="420"/>
                    </a:cubicBezTo>
                    <a:cubicBezTo>
                      <a:pt x="31" y="421"/>
                      <a:pt x="31" y="421"/>
                      <a:pt x="30" y="421"/>
                    </a:cubicBezTo>
                    <a:cubicBezTo>
                      <a:pt x="29" y="421"/>
                      <a:pt x="27" y="420"/>
                      <a:pt x="23" y="416"/>
                    </a:cubicBezTo>
                    <a:cubicBezTo>
                      <a:pt x="23" y="416"/>
                      <a:pt x="22" y="414"/>
                      <a:pt x="22" y="414"/>
                    </a:cubicBezTo>
                    <a:cubicBezTo>
                      <a:pt x="22" y="414"/>
                      <a:pt x="22" y="414"/>
                      <a:pt x="23" y="415"/>
                    </a:cubicBezTo>
                    <a:cubicBezTo>
                      <a:pt x="16" y="408"/>
                      <a:pt x="6" y="400"/>
                      <a:pt x="1" y="397"/>
                    </a:cubicBezTo>
                    <a:cubicBezTo>
                      <a:pt x="4" y="399"/>
                      <a:pt x="6" y="401"/>
                      <a:pt x="7" y="402"/>
                    </a:cubicBezTo>
                    <a:cubicBezTo>
                      <a:pt x="7" y="402"/>
                      <a:pt x="6" y="402"/>
                      <a:pt x="6" y="402"/>
                    </a:cubicBezTo>
                    <a:cubicBezTo>
                      <a:pt x="9" y="406"/>
                      <a:pt x="9" y="406"/>
                      <a:pt x="9" y="406"/>
                    </a:cubicBezTo>
                    <a:cubicBezTo>
                      <a:pt x="5" y="402"/>
                      <a:pt x="5" y="402"/>
                      <a:pt x="5" y="402"/>
                    </a:cubicBezTo>
                    <a:cubicBezTo>
                      <a:pt x="5" y="402"/>
                      <a:pt x="5" y="402"/>
                      <a:pt x="5" y="402"/>
                    </a:cubicBezTo>
                    <a:cubicBezTo>
                      <a:pt x="4" y="402"/>
                      <a:pt x="4" y="402"/>
                      <a:pt x="3" y="402"/>
                    </a:cubicBezTo>
                    <a:cubicBezTo>
                      <a:pt x="4" y="403"/>
                      <a:pt x="5" y="404"/>
                      <a:pt x="6" y="405"/>
                    </a:cubicBezTo>
                    <a:cubicBezTo>
                      <a:pt x="10" y="408"/>
                      <a:pt x="13" y="411"/>
                      <a:pt x="12" y="411"/>
                    </a:cubicBezTo>
                    <a:cubicBezTo>
                      <a:pt x="12" y="411"/>
                      <a:pt x="12" y="411"/>
                      <a:pt x="12" y="411"/>
                    </a:cubicBezTo>
                    <a:cubicBezTo>
                      <a:pt x="8" y="407"/>
                      <a:pt x="4" y="405"/>
                      <a:pt x="2" y="403"/>
                    </a:cubicBezTo>
                    <a:cubicBezTo>
                      <a:pt x="0" y="404"/>
                      <a:pt x="0" y="407"/>
                      <a:pt x="0" y="410"/>
                    </a:cubicBezTo>
                    <a:cubicBezTo>
                      <a:pt x="1" y="416"/>
                      <a:pt x="4" y="423"/>
                      <a:pt x="6" y="429"/>
                    </a:cubicBezTo>
                    <a:cubicBezTo>
                      <a:pt x="8" y="435"/>
                      <a:pt x="9" y="440"/>
                      <a:pt x="9" y="444"/>
                    </a:cubicBezTo>
                    <a:cubicBezTo>
                      <a:pt x="8" y="448"/>
                      <a:pt x="6" y="451"/>
                      <a:pt x="5" y="455"/>
                    </a:cubicBezTo>
                    <a:cubicBezTo>
                      <a:pt x="5" y="455"/>
                      <a:pt x="5" y="455"/>
                      <a:pt x="5" y="455"/>
                    </a:cubicBezTo>
                    <a:cubicBezTo>
                      <a:pt x="7" y="455"/>
                      <a:pt x="9" y="457"/>
                      <a:pt x="10" y="459"/>
                    </a:cubicBezTo>
                    <a:cubicBezTo>
                      <a:pt x="10" y="459"/>
                      <a:pt x="10" y="459"/>
                      <a:pt x="10" y="459"/>
                    </a:cubicBezTo>
                    <a:cubicBezTo>
                      <a:pt x="11" y="459"/>
                      <a:pt x="14" y="463"/>
                      <a:pt x="17" y="465"/>
                    </a:cubicBezTo>
                    <a:cubicBezTo>
                      <a:pt x="17" y="465"/>
                      <a:pt x="15" y="465"/>
                      <a:pt x="14" y="466"/>
                    </a:cubicBezTo>
                    <a:cubicBezTo>
                      <a:pt x="13" y="468"/>
                      <a:pt x="13" y="469"/>
                      <a:pt x="13" y="469"/>
                    </a:cubicBezTo>
                    <a:cubicBezTo>
                      <a:pt x="16" y="472"/>
                      <a:pt x="17" y="474"/>
                      <a:pt x="17" y="477"/>
                    </a:cubicBezTo>
                    <a:cubicBezTo>
                      <a:pt x="18" y="479"/>
                      <a:pt x="19" y="482"/>
                      <a:pt x="20" y="483"/>
                    </a:cubicBezTo>
                    <a:cubicBezTo>
                      <a:pt x="20" y="483"/>
                      <a:pt x="19" y="482"/>
                      <a:pt x="19" y="481"/>
                    </a:cubicBezTo>
                    <a:cubicBezTo>
                      <a:pt x="19" y="480"/>
                      <a:pt x="19" y="480"/>
                      <a:pt x="19" y="480"/>
                    </a:cubicBezTo>
                    <a:cubicBezTo>
                      <a:pt x="20" y="482"/>
                      <a:pt x="21" y="482"/>
                      <a:pt x="23" y="482"/>
                    </a:cubicBezTo>
                    <a:cubicBezTo>
                      <a:pt x="25" y="482"/>
                      <a:pt x="29" y="484"/>
                      <a:pt x="32" y="486"/>
                    </a:cubicBezTo>
                    <a:cubicBezTo>
                      <a:pt x="32" y="485"/>
                      <a:pt x="32" y="485"/>
                      <a:pt x="33" y="485"/>
                    </a:cubicBezTo>
                    <a:cubicBezTo>
                      <a:pt x="35" y="485"/>
                      <a:pt x="37" y="485"/>
                      <a:pt x="41" y="486"/>
                    </a:cubicBezTo>
                    <a:cubicBezTo>
                      <a:pt x="44" y="487"/>
                      <a:pt x="47" y="489"/>
                      <a:pt x="49" y="489"/>
                    </a:cubicBezTo>
                    <a:cubicBezTo>
                      <a:pt x="51" y="489"/>
                      <a:pt x="51" y="488"/>
                      <a:pt x="49" y="485"/>
                    </a:cubicBezTo>
                    <a:cubicBezTo>
                      <a:pt x="53" y="487"/>
                      <a:pt x="52" y="488"/>
                      <a:pt x="56" y="490"/>
                    </a:cubicBezTo>
                    <a:cubicBezTo>
                      <a:pt x="53" y="488"/>
                      <a:pt x="53" y="486"/>
                      <a:pt x="55" y="486"/>
                    </a:cubicBezTo>
                    <a:cubicBezTo>
                      <a:pt x="56" y="486"/>
                      <a:pt x="57" y="486"/>
                      <a:pt x="59" y="487"/>
                    </a:cubicBezTo>
                    <a:cubicBezTo>
                      <a:pt x="60" y="488"/>
                      <a:pt x="60" y="488"/>
                      <a:pt x="60" y="488"/>
                    </a:cubicBezTo>
                    <a:cubicBezTo>
                      <a:pt x="61" y="488"/>
                      <a:pt x="62" y="488"/>
                      <a:pt x="63" y="488"/>
                    </a:cubicBezTo>
                    <a:cubicBezTo>
                      <a:pt x="72" y="488"/>
                      <a:pt x="84" y="493"/>
                      <a:pt x="104" y="501"/>
                    </a:cubicBezTo>
                    <a:cubicBezTo>
                      <a:pt x="90" y="491"/>
                      <a:pt x="90" y="491"/>
                      <a:pt x="90" y="491"/>
                    </a:cubicBezTo>
                    <a:cubicBezTo>
                      <a:pt x="95" y="492"/>
                      <a:pt x="99" y="496"/>
                      <a:pt x="104" y="499"/>
                    </a:cubicBezTo>
                    <a:cubicBezTo>
                      <a:pt x="87" y="483"/>
                      <a:pt x="95" y="497"/>
                      <a:pt x="77" y="480"/>
                    </a:cubicBezTo>
                    <a:cubicBezTo>
                      <a:pt x="91" y="490"/>
                      <a:pt x="96" y="491"/>
                      <a:pt x="101" y="491"/>
                    </a:cubicBezTo>
                    <a:cubicBezTo>
                      <a:pt x="106" y="492"/>
                      <a:pt x="111" y="493"/>
                      <a:pt x="131" y="508"/>
                    </a:cubicBezTo>
                    <a:cubicBezTo>
                      <a:pt x="131" y="508"/>
                      <a:pt x="131" y="508"/>
                      <a:pt x="131" y="508"/>
                    </a:cubicBezTo>
                    <a:cubicBezTo>
                      <a:pt x="133" y="508"/>
                      <a:pt x="128" y="505"/>
                      <a:pt x="124" y="501"/>
                    </a:cubicBezTo>
                    <a:cubicBezTo>
                      <a:pt x="119" y="497"/>
                      <a:pt x="114" y="494"/>
                      <a:pt x="116" y="494"/>
                    </a:cubicBezTo>
                    <a:cubicBezTo>
                      <a:pt x="116" y="494"/>
                      <a:pt x="116" y="494"/>
                      <a:pt x="116" y="494"/>
                    </a:cubicBezTo>
                    <a:cubicBezTo>
                      <a:pt x="127" y="502"/>
                      <a:pt x="127" y="502"/>
                      <a:pt x="127" y="502"/>
                    </a:cubicBezTo>
                    <a:cubicBezTo>
                      <a:pt x="115" y="491"/>
                      <a:pt x="115" y="491"/>
                      <a:pt x="115" y="491"/>
                    </a:cubicBezTo>
                    <a:cubicBezTo>
                      <a:pt x="120" y="493"/>
                      <a:pt x="134" y="504"/>
                      <a:pt x="144" y="512"/>
                    </a:cubicBezTo>
                    <a:cubicBezTo>
                      <a:pt x="143" y="512"/>
                      <a:pt x="143" y="512"/>
                      <a:pt x="143" y="512"/>
                    </a:cubicBezTo>
                    <a:cubicBezTo>
                      <a:pt x="143" y="512"/>
                      <a:pt x="144" y="514"/>
                      <a:pt x="144" y="514"/>
                    </a:cubicBezTo>
                    <a:cubicBezTo>
                      <a:pt x="149" y="518"/>
                      <a:pt x="152" y="519"/>
                      <a:pt x="154" y="519"/>
                    </a:cubicBezTo>
                    <a:cubicBezTo>
                      <a:pt x="154" y="519"/>
                      <a:pt x="154" y="518"/>
                      <a:pt x="155" y="518"/>
                    </a:cubicBezTo>
                    <a:cubicBezTo>
                      <a:pt x="155" y="517"/>
                      <a:pt x="154" y="515"/>
                      <a:pt x="155" y="515"/>
                    </a:cubicBezTo>
                    <a:cubicBezTo>
                      <a:pt x="155" y="515"/>
                      <a:pt x="155" y="516"/>
                      <a:pt x="156" y="516"/>
                    </a:cubicBezTo>
                    <a:cubicBezTo>
                      <a:pt x="145" y="510"/>
                      <a:pt x="145" y="510"/>
                      <a:pt x="145" y="510"/>
                    </a:cubicBezTo>
                    <a:cubicBezTo>
                      <a:pt x="146" y="508"/>
                      <a:pt x="148" y="507"/>
                      <a:pt x="150" y="507"/>
                    </a:cubicBezTo>
                    <a:cubicBezTo>
                      <a:pt x="153" y="507"/>
                      <a:pt x="156" y="508"/>
                      <a:pt x="160" y="508"/>
                    </a:cubicBezTo>
                    <a:cubicBezTo>
                      <a:pt x="160" y="508"/>
                      <a:pt x="161" y="508"/>
                      <a:pt x="161" y="508"/>
                    </a:cubicBezTo>
                    <a:cubicBezTo>
                      <a:pt x="163" y="508"/>
                      <a:pt x="165" y="508"/>
                      <a:pt x="164" y="505"/>
                    </a:cubicBezTo>
                    <a:cubicBezTo>
                      <a:pt x="163" y="502"/>
                      <a:pt x="159" y="497"/>
                      <a:pt x="153" y="489"/>
                    </a:cubicBezTo>
                    <a:cubicBezTo>
                      <a:pt x="143" y="481"/>
                      <a:pt x="143" y="481"/>
                      <a:pt x="143" y="481"/>
                    </a:cubicBezTo>
                    <a:cubicBezTo>
                      <a:pt x="138" y="475"/>
                      <a:pt x="138" y="473"/>
                      <a:pt x="139" y="473"/>
                    </a:cubicBezTo>
                    <a:cubicBezTo>
                      <a:pt x="140" y="473"/>
                      <a:pt x="142" y="474"/>
                      <a:pt x="144" y="476"/>
                    </a:cubicBezTo>
                    <a:cubicBezTo>
                      <a:pt x="147" y="477"/>
                      <a:pt x="149" y="478"/>
                      <a:pt x="150" y="478"/>
                    </a:cubicBezTo>
                    <a:cubicBezTo>
                      <a:pt x="151" y="478"/>
                      <a:pt x="152" y="478"/>
                      <a:pt x="151" y="475"/>
                    </a:cubicBezTo>
                    <a:cubicBezTo>
                      <a:pt x="153" y="478"/>
                      <a:pt x="153" y="478"/>
                      <a:pt x="153" y="478"/>
                    </a:cubicBezTo>
                    <a:cubicBezTo>
                      <a:pt x="144" y="468"/>
                      <a:pt x="140" y="463"/>
                      <a:pt x="142" y="463"/>
                    </a:cubicBezTo>
                    <a:cubicBezTo>
                      <a:pt x="153" y="474"/>
                      <a:pt x="166" y="480"/>
                      <a:pt x="177" y="493"/>
                    </a:cubicBezTo>
                    <a:cubicBezTo>
                      <a:pt x="162" y="472"/>
                      <a:pt x="164" y="477"/>
                      <a:pt x="131" y="443"/>
                    </a:cubicBezTo>
                    <a:cubicBezTo>
                      <a:pt x="147" y="457"/>
                      <a:pt x="147" y="457"/>
                      <a:pt x="147" y="457"/>
                    </a:cubicBezTo>
                    <a:cubicBezTo>
                      <a:pt x="134" y="443"/>
                      <a:pt x="126" y="436"/>
                      <a:pt x="124" y="430"/>
                    </a:cubicBezTo>
                    <a:cubicBezTo>
                      <a:pt x="136" y="444"/>
                      <a:pt x="149" y="451"/>
                      <a:pt x="166" y="469"/>
                    </a:cubicBezTo>
                    <a:cubicBezTo>
                      <a:pt x="173" y="474"/>
                      <a:pt x="176" y="476"/>
                      <a:pt x="177" y="476"/>
                    </a:cubicBezTo>
                    <a:cubicBezTo>
                      <a:pt x="179" y="476"/>
                      <a:pt x="176" y="471"/>
                      <a:pt x="173" y="467"/>
                    </a:cubicBezTo>
                    <a:cubicBezTo>
                      <a:pt x="170" y="463"/>
                      <a:pt x="167" y="459"/>
                      <a:pt x="168" y="459"/>
                    </a:cubicBezTo>
                    <a:cubicBezTo>
                      <a:pt x="169" y="459"/>
                      <a:pt x="174" y="463"/>
                      <a:pt x="189" y="475"/>
                    </a:cubicBezTo>
                    <a:cubicBezTo>
                      <a:pt x="166" y="452"/>
                      <a:pt x="160" y="449"/>
                      <a:pt x="157" y="449"/>
                    </a:cubicBezTo>
                    <a:cubicBezTo>
                      <a:pt x="157" y="449"/>
                      <a:pt x="156" y="449"/>
                      <a:pt x="156" y="449"/>
                    </a:cubicBezTo>
                    <a:cubicBezTo>
                      <a:pt x="156" y="449"/>
                      <a:pt x="156" y="449"/>
                      <a:pt x="156" y="449"/>
                    </a:cubicBezTo>
                    <a:cubicBezTo>
                      <a:pt x="155" y="449"/>
                      <a:pt x="154" y="449"/>
                      <a:pt x="153" y="447"/>
                    </a:cubicBezTo>
                    <a:cubicBezTo>
                      <a:pt x="138" y="436"/>
                      <a:pt x="123" y="418"/>
                      <a:pt x="126" y="418"/>
                    </a:cubicBezTo>
                    <a:cubicBezTo>
                      <a:pt x="126" y="418"/>
                      <a:pt x="126" y="418"/>
                      <a:pt x="127" y="418"/>
                    </a:cubicBezTo>
                    <a:cubicBezTo>
                      <a:pt x="127" y="418"/>
                      <a:pt x="127" y="418"/>
                      <a:pt x="127" y="418"/>
                    </a:cubicBezTo>
                    <a:cubicBezTo>
                      <a:pt x="128" y="418"/>
                      <a:pt x="142" y="429"/>
                      <a:pt x="155" y="440"/>
                    </a:cubicBezTo>
                    <a:cubicBezTo>
                      <a:pt x="169" y="452"/>
                      <a:pt x="184" y="463"/>
                      <a:pt x="187" y="463"/>
                    </a:cubicBezTo>
                    <a:cubicBezTo>
                      <a:pt x="187" y="463"/>
                      <a:pt x="187" y="463"/>
                      <a:pt x="187" y="463"/>
                    </a:cubicBezTo>
                    <a:cubicBezTo>
                      <a:pt x="187" y="463"/>
                      <a:pt x="190" y="466"/>
                      <a:pt x="189" y="466"/>
                    </a:cubicBezTo>
                    <a:cubicBezTo>
                      <a:pt x="191" y="467"/>
                      <a:pt x="192" y="468"/>
                      <a:pt x="193" y="468"/>
                    </a:cubicBezTo>
                    <a:cubicBezTo>
                      <a:pt x="193" y="468"/>
                      <a:pt x="192" y="466"/>
                      <a:pt x="190" y="464"/>
                    </a:cubicBezTo>
                    <a:cubicBezTo>
                      <a:pt x="189" y="462"/>
                      <a:pt x="188" y="460"/>
                      <a:pt x="188" y="460"/>
                    </a:cubicBezTo>
                    <a:cubicBezTo>
                      <a:pt x="189" y="460"/>
                      <a:pt x="191" y="461"/>
                      <a:pt x="196" y="465"/>
                    </a:cubicBezTo>
                    <a:cubicBezTo>
                      <a:pt x="170" y="440"/>
                      <a:pt x="199" y="464"/>
                      <a:pt x="166" y="433"/>
                    </a:cubicBezTo>
                    <a:cubicBezTo>
                      <a:pt x="171" y="443"/>
                      <a:pt x="171" y="443"/>
                      <a:pt x="171" y="443"/>
                    </a:cubicBezTo>
                    <a:cubicBezTo>
                      <a:pt x="165" y="435"/>
                      <a:pt x="137" y="407"/>
                      <a:pt x="142" y="407"/>
                    </a:cubicBezTo>
                    <a:cubicBezTo>
                      <a:pt x="142" y="407"/>
                      <a:pt x="144" y="408"/>
                      <a:pt x="148" y="410"/>
                    </a:cubicBezTo>
                    <a:cubicBezTo>
                      <a:pt x="154" y="417"/>
                      <a:pt x="162" y="426"/>
                      <a:pt x="167" y="431"/>
                    </a:cubicBezTo>
                    <a:cubicBezTo>
                      <a:pt x="169" y="433"/>
                      <a:pt x="170" y="433"/>
                      <a:pt x="170" y="433"/>
                    </a:cubicBezTo>
                    <a:cubicBezTo>
                      <a:pt x="171" y="433"/>
                      <a:pt x="170" y="432"/>
                      <a:pt x="170" y="431"/>
                    </a:cubicBezTo>
                    <a:cubicBezTo>
                      <a:pt x="169" y="430"/>
                      <a:pt x="168" y="429"/>
                      <a:pt x="169" y="429"/>
                    </a:cubicBezTo>
                    <a:cubicBezTo>
                      <a:pt x="169" y="429"/>
                      <a:pt x="170" y="430"/>
                      <a:pt x="173" y="432"/>
                    </a:cubicBezTo>
                    <a:cubicBezTo>
                      <a:pt x="206" y="463"/>
                      <a:pt x="176" y="442"/>
                      <a:pt x="200" y="468"/>
                    </a:cubicBezTo>
                    <a:cubicBezTo>
                      <a:pt x="201" y="469"/>
                      <a:pt x="202" y="469"/>
                      <a:pt x="203" y="470"/>
                    </a:cubicBezTo>
                    <a:cubicBezTo>
                      <a:pt x="203" y="469"/>
                      <a:pt x="203" y="468"/>
                      <a:pt x="203" y="467"/>
                    </a:cubicBezTo>
                    <a:cubicBezTo>
                      <a:pt x="202" y="467"/>
                      <a:pt x="202" y="466"/>
                      <a:pt x="201" y="466"/>
                    </a:cubicBezTo>
                    <a:cubicBezTo>
                      <a:pt x="200" y="464"/>
                      <a:pt x="198" y="461"/>
                      <a:pt x="199" y="461"/>
                    </a:cubicBezTo>
                    <a:cubicBezTo>
                      <a:pt x="199" y="461"/>
                      <a:pt x="200" y="462"/>
                      <a:pt x="203" y="465"/>
                    </a:cubicBezTo>
                    <a:cubicBezTo>
                      <a:pt x="203" y="465"/>
                      <a:pt x="203" y="465"/>
                      <a:pt x="203" y="465"/>
                    </a:cubicBezTo>
                    <a:cubicBezTo>
                      <a:pt x="196" y="458"/>
                      <a:pt x="195" y="456"/>
                      <a:pt x="196" y="456"/>
                    </a:cubicBezTo>
                    <a:cubicBezTo>
                      <a:pt x="196" y="456"/>
                      <a:pt x="198" y="456"/>
                      <a:pt x="199" y="457"/>
                    </a:cubicBezTo>
                    <a:cubicBezTo>
                      <a:pt x="200" y="457"/>
                      <a:pt x="201" y="458"/>
                      <a:pt x="201" y="458"/>
                    </a:cubicBezTo>
                    <a:cubicBezTo>
                      <a:pt x="202" y="458"/>
                      <a:pt x="202" y="457"/>
                      <a:pt x="200" y="454"/>
                    </a:cubicBezTo>
                    <a:cubicBezTo>
                      <a:pt x="198" y="453"/>
                      <a:pt x="196" y="452"/>
                      <a:pt x="195" y="451"/>
                    </a:cubicBezTo>
                    <a:cubicBezTo>
                      <a:pt x="197" y="452"/>
                      <a:pt x="198" y="453"/>
                      <a:pt x="199" y="453"/>
                    </a:cubicBezTo>
                    <a:cubicBezTo>
                      <a:pt x="198" y="451"/>
                      <a:pt x="196" y="449"/>
                      <a:pt x="193" y="446"/>
                    </a:cubicBezTo>
                    <a:cubicBezTo>
                      <a:pt x="187" y="442"/>
                      <a:pt x="181" y="437"/>
                      <a:pt x="179" y="435"/>
                    </a:cubicBezTo>
                    <a:cubicBezTo>
                      <a:pt x="202" y="448"/>
                      <a:pt x="202" y="448"/>
                      <a:pt x="202" y="448"/>
                    </a:cubicBezTo>
                    <a:cubicBezTo>
                      <a:pt x="200" y="446"/>
                      <a:pt x="198" y="444"/>
                      <a:pt x="196" y="442"/>
                    </a:cubicBezTo>
                    <a:cubicBezTo>
                      <a:pt x="195" y="441"/>
                      <a:pt x="194" y="440"/>
                      <a:pt x="194" y="440"/>
                    </a:cubicBezTo>
                    <a:cubicBezTo>
                      <a:pt x="190" y="437"/>
                      <a:pt x="187" y="435"/>
                      <a:pt x="184" y="433"/>
                    </a:cubicBezTo>
                    <a:cubicBezTo>
                      <a:pt x="179" y="425"/>
                      <a:pt x="184" y="424"/>
                      <a:pt x="189" y="423"/>
                    </a:cubicBezTo>
                    <a:cubicBezTo>
                      <a:pt x="193" y="422"/>
                      <a:pt x="198" y="421"/>
                      <a:pt x="189" y="411"/>
                    </a:cubicBezTo>
                    <a:cubicBezTo>
                      <a:pt x="194" y="414"/>
                      <a:pt x="200" y="418"/>
                      <a:pt x="205" y="421"/>
                    </a:cubicBezTo>
                    <a:cubicBezTo>
                      <a:pt x="199" y="416"/>
                      <a:pt x="195" y="411"/>
                      <a:pt x="196" y="411"/>
                    </a:cubicBezTo>
                    <a:cubicBezTo>
                      <a:pt x="197" y="411"/>
                      <a:pt x="198" y="412"/>
                      <a:pt x="200" y="413"/>
                    </a:cubicBezTo>
                    <a:cubicBezTo>
                      <a:pt x="201" y="414"/>
                      <a:pt x="201" y="414"/>
                      <a:pt x="201" y="414"/>
                    </a:cubicBezTo>
                    <a:cubicBezTo>
                      <a:pt x="199" y="411"/>
                      <a:pt x="198" y="408"/>
                      <a:pt x="188" y="401"/>
                    </a:cubicBezTo>
                    <a:cubicBezTo>
                      <a:pt x="187" y="400"/>
                      <a:pt x="186" y="400"/>
                      <a:pt x="184" y="399"/>
                    </a:cubicBezTo>
                    <a:cubicBezTo>
                      <a:pt x="186" y="400"/>
                      <a:pt x="187" y="400"/>
                      <a:pt x="188" y="401"/>
                    </a:cubicBezTo>
                    <a:cubicBezTo>
                      <a:pt x="201" y="409"/>
                      <a:pt x="206" y="412"/>
                      <a:pt x="210" y="413"/>
                    </a:cubicBezTo>
                    <a:cubicBezTo>
                      <a:pt x="207" y="410"/>
                      <a:pt x="206" y="407"/>
                      <a:pt x="206" y="407"/>
                    </a:cubicBezTo>
                    <a:cubicBezTo>
                      <a:pt x="209" y="409"/>
                      <a:pt x="212" y="412"/>
                      <a:pt x="215" y="414"/>
                    </a:cubicBezTo>
                    <a:cubicBezTo>
                      <a:pt x="218" y="415"/>
                      <a:pt x="222" y="417"/>
                      <a:pt x="233" y="424"/>
                    </a:cubicBezTo>
                    <a:cubicBezTo>
                      <a:pt x="228" y="418"/>
                      <a:pt x="228" y="418"/>
                      <a:pt x="228" y="418"/>
                    </a:cubicBezTo>
                    <a:cubicBezTo>
                      <a:pt x="228" y="418"/>
                      <a:pt x="227" y="418"/>
                      <a:pt x="227" y="418"/>
                    </a:cubicBezTo>
                    <a:cubicBezTo>
                      <a:pt x="227" y="417"/>
                      <a:pt x="228" y="417"/>
                      <a:pt x="228" y="417"/>
                    </a:cubicBezTo>
                    <a:cubicBezTo>
                      <a:pt x="227" y="416"/>
                      <a:pt x="227" y="416"/>
                      <a:pt x="227" y="416"/>
                    </a:cubicBezTo>
                    <a:cubicBezTo>
                      <a:pt x="227" y="417"/>
                      <a:pt x="228" y="417"/>
                      <a:pt x="228" y="417"/>
                    </a:cubicBezTo>
                    <a:cubicBezTo>
                      <a:pt x="232" y="416"/>
                      <a:pt x="232" y="413"/>
                      <a:pt x="217" y="399"/>
                    </a:cubicBezTo>
                    <a:cubicBezTo>
                      <a:pt x="218" y="400"/>
                      <a:pt x="220" y="400"/>
                      <a:pt x="221" y="400"/>
                    </a:cubicBezTo>
                    <a:cubicBezTo>
                      <a:pt x="223" y="400"/>
                      <a:pt x="223" y="398"/>
                      <a:pt x="224" y="396"/>
                    </a:cubicBezTo>
                    <a:cubicBezTo>
                      <a:pt x="225" y="394"/>
                      <a:pt x="226" y="392"/>
                      <a:pt x="230" y="392"/>
                    </a:cubicBezTo>
                    <a:cubicBezTo>
                      <a:pt x="234" y="392"/>
                      <a:pt x="242" y="395"/>
                      <a:pt x="256" y="404"/>
                    </a:cubicBezTo>
                    <a:cubicBezTo>
                      <a:pt x="228" y="386"/>
                      <a:pt x="242" y="393"/>
                      <a:pt x="231" y="383"/>
                    </a:cubicBezTo>
                    <a:cubicBezTo>
                      <a:pt x="205" y="367"/>
                      <a:pt x="205" y="367"/>
                      <a:pt x="205" y="367"/>
                    </a:cubicBezTo>
                    <a:cubicBezTo>
                      <a:pt x="211" y="365"/>
                      <a:pt x="211" y="365"/>
                      <a:pt x="211" y="365"/>
                    </a:cubicBezTo>
                    <a:cubicBezTo>
                      <a:pt x="210" y="363"/>
                      <a:pt x="209" y="363"/>
                      <a:pt x="210" y="363"/>
                    </a:cubicBezTo>
                    <a:cubicBezTo>
                      <a:pt x="210" y="363"/>
                      <a:pt x="211" y="364"/>
                      <a:pt x="212" y="364"/>
                    </a:cubicBezTo>
                    <a:cubicBezTo>
                      <a:pt x="214" y="365"/>
                      <a:pt x="226" y="375"/>
                      <a:pt x="234" y="378"/>
                    </a:cubicBezTo>
                    <a:cubicBezTo>
                      <a:pt x="237" y="376"/>
                      <a:pt x="224" y="366"/>
                      <a:pt x="212" y="356"/>
                    </a:cubicBezTo>
                    <a:cubicBezTo>
                      <a:pt x="208" y="353"/>
                      <a:pt x="208" y="353"/>
                      <a:pt x="208" y="353"/>
                    </a:cubicBezTo>
                    <a:cubicBezTo>
                      <a:pt x="207" y="350"/>
                      <a:pt x="207" y="350"/>
                      <a:pt x="207" y="350"/>
                    </a:cubicBezTo>
                    <a:cubicBezTo>
                      <a:pt x="207" y="350"/>
                      <a:pt x="207" y="350"/>
                      <a:pt x="207" y="350"/>
                    </a:cubicBezTo>
                    <a:cubicBezTo>
                      <a:pt x="209" y="350"/>
                      <a:pt x="229" y="372"/>
                      <a:pt x="244" y="377"/>
                    </a:cubicBezTo>
                    <a:cubicBezTo>
                      <a:pt x="239" y="373"/>
                      <a:pt x="217" y="355"/>
                      <a:pt x="219" y="355"/>
                    </a:cubicBezTo>
                    <a:cubicBezTo>
                      <a:pt x="220" y="355"/>
                      <a:pt x="221" y="356"/>
                      <a:pt x="225" y="358"/>
                    </a:cubicBezTo>
                    <a:cubicBezTo>
                      <a:pt x="222" y="359"/>
                      <a:pt x="240" y="371"/>
                      <a:pt x="248" y="376"/>
                    </a:cubicBezTo>
                    <a:cubicBezTo>
                      <a:pt x="251" y="374"/>
                      <a:pt x="251" y="374"/>
                      <a:pt x="251" y="374"/>
                    </a:cubicBezTo>
                    <a:cubicBezTo>
                      <a:pt x="219" y="352"/>
                      <a:pt x="219" y="352"/>
                      <a:pt x="219" y="352"/>
                    </a:cubicBezTo>
                    <a:cubicBezTo>
                      <a:pt x="227" y="345"/>
                      <a:pt x="256" y="353"/>
                      <a:pt x="260" y="342"/>
                    </a:cubicBezTo>
                    <a:cubicBezTo>
                      <a:pt x="271" y="350"/>
                      <a:pt x="274" y="351"/>
                      <a:pt x="277" y="351"/>
                    </a:cubicBezTo>
                    <a:cubicBezTo>
                      <a:pt x="277" y="351"/>
                      <a:pt x="277" y="351"/>
                      <a:pt x="278" y="351"/>
                    </a:cubicBezTo>
                    <a:cubicBezTo>
                      <a:pt x="278" y="351"/>
                      <a:pt x="279" y="351"/>
                      <a:pt x="279" y="351"/>
                    </a:cubicBezTo>
                    <a:cubicBezTo>
                      <a:pt x="282" y="351"/>
                      <a:pt x="287" y="352"/>
                      <a:pt x="306" y="367"/>
                    </a:cubicBezTo>
                    <a:cubicBezTo>
                      <a:pt x="302" y="364"/>
                      <a:pt x="302" y="364"/>
                      <a:pt x="302" y="364"/>
                    </a:cubicBezTo>
                    <a:cubicBezTo>
                      <a:pt x="303" y="366"/>
                      <a:pt x="308" y="370"/>
                      <a:pt x="313" y="373"/>
                    </a:cubicBezTo>
                    <a:cubicBezTo>
                      <a:pt x="313" y="373"/>
                      <a:pt x="313" y="373"/>
                      <a:pt x="313" y="373"/>
                    </a:cubicBezTo>
                    <a:cubicBezTo>
                      <a:pt x="315" y="373"/>
                      <a:pt x="314" y="371"/>
                      <a:pt x="312" y="367"/>
                    </a:cubicBezTo>
                    <a:cubicBezTo>
                      <a:pt x="301" y="358"/>
                      <a:pt x="290" y="349"/>
                      <a:pt x="284" y="349"/>
                    </a:cubicBezTo>
                    <a:cubicBezTo>
                      <a:pt x="284" y="349"/>
                      <a:pt x="284" y="349"/>
                      <a:pt x="284" y="349"/>
                    </a:cubicBezTo>
                    <a:cubicBezTo>
                      <a:pt x="267" y="332"/>
                      <a:pt x="267" y="332"/>
                      <a:pt x="267" y="332"/>
                    </a:cubicBezTo>
                    <a:cubicBezTo>
                      <a:pt x="238" y="309"/>
                      <a:pt x="233" y="303"/>
                      <a:pt x="237" y="303"/>
                    </a:cubicBezTo>
                    <a:cubicBezTo>
                      <a:pt x="239" y="303"/>
                      <a:pt x="244" y="305"/>
                      <a:pt x="249" y="307"/>
                    </a:cubicBezTo>
                    <a:cubicBezTo>
                      <a:pt x="253" y="308"/>
                      <a:pt x="258" y="310"/>
                      <a:pt x="261" y="310"/>
                    </a:cubicBezTo>
                    <a:cubicBezTo>
                      <a:pt x="263" y="310"/>
                      <a:pt x="264" y="308"/>
                      <a:pt x="259" y="304"/>
                    </a:cubicBezTo>
                    <a:cubicBezTo>
                      <a:pt x="262" y="306"/>
                      <a:pt x="266" y="309"/>
                      <a:pt x="269" y="311"/>
                    </a:cubicBezTo>
                    <a:cubicBezTo>
                      <a:pt x="262" y="304"/>
                      <a:pt x="262" y="302"/>
                      <a:pt x="265" y="302"/>
                    </a:cubicBezTo>
                    <a:cubicBezTo>
                      <a:pt x="268" y="302"/>
                      <a:pt x="273" y="303"/>
                      <a:pt x="277" y="305"/>
                    </a:cubicBezTo>
                    <a:cubicBezTo>
                      <a:pt x="282" y="306"/>
                      <a:pt x="286" y="308"/>
                      <a:pt x="287" y="308"/>
                    </a:cubicBezTo>
                    <a:cubicBezTo>
                      <a:pt x="288" y="308"/>
                      <a:pt x="288" y="307"/>
                      <a:pt x="286" y="306"/>
                    </a:cubicBezTo>
                    <a:cubicBezTo>
                      <a:pt x="289" y="308"/>
                      <a:pt x="289" y="308"/>
                      <a:pt x="289" y="308"/>
                    </a:cubicBezTo>
                    <a:cubicBezTo>
                      <a:pt x="288" y="307"/>
                      <a:pt x="287" y="305"/>
                      <a:pt x="286" y="303"/>
                    </a:cubicBezTo>
                    <a:cubicBezTo>
                      <a:pt x="300" y="315"/>
                      <a:pt x="300" y="315"/>
                      <a:pt x="300" y="315"/>
                    </a:cubicBezTo>
                    <a:cubicBezTo>
                      <a:pt x="302" y="317"/>
                      <a:pt x="302" y="317"/>
                      <a:pt x="302" y="317"/>
                    </a:cubicBezTo>
                    <a:cubicBezTo>
                      <a:pt x="282" y="298"/>
                      <a:pt x="263" y="274"/>
                      <a:pt x="247" y="253"/>
                    </a:cubicBezTo>
                    <a:cubicBezTo>
                      <a:pt x="247" y="253"/>
                      <a:pt x="247" y="253"/>
                      <a:pt x="247" y="253"/>
                    </a:cubicBezTo>
                    <a:cubicBezTo>
                      <a:pt x="247" y="253"/>
                      <a:pt x="247" y="253"/>
                      <a:pt x="247" y="253"/>
                    </a:cubicBezTo>
                    <a:cubicBezTo>
                      <a:pt x="240" y="246"/>
                      <a:pt x="234" y="240"/>
                      <a:pt x="229" y="236"/>
                    </a:cubicBezTo>
                    <a:cubicBezTo>
                      <a:pt x="230" y="237"/>
                      <a:pt x="231" y="238"/>
                      <a:pt x="232" y="239"/>
                    </a:cubicBezTo>
                    <a:cubicBezTo>
                      <a:pt x="229" y="235"/>
                      <a:pt x="229" y="235"/>
                      <a:pt x="229" y="235"/>
                    </a:cubicBezTo>
                    <a:cubicBezTo>
                      <a:pt x="227" y="234"/>
                      <a:pt x="226" y="233"/>
                      <a:pt x="225" y="232"/>
                    </a:cubicBezTo>
                    <a:cubicBezTo>
                      <a:pt x="224" y="230"/>
                      <a:pt x="224" y="230"/>
                      <a:pt x="224" y="230"/>
                    </a:cubicBezTo>
                    <a:cubicBezTo>
                      <a:pt x="191" y="192"/>
                      <a:pt x="191" y="192"/>
                      <a:pt x="191" y="192"/>
                    </a:cubicBezTo>
                    <a:cubicBezTo>
                      <a:pt x="193" y="195"/>
                      <a:pt x="198" y="201"/>
                      <a:pt x="205" y="210"/>
                    </a:cubicBezTo>
                    <a:cubicBezTo>
                      <a:pt x="202" y="207"/>
                      <a:pt x="199" y="204"/>
                      <a:pt x="196" y="201"/>
                    </a:cubicBezTo>
                    <a:cubicBezTo>
                      <a:pt x="218" y="228"/>
                      <a:pt x="218" y="228"/>
                      <a:pt x="218" y="228"/>
                    </a:cubicBezTo>
                    <a:cubicBezTo>
                      <a:pt x="213" y="221"/>
                      <a:pt x="183" y="189"/>
                      <a:pt x="179" y="185"/>
                    </a:cubicBezTo>
                    <a:moveTo>
                      <a:pt x="179" y="175"/>
                    </a:moveTo>
                    <a:cubicBezTo>
                      <a:pt x="186" y="183"/>
                      <a:pt x="193" y="190"/>
                      <a:pt x="200" y="198"/>
                    </a:cubicBezTo>
                    <a:cubicBezTo>
                      <a:pt x="194" y="192"/>
                      <a:pt x="190" y="189"/>
                      <a:pt x="189" y="189"/>
                    </a:cubicBezTo>
                    <a:cubicBezTo>
                      <a:pt x="189" y="189"/>
                      <a:pt x="189" y="189"/>
                      <a:pt x="189" y="190"/>
                    </a:cubicBezTo>
                    <a:cubicBezTo>
                      <a:pt x="217" y="218"/>
                      <a:pt x="217" y="218"/>
                      <a:pt x="217" y="218"/>
                    </a:cubicBezTo>
                    <a:cubicBezTo>
                      <a:pt x="215" y="215"/>
                      <a:pt x="215" y="215"/>
                      <a:pt x="215" y="215"/>
                    </a:cubicBezTo>
                    <a:cubicBezTo>
                      <a:pt x="216" y="216"/>
                      <a:pt x="217" y="217"/>
                      <a:pt x="218" y="218"/>
                    </a:cubicBezTo>
                    <a:cubicBezTo>
                      <a:pt x="210" y="208"/>
                      <a:pt x="195" y="192"/>
                      <a:pt x="179" y="175"/>
                    </a:cubicBezTo>
                    <a:moveTo>
                      <a:pt x="371" y="167"/>
                    </a:moveTo>
                    <a:cubicBezTo>
                      <a:pt x="370" y="167"/>
                      <a:pt x="373" y="172"/>
                      <a:pt x="376" y="177"/>
                    </a:cubicBezTo>
                    <a:cubicBezTo>
                      <a:pt x="377" y="176"/>
                      <a:pt x="379" y="175"/>
                      <a:pt x="380" y="175"/>
                    </a:cubicBezTo>
                    <a:cubicBezTo>
                      <a:pt x="375" y="169"/>
                      <a:pt x="372" y="167"/>
                      <a:pt x="371" y="167"/>
                    </a:cubicBezTo>
                    <a:moveTo>
                      <a:pt x="104" y="167"/>
                    </a:moveTo>
                    <a:cubicBezTo>
                      <a:pt x="107" y="172"/>
                      <a:pt x="107" y="172"/>
                      <a:pt x="107" y="172"/>
                    </a:cubicBezTo>
                    <a:cubicBezTo>
                      <a:pt x="111" y="175"/>
                      <a:pt x="118" y="182"/>
                      <a:pt x="126" y="190"/>
                    </a:cubicBezTo>
                    <a:cubicBezTo>
                      <a:pt x="125" y="188"/>
                      <a:pt x="124" y="187"/>
                      <a:pt x="123" y="186"/>
                    </a:cubicBezTo>
                    <a:cubicBezTo>
                      <a:pt x="119" y="183"/>
                      <a:pt x="116" y="180"/>
                      <a:pt x="115" y="179"/>
                    </a:cubicBezTo>
                    <a:cubicBezTo>
                      <a:pt x="111" y="176"/>
                      <a:pt x="110" y="173"/>
                      <a:pt x="108" y="170"/>
                    </a:cubicBezTo>
                    <a:cubicBezTo>
                      <a:pt x="106" y="169"/>
                      <a:pt x="105" y="168"/>
                      <a:pt x="104" y="167"/>
                    </a:cubicBezTo>
                    <a:moveTo>
                      <a:pt x="238" y="154"/>
                    </a:moveTo>
                    <a:cubicBezTo>
                      <a:pt x="238" y="154"/>
                      <a:pt x="238" y="154"/>
                      <a:pt x="238" y="155"/>
                    </a:cubicBezTo>
                    <a:cubicBezTo>
                      <a:pt x="239" y="155"/>
                      <a:pt x="239" y="155"/>
                      <a:pt x="239" y="156"/>
                    </a:cubicBezTo>
                    <a:cubicBezTo>
                      <a:pt x="238" y="154"/>
                      <a:pt x="238" y="154"/>
                      <a:pt x="238" y="154"/>
                    </a:cubicBezTo>
                    <a:moveTo>
                      <a:pt x="299" y="258"/>
                    </a:moveTo>
                    <a:cubicBezTo>
                      <a:pt x="294" y="255"/>
                      <a:pt x="291" y="252"/>
                      <a:pt x="288" y="248"/>
                    </a:cubicBezTo>
                    <a:cubicBezTo>
                      <a:pt x="293" y="252"/>
                      <a:pt x="296" y="255"/>
                      <a:pt x="299" y="258"/>
                    </a:cubicBezTo>
                    <a:moveTo>
                      <a:pt x="264" y="237"/>
                    </a:moveTo>
                    <a:cubicBezTo>
                      <a:pt x="263" y="237"/>
                      <a:pt x="263" y="236"/>
                      <a:pt x="262" y="235"/>
                    </a:cubicBezTo>
                    <a:cubicBezTo>
                      <a:pt x="239" y="212"/>
                      <a:pt x="244" y="217"/>
                      <a:pt x="237" y="207"/>
                    </a:cubicBezTo>
                    <a:cubicBezTo>
                      <a:pt x="244" y="214"/>
                      <a:pt x="246" y="213"/>
                      <a:pt x="253" y="222"/>
                    </a:cubicBezTo>
                    <a:cubicBezTo>
                      <a:pt x="252" y="221"/>
                      <a:pt x="251" y="220"/>
                      <a:pt x="251" y="220"/>
                    </a:cubicBezTo>
                    <a:cubicBezTo>
                      <a:pt x="250" y="220"/>
                      <a:pt x="254" y="224"/>
                      <a:pt x="257" y="228"/>
                    </a:cubicBezTo>
                    <a:cubicBezTo>
                      <a:pt x="261" y="232"/>
                      <a:pt x="265" y="237"/>
                      <a:pt x="264" y="237"/>
                    </a:cubicBezTo>
                    <a:moveTo>
                      <a:pt x="237" y="207"/>
                    </a:moveTo>
                    <a:cubicBezTo>
                      <a:pt x="236" y="205"/>
                      <a:pt x="235" y="203"/>
                      <a:pt x="233" y="200"/>
                    </a:cubicBezTo>
                    <a:cubicBezTo>
                      <a:pt x="235" y="203"/>
                      <a:pt x="236" y="205"/>
                      <a:pt x="237" y="207"/>
                    </a:cubicBezTo>
                    <a:moveTo>
                      <a:pt x="205" y="124"/>
                    </a:moveTo>
                    <a:cubicBezTo>
                      <a:pt x="222" y="148"/>
                      <a:pt x="219" y="145"/>
                      <a:pt x="224" y="153"/>
                    </a:cubicBezTo>
                    <a:cubicBezTo>
                      <a:pt x="244" y="174"/>
                      <a:pt x="262" y="193"/>
                      <a:pt x="273" y="203"/>
                    </a:cubicBezTo>
                    <a:cubicBezTo>
                      <a:pt x="275" y="206"/>
                      <a:pt x="276" y="208"/>
                      <a:pt x="276" y="208"/>
                    </a:cubicBezTo>
                    <a:cubicBezTo>
                      <a:pt x="275" y="208"/>
                      <a:pt x="257" y="190"/>
                      <a:pt x="255" y="189"/>
                    </a:cubicBezTo>
                    <a:cubicBezTo>
                      <a:pt x="250" y="185"/>
                      <a:pt x="248" y="183"/>
                      <a:pt x="248" y="183"/>
                    </a:cubicBezTo>
                    <a:cubicBezTo>
                      <a:pt x="246" y="183"/>
                      <a:pt x="250" y="188"/>
                      <a:pt x="254" y="193"/>
                    </a:cubicBezTo>
                    <a:cubicBezTo>
                      <a:pt x="258" y="198"/>
                      <a:pt x="261" y="203"/>
                      <a:pt x="260" y="203"/>
                    </a:cubicBezTo>
                    <a:cubicBezTo>
                      <a:pt x="260" y="203"/>
                      <a:pt x="260" y="203"/>
                      <a:pt x="259" y="202"/>
                    </a:cubicBezTo>
                    <a:cubicBezTo>
                      <a:pt x="248" y="188"/>
                      <a:pt x="248" y="188"/>
                      <a:pt x="248" y="188"/>
                    </a:cubicBezTo>
                    <a:cubicBezTo>
                      <a:pt x="247" y="187"/>
                      <a:pt x="246" y="186"/>
                      <a:pt x="246" y="186"/>
                    </a:cubicBezTo>
                    <a:cubicBezTo>
                      <a:pt x="244" y="186"/>
                      <a:pt x="249" y="194"/>
                      <a:pt x="254" y="201"/>
                    </a:cubicBezTo>
                    <a:cubicBezTo>
                      <a:pt x="248" y="194"/>
                      <a:pt x="226" y="169"/>
                      <a:pt x="214" y="156"/>
                    </a:cubicBezTo>
                    <a:cubicBezTo>
                      <a:pt x="212" y="155"/>
                      <a:pt x="210" y="154"/>
                      <a:pt x="209" y="154"/>
                    </a:cubicBezTo>
                    <a:cubicBezTo>
                      <a:pt x="216" y="166"/>
                      <a:pt x="244" y="200"/>
                      <a:pt x="262" y="219"/>
                    </a:cubicBezTo>
                    <a:cubicBezTo>
                      <a:pt x="243" y="190"/>
                      <a:pt x="243" y="190"/>
                      <a:pt x="243" y="190"/>
                    </a:cubicBezTo>
                    <a:cubicBezTo>
                      <a:pt x="262" y="209"/>
                      <a:pt x="258" y="212"/>
                      <a:pt x="281" y="236"/>
                    </a:cubicBezTo>
                    <a:cubicBezTo>
                      <a:pt x="270" y="233"/>
                      <a:pt x="270" y="233"/>
                      <a:pt x="270" y="233"/>
                    </a:cubicBezTo>
                    <a:cubicBezTo>
                      <a:pt x="270" y="232"/>
                      <a:pt x="266" y="225"/>
                      <a:pt x="255" y="214"/>
                    </a:cubicBezTo>
                    <a:cubicBezTo>
                      <a:pt x="255" y="215"/>
                      <a:pt x="255" y="215"/>
                      <a:pt x="255" y="215"/>
                    </a:cubicBezTo>
                    <a:cubicBezTo>
                      <a:pt x="253" y="215"/>
                      <a:pt x="250" y="210"/>
                      <a:pt x="242" y="204"/>
                    </a:cubicBezTo>
                    <a:cubicBezTo>
                      <a:pt x="233" y="193"/>
                      <a:pt x="219" y="175"/>
                      <a:pt x="203" y="156"/>
                    </a:cubicBezTo>
                    <a:cubicBezTo>
                      <a:pt x="202" y="157"/>
                      <a:pt x="200" y="157"/>
                      <a:pt x="199" y="157"/>
                    </a:cubicBezTo>
                    <a:cubicBezTo>
                      <a:pt x="214" y="176"/>
                      <a:pt x="228" y="192"/>
                      <a:pt x="235" y="200"/>
                    </a:cubicBezTo>
                    <a:cubicBezTo>
                      <a:pt x="231" y="197"/>
                      <a:pt x="208" y="173"/>
                      <a:pt x="193" y="157"/>
                    </a:cubicBezTo>
                    <a:cubicBezTo>
                      <a:pt x="192" y="156"/>
                      <a:pt x="190" y="155"/>
                      <a:pt x="188" y="154"/>
                    </a:cubicBezTo>
                    <a:cubicBezTo>
                      <a:pt x="201" y="171"/>
                      <a:pt x="231" y="205"/>
                      <a:pt x="227" y="205"/>
                    </a:cubicBezTo>
                    <a:cubicBezTo>
                      <a:pt x="227" y="205"/>
                      <a:pt x="227" y="205"/>
                      <a:pt x="227" y="205"/>
                    </a:cubicBezTo>
                    <a:cubicBezTo>
                      <a:pt x="237" y="213"/>
                      <a:pt x="237" y="213"/>
                      <a:pt x="237" y="213"/>
                    </a:cubicBezTo>
                    <a:cubicBezTo>
                      <a:pt x="238" y="215"/>
                      <a:pt x="237" y="215"/>
                      <a:pt x="236" y="215"/>
                    </a:cubicBezTo>
                    <a:cubicBezTo>
                      <a:pt x="236" y="215"/>
                      <a:pt x="235" y="215"/>
                      <a:pt x="235" y="215"/>
                    </a:cubicBezTo>
                    <a:cubicBezTo>
                      <a:pt x="235" y="215"/>
                      <a:pt x="235" y="215"/>
                      <a:pt x="235" y="215"/>
                    </a:cubicBezTo>
                    <a:cubicBezTo>
                      <a:pt x="234" y="215"/>
                      <a:pt x="233" y="215"/>
                      <a:pt x="237" y="219"/>
                    </a:cubicBezTo>
                    <a:cubicBezTo>
                      <a:pt x="226" y="209"/>
                      <a:pt x="204" y="186"/>
                      <a:pt x="196" y="176"/>
                    </a:cubicBezTo>
                    <a:cubicBezTo>
                      <a:pt x="228" y="216"/>
                      <a:pt x="228" y="216"/>
                      <a:pt x="228" y="216"/>
                    </a:cubicBezTo>
                    <a:cubicBezTo>
                      <a:pt x="228" y="216"/>
                      <a:pt x="228" y="217"/>
                      <a:pt x="228" y="217"/>
                    </a:cubicBezTo>
                    <a:cubicBezTo>
                      <a:pt x="228" y="216"/>
                      <a:pt x="228" y="216"/>
                      <a:pt x="228" y="216"/>
                    </a:cubicBezTo>
                    <a:cubicBezTo>
                      <a:pt x="222" y="209"/>
                      <a:pt x="193" y="178"/>
                      <a:pt x="187" y="172"/>
                    </a:cubicBezTo>
                    <a:cubicBezTo>
                      <a:pt x="187" y="172"/>
                      <a:pt x="187" y="172"/>
                      <a:pt x="187" y="172"/>
                    </a:cubicBezTo>
                    <a:cubicBezTo>
                      <a:pt x="186" y="172"/>
                      <a:pt x="219" y="209"/>
                      <a:pt x="227" y="217"/>
                    </a:cubicBezTo>
                    <a:cubicBezTo>
                      <a:pt x="227" y="218"/>
                      <a:pt x="228" y="218"/>
                      <a:pt x="228" y="218"/>
                    </a:cubicBezTo>
                    <a:cubicBezTo>
                      <a:pt x="228" y="218"/>
                      <a:pt x="227" y="218"/>
                      <a:pt x="227" y="217"/>
                    </a:cubicBezTo>
                    <a:cubicBezTo>
                      <a:pt x="203" y="196"/>
                      <a:pt x="216" y="208"/>
                      <a:pt x="187" y="181"/>
                    </a:cubicBezTo>
                    <a:cubicBezTo>
                      <a:pt x="189" y="184"/>
                      <a:pt x="221" y="217"/>
                      <a:pt x="225" y="221"/>
                    </a:cubicBezTo>
                    <a:cubicBezTo>
                      <a:pt x="229" y="226"/>
                      <a:pt x="229" y="228"/>
                      <a:pt x="228" y="228"/>
                    </a:cubicBezTo>
                    <a:cubicBezTo>
                      <a:pt x="228" y="228"/>
                      <a:pt x="227" y="227"/>
                      <a:pt x="226" y="227"/>
                    </a:cubicBezTo>
                    <a:cubicBezTo>
                      <a:pt x="229" y="231"/>
                      <a:pt x="233" y="235"/>
                      <a:pt x="237" y="240"/>
                    </a:cubicBezTo>
                    <a:cubicBezTo>
                      <a:pt x="235" y="238"/>
                      <a:pt x="234" y="235"/>
                      <a:pt x="232" y="233"/>
                    </a:cubicBezTo>
                    <a:cubicBezTo>
                      <a:pt x="242" y="242"/>
                      <a:pt x="256" y="258"/>
                      <a:pt x="269" y="274"/>
                    </a:cubicBezTo>
                    <a:cubicBezTo>
                      <a:pt x="264" y="269"/>
                      <a:pt x="258" y="264"/>
                      <a:pt x="253" y="258"/>
                    </a:cubicBezTo>
                    <a:cubicBezTo>
                      <a:pt x="262" y="270"/>
                      <a:pt x="273" y="282"/>
                      <a:pt x="283" y="293"/>
                    </a:cubicBezTo>
                    <a:cubicBezTo>
                      <a:pt x="283" y="293"/>
                      <a:pt x="283" y="293"/>
                      <a:pt x="283" y="293"/>
                    </a:cubicBezTo>
                    <a:cubicBezTo>
                      <a:pt x="285" y="293"/>
                      <a:pt x="288" y="294"/>
                      <a:pt x="292" y="295"/>
                    </a:cubicBezTo>
                    <a:cubicBezTo>
                      <a:pt x="295" y="298"/>
                      <a:pt x="301" y="303"/>
                      <a:pt x="306" y="305"/>
                    </a:cubicBezTo>
                    <a:cubicBezTo>
                      <a:pt x="300" y="300"/>
                      <a:pt x="294" y="295"/>
                      <a:pt x="290" y="291"/>
                    </a:cubicBezTo>
                    <a:cubicBezTo>
                      <a:pt x="290" y="292"/>
                      <a:pt x="291" y="293"/>
                      <a:pt x="290" y="293"/>
                    </a:cubicBezTo>
                    <a:cubicBezTo>
                      <a:pt x="290" y="293"/>
                      <a:pt x="287" y="290"/>
                      <a:pt x="282" y="286"/>
                    </a:cubicBezTo>
                    <a:cubicBezTo>
                      <a:pt x="282" y="285"/>
                      <a:pt x="282" y="284"/>
                      <a:pt x="282" y="284"/>
                    </a:cubicBezTo>
                    <a:cubicBezTo>
                      <a:pt x="282" y="284"/>
                      <a:pt x="283" y="285"/>
                      <a:pt x="284" y="286"/>
                    </a:cubicBezTo>
                    <a:cubicBezTo>
                      <a:pt x="281" y="282"/>
                      <a:pt x="280" y="280"/>
                      <a:pt x="283" y="280"/>
                    </a:cubicBezTo>
                    <a:cubicBezTo>
                      <a:pt x="290" y="285"/>
                      <a:pt x="290" y="285"/>
                      <a:pt x="290" y="285"/>
                    </a:cubicBezTo>
                    <a:cubicBezTo>
                      <a:pt x="290" y="279"/>
                      <a:pt x="290" y="279"/>
                      <a:pt x="290" y="279"/>
                    </a:cubicBezTo>
                    <a:cubicBezTo>
                      <a:pt x="276" y="262"/>
                      <a:pt x="265" y="247"/>
                      <a:pt x="262" y="239"/>
                    </a:cubicBezTo>
                    <a:cubicBezTo>
                      <a:pt x="278" y="258"/>
                      <a:pt x="290" y="271"/>
                      <a:pt x="308" y="290"/>
                    </a:cubicBezTo>
                    <a:cubicBezTo>
                      <a:pt x="311" y="291"/>
                      <a:pt x="313" y="292"/>
                      <a:pt x="313" y="292"/>
                    </a:cubicBezTo>
                    <a:cubicBezTo>
                      <a:pt x="315" y="292"/>
                      <a:pt x="311" y="287"/>
                      <a:pt x="307" y="282"/>
                    </a:cubicBezTo>
                    <a:cubicBezTo>
                      <a:pt x="303" y="277"/>
                      <a:pt x="299" y="273"/>
                      <a:pt x="301" y="273"/>
                    </a:cubicBezTo>
                    <a:cubicBezTo>
                      <a:pt x="302" y="273"/>
                      <a:pt x="305" y="274"/>
                      <a:pt x="310" y="277"/>
                    </a:cubicBezTo>
                    <a:cubicBezTo>
                      <a:pt x="309" y="276"/>
                      <a:pt x="309" y="276"/>
                      <a:pt x="309" y="276"/>
                    </a:cubicBezTo>
                    <a:cubicBezTo>
                      <a:pt x="310" y="276"/>
                      <a:pt x="311" y="277"/>
                      <a:pt x="314" y="279"/>
                    </a:cubicBezTo>
                    <a:cubicBezTo>
                      <a:pt x="314" y="280"/>
                      <a:pt x="315" y="280"/>
                      <a:pt x="315" y="280"/>
                    </a:cubicBezTo>
                    <a:cubicBezTo>
                      <a:pt x="315" y="280"/>
                      <a:pt x="316" y="280"/>
                      <a:pt x="316" y="280"/>
                    </a:cubicBezTo>
                    <a:cubicBezTo>
                      <a:pt x="317" y="280"/>
                      <a:pt x="321" y="282"/>
                      <a:pt x="326" y="287"/>
                    </a:cubicBezTo>
                    <a:cubicBezTo>
                      <a:pt x="327" y="288"/>
                      <a:pt x="328" y="288"/>
                      <a:pt x="329" y="289"/>
                    </a:cubicBezTo>
                    <a:cubicBezTo>
                      <a:pt x="310" y="274"/>
                      <a:pt x="307" y="266"/>
                      <a:pt x="299" y="258"/>
                    </a:cubicBezTo>
                    <a:cubicBezTo>
                      <a:pt x="302" y="260"/>
                      <a:pt x="305" y="262"/>
                      <a:pt x="308" y="264"/>
                    </a:cubicBezTo>
                    <a:cubicBezTo>
                      <a:pt x="297" y="255"/>
                      <a:pt x="294" y="252"/>
                      <a:pt x="296" y="252"/>
                    </a:cubicBezTo>
                    <a:cubicBezTo>
                      <a:pt x="298" y="252"/>
                      <a:pt x="303" y="254"/>
                      <a:pt x="309" y="256"/>
                    </a:cubicBezTo>
                    <a:cubicBezTo>
                      <a:pt x="313" y="258"/>
                      <a:pt x="317" y="261"/>
                      <a:pt x="319" y="261"/>
                    </a:cubicBezTo>
                    <a:cubicBezTo>
                      <a:pt x="318" y="259"/>
                      <a:pt x="316" y="257"/>
                      <a:pt x="314" y="255"/>
                    </a:cubicBezTo>
                    <a:cubicBezTo>
                      <a:pt x="307" y="249"/>
                      <a:pt x="299" y="244"/>
                      <a:pt x="290" y="238"/>
                    </a:cubicBezTo>
                    <a:cubicBezTo>
                      <a:pt x="294" y="241"/>
                      <a:pt x="297" y="242"/>
                      <a:pt x="298" y="242"/>
                    </a:cubicBezTo>
                    <a:cubicBezTo>
                      <a:pt x="301" y="242"/>
                      <a:pt x="294" y="235"/>
                      <a:pt x="288" y="228"/>
                    </a:cubicBezTo>
                    <a:cubicBezTo>
                      <a:pt x="281" y="221"/>
                      <a:pt x="274" y="214"/>
                      <a:pt x="275" y="214"/>
                    </a:cubicBezTo>
                    <a:cubicBezTo>
                      <a:pt x="275" y="214"/>
                      <a:pt x="276" y="215"/>
                      <a:pt x="277" y="215"/>
                    </a:cubicBezTo>
                    <a:cubicBezTo>
                      <a:pt x="277" y="215"/>
                      <a:pt x="277" y="215"/>
                      <a:pt x="277" y="215"/>
                    </a:cubicBezTo>
                    <a:cubicBezTo>
                      <a:pt x="279" y="215"/>
                      <a:pt x="285" y="219"/>
                      <a:pt x="292" y="224"/>
                    </a:cubicBezTo>
                    <a:cubicBezTo>
                      <a:pt x="287" y="218"/>
                      <a:pt x="287" y="218"/>
                      <a:pt x="287" y="218"/>
                    </a:cubicBezTo>
                    <a:cubicBezTo>
                      <a:pt x="281" y="214"/>
                      <a:pt x="277" y="211"/>
                      <a:pt x="279" y="211"/>
                    </a:cubicBezTo>
                    <a:cubicBezTo>
                      <a:pt x="279" y="211"/>
                      <a:pt x="280" y="212"/>
                      <a:pt x="282" y="213"/>
                    </a:cubicBezTo>
                    <a:cubicBezTo>
                      <a:pt x="250" y="174"/>
                      <a:pt x="250" y="174"/>
                      <a:pt x="250" y="174"/>
                    </a:cubicBezTo>
                    <a:cubicBezTo>
                      <a:pt x="247" y="171"/>
                      <a:pt x="245" y="168"/>
                      <a:pt x="242" y="164"/>
                    </a:cubicBezTo>
                    <a:cubicBezTo>
                      <a:pt x="229" y="152"/>
                      <a:pt x="220" y="143"/>
                      <a:pt x="205" y="124"/>
                    </a:cubicBezTo>
                    <a:moveTo>
                      <a:pt x="216" y="76"/>
                    </a:moveTo>
                    <a:cubicBezTo>
                      <a:pt x="216" y="76"/>
                      <a:pt x="216" y="76"/>
                      <a:pt x="216" y="76"/>
                    </a:cubicBezTo>
                    <a:cubicBezTo>
                      <a:pt x="219" y="78"/>
                      <a:pt x="222" y="80"/>
                      <a:pt x="223" y="80"/>
                    </a:cubicBezTo>
                    <a:cubicBezTo>
                      <a:pt x="223" y="80"/>
                      <a:pt x="223" y="80"/>
                      <a:pt x="223" y="80"/>
                    </a:cubicBezTo>
                    <a:cubicBezTo>
                      <a:pt x="219" y="77"/>
                      <a:pt x="217" y="76"/>
                      <a:pt x="216" y="76"/>
                    </a:cubicBezTo>
                    <a:moveTo>
                      <a:pt x="262" y="0"/>
                    </a:moveTo>
                    <a:cubicBezTo>
                      <a:pt x="265" y="3"/>
                      <a:pt x="268" y="7"/>
                      <a:pt x="271" y="9"/>
                    </a:cubicBezTo>
                    <a:cubicBezTo>
                      <a:pt x="271" y="9"/>
                      <a:pt x="271" y="9"/>
                      <a:pt x="271" y="9"/>
                    </a:cubicBezTo>
                    <a:cubicBezTo>
                      <a:pt x="271" y="9"/>
                      <a:pt x="271" y="9"/>
                      <a:pt x="271" y="9"/>
                    </a:cubicBezTo>
                    <a:cubicBezTo>
                      <a:pt x="269" y="6"/>
                      <a:pt x="266" y="4"/>
                      <a:pt x="262" y="0"/>
                    </a:cubicBezTo>
                    <a:moveTo>
                      <a:pt x="263" y="186"/>
                    </a:moveTo>
                    <a:cubicBezTo>
                      <a:pt x="261" y="185"/>
                      <a:pt x="258" y="182"/>
                      <a:pt x="254" y="178"/>
                    </a:cubicBezTo>
                    <a:cubicBezTo>
                      <a:pt x="257" y="181"/>
                      <a:pt x="260" y="184"/>
                      <a:pt x="263" y="186"/>
                    </a:cubicBezTo>
                    <a:moveTo>
                      <a:pt x="270" y="148"/>
                    </a:moveTo>
                    <a:cubicBezTo>
                      <a:pt x="268" y="148"/>
                      <a:pt x="261" y="137"/>
                      <a:pt x="256" y="131"/>
                    </a:cubicBezTo>
                    <a:cubicBezTo>
                      <a:pt x="262" y="135"/>
                      <a:pt x="265" y="141"/>
                      <a:pt x="271" y="148"/>
                    </a:cubicBezTo>
                    <a:cubicBezTo>
                      <a:pt x="271" y="148"/>
                      <a:pt x="271" y="148"/>
                      <a:pt x="270" y="148"/>
                    </a:cubicBezTo>
                    <a:moveTo>
                      <a:pt x="264" y="131"/>
                    </a:moveTo>
                    <a:cubicBezTo>
                      <a:pt x="243" y="109"/>
                      <a:pt x="243" y="109"/>
                      <a:pt x="243" y="109"/>
                    </a:cubicBezTo>
                    <a:cubicBezTo>
                      <a:pt x="249" y="114"/>
                      <a:pt x="252" y="118"/>
                      <a:pt x="256" y="121"/>
                    </a:cubicBezTo>
                    <a:cubicBezTo>
                      <a:pt x="264" y="131"/>
                      <a:pt x="264" y="131"/>
                      <a:pt x="264" y="131"/>
                    </a:cubicBezTo>
                    <a:moveTo>
                      <a:pt x="248" y="78"/>
                    </a:moveTo>
                    <a:cubicBezTo>
                      <a:pt x="242" y="75"/>
                      <a:pt x="242" y="75"/>
                      <a:pt x="242" y="75"/>
                    </a:cubicBezTo>
                    <a:cubicBezTo>
                      <a:pt x="244" y="75"/>
                      <a:pt x="244" y="75"/>
                      <a:pt x="244" y="75"/>
                    </a:cubicBezTo>
                    <a:cubicBezTo>
                      <a:pt x="248" y="78"/>
                      <a:pt x="248" y="78"/>
                      <a:pt x="248" y="78"/>
                    </a:cubicBezTo>
                    <a:moveTo>
                      <a:pt x="226" y="62"/>
                    </a:moveTo>
                    <a:cubicBezTo>
                      <a:pt x="225" y="60"/>
                      <a:pt x="225" y="59"/>
                      <a:pt x="225" y="58"/>
                    </a:cubicBezTo>
                    <a:cubicBezTo>
                      <a:pt x="227" y="61"/>
                      <a:pt x="227" y="62"/>
                      <a:pt x="226" y="62"/>
                    </a:cubicBezTo>
                    <a:moveTo>
                      <a:pt x="246" y="71"/>
                    </a:moveTo>
                    <a:cubicBezTo>
                      <a:pt x="241" y="68"/>
                      <a:pt x="241" y="68"/>
                      <a:pt x="241" y="68"/>
                    </a:cubicBezTo>
                    <a:cubicBezTo>
                      <a:pt x="228" y="54"/>
                      <a:pt x="228" y="54"/>
                      <a:pt x="228" y="54"/>
                    </a:cubicBezTo>
                    <a:cubicBezTo>
                      <a:pt x="246" y="71"/>
                      <a:pt x="246" y="71"/>
                      <a:pt x="246" y="71"/>
                    </a:cubicBezTo>
                    <a:moveTo>
                      <a:pt x="257" y="63"/>
                    </a:moveTo>
                    <a:cubicBezTo>
                      <a:pt x="253" y="61"/>
                      <a:pt x="247" y="53"/>
                      <a:pt x="248" y="52"/>
                    </a:cubicBezTo>
                    <a:cubicBezTo>
                      <a:pt x="255" y="60"/>
                      <a:pt x="255" y="60"/>
                      <a:pt x="255" y="60"/>
                    </a:cubicBezTo>
                    <a:cubicBezTo>
                      <a:pt x="257" y="62"/>
                      <a:pt x="255" y="61"/>
                      <a:pt x="257" y="63"/>
                    </a:cubicBezTo>
                    <a:moveTo>
                      <a:pt x="277" y="38"/>
                    </a:moveTo>
                    <a:cubicBezTo>
                      <a:pt x="274" y="35"/>
                      <a:pt x="272" y="34"/>
                      <a:pt x="272" y="34"/>
                    </a:cubicBezTo>
                    <a:cubicBezTo>
                      <a:pt x="272" y="34"/>
                      <a:pt x="274" y="36"/>
                      <a:pt x="277" y="37"/>
                    </a:cubicBezTo>
                    <a:cubicBezTo>
                      <a:pt x="277" y="38"/>
                      <a:pt x="277" y="38"/>
                      <a:pt x="277" y="38"/>
                    </a:cubicBezTo>
                    <a:moveTo>
                      <a:pt x="276" y="0"/>
                    </a:moveTo>
                    <a:cubicBezTo>
                      <a:pt x="310" y="34"/>
                      <a:pt x="273" y="6"/>
                      <a:pt x="303" y="36"/>
                    </a:cubicBezTo>
                    <a:cubicBezTo>
                      <a:pt x="281" y="14"/>
                      <a:pt x="286" y="21"/>
                      <a:pt x="274" y="11"/>
                    </a:cubicBezTo>
                    <a:cubicBezTo>
                      <a:pt x="274" y="11"/>
                      <a:pt x="274" y="12"/>
                      <a:pt x="274" y="12"/>
                    </a:cubicBezTo>
                    <a:cubicBezTo>
                      <a:pt x="274" y="12"/>
                      <a:pt x="274" y="12"/>
                      <a:pt x="274" y="12"/>
                    </a:cubicBezTo>
                    <a:cubicBezTo>
                      <a:pt x="274" y="13"/>
                      <a:pt x="274" y="14"/>
                      <a:pt x="274" y="14"/>
                    </a:cubicBezTo>
                    <a:cubicBezTo>
                      <a:pt x="274" y="14"/>
                      <a:pt x="273" y="14"/>
                      <a:pt x="272" y="13"/>
                    </a:cubicBezTo>
                    <a:cubicBezTo>
                      <a:pt x="274" y="15"/>
                      <a:pt x="275" y="17"/>
                      <a:pt x="277" y="19"/>
                    </a:cubicBezTo>
                    <a:cubicBezTo>
                      <a:pt x="277" y="19"/>
                      <a:pt x="278" y="19"/>
                      <a:pt x="278" y="19"/>
                    </a:cubicBezTo>
                    <a:cubicBezTo>
                      <a:pt x="278" y="19"/>
                      <a:pt x="279" y="19"/>
                      <a:pt x="278" y="18"/>
                    </a:cubicBezTo>
                    <a:cubicBezTo>
                      <a:pt x="280" y="22"/>
                      <a:pt x="280" y="22"/>
                      <a:pt x="280" y="22"/>
                    </a:cubicBezTo>
                    <a:cubicBezTo>
                      <a:pt x="279" y="21"/>
                      <a:pt x="279" y="21"/>
                      <a:pt x="279" y="21"/>
                    </a:cubicBezTo>
                    <a:cubicBezTo>
                      <a:pt x="279" y="21"/>
                      <a:pt x="279" y="21"/>
                      <a:pt x="279" y="21"/>
                    </a:cubicBezTo>
                    <a:cubicBezTo>
                      <a:pt x="280" y="22"/>
                      <a:pt x="280" y="23"/>
                      <a:pt x="280" y="23"/>
                    </a:cubicBezTo>
                    <a:cubicBezTo>
                      <a:pt x="280" y="23"/>
                      <a:pt x="280" y="22"/>
                      <a:pt x="280" y="22"/>
                    </a:cubicBezTo>
                    <a:cubicBezTo>
                      <a:pt x="283" y="25"/>
                      <a:pt x="288" y="29"/>
                      <a:pt x="292" y="34"/>
                    </a:cubicBezTo>
                    <a:cubicBezTo>
                      <a:pt x="309" y="55"/>
                      <a:pt x="306" y="57"/>
                      <a:pt x="315" y="68"/>
                    </a:cubicBezTo>
                    <a:cubicBezTo>
                      <a:pt x="310" y="64"/>
                      <a:pt x="306" y="57"/>
                      <a:pt x="297" y="49"/>
                    </a:cubicBezTo>
                    <a:cubicBezTo>
                      <a:pt x="310" y="65"/>
                      <a:pt x="310" y="65"/>
                      <a:pt x="310" y="65"/>
                    </a:cubicBezTo>
                    <a:cubicBezTo>
                      <a:pt x="292" y="46"/>
                      <a:pt x="278" y="36"/>
                      <a:pt x="270" y="22"/>
                    </a:cubicBezTo>
                    <a:cubicBezTo>
                      <a:pt x="267" y="24"/>
                      <a:pt x="267" y="24"/>
                      <a:pt x="267" y="24"/>
                    </a:cubicBezTo>
                    <a:cubicBezTo>
                      <a:pt x="261" y="18"/>
                      <a:pt x="256" y="15"/>
                      <a:pt x="255" y="15"/>
                    </a:cubicBezTo>
                    <a:cubicBezTo>
                      <a:pt x="254" y="15"/>
                      <a:pt x="254" y="17"/>
                      <a:pt x="257" y="20"/>
                    </a:cubicBezTo>
                    <a:cubicBezTo>
                      <a:pt x="257" y="20"/>
                      <a:pt x="256" y="20"/>
                      <a:pt x="256" y="20"/>
                    </a:cubicBezTo>
                    <a:cubicBezTo>
                      <a:pt x="256" y="20"/>
                      <a:pt x="258" y="23"/>
                      <a:pt x="260" y="27"/>
                    </a:cubicBezTo>
                    <a:cubicBezTo>
                      <a:pt x="262" y="30"/>
                      <a:pt x="265" y="33"/>
                      <a:pt x="265" y="33"/>
                    </a:cubicBezTo>
                    <a:cubicBezTo>
                      <a:pt x="265" y="33"/>
                      <a:pt x="264" y="32"/>
                      <a:pt x="261" y="28"/>
                    </a:cubicBezTo>
                    <a:cubicBezTo>
                      <a:pt x="266" y="39"/>
                      <a:pt x="266" y="39"/>
                      <a:pt x="266" y="39"/>
                    </a:cubicBezTo>
                    <a:cubicBezTo>
                      <a:pt x="267" y="40"/>
                      <a:pt x="268" y="41"/>
                      <a:pt x="269" y="42"/>
                    </a:cubicBezTo>
                    <a:cubicBezTo>
                      <a:pt x="269" y="42"/>
                      <a:pt x="269" y="42"/>
                      <a:pt x="269" y="42"/>
                    </a:cubicBezTo>
                    <a:cubicBezTo>
                      <a:pt x="268" y="42"/>
                      <a:pt x="267" y="41"/>
                      <a:pt x="266" y="39"/>
                    </a:cubicBezTo>
                    <a:cubicBezTo>
                      <a:pt x="268" y="43"/>
                      <a:pt x="268" y="43"/>
                      <a:pt x="268" y="43"/>
                    </a:cubicBezTo>
                    <a:cubicBezTo>
                      <a:pt x="264" y="38"/>
                      <a:pt x="264" y="38"/>
                      <a:pt x="264" y="38"/>
                    </a:cubicBezTo>
                    <a:cubicBezTo>
                      <a:pt x="260" y="39"/>
                      <a:pt x="272" y="58"/>
                      <a:pt x="268" y="58"/>
                    </a:cubicBezTo>
                    <a:cubicBezTo>
                      <a:pt x="266" y="58"/>
                      <a:pt x="261" y="54"/>
                      <a:pt x="250" y="45"/>
                    </a:cubicBezTo>
                    <a:cubicBezTo>
                      <a:pt x="253" y="50"/>
                      <a:pt x="256" y="55"/>
                      <a:pt x="254" y="55"/>
                    </a:cubicBezTo>
                    <a:cubicBezTo>
                      <a:pt x="253" y="55"/>
                      <a:pt x="252" y="55"/>
                      <a:pt x="251" y="54"/>
                    </a:cubicBezTo>
                    <a:cubicBezTo>
                      <a:pt x="236" y="38"/>
                      <a:pt x="236" y="38"/>
                      <a:pt x="236" y="38"/>
                    </a:cubicBezTo>
                    <a:cubicBezTo>
                      <a:pt x="236" y="39"/>
                      <a:pt x="236" y="40"/>
                      <a:pt x="236" y="40"/>
                    </a:cubicBezTo>
                    <a:cubicBezTo>
                      <a:pt x="235" y="40"/>
                      <a:pt x="233" y="39"/>
                      <a:pt x="231" y="38"/>
                    </a:cubicBezTo>
                    <a:cubicBezTo>
                      <a:pt x="230" y="37"/>
                      <a:pt x="229" y="36"/>
                      <a:pt x="228" y="36"/>
                    </a:cubicBezTo>
                    <a:cubicBezTo>
                      <a:pt x="240" y="49"/>
                      <a:pt x="251" y="60"/>
                      <a:pt x="254" y="65"/>
                    </a:cubicBezTo>
                    <a:cubicBezTo>
                      <a:pt x="250" y="61"/>
                      <a:pt x="247" y="59"/>
                      <a:pt x="247" y="59"/>
                    </a:cubicBezTo>
                    <a:cubicBezTo>
                      <a:pt x="245" y="59"/>
                      <a:pt x="253" y="70"/>
                      <a:pt x="262" y="80"/>
                    </a:cubicBezTo>
                    <a:cubicBezTo>
                      <a:pt x="258" y="77"/>
                      <a:pt x="253" y="70"/>
                      <a:pt x="249" y="66"/>
                    </a:cubicBezTo>
                    <a:cubicBezTo>
                      <a:pt x="256" y="76"/>
                      <a:pt x="256" y="76"/>
                      <a:pt x="256" y="76"/>
                    </a:cubicBezTo>
                    <a:cubicBezTo>
                      <a:pt x="231" y="51"/>
                      <a:pt x="227" y="40"/>
                      <a:pt x="210" y="24"/>
                    </a:cubicBezTo>
                    <a:cubicBezTo>
                      <a:pt x="215" y="28"/>
                      <a:pt x="223" y="36"/>
                      <a:pt x="225" y="37"/>
                    </a:cubicBezTo>
                    <a:cubicBezTo>
                      <a:pt x="214" y="26"/>
                      <a:pt x="209" y="23"/>
                      <a:pt x="207" y="23"/>
                    </a:cubicBezTo>
                    <a:cubicBezTo>
                      <a:pt x="206" y="23"/>
                      <a:pt x="206" y="24"/>
                      <a:pt x="206" y="25"/>
                    </a:cubicBezTo>
                    <a:cubicBezTo>
                      <a:pt x="207" y="26"/>
                      <a:pt x="208" y="27"/>
                      <a:pt x="209" y="28"/>
                    </a:cubicBezTo>
                    <a:cubicBezTo>
                      <a:pt x="209" y="28"/>
                      <a:pt x="208" y="28"/>
                      <a:pt x="208" y="28"/>
                    </a:cubicBezTo>
                    <a:cubicBezTo>
                      <a:pt x="208" y="28"/>
                      <a:pt x="208" y="28"/>
                      <a:pt x="208" y="29"/>
                    </a:cubicBezTo>
                    <a:cubicBezTo>
                      <a:pt x="208" y="28"/>
                      <a:pt x="207" y="27"/>
                      <a:pt x="206" y="26"/>
                    </a:cubicBezTo>
                    <a:cubicBezTo>
                      <a:pt x="207" y="27"/>
                      <a:pt x="207" y="28"/>
                      <a:pt x="207" y="28"/>
                    </a:cubicBezTo>
                    <a:cubicBezTo>
                      <a:pt x="207" y="29"/>
                      <a:pt x="208" y="29"/>
                      <a:pt x="208" y="30"/>
                    </a:cubicBezTo>
                    <a:cubicBezTo>
                      <a:pt x="208" y="30"/>
                      <a:pt x="208" y="30"/>
                      <a:pt x="208" y="30"/>
                    </a:cubicBezTo>
                    <a:cubicBezTo>
                      <a:pt x="209" y="32"/>
                      <a:pt x="211" y="34"/>
                      <a:pt x="210" y="34"/>
                    </a:cubicBezTo>
                    <a:cubicBezTo>
                      <a:pt x="210" y="34"/>
                      <a:pt x="209" y="34"/>
                      <a:pt x="208" y="32"/>
                    </a:cubicBezTo>
                    <a:cubicBezTo>
                      <a:pt x="208" y="34"/>
                      <a:pt x="208" y="34"/>
                      <a:pt x="207" y="35"/>
                    </a:cubicBezTo>
                    <a:cubicBezTo>
                      <a:pt x="211" y="38"/>
                      <a:pt x="211" y="38"/>
                      <a:pt x="211" y="38"/>
                    </a:cubicBezTo>
                    <a:cubicBezTo>
                      <a:pt x="219" y="47"/>
                      <a:pt x="221" y="49"/>
                      <a:pt x="220" y="49"/>
                    </a:cubicBezTo>
                    <a:cubicBezTo>
                      <a:pt x="219" y="49"/>
                      <a:pt x="219" y="49"/>
                      <a:pt x="218" y="48"/>
                    </a:cubicBezTo>
                    <a:cubicBezTo>
                      <a:pt x="225" y="56"/>
                      <a:pt x="225" y="56"/>
                      <a:pt x="225" y="56"/>
                    </a:cubicBezTo>
                    <a:cubicBezTo>
                      <a:pt x="223" y="56"/>
                      <a:pt x="224" y="59"/>
                      <a:pt x="225" y="62"/>
                    </a:cubicBezTo>
                    <a:cubicBezTo>
                      <a:pt x="225" y="62"/>
                      <a:pt x="226" y="62"/>
                      <a:pt x="226" y="62"/>
                    </a:cubicBezTo>
                    <a:cubicBezTo>
                      <a:pt x="226" y="62"/>
                      <a:pt x="226" y="62"/>
                      <a:pt x="226" y="62"/>
                    </a:cubicBezTo>
                    <a:cubicBezTo>
                      <a:pt x="227" y="64"/>
                      <a:pt x="229" y="66"/>
                      <a:pt x="232" y="69"/>
                    </a:cubicBezTo>
                    <a:cubicBezTo>
                      <a:pt x="227" y="66"/>
                      <a:pt x="227" y="66"/>
                      <a:pt x="227" y="66"/>
                    </a:cubicBezTo>
                    <a:cubicBezTo>
                      <a:pt x="228" y="69"/>
                      <a:pt x="230" y="72"/>
                      <a:pt x="231" y="75"/>
                    </a:cubicBezTo>
                    <a:cubicBezTo>
                      <a:pt x="232" y="75"/>
                      <a:pt x="232" y="75"/>
                      <a:pt x="232" y="75"/>
                    </a:cubicBezTo>
                    <a:cubicBezTo>
                      <a:pt x="231" y="73"/>
                      <a:pt x="231" y="73"/>
                      <a:pt x="231" y="73"/>
                    </a:cubicBezTo>
                    <a:cubicBezTo>
                      <a:pt x="238" y="80"/>
                      <a:pt x="243" y="87"/>
                      <a:pt x="248" y="93"/>
                    </a:cubicBezTo>
                    <a:cubicBezTo>
                      <a:pt x="249" y="94"/>
                      <a:pt x="249" y="94"/>
                      <a:pt x="249" y="94"/>
                    </a:cubicBezTo>
                    <a:cubicBezTo>
                      <a:pt x="252" y="99"/>
                      <a:pt x="252" y="100"/>
                      <a:pt x="251" y="100"/>
                    </a:cubicBezTo>
                    <a:cubicBezTo>
                      <a:pt x="250" y="100"/>
                      <a:pt x="246" y="97"/>
                      <a:pt x="242" y="95"/>
                    </a:cubicBezTo>
                    <a:cubicBezTo>
                      <a:pt x="239" y="93"/>
                      <a:pt x="237" y="92"/>
                      <a:pt x="235" y="91"/>
                    </a:cubicBezTo>
                    <a:cubicBezTo>
                      <a:pt x="235" y="91"/>
                      <a:pt x="235" y="91"/>
                      <a:pt x="235" y="91"/>
                    </a:cubicBezTo>
                    <a:cubicBezTo>
                      <a:pt x="234" y="92"/>
                      <a:pt x="232" y="92"/>
                      <a:pt x="231" y="92"/>
                    </a:cubicBezTo>
                    <a:cubicBezTo>
                      <a:pt x="229" y="92"/>
                      <a:pt x="226" y="91"/>
                      <a:pt x="220" y="86"/>
                    </a:cubicBezTo>
                    <a:cubicBezTo>
                      <a:pt x="222" y="87"/>
                      <a:pt x="223" y="88"/>
                      <a:pt x="223" y="88"/>
                    </a:cubicBezTo>
                    <a:cubicBezTo>
                      <a:pt x="224" y="88"/>
                      <a:pt x="222" y="83"/>
                      <a:pt x="218" y="78"/>
                    </a:cubicBezTo>
                    <a:cubicBezTo>
                      <a:pt x="216" y="76"/>
                      <a:pt x="216" y="76"/>
                      <a:pt x="216" y="76"/>
                    </a:cubicBezTo>
                    <a:cubicBezTo>
                      <a:pt x="216" y="78"/>
                      <a:pt x="219" y="84"/>
                      <a:pt x="222" y="90"/>
                    </a:cubicBezTo>
                    <a:cubicBezTo>
                      <a:pt x="227" y="97"/>
                      <a:pt x="231" y="104"/>
                      <a:pt x="229" y="104"/>
                    </a:cubicBezTo>
                    <a:cubicBezTo>
                      <a:pt x="228" y="104"/>
                      <a:pt x="225" y="102"/>
                      <a:pt x="220" y="97"/>
                    </a:cubicBezTo>
                    <a:cubicBezTo>
                      <a:pt x="223" y="101"/>
                      <a:pt x="223" y="102"/>
                      <a:pt x="223" y="102"/>
                    </a:cubicBezTo>
                    <a:cubicBezTo>
                      <a:pt x="222" y="102"/>
                      <a:pt x="220" y="101"/>
                      <a:pt x="218" y="99"/>
                    </a:cubicBezTo>
                    <a:cubicBezTo>
                      <a:pt x="218" y="99"/>
                      <a:pt x="218" y="98"/>
                      <a:pt x="217" y="98"/>
                    </a:cubicBezTo>
                    <a:cubicBezTo>
                      <a:pt x="217" y="98"/>
                      <a:pt x="217" y="98"/>
                      <a:pt x="217" y="98"/>
                    </a:cubicBezTo>
                    <a:cubicBezTo>
                      <a:pt x="215" y="97"/>
                      <a:pt x="214" y="96"/>
                      <a:pt x="213" y="94"/>
                    </a:cubicBezTo>
                    <a:cubicBezTo>
                      <a:pt x="213" y="95"/>
                      <a:pt x="214" y="95"/>
                      <a:pt x="214" y="96"/>
                    </a:cubicBezTo>
                    <a:cubicBezTo>
                      <a:pt x="215" y="97"/>
                      <a:pt x="216" y="97"/>
                      <a:pt x="216" y="98"/>
                    </a:cubicBezTo>
                    <a:cubicBezTo>
                      <a:pt x="216" y="98"/>
                      <a:pt x="216" y="98"/>
                      <a:pt x="216" y="99"/>
                    </a:cubicBezTo>
                    <a:cubicBezTo>
                      <a:pt x="225" y="109"/>
                      <a:pt x="235" y="120"/>
                      <a:pt x="245" y="130"/>
                    </a:cubicBezTo>
                    <a:cubicBezTo>
                      <a:pt x="240" y="123"/>
                      <a:pt x="232" y="112"/>
                      <a:pt x="234" y="112"/>
                    </a:cubicBezTo>
                    <a:cubicBezTo>
                      <a:pt x="235" y="112"/>
                      <a:pt x="238" y="115"/>
                      <a:pt x="244" y="121"/>
                    </a:cubicBezTo>
                    <a:cubicBezTo>
                      <a:pt x="251" y="131"/>
                      <a:pt x="254" y="139"/>
                      <a:pt x="267" y="153"/>
                    </a:cubicBezTo>
                    <a:cubicBezTo>
                      <a:pt x="242" y="129"/>
                      <a:pt x="263" y="143"/>
                      <a:pt x="241" y="124"/>
                    </a:cubicBezTo>
                    <a:cubicBezTo>
                      <a:pt x="241" y="125"/>
                      <a:pt x="248" y="134"/>
                      <a:pt x="252" y="139"/>
                    </a:cubicBezTo>
                    <a:cubicBezTo>
                      <a:pt x="243" y="128"/>
                      <a:pt x="235" y="122"/>
                      <a:pt x="229" y="116"/>
                    </a:cubicBezTo>
                    <a:cubicBezTo>
                      <a:pt x="229" y="117"/>
                      <a:pt x="228" y="117"/>
                      <a:pt x="228" y="117"/>
                    </a:cubicBezTo>
                    <a:cubicBezTo>
                      <a:pt x="227" y="117"/>
                      <a:pt x="227" y="117"/>
                      <a:pt x="227" y="117"/>
                    </a:cubicBezTo>
                    <a:cubicBezTo>
                      <a:pt x="229" y="120"/>
                      <a:pt x="231" y="123"/>
                      <a:pt x="235" y="127"/>
                    </a:cubicBezTo>
                    <a:cubicBezTo>
                      <a:pt x="225" y="118"/>
                      <a:pt x="222" y="115"/>
                      <a:pt x="222" y="115"/>
                    </a:cubicBezTo>
                    <a:cubicBezTo>
                      <a:pt x="221" y="115"/>
                      <a:pt x="222" y="116"/>
                      <a:pt x="223" y="117"/>
                    </a:cubicBezTo>
                    <a:cubicBezTo>
                      <a:pt x="223" y="119"/>
                      <a:pt x="224" y="120"/>
                      <a:pt x="223" y="120"/>
                    </a:cubicBezTo>
                    <a:cubicBezTo>
                      <a:pt x="223" y="120"/>
                      <a:pt x="220" y="118"/>
                      <a:pt x="214" y="111"/>
                    </a:cubicBezTo>
                    <a:cubicBezTo>
                      <a:pt x="213" y="111"/>
                      <a:pt x="213" y="111"/>
                      <a:pt x="213" y="111"/>
                    </a:cubicBezTo>
                    <a:cubicBezTo>
                      <a:pt x="222" y="123"/>
                      <a:pt x="220" y="126"/>
                      <a:pt x="240" y="150"/>
                    </a:cubicBezTo>
                    <a:cubicBezTo>
                      <a:pt x="242" y="152"/>
                      <a:pt x="244" y="154"/>
                      <a:pt x="245" y="155"/>
                    </a:cubicBezTo>
                    <a:cubicBezTo>
                      <a:pt x="245" y="156"/>
                      <a:pt x="245" y="156"/>
                      <a:pt x="245" y="156"/>
                    </a:cubicBezTo>
                    <a:cubicBezTo>
                      <a:pt x="246" y="157"/>
                      <a:pt x="247" y="159"/>
                      <a:pt x="249" y="160"/>
                    </a:cubicBezTo>
                    <a:cubicBezTo>
                      <a:pt x="247" y="158"/>
                      <a:pt x="245" y="157"/>
                      <a:pt x="244" y="156"/>
                    </a:cubicBezTo>
                    <a:cubicBezTo>
                      <a:pt x="244" y="156"/>
                      <a:pt x="244" y="156"/>
                      <a:pt x="244" y="156"/>
                    </a:cubicBezTo>
                    <a:cubicBezTo>
                      <a:pt x="244" y="156"/>
                      <a:pt x="242" y="155"/>
                      <a:pt x="240" y="154"/>
                    </a:cubicBezTo>
                    <a:cubicBezTo>
                      <a:pt x="239" y="153"/>
                      <a:pt x="238" y="152"/>
                      <a:pt x="237" y="152"/>
                    </a:cubicBezTo>
                    <a:cubicBezTo>
                      <a:pt x="237" y="152"/>
                      <a:pt x="237" y="152"/>
                      <a:pt x="237" y="152"/>
                    </a:cubicBezTo>
                    <a:cubicBezTo>
                      <a:pt x="238" y="153"/>
                      <a:pt x="239" y="154"/>
                      <a:pt x="240" y="157"/>
                    </a:cubicBezTo>
                    <a:cubicBezTo>
                      <a:pt x="247" y="163"/>
                      <a:pt x="248" y="164"/>
                      <a:pt x="248" y="164"/>
                    </a:cubicBezTo>
                    <a:cubicBezTo>
                      <a:pt x="248" y="164"/>
                      <a:pt x="248" y="164"/>
                      <a:pt x="248" y="164"/>
                    </a:cubicBezTo>
                    <a:cubicBezTo>
                      <a:pt x="248" y="164"/>
                      <a:pt x="247" y="163"/>
                      <a:pt x="247" y="163"/>
                    </a:cubicBezTo>
                    <a:cubicBezTo>
                      <a:pt x="246" y="163"/>
                      <a:pt x="247" y="165"/>
                      <a:pt x="256" y="176"/>
                    </a:cubicBezTo>
                    <a:cubicBezTo>
                      <a:pt x="256" y="176"/>
                      <a:pt x="256" y="176"/>
                      <a:pt x="256" y="176"/>
                    </a:cubicBezTo>
                    <a:cubicBezTo>
                      <a:pt x="255" y="176"/>
                      <a:pt x="244" y="164"/>
                      <a:pt x="239" y="160"/>
                    </a:cubicBezTo>
                    <a:cubicBezTo>
                      <a:pt x="241" y="162"/>
                      <a:pt x="248" y="171"/>
                      <a:pt x="254" y="178"/>
                    </a:cubicBezTo>
                    <a:cubicBezTo>
                      <a:pt x="253" y="176"/>
                      <a:pt x="252" y="175"/>
                      <a:pt x="250" y="174"/>
                    </a:cubicBezTo>
                    <a:cubicBezTo>
                      <a:pt x="261" y="186"/>
                      <a:pt x="277" y="203"/>
                      <a:pt x="294" y="222"/>
                    </a:cubicBezTo>
                    <a:cubicBezTo>
                      <a:pt x="294" y="222"/>
                      <a:pt x="295" y="222"/>
                      <a:pt x="295" y="222"/>
                    </a:cubicBezTo>
                    <a:cubicBezTo>
                      <a:pt x="297" y="223"/>
                      <a:pt x="307" y="229"/>
                      <a:pt x="319" y="237"/>
                    </a:cubicBezTo>
                    <a:cubicBezTo>
                      <a:pt x="318" y="236"/>
                      <a:pt x="318" y="235"/>
                      <a:pt x="318" y="235"/>
                    </a:cubicBezTo>
                    <a:cubicBezTo>
                      <a:pt x="318" y="235"/>
                      <a:pt x="318" y="235"/>
                      <a:pt x="318" y="235"/>
                    </a:cubicBezTo>
                    <a:cubicBezTo>
                      <a:pt x="319" y="236"/>
                      <a:pt x="320" y="237"/>
                      <a:pt x="321" y="238"/>
                    </a:cubicBezTo>
                    <a:cubicBezTo>
                      <a:pt x="324" y="240"/>
                      <a:pt x="328" y="242"/>
                      <a:pt x="331" y="244"/>
                    </a:cubicBezTo>
                    <a:cubicBezTo>
                      <a:pt x="328" y="240"/>
                      <a:pt x="328" y="240"/>
                      <a:pt x="328" y="240"/>
                    </a:cubicBezTo>
                    <a:cubicBezTo>
                      <a:pt x="329" y="242"/>
                      <a:pt x="330" y="243"/>
                      <a:pt x="332" y="245"/>
                    </a:cubicBezTo>
                    <a:cubicBezTo>
                      <a:pt x="340" y="250"/>
                      <a:pt x="349" y="256"/>
                      <a:pt x="356" y="260"/>
                    </a:cubicBezTo>
                    <a:cubicBezTo>
                      <a:pt x="355" y="259"/>
                      <a:pt x="354" y="257"/>
                      <a:pt x="353" y="256"/>
                    </a:cubicBezTo>
                    <a:cubicBezTo>
                      <a:pt x="352" y="255"/>
                      <a:pt x="352" y="255"/>
                      <a:pt x="351" y="254"/>
                    </a:cubicBezTo>
                    <a:cubicBezTo>
                      <a:pt x="335" y="233"/>
                      <a:pt x="309" y="203"/>
                      <a:pt x="313" y="203"/>
                    </a:cubicBezTo>
                    <a:cubicBezTo>
                      <a:pt x="319" y="211"/>
                      <a:pt x="345" y="241"/>
                      <a:pt x="362" y="258"/>
                    </a:cubicBezTo>
                    <a:cubicBezTo>
                      <a:pt x="363" y="258"/>
                      <a:pt x="365" y="259"/>
                      <a:pt x="366" y="260"/>
                    </a:cubicBezTo>
                    <a:cubicBezTo>
                      <a:pt x="363" y="256"/>
                      <a:pt x="359" y="252"/>
                      <a:pt x="355" y="247"/>
                    </a:cubicBezTo>
                    <a:cubicBezTo>
                      <a:pt x="347" y="241"/>
                      <a:pt x="347" y="241"/>
                      <a:pt x="347" y="241"/>
                    </a:cubicBezTo>
                    <a:cubicBezTo>
                      <a:pt x="349" y="242"/>
                      <a:pt x="351" y="243"/>
                      <a:pt x="352" y="244"/>
                    </a:cubicBezTo>
                    <a:cubicBezTo>
                      <a:pt x="320" y="205"/>
                      <a:pt x="268" y="143"/>
                      <a:pt x="257" y="126"/>
                    </a:cubicBezTo>
                    <a:cubicBezTo>
                      <a:pt x="270" y="140"/>
                      <a:pt x="270" y="140"/>
                      <a:pt x="270" y="140"/>
                    </a:cubicBezTo>
                    <a:cubicBezTo>
                      <a:pt x="258" y="121"/>
                      <a:pt x="258" y="121"/>
                      <a:pt x="258" y="121"/>
                    </a:cubicBezTo>
                    <a:cubicBezTo>
                      <a:pt x="283" y="151"/>
                      <a:pt x="329" y="208"/>
                      <a:pt x="360" y="247"/>
                    </a:cubicBezTo>
                    <a:cubicBezTo>
                      <a:pt x="361" y="246"/>
                      <a:pt x="360" y="245"/>
                      <a:pt x="359" y="244"/>
                    </a:cubicBezTo>
                    <a:cubicBezTo>
                      <a:pt x="357" y="243"/>
                      <a:pt x="356" y="242"/>
                      <a:pt x="358" y="242"/>
                    </a:cubicBezTo>
                    <a:cubicBezTo>
                      <a:pt x="358" y="242"/>
                      <a:pt x="360" y="242"/>
                      <a:pt x="364" y="244"/>
                    </a:cubicBezTo>
                    <a:cubicBezTo>
                      <a:pt x="349" y="225"/>
                      <a:pt x="338" y="210"/>
                      <a:pt x="341" y="210"/>
                    </a:cubicBezTo>
                    <a:cubicBezTo>
                      <a:pt x="341" y="210"/>
                      <a:pt x="341" y="210"/>
                      <a:pt x="342" y="210"/>
                    </a:cubicBezTo>
                    <a:cubicBezTo>
                      <a:pt x="345" y="214"/>
                      <a:pt x="352" y="221"/>
                      <a:pt x="360" y="229"/>
                    </a:cubicBezTo>
                    <a:cubicBezTo>
                      <a:pt x="361" y="229"/>
                      <a:pt x="362" y="229"/>
                      <a:pt x="364" y="228"/>
                    </a:cubicBezTo>
                    <a:cubicBezTo>
                      <a:pt x="362" y="226"/>
                      <a:pt x="359" y="223"/>
                      <a:pt x="360" y="223"/>
                    </a:cubicBezTo>
                    <a:cubicBezTo>
                      <a:pt x="361" y="223"/>
                      <a:pt x="362" y="224"/>
                      <a:pt x="364" y="225"/>
                    </a:cubicBezTo>
                    <a:cubicBezTo>
                      <a:pt x="345" y="211"/>
                      <a:pt x="348" y="209"/>
                      <a:pt x="353" y="209"/>
                    </a:cubicBezTo>
                    <a:cubicBezTo>
                      <a:pt x="354" y="209"/>
                      <a:pt x="355" y="209"/>
                      <a:pt x="356" y="209"/>
                    </a:cubicBezTo>
                    <a:cubicBezTo>
                      <a:pt x="349" y="202"/>
                      <a:pt x="342" y="194"/>
                      <a:pt x="335" y="187"/>
                    </a:cubicBezTo>
                    <a:cubicBezTo>
                      <a:pt x="320" y="175"/>
                      <a:pt x="309" y="165"/>
                      <a:pt x="309" y="163"/>
                    </a:cubicBezTo>
                    <a:cubicBezTo>
                      <a:pt x="314" y="167"/>
                      <a:pt x="316" y="170"/>
                      <a:pt x="323" y="175"/>
                    </a:cubicBezTo>
                    <a:cubicBezTo>
                      <a:pt x="324" y="175"/>
                      <a:pt x="325" y="176"/>
                      <a:pt x="325" y="176"/>
                    </a:cubicBezTo>
                    <a:cubicBezTo>
                      <a:pt x="302" y="150"/>
                      <a:pt x="282" y="127"/>
                      <a:pt x="273" y="117"/>
                    </a:cubicBezTo>
                    <a:cubicBezTo>
                      <a:pt x="275" y="119"/>
                      <a:pt x="305" y="145"/>
                      <a:pt x="321" y="160"/>
                    </a:cubicBezTo>
                    <a:cubicBezTo>
                      <a:pt x="325" y="165"/>
                      <a:pt x="330" y="170"/>
                      <a:pt x="335" y="175"/>
                    </a:cubicBezTo>
                    <a:cubicBezTo>
                      <a:pt x="336" y="175"/>
                      <a:pt x="337" y="175"/>
                      <a:pt x="337" y="175"/>
                    </a:cubicBezTo>
                    <a:cubicBezTo>
                      <a:pt x="339" y="175"/>
                      <a:pt x="339" y="175"/>
                      <a:pt x="337" y="171"/>
                    </a:cubicBezTo>
                    <a:cubicBezTo>
                      <a:pt x="343" y="177"/>
                      <a:pt x="349" y="181"/>
                      <a:pt x="356" y="185"/>
                    </a:cubicBezTo>
                    <a:cubicBezTo>
                      <a:pt x="341" y="167"/>
                      <a:pt x="326" y="148"/>
                      <a:pt x="323" y="142"/>
                    </a:cubicBezTo>
                    <a:cubicBezTo>
                      <a:pt x="329" y="150"/>
                      <a:pt x="338" y="159"/>
                      <a:pt x="343" y="164"/>
                    </a:cubicBezTo>
                    <a:cubicBezTo>
                      <a:pt x="343" y="163"/>
                      <a:pt x="343" y="163"/>
                      <a:pt x="343" y="163"/>
                    </a:cubicBezTo>
                    <a:cubicBezTo>
                      <a:pt x="346" y="163"/>
                      <a:pt x="350" y="166"/>
                      <a:pt x="354" y="168"/>
                    </a:cubicBezTo>
                    <a:cubicBezTo>
                      <a:pt x="358" y="170"/>
                      <a:pt x="362" y="172"/>
                      <a:pt x="364" y="172"/>
                    </a:cubicBezTo>
                    <a:cubicBezTo>
                      <a:pt x="365" y="172"/>
                      <a:pt x="365" y="172"/>
                      <a:pt x="366" y="172"/>
                    </a:cubicBezTo>
                    <a:cubicBezTo>
                      <a:pt x="368" y="174"/>
                      <a:pt x="371" y="177"/>
                      <a:pt x="374" y="179"/>
                    </a:cubicBezTo>
                    <a:cubicBezTo>
                      <a:pt x="374" y="179"/>
                      <a:pt x="375" y="179"/>
                      <a:pt x="375" y="178"/>
                    </a:cubicBezTo>
                    <a:cubicBezTo>
                      <a:pt x="346" y="145"/>
                      <a:pt x="319" y="111"/>
                      <a:pt x="308" y="93"/>
                    </a:cubicBezTo>
                    <a:cubicBezTo>
                      <a:pt x="307" y="91"/>
                      <a:pt x="307" y="90"/>
                      <a:pt x="308" y="90"/>
                    </a:cubicBezTo>
                    <a:cubicBezTo>
                      <a:pt x="309" y="90"/>
                      <a:pt x="313" y="95"/>
                      <a:pt x="318" y="100"/>
                    </a:cubicBezTo>
                    <a:cubicBezTo>
                      <a:pt x="322" y="105"/>
                      <a:pt x="326" y="110"/>
                      <a:pt x="327" y="110"/>
                    </a:cubicBezTo>
                    <a:cubicBezTo>
                      <a:pt x="327" y="110"/>
                      <a:pt x="326" y="110"/>
                      <a:pt x="326" y="109"/>
                    </a:cubicBezTo>
                    <a:cubicBezTo>
                      <a:pt x="326" y="109"/>
                      <a:pt x="326" y="109"/>
                      <a:pt x="327" y="109"/>
                    </a:cubicBezTo>
                    <a:cubicBezTo>
                      <a:pt x="330" y="109"/>
                      <a:pt x="321" y="97"/>
                      <a:pt x="312" y="85"/>
                    </a:cubicBezTo>
                    <a:cubicBezTo>
                      <a:pt x="302" y="73"/>
                      <a:pt x="292" y="60"/>
                      <a:pt x="295" y="60"/>
                    </a:cubicBezTo>
                    <a:cubicBezTo>
                      <a:pt x="295" y="60"/>
                      <a:pt x="297" y="62"/>
                      <a:pt x="301" y="65"/>
                    </a:cubicBezTo>
                    <a:cubicBezTo>
                      <a:pt x="324" y="86"/>
                      <a:pt x="343" y="110"/>
                      <a:pt x="358" y="126"/>
                    </a:cubicBezTo>
                    <a:cubicBezTo>
                      <a:pt x="359" y="129"/>
                      <a:pt x="359" y="129"/>
                      <a:pt x="359" y="129"/>
                    </a:cubicBezTo>
                    <a:cubicBezTo>
                      <a:pt x="357" y="129"/>
                      <a:pt x="353" y="126"/>
                      <a:pt x="350" y="123"/>
                    </a:cubicBezTo>
                    <a:cubicBezTo>
                      <a:pt x="346" y="120"/>
                      <a:pt x="342" y="117"/>
                      <a:pt x="341" y="117"/>
                    </a:cubicBezTo>
                    <a:cubicBezTo>
                      <a:pt x="341" y="117"/>
                      <a:pt x="341" y="117"/>
                      <a:pt x="341" y="117"/>
                    </a:cubicBezTo>
                    <a:cubicBezTo>
                      <a:pt x="352" y="126"/>
                      <a:pt x="352" y="126"/>
                      <a:pt x="352" y="126"/>
                    </a:cubicBezTo>
                    <a:cubicBezTo>
                      <a:pt x="357" y="133"/>
                      <a:pt x="360" y="138"/>
                      <a:pt x="359" y="138"/>
                    </a:cubicBezTo>
                    <a:cubicBezTo>
                      <a:pt x="358" y="138"/>
                      <a:pt x="357" y="137"/>
                      <a:pt x="356" y="136"/>
                    </a:cubicBezTo>
                    <a:cubicBezTo>
                      <a:pt x="362" y="142"/>
                      <a:pt x="366" y="144"/>
                      <a:pt x="369" y="144"/>
                    </a:cubicBezTo>
                    <a:cubicBezTo>
                      <a:pt x="370" y="144"/>
                      <a:pt x="371" y="144"/>
                      <a:pt x="372" y="143"/>
                    </a:cubicBezTo>
                    <a:cubicBezTo>
                      <a:pt x="374" y="142"/>
                      <a:pt x="375" y="142"/>
                      <a:pt x="377" y="142"/>
                    </a:cubicBezTo>
                    <a:cubicBezTo>
                      <a:pt x="379" y="142"/>
                      <a:pt x="383" y="143"/>
                      <a:pt x="389" y="148"/>
                    </a:cubicBezTo>
                    <a:cubicBezTo>
                      <a:pt x="383" y="139"/>
                      <a:pt x="377" y="130"/>
                      <a:pt x="368" y="121"/>
                    </a:cubicBezTo>
                    <a:cubicBezTo>
                      <a:pt x="369" y="126"/>
                      <a:pt x="369" y="126"/>
                      <a:pt x="369" y="126"/>
                    </a:cubicBezTo>
                    <a:cubicBezTo>
                      <a:pt x="359" y="115"/>
                      <a:pt x="353" y="107"/>
                      <a:pt x="349" y="101"/>
                    </a:cubicBezTo>
                    <a:cubicBezTo>
                      <a:pt x="345" y="99"/>
                      <a:pt x="345" y="99"/>
                      <a:pt x="345" y="99"/>
                    </a:cubicBezTo>
                    <a:cubicBezTo>
                      <a:pt x="340" y="95"/>
                      <a:pt x="338" y="93"/>
                      <a:pt x="338" y="93"/>
                    </a:cubicBezTo>
                    <a:cubicBezTo>
                      <a:pt x="338" y="93"/>
                      <a:pt x="342" y="95"/>
                      <a:pt x="346" y="98"/>
                    </a:cubicBezTo>
                    <a:cubicBezTo>
                      <a:pt x="344" y="95"/>
                      <a:pt x="342" y="93"/>
                      <a:pt x="339" y="91"/>
                    </a:cubicBezTo>
                    <a:cubicBezTo>
                      <a:pt x="331" y="79"/>
                      <a:pt x="317" y="61"/>
                      <a:pt x="321" y="61"/>
                    </a:cubicBezTo>
                    <a:cubicBezTo>
                      <a:pt x="321" y="61"/>
                      <a:pt x="322" y="61"/>
                      <a:pt x="324" y="63"/>
                    </a:cubicBezTo>
                    <a:cubicBezTo>
                      <a:pt x="347" y="87"/>
                      <a:pt x="347" y="87"/>
                      <a:pt x="347" y="87"/>
                    </a:cubicBezTo>
                    <a:cubicBezTo>
                      <a:pt x="343" y="83"/>
                      <a:pt x="338" y="79"/>
                      <a:pt x="337" y="79"/>
                    </a:cubicBezTo>
                    <a:cubicBezTo>
                      <a:pt x="337" y="79"/>
                      <a:pt x="337" y="80"/>
                      <a:pt x="339" y="83"/>
                    </a:cubicBezTo>
                    <a:cubicBezTo>
                      <a:pt x="338" y="81"/>
                      <a:pt x="338" y="80"/>
                      <a:pt x="338" y="80"/>
                    </a:cubicBezTo>
                    <a:cubicBezTo>
                      <a:pt x="339" y="80"/>
                      <a:pt x="343" y="84"/>
                      <a:pt x="347" y="87"/>
                    </a:cubicBezTo>
                    <a:cubicBezTo>
                      <a:pt x="350" y="90"/>
                      <a:pt x="354" y="93"/>
                      <a:pt x="355" y="93"/>
                    </a:cubicBezTo>
                    <a:cubicBezTo>
                      <a:pt x="356" y="93"/>
                      <a:pt x="354" y="90"/>
                      <a:pt x="345" y="80"/>
                    </a:cubicBezTo>
                    <a:cubicBezTo>
                      <a:pt x="327" y="63"/>
                      <a:pt x="327" y="63"/>
                      <a:pt x="327" y="63"/>
                    </a:cubicBezTo>
                    <a:cubicBezTo>
                      <a:pt x="318" y="50"/>
                      <a:pt x="298" y="24"/>
                      <a:pt x="301" y="24"/>
                    </a:cubicBezTo>
                    <a:cubicBezTo>
                      <a:pt x="301" y="24"/>
                      <a:pt x="302" y="25"/>
                      <a:pt x="303" y="25"/>
                    </a:cubicBezTo>
                    <a:cubicBezTo>
                      <a:pt x="293" y="15"/>
                      <a:pt x="292" y="14"/>
                      <a:pt x="291" y="14"/>
                    </a:cubicBezTo>
                    <a:cubicBezTo>
                      <a:pt x="291" y="14"/>
                      <a:pt x="291" y="14"/>
                      <a:pt x="291" y="14"/>
                    </a:cubicBezTo>
                    <a:cubicBezTo>
                      <a:pt x="291" y="14"/>
                      <a:pt x="291" y="14"/>
                      <a:pt x="291" y="14"/>
                    </a:cubicBezTo>
                    <a:cubicBezTo>
                      <a:pt x="291" y="14"/>
                      <a:pt x="289" y="12"/>
                      <a:pt x="276"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6" name="íŝḷïḍè">
                <a:extLst>
                  <a:ext uri="{FF2B5EF4-FFF2-40B4-BE49-F238E27FC236}">
                    <a16:creationId xmlns:a16="http://schemas.microsoft.com/office/drawing/2014/main" xmlns="" id="{DF80764B-1D1D-4100-BFD7-79139070C20F}"/>
                  </a:ext>
                </a:extLst>
              </p:cNvPr>
              <p:cNvSpPr/>
              <p:nvPr/>
            </p:nvSpPr>
            <p:spPr bwMode="auto">
              <a:xfrm>
                <a:off x="3781" y="1015"/>
                <a:ext cx="12" cy="15"/>
              </a:xfrm>
              <a:custGeom>
                <a:avLst/>
                <a:gdLst>
                  <a:gd name="T0" fmla="*/ 0 w 10"/>
                  <a:gd name="T1" fmla="*/ 1 h 12"/>
                  <a:gd name="T2" fmla="*/ 3 w 10"/>
                  <a:gd name="T3" fmla="*/ 7 h 12"/>
                  <a:gd name="T4" fmla="*/ 3 w 10"/>
                  <a:gd name="T5" fmla="*/ 6 h 12"/>
                  <a:gd name="T6" fmla="*/ 10 w 10"/>
                  <a:gd name="T7" fmla="*/ 12 h 12"/>
                  <a:gd name="T8" fmla="*/ 0 w 10"/>
                  <a:gd name="T9" fmla="*/ 1 h 12"/>
                  <a:gd name="T10" fmla="*/ 0 w 10"/>
                  <a:gd name="T11" fmla="*/ 0 h 12"/>
                  <a:gd name="T12" fmla="*/ 0 w 10"/>
                  <a:gd name="T13" fmla="*/ 1 h 12"/>
                  <a:gd name="T14" fmla="*/ 0 w 1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2">
                    <a:moveTo>
                      <a:pt x="0" y="1"/>
                    </a:moveTo>
                    <a:cubicBezTo>
                      <a:pt x="3" y="7"/>
                      <a:pt x="3" y="7"/>
                      <a:pt x="3" y="7"/>
                    </a:cubicBezTo>
                    <a:cubicBezTo>
                      <a:pt x="3" y="6"/>
                      <a:pt x="3" y="6"/>
                      <a:pt x="3" y="6"/>
                    </a:cubicBezTo>
                    <a:cubicBezTo>
                      <a:pt x="4" y="6"/>
                      <a:pt x="8" y="10"/>
                      <a:pt x="10" y="12"/>
                    </a:cubicBezTo>
                    <a:cubicBezTo>
                      <a:pt x="7" y="8"/>
                      <a:pt x="1" y="3"/>
                      <a:pt x="0" y="1"/>
                    </a:cubicBezTo>
                    <a:moveTo>
                      <a:pt x="0" y="0"/>
                    </a:moveTo>
                    <a:cubicBezTo>
                      <a:pt x="0" y="0"/>
                      <a:pt x="0" y="0"/>
                      <a:pt x="0" y="1"/>
                    </a:cubicBezTo>
                    <a:cubicBezTo>
                      <a:pt x="0" y="0"/>
                      <a:pt x="0"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7" name="işļíḋe">
                <a:extLst>
                  <a:ext uri="{FF2B5EF4-FFF2-40B4-BE49-F238E27FC236}">
                    <a16:creationId xmlns:a16="http://schemas.microsoft.com/office/drawing/2014/main" xmlns="" id="{62EDE5F2-2CEA-4F7A-892D-988348AFD3A7}"/>
                  </a:ext>
                </a:extLst>
              </p:cNvPr>
              <p:cNvSpPr/>
              <p:nvPr/>
            </p:nvSpPr>
            <p:spPr bwMode="auto">
              <a:xfrm>
                <a:off x="3928" y="1142"/>
                <a:ext cx="8" cy="9"/>
              </a:xfrm>
              <a:custGeom>
                <a:avLst/>
                <a:gdLst>
                  <a:gd name="T0" fmla="*/ 2 w 6"/>
                  <a:gd name="T1" fmla="*/ 3 h 7"/>
                  <a:gd name="T2" fmla="*/ 5 w 6"/>
                  <a:gd name="T3" fmla="*/ 7 h 7"/>
                  <a:gd name="T4" fmla="*/ 6 w 6"/>
                  <a:gd name="T5" fmla="*/ 7 h 7"/>
                  <a:gd name="T6" fmla="*/ 5 w 6"/>
                  <a:gd name="T7" fmla="*/ 5 h 7"/>
                  <a:gd name="T8" fmla="*/ 2 w 6"/>
                  <a:gd name="T9" fmla="*/ 3 h 7"/>
                  <a:gd name="T10" fmla="*/ 1 w 6"/>
                  <a:gd name="T11" fmla="*/ 0 h 7"/>
                  <a:gd name="T12" fmla="*/ 2 w 6"/>
                  <a:gd name="T13" fmla="*/ 3 h 7"/>
                  <a:gd name="T14" fmla="*/ 5 w 6"/>
                  <a:gd name="T15" fmla="*/ 5 h 7"/>
                  <a:gd name="T16" fmla="*/ 1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3"/>
                    </a:moveTo>
                    <a:cubicBezTo>
                      <a:pt x="3" y="5"/>
                      <a:pt x="4" y="6"/>
                      <a:pt x="5" y="7"/>
                    </a:cubicBezTo>
                    <a:cubicBezTo>
                      <a:pt x="5" y="7"/>
                      <a:pt x="6" y="7"/>
                      <a:pt x="6" y="7"/>
                    </a:cubicBezTo>
                    <a:cubicBezTo>
                      <a:pt x="5" y="5"/>
                      <a:pt x="5" y="5"/>
                      <a:pt x="5" y="5"/>
                    </a:cubicBezTo>
                    <a:cubicBezTo>
                      <a:pt x="4" y="4"/>
                      <a:pt x="3" y="4"/>
                      <a:pt x="2" y="3"/>
                    </a:cubicBezTo>
                    <a:moveTo>
                      <a:pt x="1" y="0"/>
                    </a:moveTo>
                    <a:cubicBezTo>
                      <a:pt x="0" y="1"/>
                      <a:pt x="1" y="2"/>
                      <a:pt x="2" y="3"/>
                    </a:cubicBezTo>
                    <a:cubicBezTo>
                      <a:pt x="3" y="3"/>
                      <a:pt x="4" y="4"/>
                      <a:pt x="5" y="5"/>
                    </a:cubicBezTo>
                    <a:cubicBezTo>
                      <a:pt x="1" y="0"/>
                      <a:pt x="1" y="0"/>
                      <a:pt x="1"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8" name="íS1íďe">
                <a:extLst>
                  <a:ext uri="{FF2B5EF4-FFF2-40B4-BE49-F238E27FC236}">
                    <a16:creationId xmlns:a16="http://schemas.microsoft.com/office/drawing/2014/main" xmlns="" id="{7E185310-1308-4406-9171-A1F7FD02FD62}"/>
                  </a:ext>
                </a:extLst>
              </p:cNvPr>
              <p:cNvSpPr/>
              <p:nvPr/>
            </p:nvSpPr>
            <p:spPr bwMode="auto">
              <a:xfrm>
                <a:off x="3852" y="1087"/>
                <a:ext cx="23" cy="26"/>
              </a:xfrm>
              <a:custGeom>
                <a:avLst/>
                <a:gdLst>
                  <a:gd name="T0" fmla="*/ 1 w 18"/>
                  <a:gd name="T1" fmla="*/ 0 h 21"/>
                  <a:gd name="T2" fmla="*/ 6 w 18"/>
                  <a:gd name="T3" fmla="*/ 10 h 21"/>
                  <a:gd name="T4" fmla="*/ 18 w 18"/>
                  <a:gd name="T5" fmla="*/ 21 h 21"/>
                  <a:gd name="T6" fmla="*/ 16 w 18"/>
                  <a:gd name="T7" fmla="*/ 16 h 21"/>
                  <a:gd name="T8" fmla="*/ 16 w 18"/>
                  <a:gd name="T9" fmla="*/ 16 h 21"/>
                  <a:gd name="T10" fmla="*/ 1 w 18"/>
                  <a:gd name="T11" fmla="*/ 0 h 21"/>
                </a:gdLst>
                <a:ahLst/>
                <a:cxnLst>
                  <a:cxn ang="0">
                    <a:pos x="T0" y="T1"/>
                  </a:cxn>
                  <a:cxn ang="0">
                    <a:pos x="T2" y="T3"/>
                  </a:cxn>
                  <a:cxn ang="0">
                    <a:pos x="T4" y="T5"/>
                  </a:cxn>
                  <a:cxn ang="0">
                    <a:pos x="T6" y="T7"/>
                  </a:cxn>
                  <a:cxn ang="0">
                    <a:pos x="T8" y="T9"/>
                  </a:cxn>
                  <a:cxn ang="0">
                    <a:pos x="T10" y="T11"/>
                  </a:cxn>
                </a:cxnLst>
                <a:rect l="0" t="0" r="r" b="b"/>
                <a:pathLst>
                  <a:path w="18" h="21">
                    <a:moveTo>
                      <a:pt x="1" y="0"/>
                    </a:moveTo>
                    <a:cubicBezTo>
                      <a:pt x="0" y="0"/>
                      <a:pt x="3" y="5"/>
                      <a:pt x="6" y="10"/>
                    </a:cubicBezTo>
                    <a:cubicBezTo>
                      <a:pt x="14" y="18"/>
                      <a:pt x="17" y="21"/>
                      <a:pt x="18" y="21"/>
                    </a:cubicBezTo>
                    <a:cubicBezTo>
                      <a:pt x="18" y="21"/>
                      <a:pt x="17" y="18"/>
                      <a:pt x="16" y="16"/>
                    </a:cubicBezTo>
                    <a:cubicBezTo>
                      <a:pt x="16" y="16"/>
                      <a:pt x="16" y="16"/>
                      <a:pt x="16" y="16"/>
                    </a:cubicBezTo>
                    <a:cubicBezTo>
                      <a:pt x="5" y="4"/>
                      <a:pt x="1" y="0"/>
                      <a:pt x="1"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9" name="íŝḷîďe">
                <a:extLst>
                  <a:ext uri="{FF2B5EF4-FFF2-40B4-BE49-F238E27FC236}">
                    <a16:creationId xmlns:a16="http://schemas.microsoft.com/office/drawing/2014/main" xmlns="" id="{6089FBC7-E04F-4F8F-94BF-252BAC932E33}"/>
                  </a:ext>
                </a:extLst>
              </p:cNvPr>
              <p:cNvSpPr/>
              <p:nvPr/>
            </p:nvSpPr>
            <p:spPr bwMode="auto">
              <a:xfrm>
                <a:off x="3867" y="1098"/>
                <a:ext cx="5" cy="8"/>
              </a:xfrm>
              <a:custGeom>
                <a:avLst/>
                <a:gdLst>
                  <a:gd name="T0" fmla="*/ 0 w 4"/>
                  <a:gd name="T1" fmla="*/ 0 h 6"/>
                  <a:gd name="T2" fmla="*/ 4 w 4"/>
                  <a:gd name="T3" fmla="*/ 6 h 6"/>
                  <a:gd name="T4" fmla="*/ 4 w 4"/>
                  <a:gd name="T5" fmla="*/ 5 h 6"/>
                  <a:gd name="T6" fmla="*/ 4 w 4"/>
                  <a:gd name="T7" fmla="*/ 5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cubicBezTo>
                      <a:pt x="0" y="0"/>
                      <a:pt x="3" y="4"/>
                      <a:pt x="4" y="6"/>
                    </a:cubicBezTo>
                    <a:cubicBezTo>
                      <a:pt x="3" y="5"/>
                      <a:pt x="3" y="5"/>
                      <a:pt x="4" y="5"/>
                    </a:cubicBezTo>
                    <a:cubicBezTo>
                      <a:pt x="4" y="5"/>
                      <a:pt x="4" y="5"/>
                      <a:pt x="4" y="5"/>
                    </a:cubicBezTo>
                    <a:cubicBezTo>
                      <a:pt x="1" y="1"/>
                      <a:pt x="0"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0" name="ïśľidè">
                <a:extLst>
                  <a:ext uri="{FF2B5EF4-FFF2-40B4-BE49-F238E27FC236}">
                    <a16:creationId xmlns:a16="http://schemas.microsoft.com/office/drawing/2014/main" xmlns="" id="{60992DFE-2939-4763-8F9C-CCA7BF133DDD}"/>
                  </a:ext>
                </a:extLst>
              </p:cNvPr>
              <p:cNvSpPr/>
              <p:nvPr/>
            </p:nvSpPr>
            <p:spPr bwMode="auto">
              <a:xfrm>
                <a:off x="3770" y="1029"/>
                <a:ext cx="26" cy="30"/>
              </a:xfrm>
              <a:custGeom>
                <a:avLst/>
                <a:gdLst>
                  <a:gd name="T0" fmla="*/ 1 w 20"/>
                  <a:gd name="T1" fmla="*/ 0 h 24"/>
                  <a:gd name="T2" fmla="*/ 9 w 20"/>
                  <a:gd name="T3" fmla="*/ 12 h 24"/>
                  <a:gd name="T4" fmla="*/ 20 w 20"/>
                  <a:gd name="T5" fmla="*/ 24 h 24"/>
                  <a:gd name="T6" fmla="*/ 19 w 20"/>
                  <a:gd name="T7" fmla="*/ 22 h 24"/>
                  <a:gd name="T8" fmla="*/ 19 w 20"/>
                  <a:gd name="T9" fmla="*/ 22 h 24"/>
                  <a:gd name="T10" fmla="*/ 12 w 20"/>
                  <a:gd name="T11" fmla="*/ 13 h 24"/>
                  <a:gd name="T12" fmla="*/ 5 w 20"/>
                  <a:gd name="T13" fmla="*/ 5 h 24"/>
                  <a:gd name="T14" fmla="*/ 6 w 20"/>
                  <a:gd name="T15" fmla="*/ 6 h 24"/>
                  <a:gd name="T16" fmla="*/ 1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1" y="0"/>
                    </a:moveTo>
                    <a:cubicBezTo>
                      <a:pt x="0" y="0"/>
                      <a:pt x="4" y="6"/>
                      <a:pt x="9" y="12"/>
                    </a:cubicBezTo>
                    <a:cubicBezTo>
                      <a:pt x="14" y="18"/>
                      <a:pt x="19" y="24"/>
                      <a:pt x="20" y="24"/>
                    </a:cubicBezTo>
                    <a:cubicBezTo>
                      <a:pt x="20" y="24"/>
                      <a:pt x="20" y="23"/>
                      <a:pt x="19" y="22"/>
                    </a:cubicBezTo>
                    <a:cubicBezTo>
                      <a:pt x="19" y="22"/>
                      <a:pt x="19" y="22"/>
                      <a:pt x="19" y="22"/>
                    </a:cubicBezTo>
                    <a:cubicBezTo>
                      <a:pt x="20" y="22"/>
                      <a:pt x="16" y="18"/>
                      <a:pt x="12" y="13"/>
                    </a:cubicBezTo>
                    <a:cubicBezTo>
                      <a:pt x="8" y="9"/>
                      <a:pt x="5" y="5"/>
                      <a:pt x="5" y="5"/>
                    </a:cubicBezTo>
                    <a:cubicBezTo>
                      <a:pt x="5" y="5"/>
                      <a:pt x="5" y="5"/>
                      <a:pt x="6" y="6"/>
                    </a:cubicBezTo>
                    <a:cubicBezTo>
                      <a:pt x="2" y="2"/>
                      <a:pt x="1" y="0"/>
                      <a:pt x="1"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1" name="íṥľîḑê">
                <a:extLst>
                  <a:ext uri="{FF2B5EF4-FFF2-40B4-BE49-F238E27FC236}">
                    <a16:creationId xmlns:a16="http://schemas.microsoft.com/office/drawing/2014/main" xmlns="" id="{15A96428-C73F-48DA-8CE3-F81F071EAB71}"/>
                  </a:ext>
                </a:extLst>
              </p:cNvPr>
              <p:cNvSpPr/>
              <p:nvPr/>
            </p:nvSpPr>
            <p:spPr bwMode="auto">
              <a:xfrm>
                <a:off x="3901" y="1143"/>
                <a:ext cx="24" cy="25"/>
              </a:xfrm>
              <a:custGeom>
                <a:avLst/>
                <a:gdLst>
                  <a:gd name="T0" fmla="*/ 0 w 19"/>
                  <a:gd name="T1" fmla="*/ 0 h 20"/>
                  <a:gd name="T2" fmla="*/ 15 w 19"/>
                  <a:gd name="T3" fmla="*/ 18 h 20"/>
                  <a:gd name="T4" fmla="*/ 15 w 19"/>
                  <a:gd name="T5" fmla="*/ 18 h 20"/>
                  <a:gd name="T6" fmla="*/ 16 w 19"/>
                  <a:gd name="T7" fmla="*/ 18 h 20"/>
                  <a:gd name="T8" fmla="*/ 16 w 19"/>
                  <a:gd name="T9" fmla="*/ 18 h 20"/>
                  <a:gd name="T10" fmla="*/ 18 w 19"/>
                  <a:gd name="T11" fmla="*/ 20 h 20"/>
                  <a:gd name="T12" fmla="*/ 19 w 19"/>
                  <a:gd name="T13" fmla="*/ 20 h 20"/>
                  <a:gd name="T14" fmla="*/ 0 w 1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0">
                    <a:moveTo>
                      <a:pt x="0" y="0"/>
                    </a:moveTo>
                    <a:cubicBezTo>
                      <a:pt x="15" y="18"/>
                      <a:pt x="15" y="18"/>
                      <a:pt x="15" y="18"/>
                    </a:cubicBezTo>
                    <a:cubicBezTo>
                      <a:pt x="15" y="18"/>
                      <a:pt x="15" y="18"/>
                      <a:pt x="15" y="18"/>
                    </a:cubicBezTo>
                    <a:cubicBezTo>
                      <a:pt x="16" y="18"/>
                      <a:pt x="16" y="18"/>
                      <a:pt x="16" y="18"/>
                    </a:cubicBezTo>
                    <a:cubicBezTo>
                      <a:pt x="16" y="18"/>
                      <a:pt x="16" y="18"/>
                      <a:pt x="16" y="18"/>
                    </a:cubicBezTo>
                    <a:cubicBezTo>
                      <a:pt x="18" y="20"/>
                      <a:pt x="18" y="20"/>
                      <a:pt x="18" y="20"/>
                    </a:cubicBezTo>
                    <a:cubicBezTo>
                      <a:pt x="19" y="20"/>
                      <a:pt x="19" y="20"/>
                      <a:pt x="19" y="20"/>
                    </a:cubicBezTo>
                    <a:cubicBezTo>
                      <a:pt x="0" y="0"/>
                      <a:pt x="0"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2" name="í$lide">
                <a:extLst>
                  <a:ext uri="{FF2B5EF4-FFF2-40B4-BE49-F238E27FC236}">
                    <a16:creationId xmlns:a16="http://schemas.microsoft.com/office/drawing/2014/main" xmlns="" id="{955B9488-5D6D-4E10-8EAD-59B872C3772B}"/>
                  </a:ext>
                </a:extLst>
              </p:cNvPr>
              <p:cNvSpPr/>
              <p:nvPr/>
            </p:nvSpPr>
            <p:spPr bwMode="auto">
              <a:xfrm>
                <a:off x="3893" y="1154"/>
                <a:ext cx="13" cy="12"/>
              </a:xfrm>
              <a:custGeom>
                <a:avLst/>
                <a:gdLst>
                  <a:gd name="T0" fmla="*/ 1 w 10"/>
                  <a:gd name="T1" fmla="*/ 0 h 9"/>
                  <a:gd name="T2" fmla="*/ 3 w 10"/>
                  <a:gd name="T3" fmla="*/ 4 h 9"/>
                  <a:gd name="T4" fmla="*/ 10 w 10"/>
                  <a:gd name="T5" fmla="*/ 9 h 9"/>
                  <a:gd name="T6" fmla="*/ 9 w 10"/>
                  <a:gd name="T7" fmla="*/ 8 h 9"/>
                  <a:gd name="T8" fmla="*/ 3 w 10"/>
                  <a:gd name="T9" fmla="*/ 3 h 9"/>
                  <a:gd name="T10" fmla="*/ 6 w 10"/>
                  <a:gd name="T11" fmla="*/ 4 h 9"/>
                  <a:gd name="T12" fmla="*/ 5 w 10"/>
                  <a:gd name="T13" fmla="*/ 3 h 9"/>
                  <a:gd name="T14" fmla="*/ 6 w 10"/>
                  <a:gd name="T15" fmla="*/ 4 h 9"/>
                  <a:gd name="T16" fmla="*/ 4 w 10"/>
                  <a:gd name="T17" fmla="*/ 1 h 9"/>
                  <a:gd name="T18" fmla="*/ 5 w 10"/>
                  <a:gd name="T19" fmla="*/ 3 h 9"/>
                  <a:gd name="T20" fmla="*/ 1 w 10"/>
                  <a:gd name="T21" fmla="*/ 0 h 9"/>
                  <a:gd name="T22" fmla="*/ 1 w 10"/>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1" y="0"/>
                    </a:moveTo>
                    <a:cubicBezTo>
                      <a:pt x="0" y="0"/>
                      <a:pt x="0" y="1"/>
                      <a:pt x="3" y="4"/>
                    </a:cubicBezTo>
                    <a:cubicBezTo>
                      <a:pt x="10" y="9"/>
                      <a:pt x="10" y="9"/>
                      <a:pt x="10" y="9"/>
                    </a:cubicBezTo>
                    <a:cubicBezTo>
                      <a:pt x="10" y="8"/>
                      <a:pt x="9" y="8"/>
                      <a:pt x="9" y="8"/>
                    </a:cubicBezTo>
                    <a:cubicBezTo>
                      <a:pt x="5" y="5"/>
                      <a:pt x="3" y="3"/>
                      <a:pt x="3" y="3"/>
                    </a:cubicBezTo>
                    <a:cubicBezTo>
                      <a:pt x="4" y="3"/>
                      <a:pt x="4" y="4"/>
                      <a:pt x="6" y="4"/>
                    </a:cubicBezTo>
                    <a:cubicBezTo>
                      <a:pt x="5" y="3"/>
                      <a:pt x="5" y="3"/>
                      <a:pt x="5" y="3"/>
                    </a:cubicBezTo>
                    <a:cubicBezTo>
                      <a:pt x="6" y="4"/>
                      <a:pt x="6" y="4"/>
                      <a:pt x="6" y="4"/>
                    </a:cubicBezTo>
                    <a:cubicBezTo>
                      <a:pt x="5" y="3"/>
                      <a:pt x="5" y="2"/>
                      <a:pt x="4" y="1"/>
                    </a:cubicBezTo>
                    <a:cubicBezTo>
                      <a:pt x="4" y="2"/>
                      <a:pt x="4" y="2"/>
                      <a:pt x="5" y="3"/>
                    </a:cubicBezTo>
                    <a:cubicBezTo>
                      <a:pt x="1" y="0"/>
                      <a:pt x="1" y="0"/>
                      <a:pt x="1" y="0"/>
                    </a:cubicBezTo>
                    <a:cubicBezTo>
                      <a:pt x="1" y="0"/>
                      <a:pt x="1" y="0"/>
                      <a:pt x="1"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3" name="ïṩľïḑé">
                <a:extLst>
                  <a:ext uri="{FF2B5EF4-FFF2-40B4-BE49-F238E27FC236}">
                    <a16:creationId xmlns:a16="http://schemas.microsoft.com/office/drawing/2014/main" xmlns="" id="{AD5165B2-E381-4B31-990B-1E9F76586CCC}"/>
                  </a:ext>
                </a:extLst>
              </p:cNvPr>
              <p:cNvSpPr/>
              <p:nvPr/>
            </p:nvSpPr>
            <p:spPr bwMode="auto">
              <a:xfrm>
                <a:off x="3896" y="1149"/>
                <a:ext cx="2" cy="5"/>
              </a:xfrm>
              <a:custGeom>
                <a:avLst/>
                <a:gdLst>
                  <a:gd name="T0" fmla="*/ 0 w 2"/>
                  <a:gd name="T1" fmla="*/ 0 h 4"/>
                  <a:gd name="T2" fmla="*/ 1 w 2"/>
                  <a:gd name="T3" fmla="*/ 3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0" y="0"/>
                      <a:pt x="0" y="1"/>
                      <a:pt x="1" y="3"/>
                    </a:cubicBezTo>
                    <a:cubicBezTo>
                      <a:pt x="1" y="3"/>
                      <a:pt x="2" y="4"/>
                      <a:pt x="2" y="4"/>
                    </a:cubicBezTo>
                    <a:cubicBezTo>
                      <a:pt x="2" y="3"/>
                      <a:pt x="2" y="2"/>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4" name="isļíḍè">
                <a:extLst>
                  <a:ext uri="{FF2B5EF4-FFF2-40B4-BE49-F238E27FC236}">
                    <a16:creationId xmlns:a16="http://schemas.microsoft.com/office/drawing/2014/main" xmlns="" id="{F9C29D62-6A6B-41DE-A666-19CB86C958C2}"/>
                  </a:ext>
                </a:extLst>
              </p:cNvPr>
              <p:cNvSpPr/>
              <p:nvPr/>
            </p:nvSpPr>
            <p:spPr bwMode="auto">
              <a:xfrm>
                <a:off x="3868" y="1177"/>
                <a:ext cx="17" cy="21"/>
              </a:xfrm>
              <a:custGeom>
                <a:avLst/>
                <a:gdLst>
                  <a:gd name="T0" fmla="*/ 0 w 13"/>
                  <a:gd name="T1" fmla="*/ 0 h 17"/>
                  <a:gd name="T2" fmla="*/ 3 w 13"/>
                  <a:gd name="T3" fmla="*/ 8 h 17"/>
                  <a:gd name="T4" fmla="*/ 13 w 13"/>
                  <a:gd name="T5" fmla="*/ 17 h 17"/>
                  <a:gd name="T6" fmla="*/ 12 w 13"/>
                  <a:gd name="T7" fmla="*/ 16 h 17"/>
                  <a:gd name="T8" fmla="*/ 0 w 13"/>
                  <a:gd name="T9" fmla="*/ 0 h 17"/>
                </a:gdLst>
                <a:ahLst/>
                <a:cxnLst>
                  <a:cxn ang="0">
                    <a:pos x="T0" y="T1"/>
                  </a:cxn>
                  <a:cxn ang="0">
                    <a:pos x="T2" y="T3"/>
                  </a:cxn>
                  <a:cxn ang="0">
                    <a:pos x="T4" y="T5"/>
                  </a:cxn>
                  <a:cxn ang="0">
                    <a:pos x="T6" y="T7"/>
                  </a:cxn>
                  <a:cxn ang="0">
                    <a:pos x="T8" y="T9"/>
                  </a:cxn>
                </a:cxnLst>
                <a:rect l="0" t="0" r="r" b="b"/>
                <a:pathLst>
                  <a:path w="13" h="17">
                    <a:moveTo>
                      <a:pt x="0" y="0"/>
                    </a:moveTo>
                    <a:cubicBezTo>
                      <a:pt x="3" y="8"/>
                      <a:pt x="3" y="8"/>
                      <a:pt x="3" y="8"/>
                    </a:cubicBezTo>
                    <a:cubicBezTo>
                      <a:pt x="8" y="13"/>
                      <a:pt x="12" y="17"/>
                      <a:pt x="13" y="17"/>
                    </a:cubicBezTo>
                    <a:cubicBezTo>
                      <a:pt x="13" y="17"/>
                      <a:pt x="13" y="17"/>
                      <a:pt x="12" y="16"/>
                    </a:cubicBezTo>
                    <a:cubicBezTo>
                      <a:pt x="8" y="10"/>
                      <a:pt x="6" y="7"/>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5" name="ïŝḷíde">
                <a:extLst>
                  <a:ext uri="{FF2B5EF4-FFF2-40B4-BE49-F238E27FC236}">
                    <a16:creationId xmlns:a16="http://schemas.microsoft.com/office/drawing/2014/main" xmlns="" id="{E174F1E6-DA49-4880-AD56-AC9DAA2E62A3}"/>
                  </a:ext>
                </a:extLst>
              </p:cNvPr>
              <p:cNvSpPr/>
              <p:nvPr/>
            </p:nvSpPr>
            <p:spPr bwMode="auto">
              <a:xfrm>
                <a:off x="3922" y="1225"/>
                <a:ext cx="20" cy="20"/>
              </a:xfrm>
              <a:custGeom>
                <a:avLst/>
                <a:gdLst>
                  <a:gd name="T0" fmla="*/ 0 w 16"/>
                  <a:gd name="T1" fmla="*/ 0 h 16"/>
                  <a:gd name="T2" fmla="*/ 13 w 16"/>
                  <a:gd name="T3" fmla="*/ 14 h 16"/>
                  <a:gd name="T4" fmla="*/ 16 w 16"/>
                  <a:gd name="T5" fmla="*/ 16 h 16"/>
                  <a:gd name="T6" fmla="*/ 16 w 16"/>
                  <a:gd name="T7" fmla="*/ 15 h 16"/>
                  <a:gd name="T8" fmla="*/ 0 w 16"/>
                  <a:gd name="T9" fmla="*/ 0 h 16"/>
                </a:gdLst>
                <a:ahLst/>
                <a:cxnLst>
                  <a:cxn ang="0">
                    <a:pos x="T0" y="T1"/>
                  </a:cxn>
                  <a:cxn ang="0">
                    <a:pos x="T2" y="T3"/>
                  </a:cxn>
                  <a:cxn ang="0">
                    <a:pos x="T4" y="T5"/>
                  </a:cxn>
                  <a:cxn ang="0">
                    <a:pos x="T6" y="T7"/>
                  </a:cxn>
                  <a:cxn ang="0">
                    <a:pos x="T8" y="T9"/>
                  </a:cxn>
                </a:cxnLst>
                <a:rect l="0" t="0" r="r" b="b"/>
                <a:pathLst>
                  <a:path w="16" h="16">
                    <a:moveTo>
                      <a:pt x="0" y="0"/>
                    </a:moveTo>
                    <a:cubicBezTo>
                      <a:pt x="13" y="14"/>
                      <a:pt x="13" y="14"/>
                      <a:pt x="13" y="14"/>
                    </a:cubicBezTo>
                    <a:cubicBezTo>
                      <a:pt x="14" y="15"/>
                      <a:pt x="15" y="15"/>
                      <a:pt x="16" y="16"/>
                    </a:cubicBezTo>
                    <a:cubicBezTo>
                      <a:pt x="16" y="15"/>
                      <a:pt x="16" y="15"/>
                      <a:pt x="16" y="15"/>
                    </a:cubicBezTo>
                    <a:cubicBezTo>
                      <a:pt x="11" y="11"/>
                      <a:pt x="7" y="6"/>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6" name="ïşḻíďé">
                <a:extLst>
                  <a:ext uri="{FF2B5EF4-FFF2-40B4-BE49-F238E27FC236}">
                    <a16:creationId xmlns:a16="http://schemas.microsoft.com/office/drawing/2014/main" xmlns="" id="{F930E1B1-ECEE-4D74-9935-9CD2092AB807}"/>
                  </a:ext>
                </a:extLst>
              </p:cNvPr>
              <p:cNvSpPr/>
              <p:nvPr/>
            </p:nvSpPr>
            <p:spPr bwMode="auto">
              <a:xfrm>
                <a:off x="3817" y="1195"/>
                <a:ext cx="49" cy="54"/>
              </a:xfrm>
              <a:custGeom>
                <a:avLst/>
                <a:gdLst>
                  <a:gd name="T0" fmla="*/ 0 w 39"/>
                  <a:gd name="T1" fmla="*/ 0 h 43"/>
                  <a:gd name="T2" fmla="*/ 37 w 39"/>
                  <a:gd name="T3" fmla="*/ 41 h 43"/>
                  <a:gd name="T4" fmla="*/ 39 w 39"/>
                  <a:gd name="T5" fmla="*/ 43 h 43"/>
                  <a:gd name="T6" fmla="*/ 39 w 39"/>
                  <a:gd name="T7" fmla="*/ 43 h 43"/>
                  <a:gd name="T8" fmla="*/ 0 w 39"/>
                  <a:gd name="T9" fmla="*/ 0 h 43"/>
                </a:gdLst>
                <a:ahLst/>
                <a:cxnLst>
                  <a:cxn ang="0">
                    <a:pos x="T0" y="T1"/>
                  </a:cxn>
                  <a:cxn ang="0">
                    <a:pos x="T2" y="T3"/>
                  </a:cxn>
                  <a:cxn ang="0">
                    <a:pos x="T4" y="T5"/>
                  </a:cxn>
                  <a:cxn ang="0">
                    <a:pos x="T6" y="T7"/>
                  </a:cxn>
                  <a:cxn ang="0">
                    <a:pos x="T8" y="T9"/>
                  </a:cxn>
                </a:cxnLst>
                <a:rect l="0" t="0" r="r" b="b"/>
                <a:pathLst>
                  <a:path w="39" h="43">
                    <a:moveTo>
                      <a:pt x="0" y="0"/>
                    </a:moveTo>
                    <a:cubicBezTo>
                      <a:pt x="37" y="41"/>
                      <a:pt x="37" y="41"/>
                      <a:pt x="37" y="41"/>
                    </a:cubicBezTo>
                    <a:cubicBezTo>
                      <a:pt x="38" y="42"/>
                      <a:pt x="38" y="42"/>
                      <a:pt x="39" y="43"/>
                    </a:cubicBezTo>
                    <a:cubicBezTo>
                      <a:pt x="39" y="43"/>
                      <a:pt x="39" y="43"/>
                      <a:pt x="39" y="43"/>
                    </a:cubicBezTo>
                    <a:cubicBezTo>
                      <a:pt x="0" y="0"/>
                      <a:pt x="0"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7" name="îşľiďé">
                <a:extLst>
                  <a:ext uri="{FF2B5EF4-FFF2-40B4-BE49-F238E27FC236}">
                    <a16:creationId xmlns:a16="http://schemas.microsoft.com/office/drawing/2014/main" xmlns="" id="{1CE34C92-A27D-42B6-A893-098452A2AB75}"/>
                  </a:ext>
                </a:extLst>
              </p:cNvPr>
              <p:cNvSpPr/>
              <p:nvPr/>
            </p:nvSpPr>
            <p:spPr bwMode="auto">
              <a:xfrm>
                <a:off x="3461" y="1615"/>
                <a:ext cx="2" cy="4"/>
              </a:xfrm>
              <a:custGeom>
                <a:avLst/>
                <a:gdLst>
                  <a:gd name="T0" fmla="*/ 0 w 2"/>
                  <a:gd name="T1" fmla="*/ 0 h 4"/>
                  <a:gd name="T2" fmla="*/ 2 w 2"/>
                  <a:gd name="T3" fmla="*/ 4 h 4"/>
                  <a:gd name="T4" fmla="*/ 1 w 2"/>
                  <a:gd name="T5" fmla="*/ 1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1" y="1"/>
                    </a:lnTo>
                    <a:lnTo>
                      <a:pt x="0" y="0"/>
                    </a:lnTo>
                    <a:close/>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8" name="ïśļîḑé">
                <a:extLst>
                  <a:ext uri="{FF2B5EF4-FFF2-40B4-BE49-F238E27FC236}">
                    <a16:creationId xmlns:a16="http://schemas.microsoft.com/office/drawing/2014/main" xmlns="" id="{996B5A94-7816-473E-A7E4-5D3B8EC471BF}"/>
                  </a:ext>
                </a:extLst>
              </p:cNvPr>
              <p:cNvSpPr/>
              <p:nvPr/>
            </p:nvSpPr>
            <p:spPr bwMode="auto">
              <a:xfrm>
                <a:off x="3461" y="1615"/>
                <a:ext cx="2" cy="4"/>
              </a:xfrm>
              <a:custGeom>
                <a:avLst/>
                <a:gdLst>
                  <a:gd name="T0" fmla="*/ 0 w 2"/>
                  <a:gd name="T1" fmla="*/ 0 h 4"/>
                  <a:gd name="T2" fmla="*/ 2 w 2"/>
                  <a:gd name="T3" fmla="*/ 4 h 4"/>
                  <a:gd name="T4" fmla="*/ 1 w 2"/>
                  <a:gd name="T5" fmla="*/ 1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1"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9" name="ïşḷîdê">
                <a:extLst>
                  <a:ext uri="{FF2B5EF4-FFF2-40B4-BE49-F238E27FC236}">
                    <a16:creationId xmlns:a16="http://schemas.microsoft.com/office/drawing/2014/main" xmlns="" id="{6ABB2E9F-7D78-4371-87C8-4965F7F7C9B5}"/>
                  </a:ext>
                </a:extLst>
              </p:cNvPr>
              <p:cNvSpPr/>
              <p:nvPr/>
            </p:nvSpPr>
            <p:spPr bwMode="auto">
              <a:xfrm>
                <a:off x="3467" y="1626"/>
                <a:ext cx="1" cy="4"/>
              </a:xfrm>
              <a:custGeom>
                <a:avLst/>
                <a:gdLst>
                  <a:gd name="T0" fmla="*/ 0 w 1"/>
                  <a:gd name="T1" fmla="*/ 0 h 3"/>
                  <a:gd name="T2" fmla="*/ 0 w 1"/>
                  <a:gd name="T3" fmla="*/ 0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0"/>
                      <a:pt x="0" y="0"/>
                    </a:cubicBezTo>
                    <a:cubicBezTo>
                      <a:pt x="1" y="3"/>
                      <a:pt x="1" y="3"/>
                      <a:pt x="1" y="3"/>
                    </a:cubicBezTo>
                    <a:cubicBezTo>
                      <a:pt x="1" y="2"/>
                      <a:pt x="0" y="0"/>
                      <a:pt x="0" y="0"/>
                    </a:cubicBezTo>
                  </a:path>
                </a:pathLst>
              </a:custGeom>
              <a:solidFill>
                <a:srgbClr val="4E4F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0" name="ïS1iḓê">
                <a:extLst>
                  <a:ext uri="{FF2B5EF4-FFF2-40B4-BE49-F238E27FC236}">
                    <a16:creationId xmlns:a16="http://schemas.microsoft.com/office/drawing/2014/main" xmlns="" id="{3A2E64FB-187C-40A7-900D-8C735D6A7ED0}"/>
                  </a:ext>
                </a:extLst>
              </p:cNvPr>
              <p:cNvSpPr/>
              <p:nvPr/>
            </p:nvSpPr>
            <p:spPr bwMode="auto">
              <a:xfrm>
                <a:off x="3824" y="1033"/>
                <a:ext cx="3" cy="1"/>
              </a:xfrm>
              <a:custGeom>
                <a:avLst/>
                <a:gdLst>
                  <a:gd name="T0" fmla="*/ 0 w 2"/>
                  <a:gd name="T1" fmla="*/ 0 h 1"/>
                  <a:gd name="T2" fmla="*/ 1 w 2"/>
                  <a:gd name="T3" fmla="*/ 0 h 1"/>
                  <a:gd name="T4" fmla="*/ 1 w 2"/>
                  <a:gd name="T5" fmla="*/ 1 h 1"/>
                  <a:gd name="T6" fmla="*/ 1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1" y="0"/>
                    </a:cubicBezTo>
                    <a:cubicBezTo>
                      <a:pt x="1" y="1"/>
                      <a:pt x="1" y="1"/>
                      <a:pt x="1" y="1"/>
                    </a:cubicBezTo>
                    <a:cubicBezTo>
                      <a:pt x="1" y="1"/>
                      <a:pt x="1" y="1"/>
                      <a:pt x="1" y="1"/>
                    </a:cubicBezTo>
                    <a:cubicBezTo>
                      <a:pt x="1" y="1"/>
                      <a:pt x="2" y="1"/>
                      <a:pt x="2" y="1"/>
                    </a:cubicBezTo>
                    <a:cubicBezTo>
                      <a:pt x="1"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1" name="iS1iḋe">
                <a:extLst>
                  <a:ext uri="{FF2B5EF4-FFF2-40B4-BE49-F238E27FC236}">
                    <a16:creationId xmlns:a16="http://schemas.microsoft.com/office/drawing/2014/main" xmlns="" id="{A87387C7-E09A-4D9B-8A9A-9B189AB0DC31}"/>
                  </a:ext>
                </a:extLst>
              </p:cNvPr>
              <p:cNvSpPr/>
              <p:nvPr/>
            </p:nvSpPr>
            <p:spPr bwMode="auto">
              <a:xfrm>
                <a:off x="3799" y="1030"/>
                <a:ext cx="2" cy="4"/>
              </a:xfrm>
              <a:custGeom>
                <a:avLst/>
                <a:gdLst>
                  <a:gd name="T0" fmla="*/ 0 w 2"/>
                  <a:gd name="T1" fmla="*/ 0 h 4"/>
                  <a:gd name="T2" fmla="*/ 0 w 2"/>
                  <a:gd name="T3" fmla="*/ 4 h 4"/>
                  <a:gd name="T4" fmla="*/ 2 w 2"/>
                  <a:gd name="T5" fmla="*/ 2 h 4"/>
                  <a:gd name="T6" fmla="*/ 0 w 2"/>
                  <a:gd name="T7" fmla="*/ 0 h 4"/>
                </a:gdLst>
                <a:ahLst/>
                <a:cxnLst>
                  <a:cxn ang="0">
                    <a:pos x="T0" y="T1"/>
                  </a:cxn>
                  <a:cxn ang="0">
                    <a:pos x="T2" y="T3"/>
                  </a:cxn>
                  <a:cxn ang="0">
                    <a:pos x="T4" y="T5"/>
                  </a:cxn>
                  <a:cxn ang="0">
                    <a:pos x="T6" y="T7"/>
                  </a:cxn>
                </a:cxnLst>
                <a:rect l="0" t="0" r="r" b="b"/>
                <a:pathLst>
                  <a:path w="2" h="4">
                    <a:moveTo>
                      <a:pt x="0" y="0"/>
                    </a:moveTo>
                    <a:lnTo>
                      <a:pt x="0" y="4"/>
                    </a:lnTo>
                    <a:lnTo>
                      <a:pt x="2" y="2"/>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2" name="íṣļïḋé">
                <a:extLst>
                  <a:ext uri="{FF2B5EF4-FFF2-40B4-BE49-F238E27FC236}">
                    <a16:creationId xmlns:a16="http://schemas.microsoft.com/office/drawing/2014/main" xmlns="" id="{F01835EA-12C5-43C8-88D0-DC437B3BC5E9}"/>
                  </a:ext>
                </a:extLst>
              </p:cNvPr>
              <p:cNvSpPr/>
              <p:nvPr/>
            </p:nvSpPr>
            <p:spPr bwMode="auto">
              <a:xfrm>
                <a:off x="3799" y="1030"/>
                <a:ext cx="2" cy="4"/>
              </a:xfrm>
              <a:custGeom>
                <a:avLst/>
                <a:gdLst>
                  <a:gd name="T0" fmla="*/ 0 w 2"/>
                  <a:gd name="T1" fmla="*/ 0 h 4"/>
                  <a:gd name="T2" fmla="*/ 0 w 2"/>
                  <a:gd name="T3" fmla="*/ 4 h 4"/>
                  <a:gd name="T4" fmla="*/ 2 w 2"/>
                  <a:gd name="T5" fmla="*/ 2 h 4"/>
                  <a:gd name="T6" fmla="*/ 0 w 2"/>
                  <a:gd name="T7" fmla="*/ 0 h 4"/>
                </a:gdLst>
                <a:ahLst/>
                <a:cxnLst>
                  <a:cxn ang="0">
                    <a:pos x="T0" y="T1"/>
                  </a:cxn>
                  <a:cxn ang="0">
                    <a:pos x="T2" y="T3"/>
                  </a:cxn>
                  <a:cxn ang="0">
                    <a:pos x="T4" y="T5"/>
                  </a:cxn>
                  <a:cxn ang="0">
                    <a:pos x="T6" y="T7"/>
                  </a:cxn>
                </a:cxnLst>
                <a:rect l="0" t="0" r="r" b="b"/>
                <a:pathLst>
                  <a:path w="2" h="4">
                    <a:moveTo>
                      <a:pt x="0" y="0"/>
                    </a:moveTo>
                    <a:lnTo>
                      <a:pt x="0" y="4"/>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3" name="iṧlïḑe">
                <a:extLst>
                  <a:ext uri="{FF2B5EF4-FFF2-40B4-BE49-F238E27FC236}">
                    <a16:creationId xmlns:a16="http://schemas.microsoft.com/office/drawing/2014/main" xmlns="" id="{E7407B86-57ED-4935-815B-91A57095B25A}"/>
                  </a:ext>
                </a:extLst>
              </p:cNvPr>
              <p:cNvSpPr/>
              <p:nvPr/>
            </p:nvSpPr>
            <p:spPr bwMode="auto">
              <a:xfrm>
                <a:off x="3777" y="1027"/>
                <a:ext cx="17" cy="8"/>
              </a:xfrm>
              <a:custGeom>
                <a:avLst/>
                <a:gdLst>
                  <a:gd name="T0" fmla="*/ 0 w 14"/>
                  <a:gd name="T1" fmla="*/ 3 h 7"/>
                  <a:gd name="T2" fmla="*/ 4 w 14"/>
                  <a:gd name="T3" fmla="*/ 6 h 7"/>
                  <a:gd name="T4" fmla="*/ 3 w 14"/>
                  <a:gd name="T5" fmla="*/ 4 h 7"/>
                  <a:gd name="T6" fmla="*/ 6 w 14"/>
                  <a:gd name="T7" fmla="*/ 7 h 7"/>
                  <a:gd name="T8" fmla="*/ 7 w 14"/>
                  <a:gd name="T9" fmla="*/ 7 h 7"/>
                  <a:gd name="T10" fmla="*/ 8 w 14"/>
                  <a:gd name="T11" fmla="*/ 6 h 7"/>
                  <a:gd name="T12" fmla="*/ 5 w 14"/>
                  <a:gd name="T13" fmla="*/ 3 h 7"/>
                  <a:gd name="T14" fmla="*/ 3 w 14"/>
                  <a:gd name="T15" fmla="*/ 3 h 7"/>
                  <a:gd name="T16" fmla="*/ 0 w 14"/>
                  <a:gd name="T17" fmla="*/ 3 h 7"/>
                  <a:gd name="T18" fmla="*/ 9 w 14"/>
                  <a:gd name="T19" fmla="*/ 0 h 7"/>
                  <a:gd name="T20" fmla="*/ 5 w 14"/>
                  <a:gd name="T21" fmla="*/ 3 h 7"/>
                  <a:gd name="T22" fmla="*/ 8 w 14"/>
                  <a:gd name="T23" fmla="*/ 5 h 7"/>
                  <a:gd name="T24" fmla="*/ 10 w 14"/>
                  <a:gd name="T25" fmla="*/ 4 h 7"/>
                  <a:gd name="T26" fmla="*/ 12 w 14"/>
                  <a:gd name="T27" fmla="*/ 5 h 7"/>
                  <a:gd name="T28" fmla="*/ 14 w 14"/>
                  <a:gd name="T29" fmla="*/ 6 h 7"/>
                  <a:gd name="T30" fmla="*/ 9 w 14"/>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7">
                    <a:moveTo>
                      <a:pt x="0" y="3"/>
                    </a:moveTo>
                    <a:cubicBezTo>
                      <a:pt x="2" y="4"/>
                      <a:pt x="3" y="5"/>
                      <a:pt x="4" y="6"/>
                    </a:cubicBezTo>
                    <a:cubicBezTo>
                      <a:pt x="3" y="4"/>
                      <a:pt x="3" y="4"/>
                      <a:pt x="3" y="4"/>
                    </a:cubicBezTo>
                    <a:cubicBezTo>
                      <a:pt x="3" y="4"/>
                      <a:pt x="5" y="5"/>
                      <a:pt x="6" y="7"/>
                    </a:cubicBezTo>
                    <a:cubicBezTo>
                      <a:pt x="6" y="7"/>
                      <a:pt x="6" y="7"/>
                      <a:pt x="7" y="7"/>
                    </a:cubicBezTo>
                    <a:cubicBezTo>
                      <a:pt x="7" y="7"/>
                      <a:pt x="7" y="7"/>
                      <a:pt x="8" y="6"/>
                    </a:cubicBezTo>
                    <a:cubicBezTo>
                      <a:pt x="7" y="5"/>
                      <a:pt x="6" y="4"/>
                      <a:pt x="5" y="3"/>
                    </a:cubicBezTo>
                    <a:cubicBezTo>
                      <a:pt x="4" y="3"/>
                      <a:pt x="4" y="3"/>
                      <a:pt x="3" y="3"/>
                    </a:cubicBezTo>
                    <a:cubicBezTo>
                      <a:pt x="2" y="3"/>
                      <a:pt x="1" y="3"/>
                      <a:pt x="0" y="3"/>
                    </a:cubicBezTo>
                    <a:moveTo>
                      <a:pt x="9" y="0"/>
                    </a:moveTo>
                    <a:cubicBezTo>
                      <a:pt x="8" y="1"/>
                      <a:pt x="6" y="2"/>
                      <a:pt x="5" y="3"/>
                    </a:cubicBezTo>
                    <a:cubicBezTo>
                      <a:pt x="6" y="3"/>
                      <a:pt x="7" y="4"/>
                      <a:pt x="8" y="5"/>
                    </a:cubicBezTo>
                    <a:cubicBezTo>
                      <a:pt x="8" y="4"/>
                      <a:pt x="9" y="4"/>
                      <a:pt x="10" y="4"/>
                    </a:cubicBezTo>
                    <a:cubicBezTo>
                      <a:pt x="10" y="4"/>
                      <a:pt x="11" y="4"/>
                      <a:pt x="12" y="5"/>
                    </a:cubicBezTo>
                    <a:cubicBezTo>
                      <a:pt x="14" y="6"/>
                      <a:pt x="14" y="6"/>
                      <a:pt x="14" y="6"/>
                    </a:cubicBezTo>
                    <a:cubicBezTo>
                      <a:pt x="9" y="0"/>
                      <a:pt x="9" y="0"/>
                      <a:pt x="9"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4" name="ï$1íḑe">
                <a:extLst>
                  <a:ext uri="{FF2B5EF4-FFF2-40B4-BE49-F238E27FC236}">
                    <a16:creationId xmlns:a16="http://schemas.microsoft.com/office/drawing/2014/main" xmlns="" id="{677564C1-FE06-4235-A03B-087C2B6836F7}"/>
                  </a:ext>
                </a:extLst>
              </p:cNvPr>
              <p:cNvSpPr/>
              <p:nvPr/>
            </p:nvSpPr>
            <p:spPr bwMode="auto">
              <a:xfrm>
                <a:off x="3781" y="1032"/>
                <a:ext cx="3" cy="3"/>
              </a:xfrm>
              <a:custGeom>
                <a:avLst/>
                <a:gdLst>
                  <a:gd name="T0" fmla="*/ 0 w 3"/>
                  <a:gd name="T1" fmla="*/ 0 h 3"/>
                  <a:gd name="T2" fmla="*/ 1 w 3"/>
                  <a:gd name="T3" fmla="*/ 2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0"/>
                      <a:pt x="0" y="0"/>
                      <a:pt x="1" y="2"/>
                    </a:cubicBezTo>
                    <a:cubicBezTo>
                      <a:pt x="2" y="2"/>
                      <a:pt x="2" y="3"/>
                      <a:pt x="3" y="3"/>
                    </a:cubicBezTo>
                    <a:cubicBezTo>
                      <a:pt x="2" y="1"/>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5" name="íśḷïḑê">
                <a:extLst>
                  <a:ext uri="{FF2B5EF4-FFF2-40B4-BE49-F238E27FC236}">
                    <a16:creationId xmlns:a16="http://schemas.microsoft.com/office/drawing/2014/main" xmlns="" id="{CE2C63B7-BDA7-4F22-855E-956C22C71646}"/>
                  </a:ext>
                </a:extLst>
              </p:cNvPr>
              <p:cNvSpPr/>
              <p:nvPr/>
            </p:nvSpPr>
            <p:spPr bwMode="auto">
              <a:xfrm>
                <a:off x="3783" y="1030"/>
                <a:ext cx="4" cy="4"/>
              </a:xfrm>
              <a:custGeom>
                <a:avLst/>
                <a:gdLst>
                  <a:gd name="T0" fmla="*/ 0 w 3"/>
                  <a:gd name="T1" fmla="*/ 0 h 3"/>
                  <a:gd name="T2" fmla="*/ 0 w 3"/>
                  <a:gd name="T3" fmla="*/ 0 h 3"/>
                  <a:gd name="T4" fmla="*/ 0 w 3"/>
                  <a:gd name="T5" fmla="*/ 0 h 3"/>
                  <a:gd name="T6" fmla="*/ 3 w 3"/>
                  <a:gd name="T7" fmla="*/ 3 h 3"/>
                  <a:gd name="T8" fmla="*/ 3 w 3"/>
                  <a:gd name="T9" fmla="*/ 3 h 3"/>
                  <a:gd name="T10" fmla="*/ 3 w 3"/>
                  <a:gd name="T11" fmla="*/ 2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cubicBezTo>
                      <a:pt x="0" y="0"/>
                      <a:pt x="0" y="0"/>
                      <a:pt x="0" y="0"/>
                    </a:cubicBezTo>
                    <a:cubicBezTo>
                      <a:pt x="0" y="0"/>
                      <a:pt x="0" y="0"/>
                      <a:pt x="0" y="0"/>
                    </a:cubicBezTo>
                    <a:cubicBezTo>
                      <a:pt x="1" y="1"/>
                      <a:pt x="2" y="2"/>
                      <a:pt x="3" y="3"/>
                    </a:cubicBezTo>
                    <a:cubicBezTo>
                      <a:pt x="3" y="3"/>
                      <a:pt x="3" y="3"/>
                      <a:pt x="3" y="3"/>
                    </a:cubicBezTo>
                    <a:cubicBezTo>
                      <a:pt x="3" y="3"/>
                      <a:pt x="3" y="2"/>
                      <a:pt x="3" y="2"/>
                    </a:cubicBezTo>
                    <a:cubicBezTo>
                      <a:pt x="2" y="1"/>
                      <a:pt x="1"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6" name="íṣlîḋê">
                <a:extLst>
                  <a:ext uri="{FF2B5EF4-FFF2-40B4-BE49-F238E27FC236}">
                    <a16:creationId xmlns:a16="http://schemas.microsoft.com/office/drawing/2014/main" xmlns="" id="{EA6B83F5-7F6A-4159-A20A-FB725DD2C8C9}"/>
                  </a:ext>
                </a:extLst>
              </p:cNvPr>
              <p:cNvSpPr/>
              <p:nvPr/>
            </p:nvSpPr>
            <p:spPr bwMode="auto">
              <a:xfrm>
                <a:off x="3730" y="994"/>
                <a:ext cx="7" cy="5"/>
              </a:xfrm>
              <a:custGeom>
                <a:avLst/>
                <a:gdLst>
                  <a:gd name="T0" fmla="*/ 0 w 5"/>
                  <a:gd name="T1" fmla="*/ 0 h 4"/>
                  <a:gd name="T2" fmla="*/ 4 w 5"/>
                  <a:gd name="T3" fmla="*/ 4 h 4"/>
                  <a:gd name="T4" fmla="*/ 5 w 5"/>
                  <a:gd name="T5" fmla="*/ 3 h 4"/>
                  <a:gd name="T6" fmla="*/ 3 w 5"/>
                  <a:gd name="T7" fmla="*/ 2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3" y="3"/>
                      <a:pt x="4" y="4"/>
                      <a:pt x="4" y="4"/>
                    </a:cubicBezTo>
                    <a:cubicBezTo>
                      <a:pt x="4" y="4"/>
                      <a:pt x="3" y="3"/>
                      <a:pt x="5" y="3"/>
                    </a:cubicBezTo>
                    <a:cubicBezTo>
                      <a:pt x="4" y="2"/>
                      <a:pt x="4" y="2"/>
                      <a:pt x="3" y="2"/>
                    </a:cubicBezTo>
                    <a:cubicBezTo>
                      <a:pt x="3" y="1"/>
                      <a:pt x="2"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7" name="îŝ1íḋe">
                <a:extLst>
                  <a:ext uri="{FF2B5EF4-FFF2-40B4-BE49-F238E27FC236}">
                    <a16:creationId xmlns:a16="http://schemas.microsoft.com/office/drawing/2014/main" xmlns="" id="{E1220A53-7440-4FA7-8AA7-21A564B2DA53}"/>
                  </a:ext>
                </a:extLst>
              </p:cNvPr>
              <p:cNvSpPr/>
              <p:nvPr/>
            </p:nvSpPr>
            <p:spPr bwMode="auto">
              <a:xfrm>
                <a:off x="3732" y="994"/>
                <a:ext cx="3" cy="2"/>
              </a:xfrm>
              <a:custGeom>
                <a:avLst/>
                <a:gdLst>
                  <a:gd name="T0" fmla="*/ 0 w 3"/>
                  <a:gd name="T1" fmla="*/ 0 h 2"/>
                  <a:gd name="T2" fmla="*/ 2 w 3"/>
                  <a:gd name="T3" fmla="*/ 2 h 2"/>
                  <a:gd name="T4" fmla="*/ 3 w 3"/>
                  <a:gd name="T5" fmla="*/ 2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1" y="0"/>
                      <a:pt x="2" y="2"/>
                    </a:cubicBezTo>
                    <a:cubicBezTo>
                      <a:pt x="3" y="2"/>
                      <a:pt x="3" y="2"/>
                      <a:pt x="3" y="2"/>
                    </a:cubicBezTo>
                    <a:cubicBezTo>
                      <a:pt x="3" y="2"/>
                      <a:pt x="3" y="1"/>
                      <a:pt x="2" y="1"/>
                    </a:cubicBezTo>
                    <a:cubicBezTo>
                      <a:pt x="1" y="0"/>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8" name="isḷiḍè">
                <a:extLst>
                  <a:ext uri="{FF2B5EF4-FFF2-40B4-BE49-F238E27FC236}">
                    <a16:creationId xmlns:a16="http://schemas.microsoft.com/office/drawing/2014/main" xmlns="" id="{69F95B28-857B-4569-A4A4-708177028D31}"/>
                  </a:ext>
                </a:extLst>
              </p:cNvPr>
              <p:cNvSpPr/>
              <p:nvPr/>
            </p:nvSpPr>
            <p:spPr bwMode="auto">
              <a:xfrm>
                <a:off x="3707" y="979"/>
                <a:ext cx="15" cy="15"/>
              </a:xfrm>
              <a:custGeom>
                <a:avLst/>
                <a:gdLst>
                  <a:gd name="T0" fmla="*/ 2 w 12"/>
                  <a:gd name="T1" fmla="*/ 0 h 12"/>
                  <a:gd name="T2" fmla="*/ 12 w 12"/>
                  <a:gd name="T3" fmla="*/ 12 h 12"/>
                  <a:gd name="T4" fmla="*/ 11 w 12"/>
                  <a:gd name="T5" fmla="*/ 8 h 12"/>
                  <a:gd name="T6" fmla="*/ 2 w 12"/>
                  <a:gd name="T7" fmla="*/ 0 h 12"/>
                </a:gdLst>
                <a:ahLst/>
                <a:cxnLst>
                  <a:cxn ang="0">
                    <a:pos x="T0" y="T1"/>
                  </a:cxn>
                  <a:cxn ang="0">
                    <a:pos x="T2" y="T3"/>
                  </a:cxn>
                  <a:cxn ang="0">
                    <a:pos x="T4" y="T5"/>
                  </a:cxn>
                  <a:cxn ang="0">
                    <a:pos x="T6" y="T7"/>
                  </a:cxn>
                </a:cxnLst>
                <a:rect l="0" t="0" r="r" b="b"/>
                <a:pathLst>
                  <a:path w="12" h="12">
                    <a:moveTo>
                      <a:pt x="2" y="0"/>
                    </a:moveTo>
                    <a:cubicBezTo>
                      <a:pt x="0" y="1"/>
                      <a:pt x="5" y="5"/>
                      <a:pt x="12" y="12"/>
                    </a:cubicBezTo>
                    <a:cubicBezTo>
                      <a:pt x="11" y="8"/>
                      <a:pt x="11" y="8"/>
                      <a:pt x="11" y="8"/>
                    </a:cubicBezTo>
                    <a:cubicBezTo>
                      <a:pt x="7" y="5"/>
                      <a:pt x="3" y="2"/>
                      <a:pt x="2"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9" name="ïşľiḋé">
                <a:extLst>
                  <a:ext uri="{FF2B5EF4-FFF2-40B4-BE49-F238E27FC236}">
                    <a16:creationId xmlns:a16="http://schemas.microsoft.com/office/drawing/2014/main" xmlns="" id="{CB710D68-91A7-47F0-B20D-F6627D5444E5}"/>
                  </a:ext>
                </a:extLst>
              </p:cNvPr>
              <p:cNvSpPr/>
              <p:nvPr/>
            </p:nvSpPr>
            <p:spPr bwMode="auto">
              <a:xfrm>
                <a:off x="3728" y="1003"/>
                <a:ext cx="4" cy="2"/>
              </a:xfrm>
              <a:custGeom>
                <a:avLst/>
                <a:gdLst>
                  <a:gd name="T0" fmla="*/ 1 w 3"/>
                  <a:gd name="T1" fmla="*/ 0 h 2"/>
                  <a:gd name="T2" fmla="*/ 3 w 3"/>
                  <a:gd name="T3" fmla="*/ 2 h 2"/>
                  <a:gd name="T4" fmla="*/ 2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0"/>
                      <a:pt x="1" y="0"/>
                      <a:pt x="3" y="2"/>
                    </a:cubicBezTo>
                    <a:cubicBezTo>
                      <a:pt x="2" y="1"/>
                      <a:pt x="2" y="1"/>
                      <a:pt x="2" y="1"/>
                    </a:cubicBezTo>
                    <a:cubicBezTo>
                      <a:pt x="1" y="0"/>
                      <a:pt x="1"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0" name="îṧľiḓê">
                <a:extLst>
                  <a:ext uri="{FF2B5EF4-FFF2-40B4-BE49-F238E27FC236}">
                    <a16:creationId xmlns:a16="http://schemas.microsoft.com/office/drawing/2014/main" xmlns="" id="{5734028E-2632-4DDC-BBF7-49FE62AE6D23}"/>
                  </a:ext>
                </a:extLst>
              </p:cNvPr>
              <p:cNvSpPr/>
              <p:nvPr/>
            </p:nvSpPr>
            <p:spPr bwMode="auto">
              <a:xfrm>
                <a:off x="3729" y="999"/>
                <a:ext cx="6" cy="9"/>
              </a:xfrm>
              <a:custGeom>
                <a:avLst/>
                <a:gdLst>
                  <a:gd name="T0" fmla="*/ 0 w 5"/>
                  <a:gd name="T1" fmla="*/ 0 h 7"/>
                  <a:gd name="T2" fmla="*/ 1 w 5"/>
                  <a:gd name="T3" fmla="*/ 4 h 7"/>
                  <a:gd name="T4" fmla="*/ 5 w 5"/>
                  <a:gd name="T5" fmla="*/ 7 h 7"/>
                  <a:gd name="T6" fmla="*/ 1 w 5"/>
                  <a:gd name="T7" fmla="*/ 3 h 7"/>
                  <a:gd name="T8" fmla="*/ 3 w 5"/>
                  <a:gd name="T9" fmla="*/ 4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4"/>
                      <a:pt x="1" y="4"/>
                      <a:pt x="1" y="4"/>
                    </a:cubicBezTo>
                    <a:cubicBezTo>
                      <a:pt x="3" y="5"/>
                      <a:pt x="5" y="7"/>
                      <a:pt x="5" y="7"/>
                    </a:cubicBezTo>
                    <a:cubicBezTo>
                      <a:pt x="5" y="7"/>
                      <a:pt x="4" y="6"/>
                      <a:pt x="1" y="3"/>
                    </a:cubicBezTo>
                    <a:cubicBezTo>
                      <a:pt x="2" y="4"/>
                      <a:pt x="3" y="4"/>
                      <a:pt x="3" y="4"/>
                    </a:cubicBezTo>
                    <a:cubicBezTo>
                      <a:pt x="3" y="4"/>
                      <a:pt x="1" y="2"/>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1" name="íṩ1îḋé">
                <a:extLst>
                  <a:ext uri="{FF2B5EF4-FFF2-40B4-BE49-F238E27FC236}">
                    <a16:creationId xmlns:a16="http://schemas.microsoft.com/office/drawing/2014/main" xmlns="" id="{5272556C-5FD0-4D6D-A7CE-0E89AB14AC9A}"/>
                  </a:ext>
                </a:extLst>
              </p:cNvPr>
              <p:cNvSpPr/>
              <p:nvPr/>
            </p:nvSpPr>
            <p:spPr bwMode="auto">
              <a:xfrm>
                <a:off x="3735" y="1003"/>
                <a:ext cx="18" cy="12"/>
              </a:xfrm>
              <a:custGeom>
                <a:avLst/>
                <a:gdLst>
                  <a:gd name="T0" fmla="*/ 0 w 14"/>
                  <a:gd name="T1" fmla="*/ 0 h 10"/>
                  <a:gd name="T2" fmla="*/ 10 w 14"/>
                  <a:gd name="T3" fmla="*/ 10 h 10"/>
                  <a:gd name="T4" fmla="*/ 0 w 14"/>
                  <a:gd name="T5" fmla="*/ 0 h 10"/>
                </a:gdLst>
                <a:ahLst/>
                <a:cxnLst>
                  <a:cxn ang="0">
                    <a:pos x="T0" y="T1"/>
                  </a:cxn>
                  <a:cxn ang="0">
                    <a:pos x="T2" y="T3"/>
                  </a:cxn>
                  <a:cxn ang="0">
                    <a:pos x="T4" y="T5"/>
                  </a:cxn>
                </a:cxnLst>
                <a:rect l="0" t="0" r="r" b="b"/>
                <a:pathLst>
                  <a:path w="14" h="10">
                    <a:moveTo>
                      <a:pt x="0" y="0"/>
                    </a:moveTo>
                    <a:cubicBezTo>
                      <a:pt x="5" y="4"/>
                      <a:pt x="9" y="6"/>
                      <a:pt x="10" y="10"/>
                    </a:cubicBezTo>
                    <a:cubicBezTo>
                      <a:pt x="14" y="9"/>
                      <a:pt x="5"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2" name="íṣļíḋê">
                <a:extLst>
                  <a:ext uri="{FF2B5EF4-FFF2-40B4-BE49-F238E27FC236}">
                    <a16:creationId xmlns:a16="http://schemas.microsoft.com/office/drawing/2014/main" xmlns="" id="{690DCB16-DF86-4CDF-A83F-3D634CE6F641}"/>
                  </a:ext>
                </a:extLst>
              </p:cNvPr>
              <p:cNvSpPr/>
              <p:nvPr/>
            </p:nvSpPr>
            <p:spPr bwMode="auto">
              <a:xfrm>
                <a:off x="3788" y="1042"/>
                <a:ext cx="5" cy="3"/>
              </a:xfrm>
              <a:custGeom>
                <a:avLst/>
                <a:gdLst>
                  <a:gd name="T0" fmla="*/ 0 w 4"/>
                  <a:gd name="T1" fmla="*/ 0 h 3"/>
                  <a:gd name="T2" fmla="*/ 3 w 4"/>
                  <a:gd name="T3" fmla="*/ 3 h 3"/>
                  <a:gd name="T4" fmla="*/ 0 w 4"/>
                  <a:gd name="T5" fmla="*/ 0 h 3"/>
                  <a:gd name="T6" fmla="*/ 1 w 4"/>
                  <a:gd name="T7" fmla="*/ 2 h 3"/>
                  <a:gd name="T8" fmla="*/ 4 w 4"/>
                  <a:gd name="T9" fmla="*/ 3 h 3"/>
                  <a:gd name="T10" fmla="*/ 3 w 4"/>
                  <a:gd name="T11" fmla="*/ 3 h 3"/>
                  <a:gd name="T12" fmla="*/ 4 w 4"/>
                  <a:gd name="T13" fmla="*/ 3 h 3"/>
                  <a:gd name="T14" fmla="*/ 2 w 4"/>
                  <a:gd name="T15" fmla="*/ 1 h 3"/>
                  <a:gd name="T16" fmla="*/ 2 w 4"/>
                  <a:gd name="T17" fmla="*/ 1 h 3"/>
                  <a:gd name="T18" fmla="*/ 0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0" y="0"/>
                    </a:moveTo>
                    <a:cubicBezTo>
                      <a:pt x="1" y="1"/>
                      <a:pt x="2" y="2"/>
                      <a:pt x="3" y="3"/>
                    </a:cubicBezTo>
                    <a:cubicBezTo>
                      <a:pt x="2" y="2"/>
                      <a:pt x="1" y="1"/>
                      <a:pt x="0" y="0"/>
                    </a:cubicBezTo>
                    <a:cubicBezTo>
                      <a:pt x="0" y="0"/>
                      <a:pt x="0" y="1"/>
                      <a:pt x="1" y="2"/>
                    </a:cubicBezTo>
                    <a:cubicBezTo>
                      <a:pt x="4" y="3"/>
                      <a:pt x="4" y="3"/>
                      <a:pt x="4" y="3"/>
                    </a:cubicBezTo>
                    <a:cubicBezTo>
                      <a:pt x="3" y="3"/>
                      <a:pt x="3" y="3"/>
                      <a:pt x="3" y="3"/>
                    </a:cubicBezTo>
                    <a:cubicBezTo>
                      <a:pt x="4" y="3"/>
                      <a:pt x="4" y="3"/>
                      <a:pt x="4" y="3"/>
                    </a:cubicBezTo>
                    <a:cubicBezTo>
                      <a:pt x="3" y="2"/>
                      <a:pt x="3" y="2"/>
                      <a:pt x="2" y="1"/>
                    </a:cubicBezTo>
                    <a:cubicBezTo>
                      <a:pt x="2" y="1"/>
                      <a:pt x="2" y="1"/>
                      <a:pt x="2" y="1"/>
                    </a:cubicBezTo>
                    <a:cubicBezTo>
                      <a:pt x="1" y="0"/>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3" name="ïṥ1iḋé">
                <a:extLst>
                  <a:ext uri="{FF2B5EF4-FFF2-40B4-BE49-F238E27FC236}">
                    <a16:creationId xmlns:a16="http://schemas.microsoft.com/office/drawing/2014/main" xmlns="" id="{FCE6F4BF-AAE1-4227-B38E-B046457A596C}"/>
                  </a:ext>
                </a:extLst>
              </p:cNvPr>
              <p:cNvSpPr/>
              <p:nvPr/>
            </p:nvSpPr>
            <p:spPr bwMode="auto">
              <a:xfrm>
                <a:off x="3788" y="1042"/>
                <a:ext cx="4" cy="3"/>
              </a:xfrm>
              <a:custGeom>
                <a:avLst/>
                <a:gdLst>
                  <a:gd name="T0" fmla="*/ 0 w 3"/>
                  <a:gd name="T1" fmla="*/ 0 h 3"/>
                  <a:gd name="T2" fmla="*/ 0 w 3"/>
                  <a:gd name="T3" fmla="*/ 0 h 3"/>
                  <a:gd name="T4" fmla="*/ 3 w 3"/>
                  <a:gd name="T5" fmla="*/ 3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0"/>
                      <a:pt x="0" y="0"/>
                      <a:pt x="0" y="0"/>
                    </a:cubicBezTo>
                    <a:cubicBezTo>
                      <a:pt x="1" y="1"/>
                      <a:pt x="2" y="2"/>
                      <a:pt x="3" y="3"/>
                    </a:cubicBezTo>
                    <a:cubicBezTo>
                      <a:pt x="2" y="2"/>
                      <a:pt x="1" y="1"/>
                      <a:pt x="0" y="0"/>
                    </a:cubicBezTo>
                    <a:cubicBezTo>
                      <a:pt x="0"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4" name="í$ḻídé">
                <a:extLst>
                  <a:ext uri="{FF2B5EF4-FFF2-40B4-BE49-F238E27FC236}">
                    <a16:creationId xmlns:a16="http://schemas.microsoft.com/office/drawing/2014/main" xmlns="" id="{CF953892-25B3-4445-8E59-2820B5860F69}"/>
                  </a:ext>
                </a:extLst>
              </p:cNvPr>
              <p:cNvSpPr/>
              <p:nvPr/>
            </p:nvSpPr>
            <p:spPr bwMode="auto">
              <a:xfrm>
                <a:off x="3791" y="1042"/>
                <a:ext cx="3" cy="5"/>
              </a:xfrm>
              <a:custGeom>
                <a:avLst/>
                <a:gdLst>
                  <a:gd name="T0" fmla="*/ 1 w 3"/>
                  <a:gd name="T1" fmla="*/ 0 h 4"/>
                  <a:gd name="T2" fmla="*/ 1 w 3"/>
                  <a:gd name="T3" fmla="*/ 1 h 4"/>
                  <a:gd name="T4" fmla="*/ 0 w 3"/>
                  <a:gd name="T5" fmla="*/ 1 h 4"/>
                  <a:gd name="T6" fmla="*/ 2 w 3"/>
                  <a:gd name="T7" fmla="*/ 3 h 4"/>
                  <a:gd name="T8" fmla="*/ 1 w 3"/>
                  <a:gd name="T9" fmla="*/ 3 h 4"/>
                  <a:gd name="T10" fmla="*/ 2 w 3"/>
                  <a:gd name="T11" fmla="*/ 3 h 4"/>
                  <a:gd name="T12" fmla="*/ 3 w 3"/>
                  <a:gd name="T13" fmla="*/ 4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cubicBezTo>
                      <a:pt x="2" y="1"/>
                      <a:pt x="1" y="1"/>
                      <a:pt x="1" y="1"/>
                    </a:cubicBezTo>
                    <a:cubicBezTo>
                      <a:pt x="1" y="1"/>
                      <a:pt x="0" y="1"/>
                      <a:pt x="0" y="1"/>
                    </a:cubicBezTo>
                    <a:cubicBezTo>
                      <a:pt x="1" y="2"/>
                      <a:pt x="1" y="2"/>
                      <a:pt x="2" y="3"/>
                    </a:cubicBezTo>
                    <a:cubicBezTo>
                      <a:pt x="1" y="3"/>
                      <a:pt x="1" y="3"/>
                      <a:pt x="1" y="3"/>
                    </a:cubicBezTo>
                    <a:cubicBezTo>
                      <a:pt x="2" y="3"/>
                      <a:pt x="2" y="3"/>
                      <a:pt x="2" y="3"/>
                    </a:cubicBezTo>
                    <a:cubicBezTo>
                      <a:pt x="3" y="4"/>
                      <a:pt x="3" y="4"/>
                      <a:pt x="3" y="4"/>
                    </a:cubicBezTo>
                    <a:cubicBezTo>
                      <a:pt x="1" y="0"/>
                      <a:pt x="1" y="0"/>
                      <a:pt x="1"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5" name="íṩľîďè">
                <a:extLst>
                  <a:ext uri="{FF2B5EF4-FFF2-40B4-BE49-F238E27FC236}">
                    <a16:creationId xmlns:a16="http://schemas.microsoft.com/office/drawing/2014/main" xmlns="" id="{F00BDEDA-CE59-468F-943B-80BADF507A23}"/>
                  </a:ext>
                </a:extLst>
              </p:cNvPr>
              <p:cNvSpPr/>
              <p:nvPr/>
            </p:nvSpPr>
            <p:spPr bwMode="auto">
              <a:xfrm>
                <a:off x="3684" y="973"/>
                <a:ext cx="20" cy="20"/>
              </a:xfrm>
              <a:custGeom>
                <a:avLst/>
                <a:gdLst>
                  <a:gd name="T0" fmla="*/ 0 w 16"/>
                  <a:gd name="T1" fmla="*/ 0 h 16"/>
                  <a:gd name="T2" fmla="*/ 16 w 16"/>
                  <a:gd name="T3" fmla="*/ 16 h 16"/>
                  <a:gd name="T4" fmla="*/ 14 w 16"/>
                  <a:gd name="T5" fmla="*/ 12 h 16"/>
                  <a:gd name="T6" fmla="*/ 0 w 16"/>
                  <a:gd name="T7" fmla="*/ 0 h 16"/>
                </a:gdLst>
                <a:ahLst/>
                <a:cxnLst>
                  <a:cxn ang="0">
                    <a:pos x="T0" y="T1"/>
                  </a:cxn>
                  <a:cxn ang="0">
                    <a:pos x="T2" y="T3"/>
                  </a:cxn>
                  <a:cxn ang="0">
                    <a:pos x="T4" y="T5"/>
                  </a:cxn>
                  <a:cxn ang="0">
                    <a:pos x="T6" y="T7"/>
                  </a:cxn>
                </a:cxnLst>
                <a:rect l="0" t="0" r="r" b="b"/>
                <a:pathLst>
                  <a:path w="16" h="16">
                    <a:moveTo>
                      <a:pt x="0" y="0"/>
                    </a:moveTo>
                    <a:cubicBezTo>
                      <a:pt x="3" y="4"/>
                      <a:pt x="11" y="11"/>
                      <a:pt x="16" y="16"/>
                    </a:cubicBezTo>
                    <a:cubicBezTo>
                      <a:pt x="14" y="12"/>
                      <a:pt x="14" y="12"/>
                      <a:pt x="14" y="12"/>
                    </a:cubicBezTo>
                    <a:cubicBezTo>
                      <a:pt x="10" y="9"/>
                      <a:pt x="5" y="6"/>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6" name="íṥḻiďé">
                <a:extLst>
                  <a:ext uri="{FF2B5EF4-FFF2-40B4-BE49-F238E27FC236}">
                    <a16:creationId xmlns:a16="http://schemas.microsoft.com/office/drawing/2014/main" xmlns="" id="{5F8E4467-3CE2-41F0-AD0B-895BA7072CED}"/>
                  </a:ext>
                </a:extLst>
              </p:cNvPr>
              <p:cNvSpPr/>
              <p:nvPr/>
            </p:nvSpPr>
            <p:spPr bwMode="auto">
              <a:xfrm>
                <a:off x="3704" y="993"/>
                <a:ext cx="8" cy="7"/>
              </a:xfrm>
              <a:custGeom>
                <a:avLst/>
                <a:gdLst>
                  <a:gd name="T0" fmla="*/ 0 w 6"/>
                  <a:gd name="T1" fmla="*/ 0 h 6"/>
                  <a:gd name="T2" fmla="*/ 3 w 6"/>
                  <a:gd name="T3" fmla="*/ 5 h 6"/>
                  <a:gd name="T4" fmla="*/ 4 w 6"/>
                  <a:gd name="T5" fmla="*/ 6 h 6"/>
                  <a:gd name="T6" fmla="*/ 0 w 6"/>
                  <a:gd name="T7" fmla="*/ 0 h 6"/>
                </a:gdLst>
                <a:ahLst/>
                <a:cxnLst>
                  <a:cxn ang="0">
                    <a:pos x="T0" y="T1"/>
                  </a:cxn>
                  <a:cxn ang="0">
                    <a:pos x="T2" y="T3"/>
                  </a:cxn>
                  <a:cxn ang="0">
                    <a:pos x="T4" y="T5"/>
                  </a:cxn>
                  <a:cxn ang="0">
                    <a:pos x="T6" y="T7"/>
                  </a:cxn>
                </a:cxnLst>
                <a:rect l="0" t="0" r="r" b="b"/>
                <a:pathLst>
                  <a:path w="6" h="6">
                    <a:moveTo>
                      <a:pt x="0" y="0"/>
                    </a:moveTo>
                    <a:cubicBezTo>
                      <a:pt x="3" y="5"/>
                      <a:pt x="3" y="5"/>
                      <a:pt x="3" y="5"/>
                    </a:cubicBezTo>
                    <a:cubicBezTo>
                      <a:pt x="4" y="6"/>
                      <a:pt x="4" y="6"/>
                      <a:pt x="4" y="6"/>
                    </a:cubicBezTo>
                    <a:cubicBezTo>
                      <a:pt x="6" y="6"/>
                      <a:pt x="3" y="3"/>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7" name="ïṩḷiḓê">
                <a:extLst>
                  <a:ext uri="{FF2B5EF4-FFF2-40B4-BE49-F238E27FC236}">
                    <a16:creationId xmlns:a16="http://schemas.microsoft.com/office/drawing/2014/main" xmlns="" id="{2F2A975B-5116-4081-817A-A07D51D0BB4D}"/>
                  </a:ext>
                </a:extLst>
              </p:cNvPr>
              <p:cNvSpPr/>
              <p:nvPr/>
            </p:nvSpPr>
            <p:spPr bwMode="auto">
              <a:xfrm>
                <a:off x="3744" y="1014"/>
                <a:ext cx="8" cy="14"/>
              </a:xfrm>
              <a:custGeom>
                <a:avLst/>
                <a:gdLst>
                  <a:gd name="T0" fmla="*/ 0 w 6"/>
                  <a:gd name="T1" fmla="*/ 0 h 11"/>
                  <a:gd name="T2" fmla="*/ 2 w 6"/>
                  <a:gd name="T3" fmla="*/ 5 h 11"/>
                  <a:gd name="T4" fmla="*/ 5 w 6"/>
                  <a:gd name="T5" fmla="*/ 11 h 11"/>
                  <a:gd name="T6" fmla="*/ 6 w 6"/>
                  <a:gd name="T7" fmla="*/ 10 h 11"/>
                  <a:gd name="T8" fmla="*/ 2 w 6"/>
                  <a:gd name="T9" fmla="*/ 5 h 11"/>
                  <a:gd name="T10" fmla="*/ 0 w 6"/>
                  <a:gd name="T11" fmla="*/ 0 h 11"/>
                </a:gdLst>
                <a:ahLst/>
                <a:cxnLst>
                  <a:cxn ang="0">
                    <a:pos x="T0" y="T1"/>
                  </a:cxn>
                  <a:cxn ang="0">
                    <a:pos x="T2" y="T3"/>
                  </a:cxn>
                  <a:cxn ang="0">
                    <a:pos x="T4" y="T5"/>
                  </a:cxn>
                  <a:cxn ang="0">
                    <a:pos x="T6" y="T7"/>
                  </a:cxn>
                  <a:cxn ang="0">
                    <a:pos x="T8" y="T9"/>
                  </a:cxn>
                  <a:cxn ang="0">
                    <a:pos x="T10" y="T11"/>
                  </a:cxn>
                </a:cxnLst>
                <a:rect l="0" t="0" r="r" b="b"/>
                <a:pathLst>
                  <a:path w="6" h="11">
                    <a:moveTo>
                      <a:pt x="0" y="0"/>
                    </a:moveTo>
                    <a:cubicBezTo>
                      <a:pt x="0" y="0"/>
                      <a:pt x="1" y="2"/>
                      <a:pt x="2" y="5"/>
                    </a:cubicBezTo>
                    <a:cubicBezTo>
                      <a:pt x="3" y="7"/>
                      <a:pt x="5" y="11"/>
                      <a:pt x="5" y="11"/>
                    </a:cubicBezTo>
                    <a:cubicBezTo>
                      <a:pt x="6" y="10"/>
                      <a:pt x="6" y="10"/>
                      <a:pt x="6" y="10"/>
                    </a:cubicBezTo>
                    <a:cubicBezTo>
                      <a:pt x="6" y="10"/>
                      <a:pt x="4" y="8"/>
                      <a:pt x="2" y="5"/>
                    </a:cubicBezTo>
                    <a:cubicBezTo>
                      <a:pt x="1" y="2"/>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8" name="îṡļîdé">
                <a:extLst>
                  <a:ext uri="{FF2B5EF4-FFF2-40B4-BE49-F238E27FC236}">
                    <a16:creationId xmlns:a16="http://schemas.microsoft.com/office/drawing/2014/main" xmlns="" id="{2C590B63-D0B4-4517-9C98-4A3D3DBB7808}"/>
                  </a:ext>
                </a:extLst>
              </p:cNvPr>
              <p:cNvSpPr/>
              <p:nvPr/>
            </p:nvSpPr>
            <p:spPr bwMode="auto">
              <a:xfrm>
                <a:off x="3654" y="953"/>
                <a:ext cx="14" cy="17"/>
              </a:xfrm>
              <a:custGeom>
                <a:avLst/>
                <a:gdLst>
                  <a:gd name="T0" fmla="*/ 0 w 14"/>
                  <a:gd name="T1" fmla="*/ 0 h 17"/>
                  <a:gd name="T2" fmla="*/ 14 w 14"/>
                  <a:gd name="T3" fmla="*/ 17 h 17"/>
                  <a:gd name="T4" fmla="*/ 9 w 14"/>
                  <a:gd name="T5" fmla="*/ 11 h 17"/>
                  <a:gd name="T6" fmla="*/ 0 w 14"/>
                  <a:gd name="T7" fmla="*/ 0 h 17"/>
                </a:gdLst>
                <a:ahLst/>
                <a:cxnLst>
                  <a:cxn ang="0">
                    <a:pos x="T0" y="T1"/>
                  </a:cxn>
                  <a:cxn ang="0">
                    <a:pos x="T2" y="T3"/>
                  </a:cxn>
                  <a:cxn ang="0">
                    <a:pos x="T4" y="T5"/>
                  </a:cxn>
                  <a:cxn ang="0">
                    <a:pos x="T6" y="T7"/>
                  </a:cxn>
                </a:cxnLst>
                <a:rect l="0" t="0" r="r" b="b"/>
                <a:pathLst>
                  <a:path w="14" h="17">
                    <a:moveTo>
                      <a:pt x="0" y="0"/>
                    </a:moveTo>
                    <a:lnTo>
                      <a:pt x="14" y="17"/>
                    </a:lnTo>
                    <a:lnTo>
                      <a:pt x="9" y="11"/>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9" name="íṣľïḑé">
                <a:extLst>
                  <a:ext uri="{FF2B5EF4-FFF2-40B4-BE49-F238E27FC236}">
                    <a16:creationId xmlns:a16="http://schemas.microsoft.com/office/drawing/2014/main" xmlns="" id="{79363E2F-C1F3-4860-96A0-8937CD6D7BAD}"/>
                  </a:ext>
                </a:extLst>
              </p:cNvPr>
              <p:cNvSpPr/>
              <p:nvPr/>
            </p:nvSpPr>
            <p:spPr bwMode="auto">
              <a:xfrm>
                <a:off x="3654" y="953"/>
                <a:ext cx="14" cy="17"/>
              </a:xfrm>
              <a:custGeom>
                <a:avLst/>
                <a:gdLst>
                  <a:gd name="T0" fmla="*/ 0 w 14"/>
                  <a:gd name="T1" fmla="*/ 0 h 17"/>
                  <a:gd name="T2" fmla="*/ 14 w 14"/>
                  <a:gd name="T3" fmla="*/ 17 h 17"/>
                  <a:gd name="T4" fmla="*/ 9 w 14"/>
                  <a:gd name="T5" fmla="*/ 11 h 17"/>
                  <a:gd name="T6" fmla="*/ 0 w 14"/>
                  <a:gd name="T7" fmla="*/ 0 h 17"/>
                </a:gdLst>
                <a:ahLst/>
                <a:cxnLst>
                  <a:cxn ang="0">
                    <a:pos x="T0" y="T1"/>
                  </a:cxn>
                  <a:cxn ang="0">
                    <a:pos x="T2" y="T3"/>
                  </a:cxn>
                  <a:cxn ang="0">
                    <a:pos x="T4" y="T5"/>
                  </a:cxn>
                  <a:cxn ang="0">
                    <a:pos x="T6" y="T7"/>
                  </a:cxn>
                </a:cxnLst>
                <a:rect l="0" t="0" r="r" b="b"/>
                <a:pathLst>
                  <a:path w="14" h="17">
                    <a:moveTo>
                      <a:pt x="0" y="0"/>
                    </a:moveTo>
                    <a:lnTo>
                      <a:pt x="14" y="17"/>
                    </a:lnTo>
                    <a:lnTo>
                      <a:pt x="9"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0" name="iSlîdê">
                <a:extLst>
                  <a:ext uri="{FF2B5EF4-FFF2-40B4-BE49-F238E27FC236}">
                    <a16:creationId xmlns:a16="http://schemas.microsoft.com/office/drawing/2014/main" xmlns="" id="{BE902F01-E476-46C8-A8A7-8916E6B3F9B3}"/>
                  </a:ext>
                </a:extLst>
              </p:cNvPr>
              <p:cNvSpPr/>
              <p:nvPr/>
            </p:nvSpPr>
            <p:spPr bwMode="auto">
              <a:xfrm>
                <a:off x="3624" y="935"/>
                <a:ext cx="29" cy="26"/>
              </a:xfrm>
              <a:custGeom>
                <a:avLst/>
                <a:gdLst>
                  <a:gd name="T0" fmla="*/ 2 w 23"/>
                  <a:gd name="T1" fmla="*/ 0 h 21"/>
                  <a:gd name="T2" fmla="*/ 11 w 23"/>
                  <a:gd name="T3" fmla="*/ 13 h 21"/>
                  <a:gd name="T4" fmla="*/ 10 w 23"/>
                  <a:gd name="T5" fmla="*/ 12 h 21"/>
                  <a:gd name="T6" fmla="*/ 23 w 23"/>
                  <a:gd name="T7" fmla="*/ 21 h 21"/>
                  <a:gd name="T8" fmla="*/ 2 w 23"/>
                  <a:gd name="T9" fmla="*/ 0 h 21"/>
                </a:gdLst>
                <a:ahLst/>
                <a:cxnLst>
                  <a:cxn ang="0">
                    <a:pos x="T0" y="T1"/>
                  </a:cxn>
                  <a:cxn ang="0">
                    <a:pos x="T2" y="T3"/>
                  </a:cxn>
                  <a:cxn ang="0">
                    <a:pos x="T4" y="T5"/>
                  </a:cxn>
                  <a:cxn ang="0">
                    <a:pos x="T6" y="T7"/>
                  </a:cxn>
                  <a:cxn ang="0">
                    <a:pos x="T8" y="T9"/>
                  </a:cxn>
                </a:cxnLst>
                <a:rect l="0" t="0" r="r" b="b"/>
                <a:pathLst>
                  <a:path w="23" h="21">
                    <a:moveTo>
                      <a:pt x="2" y="0"/>
                    </a:moveTo>
                    <a:cubicBezTo>
                      <a:pt x="0" y="0"/>
                      <a:pt x="6" y="7"/>
                      <a:pt x="11" y="13"/>
                    </a:cubicBezTo>
                    <a:cubicBezTo>
                      <a:pt x="10" y="12"/>
                      <a:pt x="10" y="12"/>
                      <a:pt x="10" y="12"/>
                    </a:cubicBezTo>
                    <a:cubicBezTo>
                      <a:pt x="12" y="12"/>
                      <a:pt x="16" y="15"/>
                      <a:pt x="23" y="21"/>
                    </a:cubicBezTo>
                    <a:cubicBezTo>
                      <a:pt x="16" y="13"/>
                      <a:pt x="6" y="5"/>
                      <a:pt x="2"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1" name="iŝļiďê">
                <a:extLst>
                  <a:ext uri="{FF2B5EF4-FFF2-40B4-BE49-F238E27FC236}">
                    <a16:creationId xmlns:a16="http://schemas.microsoft.com/office/drawing/2014/main" xmlns="" id="{7B8B03E1-8031-48E0-80B3-8535E5C12BF5}"/>
                  </a:ext>
                </a:extLst>
              </p:cNvPr>
              <p:cNvSpPr/>
              <p:nvPr/>
            </p:nvSpPr>
            <p:spPr bwMode="auto">
              <a:xfrm>
                <a:off x="3638" y="951"/>
                <a:ext cx="8" cy="13"/>
              </a:xfrm>
              <a:custGeom>
                <a:avLst/>
                <a:gdLst>
                  <a:gd name="T0" fmla="*/ 0 w 7"/>
                  <a:gd name="T1" fmla="*/ 0 h 10"/>
                  <a:gd name="T2" fmla="*/ 7 w 7"/>
                  <a:gd name="T3" fmla="*/ 10 h 10"/>
                  <a:gd name="T4" fmla="*/ 0 w 7"/>
                  <a:gd name="T5" fmla="*/ 0 h 10"/>
                </a:gdLst>
                <a:ahLst/>
                <a:cxnLst>
                  <a:cxn ang="0">
                    <a:pos x="T0" y="T1"/>
                  </a:cxn>
                  <a:cxn ang="0">
                    <a:pos x="T2" y="T3"/>
                  </a:cxn>
                  <a:cxn ang="0">
                    <a:pos x="T4" y="T5"/>
                  </a:cxn>
                </a:cxnLst>
                <a:rect l="0" t="0" r="r" b="b"/>
                <a:pathLst>
                  <a:path w="7" h="10">
                    <a:moveTo>
                      <a:pt x="0" y="0"/>
                    </a:moveTo>
                    <a:cubicBezTo>
                      <a:pt x="1" y="2"/>
                      <a:pt x="2" y="5"/>
                      <a:pt x="7" y="10"/>
                    </a:cubicBezTo>
                    <a:cubicBezTo>
                      <a:pt x="5" y="8"/>
                      <a:pt x="2" y="4"/>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2" name="ïṧļíḋê">
                <a:extLst>
                  <a:ext uri="{FF2B5EF4-FFF2-40B4-BE49-F238E27FC236}">
                    <a16:creationId xmlns:a16="http://schemas.microsoft.com/office/drawing/2014/main" xmlns="" id="{754AF46E-8CA7-4045-A82E-DDA6DCD69789}"/>
                  </a:ext>
                </a:extLst>
              </p:cNvPr>
              <p:cNvSpPr/>
              <p:nvPr/>
            </p:nvSpPr>
            <p:spPr bwMode="auto">
              <a:xfrm>
                <a:off x="3680" y="979"/>
                <a:ext cx="18" cy="16"/>
              </a:xfrm>
              <a:custGeom>
                <a:avLst/>
                <a:gdLst>
                  <a:gd name="T0" fmla="*/ 0 w 14"/>
                  <a:gd name="T1" fmla="*/ 0 h 13"/>
                  <a:gd name="T2" fmla="*/ 13 w 14"/>
                  <a:gd name="T3" fmla="*/ 12 h 13"/>
                  <a:gd name="T4" fmla="*/ 13 w 14"/>
                  <a:gd name="T5" fmla="*/ 12 h 13"/>
                  <a:gd name="T6" fmla="*/ 14 w 14"/>
                  <a:gd name="T7" fmla="*/ 13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cubicBezTo>
                      <a:pt x="13" y="12"/>
                      <a:pt x="13" y="12"/>
                      <a:pt x="13" y="12"/>
                    </a:cubicBezTo>
                    <a:cubicBezTo>
                      <a:pt x="13" y="12"/>
                      <a:pt x="13" y="12"/>
                      <a:pt x="13" y="12"/>
                    </a:cubicBezTo>
                    <a:cubicBezTo>
                      <a:pt x="13" y="13"/>
                      <a:pt x="14" y="13"/>
                      <a:pt x="14" y="13"/>
                    </a:cubicBezTo>
                    <a:cubicBezTo>
                      <a:pt x="11" y="10"/>
                      <a:pt x="4" y="4"/>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3" name="îṡľiḓê">
                <a:extLst>
                  <a:ext uri="{FF2B5EF4-FFF2-40B4-BE49-F238E27FC236}">
                    <a16:creationId xmlns:a16="http://schemas.microsoft.com/office/drawing/2014/main" xmlns="" id="{F58B7A37-4B15-412C-BC97-1E7514CB041E}"/>
                  </a:ext>
                </a:extLst>
              </p:cNvPr>
              <p:cNvSpPr/>
              <p:nvPr/>
            </p:nvSpPr>
            <p:spPr bwMode="auto">
              <a:xfrm>
                <a:off x="3691" y="993"/>
                <a:ext cx="6" cy="2"/>
              </a:xfrm>
              <a:custGeom>
                <a:avLst/>
                <a:gdLst>
                  <a:gd name="T0" fmla="*/ 0 w 4"/>
                  <a:gd name="T1" fmla="*/ 0 h 2"/>
                  <a:gd name="T2" fmla="*/ 4 w 4"/>
                  <a:gd name="T3" fmla="*/ 2 h 2"/>
                  <a:gd name="T4" fmla="*/ 4 w 4"/>
                  <a:gd name="T5" fmla="*/ 1 h 2"/>
                  <a:gd name="T6" fmla="*/ 4 w 4"/>
                  <a:gd name="T7" fmla="*/ 1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1" y="0"/>
                      <a:pt x="2" y="1"/>
                      <a:pt x="4" y="2"/>
                    </a:cubicBezTo>
                    <a:cubicBezTo>
                      <a:pt x="4" y="1"/>
                      <a:pt x="4" y="1"/>
                      <a:pt x="4" y="1"/>
                    </a:cubicBezTo>
                    <a:cubicBezTo>
                      <a:pt x="4" y="1"/>
                      <a:pt x="4" y="1"/>
                      <a:pt x="4" y="1"/>
                    </a:cubicBezTo>
                    <a:cubicBezTo>
                      <a:pt x="2" y="1"/>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4" name="ïṧľïḋè">
                <a:extLst>
                  <a:ext uri="{FF2B5EF4-FFF2-40B4-BE49-F238E27FC236}">
                    <a16:creationId xmlns:a16="http://schemas.microsoft.com/office/drawing/2014/main" xmlns="" id="{27F8DE9F-D574-49BD-B073-12C429E7F1DB}"/>
                  </a:ext>
                </a:extLst>
              </p:cNvPr>
              <p:cNvSpPr/>
              <p:nvPr/>
            </p:nvSpPr>
            <p:spPr bwMode="auto">
              <a:xfrm>
                <a:off x="3698" y="99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0"/>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5" name="ïṩḻíḋê">
                <a:extLst>
                  <a:ext uri="{FF2B5EF4-FFF2-40B4-BE49-F238E27FC236}">
                    <a16:creationId xmlns:a16="http://schemas.microsoft.com/office/drawing/2014/main" xmlns="" id="{E942A0C6-F637-451B-A790-D57E0D83EBE8}"/>
                  </a:ext>
                </a:extLst>
              </p:cNvPr>
              <p:cNvSpPr/>
              <p:nvPr/>
            </p:nvSpPr>
            <p:spPr bwMode="auto">
              <a:xfrm>
                <a:off x="3732" y="1015"/>
                <a:ext cx="22" cy="27"/>
              </a:xfrm>
              <a:custGeom>
                <a:avLst/>
                <a:gdLst>
                  <a:gd name="T0" fmla="*/ 0 w 18"/>
                  <a:gd name="T1" fmla="*/ 0 h 21"/>
                  <a:gd name="T2" fmla="*/ 18 w 18"/>
                  <a:gd name="T3" fmla="*/ 21 h 21"/>
                  <a:gd name="T4" fmla="*/ 0 w 18"/>
                  <a:gd name="T5" fmla="*/ 0 h 21"/>
                </a:gdLst>
                <a:ahLst/>
                <a:cxnLst>
                  <a:cxn ang="0">
                    <a:pos x="T0" y="T1"/>
                  </a:cxn>
                  <a:cxn ang="0">
                    <a:pos x="T2" y="T3"/>
                  </a:cxn>
                  <a:cxn ang="0">
                    <a:pos x="T4" y="T5"/>
                  </a:cxn>
                </a:cxnLst>
                <a:rect l="0" t="0" r="r" b="b"/>
                <a:pathLst>
                  <a:path w="18" h="21">
                    <a:moveTo>
                      <a:pt x="0" y="0"/>
                    </a:moveTo>
                    <a:cubicBezTo>
                      <a:pt x="3" y="5"/>
                      <a:pt x="7" y="12"/>
                      <a:pt x="18" y="21"/>
                    </a:cubicBezTo>
                    <a:cubicBezTo>
                      <a:pt x="13" y="14"/>
                      <a:pt x="6" y="8"/>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6" name="íṩliďe">
                <a:extLst>
                  <a:ext uri="{FF2B5EF4-FFF2-40B4-BE49-F238E27FC236}">
                    <a16:creationId xmlns:a16="http://schemas.microsoft.com/office/drawing/2014/main" xmlns="" id="{0314407F-74DD-40A7-A5D7-635DEC8AAB9B}"/>
                  </a:ext>
                </a:extLst>
              </p:cNvPr>
              <p:cNvSpPr/>
              <p:nvPr/>
            </p:nvSpPr>
            <p:spPr bwMode="auto">
              <a:xfrm>
                <a:off x="3713" y="1005"/>
                <a:ext cx="12" cy="13"/>
              </a:xfrm>
              <a:custGeom>
                <a:avLst/>
                <a:gdLst>
                  <a:gd name="T0" fmla="*/ 0 w 10"/>
                  <a:gd name="T1" fmla="*/ 0 h 10"/>
                  <a:gd name="T2" fmla="*/ 4 w 10"/>
                  <a:gd name="T3" fmla="*/ 7 h 10"/>
                  <a:gd name="T4" fmla="*/ 10 w 10"/>
                  <a:gd name="T5" fmla="*/ 10 h 10"/>
                  <a:gd name="T6" fmla="*/ 0 w 10"/>
                  <a:gd name="T7" fmla="*/ 0 h 10"/>
                </a:gdLst>
                <a:ahLst/>
                <a:cxnLst>
                  <a:cxn ang="0">
                    <a:pos x="T0" y="T1"/>
                  </a:cxn>
                  <a:cxn ang="0">
                    <a:pos x="T2" y="T3"/>
                  </a:cxn>
                  <a:cxn ang="0">
                    <a:pos x="T4" y="T5"/>
                  </a:cxn>
                  <a:cxn ang="0">
                    <a:pos x="T6" y="T7"/>
                  </a:cxn>
                </a:cxnLst>
                <a:rect l="0" t="0" r="r" b="b"/>
                <a:pathLst>
                  <a:path w="10" h="10">
                    <a:moveTo>
                      <a:pt x="0" y="0"/>
                    </a:moveTo>
                    <a:cubicBezTo>
                      <a:pt x="4" y="7"/>
                      <a:pt x="4" y="7"/>
                      <a:pt x="4" y="7"/>
                    </a:cubicBezTo>
                    <a:cubicBezTo>
                      <a:pt x="10" y="10"/>
                      <a:pt x="10" y="10"/>
                      <a:pt x="10" y="10"/>
                    </a:cubicBezTo>
                    <a:cubicBezTo>
                      <a:pt x="7" y="7"/>
                      <a:pt x="2" y="3"/>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7" name="iṥľïďè">
                <a:extLst>
                  <a:ext uri="{FF2B5EF4-FFF2-40B4-BE49-F238E27FC236}">
                    <a16:creationId xmlns:a16="http://schemas.microsoft.com/office/drawing/2014/main" xmlns="" id="{C328C343-8A22-4225-89DC-16D01E55E6CB}"/>
                  </a:ext>
                </a:extLst>
              </p:cNvPr>
              <p:cNvSpPr/>
              <p:nvPr/>
            </p:nvSpPr>
            <p:spPr bwMode="auto">
              <a:xfrm>
                <a:off x="3715" y="1013"/>
                <a:ext cx="5" cy="6"/>
              </a:xfrm>
              <a:custGeom>
                <a:avLst/>
                <a:gdLst>
                  <a:gd name="T0" fmla="*/ 0 w 5"/>
                  <a:gd name="T1" fmla="*/ 0 h 6"/>
                  <a:gd name="T2" fmla="*/ 5 w 5"/>
                  <a:gd name="T3" fmla="*/ 6 h 6"/>
                  <a:gd name="T4" fmla="*/ 3 w 5"/>
                  <a:gd name="T5" fmla="*/ 1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3" y="1"/>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8" name="isľîḋe">
                <a:extLst>
                  <a:ext uri="{FF2B5EF4-FFF2-40B4-BE49-F238E27FC236}">
                    <a16:creationId xmlns:a16="http://schemas.microsoft.com/office/drawing/2014/main" xmlns="" id="{0544630D-AA1C-46D2-9449-58B617EE6BC0}"/>
                  </a:ext>
                </a:extLst>
              </p:cNvPr>
              <p:cNvSpPr/>
              <p:nvPr/>
            </p:nvSpPr>
            <p:spPr bwMode="auto">
              <a:xfrm>
                <a:off x="3715" y="1013"/>
                <a:ext cx="5" cy="6"/>
              </a:xfrm>
              <a:custGeom>
                <a:avLst/>
                <a:gdLst>
                  <a:gd name="T0" fmla="*/ 0 w 5"/>
                  <a:gd name="T1" fmla="*/ 0 h 6"/>
                  <a:gd name="T2" fmla="*/ 5 w 5"/>
                  <a:gd name="T3" fmla="*/ 6 h 6"/>
                  <a:gd name="T4" fmla="*/ 3 w 5"/>
                  <a:gd name="T5" fmla="*/ 1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3"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9" name="işlîḑè">
                <a:extLst>
                  <a:ext uri="{FF2B5EF4-FFF2-40B4-BE49-F238E27FC236}">
                    <a16:creationId xmlns:a16="http://schemas.microsoft.com/office/drawing/2014/main" xmlns="" id="{1075AB2B-94F0-48A7-AEC4-F7B530BD12C4}"/>
                  </a:ext>
                </a:extLst>
              </p:cNvPr>
              <p:cNvSpPr/>
              <p:nvPr/>
            </p:nvSpPr>
            <p:spPr bwMode="auto">
              <a:xfrm>
                <a:off x="3670" y="983"/>
                <a:ext cx="15" cy="15"/>
              </a:xfrm>
              <a:custGeom>
                <a:avLst/>
                <a:gdLst>
                  <a:gd name="T0" fmla="*/ 0 w 12"/>
                  <a:gd name="T1" fmla="*/ 0 h 12"/>
                  <a:gd name="T2" fmla="*/ 2 w 12"/>
                  <a:gd name="T3" fmla="*/ 7 h 12"/>
                  <a:gd name="T4" fmla="*/ 12 w 12"/>
                  <a:gd name="T5" fmla="*/ 12 h 12"/>
                  <a:gd name="T6" fmla="*/ 0 w 12"/>
                  <a:gd name="T7" fmla="*/ 0 h 12"/>
                </a:gdLst>
                <a:ahLst/>
                <a:cxnLst>
                  <a:cxn ang="0">
                    <a:pos x="T0" y="T1"/>
                  </a:cxn>
                  <a:cxn ang="0">
                    <a:pos x="T2" y="T3"/>
                  </a:cxn>
                  <a:cxn ang="0">
                    <a:pos x="T4" y="T5"/>
                  </a:cxn>
                  <a:cxn ang="0">
                    <a:pos x="T6" y="T7"/>
                  </a:cxn>
                </a:cxnLst>
                <a:rect l="0" t="0" r="r" b="b"/>
                <a:pathLst>
                  <a:path w="12" h="12">
                    <a:moveTo>
                      <a:pt x="0" y="0"/>
                    </a:moveTo>
                    <a:cubicBezTo>
                      <a:pt x="4" y="6"/>
                      <a:pt x="3" y="6"/>
                      <a:pt x="2" y="7"/>
                    </a:cubicBezTo>
                    <a:cubicBezTo>
                      <a:pt x="7" y="10"/>
                      <a:pt x="10" y="12"/>
                      <a:pt x="12" y="12"/>
                    </a:cubicBezTo>
                    <a:cubicBezTo>
                      <a:pt x="8" y="8"/>
                      <a:pt x="2"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0" name="íṡľíḋè">
                <a:extLst>
                  <a:ext uri="{FF2B5EF4-FFF2-40B4-BE49-F238E27FC236}">
                    <a16:creationId xmlns:a16="http://schemas.microsoft.com/office/drawing/2014/main" xmlns="" id="{B2883F1B-B711-4517-BB93-D6861F02EAF2}"/>
                  </a:ext>
                </a:extLst>
              </p:cNvPr>
              <p:cNvSpPr/>
              <p:nvPr/>
            </p:nvSpPr>
            <p:spPr bwMode="auto">
              <a:xfrm>
                <a:off x="3685" y="990"/>
                <a:ext cx="1" cy="3"/>
              </a:xfrm>
              <a:custGeom>
                <a:avLst/>
                <a:gdLst>
                  <a:gd name="T0" fmla="*/ 0 w 1"/>
                  <a:gd name="T1" fmla="*/ 0 h 2"/>
                  <a:gd name="T2" fmla="*/ 0 w 1"/>
                  <a:gd name="T3" fmla="*/ 1 h 2"/>
                  <a:gd name="T4" fmla="*/ 0 w 1"/>
                  <a:gd name="T5" fmla="*/ 1 h 2"/>
                  <a:gd name="T6" fmla="*/ 0 w 1"/>
                  <a:gd name="T7" fmla="*/ 1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1"/>
                    </a:cubicBezTo>
                    <a:cubicBezTo>
                      <a:pt x="0" y="1"/>
                      <a:pt x="0" y="1"/>
                      <a:pt x="0" y="1"/>
                    </a:cubicBezTo>
                    <a:cubicBezTo>
                      <a:pt x="0" y="1"/>
                      <a:pt x="1" y="2"/>
                      <a:pt x="1" y="2"/>
                    </a:cubicBezTo>
                    <a:cubicBezTo>
                      <a:pt x="1" y="2"/>
                      <a:pt x="1"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1" name="ïṡļïďé">
                <a:extLst>
                  <a:ext uri="{FF2B5EF4-FFF2-40B4-BE49-F238E27FC236}">
                    <a16:creationId xmlns:a16="http://schemas.microsoft.com/office/drawing/2014/main" xmlns="" id="{87201E93-92CD-4529-93C6-3E96A81AB53C}"/>
                  </a:ext>
                </a:extLst>
              </p:cNvPr>
              <p:cNvSpPr/>
              <p:nvPr/>
            </p:nvSpPr>
            <p:spPr bwMode="auto">
              <a:xfrm>
                <a:off x="3659" y="995"/>
                <a:ext cx="4" cy="3"/>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0"/>
                      <a:pt x="0" y="0"/>
                      <a:pt x="0" y="0"/>
                    </a:cubicBezTo>
                    <a:cubicBezTo>
                      <a:pt x="1" y="1"/>
                      <a:pt x="2" y="2"/>
                      <a:pt x="3" y="2"/>
                    </a:cubicBezTo>
                    <a:cubicBezTo>
                      <a:pt x="2" y="2"/>
                      <a:pt x="1"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2" name="îŝľíďe">
                <a:extLst>
                  <a:ext uri="{FF2B5EF4-FFF2-40B4-BE49-F238E27FC236}">
                    <a16:creationId xmlns:a16="http://schemas.microsoft.com/office/drawing/2014/main" xmlns="" id="{81C9B7FD-F241-4182-AC1F-501E0ACF7B11}"/>
                  </a:ext>
                </a:extLst>
              </p:cNvPr>
              <p:cNvSpPr/>
              <p:nvPr/>
            </p:nvSpPr>
            <p:spPr bwMode="auto">
              <a:xfrm>
                <a:off x="3685" y="996"/>
                <a:ext cx="8" cy="7"/>
              </a:xfrm>
              <a:custGeom>
                <a:avLst/>
                <a:gdLst>
                  <a:gd name="T0" fmla="*/ 2 w 6"/>
                  <a:gd name="T1" fmla="*/ 0 h 5"/>
                  <a:gd name="T2" fmla="*/ 1 w 6"/>
                  <a:gd name="T3" fmla="*/ 1 h 5"/>
                  <a:gd name="T4" fmla="*/ 0 w 6"/>
                  <a:gd name="T5" fmla="*/ 1 h 5"/>
                  <a:gd name="T6" fmla="*/ 3 w 6"/>
                  <a:gd name="T7" fmla="*/ 4 h 5"/>
                  <a:gd name="T8" fmla="*/ 3 w 6"/>
                  <a:gd name="T9" fmla="*/ 4 h 5"/>
                  <a:gd name="T10" fmla="*/ 5 w 6"/>
                  <a:gd name="T11" fmla="*/ 5 h 5"/>
                  <a:gd name="T12" fmla="*/ 2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2" y="0"/>
                    </a:moveTo>
                    <a:cubicBezTo>
                      <a:pt x="2" y="1"/>
                      <a:pt x="1" y="1"/>
                      <a:pt x="1" y="1"/>
                    </a:cubicBezTo>
                    <a:cubicBezTo>
                      <a:pt x="0" y="1"/>
                      <a:pt x="0" y="1"/>
                      <a:pt x="0" y="1"/>
                    </a:cubicBezTo>
                    <a:cubicBezTo>
                      <a:pt x="2" y="3"/>
                      <a:pt x="3" y="4"/>
                      <a:pt x="3" y="4"/>
                    </a:cubicBezTo>
                    <a:cubicBezTo>
                      <a:pt x="3" y="4"/>
                      <a:pt x="3" y="4"/>
                      <a:pt x="3" y="4"/>
                    </a:cubicBezTo>
                    <a:cubicBezTo>
                      <a:pt x="4" y="5"/>
                      <a:pt x="5" y="5"/>
                      <a:pt x="5" y="5"/>
                    </a:cubicBezTo>
                    <a:cubicBezTo>
                      <a:pt x="6" y="5"/>
                      <a:pt x="4" y="2"/>
                      <a:pt x="2"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3" name="ísḻiḓe">
                <a:extLst>
                  <a:ext uri="{FF2B5EF4-FFF2-40B4-BE49-F238E27FC236}">
                    <a16:creationId xmlns:a16="http://schemas.microsoft.com/office/drawing/2014/main" xmlns="" id="{D20CE749-2D51-4CA2-89BD-10AFF905CF1A}"/>
                  </a:ext>
                </a:extLst>
              </p:cNvPr>
              <p:cNvSpPr/>
              <p:nvPr/>
            </p:nvSpPr>
            <p:spPr bwMode="auto">
              <a:xfrm>
                <a:off x="3646" y="969"/>
                <a:ext cx="14" cy="12"/>
              </a:xfrm>
              <a:custGeom>
                <a:avLst/>
                <a:gdLst>
                  <a:gd name="T0" fmla="*/ 0 w 11"/>
                  <a:gd name="T1" fmla="*/ 0 h 10"/>
                  <a:gd name="T2" fmla="*/ 0 w 11"/>
                  <a:gd name="T3" fmla="*/ 1 h 10"/>
                  <a:gd name="T4" fmla="*/ 11 w 11"/>
                  <a:gd name="T5" fmla="*/ 10 h 10"/>
                  <a:gd name="T6" fmla="*/ 0 w 11"/>
                  <a:gd name="T7" fmla="*/ 0 h 10"/>
                </a:gdLst>
                <a:ahLst/>
                <a:cxnLst>
                  <a:cxn ang="0">
                    <a:pos x="T0" y="T1"/>
                  </a:cxn>
                  <a:cxn ang="0">
                    <a:pos x="T2" y="T3"/>
                  </a:cxn>
                  <a:cxn ang="0">
                    <a:pos x="T4" y="T5"/>
                  </a:cxn>
                  <a:cxn ang="0">
                    <a:pos x="T6" y="T7"/>
                  </a:cxn>
                </a:cxnLst>
                <a:rect l="0" t="0" r="r" b="b"/>
                <a:pathLst>
                  <a:path w="11" h="10">
                    <a:moveTo>
                      <a:pt x="0" y="0"/>
                    </a:moveTo>
                    <a:cubicBezTo>
                      <a:pt x="0" y="0"/>
                      <a:pt x="0" y="0"/>
                      <a:pt x="0" y="1"/>
                    </a:cubicBezTo>
                    <a:cubicBezTo>
                      <a:pt x="4" y="4"/>
                      <a:pt x="8" y="7"/>
                      <a:pt x="11" y="10"/>
                    </a:cubicBezTo>
                    <a:cubicBezTo>
                      <a:pt x="7" y="6"/>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4" name="ïślîḍe">
                <a:extLst>
                  <a:ext uri="{FF2B5EF4-FFF2-40B4-BE49-F238E27FC236}">
                    <a16:creationId xmlns:a16="http://schemas.microsoft.com/office/drawing/2014/main" xmlns="" id="{4B6EBEB4-3DBE-4295-B91C-C07E576AE221}"/>
                  </a:ext>
                </a:extLst>
              </p:cNvPr>
              <p:cNvSpPr/>
              <p:nvPr/>
            </p:nvSpPr>
            <p:spPr bwMode="auto">
              <a:xfrm>
                <a:off x="3678" y="984"/>
                <a:ext cx="2" cy="2"/>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1" y="1"/>
                      <a:pt x="2" y="2"/>
                    </a:cubicBezTo>
                    <a:cubicBezTo>
                      <a:pt x="2" y="2"/>
                      <a:pt x="2" y="2"/>
                      <a:pt x="2" y="2"/>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5" name="îşḻïḑé">
                <a:extLst>
                  <a:ext uri="{FF2B5EF4-FFF2-40B4-BE49-F238E27FC236}">
                    <a16:creationId xmlns:a16="http://schemas.microsoft.com/office/drawing/2014/main" xmlns="" id="{930908EE-5096-4085-B675-A928E462F711}"/>
                  </a:ext>
                </a:extLst>
              </p:cNvPr>
              <p:cNvSpPr/>
              <p:nvPr/>
            </p:nvSpPr>
            <p:spPr bwMode="auto">
              <a:xfrm>
                <a:off x="3680" y="986"/>
                <a:ext cx="8" cy="10"/>
              </a:xfrm>
              <a:custGeom>
                <a:avLst/>
                <a:gdLst>
                  <a:gd name="T0" fmla="*/ 0 w 6"/>
                  <a:gd name="T1" fmla="*/ 0 h 8"/>
                  <a:gd name="T2" fmla="*/ 6 w 6"/>
                  <a:gd name="T3" fmla="*/ 8 h 8"/>
                  <a:gd name="T4" fmla="*/ 4 w 6"/>
                  <a:gd name="T5" fmla="*/ 4 h 8"/>
                  <a:gd name="T6" fmla="*/ 4 w 6"/>
                  <a:gd name="T7" fmla="*/ 4 h 8"/>
                  <a:gd name="T8" fmla="*/ 4 w 6"/>
                  <a:gd name="T9" fmla="*/ 4 h 8"/>
                  <a:gd name="T10" fmla="*/ 0 w 6"/>
                  <a:gd name="T11" fmla="*/ 0 h 8"/>
                </a:gdLst>
                <a:ahLst/>
                <a:cxnLst>
                  <a:cxn ang="0">
                    <a:pos x="T0" y="T1"/>
                  </a:cxn>
                  <a:cxn ang="0">
                    <a:pos x="T2" y="T3"/>
                  </a:cxn>
                  <a:cxn ang="0">
                    <a:pos x="T4" y="T5"/>
                  </a:cxn>
                  <a:cxn ang="0">
                    <a:pos x="T6" y="T7"/>
                  </a:cxn>
                  <a:cxn ang="0">
                    <a:pos x="T8" y="T9"/>
                  </a:cxn>
                  <a:cxn ang="0">
                    <a:pos x="T10" y="T11"/>
                  </a:cxn>
                </a:cxnLst>
                <a:rect l="0" t="0" r="r" b="b"/>
                <a:pathLst>
                  <a:path w="6" h="8">
                    <a:moveTo>
                      <a:pt x="0" y="0"/>
                    </a:moveTo>
                    <a:cubicBezTo>
                      <a:pt x="1" y="2"/>
                      <a:pt x="3" y="5"/>
                      <a:pt x="6" y="8"/>
                    </a:cubicBezTo>
                    <a:cubicBezTo>
                      <a:pt x="5" y="7"/>
                      <a:pt x="5" y="6"/>
                      <a:pt x="4" y="4"/>
                    </a:cubicBezTo>
                    <a:cubicBezTo>
                      <a:pt x="4" y="4"/>
                      <a:pt x="4" y="4"/>
                      <a:pt x="4" y="4"/>
                    </a:cubicBezTo>
                    <a:cubicBezTo>
                      <a:pt x="4" y="4"/>
                      <a:pt x="4" y="4"/>
                      <a:pt x="4" y="4"/>
                    </a:cubicBezTo>
                    <a:cubicBezTo>
                      <a:pt x="3" y="3"/>
                      <a:pt x="1"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6" name="îṧľïdè">
                <a:extLst>
                  <a:ext uri="{FF2B5EF4-FFF2-40B4-BE49-F238E27FC236}">
                    <a16:creationId xmlns:a16="http://schemas.microsoft.com/office/drawing/2014/main" xmlns="" id="{4FB82C06-A823-443C-AA10-224F4067A3F5}"/>
                  </a:ext>
                </a:extLst>
              </p:cNvPr>
              <p:cNvSpPr/>
              <p:nvPr/>
            </p:nvSpPr>
            <p:spPr bwMode="auto">
              <a:xfrm>
                <a:off x="3663" y="998"/>
                <a:ext cx="70" cy="75"/>
              </a:xfrm>
              <a:custGeom>
                <a:avLst/>
                <a:gdLst>
                  <a:gd name="T0" fmla="*/ 0 w 56"/>
                  <a:gd name="T1" fmla="*/ 0 h 60"/>
                  <a:gd name="T2" fmla="*/ 18 w 56"/>
                  <a:gd name="T3" fmla="*/ 22 h 60"/>
                  <a:gd name="T4" fmla="*/ 49 w 56"/>
                  <a:gd name="T5" fmla="*/ 50 h 60"/>
                  <a:gd name="T6" fmla="*/ 50 w 56"/>
                  <a:gd name="T7" fmla="*/ 54 h 60"/>
                  <a:gd name="T8" fmla="*/ 50 w 56"/>
                  <a:gd name="T9" fmla="*/ 54 h 60"/>
                  <a:gd name="T10" fmla="*/ 56 w 56"/>
                  <a:gd name="T11" fmla="*/ 60 h 60"/>
                  <a:gd name="T12" fmla="*/ 52 w 56"/>
                  <a:gd name="T13" fmla="*/ 53 h 60"/>
                  <a:gd name="T14" fmla="*/ 53 w 56"/>
                  <a:gd name="T15" fmla="*/ 53 h 60"/>
                  <a:gd name="T16" fmla="*/ 0 w 56"/>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0">
                    <a:moveTo>
                      <a:pt x="0" y="0"/>
                    </a:moveTo>
                    <a:cubicBezTo>
                      <a:pt x="6" y="7"/>
                      <a:pt x="11" y="12"/>
                      <a:pt x="18" y="22"/>
                    </a:cubicBezTo>
                    <a:cubicBezTo>
                      <a:pt x="26" y="29"/>
                      <a:pt x="37" y="36"/>
                      <a:pt x="49" y="50"/>
                    </a:cubicBezTo>
                    <a:cubicBezTo>
                      <a:pt x="50" y="53"/>
                      <a:pt x="50" y="54"/>
                      <a:pt x="50" y="54"/>
                    </a:cubicBezTo>
                    <a:cubicBezTo>
                      <a:pt x="50" y="54"/>
                      <a:pt x="50" y="54"/>
                      <a:pt x="50" y="54"/>
                    </a:cubicBezTo>
                    <a:cubicBezTo>
                      <a:pt x="52" y="56"/>
                      <a:pt x="54" y="58"/>
                      <a:pt x="56" y="60"/>
                    </a:cubicBezTo>
                    <a:cubicBezTo>
                      <a:pt x="51" y="54"/>
                      <a:pt x="50" y="53"/>
                      <a:pt x="52" y="53"/>
                    </a:cubicBezTo>
                    <a:cubicBezTo>
                      <a:pt x="52" y="53"/>
                      <a:pt x="52" y="53"/>
                      <a:pt x="53" y="53"/>
                    </a:cubicBezTo>
                    <a:cubicBezTo>
                      <a:pt x="36" y="35"/>
                      <a:pt x="14" y="14"/>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7" name="îślîdé">
                <a:extLst>
                  <a:ext uri="{FF2B5EF4-FFF2-40B4-BE49-F238E27FC236}">
                    <a16:creationId xmlns:a16="http://schemas.microsoft.com/office/drawing/2014/main" xmlns="" id="{A1CD0A8B-14F3-4EAF-89BF-F6A06FEA4AB1}"/>
                  </a:ext>
                </a:extLst>
              </p:cNvPr>
              <p:cNvSpPr/>
              <p:nvPr/>
            </p:nvSpPr>
            <p:spPr bwMode="auto">
              <a:xfrm>
                <a:off x="3707" y="1049"/>
                <a:ext cx="65" cy="70"/>
              </a:xfrm>
              <a:custGeom>
                <a:avLst/>
                <a:gdLst>
                  <a:gd name="T0" fmla="*/ 0 w 52"/>
                  <a:gd name="T1" fmla="*/ 0 h 56"/>
                  <a:gd name="T2" fmla="*/ 46 w 52"/>
                  <a:gd name="T3" fmla="*/ 52 h 56"/>
                  <a:gd name="T4" fmla="*/ 39 w 52"/>
                  <a:gd name="T5" fmla="*/ 42 h 56"/>
                  <a:gd name="T6" fmla="*/ 52 w 52"/>
                  <a:gd name="T7" fmla="*/ 56 h 56"/>
                  <a:gd name="T8" fmla="*/ 37 w 52"/>
                  <a:gd name="T9" fmla="*/ 35 h 56"/>
                  <a:gd name="T10" fmla="*/ 44 w 52"/>
                  <a:gd name="T11" fmla="*/ 41 h 56"/>
                  <a:gd name="T12" fmla="*/ 18 w 52"/>
                  <a:gd name="T13" fmla="*/ 12 h 56"/>
                  <a:gd name="T14" fmla="*/ 17 w 52"/>
                  <a:gd name="T15" fmla="*/ 12 h 56"/>
                  <a:gd name="T16" fmla="*/ 21 w 52"/>
                  <a:gd name="T17" fmla="*/ 19 h 56"/>
                  <a:gd name="T18" fmla="*/ 15 w 52"/>
                  <a:gd name="T19" fmla="*/ 13 h 56"/>
                  <a:gd name="T20" fmla="*/ 0 w 52"/>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56">
                    <a:moveTo>
                      <a:pt x="0" y="0"/>
                    </a:moveTo>
                    <a:cubicBezTo>
                      <a:pt x="17" y="16"/>
                      <a:pt x="21" y="27"/>
                      <a:pt x="46" y="52"/>
                    </a:cubicBezTo>
                    <a:cubicBezTo>
                      <a:pt x="39" y="42"/>
                      <a:pt x="39" y="42"/>
                      <a:pt x="39" y="42"/>
                    </a:cubicBezTo>
                    <a:cubicBezTo>
                      <a:pt x="43" y="46"/>
                      <a:pt x="48" y="53"/>
                      <a:pt x="52" y="56"/>
                    </a:cubicBezTo>
                    <a:cubicBezTo>
                      <a:pt x="43" y="46"/>
                      <a:pt x="35" y="35"/>
                      <a:pt x="37" y="35"/>
                    </a:cubicBezTo>
                    <a:cubicBezTo>
                      <a:pt x="37" y="35"/>
                      <a:pt x="40" y="37"/>
                      <a:pt x="44" y="41"/>
                    </a:cubicBezTo>
                    <a:cubicBezTo>
                      <a:pt x="41" y="36"/>
                      <a:pt x="30" y="25"/>
                      <a:pt x="18" y="12"/>
                    </a:cubicBezTo>
                    <a:cubicBezTo>
                      <a:pt x="17" y="12"/>
                      <a:pt x="17" y="12"/>
                      <a:pt x="17" y="12"/>
                    </a:cubicBezTo>
                    <a:cubicBezTo>
                      <a:pt x="15" y="12"/>
                      <a:pt x="16" y="13"/>
                      <a:pt x="21" y="19"/>
                    </a:cubicBezTo>
                    <a:cubicBezTo>
                      <a:pt x="19" y="17"/>
                      <a:pt x="17" y="15"/>
                      <a:pt x="15" y="13"/>
                    </a:cubicBezTo>
                    <a:cubicBezTo>
                      <a:pt x="13" y="12"/>
                      <a:pt x="5" y="4"/>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8" name="ïṧ1idè">
                <a:extLst>
                  <a:ext uri="{FF2B5EF4-FFF2-40B4-BE49-F238E27FC236}">
                    <a16:creationId xmlns:a16="http://schemas.microsoft.com/office/drawing/2014/main" xmlns="" id="{0ABE5DFF-97FA-4076-9856-F230E86FB6A3}"/>
                  </a:ext>
                </a:extLst>
              </p:cNvPr>
              <p:cNvSpPr/>
              <p:nvPr/>
            </p:nvSpPr>
            <p:spPr bwMode="auto">
              <a:xfrm>
                <a:off x="3640" y="971"/>
                <a:ext cx="26" cy="24"/>
              </a:xfrm>
              <a:custGeom>
                <a:avLst/>
                <a:gdLst>
                  <a:gd name="T0" fmla="*/ 0 w 21"/>
                  <a:gd name="T1" fmla="*/ 0 h 19"/>
                  <a:gd name="T2" fmla="*/ 15 w 21"/>
                  <a:gd name="T3" fmla="*/ 19 h 19"/>
                  <a:gd name="T4" fmla="*/ 17 w 21"/>
                  <a:gd name="T5" fmla="*/ 18 h 19"/>
                  <a:gd name="T6" fmla="*/ 19 w 21"/>
                  <a:gd name="T7" fmla="*/ 17 h 19"/>
                  <a:gd name="T8" fmla="*/ 21 w 21"/>
                  <a:gd name="T9" fmla="*/ 19 h 19"/>
                  <a:gd name="T10" fmla="*/ 20 w 21"/>
                  <a:gd name="T11" fmla="*/ 17 h 19"/>
                  <a:gd name="T12" fmla="*/ 0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0" y="0"/>
                    </a:moveTo>
                    <a:cubicBezTo>
                      <a:pt x="6" y="8"/>
                      <a:pt x="11" y="14"/>
                      <a:pt x="15" y="19"/>
                    </a:cubicBezTo>
                    <a:cubicBezTo>
                      <a:pt x="15" y="19"/>
                      <a:pt x="16" y="18"/>
                      <a:pt x="17" y="18"/>
                    </a:cubicBezTo>
                    <a:cubicBezTo>
                      <a:pt x="18" y="17"/>
                      <a:pt x="19" y="17"/>
                      <a:pt x="19" y="17"/>
                    </a:cubicBezTo>
                    <a:cubicBezTo>
                      <a:pt x="21" y="19"/>
                      <a:pt x="21" y="19"/>
                      <a:pt x="21" y="19"/>
                    </a:cubicBezTo>
                    <a:cubicBezTo>
                      <a:pt x="20" y="17"/>
                      <a:pt x="20" y="17"/>
                      <a:pt x="20" y="17"/>
                    </a:cubicBezTo>
                    <a:cubicBezTo>
                      <a:pt x="16" y="15"/>
                      <a:pt x="11" y="1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9" name="íṡļíḍê">
                <a:extLst>
                  <a:ext uri="{FF2B5EF4-FFF2-40B4-BE49-F238E27FC236}">
                    <a16:creationId xmlns:a16="http://schemas.microsoft.com/office/drawing/2014/main" xmlns="" id="{921F9E5B-0857-49AF-A2E3-6CB9D466CE14}"/>
                  </a:ext>
                </a:extLst>
              </p:cNvPr>
              <p:cNvSpPr/>
              <p:nvPr/>
            </p:nvSpPr>
            <p:spPr bwMode="auto">
              <a:xfrm>
                <a:off x="3660" y="981"/>
                <a:ext cx="57" cy="59"/>
              </a:xfrm>
              <a:custGeom>
                <a:avLst/>
                <a:gdLst>
                  <a:gd name="T0" fmla="*/ 8 w 45"/>
                  <a:gd name="T1" fmla="*/ 9 h 47"/>
                  <a:gd name="T2" fmla="*/ 3 w 45"/>
                  <a:gd name="T3" fmla="*/ 3 h 47"/>
                  <a:gd name="T4" fmla="*/ 8 w 45"/>
                  <a:gd name="T5" fmla="*/ 9 h 47"/>
                  <a:gd name="T6" fmla="*/ 3 w 45"/>
                  <a:gd name="T7" fmla="*/ 3 h 47"/>
                  <a:gd name="T8" fmla="*/ 1 w 45"/>
                  <a:gd name="T9" fmla="*/ 1 h 47"/>
                  <a:gd name="T10" fmla="*/ 4 w 45"/>
                  <a:gd name="T11" fmla="*/ 3 h 47"/>
                  <a:gd name="T12" fmla="*/ 3 w 45"/>
                  <a:gd name="T13" fmla="*/ 3 h 47"/>
                  <a:gd name="T14" fmla="*/ 3 w 45"/>
                  <a:gd name="T15" fmla="*/ 3 h 47"/>
                  <a:gd name="T16" fmla="*/ 1 w 45"/>
                  <a:gd name="T17" fmla="*/ 1 h 47"/>
                  <a:gd name="T18" fmla="*/ 1 w 45"/>
                  <a:gd name="T19" fmla="*/ 1 h 47"/>
                  <a:gd name="T20" fmla="*/ 1 w 45"/>
                  <a:gd name="T21" fmla="*/ 1 h 47"/>
                  <a:gd name="T22" fmla="*/ 1 w 45"/>
                  <a:gd name="T23" fmla="*/ 1 h 47"/>
                  <a:gd name="T24" fmla="*/ 1 w 45"/>
                  <a:gd name="T25" fmla="*/ 1 h 47"/>
                  <a:gd name="T26" fmla="*/ 0 w 45"/>
                  <a:gd name="T27" fmla="*/ 0 h 47"/>
                  <a:gd name="T28" fmla="*/ 1 w 45"/>
                  <a:gd name="T29" fmla="*/ 1 h 47"/>
                  <a:gd name="T30" fmla="*/ 2 w 45"/>
                  <a:gd name="T31" fmla="*/ 4 h 47"/>
                  <a:gd name="T32" fmla="*/ 4 w 45"/>
                  <a:gd name="T33" fmla="*/ 9 h 47"/>
                  <a:gd name="T34" fmla="*/ 6 w 45"/>
                  <a:gd name="T35" fmla="*/ 10 h 47"/>
                  <a:gd name="T36" fmla="*/ 9 w 45"/>
                  <a:gd name="T37" fmla="*/ 9 h 47"/>
                  <a:gd name="T38" fmla="*/ 43 w 45"/>
                  <a:gd name="T39" fmla="*/ 47 h 47"/>
                  <a:gd name="T40" fmla="*/ 29 w 45"/>
                  <a:gd name="T41" fmla="*/ 28 h 47"/>
                  <a:gd name="T42" fmla="*/ 28 w 45"/>
                  <a:gd name="T43" fmla="*/ 28 h 47"/>
                  <a:gd name="T44" fmla="*/ 23 w 45"/>
                  <a:gd name="T45" fmla="*/ 24 h 47"/>
                  <a:gd name="T46" fmla="*/ 10 w 45"/>
                  <a:gd name="T47" fmla="*/ 11 h 47"/>
                  <a:gd name="T48" fmla="*/ 10 w 45"/>
                  <a:gd name="T49" fmla="*/ 8 h 47"/>
                  <a:gd name="T50" fmla="*/ 0 w 45"/>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47">
                    <a:moveTo>
                      <a:pt x="8" y="9"/>
                    </a:moveTo>
                    <a:cubicBezTo>
                      <a:pt x="4" y="5"/>
                      <a:pt x="4" y="5"/>
                      <a:pt x="3" y="3"/>
                    </a:cubicBezTo>
                    <a:cubicBezTo>
                      <a:pt x="5" y="5"/>
                      <a:pt x="7" y="7"/>
                      <a:pt x="8" y="9"/>
                    </a:cubicBezTo>
                    <a:moveTo>
                      <a:pt x="3" y="3"/>
                    </a:moveTo>
                    <a:cubicBezTo>
                      <a:pt x="3" y="2"/>
                      <a:pt x="2" y="2"/>
                      <a:pt x="1" y="1"/>
                    </a:cubicBezTo>
                    <a:cubicBezTo>
                      <a:pt x="3" y="2"/>
                      <a:pt x="4" y="3"/>
                      <a:pt x="4" y="3"/>
                    </a:cubicBezTo>
                    <a:cubicBezTo>
                      <a:pt x="4" y="3"/>
                      <a:pt x="4" y="3"/>
                      <a:pt x="3" y="3"/>
                    </a:cubicBezTo>
                    <a:cubicBezTo>
                      <a:pt x="3" y="3"/>
                      <a:pt x="3" y="3"/>
                      <a:pt x="3" y="3"/>
                    </a:cubicBezTo>
                    <a:moveTo>
                      <a:pt x="1" y="1"/>
                    </a:moveTo>
                    <a:cubicBezTo>
                      <a:pt x="1" y="1"/>
                      <a:pt x="1" y="1"/>
                      <a:pt x="1" y="1"/>
                    </a:cubicBezTo>
                    <a:cubicBezTo>
                      <a:pt x="1" y="1"/>
                      <a:pt x="1" y="1"/>
                      <a:pt x="1" y="1"/>
                    </a:cubicBezTo>
                    <a:cubicBezTo>
                      <a:pt x="1" y="1"/>
                      <a:pt x="1" y="1"/>
                      <a:pt x="1" y="1"/>
                    </a:cubicBezTo>
                    <a:cubicBezTo>
                      <a:pt x="1" y="1"/>
                      <a:pt x="1" y="1"/>
                      <a:pt x="1" y="1"/>
                    </a:cubicBezTo>
                    <a:moveTo>
                      <a:pt x="0" y="0"/>
                    </a:moveTo>
                    <a:cubicBezTo>
                      <a:pt x="0" y="0"/>
                      <a:pt x="1" y="0"/>
                      <a:pt x="1" y="1"/>
                    </a:cubicBezTo>
                    <a:cubicBezTo>
                      <a:pt x="1" y="1"/>
                      <a:pt x="1" y="2"/>
                      <a:pt x="2" y="4"/>
                    </a:cubicBezTo>
                    <a:cubicBezTo>
                      <a:pt x="2" y="6"/>
                      <a:pt x="4" y="9"/>
                      <a:pt x="4" y="9"/>
                    </a:cubicBezTo>
                    <a:cubicBezTo>
                      <a:pt x="5" y="10"/>
                      <a:pt x="6" y="10"/>
                      <a:pt x="6" y="10"/>
                    </a:cubicBezTo>
                    <a:cubicBezTo>
                      <a:pt x="7" y="10"/>
                      <a:pt x="8" y="9"/>
                      <a:pt x="9" y="9"/>
                    </a:cubicBezTo>
                    <a:cubicBezTo>
                      <a:pt x="22" y="23"/>
                      <a:pt x="26" y="30"/>
                      <a:pt x="43" y="47"/>
                    </a:cubicBezTo>
                    <a:cubicBezTo>
                      <a:pt x="45" y="45"/>
                      <a:pt x="33" y="34"/>
                      <a:pt x="29" y="28"/>
                    </a:cubicBezTo>
                    <a:cubicBezTo>
                      <a:pt x="29" y="28"/>
                      <a:pt x="28" y="28"/>
                      <a:pt x="28" y="28"/>
                    </a:cubicBezTo>
                    <a:cubicBezTo>
                      <a:pt x="27" y="28"/>
                      <a:pt x="26" y="26"/>
                      <a:pt x="23" y="24"/>
                    </a:cubicBezTo>
                    <a:cubicBezTo>
                      <a:pt x="21" y="20"/>
                      <a:pt x="17" y="15"/>
                      <a:pt x="10" y="11"/>
                    </a:cubicBezTo>
                    <a:cubicBezTo>
                      <a:pt x="9" y="8"/>
                      <a:pt x="10" y="8"/>
                      <a:pt x="10" y="8"/>
                    </a:cubicBezTo>
                    <a:cubicBezTo>
                      <a:pt x="7" y="5"/>
                      <a:pt x="4" y="3"/>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0" name="isḻíḋê">
                <a:extLst>
                  <a:ext uri="{FF2B5EF4-FFF2-40B4-BE49-F238E27FC236}">
                    <a16:creationId xmlns:a16="http://schemas.microsoft.com/office/drawing/2014/main" xmlns="" id="{1EB28762-B9BD-4815-A47B-F80B76734E5E}"/>
                  </a:ext>
                </a:extLst>
              </p:cNvPr>
              <p:cNvSpPr/>
              <p:nvPr/>
            </p:nvSpPr>
            <p:spPr bwMode="auto">
              <a:xfrm>
                <a:off x="3777" y="10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1" name="ïṣ1îḑe">
                <a:extLst>
                  <a:ext uri="{FF2B5EF4-FFF2-40B4-BE49-F238E27FC236}">
                    <a16:creationId xmlns:a16="http://schemas.microsoft.com/office/drawing/2014/main" xmlns="" id="{AC2C5E67-1E34-4125-AD58-108C3E03BDB0}"/>
                  </a:ext>
                </a:extLst>
              </p:cNvPr>
              <p:cNvSpPr/>
              <p:nvPr/>
            </p:nvSpPr>
            <p:spPr bwMode="auto">
              <a:xfrm>
                <a:off x="3777" y="1068"/>
                <a:ext cx="4" cy="4"/>
              </a:xfrm>
              <a:custGeom>
                <a:avLst/>
                <a:gdLst>
                  <a:gd name="T0" fmla="*/ 0 w 3"/>
                  <a:gd name="T1" fmla="*/ 0 h 3"/>
                  <a:gd name="T2" fmla="*/ 0 w 3"/>
                  <a:gd name="T3" fmla="*/ 0 h 3"/>
                  <a:gd name="T4" fmla="*/ 3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0"/>
                      <a:pt x="0" y="0"/>
                      <a:pt x="0" y="0"/>
                    </a:cubicBezTo>
                    <a:cubicBezTo>
                      <a:pt x="1" y="2"/>
                      <a:pt x="2" y="3"/>
                      <a:pt x="3" y="3"/>
                    </a:cubicBezTo>
                    <a:cubicBezTo>
                      <a:pt x="3" y="3"/>
                      <a:pt x="3" y="3"/>
                      <a:pt x="3" y="3"/>
                    </a:cubicBezTo>
                    <a:cubicBezTo>
                      <a:pt x="2" y="2"/>
                      <a:pt x="1" y="1"/>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2" name="ïṩ1íḍé">
                <a:extLst>
                  <a:ext uri="{FF2B5EF4-FFF2-40B4-BE49-F238E27FC236}">
                    <a16:creationId xmlns:a16="http://schemas.microsoft.com/office/drawing/2014/main" xmlns="" id="{E44CFDE9-E55F-4204-8174-A1896C558F1B}"/>
                  </a:ext>
                </a:extLst>
              </p:cNvPr>
              <p:cNvSpPr/>
              <p:nvPr/>
            </p:nvSpPr>
            <p:spPr bwMode="auto">
              <a:xfrm>
                <a:off x="3734" y="1030"/>
                <a:ext cx="43" cy="38"/>
              </a:xfrm>
              <a:custGeom>
                <a:avLst/>
                <a:gdLst>
                  <a:gd name="T0" fmla="*/ 3 w 34"/>
                  <a:gd name="T1" fmla="*/ 2 h 30"/>
                  <a:gd name="T2" fmla="*/ 29 w 34"/>
                  <a:gd name="T3" fmla="*/ 27 h 30"/>
                  <a:gd name="T4" fmla="*/ 25 w 34"/>
                  <a:gd name="T5" fmla="*/ 21 h 30"/>
                  <a:gd name="T6" fmla="*/ 26 w 34"/>
                  <a:gd name="T7" fmla="*/ 21 h 30"/>
                  <a:gd name="T8" fmla="*/ 34 w 34"/>
                  <a:gd name="T9" fmla="*/ 30 h 30"/>
                  <a:gd name="T10" fmla="*/ 22 w 34"/>
                  <a:gd name="T11" fmla="*/ 17 h 30"/>
                  <a:gd name="T12" fmla="*/ 23 w 34"/>
                  <a:gd name="T13" fmla="*/ 18 h 30"/>
                  <a:gd name="T14" fmla="*/ 3 w 34"/>
                  <a:gd name="T15" fmla="*/ 2 h 30"/>
                  <a:gd name="T16" fmla="*/ 0 w 34"/>
                  <a:gd name="T17" fmla="*/ 0 h 30"/>
                  <a:gd name="T18" fmla="*/ 3 w 34"/>
                  <a:gd name="T19" fmla="*/ 2 h 30"/>
                  <a:gd name="T20" fmla="*/ 0 w 34"/>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0">
                    <a:moveTo>
                      <a:pt x="3" y="2"/>
                    </a:moveTo>
                    <a:cubicBezTo>
                      <a:pt x="12" y="11"/>
                      <a:pt x="19" y="18"/>
                      <a:pt x="29" y="27"/>
                    </a:cubicBezTo>
                    <a:cubicBezTo>
                      <a:pt x="28" y="25"/>
                      <a:pt x="24" y="21"/>
                      <a:pt x="25" y="21"/>
                    </a:cubicBezTo>
                    <a:cubicBezTo>
                      <a:pt x="25" y="21"/>
                      <a:pt x="25" y="21"/>
                      <a:pt x="26" y="21"/>
                    </a:cubicBezTo>
                    <a:cubicBezTo>
                      <a:pt x="29" y="24"/>
                      <a:pt x="31" y="26"/>
                      <a:pt x="34" y="30"/>
                    </a:cubicBezTo>
                    <a:cubicBezTo>
                      <a:pt x="32" y="27"/>
                      <a:pt x="28" y="21"/>
                      <a:pt x="22" y="17"/>
                    </a:cubicBezTo>
                    <a:cubicBezTo>
                      <a:pt x="23" y="18"/>
                      <a:pt x="23" y="18"/>
                      <a:pt x="23" y="18"/>
                    </a:cubicBezTo>
                    <a:cubicBezTo>
                      <a:pt x="19" y="16"/>
                      <a:pt x="8" y="7"/>
                      <a:pt x="3" y="2"/>
                    </a:cubicBezTo>
                    <a:moveTo>
                      <a:pt x="0" y="0"/>
                    </a:moveTo>
                    <a:cubicBezTo>
                      <a:pt x="0" y="0"/>
                      <a:pt x="1" y="1"/>
                      <a:pt x="3" y="2"/>
                    </a:cubicBezTo>
                    <a:cubicBezTo>
                      <a:pt x="2" y="1"/>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3" name="ï$1îďé">
                <a:extLst>
                  <a:ext uri="{FF2B5EF4-FFF2-40B4-BE49-F238E27FC236}">
                    <a16:creationId xmlns:a16="http://schemas.microsoft.com/office/drawing/2014/main" xmlns="" id="{AD87A04B-CF16-4C15-9B49-FD20320143A3}"/>
                  </a:ext>
                </a:extLst>
              </p:cNvPr>
              <p:cNvSpPr/>
              <p:nvPr/>
            </p:nvSpPr>
            <p:spPr bwMode="auto">
              <a:xfrm>
                <a:off x="3729" y="1038"/>
                <a:ext cx="20" cy="22"/>
              </a:xfrm>
              <a:custGeom>
                <a:avLst/>
                <a:gdLst>
                  <a:gd name="T0" fmla="*/ 0 w 16"/>
                  <a:gd name="T1" fmla="*/ 0 h 18"/>
                  <a:gd name="T2" fmla="*/ 1 w 16"/>
                  <a:gd name="T3" fmla="*/ 3 h 18"/>
                  <a:gd name="T4" fmla="*/ 2 w 16"/>
                  <a:gd name="T5" fmla="*/ 7 h 18"/>
                  <a:gd name="T6" fmla="*/ 16 w 16"/>
                  <a:gd name="T7" fmla="*/ 18 h 18"/>
                  <a:gd name="T8" fmla="*/ 9 w 16"/>
                  <a:gd name="T9" fmla="*/ 11 h 18"/>
                  <a:gd name="T10" fmla="*/ 10 w 16"/>
                  <a:gd name="T11" fmla="*/ 12 h 18"/>
                  <a:gd name="T12" fmla="*/ 0 w 16"/>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0" y="0"/>
                    </a:moveTo>
                    <a:cubicBezTo>
                      <a:pt x="0" y="0"/>
                      <a:pt x="1" y="1"/>
                      <a:pt x="1" y="3"/>
                    </a:cubicBezTo>
                    <a:cubicBezTo>
                      <a:pt x="2" y="5"/>
                      <a:pt x="2" y="7"/>
                      <a:pt x="2" y="7"/>
                    </a:cubicBezTo>
                    <a:cubicBezTo>
                      <a:pt x="16" y="18"/>
                      <a:pt x="16" y="18"/>
                      <a:pt x="16" y="18"/>
                    </a:cubicBezTo>
                    <a:cubicBezTo>
                      <a:pt x="9" y="11"/>
                      <a:pt x="9" y="11"/>
                      <a:pt x="9" y="11"/>
                    </a:cubicBezTo>
                    <a:cubicBezTo>
                      <a:pt x="9" y="11"/>
                      <a:pt x="10" y="12"/>
                      <a:pt x="10" y="12"/>
                    </a:cubicBezTo>
                    <a:cubicBezTo>
                      <a:pt x="12" y="12"/>
                      <a:pt x="4" y="4"/>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4" name="iṡḷíḍe">
                <a:extLst>
                  <a:ext uri="{FF2B5EF4-FFF2-40B4-BE49-F238E27FC236}">
                    <a16:creationId xmlns:a16="http://schemas.microsoft.com/office/drawing/2014/main" xmlns="" id="{E8C7BD38-E0F4-46A6-918C-E287D8D33241}"/>
                  </a:ext>
                </a:extLst>
              </p:cNvPr>
              <p:cNvSpPr/>
              <p:nvPr/>
            </p:nvSpPr>
            <p:spPr bwMode="auto">
              <a:xfrm>
                <a:off x="3630" y="965"/>
                <a:ext cx="26" cy="31"/>
              </a:xfrm>
              <a:custGeom>
                <a:avLst/>
                <a:gdLst>
                  <a:gd name="T0" fmla="*/ 0 w 26"/>
                  <a:gd name="T1" fmla="*/ 0 h 31"/>
                  <a:gd name="T2" fmla="*/ 26 w 26"/>
                  <a:gd name="T3" fmla="*/ 31 h 31"/>
                  <a:gd name="T4" fmla="*/ 20 w 26"/>
                  <a:gd name="T5" fmla="*/ 21 h 31"/>
                  <a:gd name="T6" fmla="*/ 0 w 26"/>
                  <a:gd name="T7" fmla="*/ 0 h 31"/>
                </a:gdLst>
                <a:ahLst/>
                <a:cxnLst>
                  <a:cxn ang="0">
                    <a:pos x="T0" y="T1"/>
                  </a:cxn>
                  <a:cxn ang="0">
                    <a:pos x="T2" y="T3"/>
                  </a:cxn>
                  <a:cxn ang="0">
                    <a:pos x="T4" y="T5"/>
                  </a:cxn>
                  <a:cxn ang="0">
                    <a:pos x="T6" y="T7"/>
                  </a:cxn>
                </a:cxnLst>
                <a:rect l="0" t="0" r="r" b="b"/>
                <a:pathLst>
                  <a:path w="26" h="31">
                    <a:moveTo>
                      <a:pt x="0" y="0"/>
                    </a:moveTo>
                    <a:lnTo>
                      <a:pt x="26" y="31"/>
                    </a:lnTo>
                    <a:lnTo>
                      <a:pt x="20" y="21"/>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5" name="iślíḑê">
                <a:extLst>
                  <a:ext uri="{FF2B5EF4-FFF2-40B4-BE49-F238E27FC236}">
                    <a16:creationId xmlns:a16="http://schemas.microsoft.com/office/drawing/2014/main" xmlns="" id="{0F3CDA55-FA4B-4636-8FB4-097FE8352739}"/>
                  </a:ext>
                </a:extLst>
              </p:cNvPr>
              <p:cNvSpPr/>
              <p:nvPr/>
            </p:nvSpPr>
            <p:spPr bwMode="auto">
              <a:xfrm>
                <a:off x="3630" y="965"/>
                <a:ext cx="26" cy="31"/>
              </a:xfrm>
              <a:custGeom>
                <a:avLst/>
                <a:gdLst>
                  <a:gd name="T0" fmla="*/ 0 w 26"/>
                  <a:gd name="T1" fmla="*/ 0 h 31"/>
                  <a:gd name="T2" fmla="*/ 26 w 26"/>
                  <a:gd name="T3" fmla="*/ 31 h 31"/>
                  <a:gd name="T4" fmla="*/ 20 w 26"/>
                  <a:gd name="T5" fmla="*/ 21 h 31"/>
                  <a:gd name="T6" fmla="*/ 0 w 26"/>
                  <a:gd name="T7" fmla="*/ 0 h 31"/>
                </a:gdLst>
                <a:ahLst/>
                <a:cxnLst>
                  <a:cxn ang="0">
                    <a:pos x="T0" y="T1"/>
                  </a:cxn>
                  <a:cxn ang="0">
                    <a:pos x="T2" y="T3"/>
                  </a:cxn>
                  <a:cxn ang="0">
                    <a:pos x="T4" y="T5"/>
                  </a:cxn>
                  <a:cxn ang="0">
                    <a:pos x="T6" y="T7"/>
                  </a:cxn>
                </a:cxnLst>
                <a:rect l="0" t="0" r="r" b="b"/>
                <a:pathLst>
                  <a:path w="26" h="31">
                    <a:moveTo>
                      <a:pt x="0" y="0"/>
                    </a:moveTo>
                    <a:lnTo>
                      <a:pt x="26" y="31"/>
                    </a:lnTo>
                    <a:lnTo>
                      <a:pt x="20" y="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6" name="îś1íḓé">
                <a:extLst>
                  <a:ext uri="{FF2B5EF4-FFF2-40B4-BE49-F238E27FC236}">
                    <a16:creationId xmlns:a16="http://schemas.microsoft.com/office/drawing/2014/main" xmlns="" id="{CA578201-CCA9-45AF-8C6A-329C7E0DD2D3}"/>
                  </a:ext>
                </a:extLst>
              </p:cNvPr>
              <p:cNvSpPr/>
              <p:nvPr/>
            </p:nvSpPr>
            <p:spPr bwMode="auto">
              <a:xfrm>
                <a:off x="3633" y="975"/>
                <a:ext cx="16" cy="18"/>
              </a:xfrm>
              <a:custGeom>
                <a:avLst/>
                <a:gdLst>
                  <a:gd name="T0" fmla="*/ 0 w 16"/>
                  <a:gd name="T1" fmla="*/ 0 h 18"/>
                  <a:gd name="T2" fmla="*/ 8 w 16"/>
                  <a:gd name="T3" fmla="*/ 11 h 18"/>
                  <a:gd name="T4" fmla="*/ 16 w 16"/>
                  <a:gd name="T5" fmla="*/ 18 h 18"/>
                  <a:gd name="T6" fmla="*/ 0 w 16"/>
                  <a:gd name="T7" fmla="*/ 0 h 18"/>
                </a:gdLst>
                <a:ahLst/>
                <a:cxnLst>
                  <a:cxn ang="0">
                    <a:pos x="T0" y="T1"/>
                  </a:cxn>
                  <a:cxn ang="0">
                    <a:pos x="T2" y="T3"/>
                  </a:cxn>
                  <a:cxn ang="0">
                    <a:pos x="T4" y="T5"/>
                  </a:cxn>
                  <a:cxn ang="0">
                    <a:pos x="T6" y="T7"/>
                  </a:cxn>
                </a:cxnLst>
                <a:rect l="0" t="0" r="r" b="b"/>
                <a:pathLst>
                  <a:path w="16" h="18">
                    <a:moveTo>
                      <a:pt x="0" y="0"/>
                    </a:moveTo>
                    <a:lnTo>
                      <a:pt x="8" y="11"/>
                    </a:lnTo>
                    <a:lnTo>
                      <a:pt x="16" y="18"/>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7" name="ís1ïḍé">
                <a:extLst>
                  <a:ext uri="{FF2B5EF4-FFF2-40B4-BE49-F238E27FC236}">
                    <a16:creationId xmlns:a16="http://schemas.microsoft.com/office/drawing/2014/main" xmlns="" id="{76CA2FC9-6FEB-40C0-A9B2-EFB0E73172A6}"/>
                  </a:ext>
                </a:extLst>
              </p:cNvPr>
              <p:cNvSpPr/>
              <p:nvPr/>
            </p:nvSpPr>
            <p:spPr bwMode="auto">
              <a:xfrm>
                <a:off x="3633" y="975"/>
                <a:ext cx="16" cy="18"/>
              </a:xfrm>
              <a:custGeom>
                <a:avLst/>
                <a:gdLst>
                  <a:gd name="T0" fmla="*/ 0 w 16"/>
                  <a:gd name="T1" fmla="*/ 0 h 18"/>
                  <a:gd name="T2" fmla="*/ 8 w 16"/>
                  <a:gd name="T3" fmla="*/ 11 h 18"/>
                  <a:gd name="T4" fmla="*/ 16 w 16"/>
                  <a:gd name="T5" fmla="*/ 18 h 18"/>
                  <a:gd name="T6" fmla="*/ 0 w 16"/>
                  <a:gd name="T7" fmla="*/ 0 h 18"/>
                </a:gdLst>
                <a:ahLst/>
                <a:cxnLst>
                  <a:cxn ang="0">
                    <a:pos x="T0" y="T1"/>
                  </a:cxn>
                  <a:cxn ang="0">
                    <a:pos x="T2" y="T3"/>
                  </a:cxn>
                  <a:cxn ang="0">
                    <a:pos x="T4" y="T5"/>
                  </a:cxn>
                  <a:cxn ang="0">
                    <a:pos x="T6" y="T7"/>
                  </a:cxn>
                </a:cxnLst>
                <a:rect l="0" t="0" r="r" b="b"/>
                <a:pathLst>
                  <a:path w="16" h="18">
                    <a:moveTo>
                      <a:pt x="0" y="0"/>
                    </a:moveTo>
                    <a:lnTo>
                      <a:pt x="8" y="11"/>
                    </a:lnTo>
                    <a:lnTo>
                      <a:pt x="16"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8" name="íS1iḑè">
                <a:extLst>
                  <a:ext uri="{FF2B5EF4-FFF2-40B4-BE49-F238E27FC236}">
                    <a16:creationId xmlns:a16="http://schemas.microsoft.com/office/drawing/2014/main" xmlns="" id="{3CBBF20E-94AA-45E8-B079-200311C9DE36}"/>
                  </a:ext>
                </a:extLst>
              </p:cNvPr>
              <p:cNvSpPr/>
              <p:nvPr/>
            </p:nvSpPr>
            <p:spPr bwMode="auto">
              <a:xfrm>
                <a:off x="3639" y="1412"/>
                <a:ext cx="4" cy="5"/>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2" y="3"/>
                      <a:pt x="1" y="1"/>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9" name="ïṥlíḋê">
                <a:extLst>
                  <a:ext uri="{FF2B5EF4-FFF2-40B4-BE49-F238E27FC236}">
                    <a16:creationId xmlns:a16="http://schemas.microsoft.com/office/drawing/2014/main" xmlns="" id="{6DE25339-016B-4EED-9CD5-D1767A1483DE}"/>
                  </a:ext>
                </a:extLst>
              </p:cNvPr>
              <p:cNvSpPr/>
              <p:nvPr/>
            </p:nvSpPr>
            <p:spPr bwMode="auto">
              <a:xfrm>
                <a:off x="3638" y="1398"/>
                <a:ext cx="7" cy="9"/>
              </a:xfrm>
              <a:custGeom>
                <a:avLst/>
                <a:gdLst>
                  <a:gd name="T0" fmla="*/ 0 w 6"/>
                  <a:gd name="T1" fmla="*/ 0 h 7"/>
                  <a:gd name="T2" fmla="*/ 6 w 6"/>
                  <a:gd name="T3" fmla="*/ 7 h 7"/>
                  <a:gd name="T4" fmla="*/ 0 w 6"/>
                  <a:gd name="T5" fmla="*/ 0 h 7"/>
                </a:gdLst>
                <a:ahLst/>
                <a:cxnLst>
                  <a:cxn ang="0">
                    <a:pos x="T0" y="T1"/>
                  </a:cxn>
                  <a:cxn ang="0">
                    <a:pos x="T2" y="T3"/>
                  </a:cxn>
                  <a:cxn ang="0">
                    <a:pos x="T4" y="T5"/>
                  </a:cxn>
                </a:cxnLst>
                <a:rect l="0" t="0" r="r" b="b"/>
                <a:pathLst>
                  <a:path w="6" h="7">
                    <a:moveTo>
                      <a:pt x="0" y="0"/>
                    </a:moveTo>
                    <a:cubicBezTo>
                      <a:pt x="3" y="4"/>
                      <a:pt x="6" y="7"/>
                      <a:pt x="6" y="7"/>
                    </a:cubicBezTo>
                    <a:cubicBezTo>
                      <a:pt x="0"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0" name="iṥ1ïḓè">
                <a:extLst>
                  <a:ext uri="{FF2B5EF4-FFF2-40B4-BE49-F238E27FC236}">
                    <a16:creationId xmlns:a16="http://schemas.microsoft.com/office/drawing/2014/main" xmlns="" id="{C9C9BBE3-E183-4874-AB2C-4DF80708DD5E}"/>
                  </a:ext>
                </a:extLst>
              </p:cNvPr>
              <p:cNvSpPr/>
              <p:nvPr/>
            </p:nvSpPr>
            <p:spPr bwMode="auto">
              <a:xfrm>
                <a:off x="3529" y="1054"/>
                <a:ext cx="30" cy="28"/>
              </a:xfrm>
              <a:custGeom>
                <a:avLst/>
                <a:gdLst>
                  <a:gd name="T0" fmla="*/ 0 w 24"/>
                  <a:gd name="T1" fmla="*/ 0 h 22"/>
                  <a:gd name="T2" fmla="*/ 6 w 24"/>
                  <a:gd name="T3" fmla="*/ 6 h 22"/>
                  <a:gd name="T4" fmla="*/ 20 w 24"/>
                  <a:gd name="T5" fmla="*/ 21 h 22"/>
                  <a:gd name="T6" fmla="*/ 20 w 24"/>
                  <a:gd name="T7" fmla="*/ 19 h 22"/>
                  <a:gd name="T8" fmla="*/ 24 w 24"/>
                  <a:gd name="T9" fmla="*/ 22 h 22"/>
                  <a:gd name="T10" fmla="*/ 0 w 24"/>
                  <a:gd name="T11" fmla="*/ 0 h 22"/>
                </a:gdLst>
                <a:ahLst/>
                <a:cxnLst>
                  <a:cxn ang="0">
                    <a:pos x="T0" y="T1"/>
                  </a:cxn>
                  <a:cxn ang="0">
                    <a:pos x="T2" y="T3"/>
                  </a:cxn>
                  <a:cxn ang="0">
                    <a:pos x="T4" y="T5"/>
                  </a:cxn>
                  <a:cxn ang="0">
                    <a:pos x="T6" y="T7"/>
                  </a:cxn>
                  <a:cxn ang="0">
                    <a:pos x="T8" y="T9"/>
                  </a:cxn>
                  <a:cxn ang="0">
                    <a:pos x="T10" y="T11"/>
                  </a:cxn>
                </a:cxnLst>
                <a:rect l="0" t="0" r="r" b="b"/>
                <a:pathLst>
                  <a:path w="24" h="22">
                    <a:moveTo>
                      <a:pt x="0" y="0"/>
                    </a:moveTo>
                    <a:cubicBezTo>
                      <a:pt x="0" y="0"/>
                      <a:pt x="2" y="2"/>
                      <a:pt x="6" y="6"/>
                    </a:cubicBezTo>
                    <a:cubicBezTo>
                      <a:pt x="20" y="21"/>
                      <a:pt x="20" y="21"/>
                      <a:pt x="20" y="21"/>
                    </a:cubicBezTo>
                    <a:cubicBezTo>
                      <a:pt x="19" y="20"/>
                      <a:pt x="19" y="19"/>
                      <a:pt x="20" y="19"/>
                    </a:cubicBezTo>
                    <a:cubicBezTo>
                      <a:pt x="20" y="19"/>
                      <a:pt x="22" y="20"/>
                      <a:pt x="24" y="22"/>
                    </a:cubicBezTo>
                    <a:cubicBezTo>
                      <a:pt x="14" y="13"/>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1" name="ïṡḷiďe">
                <a:extLst>
                  <a:ext uri="{FF2B5EF4-FFF2-40B4-BE49-F238E27FC236}">
                    <a16:creationId xmlns:a16="http://schemas.microsoft.com/office/drawing/2014/main" xmlns="" id="{4109BAD7-433D-4D4A-9328-97220B6E9AC3}"/>
                  </a:ext>
                </a:extLst>
              </p:cNvPr>
              <p:cNvSpPr/>
              <p:nvPr/>
            </p:nvSpPr>
            <p:spPr bwMode="auto">
              <a:xfrm>
                <a:off x="3591" y="1244"/>
                <a:ext cx="10" cy="12"/>
              </a:xfrm>
              <a:custGeom>
                <a:avLst/>
                <a:gdLst>
                  <a:gd name="T0" fmla="*/ 0 w 8"/>
                  <a:gd name="T1" fmla="*/ 0 h 10"/>
                  <a:gd name="T2" fmla="*/ 5 w 8"/>
                  <a:gd name="T3" fmla="*/ 7 h 10"/>
                  <a:gd name="T4" fmla="*/ 8 w 8"/>
                  <a:gd name="T5" fmla="*/ 10 h 10"/>
                  <a:gd name="T6" fmla="*/ 0 w 8"/>
                  <a:gd name="T7" fmla="*/ 0 h 10"/>
                </a:gdLst>
                <a:ahLst/>
                <a:cxnLst>
                  <a:cxn ang="0">
                    <a:pos x="T0" y="T1"/>
                  </a:cxn>
                  <a:cxn ang="0">
                    <a:pos x="T2" y="T3"/>
                  </a:cxn>
                  <a:cxn ang="0">
                    <a:pos x="T4" y="T5"/>
                  </a:cxn>
                  <a:cxn ang="0">
                    <a:pos x="T6" y="T7"/>
                  </a:cxn>
                </a:cxnLst>
                <a:rect l="0" t="0" r="r" b="b"/>
                <a:pathLst>
                  <a:path w="8" h="10">
                    <a:moveTo>
                      <a:pt x="0" y="0"/>
                    </a:moveTo>
                    <a:cubicBezTo>
                      <a:pt x="1" y="2"/>
                      <a:pt x="3" y="5"/>
                      <a:pt x="5" y="7"/>
                    </a:cubicBezTo>
                    <a:cubicBezTo>
                      <a:pt x="6" y="8"/>
                      <a:pt x="7" y="9"/>
                      <a:pt x="8" y="10"/>
                    </a:cubicBezTo>
                    <a:cubicBezTo>
                      <a:pt x="5" y="6"/>
                      <a:pt x="2" y="3"/>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2" name="îṩľîḋê">
                <a:extLst>
                  <a:ext uri="{FF2B5EF4-FFF2-40B4-BE49-F238E27FC236}">
                    <a16:creationId xmlns:a16="http://schemas.microsoft.com/office/drawing/2014/main" xmlns="" id="{BFC90BC2-0D71-4395-90DE-BEC090D21CC0}"/>
                  </a:ext>
                </a:extLst>
              </p:cNvPr>
              <p:cNvSpPr/>
              <p:nvPr/>
            </p:nvSpPr>
            <p:spPr bwMode="auto">
              <a:xfrm>
                <a:off x="3597" y="1252"/>
                <a:ext cx="11" cy="10"/>
              </a:xfrm>
              <a:custGeom>
                <a:avLst/>
                <a:gdLst>
                  <a:gd name="T0" fmla="*/ 0 w 8"/>
                  <a:gd name="T1" fmla="*/ 0 h 8"/>
                  <a:gd name="T2" fmla="*/ 3 w 8"/>
                  <a:gd name="T3" fmla="*/ 4 h 8"/>
                  <a:gd name="T4" fmla="*/ 3 w 8"/>
                  <a:gd name="T5" fmla="*/ 4 h 8"/>
                  <a:gd name="T6" fmla="*/ 3 w 8"/>
                  <a:gd name="T7" fmla="*/ 4 h 8"/>
                  <a:gd name="T8" fmla="*/ 8 w 8"/>
                  <a:gd name="T9" fmla="*/ 8 h 8"/>
                  <a:gd name="T10" fmla="*/ 3 w 8"/>
                  <a:gd name="T11" fmla="*/ 3 h 8"/>
                  <a:gd name="T12" fmla="*/ 0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0"/>
                    </a:moveTo>
                    <a:cubicBezTo>
                      <a:pt x="1" y="1"/>
                      <a:pt x="2" y="2"/>
                      <a:pt x="3" y="4"/>
                    </a:cubicBezTo>
                    <a:cubicBezTo>
                      <a:pt x="3" y="4"/>
                      <a:pt x="3" y="4"/>
                      <a:pt x="3" y="4"/>
                    </a:cubicBezTo>
                    <a:cubicBezTo>
                      <a:pt x="3" y="4"/>
                      <a:pt x="3" y="4"/>
                      <a:pt x="3" y="4"/>
                    </a:cubicBezTo>
                    <a:cubicBezTo>
                      <a:pt x="4" y="5"/>
                      <a:pt x="6" y="6"/>
                      <a:pt x="8" y="8"/>
                    </a:cubicBezTo>
                    <a:cubicBezTo>
                      <a:pt x="6" y="6"/>
                      <a:pt x="5" y="5"/>
                      <a:pt x="3" y="3"/>
                    </a:cubicBezTo>
                    <a:cubicBezTo>
                      <a:pt x="2" y="2"/>
                      <a:pt x="1" y="1"/>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3" name="í$ḻiďè">
                <a:extLst>
                  <a:ext uri="{FF2B5EF4-FFF2-40B4-BE49-F238E27FC236}">
                    <a16:creationId xmlns:a16="http://schemas.microsoft.com/office/drawing/2014/main" xmlns="" id="{472FAB1A-867F-481E-866E-35C951C7692A}"/>
                  </a:ext>
                </a:extLst>
              </p:cNvPr>
              <p:cNvSpPr/>
              <p:nvPr/>
            </p:nvSpPr>
            <p:spPr bwMode="auto">
              <a:xfrm>
                <a:off x="3661" y="1326"/>
                <a:ext cx="13" cy="12"/>
              </a:xfrm>
              <a:custGeom>
                <a:avLst/>
                <a:gdLst>
                  <a:gd name="T0" fmla="*/ 0 w 10"/>
                  <a:gd name="T1" fmla="*/ 0 h 9"/>
                  <a:gd name="T2" fmla="*/ 10 w 10"/>
                  <a:gd name="T3" fmla="*/ 9 h 9"/>
                  <a:gd name="T4" fmla="*/ 0 w 10"/>
                  <a:gd name="T5" fmla="*/ 0 h 9"/>
                </a:gdLst>
                <a:ahLst/>
                <a:cxnLst>
                  <a:cxn ang="0">
                    <a:pos x="T0" y="T1"/>
                  </a:cxn>
                  <a:cxn ang="0">
                    <a:pos x="T2" y="T3"/>
                  </a:cxn>
                  <a:cxn ang="0">
                    <a:pos x="T4" y="T5"/>
                  </a:cxn>
                </a:cxnLst>
                <a:rect l="0" t="0" r="r" b="b"/>
                <a:pathLst>
                  <a:path w="10" h="9">
                    <a:moveTo>
                      <a:pt x="0" y="0"/>
                    </a:moveTo>
                    <a:cubicBezTo>
                      <a:pt x="3" y="3"/>
                      <a:pt x="7" y="6"/>
                      <a:pt x="10" y="9"/>
                    </a:cubicBezTo>
                    <a:cubicBezTo>
                      <a:pt x="0"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4" name="iSļïḑe">
                <a:extLst>
                  <a:ext uri="{FF2B5EF4-FFF2-40B4-BE49-F238E27FC236}">
                    <a16:creationId xmlns:a16="http://schemas.microsoft.com/office/drawing/2014/main" xmlns="" id="{B0668C7E-8715-4426-80CB-88ABCD3039D1}"/>
                  </a:ext>
                </a:extLst>
              </p:cNvPr>
              <p:cNvSpPr/>
              <p:nvPr/>
            </p:nvSpPr>
            <p:spPr bwMode="auto">
              <a:xfrm>
                <a:off x="3625" y="1463"/>
                <a:ext cx="19" cy="20"/>
              </a:xfrm>
              <a:custGeom>
                <a:avLst/>
                <a:gdLst>
                  <a:gd name="T0" fmla="*/ 0 w 15"/>
                  <a:gd name="T1" fmla="*/ 0 h 16"/>
                  <a:gd name="T2" fmla="*/ 14 w 15"/>
                  <a:gd name="T3" fmla="*/ 16 h 16"/>
                  <a:gd name="T4" fmla="*/ 0 w 15"/>
                  <a:gd name="T5" fmla="*/ 0 h 16"/>
                </a:gdLst>
                <a:ahLst/>
                <a:cxnLst>
                  <a:cxn ang="0">
                    <a:pos x="T0" y="T1"/>
                  </a:cxn>
                  <a:cxn ang="0">
                    <a:pos x="T2" y="T3"/>
                  </a:cxn>
                  <a:cxn ang="0">
                    <a:pos x="T4" y="T5"/>
                  </a:cxn>
                </a:cxnLst>
                <a:rect l="0" t="0" r="r" b="b"/>
                <a:pathLst>
                  <a:path w="15" h="16">
                    <a:moveTo>
                      <a:pt x="0" y="0"/>
                    </a:moveTo>
                    <a:cubicBezTo>
                      <a:pt x="14" y="16"/>
                      <a:pt x="14" y="16"/>
                      <a:pt x="14" y="16"/>
                    </a:cubicBezTo>
                    <a:cubicBezTo>
                      <a:pt x="15" y="15"/>
                      <a:pt x="7" y="8"/>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5" name="îs1iḋè">
                <a:extLst>
                  <a:ext uri="{FF2B5EF4-FFF2-40B4-BE49-F238E27FC236}">
                    <a16:creationId xmlns:a16="http://schemas.microsoft.com/office/drawing/2014/main" xmlns="" id="{8B54183E-FE74-4BBB-AC51-0FB3142A1CCB}"/>
                  </a:ext>
                </a:extLst>
              </p:cNvPr>
              <p:cNvSpPr/>
              <p:nvPr/>
            </p:nvSpPr>
            <p:spPr bwMode="auto">
              <a:xfrm>
                <a:off x="3604" y="1027"/>
                <a:ext cx="20" cy="16"/>
              </a:xfrm>
              <a:custGeom>
                <a:avLst/>
                <a:gdLst>
                  <a:gd name="T0" fmla="*/ 0 w 16"/>
                  <a:gd name="T1" fmla="*/ 0 h 13"/>
                  <a:gd name="T2" fmla="*/ 16 w 16"/>
                  <a:gd name="T3" fmla="*/ 13 h 13"/>
                  <a:gd name="T4" fmla="*/ 11 w 16"/>
                  <a:gd name="T5" fmla="*/ 7 h 13"/>
                  <a:gd name="T6" fmla="*/ 0 w 16"/>
                  <a:gd name="T7" fmla="*/ 0 h 13"/>
                </a:gdLst>
                <a:ahLst/>
                <a:cxnLst>
                  <a:cxn ang="0">
                    <a:pos x="T0" y="T1"/>
                  </a:cxn>
                  <a:cxn ang="0">
                    <a:pos x="T2" y="T3"/>
                  </a:cxn>
                  <a:cxn ang="0">
                    <a:pos x="T4" y="T5"/>
                  </a:cxn>
                  <a:cxn ang="0">
                    <a:pos x="T6" y="T7"/>
                  </a:cxn>
                </a:cxnLst>
                <a:rect l="0" t="0" r="r" b="b"/>
                <a:pathLst>
                  <a:path w="16" h="13">
                    <a:moveTo>
                      <a:pt x="0" y="0"/>
                    </a:moveTo>
                    <a:cubicBezTo>
                      <a:pt x="7" y="6"/>
                      <a:pt x="15" y="13"/>
                      <a:pt x="16" y="13"/>
                    </a:cubicBezTo>
                    <a:cubicBezTo>
                      <a:pt x="16" y="13"/>
                      <a:pt x="15" y="11"/>
                      <a:pt x="11" y="7"/>
                    </a:cubicBezTo>
                    <a:cubicBezTo>
                      <a:pt x="5" y="2"/>
                      <a:pt x="2"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6" name="íṥľïde">
                <a:extLst>
                  <a:ext uri="{FF2B5EF4-FFF2-40B4-BE49-F238E27FC236}">
                    <a16:creationId xmlns:a16="http://schemas.microsoft.com/office/drawing/2014/main" xmlns="" id="{C2F4BD66-7CA6-46DF-9CB7-CADD006411DA}"/>
                  </a:ext>
                </a:extLst>
              </p:cNvPr>
              <p:cNvSpPr/>
              <p:nvPr/>
            </p:nvSpPr>
            <p:spPr bwMode="auto">
              <a:xfrm>
                <a:off x="3448" y="1206"/>
                <a:ext cx="12" cy="11"/>
              </a:xfrm>
              <a:custGeom>
                <a:avLst/>
                <a:gdLst>
                  <a:gd name="T0" fmla="*/ 0 w 9"/>
                  <a:gd name="T1" fmla="*/ 0 h 9"/>
                  <a:gd name="T2" fmla="*/ 9 w 9"/>
                  <a:gd name="T3" fmla="*/ 9 h 9"/>
                  <a:gd name="T4" fmla="*/ 0 w 9"/>
                  <a:gd name="T5" fmla="*/ 0 h 9"/>
                </a:gdLst>
                <a:ahLst/>
                <a:cxnLst>
                  <a:cxn ang="0">
                    <a:pos x="T0" y="T1"/>
                  </a:cxn>
                  <a:cxn ang="0">
                    <a:pos x="T2" y="T3"/>
                  </a:cxn>
                  <a:cxn ang="0">
                    <a:pos x="T4" y="T5"/>
                  </a:cxn>
                </a:cxnLst>
                <a:rect l="0" t="0" r="r" b="b"/>
                <a:pathLst>
                  <a:path w="9" h="9">
                    <a:moveTo>
                      <a:pt x="0" y="0"/>
                    </a:moveTo>
                    <a:cubicBezTo>
                      <a:pt x="3" y="3"/>
                      <a:pt x="5" y="6"/>
                      <a:pt x="9" y="9"/>
                    </a:cubicBezTo>
                    <a:cubicBezTo>
                      <a:pt x="7" y="6"/>
                      <a:pt x="4" y="3"/>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7" name="ï$1ïḑe">
                <a:extLst>
                  <a:ext uri="{FF2B5EF4-FFF2-40B4-BE49-F238E27FC236}">
                    <a16:creationId xmlns:a16="http://schemas.microsoft.com/office/drawing/2014/main" xmlns="" id="{5155BB4A-BD45-45C7-881E-3A7B6C3ABA39}"/>
                  </a:ext>
                </a:extLst>
              </p:cNvPr>
              <p:cNvSpPr/>
              <p:nvPr/>
            </p:nvSpPr>
            <p:spPr bwMode="auto">
              <a:xfrm>
                <a:off x="3594" y="1020"/>
                <a:ext cx="12" cy="14"/>
              </a:xfrm>
              <a:custGeom>
                <a:avLst/>
                <a:gdLst>
                  <a:gd name="T0" fmla="*/ 1 w 10"/>
                  <a:gd name="T1" fmla="*/ 0 h 11"/>
                  <a:gd name="T2" fmla="*/ 6 w 10"/>
                  <a:gd name="T3" fmla="*/ 7 h 11"/>
                  <a:gd name="T4" fmla="*/ 10 w 10"/>
                  <a:gd name="T5" fmla="*/ 11 h 11"/>
                  <a:gd name="T6" fmla="*/ 8 w 10"/>
                  <a:gd name="T7" fmla="*/ 5 h 11"/>
                  <a:gd name="T8" fmla="*/ 8 w 10"/>
                  <a:gd name="T9" fmla="*/ 5 h 11"/>
                  <a:gd name="T10" fmla="*/ 1 w 10"/>
                  <a:gd name="T11" fmla="*/ 0 h 11"/>
                </a:gdLst>
                <a:ahLst/>
                <a:cxnLst>
                  <a:cxn ang="0">
                    <a:pos x="T0" y="T1"/>
                  </a:cxn>
                  <a:cxn ang="0">
                    <a:pos x="T2" y="T3"/>
                  </a:cxn>
                  <a:cxn ang="0">
                    <a:pos x="T4" y="T5"/>
                  </a:cxn>
                  <a:cxn ang="0">
                    <a:pos x="T6" y="T7"/>
                  </a:cxn>
                  <a:cxn ang="0">
                    <a:pos x="T8" y="T9"/>
                  </a:cxn>
                  <a:cxn ang="0">
                    <a:pos x="T10" y="T11"/>
                  </a:cxn>
                </a:cxnLst>
                <a:rect l="0" t="0" r="r" b="b"/>
                <a:pathLst>
                  <a:path w="10" h="11">
                    <a:moveTo>
                      <a:pt x="1" y="0"/>
                    </a:moveTo>
                    <a:cubicBezTo>
                      <a:pt x="0" y="0"/>
                      <a:pt x="1" y="2"/>
                      <a:pt x="6" y="7"/>
                    </a:cubicBezTo>
                    <a:cubicBezTo>
                      <a:pt x="7" y="9"/>
                      <a:pt x="8" y="10"/>
                      <a:pt x="10" y="11"/>
                    </a:cubicBezTo>
                    <a:cubicBezTo>
                      <a:pt x="8" y="8"/>
                      <a:pt x="7" y="5"/>
                      <a:pt x="8" y="5"/>
                    </a:cubicBezTo>
                    <a:cubicBezTo>
                      <a:pt x="8" y="5"/>
                      <a:pt x="8" y="5"/>
                      <a:pt x="8" y="5"/>
                    </a:cubicBezTo>
                    <a:cubicBezTo>
                      <a:pt x="5" y="2"/>
                      <a:pt x="2"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8" name="ï$líďe">
                <a:extLst>
                  <a:ext uri="{FF2B5EF4-FFF2-40B4-BE49-F238E27FC236}">
                    <a16:creationId xmlns:a16="http://schemas.microsoft.com/office/drawing/2014/main" xmlns="" id="{BDE166F7-7CF2-4CF5-81F8-2993986F90C2}"/>
                  </a:ext>
                </a:extLst>
              </p:cNvPr>
              <p:cNvSpPr/>
              <p:nvPr/>
            </p:nvSpPr>
            <p:spPr bwMode="auto">
              <a:xfrm>
                <a:off x="3470" y="1540"/>
                <a:ext cx="2" cy="2"/>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2"/>
                      <a:pt x="1" y="2"/>
                    </a:cubicBezTo>
                    <a:cubicBezTo>
                      <a:pt x="2" y="2"/>
                      <a:pt x="2" y="2"/>
                      <a:pt x="2" y="1"/>
                    </a:cubicBezTo>
                    <a:cubicBezTo>
                      <a:pt x="1" y="1"/>
                      <a:pt x="0" y="1"/>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9" name="ïşļîḓé">
                <a:extLst>
                  <a:ext uri="{FF2B5EF4-FFF2-40B4-BE49-F238E27FC236}">
                    <a16:creationId xmlns:a16="http://schemas.microsoft.com/office/drawing/2014/main" xmlns="" id="{13F02801-F4B1-4C4E-B9D6-EC28E10D883B}"/>
                  </a:ext>
                </a:extLst>
              </p:cNvPr>
              <p:cNvSpPr/>
              <p:nvPr/>
            </p:nvSpPr>
            <p:spPr bwMode="auto">
              <a:xfrm>
                <a:off x="3333" y="1476"/>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0" y="1"/>
                      <a:pt x="1" y="3"/>
                    </a:cubicBezTo>
                    <a:cubicBezTo>
                      <a:pt x="0" y="2"/>
                      <a:pt x="0"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0" name="îṧḷîḑê">
                <a:extLst>
                  <a:ext uri="{FF2B5EF4-FFF2-40B4-BE49-F238E27FC236}">
                    <a16:creationId xmlns:a16="http://schemas.microsoft.com/office/drawing/2014/main" xmlns="" id="{7A850AD5-A6FD-4ED3-9B56-07327BE50C81}"/>
                  </a:ext>
                </a:extLst>
              </p:cNvPr>
              <p:cNvSpPr/>
              <p:nvPr/>
            </p:nvSpPr>
            <p:spPr bwMode="auto">
              <a:xfrm>
                <a:off x="3625" y="996"/>
                <a:ext cx="1"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cubicBezTo>
                      <a:pt x="1" y="1"/>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1" name="iṡ1iḋé">
                <a:extLst>
                  <a:ext uri="{FF2B5EF4-FFF2-40B4-BE49-F238E27FC236}">
                    <a16:creationId xmlns:a16="http://schemas.microsoft.com/office/drawing/2014/main" xmlns="" id="{A47C7F6C-C9B6-45CC-8DC8-FBF2D98FD628}"/>
                  </a:ext>
                </a:extLst>
              </p:cNvPr>
              <p:cNvSpPr/>
              <p:nvPr/>
            </p:nvSpPr>
            <p:spPr bwMode="auto">
              <a:xfrm>
                <a:off x="3702" y="1070"/>
                <a:ext cx="8" cy="10"/>
              </a:xfrm>
              <a:custGeom>
                <a:avLst/>
                <a:gdLst>
                  <a:gd name="T0" fmla="*/ 0 w 7"/>
                  <a:gd name="T1" fmla="*/ 0 h 8"/>
                  <a:gd name="T2" fmla="*/ 7 w 7"/>
                  <a:gd name="T3" fmla="*/ 8 h 8"/>
                  <a:gd name="T4" fmla="*/ 0 w 7"/>
                  <a:gd name="T5" fmla="*/ 0 h 8"/>
                </a:gdLst>
                <a:ahLst/>
                <a:cxnLst>
                  <a:cxn ang="0">
                    <a:pos x="T0" y="T1"/>
                  </a:cxn>
                  <a:cxn ang="0">
                    <a:pos x="T2" y="T3"/>
                  </a:cxn>
                  <a:cxn ang="0">
                    <a:pos x="T4" y="T5"/>
                  </a:cxn>
                </a:cxnLst>
                <a:rect l="0" t="0" r="r" b="b"/>
                <a:pathLst>
                  <a:path w="7" h="8">
                    <a:moveTo>
                      <a:pt x="0" y="0"/>
                    </a:moveTo>
                    <a:cubicBezTo>
                      <a:pt x="2" y="2"/>
                      <a:pt x="4" y="4"/>
                      <a:pt x="7" y="8"/>
                    </a:cubicBezTo>
                    <a:cubicBezTo>
                      <a:pt x="4" y="4"/>
                      <a:pt x="1"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2" name="íŝ1ïḍê">
                <a:extLst>
                  <a:ext uri="{FF2B5EF4-FFF2-40B4-BE49-F238E27FC236}">
                    <a16:creationId xmlns:a16="http://schemas.microsoft.com/office/drawing/2014/main" xmlns="" id="{C7FE20B1-E5B9-462E-BD2B-1A717987AD8B}"/>
                  </a:ext>
                </a:extLst>
              </p:cNvPr>
              <p:cNvSpPr/>
              <p:nvPr/>
            </p:nvSpPr>
            <p:spPr bwMode="auto">
              <a:xfrm>
                <a:off x="3705" y="1157"/>
                <a:ext cx="3" cy="3"/>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0"/>
                    </a:cubicBezTo>
                    <a:cubicBezTo>
                      <a:pt x="1" y="1"/>
                      <a:pt x="2" y="2"/>
                      <a:pt x="2" y="2"/>
                    </a:cubicBezTo>
                    <a:cubicBezTo>
                      <a:pt x="2" y="2"/>
                      <a:pt x="1"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3" name="í$ľídè">
                <a:extLst>
                  <a:ext uri="{FF2B5EF4-FFF2-40B4-BE49-F238E27FC236}">
                    <a16:creationId xmlns:a16="http://schemas.microsoft.com/office/drawing/2014/main" xmlns="" id="{4F70BF0B-17F9-48BE-88F5-C10A6C014803}"/>
                  </a:ext>
                </a:extLst>
              </p:cNvPr>
              <p:cNvSpPr/>
              <p:nvPr/>
            </p:nvSpPr>
            <p:spPr bwMode="auto">
              <a:xfrm>
                <a:off x="3629" y="1001"/>
                <a:ext cx="6" cy="5"/>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2" y="1"/>
                      <a:pt x="3" y="2"/>
                      <a:pt x="5" y="4"/>
                    </a:cubicBezTo>
                    <a:cubicBezTo>
                      <a:pt x="3" y="2"/>
                      <a:pt x="2"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4" name="ï$lïdè">
                <a:extLst>
                  <a:ext uri="{FF2B5EF4-FFF2-40B4-BE49-F238E27FC236}">
                    <a16:creationId xmlns:a16="http://schemas.microsoft.com/office/drawing/2014/main" xmlns="" id="{4F0A633E-78BA-443C-BF76-BF831C383947}"/>
                  </a:ext>
                </a:extLst>
              </p:cNvPr>
              <p:cNvSpPr/>
              <p:nvPr/>
            </p:nvSpPr>
            <p:spPr bwMode="auto">
              <a:xfrm>
                <a:off x="3625" y="995"/>
                <a:ext cx="4" cy="4"/>
              </a:xfrm>
              <a:custGeom>
                <a:avLst/>
                <a:gdLst>
                  <a:gd name="T0" fmla="*/ 1 w 3"/>
                  <a:gd name="T1" fmla="*/ 0 h 3"/>
                  <a:gd name="T2" fmla="*/ 1 w 3"/>
                  <a:gd name="T3" fmla="*/ 2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0"/>
                      <a:pt x="1" y="0"/>
                      <a:pt x="1" y="2"/>
                    </a:cubicBezTo>
                    <a:cubicBezTo>
                      <a:pt x="2" y="2"/>
                      <a:pt x="3" y="2"/>
                      <a:pt x="3" y="3"/>
                    </a:cubicBezTo>
                    <a:cubicBezTo>
                      <a:pt x="2" y="1"/>
                      <a:pt x="1"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5" name="îŝḷïdè">
                <a:extLst>
                  <a:ext uri="{FF2B5EF4-FFF2-40B4-BE49-F238E27FC236}">
                    <a16:creationId xmlns:a16="http://schemas.microsoft.com/office/drawing/2014/main" xmlns="" id="{E332B6C4-71A9-4560-80BE-1B2994538CE4}"/>
                  </a:ext>
                </a:extLst>
              </p:cNvPr>
              <p:cNvSpPr/>
              <p:nvPr/>
            </p:nvSpPr>
            <p:spPr bwMode="auto">
              <a:xfrm>
                <a:off x="3626" y="999"/>
                <a:ext cx="3" cy="2"/>
              </a:xfrm>
              <a:custGeom>
                <a:avLst/>
                <a:gdLst>
                  <a:gd name="T0" fmla="*/ 0 w 2"/>
                  <a:gd name="T1" fmla="*/ 0 h 2"/>
                  <a:gd name="T2" fmla="*/ 0 w 2"/>
                  <a:gd name="T3" fmla="*/ 1 h 2"/>
                  <a:gd name="T4" fmla="*/ 0 w 2"/>
                  <a:gd name="T5" fmla="*/ 1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0" y="1"/>
                      <a:pt x="0" y="1"/>
                      <a:pt x="0" y="1"/>
                    </a:cubicBezTo>
                    <a:cubicBezTo>
                      <a:pt x="1" y="1"/>
                      <a:pt x="1" y="1"/>
                      <a:pt x="2" y="2"/>
                    </a:cubicBezTo>
                    <a:cubicBezTo>
                      <a:pt x="1" y="1"/>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6" name="ísļíďe">
                <a:extLst>
                  <a:ext uri="{FF2B5EF4-FFF2-40B4-BE49-F238E27FC236}">
                    <a16:creationId xmlns:a16="http://schemas.microsoft.com/office/drawing/2014/main" xmlns="" id="{B108B447-FF43-4A9F-989C-4D9D65015CEE}"/>
                  </a:ext>
                </a:extLst>
              </p:cNvPr>
              <p:cNvSpPr/>
              <p:nvPr/>
            </p:nvSpPr>
            <p:spPr bwMode="auto">
              <a:xfrm>
                <a:off x="3507" y="1454"/>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7" name="išḻîde">
                <a:extLst>
                  <a:ext uri="{FF2B5EF4-FFF2-40B4-BE49-F238E27FC236}">
                    <a16:creationId xmlns:a16="http://schemas.microsoft.com/office/drawing/2014/main" xmlns="" id="{A2055A47-676C-49BA-AEB9-3665B796A443}"/>
                  </a:ext>
                </a:extLst>
              </p:cNvPr>
              <p:cNvSpPr/>
              <p:nvPr/>
            </p:nvSpPr>
            <p:spPr bwMode="auto">
              <a:xfrm>
                <a:off x="3503" y="1449"/>
                <a:ext cx="5" cy="5"/>
              </a:xfrm>
              <a:custGeom>
                <a:avLst/>
                <a:gdLst>
                  <a:gd name="T0" fmla="*/ 0 w 4"/>
                  <a:gd name="T1" fmla="*/ 0 h 4"/>
                  <a:gd name="T2" fmla="*/ 3 w 4"/>
                  <a:gd name="T3" fmla="*/ 4 h 4"/>
                  <a:gd name="T4" fmla="*/ 4 w 4"/>
                  <a:gd name="T5" fmla="*/ 4 h 4"/>
                  <a:gd name="T6" fmla="*/ 1 w 4"/>
                  <a:gd name="T7" fmla="*/ 1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cubicBezTo>
                      <a:pt x="2" y="2"/>
                      <a:pt x="3" y="3"/>
                      <a:pt x="3" y="4"/>
                    </a:cubicBezTo>
                    <a:cubicBezTo>
                      <a:pt x="3" y="4"/>
                      <a:pt x="4" y="4"/>
                      <a:pt x="4" y="4"/>
                    </a:cubicBezTo>
                    <a:cubicBezTo>
                      <a:pt x="4" y="4"/>
                      <a:pt x="3" y="3"/>
                      <a:pt x="1" y="1"/>
                    </a:cubicBezTo>
                    <a:cubicBezTo>
                      <a:pt x="1" y="1"/>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8" name="iSļïḍé">
                <a:extLst>
                  <a:ext uri="{FF2B5EF4-FFF2-40B4-BE49-F238E27FC236}">
                    <a16:creationId xmlns:a16="http://schemas.microsoft.com/office/drawing/2014/main" xmlns="" id="{0FDC2094-91A6-4968-8546-3760D3910BBE}"/>
                  </a:ext>
                </a:extLst>
              </p:cNvPr>
              <p:cNvSpPr/>
              <p:nvPr/>
            </p:nvSpPr>
            <p:spPr bwMode="auto">
              <a:xfrm>
                <a:off x="3722" y="130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9" name="iśḷíďè">
                <a:extLst>
                  <a:ext uri="{FF2B5EF4-FFF2-40B4-BE49-F238E27FC236}">
                    <a16:creationId xmlns:a16="http://schemas.microsoft.com/office/drawing/2014/main" xmlns="" id="{3BE04B65-650E-4954-8445-020B1CC52C7F}"/>
                  </a:ext>
                </a:extLst>
              </p:cNvPr>
              <p:cNvSpPr/>
              <p:nvPr/>
            </p:nvSpPr>
            <p:spPr bwMode="auto">
              <a:xfrm>
                <a:off x="3722" y="130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0" name="îSlïḍé">
                <a:extLst>
                  <a:ext uri="{FF2B5EF4-FFF2-40B4-BE49-F238E27FC236}">
                    <a16:creationId xmlns:a16="http://schemas.microsoft.com/office/drawing/2014/main" xmlns="" id="{CD428584-9F64-4235-BA7C-8B820DF180C3}"/>
                  </a:ext>
                </a:extLst>
              </p:cNvPr>
              <p:cNvSpPr/>
              <p:nvPr/>
            </p:nvSpPr>
            <p:spPr bwMode="auto">
              <a:xfrm>
                <a:off x="3669" y="1245"/>
                <a:ext cx="61" cy="70"/>
              </a:xfrm>
              <a:custGeom>
                <a:avLst/>
                <a:gdLst>
                  <a:gd name="T0" fmla="*/ 42 w 49"/>
                  <a:gd name="T1" fmla="*/ 47 h 56"/>
                  <a:gd name="T2" fmla="*/ 44 w 49"/>
                  <a:gd name="T3" fmla="*/ 50 h 56"/>
                  <a:gd name="T4" fmla="*/ 49 w 49"/>
                  <a:gd name="T5" fmla="*/ 55 h 56"/>
                  <a:gd name="T6" fmla="*/ 49 w 49"/>
                  <a:gd name="T7" fmla="*/ 56 h 56"/>
                  <a:gd name="T8" fmla="*/ 42 w 49"/>
                  <a:gd name="T9" fmla="*/ 47 h 56"/>
                  <a:gd name="T10" fmla="*/ 37 w 49"/>
                  <a:gd name="T11" fmla="*/ 38 h 56"/>
                  <a:gd name="T12" fmla="*/ 39 w 49"/>
                  <a:gd name="T13" fmla="*/ 42 h 56"/>
                  <a:gd name="T14" fmla="*/ 39 w 49"/>
                  <a:gd name="T15" fmla="*/ 42 h 56"/>
                  <a:gd name="T16" fmla="*/ 42 w 49"/>
                  <a:gd name="T17" fmla="*/ 44 h 56"/>
                  <a:gd name="T18" fmla="*/ 37 w 49"/>
                  <a:gd name="T19" fmla="*/ 38 h 56"/>
                  <a:gd name="T20" fmla="*/ 0 w 49"/>
                  <a:gd name="T21" fmla="*/ 0 h 56"/>
                  <a:gd name="T22" fmla="*/ 11 w 49"/>
                  <a:gd name="T23" fmla="*/ 12 h 56"/>
                  <a:gd name="T24" fmla="*/ 9 w 49"/>
                  <a:gd name="T25" fmla="*/ 10 h 56"/>
                  <a:gd name="T26" fmla="*/ 0 w 49"/>
                  <a:gd name="T2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6">
                    <a:moveTo>
                      <a:pt x="42" y="47"/>
                    </a:moveTo>
                    <a:cubicBezTo>
                      <a:pt x="44" y="50"/>
                      <a:pt x="44" y="50"/>
                      <a:pt x="44" y="50"/>
                    </a:cubicBezTo>
                    <a:cubicBezTo>
                      <a:pt x="49" y="55"/>
                      <a:pt x="49" y="55"/>
                      <a:pt x="49" y="55"/>
                    </a:cubicBezTo>
                    <a:cubicBezTo>
                      <a:pt x="49" y="56"/>
                      <a:pt x="49" y="56"/>
                      <a:pt x="49" y="56"/>
                    </a:cubicBezTo>
                    <a:cubicBezTo>
                      <a:pt x="46" y="52"/>
                      <a:pt x="43" y="49"/>
                      <a:pt x="42" y="47"/>
                    </a:cubicBezTo>
                    <a:moveTo>
                      <a:pt x="37" y="38"/>
                    </a:moveTo>
                    <a:cubicBezTo>
                      <a:pt x="39" y="42"/>
                      <a:pt x="39" y="42"/>
                      <a:pt x="39" y="42"/>
                    </a:cubicBezTo>
                    <a:cubicBezTo>
                      <a:pt x="39" y="42"/>
                      <a:pt x="39" y="42"/>
                      <a:pt x="39" y="42"/>
                    </a:cubicBezTo>
                    <a:cubicBezTo>
                      <a:pt x="40" y="42"/>
                      <a:pt x="41" y="43"/>
                      <a:pt x="42" y="44"/>
                    </a:cubicBezTo>
                    <a:cubicBezTo>
                      <a:pt x="37" y="38"/>
                      <a:pt x="37" y="38"/>
                      <a:pt x="37" y="38"/>
                    </a:cubicBezTo>
                    <a:moveTo>
                      <a:pt x="0" y="0"/>
                    </a:moveTo>
                    <a:cubicBezTo>
                      <a:pt x="11" y="12"/>
                      <a:pt x="11" y="12"/>
                      <a:pt x="11" y="12"/>
                    </a:cubicBezTo>
                    <a:cubicBezTo>
                      <a:pt x="10" y="11"/>
                      <a:pt x="9" y="10"/>
                      <a:pt x="9" y="10"/>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1" name="ïṣḷîḑè">
                <a:extLst>
                  <a:ext uri="{FF2B5EF4-FFF2-40B4-BE49-F238E27FC236}">
                    <a16:creationId xmlns:a16="http://schemas.microsoft.com/office/drawing/2014/main" xmlns="" id="{5D067ED9-29B1-49EB-ADA5-369B82A0317F}"/>
                  </a:ext>
                </a:extLst>
              </p:cNvPr>
              <p:cNvSpPr/>
              <p:nvPr/>
            </p:nvSpPr>
            <p:spPr bwMode="auto">
              <a:xfrm>
                <a:off x="3680" y="1257"/>
                <a:ext cx="54" cy="62"/>
              </a:xfrm>
              <a:custGeom>
                <a:avLst/>
                <a:gdLst>
                  <a:gd name="T0" fmla="*/ 40 w 43"/>
                  <a:gd name="T1" fmla="*/ 45 h 49"/>
                  <a:gd name="T2" fmla="*/ 43 w 43"/>
                  <a:gd name="T3" fmla="*/ 49 h 49"/>
                  <a:gd name="T4" fmla="*/ 40 w 43"/>
                  <a:gd name="T5" fmla="*/ 46 h 49"/>
                  <a:gd name="T6" fmla="*/ 40 w 43"/>
                  <a:gd name="T7" fmla="*/ 45 h 49"/>
                  <a:gd name="T8" fmla="*/ 0 w 43"/>
                  <a:gd name="T9" fmla="*/ 0 h 49"/>
                  <a:gd name="T10" fmla="*/ 2 w 43"/>
                  <a:gd name="T11" fmla="*/ 2 h 49"/>
                  <a:gd name="T12" fmla="*/ 35 w 43"/>
                  <a:gd name="T13" fmla="*/ 40 h 49"/>
                  <a:gd name="T14" fmla="*/ 33 w 43"/>
                  <a:gd name="T15" fmla="*/ 37 h 49"/>
                  <a:gd name="T16" fmla="*/ 30 w 43"/>
                  <a:gd name="T17" fmla="*/ 32 h 49"/>
                  <a:gd name="T18" fmla="*/ 28 w 43"/>
                  <a:gd name="T19" fmla="*/ 28 h 49"/>
                  <a:gd name="T20" fmla="*/ 0 w 43"/>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9">
                    <a:moveTo>
                      <a:pt x="40" y="45"/>
                    </a:moveTo>
                    <a:cubicBezTo>
                      <a:pt x="43" y="49"/>
                      <a:pt x="43" y="49"/>
                      <a:pt x="43" y="49"/>
                    </a:cubicBezTo>
                    <a:cubicBezTo>
                      <a:pt x="42" y="48"/>
                      <a:pt x="41" y="47"/>
                      <a:pt x="40" y="46"/>
                    </a:cubicBezTo>
                    <a:cubicBezTo>
                      <a:pt x="40" y="46"/>
                      <a:pt x="40" y="46"/>
                      <a:pt x="40" y="45"/>
                    </a:cubicBezTo>
                    <a:moveTo>
                      <a:pt x="0" y="0"/>
                    </a:moveTo>
                    <a:cubicBezTo>
                      <a:pt x="0" y="0"/>
                      <a:pt x="1" y="1"/>
                      <a:pt x="2" y="2"/>
                    </a:cubicBezTo>
                    <a:cubicBezTo>
                      <a:pt x="35" y="40"/>
                      <a:pt x="35" y="40"/>
                      <a:pt x="35" y="40"/>
                    </a:cubicBezTo>
                    <a:cubicBezTo>
                      <a:pt x="33" y="37"/>
                      <a:pt x="33" y="37"/>
                      <a:pt x="33" y="37"/>
                    </a:cubicBezTo>
                    <a:cubicBezTo>
                      <a:pt x="30" y="33"/>
                      <a:pt x="30" y="32"/>
                      <a:pt x="30" y="32"/>
                    </a:cubicBezTo>
                    <a:cubicBezTo>
                      <a:pt x="28" y="28"/>
                      <a:pt x="28" y="28"/>
                      <a:pt x="28" y="28"/>
                    </a:cubicBezTo>
                    <a:cubicBezTo>
                      <a:pt x="0"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2" name="iSlíḍe">
                <a:extLst>
                  <a:ext uri="{FF2B5EF4-FFF2-40B4-BE49-F238E27FC236}">
                    <a16:creationId xmlns:a16="http://schemas.microsoft.com/office/drawing/2014/main" xmlns="" id="{337A6BF0-2B18-49EC-8EBD-CFB43A24D3D5}"/>
                  </a:ext>
                </a:extLst>
              </p:cNvPr>
              <p:cNvSpPr/>
              <p:nvPr/>
            </p:nvSpPr>
            <p:spPr bwMode="auto">
              <a:xfrm>
                <a:off x="3305" y="984"/>
                <a:ext cx="452" cy="542"/>
              </a:xfrm>
              <a:custGeom>
                <a:avLst/>
                <a:gdLst>
                  <a:gd name="T0" fmla="*/ 292 w 360"/>
                  <a:gd name="T1" fmla="*/ 257 h 432"/>
                  <a:gd name="T2" fmla="*/ 336 w 360"/>
                  <a:gd name="T3" fmla="*/ 255 h 432"/>
                  <a:gd name="T4" fmla="*/ 360 w 360"/>
                  <a:gd name="T5" fmla="*/ 201 h 432"/>
                  <a:gd name="T6" fmla="*/ 318 w 360"/>
                  <a:gd name="T7" fmla="*/ 98 h 432"/>
                  <a:gd name="T8" fmla="*/ 48 w 360"/>
                  <a:gd name="T9" fmla="*/ 274 h 432"/>
                  <a:gd name="T10" fmla="*/ 288 w 360"/>
                  <a:gd name="T11" fmla="*/ 90 h 432"/>
                  <a:gd name="T12" fmla="*/ 284 w 360"/>
                  <a:gd name="T13" fmla="*/ 30 h 432"/>
                  <a:gd name="T14" fmla="*/ 276 w 360"/>
                  <a:gd name="T15" fmla="*/ 29 h 432"/>
                  <a:gd name="T16" fmla="*/ 248 w 360"/>
                  <a:gd name="T17" fmla="*/ 23 h 432"/>
                  <a:gd name="T18" fmla="*/ 227 w 360"/>
                  <a:gd name="T19" fmla="*/ 34 h 432"/>
                  <a:gd name="T20" fmla="*/ 218 w 360"/>
                  <a:gd name="T21" fmla="*/ 50 h 432"/>
                  <a:gd name="T22" fmla="*/ 211 w 360"/>
                  <a:gd name="T23" fmla="*/ 67 h 432"/>
                  <a:gd name="T24" fmla="*/ 211 w 360"/>
                  <a:gd name="T25" fmla="*/ 85 h 432"/>
                  <a:gd name="T26" fmla="*/ 217 w 360"/>
                  <a:gd name="T27" fmla="*/ 104 h 432"/>
                  <a:gd name="T28" fmla="*/ 216 w 360"/>
                  <a:gd name="T29" fmla="*/ 134 h 432"/>
                  <a:gd name="T30" fmla="*/ 180 w 360"/>
                  <a:gd name="T31" fmla="*/ 135 h 432"/>
                  <a:gd name="T32" fmla="*/ 154 w 360"/>
                  <a:gd name="T33" fmla="*/ 122 h 432"/>
                  <a:gd name="T34" fmla="*/ 182 w 360"/>
                  <a:gd name="T35" fmla="*/ 175 h 432"/>
                  <a:gd name="T36" fmla="*/ 186 w 360"/>
                  <a:gd name="T37" fmla="*/ 194 h 432"/>
                  <a:gd name="T38" fmla="*/ 168 w 360"/>
                  <a:gd name="T39" fmla="*/ 194 h 432"/>
                  <a:gd name="T40" fmla="*/ 108 w 360"/>
                  <a:gd name="T41" fmla="*/ 145 h 432"/>
                  <a:gd name="T42" fmla="*/ 123 w 360"/>
                  <a:gd name="T43" fmla="*/ 186 h 432"/>
                  <a:gd name="T44" fmla="*/ 123 w 360"/>
                  <a:gd name="T45" fmla="*/ 228 h 432"/>
                  <a:gd name="T46" fmla="*/ 83 w 360"/>
                  <a:gd name="T47" fmla="*/ 218 h 432"/>
                  <a:gd name="T48" fmla="*/ 117 w 360"/>
                  <a:gd name="T49" fmla="*/ 281 h 432"/>
                  <a:gd name="T50" fmla="*/ 43 w 360"/>
                  <a:gd name="T51" fmla="*/ 254 h 432"/>
                  <a:gd name="T52" fmla="*/ 34 w 360"/>
                  <a:gd name="T53" fmla="*/ 261 h 432"/>
                  <a:gd name="T54" fmla="*/ 66 w 360"/>
                  <a:gd name="T55" fmla="*/ 333 h 432"/>
                  <a:gd name="T56" fmla="*/ 0 w 360"/>
                  <a:gd name="T57" fmla="*/ 315 h 432"/>
                  <a:gd name="T58" fmla="*/ 18 w 360"/>
                  <a:gd name="T59" fmla="*/ 387 h 432"/>
                  <a:gd name="T60" fmla="*/ 28 w 360"/>
                  <a:gd name="T61" fmla="*/ 411 h 432"/>
                  <a:gd name="T62" fmla="*/ 58 w 360"/>
                  <a:gd name="T63" fmla="*/ 417 h 432"/>
                  <a:gd name="T64" fmla="*/ 112 w 360"/>
                  <a:gd name="T65" fmla="*/ 431 h 432"/>
                  <a:gd name="T66" fmla="*/ 109 w 360"/>
                  <a:gd name="T67" fmla="*/ 422 h 432"/>
                  <a:gd name="T68" fmla="*/ 97 w 360"/>
                  <a:gd name="T69" fmla="*/ 366 h 432"/>
                  <a:gd name="T70" fmla="*/ 131 w 360"/>
                  <a:gd name="T71" fmla="*/ 371 h 432"/>
                  <a:gd name="T72" fmla="*/ 117 w 360"/>
                  <a:gd name="T73" fmla="*/ 334 h 432"/>
                  <a:gd name="T74" fmla="*/ 157 w 360"/>
                  <a:gd name="T75" fmla="*/ 352 h 432"/>
                  <a:gd name="T76" fmla="*/ 176 w 360"/>
                  <a:gd name="T77" fmla="*/ 319 h 432"/>
                  <a:gd name="T78" fmla="*/ 181 w 360"/>
                  <a:gd name="T79" fmla="*/ 287 h 432"/>
                  <a:gd name="T80" fmla="*/ 213 w 360"/>
                  <a:gd name="T81" fmla="*/ 279 h 432"/>
                  <a:gd name="T82" fmla="*/ 251 w 360"/>
                  <a:gd name="T83" fmla="*/ 282 h 432"/>
                  <a:gd name="T84" fmla="*/ 217 w 360"/>
                  <a:gd name="T85" fmla="*/ 211 h 432"/>
                  <a:gd name="T86" fmla="*/ 250 w 360"/>
                  <a:gd name="T87" fmla="*/ 230 h 432"/>
                  <a:gd name="T88" fmla="*/ 278 w 360"/>
                  <a:gd name="T89" fmla="*/ 252 h 432"/>
                  <a:gd name="T90" fmla="*/ 303 w 360"/>
                  <a:gd name="T91" fmla="*/ 253 h 432"/>
                  <a:gd name="T92" fmla="*/ 293 w 360"/>
                  <a:gd name="T93" fmla="*/ 230 h 432"/>
                  <a:gd name="T94" fmla="*/ 261 w 360"/>
                  <a:gd name="T95" fmla="*/ 167 h 432"/>
                  <a:gd name="T96" fmla="*/ 291 w 360"/>
                  <a:gd name="T97" fmla="*/ 183 h 432"/>
                  <a:gd name="T98" fmla="*/ 245 w 360"/>
                  <a:gd name="T99" fmla="*/ 108 h 432"/>
                  <a:gd name="T100" fmla="*/ 324 w 360"/>
                  <a:gd name="T101" fmla="*/ 184 h 432"/>
                  <a:gd name="T102" fmla="*/ 356 w 360"/>
                  <a:gd name="T103" fmla="*/ 197 h 432"/>
                  <a:gd name="T104" fmla="*/ 320 w 360"/>
                  <a:gd name="T105" fmla="*/ 138 h 432"/>
                  <a:gd name="T106" fmla="*/ 312 w 360"/>
                  <a:gd name="T107" fmla="*/ 116 h 432"/>
                  <a:gd name="T108" fmla="*/ 305 w 360"/>
                  <a:gd name="T109" fmla="*/ 93 h 432"/>
                  <a:gd name="T110" fmla="*/ 337 w 360"/>
                  <a:gd name="T111" fmla="*/ 112 h 432"/>
                  <a:gd name="T112" fmla="*/ 316 w 360"/>
                  <a:gd name="T113" fmla="*/ 76 h 432"/>
                  <a:gd name="T114" fmla="*/ 315 w 360"/>
                  <a:gd name="T115" fmla="*/ 63 h 432"/>
                  <a:gd name="T116" fmla="*/ 262 w 360"/>
                  <a:gd name="T11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432">
                    <a:moveTo>
                      <a:pt x="154" y="403"/>
                    </a:moveTo>
                    <a:cubicBezTo>
                      <a:pt x="154" y="404"/>
                      <a:pt x="155" y="404"/>
                      <a:pt x="155" y="405"/>
                    </a:cubicBezTo>
                    <a:cubicBezTo>
                      <a:pt x="156" y="406"/>
                      <a:pt x="157" y="407"/>
                      <a:pt x="158" y="407"/>
                    </a:cubicBezTo>
                    <a:cubicBezTo>
                      <a:pt x="157" y="406"/>
                      <a:pt x="155" y="404"/>
                      <a:pt x="154" y="403"/>
                    </a:cubicBezTo>
                    <a:moveTo>
                      <a:pt x="132" y="340"/>
                    </a:moveTo>
                    <a:cubicBezTo>
                      <a:pt x="136" y="344"/>
                      <a:pt x="139" y="348"/>
                      <a:pt x="140" y="348"/>
                    </a:cubicBezTo>
                    <a:cubicBezTo>
                      <a:pt x="140" y="348"/>
                      <a:pt x="139" y="347"/>
                      <a:pt x="138" y="345"/>
                    </a:cubicBezTo>
                    <a:cubicBezTo>
                      <a:pt x="132" y="340"/>
                      <a:pt x="132" y="340"/>
                      <a:pt x="132" y="340"/>
                    </a:cubicBezTo>
                    <a:moveTo>
                      <a:pt x="292" y="257"/>
                    </a:moveTo>
                    <a:cubicBezTo>
                      <a:pt x="292" y="257"/>
                      <a:pt x="293" y="258"/>
                      <a:pt x="293" y="259"/>
                    </a:cubicBezTo>
                    <a:cubicBezTo>
                      <a:pt x="296" y="263"/>
                      <a:pt x="298" y="267"/>
                      <a:pt x="298" y="267"/>
                    </a:cubicBezTo>
                    <a:cubicBezTo>
                      <a:pt x="302" y="271"/>
                      <a:pt x="306" y="274"/>
                      <a:pt x="307" y="274"/>
                    </a:cubicBezTo>
                    <a:cubicBezTo>
                      <a:pt x="304" y="270"/>
                      <a:pt x="304" y="270"/>
                      <a:pt x="304" y="270"/>
                    </a:cubicBezTo>
                    <a:cubicBezTo>
                      <a:pt x="302" y="268"/>
                      <a:pt x="299" y="264"/>
                      <a:pt x="294" y="259"/>
                    </a:cubicBezTo>
                    <a:cubicBezTo>
                      <a:pt x="292" y="257"/>
                      <a:pt x="292" y="257"/>
                      <a:pt x="292" y="257"/>
                    </a:cubicBezTo>
                    <a:moveTo>
                      <a:pt x="328" y="246"/>
                    </a:moveTo>
                    <a:cubicBezTo>
                      <a:pt x="330" y="249"/>
                      <a:pt x="332" y="251"/>
                      <a:pt x="333" y="253"/>
                    </a:cubicBezTo>
                    <a:cubicBezTo>
                      <a:pt x="334" y="253"/>
                      <a:pt x="335" y="254"/>
                      <a:pt x="336" y="255"/>
                    </a:cubicBezTo>
                    <a:cubicBezTo>
                      <a:pt x="333" y="251"/>
                      <a:pt x="330" y="249"/>
                      <a:pt x="328" y="246"/>
                    </a:cubicBezTo>
                    <a:moveTo>
                      <a:pt x="294" y="240"/>
                    </a:moveTo>
                    <a:cubicBezTo>
                      <a:pt x="294" y="240"/>
                      <a:pt x="293" y="240"/>
                      <a:pt x="298" y="245"/>
                    </a:cubicBezTo>
                    <a:cubicBezTo>
                      <a:pt x="296" y="243"/>
                      <a:pt x="295" y="241"/>
                      <a:pt x="295" y="240"/>
                    </a:cubicBezTo>
                    <a:cubicBezTo>
                      <a:pt x="295" y="240"/>
                      <a:pt x="294" y="240"/>
                      <a:pt x="294" y="240"/>
                    </a:cubicBezTo>
                    <a:moveTo>
                      <a:pt x="360" y="201"/>
                    </a:moveTo>
                    <a:cubicBezTo>
                      <a:pt x="360" y="202"/>
                      <a:pt x="360" y="202"/>
                      <a:pt x="360" y="202"/>
                    </a:cubicBezTo>
                    <a:cubicBezTo>
                      <a:pt x="360" y="202"/>
                      <a:pt x="360" y="202"/>
                      <a:pt x="360" y="202"/>
                    </a:cubicBezTo>
                    <a:cubicBezTo>
                      <a:pt x="360" y="202"/>
                      <a:pt x="360" y="201"/>
                      <a:pt x="360" y="201"/>
                    </a:cubicBezTo>
                    <a:moveTo>
                      <a:pt x="349" y="184"/>
                    </a:moveTo>
                    <a:cubicBezTo>
                      <a:pt x="351" y="185"/>
                      <a:pt x="351" y="185"/>
                      <a:pt x="351" y="185"/>
                    </a:cubicBezTo>
                    <a:cubicBezTo>
                      <a:pt x="351" y="185"/>
                      <a:pt x="351" y="185"/>
                      <a:pt x="350" y="185"/>
                    </a:cubicBezTo>
                    <a:cubicBezTo>
                      <a:pt x="350" y="184"/>
                      <a:pt x="350" y="184"/>
                      <a:pt x="349" y="184"/>
                    </a:cubicBezTo>
                    <a:moveTo>
                      <a:pt x="352" y="181"/>
                    </a:moveTo>
                    <a:cubicBezTo>
                      <a:pt x="352" y="181"/>
                      <a:pt x="353" y="182"/>
                      <a:pt x="354" y="184"/>
                    </a:cubicBezTo>
                    <a:cubicBezTo>
                      <a:pt x="355" y="184"/>
                      <a:pt x="355" y="184"/>
                      <a:pt x="355" y="184"/>
                    </a:cubicBezTo>
                    <a:cubicBezTo>
                      <a:pt x="354" y="183"/>
                      <a:pt x="353" y="182"/>
                      <a:pt x="352" y="181"/>
                    </a:cubicBezTo>
                    <a:moveTo>
                      <a:pt x="318" y="98"/>
                    </a:moveTo>
                    <a:cubicBezTo>
                      <a:pt x="318" y="98"/>
                      <a:pt x="317" y="98"/>
                      <a:pt x="317" y="98"/>
                    </a:cubicBezTo>
                    <a:cubicBezTo>
                      <a:pt x="326" y="104"/>
                      <a:pt x="326" y="104"/>
                      <a:pt x="326" y="104"/>
                    </a:cubicBezTo>
                    <a:cubicBezTo>
                      <a:pt x="326" y="104"/>
                      <a:pt x="326" y="104"/>
                      <a:pt x="326" y="104"/>
                    </a:cubicBezTo>
                    <a:cubicBezTo>
                      <a:pt x="326" y="104"/>
                      <a:pt x="325" y="103"/>
                      <a:pt x="325" y="103"/>
                    </a:cubicBezTo>
                    <a:cubicBezTo>
                      <a:pt x="322" y="101"/>
                      <a:pt x="319" y="98"/>
                      <a:pt x="318" y="98"/>
                    </a:cubicBezTo>
                    <a:moveTo>
                      <a:pt x="48" y="274"/>
                    </a:moveTo>
                    <a:cubicBezTo>
                      <a:pt x="47" y="274"/>
                      <a:pt x="45" y="270"/>
                      <a:pt x="42" y="267"/>
                    </a:cubicBezTo>
                    <a:cubicBezTo>
                      <a:pt x="46" y="271"/>
                      <a:pt x="46" y="271"/>
                      <a:pt x="46" y="271"/>
                    </a:cubicBezTo>
                    <a:cubicBezTo>
                      <a:pt x="48" y="273"/>
                      <a:pt x="48" y="274"/>
                      <a:pt x="48" y="274"/>
                    </a:cubicBezTo>
                    <a:moveTo>
                      <a:pt x="224" y="243"/>
                    </a:moveTo>
                    <a:cubicBezTo>
                      <a:pt x="220" y="239"/>
                      <a:pt x="217" y="235"/>
                      <a:pt x="214" y="232"/>
                    </a:cubicBezTo>
                    <a:cubicBezTo>
                      <a:pt x="219" y="236"/>
                      <a:pt x="222" y="240"/>
                      <a:pt x="224" y="243"/>
                    </a:cubicBezTo>
                    <a:moveTo>
                      <a:pt x="238" y="138"/>
                    </a:moveTo>
                    <a:cubicBezTo>
                      <a:pt x="235" y="134"/>
                      <a:pt x="233" y="132"/>
                      <a:pt x="233" y="132"/>
                    </a:cubicBezTo>
                    <a:cubicBezTo>
                      <a:pt x="234" y="134"/>
                      <a:pt x="236" y="136"/>
                      <a:pt x="238" y="138"/>
                    </a:cubicBezTo>
                    <a:moveTo>
                      <a:pt x="312" y="116"/>
                    </a:moveTo>
                    <a:cubicBezTo>
                      <a:pt x="295" y="97"/>
                      <a:pt x="295" y="97"/>
                      <a:pt x="295" y="97"/>
                    </a:cubicBezTo>
                    <a:cubicBezTo>
                      <a:pt x="290" y="92"/>
                      <a:pt x="288" y="90"/>
                      <a:pt x="288" y="90"/>
                    </a:cubicBezTo>
                    <a:cubicBezTo>
                      <a:pt x="289" y="90"/>
                      <a:pt x="305" y="106"/>
                      <a:pt x="316" y="116"/>
                    </a:cubicBezTo>
                    <a:cubicBezTo>
                      <a:pt x="314" y="114"/>
                      <a:pt x="312" y="113"/>
                      <a:pt x="311" y="113"/>
                    </a:cubicBezTo>
                    <a:cubicBezTo>
                      <a:pt x="311" y="113"/>
                      <a:pt x="311" y="114"/>
                      <a:pt x="312" y="116"/>
                    </a:cubicBezTo>
                    <a:moveTo>
                      <a:pt x="263" y="33"/>
                    </a:moveTo>
                    <a:cubicBezTo>
                      <a:pt x="259" y="30"/>
                      <a:pt x="258" y="29"/>
                      <a:pt x="258" y="29"/>
                    </a:cubicBezTo>
                    <a:cubicBezTo>
                      <a:pt x="258" y="29"/>
                      <a:pt x="260" y="31"/>
                      <a:pt x="262" y="32"/>
                    </a:cubicBezTo>
                    <a:cubicBezTo>
                      <a:pt x="263" y="33"/>
                      <a:pt x="263" y="33"/>
                      <a:pt x="263" y="33"/>
                    </a:cubicBezTo>
                    <a:moveTo>
                      <a:pt x="262" y="0"/>
                    </a:moveTo>
                    <a:cubicBezTo>
                      <a:pt x="291" y="28"/>
                      <a:pt x="259" y="5"/>
                      <a:pt x="284" y="30"/>
                    </a:cubicBezTo>
                    <a:cubicBezTo>
                      <a:pt x="261" y="8"/>
                      <a:pt x="273" y="22"/>
                      <a:pt x="250" y="1"/>
                    </a:cubicBezTo>
                    <a:cubicBezTo>
                      <a:pt x="256" y="7"/>
                      <a:pt x="261" y="12"/>
                      <a:pt x="260" y="12"/>
                    </a:cubicBezTo>
                    <a:cubicBezTo>
                      <a:pt x="259" y="12"/>
                      <a:pt x="259" y="12"/>
                      <a:pt x="258" y="12"/>
                    </a:cubicBezTo>
                    <a:cubicBezTo>
                      <a:pt x="260" y="14"/>
                      <a:pt x="263" y="16"/>
                      <a:pt x="264" y="18"/>
                    </a:cubicBezTo>
                    <a:cubicBezTo>
                      <a:pt x="263" y="18"/>
                      <a:pt x="263" y="18"/>
                      <a:pt x="263" y="18"/>
                    </a:cubicBezTo>
                    <a:cubicBezTo>
                      <a:pt x="264" y="18"/>
                      <a:pt x="264" y="18"/>
                      <a:pt x="264" y="18"/>
                    </a:cubicBezTo>
                    <a:cubicBezTo>
                      <a:pt x="265" y="19"/>
                      <a:pt x="265" y="19"/>
                      <a:pt x="265" y="19"/>
                    </a:cubicBezTo>
                    <a:cubicBezTo>
                      <a:pt x="265" y="19"/>
                      <a:pt x="265" y="19"/>
                      <a:pt x="265" y="19"/>
                    </a:cubicBezTo>
                    <a:cubicBezTo>
                      <a:pt x="268" y="21"/>
                      <a:pt x="272" y="25"/>
                      <a:pt x="276" y="29"/>
                    </a:cubicBezTo>
                    <a:cubicBezTo>
                      <a:pt x="290" y="46"/>
                      <a:pt x="288" y="47"/>
                      <a:pt x="295" y="57"/>
                    </a:cubicBezTo>
                    <a:cubicBezTo>
                      <a:pt x="291" y="54"/>
                      <a:pt x="287" y="48"/>
                      <a:pt x="280" y="41"/>
                    </a:cubicBezTo>
                    <a:cubicBezTo>
                      <a:pt x="291" y="55"/>
                      <a:pt x="291" y="55"/>
                      <a:pt x="291" y="55"/>
                    </a:cubicBezTo>
                    <a:cubicBezTo>
                      <a:pt x="275" y="39"/>
                      <a:pt x="263" y="31"/>
                      <a:pt x="257" y="20"/>
                    </a:cubicBezTo>
                    <a:cubicBezTo>
                      <a:pt x="254" y="21"/>
                      <a:pt x="254" y="21"/>
                      <a:pt x="254" y="21"/>
                    </a:cubicBezTo>
                    <a:cubicBezTo>
                      <a:pt x="249" y="16"/>
                      <a:pt x="245" y="14"/>
                      <a:pt x="243" y="14"/>
                    </a:cubicBezTo>
                    <a:cubicBezTo>
                      <a:pt x="242" y="14"/>
                      <a:pt x="243" y="15"/>
                      <a:pt x="245" y="18"/>
                    </a:cubicBezTo>
                    <a:cubicBezTo>
                      <a:pt x="245" y="18"/>
                      <a:pt x="245" y="18"/>
                      <a:pt x="245" y="18"/>
                    </a:cubicBezTo>
                    <a:cubicBezTo>
                      <a:pt x="244" y="18"/>
                      <a:pt x="246" y="21"/>
                      <a:pt x="248" y="23"/>
                    </a:cubicBezTo>
                    <a:cubicBezTo>
                      <a:pt x="250" y="26"/>
                      <a:pt x="252" y="29"/>
                      <a:pt x="252" y="29"/>
                    </a:cubicBezTo>
                    <a:cubicBezTo>
                      <a:pt x="252" y="29"/>
                      <a:pt x="251" y="28"/>
                      <a:pt x="249" y="25"/>
                    </a:cubicBezTo>
                    <a:cubicBezTo>
                      <a:pt x="255" y="37"/>
                      <a:pt x="255" y="37"/>
                      <a:pt x="255" y="37"/>
                    </a:cubicBezTo>
                    <a:cubicBezTo>
                      <a:pt x="251" y="33"/>
                      <a:pt x="251" y="33"/>
                      <a:pt x="251" y="33"/>
                    </a:cubicBezTo>
                    <a:cubicBezTo>
                      <a:pt x="248" y="34"/>
                      <a:pt x="259" y="50"/>
                      <a:pt x="254" y="50"/>
                    </a:cubicBezTo>
                    <a:cubicBezTo>
                      <a:pt x="253" y="50"/>
                      <a:pt x="248" y="47"/>
                      <a:pt x="240" y="40"/>
                    </a:cubicBezTo>
                    <a:cubicBezTo>
                      <a:pt x="242" y="44"/>
                      <a:pt x="245" y="48"/>
                      <a:pt x="243" y="48"/>
                    </a:cubicBezTo>
                    <a:cubicBezTo>
                      <a:pt x="242" y="48"/>
                      <a:pt x="241" y="48"/>
                      <a:pt x="240" y="47"/>
                    </a:cubicBezTo>
                    <a:cubicBezTo>
                      <a:pt x="227" y="34"/>
                      <a:pt x="227" y="34"/>
                      <a:pt x="227" y="34"/>
                    </a:cubicBezTo>
                    <a:cubicBezTo>
                      <a:pt x="228" y="35"/>
                      <a:pt x="227" y="35"/>
                      <a:pt x="227" y="35"/>
                    </a:cubicBezTo>
                    <a:cubicBezTo>
                      <a:pt x="226" y="35"/>
                      <a:pt x="225" y="35"/>
                      <a:pt x="223" y="34"/>
                    </a:cubicBezTo>
                    <a:cubicBezTo>
                      <a:pt x="222" y="33"/>
                      <a:pt x="220" y="32"/>
                      <a:pt x="219" y="32"/>
                    </a:cubicBezTo>
                    <a:cubicBezTo>
                      <a:pt x="218" y="32"/>
                      <a:pt x="219" y="34"/>
                      <a:pt x="223" y="39"/>
                    </a:cubicBezTo>
                    <a:cubicBezTo>
                      <a:pt x="210" y="26"/>
                      <a:pt x="205" y="22"/>
                      <a:pt x="203" y="22"/>
                    </a:cubicBezTo>
                    <a:cubicBezTo>
                      <a:pt x="201" y="22"/>
                      <a:pt x="202" y="24"/>
                      <a:pt x="203" y="27"/>
                    </a:cubicBezTo>
                    <a:cubicBezTo>
                      <a:pt x="203" y="30"/>
                      <a:pt x="204" y="32"/>
                      <a:pt x="202" y="32"/>
                    </a:cubicBezTo>
                    <a:cubicBezTo>
                      <a:pt x="202" y="32"/>
                      <a:pt x="202" y="32"/>
                      <a:pt x="201" y="32"/>
                    </a:cubicBezTo>
                    <a:cubicBezTo>
                      <a:pt x="218" y="50"/>
                      <a:pt x="218" y="50"/>
                      <a:pt x="218" y="50"/>
                    </a:cubicBezTo>
                    <a:cubicBezTo>
                      <a:pt x="215" y="50"/>
                      <a:pt x="219" y="57"/>
                      <a:pt x="224" y="66"/>
                    </a:cubicBezTo>
                    <a:cubicBezTo>
                      <a:pt x="238" y="81"/>
                      <a:pt x="238" y="81"/>
                      <a:pt x="238" y="81"/>
                    </a:cubicBezTo>
                    <a:cubicBezTo>
                      <a:pt x="241" y="85"/>
                      <a:pt x="242" y="87"/>
                      <a:pt x="241" y="87"/>
                    </a:cubicBezTo>
                    <a:cubicBezTo>
                      <a:pt x="239" y="87"/>
                      <a:pt x="236" y="84"/>
                      <a:pt x="232" y="82"/>
                    </a:cubicBezTo>
                    <a:cubicBezTo>
                      <a:pt x="229" y="80"/>
                      <a:pt x="225" y="78"/>
                      <a:pt x="223" y="78"/>
                    </a:cubicBezTo>
                    <a:cubicBezTo>
                      <a:pt x="223" y="78"/>
                      <a:pt x="223" y="78"/>
                      <a:pt x="223" y="78"/>
                    </a:cubicBezTo>
                    <a:cubicBezTo>
                      <a:pt x="220" y="75"/>
                      <a:pt x="219" y="74"/>
                      <a:pt x="219" y="74"/>
                    </a:cubicBezTo>
                    <a:cubicBezTo>
                      <a:pt x="220" y="74"/>
                      <a:pt x="221" y="75"/>
                      <a:pt x="223" y="76"/>
                    </a:cubicBezTo>
                    <a:cubicBezTo>
                      <a:pt x="215" y="69"/>
                      <a:pt x="212" y="67"/>
                      <a:pt x="211" y="67"/>
                    </a:cubicBezTo>
                    <a:cubicBezTo>
                      <a:pt x="209" y="67"/>
                      <a:pt x="212" y="72"/>
                      <a:pt x="216" y="78"/>
                    </a:cubicBezTo>
                    <a:cubicBezTo>
                      <a:pt x="219" y="84"/>
                      <a:pt x="223" y="90"/>
                      <a:pt x="221" y="90"/>
                    </a:cubicBezTo>
                    <a:cubicBezTo>
                      <a:pt x="220" y="90"/>
                      <a:pt x="218" y="89"/>
                      <a:pt x="214" y="85"/>
                    </a:cubicBezTo>
                    <a:cubicBezTo>
                      <a:pt x="216" y="88"/>
                      <a:pt x="217" y="89"/>
                      <a:pt x="216" y="89"/>
                    </a:cubicBezTo>
                    <a:cubicBezTo>
                      <a:pt x="216" y="89"/>
                      <a:pt x="214" y="88"/>
                      <a:pt x="212" y="86"/>
                    </a:cubicBezTo>
                    <a:cubicBezTo>
                      <a:pt x="212" y="86"/>
                      <a:pt x="212" y="86"/>
                      <a:pt x="211" y="85"/>
                    </a:cubicBezTo>
                    <a:cubicBezTo>
                      <a:pt x="211" y="85"/>
                      <a:pt x="211" y="85"/>
                      <a:pt x="211" y="85"/>
                    </a:cubicBezTo>
                    <a:cubicBezTo>
                      <a:pt x="208" y="83"/>
                      <a:pt x="205" y="80"/>
                      <a:pt x="202" y="78"/>
                    </a:cubicBezTo>
                    <a:cubicBezTo>
                      <a:pt x="206" y="81"/>
                      <a:pt x="209" y="84"/>
                      <a:pt x="211" y="85"/>
                    </a:cubicBezTo>
                    <a:cubicBezTo>
                      <a:pt x="210" y="86"/>
                      <a:pt x="211" y="89"/>
                      <a:pt x="214" y="94"/>
                    </a:cubicBezTo>
                    <a:cubicBezTo>
                      <a:pt x="198" y="77"/>
                      <a:pt x="198" y="77"/>
                      <a:pt x="198" y="77"/>
                    </a:cubicBezTo>
                    <a:cubicBezTo>
                      <a:pt x="198" y="78"/>
                      <a:pt x="198" y="78"/>
                      <a:pt x="198" y="78"/>
                    </a:cubicBezTo>
                    <a:cubicBezTo>
                      <a:pt x="197" y="77"/>
                      <a:pt x="197" y="76"/>
                      <a:pt x="197" y="76"/>
                    </a:cubicBezTo>
                    <a:cubicBezTo>
                      <a:pt x="196" y="76"/>
                      <a:pt x="207" y="88"/>
                      <a:pt x="218" y="99"/>
                    </a:cubicBezTo>
                    <a:cubicBezTo>
                      <a:pt x="220" y="102"/>
                      <a:pt x="223" y="106"/>
                      <a:pt x="226" y="110"/>
                    </a:cubicBezTo>
                    <a:cubicBezTo>
                      <a:pt x="218" y="102"/>
                      <a:pt x="216" y="100"/>
                      <a:pt x="215" y="100"/>
                    </a:cubicBezTo>
                    <a:cubicBezTo>
                      <a:pt x="215" y="100"/>
                      <a:pt x="215" y="101"/>
                      <a:pt x="216" y="102"/>
                    </a:cubicBezTo>
                    <a:cubicBezTo>
                      <a:pt x="217" y="103"/>
                      <a:pt x="217" y="104"/>
                      <a:pt x="217" y="104"/>
                    </a:cubicBezTo>
                    <a:cubicBezTo>
                      <a:pt x="216" y="104"/>
                      <a:pt x="213" y="102"/>
                      <a:pt x="205" y="93"/>
                    </a:cubicBezTo>
                    <a:cubicBezTo>
                      <a:pt x="216" y="107"/>
                      <a:pt x="211" y="107"/>
                      <a:pt x="233" y="132"/>
                    </a:cubicBezTo>
                    <a:cubicBezTo>
                      <a:pt x="231" y="130"/>
                      <a:pt x="229" y="129"/>
                      <a:pt x="228" y="129"/>
                    </a:cubicBezTo>
                    <a:cubicBezTo>
                      <a:pt x="227" y="129"/>
                      <a:pt x="228" y="131"/>
                      <a:pt x="232" y="136"/>
                    </a:cubicBezTo>
                    <a:cubicBezTo>
                      <a:pt x="211" y="114"/>
                      <a:pt x="211" y="114"/>
                      <a:pt x="211" y="114"/>
                    </a:cubicBezTo>
                    <a:cubicBezTo>
                      <a:pt x="236" y="146"/>
                      <a:pt x="236" y="146"/>
                      <a:pt x="236" y="146"/>
                    </a:cubicBezTo>
                    <a:cubicBezTo>
                      <a:pt x="223" y="133"/>
                      <a:pt x="215" y="126"/>
                      <a:pt x="201" y="108"/>
                    </a:cubicBezTo>
                    <a:cubicBezTo>
                      <a:pt x="222" y="137"/>
                      <a:pt x="207" y="120"/>
                      <a:pt x="229" y="148"/>
                    </a:cubicBezTo>
                    <a:cubicBezTo>
                      <a:pt x="216" y="134"/>
                      <a:pt x="216" y="134"/>
                      <a:pt x="216" y="134"/>
                    </a:cubicBezTo>
                    <a:cubicBezTo>
                      <a:pt x="215" y="135"/>
                      <a:pt x="225" y="147"/>
                      <a:pt x="224" y="147"/>
                    </a:cubicBezTo>
                    <a:cubicBezTo>
                      <a:pt x="224" y="147"/>
                      <a:pt x="222" y="147"/>
                      <a:pt x="220" y="144"/>
                    </a:cubicBezTo>
                    <a:cubicBezTo>
                      <a:pt x="211" y="136"/>
                      <a:pt x="207" y="134"/>
                      <a:pt x="204" y="134"/>
                    </a:cubicBezTo>
                    <a:cubicBezTo>
                      <a:pt x="202" y="134"/>
                      <a:pt x="201" y="134"/>
                      <a:pt x="199" y="135"/>
                    </a:cubicBezTo>
                    <a:cubicBezTo>
                      <a:pt x="198" y="136"/>
                      <a:pt x="197" y="137"/>
                      <a:pt x="195" y="137"/>
                    </a:cubicBezTo>
                    <a:cubicBezTo>
                      <a:pt x="191" y="137"/>
                      <a:pt x="187" y="135"/>
                      <a:pt x="179" y="129"/>
                    </a:cubicBezTo>
                    <a:cubicBezTo>
                      <a:pt x="190" y="141"/>
                      <a:pt x="193" y="144"/>
                      <a:pt x="193" y="144"/>
                    </a:cubicBezTo>
                    <a:cubicBezTo>
                      <a:pt x="192" y="144"/>
                      <a:pt x="190" y="142"/>
                      <a:pt x="187" y="140"/>
                    </a:cubicBezTo>
                    <a:cubicBezTo>
                      <a:pt x="184" y="137"/>
                      <a:pt x="181" y="135"/>
                      <a:pt x="180" y="135"/>
                    </a:cubicBezTo>
                    <a:cubicBezTo>
                      <a:pt x="180" y="135"/>
                      <a:pt x="182" y="137"/>
                      <a:pt x="189" y="145"/>
                    </a:cubicBezTo>
                    <a:cubicBezTo>
                      <a:pt x="179" y="136"/>
                      <a:pt x="174" y="131"/>
                      <a:pt x="166" y="122"/>
                    </a:cubicBezTo>
                    <a:cubicBezTo>
                      <a:pt x="168" y="124"/>
                      <a:pt x="168" y="125"/>
                      <a:pt x="167" y="125"/>
                    </a:cubicBezTo>
                    <a:cubicBezTo>
                      <a:pt x="166" y="125"/>
                      <a:pt x="165" y="125"/>
                      <a:pt x="164" y="124"/>
                    </a:cubicBezTo>
                    <a:cubicBezTo>
                      <a:pt x="163" y="124"/>
                      <a:pt x="162" y="123"/>
                      <a:pt x="162" y="123"/>
                    </a:cubicBezTo>
                    <a:cubicBezTo>
                      <a:pt x="160" y="123"/>
                      <a:pt x="162" y="126"/>
                      <a:pt x="172" y="138"/>
                    </a:cubicBezTo>
                    <a:cubicBezTo>
                      <a:pt x="162" y="129"/>
                      <a:pt x="159" y="123"/>
                      <a:pt x="153" y="118"/>
                    </a:cubicBezTo>
                    <a:cubicBezTo>
                      <a:pt x="154" y="120"/>
                      <a:pt x="158" y="124"/>
                      <a:pt x="157" y="124"/>
                    </a:cubicBezTo>
                    <a:cubicBezTo>
                      <a:pt x="157" y="124"/>
                      <a:pt x="156" y="123"/>
                      <a:pt x="154" y="122"/>
                    </a:cubicBezTo>
                    <a:cubicBezTo>
                      <a:pt x="149" y="116"/>
                      <a:pt x="147" y="113"/>
                      <a:pt x="144" y="108"/>
                    </a:cubicBezTo>
                    <a:cubicBezTo>
                      <a:pt x="143" y="112"/>
                      <a:pt x="170" y="143"/>
                      <a:pt x="196" y="171"/>
                    </a:cubicBezTo>
                    <a:cubicBezTo>
                      <a:pt x="191" y="166"/>
                      <a:pt x="188" y="164"/>
                      <a:pt x="187" y="164"/>
                    </a:cubicBezTo>
                    <a:cubicBezTo>
                      <a:pt x="186" y="164"/>
                      <a:pt x="190" y="169"/>
                      <a:pt x="200" y="181"/>
                    </a:cubicBezTo>
                    <a:cubicBezTo>
                      <a:pt x="191" y="172"/>
                      <a:pt x="181" y="163"/>
                      <a:pt x="180" y="158"/>
                    </a:cubicBezTo>
                    <a:cubicBezTo>
                      <a:pt x="179" y="158"/>
                      <a:pt x="175" y="157"/>
                      <a:pt x="173" y="157"/>
                    </a:cubicBezTo>
                    <a:cubicBezTo>
                      <a:pt x="171" y="157"/>
                      <a:pt x="170" y="160"/>
                      <a:pt x="183" y="173"/>
                    </a:cubicBezTo>
                    <a:cubicBezTo>
                      <a:pt x="181" y="171"/>
                      <a:pt x="180" y="170"/>
                      <a:pt x="179" y="170"/>
                    </a:cubicBezTo>
                    <a:cubicBezTo>
                      <a:pt x="179" y="170"/>
                      <a:pt x="180" y="173"/>
                      <a:pt x="182" y="175"/>
                    </a:cubicBezTo>
                    <a:cubicBezTo>
                      <a:pt x="181" y="175"/>
                      <a:pt x="181" y="175"/>
                      <a:pt x="180" y="175"/>
                    </a:cubicBezTo>
                    <a:cubicBezTo>
                      <a:pt x="180" y="175"/>
                      <a:pt x="180" y="175"/>
                      <a:pt x="179" y="175"/>
                    </a:cubicBezTo>
                    <a:cubicBezTo>
                      <a:pt x="179" y="175"/>
                      <a:pt x="179" y="175"/>
                      <a:pt x="178" y="175"/>
                    </a:cubicBezTo>
                    <a:cubicBezTo>
                      <a:pt x="177" y="175"/>
                      <a:pt x="176" y="176"/>
                      <a:pt x="176" y="178"/>
                    </a:cubicBezTo>
                    <a:cubicBezTo>
                      <a:pt x="180" y="181"/>
                      <a:pt x="180" y="181"/>
                      <a:pt x="180" y="181"/>
                    </a:cubicBezTo>
                    <a:cubicBezTo>
                      <a:pt x="191" y="193"/>
                      <a:pt x="193" y="196"/>
                      <a:pt x="192" y="196"/>
                    </a:cubicBezTo>
                    <a:cubicBezTo>
                      <a:pt x="192" y="196"/>
                      <a:pt x="191" y="195"/>
                      <a:pt x="189" y="195"/>
                    </a:cubicBezTo>
                    <a:cubicBezTo>
                      <a:pt x="188" y="194"/>
                      <a:pt x="187" y="193"/>
                      <a:pt x="186" y="193"/>
                    </a:cubicBezTo>
                    <a:cubicBezTo>
                      <a:pt x="186" y="193"/>
                      <a:pt x="186" y="193"/>
                      <a:pt x="186" y="194"/>
                    </a:cubicBezTo>
                    <a:cubicBezTo>
                      <a:pt x="183" y="191"/>
                      <a:pt x="183" y="191"/>
                      <a:pt x="183" y="191"/>
                    </a:cubicBezTo>
                    <a:cubicBezTo>
                      <a:pt x="178" y="187"/>
                      <a:pt x="175" y="185"/>
                      <a:pt x="175" y="185"/>
                    </a:cubicBezTo>
                    <a:cubicBezTo>
                      <a:pt x="174" y="185"/>
                      <a:pt x="175" y="186"/>
                      <a:pt x="175" y="188"/>
                    </a:cubicBezTo>
                    <a:cubicBezTo>
                      <a:pt x="176" y="189"/>
                      <a:pt x="177" y="190"/>
                      <a:pt x="176" y="190"/>
                    </a:cubicBezTo>
                    <a:cubicBezTo>
                      <a:pt x="175" y="190"/>
                      <a:pt x="173" y="188"/>
                      <a:pt x="166" y="183"/>
                    </a:cubicBezTo>
                    <a:cubicBezTo>
                      <a:pt x="182" y="199"/>
                      <a:pt x="182" y="199"/>
                      <a:pt x="182" y="199"/>
                    </a:cubicBezTo>
                    <a:cubicBezTo>
                      <a:pt x="191" y="209"/>
                      <a:pt x="193" y="212"/>
                      <a:pt x="193" y="212"/>
                    </a:cubicBezTo>
                    <a:cubicBezTo>
                      <a:pt x="192" y="212"/>
                      <a:pt x="186" y="208"/>
                      <a:pt x="181" y="203"/>
                    </a:cubicBezTo>
                    <a:cubicBezTo>
                      <a:pt x="175" y="199"/>
                      <a:pt x="170" y="194"/>
                      <a:pt x="168" y="194"/>
                    </a:cubicBezTo>
                    <a:cubicBezTo>
                      <a:pt x="168" y="194"/>
                      <a:pt x="168" y="195"/>
                      <a:pt x="169" y="197"/>
                    </a:cubicBezTo>
                    <a:cubicBezTo>
                      <a:pt x="179" y="206"/>
                      <a:pt x="179" y="206"/>
                      <a:pt x="179" y="206"/>
                    </a:cubicBezTo>
                    <a:cubicBezTo>
                      <a:pt x="180" y="207"/>
                      <a:pt x="181" y="208"/>
                      <a:pt x="180" y="208"/>
                    </a:cubicBezTo>
                    <a:cubicBezTo>
                      <a:pt x="178" y="208"/>
                      <a:pt x="129" y="159"/>
                      <a:pt x="124" y="156"/>
                    </a:cubicBezTo>
                    <a:cubicBezTo>
                      <a:pt x="121" y="153"/>
                      <a:pt x="120" y="150"/>
                      <a:pt x="118" y="148"/>
                    </a:cubicBezTo>
                    <a:cubicBezTo>
                      <a:pt x="114" y="144"/>
                      <a:pt x="112" y="143"/>
                      <a:pt x="111" y="143"/>
                    </a:cubicBezTo>
                    <a:cubicBezTo>
                      <a:pt x="109" y="143"/>
                      <a:pt x="139" y="172"/>
                      <a:pt x="141" y="178"/>
                    </a:cubicBezTo>
                    <a:cubicBezTo>
                      <a:pt x="129" y="166"/>
                      <a:pt x="113" y="147"/>
                      <a:pt x="109" y="146"/>
                    </a:cubicBezTo>
                    <a:cubicBezTo>
                      <a:pt x="108" y="145"/>
                      <a:pt x="108" y="145"/>
                      <a:pt x="108" y="145"/>
                    </a:cubicBezTo>
                    <a:cubicBezTo>
                      <a:pt x="107" y="145"/>
                      <a:pt x="112" y="152"/>
                      <a:pt x="117" y="159"/>
                    </a:cubicBezTo>
                    <a:cubicBezTo>
                      <a:pt x="122" y="166"/>
                      <a:pt x="126" y="173"/>
                      <a:pt x="124" y="173"/>
                    </a:cubicBezTo>
                    <a:cubicBezTo>
                      <a:pt x="124" y="173"/>
                      <a:pt x="121" y="172"/>
                      <a:pt x="117" y="168"/>
                    </a:cubicBezTo>
                    <a:cubicBezTo>
                      <a:pt x="127" y="177"/>
                      <a:pt x="136" y="186"/>
                      <a:pt x="141" y="194"/>
                    </a:cubicBezTo>
                    <a:cubicBezTo>
                      <a:pt x="141" y="194"/>
                      <a:pt x="141" y="194"/>
                      <a:pt x="141" y="194"/>
                    </a:cubicBezTo>
                    <a:cubicBezTo>
                      <a:pt x="140" y="194"/>
                      <a:pt x="136" y="191"/>
                      <a:pt x="131" y="187"/>
                    </a:cubicBezTo>
                    <a:cubicBezTo>
                      <a:pt x="127" y="184"/>
                      <a:pt x="122" y="181"/>
                      <a:pt x="121" y="181"/>
                    </a:cubicBezTo>
                    <a:cubicBezTo>
                      <a:pt x="120" y="181"/>
                      <a:pt x="122" y="184"/>
                      <a:pt x="130" y="193"/>
                    </a:cubicBezTo>
                    <a:cubicBezTo>
                      <a:pt x="127" y="191"/>
                      <a:pt x="125" y="189"/>
                      <a:pt x="123" y="186"/>
                    </a:cubicBezTo>
                    <a:cubicBezTo>
                      <a:pt x="128" y="195"/>
                      <a:pt x="130" y="203"/>
                      <a:pt x="144" y="219"/>
                    </a:cubicBezTo>
                    <a:cubicBezTo>
                      <a:pt x="130" y="205"/>
                      <a:pt x="124" y="200"/>
                      <a:pt x="123" y="200"/>
                    </a:cubicBezTo>
                    <a:cubicBezTo>
                      <a:pt x="121" y="200"/>
                      <a:pt x="124" y="204"/>
                      <a:pt x="127" y="209"/>
                    </a:cubicBezTo>
                    <a:cubicBezTo>
                      <a:pt x="129" y="214"/>
                      <a:pt x="132" y="218"/>
                      <a:pt x="131" y="218"/>
                    </a:cubicBezTo>
                    <a:cubicBezTo>
                      <a:pt x="130" y="218"/>
                      <a:pt x="125" y="214"/>
                      <a:pt x="113" y="201"/>
                    </a:cubicBezTo>
                    <a:cubicBezTo>
                      <a:pt x="111" y="207"/>
                      <a:pt x="111" y="207"/>
                      <a:pt x="111" y="207"/>
                    </a:cubicBezTo>
                    <a:cubicBezTo>
                      <a:pt x="106" y="202"/>
                      <a:pt x="106" y="202"/>
                      <a:pt x="106" y="202"/>
                    </a:cubicBezTo>
                    <a:cubicBezTo>
                      <a:pt x="106" y="202"/>
                      <a:pt x="106" y="202"/>
                      <a:pt x="106" y="202"/>
                    </a:cubicBezTo>
                    <a:cubicBezTo>
                      <a:pt x="101" y="202"/>
                      <a:pt x="112" y="215"/>
                      <a:pt x="123" y="228"/>
                    </a:cubicBezTo>
                    <a:cubicBezTo>
                      <a:pt x="119" y="225"/>
                      <a:pt x="115" y="220"/>
                      <a:pt x="112" y="217"/>
                    </a:cubicBezTo>
                    <a:cubicBezTo>
                      <a:pt x="108" y="215"/>
                      <a:pt x="105" y="213"/>
                      <a:pt x="104" y="213"/>
                    </a:cubicBezTo>
                    <a:cubicBezTo>
                      <a:pt x="101" y="213"/>
                      <a:pt x="107" y="221"/>
                      <a:pt x="123" y="242"/>
                    </a:cubicBezTo>
                    <a:cubicBezTo>
                      <a:pt x="106" y="225"/>
                      <a:pt x="106" y="225"/>
                      <a:pt x="106" y="225"/>
                    </a:cubicBezTo>
                    <a:cubicBezTo>
                      <a:pt x="107" y="226"/>
                      <a:pt x="107" y="227"/>
                      <a:pt x="107" y="227"/>
                    </a:cubicBezTo>
                    <a:cubicBezTo>
                      <a:pt x="106" y="227"/>
                      <a:pt x="102" y="224"/>
                      <a:pt x="98" y="222"/>
                    </a:cubicBezTo>
                    <a:cubicBezTo>
                      <a:pt x="94" y="220"/>
                      <a:pt x="90" y="217"/>
                      <a:pt x="88" y="217"/>
                    </a:cubicBezTo>
                    <a:cubicBezTo>
                      <a:pt x="86" y="217"/>
                      <a:pt x="86" y="219"/>
                      <a:pt x="90" y="226"/>
                    </a:cubicBezTo>
                    <a:cubicBezTo>
                      <a:pt x="89" y="224"/>
                      <a:pt x="85" y="221"/>
                      <a:pt x="83" y="218"/>
                    </a:cubicBezTo>
                    <a:cubicBezTo>
                      <a:pt x="86" y="222"/>
                      <a:pt x="86" y="224"/>
                      <a:pt x="85" y="224"/>
                    </a:cubicBezTo>
                    <a:cubicBezTo>
                      <a:pt x="83" y="224"/>
                      <a:pt x="78" y="221"/>
                      <a:pt x="74" y="219"/>
                    </a:cubicBezTo>
                    <a:cubicBezTo>
                      <a:pt x="69" y="216"/>
                      <a:pt x="65" y="213"/>
                      <a:pt x="64" y="213"/>
                    </a:cubicBezTo>
                    <a:cubicBezTo>
                      <a:pt x="61" y="213"/>
                      <a:pt x="65" y="220"/>
                      <a:pt x="87" y="243"/>
                    </a:cubicBezTo>
                    <a:cubicBezTo>
                      <a:pt x="99" y="261"/>
                      <a:pt x="99" y="261"/>
                      <a:pt x="99" y="261"/>
                    </a:cubicBezTo>
                    <a:cubicBezTo>
                      <a:pt x="107" y="263"/>
                      <a:pt x="125" y="289"/>
                      <a:pt x="137" y="298"/>
                    </a:cubicBezTo>
                    <a:cubicBezTo>
                      <a:pt x="137" y="299"/>
                      <a:pt x="137" y="299"/>
                      <a:pt x="137" y="299"/>
                    </a:cubicBezTo>
                    <a:cubicBezTo>
                      <a:pt x="134" y="299"/>
                      <a:pt x="115" y="282"/>
                      <a:pt x="113" y="278"/>
                    </a:cubicBezTo>
                    <a:cubicBezTo>
                      <a:pt x="117" y="281"/>
                      <a:pt x="117" y="281"/>
                      <a:pt x="117" y="281"/>
                    </a:cubicBezTo>
                    <a:cubicBezTo>
                      <a:pt x="86" y="247"/>
                      <a:pt x="101" y="273"/>
                      <a:pt x="80" y="251"/>
                    </a:cubicBezTo>
                    <a:cubicBezTo>
                      <a:pt x="78" y="253"/>
                      <a:pt x="76" y="254"/>
                      <a:pt x="72" y="254"/>
                    </a:cubicBezTo>
                    <a:cubicBezTo>
                      <a:pt x="69" y="254"/>
                      <a:pt x="65" y="253"/>
                      <a:pt x="60" y="252"/>
                    </a:cubicBezTo>
                    <a:cubicBezTo>
                      <a:pt x="56" y="251"/>
                      <a:pt x="52" y="251"/>
                      <a:pt x="49" y="251"/>
                    </a:cubicBezTo>
                    <a:cubicBezTo>
                      <a:pt x="46" y="251"/>
                      <a:pt x="44" y="251"/>
                      <a:pt x="43" y="252"/>
                    </a:cubicBezTo>
                    <a:cubicBezTo>
                      <a:pt x="69" y="276"/>
                      <a:pt x="69" y="276"/>
                      <a:pt x="69" y="276"/>
                    </a:cubicBezTo>
                    <a:cubicBezTo>
                      <a:pt x="65" y="277"/>
                      <a:pt x="65" y="277"/>
                      <a:pt x="65" y="277"/>
                    </a:cubicBezTo>
                    <a:cubicBezTo>
                      <a:pt x="59" y="272"/>
                      <a:pt x="45" y="258"/>
                      <a:pt x="47" y="258"/>
                    </a:cubicBezTo>
                    <a:cubicBezTo>
                      <a:pt x="44" y="255"/>
                      <a:pt x="43" y="254"/>
                      <a:pt x="43" y="254"/>
                    </a:cubicBezTo>
                    <a:cubicBezTo>
                      <a:pt x="41" y="254"/>
                      <a:pt x="58" y="273"/>
                      <a:pt x="62" y="278"/>
                    </a:cubicBezTo>
                    <a:cubicBezTo>
                      <a:pt x="49" y="271"/>
                      <a:pt x="34" y="247"/>
                      <a:pt x="33" y="247"/>
                    </a:cubicBezTo>
                    <a:cubicBezTo>
                      <a:pt x="33" y="247"/>
                      <a:pt x="32" y="247"/>
                      <a:pt x="32" y="247"/>
                    </a:cubicBezTo>
                    <a:cubicBezTo>
                      <a:pt x="33" y="251"/>
                      <a:pt x="33" y="251"/>
                      <a:pt x="33" y="251"/>
                    </a:cubicBezTo>
                    <a:cubicBezTo>
                      <a:pt x="36" y="253"/>
                      <a:pt x="36" y="253"/>
                      <a:pt x="36" y="253"/>
                    </a:cubicBezTo>
                    <a:cubicBezTo>
                      <a:pt x="45" y="265"/>
                      <a:pt x="56" y="276"/>
                      <a:pt x="53" y="276"/>
                    </a:cubicBezTo>
                    <a:cubicBezTo>
                      <a:pt x="47" y="272"/>
                      <a:pt x="37" y="261"/>
                      <a:pt x="36" y="261"/>
                    </a:cubicBezTo>
                    <a:cubicBezTo>
                      <a:pt x="35" y="260"/>
                      <a:pt x="34" y="259"/>
                      <a:pt x="34" y="259"/>
                    </a:cubicBezTo>
                    <a:cubicBezTo>
                      <a:pt x="34" y="259"/>
                      <a:pt x="34" y="260"/>
                      <a:pt x="34" y="261"/>
                    </a:cubicBezTo>
                    <a:cubicBezTo>
                      <a:pt x="29" y="261"/>
                      <a:pt x="29" y="261"/>
                      <a:pt x="29" y="261"/>
                    </a:cubicBezTo>
                    <a:cubicBezTo>
                      <a:pt x="50" y="280"/>
                      <a:pt x="50" y="280"/>
                      <a:pt x="50" y="280"/>
                    </a:cubicBezTo>
                    <a:cubicBezTo>
                      <a:pt x="59" y="291"/>
                      <a:pt x="47" y="282"/>
                      <a:pt x="70" y="302"/>
                    </a:cubicBezTo>
                    <a:cubicBezTo>
                      <a:pt x="57" y="290"/>
                      <a:pt x="50" y="287"/>
                      <a:pt x="47" y="287"/>
                    </a:cubicBezTo>
                    <a:cubicBezTo>
                      <a:pt x="44" y="287"/>
                      <a:pt x="43" y="289"/>
                      <a:pt x="43" y="290"/>
                    </a:cubicBezTo>
                    <a:cubicBezTo>
                      <a:pt x="42" y="291"/>
                      <a:pt x="41" y="293"/>
                      <a:pt x="40" y="293"/>
                    </a:cubicBezTo>
                    <a:cubicBezTo>
                      <a:pt x="39" y="293"/>
                      <a:pt x="38" y="292"/>
                      <a:pt x="36" y="291"/>
                    </a:cubicBezTo>
                    <a:cubicBezTo>
                      <a:pt x="49" y="307"/>
                      <a:pt x="47" y="308"/>
                      <a:pt x="43" y="309"/>
                    </a:cubicBezTo>
                    <a:cubicBezTo>
                      <a:pt x="48" y="312"/>
                      <a:pt x="70" y="333"/>
                      <a:pt x="66" y="333"/>
                    </a:cubicBezTo>
                    <a:cubicBezTo>
                      <a:pt x="66" y="333"/>
                      <a:pt x="66" y="333"/>
                      <a:pt x="66" y="333"/>
                    </a:cubicBezTo>
                    <a:cubicBezTo>
                      <a:pt x="22" y="288"/>
                      <a:pt x="42" y="315"/>
                      <a:pt x="11" y="288"/>
                    </a:cubicBezTo>
                    <a:cubicBezTo>
                      <a:pt x="20" y="296"/>
                      <a:pt x="20" y="298"/>
                      <a:pt x="21" y="301"/>
                    </a:cubicBezTo>
                    <a:cubicBezTo>
                      <a:pt x="22" y="305"/>
                      <a:pt x="24" y="309"/>
                      <a:pt x="41" y="324"/>
                    </a:cubicBezTo>
                    <a:cubicBezTo>
                      <a:pt x="36" y="321"/>
                      <a:pt x="24" y="307"/>
                      <a:pt x="11" y="297"/>
                    </a:cubicBezTo>
                    <a:cubicBezTo>
                      <a:pt x="17" y="306"/>
                      <a:pt x="13" y="306"/>
                      <a:pt x="9" y="306"/>
                    </a:cubicBezTo>
                    <a:cubicBezTo>
                      <a:pt x="5" y="307"/>
                      <a:pt x="1" y="307"/>
                      <a:pt x="4" y="314"/>
                    </a:cubicBezTo>
                    <a:cubicBezTo>
                      <a:pt x="9" y="319"/>
                      <a:pt x="18" y="326"/>
                      <a:pt x="26" y="335"/>
                    </a:cubicBezTo>
                    <a:cubicBezTo>
                      <a:pt x="0" y="315"/>
                      <a:pt x="0" y="315"/>
                      <a:pt x="0" y="315"/>
                    </a:cubicBezTo>
                    <a:cubicBezTo>
                      <a:pt x="2" y="318"/>
                      <a:pt x="9" y="325"/>
                      <a:pt x="14" y="330"/>
                    </a:cubicBezTo>
                    <a:cubicBezTo>
                      <a:pt x="16" y="333"/>
                      <a:pt x="18" y="335"/>
                      <a:pt x="18" y="335"/>
                    </a:cubicBezTo>
                    <a:cubicBezTo>
                      <a:pt x="17" y="335"/>
                      <a:pt x="16" y="334"/>
                      <a:pt x="12" y="332"/>
                    </a:cubicBezTo>
                    <a:cubicBezTo>
                      <a:pt x="16" y="335"/>
                      <a:pt x="22" y="340"/>
                      <a:pt x="24" y="343"/>
                    </a:cubicBezTo>
                    <a:cubicBezTo>
                      <a:pt x="23" y="343"/>
                      <a:pt x="22" y="342"/>
                      <a:pt x="22" y="342"/>
                    </a:cubicBezTo>
                    <a:cubicBezTo>
                      <a:pt x="18" y="342"/>
                      <a:pt x="17" y="345"/>
                      <a:pt x="18" y="349"/>
                    </a:cubicBezTo>
                    <a:cubicBezTo>
                      <a:pt x="18" y="354"/>
                      <a:pt x="20" y="360"/>
                      <a:pt x="21" y="365"/>
                    </a:cubicBezTo>
                    <a:cubicBezTo>
                      <a:pt x="22" y="371"/>
                      <a:pt x="23" y="375"/>
                      <a:pt x="22" y="379"/>
                    </a:cubicBezTo>
                    <a:cubicBezTo>
                      <a:pt x="21" y="382"/>
                      <a:pt x="19" y="384"/>
                      <a:pt x="18" y="387"/>
                    </a:cubicBezTo>
                    <a:cubicBezTo>
                      <a:pt x="18" y="387"/>
                      <a:pt x="18" y="387"/>
                      <a:pt x="19" y="387"/>
                    </a:cubicBezTo>
                    <a:cubicBezTo>
                      <a:pt x="20" y="387"/>
                      <a:pt x="21" y="390"/>
                      <a:pt x="22" y="392"/>
                    </a:cubicBezTo>
                    <a:cubicBezTo>
                      <a:pt x="22" y="392"/>
                      <a:pt x="22" y="392"/>
                      <a:pt x="22" y="392"/>
                    </a:cubicBezTo>
                    <a:cubicBezTo>
                      <a:pt x="23" y="392"/>
                      <a:pt x="25" y="395"/>
                      <a:pt x="27" y="397"/>
                    </a:cubicBezTo>
                    <a:cubicBezTo>
                      <a:pt x="27" y="397"/>
                      <a:pt x="26" y="397"/>
                      <a:pt x="25" y="398"/>
                    </a:cubicBezTo>
                    <a:cubicBezTo>
                      <a:pt x="24" y="399"/>
                      <a:pt x="24" y="400"/>
                      <a:pt x="24" y="400"/>
                    </a:cubicBezTo>
                    <a:cubicBezTo>
                      <a:pt x="26" y="403"/>
                      <a:pt x="26" y="405"/>
                      <a:pt x="27" y="407"/>
                    </a:cubicBezTo>
                    <a:cubicBezTo>
                      <a:pt x="27" y="409"/>
                      <a:pt x="28" y="411"/>
                      <a:pt x="28" y="412"/>
                    </a:cubicBezTo>
                    <a:cubicBezTo>
                      <a:pt x="28" y="412"/>
                      <a:pt x="28" y="412"/>
                      <a:pt x="28" y="411"/>
                    </a:cubicBezTo>
                    <a:cubicBezTo>
                      <a:pt x="28" y="410"/>
                      <a:pt x="28" y="410"/>
                      <a:pt x="28" y="410"/>
                    </a:cubicBezTo>
                    <a:cubicBezTo>
                      <a:pt x="29" y="412"/>
                      <a:pt x="29" y="411"/>
                      <a:pt x="31" y="412"/>
                    </a:cubicBezTo>
                    <a:cubicBezTo>
                      <a:pt x="33" y="412"/>
                      <a:pt x="36" y="414"/>
                      <a:pt x="38" y="416"/>
                    </a:cubicBezTo>
                    <a:cubicBezTo>
                      <a:pt x="38" y="415"/>
                      <a:pt x="39" y="415"/>
                      <a:pt x="40" y="415"/>
                    </a:cubicBezTo>
                    <a:cubicBezTo>
                      <a:pt x="41" y="415"/>
                      <a:pt x="43" y="415"/>
                      <a:pt x="46" y="417"/>
                    </a:cubicBezTo>
                    <a:cubicBezTo>
                      <a:pt x="48" y="418"/>
                      <a:pt x="51" y="419"/>
                      <a:pt x="53" y="419"/>
                    </a:cubicBezTo>
                    <a:cubicBezTo>
                      <a:pt x="54" y="419"/>
                      <a:pt x="55" y="418"/>
                      <a:pt x="53" y="416"/>
                    </a:cubicBezTo>
                    <a:cubicBezTo>
                      <a:pt x="57" y="418"/>
                      <a:pt x="55" y="419"/>
                      <a:pt x="58" y="421"/>
                    </a:cubicBezTo>
                    <a:cubicBezTo>
                      <a:pt x="57" y="418"/>
                      <a:pt x="56" y="417"/>
                      <a:pt x="58" y="417"/>
                    </a:cubicBezTo>
                    <a:cubicBezTo>
                      <a:pt x="59" y="417"/>
                      <a:pt x="60" y="417"/>
                      <a:pt x="62" y="418"/>
                    </a:cubicBezTo>
                    <a:cubicBezTo>
                      <a:pt x="63" y="419"/>
                      <a:pt x="63" y="419"/>
                      <a:pt x="63" y="419"/>
                    </a:cubicBezTo>
                    <a:cubicBezTo>
                      <a:pt x="63" y="419"/>
                      <a:pt x="64" y="419"/>
                      <a:pt x="64" y="419"/>
                    </a:cubicBezTo>
                    <a:cubicBezTo>
                      <a:pt x="72" y="419"/>
                      <a:pt x="81" y="424"/>
                      <a:pt x="99" y="432"/>
                    </a:cubicBezTo>
                    <a:cubicBezTo>
                      <a:pt x="88" y="423"/>
                      <a:pt x="88" y="423"/>
                      <a:pt x="88" y="423"/>
                    </a:cubicBezTo>
                    <a:cubicBezTo>
                      <a:pt x="92" y="424"/>
                      <a:pt x="95" y="427"/>
                      <a:pt x="99" y="430"/>
                    </a:cubicBezTo>
                    <a:cubicBezTo>
                      <a:pt x="86" y="416"/>
                      <a:pt x="91" y="428"/>
                      <a:pt x="78" y="413"/>
                    </a:cubicBezTo>
                    <a:cubicBezTo>
                      <a:pt x="89" y="422"/>
                      <a:pt x="93" y="423"/>
                      <a:pt x="97" y="424"/>
                    </a:cubicBezTo>
                    <a:cubicBezTo>
                      <a:pt x="101" y="424"/>
                      <a:pt x="104" y="425"/>
                      <a:pt x="112" y="431"/>
                    </a:cubicBezTo>
                    <a:cubicBezTo>
                      <a:pt x="112" y="430"/>
                      <a:pt x="113" y="430"/>
                      <a:pt x="113" y="430"/>
                    </a:cubicBezTo>
                    <a:cubicBezTo>
                      <a:pt x="111" y="428"/>
                      <a:pt x="109" y="426"/>
                      <a:pt x="110" y="426"/>
                    </a:cubicBezTo>
                    <a:cubicBezTo>
                      <a:pt x="110" y="426"/>
                      <a:pt x="110" y="426"/>
                      <a:pt x="110" y="426"/>
                    </a:cubicBezTo>
                    <a:cubicBezTo>
                      <a:pt x="115" y="430"/>
                      <a:pt x="115" y="430"/>
                      <a:pt x="115" y="430"/>
                    </a:cubicBezTo>
                    <a:cubicBezTo>
                      <a:pt x="115" y="430"/>
                      <a:pt x="115" y="430"/>
                      <a:pt x="116" y="430"/>
                    </a:cubicBezTo>
                    <a:cubicBezTo>
                      <a:pt x="110" y="424"/>
                      <a:pt x="110" y="424"/>
                      <a:pt x="110" y="424"/>
                    </a:cubicBezTo>
                    <a:cubicBezTo>
                      <a:pt x="110" y="424"/>
                      <a:pt x="111" y="424"/>
                      <a:pt x="111" y="425"/>
                    </a:cubicBezTo>
                    <a:cubicBezTo>
                      <a:pt x="108" y="422"/>
                      <a:pt x="105" y="420"/>
                      <a:pt x="102" y="418"/>
                    </a:cubicBezTo>
                    <a:cubicBezTo>
                      <a:pt x="106" y="421"/>
                      <a:pt x="108" y="422"/>
                      <a:pt x="109" y="422"/>
                    </a:cubicBezTo>
                    <a:cubicBezTo>
                      <a:pt x="110" y="422"/>
                      <a:pt x="107" y="419"/>
                      <a:pt x="104" y="416"/>
                    </a:cubicBezTo>
                    <a:cubicBezTo>
                      <a:pt x="98" y="410"/>
                      <a:pt x="88" y="402"/>
                      <a:pt x="86" y="400"/>
                    </a:cubicBezTo>
                    <a:cubicBezTo>
                      <a:pt x="118" y="421"/>
                      <a:pt x="118" y="421"/>
                      <a:pt x="118" y="421"/>
                    </a:cubicBezTo>
                    <a:cubicBezTo>
                      <a:pt x="108" y="411"/>
                      <a:pt x="98" y="404"/>
                      <a:pt x="91" y="398"/>
                    </a:cubicBezTo>
                    <a:cubicBezTo>
                      <a:pt x="86" y="389"/>
                      <a:pt x="92" y="389"/>
                      <a:pt x="97" y="388"/>
                    </a:cubicBezTo>
                    <a:cubicBezTo>
                      <a:pt x="101" y="387"/>
                      <a:pt x="106" y="388"/>
                      <a:pt x="98" y="377"/>
                    </a:cubicBezTo>
                    <a:cubicBezTo>
                      <a:pt x="114" y="388"/>
                      <a:pt x="129" y="404"/>
                      <a:pt x="136" y="407"/>
                    </a:cubicBezTo>
                    <a:cubicBezTo>
                      <a:pt x="114" y="390"/>
                      <a:pt x="111" y="385"/>
                      <a:pt x="110" y="382"/>
                    </a:cubicBezTo>
                    <a:cubicBezTo>
                      <a:pt x="109" y="378"/>
                      <a:pt x="108" y="375"/>
                      <a:pt x="97" y="366"/>
                    </a:cubicBezTo>
                    <a:cubicBezTo>
                      <a:pt x="96" y="365"/>
                      <a:pt x="95" y="364"/>
                      <a:pt x="93" y="363"/>
                    </a:cubicBezTo>
                    <a:cubicBezTo>
                      <a:pt x="95" y="364"/>
                      <a:pt x="96" y="365"/>
                      <a:pt x="97" y="366"/>
                    </a:cubicBezTo>
                    <a:cubicBezTo>
                      <a:pt x="123" y="387"/>
                      <a:pt x="120" y="379"/>
                      <a:pt x="132" y="388"/>
                    </a:cubicBezTo>
                    <a:cubicBezTo>
                      <a:pt x="131" y="386"/>
                      <a:pt x="129" y="384"/>
                      <a:pt x="127" y="382"/>
                    </a:cubicBezTo>
                    <a:cubicBezTo>
                      <a:pt x="140" y="394"/>
                      <a:pt x="140" y="394"/>
                      <a:pt x="140" y="394"/>
                    </a:cubicBezTo>
                    <a:cubicBezTo>
                      <a:pt x="129" y="382"/>
                      <a:pt x="123" y="376"/>
                      <a:pt x="122" y="371"/>
                    </a:cubicBezTo>
                    <a:cubicBezTo>
                      <a:pt x="127" y="378"/>
                      <a:pt x="133" y="383"/>
                      <a:pt x="139" y="388"/>
                    </a:cubicBezTo>
                    <a:cubicBezTo>
                      <a:pt x="141" y="387"/>
                      <a:pt x="140" y="383"/>
                      <a:pt x="127" y="368"/>
                    </a:cubicBezTo>
                    <a:cubicBezTo>
                      <a:pt x="129" y="370"/>
                      <a:pt x="130" y="370"/>
                      <a:pt x="131" y="371"/>
                    </a:cubicBezTo>
                    <a:cubicBezTo>
                      <a:pt x="126" y="365"/>
                      <a:pt x="123" y="360"/>
                      <a:pt x="125" y="360"/>
                    </a:cubicBezTo>
                    <a:cubicBezTo>
                      <a:pt x="125" y="360"/>
                      <a:pt x="125" y="360"/>
                      <a:pt x="125" y="360"/>
                    </a:cubicBezTo>
                    <a:cubicBezTo>
                      <a:pt x="125" y="360"/>
                      <a:pt x="125" y="360"/>
                      <a:pt x="125" y="360"/>
                    </a:cubicBezTo>
                    <a:cubicBezTo>
                      <a:pt x="126" y="360"/>
                      <a:pt x="130" y="363"/>
                      <a:pt x="135" y="368"/>
                    </a:cubicBezTo>
                    <a:cubicBezTo>
                      <a:pt x="135" y="367"/>
                      <a:pt x="135" y="367"/>
                      <a:pt x="135" y="367"/>
                    </a:cubicBezTo>
                    <a:cubicBezTo>
                      <a:pt x="136" y="365"/>
                      <a:pt x="137" y="364"/>
                      <a:pt x="140" y="364"/>
                    </a:cubicBezTo>
                    <a:cubicBezTo>
                      <a:pt x="142" y="364"/>
                      <a:pt x="145" y="365"/>
                      <a:pt x="150" y="367"/>
                    </a:cubicBezTo>
                    <a:cubicBezTo>
                      <a:pt x="144" y="360"/>
                      <a:pt x="138" y="353"/>
                      <a:pt x="138" y="351"/>
                    </a:cubicBezTo>
                    <a:cubicBezTo>
                      <a:pt x="117" y="334"/>
                      <a:pt x="117" y="334"/>
                      <a:pt x="117" y="334"/>
                    </a:cubicBezTo>
                    <a:cubicBezTo>
                      <a:pt x="123" y="333"/>
                      <a:pt x="123" y="333"/>
                      <a:pt x="123" y="333"/>
                    </a:cubicBezTo>
                    <a:cubicBezTo>
                      <a:pt x="122" y="332"/>
                      <a:pt x="122" y="331"/>
                      <a:pt x="122" y="331"/>
                    </a:cubicBezTo>
                    <a:cubicBezTo>
                      <a:pt x="123" y="331"/>
                      <a:pt x="124" y="332"/>
                      <a:pt x="125" y="333"/>
                    </a:cubicBezTo>
                    <a:cubicBezTo>
                      <a:pt x="126" y="333"/>
                      <a:pt x="139" y="346"/>
                      <a:pt x="146" y="350"/>
                    </a:cubicBezTo>
                    <a:cubicBezTo>
                      <a:pt x="150" y="349"/>
                      <a:pt x="137" y="337"/>
                      <a:pt x="125" y="324"/>
                    </a:cubicBezTo>
                    <a:cubicBezTo>
                      <a:pt x="121" y="321"/>
                      <a:pt x="121" y="321"/>
                      <a:pt x="121" y="321"/>
                    </a:cubicBezTo>
                    <a:cubicBezTo>
                      <a:pt x="120" y="317"/>
                      <a:pt x="120" y="317"/>
                      <a:pt x="120" y="317"/>
                    </a:cubicBezTo>
                    <a:cubicBezTo>
                      <a:pt x="120" y="317"/>
                      <a:pt x="120" y="317"/>
                      <a:pt x="120" y="317"/>
                    </a:cubicBezTo>
                    <a:cubicBezTo>
                      <a:pt x="122" y="317"/>
                      <a:pt x="141" y="344"/>
                      <a:pt x="157" y="352"/>
                    </a:cubicBezTo>
                    <a:cubicBezTo>
                      <a:pt x="151" y="347"/>
                      <a:pt x="130" y="325"/>
                      <a:pt x="133" y="325"/>
                    </a:cubicBezTo>
                    <a:cubicBezTo>
                      <a:pt x="133" y="325"/>
                      <a:pt x="135" y="326"/>
                      <a:pt x="138" y="329"/>
                    </a:cubicBezTo>
                    <a:cubicBezTo>
                      <a:pt x="135" y="329"/>
                      <a:pt x="152" y="345"/>
                      <a:pt x="160" y="351"/>
                    </a:cubicBezTo>
                    <a:cubicBezTo>
                      <a:pt x="164" y="350"/>
                      <a:pt x="164" y="350"/>
                      <a:pt x="164" y="350"/>
                    </a:cubicBezTo>
                    <a:cubicBezTo>
                      <a:pt x="133" y="322"/>
                      <a:pt x="133" y="322"/>
                      <a:pt x="133" y="322"/>
                    </a:cubicBezTo>
                    <a:cubicBezTo>
                      <a:pt x="135" y="321"/>
                      <a:pt x="137" y="320"/>
                      <a:pt x="140" y="320"/>
                    </a:cubicBezTo>
                    <a:cubicBezTo>
                      <a:pt x="144" y="320"/>
                      <a:pt x="149" y="321"/>
                      <a:pt x="154" y="322"/>
                    </a:cubicBezTo>
                    <a:cubicBezTo>
                      <a:pt x="158" y="322"/>
                      <a:pt x="163" y="323"/>
                      <a:pt x="167" y="323"/>
                    </a:cubicBezTo>
                    <a:cubicBezTo>
                      <a:pt x="171" y="323"/>
                      <a:pt x="175" y="322"/>
                      <a:pt x="176" y="319"/>
                    </a:cubicBezTo>
                    <a:cubicBezTo>
                      <a:pt x="203" y="345"/>
                      <a:pt x="183" y="315"/>
                      <a:pt x="221" y="354"/>
                    </a:cubicBezTo>
                    <a:cubicBezTo>
                      <a:pt x="217" y="350"/>
                      <a:pt x="217" y="350"/>
                      <a:pt x="217" y="350"/>
                    </a:cubicBezTo>
                    <a:cubicBezTo>
                      <a:pt x="219" y="355"/>
                      <a:pt x="242" y="375"/>
                      <a:pt x="245" y="375"/>
                    </a:cubicBezTo>
                    <a:cubicBezTo>
                      <a:pt x="246" y="375"/>
                      <a:pt x="246" y="375"/>
                      <a:pt x="245" y="374"/>
                    </a:cubicBezTo>
                    <a:cubicBezTo>
                      <a:pt x="232" y="363"/>
                      <a:pt x="209" y="333"/>
                      <a:pt x="200" y="332"/>
                    </a:cubicBezTo>
                    <a:cubicBezTo>
                      <a:pt x="184" y="311"/>
                      <a:pt x="184" y="311"/>
                      <a:pt x="184" y="311"/>
                    </a:cubicBezTo>
                    <a:cubicBezTo>
                      <a:pt x="158" y="283"/>
                      <a:pt x="152" y="276"/>
                      <a:pt x="155" y="276"/>
                    </a:cubicBezTo>
                    <a:cubicBezTo>
                      <a:pt x="157" y="276"/>
                      <a:pt x="163" y="279"/>
                      <a:pt x="168" y="282"/>
                    </a:cubicBezTo>
                    <a:cubicBezTo>
                      <a:pt x="173" y="285"/>
                      <a:pt x="178" y="287"/>
                      <a:pt x="181" y="287"/>
                    </a:cubicBezTo>
                    <a:cubicBezTo>
                      <a:pt x="183" y="287"/>
                      <a:pt x="182" y="286"/>
                      <a:pt x="179" y="281"/>
                    </a:cubicBezTo>
                    <a:cubicBezTo>
                      <a:pt x="182" y="284"/>
                      <a:pt x="185" y="288"/>
                      <a:pt x="188" y="290"/>
                    </a:cubicBezTo>
                    <a:cubicBezTo>
                      <a:pt x="182" y="282"/>
                      <a:pt x="182" y="280"/>
                      <a:pt x="184" y="280"/>
                    </a:cubicBezTo>
                    <a:cubicBezTo>
                      <a:pt x="187" y="280"/>
                      <a:pt x="192" y="283"/>
                      <a:pt x="197" y="285"/>
                    </a:cubicBezTo>
                    <a:cubicBezTo>
                      <a:pt x="201" y="288"/>
                      <a:pt x="206" y="291"/>
                      <a:pt x="207" y="291"/>
                    </a:cubicBezTo>
                    <a:cubicBezTo>
                      <a:pt x="208" y="291"/>
                      <a:pt x="207" y="290"/>
                      <a:pt x="206" y="288"/>
                    </a:cubicBezTo>
                    <a:cubicBezTo>
                      <a:pt x="226" y="308"/>
                      <a:pt x="226" y="308"/>
                      <a:pt x="226" y="308"/>
                    </a:cubicBezTo>
                    <a:cubicBezTo>
                      <a:pt x="207" y="284"/>
                      <a:pt x="200" y="275"/>
                      <a:pt x="203" y="275"/>
                    </a:cubicBezTo>
                    <a:cubicBezTo>
                      <a:pt x="205" y="275"/>
                      <a:pt x="208" y="276"/>
                      <a:pt x="213" y="279"/>
                    </a:cubicBezTo>
                    <a:cubicBezTo>
                      <a:pt x="216" y="282"/>
                      <a:pt x="221" y="288"/>
                      <a:pt x="226" y="292"/>
                    </a:cubicBezTo>
                    <a:cubicBezTo>
                      <a:pt x="213" y="277"/>
                      <a:pt x="200" y="261"/>
                      <a:pt x="205" y="261"/>
                    </a:cubicBezTo>
                    <a:cubicBezTo>
                      <a:pt x="205" y="261"/>
                      <a:pt x="205" y="261"/>
                      <a:pt x="206" y="261"/>
                    </a:cubicBezTo>
                    <a:cubicBezTo>
                      <a:pt x="212" y="268"/>
                      <a:pt x="212" y="268"/>
                      <a:pt x="212" y="268"/>
                    </a:cubicBezTo>
                    <a:cubicBezTo>
                      <a:pt x="213" y="260"/>
                      <a:pt x="213" y="260"/>
                      <a:pt x="213" y="260"/>
                    </a:cubicBezTo>
                    <a:cubicBezTo>
                      <a:pt x="228" y="276"/>
                      <a:pt x="234" y="281"/>
                      <a:pt x="235" y="281"/>
                    </a:cubicBezTo>
                    <a:cubicBezTo>
                      <a:pt x="236" y="281"/>
                      <a:pt x="233" y="275"/>
                      <a:pt x="230" y="270"/>
                    </a:cubicBezTo>
                    <a:cubicBezTo>
                      <a:pt x="226" y="264"/>
                      <a:pt x="223" y="259"/>
                      <a:pt x="225" y="259"/>
                    </a:cubicBezTo>
                    <a:cubicBezTo>
                      <a:pt x="227" y="259"/>
                      <a:pt x="233" y="264"/>
                      <a:pt x="251" y="282"/>
                    </a:cubicBezTo>
                    <a:cubicBezTo>
                      <a:pt x="234" y="262"/>
                      <a:pt x="231" y="253"/>
                      <a:pt x="224" y="243"/>
                    </a:cubicBezTo>
                    <a:cubicBezTo>
                      <a:pt x="227" y="246"/>
                      <a:pt x="230" y="249"/>
                      <a:pt x="233" y="251"/>
                    </a:cubicBezTo>
                    <a:cubicBezTo>
                      <a:pt x="223" y="240"/>
                      <a:pt x="221" y="237"/>
                      <a:pt x="222" y="237"/>
                    </a:cubicBezTo>
                    <a:cubicBezTo>
                      <a:pt x="224" y="237"/>
                      <a:pt x="229" y="241"/>
                      <a:pt x="234" y="244"/>
                    </a:cubicBezTo>
                    <a:cubicBezTo>
                      <a:pt x="240" y="248"/>
                      <a:pt x="245" y="252"/>
                      <a:pt x="246" y="252"/>
                    </a:cubicBezTo>
                    <a:cubicBezTo>
                      <a:pt x="246" y="252"/>
                      <a:pt x="246" y="252"/>
                      <a:pt x="246" y="252"/>
                    </a:cubicBezTo>
                    <a:cubicBezTo>
                      <a:pt x="240" y="242"/>
                      <a:pt x="229" y="232"/>
                      <a:pt x="218" y="222"/>
                    </a:cubicBezTo>
                    <a:cubicBezTo>
                      <a:pt x="223" y="226"/>
                      <a:pt x="225" y="228"/>
                      <a:pt x="226" y="228"/>
                    </a:cubicBezTo>
                    <a:cubicBezTo>
                      <a:pt x="228" y="228"/>
                      <a:pt x="223" y="219"/>
                      <a:pt x="217" y="211"/>
                    </a:cubicBezTo>
                    <a:cubicBezTo>
                      <a:pt x="211" y="203"/>
                      <a:pt x="205" y="194"/>
                      <a:pt x="206" y="194"/>
                    </a:cubicBezTo>
                    <a:cubicBezTo>
                      <a:pt x="206" y="194"/>
                      <a:pt x="207" y="195"/>
                      <a:pt x="207" y="196"/>
                    </a:cubicBezTo>
                    <a:cubicBezTo>
                      <a:pt x="212" y="196"/>
                      <a:pt x="231" y="219"/>
                      <a:pt x="245" y="233"/>
                    </a:cubicBezTo>
                    <a:cubicBezTo>
                      <a:pt x="243" y="226"/>
                      <a:pt x="207" y="192"/>
                      <a:pt x="210" y="192"/>
                    </a:cubicBezTo>
                    <a:cubicBezTo>
                      <a:pt x="210" y="192"/>
                      <a:pt x="212" y="193"/>
                      <a:pt x="214" y="195"/>
                    </a:cubicBezTo>
                    <a:cubicBezTo>
                      <a:pt x="208" y="185"/>
                      <a:pt x="208" y="185"/>
                      <a:pt x="208" y="185"/>
                    </a:cubicBezTo>
                    <a:cubicBezTo>
                      <a:pt x="212" y="189"/>
                      <a:pt x="219" y="197"/>
                      <a:pt x="228" y="207"/>
                    </a:cubicBezTo>
                    <a:cubicBezTo>
                      <a:pt x="226" y="205"/>
                      <a:pt x="224" y="202"/>
                      <a:pt x="223" y="201"/>
                    </a:cubicBezTo>
                    <a:cubicBezTo>
                      <a:pt x="231" y="207"/>
                      <a:pt x="241" y="219"/>
                      <a:pt x="250" y="230"/>
                    </a:cubicBezTo>
                    <a:cubicBezTo>
                      <a:pt x="255" y="235"/>
                      <a:pt x="260" y="239"/>
                      <a:pt x="265" y="244"/>
                    </a:cubicBezTo>
                    <a:cubicBezTo>
                      <a:pt x="265" y="244"/>
                      <a:pt x="265" y="244"/>
                      <a:pt x="265" y="244"/>
                    </a:cubicBezTo>
                    <a:cubicBezTo>
                      <a:pt x="266" y="244"/>
                      <a:pt x="267" y="245"/>
                      <a:pt x="270" y="247"/>
                    </a:cubicBezTo>
                    <a:cubicBezTo>
                      <a:pt x="272" y="250"/>
                      <a:pt x="273" y="251"/>
                      <a:pt x="272" y="251"/>
                    </a:cubicBezTo>
                    <a:cubicBezTo>
                      <a:pt x="272" y="251"/>
                      <a:pt x="272" y="250"/>
                      <a:pt x="272" y="250"/>
                    </a:cubicBezTo>
                    <a:cubicBezTo>
                      <a:pt x="283" y="261"/>
                      <a:pt x="292" y="269"/>
                      <a:pt x="292" y="269"/>
                    </a:cubicBezTo>
                    <a:cubicBezTo>
                      <a:pt x="293" y="269"/>
                      <a:pt x="292" y="268"/>
                      <a:pt x="291" y="266"/>
                    </a:cubicBezTo>
                    <a:cubicBezTo>
                      <a:pt x="279" y="256"/>
                      <a:pt x="279" y="256"/>
                      <a:pt x="279" y="256"/>
                    </a:cubicBezTo>
                    <a:cubicBezTo>
                      <a:pt x="278" y="253"/>
                      <a:pt x="277" y="252"/>
                      <a:pt x="278" y="252"/>
                    </a:cubicBezTo>
                    <a:cubicBezTo>
                      <a:pt x="279" y="252"/>
                      <a:pt x="283" y="255"/>
                      <a:pt x="287" y="258"/>
                    </a:cubicBezTo>
                    <a:cubicBezTo>
                      <a:pt x="270" y="236"/>
                      <a:pt x="253" y="215"/>
                      <a:pt x="249" y="205"/>
                    </a:cubicBezTo>
                    <a:cubicBezTo>
                      <a:pt x="262" y="221"/>
                      <a:pt x="273" y="231"/>
                      <a:pt x="287" y="247"/>
                    </a:cubicBezTo>
                    <a:cubicBezTo>
                      <a:pt x="287" y="246"/>
                      <a:pt x="287" y="246"/>
                      <a:pt x="286" y="245"/>
                    </a:cubicBezTo>
                    <a:cubicBezTo>
                      <a:pt x="285" y="243"/>
                      <a:pt x="284" y="242"/>
                      <a:pt x="285" y="242"/>
                    </a:cubicBezTo>
                    <a:cubicBezTo>
                      <a:pt x="286" y="242"/>
                      <a:pt x="288" y="243"/>
                      <a:pt x="293" y="247"/>
                    </a:cubicBezTo>
                    <a:cubicBezTo>
                      <a:pt x="293" y="245"/>
                      <a:pt x="293" y="244"/>
                      <a:pt x="290" y="240"/>
                    </a:cubicBezTo>
                    <a:cubicBezTo>
                      <a:pt x="294" y="244"/>
                      <a:pt x="298" y="248"/>
                      <a:pt x="301" y="252"/>
                    </a:cubicBezTo>
                    <a:cubicBezTo>
                      <a:pt x="302" y="252"/>
                      <a:pt x="302" y="253"/>
                      <a:pt x="303" y="253"/>
                    </a:cubicBezTo>
                    <a:cubicBezTo>
                      <a:pt x="302" y="253"/>
                      <a:pt x="302" y="252"/>
                      <a:pt x="302" y="252"/>
                    </a:cubicBezTo>
                    <a:cubicBezTo>
                      <a:pt x="295" y="244"/>
                      <a:pt x="288" y="236"/>
                      <a:pt x="289" y="236"/>
                    </a:cubicBezTo>
                    <a:cubicBezTo>
                      <a:pt x="290" y="236"/>
                      <a:pt x="291" y="236"/>
                      <a:pt x="293" y="238"/>
                    </a:cubicBezTo>
                    <a:cubicBezTo>
                      <a:pt x="292" y="238"/>
                      <a:pt x="292" y="238"/>
                      <a:pt x="292" y="237"/>
                    </a:cubicBezTo>
                    <a:cubicBezTo>
                      <a:pt x="287" y="233"/>
                      <a:pt x="287" y="233"/>
                      <a:pt x="287" y="233"/>
                    </a:cubicBezTo>
                    <a:cubicBezTo>
                      <a:pt x="287" y="231"/>
                      <a:pt x="288" y="230"/>
                      <a:pt x="289" y="230"/>
                    </a:cubicBezTo>
                    <a:cubicBezTo>
                      <a:pt x="290" y="230"/>
                      <a:pt x="290" y="230"/>
                      <a:pt x="290" y="230"/>
                    </a:cubicBezTo>
                    <a:cubicBezTo>
                      <a:pt x="291" y="230"/>
                      <a:pt x="291" y="230"/>
                      <a:pt x="292" y="230"/>
                    </a:cubicBezTo>
                    <a:cubicBezTo>
                      <a:pt x="292" y="230"/>
                      <a:pt x="293" y="230"/>
                      <a:pt x="293" y="230"/>
                    </a:cubicBezTo>
                    <a:cubicBezTo>
                      <a:pt x="292" y="228"/>
                      <a:pt x="290" y="225"/>
                      <a:pt x="290" y="225"/>
                    </a:cubicBezTo>
                    <a:cubicBezTo>
                      <a:pt x="291" y="225"/>
                      <a:pt x="292" y="225"/>
                      <a:pt x="294" y="228"/>
                    </a:cubicBezTo>
                    <a:cubicBezTo>
                      <a:pt x="280" y="212"/>
                      <a:pt x="280" y="209"/>
                      <a:pt x="283" y="209"/>
                    </a:cubicBezTo>
                    <a:cubicBezTo>
                      <a:pt x="286" y="209"/>
                      <a:pt x="290" y="210"/>
                      <a:pt x="291" y="211"/>
                    </a:cubicBezTo>
                    <a:cubicBezTo>
                      <a:pt x="292" y="215"/>
                      <a:pt x="299" y="222"/>
                      <a:pt x="306" y="229"/>
                    </a:cubicBezTo>
                    <a:cubicBezTo>
                      <a:pt x="239" y="149"/>
                      <a:pt x="239" y="149"/>
                      <a:pt x="239" y="149"/>
                    </a:cubicBezTo>
                    <a:cubicBezTo>
                      <a:pt x="251" y="162"/>
                      <a:pt x="271" y="183"/>
                      <a:pt x="289" y="203"/>
                    </a:cubicBezTo>
                    <a:cubicBezTo>
                      <a:pt x="266" y="177"/>
                      <a:pt x="247" y="155"/>
                      <a:pt x="248" y="151"/>
                    </a:cubicBezTo>
                    <a:cubicBezTo>
                      <a:pt x="252" y="157"/>
                      <a:pt x="254" y="160"/>
                      <a:pt x="261" y="167"/>
                    </a:cubicBezTo>
                    <a:cubicBezTo>
                      <a:pt x="262" y="169"/>
                      <a:pt x="263" y="169"/>
                      <a:pt x="264" y="169"/>
                    </a:cubicBezTo>
                    <a:cubicBezTo>
                      <a:pt x="264" y="169"/>
                      <a:pt x="260" y="165"/>
                      <a:pt x="259" y="163"/>
                    </a:cubicBezTo>
                    <a:cubicBezTo>
                      <a:pt x="266" y="169"/>
                      <a:pt x="270" y="176"/>
                      <a:pt x="281" y="187"/>
                    </a:cubicBezTo>
                    <a:cubicBezTo>
                      <a:pt x="269" y="173"/>
                      <a:pt x="268" y="169"/>
                      <a:pt x="269" y="169"/>
                    </a:cubicBezTo>
                    <a:cubicBezTo>
                      <a:pt x="270" y="169"/>
                      <a:pt x="271" y="170"/>
                      <a:pt x="272" y="170"/>
                    </a:cubicBezTo>
                    <a:cubicBezTo>
                      <a:pt x="273" y="171"/>
                      <a:pt x="274" y="171"/>
                      <a:pt x="275" y="171"/>
                    </a:cubicBezTo>
                    <a:cubicBezTo>
                      <a:pt x="276" y="171"/>
                      <a:pt x="276" y="170"/>
                      <a:pt x="275" y="167"/>
                    </a:cubicBezTo>
                    <a:cubicBezTo>
                      <a:pt x="283" y="178"/>
                      <a:pt x="290" y="184"/>
                      <a:pt x="301" y="195"/>
                    </a:cubicBezTo>
                    <a:cubicBezTo>
                      <a:pt x="293" y="186"/>
                      <a:pt x="290" y="183"/>
                      <a:pt x="291" y="183"/>
                    </a:cubicBezTo>
                    <a:cubicBezTo>
                      <a:pt x="292" y="183"/>
                      <a:pt x="295" y="186"/>
                      <a:pt x="299" y="189"/>
                    </a:cubicBezTo>
                    <a:cubicBezTo>
                      <a:pt x="302" y="192"/>
                      <a:pt x="305" y="195"/>
                      <a:pt x="306" y="195"/>
                    </a:cubicBezTo>
                    <a:cubicBezTo>
                      <a:pt x="306" y="195"/>
                      <a:pt x="303" y="190"/>
                      <a:pt x="289" y="177"/>
                    </a:cubicBezTo>
                    <a:cubicBezTo>
                      <a:pt x="293" y="179"/>
                      <a:pt x="296" y="181"/>
                      <a:pt x="298" y="182"/>
                    </a:cubicBezTo>
                    <a:cubicBezTo>
                      <a:pt x="294" y="177"/>
                      <a:pt x="292" y="173"/>
                      <a:pt x="293" y="173"/>
                    </a:cubicBezTo>
                    <a:cubicBezTo>
                      <a:pt x="295" y="175"/>
                      <a:pt x="298" y="179"/>
                      <a:pt x="303" y="185"/>
                    </a:cubicBezTo>
                    <a:cubicBezTo>
                      <a:pt x="305" y="185"/>
                      <a:pt x="307" y="186"/>
                      <a:pt x="308" y="186"/>
                    </a:cubicBezTo>
                    <a:cubicBezTo>
                      <a:pt x="308" y="186"/>
                      <a:pt x="308" y="186"/>
                      <a:pt x="309" y="185"/>
                    </a:cubicBezTo>
                    <a:cubicBezTo>
                      <a:pt x="283" y="155"/>
                      <a:pt x="253" y="120"/>
                      <a:pt x="245" y="108"/>
                    </a:cubicBezTo>
                    <a:cubicBezTo>
                      <a:pt x="257" y="120"/>
                      <a:pt x="257" y="120"/>
                      <a:pt x="257" y="120"/>
                    </a:cubicBezTo>
                    <a:cubicBezTo>
                      <a:pt x="246" y="104"/>
                      <a:pt x="246" y="104"/>
                      <a:pt x="246" y="104"/>
                    </a:cubicBezTo>
                    <a:cubicBezTo>
                      <a:pt x="263" y="124"/>
                      <a:pt x="289" y="156"/>
                      <a:pt x="313" y="184"/>
                    </a:cubicBezTo>
                    <a:cubicBezTo>
                      <a:pt x="313" y="184"/>
                      <a:pt x="313" y="184"/>
                      <a:pt x="313" y="184"/>
                    </a:cubicBezTo>
                    <a:cubicBezTo>
                      <a:pt x="315" y="183"/>
                      <a:pt x="316" y="182"/>
                      <a:pt x="318" y="182"/>
                    </a:cubicBezTo>
                    <a:cubicBezTo>
                      <a:pt x="318" y="182"/>
                      <a:pt x="319" y="182"/>
                      <a:pt x="319" y="182"/>
                    </a:cubicBezTo>
                    <a:cubicBezTo>
                      <a:pt x="317" y="179"/>
                      <a:pt x="317" y="178"/>
                      <a:pt x="318" y="178"/>
                    </a:cubicBezTo>
                    <a:cubicBezTo>
                      <a:pt x="318" y="178"/>
                      <a:pt x="318" y="178"/>
                      <a:pt x="318" y="178"/>
                    </a:cubicBezTo>
                    <a:cubicBezTo>
                      <a:pt x="319" y="179"/>
                      <a:pt x="321" y="181"/>
                      <a:pt x="324" y="184"/>
                    </a:cubicBezTo>
                    <a:cubicBezTo>
                      <a:pt x="327" y="186"/>
                      <a:pt x="331" y="189"/>
                      <a:pt x="338" y="195"/>
                    </a:cubicBezTo>
                    <a:cubicBezTo>
                      <a:pt x="340" y="198"/>
                      <a:pt x="342" y="199"/>
                      <a:pt x="342" y="199"/>
                    </a:cubicBezTo>
                    <a:cubicBezTo>
                      <a:pt x="344" y="199"/>
                      <a:pt x="332" y="184"/>
                      <a:pt x="332" y="183"/>
                    </a:cubicBezTo>
                    <a:cubicBezTo>
                      <a:pt x="348" y="200"/>
                      <a:pt x="348" y="200"/>
                      <a:pt x="348" y="200"/>
                    </a:cubicBezTo>
                    <a:cubicBezTo>
                      <a:pt x="340" y="190"/>
                      <a:pt x="336" y="184"/>
                      <a:pt x="334" y="181"/>
                    </a:cubicBezTo>
                    <a:cubicBezTo>
                      <a:pt x="304" y="149"/>
                      <a:pt x="270" y="113"/>
                      <a:pt x="259" y="100"/>
                    </a:cubicBezTo>
                    <a:cubicBezTo>
                      <a:pt x="261" y="102"/>
                      <a:pt x="287" y="123"/>
                      <a:pt x="300" y="136"/>
                    </a:cubicBezTo>
                    <a:cubicBezTo>
                      <a:pt x="317" y="152"/>
                      <a:pt x="336" y="175"/>
                      <a:pt x="352" y="192"/>
                    </a:cubicBezTo>
                    <a:cubicBezTo>
                      <a:pt x="353" y="194"/>
                      <a:pt x="355" y="195"/>
                      <a:pt x="356" y="197"/>
                    </a:cubicBezTo>
                    <a:cubicBezTo>
                      <a:pt x="327" y="160"/>
                      <a:pt x="327" y="160"/>
                      <a:pt x="327" y="160"/>
                    </a:cubicBezTo>
                    <a:cubicBezTo>
                      <a:pt x="348" y="182"/>
                      <a:pt x="348" y="182"/>
                      <a:pt x="348" y="182"/>
                    </a:cubicBezTo>
                    <a:cubicBezTo>
                      <a:pt x="347" y="180"/>
                      <a:pt x="347" y="180"/>
                      <a:pt x="347" y="180"/>
                    </a:cubicBezTo>
                    <a:cubicBezTo>
                      <a:pt x="346" y="178"/>
                      <a:pt x="346" y="178"/>
                      <a:pt x="347" y="178"/>
                    </a:cubicBezTo>
                    <a:cubicBezTo>
                      <a:pt x="348" y="178"/>
                      <a:pt x="350" y="179"/>
                      <a:pt x="352" y="181"/>
                    </a:cubicBezTo>
                    <a:cubicBezTo>
                      <a:pt x="351" y="180"/>
                      <a:pt x="351" y="179"/>
                      <a:pt x="350" y="178"/>
                    </a:cubicBezTo>
                    <a:cubicBezTo>
                      <a:pt x="334" y="161"/>
                      <a:pt x="306" y="128"/>
                      <a:pt x="302" y="121"/>
                    </a:cubicBezTo>
                    <a:cubicBezTo>
                      <a:pt x="308" y="127"/>
                      <a:pt x="315" y="134"/>
                      <a:pt x="319" y="138"/>
                    </a:cubicBezTo>
                    <a:cubicBezTo>
                      <a:pt x="319" y="138"/>
                      <a:pt x="319" y="138"/>
                      <a:pt x="320" y="138"/>
                    </a:cubicBezTo>
                    <a:cubicBezTo>
                      <a:pt x="320" y="138"/>
                      <a:pt x="322" y="138"/>
                      <a:pt x="323" y="139"/>
                    </a:cubicBezTo>
                    <a:cubicBezTo>
                      <a:pt x="322" y="137"/>
                      <a:pt x="320" y="136"/>
                      <a:pt x="319" y="134"/>
                    </a:cubicBezTo>
                    <a:cubicBezTo>
                      <a:pt x="321" y="136"/>
                      <a:pt x="322" y="138"/>
                      <a:pt x="324" y="139"/>
                    </a:cubicBezTo>
                    <a:cubicBezTo>
                      <a:pt x="325" y="140"/>
                      <a:pt x="327" y="140"/>
                      <a:pt x="329" y="141"/>
                    </a:cubicBezTo>
                    <a:cubicBezTo>
                      <a:pt x="332" y="143"/>
                      <a:pt x="334" y="144"/>
                      <a:pt x="337" y="145"/>
                    </a:cubicBezTo>
                    <a:cubicBezTo>
                      <a:pt x="336" y="144"/>
                      <a:pt x="335" y="143"/>
                      <a:pt x="335" y="142"/>
                    </a:cubicBezTo>
                    <a:cubicBezTo>
                      <a:pt x="322" y="129"/>
                      <a:pt x="309" y="115"/>
                      <a:pt x="310" y="115"/>
                    </a:cubicBezTo>
                    <a:cubicBezTo>
                      <a:pt x="310" y="115"/>
                      <a:pt x="311" y="115"/>
                      <a:pt x="312" y="116"/>
                    </a:cubicBezTo>
                    <a:cubicBezTo>
                      <a:pt x="312" y="116"/>
                      <a:pt x="312" y="116"/>
                      <a:pt x="312" y="116"/>
                    </a:cubicBezTo>
                    <a:cubicBezTo>
                      <a:pt x="331" y="136"/>
                      <a:pt x="331" y="136"/>
                      <a:pt x="331" y="136"/>
                    </a:cubicBezTo>
                    <a:cubicBezTo>
                      <a:pt x="328" y="131"/>
                      <a:pt x="327" y="128"/>
                      <a:pt x="326" y="127"/>
                    </a:cubicBezTo>
                    <a:cubicBezTo>
                      <a:pt x="326" y="126"/>
                      <a:pt x="325" y="125"/>
                      <a:pt x="324" y="124"/>
                    </a:cubicBezTo>
                    <a:cubicBezTo>
                      <a:pt x="322" y="122"/>
                      <a:pt x="319" y="120"/>
                      <a:pt x="316" y="116"/>
                    </a:cubicBezTo>
                    <a:cubicBezTo>
                      <a:pt x="318" y="118"/>
                      <a:pt x="321" y="120"/>
                      <a:pt x="323" y="122"/>
                    </a:cubicBezTo>
                    <a:cubicBezTo>
                      <a:pt x="308" y="105"/>
                      <a:pt x="295" y="88"/>
                      <a:pt x="289" y="78"/>
                    </a:cubicBezTo>
                    <a:cubicBezTo>
                      <a:pt x="289" y="77"/>
                      <a:pt x="289" y="76"/>
                      <a:pt x="289" y="76"/>
                    </a:cubicBezTo>
                    <a:cubicBezTo>
                      <a:pt x="290" y="76"/>
                      <a:pt x="294" y="80"/>
                      <a:pt x="298" y="84"/>
                    </a:cubicBezTo>
                    <a:cubicBezTo>
                      <a:pt x="302" y="89"/>
                      <a:pt x="305" y="93"/>
                      <a:pt x="305" y="93"/>
                    </a:cubicBezTo>
                    <a:cubicBezTo>
                      <a:pt x="305" y="93"/>
                      <a:pt x="305" y="92"/>
                      <a:pt x="305" y="92"/>
                    </a:cubicBezTo>
                    <a:cubicBezTo>
                      <a:pt x="305" y="92"/>
                      <a:pt x="305" y="92"/>
                      <a:pt x="305" y="92"/>
                    </a:cubicBezTo>
                    <a:cubicBezTo>
                      <a:pt x="309" y="92"/>
                      <a:pt x="301" y="82"/>
                      <a:pt x="292" y="72"/>
                    </a:cubicBezTo>
                    <a:cubicBezTo>
                      <a:pt x="284" y="61"/>
                      <a:pt x="275" y="51"/>
                      <a:pt x="278" y="51"/>
                    </a:cubicBezTo>
                    <a:cubicBezTo>
                      <a:pt x="278" y="51"/>
                      <a:pt x="280" y="52"/>
                      <a:pt x="283" y="55"/>
                    </a:cubicBezTo>
                    <a:cubicBezTo>
                      <a:pt x="303" y="72"/>
                      <a:pt x="319" y="92"/>
                      <a:pt x="332" y="106"/>
                    </a:cubicBezTo>
                    <a:cubicBezTo>
                      <a:pt x="333" y="107"/>
                      <a:pt x="333" y="108"/>
                      <a:pt x="333" y="108"/>
                    </a:cubicBezTo>
                    <a:cubicBezTo>
                      <a:pt x="335" y="110"/>
                      <a:pt x="338" y="112"/>
                      <a:pt x="341" y="115"/>
                    </a:cubicBezTo>
                    <a:cubicBezTo>
                      <a:pt x="339" y="113"/>
                      <a:pt x="337" y="112"/>
                      <a:pt x="337" y="112"/>
                    </a:cubicBezTo>
                    <a:cubicBezTo>
                      <a:pt x="336" y="112"/>
                      <a:pt x="337" y="114"/>
                      <a:pt x="340" y="118"/>
                    </a:cubicBezTo>
                    <a:cubicBezTo>
                      <a:pt x="340" y="117"/>
                      <a:pt x="341" y="117"/>
                      <a:pt x="341" y="117"/>
                    </a:cubicBezTo>
                    <a:cubicBezTo>
                      <a:pt x="342" y="117"/>
                      <a:pt x="344" y="118"/>
                      <a:pt x="345" y="119"/>
                    </a:cubicBezTo>
                    <a:cubicBezTo>
                      <a:pt x="346" y="118"/>
                      <a:pt x="347" y="118"/>
                      <a:pt x="349" y="118"/>
                    </a:cubicBezTo>
                    <a:cubicBezTo>
                      <a:pt x="351" y="118"/>
                      <a:pt x="354" y="119"/>
                      <a:pt x="359" y="122"/>
                    </a:cubicBezTo>
                    <a:cubicBezTo>
                      <a:pt x="359" y="122"/>
                      <a:pt x="358" y="122"/>
                      <a:pt x="358" y="121"/>
                    </a:cubicBezTo>
                    <a:cubicBezTo>
                      <a:pt x="342" y="103"/>
                      <a:pt x="342" y="103"/>
                      <a:pt x="342" y="103"/>
                    </a:cubicBezTo>
                    <a:cubicBezTo>
                      <a:pt x="342" y="105"/>
                      <a:pt x="342" y="105"/>
                      <a:pt x="342" y="105"/>
                    </a:cubicBezTo>
                    <a:cubicBezTo>
                      <a:pt x="327" y="90"/>
                      <a:pt x="324" y="82"/>
                      <a:pt x="316" y="76"/>
                    </a:cubicBezTo>
                    <a:cubicBezTo>
                      <a:pt x="309" y="65"/>
                      <a:pt x="297" y="51"/>
                      <a:pt x="300" y="51"/>
                    </a:cubicBezTo>
                    <a:cubicBezTo>
                      <a:pt x="301" y="51"/>
                      <a:pt x="302" y="51"/>
                      <a:pt x="303" y="52"/>
                    </a:cubicBezTo>
                    <a:cubicBezTo>
                      <a:pt x="323" y="72"/>
                      <a:pt x="323" y="72"/>
                      <a:pt x="323" y="72"/>
                    </a:cubicBezTo>
                    <a:cubicBezTo>
                      <a:pt x="319" y="69"/>
                      <a:pt x="315" y="65"/>
                      <a:pt x="314" y="65"/>
                    </a:cubicBezTo>
                    <a:cubicBezTo>
                      <a:pt x="314" y="65"/>
                      <a:pt x="314" y="66"/>
                      <a:pt x="316" y="69"/>
                    </a:cubicBezTo>
                    <a:cubicBezTo>
                      <a:pt x="315" y="67"/>
                      <a:pt x="315" y="67"/>
                      <a:pt x="315" y="67"/>
                    </a:cubicBezTo>
                    <a:cubicBezTo>
                      <a:pt x="316" y="67"/>
                      <a:pt x="319" y="69"/>
                      <a:pt x="322" y="72"/>
                    </a:cubicBezTo>
                    <a:cubicBezTo>
                      <a:pt x="324" y="74"/>
                      <a:pt x="326" y="75"/>
                      <a:pt x="328" y="76"/>
                    </a:cubicBezTo>
                    <a:cubicBezTo>
                      <a:pt x="315" y="63"/>
                      <a:pt x="315" y="63"/>
                      <a:pt x="315" y="63"/>
                    </a:cubicBezTo>
                    <a:cubicBezTo>
                      <a:pt x="316" y="63"/>
                      <a:pt x="317" y="63"/>
                      <a:pt x="317" y="63"/>
                    </a:cubicBezTo>
                    <a:cubicBezTo>
                      <a:pt x="317" y="63"/>
                      <a:pt x="317" y="63"/>
                      <a:pt x="317" y="63"/>
                    </a:cubicBezTo>
                    <a:cubicBezTo>
                      <a:pt x="305" y="52"/>
                      <a:pt x="305" y="52"/>
                      <a:pt x="305" y="52"/>
                    </a:cubicBezTo>
                    <a:cubicBezTo>
                      <a:pt x="297" y="41"/>
                      <a:pt x="280" y="20"/>
                      <a:pt x="283" y="20"/>
                    </a:cubicBezTo>
                    <a:cubicBezTo>
                      <a:pt x="283" y="20"/>
                      <a:pt x="284" y="20"/>
                      <a:pt x="285" y="21"/>
                    </a:cubicBezTo>
                    <a:cubicBezTo>
                      <a:pt x="276" y="13"/>
                      <a:pt x="275" y="11"/>
                      <a:pt x="275" y="11"/>
                    </a:cubicBezTo>
                    <a:cubicBezTo>
                      <a:pt x="275" y="11"/>
                      <a:pt x="275" y="12"/>
                      <a:pt x="275" y="12"/>
                    </a:cubicBezTo>
                    <a:cubicBezTo>
                      <a:pt x="275" y="12"/>
                      <a:pt x="275" y="12"/>
                      <a:pt x="275" y="12"/>
                    </a:cubicBezTo>
                    <a:cubicBezTo>
                      <a:pt x="274" y="12"/>
                      <a:pt x="272" y="10"/>
                      <a:pt x="262"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3" name="î$1ïďe">
                <a:extLst>
                  <a:ext uri="{FF2B5EF4-FFF2-40B4-BE49-F238E27FC236}">
                    <a16:creationId xmlns:a16="http://schemas.microsoft.com/office/drawing/2014/main" xmlns="" id="{A52D2987-698A-448E-BD0B-759BF6DEB7D7}"/>
                  </a:ext>
                </a:extLst>
              </p:cNvPr>
              <p:cNvSpPr/>
              <p:nvPr/>
            </p:nvSpPr>
            <p:spPr bwMode="auto">
              <a:xfrm>
                <a:off x="3666" y="1097"/>
                <a:ext cx="36" cy="32"/>
              </a:xfrm>
              <a:custGeom>
                <a:avLst/>
                <a:gdLst>
                  <a:gd name="T0" fmla="*/ 0 w 28"/>
                  <a:gd name="T1" fmla="*/ 0 h 26"/>
                  <a:gd name="T2" fmla="*/ 7 w 28"/>
                  <a:gd name="T3" fmla="*/ 7 h 26"/>
                  <a:gd name="T4" fmla="*/ 24 w 28"/>
                  <a:gd name="T5" fmla="*/ 26 h 26"/>
                  <a:gd name="T6" fmla="*/ 23 w 28"/>
                  <a:gd name="T7" fmla="*/ 23 h 26"/>
                  <a:gd name="T8" fmla="*/ 28 w 28"/>
                  <a:gd name="T9" fmla="*/ 26 h 26"/>
                  <a:gd name="T10" fmla="*/ 0 w 28"/>
                  <a:gd name="T11" fmla="*/ 0 h 26"/>
                </a:gdLst>
                <a:ahLst/>
                <a:cxnLst>
                  <a:cxn ang="0">
                    <a:pos x="T0" y="T1"/>
                  </a:cxn>
                  <a:cxn ang="0">
                    <a:pos x="T2" y="T3"/>
                  </a:cxn>
                  <a:cxn ang="0">
                    <a:pos x="T4" y="T5"/>
                  </a:cxn>
                  <a:cxn ang="0">
                    <a:pos x="T6" y="T7"/>
                  </a:cxn>
                  <a:cxn ang="0">
                    <a:pos x="T8" y="T9"/>
                  </a:cxn>
                  <a:cxn ang="0">
                    <a:pos x="T10" y="T11"/>
                  </a:cxn>
                </a:cxnLst>
                <a:rect l="0" t="0" r="r" b="b"/>
                <a:pathLst>
                  <a:path w="28" h="26">
                    <a:moveTo>
                      <a:pt x="0" y="0"/>
                    </a:moveTo>
                    <a:cubicBezTo>
                      <a:pt x="0" y="0"/>
                      <a:pt x="2" y="2"/>
                      <a:pt x="7" y="7"/>
                    </a:cubicBezTo>
                    <a:cubicBezTo>
                      <a:pt x="24" y="26"/>
                      <a:pt x="24" y="26"/>
                      <a:pt x="24" y="26"/>
                    </a:cubicBezTo>
                    <a:cubicBezTo>
                      <a:pt x="23" y="24"/>
                      <a:pt x="23" y="23"/>
                      <a:pt x="23" y="23"/>
                    </a:cubicBezTo>
                    <a:cubicBezTo>
                      <a:pt x="24" y="23"/>
                      <a:pt x="26" y="24"/>
                      <a:pt x="28" y="26"/>
                    </a:cubicBezTo>
                    <a:cubicBezTo>
                      <a:pt x="17" y="16"/>
                      <a:pt x="1"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4" name="ïşľiḑé">
                <a:extLst>
                  <a:ext uri="{FF2B5EF4-FFF2-40B4-BE49-F238E27FC236}">
                    <a16:creationId xmlns:a16="http://schemas.microsoft.com/office/drawing/2014/main" xmlns="" id="{094A0E83-9300-491B-B6A0-C9C15ED7C941}"/>
                  </a:ext>
                </a:extLst>
              </p:cNvPr>
              <p:cNvSpPr/>
              <p:nvPr/>
            </p:nvSpPr>
            <p:spPr bwMode="auto">
              <a:xfrm>
                <a:off x="3574" y="1275"/>
                <a:ext cx="12" cy="14"/>
              </a:xfrm>
              <a:custGeom>
                <a:avLst/>
                <a:gdLst>
                  <a:gd name="T0" fmla="*/ 0 w 10"/>
                  <a:gd name="T1" fmla="*/ 0 h 11"/>
                  <a:gd name="T2" fmla="*/ 10 w 10"/>
                  <a:gd name="T3" fmla="*/ 11 h 11"/>
                  <a:gd name="T4" fmla="*/ 0 w 10"/>
                  <a:gd name="T5" fmla="*/ 0 h 11"/>
                </a:gdLst>
                <a:ahLst/>
                <a:cxnLst>
                  <a:cxn ang="0">
                    <a:pos x="T0" y="T1"/>
                  </a:cxn>
                  <a:cxn ang="0">
                    <a:pos x="T2" y="T3"/>
                  </a:cxn>
                  <a:cxn ang="0">
                    <a:pos x="T4" y="T5"/>
                  </a:cxn>
                </a:cxnLst>
                <a:rect l="0" t="0" r="r" b="b"/>
                <a:pathLst>
                  <a:path w="10" h="11">
                    <a:moveTo>
                      <a:pt x="0" y="0"/>
                    </a:moveTo>
                    <a:cubicBezTo>
                      <a:pt x="3" y="3"/>
                      <a:pt x="6" y="7"/>
                      <a:pt x="10" y="11"/>
                    </a:cubicBezTo>
                    <a:cubicBezTo>
                      <a:pt x="8" y="8"/>
                      <a:pt x="5" y="4"/>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5" name="îS1íḓê">
                <a:extLst>
                  <a:ext uri="{FF2B5EF4-FFF2-40B4-BE49-F238E27FC236}">
                    <a16:creationId xmlns:a16="http://schemas.microsoft.com/office/drawing/2014/main" xmlns="" id="{40E4B4A1-7212-4A41-94DF-ED66B2765ECF}"/>
                  </a:ext>
                </a:extLst>
              </p:cNvPr>
              <p:cNvSpPr/>
              <p:nvPr/>
            </p:nvSpPr>
            <p:spPr bwMode="auto">
              <a:xfrm>
                <a:off x="3413" y="1063"/>
                <a:ext cx="383" cy="484"/>
              </a:xfrm>
              <a:custGeom>
                <a:avLst/>
                <a:gdLst>
                  <a:gd name="T0" fmla="*/ 33 w 305"/>
                  <a:gd name="T1" fmla="*/ 371 h 386"/>
                  <a:gd name="T2" fmla="*/ 76 w 305"/>
                  <a:gd name="T3" fmla="*/ 341 h 386"/>
                  <a:gd name="T4" fmla="*/ 41 w 305"/>
                  <a:gd name="T5" fmla="*/ 305 h 386"/>
                  <a:gd name="T6" fmla="*/ 0 w 305"/>
                  <a:gd name="T7" fmla="*/ 337 h 386"/>
                  <a:gd name="T8" fmla="*/ 54 w 305"/>
                  <a:gd name="T9" fmla="*/ 386 h 386"/>
                  <a:gd name="T10" fmla="*/ 65 w 305"/>
                  <a:gd name="T11" fmla="*/ 374 h 386"/>
                  <a:gd name="T12" fmla="*/ 50 w 305"/>
                  <a:gd name="T13" fmla="*/ 337 h 386"/>
                  <a:gd name="T14" fmla="*/ 88 w 305"/>
                  <a:gd name="T15" fmla="*/ 337 h 386"/>
                  <a:gd name="T16" fmla="*/ 76 w 305"/>
                  <a:gd name="T17" fmla="*/ 320 h 386"/>
                  <a:gd name="T18" fmla="*/ 221 w 305"/>
                  <a:gd name="T19" fmla="*/ 211 h 386"/>
                  <a:gd name="T20" fmla="*/ 217 w 305"/>
                  <a:gd name="T21" fmla="*/ 190 h 386"/>
                  <a:gd name="T22" fmla="*/ 199 w 305"/>
                  <a:gd name="T23" fmla="*/ 179 h 386"/>
                  <a:gd name="T24" fmla="*/ 211 w 305"/>
                  <a:gd name="T25" fmla="*/ 196 h 386"/>
                  <a:gd name="T26" fmla="*/ 197 w 305"/>
                  <a:gd name="T27" fmla="*/ 206 h 386"/>
                  <a:gd name="T28" fmla="*/ 205 w 305"/>
                  <a:gd name="T29" fmla="*/ 203 h 386"/>
                  <a:gd name="T30" fmla="*/ 197 w 305"/>
                  <a:gd name="T31" fmla="*/ 146 h 386"/>
                  <a:gd name="T32" fmla="*/ 206 w 305"/>
                  <a:gd name="T33" fmla="*/ 174 h 386"/>
                  <a:gd name="T34" fmla="*/ 223 w 305"/>
                  <a:gd name="T35" fmla="*/ 188 h 386"/>
                  <a:gd name="T36" fmla="*/ 52 w 305"/>
                  <a:gd name="T37" fmla="*/ 282 h 386"/>
                  <a:gd name="T38" fmla="*/ 159 w 305"/>
                  <a:gd name="T39" fmla="*/ 170 h 386"/>
                  <a:gd name="T40" fmla="*/ 148 w 305"/>
                  <a:gd name="T41" fmla="*/ 181 h 386"/>
                  <a:gd name="T42" fmla="*/ 127 w 305"/>
                  <a:gd name="T43" fmla="*/ 197 h 386"/>
                  <a:gd name="T44" fmla="*/ 120 w 305"/>
                  <a:gd name="T45" fmla="*/ 225 h 386"/>
                  <a:gd name="T46" fmla="*/ 69 w 305"/>
                  <a:gd name="T47" fmla="*/ 213 h 386"/>
                  <a:gd name="T48" fmla="*/ 81 w 305"/>
                  <a:gd name="T49" fmla="*/ 260 h 386"/>
                  <a:gd name="T50" fmla="*/ 71 w 305"/>
                  <a:gd name="T51" fmla="*/ 289 h 386"/>
                  <a:gd name="T52" fmla="*/ 37 w 305"/>
                  <a:gd name="T53" fmla="*/ 270 h 386"/>
                  <a:gd name="T54" fmla="*/ 75 w 305"/>
                  <a:gd name="T55" fmla="*/ 307 h 386"/>
                  <a:gd name="T56" fmla="*/ 99 w 305"/>
                  <a:gd name="T57" fmla="*/ 332 h 386"/>
                  <a:gd name="T58" fmla="*/ 132 w 305"/>
                  <a:gd name="T59" fmla="*/ 351 h 386"/>
                  <a:gd name="T60" fmla="*/ 139 w 305"/>
                  <a:gd name="T61" fmla="*/ 348 h 386"/>
                  <a:gd name="T62" fmla="*/ 112 w 305"/>
                  <a:gd name="T63" fmla="*/ 306 h 386"/>
                  <a:gd name="T64" fmla="*/ 109 w 305"/>
                  <a:gd name="T65" fmla="*/ 288 h 386"/>
                  <a:gd name="T66" fmla="*/ 146 w 305"/>
                  <a:gd name="T67" fmla="*/ 322 h 386"/>
                  <a:gd name="T68" fmla="*/ 169 w 305"/>
                  <a:gd name="T69" fmla="*/ 327 h 386"/>
                  <a:gd name="T70" fmla="*/ 154 w 305"/>
                  <a:gd name="T71" fmla="*/ 283 h 386"/>
                  <a:gd name="T72" fmla="*/ 184 w 305"/>
                  <a:gd name="T73" fmla="*/ 292 h 386"/>
                  <a:gd name="T74" fmla="*/ 163 w 305"/>
                  <a:gd name="T75" fmla="*/ 262 h 386"/>
                  <a:gd name="T76" fmla="*/ 159 w 305"/>
                  <a:gd name="T77" fmla="*/ 239 h 386"/>
                  <a:gd name="T78" fmla="*/ 239 w 305"/>
                  <a:gd name="T79" fmla="*/ 313 h 386"/>
                  <a:gd name="T80" fmla="*/ 229 w 305"/>
                  <a:gd name="T81" fmla="*/ 288 h 386"/>
                  <a:gd name="T82" fmla="*/ 179 w 305"/>
                  <a:gd name="T83" fmla="*/ 214 h 386"/>
                  <a:gd name="T84" fmla="*/ 150 w 305"/>
                  <a:gd name="T85" fmla="*/ 155 h 386"/>
                  <a:gd name="T86" fmla="*/ 223 w 305"/>
                  <a:gd name="T87" fmla="*/ 122 h 386"/>
                  <a:gd name="T88" fmla="*/ 279 w 305"/>
                  <a:gd name="T89" fmla="*/ 179 h 386"/>
                  <a:gd name="T90" fmla="*/ 262 w 305"/>
                  <a:gd name="T91" fmla="*/ 137 h 386"/>
                  <a:gd name="T92" fmla="*/ 283 w 305"/>
                  <a:gd name="T93" fmla="*/ 167 h 386"/>
                  <a:gd name="T94" fmla="*/ 261 w 305"/>
                  <a:gd name="T95" fmla="*/ 115 h 386"/>
                  <a:gd name="T96" fmla="*/ 269 w 305"/>
                  <a:gd name="T97" fmla="*/ 120 h 386"/>
                  <a:gd name="T98" fmla="*/ 274 w 305"/>
                  <a:gd name="T99" fmla="*/ 138 h 386"/>
                  <a:gd name="T100" fmla="*/ 272 w 305"/>
                  <a:gd name="T101" fmla="*/ 129 h 386"/>
                  <a:gd name="T102" fmla="*/ 203 w 305"/>
                  <a:gd name="T103" fmla="*/ 140 h 386"/>
                  <a:gd name="T104" fmla="*/ 211 w 305"/>
                  <a:gd name="T105" fmla="*/ 137 h 386"/>
                  <a:gd name="T106" fmla="*/ 251 w 305"/>
                  <a:gd name="T107" fmla="*/ 170 h 386"/>
                  <a:gd name="T108" fmla="*/ 189 w 305"/>
                  <a:gd name="T109" fmla="*/ 104 h 386"/>
                  <a:gd name="T110" fmla="*/ 162 w 305"/>
                  <a:gd name="T111" fmla="*/ 88 h 386"/>
                  <a:gd name="T112" fmla="*/ 230 w 305"/>
                  <a:gd name="T113" fmla="*/ 53 h 386"/>
                  <a:gd name="T114" fmla="*/ 291 w 305"/>
                  <a:gd name="T115" fmla="*/ 118 h 386"/>
                  <a:gd name="T116" fmla="*/ 224 w 305"/>
                  <a:gd name="T117" fmla="*/ 52 h 386"/>
                  <a:gd name="T118" fmla="*/ 259 w 305"/>
                  <a:gd name="T119" fmla="*/ 56 h 386"/>
                  <a:gd name="T120" fmla="*/ 255 w 305"/>
                  <a:gd name="T121" fmla="*/ 38 h 386"/>
                  <a:gd name="T122" fmla="*/ 231 w 305"/>
                  <a:gd name="T123"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386">
                    <a:moveTo>
                      <a:pt x="27" y="367"/>
                    </a:moveTo>
                    <a:cubicBezTo>
                      <a:pt x="27" y="367"/>
                      <a:pt x="26" y="367"/>
                      <a:pt x="26" y="368"/>
                    </a:cubicBezTo>
                    <a:cubicBezTo>
                      <a:pt x="28" y="370"/>
                      <a:pt x="32" y="372"/>
                      <a:pt x="36" y="376"/>
                    </a:cubicBezTo>
                    <a:cubicBezTo>
                      <a:pt x="36" y="376"/>
                      <a:pt x="36" y="376"/>
                      <a:pt x="36" y="376"/>
                    </a:cubicBezTo>
                    <a:cubicBezTo>
                      <a:pt x="37" y="376"/>
                      <a:pt x="34" y="373"/>
                      <a:pt x="30" y="370"/>
                    </a:cubicBezTo>
                    <a:cubicBezTo>
                      <a:pt x="29" y="369"/>
                      <a:pt x="28" y="368"/>
                      <a:pt x="27" y="367"/>
                    </a:cubicBezTo>
                    <a:moveTo>
                      <a:pt x="29" y="367"/>
                    </a:moveTo>
                    <a:cubicBezTo>
                      <a:pt x="33" y="371"/>
                      <a:pt x="33" y="371"/>
                      <a:pt x="33" y="371"/>
                    </a:cubicBezTo>
                    <a:cubicBezTo>
                      <a:pt x="30" y="367"/>
                      <a:pt x="30" y="367"/>
                      <a:pt x="30" y="367"/>
                    </a:cubicBezTo>
                    <a:cubicBezTo>
                      <a:pt x="29" y="367"/>
                      <a:pt x="29" y="367"/>
                      <a:pt x="29" y="367"/>
                    </a:cubicBezTo>
                    <a:moveTo>
                      <a:pt x="41" y="305"/>
                    </a:moveTo>
                    <a:cubicBezTo>
                      <a:pt x="54" y="320"/>
                      <a:pt x="55" y="324"/>
                      <a:pt x="53" y="325"/>
                    </a:cubicBezTo>
                    <a:cubicBezTo>
                      <a:pt x="58" y="329"/>
                      <a:pt x="63" y="334"/>
                      <a:pt x="68" y="340"/>
                    </a:cubicBezTo>
                    <a:cubicBezTo>
                      <a:pt x="69" y="341"/>
                      <a:pt x="71" y="343"/>
                      <a:pt x="72" y="344"/>
                    </a:cubicBezTo>
                    <a:cubicBezTo>
                      <a:pt x="76" y="347"/>
                      <a:pt x="78" y="348"/>
                      <a:pt x="79" y="348"/>
                    </a:cubicBezTo>
                    <a:cubicBezTo>
                      <a:pt x="81" y="348"/>
                      <a:pt x="79" y="344"/>
                      <a:pt x="76" y="341"/>
                    </a:cubicBezTo>
                    <a:cubicBezTo>
                      <a:pt x="74" y="337"/>
                      <a:pt x="71" y="334"/>
                      <a:pt x="72" y="334"/>
                    </a:cubicBezTo>
                    <a:cubicBezTo>
                      <a:pt x="73" y="334"/>
                      <a:pt x="78" y="337"/>
                      <a:pt x="89" y="347"/>
                    </a:cubicBezTo>
                    <a:cubicBezTo>
                      <a:pt x="71" y="327"/>
                      <a:pt x="66" y="324"/>
                      <a:pt x="64" y="324"/>
                    </a:cubicBezTo>
                    <a:cubicBezTo>
                      <a:pt x="63" y="324"/>
                      <a:pt x="63" y="325"/>
                      <a:pt x="63" y="325"/>
                    </a:cubicBezTo>
                    <a:cubicBezTo>
                      <a:pt x="63" y="325"/>
                      <a:pt x="62" y="325"/>
                      <a:pt x="62" y="325"/>
                    </a:cubicBezTo>
                    <a:cubicBezTo>
                      <a:pt x="62" y="325"/>
                      <a:pt x="61" y="324"/>
                      <a:pt x="60" y="323"/>
                    </a:cubicBezTo>
                    <a:cubicBezTo>
                      <a:pt x="54" y="318"/>
                      <a:pt x="49" y="312"/>
                      <a:pt x="45" y="308"/>
                    </a:cubicBezTo>
                    <a:cubicBezTo>
                      <a:pt x="44" y="307"/>
                      <a:pt x="43" y="307"/>
                      <a:pt x="41" y="305"/>
                    </a:cubicBezTo>
                    <a:moveTo>
                      <a:pt x="11" y="303"/>
                    </a:moveTo>
                    <a:cubicBezTo>
                      <a:pt x="22" y="312"/>
                      <a:pt x="23" y="315"/>
                      <a:pt x="24" y="319"/>
                    </a:cubicBezTo>
                    <a:cubicBezTo>
                      <a:pt x="25" y="322"/>
                      <a:pt x="28" y="327"/>
                      <a:pt x="50" y="344"/>
                    </a:cubicBezTo>
                    <a:cubicBezTo>
                      <a:pt x="43" y="341"/>
                      <a:pt x="28" y="325"/>
                      <a:pt x="12" y="314"/>
                    </a:cubicBezTo>
                    <a:cubicBezTo>
                      <a:pt x="20" y="325"/>
                      <a:pt x="15" y="324"/>
                      <a:pt x="11" y="325"/>
                    </a:cubicBezTo>
                    <a:cubicBezTo>
                      <a:pt x="6" y="326"/>
                      <a:pt x="0" y="326"/>
                      <a:pt x="5" y="335"/>
                    </a:cubicBezTo>
                    <a:cubicBezTo>
                      <a:pt x="12" y="341"/>
                      <a:pt x="22" y="348"/>
                      <a:pt x="32" y="358"/>
                    </a:cubicBezTo>
                    <a:cubicBezTo>
                      <a:pt x="0" y="337"/>
                      <a:pt x="0" y="337"/>
                      <a:pt x="0" y="337"/>
                    </a:cubicBezTo>
                    <a:cubicBezTo>
                      <a:pt x="2" y="339"/>
                      <a:pt x="12" y="347"/>
                      <a:pt x="18" y="353"/>
                    </a:cubicBezTo>
                    <a:cubicBezTo>
                      <a:pt x="21" y="356"/>
                      <a:pt x="24" y="359"/>
                      <a:pt x="23" y="359"/>
                    </a:cubicBezTo>
                    <a:cubicBezTo>
                      <a:pt x="22" y="359"/>
                      <a:pt x="20" y="358"/>
                      <a:pt x="16" y="355"/>
                    </a:cubicBezTo>
                    <a:cubicBezTo>
                      <a:pt x="19" y="357"/>
                      <a:pt x="22" y="359"/>
                      <a:pt x="25" y="362"/>
                    </a:cubicBezTo>
                    <a:cubicBezTo>
                      <a:pt x="30" y="365"/>
                      <a:pt x="40" y="373"/>
                      <a:pt x="47" y="380"/>
                    </a:cubicBezTo>
                    <a:cubicBezTo>
                      <a:pt x="46" y="379"/>
                      <a:pt x="46" y="379"/>
                      <a:pt x="46" y="379"/>
                    </a:cubicBezTo>
                    <a:cubicBezTo>
                      <a:pt x="46" y="379"/>
                      <a:pt x="47" y="381"/>
                      <a:pt x="47" y="381"/>
                    </a:cubicBezTo>
                    <a:cubicBezTo>
                      <a:pt x="51" y="385"/>
                      <a:pt x="53" y="386"/>
                      <a:pt x="54" y="386"/>
                    </a:cubicBezTo>
                    <a:cubicBezTo>
                      <a:pt x="55" y="386"/>
                      <a:pt x="55" y="386"/>
                      <a:pt x="55" y="385"/>
                    </a:cubicBezTo>
                    <a:cubicBezTo>
                      <a:pt x="56" y="384"/>
                      <a:pt x="55" y="383"/>
                      <a:pt x="56" y="383"/>
                    </a:cubicBezTo>
                    <a:cubicBezTo>
                      <a:pt x="56" y="383"/>
                      <a:pt x="56" y="383"/>
                      <a:pt x="57" y="383"/>
                    </a:cubicBezTo>
                    <a:cubicBezTo>
                      <a:pt x="48" y="378"/>
                      <a:pt x="48" y="378"/>
                      <a:pt x="48" y="378"/>
                    </a:cubicBezTo>
                    <a:cubicBezTo>
                      <a:pt x="49" y="376"/>
                      <a:pt x="50" y="376"/>
                      <a:pt x="52" y="376"/>
                    </a:cubicBezTo>
                    <a:cubicBezTo>
                      <a:pt x="55" y="376"/>
                      <a:pt x="58" y="376"/>
                      <a:pt x="61" y="377"/>
                    </a:cubicBezTo>
                    <a:cubicBezTo>
                      <a:pt x="61" y="377"/>
                      <a:pt x="62" y="377"/>
                      <a:pt x="62" y="377"/>
                    </a:cubicBezTo>
                    <a:cubicBezTo>
                      <a:pt x="64" y="377"/>
                      <a:pt x="66" y="376"/>
                      <a:pt x="65" y="374"/>
                    </a:cubicBezTo>
                    <a:cubicBezTo>
                      <a:pt x="65" y="372"/>
                      <a:pt x="62" y="367"/>
                      <a:pt x="57" y="360"/>
                    </a:cubicBezTo>
                    <a:cubicBezTo>
                      <a:pt x="49" y="353"/>
                      <a:pt x="49" y="353"/>
                      <a:pt x="49" y="353"/>
                    </a:cubicBezTo>
                    <a:cubicBezTo>
                      <a:pt x="45" y="347"/>
                      <a:pt x="45" y="345"/>
                      <a:pt x="46" y="345"/>
                    </a:cubicBezTo>
                    <a:cubicBezTo>
                      <a:pt x="46" y="345"/>
                      <a:pt x="48" y="347"/>
                      <a:pt x="50" y="348"/>
                    </a:cubicBezTo>
                    <a:cubicBezTo>
                      <a:pt x="52" y="349"/>
                      <a:pt x="54" y="350"/>
                      <a:pt x="56" y="350"/>
                    </a:cubicBezTo>
                    <a:cubicBezTo>
                      <a:pt x="56" y="350"/>
                      <a:pt x="57" y="350"/>
                      <a:pt x="56" y="348"/>
                    </a:cubicBezTo>
                    <a:cubicBezTo>
                      <a:pt x="58" y="350"/>
                      <a:pt x="58" y="350"/>
                      <a:pt x="58" y="350"/>
                    </a:cubicBezTo>
                    <a:cubicBezTo>
                      <a:pt x="51" y="341"/>
                      <a:pt x="48" y="337"/>
                      <a:pt x="50" y="337"/>
                    </a:cubicBezTo>
                    <a:cubicBezTo>
                      <a:pt x="58" y="346"/>
                      <a:pt x="69" y="352"/>
                      <a:pt x="78" y="363"/>
                    </a:cubicBezTo>
                    <a:cubicBezTo>
                      <a:pt x="67" y="346"/>
                      <a:pt x="67" y="349"/>
                      <a:pt x="46" y="325"/>
                    </a:cubicBezTo>
                    <a:cubicBezTo>
                      <a:pt x="34" y="316"/>
                      <a:pt x="37" y="324"/>
                      <a:pt x="11" y="303"/>
                    </a:cubicBezTo>
                    <a:moveTo>
                      <a:pt x="54" y="301"/>
                    </a:moveTo>
                    <a:cubicBezTo>
                      <a:pt x="51" y="301"/>
                      <a:pt x="50" y="302"/>
                      <a:pt x="49" y="304"/>
                    </a:cubicBezTo>
                    <a:cubicBezTo>
                      <a:pt x="49" y="304"/>
                      <a:pt x="49" y="304"/>
                      <a:pt x="49" y="305"/>
                    </a:cubicBezTo>
                    <a:cubicBezTo>
                      <a:pt x="53" y="308"/>
                      <a:pt x="58" y="313"/>
                      <a:pt x="63" y="317"/>
                    </a:cubicBezTo>
                    <a:cubicBezTo>
                      <a:pt x="74" y="327"/>
                      <a:pt x="86" y="337"/>
                      <a:pt x="88" y="337"/>
                    </a:cubicBezTo>
                    <a:cubicBezTo>
                      <a:pt x="88" y="337"/>
                      <a:pt x="88" y="337"/>
                      <a:pt x="89" y="337"/>
                    </a:cubicBezTo>
                    <a:cubicBezTo>
                      <a:pt x="89" y="337"/>
                      <a:pt x="91" y="340"/>
                      <a:pt x="90" y="340"/>
                    </a:cubicBezTo>
                    <a:cubicBezTo>
                      <a:pt x="92" y="341"/>
                      <a:pt x="93" y="341"/>
                      <a:pt x="93" y="341"/>
                    </a:cubicBezTo>
                    <a:cubicBezTo>
                      <a:pt x="94" y="341"/>
                      <a:pt x="93" y="340"/>
                      <a:pt x="92" y="338"/>
                    </a:cubicBezTo>
                    <a:cubicBezTo>
                      <a:pt x="90" y="336"/>
                      <a:pt x="89" y="334"/>
                      <a:pt x="90" y="334"/>
                    </a:cubicBezTo>
                    <a:cubicBezTo>
                      <a:pt x="91" y="334"/>
                      <a:pt x="92" y="336"/>
                      <a:pt x="96" y="339"/>
                    </a:cubicBezTo>
                    <a:cubicBezTo>
                      <a:pt x="76" y="317"/>
                      <a:pt x="99" y="338"/>
                      <a:pt x="72" y="311"/>
                    </a:cubicBezTo>
                    <a:cubicBezTo>
                      <a:pt x="76" y="320"/>
                      <a:pt x="76" y="320"/>
                      <a:pt x="76" y="320"/>
                    </a:cubicBezTo>
                    <a:cubicBezTo>
                      <a:pt x="74" y="317"/>
                      <a:pt x="69" y="311"/>
                      <a:pt x="64" y="304"/>
                    </a:cubicBezTo>
                    <a:cubicBezTo>
                      <a:pt x="59" y="302"/>
                      <a:pt x="56" y="301"/>
                      <a:pt x="54" y="301"/>
                    </a:cubicBezTo>
                    <a:moveTo>
                      <a:pt x="7" y="300"/>
                    </a:moveTo>
                    <a:cubicBezTo>
                      <a:pt x="9" y="301"/>
                      <a:pt x="10" y="302"/>
                      <a:pt x="11" y="303"/>
                    </a:cubicBezTo>
                    <a:cubicBezTo>
                      <a:pt x="10" y="302"/>
                      <a:pt x="9" y="301"/>
                      <a:pt x="7" y="300"/>
                    </a:cubicBezTo>
                    <a:moveTo>
                      <a:pt x="211" y="204"/>
                    </a:moveTo>
                    <a:cubicBezTo>
                      <a:pt x="214" y="206"/>
                      <a:pt x="224" y="216"/>
                      <a:pt x="227" y="220"/>
                    </a:cubicBezTo>
                    <a:cubicBezTo>
                      <a:pt x="221" y="211"/>
                      <a:pt x="221" y="211"/>
                      <a:pt x="221" y="211"/>
                    </a:cubicBezTo>
                    <a:cubicBezTo>
                      <a:pt x="220" y="211"/>
                      <a:pt x="216" y="208"/>
                      <a:pt x="212" y="204"/>
                    </a:cubicBezTo>
                    <a:cubicBezTo>
                      <a:pt x="212" y="204"/>
                      <a:pt x="212" y="204"/>
                      <a:pt x="211" y="204"/>
                    </a:cubicBezTo>
                    <a:cubicBezTo>
                      <a:pt x="211" y="204"/>
                      <a:pt x="211" y="204"/>
                      <a:pt x="211" y="204"/>
                    </a:cubicBezTo>
                    <a:moveTo>
                      <a:pt x="215" y="189"/>
                    </a:moveTo>
                    <a:cubicBezTo>
                      <a:pt x="221" y="195"/>
                      <a:pt x="224" y="200"/>
                      <a:pt x="222" y="200"/>
                    </a:cubicBezTo>
                    <a:cubicBezTo>
                      <a:pt x="222" y="200"/>
                      <a:pt x="222" y="200"/>
                      <a:pt x="222" y="200"/>
                    </a:cubicBezTo>
                    <a:cubicBezTo>
                      <a:pt x="226" y="204"/>
                      <a:pt x="228" y="205"/>
                      <a:pt x="228" y="205"/>
                    </a:cubicBezTo>
                    <a:cubicBezTo>
                      <a:pt x="229" y="205"/>
                      <a:pt x="223" y="198"/>
                      <a:pt x="217" y="190"/>
                    </a:cubicBezTo>
                    <a:cubicBezTo>
                      <a:pt x="216" y="190"/>
                      <a:pt x="216" y="189"/>
                      <a:pt x="215" y="189"/>
                    </a:cubicBezTo>
                    <a:moveTo>
                      <a:pt x="251" y="182"/>
                    </a:moveTo>
                    <a:cubicBezTo>
                      <a:pt x="251" y="183"/>
                      <a:pt x="252" y="183"/>
                      <a:pt x="252" y="183"/>
                    </a:cubicBezTo>
                    <a:cubicBezTo>
                      <a:pt x="252" y="183"/>
                      <a:pt x="251" y="183"/>
                      <a:pt x="251" y="182"/>
                    </a:cubicBezTo>
                    <a:moveTo>
                      <a:pt x="252" y="181"/>
                    </a:moveTo>
                    <a:cubicBezTo>
                      <a:pt x="252" y="182"/>
                      <a:pt x="252" y="182"/>
                      <a:pt x="252" y="182"/>
                    </a:cubicBezTo>
                    <a:cubicBezTo>
                      <a:pt x="252" y="182"/>
                      <a:pt x="252" y="181"/>
                      <a:pt x="252" y="181"/>
                    </a:cubicBezTo>
                    <a:moveTo>
                      <a:pt x="199" y="179"/>
                    </a:moveTo>
                    <a:cubicBezTo>
                      <a:pt x="198" y="179"/>
                      <a:pt x="199" y="180"/>
                      <a:pt x="200" y="182"/>
                    </a:cubicBezTo>
                    <a:cubicBezTo>
                      <a:pt x="201" y="183"/>
                      <a:pt x="201" y="183"/>
                      <a:pt x="201" y="184"/>
                    </a:cubicBezTo>
                    <a:cubicBezTo>
                      <a:pt x="204" y="187"/>
                      <a:pt x="208" y="191"/>
                      <a:pt x="211" y="194"/>
                    </a:cubicBezTo>
                    <a:cubicBezTo>
                      <a:pt x="205" y="189"/>
                      <a:pt x="203" y="187"/>
                      <a:pt x="202" y="187"/>
                    </a:cubicBezTo>
                    <a:cubicBezTo>
                      <a:pt x="202" y="187"/>
                      <a:pt x="204" y="190"/>
                      <a:pt x="206" y="194"/>
                    </a:cubicBezTo>
                    <a:cubicBezTo>
                      <a:pt x="208" y="196"/>
                      <a:pt x="208" y="196"/>
                      <a:pt x="208" y="196"/>
                    </a:cubicBezTo>
                    <a:cubicBezTo>
                      <a:pt x="213" y="201"/>
                      <a:pt x="216" y="205"/>
                      <a:pt x="218" y="207"/>
                    </a:cubicBezTo>
                    <a:cubicBezTo>
                      <a:pt x="211" y="196"/>
                      <a:pt x="211" y="196"/>
                      <a:pt x="211" y="196"/>
                    </a:cubicBezTo>
                    <a:cubicBezTo>
                      <a:pt x="227" y="214"/>
                      <a:pt x="224" y="209"/>
                      <a:pt x="232" y="215"/>
                    </a:cubicBezTo>
                    <a:cubicBezTo>
                      <a:pt x="209" y="191"/>
                      <a:pt x="208" y="188"/>
                      <a:pt x="207" y="184"/>
                    </a:cubicBezTo>
                    <a:cubicBezTo>
                      <a:pt x="202" y="180"/>
                      <a:pt x="200" y="179"/>
                      <a:pt x="199" y="179"/>
                    </a:cubicBezTo>
                    <a:moveTo>
                      <a:pt x="155" y="159"/>
                    </a:moveTo>
                    <a:cubicBezTo>
                      <a:pt x="167" y="173"/>
                      <a:pt x="180" y="189"/>
                      <a:pt x="193" y="202"/>
                    </a:cubicBezTo>
                    <a:cubicBezTo>
                      <a:pt x="191" y="200"/>
                      <a:pt x="189" y="197"/>
                      <a:pt x="188" y="195"/>
                    </a:cubicBezTo>
                    <a:cubicBezTo>
                      <a:pt x="191" y="199"/>
                      <a:pt x="194" y="203"/>
                      <a:pt x="196" y="205"/>
                    </a:cubicBezTo>
                    <a:cubicBezTo>
                      <a:pt x="197" y="205"/>
                      <a:pt x="197" y="206"/>
                      <a:pt x="197" y="206"/>
                    </a:cubicBezTo>
                    <a:cubicBezTo>
                      <a:pt x="197" y="206"/>
                      <a:pt x="194" y="201"/>
                      <a:pt x="189" y="196"/>
                    </a:cubicBezTo>
                    <a:cubicBezTo>
                      <a:pt x="214" y="221"/>
                      <a:pt x="214" y="221"/>
                      <a:pt x="214" y="221"/>
                    </a:cubicBezTo>
                    <a:cubicBezTo>
                      <a:pt x="204" y="210"/>
                      <a:pt x="204" y="210"/>
                      <a:pt x="204" y="210"/>
                    </a:cubicBezTo>
                    <a:cubicBezTo>
                      <a:pt x="222" y="223"/>
                      <a:pt x="222" y="223"/>
                      <a:pt x="222" y="223"/>
                    </a:cubicBezTo>
                    <a:cubicBezTo>
                      <a:pt x="216" y="215"/>
                      <a:pt x="208" y="205"/>
                      <a:pt x="201" y="195"/>
                    </a:cubicBezTo>
                    <a:cubicBezTo>
                      <a:pt x="197" y="192"/>
                      <a:pt x="193" y="189"/>
                      <a:pt x="192" y="189"/>
                    </a:cubicBezTo>
                    <a:cubicBezTo>
                      <a:pt x="191" y="189"/>
                      <a:pt x="192" y="190"/>
                      <a:pt x="193" y="193"/>
                    </a:cubicBezTo>
                    <a:cubicBezTo>
                      <a:pt x="205" y="203"/>
                      <a:pt x="205" y="203"/>
                      <a:pt x="205" y="203"/>
                    </a:cubicBezTo>
                    <a:cubicBezTo>
                      <a:pt x="206" y="205"/>
                      <a:pt x="207" y="206"/>
                      <a:pt x="206" y="206"/>
                    </a:cubicBezTo>
                    <a:cubicBezTo>
                      <a:pt x="206" y="206"/>
                      <a:pt x="197" y="198"/>
                      <a:pt x="186" y="187"/>
                    </a:cubicBezTo>
                    <a:cubicBezTo>
                      <a:pt x="184" y="186"/>
                      <a:pt x="182" y="184"/>
                      <a:pt x="179" y="182"/>
                    </a:cubicBezTo>
                    <a:cubicBezTo>
                      <a:pt x="179" y="181"/>
                      <a:pt x="179" y="181"/>
                      <a:pt x="179" y="181"/>
                    </a:cubicBezTo>
                    <a:cubicBezTo>
                      <a:pt x="174" y="176"/>
                      <a:pt x="169" y="172"/>
                      <a:pt x="164" y="167"/>
                    </a:cubicBezTo>
                    <a:cubicBezTo>
                      <a:pt x="166" y="169"/>
                      <a:pt x="167" y="170"/>
                      <a:pt x="169" y="172"/>
                    </a:cubicBezTo>
                    <a:cubicBezTo>
                      <a:pt x="164" y="168"/>
                      <a:pt x="159" y="163"/>
                      <a:pt x="155" y="159"/>
                    </a:cubicBezTo>
                    <a:moveTo>
                      <a:pt x="197" y="146"/>
                    </a:moveTo>
                    <a:cubicBezTo>
                      <a:pt x="194" y="146"/>
                      <a:pt x="194" y="149"/>
                      <a:pt x="208" y="165"/>
                    </a:cubicBezTo>
                    <a:cubicBezTo>
                      <a:pt x="206" y="162"/>
                      <a:pt x="205" y="162"/>
                      <a:pt x="204" y="162"/>
                    </a:cubicBezTo>
                    <a:cubicBezTo>
                      <a:pt x="204" y="162"/>
                      <a:pt x="206" y="165"/>
                      <a:pt x="207" y="167"/>
                    </a:cubicBezTo>
                    <a:cubicBezTo>
                      <a:pt x="207" y="167"/>
                      <a:pt x="206" y="167"/>
                      <a:pt x="206" y="167"/>
                    </a:cubicBezTo>
                    <a:cubicBezTo>
                      <a:pt x="205" y="167"/>
                      <a:pt x="205" y="167"/>
                      <a:pt x="204" y="167"/>
                    </a:cubicBezTo>
                    <a:cubicBezTo>
                      <a:pt x="204" y="167"/>
                      <a:pt x="204" y="167"/>
                      <a:pt x="203" y="167"/>
                    </a:cubicBezTo>
                    <a:cubicBezTo>
                      <a:pt x="202" y="167"/>
                      <a:pt x="201" y="168"/>
                      <a:pt x="201" y="170"/>
                    </a:cubicBezTo>
                    <a:cubicBezTo>
                      <a:pt x="206" y="174"/>
                      <a:pt x="206" y="174"/>
                      <a:pt x="206" y="174"/>
                    </a:cubicBezTo>
                    <a:cubicBezTo>
                      <a:pt x="206" y="175"/>
                      <a:pt x="206" y="175"/>
                      <a:pt x="207" y="175"/>
                    </a:cubicBezTo>
                    <a:cubicBezTo>
                      <a:pt x="207" y="176"/>
                      <a:pt x="208" y="176"/>
                      <a:pt x="208" y="177"/>
                    </a:cubicBezTo>
                    <a:cubicBezTo>
                      <a:pt x="208" y="177"/>
                      <a:pt x="208" y="177"/>
                      <a:pt x="208" y="177"/>
                    </a:cubicBezTo>
                    <a:cubicBezTo>
                      <a:pt x="208" y="177"/>
                      <a:pt x="209" y="177"/>
                      <a:pt x="209" y="177"/>
                    </a:cubicBezTo>
                    <a:cubicBezTo>
                      <a:pt x="208" y="176"/>
                      <a:pt x="208" y="176"/>
                      <a:pt x="209" y="176"/>
                    </a:cubicBezTo>
                    <a:cubicBezTo>
                      <a:pt x="210" y="176"/>
                      <a:pt x="217" y="181"/>
                      <a:pt x="222" y="187"/>
                    </a:cubicBezTo>
                    <a:cubicBezTo>
                      <a:pt x="222" y="188"/>
                      <a:pt x="222" y="188"/>
                      <a:pt x="222" y="188"/>
                    </a:cubicBezTo>
                    <a:cubicBezTo>
                      <a:pt x="222" y="188"/>
                      <a:pt x="223" y="188"/>
                      <a:pt x="223" y="188"/>
                    </a:cubicBezTo>
                    <a:cubicBezTo>
                      <a:pt x="229" y="188"/>
                      <a:pt x="229" y="178"/>
                      <a:pt x="203" y="150"/>
                    </a:cubicBezTo>
                    <a:cubicBezTo>
                      <a:pt x="207" y="154"/>
                      <a:pt x="237" y="186"/>
                      <a:pt x="242" y="193"/>
                    </a:cubicBezTo>
                    <a:cubicBezTo>
                      <a:pt x="220" y="166"/>
                      <a:pt x="220" y="166"/>
                      <a:pt x="220" y="166"/>
                    </a:cubicBezTo>
                    <a:cubicBezTo>
                      <a:pt x="213" y="159"/>
                      <a:pt x="206" y="152"/>
                      <a:pt x="205" y="148"/>
                    </a:cubicBezTo>
                    <a:cubicBezTo>
                      <a:pt x="204" y="147"/>
                      <a:pt x="200" y="146"/>
                      <a:pt x="197" y="146"/>
                    </a:cubicBezTo>
                    <a:moveTo>
                      <a:pt x="54" y="285"/>
                    </a:moveTo>
                    <a:cubicBezTo>
                      <a:pt x="53" y="285"/>
                      <a:pt x="50" y="281"/>
                      <a:pt x="46" y="277"/>
                    </a:cubicBezTo>
                    <a:cubicBezTo>
                      <a:pt x="52" y="282"/>
                      <a:pt x="52" y="282"/>
                      <a:pt x="52" y="282"/>
                    </a:cubicBezTo>
                    <a:cubicBezTo>
                      <a:pt x="53" y="284"/>
                      <a:pt x="54" y="285"/>
                      <a:pt x="54" y="285"/>
                    </a:cubicBezTo>
                    <a:moveTo>
                      <a:pt x="192" y="270"/>
                    </a:moveTo>
                    <a:cubicBezTo>
                      <a:pt x="192" y="270"/>
                      <a:pt x="191" y="269"/>
                      <a:pt x="188" y="266"/>
                    </a:cubicBezTo>
                    <a:cubicBezTo>
                      <a:pt x="180" y="256"/>
                      <a:pt x="177" y="253"/>
                      <a:pt x="178" y="253"/>
                    </a:cubicBezTo>
                    <a:cubicBezTo>
                      <a:pt x="178" y="253"/>
                      <a:pt x="182" y="257"/>
                      <a:pt x="186" y="260"/>
                    </a:cubicBezTo>
                    <a:cubicBezTo>
                      <a:pt x="188" y="263"/>
                      <a:pt x="193" y="270"/>
                      <a:pt x="192" y="270"/>
                    </a:cubicBezTo>
                    <a:moveTo>
                      <a:pt x="124" y="129"/>
                    </a:moveTo>
                    <a:cubicBezTo>
                      <a:pt x="121" y="129"/>
                      <a:pt x="157" y="163"/>
                      <a:pt x="159" y="170"/>
                    </a:cubicBezTo>
                    <a:cubicBezTo>
                      <a:pt x="145" y="156"/>
                      <a:pt x="126" y="133"/>
                      <a:pt x="121" y="133"/>
                    </a:cubicBezTo>
                    <a:cubicBezTo>
                      <a:pt x="121" y="132"/>
                      <a:pt x="120" y="131"/>
                      <a:pt x="120" y="131"/>
                    </a:cubicBezTo>
                    <a:cubicBezTo>
                      <a:pt x="119" y="131"/>
                      <a:pt x="125" y="140"/>
                      <a:pt x="131" y="148"/>
                    </a:cubicBezTo>
                    <a:cubicBezTo>
                      <a:pt x="137" y="156"/>
                      <a:pt x="142" y="165"/>
                      <a:pt x="140" y="165"/>
                    </a:cubicBezTo>
                    <a:cubicBezTo>
                      <a:pt x="139" y="165"/>
                      <a:pt x="137" y="163"/>
                      <a:pt x="132" y="159"/>
                    </a:cubicBezTo>
                    <a:cubicBezTo>
                      <a:pt x="143" y="169"/>
                      <a:pt x="154" y="179"/>
                      <a:pt x="160" y="189"/>
                    </a:cubicBezTo>
                    <a:cubicBezTo>
                      <a:pt x="160" y="189"/>
                      <a:pt x="160" y="189"/>
                      <a:pt x="160" y="189"/>
                    </a:cubicBezTo>
                    <a:cubicBezTo>
                      <a:pt x="159" y="189"/>
                      <a:pt x="154" y="185"/>
                      <a:pt x="148" y="181"/>
                    </a:cubicBezTo>
                    <a:cubicBezTo>
                      <a:pt x="143" y="178"/>
                      <a:pt x="138" y="174"/>
                      <a:pt x="136" y="174"/>
                    </a:cubicBezTo>
                    <a:cubicBezTo>
                      <a:pt x="135" y="174"/>
                      <a:pt x="137" y="177"/>
                      <a:pt x="147" y="188"/>
                    </a:cubicBezTo>
                    <a:cubicBezTo>
                      <a:pt x="144" y="186"/>
                      <a:pt x="141" y="183"/>
                      <a:pt x="138" y="180"/>
                    </a:cubicBezTo>
                    <a:cubicBezTo>
                      <a:pt x="145" y="190"/>
                      <a:pt x="148" y="199"/>
                      <a:pt x="165" y="219"/>
                    </a:cubicBezTo>
                    <a:cubicBezTo>
                      <a:pt x="147" y="201"/>
                      <a:pt x="141" y="196"/>
                      <a:pt x="139" y="196"/>
                    </a:cubicBezTo>
                    <a:cubicBezTo>
                      <a:pt x="137" y="196"/>
                      <a:pt x="140" y="201"/>
                      <a:pt x="144" y="207"/>
                    </a:cubicBezTo>
                    <a:cubicBezTo>
                      <a:pt x="147" y="212"/>
                      <a:pt x="150" y="218"/>
                      <a:pt x="149" y="218"/>
                    </a:cubicBezTo>
                    <a:cubicBezTo>
                      <a:pt x="148" y="218"/>
                      <a:pt x="142" y="213"/>
                      <a:pt x="127" y="197"/>
                    </a:cubicBezTo>
                    <a:cubicBezTo>
                      <a:pt x="126" y="205"/>
                      <a:pt x="126" y="205"/>
                      <a:pt x="126" y="205"/>
                    </a:cubicBezTo>
                    <a:cubicBezTo>
                      <a:pt x="120" y="198"/>
                      <a:pt x="120" y="198"/>
                      <a:pt x="120" y="198"/>
                    </a:cubicBezTo>
                    <a:cubicBezTo>
                      <a:pt x="119" y="198"/>
                      <a:pt x="119" y="198"/>
                      <a:pt x="119" y="198"/>
                    </a:cubicBezTo>
                    <a:cubicBezTo>
                      <a:pt x="114" y="198"/>
                      <a:pt x="127" y="214"/>
                      <a:pt x="140" y="229"/>
                    </a:cubicBezTo>
                    <a:cubicBezTo>
                      <a:pt x="135" y="225"/>
                      <a:pt x="130" y="219"/>
                      <a:pt x="127" y="216"/>
                    </a:cubicBezTo>
                    <a:cubicBezTo>
                      <a:pt x="122" y="213"/>
                      <a:pt x="119" y="212"/>
                      <a:pt x="117" y="212"/>
                    </a:cubicBezTo>
                    <a:cubicBezTo>
                      <a:pt x="114" y="212"/>
                      <a:pt x="121" y="221"/>
                      <a:pt x="140" y="245"/>
                    </a:cubicBezTo>
                    <a:cubicBezTo>
                      <a:pt x="120" y="225"/>
                      <a:pt x="120" y="225"/>
                      <a:pt x="120" y="225"/>
                    </a:cubicBezTo>
                    <a:cubicBezTo>
                      <a:pt x="121" y="227"/>
                      <a:pt x="122" y="228"/>
                      <a:pt x="121" y="228"/>
                    </a:cubicBezTo>
                    <a:cubicBezTo>
                      <a:pt x="120" y="228"/>
                      <a:pt x="115" y="225"/>
                      <a:pt x="111" y="222"/>
                    </a:cubicBezTo>
                    <a:cubicBezTo>
                      <a:pt x="106" y="220"/>
                      <a:pt x="101" y="217"/>
                      <a:pt x="98" y="217"/>
                    </a:cubicBezTo>
                    <a:cubicBezTo>
                      <a:pt x="96" y="217"/>
                      <a:pt x="96" y="219"/>
                      <a:pt x="102" y="227"/>
                    </a:cubicBezTo>
                    <a:cubicBezTo>
                      <a:pt x="99" y="225"/>
                      <a:pt x="96" y="221"/>
                      <a:pt x="93" y="218"/>
                    </a:cubicBezTo>
                    <a:cubicBezTo>
                      <a:pt x="96" y="223"/>
                      <a:pt x="97" y="224"/>
                      <a:pt x="95" y="224"/>
                    </a:cubicBezTo>
                    <a:cubicBezTo>
                      <a:pt x="92" y="224"/>
                      <a:pt x="87" y="222"/>
                      <a:pt x="82" y="219"/>
                    </a:cubicBezTo>
                    <a:cubicBezTo>
                      <a:pt x="77" y="216"/>
                      <a:pt x="71" y="213"/>
                      <a:pt x="69" y="213"/>
                    </a:cubicBezTo>
                    <a:cubicBezTo>
                      <a:pt x="66" y="213"/>
                      <a:pt x="72" y="220"/>
                      <a:pt x="98" y="248"/>
                    </a:cubicBezTo>
                    <a:cubicBezTo>
                      <a:pt x="114" y="269"/>
                      <a:pt x="114" y="269"/>
                      <a:pt x="114" y="269"/>
                    </a:cubicBezTo>
                    <a:cubicBezTo>
                      <a:pt x="123" y="270"/>
                      <a:pt x="146" y="300"/>
                      <a:pt x="159" y="311"/>
                    </a:cubicBezTo>
                    <a:cubicBezTo>
                      <a:pt x="160" y="312"/>
                      <a:pt x="160" y="312"/>
                      <a:pt x="159" y="312"/>
                    </a:cubicBezTo>
                    <a:cubicBezTo>
                      <a:pt x="156" y="312"/>
                      <a:pt x="133" y="292"/>
                      <a:pt x="131" y="287"/>
                    </a:cubicBezTo>
                    <a:cubicBezTo>
                      <a:pt x="135" y="291"/>
                      <a:pt x="135" y="291"/>
                      <a:pt x="135" y="291"/>
                    </a:cubicBezTo>
                    <a:cubicBezTo>
                      <a:pt x="97" y="252"/>
                      <a:pt x="117" y="282"/>
                      <a:pt x="90" y="256"/>
                    </a:cubicBezTo>
                    <a:cubicBezTo>
                      <a:pt x="89" y="259"/>
                      <a:pt x="85" y="260"/>
                      <a:pt x="81" y="260"/>
                    </a:cubicBezTo>
                    <a:cubicBezTo>
                      <a:pt x="77" y="260"/>
                      <a:pt x="72" y="259"/>
                      <a:pt x="68" y="259"/>
                    </a:cubicBezTo>
                    <a:cubicBezTo>
                      <a:pt x="63" y="258"/>
                      <a:pt x="58" y="257"/>
                      <a:pt x="54" y="257"/>
                    </a:cubicBezTo>
                    <a:cubicBezTo>
                      <a:pt x="51" y="257"/>
                      <a:pt x="49" y="258"/>
                      <a:pt x="47" y="259"/>
                    </a:cubicBezTo>
                    <a:cubicBezTo>
                      <a:pt x="78" y="287"/>
                      <a:pt x="78" y="287"/>
                      <a:pt x="78" y="287"/>
                    </a:cubicBezTo>
                    <a:cubicBezTo>
                      <a:pt x="74" y="288"/>
                      <a:pt x="74" y="288"/>
                      <a:pt x="74" y="288"/>
                    </a:cubicBezTo>
                    <a:cubicBezTo>
                      <a:pt x="66" y="282"/>
                      <a:pt x="49" y="266"/>
                      <a:pt x="52" y="266"/>
                    </a:cubicBezTo>
                    <a:cubicBezTo>
                      <a:pt x="49" y="263"/>
                      <a:pt x="47" y="262"/>
                      <a:pt x="47" y="262"/>
                    </a:cubicBezTo>
                    <a:cubicBezTo>
                      <a:pt x="44" y="262"/>
                      <a:pt x="65" y="284"/>
                      <a:pt x="71" y="289"/>
                    </a:cubicBezTo>
                    <a:cubicBezTo>
                      <a:pt x="55" y="281"/>
                      <a:pt x="36" y="254"/>
                      <a:pt x="34" y="254"/>
                    </a:cubicBezTo>
                    <a:cubicBezTo>
                      <a:pt x="34" y="254"/>
                      <a:pt x="34" y="254"/>
                      <a:pt x="34" y="254"/>
                    </a:cubicBezTo>
                    <a:cubicBezTo>
                      <a:pt x="35" y="258"/>
                      <a:pt x="35" y="258"/>
                      <a:pt x="35" y="258"/>
                    </a:cubicBezTo>
                    <a:cubicBezTo>
                      <a:pt x="39" y="261"/>
                      <a:pt x="39" y="261"/>
                      <a:pt x="39" y="261"/>
                    </a:cubicBezTo>
                    <a:cubicBezTo>
                      <a:pt x="51" y="274"/>
                      <a:pt x="64" y="286"/>
                      <a:pt x="60" y="287"/>
                    </a:cubicBezTo>
                    <a:cubicBezTo>
                      <a:pt x="53" y="283"/>
                      <a:pt x="40" y="270"/>
                      <a:pt x="39" y="270"/>
                    </a:cubicBezTo>
                    <a:cubicBezTo>
                      <a:pt x="38" y="269"/>
                      <a:pt x="37" y="268"/>
                      <a:pt x="36" y="268"/>
                    </a:cubicBezTo>
                    <a:cubicBezTo>
                      <a:pt x="36" y="268"/>
                      <a:pt x="36" y="269"/>
                      <a:pt x="37" y="270"/>
                    </a:cubicBezTo>
                    <a:cubicBezTo>
                      <a:pt x="31" y="271"/>
                      <a:pt x="31" y="271"/>
                      <a:pt x="31" y="271"/>
                    </a:cubicBezTo>
                    <a:cubicBezTo>
                      <a:pt x="52" y="288"/>
                      <a:pt x="52" y="288"/>
                      <a:pt x="52" y="288"/>
                    </a:cubicBezTo>
                    <a:cubicBezTo>
                      <a:pt x="52" y="288"/>
                      <a:pt x="53" y="288"/>
                      <a:pt x="53" y="288"/>
                    </a:cubicBezTo>
                    <a:cubicBezTo>
                      <a:pt x="54" y="288"/>
                      <a:pt x="55" y="289"/>
                      <a:pt x="58" y="291"/>
                    </a:cubicBezTo>
                    <a:cubicBezTo>
                      <a:pt x="63" y="296"/>
                      <a:pt x="70" y="304"/>
                      <a:pt x="73" y="309"/>
                    </a:cubicBezTo>
                    <a:cubicBezTo>
                      <a:pt x="75" y="311"/>
                      <a:pt x="76" y="311"/>
                      <a:pt x="76" y="311"/>
                    </a:cubicBezTo>
                    <a:cubicBezTo>
                      <a:pt x="77" y="311"/>
                      <a:pt x="76" y="310"/>
                      <a:pt x="76" y="309"/>
                    </a:cubicBezTo>
                    <a:cubicBezTo>
                      <a:pt x="75" y="308"/>
                      <a:pt x="75" y="307"/>
                      <a:pt x="75" y="307"/>
                    </a:cubicBezTo>
                    <a:cubicBezTo>
                      <a:pt x="75" y="307"/>
                      <a:pt x="76" y="308"/>
                      <a:pt x="78" y="310"/>
                    </a:cubicBezTo>
                    <a:cubicBezTo>
                      <a:pt x="105" y="337"/>
                      <a:pt x="81" y="319"/>
                      <a:pt x="100" y="341"/>
                    </a:cubicBezTo>
                    <a:cubicBezTo>
                      <a:pt x="102" y="343"/>
                      <a:pt x="103" y="344"/>
                      <a:pt x="103" y="344"/>
                    </a:cubicBezTo>
                    <a:cubicBezTo>
                      <a:pt x="104" y="344"/>
                      <a:pt x="102" y="342"/>
                      <a:pt x="101" y="340"/>
                    </a:cubicBezTo>
                    <a:cubicBezTo>
                      <a:pt x="100" y="338"/>
                      <a:pt x="98" y="336"/>
                      <a:pt x="99" y="336"/>
                    </a:cubicBezTo>
                    <a:cubicBezTo>
                      <a:pt x="99" y="336"/>
                      <a:pt x="102" y="339"/>
                      <a:pt x="112" y="349"/>
                    </a:cubicBezTo>
                    <a:cubicBezTo>
                      <a:pt x="98" y="334"/>
                      <a:pt x="96" y="331"/>
                      <a:pt x="97" y="331"/>
                    </a:cubicBezTo>
                    <a:cubicBezTo>
                      <a:pt x="97" y="331"/>
                      <a:pt x="98" y="331"/>
                      <a:pt x="99" y="332"/>
                    </a:cubicBezTo>
                    <a:cubicBezTo>
                      <a:pt x="100" y="332"/>
                      <a:pt x="101" y="333"/>
                      <a:pt x="102" y="333"/>
                    </a:cubicBezTo>
                    <a:cubicBezTo>
                      <a:pt x="103" y="333"/>
                      <a:pt x="102" y="330"/>
                      <a:pt x="93" y="320"/>
                    </a:cubicBezTo>
                    <a:cubicBezTo>
                      <a:pt x="109" y="337"/>
                      <a:pt x="109" y="337"/>
                      <a:pt x="109" y="337"/>
                    </a:cubicBezTo>
                    <a:cubicBezTo>
                      <a:pt x="107" y="334"/>
                      <a:pt x="100" y="325"/>
                      <a:pt x="101" y="325"/>
                    </a:cubicBezTo>
                    <a:cubicBezTo>
                      <a:pt x="121" y="347"/>
                      <a:pt x="121" y="347"/>
                      <a:pt x="121" y="347"/>
                    </a:cubicBezTo>
                    <a:cubicBezTo>
                      <a:pt x="117" y="343"/>
                      <a:pt x="116" y="341"/>
                      <a:pt x="116" y="341"/>
                    </a:cubicBezTo>
                    <a:cubicBezTo>
                      <a:pt x="117" y="341"/>
                      <a:pt x="121" y="344"/>
                      <a:pt x="124" y="346"/>
                    </a:cubicBezTo>
                    <a:cubicBezTo>
                      <a:pt x="128" y="349"/>
                      <a:pt x="131" y="351"/>
                      <a:pt x="132" y="351"/>
                    </a:cubicBezTo>
                    <a:cubicBezTo>
                      <a:pt x="133" y="351"/>
                      <a:pt x="132" y="351"/>
                      <a:pt x="131" y="349"/>
                    </a:cubicBezTo>
                    <a:cubicBezTo>
                      <a:pt x="131" y="349"/>
                      <a:pt x="131" y="349"/>
                      <a:pt x="130" y="349"/>
                    </a:cubicBezTo>
                    <a:cubicBezTo>
                      <a:pt x="126" y="349"/>
                      <a:pt x="110" y="329"/>
                      <a:pt x="98" y="319"/>
                    </a:cubicBezTo>
                    <a:cubicBezTo>
                      <a:pt x="95" y="315"/>
                      <a:pt x="94" y="313"/>
                      <a:pt x="95" y="313"/>
                    </a:cubicBezTo>
                    <a:cubicBezTo>
                      <a:pt x="97" y="313"/>
                      <a:pt x="106" y="322"/>
                      <a:pt x="116" y="331"/>
                    </a:cubicBezTo>
                    <a:cubicBezTo>
                      <a:pt x="126" y="340"/>
                      <a:pt x="136" y="349"/>
                      <a:pt x="139" y="349"/>
                    </a:cubicBezTo>
                    <a:cubicBezTo>
                      <a:pt x="139" y="349"/>
                      <a:pt x="139" y="349"/>
                      <a:pt x="139" y="348"/>
                    </a:cubicBezTo>
                    <a:cubicBezTo>
                      <a:pt x="139" y="348"/>
                      <a:pt x="139" y="348"/>
                      <a:pt x="139" y="348"/>
                    </a:cubicBezTo>
                    <a:cubicBezTo>
                      <a:pt x="138" y="348"/>
                      <a:pt x="126" y="339"/>
                      <a:pt x="121" y="331"/>
                    </a:cubicBezTo>
                    <a:cubicBezTo>
                      <a:pt x="125" y="334"/>
                      <a:pt x="132" y="339"/>
                      <a:pt x="141" y="347"/>
                    </a:cubicBezTo>
                    <a:cubicBezTo>
                      <a:pt x="141" y="341"/>
                      <a:pt x="124" y="331"/>
                      <a:pt x="115" y="320"/>
                    </a:cubicBezTo>
                    <a:cubicBezTo>
                      <a:pt x="120" y="324"/>
                      <a:pt x="123" y="326"/>
                      <a:pt x="123" y="326"/>
                    </a:cubicBezTo>
                    <a:cubicBezTo>
                      <a:pt x="124" y="326"/>
                      <a:pt x="108" y="308"/>
                      <a:pt x="104" y="302"/>
                    </a:cubicBezTo>
                    <a:cubicBezTo>
                      <a:pt x="120" y="319"/>
                      <a:pt x="120" y="319"/>
                      <a:pt x="120" y="319"/>
                    </a:cubicBezTo>
                    <a:cubicBezTo>
                      <a:pt x="121" y="320"/>
                      <a:pt x="122" y="320"/>
                      <a:pt x="123" y="320"/>
                    </a:cubicBezTo>
                    <a:cubicBezTo>
                      <a:pt x="125" y="320"/>
                      <a:pt x="118" y="313"/>
                      <a:pt x="112" y="306"/>
                    </a:cubicBezTo>
                    <a:cubicBezTo>
                      <a:pt x="105" y="299"/>
                      <a:pt x="98" y="292"/>
                      <a:pt x="100" y="292"/>
                    </a:cubicBezTo>
                    <a:cubicBezTo>
                      <a:pt x="100" y="292"/>
                      <a:pt x="101" y="292"/>
                      <a:pt x="103" y="293"/>
                    </a:cubicBezTo>
                    <a:cubicBezTo>
                      <a:pt x="124" y="318"/>
                      <a:pt x="124" y="318"/>
                      <a:pt x="124" y="318"/>
                    </a:cubicBezTo>
                    <a:cubicBezTo>
                      <a:pt x="120" y="310"/>
                      <a:pt x="120" y="310"/>
                      <a:pt x="120" y="310"/>
                    </a:cubicBezTo>
                    <a:cubicBezTo>
                      <a:pt x="138" y="330"/>
                      <a:pt x="138" y="330"/>
                      <a:pt x="138" y="330"/>
                    </a:cubicBezTo>
                    <a:cubicBezTo>
                      <a:pt x="131" y="320"/>
                      <a:pt x="130" y="318"/>
                      <a:pt x="131" y="318"/>
                    </a:cubicBezTo>
                    <a:cubicBezTo>
                      <a:pt x="132" y="318"/>
                      <a:pt x="134" y="319"/>
                      <a:pt x="137" y="321"/>
                    </a:cubicBezTo>
                    <a:cubicBezTo>
                      <a:pt x="125" y="309"/>
                      <a:pt x="108" y="290"/>
                      <a:pt x="109" y="288"/>
                    </a:cubicBezTo>
                    <a:cubicBezTo>
                      <a:pt x="117" y="295"/>
                      <a:pt x="122" y="301"/>
                      <a:pt x="123" y="301"/>
                    </a:cubicBezTo>
                    <a:cubicBezTo>
                      <a:pt x="124" y="301"/>
                      <a:pt x="124" y="301"/>
                      <a:pt x="124" y="300"/>
                    </a:cubicBezTo>
                    <a:cubicBezTo>
                      <a:pt x="130" y="308"/>
                      <a:pt x="138" y="316"/>
                      <a:pt x="137" y="316"/>
                    </a:cubicBezTo>
                    <a:cubicBezTo>
                      <a:pt x="137" y="316"/>
                      <a:pt x="135" y="315"/>
                      <a:pt x="130" y="310"/>
                    </a:cubicBezTo>
                    <a:cubicBezTo>
                      <a:pt x="135" y="316"/>
                      <a:pt x="140" y="321"/>
                      <a:pt x="145" y="327"/>
                    </a:cubicBezTo>
                    <a:cubicBezTo>
                      <a:pt x="149" y="330"/>
                      <a:pt x="150" y="331"/>
                      <a:pt x="151" y="331"/>
                    </a:cubicBezTo>
                    <a:cubicBezTo>
                      <a:pt x="153" y="331"/>
                      <a:pt x="150" y="326"/>
                      <a:pt x="150" y="326"/>
                    </a:cubicBezTo>
                    <a:cubicBezTo>
                      <a:pt x="150" y="325"/>
                      <a:pt x="148" y="325"/>
                      <a:pt x="146" y="322"/>
                    </a:cubicBezTo>
                    <a:cubicBezTo>
                      <a:pt x="126" y="296"/>
                      <a:pt x="126" y="296"/>
                      <a:pt x="126" y="296"/>
                    </a:cubicBezTo>
                    <a:cubicBezTo>
                      <a:pt x="133" y="302"/>
                      <a:pt x="138" y="307"/>
                      <a:pt x="142" y="313"/>
                    </a:cubicBezTo>
                    <a:cubicBezTo>
                      <a:pt x="141" y="310"/>
                      <a:pt x="134" y="302"/>
                      <a:pt x="133" y="300"/>
                    </a:cubicBezTo>
                    <a:cubicBezTo>
                      <a:pt x="146" y="314"/>
                      <a:pt x="159" y="327"/>
                      <a:pt x="165" y="335"/>
                    </a:cubicBezTo>
                    <a:cubicBezTo>
                      <a:pt x="153" y="318"/>
                      <a:pt x="153" y="318"/>
                      <a:pt x="153" y="318"/>
                    </a:cubicBezTo>
                    <a:cubicBezTo>
                      <a:pt x="159" y="323"/>
                      <a:pt x="170" y="332"/>
                      <a:pt x="175" y="338"/>
                    </a:cubicBezTo>
                    <a:cubicBezTo>
                      <a:pt x="176" y="338"/>
                      <a:pt x="176" y="339"/>
                      <a:pt x="176" y="339"/>
                    </a:cubicBezTo>
                    <a:cubicBezTo>
                      <a:pt x="178" y="339"/>
                      <a:pt x="174" y="333"/>
                      <a:pt x="169" y="327"/>
                    </a:cubicBezTo>
                    <a:cubicBezTo>
                      <a:pt x="165" y="321"/>
                      <a:pt x="161" y="315"/>
                      <a:pt x="163" y="315"/>
                    </a:cubicBezTo>
                    <a:cubicBezTo>
                      <a:pt x="164" y="315"/>
                      <a:pt x="164" y="315"/>
                      <a:pt x="166" y="316"/>
                    </a:cubicBezTo>
                    <a:cubicBezTo>
                      <a:pt x="163" y="313"/>
                      <a:pt x="161" y="310"/>
                      <a:pt x="160" y="308"/>
                    </a:cubicBezTo>
                    <a:cubicBezTo>
                      <a:pt x="163" y="309"/>
                      <a:pt x="170" y="314"/>
                      <a:pt x="172" y="314"/>
                    </a:cubicBezTo>
                    <a:cubicBezTo>
                      <a:pt x="174" y="314"/>
                      <a:pt x="173" y="312"/>
                      <a:pt x="167" y="303"/>
                    </a:cubicBezTo>
                    <a:cubicBezTo>
                      <a:pt x="192" y="326"/>
                      <a:pt x="192" y="326"/>
                      <a:pt x="192" y="326"/>
                    </a:cubicBezTo>
                    <a:cubicBezTo>
                      <a:pt x="188" y="319"/>
                      <a:pt x="160" y="297"/>
                      <a:pt x="155" y="285"/>
                    </a:cubicBezTo>
                    <a:cubicBezTo>
                      <a:pt x="154" y="283"/>
                      <a:pt x="154" y="283"/>
                      <a:pt x="154" y="283"/>
                    </a:cubicBezTo>
                    <a:cubicBezTo>
                      <a:pt x="156" y="283"/>
                      <a:pt x="177" y="306"/>
                      <a:pt x="183" y="311"/>
                    </a:cubicBezTo>
                    <a:cubicBezTo>
                      <a:pt x="175" y="301"/>
                      <a:pt x="160" y="283"/>
                      <a:pt x="163" y="283"/>
                    </a:cubicBezTo>
                    <a:cubicBezTo>
                      <a:pt x="164" y="283"/>
                      <a:pt x="166" y="284"/>
                      <a:pt x="171" y="289"/>
                    </a:cubicBezTo>
                    <a:cubicBezTo>
                      <a:pt x="175" y="294"/>
                      <a:pt x="171" y="291"/>
                      <a:pt x="172" y="293"/>
                    </a:cubicBezTo>
                    <a:cubicBezTo>
                      <a:pt x="187" y="305"/>
                      <a:pt x="187" y="305"/>
                      <a:pt x="187" y="305"/>
                    </a:cubicBezTo>
                    <a:cubicBezTo>
                      <a:pt x="206" y="330"/>
                      <a:pt x="197" y="323"/>
                      <a:pt x="217" y="341"/>
                    </a:cubicBezTo>
                    <a:cubicBezTo>
                      <a:pt x="172" y="293"/>
                      <a:pt x="219" y="331"/>
                      <a:pt x="174" y="283"/>
                    </a:cubicBezTo>
                    <a:cubicBezTo>
                      <a:pt x="184" y="292"/>
                      <a:pt x="184" y="292"/>
                      <a:pt x="184" y="292"/>
                    </a:cubicBezTo>
                    <a:cubicBezTo>
                      <a:pt x="184" y="292"/>
                      <a:pt x="184" y="292"/>
                      <a:pt x="184" y="292"/>
                    </a:cubicBezTo>
                    <a:cubicBezTo>
                      <a:pt x="184" y="292"/>
                      <a:pt x="184" y="292"/>
                      <a:pt x="185" y="293"/>
                    </a:cubicBezTo>
                    <a:cubicBezTo>
                      <a:pt x="185" y="293"/>
                      <a:pt x="186" y="294"/>
                      <a:pt x="185" y="294"/>
                    </a:cubicBezTo>
                    <a:cubicBezTo>
                      <a:pt x="185" y="294"/>
                      <a:pt x="185" y="294"/>
                      <a:pt x="185" y="294"/>
                    </a:cubicBezTo>
                    <a:cubicBezTo>
                      <a:pt x="189" y="297"/>
                      <a:pt x="191" y="299"/>
                      <a:pt x="191" y="299"/>
                    </a:cubicBezTo>
                    <a:cubicBezTo>
                      <a:pt x="192" y="299"/>
                      <a:pt x="184" y="290"/>
                      <a:pt x="176" y="280"/>
                    </a:cubicBezTo>
                    <a:cubicBezTo>
                      <a:pt x="168" y="271"/>
                      <a:pt x="161" y="262"/>
                      <a:pt x="163" y="262"/>
                    </a:cubicBezTo>
                    <a:cubicBezTo>
                      <a:pt x="163" y="262"/>
                      <a:pt x="163" y="262"/>
                      <a:pt x="163" y="262"/>
                    </a:cubicBezTo>
                    <a:cubicBezTo>
                      <a:pt x="168" y="265"/>
                      <a:pt x="175" y="272"/>
                      <a:pt x="180" y="278"/>
                    </a:cubicBezTo>
                    <a:cubicBezTo>
                      <a:pt x="171" y="264"/>
                      <a:pt x="171" y="264"/>
                      <a:pt x="171" y="264"/>
                    </a:cubicBezTo>
                    <a:cubicBezTo>
                      <a:pt x="172" y="264"/>
                      <a:pt x="177" y="270"/>
                      <a:pt x="178" y="272"/>
                    </a:cubicBezTo>
                    <a:cubicBezTo>
                      <a:pt x="178" y="266"/>
                      <a:pt x="178" y="266"/>
                      <a:pt x="178" y="266"/>
                    </a:cubicBezTo>
                    <a:cubicBezTo>
                      <a:pt x="179" y="267"/>
                      <a:pt x="179" y="267"/>
                      <a:pt x="179" y="267"/>
                    </a:cubicBezTo>
                    <a:cubicBezTo>
                      <a:pt x="172" y="259"/>
                      <a:pt x="163" y="247"/>
                      <a:pt x="158" y="241"/>
                    </a:cubicBezTo>
                    <a:cubicBezTo>
                      <a:pt x="166" y="247"/>
                      <a:pt x="163" y="247"/>
                      <a:pt x="169" y="252"/>
                    </a:cubicBezTo>
                    <a:cubicBezTo>
                      <a:pt x="159" y="239"/>
                      <a:pt x="159" y="239"/>
                      <a:pt x="159" y="239"/>
                    </a:cubicBezTo>
                    <a:cubicBezTo>
                      <a:pt x="172" y="251"/>
                      <a:pt x="181" y="264"/>
                      <a:pt x="179" y="264"/>
                    </a:cubicBezTo>
                    <a:cubicBezTo>
                      <a:pt x="179" y="264"/>
                      <a:pt x="179" y="264"/>
                      <a:pt x="179" y="264"/>
                    </a:cubicBezTo>
                    <a:cubicBezTo>
                      <a:pt x="193" y="278"/>
                      <a:pt x="197" y="282"/>
                      <a:pt x="198" y="282"/>
                    </a:cubicBezTo>
                    <a:cubicBezTo>
                      <a:pt x="199" y="282"/>
                      <a:pt x="196" y="279"/>
                      <a:pt x="193" y="275"/>
                    </a:cubicBezTo>
                    <a:cubicBezTo>
                      <a:pt x="191" y="272"/>
                      <a:pt x="189" y="269"/>
                      <a:pt x="190" y="269"/>
                    </a:cubicBezTo>
                    <a:cubicBezTo>
                      <a:pt x="191" y="269"/>
                      <a:pt x="193" y="270"/>
                      <a:pt x="199" y="275"/>
                    </a:cubicBezTo>
                    <a:cubicBezTo>
                      <a:pt x="203" y="283"/>
                      <a:pt x="203" y="283"/>
                      <a:pt x="203" y="283"/>
                    </a:cubicBezTo>
                    <a:cubicBezTo>
                      <a:pt x="229" y="309"/>
                      <a:pt x="221" y="298"/>
                      <a:pt x="239" y="313"/>
                    </a:cubicBezTo>
                    <a:cubicBezTo>
                      <a:pt x="230" y="305"/>
                      <a:pt x="195" y="274"/>
                      <a:pt x="186" y="260"/>
                    </a:cubicBezTo>
                    <a:cubicBezTo>
                      <a:pt x="188" y="261"/>
                      <a:pt x="189" y="262"/>
                      <a:pt x="189" y="262"/>
                    </a:cubicBezTo>
                    <a:cubicBezTo>
                      <a:pt x="190" y="262"/>
                      <a:pt x="189" y="260"/>
                      <a:pt x="184" y="254"/>
                    </a:cubicBezTo>
                    <a:cubicBezTo>
                      <a:pt x="193" y="263"/>
                      <a:pt x="196" y="266"/>
                      <a:pt x="197" y="266"/>
                    </a:cubicBezTo>
                    <a:cubicBezTo>
                      <a:pt x="198" y="266"/>
                      <a:pt x="197" y="264"/>
                      <a:pt x="198" y="263"/>
                    </a:cubicBezTo>
                    <a:cubicBezTo>
                      <a:pt x="219" y="286"/>
                      <a:pt x="219" y="286"/>
                      <a:pt x="219" y="286"/>
                    </a:cubicBezTo>
                    <a:cubicBezTo>
                      <a:pt x="214" y="278"/>
                      <a:pt x="203" y="267"/>
                      <a:pt x="194" y="256"/>
                    </a:cubicBezTo>
                    <a:cubicBezTo>
                      <a:pt x="198" y="257"/>
                      <a:pt x="215" y="274"/>
                      <a:pt x="229" y="288"/>
                    </a:cubicBezTo>
                    <a:cubicBezTo>
                      <a:pt x="229" y="288"/>
                      <a:pt x="229" y="288"/>
                      <a:pt x="229" y="288"/>
                    </a:cubicBezTo>
                    <a:cubicBezTo>
                      <a:pt x="233" y="288"/>
                      <a:pt x="201" y="262"/>
                      <a:pt x="200" y="255"/>
                    </a:cubicBezTo>
                    <a:cubicBezTo>
                      <a:pt x="202" y="256"/>
                      <a:pt x="203" y="257"/>
                      <a:pt x="204" y="257"/>
                    </a:cubicBezTo>
                    <a:cubicBezTo>
                      <a:pt x="207" y="257"/>
                      <a:pt x="200" y="248"/>
                      <a:pt x="192" y="235"/>
                    </a:cubicBezTo>
                    <a:cubicBezTo>
                      <a:pt x="201" y="242"/>
                      <a:pt x="205" y="249"/>
                      <a:pt x="212" y="255"/>
                    </a:cubicBezTo>
                    <a:cubicBezTo>
                      <a:pt x="196" y="236"/>
                      <a:pt x="196" y="236"/>
                      <a:pt x="196" y="236"/>
                    </a:cubicBezTo>
                    <a:cubicBezTo>
                      <a:pt x="197" y="236"/>
                      <a:pt x="202" y="242"/>
                      <a:pt x="204" y="245"/>
                    </a:cubicBezTo>
                    <a:cubicBezTo>
                      <a:pt x="199" y="237"/>
                      <a:pt x="183" y="222"/>
                      <a:pt x="179" y="214"/>
                    </a:cubicBezTo>
                    <a:cubicBezTo>
                      <a:pt x="175" y="210"/>
                      <a:pt x="173" y="208"/>
                      <a:pt x="174" y="208"/>
                    </a:cubicBezTo>
                    <a:cubicBezTo>
                      <a:pt x="175" y="208"/>
                      <a:pt x="180" y="212"/>
                      <a:pt x="185" y="217"/>
                    </a:cubicBezTo>
                    <a:cubicBezTo>
                      <a:pt x="191" y="222"/>
                      <a:pt x="197" y="226"/>
                      <a:pt x="198" y="226"/>
                    </a:cubicBezTo>
                    <a:cubicBezTo>
                      <a:pt x="199" y="226"/>
                      <a:pt x="197" y="224"/>
                      <a:pt x="192" y="217"/>
                    </a:cubicBezTo>
                    <a:cubicBezTo>
                      <a:pt x="199" y="223"/>
                      <a:pt x="205" y="232"/>
                      <a:pt x="213" y="240"/>
                    </a:cubicBezTo>
                    <a:cubicBezTo>
                      <a:pt x="199" y="219"/>
                      <a:pt x="203" y="224"/>
                      <a:pt x="182" y="197"/>
                    </a:cubicBezTo>
                    <a:cubicBezTo>
                      <a:pt x="198" y="210"/>
                      <a:pt x="198" y="210"/>
                      <a:pt x="198" y="210"/>
                    </a:cubicBezTo>
                    <a:cubicBezTo>
                      <a:pt x="181" y="195"/>
                      <a:pt x="164" y="173"/>
                      <a:pt x="150" y="155"/>
                    </a:cubicBezTo>
                    <a:cubicBezTo>
                      <a:pt x="150" y="155"/>
                      <a:pt x="150" y="155"/>
                      <a:pt x="150" y="155"/>
                    </a:cubicBezTo>
                    <a:cubicBezTo>
                      <a:pt x="150" y="155"/>
                      <a:pt x="150" y="155"/>
                      <a:pt x="150" y="155"/>
                    </a:cubicBezTo>
                    <a:cubicBezTo>
                      <a:pt x="142" y="147"/>
                      <a:pt x="135" y="140"/>
                      <a:pt x="131" y="137"/>
                    </a:cubicBezTo>
                    <a:cubicBezTo>
                      <a:pt x="128" y="132"/>
                      <a:pt x="128" y="132"/>
                      <a:pt x="128" y="132"/>
                    </a:cubicBezTo>
                    <a:cubicBezTo>
                      <a:pt x="126" y="130"/>
                      <a:pt x="124" y="129"/>
                      <a:pt x="124" y="129"/>
                    </a:cubicBezTo>
                    <a:moveTo>
                      <a:pt x="217" y="122"/>
                    </a:moveTo>
                    <a:cubicBezTo>
                      <a:pt x="232" y="138"/>
                      <a:pt x="255" y="162"/>
                      <a:pt x="259" y="165"/>
                    </a:cubicBezTo>
                    <a:cubicBezTo>
                      <a:pt x="252" y="157"/>
                      <a:pt x="238" y="141"/>
                      <a:pt x="223" y="122"/>
                    </a:cubicBezTo>
                    <a:cubicBezTo>
                      <a:pt x="222" y="123"/>
                      <a:pt x="222" y="123"/>
                      <a:pt x="222" y="123"/>
                    </a:cubicBezTo>
                    <a:cubicBezTo>
                      <a:pt x="221" y="123"/>
                      <a:pt x="219" y="122"/>
                      <a:pt x="217" y="122"/>
                    </a:cubicBezTo>
                    <a:moveTo>
                      <a:pt x="232" y="119"/>
                    </a:moveTo>
                    <a:cubicBezTo>
                      <a:pt x="230" y="119"/>
                      <a:pt x="229" y="120"/>
                      <a:pt x="227" y="121"/>
                    </a:cubicBezTo>
                    <a:cubicBezTo>
                      <a:pt x="227" y="121"/>
                      <a:pt x="227" y="121"/>
                      <a:pt x="227" y="121"/>
                    </a:cubicBezTo>
                    <a:cubicBezTo>
                      <a:pt x="243" y="140"/>
                      <a:pt x="257" y="158"/>
                      <a:pt x="266" y="169"/>
                    </a:cubicBezTo>
                    <a:cubicBezTo>
                      <a:pt x="274" y="175"/>
                      <a:pt x="277" y="180"/>
                      <a:pt x="279" y="180"/>
                    </a:cubicBezTo>
                    <a:cubicBezTo>
                      <a:pt x="279" y="180"/>
                      <a:pt x="279" y="180"/>
                      <a:pt x="279" y="179"/>
                    </a:cubicBezTo>
                    <a:cubicBezTo>
                      <a:pt x="290" y="190"/>
                      <a:pt x="294" y="197"/>
                      <a:pt x="294" y="198"/>
                    </a:cubicBezTo>
                    <a:cubicBezTo>
                      <a:pt x="305" y="201"/>
                      <a:pt x="305" y="201"/>
                      <a:pt x="305" y="201"/>
                    </a:cubicBezTo>
                    <a:cubicBezTo>
                      <a:pt x="282" y="177"/>
                      <a:pt x="286" y="174"/>
                      <a:pt x="267" y="155"/>
                    </a:cubicBezTo>
                    <a:cubicBezTo>
                      <a:pt x="286" y="184"/>
                      <a:pt x="286" y="184"/>
                      <a:pt x="286" y="184"/>
                    </a:cubicBezTo>
                    <a:cubicBezTo>
                      <a:pt x="268" y="165"/>
                      <a:pt x="240" y="131"/>
                      <a:pt x="233" y="119"/>
                    </a:cubicBezTo>
                    <a:cubicBezTo>
                      <a:pt x="233" y="119"/>
                      <a:pt x="232" y="119"/>
                      <a:pt x="232" y="119"/>
                    </a:cubicBezTo>
                    <a:moveTo>
                      <a:pt x="248" y="118"/>
                    </a:moveTo>
                    <a:cubicBezTo>
                      <a:pt x="250" y="121"/>
                      <a:pt x="254" y="127"/>
                      <a:pt x="262" y="137"/>
                    </a:cubicBezTo>
                    <a:cubicBezTo>
                      <a:pt x="246" y="120"/>
                      <a:pt x="246" y="120"/>
                      <a:pt x="246" y="120"/>
                    </a:cubicBezTo>
                    <a:cubicBezTo>
                      <a:pt x="246" y="121"/>
                      <a:pt x="258" y="136"/>
                      <a:pt x="256" y="136"/>
                    </a:cubicBezTo>
                    <a:cubicBezTo>
                      <a:pt x="256" y="136"/>
                      <a:pt x="254" y="135"/>
                      <a:pt x="252" y="132"/>
                    </a:cubicBezTo>
                    <a:cubicBezTo>
                      <a:pt x="245" y="126"/>
                      <a:pt x="241" y="123"/>
                      <a:pt x="238" y="121"/>
                    </a:cubicBezTo>
                    <a:cubicBezTo>
                      <a:pt x="250" y="134"/>
                      <a:pt x="272" y="159"/>
                      <a:pt x="278" y="166"/>
                    </a:cubicBezTo>
                    <a:cubicBezTo>
                      <a:pt x="273" y="159"/>
                      <a:pt x="268" y="151"/>
                      <a:pt x="270" y="151"/>
                    </a:cubicBezTo>
                    <a:cubicBezTo>
                      <a:pt x="270" y="151"/>
                      <a:pt x="271" y="152"/>
                      <a:pt x="272" y="153"/>
                    </a:cubicBezTo>
                    <a:cubicBezTo>
                      <a:pt x="283" y="167"/>
                      <a:pt x="283" y="167"/>
                      <a:pt x="283" y="167"/>
                    </a:cubicBezTo>
                    <a:cubicBezTo>
                      <a:pt x="284" y="168"/>
                      <a:pt x="284" y="168"/>
                      <a:pt x="284" y="168"/>
                    </a:cubicBezTo>
                    <a:cubicBezTo>
                      <a:pt x="285" y="168"/>
                      <a:pt x="282" y="163"/>
                      <a:pt x="278" y="158"/>
                    </a:cubicBezTo>
                    <a:cubicBezTo>
                      <a:pt x="274" y="153"/>
                      <a:pt x="270" y="148"/>
                      <a:pt x="272" y="148"/>
                    </a:cubicBezTo>
                    <a:cubicBezTo>
                      <a:pt x="272" y="148"/>
                      <a:pt x="274" y="150"/>
                      <a:pt x="279" y="154"/>
                    </a:cubicBezTo>
                    <a:cubicBezTo>
                      <a:pt x="281" y="155"/>
                      <a:pt x="299" y="173"/>
                      <a:pt x="300" y="173"/>
                    </a:cubicBezTo>
                    <a:cubicBezTo>
                      <a:pt x="300" y="173"/>
                      <a:pt x="299" y="171"/>
                      <a:pt x="297" y="168"/>
                    </a:cubicBezTo>
                    <a:cubicBezTo>
                      <a:pt x="286" y="158"/>
                      <a:pt x="268" y="139"/>
                      <a:pt x="248" y="118"/>
                    </a:cubicBezTo>
                    <a:moveTo>
                      <a:pt x="261" y="115"/>
                    </a:moveTo>
                    <a:cubicBezTo>
                      <a:pt x="260" y="115"/>
                      <a:pt x="260" y="115"/>
                      <a:pt x="261" y="117"/>
                    </a:cubicBezTo>
                    <a:cubicBezTo>
                      <a:pt x="261" y="117"/>
                      <a:pt x="261" y="117"/>
                      <a:pt x="261" y="117"/>
                    </a:cubicBezTo>
                    <a:cubicBezTo>
                      <a:pt x="262" y="117"/>
                      <a:pt x="263" y="118"/>
                      <a:pt x="264" y="119"/>
                    </a:cubicBezTo>
                    <a:cubicBezTo>
                      <a:pt x="266" y="120"/>
                      <a:pt x="268" y="121"/>
                      <a:pt x="268" y="121"/>
                    </a:cubicBezTo>
                    <a:cubicBezTo>
                      <a:pt x="268" y="121"/>
                      <a:pt x="268" y="121"/>
                      <a:pt x="268" y="121"/>
                    </a:cubicBezTo>
                    <a:cubicBezTo>
                      <a:pt x="267" y="119"/>
                      <a:pt x="266" y="118"/>
                      <a:pt x="266" y="118"/>
                    </a:cubicBezTo>
                    <a:cubicBezTo>
                      <a:pt x="267" y="119"/>
                      <a:pt x="268" y="120"/>
                      <a:pt x="269" y="121"/>
                    </a:cubicBezTo>
                    <a:cubicBezTo>
                      <a:pt x="269" y="121"/>
                      <a:pt x="269" y="121"/>
                      <a:pt x="269" y="120"/>
                    </a:cubicBezTo>
                    <a:cubicBezTo>
                      <a:pt x="268" y="119"/>
                      <a:pt x="266" y="117"/>
                      <a:pt x="264" y="115"/>
                    </a:cubicBezTo>
                    <a:cubicBezTo>
                      <a:pt x="265" y="116"/>
                      <a:pt x="265" y="117"/>
                      <a:pt x="266" y="118"/>
                    </a:cubicBezTo>
                    <a:cubicBezTo>
                      <a:pt x="264" y="116"/>
                      <a:pt x="262" y="115"/>
                      <a:pt x="261" y="115"/>
                    </a:cubicBezTo>
                    <a:moveTo>
                      <a:pt x="241" y="97"/>
                    </a:moveTo>
                    <a:cubicBezTo>
                      <a:pt x="270" y="134"/>
                      <a:pt x="270" y="134"/>
                      <a:pt x="270" y="134"/>
                    </a:cubicBezTo>
                    <a:cubicBezTo>
                      <a:pt x="269" y="132"/>
                      <a:pt x="267" y="131"/>
                      <a:pt x="266" y="129"/>
                    </a:cubicBezTo>
                    <a:cubicBezTo>
                      <a:pt x="269" y="133"/>
                      <a:pt x="271" y="136"/>
                      <a:pt x="274" y="139"/>
                    </a:cubicBezTo>
                    <a:cubicBezTo>
                      <a:pt x="274" y="138"/>
                      <a:pt x="274" y="138"/>
                      <a:pt x="274" y="138"/>
                    </a:cubicBezTo>
                    <a:cubicBezTo>
                      <a:pt x="274" y="138"/>
                      <a:pt x="274" y="139"/>
                      <a:pt x="274" y="139"/>
                    </a:cubicBezTo>
                    <a:cubicBezTo>
                      <a:pt x="276" y="140"/>
                      <a:pt x="277" y="141"/>
                      <a:pt x="278" y="143"/>
                    </a:cubicBezTo>
                    <a:cubicBezTo>
                      <a:pt x="272" y="136"/>
                      <a:pt x="265" y="127"/>
                      <a:pt x="263" y="125"/>
                    </a:cubicBezTo>
                    <a:cubicBezTo>
                      <a:pt x="268" y="129"/>
                      <a:pt x="279" y="141"/>
                      <a:pt x="280" y="141"/>
                    </a:cubicBezTo>
                    <a:cubicBezTo>
                      <a:pt x="280" y="141"/>
                      <a:pt x="280" y="141"/>
                      <a:pt x="280" y="141"/>
                    </a:cubicBezTo>
                    <a:cubicBezTo>
                      <a:pt x="271" y="130"/>
                      <a:pt x="270" y="128"/>
                      <a:pt x="271" y="128"/>
                    </a:cubicBezTo>
                    <a:cubicBezTo>
                      <a:pt x="271" y="128"/>
                      <a:pt x="272" y="129"/>
                      <a:pt x="272" y="129"/>
                    </a:cubicBezTo>
                    <a:cubicBezTo>
                      <a:pt x="272" y="129"/>
                      <a:pt x="272" y="129"/>
                      <a:pt x="272" y="129"/>
                    </a:cubicBezTo>
                    <a:cubicBezTo>
                      <a:pt x="272" y="129"/>
                      <a:pt x="271" y="128"/>
                      <a:pt x="264" y="122"/>
                    </a:cubicBezTo>
                    <a:cubicBezTo>
                      <a:pt x="265" y="122"/>
                      <a:pt x="265" y="122"/>
                      <a:pt x="265" y="122"/>
                    </a:cubicBezTo>
                    <a:cubicBezTo>
                      <a:pt x="263" y="121"/>
                      <a:pt x="263" y="121"/>
                      <a:pt x="263" y="121"/>
                    </a:cubicBezTo>
                    <a:cubicBezTo>
                      <a:pt x="263" y="120"/>
                      <a:pt x="263" y="120"/>
                      <a:pt x="262" y="120"/>
                    </a:cubicBezTo>
                    <a:cubicBezTo>
                      <a:pt x="262" y="119"/>
                      <a:pt x="262" y="119"/>
                      <a:pt x="262" y="119"/>
                    </a:cubicBezTo>
                    <a:cubicBezTo>
                      <a:pt x="241" y="97"/>
                      <a:pt x="241" y="97"/>
                      <a:pt x="241" y="97"/>
                    </a:cubicBezTo>
                    <a:moveTo>
                      <a:pt x="162" y="88"/>
                    </a:moveTo>
                    <a:cubicBezTo>
                      <a:pt x="161" y="92"/>
                      <a:pt x="180" y="114"/>
                      <a:pt x="203" y="140"/>
                    </a:cubicBezTo>
                    <a:cubicBezTo>
                      <a:pt x="219" y="157"/>
                      <a:pt x="234" y="173"/>
                      <a:pt x="242" y="183"/>
                    </a:cubicBezTo>
                    <a:cubicBezTo>
                      <a:pt x="244" y="186"/>
                      <a:pt x="247" y="188"/>
                      <a:pt x="250" y="192"/>
                    </a:cubicBezTo>
                    <a:cubicBezTo>
                      <a:pt x="251" y="192"/>
                      <a:pt x="252" y="193"/>
                      <a:pt x="252" y="193"/>
                    </a:cubicBezTo>
                    <a:cubicBezTo>
                      <a:pt x="253" y="193"/>
                      <a:pt x="253" y="191"/>
                      <a:pt x="249" y="186"/>
                    </a:cubicBezTo>
                    <a:cubicBezTo>
                      <a:pt x="245" y="182"/>
                      <a:pt x="213" y="149"/>
                      <a:pt x="211" y="146"/>
                    </a:cubicBezTo>
                    <a:cubicBezTo>
                      <a:pt x="240" y="173"/>
                      <a:pt x="227" y="161"/>
                      <a:pt x="251" y="182"/>
                    </a:cubicBezTo>
                    <a:cubicBezTo>
                      <a:pt x="243" y="174"/>
                      <a:pt x="210" y="137"/>
                      <a:pt x="211" y="137"/>
                    </a:cubicBezTo>
                    <a:cubicBezTo>
                      <a:pt x="211" y="137"/>
                      <a:pt x="211" y="137"/>
                      <a:pt x="211" y="137"/>
                    </a:cubicBezTo>
                    <a:cubicBezTo>
                      <a:pt x="217" y="143"/>
                      <a:pt x="246" y="174"/>
                      <a:pt x="252" y="181"/>
                    </a:cubicBezTo>
                    <a:cubicBezTo>
                      <a:pt x="220" y="141"/>
                      <a:pt x="220" y="141"/>
                      <a:pt x="220" y="141"/>
                    </a:cubicBezTo>
                    <a:cubicBezTo>
                      <a:pt x="228" y="151"/>
                      <a:pt x="250" y="174"/>
                      <a:pt x="261" y="184"/>
                    </a:cubicBezTo>
                    <a:cubicBezTo>
                      <a:pt x="257" y="180"/>
                      <a:pt x="258" y="180"/>
                      <a:pt x="259" y="180"/>
                    </a:cubicBezTo>
                    <a:cubicBezTo>
                      <a:pt x="259" y="180"/>
                      <a:pt x="259" y="180"/>
                      <a:pt x="259" y="180"/>
                    </a:cubicBezTo>
                    <a:cubicBezTo>
                      <a:pt x="259" y="180"/>
                      <a:pt x="260" y="180"/>
                      <a:pt x="260" y="180"/>
                    </a:cubicBezTo>
                    <a:cubicBezTo>
                      <a:pt x="261" y="180"/>
                      <a:pt x="262" y="180"/>
                      <a:pt x="261" y="178"/>
                    </a:cubicBezTo>
                    <a:cubicBezTo>
                      <a:pt x="251" y="170"/>
                      <a:pt x="251" y="170"/>
                      <a:pt x="251" y="170"/>
                    </a:cubicBezTo>
                    <a:cubicBezTo>
                      <a:pt x="251" y="170"/>
                      <a:pt x="251" y="170"/>
                      <a:pt x="251" y="170"/>
                    </a:cubicBezTo>
                    <a:cubicBezTo>
                      <a:pt x="255" y="170"/>
                      <a:pt x="225" y="136"/>
                      <a:pt x="212" y="119"/>
                    </a:cubicBezTo>
                    <a:cubicBezTo>
                      <a:pt x="210" y="118"/>
                      <a:pt x="207" y="116"/>
                      <a:pt x="203" y="114"/>
                    </a:cubicBezTo>
                    <a:cubicBezTo>
                      <a:pt x="217" y="127"/>
                      <a:pt x="220" y="132"/>
                      <a:pt x="220" y="132"/>
                    </a:cubicBezTo>
                    <a:cubicBezTo>
                      <a:pt x="219" y="132"/>
                      <a:pt x="216" y="129"/>
                      <a:pt x="213" y="126"/>
                    </a:cubicBezTo>
                    <a:cubicBezTo>
                      <a:pt x="209" y="123"/>
                      <a:pt x="206" y="120"/>
                      <a:pt x="205" y="120"/>
                    </a:cubicBezTo>
                    <a:cubicBezTo>
                      <a:pt x="204" y="120"/>
                      <a:pt x="207" y="123"/>
                      <a:pt x="215" y="132"/>
                    </a:cubicBezTo>
                    <a:cubicBezTo>
                      <a:pt x="204" y="121"/>
                      <a:pt x="197" y="115"/>
                      <a:pt x="189" y="104"/>
                    </a:cubicBezTo>
                    <a:cubicBezTo>
                      <a:pt x="190" y="107"/>
                      <a:pt x="190" y="108"/>
                      <a:pt x="189" y="108"/>
                    </a:cubicBezTo>
                    <a:cubicBezTo>
                      <a:pt x="188" y="108"/>
                      <a:pt x="187" y="108"/>
                      <a:pt x="186" y="107"/>
                    </a:cubicBezTo>
                    <a:cubicBezTo>
                      <a:pt x="185" y="107"/>
                      <a:pt x="184" y="106"/>
                      <a:pt x="183" y="106"/>
                    </a:cubicBezTo>
                    <a:cubicBezTo>
                      <a:pt x="182" y="106"/>
                      <a:pt x="183" y="110"/>
                      <a:pt x="195" y="124"/>
                    </a:cubicBezTo>
                    <a:cubicBezTo>
                      <a:pt x="184" y="113"/>
                      <a:pt x="180" y="106"/>
                      <a:pt x="173" y="100"/>
                    </a:cubicBezTo>
                    <a:cubicBezTo>
                      <a:pt x="174" y="102"/>
                      <a:pt x="178" y="106"/>
                      <a:pt x="178" y="106"/>
                    </a:cubicBezTo>
                    <a:cubicBezTo>
                      <a:pt x="177" y="106"/>
                      <a:pt x="176" y="106"/>
                      <a:pt x="175" y="104"/>
                    </a:cubicBezTo>
                    <a:cubicBezTo>
                      <a:pt x="168" y="97"/>
                      <a:pt x="166" y="94"/>
                      <a:pt x="162" y="88"/>
                    </a:cubicBezTo>
                    <a:moveTo>
                      <a:pt x="233" y="71"/>
                    </a:moveTo>
                    <a:cubicBezTo>
                      <a:pt x="234" y="73"/>
                      <a:pt x="236" y="74"/>
                      <a:pt x="237" y="76"/>
                    </a:cubicBezTo>
                    <a:cubicBezTo>
                      <a:pt x="237" y="76"/>
                      <a:pt x="237" y="76"/>
                      <a:pt x="238" y="76"/>
                    </a:cubicBezTo>
                    <a:cubicBezTo>
                      <a:pt x="236" y="75"/>
                      <a:pt x="235" y="73"/>
                      <a:pt x="233" y="71"/>
                    </a:cubicBezTo>
                    <a:moveTo>
                      <a:pt x="230" y="53"/>
                    </a:moveTo>
                    <a:cubicBezTo>
                      <a:pt x="233" y="57"/>
                      <a:pt x="236" y="59"/>
                      <a:pt x="238" y="61"/>
                    </a:cubicBezTo>
                    <a:cubicBezTo>
                      <a:pt x="238" y="60"/>
                      <a:pt x="237" y="60"/>
                      <a:pt x="237" y="59"/>
                    </a:cubicBezTo>
                    <a:cubicBezTo>
                      <a:pt x="235" y="57"/>
                      <a:pt x="232" y="55"/>
                      <a:pt x="230" y="53"/>
                    </a:cubicBezTo>
                    <a:moveTo>
                      <a:pt x="224" y="52"/>
                    </a:moveTo>
                    <a:cubicBezTo>
                      <a:pt x="223" y="52"/>
                      <a:pt x="236" y="66"/>
                      <a:pt x="249" y="79"/>
                    </a:cubicBezTo>
                    <a:cubicBezTo>
                      <a:pt x="249" y="80"/>
                      <a:pt x="250" y="81"/>
                      <a:pt x="251" y="82"/>
                    </a:cubicBezTo>
                    <a:cubicBezTo>
                      <a:pt x="251" y="82"/>
                      <a:pt x="251" y="82"/>
                      <a:pt x="252" y="82"/>
                    </a:cubicBezTo>
                    <a:cubicBezTo>
                      <a:pt x="252" y="82"/>
                      <a:pt x="253" y="82"/>
                      <a:pt x="253" y="81"/>
                    </a:cubicBezTo>
                    <a:cubicBezTo>
                      <a:pt x="259" y="87"/>
                      <a:pt x="267" y="93"/>
                      <a:pt x="276" y="104"/>
                    </a:cubicBezTo>
                    <a:cubicBezTo>
                      <a:pt x="272" y="99"/>
                      <a:pt x="265" y="90"/>
                      <a:pt x="265" y="89"/>
                    </a:cubicBezTo>
                    <a:cubicBezTo>
                      <a:pt x="287" y="108"/>
                      <a:pt x="266" y="94"/>
                      <a:pt x="291" y="118"/>
                    </a:cubicBezTo>
                    <a:cubicBezTo>
                      <a:pt x="278" y="104"/>
                      <a:pt x="275" y="96"/>
                      <a:pt x="268" y="86"/>
                    </a:cubicBezTo>
                    <a:cubicBezTo>
                      <a:pt x="262" y="80"/>
                      <a:pt x="259" y="77"/>
                      <a:pt x="258" y="77"/>
                    </a:cubicBezTo>
                    <a:cubicBezTo>
                      <a:pt x="256" y="77"/>
                      <a:pt x="264" y="88"/>
                      <a:pt x="269" y="95"/>
                    </a:cubicBezTo>
                    <a:cubicBezTo>
                      <a:pt x="259" y="85"/>
                      <a:pt x="249" y="74"/>
                      <a:pt x="240" y="64"/>
                    </a:cubicBezTo>
                    <a:cubicBezTo>
                      <a:pt x="241" y="65"/>
                      <a:pt x="242" y="68"/>
                      <a:pt x="245" y="73"/>
                    </a:cubicBezTo>
                    <a:cubicBezTo>
                      <a:pt x="226" y="53"/>
                      <a:pt x="226" y="53"/>
                      <a:pt x="226" y="53"/>
                    </a:cubicBezTo>
                    <a:cubicBezTo>
                      <a:pt x="226" y="53"/>
                      <a:pt x="226" y="53"/>
                      <a:pt x="226" y="53"/>
                    </a:cubicBezTo>
                    <a:cubicBezTo>
                      <a:pt x="225" y="52"/>
                      <a:pt x="224" y="52"/>
                      <a:pt x="224" y="52"/>
                    </a:cubicBezTo>
                    <a:moveTo>
                      <a:pt x="240" y="41"/>
                    </a:moveTo>
                    <a:cubicBezTo>
                      <a:pt x="240" y="41"/>
                      <a:pt x="240" y="41"/>
                      <a:pt x="240" y="41"/>
                    </a:cubicBezTo>
                    <a:cubicBezTo>
                      <a:pt x="242" y="43"/>
                      <a:pt x="242" y="43"/>
                      <a:pt x="242" y="43"/>
                    </a:cubicBezTo>
                    <a:cubicBezTo>
                      <a:pt x="246" y="48"/>
                      <a:pt x="248" y="53"/>
                      <a:pt x="247" y="53"/>
                    </a:cubicBezTo>
                    <a:cubicBezTo>
                      <a:pt x="247" y="53"/>
                      <a:pt x="246" y="52"/>
                      <a:pt x="244" y="51"/>
                    </a:cubicBezTo>
                    <a:cubicBezTo>
                      <a:pt x="250" y="56"/>
                      <a:pt x="253" y="57"/>
                      <a:pt x="255" y="57"/>
                    </a:cubicBezTo>
                    <a:cubicBezTo>
                      <a:pt x="256" y="57"/>
                      <a:pt x="258" y="57"/>
                      <a:pt x="259" y="56"/>
                    </a:cubicBezTo>
                    <a:cubicBezTo>
                      <a:pt x="259" y="56"/>
                      <a:pt x="259" y="56"/>
                      <a:pt x="259" y="56"/>
                    </a:cubicBezTo>
                    <a:cubicBezTo>
                      <a:pt x="258" y="55"/>
                      <a:pt x="256" y="54"/>
                      <a:pt x="255" y="54"/>
                    </a:cubicBezTo>
                    <a:cubicBezTo>
                      <a:pt x="255" y="54"/>
                      <a:pt x="254" y="54"/>
                      <a:pt x="254" y="55"/>
                    </a:cubicBezTo>
                    <a:cubicBezTo>
                      <a:pt x="251" y="51"/>
                      <a:pt x="250" y="49"/>
                      <a:pt x="251" y="49"/>
                    </a:cubicBezTo>
                    <a:cubicBezTo>
                      <a:pt x="251" y="49"/>
                      <a:pt x="253" y="50"/>
                      <a:pt x="255" y="52"/>
                    </a:cubicBezTo>
                    <a:cubicBezTo>
                      <a:pt x="252" y="49"/>
                      <a:pt x="249" y="47"/>
                      <a:pt x="247" y="45"/>
                    </a:cubicBezTo>
                    <a:cubicBezTo>
                      <a:pt x="247" y="45"/>
                      <a:pt x="247" y="45"/>
                      <a:pt x="247" y="45"/>
                    </a:cubicBezTo>
                    <a:cubicBezTo>
                      <a:pt x="246" y="45"/>
                      <a:pt x="243" y="43"/>
                      <a:pt x="240" y="41"/>
                    </a:cubicBezTo>
                    <a:moveTo>
                      <a:pt x="255" y="38"/>
                    </a:moveTo>
                    <a:cubicBezTo>
                      <a:pt x="256" y="40"/>
                      <a:pt x="256" y="40"/>
                      <a:pt x="256" y="40"/>
                    </a:cubicBezTo>
                    <a:cubicBezTo>
                      <a:pt x="272" y="58"/>
                      <a:pt x="272" y="58"/>
                      <a:pt x="272" y="58"/>
                    </a:cubicBezTo>
                    <a:cubicBezTo>
                      <a:pt x="267" y="52"/>
                      <a:pt x="262" y="45"/>
                      <a:pt x="255" y="38"/>
                    </a:cubicBezTo>
                    <a:moveTo>
                      <a:pt x="229" y="0"/>
                    </a:moveTo>
                    <a:cubicBezTo>
                      <a:pt x="242" y="13"/>
                      <a:pt x="242" y="13"/>
                      <a:pt x="242" y="13"/>
                    </a:cubicBezTo>
                    <a:cubicBezTo>
                      <a:pt x="243" y="14"/>
                      <a:pt x="243" y="14"/>
                      <a:pt x="244" y="14"/>
                    </a:cubicBezTo>
                    <a:cubicBezTo>
                      <a:pt x="245" y="14"/>
                      <a:pt x="243" y="12"/>
                      <a:pt x="235" y="3"/>
                    </a:cubicBezTo>
                    <a:cubicBezTo>
                      <a:pt x="231" y="0"/>
                      <a:pt x="231" y="0"/>
                      <a:pt x="231" y="0"/>
                    </a:cubicBezTo>
                    <a:cubicBezTo>
                      <a:pt x="231" y="0"/>
                      <a:pt x="231" y="0"/>
                      <a:pt x="231" y="0"/>
                    </a:cubicBezTo>
                    <a:cubicBezTo>
                      <a:pt x="231" y="0"/>
                      <a:pt x="230" y="0"/>
                      <a:pt x="229"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6" name="ï$ľíḑé">
                <a:extLst>
                  <a:ext uri="{FF2B5EF4-FFF2-40B4-BE49-F238E27FC236}">
                    <a16:creationId xmlns:a16="http://schemas.microsoft.com/office/drawing/2014/main" xmlns="" id="{3C8A63E2-4ABC-4770-B79F-5C6784D556D8}"/>
                  </a:ext>
                </a:extLst>
              </p:cNvPr>
              <p:cNvSpPr/>
              <p:nvPr/>
            </p:nvSpPr>
            <p:spPr bwMode="auto">
              <a:xfrm>
                <a:off x="3315" y="1341"/>
                <a:ext cx="4" cy="4"/>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7" name="îṡľíḑè">
                <a:extLst>
                  <a:ext uri="{FF2B5EF4-FFF2-40B4-BE49-F238E27FC236}">
                    <a16:creationId xmlns:a16="http://schemas.microsoft.com/office/drawing/2014/main" xmlns="" id="{17BEE45A-B4FF-4DA1-84C9-22730C78194C}"/>
                  </a:ext>
                </a:extLst>
              </p:cNvPr>
              <p:cNvSpPr/>
              <p:nvPr/>
            </p:nvSpPr>
            <p:spPr bwMode="auto">
              <a:xfrm>
                <a:off x="3485" y="1404"/>
                <a:ext cx="151" cy="141"/>
              </a:xfrm>
              <a:custGeom>
                <a:avLst/>
                <a:gdLst>
                  <a:gd name="T0" fmla="*/ 0 w 121"/>
                  <a:gd name="T1" fmla="*/ 111 h 112"/>
                  <a:gd name="T2" fmla="*/ 0 w 121"/>
                  <a:gd name="T3" fmla="*/ 112 h 112"/>
                  <a:gd name="T4" fmla="*/ 0 w 121"/>
                  <a:gd name="T5" fmla="*/ 111 h 112"/>
                  <a:gd name="T6" fmla="*/ 82 w 121"/>
                  <a:gd name="T7" fmla="*/ 76 h 112"/>
                  <a:gd name="T8" fmla="*/ 82 w 121"/>
                  <a:gd name="T9" fmla="*/ 76 h 112"/>
                  <a:gd name="T10" fmla="*/ 82 w 121"/>
                  <a:gd name="T11" fmla="*/ 76 h 112"/>
                  <a:gd name="T12" fmla="*/ 108 w 121"/>
                  <a:gd name="T13" fmla="*/ 63 h 112"/>
                  <a:gd name="T14" fmla="*/ 108 w 121"/>
                  <a:gd name="T15" fmla="*/ 64 h 112"/>
                  <a:gd name="T16" fmla="*/ 108 w 121"/>
                  <a:gd name="T17" fmla="*/ 63 h 112"/>
                  <a:gd name="T18" fmla="*/ 121 w 121"/>
                  <a:gd name="T19" fmla="*/ 0 h 112"/>
                  <a:gd name="T20" fmla="*/ 121 w 121"/>
                  <a:gd name="T21" fmla="*/ 0 h 112"/>
                  <a:gd name="T22" fmla="*/ 121 w 121"/>
                  <a:gd name="T23" fmla="*/ 0 h 112"/>
                  <a:gd name="T24" fmla="*/ 121 w 121"/>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2">
                    <a:moveTo>
                      <a:pt x="0" y="111"/>
                    </a:moveTo>
                    <a:cubicBezTo>
                      <a:pt x="0" y="112"/>
                      <a:pt x="0" y="112"/>
                      <a:pt x="0" y="112"/>
                    </a:cubicBezTo>
                    <a:cubicBezTo>
                      <a:pt x="0" y="111"/>
                      <a:pt x="0" y="111"/>
                      <a:pt x="0" y="111"/>
                    </a:cubicBezTo>
                    <a:moveTo>
                      <a:pt x="82" y="76"/>
                    </a:moveTo>
                    <a:cubicBezTo>
                      <a:pt x="82" y="76"/>
                      <a:pt x="82" y="76"/>
                      <a:pt x="82" y="76"/>
                    </a:cubicBezTo>
                    <a:cubicBezTo>
                      <a:pt x="82" y="76"/>
                      <a:pt x="82" y="76"/>
                      <a:pt x="82" y="76"/>
                    </a:cubicBezTo>
                    <a:moveTo>
                      <a:pt x="108" y="63"/>
                    </a:moveTo>
                    <a:cubicBezTo>
                      <a:pt x="108" y="64"/>
                      <a:pt x="108" y="64"/>
                      <a:pt x="108" y="64"/>
                    </a:cubicBezTo>
                    <a:cubicBezTo>
                      <a:pt x="108" y="63"/>
                      <a:pt x="108" y="63"/>
                      <a:pt x="108" y="63"/>
                    </a:cubicBezTo>
                    <a:moveTo>
                      <a:pt x="121" y="0"/>
                    </a:moveTo>
                    <a:cubicBezTo>
                      <a:pt x="121" y="0"/>
                      <a:pt x="121" y="0"/>
                      <a:pt x="121" y="0"/>
                    </a:cubicBezTo>
                    <a:cubicBezTo>
                      <a:pt x="121" y="0"/>
                      <a:pt x="121" y="0"/>
                      <a:pt x="121" y="0"/>
                    </a:cubicBezTo>
                    <a:cubicBezTo>
                      <a:pt x="121" y="0"/>
                      <a:pt x="121" y="0"/>
                      <a:pt x="121"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8" name="íṧḻîḓê">
                <a:extLst>
                  <a:ext uri="{FF2B5EF4-FFF2-40B4-BE49-F238E27FC236}">
                    <a16:creationId xmlns:a16="http://schemas.microsoft.com/office/drawing/2014/main" xmlns="" id="{EC4CD7E9-3387-404F-8731-2B50168BF14D}"/>
                  </a:ext>
                </a:extLst>
              </p:cNvPr>
              <p:cNvSpPr/>
              <p:nvPr/>
            </p:nvSpPr>
            <p:spPr bwMode="auto">
              <a:xfrm>
                <a:off x="3655" y="1316"/>
                <a:ext cx="11" cy="12"/>
              </a:xfrm>
              <a:custGeom>
                <a:avLst/>
                <a:gdLst>
                  <a:gd name="T0" fmla="*/ 0 w 9"/>
                  <a:gd name="T1" fmla="*/ 0 h 9"/>
                  <a:gd name="T2" fmla="*/ 9 w 9"/>
                  <a:gd name="T3" fmla="*/ 9 h 9"/>
                  <a:gd name="T4" fmla="*/ 0 w 9"/>
                  <a:gd name="T5" fmla="*/ 0 h 9"/>
                </a:gdLst>
                <a:ahLst/>
                <a:cxnLst>
                  <a:cxn ang="0">
                    <a:pos x="T0" y="T1"/>
                  </a:cxn>
                  <a:cxn ang="0">
                    <a:pos x="T2" y="T3"/>
                  </a:cxn>
                  <a:cxn ang="0">
                    <a:pos x="T4" y="T5"/>
                  </a:cxn>
                </a:cxnLst>
                <a:rect l="0" t="0" r="r" b="b"/>
                <a:pathLst>
                  <a:path w="9" h="9">
                    <a:moveTo>
                      <a:pt x="0" y="0"/>
                    </a:moveTo>
                    <a:cubicBezTo>
                      <a:pt x="2" y="3"/>
                      <a:pt x="5" y="7"/>
                      <a:pt x="9" y="9"/>
                    </a:cubicBezTo>
                    <a:cubicBezTo>
                      <a:pt x="6" y="7"/>
                      <a:pt x="3" y="4"/>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9" name="íṣ1idè">
                <a:extLst>
                  <a:ext uri="{FF2B5EF4-FFF2-40B4-BE49-F238E27FC236}">
                    <a16:creationId xmlns:a16="http://schemas.microsoft.com/office/drawing/2014/main" xmlns="" id="{82B3DC19-B965-45DA-B0E8-62F6206B0A3D}"/>
                  </a:ext>
                </a:extLst>
              </p:cNvPr>
              <p:cNvSpPr/>
              <p:nvPr/>
            </p:nvSpPr>
            <p:spPr bwMode="auto">
              <a:xfrm>
                <a:off x="3621" y="1459"/>
                <a:ext cx="4" cy="4"/>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cubicBezTo>
                      <a:pt x="1" y="1"/>
                      <a:pt x="2" y="2"/>
                      <a:pt x="3" y="3"/>
                    </a:cubicBezTo>
                    <a:cubicBezTo>
                      <a:pt x="0" y="0"/>
                      <a:pt x="0" y="0"/>
                      <a:pt x="0" y="0"/>
                    </a:cubicBezTo>
                    <a:cubicBezTo>
                      <a:pt x="0"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0" name="iš1ïdé">
                <a:extLst>
                  <a:ext uri="{FF2B5EF4-FFF2-40B4-BE49-F238E27FC236}">
                    <a16:creationId xmlns:a16="http://schemas.microsoft.com/office/drawing/2014/main" xmlns="" id="{B8480E0B-E97D-43CB-A3BC-9C4465B86ED3}"/>
                  </a:ext>
                </a:extLst>
              </p:cNvPr>
              <p:cNvSpPr/>
              <p:nvPr/>
            </p:nvSpPr>
            <p:spPr bwMode="auto">
              <a:xfrm>
                <a:off x="3762" y="1242"/>
                <a:ext cx="11" cy="10"/>
              </a:xfrm>
              <a:custGeom>
                <a:avLst/>
                <a:gdLst>
                  <a:gd name="T0" fmla="*/ 0 w 9"/>
                  <a:gd name="T1" fmla="*/ 0 h 8"/>
                  <a:gd name="T2" fmla="*/ 9 w 9"/>
                  <a:gd name="T3" fmla="*/ 8 h 8"/>
                  <a:gd name="T4" fmla="*/ 0 w 9"/>
                  <a:gd name="T5" fmla="*/ 0 h 8"/>
                </a:gdLst>
                <a:ahLst/>
                <a:cxnLst>
                  <a:cxn ang="0">
                    <a:pos x="T0" y="T1"/>
                  </a:cxn>
                  <a:cxn ang="0">
                    <a:pos x="T2" y="T3"/>
                  </a:cxn>
                  <a:cxn ang="0">
                    <a:pos x="T4" y="T5"/>
                  </a:cxn>
                </a:cxnLst>
                <a:rect l="0" t="0" r="r" b="b"/>
                <a:pathLst>
                  <a:path w="9" h="8">
                    <a:moveTo>
                      <a:pt x="0" y="0"/>
                    </a:moveTo>
                    <a:cubicBezTo>
                      <a:pt x="4" y="4"/>
                      <a:pt x="7" y="7"/>
                      <a:pt x="9" y="8"/>
                    </a:cubicBezTo>
                    <a:cubicBezTo>
                      <a:pt x="6" y="6"/>
                      <a:pt x="3" y="3"/>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1" name="iṧlíḑe">
                <a:extLst>
                  <a:ext uri="{FF2B5EF4-FFF2-40B4-BE49-F238E27FC236}">
                    <a16:creationId xmlns:a16="http://schemas.microsoft.com/office/drawing/2014/main" xmlns="" id="{6D8AB717-66B8-44EE-8FE7-F76EBE76F5B2}"/>
                  </a:ext>
                </a:extLst>
              </p:cNvPr>
              <p:cNvSpPr/>
              <p:nvPr/>
            </p:nvSpPr>
            <p:spPr bwMode="auto">
              <a:xfrm>
                <a:off x="3625" y="981"/>
                <a:ext cx="11" cy="13"/>
              </a:xfrm>
              <a:custGeom>
                <a:avLst/>
                <a:gdLst>
                  <a:gd name="T0" fmla="*/ 0 w 9"/>
                  <a:gd name="T1" fmla="*/ 0 h 10"/>
                  <a:gd name="T2" fmla="*/ 3 w 9"/>
                  <a:gd name="T3" fmla="*/ 6 h 10"/>
                  <a:gd name="T4" fmla="*/ 3 w 9"/>
                  <a:gd name="T5" fmla="*/ 5 h 10"/>
                  <a:gd name="T6" fmla="*/ 9 w 9"/>
                  <a:gd name="T7" fmla="*/ 10 h 10"/>
                  <a:gd name="T8" fmla="*/ 0 w 9"/>
                  <a:gd name="T9" fmla="*/ 0 h 10"/>
                  <a:gd name="T10" fmla="*/ 0 w 9"/>
                  <a:gd name="T11" fmla="*/ 0 h 10"/>
                  <a:gd name="T12" fmla="*/ 0 w 9"/>
                  <a:gd name="T13" fmla="*/ 0 h 10"/>
                  <a:gd name="T14" fmla="*/ 0 w 9"/>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0" y="0"/>
                    </a:moveTo>
                    <a:cubicBezTo>
                      <a:pt x="3" y="6"/>
                      <a:pt x="3" y="6"/>
                      <a:pt x="3" y="6"/>
                    </a:cubicBezTo>
                    <a:cubicBezTo>
                      <a:pt x="3" y="5"/>
                      <a:pt x="3" y="5"/>
                      <a:pt x="3" y="5"/>
                    </a:cubicBezTo>
                    <a:cubicBezTo>
                      <a:pt x="4" y="5"/>
                      <a:pt x="7" y="8"/>
                      <a:pt x="9" y="10"/>
                    </a:cubicBezTo>
                    <a:cubicBezTo>
                      <a:pt x="6" y="7"/>
                      <a:pt x="2" y="2"/>
                      <a:pt x="0" y="0"/>
                    </a:cubicBezTo>
                    <a:moveTo>
                      <a:pt x="0" y="0"/>
                    </a:moveTo>
                    <a:cubicBezTo>
                      <a:pt x="0" y="0"/>
                      <a:pt x="0" y="0"/>
                      <a:pt x="0" y="0"/>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2" name="ïsļîḍé">
                <a:extLst>
                  <a:ext uri="{FF2B5EF4-FFF2-40B4-BE49-F238E27FC236}">
                    <a16:creationId xmlns:a16="http://schemas.microsoft.com/office/drawing/2014/main" xmlns="" id="{4D2ED0A9-A49D-4771-A863-79FCF47D3F3C}"/>
                  </a:ext>
                </a:extLst>
              </p:cNvPr>
              <p:cNvSpPr/>
              <p:nvPr/>
            </p:nvSpPr>
            <p:spPr bwMode="auto">
              <a:xfrm>
                <a:off x="3753" y="1084"/>
                <a:ext cx="12" cy="14"/>
              </a:xfrm>
              <a:custGeom>
                <a:avLst/>
                <a:gdLst>
                  <a:gd name="T0" fmla="*/ 1 w 10"/>
                  <a:gd name="T1" fmla="*/ 0 h 11"/>
                  <a:gd name="T2" fmla="*/ 10 w 10"/>
                  <a:gd name="T3" fmla="*/ 11 h 11"/>
                  <a:gd name="T4" fmla="*/ 8 w 10"/>
                  <a:gd name="T5" fmla="*/ 8 h 11"/>
                  <a:gd name="T6" fmla="*/ 1 w 10"/>
                  <a:gd name="T7" fmla="*/ 0 h 11"/>
                </a:gdLst>
                <a:ahLst/>
                <a:cxnLst>
                  <a:cxn ang="0">
                    <a:pos x="T0" y="T1"/>
                  </a:cxn>
                  <a:cxn ang="0">
                    <a:pos x="T2" y="T3"/>
                  </a:cxn>
                  <a:cxn ang="0">
                    <a:pos x="T4" y="T5"/>
                  </a:cxn>
                  <a:cxn ang="0">
                    <a:pos x="T6" y="T7"/>
                  </a:cxn>
                </a:cxnLst>
                <a:rect l="0" t="0" r="r" b="b"/>
                <a:pathLst>
                  <a:path w="10" h="11">
                    <a:moveTo>
                      <a:pt x="1" y="0"/>
                    </a:moveTo>
                    <a:cubicBezTo>
                      <a:pt x="0" y="1"/>
                      <a:pt x="6" y="9"/>
                      <a:pt x="10" y="11"/>
                    </a:cubicBezTo>
                    <a:cubicBezTo>
                      <a:pt x="8" y="9"/>
                      <a:pt x="10" y="10"/>
                      <a:pt x="8" y="8"/>
                    </a:cubicBezTo>
                    <a:cubicBezTo>
                      <a:pt x="1" y="0"/>
                      <a:pt x="1" y="0"/>
                      <a:pt x="1"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3" name="îṩlïḓé">
                <a:extLst>
                  <a:ext uri="{FF2B5EF4-FFF2-40B4-BE49-F238E27FC236}">
                    <a16:creationId xmlns:a16="http://schemas.microsoft.com/office/drawing/2014/main" xmlns="" id="{44E56DF8-31EF-41FB-862D-8972BCFB2A04}"/>
                  </a:ext>
                </a:extLst>
              </p:cNvPr>
              <p:cNvSpPr/>
              <p:nvPr/>
            </p:nvSpPr>
            <p:spPr bwMode="auto">
              <a:xfrm>
                <a:off x="3688" y="1040"/>
                <a:ext cx="16" cy="19"/>
              </a:xfrm>
              <a:custGeom>
                <a:avLst/>
                <a:gdLst>
                  <a:gd name="T0" fmla="*/ 0 w 13"/>
                  <a:gd name="T1" fmla="*/ 0 h 15"/>
                  <a:gd name="T2" fmla="*/ 5 w 13"/>
                  <a:gd name="T3" fmla="*/ 8 h 15"/>
                  <a:gd name="T4" fmla="*/ 13 w 13"/>
                  <a:gd name="T5" fmla="*/ 15 h 15"/>
                  <a:gd name="T6" fmla="*/ 12 w 13"/>
                  <a:gd name="T7" fmla="*/ 12 h 15"/>
                  <a:gd name="T8" fmla="*/ 12 w 13"/>
                  <a:gd name="T9" fmla="*/ 1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0" y="0"/>
                      <a:pt x="2" y="4"/>
                      <a:pt x="5" y="8"/>
                    </a:cubicBezTo>
                    <a:cubicBezTo>
                      <a:pt x="9" y="12"/>
                      <a:pt x="11" y="14"/>
                      <a:pt x="13" y="15"/>
                    </a:cubicBezTo>
                    <a:cubicBezTo>
                      <a:pt x="13" y="14"/>
                      <a:pt x="12" y="13"/>
                      <a:pt x="12" y="12"/>
                    </a:cubicBezTo>
                    <a:cubicBezTo>
                      <a:pt x="12" y="12"/>
                      <a:pt x="12" y="12"/>
                      <a:pt x="12" y="11"/>
                    </a:cubicBezTo>
                    <a:cubicBezTo>
                      <a:pt x="4" y="3"/>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4" name="ïslíde">
                <a:extLst>
                  <a:ext uri="{FF2B5EF4-FFF2-40B4-BE49-F238E27FC236}">
                    <a16:creationId xmlns:a16="http://schemas.microsoft.com/office/drawing/2014/main" xmlns="" id="{C85154F2-3D80-4323-8615-1C830D5D887B}"/>
                  </a:ext>
                </a:extLst>
              </p:cNvPr>
              <p:cNvSpPr/>
              <p:nvPr/>
            </p:nvSpPr>
            <p:spPr bwMode="auto">
              <a:xfrm>
                <a:off x="3703" y="1054"/>
                <a:ext cx="5" cy="8"/>
              </a:xfrm>
              <a:custGeom>
                <a:avLst/>
                <a:gdLst>
                  <a:gd name="T0" fmla="*/ 0 w 4"/>
                  <a:gd name="T1" fmla="*/ 0 h 6"/>
                  <a:gd name="T2" fmla="*/ 0 w 4"/>
                  <a:gd name="T3" fmla="*/ 1 h 6"/>
                  <a:gd name="T4" fmla="*/ 1 w 4"/>
                  <a:gd name="T5" fmla="*/ 4 h 6"/>
                  <a:gd name="T6" fmla="*/ 3 w 4"/>
                  <a:gd name="T7" fmla="*/ 6 h 6"/>
                  <a:gd name="T8" fmla="*/ 1 w 4"/>
                  <a:gd name="T9" fmla="*/ 2 h 6"/>
                  <a:gd name="T10" fmla="*/ 1 w 4"/>
                  <a:gd name="T11" fmla="*/ 2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0"/>
                    </a:moveTo>
                    <a:cubicBezTo>
                      <a:pt x="0" y="1"/>
                      <a:pt x="0" y="1"/>
                      <a:pt x="0" y="1"/>
                    </a:cubicBezTo>
                    <a:cubicBezTo>
                      <a:pt x="0" y="2"/>
                      <a:pt x="1" y="3"/>
                      <a:pt x="1" y="4"/>
                    </a:cubicBezTo>
                    <a:cubicBezTo>
                      <a:pt x="2" y="6"/>
                      <a:pt x="3" y="6"/>
                      <a:pt x="3" y="6"/>
                    </a:cubicBezTo>
                    <a:cubicBezTo>
                      <a:pt x="4" y="6"/>
                      <a:pt x="2" y="4"/>
                      <a:pt x="1" y="2"/>
                    </a:cubicBezTo>
                    <a:cubicBezTo>
                      <a:pt x="1" y="2"/>
                      <a:pt x="1" y="2"/>
                      <a:pt x="1" y="2"/>
                    </a:cubicBezTo>
                    <a:cubicBezTo>
                      <a:pt x="1" y="1"/>
                      <a:pt x="0" y="1"/>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5" name="ïṣ1iḋé">
                <a:extLst>
                  <a:ext uri="{FF2B5EF4-FFF2-40B4-BE49-F238E27FC236}">
                    <a16:creationId xmlns:a16="http://schemas.microsoft.com/office/drawing/2014/main" xmlns="" id="{D1310090-790B-45CE-9566-5F14A7A6BDB5}"/>
                  </a:ext>
                </a:extLst>
              </p:cNvPr>
              <p:cNvSpPr/>
              <p:nvPr/>
            </p:nvSpPr>
            <p:spPr bwMode="auto">
              <a:xfrm>
                <a:off x="3700" y="1049"/>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1" y="1"/>
                      <a:pt x="1" y="2"/>
                    </a:cubicBezTo>
                    <a:cubicBezTo>
                      <a:pt x="1" y="2"/>
                      <a:pt x="1" y="2"/>
                      <a:pt x="1" y="1"/>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6" name="îṣlïḋê">
                <a:extLst>
                  <a:ext uri="{FF2B5EF4-FFF2-40B4-BE49-F238E27FC236}">
                    <a16:creationId xmlns:a16="http://schemas.microsoft.com/office/drawing/2014/main" xmlns="" id="{9BEFC5EE-0384-4B66-8224-5F4E28E27B62}"/>
                  </a:ext>
                </a:extLst>
              </p:cNvPr>
              <p:cNvSpPr/>
              <p:nvPr/>
            </p:nvSpPr>
            <p:spPr bwMode="auto">
              <a:xfrm>
                <a:off x="3702" y="1050"/>
                <a:ext cx="3" cy="5"/>
              </a:xfrm>
              <a:custGeom>
                <a:avLst/>
                <a:gdLst>
                  <a:gd name="T0" fmla="*/ 0 w 3"/>
                  <a:gd name="T1" fmla="*/ 0 h 4"/>
                  <a:gd name="T2" fmla="*/ 0 w 3"/>
                  <a:gd name="T3" fmla="*/ 1 h 4"/>
                  <a:gd name="T4" fmla="*/ 2 w 3"/>
                  <a:gd name="T5" fmla="*/ 4 h 4"/>
                  <a:gd name="T6" fmla="*/ 2 w 3"/>
                  <a:gd name="T7" fmla="*/ 3 h 4"/>
                  <a:gd name="T8" fmla="*/ 3 w 3"/>
                  <a:gd name="T9" fmla="*/ 3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1"/>
                      <a:pt x="0" y="1"/>
                      <a:pt x="0" y="1"/>
                    </a:cubicBezTo>
                    <a:cubicBezTo>
                      <a:pt x="1" y="2"/>
                      <a:pt x="2" y="3"/>
                      <a:pt x="2" y="4"/>
                    </a:cubicBezTo>
                    <a:cubicBezTo>
                      <a:pt x="2" y="3"/>
                      <a:pt x="2" y="3"/>
                      <a:pt x="2" y="3"/>
                    </a:cubicBezTo>
                    <a:cubicBezTo>
                      <a:pt x="2" y="3"/>
                      <a:pt x="3" y="3"/>
                      <a:pt x="3" y="3"/>
                    </a:cubicBezTo>
                    <a:cubicBezTo>
                      <a:pt x="2" y="2"/>
                      <a:pt x="1" y="1"/>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7" name="işlîḓé">
                <a:extLst>
                  <a:ext uri="{FF2B5EF4-FFF2-40B4-BE49-F238E27FC236}">
                    <a16:creationId xmlns:a16="http://schemas.microsoft.com/office/drawing/2014/main" xmlns="" id="{C881D2CB-2926-457D-A268-CF7610C3EAA3}"/>
                  </a:ext>
                </a:extLst>
              </p:cNvPr>
              <p:cNvSpPr/>
              <p:nvPr/>
            </p:nvSpPr>
            <p:spPr bwMode="auto">
              <a:xfrm>
                <a:off x="3618" y="994"/>
                <a:ext cx="21" cy="24"/>
              </a:xfrm>
              <a:custGeom>
                <a:avLst/>
                <a:gdLst>
                  <a:gd name="T0" fmla="*/ 0 w 17"/>
                  <a:gd name="T1" fmla="*/ 0 h 19"/>
                  <a:gd name="T2" fmla="*/ 7 w 17"/>
                  <a:gd name="T3" fmla="*/ 9 h 19"/>
                  <a:gd name="T4" fmla="*/ 17 w 17"/>
                  <a:gd name="T5" fmla="*/ 19 h 19"/>
                  <a:gd name="T6" fmla="*/ 16 w 17"/>
                  <a:gd name="T7" fmla="*/ 17 h 19"/>
                  <a:gd name="T8" fmla="*/ 16 w 17"/>
                  <a:gd name="T9" fmla="*/ 18 h 19"/>
                  <a:gd name="T10" fmla="*/ 10 w 17"/>
                  <a:gd name="T11" fmla="*/ 11 h 19"/>
                  <a:gd name="T12" fmla="*/ 4 w 17"/>
                  <a:gd name="T13" fmla="*/ 3 h 19"/>
                  <a:gd name="T14" fmla="*/ 5 w 17"/>
                  <a:gd name="T15" fmla="*/ 4 h 19"/>
                  <a:gd name="T16" fmla="*/ 0 w 1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0" y="0"/>
                    </a:moveTo>
                    <a:cubicBezTo>
                      <a:pt x="0" y="0"/>
                      <a:pt x="3" y="5"/>
                      <a:pt x="7" y="9"/>
                    </a:cubicBezTo>
                    <a:cubicBezTo>
                      <a:pt x="12" y="14"/>
                      <a:pt x="16" y="19"/>
                      <a:pt x="17" y="19"/>
                    </a:cubicBezTo>
                    <a:cubicBezTo>
                      <a:pt x="17" y="19"/>
                      <a:pt x="17" y="19"/>
                      <a:pt x="16" y="17"/>
                    </a:cubicBezTo>
                    <a:cubicBezTo>
                      <a:pt x="16" y="18"/>
                      <a:pt x="16" y="18"/>
                      <a:pt x="16" y="18"/>
                    </a:cubicBezTo>
                    <a:cubicBezTo>
                      <a:pt x="17" y="18"/>
                      <a:pt x="13" y="14"/>
                      <a:pt x="10" y="11"/>
                    </a:cubicBezTo>
                    <a:cubicBezTo>
                      <a:pt x="7" y="7"/>
                      <a:pt x="4" y="3"/>
                      <a:pt x="4" y="3"/>
                    </a:cubicBezTo>
                    <a:cubicBezTo>
                      <a:pt x="4" y="3"/>
                      <a:pt x="4" y="4"/>
                      <a:pt x="5" y="4"/>
                    </a:cubicBezTo>
                    <a:cubicBezTo>
                      <a:pt x="2" y="1"/>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8" name="iŝlîḑé">
                <a:extLst>
                  <a:ext uri="{FF2B5EF4-FFF2-40B4-BE49-F238E27FC236}">
                    <a16:creationId xmlns:a16="http://schemas.microsoft.com/office/drawing/2014/main" xmlns="" id="{3771B462-A54E-4BA0-8533-EB67CA247242}"/>
                  </a:ext>
                </a:extLst>
              </p:cNvPr>
              <p:cNvSpPr/>
              <p:nvPr/>
            </p:nvSpPr>
            <p:spPr bwMode="auto">
              <a:xfrm>
                <a:off x="3729" y="1087"/>
                <a:ext cx="23" cy="21"/>
              </a:xfrm>
              <a:custGeom>
                <a:avLst/>
                <a:gdLst>
                  <a:gd name="T0" fmla="*/ 0 w 23"/>
                  <a:gd name="T1" fmla="*/ 0 h 21"/>
                  <a:gd name="T2" fmla="*/ 16 w 23"/>
                  <a:gd name="T3" fmla="*/ 17 h 21"/>
                  <a:gd name="T4" fmla="*/ 23 w 23"/>
                  <a:gd name="T5" fmla="*/ 21 h 21"/>
                  <a:gd name="T6" fmla="*/ 0 w 23"/>
                  <a:gd name="T7" fmla="*/ 0 h 21"/>
                </a:gdLst>
                <a:ahLst/>
                <a:cxnLst>
                  <a:cxn ang="0">
                    <a:pos x="T0" y="T1"/>
                  </a:cxn>
                  <a:cxn ang="0">
                    <a:pos x="T2" y="T3"/>
                  </a:cxn>
                  <a:cxn ang="0">
                    <a:pos x="T4" y="T5"/>
                  </a:cxn>
                  <a:cxn ang="0">
                    <a:pos x="T6" y="T7"/>
                  </a:cxn>
                </a:cxnLst>
                <a:rect l="0" t="0" r="r" b="b"/>
                <a:pathLst>
                  <a:path w="23" h="21">
                    <a:moveTo>
                      <a:pt x="0" y="0"/>
                    </a:moveTo>
                    <a:lnTo>
                      <a:pt x="16" y="17"/>
                    </a:lnTo>
                    <a:lnTo>
                      <a:pt x="23" y="21"/>
                    </a:lnTo>
                    <a:lnTo>
                      <a:pt x="0" y="0"/>
                    </a:lnTo>
                    <a:close/>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9" name="i$1ídê">
                <a:extLst>
                  <a:ext uri="{FF2B5EF4-FFF2-40B4-BE49-F238E27FC236}">
                    <a16:creationId xmlns:a16="http://schemas.microsoft.com/office/drawing/2014/main" xmlns="" id="{14617146-73DD-445B-8C65-D30FDB978E72}"/>
                  </a:ext>
                </a:extLst>
              </p:cNvPr>
              <p:cNvSpPr/>
              <p:nvPr/>
            </p:nvSpPr>
            <p:spPr bwMode="auto">
              <a:xfrm>
                <a:off x="3729" y="1087"/>
                <a:ext cx="23" cy="21"/>
              </a:xfrm>
              <a:custGeom>
                <a:avLst/>
                <a:gdLst>
                  <a:gd name="T0" fmla="*/ 0 w 23"/>
                  <a:gd name="T1" fmla="*/ 0 h 21"/>
                  <a:gd name="T2" fmla="*/ 16 w 23"/>
                  <a:gd name="T3" fmla="*/ 17 h 21"/>
                  <a:gd name="T4" fmla="*/ 23 w 23"/>
                  <a:gd name="T5" fmla="*/ 21 h 21"/>
                  <a:gd name="T6" fmla="*/ 0 w 23"/>
                  <a:gd name="T7" fmla="*/ 0 h 21"/>
                </a:gdLst>
                <a:ahLst/>
                <a:cxnLst>
                  <a:cxn ang="0">
                    <a:pos x="T0" y="T1"/>
                  </a:cxn>
                  <a:cxn ang="0">
                    <a:pos x="T2" y="T3"/>
                  </a:cxn>
                  <a:cxn ang="0">
                    <a:pos x="T4" y="T5"/>
                  </a:cxn>
                  <a:cxn ang="0">
                    <a:pos x="T6" y="T7"/>
                  </a:cxn>
                </a:cxnLst>
                <a:rect l="0" t="0" r="r" b="b"/>
                <a:pathLst>
                  <a:path w="23" h="21">
                    <a:moveTo>
                      <a:pt x="0" y="0"/>
                    </a:moveTo>
                    <a:lnTo>
                      <a:pt x="16" y="17"/>
                    </a:lnTo>
                    <a:lnTo>
                      <a:pt x="23" y="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0" name="íŝḷiḑê">
                <a:extLst>
                  <a:ext uri="{FF2B5EF4-FFF2-40B4-BE49-F238E27FC236}">
                    <a16:creationId xmlns:a16="http://schemas.microsoft.com/office/drawing/2014/main" xmlns="" id="{9E8E018A-9C17-4227-B7D2-3FB6E64185E5}"/>
                  </a:ext>
                </a:extLst>
              </p:cNvPr>
              <p:cNvSpPr/>
              <p:nvPr/>
            </p:nvSpPr>
            <p:spPr bwMode="auto">
              <a:xfrm>
                <a:off x="3723" y="1097"/>
                <a:ext cx="5" cy="5"/>
              </a:xfrm>
              <a:custGeom>
                <a:avLst/>
                <a:gdLst>
                  <a:gd name="T0" fmla="*/ 1 w 4"/>
                  <a:gd name="T1" fmla="*/ 0 h 4"/>
                  <a:gd name="T2" fmla="*/ 3 w 4"/>
                  <a:gd name="T3" fmla="*/ 3 h 4"/>
                  <a:gd name="T4" fmla="*/ 4 w 4"/>
                  <a:gd name="T5" fmla="*/ 4 h 4"/>
                  <a:gd name="T6" fmla="*/ 2 w 4"/>
                  <a:gd name="T7" fmla="*/ 0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0"/>
                      <a:pt x="0" y="1"/>
                      <a:pt x="3" y="3"/>
                    </a:cubicBezTo>
                    <a:cubicBezTo>
                      <a:pt x="4" y="4"/>
                      <a:pt x="4" y="4"/>
                      <a:pt x="4" y="4"/>
                    </a:cubicBezTo>
                    <a:cubicBezTo>
                      <a:pt x="3" y="3"/>
                      <a:pt x="3" y="1"/>
                      <a:pt x="2" y="0"/>
                    </a:cubicBezTo>
                    <a:cubicBezTo>
                      <a:pt x="2" y="0"/>
                      <a:pt x="2" y="0"/>
                      <a:pt x="2" y="0"/>
                    </a:cubicBezTo>
                    <a:cubicBezTo>
                      <a:pt x="1" y="0"/>
                      <a:pt x="1"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1" name="iŝḻïdê">
                <a:extLst>
                  <a:ext uri="{FF2B5EF4-FFF2-40B4-BE49-F238E27FC236}">
                    <a16:creationId xmlns:a16="http://schemas.microsoft.com/office/drawing/2014/main" xmlns="" id="{F636041E-04AD-4AB5-8CC5-110DDE718636}"/>
                  </a:ext>
                </a:extLst>
              </p:cNvPr>
              <p:cNvSpPr/>
              <p:nvPr/>
            </p:nvSpPr>
            <p:spPr bwMode="auto">
              <a:xfrm>
                <a:off x="3725" y="1097"/>
                <a:ext cx="9" cy="9"/>
              </a:xfrm>
              <a:custGeom>
                <a:avLst/>
                <a:gdLst>
                  <a:gd name="T0" fmla="*/ 0 w 7"/>
                  <a:gd name="T1" fmla="*/ 0 h 7"/>
                  <a:gd name="T2" fmla="*/ 2 w 7"/>
                  <a:gd name="T3" fmla="*/ 4 h 7"/>
                  <a:gd name="T4" fmla="*/ 7 w 7"/>
                  <a:gd name="T5" fmla="*/ 7 h 7"/>
                  <a:gd name="T6" fmla="*/ 1 w 7"/>
                  <a:gd name="T7" fmla="*/ 0 h 7"/>
                  <a:gd name="T8" fmla="*/ 1 w 7"/>
                  <a:gd name="T9" fmla="*/ 0 h 7"/>
                  <a:gd name="T10" fmla="*/ 0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0" y="0"/>
                    </a:moveTo>
                    <a:cubicBezTo>
                      <a:pt x="1" y="1"/>
                      <a:pt x="1" y="3"/>
                      <a:pt x="2" y="4"/>
                    </a:cubicBezTo>
                    <a:cubicBezTo>
                      <a:pt x="7" y="7"/>
                      <a:pt x="7" y="7"/>
                      <a:pt x="7" y="7"/>
                    </a:cubicBezTo>
                    <a:cubicBezTo>
                      <a:pt x="4" y="4"/>
                      <a:pt x="2" y="2"/>
                      <a:pt x="1" y="0"/>
                    </a:cubicBezTo>
                    <a:cubicBezTo>
                      <a:pt x="1" y="0"/>
                      <a:pt x="1" y="0"/>
                      <a:pt x="1" y="0"/>
                    </a:cubicBezTo>
                    <a:cubicBezTo>
                      <a:pt x="1"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2" name="íṧlíďê">
                <a:extLst>
                  <a:ext uri="{FF2B5EF4-FFF2-40B4-BE49-F238E27FC236}">
                    <a16:creationId xmlns:a16="http://schemas.microsoft.com/office/drawing/2014/main" xmlns="" id="{F01041AD-93E7-4B6C-B652-F4DFDE6BDE88}"/>
                  </a:ext>
                </a:extLst>
              </p:cNvPr>
              <p:cNvSpPr/>
              <p:nvPr/>
            </p:nvSpPr>
            <p:spPr bwMode="auto">
              <a:xfrm>
                <a:off x="3725" y="1092"/>
                <a:ext cx="3" cy="5"/>
              </a:xfrm>
              <a:custGeom>
                <a:avLst/>
                <a:gdLst>
                  <a:gd name="T0" fmla="*/ 0 w 2"/>
                  <a:gd name="T1" fmla="*/ 0 h 4"/>
                  <a:gd name="T2" fmla="*/ 1 w 2"/>
                  <a:gd name="T3" fmla="*/ 4 h 4"/>
                  <a:gd name="T4" fmla="*/ 0 w 2"/>
                  <a:gd name="T5" fmla="*/ 0 h 4"/>
                </a:gdLst>
                <a:ahLst/>
                <a:cxnLst>
                  <a:cxn ang="0">
                    <a:pos x="T0" y="T1"/>
                  </a:cxn>
                  <a:cxn ang="0">
                    <a:pos x="T2" y="T3"/>
                  </a:cxn>
                  <a:cxn ang="0">
                    <a:pos x="T4" y="T5"/>
                  </a:cxn>
                </a:cxnLst>
                <a:rect l="0" t="0" r="r" b="b"/>
                <a:pathLst>
                  <a:path w="2" h="4">
                    <a:moveTo>
                      <a:pt x="0" y="0"/>
                    </a:moveTo>
                    <a:cubicBezTo>
                      <a:pt x="0" y="1"/>
                      <a:pt x="0" y="2"/>
                      <a:pt x="1" y="4"/>
                    </a:cubicBezTo>
                    <a:cubicBezTo>
                      <a:pt x="2" y="4"/>
                      <a:pt x="2" y="3"/>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3" name="íśľîḋè">
                <a:extLst>
                  <a:ext uri="{FF2B5EF4-FFF2-40B4-BE49-F238E27FC236}">
                    <a16:creationId xmlns:a16="http://schemas.microsoft.com/office/drawing/2014/main" xmlns="" id="{1EB134E5-17F8-4676-BF28-D26932E1F12D}"/>
                  </a:ext>
                </a:extLst>
              </p:cNvPr>
              <p:cNvSpPr/>
              <p:nvPr/>
            </p:nvSpPr>
            <p:spPr bwMode="auto">
              <a:xfrm>
                <a:off x="3747" y="1113"/>
                <a:ext cx="7" cy="4"/>
              </a:xfrm>
              <a:custGeom>
                <a:avLst/>
                <a:gdLst>
                  <a:gd name="T0" fmla="*/ 0 w 7"/>
                  <a:gd name="T1" fmla="*/ 0 h 4"/>
                  <a:gd name="T2" fmla="*/ 7 w 7"/>
                  <a:gd name="T3" fmla="*/ 4 h 4"/>
                  <a:gd name="T4" fmla="*/ 2 w 7"/>
                  <a:gd name="T5" fmla="*/ 0 h 4"/>
                  <a:gd name="T6" fmla="*/ 0 w 7"/>
                  <a:gd name="T7" fmla="*/ 0 h 4"/>
                </a:gdLst>
                <a:ahLst/>
                <a:cxnLst>
                  <a:cxn ang="0">
                    <a:pos x="T0" y="T1"/>
                  </a:cxn>
                  <a:cxn ang="0">
                    <a:pos x="T2" y="T3"/>
                  </a:cxn>
                  <a:cxn ang="0">
                    <a:pos x="T4" y="T5"/>
                  </a:cxn>
                  <a:cxn ang="0">
                    <a:pos x="T6" y="T7"/>
                  </a:cxn>
                </a:cxnLst>
                <a:rect l="0" t="0" r="r" b="b"/>
                <a:pathLst>
                  <a:path w="7" h="4">
                    <a:moveTo>
                      <a:pt x="0" y="0"/>
                    </a:moveTo>
                    <a:lnTo>
                      <a:pt x="7" y="4"/>
                    </a:lnTo>
                    <a:lnTo>
                      <a:pt x="2" y="0"/>
                    </a:lnTo>
                    <a:lnTo>
                      <a:pt x="0" y="0"/>
                    </a:lnTo>
                    <a:close/>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4" name="ï$1íďe">
                <a:extLst>
                  <a:ext uri="{FF2B5EF4-FFF2-40B4-BE49-F238E27FC236}">
                    <a16:creationId xmlns:a16="http://schemas.microsoft.com/office/drawing/2014/main" xmlns="" id="{D9E66D0B-DD31-44CE-85C3-4B086DDBC9AD}"/>
                  </a:ext>
                </a:extLst>
              </p:cNvPr>
              <p:cNvSpPr/>
              <p:nvPr/>
            </p:nvSpPr>
            <p:spPr bwMode="auto">
              <a:xfrm>
                <a:off x="3747" y="1113"/>
                <a:ext cx="7" cy="4"/>
              </a:xfrm>
              <a:custGeom>
                <a:avLst/>
                <a:gdLst>
                  <a:gd name="T0" fmla="*/ 0 w 7"/>
                  <a:gd name="T1" fmla="*/ 0 h 4"/>
                  <a:gd name="T2" fmla="*/ 7 w 7"/>
                  <a:gd name="T3" fmla="*/ 4 h 4"/>
                  <a:gd name="T4" fmla="*/ 2 w 7"/>
                  <a:gd name="T5" fmla="*/ 0 h 4"/>
                  <a:gd name="T6" fmla="*/ 0 w 7"/>
                  <a:gd name="T7" fmla="*/ 0 h 4"/>
                </a:gdLst>
                <a:ahLst/>
                <a:cxnLst>
                  <a:cxn ang="0">
                    <a:pos x="T0" y="T1"/>
                  </a:cxn>
                  <a:cxn ang="0">
                    <a:pos x="T2" y="T3"/>
                  </a:cxn>
                  <a:cxn ang="0">
                    <a:pos x="T4" y="T5"/>
                  </a:cxn>
                  <a:cxn ang="0">
                    <a:pos x="T6" y="T7"/>
                  </a:cxn>
                </a:cxnLst>
                <a:rect l="0" t="0" r="r" b="b"/>
                <a:pathLst>
                  <a:path w="7" h="4">
                    <a:moveTo>
                      <a:pt x="0" y="0"/>
                    </a:moveTo>
                    <a:lnTo>
                      <a:pt x="7" y="4"/>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5" name="î$ļíḍè">
                <a:extLst>
                  <a:ext uri="{FF2B5EF4-FFF2-40B4-BE49-F238E27FC236}">
                    <a16:creationId xmlns:a16="http://schemas.microsoft.com/office/drawing/2014/main" xmlns="" id="{E4FA17C2-A61E-4683-970E-7C1569ABDECC}"/>
                  </a:ext>
                </a:extLst>
              </p:cNvPr>
              <p:cNvSpPr/>
              <p:nvPr/>
            </p:nvSpPr>
            <p:spPr bwMode="auto">
              <a:xfrm>
                <a:off x="3702" y="1117"/>
                <a:ext cx="13" cy="17"/>
              </a:xfrm>
              <a:custGeom>
                <a:avLst/>
                <a:gdLst>
                  <a:gd name="T0" fmla="*/ 0 w 11"/>
                  <a:gd name="T1" fmla="*/ 0 h 14"/>
                  <a:gd name="T2" fmla="*/ 3 w 11"/>
                  <a:gd name="T3" fmla="*/ 6 h 14"/>
                  <a:gd name="T4" fmla="*/ 11 w 11"/>
                  <a:gd name="T5" fmla="*/ 14 h 14"/>
                  <a:gd name="T6" fmla="*/ 10 w 11"/>
                  <a:gd name="T7" fmla="*/ 13 h 14"/>
                  <a:gd name="T8" fmla="*/ 0 w 11"/>
                  <a:gd name="T9" fmla="*/ 0 h 14"/>
                </a:gdLst>
                <a:ahLst/>
                <a:cxnLst>
                  <a:cxn ang="0">
                    <a:pos x="T0" y="T1"/>
                  </a:cxn>
                  <a:cxn ang="0">
                    <a:pos x="T2" y="T3"/>
                  </a:cxn>
                  <a:cxn ang="0">
                    <a:pos x="T4" y="T5"/>
                  </a:cxn>
                  <a:cxn ang="0">
                    <a:pos x="T6" y="T7"/>
                  </a:cxn>
                  <a:cxn ang="0">
                    <a:pos x="T8" y="T9"/>
                  </a:cxn>
                </a:cxnLst>
                <a:rect l="0" t="0" r="r" b="b"/>
                <a:pathLst>
                  <a:path w="11" h="14">
                    <a:moveTo>
                      <a:pt x="0" y="0"/>
                    </a:moveTo>
                    <a:cubicBezTo>
                      <a:pt x="3" y="6"/>
                      <a:pt x="3" y="6"/>
                      <a:pt x="3" y="6"/>
                    </a:cubicBezTo>
                    <a:cubicBezTo>
                      <a:pt x="7" y="11"/>
                      <a:pt x="10" y="14"/>
                      <a:pt x="11" y="14"/>
                    </a:cubicBezTo>
                    <a:cubicBezTo>
                      <a:pt x="11" y="14"/>
                      <a:pt x="11" y="14"/>
                      <a:pt x="10" y="13"/>
                    </a:cubicBezTo>
                    <a:cubicBezTo>
                      <a:pt x="7" y="8"/>
                      <a:pt x="5" y="5"/>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6" name="işľíḍe">
                <a:extLst>
                  <a:ext uri="{FF2B5EF4-FFF2-40B4-BE49-F238E27FC236}">
                    <a16:creationId xmlns:a16="http://schemas.microsoft.com/office/drawing/2014/main" xmlns="" id="{4626536A-C018-4911-BFC8-2DD3359A9EDD}"/>
                  </a:ext>
                </a:extLst>
              </p:cNvPr>
              <p:cNvSpPr/>
              <p:nvPr/>
            </p:nvSpPr>
            <p:spPr bwMode="auto">
              <a:xfrm>
                <a:off x="3748" y="1156"/>
                <a:ext cx="26" cy="27"/>
              </a:xfrm>
              <a:custGeom>
                <a:avLst/>
                <a:gdLst>
                  <a:gd name="T0" fmla="*/ 0 w 21"/>
                  <a:gd name="T1" fmla="*/ 0 h 22"/>
                  <a:gd name="T2" fmla="*/ 21 w 21"/>
                  <a:gd name="T3" fmla="*/ 22 h 22"/>
                  <a:gd name="T4" fmla="*/ 13 w 21"/>
                  <a:gd name="T5" fmla="*/ 12 h 22"/>
                  <a:gd name="T6" fmla="*/ 0 w 21"/>
                  <a:gd name="T7" fmla="*/ 0 h 22"/>
                </a:gdLst>
                <a:ahLst/>
                <a:cxnLst>
                  <a:cxn ang="0">
                    <a:pos x="T0" y="T1"/>
                  </a:cxn>
                  <a:cxn ang="0">
                    <a:pos x="T2" y="T3"/>
                  </a:cxn>
                  <a:cxn ang="0">
                    <a:pos x="T4" y="T5"/>
                  </a:cxn>
                  <a:cxn ang="0">
                    <a:pos x="T6" y="T7"/>
                  </a:cxn>
                </a:cxnLst>
                <a:rect l="0" t="0" r="r" b="b"/>
                <a:pathLst>
                  <a:path w="21" h="22">
                    <a:moveTo>
                      <a:pt x="0" y="0"/>
                    </a:moveTo>
                    <a:cubicBezTo>
                      <a:pt x="21" y="22"/>
                      <a:pt x="21" y="22"/>
                      <a:pt x="21" y="22"/>
                    </a:cubicBezTo>
                    <a:cubicBezTo>
                      <a:pt x="13" y="12"/>
                      <a:pt x="13" y="12"/>
                      <a:pt x="13" y="12"/>
                    </a:cubicBezTo>
                    <a:cubicBezTo>
                      <a:pt x="9" y="9"/>
                      <a:pt x="6" y="5"/>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7" name="ïṡḷíḋê">
                <a:extLst>
                  <a:ext uri="{FF2B5EF4-FFF2-40B4-BE49-F238E27FC236}">
                    <a16:creationId xmlns:a16="http://schemas.microsoft.com/office/drawing/2014/main" xmlns="" id="{605E5A02-83A0-429E-B28B-7BD45EB95F77}"/>
                  </a:ext>
                </a:extLst>
              </p:cNvPr>
              <p:cNvSpPr/>
              <p:nvPr/>
            </p:nvSpPr>
            <p:spPr bwMode="auto">
              <a:xfrm>
                <a:off x="3764" y="1183"/>
                <a:ext cx="19" cy="22"/>
              </a:xfrm>
              <a:custGeom>
                <a:avLst/>
                <a:gdLst>
                  <a:gd name="T0" fmla="*/ 0 w 15"/>
                  <a:gd name="T1" fmla="*/ 0 h 17"/>
                  <a:gd name="T2" fmla="*/ 14 w 15"/>
                  <a:gd name="T3" fmla="*/ 17 h 17"/>
                  <a:gd name="T4" fmla="*/ 15 w 15"/>
                  <a:gd name="T5" fmla="*/ 17 h 17"/>
                  <a:gd name="T6" fmla="*/ 0 w 15"/>
                  <a:gd name="T7" fmla="*/ 0 h 17"/>
                </a:gdLst>
                <a:ahLst/>
                <a:cxnLst>
                  <a:cxn ang="0">
                    <a:pos x="T0" y="T1"/>
                  </a:cxn>
                  <a:cxn ang="0">
                    <a:pos x="T2" y="T3"/>
                  </a:cxn>
                  <a:cxn ang="0">
                    <a:pos x="T4" y="T5"/>
                  </a:cxn>
                  <a:cxn ang="0">
                    <a:pos x="T6" y="T7"/>
                  </a:cxn>
                </a:cxnLst>
                <a:rect l="0" t="0" r="r" b="b"/>
                <a:pathLst>
                  <a:path w="15" h="17">
                    <a:moveTo>
                      <a:pt x="0" y="0"/>
                    </a:moveTo>
                    <a:cubicBezTo>
                      <a:pt x="5" y="6"/>
                      <a:pt x="12" y="17"/>
                      <a:pt x="14" y="17"/>
                    </a:cubicBezTo>
                    <a:cubicBezTo>
                      <a:pt x="15" y="17"/>
                      <a:pt x="15" y="17"/>
                      <a:pt x="15" y="17"/>
                    </a:cubicBezTo>
                    <a:cubicBezTo>
                      <a:pt x="9" y="10"/>
                      <a:pt x="6" y="4"/>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8" name="íṣliďê">
                <a:extLst>
                  <a:ext uri="{FF2B5EF4-FFF2-40B4-BE49-F238E27FC236}">
                    <a16:creationId xmlns:a16="http://schemas.microsoft.com/office/drawing/2014/main" xmlns="" id="{4CF53B80-B3B8-4E06-80AB-A3C79672BC5C}"/>
                  </a:ext>
                </a:extLst>
              </p:cNvPr>
              <p:cNvSpPr/>
              <p:nvPr/>
            </p:nvSpPr>
            <p:spPr bwMode="auto">
              <a:xfrm>
                <a:off x="3658" y="1133"/>
                <a:ext cx="41" cy="47"/>
              </a:xfrm>
              <a:custGeom>
                <a:avLst/>
                <a:gdLst>
                  <a:gd name="T0" fmla="*/ 0 w 41"/>
                  <a:gd name="T1" fmla="*/ 0 h 47"/>
                  <a:gd name="T2" fmla="*/ 41 w 41"/>
                  <a:gd name="T3" fmla="*/ 47 h 47"/>
                  <a:gd name="T4" fmla="*/ 41 w 41"/>
                  <a:gd name="T5" fmla="*/ 45 h 47"/>
                  <a:gd name="T6" fmla="*/ 0 w 41"/>
                  <a:gd name="T7" fmla="*/ 0 h 47"/>
                </a:gdLst>
                <a:ahLst/>
                <a:cxnLst>
                  <a:cxn ang="0">
                    <a:pos x="T0" y="T1"/>
                  </a:cxn>
                  <a:cxn ang="0">
                    <a:pos x="T2" y="T3"/>
                  </a:cxn>
                  <a:cxn ang="0">
                    <a:pos x="T4" y="T5"/>
                  </a:cxn>
                  <a:cxn ang="0">
                    <a:pos x="T6" y="T7"/>
                  </a:cxn>
                </a:cxnLst>
                <a:rect l="0" t="0" r="r" b="b"/>
                <a:pathLst>
                  <a:path w="41" h="47">
                    <a:moveTo>
                      <a:pt x="0" y="0"/>
                    </a:moveTo>
                    <a:lnTo>
                      <a:pt x="41" y="47"/>
                    </a:lnTo>
                    <a:lnTo>
                      <a:pt x="41" y="45"/>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9" name="îṧļídè">
                <a:extLst>
                  <a:ext uri="{FF2B5EF4-FFF2-40B4-BE49-F238E27FC236}">
                    <a16:creationId xmlns:a16="http://schemas.microsoft.com/office/drawing/2014/main" xmlns="" id="{A9AB0913-5B94-4214-BD61-EFAEB9E8B97A}"/>
                  </a:ext>
                </a:extLst>
              </p:cNvPr>
              <p:cNvSpPr/>
              <p:nvPr/>
            </p:nvSpPr>
            <p:spPr bwMode="auto">
              <a:xfrm>
                <a:off x="3658" y="1133"/>
                <a:ext cx="41" cy="47"/>
              </a:xfrm>
              <a:custGeom>
                <a:avLst/>
                <a:gdLst>
                  <a:gd name="T0" fmla="*/ 0 w 41"/>
                  <a:gd name="T1" fmla="*/ 0 h 47"/>
                  <a:gd name="T2" fmla="*/ 41 w 41"/>
                  <a:gd name="T3" fmla="*/ 47 h 47"/>
                  <a:gd name="T4" fmla="*/ 41 w 41"/>
                  <a:gd name="T5" fmla="*/ 45 h 47"/>
                  <a:gd name="T6" fmla="*/ 0 w 41"/>
                  <a:gd name="T7" fmla="*/ 0 h 47"/>
                </a:gdLst>
                <a:ahLst/>
                <a:cxnLst>
                  <a:cxn ang="0">
                    <a:pos x="T0" y="T1"/>
                  </a:cxn>
                  <a:cxn ang="0">
                    <a:pos x="T2" y="T3"/>
                  </a:cxn>
                  <a:cxn ang="0">
                    <a:pos x="T4" y="T5"/>
                  </a:cxn>
                  <a:cxn ang="0">
                    <a:pos x="T6" y="T7"/>
                  </a:cxn>
                </a:cxnLst>
                <a:rect l="0" t="0" r="r" b="b"/>
                <a:pathLst>
                  <a:path w="41" h="47">
                    <a:moveTo>
                      <a:pt x="0" y="0"/>
                    </a:moveTo>
                    <a:lnTo>
                      <a:pt x="41" y="47"/>
                    </a:lnTo>
                    <a:lnTo>
                      <a:pt x="41" y="4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0" name="ïŝḷïḋê">
                <a:extLst>
                  <a:ext uri="{FF2B5EF4-FFF2-40B4-BE49-F238E27FC236}">
                    <a16:creationId xmlns:a16="http://schemas.microsoft.com/office/drawing/2014/main" xmlns="" id="{27F885B2-5132-41E3-841F-B0C58F35076D}"/>
                  </a:ext>
                </a:extLst>
              </p:cNvPr>
              <p:cNvSpPr/>
              <p:nvPr/>
            </p:nvSpPr>
            <p:spPr bwMode="auto">
              <a:xfrm>
                <a:off x="3740" y="1279"/>
                <a:ext cx="35" cy="37"/>
              </a:xfrm>
              <a:custGeom>
                <a:avLst/>
                <a:gdLst>
                  <a:gd name="T0" fmla="*/ 0 w 28"/>
                  <a:gd name="T1" fmla="*/ 0 h 30"/>
                  <a:gd name="T2" fmla="*/ 25 w 28"/>
                  <a:gd name="T3" fmla="*/ 28 h 30"/>
                  <a:gd name="T4" fmla="*/ 27 w 28"/>
                  <a:gd name="T5" fmla="*/ 30 h 30"/>
                  <a:gd name="T6" fmla="*/ 20 w 28"/>
                  <a:gd name="T7" fmla="*/ 21 h 30"/>
                  <a:gd name="T8" fmla="*/ 14 w 28"/>
                  <a:gd name="T9" fmla="*/ 13 h 30"/>
                  <a:gd name="T10" fmla="*/ 16 w 28"/>
                  <a:gd name="T11" fmla="*/ 15 h 30"/>
                  <a:gd name="T12" fmla="*/ 0 w 2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0" y="0"/>
                    </a:moveTo>
                    <a:cubicBezTo>
                      <a:pt x="7" y="10"/>
                      <a:pt x="2" y="5"/>
                      <a:pt x="25" y="28"/>
                    </a:cubicBezTo>
                    <a:cubicBezTo>
                      <a:pt x="26" y="29"/>
                      <a:pt x="26" y="30"/>
                      <a:pt x="27" y="30"/>
                    </a:cubicBezTo>
                    <a:cubicBezTo>
                      <a:pt x="28" y="30"/>
                      <a:pt x="24" y="25"/>
                      <a:pt x="20" y="21"/>
                    </a:cubicBezTo>
                    <a:cubicBezTo>
                      <a:pt x="17" y="17"/>
                      <a:pt x="13" y="13"/>
                      <a:pt x="14" y="13"/>
                    </a:cubicBezTo>
                    <a:cubicBezTo>
                      <a:pt x="14" y="13"/>
                      <a:pt x="15" y="14"/>
                      <a:pt x="16" y="15"/>
                    </a:cubicBezTo>
                    <a:cubicBezTo>
                      <a:pt x="9" y="6"/>
                      <a:pt x="7" y="7"/>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1" name="íşlïḍê">
                <a:extLst>
                  <a:ext uri="{FF2B5EF4-FFF2-40B4-BE49-F238E27FC236}">
                    <a16:creationId xmlns:a16="http://schemas.microsoft.com/office/drawing/2014/main" xmlns="" id="{91B32E72-C88C-458F-B9FA-B6A4DC6AC874}"/>
                  </a:ext>
                </a:extLst>
              </p:cNvPr>
              <p:cNvSpPr/>
              <p:nvPr/>
            </p:nvSpPr>
            <p:spPr bwMode="auto">
              <a:xfrm>
                <a:off x="3735" y="1270"/>
                <a:ext cx="5" cy="9"/>
              </a:xfrm>
              <a:custGeom>
                <a:avLst/>
                <a:gdLst>
                  <a:gd name="T0" fmla="*/ 0 w 4"/>
                  <a:gd name="T1" fmla="*/ 0 h 7"/>
                  <a:gd name="T2" fmla="*/ 4 w 4"/>
                  <a:gd name="T3" fmla="*/ 7 h 7"/>
                  <a:gd name="T4" fmla="*/ 0 w 4"/>
                  <a:gd name="T5" fmla="*/ 0 h 7"/>
                </a:gdLst>
                <a:ahLst/>
                <a:cxnLst>
                  <a:cxn ang="0">
                    <a:pos x="T0" y="T1"/>
                  </a:cxn>
                  <a:cxn ang="0">
                    <a:pos x="T2" y="T3"/>
                  </a:cxn>
                  <a:cxn ang="0">
                    <a:pos x="T4" y="T5"/>
                  </a:cxn>
                </a:cxnLst>
                <a:rect l="0" t="0" r="r" b="b"/>
                <a:pathLst>
                  <a:path w="4" h="7">
                    <a:moveTo>
                      <a:pt x="0" y="0"/>
                    </a:moveTo>
                    <a:cubicBezTo>
                      <a:pt x="2" y="3"/>
                      <a:pt x="3" y="5"/>
                      <a:pt x="4" y="7"/>
                    </a:cubicBezTo>
                    <a:cubicBezTo>
                      <a:pt x="3" y="5"/>
                      <a:pt x="2" y="3"/>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2" name="îSḷíḓê">
                <a:extLst>
                  <a:ext uri="{FF2B5EF4-FFF2-40B4-BE49-F238E27FC236}">
                    <a16:creationId xmlns:a16="http://schemas.microsoft.com/office/drawing/2014/main" xmlns="" id="{FB1A6682-E724-412A-9AF0-1D5F33C5EE19}"/>
                  </a:ext>
                </a:extLst>
              </p:cNvPr>
              <p:cNvSpPr/>
              <p:nvPr/>
            </p:nvSpPr>
            <p:spPr bwMode="auto">
              <a:xfrm>
                <a:off x="3335" y="1492"/>
                <a:ext cx="2" cy="4"/>
              </a:xfrm>
              <a:custGeom>
                <a:avLst/>
                <a:gdLst>
                  <a:gd name="T0" fmla="*/ 0 w 2"/>
                  <a:gd name="T1" fmla="*/ 0 h 4"/>
                  <a:gd name="T2" fmla="*/ 2 w 2"/>
                  <a:gd name="T3" fmla="*/ 4 h 4"/>
                  <a:gd name="T4" fmla="*/ 2 w 2"/>
                  <a:gd name="T5" fmla="*/ 2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2" y="2"/>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3" name="îṣḻidè">
                <a:extLst>
                  <a:ext uri="{FF2B5EF4-FFF2-40B4-BE49-F238E27FC236}">
                    <a16:creationId xmlns:a16="http://schemas.microsoft.com/office/drawing/2014/main" xmlns="" id="{899CA98B-5C4A-40B3-9A99-6F6C5DF60E35}"/>
                  </a:ext>
                </a:extLst>
              </p:cNvPr>
              <p:cNvSpPr/>
              <p:nvPr/>
            </p:nvSpPr>
            <p:spPr bwMode="auto">
              <a:xfrm>
                <a:off x="3335" y="1492"/>
                <a:ext cx="2" cy="4"/>
              </a:xfrm>
              <a:custGeom>
                <a:avLst/>
                <a:gdLst>
                  <a:gd name="T0" fmla="*/ 0 w 2"/>
                  <a:gd name="T1" fmla="*/ 0 h 4"/>
                  <a:gd name="T2" fmla="*/ 2 w 2"/>
                  <a:gd name="T3" fmla="*/ 4 h 4"/>
                  <a:gd name="T4" fmla="*/ 2 w 2"/>
                  <a:gd name="T5" fmla="*/ 2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4" name="ïṩlïḓé">
                <a:extLst>
                  <a:ext uri="{FF2B5EF4-FFF2-40B4-BE49-F238E27FC236}">
                    <a16:creationId xmlns:a16="http://schemas.microsoft.com/office/drawing/2014/main" xmlns="" id="{93C3C38E-4D26-4005-B272-1F58AFF78B9E}"/>
                  </a:ext>
                </a:extLst>
              </p:cNvPr>
              <p:cNvSpPr/>
              <p:nvPr/>
            </p:nvSpPr>
            <p:spPr bwMode="auto">
              <a:xfrm>
                <a:off x="3340" y="1502"/>
                <a:ext cx="0" cy="4"/>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cubicBezTo>
                      <a:pt x="0" y="0"/>
                      <a:pt x="0" y="0"/>
                      <a:pt x="0" y="0"/>
                    </a:cubicBezTo>
                    <a:cubicBezTo>
                      <a:pt x="0" y="3"/>
                      <a:pt x="0" y="3"/>
                      <a:pt x="0" y="3"/>
                    </a:cubicBezTo>
                    <a:cubicBezTo>
                      <a:pt x="0" y="2"/>
                      <a:pt x="0"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5" name="ïṣḷïḑê">
                <a:extLst>
                  <a:ext uri="{FF2B5EF4-FFF2-40B4-BE49-F238E27FC236}">
                    <a16:creationId xmlns:a16="http://schemas.microsoft.com/office/drawing/2014/main" xmlns="" id="{E45B3E92-2B14-499B-8C23-76F359DCDB8A}"/>
                  </a:ext>
                </a:extLst>
              </p:cNvPr>
              <p:cNvSpPr/>
              <p:nvPr/>
            </p:nvSpPr>
            <p:spPr bwMode="auto">
              <a:xfrm>
                <a:off x="3689" y="1428"/>
                <a:ext cx="16" cy="15"/>
              </a:xfrm>
              <a:custGeom>
                <a:avLst/>
                <a:gdLst>
                  <a:gd name="T0" fmla="*/ 0 w 13"/>
                  <a:gd name="T1" fmla="*/ 0 h 12"/>
                  <a:gd name="T2" fmla="*/ 13 w 13"/>
                  <a:gd name="T3" fmla="*/ 12 h 12"/>
                  <a:gd name="T4" fmla="*/ 8 w 13"/>
                  <a:gd name="T5" fmla="*/ 6 h 12"/>
                  <a:gd name="T6" fmla="*/ 0 w 13"/>
                  <a:gd name="T7" fmla="*/ 0 h 12"/>
                </a:gdLst>
                <a:ahLst/>
                <a:cxnLst>
                  <a:cxn ang="0">
                    <a:pos x="T0" y="T1"/>
                  </a:cxn>
                  <a:cxn ang="0">
                    <a:pos x="T2" y="T3"/>
                  </a:cxn>
                  <a:cxn ang="0">
                    <a:pos x="T4" y="T5"/>
                  </a:cxn>
                  <a:cxn ang="0">
                    <a:pos x="T6" y="T7"/>
                  </a:cxn>
                </a:cxnLst>
                <a:rect l="0" t="0" r="r" b="b"/>
                <a:pathLst>
                  <a:path w="13" h="12">
                    <a:moveTo>
                      <a:pt x="0" y="0"/>
                    </a:moveTo>
                    <a:cubicBezTo>
                      <a:pt x="13" y="12"/>
                      <a:pt x="13" y="12"/>
                      <a:pt x="13" y="12"/>
                    </a:cubicBezTo>
                    <a:cubicBezTo>
                      <a:pt x="8" y="6"/>
                      <a:pt x="8" y="6"/>
                      <a:pt x="8" y="6"/>
                    </a:cubicBezTo>
                    <a:cubicBezTo>
                      <a:pt x="2" y="0"/>
                      <a:pt x="1"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6" name="íSlïdè">
                <a:extLst>
                  <a:ext uri="{FF2B5EF4-FFF2-40B4-BE49-F238E27FC236}">
                    <a16:creationId xmlns:a16="http://schemas.microsoft.com/office/drawing/2014/main" xmlns="" id="{7CD7DDD5-0984-4F94-98AB-E52F87DD7462}"/>
                  </a:ext>
                </a:extLst>
              </p:cNvPr>
              <p:cNvSpPr/>
              <p:nvPr/>
            </p:nvSpPr>
            <p:spPr bwMode="auto">
              <a:xfrm>
                <a:off x="3639" y="1417"/>
                <a:ext cx="25" cy="25"/>
              </a:xfrm>
              <a:custGeom>
                <a:avLst/>
                <a:gdLst>
                  <a:gd name="T0" fmla="*/ 0 w 25"/>
                  <a:gd name="T1" fmla="*/ 0 h 25"/>
                  <a:gd name="T2" fmla="*/ 24 w 25"/>
                  <a:gd name="T3" fmla="*/ 25 h 25"/>
                  <a:gd name="T4" fmla="*/ 25 w 25"/>
                  <a:gd name="T5" fmla="*/ 25 h 25"/>
                  <a:gd name="T6" fmla="*/ 0 w 25"/>
                  <a:gd name="T7" fmla="*/ 0 h 25"/>
                </a:gdLst>
                <a:ahLst/>
                <a:cxnLst>
                  <a:cxn ang="0">
                    <a:pos x="T0" y="T1"/>
                  </a:cxn>
                  <a:cxn ang="0">
                    <a:pos x="T2" y="T3"/>
                  </a:cxn>
                  <a:cxn ang="0">
                    <a:pos x="T4" y="T5"/>
                  </a:cxn>
                  <a:cxn ang="0">
                    <a:pos x="T6" y="T7"/>
                  </a:cxn>
                </a:cxnLst>
                <a:rect l="0" t="0" r="r" b="b"/>
                <a:pathLst>
                  <a:path w="25" h="25">
                    <a:moveTo>
                      <a:pt x="0" y="0"/>
                    </a:moveTo>
                    <a:lnTo>
                      <a:pt x="24" y="25"/>
                    </a:lnTo>
                    <a:lnTo>
                      <a:pt x="25" y="25"/>
                    </a:lnTo>
                    <a:lnTo>
                      <a:pt x="0" y="0"/>
                    </a:lnTo>
                    <a:close/>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7" name="îṥlíḓê">
                <a:extLst>
                  <a:ext uri="{FF2B5EF4-FFF2-40B4-BE49-F238E27FC236}">
                    <a16:creationId xmlns:a16="http://schemas.microsoft.com/office/drawing/2014/main" xmlns="" id="{E28CBF91-B449-4381-8639-127324950285}"/>
                  </a:ext>
                </a:extLst>
              </p:cNvPr>
              <p:cNvSpPr/>
              <p:nvPr/>
            </p:nvSpPr>
            <p:spPr bwMode="auto">
              <a:xfrm>
                <a:off x="3639" y="1417"/>
                <a:ext cx="25" cy="25"/>
              </a:xfrm>
              <a:custGeom>
                <a:avLst/>
                <a:gdLst>
                  <a:gd name="T0" fmla="*/ 0 w 25"/>
                  <a:gd name="T1" fmla="*/ 0 h 25"/>
                  <a:gd name="T2" fmla="*/ 24 w 25"/>
                  <a:gd name="T3" fmla="*/ 25 h 25"/>
                  <a:gd name="T4" fmla="*/ 25 w 25"/>
                  <a:gd name="T5" fmla="*/ 25 h 25"/>
                  <a:gd name="T6" fmla="*/ 0 w 25"/>
                  <a:gd name="T7" fmla="*/ 0 h 25"/>
                </a:gdLst>
                <a:ahLst/>
                <a:cxnLst>
                  <a:cxn ang="0">
                    <a:pos x="T0" y="T1"/>
                  </a:cxn>
                  <a:cxn ang="0">
                    <a:pos x="T2" y="T3"/>
                  </a:cxn>
                  <a:cxn ang="0">
                    <a:pos x="T4" y="T5"/>
                  </a:cxn>
                  <a:cxn ang="0">
                    <a:pos x="T6" y="T7"/>
                  </a:cxn>
                </a:cxnLst>
                <a:rect l="0" t="0" r="r" b="b"/>
                <a:pathLst>
                  <a:path w="25" h="25">
                    <a:moveTo>
                      <a:pt x="0" y="0"/>
                    </a:moveTo>
                    <a:lnTo>
                      <a:pt x="24" y="25"/>
                    </a:lnTo>
                    <a:lnTo>
                      <a:pt x="25" y="2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8" name="ïś1îďé">
                <a:extLst>
                  <a:ext uri="{FF2B5EF4-FFF2-40B4-BE49-F238E27FC236}">
                    <a16:creationId xmlns:a16="http://schemas.microsoft.com/office/drawing/2014/main" xmlns="" id="{4A5F52E8-AE73-4670-BE50-D092F405983D}"/>
                  </a:ext>
                </a:extLst>
              </p:cNvPr>
              <p:cNvSpPr/>
              <p:nvPr/>
            </p:nvSpPr>
            <p:spPr bwMode="auto">
              <a:xfrm>
                <a:off x="3663" y="1477"/>
                <a:ext cx="13" cy="15"/>
              </a:xfrm>
              <a:custGeom>
                <a:avLst/>
                <a:gdLst>
                  <a:gd name="T0" fmla="*/ 10 w 11"/>
                  <a:gd name="T1" fmla="*/ 7 h 12"/>
                  <a:gd name="T2" fmla="*/ 9 w 11"/>
                  <a:gd name="T3" fmla="*/ 8 h 12"/>
                  <a:gd name="T4" fmla="*/ 10 w 11"/>
                  <a:gd name="T5" fmla="*/ 8 h 12"/>
                  <a:gd name="T6" fmla="*/ 10 w 11"/>
                  <a:gd name="T7" fmla="*/ 7 h 12"/>
                  <a:gd name="T8" fmla="*/ 10 w 11"/>
                  <a:gd name="T9" fmla="*/ 7 h 12"/>
                  <a:gd name="T10" fmla="*/ 0 w 11"/>
                  <a:gd name="T11" fmla="*/ 0 h 12"/>
                  <a:gd name="T12" fmla="*/ 11 w 11"/>
                  <a:gd name="T13" fmla="*/ 12 h 12"/>
                  <a:gd name="T14" fmla="*/ 11 w 11"/>
                  <a:gd name="T15" fmla="*/ 12 h 12"/>
                  <a:gd name="T16" fmla="*/ 10 w 11"/>
                  <a:gd name="T17" fmla="*/ 9 h 12"/>
                  <a:gd name="T18" fmla="*/ 9 w 11"/>
                  <a:gd name="T19" fmla="*/ 8 h 12"/>
                  <a:gd name="T20" fmla="*/ 5 w 11"/>
                  <a:gd name="T21" fmla="*/ 4 h 12"/>
                  <a:gd name="T22" fmla="*/ 0 w 11"/>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0" y="7"/>
                    </a:moveTo>
                    <a:cubicBezTo>
                      <a:pt x="9" y="7"/>
                      <a:pt x="9" y="7"/>
                      <a:pt x="9" y="8"/>
                    </a:cubicBezTo>
                    <a:cubicBezTo>
                      <a:pt x="10" y="8"/>
                      <a:pt x="10" y="8"/>
                      <a:pt x="10" y="8"/>
                    </a:cubicBezTo>
                    <a:cubicBezTo>
                      <a:pt x="10" y="8"/>
                      <a:pt x="10" y="7"/>
                      <a:pt x="10" y="7"/>
                    </a:cubicBezTo>
                    <a:cubicBezTo>
                      <a:pt x="10" y="7"/>
                      <a:pt x="10" y="7"/>
                      <a:pt x="10" y="7"/>
                    </a:cubicBezTo>
                    <a:moveTo>
                      <a:pt x="0" y="0"/>
                    </a:moveTo>
                    <a:cubicBezTo>
                      <a:pt x="0" y="0"/>
                      <a:pt x="2" y="3"/>
                      <a:pt x="11" y="12"/>
                    </a:cubicBezTo>
                    <a:cubicBezTo>
                      <a:pt x="11" y="12"/>
                      <a:pt x="11" y="12"/>
                      <a:pt x="11" y="12"/>
                    </a:cubicBezTo>
                    <a:cubicBezTo>
                      <a:pt x="11" y="12"/>
                      <a:pt x="11" y="11"/>
                      <a:pt x="10" y="9"/>
                    </a:cubicBezTo>
                    <a:cubicBezTo>
                      <a:pt x="10" y="9"/>
                      <a:pt x="10" y="8"/>
                      <a:pt x="9" y="8"/>
                    </a:cubicBezTo>
                    <a:cubicBezTo>
                      <a:pt x="9" y="7"/>
                      <a:pt x="7" y="6"/>
                      <a:pt x="5" y="4"/>
                    </a:cubicBezTo>
                    <a:cubicBezTo>
                      <a:pt x="2" y="2"/>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9" name="íṣļíďé">
                <a:extLst>
                  <a:ext uri="{FF2B5EF4-FFF2-40B4-BE49-F238E27FC236}">
                    <a16:creationId xmlns:a16="http://schemas.microsoft.com/office/drawing/2014/main" xmlns="" id="{98CBA2FE-0706-4294-9985-4D308AAC1EF4}"/>
                  </a:ext>
                </a:extLst>
              </p:cNvPr>
              <p:cNvSpPr/>
              <p:nvPr/>
            </p:nvSpPr>
            <p:spPr bwMode="auto">
              <a:xfrm>
                <a:off x="4195" y="1020"/>
                <a:ext cx="4" cy="0"/>
              </a:xfrm>
              <a:custGeom>
                <a:avLst/>
                <a:gdLst>
                  <a:gd name="T0" fmla="*/ 1 w 3"/>
                  <a:gd name="T1" fmla="*/ 1 w 3"/>
                  <a:gd name="T2" fmla="*/ 1 w 3"/>
                  <a:gd name="T3" fmla="*/ 1 w 3"/>
                  <a:gd name="T4" fmla="*/ 3 w 3"/>
                  <a:gd name="T5" fmla="*/ 1 w 3"/>
                </a:gdLst>
                <a:ahLst/>
                <a:cxnLst>
                  <a:cxn ang="0">
                    <a:pos x="T0" y="0"/>
                  </a:cxn>
                  <a:cxn ang="0">
                    <a:pos x="T1" y="0"/>
                  </a:cxn>
                  <a:cxn ang="0">
                    <a:pos x="T2" y="0"/>
                  </a:cxn>
                  <a:cxn ang="0">
                    <a:pos x="T3" y="0"/>
                  </a:cxn>
                  <a:cxn ang="0">
                    <a:pos x="T4" y="0"/>
                  </a:cxn>
                  <a:cxn ang="0">
                    <a:pos x="T5" y="0"/>
                  </a:cxn>
                </a:cxnLst>
                <a:rect l="0" t="0" r="r" b="b"/>
                <a:pathLst>
                  <a:path w="3">
                    <a:moveTo>
                      <a:pt x="1" y="0"/>
                    </a:moveTo>
                    <a:cubicBezTo>
                      <a:pt x="0" y="0"/>
                      <a:pt x="0" y="0"/>
                      <a:pt x="1" y="0"/>
                    </a:cubicBezTo>
                    <a:cubicBezTo>
                      <a:pt x="1" y="0"/>
                      <a:pt x="1" y="0"/>
                      <a:pt x="1" y="0"/>
                    </a:cubicBezTo>
                    <a:cubicBezTo>
                      <a:pt x="1" y="0"/>
                      <a:pt x="1" y="0"/>
                      <a:pt x="1" y="0"/>
                    </a:cubicBezTo>
                    <a:cubicBezTo>
                      <a:pt x="2" y="0"/>
                      <a:pt x="2" y="0"/>
                      <a:pt x="3" y="0"/>
                    </a:cubicBezTo>
                    <a:cubicBezTo>
                      <a:pt x="1" y="0"/>
                      <a:pt x="1"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0" name="íṩlîďê">
                <a:extLst>
                  <a:ext uri="{FF2B5EF4-FFF2-40B4-BE49-F238E27FC236}">
                    <a16:creationId xmlns:a16="http://schemas.microsoft.com/office/drawing/2014/main" xmlns="" id="{1F035FB3-F798-44A8-A1CF-83726C23FC5E}"/>
                  </a:ext>
                </a:extLst>
              </p:cNvPr>
              <p:cNvSpPr/>
              <p:nvPr/>
            </p:nvSpPr>
            <p:spPr bwMode="auto">
              <a:xfrm>
                <a:off x="4165" y="1024"/>
                <a:ext cx="3" cy="5"/>
              </a:xfrm>
              <a:custGeom>
                <a:avLst/>
                <a:gdLst>
                  <a:gd name="T0" fmla="*/ 0 w 3"/>
                  <a:gd name="T1" fmla="*/ 0 h 5"/>
                  <a:gd name="T2" fmla="*/ 3 w 3"/>
                  <a:gd name="T3" fmla="*/ 5 h 5"/>
                  <a:gd name="T4" fmla="*/ 3 w 3"/>
                  <a:gd name="T5" fmla="*/ 1 h 5"/>
                  <a:gd name="T6" fmla="*/ 0 w 3"/>
                  <a:gd name="T7" fmla="*/ 0 h 5"/>
                </a:gdLst>
                <a:ahLst/>
                <a:cxnLst>
                  <a:cxn ang="0">
                    <a:pos x="T0" y="T1"/>
                  </a:cxn>
                  <a:cxn ang="0">
                    <a:pos x="T2" y="T3"/>
                  </a:cxn>
                  <a:cxn ang="0">
                    <a:pos x="T4" y="T5"/>
                  </a:cxn>
                  <a:cxn ang="0">
                    <a:pos x="T6" y="T7"/>
                  </a:cxn>
                </a:cxnLst>
                <a:rect l="0" t="0" r="r" b="b"/>
                <a:pathLst>
                  <a:path w="3" h="5">
                    <a:moveTo>
                      <a:pt x="0" y="0"/>
                    </a:moveTo>
                    <a:lnTo>
                      <a:pt x="3" y="5"/>
                    </a:lnTo>
                    <a:lnTo>
                      <a:pt x="3" y="1"/>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1" name="iṥľiďé">
                <a:extLst>
                  <a:ext uri="{FF2B5EF4-FFF2-40B4-BE49-F238E27FC236}">
                    <a16:creationId xmlns:a16="http://schemas.microsoft.com/office/drawing/2014/main" xmlns="" id="{5514E240-A7BC-4BB4-B7BD-590938ABAD3D}"/>
                  </a:ext>
                </a:extLst>
              </p:cNvPr>
              <p:cNvSpPr/>
              <p:nvPr/>
            </p:nvSpPr>
            <p:spPr bwMode="auto">
              <a:xfrm>
                <a:off x="4165" y="1024"/>
                <a:ext cx="3" cy="5"/>
              </a:xfrm>
              <a:custGeom>
                <a:avLst/>
                <a:gdLst>
                  <a:gd name="T0" fmla="*/ 0 w 3"/>
                  <a:gd name="T1" fmla="*/ 0 h 5"/>
                  <a:gd name="T2" fmla="*/ 3 w 3"/>
                  <a:gd name="T3" fmla="*/ 5 h 5"/>
                  <a:gd name="T4" fmla="*/ 3 w 3"/>
                  <a:gd name="T5" fmla="*/ 1 h 5"/>
                  <a:gd name="T6" fmla="*/ 0 w 3"/>
                  <a:gd name="T7" fmla="*/ 0 h 5"/>
                </a:gdLst>
                <a:ahLst/>
                <a:cxnLst>
                  <a:cxn ang="0">
                    <a:pos x="T0" y="T1"/>
                  </a:cxn>
                  <a:cxn ang="0">
                    <a:pos x="T2" y="T3"/>
                  </a:cxn>
                  <a:cxn ang="0">
                    <a:pos x="T4" y="T5"/>
                  </a:cxn>
                  <a:cxn ang="0">
                    <a:pos x="T6" y="T7"/>
                  </a:cxn>
                </a:cxnLst>
                <a:rect l="0" t="0" r="r" b="b"/>
                <a:pathLst>
                  <a:path w="3" h="5">
                    <a:moveTo>
                      <a:pt x="0" y="0"/>
                    </a:moveTo>
                    <a:lnTo>
                      <a:pt x="3" y="5"/>
                    </a:lnTo>
                    <a:lnTo>
                      <a:pt x="3"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2" name="îŝļîḑé">
                <a:extLst>
                  <a:ext uri="{FF2B5EF4-FFF2-40B4-BE49-F238E27FC236}">
                    <a16:creationId xmlns:a16="http://schemas.microsoft.com/office/drawing/2014/main" xmlns="" id="{BB51A4B3-F9E7-4354-BF36-429539BAD048}"/>
                  </a:ext>
                </a:extLst>
              </p:cNvPr>
              <p:cNvSpPr/>
              <p:nvPr/>
            </p:nvSpPr>
            <p:spPr bwMode="auto">
              <a:xfrm>
                <a:off x="4142" y="1024"/>
                <a:ext cx="20" cy="11"/>
              </a:xfrm>
              <a:custGeom>
                <a:avLst/>
                <a:gdLst>
                  <a:gd name="T0" fmla="*/ 9 w 16"/>
                  <a:gd name="T1" fmla="*/ 0 h 9"/>
                  <a:gd name="T2" fmla="*/ 5 w 16"/>
                  <a:gd name="T3" fmla="*/ 4 h 9"/>
                  <a:gd name="T4" fmla="*/ 2 w 16"/>
                  <a:gd name="T5" fmla="*/ 6 h 9"/>
                  <a:gd name="T6" fmla="*/ 0 w 16"/>
                  <a:gd name="T7" fmla="*/ 6 h 9"/>
                  <a:gd name="T8" fmla="*/ 7 w 16"/>
                  <a:gd name="T9" fmla="*/ 9 h 9"/>
                  <a:gd name="T10" fmla="*/ 9 w 16"/>
                  <a:gd name="T11" fmla="*/ 7 h 9"/>
                  <a:gd name="T12" fmla="*/ 11 w 16"/>
                  <a:gd name="T13" fmla="*/ 4 h 9"/>
                  <a:gd name="T14" fmla="*/ 13 w 16"/>
                  <a:gd name="T15" fmla="*/ 4 h 9"/>
                  <a:gd name="T16" fmla="*/ 16 w 16"/>
                  <a:gd name="T17" fmla="*/ 6 h 9"/>
                  <a:gd name="T18" fmla="*/ 9 w 1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9">
                    <a:moveTo>
                      <a:pt x="9" y="0"/>
                    </a:moveTo>
                    <a:cubicBezTo>
                      <a:pt x="8" y="1"/>
                      <a:pt x="7" y="3"/>
                      <a:pt x="5" y="4"/>
                    </a:cubicBezTo>
                    <a:cubicBezTo>
                      <a:pt x="5" y="5"/>
                      <a:pt x="4" y="6"/>
                      <a:pt x="2" y="6"/>
                    </a:cubicBezTo>
                    <a:cubicBezTo>
                      <a:pt x="1" y="6"/>
                      <a:pt x="1" y="6"/>
                      <a:pt x="0" y="6"/>
                    </a:cubicBezTo>
                    <a:cubicBezTo>
                      <a:pt x="4" y="8"/>
                      <a:pt x="6" y="9"/>
                      <a:pt x="7" y="9"/>
                    </a:cubicBezTo>
                    <a:cubicBezTo>
                      <a:pt x="8" y="9"/>
                      <a:pt x="9" y="8"/>
                      <a:pt x="9" y="7"/>
                    </a:cubicBezTo>
                    <a:cubicBezTo>
                      <a:pt x="9" y="6"/>
                      <a:pt x="9" y="4"/>
                      <a:pt x="11" y="4"/>
                    </a:cubicBezTo>
                    <a:cubicBezTo>
                      <a:pt x="12" y="4"/>
                      <a:pt x="12" y="4"/>
                      <a:pt x="13" y="4"/>
                    </a:cubicBezTo>
                    <a:cubicBezTo>
                      <a:pt x="16" y="6"/>
                      <a:pt x="16" y="6"/>
                      <a:pt x="16" y="6"/>
                    </a:cubicBezTo>
                    <a:cubicBezTo>
                      <a:pt x="9" y="0"/>
                      <a:pt x="9" y="0"/>
                      <a:pt x="9"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3" name="iṡḷíďè">
                <a:extLst>
                  <a:ext uri="{FF2B5EF4-FFF2-40B4-BE49-F238E27FC236}">
                    <a16:creationId xmlns:a16="http://schemas.microsoft.com/office/drawing/2014/main" xmlns="" id="{FAFA0CA3-6DFC-40EC-8530-31B1FFA14801}"/>
                  </a:ext>
                </a:extLst>
              </p:cNvPr>
              <p:cNvSpPr/>
              <p:nvPr/>
            </p:nvSpPr>
            <p:spPr bwMode="auto">
              <a:xfrm>
                <a:off x="4083" y="1005"/>
                <a:ext cx="7" cy="4"/>
              </a:xfrm>
              <a:custGeom>
                <a:avLst/>
                <a:gdLst>
                  <a:gd name="T0" fmla="*/ 0 w 6"/>
                  <a:gd name="T1" fmla="*/ 0 h 3"/>
                  <a:gd name="T2" fmla="*/ 4 w 6"/>
                  <a:gd name="T3" fmla="*/ 3 h 3"/>
                  <a:gd name="T4" fmla="*/ 6 w 6"/>
                  <a:gd name="T5" fmla="*/ 2 h 3"/>
                  <a:gd name="T6" fmla="*/ 3 w 6"/>
                  <a:gd name="T7" fmla="*/ 1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cubicBezTo>
                      <a:pt x="4" y="2"/>
                      <a:pt x="4" y="3"/>
                      <a:pt x="4" y="3"/>
                    </a:cubicBezTo>
                    <a:cubicBezTo>
                      <a:pt x="4" y="3"/>
                      <a:pt x="4" y="2"/>
                      <a:pt x="6" y="2"/>
                    </a:cubicBezTo>
                    <a:cubicBezTo>
                      <a:pt x="5" y="1"/>
                      <a:pt x="4" y="1"/>
                      <a:pt x="3" y="1"/>
                    </a:cubicBezTo>
                    <a:cubicBezTo>
                      <a:pt x="3" y="1"/>
                      <a:pt x="2"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4" name="îsḷíḑê">
                <a:extLst>
                  <a:ext uri="{FF2B5EF4-FFF2-40B4-BE49-F238E27FC236}">
                    <a16:creationId xmlns:a16="http://schemas.microsoft.com/office/drawing/2014/main" xmlns="" id="{AF99475B-97DF-44FE-B31B-97121BE64864}"/>
                  </a:ext>
                </a:extLst>
              </p:cNvPr>
              <p:cNvSpPr/>
              <p:nvPr/>
            </p:nvSpPr>
            <p:spPr bwMode="auto">
              <a:xfrm>
                <a:off x="4083" y="1004"/>
                <a:ext cx="5" cy="2"/>
              </a:xfrm>
              <a:custGeom>
                <a:avLst/>
                <a:gdLst>
                  <a:gd name="T0" fmla="*/ 1 w 4"/>
                  <a:gd name="T1" fmla="*/ 0 h 2"/>
                  <a:gd name="T2" fmla="*/ 3 w 4"/>
                  <a:gd name="T3" fmla="*/ 2 h 2"/>
                  <a:gd name="T4" fmla="*/ 4 w 4"/>
                  <a:gd name="T5" fmla="*/ 2 h 2"/>
                  <a:gd name="T6" fmla="*/ 3 w 4"/>
                  <a:gd name="T7" fmla="*/ 1 h 2"/>
                  <a:gd name="T8" fmla="*/ 1 w 4"/>
                  <a:gd name="T9" fmla="*/ 0 h 2"/>
                </a:gdLst>
                <a:ahLst/>
                <a:cxnLst>
                  <a:cxn ang="0">
                    <a:pos x="T0" y="T1"/>
                  </a:cxn>
                  <a:cxn ang="0">
                    <a:pos x="T2" y="T3"/>
                  </a:cxn>
                  <a:cxn ang="0">
                    <a:pos x="T4" y="T5"/>
                  </a:cxn>
                  <a:cxn ang="0">
                    <a:pos x="T6" y="T7"/>
                  </a:cxn>
                  <a:cxn ang="0">
                    <a:pos x="T8" y="T9"/>
                  </a:cxn>
                </a:cxnLst>
                <a:rect l="0" t="0" r="r" b="b"/>
                <a:pathLst>
                  <a:path w="4" h="2">
                    <a:moveTo>
                      <a:pt x="1" y="0"/>
                    </a:moveTo>
                    <a:cubicBezTo>
                      <a:pt x="0" y="0"/>
                      <a:pt x="1" y="0"/>
                      <a:pt x="3" y="2"/>
                    </a:cubicBezTo>
                    <a:cubicBezTo>
                      <a:pt x="3" y="2"/>
                      <a:pt x="3" y="2"/>
                      <a:pt x="4" y="2"/>
                    </a:cubicBezTo>
                    <a:cubicBezTo>
                      <a:pt x="4" y="2"/>
                      <a:pt x="4" y="1"/>
                      <a:pt x="3" y="1"/>
                    </a:cubicBezTo>
                    <a:cubicBezTo>
                      <a:pt x="2" y="0"/>
                      <a:pt x="1"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5" name="iş1íḍé">
                <a:extLst>
                  <a:ext uri="{FF2B5EF4-FFF2-40B4-BE49-F238E27FC236}">
                    <a16:creationId xmlns:a16="http://schemas.microsoft.com/office/drawing/2014/main" xmlns="" id="{D4D23107-3FBD-4362-BF8E-50BD12D32E0D}"/>
                  </a:ext>
                </a:extLst>
              </p:cNvPr>
              <p:cNvSpPr/>
              <p:nvPr/>
            </p:nvSpPr>
            <p:spPr bwMode="auto">
              <a:xfrm>
                <a:off x="4053" y="995"/>
                <a:ext cx="18" cy="13"/>
              </a:xfrm>
              <a:custGeom>
                <a:avLst/>
                <a:gdLst>
                  <a:gd name="T0" fmla="*/ 2 w 15"/>
                  <a:gd name="T1" fmla="*/ 0 h 10"/>
                  <a:gd name="T2" fmla="*/ 15 w 15"/>
                  <a:gd name="T3" fmla="*/ 10 h 10"/>
                  <a:gd name="T4" fmla="*/ 14 w 15"/>
                  <a:gd name="T5" fmla="*/ 6 h 10"/>
                  <a:gd name="T6" fmla="*/ 2 w 15"/>
                  <a:gd name="T7" fmla="*/ 0 h 10"/>
                </a:gdLst>
                <a:ahLst/>
                <a:cxnLst>
                  <a:cxn ang="0">
                    <a:pos x="T0" y="T1"/>
                  </a:cxn>
                  <a:cxn ang="0">
                    <a:pos x="T2" y="T3"/>
                  </a:cxn>
                  <a:cxn ang="0">
                    <a:pos x="T4" y="T5"/>
                  </a:cxn>
                  <a:cxn ang="0">
                    <a:pos x="T6" y="T7"/>
                  </a:cxn>
                </a:cxnLst>
                <a:rect l="0" t="0" r="r" b="b"/>
                <a:pathLst>
                  <a:path w="15" h="10">
                    <a:moveTo>
                      <a:pt x="2" y="0"/>
                    </a:moveTo>
                    <a:cubicBezTo>
                      <a:pt x="0" y="2"/>
                      <a:pt x="6" y="5"/>
                      <a:pt x="15" y="10"/>
                    </a:cubicBezTo>
                    <a:cubicBezTo>
                      <a:pt x="14" y="6"/>
                      <a:pt x="14" y="6"/>
                      <a:pt x="14" y="6"/>
                    </a:cubicBezTo>
                    <a:cubicBezTo>
                      <a:pt x="8" y="3"/>
                      <a:pt x="3" y="2"/>
                      <a:pt x="2"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6" name="işļíḋe">
                <a:extLst>
                  <a:ext uri="{FF2B5EF4-FFF2-40B4-BE49-F238E27FC236}">
                    <a16:creationId xmlns:a16="http://schemas.microsoft.com/office/drawing/2014/main" xmlns="" id="{3A7CF6AF-BE6C-4815-A919-98A1978AE43C}"/>
                  </a:ext>
                </a:extLst>
              </p:cNvPr>
              <p:cNvSpPr/>
              <p:nvPr/>
            </p:nvSpPr>
            <p:spPr bwMode="auto">
              <a:xfrm>
                <a:off x="4081" y="1015"/>
                <a:ext cx="4" cy="3"/>
              </a:xfrm>
              <a:custGeom>
                <a:avLst/>
                <a:gdLst>
                  <a:gd name="T0" fmla="*/ 0 w 3"/>
                  <a:gd name="T1" fmla="*/ 0 h 2"/>
                  <a:gd name="T2" fmla="*/ 3 w 3"/>
                  <a:gd name="T3" fmla="*/ 2 h 2"/>
                  <a:gd name="T4" fmla="*/ 2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0" y="0"/>
                      <a:pt x="0" y="0"/>
                      <a:pt x="3" y="2"/>
                    </a:cubicBezTo>
                    <a:cubicBezTo>
                      <a:pt x="2" y="1"/>
                      <a:pt x="2" y="1"/>
                      <a:pt x="2" y="1"/>
                    </a:cubicBezTo>
                    <a:cubicBezTo>
                      <a:pt x="1"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7" name="íšľíde">
                <a:extLst>
                  <a:ext uri="{FF2B5EF4-FFF2-40B4-BE49-F238E27FC236}">
                    <a16:creationId xmlns:a16="http://schemas.microsoft.com/office/drawing/2014/main" xmlns="" id="{767B3B05-6897-4905-9B6C-5588F776A981}"/>
                  </a:ext>
                </a:extLst>
              </p:cNvPr>
              <p:cNvSpPr/>
              <p:nvPr/>
            </p:nvSpPr>
            <p:spPr bwMode="auto">
              <a:xfrm>
                <a:off x="4081" y="1012"/>
                <a:ext cx="9" cy="8"/>
              </a:xfrm>
              <a:custGeom>
                <a:avLst/>
                <a:gdLst>
                  <a:gd name="T0" fmla="*/ 0 w 7"/>
                  <a:gd name="T1" fmla="*/ 0 h 7"/>
                  <a:gd name="T2" fmla="*/ 2 w 7"/>
                  <a:gd name="T3" fmla="*/ 4 h 7"/>
                  <a:gd name="T4" fmla="*/ 7 w 7"/>
                  <a:gd name="T5" fmla="*/ 7 h 7"/>
                  <a:gd name="T6" fmla="*/ 2 w 7"/>
                  <a:gd name="T7" fmla="*/ 2 h 7"/>
                  <a:gd name="T8" fmla="*/ 4 w 7"/>
                  <a:gd name="T9" fmla="*/ 4 h 7"/>
                  <a:gd name="T10" fmla="*/ 0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0" y="0"/>
                    </a:moveTo>
                    <a:cubicBezTo>
                      <a:pt x="2" y="4"/>
                      <a:pt x="2" y="4"/>
                      <a:pt x="2" y="4"/>
                    </a:cubicBezTo>
                    <a:cubicBezTo>
                      <a:pt x="4" y="5"/>
                      <a:pt x="7" y="7"/>
                      <a:pt x="7" y="7"/>
                    </a:cubicBezTo>
                    <a:cubicBezTo>
                      <a:pt x="7" y="7"/>
                      <a:pt x="6" y="5"/>
                      <a:pt x="2" y="2"/>
                    </a:cubicBezTo>
                    <a:cubicBezTo>
                      <a:pt x="3" y="3"/>
                      <a:pt x="4" y="4"/>
                      <a:pt x="4" y="4"/>
                    </a:cubicBezTo>
                    <a:cubicBezTo>
                      <a:pt x="4" y="4"/>
                      <a:pt x="2" y="2"/>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8" name="ïṣḻïdé">
                <a:extLst>
                  <a:ext uri="{FF2B5EF4-FFF2-40B4-BE49-F238E27FC236}">
                    <a16:creationId xmlns:a16="http://schemas.microsoft.com/office/drawing/2014/main" xmlns="" id="{62E3B5B2-E6B9-4C39-8E99-A0B821043BE7}"/>
                  </a:ext>
                </a:extLst>
              </p:cNvPr>
              <p:cNvSpPr/>
              <p:nvPr/>
            </p:nvSpPr>
            <p:spPr bwMode="auto">
              <a:xfrm>
                <a:off x="4089" y="1014"/>
                <a:ext cx="21" cy="10"/>
              </a:xfrm>
              <a:custGeom>
                <a:avLst/>
                <a:gdLst>
                  <a:gd name="T0" fmla="*/ 1 w 17"/>
                  <a:gd name="T1" fmla="*/ 0 h 8"/>
                  <a:gd name="T2" fmla="*/ 0 w 17"/>
                  <a:gd name="T3" fmla="*/ 0 h 8"/>
                  <a:gd name="T4" fmla="*/ 13 w 17"/>
                  <a:gd name="T5" fmla="*/ 8 h 8"/>
                  <a:gd name="T6" fmla="*/ 1 w 17"/>
                  <a:gd name="T7" fmla="*/ 0 h 8"/>
                </a:gdLst>
                <a:ahLst/>
                <a:cxnLst>
                  <a:cxn ang="0">
                    <a:pos x="T0" y="T1"/>
                  </a:cxn>
                  <a:cxn ang="0">
                    <a:pos x="T2" y="T3"/>
                  </a:cxn>
                  <a:cxn ang="0">
                    <a:pos x="T4" y="T5"/>
                  </a:cxn>
                  <a:cxn ang="0">
                    <a:pos x="T6" y="T7"/>
                  </a:cxn>
                </a:cxnLst>
                <a:rect l="0" t="0" r="r" b="b"/>
                <a:pathLst>
                  <a:path w="17" h="8">
                    <a:moveTo>
                      <a:pt x="1" y="0"/>
                    </a:moveTo>
                    <a:cubicBezTo>
                      <a:pt x="1" y="0"/>
                      <a:pt x="0" y="0"/>
                      <a:pt x="0" y="0"/>
                    </a:cubicBezTo>
                    <a:cubicBezTo>
                      <a:pt x="6" y="3"/>
                      <a:pt x="11" y="4"/>
                      <a:pt x="13" y="8"/>
                    </a:cubicBezTo>
                    <a:cubicBezTo>
                      <a:pt x="17" y="6"/>
                      <a:pt x="7"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9" name="iSļïďê">
                <a:extLst>
                  <a:ext uri="{FF2B5EF4-FFF2-40B4-BE49-F238E27FC236}">
                    <a16:creationId xmlns:a16="http://schemas.microsoft.com/office/drawing/2014/main" xmlns="" id="{7489A0E8-7002-4F21-9524-F4EC4FE82B25}"/>
                  </a:ext>
                </a:extLst>
              </p:cNvPr>
              <p:cNvSpPr/>
              <p:nvPr/>
            </p:nvSpPr>
            <p:spPr bwMode="auto">
              <a:xfrm>
                <a:off x="4155" y="1040"/>
                <a:ext cx="9" cy="5"/>
              </a:xfrm>
              <a:custGeom>
                <a:avLst/>
                <a:gdLst>
                  <a:gd name="T0" fmla="*/ 4 w 7"/>
                  <a:gd name="T1" fmla="*/ 0 h 4"/>
                  <a:gd name="T2" fmla="*/ 3 w 7"/>
                  <a:gd name="T3" fmla="*/ 1 h 4"/>
                  <a:gd name="T4" fmla="*/ 2 w 7"/>
                  <a:gd name="T5" fmla="*/ 1 h 4"/>
                  <a:gd name="T6" fmla="*/ 2 w 7"/>
                  <a:gd name="T7" fmla="*/ 1 h 4"/>
                  <a:gd name="T8" fmla="*/ 2 w 7"/>
                  <a:gd name="T9" fmla="*/ 2 h 4"/>
                  <a:gd name="T10" fmla="*/ 7 w 7"/>
                  <a:gd name="T11" fmla="*/ 4 h 4"/>
                  <a:gd name="T12" fmla="*/ 4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4" y="0"/>
                    </a:moveTo>
                    <a:cubicBezTo>
                      <a:pt x="5" y="1"/>
                      <a:pt x="4" y="1"/>
                      <a:pt x="3" y="1"/>
                    </a:cubicBezTo>
                    <a:cubicBezTo>
                      <a:pt x="3" y="1"/>
                      <a:pt x="3" y="1"/>
                      <a:pt x="2" y="1"/>
                    </a:cubicBezTo>
                    <a:cubicBezTo>
                      <a:pt x="2" y="1"/>
                      <a:pt x="2" y="1"/>
                      <a:pt x="2" y="1"/>
                    </a:cubicBezTo>
                    <a:cubicBezTo>
                      <a:pt x="1" y="1"/>
                      <a:pt x="0" y="1"/>
                      <a:pt x="2" y="2"/>
                    </a:cubicBezTo>
                    <a:cubicBezTo>
                      <a:pt x="7" y="4"/>
                      <a:pt x="7" y="4"/>
                      <a:pt x="7" y="4"/>
                    </a:cubicBezTo>
                    <a:cubicBezTo>
                      <a:pt x="4" y="0"/>
                      <a:pt x="4" y="0"/>
                      <a:pt x="4"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0" name="ïṧḻîḓê">
                <a:extLst>
                  <a:ext uri="{FF2B5EF4-FFF2-40B4-BE49-F238E27FC236}">
                    <a16:creationId xmlns:a16="http://schemas.microsoft.com/office/drawing/2014/main" xmlns="" id="{6984E880-A553-40B9-9233-B7E852F0BD6E}"/>
                  </a:ext>
                </a:extLst>
              </p:cNvPr>
              <p:cNvSpPr/>
              <p:nvPr/>
            </p:nvSpPr>
            <p:spPr bwMode="auto">
              <a:xfrm>
                <a:off x="4024" y="995"/>
                <a:ext cx="27" cy="17"/>
              </a:xfrm>
              <a:custGeom>
                <a:avLst/>
                <a:gdLst>
                  <a:gd name="T0" fmla="*/ 0 w 22"/>
                  <a:gd name="T1" fmla="*/ 0 h 13"/>
                  <a:gd name="T2" fmla="*/ 22 w 22"/>
                  <a:gd name="T3" fmla="*/ 13 h 13"/>
                  <a:gd name="T4" fmla="*/ 19 w 22"/>
                  <a:gd name="T5" fmla="*/ 9 h 13"/>
                  <a:gd name="T6" fmla="*/ 0 w 22"/>
                  <a:gd name="T7" fmla="*/ 0 h 13"/>
                </a:gdLst>
                <a:ahLst/>
                <a:cxnLst>
                  <a:cxn ang="0">
                    <a:pos x="T0" y="T1"/>
                  </a:cxn>
                  <a:cxn ang="0">
                    <a:pos x="T2" y="T3"/>
                  </a:cxn>
                  <a:cxn ang="0">
                    <a:pos x="T4" y="T5"/>
                  </a:cxn>
                  <a:cxn ang="0">
                    <a:pos x="T6" y="T7"/>
                  </a:cxn>
                </a:cxnLst>
                <a:rect l="0" t="0" r="r" b="b"/>
                <a:pathLst>
                  <a:path w="22" h="13">
                    <a:moveTo>
                      <a:pt x="0" y="0"/>
                    </a:moveTo>
                    <a:cubicBezTo>
                      <a:pt x="5" y="3"/>
                      <a:pt x="15" y="9"/>
                      <a:pt x="22" y="13"/>
                    </a:cubicBezTo>
                    <a:cubicBezTo>
                      <a:pt x="19" y="9"/>
                      <a:pt x="19" y="9"/>
                      <a:pt x="19" y="9"/>
                    </a:cubicBezTo>
                    <a:cubicBezTo>
                      <a:pt x="14" y="7"/>
                      <a:pt x="8" y="5"/>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1" name="î$ľïḓé">
                <a:extLst>
                  <a:ext uri="{FF2B5EF4-FFF2-40B4-BE49-F238E27FC236}">
                    <a16:creationId xmlns:a16="http://schemas.microsoft.com/office/drawing/2014/main" xmlns="" id="{D212CCAA-B606-401B-B75B-60C36CB16C20}"/>
                  </a:ext>
                </a:extLst>
              </p:cNvPr>
              <p:cNvSpPr/>
              <p:nvPr/>
            </p:nvSpPr>
            <p:spPr bwMode="auto">
              <a:xfrm>
                <a:off x="4051" y="1012"/>
                <a:ext cx="10" cy="7"/>
              </a:xfrm>
              <a:custGeom>
                <a:avLst/>
                <a:gdLst>
                  <a:gd name="T0" fmla="*/ 0 w 8"/>
                  <a:gd name="T1" fmla="*/ 0 h 6"/>
                  <a:gd name="T2" fmla="*/ 4 w 8"/>
                  <a:gd name="T3" fmla="*/ 5 h 6"/>
                  <a:gd name="T4" fmla="*/ 5 w 8"/>
                  <a:gd name="T5" fmla="*/ 6 h 6"/>
                  <a:gd name="T6" fmla="*/ 0 w 8"/>
                  <a:gd name="T7" fmla="*/ 0 h 6"/>
                </a:gdLst>
                <a:ahLst/>
                <a:cxnLst>
                  <a:cxn ang="0">
                    <a:pos x="T0" y="T1"/>
                  </a:cxn>
                  <a:cxn ang="0">
                    <a:pos x="T2" y="T3"/>
                  </a:cxn>
                  <a:cxn ang="0">
                    <a:pos x="T4" y="T5"/>
                  </a:cxn>
                  <a:cxn ang="0">
                    <a:pos x="T6" y="T7"/>
                  </a:cxn>
                </a:cxnLst>
                <a:rect l="0" t="0" r="r" b="b"/>
                <a:pathLst>
                  <a:path w="8" h="6">
                    <a:moveTo>
                      <a:pt x="0" y="0"/>
                    </a:moveTo>
                    <a:cubicBezTo>
                      <a:pt x="4" y="5"/>
                      <a:pt x="4" y="5"/>
                      <a:pt x="4" y="5"/>
                    </a:cubicBezTo>
                    <a:cubicBezTo>
                      <a:pt x="4" y="5"/>
                      <a:pt x="5" y="6"/>
                      <a:pt x="5" y="6"/>
                    </a:cubicBezTo>
                    <a:cubicBezTo>
                      <a:pt x="8" y="6"/>
                      <a:pt x="5" y="3"/>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2" name="ïṧ1îdê">
                <a:extLst>
                  <a:ext uri="{FF2B5EF4-FFF2-40B4-BE49-F238E27FC236}">
                    <a16:creationId xmlns:a16="http://schemas.microsoft.com/office/drawing/2014/main" xmlns="" id="{8B8D333E-303C-485A-8CC0-B0A2A508F081}"/>
                  </a:ext>
                </a:extLst>
              </p:cNvPr>
              <p:cNvSpPr/>
              <p:nvPr/>
            </p:nvSpPr>
            <p:spPr bwMode="auto">
              <a:xfrm>
                <a:off x="4100" y="1024"/>
                <a:ext cx="11" cy="13"/>
              </a:xfrm>
              <a:custGeom>
                <a:avLst/>
                <a:gdLst>
                  <a:gd name="T0" fmla="*/ 0 w 9"/>
                  <a:gd name="T1" fmla="*/ 0 h 10"/>
                  <a:gd name="T2" fmla="*/ 4 w 9"/>
                  <a:gd name="T3" fmla="*/ 5 h 10"/>
                  <a:gd name="T4" fmla="*/ 8 w 9"/>
                  <a:gd name="T5" fmla="*/ 10 h 10"/>
                  <a:gd name="T6" fmla="*/ 9 w 9"/>
                  <a:gd name="T7" fmla="*/ 10 h 10"/>
                  <a:gd name="T8" fmla="*/ 4 w 9"/>
                  <a:gd name="T9" fmla="*/ 4 h 10"/>
                  <a:gd name="T10" fmla="*/ 0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0" y="0"/>
                    </a:moveTo>
                    <a:cubicBezTo>
                      <a:pt x="0" y="0"/>
                      <a:pt x="2" y="2"/>
                      <a:pt x="4" y="5"/>
                    </a:cubicBezTo>
                    <a:cubicBezTo>
                      <a:pt x="6" y="7"/>
                      <a:pt x="8" y="10"/>
                      <a:pt x="8" y="10"/>
                    </a:cubicBezTo>
                    <a:cubicBezTo>
                      <a:pt x="9" y="10"/>
                      <a:pt x="9" y="10"/>
                      <a:pt x="9" y="10"/>
                    </a:cubicBezTo>
                    <a:cubicBezTo>
                      <a:pt x="9" y="10"/>
                      <a:pt x="7" y="7"/>
                      <a:pt x="4" y="4"/>
                    </a:cubicBezTo>
                    <a:cubicBezTo>
                      <a:pt x="2" y="2"/>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3" name="i$1îḋê">
                <a:extLst>
                  <a:ext uri="{FF2B5EF4-FFF2-40B4-BE49-F238E27FC236}">
                    <a16:creationId xmlns:a16="http://schemas.microsoft.com/office/drawing/2014/main" xmlns="" id="{2D93D817-0C6D-420B-A408-6CCD31D2D69A}"/>
                  </a:ext>
                </a:extLst>
              </p:cNvPr>
              <p:cNvSpPr/>
              <p:nvPr/>
            </p:nvSpPr>
            <p:spPr bwMode="auto">
              <a:xfrm>
                <a:off x="3986" y="981"/>
                <a:ext cx="19" cy="17"/>
              </a:xfrm>
              <a:custGeom>
                <a:avLst/>
                <a:gdLst>
                  <a:gd name="T0" fmla="*/ 0 w 19"/>
                  <a:gd name="T1" fmla="*/ 0 h 17"/>
                  <a:gd name="T2" fmla="*/ 19 w 19"/>
                  <a:gd name="T3" fmla="*/ 17 h 17"/>
                  <a:gd name="T4" fmla="*/ 13 w 19"/>
                  <a:gd name="T5" fmla="*/ 10 h 17"/>
                  <a:gd name="T6" fmla="*/ 0 w 19"/>
                  <a:gd name="T7" fmla="*/ 0 h 17"/>
                </a:gdLst>
                <a:ahLst/>
                <a:cxnLst>
                  <a:cxn ang="0">
                    <a:pos x="T0" y="T1"/>
                  </a:cxn>
                  <a:cxn ang="0">
                    <a:pos x="T2" y="T3"/>
                  </a:cxn>
                  <a:cxn ang="0">
                    <a:pos x="T4" y="T5"/>
                  </a:cxn>
                  <a:cxn ang="0">
                    <a:pos x="T6" y="T7"/>
                  </a:cxn>
                </a:cxnLst>
                <a:rect l="0" t="0" r="r" b="b"/>
                <a:pathLst>
                  <a:path w="19" h="17">
                    <a:moveTo>
                      <a:pt x="0" y="0"/>
                    </a:moveTo>
                    <a:lnTo>
                      <a:pt x="19" y="17"/>
                    </a:lnTo>
                    <a:lnTo>
                      <a:pt x="13" y="10"/>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4" name="ï$ḻíḍè">
                <a:extLst>
                  <a:ext uri="{FF2B5EF4-FFF2-40B4-BE49-F238E27FC236}">
                    <a16:creationId xmlns:a16="http://schemas.microsoft.com/office/drawing/2014/main" xmlns="" id="{ACE451C3-A7B1-42D7-9E91-D43740A816EF}"/>
                  </a:ext>
                </a:extLst>
              </p:cNvPr>
              <p:cNvSpPr/>
              <p:nvPr/>
            </p:nvSpPr>
            <p:spPr bwMode="auto">
              <a:xfrm>
                <a:off x="3986" y="981"/>
                <a:ext cx="19" cy="17"/>
              </a:xfrm>
              <a:custGeom>
                <a:avLst/>
                <a:gdLst>
                  <a:gd name="T0" fmla="*/ 0 w 19"/>
                  <a:gd name="T1" fmla="*/ 0 h 17"/>
                  <a:gd name="T2" fmla="*/ 19 w 19"/>
                  <a:gd name="T3" fmla="*/ 17 h 17"/>
                  <a:gd name="T4" fmla="*/ 13 w 19"/>
                  <a:gd name="T5" fmla="*/ 10 h 17"/>
                  <a:gd name="T6" fmla="*/ 0 w 19"/>
                  <a:gd name="T7" fmla="*/ 0 h 17"/>
                </a:gdLst>
                <a:ahLst/>
                <a:cxnLst>
                  <a:cxn ang="0">
                    <a:pos x="T0" y="T1"/>
                  </a:cxn>
                  <a:cxn ang="0">
                    <a:pos x="T2" y="T3"/>
                  </a:cxn>
                  <a:cxn ang="0">
                    <a:pos x="T4" y="T5"/>
                  </a:cxn>
                  <a:cxn ang="0">
                    <a:pos x="T6" y="T7"/>
                  </a:cxn>
                </a:cxnLst>
                <a:rect l="0" t="0" r="r" b="b"/>
                <a:pathLst>
                  <a:path w="19" h="17">
                    <a:moveTo>
                      <a:pt x="0" y="0"/>
                    </a:moveTo>
                    <a:lnTo>
                      <a:pt x="19" y="17"/>
                    </a:lnTo>
                    <a:lnTo>
                      <a:pt x="13" y="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5" name="i$1ïḍé">
                <a:extLst>
                  <a:ext uri="{FF2B5EF4-FFF2-40B4-BE49-F238E27FC236}">
                    <a16:creationId xmlns:a16="http://schemas.microsoft.com/office/drawing/2014/main" xmlns="" id="{AC2C5964-0726-42D7-984C-1021789DD6FF}"/>
                  </a:ext>
                </a:extLst>
              </p:cNvPr>
              <p:cNvSpPr/>
              <p:nvPr/>
            </p:nvSpPr>
            <p:spPr bwMode="auto">
              <a:xfrm>
                <a:off x="3950" y="970"/>
                <a:ext cx="37" cy="23"/>
              </a:xfrm>
              <a:custGeom>
                <a:avLst/>
                <a:gdLst>
                  <a:gd name="T0" fmla="*/ 2 w 30"/>
                  <a:gd name="T1" fmla="*/ 0 h 18"/>
                  <a:gd name="T2" fmla="*/ 14 w 30"/>
                  <a:gd name="T3" fmla="*/ 13 h 18"/>
                  <a:gd name="T4" fmla="*/ 14 w 30"/>
                  <a:gd name="T5" fmla="*/ 11 h 18"/>
                  <a:gd name="T6" fmla="*/ 30 w 30"/>
                  <a:gd name="T7" fmla="*/ 18 h 18"/>
                  <a:gd name="T8" fmla="*/ 2 w 30"/>
                  <a:gd name="T9" fmla="*/ 0 h 18"/>
                </a:gdLst>
                <a:ahLst/>
                <a:cxnLst>
                  <a:cxn ang="0">
                    <a:pos x="T0" y="T1"/>
                  </a:cxn>
                  <a:cxn ang="0">
                    <a:pos x="T2" y="T3"/>
                  </a:cxn>
                  <a:cxn ang="0">
                    <a:pos x="T4" y="T5"/>
                  </a:cxn>
                  <a:cxn ang="0">
                    <a:pos x="T6" y="T7"/>
                  </a:cxn>
                  <a:cxn ang="0">
                    <a:pos x="T8" y="T9"/>
                  </a:cxn>
                </a:cxnLst>
                <a:rect l="0" t="0" r="r" b="b"/>
                <a:pathLst>
                  <a:path w="30" h="18">
                    <a:moveTo>
                      <a:pt x="2" y="0"/>
                    </a:moveTo>
                    <a:cubicBezTo>
                      <a:pt x="0" y="1"/>
                      <a:pt x="7" y="7"/>
                      <a:pt x="14" y="13"/>
                    </a:cubicBezTo>
                    <a:cubicBezTo>
                      <a:pt x="13" y="12"/>
                      <a:pt x="13" y="11"/>
                      <a:pt x="14" y="11"/>
                    </a:cubicBezTo>
                    <a:cubicBezTo>
                      <a:pt x="16" y="11"/>
                      <a:pt x="21" y="13"/>
                      <a:pt x="30" y="18"/>
                    </a:cubicBezTo>
                    <a:cubicBezTo>
                      <a:pt x="20" y="10"/>
                      <a:pt x="7" y="4"/>
                      <a:pt x="2"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545" name="işḻidè">
              <a:extLst>
                <a:ext uri="{FF2B5EF4-FFF2-40B4-BE49-F238E27FC236}">
                  <a16:creationId xmlns:a16="http://schemas.microsoft.com/office/drawing/2014/main" xmlns="" id="{34598BDC-E619-4FEB-B576-5C9E99C387BF}"/>
                </a:ext>
              </a:extLst>
            </p:cNvPr>
            <p:cNvGrpSpPr>
              <a:grpSpLocks/>
            </p:cNvGrpSpPr>
            <p:nvPr/>
          </p:nvGrpSpPr>
          <p:grpSpPr bwMode="auto">
            <a:xfrm>
              <a:off x="3051230" y="1301773"/>
              <a:ext cx="4379993" cy="1725642"/>
              <a:chOff x="1889" y="820"/>
              <a:chExt cx="2759" cy="1087"/>
            </a:xfrm>
          </p:grpSpPr>
          <p:sp>
            <p:nvSpPr>
              <p:cNvPr id="1866" name="iṧ1íďê">
                <a:extLst>
                  <a:ext uri="{FF2B5EF4-FFF2-40B4-BE49-F238E27FC236}">
                    <a16:creationId xmlns:a16="http://schemas.microsoft.com/office/drawing/2014/main" xmlns="" id="{6007939E-9965-4FFD-BD14-94B39D2BCBD2}"/>
                  </a:ext>
                </a:extLst>
              </p:cNvPr>
              <p:cNvSpPr/>
              <p:nvPr/>
            </p:nvSpPr>
            <p:spPr bwMode="auto">
              <a:xfrm>
                <a:off x="3967" y="986"/>
                <a:ext cx="13" cy="12"/>
              </a:xfrm>
              <a:custGeom>
                <a:avLst/>
                <a:gdLst>
                  <a:gd name="T0" fmla="*/ 0 w 10"/>
                  <a:gd name="T1" fmla="*/ 0 h 9"/>
                  <a:gd name="T2" fmla="*/ 10 w 10"/>
                  <a:gd name="T3" fmla="*/ 9 h 9"/>
                  <a:gd name="T4" fmla="*/ 0 w 10"/>
                  <a:gd name="T5" fmla="*/ 0 h 9"/>
                </a:gdLst>
                <a:ahLst/>
                <a:cxnLst>
                  <a:cxn ang="0">
                    <a:pos x="T0" y="T1"/>
                  </a:cxn>
                  <a:cxn ang="0">
                    <a:pos x="T2" y="T3"/>
                  </a:cxn>
                  <a:cxn ang="0">
                    <a:pos x="T4" y="T5"/>
                  </a:cxn>
                </a:cxnLst>
                <a:rect l="0" t="0" r="r" b="b"/>
                <a:pathLst>
                  <a:path w="10" h="9">
                    <a:moveTo>
                      <a:pt x="0" y="0"/>
                    </a:moveTo>
                    <a:cubicBezTo>
                      <a:pt x="2" y="2"/>
                      <a:pt x="4" y="4"/>
                      <a:pt x="10" y="9"/>
                    </a:cubicBezTo>
                    <a:cubicBezTo>
                      <a:pt x="8" y="7"/>
                      <a:pt x="4" y="3"/>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7" name="ïSḻídè">
                <a:extLst>
                  <a:ext uri="{FF2B5EF4-FFF2-40B4-BE49-F238E27FC236}">
                    <a16:creationId xmlns:a16="http://schemas.microsoft.com/office/drawing/2014/main" xmlns="" id="{A92A33D0-531A-492C-8E57-BA8D0893CC12}"/>
                  </a:ext>
                </a:extLst>
              </p:cNvPr>
              <p:cNvSpPr/>
              <p:nvPr/>
            </p:nvSpPr>
            <p:spPr bwMode="auto">
              <a:xfrm>
                <a:off x="4020" y="1004"/>
                <a:ext cx="24" cy="13"/>
              </a:xfrm>
              <a:custGeom>
                <a:avLst/>
                <a:gdLst>
                  <a:gd name="T0" fmla="*/ 0 w 19"/>
                  <a:gd name="T1" fmla="*/ 0 h 10"/>
                  <a:gd name="T2" fmla="*/ 18 w 19"/>
                  <a:gd name="T3" fmla="*/ 10 h 10"/>
                  <a:gd name="T4" fmla="*/ 18 w 19"/>
                  <a:gd name="T5" fmla="*/ 10 h 10"/>
                  <a:gd name="T6" fmla="*/ 19 w 19"/>
                  <a:gd name="T7" fmla="*/ 10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18" y="10"/>
                      <a:pt x="18" y="10"/>
                      <a:pt x="18" y="10"/>
                    </a:cubicBezTo>
                    <a:cubicBezTo>
                      <a:pt x="18" y="10"/>
                      <a:pt x="18" y="10"/>
                      <a:pt x="18" y="10"/>
                    </a:cubicBezTo>
                    <a:cubicBezTo>
                      <a:pt x="18" y="10"/>
                      <a:pt x="19" y="10"/>
                      <a:pt x="19" y="10"/>
                    </a:cubicBezTo>
                    <a:cubicBezTo>
                      <a:pt x="16" y="8"/>
                      <a:pt x="7" y="2"/>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8" name="îṩḻîḓé">
                <a:extLst>
                  <a:ext uri="{FF2B5EF4-FFF2-40B4-BE49-F238E27FC236}">
                    <a16:creationId xmlns:a16="http://schemas.microsoft.com/office/drawing/2014/main" xmlns="" id="{74A033BC-4546-4A4F-879C-F46A36CF25B7}"/>
                  </a:ext>
                </a:extLst>
              </p:cNvPr>
              <p:cNvSpPr/>
              <p:nvPr/>
            </p:nvSpPr>
            <p:spPr bwMode="auto">
              <a:xfrm>
                <a:off x="4036" y="1015"/>
                <a:ext cx="7" cy="2"/>
              </a:xfrm>
              <a:custGeom>
                <a:avLst/>
                <a:gdLst>
                  <a:gd name="T0" fmla="*/ 0 w 5"/>
                  <a:gd name="T1" fmla="*/ 0 h 1"/>
                  <a:gd name="T2" fmla="*/ 5 w 5"/>
                  <a:gd name="T3" fmla="*/ 1 h 1"/>
                  <a:gd name="T4" fmla="*/ 5 w 5"/>
                  <a:gd name="T5" fmla="*/ 1 h 1"/>
                  <a:gd name="T6" fmla="*/ 5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2" y="1"/>
                      <a:pt x="5" y="1"/>
                    </a:cubicBezTo>
                    <a:cubicBezTo>
                      <a:pt x="5" y="1"/>
                      <a:pt x="5" y="1"/>
                      <a:pt x="5" y="1"/>
                    </a:cubicBezTo>
                    <a:cubicBezTo>
                      <a:pt x="5" y="1"/>
                      <a:pt x="5" y="1"/>
                      <a:pt x="5" y="1"/>
                    </a:cubicBezTo>
                    <a:cubicBezTo>
                      <a:pt x="3" y="1"/>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9" name="ïśľiḓé">
                <a:extLst>
                  <a:ext uri="{FF2B5EF4-FFF2-40B4-BE49-F238E27FC236}">
                    <a16:creationId xmlns:a16="http://schemas.microsoft.com/office/drawing/2014/main" xmlns="" id="{ED0FB7A9-090C-4386-9F44-51A75F4F742B}"/>
                  </a:ext>
                </a:extLst>
              </p:cNvPr>
              <p:cNvSpPr/>
              <p:nvPr/>
            </p:nvSpPr>
            <p:spPr bwMode="auto">
              <a:xfrm>
                <a:off x="4044" y="1017"/>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2" y="1"/>
                      <a:pt x="2" y="1"/>
                    </a:cubicBezTo>
                    <a:cubicBezTo>
                      <a:pt x="2" y="1"/>
                      <a:pt x="2" y="0"/>
                      <a:pt x="1" y="0"/>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0" name="iSḷïďè">
                <a:extLst>
                  <a:ext uri="{FF2B5EF4-FFF2-40B4-BE49-F238E27FC236}">
                    <a16:creationId xmlns:a16="http://schemas.microsoft.com/office/drawing/2014/main" xmlns="" id="{650C56C7-0331-482E-AAFD-84C8EB54B4AE}"/>
                  </a:ext>
                </a:extLst>
              </p:cNvPr>
              <p:cNvSpPr/>
              <p:nvPr/>
            </p:nvSpPr>
            <p:spPr bwMode="auto">
              <a:xfrm>
                <a:off x="4086" y="1029"/>
                <a:ext cx="32" cy="23"/>
              </a:xfrm>
              <a:custGeom>
                <a:avLst/>
                <a:gdLst>
                  <a:gd name="T0" fmla="*/ 0 w 25"/>
                  <a:gd name="T1" fmla="*/ 0 h 18"/>
                  <a:gd name="T2" fmla="*/ 25 w 25"/>
                  <a:gd name="T3" fmla="*/ 18 h 18"/>
                  <a:gd name="T4" fmla="*/ 0 w 25"/>
                  <a:gd name="T5" fmla="*/ 0 h 18"/>
                </a:gdLst>
                <a:ahLst/>
                <a:cxnLst>
                  <a:cxn ang="0">
                    <a:pos x="T0" y="T1"/>
                  </a:cxn>
                  <a:cxn ang="0">
                    <a:pos x="T2" y="T3"/>
                  </a:cxn>
                  <a:cxn ang="0">
                    <a:pos x="T4" y="T5"/>
                  </a:cxn>
                </a:cxnLst>
                <a:rect l="0" t="0" r="r" b="b"/>
                <a:pathLst>
                  <a:path w="25" h="18">
                    <a:moveTo>
                      <a:pt x="0" y="0"/>
                    </a:moveTo>
                    <a:cubicBezTo>
                      <a:pt x="5" y="5"/>
                      <a:pt x="10" y="11"/>
                      <a:pt x="25" y="18"/>
                    </a:cubicBezTo>
                    <a:cubicBezTo>
                      <a:pt x="17" y="11"/>
                      <a:pt x="8" y="8"/>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1" name="î$ľîḋè">
                <a:extLst>
                  <a:ext uri="{FF2B5EF4-FFF2-40B4-BE49-F238E27FC236}">
                    <a16:creationId xmlns:a16="http://schemas.microsoft.com/office/drawing/2014/main" xmlns="" id="{A1E13BA0-EAF4-4108-BDEF-123A0E09382B}"/>
                  </a:ext>
                </a:extLst>
              </p:cNvPr>
              <p:cNvSpPr/>
              <p:nvPr/>
            </p:nvSpPr>
            <p:spPr bwMode="auto">
              <a:xfrm>
                <a:off x="4064" y="1023"/>
                <a:ext cx="16" cy="11"/>
              </a:xfrm>
              <a:custGeom>
                <a:avLst/>
                <a:gdLst>
                  <a:gd name="T0" fmla="*/ 0 w 13"/>
                  <a:gd name="T1" fmla="*/ 0 h 9"/>
                  <a:gd name="T2" fmla="*/ 6 w 13"/>
                  <a:gd name="T3" fmla="*/ 7 h 9"/>
                  <a:gd name="T4" fmla="*/ 13 w 13"/>
                  <a:gd name="T5" fmla="*/ 9 h 9"/>
                  <a:gd name="T6" fmla="*/ 0 w 13"/>
                  <a:gd name="T7" fmla="*/ 0 h 9"/>
                </a:gdLst>
                <a:ahLst/>
                <a:cxnLst>
                  <a:cxn ang="0">
                    <a:pos x="T0" y="T1"/>
                  </a:cxn>
                  <a:cxn ang="0">
                    <a:pos x="T2" y="T3"/>
                  </a:cxn>
                  <a:cxn ang="0">
                    <a:pos x="T4" y="T5"/>
                  </a:cxn>
                  <a:cxn ang="0">
                    <a:pos x="T6" y="T7"/>
                  </a:cxn>
                </a:cxnLst>
                <a:rect l="0" t="0" r="r" b="b"/>
                <a:pathLst>
                  <a:path w="13" h="9">
                    <a:moveTo>
                      <a:pt x="0" y="0"/>
                    </a:moveTo>
                    <a:cubicBezTo>
                      <a:pt x="6" y="7"/>
                      <a:pt x="6" y="7"/>
                      <a:pt x="6" y="7"/>
                    </a:cubicBezTo>
                    <a:cubicBezTo>
                      <a:pt x="13" y="9"/>
                      <a:pt x="13" y="9"/>
                      <a:pt x="13" y="9"/>
                    </a:cubicBezTo>
                    <a:cubicBezTo>
                      <a:pt x="9" y="6"/>
                      <a:pt x="3" y="3"/>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2" name="ïŝľiďè">
                <a:extLst>
                  <a:ext uri="{FF2B5EF4-FFF2-40B4-BE49-F238E27FC236}">
                    <a16:creationId xmlns:a16="http://schemas.microsoft.com/office/drawing/2014/main" xmlns="" id="{34AB6247-DD95-454A-BCDE-C21959A9D98D}"/>
                  </a:ext>
                </a:extLst>
              </p:cNvPr>
              <p:cNvSpPr/>
              <p:nvPr/>
            </p:nvSpPr>
            <p:spPr bwMode="auto">
              <a:xfrm>
                <a:off x="4068" y="1030"/>
                <a:ext cx="7" cy="5"/>
              </a:xfrm>
              <a:custGeom>
                <a:avLst/>
                <a:gdLst>
                  <a:gd name="T0" fmla="*/ 0 w 7"/>
                  <a:gd name="T1" fmla="*/ 0 h 5"/>
                  <a:gd name="T2" fmla="*/ 7 w 7"/>
                  <a:gd name="T3" fmla="*/ 5 h 5"/>
                  <a:gd name="T4" fmla="*/ 3 w 7"/>
                  <a:gd name="T5" fmla="*/ 2 h 5"/>
                  <a:gd name="T6" fmla="*/ 0 w 7"/>
                  <a:gd name="T7" fmla="*/ 0 h 5"/>
                </a:gdLst>
                <a:ahLst/>
                <a:cxnLst>
                  <a:cxn ang="0">
                    <a:pos x="T0" y="T1"/>
                  </a:cxn>
                  <a:cxn ang="0">
                    <a:pos x="T2" y="T3"/>
                  </a:cxn>
                  <a:cxn ang="0">
                    <a:pos x="T4" y="T5"/>
                  </a:cxn>
                  <a:cxn ang="0">
                    <a:pos x="T6" y="T7"/>
                  </a:cxn>
                </a:cxnLst>
                <a:rect l="0" t="0" r="r" b="b"/>
                <a:pathLst>
                  <a:path w="7" h="5">
                    <a:moveTo>
                      <a:pt x="0" y="0"/>
                    </a:moveTo>
                    <a:lnTo>
                      <a:pt x="7" y="5"/>
                    </a:lnTo>
                    <a:lnTo>
                      <a:pt x="3" y="2"/>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3" name="ïṥlîďê">
                <a:extLst>
                  <a:ext uri="{FF2B5EF4-FFF2-40B4-BE49-F238E27FC236}">
                    <a16:creationId xmlns:a16="http://schemas.microsoft.com/office/drawing/2014/main" xmlns="" id="{42DC8303-8872-4D61-AD15-AC060B1030AF}"/>
                  </a:ext>
                </a:extLst>
              </p:cNvPr>
              <p:cNvSpPr/>
              <p:nvPr/>
            </p:nvSpPr>
            <p:spPr bwMode="auto">
              <a:xfrm>
                <a:off x="4068" y="1030"/>
                <a:ext cx="7" cy="5"/>
              </a:xfrm>
              <a:custGeom>
                <a:avLst/>
                <a:gdLst>
                  <a:gd name="T0" fmla="*/ 0 w 7"/>
                  <a:gd name="T1" fmla="*/ 0 h 5"/>
                  <a:gd name="T2" fmla="*/ 7 w 7"/>
                  <a:gd name="T3" fmla="*/ 5 h 5"/>
                  <a:gd name="T4" fmla="*/ 3 w 7"/>
                  <a:gd name="T5" fmla="*/ 2 h 5"/>
                  <a:gd name="T6" fmla="*/ 0 w 7"/>
                  <a:gd name="T7" fmla="*/ 0 h 5"/>
                </a:gdLst>
                <a:ahLst/>
                <a:cxnLst>
                  <a:cxn ang="0">
                    <a:pos x="T0" y="T1"/>
                  </a:cxn>
                  <a:cxn ang="0">
                    <a:pos x="T2" y="T3"/>
                  </a:cxn>
                  <a:cxn ang="0">
                    <a:pos x="T4" y="T5"/>
                  </a:cxn>
                  <a:cxn ang="0">
                    <a:pos x="T6" y="T7"/>
                  </a:cxn>
                </a:cxnLst>
                <a:rect l="0" t="0" r="r" b="b"/>
                <a:pathLst>
                  <a:path w="7" h="5">
                    <a:moveTo>
                      <a:pt x="0" y="0"/>
                    </a:moveTo>
                    <a:lnTo>
                      <a:pt x="7" y="5"/>
                    </a:lnTo>
                    <a:lnTo>
                      <a:pt x="3"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4" name="íṡľíďe">
                <a:extLst>
                  <a:ext uri="{FF2B5EF4-FFF2-40B4-BE49-F238E27FC236}">
                    <a16:creationId xmlns:a16="http://schemas.microsoft.com/office/drawing/2014/main" xmlns="" id="{EA405D1F-0024-492E-AD43-15D23EF0D98B}"/>
                  </a:ext>
                </a:extLst>
              </p:cNvPr>
              <p:cNvSpPr/>
              <p:nvPr/>
            </p:nvSpPr>
            <p:spPr bwMode="auto">
              <a:xfrm>
                <a:off x="4011" y="1012"/>
                <a:ext cx="20" cy="12"/>
              </a:xfrm>
              <a:custGeom>
                <a:avLst/>
                <a:gdLst>
                  <a:gd name="T0" fmla="*/ 0 w 16"/>
                  <a:gd name="T1" fmla="*/ 0 h 10"/>
                  <a:gd name="T2" fmla="*/ 0 w 16"/>
                  <a:gd name="T3" fmla="*/ 0 h 10"/>
                  <a:gd name="T4" fmla="*/ 4 w 16"/>
                  <a:gd name="T5" fmla="*/ 7 h 10"/>
                  <a:gd name="T6" fmla="*/ 16 w 16"/>
                  <a:gd name="T7" fmla="*/ 10 h 10"/>
                  <a:gd name="T8" fmla="*/ 16 w 16"/>
                  <a:gd name="T9" fmla="*/ 10 h 10"/>
                  <a:gd name="T10" fmla="*/ 0 w 16"/>
                  <a:gd name="T11" fmla="*/ 0 h 10"/>
                </a:gdLst>
                <a:ahLst/>
                <a:cxnLst>
                  <a:cxn ang="0">
                    <a:pos x="T0" y="T1"/>
                  </a:cxn>
                  <a:cxn ang="0">
                    <a:pos x="T2" y="T3"/>
                  </a:cxn>
                  <a:cxn ang="0">
                    <a:pos x="T4" y="T5"/>
                  </a:cxn>
                  <a:cxn ang="0">
                    <a:pos x="T6" y="T7"/>
                  </a:cxn>
                  <a:cxn ang="0">
                    <a:pos x="T8" y="T9"/>
                  </a:cxn>
                  <a:cxn ang="0">
                    <a:pos x="T10" y="T11"/>
                  </a:cxn>
                </a:cxnLst>
                <a:rect l="0" t="0" r="r" b="b"/>
                <a:pathLst>
                  <a:path w="16" h="10">
                    <a:moveTo>
                      <a:pt x="0" y="0"/>
                    </a:moveTo>
                    <a:cubicBezTo>
                      <a:pt x="0" y="0"/>
                      <a:pt x="0" y="0"/>
                      <a:pt x="0" y="0"/>
                    </a:cubicBezTo>
                    <a:cubicBezTo>
                      <a:pt x="6" y="5"/>
                      <a:pt x="5" y="6"/>
                      <a:pt x="4" y="7"/>
                    </a:cubicBezTo>
                    <a:cubicBezTo>
                      <a:pt x="9" y="9"/>
                      <a:pt x="13" y="10"/>
                      <a:pt x="16" y="10"/>
                    </a:cubicBezTo>
                    <a:cubicBezTo>
                      <a:pt x="16" y="10"/>
                      <a:pt x="16" y="10"/>
                      <a:pt x="16" y="10"/>
                    </a:cubicBezTo>
                    <a:cubicBezTo>
                      <a:pt x="11" y="6"/>
                      <a:pt x="3"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5" name="i$1îḋê">
                <a:extLst>
                  <a:ext uri="{FF2B5EF4-FFF2-40B4-BE49-F238E27FC236}">
                    <a16:creationId xmlns:a16="http://schemas.microsoft.com/office/drawing/2014/main" xmlns="" id="{505BA519-DDA0-414A-8A4E-B53608FC3580}"/>
                  </a:ext>
                </a:extLst>
              </p:cNvPr>
              <p:cNvSpPr/>
              <p:nvPr/>
            </p:nvSpPr>
            <p:spPr bwMode="auto">
              <a:xfrm>
                <a:off x="4029" y="1015"/>
                <a:ext cx="2" cy="2"/>
              </a:xfrm>
              <a:custGeom>
                <a:avLst/>
                <a:gdLst>
                  <a:gd name="T0" fmla="*/ 0 w 2"/>
                  <a:gd name="T1" fmla="*/ 0 h 1"/>
                  <a:gd name="T2" fmla="*/ 0 w 2"/>
                  <a:gd name="T3" fmla="*/ 1 h 1"/>
                  <a:gd name="T4" fmla="*/ 0 w 2"/>
                  <a:gd name="T5" fmla="*/ 1 h 1"/>
                  <a:gd name="T6" fmla="*/ 0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1"/>
                      <a:pt x="0" y="1"/>
                      <a:pt x="0" y="1"/>
                    </a:cubicBezTo>
                    <a:cubicBezTo>
                      <a:pt x="0" y="1"/>
                      <a:pt x="0" y="1"/>
                      <a:pt x="0" y="1"/>
                    </a:cubicBezTo>
                    <a:cubicBezTo>
                      <a:pt x="0" y="1"/>
                      <a:pt x="0" y="1"/>
                      <a:pt x="0" y="1"/>
                    </a:cubicBezTo>
                    <a:cubicBezTo>
                      <a:pt x="1" y="1"/>
                      <a:pt x="2" y="1"/>
                      <a:pt x="2" y="1"/>
                    </a:cubicBezTo>
                    <a:cubicBezTo>
                      <a:pt x="2" y="1"/>
                      <a:pt x="1"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6" name="iṧ1íḑê">
                <a:extLst>
                  <a:ext uri="{FF2B5EF4-FFF2-40B4-BE49-F238E27FC236}">
                    <a16:creationId xmlns:a16="http://schemas.microsoft.com/office/drawing/2014/main" xmlns="" id="{674000DA-B6EE-4191-87C8-2AF769112421}"/>
                  </a:ext>
                </a:extLst>
              </p:cNvPr>
              <p:cNvSpPr/>
              <p:nvPr/>
            </p:nvSpPr>
            <p:spPr bwMode="auto">
              <a:xfrm>
                <a:off x="4001" y="1029"/>
                <a:ext cx="5" cy="3"/>
              </a:xfrm>
              <a:custGeom>
                <a:avLst/>
                <a:gdLst>
                  <a:gd name="T0" fmla="*/ 0 w 4"/>
                  <a:gd name="T1" fmla="*/ 0 h 2"/>
                  <a:gd name="T2" fmla="*/ 0 w 4"/>
                  <a:gd name="T3" fmla="*/ 0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0"/>
                      <a:pt x="0" y="0"/>
                      <a:pt x="0" y="0"/>
                    </a:cubicBezTo>
                    <a:cubicBezTo>
                      <a:pt x="1" y="1"/>
                      <a:pt x="2" y="1"/>
                      <a:pt x="4" y="2"/>
                    </a:cubicBezTo>
                    <a:cubicBezTo>
                      <a:pt x="2" y="1"/>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7" name="ïşlîḓe">
                <a:extLst>
                  <a:ext uri="{FF2B5EF4-FFF2-40B4-BE49-F238E27FC236}">
                    <a16:creationId xmlns:a16="http://schemas.microsoft.com/office/drawing/2014/main" xmlns="" id="{6B7B0653-0212-46B2-87C5-0D128ED57AC3}"/>
                  </a:ext>
                </a:extLst>
              </p:cNvPr>
              <p:cNvSpPr/>
              <p:nvPr/>
            </p:nvSpPr>
            <p:spPr bwMode="auto">
              <a:xfrm>
                <a:off x="4031" y="1022"/>
                <a:ext cx="9" cy="6"/>
              </a:xfrm>
              <a:custGeom>
                <a:avLst/>
                <a:gdLst>
                  <a:gd name="T0" fmla="*/ 1 w 7"/>
                  <a:gd name="T1" fmla="*/ 0 h 5"/>
                  <a:gd name="T2" fmla="*/ 0 w 7"/>
                  <a:gd name="T3" fmla="*/ 2 h 5"/>
                  <a:gd name="T4" fmla="*/ 4 w 7"/>
                  <a:gd name="T5" fmla="*/ 4 h 5"/>
                  <a:gd name="T6" fmla="*/ 4 w 7"/>
                  <a:gd name="T7" fmla="*/ 4 h 5"/>
                  <a:gd name="T8" fmla="*/ 6 w 7"/>
                  <a:gd name="T9" fmla="*/ 5 h 5"/>
                  <a:gd name="T10" fmla="*/ 1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1" y="0"/>
                    </a:moveTo>
                    <a:cubicBezTo>
                      <a:pt x="2" y="1"/>
                      <a:pt x="1" y="2"/>
                      <a:pt x="0" y="2"/>
                    </a:cubicBezTo>
                    <a:cubicBezTo>
                      <a:pt x="2" y="3"/>
                      <a:pt x="3" y="4"/>
                      <a:pt x="4" y="4"/>
                    </a:cubicBezTo>
                    <a:cubicBezTo>
                      <a:pt x="4" y="4"/>
                      <a:pt x="4" y="4"/>
                      <a:pt x="4" y="4"/>
                    </a:cubicBezTo>
                    <a:cubicBezTo>
                      <a:pt x="5" y="4"/>
                      <a:pt x="6" y="5"/>
                      <a:pt x="6" y="5"/>
                    </a:cubicBezTo>
                    <a:cubicBezTo>
                      <a:pt x="7" y="5"/>
                      <a:pt x="4" y="2"/>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8" name="íṣľide">
                <a:extLst>
                  <a:ext uri="{FF2B5EF4-FFF2-40B4-BE49-F238E27FC236}">
                    <a16:creationId xmlns:a16="http://schemas.microsoft.com/office/drawing/2014/main" xmlns="" id="{4111E590-8CD3-4483-AF16-96727B74BECA}"/>
                  </a:ext>
                </a:extLst>
              </p:cNvPr>
              <p:cNvSpPr/>
              <p:nvPr/>
            </p:nvSpPr>
            <p:spPr bwMode="auto">
              <a:xfrm>
                <a:off x="3981" y="1003"/>
                <a:ext cx="19" cy="10"/>
              </a:xfrm>
              <a:custGeom>
                <a:avLst/>
                <a:gdLst>
                  <a:gd name="T0" fmla="*/ 0 w 15"/>
                  <a:gd name="T1" fmla="*/ 0 h 8"/>
                  <a:gd name="T2" fmla="*/ 1 w 15"/>
                  <a:gd name="T3" fmla="*/ 1 h 8"/>
                  <a:gd name="T4" fmla="*/ 15 w 15"/>
                  <a:gd name="T5" fmla="*/ 8 h 8"/>
                  <a:gd name="T6" fmla="*/ 0 w 15"/>
                  <a:gd name="T7" fmla="*/ 0 h 8"/>
                </a:gdLst>
                <a:ahLst/>
                <a:cxnLst>
                  <a:cxn ang="0">
                    <a:pos x="T0" y="T1"/>
                  </a:cxn>
                  <a:cxn ang="0">
                    <a:pos x="T2" y="T3"/>
                  </a:cxn>
                  <a:cxn ang="0">
                    <a:pos x="T4" y="T5"/>
                  </a:cxn>
                  <a:cxn ang="0">
                    <a:pos x="T6" y="T7"/>
                  </a:cxn>
                </a:cxnLst>
                <a:rect l="0" t="0" r="r" b="b"/>
                <a:pathLst>
                  <a:path w="15" h="8">
                    <a:moveTo>
                      <a:pt x="0" y="0"/>
                    </a:moveTo>
                    <a:cubicBezTo>
                      <a:pt x="0" y="0"/>
                      <a:pt x="0" y="0"/>
                      <a:pt x="1" y="1"/>
                    </a:cubicBezTo>
                    <a:cubicBezTo>
                      <a:pt x="6" y="4"/>
                      <a:pt x="11" y="6"/>
                      <a:pt x="15" y="8"/>
                    </a:cubicBezTo>
                    <a:cubicBezTo>
                      <a:pt x="9" y="5"/>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9" name="íṥ1ïḑé">
                <a:extLst>
                  <a:ext uri="{FF2B5EF4-FFF2-40B4-BE49-F238E27FC236}">
                    <a16:creationId xmlns:a16="http://schemas.microsoft.com/office/drawing/2014/main" xmlns="" id="{B47E0946-CD29-4066-8F8F-8C009F0E465E}"/>
                  </a:ext>
                </a:extLst>
              </p:cNvPr>
              <p:cNvSpPr/>
              <p:nvPr/>
            </p:nvSpPr>
            <p:spPr bwMode="auto">
              <a:xfrm>
                <a:off x="4019" y="1010"/>
                <a:ext cx="3" cy="3"/>
              </a:xfrm>
              <a:custGeom>
                <a:avLst/>
                <a:gdLst>
                  <a:gd name="T0" fmla="*/ 0 w 3"/>
                  <a:gd name="T1" fmla="*/ 0 h 2"/>
                  <a:gd name="T2" fmla="*/ 3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0" y="0"/>
                      <a:pt x="2" y="1"/>
                      <a:pt x="3" y="2"/>
                    </a:cubicBezTo>
                    <a:cubicBezTo>
                      <a:pt x="3" y="1"/>
                      <a:pt x="3" y="1"/>
                      <a:pt x="3" y="1"/>
                    </a:cubicBezTo>
                    <a:cubicBezTo>
                      <a:pt x="1"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0" name="iṡliḍe">
                <a:extLst>
                  <a:ext uri="{FF2B5EF4-FFF2-40B4-BE49-F238E27FC236}">
                    <a16:creationId xmlns:a16="http://schemas.microsoft.com/office/drawing/2014/main" xmlns="" id="{65F224C4-E996-4D49-B267-6CA9735224DD}"/>
                  </a:ext>
                </a:extLst>
              </p:cNvPr>
              <p:cNvSpPr/>
              <p:nvPr/>
            </p:nvSpPr>
            <p:spPr bwMode="auto">
              <a:xfrm>
                <a:off x="4022" y="1013"/>
                <a:ext cx="10" cy="9"/>
              </a:xfrm>
              <a:custGeom>
                <a:avLst/>
                <a:gdLst>
                  <a:gd name="T0" fmla="*/ 0 w 8"/>
                  <a:gd name="T1" fmla="*/ 0 h 7"/>
                  <a:gd name="T2" fmla="*/ 8 w 8"/>
                  <a:gd name="T3" fmla="*/ 7 h 7"/>
                  <a:gd name="T4" fmla="*/ 5 w 8"/>
                  <a:gd name="T5" fmla="*/ 3 h 7"/>
                  <a:gd name="T6" fmla="*/ 5 w 8"/>
                  <a:gd name="T7" fmla="*/ 3 h 7"/>
                  <a:gd name="T8" fmla="*/ 5 w 8"/>
                  <a:gd name="T9" fmla="*/ 3 h 7"/>
                  <a:gd name="T10" fmla="*/ 0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0" y="0"/>
                    </a:moveTo>
                    <a:cubicBezTo>
                      <a:pt x="2" y="1"/>
                      <a:pt x="5" y="4"/>
                      <a:pt x="8" y="7"/>
                    </a:cubicBezTo>
                    <a:cubicBezTo>
                      <a:pt x="8" y="6"/>
                      <a:pt x="7" y="4"/>
                      <a:pt x="5" y="3"/>
                    </a:cubicBezTo>
                    <a:cubicBezTo>
                      <a:pt x="5" y="3"/>
                      <a:pt x="5" y="3"/>
                      <a:pt x="5" y="3"/>
                    </a:cubicBezTo>
                    <a:cubicBezTo>
                      <a:pt x="5" y="3"/>
                      <a:pt x="5" y="3"/>
                      <a:pt x="5" y="3"/>
                    </a:cubicBezTo>
                    <a:cubicBezTo>
                      <a:pt x="4" y="2"/>
                      <a:pt x="2"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1" name="íṡľîďe">
                <a:extLst>
                  <a:ext uri="{FF2B5EF4-FFF2-40B4-BE49-F238E27FC236}">
                    <a16:creationId xmlns:a16="http://schemas.microsoft.com/office/drawing/2014/main" xmlns="" id="{001BFB58-70A3-4AED-ABDF-FE7786EDD245}"/>
                  </a:ext>
                </a:extLst>
              </p:cNvPr>
              <p:cNvSpPr/>
              <p:nvPr/>
            </p:nvSpPr>
            <p:spPr bwMode="auto">
              <a:xfrm>
                <a:off x="4006" y="1032"/>
                <a:ext cx="147" cy="102"/>
              </a:xfrm>
              <a:custGeom>
                <a:avLst/>
                <a:gdLst>
                  <a:gd name="T0" fmla="*/ 0 w 117"/>
                  <a:gd name="T1" fmla="*/ 0 h 82"/>
                  <a:gd name="T2" fmla="*/ 24 w 117"/>
                  <a:gd name="T3" fmla="*/ 19 h 82"/>
                  <a:gd name="T4" fmla="*/ 64 w 117"/>
                  <a:gd name="T5" fmla="*/ 42 h 82"/>
                  <a:gd name="T6" fmla="*/ 66 w 117"/>
                  <a:gd name="T7" fmla="*/ 45 h 82"/>
                  <a:gd name="T8" fmla="*/ 47 w 117"/>
                  <a:gd name="T9" fmla="*/ 35 h 82"/>
                  <a:gd name="T10" fmla="*/ 109 w 117"/>
                  <a:gd name="T11" fmla="*/ 80 h 82"/>
                  <a:gd name="T12" fmla="*/ 99 w 117"/>
                  <a:gd name="T13" fmla="*/ 71 h 82"/>
                  <a:gd name="T14" fmla="*/ 117 w 117"/>
                  <a:gd name="T15" fmla="*/ 82 h 82"/>
                  <a:gd name="T16" fmla="*/ 96 w 117"/>
                  <a:gd name="T17" fmla="*/ 64 h 82"/>
                  <a:gd name="T18" fmla="*/ 105 w 117"/>
                  <a:gd name="T19" fmla="*/ 68 h 82"/>
                  <a:gd name="T20" fmla="*/ 0 w 117"/>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82">
                    <a:moveTo>
                      <a:pt x="0" y="0"/>
                    </a:moveTo>
                    <a:cubicBezTo>
                      <a:pt x="7" y="5"/>
                      <a:pt x="15" y="10"/>
                      <a:pt x="24" y="19"/>
                    </a:cubicBezTo>
                    <a:cubicBezTo>
                      <a:pt x="34" y="25"/>
                      <a:pt x="49" y="29"/>
                      <a:pt x="64" y="42"/>
                    </a:cubicBezTo>
                    <a:cubicBezTo>
                      <a:pt x="66" y="44"/>
                      <a:pt x="67" y="45"/>
                      <a:pt x="66" y="45"/>
                    </a:cubicBezTo>
                    <a:cubicBezTo>
                      <a:pt x="64" y="45"/>
                      <a:pt x="54" y="39"/>
                      <a:pt x="47" y="35"/>
                    </a:cubicBezTo>
                    <a:cubicBezTo>
                      <a:pt x="70" y="49"/>
                      <a:pt x="77" y="60"/>
                      <a:pt x="109" y="80"/>
                    </a:cubicBezTo>
                    <a:cubicBezTo>
                      <a:pt x="99" y="71"/>
                      <a:pt x="99" y="71"/>
                      <a:pt x="99" y="71"/>
                    </a:cubicBezTo>
                    <a:cubicBezTo>
                      <a:pt x="104" y="74"/>
                      <a:pt x="112" y="80"/>
                      <a:pt x="117" y="82"/>
                    </a:cubicBezTo>
                    <a:cubicBezTo>
                      <a:pt x="104" y="74"/>
                      <a:pt x="92" y="64"/>
                      <a:pt x="96" y="64"/>
                    </a:cubicBezTo>
                    <a:cubicBezTo>
                      <a:pt x="97" y="64"/>
                      <a:pt x="100" y="65"/>
                      <a:pt x="105" y="68"/>
                    </a:cubicBezTo>
                    <a:cubicBezTo>
                      <a:pt x="93" y="57"/>
                      <a:pt x="32" y="19"/>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2" name="iṩḻíḑe">
                <a:extLst>
                  <a:ext uri="{FF2B5EF4-FFF2-40B4-BE49-F238E27FC236}">
                    <a16:creationId xmlns:a16="http://schemas.microsoft.com/office/drawing/2014/main" xmlns="" id="{9B2459DA-1BD1-4E5B-9007-215D9401C049}"/>
                  </a:ext>
                </a:extLst>
              </p:cNvPr>
              <p:cNvSpPr/>
              <p:nvPr/>
            </p:nvSpPr>
            <p:spPr bwMode="auto">
              <a:xfrm>
                <a:off x="3975" y="1008"/>
                <a:ext cx="34" cy="21"/>
              </a:xfrm>
              <a:custGeom>
                <a:avLst/>
                <a:gdLst>
                  <a:gd name="T0" fmla="*/ 0 w 27"/>
                  <a:gd name="T1" fmla="*/ 0 h 17"/>
                  <a:gd name="T2" fmla="*/ 21 w 27"/>
                  <a:gd name="T3" fmla="*/ 17 h 17"/>
                  <a:gd name="T4" fmla="*/ 23 w 27"/>
                  <a:gd name="T5" fmla="*/ 15 h 17"/>
                  <a:gd name="T6" fmla="*/ 25 w 27"/>
                  <a:gd name="T7" fmla="*/ 13 h 17"/>
                  <a:gd name="T8" fmla="*/ 27 w 27"/>
                  <a:gd name="T9" fmla="*/ 15 h 17"/>
                  <a:gd name="T10" fmla="*/ 26 w 27"/>
                  <a:gd name="T11" fmla="*/ 13 h 17"/>
                  <a:gd name="T12" fmla="*/ 0 w 2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0" y="0"/>
                    </a:moveTo>
                    <a:cubicBezTo>
                      <a:pt x="9" y="8"/>
                      <a:pt x="15" y="13"/>
                      <a:pt x="21" y="17"/>
                    </a:cubicBezTo>
                    <a:cubicBezTo>
                      <a:pt x="21" y="17"/>
                      <a:pt x="22" y="16"/>
                      <a:pt x="23" y="15"/>
                    </a:cubicBezTo>
                    <a:cubicBezTo>
                      <a:pt x="23" y="14"/>
                      <a:pt x="25" y="13"/>
                      <a:pt x="25" y="13"/>
                    </a:cubicBezTo>
                    <a:cubicBezTo>
                      <a:pt x="27" y="15"/>
                      <a:pt x="27" y="15"/>
                      <a:pt x="27" y="15"/>
                    </a:cubicBezTo>
                    <a:cubicBezTo>
                      <a:pt x="26" y="13"/>
                      <a:pt x="26" y="13"/>
                      <a:pt x="26" y="13"/>
                    </a:cubicBezTo>
                    <a:cubicBezTo>
                      <a:pt x="22" y="12"/>
                      <a:pt x="14" y="8"/>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3" name="îšḷídè">
                <a:extLst>
                  <a:ext uri="{FF2B5EF4-FFF2-40B4-BE49-F238E27FC236}">
                    <a16:creationId xmlns:a16="http://schemas.microsoft.com/office/drawing/2014/main" xmlns="" id="{C7BC65FB-81BE-49A4-968A-33AEFD705324}"/>
                  </a:ext>
                </a:extLst>
              </p:cNvPr>
              <p:cNvSpPr/>
              <p:nvPr/>
            </p:nvSpPr>
            <p:spPr bwMode="auto">
              <a:xfrm>
                <a:off x="4000" y="1013"/>
                <a:ext cx="74" cy="50"/>
              </a:xfrm>
              <a:custGeom>
                <a:avLst/>
                <a:gdLst>
                  <a:gd name="T0" fmla="*/ 11 w 59"/>
                  <a:gd name="T1" fmla="*/ 8 h 40"/>
                  <a:gd name="T2" fmla="*/ 4 w 59"/>
                  <a:gd name="T3" fmla="*/ 3 h 40"/>
                  <a:gd name="T4" fmla="*/ 11 w 59"/>
                  <a:gd name="T5" fmla="*/ 8 h 40"/>
                  <a:gd name="T6" fmla="*/ 4 w 59"/>
                  <a:gd name="T7" fmla="*/ 3 h 40"/>
                  <a:gd name="T8" fmla="*/ 2 w 59"/>
                  <a:gd name="T9" fmla="*/ 1 h 40"/>
                  <a:gd name="T10" fmla="*/ 5 w 59"/>
                  <a:gd name="T11" fmla="*/ 3 h 40"/>
                  <a:gd name="T12" fmla="*/ 4 w 59"/>
                  <a:gd name="T13" fmla="*/ 3 h 40"/>
                  <a:gd name="T14" fmla="*/ 4 w 59"/>
                  <a:gd name="T15" fmla="*/ 3 h 40"/>
                  <a:gd name="T16" fmla="*/ 1 w 59"/>
                  <a:gd name="T17" fmla="*/ 1 h 40"/>
                  <a:gd name="T18" fmla="*/ 1 w 59"/>
                  <a:gd name="T19" fmla="*/ 1 h 40"/>
                  <a:gd name="T20" fmla="*/ 2 w 59"/>
                  <a:gd name="T21" fmla="*/ 1 h 40"/>
                  <a:gd name="T22" fmla="*/ 1 w 59"/>
                  <a:gd name="T23" fmla="*/ 1 h 40"/>
                  <a:gd name="T24" fmla="*/ 1 w 59"/>
                  <a:gd name="T25" fmla="*/ 1 h 40"/>
                  <a:gd name="T26" fmla="*/ 0 w 59"/>
                  <a:gd name="T27" fmla="*/ 0 h 40"/>
                  <a:gd name="T28" fmla="*/ 1 w 59"/>
                  <a:gd name="T29" fmla="*/ 1 h 40"/>
                  <a:gd name="T30" fmla="*/ 3 w 59"/>
                  <a:gd name="T31" fmla="*/ 4 h 40"/>
                  <a:gd name="T32" fmla="*/ 6 w 59"/>
                  <a:gd name="T33" fmla="*/ 9 h 40"/>
                  <a:gd name="T34" fmla="*/ 8 w 59"/>
                  <a:gd name="T35" fmla="*/ 10 h 40"/>
                  <a:gd name="T36" fmla="*/ 11 w 59"/>
                  <a:gd name="T37" fmla="*/ 8 h 40"/>
                  <a:gd name="T38" fmla="*/ 57 w 59"/>
                  <a:gd name="T39" fmla="*/ 40 h 40"/>
                  <a:gd name="T40" fmla="*/ 38 w 59"/>
                  <a:gd name="T41" fmla="*/ 23 h 40"/>
                  <a:gd name="T42" fmla="*/ 37 w 59"/>
                  <a:gd name="T43" fmla="*/ 23 h 40"/>
                  <a:gd name="T44" fmla="*/ 31 w 59"/>
                  <a:gd name="T45" fmla="*/ 20 h 40"/>
                  <a:gd name="T46" fmla="*/ 13 w 59"/>
                  <a:gd name="T47" fmla="*/ 9 h 40"/>
                  <a:gd name="T48" fmla="*/ 13 w 59"/>
                  <a:gd name="T49" fmla="*/ 6 h 40"/>
                  <a:gd name="T50" fmla="*/ 0 w 59"/>
                  <a:gd name="T5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40">
                    <a:moveTo>
                      <a:pt x="11" y="8"/>
                    </a:moveTo>
                    <a:cubicBezTo>
                      <a:pt x="5" y="5"/>
                      <a:pt x="6" y="4"/>
                      <a:pt x="4" y="3"/>
                    </a:cubicBezTo>
                    <a:cubicBezTo>
                      <a:pt x="7" y="5"/>
                      <a:pt x="9" y="6"/>
                      <a:pt x="11" y="8"/>
                    </a:cubicBezTo>
                    <a:moveTo>
                      <a:pt x="4" y="3"/>
                    </a:moveTo>
                    <a:cubicBezTo>
                      <a:pt x="3" y="2"/>
                      <a:pt x="2" y="2"/>
                      <a:pt x="2" y="1"/>
                    </a:cubicBezTo>
                    <a:cubicBezTo>
                      <a:pt x="4" y="2"/>
                      <a:pt x="5" y="3"/>
                      <a:pt x="5" y="3"/>
                    </a:cubicBezTo>
                    <a:cubicBezTo>
                      <a:pt x="5" y="3"/>
                      <a:pt x="5" y="3"/>
                      <a:pt x="4" y="3"/>
                    </a:cubicBezTo>
                    <a:cubicBezTo>
                      <a:pt x="4" y="3"/>
                      <a:pt x="4" y="3"/>
                      <a:pt x="4" y="3"/>
                    </a:cubicBezTo>
                    <a:moveTo>
                      <a:pt x="1" y="1"/>
                    </a:moveTo>
                    <a:cubicBezTo>
                      <a:pt x="1" y="1"/>
                      <a:pt x="1" y="1"/>
                      <a:pt x="1" y="1"/>
                    </a:cubicBezTo>
                    <a:cubicBezTo>
                      <a:pt x="2" y="1"/>
                      <a:pt x="2" y="1"/>
                      <a:pt x="2" y="1"/>
                    </a:cubicBezTo>
                    <a:cubicBezTo>
                      <a:pt x="1" y="1"/>
                      <a:pt x="1" y="1"/>
                      <a:pt x="1" y="1"/>
                    </a:cubicBezTo>
                    <a:cubicBezTo>
                      <a:pt x="1" y="1"/>
                      <a:pt x="1" y="1"/>
                      <a:pt x="1" y="1"/>
                    </a:cubicBezTo>
                    <a:moveTo>
                      <a:pt x="0" y="0"/>
                    </a:moveTo>
                    <a:cubicBezTo>
                      <a:pt x="0" y="0"/>
                      <a:pt x="1" y="1"/>
                      <a:pt x="1" y="1"/>
                    </a:cubicBezTo>
                    <a:cubicBezTo>
                      <a:pt x="1" y="1"/>
                      <a:pt x="2" y="2"/>
                      <a:pt x="3" y="4"/>
                    </a:cubicBezTo>
                    <a:cubicBezTo>
                      <a:pt x="4" y="7"/>
                      <a:pt x="6" y="9"/>
                      <a:pt x="6" y="9"/>
                    </a:cubicBezTo>
                    <a:cubicBezTo>
                      <a:pt x="7" y="9"/>
                      <a:pt x="7" y="10"/>
                      <a:pt x="8" y="10"/>
                    </a:cubicBezTo>
                    <a:cubicBezTo>
                      <a:pt x="10" y="10"/>
                      <a:pt x="10" y="9"/>
                      <a:pt x="11" y="8"/>
                    </a:cubicBezTo>
                    <a:cubicBezTo>
                      <a:pt x="29" y="20"/>
                      <a:pt x="35" y="27"/>
                      <a:pt x="57" y="40"/>
                    </a:cubicBezTo>
                    <a:cubicBezTo>
                      <a:pt x="59" y="38"/>
                      <a:pt x="44" y="28"/>
                      <a:pt x="38" y="23"/>
                    </a:cubicBezTo>
                    <a:cubicBezTo>
                      <a:pt x="37" y="23"/>
                      <a:pt x="37" y="23"/>
                      <a:pt x="37" y="23"/>
                    </a:cubicBezTo>
                    <a:cubicBezTo>
                      <a:pt x="35" y="23"/>
                      <a:pt x="33" y="22"/>
                      <a:pt x="31" y="20"/>
                    </a:cubicBezTo>
                    <a:cubicBezTo>
                      <a:pt x="27" y="17"/>
                      <a:pt x="22" y="12"/>
                      <a:pt x="13" y="9"/>
                    </a:cubicBezTo>
                    <a:cubicBezTo>
                      <a:pt x="12" y="7"/>
                      <a:pt x="12" y="6"/>
                      <a:pt x="13" y="6"/>
                    </a:cubicBezTo>
                    <a:cubicBezTo>
                      <a:pt x="9" y="4"/>
                      <a:pt x="5" y="2"/>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4" name="îş1ïḋé">
                <a:extLst>
                  <a:ext uri="{FF2B5EF4-FFF2-40B4-BE49-F238E27FC236}">
                    <a16:creationId xmlns:a16="http://schemas.microsoft.com/office/drawing/2014/main" xmlns="" id="{1B93ED86-753E-4D26-BA03-30952167E820}"/>
                  </a:ext>
                </a:extLst>
              </p:cNvPr>
              <p:cNvSpPr/>
              <p:nvPr/>
            </p:nvSpPr>
            <p:spPr bwMode="auto">
              <a:xfrm>
                <a:off x="4148" y="1075"/>
                <a:ext cx="5" cy="3"/>
              </a:xfrm>
              <a:custGeom>
                <a:avLst/>
                <a:gdLst>
                  <a:gd name="T0" fmla="*/ 0 w 4"/>
                  <a:gd name="T1" fmla="*/ 0 h 2"/>
                  <a:gd name="T2" fmla="*/ 4 w 4"/>
                  <a:gd name="T3" fmla="*/ 2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1"/>
                      <a:pt x="3" y="2"/>
                      <a:pt x="4" y="2"/>
                    </a:cubicBezTo>
                    <a:cubicBezTo>
                      <a:pt x="4" y="2"/>
                      <a:pt x="4" y="2"/>
                      <a:pt x="4" y="2"/>
                    </a:cubicBezTo>
                    <a:cubicBezTo>
                      <a:pt x="2" y="1"/>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5" name="îślîḍè">
                <a:extLst>
                  <a:ext uri="{FF2B5EF4-FFF2-40B4-BE49-F238E27FC236}">
                    <a16:creationId xmlns:a16="http://schemas.microsoft.com/office/drawing/2014/main" xmlns="" id="{6E333133-BEF2-4EEC-91CD-6BF88951CF7B}"/>
                  </a:ext>
                </a:extLst>
              </p:cNvPr>
              <p:cNvSpPr/>
              <p:nvPr/>
            </p:nvSpPr>
            <p:spPr bwMode="auto">
              <a:xfrm>
                <a:off x="4091" y="1044"/>
                <a:ext cx="57" cy="31"/>
              </a:xfrm>
              <a:custGeom>
                <a:avLst/>
                <a:gdLst>
                  <a:gd name="T0" fmla="*/ 4 w 45"/>
                  <a:gd name="T1" fmla="*/ 2 h 25"/>
                  <a:gd name="T2" fmla="*/ 39 w 45"/>
                  <a:gd name="T3" fmla="*/ 22 h 25"/>
                  <a:gd name="T4" fmla="*/ 34 w 45"/>
                  <a:gd name="T5" fmla="*/ 17 h 25"/>
                  <a:gd name="T6" fmla="*/ 34 w 45"/>
                  <a:gd name="T7" fmla="*/ 17 h 25"/>
                  <a:gd name="T8" fmla="*/ 45 w 45"/>
                  <a:gd name="T9" fmla="*/ 25 h 25"/>
                  <a:gd name="T10" fmla="*/ 28 w 45"/>
                  <a:gd name="T11" fmla="*/ 13 h 25"/>
                  <a:gd name="T12" fmla="*/ 30 w 45"/>
                  <a:gd name="T13" fmla="*/ 15 h 25"/>
                  <a:gd name="T14" fmla="*/ 4 w 45"/>
                  <a:gd name="T15" fmla="*/ 2 h 25"/>
                  <a:gd name="T16" fmla="*/ 0 w 45"/>
                  <a:gd name="T17" fmla="*/ 0 h 25"/>
                  <a:gd name="T18" fmla="*/ 4 w 45"/>
                  <a:gd name="T19" fmla="*/ 2 h 25"/>
                  <a:gd name="T20" fmla="*/ 0 w 45"/>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5">
                    <a:moveTo>
                      <a:pt x="4" y="2"/>
                    </a:moveTo>
                    <a:cubicBezTo>
                      <a:pt x="16" y="10"/>
                      <a:pt x="26" y="16"/>
                      <a:pt x="39" y="22"/>
                    </a:cubicBezTo>
                    <a:cubicBezTo>
                      <a:pt x="37" y="21"/>
                      <a:pt x="32" y="17"/>
                      <a:pt x="34" y="17"/>
                    </a:cubicBezTo>
                    <a:cubicBezTo>
                      <a:pt x="34" y="17"/>
                      <a:pt x="34" y="17"/>
                      <a:pt x="34" y="17"/>
                    </a:cubicBezTo>
                    <a:cubicBezTo>
                      <a:pt x="39" y="19"/>
                      <a:pt x="41" y="22"/>
                      <a:pt x="45" y="25"/>
                    </a:cubicBezTo>
                    <a:cubicBezTo>
                      <a:pt x="42" y="22"/>
                      <a:pt x="37" y="17"/>
                      <a:pt x="28" y="13"/>
                    </a:cubicBezTo>
                    <a:cubicBezTo>
                      <a:pt x="30" y="15"/>
                      <a:pt x="30" y="15"/>
                      <a:pt x="30" y="15"/>
                    </a:cubicBezTo>
                    <a:cubicBezTo>
                      <a:pt x="25" y="13"/>
                      <a:pt x="11" y="6"/>
                      <a:pt x="4" y="2"/>
                    </a:cubicBezTo>
                    <a:moveTo>
                      <a:pt x="0" y="0"/>
                    </a:moveTo>
                    <a:cubicBezTo>
                      <a:pt x="1" y="1"/>
                      <a:pt x="2" y="1"/>
                      <a:pt x="4" y="2"/>
                    </a:cubicBezTo>
                    <a:cubicBezTo>
                      <a:pt x="3" y="2"/>
                      <a:pt x="2"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6" name="îṧļiḋè">
                <a:extLst>
                  <a:ext uri="{FF2B5EF4-FFF2-40B4-BE49-F238E27FC236}">
                    <a16:creationId xmlns:a16="http://schemas.microsoft.com/office/drawing/2014/main" xmlns="" id="{FDB96158-0291-4CDB-8BC2-38AD21EB5A1A}"/>
                  </a:ext>
                </a:extLst>
              </p:cNvPr>
              <p:cNvSpPr/>
              <p:nvPr/>
            </p:nvSpPr>
            <p:spPr bwMode="auto">
              <a:xfrm>
                <a:off x="4088" y="1055"/>
                <a:ext cx="27" cy="20"/>
              </a:xfrm>
              <a:custGeom>
                <a:avLst/>
                <a:gdLst>
                  <a:gd name="T0" fmla="*/ 0 w 22"/>
                  <a:gd name="T1" fmla="*/ 0 h 16"/>
                  <a:gd name="T2" fmla="*/ 2 w 22"/>
                  <a:gd name="T3" fmla="*/ 3 h 16"/>
                  <a:gd name="T4" fmla="*/ 5 w 22"/>
                  <a:gd name="T5" fmla="*/ 7 h 16"/>
                  <a:gd name="T6" fmla="*/ 22 w 22"/>
                  <a:gd name="T7" fmla="*/ 16 h 16"/>
                  <a:gd name="T8" fmla="*/ 13 w 22"/>
                  <a:gd name="T9" fmla="*/ 10 h 16"/>
                  <a:gd name="T10" fmla="*/ 14 w 22"/>
                  <a:gd name="T11" fmla="*/ 10 h 16"/>
                  <a:gd name="T12" fmla="*/ 0 w 22"/>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2" h="16">
                    <a:moveTo>
                      <a:pt x="0" y="0"/>
                    </a:moveTo>
                    <a:cubicBezTo>
                      <a:pt x="0" y="0"/>
                      <a:pt x="1" y="2"/>
                      <a:pt x="2" y="3"/>
                    </a:cubicBezTo>
                    <a:cubicBezTo>
                      <a:pt x="4" y="5"/>
                      <a:pt x="5" y="7"/>
                      <a:pt x="5" y="7"/>
                    </a:cubicBezTo>
                    <a:cubicBezTo>
                      <a:pt x="22" y="16"/>
                      <a:pt x="22" y="16"/>
                      <a:pt x="22" y="16"/>
                    </a:cubicBezTo>
                    <a:cubicBezTo>
                      <a:pt x="13" y="10"/>
                      <a:pt x="13" y="10"/>
                      <a:pt x="13" y="10"/>
                    </a:cubicBezTo>
                    <a:cubicBezTo>
                      <a:pt x="13" y="10"/>
                      <a:pt x="13" y="10"/>
                      <a:pt x="14" y="10"/>
                    </a:cubicBezTo>
                    <a:cubicBezTo>
                      <a:pt x="17" y="10"/>
                      <a:pt x="6" y="4"/>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7" name="îŝḷíďé">
                <a:extLst>
                  <a:ext uri="{FF2B5EF4-FFF2-40B4-BE49-F238E27FC236}">
                    <a16:creationId xmlns:a16="http://schemas.microsoft.com/office/drawing/2014/main" xmlns="" id="{D42E7B7C-22AE-4EA6-AFA6-53A2A1D6D9F8}"/>
                  </a:ext>
                </a:extLst>
              </p:cNvPr>
              <p:cNvSpPr/>
              <p:nvPr/>
            </p:nvSpPr>
            <p:spPr bwMode="auto">
              <a:xfrm>
                <a:off x="3964" y="1004"/>
                <a:ext cx="35" cy="26"/>
              </a:xfrm>
              <a:custGeom>
                <a:avLst/>
                <a:gdLst>
                  <a:gd name="T0" fmla="*/ 0 w 35"/>
                  <a:gd name="T1" fmla="*/ 0 h 26"/>
                  <a:gd name="T2" fmla="*/ 35 w 35"/>
                  <a:gd name="T3" fmla="*/ 26 h 26"/>
                  <a:gd name="T4" fmla="*/ 25 w 35"/>
                  <a:gd name="T5" fmla="*/ 18 h 26"/>
                  <a:gd name="T6" fmla="*/ 0 w 35"/>
                  <a:gd name="T7" fmla="*/ 0 h 26"/>
                </a:gdLst>
                <a:ahLst/>
                <a:cxnLst>
                  <a:cxn ang="0">
                    <a:pos x="T0" y="T1"/>
                  </a:cxn>
                  <a:cxn ang="0">
                    <a:pos x="T2" y="T3"/>
                  </a:cxn>
                  <a:cxn ang="0">
                    <a:pos x="T4" y="T5"/>
                  </a:cxn>
                  <a:cxn ang="0">
                    <a:pos x="T6" y="T7"/>
                  </a:cxn>
                </a:cxnLst>
                <a:rect l="0" t="0" r="r" b="b"/>
                <a:pathLst>
                  <a:path w="35" h="26">
                    <a:moveTo>
                      <a:pt x="0" y="0"/>
                    </a:moveTo>
                    <a:lnTo>
                      <a:pt x="35" y="26"/>
                    </a:lnTo>
                    <a:lnTo>
                      <a:pt x="25" y="18"/>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8" name="iş1idé">
                <a:extLst>
                  <a:ext uri="{FF2B5EF4-FFF2-40B4-BE49-F238E27FC236}">
                    <a16:creationId xmlns:a16="http://schemas.microsoft.com/office/drawing/2014/main" xmlns="" id="{43CDE15A-862A-4694-B0FC-2E9638BDE59C}"/>
                  </a:ext>
                </a:extLst>
              </p:cNvPr>
              <p:cNvSpPr/>
              <p:nvPr/>
            </p:nvSpPr>
            <p:spPr bwMode="auto">
              <a:xfrm>
                <a:off x="3964" y="1004"/>
                <a:ext cx="35" cy="26"/>
              </a:xfrm>
              <a:custGeom>
                <a:avLst/>
                <a:gdLst>
                  <a:gd name="T0" fmla="*/ 0 w 35"/>
                  <a:gd name="T1" fmla="*/ 0 h 26"/>
                  <a:gd name="T2" fmla="*/ 35 w 35"/>
                  <a:gd name="T3" fmla="*/ 26 h 26"/>
                  <a:gd name="T4" fmla="*/ 25 w 35"/>
                  <a:gd name="T5" fmla="*/ 18 h 26"/>
                  <a:gd name="T6" fmla="*/ 0 w 35"/>
                  <a:gd name="T7" fmla="*/ 0 h 26"/>
                </a:gdLst>
                <a:ahLst/>
                <a:cxnLst>
                  <a:cxn ang="0">
                    <a:pos x="T0" y="T1"/>
                  </a:cxn>
                  <a:cxn ang="0">
                    <a:pos x="T2" y="T3"/>
                  </a:cxn>
                  <a:cxn ang="0">
                    <a:pos x="T4" y="T5"/>
                  </a:cxn>
                  <a:cxn ang="0">
                    <a:pos x="T6" y="T7"/>
                  </a:cxn>
                </a:cxnLst>
                <a:rect l="0" t="0" r="r" b="b"/>
                <a:pathLst>
                  <a:path w="35" h="26">
                    <a:moveTo>
                      <a:pt x="0" y="0"/>
                    </a:moveTo>
                    <a:lnTo>
                      <a:pt x="35" y="26"/>
                    </a:lnTo>
                    <a:lnTo>
                      <a:pt x="25"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9" name="ïṧľïḑè">
                <a:extLst>
                  <a:ext uri="{FF2B5EF4-FFF2-40B4-BE49-F238E27FC236}">
                    <a16:creationId xmlns:a16="http://schemas.microsoft.com/office/drawing/2014/main" xmlns="" id="{176A748D-2BB0-4D66-93DD-7B0527FAB930}"/>
                  </a:ext>
                </a:extLst>
              </p:cNvPr>
              <p:cNvSpPr/>
              <p:nvPr/>
            </p:nvSpPr>
            <p:spPr bwMode="auto">
              <a:xfrm>
                <a:off x="3967" y="1014"/>
                <a:ext cx="23" cy="15"/>
              </a:xfrm>
              <a:custGeom>
                <a:avLst/>
                <a:gdLst>
                  <a:gd name="T0" fmla="*/ 0 w 23"/>
                  <a:gd name="T1" fmla="*/ 0 h 15"/>
                  <a:gd name="T2" fmla="*/ 13 w 23"/>
                  <a:gd name="T3" fmla="*/ 11 h 15"/>
                  <a:gd name="T4" fmla="*/ 23 w 23"/>
                  <a:gd name="T5" fmla="*/ 15 h 15"/>
                  <a:gd name="T6" fmla="*/ 0 w 23"/>
                  <a:gd name="T7" fmla="*/ 0 h 15"/>
                </a:gdLst>
                <a:ahLst/>
                <a:cxnLst>
                  <a:cxn ang="0">
                    <a:pos x="T0" y="T1"/>
                  </a:cxn>
                  <a:cxn ang="0">
                    <a:pos x="T2" y="T3"/>
                  </a:cxn>
                  <a:cxn ang="0">
                    <a:pos x="T4" y="T5"/>
                  </a:cxn>
                  <a:cxn ang="0">
                    <a:pos x="T6" y="T7"/>
                  </a:cxn>
                </a:cxnLst>
                <a:rect l="0" t="0" r="r" b="b"/>
                <a:pathLst>
                  <a:path w="23" h="15">
                    <a:moveTo>
                      <a:pt x="0" y="0"/>
                    </a:moveTo>
                    <a:lnTo>
                      <a:pt x="13" y="11"/>
                    </a:lnTo>
                    <a:lnTo>
                      <a:pt x="23" y="15"/>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0" name="ïṩlïďé">
                <a:extLst>
                  <a:ext uri="{FF2B5EF4-FFF2-40B4-BE49-F238E27FC236}">
                    <a16:creationId xmlns:a16="http://schemas.microsoft.com/office/drawing/2014/main" xmlns="" id="{E06D7251-3986-4223-B429-FFDDC42446A8}"/>
                  </a:ext>
                </a:extLst>
              </p:cNvPr>
              <p:cNvSpPr/>
              <p:nvPr/>
            </p:nvSpPr>
            <p:spPr bwMode="auto">
              <a:xfrm>
                <a:off x="3967" y="1014"/>
                <a:ext cx="23" cy="15"/>
              </a:xfrm>
              <a:custGeom>
                <a:avLst/>
                <a:gdLst>
                  <a:gd name="T0" fmla="*/ 0 w 23"/>
                  <a:gd name="T1" fmla="*/ 0 h 15"/>
                  <a:gd name="T2" fmla="*/ 13 w 23"/>
                  <a:gd name="T3" fmla="*/ 11 h 15"/>
                  <a:gd name="T4" fmla="*/ 23 w 23"/>
                  <a:gd name="T5" fmla="*/ 15 h 15"/>
                  <a:gd name="T6" fmla="*/ 0 w 23"/>
                  <a:gd name="T7" fmla="*/ 0 h 15"/>
                </a:gdLst>
                <a:ahLst/>
                <a:cxnLst>
                  <a:cxn ang="0">
                    <a:pos x="T0" y="T1"/>
                  </a:cxn>
                  <a:cxn ang="0">
                    <a:pos x="T2" y="T3"/>
                  </a:cxn>
                  <a:cxn ang="0">
                    <a:pos x="T4" y="T5"/>
                  </a:cxn>
                  <a:cxn ang="0">
                    <a:pos x="T6" y="T7"/>
                  </a:cxn>
                </a:cxnLst>
                <a:rect l="0" t="0" r="r" b="b"/>
                <a:pathLst>
                  <a:path w="23" h="15">
                    <a:moveTo>
                      <a:pt x="0" y="0"/>
                    </a:moveTo>
                    <a:lnTo>
                      <a:pt x="13" y="11"/>
                    </a:lnTo>
                    <a:lnTo>
                      <a:pt x="23"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1" name="îŝ1îḓê">
                <a:extLst>
                  <a:ext uri="{FF2B5EF4-FFF2-40B4-BE49-F238E27FC236}">
                    <a16:creationId xmlns:a16="http://schemas.microsoft.com/office/drawing/2014/main" xmlns="" id="{86B8720A-5E1D-4FFC-B35F-9A15F9915F2C}"/>
                  </a:ext>
                </a:extLst>
              </p:cNvPr>
              <p:cNvSpPr/>
              <p:nvPr/>
            </p:nvSpPr>
            <p:spPr bwMode="auto">
              <a:xfrm>
                <a:off x="4051" y="1514"/>
                <a:ext cx="5" cy="5"/>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2"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2" name="íṣļíḑè">
                <a:extLst>
                  <a:ext uri="{FF2B5EF4-FFF2-40B4-BE49-F238E27FC236}">
                    <a16:creationId xmlns:a16="http://schemas.microsoft.com/office/drawing/2014/main" xmlns="" id="{98DE91EA-3D6C-4E6D-97C1-9818447C0A48}"/>
                  </a:ext>
                </a:extLst>
              </p:cNvPr>
              <p:cNvSpPr/>
              <p:nvPr/>
            </p:nvSpPr>
            <p:spPr bwMode="auto">
              <a:xfrm>
                <a:off x="4049" y="1499"/>
                <a:ext cx="10" cy="8"/>
              </a:xfrm>
              <a:custGeom>
                <a:avLst/>
                <a:gdLst>
                  <a:gd name="T0" fmla="*/ 0 w 8"/>
                  <a:gd name="T1" fmla="*/ 0 h 6"/>
                  <a:gd name="T2" fmla="*/ 8 w 8"/>
                  <a:gd name="T3" fmla="*/ 6 h 6"/>
                  <a:gd name="T4" fmla="*/ 8 w 8"/>
                  <a:gd name="T5" fmla="*/ 6 h 6"/>
                  <a:gd name="T6" fmla="*/ 0 w 8"/>
                  <a:gd name="T7" fmla="*/ 0 h 6"/>
                </a:gdLst>
                <a:ahLst/>
                <a:cxnLst>
                  <a:cxn ang="0">
                    <a:pos x="T0" y="T1"/>
                  </a:cxn>
                  <a:cxn ang="0">
                    <a:pos x="T2" y="T3"/>
                  </a:cxn>
                  <a:cxn ang="0">
                    <a:pos x="T4" y="T5"/>
                  </a:cxn>
                  <a:cxn ang="0">
                    <a:pos x="T6" y="T7"/>
                  </a:cxn>
                </a:cxnLst>
                <a:rect l="0" t="0" r="r" b="b"/>
                <a:pathLst>
                  <a:path w="8" h="6">
                    <a:moveTo>
                      <a:pt x="0" y="0"/>
                    </a:moveTo>
                    <a:cubicBezTo>
                      <a:pt x="4" y="3"/>
                      <a:pt x="8" y="6"/>
                      <a:pt x="8" y="6"/>
                    </a:cubicBezTo>
                    <a:cubicBezTo>
                      <a:pt x="8" y="6"/>
                      <a:pt x="8" y="6"/>
                      <a:pt x="8" y="6"/>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3" name="îś1íḑe">
                <a:extLst>
                  <a:ext uri="{FF2B5EF4-FFF2-40B4-BE49-F238E27FC236}">
                    <a16:creationId xmlns:a16="http://schemas.microsoft.com/office/drawing/2014/main" xmlns="" id="{279FDB45-183A-453B-A4A4-DC1FBD406A1F}"/>
                  </a:ext>
                </a:extLst>
              </p:cNvPr>
              <p:cNvSpPr/>
              <p:nvPr/>
            </p:nvSpPr>
            <p:spPr bwMode="auto">
              <a:xfrm>
                <a:off x="3877" y="1142"/>
                <a:ext cx="29" cy="16"/>
              </a:xfrm>
              <a:custGeom>
                <a:avLst/>
                <a:gdLst>
                  <a:gd name="T0" fmla="*/ 0 w 23"/>
                  <a:gd name="T1" fmla="*/ 0 h 13"/>
                  <a:gd name="T2" fmla="*/ 3 w 23"/>
                  <a:gd name="T3" fmla="*/ 3 h 13"/>
                  <a:gd name="T4" fmla="*/ 14 w 23"/>
                  <a:gd name="T5" fmla="*/ 10 h 13"/>
                  <a:gd name="T6" fmla="*/ 15 w 23"/>
                  <a:gd name="T7" fmla="*/ 11 h 13"/>
                  <a:gd name="T8" fmla="*/ 17 w 23"/>
                  <a:gd name="T9" fmla="*/ 11 h 13"/>
                  <a:gd name="T10" fmla="*/ 17 w 23"/>
                  <a:gd name="T11" fmla="*/ 11 h 13"/>
                  <a:gd name="T12" fmla="*/ 17 w 23"/>
                  <a:gd name="T13" fmla="*/ 11 h 13"/>
                  <a:gd name="T14" fmla="*/ 18 w 23"/>
                  <a:gd name="T15" fmla="*/ 11 h 13"/>
                  <a:gd name="T16" fmla="*/ 23 w 23"/>
                  <a:gd name="T17" fmla="*/ 13 h 13"/>
                  <a:gd name="T18" fmla="*/ 17 w 23"/>
                  <a:gd name="T19" fmla="*/ 10 h 13"/>
                  <a:gd name="T20" fmla="*/ 17 w 23"/>
                  <a:gd name="T21" fmla="*/ 11 h 13"/>
                  <a:gd name="T22" fmla="*/ 16 w 23"/>
                  <a:gd name="T23" fmla="*/ 9 h 13"/>
                  <a:gd name="T24" fmla="*/ 0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0" y="0"/>
                    </a:moveTo>
                    <a:cubicBezTo>
                      <a:pt x="1" y="1"/>
                      <a:pt x="2" y="2"/>
                      <a:pt x="3" y="3"/>
                    </a:cubicBezTo>
                    <a:cubicBezTo>
                      <a:pt x="14" y="10"/>
                      <a:pt x="14" y="10"/>
                      <a:pt x="14" y="10"/>
                    </a:cubicBezTo>
                    <a:cubicBezTo>
                      <a:pt x="14" y="10"/>
                      <a:pt x="14" y="11"/>
                      <a:pt x="15" y="11"/>
                    </a:cubicBezTo>
                    <a:cubicBezTo>
                      <a:pt x="16" y="11"/>
                      <a:pt x="16" y="11"/>
                      <a:pt x="17" y="11"/>
                    </a:cubicBezTo>
                    <a:cubicBezTo>
                      <a:pt x="17" y="11"/>
                      <a:pt x="17" y="11"/>
                      <a:pt x="17" y="11"/>
                    </a:cubicBezTo>
                    <a:cubicBezTo>
                      <a:pt x="17" y="11"/>
                      <a:pt x="17" y="11"/>
                      <a:pt x="17" y="11"/>
                    </a:cubicBezTo>
                    <a:cubicBezTo>
                      <a:pt x="17" y="11"/>
                      <a:pt x="17" y="11"/>
                      <a:pt x="18" y="11"/>
                    </a:cubicBezTo>
                    <a:cubicBezTo>
                      <a:pt x="18" y="11"/>
                      <a:pt x="20" y="12"/>
                      <a:pt x="23" y="13"/>
                    </a:cubicBezTo>
                    <a:cubicBezTo>
                      <a:pt x="21" y="12"/>
                      <a:pt x="19" y="11"/>
                      <a:pt x="17" y="10"/>
                    </a:cubicBezTo>
                    <a:cubicBezTo>
                      <a:pt x="18" y="11"/>
                      <a:pt x="17" y="11"/>
                      <a:pt x="17" y="11"/>
                    </a:cubicBezTo>
                    <a:cubicBezTo>
                      <a:pt x="16" y="10"/>
                      <a:pt x="16" y="10"/>
                      <a:pt x="16" y="9"/>
                    </a:cubicBezTo>
                    <a:cubicBezTo>
                      <a:pt x="10" y="6"/>
                      <a:pt x="5" y="3"/>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4" name="îṣ1îḓé">
                <a:extLst>
                  <a:ext uri="{FF2B5EF4-FFF2-40B4-BE49-F238E27FC236}">
                    <a16:creationId xmlns:a16="http://schemas.microsoft.com/office/drawing/2014/main" xmlns="" id="{B569FCC5-904D-44BB-BD45-1E0DF7C3A0CF}"/>
                  </a:ext>
                </a:extLst>
              </p:cNvPr>
              <p:cNvSpPr/>
              <p:nvPr/>
            </p:nvSpPr>
            <p:spPr bwMode="auto">
              <a:xfrm>
                <a:off x="3867" y="1136"/>
                <a:ext cx="14" cy="10"/>
              </a:xfrm>
              <a:custGeom>
                <a:avLst/>
                <a:gdLst>
                  <a:gd name="T0" fmla="*/ 0 w 11"/>
                  <a:gd name="T1" fmla="*/ 0 h 8"/>
                  <a:gd name="T2" fmla="*/ 7 w 11"/>
                  <a:gd name="T3" fmla="*/ 6 h 8"/>
                  <a:gd name="T4" fmla="*/ 11 w 11"/>
                  <a:gd name="T5" fmla="*/ 8 h 8"/>
                  <a:gd name="T6" fmla="*/ 8 w 11"/>
                  <a:gd name="T7" fmla="*/ 5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cubicBezTo>
                      <a:pt x="0" y="0"/>
                      <a:pt x="2" y="2"/>
                      <a:pt x="7" y="6"/>
                    </a:cubicBezTo>
                    <a:cubicBezTo>
                      <a:pt x="11" y="8"/>
                      <a:pt x="11" y="8"/>
                      <a:pt x="11" y="8"/>
                    </a:cubicBezTo>
                    <a:cubicBezTo>
                      <a:pt x="10" y="7"/>
                      <a:pt x="9" y="6"/>
                      <a:pt x="8" y="5"/>
                    </a:cubicBezTo>
                    <a:cubicBezTo>
                      <a:pt x="4" y="2"/>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5" name="ïṧlidê">
                <a:extLst>
                  <a:ext uri="{FF2B5EF4-FFF2-40B4-BE49-F238E27FC236}">
                    <a16:creationId xmlns:a16="http://schemas.microsoft.com/office/drawing/2014/main" xmlns="" id="{C6E98468-C8B6-4D2C-8296-D86D476D6714}"/>
                  </a:ext>
                </a:extLst>
              </p:cNvPr>
              <p:cNvSpPr/>
              <p:nvPr/>
            </p:nvSpPr>
            <p:spPr bwMode="auto">
              <a:xfrm>
                <a:off x="3895" y="1154"/>
                <a:ext cx="5" cy="4"/>
              </a:xfrm>
              <a:custGeom>
                <a:avLst/>
                <a:gdLst>
                  <a:gd name="T0" fmla="*/ 0 w 4"/>
                  <a:gd name="T1" fmla="*/ 0 h 3"/>
                  <a:gd name="T2" fmla="*/ 4 w 4"/>
                  <a:gd name="T3" fmla="*/ 3 h 3"/>
                  <a:gd name="T4" fmla="*/ 3 w 4"/>
                  <a:gd name="T5" fmla="*/ 1 h 3"/>
                  <a:gd name="T6" fmla="*/ 3 w 4"/>
                  <a:gd name="T7" fmla="*/ 1 h 3"/>
                  <a:gd name="T8" fmla="*/ 3 w 4"/>
                  <a:gd name="T9" fmla="*/ 1 h 3"/>
                  <a:gd name="T10" fmla="*/ 1 w 4"/>
                  <a:gd name="T11" fmla="*/ 1 h 3"/>
                  <a:gd name="T12" fmla="*/ 0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0"/>
                    </a:moveTo>
                    <a:cubicBezTo>
                      <a:pt x="4" y="3"/>
                      <a:pt x="4" y="3"/>
                      <a:pt x="4" y="3"/>
                    </a:cubicBezTo>
                    <a:cubicBezTo>
                      <a:pt x="3" y="2"/>
                      <a:pt x="3" y="2"/>
                      <a:pt x="3" y="1"/>
                    </a:cubicBezTo>
                    <a:cubicBezTo>
                      <a:pt x="3" y="1"/>
                      <a:pt x="3" y="1"/>
                      <a:pt x="3" y="1"/>
                    </a:cubicBezTo>
                    <a:cubicBezTo>
                      <a:pt x="3" y="1"/>
                      <a:pt x="3" y="1"/>
                      <a:pt x="3" y="1"/>
                    </a:cubicBezTo>
                    <a:cubicBezTo>
                      <a:pt x="2" y="1"/>
                      <a:pt x="2" y="1"/>
                      <a:pt x="1" y="1"/>
                    </a:cubicBezTo>
                    <a:cubicBezTo>
                      <a:pt x="0" y="1"/>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6" name="išḷïḓe">
                <a:extLst>
                  <a:ext uri="{FF2B5EF4-FFF2-40B4-BE49-F238E27FC236}">
                    <a16:creationId xmlns:a16="http://schemas.microsoft.com/office/drawing/2014/main" xmlns="" id="{9529D338-3041-49F0-9AD6-A9D4574C2DEB}"/>
                  </a:ext>
                </a:extLst>
              </p:cNvPr>
              <p:cNvSpPr/>
              <p:nvPr/>
            </p:nvSpPr>
            <p:spPr bwMode="auto">
              <a:xfrm>
                <a:off x="3897" y="1153"/>
                <a:ext cx="3" cy="3"/>
              </a:xfrm>
              <a:custGeom>
                <a:avLst/>
                <a:gdLst>
                  <a:gd name="T0" fmla="*/ 0 w 2"/>
                  <a:gd name="T1" fmla="*/ 0 h 2"/>
                  <a:gd name="T2" fmla="*/ 1 w 2"/>
                  <a:gd name="T3" fmla="*/ 2 h 2"/>
                  <a:gd name="T4" fmla="*/ 1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1" y="2"/>
                    </a:cubicBezTo>
                    <a:cubicBezTo>
                      <a:pt x="1" y="2"/>
                      <a:pt x="2" y="2"/>
                      <a:pt x="1" y="1"/>
                    </a:cubicBezTo>
                    <a:cubicBezTo>
                      <a:pt x="1" y="1"/>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7" name="îṥlíḑé">
                <a:extLst>
                  <a:ext uri="{FF2B5EF4-FFF2-40B4-BE49-F238E27FC236}">
                    <a16:creationId xmlns:a16="http://schemas.microsoft.com/office/drawing/2014/main" xmlns="" id="{2DA4485E-9063-46AB-8DCF-C0D04E1C97EB}"/>
                  </a:ext>
                </a:extLst>
              </p:cNvPr>
              <p:cNvSpPr/>
              <p:nvPr/>
            </p:nvSpPr>
            <p:spPr bwMode="auto">
              <a:xfrm>
                <a:off x="3971" y="1334"/>
                <a:ext cx="21" cy="17"/>
              </a:xfrm>
              <a:custGeom>
                <a:avLst/>
                <a:gdLst>
                  <a:gd name="T0" fmla="*/ 0 w 17"/>
                  <a:gd name="T1" fmla="*/ 0 h 14"/>
                  <a:gd name="T2" fmla="*/ 11 w 17"/>
                  <a:gd name="T3" fmla="*/ 10 h 14"/>
                  <a:gd name="T4" fmla="*/ 11 w 17"/>
                  <a:gd name="T5" fmla="*/ 10 h 14"/>
                  <a:gd name="T6" fmla="*/ 11 w 17"/>
                  <a:gd name="T7" fmla="*/ 10 h 14"/>
                  <a:gd name="T8" fmla="*/ 17 w 17"/>
                  <a:gd name="T9" fmla="*/ 14 h 14"/>
                  <a:gd name="T10" fmla="*/ 0 w 17"/>
                  <a:gd name="T11" fmla="*/ 0 h 14"/>
                </a:gdLst>
                <a:ahLst/>
                <a:cxnLst>
                  <a:cxn ang="0">
                    <a:pos x="T0" y="T1"/>
                  </a:cxn>
                  <a:cxn ang="0">
                    <a:pos x="T2" y="T3"/>
                  </a:cxn>
                  <a:cxn ang="0">
                    <a:pos x="T4" y="T5"/>
                  </a:cxn>
                  <a:cxn ang="0">
                    <a:pos x="T6" y="T7"/>
                  </a:cxn>
                  <a:cxn ang="0">
                    <a:pos x="T8" y="T9"/>
                  </a:cxn>
                  <a:cxn ang="0">
                    <a:pos x="T10" y="T11"/>
                  </a:cxn>
                </a:cxnLst>
                <a:rect l="0" t="0" r="r" b="b"/>
                <a:pathLst>
                  <a:path w="17" h="14">
                    <a:moveTo>
                      <a:pt x="0" y="0"/>
                    </a:moveTo>
                    <a:cubicBezTo>
                      <a:pt x="3" y="3"/>
                      <a:pt x="7" y="6"/>
                      <a:pt x="11" y="10"/>
                    </a:cubicBezTo>
                    <a:cubicBezTo>
                      <a:pt x="11" y="10"/>
                      <a:pt x="11" y="10"/>
                      <a:pt x="11" y="10"/>
                    </a:cubicBezTo>
                    <a:cubicBezTo>
                      <a:pt x="11" y="10"/>
                      <a:pt x="11" y="10"/>
                      <a:pt x="11" y="10"/>
                    </a:cubicBezTo>
                    <a:cubicBezTo>
                      <a:pt x="13" y="11"/>
                      <a:pt x="15" y="13"/>
                      <a:pt x="17" y="14"/>
                    </a:cubicBezTo>
                    <a:cubicBezTo>
                      <a:pt x="11" y="9"/>
                      <a:pt x="5" y="4"/>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8" name="ïśliḋe">
                <a:extLst>
                  <a:ext uri="{FF2B5EF4-FFF2-40B4-BE49-F238E27FC236}">
                    <a16:creationId xmlns:a16="http://schemas.microsoft.com/office/drawing/2014/main" xmlns="" id="{D1F46401-6836-4986-9F2C-9A7A28C56C61}"/>
                  </a:ext>
                </a:extLst>
              </p:cNvPr>
              <p:cNvSpPr/>
              <p:nvPr/>
            </p:nvSpPr>
            <p:spPr bwMode="auto">
              <a:xfrm>
                <a:off x="4065" y="1409"/>
                <a:ext cx="16" cy="9"/>
              </a:xfrm>
              <a:custGeom>
                <a:avLst/>
                <a:gdLst>
                  <a:gd name="T0" fmla="*/ 0 w 13"/>
                  <a:gd name="T1" fmla="*/ 0 h 7"/>
                  <a:gd name="T2" fmla="*/ 13 w 13"/>
                  <a:gd name="T3" fmla="*/ 7 h 7"/>
                  <a:gd name="T4" fmla="*/ 0 w 13"/>
                  <a:gd name="T5" fmla="*/ 0 h 7"/>
                </a:gdLst>
                <a:ahLst/>
                <a:cxnLst>
                  <a:cxn ang="0">
                    <a:pos x="T0" y="T1"/>
                  </a:cxn>
                  <a:cxn ang="0">
                    <a:pos x="T2" y="T3"/>
                  </a:cxn>
                  <a:cxn ang="0">
                    <a:pos x="T4" y="T5"/>
                  </a:cxn>
                </a:cxnLst>
                <a:rect l="0" t="0" r="r" b="b"/>
                <a:pathLst>
                  <a:path w="13" h="7">
                    <a:moveTo>
                      <a:pt x="0" y="0"/>
                    </a:moveTo>
                    <a:cubicBezTo>
                      <a:pt x="4" y="3"/>
                      <a:pt x="9" y="5"/>
                      <a:pt x="13" y="7"/>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9" name="íṥḻïdè">
                <a:extLst>
                  <a:ext uri="{FF2B5EF4-FFF2-40B4-BE49-F238E27FC236}">
                    <a16:creationId xmlns:a16="http://schemas.microsoft.com/office/drawing/2014/main" xmlns="" id="{44CFD31A-7695-453F-B26F-F498254F7614}"/>
                  </a:ext>
                </a:extLst>
              </p:cNvPr>
              <p:cNvSpPr/>
              <p:nvPr/>
            </p:nvSpPr>
            <p:spPr bwMode="auto">
              <a:xfrm>
                <a:off x="4043" y="1580"/>
                <a:ext cx="25" cy="18"/>
              </a:xfrm>
              <a:custGeom>
                <a:avLst/>
                <a:gdLst>
                  <a:gd name="T0" fmla="*/ 0 w 20"/>
                  <a:gd name="T1" fmla="*/ 0 h 15"/>
                  <a:gd name="T2" fmla="*/ 19 w 20"/>
                  <a:gd name="T3" fmla="*/ 15 h 15"/>
                  <a:gd name="T4" fmla="*/ 0 w 20"/>
                  <a:gd name="T5" fmla="*/ 0 h 15"/>
                </a:gdLst>
                <a:ahLst/>
                <a:cxnLst>
                  <a:cxn ang="0">
                    <a:pos x="T0" y="T1"/>
                  </a:cxn>
                  <a:cxn ang="0">
                    <a:pos x="T2" y="T3"/>
                  </a:cxn>
                  <a:cxn ang="0">
                    <a:pos x="T4" y="T5"/>
                  </a:cxn>
                </a:cxnLst>
                <a:rect l="0" t="0" r="r" b="b"/>
                <a:pathLst>
                  <a:path w="20" h="15">
                    <a:moveTo>
                      <a:pt x="0" y="0"/>
                    </a:moveTo>
                    <a:cubicBezTo>
                      <a:pt x="19" y="15"/>
                      <a:pt x="19" y="15"/>
                      <a:pt x="19" y="15"/>
                    </a:cubicBezTo>
                    <a:cubicBezTo>
                      <a:pt x="20" y="13"/>
                      <a:pt x="10" y="7"/>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0" name="îSḻíḓê">
                <a:extLst>
                  <a:ext uri="{FF2B5EF4-FFF2-40B4-BE49-F238E27FC236}">
                    <a16:creationId xmlns:a16="http://schemas.microsoft.com/office/drawing/2014/main" xmlns="" id="{8A69340A-474B-4846-8CFB-1E5176FE205B}"/>
                  </a:ext>
                </a:extLst>
              </p:cNvPr>
              <p:cNvSpPr/>
              <p:nvPr/>
            </p:nvSpPr>
            <p:spPr bwMode="auto">
              <a:xfrm>
                <a:off x="3946" y="1083"/>
                <a:ext cx="25" cy="13"/>
              </a:xfrm>
              <a:custGeom>
                <a:avLst/>
                <a:gdLst>
                  <a:gd name="T0" fmla="*/ 1 w 20"/>
                  <a:gd name="T1" fmla="*/ 0 h 10"/>
                  <a:gd name="T2" fmla="*/ 0 w 20"/>
                  <a:gd name="T3" fmla="*/ 0 h 10"/>
                  <a:gd name="T4" fmla="*/ 19 w 20"/>
                  <a:gd name="T5" fmla="*/ 9 h 10"/>
                  <a:gd name="T6" fmla="*/ 20 w 20"/>
                  <a:gd name="T7" fmla="*/ 10 h 10"/>
                  <a:gd name="T8" fmla="*/ 14 w 20"/>
                  <a:gd name="T9" fmla="*/ 4 h 10"/>
                  <a:gd name="T10" fmla="*/ 1 w 20"/>
                  <a:gd name="T11" fmla="*/ 0 h 10"/>
                </a:gdLst>
                <a:ahLst/>
                <a:cxnLst>
                  <a:cxn ang="0">
                    <a:pos x="T0" y="T1"/>
                  </a:cxn>
                  <a:cxn ang="0">
                    <a:pos x="T2" y="T3"/>
                  </a:cxn>
                  <a:cxn ang="0">
                    <a:pos x="T4" y="T5"/>
                  </a:cxn>
                  <a:cxn ang="0">
                    <a:pos x="T6" y="T7"/>
                  </a:cxn>
                  <a:cxn ang="0">
                    <a:pos x="T8" y="T9"/>
                  </a:cxn>
                  <a:cxn ang="0">
                    <a:pos x="T10" y="T11"/>
                  </a:cxn>
                </a:cxnLst>
                <a:rect l="0" t="0" r="r" b="b"/>
                <a:pathLst>
                  <a:path w="20" h="10">
                    <a:moveTo>
                      <a:pt x="1" y="0"/>
                    </a:moveTo>
                    <a:cubicBezTo>
                      <a:pt x="1" y="0"/>
                      <a:pt x="1" y="0"/>
                      <a:pt x="0" y="0"/>
                    </a:cubicBezTo>
                    <a:cubicBezTo>
                      <a:pt x="7" y="3"/>
                      <a:pt x="16" y="8"/>
                      <a:pt x="19" y="9"/>
                    </a:cubicBezTo>
                    <a:cubicBezTo>
                      <a:pt x="19" y="9"/>
                      <a:pt x="20" y="9"/>
                      <a:pt x="20" y="10"/>
                    </a:cubicBezTo>
                    <a:cubicBezTo>
                      <a:pt x="20" y="9"/>
                      <a:pt x="19" y="8"/>
                      <a:pt x="14" y="4"/>
                    </a:cubicBezTo>
                    <a:cubicBezTo>
                      <a:pt x="6" y="1"/>
                      <a:pt x="2"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1" name="íṡļïḍé">
                <a:extLst>
                  <a:ext uri="{FF2B5EF4-FFF2-40B4-BE49-F238E27FC236}">
                    <a16:creationId xmlns:a16="http://schemas.microsoft.com/office/drawing/2014/main" xmlns="" id="{7804DB31-3219-4F43-95BD-3ABB9F0A6FC7}"/>
                  </a:ext>
                </a:extLst>
              </p:cNvPr>
              <p:cNvSpPr/>
              <p:nvPr/>
            </p:nvSpPr>
            <p:spPr bwMode="auto">
              <a:xfrm>
                <a:off x="3970" y="1094"/>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2" name="íŝļïďe">
                <a:extLst>
                  <a:ext uri="{FF2B5EF4-FFF2-40B4-BE49-F238E27FC236}">
                    <a16:creationId xmlns:a16="http://schemas.microsoft.com/office/drawing/2014/main" xmlns="" id="{D61CE2D0-5958-40CF-A709-25570F2D5475}"/>
                  </a:ext>
                </a:extLst>
              </p:cNvPr>
              <p:cNvSpPr/>
              <p:nvPr/>
            </p:nvSpPr>
            <p:spPr bwMode="auto">
              <a:xfrm>
                <a:off x="3804" y="1330"/>
                <a:ext cx="14" cy="13"/>
              </a:xfrm>
              <a:custGeom>
                <a:avLst/>
                <a:gdLst>
                  <a:gd name="T0" fmla="*/ 0 w 11"/>
                  <a:gd name="T1" fmla="*/ 0 h 10"/>
                  <a:gd name="T2" fmla="*/ 11 w 11"/>
                  <a:gd name="T3" fmla="*/ 10 h 10"/>
                  <a:gd name="T4" fmla="*/ 0 w 11"/>
                  <a:gd name="T5" fmla="*/ 0 h 10"/>
                </a:gdLst>
                <a:ahLst/>
                <a:cxnLst>
                  <a:cxn ang="0">
                    <a:pos x="T0" y="T1"/>
                  </a:cxn>
                  <a:cxn ang="0">
                    <a:pos x="T2" y="T3"/>
                  </a:cxn>
                  <a:cxn ang="0">
                    <a:pos x="T4" y="T5"/>
                  </a:cxn>
                </a:cxnLst>
                <a:rect l="0" t="0" r="r" b="b"/>
                <a:pathLst>
                  <a:path w="11" h="10">
                    <a:moveTo>
                      <a:pt x="0" y="0"/>
                    </a:moveTo>
                    <a:cubicBezTo>
                      <a:pt x="3" y="4"/>
                      <a:pt x="6" y="7"/>
                      <a:pt x="11" y="10"/>
                    </a:cubicBezTo>
                    <a:cubicBezTo>
                      <a:pt x="8" y="7"/>
                      <a:pt x="5" y="4"/>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3" name="iṡ1îḓè">
                <a:extLst>
                  <a:ext uri="{FF2B5EF4-FFF2-40B4-BE49-F238E27FC236}">
                    <a16:creationId xmlns:a16="http://schemas.microsoft.com/office/drawing/2014/main" xmlns="" id="{5C4DD536-5159-4C78-A784-675D0630A13F}"/>
                  </a:ext>
                </a:extLst>
              </p:cNvPr>
              <p:cNvSpPr/>
              <p:nvPr/>
            </p:nvSpPr>
            <p:spPr bwMode="auto">
              <a:xfrm>
                <a:off x="3933" y="1078"/>
                <a:ext cx="17" cy="11"/>
              </a:xfrm>
              <a:custGeom>
                <a:avLst/>
                <a:gdLst>
                  <a:gd name="T0" fmla="*/ 1 w 13"/>
                  <a:gd name="T1" fmla="*/ 0 h 9"/>
                  <a:gd name="T2" fmla="*/ 8 w 13"/>
                  <a:gd name="T3" fmla="*/ 7 h 9"/>
                  <a:gd name="T4" fmla="*/ 13 w 13"/>
                  <a:gd name="T5" fmla="*/ 9 h 9"/>
                  <a:gd name="T6" fmla="*/ 10 w 13"/>
                  <a:gd name="T7" fmla="*/ 4 h 9"/>
                  <a:gd name="T8" fmla="*/ 1 w 13"/>
                  <a:gd name="T9" fmla="*/ 0 h 9"/>
                </a:gdLst>
                <a:ahLst/>
                <a:cxnLst>
                  <a:cxn ang="0">
                    <a:pos x="T0" y="T1"/>
                  </a:cxn>
                  <a:cxn ang="0">
                    <a:pos x="T2" y="T3"/>
                  </a:cxn>
                  <a:cxn ang="0">
                    <a:pos x="T4" y="T5"/>
                  </a:cxn>
                  <a:cxn ang="0">
                    <a:pos x="T6" y="T7"/>
                  </a:cxn>
                  <a:cxn ang="0">
                    <a:pos x="T8" y="T9"/>
                  </a:cxn>
                </a:cxnLst>
                <a:rect l="0" t="0" r="r" b="b"/>
                <a:pathLst>
                  <a:path w="13" h="9">
                    <a:moveTo>
                      <a:pt x="1" y="0"/>
                    </a:moveTo>
                    <a:cubicBezTo>
                      <a:pt x="0" y="0"/>
                      <a:pt x="2" y="2"/>
                      <a:pt x="8" y="7"/>
                    </a:cubicBezTo>
                    <a:cubicBezTo>
                      <a:pt x="10" y="8"/>
                      <a:pt x="11" y="9"/>
                      <a:pt x="13" y="9"/>
                    </a:cubicBezTo>
                    <a:cubicBezTo>
                      <a:pt x="11" y="6"/>
                      <a:pt x="9" y="4"/>
                      <a:pt x="10" y="4"/>
                    </a:cubicBezTo>
                    <a:cubicBezTo>
                      <a:pt x="6" y="1"/>
                      <a:pt x="3"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4" name="íšļiḓé">
                <a:extLst>
                  <a:ext uri="{FF2B5EF4-FFF2-40B4-BE49-F238E27FC236}">
                    <a16:creationId xmlns:a16="http://schemas.microsoft.com/office/drawing/2014/main" xmlns="" id="{881E7C87-7612-4567-B578-7655A374BFD1}"/>
                  </a:ext>
                </a:extLst>
              </p:cNvPr>
              <p:cNvSpPr/>
              <p:nvPr/>
            </p:nvSpPr>
            <p:spPr bwMode="auto">
              <a:xfrm>
                <a:off x="3872" y="1713"/>
                <a:ext cx="4" cy="1"/>
              </a:xfrm>
              <a:custGeom>
                <a:avLst/>
                <a:gdLst>
                  <a:gd name="T0" fmla="*/ 0 w 3"/>
                  <a:gd name="T1" fmla="*/ 0 h 1"/>
                  <a:gd name="T2" fmla="*/ 2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2" y="1"/>
                      <a:pt x="2" y="1"/>
                      <a:pt x="2" y="1"/>
                    </a:cubicBezTo>
                    <a:cubicBezTo>
                      <a:pt x="3" y="1"/>
                      <a:pt x="3" y="1"/>
                      <a:pt x="3" y="1"/>
                    </a:cubicBezTo>
                    <a:cubicBezTo>
                      <a:pt x="2" y="1"/>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5" name="ïSḷîḋé">
                <a:extLst>
                  <a:ext uri="{FF2B5EF4-FFF2-40B4-BE49-F238E27FC236}">
                    <a16:creationId xmlns:a16="http://schemas.microsoft.com/office/drawing/2014/main" xmlns="" id="{FB5E98B9-3367-45C2-8D2A-65F3B3F488B3}"/>
                  </a:ext>
                </a:extLst>
              </p:cNvPr>
              <p:cNvSpPr/>
              <p:nvPr/>
            </p:nvSpPr>
            <p:spPr bwMode="auto">
              <a:xfrm>
                <a:off x="3709" y="1669"/>
                <a:ext cx="3" cy="5"/>
              </a:xfrm>
              <a:custGeom>
                <a:avLst/>
                <a:gdLst>
                  <a:gd name="T0" fmla="*/ 2 w 2"/>
                  <a:gd name="T1" fmla="*/ 4 h 4"/>
                  <a:gd name="T2" fmla="*/ 2 w 2"/>
                  <a:gd name="T3" fmla="*/ 4 h 4"/>
                  <a:gd name="T4" fmla="*/ 2 w 2"/>
                  <a:gd name="T5" fmla="*/ 4 h 4"/>
                  <a:gd name="T6" fmla="*/ 0 w 2"/>
                  <a:gd name="T7" fmla="*/ 0 h 4"/>
                  <a:gd name="T8" fmla="*/ 2 w 2"/>
                  <a:gd name="T9" fmla="*/ 4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4"/>
                      <a:pt x="2" y="4"/>
                      <a:pt x="2" y="4"/>
                    </a:cubicBezTo>
                    <a:cubicBezTo>
                      <a:pt x="2" y="4"/>
                      <a:pt x="2" y="4"/>
                      <a:pt x="2" y="4"/>
                    </a:cubicBezTo>
                    <a:moveTo>
                      <a:pt x="0" y="0"/>
                    </a:moveTo>
                    <a:cubicBezTo>
                      <a:pt x="0" y="1"/>
                      <a:pt x="1" y="2"/>
                      <a:pt x="2" y="4"/>
                    </a:cubicBezTo>
                    <a:cubicBezTo>
                      <a:pt x="1" y="3"/>
                      <a:pt x="1"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6" name="i$ḷiḓe">
                <a:extLst>
                  <a:ext uri="{FF2B5EF4-FFF2-40B4-BE49-F238E27FC236}">
                    <a16:creationId xmlns:a16="http://schemas.microsoft.com/office/drawing/2014/main" xmlns="" id="{5C1A703A-622F-4FA4-BAD7-7B5B2189DDA5}"/>
                  </a:ext>
                </a:extLst>
              </p:cNvPr>
              <p:cNvSpPr/>
              <p:nvPr/>
            </p:nvSpPr>
            <p:spPr bwMode="auto">
              <a:xfrm>
                <a:off x="3964" y="104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7" name="ïsḻíḑè">
                <a:extLst>
                  <a:ext uri="{FF2B5EF4-FFF2-40B4-BE49-F238E27FC236}">
                    <a16:creationId xmlns:a16="http://schemas.microsoft.com/office/drawing/2014/main" xmlns="" id="{C642FA64-9A32-41D9-A81B-4655F29D3F83}"/>
                  </a:ext>
                </a:extLst>
              </p:cNvPr>
              <p:cNvSpPr/>
              <p:nvPr/>
            </p:nvSpPr>
            <p:spPr bwMode="auto">
              <a:xfrm>
                <a:off x="4064" y="1102"/>
                <a:ext cx="12" cy="9"/>
              </a:xfrm>
              <a:custGeom>
                <a:avLst/>
                <a:gdLst>
                  <a:gd name="T0" fmla="*/ 0 w 10"/>
                  <a:gd name="T1" fmla="*/ 0 h 7"/>
                  <a:gd name="T2" fmla="*/ 10 w 10"/>
                  <a:gd name="T3" fmla="*/ 7 h 7"/>
                  <a:gd name="T4" fmla="*/ 0 w 10"/>
                  <a:gd name="T5" fmla="*/ 0 h 7"/>
                </a:gdLst>
                <a:ahLst/>
                <a:cxnLst>
                  <a:cxn ang="0">
                    <a:pos x="T0" y="T1"/>
                  </a:cxn>
                  <a:cxn ang="0">
                    <a:pos x="T2" y="T3"/>
                  </a:cxn>
                  <a:cxn ang="0">
                    <a:pos x="T4" y="T5"/>
                  </a:cxn>
                </a:cxnLst>
                <a:rect l="0" t="0" r="r" b="b"/>
                <a:pathLst>
                  <a:path w="10" h="7">
                    <a:moveTo>
                      <a:pt x="0" y="0"/>
                    </a:moveTo>
                    <a:cubicBezTo>
                      <a:pt x="2" y="2"/>
                      <a:pt x="5" y="4"/>
                      <a:pt x="10" y="7"/>
                    </a:cubicBezTo>
                    <a:cubicBezTo>
                      <a:pt x="5" y="3"/>
                      <a:pt x="2"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8" name="îṡḷîďé">
                <a:extLst>
                  <a:ext uri="{FF2B5EF4-FFF2-40B4-BE49-F238E27FC236}">
                    <a16:creationId xmlns:a16="http://schemas.microsoft.com/office/drawing/2014/main" xmlns="" id="{56DBEBBC-AFC6-4F58-9AB0-7C8BB3B4A3A2}"/>
                  </a:ext>
                </a:extLst>
              </p:cNvPr>
              <p:cNvSpPr/>
              <p:nvPr/>
            </p:nvSpPr>
            <p:spPr bwMode="auto">
              <a:xfrm>
                <a:off x="4085" y="1200"/>
                <a:ext cx="4"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0"/>
                      <a:pt x="0" y="0"/>
                      <a:pt x="0" y="0"/>
                    </a:cubicBezTo>
                    <a:cubicBezTo>
                      <a:pt x="2" y="2"/>
                      <a:pt x="3" y="2"/>
                      <a:pt x="3" y="2"/>
                    </a:cubicBezTo>
                    <a:cubicBezTo>
                      <a:pt x="3" y="2"/>
                      <a:pt x="2"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9" name="işlîdê">
                <a:extLst>
                  <a:ext uri="{FF2B5EF4-FFF2-40B4-BE49-F238E27FC236}">
                    <a16:creationId xmlns:a16="http://schemas.microsoft.com/office/drawing/2014/main" xmlns="" id="{41FB6430-38A4-40B8-A862-B401FBAC3003}"/>
                  </a:ext>
                </a:extLst>
              </p:cNvPr>
              <p:cNvSpPr/>
              <p:nvPr/>
            </p:nvSpPr>
            <p:spPr bwMode="auto">
              <a:xfrm>
                <a:off x="3970" y="1045"/>
                <a:ext cx="7" cy="4"/>
              </a:xfrm>
              <a:custGeom>
                <a:avLst/>
                <a:gdLst>
                  <a:gd name="T0" fmla="*/ 0 w 6"/>
                  <a:gd name="T1" fmla="*/ 0 h 3"/>
                  <a:gd name="T2" fmla="*/ 6 w 6"/>
                  <a:gd name="T3" fmla="*/ 3 h 3"/>
                  <a:gd name="T4" fmla="*/ 0 w 6"/>
                  <a:gd name="T5" fmla="*/ 0 h 3"/>
                </a:gdLst>
                <a:ahLst/>
                <a:cxnLst>
                  <a:cxn ang="0">
                    <a:pos x="T0" y="T1"/>
                  </a:cxn>
                  <a:cxn ang="0">
                    <a:pos x="T2" y="T3"/>
                  </a:cxn>
                  <a:cxn ang="0">
                    <a:pos x="T4" y="T5"/>
                  </a:cxn>
                </a:cxnLst>
                <a:rect l="0" t="0" r="r" b="b"/>
                <a:pathLst>
                  <a:path w="6" h="3">
                    <a:moveTo>
                      <a:pt x="0" y="0"/>
                    </a:moveTo>
                    <a:cubicBezTo>
                      <a:pt x="1" y="1"/>
                      <a:pt x="3" y="2"/>
                      <a:pt x="6" y="3"/>
                    </a:cubicBezTo>
                    <a:cubicBezTo>
                      <a:pt x="3" y="2"/>
                      <a:pt x="1"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0" name="íṩḷïďè">
                <a:extLst>
                  <a:ext uri="{FF2B5EF4-FFF2-40B4-BE49-F238E27FC236}">
                    <a16:creationId xmlns:a16="http://schemas.microsoft.com/office/drawing/2014/main" xmlns="" id="{8B3524E8-FC56-44C8-9B32-A185169E05EF}"/>
                  </a:ext>
                </a:extLst>
              </p:cNvPr>
              <p:cNvSpPr/>
              <p:nvPr/>
            </p:nvSpPr>
            <p:spPr bwMode="auto">
              <a:xfrm>
                <a:off x="3964" y="1039"/>
                <a:ext cx="5" cy="3"/>
              </a:xfrm>
              <a:custGeom>
                <a:avLst/>
                <a:gdLst>
                  <a:gd name="T0" fmla="*/ 1 w 4"/>
                  <a:gd name="T1" fmla="*/ 0 h 2"/>
                  <a:gd name="T2" fmla="*/ 2 w 4"/>
                  <a:gd name="T3" fmla="*/ 2 h 2"/>
                  <a:gd name="T4" fmla="*/ 4 w 4"/>
                  <a:gd name="T5" fmla="*/ 2 h 2"/>
                  <a:gd name="T6" fmla="*/ 1 w 4"/>
                  <a:gd name="T7" fmla="*/ 0 h 2"/>
                </a:gdLst>
                <a:ahLst/>
                <a:cxnLst>
                  <a:cxn ang="0">
                    <a:pos x="T0" y="T1"/>
                  </a:cxn>
                  <a:cxn ang="0">
                    <a:pos x="T2" y="T3"/>
                  </a:cxn>
                  <a:cxn ang="0">
                    <a:pos x="T4" y="T5"/>
                  </a:cxn>
                  <a:cxn ang="0">
                    <a:pos x="T6" y="T7"/>
                  </a:cxn>
                </a:cxnLst>
                <a:rect l="0" t="0" r="r" b="b"/>
                <a:pathLst>
                  <a:path w="4" h="2">
                    <a:moveTo>
                      <a:pt x="1" y="0"/>
                    </a:moveTo>
                    <a:cubicBezTo>
                      <a:pt x="0" y="0"/>
                      <a:pt x="1" y="1"/>
                      <a:pt x="2" y="2"/>
                    </a:cubicBezTo>
                    <a:cubicBezTo>
                      <a:pt x="3" y="2"/>
                      <a:pt x="4" y="2"/>
                      <a:pt x="4" y="2"/>
                    </a:cubicBezTo>
                    <a:cubicBezTo>
                      <a:pt x="2" y="1"/>
                      <a:pt x="1"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1" name="ïšľïḓé">
                <a:extLst>
                  <a:ext uri="{FF2B5EF4-FFF2-40B4-BE49-F238E27FC236}">
                    <a16:creationId xmlns:a16="http://schemas.microsoft.com/office/drawing/2014/main" xmlns="" id="{EF72EB7E-37FE-4596-B8F7-E4F4FF4C0C4C}"/>
                  </a:ext>
                </a:extLst>
              </p:cNvPr>
              <p:cNvSpPr/>
              <p:nvPr/>
            </p:nvSpPr>
            <p:spPr bwMode="auto">
              <a:xfrm>
                <a:off x="3965" y="1043"/>
                <a:ext cx="5" cy="2"/>
              </a:xfrm>
              <a:custGeom>
                <a:avLst/>
                <a:gdLst>
                  <a:gd name="T0" fmla="*/ 1 w 4"/>
                  <a:gd name="T1" fmla="*/ 2 h 2"/>
                  <a:gd name="T2" fmla="*/ 1 w 4"/>
                  <a:gd name="T3" fmla="*/ 2 h 2"/>
                  <a:gd name="T4" fmla="*/ 1 w 4"/>
                  <a:gd name="T5" fmla="*/ 2 h 2"/>
                  <a:gd name="T6" fmla="*/ 0 w 4"/>
                  <a:gd name="T7" fmla="*/ 0 h 2"/>
                  <a:gd name="T8" fmla="*/ 1 w 4"/>
                  <a:gd name="T9" fmla="*/ 2 h 2"/>
                  <a:gd name="T10" fmla="*/ 1 w 4"/>
                  <a:gd name="T11" fmla="*/ 2 h 2"/>
                  <a:gd name="T12" fmla="*/ 4 w 4"/>
                  <a:gd name="T13" fmla="*/ 2 h 2"/>
                  <a:gd name="T14" fmla="*/ 0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2"/>
                    </a:moveTo>
                    <a:cubicBezTo>
                      <a:pt x="1" y="2"/>
                      <a:pt x="1" y="2"/>
                      <a:pt x="1" y="2"/>
                    </a:cubicBezTo>
                    <a:cubicBezTo>
                      <a:pt x="1" y="2"/>
                      <a:pt x="1" y="2"/>
                      <a:pt x="1" y="2"/>
                    </a:cubicBezTo>
                    <a:moveTo>
                      <a:pt x="0" y="0"/>
                    </a:moveTo>
                    <a:cubicBezTo>
                      <a:pt x="1" y="1"/>
                      <a:pt x="1" y="1"/>
                      <a:pt x="1" y="2"/>
                    </a:cubicBezTo>
                    <a:cubicBezTo>
                      <a:pt x="1" y="2"/>
                      <a:pt x="1" y="2"/>
                      <a:pt x="1" y="2"/>
                    </a:cubicBezTo>
                    <a:cubicBezTo>
                      <a:pt x="2" y="2"/>
                      <a:pt x="3" y="2"/>
                      <a:pt x="4" y="2"/>
                    </a:cubicBezTo>
                    <a:cubicBezTo>
                      <a:pt x="2" y="1"/>
                      <a:pt x="1" y="1"/>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2" name="íšļïḑé">
                <a:extLst>
                  <a:ext uri="{FF2B5EF4-FFF2-40B4-BE49-F238E27FC236}">
                    <a16:creationId xmlns:a16="http://schemas.microsoft.com/office/drawing/2014/main" xmlns="" id="{EF24E0EB-E565-4B12-848A-9FCB31AF9402}"/>
                  </a:ext>
                </a:extLst>
              </p:cNvPr>
              <p:cNvSpPr/>
              <p:nvPr/>
            </p:nvSpPr>
            <p:spPr bwMode="auto">
              <a:xfrm>
                <a:off x="3901" y="1597"/>
                <a:ext cx="7" cy="5"/>
              </a:xfrm>
              <a:custGeom>
                <a:avLst/>
                <a:gdLst>
                  <a:gd name="T0" fmla="*/ 0 w 6"/>
                  <a:gd name="T1" fmla="*/ 0 h 4"/>
                  <a:gd name="T2" fmla="*/ 6 w 6"/>
                  <a:gd name="T3" fmla="*/ 4 h 4"/>
                  <a:gd name="T4" fmla="*/ 2 w 6"/>
                  <a:gd name="T5" fmla="*/ 1 h 4"/>
                  <a:gd name="T6" fmla="*/ 0 w 6"/>
                  <a:gd name="T7" fmla="*/ 0 h 4"/>
                </a:gdLst>
                <a:ahLst/>
                <a:cxnLst>
                  <a:cxn ang="0">
                    <a:pos x="T0" y="T1"/>
                  </a:cxn>
                  <a:cxn ang="0">
                    <a:pos x="T2" y="T3"/>
                  </a:cxn>
                  <a:cxn ang="0">
                    <a:pos x="T4" y="T5"/>
                  </a:cxn>
                  <a:cxn ang="0">
                    <a:pos x="T6" y="T7"/>
                  </a:cxn>
                </a:cxnLst>
                <a:rect l="0" t="0" r="r" b="b"/>
                <a:pathLst>
                  <a:path w="6" h="4">
                    <a:moveTo>
                      <a:pt x="0" y="0"/>
                    </a:moveTo>
                    <a:cubicBezTo>
                      <a:pt x="4" y="3"/>
                      <a:pt x="5" y="4"/>
                      <a:pt x="6" y="4"/>
                    </a:cubicBezTo>
                    <a:cubicBezTo>
                      <a:pt x="6" y="4"/>
                      <a:pt x="4" y="3"/>
                      <a:pt x="2" y="1"/>
                    </a:cubicBezTo>
                    <a:cubicBezTo>
                      <a:pt x="2" y="0"/>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3" name="îşliḍè">
                <a:extLst>
                  <a:ext uri="{FF2B5EF4-FFF2-40B4-BE49-F238E27FC236}">
                    <a16:creationId xmlns:a16="http://schemas.microsoft.com/office/drawing/2014/main" xmlns="" id="{AB499133-0732-47AD-BF19-2080B457607E}"/>
                  </a:ext>
                </a:extLst>
              </p:cNvPr>
              <p:cNvSpPr/>
              <p:nvPr/>
            </p:nvSpPr>
            <p:spPr bwMode="auto">
              <a:xfrm>
                <a:off x="4130" y="1359"/>
                <a:ext cx="2" cy="2"/>
              </a:xfrm>
              <a:custGeom>
                <a:avLst/>
                <a:gdLst>
                  <a:gd name="T0" fmla="*/ 0 w 2"/>
                  <a:gd name="T1" fmla="*/ 0 h 2"/>
                  <a:gd name="T2" fmla="*/ 2 w 2"/>
                  <a:gd name="T3" fmla="*/ 2 h 2"/>
                  <a:gd name="T4" fmla="*/ 0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1"/>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4" name="ï$1iḍè">
                <a:extLst>
                  <a:ext uri="{FF2B5EF4-FFF2-40B4-BE49-F238E27FC236}">
                    <a16:creationId xmlns:a16="http://schemas.microsoft.com/office/drawing/2014/main" xmlns="" id="{6FFD7EA2-EE2E-458C-9C90-6113576E172C}"/>
                  </a:ext>
                </a:extLst>
              </p:cNvPr>
              <p:cNvSpPr/>
              <p:nvPr/>
            </p:nvSpPr>
            <p:spPr bwMode="auto">
              <a:xfrm>
                <a:off x="4130" y="1359"/>
                <a:ext cx="2" cy="2"/>
              </a:xfrm>
              <a:custGeom>
                <a:avLst/>
                <a:gdLst>
                  <a:gd name="T0" fmla="*/ 0 w 2"/>
                  <a:gd name="T1" fmla="*/ 0 h 2"/>
                  <a:gd name="T2" fmla="*/ 2 w 2"/>
                  <a:gd name="T3" fmla="*/ 2 h 2"/>
                  <a:gd name="T4" fmla="*/ 0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5" name="íṣ1ïḓè">
                <a:extLst>
                  <a:ext uri="{FF2B5EF4-FFF2-40B4-BE49-F238E27FC236}">
                    <a16:creationId xmlns:a16="http://schemas.microsoft.com/office/drawing/2014/main" xmlns="" id="{1BCB7F14-E4D4-44D8-B111-EC1CC64E90B5}"/>
                  </a:ext>
                </a:extLst>
              </p:cNvPr>
              <p:cNvSpPr/>
              <p:nvPr/>
            </p:nvSpPr>
            <p:spPr bwMode="auto">
              <a:xfrm>
                <a:off x="4060" y="1313"/>
                <a:ext cx="87" cy="65"/>
              </a:xfrm>
              <a:custGeom>
                <a:avLst/>
                <a:gdLst>
                  <a:gd name="T0" fmla="*/ 0 w 69"/>
                  <a:gd name="T1" fmla="*/ 0 h 52"/>
                  <a:gd name="T2" fmla="*/ 69 w 69"/>
                  <a:gd name="T3" fmla="*/ 52 h 52"/>
                  <a:gd name="T4" fmla="*/ 52 w 69"/>
                  <a:gd name="T5" fmla="*/ 36 h 52"/>
                  <a:gd name="T6" fmla="*/ 56 w 69"/>
                  <a:gd name="T7" fmla="*/ 37 h 52"/>
                  <a:gd name="T8" fmla="*/ 0 w 69"/>
                  <a:gd name="T9" fmla="*/ 0 h 52"/>
                </a:gdLst>
                <a:ahLst/>
                <a:cxnLst>
                  <a:cxn ang="0">
                    <a:pos x="T0" y="T1"/>
                  </a:cxn>
                  <a:cxn ang="0">
                    <a:pos x="T2" y="T3"/>
                  </a:cxn>
                  <a:cxn ang="0">
                    <a:pos x="T4" y="T5"/>
                  </a:cxn>
                  <a:cxn ang="0">
                    <a:pos x="T6" y="T7"/>
                  </a:cxn>
                  <a:cxn ang="0">
                    <a:pos x="T8" y="T9"/>
                  </a:cxn>
                </a:cxnLst>
                <a:rect l="0" t="0" r="r" b="b"/>
                <a:pathLst>
                  <a:path w="69" h="52">
                    <a:moveTo>
                      <a:pt x="0" y="0"/>
                    </a:moveTo>
                    <a:cubicBezTo>
                      <a:pt x="69" y="52"/>
                      <a:pt x="69" y="52"/>
                      <a:pt x="69" y="52"/>
                    </a:cubicBezTo>
                    <a:cubicBezTo>
                      <a:pt x="53" y="39"/>
                      <a:pt x="50" y="36"/>
                      <a:pt x="52" y="36"/>
                    </a:cubicBezTo>
                    <a:cubicBezTo>
                      <a:pt x="52" y="36"/>
                      <a:pt x="54" y="37"/>
                      <a:pt x="56" y="37"/>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6" name="íS1íḑé">
                <a:extLst>
                  <a:ext uri="{FF2B5EF4-FFF2-40B4-BE49-F238E27FC236}">
                    <a16:creationId xmlns:a16="http://schemas.microsoft.com/office/drawing/2014/main" xmlns="" id="{8AD1BAA0-694E-41F6-856A-6D0A4018EDED}"/>
                  </a:ext>
                </a:extLst>
              </p:cNvPr>
              <p:cNvSpPr/>
              <p:nvPr/>
            </p:nvSpPr>
            <p:spPr bwMode="auto">
              <a:xfrm>
                <a:off x="3681" y="1024"/>
                <a:ext cx="535" cy="695"/>
              </a:xfrm>
              <a:custGeom>
                <a:avLst/>
                <a:gdLst>
                  <a:gd name="T0" fmla="*/ 38 w 426"/>
                  <a:gd name="T1" fmla="*/ 413 h 554"/>
                  <a:gd name="T2" fmla="*/ 98 w 426"/>
                  <a:gd name="T3" fmla="*/ 284 h 554"/>
                  <a:gd name="T4" fmla="*/ 178 w 426"/>
                  <a:gd name="T5" fmla="*/ 235 h 554"/>
                  <a:gd name="T6" fmla="*/ 92 w 426"/>
                  <a:gd name="T7" fmla="*/ 209 h 554"/>
                  <a:gd name="T8" fmla="*/ 147 w 426"/>
                  <a:gd name="T9" fmla="*/ 179 h 554"/>
                  <a:gd name="T10" fmla="*/ 127 w 426"/>
                  <a:gd name="T11" fmla="*/ 457 h 554"/>
                  <a:gd name="T12" fmla="*/ 158 w 426"/>
                  <a:gd name="T13" fmla="*/ 423 h 554"/>
                  <a:gd name="T14" fmla="*/ 303 w 426"/>
                  <a:gd name="T15" fmla="*/ 375 h 554"/>
                  <a:gd name="T16" fmla="*/ 280 w 426"/>
                  <a:gd name="T17" fmla="*/ 280 h 554"/>
                  <a:gd name="T18" fmla="*/ 205 w 426"/>
                  <a:gd name="T19" fmla="*/ 240 h 554"/>
                  <a:gd name="T20" fmla="*/ 191 w 426"/>
                  <a:gd name="T21" fmla="*/ 120 h 554"/>
                  <a:gd name="T22" fmla="*/ 175 w 426"/>
                  <a:gd name="T23" fmla="*/ 50 h 554"/>
                  <a:gd name="T24" fmla="*/ 230 w 426"/>
                  <a:gd name="T25" fmla="*/ 15 h 554"/>
                  <a:gd name="T26" fmla="*/ 215 w 426"/>
                  <a:gd name="T27" fmla="*/ 26 h 554"/>
                  <a:gd name="T28" fmla="*/ 214 w 426"/>
                  <a:gd name="T29" fmla="*/ 52 h 554"/>
                  <a:gd name="T30" fmla="*/ 209 w 426"/>
                  <a:gd name="T31" fmla="*/ 69 h 554"/>
                  <a:gd name="T32" fmla="*/ 207 w 426"/>
                  <a:gd name="T33" fmla="*/ 104 h 554"/>
                  <a:gd name="T34" fmla="*/ 193 w 426"/>
                  <a:gd name="T35" fmla="*/ 112 h 554"/>
                  <a:gd name="T36" fmla="*/ 212 w 426"/>
                  <a:gd name="T37" fmla="*/ 137 h 554"/>
                  <a:gd name="T38" fmla="*/ 208 w 426"/>
                  <a:gd name="T39" fmla="*/ 176 h 554"/>
                  <a:gd name="T40" fmla="*/ 176 w 426"/>
                  <a:gd name="T41" fmla="*/ 188 h 554"/>
                  <a:gd name="T42" fmla="*/ 188 w 426"/>
                  <a:gd name="T43" fmla="*/ 221 h 554"/>
                  <a:gd name="T44" fmla="*/ 186 w 426"/>
                  <a:gd name="T45" fmla="*/ 244 h 554"/>
                  <a:gd name="T46" fmla="*/ 176 w 426"/>
                  <a:gd name="T47" fmla="*/ 256 h 554"/>
                  <a:gd name="T48" fmla="*/ 183 w 426"/>
                  <a:gd name="T49" fmla="*/ 282 h 554"/>
                  <a:gd name="T50" fmla="*/ 170 w 426"/>
                  <a:gd name="T51" fmla="*/ 293 h 554"/>
                  <a:gd name="T52" fmla="*/ 134 w 426"/>
                  <a:gd name="T53" fmla="*/ 291 h 554"/>
                  <a:gd name="T54" fmla="*/ 100 w 426"/>
                  <a:gd name="T55" fmla="*/ 275 h 554"/>
                  <a:gd name="T56" fmla="*/ 133 w 426"/>
                  <a:gd name="T57" fmla="*/ 350 h 554"/>
                  <a:gd name="T58" fmla="*/ 154 w 426"/>
                  <a:gd name="T59" fmla="*/ 406 h 554"/>
                  <a:gd name="T60" fmla="*/ 95 w 426"/>
                  <a:gd name="T61" fmla="*/ 376 h 554"/>
                  <a:gd name="T62" fmla="*/ 93 w 426"/>
                  <a:gd name="T63" fmla="*/ 395 h 554"/>
                  <a:gd name="T64" fmla="*/ 68 w 426"/>
                  <a:gd name="T65" fmla="*/ 400 h 554"/>
                  <a:gd name="T66" fmla="*/ 51 w 426"/>
                  <a:gd name="T67" fmla="*/ 425 h 554"/>
                  <a:gd name="T68" fmla="*/ 44 w 426"/>
                  <a:gd name="T69" fmla="*/ 437 h 554"/>
                  <a:gd name="T70" fmla="*/ 55 w 426"/>
                  <a:gd name="T71" fmla="*/ 472 h 554"/>
                  <a:gd name="T72" fmla="*/ 34 w 426"/>
                  <a:gd name="T73" fmla="*/ 471 h 554"/>
                  <a:gd name="T74" fmla="*/ 19 w 426"/>
                  <a:gd name="T75" fmla="*/ 484 h 554"/>
                  <a:gd name="T76" fmla="*/ 34 w 426"/>
                  <a:gd name="T77" fmla="*/ 536 h 554"/>
                  <a:gd name="T78" fmla="*/ 88 w 426"/>
                  <a:gd name="T79" fmla="*/ 527 h 554"/>
                  <a:gd name="T80" fmla="*/ 166 w 426"/>
                  <a:gd name="T81" fmla="*/ 550 h 554"/>
                  <a:gd name="T82" fmla="*/ 158 w 426"/>
                  <a:gd name="T83" fmla="*/ 489 h 554"/>
                  <a:gd name="T84" fmla="*/ 197 w 426"/>
                  <a:gd name="T85" fmla="*/ 487 h 554"/>
                  <a:gd name="T86" fmla="*/ 183 w 426"/>
                  <a:gd name="T87" fmla="*/ 457 h 554"/>
                  <a:gd name="T88" fmla="*/ 250 w 426"/>
                  <a:gd name="T89" fmla="*/ 491 h 554"/>
                  <a:gd name="T90" fmla="*/ 235 w 426"/>
                  <a:gd name="T91" fmla="*/ 457 h 554"/>
                  <a:gd name="T92" fmla="*/ 269 w 426"/>
                  <a:gd name="T93" fmla="*/ 462 h 554"/>
                  <a:gd name="T94" fmla="*/ 284 w 426"/>
                  <a:gd name="T95" fmla="*/ 434 h 554"/>
                  <a:gd name="T96" fmla="*/ 304 w 426"/>
                  <a:gd name="T97" fmla="*/ 408 h 554"/>
                  <a:gd name="T98" fmla="*/ 311 w 426"/>
                  <a:gd name="T99" fmla="*/ 384 h 554"/>
                  <a:gd name="T100" fmla="*/ 319 w 426"/>
                  <a:gd name="T101" fmla="*/ 360 h 554"/>
                  <a:gd name="T102" fmla="*/ 242 w 426"/>
                  <a:gd name="T103" fmla="*/ 257 h 554"/>
                  <a:gd name="T104" fmla="*/ 336 w 426"/>
                  <a:gd name="T105" fmla="*/ 314 h 554"/>
                  <a:gd name="T106" fmla="*/ 306 w 426"/>
                  <a:gd name="T107" fmla="*/ 262 h 554"/>
                  <a:gd name="T108" fmla="*/ 362 w 426"/>
                  <a:gd name="T109" fmla="*/ 256 h 554"/>
                  <a:gd name="T110" fmla="*/ 426 w 426"/>
                  <a:gd name="T111" fmla="*/ 263 h 554"/>
                  <a:gd name="T112" fmla="*/ 300 w 426"/>
                  <a:gd name="T113" fmla="*/ 144 h 554"/>
                  <a:gd name="T114" fmla="*/ 325 w 426"/>
                  <a:gd name="T115" fmla="*/ 140 h 554"/>
                  <a:gd name="T116" fmla="*/ 259 w 426"/>
                  <a:gd name="T117" fmla="*/ 54 h 554"/>
                  <a:gd name="T118" fmla="*/ 341 w 426"/>
                  <a:gd name="T119" fmla="*/ 95 h 554"/>
                  <a:gd name="T120" fmla="*/ 247 w 426"/>
                  <a:gd name="T121" fmla="*/ 9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6" h="554">
                    <a:moveTo>
                      <a:pt x="9" y="449"/>
                    </a:moveTo>
                    <a:cubicBezTo>
                      <a:pt x="9" y="449"/>
                      <a:pt x="9" y="450"/>
                      <a:pt x="10" y="450"/>
                    </a:cubicBezTo>
                    <a:cubicBezTo>
                      <a:pt x="12" y="451"/>
                      <a:pt x="13" y="452"/>
                      <a:pt x="15" y="454"/>
                    </a:cubicBezTo>
                    <a:cubicBezTo>
                      <a:pt x="11" y="450"/>
                      <a:pt x="11" y="450"/>
                      <a:pt x="11" y="450"/>
                    </a:cubicBezTo>
                    <a:cubicBezTo>
                      <a:pt x="11" y="450"/>
                      <a:pt x="10" y="450"/>
                      <a:pt x="9" y="449"/>
                    </a:cubicBezTo>
                    <a:moveTo>
                      <a:pt x="0" y="439"/>
                    </a:moveTo>
                    <a:cubicBezTo>
                      <a:pt x="1" y="440"/>
                      <a:pt x="2" y="441"/>
                      <a:pt x="3" y="442"/>
                    </a:cubicBezTo>
                    <a:cubicBezTo>
                      <a:pt x="4" y="443"/>
                      <a:pt x="4" y="443"/>
                      <a:pt x="5" y="444"/>
                    </a:cubicBezTo>
                    <a:cubicBezTo>
                      <a:pt x="0" y="439"/>
                      <a:pt x="0" y="439"/>
                      <a:pt x="0" y="439"/>
                    </a:cubicBezTo>
                    <a:moveTo>
                      <a:pt x="45" y="417"/>
                    </a:moveTo>
                    <a:cubicBezTo>
                      <a:pt x="45" y="417"/>
                      <a:pt x="46" y="418"/>
                      <a:pt x="47" y="420"/>
                    </a:cubicBezTo>
                    <a:cubicBezTo>
                      <a:pt x="48" y="420"/>
                      <a:pt x="49" y="421"/>
                      <a:pt x="51" y="422"/>
                    </a:cubicBezTo>
                    <a:cubicBezTo>
                      <a:pt x="49" y="420"/>
                      <a:pt x="47" y="419"/>
                      <a:pt x="45" y="417"/>
                    </a:cubicBezTo>
                    <a:moveTo>
                      <a:pt x="38" y="413"/>
                    </a:moveTo>
                    <a:cubicBezTo>
                      <a:pt x="38" y="413"/>
                      <a:pt x="38" y="413"/>
                      <a:pt x="38" y="413"/>
                    </a:cubicBezTo>
                    <a:cubicBezTo>
                      <a:pt x="38" y="414"/>
                      <a:pt x="38" y="414"/>
                      <a:pt x="38" y="414"/>
                    </a:cubicBezTo>
                    <a:cubicBezTo>
                      <a:pt x="39" y="415"/>
                      <a:pt x="40" y="415"/>
                      <a:pt x="41" y="416"/>
                    </a:cubicBezTo>
                    <a:cubicBezTo>
                      <a:pt x="40" y="415"/>
                      <a:pt x="39" y="414"/>
                      <a:pt x="38" y="413"/>
                    </a:cubicBezTo>
                    <a:moveTo>
                      <a:pt x="11" y="410"/>
                    </a:moveTo>
                    <a:cubicBezTo>
                      <a:pt x="11" y="410"/>
                      <a:pt x="11" y="410"/>
                      <a:pt x="11" y="411"/>
                    </a:cubicBezTo>
                    <a:cubicBezTo>
                      <a:pt x="12" y="413"/>
                      <a:pt x="14" y="416"/>
                      <a:pt x="22" y="421"/>
                    </a:cubicBezTo>
                    <a:cubicBezTo>
                      <a:pt x="11" y="410"/>
                      <a:pt x="11" y="410"/>
                      <a:pt x="11" y="410"/>
                    </a:cubicBezTo>
                    <a:moveTo>
                      <a:pt x="93" y="364"/>
                    </a:moveTo>
                    <a:cubicBezTo>
                      <a:pt x="93" y="364"/>
                      <a:pt x="96" y="368"/>
                      <a:pt x="106" y="379"/>
                    </a:cubicBezTo>
                    <a:cubicBezTo>
                      <a:pt x="109" y="382"/>
                      <a:pt x="110" y="383"/>
                      <a:pt x="111" y="383"/>
                    </a:cubicBezTo>
                    <a:cubicBezTo>
                      <a:pt x="112" y="383"/>
                      <a:pt x="105" y="375"/>
                      <a:pt x="102" y="372"/>
                    </a:cubicBezTo>
                    <a:cubicBezTo>
                      <a:pt x="99" y="369"/>
                      <a:pt x="94" y="364"/>
                      <a:pt x="93" y="364"/>
                    </a:cubicBezTo>
                    <a:moveTo>
                      <a:pt x="94" y="282"/>
                    </a:moveTo>
                    <a:cubicBezTo>
                      <a:pt x="96" y="283"/>
                      <a:pt x="98" y="285"/>
                      <a:pt x="100" y="287"/>
                    </a:cubicBezTo>
                    <a:cubicBezTo>
                      <a:pt x="99" y="286"/>
                      <a:pt x="99" y="285"/>
                      <a:pt x="98" y="284"/>
                    </a:cubicBezTo>
                    <a:cubicBezTo>
                      <a:pt x="96" y="283"/>
                      <a:pt x="95" y="282"/>
                      <a:pt x="94" y="282"/>
                    </a:cubicBezTo>
                    <a:moveTo>
                      <a:pt x="119" y="245"/>
                    </a:moveTo>
                    <a:cubicBezTo>
                      <a:pt x="121" y="247"/>
                      <a:pt x="123" y="249"/>
                      <a:pt x="124" y="251"/>
                    </a:cubicBezTo>
                    <a:cubicBezTo>
                      <a:pt x="124" y="251"/>
                      <a:pt x="125" y="251"/>
                      <a:pt x="125" y="251"/>
                    </a:cubicBezTo>
                    <a:cubicBezTo>
                      <a:pt x="122" y="248"/>
                      <a:pt x="120" y="246"/>
                      <a:pt x="119" y="245"/>
                    </a:cubicBezTo>
                    <a:moveTo>
                      <a:pt x="162" y="240"/>
                    </a:moveTo>
                    <a:cubicBezTo>
                      <a:pt x="163" y="241"/>
                      <a:pt x="164" y="242"/>
                      <a:pt x="165" y="243"/>
                    </a:cubicBezTo>
                    <a:cubicBezTo>
                      <a:pt x="177" y="251"/>
                      <a:pt x="177" y="251"/>
                      <a:pt x="177" y="251"/>
                    </a:cubicBezTo>
                    <a:cubicBezTo>
                      <a:pt x="174" y="248"/>
                      <a:pt x="172" y="246"/>
                      <a:pt x="170" y="243"/>
                    </a:cubicBezTo>
                    <a:cubicBezTo>
                      <a:pt x="170" y="243"/>
                      <a:pt x="170" y="243"/>
                      <a:pt x="170" y="243"/>
                    </a:cubicBezTo>
                    <a:cubicBezTo>
                      <a:pt x="169" y="243"/>
                      <a:pt x="167" y="242"/>
                      <a:pt x="162" y="240"/>
                    </a:cubicBezTo>
                    <a:moveTo>
                      <a:pt x="170" y="225"/>
                    </a:moveTo>
                    <a:cubicBezTo>
                      <a:pt x="168" y="226"/>
                      <a:pt x="168" y="226"/>
                      <a:pt x="168" y="229"/>
                    </a:cubicBezTo>
                    <a:cubicBezTo>
                      <a:pt x="173" y="231"/>
                      <a:pt x="173" y="231"/>
                      <a:pt x="173" y="231"/>
                    </a:cubicBezTo>
                    <a:cubicBezTo>
                      <a:pt x="175" y="233"/>
                      <a:pt x="177" y="234"/>
                      <a:pt x="178" y="235"/>
                    </a:cubicBezTo>
                    <a:cubicBezTo>
                      <a:pt x="175" y="232"/>
                      <a:pt x="172" y="229"/>
                      <a:pt x="170" y="225"/>
                    </a:cubicBezTo>
                    <a:moveTo>
                      <a:pt x="188" y="219"/>
                    </a:moveTo>
                    <a:cubicBezTo>
                      <a:pt x="188" y="219"/>
                      <a:pt x="189" y="220"/>
                      <a:pt x="190" y="221"/>
                    </a:cubicBezTo>
                    <a:cubicBezTo>
                      <a:pt x="191" y="222"/>
                      <a:pt x="192" y="223"/>
                      <a:pt x="193" y="224"/>
                    </a:cubicBezTo>
                    <a:cubicBezTo>
                      <a:pt x="191" y="222"/>
                      <a:pt x="189" y="220"/>
                      <a:pt x="188" y="219"/>
                    </a:cubicBezTo>
                    <a:moveTo>
                      <a:pt x="178" y="210"/>
                    </a:moveTo>
                    <a:cubicBezTo>
                      <a:pt x="177" y="210"/>
                      <a:pt x="178" y="212"/>
                      <a:pt x="183" y="216"/>
                    </a:cubicBezTo>
                    <a:cubicBezTo>
                      <a:pt x="182" y="214"/>
                      <a:pt x="180" y="212"/>
                      <a:pt x="178" y="210"/>
                    </a:cubicBezTo>
                    <a:cubicBezTo>
                      <a:pt x="178" y="210"/>
                      <a:pt x="178" y="210"/>
                      <a:pt x="178" y="210"/>
                    </a:cubicBezTo>
                    <a:moveTo>
                      <a:pt x="92" y="209"/>
                    </a:moveTo>
                    <a:cubicBezTo>
                      <a:pt x="97" y="214"/>
                      <a:pt x="97" y="214"/>
                      <a:pt x="97" y="214"/>
                    </a:cubicBezTo>
                    <a:cubicBezTo>
                      <a:pt x="101" y="217"/>
                      <a:pt x="105" y="220"/>
                      <a:pt x="109" y="223"/>
                    </a:cubicBezTo>
                    <a:cubicBezTo>
                      <a:pt x="107" y="221"/>
                      <a:pt x="106" y="219"/>
                      <a:pt x="104" y="218"/>
                    </a:cubicBezTo>
                    <a:cubicBezTo>
                      <a:pt x="101" y="215"/>
                      <a:pt x="99" y="213"/>
                      <a:pt x="97" y="211"/>
                    </a:cubicBezTo>
                    <a:cubicBezTo>
                      <a:pt x="95" y="210"/>
                      <a:pt x="94" y="209"/>
                      <a:pt x="92" y="209"/>
                    </a:cubicBezTo>
                    <a:moveTo>
                      <a:pt x="186" y="173"/>
                    </a:moveTo>
                    <a:cubicBezTo>
                      <a:pt x="186" y="173"/>
                      <a:pt x="186" y="173"/>
                      <a:pt x="186" y="173"/>
                    </a:cubicBezTo>
                    <a:cubicBezTo>
                      <a:pt x="186" y="174"/>
                      <a:pt x="185" y="174"/>
                      <a:pt x="185" y="174"/>
                    </a:cubicBezTo>
                    <a:cubicBezTo>
                      <a:pt x="188" y="178"/>
                      <a:pt x="191" y="181"/>
                      <a:pt x="194" y="184"/>
                    </a:cubicBezTo>
                    <a:cubicBezTo>
                      <a:pt x="192" y="181"/>
                      <a:pt x="189" y="177"/>
                      <a:pt x="186" y="173"/>
                    </a:cubicBezTo>
                    <a:moveTo>
                      <a:pt x="131" y="167"/>
                    </a:moveTo>
                    <a:cubicBezTo>
                      <a:pt x="133" y="168"/>
                      <a:pt x="137" y="172"/>
                      <a:pt x="137" y="172"/>
                    </a:cubicBezTo>
                    <a:cubicBezTo>
                      <a:pt x="136" y="172"/>
                      <a:pt x="136" y="172"/>
                      <a:pt x="135" y="172"/>
                    </a:cubicBezTo>
                    <a:cubicBezTo>
                      <a:pt x="139" y="176"/>
                      <a:pt x="142" y="179"/>
                      <a:pt x="145" y="183"/>
                    </a:cubicBezTo>
                    <a:cubicBezTo>
                      <a:pt x="153" y="189"/>
                      <a:pt x="163" y="196"/>
                      <a:pt x="173" y="203"/>
                    </a:cubicBezTo>
                    <a:cubicBezTo>
                      <a:pt x="163" y="192"/>
                      <a:pt x="154" y="181"/>
                      <a:pt x="145" y="171"/>
                    </a:cubicBezTo>
                    <a:cubicBezTo>
                      <a:pt x="145" y="171"/>
                      <a:pt x="145" y="171"/>
                      <a:pt x="145" y="171"/>
                    </a:cubicBezTo>
                    <a:cubicBezTo>
                      <a:pt x="144" y="171"/>
                      <a:pt x="143" y="171"/>
                      <a:pt x="142" y="171"/>
                    </a:cubicBezTo>
                    <a:cubicBezTo>
                      <a:pt x="140" y="171"/>
                      <a:pt x="141" y="173"/>
                      <a:pt x="156" y="185"/>
                    </a:cubicBezTo>
                    <a:cubicBezTo>
                      <a:pt x="152" y="183"/>
                      <a:pt x="150" y="181"/>
                      <a:pt x="147" y="179"/>
                    </a:cubicBezTo>
                    <a:cubicBezTo>
                      <a:pt x="147" y="180"/>
                      <a:pt x="147" y="180"/>
                      <a:pt x="147" y="180"/>
                    </a:cubicBezTo>
                    <a:cubicBezTo>
                      <a:pt x="145" y="177"/>
                      <a:pt x="145" y="177"/>
                      <a:pt x="145" y="177"/>
                    </a:cubicBezTo>
                    <a:cubicBezTo>
                      <a:pt x="139" y="173"/>
                      <a:pt x="136" y="170"/>
                      <a:pt x="131" y="167"/>
                    </a:cubicBezTo>
                    <a:moveTo>
                      <a:pt x="202" y="99"/>
                    </a:moveTo>
                    <a:cubicBezTo>
                      <a:pt x="202" y="99"/>
                      <a:pt x="202" y="99"/>
                      <a:pt x="202" y="99"/>
                    </a:cubicBezTo>
                    <a:cubicBezTo>
                      <a:pt x="202" y="99"/>
                      <a:pt x="202" y="99"/>
                      <a:pt x="202" y="99"/>
                    </a:cubicBezTo>
                    <a:cubicBezTo>
                      <a:pt x="202" y="99"/>
                      <a:pt x="202" y="99"/>
                      <a:pt x="202" y="99"/>
                    </a:cubicBezTo>
                    <a:moveTo>
                      <a:pt x="226" y="42"/>
                    </a:moveTo>
                    <a:cubicBezTo>
                      <a:pt x="225" y="42"/>
                      <a:pt x="225" y="43"/>
                      <a:pt x="226" y="44"/>
                    </a:cubicBezTo>
                    <a:cubicBezTo>
                      <a:pt x="226" y="44"/>
                      <a:pt x="227" y="43"/>
                      <a:pt x="228" y="43"/>
                    </a:cubicBezTo>
                    <a:cubicBezTo>
                      <a:pt x="226" y="42"/>
                      <a:pt x="226" y="42"/>
                      <a:pt x="226" y="42"/>
                    </a:cubicBezTo>
                    <a:moveTo>
                      <a:pt x="135" y="466"/>
                    </a:moveTo>
                    <a:cubicBezTo>
                      <a:pt x="135" y="466"/>
                      <a:pt x="135" y="466"/>
                      <a:pt x="135" y="466"/>
                    </a:cubicBezTo>
                    <a:cubicBezTo>
                      <a:pt x="125" y="456"/>
                      <a:pt x="122" y="453"/>
                      <a:pt x="122" y="453"/>
                    </a:cubicBezTo>
                    <a:cubicBezTo>
                      <a:pt x="122" y="453"/>
                      <a:pt x="125" y="455"/>
                      <a:pt x="127" y="457"/>
                    </a:cubicBezTo>
                    <a:cubicBezTo>
                      <a:pt x="130" y="459"/>
                      <a:pt x="132" y="461"/>
                      <a:pt x="133" y="461"/>
                    </a:cubicBezTo>
                    <a:cubicBezTo>
                      <a:pt x="133" y="461"/>
                      <a:pt x="133" y="461"/>
                      <a:pt x="133" y="461"/>
                    </a:cubicBezTo>
                    <a:cubicBezTo>
                      <a:pt x="133" y="461"/>
                      <a:pt x="133" y="461"/>
                      <a:pt x="133" y="461"/>
                    </a:cubicBezTo>
                    <a:cubicBezTo>
                      <a:pt x="134" y="461"/>
                      <a:pt x="134" y="462"/>
                      <a:pt x="133" y="462"/>
                    </a:cubicBezTo>
                    <a:cubicBezTo>
                      <a:pt x="133" y="462"/>
                      <a:pt x="133" y="461"/>
                      <a:pt x="133" y="461"/>
                    </a:cubicBezTo>
                    <a:cubicBezTo>
                      <a:pt x="133" y="462"/>
                      <a:pt x="134" y="463"/>
                      <a:pt x="134" y="463"/>
                    </a:cubicBezTo>
                    <a:cubicBezTo>
                      <a:pt x="135" y="465"/>
                      <a:pt x="135" y="466"/>
                      <a:pt x="135" y="466"/>
                    </a:cubicBezTo>
                    <a:moveTo>
                      <a:pt x="104" y="458"/>
                    </a:moveTo>
                    <a:cubicBezTo>
                      <a:pt x="87" y="439"/>
                      <a:pt x="87" y="439"/>
                      <a:pt x="87" y="439"/>
                    </a:cubicBezTo>
                    <a:cubicBezTo>
                      <a:pt x="95" y="448"/>
                      <a:pt x="105" y="457"/>
                      <a:pt x="104" y="458"/>
                    </a:cubicBezTo>
                    <a:moveTo>
                      <a:pt x="87" y="439"/>
                    </a:moveTo>
                    <a:cubicBezTo>
                      <a:pt x="85" y="438"/>
                      <a:pt x="84" y="437"/>
                      <a:pt x="83" y="436"/>
                    </a:cubicBezTo>
                    <a:cubicBezTo>
                      <a:pt x="83" y="436"/>
                      <a:pt x="83" y="436"/>
                      <a:pt x="83" y="436"/>
                    </a:cubicBezTo>
                    <a:cubicBezTo>
                      <a:pt x="87" y="439"/>
                      <a:pt x="87" y="439"/>
                      <a:pt x="87" y="439"/>
                    </a:cubicBezTo>
                    <a:moveTo>
                      <a:pt x="158" y="423"/>
                    </a:moveTo>
                    <a:cubicBezTo>
                      <a:pt x="143" y="408"/>
                      <a:pt x="143" y="408"/>
                      <a:pt x="143" y="408"/>
                    </a:cubicBezTo>
                    <a:cubicBezTo>
                      <a:pt x="144" y="409"/>
                      <a:pt x="145" y="409"/>
                      <a:pt x="152" y="416"/>
                    </a:cubicBezTo>
                    <a:cubicBezTo>
                      <a:pt x="158" y="423"/>
                      <a:pt x="158" y="423"/>
                      <a:pt x="158" y="423"/>
                    </a:cubicBezTo>
                    <a:moveTo>
                      <a:pt x="121" y="420"/>
                    </a:moveTo>
                    <a:cubicBezTo>
                      <a:pt x="120" y="420"/>
                      <a:pt x="120" y="420"/>
                      <a:pt x="120" y="420"/>
                    </a:cubicBezTo>
                    <a:cubicBezTo>
                      <a:pt x="97" y="397"/>
                      <a:pt x="97" y="397"/>
                      <a:pt x="97" y="397"/>
                    </a:cubicBezTo>
                    <a:cubicBezTo>
                      <a:pt x="121" y="420"/>
                      <a:pt x="121" y="420"/>
                      <a:pt x="121" y="420"/>
                    </a:cubicBezTo>
                    <a:moveTo>
                      <a:pt x="100" y="398"/>
                    </a:moveTo>
                    <a:cubicBezTo>
                      <a:pt x="97" y="392"/>
                      <a:pt x="97" y="392"/>
                      <a:pt x="97" y="392"/>
                    </a:cubicBezTo>
                    <a:cubicBezTo>
                      <a:pt x="98" y="394"/>
                      <a:pt x="99" y="396"/>
                      <a:pt x="100" y="398"/>
                    </a:cubicBezTo>
                    <a:moveTo>
                      <a:pt x="103" y="388"/>
                    </a:moveTo>
                    <a:cubicBezTo>
                      <a:pt x="102" y="388"/>
                      <a:pt x="99" y="385"/>
                      <a:pt x="95" y="380"/>
                    </a:cubicBezTo>
                    <a:cubicBezTo>
                      <a:pt x="103" y="388"/>
                      <a:pt x="103" y="388"/>
                      <a:pt x="103" y="388"/>
                    </a:cubicBezTo>
                    <a:moveTo>
                      <a:pt x="309" y="378"/>
                    </a:moveTo>
                    <a:cubicBezTo>
                      <a:pt x="308" y="378"/>
                      <a:pt x="307" y="377"/>
                      <a:pt x="303" y="375"/>
                    </a:cubicBezTo>
                    <a:cubicBezTo>
                      <a:pt x="292" y="366"/>
                      <a:pt x="289" y="363"/>
                      <a:pt x="290" y="363"/>
                    </a:cubicBezTo>
                    <a:cubicBezTo>
                      <a:pt x="290" y="363"/>
                      <a:pt x="296" y="366"/>
                      <a:pt x="300" y="368"/>
                    </a:cubicBezTo>
                    <a:cubicBezTo>
                      <a:pt x="302" y="371"/>
                      <a:pt x="310" y="378"/>
                      <a:pt x="309" y="378"/>
                    </a:cubicBezTo>
                    <a:moveTo>
                      <a:pt x="127" y="326"/>
                    </a:moveTo>
                    <a:cubicBezTo>
                      <a:pt x="123" y="322"/>
                      <a:pt x="119" y="319"/>
                      <a:pt x="114" y="315"/>
                    </a:cubicBezTo>
                    <a:cubicBezTo>
                      <a:pt x="127" y="326"/>
                      <a:pt x="127" y="326"/>
                      <a:pt x="127" y="326"/>
                    </a:cubicBezTo>
                    <a:moveTo>
                      <a:pt x="119" y="317"/>
                    </a:moveTo>
                    <a:cubicBezTo>
                      <a:pt x="115" y="313"/>
                      <a:pt x="111" y="309"/>
                      <a:pt x="108" y="306"/>
                    </a:cubicBezTo>
                    <a:cubicBezTo>
                      <a:pt x="112" y="310"/>
                      <a:pt x="115" y="313"/>
                      <a:pt x="119" y="317"/>
                    </a:cubicBezTo>
                    <a:moveTo>
                      <a:pt x="171" y="294"/>
                    </a:moveTo>
                    <a:cubicBezTo>
                      <a:pt x="170" y="293"/>
                      <a:pt x="170" y="293"/>
                      <a:pt x="170" y="293"/>
                    </a:cubicBezTo>
                    <a:cubicBezTo>
                      <a:pt x="170" y="293"/>
                      <a:pt x="170" y="293"/>
                      <a:pt x="170" y="293"/>
                    </a:cubicBezTo>
                    <a:cubicBezTo>
                      <a:pt x="171" y="294"/>
                      <a:pt x="171" y="294"/>
                      <a:pt x="171" y="294"/>
                    </a:cubicBezTo>
                    <a:moveTo>
                      <a:pt x="289" y="284"/>
                    </a:moveTo>
                    <a:cubicBezTo>
                      <a:pt x="288" y="284"/>
                      <a:pt x="285" y="283"/>
                      <a:pt x="280" y="280"/>
                    </a:cubicBezTo>
                    <a:cubicBezTo>
                      <a:pt x="279" y="279"/>
                      <a:pt x="279" y="279"/>
                      <a:pt x="280" y="279"/>
                    </a:cubicBezTo>
                    <a:cubicBezTo>
                      <a:pt x="281" y="279"/>
                      <a:pt x="282" y="279"/>
                      <a:pt x="286" y="281"/>
                    </a:cubicBezTo>
                    <a:cubicBezTo>
                      <a:pt x="289" y="283"/>
                      <a:pt x="289" y="284"/>
                      <a:pt x="289" y="284"/>
                    </a:cubicBezTo>
                    <a:moveTo>
                      <a:pt x="217" y="309"/>
                    </a:moveTo>
                    <a:cubicBezTo>
                      <a:pt x="217" y="309"/>
                      <a:pt x="216" y="309"/>
                      <a:pt x="215" y="308"/>
                    </a:cubicBezTo>
                    <a:cubicBezTo>
                      <a:pt x="189" y="280"/>
                      <a:pt x="195" y="285"/>
                      <a:pt x="186" y="273"/>
                    </a:cubicBezTo>
                    <a:cubicBezTo>
                      <a:pt x="194" y="282"/>
                      <a:pt x="196" y="281"/>
                      <a:pt x="205" y="291"/>
                    </a:cubicBezTo>
                    <a:cubicBezTo>
                      <a:pt x="203" y="290"/>
                      <a:pt x="202" y="289"/>
                      <a:pt x="202" y="289"/>
                    </a:cubicBezTo>
                    <a:cubicBezTo>
                      <a:pt x="201" y="289"/>
                      <a:pt x="206" y="294"/>
                      <a:pt x="210" y="299"/>
                    </a:cubicBezTo>
                    <a:cubicBezTo>
                      <a:pt x="214" y="304"/>
                      <a:pt x="218" y="309"/>
                      <a:pt x="217" y="309"/>
                    </a:cubicBezTo>
                    <a:moveTo>
                      <a:pt x="186" y="273"/>
                    </a:moveTo>
                    <a:cubicBezTo>
                      <a:pt x="185" y="271"/>
                      <a:pt x="183" y="269"/>
                      <a:pt x="181" y="266"/>
                    </a:cubicBezTo>
                    <a:cubicBezTo>
                      <a:pt x="183" y="269"/>
                      <a:pt x="185" y="271"/>
                      <a:pt x="186" y="273"/>
                    </a:cubicBezTo>
                    <a:moveTo>
                      <a:pt x="216" y="250"/>
                    </a:moveTo>
                    <a:cubicBezTo>
                      <a:pt x="214" y="249"/>
                      <a:pt x="210" y="245"/>
                      <a:pt x="205" y="240"/>
                    </a:cubicBezTo>
                    <a:cubicBezTo>
                      <a:pt x="209" y="244"/>
                      <a:pt x="213" y="247"/>
                      <a:pt x="216" y="250"/>
                    </a:cubicBezTo>
                    <a:moveTo>
                      <a:pt x="181" y="310"/>
                    </a:moveTo>
                    <a:cubicBezTo>
                      <a:pt x="120" y="240"/>
                      <a:pt x="120" y="240"/>
                      <a:pt x="120" y="240"/>
                    </a:cubicBezTo>
                    <a:cubicBezTo>
                      <a:pt x="170" y="293"/>
                      <a:pt x="170" y="293"/>
                      <a:pt x="170" y="293"/>
                    </a:cubicBezTo>
                    <a:cubicBezTo>
                      <a:pt x="168" y="291"/>
                      <a:pt x="166" y="290"/>
                      <a:pt x="166" y="290"/>
                    </a:cubicBezTo>
                    <a:cubicBezTo>
                      <a:pt x="165" y="290"/>
                      <a:pt x="168" y="295"/>
                      <a:pt x="181" y="310"/>
                    </a:cubicBezTo>
                    <a:moveTo>
                      <a:pt x="224" y="207"/>
                    </a:moveTo>
                    <a:cubicBezTo>
                      <a:pt x="222" y="207"/>
                      <a:pt x="213" y="193"/>
                      <a:pt x="207" y="187"/>
                    </a:cubicBezTo>
                    <a:cubicBezTo>
                      <a:pt x="215" y="191"/>
                      <a:pt x="218" y="199"/>
                      <a:pt x="225" y="206"/>
                    </a:cubicBezTo>
                    <a:cubicBezTo>
                      <a:pt x="224" y="207"/>
                      <a:pt x="224" y="207"/>
                      <a:pt x="224" y="207"/>
                    </a:cubicBezTo>
                    <a:moveTo>
                      <a:pt x="230" y="165"/>
                    </a:moveTo>
                    <a:cubicBezTo>
                      <a:pt x="226" y="162"/>
                      <a:pt x="223" y="160"/>
                      <a:pt x="223" y="160"/>
                    </a:cubicBezTo>
                    <a:cubicBezTo>
                      <a:pt x="225" y="161"/>
                      <a:pt x="228" y="163"/>
                      <a:pt x="230" y="165"/>
                    </a:cubicBezTo>
                    <a:moveTo>
                      <a:pt x="198" y="125"/>
                    </a:moveTo>
                    <a:cubicBezTo>
                      <a:pt x="191" y="120"/>
                      <a:pt x="191" y="120"/>
                      <a:pt x="191" y="120"/>
                    </a:cubicBezTo>
                    <a:cubicBezTo>
                      <a:pt x="194" y="121"/>
                      <a:pt x="194" y="121"/>
                      <a:pt x="194" y="121"/>
                    </a:cubicBezTo>
                    <a:cubicBezTo>
                      <a:pt x="198" y="125"/>
                      <a:pt x="198" y="125"/>
                      <a:pt x="198" y="125"/>
                    </a:cubicBezTo>
                    <a:moveTo>
                      <a:pt x="222" y="83"/>
                    </a:moveTo>
                    <a:cubicBezTo>
                      <a:pt x="221" y="83"/>
                      <a:pt x="220" y="82"/>
                      <a:pt x="219" y="80"/>
                    </a:cubicBezTo>
                    <a:cubicBezTo>
                      <a:pt x="220" y="81"/>
                      <a:pt x="221" y="82"/>
                      <a:pt x="222" y="83"/>
                    </a:cubicBezTo>
                    <a:moveTo>
                      <a:pt x="264" y="50"/>
                    </a:moveTo>
                    <a:cubicBezTo>
                      <a:pt x="264" y="50"/>
                      <a:pt x="264" y="50"/>
                      <a:pt x="264" y="50"/>
                    </a:cubicBezTo>
                    <a:cubicBezTo>
                      <a:pt x="264" y="50"/>
                      <a:pt x="264" y="50"/>
                      <a:pt x="264" y="50"/>
                    </a:cubicBezTo>
                    <a:cubicBezTo>
                      <a:pt x="264" y="50"/>
                      <a:pt x="264" y="50"/>
                      <a:pt x="266" y="51"/>
                    </a:cubicBezTo>
                    <a:cubicBezTo>
                      <a:pt x="266" y="51"/>
                      <a:pt x="265" y="50"/>
                      <a:pt x="264" y="50"/>
                    </a:cubicBezTo>
                    <a:cubicBezTo>
                      <a:pt x="264" y="50"/>
                      <a:pt x="264" y="50"/>
                      <a:pt x="264" y="50"/>
                    </a:cubicBezTo>
                    <a:moveTo>
                      <a:pt x="193" y="72"/>
                    </a:moveTo>
                    <a:cubicBezTo>
                      <a:pt x="178" y="58"/>
                      <a:pt x="178" y="58"/>
                      <a:pt x="178" y="58"/>
                    </a:cubicBezTo>
                    <a:cubicBezTo>
                      <a:pt x="178" y="58"/>
                      <a:pt x="177" y="56"/>
                      <a:pt x="176" y="54"/>
                    </a:cubicBezTo>
                    <a:cubicBezTo>
                      <a:pt x="176" y="52"/>
                      <a:pt x="175" y="50"/>
                      <a:pt x="175" y="50"/>
                    </a:cubicBezTo>
                    <a:cubicBezTo>
                      <a:pt x="180" y="55"/>
                      <a:pt x="188" y="64"/>
                      <a:pt x="186" y="64"/>
                    </a:cubicBezTo>
                    <a:cubicBezTo>
                      <a:pt x="186" y="64"/>
                      <a:pt x="186" y="64"/>
                      <a:pt x="185" y="63"/>
                    </a:cubicBezTo>
                    <a:cubicBezTo>
                      <a:pt x="193" y="72"/>
                      <a:pt x="193" y="72"/>
                      <a:pt x="193" y="72"/>
                    </a:cubicBezTo>
                    <a:moveTo>
                      <a:pt x="240" y="49"/>
                    </a:moveTo>
                    <a:cubicBezTo>
                      <a:pt x="240" y="45"/>
                      <a:pt x="240" y="45"/>
                      <a:pt x="240" y="45"/>
                    </a:cubicBezTo>
                    <a:cubicBezTo>
                      <a:pt x="241" y="47"/>
                      <a:pt x="241" y="47"/>
                      <a:pt x="241" y="47"/>
                    </a:cubicBezTo>
                    <a:cubicBezTo>
                      <a:pt x="240" y="49"/>
                      <a:pt x="240" y="49"/>
                      <a:pt x="240" y="49"/>
                    </a:cubicBezTo>
                    <a:moveTo>
                      <a:pt x="238" y="37"/>
                    </a:moveTo>
                    <a:cubicBezTo>
                      <a:pt x="234" y="35"/>
                      <a:pt x="233" y="35"/>
                      <a:pt x="233" y="35"/>
                    </a:cubicBezTo>
                    <a:cubicBezTo>
                      <a:pt x="233" y="35"/>
                      <a:pt x="235" y="36"/>
                      <a:pt x="237" y="37"/>
                    </a:cubicBezTo>
                    <a:cubicBezTo>
                      <a:pt x="238" y="37"/>
                      <a:pt x="238" y="37"/>
                      <a:pt x="238" y="37"/>
                    </a:cubicBezTo>
                    <a:moveTo>
                      <a:pt x="230" y="0"/>
                    </a:moveTo>
                    <a:cubicBezTo>
                      <a:pt x="269" y="24"/>
                      <a:pt x="229" y="7"/>
                      <a:pt x="262" y="27"/>
                    </a:cubicBezTo>
                    <a:cubicBezTo>
                      <a:pt x="232" y="9"/>
                      <a:pt x="248" y="22"/>
                      <a:pt x="217" y="5"/>
                    </a:cubicBezTo>
                    <a:cubicBezTo>
                      <a:pt x="226" y="10"/>
                      <a:pt x="234" y="15"/>
                      <a:pt x="230" y="15"/>
                    </a:cubicBezTo>
                    <a:cubicBezTo>
                      <a:pt x="230" y="15"/>
                      <a:pt x="230" y="14"/>
                      <a:pt x="229" y="14"/>
                    </a:cubicBezTo>
                    <a:cubicBezTo>
                      <a:pt x="232" y="16"/>
                      <a:pt x="235" y="19"/>
                      <a:pt x="237" y="20"/>
                    </a:cubicBezTo>
                    <a:cubicBezTo>
                      <a:pt x="236" y="20"/>
                      <a:pt x="236" y="20"/>
                      <a:pt x="236" y="20"/>
                    </a:cubicBezTo>
                    <a:cubicBezTo>
                      <a:pt x="236" y="20"/>
                      <a:pt x="237" y="20"/>
                      <a:pt x="237" y="20"/>
                    </a:cubicBezTo>
                    <a:cubicBezTo>
                      <a:pt x="238" y="21"/>
                      <a:pt x="238" y="21"/>
                      <a:pt x="238" y="21"/>
                    </a:cubicBezTo>
                    <a:cubicBezTo>
                      <a:pt x="238" y="21"/>
                      <a:pt x="238" y="21"/>
                      <a:pt x="238" y="21"/>
                    </a:cubicBezTo>
                    <a:cubicBezTo>
                      <a:pt x="242" y="23"/>
                      <a:pt x="247" y="26"/>
                      <a:pt x="252" y="29"/>
                    </a:cubicBezTo>
                    <a:cubicBezTo>
                      <a:pt x="272" y="44"/>
                      <a:pt x="269" y="46"/>
                      <a:pt x="279" y="55"/>
                    </a:cubicBezTo>
                    <a:cubicBezTo>
                      <a:pt x="274" y="53"/>
                      <a:pt x="269" y="47"/>
                      <a:pt x="259" y="41"/>
                    </a:cubicBezTo>
                    <a:cubicBezTo>
                      <a:pt x="274" y="54"/>
                      <a:pt x="274" y="54"/>
                      <a:pt x="274" y="54"/>
                    </a:cubicBezTo>
                    <a:cubicBezTo>
                      <a:pt x="254" y="41"/>
                      <a:pt x="239" y="35"/>
                      <a:pt x="229" y="24"/>
                    </a:cubicBezTo>
                    <a:cubicBezTo>
                      <a:pt x="226" y="26"/>
                      <a:pt x="226" y="26"/>
                      <a:pt x="226" y="26"/>
                    </a:cubicBezTo>
                    <a:cubicBezTo>
                      <a:pt x="220" y="23"/>
                      <a:pt x="215" y="21"/>
                      <a:pt x="213" y="21"/>
                    </a:cubicBezTo>
                    <a:cubicBezTo>
                      <a:pt x="212" y="21"/>
                      <a:pt x="212" y="23"/>
                      <a:pt x="216" y="26"/>
                    </a:cubicBezTo>
                    <a:cubicBezTo>
                      <a:pt x="216" y="26"/>
                      <a:pt x="215" y="26"/>
                      <a:pt x="215" y="26"/>
                    </a:cubicBezTo>
                    <a:cubicBezTo>
                      <a:pt x="214" y="26"/>
                      <a:pt x="217" y="29"/>
                      <a:pt x="220" y="31"/>
                    </a:cubicBezTo>
                    <a:cubicBezTo>
                      <a:pt x="223" y="34"/>
                      <a:pt x="226" y="36"/>
                      <a:pt x="226" y="36"/>
                    </a:cubicBezTo>
                    <a:cubicBezTo>
                      <a:pt x="226" y="36"/>
                      <a:pt x="224" y="35"/>
                      <a:pt x="221" y="33"/>
                    </a:cubicBezTo>
                    <a:cubicBezTo>
                      <a:pt x="229" y="43"/>
                      <a:pt x="229" y="43"/>
                      <a:pt x="229" y="43"/>
                    </a:cubicBezTo>
                    <a:cubicBezTo>
                      <a:pt x="229" y="42"/>
                      <a:pt x="229" y="42"/>
                      <a:pt x="230" y="42"/>
                    </a:cubicBezTo>
                    <a:cubicBezTo>
                      <a:pt x="235" y="50"/>
                      <a:pt x="235" y="50"/>
                      <a:pt x="235" y="50"/>
                    </a:cubicBezTo>
                    <a:cubicBezTo>
                      <a:pt x="232" y="47"/>
                      <a:pt x="232" y="47"/>
                      <a:pt x="232" y="47"/>
                    </a:cubicBezTo>
                    <a:cubicBezTo>
                      <a:pt x="231" y="47"/>
                      <a:pt x="231" y="47"/>
                      <a:pt x="230" y="47"/>
                    </a:cubicBezTo>
                    <a:cubicBezTo>
                      <a:pt x="229" y="47"/>
                      <a:pt x="228" y="48"/>
                      <a:pt x="228" y="48"/>
                    </a:cubicBezTo>
                    <a:cubicBezTo>
                      <a:pt x="230" y="52"/>
                      <a:pt x="233" y="55"/>
                      <a:pt x="233" y="57"/>
                    </a:cubicBezTo>
                    <a:cubicBezTo>
                      <a:pt x="233" y="57"/>
                      <a:pt x="234" y="57"/>
                      <a:pt x="233" y="57"/>
                    </a:cubicBezTo>
                    <a:cubicBezTo>
                      <a:pt x="236" y="61"/>
                      <a:pt x="236" y="61"/>
                      <a:pt x="236" y="61"/>
                    </a:cubicBezTo>
                    <a:cubicBezTo>
                      <a:pt x="233" y="59"/>
                      <a:pt x="233" y="59"/>
                      <a:pt x="233" y="59"/>
                    </a:cubicBezTo>
                    <a:cubicBezTo>
                      <a:pt x="233" y="59"/>
                      <a:pt x="232" y="59"/>
                      <a:pt x="232" y="59"/>
                    </a:cubicBezTo>
                    <a:cubicBezTo>
                      <a:pt x="229" y="59"/>
                      <a:pt x="224" y="58"/>
                      <a:pt x="214" y="52"/>
                    </a:cubicBezTo>
                    <a:cubicBezTo>
                      <a:pt x="218" y="57"/>
                      <a:pt x="222" y="61"/>
                      <a:pt x="218" y="61"/>
                    </a:cubicBezTo>
                    <a:cubicBezTo>
                      <a:pt x="218" y="61"/>
                      <a:pt x="217" y="61"/>
                      <a:pt x="216" y="61"/>
                    </a:cubicBezTo>
                    <a:cubicBezTo>
                      <a:pt x="199" y="50"/>
                      <a:pt x="199" y="50"/>
                      <a:pt x="199" y="50"/>
                    </a:cubicBezTo>
                    <a:cubicBezTo>
                      <a:pt x="200" y="51"/>
                      <a:pt x="200" y="52"/>
                      <a:pt x="199" y="52"/>
                    </a:cubicBezTo>
                    <a:cubicBezTo>
                      <a:pt x="198" y="52"/>
                      <a:pt x="197" y="51"/>
                      <a:pt x="196" y="51"/>
                    </a:cubicBezTo>
                    <a:cubicBezTo>
                      <a:pt x="197" y="52"/>
                      <a:pt x="198" y="53"/>
                      <a:pt x="198" y="54"/>
                    </a:cubicBezTo>
                    <a:cubicBezTo>
                      <a:pt x="197" y="53"/>
                      <a:pt x="196" y="52"/>
                      <a:pt x="195" y="51"/>
                    </a:cubicBezTo>
                    <a:cubicBezTo>
                      <a:pt x="195" y="51"/>
                      <a:pt x="195" y="51"/>
                      <a:pt x="194" y="51"/>
                    </a:cubicBezTo>
                    <a:cubicBezTo>
                      <a:pt x="193" y="50"/>
                      <a:pt x="191" y="50"/>
                      <a:pt x="190" y="50"/>
                    </a:cubicBezTo>
                    <a:cubicBezTo>
                      <a:pt x="189" y="50"/>
                      <a:pt x="189" y="51"/>
                      <a:pt x="196" y="56"/>
                    </a:cubicBezTo>
                    <a:cubicBezTo>
                      <a:pt x="194" y="55"/>
                      <a:pt x="192" y="54"/>
                      <a:pt x="191" y="53"/>
                    </a:cubicBezTo>
                    <a:cubicBezTo>
                      <a:pt x="196" y="58"/>
                      <a:pt x="203" y="64"/>
                      <a:pt x="206" y="66"/>
                    </a:cubicBezTo>
                    <a:cubicBezTo>
                      <a:pt x="204" y="64"/>
                      <a:pt x="204" y="64"/>
                      <a:pt x="204" y="64"/>
                    </a:cubicBezTo>
                    <a:cubicBezTo>
                      <a:pt x="212" y="70"/>
                      <a:pt x="216" y="76"/>
                      <a:pt x="219" y="80"/>
                    </a:cubicBezTo>
                    <a:cubicBezTo>
                      <a:pt x="215" y="76"/>
                      <a:pt x="214" y="73"/>
                      <a:pt x="209" y="69"/>
                    </a:cubicBezTo>
                    <a:cubicBezTo>
                      <a:pt x="209" y="69"/>
                      <a:pt x="209" y="69"/>
                      <a:pt x="209" y="69"/>
                    </a:cubicBezTo>
                    <a:cubicBezTo>
                      <a:pt x="207" y="69"/>
                      <a:pt x="212" y="74"/>
                      <a:pt x="213" y="76"/>
                    </a:cubicBezTo>
                    <a:cubicBezTo>
                      <a:pt x="204" y="67"/>
                      <a:pt x="197" y="60"/>
                      <a:pt x="189" y="52"/>
                    </a:cubicBezTo>
                    <a:cubicBezTo>
                      <a:pt x="178" y="46"/>
                      <a:pt x="173" y="43"/>
                      <a:pt x="170" y="43"/>
                    </a:cubicBezTo>
                    <a:cubicBezTo>
                      <a:pt x="167" y="43"/>
                      <a:pt x="169" y="46"/>
                      <a:pt x="170" y="49"/>
                    </a:cubicBezTo>
                    <a:cubicBezTo>
                      <a:pt x="171" y="52"/>
                      <a:pt x="173" y="55"/>
                      <a:pt x="170" y="55"/>
                    </a:cubicBezTo>
                    <a:cubicBezTo>
                      <a:pt x="170" y="55"/>
                      <a:pt x="170" y="55"/>
                      <a:pt x="169" y="55"/>
                    </a:cubicBezTo>
                    <a:cubicBezTo>
                      <a:pt x="192" y="71"/>
                      <a:pt x="192" y="71"/>
                      <a:pt x="192" y="71"/>
                    </a:cubicBezTo>
                    <a:cubicBezTo>
                      <a:pt x="189" y="72"/>
                      <a:pt x="194" y="78"/>
                      <a:pt x="201" y="87"/>
                    </a:cubicBezTo>
                    <a:cubicBezTo>
                      <a:pt x="221" y="100"/>
                      <a:pt x="221" y="100"/>
                      <a:pt x="221" y="100"/>
                    </a:cubicBezTo>
                    <a:cubicBezTo>
                      <a:pt x="225" y="104"/>
                      <a:pt x="225" y="106"/>
                      <a:pt x="223" y="106"/>
                    </a:cubicBezTo>
                    <a:cubicBezTo>
                      <a:pt x="221" y="106"/>
                      <a:pt x="218" y="104"/>
                      <a:pt x="214" y="103"/>
                    </a:cubicBezTo>
                    <a:cubicBezTo>
                      <a:pt x="210" y="102"/>
                      <a:pt x="206" y="101"/>
                      <a:pt x="204" y="101"/>
                    </a:cubicBezTo>
                    <a:cubicBezTo>
                      <a:pt x="204" y="101"/>
                      <a:pt x="204" y="101"/>
                      <a:pt x="203" y="101"/>
                    </a:cubicBezTo>
                    <a:cubicBezTo>
                      <a:pt x="207" y="104"/>
                      <a:pt x="207" y="104"/>
                      <a:pt x="207" y="104"/>
                    </a:cubicBezTo>
                    <a:cubicBezTo>
                      <a:pt x="209" y="107"/>
                      <a:pt x="206" y="105"/>
                      <a:pt x="208" y="107"/>
                    </a:cubicBezTo>
                    <a:cubicBezTo>
                      <a:pt x="206" y="106"/>
                      <a:pt x="204" y="104"/>
                      <a:pt x="202" y="101"/>
                    </a:cubicBezTo>
                    <a:cubicBezTo>
                      <a:pt x="202" y="101"/>
                      <a:pt x="202" y="101"/>
                      <a:pt x="202" y="101"/>
                    </a:cubicBezTo>
                    <a:cubicBezTo>
                      <a:pt x="198" y="98"/>
                      <a:pt x="197" y="97"/>
                      <a:pt x="198" y="97"/>
                    </a:cubicBezTo>
                    <a:cubicBezTo>
                      <a:pt x="198" y="97"/>
                      <a:pt x="198" y="97"/>
                      <a:pt x="199" y="97"/>
                    </a:cubicBezTo>
                    <a:cubicBezTo>
                      <a:pt x="199" y="97"/>
                      <a:pt x="199" y="97"/>
                      <a:pt x="199" y="97"/>
                    </a:cubicBezTo>
                    <a:cubicBezTo>
                      <a:pt x="196" y="96"/>
                      <a:pt x="194" y="94"/>
                      <a:pt x="192" y="94"/>
                    </a:cubicBezTo>
                    <a:cubicBezTo>
                      <a:pt x="198" y="101"/>
                      <a:pt x="203" y="106"/>
                      <a:pt x="205" y="109"/>
                    </a:cubicBezTo>
                    <a:cubicBezTo>
                      <a:pt x="200" y="105"/>
                      <a:pt x="197" y="103"/>
                      <a:pt x="196" y="103"/>
                    </a:cubicBezTo>
                    <a:cubicBezTo>
                      <a:pt x="194" y="103"/>
                      <a:pt x="204" y="115"/>
                      <a:pt x="215" y="127"/>
                    </a:cubicBezTo>
                    <a:cubicBezTo>
                      <a:pt x="211" y="124"/>
                      <a:pt x="207" y="119"/>
                      <a:pt x="203" y="114"/>
                    </a:cubicBezTo>
                    <a:cubicBezTo>
                      <a:pt x="203" y="115"/>
                      <a:pt x="203" y="115"/>
                      <a:pt x="203" y="115"/>
                    </a:cubicBezTo>
                    <a:cubicBezTo>
                      <a:pt x="207" y="123"/>
                      <a:pt x="207" y="123"/>
                      <a:pt x="207" y="123"/>
                    </a:cubicBezTo>
                    <a:cubicBezTo>
                      <a:pt x="205" y="120"/>
                      <a:pt x="202" y="117"/>
                      <a:pt x="200" y="115"/>
                    </a:cubicBezTo>
                    <a:cubicBezTo>
                      <a:pt x="199" y="114"/>
                      <a:pt x="196" y="113"/>
                      <a:pt x="193" y="112"/>
                    </a:cubicBezTo>
                    <a:cubicBezTo>
                      <a:pt x="197" y="115"/>
                      <a:pt x="197" y="116"/>
                      <a:pt x="197" y="116"/>
                    </a:cubicBezTo>
                    <a:cubicBezTo>
                      <a:pt x="196" y="116"/>
                      <a:pt x="195" y="116"/>
                      <a:pt x="194" y="115"/>
                    </a:cubicBezTo>
                    <a:cubicBezTo>
                      <a:pt x="195" y="116"/>
                      <a:pt x="195" y="116"/>
                      <a:pt x="195" y="116"/>
                    </a:cubicBezTo>
                    <a:cubicBezTo>
                      <a:pt x="193" y="115"/>
                      <a:pt x="193" y="115"/>
                      <a:pt x="193" y="115"/>
                    </a:cubicBezTo>
                    <a:cubicBezTo>
                      <a:pt x="193" y="114"/>
                      <a:pt x="192" y="114"/>
                      <a:pt x="191" y="114"/>
                    </a:cubicBezTo>
                    <a:cubicBezTo>
                      <a:pt x="191" y="114"/>
                      <a:pt x="191" y="114"/>
                      <a:pt x="191" y="113"/>
                    </a:cubicBezTo>
                    <a:cubicBezTo>
                      <a:pt x="190" y="113"/>
                      <a:pt x="190" y="113"/>
                      <a:pt x="190" y="113"/>
                    </a:cubicBezTo>
                    <a:cubicBezTo>
                      <a:pt x="190" y="113"/>
                      <a:pt x="190" y="113"/>
                      <a:pt x="190" y="113"/>
                    </a:cubicBezTo>
                    <a:cubicBezTo>
                      <a:pt x="186" y="111"/>
                      <a:pt x="182" y="109"/>
                      <a:pt x="179" y="107"/>
                    </a:cubicBezTo>
                    <a:cubicBezTo>
                      <a:pt x="184" y="110"/>
                      <a:pt x="188" y="112"/>
                      <a:pt x="190" y="113"/>
                    </a:cubicBezTo>
                    <a:cubicBezTo>
                      <a:pt x="190" y="114"/>
                      <a:pt x="191" y="117"/>
                      <a:pt x="196" y="122"/>
                    </a:cubicBezTo>
                    <a:cubicBezTo>
                      <a:pt x="175" y="108"/>
                      <a:pt x="175" y="108"/>
                      <a:pt x="175" y="108"/>
                    </a:cubicBezTo>
                    <a:cubicBezTo>
                      <a:pt x="176" y="109"/>
                      <a:pt x="177" y="110"/>
                      <a:pt x="178" y="112"/>
                    </a:cubicBezTo>
                    <a:cubicBezTo>
                      <a:pt x="184" y="116"/>
                      <a:pt x="192" y="121"/>
                      <a:pt x="200" y="126"/>
                    </a:cubicBezTo>
                    <a:cubicBezTo>
                      <a:pt x="203" y="129"/>
                      <a:pt x="207" y="133"/>
                      <a:pt x="212" y="137"/>
                    </a:cubicBezTo>
                    <a:cubicBezTo>
                      <a:pt x="202" y="130"/>
                      <a:pt x="199" y="128"/>
                      <a:pt x="198" y="128"/>
                    </a:cubicBezTo>
                    <a:cubicBezTo>
                      <a:pt x="197" y="128"/>
                      <a:pt x="198" y="129"/>
                      <a:pt x="199" y="131"/>
                    </a:cubicBezTo>
                    <a:cubicBezTo>
                      <a:pt x="200" y="132"/>
                      <a:pt x="201" y="133"/>
                      <a:pt x="200" y="133"/>
                    </a:cubicBezTo>
                    <a:cubicBezTo>
                      <a:pt x="199" y="133"/>
                      <a:pt x="195" y="131"/>
                      <a:pt x="184" y="124"/>
                    </a:cubicBezTo>
                    <a:cubicBezTo>
                      <a:pt x="200" y="136"/>
                      <a:pt x="195" y="138"/>
                      <a:pt x="223" y="160"/>
                    </a:cubicBezTo>
                    <a:cubicBezTo>
                      <a:pt x="221" y="159"/>
                      <a:pt x="219" y="158"/>
                      <a:pt x="218" y="158"/>
                    </a:cubicBezTo>
                    <a:cubicBezTo>
                      <a:pt x="216" y="158"/>
                      <a:pt x="217" y="160"/>
                      <a:pt x="223" y="165"/>
                    </a:cubicBezTo>
                    <a:cubicBezTo>
                      <a:pt x="195" y="146"/>
                      <a:pt x="195" y="146"/>
                      <a:pt x="195" y="146"/>
                    </a:cubicBezTo>
                    <a:cubicBezTo>
                      <a:pt x="230" y="174"/>
                      <a:pt x="230" y="174"/>
                      <a:pt x="230" y="174"/>
                    </a:cubicBezTo>
                    <a:cubicBezTo>
                      <a:pt x="212" y="164"/>
                      <a:pt x="202" y="158"/>
                      <a:pt x="183" y="142"/>
                    </a:cubicBezTo>
                    <a:cubicBezTo>
                      <a:pt x="212" y="169"/>
                      <a:pt x="192" y="154"/>
                      <a:pt x="221" y="179"/>
                    </a:cubicBezTo>
                    <a:cubicBezTo>
                      <a:pt x="204" y="167"/>
                      <a:pt x="204" y="167"/>
                      <a:pt x="204" y="167"/>
                    </a:cubicBezTo>
                    <a:cubicBezTo>
                      <a:pt x="204" y="168"/>
                      <a:pt x="218" y="180"/>
                      <a:pt x="216" y="180"/>
                    </a:cubicBezTo>
                    <a:cubicBezTo>
                      <a:pt x="216" y="180"/>
                      <a:pt x="214" y="179"/>
                      <a:pt x="211" y="177"/>
                    </a:cubicBezTo>
                    <a:cubicBezTo>
                      <a:pt x="210" y="177"/>
                      <a:pt x="209" y="176"/>
                      <a:pt x="208" y="176"/>
                    </a:cubicBezTo>
                    <a:cubicBezTo>
                      <a:pt x="216" y="186"/>
                      <a:pt x="216" y="186"/>
                      <a:pt x="216" y="186"/>
                    </a:cubicBezTo>
                    <a:cubicBezTo>
                      <a:pt x="205" y="174"/>
                      <a:pt x="205" y="174"/>
                      <a:pt x="205" y="174"/>
                    </a:cubicBezTo>
                    <a:cubicBezTo>
                      <a:pt x="199" y="171"/>
                      <a:pt x="196" y="170"/>
                      <a:pt x="193" y="170"/>
                    </a:cubicBezTo>
                    <a:cubicBezTo>
                      <a:pt x="192" y="170"/>
                      <a:pt x="191" y="170"/>
                      <a:pt x="190" y="171"/>
                    </a:cubicBezTo>
                    <a:cubicBezTo>
                      <a:pt x="191" y="172"/>
                      <a:pt x="192" y="173"/>
                      <a:pt x="194" y="175"/>
                    </a:cubicBezTo>
                    <a:cubicBezTo>
                      <a:pt x="202" y="186"/>
                      <a:pt x="205" y="195"/>
                      <a:pt x="220" y="212"/>
                    </a:cubicBezTo>
                    <a:cubicBezTo>
                      <a:pt x="191" y="183"/>
                      <a:pt x="215" y="201"/>
                      <a:pt x="190" y="177"/>
                    </a:cubicBezTo>
                    <a:cubicBezTo>
                      <a:pt x="190" y="179"/>
                      <a:pt x="198" y="189"/>
                      <a:pt x="202" y="195"/>
                    </a:cubicBezTo>
                    <a:cubicBezTo>
                      <a:pt x="196" y="186"/>
                      <a:pt x="189" y="180"/>
                      <a:pt x="184" y="175"/>
                    </a:cubicBezTo>
                    <a:cubicBezTo>
                      <a:pt x="182" y="176"/>
                      <a:pt x="181" y="177"/>
                      <a:pt x="178" y="177"/>
                    </a:cubicBezTo>
                    <a:cubicBezTo>
                      <a:pt x="174" y="177"/>
                      <a:pt x="169" y="176"/>
                      <a:pt x="162" y="173"/>
                    </a:cubicBezTo>
                    <a:cubicBezTo>
                      <a:pt x="177" y="183"/>
                      <a:pt x="181" y="186"/>
                      <a:pt x="180" y="186"/>
                    </a:cubicBezTo>
                    <a:cubicBezTo>
                      <a:pt x="180" y="186"/>
                      <a:pt x="176" y="184"/>
                      <a:pt x="173" y="182"/>
                    </a:cubicBezTo>
                    <a:cubicBezTo>
                      <a:pt x="169" y="180"/>
                      <a:pt x="166" y="178"/>
                      <a:pt x="165" y="178"/>
                    </a:cubicBezTo>
                    <a:cubicBezTo>
                      <a:pt x="164" y="178"/>
                      <a:pt x="166" y="181"/>
                      <a:pt x="176" y="188"/>
                    </a:cubicBezTo>
                    <a:cubicBezTo>
                      <a:pt x="172" y="185"/>
                      <a:pt x="169" y="183"/>
                      <a:pt x="166" y="181"/>
                    </a:cubicBezTo>
                    <a:cubicBezTo>
                      <a:pt x="176" y="194"/>
                      <a:pt x="187" y="207"/>
                      <a:pt x="195" y="214"/>
                    </a:cubicBezTo>
                    <a:cubicBezTo>
                      <a:pt x="194" y="214"/>
                      <a:pt x="194" y="215"/>
                      <a:pt x="194" y="215"/>
                    </a:cubicBezTo>
                    <a:cubicBezTo>
                      <a:pt x="193" y="215"/>
                      <a:pt x="191" y="213"/>
                      <a:pt x="189" y="212"/>
                    </a:cubicBezTo>
                    <a:cubicBezTo>
                      <a:pt x="188" y="211"/>
                      <a:pt x="186" y="209"/>
                      <a:pt x="185" y="209"/>
                    </a:cubicBezTo>
                    <a:cubicBezTo>
                      <a:pt x="185" y="209"/>
                      <a:pt x="185" y="210"/>
                      <a:pt x="187" y="213"/>
                    </a:cubicBezTo>
                    <a:cubicBezTo>
                      <a:pt x="197" y="222"/>
                      <a:pt x="199" y="224"/>
                      <a:pt x="198" y="224"/>
                    </a:cubicBezTo>
                    <a:cubicBezTo>
                      <a:pt x="198" y="224"/>
                      <a:pt x="198" y="224"/>
                      <a:pt x="198" y="224"/>
                    </a:cubicBezTo>
                    <a:cubicBezTo>
                      <a:pt x="198" y="224"/>
                      <a:pt x="197" y="224"/>
                      <a:pt x="197" y="224"/>
                    </a:cubicBezTo>
                    <a:cubicBezTo>
                      <a:pt x="196" y="224"/>
                      <a:pt x="197" y="225"/>
                      <a:pt x="208" y="238"/>
                    </a:cubicBezTo>
                    <a:cubicBezTo>
                      <a:pt x="208" y="239"/>
                      <a:pt x="208" y="239"/>
                      <a:pt x="208" y="239"/>
                    </a:cubicBezTo>
                    <a:cubicBezTo>
                      <a:pt x="206" y="239"/>
                      <a:pt x="200" y="231"/>
                      <a:pt x="194" y="225"/>
                    </a:cubicBezTo>
                    <a:cubicBezTo>
                      <a:pt x="193" y="224"/>
                      <a:pt x="192" y="224"/>
                      <a:pt x="191" y="223"/>
                    </a:cubicBezTo>
                    <a:cubicBezTo>
                      <a:pt x="195" y="228"/>
                      <a:pt x="200" y="235"/>
                      <a:pt x="205" y="240"/>
                    </a:cubicBezTo>
                    <a:cubicBezTo>
                      <a:pt x="200" y="235"/>
                      <a:pt x="194" y="228"/>
                      <a:pt x="188" y="221"/>
                    </a:cubicBezTo>
                    <a:cubicBezTo>
                      <a:pt x="179" y="215"/>
                      <a:pt x="170" y="210"/>
                      <a:pt x="168" y="206"/>
                    </a:cubicBezTo>
                    <a:cubicBezTo>
                      <a:pt x="168" y="206"/>
                      <a:pt x="168" y="206"/>
                      <a:pt x="168" y="206"/>
                    </a:cubicBezTo>
                    <a:cubicBezTo>
                      <a:pt x="168" y="206"/>
                      <a:pt x="167" y="206"/>
                      <a:pt x="166" y="205"/>
                    </a:cubicBezTo>
                    <a:cubicBezTo>
                      <a:pt x="166" y="205"/>
                      <a:pt x="166" y="205"/>
                      <a:pt x="166" y="205"/>
                    </a:cubicBezTo>
                    <a:cubicBezTo>
                      <a:pt x="191" y="232"/>
                      <a:pt x="214" y="258"/>
                      <a:pt x="227" y="271"/>
                    </a:cubicBezTo>
                    <a:cubicBezTo>
                      <a:pt x="230" y="275"/>
                      <a:pt x="231" y="276"/>
                      <a:pt x="231" y="276"/>
                    </a:cubicBezTo>
                    <a:cubicBezTo>
                      <a:pt x="230" y="276"/>
                      <a:pt x="209" y="254"/>
                      <a:pt x="207" y="253"/>
                    </a:cubicBezTo>
                    <a:cubicBezTo>
                      <a:pt x="201" y="248"/>
                      <a:pt x="199" y="246"/>
                      <a:pt x="198" y="246"/>
                    </a:cubicBezTo>
                    <a:cubicBezTo>
                      <a:pt x="197" y="246"/>
                      <a:pt x="201" y="252"/>
                      <a:pt x="205" y="258"/>
                    </a:cubicBezTo>
                    <a:cubicBezTo>
                      <a:pt x="210" y="264"/>
                      <a:pt x="214" y="270"/>
                      <a:pt x="213" y="270"/>
                    </a:cubicBezTo>
                    <a:cubicBezTo>
                      <a:pt x="213" y="270"/>
                      <a:pt x="212" y="270"/>
                      <a:pt x="211" y="269"/>
                    </a:cubicBezTo>
                    <a:cubicBezTo>
                      <a:pt x="199" y="252"/>
                      <a:pt x="199" y="252"/>
                      <a:pt x="199" y="252"/>
                    </a:cubicBezTo>
                    <a:cubicBezTo>
                      <a:pt x="197" y="251"/>
                      <a:pt x="196" y="250"/>
                      <a:pt x="196" y="250"/>
                    </a:cubicBezTo>
                    <a:cubicBezTo>
                      <a:pt x="194" y="250"/>
                      <a:pt x="199" y="259"/>
                      <a:pt x="206" y="267"/>
                    </a:cubicBezTo>
                    <a:cubicBezTo>
                      <a:pt x="202" y="263"/>
                      <a:pt x="195" y="254"/>
                      <a:pt x="186" y="244"/>
                    </a:cubicBezTo>
                    <a:cubicBezTo>
                      <a:pt x="186" y="244"/>
                      <a:pt x="186" y="244"/>
                      <a:pt x="186" y="244"/>
                    </a:cubicBezTo>
                    <a:cubicBezTo>
                      <a:pt x="184" y="244"/>
                      <a:pt x="183" y="243"/>
                      <a:pt x="182" y="243"/>
                    </a:cubicBezTo>
                    <a:cubicBezTo>
                      <a:pt x="181" y="243"/>
                      <a:pt x="181" y="243"/>
                      <a:pt x="181" y="244"/>
                    </a:cubicBezTo>
                    <a:cubicBezTo>
                      <a:pt x="178" y="242"/>
                      <a:pt x="178" y="242"/>
                      <a:pt x="178" y="242"/>
                    </a:cubicBezTo>
                    <a:cubicBezTo>
                      <a:pt x="176" y="241"/>
                      <a:pt x="175" y="240"/>
                      <a:pt x="174" y="240"/>
                    </a:cubicBezTo>
                    <a:cubicBezTo>
                      <a:pt x="187" y="256"/>
                      <a:pt x="202" y="275"/>
                      <a:pt x="214" y="288"/>
                    </a:cubicBezTo>
                    <a:cubicBezTo>
                      <a:pt x="193" y="254"/>
                      <a:pt x="193" y="254"/>
                      <a:pt x="193" y="254"/>
                    </a:cubicBezTo>
                    <a:cubicBezTo>
                      <a:pt x="214" y="277"/>
                      <a:pt x="211" y="281"/>
                      <a:pt x="237" y="309"/>
                    </a:cubicBezTo>
                    <a:cubicBezTo>
                      <a:pt x="225" y="305"/>
                      <a:pt x="225" y="305"/>
                      <a:pt x="225" y="305"/>
                    </a:cubicBezTo>
                    <a:cubicBezTo>
                      <a:pt x="224" y="304"/>
                      <a:pt x="220" y="295"/>
                      <a:pt x="207" y="283"/>
                    </a:cubicBezTo>
                    <a:cubicBezTo>
                      <a:pt x="207" y="283"/>
                      <a:pt x="207" y="284"/>
                      <a:pt x="207" y="284"/>
                    </a:cubicBezTo>
                    <a:cubicBezTo>
                      <a:pt x="205" y="284"/>
                      <a:pt x="201" y="278"/>
                      <a:pt x="191" y="270"/>
                    </a:cubicBezTo>
                    <a:cubicBezTo>
                      <a:pt x="189" y="267"/>
                      <a:pt x="186" y="264"/>
                      <a:pt x="184" y="260"/>
                    </a:cubicBezTo>
                    <a:cubicBezTo>
                      <a:pt x="182" y="259"/>
                      <a:pt x="180" y="258"/>
                      <a:pt x="177" y="257"/>
                    </a:cubicBezTo>
                    <a:cubicBezTo>
                      <a:pt x="177" y="256"/>
                      <a:pt x="177" y="256"/>
                      <a:pt x="176" y="256"/>
                    </a:cubicBezTo>
                    <a:cubicBezTo>
                      <a:pt x="179" y="260"/>
                      <a:pt x="182" y="263"/>
                      <a:pt x="184" y="265"/>
                    </a:cubicBezTo>
                    <a:cubicBezTo>
                      <a:pt x="182" y="264"/>
                      <a:pt x="178" y="260"/>
                      <a:pt x="172" y="254"/>
                    </a:cubicBezTo>
                    <a:cubicBezTo>
                      <a:pt x="167" y="251"/>
                      <a:pt x="163" y="250"/>
                      <a:pt x="162" y="250"/>
                    </a:cubicBezTo>
                    <a:cubicBezTo>
                      <a:pt x="161" y="250"/>
                      <a:pt x="161" y="250"/>
                      <a:pt x="161" y="250"/>
                    </a:cubicBezTo>
                    <a:cubicBezTo>
                      <a:pt x="162" y="251"/>
                      <a:pt x="162" y="252"/>
                      <a:pt x="163" y="252"/>
                    </a:cubicBezTo>
                    <a:cubicBezTo>
                      <a:pt x="163" y="252"/>
                      <a:pt x="163" y="253"/>
                      <a:pt x="163" y="253"/>
                    </a:cubicBezTo>
                    <a:cubicBezTo>
                      <a:pt x="176" y="260"/>
                      <a:pt x="176" y="260"/>
                      <a:pt x="176" y="260"/>
                    </a:cubicBezTo>
                    <a:cubicBezTo>
                      <a:pt x="177" y="262"/>
                      <a:pt x="178" y="262"/>
                      <a:pt x="177" y="262"/>
                    </a:cubicBezTo>
                    <a:cubicBezTo>
                      <a:pt x="177" y="262"/>
                      <a:pt x="172" y="260"/>
                      <a:pt x="166" y="256"/>
                    </a:cubicBezTo>
                    <a:cubicBezTo>
                      <a:pt x="172" y="264"/>
                      <a:pt x="177" y="271"/>
                      <a:pt x="175" y="271"/>
                    </a:cubicBezTo>
                    <a:cubicBezTo>
                      <a:pt x="175" y="271"/>
                      <a:pt x="175" y="270"/>
                      <a:pt x="174" y="270"/>
                    </a:cubicBezTo>
                    <a:cubicBezTo>
                      <a:pt x="186" y="280"/>
                      <a:pt x="186" y="280"/>
                      <a:pt x="186" y="280"/>
                    </a:cubicBezTo>
                    <a:cubicBezTo>
                      <a:pt x="187" y="282"/>
                      <a:pt x="186" y="283"/>
                      <a:pt x="185" y="283"/>
                    </a:cubicBezTo>
                    <a:cubicBezTo>
                      <a:pt x="185" y="283"/>
                      <a:pt x="185" y="283"/>
                      <a:pt x="184" y="283"/>
                    </a:cubicBezTo>
                    <a:cubicBezTo>
                      <a:pt x="184" y="283"/>
                      <a:pt x="184" y="282"/>
                      <a:pt x="183" y="282"/>
                    </a:cubicBezTo>
                    <a:cubicBezTo>
                      <a:pt x="182" y="282"/>
                      <a:pt x="181" y="283"/>
                      <a:pt x="186" y="287"/>
                    </a:cubicBezTo>
                    <a:cubicBezTo>
                      <a:pt x="175" y="277"/>
                      <a:pt x="153" y="254"/>
                      <a:pt x="142" y="241"/>
                    </a:cubicBezTo>
                    <a:cubicBezTo>
                      <a:pt x="142" y="241"/>
                      <a:pt x="141" y="241"/>
                      <a:pt x="141" y="240"/>
                    </a:cubicBezTo>
                    <a:cubicBezTo>
                      <a:pt x="175" y="284"/>
                      <a:pt x="175" y="284"/>
                      <a:pt x="175" y="284"/>
                    </a:cubicBezTo>
                    <a:cubicBezTo>
                      <a:pt x="176" y="284"/>
                      <a:pt x="176" y="284"/>
                      <a:pt x="176" y="285"/>
                    </a:cubicBezTo>
                    <a:cubicBezTo>
                      <a:pt x="175" y="284"/>
                      <a:pt x="175" y="284"/>
                      <a:pt x="175" y="284"/>
                    </a:cubicBezTo>
                    <a:cubicBezTo>
                      <a:pt x="169" y="276"/>
                      <a:pt x="141" y="245"/>
                      <a:pt x="131" y="234"/>
                    </a:cubicBezTo>
                    <a:cubicBezTo>
                      <a:pt x="130" y="234"/>
                      <a:pt x="130" y="233"/>
                      <a:pt x="129" y="233"/>
                    </a:cubicBezTo>
                    <a:cubicBezTo>
                      <a:pt x="135" y="241"/>
                      <a:pt x="166" y="277"/>
                      <a:pt x="175" y="285"/>
                    </a:cubicBezTo>
                    <a:cubicBezTo>
                      <a:pt x="175" y="285"/>
                      <a:pt x="175" y="286"/>
                      <a:pt x="176" y="286"/>
                    </a:cubicBezTo>
                    <a:cubicBezTo>
                      <a:pt x="176" y="286"/>
                      <a:pt x="175" y="285"/>
                      <a:pt x="175" y="285"/>
                    </a:cubicBezTo>
                    <a:cubicBezTo>
                      <a:pt x="147" y="259"/>
                      <a:pt x="161" y="274"/>
                      <a:pt x="128" y="241"/>
                    </a:cubicBezTo>
                    <a:cubicBezTo>
                      <a:pt x="130" y="245"/>
                      <a:pt x="168" y="285"/>
                      <a:pt x="172" y="289"/>
                    </a:cubicBezTo>
                    <a:cubicBezTo>
                      <a:pt x="177" y="295"/>
                      <a:pt x="177" y="297"/>
                      <a:pt x="176" y="297"/>
                    </a:cubicBezTo>
                    <a:cubicBezTo>
                      <a:pt x="175" y="297"/>
                      <a:pt x="173" y="295"/>
                      <a:pt x="170" y="293"/>
                    </a:cubicBezTo>
                    <a:cubicBezTo>
                      <a:pt x="163" y="282"/>
                      <a:pt x="140" y="256"/>
                      <a:pt x="115" y="230"/>
                    </a:cubicBezTo>
                    <a:cubicBezTo>
                      <a:pt x="111" y="227"/>
                      <a:pt x="106" y="223"/>
                      <a:pt x="102" y="220"/>
                    </a:cubicBezTo>
                    <a:cubicBezTo>
                      <a:pt x="165" y="297"/>
                      <a:pt x="165" y="297"/>
                      <a:pt x="165" y="297"/>
                    </a:cubicBezTo>
                    <a:cubicBezTo>
                      <a:pt x="160" y="291"/>
                      <a:pt x="142" y="271"/>
                      <a:pt x="130" y="257"/>
                    </a:cubicBezTo>
                    <a:cubicBezTo>
                      <a:pt x="130" y="257"/>
                      <a:pt x="130" y="257"/>
                      <a:pt x="129" y="257"/>
                    </a:cubicBezTo>
                    <a:cubicBezTo>
                      <a:pt x="149" y="282"/>
                      <a:pt x="149" y="291"/>
                      <a:pt x="143" y="291"/>
                    </a:cubicBezTo>
                    <a:cubicBezTo>
                      <a:pt x="143" y="291"/>
                      <a:pt x="142" y="291"/>
                      <a:pt x="141" y="290"/>
                    </a:cubicBezTo>
                    <a:cubicBezTo>
                      <a:pt x="142" y="290"/>
                      <a:pt x="142" y="290"/>
                      <a:pt x="142" y="290"/>
                    </a:cubicBezTo>
                    <a:cubicBezTo>
                      <a:pt x="140" y="287"/>
                      <a:pt x="138" y="285"/>
                      <a:pt x="136" y="283"/>
                    </a:cubicBezTo>
                    <a:cubicBezTo>
                      <a:pt x="132" y="280"/>
                      <a:pt x="128" y="278"/>
                      <a:pt x="125" y="276"/>
                    </a:cubicBezTo>
                    <a:cubicBezTo>
                      <a:pt x="126" y="277"/>
                      <a:pt x="127" y="279"/>
                      <a:pt x="129" y="283"/>
                    </a:cubicBezTo>
                    <a:cubicBezTo>
                      <a:pt x="123" y="275"/>
                      <a:pt x="125" y="277"/>
                      <a:pt x="125" y="277"/>
                    </a:cubicBezTo>
                    <a:cubicBezTo>
                      <a:pt x="125" y="276"/>
                      <a:pt x="124" y="276"/>
                      <a:pt x="124" y="275"/>
                    </a:cubicBezTo>
                    <a:cubicBezTo>
                      <a:pt x="122" y="274"/>
                      <a:pt x="121" y="273"/>
                      <a:pt x="120" y="273"/>
                    </a:cubicBezTo>
                    <a:cubicBezTo>
                      <a:pt x="121" y="275"/>
                      <a:pt x="128" y="283"/>
                      <a:pt x="134" y="291"/>
                    </a:cubicBezTo>
                    <a:cubicBezTo>
                      <a:pt x="142" y="301"/>
                      <a:pt x="150" y="311"/>
                      <a:pt x="149" y="311"/>
                    </a:cubicBezTo>
                    <a:cubicBezTo>
                      <a:pt x="149" y="311"/>
                      <a:pt x="146" y="309"/>
                      <a:pt x="141" y="304"/>
                    </a:cubicBezTo>
                    <a:cubicBezTo>
                      <a:pt x="142" y="304"/>
                      <a:pt x="142" y="304"/>
                      <a:pt x="142" y="304"/>
                    </a:cubicBezTo>
                    <a:cubicBezTo>
                      <a:pt x="145" y="304"/>
                      <a:pt x="133" y="290"/>
                      <a:pt x="120" y="276"/>
                    </a:cubicBezTo>
                    <a:cubicBezTo>
                      <a:pt x="131" y="291"/>
                      <a:pt x="114" y="280"/>
                      <a:pt x="154" y="322"/>
                    </a:cubicBezTo>
                    <a:cubicBezTo>
                      <a:pt x="144" y="314"/>
                      <a:pt x="148" y="320"/>
                      <a:pt x="129" y="299"/>
                    </a:cubicBezTo>
                    <a:cubicBezTo>
                      <a:pt x="148" y="328"/>
                      <a:pt x="148" y="328"/>
                      <a:pt x="148" y="328"/>
                    </a:cubicBezTo>
                    <a:cubicBezTo>
                      <a:pt x="144" y="323"/>
                      <a:pt x="133" y="310"/>
                      <a:pt x="129" y="309"/>
                    </a:cubicBezTo>
                    <a:cubicBezTo>
                      <a:pt x="129" y="309"/>
                      <a:pt x="130" y="309"/>
                      <a:pt x="130" y="309"/>
                    </a:cubicBezTo>
                    <a:cubicBezTo>
                      <a:pt x="131" y="309"/>
                      <a:pt x="128" y="304"/>
                      <a:pt x="125" y="298"/>
                    </a:cubicBezTo>
                    <a:cubicBezTo>
                      <a:pt x="121" y="293"/>
                      <a:pt x="118" y="288"/>
                      <a:pt x="119" y="288"/>
                    </a:cubicBezTo>
                    <a:cubicBezTo>
                      <a:pt x="120" y="288"/>
                      <a:pt x="122" y="291"/>
                      <a:pt x="129" y="297"/>
                    </a:cubicBezTo>
                    <a:cubicBezTo>
                      <a:pt x="125" y="293"/>
                      <a:pt x="122" y="289"/>
                      <a:pt x="118" y="286"/>
                    </a:cubicBezTo>
                    <a:cubicBezTo>
                      <a:pt x="115" y="283"/>
                      <a:pt x="109" y="279"/>
                      <a:pt x="100" y="273"/>
                    </a:cubicBezTo>
                    <a:cubicBezTo>
                      <a:pt x="100" y="275"/>
                      <a:pt x="100" y="275"/>
                      <a:pt x="100" y="275"/>
                    </a:cubicBezTo>
                    <a:cubicBezTo>
                      <a:pt x="114" y="294"/>
                      <a:pt x="130" y="314"/>
                      <a:pt x="143" y="331"/>
                    </a:cubicBezTo>
                    <a:cubicBezTo>
                      <a:pt x="122" y="315"/>
                      <a:pt x="122" y="315"/>
                      <a:pt x="122" y="315"/>
                    </a:cubicBezTo>
                    <a:cubicBezTo>
                      <a:pt x="133" y="328"/>
                      <a:pt x="133" y="328"/>
                      <a:pt x="133" y="328"/>
                    </a:cubicBezTo>
                    <a:cubicBezTo>
                      <a:pt x="104" y="298"/>
                      <a:pt x="104" y="298"/>
                      <a:pt x="104" y="298"/>
                    </a:cubicBezTo>
                    <a:cubicBezTo>
                      <a:pt x="109" y="304"/>
                      <a:pt x="114" y="310"/>
                      <a:pt x="113" y="310"/>
                    </a:cubicBezTo>
                    <a:cubicBezTo>
                      <a:pt x="113" y="310"/>
                      <a:pt x="113" y="309"/>
                      <a:pt x="113" y="309"/>
                    </a:cubicBezTo>
                    <a:cubicBezTo>
                      <a:pt x="110" y="306"/>
                      <a:pt x="106" y="302"/>
                      <a:pt x="102" y="298"/>
                    </a:cubicBezTo>
                    <a:cubicBezTo>
                      <a:pt x="103" y="299"/>
                      <a:pt x="106" y="302"/>
                      <a:pt x="108" y="306"/>
                    </a:cubicBezTo>
                    <a:cubicBezTo>
                      <a:pt x="103" y="301"/>
                      <a:pt x="98" y="295"/>
                      <a:pt x="93" y="289"/>
                    </a:cubicBezTo>
                    <a:cubicBezTo>
                      <a:pt x="88" y="289"/>
                      <a:pt x="95" y="296"/>
                      <a:pt x="117" y="317"/>
                    </a:cubicBezTo>
                    <a:cubicBezTo>
                      <a:pt x="112" y="313"/>
                      <a:pt x="112" y="313"/>
                      <a:pt x="112" y="313"/>
                    </a:cubicBezTo>
                    <a:cubicBezTo>
                      <a:pt x="113" y="313"/>
                      <a:pt x="113" y="314"/>
                      <a:pt x="114" y="315"/>
                    </a:cubicBezTo>
                    <a:cubicBezTo>
                      <a:pt x="110" y="311"/>
                      <a:pt x="110" y="311"/>
                      <a:pt x="110" y="311"/>
                    </a:cubicBezTo>
                    <a:cubicBezTo>
                      <a:pt x="99" y="304"/>
                      <a:pt x="99" y="304"/>
                      <a:pt x="99" y="304"/>
                    </a:cubicBezTo>
                    <a:cubicBezTo>
                      <a:pt x="120" y="331"/>
                      <a:pt x="116" y="326"/>
                      <a:pt x="133" y="350"/>
                    </a:cubicBezTo>
                    <a:cubicBezTo>
                      <a:pt x="123" y="340"/>
                      <a:pt x="116" y="330"/>
                      <a:pt x="108" y="323"/>
                    </a:cubicBezTo>
                    <a:cubicBezTo>
                      <a:pt x="114" y="331"/>
                      <a:pt x="116" y="334"/>
                      <a:pt x="115" y="334"/>
                    </a:cubicBezTo>
                    <a:cubicBezTo>
                      <a:pt x="113" y="334"/>
                      <a:pt x="107" y="328"/>
                      <a:pt x="100" y="323"/>
                    </a:cubicBezTo>
                    <a:cubicBezTo>
                      <a:pt x="94" y="317"/>
                      <a:pt x="87" y="311"/>
                      <a:pt x="87" y="311"/>
                    </a:cubicBezTo>
                    <a:cubicBezTo>
                      <a:pt x="86" y="311"/>
                      <a:pt x="88" y="314"/>
                      <a:pt x="93" y="319"/>
                    </a:cubicBezTo>
                    <a:cubicBezTo>
                      <a:pt x="98" y="328"/>
                      <a:pt x="116" y="346"/>
                      <a:pt x="123" y="355"/>
                    </a:cubicBezTo>
                    <a:cubicBezTo>
                      <a:pt x="120" y="352"/>
                      <a:pt x="114" y="345"/>
                      <a:pt x="113" y="345"/>
                    </a:cubicBezTo>
                    <a:cubicBezTo>
                      <a:pt x="132" y="368"/>
                      <a:pt x="132" y="368"/>
                      <a:pt x="132" y="368"/>
                    </a:cubicBezTo>
                    <a:cubicBezTo>
                      <a:pt x="124" y="361"/>
                      <a:pt x="119" y="352"/>
                      <a:pt x="109" y="344"/>
                    </a:cubicBezTo>
                    <a:cubicBezTo>
                      <a:pt x="114" y="352"/>
                      <a:pt x="119" y="359"/>
                      <a:pt x="122" y="363"/>
                    </a:cubicBezTo>
                    <a:cubicBezTo>
                      <a:pt x="129" y="369"/>
                      <a:pt x="136" y="375"/>
                      <a:pt x="142" y="378"/>
                    </a:cubicBezTo>
                    <a:cubicBezTo>
                      <a:pt x="142" y="379"/>
                      <a:pt x="142" y="379"/>
                      <a:pt x="141" y="379"/>
                    </a:cubicBezTo>
                    <a:cubicBezTo>
                      <a:pt x="139" y="379"/>
                      <a:pt x="130" y="374"/>
                      <a:pt x="123" y="369"/>
                    </a:cubicBezTo>
                    <a:cubicBezTo>
                      <a:pt x="122" y="369"/>
                      <a:pt x="121" y="368"/>
                      <a:pt x="118" y="367"/>
                    </a:cubicBezTo>
                    <a:cubicBezTo>
                      <a:pt x="120" y="374"/>
                      <a:pt x="158" y="406"/>
                      <a:pt x="154" y="406"/>
                    </a:cubicBezTo>
                    <a:cubicBezTo>
                      <a:pt x="154" y="406"/>
                      <a:pt x="153" y="406"/>
                      <a:pt x="153" y="406"/>
                    </a:cubicBezTo>
                    <a:cubicBezTo>
                      <a:pt x="136" y="389"/>
                      <a:pt x="116" y="369"/>
                      <a:pt x="112" y="368"/>
                    </a:cubicBezTo>
                    <a:cubicBezTo>
                      <a:pt x="123" y="380"/>
                      <a:pt x="136" y="394"/>
                      <a:pt x="142" y="403"/>
                    </a:cubicBezTo>
                    <a:cubicBezTo>
                      <a:pt x="116" y="376"/>
                      <a:pt x="116" y="376"/>
                      <a:pt x="116" y="376"/>
                    </a:cubicBezTo>
                    <a:cubicBezTo>
                      <a:pt x="116" y="377"/>
                      <a:pt x="117" y="379"/>
                      <a:pt x="116" y="379"/>
                    </a:cubicBezTo>
                    <a:cubicBezTo>
                      <a:pt x="115" y="379"/>
                      <a:pt x="111" y="376"/>
                      <a:pt x="101" y="365"/>
                    </a:cubicBezTo>
                    <a:cubicBezTo>
                      <a:pt x="106" y="372"/>
                      <a:pt x="108" y="375"/>
                      <a:pt x="107" y="375"/>
                    </a:cubicBezTo>
                    <a:cubicBezTo>
                      <a:pt x="106" y="375"/>
                      <a:pt x="105" y="374"/>
                      <a:pt x="103" y="372"/>
                    </a:cubicBezTo>
                    <a:cubicBezTo>
                      <a:pt x="114" y="388"/>
                      <a:pt x="156" y="425"/>
                      <a:pt x="166" y="435"/>
                    </a:cubicBezTo>
                    <a:cubicBezTo>
                      <a:pt x="145" y="417"/>
                      <a:pt x="155" y="429"/>
                      <a:pt x="123" y="399"/>
                    </a:cubicBezTo>
                    <a:cubicBezTo>
                      <a:pt x="118" y="390"/>
                      <a:pt x="118" y="390"/>
                      <a:pt x="118" y="390"/>
                    </a:cubicBezTo>
                    <a:cubicBezTo>
                      <a:pt x="112" y="384"/>
                      <a:pt x="109" y="382"/>
                      <a:pt x="108" y="382"/>
                    </a:cubicBezTo>
                    <a:cubicBezTo>
                      <a:pt x="106" y="382"/>
                      <a:pt x="109" y="386"/>
                      <a:pt x="112" y="390"/>
                    </a:cubicBezTo>
                    <a:cubicBezTo>
                      <a:pt x="115" y="394"/>
                      <a:pt x="118" y="398"/>
                      <a:pt x="118" y="398"/>
                    </a:cubicBezTo>
                    <a:cubicBezTo>
                      <a:pt x="117" y="398"/>
                      <a:pt x="112" y="392"/>
                      <a:pt x="95" y="376"/>
                    </a:cubicBezTo>
                    <a:cubicBezTo>
                      <a:pt x="95" y="376"/>
                      <a:pt x="95" y="376"/>
                      <a:pt x="95" y="376"/>
                    </a:cubicBezTo>
                    <a:cubicBezTo>
                      <a:pt x="98" y="376"/>
                      <a:pt x="86" y="361"/>
                      <a:pt x="71" y="347"/>
                    </a:cubicBezTo>
                    <a:cubicBezTo>
                      <a:pt x="83" y="363"/>
                      <a:pt x="83" y="363"/>
                      <a:pt x="83" y="363"/>
                    </a:cubicBezTo>
                    <a:cubicBezTo>
                      <a:pt x="76" y="356"/>
                      <a:pt x="79" y="357"/>
                      <a:pt x="70" y="350"/>
                    </a:cubicBezTo>
                    <a:cubicBezTo>
                      <a:pt x="75" y="356"/>
                      <a:pt x="87" y="371"/>
                      <a:pt x="95" y="380"/>
                    </a:cubicBezTo>
                    <a:cubicBezTo>
                      <a:pt x="94" y="378"/>
                      <a:pt x="94" y="378"/>
                      <a:pt x="94" y="378"/>
                    </a:cubicBezTo>
                    <a:cubicBezTo>
                      <a:pt x="95" y="385"/>
                      <a:pt x="95" y="385"/>
                      <a:pt x="95" y="385"/>
                    </a:cubicBezTo>
                    <a:cubicBezTo>
                      <a:pt x="95" y="386"/>
                      <a:pt x="95" y="386"/>
                      <a:pt x="95" y="386"/>
                    </a:cubicBezTo>
                    <a:cubicBezTo>
                      <a:pt x="95" y="386"/>
                      <a:pt x="95" y="386"/>
                      <a:pt x="95" y="386"/>
                    </a:cubicBezTo>
                    <a:cubicBezTo>
                      <a:pt x="95" y="385"/>
                      <a:pt x="95" y="385"/>
                      <a:pt x="95" y="385"/>
                    </a:cubicBezTo>
                    <a:cubicBezTo>
                      <a:pt x="93" y="383"/>
                      <a:pt x="87" y="377"/>
                      <a:pt x="85" y="376"/>
                    </a:cubicBezTo>
                    <a:cubicBezTo>
                      <a:pt x="97" y="392"/>
                      <a:pt x="97" y="392"/>
                      <a:pt x="97" y="392"/>
                    </a:cubicBezTo>
                    <a:cubicBezTo>
                      <a:pt x="91" y="385"/>
                      <a:pt x="82" y="377"/>
                      <a:pt x="77" y="374"/>
                    </a:cubicBezTo>
                    <a:cubicBezTo>
                      <a:pt x="77" y="374"/>
                      <a:pt x="76" y="374"/>
                      <a:pt x="76" y="374"/>
                    </a:cubicBezTo>
                    <a:cubicBezTo>
                      <a:pt x="74" y="374"/>
                      <a:pt x="83" y="385"/>
                      <a:pt x="93" y="395"/>
                    </a:cubicBezTo>
                    <a:cubicBezTo>
                      <a:pt x="102" y="406"/>
                      <a:pt x="112" y="417"/>
                      <a:pt x="111" y="417"/>
                    </a:cubicBezTo>
                    <a:cubicBezTo>
                      <a:pt x="111" y="417"/>
                      <a:pt x="108" y="415"/>
                      <a:pt x="104" y="411"/>
                    </a:cubicBezTo>
                    <a:cubicBezTo>
                      <a:pt x="104" y="411"/>
                      <a:pt x="104" y="411"/>
                      <a:pt x="104" y="411"/>
                    </a:cubicBezTo>
                    <a:cubicBezTo>
                      <a:pt x="104" y="411"/>
                      <a:pt x="104" y="410"/>
                      <a:pt x="103" y="410"/>
                    </a:cubicBezTo>
                    <a:cubicBezTo>
                      <a:pt x="103" y="409"/>
                      <a:pt x="102" y="408"/>
                      <a:pt x="103" y="408"/>
                    </a:cubicBezTo>
                    <a:cubicBezTo>
                      <a:pt x="103" y="408"/>
                      <a:pt x="103" y="408"/>
                      <a:pt x="103" y="408"/>
                    </a:cubicBezTo>
                    <a:cubicBezTo>
                      <a:pt x="90" y="398"/>
                      <a:pt x="90" y="398"/>
                      <a:pt x="90" y="398"/>
                    </a:cubicBezTo>
                    <a:cubicBezTo>
                      <a:pt x="144" y="454"/>
                      <a:pt x="89" y="410"/>
                      <a:pt x="143" y="466"/>
                    </a:cubicBezTo>
                    <a:cubicBezTo>
                      <a:pt x="119" y="445"/>
                      <a:pt x="130" y="453"/>
                      <a:pt x="106" y="424"/>
                    </a:cubicBezTo>
                    <a:cubicBezTo>
                      <a:pt x="89" y="410"/>
                      <a:pt x="89" y="410"/>
                      <a:pt x="89" y="410"/>
                    </a:cubicBezTo>
                    <a:cubicBezTo>
                      <a:pt x="87" y="407"/>
                      <a:pt x="92" y="411"/>
                      <a:pt x="88" y="404"/>
                    </a:cubicBezTo>
                    <a:cubicBezTo>
                      <a:pt x="81" y="399"/>
                      <a:pt x="78" y="397"/>
                      <a:pt x="77" y="397"/>
                    </a:cubicBezTo>
                    <a:cubicBezTo>
                      <a:pt x="74" y="397"/>
                      <a:pt x="92" y="419"/>
                      <a:pt x="102" y="431"/>
                    </a:cubicBezTo>
                    <a:cubicBezTo>
                      <a:pt x="95" y="424"/>
                      <a:pt x="70" y="397"/>
                      <a:pt x="68" y="397"/>
                    </a:cubicBezTo>
                    <a:cubicBezTo>
                      <a:pt x="67" y="397"/>
                      <a:pt x="67" y="398"/>
                      <a:pt x="68" y="400"/>
                    </a:cubicBezTo>
                    <a:cubicBezTo>
                      <a:pt x="76" y="414"/>
                      <a:pt x="109" y="440"/>
                      <a:pt x="113" y="448"/>
                    </a:cubicBezTo>
                    <a:cubicBezTo>
                      <a:pt x="84" y="421"/>
                      <a:pt x="84" y="421"/>
                      <a:pt x="84" y="421"/>
                    </a:cubicBezTo>
                    <a:cubicBezTo>
                      <a:pt x="91" y="431"/>
                      <a:pt x="92" y="434"/>
                      <a:pt x="91" y="434"/>
                    </a:cubicBezTo>
                    <a:cubicBezTo>
                      <a:pt x="88" y="434"/>
                      <a:pt x="79" y="427"/>
                      <a:pt x="76" y="426"/>
                    </a:cubicBezTo>
                    <a:cubicBezTo>
                      <a:pt x="77" y="429"/>
                      <a:pt x="80" y="432"/>
                      <a:pt x="83" y="436"/>
                    </a:cubicBezTo>
                    <a:cubicBezTo>
                      <a:pt x="82" y="435"/>
                      <a:pt x="81" y="434"/>
                      <a:pt x="80" y="434"/>
                    </a:cubicBezTo>
                    <a:cubicBezTo>
                      <a:pt x="78" y="434"/>
                      <a:pt x="83" y="441"/>
                      <a:pt x="88" y="448"/>
                    </a:cubicBezTo>
                    <a:cubicBezTo>
                      <a:pt x="93" y="455"/>
                      <a:pt x="99" y="462"/>
                      <a:pt x="97" y="462"/>
                    </a:cubicBezTo>
                    <a:cubicBezTo>
                      <a:pt x="97" y="462"/>
                      <a:pt x="96" y="461"/>
                      <a:pt x="95" y="461"/>
                    </a:cubicBezTo>
                    <a:cubicBezTo>
                      <a:pt x="90" y="454"/>
                      <a:pt x="76" y="444"/>
                      <a:pt x="69" y="437"/>
                    </a:cubicBezTo>
                    <a:cubicBezTo>
                      <a:pt x="83" y="458"/>
                      <a:pt x="83" y="458"/>
                      <a:pt x="83" y="458"/>
                    </a:cubicBezTo>
                    <a:cubicBezTo>
                      <a:pt x="84" y="458"/>
                      <a:pt x="84" y="458"/>
                      <a:pt x="84" y="458"/>
                    </a:cubicBezTo>
                    <a:cubicBezTo>
                      <a:pt x="83" y="458"/>
                      <a:pt x="83" y="458"/>
                      <a:pt x="83" y="458"/>
                    </a:cubicBezTo>
                    <a:cubicBezTo>
                      <a:pt x="79" y="451"/>
                      <a:pt x="70" y="442"/>
                      <a:pt x="59" y="431"/>
                    </a:cubicBezTo>
                    <a:cubicBezTo>
                      <a:pt x="56" y="429"/>
                      <a:pt x="54" y="427"/>
                      <a:pt x="51" y="425"/>
                    </a:cubicBezTo>
                    <a:cubicBezTo>
                      <a:pt x="53" y="428"/>
                      <a:pt x="55" y="430"/>
                      <a:pt x="56" y="432"/>
                    </a:cubicBezTo>
                    <a:cubicBezTo>
                      <a:pt x="54" y="429"/>
                      <a:pt x="51" y="426"/>
                      <a:pt x="49" y="424"/>
                    </a:cubicBezTo>
                    <a:cubicBezTo>
                      <a:pt x="47" y="422"/>
                      <a:pt x="44" y="421"/>
                      <a:pt x="43" y="420"/>
                    </a:cubicBezTo>
                    <a:cubicBezTo>
                      <a:pt x="61" y="443"/>
                      <a:pt x="61" y="443"/>
                      <a:pt x="61" y="443"/>
                    </a:cubicBezTo>
                    <a:cubicBezTo>
                      <a:pt x="64" y="445"/>
                      <a:pt x="65" y="446"/>
                      <a:pt x="67" y="446"/>
                    </a:cubicBezTo>
                    <a:cubicBezTo>
                      <a:pt x="66" y="447"/>
                      <a:pt x="70" y="453"/>
                      <a:pt x="68" y="453"/>
                    </a:cubicBezTo>
                    <a:cubicBezTo>
                      <a:pt x="67" y="453"/>
                      <a:pt x="65" y="451"/>
                      <a:pt x="60" y="447"/>
                    </a:cubicBezTo>
                    <a:cubicBezTo>
                      <a:pt x="54" y="441"/>
                      <a:pt x="48" y="435"/>
                      <a:pt x="42" y="428"/>
                    </a:cubicBezTo>
                    <a:cubicBezTo>
                      <a:pt x="48" y="433"/>
                      <a:pt x="50" y="436"/>
                      <a:pt x="51" y="436"/>
                    </a:cubicBezTo>
                    <a:cubicBezTo>
                      <a:pt x="52" y="436"/>
                      <a:pt x="42" y="425"/>
                      <a:pt x="34" y="417"/>
                    </a:cubicBezTo>
                    <a:cubicBezTo>
                      <a:pt x="34" y="418"/>
                      <a:pt x="34" y="418"/>
                      <a:pt x="34" y="418"/>
                    </a:cubicBezTo>
                    <a:cubicBezTo>
                      <a:pt x="32" y="418"/>
                      <a:pt x="30" y="415"/>
                      <a:pt x="25" y="410"/>
                    </a:cubicBezTo>
                    <a:cubicBezTo>
                      <a:pt x="23" y="410"/>
                      <a:pt x="22" y="409"/>
                      <a:pt x="20" y="409"/>
                    </a:cubicBezTo>
                    <a:cubicBezTo>
                      <a:pt x="27" y="417"/>
                      <a:pt x="41" y="431"/>
                      <a:pt x="51" y="440"/>
                    </a:cubicBezTo>
                    <a:cubicBezTo>
                      <a:pt x="48" y="439"/>
                      <a:pt x="45" y="437"/>
                      <a:pt x="44" y="437"/>
                    </a:cubicBezTo>
                    <a:cubicBezTo>
                      <a:pt x="42" y="437"/>
                      <a:pt x="44" y="440"/>
                      <a:pt x="53" y="451"/>
                    </a:cubicBezTo>
                    <a:cubicBezTo>
                      <a:pt x="31" y="429"/>
                      <a:pt x="31" y="429"/>
                      <a:pt x="31" y="429"/>
                    </a:cubicBezTo>
                    <a:cubicBezTo>
                      <a:pt x="31" y="429"/>
                      <a:pt x="31" y="429"/>
                      <a:pt x="31" y="428"/>
                    </a:cubicBezTo>
                    <a:cubicBezTo>
                      <a:pt x="36" y="437"/>
                      <a:pt x="36" y="437"/>
                      <a:pt x="36" y="437"/>
                    </a:cubicBezTo>
                    <a:cubicBezTo>
                      <a:pt x="24" y="424"/>
                      <a:pt x="24" y="424"/>
                      <a:pt x="24" y="424"/>
                    </a:cubicBezTo>
                    <a:cubicBezTo>
                      <a:pt x="21" y="422"/>
                      <a:pt x="18" y="419"/>
                      <a:pt x="15" y="417"/>
                    </a:cubicBezTo>
                    <a:cubicBezTo>
                      <a:pt x="16" y="419"/>
                      <a:pt x="18" y="421"/>
                      <a:pt x="20" y="423"/>
                    </a:cubicBezTo>
                    <a:cubicBezTo>
                      <a:pt x="29" y="431"/>
                      <a:pt x="36" y="439"/>
                      <a:pt x="34" y="439"/>
                    </a:cubicBezTo>
                    <a:cubicBezTo>
                      <a:pt x="34" y="439"/>
                      <a:pt x="33" y="439"/>
                      <a:pt x="32" y="438"/>
                    </a:cubicBezTo>
                    <a:cubicBezTo>
                      <a:pt x="12" y="419"/>
                      <a:pt x="12" y="419"/>
                      <a:pt x="12" y="419"/>
                    </a:cubicBezTo>
                    <a:cubicBezTo>
                      <a:pt x="16" y="426"/>
                      <a:pt x="37" y="446"/>
                      <a:pt x="35" y="446"/>
                    </a:cubicBezTo>
                    <a:cubicBezTo>
                      <a:pt x="35" y="446"/>
                      <a:pt x="32" y="444"/>
                      <a:pt x="26" y="439"/>
                    </a:cubicBezTo>
                    <a:cubicBezTo>
                      <a:pt x="37" y="452"/>
                      <a:pt x="57" y="464"/>
                      <a:pt x="58" y="471"/>
                    </a:cubicBezTo>
                    <a:cubicBezTo>
                      <a:pt x="47" y="461"/>
                      <a:pt x="38" y="455"/>
                      <a:pt x="33" y="453"/>
                    </a:cubicBezTo>
                    <a:cubicBezTo>
                      <a:pt x="40" y="461"/>
                      <a:pt x="54" y="472"/>
                      <a:pt x="55" y="472"/>
                    </a:cubicBezTo>
                    <a:cubicBezTo>
                      <a:pt x="55" y="472"/>
                      <a:pt x="55" y="472"/>
                      <a:pt x="56" y="472"/>
                    </a:cubicBezTo>
                    <a:cubicBezTo>
                      <a:pt x="55" y="472"/>
                      <a:pt x="55" y="471"/>
                      <a:pt x="55" y="471"/>
                    </a:cubicBezTo>
                    <a:cubicBezTo>
                      <a:pt x="56" y="471"/>
                      <a:pt x="56" y="472"/>
                      <a:pt x="56" y="472"/>
                    </a:cubicBezTo>
                    <a:cubicBezTo>
                      <a:pt x="56" y="472"/>
                      <a:pt x="55" y="473"/>
                      <a:pt x="55" y="473"/>
                    </a:cubicBezTo>
                    <a:cubicBezTo>
                      <a:pt x="52" y="473"/>
                      <a:pt x="40" y="463"/>
                      <a:pt x="28" y="452"/>
                    </a:cubicBezTo>
                    <a:cubicBezTo>
                      <a:pt x="16" y="442"/>
                      <a:pt x="4" y="432"/>
                      <a:pt x="2" y="432"/>
                    </a:cubicBezTo>
                    <a:cubicBezTo>
                      <a:pt x="1" y="432"/>
                      <a:pt x="2" y="433"/>
                      <a:pt x="4" y="436"/>
                    </a:cubicBezTo>
                    <a:cubicBezTo>
                      <a:pt x="9" y="439"/>
                      <a:pt x="15" y="443"/>
                      <a:pt x="21" y="448"/>
                    </a:cubicBezTo>
                    <a:cubicBezTo>
                      <a:pt x="12" y="444"/>
                      <a:pt x="12" y="444"/>
                      <a:pt x="12" y="444"/>
                    </a:cubicBezTo>
                    <a:cubicBezTo>
                      <a:pt x="26" y="456"/>
                      <a:pt x="41" y="473"/>
                      <a:pt x="45" y="473"/>
                    </a:cubicBezTo>
                    <a:cubicBezTo>
                      <a:pt x="46" y="473"/>
                      <a:pt x="46" y="473"/>
                      <a:pt x="46" y="472"/>
                    </a:cubicBezTo>
                    <a:cubicBezTo>
                      <a:pt x="48" y="474"/>
                      <a:pt x="48" y="475"/>
                      <a:pt x="48" y="475"/>
                    </a:cubicBezTo>
                    <a:cubicBezTo>
                      <a:pt x="47" y="475"/>
                      <a:pt x="43" y="472"/>
                      <a:pt x="38" y="469"/>
                    </a:cubicBezTo>
                    <a:cubicBezTo>
                      <a:pt x="34" y="466"/>
                      <a:pt x="30" y="463"/>
                      <a:pt x="29" y="463"/>
                    </a:cubicBezTo>
                    <a:cubicBezTo>
                      <a:pt x="28" y="463"/>
                      <a:pt x="29" y="465"/>
                      <a:pt x="34" y="471"/>
                    </a:cubicBezTo>
                    <a:cubicBezTo>
                      <a:pt x="10" y="445"/>
                      <a:pt x="10" y="445"/>
                      <a:pt x="10" y="445"/>
                    </a:cubicBezTo>
                    <a:cubicBezTo>
                      <a:pt x="9" y="445"/>
                      <a:pt x="14" y="451"/>
                      <a:pt x="18" y="455"/>
                    </a:cubicBezTo>
                    <a:cubicBezTo>
                      <a:pt x="18" y="456"/>
                      <a:pt x="19" y="457"/>
                      <a:pt x="20" y="457"/>
                    </a:cubicBezTo>
                    <a:cubicBezTo>
                      <a:pt x="19" y="457"/>
                      <a:pt x="19" y="457"/>
                      <a:pt x="19" y="457"/>
                    </a:cubicBezTo>
                    <a:cubicBezTo>
                      <a:pt x="20" y="458"/>
                      <a:pt x="20" y="458"/>
                      <a:pt x="20" y="458"/>
                    </a:cubicBezTo>
                    <a:cubicBezTo>
                      <a:pt x="19" y="457"/>
                      <a:pt x="19" y="457"/>
                      <a:pt x="19" y="457"/>
                    </a:cubicBezTo>
                    <a:cubicBezTo>
                      <a:pt x="19" y="457"/>
                      <a:pt x="19" y="457"/>
                      <a:pt x="19" y="457"/>
                    </a:cubicBezTo>
                    <a:cubicBezTo>
                      <a:pt x="15" y="457"/>
                      <a:pt x="14" y="459"/>
                      <a:pt x="13" y="461"/>
                    </a:cubicBezTo>
                    <a:cubicBezTo>
                      <a:pt x="16" y="463"/>
                      <a:pt x="20" y="467"/>
                      <a:pt x="25" y="472"/>
                    </a:cubicBezTo>
                    <a:cubicBezTo>
                      <a:pt x="19" y="467"/>
                      <a:pt x="15" y="463"/>
                      <a:pt x="13" y="461"/>
                    </a:cubicBezTo>
                    <a:cubicBezTo>
                      <a:pt x="13" y="462"/>
                      <a:pt x="13" y="463"/>
                      <a:pt x="13" y="463"/>
                    </a:cubicBezTo>
                    <a:cubicBezTo>
                      <a:pt x="14" y="465"/>
                      <a:pt x="14" y="466"/>
                      <a:pt x="14" y="466"/>
                    </a:cubicBezTo>
                    <a:cubicBezTo>
                      <a:pt x="14" y="466"/>
                      <a:pt x="13" y="466"/>
                      <a:pt x="13" y="466"/>
                    </a:cubicBezTo>
                    <a:cubicBezTo>
                      <a:pt x="13" y="466"/>
                      <a:pt x="13" y="466"/>
                      <a:pt x="13" y="466"/>
                    </a:cubicBezTo>
                    <a:cubicBezTo>
                      <a:pt x="14" y="471"/>
                      <a:pt x="17" y="478"/>
                      <a:pt x="19" y="484"/>
                    </a:cubicBezTo>
                    <a:cubicBezTo>
                      <a:pt x="21" y="490"/>
                      <a:pt x="22" y="495"/>
                      <a:pt x="21" y="499"/>
                    </a:cubicBezTo>
                    <a:cubicBezTo>
                      <a:pt x="21" y="503"/>
                      <a:pt x="19" y="506"/>
                      <a:pt x="18" y="510"/>
                    </a:cubicBezTo>
                    <a:cubicBezTo>
                      <a:pt x="18" y="510"/>
                      <a:pt x="18" y="510"/>
                      <a:pt x="19" y="510"/>
                    </a:cubicBezTo>
                    <a:cubicBezTo>
                      <a:pt x="20" y="510"/>
                      <a:pt x="21" y="512"/>
                      <a:pt x="22" y="514"/>
                    </a:cubicBezTo>
                    <a:cubicBezTo>
                      <a:pt x="22" y="514"/>
                      <a:pt x="22" y="514"/>
                      <a:pt x="22" y="514"/>
                    </a:cubicBezTo>
                    <a:cubicBezTo>
                      <a:pt x="23" y="514"/>
                      <a:pt x="27" y="518"/>
                      <a:pt x="29" y="519"/>
                    </a:cubicBezTo>
                    <a:cubicBezTo>
                      <a:pt x="29" y="519"/>
                      <a:pt x="27" y="520"/>
                      <a:pt x="27" y="521"/>
                    </a:cubicBezTo>
                    <a:cubicBezTo>
                      <a:pt x="26" y="522"/>
                      <a:pt x="26" y="524"/>
                      <a:pt x="26" y="524"/>
                    </a:cubicBezTo>
                    <a:cubicBezTo>
                      <a:pt x="28" y="526"/>
                      <a:pt x="29" y="529"/>
                      <a:pt x="29" y="531"/>
                    </a:cubicBezTo>
                    <a:cubicBezTo>
                      <a:pt x="30" y="533"/>
                      <a:pt x="31" y="536"/>
                      <a:pt x="32" y="537"/>
                    </a:cubicBezTo>
                    <a:cubicBezTo>
                      <a:pt x="32" y="537"/>
                      <a:pt x="31" y="536"/>
                      <a:pt x="31" y="535"/>
                    </a:cubicBezTo>
                    <a:cubicBezTo>
                      <a:pt x="31" y="535"/>
                      <a:pt x="31" y="534"/>
                      <a:pt x="31" y="534"/>
                    </a:cubicBezTo>
                    <a:cubicBezTo>
                      <a:pt x="32" y="536"/>
                      <a:pt x="32" y="536"/>
                      <a:pt x="33" y="536"/>
                    </a:cubicBezTo>
                    <a:cubicBezTo>
                      <a:pt x="34" y="536"/>
                      <a:pt x="34" y="536"/>
                      <a:pt x="34" y="536"/>
                    </a:cubicBezTo>
                    <a:cubicBezTo>
                      <a:pt x="34" y="536"/>
                      <a:pt x="34" y="536"/>
                      <a:pt x="34" y="536"/>
                    </a:cubicBezTo>
                    <a:cubicBezTo>
                      <a:pt x="34" y="536"/>
                      <a:pt x="35" y="536"/>
                      <a:pt x="35" y="536"/>
                    </a:cubicBezTo>
                    <a:cubicBezTo>
                      <a:pt x="37" y="536"/>
                      <a:pt x="41" y="537"/>
                      <a:pt x="43" y="539"/>
                    </a:cubicBezTo>
                    <a:cubicBezTo>
                      <a:pt x="43" y="538"/>
                      <a:pt x="44" y="537"/>
                      <a:pt x="46" y="537"/>
                    </a:cubicBezTo>
                    <a:cubicBezTo>
                      <a:pt x="47" y="537"/>
                      <a:pt x="50" y="538"/>
                      <a:pt x="52" y="538"/>
                    </a:cubicBezTo>
                    <a:cubicBezTo>
                      <a:pt x="55" y="539"/>
                      <a:pt x="58" y="539"/>
                      <a:pt x="60" y="539"/>
                    </a:cubicBezTo>
                    <a:cubicBezTo>
                      <a:pt x="62" y="539"/>
                      <a:pt x="63" y="538"/>
                      <a:pt x="61" y="536"/>
                    </a:cubicBezTo>
                    <a:cubicBezTo>
                      <a:pt x="65" y="537"/>
                      <a:pt x="63" y="538"/>
                      <a:pt x="67" y="540"/>
                    </a:cubicBezTo>
                    <a:cubicBezTo>
                      <a:pt x="64" y="537"/>
                      <a:pt x="64" y="536"/>
                      <a:pt x="67" y="536"/>
                    </a:cubicBezTo>
                    <a:cubicBezTo>
                      <a:pt x="68" y="536"/>
                      <a:pt x="69" y="536"/>
                      <a:pt x="70" y="536"/>
                    </a:cubicBezTo>
                    <a:cubicBezTo>
                      <a:pt x="71" y="537"/>
                      <a:pt x="71" y="537"/>
                      <a:pt x="71" y="537"/>
                    </a:cubicBezTo>
                    <a:cubicBezTo>
                      <a:pt x="73" y="537"/>
                      <a:pt x="76" y="537"/>
                      <a:pt x="78" y="537"/>
                    </a:cubicBezTo>
                    <a:cubicBezTo>
                      <a:pt x="86" y="537"/>
                      <a:pt x="97" y="540"/>
                      <a:pt x="114" y="544"/>
                    </a:cubicBezTo>
                    <a:cubicBezTo>
                      <a:pt x="101" y="536"/>
                      <a:pt x="101" y="536"/>
                      <a:pt x="101" y="536"/>
                    </a:cubicBezTo>
                    <a:cubicBezTo>
                      <a:pt x="105" y="536"/>
                      <a:pt x="110" y="539"/>
                      <a:pt x="115" y="541"/>
                    </a:cubicBezTo>
                    <a:cubicBezTo>
                      <a:pt x="99" y="527"/>
                      <a:pt x="106" y="541"/>
                      <a:pt x="88" y="527"/>
                    </a:cubicBezTo>
                    <a:cubicBezTo>
                      <a:pt x="99" y="533"/>
                      <a:pt x="105" y="534"/>
                      <a:pt x="109" y="534"/>
                    </a:cubicBezTo>
                    <a:cubicBezTo>
                      <a:pt x="110" y="534"/>
                      <a:pt x="111" y="534"/>
                      <a:pt x="112" y="534"/>
                    </a:cubicBezTo>
                    <a:cubicBezTo>
                      <a:pt x="113" y="534"/>
                      <a:pt x="113" y="534"/>
                      <a:pt x="114" y="534"/>
                    </a:cubicBezTo>
                    <a:cubicBezTo>
                      <a:pt x="119" y="534"/>
                      <a:pt x="125" y="535"/>
                      <a:pt x="142" y="547"/>
                    </a:cubicBezTo>
                    <a:cubicBezTo>
                      <a:pt x="142" y="547"/>
                      <a:pt x="142" y="547"/>
                      <a:pt x="142" y="547"/>
                    </a:cubicBezTo>
                    <a:cubicBezTo>
                      <a:pt x="144" y="547"/>
                      <a:pt x="139" y="543"/>
                      <a:pt x="134" y="540"/>
                    </a:cubicBezTo>
                    <a:cubicBezTo>
                      <a:pt x="130" y="537"/>
                      <a:pt x="125" y="534"/>
                      <a:pt x="127" y="534"/>
                    </a:cubicBezTo>
                    <a:cubicBezTo>
                      <a:pt x="138" y="541"/>
                      <a:pt x="138" y="541"/>
                      <a:pt x="138" y="541"/>
                    </a:cubicBezTo>
                    <a:cubicBezTo>
                      <a:pt x="126" y="531"/>
                      <a:pt x="126" y="531"/>
                      <a:pt x="126" y="531"/>
                    </a:cubicBezTo>
                    <a:cubicBezTo>
                      <a:pt x="131" y="533"/>
                      <a:pt x="145" y="542"/>
                      <a:pt x="154" y="548"/>
                    </a:cubicBezTo>
                    <a:cubicBezTo>
                      <a:pt x="154" y="548"/>
                      <a:pt x="154" y="548"/>
                      <a:pt x="154" y="548"/>
                    </a:cubicBezTo>
                    <a:cubicBezTo>
                      <a:pt x="153" y="548"/>
                      <a:pt x="155" y="550"/>
                      <a:pt x="155" y="550"/>
                    </a:cubicBezTo>
                    <a:cubicBezTo>
                      <a:pt x="159" y="553"/>
                      <a:pt x="162" y="554"/>
                      <a:pt x="164" y="554"/>
                    </a:cubicBezTo>
                    <a:cubicBezTo>
                      <a:pt x="165" y="554"/>
                      <a:pt x="165" y="553"/>
                      <a:pt x="165" y="552"/>
                    </a:cubicBezTo>
                    <a:cubicBezTo>
                      <a:pt x="166" y="551"/>
                      <a:pt x="165" y="550"/>
                      <a:pt x="166" y="550"/>
                    </a:cubicBezTo>
                    <a:cubicBezTo>
                      <a:pt x="166" y="550"/>
                      <a:pt x="166" y="550"/>
                      <a:pt x="166" y="550"/>
                    </a:cubicBezTo>
                    <a:cubicBezTo>
                      <a:pt x="156" y="545"/>
                      <a:pt x="156" y="545"/>
                      <a:pt x="156" y="545"/>
                    </a:cubicBezTo>
                    <a:cubicBezTo>
                      <a:pt x="157" y="541"/>
                      <a:pt x="165" y="542"/>
                      <a:pt x="171" y="541"/>
                    </a:cubicBezTo>
                    <a:cubicBezTo>
                      <a:pt x="174" y="541"/>
                      <a:pt x="176" y="540"/>
                      <a:pt x="176" y="537"/>
                    </a:cubicBezTo>
                    <a:cubicBezTo>
                      <a:pt x="175" y="534"/>
                      <a:pt x="171" y="529"/>
                      <a:pt x="165" y="522"/>
                    </a:cubicBezTo>
                    <a:cubicBezTo>
                      <a:pt x="155" y="516"/>
                      <a:pt x="155" y="516"/>
                      <a:pt x="155" y="516"/>
                    </a:cubicBezTo>
                    <a:cubicBezTo>
                      <a:pt x="149" y="510"/>
                      <a:pt x="149" y="508"/>
                      <a:pt x="150" y="508"/>
                    </a:cubicBezTo>
                    <a:cubicBezTo>
                      <a:pt x="151" y="508"/>
                      <a:pt x="153" y="509"/>
                      <a:pt x="156" y="509"/>
                    </a:cubicBezTo>
                    <a:cubicBezTo>
                      <a:pt x="158" y="510"/>
                      <a:pt x="160" y="511"/>
                      <a:pt x="161" y="511"/>
                    </a:cubicBezTo>
                    <a:cubicBezTo>
                      <a:pt x="163" y="511"/>
                      <a:pt x="163" y="510"/>
                      <a:pt x="162" y="508"/>
                    </a:cubicBezTo>
                    <a:cubicBezTo>
                      <a:pt x="164" y="510"/>
                      <a:pt x="164" y="510"/>
                      <a:pt x="164" y="510"/>
                    </a:cubicBezTo>
                    <a:cubicBezTo>
                      <a:pt x="155" y="502"/>
                      <a:pt x="151" y="497"/>
                      <a:pt x="154" y="496"/>
                    </a:cubicBezTo>
                    <a:cubicBezTo>
                      <a:pt x="164" y="506"/>
                      <a:pt x="177" y="510"/>
                      <a:pt x="189" y="520"/>
                    </a:cubicBezTo>
                    <a:cubicBezTo>
                      <a:pt x="173" y="502"/>
                      <a:pt x="175" y="507"/>
                      <a:pt x="142" y="478"/>
                    </a:cubicBezTo>
                    <a:cubicBezTo>
                      <a:pt x="158" y="489"/>
                      <a:pt x="158" y="489"/>
                      <a:pt x="158" y="489"/>
                    </a:cubicBezTo>
                    <a:cubicBezTo>
                      <a:pt x="144" y="477"/>
                      <a:pt x="137" y="472"/>
                      <a:pt x="134" y="466"/>
                    </a:cubicBezTo>
                    <a:cubicBezTo>
                      <a:pt x="147" y="478"/>
                      <a:pt x="160" y="482"/>
                      <a:pt x="177" y="498"/>
                    </a:cubicBezTo>
                    <a:cubicBezTo>
                      <a:pt x="183" y="501"/>
                      <a:pt x="187" y="502"/>
                      <a:pt x="188" y="502"/>
                    </a:cubicBezTo>
                    <a:cubicBezTo>
                      <a:pt x="191" y="502"/>
                      <a:pt x="188" y="498"/>
                      <a:pt x="185" y="495"/>
                    </a:cubicBezTo>
                    <a:cubicBezTo>
                      <a:pt x="181" y="491"/>
                      <a:pt x="178" y="487"/>
                      <a:pt x="179" y="487"/>
                    </a:cubicBezTo>
                    <a:cubicBezTo>
                      <a:pt x="181" y="487"/>
                      <a:pt x="186" y="490"/>
                      <a:pt x="200" y="499"/>
                    </a:cubicBezTo>
                    <a:cubicBezTo>
                      <a:pt x="178" y="482"/>
                      <a:pt x="171" y="478"/>
                      <a:pt x="169" y="478"/>
                    </a:cubicBezTo>
                    <a:cubicBezTo>
                      <a:pt x="168" y="478"/>
                      <a:pt x="167" y="479"/>
                      <a:pt x="167" y="479"/>
                    </a:cubicBezTo>
                    <a:cubicBezTo>
                      <a:pt x="167" y="479"/>
                      <a:pt x="167" y="480"/>
                      <a:pt x="166" y="480"/>
                    </a:cubicBezTo>
                    <a:cubicBezTo>
                      <a:pt x="166" y="480"/>
                      <a:pt x="165" y="479"/>
                      <a:pt x="163" y="477"/>
                    </a:cubicBezTo>
                    <a:cubicBezTo>
                      <a:pt x="149" y="469"/>
                      <a:pt x="133" y="453"/>
                      <a:pt x="136" y="453"/>
                    </a:cubicBezTo>
                    <a:cubicBezTo>
                      <a:pt x="137" y="453"/>
                      <a:pt x="137" y="453"/>
                      <a:pt x="137" y="453"/>
                    </a:cubicBezTo>
                    <a:cubicBezTo>
                      <a:pt x="137" y="453"/>
                      <a:pt x="137" y="453"/>
                      <a:pt x="137" y="453"/>
                    </a:cubicBezTo>
                    <a:cubicBezTo>
                      <a:pt x="139" y="453"/>
                      <a:pt x="152" y="462"/>
                      <a:pt x="166" y="470"/>
                    </a:cubicBezTo>
                    <a:cubicBezTo>
                      <a:pt x="179" y="478"/>
                      <a:pt x="194" y="487"/>
                      <a:pt x="197" y="487"/>
                    </a:cubicBezTo>
                    <a:cubicBezTo>
                      <a:pt x="198" y="487"/>
                      <a:pt x="198" y="487"/>
                      <a:pt x="198" y="486"/>
                    </a:cubicBezTo>
                    <a:cubicBezTo>
                      <a:pt x="198" y="487"/>
                      <a:pt x="201" y="489"/>
                      <a:pt x="201" y="489"/>
                    </a:cubicBezTo>
                    <a:cubicBezTo>
                      <a:pt x="202" y="490"/>
                      <a:pt x="203" y="491"/>
                      <a:pt x="204" y="491"/>
                    </a:cubicBezTo>
                    <a:cubicBezTo>
                      <a:pt x="205" y="491"/>
                      <a:pt x="203" y="489"/>
                      <a:pt x="202" y="487"/>
                    </a:cubicBezTo>
                    <a:cubicBezTo>
                      <a:pt x="200" y="485"/>
                      <a:pt x="199" y="483"/>
                      <a:pt x="200" y="483"/>
                    </a:cubicBezTo>
                    <a:cubicBezTo>
                      <a:pt x="201" y="483"/>
                      <a:pt x="203" y="484"/>
                      <a:pt x="207" y="487"/>
                    </a:cubicBezTo>
                    <a:cubicBezTo>
                      <a:pt x="181" y="466"/>
                      <a:pt x="211" y="485"/>
                      <a:pt x="176" y="460"/>
                    </a:cubicBezTo>
                    <a:cubicBezTo>
                      <a:pt x="182" y="470"/>
                      <a:pt x="182" y="470"/>
                      <a:pt x="182" y="470"/>
                    </a:cubicBezTo>
                    <a:cubicBezTo>
                      <a:pt x="175" y="462"/>
                      <a:pt x="146" y="438"/>
                      <a:pt x="152" y="438"/>
                    </a:cubicBezTo>
                    <a:cubicBezTo>
                      <a:pt x="153" y="438"/>
                      <a:pt x="154" y="439"/>
                      <a:pt x="158" y="441"/>
                    </a:cubicBezTo>
                    <a:cubicBezTo>
                      <a:pt x="164" y="446"/>
                      <a:pt x="173" y="453"/>
                      <a:pt x="177" y="458"/>
                    </a:cubicBezTo>
                    <a:cubicBezTo>
                      <a:pt x="179" y="459"/>
                      <a:pt x="180" y="460"/>
                      <a:pt x="181" y="460"/>
                    </a:cubicBezTo>
                    <a:cubicBezTo>
                      <a:pt x="182" y="460"/>
                      <a:pt x="181" y="459"/>
                      <a:pt x="180" y="458"/>
                    </a:cubicBezTo>
                    <a:cubicBezTo>
                      <a:pt x="179" y="457"/>
                      <a:pt x="179" y="456"/>
                      <a:pt x="179" y="456"/>
                    </a:cubicBezTo>
                    <a:cubicBezTo>
                      <a:pt x="180" y="456"/>
                      <a:pt x="181" y="456"/>
                      <a:pt x="183" y="457"/>
                    </a:cubicBezTo>
                    <a:cubicBezTo>
                      <a:pt x="217" y="482"/>
                      <a:pt x="187" y="467"/>
                      <a:pt x="212" y="489"/>
                    </a:cubicBezTo>
                    <a:cubicBezTo>
                      <a:pt x="214" y="490"/>
                      <a:pt x="215" y="490"/>
                      <a:pt x="215" y="490"/>
                    </a:cubicBezTo>
                    <a:cubicBezTo>
                      <a:pt x="216" y="490"/>
                      <a:pt x="215" y="488"/>
                      <a:pt x="213" y="486"/>
                    </a:cubicBezTo>
                    <a:cubicBezTo>
                      <a:pt x="211" y="484"/>
                      <a:pt x="209" y="482"/>
                      <a:pt x="210" y="482"/>
                    </a:cubicBezTo>
                    <a:cubicBezTo>
                      <a:pt x="211" y="482"/>
                      <a:pt x="215" y="485"/>
                      <a:pt x="226" y="494"/>
                    </a:cubicBezTo>
                    <a:cubicBezTo>
                      <a:pt x="208" y="480"/>
                      <a:pt x="206" y="477"/>
                      <a:pt x="208" y="477"/>
                    </a:cubicBezTo>
                    <a:cubicBezTo>
                      <a:pt x="208" y="477"/>
                      <a:pt x="209" y="477"/>
                      <a:pt x="210" y="477"/>
                    </a:cubicBezTo>
                    <a:cubicBezTo>
                      <a:pt x="211" y="478"/>
                      <a:pt x="212" y="478"/>
                      <a:pt x="212" y="478"/>
                    </a:cubicBezTo>
                    <a:cubicBezTo>
                      <a:pt x="214" y="478"/>
                      <a:pt x="213" y="476"/>
                      <a:pt x="201" y="465"/>
                    </a:cubicBezTo>
                    <a:cubicBezTo>
                      <a:pt x="222" y="480"/>
                      <a:pt x="222" y="480"/>
                      <a:pt x="222" y="480"/>
                    </a:cubicBezTo>
                    <a:cubicBezTo>
                      <a:pt x="219" y="478"/>
                      <a:pt x="210" y="470"/>
                      <a:pt x="211" y="469"/>
                    </a:cubicBezTo>
                    <a:cubicBezTo>
                      <a:pt x="236" y="490"/>
                      <a:pt x="236" y="490"/>
                      <a:pt x="236" y="490"/>
                    </a:cubicBezTo>
                    <a:cubicBezTo>
                      <a:pt x="231" y="485"/>
                      <a:pt x="230" y="484"/>
                      <a:pt x="231" y="484"/>
                    </a:cubicBezTo>
                    <a:cubicBezTo>
                      <a:pt x="232" y="484"/>
                      <a:pt x="236" y="486"/>
                      <a:pt x="240" y="487"/>
                    </a:cubicBezTo>
                    <a:cubicBezTo>
                      <a:pt x="244" y="489"/>
                      <a:pt x="249" y="491"/>
                      <a:pt x="250" y="491"/>
                    </a:cubicBezTo>
                    <a:cubicBezTo>
                      <a:pt x="251" y="491"/>
                      <a:pt x="250" y="491"/>
                      <a:pt x="249" y="489"/>
                    </a:cubicBezTo>
                    <a:cubicBezTo>
                      <a:pt x="248" y="489"/>
                      <a:pt x="248" y="490"/>
                      <a:pt x="247" y="490"/>
                    </a:cubicBezTo>
                    <a:cubicBezTo>
                      <a:pt x="241" y="490"/>
                      <a:pt x="221" y="471"/>
                      <a:pt x="207" y="463"/>
                    </a:cubicBezTo>
                    <a:cubicBezTo>
                      <a:pt x="203" y="459"/>
                      <a:pt x="202" y="457"/>
                      <a:pt x="203" y="457"/>
                    </a:cubicBezTo>
                    <a:cubicBezTo>
                      <a:pt x="205" y="457"/>
                      <a:pt x="217" y="464"/>
                      <a:pt x="229" y="472"/>
                    </a:cubicBezTo>
                    <a:cubicBezTo>
                      <a:pt x="241" y="479"/>
                      <a:pt x="253" y="487"/>
                      <a:pt x="257" y="487"/>
                    </a:cubicBezTo>
                    <a:cubicBezTo>
                      <a:pt x="258" y="487"/>
                      <a:pt x="258" y="487"/>
                      <a:pt x="258" y="486"/>
                    </a:cubicBezTo>
                    <a:cubicBezTo>
                      <a:pt x="258" y="486"/>
                      <a:pt x="258" y="486"/>
                      <a:pt x="258" y="486"/>
                    </a:cubicBezTo>
                    <a:cubicBezTo>
                      <a:pt x="255" y="486"/>
                      <a:pt x="242" y="478"/>
                      <a:pt x="234" y="471"/>
                    </a:cubicBezTo>
                    <a:cubicBezTo>
                      <a:pt x="239" y="473"/>
                      <a:pt x="249" y="477"/>
                      <a:pt x="260" y="484"/>
                    </a:cubicBezTo>
                    <a:cubicBezTo>
                      <a:pt x="259" y="477"/>
                      <a:pt x="238" y="470"/>
                      <a:pt x="227" y="459"/>
                    </a:cubicBezTo>
                    <a:cubicBezTo>
                      <a:pt x="233" y="462"/>
                      <a:pt x="236" y="464"/>
                      <a:pt x="236" y="464"/>
                    </a:cubicBezTo>
                    <a:cubicBezTo>
                      <a:pt x="238" y="464"/>
                      <a:pt x="217" y="447"/>
                      <a:pt x="212" y="442"/>
                    </a:cubicBezTo>
                    <a:cubicBezTo>
                      <a:pt x="232" y="457"/>
                      <a:pt x="232" y="457"/>
                      <a:pt x="232" y="457"/>
                    </a:cubicBezTo>
                    <a:cubicBezTo>
                      <a:pt x="234" y="457"/>
                      <a:pt x="234" y="457"/>
                      <a:pt x="235" y="457"/>
                    </a:cubicBezTo>
                    <a:cubicBezTo>
                      <a:pt x="238" y="457"/>
                      <a:pt x="230" y="450"/>
                      <a:pt x="221" y="444"/>
                    </a:cubicBezTo>
                    <a:cubicBezTo>
                      <a:pt x="212" y="437"/>
                      <a:pt x="203" y="430"/>
                      <a:pt x="206" y="430"/>
                    </a:cubicBezTo>
                    <a:cubicBezTo>
                      <a:pt x="206" y="430"/>
                      <a:pt x="208" y="431"/>
                      <a:pt x="209" y="431"/>
                    </a:cubicBezTo>
                    <a:cubicBezTo>
                      <a:pt x="237" y="454"/>
                      <a:pt x="237" y="454"/>
                      <a:pt x="237" y="454"/>
                    </a:cubicBezTo>
                    <a:cubicBezTo>
                      <a:pt x="231" y="446"/>
                      <a:pt x="231" y="446"/>
                      <a:pt x="231" y="446"/>
                    </a:cubicBezTo>
                    <a:cubicBezTo>
                      <a:pt x="254" y="464"/>
                      <a:pt x="254" y="464"/>
                      <a:pt x="254" y="464"/>
                    </a:cubicBezTo>
                    <a:cubicBezTo>
                      <a:pt x="245" y="454"/>
                      <a:pt x="243" y="452"/>
                      <a:pt x="245" y="452"/>
                    </a:cubicBezTo>
                    <a:cubicBezTo>
                      <a:pt x="246" y="452"/>
                      <a:pt x="249" y="453"/>
                      <a:pt x="252" y="454"/>
                    </a:cubicBezTo>
                    <a:cubicBezTo>
                      <a:pt x="237" y="443"/>
                      <a:pt x="215" y="426"/>
                      <a:pt x="215" y="423"/>
                    </a:cubicBezTo>
                    <a:cubicBezTo>
                      <a:pt x="226" y="429"/>
                      <a:pt x="232" y="435"/>
                      <a:pt x="233" y="435"/>
                    </a:cubicBezTo>
                    <a:cubicBezTo>
                      <a:pt x="234" y="435"/>
                      <a:pt x="234" y="434"/>
                      <a:pt x="234" y="433"/>
                    </a:cubicBezTo>
                    <a:cubicBezTo>
                      <a:pt x="243" y="440"/>
                      <a:pt x="253" y="449"/>
                      <a:pt x="252" y="449"/>
                    </a:cubicBezTo>
                    <a:cubicBezTo>
                      <a:pt x="251" y="449"/>
                      <a:pt x="248" y="447"/>
                      <a:pt x="242" y="443"/>
                    </a:cubicBezTo>
                    <a:cubicBezTo>
                      <a:pt x="248" y="448"/>
                      <a:pt x="255" y="454"/>
                      <a:pt x="261" y="458"/>
                    </a:cubicBezTo>
                    <a:cubicBezTo>
                      <a:pt x="266" y="461"/>
                      <a:pt x="268" y="462"/>
                      <a:pt x="269" y="462"/>
                    </a:cubicBezTo>
                    <a:cubicBezTo>
                      <a:pt x="272" y="462"/>
                      <a:pt x="268" y="457"/>
                      <a:pt x="268" y="456"/>
                    </a:cubicBezTo>
                    <a:cubicBezTo>
                      <a:pt x="267" y="455"/>
                      <a:pt x="266" y="455"/>
                      <a:pt x="262" y="453"/>
                    </a:cubicBezTo>
                    <a:cubicBezTo>
                      <a:pt x="237" y="428"/>
                      <a:pt x="237" y="428"/>
                      <a:pt x="237" y="428"/>
                    </a:cubicBezTo>
                    <a:cubicBezTo>
                      <a:pt x="245" y="433"/>
                      <a:pt x="251" y="438"/>
                      <a:pt x="257" y="443"/>
                    </a:cubicBezTo>
                    <a:cubicBezTo>
                      <a:pt x="255" y="441"/>
                      <a:pt x="246" y="433"/>
                      <a:pt x="245" y="430"/>
                    </a:cubicBezTo>
                    <a:cubicBezTo>
                      <a:pt x="261" y="443"/>
                      <a:pt x="279" y="455"/>
                      <a:pt x="286" y="463"/>
                    </a:cubicBezTo>
                    <a:cubicBezTo>
                      <a:pt x="270" y="445"/>
                      <a:pt x="270" y="445"/>
                      <a:pt x="270" y="445"/>
                    </a:cubicBezTo>
                    <a:cubicBezTo>
                      <a:pt x="278" y="450"/>
                      <a:pt x="292" y="458"/>
                      <a:pt x="298" y="463"/>
                    </a:cubicBezTo>
                    <a:cubicBezTo>
                      <a:pt x="299" y="463"/>
                      <a:pt x="299" y="463"/>
                      <a:pt x="300" y="463"/>
                    </a:cubicBezTo>
                    <a:cubicBezTo>
                      <a:pt x="302" y="463"/>
                      <a:pt x="296" y="457"/>
                      <a:pt x="290" y="451"/>
                    </a:cubicBezTo>
                    <a:cubicBezTo>
                      <a:pt x="284" y="445"/>
                      <a:pt x="279" y="439"/>
                      <a:pt x="282" y="439"/>
                    </a:cubicBezTo>
                    <a:cubicBezTo>
                      <a:pt x="282" y="439"/>
                      <a:pt x="283" y="439"/>
                      <a:pt x="285" y="440"/>
                    </a:cubicBezTo>
                    <a:cubicBezTo>
                      <a:pt x="281" y="437"/>
                      <a:pt x="278" y="435"/>
                      <a:pt x="276" y="432"/>
                    </a:cubicBezTo>
                    <a:cubicBezTo>
                      <a:pt x="277" y="432"/>
                      <a:pt x="277" y="432"/>
                      <a:pt x="277" y="432"/>
                    </a:cubicBezTo>
                    <a:cubicBezTo>
                      <a:pt x="278" y="432"/>
                      <a:pt x="281" y="433"/>
                      <a:pt x="284" y="434"/>
                    </a:cubicBezTo>
                    <a:cubicBezTo>
                      <a:pt x="287" y="435"/>
                      <a:pt x="290" y="436"/>
                      <a:pt x="291" y="436"/>
                    </a:cubicBezTo>
                    <a:cubicBezTo>
                      <a:pt x="294" y="436"/>
                      <a:pt x="294" y="433"/>
                      <a:pt x="284" y="424"/>
                    </a:cubicBezTo>
                    <a:cubicBezTo>
                      <a:pt x="316" y="444"/>
                      <a:pt x="316" y="444"/>
                      <a:pt x="316" y="444"/>
                    </a:cubicBezTo>
                    <a:cubicBezTo>
                      <a:pt x="311" y="437"/>
                      <a:pt x="276" y="419"/>
                      <a:pt x="268" y="407"/>
                    </a:cubicBezTo>
                    <a:cubicBezTo>
                      <a:pt x="267" y="405"/>
                      <a:pt x="266" y="404"/>
                      <a:pt x="267" y="404"/>
                    </a:cubicBezTo>
                    <a:cubicBezTo>
                      <a:pt x="270" y="404"/>
                      <a:pt x="296" y="425"/>
                      <a:pt x="304" y="429"/>
                    </a:cubicBezTo>
                    <a:cubicBezTo>
                      <a:pt x="293" y="419"/>
                      <a:pt x="272" y="401"/>
                      <a:pt x="277" y="401"/>
                    </a:cubicBezTo>
                    <a:cubicBezTo>
                      <a:pt x="278" y="401"/>
                      <a:pt x="281" y="403"/>
                      <a:pt x="287" y="406"/>
                    </a:cubicBezTo>
                    <a:cubicBezTo>
                      <a:pt x="292" y="411"/>
                      <a:pt x="287" y="409"/>
                      <a:pt x="289" y="411"/>
                    </a:cubicBezTo>
                    <a:cubicBezTo>
                      <a:pt x="307" y="421"/>
                      <a:pt x="307" y="421"/>
                      <a:pt x="307" y="421"/>
                    </a:cubicBezTo>
                    <a:cubicBezTo>
                      <a:pt x="333" y="444"/>
                      <a:pt x="322" y="439"/>
                      <a:pt x="347" y="454"/>
                    </a:cubicBezTo>
                    <a:cubicBezTo>
                      <a:pt x="289" y="411"/>
                      <a:pt x="348" y="441"/>
                      <a:pt x="289" y="398"/>
                    </a:cubicBezTo>
                    <a:cubicBezTo>
                      <a:pt x="303" y="406"/>
                      <a:pt x="303" y="406"/>
                      <a:pt x="303" y="406"/>
                    </a:cubicBezTo>
                    <a:cubicBezTo>
                      <a:pt x="302" y="406"/>
                      <a:pt x="305" y="408"/>
                      <a:pt x="304" y="408"/>
                    </a:cubicBezTo>
                    <a:cubicBezTo>
                      <a:pt x="304" y="408"/>
                      <a:pt x="304" y="408"/>
                      <a:pt x="304" y="408"/>
                    </a:cubicBezTo>
                    <a:cubicBezTo>
                      <a:pt x="309" y="411"/>
                      <a:pt x="311" y="412"/>
                      <a:pt x="312" y="412"/>
                    </a:cubicBezTo>
                    <a:cubicBezTo>
                      <a:pt x="313" y="412"/>
                      <a:pt x="302" y="403"/>
                      <a:pt x="292" y="395"/>
                    </a:cubicBezTo>
                    <a:cubicBezTo>
                      <a:pt x="281" y="386"/>
                      <a:pt x="271" y="378"/>
                      <a:pt x="274" y="378"/>
                    </a:cubicBezTo>
                    <a:cubicBezTo>
                      <a:pt x="274" y="378"/>
                      <a:pt x="274" y="378"/>
                      <a:pt x="274" y="378"/>
                    </a:cubicBezTo>
                    <a:cubicBezTo>
                      <a:pt x="280" y="380"/>
                      <a:pt x="289" y="385"/>
                      <a:pt x="295" y="391"/>
                    </a:cubicBezTo>
                    <a:cubicBezTo>
                      <a:pt x="283" y="378"/>
                      <a:pt x="283" y="378"/>
                      <a:pt x="283" y="378"/>
                    </a:cubicBezTo>
                    <a:cubicBezTo>
                      <a:pt x="284" y="378"/>
                      <a:pt x="291" y="383"/>
                      <a:pt x="293" y="385"/>
                    </a:cubicBezTo>
                    <a:cubicBezTo>
                      <a:pt x="291" y="377"/>
                      <a:pt x="291" y="377"/>
                      <a:pt x="291" y="377"/>
                    </a:cubicBezTo>
                    <a:cubicBezTo>
                      <a:pt x="293" y="379"/>
                      <a:pt x="293" y="379"/>
                      <a:pt x="293" y="379"/>
                    </a:cubicBezTo>
                    <a:cubicBezTo>
                      <a:pt x="284" y="371"/>
                      <a:pt x="271" y="360"/>
                      <a:pt x="265" y="355"/>
                    </a:cubicBezTo>
                    <a:cubicBezTo>
                      <a:pt x="275" y="360"/>
                      <a:pt x="271" y="360"/>
                      <a:pt x="279" y="365"/>
                    </a:cubicBezTo>
                    <a:cubicBezTo>
                      <a:pt x="266" y="352"/>
                      <a:pt x="266" y="352"/>
                      <a:pt x="266" y="352"/>
                    </a:cubicBezTo>
                    <a:cubicBezTo>
                      <a:pt x="282" y="362"/>
                      <a:pt x="296" y="375"/>
                      <a:pt x="292" y="375"/>
                    </a:cubicBezTo>
                    <a:cubicBezTo>
                      <a:pt x="310" y="387"/>
                      <a:pt x="316" y="390"/>
                      <a:pt x="317" y="390"/>
                    </a:cubicBezTo>
                    <a:cubicBezTo>
                      <a:pt x="318" y="390"/>
                      <a:pt x="314" y="387"/>
                      <a:pt x="311" y="384"/>
                    </a:cubicBezTo>
                    <a:cubicBezTo>
                      <a:pt x="307" y="381"/>
                      <a:pt x="304" y="377"/>
                      <a:pt x="306" y="377"/>
                    </a:cubicBezTo>
                    <a:cubicBezTo>
                      <a:pt x="307" y="377"/>
                      <a:pt x="310" y="379"/>
                      <a:pt x="317" y="382"/>
                    </a:cubicBezTo>
                    <a:cubicBezTo>
                      <a:pt x="323" y="390"/>
                      <a:pt x="323" y="390"/>
                      <a:pt x="323" y="390"/>
                    </a:cubicBezTo>
                    <a:cubicBezTo>
                      <a:pt x="357" y="412"/>
                      <a:pt x="346" y="402"/>
                      <a:pt x="369" y="414"/>
                    </a:cubicBezTo>
                    <a:cubicBezTo>
                      <a:pt x="358" y="407"/>
                      <a:pt x="313" y="382"/>
                      <a:pt x="300" y="368"/>
                    </a:cubicBezTo>
                    <a:cubicBezTo>
                      <a:pt x="302" y="369"/>
                      <a:pt x="303" y="370"/>
                      <a:pt x="304" y="370"/>
                    </a:cubicBezTo>
                    <a:cubicBezTo>
                      <a:pt x="305" y="370"/>
                      <a:pt x="304" y="368"/>
                      <a:pt x="297" y="361"/>
                    </a:cubicBezTo>
                    <a:cubicBezTo>
                      <a:pt x="308" y="369"/>
                      <a:pt x="312" y="372"/>
                      <a:pt x="313" y="372"/>
                    </a:cubicBezTo>
                    <a:cubicBezTo>
                      <a:pt x="315" y="372"/>
                      <a:pt x="314" y="370"/>
                      <a:pt x="314" y="369"/>
                    </a:cubicBezTo>
                    <a:cubicBezTo>
                      <a:pt x="341" y="389"/>
                      <a:pt x="341" y="389"/>
                      <a:pt x="341" y="389"/>
                    </a:cubicBezTo>
                    <a:cubicBezTo>
                      <a:pt x="335" y="381"/>
                      <a:pt x="321" y="371"/>
                      <a:pt x="309" y="361"/>
                    </a:cubicBezTo>
                    <a:cubicBezTo>
                      <a:pt x="309" y="361"/>
                      <a:pt x="309" y="361"/>
                      <a:pt x="309" y="361"/>
                    </a:cubicBezTo>
                    <a:cubicBezTo>
                      <a:pt x="313" y="361"/>
                      <a:pt x="335" y="376"/>
                      <a:pt x="353" y="389"/>
                    </a:cubicBezTo>
                    <a:cubicBezTo>
                      <a:pt x="360" y="388"/>
                      <a:pt x="317" y="366"/>
                      <a:pt x="315" y="358"/>
                    </a:cubicBezTo>
                    <a:cubicBezTo>
                      <a:pt x="317" y="359"/>
                      <a:pt x="319" y="360"/>
                      <a:pt x="319" y="360"/>
                    </a:cubicBezTo>
                    <a:cubicBezTo>
                      <a:pt x="324" y="360"/>
                      <a:pt x="315" y="351"/>
                      <a:pt x="303" y="338"/>
                    </a:cubicBezTo>
                    <a:cubicBezTo>
                      <a:pt x="314" y="343"/>
                      <a:pt x="320" y="350"/>
                      <a:pt x="328" y="356"/>
                    </a:cubicBezTo>
                    <a:cubicBezTo>
                      <a:pt x="308" y="338"/>
                      <a:pt x="308" y="338"/>
                      <a:pt x="308" y="338"/>
                    </a:cubicBezTo>
                    <a:cubicBezTo>
                      <a:pt x="308" y="338"/>
                      <a:pt x="308" y="338"/>
                      <a:pt x="308" y="338"/>
                    </a:cubicBezTo>
                    <a:cubicBezTo>
                      <a:pt x="309" y="338"/>
                      <a:pt x="315" y="343"/>
                      <a:pt x="319" y="345"/>
                    </a:cubicBezTo>
                    <a:cubicBezTo>
                      <a:pt x="311" y="338"/>
                      <a:pt x="291" y="325"/>
                      <a:pt x="285" y="318"/>
                    </a:cubicBezTo>
                    <a:cubicBezTo>
                      <a:pt x="279" y="313"/>
                      <a:pt x="277" y="312"/>
                      <a:pt x="278" y="312"/>
                    </a:cubicBezTo>
                    <a:cubicBezTo>
                      <a:pt x="279" y="312"/>
                      <a:pt x="286" y="315"/>
                      <a:pt x="292" y="319"/>
                    </a:cubicBezTo>
                    <a:cubicBezTo>
                      <a:pt x="299" y="322"/>
                      <a:pt x="306" y="326"/>
                      <a:pt x="308" y="326"/>
                    </a:cubicBezTo>
                    <a:cubicBezTo>
                      <a:pt x="310" y="326"/>
                      <a:pt x="308" y="324"/>
                      <a:pt x="300" y="317"/>
                    </a:cubicBezTo>
                    <a:cubicBezTo>
                      <a:pt x="309" y="322"/>
                      <a:pt x="317" y="330"/>
                      <a:pt x="328" y="337"/>
                    </a:cubicBezTo>
                    <a:cubicBezTo>
                      <a:pt x="308" y="317"/>
                      <a:pt x="314" y="322"/>
                      <a:pt x="286" y="297"/>
                    </a:cubicBezTo>
                    <a:cubicBezTo>
                      <a:pt x="306" y="307"/>
                      <a:pt x="306" y="307"/>
                      <a:pt x="306" y="307"/>
                    </a:cubicBezTo>
                    <a:cubicBezTo>
                      <a:pt x="283" y="294"/>
                      <a:pt x="261" y="274"/>
                      <a:pt x="242" y="257"/>
                    </a:cubicBezTo>
                    <a:cubicBezTo>
                      <a:pt x="242" y="257"/>
                      <a:pt x="242" y="257"/>
                      <a:pt x="242" y="257"/>
                    </a:cubicBezTo>
                    <a:cubicBezTo>
                      <a:pt x="242" y="257"/>
                      <a:pt x="242" y="257"/>
                      <a:pt x="242" y="257"/>
                    </a:cubicBezTo>
                    <a:cubicBezTo>
                      <a:pt x="231" y="251"/>
                      <a:pt x="222" y="245"/>
                      <a:pt x="218" y="242"/>
                    </a:cubicBezTo>
                    <a:cubicBezTo>
                      <a:pt x="205" y="228"/>
                      <a:pt x="205" y="228"/>
                      <a:pt x="205" y="228"/>
                    </a:cubicBezTo>
                    <a:cubicBezTo>
                      <a:pt x="210" y="231"/>
                      <a:pt x="219" y="238"/>
                      <a:pt x="231" y="247"/>
                    </a:cubicBezTo>
                    <a:cubicBezTo>
                      <a:pt x="228" y="245"/>
                      <a:pt x="226" y="243"/>
                      <a:pt x="224" y="242"/>
                    </a:cubicBezTo>
                    <a:cubicBezTo>
                      <a:pt x="236" y="248"/>
                      <a:pt x="251" y="260"/>
                      <a:pt x="266" y="272"/>
                    </a:cubicBezTo>
                    <a:cubicBezTo>
                      <a:pt x="260" y="268"/>
                      <a:pt x="254" y="264"/>
                      <a:pt x="248" y="261"/>
                    </a:cubicBezTo>
                    <a:cubicBezTo>
                      <a:pt x="264" y="274"/>
                      <a:pt x="282" y="288"/>
                      <a:pt x="299" y="299"/>
                    </a:cubicBezTo>
                    <a:cubicBezTo>
                      <a:pt x="296" y="297"/>
                      <a:pt x="293" y="294"/>
                      <a:pt x="292" y="293"/>
                    </a:cubicBezTo>
                    <a:cubicBezTo>
                      <a:pt x="296" y="296"/>
                      <a:pt x="300" y="299"/>
                      <a:pt x="303" y="301"/>
                    </a:cubicBezTo>
                    <a:cubicBezTo>
                      <a:pt x="304" y="302"/>
                      <a:pt x="304" y="302"/>
                      <a:pt x="304" y="302"/>
                    </a:cubicBezTo>
                    <a:cubicBezTo>
                      <a:pt x="304" y="302"/>
                      <a:pt x="299" y="298"/>
                      <a:pt x="294" y="293"/>
                    </a:cubicBezTo>
                    <a:cubicBezTo>
                      <a:pt x="325" y="314"/>
                      <a:pt x="325" y="314"/>
                      <a:pt x="325" y="314"/>
                    </a:cubicBezTo>
                    <a:cubicBezTo>
                      <a:pt x="313" y="305"/>
                      <a:pt x="313" y="305"/>
                      <a:pt x="313" y="305"/>
                    </a:cubicBezTo>
                    <a:cubicBezTo>
                      <a:pt x="336" y="314"/>
                      <a:pt x="336" y="314"/>
                      <a:pt x="336" y="314"/>
                    </a:cubicBezTo>
                    <a:cubicBezTo>
                      <a:pt x="307" y="289"/>
                      <a:pt x="263" y="253"/>
                      <a:pt x="254" y="238"/>
                    </a:cubicBezTo>
                    <a:cubicBezTo>
                      <a:pt x="276" y="256"/>
                      <a:pt x="291" y="265"/>
                      <a:pt x="318" y="284"/>
                    </a:cubicBezTo>
                    <a:cubicBezTo>
                      <a:pt x="311" y="280"/>
                      <a:pt x="308" y="278"/>
                      <a:pt x="307" y="278"/>
                    </a:cubicBezTo>
                    <a:cubicBezTo>
                      <a:pt x="306" y="278"/>
                      <a:pt x="310" y="283"/>
                      <a:pt x="314" y="287"/>
                    </a:cubicBezTo>
                    <a:cubicBezTo>
                      <a:pt x="318" y="292"/>
                      <a:pt x="322" y="296"/>
                      <a:pt x="320" y="296"/>
                    </a:cubicBezTo>
                    <a:cubicBezTo>
                      <a:pt x="320" y="296"/>
                      <a:pt x="320" y="296"/>
                      <a:pt x="319" y="296"/>
                    </a:cubicBezTo>
                    <a:cubicBezTo>
                      <a:pt x="323" y="297"/>
                      <a:pt x="336" y="306"/>
                      <a:pt x="340" y="310"/>
                    </a:cubicBezTo>
                    <a:cubicBezTo>
                      <a:pt x="318" y="286"/>
                      <a:pt x="318" y="286"/>
                      <a:pt x="318" y="286"/>
                    </a:cubicBezTo>
                    <a:cubicBezTo>
                      <a:pt x="340" y="302"/>
                      <a:pt x="335" y="297"/>
                      <a:pt x="345" y="302"/>
                    </a:cubicBezTo>
                    <a:cubicBezTo>
                      <a:pt x="301" y="272"/>
                      <a:pt x="319" y="278"/>
                      <a:pt x="307" y="266"/>
                    </a:cubicBezTo>
                    <a:cubicBezTo>
                      <a:pt x="322" y="276"/>
                      <a:pt x="336" y="288"/>
                      <a:pt x="331" y="288"/>
                    </a:cubicBezTo>
                    <a:cubicBezTo>
                      <a:pt x="331" y="288"/>
                      <a:pt x="331" y="288"/>
                      <a:pt x="331" y="288"/>
                    </a:cubicBezTo>
                    <a:cubicBezTo>
                      <a:pt x="336" y="291"/>
                      <a:pt x="339" y="292"/>
                      <a:pt x="339" y="292"/>
                    </a:cubicBezTo>
                    <a:cubicBezTo>
                      <a:pt x="341" y="292"/>
                      <a:pt x="332" y="284"/>
                      <a:pt x="322" y="277"/>
                    </a:cubicBezTo>
                    <a:cubicBezTo>
                      <a:pt x="313" y="269"/>
                      <a:pt x="304" y="262"/>
                      <a:pt x="306" y="262"/>
                    </a:cubicBezTo>
                    <a:cubicBezTo>
                      <a:pt x="306" y="262"/>
                      <a:pt x="308" y="263"/>
                      <a:pt x="312" y="265"/>
                    </a:cubicBezTo>
                    <a:cubicBezTo>
                      <a:pt x="312" y="266"/>
                      <a:pt x="309" y="264"/>
                      <a:pt x="317" y="270"/>
                    </a:cubicBezTo>
                    <a:cubicBezTo>
                      <a:pt x="312" y="265"/>
                      <a:pt x="311" y="264"/>
                      <a:pt x="313" y="264"/>
                    </a:cubicBezTo>
                    <a:cubicBezTo>
                      <a:pt x="315" y="264"/>
                      <a:pt x="322" y="267"/>
                      <a:pt x="330" y="273"/>
                    </a:cubicBezTo>
                    <a:cubicBezTo>
                      <a:pt x="329" y="274"/>
                      <a:pt x="329" y="274"/>
                      <a:pt x="329" y="274"/>
                    </a:cubicBezTo>
                    <a:cubicBezTo>
                      <a:pt x="337" y="274"/>
                      <a:pt x="338" y="262"/>
                      <a:pt x="302" y="235"/>
                    </a:cubicBezTo>
                    <a:cubicBezTo>
                      <a:pt x="307" y="238"/>
                      <a:pt x="346" y="267"/>
                      <a:pt x="353" y="273"/>
                    </a:cubicBezTo>
                    <a:cubicBezTo>
                      <a:pt x="234" y="178"/>
                      <a:pt x="234" y="178"/>
                      <a:pt x="234" y="178"/>
                    </a:cubicBezTo>
                    <a:cubicBezTo>
                      <a:pt x="265" y="201"/>
                      <a:pt x="343" y="252"/>
                      <a:pt x="358" y="268"/>
                    </a:cubicBezTo>
                    <a:cubicBezTo>
                      <a:pt x="361" y="269"/>
                      <a:pt x="363" y="270"/>
                      <a:pt x="364" y="270"/>
                    </a:cubicBezTo>
                    <a:cubicBezTo>
                      <a:pt x="366" y="270"/>
                      <a:pt x="365" y="268"/>
                      <a:pt x="360" y="263"/>
                    </a:cubicBezTo>
                    <a:cubicBezTo>
                      <a:pt x="355" y="260"/>
                      <a:pt x="313" y="232"/>
                      <a:pt x="310" y="229"/>
                    </a:cubicBezTo>
                    <a:cubicBezTo>
                      <a:pt x="347" y="251"/>
                      <a:pt x="331" y="241"/>
                      <a:pt x="361" y="258"/>
                    </a:cubicBezTo>
                    <a:cubicBezTo>
                      <a:pt x="351" y="252"/>
                      <a:pt x="306" y="219"/>
                      <a:pt x="309" y="218"/>
                    </a:cubicBezTo>
                    <a:cubicBezTo>
                      <a:pt x="316" y="224"/>
                      <a:pt x="355" y="250"/>
                      <a:pt x="362" y="256"/>
                    </a:cubicBezTo>
                    <a:cubicBezTo>
                      <a:pt x="319" y="221"/>
                      <a:pt x="319" y="221"/>
                      <a:pt x="319" y="221"/>
                    </a:cubicBezTo>
                    <a:cubicBezTo>
                      <a:pt x="330" y="229"/>
                      <a:pt x="359" y="249"/>
                      <a:pt x="373" y="257"/>
                    </a:cubicBezTo>
                    <a:cubicBezTo>
                      <a:pt x="363" y="251"/>
                      <a:pt x="376" y="254"/>
                      <a:pt x="372" y="250"/>
                    </a:cubicBezTo>
                    <a:cubicBezTo>
                      <a:pt x="359" y="244"/>
                      <a:pt x="359" y="244"/>
                      <a:pt x="359" y="244"/>
                    </a:cubicBezTo>
                    <a:cubicBezTo>
                      <a:pt x="359" y="244"/>
                      <a:pt x="359" y="244"/>
                      <a:pt x="359" y="244"/>
                    </a:cubicBezTo>
                    <a:cubicBezTo>
                      <a:pt x="368" y="244"/>
                      <a:pt x="293" y="191"/>
                      <a:pt x="299" y="188"/>
                    </a:cubicBezTo>
                    <a:cubicBezTo>
                      <a:pt x="308" y="196"/>
                      <a:pt x="360" y="233"/>
                      <a:pt x="368" y="236"/>
                    </a:cubicBezTo>
                    <a:cubicBezTo>
                      <a:pt x="344" y="217"/>
                      <a:pt x="250" y="146"/>
                      <a:pt x="233" y="129"/>
                    </a:cubicBezTo>
                    <a:cubicBezTo>
                      <a:pt x="248" y="139"/>
                      <a:pt x="248" y="139"/>
                      <a:pt x="248" y="139"/>
                    </a:cubicBezTo>
                    <a:cubicBezTo>
                      <a:pt x="234" y="124"/>
                      <a:pt x="234" y="124"/>
                      <a:pt x="234" y="124"/>
                    </a:cubicBezTo>
                    <a:cubicBezTo>
                      <a:pt x="270" y="152"/>
                      <a:pt x="347" y="213"/>
                      <a:pt x="376" y="238"/>
                    </a:cubicBezTo>
                    <a:cubicBezTo>
                      <a:pt x="385" y="243"/>
                      <a:pt x="391" y="247"/>
                      <a:pt x="392" y="247"/>
                    </a:cubicBezTo>
                    <a:cubicBezTo>
                      <a:pt x="393" y="247"/>
                      <a:pt x="393" y="246"/>
                      <a:pt x="393" y="246"/>
                    </a:cubicBezTo>
                    <a:cubicBezTo>
                      <a:pt x="408" y="254"/>
                      <a:pt x="413" y="261"/>
                      <a:pt x="413" y="263"/>
                    </a:cubicBezTo>
                    <a:cubicBezTo>
                      <a:pt x="426" y="263"/>
                      <a:pt x="426" y="263"/>
                      <a:pt x="426" y="263"/>
                    </a:cubicBezTo>
                    <a:cubicBezTo>
                      <a:pt x="396" y="243"/>
                      <a:pt x="400" y="238"/>
                      <a:pt x="375" y="221"/>
                    </a:cubicBezTo>
                    <a:cubicBezTo>
                      <a:pt x="401" y="249"/>
                      <a:pt x="401" y="249"/>
                      <a:pt x="401" y="249"/>
                    </a:cubicBezTo>
                    <a:cubicBezTo>
                      <a:pt x="371" y="228"/>
                      <a:pt x="320" y="187"/>
                      <a:pt x="328" y="187"/>
                    </a:cubicBezTo>
                    <a:cubicBezTo>
                      <a:pt x="340" y="194"/>
                      <a:pt x="380" y="224"/>
                      <a:pt x="390" y="231"/>
                    </a:cubicBezTo>
                    <a:cubicBezTo>
                      <a:pt x="382" y="224"/>
                      <a:pt x="376" y="217"/>
                      <a:pt x="378" y="217"/>
                    </a:cubicBezTo>
                    <a:cubicBezTo>
                      <a:pt x="378" y="217"/>
                      <a:pt x="379" y="217"/>
                      <a:pt x="381" y="218"/>
                    </a:cubicBezTo>
                    <a:cubicBezTo>
                      <a:pt x="395" y="231"/>
                      <a:pt x="395" y="231"/>
                      <a:pt x="395" y="231"/>
                    </a:cubicBezTo>
                    <a:cubicBezTo>
                      <a:pt x="396" y="231"/>
                      <a:pt x="397" y="231"/>
                      <a:pt x="397" y="231"/>
                    </a:cubicBezTo>
                    <a:cubicBezTo>
                      <a:pt x="399" y="231"/>
                      <a:pt x="393" y="226"/>
                      <a:pt x="388" y="222"/>
                    </a:cubicBezTo>
                    <a:cubicBezTo>
                      <a:pt x="383" y="217"/>
                      <a:pt x="377" y="212"/>
                      <a:pt x="379" y="212"/>
                    </a:cubicBezTo>
                    <a:cubicBezTo>
                      <a:pt x="380" y="212"/>
                      <a:pt x="383" y="213"/>
                      <a:pt x="389" y="217"/>
                    </a:cubicBezTo>
                    <a:cubicBezTo>
                      <a:pt x="391" y="217"/>
                      <a:pt x="414" y="232"/>
                      <a:pt x="416" y="232"/>
                    </a:cubicBezTo>
                    <a:cubicBezTo>
                      <a:pt x="416" y="232"/>
                      <a:pt x="415" y="230"/>
                      <a:pt x="411" y="228"/>
                    </a:cubicBezTo>
                    <a:cubicBezTo>
                      <a:pt x="376" y="206"/>
                      <a:pt x="272" y="134"/>
                      <a:pt x="248" y="116"/>
                    </a:cubicBezTo>
                    <a:cubicBezTo>
                      <a:pt x="250" y="117"/>
                      <a:pt x="283" y="133"/>
                      <a:pt x="300" y="144"/>
                    </a:cubicBezTo>
                    <a:cubicBezTo>
                      <a:pt x="328" y="160"/>
                      <a:pt x="362" y="190"/>
                      <a:pt x="385" y="204"/>
                    </a:cubicBezTo>
                    <a:cubicBezTo>
                      <a:pt x="377" y="198"/>
                      <a:pt x="368" y="191"/>
                      <a:pt x="365" y="188"/>
                    </a:cubicBezTo>
                    <a:cubicBezTo>
                      <a:pt x="372" y="191"/>
                      <a:pt x="385" y="202"/>
                      <a:pt x="387" y="202"/>
                    </a:cubicBezTo>
                    <a:cubicBezTo>
                      <a:pt x="388" y="202"/>
                      <a:pt x="388" y="202"/>
                      <a:pt x="388" y="201"/>
                    </a:cubicBezTo>
                    <a:cubicBezTo>
                      <a:pt x="373" y="191"/>
                      <a:pt x="374" y="190"/>
                      <a:pt x="375" y="190"/>
                    </a:cubicBezTo>
                    <a:cubicBezTo>
                      <a:pt x="376" y="190"/>
                      <a:pt x="376" y="190"/>
                      <a:pt x="376" y="190"/>
                    </a:cubicBezTo>
                    <a:cubicBezTo>
                      <a:pt x="376" y="190"/>
                      <a:pt x="376" y="190"/>
                      <a:pt x="376" y="190"/>
                    </a:cubicBezTo>
                    <a:cubicBezTo>
                      <a:pt x="377" y="190"/>
                      <a:pt x="376" y="189"/>
                      <a:pt x="363" y="183"/>
                    </a:cubicBezTo>
                    <a:cubicBezTo>
                      <a:pt x="361" y="180"/>
                      <a:pt x="361" y="179"/>
                      <a:pt x="362" y="179"/>
                    </a:cubicBezTo>
                    <a:cubicBezTo>
                      <a:pt x="362" y="179"/>
                      <a:pt x="364" y="180"/>
                      <a:pt x="366" y="181"/>
                    </a:cubicBezTo>
                    <a:cubicBezTo>
                      <a:pt x="367" y="181"/>
                      <a:pt x="369" y="182"/>
                      <a:pt x="370" y="182"/>
                    </a:cubicBezTo>
                    <a:cubicBezTo>
                      <a:pt x="371" y="182"/>
                      <a:pt x="371" y="182"/>
                      <a:pt x="371" y="181"/>
                    </a:cubicBezTo>
                    <a:cubicBezTo>
                      <a:pt x="351" y="169"/>
                      <a:pt x="307" y="134"/>
                      <a:pt x="300" y="126"/>
                    </a:cubicBezTo>
                    <a:cubicBezTo>
                      <a:pt x="307" y="131"/>
                      <a:pt x="317" y="138"/>
                      <a:pt x="322" y="140"/>
                    </a:cubicBezTo>
                    <a:cubicBezTo>
                      <a:pt x="323" y="140"/>
                      <a:pt x="324" y="140"/>
                      <a:pt x="325" y="140"/>
                    </a:cubicBezTo>
                    <a:cubicBezTo>
                      <a:pt x="328" y="140"/>
                      <a:pt x="331" y="141"/>
                      <a:pt x="334" y="141"/>
                    </a:cubicBezTo>
                    <a:cubicBezTo>
                      <a:pt x="337" y="142"/>
                      <a:pt x="340" y="143"/>
                      <a:pt x="342" y="143"/>
                    </a:cubicBezTo>
                    <a:cubicBezTo>
                      <a:pt x="344" y="143"/>
                      <a:pt x="345" y="142"/>
                      <a:pt x="346" y="141"/>
                    </a:cubicBezTo>
                    <a:cubicBezTo>
                      <a:pt x="353" y="146"/>
                      <a:pt x="363" y="150"/>
                      <a:pt x="376" y="160"/>
                    </a:cubicBezTo>
                    <a:cubicBezTo>
                      <a:pt x="371" y="155"/>
                      <a:pt x="361" y="148"/>
                      <a:pt x="361" y="146"/>
                    </a:cubicBezTo>
                    <a:cubicBezTo>
                      <a:pt x="389" y="162"/>
                      <a:pt x="363" y="152"/>
                      <a:pt x="396" y="171"/>
                    </a:cubicBezTo>
                    <a:cubicBezTo>
                      <a:pt x="378" y="159"/>
                      <a:pt x="374" y="152"/>
                      <a:pt x="364" y="142"/>
                    </a:cubicBezTo>
                    <a:cubicBezTo>
                      <a:pt x="356" y="137"/>
                      <a:pt x="352" y="135"/>
                      <a:pt x="350" y="135"/>
                    </a:cubicBezTo>
                    <a:cubicBezTo>
                      <a:pt x="348" y="135"/>
                      <a:pt x="359" y="146"/>
                      <a:pt x="366" y="152"/>
                    </a:cubicBezTo>
                    <a:cubicBezTo>
                      <a:pt x="329" y="127"/>
                      <a:pt x="292" y="97"/>
                      <a:pt x="277" y="81"/>
                    </a:cubicBezTo>
                    <a:cubicBezTo>
                      <a:pt x="276" y="80"/>
                      <a:pt x="276" y="79"/>
                      <a:pt x="277" y="79"/>
                    </a:cubicBezTo>
                    <a:cubicBezTo>
                      <a:pt x="278" y="79"/>
                      <a:pt x="283" y="82"/>
                      <a:pt x="288" y="86"/>
                    </a:cubicBezTo>
                    <a:cubicBezTo>
                      <a:pt x="293" y="89"/>
                      <a:pt x="298" y="93"/>
                      <a:pt x="298" y="93"/>
                    </a:cubicBezTo>
                    <a:cubicBezTo>
                      <a:pt x="298" y="93"/>
                      <a:pt x="298" y="92"/>
                      <a:pt x="297" y="92"/>
                    </a:cubicBezTo>
                    <a:cubicBezTo>
                      <a:pt x="307" y="91"/>
                      <a:pt x="252" y="54"/>
                      <a:pt x="259" y="54"/>
                    </a:cubicBezTo>
                    <a:cubicBezTo>
                      <a:pt x="260" y="54"/>
                      <a:pt x="262" y="54"/>
                      <a:pt x="266" y="56"/>
                    </a:cubicBezTo>
                    <a:cubicBezTo>
                      <a:pt x="291" y="70"/>
                      <a:pt x="313" y="88"/>
                      <a:pt x="331" y="99"/>
                    </a:cubicBezTo>
                    <a:cubicBezTo>
                      <a:pt x="332" y="101"/>
                      <a:pt x="332" y="102"/>
                      <a:pt x="331" y="102"/>
                    </a:cubicBezTo>
                    <a:cubicBezTo>
                      <a:pt x="330" y="102"/>
                      <a:pt x="326" y="100"/>
                      <a:pt x="322" y="98"/>
                    </a:cubicBezTo>
                    <a:cubicBezTo>
                      <a:pt x="318" y="97"/>
                      <a:pt x="314" y="95"/>
                      <a:pt x="313" y="95"/>
                    </a:cubicBezTo>
                    <a:cubicBezTo>
                      <a:pt x="313" y="95"/>
                      <a:pt x="313" y="95"/>
                      <a:pt x="313" y="95"/>
                    </a:cubicBezTo>
                    <a:cubicBezTo>
                      <a:pt x="325" y="101"/>
                      <a:pt x="325" y="101"/>
                      <a:pt x="325" y="101"/>
                    </a:cubicBezTo>
                    <a:cubicBezTo>
                      <a:pt x="331" y="105"/>
                      <a:pt x="335" y="110"/>
                      <a:pt x="333" y="110"/>
                    </a:cubicBezTo>
                    <a:cubicBezTo>
                      <a:pt x="333" y="110"/>
                      <a:pt x="332" y="110"/>
                      <a:pt x="330" y="109"/>
                    </a:cubicBezTo>
                    <a:cubicBezTo>
                      <a:pt x="336" y="112"/>
                      <a:pt x="339" y="113"/>
                      <a:pt x="342" y="113"/>
                    </a:cubicBezTo>
                    <a:cubicBezTo>
                      <a:pt x="344" y="113"/>
                      <a:pt x="346" y="112"/>
                      <a:pt x="347" y="110"/>
                    </a:cubicBezTo>
                    <a:cubicBezTo>
                      <a:pt x="349" y="109"/>
                      <a:pt x="351" y="108"/>
                      <a:pt x="354" y="108"/>
                    </a:cubicBezTo>
                    <a:cubicBezTo>
                      <a:pt x="357" y="108"/>
                      <a:pt x="360" y="108"/>
                      <a:pt x="364" y="110"/>
                    </a:cubicBezTo>
                    <a:cubicBezTo>
                      <a:pt x="356" y="104"/>
                      <a:pt x="349" y="97"/>
                      <a:pt x="339" y="91"/>
                    </a:cubicBezTo>
                    <a:cubicBezTo>
                      <a:pt x="341" y="95"/>
                      <a:pt x="341" y="95"/>
                      <a:pt x="341" y="95"/>
                    </a:cubicBezTo>
                    <a:cubicBezTo>
                      <a:pt x="321" y="83"/>
                      <a:pt x="317" y="74"/>
                      <a:pt x="307" y="70"/>
                    </a:cubicBezTo>
                    <a:cubicBezTo>
                      <a:pt x="296" y="60"/>
                      <a:pt x="279" y="46"/>
                      <a:pt x="284" y="46"/>
                    </a:cubicBezTo>
                    <a:cubicBezTo>
                      <a:pt x="285" y="46"/>
                      <a:pt x="286" y="46"/>
                      <a:pt x="287" y="47"/>
                    </a:cubicBezTo>
                    <a:cubicBezTo>
                      <a:pt x="314" y="64"/>
                      <a:pt x="314" y="64"/>
                      <a:pt x="314" y="64"/>
                    </a:cubicBezTo>
                    <a:cubicBezTo>
                      <a:pt x="309" y="61"/>
                      <a:pt x="304" y="58"/>
                      <a:pt x="303" y="58"/>
                    </a:cubicBezTo>
                    <a:cubicBezTo>
                      <a:pt x="302" y="58"/>
                      <a:pt x="302" y="59"/>
                      <a:pt x="305" y="62"/>
                    </a:cubicBezTo>
                    <a:cubicBezTo>
                      <a:pt x="304" y="60"/>
                      <a:pt x="303" y="60"/>
                      <a:pt x="304" y="60"/>
                    </a:cubicBezTo>
                    <a:cubicBezTo>
                      <a:pt x="305" y="60"/>
                      <a:pt x="309" y="62"/>
                      <a:pt x="313" y="64"/>
                    </a:cubicBezTo>
                    <a:cubicBezTo>
                      <a:pt x="317" y="65"/>
                      <a:pt x="321" y="67"/>
                      <a:pt x="322" y="67"/>
                    </a:cubicBezTo>
                    <a:cubicBezTo>
                      <a:pt x="323" y="67"/>
                      <a:pt x="321" y="65"/>
                      <a:pt x="310" y="57"/>
                    </a:cubicBezTo>
                    <a:cubicBezTo>
                      <a:pt x="290" y="46"/>
                      <a:pt x="290" y="46"/>
                      <a:pt x="290" y="46"/>
                    </a:cubicBezTo>
                    <a:cubicBezTo>
                      <a:pt x="278" y="36"/>
                      <a:pt x="254" y="16"/>
                      <a:pt x="259" y="16"/>
                    </a:cubicBezTo>
                    <a:cubicBezTo>
                      <a:pt x="259" y="16"/>
                      <a:pt x="260" y="17"/>
                      <a:pt x="260" y="17"/>
                    </a:cubicBezTo>
                    <a:cubicBezTo>
                      <a:pt x="250" y="10"/>
                      <a:pt x="248" y="9"/>
                      <a:pt x="247" y="9"/>
                    </a:cubicBezTo>
                    <a:cubicBezTo>
                      <a:pt x="247" y="9"/>
                      <a:pt x="247" y="9"/>
                      <a:pt x="247" y="9"/>
                    </a:cubicBezTo>
                    <a:cubicBezTo>
                      <a:pt x="247" y="9"/>
                      <a:pt x="247" y="9"/>
                      <a:pt x="247" y="9"/>
                    </a:cubicBezTo>
                    <a:cubicBezTo>
                      <a:pt x="247" y="9"/>
                      <a:pt x="244" y="8"/>
                      <a:pt x="23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7" name="iŝļiḍe">
                <a:extLst>
                  <a:ext uri="{FF2B5EF4-FFF2-40B4-BE49-F238E27FC236}">
                    <a16:creationId xmlns:a16="http://schemas.microsoft.com/office/drawing/2014/main" xmlns="" id="{F2714BC0-1F4F-4F04-8494-69039AB581B3}"/>
                  </a:ext>
                </a:extLst>
              </p:cNvPr>
              <p:cNvSpPr/>
              <p:nvPr/>
            </p:nvSpPr>
            <p:spPr bwMode="auto">
              <a:xfrm>
                <a:off x="4012" y="1087"/>
                <a:ext cx="3" cy="1"/>
              </a:xfrm>
              <a:custGeom>
                <a:avLst/>
                <a:gdLst>
                  <a:gd name="T0" fmla="*/ 0 w 2"/>
                  <a:gd name="T1" fmla="*/ 0 h 1"/>
                  <a:gd name="T2" fmla="*/ 0 w 2"/>
                  <a:gd name="T3" fmla="*/ 0 h 1"/>
                  <a:gd name="T4" fmla="*/ 0 w 2"/>
                  <a:gd name="T5" fmla="*/ 0 h 1"/>
                  <a:gd name="T6" fmla="*/ 0 w 2"/>
                  <a:gd name="T7" fmla="*/ 0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0" y="0"/>
                      <a:pt x="0" y="0"/>
                      <a:pt x="0" y="0"/>
                    </a:cubicBezTo>
                    <a:cubicBezTo>
                      <a:pt x="1" y="0"/>
                      <a:pt x="2" y="1"/>
                      <a:pt x="2" y="1"/>
                    </a:cubicBezTo>
                    <a:cubicBezTo>
                      <a:pt x="0"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8" name="iśľîďe">
                <a:extLst>
                  <a:ext uri="{FF2B5EF4-FFF2-40B4-BE49-F238E27FC236}">
                    <a16:creationId xmlns:a16="http://schemas.microsoft.com/office/drawing/2014/main" xmlns="" id="{B27419E9-204F-4EE0-AF95-A106BD828378}"/>
                  </a:ext>
                </a:extLst>
              </p:cNvPr>
              <p:cNvSpPr/>
              <p:nvPr/>
            </p:nvSpPr>
            <p:spPr bwMode="auto">
              <a:xfrm>
                <a:off x="3982" y="1080"/>
                <a:ext cx="2" cy="6"/>
              </a:xfrm>
              <a:custGeom>
                <a:avLst/>
                <a:gdLst>
                  <a:gd name="T0" fmla="*/ 0 w 2"/>
                  <a:gd name="T1" fmla="*/ 0 h 6"/>
                  <a:gd name="T2" fmla="*/ 0 w 2"/>
                  <a:gd name="T3" fmla="*/ 6 h 6"/>
                  <a:gd name="T4" fmla="*/ 2 w 2"/>
                  <a:gd name="T5" fmla="*/ 3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3"/>
                    </a:lnTo>
                    <a:lnTo>
                      <a:pt x="0" y="0"/>
                    </a:lnTo>
                    <a:close/>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9" name="îś1ídê">
                <a:extLst>
                  <a:ext uri="{FF2B5EF4-FFF2-40B4-BE49-F238E27FC236}">
                    <a16:creationId xmlns:a16="http://schemas.microsoft.com/office/drawing/2014/main" xmlns="" id="{DCAD49F5-A324-424B-BFBE-DB229C0D8B4E}"/>
                  </a:ext>
                </a:extLst>
              </p:cNvPr>
              <p:cNvSpPr/>
              <p:nvPr/>
            </p:nvSpPr>
            <p:spPr bwMode="auto">
              <a:xfrm>
                <a:off x="3982" y="1080"/>
                <a:ext cx="2" cy="6"/>
              </a:xfrm>
              <a:custGeom>
                <a:avLst/>
                <a:gdLst>
                  <a:gd name="T0" fmla="*/ 0 w 2"/>
                  <a:gd name="T1" fmla="*/ 0 h 6"/>
                  <a:gd name="T2" fmla="*/ 0 w 2"/>
                  <a:gd name="T3" fmla="*/ 6 h 6"/>
                  <a:gd name="T4" fmla="*/ 2 w 2"/>
                  <a:gd name="T5" fmla="*/ 3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0" name="íṧļiḑe">
                <a:extLst>
                  <a:ext uri="{FF2B5EF4-FFF2-40B4-BE49-F238E27FC236}">
                    <a16:creationId xmlns:a16="http://schemas.microsoft.com/office/drawing/2014/main" xmlns="" id="{D56A4EC3-922B-4378-B402-A4568160E845}"/>
                  </a:ext>
                </a:extLst>
              </p:cNvPr>
              <p:cNvSpPr/>
              <p:nvPr/>
            </p:nvSpPr>
            <p:spPr bwMode="auto">
              <a:xfrm>
                <a:off x="3965" y="1077"/>
                <a:ext cx="11" cy="10"/>
              </a:xfrm>
              <a:custGeom>
                <a:avLst/>
                <a:gdLst>
                  <a:gd name="T0" fmla="*/ 4 w 9"/>
                  <a:gd name="T1" fmla="*/ 0 h 8"/>
                  <a:gd name="T2" fmla="*/ 3 w 9"/>
                  <a:gd name="T3" fmla="*/ 1 h 8"/>
                  <a:gd name="T4" fmla="*/ 5 w 9"/>
                  <a:gd name="T5" fmla="*/ 3 h 8"/>
                  <a:gd name="T6" fmla="*/ 2 w 9"/>
                  <a:gd name="T7" fmla="*/ 1 h 8"/>
                  <a:gd name="T8" fmla="*/ 0 w 9"/>
                  <a:gd name="T9" fmla="*/ 2 h 8"/>
                  <a:gd name="T10" fmla="*/ 2 w 9"/>
                  <a:gd name="T11" fmla="*/ 6 h 8"/>
                  <a:gd name="T12" fmla="*/ 4 w 9"/>
                  <a:gd name="T13" fmla="*/ 5 h 8"/>
                  <a:gd name="T14" fmla="*/ 6 w 9"/>
                  <a:gd name="T15" fmla="*/ 5 h 8"/>
                  <a:gd name="T16" fmla="*/ 9 w 9"/>
                  <a:gd name="T17" fmla="*/ 8 h 8"/>
                  <a:gd name="T18" fmla="*/ 4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4" y="0"/>
                    </a:moveTo>
                    <a:cubicBezTo>
                      <a:pt x="3" y="0"/>
                      <a:pt x="3" y="0"/>
                      <a:pt x="3" y="1"/>
                    </a:cubicBezTo>
                    <a:cubicBezTo>
                      <a:pt x="5" y="3"/>
                      <a:pt x="5" y="3"/>
                      <a:pt x="5" y="3"/>
                    </a:cubicBezTo>
                    <a:cubicBezTo>
                      <a:pt x="2" y="1"/>
                      <a:pt x="2" y="1"/>
                      <a:pt x="2" y="1"/>
                    </a:cubicBezTo>
                    <a:cubicBezTo>
                      <a:pt x="1" y="1"/>
                      <a:pt x="0" y="2"/>
                      <a:pt x="0" y="2"/>
                    </a:cubicBezTo>
                    <a:cubicBezTo>
                      <a:pt x="0" y="4"/>
                      <a:pt x="1" y="5"/>
                      <a:pt x="2" y="6"/>
                    </a:cubicBezTo>
                    <a:cubicBezTo>
                      <a:pt x="2" y="6"/>
                      <a:pt x="3" y="5"/>
                      <a:pt x="4" y="5"/>
                    </a:cubicBezTo>
                    <a:cubicBezTo>
                      <a:pt x="5" y="5"/>
                      <a:pt x="5" y="5"/>
                      <a:pt x="6" y="5"/>
                    </a:cubicBezTo>
                    <a:cubicBezTo>
                      <a:pt x="9" y="8"/>
                      <a:pt x="9" y="8"/>
                      <a:pt x="9" y="8"/>
                    </a:cubicBezTo>
                    <a:cubicBezTo>
                      <a:pt x="4" y="0"/>
                      <a:pt x="4" y="0"/>
                      <a:pt x="4"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1" name="îṩ1íḍé">
                <a:extLst>
                  <a:ext uri="{FF2B5EF4-FFF2-40B4-BE49-F238E27FC236}">
                    <a16:creationId xmlns:a16="http://schemas.microsoft.com/office/drawing/2014/main" xmlns="" id="{4454F58F-E73C-4575-A9FD-996AC51EB02E}"/>
                  </a:ext>
                </a:extLst>
              </p:cNvPr>
              <p:cNvSpPr/>
              <p:nvPr/>
            </p:nvSpPr>
            <p:spPr bwMode="auto">
              <a:xfrm>
                <a:off x="3974" y="1096"/>
                <a:ext cx="3" cy="5"/>
              </a:xfrm>
              <a:custGeom>
                <a:avLst/>
                <a:gdLst>
                  <a:gd name="T0" fmla="*/ 0 w 3"/>
                  <a:gd name="T1" fmla="*/ 0 h 4"/>
                  <a:gd name="T2" fmla="*/ 0 w 3"/>
                  <a:gd name="T3" fmla="*/ 0 h 4"/>
                  <a:gd name="T4" fmla="*/ 0 w 3"/>
                  <a:gd name="T5" fmla="*/ 2 h 4"/>
                  <a:gd name="T6" fmla="*/ 3 w 3"/>
                  <a:gd name="T7" fmla="*/ 4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0"/>
                      <a:pt x="0" y="0"/>
                      <a:pt x="0" y="0"/>
                    </a:cubicBezTo>
                    <a:cubicBezTo>
                      <a:pt x="1" y="1"/>
                      <a:pt x="1" y="2"/>
                      <a:pt x="0" y="2"/>
                    </a:cubicBezTo>
                    <a:cubicBezTo>
                      <a:pt x="3" y="4"/>
                      <a:pt x="3" y="4"/>
                      <a:pt x="3" y="4"/>
                    </a:cubicBezTo>
                    <a:cubicBezTo>
                      <a:pt x="0"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2" name="î$ľîdé">
                <a:extLst>
                  <a:ext uri="{FF2B5EF4-FFF2-40B4-BE49-F238E27FC236}">
                    <a16:creationId xmlns:a16="http://schemas.microsoft.com/office/drawing/2014/main" xmlns="" id="{B2BD36C2-1AFD-42AD-AF69-C40C68E8A032}"/>
                  </a:ext>
                </a:extLst>
              </p:cNvPr>
              <p:cNvSpPr/>
              <p:nvPr/>
            </p:nvSpPr>
            <p:spPr bwMode="auto">
              <a:xfrm>
                <a:off x="3926" y="1088"/>
                <a:ext cx="4" cy="4"/>
              </a:xfrm>
              <a:custGeom>
                <a:avLst/>
                <a:gdLst>
                  <a:gd name="T0" fmla="*/ 0 w 3"/>
                  <a:gd name="T1" fmla="*/ 0 h 3"/>
                  <a:gd name="T2" fmla="*/ 3 w 3"/>
                  <a:gd name="T3" fmla="*/ 3 h 3"/>
                  <a:gd name="T4" fmla="*/ 1 w 3"/>
                  <a:gd name="T5" fmla="*/ 0 h 3"/>
                  <a:gd name="T6" fmla="*/ 0 w 3"/>
                  <a:gd name="T7" fmla="*/ 0 h 3"/>
                </a:gdLst>
                <a:ahLst/>
                <a:cxnLst>
                  <a:cxn ang="0">
                    <a:pos x="T0" y="T1"/>
                  </a:cxn>
                  <a:cxn ang="0">
                    <a:pos x="T2" y="T3"/>
                  </a:cxn>
                  <a:cxn ang="0">
                    <a:pos x="T4" y="T5"/>
                  </a:cxn>
                  <a:cxn ang="0">
                    <a:pos x="T6" y="T7"/>
                  </a:cxn>
                </a:cxnLst>
                <a:rect l="0" t="0" r="r" b="b"/>
                <a:pathLst>
                  <a:path w="3" h="3">
                    <a:moveTo>
                      <a:pt x="0" y="0"/>
                    </a:moveTo>
                    <a:cubicBezTo>
                      <a:pt x="1" y="1"/>
                      <a:pt x="2" y="2"/>
                      <a:pt x="3" y="3"/>
                    </a:cubicBezTo>
                    <a:cubicBezTo>
                      <a:pt x="3" y="2"/>
                      <a:pt x="2" y="1"/>
                      <a:pt x="1" y="0"/>
                    </a:cubicBezTo>
                    <a:cubicBezTo>
                      <a:pt x="1"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3" name="îṧḷide">
                <a:extLst>
                  <a:ext uri="{FF2B5EF4-FFF2-40B4-BE49-F238E27FC236}">
                    <a16:creationId xmlns:a16="http://schemas.microsoft.com/office/drawing/2014/main" xmlns="" id="{6753E2BB-2B12-4A3E-AB1B-B2E24FCC8868}"/>
                  </a:ext>
                </a:extLst>
              </p:cNvPr>
              <p:cNvSpPr/>
              <p:nvPr/>
            </p:nvSpPr>
            <p:spPr bwMode="auto">
              <a:xfrm>
                <a:off x="3912" y="1139"/>
                <a:ext cx="39" cy="44"/>
              </a:xfrm>
              <a:custGeom>
                <a:avLst/>
                <a:gdLst>
                  <a:gd name="T0" fmla="*/ 16 w 31"/>
                  <a:gd name="T1" fmla="*/ 23 h 35"/>
                  <a:gd name="T2" fmla="*/ 23 w 31"/>
                  <a:gd name="T3" fmla="*/ 31 h 35"/>
                  <a:gd name="T4" fmla="*/ 19 w 31"/>
                  <a:gd name="T5" fmla="*/ 23 h 35"/>
                  <a:gd name="T6" fmla="*/ 18 w 31"/>
                  <a:gd name="T7" fmla="*/ 23 h 35"/>
                  <a:gd name="T8" fmla="*/ 16 w 31"/>
                  <a:gd name="T9" fmla="*/ 23 h 35"/>
                  <a:gd name="T10" fmla="*/ 3 w 31"/>
                  <a:gd name="T11" fmla="*/ 0 h 35"/>
                  <a:gd name="T12" fmla="*/ 10 w 31"/>
                  <a:gd name="T13" fmla="*/ 12 h 35"/>
                  <a:gd name="T14" fmla="*/ 19 w 31"/>
                  <a:gd name="T15" fmla="*/ 22 h 35"/>
                  <a:gd name="T16" fmla="*/ 31 w 31"/>
                  <a:gd name="T17" fmla="*/ 35 h 35"/>
                  <a:gd name="T18" fmla="*/ 12 w 31"/>
                  <a:gd name="T19" fmla="*/ 11 h 35"/>
                  <a:gd name="T20" fmla="*/ 21 w 31"/>
                  <a:gd name="T21" fmla="*/ 17 h 35"/>
                  <a:gd name="T22" fmla="*/ 8 w 31"/>
                  <a:gd name="T23" fmla="*/ 2 h 35"/>
                  <a:gd name="T24" fmla="*/ 3 w 31"/>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5">
                    <a:moveTo>
                      <a:pt x="16" y="23"/>
                    </a:moveTo>
                    <a:cubicBezTo>
                      <a:pt x="18" y="25"/>
                      <a:pt x="21" y="28"/>
                      <a:pt x="23" y="31"/>
                    </a:cubicBezTo>
                    <a:cubicBezTo>
                      <a:pt x="19" y="23"/>
                      <a:pt x="19" y="23"/>
                      <a:pt x="19" y="23"/>
                    </a:cubicBezTo>
                    <a:cubicBezTo>
                      <a:pt x="19" y="23"/>
                      <a:pt x="18" y="23"/>
                      <a:pt x="18" y="23"/>
                    </a:cubicBezTo>
                    <a:cubicBezTo>
                      <a:pt x="18" y="23"/>
                      <a:pt x="17" y="23"/>
                      <a:pt x="16" y="23"/>
                    </a:cubicBezTo>
                    <a:moveTo>
                      <a:pt x="3" y="0"/>
                    </a:moveTo>
                    <a:cubicBezTo>
                      <a:pt x="0" y="0"/>
                      <a:pt x="5" y="6"/>
                      <a:pt x="10" y="12"/>
                    </a:cubicBezTo>
                    <a:cubicBezTo>
                      <a:pt x="14" y="16"/>
                      <a:pt x="18" y="20"/>
                      <a:pt x="19" y="22"/>
                    </a:cubicBezTo>
                    <a:cubicBezTo>
                      <a:pt x="23" y="27"/>
                      <a:pt x="27" y="32"/>
                      <a:pt x="31" y="35"/>
                    </a:cubicBezTo>
                    <a:cubicBezTo>
                      <a:pt x="20" y="23"/>
                      <a:pt x="10" y="11"/>
                      <a:pt x="12" y="11"/>
                    </a:cubicBezTo>
                    <a:cubicBezTo>
                      <a:pt x="13" y="11"/>
                      <a:pt x="16" y="13"/>
                      <a:pt x="21" y="17"/>
                    </a:cubicBezTo>
                    <a:cubicBezTo>
                      <a:pt x="19" y="14"/>
                      <a:pt x="14" y="9"/>
                      <a:pt x="8" y="2"/>
                    </a:cubicBezTo>
                    <a:cubicBezTo>
                      <a:pt x="5" y="0"/>
                      <a:pt x="4" y="0"/>
                      <a:pt x="3"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4" name="ïŝḷiḋè">
                <a:extLst>
                  <a:ext uri="{FF2B5EF4-FFF2-40B4-BE49-F238E27FC236}">
                    <a16:creationId xmlns:a16="http://schemas.microsoft.com/office/drawing/2014/main" xmlns="" id="{8BCA8C71-7320-45A2-ABF7-74918412C093}"/>
                  </a:ext>
                </a:extLst>
              </p:cNvPr>
              <p:cNvSpPr/>
              <p:nvPr/>
            </p:nvSpPr>
            <p:spPr bwMode="auto">
              <a:xfrm>
                <a:off x="3956" y="1124"/>
                <a:ext cx="4" cy="4"/>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2"/>
                      <a:pt x="2" y="3"/>
                      <a:pt x="3" y="3"/>
                    </a:cubicBezTo>
                    <a:cubicBezTo>
                      <a:pt x="2" y="2"/>
                      <a:pt x="1" y="1"/>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5" name="ísḻídê">
                <a:extLst>
                  <a:ext uri="{FF2B5EF4-FFF2-40B4-BE49-F238E27FC236}">
                    <a16:creationId xmlns:a16="http://schemas.microsoft.com/office/drawing/2014/main" xmlns="" id="{1ED6C4E1-D315-4DC2-91CC-E7A010CE78DE}"/>
                  </a:ext>
                </a:extLst>
              </p:cNvPr>
              <p:cNvSpPr/>
              <p:nvPr/>
            </p:nvSpPr>
            <p:spPr bwMode="auto">
              <a:xfrm>
                <a:off x="3918" y="1089"/>
                <a:ext cx="38" cy="35"/>
              </a:xfrm>
              <a:custGeom>
                <a:avLst/>
                <a:gdLst>
                  <a:gd name="T0" fmla="*/ 0 w 30"/>
                  <a:gd name="T1" fmla="*/ 0 h 28"/>
                  <a:gd name="T2" fmla="*/ 24 w 30"/>
                  <a:gd name="T3" fmla="*/ 24 h 28"/>
                  <a:gd name="T4" fmla="*/ 20 w 30"/>
                  <a:gd name="T5" fmla="*/ 17 h 28"/>
                  <a:gd name="T6" fmla="*/ 20 w 30"/>
                  <a:gd name="T7" fmla="*/ 17 h 28"/>
                  <a:gd name="T8" fmla="*/ 30 w 30"/>
                  <a:gd name="T9" fmla="*/ 28 h 28"/>
                  <a:gd name="T10" fmla="*/ 15 w 30"/>
                  <a:gd name="T11" fmla="*/ 12 h 28"/>
                  <a:gd name="T12" fmla="*/ 17 w 30"/>
                  <a:gd name="T13" fmla="*/ 14 h 28"/>
                  <a:gd name="T14" fmla="*/ 2 w 30"/>
                  <a:gd name="T15" fmla="*/ 1 h 28"/>
                  <a:gd name="T16" fmla="*/ 0 w 3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8">
                    <a:moveTo>
                      <a:pt x="0" y="0"/>
                    </a:moveTo>
                    <a:cubicBezTo>
                      <a:pt x="8" y="8"/>
                      <a:pt x="15" y="15"/>
                      <a:pt x="24" y="24"/>
                    </a:cubicBezTo>
                    <a:cubicBezTo>
                      <a:pt x="23" y="22"/>
                      <a:pt x="18" y="17"/>
                      <a:pt x="20" y="17"/>
                    </a:cubicBezTo>
                    <a:cubicBezTo>
                      <a:pt x="20" y="17"/>
                      <a:pt x="20" y="17"/>
                      <a:pt x="20" y="17"/>
                    </a:cubicBezTo>
                    <a:cubicBezTo>
                      <a:pt x="25" y="21"/>
                      <a:pt x="26" y="24"/>
                      <a:pt x="30" y="28"/>
                    </a:cubicBezTo>
                    <a:cubicBezTo>
                      <a:pt x="27" y="24"/>
                      <a:pt x="23" y="18"/>
                      <a:pt x="15" y="12"/>
                    </a:cubicBezTo>
                    <a:cubicBezTo>
                      <a:pt x="17" y="14"/>
                      <a:pt x="17" y="14"/>
                      <a:pt x="17" y="14"/>
                    </a:cubicBezTo>
                    <a:cubicBezTo>
                      <a:pt x="14" y="12"/>
                      <a:pt x="7" y="6"/>
                      <a:pt x="2" y="1"/>
                    </a:cubicBezTo>
                    <a:cubicBezTo>
                      <a:pt x="1" y="1"/>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6" name="iş1îḑê">
                <a:extLst>
                  <a:ext uri="{FF2B5EF4-FFF2-40B4-BE49-F238E27FC236}">
                    <a16:creationId xmlns:a16="http://schemas.microsoft.com/office/drawing/2014/main" xmlns="" id="{7F90CCE3-E18F-4A1B-BAFC-40B2FC28F1B1}"/>
                  </a:ext>
                </a:extLst>
              </p:cNvPr>
              <p:cNvSpPr/>
              <p:nvPr/>
            </p:nvSpPr>
            <p:spPr bwMode="auto">
              <a:xfrm>
                <a:off x="3901" y="1087"/>
                <a:ext cx="22" cy="27"/>
              </a:xfrm>
              <a:custGeom>
                <a:avLst/>
                <a:gdLst>
                  <a:gd name="T0" fmla="*/ 0 w 18"/>
                  <a:gd name="T1" fmla="*/ 0 h 22"/>
                  <a:gd name="T2" fmla="*/ 1 w 18"/>
                  <a:gd name="T3" fmla="*/ 4 h 22"/>
                  <a:gd name="T4" fmla="*/ 3 w 18"/>
                  <a:gd name="T5" fmla="*/ 8 h 22"/>
                  <a:gd name="T6" fmla="*/ 18 w 18"/>
                  <a:gd name="T7" fmla="*/ 22 h 22"/>
                  <a:gd name="T8" fmla="*/ 10 w 18"/>
                  <a:gd name="T9" fmla="*/ 13 h 22"/>
                  <a:gd name="T10" fmla="*/ 11 w 18"/>
                  <a:gd name="T11" fmla="*/ 14 h 22"/>
                  <a:gd name="T12" fmla="*/ 0 w 1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8" h="22">
                    <a:moveTo>
                      <a:pt x="0" y="0"/>
                    </a:moveTo>
                    <a:cubicBezTo>
                      <a:pt x="0" y="0"/>
                      <a:pt x="1" y="2"/>
                      <a:pt x="1" y="4"/>
                    </a:cubicBezTo>
                    <a:cubicBezTo>
                      <a:pt x="2" y="6"/>
                      <a:pt x="3" y="8"/>
                      <a:pt x="3" y="8"/>
                    </a:cubicBezTo>
                    <a:cubicBezTo>
                      <a:pt x="18" y="22"/>
                      <a:pt x="18" y="22"/>
                      <a:pt x="18" y="22"/>
                    </a:cubicBezTo>
                    <a:cubicBezTo>
                      <a:pt x="10" y="13"/>
                      <a:pt x="10" y="13"/>
                      <a:pt x="10" y="13"/>
                    </a:cubicBezTo>
                    <a:cubicBezTo>
                      <a:pt x="11" y="14"/>
                      <a:pt x="11" y="14"/>
                      <a:pt x="11" y="14"/>
                    </a:cubicBezTo>
                    <a:cubicBezTo>
                      <a:pt x="13" y="14"/>
                      <a:pt x="5" y="5"/>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7" name="ïŝḻîdé">
                <a:extLst>
                  <a:ext uri="{FF2B5EF4-FFF2-40B4-BE49-F238E27FC236}">
                    <a16:creationId xmlns:a16="http://schemas.microsoft.com/office/drawing/2014/main" xmlns="" id="{FA6D265D-5596-4D0A-9D94-D005C8C5EE4B}"/>
                  </a:ext>
                </a:extLst>
              </p:cNvPr>
              <p:cNvSpPr/>
              <p:nvPr/>
            </p:nvSpPr>
            <p:spPr bwMode="auto">
              <a:xfrm>
                <a:off x="3803" y="1516"/>
                <a:ext cx="4" cy="7"/>
              </a:xfrm>
              <a:custGeom>
                <a:avLst/>
                <a:gdLst>
                  <a:gd name="T0" fmla="*/ 0 w 3"/>
                  <a:gd name="T1" fmla="*/ 0 h 6"/>
                  <a:gd name="T2" fmla="*/ 3 w 3"/>
                  <a:gd name="T3" fmla="*/ 6 h 6"/>
                  <a:gd name="T4" fmla="*/ 0 w 3"/>
                  <a:gd name="T5" fmla="*/ 0 h 6"/>
                </a:gdLst>
                <a:ahLst/>
                <a:cxnLst>
                  <a:cxn ang="0">
                    <a:pos x="T0" y="T1"/>
                  </a:cxn>
                  <a:cxn ang="0">
                    <a:pos x="T2" y="T3"/>
                  </a:cxn>
                  <a:cxn ang="0">
                    <a:pos x="T4" y="T5"/>
                  </a:cxn>
                </a:cxnLst>
                <a:rect l="0" t="0" r="r" b="b"/>
                <a:pathLst>
                  <a:path w="3" h="6">
                    <a:moveTo>
                      <a:pt x="0" y="0"/>
                    </a:moveTo>
                    <a:cubicBezTo>
                      <a:pt x="3" y="6"/>
                      <a:pt x="3" y="6"/>
                      <a:pt x="3" y="6"/>
                    </a:cubicBezTo>
                    <a:cubicBezTo>
                      <a:pt x="2" y="4"/>
                      <a:pt x="1" y="2"/>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8" name="îšlíḑè">
                <a:extLst>
                  <a:ext uri="{FF2B5EF4-FFF2-40B4-BE49-F238E27FC236}">
                    <a16:creationId xmlns:a16="http://schemas.microsoft.com/office/drawing/2014/main" xmlns="" id="{1D441B23-F516-44C3-8E17-1211D5FFFB1D}"/>
                  </a:ext>
                </a:extLst>
              </p:cNvPr>
              <p:cNvSpPr/>
              <p:nvPr/>
            </p:nvSpPr>
            <p:spPr bwMode="auto">
              <a:xfrm>
                <a:off x="3801" y="1501"/>
                <a:ext cx="10" cy="10"/>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cubicBezTo>
                      <a:pt x="4" y="5"/>
                      <a:pt x="7" y="8"/>
                      <a:pt x="8" y="8"/>
                    </a:cubicBezTo>
                    <a:cubicBezTo>
                      <a:pt x="0"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9" name="ïśḷídê">
                <a:extLst>
                  <a:ext uri="{FF2B5EF4-FFF2-40B4-BE49-F238E27FC236}">
                    <a16:creationId xmlns:a16="http://schemas.microsoft.com/office/drawing/2014/main" xmlns="" id="{6FDF853F-B72E-403B-9499-A1B540D42612}"/>
                  </a:ext>
                </a:extLst>
              </p:cNvPr>
              <p:cNvSpPr/>
              <p:nvPr/>
            </p:nvSpPr>
            <p:spPr bwMode="auto">
              <a:xfrm>
                <a:off x="3824" y="1419"/>
                <a:ext cx="17" cy="14"/>
              </a:xfrm>
              <a:custGeom>
                <a:avLst/>
                <a:gdLst>
                  <a:gd name="T0" fmla="*/ 0 w 13"/>
                  <a:gd name="T1" fmla="*/ 0 h 11"/>
                  <a:gd name="T2" fmla="*/ 13 w 13"/>
                  <a:gd name="T3" fmla="*/ 11 h 11"/>
                  <a:gd name="T4" fmla="*/ 0 w 13"/>
                  <a:gd name="T5" fmla="*/ 0 h 11"/>
                </a:gdLst>
                <a:ahLst/>
                <a:cxnLst>
                  <a:cxn ang="0">
                    <a:pos x="T0" y="T1"/>
                  </a:cxn>
                  <a:cxn ang="0">
                    <a:pos x="T2" y="T3"/>
                  </a:cxn>
                  <a:cxn ang="0">
                    <a:pos x="T4" y="T5"/>
                  </a:cxn>
                </a:cxnLst>
                <a:rect l="0" t="0" r="r" b="b"/>
                <a:pathLst>
                  <a:path w="13" h="11">
                    <a:moveTo>
                      <a:pt x="0" y="0"/>
                    </a:moveTo>
                    <a:cubicBezTo>
                      <a:pt x="5" y="4"/>
                      <a:pt x="9" y="7"/>
                      <a:pt x="13" y="11"/>
                    </a:cubicBezTo>
                    <a:cubicBezTo>
                      <a:pt x="0"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0" name="íṩ1îdè">
                <a:extLst>
                  <a:ext uri="{FF2B5EF4-FFF2-40B4-BE49-F238E27FC236}">
                    <a16:creationId xmlns:a16="http://schemas.microsoft.com/office/drawing/2014/main" xmlns="" id="{A6A01FE8-C76C-45DD-B87E-AF752017E916}"/>
                  </a:ext>
                </a:extLst>
              </p:cNvPr>
              <p:cNvSpPr/>
              <p:nvPr/>
            </p:nvSpPr>
            <p:spPr bwMode="auto">
              <a:xfrm>
                <a:off x="3791" y="1575"/>
                <a:ext cx="22" cy="23"/>
              </a:xfrm>
              <a:custGeom>
                <a:avLst/>
                <a:gdLst>
                  <a:gd name="T0" fmla="*/ 0 w 18"/>
                  <a:gd name="T1" fmla="*/ 0 h 19"/>
                  <a:gd name="T2" fmla="*/ 17 w 18"/>
                  <a:gd name="T3" fmla="*/ 19 h 19"/>
                  <a:gd name="T4" fmla="*/ 0 w 18"/>
                  <a:gd name="T5" fmla="*/ 0 h 19"/>
                </a:gdLst>
                <a:ahLst/>
                <a:cxnLst>
                  <a:cxn ang="0">
                    <a:pos x="T0" y="T1"/>
                  </a:cxn>
                  <a:cxn ang="0">
                    <a:pos x="T2" y="T3"/>
                  </a:cxn>
                  <a:cxn ang="0">
                    <a:pos x="T4" y="T5"/>
                  </a:cxn>
                </a:cxnLst>
                <a:rect l="0" t="0" r="r" b="b"/>
                <a:pathLst>
                  <a:path w="18" h="19">
                    <a:moveTo>
                      <a:pt x="0" y="0"/>
                    </a:moveTo>
                    <a:cubicBezTo>
                      <a:pt x="17" y="19"/>
                      <a:pt x="17" y="19"/>
                      <a:pt x="17" y="19"/>
                    </a:cubicBezTo>
                    <a:cubicBezTo>
                      <a:pt x="18" y="18"/>
                      <a:pt x="8" y="9"/>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1" name="ï$1îḑe">
                <a:extLst>
                  <a:ext uri="{FF2B5EF4-FFF2-40B4-BE49-F238E27FC236}">
                    <a16:creationId xmlns:a16="http://schemas.microsoft.com/office/drawing/2014/main" xmlns="" id="{76EC0652-994A-47D7-BE90-C52EC7C97905}"/>
                  </a:ext>
                </a:extLst>
              </p:cNvPr>
              <p:cNvSpPr/>
              <p:nvPr/>
            </p:nvSpPr>
            <p:spPr bwMode="auto">
              <a:xfrm>
                <a:off x="3895" y="139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2" name="î$lïḋè">
                <a:extLst>
                  <a:ext uri="{FF2B5EF4-FFF2-40B4-BE49-F238E27FC236}">
                    <a16:creationId xmlns:a16="http://schemas.microsoft.com/office/drawing/2014/main" xmlns="" id="{161C497B-6F6A-4EAC-BD60-32DEA107F336}"/>
                  </a:ext>
                </a:extLst>
              </p:cNvPr>
              <p:cNvSpPr/>
              <p:nvPr/>
            </p:nvSpPr>
            <p:spPr bwMode="auto">
              <a:xfrm>
                <a:off x="3895" y="139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3" name="i$ļiḍè">
                <a:extLst>
                  <a:ext uri="{FF2B5EF4-FFF2-40B4-BE49-F238E27FC236}">
                    <a16:creationId xmlns:a16="http://schemas.microsoft.com/office/drawing/2014/main" xmlns="" id="{AE640BC0-A233-4120-BAFD-A764F48127FA}"/>
                  </a:ext>
                </a:extLst>
              </p:cNvPr>
              <p:cNvSpPr/>
              <p:nvPr/>
            </p:nvSpPr>
            <p:spPr bwMode="auto">
              <a:xfrm>
                <a:off x="3832" y="1325"/>
                <a:ext cx="76" cy="88"/>
              </a:xfrm>
              <a:custGeom>
                <a:avLst/>
                <a:gdLst>
                  <a:gd name="T0" fmla="*/ 0 w 61"/>
                  <a:gd name="T1" fmla="*/ 0 h 70"/>
                  <a:gd name="T2" fmla="*/ 61 w 61"/>
                  <a:gd name="T3" fmla="*/ 70 h 70"/>
                  <a:gd name="T4" fmla="*/ 46 w 61"/>
                  <a:gd name="T5" fmla="*/ 50 h 70"/>
                  <a:gd name="T6" fmla="*/ 50 w 61"/>
                  <a:gd name="T7" fmla="*/ 53 h 70"/>
                  <a:gd name="T8" fmla="*/ 0 w 61"/>
                  <a:gd name="T9" fmla="*/ 0 h 70"/>
                </a:gdLst>
                <a:ahLst/>
                <a:cxnLst>
                  <a:cxn ang="0">
                    <a:pos x="T0" y="T1"/>
                  </a:cxn>
                  <a:cxn ang="0">
                    <a:pos x="T2" y="T3"/>
                  </a:cxn>
                  <a:cxn ang="0">
                    <a:pos x="T4" y="T5"/>
                  </a:cxn>
                  <a:cxn ang="0">
                    <a:pos x="T6" y="T7"/>
                  </a:cxn>
                  <a:cxn ang="0">
                    <a:pos x="T8" y="T9"/>
                  </a:cxn>
                </a:cxnLst>
                <a:rect l="0" t="0" r="r" b="b"/>
                <a:pathLst>
                  <a:path w="61" h="70">
                    <a:moveTo>
                      <a:pt x="0" y="0"/>
                    </a:moveTo>
                    <a:cubicBezTo>
                      <a:pt x="61" y="70"/>
                      <a:pt x="61" y="70"/>
                      <a:pt x="61" y="70"/>
                    </a:cubicBezTo>
                    <a:cubicBezTo>
                      <a:pt x="48" y="55"/>
                      <a:pt x="45" y="50"/>
                      <a:pt x="46" y="50"/>
                    </a:cubicBezTo>
                    <a:cubicBezTo>
                      <a:pt x="46" y="50"/>
                      <a:pt x="48" y="51"/>
                      <a:pt x="50" y="53"/>
                    </a:cubicBezTo>
                    <a:cubicBezTo>
                      <a:pt x="0"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4" name="iSľîḋê">
                <a:extLst>
                  <a:ext uri="{FF2B5EF4-FFF2-40B4-BE49-F238E27FC236}">
                    <a16:creationId xmlns:a16="http://schemas.microsoft.com/office/drawing/2014/main" xmlns="" id="{607832D6-86FC-4A5C-93A5-D577A3EFBB9D}"/>
                  </a:ext>
                </a:extLst>
              </p:cNvPr>
              <p:cNvSpPr/>
              <p:nvPr/>
            </p:nvSpPr>
            <p:spPr bwMode="auto">
              <a:xfrm>
                <a:off x="3668" y="1223"/>
                <a:ext cx="311" cy="397"/>
              </a:xfrm>
              <a:custGeom>
                <a:avLst/>
                <a:gdLst>
                  <a:gd name="T0" fmla="*/ 24 w 248"/>
                  <a:gd name="T1" fmla="*/ 304 h 316"/>
                  <a:gd name="T2" fmla="*/ 94 w 248"/>
                  <a:gd name="T3" fmla="*/ 299 h 316"/>
                  <a:gd name="T4" fmla="*/ 20 w 248"/>
                  <a:gd name="T5" fmla="*/ 290 h 316"/>
                  <a:gd name="T6" fmla="*/ 22 w 248"/>
                  <a:gd name="T7" fmla="*/ 291 h 316"/>
                  <a:gd name="T8" fmla="*/ 49 w 248"/>
                  <a:gd name="T9" fmla="*/ 310 h 316"/>
                  <a:gd name="T10" fmla="*/ 67 w 248"/>
                  <a:gd name="T11" fmla="*/ 273 h 316"/>
                  <a:gd name="T12" fmla="*/ 49 w 248"/>
                  <a:gd name="T13" fmla="*/ 254 h 316"/>
                  <a:gd name="T14" fmla="*/ 62 w 248"/>
                  <a:gd name="T15" fmla="*/ 277 h 316"/>
                  <a:gd name="T16" fmla="*/ 36 w 248"/>
                  <a:gd name="T17" fmla="*/ 251 h 316"/>
                  <a:gd name="T18" fmla="*/ 66 w 248"/>
                  <a:gd name="T19" fmla="*/ 314 h 316"/>
                  <a:gd name="T20" fmla="*/ 23 w 248"/>
                  <a:gd name="T21" fmla="*/ 260 h 316"/>
                  <a:gd name="T22" fmla="*/ 22 w 248"/>
                  <a:gd name="T23" fmla="*/ 251 h 316"/>
                  <a:gd name="T24" fmla="*/ 31 w 248"/>
                  <a:gd name="T25" fmla="*/ 250 h 316"/>
                  <a:gd name="T26" fmla="*/ 41 w 248"/>
                  <a:gd name="T27" fmla="*/ 207 h 316"/>
                  <a:gd name="T28" fmla="*/ 122 w 248"/>
                  <a:gd name="T29" fmla="*/ 224 h 316"/>
                  <a:gd name="T30" fmla="*/ 65 w 248"/>
                  <a:gd name="T31" fmla="*/ 214 h 316"/>
                  <a:gd name="T32" fmla="*/ 31 w 248"/>
                  <a:gd name="T33" fmla="*/ 200 h 316"/>
                  <a:gd name="T34" fmla="*/ 42 w 248"/>
                  <a:gd name="T35" fmla="*/ 237 h 316"/>
                  <a:gd name="T36" fmla="*/ 77 w 248"/>
                  <a:gd name="T37" fmla="*/ 277 h 316"/>
                  <a:gd name="T38" fmla="*/ 91 w 248"/>
                  <a:gd name="T39" fmla="*/ 275 h 316"/>
                  <a:gd name="T40" fmla="*/ 79 w 248"/>
                  <a:gd name="T41" fmla="*/ 238 h 316"/>
                  <a:gd name="T42" fmla="*/ 101 w 248"/>
                  <a:gd name="T43" fmla="*/ 239 h 316"/>
                  <a:gd name="T44" fmla="*/ 104 w 248"/>
                  <a:gd name="T45" fmla="*/ 236 h 316"/>
                  <a:gd name="T46" fmla="*/ 106 w 248"/>
                  <a:gd name="T47" fmla="*/ 221 h 316"/>
                  <a:gd name="T48" fmla="*/ 123 w 248"/>
                  <a:gd name="T49" fmla="*/ 231 h 316"/>
                  <a:gd name="T50" fmla="*/ 112 w 248"/>
                  <a:gd name="T51" fmla="*/ 206 h 316"/>
                  <a:gd name="T52" fmla="*/ 129 w 248"/>
                  <a:gd name="T53" fmla="*/ 208 h 316"/>
                  <a:gd name="T54" fmla="*/ 81 w 248"/>
                  <a:gd name="T55" fmla="*/ 179 h 316"/>
                  <a:gd name="T56" fmla="*/ 80 w 248"/>
                  <a:gd name="T57" fmla="*/ 141 h 316"/>
                  <a:gd name="T58" fmla="*/ 133 w 248"/>
                  <a:gd name="T59" fmla="*/ 204 h 316"/>
                  <a:gd name="T60" fmla="*/ 111 w 248"/>
                  <a:gd name="T61" fmla="*/ 164 h 316"/>
                  <a:gd name="T62" fmla="*/ 98 w 248"/>
                  <a:gd name="T63" fmla="*/ 142 h 316"/>
                  <a:gd name="T64" fmla="*/ 186 w 248"/>
                  <a:gd name="T65" fmla="*/ 125 h 316"/>
                  <a:gd name="T66" fmla="*/ 127 w 248"/>
                  <a:gd name="T67" fmla="*/ 142 h 316"/>
                  <a:gd name="T68" fmla="*/ 124 w 248"/>
                  <a:gd name="T69" fmla="*/ 151 h 316"/>
                  <a:gd name="T70" fmla="*/ 136 w 248"/>
                  <a:gd name="T71" fmla="*/ 118 h 316"/>
                  <a:gd name="T72" fmla="*/ 129 w 248"/>
                  <a:gd name="T73" fmla="*/ 127 h 316"/>
                  <a:gd name="T74" fmla="*/ 140 w 248"/>
                  <a:gd name="T75" fmla="*/ 140 h 316"/>
                  <a:gd name="T76" fmla="*/ 131 w 248"/>
                  <a:gd name="T77" fmla="*/ 114 h 316"/>
                  <a:gd name="T78" fmla="*/ 174 w 248"/>
                  <a:gd name="T79" fmla="*/ 93 h 316"/>
                  <a:gd name="T80" fmla="*/ 153 w 248"/>
                  <a:gd name="T81" fmla="*/ 131 h 316"/>
                  <a:gd name="T82" fmla="*/ 197 w 248"/>
                  <a:gd name="T83" fmla="*/ 128 h 316"/>
                  <a:gd name="T84" fmla="*/ 177 w 248"/>
                  <a:gd name="T85" fmla="*/ 97 h 316"/>
                  <a:gd name="T86" fmla="*/ 203 w 248"/>
                  <a:gd name="T87" fmla="*/ 105 h 316"/>
                  <a:gd name="T88" fmla="*/ 204 w 248"/>
                  <a:gd name="T89" fmla="*/ 95 h 316"/>
                  <a:gd name="T90" fmla="*/ 168 w 248"/>
                  <a:gd name="T91" fmla="*/ 78 h 316"/>
                  <a:gd name="T92" fmla="*/ 202 w 248"/>
                  <a:gd name="T93" fmla="*/ 64 h 316"/>
                  <a:gd name="T94" fmla="*/ 187 w 248"/>
                  <a:gd name="T95" fmla="*/ 138 h 316"/>
                  <a:gd name="T96" fmla="*/ 96 w 248"/>
                  <a:gd name="T97" fmla="*/ 51 h 316"/>
                  <a:gd name="T98" fmla="*/ 142 w 248"/>
                  <a:gd name="T99" fmla="*/ 98 h 316"/>
                  <a:gd name="T100" fmla="*/ 96 w 248"/>
                  <a:gd name="T101" fmla="*/ 51 h 316"/>
                  <a:gd name="T102" fmla="*/ 181 w 248"/>
                  <a:gd name="T103" fmla="*/ 60 h 316"/>
                  <a:gd name="T104" fmla="*/ 207 w 248"/>
                  <a:gd name="T105" fmla="*/ 91 h 316"/>
                  <a:gd name="T106" fmla="*/ 242 w 248"/>
                  <a:gd name="T107" fmla="*/ 117 h 316"/>
                  <a:gd name="T108" fmla="*/ 196 w 248"/>
                  <a:gd name="T109" fmla="*/ 15 h 316"/>
                  <a:gd name="T110" fmla="*/ 158 w 248"/>
                  <a:gd name="T111" fmla="*/ 8 h 316"/>
                  <a:gd name="T112" fmla="*/ 201 w 248"/>
                  <a:gd name="T113" fmla="*/ 62 h 316"/>
                  <a:gd name="T114" fmla="*/ 208 w 248"/>
                  <a:gd name="T115" fmla="*/ 65 h 316"/>
                  <a:gd name="T116" fmla="*/ 206 w 248"/>
                  <a:gd name="T117" fmla="*/ 55 h 316"/>
                  <a:gd name="T118" fmla="*/ 130 w 248"/>
                  <a:gd name="T119"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316">
                    <a:moveTo>
                      <a:pt x="66" y="312"/>
                    </a:moveTo>
                    <a:cubicBezTo>
                      <a:pt x="66" y="312"/>
                      <a:pt x="66" y="313"/>
                      <a:pt x="67" y="313"/>
                    </a:cubicBezTo>
                    <a:cubicBezTo>
                      <a:pt x="67" y="313"/>
                      <a:pt x="67" y="312"/>
                      <a:pt x="66" y="312"/>
                    </a:cubicBezTo>
                    <a:moveTo>
                      <a:pt x="24" y="304"/>
                    </a:moveTo>
                    <a:cubicBezTo>
                      <a:pt x="24" y="305"/>
                      <a:pt x="24" y="306"/>
                      <a:pt x="24" y="307"/>
                    </a:cubicBezTo>
                    <a:cubicBezTo>
                      <a:pt x="24" y="307"/>
                      <a:pt x="25" y="307"/>
                      <a:pt x="25" y="307"/>
                    </a:cubicBezTo>
                    <a:cubicBezTo>
                      <a:pt x="25" y="307"/>
                      <a:pt x="25" y="306"/>
                      <a:pt x="24" y="304"/>
                    </a:cubicBezTo>
                    <a:moveTo>
                      <a:pt x="24" y="302"/>
                    </a:moveTo>
                    <a:cubicBezTo>
                      <a:pt x="24" y="302"/>
                      <a:pt x="24" y="302"/>
                      <a:pt x="24" y="302"/>
                    </a:cubicBezTo>
                    <a:cubicBezTo>
                      <a:pt x="26" y="304"/>
                      <a:pt x="30" y="308"/>
                      <a:pt x="36" y="313"/>
                    </a:cubicBezTo>
                    <a:cubicBezTo>
                      <a:pt x="31" y="308"/>
                      <a:pt x="27" y="304"/>
                      <a:pt x="24" y="302"/>
                    </a:cubicBezTo>
                    <a:moveTo>
                      <a:pt x="94" y="299"/>
                    </a:moveTo>
                    <a:cubicBezTo>
                      <a:pt x="95" y="299"/>
                      <a:pt x="95" y="299"/>
                      <a:pt x="95" y="299"/>
                    </a:cubicBezTo>
                    <a:cubicBezTo>
                      <a:pt x="95" y="299"/>
                      <a:pt x="95" y="299"/>
                      <a:pt x="94" y="299"/>
                    </a:cubicBezTo>
                    <a:moveTo>
                      <a:pt x="30" y="298"/>
                    </a:moveTo>
                    <a:cubicBezTo>
                      <a:pt x="31" y="299"/>
                      <a:pt x="31" y="299"/>
                      <a:pt x="31" y="299"/>
                    </a:cubicBezTo>
                    <a:cubicBezTo>
                      <a:pt x="31" y="299"/>
                      <a:pt x="31" y="299"/>
                      <a:pt x="30" y="298"/>
                    </a:cubicBezTo>
                    <a:cubicBezTo>
                      <a:pt x="30" y="298"/>
                      <a:pt x="30" y="298"/>
                      <a:pt x="30" y="298"/>
                    </a:cubicBezTo>
                    <a:moveTo>
                      <a:pt x="16" y="288"/>
                    </a:moveTo>
                    <a:cubicBezTo>
                      <a:pt x="17" y="289"/>
                      <a:pt x="19" y="290"/>
                      <a:pt x="21" y="291"/>
                    </a:cubicBezTo>
                    <a:cubicBezTo>
                      <a:pt x="20" y="291"/>
                      <a:pt x="20" y="290"/>
                      <a:pt x="20" y="290"/>
                    </a:cubicBezTo>
                    <a:cubicBezTo>
                      <a:pt x="19" y="290"/>
                      <a:pt x="18" y="289"/>
                      <a:pt x="16" y="288"/>
                    </a:cubicBezTo>
                    <a:moveTo>
                      <a:pt x="0" y="272"/>
                    </a:moveTo>
                    <a:cubicBezTo>
                      <a:pt x="2" y="274"/>
                      <a:pt x="8" y="279"/>
                      <a:pt x="14" y="283"/>
                    </a:cubicBezTo>
                    <a:cubicBezTo>
                      <a:pt x="13" y="282"/>
                      <a:pt x="12" y="281"/>
                      <a:pt x="11" y="280"/>
                    </a:cubicBezTo>
                    <a:cubicBezTo>
                      <a:pt x="16" y="285"/>
                      <a:pt x="16" y="285"/>
                      <a:pt x="16" y="285"/>
                    </a:cubicBezTo>
                    <a:cubicBezTo>
                      <a:pt x="16" y="285"/>
                      <a:pt x="17" y="286"/>
                      <a:pt x="17" y="286"/>
                    </a:cubicBezTo>
                    <a:cubicBezTo>
                      <a:pt x="21" y="289"/>
                      <a:pt x="23" y="291"/>
                      <a:pt x="22" y="291"/>
                    </a:cubicBezTo>
                    <a:cubicBezTo>
                      <a:pt x="22" y="291"/>
                      <a:pt x="22" y="291"/>
                      <a:pt x="22" y="291"/>
                    </a:cubicBezTo>
                    <a:cubicBezTo>
                      <a:pt x="26" y="295"/>
                      <a:pt x="26" y="295"/>
                      <a:pt x="26" y="295"/>
                    </a:cubicBezTo>
                    <a:cubicBezTo>
                      <a:pt x="27" y="295"/>
                      <a:pt x="28" y="296"/>
                      <a:pt x="29" y="296"/>
                    </a:cubicBezTo>
                    <a:cubicBezTo>
                      <a:pt x="25" y="292"/>
                      <a:pt x="20" y="286"/>
                      <a:pt x="21" y="286"/>
                    </a:cubicBezTo>
                    <a:cubicBezTo>
                      <a:pt x="45" y="312"/>
                      <a:pt x="45" y="312"/>
                      <a:pt x="45" y="312"/>
                    </a:cubicBezTo>
                    <a:cubicBezTo>
                      <a:pt x="40" y="306"/>
                      <a:pt x="39" y="304"/>
                      <a:pt x="40" y="304"/>
                    </a:cubicBezTo>
                    <a:cubicBezTo>
                      <a:pt x="41" y="304"/>
                      <a:pt x="45" y="307"/>
                      <a:pt x="49" y="310"/>
                    </a:cubicBezTo>
                    <a:cubicBezTo>
                      <a:pt x="54" y="313"/>
                      <a:pt x="58" y="316"/>
                      <a:pt x="59" y="316"/>
                    </a:cubicBezTo>
                    <a:cubicBezTo>
                      <a:pt x="59" y="316"/>
                      <a:pt x="59" y="315"/>
                      <a:pt x="57" y="313"/>
                    </a:cubicBezTo>
                    <a:cubicBezTo>
                      <a:pt x="57" y="314"/>
                      <a:pt x="57" y="314"/>
                      <a:pt x="56" y="314"/>
                    </a:cubicBezTo>
                    <a:cubicBezTo>
                      <a:pt x="52" y="314"/>
                      <a:pt x="37" y="297"/>
                      <a:pt x="23" y="285"/>
                    </a:cubicBezTo>
                    <a:cubicBezTo>
                      <a:pt x="0" y="272"/>
                      <a:pt x="0" y="272"/>
                      <a:pt x="0" y="272"/>
                    </a:cubicBezTo>
                    <a:moveTo>
                      <a:pt x="60" y="265"/>
                    </a:moveTo>
                    <a:cubicBezTo>
                      <a:pt x="62" y="267"/>
                      <a:pt x="65" y="270"/>
                      <a:pt x="67" y="273"/>
                    </a:cubicBezTo>
                    <a:cubicBezTo>
                      <a:pt x="66" y="271"/>
                      <a:pt x="64" y="269"/>
                      <a:pt x="62" y="266"/>
                    </a:cubicBezTo>
                    <a:cubicBezTo>
                      <a:pt x="61" y="266"/>
                      <a:pt x="61" y="265"/>
                      <a:pt x="60" y="265"/>
                    </a:cubicBezTo>
                    <a:moveTo>
                      <a:pt x="35" y="265"/>
                    </a:moveTo>
                    <a:cubicBezTo>
                      <a:pt x="47" y="278"/>
                      <a:pt x="47" y="278"/>
                      <a:pt x="47" y="278"/>
                    </a:cubicBezTo>
                    <a:cubicBezTo>
                      <a:pt x="42" y="269"/>
                      <a:pt x="42" y="269"/>
                      <a:pt x="42" y="269"/>
                    </a:cubicBezTo>
                    <a:cubicBezTo>
                      <a:pt x="40" y="268"/>
                      <a:pt x="37" y="267"/>
                      <a:pt x="35" y="265"/>
                    </a:cubicBezTo>
                    <a:moveTo>
                      <a:pt x="49" y="254"/>
                    </a:moveTo>
                    <a:cubicBezTo>
                      <a:pt x="49" y="254"/>
                      <a:pt x="48" y="254"/>
                      <a:pt x="48" y="255"/>
                    </a:cubicBezTo>
                    <a:cubicBezTo>
                      <a:pt x="48" y="255"/>
                      <a:pt x="49" y="255"/>
                      <a:pt x="49" y="255"/>
                    </a:cubicBezTo>
                    <a:cubicBezTo>
                      <a:pt x="49" y="254"/>
                      <a:pt x="49" y="254"/>
                      <a:pt x="49" y="254"/>
                    </a:cubicBezTo>
                    <a:moveTo>
                      <a:pt x="36" y="251"/>
                    </a:moveTo>
                    <a:cubicBezTo>
                      <a:pt x="41" y="256"/>
                      <a:pt x="43" y="259"/>
                      <a:pt x="45" y="259"/>
                    </a:cubicBezTo>
                    <a:cubicBezTo>
                      <a:pt x="45" y="259"/>
                      <a:pt x="45" y="259"/>
                      <a:pt x="45" y="258"/>
                    </a:cubicBezTo>
                    <a:cubicBezTo>
                      <a:pt x="53" y="266"/>
                      <a:pt x="63" y="277"/>
                      <a:pt x="62" y="277"/>
                    </a:cubicBezTo>
                    <a:cubicBezTo>
                      <a:pt x="61" y="277"/>
                      <a:pt x="59" y="274"/>
                      <a:pt x="53" y="269"/>
                    </a:cubicBezTo>
                    <a:cubicBezTo>
                      <a:pt x="59" y="276"/>
                      <a:pt x="65" y="282"/>
                      <a:pt x="71" y="288"/>
                    </a:cubicBezTo>
                    <a:cubicBezTo>
                      <a:pt x="76" y="292"/>
                      <a:pt x="78" y="294"/>
                      <a:pt x="79" y="294"/>
                    </a:cubicBezTo>
                    <a:cubicBezTo>
                      <a:pt x="81" y="294"/>
                      <a:pt x="77" y="288"/>
                      <a:pt x="78" y="287"/>
                    </a:cubicBezTo>
                    <a:cubicBezTo>
                      <a:pt x="76" y="287"/>
                      <a:pt x="75" y="286"/>
                      <a:pt x="72" y="284"/>
                    </a:cubicBezTo>
                    <a:cubicBezTo>
                      <a:pt x="54" y="261"/>
                      <a:pt x="54" y="261"/>
                      <a:pt x="54" y="261"/>
                    </a:cubicBezTo>
                    <a:cubicBezTo>
                      <a:pt x="43" y="254"/>
                      <a:pt x="39" y="252"/>
                      <a:pt x="36" y="251"/>
                    </a:cubicBezTo>
                    <a:moveTo>
                      <a:pt x="10" y="248"/>
                    </a:moveTo>
                    <a:cubicBezTo>
                      <a:pt x="19" y="258"/>
                      <a:pt x="14" y="259"/>
                      <a:pt x="10" y="260"/>
                    </a:cubicBezTo>
                    <a:cubicBezTo>
                      <a:pt x="5" y="261"/>
                      <a:pt x="0" y="262"/>
                      <a:pt x="5" y="270"/>
                    </a:cubicBezTo>
                    <a:cubicBezTo>
                      <a:pt x="8" y="272"/>
                      <a:pt x="11" y="274"/>
                      <a:pt x="15" y="277"/>
                    </a:cubicBezTo>
                    <a:cubicBezTo>
                      <a:pt x="13" y="274"/>
                      <a:pt x="12" y="273"/>
                      <a:pt x="13" y="273"/>
                    </a:cubicBezTo>
                    <a:cubicBezTo>
                      <a:pt x="15" y="273"/>
                      <a:pt x="27" y="283"/>
                      <a:pt x="39" y="293"/>
                    </a:cubicBezTo>
                    <a:cubicBezTo>
                      <a:pt x="51" y="304"/>
                      <a:pt x="63" y="314"/>
                      <a:pt x="66" y="314"/>
                    </a:cubicBezTo>
                    <a:cubicBezTo>
                      <a:pt x="66" y="314"/>
                      <a:pt x="67" y="313"/>
                      <a:pt x="67" y="313"/>
                    </a:cubicBezTo>
                    <a:cubicBezTo>
                      <a:pt x="66" y="313"/>
                      <a:pt x="66" y="313"/>
                      <a:pt x="66" y="313"/>
                    </a:cubicBezTo>
                    <a:cubicBezTo>
                      <a:pt x="65" y="313"/>
                      <a:pt x="51" y="302"/>
                      <a:pt x="44" y="294"/>
                    </a:cubicBezTo>
                    <a:cubicBezTo>
                      <a:pt x="49" y="296"/>
                      <a:pt x="58" y="302"/>
                      <a:pt x="69" y="312"/>
                    </a:cubicBezTo>
                    <a:cubicBezTo>
                      <a:pt x="68" y="305"/>
                      <a:pt x="48" y="293"/>
                      <a:pt x="37" y="280"/>
                    </a:cubicBezTo>
                    <a:cubicBezTo>
                      <a:pt x="43" y="285"/>
                      <a:pt x="46" y="287"/>
                      <a:pt x="46" y="287"/>
                    </a:cubicBezTo>
                    <a:cubicBezTo>
                      <a:pt x="48" y="287"/>
                      <a:pt x="27" y="267"/>
                      <a:pt x="23" y="260"/>
                    </a:cubicBezTo>
                    <a:cubicBezTo>
                      <a:pt x="43" y="279"/>
                      <a:pt x="43" y="279"/>
                      <a:pt x="43" y="279"/>
                    </a:cubicBezTo>
                    <a:cubicBezTo>
                      <a:pt x="44" y="280"/>
                      <a:pt x="45" y="280"/>
                      <a:pt x="45" y="280"/>
                    </a:cubicBezTo>
                    <a:cubicBezTo>
                      <a:pt x="47" y="280"/>
                      <a:pt x="40" y="272"/>
                      <a:pt x="31" y="264"/>
                    </a:cubicBezTo>
                    <a:cubicBezTo>
                      <a:pt x="29" y="262"/>
                      <a:pt x="27" y="260"/>
                      <a:pt x="26" y="258"/>
                    </a:cubicBezTo>
                    <a:cubicBezTo>
                      <a:pt x="21" y="255"/>
                      <a:pt x="15" y="251"/>
                      <a:pt x="10" y="248"/>
                    </a:cubicBezTo>
                    <a:moveTo>
                      <a:pt x="9" y="238"/>
                    </a:moveTo>
                    <a:cubicBezTo>
                      <a:pt x="19" y="245"/>
                      <a:pt x="20" y="248"/>
                      <a:pt x="22" y="251"/>
                    </a:cubicBezTo>
                    <a:cubicBezTo>
                      <a:pt x="33" y="262"/>
                      <a:pt x="33" y="262"/>
                      <a:pt x="33" y="262"/>
                    </a:cubicBezTo>
                    <a:cubicBezTo>
                      <a:pt x="36" y="265"/>
                      <a:pt x="41" y="268"/>
                      <a:pt x="48" y="273"/>
                    </a:cubicBezTo>
                    <a:cubicBezTo>
                      <a:pt x="46" y="272"/>
                      <a:pt x="44" y="271"/>
                      <a:pt x="42" y="270"/>
                    </a:cubicBezTo>
                    <a:cubicBezTo>
                      <a:pt x="64" y="292"/>
                      <a:pt x="64" y="292"/>
                      <a:pt x="64" y="292"/>
                    </a:cubicBezTo>
                    <a:cubicBezTo>
                      <a:pt x="55" y="281"/>
                      <a:pt x="53" y="278"/>
                      <a:pt x="55" y="278"/>
                    </a:cubicBezTo>
                    <a:cubicBezTo>
                      <a:pt x="56" y="278"/>
                      <a:pt x="59" y="280"/>
                      <a:pt x="62" y="281"/>
                    </a:cubicBezTo>
                    <a:cubicBezTo>
                      <a:pt x="52" y="272"/>
                      <a:pt x="38" y="258"/>
                      <a:pt x="31" y="250"/>
                    </a:cubicBezTo>
                    <a:cubicBezTo>
                      <a:pt x="27" y="249"/>
                      <a:pt x="22" y="246"/>
                      <a:pt x="9" y="238"/>
                    </a:cubicBezTo>
                    <a:moveTo>
                      <a:pt x="106" y="226"/>
                    </a:moveTo>
                    <a:cubicBezTo>
                      <a:pt x="106" y="227"/>
                      <a:pt x="106" y="227"/>
                      <a:pt x="106" y="227"/>
                    </a:cubicBezTo>
                    <a:cubicBezTo>
                      <a:pt x="106" y="227"/>
                      <a:pt x="106" y="227"/>
                      <a:pt x="106" y="227"/>
                    </a:cubicBezTo>
                    <a:cubicBezTo>
                      <a:pt x="106" y="227"/>
                      <a:pt x="106" y="227"/>
                      <a:pt x="106" y="226"/>
                    </a:cubicBezTo>
                    <a:moveTo>
                      <a:pt x="48" y="213"/>
                    </a:moveTo>
                    <a:cubicBezTo>
                      <a:pt x="48" y="213"/>
                      <a:pt x="44" y="210"/>
                      <a:pt x="41" y="207"/>
                    </a:cubicBezTo>
                    <a:cubicBezTo>
                      <a:pt x="46" y="211"/>
                      <a:pt x="46" y="211"/>
                      <a:pt x="46" y="211"/>
                    </a:cubicBezTo>
                    <a:cubicBezTo>
                      <a:pt x="48" y="212"/>
                      <a:pt x="49" y="213"/>
                      <a:pt x="48" y="213"/>
                    </a:cubicBezTo>
                    <a:moveTo>
                      <a:pt x="122" y="224"/>
                    </a:moveTo>
                    <a:cubicBezTo>
                      <a:pt x="121" y="224"/>
                      <a:pt x="120" y="223"/>
                      <a:pt x="117" y="220"/>
                    </a:cubicBezTo>
                    <a:cubicBezTo>
                      <a:pt x="107" y="209"/>
                      <a:pt x="104" y="205"/>
                      <a:pt x="104" y="205"/>
                    </a:cubicBezTo>
                    <a:cubicBezTo>
                      <a:pt x="105" y="205"/>
                      <a:pt x="110" y="210"/>
                      <a:pt x="113" y="213"/>
                    </a:cubicBezTo>
                    <a:cubicBezTo>
                      <a:pt x="116" y="216"/>
                      <a:pt x="123" y="224"/>
                      <a:pt x="122" y="224"/>
                    </a:cubicBezTo>
                    <a:moveTo>
                      <a:pt x="81" y="179"/>
                    </a:moveTo>
                    <a:cubicBezTo>
                      <a:pt x="77" y="190"/>
                      <a:pt x="48" y="182"/>
                      <a:pt x="40" y="189"/>
                    </a:cubicBezTo>
                    <a:cubicBezTo>
                      <a:pt x="72" y="211"/>
                      <a:pt x="72" y="211"/>
                      <a:pt x="72" y="211"/>
                    </a:cubicBezTo>
                    <a:cubicBezTo>
                      <a:pt x="69" y="213"/>
                      <a:pt x="69" y="213"/>
                      <a:pt x="69" y="213"/>
                    </a:cubicBezTo>
                    <a:cubicBezTo>
                      <a:pt x="61" y="208"/>
                      <a:pt x="43" y="196"/>
                      <a:pt x="46" y="195"/>
                    </a:cubicBezTo>
                    <a:cubicBezTo>
                      <a:pt x="42" y="193"/>
                      <a:pt x="41" y="192"/>
                      <a:pt x="40" y="192"/>
                    </a:cubicBezTo>
                    <a:cubicBezTo>
                      <a:pt x="38" y="192"/>
                      <a:pt x="60" y="210"/>
                      <a:pt x="65" y="214"/>
                    </a:cubicBezTo>
                    <a:cubicBezTo>
                      <a:pt x="50" y="209"/>
                      <a:pt x="30" y="187"/>
                      <a:pt x="28" y="187"/>
                    </a:cubicBezTo>
                    <a:cubicBezTo>
                      <a:pt x="28" y="187"/>
                      <a:pt x="28" y="187"/>
                      <a:pt x="28" y="187"/>
                    </a:cubicBezTo>
                    <a:cubicBezTo>
                      <a:pt x="29" y="190"/>
                      <a:pt x="29" y="190"/>
                      <a:pt x="29" y="190"/>
                    </a:cubicBezTo>
                    <a:cubicBezTo>
                      <a:pt x="33" y="193"/>
                      <a:pt x="33" y="193"/>
                      <a:pt x="33" y="193"/>
                    </a:cubicBezTo>
                    <a:cubicBezTo>
                      <a:pt x="45" y="203"/>
                      <a:pt x="58" y="213"/>
                      <a:pt x="55" y="215"/>
                    </a:cubicBezTo>
                    <a:cubicBezTo>
                      <a:pt x="47" y="212"/>
                      <a:pt x="35" y="202"/>
                      <a:pt x="33" y="201"/>
                    </a:cubicBezTo>
                    <a:cubicBezTo>
                      <a:pt x="32" y="201"/>
                      <a:pt x="31" y="200"/>
                      <a:pt x="31" y="200"/>
                    </a:cubicBezTo>
                    <a:cubicBezTo>
                      <a:pt x="30" y="200"/>
                      <a:pt x="31" y="200"/>
                      <a:pt x="32" y="202"/>
                    </a:cubicBezTo>
                    <a:cubicBezTo>
                      <a:pt x="26" y="204"/>
                      <a:pt x="26" y="204"/>
                      <a:pt x="26" y="204"/>
                    </a:cubicBezTo>
                    <a:cubicBezTo>
                      <a:pt x="52" y="220"/>
                      <a:pt x="52" y="220"/>
                      <a:pt x="52" y="220"/>
                    </a:cubicBezTo>
                    <a:cubicBezTo>
                      <a:pt x="63" y="230"/>
                      <a:pt x="49" y="223"/>
                      <a:pt x="77" y="241"/>
                    </a:cubicBezTo>
                    <a:cubicBezTo>
                      <a:pt x="63" y="232"/>
                      <a:pt x="55" y="229"/>
                      <a:pt x="51" y="229"/>
                    </a:cubicBezTo>
                    <a:cubicBezTo>
                      <a:pt x="47" y="229"/>
                      <a:pt x="46" y="231"/>
                      <a:pt x="45" y="233"/>
                    </a:cubicBezTo>
                    <a:cubicBezTo>
                      <a:pt x="44" y="235"/>
                      <a:pt x="44" y="237"/>
                      <a:pt x="42" y="237"/>
                    </a:cubicBezTo>
                    <a:cubicBezTo>
                      <a:pt x="41" y="237"/>
                      <a:pt x="39" y="237"/>
                      <a:pt x="38" y="236"/>
                    </a:cubicBezTo>
                    <a:cubicBezTo>
                      <a:pt x="53" y="250"/>
                      <a:pt x="53" y="253"/>
                      <a:pt x="49" y="254"/>
                    </a:cubicBezTo>
                    <a:cubicBezTo>
                      <a:pt x="50" y="255"/>
                      <a:pt x="51" y="256"/>
                      <a:pt x="52" y="257"/>
                    </a:cubicBezTo>
                    <a:cubicBezTo>
                      <a:pt x="53" y="258"/>
                      <a:pt x="55" y="259"/>
                      <a:pt x="58" y="261"/>
                    </a:cubicBezTo>
                    <a:cubicBezTo>
                      <a:pt x="57" y="259"/>
                      <a:pt x="56" y="258"/>
                      <a:pt x="56" y="258"/>
                    </a:cubicBezTo>
                    <a:cubicBezTo>
                      <a:pt x="58" y="260"/>
                      <a:pt x="60" y="261"/>
                      <a:pt x="62" y="263"/>
                    </a:cubicBezTo>
                    <a:cubicBezTo>
                      <a:pt x="71" y="270"/>
                      <a:pt x="80" y="277"/>
                      <a:pt x="77" y="277"/>
                    </a:cubicBezTo>
                    <a:cubicBezTo>
                      <a:pt x="75" y="275"/>
                      <a:pt x="73" y="274"/>
                      <a:pt x="70" y="272"/>
                    </a:cubicBezTo>
                    <a:cubicBezTo>
                      <a:pt x="81" y="283"/>
                      <a:pt x="90" y="292"/>
                      <a:pt x="94" y="299"/>
                    </a:cubicBezTo>
                    <a:cubicBezTo>
                      <a:pt x="80" y="278"/>
                      <a:pt x="80" y="278"/>
                      <a:pt x="80" y="278"/>
                    </a:cubicBezTo>
                    <a:cubicBezTo>
                      <a:pt x="87" y="285"/>
                      <a:pt x="101" y="295"/>
                      <a:pt x="106" y="302"/>
                    </a:cubicBezTo>
                    <a:cubicBezTo>
                      <a:pt x="107" y="302"/>
                      <a:pt x="108" y="303"/>
                      <a:pt x="108" y="303"/>
                    </a:cubicBezTo>
                    <a:cubicBezTo>
                      <a:pt x="110" y="303"/>
                      <a:pt x="104" y="296"/>
                      <a:pt x="99" y="289"/>
                    </a:cubicBezTo>
                    <a:cubicBezTo>
                      <a:pt x="94" y="282"/>
                      <a:pt x="89" y="275"/>
                      <a:pt x="91" y="275"/>
                    </a:cubicBezTo>
                    <a:cubicBezTo>
                      <a:pt x="92" y="275"/>
                      <a:pt x="93" y="276"/>
                      <a:pt x="94" y="277"/>
                    </a:cubicBezTo>
                    <a:cubicBezTo>
                      <a:pt x="91" y="273"/>
                      <a:pt x="88" y="270"/>
                      <a:pt x="87" y="267"/>
                    </a:cubicBezTo>
                    <a:cubicBezTo>
                      <a:pt x="90" y="268"/>
                      <a:pt x="99" y="275"/>
                      <a:pt x="102" y="275"/>
                    </a:cubicBezTo>
                    <a:cubicBezTo>
                      <a:pt x="103" y="275"/>
                      <a:pt x="102" y="272"/>
                      <a:pt x="95" y="262"/>
                    </a:cubicBezTo>
                    <a:cubicBezTo>
                      <a:pt x="124" y="289"/>
                      <a:pt x="124" y="289"/>
                      <a:pt x="124" y="289"/>
                    </a:cubicBezTo>
                    <a:cubicBezTo>
                      <a:pt x="120" y="281"/>
                      <a:pt x="87" y="255"/>
                      <a:pt x="79" y="241"/>
                    </a:cubicBezTo>
                    <a:cubicBezTo>
                      <a:pt x="78" y="239"/>
                      <a:pt x="78" y="238"/>
                      <a:pt x="79" y="238"/>
                    </a:cubicBezTo>
                    <a:cubicBezTo>
                      <a:pt x="81" y="238"/>
                      <a:pt x="106" y="265"/>
                      <a:pt x="113" y="272"/>
                    </a:cubicBezTo>
                    <a:cubicBezTo>
                      <a:pt x="103" y="260"/>
                      <a:pt x="85" y="238"/>
                      <a:pt x="88" y="238"/>
                    </a:cubicBezTo>
                    <a:cubicBezTo>
                      <a:pt x="89" y="238"/>
                      <a:pt x="92" y="240"/>
                      <a:pt x="99" y="245"/>
                    </a:cubicBezTo>
                    <a:cubicBezTo>
                      <a:pt x="103" y="252"/>
                      <a:pt x="98" y="248"/>
                      <a:pt x="100" y="251"/>
                    </a:cubicBezTo>
                    <a:cubicBezTo>
                      <a:pt x="117" y="265"/>
                      <a:pt x="117" y="265"/>
                      <a:pt x="117" y="265"/>
                    </a:cubicBezTo>
                    <a:cubicBezTo>
                      <a:pt x="141" y="294"/>
                      <a:pt x="130" y="286"/>
                      <a:pt x="154" y="307"/>
                    </a:cubicBezTo>
                    <a:cubicBezTo>
                      <a:pt x="100" y="251"/>
                      <a:pt x="155" y="295"/>
                      <a:pt x="101" y="239"/>
                    </a:cubicBezTo>
                    <a:cubicBezTo>
                      <a:pt x="114" y="249"/>
                      <a:pt x="114" y="249"/>
                      <a:pt x="114" y="249"/>
                    </a:cubicBezTo>
                    <a:cubicBezTo>
                      <a:pt x="114" y="249"/>
                      <a:pt x="114" y="249"/>
                      <a:pt x="114" y="249"/>
                    </a:cubicBezTo>
                    <a:cubicBezTo>
                      <a:pt x="113" y="249"/>
                      <a:pt x="114" y="250"/>
                      <a:pt x="114" y="251"/>
                    </a:cubicBezTo>
                    <a:cubicBezTo>
                      <a:pt x="115" y="251"/>
                      <a:pt x="115" y="252"/>
                      <a:pt x="115" y="252"/>
                    </a:cubicBezTo>
                    <a:cubicBezTo>
                      <a:pt x="115" y="252"/>
                      <a:pt x="115" y="252"/>
                      <a:pt x="115" y="252"/>
                    </a:cubicBezTo>
                    <a:cubicBezTo>
                      <a:pt x="119" y="256"/>
                      <a:pt x="122" y="258"/>
                      <a:pt x="122" y="258"/>
                    </a:cubicBezTo>
                    <a:cubicBezTo>
                      <a:pt x="123" y="258"/>
                      <a:pt x="113" y="247"/>
                      <a:pt x="104" y="236"/>
                    </a:cubicBezTo>
                    <a:cubicBezTo>
                      <a:pt x="94" y="226"/>
                      <a:pt x="85" y="215"/>
                      <a:pt x="87" y="215"/>
                    </a:cubicBezTo>
                    <a:cubicBezTo>
                      <a:pt x="87" y="215"/>
                      <a:pt x="88" y="215"/>
                      <a:pt x="88" y="215"/>
                    </a:cubicBezTo>
                    <a:cubicBezTo>
                      <a:pt x="93" y="218"/>
                      <a:pt x="102" y="226"/>
                      <a:pt x="108" y="233"/>
                    </a:cubicBezTo>
                    <a:cubicBezTo>
                      <a:pt x="96" y="217"/>
                      <a:pt x="96" y="217"/>
                      <a:pt x="96" y="217"/>
                    </a:cubicBezTo>
                    <a:cubicBezTo>
                      <a:pt x="98" y="218"/>
                      <a:pt x="104" y="224"/>
                      <a:pt x="106" y="226"/>
                    </a:cubicBezTo>
                    <a:cubicBezTo>
                      <a:pt x="105" y="219"/>
                      <a:pt x="105" y="219"/>
                      <a:pt x="105" y="219"/>
                    </a:cubicBezTo>
                    <a:cubicBezTo>
                      <a:pt x="106" y="221"/>
                      <a:pt x="106" y="221"/>
                      <a:pt x="106" y="221"/>
                    </a:cubicBezTo>
                    <a:cubicBezTo>
                      <a:pt x="98" y="212"/>
                      <a:pt x="86" y="197"/>
                      <a:pt x="81" y="191"/>
                    </a:cubicBezTo>
                    <a:cubicBezTo>
                      <a:pt x="90" y="198"/>
                      <a:pt x="87" y="197"/>
                      <a:pt x="94" y="204"/>
                    </a:cubicBezTo>
                    <a:cubicBezTo>
                      <a:pt x="82" y="188"/>
                      <a:pt x="82" y="188"/>
                      <a:pt x="82" y="188"/>
                    </a:cubicBezTo>
                    <a:cubicBezTo>
                      <a:pt x="97" y="202"/>
                      <a:pt x="109" y="217"/>
                      <a:pt x="106" y="217"/>
                    </a:cubicBezTo>
                    <a:cubicBezTo>
                      <a:pt x="106" y="217"/>
                      <a:pt x="106" y="217"/>
                      <a:pt x="106" y="217"/>
                    </a:cubicBezTo>
                    <a:cubicBezTo>
                      <a:pt x="123" y="233"/>
                      <a:pt x="128" y="239"/>
                      <a:pt x="129" y="239"/>
                    </a:cubicBezTo>
                    <a:cubicBezTo>
                      <a:pt x="129" y="239"/>
                      <a:pt x="126" y="235"/>
                      <a:pt x="123" y="231"/>
                    </a:cubicBezTo>
                    <a:cubicBezTo>
                      <a:pt x="120" y="227"/>
                      <a:pt x="117" y="223"/>
                      <a:pt x="119" y="223"/>
                    </a:cubicBezTo>
                    <a:cubicBezTo>
                      <a:pt x="120" y="223"/>
                      <a:pt x="123" y="225"/>
                      <a:pt x="129" y="231"/>
                    </a:cubicBezTo>
                    <a:cubicBezTo>
                      <a:pt x="134" y="240"/>
                      <a:pt x="134" y="240"/>
                      <a:pt x="134" y="240"/>
                    </a:cubicBezTo>
                    <a:cubicBezTo>
                      <a:pt x="166" y="270"/>
                      <a:pt x="156" y="258"/>
                      <a:pt x="177" y="276"/>
                    </a:cubicBezTo>
                    <a:cubicBezTo>
                      <a:pt x="167" y="266"/>
                      <a:pt x="125" y="229"/>
                      <a:pt x="114" y="213"/>
                    </a:cubicBezTo>
                    <a:cubicBezTo>
                      <a:pt x="116" y="215"/>
                      <a:pt x="117" y="216"/>
                      <a:pt x="118" y="216"/>
                    </a:cubicBezTo>
                    <a:cubicBezTo>
                      <a:pt x="119" y="216"/>
                      <a:pt x="117" y="213"/>
                      <a:pt x="112" y="206"/>
                    </a:cubicBezTo>
                    <a:cubicBezTo>
                      <a:pt x="122" y="217"/>
                      <a:pt x="126" y="220"/>
                      <a:pt x="127" y="220"/>
                    </a:cubicBezTo>
                    <a:cubicBezTo>
                      <a:pt x="128" y="220"/>
                      <a:pt x="127" y="218"/>
                      <a:pt x="127" y="217"/>
                    </a:cubicBezTo>
                    <a:cubicBezTo>
                      <a:pt x="153" y="244"/>
                      <a:pt x="153" y="244"/>
                      <a:pt x="153" y="244"/>
                    </a:cubicBezTo>
                    <a:cubicBezTo>
                      <a:pt x="147" y="235"/>
                      <a:pt x="134" y="221"/>
                      <a:pt x="123" y="209"/>
                    </a:cubicBezTo>
                    <a:cubicBezTo>
                      <a:pt x="127" y="210"/>
                      <a:pt x="147" y="230"/>
                      <a:pt x="164" y="247"/>
                    </a:cubicBezTo>
                    <a:cubicBezTo>
                      <a:pt x="164" y="247"/>
                      <a:pt x="165" y="247"/>
                      <a:pt x="165" y="247"/>
                    </a:cubicBezTo>
                    <a:cubicBezTo>
                      <a:pt x="169" y="247"/>
                      <a:pt x="131" y="215"/>
                      <a:pt x="129" y="208"/>
                    </a:cubicBezTo>
                    <a:cubicBezTo>
                      <a:pt x="132" y="209"/>
                      <a:pt x="133" y="210"/>
                      <a:pt x="134" y="210"/>
                    </a:cubicBezTo>
                    <a:cubicBezTo>
                      <a:pt x="129" y="207"/>
                      <a:pt x="124" y="203"/>
                      <a:pt x="123" y="201"/>
                    </a:cubicBezTo>
                    <a:cubicBezTo>
                      <a:pt x="127" y="204"/>
                      <a:pt x="127" y="204"/>
                      <a:pt x="127" y="204"/>
                    </a:cubicBezTo>
                    <a:cubicBezTo>
                      <a:pt x="108" y="189"/>
                      <a:pt x="103" y="188"/>
                      <a:pt x="100" y="188"/>
                    </a:cubicBezTo>
                    <a:cubicBezTo>
                      <a:pt x="100" y="188"/>
                      <a:pt x="99" y="188"/>
                      <a:pt x="99" y="188"/>
                    </a:cubicBezTo>
                    <a:cubicBezTo>
                      <a:pt x="98" y="188"/>
                      <a:pt x="98" y="188"/>
                      <a:pt x="98" y="188"/>
                    </a:cubicBezTo>
                    <a:cubicBezTo>
                      <a:pt x="95" y="188"/>
                      <a:pt x="92" y="187"/>
                      <a:pt x="81" y="179"/>
                    </a:cubicBezTo>
                    <a:moveTo>
                      <a:pt x="121" y="152"/>
                    </a:moveTo>
                    <a:cubicBezTo>
                      <a:pt x="125" y="156"/>
                      <a:pt x="125" y="156"/>
                      <a:pt x="125" y="156"/>
                    </a:cubicBezTo>
                    <a:cubicBezTo>
                      <a:pt x="124" y="155"/>
                      <a:pt x="124" y="154"/>
                      <a:pt x="123" y="154"/>
                    </a:cubicBezTo>
                    <a:cubicBezTo>
                      <a:pt x="121" y="152"/>
                      <a:pt x="121" y="152"/>
                      <a:pt x="121" y="152"/>
                    </a:cubicBezTo>
                    <a:moveTo>
                      <a:pt x="86" y="139"/>
                    </a:moveTo>
                    <a:cubicBezTo>
                      <a:pt x="83" y="139"/>
                      <a:pt x="83" y="141"/>
                      <a:pt x="90" y="148"/>
                    </a:cubicBezTo>
                    <a:cubicBezTo>
                      <a:pt x="87" y="146"/>
                      <a:pt x="83" y="143"/>
                      <a:pt x="80" y="141"/>
                    </a:cubicBezTo>
                    <a:cubicBezTo>
                      <a:pt x="85" y="145"/>
                      <a:pt x="84" y="147"/>
                      <a:pt x="82" y="147"/>
                    </a:cubicBezTo>
                    <a:cubicBezTo>
                      <a:pt x="79" y="147"/>
                      <a:pt x="74" y="145"/>
                      <a:pt x="70" y="144"/>
                    </a:cubicBezTo>
                    <a:cubicBezTo>
                      <a:pt x="65" y="142"/>
                      <a:pt x="60" y="140"/>
                      <a:pt x="58" y="140"/>
                    </a:cubicBezTo>
                    <a:cubicBezTo>
                      <a:pt x="54" y="140"/>
                      <a:pt x="59" y="146"/>
                      <a:pt x="88" y="169"/>
                    </a:cubicBezTo>
                    <a:cubicBezTo>
                      <a:pt x="105" y="186"/>
                      <a:pt x="105" y="186"/>
                      <a:pt x="105" y="186"/>
                    </a:cubicBezTo>
                    <a:cubicBezTo>
                      <a:pt x="105" y="186"/>
                      <a:pt x="105" y="186"/>
                      <a:pt x="105" y="186"/>
                    </a:cubicBezTo>
                    <a:cubicBezTo>
                      <a:pt x="111" y="186"/>
                      <a:pt x="122" y="195"/>
                      <a:pt x="133" y="204"/>
                    </a:cubicBezTo>
                    <a:cubicBezTo>
                      <a:pt x="130" y="200"/>
                      <a:pt x="125" y="193"/>
                      <a:pt x="120" y="185"/>
                    </a:cubicBezTo>
                    <a:cubicBezTo>
                      <a:pt x="130" y="193"/>
                      <a:pt x="135" y="202"/>
                      <a:pt x="143" y="209"/>
                    </a:cubicBezTo>
                    <a:cubicBezTo>
                      <a:pt x="124" y="186"/>
                      <a:pt x="124" y="186"/>
                      <a:pt x="124" y="186"/>
                    </a:cubicBezTo>
                    <a:cubicBezTo>
                      <a:pt x="125" y="186"/>
                      <a:pt x="131" y="193"/>
                      <a:pt x="134" y="196"/>
                    </a:cubicBezTo>
                    <a:cubicBezTo>
                      <a:pt x="127" y="187"/>
                      <a:pt x="109" y="169"/>
                      <a:pt x="104" y="160"/>
                    </a:cubicBezTo>
                    <a:cubicBezTo>
                      <a:pt x="99" y="155"/>
                      <a:pt x="97" y="152"/>
                      <a:pt x="98" y="152"/>
                    </a:cubicBezTo>
                    <a:cubicBezTo>
                      <a:pt x="98" y="152"/>
                      <a:pt x="105" y="158"/>
                      <a:pt x="111" y="164"/>
                    </a:cubicBezTo>
                    <a:cubicBezTo>
                      <a:pt x="118" y="169"/>
                      <a:pt x="124" y="175"/>
                      <a:pt x="126" y="175"/>
                    </a:cubicBezTo>
                    <a:cubicBezTo>
                      <a:pt x="127" y="175"/>
                      <a:pt x="125" y="172"/>
                      <a:pt x="119" y="164"/>
                    </a:cubicBezTo>
                    <a:cubicBezTo>
                      <a:pt x="127" y="171"/>
                      <a:pt x="134" y="181"/>
                      <a:pt x="144" y="191"/>
                    </a:cubicBezTo>
                    <a:cubicBezTo>
                      <a:pt x="127" y="167"/>
                      <a:pt x="131" y="172"/>
                      <a:pt x="110" y="145"/>
                    </a:cubicBezTo>
                    <a:cubicBezTo>
                      <a:pt x="107" y="143"/>
                      <a:pt x="107" y="143"/>
                      <a:pt x="107" y="143"/>
                    </a:cubicBezTo>
                    <a:cubicBezTo>
                      <a:pt x="109" y="144"/>
                      <a:pt x="109" y="145"/>
                      <a:pt x="108" y="145"/>
                    </a:cubicBezTo>
                    <a:cubicBezTo>
                      <a:pt x="107" y="145"/>
                      <a:pt x="103" y="143"/>
                      <a:pt x="98" y="142"/>
                    </a:cubicBezTo>
                    <a:cubicBezTo>
                      <a:pt x="94" y="140"/>
                      <a:pt x="89" y="139"/>
                      <a:pt x="86" y="139"/>
                    </a:cubicBezTo>
                    <a:moveTo>
                      <a:pt x="186" y="126"/>
                    </a:moveTo>
                    <a:cubicBezTo>
                      <a:pt x="186" y="126"/>
                      <a:pt x="187" y="127"/>
                      <a:pt x="187" y="127"/>
                    </a:cubicBezTo>
                    <a:cubicBezTo>
                      <a:pt x="186" y="127"/>
                      <a:pt x="186" y="126"/>
                      <a:pt x="186" y="126"/>
                    </a:cubicBezTo>
                    <a:moveTo>
                      <a:pt x="186" y="125"/>
                    </a:moveTo>
                    <a:cubicBezTo>
                      <a:pt x="187" y="126"/>
                      <a:pt x="187" y="126"/>
                      <a:pt x="187" y="126"/>
                    </a:cubicBezTo>
                    <a:cubicBezTo>
                      <a:pt x="187" y="125"/>
                      <a:pt x="187" y="125"/>
                      <a:pt x="186" y="125"/>
                    </a:cubicBezTo>
                    <a:moveTo>
                      <a:pt x="111" y="116"/>
                    </a:moveTo>
                    <a:cubicBezTo>
                      <a:pt x="111" y="122"/>
                      <a:pt x="111" y="122"/>
                      <a:pt x="111" y="122"/>
                    </a:cubicBezTo>
                    <a:cubicBezTo>
                      <a:pt x="104" y="117"/>
                      <a:pt x="104" y="117"/>
                      <a:pt x="104" y="117"/>
                    </a:cubicBezTo>
                    <a:cubicBezTo>
                      <a:pt x="101" y="117"/>
                      <a:pt x="102" y="119"/>
                      <a:pt x="105" y="123"/>
                    </a:cubicBezTo>
                    <a:cubicBezTo>
                      <a:pt x="106" y="123"/>
                      <a:pt x="107" y="124"/>
                      <a:pt x="109" y="125"/>
                    </a:cubicBezTo>
                    <a:cubicBezTo>
                      <a:pt x="110" y="126"/>
                      <a:pt x="110" y="127"/>
                      <a:pt x="111" y="128"/>
                    </a:cubicBezTo>
                    <a:cubicBezTo>
                      <a:pt x="115" y="132"/>
                      <a:pt x="121" y="137"/>
                      <a:pt x="127" y="142"/>
                    </a:cubicBezTo>
                    <a:cubicBezTo>
                      <a:pt x="122" y="140"/>
                      <a:pt x="116" y="135"/>
                      <a:pt x="113" y="132"/>
                    </a:cubicBezTo>
                    <a:cubicBezTo>
                      <a:pt x="109" y="131"/>
                      <a:pt x="106" y="130"/>
                      <a:pt x="104" y="130"/>
                    </a:cubicBezTo>
                    <a:cubicBezTo>
                      <a:pt x="104" y="130"/>
                      <a:pt x="104" y="130"/>
                      <a:pt x="104" y="130"/>
                    </a:cubicBezTo>
                    <a:cubicBezTo>
                      <a:pt x="109" y="136"/>
                      <a:pt x="114" y="142"/>
                      <a:pt x="119" y="147"/>
                    </a:cubicBezTo>
                    <a:cubicBezTo>
                      <a:pt x="117" y="143"/>
                      <a:pt x="114" y="140"/>
                      <a:pt x="113" y="139"/>
                    </a:cubicBezTo>
                    <a:cubicBezTo>
                      <a:pt x="117" y="143"/>
                      <a:pt x="121" y="147"/>
                      <a:pt x="124" y="150"/>
                    </a:cubicBezTo>
                    <a:cubicBezTo>
                      <a:pt x="124" y="150"/>
                      <a:pt x="124" y="151"/>
                      <a:pt x="124" y="151"/>
                    </a:cubicBezTo>
                    <a:cubicBezTo>
                      <a:pt x="125" y="151"/>
                      <a:pt x="120" y="145"/>
                      <a:pt x="115" y="139"/>
                    </a:cubicBezTo>
                    <a:cubicBezTo>
                      <a:pt x="144" y="169"/>
                      <a:pt x="144" y="169"/>
                      <a:pt x="144" y="169"/>
                    </a:cubicBezTo>
                    <a:cubicBezTo>
                      <a:pt x="133" y="156"/>
                      <a:pt x="133" y="156"/>
                      <a:pt x="133" y="156"/>
                    </a:cubicBezTo>
                    <a:cubicBezTo>
                      <a:pt x="154" y="172"/>
                      <a:pt x="154" y="172"/>
                      <a:pt x="154" y="172"/>
                    </a:cubicBezTo>
                    <a:cubicBezTo>
                      <a:pt x="141" y="155"/>
                      <a:pt x="125" y="135"/>
                      <a:pt x="111" y="116"/>
                    </a:cubicBezTo>
                    <a:moveTo>
                      <a:pt x="135" y="116"/>
                    </a:moveTo>
                    <a:cubicBezTo>
                      <a:pt x="135" y="117"/>
                      <a:pt x="136" y="117"/>
                      <a:pt x="136" y="118"/>
                    </a:cubicBezTo>
                    <a:cubicBezTo>
                      <a:pt x="136" y="118"/>
                      <a:pt x="134" y="116"/>
                      <a:pt x="140" y="124"/>
                    </a:cubicBezTo>
                    <a:cubicBezTo>
                      <a:pt x="138" y="120"/>
                      <a:pt x="137" y="118"/>
                      <a:pt x="136" y="117"/>
                    </a:cubicBezTo>
                    <a:cubicBezTo>
                      <a:pt x="136" y="117"/>
                      <a:pt x="135" y="117"/>
                      <a:pt x="135" y="116"/>
                    </a:cubicBezTo>
                    <a:moveTo>
                      <a:pt x="122" y="110"/>
                    </a:moveTo>
                    <a:cubicBezTo>
                      <a:pt x="120" y="110"/>
                      <a:pt x="124" y="114"/>
                      <a:pt x="128" y="119"/>
                    </a:cubicBezTo>
                    <a:cubicBezTo>
                      <a:pt x="132" y="124"/>
                      <a:pt x="136" y="129"/>
                      <a:pt x="134" y="129"/>
                    </a:cubicBezTo>
                    <a:cubicBezTo>
                      <a:pt x="134" y="129"/>
                      <a:pt x="132" y="128"/>
                      <a:pt x="129" y="127"/>
                    </a:cubicBezTo>
                    <a:cubicBezTo>
                      <a:pt x="133" y="130"/>
                      <a:pt x="136" y="134"/>
                      <a:pt x="140" y="138"/>
                    </a:cubicBezTo>
                    <a:cubicBezTo>
                      <a:pt x="133" y="132"/>
                      <a:pt x="131" y="129"/>
                      <a:pt x="130" y="129"/>
                    </a:cubicBezTo>
                    <a:cubicBezTo>
                      <a:pt x="129" y="129"/>
                      <a:pt x="132" y="134"/>
                      <a:pt x="136" y="139"/>
                    </a:cubicBezTo>
                    <a:cubicBezTo>
                      <a:pt x="139" y="145"/>
                      <a:pt x="142" y="150"/>
                      <a:pt x="141" y="150"/>
                    </a:cubicBezTo>
                    <a:cubicBezTo>
                      <a:pt x="141" y="150"/>
                      <a:pt x="140" y="150"/>
                      <a:pt x="140" y="150"/>
                    </a:cubicBezTo>
                    <a:cubicBezTo>
                      <a:pt x="144" y="151"/>
                      <a:pt x="155" y="164"/>
                      <a:pt x="159" y="169"/>
                    </a:cubicBezTo>
                    <a:cubicBezTo>
                      <a:pt x="140" y="140"/>
                      <a:pt x="140" y="140"/>
                      <a:pt x="140" y="140"/>
                    </a:cubicBezTo>
                    <a:cubicBezTo>
                      <a:pt x="159" y="161"/>
                      <a:pt x="155" y="155"/>
                      <a:pt x="165" y="163"/>
                    </a:cubicBezTo>
                    <a:cubicBezTo>
                      <a:pt x="125" y="121"/>
                      <a:pt x="142" y="132"/>
                      <a:pt x="131" y="117"/>
                    </a:cubicBezTo>
                    <a:cubicBezTo>
                      <a:pt x="144" y="131"/>
                      <a:pt x="156" y="145"/>
                      <a:pt x="153" y="145"/>
                    </a:cubicBezTo>
                    <a:cubicBezTo>
                      <a:pt x="153" y="145"/>
                      <a:pt x="153" y="145"/>
                      <a:pt x="152" y="145"/>
                    </a:cubicBezTo>
                    <a:cubicBezTo>
                      <a:pt x="157" y="150"/>
                      <a:pt x="160" y="152"/>
                      <a:pt x="160" y="152"/>
                    </a:cubicBezTo>
                    <a:cubicBezTo>
                      <a:pt x="161" y="152"/>
                      <a:pt x="153" y="142"/>
                      <a:pt x="145" y="132"/>
                    </a:cubicBezTo>
                    <a:cubicBezTo>
                      <a:pt x="139" y="124"/>
                      <a:pt x="132" y="116"/>
                      <a:pt x="131" y="114"/>
                    </a:cubicBezTo>
                    <a:cubicBezTo>
                      <a:pt x="126" y="111"/>
                      <a:pt x="123" y="110"/>
                      <a:pt x="122" y="110"/>
                    </a:cubicBezTo>
                    <a:moveTo>
                      <a:pt x="183" y="95"/>
                    </a:moveTo>
                    <a:cubicBezTo>
                      <a:pt x="189" y="101"/>
                      <a:pt x="193" y="105"/>
                      <a:pt x="195" y="106"/>
                    </a:cubicBezTo>
                    <a:cubicBezTo>
                      <a:pt x="193" y="104"/>
                      <a:pt x="190" y="101"/>
                      <a:pt x="187" y="97"/>
                    </a:cubicBezTo>
                    <a:cubicBezTo>
                      <a:pt x="186" y="96"/>
                      <a:pt x="184" y="95"/>
                      <a:pt x="183" y="95"/>
                    </a:cubicBezTo>
                    <a:moveTo>
                      <a:pt x="172" y="91"/>
                    </a:moveTo>
                    <a:cubicBezTo>
                      <a:pt x="173" y="92"/>
                      <a:pt x="173" y="92"/>
                      <a:pt x="174" y="93"/>
                    </a:cubicBezTo>
                    <a:cubicBezTo>
                      <a:pt x="173" y="93"/>
                      <a:pt x="173" y="92"/>
                      <a:pt x="172" y="91"/>
                    </a:cubicBezTo>
                    <a:moveTo>
                      <a:pt x="117" y="89"/>
                    </a:moveTo>
                    <a:cubicBezTo>
                      <a:pt x="115" y="89"/>
                      <a:pt x="118" y="92"/>
                      <a:pt x="129" y="101"/>
                    </a:cubicBezTo>
                    <a:cubicBezTo>
                      <a:pt x="126" y="99"/>
                      <a:pt x="123" y="97"/>
                      <a:pt x="120" y="95"/>
                    </a:cubicBezTo>
                    <a:cubicBezTo>
                      <a:pt x="128" y="103"/>
                      <a:pt x="131" y="111"/>
                      <a:pt x="150" y="126"/>
                    </a:cubicBezTo>
                    <a:cubicBezTo>
                      <a:pt x="149" y="125"/>
                      <a:pt x="148" y="125"/>
                      <a:pt x="147" y="124"/>
                    </a:cubicBezTo>
                    <a:cubicBezTo>
                      <a:pt x="149" y="126"/>
                      <a:pt x="151" y="128"/>
                      <a:pt x="153" y="131"/>
                    </a:cubicBezTo>
                    <a:cubicBezTo>
                      <a:pt x="152" y="131"/>
                      <a:pt x="152" y="131"/>
                      <a:pt x="152" y="131"/>
                    </a:cubicBezTo>
                    <a:cubicBezTo>
                      <a:pt x="153" y="132"/>
                      <a:pt x="154" y="132"/>
                      <a:pt x="154" y="132"/>
                    </a:cubicBezTo>
                    <a:cubicBezTo>
                      <a:pt x="160" y="132"/>
                      <a:pt x="160" y="123"/>
                      <a:pt x="140" y="98"/>
                    </a:cubicBezTo>
                    <a:cubicBezTo>
                      <a:pt x="138" y="98"/>
                      <a:pt x="134" y="95"/>
                      <a:pt x="130" y="93"/>
                    </a:cubicBezTo>
                    <a:cubicBezTo>
                      <a:pt x="124" y="91"/>
                      <a:pt x="119" y="89"/>
                      <a:pt x="117" y="89"/>
                    </a:cubicBezTo>
                    <a:moveTo>
                      <a:pt x="153" y="82"/>
                    </a:moveTo>
                    <a:cubicBezTo>
                      <a:pt x="164" y="95"/>
                      <a:pt x="186" y="118"/>
                      <a:pt x="197" y="128"/>
                    </a:cubicBezTo>
                    <a:cubicBezTo>
                      <a:pt x="192" y="124"/>
                      <a:pt x="193" y="123"/>
                      <a:pt x="194" y="123"/>
                    </a:cubicBezTo>
                    <a:cubicBezTo>
                      <a:pt x="195" y="123"/>
                      <a:pt x="195" y="124"/>
                      <a:pt x="195" y="124"/>
                    </a:cubicBezTo>
                    <a:cubicBezTo>
                      <a:pt x="196" y="124"/>
                      <a:pt x="196" y="124"/>
                      <a:pt x="196" y="124"/>
                    </a:cubicBezTo>
                    <a:cubicBezTo>
                      <a:pt x="197" y="124"/>
                      <a:pt x="198" y="123"/>
                      <a:pt x="197" y="121"/>
                    </a:cubicBezTo>
                    <a:cubicBezTo>
                      <a:pt x="185" y="111"/>
                      <a:pt x="185" y="111"/>
                      <a:pt x="185" y="111"/>
                    </a:cubicBezTo>
                    <a:cubicBezTo>
                      <a:pt x="186" y="111"/>
                      <a:pt x="186" y="112"/>
                      <a:pt x="186" y="112"/>
                    </a:cubicBezTo>
                    <a:cubicBezTo>
                      <a:pt x="188" y="112"/>
                      <a:pt x="183" y="105"/>
                      <a:pt x="177" y="97"/>
                    </a:cubicBezTo>
                    <a:cubicBezTo>
                      <a:pt x="170" y="93"/>
                      <a:pt x="161" y="87"/>
                      <a:pt x="153" y="82"/>
                    </a:cubicBezTo>
                    <a:moveTo>
                      <a:pt x="179" y="79"/>
                    </a:moveTo>
                    <a:cubicBezTo>
                      <a:pt x="177" y="79"/>
                      <a:pt x="178" y="80"/>
                      <a:pt x="180" y="81"/>
                    </a:cubicBezTo>
                    <a:cubicBezTo>
                      <a:pt x="181" y="82"/>
                      <a:pt x="182" y="83"/>
                      <a:pt x="181" y="84"/>
                    </a:cubicBezTo>
                    <a:cubicBezTo>
                      <a:pt x="183" y="87"/>
                      <a:pt x="185" y="89"/>
                      <a:pt x="188" y="92"/>
                    </a:cubicBezTo>
                    <a:cubicBezTo>
                      <a:pt x="189" y="93"/>
                      <a:pt x="189" y="93"/>
                      <a:pt x="189" y="93"/>
                    </a:cubicBezTo>
                    <a:cubicBezTo>
                      <a:pt x="201" y="102"/>
                      <a:pt x="204" y="105"/>
                      <a:pt x="203" y="105"/>
                    </a:cubicBezTo>
                    <a:cubicBezTo>
                      <a:pt x="202" y="105"/>
                      <a:pt x="199" y="103"/>
                      <a:pt x="195" y="101"/>
                    </a:cubicBezTo>
                    <a:cubicBezTo>
                      <a:pt x="197" y="105"/>
                      <a:pt x="200" y="108"/>
                      <a:pt x="202" y="111"/>
                    </a:cubicBezTo>
                    <a:cubicBezTo>
                      <a:pt x="212" y="119"/>
                      <a:pt x="216" y="125"/>
                      <a:pt x="218" y="125"/>
                    </a:cubicBezTo>
                    <a:cubicBezTo>
                      <a:pt x="218" y="125"/>
                      <a:pt x="218" y="124"/>
                      <a:pt x="218" y="124"/>
                    </a:cubicBezTo>
                    <a:cubicBezTo>
                      <a:pt x="231" y="136"/>
                      <a:pt x="235" y="145"/>
                      <a:pt x="236" y="146"/>
                    </a:cubicBezTo>
                    <a:cubicBezTo>
                      <a:pt x="248" y="150"/>
                      <a:pt x="248" y="150"/>
                      <a:pt x="248" y="150"/>
                    </a:cubicBezTo>
                    <a:cubicBezTo>
                      <a:pt x="222" y="122"/>
                      <a:pt x="225" y="118"/>
                      <a:pt x="204" y="95"/>
                    </a:cubicBezTo>
                    <a:cubicBezTo>
                      <a:pt x="225" y="129"/>
                      <a:pt x="225" y="129"/>
                      <a:pt x="225" y="129"/>
                    </a:cubicBezTo>
                    <a:cubicBezTo>
                      <a:pt x="213" y="116"/>
                      <a:pt x="198" y="97"/>
                      <a:pt x="185" y="81"/>
                    </a:cubicBezTo>
                    <a:cubicBezTo>
                      <a:pt x="181" y="79"/>
                      <a:pt x="179" y="79"/>
                      <a:pt x="179" y="79"/>
                    </a:cubicBezTo>
                    <a:moveTo>
                      <a:pt x="168" y="78"/>
                    </a:moveTo>
                    <a:cubicBezTo>
                      <a:pt x="176" y="84"/>
                      <a:pt x="176" y="84"/>
                      <a:pt x="176" y="84"/>
                    </a:cubicBezTo>
                    <a:cubicBezTo>
                      <a:pt x="175" y="83"/>
                      <a:pt x="174" y="82"/>
                      <a:pt x="173" y="81"/>
                    </a:cubicBezTo>
                    <a:cubicBezTo>
                      <a:pt x="172" y="80"/>
                      <a:pt x="170" y="79"/>
                      <a:pt x="168" y="78"/>
                    </a:cubicBezTo>
                    <a:moveTo>
                      <a:pt x="142" y="75"/>
                    </a:moveTo>
                    <a:cubicBezTo>
                      <a:pt x="152" y="86"/>
                      <a:pt x="180" y="117"/>
                      <a:pt x="186" y="125"/>
                    </a:cubicBezTo>
                    <a:cubicBezTo>
                      <a:pt x="152" y="81"/>
                      <a:pt x="152" y="81"/>
                      <a:pt x="152" y="81"/>
                    </a:cubicBezTo>
                    <a:cubicBezTo>
                      <a:pt x="149" y="79"/>
                      <a:pt x="145" y="77"/>
                      <a:pt x="142" y="75"/>
                    </a:cubicBezTo>
                    <a:moveTo>
                      <a:pt x="199" y="62"/>
                    </a:moveTo>
                    <a:cubicBezTo>
                      <a:pt x="205" y="69"/>
                      <a:pt x="211" y="76"/>
                      <a:pt x="216" y="81"/>
                    </a:cubicBezTo>
                    <a:cubicBezTo>
                      <a:pt x="211" y="76"/>
                      <a:pt x="206" y="69"/>
                      <a:pt x="202" y="64"/>
                    </a:cubicBezTo>
                    <a:cubicBezTo>
                      <a:pt x="201" y="63"/>
                      <a:pt x="200" y="63"/>
                      <a:pt x="199" y="62"/>
                    </a:cubicBezTo>
                    <a:moveTo>
                      <a:pt x="115" y="59"/>
                    </a:moveTo>
                    <a:cubicBezTo>
                      <a:pt x="117" y="60"/>
                      <a:pt x="118" y="62"/>
                      <a:pt x="120" y="64"/>
                    </a:cubicBezTo>
                    <a:cubicBezTo>
                      <a:pt x="129" y="70"/>
                      <a:pt x="137" y="77"/>
                      <a:pt x="139" y="80"/>
                    </a:cubicBezTo>
                    <a:cubicBezTo>
                      <a:pt x="135" y="77"/>
                      <a:pt x="131" y="74"/>
                      <a:pt x="126" y="71"/>
                    </a:cubicBezTo>
                    <a:cubicBezTo>
                      <a:pt x="151" y="97"/>
                      <a:pt x="174" y="123"/>
                      <a:pt x="181" y="134"/>
                    </a:cubicBezTo>
                    <a:cubicBezTo>
                      <a:pt x="184" y="136"/>
                      <a:pt x="186" y="138"/>
                      <a:pt x="187" y="138"/>
                    </a:cubicBezTo>
                    <a:cubicBezTo>
                      <a:pt x="188" y="138"/>
                      <a:pt x="188" y="136"/>
                      <a:pt x="183" y="130"/>
                    </a:cubicBezTo>
                    <a:cubicBezTo>
                      <a:pt x="179" y="126"/>
                      <a:pt x="141" y="86"/>
                      <a:pt x="139" y="82"/>
                    </a:cubicBezTo>
                    <a:cubicBezTo>
                      <a:pt x="172" y="115"/>
                      <a:pt x="158" y="100"/>
                      <a:pt x="186" y="126"/>
                    </a:cubicBezTo>
                    <a:cubicBezTo>
                      <a:pt x="177" y="118"/>
                      <a:pt x="146" y="82"/>
                      <a:pt x="140" y="74"/>
                    </a:cubicBezTo>
                    <a:cubicBezTo>
                      <a:pt x="128" y="66"/>
                      <a:pt x="118" y="60"/>
                      <a:pt x="116" y="59"/>
                    </a:cubicBezTo>
                    <a:cubicBezTo>
                      <a:pt x="116" y="59"/>
                      <a:pt x="115" y="59"/>
                      <a:pt x="115" y="59"/>
                    </a:cubicBezTo>
                    <a:moveTo>
                      <a:pt x="96" y="51"/>
                    </a:moveTo>
                    <a:cubicBezTo>
                      <a:pt x="95" y="51"/>
                      <a:pt x="102" y="58"/>
                      <a:pt x="109" y="65"/>
                    </a:cubicBezTo>
                    <a:cubicBezTo>
                      <a:pt x="115" y="72"/>
                      <a:pt x="122" y="79"/>
                      <a:pt x="119" y="79"/>
                    </a:cubicBezTo>
                    <a:cubicBezTo>
                      <a:pt x="118" y="79"/>
                      <a:pt x="115" y="78"/>
                      <a:pt x="111" y="75"/>
                    </a:cubicBezTo>
                    <a:cubicBezTo>
                      <a:pt x="120" y="81"/>
                      <a:pt x="128" y="86"/>
                      <a:pt x="135" y="92"/>
                    </a:cubicBezTo>
                    <a:cubicBezTo>
                      <a:pt x="134" y="90"/>
                      <a:pt x="132" y="88"/>
                      <a:pt x="130" y="86"/>
                    </a:cubicBezTo>
                    <a:cubicBezTo>
                      <a:pt x="131" y="87"/>
                      <a:pt x="133" y="89"/>
                      <a:pt x="136" y="92"/>
                    </a:cubicBezTo>
                    <a:cubicBezTo>
                      <a:pt x="138" y="94"/>
                      <a:pt x="140" y="96"/>
                      <a:pt x="142" y="98"/>
                    </a:cubicBezTo>
                    <a:cubicBezTo>
                      <a:pt x="142" y="98"/>
                      <a:pt x="142" y="98"/>
                      <a:pt x="141" y="98"/>
                    </a:cubicBezTo>
                    <a:cubicBezTo>
                      <a:pt x="141" y="98"/>
                      <a:pt x="141" y="98"/>
                      <a:pt x="141" y="98"/>
                    </a:cubicBezTo>
                    <a:cubicBezTo>
                      <a:pt x="153" y="112"/>
                      <a:pt x="171" y="132"/>
                      <a:pt x="176" y="138"/>
                    </a:cubicBezTo>
                    <a:cubicBezTo>
                      <a:pt x="113" y="61"/>
                      <a:pt x="113" y="61"/>
                      <a:pt x="113" y="61"/>
                    </a:cubicBezTo>
                    <a:cubicBezTo>
                      <a:pt x="106" y="56"/>
                      <a:pt x="100" y="52"/>
                      <a:pt x="98" y="52"/>
                    </a:cubicBezTo>
                    <a:cubicBezTo>
                      <a:pt x="98" y="52"/>
                      <a:pt x="98" y="52"/>
                      <a:pt x="98" y="52"/>
                    </a:cubicBezTo>
                    <a:cubicBezTo>
                      <a:pt x="97" y="52"/>
                      <a:pt x="96" y="51"/>
                      <a:pt x="96" y="51"/>
                    </a:cubicBezTo>
                    <a:moveTo>
                      <a:pt x="100" y="48"/>
                    </a:moveTo>
                    <a:cubicBezTo>
                      <a:pt x="98" y="48"/>
                      <a:pt x="102" y="51"/>
                      <a:pt x="108" y="55"/>
                    </a:cubicBezTo>
                    <a:cubicBezTo>
                      <a:pt x="103" y="50"/>
                      <a:pt x="103" y="50"/>
                      <a:pt x="103" y="50"/>
                    </a:cubicBezTo>
                    <a:cubicBezTo>
                      <a:pt x="101" y="49"/>
                      <a:pt x="100" y="48"/>
                      <a:pt x="100" y="48"/>
                    </a:cubicBezTo>
                    <a:moveTo>
                      <a:pt x="174" y="46"/>
                    </a:moveTo>
                    <a:cubicBezTo>
                      <a:pt x="169" y="46"/>
                      <a:pt x="166" y="48"/>
                      <a:pt x="185" y="62"/>
                    </a:cubicBezTo>
                    <a:cubicBezTo>
                      <a:pt x="183" y="61"/>
                      <a:pt x="182" y="60"/>
                      <a:pt x="181" y="60"/>
                    </a:cubicBezTo>
                    <a:cubicBezTo>
                      <a:pt x="180" y="60"/>
                      <a:pt x="183" y="63"/>
                      <a:pt x="185" y="65"/>
                    </a:cubicBezTo>
                    <a:cubicBezTo>
                      <a:pt x="183" y="66"/>
                      <a:pt x="182" y="66"/>
                      <a:pt x="181" y="66"/>
                    </a:cubicBezTo>
                    <a:cubicBezTo>
                      <a:pt x="183" y="70"/>
                      <a:pt x="186" y="73"/>
                      <a:pt x="189" y="76"/>
                    </a:cubicBezTo>
                    <a:cubicBezTo>
                      <a:pt x="199" y="84"/>
                      <a:pt x="201" y="86"/>
                      <a:pt x="200" y="86"/>
                    </a:cubicBezTo>
                    <a:cubicBezTo>
                      <a:pt x="200" y="86"/>
                      <a:pt x="198" y="86"/>
                      <a:pt x="197" y="85"/>
                    </a:cubicBezTo>
                    <a:cubicBezTo>
                      <a:pt x="206" y="95"/>
                      <a:pt x="213" y="104"/>
                      <a:pt x="217" y="108"/>
                    </a:cubicBezTo>
                    <a:cubicBezTo>
                      <a:pt x="210" y="100"/>
                      <a:pt x="205" y="91"/>
                      <a:pt x="207" y="91"/>
                    </a:cubicBezTo>
                    <a:cubicBezTo>
                      <a:pt x="207" y="91"/>
                      <a:pt x="208" y="92"/>
                      <a:pt x="210" y="93"/>
                    </a:cubicBezTo>
                    <a:cubicBezTo>
                      <a:pt x="222" y="110"/>
                      <a:pt x="222" y="110"/>
                      <a:pt x="222" y="110"/>
                    </a:cubicBezTo>
                    <a:cubicBezTo>
                      <a:pt x="223" y="111"/>
                      <a:pt x="224" y="111"/>
                      <a:pt x="224" y="111"/>
                    </a:cubicBezTo>
                    <a:cubicBezTo>
                      <a:pt x="225" y="111"/>
                      <a:pt x="221" y="105"/>
                      <a:pt x="216" y="99"/>
                    </a:cubicBezTo>
                    <a:cubicBezTo>
                      <a:pt x="212" y="93"/>
                      <a:pt x="208" y="87"/>
                      <a:pt x="209" y="87"/>
                    </a:cubicBezTo>
                    <a:cubicBezTo>
                      <a:pt x="210" y="87"/>
                      <a:pt x="212" y="89"/>
                      <a:pt x="218" y="94"/>
                    </a:cubicBezTo>
                    <a:cubicBezTo>
                      <a:pt x="220" y="95"/>
                      <a:pt x="241" y="117"/>
                      <a:pt x="242" y="117"/>
                    </a:cubicBezTo>
                    <a:cubicBezTo>
                      <a:pt x="242" y="117"/>
                      <a:pt x="241" y="116"/>
                      <a:pt x="238" y="112"/>
                    </a:cubicBezTo>
                    <a:cubicBezTo>
                      <a:pt x="225" y="99"/>
                      <a:pt x="202" y="73"/>
                      <a:pt x="177" y="46"/>
                    </a:cubicBezTo>
                    <a:cubicBezTo>
                      <a:pt x="176" y="46"/>
                      <a:pt x="175" y="46"/>
                      <a:pt x="174" y="46"/>
                    </a:cubicBezTo>
                    <a:moveTo>
                      <a:pt x="201" y="12"/>
                    </a:moveTo>
                    <a:cubicBezTo>
                      <a:pt x="200" y="12"/>
                      <a:pt x="198" y="13"/>
                      <a:pt x="197" y="14"/>
                    </a:cubicBezTo>
                    <a:cubicBezTo>
                      <a:pt x="200" y="18"/>
                      <a:pt x="203" y="22"/>
                      <a:pt x="205" y="25"/>
                    </a:cubicBezTo>
                    <a:cubicBezTo>
                      <a:pt x="202" y="22"/>
                      <a:pt x="199" y="19"/>
                      <a:pt x="196" y="15"/>
                    </a:cubicBezTo>
                    <a:cubicBezTo>
                      <a:pt x="196" y="16"/>
                      <a:pt x="195" y="16"/>
                      <a:pt x="195" y="16"/>
                    </a:cubicBezTo>
                    <a:cubicBezTo>
                      <a:pt x="200" y="21"/>
                      <a:pt x="207" y="27"/>
                      <a:pt x="213" y="36"/>
                    </a:cubicBezTo>
                    <a:cubicBezTo>
                      <a:pt x="209" y="30"/>
                      <a:pt x="201" y="20"/>
                      <a:pt x="201" y="18"/>
                    </a:cubicBezTo>
                    <a:cubicBezTo>
                      <a:pt x="226" y="42"/>
                      <a:pt x="202" y="24"/>
                      <a:pt x="231" y="53"/>
                    </a:cubicBezTo>
                    <a:cubicBezTo>
                      <a:pt x="216" y="36"/>
                      <a:pt x="213" y="27"/>
                      <a:pt x="205" y="16"/>
                    </a:cubicBezTo>
                    <a:cubicBezTo>
                      <a:pt x="203" y="14"/>
                      <a:pt x="202" y="13"/>
                      <a:pt x="201" y="12"/>
                    </a:cubicBezTo>
                    <a:moveTo>
                      <a:pt x="158" y="8"/>
                    </a:moveTo>
                    <a:cubicBezTo>
                      <a:pt x="160" y="12"/>
                      <a:pt x="160" y="12"/>
                      <a:pt x="158" y="12"/>
                    </a:cubicBezTo>
                    <a:cubicBezTo>
                      <a:pt x="158" y="12"/>
                      <a:pt x="157" y="12"/>
                      <a:pt x="156" y="12"/>
                    </a:cubicBezTo>
                    <a:cubicBezTo>
                      <a:pt x="165" y="22"/>
                      <a:pt x="174" y="33"/>
                      <a:pt x="184" y="44"/>
                    </a:cubicBezTo>
                    <a:cubicBezTo>
                      <a:pt x="189" y="48"/>
                      <a:pt x="195" y="52"/>
                      <a:pt x="200" y="57"/>
                    </a:cubicBezTo>
                    <a:cubicBezTo>
                      <a:pt x="194" y="53"/>
                      <a:pt x="191" y="51"/>
                      <a:pt x="189" y="51"/>
                    </a:cubicBezTo>
                    <a:cubicBezTo>
                      <a:pt x="191" y="53"/>
                      <a:pt x="193" y="55"/>
                      <a:pt x="194" y="57"/>
                    </a:cubicBezTo>
                    <a:cubicBezTo>
                      <a:pt x="196" y="58"/>
                      <a:pt x="198" y="60"/>
                      <a:pt x="201" y="62"/>
                    </a:cubicBezTo>
                    <a:cubicBezTo>
                      <a:pt x="200" y="61"/>
                      <a:pt x="199" y="60"/>
                      <a:pt x="199" y="60"/>
                    </a:cubicBezTo>
                    <a:cubicBezTo>
                      <a:pt x="200" y="61"/>
                      <a:pt x="202" y="63"/>
                      <a:pt x="204" y="65"/>
                    </a:cubicBezTo>
                    <a:cubicBezTo>
                      <a:pt x="205" y="65"/>
                      <a:pt x="205" y="66"/>
                      <a:pt x="206" y="67"/>
                    </a:cubicBezTo>
                    <a:cubicBezTo>
                      <a:pt x="206" y="66"/>
                      <a:pt x="205" y="66"/>
                      <a:pt x="205" y="66"/>
                    </a:cubicBezTo>
                    <a:cubicBezTo>
                      <a:pt x="211" y="72"/>
                      <a:pt x="217" y="80"/>
                      <a:pt x="219" y="80"/>
                    </a:cubicBezTo>
                    <a:cubicBezTo>
                      <a:pt x="219" y="80"/>
                      <a:pt x="219" y="80"/>
                      <a:pt x="219" y="79"/>
                    </a:cubicBezTo>
                    <a:cubicBezTo>
                      <a:pt x="208" y="66"/>
                      <a:pt x="207" y="65"/>
                      <a:pt x="208" y="65"/>
                    </a:cubicBezTo>
                    <a:cubicBezTo>
                      <a:pt x="208" y="65"/>
                      <a:pt x="209" y="65"/>
                      <a:pt x="209" y="65"/>
                    </a:cubicBezTo>
                    <a:cubicBezTo>
                      <a:pt x="209" y="65"/>
                      <a:pt x="209" y="65"/>
                      <a:pt x="209" y="65"/>
                    </a:cubicBezTo>
                    <a:cubicBezTo>
                      <a:pt x="210" y="65"/>
                      <a:pt x="208" y="63"/>
                      <a:pt x="198" y="54"/>
                    </a:cubicBezTo>
                    <a:cubicBezTo>
                      <a:pt x="196" y="51"/>
                      <a:pt x="196" y="50"/>
                      <a:pt x="196" y="50"/>
                    </a:cubicBezTo>
                    <a:cubicBezTo>
                      <a:pt x="197" y="50"/>
                      <a:pt x="199" y="52"/>
                      <a:pt x="200" y="53"/>
                    </a:cubicBezTo>
                    <a:cubicBezTo>
                      <a:pt x="202" y="54"/>
                      <a:pt x="204" y="56"/>
                      <a:pt x="205" y="56"/>
                    </a:cubicBezTo>
                    <a:cubicBezTo>
                      <a:pt x="205" y="56"/>
                      <a:pt x="205" y="55"/>
                      <a:pt x="206" y="55"/>
                    </a:cubicBezTo>
                    <a:cubicBezTo>
                      <a:pt x="198" y="48"/>
                      <a:pt x="187" y="35"/>
                      <a:pt x="177" y="22"/>
                    </a:cubicBezTo>
                    <a:cubicBezTo>
                      <a:pt x="170" y="18"/>
                      <a:pt x="164" y="14"/>
                      <a:pt x="158" y="8"/>
                    </a:cubicBezTo>
                    <a:moveTo>
                      <a:pt x="130" y="0"/>
                    </a:moveTo>
                    <a:cubicBezTo>
                      <a:pt x="130" y="2"/>
                      <a:pt x="141" y="12"/>
                      <a:pt x="156" y="24"/>
                    </a:cubicBezTo>
                    <a:cubicBezTo>
                      <a:pt x="153" y="20"/>
                      <a:pt x="150" y="17"/>
                      <a:pt x="146" y="13"/>
                    </a:cubicBezTo>
                    <a:cubicBezTo>
                      <a:pt x="146" y="13"/>
                      <a:pt x="145" y="12"/>
                      <a:pt x="144" y="12"/>
                    </a:cubicBezTo>
                    <a:cubicBezTo>
                      <a:pt x="137" y="7"/>
                      <a:pt x="135" y="4"/>
                      <a:pt x="13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5" name="iṣḻíḋe">
                <a:extLst>
                  <a:ext uri="{FF2B5EF4-FFF2-40B4-BE49-F238E27FC236}">
                    <a16:creationId xmlns:a16="http://schemas.microsoft.com/office/drawing/2014/main" xmlns="" id="{747E3554-D44B-4AD3-B3B3-10A6CCAF3456}"/>
                  </a:ext>
                </a:extLst>
              </p:cNvPr>
              <p:cNvSpPr/>
              <p:nvPr/>
            </p:nvSpPr>
            <p:spPr bwMode="auto">
              <a:xfrm>
                <a:off x="3817" y="1408"/>
                <a:ext cx="14" cy="14"/>
              </a:xfrm>
              <a:custGeom>
                <a:avLst/>
                <a:gdLst>
                  <a:gd name="T0" fmla="*/ 0 w 11"/>
                  <a:gd name="T1" fmla="*/ 0 h 11"/>
                  <a:gd name="T2" fmla="*/ 11 w 11"/>
                  <a:gd name="T3" fmla="*/ 11 h 11"/>
                  <a:gd name="T4" fmla="*/ 0 w 11"/>
                  <a:gd name="T5" fmla="*/ 0 h 11"/>
                </a:gdLst>
                <a:ahLst/>
                <a:cxnLst>
                  <a:cxn ang="0">
                    <a:pos x="T0" y="T1"/>
                  </a:cxn>
                  <a:cxn ang="0">
                    <a:pos x="T2" y="T3"/>
                  </a:cxn>
                  <a:cxn ang="0">
                    <a:pos x="T4" y="T5"/>
                  </a:cxn>
                </a:cxnLst>
                <a:rect l="0" t="0" r="r" b="b"/>
                <a:pathLst>
                  <a:path w="11" h="11">
                    <a:moveTo>
                      <a:pt x="0" y="0"/>
                    </a:moveTo>
                    <a:cubicBezTo>
                      <a:pt x="3" y="3"/>
                      <a:pt x="7" y="7"/>
                      <a:pt x="11" y="11"/>
                    </a:cubicBezTo>
                    <a:cubicBezTo>
                      <a:pt x="7" y="7"/>
                      <a:pt x="4" y="4"/>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6" name="îsḷîďê">
                <a:extLst>
                  <a:ext uri="{FF2B5EF4-FFF2-40B4-BE49-F238E27FC236}">
                    <a16:creationId xmlns:a16="http://schemas.microsoft.com/office/drawing/2014/main" xmlns="" id="{340351AC-8CF9-4E2A-8ABE-1C9717D0D560}"/>
                  </a:ext>
                </a:extLst>
              </p:cNvPr>
              <p:cNvSpPr/>
              <p:nvPr/>
            </p:nvSpPr>
            <p:spPr bwMode="auto">
              <a:xfrm>
                <a:off x="3786" y="1571"/>
                <a:ext cx="5" cy="4"/>
              </a:xfrm>
              <a:custGeom>
                <a:avLst/>
                <a:gdLst>
                  <a:gd name="T0" fmla="*/ 0 w 4"/>
                  <a:gd name="T1" fmla="*/ 0 h 3"/>
                  <a:gd name="T2" fmla="*/ 4 w 4"/>
                  <a:gd name="T3" fmla="*/ 3 h 3"/>
                  <a:gd name="T4" fmla="*/ 0 w 4"/>
                  <a:gd name="T5" fmla="*/ 0 h 3"/>
                  <a:gd name="T6" fmla="*/ 0 w 4"/>
                  <a:gd name="T7" fmla="*/ 0 h 3"/>
                </a:gdLst>
                <a:ahLst/>
                <a:cxnLst>
                  <a:cxn ang="0">
                    <a:pos x="T0" y="T1"/>
                  </a:cxn>
                  <a:cxn ang="0">
                    <a:pos x="T2" y="T3"/>
                  </a:cxn>
                  <a:cxn ang="0">
                    <a:pos x="T4" y="T5"/>
                  </a:cxn>
                  <a:cxn ang="0">
                    <a:pos x="T6" y="T7"/>
                  </a:cxn>
                </a:cxnLst>
                <a:rect l="0" t="0" r="r" b="b"/>
                <a:pathLst>
                  <a:path w="4" h="3">
                    <a:moveTo>
                      <a:pt x="0" y="0"/>
                    </a:moveTo>
                    <a:cubicBezTo>
                      <a:pt x="1" y="1"/>
                      <a:pt x="2" y="2"/>
                      <a:pt x="4" y="3"/>
                    </a:cubicBezTo>
                    <a:cubicBezTo>
                      <a:pt x="0" y="0"/>
                      <a:pt x="0" y="0"/>
                      <a:pt x="0" y="0"/>
                    </a:cubicBezTo>
                    <a:cubicBezTo>
                      <a:pt x="0" y="0"/>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7" name="îSľíḓè">
                <a:extLst>
                  <a:ext uri="{FF2B5EF4-FFF2-40B4-BE49-F238E27FC236}">
                    <a16:creationId xmlns:a16="http://schemas.microsoft.com/office/drawing/2014/main" xmlns="" id="{BBFB1A06-B53D-498F-86F7-D7E12E8E3E80}"/>
                  </a:ext>
                </a:extLst>
              </p:cNvPr>
              <p:cNvSpPr/>
              <p:nvPr/>
            </p:nvSpPr>
            <p:spPr bwMode="auto">
              <a:xfrm>
                <a:off x="3938" y="1325"/>
                <a:ext cx="14" cy="13"/>
              </a:xfrm>
              <a:custGeom>
                <a:avLst/>
                <a:gdLst>
                  <a:gd name="T0" fmla="*/ 0 w 11"/>
                  <a:gd name="T1" fmla="*/ 0 h 10"/>
                  <a:gd name="T2" fmla="*/ 11 w 11"/>
                  <a:gd name="T3" fmla="*/ 10 h 10"/>
                  <a:gd name="T4" fmla="*/ 0 w 11"/>
                  <a:gd name="T5" fmla="*/ 0 h 10"/>
                </a:gdLst>
                <a:ahLst/>
                <a:cxnLst>
                  <a:cxn ang="0">
                    <a:pos x="T0" y="T1"/>
                  </a:cxn>
                  <a:cxn ang="0">
                    <a:pos x="T2" y="T3"/>
                  </a:cxn>
                  <a:cxn ang="0">
                    <a:pos x="T4" y="T5"/>
                  </a:cxn>
                </a:cxnLst>
                <a:rect l="0" t="0" r="r" b="b"/>
                <a:pathLst>
                  <a:path w="11" h="10">
                    <a:moveTo>
                      <a:pt x="0" y="0"/>
                    </a:moveTo>
                    <a:cubicBezTo>
                      <a:pt x="5" y="5"/>
                      <a:pt x="9" y="9"/>
                      <a:pt x="11" y="10"/>
                    </a:cubicBezTo>
                    <a:cubicBezTo>
                      <a:pt x="8" y="7"/>
                      <a:pt x="4" y="4"/>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8" name="iS1íḋê">
                <a:extLst>
                  <a:ext uri="{FF2B5EF4-FFF2-40B4-BE49-F238E27FC236}">
                    <a16:creationId xmlns:a16="http://schemas.microsoft.com/office/drawing/2014/main" xmlns="" id="{4258FAF6-D66F-4628-A9B5-729D11FFFA94}"/>
                  </a:ext>
                </a:extLst>
              </p:cNvPr>
              <p:cNvSpPr/>
              <p:nvPr/>
            </p:nvSpPr>
            <p:spPr bwMode="auto">
              <a:xfrm>
                <a:off x="3931" y="1146"/>
                <a:ext cx="12" cy="12"/>
              </a:xfrm>
              <a:custGeom>
                <a:avLst/>
                <a:gdLst>
                  <a:gd name="T0" fmla="*/ 4 w 10"/>
                  <a:gd name="T1" fmla="*/ 4 h 10"/>
                  <a:gd name="T2" fmla="*/ 3 w 10"/>
                  <a:gd name="T3" fmla="*/ 4 h 10"/>
                  <a:gd name="T4" fmla="*/ 9 w 10"/>
                  <a:gd name="T5" fmla="*/ 10 h 10"/>
                  <a:gd name="T6" fmla="*/ 8 w 10"/>
                  <a:gd name="T7" fmla="*/ 7 h 10"/>
                  <a:gd name="T8" fmla="*/ 4 w 10"/>
                  <a:gd name="T9" fmla="*/ 4 h 10"/>
                  <a:gd name="T10" fmla="*/ 0 w 10"/>
                  <a:gd name="T11" fmla="*/ 0 h 10"/>
                  <a:gd name="T12" fmla="*/ 0 w 10"/>
                  <a:gd name="T13" fmla="*/ 0 h 10"/>
                  <a:gd name="T14" fmla="*/ 3 w 10"/>
                  <a:gd name="T15" fmla="*/ 2 h 10"/>
                  <a:gd name="T16" fmla="*/ 3 w 10"/>
                  <a:gd name="T17" fmla="*/ 2 h 10"/>
                  <a:gd name="T18" fmla="*/ 0 w 1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4" y="4"/>
                    </a:moveTo>
                    <a:cubicBezTo>
                      <a:pt x="4" y="4"/>
                      <a:pt x="3" y="4"/>
                      <a:pt x="3" y="4"/>
                    </a:cubicBezTo>
                    <a:cubicBezTo>
                      <a:pt x="5" y="7"/>
                      <a:pt x="7" y="9"/>
                      <a:pt x="9" y="10"/>
                    </a:cubicBezTo>
                    <a:cubicBezTo>
                      <a:pt x="7" y="8"/>
                      <a:pt x="10" y="10"/>
                      <a:pt x="8" y="7"/>
                    </a:cubicBezTo>
                    <a:cubicBezTo>
                      <a:pt x="4" y="4"/>
                      <a:pt x="4" y="4"/>
                      <a:pt x="4" y="4"/>
                    </a:cubicBezTo>
                    <a:moveTo>
                      <a:pt x="0" y="0"/>
                    </a:moveTo>
                    <a:cubicBezTo>
                      <a:pt x="0" y="0"/>
                      <a:pt x="0" y="0"/>
                      <a:pt x="0" y="0"/>
                    </a:cubicBezTo>
                    <a:cubicBezTo>
                      <a:pt x="1" y="1"/>
                      <a:pt x="2" y="1"/>
                      <a:pt x="3" y="2"/>
                    </a:cubicBezTo>
                    <a:cubicBezTo>
                      <a:pt x="3" y="2"/>
                      <a:pt x="3" y="2"/>
                      <a:pt x="3" y="2"/>
                    </a:cubicBezTo>
                    <a:cubicBezTo>
                      <a:pt x="2" y="1"/>
                      <a:pt x="1"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9" name="iś1îḑê">
                <a:extLst>
                  <a:ext uri="{FF2B5EF4-FFF2-40B4-BE49-F238E27FC236}">
                    <a16:creationId xmlns:a16="http://schemas.microsoft.com/office/drawing/2014/main" xmlns="" id="{CE7F9D1F-84AD-4654-BC25-A1455B1916B4}"/>
                  </a:ext>
                </a:extLst>
              </p:cNvPr>
              <p:cNvSpPr/>
              <p:nvPr/>
            </p:nvSpPr>
            <p:spPr bwMode="auto">
              <a:xfrm>
                <a:off x="3920" y="1166"/>
                <a:ext cx="6" cy="4"/>
              </a:xfrm>
              <a:custGeom>
                <a:avLst/>
                <a:gdLst>
                  <a:gd name="T0" fmla="*/ 3 w 5"/>
                  <a:gd name="T1" fmla="*/ 2 h 3"/>
                  <a:gd name="T2" fmla="*/ 5 w 5"/>
                  <a:gd name="T3" fmla="*/ 3 h 3"/>
                  <a:gd name="T4" fmla="*/ 4 w 5"/>
                  <a:gd name="T5" fmla="*/ 2 h 3"/>
                  <a:gd name="T6" fmla="*/ 3 w 5"/>
                  <a:gd name="T7" fmla="*/ 2 h 3"/>
                  <a:gd name="T8" fmla="*/ 1 w 5"/>
                  <a:gd name="T9" fmla="*/ 0 h 3"/>
                  <a:gd name="T10" fmla="*/ 0 w 5"/>
                  <a:gd name="T11" fmla="*/ 0 h 3"/>
                  <a:gd name="T12" fmla="*/ 1 w 5"/>
                  <a:gd name="T13" fmla="*/ 0 h 3"/>
                  <a:gd name="T14" fmla="*/ 1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2"/>
                    </a:moveTo>
                    <a:cubicBezTo>
                      <a:pt x="5" y="3"/>
                      <a:pt x="5" y="3"/>
                      <a:pt x="5" y="3"/>
                    </a:cubicBezTo>
                    <a:cubicBezTo>
                      <a:pt x="4" y="2"/>
                      <a:pt x="4" y="2"/>
                      <a:pt x="4" y="2"/>
                    </a:cubicBezTo>
                    <a:cubicBezTo>
                      <a:pt x="4" y="2"/>
                      <a:pt x="4" y="2"/>
                      <a:pt x="3" y="2"/>
                    </a:cubicBezTo>
                    <a:moveTo>
                      <a:pt x="1" y="0"/>
                    </a:moveTo>
                    <a:cubicBezTo>
                      <a:pt x="0" y="0"/>
                      <a:pt x="0" y="0"/>
                      <a:pt x="0" y="0"/>
                    </a:cubicBezTo>
                    <a:cubicBezTo>
                      <a:pt x="1" y="0"/>
                      <a:pt x="1" y="0"/>
                      <a:pt x="1" y="0"/>
                    </a:cubicBezTo>
                    <a:cubicBezTo>
                      <a:pt x="1" y="0"/>
                      <a:pt x="1" y="0"/>
                      <a:pt x="1"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0" name="ï$ḻíḑê">
                <a:extLst>
                  <a:ext uri="{FF2B5EF4-FFF2-40B4-BE49-F238E27FC236}">
                    <a16:creationId xmlns:a16="http://schemas.microsoft.com/office/drawing/2014/main" xmlns="" id="{04F53C4C-1BBF-4D65-8E57-4A2C64D3085F}"/>
                  </a:ext>
                </a:extLst>
              </p:cNvPr>
              <p:cNvSpPr/>
              <p:nvPr/>
            </p:nvSpPr>
            <p:spPr bwMode="auto">
              <a:xfrm>
                <a:off x="3897" y="1158"/>
                <a:ext cx="8" cy="7"/>
              </a:xfrm>
              <a:custGeom>
                <a:avLst/>
                <a:gdLst>
                  <a:gd name="T0" fmla="*/ 0 w 6"/>
                  <a:gd name="T1" fmla="*/ 0 h 5"/>
                  <a:gd name="T2" fmla="*/ 6 w 6"/>
                  <a:gd name="T3" fmla="*/ 5 h 5"/>
                  <a:gd name="T4" fmla="*/ 3 w 6"/>
                  <a:gd name="T5" fmla="*/ 1 h 5"/>
                  <a:gd name="T6" fmla="*/ 2 w 6"/>
                  <a:gd name="T7" fmla="*/ 0 h 5"/>
                  <a:gd name="T8" fmla="*/ 3 w 6"/>
                  <a:gd name="T9" fmla="*/ 1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cubicBezTo>
                      <a:pt x="0" y="0"/>
                      <a:pt x="2" y="2"/>
                      <a:pt x="6" y="5"/>
                    </a:cubicBezTo>
                    <a:cubicBezTo>
                      <a:pt x="5" y="3"/>
                      <a:pt x="4" y="2"/>
                      <a:pt x="3" y="1"/>
                    </a:cubicBezTo>
                    <a:cubicBezTo>
                      <a:pt x="2" y="0"/>
                      <a:pt x="2" y="0"/>
                      <a:pt x="2" y="0"/>
                    </a:cubicBezTo>
                    <a:cubicBezTo>
                      <a:pt x="3" y="1"/>
                      <a:pt x="3" y="1"/>
                      <a:pt x="3" y="1"/>
                    </a:cubicBezTo>
                    <a:cubicBezTo>
                      <a:pt x="1" y="1"/>
                      <a:pt x="1"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1" name="iś1iḋe">
                <a:extLst>
                  <a:ext uri="{FF2B5EF4-FFF2-40B4-BE49-F238E27FC236}">
                    <a16:creationId xmlns:a16="http://schemas.microsoft.com/office/drawing/2014/main" xmlns="" id="{F3C17CFD-77A2-49A6-BA70-1669F001E143}"/>
                  </a:ext>
                </a:extLst>
              </p:cNvPr>
              <p:cNvSpPr/>
              <p:nvPr/>
            </p:nvSpPr>
            <p:spPr bwMode="auto">
              <a:xfrm>
                <a:off x="3921" y="1175"/>
                <a:ext cx="9" cy="6"/>
              </a:xfrm>
              <a:custGeom>
                <a:avLst/>
                <a:gdLst>
                  <a:gd name="T0" fmla="*/ 0 w 9"/>
                  <a:gd name="T1" fmla="*/ 0 h 6"/>
                  <a:gd name="T2" fmla="*/ 9 w 9"/>
                  <a:gd name="T3" fmla="*/ 6 h 6"/>
                  <a:gd name="T4" fmla="*/ 4 w 9"/>
                  <a:gd name="T5" fmla="*/ 1 h 6"/>
                  <a:gd name="T6" fmla="*/ 0 w 9"/>
                  <a:gd name="T7" fmla="*/ 0 h 6"/>
                </a:gdLst>
                <a:ahLst/>
                <a:cxnLst>
                  <a:cxn ang="0">
                    <a:pos x="T0" y="T1"/>
                  </a:cxn>
                  <a:cxn ang="0">
                    <a:pos x="T2" y="T3"/>
                  </a:cxn>
                  <a:cxn ang="0">
                    <a:pos x="T4" y="T5"/>
                  </a:cxn>
                  <a:cxn ang="0">
                    <a:pos x="T6" y="T7"/>
                  </a:cxn>
                </a:cxnLst>
                <a:rect l="0" t="0" r="r" b="b"/>
                <a:pathLst>
                  <a:path w="9" h="6">
                    <a:moveTo>
                      <a:pt x="0" y="0"/>
                    </a:moveTo>
                    <a:lnTo>
                      <a:pt x="9" y="6"/>
                    </a:lnTo>
                    <a:lnTo>
                      <a:pt x="4" y="1"/>
                    </a:lnTo>
                    <a:lnTo>
                      <a:pt x="0" y="0"/>
                    </a:lnTo>
                    <a:close/>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2" name="îṣlïḑè">
                <a:extLst>
                  <a:ext uri="{FF2B5EF4-FFF2-40B4-BE49-F238E27FC236}">
                    <a16:creationId xmlns:a16="http://schemas.microsoft.com/office/drawing/2014/main" xmlns="" id="{00711C8C-4BD2-42C9-9448-64CD5BDD3170}"/>
                  </a:ext>
                </a:extLst>
              </p:cNvPr>
              <p:cNvSpPr/>
              <p:nvPr/>
            </p:nvSpPr>
            <p:spPr bwMode="auto">
              <a:xfrm>
                <a:off x="3921" y="1175"/>
                <a:ext cx="9" cy="6"/>
              </a:xfrm>
              <a:custGeom>
                <a:avLst/>
                <a:gdLst>
                  <a:gd name="T0" fmla="*/ 0 w 9"/>
                  <a:gd name="T1" fmla="*/ 0 h 6"/>
                  <a:gd name="T2" fmla="*/ 9 w 9"/>
                  <a:gd name="T3" fmla="*/ 6 h 6"/>
                  <a:gd name="T4" fmla="*/ 4 w 9"/>
                  <a:gd name="T5" fmla="*/ 1 h 6"/>
                  <a:gd name="T6" fmla="*/ 0 w 9"/>
                  <a:gd name="T7" fmla="*/ 0 h 6"/>
                </a:gdLst>
                <a:ahLst/>
                <a:cxnLst>
                  <a:cxn ang="0">
                    <a:pos x="T0" y="T1"/>
                  </a:cxn>
                  <a:cxn ang="0">
                    <a:pos x="T2" y="T3"/>
                  </a:cxn>
                  <a:cxn ang="0">
                    <a:pos x="T4" y="T5"/>
                  </a:cxn>
                  <a:cxn ang="0">
                    <a:pos x="T6" y="T7"/>
                  </a:cxn>
                </a:cxnLst>
                <a:rect l="0" t="0" r="r" b="b"/>
                <a:pathLst>
                  <a:path w="9" h="6">
                    <a:moveTo>
                      <a:pt x="0" y="0"/>
                    </a:moveTo>
                    <a:lnTo>
                      <a:pt x="9" y="6"/>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3" name="iṧľïḍe">
                <a:extLst>
                  <a:ext uri="{FF2B5EF4-FFF2-40B4-BE49-F238E27FC236}">
                    <a16:creationId xmlns:a16="http://schemas.microsoft.com/office/drawing/2014/main" xmlns="" id="{FFC1352F-10B4-4BC3-A1A5-4A83534A09E5}"/>
                  </a:ext>
                </a:extLst>
              </p:cNvPr>
              <p:cNvSpPr/>
              <p:nvPr/>
            </p:nvSpPr>
            <p:spPr bwMode="auto">
              <a:xfrm>
                <a:off x="3938" y="1242"/>
                <a:ext cx="14" cy="15"/>
              </a:xfrm>
              <a:custGeom>
                <a:avLst/>
                <a:gdLst>
                  <a:gd name="T0" fmla="*/ 0 w 11"/>
                  <a:gd name="T1" fmla="*/ 0 h 12"/>
                  <a:gd name="T2" fmla="*/ 11 w 11"/>
                  <a:gd name="T3" fmla="*/ 12 h 12"/>
                  <a:gd name="T4" fmla="*/ 3 w 11"/>
                  <a:gd name="T5" fmla="*/ 2 h 12"/>
                  <a:gd name="T6" fmla="*/ 0 w 11"/>
                  <a:gd name="T7" fmla="*/ 0 h 12"/>
                </a:gdLst>
                <a:ahLst/>
                <a:cxnLst>
                  <a:cxn ang="0">
                    <a:pos x="T0" y="T1"/>
                  </a:cxn>
                  <a:cxn ang="0">
                    <a:pos x="T2" y="T3"/>
                  </a:cxn>
                  <a:cxn ang="0">
                    <a:pos x="T4" y="T5"/>
                  </a:cxn>
                  <a:cxn ang="0">
                    <a:pos x="T6" y="T7"/>
                  </a:cxn>
                </a:cxnLst>
                <a:rect l="0" t="0" r="r" b="b"/>
                <a:pathLst>
                  <a:path w="11" h="12">
                    <a:moveTo>
                      <a:pt x="0" y="0"/>
                    </a:moveTo>
                    <a:cubicBezTo>
                      <a:pt x="11" y="12"/>
                      <a:pt x="11" y="12"/>
                      <a:pt x="11" y="12"/>
                    </a:cubicBezTo>
                    <a:cubicBezTo>
                      <a:pt x="3" y="2"/>
                      <a:pt x="3" y="2"/>
                      <a:pt x="3" y="2"/>
                    </a:cubicBezTo>
                    <a:cubicBezTo>
                      <a:pt x="2" y="1"/>
                      <a:pt x="1" y="1"/>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4" name="ïŝľiḋê">
                <a:extLst>
                  <a:ext uri="{FF2B5EF4-FFF2-40B4-BE49-F238E27FC236}">
                    <a16:creationId xmlns:a16="http://schemas.microsoft.com/office/drawing/2014/main" xmlns="" id="{7C8B4037-6524-4822-A967-B5B50D2588D4}"/>
                  </a:ext>
                </a:extLst>
              </p:cNvPr>
              <p:cNvSpPr/>
              <p:nvPr/>
            </p:nvSpPr>
            <p:spPr bwMode="auto">
              <a:xfrm>
                <a:off x="3941" y="1259"/>
                <a:ext cx="23" cy="25"/>
              </a:xfrm>
              <a:custGeom>
                <a:avLst/>
                <a:gdLst>
                  <a:gd name="T0" fmla="*/ 0 w 18"/>
                  <a:gd name="T1" fmla="*/ 0 h 20"/>
                  <a:gd name="T2" fmla="*/ 17 w 18"/>
                  <a:gd name="T3" fmla="*/ 20 h 20"/>
                  <a:gd name="T4" fmla="*/ 18 w 18"/>
                  <a:gd name="T5" fmla="*/ 19 h 20"/>
                  <a:gd name="T6" fmla="*/ 0 w 18"/>
                  <a:gd name="T7" fmla="*/ 0 h 20"/>
                </a:gdLst>
                <a:ahLst/>
                <a:cxnLst>
                  <a:cxn ang="0">
                    <a:pos x="T0" y="T1"/>
                  </a:cxn>
                  <a:cxn ang="0">
                    <a:pos x="T2" y="T3"/>
                  </a:cxn>
                  <a:cxn ang="0">
                    <a:pos x="T4" y="T5"/>
                  </a:cxn>
                  <a:cxn ang="0">
                    <a:pos x="T6" y="T7"/>
                  </a:cxn>
                </a:cxnLst>
                <a:rect l="0" t="0" r="r" b="b"/>
                <a:pathLst>
                  <a:path w="18" h="20">
                    <a:moveTo>
                      <a:pt x="0" y="0"/>
                    </a:moveTo>
                    <a:cubicBezTo>
                      <a:pt x="6" y="6"/>
                      <a:pt x="15" y="20"/>
                      <a:pt x="17" y="20"/>
                    </a:cubicBezTo>
                    <a:cubicBezTo>
                      <a:pt x="17" y="20"/>
                      <a:pt x="17" y="20"/>
                      <a:pt x="18" y="19"/>
                    </a:cubicBezTo>
                    <a:cubicBezTo>
                      <a:pt x="11" y="12"/>
                      <a:pt x="8" y="4"/>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5" name="iSľïḓé">
                <a:extLst>
                  <a:ext uri="{FF2B5EF4-FFF2-40B4-BE49-F238E27FC236}">
                    <a16:creationId xmlns:a16="http://schemas.microsoft.com/office/drawing/2014/main" xmlns="" id="{8DD0AFF5-A993-450F-B216-D1FEC77B82FF}"/>
                  </a:ext>
                </a:extLst>
              </p:cNvPr>
              <p:cNvSpPr/>
              <p:nvPr/>
            </p:nvSpPr>
            <p:spPr bwMode="auto">
              <a:xfrm>
                <a:off x="3863" y="1246"/>
                <a:ext cx="3" cy="4"/>
              </a:xfrm>
              <a:custGeom>
                <a:avLst/>
                <a:gdLst>
                  <a:gd name="T0" fmla="*/ 0 w 2"/>
                  <a:gd name="T1" fmla="*/ 0 h 3"/>
                  <a:gd name="T2" fmla="*/ 2 w 2"/>
                  <a:gd name="T3" fmla="*/ 3 h 3"/>
                  <a:gd name="T4" fmla="*/ 2 w 2"/>
                  <a:gd name="T5" fmla="*/ 2 h 3"/>
                  <a:gd name="T6" fmla="*/ 0 w 2"/>
                  <a:gd name="T7" fmla="*/ 0 h 3"/>
                </a:gdLst>
                <a:ahLst/>
                <a:cxnLst>
                  <a:cxn ang="0">
                    <a:pos x="T0" y="T1"/>
                  </a:cxn>
                  <a:cxn ang="0">
                    <a:pos x="T2" y="T3"/>
                  </a:cxn>
                  <a:cxn ang="0">
                    <a:pos x="T4" y="T5"/>
                  </a:cxn>
                  <a:cxn ang="0">
                    <a:pos x="T6" y="T7"/>
                  </a:cxn>
                </a:cxnLst>
                <a:rect l="0" t="0" r="r" b="b"/>
                <a:pathLst>
                  <a:path w="2" h="3">
                    <a:moveTo>
                      <a:pt x="0" y="0"/>
                    </a:moveTo>
                    <a:cubicBezTo>
                      <a:pt x="2" y="3"/>
                      <a:pt x="2" y="3"/>
                      <a:pt x="2" y="3"/>
                    </a:cubicBezTo>
                    <a:cubicBezTo>
                      <a:pt x="2" y="2"/>
                      <a:pt x="2" y="2"/>
                      <a:pt x="2" y="2"/>
                    </a:cubicBezTo>
                    <a:cubicBezTo>
                      <a:pt x="1" y="1"/>
                      <a:pt x="1" y="1"/>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6" name="ï$ľîdè">
                <a:extLst>
                  <a:ext uri="{FF2B5EF4-FFF2-40B4-BE49-F238E27FC236}">
                    <a16:creationId xmlns:a16="http://schemas.microsoft.com/office/drawing/2014/main" xmlns="" id="{5082C076-B46D-412F-9FA8-811979623870}"/>
                  </a:ext>
                </a:extLst>
              </p:cNvPr>
              <p:cNvSpPr/>
              <p:nvPr/>
            </p:nvSpPr>
            <p:spPr bwMode="auto">
              <a:xfrm>
                <a:off x="3915" y="1366"/>
                <a:ext cx="40" cy="46"/>
              </a:xfrm>
              <a:custGeom>
                <a:avLst/>
                <a:gdLst>
                  <a:gd name="T0" fmla="*/ 0 w 32"/>
                  <a:gd name="T1" fmla="*/ 0 h 36"/>
                  <a:gd name="T2" fmla="*/ 29 w 32"/>
                  <a:gd name="T3" fmla="*/ 35 h 36"/>
                  <a:gd name="T4" fmla="*/ 31 w 32"/>
                  <a:gd name="T5" fmla="*/ 36 h 36"/>
                  <a:gd name="T6" fmla="*/ 24 w 32"/>
                  <a:gd name="T7" fmla="*/ 26 h 36"/>
                  <a:gd name="T8" fmla="*/ 16 w 32"/>
                  <a:gd name="T9" fmla="*/ 16 h 36"/>
                  <a:gd name="T10" fmla="*/ 19 w 32"/>
                  <a:gd name="T11" fmla="*/ 18 h 36"/>
                  <a:gd name="T12" fmla="*/ 0 w 32"/>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2" h="36">
                    <a:moveTo>
                      <a:pt x="0" y="0"/>
                    </a:moveTo>
                    <a:cubicBezTo>
                      <a:pt x="9" y="12"/>
                      <a:pt x="3" y="7"/>
                      <a:pt x="29" y="35"/>
                    </a:cubicBezTo>
                    <a:cubicBezTo>
                      <a:pt x="30" y="36"/>
                      <a:pt x="31" y="36"/>
                      <a:pt x="31" y="36"/>
                    </a:cubicBezTo>
                    <a:cubicBezTo>
                      <a:pt x="32" y="36"/>
                      <a:pt x="28" y="31"/>
                      <a:pt x="24" y="26"/>
                    </a:cubicBezTo>
                    <a:cubicBezTo>
                      <a:pt x="20" y="21"/>
                      <a:pt x="15" y="16"/>
                      <a:pt x="16" y="16"/>
                    </a:cubicBezTo>
                    <a:cubicBezTo>
                      <a:pt x="16" y="16"/>
                      <a:pt x="17" y="17"/>
                      <a:pt x="19" y="18"/>
                    </a:cubicBezTo>
                    <a:cubicBezTo>
                      <a:pt x="10" y="8"/>
                      <a:pt x="8" y="9"/>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7" name="íšḻïḓé">
                <a:extLst>
                  <a:ext uri="{FF2B5EF4-FFF2-40B4-BE49-F238E27FC236}">
                    <a16:creationId xmlns:a16="http://schemas.microsoft.com/office/drawing/2014/main" xmlns="" id="{1F808AE2-A756-4FB9-896E-BC38C90876DB}"/>
                  </a:ext>
                </a:extLst>
              </p:cNvPr>
              <p:cNvSpPr/>
              <p:nvPr/>
            </p:nvSpPr>
            <p:spPr bwMode="auto">
              <a:xfrm>
                <a:off x="3908" y="1358"/>
                <a:ext cx="7" cy="8"/>
              </a:xfrm>
              <a:custGeom>
                <a:avLst/>
                <a:gdLst>
                  <a:gd name="T0" fmla="*/ 0 w 5"/>
                  <a:gd name="T1" fmla="*/ 0 h 7"/>
                  <a:gd name="T2" fmla="*/ 5 w 5"/>
                  <a:gd name="T3" fmla="*/ 7 h 7"/>
                  <a:gd name="T4" fmla="*/ 0 w 5"/>
                  <a:gd name="T5" fmla="*/ 0 h 7"/>
                </a:gdLst>
                <a:ahLst/>
                <a:cxnLst>
                  <a:cxn ang="0">
                    <a:pos x="T0" y="T1"/>
                  </a:cxn>
                  <a:cxn ang="0">
                    <a:pos x="T2" y="T3"/>
                  </a:cxn>
                  <a:cxn ang="0">
                    <a:pos x="T4" y="T5"/>
                  </a:cxn>
                </a:cxnLst>
                <a:rect l="0" t="0" r="r" b="b"/>
                <a:pathLst>
                  <a:path w="5" h="7">
                    <a:moveTo>
                      <a:pt x="0" y="0"/>
                    </a:moveTo>
                    <a:cubicBezTo>
                      <a:pt x="2" y="3"/>
                      <a:pt x="4" y="5"/>
                      <a:pt x="5" y="7"/>
                    </a:cubicBezTo>
                    <a:cubicBezTo>
                      <a:pt x="4" y="5"/>
                      <a:pt x="2" y="3"/>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8" name="îṡḷîḑê">
                <a:extLst>
                  <a:ext uri="{FF2B5EF4-FFF2-40B4-BE49-F238E27FC236}">
                    <a16:creationId xmlns:a16="http://schemas.microsoft.com/office/drawing/2014/main" xmlns="" id="{B236CADD-A99D-4144-A883-99021747A2E6}"/>
                  </a:ext>
                </a:extLst>
              </p:cNvPr>
              <p:cNvSpPr/>
              <p:nvPr/>
            </p:nvSpPr>
            <p:spPr bwMode="auto">
              <a:xfrm>
                <a:off x="3861" y="1536"/>
                <a:ext cx="19" cy="19"/>
              </a:xfrm>
              <a:custGeom>
                <a:avLst/>
                <a:gdLst>
                  <a:gd name="T0" fmla="*/ 0 w 15"/>
                  <a:gd name="T1" fmla="*/ 0 h 15"/>
                  <a:gd name="T2" fmla="*/ 15 w 15"/>
                  <a:gd name="T3" fmla="*/ 15 h 15"/>
                  <a:gd name="T4" fmla="*/ 9 w 15"/>
                  <a:gd name="T5" fmla="*/ 8 h 15"/>
                  <a:gd name="T6" fmla="*/ 0 w 15"/>
                  <a:gd name="T7" fmla="*/ 0 h 15"/>
                </a:gdLst>
                <a:ahLst/>
                <a:cxnLst>
                  <a:cxn ang="0">
                    <a:pos x="T0" y="T1"/>
                  </a:cxn>
                  <a:cxn ang="0">
                    <a:pos x="T2" y="T3"/>
                  </a:cxn>
                  <a:cxn ang="0">
                    <a:pos x="T4" y="T5"/>
                  </a:cxn>
                  <a:cxn ang="0">
                    <a:pos x="T6" y="T7"/>
                  </a:cxn>
                </a:cxnLst>
                <a:rect l="0" t="0" r="r" b="b"/>
                <a:pathLst>
                  <a:path w="15" h="15">
                    <a:moveTo>
                      <a:pt x="0" y="0"/>
                    </a:moveTo>
                    <a:cubicBezTo>
                      <a:pt x="15" y="15"/>
                      <a:pt x="15" y="15"/>
                      <a:pt x="15" y="15"/>
                    </a:cubicBezTo>
                    <a:cubicBezTo>
                      <a:pt x="9" y="8"/>
                      <a:pt x="9" y="8"/>
                      <a:pt x="9" y="8"/>
                    </a:cubicBezTo>
                    <a:cubicBezTo>
                      <a:pt x="2" y="1"/>
                      <a:pt x="1" y="1"/>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9" name="îšḷîḑê">
                <a:extLst>
                  <a:ext uri="{FF2B5EF4-FFF2-40B4-BE49-F238E27FC236}">
                    <a16:creationId xmlns:a16="http://schemas.microsoft.com/office/drawing/2014/main" xmlns="" id="{97F3F9CE-9183-41BF-97C6-B1F974B1575A}"/>
                  </a:ext>
                </a:extLst>
              </p:cNvPr>
              <p:cNvSpPr/>
              <p:nvPr/>
            </p:nvSpPr>
            <p:spPr bwMode="auto">
              <a:xfrm>
                <a:off x="3803" y="1522"/>
                <a:ext cx="30" cy="29"/>
              </a:xfrm>
              <a:custGeom>
                <a:avLst/>
                <a:gdLst>
                  <a:gd name="T0" fmla="*/ 0 w 30"/>
                  <a:gd name="T1" fmla="*/ 0 h 29"/>
                  <a:gd name="T2" fmla="*/ 29 w 30"/>
                  <a:gd name="T3" fmla="*/ 29 h 29"/>
                  <a:gd name="T4" fmla="*/ 30 w 30"/>
                  <a:gd name="T5" fmla="*/ 29 h 29"/>
                  <a:gd name="T6" fmla="*/ 0 w 30"/>
                  <a:gd name="T7" fmla="*/ 0 h 29"/>
                </a:gdLst>
                <a:ahLst/>
                <a:cxnLst>
                  <a:cxn ang="0">
                    <a:pos x="T0" y="T1"/>
                  </a:cxn>
                  <a:cxn ang="0">
                    <a:pos x="T2" y="T3"/>
                  </a:cxn>
                  <a:cxn ang="0">
                    <a:pos x="T4" y="T5"/>
                  </a:cxn>
                  <a:cxn ang="0">
                    <a:pos x="T6" y="T7"/>
                  </a:cxn>
                </a:cxnLst>
                <a:rect l="0" t="0" r="r" b="b"/>
                <a:pathLst>
                  <a:path w="30" h="29">
                    <a:moveTo>
                      <a:pt x="0" y="0"/>
                    </a:moveTo>
                    <a:lnTo>
                      <a:pt x="29" y="29"/>
                    </a:lnTo>
                    <a:lnTo>
                      <a:pt x="30" y="29"/>
                    </a:lnTo>
                    <a:lnTo>
                      <a:pt x="0" y="0"/>
                    </a:lnTo>
                    <a:close/>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0" name="ís1ide">
                <a:extLst>
                  <a:ext uri="{FF2B5EF4-FFF2-40B4-BE49-F238E27FC236}">
                    <a16:creationId xmlns:a16="http://schemas.microsoft.com/office/drawing/2014/main" xmlns="" id="{843D2A16-3E82-411F-9A62-C734BFE3F3E9}"/>
                  </a:ext>
                </a:extLst>
              </p:cNvPr>
              <p:cNvSpPr/>
              <p:nvPr/>
            </p:nvSpPr>
            <p:spPr bwMode="auto">
              <a:xfrm>
                <a:off x="3803" y="1522"/>
                <a:ext cx="30" cy="29"/>
              </a:xfrm>
              <a:custGeom>
                <a:avLst/>
                <a:gdLst>
                  <a:gd name="T0" fmla="*/ 0 w 30"/>
                  <a:gd name="T1" fmla="*/ 0 h 29"/>
                  <a:gd name="T2" fmla="*/ 29 w 30"/>
                  <a:gd name="T3" fmla="*/ 29 h 29"/>
                  <a:gd name="T4" fmla="*/ 30 w 30"/>
                  <a:gd name="T5" fmla="*/ 29 h 29"/>
                  <a:gd name="T6" fmla="*/ 0 w 30"/>
                  <a:gd name="T7" fmla="*/ 0 h 29"/>
                </a:gdLst>
                <a:ahLst/>
                <a:cxnLst>
                  <a:cxn ang="0">
                    <a:pos x="T0" y="T1"/>
                  </a:cxn>
                  <a:cxn ang="0">
                    <a:pos x="T2" y="T3"/>
                  </a:cxn>
                  <a:cxn ang="0">
                    <a:pos x="T4" y="T5"/>
                  </a:cxn>
                  <a:cxn ang="0">
                    <a:pos x="T6" y="T7"/>
                  </a:cxn>
                </a:cxnLst>
                <a:rect l="0" t="0" r="r" b="b"/>
                <a:pathLst>
                  <a:path w="30" h="29">
                    <a:moveTo>
                      <a:pt x="0" y="0"/>
                    </a:moveTo>
                    <a:lnTo>
                      <a:pt x="29" y="29"/>
                    </a:lnTo>
                    <a:lnTo>
                      <a:pt x="30" y="2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1" name="îṧḻîḓè">
                <a:extLst>
                  <a:ext uri="{FF2B5EF4-FFF2-40B4-BE49-F238E27FC236}">
                    <a16:creationId xmlns:a16="http://schemas.microsoft.com/office/drawing/2014/main" xmlns="" id="{2B3E3045-F3B6-4D2C-9902-EABBE747E7E3}"/>
                  </a:ext>
                </a:extLst>
              </p:cNvPr>
              <p:cNvSpPr/>
              <p:nvPr/>
            </p:nvSpPr>
            <p:spPr bwMode="auto">
              <a:xfrm>
                <a:off x="3834" y="1592"/>
                <a:ext cx="17" cy="17"/>
              </a:xfrm>
              <a:custGeom>
                <a:avLst/>
                <a:gdLst>
                  <a:gd name="T0" fmla="*/ 11 w 13"/>
                  <a:gd name="T1" fmla="*/ 8 h 13"/>
                  <a:gd name="T2" fmla="*/ 11 w 13"/>
                  <a:gd name="T3" fmla="*/ 8 h 13"/>
                  <a:gd name="T4" fmla="*/ 11 w 13"/>
                  <a:gd name="T5" fmla="*/ 9 h 13"/>
                  <a:gd name="T6" fmla="*/ 11 w 13"/>
                  <a:gd name="T7" fmla="*/ 8 h 13"/>
                  <a:gd name="T8" fmla="*/ 11 w 13"/>
                  <a:gd name="T9" fmla="*/ 8 h 13"/>
                  <a:gd name="T10" fmla="*/ 0 w 13"/>
                  <a:gd name="T11" fmla="*/ 0 h 13"/>
                  <a:gd name="T12" fmla="*/ 13 w 13"/>
                  <a:gd name="T13" fmla="*/ 13 h 13"/>
                  <a:gd name="T14" fmla="*/ 13 w 13"/>
                  <a:gd name="T15" fmla="*/ 13 h 13"/>
                  <a:gd name="T16" fmla="*/ 12 w 13"/>
                  <a:gd name="T17" fmla="*/ 10 h 13"/>
                  <a:gd name="T18" fmla="*/ 11 w 13"/>
                  <a:gd name="T19" fmla="*/ 8 h 13"/>
                  <a:gd name="T20" fmla="*/ 5 w 13"/>
                  <a:gd name="T21" fmla="*/ 4 h 13"/>
                  <a:gd name="T22" fmla="*/ 0 w 13"/>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3">
                    <a:moveTo>
                      <a:pt x="11" y="8"/>
                    </a:moveTo>
                    <a:cubicBezTo>
                      <a:pt x="11" y="8"/>
                      <a:pt x="11" y="8"/>
                      <a:pt x="11" y="8"/>
                    </a:cubicBezTo>
                    <a:cubicBezTo>
                      <a:pt x="11" y="8"/>
                      <a:pt x="11" y="9"/>
                      <a:pt x="11" y="9"/>
                    </a:cubicBezTo>
                    <a:cubicBezTo>
                      <a:pt x="12" y="9"/>
                      <a:pt x="12" y="8"/>
                      <a:pt x="11" y="8"/>
                    </a:cubicBezTo>
                    <a:cubicBezTo>
                      <a:pt x="11" y="8"/>
                      <a:pt x="11" y="8"/>
                      <a:pt x="11" y="8"/>
                    </a:cubicBezTo>
                    <a:moveTo>
                      <a:pt x="0" y="0"/>
                    </a:moveTo>
                    <a:cubicBezTo>
                      <a:pt x="0" y="0"/>
                      <a:pt x="3" y="3"/>
                      <a:pt x="13" y="13"/>
                    </a:cubicBezTo>
                    <a:cubicBezTo>
                      <a:pt x="13" y="13"/>
                      <a:pt x="13" y="13"/>
                      <a:pt x="13" y="13"/>
                    </a:cubicBezTo>
                    <a:cubicBezTo>
                      <a:pt x="13" y="13"/>
                      <a:pt x="13" y="12"/>
                      <a:pt x="12" y="10"/>
                    </a:cubicBezTo>
                    <a:cubicBezTo>
                      <a:pt x="12" y="10"/>
                      <a:pt x="11" y="9"/>
                      <a:pt x="11" y="8"/>
                    </a:cubicBezTo>
                    <a:cubicBezTo>
                      <a:pt x="10" y="8"/>
                      <a:pt x="8" y="6"/>
                      <a:pt x="5" y="4"/>
                    </a:cubicBezTo>
                    <a:cubicBezTo>
                      <a:pt x="3" y="2"/>
                      <a:pt x="0" y="0"/>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2" name="ïṥḷïḍé">
                <a:extLst>
                  <a:ext uri="{FF2B5EF4-FFF2-40B4-BE49-F238E27FC236}">
                    <a16:creationId xmlns:a16="http://schemas.microsoft.com/office/drawing/2014/main" xmlns="" id="{4BFF433E-5CAC-42EB-B5CE-A954F63745CF}"/>
                  </a:ext>
                </a:extLst>
              </p:cNvPr>
              <p:cNvSpPr/>
              <p:nvPr/>
            </p:nvSpPr>
            <p:spPr bwMode="auto">
              <a:xfrm>
                <a:off x="4049" y="1345"/>
                <a:ext cx="88" cy="162"/>
              </a:xfrm>
              <a:custGeom>
                <a:avLst/>
                <a:gdLst>
                  <a:gd name="T0" fmla="*/ 0 w 70"/>
                  <a:gd name="T1" fmla="*/ 129 h 129"/>
                  <a:gd name="T2" fmla="*/ 0 w 70"/>
                  <a:gd name="T3" fmla="*/ 129 h 129"/>
                  <a:gd name="T4" fmla="*/ 0 w 70"/>
                  <a:gd name="T5" fmla="*/ 129 h 129"/>
                  <a:gd name="T6" fmla="*/ 68 w 70"/>
                  <a:gd name="T7" fmla="*/ 2 h 129"/>
                  <a:gd name="T8" fmla="*/ 70 w 70"/>
                  <a:gd name="T9" fmla="*/ 3 h 129"/>
                  <a:gd name="T10" fmla="*/ 68 w 70"/>
                  <a:gd name="T11" fmla="*/ 2 h 129"/>
                  <a:gd name="T12" fmla="*/ 69 w 70"/>
                  <a:gd name="T13" fmla="*/ 0 h 129"/>
                  <a:gd name="T14" fmla="*/ 70 w 70"/>
                  <a:gd name="T15" fmla="*/ 1 h 129"/>
                  <a:gd name="T16" fmla="*/ 69 w 70"/>
                  <a:gd name="T17"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9">
                    <a:moveTo>
                      <a:pt x="0" y="129"/>
                    </a:moveTo>
                    <a:cubicBezTo>
                      <a:pt x="0" y="129"/>
                      <a:pt x="0" y="129"/>
                      <a:pt x="0" y="129"/>
                    </a:cubicBezTo>
                    <a:cubicBezTo>
                      <a:pt x="0" y="129"/>
                      <a:pt x="0" y="129"/>
                      <a:pt x="0" y="129"/>
                    </a:cubicBezTo>
                    <a:moveTo>
                      <a:pt x="68" y="2"/>
                    </a:moveTo>
                    <a:cubicBezTo>
                      <a:pt x="69" y="2"/>
                      <a:pt x="69" y="3"/>
                      <a:pt x="70" y="3"/>
                    </a:cubicBezTo>
                    <a:cubicBezTo>
                      <a:pt x="69" y="3"/>
                      <a:pt x="69" y="2"/>
                      <a:pt x="68" y="2"/>
                    </a:cubicBezTo>
                    <a:moveTo>
                      <a:pt x="69" y="0"/>
                    </a:moveTo>
                    <a:cubicBezTo>
                      <a:pt x="70" y="1"/>
                      <a:pt x="70" y="1"/>
                      <a:pt x="70" y="1"/>
                    </a:cubicBezTo>
                    <a:cubicBezTo>
                      <a:pt x="70" y="1"/>
                      <a:pt x="70" y="1"/>
                      <a:pt x="69"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3" name="íṧḻîḍê">
                <a:extLst>
                  <a:ext uri="{FF2B5EF4-FFF2-40B4-BE49-F238E27FC236}">
                    <a16:creationId xmlns:a16="http://schemas.microsoft.com/office/drawing/2014/main" xmlns="" id="{EF4F2F1D-0638-4FAD-94CC-DF7A1991FCAA}"/>
                  </a:ext>
                </a:extLst>
              </p:cNvPr>
              <p:cNvSpPr/>
              <p:nvPr/>
            </p:nvSpPr>
            <p:spPr bwMode="auto">
              <a:xfrm>
                <a:off x="3674" y="1519"/>
                <a:ext cx="5"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path>
                </a:pathLst>
              </a:custGeom>
              <a:solidFill>
                <a:srgbClr val="5152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4" name="iṩľîdê">
                <a:extLst>
                  <a:ext uri="{FF2B5EF4-FFF2-40B4-BE49-F238E27FC236}">
                    <a16:creationId xmlns:a16="http://schemas.microsoft.com/office/drawing/2014/main" xmlns="" id="{4D5A822B-2BDE-4F60-8E3E-F2243C28F3C6}"/>
                  </a:ext>
                </a:extLst>
              </p:cNvPr>
              <p:cNvSpPr/>
              <p:nvPr/>
            </p:nvSpPr>
            <p:spPr bwMode="auto">
              <a:xfrm>
                <a:off x="3890" y="1605"/>
                <a:ext cx="150" cy="109"/>
              </a:xfrm>
              <a:custGeom>
                <a:avLst/>
                <a:gdLst>
                  <a:gd name="T0" fmla="*/ 0 w 120"/>
                  <a:gd name="T1" fmla="*/ 87 h 87"/>
                  <a:gd name="T2" fmla="*/ 1 w 120"/>
                  <a:gd name="T3" fmla="*/ 87 h 87"/>
                  <a:gd name="T4" fmla="*/ 0 w 120"/>
                  <a:gd name="T5" fmla="*/ 87 h 87"/>
                  <a:gd name="T6" fmla="*/ 92 w 120"/>
                  <a:gd name="T7" fmla="*/ 22 h 87"/>
                  <a:gd name="T8" fmla="*/ 92 w 120"/>
                  <a:gd name="T9" fmla="*/ 23 h 87"/>
                  <a:gd name="T10" fmla="*/ 92 w 120"/>
                  <a:gd name="T11" fmla="*/ 22 h 87"/>
                  <a:gd name="T12" fmla="*/ 120 w 120"/>
                  <a:gd name="T13" fmla="*/ 0 h 87"/>
                  <a:gd name="T14" fmla="*/ 120 w 120"/>
                  <a:gd name="T15" fmla="*/ 0 h 87"/>
                  <a:gd name="T16" fmla="*/ 120 w 120"/>
                  <a:gd name="T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87">
                    <a:moveTo>
                      <a:pt x="0" y="87"/>
                    </a:moveTo>
                    <a:cubicBezTo>
                      <a:pt x="1" y="87"/>
                      <a:pt x="1" y="87"/>
                      <a:pt x="1" y="87"/>
                    </a:cubicBezTo>
                    <a:cubicBezTo>
                      <a:pt x="1" y="87"/>
                      <a:pt x="1" y="87"/>
                      <a:pt x="0" y="87"/>
                    </a:cubicBezTo>
                    <a:moveTo>
                      <a:pt x="92" y="22"/>
                    </a:moveTo>
                    <a:cubicBezTo>
                      <a:pt x="92" y="22"/>
                      <a:pt x="92" y="22"/>
                      <a:pt x="92" y="23"/>
                    </a:cubicBezTo>
                    <a:cubicBezTo>
                      <a:pt x="92" y="22"/>
                      <a:pt x="92" y="22"/>
                      <a:pt x="92" y="22"/>
                    </a:cubicBezTo>
                    <a:moveTo>
                      <a:pt x="120" y="0"/>
                    </a:moveTo>
                    <a:cubicBezTo>
                      <a:pt x="120" y="0"/>
                      <a:pt x="120" y="0"/>
                      <a:pt x="120" y="0"/>
                    </a:cubicBezTo>
                    <a:cubicBezTo>
                      <a:pt x="120" y="0"/>
                      <a:pt x="120" y="0"/>
                      <a:pt x="12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5" name="ïśļîde">
                <a:extLst>
                  <a:ext uri="{FF2B5EF4-FFF2-40B4-BE49-F238E27FC236}">
                    <a16:creationId xmlns:a16="http://schemas.microsoft.com/office/drawing/2014/main" xmlns="" id="{EB72B92A-BA60-4B69-8AAA-B65CB09964A8}"/>
                  </a:ext>
                </a:extLst>
              </p:cNvPr>
              <p:cNvSpPr/>
              <p:nvPr/>
            </p:nvSpPr>
            <p:spPr bwMode="auto">
              <a:xfrm>
                <a:off x="4056" y="1399"/>
                <a:ext cx="14" cy="10"/>
              </a:xfrm>
              <a:custGeom>
                <a:avLst/>
                <a:gdLst>
                  <a:gd name="T0" fmla="*/ 0 w 11"/>
                  <a:gd name="T1" fmla="*/ 0 h 8"/>
                  <a:gd name="T2" fmla="*/ 11 w 11"/>
                  <a:gd name="T3" fmla="*/ 8 h 8"/>
                  <a:gd name="T4" fmla="*/ 0 w 11"/>
                  <a:gd name="T5" fmla="*/ 0 h 8"/>
                </a:gdLst>
                <a:ahLst/>
                <a:cxnLst>
                  <a:cxn ang="0">
                    <a:pos x="T0" y="T1"/>
                  </a:cxn>
                  <a:cxn ang="0">
                    <a:pos x="T2" y="T3"/>
                  </a:cxn>
                  <a:cxn ang="0">
                    <a:pos x="T4" y="T5"/>
                  </a:cxn>
                </a:cxnLst>
                <a:rect l="0" t="0" r="r" b="b"/>
                <a:pathLst>
                  <a:path w="11" h="8">
                    <a:moveTo>
                      <a:pt x="0" y="0"/>
                    </a:moveTo>
                    <a:cubicBezTo>
                      <a:pt x="3" y="3"/>
                      <a:pt x="7" y="6"/>
                      <a:pt x="11" y="8"/>
                    </a:cubicBezTo>
                    <a:cubicBezTo>
                      <a:pt x="8" y="6"/>
                      <a:pt x="4" y="3"/>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6" name="íṡḻîḍê">
                <a:extLst>
                  <a:ext uri="{FF2B5EF4-FFF2-40B4-BE49-F238E27FC236}">
                    <a16:creationId xmlns:a16="http://schemas.microsoft.com/office/drawing/2014/main" xmlns="" id="{126C695C-9AD7-494D-80D0-B487CDB690F7}"/>
                  </a:ext>
                </a:extLst>
              </p:cNvPr>
              <p:cNvSpPr/>
              <p:nvPr/>
            </p:nvSpPr>
            <p:spPr bwMode="auto">
              <a:xfrm>
                <a:off x="4039" y="1576"/>
                <a:ext cx="4" cy="4"/>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cubicBezTo>
                      <a:pt x="1" y="1"/>
                      <a:pt x="2" y="2"/>
                      <a:pt x="3" y="3"/>
                    </a:cubicBezTo>
                    <a:cubicBezTo>
                      <a:pt x="0" y="0"/>
                      <a:pt x="0" y="0"/>
                      <a:pt x="0" y="0"/>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7" name="ïSļíḓe">
                <a:extLst>
                  <a:ext uri="{FF2B5EF4-FFF2-40B4-BE49-F238E27FC236}">
                    <a16:creationId xmlns:a16="http://schemas.microsoft.com/office/drawing/2014/main" xmlns="" id="{0E07AEB8-4495-49B1-BDBC-0ADEB73E627F}"/>
                  </a:ext>
                </a:extLst>
              </p:cNvPr>
              <p:cNvSpPr/>
              <p:nvPr/>
            </p:nvSpPr>
            <p:spPr bwMode="auto">
              <a:xfrm>
                <a:off x="4164" y="1280"/>
                <a:ext cx="15" cy="7"/>
              </a:xfrm>
              <a:custGeom>
                <a:avLst/>
                <a:gdLst>
                  <a:gd name="T0" fmla="*/ 0 w 12"/>
                  <a:gd name="T1" fmla="*/ 0 h 6"/>
                  <a:gd name="T2" fmla="*/ 12 w 12"/>
                  <a:gd name="T3" fmla="*/ 6 h 6"/>
                  <a:gd name="T4" fmla="*/ 12 w 12"/>
                  <a:gd name="T5" fmla="*/ 6 h 6"/>
                  <a:gd name="T6" fmla="*/ 0 w 12"/>
                  <a:gd name="T7" fmla="*/ 0 h 6"/>
                </a:gdLst>
                <a:ahLst/>
                <a:cxnLst>
                  <a:cxn ang="0">
                    <a:pos x="T0" y="T1"/>
                  </a:cxn>
                  <a:cxn ang="0">
                    <a:pos x="T2" y="T3"/>
                  </a:cxn>
                  <a:cxn ang="0">
                    <a:pos x="T4" y="T5"/>
                  </a:cxn>
                  <a:cxn ang="0">
                    <a:pos x="T6" y="T7"/>
                  </a:cxn>
                </a:cxnLst>
                <a:rect l="0" t="0" r="r" b="b"/>
                <a:pathLst>
                  <a:path w="12" h="6">
                    <a:moveTo>
                      <a:pt x="0" y="0"/>
                    </a:moveTo>
                    <a:cubicBezTo>
                      <a:pt x="6" y="4"/>
                      <a:pt x="10" y="6"/>
                      <a:pt x="12" y="6"/>
                    </a:cubicBezTo>
                    <a:cubicBezTo>
                      <a:pt x="12" y="6"/>
                      <a:pt x="12" y="6"/>
                      <a:pt x="12" y="6"/>
                    </a:cubicBezTo>
                    <a:cubicBezTo>
                      <a:pt x="9" y="5"/>
                      <a:pt x="5" y="2"/>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8" name="iŝľiḋê">
                <a:extLst>
                  <a:ext uri="{FF2B5EF4-FFF2-40B4-BE49-F238E27FC236}">
                    <a16:creationId xmlns:a16="http://schemas.microsoft.com/office/drawing/2014/main" xmlns="" id="{DA4C0D80-F4B7-468B-BC1E-D3785CD5BC99}"/>
                  </a:ext>
                </a:extLst>
              </p:cNvPr>
              <p:cNvSpPr/>
              <p:nvPr/>
            </p:nvSpPr>
            <p:spPr bwMode="auto">
              <a:xfrm>
                <a:off x="3961" y="1024"/>
                <a:ext cx="15" cy="10"/>
              </a:xfrm>
              <a:custGeom>
                <a:avLst/>
                <a:gdLst>
                  <a:gd name="T0" fmla="*/ 0 w 12"/>
                  <a:gd name="T1" fmla="*/ 0 h 8"/>
                  <a:gd name="T2" fmla="*/ 4 w 12"/>
                  <a:gd name="T3" fmla="*/ 5 h 8"/>
                  <a:gd name="T4" fmla="*/ 4 w 12"/>
                  <a:gd name="T5" fmla="*/ 5 h 8"/>
                  <a:gd name="T6" fmla="*/ 12 w 12"/>
                  <a:gd name="T7" fmla="*/ 8 h 8"/>
                  <a:gd name="T8" fmla="*/ 0 w 12"/>
                  <a:gd name="T9" fmla="*/ 0 h 8"/>
                  <a:gd name="T10" fmla="*/ 0 w 12"/>
                  <a:gd name="T11" fmla="*/ 0 h 8"/>
                  <a:gd name="T12" fmla="*/ 0 w 12"/>
                  <a:gd name="T13" fmla="*/ 0 h 8"/>
                  <a:gd name="T14" fmla="*/ 0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0" y="0"/>
                    </a:moveTo>
                    <a:cubicBezTo>
                      <a:pt x="4" y="5"/>
                      <a:pt x="4" y="5"/>
                      <a:pt x="4" y="5"/>
                    </a:cubicBezTo>
                    <a:cubicBezTo>
                      <a:pt x="4" y="5"/>
                      <a:pt x="4" y="5"/>
                      <a:pt x="4" y="5"/>
                    </a:cubicBezTo>
                    <a:cubicBezTo>
                      <a:pt x="6" y="5"/>
                      <a:pt x="9" y="7"/>
                      <a:pt x="12" y="8"/>
                    </a:cubicBezTo>
                    <a:cubicBezTo>
                      <a:pt x="8" y="6"/>
                      <a:pt x="2" y="2"/>
                      <a:pt x="0" y="0"/>
                    </a:cubicBezTo>
                    <a:moveTo>
                      <a:pt x="0" y="0"/>
                    </a:moveTo>
                    <a:cubicBezTo>
                      <a:pt x="0" y="0"/>
                      <a:pt x="0" y="0"/>
                      <a:pt x="0" y="0"/>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9" name="ïṧļídé">
                <a:extLst>
                  <a:ext uri="{FF2B5EF4-FFF2-40B4-BE49-F238E27FC236}">
                    <a16:creationId xmlns:a16="http://schemas.microsoft.com/office/drawing/2014/main" xmlns="" id="{E7FC7404-E9C4-4A05-BC2C-CC58AE0278B4}"/>
                  </a:ext>
                </a:extLst>
              </p:cNvPr>
              <p:cNvSpPr/>
              <p:nvPr/>
            </p:nvSpPr>
            <p:spPr bwMode="auto">
              <a:xfrm>
                <a:off x="4125" y="1101"/>
                <a:ext cx="17" cy="12"/>
              </a:xfrm>
              <a:custGeom>
                <a:avLst/>
                <a:gdLst>
                  <a:gd name="T0" fmla="*/ 0 w 13"/>
                  <a:gd name="T1" fmla="*/ 0 h 10"/>
                  <a:gd name="T2" fmla="*/ 13 w 13"/>
                  <a:gd name="T3" fmla="*/ 10 h 10"/>
                  <a:gd name="T4" fmla="*/ 10 w 13"/>
                  <a:gd name="T5" fmla="*/ 7 h 10"/>
                  <a:gd name="T6" fmla="*/ 0 w 13"/>
                  <a:gd name="T7" fmla="*/ 0 h 10"/>
                </a:gdLst>
                <a:ahLst/>
                <a:cxnLst>
                  <a:cxn ang="0">
                    <a:pos x="T0" y="T1"/>
                  </a:cxn>
                  <a:cxn ang="0">
                    <a:pos x="T2" y="T3"/>
                  </a:cxn>
                  <a:cxn ang="0">
                    <a:pos x="T4" y="T5"/>
                  </a:cxn>
                  <a:cxn ang="0">
                    <a:pos x="T6" y="T7"/>
                  </a:cxn>
                </a:cxnLst>
                <a:rect l="0" t="0" r="r" b="b"/>
                <a:pathLst>
                  <a:path w="13" h="10">
                    <a:moveTo>
                      <a:pt x="0" y="0"/>
                    </a:moveTo>
                    <a:cubicBezTo>
                      <a:pt x="0" y="2"/>
                      <a:pt x="8" y="8"/>
                      <a:pt x="13" y="10"/>
                    </a:cubicBezTo>
                    <a:cubicBezTo>
                      <a:pt x="10" y="8"/>
                      <a:pt x="13" y="9"/>
                      <a:pt x="10" y="7"/>
                    </a:cubicBezTo>
                    <a:cubicBezTo>
                      <a:pt x="0" y="0"/>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0" name="îşḷiḑé">
                <a:extLst>
                  <a:ext uri="{FF2B5EF4-FFF2-40B4-BE49-F238E27FC236}">
                    <a16:creationId xmlns:a16="http://schemas.microsoft.com/office/drawing/2014/main" xmlns="" id="{549A22AF-BCCD-4219-BEAD-FC8D6CA541C6}"/>
                  </a:ext>
                </a:extLst>
              </p:cNvPr>
              <p:cNvSpPr/>
              <p:nvPr/>
            </p:nvSpPr>
            <p:spPr bwMode="auto">
              <a:xfrm>
                <a:off x="4041" y="1072"/>
                <a:ext cx="28" cy="19"/>
              </a:xfrm>
              <a:custGeom>
                <a:avLst/>
                <a:gdLst>
                  <a:gd name="T0" fmla="*/ 1 w 22"/>
                  <a:gd name="T1" fmla="*/ 0 h 15"/>
                  <a:gd name="T2" fmla="*/ 8 w 22"/>
                  <a:gd name="T3" fmla="*/ 7 h 15"/>
                  <a:gd name="T4" fmla="*/ 21 w 22"/>
                  <a:gd name="T5" fmla="*/ 15 h 15"/>
                  <a:gd name="T6" fmla="*/ 19 w 22"/>
                  <a:gd name="T7" fmla="*/ 10 h 15"/>
                  <a:gd name="T8" fmla="*/ 18 w 22"/>
                  <a:gd name="T9" fmla="*/ 11 h 15"/>
                  <a:gd name="T10" fmla="*/ 1 w 22"/>
                  <a:gd name="T11" fmla="*/ 0 h 15"/>
                </a:gdLst>
                <a:ahLst/>
                <a:cxnLst>
                  <a:cxn ang="0">
                    <a:pos x="T0" y="T1"/>
                  </a:cxn>
                  <a:cxn ang="0">
                    <a:pos x="T2" y="T3"/>
                  </a:cxn>
                  <a:cxn ang="0">
                    <a:pos x="T4" y="T5"/>
                  </a:cxn>
                  <a:cxn ang="0">
                    <a:pos x="T6" y="T7"/>
                  </a:cxn>
                  <a:cxn ang="0">
                    <a:pos x="T8" y="T9"/>
                  </a:cxn>
                  <a:cxn ang="0">
                    <a:pos x="T10" y="T11"/>
                  </a:cxn>
                </a:cxnLst>
                <a:rect l="0" t="0" r="r" b="b"/>
                <a:pathLst>
                  <a:path w="22" h="15">
                    <a:moveTo>
                      <a:pt x="1" y="0"/>
                    </a:moveTo>
                    <a:cubicBezTo>
                      <a:pt x="0" y="0"/>
                      <a:pt x="4" y="4"/>
                      <a:pt x="8" y="7"/>
                    </a:cubicBezTo>
                    <a:cubicBezTo>
                      <a:pt x="17" y="13"/>
                      <a:pt x="20" y="15"/>
                      <a:pt x="21" y="15"/>
                    </a:cubicBezTo>
                    <a:cubicBezTo>
                      <a:pt x="22" y="15"/>
                      <a:pt x="20" y="12"/>
                      <a:pt x="19" y="10"/>
                    </a:cubicBezTo>
                    <a:cubicBezTo>
                      <a:pt x="18" y="11"/>
                      <a:pt x="18" y="11"/>
                      <a:pt x="18" y="11"/>
                    </a:cubicBezTo>
                    <a:cubicBezTo>
                      <a:pt x="7" y="3"/>
                      <a:pt x="2"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1" name="îṡļîḑe">
                <a:extLst>
                  <a:ext uri="{FF2B5EF4-FFF2-40B4-BE49-F238E27FC236}">
                    <a16:creationId xmlns:a16="http://schemas.microsoft.com/office/drawing/2014/main" xmlns="" id="{B88EDC04-9509-43F3-8FC0-6D1AC8E96D5E}"/>
                  </a:ext>
                </a:extLst>
              </p:cNvPr>
              <p:cNvSpPr/>
              <p:nvPr/>
            </p:nvSpPr>
            <p:spPr bwMode="auto">
              <a:xfrm>
                <a:off x="4058" y="1078"/>
                <a:ext cx="6" cy="6"/>
              </a:xfrm>
              <a:custGeom>
                <a:avLst/>
                <a:gdLst>
                  <a:gd name="T0" fmla="*/ 0 w 5"/>
                  <a:gd name="T1" fmla="*/ 0 h 5"/>
                  <a:gd name="T2" fmla="*/ 5 w 5"/>
                  <a:gd name="T3" fmla="*/ 5 h 5"/>
                  <a:gd name="T4" fmla="*/ 5 w 5"/>
                  <a:gd name="T5" fmla="*/ 3 h 5"/>
                  <a:gd name="T6" fmla="*/ 5 w 5"/>
                  <a:gd name="T7" fmla="*/ 3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cubicBezTo>
                      <a:pt x="0" y="0"/>
                      <a:pt x="4" y="3"/>
                      <a:pt x="5" y="5"/>
                    </a:cubicBezTo>
                    <a:cubicBezTo>
                      <a:pt x="5" y="4"/>
                      <a:pt x="4" y="3"/>
                      <a:pt x="5" y="3"/>
                    </a:cubicBezTo>
                    <a:cubicBezTo>
                      <a:pt x="5" y="3"/>
                      <a:pt x="5" y="3"/>
                      <a:pt x="5" y="3"/>
                    </a:cubicBezTo>
                    <a:cubicBezTo>
                      <a:pt x="2" y="1"/>
                      <a:pt x="1"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2" name="îṣľïḓè">
                <a:extLst>
                  <a:ext uri="{FF2B5EF4-FFF2-40B4-BE49-F238E27FC236}">
                    <a16:creationId xmlns:a16="http://schemas.microsoft.com/office/drawing/2014/main" xmlns="" id="{69475060-B9EE-45B3-AFC3-DC80271CA892}"/>
                  </a:ext>
                </a:extLst>
              </p:cNvPr>
              <p:cNvSpPr/>
              <p:nvPr/>
            </p:nvSpPr>
            <p:spPr bwMode="auto">
              <a:xfrm>
                <a:off x="3954" y="1040"/>
                <a:ext cx="30" cy="22"/>
              </a:xfrm>
              <a:custGeom>
                <a:avLst/>
                <a:gdLst>
                  <a:gd name="T0" fmla="*/ 1 w 24"/>
                  <a:gd name="T1" fmla="*/ 0 h 17"/>
                  <a:gd name="T2" fmla="*/ 11 w 24"/>
                  <a:gd name="T3" fmla="*/ 9 h 17"/>
                  <a:gd name="T4" fmla="*/ 23 w 24"/>
                  <a:gd name="T5" fmla="*/ 17 h 17"/>
                  <a:gd name="T6" fmla="*/ 22 w 24"/>
                  <a:gd name="T7" fmla="*/ 15 h 17"/>
                  <a:gd name="T8" fmla="*/ 23 w 24"/>
                  <a:gd name="T9" fmla="*/ 15 h 17"/>
                  <a:gd name="T10" fmla="*/ 15 w 24"/>
                  <a:gd name="T11" fmla="*/ 9 h 17"/>
                  <a:gd name="T12" fmla="*/ 6 w 24"/>
                  <a:gd name="T13" fmla="*/ 3 h 17"/>
                  <a:gd name="T14" fmla="*/ 7 w 24"/>
                  <a:gd name="T15" fmla="*/ 4 h 17"/>
                  <a:gd name="T16" fmla="*/ 1 w 2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7">
                    <a:moveTo>
                      <a:pt x="1" y="0"/>
                    </a:moveTo>
                    <a:cubicBezTo>
                      <a:pt x="0" y="0"/>
                      <a:pt x="5" y="4"/>
                      <a:pt x="11" y="9"/>
                    </a:cubicBezTo>
                    <a:cubicBezTo>
                      <a:pt x="16" y="13"/>
                      <a:pt x="22" y="17"/>
                      <a:pt x="23" y="17"/>
                    </a:cubicBezTo>
                    <a:cubicBezTo>
                      <a:pt x="24" y="17"/>
                      <a:pt x="24" y="17"/>
                      <a:pt x="22" y="15"/>
                    </a:cubicBezTo>
                    <a:cubicBezTo>
                      <a:pt x="23" y="15"/>
                      <a:pt x="23" y="15"/>
                      <a:pt x="23" y="15"/>
                    </a:cubicBezTo>
                    <a:cubicBezTo>
                      <a:pt x="23" y="15"/>
                      <a:pt x="19" y="12"/>
                      <a:pt x="15" y="9"/>
                    </a:cubicBezTo>
                    <a:cubicBezTo>
                      <a:pt x="10" y="6"/>
                      <a:pt x="6" y="3"/>
                      <a:pt x="6" y="3"/>
                    </a:cubicBezTo>
                    <a:cubicBezTo>
                      <a:pt x="6" y="3"/>
                      <a:pt x="6" y="3"/>
                      <a:pt x="7" y="4"/>
                    </a:cubicBezTo>
                    <a:cubicBezTo>
                      <a:pt x="3" y="1"/>
                      <a:pt x="1" y="0"/>
                      <a:pt x="1"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3" name="íṣḷíḑè">
                <a:extLst>
                  <a:ext uri="{FF2B5EF4-FFF2-40B4-BE49-F238E27FC236}">
                    <a16:creationId xmlns:a16="http://schemas.microsoft.com/office/drawing/2014/main" xmlns="" id="{AB397619-F334-44D0-AEA7-2EE26832312D}"/>
                  </a:ext>
                </a:extLst>
              </p:cNvPr>
              <p:cNvSpPr/>
              <p:nvPr/>
            </p:nvSpPr>
            <p:spPr bwMode="auto">
              <a:xfrm>
                <a:off x="4099" y="1111"/>
                <a:ext cx="28" cy="18"/>
              </a:xfrm>
              <a:custGeom>
                <a:avLst/>
                <a:gdLst>
                  <a:gd name="T0" fmla="*/ 0 w 28"/>
                  <a:gd name="T1" fmla="*/ 0 h 18"/>
                  <a:gd name="T2" fmla="*/ 21 w 28"/>
                  <a:gd name="T3" fmla="*/ 16 h 18"/>
                  <a:gd name="T4" fmla="*/ 28 w 28"/>
                  <a:gd name="T5" fmla="*/ 18 h 18"/>
                  <a:gd name="T6" fmla="*/ 0 w 28"/>
                  <a:gd name="T7" fmla="*/ 0 h 18"/>
                </a:gdLst>
                <a:ahLst/>
                <a:cxnLst>
                  <a:cxn ang="0">
                    <a:pos x="T0" y="T1"/>
                  </a:cxn>
                  <a:cxn ang="0">
                    <a:pos x="T2" y="T3"/>
                  </a:cxn>
                  <a:cxn ang="0">
                    <a:pos x="T4" y="T5"/>
                  </a:cxn>
                  <a:cxn ang="0">
                    <a:pos x="T6" y="T7"/>
                  </a:cxn>
                </a:cxnLst>
                <a:rect l="0" t="0" r="r" b="b"/>
                <a:pathLst>
                  <a:path w="28" h="18">
                    <a:moveTo>
                      <a:pt x="0" y="0"/>
                    </a:moveTo>
                    <a:lnTo>
                      <a:pt x="21" y="16"/>
                    </a:lnTo>
                    <a:lnTo>
                      <a:pt x="28" y="18"/>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4" name="íŝḻïḑe">
                <a:extLst>
                  <a:ext uri="{FF2B5EF4-FFF2-40B4-BE49-F238E27FC236}">
                    <a16:creationId xmlns:a16="http://schemas.microsoft.com/office/drawing/2014/main" xmlns="" id="{205C45E2-F23A-42AE-80DC-6637EE756B42}"/>
                  </a:ext>
                </a:extLst>
              </p:cNvPr>
              <p:cNvSpPr/>
              <p:nvPr/>
            </p:nvSpPr>
            <p:spPr bwMode="auto">
              <a:xfrm>
                <a:off x="4099" y="1111"/>
                <a:ext cx="28" cy="18"/>
              </a:xfrm>
              <a:custGeom>
                <a:avLst/>
                <a:gdLst>
                  <a:gd name="T0" fmla="*/ 0 w 28"/>
                  <a:gd name="T1" fmla="*/ 0 h 18"/>
                  <a:gd name="T2" fmla="*/ 21 w 28"/>
                  <a:gd name="T3" fmla="*/ 16 h 18"/>
                  <a:gd name="T4" fmla="*/ 28 w 28"/>
                  <a:gd name="T5" fmla="*/ 18 h 18"/>
                  <a:gd name="T6" fmla="*/ 0 w 28"/>
                  <a:gd name="T7" fmla="*/ 0 h 18"/>
                </a:gdLst>
                <a:ahLst/>
                <a:cxnLst>
                  <a:cxn ang="0">
                    <a:pos x="T0" y="T1"/>
                  </a:cxn>
                  <a:cxn ang="0">
                    <a:pos x="T2" y="T3"/>
                  </a:cxn>
                  <a:cxn ang="0">
                    <a:pos x="T4" y="T5"/>
                  </a:cxn>
                  <a:cxn ang="0">
                    <a:pos x="T6" y="T7"/>
                  </a:cxn>
                </a:cxnLst>
                <a:rect l="0" t="0" r="r" b="b"/>
                <a:pathLst>
                  <a:path w="28" h="18">
                    <a:moveTo>
                      <a:pt x="0" y="0"/>
                    </a:moveTo>
                    <a:lnTo>
                      <a:pt x="21" y="16"/>
                    </a:lnTo>
                    <a:lnTo>
                      <a:pt x="28"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5" name="ísľiďè">
                <a:extLst>
                  <a:ext uri="{FF2B5EF4-FFF2-40B4-BE49-F238E27FC236}">
                    <a16:creationId xmlns:a16="http://schemas.microsoft.com/office/drawing/2014/main" xmlns="" id="{018DEB40-BC75-4B2C-8D14-FFC6EC46E945}"/>
                  </a:ext>
                </a:extLst>
              </p:cNvPr>
              <p:cNvSpPr/>
              <p:nvPr/>
            </p:nvSpPr>
            <p:spPr bwMode="auto">
              <a:xfrm>
                <a:off x="4089" y="1123"/>
                <a:ext cx="17" cy="9"/>
              </a:xfrm>
              <a:custGeom>
                <a:avLst/>
                <a:gdLst>
                  <a:gd name="T0" fmla="*/ 7 w 14"/>
                  <a:gd name="T1" fmla="*/ 1 h 7"/>
                  <a:gd name="T2" fmla="*/ 7 w 14"/>
                  <a:gd name="T3" fmla="*/ 5 h 7"/>
                  <a:gd name="T4" fmla="*/ 14 w 14"/>
                  <a:gd name="T5" fmla="*/ 7 h 7"/>
                  <a:gd name="T6" fmla="*/ 7 w 14"/>
                  <a:gd name="T7" fmla="*/ 1 h 7"/>
                </a:gdLst>
                <a:ahLst/>
                <a:cxnLst>
                  <a:cxn ang="0">
                    <a:pos x="T0" y="T1"/>
                  </a:cxn>
                  <a:cxn ang="0">
                    <a:pos x="T2" y="T3"/>
                  </a:cxn>
                  <a:cxn ang="0">
                    <a:pos x="T4" y="T5"/>
                  </a:cxn>
                  <a:cxn ang="0">
                    <a:pos x="T6" y="T7"/>
                  </a:cxn>
                </a:cxnLst>
                <a:rect l="0" t="0" r="r" b="b"/>
                <a:pathLst>
                  <a:path w="14" h="7">
                    <a:moveTo>
                      <a:pt x="7" y="1"/>
                    </a:moveTo>
                    <a:cubicBezTo>
                      <a:pt x="6" y="2"/>
                      <a:pt x="0" y="0"/>
                      <a:pt x="7" y="5"/>
                    </a:cubicBezTo>
                    <a:cubicBezTo>
                      <a:pt x="14" y="7"/>
                      <a:pt x="14" y="7"/>
                      <a:pt x="14" y="7"/>
                    </a:cubicBezTo>
                    <a:cubicBezTo>
                      <a:pt x="11" y="4"/>
                      <a:pt x="9" y="3"/>
                      <a:pt x="7" y="1"/>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6" name="iŝľiďè">
                <a:extLst>
                  <a:ext uri="{FF2B5EF4-FFF2-40B4-BE49-F238E27FC236}">
                    <a16:creationId xmlns:a16="http://schemas.microsoft.com/office/drawing/2014/main" xmlns="" id="{DB4AA39E-0FC1-4A85-86EB-D8A159D67C8D}"/>
                  </a:ext>
                </a:extLst>
              </p:cNvPr>
              <p:cNvSpPr/>
              <p:nvPr/>
            </p:nvSpPr>
            <p:spPr bwMode="auto">
              <a:xfrm>
                <a:off x="4095" y="1119"/>
                <a:ext cx="4" cy="5"/>
              </a:xfrm>
              <a:custGeom>
                <a:avLst/>
                <a:gdLst>
                  <a:gd name="T0" fmla="*/ 0 w 3"/>
                  <a:gd name="T1" fmla="*/ 0 h 4"/>
                  <a:gd name="T2" fmla="*/ 2 w 3"/>
                  <a:gd name="T3" fmla="*/ 4 h 4"/>
                  <a:gd name="T4" fmla="*/ 0 w 3"/>
                  <a:gd name="T5" fmla="*/ 0 h 4"/>
                </a:gdLst>
                <a:ahLst/>
                <a:cxnLst>
                  <a:cxn ang="0">
                    <a:pos x="T0" y="T1"/>
                  </a:cxn>
                  <a:cxn ang="0">
                    <a:pos x="T2" y="T3"/>
                  </a:cxn>
                  <a:cxn ang="0">
                    <a:pos x="T4" y="T5"/>
                  </a:cxn>
                </a:cxnLst>
                <a:rect l="0" t="0" r="r" b="b"/>
                <a:pathLst>
                  <a:path w="3" h="4">
                    <a:moveTo>
                      <a:pt x="0" y="0"/>
                    </a:moveTo>
                    <a:cubicBezTo>
                      <a:pt x="0" y="0"/>
                      <a:pt x="0" y="2"/>
                      <a:pt x="2" y="4"/>
                    </a:cubicBezTo>
                    <a:cubicBezTo>
                      <a:pt x="3" y="4"/>
                      <a:pt x="3" y="3"/>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7" name="îṩlíḑé">
                <a:extLst>
                  <a:ext uri="{FF2B5EF4-FFF2-40B4-BE49-F238E27FC236}">
                    <a16:creationId xmlns:a16="http://schemas.microsoft.com/office/drawing/2014/main" xmlns="" id="{519F9AFE-80DB-463B-BAA5-3AE6B483C3C4}"/>
                  </a:ext>
                </a:extLst>
              </p:cNvPr>
              <p:cNvSpPr/>
              <p:nvPr/>
            </p:nvSpPr>
            <p:spPr bwMode="auto">
              <a:xfrm>
                <a:off x="4123" y="1136"/>
                <a:ext cx="10" cy="2"/>
              </a:xfrm>
              <a:custGeom>
                <a:avLst/>
                <a:gdLst>
                  <a:gd name="T0" fmla="*/ 4 w 10"/>
                  <a:gd name="T1" fmla="*/ 0 h 2"/>
                  <a:gd name="T2" fmla="*/ 0 w 10"/>
                  <a:gd name="T3" fmla="*/ 0 h 2"/>
                  <a:gd name="T4" fmla="*/ 10 w 10"/>
                  <a:gd name="T5" fmla="*/ 2 h 2"/>
                  <a:gd name="T6" fmla="*/ 4 w 10"/>
                  <a:gd name="T7" fmla="*/ 0 h 2"/>
                </a:gdLst>
                <a:ahLst/>
                <a:cxnLst>
                  <a:cxn ang="0">
                    <a:pos x="T0" y="T1"/>
                  </a:cxn>
                  <a:cxn ang="0">
                    <a:pos x="T2" y="T3"/>
                  </a:cxn>
                  <a:cxn ang="0">
                    <a:pos x="T4" y="T5"/>
                  </a:cxn>
                  <a:cxn ang="0">
                    <a:pos x="T6" y="T7"/>
                  </a:cxn>
                </a:cxnLst>
                <a:rect l="0" t="0" r="r" b="b"/>
                <a:pathLst>
                  <a:path w="10" h="2">
                    <a:moveTo>
                      <a:pt x="4" y="0"/>
                    </a:moveTo>
                    <a:lnTo>
                      <a:pt x="0" y="0"/>
                    </a:lnTo>
                    <a:lnTo>
                      <a:pt x="10" y="2"/>
                    </a:lnTo>
                    <a:lnTo>
                      <a:pt x="4"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8" name="íSḻidè">
                <a:extLst>
                  <a:ext uri="{FF2B5EF4-FFF2-40B4-BE49-F238E27FC236}">
                    <a16:creationId xmlns:a16="http://schemas.microsoft.com/office/drawing/2014/main" xmlns="" id="{C0A56816-40FE-45CF-9B13-211DD989A5CD}"/>
                  </a:ext>
                </a:extLst>
              </p:cNvPr>
              <p:cNvSpPr/>
              <p:nvPr/>
            </p:nvSpPr>
            <p:spPr bwMode="auto">
              <a:xfrm>
                <a:off x="4123" y="1136"/>
                <a:ext cx="10" cy="2"/>
              </a:xfrm>
              <a:custGeom>
                <a:avLst/>
                <a:gdLst>
                  <a:gd name="T0" fmla="*/ 4 w 10"/>
                  <a:gd name="T1" fmla="*/ 0 h 2"/>
                  <a:gd name="T2" fmla="*/ 0 w 10"/>
                  <a:gd name="T3" fmla="*/ 0 h 2"/>
                  <a:gd name="T4" fmla="*/ 10 w 10"/>
                  <a:gd name="T5" fmla="*/ 2 h 2"/>
                  <a:gd name="T6" fmla="*/ 4 w 10"/>
                  <a:gd name="T7" fmla="*/ 0 h 2"/>
                </a:gdLst>
                <a:ahLst/>
                <a:cxnLst>
                  <a:cxn ang="0">
                    <a:pos x="T0" y="T1"/>
                  </a:cxn>
                  <a:cxn ang="0">
                    <a:pos x="T2" y="T3"/>
                  </a:cxn>
                  <a:cxn ang="0">
                    <a:pos x="T4" y="T5"/>
                  </a:cxn>
                  <a:cxn ang="0">
                    <a:pos x="T6" y="T7"/>
                  </a:cxn>
                </a:cxnLst>
                <a:rect l="0" t="0" r="r" b="b"/>
                <a:pathLst>
                  <a:path w="10" h="2">
                    <a:moveTo>
                      <a:pt x="4" y="0"/>
                    </a:moveTo>
                    <a:lnTo>
                      <a:pt x="0" y="0"/>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9" name="ïṡľíḓê">
                <a:extLst>
                  <a:ext uri="{FF2B5EF4-FFF2-40B4-BE49-F238E27FC236}">
                    <a16:creationId xmlns:a16="http://schemas.microsoft.com/office/drawing/2014/main" xmlns="" id="{C52A8471-4B20-4A87-8D79-B1B1D5F45EAB}"/>
                  </a:ext>
                </a:extLst>
              </p:cNvPr>
              <p:cNvSpPr/>
              <p:nvPr/>
            </p:nvSpPr>
            <p:spPr bwMode="auto">
              <a:xfrm>
                <a:off x="4073" y="1156"/>
                <a:ext cx="20" cy="15"/>
              </a:xfrm>
              <a:custGeom>
                <a:avLst/>
                <a:gdLst>
                  <a:gd name="T0" fmla="*/ 0 w 16"/>
                  <a:gd name="T1" fmla="*/ 0 h 12"/>
                  <a:gd name="T2" fmla="*/ 5 w 16"/>
                  <a:gd name="T3" fmla="*/ 6 h 12"/>
                  <a:gd name="T4" fmla="*/ 15 w 16"/>
                  <a:gd name="T5" fmla="*/ 12 h 12"/>
                  <a:gd name="T6" fmla="*/ 15 w 16"/>
                  <a:gd name="T7" fmla="*/ 11 h 12"/>
                  <a:gd name="T8" fmla="*/ 0 w 16"/>
                  <a:gd name="T9" fmla="*/ 0 h 12"/>
                </a:gdLst>
                <a:ahLst/>
                <a:cxnLst>
                  <a:cxn ang="0">
                    <a:pos x="T0" y="T1"/>
                  </a:cxn>
                  <a:cxn ang="0">
                    <a:pos x="T2" y="T3"/>
                  </a:cxn>
                  <a:cxn ang="0">
                    <a:pos x="T4" y="T5"/>
                  </a:cxn>
                  <a:cxn ang="0">
                    <a:pos x="T6" y="T7"/>
                  </a:cxn>
                  <a:cxn ang="0">
                    <a:pos x="T8" y="T9"/>
                  </a:cxn>
                </a:cxnLst>
                <a:rect l="0" t="0" r="r" b="b"/>
                <a:pathLst>
                  <a:path w="16" h="12">
                    <a:moveTo>
                      <a:pt x="0" y="0"/>
                    </a:moveTo>
                    <a:cubicBezTo>
                      <a:pt x="5" y="6"/>
                      <a:pt x="5" y="6"/>
                      <a:pt x="5" y="6"/>
                    </a:cubicBezTo>
                    <a:cubicBezTo>
                      <a:pt x="10" y="10"/>
                      <a:pt x="14" y="12"/>
                      <a:pt x="15" y="12"/>
                    </a:cubicBezTo>
                    <a:cubicBezTo>
                      <a:pt x="16" y="12"/>
                      <a:pt x="16" y="12"/>
                      <a:pt x="15" y="11"/>
                    </a:cubicBezTo>
                    <a:cubicBezTo>
                      <a:pt x="10" y="7"/>
                      <a:pt x="8" y="4"/>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0" name="îṧḷíḋè">
                <a:extLst>
                  <a:ext uri="{FF2B5EF4-FFF2-40B4-BE49-F238E27FC236}">
                    <a16:creationId xmlns:a16="http://schemas.microsoft.com/office/drawing/2014/main" xmlns="" id="{3C2C97B9-967A-4C4A-B801-766D9906BD2D}"/>
                  </a:ext>
                </a:extLst>
              </p:cNvPr>
              <p:cNvSpPr/>
              <p:nvPr/>
            </p:nvSpPr>
            <p:spPr bwMode="auto">
              <a:xfrm>
                <a:off x="4133" y="1185"/>
                <a:ext cx="34" cy="23"/>
              </a:xfrm>
              <a:custGeom>
                <a:avLst/>
                <a:gdLst>
                  <a:gd name="T0" fmla="*/ 0 w 27"/>
                  <a:gd name="T1" fmla="*/ 0 h 19"/>
                  <a:gd name="T2" fmla="*/ 27 w 27"/>
                  <a:gd name="T3" fmla="*/ 19 h 19"/>
                  <a:gd name="T4" fmla="*/ 17 w 27"/>
                  <a:gd name="T5" fmla="*/ 10 h 19"/>
                  <a:gd name="T6" fmla="*/ 0 w 27"/>
                  <a:gd name="T7" fmla="*/ 0 h 19"/>
                </a:gdLst>
                <a:ahLst/>
                <a:cxnLst>
                  <a:cxn ang="0">
                    <a:pos x="T0" y="T1"/>
                  </a:cxn>
                  <a:cxn ang="0">
                    <a:pos x="T2" y="T3"/>
                  </a:cxn>
                  <a:cxn ang="0">
                    <a:pos x="T4" y="T5"/>
                  </a:cxn>
                  <a:cxn ang="0">
                    <a:pos x="T6" y="T7"/>
                  </a:cxn>
                </a:cxnLst>
                <a:rect l="0" t="0" r="r" b="b"/>
                <a:pathLst>
                  <a:path w="27" h="19">
                    <a:moveTo>
                      <a:pt x="0" y="0"/>
                    </a:moveTo>
                    <a:cubicBezTo>
                      <a:pt x="27" y="19"/>
                      <a:pt x="27" y="19"/>
                      <a:pt x="27" y="19"/>
                    </a:cubicBezTo>
                    <a:cubicBezTo>
                      <a:pt x="17" y="10"/>
                      <a:pt x="17" y="10"/>
                      <a:pt x="17" y="10"/>
                    </a:cubicBezTo>
                    <a:cubicBezTo>
                      <a:pt x="12" y="8"/>
                      <a:pt x="7" y="5"/>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1" name="ïṩļiḓe">
                <a:extLst>
                  <a:ext uri="{FF2B5EF4-FFF2-40B4-BE49-F238E27FC236}">
                    <a16:creationId xmlns:a16="http://schemas.microsoft.com/office/drawing/2014/main" xmlns="" id="{83DECB3D-F243-47FE-98B4-569D192A670E}"/>
                  </a:ext>
                </a:extLst>
              </p:cNvPr>
              <p:cNvSpPr/>
              <p:nvPr/>
            </p:nvSpPr>
            <p:spPr bwMode="auto">
              <a:xfrm>
                <a:off x="4157" y="1212"/>
                <a:ext cx="25" cy="19"/>
              </a:xfrm>
              <a:custGeom>
                <a:avLst/>
                <a:gdLst>
                  <a:gd name="T0" fmla="*/ 0 w 20"/>
                  <a:gd name="T1" fmla="*/ 0 h 15"/>
                  <a:gd name="T2" fmla="*/ 19 w 20"/>
                  <a:gd name="T3" fmla="*/ 15 h 15"/>
                  <a:gd name="T4" fmla="*/ 20 w 20"/>
                  <a:gd name="T5" fmla="*/ 14 h 15"/>
                  <a:gd name="T6" fmla="*/ 0 w 20"/>
                  <a:gd name="T7" fmla="*/ 0 h 15"/>
                </a:gdLst>
                <a:ahLst/>
                <a:cxnLst>
                  <a:cxn ang="0">
                    <a:pos x="T0" y="T1"/>
                  </a:cxn>
                  <a:cxn ang="0">
                    <a:pos x="T2" y="T3"/>
                  </a:cxn>
                  <a:cxn ang="0">
                    <a:pos x="T4" y="T5"/>
                  </a:cxn>
                  <a:cxn ang="0">
                    <a:pos x="T6" y="T7"/>
                  </a:cxn>
                </a:cxnLst>
                <a:rect l="0" t="0" r="r" b="b"/>
                <a:pathLst>
                  <a:path w="20" h="15">
                    <a:moveTo>
                      <a:pt x="0" y="0"/>
                    </a:moveTo>
                    <a:cubicBezTo>
                      <a:pt x="7" y="4"/>
                      <a:pt x="16" y="15"/>
                      <a:pt x="19" y="15"/>
                    </a:cubicBezTo>
                    <a:cubicBezTo>
                      <a:pt x="20" y="15"/>
                      <a:pt x="20" y="15"/>
                      <a:pt x="20" y="14"/>
                    </a:cubicBezTo>
                    <a:cubicBezTo>
                      <a:pt x="13" y="9"/>
                      <a:pt x="8" y="2"/>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2" name="i$ḷíďe">
                <a:extLst>
                  <a:ext uri="{FF2B5EF4-FFF2-40B4-BE49-F238E27FC236}">
                    <a16:creationId xmlns:a16="http://schemas.microsoft.com/office/drawing/2014/main" xmlns="" id="{E5C826E1-9A54-4C81-8A6C-2EEF59314D24}"/>
                  </a:ext>
                </a:extLst>
              </p:cNvPr>
              <p:cNvSpPr/>
              <p:nvPr/>
            </p:nvSpPr>
            <p:spPr bwMode="auto">
              <a:xfrm>
                <a:off x="4026" y="1188"/>
                <a:ext cx="57" cy="39"/>
              </a:xfrm>
              <a:custGeom>
                <a:avLst/>
                <a:gdLst>
                  <a:gd name="T0" fmla="*/ 0 w 57"/>
                  <a:gd name="T1" fmla="*/ 0 h 39"/>
                  <a:gd name="T2" fmla="*/ 57 w 57"/>
                  <a:gd name="T3" fmla="*/ 39 h 39"/>
                  <a:gd name="T4" fmla="*/ 57 w 57"/>
                  <a:gd name="T5" fmla="*/ 38 h 39"/>
                  <a:gd name="T6" fmla="*/ 0 w 57"/>
                  <a:gd name="T7" fmla="*/ 0 h 39"/>
                </a:gdLst>
                <a:ahLst/>
                <a:cxnLst>
                  <a:cxn ang="0">
                    <a:pos x="T0" y="T1"/>
                  </a:cxn>
                  <a:cxn ang="0">
                    <a:pos x="T2" y="T3"/>
                  </a:cxn>
                  <a:cxn ang="0">
                    <a:pos x="T4" y="T5"/>
                  </a:cxn>
                  <a:cxn ang="0">
                    <a:pos x="T6" y="T7"/>
                  </a:cxn>
                </a:cxnLst>
                <a:rect l="0" t="0" r="r" b="b"/>
                <a:pathLst>
                  <a:path w="57" h="39">
                    <a:moveTo>
                      <a:pt x="0" y="0"/>
                    </a:moveTo>
                    <a:lnTo>
                      <a:pt x="57" y="39"/>
                    </a:lnTo>
                    <a:lnTo>
                      <a:pt x="57" y="38"/>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3" name="iSlíḑé">
                <a:extLst>
                  <a:ext uri="{FF2B5EF4-FFF2-40B4-BE49-F238E27FC236}">
                    <a16:creationId xmlns:a16="http://schemas.microsoft.com/office/drawing/2014/main" xmlns="" id="{AFAFA955-400F-4AC5-A383-F4CD04852061}"/>
                  </a:ext>
                </a:extLst>
              </p:cNvPr>
              <p:cNvSpPr/>
              <p:nvPr/>
            </p:nvSpPr>
            <p:spPr bwMode="auto">
              <a:xfrm>
                <a:off x="4026" y="1188"/>
                <a:ext cx="57" cy="39"/>
              </a:xfrm>
              <a:custGeom>
                <a:avLst/>
                <a:gdLst>
                  <a:gd name="T0" fmla="*/ 0 w 57"/>
                  <a:gd name="T1" fmla="*/ 0 h 39"/>
                  <a:gd name="T2" fmla="*/ 57 w 57"/>
                  <a:gd name="T3" fmla="*/ 39 h 39"/>
                  <a:gd name="T4" fmla="*/ 57 w 57"/>
                  <a:gd name="T5" fmla="*/ 38 h 39"/>
                  <a:gd name="T6" fmla="*/ 0 w 57"/>
                  <a:gd name="T7" fmla="*/ 0 h 39"/>
                </a:gdLst>
                <a:ahLst/>
                <a:cxnLst>
                  <a:cxn ang="0">
                    <a:pos x="T0" y="T1"/>
                  </a:cxn>
                  <a:cxn ang="0">
                    <a:pos x="T2" y="T3"/>
                  </a:cxn>
                  <a:cxn ang="0">
                    <a:pos x="T4" y="T5"/>
                  </a:cxn>
                  <a:cxn ang="0">
                    <a:pos x="T6" y="T7"/>
                  </a:cxn>
                </a:cxnLst>
                <a:rect l="0" t="0" r="r" b="b"/>
                <a:pathLst>
                  <a:path w="57" h="39">
                    <a:moveTo>
                      <a:pt x="0" y="0"/>
                    </a:moveTo>
                    <a:lnTo>
                      <a:pt x="57" y="39"/>
                    </a:lnTo>
                    <a:lnTo>
                      <a:pt x="57"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4" name="is1ïḍé">
                <a:extLst>
                  <a:ext uri="{FF2B5EF4-FFF2-40B4-BE49-F238E27FC236}">
                    <a16:creationId xmlns:a16="http://schemas.microsoft.com/office/drawing/2014/main" xmlns="" id="{9851265E-8303-4CF2-876D-CC9BC0F90D1E}"/>
                  </a:ext>
                </a:extLst>
              </p:cNvPr>
              <p:cNvSpPr/>
              <p:nvPr/>
            </p:nvSpPr>
            <p:spPr bwMode="auto">
              <a:xfrm>
                <a:off x="4147" y="1328"/>
                <a:ext cx="46" cy="33"/>
              </a:xfrm>
              <a:custGeom>
                <a:avLst/>
                <a:gdLst>
                  <a:gd name="T0" fmla="*/ 0 w 37"/>
                  <a:gd name="T1" fmla="*/ 0 h 27"/>
                  <a:gd name="T2" fmla="*/ 33 w 37"/>
                  <a:gd name="T3" fmla="*/ 26 h 27"/>
                  <a:gd name="T4" fmla="*/ 35 w 37"/>
                  <a:gd name="T5" fmla="*/ 27 h 27"/>
                  <a:gd name="T6" fmla="*/ 27 w 37"/>
                  <a:gd name="T7" fmla="*/ 19 h 27"/>
                  <a:gd name="T8" fmla="*/ 18 w 37"/>
                  <a:gd name="T9" fmla="*/ 12 h 27"/>
                  <a:gd name="T10" fmla="*/ 21 w 37"/>
                  <a:gd name="T11" fmla="*/ 13 h 27"/>
                  <a:gd name="T12" fmla="*/ 0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0" y="0"/>
                    </a:moveTo>
                    <a:cubicBezTo>
                      <a:pt x="10" y="10"/>
                      <a:pt x="3" y="6"/>
                      <a:pt x="33" y="26"/>
                    </a:cubicBezTo>
                    <a:cubicBezTo>
                      <a:pt x="34" y="27"/>
                      <a:pt x="35" y="27"/>
                      <a:pt x="35" y="27"/>
                    </a:cubicBezTo>
                    <a:cubicBezTo>
                      <a:pt x="37" y="27"/>
                      <a:pt x="32" y="23"/>
                      <a:pt x="27" y="19"/>
                    </a:cubicBezTo>
                    <a:cubicBezTo>
                      <a:pt x="22" y="16"/>
                      <a:pt x="17" y="12"/>
                      <a:pt x="18" y="12"/>
                    </a:cubicBezTo>
                    <a:cubicBezTo>
                      <a:pt x="18" y="12"/>
                      <a:pt x="20" y="12"/>
                      <a:pt x="21" y="13"/>
                    </a:cubicBezTo>
                    <a:cubicBezTo>
                      <a:pt x="11" y="5"/>
                      <a:pt x="9" y="8"/>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5" name="ïš1îḍe">
                <a:extLst>
                  <a:ext uri="{FF2B5EF4-FFF2-40B4-BE49-F238E27FC236}">
                    <a16:creationId xmlns:a16="http://schemas.microsoft.com/office/drawing/2014/main" xmlns="" id="{BFC1CB2F-0AF9-4078-B1FA-29B9EF4650C9}"/>
                  </a:ext>
                </a:extLst>
              </p:cNvPr>
              <p:cNvSpPr/>
              <p:nvPr/>
            </p:nvSpPr>
            <p:spPr bwMode="auto">
              <a:xfrm>
                <a:off x="4139" y="1321"/>
                <a:ext cx="8" cy="7"/>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3" y="2"/>
                      <a:pt x="5" y="4"/>
                      <a:pt x="6" y="5"/>
                    </a:cubicBezTo>
                    <a:cubicBezTo>
                      <a:pt x="5" y="4"/>
                      <a:pt x="3" y="2"/>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6" name="îs1îḑe">
                <a:extLst>
                  <a:ext uri="{FF2B5EF4-FFF2-40B4-BE49-F238E27FC236}">
                    <a16:creationId xmlns:a16="http://schemas.microsoft.com/office/drawing/2014/main" xmlns="" id="{EF54285D-3B7E-42F8-BC66-AA4EABD330E7}"/>
                  </a:ext>
                </a:extLst>
              </p:cNvPr>
              <p:cNvSpPr/>
              <p:nvPr/>
            </p:nvSpPr>
            <p:spPr bwMode="auto">
              <a:xfrm>
                <a:off x="3714" y="1688"/>
                <a:ext cx="3" cy="5"/>
              </a:xfrm>
              <a:custGeom>
                <a:avLst/>
                <a:gdLst>
                  <a:gd name="T0" fmla="*/ 0 w 3"/>
                  <a:gd name="T1" fmla="*/ 0 h 5"/>
                  <a:gd name="T2" fmla="*/ 3 w 3"/>
                  <a:gd name="T3" fmla="*/ 5 h 5"/>
                  <a:gd name="T4" fmla="*/ 1 w 3"/>
                  <a:gd name="T5" fmla="*/ 2 h 5"/>
                  <a:gd name="T6" fmla="*/ 0 w 3"/>
                  <a:gd name="T7" fmla="*/ 0 h 5"/>
                </a:gdLst>
                <a:ahLst/>
                <a:cxnLst>
                  <a:cxn ang="0">
                    <a:pos x="T0" y="T1"/>
                  </a:cxn>
                  <a:cxn ang="0">
                    <a:pos x="T2" y="T3"/>
                  </a:cxn>
                  <a:cxn ang="0">
                    <a:pos x="T4" y="T5"/>
                  </a:cxn>
                  <a:cxn ang="0">
                    <a:pos x="T6" y="T7"/>
                  </a:cxn>
                </a:cxnLst>
                <a:rect l="0" t="0" r="r" b="b"/>
                <a:pathLst>
                  <a:path w="3" h="5">
                    <a:moveTo>
                      <a:pt x="0" y="0"/>
                    </a:moveTo>
                    <a:lnTo>
                      <a:pt x="3" y="5"/>
                    </a:lnTo>
                    <a:lnTo>
                      <a:pt x="1" y="2"/>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7" name="i$lïḋê">
                <a:extLst>
                  <a:ext uri="{FF2B5EF4-FFF2-40B4-BE49-F238E27FC236}">
                    <a16:creationId xmlns:a16="http://schemas.microsoft.com/office/drawing/2014/main" xmlns="" id="{1BDD12C6-B56D-45D7-A6B6-53686ADDDBF5}"/>
                  </a:ext>
                </a:extLst>
              </p:cNvPr>
              <p:cNvSpPr/>
              <p:nvPr/>
            </p:nvSpPr>
            <p:spPr bwMode="auto">
              <a:xfrm>
                <a:off x="3714" y="1688"/>
                <a:ext cx="3" cy="5"/>
              </a:xfrm>
              <a:custGeom>
                <a:avLst/>
                <a:gdLst>
                  <a:gd name="T0" fmla="*/ 0 w 3"/>
                  <a:gd name="T1" fmla="*/ 0 h 5"/>
                  <a:gd name="T2" fmla="*/ 3 w 3"/>
                  <a:gd name="T3" fmla="*/ 5 h 5"/>
                  <a:gd name="T4" fmla="*/ 1 w 3"/>
                  <a:gd name="T5" fmla="*/ 2 h 5"/>
                  <a:gd name="T6" fmla="*/ 0 w 3"/>
                  <a:gd name="T7" fmla="*/ 0 h 5"/>
                </a:gdLst>
                <a:ahLst/>
                <a:cxnLst>
                  <a:cxn ang="0">
                    <a:pos x="T0" y="T1"/>
                  </a:cxn>
                  <a:cxn ang="0">
                    <a:pos x="T2" y="T3"/>
                  </a:cxn>
                  <a:cxn ang="0">
                    <a:pos x="T4" y="T5"/>
                  </a:cxn>
                  <a:cxn ang="0">
                    <a:pos x="T6" y="T7"/>
                  </a:cxn>
                </a:cxnLst>
                <a:rect l="0" t="0" r="r" b="b"/>
                <a:pathLst>
                  <a:path w="3" h="5">
                    <a:moveTo>
                      <a:pt x="0" y="0"/>
                    </a:moveTo>
                    <a:lnTo>
                      <a:pt x="3" y="5"/>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8" name="îṩļídé">
                <a:extLst>
                  <a:ext uri="{FF2B5EF4-FFF2-40B4-BE49-F238E27FC236}">
                    <a16:creationId xmlns:a16="http://schemas.microsoft.com/office/drawing/2014/main" xmlns="" id="{AD3D2223-3108-40FC-ABFA-00927286BCDF}"/>
                  </a:ext>
                </a:extLst>
              </p:cNvPr>
              <p:cNvSpPr/>
              <p:nvPr/>
            </p:nvSpPr>
            <p:spPr bwMode="auto">
              <a:xfrm>
                <a:off x="3720" y="1699"/>
                <a:ext cx="2" cy="4"/>
              </a:xfrm>
              <a:custGeom>
                <a:avLst/>
                <a:gdLst>
                  <a:gd name="T0" fmla="*/ 0 w 1"/>
                  <a:gd name="T1" fmla="*/ 0 h 3"/>
                  <a:gd name="T2" fmla="*/ 0 w 1"/>
                  <a:gd name="T3" fmla="*/ 0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0"/>
                      <a:pt x="0" y="0"/>
                    </a:cubicBezTo>
                    <a:cubicBezTo>
                      <a:pt x="1" y="3"/>
                      <a:pt x="1" y="3"/>
                      <a:pt x="1" y="3"/>
                    </a:cubicBezTo>
                    <a:cubicBezTo>
                      <a:pt x="1" y="2"/>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9" name="î$liḋe">
                <a:extLst>
                  <a:ext uri="{FF2B5EF4-FFF2-40B4-BE49-F238E27FC236}">
                    <a16:creationId xmlns:a16="http://schemas.microsoft.com/office/drawing/2014/main" xmlns="" id="{30BF8F1D-BCD4-41F0-9FAE-659BB0231D23}"/>
                  </a:ext>
                </a:extLst>
              </p:cNvPr>
              <p:cNvSpPr/>
              <p:nvPr/>
            </p:nvSpPr>
            <p:spPr bwMode="auto">
              <a:xfrm>
                <a:off x="4111" y="1518"/>
                <a:ext cx="22" cy="13"/>
              </a:xfrm>
              <a:custGeom>
                <a:avLst/>
                <a:gdLst>
                  <a:gd name="T0" fmla="*/ 0 w 17"/>
                  <a:gd name="T1" fmla="*/ 0 h 10"/>
                  <a:gd name="T2" fmla="*/ 0 w 17"/>
                  <a:gd name="T3" fmla="*/ 0 h 10"/>
                  <a:gd name="T4" fmla="*/ 17 w 17"/>
                  <a:gd name="T5" fmla="*/ 10 h 10"/>
                  <a:gd name="T6" fmla="*/ 10 w 17"/>
                  <a:gd name="T7" fmla="*/ 5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0"/>
                      <a:pt x="0" y="0"/>
                    </a:cubicBezTo>
                    <a:cubicBezTo>
                      <a:pt x="17" y="10"/>
                      <a:pt x="17" y="10"/>
                      <a:pt x="17" y="10"/>
                    </a:cubicBezTo>
                    <a:cubicBezTo>
                      <a:pt x="10" y="5"/>
                      <a:pt x="10" y="5"/>
                      <a:pt x="10" y="5"/>
                    </a:cubicBezTo>
                    <a:cubicBezTo>
                      <a:pt x="3" y="0"/>
                      <a:pt x="2"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0" name="íṧ1idê">
                <a:extLst>
                  <a:ext uri="{FF2B5EF4-FFF2-40B4-BE49-F238E27FC236}">
                    <a16:creationId xmlns:a16="http://schemas.microsoft.com/office/drawing/2014/main" xmlns="" id="{D8D29F95-FBD7-4A9B-A0AF-6BC57DB7A4E6}"/>
                  </a:ext>
                </a:extLst>
              </p:cNvPr>
              <p:cNvSpPr/>
              <p:nvPr/>
            </p:nvSpPr>
            <p:spPr bwMode="auto">
              <a:xfrm>
                <a:off x="4053" y="1521"/>
                <a:ext cx="32" cy="21"/>
              </a:xfrm>
              <a:custGeom>
                <a:avLst/>
                <a:gdLst>
                  <a:gd name="T0" fmla="*/ 0 w 32"/>
                  <a:gd name="T1" fmla="*/ 0 h 21"/>
                  <a:gd name="T2" fmla="*/ 31 w 32"/>
                  <a:gd name="T3" fmla="*/ 21 h 21"/>
                  <a:gd name="T4" fmla="*/ 32 w 32"/>
                  <a:gd name="T5" fmla="*/ 21 h 21"/>
                  <a:gd name="T6" fmla="*/ 0 w 32"/>
                  <a:gd name="T7" fmla="*/ 0 h 21"/>
                </a:gdLst>
                <a:ahLst/>
                <a:cxnLst>
                  <a:cxn ang="0">
                    <a:pos x="T0" y="T1"/>
                  </a:cxn>
                  <a:cxn ang="0">
                    <a:pos x="T2" y="T3"/>
                  </a:cxn>
                  <a:cxn ang="0">
                    <a:pos x="T4" y="T5"/>
                  </a:cxn>
                  <a:cxn ang="0">
                    <a:pos x="T6" y="T7"/>
                  </a:cxn>
                </a:cxnLst>
                <a:rect l="0" t="0" r="r" b="b"/>
                <a:pathLst>
                  <a:path w="32" h="21">
                    <a:moveTo>
                      <a:pt x="0" y="0"/>
                    </a:moveTo>
                    <a:lnTo>
                      <a:pt x="31" y="21"/>
                    </a:lnTo>
                    <a:lnTo>
                      <a:pt x="32" y="21"/>
                    </a:lnTo>
                    <a:lnTo>
                      <a:pt x="0" y="0"/>
                    </a:lnTo>
                    <a:close/>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1" name="iṩḷîďé">
                <a:extLst>
                  <a:ext uri="{FF2B5EF4-FFF2-40B4-BE49-F238E27FC236}">
                    <a16:creationId xmlns:a16="http://schemas.microsoft.com/office/drawing/2014/main" xmlns="" id="{9879117D-6503-4CE0-BE46-9504465FBC45}"/>
                  </a:ext>
                </a:extLst>
              </p:cNvPr>
              <p:cNvSpPr/>
              <p:nvPr/>
            </p:nvSpPr>
            <p:spPr bwMode="auto">
              <a:xfrm>
                <a:off x="4053" y="1521"/>
                <a:ext cx="32" cy="21"/>
              </a:xfrm>
              <a:custGeom>
                <a:avLst/>
                <a:gdLst>
                  <a:gd name="T0" fmla="*/ 0 w 32"/>
                  <a:gd name="T1" fmla="*/ 0 h 21"/>
                  <a:gd name="T2" fmla="*/ 31 w 32"/>
                  <a:gd name="T3" fmla="*/ 21 h 21"/>
                  <a:gd name="T4" fmla="*/ 32 w 32"/>
                  <a:gd name="T5" fmla="*/ 21 h 21"/>
                  <a:gd name="T6" fmla="*/ 0 w 32"/>
                  <a:gd name="T7" fmla="*/ 0 h 21"/>
                </a:gdLst>
                <a:ahLst/>
                <a:cxnLst>
                  <a:cxn ang="0">
                    <a:pos x="T0" y="T1"/>
                  </a:cxn>
                  <a:cxn ang="0">
                    <a:pos x="T2" y="T3"/>
                  </a:cxn>
                  <a:cxn ang="0">
                    <a:pos x="T4" y="T5"/>
                  </a:cxn>
                  <a:cxn ang="0">
                    <a:pos x="T6" y="T7"/>
                  </a:cxn>
                </a:cxnLst>
                <a:rect l="0" t="0" r="r" b="b"/>
                <a:pathLst>
                  <a:path w="32" h="21">
                    <a:moveTo>
                      <a:pt x="0" y="0"/>
                    </a:moveTo>
                    <a:lnTo>
                      <a:pt x="31" y="21"/>
                    </a:lnTo>
                    <a:lnTo>
                      <a:pt x="32" y="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2" name="ïṩľiḋè">
                <a:extLst>
                  <a:ext uri="{FF2B5EF4-FFF2-40B4-BE49-F238E27FC236}">
                    <a16:creationId xmlns:a16="http://schemas.microsoft.com/office/drawing/2014/main" xmlns="" id="{5B2EF492-50BF-4320-A4AE-C0A3817A731A}"/>
                  </a:ext>
                </a:extLst>
              </p:cNvPr>
              <p:cNvSpPr/>
              <p:nvPr/>
            </p:nvSpPr>
            <p:spPr bwMode="auto">
              <a:xfrm>
                <a:off x="4089" y="1583"/>
                <a:ext cx="19" cy="14"/>
              </a:xfrm>
              <a:custGeom>
                <a:avLst/>
                <a:gdLst>
                  <a:gd name="T0" fmla="*/ 12 w 15"/>
                  <a:gd name="T1" fmla="*/ 6 h 11"/>
                  <a:gd name="T2" fmla="*/ 12 w 15"/>
                  <a:gd name="T3" fmla="*/ 6 h 11"/>
                  <a:gd name="T4" fmla="*/ 12 w 15"/>
                  <a:gd name="T5" fmla="*/ 6 h 11"/>
                  <a:gd name="T6" fmla="*/ 12 w 15"/>
                  <a:gd name="T7" fmla="*/ 6 h 11"/>
                  <a:gd name="T8" fmla="*/ 0 w 15"/>
                  <a:gd name="T9" fmla="*/ 0 h 11"/>
                  <a:gd name="T10" fmla="*/ 14 w 15"/>
                  <a:gd name="T11" fmla="*/ 11 h 11"/>
                  <a:gd name="T12" fmla="*/ 12 w 15"/>
                  <a:gd name="T13" fmla="*/ 6 h 11"/>
                  <a:gd name="T14" fmla="*/ 6 w 15"/>
                  <a:gd name="T15" fmla="*/ 3 h 11"/>
                  <a:gd name="T16" fmla="*/ 0 w 15"/>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12" y="6"/>
                    </a:moveTo>
                    <a:cubicBezTo>
                      <a:pt x="12" y="6"/>
                      <a:pt x="12" y="6"/>
                      <a:pt x="12" y="6"/>
                    </a:cubicBezTo>
                    <a:cubicBezTo>
                      <a:pt x="12" y="6"/>
                      <a:pt x="12" y="6"/>
                      <a:pt x="12" y="6"/>
                    </a:cubicBezTo>
                    <a:cubicBezTo>
                      <a:pt x="13" y="6"/>
                      <a:pt x="13" y="6"/>
                      <a:pt x="12" y="6"/>
                    </a:cubicBezTo>
                    <a:moveTo>
                      <a:pt x="0" y="0"/>
                    </a:moveTo>
                    <a:cubicBezTo>
                      <a:pt x="0" y="0"/>
                      <a:pt x="3" y="3"/>
                      <a:pt x="14" y="11"/>
                    </a:cubicBezTo>
                    <a:cubicBezTo>
                      <a:pt x="15" y="11"/>
                      <a:pt x="13" y="8"/>
                      <a:pt x="12" y="6"/>
                    </a:cubicBezTo>
                    <a:cubicBezTo>
                      <a:pt x="11" y="6"/>
                      <a:pt x="8" y="5"/>
                      <a:pt x="6" y="3"/>
                    </a:cubicBezTo>
                    <a:cubicBezTo>
                      <a:pt x="3" y="2"/>
                      <a:pt x="0" y="0"/>
                      <a:pt x="0" y="0"/>
                    </a:cubicBezTo>
                  </a:path>
                </a:pathLst>
              </a:custGeom>
              <a:solidFill>
                <a:srgbClr val="4C4D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3" name="iśḻíḋê">
                <a:extLst>
                  <a:ext uri="{FF2B5EF4-FFF2-40B4-BE49-F238E27FC236}">
                    <a16:creationId xmlns:a16="http://schemas.microsoft.com/office/drawing/2014/main" xmlns="" id="{CD38540E-F47A-4A07-98EE-3D2A643959D7}"/>
                  </a:ext>
                </a:extLst>
              </p:cNvPr>
              <p:cNvSpPr/>
              <p:nvPr/>
            </p:nvSpPr>
            <p:spPr bwMode="auto">
              <a:xfrm>
                <a:off x="2927" y="846"/>
                <a:ext cx="1721" cy="1061"/>
              </a:xfrm>
              <a:custGeom>
                <a:avLst/>
                <a:gdLst>
                  <a:gd name="T0" fmla="*/ 0 w 1721"/>
                  <a:gd name="T1" fmla="*/ 0 h 1061"/>
                  <a:gd name="T2" fmla="*/ 1680 w 1721"/>
                  <a:gd name="T3" fmla="*/ 39 h 1061"/>
                  <a:gd name="T4" fmla="*/ 1721 w 1721"/>
                  <a:gd name="T5" fmla="*/ 1061 h 1061"/>
                  <a:gd name="T6" fmla="*/ 1721 w 1721"/>
                  <a:gd name="T7" fmla="*/ 0 h 1061"/>
                  <a:gd name="T8" fmla="*/ 0 w 1721"/>
                  <a:gd name="T9" fmla="*/ 0 h 1061"/>
                </a:gdLst>
                <a:ahLst/>
                <a:cxnLst>
                  <a:cxn ang="0">
                    <a:pos x="T0" y="T1"/>
                  </a:cxn>
                  <a:cxn ang="0">
                    <a:pos x="T2" y="T3"/>
                  </a:cxn>
                  <a:cxn ang="0">
                    <a:pos x="T4" y="T5"/>
                  </a:cxn>
                  <a:cxn ang="0">
                    <a:pos x="T6" y="T7"/>
                  </a:cxn>
                  <a:cxn ang="0">
                    <a:pos x="T8" y="T9"/>
                  </a:cxn>
                </a:cxnLst>
                <a:rect l="0" t="0" r="r" b="b"/>
                <a:pathLst>
                  <a:path w="1721" h="1061">
                    <a:moveTo>
                      <a:pt x="0" y="0"/>
                    </a:moveTo>
                    <a:lnTo>
                      <a:pt x="1680" y="39"/>
                    </a:lnTo>
                    <a:lnTo>
                      <a:pt x="1721" y="1061"/>
                    </a:lnTo>
                    <a:lnTo>
                      <a:pt x="1721" y="0"/>
                    </a:lnTo>
                    <a:lnTo>
                      <a:pt x="0" y="0"/>
                    </a:ln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4" name="iṣḷíďè">
                <a:extLst>
                  <a:ext uri="{FF2B5EF4-FFF2-40B4-BE49-F238E27FC236}">
                    <a16:creationId xmlns:a16="http://schemas.microsoft.com/office/drawing/2014/main" xmlns="" id="{9EB22331-0DBD-4803-B1B0-4C9BC25A958F}"/>
                  </a:ext>
                </a:extLst>
              </p:cNvPr>
              <p:cNvSpPr/>
              <p:nvPr/>
            </p:nvSpPr>
            <p:spPr bwMode="auto">
              <a:xfrm>
                <a:off x="2927" y="846"/>
                <a:ext cx="1721" cy="1061"/>
              </a:xfrm>
              <a:custGeom>
                <a:avLst/>
                <a:gdLst>
                  <a:gd name="T0" fmla="*/ 0 w 1721"/>
                  <a:gd name="T1" fmla="*/ 0 h 1061"/>
                  <a:gd name="T2" fmla="*/ 1680 w 1721"/>
                  <a:gd name="T3" fmla="*/ 39 h 1061"/>
                  <a:gd name="T4" fmla="*/ 1721 w 1721"/>
                  <a:gd name="T5" fmla="*/ 1061 h 1061"/>
                  <a:gd name="T6" fmla="*/ 1721 w 1721"/>
                  <a:gd name="T7" fmla="*/ 0 h 1061"/>
                  <a:gd name="T8" fmla="*/ 0 w 1721"/>
                  <a:gd name="T9" fmla="*/ 0 h 1061"/>
                </a:gdLst>
                <a:ahLst/>
                <a:cxnLst>
                  <a:cxn ang="0">
                    <a:pos x="T0" y="T1"/>
                  </a:cxn>
                  <a:cxn ang="0">
                    <a:pos x="T2" y="T3"/>
                  </a:cxn>
                  <a:cxn ang="0">
                    <a:pos x="T4" y="T5"/>
                  </a:cxn>
                  <a:cxn ang="0">
                    <a:pos x="T6" y="T7"/>
                  </a:cxn>
                  <a:cxn ang="0">
                    <a:pos x="T8" y="T9"/>
                  </a:cxn>
                </a:cxnLst>
                <a:rect l="0" t="0" r="r" b="b"/>
                <a:pathLst>
                  <a:path w="1721" h="1061">
                    <a:moveTo>
                      <a:pt x="0" y="0"/>
                    </a:moveTo>
                    <a:lnTo>
                      <a:pt x="1680" y="39"/>
                    </a:lnTo>
                    <a:lnTo>
                      <a:pt x="1721" y="1061"/>
                    </a:lnTo>
                    <a:lnTo>
                      <a:pt x="172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5" name="ïṡḻiḍê">
                <a:extLst>
                  <a:ext uri="{FF2B5EF4-FFF2-40B4-BE49-F238E27FC236}">
                    <a16:creationId xmlns:a16="http://schemas.microsoft.com/office/drawing/2014/main" xmlns="" id="{C1A5E92D-D830-4958-AC91-B73493AB583E}"/>
                  </a:ext>
                </a:extLst>
              </p:cNvPr>
              <p:cNvSpPr/>
              <p:nvPr/>
            </p:nvSpPr>
            <p:spPr bwMode="auto">
              <a:xfrm>
                <a:off x="2927" y="867"/>
                <a:ext cx="1696" cy="1040"/>
              </a:xfrm>
              <a:custGeom>
                <a:avLst/>
                <a:gdLst>
                  <a:gd name="T0" fmla="*/ 0 w 1696"/>
                  <a:gd name="T1" fmla="*/ 0 h 1040"/>
                  <a:gd name="T2" fmla="*/ 30 w 1696"/>
                  <a:gd name="T3" fmla="*/ 1017 h 1040"/>
                  <a:gd name="T4" fmla="*/ 1696 w 1696"/>
                  <a:gd name="T5" fmla="*/ 1040 h 1040"/>
                  <a:gd name="T6" fmla="*/ 0 w 1696"/>
                  <a:gd name="T7" fmla="*/ 1040 h 1040"/>
                  <a:gd name="T8" fmla="*/ 0 w 1696"/>
                  <a:gd name="T9" fmla="*/ 0 h 1040"/>
                </a:gdLst>
                <a:ahLst/>
                <a:cxnLst>
                  <a:cxn ang="0">
                    <a:pos x="T0" y="T1"/>
                  </a:cxn>
                  <a:cxn ang="0">
                    <a:pos x="T2" y="T3"/>
                  </a:cxn>
                  <a:cxn ang="0">
                    <a:pos x="T4" y="T5"/>
                  </a:cxn>
                  <a:cxn ang="0">
                    <a:pos x="T6" y="T7"/>
                  </a:cxn>
                  <a:cxn ang="0">
                    <a:pos x="T8" y="T9"/>
                  </a:cxn>
                </a:cxnLst>
                <a:rect l="0" t="0" r="r" b="b"/>
                <a:pathLst>
                  <a:path w="1696" h="1040">
                    <a:moveTo>
                      <a:pt x="0" y="0"/>
                    </a:moveTo>
                    <a:lnTo>
                      <a:pt x="30" y="1017"/>
                    </a:lnTo>
                    <a:lnTo>
                      <a:pt x="1696" y="1040"/>
                    </a:lnTo>
                    <a:lnTo>
                      <a:pt x="0" y="1040"/>
                    </a:lnTo>
                    <a:lnTo>
                      <a:pt x="0" y="0"/>
                    </a:ln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6" name="ïş1îḓê">
                <a:extLst>
                  <a:ext uri="{FF2B5EF4-FFF2-40B4-BE49-F238E27FC236}">
                    <a16:creationId xmlns:a16="http://schemas.microsoft.com/office/drawing/2014/main" xmlns="" id="{189C2A15-10EB-4924-9035-639009A070BB}"/>
                  </a:ext>
                </a:extLst>
              </p:cNvPr>
              <p:cNvSpPr/>
              <p:nvPr/>
            </p:nvSpPr>
            <p:spPr bwMode="auto">
              <a:xfrm>
                <a:off x="2927" y="867"/>
                <a:ext cx="1696" cy="1040"/>
              </a:xfrm>
              <a:custGeom>
                <a:avLst/>
                <a:gdLst>
                  <a:gd name="T0" fmla="*/ 0 w 1696"/>
                  <a:gd name="T1" fmla="*/ 0 h 1040"/>
                  <a:gd name="T2" fmla="*/ 30 w 1696"/>
                  <a:gd name="T3" fmla="*/ 1017 h 1040"/>
                  <a:gd name="T4" fmla="*/ 1696 w 1696"/>
                  <a:gd name="T5" fmla="*/ 1040 h 1040"/>
                  <a:gd name="T6" fmla="*/ 0 w 1696"/>
                  <a:gd name="T7" fmla="*/ 1040 h 1040"/>
                  <a:gd name="T8" fmla="*/ 0 w 1696"/>
                  <a:gd name="T9" fmla="*/ 0 h 1040"/>
                </a:gdLst>
                <a:ahLst/>
                <a:cxnLst>
                  <a:cxn ang="0">
                    <a:pos x="T0" y="T1"/>
                  </a:cxn>
                  <a:cxn ang="0">
                    <a:pos x="T2" y="T3"/>
                  </a:cxn>
                  <a:cxn ang="0">
                    <a:pos x="T4" y="T5"/>
                  </a:cxn>
                  <a:cxn ang="0">
                    <a:pos x="T6" y="T7"/>
                  </a:cxn>
                  <a:cxn ang="0">
                    <a:pos x="T8" y="T9"/>
                  </a:cxn>
                </a:cxnLst>
                <a:rect l="0" t="0" r="r" b="b"/>
                <a:pathLst>
                  <a:path w="1696" h="1040">
                    <a:moveTo>
                      <a:pt x="0" y="0"/>
                    </a:moveTo>
                    <a:lnTo>
                      <a:pt x="30" y="1017"/>
                    </a:lnTo>
                    <a:lnTo>
                      <a:pt x="1696" y="1040"/>
                    </a:lnTo>
                    <a:lnTo>
                      <a:pt x="0" y="10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7" name="ïşļïḍé">
                <a:extLst>
                  <a:ext uri="{FF2B5EF4-FFF2-40B4-BE49-F238E27FC236}">
                    <a16:creationId xmlns:a16="http://schemas.microsoft.com/office/drawing/2014/main" xmlns="" id="{878C98E2-255E-4D86-9B85-BAE83972F07C}"/>
                  </a:ext>
                </a:extLst>
              </p:cNvPr>
              <p:cNvSpPr/>
              <p:nvPr/>
            </p:nvSpPr>
            <p:spPr bwMode="auto">
              <a:xfrm>
                <a:off x="3774" y="1359"/>
                <a:ext cx="80" cy="130"/>
              </a:xfrm>
              <a:custGeom>
                <a:avLst/>
                <a:gdLst>
                  <a:gd name="T0" fmla="*/ 20 w 80"/>
                  <a:gd name="T1" fmla="*/ 0 h 130"/>
                  <a:gd name="T2" fmla="*/ 80 w 80"/>
                  <a:gd name="T3" fmla="*/ 120 h 130"/>
                  <a:gd name="T4" fmla="*/ 60 w 80"/>
                  <a:gd name="T5" fmla="*/ 130 h 130"/>
                  <a:gd name="T6" fmla="*/ 0 w 80"/>
                  <a:gd name="T7" fmla="*/ 9 h 130"/>
                  <a:gd name="T8" fmla="*/ 20 w 80"/>
                  <a:gd name="T9" fmla="*/ 0 h 130"/>
                </a:gdLst>
                <a:ahLst/>
                <a:cxnLst>
                  <a:cxn ang="0">
                    <a:pos x="T0" y="T1"/>
                  </a:cxn>
                  <a:cxn ang="0">
                    <a:pos x="T2" y="T3"/>
                  </a:cxn>
                  <a:cxn ang="0">
                    <a:pos x="T4" y="T5"/>
                  </a:cxn>
                  <a:cxn ang="0">
                    <a:pos x="T6" y="T7"/>
                  </a:cxn>
                  <a:cxn ang="0">
                    <a:pos x="T8" y="T9"/>
                  </a:cxn>
                </a:cxnLst>
                <a:rect l="0" t="0" r="r" b="b"/>
                <a:pathLst>
                  <a:path w="80" h="130">
                    <a:moveTo>
                      <a:pt x="20" y="0"/>
                    </a:moveTo>
                    <a:lnTo>
                      <a:pt x="80" y="120"/>
                    </a:lnTo>
                    <a:lnTo>
                      <a:pt x="60" y="130"/>
                    </a:lnTo>
                    <a:lnTo>
                      <a:pt x="0" y="9"/>
                    </a:lnTo>
                    <a:lnTo>
                      <a:pt x="20" y="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8" name="íṥḻïďê">
                <a:extLst>
                  <a:ext uri="{FF2B5EF4-FFF2-40B4-BE49-F238E27FC236}">
                    <a16:creationId xmlns:a16="http://schemas.microsoft.com/office/drawing/2014/main" xmlns="" id="{9209A0F5-8BA6-4282-91F5-1947004C652C}"/>
                  </a:ext>
                </a:extLst>
              </p:cNvPr>
              <p:cNvSpPr/>
              <p:nvPr/>
            </p:nvSpPr>
            <p:spPr bwMode="auto">
              <a:xfrm>
                <a:off x="3734" y="1408"/>
                <a:ext cx="59" cy="89"/>
              </a:xfrm>
              <a:custGeom>
                <a:avLst/>
                <a:gdLst>
                  <a:gd name="T0" fmla="*/ 20 w 59"/>
                  <a:gd name="T1" fmla="*/ 0 h 89"/>
                  <a:gd name="T2" fmla="*/ 59 w 59"/>
                  <a:gd name="T3" fmla="*/ 80 h 89"/>
                  <a:gd name="T4" fmla="*/ 40 w 59"/>
                  <a:gd name="T5" fmla="*/ 89 h 89"/>
                  <a:gd name="T6" fmla="*/ 0 w 59"/>
                  <a:gd name="T7" fmla="*/ 10 h 89"/>
                  <a:gd name="T8" fmla="*/ 20 w 59"/>
                  <a:gd name="T9" fmla="*/ 0 h 89"/>
                </a:gdLst>
                <a:ahLst/>
                <a:cxnLst>
                  <a:cxn ang="0">
                    <a:pos x="T0" y="T1"/>
                  </a:cxn>
                  <a:cxn ang="0">
                    <a:pos x="T2" y="T3"/>
                  </a:cxn>
                  <a:cxn ang="0">
                    <a:pos x="T4" y="T5"/>
                  </a:cxn>
                  <a:cxn ang="0">
                    <a:pos x="T6" y="T7"/>
                  </a:cxn>
                  <a:cxn ang="0">
                    <a:pos x="T8" y="T9"/>
                  </a:cxn>
                </a:cxnLst>
                <a:rect l="0" t="0" r="r" b="b"/>
                <a:pathLst>
                  <a:path w="59" h="89">
                    <a:moveTo>
                      <a:pt x="20" y="0"/>
                    </a:moveTo>
                    <a:lnTo>
                      <a:pt x="59" y="80"/>
                    </a:lnTo>
                    <a:lnTo>
                      <a:pt x="40" y="89"/>
                    </a:lnTo>
                    <a:lnTo>
                      <a:pt x="0" y="10"/>
                    </a:lnTo>
                    <a:lnTo>
                      <a:pt x="20" y="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9" name="íSļídè">
                <a:extLst>
                  <a:ext uri="{FF2B5EF4-FFF2-40B4-BE49-F238E27FC236}">
                    <a16:creationId xmlns:a16="http://schemas.microsoft.com/office/drawing/2014/main" xmlns="" id="{341A710C-23E5-4BF6-9A7C-DFF8DF68D5AC}"/>
                  </a:ext>
                </a:extLst>
              </p:cNvPr>
              <p:cNvSpPr/>
              <p:nvPr/>
            </p:nvSpPr>
            <p:spPr bwMode="auto">
              <a:xfrm>
                <a:off x="3631" y="1459"/>
                <a:ext cx="64" cy="94"/>
              </a:xfrm>
              <a:custGeom>
                <a:avLst/>
                <a:gdLst>
                  <a:gd name="T0" fmla="*/ 24 w 64"/>
                  <a:gd name="T1" fmla="*/ 0 h 94"/>
                  <a:gd name="T2" fmla="*/ 64 w 64"/>
                  <a:gd name="T3" fmla="*/ 81 h 94"/>
                  <a:gd name="T4" fmla="*/ 47 w 64"/>
                  <a:gd name="T5" fmla="*/ 94 h 94"/>
                  <a:gd name="T6" fmla="*/ 0 w 64"/>
                  <a:gd name="T7" fmla="*/ 3 h 94"/>
                  <a:gd name="T8" fmla="*/ 24 w 64"/>
                  <a:gd name="T9" fmla="*/ 0 h 94"/>
                </a:gdLst>
                <a:ahLst/>
                <a:cxnLst>
                  <a:cxn ang="0">
                    <a:pos x="T0" y="T1"/>
                  </a:cxn>
                  <a:cxn ang="0">
                    <a:pos x="T2" y="T3"/>
                  </a:cxn>
                  <a:cxn ang="0">
                    <a:pos x="T4" y="T5"/>
                  </a:cxn>
                  <a:cxn ang="0">
                    <a:pos x="T6" y="T7"/>
                  </a:cxn>
                  <a:cxn ang="0">
                    <a:pos x="T8" y="T9"/>
                  </a:cxn>
                </a:cxnLst>
                <a:rect l="0" t="0" r="r" b="b"/>
                <a:pathLst>
                  <a:path w="64" h="94">
                    <a:moveTo>
                      <a:pt x="24" y="0"/>
                    </a:moveTo>
                    <a:lnTo>
                      <a:pt x="64" y="81"/>
                    </a:lnTo>
                    <a:lnTo>
                      <a:pt x="47" y="94"/>
                    </a:lnTo>
                    <a:lnTo>
                      <a:pt x="0" y="3"/>
                    </a:lnTo>
                    <a:lnTo>
                      <a:pt x="24" y="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0" name="iṧļîďè">
                <a:extLst>
                  <a:ext uri="{FF2B5EF4-FFF2-40B4-BE49-F238E27FC236}">
                    <a16:creationId xmlns:a16="http://schemas.microsoft.com/office/drawing/2014/main" xmlns="" id="{4AC2F7BF-823D-4B13-A218-F965D0810830}"/>
                  </a:ext>
                </a:extLst>
              </p:cNvPr>
              <p:cNvSpPr/>
              <p:nvPr/>
            </p:nvSpPr>
            <p:spPr bwMode="auto">
              <a:xfrm>
                <a:off x="3585" y="1457"/>
                <a:ext cx="84" cy="136"/>
              </a:xfrm>
              <a:custGeom>
                <a:avLst/>
                <a:gdLst>
                  <a:gd name="T0" fmla="*/ 24 w 84"/>
                  <a:gd name="T1" fmla="*/ 0 h 136"/>
                  <a:gd name="T2" fmla="*/ 84 w 84"/>
                  <a:gd name="T3" fmla="*/ 123 h 136"/>
                  <a:gd name="T4" fmla="*/ 68 w 84"/>
                  <a:gd name="T5" fmla="*/ 136 h 136"/>
                  <a:gd name="T6" fmla="*/ 0 w 84"/>
                  <a:gd name="T7" fmla="*/ 2 h 136"/>
                  <a:gd name="T8" fmla="*/ 24 w 84"/>
                  <a:gd name="T9" fmla="*/ 0 h 136"/>
                </a:gdLst>
                <a:ahLst/>
                <a:cxnLst>
                  <a:cxn ang="0">
                    <a:pos x="T0" y="T1"/>
                  </a:cxn>
                  <a:cxn ang="0">
                    <a:pos x="T2" y="T3"/>
                  </a:cxn>
                  <a:cxn ang="0">
                    <a:pos x="T4" y="T5"/>
                  </a:cxn>
                  <a:cxn ang="0">
                    <a:pos x="T6" y="T7"/>
                  </a:cxn>
                  <a:cxn ang="0">
                    <a:pos x="T8" y="T9"/>
                  </a:cxn>
                </a:cxnLst>
                <a:rect l="0" t="0" r="r" b="b"/>
                <a:pathLst>
                  <a:path w="84" h="136">
                    <a:moveTo>
                      <a:pt x="24" y="0"/>
                    </a:moveTo>
                    <a:lnTo>
                      <a:pt x="84" y="123"/>
                    </a:lnTo>
                    <a:lnTo>
                      <a:pt x="68" y="136"/>
                    </a:lnTo>
                    <a:lnTo>
                      <a:pt x="0" y="2"/>
                    </a:lnTo>
                    <a:lnTo>
                      <a:pt x="24" y="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1" name="ïş1îḋè">
                <a:extLst>
                  <a:ext uri="{FF2B5EF4-FFF2-40B4-BE49-F238E27FC236}">
                    <a16:creationId xmlns:a16="http://schemas.microsoft.com/office/drawing/2014/main" xmlns="" id="{4FB5F4C5-7D14-4736-A155-5F73564FB505}"/>
                  </a:ext>
                </a:extLst>
              </p:cNvPr>
              <p:cNvSpPr/>
              <p:nvPr/>
            </p:nvSpPr>
            <p:spPr bwMode="auto">
              <a:xfrm>
                <a:off x="3529" y="1469"/>
                <a:ext cx="100" cy="160"/>
              </a:xfrm>
              <a:custGeom>
                <a:avLst/>
                <a:gdLst>
                  <a:gd name="T0" fmla="*/ 23 w 100"/>
                  <a:gd name="T1" fmla="*/ 0 h 160"/>
                  <a:gd name="T2" fmla="*/ 100 w 100"/>
                  <a:gd name="T3" fmla="*/ 146 h 160"/>
                  <a:gd name="T4" fmla="*/ 82 w 100"/>
                  <a:gd name="T5" fmla="*/ 160 h 160"/>
                  <a:gd name="T6" fmla="*/ 0 w 100"/>
                  <a:gd name="T7" fmla="*/ 3 h 160"/>
                  <a:gd name="T8" fmla="*/ 23 w 100"/>
                  <a:gd name="T9" fmla="*/ 0 h 160"/>
                </a:gdLst>
                <a:ahLst/>
                <a:cxnLst>
                  <a:cxn ang="0">
                    <a:pos x="T0" y="T1"/>
                  </a:cxn>
                  <a:cxn ang="0">
                    <a:pos x="T2" y="T3"/>
                  </a:cxn>
                  <a:cxn ang="0">
                    <a:pos x="T4" y="T5"/>
                  </a:cxn>
                  <a:cxn ang="0">
                    <a:pos x="T6" y="T7"/>
                  </a:cxn>
                  <a:cxn ang="0">
                    <a:pos x="T8" y="T9"/>
                  </a:cxn>
                </a:cxnLst>
                <a:rect l="0" t="0" r="r" b="b"/>
                <a:pathLst>
                  <a:path w="100" h="160">
                    <a:moveTo>
                      <a:pt x="23" y="0"/>
                    </a:moveTo>
                    <a:lnTo>
                      <a:pt x="100" y="146"/>
                    </a:lnTo>
                    <a:lnTo>
                      <a:pt x="82" y="160"/>
                    </a:lnTo>
                    <a:lnTo>
                      <a:pt x="0" y="3"/>
                    </a:lnTo>
                    <a:lnTo>
                      <a:pt x="23" y="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2" name="iŝľiḋè">
                <a:extLst>
                  <a:ext uri="{FF2B5EF4-FFF2-40B4-BE49-F238E27FC236}">
                    <a16:creationId xmlns:a16="http://schemas.microsoft.com/office/drawing/2014/main" xmlns="" id="{A63CFB74-4FC1-4BF5-9B0C-D66641351E15}"/>
                  </a:ext>
                </a:extLst>
              </p:cNvPr>
              <p:cNvSpPr/>
              <p:nvPr/>
            </p:nvSpPr>
            <p:spPr bwMode="auto">
              <a:xfrm>
                <a:off x="3488" y="1503"/>
                <a:ext cx="87" cy="137"/>
              </a:xfrm>
              <a:custGeom>
                <a:avLst/>
                <a:gdLst>
                  <a:gd name="T0" fmla="*/ 19 w 87"/>
                  <a:gd name="T1" fmla="*/ 0 h 137"/>
                  <a:gd name="T2" fmla="*/ 87 w 87"/>
                  <a:gd name="T3" fmla="*/ 133 h 137"/>
                  <a:gd name="T4" fmla="*/ 63 w 87"/>
                  <a:gd name="T5" fmla="*/ 137 h 137"/>
                  <a:gd name="T6" fmla="*/ 0 w 87"/>
                  <a:gd name="T7" fmla="*/ 13 h 137"/>
                  <a:gd name="T8" fmla="*/ 19 w 87"/>
                  <a:gd name="T9" fmla="*/ 0 h 137"/>
                </a:gdLst>
                <a:ahLst/>
                <a:cxnLst>
                  <a:cxn ang="0">
                    <a:pos x="T0" y="T1"/>
                  </a:cxn>
                  <a:cxn ang="0">
                    <a:pos x="T2" y="T3"/>
                  </a:cxn>
                  <a:cxn ang="0">
                    <a:pos x="T4" y="T5"/>
                  </a:cxn>
                  <a:cxn ang="0">
                    <a:pos x="T6" y="T7"/>
                  </a:cxn>
                  <a:cxn ang="0">
                    <a:pos x="T8" y="T9"/>
                  </a:cxn>
                </a:cxnLst>
                <a:rect l="0" t="0" r="r" b="b"/>
                <a:pathLst>
                  <a:path w="87" h="137">
                    <a:moveTo>
                      <a:pt x="19" y="0"/>
                    </a:moveTo>
                    <a:lnTo>
                      <a:pt x="87" y="133"/>
                    </a:lnTo>
                    <a:lnTo>
                      <a:pt x="63" y="137"/>
                    </a:lnTo>
                    <a:lnTo>
                      <a:pt x="0" y="13"/>
                    </a:lnTo>
                    <a:lnTo>
                      <a:pt x="19" y="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3" name="i$liďè">
                <a:extLst>
                  <a:ext uri="{FF2B5EF4-FFF2-40B4-BE49-F238E27FC236}">
                    <a16:creationId xmlns:a16="http://schemas.microsoft.com/office/drawing/2014/main" xmlns="" id="{76CFCFA9-A83F-4640-88F7-9DA7E867582B}"/>
                  </a:ext>
                </a:extLst>
              </p:cNvPr>
              <p:cNvSpPr/>
              <p:nvPr/>
            </p:nvSpPr>
            <p:spPr bwMode="auto">
              <a:xfrm>
                <a:off x="3456" y="1558"/>
                <a:ext cx="55" cy="78"/>
              </a:xfrm>
              <a:custGeom>
                <a:avLst/>
                <a:gdLst>
                  <a:gd name="T0" fmla="*/ 19 w 55"/>
                  <a:gd name="T1" fmla="*/ 0 h 78"/>
                  <a:gd name="T2" fmla="*/ 55 w 55"/>
                  <a:gd name="T3" fmla="*/ 76 h 78"/>
                  <a:gd name="T4" fmla="*/ 31 w 55"/>
                  <a:gd name="T5" fmla="*/ 78 h 78"/>
                  <a:gd name="T6" fmla="*/ 0 w 55"/>
                  <a:gd name="T7" fmla="*/ 13 h 78"/>
                  <a:gd name="T8" fmla="*/ 19 w 55"/>
                  <a:gd name="T9" fmla="*/ 0 h 78"/>
                </a:gdLst>
                <a:ahLst/>
                <a:cxnLst>
                  <a:cxn ang="0">
                    <a:pos x="T0" y="T1"/>
                  </a:cxn>
                  <a:cxn ang="0">
                    <a:pos x="T2" y="T3"/>
                  </a:cxn>
                  <a:cxn ang="0">
                    <a:pos x="T4" y="T5"/>
                  </a:cxn>
                  <a:cxn ang="0">
                    <a:pos x="T6" y="T7"/>
                  </a:cxn>
                  <a:cxn ang="0">
                    <a:pos x="T8" y="T9"/>
                  </a:cxn>
                </a:cxnLst>
                <a:rect l="0" t="0" r="r" b="b"/>
                <a:pathLst>
                  <a:path w="55" h="78">
                    <a:moveTo>
                      <a:pt x="19" y="0"/>
                    </a:moveTo>
                    <a:lnTo>
                      <a:pt x="55" y="76"/>
                    </a:lnTo>
                    <a:lnTo>
                      <a:pt x="31" y="78"/>
                    </a:lnTo>
                    <a:lnTo>
                      <a:pt x="0" y="13"/>
                    </a:lnTo>
                    <a:lnTo>
                      <a:pt x="19" y="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4" name="íşľiḓè">
                <a:extLst>
                  <a:ext uri="{FF2B5EF4-FFF2-40B4-BE49-F238E27FC236}">
                    <a16:creationId xmlns:a16="http://schemas.microsoft.com/office/drawing/2014/main" xmlns="" id="{1C82E021-C40F-4F8B-A1B6-55867FA1DA01}"/>
                  </a:ext>
                </a:extLst>
              </p:cNvPr>
              <p:cNvSpPr/>
              <p:nvPr/>
            </p:nvSpPr>
            <p:spPr bwMode="auto">
              <a:xfrm>
                <a:off x="3363" y="1605"/>
                <a:ext cx="59" cy="88"/>
              </a:xfrm>
              <a:custGeom>
                <a:avLst/>
                <a:gdLst>
                  <a:gd name="T0" fmla="*/ 23 w 59"/>
                  <a:gd name="T1" fmla="*/ 0 h 88"/>
                  <a:gd name="T2" fmla="*/ 59 w 59"/>
                  <a:gd name="T3" fmla="*/ 76 h 88"/>
                  <a:gd name="T4" fmla="*/ 41 w 59"/>
                  <a:gd name="T5" fmla="*/ 88 h 88"/>
                  <a:gd name="T6" fmla="*/ 0 w 59"/>
                  <a:gd name="T7" fmla="*/ 1 h 88"/>
                  <a:gd name="T8" fmla="*/ 23 w 59"/>
                  <a:gd name="T9" fmla="*/ 0 h 88"/>
                </a:gdLst>
                <a:ahLst/>
                <a:cxnLst>
                  <a:cxn ang="0">
                    <a:pos x="T0" y="T1"/>
                  </a:cxn>
                  <a:cxn ang="0">
                    <a:pos x="T2" y="T3"/>
                  </a:cxn>
                  <a:cxn ang="0">
                    <a:pos x="T4" y="T5"/>
                  </a:cxn>
                  <a:cxn ang="0">
                    <a:pos x="T6" y="T7"/>
                  </a:cxn>
                  <a:cxn ang="0">
                    <a:pos x="T8" y="T9"/>
                  </a:cxn>
                </a:cxnLst>
                <a:rect l="0" t="0" r="r" b="b"/>
                <a:pathLst>
                  <a:path w="59" h="88">
                    <a:moveTo>
                      <a:pt x="23" y="0"/>
                    </a:moveTo>
                    <a:lnTo>
                      <a:pt x="59" y="76"/>
                    </a:lnTo>
                    <a:lnTo>
                      <a:pt x="41" y="88"/>
                    </a:lnTo>
                    <a:lnTo>
                      <a:pt x="0" y="1"/>
                    </a:lnTo>
                    <a:lnTo>
                      <a:pt x="23" y="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5" name="iṥḻîḍê">
                <a:extLst>
                  <a:ext uri="{FF2B5EF4-FFF2-40B4-BE49-F238E27FC236}">
                    <a16:creationId xmlns:a16="http://schemas.microsoft.com/office/drawing/2014/main" xmlns="" id="{7A83085C-469C-41F0-B489-FE113C4C46F7}"/>
                  </a:ext>
                </a:extLst>
              </p:cNvPr>
              <p:cNvSpPr/>
              <p:nvPr/>
            </p:nvSpPr>
            <p:spPr bwMode="auto">
              <a:xfrm>
                <a:off x="3292" y="1614"/>
                <a:ext cx="80" cy="125"/>
              </a:xfrm>
              <a:custGeom>
                <a:avLst/>
                <a:gdLst>
                  <a:gd name="T0" fmla="*/ 22 w 80"/>
                  <a:gd name="T1" fmla="*/ 0 h 125"/>
                  <a:gd name="T2" fmla="*/ 80 w 80"/>
                  <a:gd name="T3" fmla="*/ 115 h 125"/>
                  <a:gd name="T4" fmla="*/ 64 w 80"/>
                  <a:gd name="T5" fmla="*/ 125 h 125"/>
                  <a:gd name="T6" fmla="*/ 0 w 80"/>
                  <a:gd name="T7" fmla="*/ 2 h 125"/>
                  <a:gd name="T8" fmla="*/ 22 w 80"/>
                  <a:gd name="T9" fmla="*/ 0 h 125"/>
                </a:gdLst>
                <a:ahLst/>
                <a:cxnLst>
                  <a:cxn ang="0">
                    <a:pos x="T0" y="T1"/>
                  </a:cxn>
                  <a:cxn ang="0">
                    <a:pos x="T2" y="T3"/>
                  </a:cxn>
                  <a:cxn ang="0">
                    <a:pos x="T4" y="T5"/>
                  </a:cxn>
                  <a:cxn ang="0">
                    <a:pos x="T6" y="T7"/>
                  </a:cxn>
                  <a:cxn ang="0">
                    <a:pos x="T8" y="T9"/>
                  </a:cxn>
                </a:cxnLst>
                <a:rect l="0" t="0" r="r" b="b"/>
                <a:pathLst>
                  <a:path w="80" h="125">
                    <a:moveTo>
                      <a:pt x="22" y="0"/>
                    </a:moveTo>
                    <a:lnTo>
                      <a:pt x="80" y="115"/>
                    </a:lnTo>
                    <a:lnTo>
                      <a:pt x="64" y="125"/>
                    </a:lnTo>
                    <a:lnTo>
                      <a:pt x="0" y="2"/>
                    </a:lnTo>
                    <a:lnTo>
                      <a:pt x="22" y="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6" name="iṩ1idè">
                <a:extLst>
                  <a:ext uri="{FF2B5EF4-FFF2-40B4-BE49-F238E27FC236}">
                    <a16:creationId xmlns:a16="http://schemas.microsoft.com/office/drawing/2014/main" xmlns="" id="{4319813A-451C-4EA8-8B77-FBF5080B2E81}"/>
                  </a:ext>
                </a:extLst>
              </p:cNvPr>
              <p:cNvSpPr/>
              <p:nvPr/>
            </p:nvSpPr>
            <p:spPr bwMode="auto">
              <a:xfrm>
                <a:off x="3264" y="1340"/>
                <a:ext cx="631" cy="418"/>
              </a:xfrm>
              <a:custGeom>
                <a:avLst/>
                <a:gdLst>
                  <a:gd name="T0" fmla="*/ 139 w 503"/>
                  <a:gd name="T1" fmla="*/ 255 h 333"/>
                  <a:gd name="T2" fmla="*/ 149 w 503"/>
                  <a:gd name="T3" fmla="*/ 231 h 333"/>
                  <a:gd name="T4" fmla="*/ 300 w 503"/>
                  <a:gd name="T5" fmla="*/ 225 h 333"/>
                  <a:gd name="T6" fmla="*/ 361 w 503"/>
                  <a:gd name="T7" fmla="*/ 121 h 333"/>
                  <a:gd name="T8" fmla="*/ 363 w 503"/>
                  <a:gd name="T9" fmla="*/ 116 h 333"/>
                  <a:gd name="T10" fmla="*/ 376 w 503"/>
                  <a:gd name="T11" fmla="*/ 120 h 333"/>
                  <a:gd name="T12" fmla="*/ 503 w 503"/>
                  <a:gd name="T13" fmla="*/ 111 h 333"/>
                  <a:gd name="T14" fmla="*/ 497 w 503"/>
                  <a:gd name="T15" fmla="*/ 100 h 333"/>
                  <a:gd name="T16" fmla="*/ 380 w 503"/>
                  <a:gd name="T17" fmla="*/ 108 h 333"/>
                  <a:gd name="T18" fmla="*/ 367 w 503"/>
                  <a:gd name="T19" fmla="*/ 104 h 333"/>
                  <a:gd name="T20" fmla="*/ 376 w 503"/>
                  <a:gd name="T21" fmla="*/ 82 h 333"/>
                  <a:gd name="T22" fmla="*/ 447 w 503"/>
                  <a:gd name="T23" fmla="*/ 11 h 333"/>
                  <a:gd name="T24" fmla="*/ 443 w 503"/>
                  <a:gd name="T25" fmla="*/ 0 h 333"/>
                  <a:gd name="T26" fmla="*/ 364 w 503"/>
                  <a:gd name="T27" fmla="*/ 77 h 333"/>
                  <a:gd name="T28" fmla="*/ 355 w 503"/>
                  <a:gd name="T29" fmla="*/ 101 h 333"/>
                  <a:gd name="T30" fmla="*/ 204 w 503"/>
                  <a:gd name="T31" fmla="*/ 107 h 333"/>
                  <a:gd name="T32" fmla="*/ 143 w 503"/>
                  <a:gd name="T33" fmla="*/ 211 h 333"/>
                  <a:gd name="T34" fmla="*/ 141 w 503"/>
                  <a:gd name="T35" fmla="*/ 217 h 333"/>
                  <a:gd name="T36" fmla="*/ 127 w 503"/>
                  <a:gd name="T37" fmla="*/ 213 h 333"/>
                  <a:gd name="T38" fmla="*/ 0 w 503"/>
                  <a:gd name="T39" fmla="*/ 222 h 333"/>
                  <a:gd name="T40" fmla="*/ 7 w 503"/>
                  <a:gd name="T41" fmla="*/ 232 h 333"/>
                  <a:gd name="T42" fmla="*/ 124 w 503"/>
                  <a:gd name="T43" fmla="*/ 225 h 333"/>
                  <a:gd name="T44" fmla="*/ 137 w 503"/>
                  <a:gd name="T45" fmla="*/ 228 h 333"/>
                  <a:gd name="T46" fmla="*/ 128 w 503"/>
                  <a:gd name="T47" fmla="*/ 250 h 333"/>
                  <a:gd name="T48" fmla="*/ 57 w 503"/>
                  <a:gd name="T49" fmla="*/ 321 h 333"/>
                  <a:gd name="T50" fmla="*/ 61 w 503"/>
                  <a:gd name="T51" fmla="*/ 333 h 333"/>
                  <a:gd name="T52" fmla="*/ 139 w 503"/>
                  <a:gd name="T53" fmla="*/ 255 h 333"/>
                  <a:gd name="T54" fmla="*/ 155 w 503"/>
                  <a:gd name="T55" fmla="*/ 215 h 333"/>
                  <a:gd name="T56" fmla="*/ 212 w 503"/>
                  <a:gd name="T57" fmla="*/ 117 h 333"/>
                  <a:gd name="T58" fmla="*/ 351 w 503"/>
                  <a:gd name="T59" fmla="*/ 113 h 333"/>
                  <a:gd name="T60" fmla="*/ 349 w 503"/>
                  <a:gd name="T61" fmla="*/ 117 h 333"/>
                  <a:gd name="T62" fmla="*/ 292 w 503"/>
                  <a:gd name="T63" fmla="*/ 215 h 333"/>
                  <a:gd name="T64" fmla="*/ 153 w 503"/>
                  <a:gd name="T65" fmla="*/ 220 h 333"/>
                  <a:gd name="T66" fmla="*/ 155 w 503"/>
                  <a:gd name="T67" fmla="*/ 21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3" h="333">
                    <a:moveTo>
                      <a:pt x="139" y="255"/>
                    </a:moveTo>
                    <a:cubicBezTo>
                      <a:pt x="143" y="248"/>
                      <a:pt x="146" y="240"/>
                      <a:pt x="149" y="231"/>
                    </a:cubicBezTo>
                    <a:cubicBezTo>
                      <a:pt x="210" y="247"/>
                      <a:pt x="257" y="255"/>
                      <a:pt x="300" y="225"/>
                    </a:cubicBezTo>
                    <a:cubicBezTo>
                      <a:pt x="333" y="201"/>
                      <a:pt x="348" y="159"/>
                      <a:pt x="361" y="121"/>
                    </a:cubicBezTo>
                    <a:cubicBezTo>
                      <a:pt x="361" y="119"/>
                      <a:pt x="362" y="118"/>
                      <a:pt x="363" y="116"/>
                    </a:cubicBezTo>
                    <a:cubicBezTo>
                      <a:pt x="367" y="117"/>
                      <a:pt x="372" y="118"/>
                      <a:pt x="376" y="120"/>
                    </a:cubicBezTo>
                    <a:cubicBezTo>
                      <a:pt x="455" y="141"/>
                      <a:pt x="502" y="112"/>
                      <a:pt x="503" y="111"/>
                    </a:cubicBezTo>
                    <a:cubicBezTo>
                      <a:pt x="497" y="100"/>
                      <a:pt x="497" y="100"/>
                      <a:pt x="497" y="100"/>
                    </a:cubicBezTo>
                    <a:cubicBezTo>
                      <a:pt x="496" y="101"/>
                      <a:pt x="452" y="127"/>
                      <a:pt x="380" y="108"/>
                    </a:cubicBezTo>
                    <a:cubicBezTo>
                      <a:pt x="375" y="107"/>
                      <a:pt x="371" y="105"/>
                      <a:pt x="367" y="104"/>
                    </a:cubicBezTo>
                    <a:cubicBezTo>
                      <a:pt x="370" y="96"/>
                      <a:pt x="373" y="89"/>
                      <a:pt x="376" y="82"/>
                    </a:cubicBezTo>
                    <a:cubicBezTo>
                      <a:pt x="393" y="45"/>
                      <a:pt x="446" y="12"/>
                      <a:pt x="447" y="11"/>
                    </a:cubicBezTo>
                    <a:cubicBezTo>
                      <a:pt x="443" y="0"/>
                      <a:pt x="443" y="0"/>
                      <a:pt x="443" y="0"/>
                    </a:cubicBezTo>
                    <a:cubicBezTo>
                      <a:pt x="427" y="5"/>
                      <a:pt x="385" y="33"/>
                      <a:pt x="364" y="77"/>
                    </a:cubicBezTo>
                    <a:cubicBezTo>
                      <a:pt x="361" y="85"/>
                      <a:pt x="358" y="93"/>
                      <a:pt x="355" y="101"/>
                    </a:cubicBezTo>
                    <a:cubicBezTo>
                      <a:pt x="293" y="85"/>
                      <a:pt x="247" y="77"/>
                      <a:pt x="204" y="107"/>
                    </a:cubicBezTo>
                    <a:cubicBezTo>
                      <a:pt x="171" y="131"/>
                      <a:pt x="156" y="174"/>
                      <a:pt x="143" y="211"/>
                    </a:cubicBezTo>
                    <a:cubicBezTo>
                      <a:pt x="142" y="213"/>
                      <a:pt x="142" y="215"/>
                      <a:pt x="141" y="217"/>
                    </a:cubicBezTo>
                    <a:cubicBezTo>
                      <a:pt x="137" y="215"/>
                      <a:pt x="132" y="214"/>
                      <a:pt x="127" y="213"/>
                    </a:cubicBezTo>
                    <a:cubicBezTo>
                      <a:pt x="49" y="192"/>
                      <a:pt x="2" y="221"/>
                      <a:pt x="0" y="222"/>
                    </a:cubicBezTo>
                    <a:cubicBezTo>
                      <a:pt x="7" y="232"/>
                      <a:pt x="7" y="232"/>
                      <a:pt x="7" y="232"/>
                    </a:cubicBezTo>
                    <a:cubicBezTo>
                      <a:pt x="8" y="232"/>
                      <a:pt x="52" y="205"/>
                      <a:pt x="124" y="225"/>
                    </a:cubicBezTo>
                    <a:cubicBezTo>
                      <a:pt x="128" y="226"/>
                      <a:pt x="133" y="227"/>
                      <a:pt x="137" y="228"/>
                    </a:cubicBezTo>
                    <a:cubicBezTo>
                      <a:pt x="134" y="236"/>
                      <a:pt x="131" y="243"/>
                      <a:pt x="128" y="250"/>
                    </a:cubicBezTo>
                    <a:cubicBezTo>
                      <a:pt x="109" y="292"/>
                      <a:pt x="69" y="317"/>
                      <a:pt x="57" y="321"/>
                    </a:cubicBezTo>
                    <a:cubicBezTo>
                      <a:pt x="61" y="333"/>
                      <a:pt x="61" y="333"/>
                      <a:pt x="61" y="333"/>
                    </a:cubicBezTo>
                    <a:cubicBezTo>
                      <a:pt x="77" y="327"/>
                      <a:pt x="119" y="299"/>
                      <a:pt x="139" y="255"/>
                    </a:cubicBezTo>
                    <a:close/>
                    <a:moveTo>
                      <a:pt x="155" y="215"/>
                    </a:moveTo>
                    <a:cubicBezTo>
                      <a:pt x="167" y="179"/>
                      <a:pt x="181" y="139"/>
                      <a:pt x="212" y="117"/>
                    </a:cubicBezTo>
                    <a:cubicBezTo>
                      <a:pt x="248" y="91"/>
                      <a:pt x="288" y="97"/>
                      <a:pt x="351" y="113"/>
                    </a:cubicBezTo>
                    <a:cubicBezTo>
                      <a:pt x="350" y="114"/>
                      <a:pt x="350" y="116"/>
                      <a:pt x="349" y="117"/>
                    </a:cubicBezTo>
                    <a:cubicBezTo>
                      <a:pt x="337" y="153"/>
                      <a:pt x="323" y="194"/>
                      <a:pt x="292" y="215"/>
                    </a:cubicBezTo>
                    <a:cubicBezTo>
                      <a:pt x="256" y="241"/>
                      <a:pt x="216" y="236"/>
                      <a:pt x="153" y="220"/>
                    </a:cubicBezTo>
                    <a:cubicBezTo>
                      <a:pt x="154" y="218"/>
                      <a:pt x="154" y="217"/>
                      <a:pt x="155" y="215"/>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7" name="îṣlíḓè">
                <a:extLst>
                  <a:ext uri="{FF2B5EF4-FFF2-40B4-BE49-F238E27FC236}">
                    <a16:creationId xmlns:a16="http://schemas.microsoft.com/office/drawing/2014/main" xmlns="" id="{BC331399-73E0-45B5-9EC3-8CCCB17B0791}"/>
                  </a:ext>
                </a:extLst>
              </p:cNvPr>
              <p:cNvSpPr/>
              <p:nvPr/>
            </p:nvSpPr>
            <p:spPr bwMode="auto">
              <a:xfrm>
                <a:off x="4078" y="1048"/>
                <a:ext cx="248" cy="244"/>
              </a:xfrm>
              <a:custGeom>
                <a:avLst/>
                <a:gdLst>
                  <a:gd name="T0" fmla="*/ 87 w 248"/>
                  <a:gd name="T1" fmla="*/ 0 h 244"/>
                  <a:gd name="T2" fmla="*/ 211 w 248"/>
                  <a:gd name="T3" fmla="*/ 30 h 244"/>
                  <a:gd name="T4" fmla="*/ 248 w 248"/>
                  <a:gd name="T5" fmla="*/ 153 h 244"/>
                  <a:gd name="T6" fmla="*/ 160 w 248"/>
                  <a:gd name="T7" fmla="*/ 244 h 244"/>
                  <a:gd name="T8" fmla="*/ 36 w 248"/>
                  <a:gd name="T9" fmla="*/ 214 h 244"/>
                  <a:gd name="T10" fmla="*/ 0 w 248"/>
                  <a:gd name="T11" fmla="*/ 93 h 244"/>
                  <a:gd name="T12" fmla="*/ 87 w 248"/>
                  <a:gd name="T13" fmla="*/ 0 h 244"/>
                  <a:gd name="T14" fmla="*/ 200 w 248"/>
                  <a:gd name="T15" fmla="*/ 43 h 244"/>
                  <a:gd name="T16" fmla="*/ 92 w 248"/>
                  <a:gd name="T17" fmla="*/ 16 h 244"/>
                  <a:gd name="T18" fmla="*/ 17 w 248"/>
                  <a:gd name="T19" fmla="*/ 96 h 244"/>
                  <a:gd name="T20" fmla="*/ 47 w 248"/>
                  <a:gd name="T21" fmla="*/ 202 h 244"/>
                  <a:gd name="T22" fmla="*/ 155 w 248"/>
                  <a:gd name="T23" fmla="*/ 228 h 244"/>
                  <a:gd name="T24" fmla="*/ 232 w 248"/>
                  <a:gd name="T25" fmla="*/ 148 h 244"/>
                  <a:gd name="T26" fmla="*/ 200 w 248"/>
                  <a:gd name="T27" fmla="*/ 4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8" h="244">
                    <a:moveTo>
                      <a:pt x="87" y="0"/>
                    </a:moveTo>
                    <a:lnTo>
                      <a:pt x="211" y="30"/>
                    </a:lnTo>
                    <a:lnTo>
                      <a:pt x="248" y="153"/>
                    </a:lnTo>
                    <a:lnTo>
                      <a:pt x="160" y="244"/>
                    </a:lnTo>
                    <a:lnTo>
                      <a:pt x="36" y="214"/>
                    </a:lnTo>
                    <a:lnTo>
                      <a:pt x="0" y="93"/>
                    </a:lnTo>
                    <a:lnTo>
                      <a:pt x="87" y="0"/>
                    </a:lnTo>
                    <a:close/>
                    <a:moveTo>
                      <a:pt x="200" y="43"/>
                    </a:moveTo>
                    <a:lnTo>
                      <a:pt x="92" y="16"/>
                    </a:lnTo>
                    <a:lnTo>
                      <a:pt x="17" y="96"/>
                    </a:lnTo>
                    <a:lnTo>
                      <a:pt x="47" y="202"/>
                    </a:lnTo>
                    <a:lnTo>
                      <a:pt x="155" y="228"/>
                    </a:lnTo>
                    <a:lnTo>
                      <a:pt x="232" y="148"/>
                    </a:lnTo>
                    <a:lnTo>
                      <a:pt x="200" y="43"/>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8" name="ísḷidê">
                <a:extLst>
                  <a:ext uri="{FF2B5EF4-FFF2-40B4-BE49-F238E27FC236}">
                    <a16:creationId xmlns:a16="http://schemas.microsoft.com/office/drawing/2014/main" xmlns="" id="{D7FED01E-4953-4558-AEE8-E34FC1CDB50A}"/>
                  </a:ext>
                </a:extLst>
              </p:cNvPr>
              <p:cNvSpPr/>
              <p:nvPr/>
            </p:nvSpPr>
            <p:spPr bwMode="auto">
              <a:xfrm>
                <a:off x="4200" y="1249"/>
                <a:ext cx="71" cy="71"/>
              </a:xfrm>
              <a:custGeom>
                <a:avLst/>
                <a:gdLst>
                  <a:gd name="T0" fmla="*/ 3 w 56"/>
                  <a:gd name="T1" fmla="*/ 23 h 57"/>
                  <a:gd name="T2" fmla="*/ 34 w 56"/>
                  <a:gd name="T3" fmla="*/ 4 h 57"/>
                  <a:gd name="T4" fmla="*/ 53 w 56"/>
                  <a:gd name="T5" fmla="*/ 35 h 57"/>
                  <a:gd name="T6" fmla="*/ 22 w 56"/>
                  <a:gd name="T7" fmla="*/ 54 h 57"/>
                  <a:gd name="T8" fmla="*/ 3 w 56"/>
                  <a:gd name="T9" fmla="*/ 23 h 57"/>
                </a:gdLst>
                <a:ahLst/>
                <a:cxnLst>
                  <a:cxn ang="0">
                    <a:pos x="T0" y="T1"/>
                  </a:cxn>
                  <a:cxn ang="0">
                    <a:pos x="T2" y="T3"/>
                  </a:cxn>
                  <a:cxn ang="0">
                    <a:pos x="T4" y="T5"/>
                  </a:cxn>
                  <a:cxn ang="0">
                    <a:pos x="T6" y="T7"/>
                  </a:cxn>
                  <a:cxn ang="0">
                    <a:pos x="T8" y="T9"/>
                  </a:cxn>
                </a:cxnLst>
                <a:rect l="0" t="0" r="r" b="b"/>
                <a:pathLst>
                  <a:path w="56" h="57">
                    <a:moveTo>
                      <a:pt x="3" y="23"/>
                    </a:moveTo>
                    <a:cubicBezTo>
                      <a:pt x="6" y="9"/>
                      <a:pt x="20" y="0"/>
                      <a:pt x="34" y="4"/>
                    </a:cubicBezTo>
                    <a:cubicBezTo>
                      <a:pt x="48" y="7"/>
                      <a:pt x="56" y="21"/>
                      <a:pt x="53" y="35"/>
                    </a:cubicBezTo>
                    <a:cubicBezTo>
                      <a:pt x="50" y="49"/>
                      <a:pt x="36" y="57"/>
                      <a:pt x="22" y="54"/>
                    </a:cubicBezTo>
                    <a:cubicBezTo>
                      <a:pt x="8" y="50"/>
                      <a:pt x="0" y="36"/>
                      <a:pt x="3" y="23"/>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9" name="iSḷídê">
                <a:extLst>
                  <a:ext uri="{FF2B5EF4-FFF2-40B4-BE49-F238E27FC236}">
                    <a16:creationId xmlns:a16="http://schemas.microsoft.com/office/drawing/2014/main" xmlns="" id="{E4E542CA-B21B-4F16-A718-4410DA1FA022}"/>
                  </a:ext>
                </a:extLst>
              </p:cNvPr>
              <p:cNvSpPr/>
              <p:nvPr/>
            </p:nvSpPr>
            <p:spPr bwMode="auto">
              <a:xfrm>
                <a:off x="4085" y="1221"/>
                <a:ext cx="70" cy="71"/>
              </a:xfrm>
              <a:custGeom>
                <a:avLst/>
                <a:gdLst>
                  <a:gd name="T0" fmla="*/ 3 w 56"/>
                  <a:gd name="T1" fmla="*/ 22 h 57"/>
                  <a:gd name="T2" fmla="*/ 34 w 56"/>
                  <a:gd name="T3" fmla="*/ 3 h 57"/>
                  <a:gd name="T4" fmla="*/ 53 w 56"/>
                  <a:gd name="T5" fmla="*/ 35 h 57"/>
                  <a:gd name="T6" fmla="*/ 22 w 56"/>
                  <a:gd name="T7" fmla="*/ 54 h 57"/>
                  <a:gd name="T8" fmla="*/ 3 w 56"/>
                  <a:gd name="T9" fmla="*/ 22 h 57"/>
                </a:gdLst>
                <a:ahLst/>
                <a:cxnLst>
                  <a:cxn ang="0">
                    <a:pos x="T0" y="T1"/>
                  </a:cxn>
                  <a:cxn ang="0">
                    <a:pos x="T2" y="T3"/>
                  </a:cxn>
                  <a:cxn ang="0">
                    <a:pos x="T4" y="T5"/>
                  </a:cxn>
                  <a:cxn ang="0">
                    <a:pos x="T6" y="T7"/>
                  </a:cxn>
                  <a:cxn ang="0">
                    <a:pos x="T8" y="T9"/>
                  </a:cxn>
                </a:cxnLst>
                <a:rect l="0" t="0" r="r" b="b"/>
                <a:pathLst>
                  <a:path w="56" h="57">
                    <a:moveTo>
                      <a:pt x="3" y="22"/>
                    </a:moveTo>
                    <a:cubicBezTo>
                      <a:pt x="6" y="9"/>
                      <a:pt x="20" y="0"/>
                      <a:pt x="34" y="3"/>
                    </a:cubicBezTo>
                    <a:cubicBezTo>
                      <a:pt x="48" y="7"/>
                      <a:pt x="56" y="21"/>
                      <a:pt x="53" y="35"/>
                    </a:cubicBezTo>
                    <a:cubicBezTo>
                      <a:pt x="50" y="48"/>
                      <a:pt x="36" y="57"/>
                      <a:pt x="22" y="54"/>
                    </a:cubicBezTo>
                    <a:cubicBezTo>
                      <a:pt x="8" y="50"/>
                      <a:pt x="0" y="36"/>
                      <a:pt x="3" y="22"/>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0" name="iŝlïḍé">
                <a:extLst>
                  <a:ext uri="{FF2B5EF4-FFF2-40B4-BE49-F238E27FC236}">
                    <a16:creationId xmlns:a16="http://schemas.microsoft.com/office/drawing/2014/main" xmlns="" id="{AC760888-9A93-4021-9010-077D3E043B4D}"/>
                  </a:ext>
                </a:extLst>
              </p:cNvPr>
              <p:cNvSpPr/>
              <p:nvPr/>
            </p:nvSpPr>
            <p:spPr bwMode="auto">
              <a:xfrm>
                <a:off x="4282" y="1163"/>
                <a:ext cx="71" cy="71"/>
              </a:xfrm>
              <a:custGeom>
                <a:avLst/>
                <a:gdLst>
                  <a:gd name="T0" fmla="*/ 3 w 57"/>
                  <a:gd name="T1" fmla="*/ 22 h 56"/>
                  <a:gd name="T2" fmla="*/ 34 w 57"/>
                  <a:gd name="T3" fmla="*/ 3 h 56"/>
                  <a:gd name="T4" fmla="*/ 53 w 57"/>
                  <a:gd name="T5" fmla="*/ 34 h 56"/>
                  <a:gd name="T6" fmla="*/ 22 w 57"/>
                  <a:gd name="T7" fmla="*/ 53 h 56"/>
                  <a:gd name="T8" fmla="*/ 3 w 57"/>
                  <a:gd name="T9" fmla="*/ 22 h 56"/>
                </a:gdLst>
                <a:ahLst/>
                <a:cxnLst>
                  <a:cxn ang="0">
                    <a:pos x="T0" y="T1"/>
                  </a:cxn>
                  <a:cxn ang="0">
                    <a:pos x="T2" y="T3"/>
                  </a:cxn>
                  <a:cxn ang="0">
                    <a:pos x="T4" y="T5"/>
                  </a:cxn>
                  <a:cxn ang="0">
                    <a:pos x="T6" y="T7"/>
                  </a:cxn>
                  <a:cxn ang="0">
                    <a:pos x="T8" y="T9"/>
                  </a:cxn>
                </a:cxnLst>
                <a:rect l="0" t="0" r="r" b="b"/>
                <a:pathLst>
                  <a:path w="57" h="56">
                    <a:moveTo>
                      <a:pt x="3" y="22"/>
                    </a:moveTo>
                    <a:cubicBezTo>
                      <a:pt x="7" y="8"/>
                      <a:pt x="21" y="0"/>
                      <a:pt x="34" y="3"/>
                    </a:cubicBezTo>
                    <a:cubicBezTo>
                      <a:pt x="48" y="6"/>
                      <a:pt x="57" y="20"/>
                      <a:pt x="53" y="34"/>
                    </a:cubicBezTo>
                    <a:cubicBezTo>
                      <a:pt x="50" y="48"/>
                      <a:pt x="36" y="56"/>
                      <a:pt x="22" y="53"/>
                    </a:cubicBezTo>
                    <a:cubicBezTo>
                      <a:pt x="8" y="50"/>
                      <a:pt x="0" y="36"/>
                      <a:pt x="3" y="22"/>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1" name="îṩlídê">
                <a:extLst>
                  <a:ext uri="{FF2B5EF4-FFF2-40B4-BE49-F238E27FC236}">
                    <a16:creationId xmlns:a16="http://schemas.microsoft.com/office/drawing/2014/main" xmlns="" id="{6E9A0EED-F71F-4CAD-82F4-CDC99249FF4B}"/>
                  </a:ext>
                </a:extLst>
              </p:cNvPr>
              <p:cNvSpPr/>
              <p:nvPr/>
            </p:nvSpPr>
            <p:spPr bwMode="auto">
              <a:xfrm>
                <a:off x="4050" y="1107"/>
                <a:ext cx="72" cy="71"/>
              </a:xfrm>
              <a:custGeom>
                <a:avLst/>
                <a:gdLst>
                  <a:gd name="T0" fmla="*/ 4 w 57"/>
                  <a:gd name="T1" fmla="*/ 22 h 57"/>
                  <a:gd name="T2" fmla="*/ 35 w 57"/>
                  <a:gd name="T3" fmla="*/ 3 h 57"/>
                  <a:gd name="T4" fmla="*/ 54 w 57"/>
                  <a:gd name="T5" fmla="*/ 34 h 57"/>
                  <a:gd name="T6" fmla="*/ 23 w 57"/>
                  <a:gd name="T7" fmla="*/ 53 h 57"/>
                  <a:gd name="T8" fmla="*/ 4 w 57"/>
                  <a:gd name="T9" fmla="*/ 22 h 57"/>
                </a:gdLst>
                <a:ahLst/>
                <a:cxnLst>
                  <a:cxn ang="0">
                    <a:pos x="T0" y="T1"/>
                  </a:cxn>
                  <a:cxn ang="0">
                    <a:pos x="T2" y="T3"/>
                  </a:cxn>
                  <a:cxn ang="0">
                    <a:pos x="T4" y="T5"/>
                  </a:cxn>
                  <a:cxn ang="0">
                    <a:pos x="T6" y="T7"/>
                  </a:cxn>
                  <a:cxn ang="0">
                    <a:pos x="T8" y="T9"/>
                  </a:cxn>
                </a:cxnLst>
                <a:rect l="0" t="0" r="r" b="b"/>
                <a:pathLst>
                  <a:path w="57" h="57">
                    <a:moveTo>
                      <a:pt x="4" y="22"/>
                    </a:moveTo>
                    <a:cubicBezTo>
                      <a:pt x="7" y="8"/>
                      <a:pt x="21" y="0"/>
                      <a:pt x="35" y="3"/>
                    </a:cubicBezTo>
                    <a:cubicBezTo>
                      <a:pt x="49" y="7"/>
                      <a:pt x="57" y="21"/>
                      <a:pt x="54" y="34"/>
                    </a:cubicBezTo>
                    <a:cubicBezTo>
                      <a:pt x="50" y="48"/>
                      <a:pt x="37" y="57"/>
                      <a:pt x="23" y="53"/>
                    </a:cubicBezTo>
                    <a:cubicBezTo>
                      <a:pt x="9" y="50"/>
                      <a:pt x="0" y="36"/>
                      <a:pt x="4" y="22"/>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2" name="íS1ïḍè">
                <a:extLst>
                  <a:ext uri="{FF2B5EF4-FFF2-40B4-BE49-F238E27FC236}">
                    <a16:creationId xmlns:a16="http://schemas.microsoft.com/office/drawing/2014/main" xmlns="" id="{A3E7EB92-008F-49F7-B6C6-FAE210DAF515}"/>
                  </a:ext>
                </a:extLst>
              </p:cNvPr>
              <p:cNvSpPr/>
              <p:nvPr/>
            </p:nvSpPr>
            <p:spPr bwMode="auto">
              <a:xfrm>
                <a:off x="4248" y="1049"/>
                <a:ext cx="72" cy="70"/>
              </a:xfrm>
              <a:custGeom>
                <a:avLst/>
                <a:gdLst>
                  <a:gd name="T0" fmla="*/ 3 w 57"/>
                  <a:gd name="T1" fmla="*/ 22 h 56"/>
                  <a:gd name="T2" fmla="*/ 35 w 57"/>
                  <a:gd name="T3" fmla="*/ 3 h 56"/>
                  <a:gd name="T4" fmla="*/ 54 w 57"/>
                  <a:gd name="T5" fmla="*/ 34 h 56"/>
                  <a:gd name="T6" fmla="*/ 22 w 57"/>
                  <a:gd name="T7" fmla="*/ 53 h 56"/>
                  <a:gd name="T8" fmla="*/ 3 w 57"/>
                  <a:gd name="T9" fmla="*/ 22 h 56"/>
                </a:gdLst>
                <a:ahLst/>
                <a:cxnLst>
                  <a:cxn ang="0">
                    <a:pos x="T0" y="T1"/>
                  </a:cxn>
                  <a:cxn ang="0">
                    <a:pos x="T2" y="T3"/>
                  </a:cxn>
                  <a:cxn ang="0">
                    <a:pos x="T4" y="T5"/>
                  </a:cxn>
                  <a:cxn ang="0">
                    <a:pos x="T6" y="T7"/>
                  </a:cxn>
                  <a:cxn ang="0">
                    <a:pos x="T8" y="T9"/>
                  </a:cxn>
                </a:cxnLst>
                <a:rect l="0" t="0" r="r" b="b"/>
                <a:pathLst>
                  <a:path w="57" h="56">
                    <a:moveTo>
                      <a:pt x="3" y="22"/>
                    </a:moveTo>
                    <a:cubicBezTo>
                      <a:pt x="7" y="8"/>
                      <a:pt x="21" y="0"/>
                      <a:pt x="35" y="3"/>
                    </a:cubicBezTo>
                    <a:cubicBezTo>
                      <a:pt x="48" y="6"/>
                      <a:pt x="57" y="20"/>
                      <a:pt x="54" y="34"/>
                    </a:cubicBezTo>
                    <a:cubicBezTo>
                      <a:pt x="50" y="48"/>
                      <a:pt x="36" y="56"/>
                      <a:pt x="22" y="53"/>
                    </a:cubicBezTo>
                    <a:cubicBezTo>
                      <a:pt x="9" y="50"/>
                      <a:pt x="0" y="36"/>
                      <a:pt x="3" y="22"/>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3" name="išliḑé">
                <a:extLst>
                  <a:ext uri="{FF2B5EF4-FFF2-40B4-BE49-F238E27FC236}">
                    <a16:creationId xmlns:a16="http://schemas.microsoft.com/office/drawing/2014/main" xmlns="" id="{2E029039-F80C-4F02-8520-1BE1CEC819A9}"/>
                  </a:ext>
                </a:extLst>
              </p:cNvPr>
              <p:cNvSpPr/>
              <p:nvPr/>
            </p:nvSpPr>
            <p:spPr bwMode="auto">
              <a:xfrm>
                <a:off x="4133" y="1020"/>
                <a:ext cx="71" cy="72"/>
              </a:xfrm>
              <a:custGeom>
                <a:avLst/>
                <a:gdLst>
                  <a:gd name="T0" fmla="*/ 4 w 57"/>
                  <a:gd name="T1" fmla="*/ 23 h 57"/>
                  <a:gd name="T2" fmla="*/ 35 w 57"/>
                  <a:gd name="T3" fmla="*/ 4 h 57"/>
                  <a:gd name="T4" fmla="*/ 54 w 57"/>
                  <a:gd name="T5" fmla="*/ 35 h 57"/>
                  <a:gd name="T6" fmla="*/ 23 w 57"/>
                  <a:gd name="T7" fmla="*/ 54 h 57"/>
                  <a:gd name="T8" fmla="*/ 4 w 57"/>
                  <a:gd name="T9" fmla="*/ 23 h 57"/>
                </a:gdLst>
                <a:ahLst/>
                <a:cxnLst>
                  <a:cxn ang="0">
                    <a:pos x="T0" y="T1"/>
                  </a:cxn>
                  <a:cxn ang="0">
                    <a:pos x="T2" y="T3"/>
                  </a:cxn>
                  <a:cxn ang="0">
                    <a:pos x="T4" y="T5"/>
                  </a:cxn>
                  <a:cxn ang="0">
                    <a:pos x="T6" y="T7"/>
                  </a:cxn>
                  <a:cxn ang="0">
                    <a:pos x="T8" y="T9"/>
                  </a:cxn>
                </a:cxnLst>
                <a:rect l="0" t="0" r="r" b="b"/>
                <a:pathLst>
                  <a:path w="57" h="57">
                    <a:moveTo>
                      <a:pt x="4" y="23"/>
                    </a:moveTo>
                    <a:cubicBezTo>
                      <a:pt x="7" y="9"/>
                      <a:pt x="21" y="0"/>
                      <a:pt x="35" y="4"/>
                    </a:cubicBezTo>
                    <a:cubicBezTo>
                      <a:pt x="48" y="7"/>
                      <a:pt x="57" y="21"/>
                      <a:pt x="54" y="35"/>
                    </a:cubicBezTo>
                    <a:cubicBezTo>
                      <a:pt x="50" y="49"/>
                      <a:pt x="36" y="57"/>
                      <a:pt x="23" y="54"/>
                    </a:cubicBezTo>
                    <a:cubicBezTo>
                      <a:pt x="9" y="50"/>
                      <a:pt x="0" y="36"/>
                      <a:pt x="4" y="23"/>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4" name="îsļïḍè">
                <a:extLst>
                  <a:ext uri="{FF2B5EF4-FFF2-40B4-BE49-F238E27FC236}">
                    <a16:creationId xmlns:a16="http://schemas.microsoft.com/office/drawing/2014/main" xmlns="" id="{2D921B05-E92C-4DD5-8238-2EEA12B5C655}"/>
                  </a:ext>
                </a:extLst>
              </p:cNvPr>
              <p:cNvSpPr/>
              <p:nvPr/>
            </p:nvSpPr>
            <p:spPr bwMode="auto">
              <a:xfrm>
                <a:off x="3995" y="1113"/>
                <a:ext cx="84" cy="36"/>
              </a:xfrm>
              <a:custGeom>
                <a:avLst/>
                <a:gdLst>
                  <a:gd name="T0" fmla="*/ 80 w 84"/>
                  <a:gd name="T1" fmla="*/ 36 h 36"/>
                  <a:gd name="T2" fmla="*/ 0 w 84"/>
                  <a:gd name="T3" fmla="*/ 18 h 36"/>
                  <a:gd name="T4" fmla="*/ 4 w 84"/>
                  <a:gd name="T5" fmla="*/ 0 h 36"/>
                  <a:gd name="T6" fmla="*/ 84 w 84"/>
                  <a:gd name="T7" fmla="*/ 19 h 36"/>
                  <a:gd name="T8" fmla="*/ 80 w 84"/>
                  <a:gd name="T9" fmla="*/ 36 h 36"/>
                </a:gdLst>
                <a:ahLst/>
                <a:cxnLst>
                  <a:cxn ang="0">
                    <a:pos x="T0" y="T1"/>
                  </a:cxn>
                  <a:cxn ang="0">
                    <a:pos x="T2" y="T3"/>
                  </a:cxn>
                  <a:cxn ang="0">
                    <a:pos x="T4" y="T5"/>
                  </a:cxn>
                  <a:cxn ang="0">
                    <a:pos x="T6" y="T7"/>
                  </a:cxn>
                  <a:cxn ang="0">
                    <a:pos x="T8" y="T9"/>
                  </a:cxn>
                </a:cxnLst>
                <a:rect l="0" t="0" r="r" b="b"/>
                <a:pathLst>
                  <a:path w="84" h="36">
                    <a:moveTo>
                      <a:pt x="80" y="36"/>
                    </a:moveTo>
                    <a:lnTo>
                      <a:pt x="0" y="18"/>
                    </a:lnTo>
                    <a:lnTo>
                      <a:pt x="4" y="0"/>
                    </a:lnTo>
                    <a:lnTo>
                      <a:pt x="84" y="19"/>
                    </a:lnTo>
                    <a:lnTo>
                      <a:pt x="80" y="36"/>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5" name="iṧlidè">
                <a:extLst>
                  <a:ext uri="{FF2B5EF4-FFF2-40B4-BE49-F238E27FC236}">
                    <a16:creationId xmlns:a16="http://schemas.microsoft.com/office/drawing/2014/main" xmlns="" id="{1E374280-A07C-4B82-83E9-7CBB54643184}"/>
                  </a:ext>
                </a:extLst>
              </p:cNvPr>
              <p:cNvSpPr/>
              <p:nvPr/>
            </p:nvSpPr>
            <p:spPr bwMode="auto">
              <a:xfrm>
                <a:off x="3957" y="1084"/>
                <a:ext cx="72" cy="72"/>
              </a:xfrm>
              <a:custGeom>
                <a:avLst/>
                <a:gdLst>
                  <a:gd name="T0" fmla="*/ 46 w 57"/>
                  <a:gd name="T1" fmla="*/ 10 h 57"/>
                  <a:gd name="T2" fmla="*/ 47 w 57"/>
                  <a:gd name="T3" fmla="*/ 46 h 57"/>
                  <a:gd name="T4" fmla="*/ 11 w 57"/>
                  <a:gd name="T5" fmla="*/ 47 h 57"/>
                  <a:gd name="T6" fmla="*/ 10 w 57"/>
                  <a:gd name="T7" fmla="*/ 11 h 57"/>
                  <a:gd name="T8" fmla="*/ 46 w 57"/>
                  <a:gd name="T9" fmla="*/ 10 h 57"/>
                </a:gdLst>
                <a:ahLst/>
                <a:cxnLst>
                  <a:cxn ang="0">
                    <a:pos x="T0" y="T1"/>
                  </a:cxn>
                  <a:cxn ang="0">
                    <a:pos x="T2" y="T3"/>
                  </a:cxn>
                  <a:cxn ang="0">
                    <a:pos x="T4" y="T5"/>
                  </a:cxn>
                  <a:cxn ang="0">
                    <a:pos x="T6" y="T7"/>
                  </a:cxn>
                  <a:cxn ang="0">
                    <a:pos x="T8" y="T9"/>
                  </a:cxn>
                </a:cxnLst>
                <a:rect l="0" t="0" r="r" b="b"/>
                <a:pathLst>
                  <a:path w="57" h="57">
                    <a:moveTo>
                      <a:pt x="46" y="10"/>
                    </a:moveTo>
                    <a:cubicBezTo>
                      <a:pt x="56" y="19"/>
                      <a:pt x="57" y="36"/>
                      <a:pt x="47" y="46"/>
                    </a:cubicBezTo>
                    <a:cubicBezTo>
                      <a:pt x="37" y="56"/>
                      <a:pt x="21" y="57"/>
                      <a:pt x="11" y="47"/>
                    </a:cubicBezTo>
                    <a:cubicBezTo>
                      <a:pt x="0" y="37"/>
                      <a:pt x="0" y="21"/>
                      <a:pt x="10" y="11"/>
                    </a:cubicBezTo>
                    <a:cubicBezTo>
                      <a:pt x="19" y="0"/>
                      <a:pt x="36" y="0"/>
                      <a:pt x="46" y="10"/>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6" name="íšlîďe">
                <a:extLst>
                  <a:ext uri="{FF2B5EF4-FFF2-40B4-BE49-F238E27FC236}">
                    <a16:creationId xmlns:a16="http://schemas.microsoft.com/office/drawing/2014/main" xmlns="" id="{9247F135-E661-4C24-B72E-051EB5B6DE9D}"/>
                  </a:ext>
                </a:extLst>
              </p:cNvPr>
              <p:cNvSpPr/>
              <p:nvPr/>
            </p:nvSpPr>
            <p:spPr bwMode="auto">
              <a:xfrm>
                <a:off x="3991" y="1045"/>
                <a:ext cx="69" cy="73"/>
              </a:xfrm>
              <a:custGeom>
                <a:avLst/>
                <a:gdLst>
                  <a:gd name="T0" fmla="*/ 69 w 69"/>
                  <a:gd name="T1" fmla="*/ 13 h 73"/>
                  <a:gd name="T2" fmla="*/ 13 w 69"/>
                  <a:gd name="T3" fmla="*/ 73 h 73"/>
                  <a:gd name="T4" fmla="*/ 0 w 69"/>
                  <a:gd name="T5" fmla="*/ 62 h 73"/>
                  <a:gd name="T6" fmla="*/ 57 w 69"/>
                  <a:gd name="T7" fmla="*/ 0 h 73"/>
                  <a:gd name="T8" fmla="*/ 69 w 69"/>
                  <a:gd name="T9" fmla="*/ 13 h 73"/>
                </a:gdLst>
                <a:ahLst/>
                <a:cxnLst>
                  <a:cxn ang="0">
                    <a:pos x="T0" y="T1"/>
                  </a:cxn>
                  <a:cxn ang="0">
                    <a:pos x="T2" y="T3"/>
                  </a:cxn>
                  <a:cxn ang="0">
                    <a:pos x="T4" y="T5"/>
                  </a:cxn>
                  <a:cxn ang="0">
                    <a:pos x="T6" y="T7"/>
                  </a:cxn>
                  <a:cxn ang="0">
                    <a:pos x="T8" y="T9"/>
                  </a:cxn>
                </a:cxnLst>
                <a:rect l="0" t="0" r="r" b="b"/>
                <a:pathLst>
                  <a:path w="69" h="73">
                    <a:moveTo>
                      <a:pt x="69" y="13"/>
                    </a:moveTo>
                    <a:lnTo>
                      <a:pt x="13" y="73"/>
                    </a:lnTo>
                    <a:lnTo>
                      <a:pt x="0" y="62"/>
                    </a:lnTo>
                    <a:lnTo>
                      <a:pt x="57" y="0"/>
                    </a:lnTo>
                    <a:lnTo>
                      <a:pt x="69" y="13"/>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7" name="iş1ïḓê">
                <a:extLst>
                  <a:ext uri="{FF2B5EF4-FFF2-40B4-BE49-F238E27FC236}">
                    <a16:creationId xmlns:a16="http://schemas.microsoft.com/office/drawing/2014/main" xmlns="" id="{E380B2FB-9773-40A6-A603-19C8320731C0}"/>
                  </a:ext>
                </a:extLst>
              </p:cNvPr>
              <p:cNvSpPr/>
              <p:nvPr/>
            </p:nvSpPr>
            <p:spPr bwMode="auto">
              <a:xfrm>
                <a:off x="4026" y="1010"/>
                <a:ext cx="72" cy="72"/>
              </a:xfrm>
              <a:custGeom>
                <a:avLst/>
                <a:gdLst>
                  <a:gd name="T0" fmla="*/ 46 w 57"/>
                  <a:gd name="T1" fmla="*/ 10 h 57"/>
                  <a:gd name="T2" fmla="*/ 47 w 57"/>
                  <a:gd name="T3" fmla="*/ 46 h 57"/>
                  <a:gd name="T4" fmla="*/ 11 w 57"/>
                  <a:gd name="T5" fmla="*/ 47 h 57"/>
                  <a:gd name="T6" fmla="*/ 10 w 57"/>
                  <a:gd name="T7" fmla="*/ 11 h 57"/>
                  <a:gd name="T8" fmla="*/ 46 w 57"/>
                  <a:gd name="T9" fmla="*/ 10 h 57"/>
                </a:gdLst>
                <a:ahLst/>
                <a:cxnLst>
                  <a:cxn ang="0">
                    <a:pos x="T0" y="T1"/>
                  </a:cxn>
                  <a:cxn ang="0">
                    <a:pos x="T2" y="T3"/>
                  </a:cxn>
                  <a:cxn ang="0">
                    <a:pos x="T4" y="T5"/>
                  </a:cxn>
                  <a:cxn ang="0">
                    <a:pos x="T6" y="T7"/>
                  </a:cxn>
                  <a:cxn ang="0">
                    <a:pos x="T8" y="T9"/>
                  </a:cxn>
                </a:cxnLst>
                <a:rect l="0" t="0" r="r" b="b"/>
                <a:pathLst>
                  <a:path w="57" h="57">
                    <a:moveTo>
                      <a:pt x="46" y="10"/>
                    </a:moveTo>
                    <a:cubicBezTo>
                      <a:pt x="56" y="19"/>
                      <a:pt x="57" y="36"/>
                      <a:pt x="47" y="46"/>
                    </a:cubicBezTo>
                    <a:cubicBezTo>
                      <a:pt x="38" y="56"/>
                      <a:pt x="21" y="57"/>
                      <a:pt x="11" y="47"/>
                    </a:cubicBezTo>
                    <a:cubicBezTo>
                      <a:pt x="1" y="37"/>
                      <a:pt x="0" y="21"/>
                      <a:pt x="10" y="11"/>
                    </a:cubicBezTo>
                    <a:cubicBezTo>
                      <a:pt x="19" y="0"/>
                      <a:pt x="36" y="0"/>
                      <a:pt x="46" y="10"/>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8" name="ïṩļíḋè">
                <a:extLst>
                  <a:ext uri="{FF2B5EF4-FFF2-40B4-BE49-F238E27FC236}">
                    <a16:creationId xmlns:a16="http://schemas.microsoft.com/office/drawing/2014/main" xmlns="" id="{7A03CFCF-8862-4633-9E12-4460904D019E}"/>
                  </a:ext>
                </a:extLst>
              </p:cNvPr>
              <p:cNvSpPr/>
              <p:nvPr/>
            </p:nvSpPr>
            <p:spPr bwMode="auto">
              <a:xfrm>
                <a:off x="3966" y="1012"/>
                <a:ext cx="84" cy="36"/>
              </a:xfrm>
              <a:custGeom>
                <a:avLst/>
                <a:gdLst>
                  <a:gd name="T0" fmla="*/ 80 w 84"/>
                  <a:gd name="T1" fmla="*/ 36 h 36"/>
                  <a:gd name="T2" fmla="*/ 0 w 84"/>
                  <a:gd name="T3" fmla="*/ 17 h 36"/>
                  <a:gd name="T4" fmla="*/ 4 w 84"/>
                  <a:gd name="T5" fmla="*/ 0 h 36"/>
                  <a:gd name="T6" fmla="*/ 84 w 84"/>
                  <a:gd name="T7" fmla="*/ 18 h 36"/>
                  <a:gd name="T8" fmla="*/ 80 w 84"/>
                  <a:gd name="T9" fmla="*/ 36 h 36"/>
                </a:gdLst>
                <a:ahLst/>
                <a:cxnLst>
                  <a:cxn ang="0">
                    <a:pos x="T0" y="T1"/>
                  </a:cxn>
                  <a:cxn ang="0">
                    <a:pos x="T2" y="T3"/>
                  </a:cxn>
                  <a:cxn ang="0">
                    <a:pos x="T4" y="T5"/>
                  </a:cxn>
                  <a:cxn ang="0">
                    <a:pos x="T6" y="T7"/>
                  </a:cxn>
                  <a:cxn ang="0">
                    <a:pos x="T8" y="T9"/>
                  </a:cxn>
                </a:cxnLst>
                <a:rect l="0" t="0" r="r" b="b"/>
                <a:pathLst>
                  <a:path w="84" h="36">
                    <a:moveTo>
                      <a:pt x="80" y="36"/>
                    </a:moveTo>
                    <a:lnTo>
                      <a:pt x="0" y="17"/>
                    </a:lnTo>
                    <a:lnTo>
                      <a:pt x="4" y="0"/>
                    </a:lnTo>
                    <a:lnTo>
                      <a:pt x="84" y="18"/>
                    </a:lnTo>
                    <a:lnTo>
                      <a:pt x="80" y="36"/>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9" name="îş1îḋè">
                <a:extLst>
                  <a:ext uri="{FF2B5EF4-FFF2-40B4-BE49-F238E27FC236}">
                    <a16:creationId xmlns:a16="http://schemas.microsoft.com/office/drawing/2014/main" xmlns="" id="{B8D4B7A8-2EC6-4A2D-A33E-25144EF71098}"/>
                  </a:ext>
                </a:extLst>
              </p:cNvPr>
              <p:cNvSpPr/>
              <p:nvPr/>
            </p:nvSpPr>
            <p:spPr bwMode="auto">
              <a:xfrm>
                <a:off x="3927" y="983"/>
                <a:ext cx="72" cy="71"/>
              </a:xfrm>
              <a:custGeom>
                <a:avLst/>
                <a:gdLst>
                  <a:gd name="T0" fmla="*/ 47 w 57"/>
                  <a:gd name="T1" fmla="*/ 10 h 57"/>
                  <a:gd name="T2" fmla="*/ 48 w 57"/>
                  <a:gd name="T3" fmla="*/ 46 h 57"/>
                  <a:gd name="T4" fmla="*/ 11 w 57"/>
                  <a:gd name="T5" fmla="*/ 47 h 57"/>
                  <a:gd name="T6" fmla="*/ 10 w 57"/>
                  <a:gd name="T7" fmla="*/ 11 h 57"/>
                  <a:gd name="T8" fmla="*/ 47 w 57"/>
                  <a:gd name="T9" fmla="*/ 10 h 57"/>
                </a:gdLst>
                <a:ahLst/>
                <a:cxnLst>
                  <a:cxn ang="0">
                    <a:pos x="T0" y="T1"/>
                  </a:cxn>
                  <a:cxn ang="0">
                    <a:pos x="T2" y="T3"/>
                  </a:cxn>
                  <a:cxn ang="0">
                    <a:pos x="T4" y="T5"/>
                  </a:cxn>
                  <a:cxn ang="0">
                    <a:pos x="T6" y="T7"/>
                  </a:cxn>
                  <a:cxn ang="0">
                    <a:pos x="T8" y="T9"/>
                  </a:cxn>
                </a:cxnLst>
                <a:rect l="0" t="0" r="r" b="b"/>
                <a:pathLst>
                  <a:path w="57" h="57">
                    <a:moveTo>
                      <a:pt x="47" y="10"/>
                    </a:moveTo>
                    <a:cubicBezTo>
                      <a:pt x="57" y="19"/>
                      <a:pt x="57" y="36"/>
                      <a:pt x="48" y="46"/>
                    </a:cubicBezTo>
                    <a:cubicBezTo>
                      <a:pt x="38" y="56"/>
                      <a:pt x="22" y="57"/>
                      <a:pt x="11" y="47"/>
                    </a:cubicBezTo>
                    <a:cubicBezTo>
                      <a:pt x="1" y="38"/>
                      <a:pt x="0" y="21"/>
                      <a:pt x="10" y="11"/>
                    </a:cubicBezTo>
                    <a:cubicBezTo>
                      <a:pt x="20" y="1"/>
                      <a:pt x="36" y="0"/>
                      <a:pt x="47" y="10"/>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0" name="iṥḻîḋe">
                <a:extLst>
                  <a:ext uri="{FF2B5EF4-FFF2-40B4-BE49-F238E27FC236}">
                    <a16:creationId xmlns:a16="http://schemas.microsoft.com/office/drawing/2014/main" xmlns="" id="{747A8F81-5DD9-48F1-A629-F1FC273B45AA}"/>
                  </a:ext>
                </a:extLst>
              </p:cNvPr>
              <p:cNvSpPr/>
              <p:nvPr/>
            </p:nvSpPr>
            <p:spPr bwMode="auto">
              <a:xfrm>
                <a:off x="4278" y="999"/>
                <a:ext cx="55" cy="81"/>
              </a:xfrm>
              <a:custGeom>
                <a:avLst/>
                <a:gdLst>
                  <a:gd name="T0" fmla="*/ 0 w 55"/>
                  <a:gd name="T1" fmla="*/ 73 h 81"/>
                  <a:gd name="T2" fmla="*/ 39 w 55"/>
                  <a:gd name="T3" fmla="*/ 0 h 81"/>
                  <a:gd name="T4" fmla="*/ 55 w 55"/>
                  <a:gd name="T5" fmla="*/ 9 h 81"/>
                  <a:gd name="T6" fmla="*/ 15 w 55"/>
                  <a:gd name="T7" fmla="*/ 81 h 81"/>
                  <a:gd name="T8" fmla="*/ 0 w 55"/>
                  <a:gd name="T9" fmla="*/ 73 h 81"/>
                </a:gdLst>
                <a:ahLst/>
                <a:cxnLst>
                  <a:cxn ang="0">
                    <a:pos x="T0" y="T1"/>
                  </a:cxn>
                  <a:cxn ang="0">
                    <a:pos x="T2" y="T3"/>
                  </a:cxn>
                  <a:cxn ang="0">
                    <a:pos x="T4" y="T5"/>
                  </a:cxn>
                  <a:cxn ang="0">
                    <a:pos x="T6" y="T7"/>
                  </a:cxn>
                  <a:cxn ang="0">
                    <a:pos x="T8" y="T9"/>
                  </a:cxn>
                </a:cxnLst>
                <a:rect l="0" t="0" r="r" b="b"/>
                <a:pathLst>
                  <a:path w="55" h="81">
                    <a:moveTo>
                      <a:pt x="0" y="73"/>
                    </a:moveTo>
                    <a:lnTo>
                      <a:pt x="39" y="0"/>
                    </a:lnTo>
                    <a:lnTo>
                      <a:pt x="55" y="9"/>
                    </a:lnTo>
                    <a:lnTo>
                      <a:pt x="15" y="81"/>
                    </a:lnTo>
                    <a:lnTo>
                      <a:pt x="0" y="73"/>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1" name="î$ḻîḍé">
                <a:extLst>
                  <a:ext uri="{FF2B5EF4-FFF2-40B4-BE49-F238E27FC236}">
                    <a16:creationId xmlns:a16="http://schemas.microsoft.com/office/drawing/2014/main" xmlns="" id="{07BD1EE7-B983-483B-BDA7-9DEFC80647DB}"/>
                  </a:ext>
                </a:extLst>
              </p:cNvPr>
              <p:cNvSpPr/>
              <p:nvPr/>
            </p:nvSpPr>
            <p:spPr bwMode="auto">
              <a:xfrm>
                <a:off x="4292" y="963"/>
                <a:ext cx="73" cy="74"/>
              </a:xfrm>
              <a:custGeom>
                <a:avLst/>
                <a:gdLst>
                  <a:gd name="T0" fmla="*/ 42 w 58"/>
                  <a:gd name="T1" fmla="*/ 52 h 59"/>
                  <a:gd name="T2" fmla="*/ 7 w 58"/>
                  <a:gd name="T3" fmla="*/ 43 h 59"/>
                  <a:gd name="T4" fmla="*/ 16 w 58"/>
                  <a:gd name="T5" fmla="*/ 8 h 59"/>
                  <a:gd name="T6" fmla="*/ 51 w 58"/>
                  <a:gd name="T7" fmla="*/ 16 h 59"/>
                  <a:gd name="T8" fmla="*/ 42 w 58"/>
                  <a:gd name="T9" fmla="*/ 52 h 59"/>
                </a:gdLst>
                <a:ahLst/>
                <a:cxnLst>
                  <a:cxn ang="0">
                    <a:pos x="T0" y="T1"/>
                  </a:cxn>
                  <a:cxn ang="0">
                    <a:pos x="T2" y="T3"/>
                  </a:cxn>
                  <a:cxn ang="0">
                    <a:pos x="T4" y="T5"/>
                  </a:cxn>
                  <a:cxn ang="0">
                    <a:pos x="T6" y="T7"/>
                  </a:cxn>
                  <a:cxn ang="0">
                    <a:pos x="T8" y="T9"/>
                  </a:cxn>
                </a:cxnLst>
                <a:rect l="0" t="0" r="r" b="b"/>
                <a:pathLst>
                  <a:path w="58" h="59">
                    <a:moveTo>
                      <a:pt x="42" y="52"/>
                    </a:moveTo>
                    <a:cubicBezTo>
                      <a:pt x="30" y="59"/>
                      <a:pt x="14" y="55"/>
                      <a:pt x="7" y="43"/>
                    </a:cubicBezTo>
                    <a:cubicBezTo>
                      <a:pt x="0" y="31"/>
                      <a:pt x="3" y="15"/>
                      <a:pt x="16" y="8"/>
                    </a:cubicBezTo>
                    <a:cubicBezTo>
                      <a:pt x="28" y="0"/>
                      <a:pt x="44" y="4"/>
                      <a:pt x="51" y="16"/>
                    </a:cubicBezTo>
                    <a:cubicBezTo>
                      <a:pt x="58" y="28"/>
                      <a:pt x="55" y="44"/>
                      <a:pt x="42" y="52"/>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2" name="iṥḻïdé">
                <a:extLst>
                  <a:ext uri="{FF2B5EF4-FFF2-40B4-BE49-F238E27FC236}">
                    <a16:creationId xmlns:a16="http://schemas.microsoft.com/office/drawing/2014/main" xmlns="" id="{56431B90-2CC3-40CA-B0FB-69C29A8A93CC}"/>
                  </a:ext>
                </a:extLst>
              </p:cNvPr>
              <p:cNvSpPr/>
              <p:nvPr/>
            </p:nvSpPr>
            <p:spPr bwMode="auto">
              <a:xfrm>
                <a:off x="4327" y="1001"/>
                <a:ext cx="58" cy="81"/>
              </a:xfrm>
              <a:custGeom>
                <a:avLst/>
                <a:gdLst>
                  <a:gd name="T0" fmla="*/ 43 w 58"/>
                  <a:gd name="T1" fmla="*/ 81 h 81"/>
                  <a:gd name="T2" fmla="*/ 0 w 58"/>
                  <a:gd name="T3" fmla="*/ 11 h 81"/>
                  <a:gd name="T4" fmla="*/ 15 w 58"/>
                  <a:gd name="T5" fmla="*/ 0 h 81"/>
                  <a:gd name="T6" fmla="*/ 58 w 58"/>
                  <a:gd name="T7" fmla="*/ 72 h 81"/>
                  <a:gd name="T8" fmla="*/ 43 w 58"/>
                  <a:gd name="T9" fmla="*/ 81 h 81"/>
                </a:gdLst>
                <a:ahLst/>
                <a:cxnLst>
                  <a:cxn ang="0">
                    <a:pos x="T0" y="T1"/>
                  </a:cxn>
                  <a:cxn ang="0">
                    <a:pos x="T2" y="T3"/>
                  </a:cxn>
                  <a:cxn ang="0">
                    <a:pos x="T4" y="T5"/>
                  </a:cxn>
                  <a:cxn ang="0">
                    <a:pos x="T6" y="T7"/>
                  </a:cxn>
                  <a:cxn ang="0">
                    <a:pos x="T8" y="T9"/>
                  </a:cxn>
                </a:cxnLst>
                <a:rect l="0" t="0" r="r" b="b"/>
                <a:pathLst>
                  <a:path w="58" h="81">
                    <a:moveTo>
                      <a:pt x="43" y="81"/>
                    </a:moveTo>
                    <a:lnTo>
                      <a:pt x="0" y="11"/>
                    </a:lnTo>
                    <a:lnTo>
                      <a:pt x="15" y="0"/>
                    </a:lnTo>
                    <a:lnTo>
                      <a:pt x="58" y="72"/>
                    </a:lnTo>
                    <a:lnTo>
                      <a:pt x="43" y="81"/>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3" name="îŝlîḋe">
                <a:extLst>
                  <a:ext uri="{FF2B5EF4-FFF2-40B4-BE49-F238E27FC236}">
                    <a16:creationId xmlns:a16="http://schemas.microsoft.com/office/drawing/2014/main" xmlns="" id="{60FE21A4-D707-4173-A81C-30D3B5B37A4D}"/>
                  </a:ext>
                </a:extLst>
              </p:cNvPr>
              <p:cNvSpPr/>
              <p:nvPr/>
            </p:nvSpPr>
            <p:spPr bwMode="auto">
              <a:xfrm>
                <a:off x="4345" y="1049"/>
                <a:ext cx="72" cy="74"/>
              </a:xfrm>
              <a:custGeom>
                <a:avLst/>
                <a:gdLst>
                  <a:gd name="T0" fmla="*/ 43 w 58"/>
                  <a:gd name="T1" fmla="*/ 52 h 59"/>
                  <a:gd name="T2" fmla="*/ 7 w 58"/>
                  <a:gd name="T3" fmla="*/ 43 h 59"/>
                  <a:gd name="T4" fmla="*/ 16 w 58"/>
                  <a:gd name="T5" fmla="*/ 8 h 59"/>
                  <a:gd name="T6" fmla="*/ 51 w 58"/>
                  <a:gd name="T7" fmla="*/ 16 h 59"/>
                  <a:gd name="T8" fmla="*/ 43 w 58"/>
                  <a:gd name="T9" fmla="*/ 52 h 59"/>
                </a:gdLst>
                <a:ahLst/>
                <a:cxnLst>
                  <a:cxn ang="0">
                    <a:pos x="T0" y="T1"/>
                  </a:cxn>
                  <a:cxn ang="0">
                    <a:pos x="T2" y="T3"/>
                  </a:cxn>
                  <a:cxn ang="0">
                    <a:pos x="T4" y="T5"/>
                  </a:cxn>
                  <a:cxn ang="0">
                    <a:pos x="T6" y="T7"/>
                  </a:cxn>
                  <a:cxn ang="0">
                    <a:pos x="T8" y="T9"/>
                  </a:cxn>
                </a:cxnLst>
                <a:rect l="0" t="0" r="r" b="b"/>
                <a:pathLst>
                  <a:path w="58" h="59">
                    <a:moveTo>
                      <a:pt x="43" y="52"/>
                    </a:moveTo>
                    <a:cubicBezTo>
                      <a:pt x="30" y="59"/>
                      <a:pt x="15" y="55"/>
                      <a:pt x="7" y="43"/>
                    </a:cubicBezTo>
                    <a:cubicBezTo>
                      <a:pt x="0" y="31"/>
                      <a:pt x="4" y="15"/>
                      <a:pt x="16" y="8"/>
                    </a:cubicBezTo>
                    <a:cubicBezTo>
                      <a:pt x="28" y="0"/>
                      <a:pt x="44" y="4"/>
                      <a:pt x="51" y="16"/>
                    </a:cubicBezTo>
                    <a:cubicBezTo>
                      <a:pt x="58" y="28"/>
                      <a:pt x="55" y="44"/>
                      <a:pt x="43" y="52"/>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4" name="ïŝľiḍe">
                <a:extLst>
                  <a:ext uri="{FF2B5EF4-FFF2-40B4-BE49-F238E27FC236}">
                    <a16:creationId xmlns:a16="http://schemas.microsoft.com/office/drawing/2014/main" xmlns="" id="{25C3BFBE-7192-41BB-9C41-A2963DEC752D}"/>
                  </a:ext>
                </a:extLst>
              </p:cNvPr>
              <p:cNvSpPr/>
              <p:nvPr/>
            </p:nvSpPr>
            <p:spPr bwMode="auto">
              <a:xfrm>
                <a:off x="4384" y="998"/>
                <a:ext cx="55" cy="81"/>
              </a:xfrm>
              <a:custGeom>
                <a:avLst/>
                <a:gdLst>
                  <a:gd name="T0" fmla="*/ 0 w 55"/>
                  <a:gd name="T1" fmla="*/ 72 h 81"/>
                  <a:gd name="T2" fmla="*/ 38 w 55"/>
                  <a:gd name="T3" fmla="*/ 0 h 81"/>
                  <a:gd name="T4" fmla="*/ 55 w 55"/>
                  <a:gd name="T5" fmla="*/ 8 h 81"/>
                  <a:gd name="T6" fmla="*/ 15 w 55"/>
                  <a:gd name="T7" fmla="*/ 81 h 81"/>
                  <a:gd name="T8" fmla="*/ 0 w 55"/>
                  <a:gd name="T9" fmla="*/ 72 h 81"/>
                </a:gdLst>
                <a:ahLst/>
                <a:cxnLst>
                  <a:cxn ang="0">
                    <a:pos x="T0" y="T1"/>
                  </a:cxn>
                  <a:cxn ang="0">
                    <a:pos x="T2" y="T3"/>
                  </a:cxn>
                  <a:cxn ang="0">
                    <a:pos x="T4" y="T5"/>
                  </a:cxn>
                  <a:cxn ang="0">
                    <a:pos x="T6" y="T7"/>
                  </a:cxn>
                  <a:cxn ang="0">
                    <a:pos x="T8" y="T9"/>
                  </a:cxn>
                </a:cxnLst>
                <a:rect l="0" t="0" r="r" b="b"/>
                <a:pathLst>
                  <a:path w="55" h="81">
                    <a:moveTo>
                      <a:pt x="0" y="72"/>
                    </a:moveTo>
                    <a:lnTo>
                      <a:pt x="38" y="0"/>
                    </a:lnTo>
                    <a:lnTo>
                      <a:pt x="55" y="8"/>
                    </a:lnTo>
                    <a:lnTo>
                      <a:pt x="15" y="81"/>
                    </a:lnTo>
                    <a:lnTo>
                      <a:pt x="0" y="72"/>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5" name="íṧļïḍè">
                <a:extLst>
                  <a:ext uri="{FF2B5EF4-FFF2-40B4-BE49-F238E27FC236}">
                    <a16:creationId xmlns:a16="http://schemas.microsoft.com/office/drawing/2014/main" xmlns="" id="{F8B18205-79B6-484C-807E-0BFFE24240BD}"/>
                  </a:ext>
                </a:extLst>
              </p:cNvPr>
              <p:cNvSpPr/>
              <p:nvPr/>
            </p:nvSpPr>
            <p:spPr bwMode="auto">
              <a:xfrm>
                <a:off x="4397" y="961"/>
                <a:ext cx="74" cy="74"/>
              </a:xfrm>
              <a:custGeom>
                <a:avLst/>
                <a:gdLst>
                  <a:gd name="T0" fmla="*/ 43 w 59"/>
                  <a:gd name="T1" fmla="*/ 52 h 59"/>
                  <a:gd name="T2" fmla="*/ 7 w 59"/>
                  <a:gd name="T3" fmla="*/ 43 h 59"/>
                  <a:gd name="T4" fmla="*/ 16 w 59"/>
                  <a:gd name="T5" fmla="*/ 8 h 59"/>
                  <a:gd name="T6" fmla="*/ 51 w 59"/>
                  <a:gd name="T7" fmla="*/ 16 h 59"/>
                  <a:gd name="T8" fmla="*/ 43 w 59"/>
                  <a:gd name="T9" fmla="*/ 52 h 59"/>
                </a:gdLst>
                <a:ahLst/>
                <a:cxnLst>
                  <a:cxn ang="0">
                    <a:pos x="T0" y="T1"/>
                  </a:cxn>
                  <a:cxn ang="0">
                    <a:pos x="T2" y="T3"/>
                  </a:cxn>
                  <a:cxn ang="0">
                    <a:pos x="T4" y="T5"/>
                  </a:cxn>
                  <a:cxn ang="0">
                    <a:pos x="T6" y="T7"/>
                  </a:cxn>
                  <a:cxn ang="0">
                    <a:pos x="T8" y="T9"/>
                  </a:cxn>
                </a:cxnLst>
                <a:rect l="0" t="0" r="r" b="b"/>
                <a:pathLst>
                  <a:path w="59" h="59">
                    <a:moveTo>
                      <a:pt x="43" y="52"/>
                    </a:moveTo>
                    <a:cubicBezTo>
                      <a:pt x="30" y="59"/>
                      <a:pt x="15" y="55"/>
                      <a:pt x="7" y="43"/>
                    </a:cubicBezTo>
                    <a:cubicBezTo>
                      <a:pt x="0" y="31"/>
                      <a:pt x="4" y="15"/>
                      <a:pt x="16" y="8"/>
                    </a:cubicBezTo>
                    <a:cubicBezTo>
                      <a:pt x="28" y="0"/>
                      <a:pt x="44" y="4"/>
                      <a:pt x="51" y="16"/>
                    </a:cubicBezTo>
                    <a:cubicBezTo>
                      <a:pt x="59" y="28"/>
                      <a:pt x="55" y="44"/>
                      <a:pt x="43" y="52"/>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6" name="íśļïḋé">
                <a:extLst>
                  <a:ext uri="{FF2B5EF4-FFF2-40B4-BE49-F238E27FC236}">
                    <a16:creationId xmlns:a16="http://schemas.microsoft.com/office/drawing/2014/main" xmlns="" id="{E3079FB4-E361-4A3E-A162-05C6690A390A}"/>
                  </a:ext>
                </a:extLst>
              </p:cNvPr>
              <p:cNvSpPr/>
              <p:nvPr/>
            </p:nvSpPr>
            <p:spPr bwMode="auto">
              <a:xfrm>
                <a:off x="3323" y="1193"/>
                <a:ext cx="56" cy="57"/>
              </a:xfrm>
              <a:prstGeom prst="ellipse">
                <a:avLst/>
              </a:pr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7" name="ïS1iḋê">
                <a:extLst>
                  <a:ext uri="{FF2B5EF4-FFF2-40B4-BE49-F238E27FC236}">
                    <a16:creationId xmlns:a16="http://schemas.microsoft.com/office/drawing/2014/main" xmlns="" id="{87BCBA91-4241-40C3-B2C5-6E1D38553655}"/>
                  </a:ext>
                </a:extLst>
              </p:cNvPr>
              <p:cNvSpPr/>
              <p:nvPr/>
            </p:nvSpPr>
            <p:spPr bwMode="auto">
              <a:xfrm>
                <a:off x="3278" y="1023"/>
                <a:ext cx="145" cy="396"/>
              </a:xfrm>
              <a:custGeom>
                <a:avLst/>
                <a:gdLst>
                  <a:gd name="T0" fmla="*/ 58 w 116"/>
                  <a:gd name="T1" fmla="*/ 316 h 316"/>
                  <a:gd name="T2" fmla="*/ 0 w 116"/>
                  <a:gd name="T3" fmla="*/ 158 h 316"/>
                  <a:gd name="T4" fmla="*/ 58 w 116"/>
                  <a:gd name="T5" fmla="*/ 0 h 316"/>
                  <a:gd name="T6" fmla="*/ 116 w 116"/>
                  <a:gd name="T7" fmla="*/ 158 h 316"/>
                  <a:gd name="T8" fmla="*/ 58 w 116"/>
                  <a:gd name="T9" fmla="*/ 316 h 316"/>
                  <a:gd name="T10" fmla="*/ 58 w 116"/>
                  <a:gd name="T11" fmla="*/ 12 h 316"/>
                  <a:gd name="T12" fmla="*/ 12 w 116"/>
                  <a:gd name="T13" fmla="*/ 158 h 316"/>
                  <a:gd name="T14" fmla="*/ 58 w 116"/>
                  <a:gd name="T15" fmla="*/ 304 h 316"/>
                  <a:gd name="T16" fmla="*/ 104 w 116"/>
                  <a:gd name="T17" fmla="*/ 158 h 316"/>
                  <a:gd name="T18" fmla="*/ 58 w 116"/>
                  <a:gd name="T19" fmla="*/ 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316">
                    <a:moveTo>
                      <a:pt x="58" y="316"/>
                    </a:moveTo>
                    <a:cubicBezTo>
                      <a:pt x="30" y="316"/>
                      <a:pt x="0" y="261"/>
                      <a:pt x="0" y="158"/>
                    </a:cubicBezTo>
                    <a:cubicBezTo>
                      <a:pt x="0" y="56"/>
                      <a:pt x="30" y="0"/>
                      <a:pt x="58" y="0"/>
                    </a:cubicBezTo>
                    <a:cubicBezTo>
                      <a:pt x="86" y="0"/>
                      <a:pt x="116" y="56"/>
                      <a:pt x="116" y="158"/>
                    </a:cubicBezTo>
                    <a:cubicBezTo>
                      <a:pt x="116" y="261"/>
                      <a:pt x="86" y="316"/>
                      <a:pt x="58" y="316"/>
                    </a:cubicBezTo>
                    <a:close/>
                    <a:moveTo>
                      <a:pt x="58" y="12"/>
                    </a:moveTo>
                    <a:cubicBezTo>
                      <a:pt x="37" y="12"/>
                      <a:pt x="12" y="72"/>
                      <a:pt x="12" y="158"/>
                    </a:cubicBezTo>
                    <a:cubicBezTo>
                      <a:pt x="12" y="244"/>
                      <a:pt x="37" y="304"/>
                      <a:pt x="58" y="304"/>
                    </a:cubicBezTo>
                    <a:cubicBezTo>
                      <a:pt x="80" y="304"/>
                      <a:pt x="104" y="244"/>
                      <a:pt x="104" y="158"/>
                    </a:cubicBezTo>
                    <a:cubicBezTo>
                      <a:pt x="104" y="72"/>
                      <a:pt x="80" y="12"/>
                      <a:pt x="58" y="12"/>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8" name="íŝḷíďé">
                <a:extLst>
                  <a:ext uri="{FF2B5EF4-FFF2-40B4-BE49-F238E27FC236}">
                    <a16:creationId xmlns:a16="http://schemas.microsoft.com/office/drawing/2014/main" xmlns="" id="{477980EE-9651-46FE-9BE0-D8D5A468E894}"/>
                  </a:ext>
                </a:extLst>
              </p:cNvPr>
              <p:cNvSpPr/>
              <p:nvPr/>
            </p:nvSpPr>
            <p:spPr bwMode="auto">
              <a:xfrm>
                <a:off x="3152" y="1148"/>
                <a:ext cx="397" cy="146"/>
              </a:xfrm>
              <a:custGeom>
                <a:avLst/>
                <a:gdLst>
                  <a:gd name="T0" fmla="*/ 316 w 316"/>
                  <a:gd name="T1" fmla="*/ 58 h 116"/>
                  <a:gd name="T2" fmla="*/ 158 w 316"/>
                  <a:gd name="T3" fmla="*/ 116 h 116"/>
                  <a:gd name="T4" fmla="*/ 0 w 316"/>
                  <a:gd name="T5" fmla="*/ 58 h 116"/>
                  <a:gd name="T6" fmla="*/ 158 w 316"/>
                  <a:gd name="T7" fmla="*/ 0 h 116"/>
                  <a:gd name="T8" fmla="*/ 316 w 316"/>
                  <a:gd name="T9" fmla="*/ 58 h 116"/>
                  <a:gd name="T10" fmla="*/ 12 w 316"/>
                  <a:gd name="T11" fmla="*/ 58 h 116"/>
                  <a:gd name="T12" fmla="*/ 158 w 316"/>
                  <a:gd name="T13" fmla="*/ 104 h 116"/>
                  <a:gd name="T14" fmla="*/ 304 w 316"/>
                  <a:gd name="T15" fmla="*/ 58 h 116"/>
                  <a:gd name="T16" fmla="*/ 158 w 316"/>
                  <a:gd name="T17" fmla="*/ 12 h 116"/>
                  <a:gd name="T18" fmla="*/ 12 w 316"/>
                  <a:gd name="T19"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116">
                    <a:moveTo>
                      <a:pt x="316" y="58"/>
                    </a:moveTo>
                    <a:cubicBezTo>
                      <a:pt x="316" y="86"/>
                      <a:pt x="261" y="116"/>
                      <a:pt x="158" y="116"/>
                    </a:cubicBezTo>
                    <a:cubicBezTo>
                      <a:pt x="56" y="116"/>
                      <a:pt x="0" y="86"/>
                      <a:pt x="0" y="58"/>
                    </a:cubicBezTo>
                    <a:cubicBezTo>
                      <a:pt x="0" y="30"/>
                      <a:pt x="56" y="0"/>
                      <a:pt x="158" y="0"/>
                    </a:cubicBezTo>
                    <a:cubicBezTo>
                      <a:pt x="261" y="0"/>
                      <a:pt x="316" y="30"/>
                      <a:pt x="316" y="58"/>
                    </a:cubicBezTo>
                    <a:close/>
                    <a:moveTo>
                      <a:pt x="12" y="58"/>
                    </a:moveTo>
                    <a:cubicBezTo>
                      <a:pt x="12" y="80"/>
                      <a:pt x="72" y="104"/>
                      <a:pt x="158" y="104"/>
                    </a:cubicBezTo>
                    <a:cubicBezTo>
                      <a:pt x="244" y="104"/>
                      <a:pt x="304" y="80"/>
                      <a:pt x="304" y="58"/>
                    </a:cubicBezTo>
                    <a:cubicBezTo>
                      <a:pt x="304" y="37"/>
                      <a:pt x="244" y="12"/>
                      <a:pt x="158" y="12"/>
                    </a:cubicBezTo>
                    <a:cubicBezTo>
                      <a:pt x="72" y="12"/>
                      <a:pt x="12" y="37"/>
                      <a:pt x="12" y="58"/>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9" name="iṣlïďé">
                <a:extLst>
                  <a:ext uri="{FF2B5EF4-FFF2-40B4-BE49-F238E27FC236}">
                    <a16:creationId xmlns:a16="http://schemas.microsoft.com/office/drawing/2014/main" xmlns="" id="{A4CC610B-7553-4628-9592-A6BE6C2F15BB}"/>
                  </a:ext>
                </a:extLst>
              </p:cNvPr>
              <p:cNvSpPr/>
              <p:nvPr/>
            </p:nvSpPr>
            <p:spPr bwMode="auto">
              <a:xfrm>
                <a:off x="3186" y="1057"/>
                <a:ext cx="330" cy="330"/>
              </a:xfrm>
              <a:custGeom>
                <a:avLst/>
                <a:gdLst>
                  <a:gd name="T0" fmla="*/ 243 w 263"/>
                  <a:gd name="T1" fmla="*/ 243 h 263"/>
                  <a:gd name="T2" fmla="*/ 90 w 263"/>
                  <a:gd name="T3" fmla="*/ 172 h 263"/>
                  <a:gd name="T4" fmla="*/ 20 w 263"/>
                  <a:gd name="T5" fmla="*/ 20 h 263"/>
                  <a:gd name="T6" fmla="*/ 172 w 263"/>
                  <a:gd name="T7" fmla="*/ 90 h 263"/>
                  <a:gd name="T8" fmla="*/ 243 w 263"/>
                  <a:gd name="T9" fmla="*/ 243 h 263"/>
                  <a:gd name="T10" fmla="*/ 28 w 263"/>
                  <a:gd name="T11" fmla="*/ 28 h 263"/>
                  <a:gd name="T12" fmla="*/ 99 w 263"/>
                  <a:gd name="T13" fmla="*/ 164 h 263"/>
                  <a:gd name="T14" fmla="*/ 235 w 263"/>
                  <a:gd name="T15" fmla="*/ 235 h 263"/>
                  <a:gd name="T16" fmla="*/ 164 w 263"/>
                  <a:gd name="T17" fmla="*/ 99 h 263"/>
                  <a:gd name="T18" fmla="*/ 28 w 263"/>
                  <a:gd name="T19"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 h="263">
                    <a:moveTo>
                      <a:pt x="243" y="243"/>
                    </a:moveTo>
                    <a:cubicBezTo>
                      <a:pt x="223" y="263"/>
                      <a:pt x="163" y="245"/>
                      <a:pt x="90" y="172"/>
                    </a:cubicBezTo>
                    <a:cubicBezTo>
                      <a:pt x="18" y="100"/>
                      <a:pt x="0" y="39"/>
                      <a:pt x="20" y="20"/>
                    </a:cubicBezTo>
                    <a:cubicBezTo>
                      <a:pt x="39" y="0"/>
                      <a:pt x="100" y="18"/>
                      <a:pt x="172" y="90"/>
                    </a:cubicBezTo>
                    <a:cubicBezTo>
                      <a:pt x="245" y="163"/>
                      <a:pt x="263" y="223"/>
                      <a:pt x="243" y="243"/>
                    </a:cubicBezTo>
                    <a:close/>
                    <a:moveTo>
                      <a:pt x="28" y="28"/>
                    </a:moveTo>
                    <a:cubicBezTo>
                      <a:pt x="13" y="43"/>
                      <a:pt x="38" y="103"/>
                      <a:pt x="99" y="164"/>
                    </a:cubicBezTo>
                    <a:cubicBezTo>
                      <a:pt x="160" y="225"/>
                      <a:pt x="219" y="250"/>
                      <a:pt x="235" y="235"/>
                    </a:cubicBezTo>
                    <a:cubicBezTo>
                      <a:pt x="250" y="219"/>
                      <a:pt x="225" y="160"/>
                      <a:pt x="164" y="99"/>
                    </a:cubicBezTo>
                    <a:cubicBezTo>
                      <a:pt x="103" y="38"/>
                      <a:pt x="43" y="13"/>
                      <a:pt x="28" y="28"/>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0" name="îṥḷïḍé">
                <a:extLst>
                  <a:ext uri="{FF2B5EF4-FFF2-40B4-BE49-F238E27FC236}">
                    <a16:creationId xmlns:a16="http://schemas.microsoft.com/office/drawing/2014/main" xmlns="" id="{D19FE23A-AD33-4F84-A592-D3B50DE857C9}"/>
                  </a:ext>
                </a:extLst>
              </p:cNvPr>
              <p:cNvSpPr/>
              <p:nvPr/>
            </p:nvSpPr>
            <p:spPr bwMode="auto">
              <a:xfrm>
                <a:off x="3186" y="1057"/>
                <a:ext cx="330" cy="330"/>
              </a:xfrm>
              <a:custGeom>
                <a:avLst/>
                <a:gdLst>
                  <a:gd name="T0" fmla="*/ 243 w 263"/>
                  <a:gd name="T1" fmla="*/ 20 h 263"/>
                  <a:gd name="T2" fmla="*/ 172 w 263"/>
                  <a:gd name="T3" fmla="*/ 172 h 263"/>
                  <a:gd name="T4" fmla="*/ 20 w 263"/>
                  <a:gd name="T5" fmla="*/ 243 h 263"/>
                  <a:gd name="T6" fmla="*/ 90 w 263"/>
                  <a:gd name="T7" fmla="*/ 90 h 263"/>
                  <a:gd name="T8" fmla="*/ 243 w 263"/>
                  <a:gd name="T9" fmla="*/ 20 h 263"/>
                  <a:gd name="T10" fmla="*/ 28 w 263"/>
                  <a:gd name="T11" fmla="*/ 235 h 263"/>
                  <a:gd name="T12" fmla="*/ 164 w 263"/>
                  <a:gd name="T13" fmla="*/ 164 h 263"/>
                  <a:gd name="T14" fmla="*/ 235 w 263"/>
                  <a:gd name="T15" fmla="*/ 28 h 263"/>
                  <a:gd name="T16" fmla="*/ 99 w 263"/>
                  <a:gd name="T17" fmla="*/ 99 h 263"/>
                  <a:gd name="T18" fmla="*/ 28 w 263"/>
                  <a:gd name="T19"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 h="263">
                    <a:moveTo>
                      <a:pt x="243" y="20"/>
                    </a:moveTo>
                    <a:cubicBezTo>
                      <a:pt x="263" y="39"/>
                      <a:pt x="245" y="100"/>
                      <a:pt x="172" y="172"/>
                    </a:cubicBezTo>
                    <a:cubicBezTo>
                      <a:pt x="100" y="245"/>
                      <a:pt x="39" y="263"/>
                      <a:pt x="20" y="243"/>
                    </a:cubicBezTo>
                    <a:cubicBezTo>
                      <a:pt x="0" y="223"/>
                      <a:pt x="18" y="163"/>
                      <a:pt x="90" y="90"/>
                    </a:cubicBezTo>
                    <a:cubicBezTo>
                      <a:pt x="163" y="18"/>
                      <a:pt x="223" y="0"/>
                      <a:pt x="243" y="20"/>
                    </a:cubicBezTo>
                    <a:close/>
                    <a:moveTo>
                      <a:pt x="28" y="235"/>
                    </a:moveTo>
                    <a:cubicBezTo>
                      <a:pt x="43" y="250"/>
                      <a:pt x="103" y="225"/>
                      <a:pt x="164" y="164"/>
                    </a:cubicBezTo>
                    <a:cubicBezTo>
                      <a:pt x="225" y="103"/>
                      <a:pt x="250" y="43"/>
                      <a:pt x="235" y="28"/>
                    </a:cubicBezTo>
                    <a:cubicBezTo>
                      <a:pt x="219" y="13"/>
                      <a:pt x="160" y="38"/>
                      <a:pt x="99" y="99"/>
                    </a:cubicBezTo>
                    <a:cubicBezTo>
                      <a:pt x="38" y="160"/>
                      <a:pt x="13" y="219"/>
                      <a:pt x="28" y="235"/>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1" name="ïś1îḓê">
                <a:extLst>
                  <a:ext uri="{FF2B5EF4-FFF2-40B4-BE49-F238E27FC236}">
                    <a16:creationId xmlns:a16="http://schemas.microsoft.com/office/drawing/2014/main" xmlns="" id="{1229C937-099E-4F91-83B6-BF5436A2BED9}"/>
                  </a:ext>
                </a:extLst>
              </p:cNvPr>
              <p:cNvSpPr/>
              <p:nvPr/>
            </p:nvSpPr>
            <p:spPr bwMode="auto">
              <a:xfrm>
                <a:off x="4152" y="1473"/>
                <a:ext cx="209" cy="302"/>
              </a:xfrm>
              <a:custGeom>
                <a:avLst/>
                <a:gdLst>
                  <a:gd name="T0" fmla="*/ 84 w 167"/>
                  <a:gd name="T1" fmla="*/ 241 h 241"/>
                  <a:gd name="T2" fmla="*/ 84 w 167"/>
                  <a:gd name="T3" fmla="*/ 241 h 241"/>
                  <a:gd name="T4" fmla="*/ 84 w 167"/>
                  <a:gd name="T5" fmla="*/ 241 h 241"/>
                  <a:gd name="T6" fmla="*/ 0 w 167"/>
                  <a:gd name="T7" fmla="*/ 157 h 241"/>
                  <a:gd name="T8" fmla="*/ 49 w 167"/>
                  <a:gd name="T9" fmla="*/ 81 h 241"/>
                  <a:gd name="T10" fmla="*/ 49 w 167"/>
                  <a:gd name="T11" fmla="*/ 28 h 241"/>
                  <a:gd name="T12" fmla="*/ 42 w 167"/>
                  <a:gd name="T13" fmla="*/ 28 h 241"/>
                  <a:gd name="T14" fmla="*/ 42 w 167"/>
                  <a:gd name="T15" fmla="*/ 0 h 241"/>
                  <a:gd name="T16" fmla="*/ 126 w 167"/>
                  <a:gd name="T17" fmla="*/ 0 h 241"/>
                  <a:gd name="T18" fmla="*/ 126 w 167"/>
                  <a:gd name="T19" fmla="*/ 28 h 241"/>
                  <a:gd name="T20" fmla="*/ 118 w 167"/>
                  <a:gd name="T21" fmla="*/ 28 h 241"/>
                  <a:gd name="T22" fmla="*/ 118 w 167"/>
                  <a:gd name="T23" fmla="*/ 81 h 241"/>
                  <a:gd name="T24" fmla="*/ 167 w 167"/>
                  <a:gd name="T25" fmla="*/ 157 h 241"/>
                  <a:gd name="T26" fmla="*/ 84 w 167"/>
                  <a:gd name="T27" fmla="*/ 241 h 241"/>
                  <a:gd name="T28" fmla="*/ 54 w 167"/>
                  <a:gd name="T29" fmla="*/ 16 h 241"/>
                  <a:gd name="T30" fmla="*/ 61 w 167"/>
                  <a:gd name="T31" fmla="*/ 16 h 241"/>
                  <a:gd name="T32" fmla="*/ 61 w 167"/>
                  <a:gd name="T33" fmla="*/ 89 h 241"/>
                  <a:gd name="T34" fmla="*/ 57 w 167"/>
                  <a:gd name="T35" fmla="*/ 90 h 241"/>
                  <a:gd name="T36" fmla="*/ 12 w 167"/>
                  <a:gd name="T37" fmla="*/ 157 h 241"/>
                  <a:gd name="T38" fmla="*/ 84 w 167"/>
                  <a:gd name="T39" fmla="*/ 229 h 241"/>
                  <a:gd name="T40" fmla="*/ 84 w 167"/>
                  <a:gd name="T41" fmla="*/ 235 h 241"/>
                  <a:gd name="T42" fmla="*/ 84 w 167"/>
                  <a:gd name="T43" fmla="*/ 229 h 241"/>
                  <a:gd name="T44" fmla="*/ 155 w 167"/>
                  <a:gd name="T45" fmla="*/ 157 h 241"/>
                  <a:gd name="T46" fmla="*/ 110 w 167"/>
                  <a:gd name="T47" fmla="*/ 91 h 241"/>
                  <a:gd name="T48" fmla="*/ 106 w 167"/>
                  <a:gd name="T49" fmla="*/ 89 h 241"/>
                  <a:gd name="T50" fmla="*/ 106 w 167"/>
                  <a:gd name="T51" fmla="*/ 16 h 241"/>
                  <a:gd name="T52" fmla="*/ 114 w 167"/>
                  <a:gd name="T53" fmla="*/ 16 h 241"/>
                  <a:gd name="T54" fmla="*/ 114 w 167"/>
                  <a:gd name="T55" fmla="*/ 12 h 241"/>
                  <a:gd name="T56" fmla="*/ 54 w 167"/>
                  <a:gd name="T57" fmla="*/ 12 h 241"/>
                  <a:gd name="T58" fmla="*/ 54 w 167"/>
                  <a:gd name="T59" fmla="*/ 1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7" h="241">
                    <a:moveTo>
                      <a:pt x="84" y="241"/>
                    </a:moveTo>
                    <a:cubicBezTo>
                      <a:pt x="84" y="241"/>
                      <a:pt x="84" y="241"/>
                      <a:pt x="84" y="241"/>
                    </a:cubicBezTo>
                    <a:cubicBezTo>
                      <a:pt x="84" y="241"/>
                      <a:pt x="84" y="241"/>
                      <a:pt x="84" y="241"/>
                    </a:cubicBezTo>
                    <a:cubicBezTo>
                      <a:pt x="37" y="241"/>
                      <a:pt x="0" y="203"/>
                      <a:pt x="0" y="157"/>
                    </a:cubicBezTo>
                    <a:cubicBezTo>
                      <a:pt x="0" y="124"/>
                      <a:pt x="19" y="94"/>
                      <a:pt x="49" y="81"/>
                    </a:cubicBezTo>
                    <a:cubicBezTo>
                      <a:pt x="49" y="28"/>
                      <a:pt x="49" y="28"/>
                      <a:pt x="49" y="28"/>
                    </a:cubicBezTo>
                    <a:cubicBezTo>
                      <a:pt x="42" y="28"/>
                      <a:pt x="42" y="28"/>
                      <a:pt x="42" y="28"/>
                    </a:cubicBezTo>
                    <a:cubicBezTo>
                      <a:pt x="42" y="0"/>
                      <a:pt x="42" y="0"/>
                      <a:pt x="42" y="0"/>
                    </a:cubicBezTo>
                    <a:cubicBezTo>
                      <a:pt x="126" y="0"/>
                      <a:pt x="126" y="0"/>
                      <a:pt x="126" y="0"/>
                    </a:cubicBezTo>
                    <a:cubicBezTo>
                      <a:pt x="126" y="28"/>
                      <a:pt x="126" y="28"/>
                      <a:pt x="126" y="28"/>
                    </a:cubicBezTo>
                    <a:cubicBezTo>
                      <a:pt x="118" y="28"/>
                      <a:pt x="118" y="28"/>
                      <a:pt x="118" y="28"/>
                    </a:cubicBezTo>
                    <a:cubicBezTo>
                      <a:pt x="118" y="81"/>
                      <a:pt x="118" y="81"/>
                      <a:pt x="118" y="81"/>
                    </a:cubicBezTo>
                    <a:cubicBezTo>
                      <a:pt x="148" y="95"/>
                      <a:pt x="167" y="124"/>
                      <a:pt x="167" y="157"/>
                    </a:cubicBezTo>
                    <a:cubicBezTo>
                      <a:pt x="167" y="203"/>
                      <a:pt x="130" y="241"/>
                      <a:pt x="84" y="241"/>
                    </a:cubicBezTo>
                    <a:close/>
                    <a:moveTo>
                      <a:pt x="54" y="16"/>
                    </a:moveTo>
                    <a:cubicBezTo>
                      <a:pt x="61" y="16"/>
                      <a:pt x="61" y="16"/>
                      <a:pt x="61" y="16"/>
                    </a:cubicBezTo>
                    <a:cubicBezTo>
                      <a:pt x="61" y="89"/>
                      <a:pt x="61" y="89"/>
                      <a:pt x="61" y="89"/>
                    </a:cubicBezTo>
                    <a:cubicBezTo>
                      <a:pt x="57" y="90"/>
                      <a:pt x="57" y="90"/>
                      <a:pt x="57" y="90"/>
                    </a:cubicBezTo>
                    <a:cubicBezTo>
                      <a:pt x="30" y="101"/>
                      <a:pt x="12" y="127"/>
                      <a:pt x="12" y="157"/>
                    </a:cubicBezTo>
                    <a:cubicBezTo>
                      <a:pt x="12" y="196"/>
                      <a:pt x="44" y="229"/>
                      <a:pt x="84" y="229"/>
                    </a:cubicBezTo>
                    <a:cubicBezTo>
                      <a:pt x="84" y="235"/>
                      <a:pt x="84" y="235"/>
                      <a:pt x="84" y="235"/>
                    </a:cubicBezTo>
                    <a:cubicBezTo>
                      <a:pt x="84" y="229"/>
                      <a:pt x="84" y="229"/>
                      <a:pt x="84" y="229"/>
                    </a:cubicBezTo>
                    <a:cubicBezTo>
                      <a:pt x="123" y="229"/>
                      <a:pt x="155" y="197"/>
                      <a:pt x="155" y="157"/>
                    </a:cubicBezTo>
                    <a:cubicBezTo>
                      <a:pt x="155" y="128"/>
                      <a:pt x="138" y="101"/>
                      <a:pt x="110" y="91"/>
                    </a:cubicBezTo>
                    <a:cubicBezTo>
                      <a:pt x="106" y="89"/>
                      <a:pt x="106" y="89"/>
                      <a:pt x="106" y="89"/>
                    </a:cubicBezTo>
                    <a:cubicBezTo>
                      <a:pt x="106" y="16"/>
                      <a:pt x="106" y="16"/>
                      <a:pt x="106" y="16"/>
                    </a:cubicBezTo>
                    <a:cubicBezTo>
                      <a:pt x="114" y="16"/>
                      <a:pt x="114" y="16"/>
                      <a:pt x="114" y="16"/>
                    </a:cubicBezTo>
                    <a:cubicBezTo>
                      <a:pt x="114" y="12"/>
                      <a:pt x="114" y="12"/>
                      <a:pt x="114" y="12"/>
                    </a:cubicBezTo>
                    <a:cubicBezTo>
                      <a:pt x="54" y="12"/>
                      <a:pt x="54" y="12"/>
                      <a:pt x="54" y="12"/>
                    </a:cubicBezTo>
                    <a:lnTo>
                      <a:pt x="54" y="16"/>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2" name="iŝľîḑe">
                <a:extLst>
                  <a:ext uri="{FF2B5EF4-FFF2-40B4-BE49-F238E27FC236}">
                    <a16:creationId xmlns:a16="http://schemas.microsoft.com/office/drawing/2014/main" xmlns="" id="{9E9C8638-8558-4DD3-9766-AC5D0EF6B2A0}"/>
                  </a:ext>
                </a:extLst>
              </p:cNvPr>
              <p:cNvSpPr/>
              <p:nvPr/>
            </p:nvSpPr>
            <p:spPr bwMode="auto">
              <a:xfrm>
                <a:off x="4172" y="1654"/>
                <a:ext cx="170" cy="90"/>
              </a:xfrm>
              <a:custGeom>
                <a:avLst/>
                <a:gdLst>
                  <a:gd name="T0" fmla="*/ 10 w 136"/>
                  <a:gd name="T1" fmla="*/ 0 h 72"/>
                  <a:gd name="T2" fmla="*/ 128 w 136"/>
                  <a:gd name="T3" fmla="*/ 0 h 72"/>
                  <a:gd name="T4" fmla="*/ 68 w 136"/>
                  <a:gd name="T5" fmla="*/ 72 h 72"/>
                  <a:gd name="T6" fmla="*/ 10 w 136"/>
                  <a:gd name="T7" fmla="*/ 0 h 72"/>
                </a:gdLst>
                <a:ahLst/>
                <a:cxnLst>
                  <a:cxn ang="0">
                    <a:pos x="T0" y="T1"/>
                  </a:cxn>
                  <a:cxn ang="0">
                    <a:pos x="T2" y="T3"/>
                  </a:cxn>
                  <a:cxn ang="0">
                    <a:pos x="T4" y="T5"/>
                  </a:cxn>
                  <a:cxn ang="0">
                    <a:pos x="T6" y="T7"/>
                  </a:cxn>
                </a:cxnLst>
                <a:rect l="0" t="0" r="r" b="b"/>
                <a:pathLst>
                  <a:path w="136" h="72">
                    <a:moveTo>
                      <a:pt x="10" y="0"/>
                    </a:moveTo>
                    <a:cubicBezTo>
                      <a:pt x="128" y="0"/>
                      <a:pt x="128" y="0"/>
                      <a:pt x="128" y="0"/>
                    </a:cubicBezTo>
                    <a:cubicBezTo>
                      <a:pt x="128" y="0"/>
                      <a:pt x="136" y="72"/>
                      <a:pt x="68" y="72"/>
                    </a:cubicBezTo>
                    <a:cubicBezTo>
                      <a:pt x="0" y="72"/>
                      <a:pt x="10" y="0"/>
                      <a:pt x="10" y="0"/>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3" name="išľîḓé">
                <a:extLst>
                  <a:ext uri="{FF2B5EF4-FFF2-40B4-BE49-F238E27FC236}">
                    <a16:creationId xmlns:a16="http://schemas.microsoft.com/office/drawing/2014/main" xmlns="" id="{E2A7BED5-6C08-48EB-95F8-4DECD5C1A17D}"/>
                  </a:ext>
                </a:extLst>
              </p:cNvPr>
              <p:cNvSpPr/>
              <p:nvPr/>
            </p:nvSpPr>
            <p:spPr bwMode="auto">
              <a:xfrm>
                <a:off x="1889" y="1479"/>
                <a:ext cx="847" cy="130"/>
              </a:xfrm>
              <a:prstGeom prst="rect">
                <a:avLst/>
              </a:prstGeom>
              <a:solidFill>
                <a:srgbClr val="DD905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24" name="íSḷiďé">
                <a:extLst>
                  <a:ext uri="{FF2B5EF4-FFF2-40B4-BE49-F238E27FC236}">
                    <a16:creationId xmlns:a16="http://schemas.microsoft.com/office/drawing/2014/main" xmlns="" id="{2EA6BEAF-6E02-471B-8CB1-BF905F17228C}"/>
                  </a:ext>
                </a:extLst>
              </p:cNvPr>
              <p:cNvSpPr/>
              <p:nvPr/>
            </p:nvSpPr>
            <p:spPr bwMode="auto">
              <a:xfrm>
                <a:off x="1998" y="838"/>
                <a:ext cx="609" cy="94"/>
              </a:xfrm>
              <a:custGeom>
                <a:avLst/>
                <a:gdLst>
                  <a:gd name="T0" fmla="*/ 2 w 486"/>
                  <a:gd name="T1" fmla="*/ 70 h 75"/>
                  <a:gd name="T2" fmla="*/ 0 w 486"/>
                  <a:gd name="T3" fmla="*/ 0 h 75"/>
                  <a:gd name="T4" fmla="*/ 484 w 486"/>
                  <a:gd name="T5" fmla="*/ 0 h 75"/>
                  <a:gd name="T6" fmla="*/ 486 w 486"/>
                  <a:gd name="T7" fmla="*/ 75 h 75"/>
                  <a:gd name="T8" fmla="*/ 2 w 486"/>
                  <a:gd name="T9" fmla="*/ 70 h 75"/>
                </a:gdLst>
                <a:ahLst/>
                <a:cxnLst>
                  <a:cxn ang="0">
                    <a:pos x="T0" y="T1"/>
                  </a:cxn>
                  <a:cxn ang="0">
                    <a:pos x="T2" y="T3"/>
                  </a:cxn>
                  <a:cxn ang="0">
                    <a:pos x="T4" y="T5"/>
                  </a:cxn>
                  <a:cxn ang="0">
                    <a:pos x="T6" y="T7"/>
                  </a:cxn>
                  <a:cxn ang="0">
                    <a:pos x="T8" y="T9"/>
                  </a:cxn>
                </a:cxnLst>
                <a:rect l="0" t="0" r="r" b="b"/>
                <a:pathLst>
                  <a:path w="486" h="75">
                    <a:moveTo>
                      <a:pt x="2" y="70"/>
                    </a:moveTo>
                    <a:cubicBezTo>
                      <a:pt x="2" y="70"/>
                      <a:pt x="23" y="37"/>
                      <a:pt x="0" y="0"/>
                    </a:cubicBezTo>
                    <a:cubicBezTo>
                      <a:pt x="484" y="0"/>
                      <a:pt x="484" y="0"/>
                      <a:pt x="484" y="0"/>
                    </a:cubicBezTo>
                    <a:cubicBezTo>
                      <a:pt x="486" y="75"/>
                      <a:pt x="486" y="75"/>
                      <a:pt x="486" y="75"/>
                    </a:cubicBezTo>
                    <a:lnTo>
                      <a:pt x="2" y="70"/>
                    </a:lnTo>
                    <a:close/>
                  </a:path>
                </a:pathLst>
              </a:custGeom>
              <a:solidFill>
                <a:srgbClr val="E7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5" name="iśľïdé">
                <a:extLst>
                  <a:ext uri="{FF2B5EF4-FFF2-40B4-BE49-F238E27FC236}">
                    <a16:creationId xmlns:a16="http://schemas.microsoft.com/office/drawing/2014/main" xmlns="" id="{EFCD3B6B-7025-4568-8986-ABCF84856896}"/>
                  </a:ext>
                </a:extLst>
              </p:cNvPr>
              <p:cNvSpPr/>
              <p:nvPr/>
            </p:nvSpPr>
            <p:spPr bwMode="auto">
              <a:xfrm>
                <a:off x="2002" y="917"/>
                <a:ext cx="605"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26" name="ïsḷídê">
                <a:extLst>
                  <a:ext uri="{FF2B5EF4-FFF2-40B4-BE49-F238E27FC236}">
                    <a16:creationId xmlns:a16="http://schemas.microsoft.com/office/drawing/2014/main" xmlns="" id="{5E4D1839-5512-4135-AB58-95C2439498FE}"/>
                  </a:ext>
                </a:extLst>
              </p:cNvPr>
              <p:cNvSpPr/>
              <p:nvPr/>
            </p:nvSpPr>
            <p:spPr bwMode="auto">
              <a:xfrm>
                <a:off x="2002" y="910"/>
                <a:ext cx="605"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27" name="îṧḻïḋè">
                <a:extLst>
                  <a:ext uri="{FF2B5EF4-FFF2-40B4-BE49-F238E27FC236}">
                    <a16:creationId xmlns:a16="http://schemas.microsoft.com/office/drawing/2014/main" xmlns="" id="{FACA647F-90FB-4546-989B-975078B3AE21}"/>
                  </a:ext>
                </a:extLst>
              </p:cNvPr>
              <p:cNvSpPr/>
              <p:nvPr/>
            </p:nvSpPr>
            <p:spPr bwMode="auto">
              <a:xfrm>
                <a:off x="2002" y="899"/>
                <a:ext cx="605"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28" name="iś1iďê">
                <a:extLst>
                  <a:ext uri="{FF2B5EF4-FFF2-40B4-BE49-F238E27FC236}">
                    <a16:creationId xmlns:a16="http://schemas.microsoft.com/office/drawing/2014/main" xmlns="" id="{CF0A3CD0-7066-4603-954E-CEE407F022D0}"/>
                  </a:ext>
                </a:extLst>
              </p:cNvPr>
              <p:cNvSpPr/>
              <p:nvPr/>
            </p:nvSpPr>
            <p:spPr bwMode="auto">
              <a:xfrm>
                <a:off x="2002" y="887"/>
                <a:ext cx="605"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29" name="iSḻiḑè">
                <a:extLst>
                  <a:ext uri="{FF2B5EF4-FFF2-40B4-BE49-F238E27FC236}">
                    <a16:creationId xmlns:a16="http://schemas.microsoft.com/office/drawing/2014/main" xmlns="" id="{9A82BF4D-79C5-4849-9555-AA0346096710}"/>
                  </a:ext>
                </a:extLst>
              </p:cNvPr>
              <p:cNvSpPr/>
              <p:nvPr/>
            </p:nvSpPr>
            <p:spPr bwMode="auto">
              <a:xfrm>
                <a:off x="2002" y="879"/>
                <a:ext cx="605" cy="5"/>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30" name="ïşľíḍè">
                <a:extLst>
                  <a:ext uri="{FF2B5EF4-FFF2-40B4-BE49-F238E27FC236}">
                    <a16:creationId xmlns:a16="http://schemas.microsoft.com/office/drawing/2014/main" xmlns="" id="{3E985CAB-FF73-4697-8B9C-96B6BE55BDA0}"/>
                  </a:ext>
                </a:extLst>
              </p:cNvPr>
              <p:cNvSpPr/>
              <p:nvPr/>
            </p:nvSpPr>
            <p:spPr bwMode="auto">
              <a:xfrm>
                <a:off x="2002" y="871"/>
                <a:ext cx="605"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31" name="ísļîďè">
                <a:extLst>
                  <a:ext uri="{FF2B5EF4-FFF2-40B4-BE49-F238E27FC236}">
                    <a16:creationId xmlns:a16="http://schemas.microsoft.com/office/drawing/2014/main" xmlns="" id="{1B34574B-1F5F-495D-8A27-5B25CE826648}"/>
                  </a:ext>
                </a:extLst>
              </p:cNvPr>
              <p:cNvSpPr/>
              <p:nvPr/>
            </p:nvSpPr>
            <p:spPr bwMode="auto">
              <a:xfrm>
                <a:off x="2002" y="860"/>
                <a:ext cx="605"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32" name="îŝḷîdê">
                <a:extLst>
                  <a:ext uri="{FF2B5EF4-FFF2-40B4-BE49-F238E27FC236}">
                    <a16:creationId xmlns:a16="http://schemas.microsoft.com/office/drawing/2014/main" xmlns="" id="{8BBB8C76-ED51-4D38-8DA3-C1113C07B6CC}"/>
                  </a:ext>
                </a:extLst>
              </p:cNvPr>
              <p:cNvSpPr/>
              <p:nvPr/>
            </p:nvSpPr>
            <p:spPr bwMode="auto">
              <a:xfrm>
                <a:off x="2002" y="848"/>
                <a:ext cx="605"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33" name="îṡḷîďé">
                <a:extLst>
                  <a:ext uri="{FF2B5EF4-FFF2-40B4-BE49-F238E27FC236}">
                    <a16:creationId xmlns:a16="http://schemas.microsoft.com/office/drawing/2014/main" xmlns="" id="{D81D35D1-B3C9-4F20-B400-37EF98C94B02}"/>
                  </a:ext>
                </a:extLst>
              </p:cNvPr>
              <p:cNvSpPr/>
              <p:nvPr/>
            </p:nvSpPr>
            <p:spPr bwMode="auto">
              <a:xfrm>
                <a:off x="1988" y="820"/>
                <a:ext cx="679" cy="131"/>
              </a:xfrm>
              <a:custGeom>
                <a:avLst/>
                <a:gdLst>
                  <a:gd name="T0" fmla="*/ 488 w 542"/>
                  <a:gd name="T1" fmla="*/ 59 h 105"/>
                  <a:gd name="T2" fmla="*/ 488 w 542"/>
                  <a:gd name="T3" fmla="*/ 69 h 105"/>
                  <a:gd name="T4" fmla="*/ 470 w 542"/>
                  <a:gd name="T5" fmla="*/ 85 h 105"/>
                  <a:gd name="T6" fmla="*/ 0 w 542"/>
                  <a:gd name="T7" fmla="*/ 85 h 105"/>
                  <a:gd name="T8" fmla="*/ 0 w 542"/>
                  <a:gd name="T9" fmla="*/ 105 h 105"/>
                  <a:gd name="T10" fmla="*/ 475 w 542"/>
                  <a:gd name="T11" fmla="*/ 105 h 105"/>
                  <a:gd name="T12" fmla="*/ 497 w 542"/>
                  <a:gd name="T13" fmla="*/ 99 h 105"/>
                  <a:gd name="T14" fmla="*/ 497 w 542"/>
                  <a:gd name="T15" fmla="*/ 99 h 105"/>
                  <a:gd name="T16" fmla="*/ 497 w 542"/>
                  <a:gd name="T17" fmla="*/ 99 h 105"/>
                  <a:gd name="T18" fmla="*/ 498 w 542"/>
                  <a:gd name="T19" fmla="*/ 98 h 105"/>
                  <a:gd name="T20" fmla="*/ 498 w 542"/>
                  <a:gd name="T21" fmla="*/ 98 h 105"/>
                  <a:gd name="T22" fmla="*/ 499 w 542"/>
                  <a:gd name="T23" fmla="*/ 98 h 105"/>
                  <a:gd name="T24" fmla="*/ 502 w 542"/>
                  <a:gd name="T25" fmla="*/ 11 h 105"/>
                  <a:gd name="T26" fmla="*/ 475 w 542"/>
                  <a:gd name="T27" fmla="*/ 0 h 105"/>
                  <a:gd name="T28" fmla="*/ 0 w 542"/>
                  <a:gd name="T29" fmla="*/ 0 h 105"/>
                  <a:gd name="T30" fmla="*/ 0 w 542"/>
                  <a:gd name="T31" fmla="*/ 20 h 105"/>
                  <a:gd name="T32" fmla="*/ 470 w 542"/>
                  <a:gd name="T33" fmla="*/ 20 h 105"/>
                  <a:gd name="T34" fmla="*/ 488 w 542"/>
                  <a:gd name="T35" fmla="*/ 36 h 105"/>
                  <a:gd name="T36" fmla="*/ 488 w 542"/>
                  <a:gd name="T37" fmla="*/ 46 h 105"/>
                  <a:gd name="T38" fmla="*/ 488 w 542"/>
                  <a:gd name="T39" fmla="*/ 5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2" h="105">
                    <a:moveTo>
                      <a:pt x="488" y="59"/>
                    </a:moveTo>
                    <a:cubicBezTo>
                      <a:pt x="488" y="62"/>
                      <a:pt x="488" y="65"/>
                      <a:pt x="488" y="69"/>
                    </a:cubicBezTo>
                    <a:cubicBezTo>
                      <a:pt x="488" y="86"/>
                      <a:pt x="470" y="85"/>
                      <a:pt x="470" y="85"/>
                    </a:cubicBezTo>
                    <a:cubicBezTo>
                      <a:pt x="0" y="85"/>
                      <a:pt x="0" y="85"/>
                      <a:pt x="0" y="85"/>
                    </a:cubicBezTo>
                    <a:cubicBezTo>
                      <a:pt x="0" y="105"/>
                      <a:pt x="0" y="105"/>
                      <a:pt x="0" y="105"/>
                    </a:cubicBezTo>
                    <a:cubicBezTo>
                      <a:pt x="475" y="105"/>
                      <a:pt x="475" y="105"/>
                      <a:pt x="475" y="105"/>
                    </a:cubicBezTo>
                    <a:cubicBezTo>
                      <a:pt x="485" y="105"/>
                      <a:pt x="492" y="103"/>
                      <a:pt x="497" y="99"/>
                    </a:cubicBezTo>
                    <a:cubicBezTo>
                      <a:pt x="497" y="99"/>
                      <a:pt x="497" y="99"/>
                      <a:pt x="497" y="99"/>
                    </a:cubicBezTo>
                    <a:cubicBezTo>
                      <a:pt x="497" y="99"/>
                      <a:pt x="497" y="99"/>
                      <a:pt x="497" y="99"/>
                    </a:cubicBezTo>
                    <a:cubicBezTo>
                      <a:pt x="497" y="99"/>
                      <a:pt x="497" y="99"/>
                      <a:pt x="498" y="98"/>
                    </a:cubicBezTo>
                    <a:cubicBezTo>
                      <a:pt x="498" y="98"/>
                      <a:pt x="498" y="98"/>
                      <a:pt x="498" y="98"/>
                    </a:cubicBezTo>
                    <a:cubicBezTo>
                      <a:pt x="499" y="98"/>
                      <a:pt x="499" y="98"/>
                      <a:pt x="499" y="98"/>
                    </a:cubicBezTo>
                    <a:cubicBezTo>
                      <a:pt x="508" y="91"/>
                      <a:pt x="542" y="58"/>
                      <a:pt x="502" y="11"/>
                    </a:cubicBezTo>
                    <a:cubicBezTo>
                      <a:pt x="498" y="5"/>
                      <a:pt x="490" y="0"/>
                      <a:pt x="475" y="0"/>
                    </a:cubicBezTo>
                    <a:cubicBezTo>
                      <a:pt x="0" y="0"/>
                      <a:pt x="0" y="0"/>
                      <a:pt x="0" y="0"/>
                    </a:cubicBezTo>
                    <a:cubicBezTo>
                      <a:pt x="0" y="20"/>
                      <a:pt x="0" y="20"/>
                      <a:pt x="0" y="20"/>
                    </a:cubicBezTo>
                    <a:cubicBezTo>
                      <a:pt x="470" y="20"/>
                      <a:pt x="470" y="20"/>
                      <a:pt x="470" y="20"/>
                    </a:cubicBezTo>
                    <a:cubicBezTo>
                      <a:pt x="470" y="20"/>
                      <a:pt x="488" y="19"/>
                      <a:pt x="488" y="36"/>
                    </a:cubicBezTo>
                    <a:cubicBezTo>
                      <a:pt x="488" y="40"/>
                      <a:pt x="488" y="43"/>
                      <a:pt x="488" y="46"/>
                    </a:cubicBezTo>
                    <a:cubicBezTo>
                      <a:pt x="488" y="46"/>
                      <a:pt x="488" y="51"/>
                      <a:pt x="488" y="59"/>
                    </a:cubicBezTo>
                    <a:close/>
                  </a:path>
                </a:pathLst>
              </a:custGeom>
              <a:solidFill>
                <a:srgbClr val="83890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4" name="îşľíďe">
                <a:extLst>
                  <a:ext uri="{FF2B5EF4-FFF2-40B4-BE49-F238E27FC236}">
                    <a16:creationId xmlns:a16="http://schemas.microsoft.com/office/drawing/2014/main" xmlns="" id="{5249E13A-3651-47DA-86EB-0B1525CBA7BC}"/>
                  </a:ext>
                </a:extLst>
              </p:cNvPr>
              <p:cNvSpPr/>
              <p:nvPr/>
            </p:nvSpPr>
            <p:spPr bwMode="auto">
              <a:xfrm>
                <a:off x="2049" y="970"/>
                <a:ext cx="495" cy="94"/>
              </a:xfrm>
              <a:custGeom>
                <a:avLst/>
                <a:gdLst>
                  <a:gd name="T0" fmla="*/ 393 w 395"/>
                  <a:gd name="T1" fmla="*/ 70 h 75"/>
                  <a:gd name="T2" fmla="*/ 395 w 395"/>
                  <a:gd name="T3" fmla="*/ 0 h 75"/>
                  <a:gd name="T4" fmla="*/ 2 w 395"/>
                  <a:gd name="T5" fmla="*/ 0 h 75"/>
                  <a:gd name="T6" fmla="*/ 0 w 395"/>
                  <a:gd name="T7" fmla="*/ 75 h 75"/>
                  <a:gd name="T8" fmla="*/ 393 w 395"/>
                  <a:gd name="T9" fmla="*/ 70 h 75"/>
                </a:gdLst>
                <a:ahLst/>
                <a:cxnLst>
                  <a:cxn ang="0">
                    <a:pos x="T0" y="T1"/>
                  </a:cxn>
                  <a:cxn ang="0">
                    <a:pos x="T2" y="T3"/>
                  </a:cxn>
                  <a:cxn ang="0">
                    <a:pos x="T4" y="T5"/>
                  </a:cxn>
                  <a:cxn ang="0">
                    <a:pos x="T6" y="T7"/>
                  </a:cxn>
                  <a:cxn ang="0">
                    <a:pos x="T8" y="T9"/>
                  </a:cxn>
                </a:cxnLst>
                <a:rect l="0" t="0" r="r" b="b"/>
                <a:pathLst>
                  <a:path w="395" h="75">
                    <a:moveTo>
                      <a:pt x="393" y="70"/>
                    </a:moveTo>
                    <a:cubicBezTo>
                      <a:pt x="393" y="70"/>
                      <a:pt x="376" y="37"/>
                      <a:pt x="395" y="0"/>
                    </a:cubicBezTo>
                    <a:cubicBezTo>
                      <a:pt x="2" y="0"/>
                      <a:pt x="2" y="0"/>
                      <a:pt x="2" y="0"/>
                    </a:cubicBezTo>
                    <a:cubicBezTo>
                      <a:pt x="0" y="75"/>
                      <a:pt x="0" y="75"/>
                      <a:pt x="0" y="75"/>
                    </a:cubicBezTo>
                    <a:lnTo>
                      <a:pt x="393" y="70"/>
                    </a:lnTo>
                    <a:close/>
                  </a:path>
                </a:pathLst>
              </a:custGeom>
              <a:solidFill>
                <a:srgbClr val="E7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5" name="ïŝļíḍe">
                <a:extLst>
                  <a:ext uri="{FF2B5EF4-FFF2-40B4-BE49-F238E27FC236}">
                    <a16:creationId xmlns:a16="http://schemas.microsoft.com/office/drawing/2014/main" xmlns="" id="{F521C5AC-409A-4F96-A232-06B6987D2C55}"/>
                  </a:ext>
                </a:extLst>
              </p:cNvPr>
              <p:cNvSpPr/>
              <p:nvPr/>
            </p:nvSpPr>
            <p:spPr bwMode="auto">
              <a:xfrm>
                <a:off x="2049" y="1049"/>
                <a:ext cx="49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36" name="í$lîḑe">
                <a:extLst>
                  <a:ext uri="{FF2B5EF4-FFF2-40B4-BE49-F238E27FC236}">
                    <a16:creationId xmlns:a16="http://schemas.microsoft.com/office/drawing/2014/main" xmlns="" id="{063F6D4C-E396-4BBD-B7EE-5A46DCCA719B}"/>
                  </a:ext>
                </a:extLst>
              </p:cNvPr>
              <p:cNvSpPr/>
              <p:nvPr/>
            </p:nvSpPr>
            <p:spPr bwMode="auto">
              <a:xfrm>
                <a:off x="2049" y="1042"/>
                <a:ext cx="493"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37" name="îṩľîḑè">
                <a:extLst>
                  <a:ext uri="{FF2B5EF4-FFF2-40B4-BE49-F238E27FC236}">
                    <a16:creationId xmlns:a16="http://schemas.microsoft.com/office/drawing/2014/main" xmlns="" id="{9BA8427C-7422-4562-84ED-22751772E788}"/>
                  </a:ext>
                </a:extLst>
              </p:cNvPr>
              <p:cNvSpPr/>
              <p:nvPr/>
            </p:nvSpPr>
            <p:spPr bwMode="auto">
              <a:xfrm>
                <a:off x="2049" y="1030"/>
                <a:ext cx="49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38" name="iṣḻïḍe">
                <a:extLst>
                  <a:ext uri="{FF2B5EF4-FFF2-40B4-BE49-F238E27FC236}">
                    <a16:creationId xmlns:a16="http://schemas.microsoft.com/office/drawing/2014/main" xmlns="" id="{8A77F3E9-0FD3-4119-94F6-9A4BF0B7F115}"/>
                  </a:ext>
                </a:extLst>
              </p:cNvPr>
              <p:cNvSpPr/>
              <p:nvPr/>
            </p:nvSpPr>
            <p:spPr bwMode="auto">
              <a:xfrm>
                <a:off x="2049" y="1019"/>
                <a:ext cx="49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39" name="îṡ1ïḓè">
                <a:extLst>
                  <a:ext uri="{FF2B5EF4-FFF2-40B4-BE49-F238E27FC236}">
                    <a16:creationId xmlns:a16="http://schemas.microsoft.com/office/drawing/2014/main" xmlns="" id="{8716874A-1C17-4F9F-A61E-87E0D6613A6F}"/>
                  </a:ext>
                </a:extLst>
              </p:cNvPr>
              <p:cNvSpPr/>
              <p:nvPr/>
            </p:nvSpPr>
            <p:spPr bwMode="auto">
              <a:xfrm>
                <a:off x="2049" y="1012"/>
                <a:ext cx="493"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40" name="işlîďe">
                <a:extLst>
                  <a:ext uri="{FF2B5EF4-FFF2-40B4-BE49-F238E27FC236}">
                    <a16:creationId xmlns:a16="http://schemas.microsoft.com/office/drawing/2014/main" xmlns="" id="{583BA437-D543-4970-A08D-EB3208C9486E}"/>
                  </a:ext>
                </a:extLst>
              </p:cNvPr>
              <p:cNvSpPr/>
              <p:nvPr/>
            </p:nvSpPr>
            <p:spPr bwMode="auto">
              <a:xfrm>
                <a:off x="2049" y="1004"/>
                <a:ext cx="49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41" name="ï$lîdê">
                <a:extLst>
                  <a:ext uri="{FF2B5EF4-FFF2-40B4-BE49-F238E27FC236}">
                    <a16:creationId xmlns:a16="http://schemas.microsoft.com/office/drawing/2014/main" xmlns="" id="{B601E8ED-B3CE-4EFB-976E-78233311BDED}"/>
                  </a:ext>
                </a:extLst>
              </p:cNvPr>
              <p:cNvSpPr/>
              <p:nvPr/>
            </p:nvSpPr>
            <p:spPr bwMode="auto">
              <a:xfrm>
                <a:off x="2049" y="993"/>
                <a:ext cx="493"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42" name="îsḷïďè">
                <a:extLst>
                  <a:ext uri="{FF2B5EF4-FFF2-40B4-BE49-F238E27FC236}">
                    <a16:creationId xmlns:a16="http://schemas.microsoft.com/office/drawing/2014/main" xmlns="" id="{706DBC43-EDB2-4EF8-8439-196F323762C7}"/>
                  </a:ext>
                </a:extLst>
              </p:cNvPr>
              <p:cNvSpPr/>
              <p:nvPr/>
            </p:nvSpPr>
            <p:spPr bwMode="auto">
              <a:xfrm>
                <a:off x="2049" y="980"/>
                <a:ext cx="49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43" name="iSľiḋe">
                <a:extLst>
                  <a:ext uri="{FF2B5EF4-FFF2-40B4-BE49-F238E27FC236}">
                    <a16:creationId xmlns:a16="http://schemas.microsoft.com/office/drawing/2014/main" xmlns="" id="{3CDD34FB-F878-4739-825F-0A5C099FB533}"/>
                  </a:ext>
                </a:extLst>
              </p:cNvPr>
              <p:cNvSpPr/>
              <p:nvPr/>
            </p:nvSpPr>
            <p:spPr bwMode="auto">
              <a:xfrm>
                <a:off x="2000" y="951"/>
                <a:ext cx="552" cy="132"/>
              </a:xfrm>
              <a:custGeom>
                <a:avLst/>
                <a:gdLst>
                  <a:gd name="T0" fmla="*/ 44 w 440"/>
                  <a:gd name="T1" fmla="*/ 59 h 105"/>
                  <a:gd name="T2" fmla="*/ 44 w 440"/>
                  <a:gd name="T3" fmla="*/ 69 h 105"/>
                  <a:gd name="T4" fmla="*/ 59 w 440"/>
                  <a:gd name="T5" fmla="*/ 85 h 105"/>
                  <a:gd name="T6" fmla="*/ 440 w 440"/>
                  <a:gd name="T7" fmla="*/ 85 h 105"/>
                  <a:gd name="T8" fmla="*/ 440 w 440"/>
                  <a:gd name="T9" fmla="*/ 105 h 105"/>
                  <a:gd name="T10" fmla="*/ 55 w 440"/>
                  <a:gd name="T11" fmla="*/ 105 h 105"/>
                  <a:gd name="T12" fmla="*/ 37 w 440"/>
                  <a:gd name="T13" fmla="*/ 100 h 105"/>
                  <a:gd name="T14" fmla="*/ 37 w 440"/>
                  <a:gd name="T15" fmla="*/ 100 h 105"/>
                  <a:gd name="T16" fmla="*/ 37 w 440"/>
                  <a:gd name="T17" fmla="*/ 100 h 105"/>
                  <a:gd name="T18" fmla="*/ 36 w 440"/>
                  <a:gd name="T19" fmla="*/ 99 h 105"/>
                  <a:gd name="T20" fmla="*/ 36 w 440"/>
                  <a:gd name="T21" fmla="*/ 99 h 105"/>
                  <a:gd name="T22" fmla="*/ 36 w 440"/>
                  <a:gd name="T23" fmla="*/ 98 h 105"/>
                  <a:gd name="T24" fmla="*/ 33 w 440"/>
                  <a:gd name="T25" fmla="*/ 11 h 105"/>
                  <a:gd name="T26" fmla="*/ 55 w 440"/>
                  <a:gd name="T27" fmla="*/ 0 h 105"/>
                  <a:gd name="T28" fmla="*/ 440 w 440"/>
                  <a:gd name="T29" fmla="*/ 0 h 105"/>
                  <a:gd name="T30" fmla="*/ 440 w 440"/>
                  <a:gd name="T31" fmla="*/ 20 h 105"/>
                  <a:gd name="T32" fmla="*/ 59 w 440"/>
                  <a:gd name="T33" fmla="*/ 20 h 105"/>
                  <a:gd name="T34" fmla="*/ 44 w 440"/>
                  <a:gd name="T35" fmla="*/ 36 h 105"/>
                  <a:gd name="T36" fmla="*/ 44 w 440"/>
                  <a:gd name="T37" fmla="*/ 46 h 105"/>
                  <a:gd name="T38" fmla="*/ 44 w 440"/>
                  <a:gd name="T39" fmla="*/ 5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0" h="105">
                    <a:moveTo>
                      <a:pt x="44" y="59"/>
                    </a:moveTo>
                    <a:cubicBezTo>
                      <a:pt x="44" y="62"/>
                      <a:pt x="44" y="65"/>
                      <a:pt x="44" y="69"/>
                    </a:cubicBezTo>
                    <a:cubicBezTo>
                      <a:pt x="44" y="87"/>
                      <a:pt x="59" y="85"/>
                      <a:pt x="59" y="85"/>
                    </a:cubicBezTo>
                    <a:cubicBezTo>
                      <a:pt x="440" y="85"/>
                      <a:pt x="440" y="85"/>
                      <a:pt x="440" y="85"/>
                    </a:cubicBezTo>
                    <a:cubicBezTo>
                      <a:pt x="440" y="105"/>
                      <a:pt x="440" y="105"/>
                      <a:pt x="440" y="105"/>
                    </a:cubicBezTo>
                    <a:cubicBezTo>
                      <a:pt x="55" y="105"/>
                      <a:pt x="55" y="105"/>
                      <a:pt x="55" y="105"/>
                    </a:cubicBezTo>
                    <a:cubicBezTo>
                      <a:pt x="47" y="105"/>
                      <a:pt x="41" y="103"/>
                      <a:pt x="37" y="100"/>
                    </a:cubicBezTo>
                    <a:cubicBezTo>
                      <a:pt x="37" y="100"/>
                      <a:pt x="37" y="100"/>
                      <a:pt x="37" y="100"/>
                    </a:cubicBezTo>
                    <a:cubicBezTo>
                      <a:pt x="37" y="100"/>
                      <a:pt x="37" y="100"/>
                      <a:pt x="37" y="100"/>
                    </a:cubicBezTo>
                    <a:cubicBezTo>
                      <a:pt x="36" y="99"/>
                      <a:pt x="36" y="99"/>
                      <a:pt x="36" y="99"/>
                    </a:cubicBezTo>
                    <a:cubicBezTo>
                      <a:pt x="36" y="99"/>
                      <a:pt x="36" y="99"/>
                      <a:pt x="36" y="99"/>
                    </a:cubicBezTo>
                    <a:cubicBezTo>
                      <a:pt x="36" y="98"/>
                      <a:pt x="36" y="98"/>
                      <a:pt x="36" y="98"/>
                    </a:cubicBezTo>
                    <a:cubicBezTo>
                      <a:pt x="28" y="91"/>
                      <a:pt x="0" y="58"/>
                      <a:pt x="33" y="11"/>
                    </a:cubicBezTo>
                    <a:cubicBezTo>
                      <a:pt x="36" y="5"/>
                      <a:pt x="43" y="0"/>
                      <a:pt x="55" y="0"/>
                    </a:cubicBezTo>
                    <a:cubicBezTo>
                      <a:pt x="440" y="0"/>
                      <a:pt x="440" y="0"/>
                      <a:pt x="440" y="0"/>
                    </a:cubicBezTo>
                    <a:cubicBezTo>
                      <a:pt x="440" y="20"/>
                      <a:pt x="440" y="20"/>
                      <a:pt x="440" y="20"/>
                    </a:cubicBezTo>
                    <a:cubicBezTo>
                      <a:pt x="59" y="20"/>
                      <a:pt x="59" y="20"/>
                      <a:pt x="59" y="20"/>
                    </a:cubicBezTo>
                    <a:cubicBezTo>
                      <a:pt x="59" y="20"/>
                      <a:pt x="44" y="19"/>
                      <a:pt x="44" y="36"/>
                    </a:cubicBezTo>
                    <a:cubicBezTo>
                      <a:pt x="44" y="40"/>
                      <a:pt x="44" y="43"/>
                      <a:pt x="44" y="46"/>
                    </a:cubicBezTo>
                    <a:cubicBezTo>
                      <a:pt x="44" y="46"/>
                      <a:pt x="44" y="51"/>
                      <a:pt x="44" y="59"/>
                    </a:cubicBezTo>
                    <a:close/>
                  </a:path>
                </a:pathLst>
              </a:custGeom>
              <a:solidFill>
                <a:srgbClr val="CA50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4" name="işlíḓe">
                <a:extLst>
                  <a:ext uri="{FF2B5EF4-FFF2-40B4-BE49-F238E27FC236}">
                    <a16:creationId xmlns:a16="http://schemas.microsoft.com/office/drawing/2014/main" xmlns="" id="{8575D20A-1D5C-4501-A1D1-E7AA94F06306}"/>
                  </a:ext>
                </a:extLst>
              </p:cNvPr>
              <p:cNvSpPr/>
              <p:nvPr/>
            </p:nvSpPr>
            <p:spPr bwMode="auto">
              <a:xfrm>
                <a:off x="2000" y="1103"/>
                <a:ext cx="489" cy="93"/>
              </a:xfrm>
              <a:custGeom>
                <a:avLst/>
                <a:gdLst>
                  <a:gd name="T0" fmla="*/ 2 w 390"/>
                  <a:gd name="T1" fmla="*/ 69 h 74"/>
                  <a:gd name="T2" fmla="*/ 0 w 390"/>
                  <a:gd name="T3" fmla="*/ 0 h 74"/>
                  <a:gd name="T4" fmla="*/ 388 w 390"/>
                  <a:gd name="T5" fmla="*/ 0 h 74"/>
                  <a:gd name="T6" fmla="*/ 390 w 390"/>
                  <a:gd name="T7" fmla="*/ 74 h 74"/>
                  <a:gd name="T8" fmla="*/ 2 w 390"/>
                  <a:gd name="T9" fmla="*/ 69 h 74"/>
                </a:gdLst>
                <a:ahLst/>
                <a:cxnLst>
                  <a:cxn ang="0">
                    <a:pos x="T0" y="T1"/>
                  </a:cxn>
                  <a:cxn ang="0">
                    <a:pos x="T2" y="T3"/>
                  </a:cxn>
                  <a:cxn ang="0">
                    <a:pos x="T4" y="T5"/>
                  </a:cxn>
                  <a:cxn ang="0">
                    <a:pos x="T6" y="T7"/>
                  </a:cxn>
                  <a:cxn ang="0">
                    <a:pos x="T8" y="T9"/>
                  </a:cxn>
                </a:cxnLst>
                <a:rect l="0" t="0" r="r" b="b"/>
                <a:pathLst>
                  <a:path w="390" h="74">
                    <a:moveTo>
                      <a:pt x="2" y="69"/>
                    </a:moveTo>
                    <a:cubicBezTo>
                      <a:pt x="2" y="69"/>
                      <a:pt x="19" y="37"/>
                      <a:pt x="0" y="0"/>
                    </a:cubicBezTo>
                    <a:cubicBezTo>
                      <a:pt x="388" y="0"/>
                      <a:pt x="388" y="0"/>
                      <a:pt x="388" y="0"/>
                    </a:cubicBezTo>
                    <a:cubicBezTo>
                      <a:pt x="390" y="74"/>
                      <a:pt x="390" y="74"/>
                      <a:pt x="390" y="74"/>
                    </a:cubicBezTo>
                    <a:lnTo>
                      <a:pt x="2" y="69"/>
                    </a:lnTo>
                    <a:close/>
                  </a:path>
                </a:pathLst>
              </a:custGeom>
              <a:solidFill>
                <a:srgbClr val="E7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5" name="iṣľïḑé">
                <a:extLst>
                  <a:ext uri="{FF2B5EF4-FFF2-40B4-BE49-F238E27FC236}">
                    <a16:creationId xmlns:a16="http://schemas.microsoft.com/office/drawing/2014/main" xmlns="" id="{4D757B6B-80EA-4F56-8864-F78AC41CEB3B}"/>
                  </a:ext>
                </a:extLst>
              </p:cNvPr>
              <p:cNvSpPr/>
              <p:nvPr/>
            </p:nvSpPr>
            <p:spPr bwMode="auto">
              <a:xfrm>
                <a:off x="2004" y="1181"/>
                <a:ext cx="485" cy="5"/>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46" name="îsļiḓè">
                <a:extLst>
                  <a:ext uri="{FF2B5EF4-FFF2-40B4-BE49-F238E27FC236}">
                    <a16:creationId xmlns:a16="http://schemas.microsoft.com/office/drawing/2014/main" xmlns="" id="{EB7DB240-C19D-4665-AF59-BFEB9F2A29E7}"/>
                  </a:ext>
                </a:extLst>
              </p:cNvPr>
              <p:cNvSpPr/>
              <p:nvPr/>
            </p:nvSpPr>
            <p:spPr bwMode="auto">
              <a:xfrm>
                <a:off x="2004" y="1173"/>
                <a:ext cx="485"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47" name="iṩļiḋè">
                <a:extLst>
                  <a:ext uri="{FF2B5EF4-FFF2-40B4-BE49-F238E27FC236}">
                    <a16:creationId xmlns:a16="http://schemas.microsoft.com/office/drawing/2014/main" xmlns="" id="{46C6D7B3-CF68-40E8-B17C-1ACC6B920BEB}"/>
                  </a:ext>
                </a:extLst>
              </p:cNvPr>
              <p:cNvSpPr/>
              <p:nvPr/>
            </p:nvSpPr>
            <p:spPr bwMode="auto">
              <a:xfrm>
                <a:off x="2004" y="1162"/>
                <a:ext cx="485"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48" name="íṧľîḑé">
                <a:extLst>
                  <a:ext uri="{FF2B5EF4-FFF2-40B4-BE49-F238E27FC236}">
                    <a16:creationId xmlns:a16="http://schemas.microsoft.com/office/drawing/2014/main" xmlns="" id="{36ACD1A7-BDF6-4F49-B141-A0CEA7B0C7A4}"/>
                  </a:ext>
                </a:extLst>
              </p:cNvPr>
              <p:cNvSpPr/>
              <p:nvPr/>
            </p:nvSpPr>
            <p:spPr bwMode="auto">
              <a:xfrm>
                <a:off x="2004" y="1151"/>
                <a:ext cx="485"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49" name="işḷiḍê">
                <a:extLst>
                  <a:ext uri="{FF2B5EF4-FFF2-40B4-BE49-F238E27FC236}">
                    <a16:creationId xmlns:a16="http://schemas.microsoft.com/office/drawing/2014/main" xmlns="" id="{E6A254BD-A20C-4CC4-BAE7-870767D04F44}"/>
                  </a:ext>
                </a:extLst>
              </p:cNvPr>
              <p:cNvSpPr/>
              <p:nvPr/>
            </p:nvSpPr>
            <p:spPr bwMode="auto">
              <a:xfrm>
                <a:off x="2004" y="1143"/>
                <a:ext cx="485"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50" name="ïṡļiḑè">
                <a:extLst>
                  <a:ext uri="{FF2B5EF4-FFF2-40B4-BE49-F238E27FC236}">
                    <a16:creationId xmlns:a16="http://schemas.microsoft.com/office/drawing/2014/main" xmlns="" id="{28FA64AE-CB1F-4458-ABBE-223331F35755}"/>
                  </a:ext>
                </a:extLst>
              </p:cNvPr>
              <p:cNvSpPr/>
              <p:nvPr/>
            </p:nvSpPr>
            <p:spPr bwMode="auto">
              <a:xfrm>
                <a:off x="2004" y="1136"/>
                <a:ext cx="485"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51" name="íṧļidé">
                <a:extLst>
                  <a:ext uri="{FF2B5EF4-FFF2-40B4-BE49-F238E27FC236}">
                    <a16:creationId xmlns:a16="http://schemas.microsoft.com/office/drawing/2014/main" xmlns="" id="{D47D0579-D41A-46E2-AB3D-64A0E2D9F7EF}"/>
                  </a:ext>
                </a:extLst>
              </p:cNvPr>
              <p:cNvSpPr/>
              <p:nvPr/>
            </p:nvSpPr>
            <p:spPr bwMode="auto">
              <a:xfrm>
                <a:off x="2004" y="1124"/>
                <a:ext cx="485"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52" name="ïSlïdê">
                <a:extLst>
                  <a:ext uri="{FF2B5EF4-FFF2-40B4-BE49-F238E27FC236}">
                    <a16:creationId xmlns:a16="http://schemas.microsoft.com/office/drawing/2014/main" xmlns="" id="{3CA296C3-A10F-4673-BF72-196560823454}"/>
                  </a:ext>
                </a:extLst>
              </p:cNvPr>
              <p:cNvSpPr/>
              <p:nvPr/>
            </p:nvSpPr>
            <p:spPr bwMode="auto">
              <a:xfrm>
                <a:off x="2004" y="1113"/>
                <a:ext cx="485"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53" name="îşļiďê">
                <a:extLst>
                  <a:ext uri="{FF2B5EF4-FFF2-40B4-BE49-F238E27FC236}">
                    <a16:creationId xmlns:a16="http://schemas.microsoft.com/office/drawing/2014/main" xmlns="" id="{30F630E2-4EA6-4674-A009-C50EBA95340C}"/>
                  </a:ext>
                </a:extLst>
              </p:cNvPr>
              <p:cNvSpPr/>
              <p:nvPr/>
            </p:nvSpPr>
            <p:spPr bwMode="auto">
              <a:xfrm>
                <a:off x="1993" y="1083"/>
                <a:ext cx="544" cy="133"/>
              </a:xfrm>
              <a:custGeom>
                <a:avLst/>
                <a:gdLst>
                  <a:gd name="T0" fmla="*/ 391 w 434"/>
                  <a:gd name="T1" fmla="*/ 59 h 106"/>
                  <a:gd name="T2" fmla="*/ 391 w 434"/>
                  <a:gd name="T3" fmla="*/ 69 h 106"/>
                  <a:gd name="T4" fmla="*/ 376 w 434"/>
                  <a:gd name="T5" fmla="*/ 85 h 106"/>
                  <a:gd name="T6" fmla="*/ 0 w 434"/>
                  <a:gd name="T7" fmla="*/ 85 h 106"/>
                  <a:gd name="T8" fmla="*/ 0 w 434"/>
                  <a:gd name="T9" fmla="*/ 106 h 106"/>
                  <a:gd name="T10" fmla="*/ 380 w 434"/>
                  <a:gd name="T11" fmla="*/ 106 h 106"/>
                  <a:gd name="T12" fmla="*/ 398 w 434"/>
                  <a:gd name="T13" fmla="*/ 100 h 106"/>
                  <a:gd name="T14" fmla="*/ 398 w 434"/>
                  <a:gd name="T15" fmla="*/ 100 h 106"/>
                  <a:gd name="T16" fmla="*/ 398 w 434"/>
                  <a:gd name="T17" fmla="*/ 100 h 106"/>
                  <a:gd name="T18" fmla="*/ 399 w 434"/>
                  <a:gd name="T19" fmla="*/ 99 h 106"/>
                  <a:gd name="T20" fmla="*/ 399 w 434"/>
                  <a:gd name="T21" fmla="*/ 99 h 106"/>
                  <a:gd name="T22" fmla="*/ 399 w 434"/>
                  <a:gd name="T23" fmla="*/ 98 h 106"/>
                  <a:gd name="T24" fmla="*/ 402 w 434"/>
                  <a:gd name="T25" fmla="*/ 12 h 106"/>
                  <a:gd name="T26" fmla="*/ 380 w 434"/>
                  <a:gd name="T27" fmla="*/ 0 h 106"/>
                  <a:gd name="T28" fmla="*/ 0 w 434"/>
                  <a:gd name="T29" fmla="*/ 0 h 106"/>
                  <a:gd name="T30" fmla="*/ 0 w 434"/>
                  <a:gd name="T31" fmla="*/ 20 h 106"/>
                  <a:gd name="T32" fmla="*/ 376 w 434"/>
                  <a:gd name="T33" fmla="*/ 20 h 106"/>
                  <a:gd name="T34" fmla="*/ 391 w 434"/>
                  <a:gd name="T35" fmla="*/ 37 h 106"/>
                  <a:gd name="T36" fmla="*/ 391 w 434"/>
                  <a:gd name="T37" fmla="*/ 47 h 106"/>
                  <a:gd name="T38" fmla="*/ 391 w 434"/>
                  <a:gd name="T39" fmla="*/ 5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4" h="106">
                    <a:moveTo>
                      <a:pt x="391" y="59"/>
                    </a:moveTo>
                    <a:cubicBezTo>
                      <a:pt x="391" y="62"/>
                      <a:pt x="391" y="66"/>
                      <a:pt x="391" y="69"/>
                    </a:cubicBezTo>
                    <a:cubicBezTo>
                      <a:pt x="391" y="87"/>
                      <a:pt x="376" y="85"/>
                      <a:pt x="376" y="85"/>
                    </a:cubicBezTo>
                    <a:cubicBezTo>
                      <a:pt x="0" y="85"/>
                      <a:pt x="0" y="85"/>
                      <a:pt x="0" y="85"/>
                    </a:cubicBezTo>
                    <a:cubicBezTo>
                      <a:pt x="0" y="106"/>
                      <a:pt x="0" y="106"/>
                      <a:pt x="0" y="106"/>
                    </a:cubicBezTo>
                    <a:cubicBezTo>
                      <a:pt x="380" y="106"/>
                      <a:pt x="380" y="106"/>
                      <a:pt x="380" y="106"/>
                    </a:cubicBezTo>
                    <a:cubicBezTo>
                      <a:pt x="388" y="106"/>
                      <a:pt x="394" y="103"/>
                      <a:pt x="398" y="100"/>
                    </a:cubicBezTo>
                    <a:cubicBezTo>
                      <a:pt x="398" y="100"/>
                      <a:pt x="398" y="100"/>
                      <a:pt x="398" y="100"/>
                    </a:cubicBezTo>
                    <a:cubicBezTo>
                      <a:pt x="398" y="100"/>
                      <a:pt x="398" y="100"/>
                      <a:pt x="398" y="100"/>
                    </a:cubicBezTo>
                    <a:cubicBezTo>
                      <a:pt x="399" y="99"/>
                      <a:pt x="399" y="99"/>
                      <a:pt x="399" y="99"/>
                    </a:cubicBezTo>
                    <a:cubicBezTo>
                      <a:pt x="399" y="99"/>
                      <a:pt x="399" y="99"/>
                      <a:pt x="399" y="99"/>
                    </a:cubicBezTo>
                    <a:cubicBezTo>
                      <a:pt x="399" y="98"/>
                      <a:pt x="399" y="98"/>
                      <a:pt x="399" y="98"/>
                    </a:cubicBezTo>
                    <a:cubicBezTo>
                      <a:pt x="407" y="91"/>
                      <a:pt x="434" y="58"/>
                      <a:pt x="402" y="12"/>
                    </a:cubicBezTo>
                    <a:cubicBezTo>
                      <a:pt x="399" y="5"/>
                      <a:pt x="392" y="0"/>
                      <a:pt x="380" y="0"/>
                    </a:cubicBezTo>
                    <a:cubicBezTo>
                      <a:pt x="0" y="0"/>
                      <a:pt x="0" y="0"/>
                      <a:pt x="0" y="0"/>
                    </a:cubicBezTo>
                    <a:cubicBezTo>
                      <a:pt x="0" y="20"/>
                      <a:pt x="0" y="20"/>
                      <a:pt x="0" y="20"/>
                    </a:cubicBezTo>
                    <a:cubicBezTo>
                      <a:pt x="376" y="20"/>
                      <a:pt x="376" y="20"/>
                      <a:pt x="376" y="20"/>
                    </a:cubicBezTo>
                    <a:cubicBezTo>
                      <a:pt x="376" y="20"/>
                      <a:pt x="391" y="19"/>
                      <a:pt x="391" y="37"/>
                    </a:cubicBezTo>
                    <a:cubicBezTo>
                      <a:pt x="391" y="40"/>
                      <a:pt x="391" y="44"/>
                      <a:pt x="391" y="47"/>
                    </a:cubicBezTo>
                    <a:cubicBezTo>
                      <a:pt x="391" y="47"/>
                      <a:pt x="391" y="52"/>
                      <a:pt x="391" y="59"/>
                    </a:cubicBezTo>
                    <a:close/>
                  </a:path>
                </a:pathLst>
              </a:custGeom>
              <a:solidFill>
                <a:srgbClr val="F790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4" name="îṩḻîḑé">
                <a:extLst>
                  <a:ext uri="{FF2B5EF4-FFF2-40B4-BE49-F238E27FC236}">
                    <a16:creationId xmlns:a16="http://schemas.microsoft.com/office/drawing/2014/main" xmlns="" id="{3B07FF6E-89B9-42EE-95A0-84B0C159963D}"/>
                  </a:ext>
                </a:extLst>
              </p:cNvPr>
              <p:cNvSpPr/>
              <p:nvPr/>
            </p:nvSpPr>
            <p:spPr bwMode="auto">
              <a:xfrm>
                <a:off x="1953" y="1235"/>
                <a:ext cx="632" cy="93"/>
              </a:xfrm>
              <a:custGeom>
                <a:avLst/>
                <a:gdLst>
                  <a:gd name="T0" fmla="*/ 3 w 504"/>
                  <a:gd name="T1" fmla="*/ 70 h 74"/>
                  <a:gd name="T2" fmla="*/ 0 w 504"/>
                  <a:gd name="T3" fmla="*/ 0 h 74"/>
                  <a:gd name="T4" fmla="*/ 501 w 504"/>
                  <a:gd name="T5" fmla="*/ 0 h 74"/>
                  <a:gd name="T6" fmla="*/ 504 w 504"/>
                  <a:gd name="T7" fmla="*/ 74 h 74"/>
                  <a:gd name="T8" fmla="*/ 3 w 504"/>
                  <a:gd name="T9" fmla="*/ 70 h 74"/>
                </a:gdLst>
                <a:ahLst/>
                <a:cxnLst>
                  <a:cxn ang="0">
                    <a:pos x="T0" y="T1"/>
                  </a:cxn>
                  <a:cxn ang="0">
                    <a:pos x="T2" y="T3"/>
                  </a:cxn>
                  <a:cxn ang="0">
                    <a:pos x="T4" y="T5"/>
                  </a:cxn>
                  <a:cxn ang="0">
                    <a:pos x="T6" y="T7"/>
                  </a:cxn>
                  <a:cxn ang="0">
                    <a:pos x="T8" y="T9"/>
                  </a:cxn>
                </a:cxnLst>
                <a:rect l="0" t="0" r="r" b="b"/>
                <a:pathLst>
                  <a:path w="504" h="74">
                    <a:moveTo>
                      <a:pt x="3" y="70"/>
                    </a:moveTo>
                    <a:cubicBezTo>
                      <a:pt x="3" y="70"/>
                      <a:pt x="24" y="37"/>
                      <a:pt x="0" y="0"/>
                    </a:cubicBezTo>
                    <a:cubicBezTo>
                      <a:pt x="501" y="0"/>
                      <a:pt x="501" y="0"/>
                      <a:pt x="501" y="0"/>
                    </a:cubicBezTo>
                    <a:cubicBezTo>
                      <a:pt x="504" y="74"/>
                      <a:pt x="504" y="74"/>
                      <a:pt x="504" y="74"/>
                    </a:cubicBezTo>
                    <a:lnTo>
                      <a:pt x="3" y="70"/>
                    </a:lnTo>
                    <a:close/>
                  </a:path>
                </a:pathLst>
              </a:custGeom>
              <a:solidFill>
                <a:srgbClr val="E7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5" name="ïṣḷîḋè">
                <a:extLst>
                  <a:ext uri="{FF2B5EF4-FFF2-40B4-BE49-F238E27FC236}">
                    <a16:creationId xmlns:a16="http://schemas.microsoft.com/office/drawing/2014/main" xmlns="" id="{DAE63411-9B55-41BE-B958-6448B52EE78D}"/>
                  </a:ext>
                </a:extLst>
              </p:cNvPr>
              <p:cNvSpPr/>
              <p:nvPr/>
            </p:nvSpPr>
            <p:spPr bwMode="auto">
              <a:xfrm>
                <a:off x="1958" y="1314"/>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56" name="ïşḷiḓè">
                <a:extLst>
                  <a:ext uri="{FF2B5EF4-FFF2-40B4-BE49-F238E27FC236}">
                    <a16:creationId xmlns:a16="http://schemas.microsoft.com/office/drawing/2014/main" xmlns="" id="{192486DC-1470-4D1C-8A36-86BB12412BFA}"/>
                  </a:ext>
                </a:extLst>
              </p:cNvPr>
              <p:cNvSpPr/>
              <p:nvPr/>
            </p:nvSpPr>
            <p:spPr bwMode="auto">
              <a:xfrm>
                <a:off x="1958" y="1306"/>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57" name="î$ḷïḓé">
                <a:extLst>
                  <a:ext uri="{FF2B5EF4-FFF2-40B4-BE49-F238E27FC236}">
                    <a16:creationId xmlns:a16="http://schemas.microsoft.com/office/drawing/2014/main" xmlns="" id="{789B0EC9-2138-4431-8CA3-6A44F6A947CD}"/>
                  </a:ext>
                </a:extLst>
              </p:cNvPr>
              <p:cNvSpPr/>
              <p:nvPr/>
            </p:nvSpPr>
            <p:spPr bwMode="auto">
              <a:xfrm>
                <a:off x="1958" y="1295"/>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58" name="î$ḻïḍè">
                <a:extLst>
                  <a:ext uri="{FF2B5EF4-FFF2-40B4-BE49-F238E27FC236}">
                    <a16:creationId xmlns:a16="http://schemas.microsoft.com/office/drawing/2014/main" xmlns="" id="{EA32235C-2B2A-48AA-831D-E81CB358FAF3}"/>
                  </a:ext>
                </a:extLst>
              </p:cNvPr>
              <p:cNvSpPr/>
              <p:nvPr/>
            </p:nvSpPr>
            <p:spPr bwMode="auto">
              <a:xfrm>
                <a:off x="1958" y="1282"/>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59" name="íšľîḍe">
                <a:extLst>
                  <a:ext uri="{FF2B5EF4-FFF2-40B4-BE49-F238E27FC236}">
                    <a16:creationId xmlns:a16="http://schemas.microsoft.com/office/drawing/2014/main" xmlns="" id="{74B1FF60-E9A0-422A-BCF6-B3DF15B10405}"/>
                  </a:ext>
                </a:extLst>
              </p:cNvPr>
              <p:cNvSpPr/>
              <p:nvPr/>
            </p:nvSpPr>
            <p:spPr bwMode="auto">
              <a:xfrm>
                <a:off x="1958" y="1275"/>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60" name="îṣ1iḋè">
                <a:extLst>
                  <a:ext uri="{FF2B5EF4-FFF2-40B4-BE49-F238E27FC236}">
                    <a16:creationId xmlns:a16="http://schemas.microsoft.com/office/drawing/2014/main" xmlns="" id="{EE2E101F-2908-4A49-B306-994794A4D6BC}"/>
                  </a:ext>
                </a:extLst>
              </p:cNvPr>
              <p:cNvSpPr/>
              <p:nvPr/>
            </p:nvSpPr>
            <p:spPr bwMode="auto">
              <a:xfrm>
                <a:off x="1958" y="1267"/>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61" name="isḷïde">
                <a:extLst>
                  <a:ext uri="{FF2B5EF4-FFF2-40B4-BE49-F238E27FC236}">
                    <a16:creationId xmlns:a16="http://schemas.microsoft.com/office/drawing/2014/main" xmlns="" id="{C60C0D57-C08F-4147-B474-AD4620F62A97}"/>
                  </a:ext>
                </a:extLst>
              </p:cNvPr>
              <p:cNvSpPr/>
              <p:nvPr/>
            </p:nvSpPr>
            <p:spPr bwMode="auto">
              <a:xfrm>
                <a:off x="1958" y="1256"/>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62" name="iŝliḍê">
                <a:extLst>
                  <a:ext uri="{FF2B5EF4-FFF2-40B4-BE49-F238E27FC236}">
                    <a16:creationId xmlns:a16="http://schemas.microsoft.com/office/drawing/2014/main" xmlns="" id="{90FFE88C-8926-4296-B68C-E9D3EB38E0C1}"/>
                  </a:ext>
                </a:extLst>
              </p:cNvPr>
              <p:cNvSpPr/>
              <p:nvPr/>
            </p:nvSpPr>
            <p:spPr bwMode="auto">
              <a:xfrm>
                <a:off x="1958" y="1245"/>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63" name="išļíḋè">
                <a:extLst>
                  <a:ext uri="{FF2B5EF4-FFF2-40B4-BE49-F238E27FC236}">
                    <a16:creationId xmlns:a16="http://schemas.microsoft.com/office/drawing/2014/main" xmlns="" id="{F766F197-C54E-4995-B568-731DD1B8F305}"/>
                  </a:ext>
                </a:extLst>
              </p:cNvPr>
              <p:cNvSpPr/>
              <p:nvPr/>
            </p:nvSpPr>
            <p:spPr bwMode="auto">
              <a:xfrm>
                <a:off x="1944" y="1216"/>
                <a:ext cx="703" cy="132"/>
              </a:xfrm>
              <a:custGeom>
                <a:avLst/>
                <a:gdLst>
                  <a:gd name="T0" fmla="*/ 504 w 561"/>
                  <a:gd name="T1" fmla="*/ 59 h 105"/>
                  <a:gd name="T2" fmla="*/ 504 w 561"/>
                  <a:gd name="T3" fmla="*/ 68 h 105"/>
                  <a:gd name="T4" fmla="*/ 486 w 561"/>
                  <a:gd name="T5" fmla="*/ 85 h 105"/>
                  <a:gd name="T6" fmla="*/ 0 w 561"/>
                  <a:gd name="T7" fmla="*/ 85 h 105"/>
                  <a:gd name="T8" fmla="*/ 0 w 561"/>
                  <a:gd name="T9" fmla="*/ 105 h 105"/>
                  <a:gd name="T10" fmla="*/ 491 w 561"/>
                  <a:gd name="T11" fmla="*/ 105 h 105"/>
                  <a:gd name="T12" fmla="*/ 513 w 561"/>
                  <a:gd name="T13" fmla="*/ 99 h 105"/>
                  <a:gd name="T14" fmla="*/ 513 w 561"/>
                  <a:gd name="T15" fmla="*/ 99 h 105"/>
                  <a:gd name="T16" fmla="*/ 514 w 561"/>
                  <a:gd name="T17" fmla="*/ 98 h 105"/>
                  <a:gd name="T18" fmla="*/ 515 w 561"/>
                  <a:gd name="T19" fmla="*/ 98 h 105"/>
                  <a:gd name="T20" fmla="*/ 515 w 561"/>
                  <a:gd name="T21" fmla="*/ 98 h 105"/>
                  <a:gd name="T22" fmla="*/ 519 w 561"/>
                  <a:gd name="T23" fmla="*/ 11 h 105"/>
                  <a:gd name="T24" fmla="*/ 491 w 561"/>
                  <a:gd name="T25" fmla="*/ 0 h 105"/>
                  <a:gd name="T26" fmla="*/ 0 w 561"/>
                  <a:gd name="T27" fmla="*/ 0 h 105"/>
                  <a:gd name="T28" fmla="*/ 0 w 561"/>
                  <a:gd name="T29" fmla="*/ 20 h 105"/>
                  <a:gd name="T30" fmla="*/ 486 w 561"/>
                  <a:gd name="T31" fmla="*/ 20 h 105"/>
                  <a:gd name="T32" fmla="*/ 504 w 561"/>
                  <a:gd name="T33" fmla="*/ 36 h 105"/>
                  <a:gd name="T34" fmla="*/ 504 w 561"/>
                  <a:gd name="T35" fmla="*/ 46 h 105"/>
                  <a:gd name="T36" fmla="*/ 504 w 561"/>
                  <a:gd name="T37" fmla="*/ 5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1" h="105">
                    <a:moveTo>
                      <a:pt x="504" y="59"/>
                    </a:moveTo>
                    <a:cubicBezTo>
                      <a:pt x="504" y="62"/>
                      <a:pt x="504" y="65"/>
                      <a:pt x="504" y="68"/>
                    </a:cubicBezTo>
                    <a:cubicBezTo>
                      <a:pt x="504" y="86"/>
                      <a:pt x="486" y="85"/>
                      <a:pt x="486" y="85"/>
                    </a:cubicBezTo>
                    <a:cubicBezTo>
                      <a:pt x="0" y="85"/>
                      <a:pt x="0" y="85"/>
                      <a:pt x="0" y="85"/>
                    </a:cubicBezTo>
                    <a:cubicBezTo>
                      <a:pt x="0" y="105"/>
                      <a:pt x="0" y="105"/>
                      <a:pt x="0" y="105"/>
                    </a:cubicBezTo>
                    <a:cubicBezTo>
                      <a:pt x="491" y="105"/>
                      <a:pt x="491" y="105"/>
                      <a:pt x="491" y="105"/>
                    </a:cubicBezTo>
                    <a:cubicBezTo>
                      <a:pt x="501" y="105"/>
                      <a:pt x="508" y="103"/>
                      <a:pt x="513" y="99"/>
                    </a:cubicBezTo>
                    <a:cubicBezTo>
                      <a:pt x="513" y="99"/>
                      <a:pt x="513" y="99"/>
                      <a:pt x="513" y="99"/>
                    </a:cubicBezTo>
                    <a:cubicBezTo>
                      <a:pt x="514" y="99"/>
                      <a:pt x="514" y="99"/>
                      <a:pt x="514" y="98"/>
                    </a:cubicBezTo>
                    <a:cubicBezTo>
                      <a:pt x="515" y="98"/>
                      <a:pt x="515" y="98"/>
                      <a:pt x="515" y="98"/>
                    </a:cubicBezTo>
                    <a:cubicBezTo>
                      <a:pt x="515" y="98"/>
                      <a:pt x="515" y="98"/>
                      <a:pt x="515" y="98"/>
                    </a:cubicBezTo>
                    <a:cubicBezTo>
                      <a:pt x="525" y="90"/>
                      <a:pt x="561" y="57"/>
                      <a:pt x="519" y="11"/>
                    </a:cubicBezTo>
                    <a:cubicBezTo>
                      <a:pt x="515" y="5"/>
                      <a:pt x="506" y="0"/>
                      <a:pt x="491" y="0"/>
                    </a:cubicBezTo>
                    <a:cubicBezTo>
                      <a:pt x="0" y="0"/>
                      <a:pt x="0" y="0"/>
                      <a:pt x="0" y="0"/>
                    </a:cubicBezTo>
                    <a:cubicBezTo>
                      <a:pt x="0" y="20"/>
                      <a:pt x="0" y="20"/>
                      <a:pt x="0" y="20"/>
                    </a:cubicBezTo>
                    <a:cubicBezTo>
                      <a:pt x="486" y="20"/>
                      <a:pt x="486" y="20"/>
                      <a:pt x="486" y="20"/>
                    </a:cubicBezTo>
                    <a:cubicBezTo>
                      <a:pt x="486" y="20"/>
                      <a:pt x="504" y="18"/>
                      <a:pt x="504" y="36"/>
                    </a:cubicBezTo>
                    <a:cubicBezTo>
                      <a:pt x="504" y="40"/>
                      <a:pt x="504" y="43"/>
                      <a:pt x="504" y="46"/>
                    </a:cubicBezTo>
                    <a:cubicBezTo>
                      <a:pt x="504" y="46"/>
                      <a:pt x="504" y="51"/>
                      <a:pt x="504" y="59"/>
                    </a:cubicBezTo>
                    <a:close/>
                  </a:path>
                </a:pathLst>
              </a:custGeom>
              <a:solidFill>
                <a:srgbClr val="F236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4" name="îSlíḍè">
                <a:extLst>
                  <a:ext uri="{FF2B5EF4-FFF2-40B4-BE49-F238E27FC236}">
                    <a16:creationId xmlns:a16="http://schemas.microsoft.com/office/drawing/2014/main" xmlns="" id="{8436147F-1E8F-4AE1-AD4B-C99F9C7A2B2C}"/>
                  </a:ext>
                </a:extLst>
              </p:cNvPr>
              <p:cNvSpPr/>
              <p:nvPr/>
            </p:nvSpPr>
            <p:spPr bwMode="auto">
              <a:xfrm>
                <a:off x="2087" y="1366"/>
                <a:ext cx="546" cy="95"/>
              </a:xfrm>
              <a:custGeom>
                <a:avLst/>
                <a:gdLst>
                  <a:gd name="T0" fmla="*/ 434 w 436"/>
                  <a:gd name="T1" fmla="*/ 70 h 75"/>
                  <a:gd name="T2" fmla="*/ 436 w 436"/>
                  <a:gd name="T3" fmla="*/ 0 h 75"/>
                  <a:gd name="T4" fmla="*/ 2 w 436"/>
                  <a:gd name="T5" fmla="*/ 0 h 75"/>
                  <a:gd name="T6" fmla="*/ 0 w 436"/>
                  <a:gd name="T7" fmla="*/ 75 h 75"/>
                  <a:gd name="T8" fmla="*/ 434 w 436"/>
                  <a:gd name="T9" fmla="*/ 70 h 75"/>
                </a:gdLst>
                <a:ahLst/>
                <a:cxnLst>
                  <a:cxn ang="0">
                    <a:pos x="T0" y="T1"/>
                  </a:cxn>
                  <a:cxn ang="0">
                    <a:pos x="T2" y="T3"/>
                  </a:cxn>
                  <a:cxn ang="0">
                    <a:pos x="T4" y="T5"/>
                  </a:cxn>
                  <a:cxn ang="0">
                    <a:pos x="T6" y="T7"/>
                  </a:cxn>
                  <a:cxn ang="0">
                    <a:pos x="T8" y="T9"/>
                  </a:cxn>
                </a:cxnLst>
                <a:rect l="0" t="0" r="r" b="b"/>
                <a:pathLst>
                  <a:path w="436" h="75">
                    <a:moveTo>
                      <a:pt x="434" y="70"/>
                    </a:moveTo>
                    <a:cubicBezTo>
                      <a:pt x="434" y="70"/>
                      <a:pt x="415" y="37"/>
                      <a:pt x="436" y="0"/>
                    </a:cubicBezTo>
                    <a:cubicBezTo>
                      <a:pt x="2" y="0"/>
                      <a:pt x="2" y="0"/>
                      <a:pt x="2" y="0"/>
                    </a:cubicBezTo>
                    <a:cubicBezTo>
                      <a:pt x="0" y="75"/>
                      <a:pt x="0" y="75"/>
                      <a:pt x="0" y="75"/>
                    </a:cubicBezTo>
                    <a:lnTo>
                      <a:pt x="434" y="70"/>
                    </a:lnTo>
                    <a:close/>
                  </a:path>
                </a:pathLst>
              </a:custGeom>
              <a:solidFill>
                <a:srgbClr val="E7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5" name="ï$ļîḍe">
                <a:extLst>
                  <a:ext uri="{FF2B5EF4-FFF2-40B4-BE49-F238E27FC236}">
                    <a16:creationId xmlns:a16="http://schemas.microsoft.com/office/drawing/2014/main" xmlns="" id="{22FB5085-DD88-47D4-AB1B-5233D810F520}"/>
                  </a:ext>
                </a:extLst>
              </p:cNvPr>
              <p:cNvSpPr/>
              <p:nvPr/>
            </p:nvSpPr>
            <p:spPr bwMode="auto">
              <a:xfrm>
                <a:off x="2087" y="1445"/>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grpSp>
          <p:nvGrpSpPr>
            <p:cNvPr id="1546" name="îSľiḓe">
              <a:extLst>
                <a:ext uri="{FF2B5EF4-FFF2-40B4-BE49-F238E27FC236}">
                  <a16:creationId xmlns:a16="http://schemas.microsoft.com/office/drawing/2014/main" xmlns="" id="{DF31190B-FB59-4BA0-A279-606A49E751E1}"/>
                </a:ext>
              </a:extLst>
            </p:cNvPr>
            <p:cNvGrpSpPr>
              <a:grpSpLocks/>
            </p:cNvGrpSpPr>
            <p:nvPr/>
          </p:nvGrpSpPr>
          <p:grpSpPr bwMode="auto">
            <a:xfrm>
              <a:off x="2911478" y="1509726"/>
              <a:ext cx="6369057" cy="4635536"/>
              <a:chOff x="1801" y="951"/>
              <a:chExt cx="4012" cy="2920"/>
            </a:xfrm>
          </p:grpSpPr>
          <p:sp>
            <p:nvSpPr>
              <p:cNvPr id="1666" name="íṥḻíḓé">
                <a:extLst>
                  <a:ext uri="{FF2B5EF4-FFF2-40B4-BE49-F238E27FC236}">
                    <a16:creationId xmlns:a16="http://schemas.microsoft.com/office/drawing/2014/main" xmlns="" id="{78B0B54D-1880-4E59-8696-7D3BDF11A560}"/>
                  </a:ext>
                </a:extLst>
              </p:cNvPr>
              <p:cNvSpPr/>
              <p:nvPr/>
            </p:nvSpPr>
            <p:spPr bwMode="auto">
              <a:xfrm>
                <a:off x="2087" y="1438"/>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67" name="ïŝ1ïḓé">
                <a:extLst>
                  <a:ext uri="{FF2B5EF4-FFF2-40B4-BE49-F238E27FC236}">
                    <a16:creationId xmlns:a16="http://schemas.microsoft.com/office/drawing/2014/main" xmlns="" id="{C276AFB3-CBC1-46C7-A2C4-4E9F96A2AFE3}"/>
                  </a:ext>
                </a:extLst>
              </p:cNvPr>
              <p:cNvSpPr/>
              <p:nvPr/>
            </p:nvSpPr>
            <p:spPr bwMode="auto">
              <a:xfrm>
                <a:off x="2087" y="1427"/>
                <a:ext cx="543"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68" name="isľîḑé">
                <a:extLst>
                  <a:ext uri="{FF2B5EF4-FFF2-40B4-BE49-F238E27FC236}">
                    <a16:creationId xmlns:a16="http://schemas.microsoft.com/office/drawing/2014/main" xmlns="" id="{344910A8-F4F2-4559-83D8-5FB965A85B3B}"/>
                  </a:ext>
                </a:extLst>
              </p:cNvPr>
              <p:cNvSpPr/>
              <p:nvPr/>
            </p:nvSpPr>
            <p:spPr bwMode="auto">
              <a:xfrm>
                <a:off x="2087" y="1415"/>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69" name="îśľîḍe">
                <a:extLst>
                  <a:ext uri="{FF2B5EF4-FFF2-40B4-BE49-F238E27FC236}">
                    <a16:creationId xmlns:a16="http://schemas.microsoft.com/office/drawing/2014/main" xmlns="" id="{48D56DC5-5FC2-47E1-9EE1-E3BCF755EB34}"/>
                  </a:ext>
                </a:extLst>
              </p:cNvPr>
              <p:cNvSpPr/>
              <p:nvPr/>
            </p:nvSpPr>
            <p:spPr bwMode="auto">
              <a:xfrm>
                <a:off x="2087" y="1408"/>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70" name="iŝḷíḓê">
                <a:extLst>
                  <a:ext uri="{FF2B5EF4-FFF2-40B4-BE49-F238E27FC236}">
                    <a16:creationId xmlns:a16="http://schemas.microsoft.com/office/drawing/2014/main" xmlns="" id="{0516C110-0559-4FDC-B4D7-8B70FA3866FC}"/>
                  </a:ext>
                </a:extLst>
              </p:cNvPr>
              <p:cNvSpPr/>
              <p:nvPr/>
            </p:nvSpPr>
            <p:spPr bwMode="auto">
              <a:xfrm>
                <a:off x="2087" y="1400"/>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71" name="íṩliḓê">
                <a:extLst>
                  <a:ext uri="{FF2B5EF4-FFF2-40B4-BE49-F238E27FC236}">
                    <a16:creationId xmlns:a16="http://schemas.microsoft.com/office/drawing/2014/main" xmlns="" id="{129BA7E7-C8AB-4C18-8A55-6B7DBDE8A4B3}"/>
                  </a:ext>
                </a:extLst>
              </p:cNvPr>
              <p:cNvSpPr/>
              <p:nvPr/>
            </p:nvSpPr>
            <p:spPr bwMode="auto">
              <a:xfrm>
                <a:off x="2087" y="1388"/>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72" name="ïṣ1ïḍè">
                <a:extLst>
                  <a:ext uri="{FF2B5EF4-FFF2-40B4-BE49-F238E27FC236}">
                    <a16:creationId xmlns:a16="http://schemas.microsoft.com/office/drawing/2014/main" xmlns="" id="{2C20182D-C318-4682-BFC2-45FC8A4092E6}"/>
                  </a:ext>
                </a:extLst>
              </p:cNvPr>
              <p:cNvSpPr/>
              <p:nvPr/>
            </p:nvSpPr>
            <p:spPr bwMode="auto">
              <a:xfrm>
                <a:off x="2087" y="1376"/>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73" name="íŝlîde">
                <a:extLst>
                  <a:ext uri="{FF2B5EF4-FFF2-40B4-BE49-F238E27FC236}">
                    <a16:creationId xmlns:a16="http://schemas.microsoft.com/office/drawing/2014/main" xmlns="" id="{A345359B-FBF6-43D9-922D-60917A09583E}"/>
                  </a:ext>
                </a:extLst>
              </p:cNvPr>
              <p:cNvSpPr/>
              <p:nvPr/>
            </p:nvSpPr>
            <p:spPr bwMode="auto">
              <a:xfrm>
                <a:off x="2039" y="1348"/>
                <a:ext cx="602" cy="131"/>
              </a:xfrm>
              <a:custGeom>
                <a:avLst/>
                <a:gdLst>
                  <a:gd name="T0" fmla="*/ 49 w 480"/>
                  <a:gd name="T1" fmla="*/ 59 h 105"/>
                  <a:gd name="T2" fmla="*/ 49 w 480"/>
                  <a:gd name="T3" fmla="*/ 69 h 105"/>
                  <a:gd name="T4" fmla="*/ 64 w 480"/>
                  <a:gd name="T5" fmla="*/ 85 h 105"/>
                  <a:gd name="T6" fmla="*/ 480 w 480"/>
                  <a:gd name="T7" fmla="*/ 85 h 105"/>
                  <a:gd name="T8" fmla="*/ 480 w 480"/>
                  <a:gd name="T9" fmla="*/ 105 h 105"/>
                  <a:gd name="T10" fmla="*/ 60 w 480"/>
                  <a:gd name="T11" fmla="*/ 105 h 105"/>
                  <a:gd name="T12" fmla="*/ 41 w 480"/>
                  <a:gd name="T13" fmla="*/ 99 h 105"/>
                  <a:gd name="T14" fmla="*/ 41 w 480"/>
                  <a:gd name="T15" fmla="*/ 99 h 105"/>
                  <a:gd name="T16" fmla="*/ 40 w 480"/>
                  <a:gd name="T17" fmla="*/ 99 h 105"/>
                  <a:gd name="T18" fmla="*/ 40 w 480"/>
                  <a:gd name="T19" fmla="*/ 98 h 105"/>
                  <a:gd name="T20" fmla="*/ 39 w 480"/>
                  <a:gd name="T21" fmla="*/ 98 h 105"/>
                  <a:gd name="T22" fmla="*/ 36 w 480"/>
                  <a:gd name="T23" fmla="*/ 11 h 105"/>
                  <a:gd name="T24" fmla="*/ 60 w 480"/>
                  <a:gd name="T25" fmla="*/ 0 h 105"/>
                  <a:gd name="T26" fmla="*/ 480 w 480"/>
                  <a:gd name="T27" fmla="*/ 0 h 105"/>
                  <a:gd name="T28" fmla="*/ 480 w 480"/>
                  <a:gd name="T29" fmla="*/ 20 h 105"/>
                  <a:gd name="T30" fmla="*/ 64 w 480"/>
                  <a:gd name="T31" fmla="*/ 20 h 105"/>
                  <a:gd name="T32" fmla="*/ 49 w 480"/>
                  <a:gd name="T33" fmla="*/ 36 h 105"/>
                  <a:gd name="T34" fmla="*/ 49 w 480"/>
                  <a:gd name="T35" fmla="*/ 46 h 105"/>
                  <a:gd name="T36" fmla="*/ 49 w 480"/>
                  <a:gd name="T37" fmla="*/ 5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105">
                    <a:moveTo>
                      <a:pt x="49" y="59"/>
                    </a:moveTo>
                    <a:cubicBezTo>
                      <a:pt x="49" y="62"/>
                      <a:pt x="49" y="65"/>
                      <a:pt x="49" y="69"/>
                    </a:cubicBezTo>
                    <a:cubicBezTo>
                      <a:pt x="49" y="86"/>
                      <a:pt x="64" y="85"/>
                      <a:pt x="64" y="85"/>
                    </a:cubicBezTo>
                    <a:cubicBezTo>
                      <a:pt x="480" y="85"/>
                      <a:pt x="480" y="85"/>
                      <a:pt x="480" y="85"/>
                    </a:cubicBezTo>
                    <a:cubicBezTo>
                      <a:pt x="480" y="105"/>
                      <a:pt x="480" y="105"/>
                      <a:pt x="480" y="105"/>
                    </a:cubicBezTo>
                    <a:cubicBezTo>
                      <a:pt x="60" y="105"/>
                      <a:pt x="60" y="105"/>
                      <a:pt x="60" y="105"/>
                    </a:cubicBezTo>
                    <a:cubicBezTo>
                      <a:pt x="51" y="105"/>
                      <a:pt x="45" y="103"/>
                      <a:pt x="41" y="99"/>
                    </a:cubicBezTo>
                    <a:cubicBezTo>
                      <a:pt x="41" y="99"/>
                      <a:pt x="41" y="99"/>
                      <a:pt x="41" y="99"/>
                    </a:cubicBezTo>
                    <a:cubicBezTo>
                      <a:pt x="40" y="99"/>
                      <a:pt x="40" y="99"/>
                      <a:pt x="40" y="99"/>
                    </a:cubicBezTo>
                    <a:cubicBezTo>
                      <a:pt x="40" y="98"/>
                      <a:pt x="40" y="98"/>
                      <a:pt x="40" y="98"/>
                    </a:cubicBezTo>
                    <a:cubicBezTo>
                      <a:pt x="39" y="98"/>
                      <a:pt x="39" y="98"/>
                      <a:pt x="39" y="98"/>
                    </a:cubicBezTo>
                    <a:cubicBezTo>
                      <a:pt x="31" y="91"/>
                      <a:pt x="0" y="58"/>
                      <a:pt x="36" y="11"/>
                    </a:cubicBezTo>
                    <a:cubicBezTo>
                      <a:pt x="40" y="5"/>
                      <a:pt x="47" y="0"/>
                      <a:pt x="60" y="0"/>
                    </a:cubicBezTo>
                    <a:cubicBezTo>
                      <a:pt x="480" y="0"/>
                      <a:pt x="480" y="0"/>
                      <a:pt x="480" y="0"/>
                    </a:cubicBezTo>
                    <a:cubicBezTo>
                      <a:pt x="480" y="20"/>
                      <a:pt x="480" y="20"/>
                      <a:pt x="480" y="20"/>
                    </a:cubicBezTo>
                    <a:cubicBezTo>
                      <a:pt x="64" y="20"/>
                      <a:pt x="64" y="20"/>
                      <a:pt x="64" y="20"/>
                    </a:cubicBezTo>
                    <a:cubicBezTo>
                      <a:pt x="64" y="20"/>
                      <a:pt x="49" y="19"/>
                      <a:pt x="49" y="36"/>
                    </a:cubicBezTo>
                    <a:cubicBezTo>
                      <a:pt x="49" y="40"/>
                      <a:pt x="49" y="43"/>
                      <a:pt x="49" y="46"/>
                    </a:cubicBezTo>
                    <a:cubicBezTo>
                      <a:pt x="49" y="46"/>
                      <a:pt x="49" y="51"/>
                      <a:pt x="49" y="59"/>
                    </a:cubicBezTo>
                    <a:close/>
                  </a:path>
                </a:pathLst>
              </a:custGeom>
              <a:solidFill>
                <a:srgbClr val="A321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4" name="ïśļide">
                <a:extLst>
                  <a:ext uri="{FF2B5EF4-FFF2-40B4-BE49-F238E27FC236}">
                    <a16:creationId xmlns:a16="http://schemas.microsoft.com/office/drawing/2014/main" xmlns="" id="{1FE77E71-CB68-43D6-808C-53186E86E06A}"/>
                  </a:ext>
                </a:extLst>
              </p:cNvPr>
              <p:cNvSpPr/>
              <p:nvPr/>
            </p:nvSpPr>
            <p:spPr bwMode="auto">
              <a:xfrm>
                <a:off x="4879" y="1479"/>
                <a:ext cx="847" cy="130"/>
              </a:xfrm>
              <a:prstGeom prst="rect">
                <a:avLst/>
              </a:prstGeom>
              <a:solidFill>
                <a:srgbClr val="DD905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75" name="îṣ1ïḍe">
                <a:extLst>
                  <a:ext uri="{FF2B5EF4-FFF2-40B4-BE49-F238E27FC236}">
                    <a16:creationId xmlns:a16="http://schemas.microsoft.com/office/drawing/2014/main" xmlns="" id="{D713290E-78EF-424B-9F6B-4BE766D60770}"/>
                  </a:ext>
                </a:extLst>
              </p:cNvPr>
              <p:cNvSpPr/>
              <p:nvPr/>
            </p:nvSpPr>
            <p:spPr bwMode="auto">
              <a:xfrm>
                <a:off x="5029" y="1366"/>
                <a:ext cx="497" cy="95"/>
              </a:xfrm>
              <a:custGeom>
                <a:avLst/>
                <a:gdLst>
                  <a:gd name="T0" fmla="*/ 2 w 396"/>
                  <a:gd name="T1" fmla="*/ 5 h 75"/>
                  <a:gd name="T2" fmla="*/ 0 w 396"/>
                  <a:gd name="T3" fmla="*/ 75 h 75"/>
                  <a:gd name="T4" fmla="*/ 394 w 396"/>
                  <a:gd name="T5" fmla="*/ 75 h 75"/>
                  <a:gd name="T6" fmla="*/ 396 w 396"/>
                  <a:gd name="T7" fmla="*/ 0 h 75"/>
                  <a:gd name="T8" fmla="*/ 2 w 396"/>
                  <a:gd name="T9" fmla="*/ 5 h 75"/>
                </a:gdLst>
                <a:ahLst/>
                <a:cxnLst>
                  <a:cxn ang="0">
                    <a:pos x="T0" y="T1"/>
                  </a:cxn>
                  <a:cxn ang="0">
                    <a:pos x="T2" y="T3"/>
                  </a:cxn>
                  <a:cxn ang="0">
                    <a:pos x="T4" y="T5"/>
                  </a:cxn>
                  <a:cxn ang="0">
                    <a:pos x="T6" y="T7"/>
                  </a:cxn>
                  <a:cxn ang="0">
                    <a:pos x="T8" y="T9"/>
                  </a:cxn>
                </a:cxnLst>
                <a:rect l="0" t="0" r="r" b="b"/>
                <a:pathLst>
                  <a:path w="396" h="75">
                    <a:moveTo>
                      <a:pt x="2" y="5"/>
                    </a:moveTo>
                    <a:cubicBezTo>
                      <a:pt x="2" y="5"/>
                      <a:pt x="19" y="38"/>
                      <a:pt x="0" y="75"/>
                    </a:cubicBezTo>
                    <a:cubicBezTo>
                      <a:pt x="394" y="75"/>
                      <a:pt x="394" y="75"/>
                      <a:pt x="394" y="75"/>
                    </a:cubicBezTo>
                    <a:cubicBezTo>
                      <a:pt x="396" y="0"/>
                      <a:pt x="396" y="0"/>
                      <a:pt x="396" y="0"/>
                    </a:cubicBezTo>
                    <a:lnTo>
                      <a:pt x="2" y="5"/>
                    </a:lnTo>
                    <a:close/>
                  </a:path>
                </a:pathLst>
              </a:custGeom>
              <a:solidFill>
                <a:srgbClr val="E7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6" name="ïṥḻiḍè">
                <a:extLst>
                  <a:ext uri="{FF2B5EF4-FFF2-40B4-BE49-F238E27FC236}">
                    <a16:creationId xmlns:a16="http://schemas.microsoft.com/office/drawing/2014/main" xmlns="" id="{AE01AB09-F801-44C7-B505-E221454AFECE}"/>
                  </a:ext>
                </a:extLst>
              </p:cNvPr>
              <p:cNvSpPr/>
              <p:nvPr/>
            </p:nvSpPr>
            <p:spPr bwMode="auto">
              <a:xfrm>
                <a:off x="5033" y="1378"/>
                <a:ext cx="49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77" name="íSľîďê">
                <a:extLst>
                  <a:ext uri="{FF2B5EF4-FFF2-40B4-BE49-F238E27FC236}">
                    <a16:creationId xmlns:a16="http://schemas.microsoft.com/office/drawing/2014/main" xmlns="" id="{C8E92012-D860-4BDF-8D0D-BAD9FC45B1B7}"/>
                  </a:ext>
                </a:extLst>
              </p:cNvPr>
              <p:cNvSpPr/>
              <p:nvPr/>
            </p:nvSpPr>
            <p:spPr bwMode="auto">
              <a:xfrm>
                <a:off x="5033" y="1385"/>
                <a:ext cx="49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78" name="íṥḻiḍê">
                <a:extLst>
                  <a:ext uri="{FF2B5EF4-FFF2-40B4-BE49-F238E27FC236}">
                    <a16:creationId xmlns:a16="http://schemas.microsoft.com/office/drawing/2014/main" xmlns="" id="{FAF276C2-90D4-4BAD-9B0B-FA185FC553CE}"/>
                  </a:ext>
                </a:extLst>
              </p:cNvPr>
              <p:cNvSpPr/>
              <p:nvPr/>
            </p:nvSpPr>
            <p:spPr bwMode="auto">
              <a:xfrm>
                <a:off x="5033" y="1397"/>
                <a:ext cx="493"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79" name="ïṩļîḍé">
                <a:extLst>
                  <a:ext uri="{FF2B5EF4-FFF2-40B4-BE49-F238E27FC236}">
                    <a16:creationId xmlns:a16="http://schemas.microsoft.com/office/drawing/2014/main" xmlns="" id="{4BBC5B8E-30CB-47CB-B3EA-EB1E8A94B4DF}"/>
                  </a:ext>
                </a:extLst>
              </p:cNvPr>
              <p:cNvSpPr/>
              <p:nvPr/>
            </p:nvSpPr>
            <p:spPr bwMode="auto">
              <a:xfrm>
                <a:off x="5033" y="1408"/>
                <a:ext cx="49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80" name="íṩľiḑe">
                <a:extLst>
                  <a:ext uri="{FF2B5EF4-FFF2-40B4-BE49-F238E27FC236}">
                    <a16:creationId xmlns:a16="http://schemas.microsoft.com/office/drawing/2014/main" xmlns="" id="{934443DB-7BA3-46AC-8FF8-1F1C6293D5EE}"/>
                  </a:ext>
                </a:extLst>
              </p:cNvPr>
              <p:cNvSpPr/>
              <p:nvPr/>
            </p:nvSpPr>
            <p:spPr bwMode="auto">
              <a:xfrm>
                <a:off x="5033" y="1415"/>
                <a:ext cx="49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81" name="îSlidê">
                <a:extLst>
                  <a:ext uri="{FF2B5EF4-FFF2-40B4-BE49-F238E27FC236}">
                    <a16:creationId xmlns:a16="http://schemas.microsoft.com/office/drawing/2014/main" xmlns="" id="{8EC8496F-8B9C-4964-8D9A-745DF4EDEE4A}"/>
                  </a:ext>
                </a:extLst>
              </p:cNvPr>
              <p:cNvSpPr/>
              <p:nvPr/>
            </p:nvSpPr>
            <p:spPr bwMode="auto">
              <a:xfrm>
                <a:off x="5033" y="1423"/>
                <a:ext cx="49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82" name="îslïḋe">
                <a:extLst>
                  <a:ext uri="{FF2B5EF4-FFF2-40B4-BE49-F238E27FC236}">
                    <a16:creationId xmlns:a16="http://schemas.microsoft.com/office/drawing/2014/main" xmlns="" id="{8F348BC7-0AFE-4B66-918A-F2142264BB00}"/>
                  </a:ext>
                </a:extLst>
              </p:cNvPr>
              <p:cNvSpPr/>
              <p:nvPr/>
            </p:nvSpPr>
            <p:spPr bwMode="auto">
              <a:xfrm>
                <a:off x="5033" y="1435"/>
                <a:ext cx="49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83" name="ï$ľîḑè">
                <a:extLst>
                  <a:ext uri="{FF2B5EF4-FFF2-40B4-BE49-F238E27FC236}">
                    <a16:creationId xmlns:a16="http://schemas.microsoft.com/office/drawing/2014/main" xmlns="" id="{C895C3B3-A0B0-4378-9995-076878869F57}"/>
                  </a:ext>
                </a:extLst>
              </p:cNvPr>
              <p:cNvSpPr/>
              <p:nvPr/>
            </p:nvSpPr>
            <p:spPr bwMode="auto">
              <a:xfrm>
                <a:off x="5033" y="1447"/>
                <a:ext cx="493"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84" name="íṥlíḓê">
                <a:extLst>
                  <a:ext uri="{FF2B5EF4-FFF2-40B4-BE49-F238E27FC236}">
                    <a16:creationId xmlns:a16="http://schemas.microsoft.com/office/drawing/2014/main" xmlns="" id="{C427D069-15DB-4E18-8319-01BC4C4DB887}"/>
                  </a:ext>
                </a:extLst>
              </p:cNvPr>
              <p:cNvSpPr/>
              <p:nvPr/>
            </p:nvSpPr>
            <p:spPr bwMode="auto">
              <a:xfrm>
                <a:off x="5022" y="1348"/>
                <a:ext cx="552" cy="131"/>
              </a:xfrm>
              <a:custGeom>
                <a:avLst/>
                <a:gdLst>
                  <a:gd name="T0" fmla="*/ 396 w 441"/>
                  <a:gd name="T1" fmla="*/ 46 h 105"/>
                  <a:gd name="T2" fmla="*/ 396 w 441"/>
                  <a:gd name="T3" fmla="*/ 36 h 105"/>
                  <a:gd name="T4" fmla="*/ 382 w 441"/>
                  <a:gd name="T5" fmla="*/ 20 h 105"/>
                  <a:gd name="T6" fmla="*/ 0 w 441"/>
                  <a:gd name="T7" fmla="*/ 20 h 105"/>
                  <a:gd name="T8" fmla="*/ 0 w 441"/>
                  <a:gd name="T9" fmla="*/ 0 h 105"/>
                  <a:gd name="T10" fmla="*/ 386 w 441"/>
                  <a:gd name="T11" fmla="*/ 0 h 105"/>
                  <a:gd name="T12" fmla="*/ 404 w 441"/>
                  <a:gd name="T13" fmla="*/ 6 h 105"/>
                  <a:gd name="T14" fmla="*/ 404 w 441"/>
                  <a:gd name="T15" fmla="*/ 6 h 105"/>
                  <a:gd name="T16" fmla="*/ 404 w 441"/>
                  <a:gd name="T17" fmla="*/ 6 h 105"/>
                  <a:gd name="T18" fmla="*/ 405 w 441"/>
                  <a:gd name="T19" fmla="*/ 6 h 105"/>
                  <a:gd name="T20" fmla="*/ 405 w 441"/>
                  <a:gd name="T21" fmla="*/ 7 h 105"/>
                  <a:gd name="T22" fmla="*/ 405 w 441"/>
                  <a:gd name="T23" fmla="*/ 7 h 105"/>
                  <a:gd name="T24" fmla="*/ 408 w 441"/>
                  <a:gd name="T25" fmla="*/ 94 h 105"/>
                  <a:gd name="T26" fmla="*/ 386 w 441"/>
                  <a:gd name="T27" fmla="*/ 105 h 105"/>
                  <a:gd name="T28" fmla="*/ 0 w 441"/>
                  <a:gd name="T29" fmla="*/ 105 h 105"/>
                  <a:gd name="T30" fmla="*/ 0 w 441"/>
                  <a:gd name="T31" fmla="*/ 85 h 105"/>
                  <a:gd name="T32" fmla="*/ 382 w 441"/>
                  <a:gd name="T33" fmla="*/ 85 h 105"/>
                  <a:gd name="T34" fmla="*/ 396 w 441"/>
                  <a:gd name="T35" fmla="*/ 69 h 105"/>
                  <a:gd name="T36" fmla="*/ 396 w 441"/>
                  <a:gd name="T37" fmla="*/ 59 h 105"/>
                  <a:gd name="T38" fmla="*/ 396 w 441"/>
                  <a:gd name="T39" fmla="*/ 4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1" h="105">
                    <a:moveTo>
                      <a:pt x="396" y="46"/>
                    </a:moveTo>
                    <a:cubicBezTo>
                      <a:pt x="396" y="43"/>
                      <a:pt x="396" y="40"/>
                      <a:pt x="396" y="36"/>
                    </a:cubicBezTo>
                    <a:cubicBezTo>
                      <a:pt x="396" y="19"/>
                      <a:pt x="382" y="20"/>
                      <a:pt x="382" y="20"/>
                    </a:cubicBezTo>
                    <a:cubicBezTo>
                      <a:pt x="0" y="20"/>
                      <a:pt x="0" y="20"/>
                      <a:pt x="0" y="20"/>
                    </a:cubicBezTo>
                    <a:cubicBezTo>
                      <a:pt x="0" y="0"/>
                      <a:pt x="0" y="0"/>
                      <a:pt x="0" y="0"/>
                    </a:cubicBezTo>
                    <a:cubicBezTo>
                      <a:pt x="386" y="0"/>
                      <a:pt x="386" y="0"/>
                      <a:pt x="386" y="0"/>
                    </a:cubicBezTo>
                    <a:cubicBezTo>
                      <a:pt x="394" y="0"/>
                      <a:pt x="400" y="2"/>
                      <a:pt x="404" y="6"/>
                    </a:cubicBezTo>
                    <a:cubicBezTo>
                      <a:pt x="404" y="6"/>
                      <a:pt x="404" y="6"/>
                      <a:pt x="404" y="6"/>
                    </a:cubicBezTo>
                    <a:cubicBezTo>
                      <a:pt x="404" y="6"/>
                      <a:pt x="404" y="6"/>
                      <a:pt x="404" y="6"/>
                    </a:cubicBezTo>
                    <a:cubicBezTo>
                      <a:pt x="405" y="6"/>
                      <a:pt x="405" y="6"/>
                      <a:pt x="405" y="6"/>
                    </a:cubicBezTo>
                    <a:cubicBezTo>
                      <a:pt x="405" y="7"/>
                      <a:pt x="405" y="7"/>
                      <a:pt x="405" y="7"/>
                    </a:cubicBezTo>
                    <a:cubicBezTo>
                      <a:pt x="405" y="7"/>
                      <a:pt x="405" y="7"/>
                      <a:pt x="405" y="7"/>
                    </a:cubicBezTo>
                    <a:cubicBezTo>
                      <a:pt x="412" y="14"/>
                      <a:pt x="441" y="47"/>
                      <a:pt x="408" y="94"/>
                    </a:cubicBezTo>
                    <a:cubicBezTo>
                      <a:pt x="405" y="100"/>
                      <a:pt x="398" y="105"/>
                      <a:pt x="386" y="105"/>
                    </a:cubicBezTo>
                    <a:cubicBezTo>
                      <a:pt x="0" y="105"/>
                      <a:pt x="0" y="105"/>
                      <a:pt x="0" y="105"/>
                    </a:cubicBezTo>
                    <a:cubicBezTo>
                      <a:pt x="0" y="85"/>
                      <a:pt x="0" y="85"/>
                      <a:pt x="0" y="85"/>
                    </a:cubicBezTo>
                    <a:cubicBezTo>
                      <a:pt x="382" y="85"/>
                      <a:pt x="382" y="85"/>
                      <a:pt x="382" y="85"/>
                    </a:cubicBezTo>
                    <a:cubicBezTo>
                      <a:pt x="382" y="85"/>
                      <a:pt x="396" y="86"/>
                      <a:pt x="396" y="69"/>
                    </a:cubicBezTo>
                    <a:cubicBezTo>
                      <a:pt x="396" y="65"/>
                      <a:pt x="396" y="62"/>
                      <a:pt x="396" y="59"/>
                    </a:cubicBezTo>
                    <a:cubicBezTo>
                      <a:pt x="396" y="59"/>
                      <a:pt x="396" y="54"/>
                      <a:pt x="396" y="46"/>
                    </a:cubicBezTo>
                    <a:close/>
                  </a:path>
                </a:pathLst>
              </a:custGeom>
              <a:solidFill>
                <a:srgbClr val="EA58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5" name="íṩ1íďê">
                <a:extLst>
                  <a:ext uri="{FF2B5EF4-FFF2-40B4-BE49-F238E27FC236}">
                    <a16:creationId xmlns:a16="http://schemas.microsoft.com/office/drawing/2014/main" xmlns="" id="{E58346C7-2AF4-49C4-A293-CDC60CC70A08}"/>
                  </a:ext>
                </a:extLst>
              </p:cNvPr>
              <p:cNvSpPr/>
              <p:nvPr/>
            </p:nvSpPr>
            <p:spPr bwMode="auto">
              <a:xfrm>
                <a:off x="4983" y="1235"/>
                <a:ext cx="489" cy="94"/>
              </a:xfrm>
              <a:custGeom>
                <a:avLst/>
                <a:gdLst>
                  <a:gd name="T0" fmla="*/ 388 w 390"/>
                  <a:gd name="T1" fmla="*/ 5 h 75"/>
                  <a:gd name="T2" fmla="*/ 390 w 390"/>
                  <a:gd name="T3" fmla="*/ 75 h 75"/>
                  <a:gd name="T4" fmla="*/ 2 w 390"/>
                  <a:gd name="T5" fmla="*/ 75 h 75"/>
                  <a:gd name="T6" fmla="*/ 0 w 390"/>
                  <a:gd name="T7" fmla="*/ 0 h 75"/>
                  <a:gd name="T8" fmla="*/ 388 w 390"/>
                  <a:gd name="T9" fmla="*/ 5 h 75"/>
                </a:gdLst>
                <a:ahLst/>
                <a:cxnLst>
                  <a:cxn ang="0">
                    <a:pos x="T0" y="T1"/>
                  </a:cxn>
                  <a:cxn ang="0">
                    <a:pos x="T2" y="T3"/>
                  </a:cxn>
                  <a:cxn ang="0">
                    <a:pos x="T4" y="T5"/>
                  </a:cxn>
                  <a:cxn ang="0">
                    <a:pos x="T6" y="T7"/>
                  </a:cxn>
                  <a:cxn ang="0">
                    <a:pos x="T8" y="T9"/>
                  </a:cxn>
                </a:cxnLst>
                <a:rect l="0" t="0" r="r" b="b"/>
                <a:pathLst>
                  <a:path w="390" h="75">
                    <a:moveTo>
                      <a:pt x="388" y="5"/>
                    </a:moveTo>
                    <a:cubicBezTo>
                      <a:pt x="388" y="5"/>
                      <a:pt x="371" y="38"/>
                      <a:pt x="390" y="75"/>
                    </a:cubicBezTo>
                    <a:cubicBezTo>
                      <a:pt x="2" y="75"/>
                      <a:pt x="2" y="75"/>
                      <a:pt x="2" y="75"/>
                    </a:cubicBezTo>
                    <a:cubicBezTo>
                      <a:pt x="0" y="0"/>
                      <a:pt x="0" y="0"/>
                      <a:pt x="0" y="0"/>
                    </a:cubicBezTo>
                    <a:lnTo>
                      <a:pt x="388" y="5"/>
                    </a:lnTo>
                    <a:close/>
                  </a:path>
                </a:pathLst>
              </a:custGeom>
              <a:solidFill>
                <a:srgbClr val="E7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6" name="ï$ľidê">
                <a:extLst>
                  <a:ext uri="{FF2B5EF4-FFF2-40B4-BE49-F238E27FC236}">
                    <a16:creationId xmlns:a16="http://schemas.microsoft.com/office/drawing/2014/main" xmlns="" id="{61E2CF18-D5F6-4638-A3D6-ED6D7799F21E}"/>
                  </a:ext>
                </a:extLst>
              </p:cNvPr>
              <p:cNvSpPr/>
              <p:nvPr/>
            </p:nvSpPr>
            <p:spPr bwMode="auto">
              <a:xfrm>
                <a:off x="4983" y="1246"/>
                <a:ext cx="486"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87" name="î$ļiḑè">
                <a:extLst>
                  <a:ext uri="{FF2B5EF4-FFF2-40B4-BE49-F238E27FC236}">
                    <a16:creationId xmlns:a16="http://schemas.microsoft.com/office/drawing/2014/main" xmlns="" id="{44382EEA-41F6-4AF1-A091-9C4FEA2818A2}"/>
                  </a:ext>
                </a:extLst>
              </p:cNvPr>
              <p:cNvSpPr/>
              <p:nvPr/>
            </p:nvSpPr>
            <p:spPr bwMode="auto">
              <a:xfrm>
                <a:off x="4983" y="1254"/>
                <a:ext cx="486"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88" name="íş1îḑe">
                <a:extLst>
                  <a:ext uri="{FF2B5EF4-FFF2-40B4-BE49-F238E27FC236}">
                    <a16:creationId xmlns:a16="http://schemas.microsoft.com/office/drawing/2014/main" xmlns="" id="{623C04AE-FCDF-425A-B658-32B7B906A672}"/>
                  </a:ext>
                </a:extLst>
              </p:cNvPr>
              <p:cNvSpPr/>
              <p:nvPr/>
            </p:nvSpPr>
            <p:spPr bwMode="auto">
              <a:xfrm>
                <a:off x="4983" y="1265"/>
                <a:ext cx="486"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89" name="iṣḷïďê">
                <a:extLst>
                  <a:ext uri="{FF2B5EF4-FFF2-40B4-BE49-F238E27FC236}">
                    <a16:creationId xmlns:a16="http://schemas.microsoft.com/office/drawing/2014/main" xmlns="" id="{42146463-E891-44F9-B172-BD4983715E5A}"/>
                  </a:ext>
                </a:extLst>
              </p:cNvPr>
              <p:cNvSpPr/>
              <p:nvPr/>
            </p:nvSpPr>
            <p:spPr bwMode="auto">
              <a:xfrm>
                <a:off x="4983" y="1276"/>
                <a:ext cx="486"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90" name="ïṡlíḓé">
                <a:extLst>
                  <a:ext uri="{FF2B5EF4-FFF2-40B4-BE49-F238E27FC236}">
                    <a16:creationId xmlns:a16="http://schemas.microsoft.com/office/drawing/2014/main" xmlns="" id="{4A303CAE-E8F1-411A-A401-2FAB5F0DB67E}"/>
                  </a:ext>
                </a:extLst>
              </p:cNvPr>
              <p:cNvSpPr/>
              <p:nvPr/>
            </p:nvSpPr>
            <p:spPr bwMode="auto">
              <a:xfrm>
                <a:off x="4983" y="1284"/>
                <a:ext cx="486"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91" name="îs1íde">
                <a:extLst>
                  <a:ext uri="{FF2B5EF4-FFF2-40B4-BE49-F238E27FC236}">
                    <a16:creationId xmlns:a16="http://schemas.microsoft.com/office/drawing/2014/main" xmlns="" id="{A86DA027-7F75-4CE8-A01A-835EF44654DF}"/>
                  </a:ext>
                </a:extLst>
              </p:cNvPr>
              <p:cNvSpPr/>
              <p:nvPr/>
            </p:nvSpPr>
            <p:spPr bwMode="auto">
              <a:xfrm>
                <a:off x="4983" y="1291"/>
                <a:ext cx="486"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92" name="îṧlîďè">
                <a:extLst>
                  <a:ext uri="{FF2B5EF4-FFF2-40B4-BE49-F238E27FC236}">
                    <a16:creationId xmlns:a16="http://schemas.microsoft.com/office/drawing/2014/main" xmlns="" id="{A89E7565-8494-4283-AE4E-87384A95DB6A}"/>
                  </a:ext>
                </a:extLst>
              </p:cNvPr>
              <p:cNvSpPr/>
              <p:nvPr/>
            </p:nvSpPr>
            <p:spPr bwMode="auto">
              <a:xfrm>
                <a:off x="4983" y="1302"/>
                <a:ext cx="486"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93" name="ï$ḻïďê">
                <a:extLst>
                  <a:ext uri="{FF2B5EF4-FFF2-40B4-BE49-F238E27FC236}">
                    <a16:creationId xmlns:a16="http://schemas.microsoft.com/office/drawing/2014/main" xmlns="" id="{A714A173-CDFD-4426-A457-7092C2616A09}"/>
                  </a:ext>
                </a:extLst>
              </p:cNvPr>
              <p:cNvSpPr/>
              <p:nvPr/>
            </p:nvSpPr>
            <p:spPr bwMode="auto">
              <a:xfrm>
                <a:off x="4983" y="1314"/>
                <a:ext cx="486"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94" name="ïšḷïḋè">
                <a:extLst>
                  <a:ext uri="{FF2B5EF4-FFF2-40B4-BE49-F238E27FC236}">
                    <a16:creationId xmlns:a16="http://schemas.microsoft.com/office/drawing/2014/main" xmlns="" id="{1644F35F-F764-4655-ABE1-A36F79A9E8AF}"/>
                  </a:ext>
                </a:extLst>
              </p:cNvPr>
              <p:cNvSpPr/>
              <p:nvPr/>
            </p:nvSpPr>
            <p:spPr bwMode="auto">
              <a:xfrm>
                <a:off x="4935" y="1216"/>
                <a:ext cx="544" cy="132"/>
              </a:xfrm>
              <a:custGeom>
                <a:avLst/>
                <a:gdLst>
                  <a:gd name="T0" fmla="*/ 44 w 434"/>
                  <a:gd name="T1" fmla="*/ 46 h 105"/>
                  <a:gd name="T2" fmla="*/ 44 w 434"/>
                  <a:gd name="T3" fmla="*/ 36 h 105"/>
                  <a:gd name="T4" fmla="*/ 58 w 434"/>
                  <a:gd name="T5" fmla="*/ 20 h 105"/>
                  <a:gd name="T6" fmla="*/ 434 w 434"/>
                  <a:gd name="T7" fmla="*/ 20 h 105"/>
                  <a:gd name="T8" fmla="*/ 434 w 434"/>
                  <a:gd name="T9" fmla="*/ 0 h 105"/>
                  <a:gd name="T10" fmla="*/ 54 w 434"/>
                  <a:gd name="T11" fmla="*/ 0 h 105"/>
                  <a:gd name="T12" fmla="*/ 37 w 434"/>
                  <a:gd name="T13" fmla="*/ 5 h 105"/>
                  <a:gd name="T14" fmla="*/ 37 w 434"/>
                  <a:gd name="T15" fmla="*/ 5 h 105"/>
                  <a:gd name="T16" fmla="*/ 37 w 434"/>
                  <a:gd name="T17" fmla="*/ 5 h 105"/>
                  <a:gd name="T18" fmla="*/ 36 w 434"/>
                  <a:gd name="T19" fmla="*/ 6 h 105"/>
                  <a:gd name="T20" fmla="*/ 35 w 434"/>
                  <a:gd name="T21" fmla="*/ 6 h 105"/>
                  <a:gd name="T22" fmla="*/ 35 w 434"/>
                  <a:gd name="T23" fmla="*/ 7 h 105"/>
                  <a:gd name="T24" fmla="*/ 32 w 434"/>
                  <a:gd name="T25" fmla="*/ 94 h 105"/>
                  <a:gd name="T26" fmla="*/ 54 w 434"/>
                  <a:gd name="T27" fmla="*/ 105 h 105"/>
                  <a:gd name="T28" fmla="*/ 434 w 434"/>
                  <a:gd name="T29" fmla="*/ 105 h 105"/>
                  <a:gd name="T30" fmla="*/ 434 w 434"/>
                  <a:gd name="T31" fmla="*/ 85 h 105"/>
                  <a:gd name="T32" fmla="*/ 58 w 434"/>
                  <a:gd name="T33" fmla="*/ 85 h 105"/>
                  <a:gd name="T34" fmla="*/ 44 w 434"/>
                  <a:gd name="T35" fmla="*/ 69 h 105"/>
                  <a:gd name="T36" fmla="*/ 44 w 434"/>
                  <a:gd name="T37" fmla="*/ 59 h 105"/>
                  <a:gd name="T38" fmla="*/ 44 w 434"/>
                  <a:gd name="T39" fmla="*/ 4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4" h="105">
                    <a:moveTo>
                      <a:pt x="44" y="46"/>
                    </a:moveTo>
                    <a:cubicBezTo>
                      <a:pt x="44" y="43"/>
                      <a:pt x="44" y="40"/>
                      <a:pt x="44" y="36"/>
                    </a:cubicBezTo>
                    <a:cubicBezTo>
                      <a:pt x="44" y="18"/>
                      <a:pt x="58" y="20"/>
                      <a:pt x="58" y="20"/>
                    </a:cubicBezTo>
                    <a:cubicBezTo>
                      <a:pt x="434" y="20"/>
                      <a:pt x="434" y="20"/>
                      <a:pt x="434" y="20"/>
                    </a:cubicBezTo>
                    <a:cubicBezTo>
                      <a:pt x="434" y="0"/>
                      <a:pt x="434" y="0"/>
                      <a:pt x="434" y="0"/>
                    </a:cubicBezTo>
                    <a:cubicBezTo>
                      <a:pt x="54" y="0"/>
                      <a:pt x="54" y="0"/>
                      <a:pt x="54" y="0"/>
                    </a:cubicBezTo>
                    <a:cubicBezTo>
                      <a:pt x="46" y="0"/>
                      <a:pt x="40" y="2"/>
                      <a:pt x="37" y="5"/>
                    </a:cubicBezTo>
                    <a:cubicBezTo>
                      <a:pt x="37" y="5"/>
                      <a:pt x="37" y="5"/>
                      <a:pt x="37" y="5"/>
                    </a:cubicBezTo>
                    <a:cubicBezTo>
                      <a:pt x="37" y="5"/>
                      <a:pt x="37" y="5"/>
                      <a:pt x="37" y="5"/>
                    </a:cubicBezTo>
                    <a:cubicBezTo>
                      <a:pt x="36" y="6"/>
                      <a:pt x="36" y="6"/>
                      <a:pt x="36" y="6"/>
                    </a:cubicBezTo>
                    <a:cubicBezTo>
                      <a:pt x="35" y="6"/>
                      <a:pt x="35" y="6"/>
                      <a:pt x="35" y="6"/>
                    </a:cubicBezTo>
                    <a:cubicBezTo>
                      <a:pt x="35" y="7"/>
                      <a:pt x="35" y="7"/>
                      <a:pt x="35" y="7"/>
                    </a:cubicBezTo>
                    <a:cubicBezTo>
                      <a:pt x="28" y="14"/>
                      <a:pt x="0" y="47"/>
                      <a:pt x="32" y="94"/>
                    </a:cubicBezTo>
                    <a:cubicBezTo>
                      <a:pt x="35" y="100"/>
                      <a:pt x="42" y="105"/>
                      <a:pt x="54" y="105"/>
                    </a:cubicBezTo>
                    <a:cubicBezTo>
                      <a:pt x="434" y="105"/>
                      <a:pt x="434" y="105"/>
                      <a:pt x="434" y="105"/>
                    </a:cubicBezTo>
                    <a:cubicBezTo>
                      <a:pt x="434" y="85"/>
                      <a:pt x="434" y="85"/>
                      <a:pt x="434" y="85"/>
                    </a:cubicBezTo>
                    <a:cubicBezTo>
                      <a:pt x="58" y="85"/>
                      <a:pt x="58" y="85"/>
                      <a:pt x="58" y="85"/>
                    </a:cubicBezTo>
                    <a:cubicBezTo>
                      <a:pt x="58" y="85"/>
                      <a:pt x="44" y="86"/>
                      <a:pt x="44" y="69"/>
                    </a:cubicBezTo>
                    <a:cubicBezTo>
                      <a:pt x="44" y="65"/>
                      <a:pt x="44" y="62"/>
                      <a:pt x="44" y="59"/>
                    </a:cubicBezTo>
                    <a:cubicBezTo>
                      <a:pt x="44" y="59"/>
                      <a:pt x="44" y="54"/>
                      <a:pt x="44" y="46"/>
                    </a:cubicBezTo>
                    <a:close/>
                  </a:path>
                </a:pathLst>
              </a:custGeom>
              <a:solidFill>
                <a:srgbClr val="F4A6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5" name="işľíḋé">
                <a:extLst>
                  <a:ext uri="{FF2B5EF4-FFF2-40B4-BE49-F238E27FC236}">
                    <a16:creationId xmlns:a16="http://schemas.microsoft.com/office/drawing/2014/main" xmlns="" id="{702EB02C-8BB2-42FE-8DC6-02C060F12FD1}"/>
                  </a:ext>
                </a:extLst>
              </p:cNvPr>
              <p:cNvSpPr/>
              <p:nvPr/>
            </p:nvSpPr>
            <p:spPr bwMode="auto">
              <a:xfrm>
                <a:off x="4990" y="1103"/>
                <a:ext cx="632" cy="93"/>
              </a:xfrm>
              <a:custGeom>
                <a:avLst/>
                <a:gdLst>
                  <a:gd name="T0" fmla="*/ 501 w 504"/>
                  <a:gd name="T1" fmla="*/ 5 h 74"/>
                  <a:gd name="T2" fmla="*/ 504 w 504"/>
                  <a:gd name="T3" fmla="*/ 74 h 74"/>
                  <a:gd name="T4" fmla="*/ 2 w 504"/>
                  <a:gd name="T5" fmla="*/ 74 h 74"/>
                  <a:gd name="T6" fmla="*/ 0 w 504"/>
                  <a:gd name="T7" fmla="*/ 0 h 74"/>
                  <a:gd name="T8" fmla="*/ 501 w 504"/>
                  <a:gd name="T9" fmla="*/ 5 h 74"/>
                </a:gdLst>
                <a:ahLst/>
                <a:cxnLst>
                  <a:cxn ang="0">
                    <a:pos x="T0" y="T1"/>
                  </a:cxn>
                  <a:cxn ang="0">
                    <a:pos x="T2" y="T3"/>
                  </a:cxn>
                  <a:cxn ang="0">
                    <a:pos x="T4" y="T5"/>
                  </a:cxn>
                  <a:cxn ang="0">
                    <a:pos x="T6" y="T7"/>
                  </a:cxn>
                  <a:cxn ang="0">
                    <a:pos x="T8" y="T9"/>
                  </a:cxn>
                </a:cxnLst>
                <a:rect l="0" t="0" r="r" b="b"/>
                <a:pathLst>
                  <a:path w="504" h="74">
                    <a:moveTo>
                      <a:pt x="501" y="5"/>
                    </a:moveTo>
                    <a:cubicBezTo>
                      <a:pt x="501" y="5"/>
                      <a:pt x="479" y="37"/>
                      <a:pt x="504" y="74"/>
                    </a:cubicBezTo>
                    <a:cubicBezTo>
                      <a:pt x="2" y="74"/>
                      <a:pt x="2" y="74"/>
                      <a:pt x="2" y="74"/>
                    </a:cubicBezTo>
                    <a:cubicBezTo>
                      <a:pt x="0" y="0"/>
                      <a:pt x="0" y="0"/>
                      <a:pt x="0" y="0"/>
                    </a:cubicBezTo>
                    <a:lnTo>
                      <a:pt x="501" y="5"/>
                    </a:lnTo>
                    <a:close/>
                  </a:path>
                </a:pathLst>
              </a:custGeom>
              <a:solidFill>
                <a:srgbClr val="E7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6" name="îśľïḋè">
                <a:extLst>
                  <a:ext uri="{FF2B5EF4-FFF2-40B4-BE49-F238E27FC236}">
                    <a16:creationId xmlns:a16="http://schemas.microsoft.com/office/drawing/2014/main" xmlns="" id="{C50BB789-8A2F-4174-93E2-B2CAD9D5309C}"/>
                  </a:ext>
                </a:extLst>
              </p:cNvPr>
              <p:cNvSpPr/>
              <p:nvPr/>
            </p:nvSpPr>
            <p:spPr bwMode="auto">
              <a:xfrm>
                <a:off x="4990" y="1113"/>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97" name="isḻiďê">
                <a:extLst>
                  <a:ext uri="{FF2B5EF4-FFF2-40B4-BE49-F238E27FC236}">
                    <a16:creationId xmlns:a16="http://schemas.microsoft.com/office/drawing/2014/main" xmlns="" id="{A84A87C0-0D06-4957-85B3-A48FB8AF7FB8}"/>
                  </a:ext>
                </a:extLst>
              </p:cNvPr>
              <p:cNvSpPr/>
              <p:nvPr/>
            </p:nvSpPr>
            <p:spPr bwMode="auto">
              <a:xfrm>
                <a:off x="4990" y="1121"/>
                <a:ext cx="627"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98" name="iṥļídé">
                <a:extLst>
                  <a:ext uri="{FF2B5EF4-FFF2-40B4-BE49-F238E27FC236}">
                    <a16:creationId xmlns:a16="http://schemas.microsoft.com/office/drawing/2014/main" xmlns="" id="{8A8BAB47-831F-439C-9318-B44323FE5040}"/>
                  </a:ext>
                </a:extLst>
              </p:cNvPr>
              <p:cNvSpPr/>
              <p:nvPr/>
            </p:nvSpPr>
            <p:spPr bwMode="auto">
              <a:xfrm>
                <a:off x="4990" y="1133"/>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99" name="işľíḑê">
                <a:extLst>
                  <a:ext uri="{FF2B5EF4-FFF2-40B4-BE49-F238E27FC236}">
                    <a16:creationId xmlns:a16="http://schemas.microsoft.com/office/drawing/2014/main" xmlns="" id="{14DA50BD-65C7-4AD1-8DA1-2799A836AA8A}"/>
                  </a:ext>
                </a:extLst>
              </p:cNvPr>
              <p:cNvSpPr/>
              <p:nvPr/>
            </p:nvSpPr>
            <p:spPr bwMode="auto">
              <a:xfrm>
                <a:off x="4990" y="1144"/>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00" name="ïṧḷïḋe">
                <a:extLst>
                  <a:ext uri="{FF2B5EF4-FFF2-40B4-BE49-F238E27FC236}">
                    <a16:creationId xmlns:a16="http://schemas.microsoft.com/office/drawing/2014/main" xmlns="" id="{DD4FD194-E32F-4AB0-A51A-353A46C81BD5}"/>
                  </a:ext>
                </a:extLst>
              </p:cNvPr>
              <p:cNvSpPr/>
              <p:nvPr/>
            </p:nvSpPr>
            <p:spPr bwMode="auto">
              <a:xfrm>
                <a:off x="4990" y="1152"/>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01" name="îsļîďé">
                <a:extLst>
                  <a:ext uri="{FF2B5EF4-FFF2-40B4-BE49-F238E27FC236}">
                    <a16:creationId xmlns:a16="http://schemas.microsoft.com/office/drawing/2014/main" xmlns="" id="{AF1C94A5-7F2B-457A-9858-080BF80195D2}"/>
                  </a:ext>
                </a:extLst>
              </p:cNvPr>
              <p:cNvSpPr/>
              <p:nvPr/>
            </p:nvSpPr>
            <p:spPr bwMode="auto">
              <a:xfrm>
                <a:off x="4990" y="1160"/>
                <a:ext cx="627"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02" name="ïSḻîḓê">
                <a:extLst>
                  <a:ext uri="{FF2B5EF4-FFF2-40B4-BE49-F238E27FC236}">
                    <a16:creationId xmlns:a16="http://schemas.microsoft.com/office/drawing/2014/main" xmlns="" id="{2FD850EF-0CE8-4623-A18C-7315CFC4A172}"/>
                  </a:ext>
                </a:extLst>
              </p:cNvPr>
              <p:cNvSpPr/>
              <p:nvPr/>
            </p:nvSpPr>
            <p:spPr bwMode="auto">
              <a:xfrm>
                <a:off x="4990" y="1171"/>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03" name="ïŝḻïďé">
                <a:extLst>
                  <a:ext uri="{FF2B5EF4-FFF2-40B4-BE49-F238E27FC236}">
                    <a16:creationId xmlns:a16="http://schemas.microsoft.com/office/drawing/2014/main" xmlns="" id="{3EB31BF7-F3F0-4DE5-ABF4-BD0B51E9A082}"/>
                  </a:ext>
                </a:extLst>
              </p:cNvPr>
              <p:cNvSpPr/>
              <p:nvPr/>
            </p:nvSpPr>
            <p:spPr bwMode="auto">
              <a:xfrm>
                <a:off x="4990" y="1182"/>
                <a:ext cx="627"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04" name="îŝḻîḍe">
                <a:extLst>
                  <a:ext uri="{FF2B5EF4-FFF2-40B4-BE49-F238E27FC236}">
                    <a16:creationId xmlns:a16="http://schemas.microsoft.com/office/drawing/2014/main" xmlns="" id="{2FD1FD5A-EB5A-40A1-B04C-BA3A4159927A}"/>
                  </a:ext>
                </a:extLst>
              </p:cNvPr>
              <p:cNvSpPr/>
              <p:nvPr/>
            </p:nvSpPr>
            <p:spPr bwMode="auto">
              <a:xfrm>
                <a:off x="4928" y="1083"/>
                <a:ext cx="703" cy="133"/>
              </a:xfrm>
              <a:custGeom>
                <a:avLst/>
                <a:gdLst>
                  <a:gd name="T0" fmla="*/ 57 w 561"/>
                  <a:gd name="T1" fmla="*/ 47 h 106"/>
                  <a:gd name="T2" fmla="*/ 57 w 561"/>
                  <a:gd name="T3" fmla="*/ 37 h 106"/>
                  <a:gd name="T4" fmla="*/ 75 w 561"/>
                  <a:gd name="T5" fmla="*/ 21 h 106"/>
                  <a:gd name="T6" fmla="*/ 561 w 561"/>
                  <a:gd name="T7" fmla="*/ 21 h 106"/>
                  <a:gd name="T8" fmla="*/ 561 w 561"/>
                  <a:gd name="T9" fmla="*/ 0 h 106"/>
                  <a:gd name="T10" fmla="*/ 70 w 561"/>
                  <a:gd name="T11" fmla="*/ 0 h 106"/>
                  <a:gd name="T12" fmla="*/ 47 w 561"/>
                  <a:gd name="T13" fmla="*/ 6 h 106"/>
                  <a:gd name="T14" fmla="*/ 47 w 561"/>
                  <a:gd name="T15" fmla="*/ 6 h 106"/>
                  <a:gd name="T16" fmla="*/ 47 w 561"/>
                  <a:gd name="T17" fmla="*/ 6 h 106"/>
                  <a:gd name="T18" fmla="*/ 46 w 561"/>
                  <a:gd name="T19" fmla="*/ 7 h 106"/>
                  <a:gd name="T20" fmla="*/ 46 w 561"/>
                  <a:gd name="T21" fmla="*/ 7 h 106"/>
                  <a:gd name="T22" fmla="*/ 45 w 561"/>
                  <a:gd name="T23" fmla="*/ 7 h 106"/>
                  <a:gd name="T24" fmla="*/ 42 w 561"/>
                  <a:gd name="T25" fmla="*/ 94 h 106"/>
                  <a:gd name="T26" fmla="*/ 70 w 561"/>
                  <a:gd name="T27" fmla="*/ 106 h 106"/>
                  <a:gd name="T28" fmla="*/ 561 w 561"/>
                  <a:gd name="T29" fmla="*/ 106 h 106"/>
                  <a:gd name="T30" fmla="*/ 561 w 561"/>
                  <a:gd name="T31" fmla="*/ 85 h 106"/>
                  <a:gd name="T32" fmla="*/ 75 w 561"/>
                  <a:gd name="T33" fmla="*/ 85 h 106"/>
                  <a:gd name="T34" fmla="*/ 57 w 561"/>
                  <a:gd name="T35" fmla="*/ 69 h 106"/>
                  <a:gd name="T36" fmla="*/ 57 w 561"/>
                  <a:gd name="T37" fmla="*/ 59 h 106"/>
                  <a:gd name="T38" fmla="*/ 57 w 561"/>
                  <a:gd name="T39" fmla="*/ 4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1" h="106">
                    <a:moveTo>
                      <a:pt x="57" y="47"/>
                    </a:moveTo>
                    <a:cubicBezTo>
                      <a:pt x="57" y="44"/>
                      <a:pt x="57" y="40"/>
                      <a:pt x="57" y="37"/>
                    </a:cubicBezTo>
                    <a:cubicBezTo>
                      <a:pt x="57" y="19"/>
                      <a:pt x="75" y="21"/>
                      <a:pt x="75" y="21"/>
                    </a:cubicBezTo>
                    <a:cubicBezTo>
                      <a:pt x="561" y="21"/>
                      <a:pt x="561" y="21"/>
                      <a:pt x="561" y="21"/>
                    </a:cubicBezTo>
                    <a:cubicBezTo>
                      <a:pt x="561" y="0"/>
                      <a:pt x="561" y="0"/>
                      <a:pt x="561" y="0"/>
                    </a:cubicBezTo>
                    <a:cubicBezTo>
                      <a:pt x="70" y="0"/>
                      <a:pt x="70" y="0"/>
                      <a:pt x="70" y="0"/>
                    </a:cubicBezTo>
                    <a:cubicBezTo>
                      <a:pt x="60" y="0"/>
                      <a:pt x="52" y="3"/>
                      <a:pt x="47" y="6"/>
                    </a:cubicBezTo>
                    <a:cubicBezTo>
                      <a:pt x="47" y="6"/>
                      <a:pt x="47" y="6"/>
                      <a:pt x="47" y="6"/>
                    </a:cubicBezTo>
                    <a:cubicBezTo>
                      <a:pt x="47" y="6"/>
                      <a:pt x="47" y="6"/>
                      <a:pt x="47" y="6"/>
                    </a:cubicBezTo>
                    <a:cubicBezTo>
                      <a:pt x="47" y="6"/>
                      <a:pt x="47" y="7"/>
                      <a:pt x="46" y="7"/>
                    </a:cubicBezTo>
                    <a:cubicBezTo>
                      <a:pt x="46" y="7"/>
                      <a:pt x="46" y="7"/>
                      <a:pt x="46" y="7"/>
                    </a:cubicBezTo>
                    <a:cubicBezTo>
                      <a:pt x="45" y="7"/>
                      <a:pt x="45" y="7"/>
                      <a:pt x="45" y="7"/>
                    </a:cubicBezTo>
                    <a:cubicBezTo>
                      <a:pt x="36" y="15"/>
                      <a:pt x="0" y="48"/>
                      <a:pt x="42" y="94"/>
                    </a:cubicBezTo>
                    <a:cubicBezTo>
                      <a:pt x="46" y="100"/>
                      <a:pt x="55" y="106"/>
                      <a:pt x="70" y="106"/>
                    </a:cubicBezTo>
                    <a:cubicBezTo>
                      <a:pt x="561" y="106"/>
                      <a:pt x="561" y="106"/>
                      <a:pt x="561" y="106"/>
                    </a:cubicBezTo>
                    <a:cubicBezTo>
                      <a:pt x="561" y="85"/>
                      <a:pt x="561" y="85"/>
                      <a:pt x="561" y="85"/>
                    </a:cubicBezTo>
                    <a:cubicBezTo>
                      <a:pt x="75" y="85"/>
                      <a:pt x="75" y="85"/>
                      <a:pt x="75" y="85"/>
                    </a:cubicBezTo>
                    <a:cubicBezTo>
                      <a:pt x="75" y="85"/>
                      <a:pt x="57" y="87"/>
                      <a:pt x="57" y="69"/>
                    </a:cubicBezTo>
                    <a:cubicBezTo>
                      <a:pt x="57" y="66"/>
                      <a:pt x="57" y="62"/>
                      <a:pt x="57" y="59"/>
                    </a:cubicBezTo>
                    <a:cubicBezTo>
                      <a:pt x="57" y="59"/>
                      <a:pt x="57" y="54"/>
                      <a:pt x="57" y="47"/>
                    </a:cubicBezTo>
                    <a:close/>
                  </a:path>
                </a:pathLst>
              </a:custGeom>
              <a:solidFill>
                <a:srgbClr val="F77C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5" name="iśḷîdé">
                <a:extLst>
                  <a:ext uri="{FF2B5EF4-FFF2-40B4-BE49-F238E27FC236}">
                    <a16:creationId xmlns:a16="http://schemas.microsoft.com/office/drawing/2014/main" xmlns="" id="{ABD66260-1DF4-41AE-B038-76F99DF82CE2}"/>
                  </a:ext>
                </a:extLst>
              </p:cNvPr>
              <p:cNvSpPr/>
              <p:nvPr/>
            </p:nvSpPr>
            <p:spPr bwMode="auto">
              <a:xfrm>
                <a:off x="5024" y="970"/>
                <a:ext cx="547" cy="94"/>
              </a:xfrm>
              <a:custGeom>
                <a:avLst/>
                <a:gdLst>
                  <a:gd name="T0" fmla="*/ 2 w 436"/>
                  <a:gd name="T1" fmla="*/ 5 h 75"/>
                  <a:gd name="T2" fmla="*/ 0 w 436"/>
                  <a:gd name="T3" fmla="*/ 75 h 75"/>
                  <a:gd name="T4" fmla="*/ 434 w 436"/>
                  <a:gd name="T5" fmla="*/ 75 h 75"/>
                  <a:gd name="T6" fmla="*/ 436 w 436"/>
                  <a:gd name="T7" fmla="*/ 0 h 75"/>
                  <a:gd name="T8" fmla="*/ 2 w 436"/>
                  <a:gd name="T9" fmla="*/ 5 h 75"/>
                </a:gdLst>
                <a:ahLst/>
                <a:cxnLst>
                  <a:cxn ang="0">
                    <a:pos x="T0" y="T1"/>
                  </a:cxn>
                  <a:cxn ang="0">
                    <a:pos x="T2" y="T3"/>
                  </a:cxn>
                  <a:cxn ang="0">
                    <a:pos x="T4" y="T5"/>
                  </a:cxn>
                  <a:cxn ang="0">
                    <a:pos x="T6" y="T7"/>
                  </a:cxn>
                  <a:cxn ang="0">
                    <a:pos x="T8" y="T9"/>
                  </a:cxn>
                </a:cxnLst>
                <a:rect l="0" t="0" r="r" b="b"/>
                <a:pathLst>
                  <a:path w="436" h="75">
                    <a:moveTo>
                      <a:pt x="2" y="5"/>
                    </a:moveTo>
                    <a:cubicBezTo>
                      <a:pt x="2" y="5"/>
                      <a:pt x="21" y="38"/>
                      <a:pt x="0" y="75"/>
                    </a:cubicBezTo>
                    <a:cubicBezTo>
                      <a:pt x="434" y="75"/>
                      <a:pt x="434" y="75"/>
                      <a:pt x="434" y="75"/>
                    </a:cubicBezTo>
                    <a:cubicBezTo>
                      <a:pt x="436" y="0"/>
                      <a:pt x="436" y="0"/>
                      <a:pt x="436" y="0"/>
                    </a:cubicBezTo>
                    <a:lnTo>
                      <a:pt x="2" y="5"/>
                    </a:lnTo>
                    <a:close/>
                  </a:path>
                </a:pathLst>
              </a:custGeom>
              <a:solidFill>
                <a:srgbClr val="E7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6" name="îṡḻîḍê">
                <a:extLst>
                  <a:ext uri="{FF2B5EF4-FFF2-40B4-BE49-F238E27FC236}">
                    <a16:creationId xmlns:a16="http://schemas.microsoft.com/office/drawing/2014/main" xmlns="" id="{2B877AF4-8B40-493E-A1DF-E71A5589EED4}"/>
                  </a:ext>
                </a:extLst>
              </p:cNvPr>
              <p:cNvSpPr/>
              <p:nvPr/>
            </p:nvSpPr>
            <p:spPr bwMode="auto">
              <a:xfrm>
                <a:off x="5028" y="981"/>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07" name="íṩļïḍê">
                <a:extLst>
                  <a:ext uri="{FF2B5EF4-FFF2-40B4-BE49-F238E27FC236}">
                    <a16:creationId xmlns:a16="http://schemas.microsoft.com/office/drawing/2014/main" xmlns="" id="{7A5692EF-8F49-4FE6-B8B7-703647A01BA7}"/>
                  </a:ext>
                </a:extLst>
              </p:cNvPr>
              <p:cNvSpPr/>
              <p:nvPr/>
            </p:nvSpPr>
            <p:spPr bwMode="auto">
              <a:xfrm>
                <a:off x="5028" y="989"/>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08" name="ïṩlîḍê">
                <a:extLst>
                  <a:ext uri="{FF2B5EF4-FFF2-40B4-BE49-F238E27FC236}">
                    <a16:creationId xmlns:a16="http://schemas.microsoft.com/office/drawing/2014/main" xmlns="" id="{39F01FFC-95E8-4675-9882-347F496E5EC6}"/>
                  </a:ext>
                </a:extLst>
              </p:cNvPr>
              <p:cNvSpPr/>
              <p:nvPr/>
            </p:nvSpPr>
            <p:spPr bwMode="auto">
              <a:xfrm>
                <a:off x="5028" y="1000"/>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09" name="iṧḻidè">
                <a:extLst>
                  <a:ext uri="{FF2B5EF4-FFF2-40B4-BE49-F238E27FC236}">
                    <a16:creationId xmlns:a16="http://schemas.microsoft.com/office/drawing/2014/main" xmlns="" id="{AE586B06-3B50-48C0-96E4-3D3A5BF450CA}"/>
                  </a:ext>
                </a:extLst>
              </p:cNvPr>
              <p:cNvSpPr/>
              <p:nvPr/>
            </p:nvSpPr>
            <p:spPr bwMode="auto">
              <a:xfrm>
                <a:off x="5028" y="1012"/>
                <a:ext cx="543" cy="3"/>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10" name="iSļíḍé">
                <a:extLst>
                  <a:ext uri="{FF2B5EF4-FFF2-40B4-BE49-F238E27FC236}">
                    <a16:creationId xmlns:a16="http://schemas.microsoft.com/office/drawing/2014/main" xmlns="" id="{EBC2F963-81D4-45FB-8931-1CDEF91559B5}"/>
                  </a:ext>
                </a:extLst>
              </p:cNvPr>
              <p:cNvSpPr/>
              <p:nvPr/>
            </p:nvSpPr>
            <p:spPr bwMode="auto">
              <a:xfrm>
                <a:off x="5028" y="1020"/>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11" name="ïṡḻíďè">
                <a:extLst>
                  <a:ext uri="{FF2B5EF4-FFF2-40B4-BE49-F238E27FC236}">
                    <a16:creationId xmlns:a16="http://schemas.microsoft.com/office/drawing/2014/main" xmlns="" id="{95527FCC-7874-440C-991E-B656791287A3}"/>
                  </a:ext>
                </a:extLst>
              </p:cNvPr>
              <p:cNvSpPr/>
              <p:nvPr/>
            </p:nvSpPr>
            <p:spPr bwMode="auto">
              <a:xfrm>
                <a:off x="5028" y="1028"/>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12" name="ï$ľiḓè">
                <a:extLst>
                  <a:ext uri="{FF2B5EF4-FFF2-40B4-BE49-F238E27FC236}">
                    <a16:creationId xmlns:a16="http://schemas.microsoft.com/office/drawing/2014/main" xmlns="" id="{56E72CE3-E628-4EE9-9AB2-30DC1A87A223}"/>
                  </a:ext>
                </a:extLst>
              </p:cNvPr>
              <p:cNvSpPr/>
              <p:nvPr/>
            </p:nvSpPr>
            <p:spPr bwMode="auto">
              <a:xfrm>
                <a:off x="5028" y="1039"/>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13" name="iŝlïďe">
                <a:extLst>
                  <a:ext uri="{FF2B5EF4-FFF2-40B4-BE49-F238E27FC236}">
                    <a16:creationId xmlns:a16="http://schemas.microsoft.com/office/drawing/2014/main" xmlns="" id="{E4708F89-96E1-4E97-80F8-1C20A80DB3A8}"/>
                  </a:ext>
                </a:extLst>
              </p:cNvPr>
              <p:cNvSpPr/>
              <p:nvPr/>
            </p:nvSpPr>
            <p:spPr bwMode="auto">
              <a:xfrm>
                <a:off x="5028" y="1050"/>
                <a:ext cx="543" cy="4"/>
              </a:xfrm>
              <a:prstGeom prst="rect">
                <a:avLst/>
              </a:prstGeom>
              <a:solidFill>
                <a:srgbClr val="D0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14" name="ïṩḻïḍè">
                <a:extLst>
                  <a:ext uri="{FF2B5EF4-FFF2-40B4-BE49-F238E27FC236}">
                    <a16:creationId xmlns:a16="http://schemas.microsoft.com/office/drawing/2014/main" xmlns="" id="{C68835FB-632A-40B1-B8AB-E3F71B723B8F}"/>
                  </a:ext>
                </a:extLst>
              </p:cNvPr>
              <p:cNvSpPr/>
              <p:nvPr/>
            </p:nvSpPr>
            <p:spPr bwMode="auto">
              <a:xfrm>
                <a:off x="5017" y="951"/>
                <a:ext cx="601" cy="132"/>
              </a:xfrm>
              <a:custGeom>
                <a:avLst/>
                <a:gdLst>
                  <a:gd name="T0" fmla="*/ 432 w 480"/>
                  <a:gd name="T1" fmla="*/ 46 h 105"/>
                  <a:gd name="T2" fmla="*/ 432 w 480"/>
                  <a:gd name="T3" fmla="*/ 36 h 105"/>
                  <a:gd name="T4" fmla="*/ 416 w 480"/>
                  <a:gd name="T5" fmla="*/ 20 h 105"/>
                  <a:gd name="T6" fmla="*/ 0 w 480"/>
                  <a:gd name="T7" fmla="*/ 20 h 105"/>
                  <a:gd name="T8" fmla="*/ 0 w 480"/>
                  <a:gd name="T9" fmla="*/ 0 h 105"/>
                  <a:gd name="T10" fmla="*/ 420 w 480"/>
                  <a:gd name="T11" fmla="*/ 0 h 105"/>
                  <a:gd name="T12" fmla="*/ 439 w 480"/>
                  <a:gd name="T13" fmla="*/ 6 h 105"/>
                  <a:gd name="T14" fmla="*/ 439 w 480"/>
                  <a:gd name="T15" fmla="*/ 6 h 105"/>
                  <a:gd name="T16" fmla="*/ 441 w 480"/>
                  <a:gd name="T17" fmla="*/ 7 h 105"/>
                  <a:gd name="T18" fmla="*/ 441 w 480"/>
                  <a:gd name="T19" fmla="*/ 7 h 105"/>
                  <a:gd name="T20" fmla="*/ 441 w 480"/>
                  <a:gd name="T21" fmla="*/ 7 h 105"/>
                  <a:gd name="T22" fmla="*/ 445 w 480"/>
                  <a:gd name="T23" fmla="*/ 94 h 105"/>
                  <a:gd name="T24" fmla="*/ 420 w 480"/>
                  <a:gd name="T25" fmla="*/ 105 h 105"/>
                  <a:gd name="T26" fmla="*/ 0 w 480"/>
                  <a:gd name="T27" fmla="*/ 105 h 105"/>
                  <a:gd name="T28" fmla="*/ 0 w 480"/>
                  <a:gd name="T29" fmla="*/ 85 h 105"/>
                  <a:gd name="T30" fmla="*/ 416 w 480"/>
                  <a:gd name="T31" fmla="*/ 85 h 105"/>
                  <a:gd name="T32" fmla="*/ 432 w 480"/>
                  <a:gd name="T33" fmla="*/ 69 h 105"/>
                  <a:gd name="T34" fmla="*/ 432 w 480"/>
                  <a:gd name="T35" fmla="*/ 59 h 105"/>
                  <a:gd name="T36" fmla="*/ 432 w 480"/>
                  <a:gd name="T37" fmla="*/ 4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105">
                    <a:moveTo>
                      <a:pt x="432" y="46"/>
                    </a:moveTo>
                    <a:cubicBezTo>
                      <a:pt x="432" y="43"/>
                      <a:pt x="432" y="40"/>
                      <a:pt x="432" y="36"/>
                    </a:cubicBezTo>
                    <a:cubicBezTo>
                      <a:pt x="432" y="19"/>
                      <a:pt x="416" y="20"/>
                      <a:pt x="416" y="20"/>
                    </a:cubicBezTo>
                    <a:cubicBezTo>
                      <a:pt x="0" y="20"/>
                      <a:pt x="0" y="20"/>
                      <a:pt x="0" y="20"/>
                    </a:cubicBezTo>
                    <a:cubicBezTo>
                      <a:pt x="0" y="0"/>
                      <a:pt x="0" y="0"/>
                      <a:pt x="0" y="0"/>
                    </a:cubicBezTo>
                    <a:cubicBezTo>
                      <a:pt x="420" y="0"/>
                      <a:pt x="420" y="0"/>
                      <a:pt x="420" y="0"/>
                    </a:cubicBezTo>
                    <a:cubicBezTo>
                      <a:pt x="429" y="0"/>
                      <a:pt x="435" y="2"/>
                      <a:pt x="439" y="6"/>
                    </a:cubicBezTo>
                    <a:cubicBezTo>
                      <a:pt x="439" y="6"/>
                      <a:pt x="439" y="6"/>
                      <a:pt x="439" y="6"/>
                    </a:cubicBezTo>
                    <a:cubicBezTo>
                      <a:pt x="440" y="6"/>
                      <a:pt x="440" y="6"/>
                      <a:pt x="441" y="7"/>
                    </a:cubicBezTo>
                    <a:cubicBezTo>
                      <a:pt x="441" y="7"/>
                      <a:pt x="441" y="7"/>
                      <a:pt x="441" y="7"/>
                    </a:cubicBezTo>
                    <a:cubicBezTo>
                      <a:pt x="441" y="7"/>
                      <a:pt x="441" y="7"/>
                      <a:pt x="441" y="7"/>
                    </a:cubicBezTo>
                    <a:cubicBezTo>
                      <a:pt x="449" y="14"/>
                      <a:pt x="480" y="47"/>
                      <a:pt x="445" y="94"/>
                    </a:cubicBezTo>
                    <a:cubicBezTo>
                      <a:pt x="441" y="100"/>
                      <a:pt x="433" y="105"/>
                      <a:pt x="420" y="105"/>
                    </a:cubicBezTo>
                    <a:cubicBezTo>
                      <a:pt x="0" y="105"/>
                      <a:pt x="0" y="105"/>
                      <a:pt x="0" y="105"/>
                    </a:cubicBezTo>
                    <a:cubicBezTo>
                      <a:pt x="0" y="85"/>
                      <a:pt x="0" y="85"/>
                      <a:pt x="0" y="85"/>
                    </a:cubicBezTo>
                    <a:cubicBezTo>
                      <a:pt x="416" y="85"/>
                      <a:pt x="416" y="85"/>
                      <a:pt x="416" y="85"/>
                    </a:cubicBezTo>
                    <a:cubicBezTo>
                      <a:pt x="416" y="85"/>
                      <a:pt x="432" y="87"/>
                      <a:pt x="432" y="69"/>
                    </a:cubicBezTo>
                    <a:cubicBezTo>
                      <a:pt x="432" y="65"/>
                      <a:pt x="432" y="62"/>
                      <a:pt x="432" y="59"/>
                    </a:cubicBezTo>
                    <a:cubicBezTo>
                      <a:pt x="432" y="59"/>
                      <a:pt x="432" y="54"/>
                      <a:pt x="432" y="46"/>
                    </a:cubicBezTo>
                    <a:close/>
                  </a:path>
                </a:pathLst>
              </a:custGeom>
              <a:solidFill>
                <a:srgbClr val="0C9A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5" name="îṥľíḑè">
                <a:extLst>
                  <a:ext uri="{FF2B5EF4-FFF2-40B4-BE49-F238E27FC236}">
                    <a16:creationId xmlns:a16="http://schemas.microsoft.com/office/drawing/2014/main" xmlns="" id="{5F2D3FF1-3723-4FF6-A0F9-3605D02E9CB1}"/>
                  </a:ext>
                </a:extLst>
              </p:cNvPr>
              <p:cNvSpPr/>
              <p:nvPr/>
            </p:nvSpPr>
            <p:spPr bwMode="auto">
              <a:xfrm>
                <a:off x="1801" y="3299"/>
                <a:ext cx="4012" cy="572"/>
              </a:xfrm>
              <a:prstGeom prst="rect">
                <a:avLst/>
              </a:prstGeom>
              <a:solidFill>
                <a:srgbClr val="DD905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16" name="íş1ide">
                <a:extLst>
                  <a:ext uri="{FF2B5EF4-FFF2-40B4-BE49-F238E27FC236}">
                    <a16:creationId xmlns:a16="http://schemas.microsoft.com/office/drawing/2014/main" xmlns="" id="{CCDA8259-DBB2-4342-B227-AFB9D1B85396}"/>
                  </a:ext>
                </a:extLst>
              </p:cNvPr>
              <p:cNvSpPr/>
              <p:nvPr/>
            </p:nvSpPr>
            <p:spPr bwMode="auto">
              <a:xfrm>
                <a:off x="1801" y="3299"/>
                <a:ext cx="4012" cy="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17" name="iṡļïḓe">
                <a:extLst>
                  <a:ext uri="{FF2B5EF4-FFF2-40B4-BE49-F238E27FC236}">
                    <a16:creationId xmlns:a16="http://schemas.microsoft.com/office/drawing/2014/main" xmlns="" id="{DE9925EA-0B36-44EB-A75D-08925A50AC2A}"/>
                  </a:ext>
                </a:extLst>
              </p:cNvPr>
              <p:cNvSpPr/>
              <p:nvPr/>
            </p:nvSpPr>
            <p:spPr bwMode="auto">
              <a:xfrm>
                <a:off x="1801" y="3788"/>
                <a:ext cx="4012" cy="83"/>
              </a:xfrm>
              <a:prstGeom prst="rect">
                <a:avLst/>
              </a:prstGeom>
              <a:solidFill>
                <a:srgbClr val="EAA16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18" name="íS1ídè">
                <a:extLst>
                  <a:ext uri="{FF2B5EF4-FFF2-40B4-BE49-F238E27FC236}">
                    <a16:creationId xmlns:a16="http://schemas.microsoft.com/office/drawing/2014/main" xmlns="" id="{99A8C749-E6B2-4D2D-B660-1436E68F7890}"/>
                  </a:ext>
                </a:extLst>
              </p:cNvPr>
              <p:cNvSpPr/>
              <p:nvPr/>
            </p:nvSpPr>
            <p:spPr bwMode="auto">
              <a:xfrm>
                <a:off x="1847" y="3728"/>
                <a:ext cx="3966" cy="55"/>
              </a:xfrm>
              <a:custGeom>
                <a:avLst/>
                <a:gdLst>
                  <a:gd name="T0" fmla="*/ 3163 w 3163"/>
                  <a:gd name="T1" fmla="*/ 35 h 44"/>
                  <a:gd name="T2" fmla="*/ 3163 w 3163"/>
                  <a:gd name="T3" fmla="*/ 44 h 44"/>
                  <a:gd name="T4" fmla="*/ 1262 w 3163"/>
                  <a:gd name="T5" fmla="*/ 12 h 44"/>
                  <a:gd name="T6" fmla="*/ 0 w 3163"/>
                  <a:gd name="T7" fmla="*/ 16 h 44"/>
                  <a:gd name="T8" fmla="*/ 1 w 3163"/>
                  <a:gd name="T9" fmla="*/ 11 h 44"/>
                  <a:gd name="T10" fmla="*/ 1260 w 3163"/>
                  <a:gd name="T11" fmla="*/ 8 h 44"/>
                  <a:gd name="T12" fmla="*/ 3163 w 3163"/>
                  <a:gd name="T13" fmla="*/ 35 h 44"/>
                </a:gdLst>
                <a:ahLst/>
                <a:cxnLst>
                  <a:cxn ang="0">
                    <a:pos x="T0" y="T1"/>
                  </a:cxn>
                  <a:cxn ang="0">
                    <a:pos x="T2" y="T3"/>
                  </a:cxn>
                  <a:cxn ang="0">
                    <a:pos x="T4" y="T5"/>
                  </a:cxn>
                  <a:cxn ang="0">
                    <a:pos x="T6" y="T7"/>
                  </a:cxn>
                  <a:cxn ang="0">
                    <a:pos x="T8" y="T9"/>
                  </a:cxn>
                  <a:cxn ang="0">
                    <a:pos x="T10" y="T11"/>
                  </a:cxn>
                  <a:cxn ang="0">
                    <a:pos x="T12" y="T13"/>
                  </a:cxn>
                </a:cxnLst>
                <a:rect l="0" t="0" r="r" b="b"/>
                <a:pathLst>
                  <a:path w="3163" h="44">
                    <a:moveTo>
                      <a:pt x="3163" y="35"/>
                    </a:moveTo>
                    <a:cubicBezTo>
                      <a:pt x="3163" y="44"/>
                      <a:pt x="3163" y="44"/>
                      <a:pt x="3163" y="44"/>
                    </a:cubicBezTo>
                    <a:cubicBezTo>
                      <a:pt x="3149" y="44"/>
                      <a:pt x="1728" y="4"/>
                      <a:pt x="1262" y="12"/>
                    </a:cubicBezTo>
                    <a:cubicBezTo>
                      <a:pt x="795" y="20"/>
                      <a:pt x="8" y="16"/>
                      <a:pt x="0" y="16"/>
                    </a:cubicBezTo>
                    <a:cubicBezTo>
                      <a:pt x="1" y="11"/>
                      <a:pt x="1" y="11"/>
                      <a:pt x="1" y="11"/>
                    </a:cubicBezTo>
                    <a:cubicBezTo>
                      <a:pt x="9" y="11"/>
                      <a:pt x="794" y="16"/>
                      <a:pt x="1260" y="8"/>
                    </a:cubicBezTo>
                    <a:cubicBezTo>
                      <a:pt x="1729" y="0"/>
                      <a:pt x="3149" y="35"/>
                      <a:pt x="3163" y="35"/>
                    </a:cubicBezTo>
                    <a:close/>
                  </a:path>
                </a:pathLst>
              </a:custGeom>
              <a:solidFill>
                <a:srgbClr val="CE7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9" name="íś1îḍê">
                <a:extLst>
                  <a:ext uri="{FF2B5EF4-FFF2-40B4-BE49-F238E27FC236}">
                    <a16:creationId xmlns:a16="http://schemas.microsoft.com/office/drawing/2014/main" xmlns="" id="{6E630464-9644-4D4C-A7D1-68C5F5B61B57}"/>
                  </a:ext>
                </a:extLst>
              </p:cNvPr>
              <p:cNvSpPr/>
              <p:nvPr/>
            </p:nvSpPr>
            <p:spPr bwMode="auto">
              <a:xfrm>
                <a:off x="1836" y="3599"/>
                <a:ext cx="3977" cy="138"/>
              </a:xfrm>
              <a:custGeom>
                <a:avLst/>
                <a:gdLst>
                  <a:gd name="T0" fmla="*/ 3172 w 3172"/>
                  <a:gd name="T1" fmla="*/ 100 h 110"/>
                  <a:gd name="T2" fmla="*/ 3172 w 3172"/>
                  <a:gd name="T3" fmla="*/ 110 h 110"/>
                  <a:gd name="T4" fmla="*/ 1059 w 3172"/>
                  <a:gd name="T5" fmla="*/ 84 h 110"/>
                  <a:gd name="T6" fmla="*/ 1 w 3172"/>
                  <a:gd name="T7" fmla="*/ 6 h 110"/>
                  <a:gd name="T8" fmla="*/ 0 w 3172"/>
                  <a:gd name="T9" fmla="*/ 0 h 110"/>
                  <a:gd name="T10" fmla="*/ 1059 w 3172"/>
                  <a:gd name="T11" fmla="*/ 80 h 110"/>
                  <a:gd name="T12" fmla="*/ 3172 w 3172"/>
                  <a:gd name="T13" fmla="*/ 100 h 110"/>
                </a:gdLst>
                <a:ahLst/>
                <a:cxnLst>
                  <a:cxn ang="0">
                    <a:pos x="T0" y="T1"/>
                  </a:cxn>
                  <a:cxn ang="0">
                    <a:pos x="T2" y="T3"/>
                  </a:cxn>
                  <a:cxn ang="0">
                    <a:pos x="T4" y="T5"/>
                  </a:cxn>
                  <a:cxn ang="0">
                    <a:pos x="T6" y="T7"/>
                  </a:cxn>
                  <a:cxn ang="0">
                    <a:pos x="T8" y="T9"/>
                  </a:cxn>
                  <a:cxn ang="0">
                    <a:pos x="T10" y="T11"/>
                  </a:cxn>
                  <a:cxn ang="0">
                    <a:pos x="T12" y="T13"/>
                  </a:cxn>
                </a:cxnLst>
                <a:rect l="0" t="0" r="r" b="b"/>
                <a:pathLst>
                  <a:path w="3172" h="110">
                    <a:moveTo>
                      <a:pt x="3172" y="100"/>
                    </a:moveTo>
                    <a:cubicBezTo>
                      <a:pt x="3172" y="110"/>
                      <a:pt x="3172" y="110"/>
                      <a:pt x="3172" y="110"/>
                    </a:cubicBezTo>
                    <a:cubicBezTo>
                      <a:pt x="3157" y="110"/>
                      <a:pt x="1551" y="83"/>
                      <a:pt x="1059" y="84"/>
                    </a:cubicBezTo>
                    <a:cubicBezTo>
                      <a:pt x="563" y="86"/>
                      <a:pt x="6" y="7"/>
                      <a:pt x="1" y="6"/>
                    </a:cubicBezTo>
                    <a:cubicBezTo>
                      <a:pt x="0" y="0"/>
                      <a:pt x="0" y="0"/>
                      <a:pt x="0" y="0"/>
                    </a:cubicBezTo>
                    <a:cubicBezTo>
                      <a:pt x="6" y="1"/>
                      <a:pt x="571" y="82"/>
                      <a:pt x="1059" y="80"/>
                    </a:cubicBezTo>
                    <a:cubicBezTo>
                      <a:pt x="1552" y="79"/>
                      <a:pt x="3157" y="100"/>
                      <a:pt x="3172" y="100"/>
                    </a:cubicBezTo>
                    <a:close/>
                  </a:path>
                </a:pathLst>
              </a:custGeom>
              <a:solidFill>
                <a:srgbClr val="CE7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0" name="ïşḻîḓè">
                <a:extLst>
                  <a:ext uri="{FF2B5EF4-FFF2-40B4-BE49-F238E27FC236}">
                    <a16:creationId xmlns:a16="http://schemas.microsoft.com/office/drawing/2014/main" xmlns="" id="{25F96D9D-4805-42D5-B860-51ADBAA9024B}"/>
                  </a:ext>
                </a:extLst>
              </p:cNvPr>
              <p:cNvSpPr/>
              <p:nvPr/>
            </p:nvSpPr>
            <p:spPr bwMode="auto">
              <a:xfrm>
                <a:off x="1836" y="3555"/>
                <a:ext cx="3977" cy="121"/>
              </a:xfrm>
              <a:custGeom>
                <a:avLst/>
                <a:gdLst>
                  <a:gd name="T0" fmla="*/ 3172 w 3172"/>
                  <a:gd name="T1" fmla="*/ 87 h 96"/>
                  <a:gd name="T2" fmla="*/ 3172 w 3172"/>
                  <a:gd name="T3" fmla="*/ 95 h 96"/>
                  <a:gd name="T4" fmla="*/ 2849 w 3172"/>
                  <a:gd name="T5" fmla="*/ 88 h 96"/>
                  <a:gd name="T6" fmla="*/ 2062 w 3172"/>
                  <a:gd name="T7" fmla="*/ 91 h 96"/>
                  <a:gd name="T8" fmla="*/ 935 w 3172"/>
                  <a:gd name="T9" fmla="*/ 59 h 96"/>
                  <a:gd name="T10" fmla="*/ 4 w 3172"/>
                  <a:gd name="T11" fmla="*/ 6 h 96"/>
                  <a:gd name="T12" fmla="*/ 0 w 3172"/>
                  <a:gd name="T13" fmla="*/ 0 h 96"/>
                  <a:gd name="T14" fmla="*/ 940 w 3172"/>
                  <a:gd name="T15" fmla="*/ 55 h 96"/>
                  <a:gd name="T16" fmla="*/ 2059 w 3172"/>
                  <a:gd name="T17" fmla="*/ 87 h 96"/>
                  <a:gd name="T18" fmla="*/ 2850 w 3172"/>
                  <a:gd name="T19" fmla="*/ 83 h 96"/>
                  <a:gd name="T20" fmla="*/ 3172 w 3172"/>
                  <a:gd name="T21" fmla="*/ 8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2" h="96">
                    <a:moveTo>
                      <a:pt x="3172" y="87"/>
                    </a:moveTo>
                    <a:cubicBezTo>
                      <a:pt x="3172" y="95"/>
                      <a:pt x="3172" y="95"/>
                      <a:pt x="3172" y="95"/>
                    </a:cubicBezTo>
                    <a:cubicBezTo>
                      <a:pt x="3089" y="96"/>
                      <a:pt x="2956" y="88"/>
                      <a:pt x="2849" y="88"/>
                    </a:cubicBezTo>
                    <a:cubicBezTo>
                      <a:pt x="2548" y="87"/>
                      <a:pt x="2206" y="87"/>
                      <a:pt x="2062" y="91"/>
                    </a:cubicBezTo>
                    <a:cubicBezTo>
                      <a:pt x="1867" y="96"/>
                      <a:pt x="1272" y="75"/>
                      <a:pt x="935" y="59"/>
                    </a:cubicBezTo>
                    <a:cubicBezTo>
                      <a:pt x="608" y="44"/>
                      <a:pt x="10" y="7"/>
                      <a:pt x="4" y="6"/>
                    </a:cubicBezTo>
                    <a:cubicBezTo>
                      <a:pt x="0" y="0"/>
                      <a:pt x="0" y="0"/>
                      <a:pt x="0" y="0"/>
                    </a:cubicBezTo>
                    <a:cubicBezTo>
                      <a:pt x="6" y="1"/>
                      <a:pt x="615" y="40"/>
                      <a:pt x="940" y="55"/>
                    </a:cubicBezTo>
                    <a:cubicBezTo>
                      <a:pt x="1276" y="71"/>
                      <a:pt x="1867" y="91"/>
                      <a:pt x="2059" y="87"/>
                    </a:cubicBezTo>
                    <a:cubicBezTo>
                      <a:pt x="2205" y="83"/>
                      <a:pt x="2547" y="83"/>
                      <a:pt x="2850" y="83"/>
                    </a:cubicBezTo>
                    <a:cubicBezTo>
                      <a:pt x="2957" y="84"/>
                      <a:pt x="3089" y="87"/>
                      <a:pt x="3172" y="87"/>
                    </a:cubicBezTo>
                  </a:path>
                </a:pathLst>
              </a:custGeom>
              <a:solidFill>
                <a:srgbClr val="CE7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1" name="iṥḷiḓê">
                <a:extLst>
                  <a:ext uri="{FF2B5EF4-FFF2-40B4-BE49-F238E27FC236}">
                    <a16:creationId xmlns:a16="http://schemas.microsoft.com/office/drawing/2014/main" xmlns="" id="{63F76689-1738-4F19-90D4-32215DAE9B90}"/>
                  </a:ext>
                </a:extLst>
              </p:cNvPr>
              <p:cNvSpPr/>
              <p:nvPr/>
            </p:nvSpPr>
            <p:spPr bwMode="auto">
              <a:xfrm>
                <a:off x="1825" y="3451"/>
                <a:ext cx="3988" cy="209"/>
              </a:xfrm>
              <a:custGeom>
                <a:avLst/>
                <a:gdLst>
                  <a:gd name="T0" fmla="*/ 3181 w 3181"/>
                  <a:gd name="T1" fmla="*/ 145 h 167"/>
                  <a:gd name="T2" fmla="*/ 1497 w 3181"/>
                  <a:gd name="T3" fmla="*/ 146 h 167"/>
                  <a:gd name="T4" fmla="*/ 923 w 3181"/>
                  <a:gd name="T5" fmla="*/ 89 h 167"/>
                  <a:gd name="T6" fmla="*/ 13 w 3181"/>
                  <a:gd name="T7" fmla="*/ 6 h 167"/>
                  <a:gd name="T8" fmla="*/ 0 w 3181"/>
                  <a:gd name="T9" fmla="*/ 0 h 167"/>
                  <a:gd name="T10" fmla="*/ 934 w 3181"/>
                  <a:gd name="T11" fmla="*/ 85 h 167"/>
                  <a:gd name="T12" fmla="*/ 1505 w 3181"/>
                  <a:gd name="T13" fmla="*/ 142 h 167"/>
                  <a:gd name="T14" fmla="*/ 3181 w 3181"/>
                  <a:gd name="T15" fmla="*/ 138 h 167"/>
                  <a:gd name="T16" fmla="*/ 3181 w 3181"/>
                  <a:gd name="T17"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1" h="167">
                    <a:moveTo>
                      <a:pt x="3181" y="145"/>
                    </a:moveTo>
                    <a:cubicBezTo>
                      <a:pt x="3127" y="146"/>
                      <a:pt x="1811" y="167"/>
                      <a:pt x="1497" y="146"/>
                    </a:cubicBezTo>
                    <a:cubicBezTo>
                      <a:pt x="1368" y="137"/>
                      <a:pt x="1152" y="114"/>
                      <a:pt x="923" y="89"/>
                    </a:cubicBezTo>
                    <a:cubicBezTo>
                      <a:pt x="591" y="53"/>
                      <a:pt x="216" y="12"/>
                      <a:pt x="13" y="6"/>
                    </a:cubicBezTo>
                    <a:cubicBezTo>
                      <a:pt x="0" y="0"/>
                      <a:pt x="0" y="0"/>
                      <a:pt x="0" y="0"/>
                    </a:cubicBezTo>
                    <a:cubicBezTo>
                      <a:pt x="206" y="6"/>
                      <a:pt x="601" y="49"/>
                      <a:pt x="934" y="85"/>
                    </a:cubicBezTo>
                    <a:cubicBezTo>
                      <a:pt x="1162" y="110"/>
                      <a:pt x="1378" y="133"/>
                      <a:pt x="1505" y="142"/>
                    </a:cubicBezTo>
                    <a:cubicBezTo>
                      <a:pt x="1814" y="163"/>
                      <a:pt x="3168" y="139"/>
                      <a:pt x="3181" y="138"/>
                    </a:cubicBezTo>
                    <a:cubicBezTo>
                      <a:pt x="3181" y="145"/>
                      <a:pt x="3181" y="145"/>
                      <a:pt x="3181" y="145"/>
                    </a:cubicBezTo>
                  </a:path>
                </a:pathLst>
              </a:custGeom>
              <a:solidFill>
                <a:srgbClr val="CE7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2" name="íSļiďé">
                <a:extLst>
                  <a:ext uri="{FF2B5EF4-FFF2-40B4-BE49-F238E27FC236}">
                    <a16:creationId xmlns:a16="http://schemas.microsoft.com/office/drawing/2014/main" xmlns="" id="{B61AA195-CF2E-4334-B896-1EF850BA801A}"/>
                  </a:ext>
                </a:extLst>
              </p:cNvPr>
              <p:cNvSpPr/>
              <p:nvPr/>
            </p:nvSpPr>
            <p:spPr bwMode="auto">
              <a:xfrm>
                <a:off x="3630" y="3445"/>
                <a:ext cx="2183" cy="160"/>
              </a:xfrm>
              <a:custGeom>
                <a:avLst/>
                <a:gdLst>
                  <a:gd name="T0" fmla="*/ 1741 w 1741"/>
                  <a:gd name="T1" fmla="*/ 9 h 128"/>
                  <a:gd name="T2" fmla="*/ 24 w 1741"/>
                  <a:gd name="T3" fmla="*/ 100 h 128"/>
                  <a:gd name="T4" fmla="*/ 36 w 1741"/>
                  <a:gd name="T5" fmla="*/ 103 h 128"/>
                  <a:gd name="T6" fmla="*/ 1741 w 1741"/>
                  <a:gd name="T7" fmla="*/ 114 h 128"/>
                  <a:gd name="T8" fmla="*/ 1741 w 1741"/>
                  <a:gd name="T9" fmla="*/ 121 h 128"/>
                  <a:gd name="T10" fmla="*/ 25 w 1741"/>
                  <a:gd name="T11" fmla="*/ 106 h 128"/>
                  <a:gd name="T12" fmla="*/ 1 w 1741"/>
                  <a:gd name="T13" fmla="*/ 100 h 128"/>
                  <a:gd name="T14" fmla="*/ 865 w 1741"/>
                  <a:gd name="T15" fmla="*/ 37 h 128"/>
                  <a:gd name="T16" fmla="*/ 1741 w 1741"/>
                  <a:gd name="T17" fmla="*/ 0 h 128"/>
                  <a:gd name="T18" fmla="*/ 1741 w 1741"/>
                  <a:gd name="T1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1" h="128">
                    <a:moveTo>
                      <a:pt x="1741" y="9"/>
                    </a:moveTo>
                    <a:cubicBezTo>
                      <a:pt x="517" y="64"/>
                      <a:pt x="31" y="90"/>
                      <a:pt x="24" y="100"/>
                    </a:cubicBezTo>
                    <a:cubicBezTo>
                      <a:pt x="23" y="101"/>
                      <a:pt x="27" y="102"/>
                      <a:pt x="36" y="103"/>
                    </a:cubicBezTo>
                    <a:cubicBezTo>
                      <a:pt x="256" y="124"/>
                      <a:pt x="1727" y="115"/>
                      <a:pt x="1741" y="114"/>
                    </a:cubicBezTo>
                    <a:cubicBezTo>
                      <a:pt x="1741" y="121"/>
                      <a:pt x="1741" y="121"/>
                      <a:pt x="1741" y="121"/>
                    </a:cubicBezTo>
                    <a:cubicBezTo>
                      <a:pt x="1682" y="121"/>
                      <a:pt x="251" y="128"/>
                      <a:pt x="25" y="106"/>
                    </a:cubicBezTo>
                    <a:cubicBezTo>
                      <a:pt x="3" y="104"/>
                      <a:pt x="0" y="102"/>
                      <a:pt x="1" y="100"/>
                    </a:cubicBezTo>
                    <a:cubicBezTo>
                      <a:pt x="5" y="95"/>
                      <a:pt x="14" y="81"/>
                      <a:pt x="865" y="37"/>
                    </a:cubicBezTo>
                    <a:cubicBezTo>
                      <a:pt x="1281" y="15"/>
                      <a:pt x="1737" y="0"/>
                      <a:pt x="1741" y="0"/>
                    </a:cubicBezTo>
                    <a:cubicBezTo>
                      <a:pt x="1741" y="9"/>
                      <a:pt x="1741" y="9"/>
                      <a:pt x="1741" y="9"/>
                    </a:cubicBezTo>
                  </a:path>
                </a:pathLst>
              </a:custGeom>
              <a:solidFill>
                <a:srgbClr val="CE7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3" name="í$ḷîḍè">
                <a:extLst>
                  <a:ext uri="{FF2B5EF4-FFF2-40B4-BE49-F238E27FC236}">
                    <a16:creationId xmlns:a16="http://schemas.microsoft.com/office/drawing/2014/main" xmlns="" id="{BF1F9622-95AA-46AA-9CB9-56CB37C833C1}"/>
                  </a:ext>
                </a:extLst>
              </p:cNvPr>
              <p:cNvSpPr/>
              <p:nvPr/>
            </p:nvSpPr>
            <p:spPr bwMode="auto">
              <a:xfrm>
                <a:off x="4949" y="3476"/>
                <a:ext cx="864" cy="88"/>
              </a:xfrm>
              <a:custGeom>
                <a:avLst/>
                <a:gdLst>
                  <a:gd name="T0" fmla="*/ 689 w 689"/>
                  <a:gd name="T1" fmla="*/ 11 h 70"/>
                  <a:gd name="T2" fmla="*/ 24 w 689"/>
                  <a:gd name="T3" fmla="*/ 53 h 70"/>
                  <a:gd name="T4" fmla="*/ 26 w 689"/>
                  <a:gd name="T5" fmla="*/ 54 h 70"/>
                  <a:gd name="T6" fmla="*/ 689 w 689"/>
                  <a:gd name="T7" fmla="*/ 58 h 70"/>
                  <a:gd name="T8" fmla="*/ 689 w 689"/>
                  <a:gd name="T9" fmla="*/ 63 h 70"/>
                  <a:gd name="T10" fmla="*/ 9 w 689"/>
                  <a:gd name="T11" fmla="*/ 57 h 70"/>
                  <a:gd name="T12" fmla="*/ 2 w 689"/>
                  <a:gd name="T13" fmla="*/ 53 h 70"/>
                  <a:gd name="T14" fmla="*/ 689 w 689"/>
                  <a:gd name="T15" fmla="*/ 0 h 70"/>
                  <a:gd name="T16" fmla="*/ 689 w 689"/>
                  <a:gd name="T17" fmla="*/ 1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9" h="70">
                    <a:moveTo>
                      <a:pt x="689" y="11"/>
                    </a:moveTo>
                    <a:cubicBezTo>
                      <a:pt x="449" y="24"/>
                      <a:pt x="34" y="43"/>
                      <a:pt x="24" y="53"/>
                    </a:cubicBezTo>
                    <a:cubicBezTo>
                      <a:pt x="24" y="54"/>
                      <a:pt x="24" y="54"/>
                      <a:pt x="26" y="54"/>
                    </a:cubicBezTo>
                    <a:cubicBezTo>
                      <a:pt x="67" y="63"/>
                      <a:pt x="459" y="62"/>
                      <a:pt x="689" y="58"/>
                    </a:cubicBezTo>
                    <a:cubicBezTo>
                      <a:pt x="689" y="63"/>
                      <a:pt x="689" y="63"/>
                      <a:pt x="689" y="63"/>
                    </a:cubicBezTo>
                    <a:cubicBezTo>
                      <a:pt x="630" y="65"/>
                      <a:pt x="71" y="70"/>
                      <a:pt x="9" y="57"/>
                    </a:cubicBezTo>
                    <a:cubicBezTo>
                      <a:pt x="3" y="56"/>
                      <a:pt x="0" y="54"/>
                      <a:pt x="2" y="53"/>
                    </a:cubicBezTo>
                    <a:cubicBezTo>
                      <a:pt x="17" y="36"/>
                      <a:pt x="583" y="6"/>
                      <a:pt x="689" y="0"/>
                    </a:cubicBezTo>
                    <a:lnTo>
                      <a:pt x="689" y="11"/>
                    </a:lnTo>
                    <a:close/>
                  </a:path>
                </a:pathLst>
              </a:custGeom>
              <a:solidFill>
                <a:srgbClr val="CE7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4" name="iśľïde">
                <a:extLst>
                  <a:ext uri="{FF2B5EF4-FFF2-40B4-BE49-F238E27FC236}">
                    <a16:creationId xmlns:a16="http://schemas.microsoft.com/office/drawing/2014/main" xmlns="" id="{93E97AC5-3E32-47BB-A8A5-823EDCAC8E38}"/>
                  </a:ext>
                </a:extLst>
              </p:cNvPr>
              <p:cNvSpPr/>
              <p:nvPr/>
            </p:nvSpPr>
            <p:spPr bwMode="auto">
              <a:xfrm>
                <a:off x="1824" y="3299"/>
                <a:ext cx="3428" cy="221"/>
              </a:xfrm>
              <a:custGeom>
                <a:avLst/>
                <a:gdLst>
                  <a:gd name="T0" fmla="*/ 2707 w 2735"/>
                  <a:gd name="T1" fmla="*/ 0 h 176"/>
                  <a:gd name="T2" fmla="*/ 1774 w 2735"/>
                  <a:gd name="T3" fmla="*/ 135 h 176"/>
                  <a:gd name="T4" fmla="*/ 1520 w 2735"/>
                  <a:gd name="T5" fmla="*/ 149 h 176"/>
                  <a:gd name="T6" fmla="*/ 866 w 2735"/>
                  <a:gd name="T7" fmla="*/ 155 h 176"/>
                  <a:gd name="T8" fmla="*/ 14 w 2735"/>
                  <a:gd name="T9" fmla="*/ 91 h 176"/>
                  <a:gd name="T10" fmla="*/ 0 w 2735"/>
                  <a:gd name="T11" fmla="*/ 85 h 176"/>
                  <a:gd name="T12" fmla="*/ 877 w 2735"/>
                  <a:gd name="T13" fmla="*/ 151 h 176"/>
                  <a:gd name="T14" fmla="*/ 1513 w 2735"/>
                  <a:gd name="T15" fmla="*/ 146 h 176"/>
                  <a:gd name="T16" fmla="*/ 1768 w 2735"/>
                  <a:gd name="T17" fmla="*/ 131 h 176"/>
                  <a:gd name="T18" fmla="*/ 2659 w 2735"/>
                  <a:gd name="T19" fmla="*/ 0 h 176"/>
                  <a:gd name="T20" fmla="*/ 2707 w 2735"/>
                  <a:gd name="T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35" h="176">
                    <a:moveTo>
                      <a:pt x="2707" y="0"/>
                    </a:moveTo>
                    <a:cubicBezTo>
                      <a:pt x="2735" y="0"/>
                      <a:pt x="2218" y="111"/>
                      <a:pt x="1774" y="135"/>
                    </a:cubicBezTo>
                    <a:cubicBezTo>
                      <a:pt x="1679" y="140"/>
                      <a:pt x="1594" y="145"/>
                      <a:pt x="1520" y="149"/>
                    </a:cubicBezTo>
                    <a:cubicBezTo>
                      <a:pt x="1240" y="166"/>
                      <a:pt x="1071" y="176"/>
                      <a:pt x="866" y="155"/>
                    </a:cubicBezTo>
                    <a:cubicBezTo>
                      <a:pt x="606" y="127"/>
                      <a:pt x="112" y="93"/>
                      <a:pt x="14" y="91"/>
                    </a:cubicBezTo>
                    <a:cubicBezTo>
                      <a:pt x="0" y="85"/>
                      <a:pt x="0" y="85"/>
                      <a:pt x="0" y="85"/>
                    </a:cubicBezTo>
                    <a:cubicBezTo>
                      <a:pt x="113" y="88"/>
                      <a:pt x="625" y="124"/>
                      <a:pt x="877" y="151"/>
                    </a:cubicBezTo>
                    <a:cubicBezTo>
                      <a:pt x="1074" y="172"/>
                      <a:pt x="1230" y="162"/>
                      <a:pt x="1513" y="146"/>
                    </a:cubicBezTo>
                    <a:cubicBezTo>
                      <a:pt x="1588" y="141"/>
                      <a:pt x="1672" y="136"/>
                      <a:pt x="1768" y="131"/>
                    </a:cubicBezTo>
                    <a:cubicBezTo>
                      <a:pt x="2212" y="107"/>
                      <a:pt x="2655" y="1"/>
                      <a:pt x="2659" y="0"/>
                    </a:cubicBezTo>
                    <a:cubicBezTo>
                      <a:pt x="2707" y="0"/>
                      <a:pt x="2707" y="0"/>
                      <a:pt x="2707" y="0"/>
                    </a:cubicBezTo>
                  </a:path>
                </a:pathLst>
              </a:custGeom>
              <a:solidFill>
                <a:srgbClr val="CE7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5" name="íŝļiḋe">
                <a:extLst>
                  <a:ext uri="{FF2B5EF4-FFF2-40B4-BE49-F238E27FC236}">
                    <a16:creationId xmlns:a16="http://schemas.microsoft.com/office/drawing/2014/main" xmlns="" id="{C0B3A76F-1860-47D7-97C3-7F2CFB8C6497}"/>
                  </a:ext>
                </a:extLst>
              </p:cNvPr>
              <p:cNvSpPr/>
              <p:nvPr/>
            </p:nvSpPr>
            <p:spPr bwMode="auto">
              <a:xfrm>
                <a:off x="1834" y="3299"/>
                <a:ext cx="2803" cy="133"/>
              </a:xfrm>
              <a:custGeom>
                <a:avLst/>
                <a:gdLst>
                  <a:gd name="T0" fmla="*/ 2236 w 2236"/>
                  <a:gd name="T1" fmla="*/ 0 h 106"/>
                  <a:gd name="T2" fmla="*/ 1055 w 2236"/>
                  <a:gd name="T3" fmla="*/ 98 h 106"/>
                  <a:gd name="T4" fmla="*/ 4 w 2236"/>
                  <a:gd name="T5" fmla="*/ 49 h 106"/>
                  <a:gd name="T6" fmla="*/ 0 w 2236"/>
                  <a:gd name="T7" fmla="*/ 43 h 106"/>
                  <a:gd name="T8" fmla="*/ 1062 w 2236"/>
                  <a:gd name="T9" fmla="*/ 94 h 106"/>
                  <a:gd name="T10" fmla="*/ 2165 w 2236"/>
                  <a:gd name="T11" fmla="*/ 0 h 106"/>
                  <a:gd name="T12" fmla="*/ 2236 w 2236"/>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2236" h="106">
                    <a:moveTo>
                      <a:pt x="2236" y="0"/>
                    </a:moveTo>
                    <a:cubicBezTo>
                      <a:pt x="2203" y="2"/>
                      <a:pt x="1193" y="106"/>
                      <a:pt x="1055" y="98"/>
                    </a:cubicBezTo>
                    <a:cubicBezTo>
                      <a:pt x="921" y="90"/>
                      <a:pt x="14" y="49"/>
                      <a:pt x="4" y="49"/>
                    </a:cubicBezTo>
                    <a:cubicBezTo>
                      <a:pt x="0" y="43"/>
                      <a:pt x="0" y="43"/>
                      <a:pt x="0" y="43"/>
                    </a:cubicBezTo>
                    <a:cubicBezTo>
                      <a:pt x="9" y="43"/>
                      <a:pt x="927" y="86"/>
                      <a:pt x="1062" y="94"/>
                    </a:cubicBezTo>
                    <a:cubicBezTo>
                      <a:pt x="1194" y="102"/>
                      <a:pt x="2157" y="1"/>
                      <a:pt x="2165" y="0"/>
                    </a:cubicBezTo>
                    <a:cubicBezTo>
                      <a:pt x="2236" y="0"/>
                      <a:pt x="2236" y="0"/>
                      <a:pt x="2236" y="0"/>
                    </a:cubicBezTo>
                  </a:path>
                </a:pathLst>
              </a:custGeom>
              <a:solidFill>
                <a:srgbClr val="CE7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6" name="iṩḷiḓè">
                <a:extLst>
                  <a:ext uri="{FF2B5EF4-FFF2-40B4-BE49-F238E27FC236}">
                    <a16:creationId xmlns:a16="http://schemas.microsoft.com/office/drawing/2014/main" xmlns="" id="{6668370D-755A-422B-9B75-BCA5E42FEBF4}"/>
                  </a:ext>
                </a:extLst>
              </p:cNvPr>
              <p:cNvSpPr/>
              <p:nvPr/>
            </p:nvSpPr>
            <p:spPr bwMode="auto">
              <a:xfrm>
                <a:off x="1832" y="3299"/>
                <a:ext cx="1779" cy="53"/>
              </a:xfrm>
              <a:custGeom>
                <a:avLst/>
                <a:gdLst>
                  <a:gd name="T0" fmla="*/ 1316 w 1419"/>
                  <a:gd name="T1" fmla="*/ 37 h 42"/>
                  <a:gd name="T2" fmla="*/ 1419 w 1419"/>
                  <a:gd name="T3" fmla="*/ 42 h 42"/>
                  <a:gd name="T4" fmla="*/ 3 w 1419"/>
                  <a:gd name="T5" fmla="*/ 7 h 42"/>
                  <a:gd name="T6" fmla="*/ 0 w 1419"/>
                  <a:gd name="T7" fmla="*/ 0 h 42"/>
                  <a:gd name="T8" fmla="*/ 1316 w 1419"/>
                  <a:gd name="T9" fmla="*/ 37 h 42"/>
                </a:gdLst>
                <a:ahLst/>
                <a:cxnLst>
                  <a:cxn ang="0">
                    <a:pos x="T0" y="T1"/>
                  </a:cxn>
                  <a:cxn ang="0">
                    <a:pos x="T2" y="T3"/>
                  </a:cxn>
                  <a:cxn ang="0">
                    <a:pos x="T4" y="T5"/>
                  </a:cxn>
                  <a:cxn ang="0">
                    <a:pos x="T6" y="T7"/>
                  </a:cxn>
                  <a:cxn ang="0">
                    <a:pos x="T8" y="T9"/>
                  </a:cxn>
                </a:cxnLst>
                <a:rect l="0" t="0" r="r" b="b"/>
                <a:pathLst>
                  <a:path w="1419" h="42">
                    <a:moveTo>
                      <a:pt x="1316" y="37"/>
                    </a:moveTo>
                    <a:cubicBezTo>
                      <a:pt x="1419" y="42"/>
                      <a:pt x="1419" y="42"/>
                      <a:pt x="1419" y="42"/>
                    </a:cubicBezTo>
                    <a:cubicBezTo>
                      <a:pt x="1370" y="40"/>
                      <a:pt x="108" y="15"/>
                      <a:pt x="3" y="7"/>
                    </a:cubicBezTo>
                    <a:cubicBezTo>
                      <a:pt x="0" y="0"/>
                      <a:pt x="0" y="0"/>
                      <a:pt x="0" y="0"/>
                    </a:cubicBezTo>
                    <a:cubicBezTo>
                      <a:pt x="103" y="8"/>
                      <a:pt x="1304" y="37"/>
                      <a:pt x="1316" y="37"/>
                    </a:cubicBezTo>
                  </a:path>
                </a:pathLst>
              </a:custGeom>
              <a:solidFill>
                <a:srgbClr val="CE7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7" name="îṩlíďê">
                <a:extLst>
                  <a:ext uri="{FF2B5EF4-FFF2-40B4-BE49-F238E27FC236}">
                    <a16:creationId xmlns:a16="http://schemas.microsoft.com/office/drawing/2014/main" xmlns="" id="{FDCEE1CE-AC75-480E-98E9-1B47E4FEFB65}"/>
                  </a:ext>
                </a:extLst>
              </p:cNvPr>
              <p:cNvSpPr/>
              <p:nvPr/>
            </p:nvSpPr>
            <p:spPr bwMode="auto">
              <a:xfrm>
                <a:off x="4920" y="3425"/>
                <a:ext cx="653" cy="298"/>
              </a:xfrm>
              <a:custGeom>
                <a:avLst/>
                <a:gdLst>
                  <a:gd name="T0" fmla="*/ 454 w 653"/>
                  <a:gd name="T1" fmla="*/ 0 h 298"/>
                  <a:gd name="T2" fmla="*/ 0 w 653"/>
                  <a:gd name="T3" fmla="*/ 16 h 298"/>
                  <a:gd name="T4" fmla="*/ 142 w 653"/>
                  <a:gd name="T5" fmla="*/ 298 h 298"/>
                  <a:gd name="T6" fmla="*/ 653 w 653"/>
                  <a:gd name="T7" fmla="*/ 242 h 298"/>
                  <a:gd name="T8" fmla="*/ 454 w 653"/>
                  <a:gd name="T9" fmla="*/ 0 h 298"/>
                </a:gdLst>
                <a:ahLst/>
                <a:cxnLst>
                  <a:cxn ang="0">
                    <a:pos x="T0" y="T1"/>
                  </a:cxn>
                  <a:cxn ang="0">
                    <a:pos x="T2" y="T3"/>
                  </a:cxn>
                  <a:cxn ang="0">
                    <a:pos x="T4" y="T5"/>
                  </a:cxn>
                  <a:cxn ang="0">
                    <a:pos x="T6" y="T7"/>
                  </a:cxn>
                  <a:cxn ang="0">
                    <a:pos x="T8" y="T9"/>
                  </a:cxn>
                </a:cxnLst>
                <a:rect l="0" t="0" r="r" b="b"/>
                <a:pathLst>
                  <a:path w="653" h="298">
                    <a:moveTo>
                      <a:pt x="454" y="0"/>
                    </a:moveTo>
                    <a:lnTo>
                      <a:pt x="0" y="16"/>
                    </a:lnTo>
                    <a:lnTo>
                      <a:pt x="142" y="298"/>
                    </a:lnTo>
                    <a:lnTo>
                      <a:pt x="653" y="242"/>
                    </a:lnTo>
                    <a:lnTo>
                      <a:pt x="454" y="0"/>
                    </a:lnTo>
                    <a:close/>
                  </a:path>
                </a:pathLst>
              </a:custGeom>
              <a:solidFill>
                <a:srgbClr val="BF76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8" name="ïSľîde">
                <a:extLst>
                  <a:ext uri="{FF2B5EF4-FFF2-40B4-BE49-F238E27FC236}">
                    <a16:creationId xmlns:a16="http://schemas.microsoft.com/office/drawing/2014/main" xmlns="" id="{89828B14-E740-4689-9209-6B759CBDCC0C}"/>
                  </a:ext>
                </a:extLst>
              </p:cNvPr>
              <p:cNvSpPr/>
              <p:nvPr/>
            </p:nvSpPr>
            <p:spPr bwMode="auto">
              <a:xfrm>
                <a:off x="4926" y="3421"/>
                <a:ext cx="654" cy="297"/>
              </a:xfrm>
              <a:custGeom>
                <a:avLst/>
                <a:gdLst>
                  <a:gd name="T0" fmla="*/ 453 w 654"/>
                  <a:gd name="T1" fmla="*/ 0 h 297"/>
                  <a:gd name="T2" fmla="*/ 0 w 654"/>
                  <a:gd name="T3" fmla="*/ 16 h 297"/>
                  <a:gd name="T4" fmla="*/ 142 w 654"/>
                  <a:gd name="T5" fmla="*/ 297 h 297"/>
                  <a:gd name="T6" fmla="*/ 654 w 654"/>
                  <a:gd name="T7" fmla="*/ 242 h 297"/>
                  <a:gd name="T8" fmla="*/ 453 w 654"/>
                  <a:gd name="T9" fmla="*/ 0 h 297"/>
                </a:gdLst>
                <a:ahLst/>
                <a:cxnLst>
                  <a:cxn ang="0">
                    <a:pos x="T0" y="T1"/>
                  </a:cxn>
                  <a:cxn ang="0">
                    <a:pos x="T2" y="T3"/>
                  </a:cxn>
                  <a:cxn ang="0">
                    <a:pos x="T4" y="T5"/>
                  </a:cxn>
                  <a:cxn ang="0">
                    <a:pos x="T6" y="T7"/>
                  </a:cxn>
                  <a:cxn ang="0">
                    <a:pos x="T8" y="T9"/>
                  </a:cxn>
                </a:cxnLst>
                <a:rect l="0" t="0" r="r" b="b"/>
                <a:pathLst>
                  <a:path w="654" h="297">
                    <a:moveTo>
                      <a:pt x="453" y="0"/>
                    </a:moveTo>
                    <a:lnTo>
                      <a:pt x="0" y="16"/>
                    </a:lnTo>
                    <a:lnTo>
                      <a:pt x="142" y="297"/>
                    </a:lnTo>
                    <a:lnTo>
                      <a:pt x="654" y="242"/>
                    </a:lnTo>
                    <a:lnTo>
                      <a:pt x="4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9" name="isľíḍè">
                <a:extLst>
                  <a:ext uri="{FF2B5EF4-FFF2-40B4-BE49-F238E27FC236}">
                    <a16:creationId xmlns:a16="http://schemas.microsoft.com/office/drawing/2014/main" xmlns="" id="{E3B6B9F6-FC5D-4746-86A9-B4B903BDF201}"/>
                  </a:ext>
                </a:extLst>
              </p:cNvPr>
              <p:cNvSpPr/>
              <p:nvPr/>
            </p:nvSpPr>
            <p:spPr bwMode="auto">
              <a:xfrm>
                <a:off x="5128" y="3639"/>
                <a:ext cx="395" cy="47"/>
              </a:xfrm>
              <a:custGeom>
                <a:avLst/>
                <a:gdLst>
                  <a:gd name="T0" fmla="*/ 3 w 395"/>
                  <a:gd name="T1" fmla="*/ 47 h 47"/>
                  <a:gd name="T2" fmla="*/ 395 w 395"/>
                  <a:gd name="T3" fmla="*/ 4 h 47"/>
                  <a:gd name="T4" fmla="*/ 393 w 395"/>
                  <a:gd name="T5" fmla="*/ 0 h 47"/>
                  <a:gd name="T6" fmla="*/ 0 w 395"/>
                  <a:gd name="T7" fmla="*/ 42 h 47"/>
                  <a:gd name="T8" fmla="*/ 3 w 395"/>
                  <a:gd name="T9" fmla="*/ 47 h 47"/>
                </a:gdLst>
                <a:ahLst/>
                <a:cxnLst>
                  <a:cxn ang="0">
                    <a:pos x="T0" y="T1"/>
                  </a:cxn>
                  <a:cxn ang="0">
                    <a:pos x="T2" y="T3"/>
                  </a:cxn>
                  <a:cxn ang="0">
                    <a:pos x="T4" y="T5"/>
                  </a:cxn>
                  <a:cxn ang="0">
                    <a:pos x="T6" y="T7"/>
                  </a:cxn>
                  <a:cxn ang="0">
                    <a:pos x="T8" y="T9"/>
                  </a:cxn>
                </a:cxnLst>
                <a:rect l="0" t="0" r="r" b="b"/>
                <a:pathLst>
                  <a:path w="395" h="47">
                    <a:moveTo>
                      <a:pt x="3" y="47"/>
                    </a:moveTo>
                    <a:lnTo>
                      <a:pt x="395" y="4"/>
                    </a:lnTo>
                    <a:lnTo>
                      <a:pt x="393" y="0"/>
                    </a:lnTo>
                    <a:lnTo>
                      <a:pt x="0" y="42"/>
                    </a:lnTo>
                    <a:lnTo>
                      <a:pt x="3" y="47"/>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0" name="ïsľíḓe">
                <a:extLst>
                  <a:ext uri="{FF2B5EF4-FFF2-40B4-BE49-F238E27FC236}">
                    <a16:creationId xmlns:a16="http://schemas.microsoft.com/office/drawing/2014/main" xmlns="" id="{B2480AE3-070B-418B-8138-9C42B258A2CE}"/>
                  </a:ext>
                </a:extLst>
              </p:cNvPr>
              <p:cNvSpPr/>
              <p:nvPr/>
            </p:nvSpPr>
            <p:spPr bwMode="auto">
              <a:xfrm>
                <a:off x="5114" y="3622"/>
                <a:ext cx="393" cy="45"/>
              </a:xfrm>
              <a:custGeom>
                <a:avLst/>
                <a:gdLst>
                  <a:gd name="T0" fmla="*/ 3 w 393"/>
                  <a:gd name="T1" fmla="*/ 45 h 45"/>
                  <a:gd name="T2" fmla="*/ 393 w 393"/>
                  <a:gd name="T3" fmla="*/ 5 h 45"/>
                  <a:gd name="T4" fmla="*/ 390 w 393"/>
                  <a:gd name="T5" fmla="*/ 0 h 45"/>
                  <a:gd name="T6" fmla="*/ 0 w 393"/>
                  <a:gd name="T7" fmla="*/ 41 h 45"/>
                  <a:gd name="T8" fmla="*/ 3 w 393"/>
                  <a:gd name="T9" fmla="*/ 45 h 45"/>
                </a:gdLst>
                <a:ahLst/>
                <a:cxnLst>
                  <a:cxn ang="0">
                    <a:pos x="T0" y="T1"/>
                  </a:cxn>
                  <a:cxn ang="0">
                    <a:pos x="T2" y="T3"/>
                  </a:cxn>
                  <a:cxn ang="0">
                    <a:pos x="T4" y="T5"/>
                  </a:cxn>
                  <a:cxn ang="0">
                    <a:pos x="T6" y="T7"/>
                  </a:cxn>
                  <a:cxn ang="0">
                    <a:pos x="T8" y="T9"/>
                  </a:cxn>
                </a:cxnLst>
                <a:rect l="0" t="0" r="r" b="b"/>
                <a:pathLst>
                  <a:path w="393" h="45">
                    <a:moveTo>
                      <a:pt x="3" y="45"/>
                    </a:moveTo>
                    <a:lnTo>
                      <a:pt x="393" y="5"/>
                    </a:lnTo>
                    <a:lnTo>
                      <a:pt x="390" y="0"/>
                    </a:lnTo>
                    <a:lnTo>
                      <a:pt x="0" y="41"/>
                    </a:lnTo>
                    <a:lnTo>
                      <a:pt x="3" y="45"/>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1" name="i$ḷídè">
                <a:extLst>
                  <a:ext uri="{FF2B5EF4-FFF2-40B4-BE49-F238E27FC236}">
                    <a16:creationId xmlns:a16="http://schemas.microsoft.com/office/drawing/2014/main" xmlns="" id="{C6705555-EF14-42F2-9C7C-31CD610DFCAB}"/>
                  </a:ext>
                </a:extLst>
              </p:cNvPr>
              <p:cNvSpPr/>
              <p:nvPr/>
            </p:nvSpPr>
            <p:spPr bwMode="auto">
              <a:xfrm>
                <a:off x="5093" y="3600"/>
                <a:ext cx="389" cy="44"/>
              </a:xfrm>
              <a:custGeom>
                <a:avLst/>
                <a:gdLst>
                  <a:gd name="T0" fmla="*/ 1 w 389"/>
                  <a:gd name="T1" fmla="*/ 44 h 44"/>
                  <a:gd name="T2" fmla="*/ 389 w 389"/>
                  <a:gd name="T3" fmla="*/ 4 h 44"/>
                  <a:gd name="T4" fmla="*/ 387 w 389"/>
                  <a:gd name="T5" fmla="*/ 0 h 44"/>
                  <a:gd name="T6" fmla="*/ 0 w 389"/>
                  <a:gd name="T7" fmla="*/ 39 h 44"/>
                  <a:gd name="T8" fmla="*/ 1 w 389"/>
                  <a:gd name="T9" fmla="*/ 44 h 44"/>
                </a:gdLst>
                <a:ahLst/>
                <a:cxnLst>
                  <a:cxn ang="0">
                    <a:pos x="T0" y="T1"/>
                  </a:cxn>
                  <a:cxn ang="0">
                    <a:pos x="T2" y="T3"/>
                  </a:cxn>
                  <a:cxn ang="0">
                    <a:pos x="T4" y="T5"/>
                  </a:cxn>
                  <a:cxn ang="0">
                    <a:pos x="T6" y="T7"/>
                  </a:cxn>
                  <a:cxn ang="0">
                    <a:pos x="T8" y="T9"/>
                  </a:cxn>
                </a:cxnLst>
                <a:rect l="0" t="0" r="r" b="b"/>
                <a:pathLst>
                  <a:path w="389" h="44">
                    <a:moveTo>
                      <a:pt x="1" y="44"/>
                    </a:moveTo>
                    <a:lnTo>
                      <a:pt x="389" y="4"/>
                    </a:lnTo>
                    <a:lnTo>
                      <a:pt x="387" y="0"/>
                    </a:lnTo>
                    <a:lnTo>
                      <a:pt x="0" y="39"/>
                    </a:lnTo>
                    <a:lnTo>
                      <a:pt x="1" y="44"/>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2" name="ïśľíde">
                <a:extLst>
                  <a:ext uri="{FF2B5EF4-FFF2-40B4-BE49-F238E27FC236}">
                    <a16:creationId xmlns:a16="http://schemas.microsoft.com/office/drawing/2014/main" xmlns="" id="{D6ADF18B-2E4F-485B-A4EA-9D8C6607EF86}"/>
                  </a:ext>
                </a:extLst>
              </p:cNvPr>
              <p:cNvSpPr/>
              <p:nvPr/>
            </p:nvSpPr>
            <p:spPr bwMode="auto">
              <a:xfrm>
                <a:off x="5071" y="3576"/>
                <a:ext cx="384" cy="42"/>
              </a:xfrm>
              <a:custGeom>
                <a:avLst/>
                <a:gdLst>
                  <a:gd name="T0" fmla="*/ 1 w 384"/>
                  <a:gd name="T1" fmla="*/ 42 h 42"/>
                  <a:gd name="T2" fmla="*/ 384 w 384"/>
                  <a:gd name="T3" fmla="*/ 4 h 42"/>
                  <a:gd name="T4" fmla="*/ 383 w 384"/>
                  <a:gd name="T5" fmla="*/ 0 h 42"/>
                  <a:gd name="T6" fmla="*/ 0 w 384"/>
                  <a:gd name="T7" fmla="*/ 37 h 42"/>
                  <a:gd name="T8" fmla="*/ 1 w 384"/>
                  <a:gd name="T9" fmla="*/ 42 h 42"/>
                </a:gdLst>
                <a:ahLst/>
                <a:cxnLst>
                  <a:cxn ang="0">
                    <a:pos x="T0" y="T1"/>
                  </a:cxn>
                  <a:cxn ang="0">
                    <a:pos x="T2" y="T3"/>
                  </a:cxn>
                  <a:cxn ang="0">
                    <a:pos x="T4" y="T5"/>
                  </a:cxn>
                  <a:cxn ang="0">
                    <a:pos x="T6" y="T7"/>
                  </a:cxn>
                  <a:cxn ang="0">
                    <a:pos x="T8" y="T9"/>
                  </a:cxn>
                </a:cxnLst>
                <a:rect l="0" t="0" r="r" b="b"/>
                <a:pathLst>
                  <a:path w="384" h="42">
                    <a:moveTo>
                      <a:pt x="1" y="42"/>
                    </a:moveTo>
                    <a:lnTo>
                      <a:pt x="384" y="4"/>
                    </a:lnTo>
                    <a:lnTo>
                      <a:pt x="383" y="0"/>
                    </a:lnTo>
                    <a:lnTo>
                      <a:pt x="0" y="37"/>
                    </a:lnTo>
                    <a:lnTo>
                      <a:pt x="1" y="42"/>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3" name="íŝlîḋe">
                <a:extLst>
                  <a:ext uri="{FF2B5EF4-FFF2-40B4-BE49-F238E27FC236}">
                    <a16:creationId xmlns:a16="http://schemas.microsoft.com/office/drawing/2014/main" xmlns="" id="{31A7BF62-0669-4E09-AD57-065931FC210D}"/>
                  </a:ext>
                </a:extLst>
              </p:cNvPr>
              <p:cNvSpPr/>
              <p:nvPr/>
            </p:nvSpPr>
            <p:spPr bwMode="auto">
              <a:xfrm>
                <a:off x="5064" y="3561"/>
                <a:ext cx="294" cy="31"/>
              </a:xfrm>
              <a:custGeom>
                <a:avLst/>
                <a:gdLst>
                  <a:gd name="T0" fmla="*/ 2 w 294"/>
                  <a:gd name="T1" fmla="*/ 31 h 31"/>
                  <a:gd name="T2" fmla="*/ 294 w 294"/>
                  <a:gd name="T3" fmla="*/ 4 h 31"/>
                  <a:gd name="T4" fmla="*/ 292 w 294"/>
                  <a:gd name="T5" fmla="*/ 0 h 31"/>
                  <a:gd name="T6" fmla="*/ 0 w 294"/>
                  <a:gd name="T7" fmla="*/ 27 h 31"/>
                  <a:gd name="T8" fmla="*/ 2 w 294"/>
                  <a:gd name="T9" fmla="*/ 31 h 31"/>
                </a:gdLst>
                <a:ahLst/>
                <a:cxnLst>
                  <a:cxn ang="0">
                    <a:pos x="T0" y="T1"/>
                  </a:cxn>
                  <a:cxn ang="0">
                    <a:pos x="T2" y="T3"/>
                  </a:cxn>
                  <a:cxn ang="0">
                    <a:pos x="T4" y="T5"/>
                  </a:cxn>
                  <a:cxn ang="0">
                    <a:pos x="T6" y="T7"/>
                  </a:cxn>
                  <a:cxn ang="0">
                    <a:pos x="T8" y="T9"/>
                  </a:cxn>
                </a:cxnLst>
                <a:rect l="0" t="0" r="r" b="b"/>
                <a:pathLst>
                  <a:path w="294" h="31">
                    <a:moveTo>
                      <a:pt x="2" y="31"/>
                    </a:moveTo>
                    <a:lnTo>
                      <a:pt x="294" y="4"/>
                    </a:lnTo>
                    <a:lnTo>
                      <a:pt x="292" y="0"/>
                    </a:lnTo>
                    <a:lnTo>
                      <a:pt x="0" y="27"/>
                    </a:lnTo>
                    <a:lnTo>
                      <a:pt x="2" y="31"/>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4" name="ïṧļíde">
                <a:extLst>
                  <a:ext uri="{FF2B5EF4-FFF2-40B4-BE49-F238E27FC236}">
                    <a16:creationId xmlns:a16="http://schemas.microsoft.com/office/drawing/2014/main" xmlns="" id="{F34F266E-6927-44CE-ABB1-573B5333FED5}"/>
                  </a:ext>
                </a:extLst>
              </p:cNvPr>
              <p:cNvSpPr/>
              <p:nvPr/>
            </p:nvSpPr>
            <p:spPr bwMode="auto">
              <a:xfrm>
                <a:off x="5010" y="3470"/>
                <a:ext cx="371" cy="35"/>
              </a:xfrm>
              <a:custGeom>
                <a:avLst/>
                <a:gdLst>
                  <a:gd name="T0" fmla="*/ 2 w 371"/>
                  <a:gd name="T1" fmla="*/ 35 h 35"/>
                  <a:gd name="T2" fmla="*/ 371 w 371"/>
                  <a:gd name="T3" fmla="*/ 5 h 35"/>
                  <a:gd name="T4" fmla="*/ 369 w 371"/>
                  <a:gd name="T5" fmla="*/ 0 h 35"/>
                  <a:gd name="T6" fmla="*/ 0 w 371"/>
                  <a:gd name="T7" fmla="*/ 30 h 35"/>
                  <a:gd name="T8" fmla="*/ 2 w 371"/>
                  <a:gd name="T9" fmla="*/ 35 h 35"/>
                </a:gdLst>
                <a:ahLst/>
                <a:cxnLst>
                  <a:cxn ang="0">
                    <a:pos x="T0" y="T1"/>
                  </a:cxn>
                  <a:cxn ang="0">
                    <a:pos x="T2" y="T3"/>
                  </a:cxn>
                  <a:cxn ang="0">
                    <a:pos x="T4" y="T5"/>
                  </a:cxn>
                  <a:cxn ang="0">
                    <a:pos x="T6" y="T7"/>
                  </a:cxn>
                  <a:cxn ang="0">
                    <a:pos x="T8" y="T9"/>
                  </a:cxn>
                </a:cxnLst>
                <a:rect l="0" t="0" r="r" b="b"/>
                <a:pathLst>
                  <a:path w="371" h="35">
                    <a:moveTo>
                      <a:pt x="2" y="35"/>
                    </a:moveTo>
                    <a:lnTo>
                      <a:pt x="371" y="5"/>
                    </a:lnTo>
                    <a:lnTo>
                      <a:pt x="369" y="0"/>
                    </a:lnTo>
                    <a:lnTo>
                      <a:pt x="0" y="30"/>
                    </a:lnTo>
                    <a:lnTo>
                      <a:pt x="2" y="35"/>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5" name="îŝḻíḋé">
                <a:extLst>
                  <a:ext uri="{FF2B5EF4-FFF2-40B4-BE49-F238E27FC236}">
                    <a16:creationId xmlns:a16="http://schemas.microsoft.com/office/drawing/2014/main" xmlns="" id="{D8F742A3-3822-4C9A-B361-D40BAACA94F6}"/>
                  </a:ext>
                </a:extLst>
              </p:cNvPr>
              <p:cNvSpPr/>
              <p:nvPr/>
            </p:nvSpPr>
            <p:spPr bwMode="auto">
              <a:xfrm>
                <a:off x="4990" y="3445"/>
                <a:ext cx="369" cy="32"/>
              </a:xfrm>
              <a:custGeom>
                <a:avLst/>
                <a:gdLst>
                  <a:gd name="T0" fmla="*/ 2 w 369"/>
                  <a:gd name="T1" fmla="*/ 32 h 32"/>
                  <a:gd name="T2" fmla="*/ 369 w 369"/>
                  <a:gd name="T3" fmla="*/ 5 h 32"/>
                  <a:gd name="T4" fmla="*/ 366 w 369"/>
                  <a:gd name="T5" fmla="*/ 0 h 32"/>
                  <a:gd name="T6" fmla="*/ 0 w 369"/>
                  <a:gd name="T7" fmla="*/ 27 h 32"/>
                  <a:gd name="T8" fmla="*/ 2 w 369"/>
                  <a:gd name="T9" fmla="*/ 32 h 32"/>
                </a:gdLst>
                <a:ahLst/>
                <a:cxnLst>
                  <a:cxn ang="0">
                    <a:pos x="T0" y="T1"/>
                  </a:cxn>
                  <a:cxn ang="0">
                    <a:pos x="T2" y="T3"/>
                  </a:cxn>
                  <a:cxn ang="0">
                    <a:pos x="T4" y="T5"/>
                  </a:cxn>
                  <a:cxn ang="0">
                    <a:pos x="T6" y="T7"/>
                  </a:cxn>
                  <a:cxn ang="0">
                    <a:pos x="T8" y="T9"/>
                  </a:cxn>
                </a:cxnLst>
                <a:rect l="0" t="0" r="r" b="b"/>
                <a:pathLst>
                  <a:path w="369" h="32">
                    <a:moveTo>
                      <a:pt x="2" y="32"/>
                    </a:moveTo>
                    <a:lnTo>
                      <a:pt x="369" y="5"/>
                    </a:lnTo>
                    <a:lnTo>
                      <a:pt x="366" y="0"/>
                    </a:lnTo>
                    <a:lnTo>
                      <a:pt x="0" y="27"/>
                    </a:lnTo>
                    <a:lnTo>
                      <a:pt x="2" y="32"/>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6" name="ïSḷiḋê">
                <a:extLst>
                  <a:ext uri="{FF2B5EF4-FFF2-40B4-BE49-F238E27FC236}">
                    <a16:creationId xmlns:a16="http://schemas.microsoft.com/office/drawing/2014/main" xmlns="" id="{AEE713B5-373F-449C-9F1F-DA14D84F5C86}"/>
                  </a:ext>
                </a:extLst>
              </p:cNvPr>
              <p:cNvSpPr/>
              <p:nvPr/>
            </p:nvSpPr>
            <p:spPr bwMode="auto">
              <a:xfrm>
                <a:off x="5074" y="3502"/>
                <a:ext cx="195" cy="63"/>
              </a:xfrm>
              <a:custGeom>
                <a:avLst/>
                <a:gdLst>
                  <a:gd name="T0" fmla="*/ 23 w 155"/>
                  <a:gd name="T1" fmla="*/ 45 h 50"/>
                  <a:gd name="T2" fmla="*/ 39 w 155"/>
                  <a:gd name="T3" fmla="*/ 41 h 50"/>
                  <a:gd name="T4" fmla="*/ 21 w 155"/>
                  <a:gd name="T5" fmla="*/ 37 h 50"/>
                  <a:gd name="T6" fmla="*/ 29 w 155"/>
                  <a:gd name="T7" fmla="*/ 33 h 50"/>
                  <a:gd name="T8" fmla="*/ 46 w 155"/>
                  <a:gd name="T9" fmla="*/ 25 h 50"/>
                  <a:gd name="T10" fmla="*/ 64 w 155"/>
                  <a:gd name="T11" fmla="*/ 26 h 50"/>
                  <a:gd name="T12" fmla="*/ 71 w 155"/>
                  <a:gd name="T13" fmla="*/ 35 h 50"/>
                  <a:gd name="T14" fmla="*/ 78 w 155"/>
                  <a:gd name="T15" fmla="*/ 39 h 50"/>
                  <a:gd name="T16" fmla="*/ 101 w 155"/>
                  <a:gd name="T17" fmla="*/ 43 h 50"/>
                  <a:gd name="T18" fmla="*/ 111 w 155"/>
                  <a:gd name="T19" fmla="*/ 37 h 50"/>
                  <a:gd name="T20" fmla="*/ 125 w 155"/>
                  <a:gd name="T21" fmla="*/ 38 h 50"/>
                  <a:gd name="T22" fmla="*/ 133 w 155"/>
                  <a:gd name="T23" fmla="*/ 35 h 50"/>
                  <a:gd name="T24" fmla="*/ 141 w 155"/>
                  <a:gd name="T25" fmla="*/ 31 h 50"/>
                  <a:gd name="T26" fmla="*/ 154 w 155"/>
                  <a:gd name="T27" fmla="*/ 31 h 50"/>
                  <a:gd name="T28" fmla="*/ 135 w 155"/>
                  <a:gd name="T29" fmla="*/ 28 h 50"/>
                  <a:gd name="T30" fmla="*/ 122 w 155"/>
                  <a:gd name="T31" fmla="*/ 29 h 50"/>
                  <a:gd name="T32" fmla="*/ 126 w 155"/>
                  <a:gd name="T33" fmla="*/ 36 h 50"/>
                  <a:gd name="T34" fmla="*/ 114 w 155"/>
                  <a:gd name="T35" fmla="*/ 32 h 50"/>
                  <a:gd name="T36" fmla="*/ 112 w 155"/>
                  <a:gd name="T37" fmla="*/ 20 h 50"/>
                  <a:gd name="T38" fmla="*/ 91 w 155"/>
                  <a:gd name="T39" fmla="*/ 16 h 50"/>
                  <a:gd name="T40" fmla="*/ 97 w 155"/>
                  <a:gd name="T41" fmla="*/ 9 h 50"/>
                  <a:gd name="T42" fmla="*/ 77 w 155"/>
                  <a:gd name="T43" fmla="*/ 12 h 50"/>
                  <a:gd name="T44" fmla="*/ 77 w 155"/>
                  <a:gd name="T45" fmla="*/ 7 h 50"/>
                  <a:gd name="T46" fmla="*/ 68 w 155"/>
                  <a:gd name="T47" fmla="*/ 5 h 50"/>
                  <a:gd name="T48" fmla="*/ 70 w 155"/>
                  <a:gd name="T49" fmla="*/ 11 h 50"/>
                  <a:gd name="T50" fmla="*/ 79 w 155"/>
                  <a:gd name="T51" fmla="*/ 13 h 50"/>
                  <a:gd name="T52" fmla="*/ 88 w 155"/>
                  <a:gd name="T53" fmla="*/ 16 h 50"/>
                  <a:gd name="T54" fmla="*/ 74 w 155"/>
                  <a:gd name="T55" fmla="*/ 24 h 50"/>
                  <a:gd name="T56" fmla="*/ 57 w 155"/>
                  <a:gd name="T57" fmla="*/ 23 h 50"/>
                  <a:gd name="T58" fmla="*/ 49 w 155"/>
                  <a:gd name="T59" fmla="*/ 14 h 50"/>
                  <a:gd name="T60" fmla="*/ 42 w 155"/>
                  <a:gd name="T61" fmla="*/ 9 h 50"/>
                  <a:gd name="T62" fmla="*/ 20 w 155"/>
                  <a:gd name="T63" fmla="*/ 5 h 50"/>
                  <a:gd name="T64" fmla="*/ 10 w 155"/>
                  <a:gd name="T65" fmla="*/ 11 h 50"/>
                  <a:gd name="T66" fmla="*/ 6 w 155"/>
                  <a:gd name="T67" fmla="*/ 17 h 50"/>
                  <a:gd name="T68" fmla="*/ 7 w 155"/>
                  <a:gd name="T69" fmla="*/ 28 h 50"/>
                  <a:gd name="T70" fmla="*/ 26 w 155"/>
                  <a:gd name="T71" fmla="*/ 31 h 50"/>
                  <a:gd name="T72" fmla="*/ 9 w 155"/>
                  <a:gd name="T73" fmla="*/ 35 h 50"/>
                  <a:gd name="T74" fmla="*/ 27 w 155"/>
                  <a:gd name="T75" fmla="*/ 40 h 50"/>
                  <a:gd name="T76" fmla="*/ 20 w 155"/>
                  <a:gd name="T77" fmla="*/ 44 h 50"/>
                  <a:gd name="T78" fmla="*/ 72 w 155"/>
                  <a:gd name="T79" fmla="*/ 29 h 50"/>
                  <a:gd name="T80" fmla="*/ 85 w 155"/>
                  <a:gd name="T81" fmla="*/ 21 h 50"/>
                  <a:gd name="T82" fmla="*/ 104 w 155"/>
                  <a:gd name="T83" fmla="*/ 23 h 50"/>
                  <a:gd name="T84" fmla="*/ 111 w 155"/>
                  <a:gd name="T85" fmla="*/ 32 h 50"/>
                  <a:gd name="T86" fmla="*/ 99 w 155"/>
                  <a:gd name="T87" fmla="*/ 39 h 50"/>
                  <a:gd name="T88" fmla="*/ 79 w 155"/>
                  <a:gd name="T89" fmla="*/ 38 h 50"/>
                  <a:gd name="T90" fmla="*/ 72 w 155"/>
                  <a:gd name="T91" fmla="*/ 29 h 50"/>
                  <a:gd name="T92" fmla="*/ 27 w 155"/>
                  <a:gd name="T93" fmla="*/ 28 h 50"/>
                  <a:gd name="T94" fmla="*/ 11 w 155"/>
                  <a:gd name="T95" fmla="*/ 22 h 50"/>
                  <a:gd name="T96" fmla="*/ 13 w 155"/>
                  <a:gd name="T97" fmla="*/ 12 h 50"/>
                  <a:gd name="T98" fmla="*/ 31 w 155"/>
                  <a:gd name="T99" fmla="*/ 8 h 50"/>
                  <a:gd name="T100" fmla="*/ 47 w 155"/>
                  <a:gd name="T101" fmla="*/ 14 h 50"/>
                  <a:gd name="T102" fmla="*/ 45 w 155"/>
                  <a:gd name="T10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5" h="50">
                    <a:moveTo>
                      <a:pt x="15" y="50"/>
                    </a:moveTo>
                    <a:cubicBezTo>
                      <a:pt x="18" y="50"/>
                      <a:pt x="22" y="50"/>
                      <a:pt x="23" y="48"/>
                    </a:cubicBezTo>
                    <a:cubicBezTo>
                      <a:pt x="24" y="47"/>
                      <a:pt x="24" y="46"/>
                      <a:pt x="23" y="45"/>
                    </a:cubicBezTo>
                    <a:cubicBezTo>
                      <a:pt x="30" y="43"/>
                      <a:pt x="30" y="43"/>
                      <a:pt x="30" y="43"/>
                    </a:cubicBezTo>
                    <a:cubicBezTo>
                      <a:pt x="30" y="43"/>
                      <a:pt x="30" y="43"/>
                      <a:pt x="30" y="43"/>
                    </a:cubicBezTo>
                    <a:cubicBezTo>
                      <a:pt x="34" y="44"/>
                      <a:pt x="37" y="43"/>
                      <a:pt x="39" y="41"/>
                    </a:cubicBezTo>
                    <a:cubicBezTo>
                      <a:pt x="40" y="40"/>
                      <a:pt x="39" y="38"/>
                      <a:pt x="35" y="37"/>
                    </a:cubicBezTo>
                    <a:cubicBezTo>
                      <a:pt x="33" y="37"/>
                      <a:pt x="30" y="37"/>
                      <a:pt x="28" y="38"/>
                    </a:cubicBezTo>
                    <a:cubicBezTo>
                      <a:pt x="21" y="37"/>
                      <a:pt x="21" y="37"/>
                      <a:pt x="21" y="37"/>
                    </a:cubicBezTo>
                    <a:cubicBezTo>
                      <a:pt x="21" y="36"/>
                      <a:pt x="21" y="36"/>
                      <a:pt x="20" y="35"/>
                    </a:cubicBezTo>
                    <a:cubicBezTo>
                      <a:pt x="28" y="32"/>
                      <a:pt x="28" y="32"/>
                      <a:pt x="28" y="32"/>
                    </a:cubicBezTo>
                    <a:cubicBezTo>
                      <a:pt x="28" y="32"/>
                      <a:pt x="29" y="33"/>
                      <a:pt x="29" y="33"/>
                    </a:cubicBezTo>
                    <a:cubicBezTo>
                      <a:pt x="32" y="33"/>
                      <a:pt x="36" y="32"/>
                      <a:pt x="37" y="31"/>
                    </a:cubicBezTo>
                    <a:cubicBezTo>
                      <a:pt x="38" y="30"/>
                      <a:pt x="38" y="29"/>
                      <a:pt x="37" y="28"/>
                    </a:cubicBezTo>
                    <a:cubicBezTo>
                      <a:pt x="46" y="25"/>
                      <a:pt x="46" y="25"/>
                      <a:pt x="46" y="25"/>
                    </a:cubicBezTo>
                    <a:cubicBezTo>
                      <a:pt x="47" y="25"/>
                      <a:pt x="47" y="25"/>
                      <a:pt x="48" y="25"/>
                    </a:cubicBezTo>
                    <a:cubicBezTo>
                      <a:pt x="51" y="26"/>
                      <a:pt x="53" y="25"/>
                      <a:pt x="55" y="24"/>
                    </a:cubicBezTo>
                    <a:cubicBezTo>
                      <a:pt x="64" y="26"/>
                      <a:pt x="64" y="26"/>
                      <a:pt x="64" y="26"/>
                    </a:cubicBezTo>
                    <a:cubicBezTo>
                      <a:pt x="63" y="27"/>
                      <a:pt x="65" y="29"/>
                      <a:pt x="67" y="29"/>
                    </a:cubicBezTo>
                    <a:cubicBezTo>
                      <a:pt x="68" y="29"/>
                      <a:pt x="69" y="29"/>
                      <a:pt x="69" y="29"/>
                    </a:cubicBezTo>
                    <a:cubicBezTo>
                      <a:pt x="71" y="35"/>
                      <a:pt x="71" y="35"/>
                      <a:pt x="71" y="35"/>
                    </a:cubicBezTo>
                    <a:cubicBezTo>
                      <a:pt x="69" y="35"/>
                      <a:pt x="68" y="36"/>
                      <a:pt x="67" y="37"/>
                    </a:cubicBezTo>
                    <a:cubicBezTo>
                      <a:pt x="66" y="38"/>
                      <a:pt x="67" y="40"/>
                      <a:pt x="71" y="41"/>
                    </a:cubicBezTo>
                    <a:cubicBezTo>
                      <a:pt x="73" y="41"/>
                      <a:pt x="77" y="41"/>
                      <a:pt x="78" y="39"/>
                    </a:cubicBezTo>
                    <a:cubicBezTo>
                      <a:pt x="89" y="41"/>
                      <a:pt x="89" y="41"/>
                      <a:pt x="89" y="41"/>
                    </a:cubicBezTo>
                    <a:cubicBezTo>
                      <a:pt x="88" y="43"/>
                      <a:pt x="90" y="44"/>
                      <a:pt x="93" y="45"/>
                    </a:cubicBezTo>
                    <a:cubicBezTo>
                      <a:pt x="96" y="45"/>
                      <a:pt x="100" y="45"/>
                      <a:pt x="101" y="43"/>
                    </a:cubicBezTo>
                    <a:cubicBezTo>
                      <a:pt x="102" y="42"/>
                      <a:pt x="102" y="41"/>
                      <a:pt x="101" y="41"/>
                    </a:cubicBezTo>
                    <a:cubicBezTo>
                      <a:pt x="110" y="37"/>
                      <a:pt x="110" y="37"/>
                      <a:pt x="110" y="37"/>
                    </a:cubicBezTo>
                    <a:cubicBezTo>
                      <a:pt x="110" y="37"/>
                      <a:pt x="111" y="37"/>
                      <a:pt x="111" y="37"/>
                    </a:cubicBezTo>
                    <a:cubicBezTo>
                      <a:pt x="114" y="38"/>
                      <a:pt x="117" y="38"/>
                      <a:pt x="119" y="36"/>
                    </a:cubicBezTo>
                    <a:cubicBezTo>
                      <a:pt x="125" y="38"/>
                      <a:pt x="125" y="38"/>
                      <a:pt x="125" y="38"/>
                    </a:cubicBezTo>
                    <a:cubicBezTo>
                      <a:pt x="125" y="38"/>
                      <a:pt x="125" y="38"/>
                      <a:pt x="125" y="38"/>
                    </a:cubicBezTo>
                    <a:cubicBezTo>
                      <a:pt x="126" y="40"/>
                      <a:pt x="129" y="41"/>
                      <a:pt x="132" y="41"/>
                    </a:cubicBezTo>
                    <a:cubicBezTo>
                      <a:pt x="136" y="41"/>
                      <a:pt x="138" y="39"/>
                      <a:pt x="138" y="37"/>
                    </a:cubicBezTo>
                    <a:cubicBezTo>
                      <a:pt x="137" y="36"/>
                      <a:pt x="135" y="35"/>
                      <a:pt x="133" y="35"/>
                    </a:cubicBezTo>
                    <a:cubicBezTo>
                      <a:pt x="131" y="31"/>
                      <a:pt x="131" y="31"/>
                      <a:pt x="131" y="31"/>
                    </a:cubicBezTo>
                    <a:cubicBezTo>
                      <a:pt x="132" y="31"/>
                      <a:pt x="133" y="30"/>
                      <a:pt x="134" y="30"/>
                    </a:cubicBezTo>
                    <a:cubicBezTo>
                      <a:pt x="141" y="31"/>
                      <a:pt x="141" y="31"/>
                      <a:pt x="141" y="31"/>
                    </a:cubicBezTo>
                    <a:cubicBezTo>
                      <a:pt x="141" y="32"/>
                      <a:pt x="141" y="32"/>
                      <a:pt x="141" y="32"/>
                    </a:cubicBezTo>
                    <a:cubicBezTo>
                      <a:pt x="142" y="34"/>
                      <a:pt x="145" y="35"/>
                      <a:pt x="149" y="35"/>
                    </a:cubicBezTo>
                    <a:cubicBezTo>
                      <a:pt x="152" y="34"/>
                      <a:pt x="155" y="33"/>
                      <a:pt x="154" y="31"/>
                    </a:cubicBezTo>
                    <a:cubicBezTo>
                      <a:pt x="153" y="29"/>
                      <a:pt x="150" y="28"/>
                      <a:pt x="147" y="28"/>
                    </a:cubicBezTo>
                    <a:cubicBezTo>
                      <a:pt x="145" y="29"/>
                      <a:pt x="143" y="29"/>
                      <a:pt x="142" y="30"/>
                    </a:cubicBezTo>
                    <a:cubicBezTo>
                      <a:pt x="135" y="28"/>
                      <a:pt x="135" y="28"/>
                      <a:pt x="135" y="28"/>
                    </a:cubicBezTo>
                    <a:cubicBezTo>
                      <a:pt x="135" y="28"/>
                      <a:pt x="135" y="28"/>
                      <a:pt x="135" y="28"/>
                    </a:cubicBezTo>
                    <a:cubicBezTo>
                      <a:pt x="134" y="26"/>
                      <a:pt x="131" y="25"/>
                      <a:pt x="128" y="25"/>
                    </a:cubicBezTo>
                    <a:cubicBezTo>
                      <a:pt x="124" y="25"/>
                      <a:pt x="122" y="27"/>
                      <a:pt x="122" y="29"/>
                    </a:cubicBezTo>
                    <a:cubicBezTo>
                      <a:pt x="123" y="30"/>
                      <a:pt x="125" y="31"/>
                      <a:pt x="128" y="31"/>
                    </a:cubicBezTo>
                    <a:cubicBezTo>
                      <a:pt x="129" y="35"/>
                      <a:pt x="129" y="35"/>
                      <a:pt x="129" y="35"/>
                    </a:cubicBezTo>
                    <a:cubicBezTo>
                      <a:pt x="128" y="35"/>
                      <a:pt x="127" y="36"/>
                      <a:pt x="126" y="36"/>
                    </a:cubicBezTo>
                    <a:cubicBezTo>
                      <a:pt x="120" y="35"/>
                      <a:pt x="120" y="35"/>
                      <a:pt x="120" y="35"/>
                    </a:cubicBezTo>
                    <a:cubicBezTo>
                      <a:pt x="120" y="34"/>
                      <a:pt x="119" y="32"/>
                      <a:pt x="116" y="32"/>
                    </a:cubicBezTo>
                    <a:cubicBezTo>
                      <a:pt x="115" y="32"/>
                      <a:pt x="115" y="32"/>
                      <a:pt x="114" y="32"/>
                    </a:cubicBezTo>
                    <a:cubicBezTo>
                      <a:pt x="113" y="26"/>
                      <a:pt x="113" y="26"/>
                      <a:pt x="113" y="26"/>
                    </a:cubicBezTo>
                    <a:cubicBezTo>
                      <a:pt x="114" y="26"/>
                      <a:pt x="115" y="25"/>
                      <a:pt x="116" y="24"/>
                    </a:cubicBezTo>
                    <a:cubicBezTo>
                      <a:pt x="117" y="23"/>
                      <a:pt x="116" y="21"/>
                      <a:pt x="112" y="20"/>
                    </a:cubicBezTo>
                    <a:cubicBezTo>
                      <a:pt x="110" y="20"/>
                      <a:pt x="107" y="20"/>
                      <a:pt x="105" y="21"/>
                    </a:cubicBezTo>
                    <a:cubicBezTo>
                      <a:pt x="95" y="19"/>
                      <a:pt x="95" y="19"/>
                      <a:pt x="95" y="19"/>
                    </a:cubicBezTo>
                    <a:cubicBezTo>
                      <a:pt x="95" y="18"/>
                      <a:pt x="94" y="17"/>
                      <a:pt x="91" y="16"/>
                    </a:cubicBezTo>
                    <a:cubicBezTo>
                      <a:pt x="92" y="13"/>
                      <a:pt x="92" y="13"/>
                      <a:pt x="92" y="13"/>
                    </a:cubicBezTo>
                    <a:cubicBezTo>
                      <a:pt x="93" y="13"/>
                      <a:pt x="93" y="13"/>
                      <a:pt x="93" y="13"/>
                    </a:cubicBezTo>
                    <a:cubicBezTo>
                      <a:pt x="97" y="12"/>
                      <a:pt x="98" y="10"/>
                      <a:pt x="97" y="9"/>
                    </a:cubicBezTo>
                    <a:cubicBezTo>
                      <a:pt x="95" y="7"/>
                      <a:pt x="92" y="6"/>
                      <a:pt x="88" y="7"/>
                    </a:cubicBezTo>
                    <a:cubicBezTo>
                      <a:pt x="86" y="7"/>
                      <a:pt x="84" y="9"/>
                      <a:pt x="85" y="10"/>
                    </a:cubicBezTo>
                    <a:cubicBezTo>
                      <a:pt x="77" y="12"/>
                      <a:pt x="77" y="12"/>
                      <a:pt x="77" y="12"/>
                    </a:cubicBezTo>
                    <a:cubicBezTo>
                      <a:pt x="76" y="11"/>
                      <a:pt x="76" y="11"/>
                      <a:pt x="74" y="11"/>
                    </a:cubicBezTo>
                    <a:cubicBezTo>
                      <a:pt x="75" y="7"/>
                      <a:pt x="75" y="7"/>
                      <a:pt x="75" y="7"/>
                    </a:cubicBezTo>
                    <a:cubicBezTo>
                      <a:pt x="76" y="7"/>
                      <a:pt x="76" y="7"/>
                      <a:pt x="77" y="7"/>
                    </a:cubicBezTo>
                    <a:cubicBezTo>
                      <a:pt x="80" y="6"/>
                      <a:pt x="81" y="4"/>
                      <a:pt x="80" y="2"/>
                    </a:cubicBezTo>
                    <a:cubicBezTo>
                      <a:pt x="79" y="1"/>
                      <a:pt x="75" y="0"/>
                      <a:pt x="72" y="1"/>
                    </a:cubicBezTo>
                    <a:cubicBezTo>
                      <a:pt x="69" y="1"/>
                      <a:pt x="67" y="3"/>
                      <a:pt x="68" y="5"/>
                    </a:cubicBezTo>
                    <a:cubicBezTo>
                      <a:pt x="69" y="6"/>
                      <a:pt x="70" y="6"/>
                      <a:pt x="72" y="7"/>
                    </a:cubicBezTo>
                    <a:cubicBezTo>
                      <a:pt x="71" y="11"/>
                      <a:pt x="71" y="11"/>
                      <a:pt x="71" y="11"/>
                    </a:cubicBezTo>
                    <a:cubicBezTo>
                      <a:pt x="70" y="11"/>
                      <a:pt x="70" y="11"/>
                      <a:pt x="70" y="11"/>
                    </a:cubicBezTo>
                    <a:cubicBezTo>
                      <a:pt x="67" y="11"/>
                      <a:pt x="65" y="13"/>
                      <a:pt x="67" y="15"/>
                    </a:cubicBezTo>
                    <a:cubicBezTo>
                      <a:pt x="68" y="17"/>
                      <a:pt x="72" y="17"/>
                      <a:pt x="75" y="17"/>
                    </a:cubicBezTo>
                    <a:cubicBezTo>
                      <a:pt x="78" y="16"/>
                      <a:pt x="79" y="15"/>
                      <a:pt x="79" y="13"/>
                    </a:cubicBezTo>
                    <a:cubicBezTo>
                      <a:pt x="86" y="12"/>
                      <a:pt x="86" y="12"/>
                      <a:pt x="86" y="12"/>
                    </a:cubicBezTo>
                    <a:cubicBezTo>
                      <a:pt x="87" y="12"/>
                      <a:pt x="88" y="12"/>
                      <a:pt x="89" y="13"/>
                    </a:cubicBezTo>
                    <a:cubicBezTo>
                      <a:pt x="88" y="16"/>
                      <a:pt x="88" y="16"/>
                      <a:pt x="88" y="16"/>
                    </a:cubicBezTo>
                    <a:cubicBezTo>
                      <a:pt x="86" y="16"/>
                      <a:pt x="83" y="17"/>
                      <a:pt x="83" y="18"/>
                    </a:cubicBezTo>
                    <a:cubicBezTo>
                      <a:pt x="82" y="19"/>
                      <a:pt x="82" y="20"/>
                      <a:pt x="83" y="20"/>
                    </a:cubicBezTo>
                    <a:cubicBezTo>
                      <a:pt x="74" y="24"/>
                      <a:pt x="74" y="24"/>
                      <a:pt x="74" y="24"/>
                    </a:cubicBezTo>
                    <a:cubicBezTo>
                      <a:pt x="73" y="24"/>
                      <a:pt x="73" y="23"/>
                      <a:pt x="72" y="23"/>
                    </a:cubicBezTo>
                    <a:cubicBezTo>
                      <a:pt x="70" y="23"/>
                      <a:pt x="67" y="23"/>
                      <a:pt x="65" y="24"/>
                    </a:cubicBezTo>
                    <a:cubicBezTo>
                      <a:pt x="57" y="23"/>
                      <a:pt x="57" y="23"/>
                      <a:pt x="57" y="23"/>
                    </a:cubicBezTo>
                    <a:cubicBezTo>
                      <a:pt x="57" y="21"/>
                      <a:pt x="55" y="20"/>
                      <a:pt x="53" y="19"/>
                    </a:cubicBezTo>
                    <a:cubicBezTo>
                      <a:pt x="52" y="19"/>
                      <a:pt x="52" y="19"/>
                      <a:pt x="51" y="19"/>
                    </a:cubicBezTo>
                    <a:cubicBezTo>
                      <a:pt x="49" y="14"/>
                      <a:pt x="49" y="14"/>
                      <a:pt x="49" y="14"/>
                    </a:cubicBezTo>
                    <a:cubicBezTo>
                      <a:pt x="51" y="13"/>
                      <a:pt x="52" y="13"/>
                      <a:pt x="53" y="12"/>
                    </a:cubicBezTo>
                    <a:cubicBezTo>
                      <a:pt x="54" y="10"/>
                      <a:pt x="53" y="9"/>
                      <a:pt x="50" y="8"/>
                    </a:cubicBezTo>
                    <a:cubicBezTo>
                      <a:pt x="47" y="7"/>
                      <a:pt x="44" y="8"/>
                      <a:pt x="42" y="9"/>
                    </a:cubicBezTo>
                    <a:cubicBezTo>
                      <a:pt x="32" y="7"/>
                      <a:pt x="32" y="7"/>
                      <a:pt x="32" y="7"/>
                    </a:cubicBezTo>
                    <a:cubicBezTo>
                      <a:pt x="32" y="5"/>
                      <a:pt x="31" y="4"/>
                      <a:pt x="28" y="4"/>
                    </a:cubicBezTo>
                    <a:cubicBezTo>
                      <a:pt x="25" y="3"/>
                      <a:pt x="21" y="4"/>
                      <a:pt x="20" y="5"/>
                    </a:cubicBezTo>
                    <a:cubicBezTo>
                      <a:pt x="19" y="6"/>
                      <a:pt x="19" y="7"/>
                      <a:pt x="20" y="8"/>
                    </a:cubicBezTo>
                    <a:cubicBezTo>
                      <a:pt x="11" y="11"/>
                      <a:pt x="11" y="11"/>
                      <a:pt x="11" y="11"/>
                    </a:cubicBezTo>
                    <a:cubicBezTo>
                      <a:pt x="11" y="11"/>
                      <a:pt x="10" y="11"/>
                      <a:pt x="10" y="11"/>
                    </a:cubicBezTo>
                    <a:cubicBezTo>
                      <a:pt x="6" y="10"/>
                      <a:pt x="3" y="11"/>
                      <a:pt x="1" y="13"/>
                    </a:cubicBezTo>
                    <a:cubicBezTo>
                      <a:pt x="0" y="14"/>
                      <a:pt x="1" y="16"/>
                      <a:pt x="5" y="17"/>
                    </a:cubicBezTo>
                    <a:cubicBezTo>
                      <a:pt x="5" y="17"/>
                      <a:pt x="6" y="17"/>
                      <a:pt x="6" y="17"/>
                    </a:cubicBezTo>
                    <a:cubicBezTo>
                      <a:pt x="8" y="22"/>
                      <a:pt x="8" y="22"/>
                      <a:pt x="8" y="22"/>
                    </a:cubicBezTo>
                    <a:cubicBezTo>
                      <a:pt x="6" y="23"/>
                      <a:pt x="5" y="23"/>
                      <a:pt x="4" y="24"/>
                    </a:cubicBezTo>
                    <a:cubicBezTo>
                      <a:pt x="3" y="26"/>
                      <a:pt x="4" y="28"/>
                      <a:pt x="7" y="28"/>
                    </a:cubicBezTo>
                    <a:cubicBezTo>
                      <a:pt x="10" y="29"/>
                      <a:pt x="13" y="28"/>
                      <a:pt x="15" y="27"/>
                    </a:cubicBezTo>
                    <a:cubicBezTo>
                      <a:pt x="25" y="29"/>
                      <a:pt x="25" y="29"/>
                      <a:pt x="25" y="29"/>
                    </a:cubicBezTo>
                    <a:cubicBezTo>
                      <a:pt x="25" y="30"/>
                      <a:pt x="25" y="30"/>
                      <a:pt x="26" y="31"/>
                    </a:cubicBezTo>
                    <a:cubicBezTo>
                      <a:pt x="18" y="34"/>
                      <a:pt x="18" y="34"/>
                      <a:pt x="18" y="34"/>
                    </a:cubicBezTo>
                    <a:cubicBezTo>
                      <a:pt x="18" y="34"/>
                      <a:pt x="17" y="34"/>
                      <a:pt x="17" y="34"/>
                    </a:cubicBezTo>
                    <a:cubicBezTo>
                      <a:pt x="14" y="33"/>
                      <a:pt x="10" y="34"/>
                      <a:pt x="9" y="35"/>
                    </a:cubicBezTo>
                    <a:cubicBezTo>
                      <a:pt x="7" y="37"/>
                      <a:pt x="9" y="39"/>
                      <a:pt x="12" y="40"/>
                    </a:cubicBezTo>
                    <a:cubicBezTo>
                      <a:pt x="15" y="40"/>
                      <a:pt x="17" y="40"/>
                      <a:pt x="19" y="39"/>
                    </a:cubicBezTo>
                    <a:cubicBezTo>
                      <a:pt x="27" y="40"/>
                      <a:pt x="27" y="40"/>
                      <a:pt x="27" y="40"/>
                    </a:cubicBezTo>
                    <a:cubicBezTo>
                      <a:pt x="27" y="41"/>
                      <a:pt x="27" y="41"/>
                      <a:pt x="27" y="42"/>
                    </a:cubicBezTo>
                    <a:cubicBezTo>
                      <a:pt x="21" y="44"/>
                      <a:pt x="21" y="44"/>
                      <a:pt x="21" y="44"/>
                    </a:cubicBezTo>
                    <a:cubicBezTo>
                      <a:pt x="21" y="44"/>
                      <a:pt x="20" y="44"/>
                      <a:pt x="20" y="44"/>
                    </a:cubicBezTo>
                    <a:cubicBezTo>
                      <a:pt x="17" y="43"/>
                      <a:pt x="13" y="44"/>
                      <a:pt x="11" y="46"/>
                    </a:cubicBezTo>
                    <a:cubicBezTo>
                      <a:pt x="10" y="47"/>
                      <a:pt x="12" y="49"/>
                      <a:pt x="15" y="50"/>
                    </a:cubicBezTo>
                    <a:close/>
                    <a:moveTo>
                      <a:pt x="72" y="29"/>
                    </a:moveTo>
                    <a:cubicBezTo>
                      <a:pt x="74" y="29"/>
                      <a:pt x="75" y="28"/>
                      <a:pt x="76" y="27"/>
                    </a:cubicBezTo>
                    <a:cubicBezTo>
                      <a:pt x="76" y="27"/>
                      <a:pt x="76" y="26"/>
                      <a:pt x="76" y="25"/>
                    </a:cubicBezTo>
                    <a:cubicBezTo>
                      <a:pt x="85" y="21"/>
                      <a:pt x="85" y="21"/>
                      <a:pt x="85" y="21"/>
                    </a:cubicBezTo>
                    <a:cubicBezTo>
                      <a:pt x="85" y="22"/>
                      <a:pt x="85" y="22"/>
                      <a:pt x="86" y="22"/>
                    </a:cubicBezTo>
                    <a:cubicBezTo>
                      <a:pt x="89" y="22"/>
                      <a:pt x="92" y="22"/>
                      <a:pt x="93" y="21"/>
                    </a:cubicBezTo>
                    <a:cubicBezTo>
                      <a:pt x="104" y="23"/>
                      <a:pt x="104" y="23"/>
                      <a:pt x="104" y="23"/>
                    </a:cubicBezTo>
                    <a:cubicBezTo>
                      <a:pt x="104" y="24"/>
                      <a:pt x="105" y="26"/>
                      <a:pt x="108" y="26"/>
                    </a:cubicBezTo>
                    <a:cubicBezTo>
                      <a:pt x="108" y="26"/>
                      <a:pt x="109" y="26"/>
                      <a:pt x="110" y="26"/>
                    </a:cubicBezTo>
                    <a:cubicBezTo>
                      <a:pt x="111" y="32"/>
                      <a:pt x="111" y="32"/>
                      <a:pt x="111" y="32"/>
                    </a:cubicBezTo>
                    <a:cubicBezTo>
                      <a:pt x="110" y="32"/>
                      <a:pt x="108" y="33"/>
                      <a:pt x="108" y="33"/>
                    </a:cubicBezTo>
                    <a:cubicBezTo>
                      <a:pt x="107" y="34"/>
                      <a:pt x="107" y="35"/>
                      <a:pt x="108" y="36"/>
                    </a:cubicBezTo>
                    <a:cubicBezTo>
                      <a:pt x="99" y="39"/>
                      <a:pt x="99" y="39"/>
                      <a:pt x="99" y="39"/>
                    </a:cubicBezTo>
                    <a:cubicBezTo>
                      <a:pt x="98" y="39"/>
                      <a:pt x="98" y="39"/>
                      <a:pt x="97" y="39"/>
                    </a:cubicBezTo>
                    <a:cubicBezTo>
                      <a:pt x="95" y="38"/>
                      <a:pt x="92" y="39"/>
                      <a:pt x="90" y="40"/>
                    </a:cubicBezTo>
                    <a:cubicBezTo>
                      <a:pt x="79" y="38"/>
                      <a:pt x="79" y="38"/>
                      <a:pt x="79" y="38"/>
                    </a:cubicBezTo>
                    <a:cubicBezTo>
                      <a:pt x="80" y="37"/>
                      <a:pt x="78" y="35"/>
                      <a:pt x="76" y="35"/>
                    </a:cubicBezTo>
                    <a:cubicBezTo>
                      <a:pt x="75" y="35"/>
                      <a:pt x="74" y="35"/>
                      <a:pt x="74" y="35"/>
                    </a:cubicBezTo>
                    <a:lnTo>
                      <a:pt x="72" y="29"/>
                    </a:lnTo>
                    <a:close/>
                    <a:moveTo>
                      <a:pt x="36" y="27"/>
                    </a:moveTo>
                    <a:cubicBezTo>
                      <a:pt x="35" y="27"/>
                      <a:pt x="35" y="27"/>
                      <a:pt x="34" y="27"/>
                    </a:cubicBezTo>
                    <a:cubicBezTo>
                      <a:pt x="31" y="26"/>
                      <a:pt x="28" y="27"/>
                      <a:pt x="27" y="28"/>
                    </a:cubicBezTo>
                    <a:cubicBezTo>
                      <a:pt x="16" y="26"/>
                      <a:pt x="16" y="26"/>
                      <a:pt x="16" y="26"/>
                    </a:cubicBezTo>
                    <a:cubicBezTo>
                      <a:pt x="17" y="24"/>
                      <a:pt x="15" y="23"/>
                      <a:pt x="12" y="22"/>
                    </a:cubicBezTo>
                    <a:cubicBezTo>
                      <a:pt x="12" y="22"/>
                      <a:pt x="11" y="22"/>
                      <a:pt x="11" y="22"/>
                    </a:cubicBezTo>
                    <a:cubicBezTo>
                      <a:pt x="9" y="17"/>
                      <a:pt x="9" y="17"/>
                      <a:pt x="9" y="17"/>
                    </a:cubicBezTo>
                    <a:cubicBezTo>
                      <a:pt x="11" y="16"/>
                      <a:pt x="12" y="16"/>
                      <a:pt x="13" y="15"/>
                    </a:cubicBezTo>
                    <a:cubicBezTo>
                      <a:pt x="14" y="14"/>
                      <a:pt x="14" y="13"/>
                      <a:pt x="13" y="12"/>
                    </a:cubicBezTo>
                    <a:cubicBezTo>
                      <a:pt x="22" y="9"/>
                      <a:pt x="22" y="9"/>
                      <a:pt x="22" y="9"/>
                    </a:cubicBezTo>
                    <a:cubicBezTo>
                      <a:pt x="22" y="9"/>
                      <a:pt x="23" y="9"/>
                      <a:pt x="23" y="9"/>
                    </a:cubicBezTo>
                    <a:cubicBezTo>
                      <a:pt x="26" y="10"/>
                      <a:pt x="29" y="9"/>
                      <a:pt x="31" y="8"/>
                    </a:cubicBezTo>
                    <a:cubicBezTo>
                      <a:pt x="41" y="10"/>
                      <a:pt x="41" y="10"/>
                      <a:pt x="41" y="10"/>
                    </a:cubicBezTo>
                    <a:cubicBezTo>
                      <a:pt x="41" y="12"/>
                      <a:pt x="42" y="13"/>
                      <a:pt x="45" y="14"/>
                    </a:cubicBezTo>
                    <a:cubicBezTo>
                      <a:pt x="45" y="14"/>
                      <a:pt x="46" y="14"/>
                      <a:pt x="47" y="14"/>
                    </a:cubicBezTo>
                    <a:cubicBezTo>
                      <a:pt x="48" y="19"/>
                      <a:pt x="48" y="19"/>
                      <a:pt x="48" y="19"/>
                    </a:cubicBezTo>
                    <a:cubicBezTo>
                      <a:pt x="46" y="20"/>
                      <a:pt x="45" y="20"/>
                      <a:pt x="44" y="21"/>
                    </a:cubicBezTo>
                    <a:cubicBezTo>
                      <a:pt x="44" y="22"/>
                      <a:pt x="44" y="23"/>
                      <a:pt x="45" y="24"/>
                    </a:cubicBezTo>
                    <a:lnTo>
                      <a:pt x="36" y="27"/>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7" name="iś1iḑê">
                <a:extLst>
                  <a:ext uri="{FF2B5EF4-FFF2-40B4-BE49-F238E27FC236}">
                    <a16:creationId xmlns:a16="http://schemas.microsoft.com/office/drawing/2014/main" xmlns="" id="{3E7A49B5-94C0-42C0-8E48-C8C59041CA93}"/>
                  </a:ext>
                </a:extLst>
              </p:cNvPr>
              <p:cNvSpPr/>
              <p:nvPr/>
            </p:nvSpPr>
            <p:spPr bwMode="auto">
              <a:xfrm>
                <a:off x="4944" y="3405"/>
                <a:ext cx="652" cy="296"/>
              </a:xfrm>
              <a:custGeom>
                <a:avLst/>
                <a:gdLst>
                  <a:gd name="T0" fmla="*/ 450 w 652"/>
                  <a:gd name="T1" fmla="*/ 0 h 296"/>
                  <a:gd name="T2" fmla="*/ 0 w 652"/>
                  <a:gd name="T3" fmla="*/ 15 h 296"/>
                  <a:gd name="T4" fmla="*/ 143 w 652"/>
                  <a:gd name="T5" fmla="*/ 296 h 296"/>
                  <a:gd name="T6" fmla="*/ 652 w 652"/>
                  <a:gd name="T7" fmla="*/ 242 h 296"/>
                  <a:gd name="T8" fmla="*/ 450 w 652"/>
                  <a:gd name="T9" fmla="*/ 0 h 296"/>
                </a:gdLst>
                <a:ahLst/>
                <a:cxnLst>
                  <a:cxn ang="0">
                    <a:pos x="T0" y="T1"/>
                  </a:cxn>
                  <a:cxn ang="0">
                    <a:pos x="T2" y="T3"/>
                  </a:cxn>
                  <a:cxn ang="0">
                    <a:pos x="T4" y="T5"/>
                  </a:cxn>
                  <a:cxn ang="0">
                    <a:pos x="T6" y="T7"/>
                  </a:cxn>
                  <a:cxn ang="0">
                    <a:pos x="T8" y="T9"/>
                  </a:cxn>
                </a:cxnLst>
                <a:rect l="0" t="0" r="r" b="b"/>
                <a:pathLst>
                  <a:path w="652" h="296">
                    <a:moveTo>
                      <a:pt x="450" y="0"/>
                    </a:moveTo>
                    <a:lnTo>
                      <a:pt x="0" y="15"/>
                    </a:lnTo>
                    <a:lnTo>
                      <a:pt x="143" y="296"/>
                    </a:lnTo>
                    <a:lnTo>
                      <a:pt x="652" y="242"/>
                    </a:lnTo>
                    <a:lnTo>
                      <a:pt x="450" y="0"/>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8" name="ïŝḻídé">
                <a:extLst>
                  <a:ext uri="{FF2B5EF4-FFF2-40B4-BE49-F238E27FC236}">
                    <a16:creationId xmlns:a16="http://schemas.microsoft.com/office/drawing/2014/main" xmlns="" id="{95F75E95-8AE4-48A4-A0F3-13D963A45A80}"/>
                  </a:ext>
                </a:extLst>
              </p:cNvPr>
              <p:cNvSpPr/>
              <p:nvPr/>
            </p:nvSpPr>
            <p:spPr bwMode="auto">
              <a:xfrm>
                <a:off x="4949" y="3401"/>
                <a:ext cx="652" cy="296"/>
              </a:xfrm>
              <a:custGeom>
                <a:avLst/>
                <a:gdLst>
                  <a:gd name="T0" fmla="*/ 451 w 652"/>
                  <a:gd name="T1" fmla="*/ 0 h 296"/>
                  <a:gd name="T2" fmla="*/ 0 w 652"/>
                  <a:gd name="T3" fmla="*/ 15 h 296"/>
                  <a:gd name="T4" fmla="*/ 144 w 652"/>
                  <a:gd name="T5" fmla="*/ 296 h 296"/>
                  <a:gd name="T6" fmla="*/ 652 w 652"/>
                  <a:gd name="T7" fmla="*/ 242 h 296"/>
                  <a:gd name="T8" fmla="*/ 451 w 652"/>
                  <a:gd name="T9" fmla="*/ 0 h 296"/>
                </a:gdLst>
                <a:ahLst/>
                <a:cxnLst>
                  <a:cxn ang="0">
                    <a:pos x="T0" y="T1"/>
                  </a:cxn>
                  <a:cxn ang="0">
                    <a:pos x="T2" y="T3"/>
                  </a:cxn>
                  <a:cxn ang="0">
                    <a:pos x="T4" y="T5"/>
                  </a:cxn>
                  <a:cxn ang="0">
                    <a:pos x="T6" y="T7"/>
                  </a:cxn>
                  <a:cxn ang="0">
                    <a:pos x="T8" y="T9"/>
                  </a:cxn>
                </a:cxnLst>
                <a:rect l="0" t="0" r="r" b="b"/>
                <a:pathLst>
                  <a:path w="652" h="296">
                    <a:moveTo>
                      <a:pt x="451" y="0"/>
                    </a:moveTo>
                    <a:lnTo>
                      <a:pt x="0" y="15"/>
                    </a:lnTo>
                    <a:lnTo>
                      <a:pt x="144" y="296"/>
                    </a:lnTo>
                    <a:lnTo>
                      <a:pt x="652" y="242"/>
                    </a:lnTo>
                    <a:lnTo>
                      <a:pt x="4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9" name="iṡḻíḓê">
                <a:extLst>
                  <a:ext uri="{FF2B5EF4-FFF2-40B4-BE49-F238E27FC236}">
                    <a16:creationId xmlns:a16="http://schemas.microsoft.com/office/drawing/2014/main" xmlns="" id="{75C357C7-4BF3-4450-91BC-4D63ABA7ED27}"/>
                  </a:ext>
                </a:extLst>
              </p:cNvPr>
              <p:cNvSpPr/>
              <p:nvPr/>
            </p:nvSpPr>
            <p:spPr bwMode="auto">
              <a:xfrm>
                <a:off x="5153" y="3619"/>
                <a:ext cx="391" cy="44"/>
              </a:xfrm>
              <a:custGeom>
                <a:avLst/>
                <a:gdLst>
                  <a:gd name="T0" fmla="*/ 2 w 391"/>
                  <a:gd name="T1" fmla="*/ 44 h 44"/>
                  <a:gd name="T2" fmla="*/ 391 w 391"/>
                  <a:gd name="T3" fmla="*/ 4 h 44"/>
                  <a:gd name="T4" fmla="*/ 389 w 391"/>
                  <a:gd name="T5" fmla="*/ 0 h 44"/>
                  <a:gd name="T6" fmla="*/ 0 w 391"/>
                  <a:gd name="T7" fmla="*/ 40 h 44"/>
                  <a:gd name="T8" fmla="*/ 2 w 391"/>
                  <a:gd name="T9" fmla="*/ 44 h 44"/>
                </a:gdLst>
                <a:ahLst/>
                <a:cxnLst>
                  <a:cxn ang="0">
                    <a:pos x="T0" y="T1"/>
                  </a:cxn>
                  <a:cxn ang="0">
                    <a:pos x="T2" y="T3"/>
                  </a:cxn>
                  <a:cxn ang="0">
                    <a:pos x="T4" y="T5"/>
                  </a:cxn>
                  <a:cxn ang="0">
                    <a:pos x="T6" y="T7"/>
                  </a:cxn>
                  <a:cxn ang="0">
                    <a:pos x="T8" y="T9"/>
                  </a:cxn>
                </a:cxnLst>
                <a:rect l="0" t="0" r="r" b="b"/>
                <a:pathLst>
                  <a:path w="391" h="44">
                    <a:moveTo>
                      <a:pt x="2" y="44"/>
                    </a:moveTo>
                    <a:lnTo>
                      <a:pt x="391" y="4"/>
                    </a:lnTo>
                    <a:lnTo>
                      <a:pt x="389" y="0"/>
                    </a:lnTo>
                    <a:lnTo>
                      <a:pt x="0" y="40"/>
                    </a:lnTo>
                    <a:lnTo>
                      <a:pt x="2" y="44"/>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0" name="îš1îḓè">
                <a:extLst>
                  <a:ext uri="{FF2B5EF4-FFF2-40B4-BE49-F238E27FC236}">
                    <a16:creationId xmlns:a16="http://schemas.microsoft.com/office/drawing/2014/main" xmlns="" id="{19B1FDAD-DFF9-443D-B606-108698EB4A8F}"/>
                  </a:ext>
                </a:extLst>
              </p:cNvPr>
              <p:cNvSpPr/>
              <p:nvPr/>
            </p:nvSpPr>
            <p:spPr bwMode="auto">
              <a:xfrm>
                <a:off x="5139" y="3603"/>
                <a:ext cx="389" cy="42"/>
              </a:xfrm>
              <a:custGeom>
                <a:avLst/>
                <a:gdLst>
                  <a:gd name="T0" fmla="*/ 2 w 389"/>
                  <a:gd name="T1" fmla="*/ 42 h 42"/>
                  <a:gd name="T2" fmla="*/ 389 w 389"/>
                  <a:gd name="T3" fmla="*/ 4 h 42"/>
                  <a:gd name="T4" fmla="*/ 387 w 389"/>
                  <a:gd name="T5" fmla="*/ 0 h 42"/>
                  <a:gd name="T6" fmla="*/ 0 w 389"/>
                  <a:gd name="T7" fmla="*/ 37 h 42"/>
                  <a:gd name="T8" fmla="*/ 2 w 389"/>
                  <a:gd name="T9" fmla="*/ 42 h 42"/>
                </a:gdLst>
                <a:ahLst/>
                <a:cxnLst>
                  <a:cxn ang="0">
                    <a:pos x="T0" y="T1"/>
                  </a:cxn>
                  <a:cxn ang="0">
                    <a:pos x="T2" y="T3"/>
                  </a:cxn>
                  <a:cxn ang="0">
                    <a:pos x="T4" y="T5"/>
                  </a:cxn>
                  <a:cxn ang="0">
                    <a:pos x="T6" y="T7"/>
                  </a:cxn>
                  <a:cxn ang="0">
                    <a:pos x="T8" y="T9"/>
                  </a:cxn>
                </a:cxnLst>
                <a:rect l="0" t="0" r="r" b="b"/>
                <a:pathLst>
                  <a:path w="389" h="42">
                    <a:moveTo>
                      <a:pt x="2" y="42"/>
                    </a:moveTo>
                    <a:lnTo>
                      <a:pt x="389" y="4"/>
                    </a:lnTo>
                    <a:lnTo>
                      <a:pt x="387" y="0"/>
                    </a:lnTo>
                    <a:lnTo>
                      <a:pt x="0" y="37"/>
                    </a:lnTo>
                    <a:lnTo>
                      <a:pt x="2" y="42"/>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1" name="íṥ1ïḑe">
                <a:extLst>
                  <a:ext uri="{FF2B5EF4-FFF2-40B4-BE49-F238E27FC236}">
                    <a16:creationId xmlns:a16="http://schemas.microsoft.com/office/drawing/2014/main" xmlns="" id="{C00F28B7-54B3-4D8E-A4AE-E84AE3D5ABD2}"/>
                  </a:ext>
                </a:extLst>
              </p:cNvPr>
              <p:cNvSpPr/>
              <p:nvPr/>
            </p:nvSpPr>
            <p:spPr bwMode="auto">
              <a:xfrm>
                <a:off x="5118" y="3580"/>
                <a:ext cx="385" cy="42"/>
              </a:xfrm>
              <a:custGeom>
                <a:avLst/>
                <a:gdLst>
                  <a:gd name="T0" fmla="*/ 1 w 385"/>
                  <a:gd name="T1" fmla="*/ 42 h 42"/>
                  <a:gd name="T2" fmla="*/ 385 w 385"/>
                  <a:gd name="T3" fmla="*/ 5 h 42"/>
                  <a:gd name="T4" fmla="*/ 384 w 385"/>
                  <a:gd name="T5" fmla="*/ 0 h 42"/>
                  <a:gd name="T6" fmla="*/ 0 w 385"/>
                  <a:gd name="T7" fmla="*/ 38 h 42"/>
                  <a:gd name="T8" fmla="*/ 1 w 385"/>
                  <a:gd name="T9" fmla="*/ 42 h 42"/>
                </a:gdLst>
                <a:ahLst/>
                <a:cxnLst>
                  <a:cxn ang="0">
                    <a:pos x="T0" y="T1"/>
                  </a:cxn>
                  <a:cxn ang="0">
                    <a:pos x="T2" y="T3"/>
                  </a:cxn>
                  <a:cxn ang="0">
                    <a:pos x="T4" y="T5"/>
                  </a:cxn>
                  <a:cxn ang="0">
                    <a:pos x="T6" y="T7"/>
                  </a:cxn>
                  <a:cxn ang="0">
                    <a:pos x="T8" y="T9"/>
                  </a:cxn>
                </a:cxnLst>
                <a:rect l="0" t="0" r="r" b="b"/>
                <a:pathLst>
                  <a:path w="385" h="42">
                    <a:moveTo>
                      <a:pt x="1" y="42"/>
                    </a:moveTo>
                    <a:lnTo>
                      <a:pt x="385" y="5"/>
                    </a:lnTo>
                    <a:lnTo>
                      <a:pt x="384" y="0"/>
                    </a:lnTo>
                    <a:lnTo>
                      <a:pt x="0" y="38"/>
                    </a:lnTo>
                    <a:lnTo>
                      <a:pt x="1" y="42"/>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2" name="í$ļîḍê">
                <a:extLst>
                  <a:ext uri="{FF2B5EF4-FFF2-40B4-BE49-F238E27FC236}">
                    <a16:creationId xmlns:a16="http://schemas.microsoft.com/office/drawing/2014/main" xmlns="" id="{6414548C-5245-41A7-BCFB-794BC1E645A8}"/>
                  </a:ext>
                </a:extLst>
              </p:cNvPr>
              <p:cNvSpPr/>
              <p:nvPr/>
            </p:nvSpPr>
            <p:spPr bwMode="auto">
              <a:xfrm>
                <a:off x="5094" y="3556"/>
                <a:ext cx="383" cy="41"/>
              </a:xfrm>
              <a:custGeom>
                <a:avLst/>
                <a:gdLst>
                  <a:gd name="T0" fmla="*/ 2 w 383"/>
                  <a:gd name="T1" fmla="*/ 41 h 41"/>
                  <a:gd name="T2" fmla="*/ 383 w 383"/>
                  <a:gd name="T3" fmla="*/ 4 h 41"/>
                  <a:gd name="T4" fmla="*/ 381 w 383"/>
                  <a:gd name="T5" fmla="*/ 0 h 41"/>
                  <a:gd name="T6" fmla="*/ 0 w 383"/>
                  <a:gd name="T7" fmla="*/ 36 h 41"/>
                  <a:gd name="T8" fmla="*/ 2 w 383"/>
                  <a:gd name="T9" fmla="*/ 41 h 41"/>
                </a:gdLst>
                <a:ahLst/>
                <a:cxnLst>
                  <a:cxn ang="0">
                    <a:pos x="T0" y="T1"/>
                  </a:cxn>
                  <a:cxn ang="0">
                    <a:pos x="T2" y="T3"/>
                  </a:cxn>
                  <a:cxn ang="0">
                    <a:pos x="T4" y="T5"/>
                  </a:cxn>
                  <a:cxn ang="0">
                    <a:pos x="T6" y="T7"/>
                  </a:cxn>
                  <a:cxn ang="0">
                    <a:pos x="T8" y="T9"/>
                  </a:cxn>
                </a:cxnLst>
                <a:rect l="0" t="0" r="r" b="b"/>
                <a:pathLst>
                  <a:path w="383" h="41">
                    <a:moveTo>
                      <a:pt x="2" y="41"/>
                    </a:moveTo>
                    <a:lnTo>
                      <a:pt x="383" y="4"/>
                    </a:lnTo>
                    <a:lnTo>
                      <a:pt x="381" y="0"/>
                    </a:lnTo>
                    <a:lnTo>
                      <a:pt x="0" y="36"/>
                    </a:lnTo>
                    <a:lnTo>
                      <a:pt x="2" y="41"/>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3" name="ïŝ1îḑè">
                <a:extLst>
                  <a:ext uri="{FF2B5EF4-FFF2-40B4-BE49-F238E27FC236}">
                    <a16:creationId xmlns:a16="http://schemas.microsoft.com/office/drawing/2014/main" xmlns="" id="{CDACD2A1-4F59-476A-A828-75A8550D9F3A}"/>
                  </a:ext>
                </a:extLst>
              </p:cNvPr>
              <p:cNvSpPr/>
              <p:nvPr/>
            </p:nvSpPr>
            <p:spPr bwMode="auto">
              <a:xfrm>
                <a:off x="5089" y="3541"/>
                <a:ext cx="291" cy="29"/>
              </a:xfrm>
              <a:custGeom>
                <a:avLst/>
                <a:gdLst>
                  <a:gd name="T0" fmla="*/ 0 w 291"/>
                  <a:gd name="T1" fmla="*/ 29 h 29"/>
                  <a:gd name="T2" fmla="*/ 291 w 291"/>
                  <a:gd name="T3" fmla="*/ 4 h 29"/>
                  <a:gd name="T4" fmla="*/ 289 w 291"/>
                  <a:gd name="T5" fmla="*/ 0 h 29"/>
                  <a:gd name="T6" fmla="*/ 0 w 291"/>
                  <a:gd name="T7" fmla="*/ 25 h 29"/>
                  <a:gd name="T8" fmla="*/ 0 w 291"/>
                  <a:gd name="T9" fmla="*/ 29 h 29"/>
                </a:gdLst>
                <a:ahLst/>
                <a:cxnLst>
                  <a:cxn ang="0">
                    <a:pos x="T0" y="T1"/>
                  </a:cxn>
                  <a:cxn ang="0">
                    <a:pos x="T2" y="T3"/>
                  </a:cxn>
                  <a:cxn ang="0">
                    <a:pos x="T4" y="T5"/>
                  </a:cxn>
                  <a:cxn ang="0">
                    <a:pos x="T6" y="T7"/>
                  </a:cxn>
                  <a:cxn ang="0">
                    <a:pos x="T8" y="T9"/>
                  </a:cxn>
                </a:cxnLst>
                <a:rect l="0" t="0" r="r" b="b"/>
                <a:pathLst>
                  <a:path w="291" h="29">
                    <a:moveTo>
                      <a:pt x="0" y="29"/>
                    </a:moveTo>
                    <a:lnTo>
                      <a:pt x="291" y="4"/>
                    </a:lnTo>
                    <a:lnTo>
                      <a:pt x="289" y="0"/>
                    </a:lnTo>
                    <a:lnTo>
                      <a:pt x="0" y="25"/>
                    </a:lnTo>
                    <a:lnTo>
                      <a:pt x="0" y="29"/>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4" name="i$ļíḋê">
                <a:extLst>
                  <a:ext uri="{FF2B5EF4-FFF2-40B4-BE49-F238E27FC236}">
                    <a16:creationId xmlns:a16="http://schemas.microsoft.com/office/drawing/2014/main" xmlns="" id="{C4F7C780-E8DA-412B-8E73-785274FFCD09}"/>
                  </a:ext>
                </a:extLst>
              </p:cNvPr>
              <p:cNvSpPr/>
              <p:nvPr/>
            </p:nvSpPr>
            <p:spPr bwMode="auto">
              <a:xfrm>
                <a:off x="5033" y="3451"/>
                <a:ext cx="368" cy="33"/>
              </a:xfrm>
              <a:custGeom>
                <a:avLst/>
                <a:gdLst>
                  <a:gd name="T0" fmla="*/ 1 w 368"/>
                  <a:gd name="T1" fmla="*/ 33 h 33"/>
                  <a:gd name="T2" fmla="*/ 368 w 368"/>
                  <a:gd name="T3" fmla="*/ 4 h 33"/>
                  <a:gd name="T4" fmla="*/ 367 w 368"/>
                  <a:gd name="T5" fmla="*/ 0 h 33"/>
                  <a:gd name="T6" fmla="*/ 0 w 368"/>
                  <a:gd name="T7" fmla="*/ 28 h 33"/>
                  <a:gd name="T8" fmla="*/ 1 w 368"/>
                  <a:gd name="T9" fmla="*/ 33 h 33"/>
                </a:gdLst>
                <a:ahLst/>
                <a:cxnLst>
                  <a:cxn ang="0">
                    <a:pos x="T0" y="T1"/>
                  </a:cxn>
                  <a:cxn ang="0">
                    <a:pos x="T2" y="T3"/>
                  </a:cxn>
                  <a:cxn ang="0">
                    <a:pos x="T4" y="T5"/>
                  </a:cxn>
                  <a:cxn ang="0">
                    <a:pos x="T6" y="T7"/>
                  </a:cxn>
                  <a:cxn ang="0">
                    <a:pos x="T8" y="T9"/>
                  </a:cxn>
                </a:cxnLst>
                <a:rect l="0" t="0" r="r" b="b"/>
                <a:pathLst>
                  <a:path w="368" h="33">
                    <a:moveTo>
                      <a:pt x="1" y="33"/>
                    </a:moveTo>
                    <a:lnTo>
                      <a:pt x="368" y="4"/>
                    </a:lnTo>
                    <a:lnTo>
                      <a:pt x="367" y="0"/>
                    </a:lnTo>
                    <a:lnTo>
                      <a:pt x="0" y="28"/>
                    </a:lnTo>
                    <a:lnTo>
                      <a:pt x="1" y="33"/>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5" name="ïṥlîḑè">
                <a:extLst>
                  <a:ext uri="{FF2B5EF4-FFF2-40B4-BE49-F238E27FC236}">
                    <a16:creationId xmlns:a16="http://schemas.microsoft.com/office/drawing/2014/main" xmlns="" id="{91B6D375-E335-4B0F-BC8D-2DDABBC110FF}"/>
                  </a:ext>
                </a:extLst>
              </p:cNvPr>
              <p:cNvSpPr/>
              <p:nvPr/>
            </p:nvSpPr>
            <p:spPr bwMode="auto">
              <a:xfrm>
                <a:off x="5014" y="3426"/>
                <a:ext cx="365" cy="30"/>
              </a:xfrm>
              <a:custGeom>
                <a:avLst/>
                <a:gdLst>
                  <a:gd name="T0" fmla="*/ 1 w 365"/>
                  <a:gd name="T1" fmla="*/ 30 h 30"/>
                  <a:gd name="T2" fmla="*/ 365 w 365"/>
                  <a:gd name="T3" fmla="*/ 4 h 30"/>
                  <a:gd name="T4" fmla="*/ 364 w 365"/>
                  <a:gd name="T5" fmla="*/ 0 h 30"/>
                  <a:gd name="T6" fmla="*/ 0 w 365"/>
                  <a:gd name="T7" fmla="*/ 25 h 30"/>
                  <a:gd name="T8" fmla="*/ 1 w 365"/>
                  <a:gd name="T9" fmla="*/ 30 h 30"/>
                </a:gdLst>
                <a:ahLst/>
                <a:cxnLst>
                  <a:cxn ang="0">
                    <a:pos x="T0" y="T1"/>
                  </a:cxn>
                  <a:cxn ang="0">
                    <a:pos x="T2" y="T3"/>
                  </a:cxn>
                  <a:cxn ang="0">
                    <a:pos x="T4" y="T5"/>
                  </a:cxn>
                  <a:cxn ang="0">
                    <a:pos x="T6" y="T7"/>
                  </a:cxn>
                  <a:cxn ang="0">
                    <a:pos x="T8" y="T9"/>
                  </a:cxn>
                </a:cxnLst>
                <a:rect l="0" t="0" r="r" b="b"/>
                <a:pathLst>
                  <a:path w="365" h="30">
                    <a:moveTo>
                      <a:pt x="1" y="30"/>
                    </a:moveTo>
                    <a:lnTo>
                      <a:pt x="365" y="4"/>
                    </a:lnTo>
                    <a:lnTo>
                      <a:pt x="364" y="0"/>
                    </a:lnTo>
                    <a:lnTo>
                      <a:pt x="0" y="25"/>
                    </a:lnTo>
                    <a:lnTo>
                      <a:pt x="1" y="30"/>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6" name="îṩļïḑe">
                <a:extLst>
                  <a:ext uri="{FF2B5EF4-FFF2-40B4-BE49-F238E27FC236}">
                    <a16:creationId xmlns:a16="http://schemas.microsoft.com/office/drawing/2014/main" xmlns="" id="{F492795C-9C4E-487E-89CF-30AB8073D1B6}"/>
                  </a:ext>
                </a:extLst>
              </p:cNvPr>
              <p:cNvSpPr/>
              <p:nvPr/>
            </p:nvSpPr>
            <p:spPr bwMode="auto">
              <a:xfrm>
                <a:off x="5098" y="3482"/>
                <a:ext cx="192" cy="63"/>
              </a:xfrm>
              <a:custGeom>
                <a:avLst/>
                <a:gdLst>
                  <a:gd name="T0" fmla="*/ 23 w 153"/>
                  <a:gd name="T1" fmla="*/ 45 h 50"/>
                  <a:gd name="T2" fmla="*/ 38 w 153"/>
                  <a:gd name="T3" fmla="*/ 41 h 50"/>
                  <a:gd name="T4" fmla="*/ 20 w 153"/>
                  <a:gd name="T5" fmla="*/ 36 h 50"/>
                  <a:gd name="T6" fmla="*/ 29 w 153"/>
                  <a:gd name="T7" fmla="*/ 32 h 50"/>
                  <a:gd name="T8" fmla="*/ 46 w 153"/>
                  <a:gd name="T9" fmla="*/ 24 h 50"/>
                  <a:gd name="T10" fmla="*/ 63 w 153"/>
                  <a:gd name="T11" fmla="*/ 25 h 50"/>
                  <a:gd name="T12" fmla="*/ 70 w 153"/>
                  <a:gd name="T13" fmla="*/ 34 h 50"/>
                  <a:gd name="T14" fmla="*/ 78 w 153"/>
                  <a:gd name="T15" fmla="*/ 39 h 50"/>
                  <a:gd name="T16" fmla="*/ 100 w 153"/>
                  <a:gd name="T17" fmla="*/ 42 h 50"/>
                  <a:gd name="T18" fmla="*/ 110 w 153"/>
                  <a:gd name="T19" fmla="*/ 37 h 50"/>
                  <a:gd name="T20" fmla="*/ 124 w 153"/>
                  <a:gd name="T21" fmla="*/ 38 h 50"/>
                  <a:gd name="T22" fmla="*/ 132 w 153"/>
                  <a:gd name="T23" fmla="*/ 34 h 50"/>
                  <a:gd name="T24" fmla="*/ 140 w 153"/>
                  <a:gd name="T25" fmla="*/ 31 h 50"/>
                  <a:gd name="T26" fmla="*/ 153 w 153"/>
                  <a:gd name="T27" fmla="*/ 31 h 50"/>
                  <a:gd name="T28" fmla="*/ 134 w 153"/>
                  <a:gd name="T29" fmla="*/ 28 h 50"/>
                  <a:gd name="T30" fmla="*/ 121 w 153"/>
                  <a:gd name="T31" fmla="*/ 28 h 50"/>
                  <a:gd name="T32" fmla="*/ 125 w 153"/>
                  <a:gd name="T33" fmla="*/ 36 h 50"/>
                  <a:gd name="T34" fmla="*/ 113 w 153"/>
                  <a:gd name="T35" fmla="*/ 31 h 50"/>
                  <a:gd name="T36" fmla="*/ 111 w 153"/>
                  <a:gd name="T37" fmla="*/ 20 h 50"/>
                  <a:gd name="T38" fmla="*/ 90 w 153"/>
                  <a:gd name="T39" fmla="*/ 16 h 50"/>
                  <a:gd name="T40" fmla="*/ 96 w 153"/>
                  <a:gd name="T41" fmla="*/ 8 h 50"/>
                  <a:gd name="T42" fmla="*/ 76 w 153"/>
                  <a:gd name="T43" fmla="*/ 11 h 50"/>
                  <a:gd name="T44" fmla="*/ 76 w 153"/>
                  <a:gd name="T45" fmla="*/ 6 h 50"/>
                  <a:gd name="T46" fmla="*/ 68 w 153"/>
                  <a:gd name="T47" fmla="*/ 4 h 50"/>
                  <a:gd name="T48" fmla="*/ 69 w 153"/>
                  <a:gd name="T49" fmla="*/ 10 h 50"/>
                  <a:gd name="T50" fmla="*/ 78 w 153"/>
                  <a:gd name="T51" fmla="*/ 13 h 50"/>
                  <a:gd name="T52" fmla="*/ 87 w 153"/>
                  <a:gd name="T53" fmla="*/ 15 h 50"/>
                  <a:gd name="T54" fmla="*/ 73 w 153"/>
                  <a:gd name="T55" fmla="*/ 23 h 50"/>
                  <a:gd name="T56" fmla="*/ 56 w 153"/>
                  <a:gd name="T57" fmla="*/ 22 h 50"/>
                  <a:gd name="T58" fmla="*/ 49 w 153"/>
                  <a:gd name="T59" fmla="*/ 13 h 50"/>
                  <a:gd name="T60" fmla="*/ 41 w 153"/>
                  <a:gd name="T61" fmla="*/ 8 h 50"/>
                  <a:gd name="T62" fmla="*/ 19 w 153"/>
                  <a:gd name="T63" fmla="*/ 5 h 50"/>
                  <a:gd name="T64" fmla="*/ 9 w 153"/>
                  <a:gd name="T65" fmla="*/ 10 h 50"/>
                  <a:gd name="T66" fmla="*/ 6 w 153"/>
                  <a:gd name="T67" fmla="*/ 16 h 50"/>
                  <a:gd name="T68" fmla="*/ 7 w 153"/>
                  <a:gd name="T69" fmla="*/ 28 h 50"/>
                  <a:gd name="T70" fmla="*/ 25 w 153"/>
                  <a:gd name="T71" fmla="*/ 30 h 50"/>
                  <a:gd name="T72" fmla="*/ 8 w 153"/>
                  <a:gd name="T73" fmla="*/ 35 h 50"/>
                  <a:gd name="T74" fmla="*/ 26 w 153"/>
                  <a:gd name="T75" fmla="*/ 39 h 50"/>
                  <a:gd name="T76" fmla="*/ 20 w 153"/>
                  <a:gd name="T77" fmla="*/ 43 h 50"/>
                  <a:gd name="T78" fmla="*/ 72 w 153"/>
                  <a:gd name="T79" fmla="*/ 29 h 50"/>
                  <a:gd name="T80" fmla="*/ 84 w 153"/>
                  <a:gd name="T81" fmla="*/ 21 h 50"/>
                  <a:gd name="T82" fmla="*/ 103 w 153"/>
                  <a:gd name="T83" fmla="*/ 22 h 50"/>
                  <a:gd name="T84" fmla="*/ 110 w 153"/>
                  <a:gd name="T85" fmla="*/ 31 h 50"/>
                  <a:gd name="T86" fmla="*/ 98 w 153"/>
                  <a:gd name="T87" fmla="*/ 39 h 50"/>
                  <a:gd name="T88" fmla="*/ 79 w 153"/>
                  <a:gd name="T89" fmla="*/ 38 h 50"/>
                  <a:gd name="T90" fmla="*/ 72 w 153"/>
                  <a:gd name="T91" fmla="*/ 29 h 50"/>
                  <a:gd name="T92" fmla="*/ 26 w 153"/>
                  <a:gd name="T93" fmla="*/ 27 h 50"/>
                  <a:gd name="T94" fmla="*/ 10 w 153"/>
                  <a:gd name="T95" fmla="*/ 22 h 50"/>
                  <a:gd name="T96" fmla="*/ 12 w 153"/>
                  <a:gd name="T97" fmla="*/ 12 h 50"/>
                  <a:gd name="T98" fmla="*/ 30 w 153"/>
                  <a:gd name="T99" fmla="*/ 8 h 50"/>
                  <a:gd name="T100" fmla="*/ 46 w 153"/>
                  <a:gd name="T101" fmla="*/ 13 h 50"/>
                  <a:gd name="T102" fmla="*/ 44 w 153"/>
                  <a:gd name="T103"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3" h="50">
                    <a:moveTo>
                      <a:pt x="15" y="49"/>
                    </a:moveTo>
                    <a:cubicBezTo>
                      <a:pt x="18" y="50"/>
                      <a:pt x="22" y="49"/>
                      <a:pt x="23" y="47"/>
                    </a:cubicBezTo>
                    <a:cubicBezTo>
                      <a:pt x="24" y="46"/>
                      <a:pt x="24" y="45"/>
                      <a:pt x="23" y="45"/>
                    </a:cubicBezTo>
                    <a:cubicBezTo>
                      <a:pt x="29" y="42"/>
                      <a:pt x="29" y="42"/>
                      <a:pt x="29" y="42"/>
                    </a:cubicBezTo>
                    <a:cubicBezTo>
                      <a:pt x="30" y="42"/>
                      <a:pt x="30" y="42"/>
                      <a:pt x="30" y="42"/>
                    </a:cubicBezTo>
                    <a:cubicBezTo>
                      <a:pt x="33" y="43"/>
                      <a:pt x="37" y="42"/>
                      <a:pt x="38" y="41"/>
                    </a:cubicBezTo>
                    <a:cubicBezTo>
                      <a:pt x="40" y="39"/>
                      <a:pt x="38" y="37"/>
                      <a:pt x="35" y="36"/>
                    </a:cubicBezTo>
                    <a:cubicBezTo>
                      <a:pt x="32" y="36"/>
                      <a:pt x="29" y="36"/>
                      <a:pt x="28" y="38"/>
                    </a:cubicBezTo>
                    <a:cubicBezTo>
                      <a:pt x="20" y="36"/>
                      <a:pt x="20" y="36"/>
                      <a:pt x="20" y="36"/>
                    </a:cubicBezTo>
                    <a:cubicBezTo>
                      <a:pt x="21" y="36"/>
                      <a:pt x="20" y="35"/>
                      <a:pt x="20" y="34"/>
                    </a:cubicBezTo>
                    <a:cubicBezTo>
                      <a:pt x="27" y="31"/>
                      <a:pt x="27" y="31"/>
                      <a:pt x="27" y="31"/>
                    </a:cubicBezTo>
                    <a:cubicBezTo>
                      <a:pt x="28" y="32"/>
                      <a:pt x="28" y="32"/>
                      <a:pt x="29" y="32"/>
                    </a:cubicBezTo>
                    <a:cubicBezTo>
                      <a:pt x="32" y="33"/>
                      <a:pt x="36" y="32"/>
                      <a:pt x="37" y="30"/>
                    </a:cubicBezTo>
                    <a:cubicBezTo>
                      <a:pt x="38" y="29"/>
                      <a:pt x="38" y="28"/>
                      <a:pt x="37" y="28"/>
                    </a:cubicBezTo>
                    <a:cubicBezTo>
                      <a:pt x="46" y="24"/>
                      <a:pt x="46" y="24"/>
                      <a:pt x="46" y="24"/>
                    </a:cubicBezTo>
                    <a:cubicBezTo>
                      <a:pt x="46" y="24"/>
                      <a:pt x="47" y="25"/>
                      <a:pt x="47" y="25"/>
                    </a:cubicBezTo>
                    <a:cubicBezTo>
                      <a:pt x="50" y="25"/>
                      <a:pt x="53" y="25"/>
                      <a:pt x="55" y="24"/>
                    </a:cubicBezTo>
                    <a:cubicBezTo>
                      <a:pt x="63" y="25"/>
                      <a:pt x="63" y="25"/>
                      <a:pt x="63" y="25"/>
                    </a:cubicBezTo>
                    <a:cubicBezTo>
                      <a:pt x="63" y="27"/>
                      <a:pt x="64" y="28"/>
                      <a:pt x="67" y="29"/>
                    </a:cubicBezTo>
                    <a:cubicBezTo>
                      <a:pt x="67" y="29"/>
                      <a:pt x="68" y="29"/>
                      <a:pt x="69" y="29"/>
                    </a:cubicBezTo>
                    <a:cubicBezTo>
                      <a:pt x="70" y="34"/>
                      <a:pt x="70" y="34"/>
                      <a:pt x="70" y="34"/>
                    </a:cubicBezTo>
                    <a:cubicBezTo>
                      <a:pt x="69" y="35"/>
                      <a:pt x="67" y="35"/>
                      <a:pt x="67" y="36"/>
                    </a:cubicBezTo>
                    <a:cubicBezTo>
                      <a:pt x="65" y="38"/>
                      <a:pt x="67" y="39"/>
                      <a:pt x="70" y="40"/>
                    </a:cubicBezTo>
                    <a:cubicBezTo>
                      <a:pt x="73" y="41"/>
                      <a:pt x="76" y="40"/>
                      <a:pt x="78" y="39"/>
                    </a:cubicBezTo>
                    <a:cubicBezTo>
                      <a:pt x="88" y="41"/>
                      <a:pt x="88" y="41"/>
                      <a:pt x="88" y="41"/>
                    </a:cubicBezTo>
                    <a:cubicBezTo>
                      <a:pt x="88" y="42"/>
                      <a:pt x="89" y="44"/>
                      <a:pt x="92" y="44"/>
                    </a:cubicBezTo>
                    <a:cubicBezTo>
                      <a:pt x="95" y="45"/>
                      <a:pt x="99" y="44"/>
                      <a:pt x="100" y="42"/>
                    </a:cubicBezTo>
                    <a:cubicBezTo>
                      <a:pt x="101" y="42"/>
                      <a:pt x="101" y="41"/>
                      <a:pt x="100" y="40"/>
                    </a:cubicBezTo>
                    <a:cubicBezTo>
                      <a:pt x="109" y="37"/>
                      <a:pt x="109" y="37"/>
                      <a:pt x="109" y="37"/>
                    </a:cubicBezTo>
                    <a:cubicBezTo>
                      <a:pt x="109" y="37"/>
                      <a:pt x="110" y="37"/>
                      <a:pt x="110" y="37"/>
                    </a:cubicBezTo>
                    <a:cubicBezTo>
                      <a:pt x="113" y="38"/>
                      <a:pt x="116" y="37"/>
                      <a:pt x="118" y="36"/>
                    </a:cubicBezTo>
                    <a:cubicBezTo>
                      <a:pt x="124" y="37"/>
                      <a:pt x="124" y="37"/>
                      <a:pt x="124" y="37"/>
                    </a:cubicBezTo>
                    <a:cubicBezTo>
                      <a:pt x="124" y="38"/>
                      <a:pt x="124" y="38"/>
                      <a:pt x="124" y="38"/>
                    </a:cubicBezTo>
                    <a:cubicBezTo>
                      <a:pt x="125" y="40"/>
                      <a:pt x="128" y="41"/>
                      <a:pt x="131" y="41"/>
                    </a:cubicBezTo>
                    <a:cubicBezTo>
                      <a:pt x="135" y="40"/>
                      <a:pt x="137" y="39"/>
                      <a:pt x="137" y="37"/>
                    </a:cubicBezTo>
                    <a:cubicBezTo>
                      <a:pt x="136" y="36"/>
                      <a:pt x="134" y="35"/>
                      <a:pt x="132" y="34"/>
                    </a:cubicBezTo>
                    <a:cubicBezTo>
                      <a:pt x="130" y="31"/>
                      <a:pt x="130" y="31"/>
                      <a:pt x="130" y="31"/>
                    </a:cubicBezTo>
                    <a:cubicBezTo>
                      <a:pt x="131" y="30"/>
                      <a:pt x="132" y="30"/>
                      <a:pt x="133" y="29"/>
                    </a:cubicBezTo>
                    <a:cubicBezTo>
                      <a:pt x="140" y="31"/>
                      <a:pt x="140" y="31"/>
                      <a:pt x="140" y="31"/>
                    </a:cubicBezTo>
                    <a:cubicBezTo>
                      <a:pt x="140" y="32"/>
                      <a:pt x="140" y="32"/>
                      <a:pt x="140" y="32"/>
                    </a:cubicBezTo>
                    <a:cubicBezTo>
                      <a:pt x="141" y="33"/>
                      <a:pt x="144" y="34"/>
                      <a:pt x="147" y="34"/>
                    </a:cubicBezTo>
                    <a:cubicBezTo>
                      <a:pt x="151" y="34"/>
                      <a:pt x="153" y="32"/>
                      <a:pt x="153" y="31"/>
                    </a:cubicBezTo>
                    <a:cubicBezTo>
                      <a:pt x="152" y="29"/>
                      <a:pt x="149" y="28"/>
                      <a:pt x="146" y="28"/>
                    </a:cubicBezTo>
                    <a:cubicBezTo>
                      <a:pt x="144" y="28"/>
                      <a:pt x="142" y="29"/>
                      <a:pt x="141" y="29"/>
                    </a:cubicBezTo>
                    <a:cubicBezTo>
                      <a:pt x="134" y="28"/>
                      <a:pt x="134" y="28"/>
                      <a:pt x="134" y="28"/>
                    </a:cubicBezTo>
                    <a:cubicBezTo>
                      <a:pt x="134" y="27"/>
                      <a:pt x="134" y="27"/>
                      <a:pt x="134" y="27"/>
                    </a:cubicBezTo>
                    <a:cubicBezTo>
                      <a:pt x="133" y="26"/>
                      <a:pt x="130" y="25"/>
                      <a:pt x="127" y="25"/>
                    </a:cubicBezTo>
                    <a:cubicBezTo>
                      <a:pt x="123" y="25"/>
                      <a:pt x="121" y="27"/>
                      <a:pt x="121" y="28"/>
                    </a:cubicBezTo>
                    <a:cubicBezTo>
                      <a:pt x="122" y="30"/>
                      <a:pt x="124" y="31"/>
                      <a:pt x="127" y="31"/>
                    </a:cubicBezTo>
                    <a:cubicBezTo>
                      <a:pt x="128" y="35"/>
                      <a:pt x="128" y="35"/>
                      <a:pt x="128" y="35"/>
                    </a:cubicBezTo>
                    <a:cubicBezTo>
                      <a:pt x="127" y="35"/>
                      <a:pt x="126" y="35"/>
                      <a:pt x="125" y="36"/>
                    </a:cubicBezTo>
                    <a:cubicBezTo>
                      <a:pt x="119" y="34"/>
                      <a:pt x="119" y="34"/>
                      <a:pt x="119" y="34"/>
                    </a:cubicBezTo>
                    <a:cubicBezTo>
                      <a:pt x="119" y="33"/>
                      <a:pt x="118" y="32"/>
                      <a:pt x="115" y="31"/>
                    </a:cubicBezTo>
                    <a:cubicBezTo>
                      <a:pt x="114" y="31"/>
                      <a:pt x="114" y="31"/>
                      <a:pt x="113" y="31"/>
                    </a:cubicBezTo>
                    <a:cubicBezTo>
                      <a:pt x="112" y="26"/>
                      <a:pt x="112" y="26"/>
                      <a:pt x="112" y="26"/>
                    </a:cubicBezTo>
                    <a:cubicBezTo>
                      <a:pt x="113" y="25"/>
                      <a:pt x="114" y="25"/>
                      <a:pt x="115" y="24"/>
                    </a:cubicBezTo>
                    <a:cubicBezTo>
                      <a:pt x="116" y="22"/>
                      <a:pt x="115" y="21"/>
                      <a:pt x="111" y="20"/>
                    </a:cubicBezTo>
                    <a:cubicBezTo>
                      <a:pt x="109" y="19"/>
                      <a:pt x="106" y="20"/>
                      <a:pt x="104" y="21"/>
                    </a:cubicBezTo>
                    <a:cubicBezTo>
                      <a:pt x="94" y="19"/>
                      <a:pt x="94" y="19"/>
                      <a:pt x="94" y="19"/>
                    </a:cubicBezTo>
                    <a:cubicBezTo>
                      <a:pt x="94" y="18"/>
                      <a:pt x="93" y="16"/>
                      <a:pt x="90" y="16"/>
                    </a:cubicBezTo>
                    <a:cubicBezTo>
                      <a:pt x="91" y="12"/>
                      <a:pt x="91" y="12"/>
                      <a:pt x="91" y="12"/>
                    </a:cubicBezTo>
                    <a:cubicBezTo>
                      <a:pt x="92" y="12"/>
                      <a:pt x="92" y="12"/>
                      <a:pt x="92" y="12"/>
                    </a:cubicBezTo>
                    <a:cubicBezTo>
                      <a:pt x="96" y="12"/>
                      <a:pt x="97" y="10"/>
                      <a:pt x="96" y="8"/>
                    </a:cubicBezTo>
                    <a:cubicBezTo>
                      <a:pt x="94" y="7"/>
                      <a:pt x="91" y="6"/>
                      <a:pt x="87" y="6"/>
                    </a:cubicBezTo>
                    <a:cubicBezTo>
                      <a:pt x="85" y="7"/>
                      <a:pt x="84" y="8"/>
                      <a:pt x="84" y="10"/>
                    </a:cubicBezTo>
                    <a:cubicBezTo>
                      <a:pt x="76" y="11"/>
                      <a:pt x="76" y="11"/>
                      <a:pt x="76" y="11"/>
                    </a:cubicBezTo>
                    <a:cubicBezTo>
                      <a:pt x="76" y="11"/>
                      <a:pt x="75" y="10"/>
                      <a:pt x="74" y="10"/>
                    </a:cubicBezTo>
                    <a:cubicBezTo>
                      <a:pt x="75" y="6"/>
                      <a:pt x="75" y="6"/>
                      <a:pt x="75" y="6"/>
                    </a:cubicBezTo>
                    <a:cubicBezTo>
                      <a:pt x="75" y="6"/>
                      <a:pt x="75" y="6"/>
                      <a:pt x="76" y="6"/>
                    </a:cubicBezTo>
                    <a:cubicBezTo>
                      <a:pt x="79" y="6"/>
                      <a:pt x="80" y="4"/>
                      <a:pt x="79" y="2"/>
                    </a:cubicBezTo>
                    <a:cubicBezTo>
                      <a:pt x="78" y="0"/>
                      <a:pt x="74" y="0"/>
                      <a:pt x="71" y="0"/>
                    </a:cubicBezTo>
                    <a:cubicBezTo>
                      <a:pt x="68" y="1"/>
                      <a:pt x="66" y="3"/>
                      <a:pt x="68" y="4"/>
                    </a:cubicBezTo>
                    <a:cubicBezTo>
                      <a:pt x="68" y="5"/>
                      <a:pt x="70" y="6"/>
                      <a:pt x="71" y="6"/>
                    </a:cubicBezTo>
                    <a:cubicBezTo>
                      <a:pt x="70" y="10"/>
                      <a:pt x="70" y="10"/>
                      <a:pt x="70" y="10"/>
                    </a:cubicBezTo>
                    <a:cubicBezTo>
                      <a:pt x="69" y="10"/>
                      <a:pt x="69" y="10"/>
                      <a:pt x="69" y="10"/>
                    </a:cubicBezTo>
                    <a:cubicBezTo>
                      <a:pt x="66" y="11"/>
                      <a:pt x="65" y="13"/>
                      <a:pt x="66" y="14"/>
                    </a:cubicBezTo>
                    <a:cubicBezTo>
                      <a:pt x="67" y="16"/>
                      <a:pt x="71" y="17"/>
                      <a:pt x="74" y="16"/>
                    </a:cubicBezTo>
                    <a:cubicBezTo>
                      <a:pt x="77" y="15"/>
                      <a:pt x="78" y="14"/>
                      <a:pt x="78" y="13"/>
                    </a:cubicBezTo>
                    <a:cubicBezTo>
                      <a:pt x="85" y="11"/>
                      <a:pt x="85" y="11"/>
                      <a:pt x="85" y="11"/>
                    </a:cubicBezTo>
                    <a:cubicBezTo>
                      <a:pt x="86" y="12"/>
                      <a:pt x="87" y="12"/>
                      <a:pt x="88" y="12"/>
                    </a:cubicBezTo>
                    <a:cubicBezTo>
                      <a:pt x="87" y="15"/>
                      <a:pt x="87" y="15"/>
                      <a:pt x="87" y="15"/>
                    </a:cubicBezTo>
                    <a:cubicBezTo>
                      <a:pt x="85" y="16"/>
                      <a:pt x="83" y="16"/>
                      <a:pt x="82" y="17"/>
                    </a:cubicBezTo>
                    <a:cubicBezTo>
                      <a:pt x="81" y="18"/>
                      <a:pt x="81" y="19"/>
                      <a:pt x="82" y="20"/>
                    </a:cubicBezTo>
                    <a:cubicBezTo>
                      <a:pt x="73" y="23"/>
                      <a:pt x="73" y="23"/>
                      <a:pt x="73" y="23"/>
                    </a:cubicBezTo>
                    <a:cubicBezTo>
                      <a:pt x="73" y="23"/>
                      <a:pt x="72" y="23"/>
                      <a:pt x="72" y="23"/>
                    </a:cubicBezTo>
                    <a:cubicBezTo>
                      <a:pt x="69" y="22"/>
                      <a:pt x="66" y="23"/>
                      <a:pt x="64" y="24"/>
                    </a:cubicBezTo>
                    <a:cubicBezTo>
                      <a:pt x="56" y="22"/>
                      <a:pt x="56" y="22"/>
                      <a:pt x="56" y="22"/>
                    </a:cubicBezTo>
                    <a:cubicBezTo>
                      <a:pt x="56" y="21"/>
                      <a:pt x="55" y="19"/>
                      <a:pt x="52" y="19"/>
                    </a:cubicBezTo>
                    <a:cubicBezTo>
                      <a:pt x="52" y="19"/>
                      <a:pt x="51" y="19"/>
                      <a:pt x="50" y="19"/>
                    </a:cubicBezTo>
                    <a:cubicBezTo>
                      <a:pt x="49" y="13"/>
                      <a:pt x="49" y="13"/>
                      <a:pt x="49" y="13"/>
                    </a:cubicBezTo>
                    <a:cubicBezTo>
                      <a:pt x="50" y="13"/>
                      <a:pt x="52" y="12"/>
                      <a:pt x="52" y="11"/>
                    </a:cubicBezTo>
                    <a:cubicBezTo>
                      <a:pt x="54" y="10"/>
                      <a:pt x="52" y="8"/>
                      <a:pt x="49" y="7"/>
                    </a:cubicBezTo>
                    <a:cubicBezTo>
                      <a:pt x="46" y="7"/>
                      <a:pt x="43" y="7"/>
                      <a:pt x="41" y="8"/>
                    </a:cubicBezTo>
                    <a:cubicBezTo>
                      <a:pt x="31" y="6"/>
                      <a:pt x="31" y="6"/>
                      <a:pt x="31" y="6"/>
                    </a:cubicBezTo>
                    <a:cubicBezTo>
                      <a:pt x="32" y="5"/>
                      <a:pt x="30" y="3"/>
                      <a:pt x="27" y="3"/>
                    </a:cubicBezTo>
                    <a:cubicBezTo>
                      <a:pt x="24" y="2"/>
                      <a:pt x="21" y="3"/>
                      <a:pt x="19" y="5"/>
                    </a:cubicBezTo>
                    <a:cubicBezTo>
                      <a:pt x="19" y="5"/>
                      <a:pt x="19" y="6"/>
                      <a:pt x="19" y="7"/>
                    </a:cubicBezTo>
                    <a:cubicBezTo>
                      <a:pt x="11" y="11"/>
                      <a:pt x="11" y="11"/>
                      <a:pt x="11" y="11"/>
                    </a:cubicBezTo>
                    <a:cubicBezTo>
                      <a:pt x="10" y="10"/>
                      <a:pt x="10" y="10"/>
                      <a:pt x="9" y="10"/>
                    </a:cubicBezTo>
                    <a:cubicBezTo>
                      <a:pt x="6" y="9"/>
                      <a:pt x="2" y="10"/>
                      <a:pt x="1" y="12"/>
                    </a:cubicBezTo>
                    <a:cubicBezTo>
                      <a:pt x="0" y="13"/>
                      <a:pt x="1" y="15"/>
                      <a:pt x="4" y="16"/>
                    </a:cubicBezTo>
                    <a:cubicBezTo>
                      <a:pt x="5" y="16"/>
                      <a:pt x="5" y="16"/>
                      <a:pt x="6" y="16"/>
                    </a:cubicBezTo>
                    <a:cubicBezTo>
                      <a:pt x="7" y="22"/>
                      <a:pt x="7" y="22"/>
                      <a:pt x="7" y="22"/>
                    </a:cubicBezTo>
                    <a:cubicBezTo>
                      <a:pt x="6" y="22"/>
                      <a:pt x="5" y="23"/>
                      <a:pt x="4" y="23"/>
                    </a:cubicBezTo>
                    <a:cubicBezTo>
                      <a:pt x="2" y="25"/>
                      <a:pt x="4" y="27"/>
                      <a:pt x="7" y="28"/>
                    </a:cubicBezTo>
                    <a:cubicBezTo>
                      <a:pt x="10" y="28"/>
                      <a:pt x="13" y="28"/>
                      <a:pt x="15" y="26"/>
                    </a:cubicBezTo>
                    <a:cubicBezTo>
                      <a:pt x="25" y="29"/>
                      <a:pt x="25" y="29"/>
                      <a:pt x="25" y="29"/>
                    </a:cubicBezTo>
                    <a:cubicBezTo>
                      <a:pt x="25" y="29"/>
                      <a:pt x="25" y="30"/>
                      <a:pt x="25" y="30"/>
                    </a:cubicBezTo>
                    <a:cubicBezTo>
                      <a:pt x="18" y="33"/>
                      <a:pt x="18" y="33"/>
                      <a:pt x="18" y="33"/>
                    </a:cubicBezTo>
                    <a:cubicBezTo>
                      <a:pt x="17" y="33"/>
                      <a:pt x="17" y="33"/>
                      <a:pt x="17" y="33"/>
                    </a:cubicBezTo>
                    <a:cubicBezTo>
                      <a:pt x="13" y="32"/>
                      <a:pt x="10" y="33"/>
                      <a:pt x="8" y="35"/>
                    </a:cubicBezTo>
                    <a:cubicBezTo>
                      <a:pt x="7" y="36"/>
                      <a:pt x="8" y="38"/>
                      <a:pt x="12" y="39"/>
                    </a:cubicBezTo>
                    <a:cubicBezTo>
                      <a:pt x="14" y="39"/>
                      <a:pt x="17" y="39"/>
                      <a:pt x="19" y="38"/>
                    </a:cubicBezTo>
                    <a:cubicBezTo>
                      <a:pt x="26" y="39"/>
                      <a:pt x="26" y="39"/>
                      <a:pt x="26" y="39"/>
                    </a:cubicBezTo>
                    <a:cubicBezTo>
                      <a:pt x="26" y="40"/>
                      <a:pt x="27" y="40"/>
                      <a:pt x="27" y="41"/>
                    </a:cubicBezTo>
                    <a:cubicBezTo>
                      <a:pt x="21" y="43"/>
                      <a:pt x="21" y="43"/>
                      <a:pt x="21" y="43"/>
                    </a:cubicBezTo>
                    <a:cubicBezTo>
                      <a:pt x="20" y="43"/>
                      <a:pt x="20" y="43"/>
                      <a:pt x="20" y="43"/>
                    </a:cubicBezTo>
                    <a:cubicBezTo>
                      <a:pt x="16" y="42"/>
                      <a:pt x="13" y="43"/>
                      <a:pt x="11" y="45"/>
                    </a:cubicBezTo>
                    <a:cubicBezTo>
                      <a:pt x="10" y="46"/>
                      <a:pt x="11" y="48"/>
                      <a:pt x="15" y="49"/>
                    </a:cubicBezTo>
                    <a:close/>
                    <a:moveTo>
                      <a:pt x="72" y="29"/>
                    </a:moveTo>
                    <a:cubicBezTo>
                      <a:pt x="73" y="28"/>
                      <a:pt x="74" y="28"/>
                      <a:pt x="75" y="27"/>
                    </a:cubicBezTo>
                    <a:cubicBezTo>
                      <a:pt x="76" y="26"/>
                      <a:pt x="76" y="25"/>
                      <a:pt x="75" y="24"/>
                    </a:cubicBezTo>
                    <a:cubicBezTo>
                      <a:pt x="84" y="21"/>
                      <a:pt x="84" y="21"/>
                      <a:pt x="84" y="21"/>
                    </a:cubicBezTo>
                    <a:cubicBezTo>
                      <a:pt x="84" y="21"/>
                      <a:pt x="85" y="21"/>
                      <a:pt x="85" y="21"/>
                    </a:cubicBezTo>
                    <a:cubicBezTo>
                      <a:pt x="88" y="22"/>
                      <a:pt x="91" y="21"/>
                      <a:pt x="93" y="20"/>
                    </a:cubicBezTo>
                    <a:cubicBezTo>
                      <a:pt x="103" y="22"/>
                      <a:pt x="103" y="22"/>
                      <a:pt x="103" y="22"/>
                    </a:cubicBezTo>
                    <a:cubicBezTo>
                      <a:pt x="103" y="24"/>
                      <a:pt x="104" y="25"/>
                      <a:pt x="107" y="26"/>
                    </a:cubicBezTo>
                    <a:cubicBezTo>
                      <a:pt x="107" y="26"/>
                      <a:pt x="108" y="26"/>
                      <a:pt x="109" y="26"/>
                    </a:cubicBezTo>
                    <a:cubicBezTo>
                      <a:pt x="110" y="31"/>
                      <a:pt x="110" y="31"/>
                      <a:pt x="110" y="31"/>
                    </a:cubicBezTo>
                    <a:cubicBezTo>
                      <a:pt x="109" y="32"/>
                      <a:pt x="107" y="32"/>
                      <a:pt x="107" y="33"/>
                    </a:cubicBezTo>
                    <a:cubicBezTo>
                      <a:pt x="106" y="34"/>
                      <a:pt x="106" y="35"/>
                      <a:pt x="107" y="35"/>
                    </a:cubicBezTo>
                    <a:cubicBezTo>
                      <a:pt x="98" y="39"/>
                      <a:pt x="98" y="39"/>
                      <a:pt x="98" y="39"/>
                    </a:cubicBezTo>
                    <a:cubicBezTo>
                      <a:pt x="98" y="39"/>
                      <a:pt x="97" y="39"/>
                      <a:pt x="97" y="38"/>
                    </a:cubicBezTo>
                    <a:cubicBezTo>
                      <a:pt x="94" y="38"/>
                      <a:pt x="91" y="38"/>
                      <a:pt x="89" y="40"/>
                    </a:cubicBezTo>
                    <a:cubicBezTo>
                      <a:pt x="79" y="38"/>
                      <a:pt x="79" y="38"/>
                      <a:pt x="79" y="38"/>
                    </a:cubicBezTo>
                    <a:cubicBezTo>
                      <a:pt x="79" y="36"/>
                      <a:pt x="78" y="35"/>
                      <a:pt x="75" y="34"/>
                    </a:cubicBezTo>
                    <a:cubicBezTo>
                      <a:pt x="74" y="34"/>
                      <a:pt x="74" y="34"/>
                      <a:pt x="73" y="34"/>
                    </a:cubicBezTo>
                    <a:lnTo>
                      <a:pt x="72" y="29"/>
                    </a:lnTo>
                    <a:close/>
                    <a:moveTo>
                      <a:pt x="35" y="27"/>
                    </a:moveTo>
                    <a:cubicBezTo>
                      <a:pt x="35" y="26"/>
                      <a:pt x="34" y="26"/>
                      <a:pt x="34" y="26"/>
                    </a:cubicBezTo>
                    <a:cubicBezTo>
                      <a:pt x="31" y="25"/>
                      <a:pt x="28" y="26"/>
                      <a:pt x="26" y="27"/>
                    </a:cubicBezTo>
                    <a:cubicBezTo>
                      <a:pt x="16" y="25"/>
                      <a:pt x="16" y="25"/>
                      <a:pt x="16" y="25"/>
                    </a:cubicBezTo>
                    <a:cubicBezTo>
                      <a:pt x="16" y="24"/>
                      <a:pt x="15" y="22"/>
                      <a:pt x="12" y="22"/>
                    </a:cubicBezTo>
                    <a:cubicBezTo>
                      <a:pt x="12" y="22"/>
                      <a:pt x="11" y="22"/>
                      <a:pt x="10" y="22"/>
                    </a:cubicBezTo>
                    <a:cubicBezTo>
                      <a:pt x="9" y="16"/>
                      <a:pt x="9" y="16"/>
                      <a:pt x="9" y="16"/>
                    </a:cubicBezTo>
                    <a:cubicBezTo>
                      <a:pt x="10" y="16"/>
                      <a:pt x="12" y="15"/>
                      <a:pt x="12" y="14"/>
                    </a:cubicBezTo>
                    <a:cubicBezTo>
                      <a:pt x="13" y="13"/>
                      <a:pt x="13" y="13"/>
                      <a:pt x="12" y="12"/>
                    </a:cubicBezTo>
                    <a:cubicBezTo>
                      <a:pt x="21" y="8"/>
                      <a:pt x="21" y="8"/>
                      <a:pt x="21" y="8"/>
                    </a:cubicBezTo>
                    <a:cubicBezTo>
                      <a:pt x="22" y="8"/>
                      <a:pt x="22" y="9"/>
                      <a:pt x="23" y="9"/>
                    </a:cubicBezTo>
                    <a:cubicBezTo>
                      <a:pt x="25" y="9"/>
                      <a:pt x="28" y="9"/>
                      <a:pt x="30" y="8"/>
                    </a:cubicBezTo>
                    <a:cubicBezTo>
                      <a:pt x="40" y="10"/>
                      <a:pt x="40" y="10"/>
                      <a:pt x="40" y="10"/>
                    </a:cubicBezTo>
                    <a:cubicBezTo>
                      <a:pt x="40" y="11"/>
                      <a:pt x="41" y="13"/>
                      <a:pt x="44" y="13"/>
                    </a:cubicBezTo>
                    <a:cubicBezTo>
                      <a:pt x="45" y="13"/>
                      <a:pt x="45" y="13"/>
                      <a:pt x="46" y="13"/>
                    </a:cubicBezTo>
                    <a:cubicBezTo>
                      <a:pt x="47" y="19"/>
                      <a:pt x="47" y="19"/>
                      <a:pt x="47" y="19"/>
                    </a:cubicBezTo>
                    <a:cubicBezTo>
                      <a:pt x="46" y="19"/>
                      <a:pt x="45" y="20"/>
                      <a:pt x="44" y="21"/>
                    </a:cubicBezTo>
                    <a:cubicBezTo>
                      <a:pt x="43" y="21"/>
                      <a:pt x="43" y="22"/>
                      <a:pt x="44" y="23"/>
                    </a:cubicBezTo>
                    <a:lnTo>
                      <a:pt x="35" y="27"/>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7" name="îşlïdê">
                <a:extLst>
                  <a:ext uri="{FF2B5EF4-FFF2-40B4-BE49-F238E27FC236}">
                    <a16:creationId xmlns:a16="http://schemas.microsoft.com/office/drawing/2014/main" xmlns="" id="{57409EA1-92BB-4284-81B1-56BAC237A2C2}"/>
                  </a:ext>
                </a:extLst>
              </p:cNvPr>
              <p:cNvSpPr/>
              <p:nvPr/>
            </p:nvSpPr>
            <p:spPr bwMode="auto">
              <a:xfrm>
                <a:off x="4916" y="3386"/>
                <a:ext cx="646" cy="296"/>
              </a:xfrm>
              <a:custGeom>
                <a:avLst/>
                <a:gdLst>
                  <a:gd name="T0" fmla="*/ 449 w 646"/>
                  <a:gd name="T1" fmla="*/ 0 h 296"/>
                  <a:gd name="T2" fmla="*/ 0 w 646"/>
                  <a:gd name="T3" fmla="*/ 12 h 296"/>
                  <a:gd name="T4" fmla="*/ 141 w 646"/>
                  <a:gd name="T5" fmla="*/ 296 h 296"/>
                  <a:gd name="T6" fmla="*/ 646 w 646"/>
                  <a:gd name="T7" fmla="*/ 243 h 296"/>
                  <a:gd name="T8" fmla="*/ 449 w 646"/>
                  <a:gd name="T9" fmla="*/ 0 h 296"/>
                </a:gdLst>
                <a:ahLst/>
                <a:cxnLst>
                  <a:cxn ang="0">
                    <a:pos x="T0" y="T1"/>
                  </a:cxn>
                  <a:cxn ang="0">
                    <a:pos x="T2" y="T3"/>
                  </a:cxn>
                  <a:cxn ang="0">
                    <a:pos x="T4" y="T5"/>
                  </a:cxn>
                  <a:cxn ang="0">
                    <a:pos x="T6" y="T7"/>
                  </a:cxn>
                  <a:cxn ang="0">
                    <a:pos x="T8" y="T9"/>
                  </a:cxn>
                </a:cxnLst>
                <a:rect l="0" t="0" r="r" b="b"/>
                <a:pathLst>
                  <a:path w="646" h="296">
                    <a:moveTo>
                      <a:pt x="449" y="0"/>
                    </a:moveTo>
                    <a:lnTo>
                      <a:pt x="0" y="12"/>
                    </a:lnTo>
                    <a:lnTo>
                      <a:pt x="141" y="296"/>
                    </a:lnTo>
                    <a:lnTo>
                      <a:pt x="646" y="243"/>
                    </a:lnTo>
                    <a:lnTo>
                      <a:pt x="449" y="0"/>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8" name="iṥ1iḍê">
                <a:extLst>
                  <a:ext uri="{FF2B5EF4-FFF2-40B4-BE49-F238E27FC236}">
                    <a16:creationId xmlns:a16="http://schemas.microsoft.com/office/drawing/2014/main" xmlns="" id="{D2BA36B4-E681-446D-98EB-D5B45627EFD8}"/>
                  </a:ext>
                </a:extLst>
              </p:cNvPr>
              <p:cNvSpPr/>
              <p:nvPr/>
            </p:nvSpPr>
            <p:spPr bwMode="auto">
              <a:xfrm>
                <a:off x="4923" y="3382"/>
                <a:ext cx="645" cy="296"/>
              </a:xfrm>
              <a:custGeom>
                <a:avLst/>
                <a:gdLst>
                  <a:gd name="T0" fmla="*/ 447 w 645"/>
                  <a:gd name="T1" fmla="*/ 0 h 296"/>
                  <a:gd name="T2" fmla="*/ 0 w 645"/>
                  <a:gd name="T3" fmla="*/ 13 h 296"/>
                  <a:gd name="T4" fmla="*/ 140 w 645"/>
                  <a:gd name="T5" fmla="*/ 296 h 296"/>
                  <a:gd name="T6" fmla="*/ 645 w 645"/>
                  <a:gd name="T7" fmla="*/ 243 h 296"/>
                  <a:gd name="T8" fmla="*/ 447 w 645"/>
                  <a:gd name="T9" fmla="*/ 0 h 296"/>
                </a:gdLst>
                <a:ahLst/>
                <a:cxnLst>
                  <a:cxn ang="0">
                    <a:pos x="T0" y="T1"/>
                  </a:cxn>
                  <a:cxn ang="0">
                    <a:pos x="T2" y="T3"/>
                  </a:cxn>
                  <a:cxn ang="0">
                    <a:pos x="T4" y="T5"/>
                  </a:cxn>
                  <a:cxn ang="0">
                    <a:pos x="T6" y="T7"/>
                  </a:cxn>
                  <a:cxn ang="0">
                    <a:pos x="T8" y="T9"/>
                  </a:cxn>
                </a:cxnLst>
                <a:rect l="0" t="0" r="r" b="b"/>
                <a:pathLst>
                  <a:path w="645" h="296">
                    <a:moveTo>
                      <a:pt x="447" y="0"/>
                    </a:moveTo>
                    <a:lnTo>
                      <a:pt x="0" y="13"/>
                    </a:lnTo>
                    <a:lnTo>
                      <a:pt x="140" y="296"/>
                    </a:lnTo>
                    <a:lnTo>
                      <a:pt x="645" y="243"/>
                    </a:lnTo>
                    <a:lnTo>
                      <a:pt x="4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9" name="ïšlïḍé">
                <a:extLst>
                  <a:ext uri="{FF2B5EF4-FFF2-40B4-BE49-F238E27FC236}">
                    <a16:creationId xmlns:a16="http://schemas.microsoft.com/office/drawing/2014/main" xmlns="" id="{193F46E4-AE1A-46EA-98FA-19DD6842BDC2}"/>
                  </a:ext>
                </a:extLst>
              </p:cNvPr>
              <p:cNvSpPr/>
              <p:nvPr/>
            </p:nvSpPr>
            <p:spPr bwMode="auto">
              <a:xfrm>
                <a:off x="5123" y="3602"/>
                <a:ext cx="389" cy="42"/>
              </a:xfrm>
              <a:custGeom>
                <a:avLst/>
                <a:gdLst>
                  <a:gd name="T0" fmla="*/ 1 w 389"/>
                  <a:gd name="T1" fmla="*/ 42 h 42"/>
                  <a:gd name="T2" fmla="*/ 389 w 389"/>
                  <a:gd name="T3" fmla="*/ 3 h 42"/>
                  <a:gd name="T4" fmla="*/ 386 w 389"/>
                  <a:gd name="T5" fmla="*/ 0 h 42"/>
                  <a:gd name="T6" fmla="*/ 0 w 389"/>
                  <a:gd name="T7" fmla="*/ 38 h 42"/>
                  <a:gd name="T8" fmla="*/ 1 w 389"/>
                  <a:gd name="T9" fmla="*/ 42 h 42"/>
                </a:gdLst>
                <a:ahLst/>
                <a:cxnLst>
                  <a:cxn ang="0">
                    <a:pos x="T0" y="T1"/>
                  </a:cxn>
                  <a:cxn ang="0">
                    <a:pos x="T2" y="T3"/>
                  </a:cxn>
                  <a:cxn ang="0">
                    <a:pos x="T4" y="T5"/>
                  </a:cxn>
                  <a:cxn ang="0">
                    <a:pos x="T6" y="T7"/>
                  </a:cxn>
                  <a:cxn ang="0">
                    <a:pos x="T8" y="T9"/>
                  </a:cxn>
                </a:cxnLst>
                <a:rect l="0" t="0" r="r" b="b"/>
                <a:pathLst>
                  <a:path w="389" h="42">
                    <a:moveTo>
                      <a:pt x="1" y="42"/>
                    </a:moveTo>
                    <a:lnTo>
                      <a:pt x="389" y="3"/>
                    </a:lnTo>
                    <a:lnTo>
                      <a:pt x="386" y="0"/>
                    </a:lnTo>
                    <a:lnTo>
                      <a:pt x="0" y="38"/>
                    </a:lnTo>
                    <a:lnTo>
                      <a:pt x="1" y="42"/>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0" name="îsľiďê">
                <a:extLst>
                  <a:ext uri="{FF2B5EF4-FFF2-40B4-BE49-F238E27FC236}">
                    <a16:creationId xmlns:a16="http://schemas.microsoft.com/office/drawing/2014/main" xmlns="" id="{9C55D4DF-C9C0-4FA1-92AF-CCE80456047C}"/>
                  </a:ext>
                </a:extLst>
              </p:cNvPr>
              <p:cNvSpPr/>
              <p:nvPr/>
            </p:nvSpPr>
            <p:spPr bwMode="auto">
              <a:xfrm>
                <a:off x="5109" y="3584"/>
                <a:ext cx="387" cy="43"/>
              </a:xfrm>
              <a:custGeom>
                <a:avLst/>
                <a:gdLst>
                  <a:gd name="T0" fmla="*/ 2 w 387"/>
                  <a:gd name="T1" fmla="*/ 43 h 43"/>
                  <a:gd name="T2" fmla="*/ 387 w 387"/>
                  <a:gd name="T3" fmla="*/ 4 h 43"/>
                  <a:gd name="T4" fmla="*/ 384 w 387"/>
                  <a:gd name="T5" fmla="*/ 0 h 43"/>
                  <a:gd name="T6" fmla="*/ 0 w 387"/>
                  <a:gd name="T7" fmla="*/ 38 h 43"/>
                  <a:gd name="T8" fmla="*/ 2 w 387"/>
                  <a:gd name="T9" fmla="*/ 43 h 43"/>
                </a:gdLst>
                <a:ahLst/>
                <a:cxnLst>
                  <a:cxn ang="0">
                    <a:pos x="T0" y="T1"/>
                  </a:cxn>
                  <a:cxn ang="0">
                    <a:pos x="T2" y="T3"/>
                  </a:cxn>
                  <a:cxn ang="0">
                    <a:pos x="T4" y="T5"/>
                  </a:cxn>
                  <a:cxn ang="0">
                    <a:pos x="T6" y="T7"/>
                  </a:cxn>
                  <a:cxn ang="0">
                    <a:pos x="T8" y="T9"/>
                  </a:cxn>
                </a:cxnLst>
                <a:rect l="0" t="0" r="r" b="b"/>
                <a:pathLst>
                  <a:path w="387" h="43">
                    <a:moveTo>
                      <a:pt x="2" y="43"/>
                    </a:moveTo>
                    <a:lnTo>
                      <a:pt x="387" y="4"/>
                    </a:lnTo>
                    <a:lnTo>
                      <a:pt x="384" y="0"/>
                    </a:lnTo>
                    <a:lnTo>
                      <a:pt x="0" y="38"/>
                    </a:lnTo>
                    <a:lnTo>
                      <a:pt x="2" y="43"/>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1" name="ïṣļiďê">
                <a:extLst>
                  <a:ext uri="{FF2B5EF4-FFF2-40B4-BE49-F238E27FC236}">
                    <a16:creationId xmlns:a16="http://schemas.microsoft.com/office/drawing/2014/main" xmlns="" id="{96C34736-963A-40E3-B0DE-4B8D06BF58FD}"/>
                  </a:ext>
                </a:extLst>
              </p:cNvPr>
              <p:cNvSpPr/>
              <p:nvPr/>
            </p:nvSpPr>
            <p:spPr bwMode="auto">
              <a:xfrm>
                <a:off x="5088" y="3563"/>
                <a:ext cx="384" cy="40"/>
              </a:xfrm>
              <a:custGeom>
                <a:avLst/>
                <a:gdLst>
                  <a:gd name="T0" fmla="*/ 1 w 384"/>
                  <a:gd name="T1" fmla="*/ 40 h 40"/>
                  <a:gd name="T2" fmla="*/ 384 w 384"/>
                  <a:gd name="T3" fmla="*/ 3 h 40"/>
                  <a:gd name="T4" fmla="*/ 381 w 384"/>
                  <a:gd name="T5" fmla="*/ 0 h 40"/>
                  <a:gd name="T6" fmla="*/ 0 w 384"/>
                  <a:gd name="T7" fmla="*/ 35 h 40"/>
                  <a:gd name="T8" fmla="*/ 1 w 384"/>
                  <a:gd name="T9" fmla="*/ 40 h 40"/>
                </a:gdLst>
                <a:ahLst/>
                <a:cxnLst>
                  <a:cxn ang="0">
                    <a:pos x="T0" y="T1"/>
                  </a:cxn>
                  <a:cxn ang="0">
                    <a:pos x="T2" y="T3"/>
                  </a:cxn>
                  <a:cxn ang="0">
                    <a:pos x="T4" y="T5"/>
                  </a:cxn>
                  <a:cxn ang="0">
                    <a:pos x="T6" y="T7"/>
                  </a:cxn>
                  <a:cxn ang="0">
                    <a:pos x="T8" y="T9"/>
                  </a:cxn>
                </a:cxnLst>
                <a:rect l="0" t="0" r="r" b="b"/>
                <a:pathLst>
                  <a:path w="384" h="40">
                    <a:moveTo>
                      <a:pt x="1" y="40"/>
                    </a:moveTo>
                    <a:lnTo>
                      <a:pt x="384" y="3"/>
                    </a:lnTo>
                    <a:lnTo>
                      <a:pt x="381" y="0"/>
                    </a:lnTo>
                    <a:lnTo>
                      <a:pt x="0" y="35"/>
                    </a:lnTo>
                    <a:lnTo>
                      <a:pt x="1" y="40"/>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2" name="í$1iďé">
                <a:extLst>
                  <a:ext uri="{FF2B5EF4-FFF2-40B4-BE49-F238E27FC236}">
                    <a16:creationId xmlns:a16="http://schemas.microsoft.com/office/drawing/2014/main" xmlns="" id="{BF1B3C61-74CB-432E-BE5E-34190C3162BB}"/>
                  </a:ext>
                </a:extLst>
              </p:cNvPr>
              <p:cNvSpPr/>
              <p:nvPr/>
            </p:nvSpPr>
            <p:spPr bwMode="auto">
              <a:xfrm>
                <a:off x="5066" y="3538"/>
                <a:ext cx="379" cy="38"/>
              </a:xfrm>
              <a:custGeom>
                <a:avLst/>
                <a:gdLst>
                  <a:gd name="T0" fmla="*/ 1 w 379"/>
                  <a:gd name="T1" fmla="*/ 38 h 38"/>
                  <a:gd name="T2" fmla="*/ 379 w 379"/>
                  <a:gd name="T3" fmla="*/ 5 h 38"/>
                  <a:gd name="T4" fmla="*/ 377 w 379"/>
                  <a:gd name="T5" fmla="*/ 0 h 38"/>
                  <a:gd name="T6" fmla="*/ 0 w 379"/>
                  <a:gd name="T7" fmla="*/ 33 h 38"/>
                  <a:gd name="T8" fmla="*/ 1 w 379"/>
                  <a:gd name="T9" fmla="*/ 38 h 38"/>
                </a:gdLst>
                <a:ahLst/>
                <a:cxnLst>
                  <a:cxn ang="0">
                    <a:pos x="T0" y="T1"/>
                  </a:cxn>
                  <a:cxn ang="0">
                    <a:pos x="T2" y="T3"/>
                  </a:cxn>
                  <a:cxn ang="0">
                    <a:pos x="T4" y="T5"/>
                  </a:cxn>
                  <a:cxn ang="0">
                    <a:pos x="T6" y="T7"/>
                  </a:cxn>
                  <a:cxn ang="0">
                    <a:pos x="T8" y="T9"/>
                  </a:cxn>
                </a:cxnLst>
                <a:rect l="0" t="0" r="r" b="b"/>
                <a:pathLst>
                  <a:path w="379" h="38">
                    <a:moveTo>
                      <a:pt x="1" y="38"/>
                    </a:moveTo>
                    <a:lnTo>
                      <a:pt x="379" y="5"/>
                    </a:lnTo>
                    <a:lnTo>
                      <a:pt x="377" y="0"/>
                    </a:lnTo>
                    <a:lnTo>
                      <a:pt x="0" y="33"/>
                    </a:lnTo>
                    <a:lnTo>
                      <a:pt x="1" y="38"/>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3" name="iṡ1îdé">
                <a:extLst>
                  <a:ext uri="{FF2B5EF4-FFF2-40B4-BE49-F238E27FC236}">
                    <a16:creationId xmlns:a16="http://schemas.microsoft.com/office/drawing/2014/main" xmlns="" id="{A662EC11-C1F8-444B-AFFD-1C0E0F517C31}"/>
                  </a:ext>
                </a:extLst>
              </p:cNvPr>
              <p:cNvSpPr/>
              <p:nvPr/>
            </p:nvSpPr>
            <p:spPr bwMode="auto">
              <a:xfrm>
                <a:off x="5059" y="3521"/>
                <a:ext cx="290" cy="29"/>
              </a:xfrm>
              <a:custGeom>
                <a:avLst/>
                <a:gdLst>
                  <a:gd name="T0" fmla="*/ 1 w 290"/>
                  <a:gd name="T1" fmla="*/ 29 h 29"/>
                  <a:gd name="T2" fmla="*/ 290 w 290"/>
                  <a:gd name="T3" fmla="*/ 5 h 29"/>
                  <a:gd name="T4" fmla="*/ 289 w 290"/>
                  <a:gd name="T5" fmla="*/ 0 h 29"/>
                  <a:gd name="T6" fmla="*/ 0 w 290"/>
                  <a:gd name="T7" fmla="*/ 25 h 29"/>
                  <a:gd name="T8" fmla="*/ 1 w 290"/>
                  <a:gd name="T9" fmla="*/ 29 h 29"/>
                </a:gdLst>
                <a:ahLst/>
                <a:cxnLst>
                  <a:cxn ang="0">
                    <a:pos x="T0" y="T1"/>
                  </a:cxn>
                  <a:cxn ang="0">
                    <a:pos x="T2" y="T3"/>
                  </a:cxn>
                  <a:cxn ang="0">
                    <a:pos x="T4" y="T5"/>
                  </a:cxn>
                  <a:cxn ang="0">
                    <a:pos x="T6" y="T7"/>
                  </a:cxn>
                  <a:cxn ang="0">
                    <a:pos x="T8" y="T9"/>
                  </a:cxn>
                </a:cxnLst>
                <a:rect l="0" t="0" r="r" b="b"/>
                <a:pathLst>
                  <a:path w="290" h="29">
                    <a:moveTo>
                      <a:pt x="1" y="29"/>
                    </a:moveTo>
                    <a:lnTo>
                      <a:pt x="290" y="5"/>
                    </a:lnTo>
                    <a:lnTo>
                      <a:pt x="289" y="0"/>
                    </a:lnTo>
                    <a:lnTo>
                      <a:pt x="0" y="25"/>
                    </a:lnTo>
                    <a:lnTo>
                      <a:pt x="1" y="29"/>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4" name="ïṧlíďé">
                <a:extLst>
                  <a:ext uri="{FF2B5EF4-FFF2-40B4-BE49-F238E27FC236}">
                    <a16:creationId xmlns:a16="http://schemas.microsoft.com/office/drawing/2014/main" xmlns="" id="{1A9CD05C-6E9A-4BC3-8702-25D750F4A1AA}"/>
                  </a:ext>
                </a:extLst>
              </p:cNvPr>
              <p:cNvSpPr/>
              <p:nvPr/>
            </p:nvSpPr>
            <p:spPr bwMode="auto">
              <a:xfrm>
                <a:off x="5005" y="3431"/>
                <a:ext cx="366" cy="31"/>
              </a:xfrm>
              <a:custGeom>
                <a:avLst/>
                <a:gdLst>
                  <a:gd name="T0" fmla="*/ 2 w 366"/>
                  <a:gd name="T1" fmla="*/ 31 h 31"/>
                  <a:gd name="T2" fmla="*/ 366 w 366"/>
                  <a:gd name="T3" fmla="*/ 5 h 31"/>
                  <a:gd name="T4" fmla="*/ 365 w 366"/>
                  <a:gd name="T5" fmla="*/ 0 h 31"/>
                  <a:gd name="T6" fmla="*/ 0 w 366"/>
                  <a:gd name="T7" fmla="*/ 28 h 31"/>
                  <a:gd name="T8" fmla="*/ 2 w 366"/>
                  <a:gd name="T9" fmla="*/ 31 h 31"/>
                </a:gdLst>
                <a:ahLst/>
                <a:cxnLst>
                  <a:cxn ang="0">
                    <a:pos x="T0" y="T1"/>
                  </a:cxn>
                  <a:cxn ang="0">
                    <a:pos x="T2" y="T3"/>
                  </a:cxn>
                  <a:cxn ang="0">
                    <a:pos x="T4" y="T5"/>
                  </a:cxn>
                  <a:cxn ang="0">
                    <a:pos x="T6" y="T7"/>
                  </a:cxn>
                  <a:cxn ang="0">
                    <a:pos x="T8" y="T9"/>
                  </a:cxn>
                </a:cxnLst>
                <a:rect l="0" t="0" r="r" b="b"/>
                <a:pathLst>
                  <a:path w="366" h="31">
                    <a:moveTo>
                      <a:pt x="2" y="31"/>
                    </a:moveTo>
                    <a:lnTo>
                      <a:pt x="366" y="5"/>
                    </a:lnTo>
                    <a:lnTo>
                      <a:pt x="365" y="0"/>
                    </a:lnTo>
                    <a:lnTo>
                      <a:pt x="0" y="28"/>
                    </a:lnTo>
                    <a:lnTo>
                      <a:pt x="2" y="31"/>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5" name="iṧ1ïdè">
                <a:extLst>
                  <a:ext uri="{FF2B5EF4-FFF2-40B4-BE49-F238E27FC236}">
                    <a16:creationId xmlns:a16="http://schemas.microsoft.com/office/drawing/2014/main" xmlns="" id="{D6ACE275-927E-497D-99F9-D4D055B59A98}"/>
                  </a:ext>
                </a:extLst>
              </p:cNvPr>
              <p:cNvSpPr/>
              <p:nvPr/>
            </p:nvSpPr>
            <p:spPr bwMode="auto">
              <a:xfrm>
                <a:off x="4987" y="3406"/>
                <a:ext cx="362" cy="30"/>
              </a:xfrm>
              <a:custGeom>
                <a:avLst/>
                <a:gdLst>
                  <a:gd name="T0" fmla="*/ 1 w 362"/>
                  <a:gd name="T1" fmla="*/ 30 h 30"/>
                  <a:gd name="T2" fmla="*/ 362 w 362"/>
                  <a:gd name="T3" fmla="*/ 4 h 30"/>
                  <a:gd name="T4" fmla="*/ 361 w 362"/>
                  <a:gd name="T5" fmla="*/ 0 h 30"/>
                  <a:gd name="T6" fmla="*/ 0 w 362"/>
                  <a:gd name="T7" fmla="*/ 25 h 30"/>
                  <a:gd name="T8" fmla="*/ 1 w 362"/>
                  <a:gd name="T9" fmla="*/ 30 h 30"/>
                </a:gdLst>
                <a:ahLst/>
                <a:cxnLst>
                  <a:cxn ang="0">
                    <a:pos x="T0" y="T1"/>
                  </a:cxn>
                  <a:cxn ang="0">
                    <a:pos x="T2" y="T3"/>
                  </a:cxn>
                  <a:cxn ang="0">
                    <a:pos x="T4" y="T5"/>
                  </a:cxn>
                  <a:cxn ang="0">
                    <a:pos x="T6" y="T7"/>
                  </a:cxn>
                  <a:cxn ang="0">
                    <a:pos x="T8" y="T9"/>
                  </a:cxn>
                </a:cxnLst>
                <a:rect l="0" t="0" r="r" b="b"/>
                <a:pathLst>
                  <a:path w="362" h="30">
                    <a:moveTo>
                      <a:pt x="1" y="30"/>
                    </a:moveTo>
                    <a:lnTo>
                      <a:pt x="362" y="4"/>
                    </a:lnTo>
                    <a:lnTo>
                      <a:pt x="361" y="0"/>
                    </a:lnTo>
                    <a:lnTo>
                      <a:pt x="0" y="25"/>
                    </a:lnTo>
                    <a:lnTo>
                      <a:pt x="1" y="30"/>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6" name="îṩ1idé">
                <a:extLst>
                  <a:ext uri="{FF2B5EF4-FFF2-40B4-BE49-F238E27FC236}">
                    <a16:creationId xmlns:a16="http://schemas.microsoft.com/office/drawing/2014/main" xmlns="" id="{AECA6C52-0DC7-441E-8328-3280964F79C7}"/>
                  </a:ext>
                </a:extLst>
              </p:cNvPr>
              <p:cNvSpPr/>
              <p:nvPr/>
            </p:nvSpPr>
            <p:spPr bwMode="auto">
              <a:xfrm>
                <a:off x="5069" y="3462"/>
                <a:ext cx="191" cy="63"/>
              </a:xfrm>
              <a:custGeom>
                <a:avLst/>
                <a:gdLst>
                  <a:gd name="T0" fmla="*/ 23 w 152"/>
                  <a:gd name="T1" fmla="*/ 45 h 50"/>
                  <a:gd name="T2" fmla="*/ 38 w 152"/>
                  <a:gd name="T3" fmla="*/ 41 h 50"/>
                  <a:gd name="T4" fmla="*/ 20 w 152"/>
                  <a:gd name="T5" fmla="*/ 36 h 50"/>
                  <a:gd name="T6" fmla="*/ 29 w 152"/>
                  <a:gd name="T7" fmla="*/ 32 h 50"/>
                  <a:gd name="T8" fmla="*/ 46 w 152"/>
                  <a:gd name="T9" fmla="*/ 24 h 50"/>
                  <a:gd name="T10" fmla="*/ 63 w 152"/>
                  <a:gd name="T11" fmla="*/ 26 h 50"/>
                  <a:gd name="T12" fmla="*/ 70 w 152"/>
                  <a:gd name="T13" fmla="*/ 34 h 50"/>
                  <a:gd name="T14" fmla="*/ 77 w 152"/>
                  <a:gd name="T15" fmla="*/ 39 h 50"/>
                  <a:gd name="T16" fmla="*/ 99 w 152"/>
                  <a:gd name="T17" fmla="*/ 43 h 50"/>
                  <a:gd name="T18" fmla="*/ 110 w 152"/>
                  <a:gd name="T19" fmla="*/ 37 h 50"/>
                  <a:gd name="T20" fmla="*/ 123 w 152"/>
                  <a:gd name="T21" fmla="*/ 38 h 50"/>
                  <a:gd name="T22" fmla="*/ 131 w 152"/>
                  <a:gd name="T23" fmla="*/ 35 h 50"/>
                  <a:gd name="T24" fmla="*/ 139 w 152"/>
                  <a:gd name="T25" fmla="*/ 31 h 50"/>
                  <a:gd name="T26" fmla="*/ 152 w 152"/>
                  <a:gd name="T27" fmla="*/ 31 h 50"/>
                  <a:gd name="T28" fmla="*/ 133 w 152"/>
                  <a:gd name="T29" fmla="*/ 28 h 50"/>
                  <a:gd name="T30" fmla="*/ 120 w 152"/>
                  <a:gd name="T31" fmla="*/ 29 h 50"/>
                  <a:gd name="T32" fmla="*/ 124 w 152"/>
                  <a:gd name="T33" fmla="*/ 36 h 50"/>
                  <a:gd name="T34" fmla="*/ 113 w 152"/>
                  <a:gd name="T35" fmla="*/ 31 h 50"/>
                  <a:gd name="T36" fmla="*/ 111 w 152"/>
                  <a:gd name="T37" fmla="*/ 20 h 50"/>
                  <a:gd name="T38" fmla="*/ 90 w 152"/>
                  <a:gd name="T39" fmla="*/ 16 h 50"/>
                  <a:gd name="T40" fmla="*/ 95 w 152"/>
                  <a:gd name="T41" fmla="*/ 8 h 50"/>
                  <a:gd name="T42" fmla="*/ 76 w 152"/>
                  <a:gd name="T43" fmla="*/ 11 h 50"/>
                  <a:gd name="T44" fmla="*/ 75 w 152"/>
                  <a:gd name="T45" fmla="*/ 6 h 50"/>
                  <a:gd name="T46" fmla="*/ 67 w 152"/>
                  <a:gd name="T47" fmla="*/ 5 h 50"/>
                  <a:gd name="T48" fmla="*/ 69 w 152"/>
                  <a:gd name="T49" fmla="*/ 10 h 50"/>
                  <a:gd name="T50" fmla="*/ 78 w 152"/>
                  <a:gd name="T51" fmla="*/ 13 h 50"/>
                  <a:gd name="T52" fmla="*/ 87 w 152"/>
                  <a:gd name="T53" fmla="*/ 16 h 50"/>
                  <a:gd name="T54" fmla="*/ 73 w 152"/>
                  <a:gd name="T55" fmla="*/ 23 h 50"/>
                  <a:gd name="T56" fmla="*/ 56 w 152"/>
                  <a:gd name="T57" fmla="*/ 22 h 50"/>
                  <a:gd name="T58" fmla="*/ 49 w 152"/>
                  <a:gd name="T59" fmla="*/ 13 h 50"/>
                  <a:gd name="T60" fmla="*/ 41 w 152"/>
                  <a:gd name="T61" fmla="*/ 8 h 50"/>
                  <a:gd name="T62" fmla="*/ 19 w 152"/>
                  <a:gd name="T63" fmla="*/ 5 h 50"/>
                  <a:gd name="T64" fmla="*/ 9 w 152"/>
                  <a:gd name="T65" fmla="*/ 10 h 50"/>
                  <a:gd name="T66" fmla="*/ 6 w 152"/>
                  <a:gd name="T67" fmla="*/ 16 h 50"/>
                  <a:gd name="T68" fmla="*/ 7 w 152"/>
                  <a:gd name="T69" fmla="*/ 28 h 50"/>
                  <a:gd name="T70" fmla="*/ 25 w 152"/>
                  <a:gd name="T71" fmla="*/ 30 h 50"/>
                  <a:gd name="T72" fmla="*/ 8 w 152"/>
                  <a:gd name="T73" fmla="*/ 35 h 50"/>
                  <a:gd name="T74" fmla="*/ 26 w 152"/>
                  <a:gd name="T75" fmla="*/ 39 h 50"/>
                  <a:gd name="T76" fmla="*/ 19 w 152"/>
                  <a:gd name="T77" fmla="*/ 43 h 50"/>
                  <a:gd name="T78" fmla="*/ 71 w 152"/>
                  <a:gd name="T79" fmla="*/ 29 h 50"/>
                  <a:gd name="T80" fmla="*/ 83 w 152"/>
                  <a:gd name="T81" fmla="*/ 21 h 50"/>
                  <a:gd name="T82" fmla="*/ 102 w 152"/>
                  <a:gd name="T83" fmla="*/ 23 h 50"/>
                  <a:gd name="T84" fmla="*/ 110 w 152"/>
                  <a:gd name="T85" fmla="*/ 32 h 50"/>
                  <a:gd name="T86" fmla="*/ 97 w 152"/>
                  <a:gd name="T87" fmla="*/ 39 h 50"/>
                  <a:gd name="T88" fmla="*/ 78 w 152"/>
                  <a:gd name="T89" fmla="*/ 38 h 50"/>
                  <a:gd name="T90" fmla="*/ 71 w 152"/>
                  <a:gd name="T91" fmla="*/ 29 h 50"/>
                  <a:gd name="T92" fmla="*/ 26 w 152"/>
                  <a:gd name="T93" fmla="*/ 27 h 50"/>
                  <a:gd name="T94" fmla="*/ 10 w 152"/>
                  <a:gd name="T95" fmla="*/ 22 h 50"/>
                  <a:gd name="T96" fmla="*/ 13 w 152"/>
                  <a:gd name="T97" fmla="*/ 12 h 50"/>
                  <a:gd name="T98" fmla="*/ 30 w 152"/>
                  <a:gd name="T99" fmla="*/ 8 h 50"/>
                  <a:gd name="T100" fmla="*/ 46 w 152"/>
                  <a:gd name="T101" fmla="*/ 13 h 50"/>
                  <a:gd name="T102" fmla="*/ 44 w 152"/>
                  <a:gd name="T103"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50">
                    <a:moveTo>
                      <a:pt x="14" y="49"/>
                    </a:moveTo>
                    <a:cubicBezTo>
                      <a:pt x="18" y="50"/>
                      <a:pt x="21" y="49"/>
                      <a:pt x="23" y="47"/>
                    </a:cubicBezTo>
                    <a:cubicBezTo>
                      <a:pt x="23" y="46"/>
                      <a:pt x="23" y="46"/>
                      <a:pt x="23" y="45"/>
                    </a:cubicBezTo>
                    <a:cubicBezTo>
                      <a:pt x="29" y="42"/>
                      <a:pt x="29" y="42"/>
                      <a:pt x="29" y="42"/>
                    </a:cubicBezTo>
                    <a:cubicBezTo>
                      <a:pt x="30" y="42"/>
                      <a:pt x="30" y="42"/>
                      <a:pt x="30" y="42"/>
                    </a:cubicBezTo>
                    <a:cubicBezTo>
                      <a:pt x="33" y="43"/>
                      <a:pt x="37" y="42"/>
                      <a:pt x="38" y="41"/>
                    </a:cubicBezTo>
                    <a:cubicBezTo>
                      <a:pt x="40" y="39"/>
                      <a:pt x="38" y="37"/>
                      <a:pt x="35" y="37"/>
                    </a:cubicBezTo>
                    <a:cubicBezTo>
                      <a:pt x="32" y="36"/>
                      <a:pt x="29" y="37"/>
                      <a:pt x="27" y="38"/>
                    </a:cubicBezTo>
                    <a:cubicBezTo>
                      <a:pt x="20" y="36"/>
                      <a:pt x="20" y="36"/>
                      <a:pt x="20" y="36"/>
                    </a:cubicBezTo>
                    <a:cubicBezTo>
                      <a:pt x="20" y="36"/>
                      <a:pt x="20" y="35"/>
                      <a:pt x="20" y="34"/>
                    </a:cubicBezTo>
                    <a:cubicBezTo>
                      <a:pt x="27" y="32"/>
                      <a:pt x="27" y="32"/>
                      <a:pt x="27" y="32"/>
                    </a:cubicBezTo>
                    <a:cubicBezTo>
                      <a:pt x="28" y="32"/>
                      <a:pt x="28" y="32"/>
                      <a:pt x="29" y="32"/>
                    </a:cubicBezTo>
                    <a:cubicBezTo>
                      <a:pt x="32" y="33"/>
                      <a:pt x="35" y="32"/>
                      <a:pt x="37" y="30"/>
                    </a:cubicBezTo>
                    <a:cubicBezTo>
                      <a:pt x="37" y="29"/>
                      <a:pt x="37" y="29"/>
                      <a:pt x="37" y="28"/>
                    </a:cubicBezTo>
                    <a:cubicBezTo>
                      <a:pt x="46" y="24"/>
                      <a:pt x="46" y="24"/>
                      <a:pt x="46" y="24"/>
                    </a:cubicBezTo>
                    <a:cubicBezTo>
                      <a:pt x="46" y="25"/>
                      <a:pt x="47" y="25"/>
                      <a:pt x="47" y="25"/>
                    </a:cubicBezTo>
                    <a:cubicBezTo>
                      <a:pt x="50" y="25"/>
                      <a:pt x="53" y="25"/>
                      <a:pt x="54" y="24"/>
                    </a:cubicBezTo>
                    <a:cubicBezTo>
                      <a:pt x="63" y="26"/>
                      <a:pt x="63" y="26"/>
                      <a:pt x="63" y="26"/>
                    </a:cubicBezTo>
                    <a:cubicBezTo>
                      <a:pt x="62" y="27"/>
                      <a:pt x="64" y="28"/>
                      <a:pt x="66" y="29"/>
                    </a:cubicBezTo>
                    <a:cubicBezTo>
                      <a:pt x="67" y="29"/>
                      <a:pt x="68" y="29"/>
                      <a:pt x="68" y="29"/>
                    </a:cubicBezTo>
                    <a:cubicBezTo>
                      <a:pt x="70" y="34"/>
                      <a:pt x="70" y="34"/>
                      <a:pt x="70" y="34"/>
                    </a:cubicBezTo>
                    <a:cubicBezTo>
                      <a:pt x="68" y="35"/>
                      <a:pt x="67" y="35"/>
                      <a:pt x="66" y="36"/>
                    </a:cubicBezTo>
                    <a:cubicBezTo>
                      <a:pt x="65" y="38"/>
                      <a:pt x="66" y="40"/>
                      <a:pt x="70" y="40"/>
                    </a:cubicBezTo>
                    <a:cubicBezTo>
                      <a:pt x="72" y="41"/>
                      <a:pt x="75" y="40"/>
                      <a:pt x="77" y="39"/>
                    </a:cubicBezTo>
                    <a:cubicBezTo>
                      <a:pt x="87" y="41"/>
                      <a:pt x="87" y="41"/>
                      <a:pt x="87" y="41"/>
                    </a:cubicBezTo>
                    <a:cubicBezTo>
                      <a:pt x="87" y="43"/>
                      <a:pt x="88" y="44"/>
                      <a:pt x="91" y="45"/>
                    </a:cubicBezTo>
                    <a:cubicBezTo>
                      <a:pt x="94" y="45"/>
                      <a:pt x="98" y="44"/>
                      <a:pt x="99" y="43"/>
                    </a:cubicBezTo>
                    <a:cubicBezTo>
                      <a:pt x="100" y="42"/>
                      <a:pt x="100" y="41"/>
                      <a:pt x="99" y="40"/>
                    </a:cubicBezTo>
                    <a:cubicBezTo>
                      <a:pt x="108" y="37"/>
                      <a:pt x="108" y="37"/>
                      <a:pt x="108" y="37"/>
                    </a:cubicBezTo>
                    <a:cubicBezTo>
                      <a:pt x="109" y="37"/>
                      <a:pt x="109" y="37"/>
                      <a:pt x="110" y="37"/>
                    </a:cubicBezTo>
                    <a:cubicBezTo>
                      <a:pt x="112" y="38"/>
                      <a:pt x="115" y="38"/>
                      <a:pt x="117" y="36"/>
                    </a:cubicBezTo>
                    <a:cubicBezTo>
                      <a:pt x="123" y="38"/>
                      <a:pt x="123" y="38"/>
                      <a:pt x="123" y="38"/>
                    </a:cubicBezTo>
                    <a:cubicBezTo>
                      <a:pt x="123" y="38"/>
                      <a:pt x="123" y="38"/>
                      <a:pt x="123" y="38"/>
                    </a:cubicBezTo>
                    <a:cubicBezTo>
                      <a:pt x="124" y="40"/>
                      <a:pt x="127" y="41"/>
                      <a:pt x="130" y="41"/>
                    </a:cubicBezTo>
                    <a:cubicBezTo>
                      <a:pt x="134" y="41"/>
                      <a:pt x="136" y="39"/>
                      <a:pt x="136" y="38"/>
                    </a:cubicBezTo>
                    <a:cubicBezTo>
                      <a:pt x="135" y="36"/>
                      <a:pt x="133" y="35"/>
                      <a:pt x="131" y="35"/>
                    </a:cubicBezTo>
                    <a:cubicBezTo>
                      <a:pt x="130" y="31"/>
                      <a:pt x="130" y="31"/>
                      <a:pt x="130" y="31"/>
                    </a:cubicBezTo>
                    <a:cubicBezTo>
                      <a:pt x="131" y="31"/>
                      <a:pt x="131" y="30"/>
                      <a:pt x="132" y="30"/>
                    </a:cubicBezTo>
                    <a:cubicBezTo>
                      <a:pt x="139" y="31"/>
                      <a:pt x="139" y="31"/>
                      <a:pt x="139" y="31"/>
                    </a:cubicBezTo>
                    <a:cubicBezTo>
                      <a:pt x="139" y="32"/>
                      <a:pt x="139" y="32"/>
                      <a:pt x="139" y="32"/>
                    </a:cubicBezTo>
                    <a:cubicBezTo>
                      <a:pt x="140" y="34"/>
                      <a:pt x="143" y="35"/>
                      <a:pt x="146" y="35"/>
                    </a:cubicBezTo>
                    <a:cubicBezTo>
                      <a:pt x="150" y="34"/>
                      <a:pt x="152" y="33"/>
                      <a:pt x="152" y="31"/>
                    </a:cubicBezTo>
                    <a:cubicBezTo>
                      <a:pt x="151" y="30"/>
                      <a:pt x="148" y="28"/>
                      <a:pt x="145" y="29"/>
                    </a:cubicBezTo>
                    <a:cubicBezTo>
                      <a:pt x="143" y="29"/>
                      <a:pt x="141" y="29"/>
                      <a:pt x="140" y="30"/>
                    </a:cubicBezTo>
                    <a:cubicBezTo>
                      <a:pt x="133" y="28"/>
                      <a:pt x="133" y="28"/>
                      <a:pt x="133" y="28"/>
                    </a:cubicBezTo>
                    <a:cubicBezTo>
                      <a:pt x="133" y="28"/>
                      <a:pt x="133" y="28"/>
                      <a:pt x="133" y="28"/>
                    </a:cubicBezTo>
                    <a:cubicBezTo>
                      <a:pt x="132" y="26"/>
                      <a:pt x="129" y="25"/>
                      <a:pt x="126" y="25"/>
                    </a:cubicBezTo>
                    <a:cubicBezTo>
                      <a:pt x="122" y="25"/>
                      <a:pt x="120" y="27"/>
                      <a:pt x="120" y="29"/>
                    </a:cubicBezTo>
                    <a:cubicBezTo>
                      <a:pt x="121" y="30"/>
                      <a:pt x="123" y="31"/>
                      <a:pt x="126" y="31"/>
                    </a:cubicBezTo>
                    <a:cubicBezTo>
                      <a:pt x="127" y="35"/>
                      <a:pt x="127" y="35"/>
                      <a:pt x="127" y="35"/>
                    </a:cubicBezTo>
                    <a:cubicBezTo>
                      <a:pt x="126" y="35"/>
                      <a:pt x="125" y="36"/>
                      <a:pt x="124" y="36"/>
                    </a:cubicBezTo>
                    <a:cubicBezTo>
                      <a:pt x="118" y="35"/>
                      <a:pt x="118" y="35"/>
                      <a:pt x="118" y="35"/>
                    </a:cubicBezTo>
                    <a:cubicBezTo>
                      <a:pt x="118" y="34"/>
                      <a:pt x="117" y="32"/>
                      <a:pt x="114" y="32"/>
                    </a:cubicBezTo>
                    <a:cubicBezTo>
                      <a:pt x="114" y="32"/>
                      <a:pt x="113" y="31"/>
                      <a:pt x="113" y="31"/>
                    </a:cubicBezTo>
                    <a:cubicBezTo>
                      <a:pt x="111" y="26"/>
                      <a:pt x="111" y="26"/>
                      <a:pt x="111" y="26"/>
                    </a:cubicBezTo>
                    <a:cubicBezTo>
                      <a:pt x="112" y="26"/>
                      <a:pt x="114" y="25"/>
                      <a:pt x="114" y="24"/>
                    </a:cubicBezTo>
                    <a:cubicBezTo>
                      <a:pt x="116" y="23"/>
                      <a:pt x="114" y="21"/>
                      <a:pt x="111" y="20"/>
                    </a:cubicBezTo>
                    <a:cubicBezTo>
                      <a:pt x="108" y="20"/>
                      <a:pt x="105" y="20"/>
                      <a:pt x="103" y="21"/>
                    </a:cubicBezTo>
                    <a:cubicBezTo>
                      <a:pt x="93" y="19"/>
                      <a:pt x="93" y="19"/>
                      <a:pt x="93" y="19"/>
                    </a:cubicBezTo>
                    <a:cubicBezTo>
                      <a:pt x="94" y="18"/>
                      <a:pt x="92" y="17"/>
                      <a:pt x="90" y="16"/>
                    </a:cubicBezTo>
                    <a:cubicBezTo>
                      <a:pt x="91" y="13"/>
                      <a:pt x="91" y="13"/>
                      <a:pt x="91" y="13"/>
                    </a:cubicBezTo>
                    <a:cubicBezTo>
                      <a:pt x="91" y="13"/>
                      <a:pt x="92" y="13"/>
                      <a:pt x="92" y="12"/>
                    </a:cubicBezTo>
                    <a:cubicBezTo>
                      <a:pt x="95" y="12"/>
                      <a:pt x="97" y="10"/>
                      <a:pt x="95" y="8"/>
                    </a:cubicBezTo>
                    <a:cubicBezTo>
                      <a:pt x="94" y="7"/>
                      <a:pt x="90" y="6"/>
                      <a:pt x="87" y="7"/>
                    </a:cubicBezTo>
                    <a:cubicBezTo>
                      <a:pt x="85" y="7"/>
                      <a:pt x="83" y="8"/>
                      <a:pt x="83" y="10"/>
                    </a:cubicBezTo>
                    <a:cubicBezTo>
                      <a:pt x="76" y="11"/>
                      <a:pt x="76" y="11"/>
                      <a:pt x="76" y="11"/>
                    </a:cubicBezTo>
                    <a:cubicBezTo>
                      <a:pt x="75" y="11"/>
                      <a:pt x="74" y="11"/>
                      <a:pt x="73" y="10"/>
                    </a:cubicBezTo>
                    <a:cubicBezTo>
                      <a:pt x="74" y="6"/>
                      <a:pt x="74" y="6"/>
                      <a:pt x="74" y="6"/>
                    </a:cubicBezTo>
                    <a:cubicBezTo>
                      <a:pt x="75" y="6"/>
                      <a:pt x="75" y="6"/>
                      <a:pt x="75" y="6"/>
                    </a:cubicBezTo>
                    <a:cubicBezTo>
                      <a:pt x="79" y="6"/>
                      <a:pt x="80" y="4"/>
                      <a:pt x="79" y="2"/>
                    </a:cubicBezTo>
                    <a:cubicBezTo>
                      <a:pt x="77" y="1"/>
                      <a:pt x="74" y="0"/>
                      <a:pt x="71" y="0"/>
                    </a:cubicBezTo>
                    <a:cubicBezTo>
                      <a:pt x="67" y="1"/>
                      <a:pt x="66" y="3"/>
                      <a:pt x="67" y="5"/>
                    </a:cubicBezTo>
                    <a:cubicBezTo>
                      <a:pt x="68" y="5"/>
                      <a:pt x="69" y="6"/>
                      <a:pt x="71" y="6"/>
                    </a:cubicBezTo>
                    <a:cubicBezTo>
                      <a:pt x="70" y="10"/>
                      <a:pt x="70" y="10"/>
                      <a:pt x="70" y="10"/>
                    </a:cubicBezTo>
                    <a:cubicBezTo>
                      <a:pt x="69" y="10"/>
                      <a:pt x="69" y="10"/>
                      <a:pt x="69" y="10"/>
                    </a:cubicBezTo>
                    <a:cubicBezTo>
                      <a:pt x="66" y="11"/>
                      <a:pt x="64" y="13"/>
                      <a:pt x="66" y="15"/>
                    </a:cubicBezTo>
                    <a:cubicBezTo>
                      <a:pt x="67" y="16"/>
                      <a:pt x="71" y="17"/>
                      <a:pt x="74" y="16"/>
                    </a:cubicBezTo>
                    <a:cubicBezTo>
                      <a:pt x="77" y="16"/>
                      <a:pt x="78" y="14"/>
                      <a:pt x="78" y="13"/>
                    </a:cubicBezTo>
                    <a:cubicBezTo>
                      <a:pt x="85" y="11"/>
                      <a:pt x="85" y="11"/>
                      <a:pt x="85" y="11"/>
                    </a:cubicBezTo>
                    <a:cubicBezTo>
                      <a:pt x="85" y="12"/>
                      <a:pt x="86" y="12"/>
                      <a:pt x="87" y="12"/>
                    </a:cubicBezTo>
                    <a:cubicBezTo>
                      <a:pt x="87" y="16"/>
                      <a:pt x="87" y="16"/>
                      <a:pt x="87" y="16"/>
                    </a:cubicBezTo>
                    <a:cubicBezTo>
                      <a:pt x="84" y="16"/>
                      <a:pt x="82" y="16"/>
                      <a:pt x="81" y="18"/>
                    </a:cubicBezTo>
                    <a:cubicBezTo>
                      <a:pt x="81" y="18"/>
                      <a:pt x="81" y="19"/>
                      <a:pt x="81" y="20"/>
                    </a:cubicBezTo>
                    <a:cubicBezTo>
                      <a:pt x="73" y="23"/>
                      <a:pt x="73" y="23"/>
                      <a:pt x="73" y="23"/>
                    </a:cubicBezTo>
                    <a:cubicBezTo>
                      <a:pt x="72" y="23"/>
                      <a:pt x="72" y="23"/>
                      <a:pt x="71" y="23"/>
                    </a:cubicBezTo>
                    <a:cubicBezTo>
                      <a:pt x="69" y="22"/>
                      <a:pt x="66" y="23"/>
                      <a:pt x="64" y="24"/>
                    </a:cubicBezTo>
                    <a:cubicBezTo>
                      <a:pt x="56" y="22"/>
                      <a:pt x="56" y="22"/>
                      <a:pt x="56" y="22"/>
                    </a:cubicBezTo>
                    <a:cubicBezTo>
                      <a:pt x="56" y="21"/>
                      <a:pt x="54" y="19"/>
                      <a:pt x="52" y="19"/>
                    </a:cubicBezTo>
                    <a:cubicBezTo>
                      <a:pt x="51" y="19"/>
                      <a:pt x="51" y="19"/>
                      <a:pt x="50" y="19"/>
                    </a:cubicBezTo>
                    <a:cubicBezTo>
                      <a:pt x="49" y="13"/>
                      <a:pt x="49" y="13"/>
                      <a:pt x="49" y="13"/>
                    </a:cubicBezTo>
                    <a:cubicBezTo>
                      <a:pt x="50" y="13"/>
                      <a:pt x="51" y="12"/>
                      <a:pt x="52" y="11"/>
                    </a:cubicBezTo>
                    <a:cubicBezTo>
                      <a:pt x="53" y="10"/>
                      <a:pt x="52" y="8"/>
                      <a:pt x="49" y="7"/>
                    </a:cubicBezTo>
                    <a:cubicBezTo>
                      <a:pt x="46" y="7"/>
                      <a:pt x="43" y="7"/>
                      <a:pt x="41" y="8"/>
                    </a:cubicBezTo>
                    <a:cubicBezTo>
                      <a:pt x="31" y="6"/>
                      <a:pt x="31" y="6"/>
                      <a:pt x="31" y="6"/>
                    </a:cubicBezTo>
                    <a:cubicBezTo>
                      <a:pt x="32" y="5"/>
                      <a:pt x="30" y="3"/>
                      <a:pt x="28" y="3"/>
                    </a:cubicBezTo>
                    <a:cubicBezTo>
                      <a:pt x="24" y="2"/>
                      <a:pt x="21" y="3"/>
                      <a:pt x="19" y="5"/>
                    </a:cubicBezTo>
                    <a:cubicBezTo>
                      <a:pt x="19" y="5"/>
                      <a:pt x="19" y="6"/>
                      <a:pt x="19" y="7"/>
                    </a:cubicBezTo>
                    <a:cubicBezTo>
                      <a:pt x="11" y="10"/>
                      <a:pt x="11" y="10"/>
                      <a:pt x="11" y="10"/>
                    </a:cubicBezTo>
                    <a:cubicBezTo>
                      <a:pt x="10" y="10"/>
                      <a:pt x="10" y="10"/>
                      <a:pt x="9" y="10"/>
                    </a:cubicBezTo>
                    <a:cubicBezTo>
                      <a:pt x="6" y="9"/>
                      <a:pt x="2" y="10"/>
                      <a:pt x="1" y="12"/>
                    </a:cubicBezTo>
                    <a:cubicBezTo>
                      <a:pt x="0" y="13"/>
                      <a:pt x="1" y="15"/>
                      <a:pt x="4" y="16"/>
                    </a:cubicBezTo>
                    <a:cubicBezTo>
                      <a:pt x="5" y="16"/>
                      <a:pt x="6" y="16"/>
                      <a:pt x="6" y="16"/>
                    </a:cubicBezTo>
                    <a:cubicBezTo>
                      <a:pt x="7" y="22"/>
                      <a:pt x="7" y="22"/>
                      <a:pt x="7" y="22"/>
                    </a:cubicBezTo>
                    <a:cubicBezTo>
                      <a:pt x="6" y="22"/>
                      <a:pt x="5" y="23"/>
                      <a:pt x="4" y="23"/>
                    </a:cubicBezTo>
                    <a:cubicBezTo>
                      <a:pt x="3" y="25"/>
                      <a:pt x="4" y="27"/>
                      <a:pt x="7" y="28"/>
                    </a:cubicBezTo>
                    <a:cubicBezTo>
                      <a:pt x="10" y="28"/>
                      <a:pt x="13" y="28"/>
                      <a:pt x="15" y="26"/>
                    </a:cubicBezTo>
                    <a:cubicBezTo>
                      <a:pt x="25" y="29"/>
                      <a:pt x="25" y="29"/>
                      <a:pt x="25" y="29"/>
                    </a:cubicBezTo>
                    <a:cubicBezTo>
                      <a:pt x="25" y="29"/>
                      <a:pt x="25" y="30"/>
                      <a:pt x="25" y="30"/>
                    </a:cubicBezTo>
                    <a:cubicBezTo>
                      <a:pt x="18" y="33"/>
                      <a:pt x="18" y="33"/>
                      <a:pt x="18" y="33"/>
                    </a:cubicBezTo>
                    <a:cubicBezTo>
                      <a:pt x="17" y="33"/>
                      <a:pt x="17" y="33"/>
                      <a:pt x="17" y="33"/>
                    </a:cubicBezTo>
                    <a:cubicBezTo>
                      <a:pt x="13" y="32"/>
                      <a:pt x="10" y="33"/>
                      <a:pt x="8" y="35"/>
                    </a:cubicBezTo>
                    <a:cubicBezTo>
                      <a:pt x="7" y="36"/>
                      <a:pt x="8" y="38"/>
                      <a:pt x="12" y="39"/>
                    </a:cubicBezTo>
                    <a:cubicBezTo>
                      <a:pt x="14" y="39"/>
                      <a:pt x="17" y="39"/>
                      <a:pt x="19" y="38"/>
                    </a:cubicBezTo>
                    <a:cubicBezTo>
                      <a:pt x="26" y="39"/>
                      <a:pt x="26" y="39"/>
                      <a:pt x="26" y="39"/>
                    </a:cubicBezTo>
                    <a:cubicBezTo>
                      <a:pt x="26" y="40"/>
                      <a:pt x="26" y="40"/>
                      <a:pt x="27" y="41"/>
                    </a:cubicBezTo>
                    <a:cubicBezTo>
                      <a:pt x="20" y="43"/>
                      <a:pt x="20" y="43"/>
                      <a:pt x="20" y="43"/>
                    </a:cubicBezTo>
                    <a:cubicBezTo>
                      <a:pt x="20" y="43"/>
                      <a:pt x="20" y="43"/>
                      <a:pt x="19" y="43"/>
                    </a:cubicBezTo>
                    <a:cubicBezTo>
                      <a:pt x="16" y="42"/>
                      <a:pt x="12" y="43"/>
                      <a:pt x="11" y="45"/>
                    </a:cubicBezTo>
                    <a:cubicBezTo>
                      <a:pt x="10" y="47"/>
                      <a:pt x="11" y="48"/>
                      <a:pt x="14" y="49"/>
                    </a:cubicBezTo>
                    <a:close/>
                    <a:moveTo>
                      <a:pt x="71" y="29"/>
                    </a:moveTo>
                    <a:cubicBezTo>
                      <a:pt x="73" y="28"/>
                      <a:pt x="74" y="28"/>
                      <a:pt x="75" y="27"/>
                    </a:cubicBezTo>
                    <a:cubicBezTo>
                      <a:pt x="75" y="26"/>
                      <a:pt x="75" y="25"/>
                      <a:pt x="75" y="25"/>
                    </a:cubicBezTo>
                    <a:cubicBezTo>
                      <a:pt x="83" y="21"/>
                      <a:pt x="83" y="21"/>
                      <a:pt x="83" y="21"/>
                    </a:cubicBezTo>
                    <a:cubicBezTo>
                      <a:pt x="84" y="21"/>
                      <a:pt x="84" y="22"/>
                      <a:pt x="85" y="22"/>
                    </a:cubicBezTo>
                    <a:cubicBezTo>
                      <a:pt x="87" y="22"/>
                      <a:pt x="90" y="22"/>
                      <a:pt x="92" y="21"/>
                    </a:cubicBezTo>
                    <a:cubicBezTo>
                      <a:pt x="102" y="23"/>
                      <a:pt x="102" y="23"/>
                      <a:pt x="102" y="23"/>
                    </a:cubicBezTo>
                    <a:cubicBezTo>
                      <a:pt x="102" y="24"/>
                      <a:pt x="103" y="25"/>
                      <a:pt x="106" y="26"/>
                    </a:cubicBezTo>
                    <a:cubicBezTo>
                      <a:pt x="107" y="26"/>
                      <a:pt x="107" y="26"/>
                      <a:pt x="108" y="26"/>
                    </a:cubicBezTo>
                    <a:cubicBezTo>
                      <a:pt x="110" y="32"/>
                      <a:pt x="110" y="32"/>
                      <a:pt x="110" y="32"/>
                    </a:cubicBezTo>
                    <a:cubicBezTo>
                      <a:pt x="108" y="32"/>
                      <a:pt x="107" y="33"/>
                      <a:pt x="106" y="33"/>
                    </a:cubicBezTo>
                    <a:cubicBezTo>
                      <a:pt x="105" y="34"/>
                      <a:pt x="106" y="35"/>
                      <a:pt x="106" y="36"/>
                    </a:cubicBezTo>
                    <a:cubicBezTo>
                      <a:pt x="97" y="39"/>
                      <a:pt x="97" y="39"/>
                      <a:pt x="97" y="39"/>
                    </a:cubicBezTo>
                    <a:cubicBezTo>
                      <a:pt x="97" y="39"/>
                      <a:pt x="96" y="39"/>
                      <a:pt x="96" y="39"/>
                    </a:cubicBezTo>
                    <a:cubicBezTo>
                      <a:pt x="93" y="38"/>
                      <a:pt x="90" y="39"/>
                      <a:pt x="89" y="40"/>
                    </a:cubicBezTo>
                    <a:cubicBezTo>
                      <a:pt x="78" y="38"/>
                      <a:pt x="78" y="38"/>
                      <a:pt x="78" y="38"/>
                    </a:cubicBezTo>
                    <a:cubicBezTo>
                      <a:pt x="79" y="36"/>
                      <a:pt x="77" y="35"/>
                      <a:pt x="74" y="34"/>
                    </a:cubicBezTo>
                    <a:cubicBezTo>
                      <a:pt x="74" y="34"/>
                      <a:pt x="73" y="34"/>
                      <a:pt x="73" y="34"/>
                    </a:cubicBezTo>
                    <a:lnTo>
                      <a:pt x="71" y="29"/>
                    </a:lnTo>
                    <a:close/>
                    <a:moveTo>
                      <a:pt x="35" y="27"/>
                    </a:moveTo>
                    <a:cubicBezTo>
                      <a:pt x="34" y="26"/>
                      <a:pt x="34" y="26"/>
                      <a:pt x="33" y="26"/>
                    </a:cubicBezTo>
                    <a:cubicBezTo>
                      <a:pt x="31" y="26"/>
                      <a:pt x="28" y="26"/>
                      <a:pt x="26" y="27"/>
                    </a:cubicBezTo>
                    <a:cubicBezTo>
                      <a:pt x="16" y="25"/>
                      <a:pt x="16" y="25"/>
                      <a:pt x="16" y="25"/>
                    </a:cubicBezTo>
                    <a:cubicBezTo>
                      <a:pt x="16" y="24"/>
                      <a:pt x="15" y="22"/>
                      <a:pt x="12" y="22"/>
                    </a:cubicBezTo>
                    <a:cubicBezTo>
                      <a:pt x="12" y="22"/>
                      <a:pt x="11" y="22"/>
                      <a:pt x="10" y="22"/>
                    </a:cubicBezTo>
                    <a:cubicBezTo>
                      <a:pt x="9" y="16"/>
                      <a:pt x="9" y="16"/>
                      <a:pt x="9" y="16"/>
                    </a:cubicBezTo>
                    <a:cubicBezTo>
                      <a:pt x="11" y="16"/>
                      <a:pt x="12" y="15"/>
                      <a:pt x="13" y="14"/>
                    </a:cubicBezTo>
                    <a:cubicBezTo>
                      <a:pt x="13" y="13"/>
                      <a:pt x="13" y="12"/>
                      <a:pt x="13" y="12"/>
                    </a:cubicBezTo>
                    <a:cubicBezTo>
                      <a:pt x="21" y="8"/>
                      <a:pt x="21" y="8"/>
                      <a:pt x="21" y="8"/>
                    </a:cubicBezTo>
                    <a:cubicBezTo>
                      <a:pt x="22" y="8"/>
                      <a:pt x="22" y="9"/>
                      <a:pt x="23" y="9"/>
                    </a:cubicBezTo>
                    <a:cubicBezTo>
                      <a:pt x="25" y="9"/>
                      <a:pt x="28" y="9"/>
                      <a:pt x="30" y="8"/>
                    </a:cubicBezTo>
                    <a:cubicBezTo>
                      <a:pt x="40" y="10"/>
                      <a:pt x="40" y="10"/>
                      <a:pt x="40" y="10"/>
                    </a:cubicBezTo>
                    <a:cubicBezTo>
                      <a:pt x="40" y="11"/>
                      <a:pt x="41" y="13"/>
                      <a:pt x="44" y="13"/>
                    </a:cubicBezTo>
                    <a:cubicBezTo>
                      <a:pt x="45" y="13"/>
                      <a:pt x="45" y="13"/>
                      <a:pt x="46" y="13"/>
                    </a:cubicBezTo>
                    <a:cubicBezTo>
                      <a:pt x="47" y="19"/>
                      <a:pt x="47" y="19"/>
                      <a:pt x="47" y="19"/>
                    </a:cubicBezTo>
                    <a:cubicBezTo>
                      <a:pt x="46" y="19"/>
                      <a:pt x="44" y="20"/>
                      <a:pt x="44" y="21"/>
                    </a:cubicBezTo>
                    <a:cubicBezTo>
                      <a:pt x="43" y="22"/>
                      <a:pt x="43" y="22"/>
                      <a:pt x="44" y="23"/>
                    </a:cubicBezTo>
                    <a:lnTo>
                      <a:pt x="35" y="27"/>
                    </a:lnTo>
                    <a:close/>
                  </a:path>
                </a:pathLst>
              </a:custGeom>
              <a:solidFill>
                <a:srgbClr val="E5DD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7" name="íşḷiḓe">
                <a:extLst>
                  <a:ext uri="{FF2B5EF4-FFF2-40B4-BE49-F238E27FC236}">
                    <a16:creationId xmlns:a16="http://schemas.microsoft.com/office/drawing/2014/main" xmlns="" id="{C38B2E2E-3EDF-4798-839B-CCC045B6EB38}"/>
                  </a:ext>
                </a:extLst>
              </p:cNvPr>
              <p:cNvSpPr/>
              <p:nvPr/>
            </p:nvSpPr>
            <p:spPr bwMode="auto">
              <a:xfrm>
                <a:off x="2779" y="1636"/>
                <a:ext cx="629" cy="739"/>
              </a:xfrm>
              <a:custGeom>
                <a:avLst/>
                <a:gdLst>
                  <a:gd name="T0" fmla="*/ 8 w 502"/>
                  <a:gd name="T1" fmla="*/ 163 h 589"/>
                  <a:gd name="T2" fmla="*/ 30 w 502"/>
                  <a:gd name="T3" fmla="*/ 71 h 589"/>
                  <a:gd name="T4" fmla="*/ 243 w 502"/>
                  <a:gd name="T5" fmla="*/ 57 h 589"/>
                  <a:gd name="T6" fmla="*/ 347 w 502"/>
                  <a:gd name="T7" fmla="*/ 280 h 589"/>
                  <a:gd name="T8" fmla="*/ 391 w 502"/>
                  <a:gd name="T9" fmla="*/ 414 h 589"/>
                  <a:gd name="T10" fmla="*/ 430 w 502"/>
                  <a:gd name="T11" fmla="*/ 339 h 589"/>
                  <a:gd name="T12" fmla="*/ 495 w 502"/>
                  <a:gd name="T13" fmla="*/ 438 h 589"/>
                  <a:gd name="T14" fmla="*/ 304 w 502"/>
                  <a:gd name="T15" fmla="*/ 526 h 589"/>
                  <a:gd name="T16" fmla="*/ 218 w 502"/>
                  <a:gd name="T17" fmla="*/ 348 h 589"/>
                  <a:gd name="T18" fmla="*/ 8 w 502"/>
                  <a:gd name="T19" fmla="*/ 163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2" h="589">
                    <a:moveTo>
                      <a:pt x="8" y="163"/>
                    </a:moveTo>
                    <a:cubicBezTo>
                      <a:pt x="8" y="163"/>
                      <a:pt x="0" y="113"/>
                      <a:pt x="30" y="71"/>
                    </a:cubicBezTo>
                    <a:cubicBezTo>
                      <a:pt x="62" y="26"/>
                      <a:pt x="155" y="0"/>
                      <a:pt x="243" y="57"/>
                    </a:cubicBezTo>
                    <a:cubicBezTo>
                      <a:pt x="332" y="115"/>
                      <a:pt x="342" y="204"/>
                      <a:pt x="347" y="280"/>
                    </a:cubicBezTo>
                    <a:cubicBezTo>
                      <a:pt x="352" y="356"/>
                      <a:pt x="350" y="404"/>
                      <a:pt x="391" y="414"/>
                    </a:cubicBezTo>
                    <a:cubicBezTo>
                      <a:pt x="431" y="424"/>
                      <a:pt x="449" y="344"/>
                      <a:pt x="430" y="339"/>
                    </a:cubicBezTo>
                    <a:cubicBezTo>
                      <a:pt x="430" y="339"/>
                      <a:pt x="490" y="373"/>
                      <a:pt x="495" y="438"/>
                    </a:cubicBezTo>
                    <a:cubicBezTo>
                      <a:pt x="502" y="543"/>
                      <a:pt x="388" y="589"/>
                      <a:pt x="304" y="526"/>
                    </a:cubicBezTo>
                    <a:cubicBezTo>
                      <a:pt x="199" y="447"/>
                      <a:pt x="218" y="348"/>
                      <a:pt x="218" y="348"/>
                    </a:cubicBezTo>
                    <a:lnTo>
                      <a:pt x="8" y="163"/>
                    </a:lnTo>
                    <a:close/>
                  </a:path>
                </a:pathLst>
              </a:custGeom>
              <a:solidFill>
                <a:srgbClr val="7C57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8" name="ïṧḻîḓe">
                <a:extLst>
                  <a:ext uri="{FF2B5EF4-FFF2-40B4-BE49-F238E27FC236}">
                    <a16:creationId xmlns:a16="http://schemas.microsoft.com/office/drawing/2014/main" xmlns="" id="{4912EA97-BB90-4ECE-8712-7C8CCD7F0DEE}"/>
                  </a:ext>
                </a:extLst>
              </p:cNvPr>
              <p:cNvSpPr/>
              <p:nvPr/>
            </p:nvSpPr>
            <p:spPr bwMode="auto">
              <a:xfrm>
                <a:off x="2712" y="2579"/>
                <a:ext cx="330" cy="200"/>
              </a:xfrm>
              <a:custGeom>
                <a:avLst/>
                <a:gdLst>
                  <a:gd name="T0" fmla="*/ 76 w 263"/>
                  <a:gd name="T1" fmla="*/ 159 h 159"/>
                  <a:gd name="T2" fmla="*/ 193 w 263"/>
                  <a:gd name="T3" fmla="*/ 159 h 159"/>
                  <a:gd name="T4" fmla="*/ 263 w 263"/>
                  <a:gd name="T5" fmla="*/ 110 h 159"/>
                  <a:gd name="T6" fmla="*/ 193 w 263"/>
                  <a:gd name="T7" fmla="*/ 0 h 159"/>
                  <a:gd name="T8" fmla="*/ 129 w 263"/>
                  <a:gd name="T9" fmla="*/ 4 h 159"/>
                  <a:gd name="T10" fmla="*/ 64 w 263"/>
                  <a:gd name="T11" fmla="*/ 0 h 159"/>
                  <a:gd name="T12" fmla="*/ 0 w 263"/>
                  <a:gd name="T13" fmla="*/ 108 h 159"/>
                  <a:gd name="T14" fmla="*/ 76 w 263"/>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3" h="159">
                    <a:moveTo>
                      <a:pt x="76" y="159"/>
                    </a:moveTo>
                    <a:cubicBezTo>
                      <a:pt x="193" y="159"/>
                      <a:pt x="193" y="159"/>
                      <a:pt x="193" y="159"/>
                    </a:cubicBezTo>
                    <a:cubicBezTo>
                      <a:pt x="263" y="110"/>
                      <a:pt x="263" y="110"/>
                      <a:pt x="263" y="110"/>
                    </a:cubicBezTo>
                    <a:cubicBezTo>
                      <a:pt x="228" y="36"/>
                      <a:pt x="193" y="0"/>
                      <a:pt x="193" y="0"/>
                    </a:cubicBezTo>
                    <a:cubicBezTo>
                      <a:pt x="129" y="4"/>
                      <a:pt x="129" y="4"/>
                      <a:pt x="129" y="4"/>
                    </a:cubicBezTo>
                    <a:cubicBezTo>
                      <a:pt x="64" y="0"/>
                      <a:pt x="64" y="0"/>
                      <a:pt x="64" y="0"/>
                    </a:cubicBezTo>
                    <a:cubicBezTo>
                      <a:pt x="64" y="0"/>
                      <a:pt x="31" y="35"/>
                      <a:pt x="0" y="108"/>
                    </a:cubicBezTo>
                    <a:lnTo>
                      <a:pt x="76" y="159"/>
                    </a:ln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9" name="îS1îḍe">
                <a:extLst>
                  <a:ext uri="{FF2B5EF4-FFF2-40B4-BE49-F238E27FC236}">
                    <a16:creationId xmlns:a16="http://schemas.microsoft.com/office/drawing/2014/main" xmlns="" id="{2FEC23BF-8ED9-46A8-A8EF-BE6CF320C8E2}"/>
                  </a:ext>
                </a:extLst>
              </p:cNvPr>
              <p:cNvSpPr/>
              <p:nvPr/>
            </p:nvSpPr>
            <p:spPr bwMode="auto">
              <a:xfrm>
                <a:off x="2539" y="1881"/>
                <a:ext cx="682" cy="728"/>
              </a:xfrm>
              <a:custGeom>
                <a:avLst/>
                <a:gdLst>
                  <a:gd name="T0" fmla="*/ 27 w 544"/>
                  <a:gd name="T1" fmla="*/ 260 h 581"/>
                  <a:gd name="T2" fmla="*/ 517 w 544"/>
                  <a:gd name="T3" fmla="*/ 261 h 581"/>
                  <a:gd name="T4" fmla="*/ 274 w 544"/>
                  <a:gd name="T5" fmla="*/ 580 h 581"/>
                  <a:gd name="T6" fmla="*/ 268 w 544"/>
                  <a:gd name="T7" fmla="*/ 580 h 581"/>
                  <a:gd name="T8" fmla="*/ 27 w 544"/>
                  <a:gd name="T9" fmla="*/ 260 h 581"/>
                </a:gdLst>
                <a:ahLst/>
                <a:cxnLst>
                  <a:cxn ang="0">
                    <a:pos x="T0" y="T1"/>
                  </a:cxn>
                  <a:cxn ang="0">
                    <a:pos x="T2" y="T3"/>
                  </a:cxn>
                  <a:cxn ang="0">
                    <a:pos x="T4" y="T5"/>
                  </a:cxn>
                  <a:cxn ang="0">
                    <a:pos x="T6" y="T7"/>
                  </a:cxn>
                  <a:cxn ang="0">
                    <a:pos x="T8" y="T9"/>
                  </a:cxn>
                </a:cxnLst>
                <a:rect l="0" t="0" r="r" b="b"/>
                <a:pathLst>
                  <a:path w="544" h="581">
                    <a:moveTo>
                      <a:pt x="27" y="260"/>
                    </a:moveTo>
                    <a:cubicBezTo>
                      <a:pt x="66" y="4"/>
                      <a:pt x="474" y="0"/>
                      <a:pt x="517" y="261"/>
                    </a:cubicBezTo>
                    <a:cubicBezTo>
                      <a:pt x="544" y="432"/>
                      <a:pt x="468" y="581"/>
                      <a:pt x="274" y="580"/>
                    </a:cubicBezTo>
                    <a:cubicBezTo>
                      <a:pt x="268" y="580"/>
                      <a:pt x="268" y="580"/>
                      <a:pt x="268" y="580"/>
                    </a:cubicBezTo>
                    <a:cubicBezTo>
                      <a:pt x="72" y="580"/>
                      <a:pt x="0" y="432"/>
                      <a:pt x="27" y="260"/>
                    </a:cubicBezTo>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0" name="ïṩḷïḋe">
                <a:extLst>
                  <a:ext uri="{FF2B5EF4-FFF2-40B4-BE49-F238E27FC236}">
                    <a16:creationId xmlns:a16="http://schemas.microsoft.com/office/drawing/2014/main" xmlns="" id="{D5124645-E92F-495C-A1FD-FC8A9E3EFBFF}"/>
                  </a:ext>
                </a:extLst>
              </p:cNvPr>
              <p:cNvSpPr/>
              <p:nvPr/>
            </p:nvSpPr>
            <p:spPr bwMode="auto">
              <a:xfrm>
                <a:off x="3176" y="2256"/>
                <a:ext cx="60" cy="101"/>
              </a:xfrm>
              <a:custGeom>
                <a:avLst/>
                <a:gdLst>
                  <a:gd name="T0" fmla="*/ 2 w 48"/>
                  <a:gd name="T1" fmla="*/ 0 h 81"/>
                  <a:gd name="T2" fmla="*/ 46 w 48"/>
                  <a:gd name="T3" fmla="*/ 35 h 81"/>
                  <a:gd name="T4" fmla="*/ 5 w 48"/>
                  <a:gd name="T5" fmla="*/ 81 h 81"/>
                  <a:gd name="T6" fmla="*/ 0 w 48"/>
                  <a:gd name="T7" fmla="*/ 34 h 81"/>
                  <a:gd name="T8" fmla="*/ 2 w 48"/>
                  <a:gd name="T9" fmla="*/ 0 h 81"/>
                </a:gdLst>
                <a:ahLst/>
                <a:cxnLst>
                  <a:cxn ang="0">
                    <a:pos x="T0" y="T1"/>
                  </a:cxn>
                  <a:cxn ang="0">
                    <a:pos x="T2" y="T3"/>
                  </a:cxn>
                  <a:cxn ang="0">
                    <a:pos x="T4" y="T5"/>
                  </a:cxn>
                  <a:cxn ang="0">
                    <a:pos x="T6" y="T7"/>
                  </a:cxn>
                  <a:cxn ang="0">
                    <a:pos x="T8" y="T9"/>
                  </a:cxn>
                </a:cxnLst>
                <a:rect l="0" t="0" r="r" b="b"/>
                <a:pathLst>
                  <a:path w="48" h="81">
                    <a:moveTo>
                      <a:pt x="2" y="0"/>
                    </a:moveTo>
                    <a:cubicBezTo>
                      <a:pt x="2" y="0"/>
                      <a:pt x="44" y="9"/>
                      <a:pt x="46" y="35"/>
                    </a:cubicBezTo>
                    <a:cubicBezTo>
                      <a:pt x="48" y="61"/>
                      <a:pt x="30" y="81"/>
                      <a:pt x="5" y="81"/>
                    </a:cubicBezTo>
                    <a:cubicBezTo>
                      <a:pt x="0" y="34"/>
                      <a:pt x="0" y="34"/>
                      <a:pt x="0" y="34"/>
                    </a:cubicBezTo>
                    <a:lnTo>
                      <a:pt x="2" y="0"/>
                    </a:ln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1" name="ïṡ1îḋè">
                <a:extLst>
                  <a:ext uri="{FF2B5EF4-FFF2-40B4-BE49-F238E27FC236}">
                    <a16:creationId xmlns:a16="http://schemas.microsoft.com/office/drawing/2014/main" xmlns="" id="{96DA2549-E28E-46C2-AD1B-BB92456D6A3C}"/>
                  </a:ext>
                </a:extLst>
              </p:cNvPr>
              <p:cNvSpPr/>
              <p:nvPr/>
            </p:nvSpPr>
            <p:spPr bwMode="auto">
              <a:xfrm>
                <a:off x="3193" y="2288"/>
                <a:ext cx="28" cy="40"/>
              </a:xfrm>
              <a:custGeom>
                <a:avLst/>
                <a:gdLst>
                  <a:gd name="T0" fmla="*/ 2 w 23"/>
                  <a:gd name="T1" fmla="*/ 0 h 32"/>
                  <a:gd name="T2" fmla="*/ 1 w 23"/>
                  <a:gd name="T3" fmla="*/ 5 h 32"/>
                  <a:gd name="T4" fmla="*/ 9 w 23"/>
                  <a:gd name="T5" fmla="*/ 6 h 32"/>
                  <a:gd name="T6" fmla="*/ 0 w 23"/>
                  <a:gd name="T7" fmla="*/ 28 h 32"/>
                  <a:gd name="T8" fmla="*/ 3 w 23"/>
                  <a:gd name="T9" fmla="*/ 32 h 32"/>
                  <a:gd name="T10" fmla="*/ 14 w 23"/>
                  <a:gd name="T11" fmla="*/ 8 h 32"/>
                  <a:gd name="T12" fmla="*/ 19 w 23"/>
                  <a:gd name="T13" fmla="*/ 14 h 32"/>
                  <a:gd name="T14" fmla="*/ 23 w 23"/>
                  <a:gd name="T15" fmla="*/ 14 h 32"/>
                  <a:gd name="T16" fmla="*/ 2 w 2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2">
                    <a:moveTo>
                      <a:pt x="2" y="0"/>
                    </a:moveTo>
                    <a:cubicBezTo>
                      <a:pt x="1" y="5"/>
                      <a:pt x="1" y="5"/>
                      <a:pt x="1" y="5"/>
                    </a:cubicBezTo>
                    <a:cubicBezTo>
                      <a:pt x="3" y="5"/>
                      <a:pt x="6" y="5"/>
                      <a:pt x="9" y="6"/>
                    </a:cubicBezTo>
                    <a:cubicBezTo>
                      <a:pt x="9" y="11"/>
                      <a:pt x="7" y="23"/>
                      <a:pt x="0" y="28"/>
                    </a:cubicBezTo>
                    <a:cubicBezTo>
                      <a:pt x="3" y="32"/>
                      <a:pt x="3" y="32"/>
                      <a:pt x="3" y="32"/>
                    </a:cubicBezTo>
                    <a:cubicBezTo>
                      <a:pt x="11" y="25"/>
                      <a:pt x="13" y="14"/>
                      <a:pt x="14" y="8"/>
                    </a:cubicBezTo>
                    <a:cubicBezTo>
                      <a:pt x="16" y="10"/>
                      <a:pt x="18" y="12"/>
                      <a:pt x="19" y="14"/>
                    </a:cubicBezTo>
                    <a:cubicBezTo>
                      <a:pt x="23" y="14"/>
                      <a:pt x="23" y="14"/>
                      <a:pt x="23" y="14"/>
                    </a:cubicBezTo>
                    <a:cubicBezTo>
                      <a:pt x="21" y="3"/>
                      <a:pt x="3" y="0"/>
                      <a:pt x="2" y="0"/>
                    </a:cubicBezTo>
                    <a:close/>
                  </a:path>
                </a:pathLst>
              </a:custGeom>
              <a:solidFill>
                <a:srgbClr val="E2A0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2" name="îşľîḍe">
                <a:extLst>
                  <a:ext uri="{FF2B5EF4-FFF2-40B4-BE49-F238E27FC236}">
                    <a16:creationId xmlns:a16="http://schemas.microsoft.com/office/drawing/2014/main" xmlns="" id="{96B0A718-7567-4FDE-94A8-5BDA52EE4AF5}"/>
                  </a:ext>
                </a:extLst>
              </p:cNvPr>
              <p:cNvSpPr/>
              <p:nvPr/>
            </p:nvSpPr>
            <p:spPr bwMode="auto">
              <a:xfrm>
                <a:off x="2519" y="2256"/>
                <a:ext cx="60" cy="100"/>
              </a:xfrm>
              <a:custGeom>
                <a:avLst/>
                <a:gdLst>
                  <a:gd name="T0" fmla="*/ 43 w 48"/>
                  <a:gd name="T1" fmla="*/ 0 h 80"/>
                  <a:gd name="T2" fmla="*/ 3 w 48"/>
                  <a:gd name="T3" fmla="*/ 34 h 80"/>
                  <a:gd name="T4" fmla="*/ 44 w 48"/>
                  <a:gd name="T5" fmla="*/ 80 h 80"/>
                  <a:gd name="T6" fmla="*/ 48 w 48"/>
                  <a:gd name="T7" fmla="*/ 34 h 80"/>
                  <a:gd name="T8" fmla="*/ 43 w 48"/>
                  <a:gd name="T9" fmla="*/ 0 h 80"/>
                </a:gdLst>
                <a:ahLst/>
                <a:cxnLst>
                  <a:cxn ang="0">
                    <a:pos x="T0" y="T1"/>
                  </a:cxn>
                  <a:cxn ang="0">
                    <a:pos x="T2" y="T3"/>
                  </a:cxn>
                  <a:cxn ang="0">
                    <a:pos x="T4" y="T5"/>
                  </a:cxn>
                  <a:cxn ang="0">
                    <a:pos x="T6" y="T7"/>
                  </a:cxn>
                  <a:cxn ang="0">
                    <a:pos x="T8" y="T9"/>
                  </a:cxn>
                </a:cxnLst>
                <a:rect l="0" t="0" r="r" b="b"/>
                <a:pathLst>
                  <a:path w="48" h="80">
                    <a:moveTo>
                      <a:pt x="43" y="0"/>
                    </a:moveTo>
                    <a:cubicBezTo>
                      <a:pt x="43" y="0"/>
                      <a:pt x="5" y="8"/>
                      <a:pt x="3" y="34"/>
                    </a:cubicBezTo>
                    <a:cubicBezTo>
                      <a:pt x="0" y="61"/>
                      <a:pt x="18" y="80"/>
                      <a:pt x="44" y="80"/>
                    </a:cubicBezTo>
                    <a:cubicBezTo>
                      <a:pt x="48" y="34"/>
                      <a:pt x="48" y="34"/>
                      <a:pt x="48" y="34"/>
                    </a:cubicBezTo>
                    <a:lnTo>
                      <a:pt x="43" y="0"/>
                    </a:ln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3" name="ïŝ1iḍe">
                <a:extLst>
                  <a:ext uri="{FF2B5EF4-FFF2-40B4-BE49-F238E27FC236}">
                    <a16:creationId xmlns:a16="http://schemas.microsoft.com/office/drawing/2014/main" xmlns="" id="{F3C68F85-8BE5-4987-A42F-E509FD84D9B4}"/>
                  </a:ext>
                </a:extLst>
              </p:cNvPr>
              <p:cNvSpPr/>
              <p:nvPr/>
            </p:nvSpPr>
            <p:spPr bwMode="auto">
              <a:xfrm>
                <a:off x="2534" y="2288"/>
                <a:ext cx="29" cy="39"/>
              </a:xfrm>
              <a:custGeom>
                <a:avLst/>
                <a:gdLst>
                  <a:gd name="T0" fmla="*/ 15 w 23"/>
                  <a:gd name="T1" fmla="*/ 6 h 31"/>
                  <a:gd name="T2" fmla="*/ 22 w 23"/>
                  <a:gd name="T3" fmla="*/ 4 h 31"/>
                  <a:gd name="T4" fmla="*/ 22 w 23"/>
                  <a:gd name="T5" fmla="*/ 0 h 31"/>
                  <a:gd name="T6" fmla="*/ 0 w 23"/>
                  <a:gd name="T7" fmla="*/ 13 h 31"/>
                  <a:gd name="T8" fmla="*/ 5 w 23"/>
                  <a:gd name="T9" fmla="*/ 14 h 31"/>
                  <a:gd name="T10" fmla="*/ 10 w 23"/>
                  <a:gd name="T11" fmla="*/ 8 h 31"/>
                  <a:gd name="T12" fmla="*/ 20 w 23"/>
                  <a:gd name="T13" fmla="*/ 31 h 31"/>
                  <a:gd name="T14" fmla="*/ 23 w 23"/>
                  <a:gd name="T15" fmla="*/ 28 h 31"/>
                  <a:gd name="T16" fmla="*/ 15 w 23"/>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1">
                    <a:moveTo>
                      <a:pt x="15" y="6"/>
                    </a:moveTo>
                    <a:cubicBezTo>
                      <a:pt x="18" y="5"/>
                      <a:pt x="20" y="4"/>
                      <a:pt x="22" y="4"/>
                    </a:cubicBezTo>
                    <a:cubicBezTo>
                      <a:pt x="22" y="0"/>
                      <a:pt x="22" y="0"/>
                      <a:pt x="22" y="0"/>
                    </a:cubicBezTo>
                    <a:cubicBezTo>
                      <a:pt x="21" y="0"/>
                      <a:pt x="2" y="2"/>
                      <a:pt x="0" y="13"/>
                    </a:cubicBezTo>
                    <a:cubicBezTo>
                      <a:pt x="5" y="14"/>
                      <a:pt x="5" y="14"/>
                      <a:pt x="5" y="14"/>
                    </a:cubicBezTo>
                    <a:cubicBezTo>
                      <a:pt x="5" y="11"/>
                      <a:pt x="7" y="9"/>
                      <a:pt x="10" y="8"/>
                    </a:cubicBezTo>
                    <a:cubicBezTo>
                      <a:pt x="11" y="13"/>
                      <a:pt x="13" y="25"/>
                      <a:pt x="20" y="31"/>
                    </a:cubicBezTo>
                    <a:cubicBezTo>
                      <a:pt x="23" y="28"/>
                      <a:pt x="23" y="28"/>
                      <a:pt x="23" y="28"/>
                    </a:cubicBezTo>
                    <a:cubicBezTo>
                      <a:pt x="16" y="22"/>
                      <a:pt x="15" y="10"/>
                      <a:pt x="15" y="6"/>
                    </a:cubicBezTo>
                    <a:close/>
                  </a:path>
                </a:pathLst>
              </a:custGeom>
              <a:solidFill>
                <a:srgbClr val="E2A0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4" name="ïṩ1ïḍe">
                <a:extLst>
                  <a:ext uri="{FF2B5EF4-FFF2-40B4-BE49-F238E27FC236}">
                    <a16:creationId xmlns:a16="http://schemas.microsoft.com/office/drawing/2014/main" xmlns="" id="{C2914F01-256D-44F9-A70B-810FD2AFCF3B}"/>
                  </a:ext>
                </a:extLst>
              </p:cNvPr>
              <p:cNvSpPr/>
              <p:nvPr/>
            </p:nvSpPr>
            <p:spPr bwMode="auto">
              <a:xfrm>
                <a:off x="2656" y="2168"/>
                <a:ext cx="127" cy="41"/>
              </a:xfrm>
              <a:custGeom>
                <a:avLst/>
                <a:gdLst>
                  <a:gd name="T0" fmla="*/ 97 w 101"/>
                  <a:gd name="T1" fmla="*/ 12 h 33"/>
                  <a:gd name="T2" fmla="*/ 16 w 101"/>
                  <a:gd name="T3" fmla="*/ 15 h 33"/>
                  <a:gd name="T4" fmla="*/ 2 w 101"/>
                  <a:gd name="T5" fmla="*/ 33 h 33"/>
                  <a:gd name="T6" fmla="*/ 40 w 101"/>
                  <a:gd name="T7" fmla="*/ 17 h 33"/>
                  <a:gd name="T8" fmla="*/ 94 w 101"/>
                  <a:gd name="T9" fmla="*/ 25 h 33"/>
                  <a:gd name="T10" fmla="*/ 97 w 101"/>
                  <a:gd name="T11" fmla="*/ 12 h 33"/>
                </a:gdLst>
                <a:ahLst/>
                <a:cxnLst>
                  <a:cxn ang="0">
                    <a:pos x="T0" y="T1"/>
                  </a:cxn>
                  <a:cxn ang="0">
                    <a:pos x="T2" y="T3"/>
                  </a:cxn>
                  <a:cxn ang="0">
                    <a:pos x="T4" y="T5"/>
                  </a:cxn>
                  <a:cxn ang="0">
                    <a:pos x="T6" y="T7"/>
                  </a:cxn>
                  <a:cxn ang="0">
                    <a:pos x="T8" y="T9"/>
                  </a:cxn>
                  <a:cxn ang="0">
                    <a:pos x="T10" y="T11"/>
                  </a:cxn>
                </a:cxnLst>
                <a:rect l="0" t="0" r="r" b="b"/>
                <a:pathLst>
                  <a:path w="101" h="33">
                    <a:moveTo>
                      <a:pt x="97" y="12"/>
                    </a:moveTo>
                    <a:cubicBezTo>
                      <a:pt x="97" y="12"/>
                      <a:pt x="40" y="0"/>
                      <a:pt x="16" y="15"/>
                    </a:cubicBezTo>
                    <a:cubicBezTo>
                      <a:pt x="0" y="26"/>
                      <a:pt x="4" y="32"/>
                      <a:pt x="2" y="33"/>
                    </a:cubicBezTo>
                    <a:cubicBezTo>
                      <a:pt x="2" y="33"/>
                      <a:pt x="15" y="18"/>
                      <a:pt x="40" y="17"/>
                    </a:cubicBezTo>
                    <a:cubicBezTo>
                      <a:pt x="53" y="16"/>
                      <a:pt x="86" y="27"/>
                      <a:pt x="94" y="25"/>
                    </a:cubicBezTo>
                    <a:cubicBezTo>
                      <a:pt x="101" y="24"/>
                      <a:pt x="100" y="15"/>
                      <a:pt x="97" y="12"/>
                    </a:cubicBezTo>
                    <a:close/>
                  </a:path>
                </a:pathLst>
              </a:custGeom>
              <a:solidFill>
                <a:srgbClr val="8E6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5" name="íS1ïḍé">
                <a:extLst>
                  <a:ext uri="{FF2B5EF4-FFF2-40B4-BE49-F238E27FC236}">
                    <a16:creationId xmlns:a16="http://schemas.microsoft.com/office/drawing/2014/main" xmlns="" id="{D1BF57CD-E02C-44F5-AEC2-033380046D21}"/>
                  </a:ext>
                </a:extLst>
              </p:cNvPr>
              <p:cNvSpPr/>
              <p:nvPr/>
            </p:nvSpPr>
            <p:spPr bwMode="auto">
              <a:xfrm>
                <a:off x="3010" y="2286"/>
                <a:ext cx="46" cy="60"/>
              </a:xfrm>
              <a:prstGeom prst="ellipse">
                <a:avLst/>
              </a:prstGeom>
              <a:solidFill>
                <a:srgbClr val="3E3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6" name="ïṡḷîḋè">
                <a:extLst>
                  <a:ext uri="{FF2B5EF4-FFF2-40B4-BE49-F238E27FC236}">
                    <a16:creationId xmlns:a16="http://schemas.microsoft.com/office/drawing/2014/main" xmlns="" id="{A66B1FA1-127C-42EC-A015-355FDCD3E450}"/>
                  </a:ext>
                </a:extLst>
              </p:cNvPr>
              <p:cNvSpPr/>
              <p:nvPr/>
            </p:nvSpPr>
            <p:spPr bwMode="auto">
              <a:xfrm>
                <a:off x="3033" y="2272"/>
                <a:ext cx="30" cy="21"/>
              </a:xfrm>
              <a:custGeom>
                <a:avLst/>
                <a:gdLst>
                  <a:gd name="T0" fmla="*/ 0 w 24"/>
                  <a:gd name="T1" fmla="*/ 11 h 17"/>
                  <a:gd name="T2" fmla="*/ 22 w 24"/>
                  <a:gd name="T3" fmla="*/ 0 h 17"/>
                  <a:gd name="T4" fmla="*/ 12 w 24"/>
                  <a:gd name="T5" fmla="*/ 17 h 17"/>
                  <a:gd name="T6" fmla="*/ 0 w 24"/>
                  <a:gd name="T7" fmla="*/ 11 h 17"/>
                </a:gdLst>
                <a:ahLst/>
                <a:cxnLst>
                  <a:cxn ang="0">
                    <a:pos x="T0" y="T1"/>
                  </a:cxn>
                  <a:cxn ang="0">
                    <a:pos x="T2" y="T3"/>
                  </a:cxn>
                  <a:cxn ang="0">
                    <a:pos x="T4" y="T5"/>
                  </a:cxn>
                  <a:cxn ang="0">
                    <a:pos x="T6" y="T7"/>
                  </a:cxn>
                </a:cxnLst>
                <a:rect l="0" t="0" r="r" b="b"/>
                <a:pathLst>
                  <a:path w="24" h="17">
                    <a:moveTo>
                      <a:pt x="0" y="11"/>
                    </a:moveTo>
                    <a:cubicBezTo>
                      <a:pt x="0" y="11"/>
                      <a:pt x="16" y="9"/>
                      <a:pt x="22" y="0"/>
                    </a:cubicBezTo>
                    <a:cubicBezTo>
                      <a:pt x="22" y="0"/>
                      <a:pt x="24" y="17"/>
                      <a:pt x="12" y="17"/>
                    </a:cubicBezTo>
                    <a:lnTo>
                      <a:pt x="0" y="11"/>
                    </a:lnTo>
                    <a:close/>
                  </a:path>
                </a:pathLst>
              </a:custGeom>
              <a:solidFill>
                <a:srgbClr val="3E3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7" name="iśľídê">
                <a:extLst>
                  <a:ext uri="{FF2B5EF4-FFF2-40B4-BE49-F238E27FC236}">
                    <a16:creationId xmlns:a16="http://schemas.microsoft.com/office/drawing/2014/main" xmlns="" id="{E685858E-4DCB-4943-ADDF-C5618FE4C666}"/>
                  </a:ext>
                </a:extLst>
              </p:cNvPr>
              <p:cNvSpPr/>
              <p:nvPr/>
            </p:nvSpPr>
            <p:spPr bwMode="auto">
              <a:xfrm>
                <a:off x="2700" y="2286"/>
                <a:ext cx="47" cy="60"/>
              </a:xfrm>
              <a:prstGeom prst="ellipse">
                <a:avLst/>
              </a:prstGeom>
              <a:solidFill>
                <a:srgbClr val="3E3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8" name="îşļïḓé">
                <a:extLst>
                  <a:ext uri="{FF2B5EF4-FFF2-40B4-BE49-F238E27FC236}">
                    <a16:creationId xmlns:a16="http://schemas.microsoft.com/office/drawing/2014/main" xmlns="" id="{D1328BB3-F2BD-4BE0-A365-0AA76B58348D}"/>
                  </a:ext>
                </a:extLst>
              </p:cNvPr>
              <p:cNvSpPr/>
              <p:nvPr/>
            </p:nvSpPr>
            <p:spPr bwMode="auto">
              <a:xfrm>
                <a:off x="2694" y="2272"/>
                <a:ext cx="28" cy="21"/>
              </a:xfrm>
              <a:custGeom>
                <a:avLst/>
                <a:gdLst>
                  <a:gd name="T0" fmla="*/ 23 w 23"/>
                  <a:gd name="T1" fmla="*/ 11 h 17"/>
                  <a:gd name="T2" fmla="*/ 1 w 23"/>
                  <a:gd name="T3" fmla="*/ 0 h 17"/>
                  <a:gd name="T4" fmla="*/ 12 w 23"/>
                  <a:gd name="T5" fmla="*/ 17 h 17"/>
                  <a:gd name="T6" fmla="*/ 23 w 23"/>
                  <a:gd name="T7" fmla="*/ 11 h 17"/>
                </a:gdLst>
                <a:ahLst/>
                <a:cxnLst>
                  <a:cxn ang="0">
                    <a:pos x="T0" y="T1"/>
                  </a:cxn>
                  <a:cxn ang="0">
                    <a:pos x="T2" y="T3"/>
                  </a:cxn>
                  <a:cxn ang="0">
                    <a:pos x="T4" y="T5"/>
                  </a:cxn>
                  <a:cxn ang="0">
                    <a:pos x="T6" y="T7"/>
                  </a:cxn>
                </a:cxnLst>
                <a:rect l="0" t="0" r="r" b="b"/>
                <a:pathLst>
                  <a:path w="23" h="17">
                    <a:moveTo>
                      <a:pt x="23" y="11"/>
                    </a:moveTo>
                    <a:cubicBezTo>
                      <a:pt x="23" y="11"/>
                      <a:pt x="7" y="9"/>
                      <a:pt x="1" y="0"/>
                    </a:cubicBezTo>
                    <a:cubicBezTo>
                      <a:pt x="1" y="0"/>
                      <a:pt x="0" y="17"/>
                      <a:pt x="12" y="17"/>
                    </a:cubicBezTo>
                    <a:lnTo>
                      <a:pt x="23" y="11"/>
                    </a:lnTo>
                    <a:close/>
                  </a:path>
                </a:pathLst>
              </a:custGeom>
              <a:solidFill>
                <a:srgbClr val="3E3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9" name="iŝ1îdé">
                <a:extLst>
                  <a:ext uri="{FF2B5EF4-FFF2-40B4-BE49-F238E27FC236}">
                    <a16:creationId xmlns:a16="http://schemas.microsoft.com/office/drawing/2014/main" xmlns="" id="{21710919-0B8C-4059-9BAA-806E254BEF25}"/>
                  </a:ext>
                </a:extLst>
              </p:cNvPr>
              <p:cNvSpPr/>
              <p:nvPr/>
            </p:nvSpPr>
            <p:spPr bwMode="auto">
              <a:xfrm>
                <a:off x="2974" y="2168"/>
                <a:ext cx="127" cy="41"/>
              </a:xfrm>
              <a:custGeom>
                <a:avLst/>
                <a:gdLst>
                  <a:gd name="T0" fmla="*/ 4 w 101"/>
                  <a:gd name="T1" fmla="*/ 12 h 33"/>
                  <a:gd name="T2" fmla="*/ 85 w 101"/>
                  <a:gd name="T3" fmla="*/ 15 h 33"/>
                  <a:gd name="T4" fmla="*/ 99 w 101"/>
                  <a:gd name="T5" fmla="*/ 33 h 33"/>
                  <a:gd name="T6" fmla="*/ 61 w 101"/>
                  <a:gd name="T7" fmla="*/ 17 h 33"/>
                  <a:gd name="T8" fmla="*/ 7 w 101"/>
                  <a:gd name="T9" fmla="*/ 25 h 33"/>
                  <a:gd name="T10" fmla="*/ 4 w 101"/>
                  <a:gd name="T11" fmla="*/ 12 h 33"/>
                </a:gdLst>
                <a:ahLst/>
                <a:cxnLst>
                  <a:cxn ang="0">
                    <a:pos x="T0" y="T1"/>
                  </a:cxn>
                  <a:cxn ang="0">
                    <a:pos x="T2" y="T3"/>
                  </a:cxn>
                  <a:cxn ang="0">
                    <a:pos x="T4" y="T5"/>
                  </a:cxn>
                  <a:cxn ang="0">
                    <a:pos x="T6" y="T7"/>
                  </a:cxn>
                  <a:cxn ang="0">
                    <a:pos x="T8" y="T9"/>
                  </a:cxn>
                  <a:cxn ang="0">
                    <a:pos x="T10" y="T11"/>
                  </a:cxn>
                </a:cxnLst>
                <a:rect l="0" t="0" r="r" b="b"/>
                <a:pathLst>
                  <a:path w="101" h="33">
                    <a:moveTo>
                      <a:pt x="4" y="12"/>
                    </a:moveTo>
                    <a:cubicBezTo>
                      <a:pt x="4" y="12"/>
                      <a:pt x="61" y="0"/>
                      <a:pt x="85" y="15"/>
                    </a:cubicBezTo>
                    <a:cubicBezTo>
                      <a:pt x="101" y="26"/>
                      <a:pt x="97" y="32"/>
                      <a:pt x="99" y="33"/>
                    </a:cubicBezTo>
                    <a:cubicBezTo>
                      <a:pt x="99" y="33"/>
                      <a:pt x="86" y="18"/>
                      <a:pt x="61" y="17"/>
                    </a:cubicBezTo>
                    <a:cubicBezTo>
                      <a:pt x="48" y="16"/>
                      <a:pt x="15" y="27"/>
                      <a:pt x="7" y="25"/>
                    </a:cubicBezTo>
                    <a:cubicBezTo>
                      <a:pt x="0" y="24"/>
                      <a:pt x="1" y="15"/>
                      <a:pt x="4" y="12"/>
                    </a:cubicBezTo>
                    <a:close/>
                  </a:path>
                </a:pathLst>
              </a:custGeom>
              <a:solidFill>
                <a:srgbClr val="8E6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0" name="işḻïdè">
                <a:extLst>
                  <a:ext uri="{FF2B5EF4-FFF2-40B4-BE49-F238E27FC236}">
                    <a16:creationId xmlns:a16="http://schemas.microsoft.com/office/drawing/2014/main" xmlns="" id="{50ECCF04-D547-461A-8F83-B8FFCE6D03DE}"/>
                  </a:ext>
                </a:extLst>
              </p:cNvPr>
              <p:cNvSpPr/>
              <p:nvPr/>
            </p:nvSpPr>
            <p:spPr bwMode="auto">
              <a:xfrm>
                <a:off x="2836" y="2380"/>
                <a:ext cx="83" cy="39"/>
              </a:xfrm>
              <a:custGeom>
                <a:avLst/>
                <a:gdLst>
                  <a:gd name="T0" fmla="*/ 0 w 66"/>
                  <a:gd name="T1" fmla="*/ 15 h 31"/>
                  <a:gd name="T2" fmla="*/ 33 w 66"/>
                  <a:gd name="T3" fmla="*/ 30 h 31"/>
                  <a:gd name="T4" fmla="*/ 66 w 66"/>
                  <a:gd name="T5" fmla="*/ 15 h 31"/>
                  <a:gd name="T6" fmla="*/ 33 w 66"/>
                  <a:gd name="T7" fmla="*/ 0 h 31"/>
                  <a:gd name="T8" fmla="*/ 0 w 66"/>
                  <a:gd name="T9" fmla="*/ 15 h 31"/>
                </a:gdLst>
                <a:ahLst/>
                <a:cxnLst>
                  <a:cxn ang="0">
                    <a:pos x="T0" y="T1"/>
                  </a:cxn>
                  <a:cxn ang="0">
                    <a:pos x="T2" y="T3"/>
                  </a:cxn>
                  <a:cxn ang="0">
                    <a:pos x="T4" y="T5"/>
                  </a:cxn>
                  <a:cxn ang="0">
                    <a:pos x="T6" y="T7"/>
                  </a:cxn>
                  <a:cxn ang="0">
                    <a:pos x="T8" y="T9"/>
                  </a:cxn>
                </a:cxnLst>
                <a:rect l="0" t="0" r="r" b="b"/>
                <a:pathLst>
                  <a:path w="66" h="31">
                    <a:moveTo>
                      <a:pt x="0" y="15"/>
                    </a:moveTo>
                    <a:cubicBezTo>
                      <a:pt x="0" y="24"/>
                      <a:pt x="15" y="30"/>
                      <a:pt x="33" y="30"/>
                    </a:cubicBezTo>
                    <a:cubicBezTo>
                      <a:pt x="51" y="31"/>
                      <a:pt x="66" y="24"/>
                      <a:pt x="66" y="15"/>
                    </a:cubicBezTo>
                    <a:cubicBezTo>
                      <a:pt x="66" y="7"/>
                      <a:pt x="52" y="0"/>
                      <a:pt x="33" y="0"/>
                    </a:cubicBezTo>
                    <a:cubicBezTo>
                      <a:pt x="15" y="0"/>
                      <a:pt x="0" y="7"/>
                      <a:pt x="0" y="15"/>
                    </a:cubicBezTo>
                    <a:close/>
                  </a:path>
                </a:pathLst>
              </a:custGeom>
              <a:solidFill>
                <a:srgbClr val="EEB78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1" name="íṧļïḓê">
                <a:extLst>
                  <a:ext uri="{FF2B5EF4-FFF2-40B4-BE49-F238E27FC236}">
                    <a16:creationId xmlns:a16="http://schemas.microsoft.com/office/drawing/2014/main" xmlns="" id="{EAA5F086-CB1C-4D7B-A799-D0E5E4B340B0}"/>
                  </a:ext>
                </a:extLst>
              </p:cNvPr>
              <p:cNvSpPr/>
              <p:nvPr/>
            </p:nvSpPr>
            <p:spPr bwMode="auto">
              <a:xfrm>
                <a:off x="3011" y="2349"/>
                <a:ext cx="110" cy="76"/>
              </a:xfrm>
              <a:custGeom>
                <a:avLst/>
                <a:gdLst>
                  <a:gd name="T0" fmla="*/ 49 w 88"/>
                  <a:gd name="T1" fmla="*/ 0 h 61"/>
                  <a:gd name="T2" fmla="*/ 37 w 88"/>
                  <a:gd name="T3" fmla="*/ 1 h 61"/>
                  <a:gd name="T4" fmla="*/ 5 w 88"/>
                  <a:gd name="T5" fmla="*/ 40 h 61"/>
                  <a:gd name="T6" fmla="*/ 40 w 88"/>
                  <a:gd name="T7" fmla="*/ 61 h 61"/>
                  <a:gd name="T8" fmla="*/ 52 w 88"/>
                  <a:gd name="T9" fmla="*/ 60 h 61"/>
                  <a:gd name="T10" fmla="*/ 84 w 88"/>
                  <a:gd name="T11" fmla="*/ 21 h 61"/>
                  <a:gd name="T12" fmla="*/ 49 w 88"/>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88" h="61">
                    <a:moveTo>
                      <a:pt x="49" y="0"/>
                    </a:moveTo>
                    <a:cubicBezTo>
                      <a:pt x="45" y="0"/>
                      <a:pt x="41" y="0"/>
                      <a:pt x="37" y="1"/>
                    </a:cubicBezTo>
                    <a:cubicBezTo>
                      <a:pt x="15" y="6"/>
                      <a:pt x="0" y="24"/>
                      <a:pt x="5" y="40"/>
                    </a:cubicBezTo>
                    <a:cubicBezTo>
                      <a:pt x="8" y="53"/>
                      <a:pt x="23" y="61"/>
                      <a:pt x="40" y="61"/>
                    </a:cubicBezTo>
                    <a:cubicBezTo>
                      <a:pt x="44" y="61"/>
                      <a:pt x="48" y="61"/>
                      <a:pt x="52" y="60"/>
                    </a:cubicBezTo>
                    <a:cubicBezTo>
                      <a:pt x="74" y="54"/>
                      <a:pt x="88" y="37"/>
                      <a:pt x="84" y="21"/>
                    </a:cubicBezTo>
                    <a:cubicBezTo>
                      <a:pt x="81" y="8"/>
                      <a:pt x="66" y="0"/>
                      <a:pt x="49" y="0"/>
                    </a:cubicBezTo>
                  </a:path>
                </a:pathLst>
              </a:custGeom>
              <a:solidFill>
                <a:srgbClr val="EEA9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2" name="íṡļïde">
                <a:extLst>
                  <a:ext uri="{FF2B5EF4-FFF2-40B4-BE49-F238E27FC236}">
                    <a16:creationId xmlns:a16="http://schemas.microsoft.com/office/drawing/2014/main" xmlns="" id="{65468833-C8B6-47F7-9D32-E064E160EC88}"/>
                  </a:ext>
                </a:extLst>
              </p:cNvPr>
              <p:cNvSpPr/>
              <p:nvPr/>
            </p:nvSpPr>
            <p:spPr bwMode="auto">
              <a:xfrm>
                <a:off x="2638" y="2349"/>
                <a:ext cx="111" cy="76"/>
              </a:xfrm>
              <a:custGeom>
                <a:avLst/>
                <a:gdLst>
                  <a:gd name="T0" fmla="*/ 39 w 88"/>
                  <a:gd name="T1" fmla="*/ 0 h 61"/>
                  <a:gd name="T2" fmla="*/ 4 w 88"/>
                  <a:gd name="T3" fmla="*/ 21 h 61"/>
                  <a:gd name="T4" fmla="*/ 36 w 88"/>
                  <a:gd name="T5" fmla="*/ 60 h 61"/>
                  <a:gd name="T6" fmla="*/ 49 w 88"/>
                  <a:gd name="T7" fmla="*/ 61 h 61"/>
                  <a:gd name="T8" fmla="*/ 84 w 88"/>
                  <a:gd name="T9" fmla="*/ 40 h 61"/>
                  <a:gd name="T10" fmla="*/ 52 w 88"/>
                  <a:gd name="T11" fmla="*/ 1 h 61"/>
                  <a:gd name="T12" fmla="*/ 39 w 88"/>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88" h="61">
                    <a:moveTo>
                      <a:pt x="39" y="0"/>
                    </a:moveTo>
                    <a:cubicBezTo>
                      <a:pt x="22" y="0"/>
                      <a:pt x="8" y="8"/>
                      <a:pt x="4" y="21"/>
                    </a:cubicBezTo>
                    <a:cubicBezTo>
                      <a:pt x="0" y="37"/>
                      <a:pt x="14" y="54"/>
                      <a:pt x="36" y="60"/>
                    </a:cubicBezTo>
                    <a:cubicBezTo>
                      <a:pt x="40" y="61"/>
                      <a:pt x="45" y="61"/>
                      <a:pt x="49" y="61"/>
                    </a:cubicBezTo>
                    <a:cubicBezTo>
                      <a:pt x="66" y="61"/>
                      <a:pt x="80" y="53"/>
                      <a:pt x="84" y="40"/>
                    </a:cubicBezTo>
                    <a:cubicBezTo>
                      <a:pt x="88" y="24"/>
                      <a:pt x="74" y="6"/>
                      <a:pt x="52" y="1"/>
                    </a:cubicBezTo>
                    <a:cubicBezTo>
                      <a:pt x="48" y="0"/>
                      <a:pt x="43" y="0"/>
                      <a:pt x="39" y="0"/>
                    </a:cubicBezTo>
                  </a:path>
                </a:pathLst>
              </a:custGeom>
              <a:solidFill>
                <a:srgbClr val="EEA9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3" name="îṩľíḋè">
                <a:extLst>
                  <a:ext uri="{FF2B5EF4-FFF2-40B4-BE49-F238E27FC236}">
                    <a16:creationId xmlns:a16="http://schemas.microsoft.com/office/drawing/2014/main" xmlns="" id="{5E3DFFD2-07FA-4ACD-A868-E01ACA1A00EC}"/>
                  </a:ext>
                </a:extLst>
              </p:cNvPr>
              <p:cNvSpPr/>
              <p:nvPr/>
            </p:nvSpPr>
            <p:spPr bwMode="auto">
              <a:xfrm>
                <a:off x="2739" y="2431"/>
                <a:ext cx="274" cy="98"/>
              </a:xfrm>
              <a:custGeom>
                <a:avLst/>
                <a:gdLst>
                  <a:gd name="T0" fmla="*/ 185 w 219"/>
                  <a:gd name="T1" fmla="*/ 8 h 78"/>
                  <a:gd name="T2" fmla="*/ 111 w 219"/>
                  <a:gd name="T3" fmla="*/ 17 h 78"/>
                  <a:gd name="T4" fmla="*/ 38 w 219"/>
                  <a:gd name="T5" fmla="*/ 8 h 78"/>
                  <a:gd name="T6" fmla="*/ 19 w 219"/>
                  <a:gd name="T7" fmla="*/ 25 h 78"/>
                  <a:gd name="T8" fmla="*/ 109 w 219"/>
                  <a:gd name="T9" fmla="*/ 78 h 78"/>
                  <a:gd name="T10" fmla="*/ 113 w 219"/>
                  <a:gd name="T11" fmla="*/ 78 h 78"/>
                  <a:gd name="T12" fmla="*/ 202 w 219"/>
                  <a:gd name="T13" fmla="*/ 22 h 78"/>
                  <a:gd name="T14" fmla="*/ 185 w 219"/>
                  <a:gd name="T15" fmla="*/ 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9" h="78">
                    <a:moveTo>
                      <a:pt x="185" y="8"/>
                    </a:moveTo>
                    <a:cubicBezTo>
                      <a:pt x="166" y="13"/>
                      <a:pt x="131" y="17"/>
                      <a:pt x="111" y="17"/>
                    </a:cubicBezTo>
                    <a:cubicBezTo>
                      <a:pt x="94" y="17"/>
                      <a:pt x="56" y="13"/>
                      <a:pt x="38" y="8"/>
                    </a:cubicBezTo>
                    <a:cubicBezTo>
                      <a:pt x="16" y="3"/>
                      <a:pt x="0" y="1"/>
                      <a:pt x="19" y="25"/>
                    </a:cubicBezTo>
                    <a:cubicBezTo>
                      <a:pt x="35" y="45"/>
                      <a:pt x="61" y="78"/>
                      <a:pt x="109" y="78"/>
                    </a:cubicBezTo>
                    <a:cubicBezTo>
                      <a:pt x="113" y="78"/>
                      <a:pt x="113" y="78"/>
                      <a:pt x="113" y="78"/>
                    </a:cubicBezTo>
                    <a:cubicBezTo>
                      <a:pt x="161" y="78"/>
                      <a:pt x="184" y="45"/>
                      <a:pt x="202" y="22"/>
                    </a:cubicBezTo>
                    <a:cubicBezTo>
                      <a:pt x="219" y="0"/>
                      <a:pt x="206" y="3"/>
                      <a:pt x="185" y="8"/>
                    </a:cubicBezTo>
                    <a:close/>
                  </a:path>
                </a:pathLst>
              </a:custGeom>
              <a:solidFill>
                <a:srgbClr val="CA50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4" name="íṥlíḓé">
                <a:extLst>
                  <a:ext uri="{FF2B5EF4-FFF2-40B4-BE49-F238E27FC236}">
                    <a16:creationId xmlns:a16="http://schemas.microsoft.com/office/drawing/2014/main" xmlns="" id="{E15FC3E1-7125-467E-B713-4F18D75192B4}"/>
                  </a:ext>
                </a:extLst>
              </p:cNvPr>
              <p:cNvSpPr/>
              <p:nvPr/>
            </p:nvSpPr>
            <p:spPr bwMode="auto">
              <a:xfrm>
                <a:off x="2784" y="2441"/>
                <a:ext cx="188" cy="42"/>
              </a:xfrm>
              <a:custGeom>
                <a:avLst/>
                <a:gdLst>
                  <a:gd name="T0" fmla="*/ 150 w 150"/>
                  <a:gd name="T1" fmla="*/ 0 h 33"/>
                  <a:gd name="T2" fmla="*/ 149 w 150"/>
                  <a:gd name="T3" fmla="*/ 0 h 33"/>
                  <a:gd name="T4" fmla="*/ 75 w 150"/>
                  <a:gd name="T5" fmla="*/ 9 h 33"/>
                  <a:gd name="T6" fmla="*/ 2 w 150"/>
                  <a:gd name="T7" fmla="*/ 0 h 33"/>
                  <a:gd name="T8" fmla="*/ 0 w 150"/>
                  <a:gd name="T9" fmla="*/ 0 h 33"/>
                  <a:gd name="T10" fmla="*/ 75 w 150"/>
                  <a:gd name="T11" fmla="*/ 33 h 33"/>
                  <a:gd name="T12" fmla="*/ 75 w 150"/>
                  <a:gd name="T13" fmla="*/ 33 h 33"/>
                  <a:gd name="T14" fmla="*/ 150 w 150"/>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33">
                    <a:moveTo>
                      <a:pt x="150" y="0"/>
                    </a:moveTo>
                    <a:cubicBezTo>
                      <a:pt x="150" y="0"/>
                      <a:pt x="149" y="0"/>
                      <a:pt x="149" y="0"/>
                    </a:cubicBezTo>
                    <a:cubicBezTo>
                      <a:pt x="130" y="5"/>
                      <a:pt x="95" y="9"/>
                      <a:pt x="75" y="9"/>
                    </a:cubicBezTo>
                    <a:cubicBezTo>
                      <a:pt x="58" y="9"/>
                      <a:pt x="20" y="5"/>
                      <a:pt x="2" y="0"/>
                    </a:cubicBezTo>
                    <a:cubicBezTo>
                      <a:pt x="1" y="0"/>
                      <a:pt x="0" y="0"/>
                      <a:pt x="0" y="0"/>
                    </a:cubicBezTo>
                    <a:cubicBezTo>
                      <a:pt x="0" y="4"/>
                      <a:pt x="6" y="27"/>
                      <a:pt x="75" y="33"/>
                    </a:cubicBezTo>
                    <a:cubicBezTo>
                      <a:pt x="75" y="33"/>
                      <a:pt x="75" y="33"/>
                      <a:pt x="75" y="33"/>
                    </a:cubicBezTo>
                    <a:cubicBezTo>
                      <a:pt x="144" y="27"/>
                      <a:pt x="150" y="4"/>
                      <a:pt x="150" y="0"/>
                    </a:cubicBezTo>
                    <a:close/>
                  </a:path>
                </a:pathLst>
              </a:custGeom>
              <a:solidFill>
                <a:srgbClr val="F3EE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5" name="ísliḑe">
                <a:extLst>
                  <a:ext uri="{FF2B5EF4-FFF2-40B4-BE49-F238E27FC236}">
                    <a16:creationId xmlns:a16="http://schemas.microsoft.com/office/drawing/2014/main" xmlns="" id="{4FFA2CB3-EEBF-4273-951E-9CF47A20C65B}"/>
                  </a:ext>
                </a:extLst>
              </p:cNvPr>
              <p:cNvSpPr/>
              <p:nvPr/>
            </p:nvSpPr>
            <p:spPr bwMode="auto">
              <a:xfrm>
                <a:off x="2469" y="1807"/>
                <a:ext cx="818" cy="471"/>
              </a:xfrm>
              <a:custGeom>
                <a:avLst/>
                <a:gdLst>
                  <a:gd name="T0" fmla="*/ 57 w 652"/>
                  <a:gd name="T1" fmla="*/ 370 h 376"/>
                  <a:gd name="T2" fmla="*/ 270 w 652"/>
                  <a:gd name="T3" fmla="*/ 0 h 376"/>
                  <a:gd name="T4" fmla="*/ 374 w 652"/>
                  <a:gd name="T5" fmla="*/ 0 h 376"/>
                  <a:gd name="T6" fmla="*/ 605 w 652"/>
                  <a:gd name="T7" fmla="*/ 375 h 376"/>
                  <a:gd name="T8" fmla="*/ 583 w 652"/>
                  <a:gd name="T9" fmla="*/ 367 h 376"/>
                  <a:gd name="T10" fmla="*/ 564 w 652"/>
                  <a:gd name="T11" fmla="*/ 357 h 376"/>
                  <a:gd name="T12" fmla="*/ 564 w 652"/>
                  <a:gd name="T13" fmla="*/ 325 h 376"/>
                  <a:gd name="T14" fmla="*/ 558 w 652"/>
                  <a:gd name="T15" fmla="*/ 272 h 376"/>
                  <a:gd name="T16" fmla="*/ 531 w 652"/>
                  <a:gd name="T17" fmla="*/ 213 h 376"/>
                  <a:gd name="T18" fmla="*/ 516 w 652"/>
                  <a:gd name="T19" fmla="*/ 202 h 376"/>
                  <a:gd name="T20" fmla="*/ 495 w 652"/>
                  <a:gd name="T21" fmla="*/ 198 h 376"/>
                  <a:gd name="T22" fmla="*/ 455 w 652"/>
                  <a:gd name="T23" fmla="*/ 195 h 376"/>
                  <a:gd name="T24" fmla="*/ 423 w 652"/>
                  <a:gd name="T25" fmla="*/ 198 h 376"/>
                  <a:gd name="T26" fmla="*/ 387 w 652"/>
                  <a:gd name="T27" fmla="*/ 197 h 376"/>
                  <a:gd name="T28" fmla="*/ 356 w 652"/>
                  <a:gd name="T29" fmla="*/ 196 h 376"/>
                  <a:gd name="T30" fmla="*/ 328 w 652"/>
                  <a:gd name="T31" fmla="*/ 195 h 376"/>
                  <a:gd name="T32" fmla="*/ 286 w 652"/>
                  <a:gd name="T33" fmla="*/ 199 h 376"/>
                  <a:gd name="T34" fmla="*/ 249 w 652"/>
                  <a:gd name="T35" fmla="*/ 200 h 376"/>
                  <a:gd name="T36" fmla="*/ 215 w 652"/>
                  <a:gd name="T37" fmla="*/ 200 h 376"/>
                  <a:gd name="T38" fmla="*/ 190 w 652"/>
                  <a:gd name="T39" fmla="*/ 201 h 376"/>
                  <a:gd name="T40" fmla="*/ 143 w 652"/>
                  <a:gd name="T41" fmla="*/ 207 h 376"/>
                  <a:gd name="T42" fmla="*/ 110 w 652"/>
                  <a:gd name="T43" fmla="*/ 252 h 376"/>
                  <a:gd name="T44" fmla="*/ 99 w 652"/>
                  <a:gd name="T45" fmla="*/ 367 h 376"/>
                  <a:gd name="T46" fmla="*/ 81 w 652"/>
                  <a:gd name="T47" fmla="*/ 365 h 376"/>
                  <a:gd name="T48" fmla="*/ 57 w 652"/>
                  <a:gd name="T49" fmla="*/ 3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2" h="376">
                    <a:moveTo>
                      <a:pt x="57" y="370"/>
                    </a:moveTo>
                    <a:cubicBezTo>
                      <a:pt x="57" y="370"/>
                      <a:pt x="0" y="84"/>
                      <a:pt x="270" y="0"/>
                    </a:cubicBezTo>
                    <a:cubicBezTo>
                      <a:pt x="270" y="0"/>
                      <a:pt x="321" y="15"/>
                      <a:pt x="374" y="0"/>
                    </a:cubicBezTo>
                    <a:cubicBezTo>
                      <a:pt x="374" y="0"/>
                      <a:pt x="652" y="87"/>
                      <a:pt x="605" y="375"/>
                    </a:cubicBezTo>
                    <a:cubicBezTo>
                      <a:pt x="605" y="375"/>
                      <a:pt x="594" y="366"/>
                      <a:pt x="583" y="367"/>
                    </a:cubicBezTo>
                    <a:cubicBezTo>
                      <a:pt x="583" y="367"/>
                      <a:pt x="572" y="366"/>
                      <a:pt x="564" y="357"/>
                    </a:cubicBezTo>
                    <a:cubicBezTo>
                      <a:pt x="564" y="357"/>
                      <a:pt x="563" y="339"/>
                      <a:pt x="564" y="325"/>
                    </a:cubicBezTo>
                    <a:cubicBezTo>
                      <a:pt x="565" y="311"/>
                      <a:pt x="562" y="290"/>
                      <a:pt x="558" y="272"/>
                    </a:cubicBezTo>
                    <a:cubicBezTo>
                      <a:pt x="553" y="254"/>
                      <a:pt x="537" y="222"/>
                      <a:pt x="531" y="213"/>
                    </a:cubicBezTo>
                    <a:cubicBezTo>
                      <a:pt x="526" y="204"/>
                      <a:pt x="521" y="210"/>
                      <a:pt x="516" y="202"/>
                    </a:cubicBezTo>
                    <a:cubicBezTo>
                      <a:pt x="510" y="194"/>
                      <a:pt x="507" y="203"/>
                      <a:pt x="495" y="198"/>
                    </a:cubicBezTo>
                    <a:cubicBezTo>
                      <a:pt x="483" y="193"/>
                      <a:pt x="460" y="201"/>
                      <a:pt x="455" y="195"/>
                    </a:cubicBezTo>
                    <a:cubicBezTo>
                      <a:pt x="451" y="189"/>
                      <a:pt x="426" y="200"/>
                      <a:pt x="423" y="198"/>
                    </a:cubicBezTo>
                    <a:cubicBezTo>
                      <a:pt x="419" y="196"/>
                      <a:pt x="396" y="200"/>
                      <a:pt x="387" y="197"/>
                    </a:cubicBezTo>
                    <a:cubicBezTo>
                      <a:pt x="378" y="194"/>
                      <a:pt x="365" y="198"/>
                      <a:pt x="356" y="196"/>
                    </a:cubicBezTo>
                    <a:cubicBezTo>
                      <a:pt x="347" y="194"/>
                      <a:pt x="341" y="198"/>
                      <a:pt x="328" y="195"/>
                    </a:cubicBezTo>
                    <a:cubicBezTo>
                      <a:pt x="314" y="192"/>
                      <a:pt x="297" y="202"/>
                      <a:pt x="286" y="199"/>
                    </a:cubicBezTo>
                    <a:cubicBezTo>
                      <a:pt x="275" y="196"/>
                      <a:pt x="262" y="204"/>
                      <a:pt x="249" y="200"/>
                    </a:cubicBezTo>
                    <a:cubicBezTo>
                      <a:pt x="237" y="196"/>
                      <a:pt x="223" y="204"/>
                      <a:pt x="215" y="200"/>
                    </a:cubicBezTo>
                    <a:cubicBezTo>
                      <a:pt x="208" y="196"/>
                      <a:pt x="207" y="200"/>
                      <a:pt x="190" y="201"/>
                    </a:cubicBezTo>
                    <a:cubicBezTo>
                      <a:pt x="174" y="202"/>
                      <a:pt x="150" y="209"/>
                      <a:pt x="143" y="207"/>
                    </a:cubicBezTo>
                    <a:cubicBezTo>
                      <a:pt x="135" y="205"/>
                      <a:pt x="116" y="231"/>
                      <a:pt x="110" y="252"/>
                    </a:cubicBezTo>
                    <a:cubicBezTo>
                      <a:pt x="103" y="274"/>
                      <a:pt x="102" y="359"/>
                      <a:pt x="99" y="367"/>
                    </a:cubicBezTo>
                    <a:cubicBezTo>
                      <a:pt x="95" y="376"/>
                      <a:pt x="94" y="365"/>
                      <a:pt x="81" y="365"/>
                    </a:cubicBezTo>
                    <a:cubicBezTo>
                      <a:pt x="72" y="365"/>
                      <a:pt x="57" y="370"/>
                      <a:pt x="57" y="370"/>
                    </a:cubicBezTo>
                    <a:close/>
                  </a:path>
                </a:pathLst>
              </a:custGeom>
              <a:solidFill>
                <a:srgbClr val="8E6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6" name="íSliďe">
                <a:extLst>
                  <a:ext uri="{FF2B5EF4-FFF2-40B4-BE49-F238E27FC236}">
                    <a16:creationId xmlns:a16="http://schemas.microsoft.com/office/drawing/2014/main" xmlns="" id="{5B60AEF8-E6A7-4E00-9457-E4C2CB8323FC}"/>
                  </a:ext>
                </a:extLst>
              </p:cNvPr>
              <p:cNvSpPr/>
              <p:nvPr/>
            </p:nvSpPr>
            <p:spPr bwMode="auto">
              <a:xfrm>
                <a:off x="3670" y="2471"/>
                <a:ext cx="201" cy="209"/>
              </a:xfrm>
              <a:custGeom>
                <a:avLst/>
                <a:gdLst>
                  <a:gd name="T0" fmla="*/ 89 w 160"/>
                  <a:gd name="T1" fmla="*/ 12 h 166"/>
                  <a:gd name="T2" fmla="*/ 66 w 160"/>
                  <a:gd name="T3" fmla="*/ 59 h 166"/>
                  <a:gd name="T4" fmla="*/ 60 w 160"/>
                  <a:gd name="T5" fmla="*/ 58 h 166"/>
                  <a:gd name="T6" fmla="*/ 47 w 160"/>
                  <a:gd name="T7" fmla="*/ 38 h 166"/>
                  <a:gd name="T8" fmla="*/ 31 w 160"/>
                  <a:gd name="T9" fmla="*/ 45 h 166"/>
                  <a:gd name="T10" fmla="*/ 40 w 160"/>
                  <a:gd name="T11" fmla="*/ 91 h 166"/>
                  <a:gd name="T12" fmla="*/ 0 w 160"/>
                  <a:gd name="T13" fmla="*/ 140 h 166"/>
                  <a:gd name="T14" fmla="*/ 41 w 160"/>
                  <a:gd name="T15" fmla="*/ 166 h 166"/>
                  <a:gd name="T16" fmla="*/ 79 w 160"/>
                  <a:gd name="T17" fmla="*/ 124 h 166"/>
                  <a:gd name="T18" fmla="*/ 127 w 160"/>
                  <a:gd name="T19" fmla="*/ 123 h 166"/>
                  <a:gd name="T20" fmla="*/ 126 w 160"/>
                  <a:gd name="T21" fmla="*/ 104 h 166"/>
                  <a:gd name="T22" fmla="*/ 107 w 160"/>
                  <a:gd name="T23" fmla="*/ 104 h 166"/>
                  <a:gd name="T24" fmla="*/ 105 w 160"/>
                  <a:gd name="T25" fmla="*/ 98 h 166"/>
                  <a:gd name="T26" fmla="*/ 151 w 160"/>
                  <a:gd name="T27" fmla="*/ 75 h 166"/>
                  <a:gd name="T28" fmla="*/ 142 w 160"/>
                  <a:gd name="T29" fmla="*/ 61 h 166"/>
                  <a:gd name="T30" fmla="*/ 105 w 160"/>
                  <a:gd name="T31" fmla="*/ 79 h 166"/>
                  <a:gd name="T32" fmla="*/ 102 w 160"/>
                  <a:gd name="T33" fmla="*/ 74 h 166"/>
                  <a:gd name="T34" fmla="*/ 141 w 160"/>
                  <a:gd name="T35" fmla="*/ 44 h 166"/>
                  <a:gd name="T36" fmla="*/ 131 w 160"/>
                  <a:gd name="T37" fmla="*/ 29 h 166"/>
                  <a:gd name="T38" fmla="*/ 89 w 160"/>
                  <a:gd name="T39" fmla="*/ 61 h 166"/>
                  <a:gd name="T40" fmla="*/ 84 w 160"/>
                  <a:gd name="T41" fmla="*/ 59 h 166"/>
                  <a:gd name="T42" fmla="*/ 104 w 160"/>
                  <a:gd name="T43" fmla="*/ 17 h 166"/>
                  <a:gd name="T44" fmla="*/ 89 w 160"/>
                  <a:gd name="T45" fmla="*/ 1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166">
                    <a:moveTo>
                      <a:pt x="89" y="12"/>
                    </a:moveTo>
                    <a:cubicBezTo>
                      <a:pt x="66" y="59"/>
                      <a:pt x="66" y="59"/>
                      <a:pt x="66" y="59"/>
                    </a:cubicBezTo>
                    <a:cubicBezTo>
                      <a:pt x="66" y="59"/>
                      <a:pt x="62" y="64"/>
                      <a:pt x="60" y="58"/>
                    </a:cubicBezTo>
                    <a:cubicBezTo>
                      <a:pt x="60" y="58"/>
                      <a:pt x="50" y="43"/>
                      <a:pt x="47" y="38"/>
                    </a:cubicBezTo>
                    <a:cubicBezTo>
                      <a:pt x="42" y="27"/>
                      <a:pt x="28" y="31"/>
                      <a:pt x="31" y="45"/>
                    </a:cubicBezTo>
                    <a:cubicBezTo>
                      <a:pt x="40" y="91"/>
                      <a:pt x="40" y="91"/>
                      <a:pt x="40" y="91"/>
                    </a:cubicBezTo>
                    <a:cubicBezTo>
                      <a:pt x="40" y="91"/>
                      <a:pt x="25" y="111"/>
                      <a:pt x="0" y="140"/>
                    </a:cubicBezTo>
                    <a:cubicBezTo>
                      <a:pt x="41" y="166"/>
                      <a:pt x="41" y="166"/>
                      <a:pt x="41" y="166"/>
                    </a:cubicBezTo>
                    <a:cubicBezTo>
                      <a:pt x="79" y="124"/>
                      <a:pt x="79" y="124"/>
                      <a:pt x="79" y="124"/>
                    </a:cubicBezTo>
                    <a:cubicBezTo>
                      <a:pt x="79" y="124"/>
                      <a:pt x="116" y="124"/>
                      <a:pt x="127" y="123"/>
                    </a:cubicBezTo>
                    <a:cubicBezTo>
                      <a:pt x="143" y="122"/>
                      <a:pt x="142" y="103"/>
                      <a:pt x="126" y="104"/>
                    </a:cubicBezTo>
                    <a:cubicBezTo>
                      <a:pt x="107" y="104"/>
                      <a:pt x="107" y="104"/>
                      <a:pt x="107" y="104"/>
                    </a:cubicBezTo>
                    <a:cubicBezTo>
                      <a:pt x="107" y="104"/>
                      <a:pt x="100" y="101"/>
                      <a:pt x="105" y="98"/>
                    </a:cubicBezTo>
                    <a:cubicBezTo>
                      <a:pt x="111" y="95"/>
                      <a:pt x="147" y="78"/>
                      <a:pt x="151" y="75"/>
                    </a:cubicBezTo>
                    <a:cubicBezTo>
                      <a:pt x="160" y="71"/>
                      <a:pt x="158" y="55"/>
                      <a:pt x="142" y="61"/>
                    </a:cubicBezTo>
                    <a:cubicBezTo>
                      <a:pt x="105" y="79"/>
                      <a:pt x="105" y="79"/>
                      <a:pt x="105" y="79"/>
                    </a:cubicBezTo>
                    <a:cubicBezTo>
                      <a:pt x="105" y="79"/>
                      <a:pt x="99" y="78"/>
                      <a:pt x="102" y="74"/>
                    </a:cubicBezTo>
                    <a:cubicBezTo>
                      <a:pt x="102" y="74"/>
                      <a:pt x="136" y="48"/>
                      <a:pt x="141" y="44"/>
                    </a:cubicBezTo>
                    <a:cubicBezTo>
                      <a:pt x="152" y="35"/>
                      <a:pt x="144" y="21"/>
                      <a:pt x="131" y="29"/>
                    </a:cubicBezTo>
                    <a:cubicBezTo>
                      <a:pt x="89" y="61"/>
                      <a:pt x="89" y="61"/>
                      <a:pt x="89" y="61"/>
                    </a:cubicBezTo>
                    <a:cubicBezTo>
                      <a:pt x="89" y="61"/>
                      <a:pt x="83" y="66"/>
                      <a:pt x="84" y="59"/>
                    </a:cubicBezTo>
                    <a:cubicBezTo>
                      <a:pt x="84" y="59"/>
                      <a:pt x="102" y="23"/>
                      <a:pt x="104" y="17"/>
                    </a:cubicBezTo>
                    <a:cubicBezTo>
                      <a:pt x="107" y="7"/>
                      <a:pt x="95" y="0"/>
                      <a:pt x="89" y="12"/>
                    </a:cubicBez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7" name="iṧlîḍè">
                <a:extLst>
                  <a:ext uri="{FF2B5EF4-FFF2-40B4-BE49-F238E27FC236}">
                    <a16:creationId xmlns:a16="http://schemas.microsoft.com/office/drawing/2014/main" xmlns="" id="{51D926B9-B1B7-4BBC-91BD-40BB6ADB002E}"/>
                  </a:ext>
                </a:extLst>
              </p:cNvPr>
              <p:cNvSpPr/>
              <p:nvPr/>
            </p:nvSpPr>
            <p:spPr bwMode="auto">
              <a:xfrm>
                <a:off x="1852" y="2471"/>
                <a:ext cx="201" cy="209"/>
              </a:xfrm>
              <a:custGeom>
                <a:avLst/>
                <a:gdLst>
                  <a:gd name="T0" fmla="*/ 71 w 160"/>
                  <a:gd name="T1" fmla="*/ 12 h 166"/>
                  <a:gd name="T2" fmla="*/ 94 w 160"/>
                  <a:gd name="T3" fmla="*/ 59 h 166"/>
                  <a:gd name="T4" fmla="*/ 100 w 160"/>
                  <a:gd name="T5" fmla="*/ 58 h 166"/>
                  <a:gd name="T6" fmla="*/ 113 w 160"/>
                  <a:gd name="T7" fmla="*/ 38 h 166"/>
                  <a:gd name="T8" fmla="*/ 129 w 160"/>
                  <a:gd name="T9" fmla="*/ 45 h 166"/>
                  <a:gd name="T10" fmla="*/ 119 w 160"/>
                  <a:gd name="T11" fmla="*/ 91 h 166"/>
                  <a:gd name="T12" fmla="*/ 160 w 160"/>
                  <a:gd name="T13" fmla="*/ 140 h 166"/>
                  <a:gd name="T14" fmla="*/ 119 w 160"/>
                  <a:gd name="T15" fmla="*/ 166 h 166"/>
                  <a:gd name="T16" fmla="*/ 81 w 160"/>
                  <a:gd name="T17" fmla="*/ 124 h 166"/>
                  <a:gd name="T18" fmla="*/ 33 w 160"/>
                  <a:gd name="T19" fmla="*/ 123 h 166"/>
                  <a:gd name="T20" fmla="*/ 34 w 160"/>
                  <a:gd name="T21" fmla="*/ 104 h 166"/>
                  <a:gd name="T22" fmla="*/ 52 w 160"/>
                  <a:gd name="T23" fmla="*/ 104 h 166"/>
                  <a:gd name="T24" fmla="*/ 55 w 160"/>
                  <a:gd name="T25" fmla="*/ 98 h 166"/>
                  <a:gd name="T26" fmla="*/ 8 w 160"/>
                  <a:gd name="T27" fmla="*/ 75 h 166"/>
                  <a:gd name="T28" fmla="*/ 18 w 160"/>
                  <a:gd name="T29" fmla="*/ 61 h 166"/>
                  <a:gd name="T30" fmla="*/ 55 w 160"/>
                  <a:gd name="T31" fmla="*/ 79 h 166"/>
                  <a:gd name="T32" fmla="*/ 58 w 160"/>
                  <a:gd name="T33" fmla="*/ 74 h 166"/>
                  <a:gd name="T34" fmla="*/ 19 w 160"/>
                  <a:gd name="T35" fmla="*/ 44 h 166"/>
                  <a:gd name="T36" fmla="*/ 29 w 160"/>
                  <a:gd name="T37" fmla="*/ 29 h 166"/>
                  <a:gd name="T38" fmla="*/ 71 w 160"/>
                  <a:gd name="T39" fmla="*/ 61 h 166"/>
                  <a:gd name="T40" fmla="*/ 75 w 160"/>
                  <a:gd name="T41" fmla="*/ 59 h 166"/>
                  <a:gd name="T42" fmla="*/ 56 w 160"/>
                  <a:gd name="T43" fmla="*/ 17 h 166"/>
                  <a:gd name="T44" fmla="*/ 71 w 160"/>
                  <a:gd name="T45" fmla="*/ 1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166">
                    <a:moveTo>
                      <a:pt x="71" y="12"/>
                    </a:moveTo>
                    <a:cubicBezTo>
                      <a:pt x="94" y="59"/>
                      <a:pt x="94" y="59"/>
                      <a:pt x="94" y="59"/>
                    </a:cubicBezTo>
                    <a:cubicBezTo>
                      <a:pt x="94" y="59"/>
                      <a:pt x="98" y="64"/>
                      <a:pt x="100" y="58"/>
                    </a:cubicBezTo>
                    <a:cubicBezTo>
                      <a:pt x="100" y="58"/>
                      <a:pt x="110" y="43"/>
                      <a:pt x="113" y="38"/>
                    </a:cubicBezTo>
                    <a:cubicBezTo>
                      <a:pt x="117" y="27"/>
                      <a:pt x="132" y="31"/>
                      <a:pt x="129" y="45"/>
                    </a:cubicBezTo>
                    <a:cubicBezTo>
                      <a:pt x="119" y="91"/>
                      <a:pt x="119" y="91"/>
                      <a:pt x="119" y="91"/>
                    </a:cubicBezTo>
                    <a:cubicBezTo>
                      <a:pt x="119" y="91"/>
                      <a:pt x="135" y="111"/>
                      <a:pt x="160" y="140"/>
                    </a:cubicBezTo>
                    <a:cubicBezTo>
                      <a:pt x="119" y="166"/>
                      <a:pt x="119" y="166"/>
                      <a:pt x="119" y="166"/>
                    </a:cubicBezTo>
                    <a:cubicBezTo>
                      <a:pt x="81" y="124"/>
                      <a:pt x="81" y="124"/>
                      <a:pt x="81" y="124"/>
                    </a:cubicBezTo>
                    <a:cubicBezTo>
                      <a:pt x="81" y="124"/>
                      <a:pt x="44" y="124"/>
                      <a:pt x="33" y="123"/>
                    </a:cubicBezTo>
                    <a:cubicBezTo>
                      <a:pt x="17" y="122"/>
                      <a:pt x="18" y="103"/>
                      <a:pt x="34" y="104"/>
                    </a:cubicBezTo>
                    <a:cubicBezTo>
                      <a:pt x="52" y="104"/>
                      <a:pt x="52" y="104"/>
                      <a:pt x="52" y="104"/>
                    </a:cubicBezTo>
                    <a:cubicBezTo>
                      <a:pt x="52" y="104"/>
                      <a:pt x="60" y="101"/>
                      <a:pt x="55" y="98"/>
                    </a:cubicBezTo>
                    <a:cubicBezTo>
                      <a:pt x="49" y="95"/>
                      <a:pt x="13" y="78"/>
                      <a:pt x="8" y="75"/>
                    </a:cubicBezTo>
                    <a:cubicBezTo>
                      <a:pt x="0" y="71"/>
                      <a:pt x="2" y="55"/>
                      <a:pt x="18" y="61"/>
                    </a:cubicBezTo>
                    <a:cubicBezTo>
                      <a:pt x="55" y="79"/>
                      <a:pt x="55" y="79"/>
                      <a:pt x="55" y="79"/>
                    </a:cubicBezTo>
                    <a:cubicBezTo>
                      <a:pt x="55" y="79"/>
                      <a:pt x="61" y="78"/>
                      <a:pt x="58" y="74"/>
                    </a:cubicBezTo>
                    <a:cubicBezTo>
                      <a:pt x="58" y="74"/>
                      <a:pt x="24" y="48"/>
                      <a:pt x="19" y="44"/>
                    </a:cubicBezTo>
                    <a:cubicBezTo>
                      <a:pt x="8" y="35"/>
                      <a:pt x="16" y="21"/>
                      <a:pt x="29" y="29"/>
                    </a:cubicBezTo>
                    <a:cubicBezTo>
                      <a:pt x="71" y="61"/>
                      <a:pt x="71" y="61"/>
                      <a:pt x="71" y="61"/>
                    </a:cubicBezTo>
                    <a:cubicBezTo>
                      <a:pt x="71" y="61"/>
                      <a:pt x="77" y="66"/>
                      <a:pt x="75" y="59"/>
                    </a:cubicBezTo>
                    <a:cubicBezTo>
                      <a:pt x="75" y="59"/>
                      <a:pt x="58" y="23"/>
                      <a:pt x="56" y="17"/>
                    </a:cubicBezTo>
                    <a:cubicBezTo>
                      <a:pt x="53" y="7"/>
                      <a:pt x="65" y="0"/>
                      <a:pt x="71" y="12"/>
                    </a:cubicBez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8" name="iśļïdé">
                <a:extLst>
                  <a:ext uri="{FF2B5EF4-FFF2-40B4-BE49-F238E27FC236}">
                    <a16:creationId xmlns:a16="http://schemas.microsoft.com/office/drawing/2014/main" xmlns="" id="{1C8BE660-ECEE-4130-A011-D9CD7A05B7EA}"/>
                  </a:ext>
                </a:extLst>
              </p:cNvPr>
              <p:cNvSpPr/>
              <p:nvPr/>
            </p:nvSpPr>
            <p:spPr bwMode="auto">
              <a:xfrm>
                <a:off x="2755" y="2726"/>
                <a:ext cx="236" cy="573"/>
              </a:xfrm>
              <a:custGeom>
                <a:avLst/>
                <a:gdLst>
                  <a:gd name="T0" fmla="*/ 0 w 236"/>
                  <a:gd name="T1" fmla="*/ 25 h 573"/>
                  <a:gd name="T2" fmla="*/ 0 w 236"/>
                  <a:gd name="T3" fmla="*/ 573 h 573"/>
                  <a:gd name="T4" fmla="*/ 236 w 236"/>
                  <a:gd name="T5" fmla="*/ 573 h 573"/>
                  <a:gd name="T6" fmla="*/ 236 w 236"/>
                  <a:gd name="T7" fmla="*/ 25 h 573"/>
                  <a:gd name="T8" fmla="*/ 115 w 236"/>
                  <a:gd name="T9" fmla="*/ 0 h 573"/>
                  <a:gd name="T10" fmla="*/ 0 w 236"/>
                  <a:gd name="T11" fmla="*/ 25 h 573"/>
                </a:gdLst>
                <a:ahLst/>
                <a:cxnLst>
                  <a:cxn ang="0">
                    <a:pos x="T0" y="T1"/>
                  </a:cxn>
                  <a:cxn ang="0">
                    <a:pos x="T2" y="T3"/>
                  </a:cxn>
                  <a:cxn ang="0">
                    <a:pos x="T4" y="T5"/>
                  </a:cxn>
                  <a:cxn ang="0">
                    <a:pos x="T6" y="T7"/>
                  </a:cxn>
                  <a:cxn ang="0">
                    <a:pos x="T8" y="T9"/>
                  </a:cxn>
                  <a:cxn ang="0">
                    <a:pos x="T10" y="T11"/>
                  </a:cxn>
                </a:cxnLst>
                <a:rect l="0" t="0" r="r" b="b"/>
                <a:pathLst>
                  <a:path w="236" h="573">
                    <a:moveTo>
                      <a:pt x="0" y="25"/>
                    </a:moveTo>
                    <a:lnTo>
                      <a:pt x="0" y="573"/>
                    </a:lnTo>
                    <a:lnTo>
                      <a:pt x="236" y="573"/>
                    </a:lnTo>
                    <a:lnTo>
                      <a:pt x="236" y="25"/>
                    </a:lnTo>
                    <a:lnTo>
                      <a:pt x="115" y="0"/>
                    </a:lnTo>
                    <a:lnTo>
                      <a:pt x="0" y="25"/>
                    </a:lnTo>
                    <a:close/>
                  </a:path>
                </a:pathLst>
              </a:custGeom>
              <a:solidFill>
                <a:srgbClr val="F98F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9" name="íṧḷîḑé">
                <a:extLst>
                  <a:ext uri="{FF2B5EF4-FFF2-40B4-BE49-F238E27FC236}">
                    <a16:creationId xmlns:a16="http://schemas.microsoft.com/office/drawing/2014/main" xmlns="" id="{2B3D021A-B9A8-41F0-A046-0CE405606AA7}"/>
                  </a:ext>
                </a:extLst>
              </p:cNvPr>
              <p:cNvSpPr/>
              <p:nvPr/>
            </p:nvSpPr>
            <p:spPr bwMode="auto">
              <a:xfrm>
                <a:off x="2710" y="2647"/>
                <a:ext cx="160" cy="210"/>
              </a:xfrm>
              <a:custGeom>
                <a:avLst/>
                <a:gdLst>
                  <a:gd name="T0" fmla="*/ 29 w 160"/>
                  <a:gd name="T1" fmla="*/ 0 h 210"/>
                  <a:gd name="T2" fmla="*/ 160 w 160"/>
                  <a:gd name="T3" fmla="*/ 79 h 210"/>
                  <a:gd name="T4" fmla="*/ 63 w 160"/>
                  <a:gd name="T5" fmla="*/ 210 h 210"/>
                  <a:gd name="T6" fmla="*/ 0 w 160"/>
                  <a:gd name="T7" fmla="*/ 104 h 210"/>
                  <a:gd name="T8" fmla="*/ 29 w 160"/>
                  <a:gd name="T9" fmla="*/ 0 h 210"/>
                </a:gdLst>
                <a:ahLst/>
                <a:cxnLst>
                  <a:cxn ang="0">
                    <a:pos x="T0" y="T1"/>
                  </a:cxn>
                  <a:cxn ang="0">
                    <a:pos x="T2" y="T3"/>
                  </a:cxn>
                  <a:cxn ang="0">
                    <a:pos x="T4" y="T5"/>
                  </a:cxn>
                  <a:cxn ang="0">
                    <a:pos x="T6" y="T7"/>
                  </a:cxn>
                  <a:cxn ang="0">
                    <a:pos x="T8" y="T9"/>
                  </a:cxn>
                </a:cxnLst>
                <a:rect l="0" t="0" r="r" b="b"/>
                <a:pathLst>
                  <a:path w="160" h="210">
                    <a:moveTo>
                      <a:pt x="29" y="0"/>
                    </a:moveTo>
                    <a:lnTo>
                      <a:pt x="160" y="79"/>
                    </a:lnTo>
                    <a:lnTo>
                      <a:pt x="63" y="210"/>
                    </a:lnTo>
                    <a:lnTo>
                      <a:pt x="0" y="104"/>
                    </a:lnTo>
                    <a:lnTo>
                      <a:pt x="29" y="0"/>
                    </a:lnTo>
                    <a:close/>
                  </a:path>
                </a:pathLst>
              </a:custGeom>
              <a:solidFill>
                <a:srgbClr val="ED37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0" name="iş1ïḍé">
                <a:extLst>
                  <a:ext uri="{FF2B5EF4-FFF2-40B4-BE49-F238E27FC236}">
                    <a16:creationId xmlns:a16="http://schemas.microsoft.com/office/drawing/2014/main" xmlns="" id="{67194B68-943B-4BFA-AD53-EEE05309A5BC}"/>
                  </a:ext>
                </a:extLst>
              </p:cNvPr>
              <p:cNvSpPr/>
              <p:nvPr/>
            </p:nvSpPr>
            <p:spPr bwMode="auto">
              <a:xfrm>
                <a:off x="2870" y="2647"/>
                <a:ext cx="160" cy="210"/>
              </a:xfrm>
              <a:custGeom>
                <a:avLst/>
                <a:gdLst>
                  <a:gd name="T0" fmla="*/ 131 w 160"/>
                  <a:gd name="T1" fmla="*/ 0 h 210"/>
                  <a:gd name="T2" fmla="*/ 0 w 160"/>
                  <a:gd name="T3" fmla="*/ 79 h 210"/>
                  <a:gd name="T4" fmla="*/ 97 w 160"/>
                  <a:gd name="T5" fmla="*/ 210 h 210"/>
                  <a:gd name="T6" fmla="*/ 160 w 160"/>
                  <a:gd name="T7" fmla="*/ 104 h 210"/>
                  <a:gd name="T8" fmla="*/ 131 w 160"/>
                  <a:gd name="T9" fmla="*/ 0 h 210"/>
                </a:gdLst>
                <a:ahLst/>
                <a:cxnLst>
                  <a:cxn ang="0">
                    <a:pos x="T0" y="T1"/>
                  </a:cxn>
                  <a:cxn ang="0">
                    <a:pos x="T2" y="T3"/>
                  </a:cxn>
                  <a:cxn ang="0">
                    <a:pos x="T4" y="T5"/>
                  </a:cxn>
                  <a:cxn ang="0">
                    <a:pos x="T6" y="T7"/>
                  </a:cxn>
                  <a:cxn ang="0">
                    <a:pos x="T8" y="T9"/>
                  </a:cxn>
                </a:cxnLst>
                <a:rect l="0" t="0" r="r" b="b"/>
                <a:pathLst>
                  <a:path w="160" h="210">
                    <a:moveTo>
                      <a:pt x="131" y="0"/>
                    </a:moveTo>
                    <a:lnTo>
                      <a:pt x="0" y="79"/>
                    </a:lnTo>
                    <a:lnTo>
                      <a:pt x="97" y="210"/>
                    </a:lnTo>
                    <a:lnTo>
                      <a:pt x="160" y="104"/>
                    </a:lnTo>
                    <a:lnTo>
                      <a:pt x="131" y="0"/>
                    </a:lnTo>
                    <a:close/>
                  </a:path>
                </a:pathLst>
              </a:custGeom>
              <a:solidFill>
                <a:srgbClr val="ED37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1" name="îṡḷíḍe">
                <a:extLst>
                  <a:ext uri="{FF2B5EF4-FFF2-40B4-BE49-F238E27FC236}">
                    <a16:creationId xmlns:a16="http://schemas.microsoft.com/office/drawing/2014/main" xmlns="" id="{A83522AD-BE7D-478C-8339-EF2198A0D680}"/>
                  </a:ext>
                </a:extLst>
              </p:cNvPr>
              <p:cNvSpPr/>
              <p:nvPr/>
            </p:nvSpPr>
            <p:spPr bwMode="auto">
              <a:xfrm>
                <a:off x="1943" y="2581"/>
                <a:ext cx="907" cy="718"/>
              </a:xfrm>
              <a:custGeom>
                <a:avLst/>
                <a:gdLst>
                  <a:gd name="T0" fmla="*/ 635 w 724"/>
                  <a:gd name="T1" fmla="*/ 53 h 573"/>
                  <a:gd name="T2" fmla="*/ 486 w 724"/>
                  <a:gd name="T3" fmla="*/ 81 h 573"/>
                  <a:gd name="T4" fmla="*/ 277 w 724"/>
                  <a:gd name="T5" fmla="*/ 220 h 573"/>
                  <a:gd name="T6" fmla="*/ 110 w 724"/>
                  <a:gd name="T7" fmla="*/ 0 h 573"/>
                  <a:gd name="T8" fmla="*/ 0 w 724"/>
                  <a:gd name="T9" fmla="*/ 67 h 573"/>
                  <a:gd name="T10" fmla="*/ 257 w 724"/>
                  <a:gd name="T11" fmla="*/ 370 h 573"/>
                  <a:gd name="T12" fmla="*/ 530 w 724"/>
                  <a:gd name="T13" fmla="*/ 220 h 573"/>
                  <a:gd name="T14" fmla="*/ 419 w 724"/>
                  <a:gd name="T15" fmla="*/ 573 h 573"/>
                  <a:gd name="T16" fmla="*/ 677 w 724"/>
                  <a:gd name="T17" fmla="*/ 573 h 573"/>
                  <a:gd name="T18" fmla="*/ 635 w 724"/>
                  <a:gd name="T19" fmla="*/ 5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4" h="573">
                    <a:moveTo>
                      <a:pt x="635" y="53"/>
                    </a:moveTo>
                    <a:cubicBezTo>
                      <a:pt x="635" y="53"/>
                      <a:pt x="571" y="31"/>
                      <a:pt x="486" y="81"/>
                    </a:cubicBezTo>
                    <a:cubicBezTo>
                      <a:pt x="400" y="131"/>
                      <a:pt x="277" y="220"/>
                      <a:pt x="277" y="220"/>
                    </a:cubicBezTo>
                    <a:cubicBezTo>
                      <a:pt x="110" y="0"/>
                      <a:pt x="110" y="0"/>
                      <a:pt x="110" y="0"/>
                    </a:cubicBezTo>
                    <a:cubicBezTo>
                      <a:pt x="0" y="67"/>
                      <a:pt x="0" y="67"/>
                      <a:pt x="0" y="67"/>
                    </a:cubicBezTo>
                    <a:cubicBezTo>
                      <a:pt x="0" y="67"/>
                      <a:pt x="199" y="360"/>
                      <a:pt x="257" y="370"/>
                    </a:cubicBezTo>
                    <a:cubicBezTo>
                      <a:pt x="316" y="379"/>
                      <a:pt x="530" y="220"/>
                      <a:pt x="530" y="220"/>
                    </a:cubicBezTo>
                    <a:cubicBezTo>
                      <a:pt x="419" y="573"/>
                      <a:pt x="419" y="573"/>
                      <a:pt x="419" y="573"/>
                    </a:cubicBezTo>
                    <a:cubicBezTo>
                      <a:pt x="677" y="573"/>
                      <a:pt x="677" y="573"/>
                      <a:pt x="677" y="573"/>
                    </a:cubicBezTo>
                    <a:cubicBezTo>
                      <a:pt x="677" y="573"/>
                      <a:pt x="724" y="287"/>
                      <a:pt x="635" y="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2" name="ïṡľidè">
                <a:extLst>
                  <a:ext uri="{FF2B5EF4-FFF2-40B4-BE49-F238E27FC236}">
                    <a16:creationId xmlns:a16="http://schemas.microsoft.com/office/drawing/2014/main" xmlns="" id="{C606B8E7-93AD-4AAD-86F3-3F320F25A557}"/>
                  </a:ext>
                </a:extLst>
              </p:cNvPr>
              <p:cNvSpPr/>
              <p:nvPr/>
            </p:nvSpPr>
            <p:spPr bwMode="auto">
              <a:xfrm>
                <a:off x="2691" y="2645"/>
                <a:ext cx="108" cy="268"/>
              </a:xfrm>
              <a:custGeom>
                <a:avLst/>
                <a:gdLst>
                  <a:gd name="T0" fmla="*/ 29 w 86"/>
                  <a:gd name="T1" fmla="*/ 0 h 214"/>
                  <a:gd name="T2" fmla="*/ 0 w 86"/>
                  <a:gd name="T3" fmla="*/ 66 h 214"/>
                  <a:gd name="T4" fmla="*/ 29 w 86"/>
                  <a:gd name="T5" fmla="*/ 79 h 214"/>
                  <a:gd name="T6" fmla="*/ 0 w 86"/>
                  <a:gd name="T7" fmla="*/ 151 h 214"/>
                  <a:gd name="T8" fmla="*/ 86 w 86"/>
                  <a:gd name="T9" fmla="*/ 214 h 214"/>
                  <a:gd name="T10" fmla="*/ 38 w 86"/>
                  <a:gd name="T11" fmla="*/ 2 h 214"/>
                  <a:gd name="T12" fmla="*/ 29 w 86"/>
                  <a:gd name="T13" fmla="*/ 0 h 214"/>
                </a:gdLst>
                <a:ahLst/>
                <a:cxnLst>
                  <a:cxn ang="0">
                    <a:pos x="T0" y="T1"/>
                  </a:cxn>
                  <a:cxn ang="0">
                    <a:pos x="T2" y="T3"/>
                  </a:cxn>
                  <a:cxn ang="0">
                    <a:pos x="T4" y="T5"/>
                  </a:cxn>
                  <a:cxn ang="0">
                    <a:pos x="T6" y="T7"/>
                  </a:cxn>
                  <a:cxn ang="0">
                    <a:pos x="T8" y="T9"/>
                  </a:cxn>
                  <a:cxn ang="0">
                    <a:pos x="T10" y="T11"/>
                  </a:cxn>
                  <a:cxn ang="0">
                    <a:pos x="T12" y="T13"/>
                  </a:cxn>
                </a:cxnLst>
                <a:rect l="0" t="0" r="r" b="b"/>
                <a:pathLst>
                  <a:path w="86" h="214">
                    <a:moveTo>
                      <a:pt x="29" y="0"/>
                    </a:moveTo>
                    <a:cubicBezTo>
                      <a:pt x="0" y="66"/>
                      <a:pt x="0" y="66"/>
                      <a:pt x="0" y="66"/>
                    </a:cubicBezTo>
                    <a:cubicBezTo>
                      <a:pt x="29" y="79"/>
                      <a:pt x="29" y="79"/>
                      <a:pt x="29" y="79"/>
                    </a:cubicBezTo>
                    <a:cubicBezTo>
                      <a:pt x="0" y="151"/>
                      <a:pt x="0" y="151"/>
                      <a:pt x="0" y="151"/>
                    </a:cubicBezTo>
                    <a:cubicBezTo>
                      <a:pt x="86" y="214"/>
                      <a:pt x="86" y="214"/>
                      <a:pt x="86" y="214"/>
                    </a:cubicBezTo>
                    <a:cubicBezTo>
                      <a:pt x="86" y="214"/>
                      <a:pt x="84" y="104"/>
                      <a:pt x="38" y="2"/>
                    </a:cubicBezTo>
                    <a:lnTo>
                      <a:pt x="29" y="0"/>
                    </a:lnTo>
                    <a:close/>
                  </a:path>
                </a:pathLst>
              </a:custGeom>
              <a:solidFill>
                <a:srgbClr val="F2EF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3" name="iṧ1ïḋè">
                <a:extLst>
                  <a:ext uri="{FF2B5EF4-FFF2-40B4-BE49-F238E27FC236}">
                    <a16:creationId xmlns:a16="http://schemas.microsoft.com/office/drawing/2014/main" xmlns="" id="{E76F4800-2766-4D3C-B027-61723D3CB060}"/>
                  </a:ext>
                </a:extLst>
              </p:cNvPr>
              <p:cNvSpPr/>
              <p:nvPr/>
            </p:nvSpPr>
            <p:spPr bwMode="auto">
              <a:xfrm>
                <a:off x="1943" y="2581"/>
                <a:ext cx="179" cy="145"/>
              </a:xfrm>
              <a:custGeom>
                <a:avLst/>
                <a:gdLst>
                  <a:gd name="T0" fmla="*/ 0 w 179"/>
                  <a:gd name="T1" fmla="*/ 84 h 145"/>
                  <a:gd name="T2" fmla="*/ 138 w 179"/>
                  <a:gd name="T3" fmla="*/ 0 h 145"/>
                  <a:gd name="T4" fmla="*/ 179 w 179"/>
                  <a:gd name="T5" fmla="*/ 54 h 145"/>
                  <a:gd name="T6" fmla="*/ 42 w 179"/>
                  <a:gd name="T7" fmla="*/ 145 h 145"/>
                  <a:gd name="T8" fmla="*/ 0 w 179"/>
                  <a:gd name="T9" fmla="*/ 84 h 145"/>
                </a:gdLst>
                <a:ahLst/>
                <a:cxnLst>
                  <a:cxn ang="0">
                    <a:pos x="T0" y="T1"/>
                  </a:cxn>
                  <a:cxn ang="0">
                    <a:pos x="T2" y="T3"/>
                  </a:cxn>
                  <a:cxn ang="0">
                    <a:pos x="T4" y="T5"/>
                  </a:cxn>
                  <a:cxn ang="0">
                    <a:pos x="T6" y="T7"/>
                  </a:cxn>
                  <a:cxn ang="0">
                    <a:pos x="T8" y="T9"/>
                  </a:cxn>
                </a:cxnLst>
                <a:rect l="0" t="0" r="r" b="b"/>
                <a:pathLst>
                  <a:path w="179" h="145">
                    <a:moveTo>
                      <a:pt x="0" y="84"/>
                    </a:moveTo>
                    <a:lnTo>
                      <a:pt x="138" y="0"/>
                    </a:lnTo>
                    <a:lnTo>
                      <a:pt x="179" y="54"/>
                    </a:lnTo>
                    <a:lnTo>
                      <a:pt x="42" y="145"/>
                    </a:lnTo>
                    <a:lnTo>
                      <a:pt x="0" y="84"/>
                    </a:lnTo>
                    <a:close/>
                  </a:path>
                </a:pathLst>
              </a:custGeom>
              <a:solidFill>
                <a:srgbClr val="F2EF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4" name="iṣ1îḓê">
                <a:extLst>
                  <a:ext uri="{FF2B5EF4-FFF2-40B4-BE49-F238E27FC236}">
                    <a16:creationId xmlns:a16="http://schemas.microsoft.com/office/drawing/2014/main" xmlns="" id="{D15B4512-59DE-4E9E-8A3F-273E5C87432C}"/>
                  </a:ext>
                </a:extLst>
              </p:cNvPr>
              <p:cNvSpPr/>
              <p:nvPr/>
            </p:nvSpPr>
            <p:spPr bwMode="auto">
              <a:xfrm>
                <a:off x="2889" y="2581"/>
                <a:ext cx="908" cy="718"/>
              </a:xfrm>
              <a:custGeom>
                <a:avLst/>
                <a:gdLst>
                  <a:gd name="T0" fmla="*/ 90 w 724"/>
                  <a:gd name="T1" fmla="*/ 53 h 573"/>
                  <a:gd name="T2" fmla="*/ 239 w 724"/>
                  <a:gd name="T3" fmla="*/ 81 h 573"/>
                  <a:gd name="T4" fmla="*/ 447 w 724"/>
                  <a:gd name="T5" fmla="*/ 220 h 573"/>
                  <a:gd name="T6" fmla="*/ 615 w 724"/>
                  <a:gd name="T7" fmla="*/ 0 h 573"/>
                  <a:gd name="T8" fmla="*/ 724 w 724"/>
                  <a:gd name="T9" fmla="*/ 67 h 573"/>
                  <a:gd name="T10" fmla="*/ 468 w 724"/>
                  <a:gd name="T11" fmla="*/ 370 h 573"/>
                  <a:gd name="T12" fmla="*/ 195 w 724"/>
                  <a:gd name="T13" fmla="*/ 220 h 573"/>
                  <a:gd name="T14" fmla="*/ 306 w 724"/>
                  <a:gd name="T15" fmla="*/ 573 h 573"/>
                  <a:gd name="T16" fmla="*/ 47 w 724"/>
                  <a:gd name="T17" fmla="*/ 573 h 573"/>
                  <a:gd name="T18" fmla="*/ 90 w 724"/>
                  <a:gd name="T19" fmla="*/ 5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4" h="573">
                    <a:moveTo>
                      <a:pt x="90" y="53"/>
                    </a:moveTo>
                    <a:cubicBezTo>
                      <a:pt x="90" y="53"/>
                      <a:pt x="153" y="31"/>
                      <a:pt x="239" y="81"/>
                    </a:cubicBezTo>
                    <a:cubicBezTo>
                      <a:pt x="325" y="131"/>
                      <a:pt x="447" y="220"/>
                      <a:pt x="447" y="220"/>
                    </a:cubicBezTo>
                    <a:cubicBezTo>
                      <a:pt x="615" y="0"/>
                      <a:pt x="615" y="0"/>
                      <a:pt x="615" y="0"/>
                    </a:cubicBezTo>
                    <a:cubicBezTo>
                      <a:pt x="724" y="67"/>
                      <a:pt x="724" y="67"/>
                      <a:pt x="724" y="67"/>
                    </a:cubicBezTo>
                    <a:cubicBezTo>
                      <a:pt x="724" y="67"/>
                      <a:pt x="526" y="360"/>
                      <a:pt x="468" y="370"/>
                    </a:cubicBezTo>
                    <a:cubicBezTo>
                      <a:pt x="409" y="379"/>
                      <a:pt x="195" y="220"/>
                      <a:pt x="195" y="220"/>
                    </a:cubicBezTo>
                    <a:cubicBezTo>
                      <a:pt x="306" y="573"/>
                      <a:pt x="306" y="573"/>
                      <a:pt x="306" y="573"/>
                    </a:cubicBezTo>
                    <a:cubicBezTo>
                      <a:pt x="47" y="573"/>
                      <a:pt x="47" y="573"/>
                      <a:pt x="47" y="573"/>
                    </a:cubicBezTo>
                    <a:cubicBezTo>
                      <a:pt x="47" y="573"/>
                      <a:pt x="0" y="287"/>
                      <a:pt x="90" y="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5" name="îṧļîdê">
                <a:extLst>
                  <a:ext uri="{FF2B5EF4-FFF2-40B4-BE49-F238E27FC236}">
                    <a16:creationId xmlns:a16="http://schemas.microsoft.com/office/drawing/2014/main" xmlns="" id="{22778F66-23AB-47D9-907B-6A26ED3AE515}"/>
                  </a:ext>
                </a:extLst>
              </p:cNvPr>
              <p:cNvSpPr/>
              <p:nvPr/>
            </p:nvSpPr>
            <p:spPr bwMode="auto">
              <a:xfrm>
                <a:off x="2941" y="2645"/>
                <a:ext cx="109" cy="268"/>
              </a:xfrm>
              <a:custGeom>
                <a:avLst/>
                <a:gdLst>
                  <a:gd name="T0" fmla="*/ 58 w 87"/>
                  <a:gd name="T1" fmla="*/ 0 h 214"/>
                  <a:gd name="T2" fmla="*/ 87 w 87"/>
                  <a:gd name="T3" fmla="*/ 66 h 214"/>
                  <a:gd name="T4" fmla="*/ 58 w 87"/>
                  <a:gd name="T5" fmla="*/ 79 h 214"/>
                  <a:gd name="T6" fmla="*/ 87 w 87"/>
                  <a:gd name="T7" fmla="*/ 151 h 214"/>
                  <a:gd name="T8" fmla="*/ 0 w 87"/>
                  <a:gd name="T9" fmla="*/ 214 h 214"/>
                  <a:gd name="T10" fmla="*/ 49 w 87"/>
                  <a:gd name="T11" fmla="*/ 2 h 214"/>
                  <a:gd name="T12" fmla="*/ 58 w 87"/>
                  <a:gd name="T13" fmla="*/ 0 h 214"/>
                </a:gdLst>
                <a:ahLst/>
                <a:cxnLst>
                  <a:cxn ang="0">
                    <a:pos x="T0" y="T1"/>
                  </a:cxn>
                  <a:cxn ang="0">
                    <a:pos x="T2" y="T3"/>
                  </a:cxn>
                  <a:cxn ang="0">
                    <a:pos x="T4" y="T5"/>
                  </a:cxn>
                  <a:cxn ang="0">
                    <a:pos x="T6" y="T7"/>
                  </a:cxn>
                  <a:cxn ang="0">
                    <a:pos x="T8" y="T9"/>
                  </a:cxn>
                  <a:cxn ang="0">
                    <a:pos x="T10" y="T11"/>
                  </a:cxn>
                  <a:cxn ang="0">
                    <a:pos x="T12" y="T13"/>
                  </a:cxn>
                </a:cxnLst>
                <a:rect l="0" t="0" r="r" b="b"/>
                <a:pathLst>
                  <a:path w="87" h="214">
                    <a:moveTo>
                      <a:pt x="58" y="0"/>
                    </a:moveTo>
                    <a:cubicBezTo>
                      <a:pt x="87" y="66"/>
                      <a:pt x="87" y="66"/>
                      <a:pt x="87" y="66"/>
                    </a:cubicBezTo>
                    <a:cubicBezTo>
                      <a:pt x="58" y="79"/>
                      <a:pt x="58" y="79"/>
                      <a:pt x="58" y="79"/>
                    </a:cubicBezTo>
                    <a:cubicBezTo>
                      <a:pt x="87" y="151"/>
                      <a:pt x="87" y="151"/>
                      <a:pt x="87" y="151"/>
                    </a:cubicBezTo>
                    <a:cubicBezTo>
                      <a:pt x="0" y="214"/>
                      <a:pt x="0" y="214"/>
                      <a:pt x="0" y="214"/>
                    </a:cubicBezTo>
                    <a:cubicBezTo>
                      <a:pt x="0" y="214"/>
                      <a:pt x="3" y="104"/>
                      <a:pt x="49" y="2"/>
                    </a:cubicBezTo>
                    <a:lnTo>
                      <a:pt x="58" y="0"/>
                    </a:lnTo>
                    <a:close/>
                  </a:path>
                </a:pathLst>
              </a:custGeom>
              <a:solidFill>
                <a:srgbClr val="F2EF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6" name="iṡľîďe">
                <a:extLst>
                  <a:ext uri="{FF2B5EF4-FFF2-40B4-BE49-F238E27FC236}">
                    <a16:creationId xmlns:a16="http://schemas.microsoft.com/office/drawing/2014/main" xmlns="" id="{9927A804-910E-4998-925A-2CC499F0A731}"/>
                  </a:ext>
                </a:extLst>
              </p:cNvPr>
              <p:cNvSpPr/>
              <p:nvPr/>
            </p:nvSpPr>
            <p:spPr bwMode="auto">
              <a:xfrm>
                <a:off x="3619" y="2581"/>
                <a:ext cx="178" cy="145"/>
              </a:xfrm>
              <a:custGeom>
                <a:avLst/>
                <a:gdLst>
                  <a:gd name="T0" fmla="*/ 178 w 178"/>
                  <a:gd name="T1" fmla="*/ 84 h 145"/>
                  <a:gd name="T2" fmla="*/ 41 w 178"/>
                  <a:gd name="T3" fmla="*/ 0 h 145"/>
                  <a:gd name="T4" fmla="*/ 0 w 178"/>
                  <a:gd name="T5" fmla="*/ 54 h 145"/>
                  <a:gd name="T6" fmla="*/ 135 w 178"/>
                  <a:gd name="T7" fmla="*/ 145 h 145"/>
                  <a:gd name="T8" fmla="*/ 178 w 178"/>
                  <a:gd name="T9" fmla="*/ 84 h 145"/>
                </a:gdLst>
                <a:ahLst/>
                <a:cxnLst>
                  <a:cxn ang="0">
                    <a:pos x="T0" y="T1"/>
                  </a:cxn>
                  <a:cxn ang="0">
                    <a:pos x="T2" y="T3"/>
                  </a:cxn>
                  <a:cxn ang="0">
                    <a:pos x="T4" y="T5"/>
                  </a:cxn>
                  <a:cxn ang="0">
                    <a:pos x="T6" y="T7"/>
                  </a:cxn>
                  <a:cxn ang="0">
                    <a:pos x="T8" y="T9"/>
                  </a:cxn>
                </a:cxnLst>
                <a:rect l="0" t="0" r="r" b="b"/>
                <a:pathLst>
                  <a:path w="178" h="145">
                    <a:moveTo>
                      <a:pt x="178" y="84"/>
                    </a:moveTo>
                    <a:lnTo>
                      <a:pt x="41" y="0"/>
                    </a:lnTo>
                    <a:lnTo>
                      <a:pt x="0" y="54"/>
                    </a:lnTo>
                    <a:lnTo>
                      <a:pt x="135" y="145"/>
                    </a:lnTo>
                    <a:lnTo>
                      <a:pt x="178" y="84"/>
                    </a:lnTo>
                    <a:close/>
                  </a:path>
                </a:pathLst>
              </a:custGeom>
              <a:solidFill>
                <a:srgbClr val="F2EF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7" name="îṧḻîďé">
                <a:extLst>
                  <a:ext uri="{FF2B5EF4-FFF2-40B4-BE49-F238E27FC236}">
                    <a16:creationId xmlns:a16="http://schemas.microsoft.com/office/drawing/2014/main" xmlns="" id="{AC016CE9-57A0-4DC5-AF6D-56B5ABE095C9}"/>
                  </a:ext>
                </a:extLst>
              </p:cNvPr>
              <p:cNvSpPr/>
              <p:nvPr/>
            </p:nvSpPr>
            <p:spPr bwMode="auto">
              <a:xfrm>
                <a:off x="2613" y="2214"/>
                <a:ext cx="221" cy="222"/>
              </a:xfrm>
              <a:custGeom>
                <a:avLst/>
                <a:gdLst>
                  <a:gd name="T0" fmla="*/ 88 w 176"/>
                  <a:gd name="T1" fmla="*/ 177 h 177"/>
                  <a:gd name="T2" fmla="*/ 0 w 176"/>
                  <a:gd name="T3" fmla="*/ 89 h 177"/>
                  <a:gd name="T4" fmla="*/ 88 w 176"/>
                  <a:gd name="T5" fmla="*/ 0 h 177"/>
                  <a:gd name="T6" fmla="*/ 176 w 176"/>
                  <a:gd name="T7" fmla="*/ 89 h 177"/>
                  <a:gd name="T8" fmla="*/ 88 w 176"/>
                  <a:gd name="T9" fmla="*/ 177 h 177"/>
                  <a:gd name="T10" fmla="*/ 88 w 176"/>
                  <a:gd name="T11" fmla="*/ 11 h 177"/>
                  <a:gd name="T12" fmla="*/ 10 w 176"/>
                  <a:gd name="T13" fmla="*/ 89 h 177"/>
                  <a:gd name="T14" fmla="*/ 88 w 176"/>
                  <a:gd name="T15" fmla="*/ 167 h 177"/>
                  <a:gd name="T16" fmla="*/ 166 w 176"/>
                  <a:gd name="T17" fmla="*/ 89 h 177"/>
                  <a:gd name="T18" fmla="*/ 88 w 176"/>
                  <a:gd name="T19" fmla="*/ 1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77">
                    <a:moveTo>
                      <a:pt x="88" y="177"/>
                    </a:moveTo>
                    <a:cubicBezTo>
                      <a:pt x="39" y="177"/>
                      <a:pt x="0" y="138"/>
                      <a:pt x="0" y="89"/>
                    </a:cubicBezTo>
                    <a:cubicBezTo>
                      <a:pt x="0" y="40"/>
                      <a:pt x="39" y="0"/>
                      <a:pt x="88" y="0"/>
                    </a:cubicBezTo>
                    <a:cubicBezTo>
                      <a:pt x="137" y="0"/>
                      <a:pt x="176" y="40"/>
                      <a:pt x="176" y="89"/>
                    </a:cubicBezTo>
                    <a:cubicBezTo>
                      <a:pt x="176" y="138"/>
                      <a:pt x="137" y="177"/>
                      <a:pt x="88" y="177"/>
                    </a:cubicBezTo>
                    <a:close/>
                    <a:moveTo>
                      <a:pt x="88" y="11"/>
                    </a:moveTo>
                    <a:cubicBezTo>
                      <a:pt x="45" y="11"/>
                      <a:pt x="10" y="46"/>
                      <a:pt x="10" y="89"/>
                    </a:cubicBezTo>
                    <a:cubicBezTo>
                      <a:pt x="10" y="132"/>
                      <a:pt x="45" y="167"/>
                      <a:pt x="88" y="167"/>
                    </a:cubicBezTo>
                    <a:cubicBezTo>
                      <a:pt x="131" y="167"/>
                      <a:pt x="166" y="132"/>
                      <a:pt x="166" y="89"/>
                    </a:cubicBezTo>
                    <a:cubicBezTo>
                      <a:pt x="166" y="46"/>
                      <a:pt x="131" y="11"/>
                      <a:pt x="88" y="11"/>
                    </a:cubicBezTo>
                    <a:close/>
                  </a:path>
                </a:pathLst>
              </a:custGeom>
              <a:solidFill>
                <a:srgbClr val="29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8" name="isḷíḋé">
                <a:extLst>
                  <a:ext uri="{FF2B5EF4-FFF2-40B4-BE49-F238E27FC236}">
                    <a16:creationId xmlns:a16="http://schemas.microsoft.com/office/drawing/2014/main" xmlns="" id="{4F30DBA4-5AB0-4E68-8D82-47ABF9F91E5F}"/>
                  </a:ext>
                </a:extLst>
              </p:cNvPr>
              <p:cNvSpPr/>
              <p:nvPr/>
            </p:nvSpPr>
            <p:spPr bwMode="auto">
              <a:xfrm>
                <a:off x="2908" y="2214"/>
                <a:ext cx="222" cy="222"/>
              </a:xfrm>
              <a:custGeom>
                <a:avLst/>
                <a:gdLst>
                  <a:gd name="T0" fmla="*/ 88 w 177"/>
                  <a:gd name="T1" fmla="*/ 177 h 177"/>
                  <a:gd name="T2" fmla="*/ 0 w 177"/>
                  <a:gd name="T3" fmla="*/ 89 h 177"/>
                  <a:gd name="T4" fmla="*/ 88 w 177"/>
                  <a:gd name="T5" fmla="*/ 0 h 177"/>
                  <a:gd name="T6" fmla="*/ 177 w 177"/>
                  <a:gd name="T7" fmla="*/ 89 h 177"/>
                  <a:gd name="T8" fmla="*/ 88 w 177"/>
                  <a:gd name="T9" fmla="*/ 177 h 177"/>
                  <a:gd name="T10" fmla="*/ 88 w 177"/>
                  <a:gd name="T11" fmla="*/ 11 h 177"/>
                  <a:gd name="T12" fmla="*/ 10 w 177"/>
                  <a:gd name="T13" fmla="*/ 89 h 177"/>
                  <a:gd name="T14" fmla="*/ 88 w 177"/>
                  <a:gd name="T15" fmla="*/ 167 h 177"/>
                  <a:gd name="T16" fmla="*/ 166 w 177"/>
                  <a:gd name="T17" fmla="*/ 89 h 177"/>
                  <a:gd name="T18" fmla="*/ 88 w 177"/>
                  <a:gd name="T19" fmla="*/ 1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177">
                    <a:moveTo>
                      <a:pt x="88" y="177"/>
                    </a:moveTo>
                    <a:cubicBezTo>
                      <a:pt x="40" y="177"/>
                      <a:pt x="0" y="138"/>
                      <a:pt x="0" y="89"/>
                    </a:cubicBezTo>
                    <a:cubicBezTo>
                      <a:pt x="0" y="40"/>
                      <a:pt x="40" y="0"/>
                      <a:pt x="88" y="0"/>
                    </a:cubicBezTo>
                    <a:cubicBezTo>
                      <a:pt x="137" y="0"/>
                      <a:pt x="177" y="40"/>
                      <a:pt x="177" y="89"/>
                    </a:cubicBezTo>
                    <a:cubicBezTo>
                      <a:pt x="177" y="138"/>
                      <a:pt x="137" y="177"/>
                      <a:pt x="88" y="177"/>
                    </a:cubicBezTo>
                    <a:close/>
                    <a:moveTo>
                      <a:pt x="88" y="11"/>
                    </a:moveTo>
                    <a:cubicBezTo>
                      <a:pt x="45" y="11"/>
                      <a:pt x="10" y="46"/>
                      <a:pt x="10" y="89"/>
                    </a:cubicBezTo>
                    <a:cubicBezTo>
                      <a:pt x="10" y="132"/>
                      <a:pt x="45" y="167"/>
                      <a:pt x="88" y="167"/>
                    </a:cubicBezTo>
                    <a:cubicBezTo>
                      <a:pt x="131" y="167"/>
                      <a:pt x="166" y="132"/>
                      <a:pt x="166" y="89"/>
                    </a:cubicBezTo>
                    <a:cubicBezTo>
                      <a:pt x="166" y="46"/>
                      <a:pt x="131" y="11"/>
                      <a:pt x="88" y="11"/>
                    </a:cubicBezTo>
                    <a:close/>
                  </a:path>
                </a:pathLst>
              </a:custGeom>
              <a:solidFill>
                <a:srgbClr val="29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9" name="îśḷïḓê">
                <a:extLst>
                  <a:ext uri="{FF2B5EF4-FFF2-40B4-BE49-F238E27FC236}">
                    <a16:creationId xmlns:a16="http://schemas.microsoft.com/office/drawing/2014/main" xmlns="" id="{E266A17B-5764-4228-B5E0-6AD0FEB82AB9}"/>
                  </a:ext>
                </a:extLst>
              </p:cNvPr>
              <p:cNvSpPr/>
              <p:nvPr/>
            </p:nvSpPr>
            <p:spPr bwMode="auto">
              <a:xfrm>
                <a:off x="2824" y="2292"/>
                <a:ext cx="94" cy="36"/>
              </a:xfrm>
              <a:custGeom>
                <a:avLst/>
                <a:gdLst>
                  <a:gd name="T0" fmla="*/ 5 w 75"/>
                  <a:gd name="T1" fmla="*/ 29 h 29"/>
                  <a:gd name="T2" fmla="*/ 0 w 75"/>
                  <a:gd name="T3" fmla="*/ 20 h 29"/>
                  <a:gd name="T4" fmla="*/ 75 w 75"/>
                  <a:gd name="T5" fmla="*/ 20 h 29"/>
                  <a:gd name="T6" fmla="*/ 69 w 75"/>
                  <a:gd name="T7" fmla="*/ 29 h 29"/>
                  <a:gd name="T8" fmla="*/ 5 w 75"/>
                  <a:gd name="T9" fmla="*/ 29 h 29"/>
                </a:gdLst>
                <a:ahLst/>
                <a:cxnLst>
                  <a:cxn ang="0">
                    <a:pos x="T0" y="T1"/>
                  </a:cxn>
                  <a:cxn ang="0">
                    <a:pos x="T2" y="T3"/>
                  </a:cxn>
                  <a:cxn ang="0">
                    <a:pos x="T4" y="T5"/>
                  </a:cxn>
                  <a:cxn ang="0">
                    <a:pos x="T6" y="T7"/>
                  </a:cxn>
                  <a:cxn ang="0">
                    <a:pos x="T8" y="T9"/>
                  </a:cxn>
                </a:cxnLst>
                <a:rect l="0" t="0" r="r" b="b"/>
                <a:pathLst>
                  <a:path w="75" h="29">
                    <a:moveTo>
                      <a:pt x="5" y="29"/>
                    </a:moveTo>
                    <a:cubicBezTo>
                      <a:pt x="0" y="20"/>
                      <a:pt x="0" y="20"/>
                      <a:pt x="0" y="20"/>
                    </a:cubicBezTo>
                    <a:cubicBezTo>
                      <a:pt x="1" y="19"/>
                      <a:pt x="41" y="0"/>
                      <a:pt x="75" y="20"/>
                    </a:cubicBezTo>
                    <a:cubicBezTo>
                      <a:pt x="69" y="29"/>
                      <a:pt x="69" y="29"/>
                      <a:pt x="69" y="29"/>
                    </a:cubicBezTo>
                    <a:cubicBezTo>
                      <a:pt x="40" y="12"/>
                      <a:pt x="5" y="29"/>
                      <a:pt x="5" y="29"/>
                    </a:cubicBezTo>
                    <a:close/>
                  </a:path>
                </a:pathLst>
              </a:custGeom>
              <a:solidFill>
                <a:srgbClr val="29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0" name="í$ḷiḓé">
                <a:extLst>
                  <a:ext uri="{FF2B5EF4-FFF2-40B4-BE49-F238E27FC236}">
                    <a16:creationId xmlns:a16="http://schemas.microsoft.com/office/drawing/2014/main" xmlns="" id="{9FD5C2DE-1976-429D-83CE-99B9104514A3}"/>
                  </a:ext>
                </a:extLst>
              </p:cNvPr>
              <p:cNvSpPr/>
              <p:nvPr/>
            </p:nvSpPr>
            <p:spPr bwMode="auto">
              <a:xfrm>
                <a:off x="4811" y="2559"/>
                <a:ext cx="339" cy="205"/>
              </a:xfrm>
              <a:custGeom>
                <a:avLst/>
                <a:gdLst>
                  <a:gd name="T0" fmla="*/ 78 w 270"/>
                  <a:gd name="T1" fmla="*/ 163 h 163"/>
                  <a:gd name="T2" fmla="*/ 198 w 270"/>
                  <a:gd name="T3" fmla="*/ 163 h 163"/>
                  <a:gd name="T4" fmla="*/ 270 w 270"/>
                  <a:gd name="T5" fmla="*/ 113 h 163"/>
                  <a:gd name="T6" fmla="*/ 198 w 270"/>
                  <a:gd name="T7" fmla="*/ 0 h 163"/>
                  <a:gd name="T8" fmla="*/ 132 w 270"/>
                  <a:gd name="T9" fmla="*/ 4 h 163"/>
                  <a:gd name="T10" fmla="*/ 66 w 270"/>
                  <a:gd name="T11" fmla="*/ 0 h 163"/>
                  <a:gd name="T12" fmla="*/ 0 w 270"/>
                  <a:gd name="T13" fmla="*/ 111 h 163"/>
                  <a:gd name="T14" fmla="*/ 78 w 270"/>
                  <a:gd name="T15" fmla="*/ 163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0" h="163">
                    <a:moveTo>
                      <a:pt x="78" y="163"/>
                    </a:moveTo>
                    <a:cubicBezTo>
                      <a:pt x="198" y="163"/>
                      <a:pt x="198" y="163"/>
                      <a:pt x="198" y="163"/>
                    </a:cubicBezTo>
                    <a:cubicBezTo>
                      <a:pt x="270" y="113"/>
                      <a:pt x="270" y="113"/>
                      <a:pt x="270" y="113"/>
                    </a:cubicBezTo>
                    <a:cubicBezTo>
                      <a:pt x="234" y="37"/>
                      <a:pt x="198" y="0"/>
                      <a:pt x="198" y="0"/>
                    </a:cubicBezTo>
                    <a:cubicBezTo>
                      <a:pt x="132" y="4"/>
                      <a:pt x="132" y="4"/>
                      <a:pt x="132" y="4"/>
                    </a:cubicBezTo>
                    <a:cubicBezTo>
                      <a:pt x="66" y="0"/>
                      <a:pt x="66" y="0"/>
                      <a:pt x="66" y="0"/>
                    </a:cubicBezTo>
                    <a:cubicBezTo>
                      <a:pt x="66" y="0"/>
                      <a:pt x="32" y="36"/>
                      <a:pt x="0" y="111"/>
                    </a:cubicBezTo>
                    <a:lnTo>
                      <a:pt x="78" y="163"/>
                    </a:ln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1" name="íṡlíḋé">
                <a:extLst>
                  <a:ext uri="{FF2B5EF4-FFF2-40B4-BE49-F238E27FC236}">
                    <a16:creationId xmlns:a16="http://schemas.microsoft.com/office/drawing/2014/main" xmlns="" id="{A0D88E77-D99D-4F92-90BA-7F2BAC87B5E9}"/>
                  </a:ext>
                </a:extLst>
              </p:cNvPr>
              <p:cNvSpPr/>
              <p:nvPr/>
            </p:nvSpPr>
            <p:spPr bwMode="auto">
              <a:xfrm>
                <a:off x="4634" y="1844"/>
                <a:ext cx="699" cy="745"/>
              </a:xfrm>
              <a:custGeom>
                <a:avLst/>
                <a:gdLst>
                  <a:gd name="T0" fmla="*/ 27 w 557"/>
                  <a:gd name="T1" fmla="*/ 266 h 594"/>
                  <a:gd name="T2" fmla="*/ 529 w 557"/>
                  <a:gd name="T3" fmla="*/ 267 h 594"/>
                  <a:gd name="T4" fmla="*/ 281 w 557"/>
                  <a:gd name="T5" fmla="*/ 594 h 594"/>
                  <a:gd name="T6" fmla="*/ 274 w 557"/>
                  <a:gd name="T7" fmla="*/ 594 h 594"/>
                  <a:gd name="T8" fmla="*/ 27 w 557"/>
                  <a:gd name="T9" fmla="*/ 266 h 594"/>
                </a:gdLst>
                <a:ahLst/>
                <a:cxnLst>
                  <a:cxn ang="0">
                    <a:pos x="T0" y="T1"/>
                  </a:cxn>
                  <a:cxn ang="0">
                    <a:pos x="T2" y="T3"/>
                  </a:cxn>
                  <a:cxn ang="0">
                    <a:pos x="T4" y="T5"/>
                  </a:cxn>
                  <a:cxn ang="0">
                    <a:pos x="T6" y="T7"/>
                  </a:cxn>
                  <a:cxn ang="0">
                    <a:pos x="T8" y="T9"/>
                  </a:cxn>
                </a:cxnLst>
                <a:rect l="0" t="0" r="r" b="b"/>
                <a:pathLst>
                  <a:path w="557" h="594">
                    <a:moveTo>
                      <a:pt x="27" y="266"/>
                    </a:moveTo>
                    <a:cubicBezTo>
                      <a:pt x="67" y="4"/>
                      <a:pt x="486" y="0"/>
                      <a:pt x="529" y="267"/>
                    </a:cubicBezTo>
                    <a:cubicBezTo>
                      <a:pt x="557" y="443"/>
                      <a:pt x="479" y="594"/>
                      <a:pt x="281" y="594"/>
                    </a:cubicBezTo>
                    <a:cubicBezTo>
                      <a:pt x="274" y="594"/>
                      <a:pt x="274" y="594"/>
                      <a:pt x="274" y="594"/>
                    </a:cubicBezTo>
                    <a:cubicBezTo>
                      <a:pt x="73" y="594"/>
                      <a:pt x="0" y="442"/>
                      <a:pt x="27" y="266"/>
                    </a:cubicBez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2" name="ïṣḷïḋè">
                <a:extLst>
                  <a:ext uri="{FF2B5EF4-FFF2-40B4-BE49-F238E27FC236}">
                    <a16:creationId xmlns:a16="http://schemas.microsoft.com/office/drawing/2014/main" xmlns="" id="{31CA112A-7969-41A5-AECF-2C4BF96D5153}"/>
                  </a:ext>
                </a:extLst>
              </p:cNvPr>
              <p:cNvSpPr/>
              <p:nvPr/>
            </p:nvSpPr>
            <p:spPr bwMode="auto">
              <a:xfrm>
                <a:off x="5287" y="2228"/>
                <a:ext cx="62" cy="104"/>
              </a:xfrm>
              <a:custGeom>
                <a:avLst/>
                <a:gdLst>
                  <a:gd name="T0" fmla="*/ 2 w 49"/>
                  <a:gd name="T1" fmla="*/ 0 h 83"/>
                  <a:gd name="T2" fmla="*/ 46 w 49"/>
                  <a:gd name="T3" fmla="*/ 36 h 83"/>
                  <a:gd name="T4" fmla="*/ 4 w 49"/>
                  <a:gd name="T5" fmla="*/ 83 h 83"/>
                  <a:gd name="T6" fmla="*/ 0 w 49"/>
                  <a:gd name="T7" fmla="*/ 35 h 83"/>
                  <a:gd name="T8" fmla="*/ 2 w 49"/>
                  <a:gd name="T9" fmla="*/ 0 h 83"/>
                </a:gdLst>
                <a:ahLst/>
                <a:cxnLst>
                  <a:cxn ang="0">
                    <a:pos x="T0" y="T1"/>
                  </a:cxn>
                  <a:cxn ang="0">
                    <a:pos x="T2" y="T3"/>
                  </a:cxn>
                  <a:cxn ang="0">
                    <a:pos x="T4" y="T5"/>
                  </a:cxn>
                  <a:cxn ang="0">
                    <a:pos x="T6" y="T7"/>
                  </a:cxn>
                  <a:cxn ang="0">
                    <a:pos x="T8" y="T9"/>
                  </a:cxn>
                </a:cxnLst>
                <a:rect l="0" t="0" r="r" b="b"/>
                <a:pathLst>
                  <a:path w="49" h="83">
                    <a:moveTo>
                      <a:pt x="2" y="0"/>
                    </a:moveTo>
                    <a:cubicBezTo>
                      <a:pt x="2" y="0"/>
                      <a:pt x="44" y="9"/>
                      <a:pt x="46" y="36"/>
                    </a:cubicBezTo>
                    <a:cubicBezTo>
                      <a:pt x="49" y="63"/>
                      <a:pt x="30" y="83"/>
                      <a:pt x="4" y="83"/>
                    </a:cubicBezTo>
                    <a:cubicBezTo>
                      <a:pt x="0" y="35"/>
                      <a:pt x="0" y="35"/>
                      <a:pt x="0" y="35"/>
                    </a:cubicBezTo>
                    <a:lnTo>
                      <a:pt x="2" y="0"/>
                    </a:ln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3" name="îṥļíḍé">
                <a:extLst>
                  <a:ext uri="{FF2B5EF4-FFF2-40B4-BE49-F238E27FC236}">
                    <a16:creationId xmlns:a16="http://schemas.microsoft.com/office/drawing/2014/main" xmlns="" id="{D7D3364F-8F7C-4EBE-88A3-8D6D22EE3CC7}"/>
                  </a:ext>
                </a:extLst>
              </p:cNvPr>
              <p:cNvSpPr/>
              <p:nvPr/>
            </p:nvSpPr>
            <p:spPr bwMode="auto">
              <a:xfrm>
                <a:off x="5304" y="2262"/>
                <a:ext cx="30" cy="40"/>
              </a:xfrm>
              <a:custGeom>
                <a:avLst/>
                <a:gdLst>
                  <a:gd name="T0" fmla="*/ 2 w 24"/>
                  <a:gd name="T1" fmla="*/ 0 h 32"/>
                  <a:gd name="T2" fmla="*/ 1 w 24"/>
                  <a:gd name="T3" fmla="*/ 4 h 32"/>
                  <a:gd name="T4" fmla="*/ 9 w 24"/>
                  <a:gd name="T5" fmla="*/ 6 h 32"/>
                  <a:gd name="T6" fmla="*/ 0 w 24"/>
                  <a:gd name="T7" fmla="*/ 28 h 32"/>
                  <a:gd name="T8" fmla="*/ 3 w 24"/>
                  <a:gd name="T9" fmla="*/ 32 h 32"/>
                  <a:gd name="T10" fmla="*/ 14 w 24"/>
                  <a:gd name="T11" fmla="*/ 8 h 32"/>
                  <a:gd name="T12" fmla="*/ 19 w 24"/>
                  <a:gd name="T13" fmla="*/ 14 h 32"/>
                  <a:gd name="T14" fmla="*/ 24 w 24"/>
                  <a:gd name="T15" fmla="*/ 13 h 32"/>
                  <a:gd name="T16" fmla="*/ 2 w 2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2">
                    <a:moveTo>
                      <a:pt x="2" y="0"/>
                    </a:moveTo>
                    <a:cubicBezTo>
                      <a:pt x="1" y="4"/>
                      <a:pt x="1" y="4"/>
                      <a:pt x="1" y="4"/>
                    </a:cubicBezTo>
                    <a:cubicBezTo>
                      <a:pt x="3" y="5"/>
                      <a:pt x="6" y="5"/>
                      <a:pt x="9" y="6"/>
                    </a:cubicBezTo>
                    <a:cubicBezTo>
                      <a:pt x="9" y="10"/>
                      <a:pt x="7" y="23"/>
                      <a:pt x="0" y="28"/>
                    </a:cubicBezTo>
                    <a:cubicBezTo>
                      <a:pt x="3" y="32"/>
                      <a:pt x="3" y="32"/>
                      <a:pt x="3" y="32"/>
                    </a:cubicBezTo>
                    <a:cubicBezTo>
                      <a:pt x="11" y="26"/>
                      <a:pt x="13" y="14"/>
                      <a:pt x="14" y="8"/>
                    </a:cubicBezTo>
                    <a:cubicBezTo>
                      <a:pt x="16" y="10"/>
                      <a:pt x="18" y="12"/>
                      <a:pt x="19" y="14"/>
                    </a:cubicBezTo>
                    <a:cubicBezTo>
                      <a:pt x="24" y="13"/>
                      <a:pt x="24" y="13"/>
                      <a:pt x="24" y="13"/>
                    </a:cubicBezTo>
                    <a:cubicBezTo>
                      <a:pt x="22" y="2"/>
                      <a:pt x="2" y="0"/>
                      <a:pt x="2" y="0"/>
                    </a:cubicBezTo>
                    <a:close/>
                  </a:path>
                </a:pathLst>
              </a:custGeom>
              <a:solidFill>
                <a:srgbClr val="E2A0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4" name="iśļïdê">
                <a:extLst>
                  <a:ext uri="{FF2B5EF4-FFF2-40B4-BE49-F238E27FC236}">
                    <a16:creationId xmlns:a16="http://schemas.microsoft.com/office/drawing/2014/main" xmlns="" id="{E807DBBF-940B-4E55-83B9-0970FF9E0CFB}"/>
                  </a:ext>
                </a:extLst>
              </p:cNvPr>
              <p:cNvSpPr/>
              <p:nvPr/>
            </p:nvSpPr>
            <p:spPr bwMode="auto">
              <a:xfrm>
                <a:off x="4614" y="2228"/>
                <a:ext cx="62" cy="103"/>
              </a:xfrm>
              <a:custGeom>
                <a:avLst/>
                <a:gdLst>
                  <a:gd name="T0" fmla="*/ 44 w 49"/>
                  <a:gd name="T1" fmla="*/ 0 h 82"/>
                  <a:gd name="T2" fmla="*/ 2 w 49"/>
                  <a:gd name="T3" fmla="*/ 35 h 82"/>
                  <a:gd name="T4" fmla="*/ 44 w 49"/>
                  <a:gd name="T5" fmla="*/ 82 h 82"/>
                  <a:gd name="T6" fmla="*/ 49 w 49"/>
                  <a:gd name="T7" fmla="*/ 34 h 82"/>
                  <a:gd name="T8" fmla="*/ 44 w 49"/>
                  <a:gd name="T9" fmla="*/ 0 h 82"/>
                </a:gdLst>
                <a:ahLst/>
                <a:cxnLst>
                  <a:cxn ang="0">
                    <a:pos x="T0" y="T1"/>
                  </a:cxn>
                  <a:cxn ang="0">
                    <a:pos x="T2" y="T3"/>
                  </a:cxn>
                  <a:cxn ang="0">
                    <a:pos x="T4" y="T5"/>
                  </a:cxn>
                  <a:cxn ang="0">
                    <a:pos x="T6" y="T7"/>
                  </a:cxn>
                  <a:cxn ang="0">
                    <a:pos x="T8" y="T9"/>
                  </a:cxn>
                </a:cxnLst>
                <a:rect l="0" t="0" r="r" b="b"/>
                <a:pathLst>
                  <a:path w="49" h="82">
                    <a:moveTo>
                      <a:pt x="44" y="0"/>
                    </a:moveTo>
                    <a:cubicBezTo>
                      <a:pt x="44" y="0"/>
                      <a:pt x="5" y="8"/>
                      <a:pt x="2" y="35"/>
                    </a:cubicBezTo>
                    <a:cubicBezTo>
                      <a:pt x="0" y="62"/>
                      <a:pt x="18" y="82"/>
                      <a:pt x="44" y="82"/>
                    </a:cubicBezTo>
                    <a:cubicBezTo>
                      <a:pt x="49" y="34"/>
                      <a:pt x="49" y="34"/>
                      <a:pt x="49" y="34"/>
                    </a:cubicBezTo>
                    <a:lnTo>
                      <a:pt x="44" y="0"/>
                    </a:ln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5" name="íśļîdé">
                <a:extLst>
                  <a:ext uri="{FF2B5EF4-FFF2-40B4-BE49-F238E27FC236}">
                    <a16:creationId xmlns:a16="http://schemas.microsoft.com/office/drawing/2014/main" xmlns="" id="{C1ECAF0B-E269-45DE-A210-16E356E87ED7}"/>
                  </a:ext>
                </a:extLst>
              </p:cNvPr>
              <p:cNvSpPr/>
              <p:nvPr/>
            </p:nvSpPr>
            <p:spPr bwMode="auto">
              <a:xfrm>
                <a:off x="4629" y="2261"/>
                <a:ext cx="30" cy="40"/>
              </a:xfrm>
              <a:custGeom>
                <a:avLst/>
                <a:gdLst>
                  <a:gd name="T0" fmla="*/ 15 w 24"/>
                  <a:gd name="T1" fmla="*/ 6 h 32"/>
                  <a:gd name="T2" fmla="*/ 23 w 24"/>
                  <a:gd name="T3" fmla="*/ 5 h 32"/>
                  <a:gd name="T4" fmla="*/ 22 w 24"/>
                  <a:gd name="T5" fmla="*/ 0 h 32"/>
                  <a:gd name="T6" fmla="*/ 0 w 24"/>
                  <a:gd name="T7" fmla="*/ 14 h 32"/>
                  <a:gd name="T8" fmla="*/ 5 w 24"/>
                  <a:gd name="T9" fmla="*/ 14 h 32"/>
                  <a:gd name="T10" fmla="*/ 10 w 24"/>
                  <a:gd name="T11" fmla="*/ 8 h 32"/>
                  <a:gd name="T12" fmla="*/ 21 w 24"/>
                  <a:gd name="T13" fmla="*/ 32 h 32"/>
                  <a:gd name="T14" fmla="*/ 24 w 24"/>
                  <a:gd name="T15" fmla="*/ 29 h 32"/>
                  <a:gd name="T16" fmla="*/ 15 w 24"/>
                  <a:gd name="T17"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2">
                    <a:moveTo>
                      <a:pt x="15" y="6"/>
                    </a:moveTo>
                    <a:cubicBezTo>
                      <a:pt x="18" y="5"/>
                      <a:pt x="21" y="5"/>
                      <a:pt x="23" y="5"/>
                    </a:cubicBezTo>
                    <a:cubicBezTo>
                      <a:pt x="22" y="0"/>
                      <a:pt x="22" y="0"/>
                      <a:pt x="22" y="0"/>
                    </a:cubicBezTo>
                    <a:cubicBezTo>
                      <a:pt x="21" y="0"/>
                      <a:pt x="2" y="3"/>
                      <a:pt x="0" y="14"/>
                    </a:cubicBezTo>
                    <a:cubicBezTo>
                      <a:pt x="5" y="14"/>
                      <a:pt x="5" y="14"/>
                      <a:pt x="5" y="14"/>
                    </a:cubicBezTo>
                    <a:cubicBezTo>
                      <a:pt x="5" y="12"/>
                      <a:pt x="7" y="10"/>
                      <a:pt x="10" y="8"/>
                    </a:cubicBezTo>
                    <a:cubicBezTo>
                      <a:pt x="11" y="14"/>
                      <a:pt x="13" y="26"/>
                      <a:pt x="21" y="32"/>
                    </a:cubicBezTo>
                    <a:cubicBezTo>
                      <a:pt x="24" y="29"/>
                      <a:pt x="24" y="29"/>
                      <a:pt x="24" y="29"/>
                    </a:cubicBezTo>
                    <a:cubicBezTo>
                      <a:pt x="16" y="23"/>
                      <a:pt x="15" y="11"/>
                      <a:pt x="15" y="6"/>
                    </a:cubicBezTo>
                    <a:close/>
                  </a:path>
                </a:pathLst>
              </a:custGeom>
              <a:solidFill>
                <a:srgbClr val="E2A0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6" name="íṥ1iḋé">
                <a:extLst>
                  <a:ext uri="{FF2B5EF4-FFF2-40B4-BE49-F238E27FC236}">
                    <a16:creationId xmlns:a16="http://schemas.microsoft.com/office/drawing/2014/main" xmlns="" id="{1C096B1D-232E-4B0E-828A-ECB4692AB9DA}"/>
                  </a:ext>
                </a:extLst>
              </p:cNvPr>
              <p:cNvSpPr/>
              <p:nvPr/>
            </p:nvSpPr>
            <p:spPr bwMode="auto">
              <a:xfrm>
                <a:off x="4939" y="2355"/>
                <a:ext cx="85" cy="40"/>
              </a:xfrm>
              <a:prstGeom prst="ellipse">
                <a:avLst/>
              </a:prstGeom>
              <a:solidFill>
                <a:srgbClr val="EEB78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7" name="íŝḻïḋé">
                <a:extLst>
                  <a:ext uri="{FF2B5EF4-FFF2-40B4-BE49-F238E27FC236}">
                    <a16:creationId xmlns:a16="http://schemas.microsoft.com/office/drawing/2014/main" xmlns="" id="{5516E288-F26E-4088-98FF-15ABBC4ECB09}"/>
                  </a:ext>
                </a:extLst>
              </p:cNvPr>
              <p:cNvSpPr/>
              <p:nvPr/>
            </p:nvSpPr>
            <p:spPr bwMode="auto">
              <a:xfrm>
                <a:off x="4864" y="2426"/>
                <a:ext cx="235" cy="99"/>
              </a:xfrm>
              <a:custGeom>
                <a:avLst/>
                <a:gdLst>
                  <a:gd name="T0" fmla="*/ 0 w 188"/>
                  <a:gd name="T1" fmla="*/ 0 h 79"/>
                  <a:gd name="T2" fmla="*/ 188 w 188"/>
                  <a:gd name="T3" fmla="*/ 0 h 79"/>
                  <a:gd name="T4" fmla="*/ 93 w 188"/>
                  <a:gd name="T5" fmla="*/ 79 h 79"/>
                  <a:gd name="T6" fmla="*/ 0 w 188"/>
                  <a:gd name="T7" fmla="*/ 0 h 79"/>
                </a:gdLst>
                <a:ahLst/>
                <a:cxnLst>
                  <a:cxn ang="0">
                    <a:pos x="T0" y="T1"/>
                  </a:cxn>
                  <a:cxn ang="0">
                    <a:pos x="T2" y="T3"/>
                  </a:cxn>
                  <a:cxn ang="0">
                    <a:pos x="T4" y="T5"/>
                  </a:cxn>
                  <a:cxn ang="0">
                    <a:pos x="T6" y="T7"/>
                  </a:cxn>
                </a:cxnLst>
                <a:rect l="0" t="0" r="r" b="b"/>
                <a:pathLst>
                  <a:path w="188" h="79">
                    <a:moveTo>
                      <a:pt x="0" y="0"/>
                    </a:moveTo>
                    <a:cubicBezTo>
                      <a:pt x="188" y="0"/>
                      <a:pt x="188" y="0"/>
                      <a:pt x="188" y="0"/>
                    </a:cubicBezTo>
                    <a:cubicBezTo>
                      <a:pt x="188" y="0"/>
                      <a:pt x="164" y="79"/>
                      <a:pt x="93" y="79"/>
                    </a:cubicBezTo>
                    <a:cubicBezTo>
                      <a:pt x="21" y="79"/>
                      <a:pt x="0" y="0"/>
                      <a:pt x="0" y="0"/>
                    </a:cubicBezTo>
                    <a:close/>
                  </a:path>
                </a:pathLst>
              </a:custGeom>
              <a:solidFill>
                <a:srgbClr val="CA50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8" name="ïṥ1iḋe">
                <a:extLst>
                  <a:ext uri="{FF2B5EF4-FFF2-40B4-BE49-F238E27FC236}">
                    <a16:creationId xmlns:a16="http://schemas.microsoft.com/office/drawing/2014/main" xmlns="" id="{FBBE1546-DE99-478D-9D09-09DA3621CDD9}"/>
                  </a:ext>
                </a:extLst>
              </p:cNvPr>
              <p:cNvSpPr/>
              <p:nvPr/>
            </p:nvSpPr>
            <p:spPr bwMode="auto">
              <a:xfrm>
                <a:off x="4900" y="2426"/>
                <a:ext cx="158" cy="72"/>
              </a:xfrm>
              <a:custGeom>
                <a:avLst/>
                <a:gdLst>
                  <a:gd name="T0" fmla="*/ 0 w 126"/>
                  <a:gd name="T1" fmla="*/ 0 h 57"/>
                  <a:gd name="T2" fmla="*/ 126 w 126"/>
                  <a:gd name="T3" fmla="*/ 0 h 57"/>
                  <a:gd name="T4" fmla="*/ 0 w 126"/>
                  <a:gd name="T5" fmla="*/ 0 h 57"/>
                </a:gdLst>
                <a:ahLst/>
                <a:cxnLst>
                  <a:cxn ang="0">
                    <a:pos x="T0" y="T1"/>
                  </a:cxn>
                  <a:cxn ang="0">
                    <a:pos x="T2" y="T3"/>
                  </a:cxn>
                  <a:cxn ang="0">
                    <a:pos x="T4" y="T5"/>
                  </a:cxn>
                </a:cxnLst>
                <a:rect l="0" t="0" r="r" b="b"/>
                <a:pathLst>
                  <a:path w="126" h="57">
                    <a:moveTo>
                      <a:pt x="0" y="0"/>
                    </a:moveTo>
                    <a:cubicBezTo>
                      <a:pt x="0" y="0"/>
                      <a:pt x="51" y="57"/>
                      <a:pt x="126"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9" name="iSḻiďè">
                <a:extLst>
                  <a:ext uri="{FF2B5EF4-FFF2-40B4-BE49-F238E27FC236}">
                    <a16:creationId xmlns:a16="http://schemas.microsoft.com/office/drawing/2014/main" xmlns="" id="{1857EEE2-994D-4366-A412-4C083C8C447E}"/>
                  </a:ext>
                </a:extLst>
              </p:cNvPr>
              <p:cNvSpPr/>
              <p:nvPr/>
            </p:nvSpPr>
            <p:spPr bwMode="auto">
              <a:xfrm>
                <a:off x="4753" y="2138"/>
                <a:ext cx="129" cy="42"/>
              </a:xfrm>
              <a:custGeom>
                <a:avLst/>
                <a:gdLst>
                  <a:gd name="T0" fmla="*/ 100 w 103"/>
                  <a:gd name="T1" fmla="*/ 12 h 34"/>
                  <a:gd name="T2" fmla="*/ 17 w 103"/>
                  <a:gd name="T3" fmla="*/ 16 h 34"/>
                  <a:gd name="T4" fmla="*/ 2 w 103"/>
                  <a:gd name="T5" fmla="*/ 34 h 34"/>
                  <a:gd name="T6" fmla="*/ 44 w 103"/>
                  <a:gd name="T7" fmla="*/ 26 h 34"/>
                  <a:gd name="T8" fmla="*/ 94 w 103"/>
                  <a:gd name="T9" fmla="*/ 29 h 34"/>
                  <a:gd name="T10" fmla="*/ 100 w 103"/>
                  <a:gd name="T11" fmla="*/ 12 h 34"/>
                </a:gdLst>
                <a:ahLst/>
                <a:cxnLst>
                  <a:cxn ang="0">
                    <a:pos x="T0" y="T1"/>
                  </a:cxn>
                  <a:cxn ang="0">
                    <a:pos x="T2" y="T3"/>
                  </a:cxn>
                  <a:cxn ang="0">
                    <a:pos x="T4" y="T5"/>
                  </a:cxn>
                  <a:cxn ang="0">
                    <a:pos x="T6" y="T7"/>
                  </a:cxn>
                  <a:cxn ang="0">
                    <a:pos x="T8" y="T9"/>
                  </a:cxn>
                  <a:cxn ang="0">
                    <a:pos x="T10" y="T11"/>
                  </a:cxn>
                </a:cxnLst>
                <a:rect l="0" t="0" r="r" b="b"/>
                <a:pathLst>
                  <a:path w="103" h="34">
                    <a:moveTo>
                      <a:pt x="100" y="12"/>
                    </a:moveTo>
                    <a:cubicBezTo>
                      <a:pt x="100" y="12"/>
                      <a:pt x="41" y="0"/>
                      <a:pt x="17" y="16"/>
                    </a:cubicBezTo>
                    <a:cubicBezTo>
                      <a:pt x="0" y="27"/>
                      <a:pt x="4" y="33"/>
                      <a:pt x="2" y="34"/>
                    </a:cubicBezTo>
                    <a:cubicBezTo>
                      <a:pt x="2" y="34"/>
                      <a:pt x="31" y="26"/>
                      <a:pt x="44" y="26"/>
                    </a:cubicBezTo>
                    <a:cubicBezTo>
                      <a:pt x="58" y="26"/>
                      <a:pt x="87" y="30"/>
                      <a:pt x="94" y="29"/>
                    </a:cubicBezTo>
                    <a:cubicBezTo>
                      <a:pt x="102" y="28"/>
                      <a:pt x="103" y="16"/>
                      <a:pt x="100" y="12"/>
                    </a:cubicBezTo>
                    <a:close/>
                  </a:path>
                </a:pathLst>
              </a:custGeom>
              <a:solidFill>
                <a:srgbClr val="6B4B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0" name="iṣlíḋê">
                <a:extLst>
                  <a:ext uri="{FF2B5EF4-FFF2-40B4-BE49-F238E27FC236}">
                    <a16:creationId xmlns:a16="http://schemas.microsoft.com/office/drawing/2014/main" xmlns="" id="{70F7BD42-9B15-408A-8A37-56526D9F11A2}"/>
                  </a:ext>
                </a:extLst>
              </p:cNvPr>
              <p:cNvSpPr/>
              <p:nvPr/>
            </p:nvSpPr>
            <p:spPr bwMode="auto">
              <a:xfrm>
                <a:off x="4798" y="2259"/>
                <a:ext cx="48" cy="62"/>
              </a:xfrm>
              <a:prstGeom prst="ellipse">
                <a:avLst/>
              </a:prstGeom>
              <a:solidFill>
                <a:srgbClr val="3E3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1" name="i$ľiḑé">
                <a:extLst>
                  <a:ext uri="{FF2B5EF4-FFF2-40B4-BE49-F238E27FC236}">
                    <a16:creationId xmlns:a16="http://schemas.microsoft.com/office/drawing/2014/main" xmlns="" id="{52792200-855E-47BA-A596-6112CF026771}"/>
                  </a:ext>
                </a:extLst>
              </p:cNvPr>
              <p:cNvSpPr/>
              <p:nvPr/>
            </p:nvSpPr>
            <p:spPr bwMode="auto">
              <a:xfrm>
                <a:off x="5081" y="2138"/>
                <a:ext cx="127" cy="42"/>
              </a:xfrm>
              <a:custGeom>
                <a:avLst/>
                <a:gdLst>
                  <a:gd name="T0" fmla="*/ 3 w 102"/>
                  <a:gd name="T1" fmla="*/ 12 h 34"/>
                  <a:gd name="T2" fmla="*/ 86 w 102"/>
                  <a:gd name="T3" fmla="*/ 16 h 34"/>
                  <a:gd name="T4" fmla="*/ 101 w 102"/>
                  <a:gd name="T5" fmla="*/ 34 h 34"/>
                  <a:gd name="T6" fmla="*/ 58 w 102"/>
                  <a:gd name="T7" fmla="*/ 26 h 34"/>
                  <a:gd name="T8" fmla="*/ 8 w 102"/>
                  <a:gd name="T9" fmla="*/ 29 h 34"/>
                  <a:gd name="T10" fmla="*/ 3 w 102"/>
                  <a:gd name="T11" fmla="*/ 12 h 34"/>
                </a:gdLst>
                <a:ahLst/>
                <a:cxnLst>
                  <a:cxn ang="0">
                    <a:pos x="T0" y="T1"/>
                  </a:cxn>
                  <a:cxn ang="0">
                    <a:pos x="T2" y="T3"/>
                  </a:cxn>
                  <a:cxn ang="0">
                    <a:pos x="T4" y="T5"/>
                  </a:cxn>
                  <a:cxn ang="0">
                    <a:pos x="T6" y="T7"/>
                  </a:cxn>
                  <a:cxn ang="0">
                    <a:pos x="T8" y="T9"/>
                  </a:cxn>
                  <a:cxn ang="0">
                    <a:pos x="T10" y="T11"/>
                  </a:cxn>
                </a:cxnLst>
                <a:rect l="0" t="0" r="r" b="b"/>
                <a:pathLst>
                  <a:path w="102" h="34">
                    <a:moveTo>
                      <a:pt x="3" y="12"/>
                    </a:moveTo>
                    <a:cubicBezTo>
                      <a:pt x="3" y="12"/>
                      <a:pt x="61" y="0"/>
                      <a:pt x="86" y="16"/>
                    </a:cubicBezTo>
                    <a:cubicBezTo>
                      <a:pt x="102" y="27"/>
                      <a:pt x="98" y="33"/>
                      <a:pt x="101" y="34"/>
                    </a:cubicBezTo>
                    <a:cubicBezTo>
                      <a:pt x="101" y="34"/>
                      <a:pt x="72" y="26"/>
                      <a:pt x="58" y="26"/>
                    </a:cubicBezTo>
                    <a:cubicBezTo>
                      <a:pt x="45" y="26"/>
                      <a:pt x="16" y="30"/>
                      <a:pt x="8" y="29"/>
                    </a:cubicBezTo>
                    <a:cubicBezTo>
                      <a:pt x="1" y="28"/>
                      <a:pt x="0" y="16"/>
                      <a:pt x="3" y="12"/>
                    </a:cubicBezTo>
                    <a:close/>
                  </a:path>
                </a:pathLst>
              </a:custGeom>
              <a:solidFill>
                <a:srgbClr val="6B4B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2" name="íślidé">
                <a:extLst>
                  <a:ext uri="{FF2B5EF4-FFF2-40B4-BE49-F238E27FC236}">
                    <a16:creationId xmlns:a16="http://schemas.microsoft.com/office/drawing/2014/main" xmlns="" id="{2DED9229-FC46-42E3-9B15-79AAD1C72A7A}"/>
                  </a:ext>
                </a:extLst>
              </p:cNvPr>
              <p:cNvSpPr/>
              <p:nvPr/>
            </p:nvSpPr>
            <p:spPr bwMode="auto">
              <a:xfrm>
                <a:off x="5116" y="2259"/>
                <a:ext cx="47" cy="62"/>
              </a:xfrm>
              <a:prstGeom prst="ellipse">
                <a:avLst/>
              </a:prstGeom>
              <a:solidFill>
                <a:srgbClr val="3E3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3" name="îsḻïďé">
                <a:extLst>
                  <a:ext uri="{FF2B5EF4-FFF2-40B4-BE49-F238E27FC236}">
                    <a16:creationId xmlns:a16="http://schemas.microsoft.com/office/drawing/2014/main" xmlns="" id="{5C71376D-DD12-415A-9B22-5DBBDEC33360}"/>
                  </a:ext>
                </a:extLst>
              </p:cNvPr>
              <p:cNvSpPr/>
              <p:nvPr/>
            </p:nvSpPr>
            <p:spPr bwMode="auto">
              <a:xfrm>
                <a:off x="4708" y="2213"/>
                <a:ext cx="232" cy="158"/>
              </a:xfrm>
              <a:custGeom>
                <a:avLst/>
                <a:gdLst>
                  <a:gd name="T0" fmla="*/ 92 w 185"/>
                  <a:gd name="T1" fmla="*/ 126 h 126"/>
                  <a:gd name="T2" fmla="*/ 0 w 185"/>
                  <a:gd name="T3" fmla="*/ 63 h 126"/>
                  <a:gd name="T4" fmla="*/ 92 w 185"/>
                  <a:gd name="T5" fmla="*/ 0 h 126"/>
                  <a:gd name="T6" fmla="*/ 185 w 185"/>
                  <a:gd name="T7" fmla="*/ 63 h 126"/>
                  <a:gd name="T8" fmla="*/ 92 w 185"/>
                  <a:gd name="T9" fmla="*/ 126 h 126"/>
                  <a:gd name="T10" fmla="*/ 92 w 185"/>
                  <a:gd name="T11" fmla="*/ 8 h 126"/>
                  <a:gd name="T12" fmla="*/ 10 w 185"/>
                  <a:gd name="T13" fmla="*/ 63 h 126"/>
                  <a:gd name="T14" fmla="*/ 92 w 185"/>
                  <a:gd name="T15" fmla="*/ 119 h 126"/>
                  <a:gd name="T16" fmla="*/ 174 w 185"/>
                  <a:gd name="T17" fmla="*/ 63 h 126"/>
                  <a:gd name="T18" fmla="*/ 92 w 185"/>
                  <a:gd name="T19"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26">
                    <a:moveTo>
                      <a:pt x="92" y="126"/>
                    </a:moveTo>
                    <a:cubicBezTo>
                      <a:pt x="41" y="126"/>
                      <a:pt x="0" y="98"/>
                      <a:pt x="0" y="63"/>
                    </a:cubicBezTo>
                    <a:cubicBezTo>
                      <a:pt x="0" y="29"/>
                      <a:pt x="41" y="0"/>
                      <a:pt x="92" y="0"/>
                    </a:cubicBezTo>
                    <a:cubicBezTo>
                      <a:pt x="143" y="0"/>
                      <a:pt x="185" y="29"/>
                      <a:pt x="185" y="63"/>
                    </a:cubicBezTo>
                    <a:cubicBezTo>
                      <a:pt x="185" y="98"/>
                      <a:pt x="143" y="126"/>
                      <a:pt x="92" y="126"/>
                    </a:cubicBezTo>
                    <a:close/>
                    <a:moveTo>
                      <a:pt x="92" y="8"/>
                    </a:moveTo>
                    <a:cubicBezTo>
                      <a:pt x="47" y="8"/>
                      <a:pt x="10" y="33"/>
                      <a:pt x="10" y="63"/>
                    </a:cubicBezTo>
                    <a:cubicBezTo>
                      <a:pt x="10" y="94"/>
                      <a:pt x="47" y="119"/>
                      <a:pt x="92" y="119"/>
                    </a:cubicBezTo>
                    <a:cubicBezTo>
                      <a:pt x="137" y="119"/>
                      <a:pt x="174" y="94"/>
                      <a:pt x="174" y="63"/>
                    </a:cubicBezTo>
                    <a:cubicBezTo>
                      <a:pt x="174" y="33"/>
                      <a:pt x="137" y="8"/>
                      <a:pt x="92" y="8"/>
                    </a:cubicBezTo>
                    <a:close/>
                  </a:path>
                </a:pathLst>
              </a:custGeom>
              <a:solidFill>
                <a:srgbClr val="29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4" name="ïSḻíḑe">
                <a:extLst>
                  <a:ext uri="{FF2B5EF4-FFF2-40B4-BE49-F238E27FC236}">
                    <a16:creationId xmlns:a16="http://schemas.microsoft.com/office/drawing/2014/main" xmlns="" id="{9922FB1F-6896-4A6B-A642-F2338FF39210}"/>
                  </a:ext>
                </a:extLst>
              </p:cNvPr>
              <p:cNvSpPr/>
              <p:nvPr/>
            </p:nvSpPr>
            <p:spPr bwMode="auto">
              <a:xfrm>
                <a:off x="5017" y="2213"/>
                <a:ext cx="233" cy="158"/>
              </a:xfrm>
              <a:custGeom>
                <a:avLst/>
                <a:gdLst>
                  <a:gd name="T0" fmla="*/ 93 w 186"/>
                  <a:gd name="T1" fmla="*/ 126 h 126"/>
                  <a:gd name="T2" fmla="*/ 0 w 186"/>
                  <a:gd name="T3" fmla="*/ 63 h 126"/>
                  <a:gd name="T4" fmla="*/ 93 w 186"/>
                  <a:gd name="T5" fmla="*/ 0 h 126"/>
                  <a:gd name="T6" fmla="*/ 186 w 186"/>
                  <a:gd name="T7" fmla="*/ 63 h 126"/>
                  <a:gd name="T8" fmla="*/ 93 w 186"/>
                  <a:gd name="T9" fmla="*/ 126 h 126"/>
                  <a:gd name="T10" fmla="*/ 93 w 186"/>
                  <a:gd name="T11" fmla="*/ 8 h 126"/>
                  <a:gd name="T12" fmla="*/ 11 w 186"/>
                  <a:gd name="T13" fmla="*/ 63 h 126"/>
                  <a:gd name="T14" fmla="*/ 93 w 186"/>
                  <a:gd name="T15" fmla="*/ 119 h 126"/>
                  <a:gd name="T16" fmla="*/ 175 w 186"/>
                  <a:gd name="T17" fmla="*/ 63 h 126"/>
                  <a:gd name="T18" fmla="*/ 93 w 186"/>
                  <a:gd name="T19"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6">
                    <a:moveTo>
                      <a:pt x="93" y="126"/>
                    </a:moveTo>
                    <a:cubicBezTo>
                      <a:pt x="42" y="126"/>
                      <a:pt x="0" y="98"/>
                      <a:pt x="0" y="63"/>
                    </a:cubicBezTo>
                    <a:cubicBezTo>
                      <a:pt x="0" y="29"/>
                      <a:pt x="42" y="0"/>
                      <a:pt x="93" y="0"/>
                    </a:cubicBezTo>
                    <a:cubicBezTo>
                      <a:pt x="144" y="0"/>
                      <a:pt x="186" y="29"/>
                      <a:pt x="186" y="63"/>
                    </a:cubicBezTo>
                    <a:cubicBezTo>
                      <a:pt x="186" y="98"/>
                      <a:pt x="144" y="126"/>
                      <a:pt x="93" y="126"/>
                    </a:cubicBezTo>
                    <a:close/>
                    <a:moveTo>
                      <a:pt x="93" y="8"/>
                    </a:moveTo>
                    <a:cubicBezTo>
                      <a:pt x="48" y="8"/>
                      <a:pt x="11" y="33"/>
                      <a:pt x="11" y="63"/>
                    </a:cubicBezTo>
                    <a:cubicBezTo>
                      <a:pt x="11" y="94"/>
                      <a:pt x="48" y="119"/>
                      <a:pt x="93" y="119"/>
                    </a:cubicBezTo>
                    <a:cubicBezTo>
                      <a:pt x="138" y="119"/>
                      <a:pt x="175" y="94"/>
                      <a:pt x="175" y="63"/>
                    </a:cubicBezTo>
                    <a:cubicBezTo>
                      <a:pt x="175" y="33"/>
                      <a:pt x="138" y="8"/>
                      <a:pt x="93" y="8"/>
                    </a:cubicBezTo>
                    <a:close/>
                  </a:path>
                </a:pathLst>
              </a:custGeom>
              <a:solidFill>
                <a:srgbClr val="29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5" name="ï$ļîdé">
                <a:extLst>
                  <a:ext uri="{FF2B5EF4-FFF2-40B4-BE49-F238E27FC236}">
                    <a16:creationId xmlns:a16="http://schemas.microsoft.com/office/drawing/2014/main" xmlns="" id="{A72CBFB5-6B02-4920-A905-D2AC5B0DDEF6}"/>
                  </a:ext>
                </a:extLst>
              </p:cNvPr>
              <p:cNvSpPr/>
              <p:nvPr/>
            </p:nvSpPr>
            <p:spPr bwMode="auto">
              <a:xfrm>
                <a:off x="4929" y="2268"/>
                <a:ext cx="98" cy="27"/>
              </a:xfrm>
              <a:custGeom>
                <a:avLst/>
                <a:gdLst>
                  <a:gd name="T0" fmla="*/ 5 w 78"/>
                  <a:gd name="T1" fmla="*/ 21 h 21"/>
                  <a:gd name="T2" fmla="*/ 0 w 78"/>
                  <a:gd name="T3" fmla="*/ 15 h 21"/>
                  <a:gd name="T4" fmla="*/ 78 w 78"/>
                  <a:gd name="T5" fmla="*/ 15 h 21"/>
                  <a:gd name="T6" fmla="*/ 73 w 78"/>
                  <a:gd name="T7" fmla="*/ 21 h 21"/>
                  <a:gd name="T8" fmla="*/ 5 w 78"/>
                  <a:gd name="T9" fmla="*/ 21 h 21"/>
                </a:gdLst>
                <a:ahLst/>
                <a:cxnLst>
                  <a:cxn ang="0">
                    <a:pos x="T0" y="T1"/>
                  </a:cxn>
                  <a:cxn ang="0">
                    <a:pos x="T2" y="T3"/>
                  </a:cxn>
                  <a:cxn ang="0">
                    <a:pos x="T4" y="T5"/>
                  </a:cxn>
                  <a:cxn ang="0">
                    <a:pos x="T6" y="T7"/>
                  </a:cxn>
                  <a:cxn ang="0">
                    <a:pos x="T8" y="T9"/>
                  </a:cxn>
                </a:cxnLst>
                <a:rect l="0" t="0" r="r" b="b"/>
                <a:pathLst>
                  <a:path w="78" h="21">
                    <a:moveTo>
                      <a:pt x="5" y="21"/>
                    </a:moveTo>
                    <a:cubicBezTo>
                      <a:pt x="0" y="15"/>
                      <a:pt x="0" y="15"/>
                      <a:pt x="0" y="15"/>
                    </a:cubicBezTo>
                    <a:cubicBezTo>
                      <a:pt x="2" y="14"/>
                      <a:pt x="43" y="0"/>
                      <a:pt x="78" y="15"/>
                    </a:cubicBezTo>
                    <a:cubicBezTo>
                      <a:pt x="73" y="21"/>
                      <a:pt x="73" y="21"/>
                      <a:pt x="73" y="21"/>
                    </a:cubicBezTo>
                    <a:cubicBezTo>
                      <a:pt x="42" y="8"/>
                      <a:pt x="5" y="21"/>
                      <a:pt x="5" y="21"/>
                    </a:cubicBezTo>
                    <a:close/>
                  </a:path>
                </a:pathLst>
              </a:custGeom>
              <a:solidFill>
                <a:srgbClr val="29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6" name="íšļiďe">
                <a:extLst>
                  <a:ext uri="{FF2B5EF4-FFF2-40B4-BE49-F238E27FC236}">
                    <a16:creationId xmlns:a16="http://schemas.microsoft.com/office/drawing/2014/main" xmlns="" id="{AC9F41BC-F8AF-4EC0-AFDC-18D61C182025}"/>
                  </a:ext>
                </a:extLst>
              </p:cNvPr>
              <p:cNvSpPr/>
              <p:nvPr/>
            </p:nvSpPr>
            <p:spPr bwMode="auto">
              <a:xfrm>
                <a:off x="4524" y="1755"/>
                <a:ext cx="908" cy="525"/>
              </a:xfrm>
              <a:custGeom>
                <a:avLst/>
                <a:gdLst>
                  <a:gd name="T0" fmla="*/ 690 w 724"/>
                  <a:gd name="T1" fmla="*/ 282 h 418"/>
                  <a:gd name="T2" fmla="*/ 654 w 724"/>
                  <a:gd name="T3" fmla="*/ 180 h 418"/>
                  <a:gd name="T4" fmla="*/ 566 w 724"/>
                  <a:gd name="T5" fmla="*/ 69 h 418"/>
                  <a:gd name="T6" fmla="*/ 452 w 724"/>
                  <a:gd name="T7" fmla="*/ 27 h 418"/>
                  <a:gd name="T8" fmla="*/ 362 w 724"/>
                  <a:gd name="T9" fmla="*/ 2 h 418"/>
                  <a:gd name="T10" fmla="*/ 272 w 724"/>
                  <a:gd name="T11" fmla="*/ 27 h 418"/>
                  <a:gd name="T12" fmla="*/ 158 w 724"/>
                  <a:gd name="T13" fmla="*/ 69 h 418"/>
                  <a:gd name="T14" fmla="*/ 70 w 724"/>
                  <a:gd name="T15" fmla="*/ 180 h 418"/>
                  <a:gd name="T16" fmla="*/ 34 w 724"/>
                  <a:gd name="T17" fmla="*/ 282 h 418"/>
                  <a:gd name="T18" fmla="*/ 49 w 724"/>
                  <a:gd name="T19" fmla="*/ 364 h 418"/>
                  <a:gd name="T20" fmla="*/ 78 w 724"/>
                  <a:gd name="T21" fmla="*/ 418 h 418"/>
                  <a:gd name="T22" fmla="*/ 128 w 724"/>
                  <a:gd name="T23" fmla="*/ 379 h 418"/>
                  <a:gd name="T24" fmla="*/ 167 w 724"/>
                  <a:gd name="T25" fmla="*/ 306 h 418"/>
                  <a:gd name="T26" fmla="*/ 244 w 724"/>
                  <a:gd name="T27" fmla="*/ 241 h 418"/>
                  <a:gd name="T28" fmla="*/ 362 w 724"/>
                  <a:gd name="T29" fmla="*/ 261 h 418"/>
                  <a:gd name="T30" fmla="*/ 362 w 724"/>
                  <a:gd name="T31" fmla="*/ 261 h 418"/>
                  <a:gd name="T32" fmla="*/ 362 w 724"/>
                  <a:gd name="T33" fmla="*/ 261 h 418"/>
                  <a:gd name="T34" fmla="*/ 480 w 724"/>
                  <a:gd name="T35" fmla="*/ 241 h 418"/>
                  <a:gd name="T36" fmla="*/ 557 w 724"/>
                  <a:gd name="T37" fmla="*/ 306 h 418"/>
                  <a:gd name="T38" fmla="*/ 590 w 724"/>
                  <a:gd name="T39" fmla="*/ 382 h 418"/>
                  <a:gd name="T40" fmla="*/ 656 w 724"/>
                  <a:gd name="T41" fmla="*/ 418 h 418"/>
                  <a:gd name="T42" fmla="*/ 675 w 724"/>
                  <a:gd name="T43" fmla="*/ 364 h 418"/>
                  <a:gd name="T44" fmla="*/ 690 w 724"/>
                  <a:gd name="T45" fmla="*/ 28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4" h="418">
                    <a:moveTo>
                      <a:pt x="690" y="282"/>
                    </a:moveTo>
                    <a:cubicBezTo>
                      <a:pt x="708" y="215"/>
                      <a:pt x="654" y="180"/>
                      <a:pt x="654" y="180"/>
                    </a:cubicBezTo>
                    <a:cubicBezTo>
                      <a:pt x="661" y="92"/>
                      <a:pt x="566" y="69"/>
                      <a:pt x="566" y="69"/>
                    </a:cubicBezTo>
                    <a:cubicBezTo>
                      <a:pt x="522" y="4"/>
                      <a:pt x="452" y="27"/>
                      <a:pt x="452" y="27"/>
                    </a:cubicBezTo>
                    <a:cubicBezTo>
                      <a:pt x="418" y="5"/>
                      <a:pt x="387" y="0"/>
                      <a:pt x="362" y="2"/>
                    </a:cubicBezTo>
                    <a:cubicBezTo>
                      <a:pt x="337" y="0"/>
                      <a:pt x="306" y="5"/>
                      <a:pt x="272" y="27"/>
                    </a:cubicBezTo>
                    <a:cubicBezTo>
                      <a:pt x="272" y="27"/>
                      <a:pt x="202" y="4"/>
                      <a:pt x="158" y="69"/>
                    </a:cubicBezTo>
                    <a:cubicBezTo>
                      <a:pt x="158" y="69"/>
                      <a:pt x="63" y="92"/>
                      <a:pt x="70" y="180"/>
                    </a:cubicBezTo>
                    <a:cubicBezTo>
                      <a:pt x="70" y="180"/>
                      <a:pt x="17" y="215"/>
                      <a:pt x="34" y="282"/>
                    </a:cubicBezTo>
                    <a:cubicBezTo>
                      <a:pt x="34" y="282"/>
                      <a:pt x="0" y="331"/>
                      <a:pt x="49" y="364"/>
                    </a:cubicBezTo>
                    <a:cubicBezTo>
                      <a:pt x="49" y="364"/>
                      <a:pt x="22" y="401"/>
                      <a:pt x="78" y="418"/>
                    </a:cubicBezTo>
                    <a:cubicBezTo>
                      <a:pt x="78" y="418"/>
                      <a:pt x="82" y="377"/>
                      <a:pt x="128" y="379"/>
                    </a:cubicBezTo>
                    <a:cubicBezTo>
                      <a:pt x="138" y="379"/>
                      <a:pt x="167" y="306"/>
                      <a:pt x="167" y="306"/>
                    </a:cubicBezTo>
                    <a:cubicBezTo>
                      <a:pt x="198" y="301"/>
                      <a:pt x="242" y="273"/>
                      <a:pt x="244" y="241"/>
                    </a:cubicBezTo>
                    <a:cubicBezTo>
                      <a:pt x="244" y="241"/>
                      <a:pt x="289" y="285"/>
                      <a:pt x="362" y="261"/>
                    </a:cubicBezTo>
                    <a:cubicBezTo>
                      <a:pt x="362" y="261"/>
                      <a:pt x="362" y="261"/>
                      <a:pt x="362" y="261"/>
                    </a:cubicBezTo>
                    <a:cubicBezTo>
                      <a:pt x="362" y="261"/>
                      <a:pt x="362" y="261"/>
                      <a:pt x="362" y="261"/>
                    </a:cubicBezTo>
                    <a:cubicBezTo>
                      <a:pt x="436" y="285"/>
                      <a:pt x="480" y="241"/>
                      <a:pt x="480" y="241"/>
                    </a:cubicBezTo>
                    <a:cubicBezTo>
                      <a:pt x="482" y="273"/>
                      <a:pt x="527" y="301"/>
                      <a:pt x="557" y="306"/>
                    </a:cubicBezTo>
                    <a:cubicBezTo>
                      <a:pt x="557" y="306"/>
                      <a:pt x="566" y="377"/>
                      <a:pt x="590" y="382"/>
                    </a:cubicBezTo>
                    <a:cubicBezTo>
                      <a:pt x="628" y="388"/>
                      <a:pt x="656" y="402"/>
                      <a:pt x="656" y="418"/>
                    </a:cubicBezTo>
                    <a:cubicBezTo>
                      <a:pt x="711" y="401"/>
                      <a:pt x="675" y="364"/>
                      <a:pt x="675" y="364"/>
                    </a:cubicBezTo>
                    <a:cubicBezTo>
                      <a:pt x="724" y="331"/>
                      <a:pt x="690" y="282"/>
                      <a:pt x="690" y="282"/>
                    </a:cubicBezTo>
                    <a:close/>
                  </a:path>
                </a:pathLst>
              </a:custGeom>
              <a:solidFill>
                <a:srgbClr val="6B4B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7" name="íšḻíďê">
                <a:extLst>
                  <a:ext uri="{FF2B5EF4-FFF2-40B4-BE49-F238E27FC236}">
                    <a16:creationId xmlns:a16="http://schemas.microsoft.com/office/drawing/2014/main" xmlns="" id="{7376F3EF-0B73-4C69-BAF5-C88D82F4B9D3}"/>
                  </a:ext>
                </a:extLst>
              </p:cNvPr>
              <p:cNvSpPr/>
              <p:nvPr/>
            </p:nvSpPr>
            <p:spPr bwMode="auto">
              <a:xfrm>
                <a:off x="4829" y="2666"/>
                <a:ext cx="309" cy="637"/>
              </a:xfrm>
              <a:custGeom>
                <a:avLst/>
                <a:gdLst>
                  <a:gd name="T0" fmla="*/ 126 w 247"/>
                  <a:gd name="T1" fmla="*/ 35 h 508"/>
                  <a:gd name="T2" fmla="*/ 126 w 247"/>
                  <a:gd name="T3" fmla="*/ 34 h 508"/>
                  <a:gd name="T4" fmla="*/ 124 w 247"/>
                  <a:gd name="T5" fmla="*/ 34 h 508"/>
                  <a:gd name="T6" fmla="*/ 121 w 247"/>
                  <a:gd name="T7" fmla="*/ 34 h 508"/>
                  <a:gd name="T8" fmla="*/ 121 w 247"/>
                  <a:gd name="T9" fmla="*/ 35 h 508"/>
                  <a:gd name="T10" fmla="*/ 0 w 247"/>
                  <a:gd name="T11" fmla="*/ 0 h 508"/>
                  <a:gd name="T12" fmla="*/ 0 w 247"/>
                  <a:gd name="T13" fmla="*/ 508 h 508"/>
                  <a:gd name="T14" fmla="*/ 122 w 247"/>
                  <a:gd name="T15" fmla="*/ 508 h 508"/>
                  <a:gd name="T16" fmla="*/ 125 w 247"/>
                  <a:gd name="T17" fmla="*/ 508 h 508"/>
                  <a:gd name="T18" fmla="*/ 247 w 247"/>
                  <a:gd name="T19" fmla="*/ 508 h 508"/>
                  <a:gd name="T20" fmla="*/ 247 w 247"/>
                  <a:gd name="T21" fmla="*/ 0 h 508"/>
                  <a:gd name="T22" fmla="*/ 126 w 247"/>
                  <a:gd name="T23" fmla="*/ 35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7" h="508">
                    <a:moveTo>
                      <a:pt x="126" y="35"/>
                    </a:moveTo>
                    <a:cubicBezTo>
                      <a:pt x="126" y="34"/>
                      <a:pt x="126" y="34"/>
                      <a:pt x="126" y="34"/>
                    </a:cubicBezTo>
                    <a:cubicBezTo>
                      <a:pt x="126" y="34"/>
                      <a:pt x="125" y="34"/>
                      <a:pt x="124" y="34"/>
                    </a:cubicBezTo>
                    <a:cubicBezTo>
                      <a:pt x="122" y="34"/>
                      <a:pt x="121" y="34"/>
                      <a:pt x="121" y="34"/>
                    </a:cubicBezTo>
                    <a:cubicBezTo>
                      <a:pt x="121" y="35"/>
                      <a:pt x="121" y="35"/>
                      <a:pt x="121" y="35"/>
                    </a:cubicBezTo>
                    <a:cubicBezTo>
                      <a:pt x="103" y="36"/>
                      <a:pt x="42" y="36"/>
                      <a:pt x="0" y="0"/>
                    </a:cubicBezTo>
                    <a:cubicBezTo>
                      <a:pt x="0" y="508"/>
                      <a:pt x="0" y="508"/>
                      <a:pt x="0" y="508"/>
                    </a:cubicBezTo>
                    <a:cubicBezTo>
                      <a:pt x="122" y="508"/>
                      <a:pt x="122" y="508"/>
                      <a:pt x="122" y="508"/>
                    </a:cubicBezTo>
                    <a:cubicBezTo>
                      <a:pt x="125" y="508"/>
                      <a:pt x="125" y="508"/>
                      <a:pt x="125" y="508"/>
                    </a:cubicBezTo>
                    <a:cubicBezTo>
                      <a:pt x="247" y="508"/>
                      <a:pt x="247" y="508"/>
                      <a:pt x="247" y="508"/>
                    </a:cubicBezTo>
                    <a:cubicBezTo>
                      <a:pt x="247" y="0"/>
                      <a:pt x="247" y="0"/>
                      <a:pt x="247" y="0"/>
                    </a:cubicBezTo>
                    <a:cubicBezTo>
                      <a:pt x="205" y="36"/>
                      <a:pt x="145" y="36"/>
                      <a:pt x="126" y="35"/>
                    </a:cubicBezTo>
                    <a:close/>
                  </a:path>
                </a:pathLst>
              </a:custGeom>
              <a:solidFill>
                <a:srgbClr val="9AA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8" name="ïSḻiḑê">
                <a:extLst>
                  <a:ext uri="{FF2B5EF4-FFF2-40B4-BE49-F238E27FC236}">
                    <a16:creationId xmlns:a16="http://schemas.microsoft.com/office/drawing/2014/main" xmlns="" id="{D052493C-5FEF-4ADF-B568-8544BBA0B95A}"/>
                  </a:ext>
                </a:extLst>
              </p:cNvPr>
              <p:cNvSpPr/>
              <p:nvPr/>
            </p:nvSpPr>
            <p:spPr bwMode="auto">
              <a:xfrm>
                <a:off x="4143" y="2583"/>
                <a:ext cx="795" cy="720"/>
              </a:xfrm>
              <a:custGeom>
                <a:avLst/>
                <a:gdLst>
                  <a:gd name="T0" fmla="*/ 547 w 634"/>
                  <a:gd name="T1" fmla="*/ 66 h 574"/>
                  <a:gd name="T2" fmla="*/ 401 w 634"/>
                  <a:gd name="T3" fmla="*/ 93 h 574"/>
                  <a:gd name="T4" fmla="*/ 198 w 634"/>
                  <a:gd name="T5" fmla="*/ 229 h 574"/>
                  <a:gd name="T6" fmla="*/ 110 w 634"/>
                  <a:gd name="T7" fmla="*/ 0 h 574"/>
                  <a:gd name="T8" fmla="*/ 0 w 634"/>
                  <a:gd name="T9" fmla="*/ 36 h 574"/>
                  <a:gd name="T10" fmla="*/ 154 w 634"/>
                  <a:gd name="T11" fmla="*/ 379 h 574"/>
                  <a:gd name="T12" fmla="*/ 444 w 634"/>
                  <a:gd name="T13" fmla="*/ 229 h 574"/>
                  <a:gd name="T14" fmla="*/ 336 w 634"/>
                  <a:gd name="T15" fmla="*/ 574 h 574"/>
                  <a:gd name="T16" fmla="*/ 588 w 634"/>
                  <a:gd name="T17" fmla="*/ 574 h 574"/>
                  <a:gd name="T18" fmla="*/ 547 w 634"/>
                  <a:gd name="T19" fmla="*/ 66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4" h="574">
                    <a:moveTo>
                      <a:pt x="547" y="66"/>
                    </a:moveTo>
                    <a:cubicBezTo>
                      <a:pt x="547" y="66"/>
                      <a:pt x="485" y="45"/>
                      <a:pt x="401" y="93"/>
                    </a:cubicBezTo>
                    <a:cubicBezTo>
                      <a:pt x="317" y="142"/>
                      <a:pt x="198" y="229"/>
                      <a:pt x="198" y="229"/>
                    </a:cubicBezTo>
                    <a:cubicBezTo>
                      <a:pt x="110" y="0"/>
                      <a:pt x="110" y="0"/>
                      <a:pt x="110" y="0"/>
                    </a:cubicBezTo>
                    <a:cubicBezTo>
                      <a:pt x="0" y="36"/>
                      <a:pt x="0" y="36"/>
                      <a:pt x="0" y="36"/>
                    </a:cubicBezTo>
                    <a:cubicBezTo>
                      <a:pt x="0" y="36"/>
                      <a:pt x="97" y="369"/>
                      <a:pt x="154" y="379"/>
                    </a:cubicBezTo>
                    <a:cubicBezTo>
                      <a:pt x="211" y="388"/>
                      <a:pt x="444" y="229"/>
                      <a:pt x="444" y="229"/>
                    </a:cubicBezTo>
                    <a:cubicBezTo>
                      <a:pt x="336" y="574"/>
                      <a:pt x="336" y="574"/>
                      <a:pt x="336" y="574"/>
                    </a:cubicBezTo>
                    <a:cubicBezTo>
                      <a:pt x="588" y="574"/>
                      <a:pt x="588" y="574"/>
                      <a:pt x="588" y="574"/>
                    </a:cubicBezTo>
                    <a:cubicBezTo>
                      <a:pt x="588" y="574"/>
                      <a:pt x="634" y="294"/>
                      <a:pt x="547" y="6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9" name="îśḷïḓe">
                <a:extLst>
                  <a:ext uri="{FF2B5EF4-FFF2-40B4-BE49-F238E27FC236}">
                    <a16:creationId xmlns:a16="http://schemas.microsoft.com/office/drawing/2014/main" xmlns="" id="{3A00E1DB-99BC-4243-B0B6-5DE312444BE5}"/>
                  </a:ext>
                </a:extLst>
              </p:cNvPr>
              <p:cNvSpPr/>
              <p:nvPr/>
            </p:nvSpPr>
            <p:spPr bwMode="auto">
              <a:xfrm>
                <a:off x="4782" y="2663"/>
                <a:ext cx="105" cy="262"/>
              </a:xfrm>
              <a:custGeom>
                <a:avLst/>
                <a:gdLst>
                  <a:gd name="T0" fmla="*/ 28 w 84"/>
                  <a:gd name="T1" fmla="*/ 0 h 209"/>
                  <a:gd name="T2" fmla="*/ 0 w 84"/>
                  <a:gd name="T3" fmla="*/ 64 h 209"/>
                  <a:gd name="T4" fmla="*/ 28 w 84"/>
                  <a:gd name="T5" fmla="*/ 77 h 209"/>
                  <a:gd name="T6" fmla="*/ 0 w 84"/>
                  <a:gd name="T7" fmla="*/ 148 h 209"/>
                  <a:gd name="T8" fmla="*/ 84 w 84"/>
                  <a:gd name="T9" fmla="*/ 209 h 209"/>
                  <a:gd name="T10" fmla="*/ 37 w 84"/>
                  <a:gd name="T11" fmla="*/ 2 h 209"/>
                  <a:gd name="T12" fmla="*/ 28 w 84"/>
                  <a:gd name="T13" fmla="*/ 0 h 209"/>
                </a:gdLst>
                <a:ahLst/>
                <a:cxnLst>
                  <a:cxn ang="0">
                    <a:pos x="T0" y="T1"/>
                  </a:cxn>
                  <a:cxn ang="0">
                    <a:pos x="T2" y="T3"/>
                  </a:cxn>
                  <a:cxn ang="0">
                    <a:pos x="T4" y="T5"/>
                  </a:cxn>
                  <a:cxn ang="0">
                    <a:pos x="T6" y="T7"/>
                  </a:cxn>
                  <a:cxn ang="0">
                    <a:pos x="T8" y="T9"/>
                  </a:cxn>
                  <a:cxn ang="0">
                    <a:pos x="T10" y="T11"/>
                  </a:cxn>
                  <a:cxn ang="0">
                    <a:pos x="T12" y="T13"/>
                  </a:cxn>
                </a:cxnLst>
                <a:rect l="0" t="0" r="r" b="b"/>
                <a:pathLst>
                  <a:path w="84" h="209">
                    <a:moveTo>
                      <a:pt x="28" y="0"/>
                    </a:moveTo>
                    <a:cubicBezTo>
                      <a:pt x="0" y="64"/>
                      <a:pt x="0" y="64"/>
                      <a:pt x="0" y="64"/>
                    </a:cubicBezTo>
                    <a:cubicBezTo>
                      <a:pt x="28" y="77"/>
                      <a:pt x="28" y="77"/>
                      <a:pt x="28" y="77"/>
                    </a:cubicBezTo>
                    <a:cubicBezTo>
                      <a:pt x="0" y="148"/>
                      <a:pt x="0" y="148"/>
                      <a:pt x="0" y="148"/>
                    </a:cubicBezTo>
                    <a:cubicBezTo>
                      <a:pt x="84" y="209"/>
                      <a:pt x="84" y="209"/>
                      <a:pt x="84" y="209"/>
                    </a:cubicBezTo>
                    <a:cubicBezTo>
                      <a:pt x="84" y="209"/>
                      <a:pt x="81" y="101"/>
                      <a:pt x="37" y="2"/>
                    </a:cubicBezTo>
                    <a:lnTo>
                      <a:pt x="28" y="0"/>
                    </a:lnTo>
                    <a:close/>
                  </a:path>
                </a:pathLst>
              </a:custGeom>
              <a:solidFill>
                <a:srgbClr val="F2EF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0" name="ïṣļíḋè">
                <a:extLst>
                  <a:ext uri="{FF2B5EF4-FFF2-40B4-BE49-F238E27FC236}">
                    <a16:creationId xmlns:a16="http://schemas.microsoft.com/office/drawing/2014/main" xmlns="" id="{25ED8FD8-885A-4640-8E45-80B1F13586FD}"/>
                  </a:ext>
                </a:extLst>
              </p:cNvPr>
              <p:cNvSpPr/>
              <p:nvPr/>
            </p:nvSpPr>
            <p:spPr bwMode="auto">
              <a:xfrm>
                <a:off x="3936" y="2469"/>
                <a:ext cx="424" cy="475"/>
              </a:xfrm>
              <a:custGeom>
                <a:avLst/>
                <a:gdLst>
                  <a:gd name="T0" fmla="*/ 12 w 338"/>
                  <a:gd name="T1" fmla="*/ 271 h 379"/>
                  <a:gd name="T2" fmla="*/ 138 w 338"/>
                  <a:gd name="T3" fmla="*/ 123 h 379"/>
                  <a:gd name="T4" fmla="*/ 130 w 338"/>
                  <a:gd name="T5" fmla="*/ 0 h 379"/>
                  <a:gd name="T6" fmla="*/ 192 w 338"/>
                  <a:gd name="T7" fmla="*/ 14 h 379"/>
                  <a:gd name="T8" fmla="*/ 256 w 338"/>
                  <a:gd name="T9" fmla="*/ 8 h 379"/>
                  <a:gd name="T10" fmla="*/ 232 w 338"/>
                  <a:gd name="T11" fmla="*/ 129 h 379"/>
                  <a:gd name="T12" fmla="*/ 335 w 338"/>
                  <a:gd name="T13" fmla="*/ 306 h 379"/>
                  <a:gd name="T14" fmla="*/ 170 w 338"/>
                  <a:gd name="T15" fmla="*/ 365 h 379"/>
                  <a:gd name="T16" fmla="*/ 12 w 338"/>
                  <a:gd name="T17" fmla="*/ 27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379">
                    <a:moveTo>
                      <a:pt x="12" y="271"/>
                    </a:moveTo>
                    <a:cubicBezTo>
                      <a:pt x="24" y="198"/>
                      <a:pt x="138" y="123"/>
                      <a:pt x="138" y="123"/>
                    </a:cubicBezTo>
                    <a:cubicBezTo>
                      <a:pt x="130" y="0"/>
                      <a:pt x="130" y="0"/>
                      <a:pt x="130" y="0"/>
                    </a:cubicBezTo>
                    <a:cubicBezTo>
                      <a:pt x="192" y="14"/>
                      <a:pt x="192" y="14"/>
                      <a:pt x="192" y="14"/>
                    </a:cubicBezTo>
                    <a:cubicBezTo>
                      <a:pt x="256" y="8"/>
                      <a:pt x="256" y="8"/>
                      <a:pt x="256" y="8"/>
                    </a:cubicBezTo>
                    <a:cubicBezTo>
                      <a:pt x="232" y="129"/>
                      <a:pt x="232" y="129"/>
                      <a:pt x="232" y="129"/>
                    </a:cubicBezTo>
                    <a:cubicBezTo>
                      <a:pt x="232" y="129"/>
                      <a:pt x="333" y="232"/>
                      <a:pt x="335" y="306"/>
                    </a:cubicBezTo>
                    <a:cubicBezTo>
                      <a:pt x="338" y="379"/>
                      <a:pt x="278" y="372"/>
                      <a:pt x="170" y="365"/>
                    </a:cubicBezTo>
                    <a:cubicBezTo>
                      <a:pt x="62" y="358"/>
                      <a:pt x="0" y="344"/>
                      <a:pt x="12" y="271"/>
                    </a:cubicBezTo>
                  </a:path>
                </a:pathLst>
              </a:custGeom>
              <a:solidFill>
                <a:srgbClr val="A9E1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1" name="iṧlïḓe">
                <a:extLst>
                  <a:ext uri="{FF2B5EF4-FFF2-40B4-BE49-F238E27FC236}">
                    <a16:creationId xmlns:a16="http://schemas.microsoft.com/office/drawing/2014/main" xmlns="" id="{CD1901D5-9960-4B17-9B00-D78DE6A206E3}"/>
                  </a:ext>
                </a:extLst>
              </p:cNvPr>
              <p:cNvSpPr/>
              <p:nvPr/>
            </p:nvSpPr>
            <p:spPr bwMode="auto">
              <a:xfrm>
                <a:off x="4091" y="2433"/>
                <a:ext cx="175" cy="59"/>
              </a:xfrm>
              <a:custGeom>
                <a:avLst/>
                <a:gdLst>
                  <a:gd name="T0" fmla="*/ 139 w 139"/>
                  <a:gd name="T1" fmla="*/ 9 h 47"/>
                  <a:gd name="T2" fmla="*/ 137 w 139"/>
                  <a:gd name="T3" fmla="*/ 31 h 47"/>
                  <a:gd name="T4" fmla="*/ 68 w 139"/>
                  <a:gd name="T5" fmla="*/ 43 h 47"/>
                  <a:gd name="T6" fmla="*/ 0 w 139"/>
                  <a:gd name="T7" fmla="*/ 24 h 47"/>
                  <a:gd name="T8" fmla="*/ 2 w 139"/>
                  <a:gd name="T9" fmla="*/ 0 h 47"/>
                  <a:gd name="T10" fmla="*/ 139 w 139"/>
                  <a:gd name="T11" fmla="*/ 9 h 47"/>
                </a:gdLst>
                <a:ahLst/>
                <a:cxnLst>
                  <a:cxn ang="0">
                    <a:pos x="T0" y="T1"/>
                  </a:cxn>
                  <a:cxn ang="0">
                    <a:pos x="T2" y="T3"/>
                  </a:cxn>
                  <a:cxn ang="0">
                    <a:pos x="T4" y="T5"/>
                  </a:cxn>
                  <a:cxn ang="0">
                    <a:pos x="T6" y="T7"/>
                  </a:cxn>
                  <a:cxn ang="0">
                    <a:pos x="T8" y="T9"/>
                  </a:cxn>
                  <a:cxn ang="0">
                    <a:pos x="T10" y="T11"/>
                  </a:cxn>
                </a:cxnLst>
                <a:rect l="0" t="0" r="r" b="b"/>
                <a:pathLst>
                  <a:path w="139" h="47">
                    <a:moveTo>
                      <a:pt x="139" y="9"/>
                    </a:moveTo>
                    <a:cubicBezTo>
                      <a:pt x="137" y="31"/>
                      <a:pt x="137" y="31"/>
                      <a:pt x="137" y="31"/>
                    </a:cubicBezTo>
                    <a:cubicBezTo>
                      <a:pt x="137" y="31"/>
                      <a:pt x="133" y="47"/>
                      <a:pt x="68" y="43"/>
                    </a:cubicBezTo>
                    <a:cubicBezTo>
                      <a:pt x="2" y="39"/>
                      <a:pt x="0" y="24"/>
                      <a:pt x="0" y="24"/>
                    </a:cubicBezTo>
                    <a:cubicBezTo>
                      <a:pt x="2" y="0"/>
                      <a:pt x="2" y="0"/>
                      <a:pt x="2" y="0"/>
                    </a:cubicBezTo>
                    <a:cubicBezTo>
                      <a:pt x="139" y="9"/>
                      <a:pt x="139" y="9"/>
                      <a:pt x="139" y="9"/>
                    </a:cubicBezTo>
                  </a:path>
                </a:pathLst>
              </a:custGeom>
              <a:solidFill>
                <a:srgbClr val="DAF3F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2" name="iṣlïḑe">
                <a:extLst>
                  <a:ext uri="{FF2B5EF4-FFF2-40B4-BE49-F238E27FC236}">
                    <a16:creationId xmlns:a16="http://schemas.microsoft.com/office/drawing/2014/main" xmlns="" id="{59956D7F-D758-4D04-A8A8-0B28957E9289}"/>
                  </a:ext>
                </a:extLst>
              </p:cNvPr>
              <p:cNvSpPr/>
              <p:nvPr/>
            </p:nvSpPr>
            <p:spPr bwMode="auto">
              <a:xfrm>
                <a:off x="4093" y="2416"/>
                <a:ext cx="173" cy="44"/>
              </a:xfrm>
              <a:custGeom>
                <a:avLst/>
                <a:gdLst>
                  <a:gd name="T0" fmla="*/ 1 w 138"/>
                  <a:gd name="T1" fmla="*/ 13 h 35"/>
                  <a:gd name="T2" fmla="*/ 68 w 138"/>
                  <a:gd name="T3" fmla="*/ 33 h 35"/>
                  <a:gd name="T4" fmla="*/ 138 w 138"/>
                  <a:gd name="T5" fmla="*/ 22 h 35"/>
                  <a:gd name="T6" fmla="*/ 70 w 138"/>
                  <a:gd name="T7" fmla="*/ 2 h 35"/>
                  <a:gd name="T8" fmla="*/ 1 w 138"/>
                  <a:gd name="T9" fmla="*/ 13 h 35"/>
                </a:gdLst>
                <a:ahLst/>
                <a:cxnLst>
                  <a:cxn ang="0">
                    <a:pos x="T0" y="T1"/>
                  </a:cxn>
                  <a:cxn ang="0">
                    <a:pos x="T2" y="T3"/>
                  </a:cxn>
                  <a:cxn ang="0">
                    <a:pos x="T4" y="T5"/>
                  </a:cxn>
                  <a:cxn ang="0">
                    <a:pos x="T6" y="T7"/>
                  </a:cxn>
                  <a:cxn ang="0">
                    <a:pos x="T8" y="T9"/>
                  </a:cxn>
                </a:cxnLst>
                <a:rect l="0" t="0" r="r" b="b"/>
                <a:pathLst>
                  <a:path w="138" h="35">
                    <a:moveTo>
                      <a:pt x="1" y="13"/>
                    </a:moveTo>
                    <a:cubicBezTo>
                      <a:pt x="0" y="22"/>
                      <a:pt x="30" y="30"/>
                      <a:pt x="68" y="33"/>
                    </a:cubicBezTo>
                    <a:cubicBezTo>
                      <a:pt x="106" y="35"/>
                      <a:pt x="137" y="30"/>
                      <a:pt x="138" y="22"/>
                    </a:cubicBezTo>
                    <a:cubicBezTo>
                      <a:pt x="138" y="14"/>
                      <a:pt x="108" y="5"/>
                      <a:pt x="70" y="2"/>
                    </a:cubicBezTo>
                    <a:cubicBezTo>
                      <a:pt x="32" y="0"/>
                      <a:pt x="1" y="5"/>
                      <a:pt x="1" y="13"/>
                    </a:cubicBezTo>
                    <a:close/>
                  </a:path>
                </a:pathLst>
              </a:custGeom>
              <a:solidFill>
                <a:srgbClr val="70D4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3" name="îṡlïḑé">
                <a:extLst>
                  <a:ext uri="{FF2B5EF4-FFF2-40B4-BE49-F238E27FC236}">
                    <a16:creationId xmlns:a16="http://schemas.microsoft.com/office/drawing/2014/main" xmlns="" id="{35138626-DC33-4FCA-A342-734D3C262C98}"/>
                  </a:ext>
                </a:extLst>
              </p:cNvPr>
              <p:cNvSpPr/>
              <p:nvPr/>
            </p:nvSpPr>
            <p:spPr bwMode="auto">
              <a:xfrm>
                <a:off x="4137" y="2428"/>
                <a:ext cx="85" cy="21"/>
              </a:xfrm>
              <a:custGeom>
                <a:avLst/>
                <a:gdLst>
                  <a:gd name="T0" fmla="*/ 1 w 68"/>
                  <a:gd name="T1" fmla="*/ 6 h 17"/>
                  <a:gd name="T2" fmla="*/ 34 w 68"/>
                  <a:gd name="T3" fmla="*/ 16 h 17"/>
                  <a:gd name="T4" fmla="*/ 68 w 68"/>
                  <a:gd name="T5" fmla="*/ 11 h 17"/>
                  <a:gd name="T6" fmla="*/ 35 w 68"/>
                  <a:gd name="T7" fmla="*/ 1 h 17"/>
                  <a:gd name="T8" fmla="*/ 1 w 68"/>
                  <a:gd name="T9" fmla="*/ 6 h 17"/>
                </a:gdLst>
                <a:ahLst/>
                <a:cxnLst>
                  <a:cxn ang="0">
                    <a:pos x="T0" y="T1"/>
                  </a:cxn>
                  <a:cxn ang="0">
                    <a:pos x="T2" y="T3"/>
                  </a:cxn>
                  <a:cxn ang="0">
                    <a:pos x="T4" y="T5"/>
                  </a:cxn>
                  <a:cxn ang="0">
                    <a:pos x="T6" y="T7"/>
                  </a:cxn>
                  <a:cxn ang="0">
                    <a:pos x="T8" y="T9"/>
                  </a:cxn>
                </a:cxnLst>
                <a:rect l="0" t="0" r="r" b="b"/>
                <a:pathLst>
                  <a:path w="68" h="17">
                    <a:moveTo>
                      <a:pt x="1" y="6"/>
                    </a:moveTo>
                    <a:cubicBezTo>
                      <a:pt x="0" y="11"/>
                      <a:pt x="15" y="15"/>
                      <a:pt x="34" y="16"/>
                    </a:cubicBezTo>
                    <a:cubicBezTo>
                      <a:pt x="52" y="17"/>
                      <a:pt x="67" y="15"/>
                      <a:pt x="68" y="11"/>
                    </a:cubicBezTo>
                    <a:cubicBezTo>
                      <a:pt x="68" y="7"/>
                      <a:pt x="53" y="2"/>
                      <a:pt x="35" y="1"/>
                    </a:cubicBezTo>
                    <a:cubicBezTo>
                      <a:pt x="16" y="0"/>
                      <a:pt x="1" y="2"/>
                      <a:pt x="1" y="6"/>
                    </a:cubicBezTo>
                    <a:close/>
                  </a:path>
                </a:pathLst>
              </a:custGeom>
              <a:solidFill>
                <a:srgbClr val="A9E1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4" name="iṣļîdê">
                <a:extLst>
                  <a:ext uri="{FF2B5EF4-FFF2-40B4-BE49-F238E27FC236}">
                    <a16:creationId xmlns:a16="http://schemas.microsoft.com/office/drawing/2014/main" xmlns="" id="{150E61F3-7F93-4A47-89A4-6C3ED34D79D1}"/>
                  </a:ext>
                </a:extLst>
              </p:cNvPr>
              <p:cNvSpPr/>
              <p:nvPr/>
            </p:nvSpPr>
            <p:spPr bwMode="auto">
              <a:xfrm>
                <a:off x="3985" y="2666"/>
                <a:ext cx="330" cy="236"/>
              </a:xfrm>
              <a:custGeom>
                <a:avLst/>
                <a:gdLst>
                  <a:gd name="T0" fmla="*/ 82 w 263"/>
                  <a:gd name="T1" fmla="*/ 8 h 188"/>
                  <a:gd name="T2" fmla="*/ 2 w 263"/>
                  <a:gd name="T3" fmla="*/ 115 h 188"/>
                  <a:gd name="T4" fmla="*/ 114 w 263"/>
                  <a:gd name="T5" fmla="*/ 182 h 188"/>
                  <a:gd name="T6" fmla="*/ 262 w 263"/>
                  <a:gd name="T7" fmla="*/ 152 h 188"/>
                  <a:gd name="T8" fmla="*/ 199 w 263"/>
                  <a:gd name="T9" fmla="*/ 21 h 188"/>
                  <a:gd name="T10" fmla="*/ 171 w 263"/>
                  <a:gd name="T11" fmla="*/ 23 h 188"/>
                  <a:gd name="T12" fmla="*/ 143 w 263"/>
                  <a:gd name="T13" fmla="*/ 27 h 188"/>
                  <a:gd name="T14" fmla="*/ 82 w 263"/>
                  <a:gd name="T15" fmla="*/ 8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3" h="188">
                    <a:moveTo>
                      <a:pt x="82" y="8"/>
                    </a:moveTo>
                    <a:cubicBezTo>
                      <a:pt x="68" y="14"/>
                      <a:pt x="5" y="76"/>
                      <a:pt x="2" y="115"/>
                    </a:cubicBezTo>
                    <a:cubicBezTo>
                      <a:pt x="0" y="155"/>
                      <a:pt x="53" y="176"/>
                      <a:pt x="114" y="182"/>
                    </a:cubicBezTo>
                    <a:cubicBezTo>
                      <a:pt x="175" y="188"/>
                      <a:pt x="263" y="187"/>
                      <a:pt x="262" y="152"/>
                    </a:cubicBezTo>
                    <a:cubicBezTo>
                      <a:pt x="261" y="116"/>
                      <a:pt x="220" y="33"/>
                      <a:pt x="199" y="21"/>
                    </a:cubicBezTo>
                    <a:cubicBezTo>
                      <a:pt x="187" y="14"/>
                      <a:pt x="180" y="19"/>
                      <a:pt x="171" y="23"/>
                    </a:cubicBezTo>
                    <a:cubicBezTo>
                      <a:pt x="164" y="26"/>
                      <a:pt x="156" y="30"/>
                      <a:pt x="143" y="27"/>
                    </a:cubicBezTo>
                    <a:cubicBezTo>
                      <a:pt x="114" y="21"/>
                      <a:pt x="101" y="0"/>
                      <a:pt x="82" y="8"/>
                    </a:cubicBezTo>
                  </a:path>
                </a:pathLst>
              </a:custGeom>
              <a:solidFill>
                <a:srgbClr val="A321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5" name="ïṩlíde">
                <a:extLst>
                  <a:ext uri="{FF2B5EF4-FFF2-40B4-BE49-F238E27FC236}">
                    <a16:creationId xmlns:a16="http://schemas.microsoft.com/office/drawing/2014/main" xmlns="" id="{04C7B3C7-4C0B-4C43-8275-C9DEFCF9AA97}"/>
                  </a:ext>
                </a:extLst>
              </p:cNvPr>
              <p:cNvSpPr/>
              <p:nvPr/>
            </p:nvSpPr>
            <p:spPr bwMode="auto">
              <a:xfrm>
                <a:off x="4083" y="2696"/>
                <a:ext cx="27" cy="26"/>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6" name="íšļîḋe">
                <a:extLst>
                  <a:ext uri="{FF2B5EF4-FFF2-40B4-BE49-F238E27FC236}">
                    <a16:creationId xmlns:a16="http://schemas.microsoft.com/office/drawing/2014/main" xmlns="" id="{D7574065-FFDF-47F6-B98D-057FC73FD222}"/>
                  </a:ext>
                </a:extLst>
              </p:cNvPr>
              <p:cNvSpPr/>
              <p:nvPr/>
            </p:nvSpPr>
            <p:spPr bwMode="auto">
              <a:xfrm>
                <a:off x="4130" y="2715"/>
                <a:ext cx="30" cy="31"/>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7" name="ïslïdê">
                <a:extLst>
                  <a:ext uri="{FF2B5EF4-FFF2-40B4-BE49-F238E27FC236}">
                    <a16:creationId xmlns:a16="http://schemas.microsoft.com/office/drawing/2014/main" xmlns="" id="{A1568288-AC0D-4592-8F9F-DCF4C23F5ED9}"/>
                  </a:ext>
                </a:extLst>
              </p:cNvPr>
              <p:cNvSpPr/>
              <p:nvPr/>
            </p:nvSpPr>
            <p:spPr bwMode="auto">
              <a:xfrm>
                <a:off x="4090" y="2746"/>
                <a:ext cx="18" cy="19"/>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8" name="îṣḷîḋè">
                <a:extLst>
                  <a:ext uri="{FF2B5EF4-FFF2-40B4-BE49-F238E27FC236}">
                    <a16:creationId xmlns:a16="http://schemas.microsoft.com/office/drawing/2014/main" xmlns="" id="{98BF8E92-2428-4DE9-BACF-4D2241F04A1F}"/>
                  </a:ext>
                </a:extLst>
              </p:cNvPr>
              <p:cNvSpPr/>
              <p:nvPr/>
            </p:nvSpPr>
            <p:spPr bwMode="auto">
              <a:xfrm>
                <a:off x="4040" y="2736"/>
                <a:ext cx="18" cy="19"/>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9" name="ïş1iḋé">
                <a:extLst>
                  <a:ext uri="{FF2B5EF4-FFF2-40B4-BE49-F238E27FC236}">
                    <a16:creationId xmlns:a16="http://schemas.microsoft.com/office/drawing/2014/main" xmlns="" id="{DAD3C656-44AF-4C9D-BFA1-8D72FD6A7B57}"/>
                  </a:ext>
                </a:extLst>
              </p:cNvPr>
              <p:cNvSpPr/>
              <p:nvPr/>
            </p:nvSpPr>
            <p:spPr bwMode="auto">
              <a:xfrm>
                <a:off x="4049" y="2772"/>
                <a:ext cx="27" cy="27"/>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0" name="ïṡḷíďè">
                <a:extLst>
                  <a:ext uri="{FF2B5EF4-FFF2-40B4-BE49-F238E27FC236}">
                    <a16:creationId xmlns:a16="http://schemas.microsoft.com/office/drawing/2014/main" xmlns="" id="{C81A3BF8-BC93-42BD-9871-7E32622FB912}"/>
                  </a:ext>
                </a:extLst>
              </p:cNvPr>
              <p:cNvSpPr/>
              <p:nvPr/>
            </p:nvSpPr>
            <p:spPr bwMode="auto">
              <a:xfrm>
                <a:off x="3996" y="2786"/>
                <a:ext cx="39" cy="39"/>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1" name="ïṧļiḍé">
                <a:extLst>
                  <a:ext uri="{FF2B5EF4-FFF2-40B4-BE49-F238E27FC236}">
                    <a16:creationId xmlns:a16="http://schemas.microsoft.com/office/drawing/2014/main" xmlns="" id="{F837E023-5F1C-4177-A010-4E8FD2F79728}"/>
                  </a:ext>
                </a:extLst>
              </p:cNvPr>
              <p:cNvSpPr/>
              <p:nvPr/>
            </p:nvSpPr>
            <p:spPr bwMode="auto">
              <a:xfrm>
                <a:off x="4108" y="2790"/>
                <a:ext cx="19" cy="19"/>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2" name="íSlidè">
                <a:extLst>
                  <a:ext uri="{FF2B5EF4-FFF2-40B4-BE49-F238E27FC236}">
                    <a16:creationId xmlns:a16="http://schemas.microsoft.com/office/drawing/2014/main" xmlns="" id="{0FDDA7CA-106E-451A-B789-A8C40804E4C5}"/>
                  </a:ext>
                </a:extLst>
              </p:cNvPr>
              <p:cNvSpPr/>
              <p:nvPr/>
            </p:nvSpPr>
            <p:spPr bwMode="auto">
              <a:xfrm>
                <a:off x="4145" y="2761"/>
                <a:ext cx="38" cy="38"/>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3" name="íṡļîdè">
                <a:extLst>
                  <a:ext uri="{FF2B5EF4-FFF2-40B4-BE49-F238E27FC236}">
                    <a16:creationId xmlns:a16="http://schemas.microsoft.com/office/drawing/2014/main" xmlns="" id="{6DBB45B0-4796-4CB2-BD76-575228BF769F}"/>
                  </a:ext>
                </a:extLst>
              </p:cNvPr>
              <p:cNvSpPr/>
              <p:nvPr/>
            </p:nvSpPr>
            <p:spPr bwMode="auto">
              <a:xfrm>
                <a:off x="4045" y="2834"/>
                <a:ext cx="26" cy="28"/>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4" name="iṡlïḍe">
                <a:extLst>
                  <a:ext uri="{FF2B5EF4-FFF2-40B4-BE49-F238E27FC236}">
                    <a16:creationId xmlns:a16="http://schemas.microsoft.com/office/drawing/2014/main" xmlns="" id="{9BA7DF71-EA08-4BC7-9C58-56EF5560DDB7}"/>
                  </a:ext>
                </a:extLst>
              </p:cNvPr>
              <p:cNvSpPr/>
              <p:nvPr/>
            </p:nvSpPr>
            <p:spPr bwMode="auto">
              <a:xfrm>
                <a:off x="4193" y="2721"/>
                <a:ext cx="19" cy="19"/>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5" name="iṡḷiḓê">
                <a:extLst>
                  <a:ext uri="{FF2B5EF4-FFF2-40B4-BE49-F238E27FC236}">
                    <a16:creationId xmlns:a16="http://schemas.microsoft.com/office/drawing/2014/main" xmlns="" id="{76DC9B80-D077-4ECA-9D17-ED2B23175D94}"/>
                  </a:ext>
                </a:extLst>
              </p:cNvPr>
              <p:cNvSpPr/>
              <p:nvPr/>
            </p:nvSpPr>
            <p:spPr bwMode="auto">
              <a:xfrm>
                <a:off x="4100" y="2839"/>
                <a:ext cx="19" cy="18"/>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6" name="íṩlïḓè">
                <a:extLst>
                  <a:ext uri="{FF2B5EF4-FFF2-40B4-BE49-F238E27FC236}">
                    <a16:creationId xmlns:a16="http://schemas.microsoft.com/office/drawing/2014/main" xmlns="" id="{67F1E72A-D75D-4815-9179-DBDC5915341C}"/>
                  </a:ext>
                </a:extLst>
              </p:cNvPr>
              <p:cNvSpPr/>
              <p:nvPr/>
            </p:nvSpPr>
            <p:spPr bwMode="auto">
              <a:xfrm>
                <a:off x="4242" y="2825"/>
                <a:ext cx="19" cy="18"/>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7" name="íṥlide">
                <a:extLst>
                  <a:ext uri="{FF2B5EF4-FFF2-40B4-BE49-F238E27FC236}">
                    <a16:creationId xmlns:a16="http://schemas.microsoft.com/office/drawing/2014/main" xmlns="" id="{B688864B-B5B2-4BBB-BBE0-A6D5DF0D9003}"/>
                  </a:ext>
                </a:extLst>
              </p:cNvPr>
              <p:cNvSpPr/>
              <p:nvPr/>
            </p:nvSpPr>
            <p:spPr bwMode="auto">
              <a:xfrm>
                <a:off x="4142" y="2838"/>
                <a:ext cx="38" cy="37"/>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8" name="iṧḷïḓê">
                <a:extLst>
                  <a:ext uri="{FF2B5EF4-FFF2-40B4-BE49-F238E27FC236}">
                    <a16:creationId xmlns:a16="http://schemas.microsoft.com/office/drawing/2014/main" xmlns="" id="{257AAC43-A24B-4BE8-A21B-1C4AB46E4032}"/>
                  </a:ext>
                </a:extLst>
              </p:cNvPr>
              <p:cNvSpPr/>
              <p:nvPr/>
            </p:nvSpPr>
            <p:spPr bwMode="auto">
              <a:xfrm>
                <a:off x="4188" y="2811"/>
                <a:ext cx="28" cy="28"/>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9" name="ïslíḋé">
                <a:extLst>
                  <a:ext uri="{FF2B5EF4-FFF2-40B4-BE49-F238E27FC236}">
                    <a16:creationId xmlns:a16="http://schemas.microsoft.com/office/drawing/2014/main" xmlns="" id="{B9C35664-448C-4FDB-B3E1-7ADCC0735028}"/>
                  </a:ext>
                </a:extLst>
              </p:cNvPr>
              <p:cNvSpPr/>
              <p:nvPr/>
            </p:nvSpPr>
            <p:spPr bwMode="auto">
              <a:xfrm>
                <a:off x="4207" y="2759"/>
                <a:ext cx="27" cy="27"/>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0" name="iSľíďê">
                <a:extLst>
                  <a:ext uri="{FF2B5EF4-FFF2-40B4-BE49-F238E27FC236}">
                    <a16:creationId xmlns:a16="http://schemas.microsoft.com/office/drawing/2014/main" xmlns="" id="{89D1D44F-B199-4989-833C-3A5C9ABBD9AC}"/>
                  </a:ext>
                </a:extLst>
              </p:cNvPr>
              <p:cNvSpPr/>
              <p:nvPr/>
            </p:nvSpPr>
            <p:spPr bwMode="auto">
              <a:xfrm>
                <a:off x="4233" y="2727"/>
                <a:ext cx="19" cy="19"/>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1" name="ïślíďé">
                <a:extLst>
                  <a:ext uri="{FF2B5EF4-FFF2-40B4-BE49-F238E27FC236}">
                    <a16:creationId xmlns:a16="http://schemas.microsoft.com/office/drawing/2014/main" xmlns="" id="{5280E124-9AF3-4E35-9265-EAE564E15C5D}"/>
                  </a:ext>
                </a:extLst>
              </p:cNvPr>
              <p:cNvSpPr/>
              <p:nvPr/>
            </p:nvSpPr>
            <p:spPr bwMode="auto">
              <a:xfrm>
                <a:off x="4256" y="2786"/>
                <a:ext cx="18" cy="19"/>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2" name="iṡļiḋé">
                <a:extLst>
                  <a:ext uri="{FF2B5EF4-FFF2-40B4-BE49-F238E27FC236}">
                    <a16:creationId xmlns:a16="http://schemas.microsoft.com/office/drawing/2014/main" xmlns="" id="{E5993525-28D7-49B1-9FE0-1300D3B1D814}"/>
                  </a:ext>
                </a:extLst>
              </p:cNvPr>
              <p:cNvSpPr/>
              <p:nvPr/>
            </p:nvSpPr>
            <p:spPr bwMode="auto">
              <a:xfrm>
                <a:off x="4226" y="2862"/>
                <a:ext cx="17" cy="17"/>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3" name="işliďé">
                <a:extLst>
                  <a:ext uri="{FF2B5EF4-FFF2-40B4-BE49-F238E27FC236}">
                    <a16:creationId xmlns:a16="http://schemas.microsoft.com/office/drawing/2014/main" xmlns="" id="{037BE07A-E1A7-40C4-8B09-0C1A51242932}"/>
                  </a:ext>
                </a:extLst>
              </p:cNvPr>
              <p:cNvSpPr/>
              <p:nvPr/>
            </p:nvSpPr>
            <p:spPr bwMode="auto">
              <a:xfrm>
                <a:off x="4274" y="2839"/>
                <a:ext cx="27" cy="26"/>
              </a:xfrm>
              <a:prstGeom prst="ellipse">
                <a:avLst/>
              </a:prstGeom>
              <a:solidFill>
                <a:srgbClr val="B762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4" name="íśḷïdé">
                <a:extLst>
                  <a:ext uri="{FF2B5EF4-FFF2-40B4-BE49-F238E27FC236}">
                    <a16:creationId xmlns:a16="http://schemas.microsoft.com/office/drawing/2014/main" xmlns="" id="{27BCF3BE-8C3D-4198-9E91-654C5F58EC28}"/>
                  </a:ext>
                </a:extLst>
              </p:cNvPr>
              <p:cNvSpPr/>
              <p:nvPr/>
            </p:nvSpPr>
            <p:spPr bwMode="auto">
              <a:xfrm>
                <a:off x="4069" y="2919"/>
                <a:ext cx="93"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35" name="îş1ïďê">
                <a:extLst>
                  <a:ext uri="{FF2B5EF4-FFF2-40B4-BE49-F238E27FC236}">
                    <a16:creationId xmlns:a16="http://schemas.microsoft.com/office/drawing/2014/main" xmlns="" id="{E493B2F2-783F-4BE5-91FD-2BBBE1319F43}"/>
                  </a:ext>
                </a:extLst>
              </p:cNvPr>
              <p:cNvSpPr/>
              <p:nvPr/>
            </p:nvSpPr>
            <p:spPr bwMode="auto">
              <a:xfrm>
                <a:off x="4254" y="2853"/>
                <a:ext cx="104" cy="79"/>
              </a:xfrm>
              <a:custGeom>
                <a:avLst/>
                <a:gdLst>
                  <a:gd name="T0" fmla="*/ 0 w 83"/>
                  <a:gd name="T1" fmla="*/ 63 h 63"/>
                  <a:gd name="T2" fmla="*/ 0 w 83"/>
                  <a:gd name="T3" fmla="*/ 63 h 63"/>
                  <a:gd name="T4" fmla="*/ 0 w 83"/>
                  <a:gd name="T5" fmla="*/ 63 h 63"/>
                  <a:gd name="T6" fmla="*/ 0 w 83"/>
                  <a:gd name="T7" fmla="*/ 63 h 63"/>
                  <a:gd name="T8" fmla="*/ 81 w 83"/>
                  <a:gd name="T9" fmla="*/ 0 h 63"/>
                  <a:gd name="T10" fmla="*/ 0 w 83"/>
                  <a:gd name="T11" fmla="*/ 63 h 63"/>
                  <a:gd name="T12" fmla="*/ 81 w 83"/>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83" h="63">
                    <a:moveTo>
                      <a:pt x="0" y="63"/>
                    </a:moveTo>
                    <a:cubicBezTo>
                      <a:pt x="0" y="63"/>
                      <a:pt x="0" y="63"/>
                      <a:pt x="0" y="63"/>
                    </a:cubicBezTo>
                    <a:cubicBezTo>
                      <a:pt x="0" y="63"/>
                      <a:pt x="0" y="63"/>
                      <a:pt x="0" y="63"/>
                    </a:cubicBezTo>
                    <a:cubicBezTo>
                      <a:pt x="0" y="63"/>
                      <a:pt x="0" y="63"/>
                      <a:pt x="0" y="63"/>
                    </a:cubicBezTo>
                    <a:moveTo>
                      <a:pt x="81" y="0"/>
                    </a:moveTo>
                    <a:cubicBezTo>
                      <a:pt x="83" y="51"/>
                      <a:pt x="54" y="63"/>
                      <a:pt x="0" y="63"/>
                    </a:cubicBezTo>
                    <a:cubicBezTo>
                      <a:pt x="54" y="63"/>
                      <a:pt x="83" y="51"/>
                      <a:pt x="8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6" name="ïSļíḋê">
                <a:extLst>
                  <a:ext uri="{FF2B5EF4-FFF2-40B4-BE49-F238E27FC236}">
                    <a16:creationId xmlns:a16="http://schemas.microsoft.com/office/drawing/2014/main" xmlns="" id="{2CB127C9-5094-4F7E-A5F1-0B112ED87409}"/>
                  </a:ext>
                </a:extLst>
              </p:cNvPr>
              <p:cNvSpPr/>
              <p:nvPr/>
            </p:nvSpPr>
            <p:spPr bwMode="auto">
              <a:xfrm>
                <a:off x="3943" y="2479"/>
                <a:ext cx="415" cy="453"/>
              </a:xfrm>
              <a:custGeom>
                <a:avLst/>
                <a:gdLst>
                  <a:gd name="T0" fmla="*/ 250 w 331"/>
                  <a:gd name="T1" fmla="*/ 0 h 361"/>
                  <a:gd name="T2" fmla="*/ 206 w 331"/>
                  <a:gd name="T3" fmla="*/ 7 h 361"/>
                  <a:gd name="T4" fmla="*/ 201 w 331"/>
                  <a:gd name="T5" fmla="*/ 7 h 361"/>
                  <a:gd name="T6" fmla="*/ 191 w 331"/>
                  <a:gd name="T7" fmla="*/ 120 h 361"/>
                  <a:gd name="T8" fmla="*/ 199 w 331"/>
                  <a:gd name="T9" fmla="*/ 174 h 361"/>
                  <a:gd name="T10" fmla="*/ 204 w 331"/>
                  <a:gd name="T11" fmla="*/ 172 h 361"/>
                  <a:gd name="T12" fmla="*/ 220 w 331"/>
                  <a:gd name="T13" fmla="*/ 167 h 361"/>
                  <a:gd name="T14" fmla="*/ 232 w 331"/>
                  <a:gd name="T15" fmla="*/ 170 h 361"/>
                  <a:gd name="T16" fmla="*/ 295 w 331"/>
                  <a:gd name="T17" fmla="*/ 301 h 361"/>
                  <a:gd name="T18" fmla="*/ 203 w 331"/>
                  <a:gd name="T19" fmla="*/ 334 h 361"/>
                  <a:gd name="T20" fmla="*/ 147 w 331"/>
                  <a:gd name="T21" fmla="*/ 331 h 361"/>
                  <a:gd name="T22" fmla="*/ 36 w 331"/>
                  <a:gd name="T23" fmla="*/ 276 h 361"/>
                  <a:gd name="T24" fmla="*/ 5 w 331"/>
                  <a:gd name="T25" fmla="*/ 270 h 361"/>
                  <a:gd name="T26" fmla="*/ 100 w 331"/>
                  <a:gd name="T27" fmla="*/ 351 h 361"/>
                  <a:gd name="T28" fmla="*/ 100 w 331"/>
                  <a:gd name="T29" fmla="*/ 351 h 361"/>
                  <a:gd name="T30" fmla="*/ 100 w 331"/>
                  <a:gd name="T31" fmla="*/ 351 h 361"/>
                  <a:gd name="T32" fmla="*/ 164 w 331"/>
                  <a:gd name="T33" fmla="*/ 357 h 361"/>
                  <a:gd name="T34" fmla="*/ 164 w 331"/>
                  <a:gd name="T35" fmla="*/ 357 h 361"/>
                  <a:gd name="T36" fmla="*/ 166 w 331"/>
                  <a:gd name="T37" fmla="*/ 357 h 361"/>
                  <a:gd name="T38" fmla="*/ 167 w 331"/>
                  <a:gd name="T39" fmla="*/ 357 h 361"/>
                  <a:gd name="T40" fmla="*/ 168 w 331"/>
                  <a:gd name="T41" fmla="*/ 357 h 361"/>
                  <a:gd name="T42" fmla="*/ 168 w 331"/>
                  <a:gd name="T43" fmla="*/ 357 h 361"/>
                  <a:gd name="T44" fmla="*/ 168 w 331"/>
                  <a:gd name="T45" fmla="*/ 357 h 361"/>
                  <a:gd name="T46" fmla="*/ 169 w 331"/>
                  <a:gd name="T47" fmla="*/ 357 h 361"/>
                  <a:gd name="T48" fmla="*/ 170 w 331"/>
                  <a:gd name="T49" fmla="*/ 357 h 361"/>
                  <a:gd name="T50" fmla="*/ 172 w 331"/>
                  <a:gd name="T51" fmla="*/ 357 h 361"/>
                  <a:gd name="T52" fmla="*/ 172 w 331"/>
                  <a:gd name="T53" fmla="*/ 357 h 361"/>
                  <a:gd name="T54" fmla="*/ 173 w 331"/>
                  <a:gd name="T55" fmla="*/ 357 h 361"/>
                  <a:gd name="T56" fmla="*/ 173 w 331"/>
                  <a:gd name="T57" fmla="*/ 357 h 361"/>
                  <a:gd name="T58" fmla="*/ 174 w 331"/>
                  <a:gd name="T59" fmla="*/ 357 h 361"/>
                  <a:gd name="T60" fmla="*/ 174 w 331"/>
                  <a:gd name="T61" fmla="*/ 357 h 361"/>
                  <a:gd name="T62" fmla="*/ 174 w 331"/>
                  <a:gd name="T63" fmla="*/ 357 h 361"/>
                  <a:gd name="T64" fmla="*/ 248 w 331"/>
                  <a:gd name="T65" fmla="*/ 361 h 361"/>
                  <a:gd name="T66" fmla="*/ 248 w 331"/>
                  <a:gd name="T67" fmla="*/ 361 h 361"/>
                  <a:gd name="T68" fmla="*/ 248 w 331"/>
                  <a:gd name="T69" fmla="*/ 361 h 361"/>
                  <a:gd name="T70" fmla="*/ 329 w 331"/>
                  <a:gd name="T71" fmla="*/ 298 h 361"/>
                  <a:gd name="T72" fmla="*/ 329 w 331"/>
                  <a:gd name="T73" fmla="*/ 298 h 361"/>
                  <a:gd name="T74" fmla="*/ 329 w 331"/>
                  <a:gd name="T75" fmla="*/ 298 h 361"/>
                  <a:gd name="T76" fmla="*/ 226 w 331"/>
                  <a:gd name="T77" fmla="*/ 121 h 361"/>
                  <a:gd name="T78" fmla="*/ 226 w 331"/>
                  <a:gd name="T79" fmla="*/ 121 h 361"/>
                  <a:gd name="T80" fmla="*/ 226 w 331"/>
                  <a:gd name="T81" fmla="*/ 121 h 361"/>
                  <a:gd name="T82" fmla="*/ 250 w 331"/>
                  <a:gd name="T83"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361">
                    <a:moveTo>
                      <a:pt x="250" y="0"/>
                    </a:moveTo>
                    <a:cubicBezTo>
                      <a:pt x="244" y="3"/>
                      <a:pt x="231" y="7"/>
                      <a:pt x="206" y="7"/>
                    </a:cubicBezTo>
                    <a:cubicBezTo>
                      <a:pt x="205" y="7"/>
                      <a:pt x="203" y="7"/>
                      <a:pt x="201" y="7"/>
                    </a:cubicBezTo>
                    <a:cubicBezTo>
                      <a:pt x="198" y="38"/>
                      <a:pt x="193" y="93"/>
                      <a:pt x="191" y="120"/>
                    </a:cubicBezTo>
                    <a:cubicBezTo>
                      <a:pt x="191" y="134"/>
                      <a:pt x="195" y="154"/>
                      <a:pt x="199" y="174"/>
                    </a:cubicBezTo>
                    <a:cubicBezTo>
                      <a:pt x="201" y="174"/>
                      <a:pt x="203" y="173"/>
                      <a:pt x="204" y="172"/>
                    </a:cubicBezTo>
                    <a:cubicBezTo>
                      <a:pt x="210" y="169"/>
                      <a:pt x="215" y="167"/>
                      <a:pt x="220" y="167"/>
                    </a:cubicBezTo>
                    <a:cubicBezTo>
                      <a:pt x="224" y="167"/>
                      <a:pt x="227" y="168"/>
                      <a:pt x="232" y="170"/>
                    </a:cubicBezTo>
                    <a:cubicBezTo>
                      <a:pt x="253" y="182"/>
                      <a:pt x="294" y="265"/>
                      <a:pt x="295" y="301"/>
                    </a:cubicBezTo>
                    <a:cubicBezTo>
                      <a:pt x="296" y="326"/>
                      <a:pt x="251" y="334"/>
                      <a:pt x="203" y="334"/>
                    </a:cubicBezTo>
                    <a:cubicBezTo>
                      <a:pt x="184" y="334"/>
                      <a:pt x="165" y="333"/>
                      <a:pt x="147" y="331"/>
                    </a:cubicBezTo>
                    <a:cubicBezTo>
                      <a:pt x="92" y="325"/>
                      <a:pt x="44" y="308"/>
                      <a:pt x="36" y="276"/>
                    </a:cubicBezTo>
                    <a:cubicBezTo>
                      <a:pt x="19" y="273"/>
                      <a:pt x="7" y="271"/>
                      <a:pt x="5" y="270"/>
                    </a:cubicBezTo>
                    <a:cubicBezTo>
                      <a:pt x="0" y="322"/>
                      <a:pt x="35" y="341"/>
                      <a:pt x="100" y="351"/>
                    </a:cubicBezTo>
                    <a:cubicBezTo>
                      <a:pt x="100" y="351"/>
                      <a:pt x="100" y="351"/>
                      <a:pt x="100" y="351"/>
                    </a:cubicBezTo>
                    <a:cubicBezTo>
                      <a:pt x="100" y="351"/>
                      <a:pt x="100" y="351"/>
                      <a:pt x="100" y="351"/>
                    </a:cubicBezTo>
                    <a:cubicBezTo>
                      <a:pt x="119" y="353"/>
                      <a:pt x="140" y="355"/>
                      <a:pt x="164" y="357"/>
                    </a:cubicBezTo>
                    <a:cubicBezTo>
                      <a:pt x="164" y="357"/>
                      <a:pt x="164" y="357"/>
                      <a:pt x="164" y="357"/>
                    </a:cubicBezTo>
                    <a:cubicBezTo>
                      <a:pt x="165" y="357"/>
                      <a:pt x="165" y="357"/>
                      <a:pt x="166" y="357"/>
                    </a:cubicBezTo>
                    <a:cubicBezTo>
                      <a:pt x="166" y="357"/>
                      <a:pt x="167" y="357"/>
                      <a:pt x="167" y="357"/>
                    </a:cubicBezTo>
                    <a:cubicBezTo>
                      <a:pt x="167" y="357"/>
                      <a:pt x="167" y="357"/>
                      <a:pt x="168" y="357"/>
                    </a:cubicBezTo>
                    <a:cubicBezTo>
                      <a:pt x="168" y="357"/>
                      <a:pt x="168" y="357"/>
                      <a:pt x="168" y="357"/>
                    </a:cubicBezTo>
                    <a:cubicBezTo>
                      <a:pt x="168" y="357"/>
                      <a:pt x="168" y="357"/>
                      <a:pt x="168" y="357"/>
                    </a:cubicBezTo>
                    <a:cubicBezTo>
                      <a:pt x="168" y="357"/>
                      <a:pt x="169" y="357"/>
                      <a:pt x="169" y="357"/>
                    </a:cubicBezTo>
                    <a:cubicBezTo>
                      <a:pt x="169" y="357"/>
                      <a:pt x="170" y="357"/>
                      <a:pt x="170" y="357"/>
                    </a:cubicBezTo>
                    <a:cubicBezTo>
                      <a:pt x="171" y="357"/>
                      <a:pt x="171" y="357"/>
                      <a:pt x="172" y="357"/>
                    </a:cubicBezTo>
                    <a:cubicBezTo>
                      <a:pt x="172" y="357"/>
                      <a:pt x="172" y="357"/>
                      <a:pt x="172" y="357"/>
                    </a:cubicBezTo>
                    <a:cubicBezTo>
                      <a:pt x="173" y="357"/>
                      <a:pt x="173" y="357"/>
                      <a:pt x="173" y="357"/>
                    </a:cubicBezTo>
                    <a:cubicBezTo>
                      <a:pt x="173" y="357"/>
                      <a:pt x="173" y="357"/>
                      <a:pt x="173" y="357"/>
                    </a:cubicBezTo>
                    <a:cubicBezTo>
                      <a:pt x="173" y="357"/>
                      <a:pt x="174" y="357"/>
                      <a:pt x="174" y="357"/>
                    </a:cubicBezTo>
                    <a:cubicBezTo>
                      <a:pt x="174" y="357"/>
                      <a:pt x="174" y="357"/>
                      <a:pt x="174" y="357"/>
                    </a:cubicBezTo>
                    <a:cubicBezTo>
                      <a:pt x="174" y="357"/>
                      <a:pt x="174" y="357"/>
                      <a:pt x="174" y="357"/>
                    </a:cubicBezTo>
                    <a:cubicBezTo>
                      <a:pt x="202" y="359"/>
                      <a:pt x="227" y="361"/>
                      <a:pt x="248" y="361"/>
                    </a:cubicBezTo>
                    <a:cubicBezTo>
                      <a:pt x="248" y="361"/>
                      <a:pt x="248" y="361"/>
                      <a:pt x="248" y="361"/>
                    </a:cubicBezTo>
                    <a:cubicBezTo>
                      <a:pt x="248" y="361"/>
                      <a:pt x="248" y="361"/>
                      <a:pt x="248" y="361"/>
                    </a:cubicBezTo>
                    <a:cubicBezTo>
                      <a:pt x="302" y="361"/>
                      <a:pt x="331" y="349"/>
                      <a:pt x="329" y="298"/>
                    </a:cubicBezTo>
                    <a:cubicBezTo>
                      <a:pt x="329" y="298"/>
                      <a:pt x="329" y="298"/>
                      <a:pt x="329" y="298"/>
                    </a:cubicBezTo>
                    <a:cubicBezTo>
                      <a:pt x="329" y="298"/>
                      <a:pt x="329" y="298"/>
                      <a:pt x="329" y="298"/>
                    </a:cubicBezTo>
                    <a:cubicBezTo>
                      <a:pt x="327" y="224"/>
                      <a:pt x="226" y="121"/>
                      <a:pt x="226" y="121"/>
                    </a:cubicBezTo>
                    <a:cubicBezTo>
                      <a:pt x="226" y="121"/>
                      <a:pt x="226" y="121"/>
                      <a:pt x="226" y="121"/>
                    </a:cubicBezTo>
                    <a:cubicBezTo>
                      <a:pt x="226" y="121"/>
                      <a:pt x="226" y="121"/>
                      <a:pt x="226" y="121"/>
                    </a:cubicBezTo>
                    <a:cubicBezTo>
                      <a:pt x="250" y="0"/>
                      <a:pt x="250" y="0"/>
                      <a:pt x="250" y="0"/>
                    </a:cubicBezTo>
                  </a:path>
                </a:pathLst>
              </a:custGeom>
              <a:solidFill>
                <a:srgbClr val="C3E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7" name="ïṧḻiḓè">
                <a:extLst>
                  <a:ext uri="{FF2B5EF4-FFF2-40B4-BE49-F238E27FC236}">
                    <a16:creationId xmlns:a16="http://schemas.microsoft.com/office/drawing/2014/main" xmlns="" id="{597DC1A1-6BCF-4150-B588-A805C76B7326}"/>
                  </a:ext>
                </a:extLst>
              </p:cNvPr>
              <p:cNvSpPr/>
              <p:nvPr/>
            </p:nvSpPr>
            <p:spPr bwMode="auto">
              <a:xfrm>
                <a:off x="4195" y="2479"/>
                <a:ext cx="62" cy="9"/>
              </a:xfrm>
              <a:custGeom>
                <a:avLst/>
                <a:gdLst>
                  <a:gd name="T0" fmla="*/ 49 w 49"/>
                  <a:gd name="T1" fmla="*/ 0 h 7"/>
                  <a:gd name="T2" fmla="*/ 0 w 49"/>
                  <a:gd name="T3" fmla="*/ 5 h 7"/>
                  <a:gd name="T4" fmla="*/ 0 w 49"/>
                  <a:gd name="T5" fmla="*/ 7 h 7"/>
                  <a:gd name="T6" fmla="*/ 5 w 49"/>
                  <a:gd name="T7" fmla="*/ 7 h 7"/>
                  <a:gd name="T8" fmla="*/ 49 w 49"/>
                  <a:gd name="T9" fmla="*/ 0 h 7"/>
                  <a:gd name="T10" fmla="*/ 49 w 49"/>
                  <a:gd name="T11" fmla="*/ 0 h 7"/>
                </a:gdLst>
                <a:ahLst/>
                <a:cxnLst>
                  <a:cxn ang="0">
                    <a:pos x="T0" y="T1"/>
                  </a:cxn>
                  <a:cxn ang="0">
                    <a:pos x="T2" y="T3"/>
                  </a:cxn>
                  <a:cxn ang="0">
                    <a:pos x="T4" y="T5"/>
                  </a:cxn>
                  <a:cxn ang="0">
                    <a:pos x="T6" y="T7"/>
                  </a:cxn>
                  <a:cxn ang="0">
                    <a:pos x="T8" y="T9"/>
                  </a:cxn>
                  <a:cxn ang="0">
                    <a:pos x="T10" y="T11"/>
                  </a:cxn>
                </a:cxnLst>
                <a:rect l="0" t="0" r="r" b="b"/>
                <a:pathLst>
                  <a:path w="49" h="7">
                    <a:moveTo>
                      <a:pt x="49" y="0"/>
                    </a:moveTo>
                    <a:cubicBezTo>
                      <a:pt x="0" y="5"/>
                      <a:pt x="0" y="5"/>
                      <a:pt x="0" y="5"/>
                    </a:cubicBezTo>
                    <a:cubicBezTo>
                      <a:pt x="0" y="5"/>
                      <a:pt x="0" y="6"/>
                      <a:pt x="0" y="7"/>
                    </a:cubicBezTo>
                    <a:cubicBezTo>
                      <a:pt x="2" y="7"/>
                      <a:pt x="4" y="7"/>
                      <a:pt x="5" y="7"/>
                    </a:cubicBezTo>
                    <a:cubicBezTo>
                      <a:pt x="30" y="7"/>
                      <a:pt x="43" y="3"/>
                      <a:pt x="49" y="0"/>
                    </a:cubicBezTo>
                    <a:cubicBezTo>
                      <a:pt x="49" y="0"/>
                      <a:pt x="49" y="0"/>
                      <a:pt x="49" y="0"/>
                    </a:cubicBezTo>
                  </a:path>
                </a:pathLst>
              </a:custGeom>
              <a:solidFill>
                <a:srgbClr val="E5F7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8" name="íṧḻîḋè">
                <a:extLst>
                  <a:ext uri="{FF2B5EF4-FFF2-40B4-BE49-F238E27FC236}">
                    <a16:creationId xmlns:a16="http://schemas.microsoft.com/office/drawing/2014/main" xmlns="" id="{7ADF2C9F-257C-43F5-9177-412B76A775BD}"/>
                  </a:ext>
                </a:extLst>
              </p:cNvPr>
              <p:cNvSpPr/>
              <p:nvPr/>
            </p:nvSpPr>
            <p:spPr bwMode="auto">
              <a:xfrm>
                <a:off x="3989" y="2688"/>
                <a:ext cx="326" cy="210"/>
              </a:xfrm>
              <a:custGeom>
                <a:avLst/>
                <a:gdLst>
                  <a:gd name="T0" fmla="*/ 189 w 260"/>
                  <a:gd name="T1" fmla="*/ 145 h 167"/>
                  <a:gd name="T2" fmla="*/ 203 w 260"/>
                  <a:gd name="T3" fmla="*/ 145 h 167"/>
                  <a:gd name="T4" fmla="*/ 97 w 260"/>
                  <a:gd name="T5" fmla="*/ 134 h 167"/>
                  <a:gd name="T6" fmla="*/ 97 w 260"/>
                  <a:gd name="T7" fmla="*/ 120 h 167"/>
                  <a:gd name="T8" fmla="*/ 97 w 260"/>
                  <a:gd name="T9" fmla="*/ 134 h 167"/>
                  <a:gd name="T10" fmla="*/ 228 w 260"/>
                  <a:gd name="T11" fmla="*/ 130 h 167"/>
                  <a:gd name="T12" fmla="*/ 249 w 260"/>
                  <a:gd name="T13" fmla="*/ 130 h 167"/>
                  <a:gd name="T14" fmla="*/ 137 w 260"/>
                  <a:gd name="T15" fmla="*/ 149 h 167"/>
                  <a:gd name="T16" fmla="*/ 137 w 260"/>
                  <a:gd name="T17" fmla="*/ 119 h 167"/>
                  <a:gd name="T18" fmla="*/ 137 w 260"/>
                  <a:gd name="T19" fmla="*/ 149 h 167"/>
                  <a:gd name="T20" fmla="*/ 45 w 260"/>
                  <a:gd name="T21" fmla="*/ 127 h 167"/>
                  <a:gd name="T22" fmla="*/ 66 w 260"/>
                  <a:gd name="T23" fmla="*/ 127 h 167"/>
                  <a:gd name="T24" fmla="*/ 210 w 260"/>
                  <a:gd name="T25" fmla="*/ 123 h 167"/>
                  <a:gd name="T26" fmla="*/ 210 w 260"/>
                  <a:gd name="T27" fmla="*/ 109 h 167"/>
                  <a:gd name="T28" fmla="*/ 210 w 260"/>
                  <a:gd name="T29" fmla="*/ 123 h 167"/>
                  <a:gd name="T30" fmla="*/ 159 w 260"/>
                  <a:gd name="T31" fmla="*/ 109 h 167"/>
                  <a:gd name="T32" fmla="*/ 181 w 260"/>
                  <a:gd name="T33" fmla="*/ 109 h 167"/>
                  <a:gd name="T34" fmla="*/ 221 w 260"/>
                  <a:gd name="T35" fmla="*/ 93 h 167"/>
                  <a:gd name="T36" fmla="*/ 221 w 260"/>
                  <a:gd name="T37" fmla="*/ 78 h 167"/>
                  <a:gd name="T38" fmla="*/ 221 w 260"/>
                  <a:gd name="T39" fmla="*/ 93 h 167"/>
                  <a:gd name="T40" fmla="*/ 174 w 260"/>
                  <a:gd name="T41" fmla="*/ 67 h 167"/>
                  <a:gd name="T42" fmla="*/ 196 w 260"/>
                  <a:gd name="T43" fmla="*/ 67 h 167"/>
                  <a:gd name="T44" fmla="*/ 202 w 260"/>
                  <a:gd name="T45" fmla="*/ 46 h 167"/>
                  <a:gd name="T46" fmla="*/ 202 w 260"/>
                  <a:gd name="T47" fmla="*/ 31 h 167"/>
                  <a:gd name="T48" fmla="*/ 202 w 260"/>
                  <a:gd name="T49" fmla="*/ 46 h 167"/>
                  <a:gd name="T50" fmla="*/ 168 w 260"/>
                  <a:gd name="T51" fmla="*/ 5 h 167"/>
                  <a:gd name="T52" fmla="*/ 166 w 260"/>
                  <a:gd name="T53" fmla="*/ 28 h 167"/>
                  <a:gd name="T54" fmla="*/ 178 w 260"/>
                  <a:gd name="T55" fmla="*/ 34 h 167"/>
                  <a:gd name="T56" fmla="*/ 167 w 260"/>
                  <a:gd name="T57" fmla="*/ 40 h 167"/>
                  <a:gd name="T58" fmla="*/ 79 w 260"/>
                  <a:gd name="T59" fmla="*/ 116 h 167"/>
                  <a:gd name="T60" fmla="*/ 111 w 260"/>
                  <a:gd name="T61" fmla="*/ 164 h 167"/>
                  <a:gd name="T62" fmla="*/ 259 w 260"/>
                  <a:gd name="T63" fmla="*/ 134 h 167"/>
                  <a:gd name="T64" fmla="*/ 184 w 260"/>
                  <a:gd name="T6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0" h="167">
                    <a:moveTo>
                      <a:pt x="196" y="152"/>
                    </a:moveTo>
                    <a:cubicBezTo>
                      <a:pt x="192" y="152"/>
                      <a:pt x="189" y="149"/>
                      <a:pt x="189" y="145"/>
                    </a:cubicBezTo>
                    <a:cubicBezTo>
                      <a:pt x="189" y="141"/>
                      <a:pt x="192" y="138"/>
                      <a:pt x="196" y="138"/>
                    </a:cubicBezTo>
                    <a:cubicBezTo>
                      <a:pt x="200" y="138"/>
                      <a:pt x="203" y="141"/>
                      <a:pt x="203" y="145"/>
                    </a:cubicBezTo>
                    <a:cubicBezTo>
                      <a:pt x="203" y="149"/>
                      <a:pt x="200" y="152"/>
                      <a:pt x="196" y="152"/>
                    </a:cubicBezTo>
                    <a:moveTo>
                      <a:pt x="97" y="134"/>
                    </a:moveTo>
                    <a:cubicBezTo>
                      <a:pt x="92" y="134"/>
                      <a:pt x="89" y="131"/>
                      <a:pt x="89" y="127"/>
                    </a:cubicBezTo>
                    <a:cubicBezTo>
                      <a:pt x="89" y="123"/>
                      <a:pt x="92" y="120"/>
                      <a:pt x="97" y="120"/>
                    </a:cubicBezTo>
                    <a:cubicBezTo>
                      <a:pt x="101" y="120"/>
                      <a:pt x="104" y="123"/>
                      <a:pt x="104" y="127"/>
                    </a:cubicBezTo>
                    <a:cubicBezTo>
                      <a:pt x="104" y="131"/>
                      <a:pt x="101" y="134"/>
                      <a:pt x="97" y="134"/>
                    </a:cubicBezTo>
                    <a:moveTo>
                      <a:pt x="238" y="141"/>
                    </a:moveTo>
                    <a:cubicBezTo>
                      <a:pt x="232" y="141"/>
                      <a:pt x="228" y="136"/>
                      <a:pt x="228" y="130"/>
                    </a:cubicBezTo>
                    <a:cubicBezTo>
                      <a:pt x="228" y="124"/>
                      <a:pt x="232" y="120"/>
                      <a:pt x="238" y="120"/>
                    </a:cubicBezTo>
                    <a:cubicBezTo>
                      <a:pt x="244" y="120"/>
                      <a:pt x="249" y="124"/>
                      <a:pt x="249" y="130"/>
                    </a:cubicBezTo>
                    <a:cubicBezTo>
                      <a:pt x="249" y="136"/>
                      <a:pt x="244" y="141"/>
                      <a:pt x="238" y="141"/>
                    </a:cubicBezTo>
                    <a:moveTo>
                      <a:pt x="137" y="149"/>
                    </a:moveTo>
                    <a:cubicBezTo>
                      <a:pt x="129" y="149"/>
                      <a:pt x="122" y="143"/>
                      <a:pt x="122" y="134"/>
                    </a:cubicBezTo>
                    <a:cubicBezTo>
                      <a:pt x="122" y="126"/>
                      <a:pt x="129" y="119"/>
                      <a:pt x="137" y="119"/>
                    </a:cubicBezTo>
                    <a:cubicBezTo>
                      <a:pt x="146" y="119"/>
                      <a:pt x="153" y="126"/>
                      <a:pt x="153" y="134"/>
                    </a:cubicBezTo>
                    <a:cubicBezTo>
                      <a:pt x="153" y="143"/>
                      <a:pt x="146" y="149"/>
                      <a:pt x="137" y="149"/>
                    </a:cubicBezTo>
                    <a:moveTo>
                      <a:pt x="55" y="138"/>
                    </a:moveTo>
                    <a:cubicBezTo>
                      <a:pt x="49" y="138"/>
                      <a:pt x="45" y="133"/>
                      <a:pt x="45" y="127"/>
                    </a:cubicBezTo>
                    <a:cubicBezTo>
                      <a:pt x="45" y="121"/>
                      <a:pt x="49" y="116"/>
                      <a:pt x="55" y="116"/>
                    </a:cubicBezTo>
                    <a:cubicBezTo>
                      <a:pt x="61" y="116"/>
                      <a:pt x="66" y="121"/>
                      <a:pt x="66" y="127"/>
                    </a:cubicBezTo>
                    <a:cubicBezTo>
                      <a:pt x="66" y="133"/>
                      <a:pt x="61" y="138"/>
                      <a:pt x="55" y="138"/>
                    </a:cubicBezTo>
                    <a:moveTo>
                      <a:pt x="210" y="123"/>
                    </a:moveTo>
                    <a:cubicBezTo>
                      <a:pt x="206" y="123"/>
                      <a:pt x="202" y="120"/>
                      <a:pt x="202" y="116"/>
                    </a:cubicBezTo>
                    <a:cubicBezTo>
                      <a:pt x="202" y="112"/>
                      <a:pt x="206" y="109"/>
                      <a:pt x="210" y="109"/>
                    </a:cubicBezTo>
                    <a:cubicBezTo>
                      <a:pt x="214" y="109"/>
                      <a:pt x="217" y="112"/>
                      <a:pt x="217" y="116"/>
                    </a:cubicBezTo>
                    <a:cubicBezTo>
                      <a:pt x="217" y="120"/>
                      <a:pt x="214" y="123"/>
                      <a:pt x="210" y="123"/>
                    </a:cubicBezTo>
                    <a:moveTo>
                      <a:pt x="170" y="120"/>
                    </a:moveTo>
                    <a:cubicBezTo>
                      <a:pt x="164" y="120"/>
                      <a:pt x="159" y="115"/>
                      <a:pt x="159" y="109"/>
                    </a:cubicBezTo>
                    <a:cubicBezTo>
                      <a:pt x="159" y="103"/>
                      <a:pt x="164" y="98"/>
                      <a:pt x="170" y="98"/>
                    </a:cubicBezTo>
                    <a:cubicBezTo>
                      <a:pt x="176" y="98"/>
                      <a:pt x="181" y="103"/>
                      <a:pt x="181" y="109"/>
                    </a:cubicBezTo>
                    <a:cubicBezTo>
                      <a:pt x="181" y="115"/>
                      <a:pt x="176" y="120"/>
                      <a:pt x="170" y="120"/>
                    </a:cubicBezTo>
                    <a:moveTo>
                      <a:pt x="221" y="93"/>
                    </a:moveTo>
                    <a:cubicBezTo>
                      <a:pt x="217" y="93"/>
                      <a:pt x="213" y="90"/>
                      <a:pt x="213" y="86"/>
                    </a:cubicBezTo>
                    <a:cubicBezTo>
                      <a:pt x="213" y="82"/>
                      <a:pt x="217" y="78"/>
                      <a:pt x="221" y="78"/>
                    </a:cubicBezTo>
                    <a:cubicBezTo>
                      <a:pt x="225" y="78"/>
                      <a:pt x="228" y="82"/>
                      <a:pt x="228" y="86"/>
                    </a:cubicBezTo>
                    <a:cubicBezTo>
                      <a:pt x="228" y="90"/>
                      <a:pt x="225" y="93"/>
                      <a:pt x="221" y="93"/>
                    </a:cubicBezTo>
                    <a:moveTo>
                      <a:pt x="185" y="78"/>
                    </a:moveTo>
                    <a:cubicBezTo>
                      <a:pt x="179" y="78"/>
                      <a:pt x="174" y="73"/>
                      <a:pt x="174" y="67"/>
                    </a:cubicBezTo>
                    <a:cubicBezTo>
                      <a:pt x="174" y="61"/>
                      <a:pt x="179" y="56"/>
                      <a:pt x="185" y="56"/>
                    </a:cubicBezTo>
                    <a:cubicBezTo>
                      <a:pt x="191" y="56"/>
                      <a:pt x="196" y="61"/>
                      <a:pt x="196" y="67"/>
                    </a:cubicBezTo>
                    <a:cubicBezTo>
                      <a:pt x="196" y="73"/>
                      <a:pt x="191" y="78"/>
                      <a:pt x="185" y="78"/>
                    </a:cubicBezTo>
                    <a:moveTo>
                      <a:pt x="202" y="46"/>
                    </a:moveTo>
                    <a:cubicBezTo>
                      <a:pt x="198" y="46"/>
                      <a:pt x="195" y="43"/>
                      <a:pt x="195" y="38"/>
                    </a:cubicBezTo>
                    <a:cubicBezTo>
                      <a:pt x="195" y="34"/>
                      <a:pt x="198" y="31"/>
                      <a:pt x="202" y="31"/>
                    </a:cubicBezTo>
                    <a:cubicBezTo>
                      <a:pt x="206" y="31"/>
                      <a:pt x="210" y="34"/>
                      <a:pt x="210" y="38"/>
                    </a:cubicBezTo>
                    <a:cubicBezTo>
                      <a:pt x="210" y="43"/>
                      <a:pt x="206" y="46"/>
                      <a:pt x="202" y="46"/>
                    </a:cubicBezTo>
                    <a:moveTo>
                      <a:pt x="184" y="0"/>
                    </a:moveTo>
                    <a:cubicBezTo>
                      <a:pt x="179" y="0"/>
                      <a:pt x="174" y="2"/>
                      <a:pt x="168" y="5"/>
                    </a:cubicBezTo>
                    <a:cubicBezTo>
                      <a:pt x="167" y="6"/>
                      <a:pt x="165" y="7"/>
                      <a:pt x="163" y="7"/>
                    </a:cubicBezTo>
                    <a:cubicBezTo>
                      <a:pt x="164" y="14"/>
                      <a:pt x="165" y="21"/>
                      <a:pt x="166" y="28"/>
                    </a:cubicBezTo>
                    <a:cubicBezTo>
                      <a:pt x="167" y="27"/>
                      <a:pt x="169" y="26"/>
                      <a:pt x="170" y="26"/>
                    </a:cubicBezTo>
                    <a:cubicBezTo>
                      <a:pt x="174" y="26"/>
                      <a:pt x="178" y="29"/>
                      <a:pt x="178" y="34"/>
                    </a:cubicBezTo>
                    <a:cubicBezTo>
                      <a:pt x="178" y="38"/>
                      <a:pt x="174" y="41"/>
                      <a:pt x="170" y="41"/>
                    </a:cubicBezTo>
                    <a:cubicBezTo>
                      <a:pt x="169" y="41"/>
                      <a:pt x="168" y="41"/>
                      <a:pt x="167" y="40"/>
                    </a:cubicBezTo>
                    <a:cubicBezTo>
                      <a:pt x="168" y="61"/>
                      <a:pt x="165" y="80"/>
                      <a:pt x="153" y="96"/>
                    </a:cubicBezTo>
                    <a:cubicBezTo>
                      <a:pt x="140" y="111"/>
                      <a:pt x="111" y="116"/>
                      <a:pt x="79" y="116"/>
                    </a:cubicBezTo>
                    <a:cubicBezTo>
                      <a:pt x="51" y="116"/>
                      <a:pt x="22" y="112"/>
                      <a:pt x="0" y="109"/>
                    </a:cubicBezTo>
                    <a:cubicBezTo>
                      <a:pt x="8" y="141"/>
                      <a:pt x="56" y="158"/>
                      <a:pt x="111" y="164"/>
                    </a:cubicBezTo>
                    <a:cubicBezTo>
                      <a:pt x="129" y="166"/>
                      <a:pt x="148" y="167"/>
                      <a:pt x="167" y="167"/>
                    </a:cubicBezTo>
                    <a:cubicBezTo>
                      <a:pt x="215" y="167"/>
                      <a:pt x="260" y="159"/>
                      <a:pt x="259" y="134"/>
                    </a:cubicBezTo>
                    <a:cubicBezTo>
                      <a:pt x="258" y="98"/>
                      <a:pt x="217" y="15"/>
                      <a:pt x="196" y="3"/>
                    </a:cubicBezTo>
                    <a:cubicBezTo>
                      <a:pt x="191" y="1"/>
                      <a:pt x="188" y="0"/>
                      <a:pt x="184" y="0"/>
                    </a:cubicBezTo>
                  </a:path>
                </a:pathLst>
              </a:custGeom>
              <a:solidFill>
                <a:srgbClr val="BF64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9" name="íş1ïdé">
                <a:extLst>
                  <a:ext uri="{FF2B5EF4-FFF2-40B4-BE49-F238E27FC236}">
                    <a16:creationId xmlns:a16="http://schemas.microsoft.com/office/drawing/2014/main" xmlns="" id="{EA480CC7-6E8A-4778-8C5B-4032AB0DD5F4}"/>
                  </a:ext>
                </a:extLst>
              </p:cNvPr>
              <p:cNvSpPr/>
              <p:nvPr/>
            </p:nvSpPr>
            <p:spPr bwMode="auto">
              <a:xfrm>
                <a:off x="4045" y="2834"/>
                <a:ext cx="26" cy="28"/>
              </a:xfrm>
              <a:prstGeom prst="ellipse">
                <a:avLst/>
              </a:prstGeom>
              <a:solidFill>
                <a:srgbClr val="CD91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0" name="íSlîḓê">
                <a:extLst>
                  <a:ext uri="{FF2B5EF4-FFF2-40B4-BE49-F238E27FC236}">
                    <a16:creationId xmlns:a16="http://schemas.microsoft.com/office/drawing/2014/main" xmlns="" id="{867AC266-8597-4DFC-A05F-E965054A6902}"/>
                  </a:ext>
                </a:extLst>
              </p:cNvPr>
              <p:cNvSpPr/>
              <p:nvPr/>
            </p:nvSpPr>
            <p:spPr bwMode="auto">
              <a:xfrm>
                <a:off x="4197" y="2721"/>
                <a:ext cx="15" cy="19"/>
              </a:xfrm>
              <a:custGeom>
                <a:avLst/>
                <a:gdLst>
                  <a:gd name="T0" fmla="*/ 4 w 12"/>
                  <a:gd name="T1" fmla="*/ 0 h 15"/>
                  <a:gd name="T2" fmla="*/ 0 w 12"/>
                  <a:gd name="T3" fmla="*/ 2 h 15"/>
                  <a:gd name="T4" fmla="*/ 1 w 12"/>
                  <a:gd name="T5" fmla="*/ 14 h 15"/>
                  <a:gd name="T6" fmla="*/ 4 w 12"/>
                  <a:gd name="T7" fmla="*/ 15 h 15"/>
                  <a:gd name="T8" fmla="*/ 12 w 12"/>
                  <a:gd name="T9" fmla="*/ 8 h 15"/>
                  <a:gd name="T10" fmla="*/ 4 w 12"/>
                  <a:gd name="T11" fmla="*/ 0 h 15"/>
                </a:gdLst>
                <a:ahLst/>
                <a:cxnLst>
                  <a:cxn ang="0">
                    <a:pos x="T0" y="T1"/>
                  </a:cxn>
                  <a:cxn ang="0">
                    <a:pos x="T2" y="T3"/>
                  </a:cxn>
                  <a:cxn ang="0">
                    <a:pos x="T4" y="T5"/>
                  </a:cxn>
                  <a:cxn ang="0">
                    <a:pos x="T6" y="T7"/>
                  </a:cxn>
                  <a:cxn ang="0">
                    <a:pos x="T8" y="T9"/>
                  </a:cxn>
                  <a:cxn ang="0">
                    <a:pos x="T10" y="T11"/>
                  </a:cxn>
                </a:cxnLst>
                <a:rect l="0" t="0" r="r" b="b"/>
                <a:pathLst>
                  <a:path w="12" h="15">
                    <a:moveTo>
                      <a:pt x="4" y="0"/>
                    </a:moveTo>
                    <a:cubicBezTo>
                      <a:pt x="3" y="0"/>
                      <a:pt x="1" y="1"/>
                      <a:pt x="0" y="2"/>
                    </a:cubicBezTo>
                    <a:cubicBezTo>
                      <a:pt x="0" y="6"/>
                      <a:pt x="1" y="10"/>
                      <a:pt x="1" y="14"/>
                    </a:cubicBezTo>
                    <a:cubicBezTo>
                      <a:pt x="2" y="15"/>
                      <a:pt x="3" y="15"/>
                      <a:pt x="4" y="15"/>
                    </a:cubicBezTo>
                    <a:cubicBezTo>
                      <a:pt x="8" y="15"/>
                      <a:pt x="12" y="12"/>
                      <a:pt x="12" y="8"/>
                    </a:cubicBezTo>
                    <a:cubicBezTo>
                      <a:pt x="12" y="3"/>
                      <a:pt x="8" y="0"/>
                      <a:pt x="4" y="0"/>
                    </a:cubicBezTo>
                  </a:path>
                </a:pathLst>
              </a:custGeom>
              <a:solidFill>
                <a:srgbClr val="CD91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1" name="îśľïḋe">
                <a:extLst>
                  <a:ext uri="{FF2B5EF4-FFF2-40B4-BE49-F238E27FC236}">
                    <a16:creationId xmlns:a16="http://schemas.microsoft.com/office/drawing/2014/main" xmlns="" id="{DC73F646-6594-45C8-BC2F-54FF78B325A1}"/>
                  </a:ext>
                </a:extLst>
              </p:cNvPr>
              <p:cNvSpPr/>
              <p:nvPr/>
            </p:nvSpPr>
            <p:spPr bwMode="auto">
              <a:xfrm>
                <a:off x="4100" y="2839"/>
                <a:ext cx="19" cy="18"/>
              </a:xfrm>
              <a:prstGeom prst="ellipse">
                <a:avLst/>
              </a:prstGeom>
              <a:solidFill>
                <a:srgbClr val="CD91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2" name="iṧḷíḋe">
                <a:extLst>
                  <a:ext uri="{FF2B5EF4-FFF2-40B4-BE49-F238E27FC236}">
                    <a16:creationId xmlns:a16="http://schemas.microsoft.com/office/drawing/2014/main" xmlns="" id="{B8118655-4BDA-4454-921F-56ED0C3CFD47}"/>
                  </a:ext>
                </a:extLst>
              </p:cNvPr>
              <p:cNvSpPr/>
              <p:nvPr/>
            </p:nvSpPr>
            <p:spPr bwMode="auto">
              <a:xfrm>
                <a:off x="4242" y="2825"/>
                <a:ext cx="19" cy="18"/>
              </a:xfrm>
              <a:prstGeom prst="ellipse">
                <a:avLst/>
              </a:prstGeom>
              <a:solidFill>
                <a:srgbClr val="CD91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3" name="îśļíḑè">
                <a:extLst>
                  <a:ext uri="{FF2B5EF4-FFF2-40B4-BE49-F238E27FC236}">
                    <a16:creationId xmlns:a16="http://schemas.microsoft.com/office/drawing/2014/main" xmlns="" id="{34E773BE-B8D7-4F6D-8728-AEEF448E3EA0}"/>
                  </a:ext>
                </a:extLst>
              </p:cNvPr>
              <p:cNvSpPr/>
              <p:nvPr/>
            </p:nvSpPr>
            <p:spPr bwMode="auto">
              <a:xfrm>
                <a:off x="4142" y="2838"/>
                <a:ext cx="38" cy="37"/>
              </a:xfrm>
              <a:prstGeom prst="ellipse">
                <a:avLst/>
              </a:prstGeom>
              <a:solidFill>
                <a:srgbClr val="CD91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4" name="ïşḷïḑê">
                <a:extLst>
                  <a:ext uri="{FF2B5EF4-FFF2-40B4-BE49-F238E27FC236}">
                    <a16:creationId xmlns:a16="http://schemas.microsoft.com/office/drawing/2014/main" xmlns="" id="{EE8318B1-FF88-4DBA-A68D-6223BE3EED36}"/>
                  </a:ext>
                </a:extLst>
              </p:cNvPr>
              <p:cNvSpPr/>
              <p:nvPr/>
            </p:nvSpPr>
            <p:spPr bwMode="auto">
              <a:xfrm>
                <a:off x="4188" y="2811"/>
                <a:ext cx="28" cy="28"/>
              </a:xfrm>
              <a:prstGeom prst="ellipse">
                <a:avLst/>
              </a:prstGeom>
              <a:solidFill>
                <a:srgbClr val="CD91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5" name="î$1ïďe">
                <a:extLst>
                  <a:ext uri="{FF2B5EF4-FFF2-40B4-BE49-F238E27FC236}">
                    <a16:creationId xmlns:a16="http://schemas.microsoft.com/office/drawing/2014/main" xmlns="" id="{5FD5E89F-4C26-4FB3-8F83-D455AD3463CB}"/>
                  </a:ext>
                </a:extLst>
              </p:cNvPr>
              <p:cNvSpPr/>
              <p:nvPr/>
            </p:nvSpPr>
            <p:spPr bwMode="auto">
              <a:xfrm>
                <a:off x="4207" y="2759"/>
                <a:ext cx="27" cy="27"/>
              </a:xfrm>
              <a:prstGeom prst="ellipse">
                <a:avLst/>
              </a:prstGeom>
              <a:solidFill>
                <a:srgbClr val="CD91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6" name="îś1ïḍè">
                <a:extLst>
                  <a:ext uri="{FF2B5EF4-FFF2-40B4-BE49-F238E27FC236}">
                    <a16:creationId xmlns:a16="http://schemas.microsoft.com/office/drawing/2014/main" xmlns="" id="{968F40B3-FE73-4A62-87B3-535D6ADA5656}"/>
                  </a:ext>
                </a:extLst>
              </p:cNvPr>
              <p:cNvSpPr/>
              <p:nvPr/>
            </p:nvSpPr>
            <p:spPr bwMode="auto">
              <a:xfrm>
                <a:off x="4233" y="2727"/>
                <a:ext cx="19" cy="19"/>
              </a:xfrm>
              <a:prstGeom prst="ellipse">
                <a:avLst/>
              </a:prstGeom>
              <a:solidFill>
                <a:srgbClr val="CD91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7" name="ïṥļîḑè">
                <a:extLst>
                  <a:ext uri="{FF2B5EF4-FFF2-40B4-BE49-F238E27FC236}">
                    <a16:creationId xmlns:a16="http://schemas.microsoft.com/office/drawing/2014/main" xmlns="" id="{2F081DBC-304C-451E-BBB3-F508473CC2F5}"/>
                  </a:ext>
                </a:extLst>
              </p:cNvPr>
              <p:cNvSpPr/>
              <p:nvPr/>
            </p:nvSpPr>
            <p:spPr bwMode="auto">
              <a:xfrm>
                <a:off x="4256" y="2786"/>
                <a:ext cx="18" cy="19"/>
              </a:xfrm>
              <a:prstGeom prst="ellipse">
                <a:avLst/>
              </a:prstGeom>
              <a:solidFill>
                <a:srgbClr val="CD91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8" name="îšḷidê">
                <a:extLst>
                  <a:ext uri="{FF2B5EF4-FFF2-40B4-BE49-F238E27FC236}">
                    <a16:creationId xmlns:a16="http://schemas.microsoft.com/office/drawing/2014/main" xmlns="" id="{DC7261CA-A736-4DD2-98A8-60A8B8BBA2A5}"/>
                  </a:ext>
                </a:extLst>
              </p:cNvPr>
              <p:cNvSpPr/>
              <p:nvPr/>
            </p:nvSpPr>
            <p:spPr bwMode="auto">
              <a:xfrm>
                <a:off x="4226" y="2862"/>
                <a:ext cx="17" cy="17"/>
              </a:xfrm>
              <a:prstGeom prst="ellipse">
                <a:avLst/>
              </a:prstGeom>
              <a:solidFill>
                <a:srgbClr val="CD91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9" name="iSľïḓé">
                <a:extLst>
                  <a:ext uri="{FF2B5EF4-FFF2-40B4-BE49-F238E27FC236}">
                    <a16:creationId xmlns:a16="http://schemas.microsoft.com/office/drawing/2014/main" xmlns="" id="{753962C2-CA68-486F-989F-5EC665DDE367}"/>
                  </a:ext>
                </a:extLst>
              </p:cNvPr>
              <p:cNvSpPr/>
              <p:nvPr/>
            </p:nvSpPr>
            <p:spPr bwMode="auto">
              <a:xfrm>
                <a:off x="4274" y="2839"/>
                <a:ext cx="27" cy="26"/>
              </a:xfrm>
              <a:prstGeom prst="ellipse">
                <a:avLst/>
              </a:prstGeom>
              <a:solidFill>
                <a:srgbClr val="CD91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0" name="iṧḷîde">
                <a:extLst>
                  <a:ext uri="{FF2B5EF4-FFF2-40B4-BE49-F238E27FC236}">
                    <a16:creationId xmlns:a16="http://schemas.microsoft.com/office/drawing/2014/main" xmlns="" id="{A0533EF4-9CC7-4359-99FB-DD6FC023C20C}"/>
                  </a:ext>
                </a:extLst>
              </p:cNvPr>
              <p:cNvSpPr/>
              <p:nvPr/>
            </p:nvSpPr>
            <p:spPr bwMode="auto">
              <a:xfrm>
                <a:off x="4184" y="2503"/>
                <a:ext cx="70" cy="101"/>
              </a:xfrm>
              <a:custGeom>
                <a:avLst/>
                <a:gdLst>
                  <a:gd name="T0" fmla="*/ 48 w 56"/>
                  <a:gd name="T1" fmla="*/ 73 h 81"/>
                  <a:gd name="T2" fmla="*/ 42 w 56"/>
                  <a:gd name="T3" fmla="*/ 10 h 81"/>
                  <a:gd name="T4" fmla="*/ 3 w 56"/>
                  <a:gd name="T5" fmla="*/ 8 h 81"/>
                  <a:gd name="T6" fmla="*/ 33 w 56"/>
                  <a:gd name="T7" fmla="*/ 38 h 81"/>
                  <a:gd name="T8" fmla="*/ 29 w 56"/>
                  <a:gd name="T9" fmla="*/ 81 h 81"/>
                  <a:gd name="T10" fmla="*/ 48 w 56"/>
                  <a:gd name="T11" fmla="*/ 73 h 81"/>
                </a:gdLst>
                <a:ahLst/>
                <a:cxnLst>
                  <a:cxn ang="0">
                    <a:pos x="T0" y="T1"/>
                  </a:cxn>
                  <a:cxn ang="0">
                    <a:pos x="T2" y="T3"/>
                  </a:cxn>
                  <a:cxn ang="0">
                    <a:pos x="T4" y="T5"/>
                  </a:cxn>
                  <a:cxn ang="0">
                    <a:pos x="T6" y="T7"/>
                  </a:cxn>
                  <a:cxn ang="0">
                    <a:pos x="T8" y="T9"/>
                  </a:cxn>
                  <a:cxn ang="0">
                    <a:pos x="T10" y="T11"/>
                  </a:cxn>
                </a:cxnLst>
                <a:rect l="0" t="0" r="r" b="b"/>
                <a:pathLst>
                  <a:path w="56" h="81">
                    <a:moveTo>
                      <a:pt x="48" y="73"/>
                    </a:moveTo>
                    <a:cubicBezTo>
                      <a:pt x="48" y="73"/>
                      <a:pt x="56" y="14"/>
                      <a:pt x="42" y="10"/>
                    </a:cubicBezTo>
                    <a:cubicBezTo>
                      <a:pt x="28" y="5"/>
                      <a:pt x="6" y="0"/>
                      <a:pt x="3" y="8"/>
                    </a:cubicBezTo>
                    <a:cubicBezTo>
                      <a:pt x="0" y="17"/>
                      <a:pt x="32" y="34"/>
                      <a:pt x="33" y="38"/>
                    </a:cubicBezTo>
                    <a:cubicBezTo>
                      <a:pt x="34" y="43"/>
                      <a:pt x="29" y="81"/>
                      <a:pt x="29" y="81"/>
                    </a:cubicBezTo>
                    <a:lnTo>
                      <a:pt x="48" y="73"/>
                    </a:ln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1" name="isḷîḓê">
                <a:extLst>
                  <a:ext uri="{FF2B5EF4-FFF2-40B4-BE49-F238E27FC236}">
                    <a16:creationId xmlns:a16="http://schemas.microsoft.com/office/drawing/2014/main" xmlns="" id="{2E00D435-2357-4130-B593-108683EDCB75}"/>
                  </a:ext>
                </a:extLst>
              </p:cNvPr>
              <p:cNvSpPr/>
              <p:nvPr/>
            </p:nvSpPr>
            <p:spPr bwMode="auto">
              <a:xfrm>
                <a:off x="4086" y="2479"/>
                <a:ext cx="79" cy="44"/>
              </a:xfrm>
              <a:custGeom>
                <a:avLst/>
                <a:gdLst>
                  <a:gd name="T0" fmla="*/ 20 w 63"/>
                  <a:gd name="T1" fmla="*/ 3 h 35"/>
                  <a:gd name="T2" fmla="*/ 62 w 63"/>
                  <a:gd name="T3" fmla="*/ 20 h 35"/>
                  <a:gd name="T4" fmla="*/ 13 w 63"/>
                  <a:gd name="T5" fmla="*/ 25 h 35"/>
                  <a:gd name="T6" fmla="*/ 20 w 63"/>
                  <a:gd name="T7" fmla="*/ 3 h 35"/>
                </a:gdLst>
                <a:ahLst/>
                <a:cxnLst>
                  <a:cxn ang="0">
                    <a:pos x="T0" y="T1"/>
                  </a:cxn>
                  <a:cxn ang="0">
                    <a:pos x="T2" y="T3"/>
                  </a:cxn>
                  <a:cxn ang="0">
                    <a:pos x="T4" y="T5"/>
                  </a:cxn>
                  <a:cxn ang="0">
                    <a:pos x="T6" y="T7"/>
                  </a:cxn>
                </a:cxnLst>
                <a:rect l="0" t="0" r="r" b="b"/>
                <a:pathLst>
                  <a:path w="63" h="35">
                    <a:moveTo>
                      <a:pt x="20" y="3"/>
                    </a:moveTo>
                    <a:cubicBezTo>
                      <a:pt x="20" y="3"/>
                      <a:pt x="63" y="5"/>
                      <a:pt x="62" y="20"/>
                    </a:cubicBezTo>
                    <a:cubicBezTo>
                      <a:pt x="61" y="35"/>
                      <a:pt x="25" y="30"/>
                      <a:pt x="13" y="25"/>
                    </a:cubicBezTo>
                    <a:cubicBezTo>
                      <a:pt x="2" y="21"/>
                      <a:pt x="0" y="0"/>
                      <a:pt x="20" y="3"/>
                    </a:cubicBez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2" name="iṧḷiḍe">
                <a:extLst>
                  <a:ext uri="{FF2B5EF4-FFF2-40B4-BE49-F238E27FC236}">
                    <a16:creationId xmlns:a16="http://schemas.microsoft.com/office/drawing/2014/main" xmlns="" id="{00A1207A-73B8-4F6E-B977-E92F64DE5496}"/>
                  </a:ext>
                </a:extLst>
              </p:cNvPr>
              <p:cNvSpPr/>
              <p:nvPr/>
            </p:nvSpPr>
            <p:spPr bwMode="auto">
              <a:xfrm>
                <a:off x="4081" y="2509"/>
                <a:ext cx="79" cy="44"/>
              </a:xfrm>
              <a:custGeom>
                <a:avLst/>
                <a:gdLst>
                  <a:gd name="T0" fmla="*/ 20 w 63"/>
                  <a:gd name="T1" fmla="*/ 2 h 35"/>
                  <a:gd name="T2" fmla="*/ 62 w 63"/>
                  <a:gd name="T3" fmla="*/ 19 h 35"/>
                  <a:gd name="T4" fmla="*/ 13 w 63"/>
                  <a:gd name="T5" fmla="*/ 25 h 35"/>
                  <a:gd name="T6" fmla="*/ 20 w 63"/>
                  <a:gd name="T7" fmla="*/ 2 h 35"/>
                </a:gdLst>
                <a:ahLst/>
                <a:cxnLst>
                  <a:cxn ang="0">
                    <a:pos x="T0" y="T1"/>
                  </a:cxn>
                  <a:cxn ang="0">
                    <a:pos x="T2" y="T3"/>
                  </a:cxn>
                  <a:cxn ang="0">
                    <a:pos x="T4" y="T5"/>
                  </a:cxn>
                  <a:cxn ang="0">
                    <a:pos x="T6" y="T7"/>
                  </a:cxn>
                </a:cxnLst>
                <a:rect l="0" t="0" r="r" b="b"/>
                <a:pathLst>
                  <a:path w="63" h="35">
                    <a:moveTo>
                      <a:pt x="20" y="2"/>
                    </a:moveTo>
                    <a:cubicBezTo>
                      <a:pt x="20" y="2"/>
                      <a:pt x="63" y="4"/>
                      <a:pt x="62" y="19"/>
                    </a:cubicBezTo>
                    <a:cubicBezTo>
                      <a:pt x="61" y="35"/>
                      <a:pt x="25" y="30"/>
                      <a:pt x="13" y="25"/>
                    </a:cubicBezTo>
                    <a:cubicBezTo>
                      <a:pt x="2" y="20"/>
                      <a:pt x="0" y="0"/>
                      <a:pt x="20" y="2"/>
                    </a:cubicBez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3" name="ïsľíḋé">
                <a:extLst>
                  <a:ext uri="{FF2B5EF4-FFF2-40B4-BE49-F238E27FC236}">
                    <a16:creationId xmlns:a16="http://schemas.microsoft.com/office/drawing/2014/main" xmlns="" id="{DA18DFD5-2CFD-48DF-9BBE-D21E41E019B8}"/>
                  </a:ext>
                </a:extLst>
              </p:cNvPr>
              <p:cNvSpPr/>
              <p:nvPr/>
            </p:nvSpPr>
            <p:spPr bwMode="auto">
              <a:xfrm>
                <a:off x="4073" y="2538"/>
                <a:ext cx="79" cy="44"/>
              </a:xfrm>
              <a:custGeom>
                <a:avLst/>
                <a:gdLst>
                  <a:gd name="T0" fmla="*/ 20 w 63"/>
                  <a:gd name="T1" fmla="*/ 3 h 35"/>
                  <a:gd name="T2" fmla="*/ 62 w 63"/>
                  <a:gd name="T3" fmla="*/ 20 h 35"/>
                  <a:gd name="T4" fmla="*/ 13 w 63"/>
                  <a:gd name="T5" fmla="*/ 25 h 35"/>
                  <a:gd name="T6" fmla="*/ 20 w 63"/>
                  <a:gd name="T7" fmla="*/ 3 h 35"/>
                </a:gdLst>
                <a:ahLst/>
                <a:cxnLst>
                  <a:cxn ang="0">
                    <a:pos x="T0" y="T1"/>
                  </a:cxn>
                  <a:cxn ang="0">
                    <a:pos x="T2" y="T3"/>
                  </a:cxn>
                  <a:cxn ang="0">
                    <a:pos x="T4" y="T5"/>
                  </a:cxn>
                  <a:cxn ang="0">
                    <a:pos x="T6" y="T7"/>
                  </a:cxn>
                </a:cxnLst>
                <a:rect l="0" t="0" r="r" b="b"/>
                <a:pathLst>
                  <a:path w="63" h="35">
                    <a:moveTo>
                      <a:pt x="20" y="3"/>
                    </a:moveTo>
                    <a:cubicBezTo>
                      <a:pt x="20" y="3"/>
                      <a:pt x="63" y="4"/>
                      <a:pt x="62" y="20"/>
                    </a:cubicBezTo>
                    <a:cubicBezTo>
                      <a:pt x="61" y="35"/>
                      <a:pt x="25" y="30"/>
                      <a:pt x="13" y="25"/>
                    </a:cubicBezTo>
                    <a:cubicBezTo>
                      <a:pt x="2" y="20"/>
                      <a:pt x="0" y="0"/>
                      <a:pt x="20" y="3"/>
                    </a:cubicBez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4" name="iṣ1iḓê">
                <a:extLst>
                  <a:ext uri="{FF2B5EF4-FFF2-40B4-BE49-F238E27FC236}">
                    <a16:creationId xmlns:a16="http://schemas.microsoft.com/office/drawing/2014/main" xmlns="" id="{E6C05EEC-6352-4755-8027-BF7BD3D791EF}"/>
                  </a:ext>
                </a:extLst>
              </p:cNvPr>
              <p:cNvSpPr/>
              <p:nvPr/>
            </p:nvSpPr>
            <p:spPr bwMode="auto">
              <a:xfrm>
                <a:off x="4068" y="2567"/>
                <a:ext cx="79" cy="44"/>
              </a:xfrm>
              <a:custGeom>
                <a:avLst/>
                <a:gdLst>
                  <a:gd name="T0" fmla="*/ 20 w 63"/>
                  <a:gd name="T1" fmla="*/ 3 h 35"/>
                  <a:gd name="T2" fmla="*/ 62 w 63"/>
                  <a:gd name="T3" fmla="*/ 20 h 35"/>
                  <a:gd name="T4" fmla="*/ 14 w 63"/>
                  <a:gd name="T5" fmla="*/ 25 h 35"/>
                  <a:gd name="T6" fmla="*/ 20 w 63"/>
                  <a:gd name="T7" fmla="*/ 3 h 35"/>
                </a:gdLst>
                <a:ahLst/>
                <a:cxnLst>
                  <a:cxn ang="0">
                    <a:pos x="T0" y="T1"/>
                  </a:cxn>
                  <a:cxn ang="0">
                    <a:pos x="T2" y="T3"/>
                  </a:cxn>
                  <a:cxn ang="0">
                    <a:pos x="T4" y="T5"/>
                  </a:cxn>
                  <a:cxn ang="0">
                    <a:pos x="T6" y="T7"/>
                  </a:cxn>
                </a:cxnLst>
                <a:rect l="0" t="0" r="r" b="b"/>
                <a:pathLst>
                  <a:path w="63" h="35">
                    <a:moveTo>
                      <a:pt x="20" y="3"/>
                    </a:moveTo>
                    <a:cubicBezTo>
                      <a:pt x="20" y="3"/>
                      <a:pt x="63" y="5"/>
                      <a:pt x="62" y="20"/>
                    </a:cubicBezTo>
                    <a:cubicBezTo>
                      <a:pt x="61" y="35"/>
                      <a:pt x="25" y="30"/>
                      <a:pt x="14" y="25"/>
                    </a:cubicBezTo>
                    <a:cubicBezTo>
                      <a:pt x="2" y="20"/>
                      <a:pt x="0" y="0"/>
                      <a:pt x="20" y="3"/>
                    </a:cubicBez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5" name="îŝľíḓé">
                <a:extLst>
                  <a:ext uri="{FF2B5EF4-FFF2-40B4-BE49-F238E27FC236}">
                    <a16:creationId xmlns:a16="http://schemas.microsoft.com/office/drawing/2014/main" xmlns="" id="{DF189F65-BB54-4072-9A62-FA0245ADAC78}"/>
                  </a:ext>
                </a:extLst>
              </p:cNvPr>
              <p:cNvSpPr/>
              <p:nvPr/>
            </p:nvSpPr>
            <p:spPr bwMode="auto">
              <a:xfrm>
                <a:off x="4069" y="2591"/>
                <a:ext cx="60" cy="46"/>
              </a:xfrm>
              <a:custGeom>
                <a:avLst/>
                <a:gdLst>
                  <a:gd name="T0" fmla="*/ 16 w 48"/>
                  <a:gd name="T1" fmla="*/ 4 h 37"/>
                  <a:gd name="T2" fmla="*/ 45 w 48"/>
                  <a:gd name="T3" fmla="*/ 24 h 37"/>
                  <a:gd name="T4" fmla="*/ 8 w 48"/>
                  <a:gd name="T5" fmla="*/ 22 h 37"/>
                  <a:gd name="T6" fmla="*/ 16 w 48"/>
                  <a:gd name="T7" fmla="*/ 4 h 37"/>
                </a:gdLst>
                <a:ahLst/>
                <a:cxnLst>
                  <a:cxn ang="0">
                    <a:pos x="T0" y="T1"/>
                  </a:cxn>
                  <a:cxn ang="0">
                    <a:pos x="T2" y="T3"/>
                  </a:cxn>
                  <a:cxn ang="0">
                    <a:pos x="T4" y="T5"/>
                  </a:cxn>
                  <a:cxn ang="0">
                    <a:pos x="T6" y="T7"/>
                  </a:cxn>
                </a:cxnLst>
                <a:rect l="0" t="0" r="r" b="b"/>
                <a:pathLst>
                  <a:path w="48" h="37">
                    <a:moveTo>
                      <a:pt x="16" y="4"/>
                    </a:moveTo>
                    <a:cubicBezTo>
                      <a:pt x="16" y="4"/>
                      <a:pt x="48" y="12"/>
                      <a:pt x="45" y="24"/>
                    </a:cubicBezTo>
                    <a:cubicBezTo>
                      <a:pt x="43" y="37"/>
                      <a:pt x="16" y="28"/>
                      <a:pt x="8" y="22"/>
                    </a:cubicBezTo>
                    <a:cubicBezTo>
                      <a:pt x="0" y="16"/>
                      <a:pt x="1" y="0"/>
                      <a:pt x="16" y="4"/>
                    </a:cubicBez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6" name="îṡľíḑé">
                <a:extLst>
                  <a:ext uri="{FF2B5EF4-FFF2-40B4-BE49-F238E27FC236}">
                    <a16:creationId xmlns:a16="http://schemas.microsoft.com/office/drawing/2014/main" xmlns="" id="{3FE97BE9-EA09-4A78-B696-E6CB3ED57906}"/>
                  </a:ext>
                </a:extLst>
              </p:cNvPr>
              <p:cNvSpPr/>
              <p:nvPr/>
            </p:nvSpPr>
            <p:spPr bwMode="auto">
              <a:xfrm>
                <a:off x="5020" y="2663"/>
                <a:ext cx="375" cy="638"/>
              </a:xfrm>
              <a:custGeom>
                <a:avLst/>
                <a:gdLst>
                  <a:gd name="T0" fmla="*/ 87 w 299"/>
                  <a:gd name="T1" fmla="*/ 0 h 508"/>
                  <a:gd name="T2" fmla="*/ 192 w 299"/>
                  <a:gd name="T3" fmla="*/ 164 h 508"/>
                  <a:gd name="T4" fmla="*/ 191 w 299"/>
                  <a:gd name="T5" fmla="*/ 163 h 508"/>
                  <a:gd name="T6" fmla="*/ 299 w 299"/>
                  <a:gd name="T7" fmla="*/ 508 h 508"/>
                  <a:gd name="T8" fmla="*/ 46 w 299"/>
                  <a:gd name="T9" fmla="*/ 508 h 508"/>
                  <a:gd name="T10" fmla="*/ 87 w 299"/>
                  <a:gd name="T11" fmla="*/ 0 h 508"/>
                </a:gdLst>
                <a:ahLst/>
                <a:cxnLst>
                  <a:cxn ang="0">
                    <a:pos x="T0" y="T1"/>
                  </a:cxn>
                  <a:cxn ang="0">
                    <a:pos x="T2" y="T3"/>
                  </a:cxn>
                  <a:cxn ang="0">
                    <a:pos x="T4" y="T5"/>
                  </a:cxn>
                  <a:cxn ang="0">
                    <a:pos x="T6" y="T7"/>
                  </a:cxn>
                  <a:cxn ang="0">
                    <a:pos x="T8" y="T9"/>
                  </a:cxn>
                  <a:cxn ang="0">
                    <a:pos x="T10" y="T11"/>
                  </a:cxn>
                </a:cxnLst>
                <a:rect l="0" t="0" r="r" b="b"/>
                <a:pathLst>
                  <a:path w="299" h="508">
                    <a:moveTo>
                      <a:pt x="87" y="0"/>
                    </a:moveTo>
                    <a:cubicBezTo>
                      <a:pt x="87" y="0"/>
                      <a:pt x="193" y="100"/>
                      <a:pt x="192" y="164"/>
                    </a:cubicBezTo>
                    <a:cubicBezTo>
                      <a:pt x="191" y="163"/>
                      <a:pt x="191" y="163"/>
                      <a:pt x="191" y="163"/>
                    </a:cubicBezTo>
                    <a:cubicBezTo>
                      <a:pt x="299" y="508"/>
                      <a:pt x="299" y="508"/>
                      <a:pt x="299" y="508"/>
                    </a:cubicBezTo>
                    <a:cubicBezTo>
                      <a:pt x="46" y="508"/>
                      <a:pt x="46" y="508"/>
                      <a:pt x="46" y="508"/>
                    </a:cubicBezTo>
                    <a:cubicBezTo>
                      <a:pt x="46" y="508"/>
                      <a:pt x="0" y="228"/>
                      <a:pt x="8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7" name="îš1ïdè">
                <a:extLst>
                  <a:ext uri="{FF2B5EF4-FFF2-40B4-BE49-F238E27FC236}">
                    <a16:creationId xmlns:a16="http://schemas.microsoft.com/office/drawing/2014/main" xmlns="" id="{CA7A8744-7605-4D87-8F3A-3898C72C045F}"/>
                  </a:ext>
                </a:extLst>
              </p:cNvPr>
              <p:cNvSpPr/>
              <p:nvPr/>
            </p:nvSpPr>
            <p:spPr bwMode="auto">
              <a:xfrm>
                <a:off x="4933" y="3264"/>
                <a:ext cx="245" cy="227"/>
              </a:xfrm>
              <a:custGeom>
                <a:avLst/>
                <a:gdLst>
                  <a:gd name="T0" fmla="*/ 15 w 196"/>
                  <a:gd name="T1" fmla="*/ 94 h 181"/>
                  <a:gd name="T2" fmla="*/ 70 w 196"/>
                  <a:gd name="T3" fmla="*/ 71 h 181"/>
                  <a:gd name="T4" fmla="*/ 70 w 196"/>
                  <a:gd name="T5" fmla="*/ 64 h 181"/>
                  <a:gd name="T6" fmla="*/ 48 w 196"/>
                  <a:gd name="T7" fmla="*/ 48 h 181"/>
                  <a:gd name="T8" fmla="*/ 57 w 196"/>
                  <a:gd name="T9" fmla="*/ 29 h 181"/>
                  <a:gd name="T10" fmla="*/ 109 w 196"/>
                  <a:gd name="T11" fmla="*/ 44 h 181"/>
                  <a:gd name="T12" fmla="*/ 169 w 196"/>
                  <a:gd name="T13" fmla="*/ 0 h 181"/>
                  <a:gd name="T14" fmla="*/ 196 w 196"/>
                  <a:gd name="T15" fmla="*/ 49 h 181"/>
                  <a:gd name="T16" fmla="*/ 145 w 196"/>
                  <a:gd name="T17" fmla="*/ 90 h 181"/>
                  <a:gd name="T18" fmla="*/ 141 w 196"/>
                  <a:gd name="T19" fmla="*/ 146 h 181"/>
                  <a:gd name="T20" fmla="*/ 119 w 196"/>
                  <a:gd name="T21" fmla="*/ 143 h 181"/>
                  <a:gd name="T22" fmla="*/ 120 w 196"/>
                  <a:gd name="T23" fmla="*/ 122 h 181"/>
                  <a:gd name="T24" fmla="*/ 113 w 196"/>
                  <a:gd name="T25" fmla="*/ 119 h 181"/>
                  <a:gd name="T26" fmla="*/ 84 w 196"/>
                  <a:gd name="T27" fmla="*/ 171 h 181"/>
                  <a:gd name="T28" fmla="*/ 68 w 196"/>
                  <a:gd name="T29" fmla="*/ 160 h 181"/>
                  <a:gd name="T30" fmla="*/ 91 w 196"/>
                  <a:gd name="T31" fmla="*/ 118 h 181"/>
                  <a:gd name="T32" fmla="*/ 85 w 196"/>
                  <a:gd name="T33" fmla="*/ 114 h 181"/>
                  <a:gd name="T34" fmla="*/ 48 w 196"/>
                  <a:gd name="T35" fmla="*/ 157 h 181"/>
                  <a:gd name="T36" fmla="*/ 31 w 196"/>
                  <a:gd name="T37" fmla="*/ 144 h 181"/>
                  <a:gd name="T38" fmla="*/ 71 w 196"/>
                  <a:gd name="T39" fmla="*/ 98 h 181"/>
                  <a:gd name="T40" fmla="*/ 69 w 196"/>
                  <a:gd name="T41" fmla="*/ 92 h 181"/>
                  <a:gd name="T42" fmla="*/ 20 w 196"/>
                  <a:gd name="T43" fmla="*/ 112 h 181"/>
                  <a:gd name="T44" fmla="*/ 15 w 196"/>
                  <a:gd name="T45" fmla="*/ 9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181">
                    <a:moveTo>
                      <a:pt x="15" y="94"/>
                    </a:moveTo>
                    <a:cubicBezTo>
                      <a:pt x="70" y="71"/>
                      <a:pt x="70" y="71"/>
                      <a:pt x="70" y="71"/>
                    </a:cubicBezTo>
                    <a:cubicBezTo>
                      <a:pt x="70" y="71"/>
                      <a:pt x="77" y="66"/>
                      <a:pt x="70" y="64"/>
                    </a:cubicBezTo>
                    <a:cubicBezTo>
                      <a:pt x="70" y="64"/>
                      <a:pt x="53" y="51"/>
                      <a:pt x="48" y="48"/>
                    </a:cubicBezTo>
                    <a:cubicBezTo>
                      <a:pt x="35" y="42"/>
                      <a:pt x="41" y="25"/>
                      <a:pt x="57" y="29"/>
                    </a:cubicBezTo>
                    <a:cubicBezTo>
                      <a:pt x="109" y="44"/>
                      <a:pt x="109" y="44"/>
                      <a:pt x="109" y="44"/>
                    </a:cubicBezTo>
                    <a:cubicBezTo>
                      <a:pt x="109" y="44"/>
                      <a:pt x="134" y="27"/>
                      <a:pt x="169" y="0"/>
                    </a:cubicBezTo>
                    <a:cubicBezTo>
                      <a:pt x="196" y="49"/>
                      <a:pt x="196" y="49"/>
                      <a:pt x="196" y="49"/>
                    </a:cubicBezTo>
                    <a:cubicBezTo>
                      <a:pt x="145" y="90"/>
                      <a:pt x="145" y="90"/>
                      <a:pt x="145" y="90"/>
                    </a:cubicBezTo>
                    <a:cubicBezTo>
                      <a:pt x="145" y="90"/>
                      <a:pt x="142" y="133"/>
                      <a:pt x="141" y="146"/>
                    </a:cubicBezTo>
                    <a:cubicBezTo>
                      <a:pt x="139" y="165"/>
                      <a:pt x="117" y="162"/>
                      <a:pt x="119" y="143"/>
                    </a:cubicBezTo>
                    <a:cubicBezTo>
                      <a:pt x="120" y="122"/>
                      <a:pt x="120" y="122"/>
                      <a:pt x="120" y="122"/>
                    </a:cubicBezTo>
                    <a:cubicBezTo>
                      <a:pt x="120" y="122"/>
                      <a:pt x="117" y="113"/>
                      <a:pt x="113" y="119"/>
                    </a:cubicBezTo>
                    <a:cubicBezTo>
                      <a:pt x="109" y="126"/>
                      <a:pt x="87" y="166"/>
                      <a:pt x="84" y="171"/>
                    </a:cubicBezTo>
                    <a:cubicBezTo>
                      <a:pt x="79" y="181"/>
                      <a:pt x="60" y="178"/>
                      <a:pt x="68" y="160"/>
                    </a:cubicBezTo>
                    <a:cubicBezTo>
                      <a:pt x="91" y="118"/>
                      <a:pt x="91" y="118"/>
                      <a:pt x="91" y="118"/>
                    </a:cubicBezTo>
                    <a:cubicBezTo>
                      <a:pt x="91" y="118"/>
                      <a:pt x="91" y="111"/>
                      <a:pt x="85" y="114"/>
                    </a:cubicBezTo>
                    <a:cubicBezTo>
                      <a:pt x="85" y="114"/>
                      <a:pt x="53" y="151"/>
                      <a:pt x="48" y="157"/>
                    </a:cubicBezTo>
                    <a:cubicBezTo>
                      <a:pt x="38" y="169"/>
                      <a:pt x="21" y="159"/>
                      <a:pt x="31" y="144"/>
                    </a:cubicBezTo>
                    <a:cubicBezTo>
                      <a:pt x="71" y="98"/>
                      <a:pt x="71" y="98"/>
                      <a:pt x="71" y="98"/>
                    </a:cubicBezTo>
                    <a:cubicBezTo>
                      <a:pt x="71" y="98"/>
                      <a:pt x="77" y="91"/>
                      <a:pt x="69" y="92"/>
                    </a:cubicBezTo>
                    <a:cubicBezTo>
                      <a:pt x="69" y="92"/>
                      <a:pt x="26" y="110"/>
                      <a:pt x="20" y="112"/>
                    </a:cubicBezTo>
                    <a:cubicBezTo>
                      <a:pt x="8" y="115"/>
                      <a:pt x="0" y="100"/>
                      <a:pt x="15" y="94"/>
                    </a:cubicBez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8" name="iSļídé">
                <a:extLst>
                  <a:ext uri="{FF2B5EF4-FFF2-40B4-BE49-F238E27FC236}">
                    <a16:creationId xmlns:a16="http://schemas.microsoft.com/office/drawing/2014/main" xmlns="" id="{224E6931-E259-43E2-A41C-876B0E96901F}"/>
                  </a:ext>
                </a:extLst>
              </p:cNvPr>
              <p:cNvSpPr/>
              <p:nvPr/>
            </p:nvSpPr>
            <p:spPr bwMode="auto">
              <a:xfrm>
                <a:off x="5066" y="2661"/>
                <a:ext cx="407" cy="711"/>
              </a:xfrm>
              <a:custGeom>
                <a:avLst/>
                <a:gdLst>
                  <a:gd name="T0" fmla="*/ 52 w 325"/>
                  <a:gd name="T1" fmla="*/ 2 h 567"/>
                  <a:gd name="T2" fmla="*/ 186 w 325"/>
                  <a:gd name="T3" fmla="*/ 40 h 567"/>
                  <a:gd name="T4" fmla="*/ 311 w 325"/>
                  <a:gd name="T5" fmla="*/ 322 h 567"/>
                  <a:gd name="T6" fmla="*/ 57 w 325"/>
                  <a:gd name="T7" fmla="*/ 567 h 567"/>
                  <a:gd name="T8" fmla="*/ 0 w 325"/>
                  <a:gd name="T9" fmla="*/ 502 h 567"/>
                  <a:gd name="T10" fmla="*/ 187 w 325"/>
                  <a:gd name="T11" fmla="*/ 312 h 567"/>
                  <a:gd name="T12" fmla="*/ 116 w 325"/>
                  <a:gd name="T13" fmla="*/ 139 h 567"/>
                  <a:gd name="T14" fmla="*/ 52 w 325"/>
                  <a:gd name="T15" fmla="*/ 2 h 5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5" h="567">
                    <a:moveTo>
                      <a:pt x="52" y="2"/>
                    </a:moveTo>
                    <a:cubicBezTo>
                      <a:pt x="52" y="2"/>
                      <a:pt x="139" y="0"/>
                      <a:pt x="186" y="40"/>
                    </a:cubicBezTo>
                    <a:cubicBezTo>
                      <a:pt x="232" y="80"/>
                      <a:pt x="297" y="246"/>
                      <a:pt x="311" y="322"/>
                    </a:cubicBezTo>
                    <a:cubicBezTo>
                      <a:pt x="325" y="398"/>
                      <a:pt x="103" y="545"/>
                      <a:pt x="57" y="567"/>
                    </a:cubicBezTo>
                    <a:cubicBezTo>
                      <a:pt x="0" y="502"/>
                      <a:pt x="0" y="502"/>
                      <a:pt x="0" y="502"/>
                    </a:cubicBezTo>
                    <a:cubicBezTo>
                      <a:pt x="0" y="502"/>
                      <a:pt x="189" y="333"/>
                      <a:pt x="187" y="312"/>
                    </a:cubicBezTo>
                    <a:cubicBezTo>
                      <a:pt x="186" y="291"/>
                      <a:pt x="116" y="139"/>
                      <a:pt x="116" y="139"/>
                    </a:cubicBezTo>
                    <a:lnTo>
                      <a:pt x="52" y="2"/>
                    </a:lnTo>
                    <a:close/>
                  </a:path>
                </a:pathLst>
              </a:custGeom>
              <a:solidFill>
                <a:srgbClr val="F9F8F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9" name="íşļiḍè">
                <a:extLst>
                  <a:ext uri="{FF2B5EF4-FFF2-40B4-BE49-F238E27FC236}">
                    <a16:creationId xmlns:a16="http://schemas.microsoft.com/office/drawing/2014/main" xmlns="" id="{178B16AA-CCE6-4208-9927-D66A015CB477}"/>
                  </a:ext>
                </a:extLst>
              </p:cNvPr>
              <p:cNvSpPr/>
              <p:nvPr/>
            </p:nvSpPr>
            <p:spPr bwMode="auto">
              <a:xfrm>
                <a:off x="5071" y="2663"/>
                <a:ext cx="105" cy="264"/>
              </a:xfrm>
              <a:custGeom>
                <a:avLst/>
                <a:gdLst>
                  <a:gd name="T0" fmla="*/ 56 w 84"/>
                  <a:gd name="T1" fmla="*/ 0 h 210"/>
                  <a:gd name="T2" fmla="*/ 84 w 84"/>
                  <a:gd name="T3" fmla="*/ 64 h 210"/>
                  <a:gd name="T4" fmla="*/ 56 w 84"/>
                  <a:gd name="T5" fmla="*/ 77 h 210"/>
                  <a:gd name="T6" fmla="*/ 84 w 84"/>
                  <a:gd name="T7" fmla="*/ 148 h 210"/>
                  <a:gd name="T8" fmla="*/ 0 w 84"/>
                  <a:gd name="T9" fmla="*/ 210 h 210"/>
                  <a:gd name="T10" fmla="*/ 47 w 84"/>
                  <a:gd name="T11" fmla="*/ 2 h 210"/>
                  <a:gd name="T12" fmla="*/ 56 w 84"/>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84" h="210">
                    <a:moveTo>
                      <a:pt x="56" y="0"/>
                    </a:moveTo>
                    <a:cubicBezTo>
                      <a:pt x="84" y="64"/>
                      <a:pt x="84" y="64"/>
                      <a:pt x="84" y="64"/>
                    </a:cubicBezTo>
                    <a:cubicBezTo>
                      <a:pt x="56" y="77"/>
                      <a:pt x="56" y="77"/>
                      <a:pt x="56" y="77"/>
                    </a:cubicBezTo>
                    <a:cubicBezTo>
                      <a:pt x="84" y="148"/>
                      <a:pt x="84" y="148"/>
                      <a:pt x="84" y="148"/>
                    </a:cubicBezTo>
                    <a:cubicBezTo>
                      <a:pt x="0" y="210"/>
                      <a:pt x="0" y="210"/>
                      <a:pt x="0" y="210"/>
                    </a:cubicBezTo>
                    <a:cubicBezTo>
                      <a:pt x="0" y="210"/>
                      <a:pt x="3" y="102"/>
                      <a:pt x="47" y="2"/>
                    </a:cubicBezTo>
                    <a:lnTo>
                      <a:pt x="56" y="0"/>
                    </a:lnTo>
                    <a:close/>
                  </a:path>
                </a:pathLst>
              </a:custGeom>
              <a:solidFill>
                <a:srgbClr val="F2EF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0" name="ïšlïďe">
                <a:extLst>
                  <a:ext uri="{FF2B5EF4-FFF2-40B4-BE49-F238E27FC236}">
                    <a16:creationId xmlns:a16="http://schemas.microsoft.com/office/drawing/2014/main" xmlns="" id="{79B2B6CC-DA0F-4630-B772-470A407B4E30}"/>
                  </a:ext>
                </a:extLst>
              </p:cNvPr>
              <p:cNvSpPr/>
              <p:nvPr/>
            </p:nvSpPr>
            <p:spPr bwMode="auto">
              <a:xfrm>
                <a:off x="4015" y="2058"/>
                <a:ext cx="385" cy="386"/>
              </a:xfrm>
              <a:custGeom>
                <a:avLst/>
                <a:gdLst>
                  <a:gd name="T0" fmla="*/ 67 w 307"/>
                  <a:gd name="T1" fmla="*/ 299 h 308"/>
                  <a:gd name="T2" fmla="*/ 47 w 307"/>
                  <a:gd name="T3" fmla="*/ 210 h 308"/>
                  <a:gd name="T4" fmla="*/ 24 w 307"/>
                  <a:gd name="T5" fmla="*/ 119 h 308"/>
                  <a:gd name="T6" fmla="*/ 109 w 307"/>
                  <a:gd name="T7" fmla="*/ 104 h 308"/>
                  <a:gd name="T8" fmla="*/ 149 w 307"/>
                  <a:gd name="T9" fmla="*/ 14 h 308"/>
                  <a:gd name="T10" fmla="*/ 201 w 307"/>
                  <a:gd name="T11" fmla="*/ 93 h 308"/>
                  <a:gd name="T12" fmla="*/ 255 w 307"/>
                  <a:gd name="T13" fmla="*/ 73 h 308"/>
                  <a:gd name="T14" fmla="*/ 244 w 307"/>
                  <a:gd name="T15" fmla="*/ 126 h 308"/>
                  <a:gd name="T16" fmla="*/ 298 w 307"/>
                  <a:gd name="T17" fmla="*/ 203 h 308"/>
                  <a:gd name="T18" fmla="*/ 228 w 307"/>
                  <a:gd name="T19" fmla="*/ 256 h 308"/>
                  <a:gd name="T20" fmla="*/ 200 w 307"/>
                  <a:gd name="T21" fmla="*/ 308 h 308"/>
                  <a:gd name="T22" fmla="*/ 67 w 307"/>
                  <a:gd name="T23"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308">
                    <a:moveTo>
                      <a:pt x="67" y="299"/>
                    </a:moveTo>
                    <a:cubicBezTo>
                      <a:pt x="67" y="299"/>
                      <a:pt x="33" y="272"/>
                      <a:pt x="47" y="210"/>
                    </a:cubicBezTo>
                    <a:cubicBezTo>
                      <a:pt x="47" y="210"/>
                      <a:pt x="0" y="186"/>
                      <a:pt x="24" y="119"/>
                    </a:cubicBezTo>
                    <a:cubicBezTo>
                      <a:pt x="49" y="52"/>
                      <a:pt x="98" y="74"/>
                      <a:pt x="109" y="104"/>
                    </a:cubicBezTo>
                    <a:cubicBezTo>
                      <a:pt x="109" y="104"/>
                      <a:pt x="83" y="28"/>
                      <a:pt x="149" y="14"/>
                    </a:cubicBezTo>
                    <a:cubicBezTo>
                      <a:pt x="215" y="0"/>
                      <a:pt x="217" y="68"/>
                      <a:pt x="201" y="93"/>
                    </a:cubicBezTo>
                    <a:cubicBezTo>
                      <a:pt x="201" y="93"/>
                      <a:pt x="231" y="53"/>
                      <a:pt x="255" y="73"/>
                    </a:cubicBezTo>
                    <a:cubicBezTo>
                      <a:pt x="279" y="93"/>
                      <a:pt x="244" y="126"/>
                      <a:pt x="244" y="126"/>
                    </a:cubicBezTo>
                    <a:cubicBezTo>
                      <a:pt x="244" y="126"/>
                      <a:pt x="307" y="134"/>
                      <a:pt x="298" y="203"/>
                    </a:cubicBezTo>
                    <a:cubicBezTo>
                      <a:pt x="289" y="271"/>
                      <a:pt x="228" y="256"/>
                      <a:pt x="228" y="256"/>
                    </a:cubicBezTo>
                    <a:cubicBezTo>
                      <a:pt x="228" y="256"/>
                      <a:pt x="234" y="294"/>
                      <a:pt x="200" y="308"/>
                    </a:cubicBezTo>
                    <a:lnTo>
                      <a:pt x="67" y="2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1" name="íŝ1iḍê">
                <a:extLst>
                  <a:ext uri="{FF2B5EF4-FFF2-40B4-BE49-F238E27FC236}">
                    <a16:creationId xmlns:a16="http://schemas.microsoft.com/office/drawing/2014/main" xmlns="" id="{7CC65EFF-B231-46B0-B87C-CEE33313570E}"/>
                  </a:ext>
                </a:extLst>
              </p:cNvPr>
              <p:cNvSpPr/>
              <p:nvPr/>
            </p:nvSpPr>
            <p:spPr bwMode="auto">
              <a:xfrm>
                <a:off x="4302" y="2237"/>
                <a:ext cx="78" cy="124"/>
              </a:xfrm>
              <a:custGeom>
                <a:avLst/>
                <a:gdLst>
                  <a:gd name="T0" fmla="*/ 25 w 62"/>
                  <a:gd name="T1" fmla="*/ 0 h 99"/>
                  <a:gd name="T2" fmla="*/ 52 w 62"/>
                  <a:gd name="T3" fmla="*/ 56 h 99"/>
                  <a:gd name="T4" fmla="*/ 0 w 62"/>
                  <a:gd name="T5" fmla="*/ 99 h 99"/>
                  <a:gd name="T6" fmla="*/ 25 w 62"/>
                  <a:gd name="T7" fmla="*/ 0 h 99"/>
                </a:gdLst>
                <a:ahLst/>
                <a:cxnLst>
                  <a:cxn ang="0">
                    <a:pos x="T0" y="T1"/>
                  </a:cxn>
                  <a:cxn ang="0">
                    <a:pos x="T2" y="T3"/>
                  </a:cxn>
                  <a:cxn ang="0">
                    <a:pos x="T4" y="T5"/>
                  </a:cxn>
                  <a:cxn ang="0">
                    <a:pos x="T6" y="T7"/>
                  </a:cxn>
                </a:cxnLst>
                <a:rect l="0" t="0" r="r" b="b"/>
                <a:pathLst>
                  <a:path w="62" h="99">
                    <a:moveTo>
                      <a:pt x="25" y="0"/>
                    </a:moveTo>
                    <a:cubicBezTo>
                      <a:pt x="25" y="0"/>
                      <a:pt x="58" y="18"/>
                      <a:pt x="52" y="56"/>
                    </a:cubicBezTo>
                    <a:cubicBezTo>
                      <a:pt x="45" y="93"/>
                      <a:pt x="0" y="99"/>
                      <a:pt x="0" y="99"/>
                    </a:cubicBezTo>
                    <a:cubicBezTo>
                      <a:pt x="0" y="99"/>
                      <a:pt x="62" y="64"/>
                      <a:pt x="25" y="0"/>
                    </a:cubicBezTo>
                    <a:close/>
                  </a:path>
                </a:pathLst>
              </a:custGeom>
              <a:solidFill>
                <a:srgbClr val="DEE1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2" name="îśľïḓè">
                <a:extLst>
                  <a:ext uri="{FF2B5EF4-FFF2-40B4-BE49-F238E27FC236}">
                    <a16:creationId xmlns:a16="http://schemas.microsoft.com/office/drawing/2014/main" xmlns="" id="{5ABAABD7-FCFE-42D9-AFDC-3921E78F5E05}"/>
                  </a:ext>
                </a:extLst>
              </p:cNvPr>
              <p:cNvSpPr/>
              <p:nvPr/>
            </p:nvSpPr>
            <p:spPr bwMode="auto">
              <a:xfrm>
                <a:off x="4197" y="2063"/>
                <a:ext cx="77" cy="107"/>
              </a:xfrm>
              <a:custGeom>
                <a:avLst/>
                <a:gdLst>
                  <a:gd name="T0" fmla="*/ 46 w 62"/>
                  <a:gd name="T1" fmla="*/ 86 h 86"/>
                  <a:gd name="T2" fmla="*/ 0 w 62"/>
                  <a:gd name="T3" fmla="*/ 31 h 86"/>
                  <a:gd name="T4" fmla="*/ 46 w 62"/>
                  <a:gd name="T5" fmla="*/ 86 h 86"/>
                </a:gdLst>
                <a:ahLst/>
                <a:cxnLst>
                  <a:cxn ang="0">
                    <a:pos x="T0" y="T1"/>
                  </a:cxn>
                  <a:cxn ang="0">
                    <a:pos x="T2" y="T3"/>
                  </a:cxn>
                  <a:cxn ang="0">
                    <a:pos x="T4" y="T5"/>
                  </a:cxn>
                </a:cxnLst>
                <a:rect l="0" t="0" r="r" b="b"/>
                <a:pathLst>
                  <a:path w="62" h="86">
                    <a:moveTo>
                      <a:pt x="46" y="86"/>
                    </a:moveTo>
                    <a:cubicBezTo>
                      <a:pt x="46" y="86"/>
                      <a:pt x="47" y="30"/>
                      <a:pt x="0" y="31"/>
                    </a:cubicBezTo>
                    <a:cubicBezTo>
                      <a:pt x="0" y="31"/>
                      <a:pt x="62" y="0"/>
                      <a:pt x="46" y="86"/>
                    </a:cubicBezTo>
                    <a:close/>
                  </a:path>
                </a:pathLst>
              </a:custGeom>
              <a:solidFill>
                <a:srgbClr val="DEE1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3" name="îśļïḋê">
                <a:extLst>
                  <a:ext uri="{FF2B5EF4-FFF2-40B4-BE49-F238E27FC236}">
                    <a16:creationId xmlns:a16="http://schemas.microsoft.com/office/drawing/2014/main" xmlns="" id="{44EA6770-BED3-42FA-84F2-9F6BE4465101}"/>
                  </a:ext>
                </a:extLst>
              </p:cNvPr>
              <p:cNvSpPr/>
              <p:nvPr/>
            </p:nvSpPr>
            <p:spPr bwMode="auto">
              <a:xfrm>
                <a:off x="4163" y="2228"/>
                <a:ext cx="124" cy="132"/>
              </a:xfrm>
              <a:custGeom>
                <a:avLst/>
                <a:gdLst>
                  <a:gd name="T0" fmla="*/ 53 w 99"/>
                  <a:gd name="T1" fmla="*/ 0 h 105"/>
                  <a:gd name="T2" fmla="*/ 0 w 99"/>
                  <a:gd name="T3" fmla="*/ 84 h 105"/>
                  <a:gd name="T4" fmla="*/ 53 w 99"/>
                  <a:gd name="T5" fmla="*/ 0 h 105"/>
                </a:gdLst>
                <a:ahLst/>
                <a:cxnLst>
                  <a:cxn ang="0">
                    <a:pos x="T0" y="T1"/>
                  </a:cxn>
                  <a:cxn ang="0">
                    <a:pos x="T2" y="T3"/>
                  </a:cxn>
                  <a:cxn ang="0">
                    <a:pos x="T4" y="T5"/>
                  </a:cxn>
                </a:cxnLst>
                <a:rect l="0" t="0" r="r" b="b"/>
                <a:pathLst>
                  <a:path w="99" h="105">
                    <a:moveTo>
                      <a:pt x="53" y="0"/>
                    </a:moveTo>
                    <a:cubicBezTo>
                      <a:pt x="53" y="0"/>
                      <a:pt x="71" y="76"/>
                      <a:pt x="0" y="84"/>
                    </a:cubicBezTo>
                    <a:cubicBezTo>
                      <a:pt x="0" y="84"/>
                      <a:pt x="99" y="105"/>
                      <a:pt x="53" y="0"/>
                    </a:cubicBezTo>
                    <a:close/>
                  </a:path>
                </a:pathLst>
              </a:custGeom>
              <a:solidFill>
                <a:srgbClr val="DEE1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4" name="íṡļïďé">
                <a:extLst>
                  <a:ext uri="{FF2B5EF4-FFF2-40B4-BE49-F238E27FC236}">
                    <a16:creationId xmlns:a16="http://schemas.microsoft.com/office/drawing/2014/main" xmlns="" id="{CEBB1DEF-3A64-46C4-9004-513F84597164}"/>
                  </a:ext>
                </a:extLst>
              </p:cNvPr>
              <p:cNvSpPr/>
              <p:nvPr/>
            </p:nvSpPr>
            <p:spPr bwMode="auto">
              <a:xfrm>
                <a:off x="4034" y="2212"/>
                <a:ext cx="60" cy="95"/>
              </a:xfrm>
              <a:custGeom>
                <a:avLst/>
                <a:gdLst>
                  <a:gd name="T0" fmla="*/ 18 w 48"/>
                  <a:gd name="T1" fmla="*/ 3 h 76"/>
                  <a:gd name="T2" fmla="*/ 48 w 48"/>
                  <a:gd name="T3" fmla="*/ 76 h 76"/>
                  <a:gd name="T4" fmla="*/ 18 w 48"/>
                  <a:gd name="T5" fmla="*/ 3 h 76"/>
                </a:gdLst>
                <a:ahLst/>
                <a:cxnLst>
                  <a:cxn ang="0">
                    <a:pos x="T0" y="T1"/>
                  </a:cxn>
                  <a:cxn ang="0">
                    <a:pos x="T2" y="T3"/>
                  </a:cxn>
                  <a:cxn ang="0">
                    <a:pos x="T4" y="T5"/>
                  </a:cxn>
                </a:cxnLst>
                <a:rect l="0" t="0" r="r" b="b"/>
                <a:pathLst>
                  <a:path w="48" h="76">
                    <a:moveTo>
                      <a:pt x="18" y="3"/>
                    </a:moveTo>
                    <a:cubicBezTo>
                      <a:pt x="17" y="0"/>
                      <a:pt x="0" y="62"/>
                      <a:pt x="48" y="76"/>
                    </a:cubicBezTo>
                    <a:cubicBezTo>
                      <a:pt x="48" y="76"/>
                      <a:pt x="25" y="55"/>
                      <a:pt x="18" y="3"/>
                    </a:cubicBezTo>
                    <a:close/>
                  </a:path>
                </a:pathLst>
              </a:custGeom>
              <a:solidFill>
                <a:srgbClr val="DEE1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5" name="iṣ1ïḑé">
                <a:extLst>
                  <a:ext uri="{FF2B5EF4-FFF2-40B4-BE49-F238E27FC236}">
                    <a16:creationId xmlns:a16="http://schemas.microsoft.com/office/drawing/2014/main" xmlns="" id="{34DD1355-AF4E-4DA1-A394-F401435C0700}"/>
                  </a:ext>
                </a:extLst>
              </p:cNvPr>
              <p:cNvSpPr/>
              <p:nvPr/>
            </p:nvSpPr>
            <p:spPr bwMode="auto">
              <a:xfrm>
                <a:off x="3867" y="3594"/>
                <a:ext cx="1036" cy="87"/>
              </a:xfrm>
              <a:custGeom>
                <a:avLst/>
                <a:gdLst>
                  <a:gd name="T0" fmla="*/ 95 w 826"/>
                  <a:gd name="T1" fmla="*/ 56 h 69"/>
                  <a:gd name="T2" fmla="*/ 413 w 826"/>
                  <a:gd name="T3" fmla="*/ 69 h 69"/>
                  <a:gd name="T4" fmla="*/ 726 w 826"/>
                  <a:gd name="T5" fmla="*/ 57 h 69"/>
                  <a:gd name="T6" fmla="*/ 442 w 826"/>
                  <a:gd name="T7" fmla="*/ 60 h 69"/>
                  <a:gd name="T8" fmla="*/ 369 w 826"/>
                  <a:gd name="T9" fmla="*/ 60 h 69"/>
                  <a:gd name="T10" fmla="*/ 95 w 826"/>
                  <a:gd name="T11" fmla="*/ 56 h 69"/>
                  <a:gd name="T12" fmla="*/ 2 w 826"/>
                  <a:gd name="T13" fmla="*/ 37 h 69"/>
                  <a:gd name="T14" fmla="*/ 52 w 826"/>
                  <a:gd name="T15" fmla="*/ 51 h 69"/>
                  <a:gd name="T16" fmla="*/ 367 w 826"/>
                  <a:gd name="T17" fmla="*/ 56 h 69"/>
                  <a:gd name="T18" fmla="*/ 439 w 826"/>
                  <a:gd name="T19" fmla="*/ 56 h 69"/>
                  <a:gd name="T20" fmla="*/ 764 w 826"/>
                  <a:gd name="T21" fmla="*/ 53 h 69"/>
                  <a:gd name="T22" fmla="*/ 821 w 826"/>
                  <a:gd name="T23" fmla="*/ 40 h 69"/>
                  <a:gd name="T24" fmla="*/ 429 w 826"/>
                  <a:gd name="T25" fmla="*/ 41 h 69"/>
                  <a:gd name="T26" fmla="*/ 2 w 826"/>
                  <a:gd name="T27" fmla="*/ 37 h 69"/>
                  <a:gd name="T28" fmla="*/ 310 w 826"/>
                  <a:gd name="T29" fmla="*/ 0 h 69"/>
                  <a:gd name="T30" fmla="*/ 0 w 826"/>
                  <a:gd name="T31" fmla="*/ 33 h 69"/>
                  <a:gd name="T32" fmla="*/ 375 w 826"/>
                  <a:gd name="T33" fmla="*/ 37 h 69"/>
                  <a:gd name="T34" fmla="*/ 826 w 826"/>
                  <a:gd name="T35" fmla="*/ 34 h 69"/>
                  <a:gd name="T36" fmla="*/ 826 w 826"/>
                  <a:gd name="T37" fmla="*/ 34 h 69"/>
                  <a:gd name="T38" fmla="*/ 584 w 826"/>
                  <a:gd name="T39" fmla="*/ 2 h 69"/>
                  <a:gd name="T40" fmla="*/ 310 w 826"/>
                  <a:gd name="T4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6" h="69">
                    <a:moveTo>
                      <a:pt x="95" y="56"/>
                    </a:moveTo>
                    <a:cubicBezTo>
                      <a:pt x="171" y="64"/>
                      <a:pt x="285" y="69"/>
                      <a:pt x="413" y="69"/>
                    </a:cubicBezTo>
                    <a:cubicBezTo>
                      <a:pt x="538" y="69"/>
                      <a:pt x="651" y="64"/>
                      <a:pt x="726" y="57"/>
                    </a:cubicBezTo>
                    <a:cubicBezTo>
                      <a:pt x="607" y="57"/>
                      <a:pt x="505" y="58"/>
                      <a:pt x="442" y="60"/>
                    </a:cubicBezTo>
                    <a:cubicBezTo>
                      <a:pt x="422" y="60"/>
                      <a:pt x="397" y="60"/>
                      <a:pt x="369" y="60"/>
                    </a:cubicBezTo>
                    <a:cubicBezTo>
                      <a:pt x="297" y="60"/>
                      <a:pt x="201" y="59"/>
                      <a:pt x="95" y="56"/>
                    </a:cubicBezTo>
                    <a:moveTo>
                      <a:pt x="2" y="37"/>
                    </a:moveTo>
                    <a:cubicBezTo>
                      <a:pt x="8" y="42"/>
                      <a:pt x="25" y="47"/>
                      <a:pt x="52" y="51"/>
                    </a:cubicBezTo>
                    <a:cubicBezTo>
                      <a:pt x="176" y="54"/>
                      <a:pt x="287" y="56"/>
                      <a:pt x="367" y="56"/>
                    </a:cubicBezTo>
                    <a:cubicBezTo>
                      <a:pt x="395" y="56"/>
                      <a:pt x="419" y="56"/>
                      <a:pt x="439" y="56"/>
                    </a:cubicBezTo>
                    <a:cubicBezTo>
                      <a:pt x="510" y="54"/>
                      <a:pt x="627" y="53"/>
                      <a:pt x="764" y="53"/>
                    </a:cubicBezTo>
                    <a:cubicBezTo>
                      <a:pt x="792" y="49"/>
                      <a:pt x="812" y="44"/>
                      <a:pt x="821" y="40"/>
                    </a:cubicBezTo>
                    <a:cubicBezTo>
                      <a:pt x="690" y="41"/>
                      <a:pt x="556" y="41"/>
                      <a:pt x="429" y="41"/>
                    </a:cubicBezTo>
                    <a:cubicBezTo>
                      <a:pt x="265" y="41"/>
                      <a:pt x="115" y="40"/>
                      <a:pt x="2" y="37"/>
                    </a:cubicBezTo>
                    <a:moveTo>
                      <a:pt x="310" y="0"/>
                    </a:moveTo>
                    <a:cubicBezTo>
                      <a:pt x="135" y="4"/>
                      <a:pt x="6" y="17"/>
                      <a:pt x="0" y="33"/>
                    </a:cubicBezTo>
                    <a:cubicBezTo>
                      <a:pt x="100" y="36"/>
                      <a:pt x="231" y="37"/>
                      <a:pt x="375" y="37"/>
                    </a:cubicBezTo>
                    <a:cubicBezTo>
                      <a:pt x="519" y="37"/>
                      <a:pt x="675" y="36"/>
                      <a:pt x="826" y="34"/>
                    </a:cubicBezTo>
                    <a:cubicBezTo>
                      <a:pt x="826" y="34"/>
                      <a:pt x="826" y="34"/>
                      <a:pt x="826" y="34"/>
                    </a:cubicBezTo>
                    <a:cubicBezTo>
                      <a:pt x="826" y="20"/>
                      <a:pt x="727" y="8"/>
                      <a:pt x="584" y="2"/>
                    </a:cubicBezTo>
                    <a:cubicBezTo>
                      <a:pt x="490" y="2"/>
                      <a:pt x="397" y="1"/>
                      <a:pt x="310" y="0"/>
                    </a:cubicBezTo>
                  </a:path>
                </a:pathLst>
              </a:custGeom>
              <a:solidFill>
                <a:srgbClr val="C68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47" name="iŝḻiḍè">
              <a:extLst>
                <a:ext uri="{FF2B5EF4-FFF2-40B4-BE49-F238E27FC236}">
                  <a16:creationId xmlns:a16="http://schemas.microsoft.com/office/drawing/2014/main" xmlns="" id="{742E2D72-11E4-4C96-A800-2BB9E4399244}"/>
                </a:ext>
              </a:extLst>
            </p:cNvPr>
            <p:cNvSpPr/>
            <p:nvPr/>
          </p:nvSpPr>
          <p:spPr bwMode="auto">
            <a:xfrm>
              <a:off x="6294438" y="5807075"/>
              <a:ext cx="1417638" cy="17463"/>
            </a:xfrm>
            <a:custGeom>
              <a:avLst/>
              <a:gdLst>
                <a:gd name="T0" fmla="*/ 0 w 712"/>
                <a:gd name="T1" fmla="*/ 0 h 9"/>
                <a:gd name="T2" fmla="*/ 43 w 712"/>
                <a:gd name="T3" fmla="*/ 5 h 9"/>
                <a:gd name="T4" fmla="*/ 317 w 712"/>
                <a:gd name="T5" fmla="*/ 9 h 9"/>
                <a:gd name="T6" fmla="*/ 390 w 712"/>
                <a:gd name="T7" fmla="*/ 9 h 9"/>
                <a:gd name="T8" fmla="*/ 674 w 712"/>
                <a:gd name="T9" fmla="*/ 6 h 9"/>
                <a:gd name="T10" fmla="*/ 712 w 712"/>
                <a:gd name="T11" fmla="*/ 2 h 9"/>
                <a:gd name="T12" fmla="*/ 387 w 712"/>
                <a:gd name="T13" fmla="*/ 5 h 9"/>
                <a:gd name="T14" fmla="*/ 315 w 712"/>
                <a:gd name="T15" fmla="*/ 5 h 9"/>
                <a:gd name="T16" fmla="*/ 0 w 712"/>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2" h="9">
                  <a:moveTo>
                    <a:pt x="0" y="0"/>
                  </a:moveTo>
                  <a:cubicBezTo>
                    <a:pt x="13" y="2"/>
                    <a:pt x="27" y="4"/>
                    <a:pt x="43" y="5"/>
                  </a:cubicBezTo>
                  <a:cubicBezTo>
                    <a:pt x="149" y="8"/>
                    <a:pt x="245" y="9"/>
                    <a:pt x="317" y="9"/>
                  </a:cubicBezTo>
                  <a:cubicBezTo>
                    <a:pt x="345" y="9"/>
                    <a:pt x="370" y="9"/>
                    <a:pt x="390" y="9"/>
                  </a:cubicBezTo>
                  <a:cubicBezTo>
                    <a:pt x="453" y="7"/>
                    <a:pt x="555" y="6"/>
                    <a:pt x="674" y="6"/>
                  </a:cubicBezTo>
                  <a:cubicBezTo>
                    <a:pt x="688" y="4"/>
                    <a:pt x="701" y="3"/>
                    <a:pt x="712" y="2"/>
                  </a:cubicBezTo>
                  <a:cubicBezTo>
                    <a:pt x="575" y="2"/>
                    <a:pt x="458" y="3"/>
                    <a:pt x="387" y="5"/>
                  </a:cubicBezTo>
                  <a:cubicBezTo>
                    <a:pt x="367" y="5"/>
                    <a:pt x="343" y="5"/>
                    <a:pt x="315" y="5"/>
                  </a:cubicBezTo>
                  <a:cubicBezTo>
                    <a:pt x="235" y="5"/>
                    <a:pt x="124" y="3"/>
                    <a:pt x="0" y="0"/>
                  </a:cubicBezTo>
                </a:path>
              </a:pathLst>
            </a:custGeom>
            <a:solidFill>
              <a:srgbClr val="B970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8" name="işḷîḑê">
              <a:extLst>
                <a:ext uri="{FF2B5EF4-FFF2-40B4-BE49-F238E27FC236}">
                  <a16:creationId xmlns:a16="http://schemas.microsoft.com/office/drawing/2014/main" xmlns="" id="{93DA491C-CB27-4B89-B9D6-71CAA8DB3EB1}"/>
                </a:ext>
              </a:extLst>
            </p:cNvPr>
            <p:cNvSpPr/>
            <p:nvPr/>
          </p:nvSpPr>
          <p:spPr bwMode="auto">
            <a:xfrm>
              <a:off x="6191250" y="5770563"/>
              <a:ext cx="1644650" cy="15875"/>
            </a:xfrm>
            <a:custGeom>
              <a:avLst/>
              <a:gdLst>
                <a:gd name="T0" fmla="*/ 0 w 826"/>
                <a:gd name="T1" fmla="*/ 0 h 8"/>
                <a:gd name="T2" fmla="*/ 0 w 826"/>
                <a:gd name="T3" fmla="*/ 1 h 8"/>
                <a:gd name="T4" fmla="*/ 2 w 826"/>
                <a:gd name="T5" fmla="*/ 4 h 8"/>
                <a:gd name="T6" fmla="*/ 429 w 826"/>
                <a:gd name="T7" fmla="*/ 8 h 8"/>
                <a:gd name="T8" fmla="*/ 821 w 826"/>
                <a:gd name="T9" fmla="*/ 7 h 8"/>
                <a:gd name="T10" fmla="*/ 826 w 826"/>
                <a:gd name="T11" fmla="*/ 1 h 8"/>
                <a:gd name="T12" fmla="*/ 375 w 826"/>
                <a:gd name="T13" fmla="*/ 4 h 8"/>
                <a:gd name="T14" fmla="*/ 0 w 82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6" h="8">
                  <a:moveTo>
                    <a:pt x="0" y="0"/>
                  </a:moveTo>
                  <a:cubicBezTo>
                    <a:pt x="0" y="0"/>
                    <a:pt x="0" y="1"/>
                    <a:pt x="0" y="1"/>
                  </a:cubicBezTo>
                  <a:cubicBezTo>
                    <a:pt x="0" y="2"/>
                    <a:pt x="1" y="3"/>
                    <a:pt x="2" y="4"/>
                  </a:cubicBezTo>
                  <a:cubicBezTo>
                    <a:pt x="115" y="7"/>
                    <a:pt x="265" y="8"/>
                    <a:pt x="429" y="8"/>
                  </a:cubicBezTo>
                  <a:cubicBezTo>
                    <a:pt x="556" y="8"/>
                    <a:pt x="690" y="8"/>
                    <a:pt x="821" y="7"/>
                  </a:cubicBezTo>
                  <a:cubicBezTo>
                    <a:pt x="824" y="5"/>
                    <a:pt x="826" y="3"/>
                    <a:pt x="826" y="1"/>
                  </a:cubicBezTo>
                  <a:cubicBezTo>
                    <a:pt x="675" y="3"/>
                    <a:pt x="519" y="4"/>
                    <a:pt x="375" y="4"/>
                  </a:cubicBezTo>
                  <a:cubicBezTo>
                    <a:pt x="231" y="4"/>
                    <a:pt x="100" y="3"/>
                    <a:pt x="0" y="0"/>
                  </a:cubicBezTo>
                </a:path>
              </a:pathLst>
            </a:custGeom>
            <a:solidFill>
              <a:srgbClr val="B970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9" name="iṥliḑe">
              <a:extLst>
                <a:ext uri="{FF2B5EF4-FFF2-40B4-BE49-F238E27FC236}">
                  <a16:creationId xmlns:a16="http://schemas.microsoft.com/office/drawing/2014/main" xmlns="" id="{4069A662-CE73-4419-A8E8-7C74DA7D3E3E}"/>
                </a:ext>
              </a:extLst>
            </p:cNvPr>
            <p:cNvSpPr/>
            <p:nvPr/>
          </p:nvSpPr>
          <p:spPr bwMode="auto">
            <a:xfrm>
              <a:off x="6808788" y="5703888"/>
              <a:ext cx="544513" cy="6350"/>
            </a:xfrm>
            <a:custGeom>
              <a:avLst/>
              <a:gdLst>
                <a:gd name="T0" fmla="*/ 103 w 274"/>
                <a:gd name="T1" fmla="*/ 0 h 3"/>
                <a:gd name="T2" fmla="*/ 0 w 274"/>
                <a:gd name="T3" fmla="*/ 1 h 3"/>
                <a:gd name="T4" fmla="*/ 274 w 274"/>
                <a:gd name="T5" fmla="*/ 3 h 3"/>
                <a:gd name="T6" fmla="*/ 103 w 274"/>
                <a:gd name="T7" fmla="*/ 0 h 3"/>
              </a:gdLst>
              <a:ahLst/>
              <a:cxnLst>
                <a:cxn ang="0">
                  <a:pos x="T0" y="T1"/>
                </a:cxn>
                <a:cxn ang="0">
                  <a:pos x="T2" y="T3"/>
                </a:cxn>
                <a:cxn ang="0">
                  <a:pos x="T4" y="T5"/>
                </a:cxn>
                <a:cxn ang="0">
                  <a:pos x="T6" y="T7"/>
                </a:cxn>
              </a:cxnLst>
              <a:rect l="0" t="0" r="r" b="b"/>
              <a:pathLst>
                <a:path w="274" h="3">
                  <a:moveTo>
                    <a:pt x="103" y="0"/>
                  </a:moveTo>
                  <a:cubicBezTo>
                    <a:pt x="68" y="0"/>
                    <a:pt x="33" y="1"/>
                    <a:pt x="0" y="1"/>
                  </a:cubicBezTo>
                  <a:cubicBezTo>
                    <a:pt x="87" y="2"/>
                    <a:pt x="180" y="3"/>
                    <a:pt x="274" y="3"/>
                  </a:cubicBezTo>
                  <a:cubicBezTo>
                    <a:pt x="222" y="1"/>
                    <a:pt x="164" y="0"/>
                    <a:pt x="103" y="0"/>
                  </a:cubicBezTo>
                </a:path>
              </a:pathLst>
            </a:custGeom>
            <a:solidFill>
              <a:srgbClr val="B970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0" name="ïSḷîḑé">
              <a:extLst>
                <a:ext uri="{FF2B5EF4-FFF2-40B4-BE49-F238E27FC236}">
                  <a16:creationId xmlns:a16="http://schemas.microsoft.com/office/drawing/2014/main" xmlns="" id="{46CFD56C-D244-46E7-AAD1-CA0EB1B906F1}"/>
                </a:ext>
              </a:extLst>
            </p:cNvPr>
            <p:cNvSpPr/>
            <p:nvPr/>
          </p:nvSpPr>
          <p:spPr bwMode="auto">
            <a:xfrm>
              <a:off x="6672263" y="5046663"/>
              <a:ext cx="139700" cy="587375"/>
            </a:xfrm>
            <a:custGeom>
              <a:avLst/>
              <a:gdLst>
                <a:gd name="T0" fmla="*/ 0 w 70"/>
                <a:gd name="T1" fmla="*/ 0 h 295"/>
                <a:gd name="T2" fmla="*/ 0 w 70"/>
                <a:gd name="T3" fmla="*/ 253 h 295"/>
                <a:gd name="T4" fmla="*/ 35 w 70"/>
                <a:gd name="T5" fmla="*/ 295 h 295"/>
                <a:gd name="T6" fmla="*/ 70 w 70"/>
                <a:gd name="T7" fmla="*/ 253 h 295"/>
                <a:gd name="T8" fmla="*/ 70 w 70"/>
                <a:gd name="T9" fmla="*/ 0 h 295"/>
                <a:gd name="T10" fmla="*/ 0 w 70"/>
                <a:gd name="T11" fmla="*/ 0 h 295"/>
              </a:gdLst>
              <a:ahLst/>
              <a:cxnLst>
                <a:cxn ang="0">
                  <a:pos x="T0" y="T1"/>
                </a:cxn>
                <a:cxn ang="0">
                  <a:pos x="T2" y="T3"/>
                </a:cxn>
                <a:cxn ang="0">
                  <a:pos x="T4" y="T5"/>
                </a:cxn>
                <a:cxn ang="0">
                  <a:pos x="T6" y="T7"/>
                </a:cxn>
                <a:cxn ang="0">
                  <a:pos x="T8" y="T9"/>
                </a:cxn>
                <a:cxn ang="0">
                  <a:pos x="T10" y="T11"/>
                </a:cxn>
              </a:cxnLst>
              <a:rect l="0" t="0" r="r" b="b"/>
              <a:pathLst>
                <a:path w="70" h="295">
                  <a:moveTo>
                    <a:pt x="0" y="0"/>
                  </a:moveTo>
                  <a:cubicBezTo>
                    <a:pt x="0" y="253"/>
                    <a:pt x="0" y="253"/>
                    <a:pt x="0" y="253"/>
                  </a:cubicBezTo>
                  <a:cubicBezTo>
                    <a:pt x="0" y="276"/>
                    <a:pt x="16" y="295"/>
                    <a:pt x="35" y="295"/>
                  </a:cubicBezTo>
                  <a:cubicBezTo>
                    <a:pt x="54" y="295"/>
                    <a:pt x="70" y="276"/>
                    <a:pt x="70" y="253"/>
                  </a:cubicBezTo>
                  <a:cubicBezTo>
                    <a:pt x="70" y="0"/>
                    <a:pt x="70" y="0"/>
                    <a:pt x="70" y="0"/>
                  </a:cubicBezTo>
                  <a:cubicBezTo>
                    <a:pt x="0" y="0"/>
                    <a:pt x="0" y="0"/>
                    <a:pt x="0" y="0"/>
                  </a:cubicBezTo>
                </a:path>
              </a:pathLst>
            </a:custGeom>
            <a:solidFill>
              <a:srgbClr val="A9E1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1" name="íṣḷíďé">
              <a:extLst>
                <a:ext uri="{FF2B5EF4-FFF2-40B4-BE49-F238E27FC236}">
                  <a16:creationId xmlns:a16="http://schemas.microsoft.com/office/drawing/2014/main" xmlns="" id="{29C4C44F-FBED-41ED-8CC9-F1D161524910}"/>
                </a:ext>
              </a:extLst>
            </p:cNvPr>
            <p:cNvSpPr/>
            <p:nvPr/>
          </p:nvSpPr>
          <p:spPr bwMode="auto">
            <a:xfrm>
              <a:off x="6672263" y="5046663"/>
              <a:ext cx="139700" cy="95250"/>
            </a:xfrm>
            <a:prstGeom prst="rect">
              <a:avLst/>
            </a:prstGeom>
            <a:solidFill>
              <a:srgbClr val="DD905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52" name="ïṧḷïḑê">
              <a:extLst>
                <a:ext uri="{FF2B5EF4-FFF2-40B4-BE49-F238E27FC236}">
                  <a16:creationId xmlns:a16="http://schemas.microsoft.com/office/drawing/2014/main" xmlns="" id="{5A86FA3D-C9F0-46E9-9C66-BED734B5FAB1}"/>
                </a:ext>
              </a:extLst>
            </p:cNvPr>
            <p:cNvSpPr/>
            <p:nvPr/>
          </p:nvSpPr>
          <p:spPr bwMode="auto">
            <a:xfrm>
              <a:off x="6672263" y="5046663"/>
              <a:ext cx="13970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53" name="íṩḷiḓe">
              <a:extLst>
                <a:ext uri="{FF2B5EF4-FFF2-40B4-BE49-F238E27FC236}">
                  <a16:creationId xmlns:a16="http://schemas.microsoft.com/office/drawing/2014/main" xmlns="" id="{851049DF-A54C-4C1B-96C4-162A820A6319}"/>
                </a:ext>
              </a:extLst>
            </p:cNvPr>
            <p:cNvSpPr/>
            <p:nvPr/>
          </p:nvSpPr>
          <p:spPr bwMode="auto">
            <a:xfrm>
              <a:off x="6692900" y="5227638"/>
              <a:ext cx="101600" cy="377825"/>
            </a:xfrm>
            <a:custGeom>
              <a:avLst/>
              <a:gdLst>
                <a:gd name="T0" fmla="*/ 23 w 51"/>
                <a:gd name="T1" fmla="*/ 5 h 190"/>
                <a:gd name="T2" fmla="*/ 0 w 51"/>
                <a:gd name="T3" fmla="*/ 1 h 190"/>
                <a:gd name="T4" fmla="*/ 0 w 51"/>
                <a:gd name="T5" fmla="*/ 160 h 190"/>
                <a:gd name="T6" fmla="*/ 25 w 51"/>
                <a:gd name="T7" fmla="*/ 190 h 190"/>
                <a:gd name="T8" fmla="*/ 51 w 51"/>
                <a:gd name="T9" fmla="*/ 160 h 190"/>
                <a:gd name="T10" fmla="*/ 51 w 51"/>
                <a:gd name="T11" fmla="*/ 10 h 190"/>
                <a:gd name="T12" fmla="*/ 23 w 51"/>
                <a:gd name="T13" fmla="*/ 5 h 190"/>
              </a:gdLst>
              <a:ahLst/>
              <a:cxnLst>
                <a:cxn ang="0">
                  <a:pos x="T0" y="T1"/>
                </a:cxn>
                <a:cxn ang="0">
                  <a:pos x="T2" y="T3"/>
                </a:cxn>
                <a:cxn ang="0">
                  <a:pos x="T4" y="T5"/>
                </a:cxn>
                <a:cxn ang="0">
                  <a:pos x="T6" y="T7"/>
                </a:cxn>
                <a:cxn ang="0">
                  <a:pos x="T8" y="T9"/>
                </a:cxn>
                <a:cxn ang="0">
                  <a:pos x="T10" y="T11"/>
                </a:cxn>
                <a:cxn ang="0">
                  <a:pos x="T12" y="T13"/>
                </a:cxn>
              </a:cxnLst>
              <a:rect l="0" t="0" r="r" b="b"/>
              <a:pathLst>
                <a:path w="51" h="190">
                  <a:moveTo>
                    <a:pt x="23" y="5"/>
                  </a:moveTo>
                  <a:cubicBezTo>
                    <a:pt x="14" y="1"/>
                    <a:pt x="6" y="0"/>
                    <a:pt x="0" y="1"/>
                  </a:cubicBezTo>
                  <a:cubicBezTo>
                    <a:pt x="0" y="160"/>
                    <a:pt x="0" y="160"/>
                    <a:pt x="0" y="160"/>
                  </a:cubicBezTo>
                  <a:cubicBezTo>
                    <a:pt x="0" y="177"/>
                    <a:pt x="11" y="190"/>
                    <a:pt x="25" y="190"/>
                  </a:cubicBezTo>
                  <a:cubicBezTo>
                    <a:pt x="39" y="190"/>
                    <a:pt x="51" y="177"/>
                    <a:pt x="51" y="160"/>
                  </a:cubicBezTo>
                  <a:cubicBezTo>
                    <a:pt x="51" y="10"/>
                    <a:pt x="51" y="10"/>
                    <a:pt x="51" y="10"/>
                  </a:cubicBezTo>
                  <a:cubicBezTo>
                    <a:pt x="41" y="10"/>
                    <a:pt x="30" y="9"/>
                    <a:pt x="23" y="5"/>
                  </a:cubicBezTo>
                </a:path>
              </a:pathLst>
            </a:custGeom>
            <a:solidFill>
              <a:srgbClr val="EA58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4" name="iṣḷïḑè">
              <a:extLst>
                <a:ext uri="{FF2B5EF4-FFF2-40B4-BE49-F238E27FC236}">
                  <a16:creationId xmlns:a16="http://schemas.microsoft.com/office/drawing/2014/main" xmlns="" id="{FB455939-4C91-47AC-8F8F-29005E3B4BF7}"/>
                </a:ext>
              </a:extLst>
            </p:cNvPr>
            <p:cNvSpPr/>
            <p:nvPr/>
          </p:nvSpPr>
          <p:spPr bwMode="auto">
            <a:xfrm>
              <a:off x="6672263" y="5046663"/>
              <a:ext cx="139700" cy="587375"/>
            </a:xfrm>
            <a:custGeom>
              <a:avLst/>
              <a:gdLst>
                <a:gd name="T0" fmla="*/ 70 w 70"/>
                <a:gd name="T1" fmla="*/ 0 h 295"/>
                <a:gd name="T2" fmla="*/ 70 w 70"/>
                <a:gd name="T3" fmla="*/ 48 h 295"/>
                <a:gd name="T4" fmla="*/ 48 w 70"/>
                <a:gd name="T5" fmla="*/ 48 h 295"/>
                <a:gd name="T6" fmla="*/ 49 w 70"/>
                <a:gd name="T7" fmla="*/ 100 h 295"/>
                <a:gd name="T8" fmla="*/ 58 w 70"/>
                <a:gd name="T9" fmla="*/ 101 h 295"/>
                <a:gd name="T10" fmla="*/ 61 w 70"/>
                <a:gd name="T11" fmla="*/ 101 h 295"/>
                <a:gd name="T12" fmla="*/ 61 w 70"/>
                <a:gd name="T13" fmla="*/ 251 h 295"/>
                <a:gd name="T14" fmla="*/ 35 w 70"/>
                <a:gd name="T15" fmla="*/ 281 h 295"/>
                <a:gd name="T16" fmla="*/ 10 w 70"/>
                <a:gd name="T17" fmla="*/ 254 h 295"/>
                <a:gd name="T18" fmla="*/ 8 w 70"/>
                <a:gd name="T19" fmla="*/ 254 h 295"/>
                <a:gd name="T20" fmla="*/ 0 w 70"/>
                <a:gd name="T21" fmla="*/ 253 h 295"/>
                <a:gd name="T22" fmla="*/ 35 w 70"/>
                <a:gd name="T23" fmla="*/ 295 h 295"/>
                <a:gd name="T24" fmla="*/ 70 w 70"/>
                <a:gd name="T25" fmla="*/ 253 h 295"/>
                <a:gd name="T26" fmla="*/ 70 w 70"/>
                <a:gd name="T27" fmla="*/ 218 h 295"/>
                <a:gd name="T28" fmla="*/ 70 w 70"/>
                <a:gd name="T29" fmla="*/ 214 h 295"/>
                <a:gd name="T30" fmla="*/ 70 w 70"/>
                <a:gd name="T31" fmla="*/ 125 h 295"/>
                <a:gd name="T32" fmla="*/ 70 w 70"/>
                <a:gd name="T33" fmla="*/ 120 h 295"/>
                <a:gd name="T34" fmla="*/ 70 w 70"/>
                <a:gd name="T35" fmla="*/ 96 h 295"/>
                <a:gd name="T36" fmla="*/ 70 w 70"/>
                <a:gd name="T3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295">
                  <a:moveTo>
                    <a:pt x="70" y="0"/>
                  </a:moveTo>
                  <a:cubicBezTo>
                    <a:pt x="70" y="48"/>
                    <a:pt x="70" y="48"/>
                    <a:pt x="70" y="48"/>
                  </a:cubicBezTo>
                  <a:cubicBezTo>
                    <a:pt x="48" y="48"/>
                    <a:pt x="48" y="48"/>
                    <a:pt x="48" y="48"/>
                  </a:cubicBezTo>
                  <a:cubicBezTo>
                    <a:pt x="48" y="64"/>
                    <a:pt x="49" y="82"/>
                    <a:pt x="49" y="100"/>
                  </a:cubicBezTo>
                  <a:cubicBezTo>
                    <a:pt x="52" y="101"/>
                    <a:pt x="55" y="101"/>
                    <a:pt x="58" y="101"/>
                  </a:cubicBezTo>
                  <a:cubicBezTo>
                    <a:pt x="59" y="101"/>
                    <a:pt x="60" y="101"/>
                    <a:pt x="61" y="101"/>
                  </a:cubicBezTo>
                  <a:cubicBezTo>
                    <a:pt x="61" y="251"/>
                    <a:pt x="61" y="251"/>
                    <a:pt x="61" y="251"/>
                  </a:cubicBezTo>
                  <a:cubicBezTo>
                    <a:pt x="61" y="268"/>
                    <a:pt x="49" y="281"/>
                    <a:pt x="35" y="281"/>
                  </a:cubicBezTo>
                  <a:cubicBezTo>
                    <a:pt x="22" y="281"/>
                    <a:pt x="11" y="269"/>
                    <a:pt x="10" y="254"/>
                  </a:cubicBezTo>
                  <a:cubicBezTo>
                    <a:pt x="9" y="254"/>
                    <a:pt x="9" y="254"/>
                    <a:pt x="8" y="254"/>
                  </a:cubicBezTo>
                  <a:cubicBezTo>
                    <a:pt x="3" y="254"/>
                    <a:pt x="0" y="253"/>
                    <a:pt x="0" y="253"/>
                  </a:cubicBezTo>
                  <a:cubicBezTo>
                    <a:pt x="0" y="276"/>
                    <a:pt x="16" y="295"/>
                    <a:pt x="35" y="295"/>
                  </a:cubicBezTo>
                  <a:cubicBezTo>
                    <a:pt x="54" y="295"/>
                    <a:pt x="70" y="276"/>
                    <a:pt x="70" y="253"/>
                  </a:cubicBezTo>
                  <a:cubicBezTo>
                    <a:pt x="70" y="218"/>
                    <a:pt x="70" y="218"/>
                    <a:pt x="70" y="218"/>
                  </a:cubicBezTo>
                  <a:cubicBezTo>
                    <a:pt x="70" y="214"/>
                    <a:pt x="70" y="214"/>
                    <a:pt x="70" y="214"/>
                  </a:cubicBezTo>
                  <a:cubicBezTo>
                    <a:pt x="70" y="125"/>
                    <a:pt x="70" y="125"/>
                    <a:pt x="70" y="125"/>
                  </a:cubicBezTo>
                  <a:cubicBezTo>
                    <a:pt x="70" y="120"/>
                    <a:pt x="70" y="120"/>
                    <a:pt x="70" y="120"/>
                  </a:cubicBezTo>
                  <a:cubicBezTo>
                    <a:pt x="70" y="96"/>
                    <a:pt x="70" y="96"/>
                    <a:pt x="70" y="96"/>
                  </a:cubicBezTo>
                  <a:cubicBezTo>
                    <a:pt x="70" y="0"/>
                    <a:pt x="70" y="0"/>
                    <a:pt x="70" y="0"/>
                  </a:cubicBezTo>
                </a:path>
              </a:pathLst>
            </a:custGeom>
            <a:solidFill>
              <a:srgbClr val="C3E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5" name="íşḻïdé">
              <a:extLst>
                <a:ext uri="{FF2B5EF4-FFF2-40B4-BE49-F238E27FC236}">
                  <a16:creationId xmlns:a16="http://schemas.microsoft.com/office/drawing/2014/main" xmlns="" id="{BA564864-E5A8-4130-BD84-121ABF9800F3}"/>
                </a:ext>
              </a:extLst>
            </p:cNvPr>
            <p:cNvSpPr/>
            <p:nvPr/>
          </p:nvSpPr>
          <p:spPr bwMode="auto">
            <a:xfrm>
              <a:off x="6765925" y="5046663"/>
              <a:ext cx="46038" cy="95250"/>
            </a:xfrm>
            <a:custGeom>
              <a:avLst/>
              <a:gdLst>
                <a:gd name="T0" fmla="*/ 23 w 23"/>
                <a:gd name="T1" fmla="*/ 0 h 48"/>
                <a:gd name="T2" fmla="*/ 23 w 23"/>
                <a:gd name="T3" fmla="*/ 0 h 48"/>
                <a:gd name="T4" fmla="*/ 0 w 23"/>
                <a:gd name="T5" fmla="*/ 0 h 48"/>
                <a:gd name="T6" fmla="*/ 1 w 23"/>
                <a:gd name="T7" fmla="*/ 48 h 48"/>
                <a:gd name="T8" fmla="*/ 23 w 23"/>
                <a:gd name="T9" fmla="*/ 48 h 48"/>
                <a:gd name="T10" fmla="*/ 23 w 23"/>
                <a:gd name="T11" fmla="*/ 0 h 48"/>
              </a:gdLst>
              <a:ahLst/>
              <a:cxnLst>
                <a:cxn ang="0">
                  <a:pos x="T0" y="T1"/>
                </a:cxn>
                <a:cxn ang="0">
                  <a:pos x="T2" y="T3"/>
                </a:cxn>
                <a:cxn ang="0">
                  <a:pos x="T4" y="T5"/>
                </a:cxn>
                <a:cxn ang="0">
                  <a:pos x="T6" y="T7"/>
                </a:cxn>
                <a:cxn ang="0">
                  <a:pos x="T8" y="T9"/>
                </a:cxn>
                <a:cxn ang="0">
                  <a:pos x="T10" y="T11"/>
                </a:cxn>
              </a:cxnLst>
              <a:rect l="0" t="0" r="r" b="b"/>
              <a:pathLst>
                <a:path w="23" h="48">
                  <a:moveTo>
                    <a:pt x="23" y="0"/>
                  </a:moveTo>
                  <a:cubicBezTo>
                    <a:pt x="23" y="0"/>
                    <a:pt x="23" y="0"/>
                    <a:pt x="23" y="0"/>
                  </a:cubicBezTo>
                  <a:cubicBezTo>
                    <a:pt x="0" y="0"/>
                    <a:pt x="0" y="0"/>
                    <a:pt x="0" y="0"/>
                  </a:cubicBezTo>
                  <a:cubicBezTo>
                    <a:pt x="0" y="13"/>
                    <a:pt x="0" y="30"/>
                    <a:pt x="1" y="48"/>
                  </a:cubicBezTo>
                  <a:cubicBezTo>
                    <a:pt x="23" y="48"/>
                    <a:pt x="23" y="48"/>
                    <a:pt x="23" y="48"/>
                  </a:cubicBezTo>
                  <a:cubicBezTo>
                    <a:pt x="23" y="0"/>
                    <a:pt x="23" y="0"/>
                    <a:pt x="23" y="0"/>
                  </a:cubicBezTo>
                </a:path>
              </a:pathLst>
            </a:custGeom>
            <a:solidFill>
              <a:srgbClr val="E7B2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6" name="iŝlíḑê">
              <a:extLst>
                <a:ext uri="{FF2B5EF4-FFF2-40B4-BE49-F238E27FC236}">
                  <a16:creationId xmlns:a16="http://schemas.microsoft.com/office/drawing/2014/main" xmlns="" id="{B4B7EEAF-E540-4671-A258-9BF35418E1AB}"/>
                </a:ext>
              </a:extLst>
            </p:cNvPr>
            <p:cNvSpPr/>
            <p:nvPr/>
          </p:nvSpPr>
          <p:spPr bwMode="auto">
            <a:xfrm>
              <a:off x="6692900" y="5245100"/>
              <a:ext cx="101600" cy="360363"/>
            </a:xfrm>
            <a:custGeom>
              <a:avLst/>
              <a:gdLst>
                <a:gd name="T0" fmla="*/ 39 w 51"/>
                <a:gd name="T1" fmla="*/ 0 h 181"/>
                <a:gd name="T2" fmla="*/ 39 w 51"/>
                <a:gd name="T3" fmla="*/ 100 h 181"/>
                <a:gd name="T4" fmla="*/ 0 w 51"/>
                <a:gd name="T5" fmla="*/ 154 h 181"/>
                <a:gd name="T6" fmla="*/ 25 w 51"/>
                <a:gd name="T7" fmla="*/ 181 h 181"/>
                <a:gd name="T8" fmla="*/ 51 w 51"/>
                <a:gd name="T9" fmla="*/ 151 h 181"/>
                <a:gd name="T10" fmla="*/ 51 w 51"/>
                <a:gd name="T11" fmla="*/ 1 h 181"/>
                <a:gd name="T12" fmla="*/ 48 w 51"/>
                <a:gd name="T13" fmla="*/ 1 h 181"/>
                <a:gd name="T14" fmla="*/ 39 w 51"/>
                <a:gd name="T15" fmla="*/ 0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81">
                  <a:moveTo>
                    <a:pt x="39" y="0"/>
                  </a:moveTo>
                  <a:cubicBezTo>
                    <a:pt x="39" y="39"/>
                    <a:pt x="40" y="76"/>
                    <a:pt x="39" y="100"/>
                  </a:cubicBezTo>
                  <a:cubicBezTo>
                    <a:pt x="38" y="146"/>
                    <a:pt x="14" y="153"/>
                    <a:pt x="0" y="154"/>
                  </a:cubicBezTo>
                  <a:cubicBezTo>
                    <a:pt x="1" y="169"/>
                    <a:pt x="12" y="181"/>
                    <a:pt x="25" y="181"/>
                  </a:cubicBezTo>
                  <a:cubicBezTo>
                    <a:pt x="39" y="181"/>
                    <a:pt x="51" y="168"/>
                    <a:pt x="51" y="151"/>
                  </a:cubicBezTo>
                  <a:cubicBezTo>
                    <a:pt x="51" y="1"/>
                    <a:pt x="51" y="1"/>
                    <a:pt x="51" y="1"/>
                  </a:cubicBezTo>
                  <a:cubicBezTo>
                    <a:pt x="50" y="1"/>
                    <a:pt x="49" y="1"/>
                    <a:pt x="48" y="1"/>
                  </a:cubicBezTo>
                  <a:cubicBezTo>
                    <a:pt x="45" y="1"/>
                    <a:pt x="42" y="1"/>
                    <a:pt x="39" y="0"/>
                  </a:cubicBezTo>
                </a:path>
              </a:pathLst>
            </a:custGeom>
            <a:solidFill>
              <a:srgbClr val="F08A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7" name="îṧ1ïḓê">
              <a:extLst>
                <a:ext uri="{FF2B5EF4-FFF2-40B4-BE49-F238E27FC236}">
                  <a16:creationId xmlns:a16="http://schemas.microsoft.com/office/drawing/2014/main" xmlns="" id="{14AD2B31-790F-41CB-A38D-CF78F6D868E7}"/>
                </a:ext>
              </a:extLst>
            </p:cNvPr>
            <p:cNvSpPr/>
            <p:nvPr/>
          </p:nvSpPr>
          <p:spPr bwMode="auto">
            <a:xfrm>
              <a:off x="6865938" y="5046663"/>
              <a:ext cx="139700" cy="587375"/>
            </a:xfrm>
            <a:custGeom>
              <a:avLst/>
              <a:gdLst>
                <a:gd name="T0" fmla="*/ 0 w 70"/>
                <a:gd name="T1" fmla="*/ 0 h 295"/>
                <a:gd name="T2" fmla="*/ 0 w 70"/>
                <a:gd name="T3" fmla="*/ 253 h 295"/>
                <a:gd name="T4" fmla="*/ 35 w 70"/>
                <a:gd name="T5" fmla="*/ 295 h 295"/>
                <a:gd name="T6" fmla="*/ 70 w 70"/>
                <a:gd name="T7" fmla="*/ 253 h 295"/>
                <a:gd name="T8" fmla="*/ 70 w 70"/>
                <a:gd name="T9" fmla="*/ 0 h 295"/>
                <a:gd name="T10" fmla="*/ 0 w 70"/>
                <a:gd name="T11" fmla="*/ 0 h 295"/>
              </a:gdLst>
              <a:ahLst/>
              <a:cxnLst>
                <a:cxn ang="0">
                  <a:pos x="T0" y="T1"/>
                </a:cxn>
                <a:cxn ang="0">
                  <a:pos x="T2" y="T3"/>
                </a:cxn>
                <a:cxn ang="0">
                  <a:pos x="T4" y="T5"/>
                </a:cxn>
                <a:cxn ang="0">
                  <a:pos x="T6" y="T7"/>
                </a:cxn>
                <a:cxn ang="0">
                  <a:pos x="T8" y="T9"/>
                </a:cxn>
                <a:cxn ang="0">
                  <a:pos x="T10" y="T11"/>
                </a:cxn>
              </a:cxnLst>
              <a:rect l="0" t="0" r="r" b="b"/>
              <a:pathLst>
                <a:path w="70" h="295">
                  <a:moveTo>
                    <a:pt x="0" y="0"/>
                  </a:moveTo>
                  <a:cubicBezTo>
                    <a:pt x="0" y="253"/>
                    <a:pt x="0" y="253"/>
                    <a:pt x="0" y="253"/>
                  </a:cubicBezTo>
                  <a:cubicBezTo>
                    <a:pt x="0" y="276"/>
                    <a:pt x="15" y="295"/>
                    <a:pt x="35" y="295"/>
                  </a:cubicBezTo>
                  <a:cubicBezTo>
                    <a:pt x="54" y="295"/>
                    <a:pt x="70" y="276"/>
                    <a:pt x="70" y="253"/>
                  </a:cubicBezTo>
                  <a:cubicBezTo>
                    <a:pt x="70" y="0"/>
                    <a:pt x="70" y="0"/>
                    <a:pt x="70" y="0"/>
                  </a:cubicBezTo>
                  <a:cubicBezTo>
                    <a:pt x="0" y="0"/>
                    <a:pt x="0" y="0"/>
                    <a:pt x="0" y="0"/>
                  </a:cubicBezTo>
                </a:path>
              </a:pathLst>
            </a:custGeom>
            <a:solidFill>
              <a:srgbClr val="A9E1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8" name="iṩḻíḓe">
              <a:extLst>
                <a:ext uri="{FF2B5EF4-FFF2-40B4-BE49-F238E27FC236}">
                  <a16:creationId xmlns:a16="http://schemas.microsoft.com/office/drawing/2014/main" xmlns="" id="{AA2FBD67-3F8C-4C47-BD83-185AA2CEE5BE}"/>
                </a:ext>
              </a:extLst>
            </p:cNvPr>
            <p:cNvSpPr/>
            <p:nvPr/>
          </p:nvSpPr>
          <p:spPr bwMode="auto">
            <a:xfrm>
              <a:off x="6865938" y="5046663"/>
              <a:ext cx="139700" cy="95250"/>
            </a:xfrm>
            <a:prstGeom prst="rect">
              <a:avLst/>
            </a:prstGeom>
            <a:solidFill>
              <a:srgbClr val="DD905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59" name="íṣlíḍê">
              <a:extLst>
                <a:ext uri="{FF2B5EF4-FFF2-40B4-BE49-F238E27FC236}">
                  <a16:creationId xmlns:a16="http://schemas.microsoft.com/office/drawing/2014/main" xmlns="" id="{0B65148E-E3DA-4B54-A0A9-2FB29A27D381}"/>
                </a:ext>
              </a:extLst>
            </p:cNvPr>
            <p:cNvSpPr/>
            <p:nvPr/>
          </p:nvSpPr>
          <p:spPr bwMode="auto">
            <a:xfrm>
              <a:off x="6865938" y="5046663"/>
              <a:ext cx="13970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60" name="ïṥ1iďê">
              <a:extLst>
                <a:ext uri="{FF2B5EF4-FFF2-40B4-BE49-F238E27FC236}">
                  <a16:creationId xmlns:a16="http://schemas.microsoft.com/office/drawing/2014/main" xmlns="" id="{BD3BA746-C3A7-4027-8EF4-2A0C505CFEDE}"/>
                </a:ext>
              </a:extLst>
            </p:cNvPr>
            <p:cNvSpPr/>
            <p:nvPr/>
          </p:nvSpPr>
          <p:spPr bwMode="auto">
            <a:xfrm>
              <a:off x="6883400" y="5332413"/>
              <a:ext cx="101600" cy="273050"/>
            </a:xfrm>
            <a:custGeom>
              <a:avLst/>
              <a:gdLst>
                <a:gd name="T0" fmla="*/ 25 w 51"/>
                <a:gd name="T1" fmla="*/ 1 h 137"/>
                <a:gd name="T2" fmla="*/ 0 w 51"/>
                <a:gd name="T3" fmla="*/ 6 h 137"/>
                <a:gd name="T4" fmla="*/ 0 w 51"/>
                <a:gd name="T5" fmla="*/ 107 h 137"/>
                <a:gd name="T6" fmla="*/ 26 w 51"/>
                <a:gd name="T7" fmla="*/ 137 h 137"/>
                <a:gd name="T8" fmla="*/ 51 w 51"/>
                <a:gd name="T9" fmla="*/ 107 h 137"/>
                <a:gd name="T10" fmla="*/ 51 w 51"/>
                <a:gd name="T11" fmla="*/ 0 h 137"/>
                <a:gd name="T12" fmla="*/ 25 w 51"/>
                <a:gd name="T13" fmla="*/ 1 h 137"/>
              </a:gdLst>
              <a:ahLst/>
              <a:cxnLst>
                <a:cxn ang="0">
                  <a:pos x="T0" y="T1"/>
                </a:cxn>
                <a:cxn ang="0">
                  <a:pos x="T2" y="T3"/>
                </a:cxn>
                <a:cxn ang="0">
                  <a:pos x="T4" y="T5"/>
                </a:cxn>
                <a:cxn ang="0">
                  <a:pos x="T6" y="T7"/>
                </a:cxn>
                <a:cxn ang="0">
                  <a:pos x="T8" y="T9"/>
                </a:cxn>
                <a:cxn ang="0">
                  <a:pos x="T10" y="T11"/>
                </a:cxn>
                <a:cxn ang="0">
                  <a:pos x="T12" y="T13"/>
                </a:cxn>
              </a:cxnLst>
              <a:rect l="0" t="0" r="r" b="b"/>
              <a:pathLst>
                <a:path w="51" h="137">
                  <a:moveTo>
                    <a:pt x="25" y="1"/>
                  </a:moveTo>
                  <a:cubicBezTo>
                    <a:pt x="14" y="1"/>
                    <a:pt x="7" y="6"/>
                    <a:pt x="0" y="6"/>
                  </a:cubicBezTo>
                  <a:cubicBezTo>
                    <a:pt x="0" y="107"/>
                    <a:pt x="0" y="107"/>
                    <a:pt x="0" y="107"/>
                  </a:cubicBezTo>
                  <a:cubicBezTo>
                    <a:pt x="0" y="124"/>
                    <a:pt x="12" y="137"/>
                    <a:pt x="26" y="137"/>
                  </a:cubicBezTo>
                  <a:cubicBezTo>
                    <a:pt x="40" y="137"/>
                    <a:pt x="51" y="124"/>
                    <a:pt x="51" y="107"/>
                  </a:cubicBezTo>
                  <a:cubicBezTo>
                    <a:pt x="51" y="0"/>
                    <a:pt x="51" y="0"/>
                    <a:pt x="51" y="0"/>
                  </a:cubicBezTo>
                  <a:cubicBezTo>
                    <a:pt x="41" y="0"/>
                    <a:pt x="34" y="1"/>
                    <a:pt x="25" y="1"/>
                  </a:cubicBezTo>
                </a:path>
              </a:pathLst>
            </a:custGeom>
            <a:solidFill>
              <a:srgbClr val="EA58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1" name="ïşḷiḓê">
              <a:extLst>
                <a:ext uri="{FF2B5EF4-FFF2-40B4-BE49-F238E27FC236}">
                  <a16:creationId xmlns:a16="http://schemas.microsoft.com/office/drawing/2014/main" xmlns="" id="{4ED66C7F-B50B-45E3-A485-F1AF268EB40F}"/>
                </a:ext>
              </a:extLst>
            </p:cNvPr>
            <p:cNvSpPr/>
            <p:nvPr/>
          </p:nvSpPr>
          <p:spPr bwMode="auto">
            <a:xfrm>
              <a:off x="6865938" y="5046663"/>
              <a:ext cx="139700" cy="587375"/>
            </a:xfrm>
            <a:custGeom>
              <a:avLst/>
              <a:gdLst>
                <a:gd name="T0" fmla="*/ 70 w 70"/>
                <a:gd name="T1" fmla="*/ 0 h 295"/>
                <a:gd name="T2" fmla="*/ 70 w 70"/>
                <a:gd name="T3" fmla="*/ 48 h 295"/>
                <a:gd name="T4" fmla="*/ 47 w 70"/>
                <a:gd name="T5" fmla="*/ 48 h 295"/>
                <a:gd name="T6" fmla="*/ 49 w 70"/>
                <a:gd name="T7" fmla="*/ 144 h 295"/>
                <a:gd name="T8" fmla="*/ 60 w 70"/>
                <a:gd name="T9" fmla="*/ 144 h 295"/>
                <a:gd name="T10" fmla="*/ 60 w 70"/>
                <a:gd name="T11" fmla="*/ 251 h 295"/>
                <a:gd name="T12" fmla="*/ 35 w 70"/>
                <a:gd name="T13" fmla="*/ 281 h 295"/>
                <a:gd name="T14" fmla="*/ 9 w 70"/>
                <a:gd name="T15" fmla="*/ 254 h 295"/>
                <a:gd name="T16" fmla="*/ 7 w 70"/>
                <a:gd name="T17" fmla="*/ 254 h 295"/>
                <a:gd name="T18" fmla="*/ 0 w 70"/>
                <a:gd name="T19" fmla="*/ 253 h 295"/>
                <a:gd name="T20" fmla="*/ 35 w 70"/>
                <a:gd name="T21" fmla="*/ 295 h 295"/>
                <a:gd name="T22" fmla="*/ 70 w 70"/>
                <a:gd name="T23" fmla="*/ 253 h 295"/>
                <a:gd name="T24" fmla="*/ 70 w 70"/>
                <a:gd name="T25" fmla="*/ 209 h 295"/>
                <a:gd name="T26" fmla="*/ 70 w 70"/>
                <a:gd name="T27" fmla="*/ 203 h 295"/>
                <a:gd name="T28" fmla="*/ 70 w 70"/>
                <a:gd name="T29" fmla="*/ 116 h 295"/>
                <a:gd name="T30" fmla="*/ 70 w 70"/>
                <a:gd name="T31" fmla="*/ 110 h 295"/>
                <a:gd name="T32" fmla="*/ 70 w 70"/>
                <a:gd name="T33" fmla="*/ 96 h 295"/>
                <a:gd name="T34" fmla="*/ 70 w 70"/>
                <a:gd name="T3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 h="295">
                  <a:moveTo>
                    <a:pt x="70" y="0"/>
                  </a:moveTo>
                  <a:cubicBezTo>
                    <a:pt x="70" y="48"/>
                    <a:pt x="70" y="48"/>
                    <a:pt x="70" y="48"/>
                  </a:cubicBezTo>
                  <a:cubicBezTo>
                    <a:pt x="47" y="48"/>
                    <a:pt x="47" y="48"/>
                    <a:pt x="47" y="48"/>
                  </a:cubicBezTo>
                  <a:cubicBezTo>
                    <a:pt x="48" y="78"/>
                    <a:pt x="48" y="114"/>
                    <a:pt x="49" y="144"/>
                  </a:cubicBezTo>
                  <a:cubicBezTo>
                    <a:pt x="52" y="144"/>
                    <a:pt x="56" y="144"/>
                    <a:pt x="60" y="144"/>
                  </a:cubicBezTo>
                  <a:cubicBezTo>
                    <a:pt x="60" y="251"/>
                    <a:pt x="60" y="251"/>
                    <a:pt x="60" y="251"/>
                  </a:cubicBezTo>
                  <a:cubicBezTo>
                    <a:pt x="60" y="268"/>
                    <a:pt x="49" y="281"/>
                    <a:pt x="35" y="281"/>
                  </a:cubicBezTo>
                  <a:cubicBezTo>
                    <a:pt x="21" y="281"/>
                    <a:pt x="10" y="269"/>
                    <a:pt x="9" y="254"/>
                  </a:cubicBezTo>
                  <a:cubicBezTo>
                    <a:pt x="9" y="254"/>
                    <a:pt x="8" y="254"/>
                    <a:pt x="7" y="254"/>
                  </a:cubicBezTo>
                  <a:cubicBezTo>
                    <a:pt x="3" y="254"/>
                    <a:pt x="0" y="253"/>
                    <a:pt x="0" y="253"/>
                  </a:cubicBezTo>
                  <a:cubicBezTo>
                    <a:pt x="0" y="276"/>
                    <a:pt x="15" y="295"/>
                    <a:pt x="35" y="295"/>
                  </a:cubicBezTo>
                  <a:cubicBezTo>
                    <a:pt x="54" y="295"/>
                    <a:pt x="70" y="276"/>
                    <a:pt x="70" y="253"/>
                  </a:cubicBezTo>
                  <a:cubicBezTo>
                    <a:pt x="70" y="209"/>
                    <a:pt x="70" y="209"/>
                    <a:pt x="70" y="209"/>
                  </a:cubicBezTo>
                  <a:cubicBezTo>
                    <a:pt x="70" y="203"/>
                    <a:pt x="70" y="203"/>
                    <a:pt x="70" y="203"/>
                  </a:cubicBezTo>
                  <a:cubicBezTo>
                    <a:pt x="70" y="116"/>
                    <a:pt x="70" y="116"/>
                    <a:pt x="70" y="116"/>
                  </a:cubicBezTo>
                  <a:cubicBezTo>
                    <a:pt x="70" y="110"/>
                    <a:pt x="70" y="110"/>
                    <a:pt x="70" y="110"/>
                  </a:cubicBezTo>
                  <a:cubicBezTo>
                    <a:pt x="70" y="96"/>
                    <a:pt x="70" y="96"/>
                    <a:pt x="70" y="96"/>
                  </a:cubicBezTo>
                  <a:cubicBezTo>
                    <a:pt x="70" y="0"/>
                    <a:pt x="70" y="0"/>
                    <a:pt x="70" y="0"/>
                  </a:cubicBezTo>
                </a:path>
              </a:pathLst>
            </a:custGeom>
            <a:solidFill>
              <a:srgbClr val="C3E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2" name="ï$ḻïḑê">
              <a:extLst>
                <a:ext uri="{FF2B5EF4-FFF2-40B4-BE49-F238E27FC236}">
                  <a16:creationId xmlns:a16="http://schemas.microsoft.com/office/drawing/2014/main" xmlns="" id="{CCE8CA5C-D33A-41CD-8080-71F9DB87FAFA}"/>
                </a:ext>
              </a:extLst>
            </p:cNvPr>
            <p:cNvSpPr/>
            <p:nvPr/>
          </p:nvSpPr>
          <p:spPr bwMode="auto">
            <a:xfrm>
              <a:off x="6958013" y="5046663"/>
              <a:ext cx="47625" cy="95250"/>
            </a:xfrm>
            <a:custGeom>
              <a:avLst/>
              <a:gdLst>
                <a:gd name="T0" fmla="*/ 24 w 24"/>
                <a:gd name="T1" fmla="*/ 0 h 48"/>
                <a:gd name="T2" fmla="*/ 24 w 24"/>
                <a:gd name="T3" fmla="*/ 0 h 48"/>
                <a:gd name="T4" fmla="*/ 0 w 24"/>
                <a:gd name="T5" fmla="*/ 0 h 48"/>
                <a:gd name="T6" fmla="*/ 1 w 24"/>
                <a:gd name="T7" fmla="*/ 48 h 48"/>
                <a:gd name="T8" fmla="*/ 24 w 24"/>
                <a:gd name="T9" fmla="*/ 48 h 48"/>
                <a:gd name="T10" fmla="*/ 24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24" y="0"/>
                  </a:moveTo>
                  <a:cubicBezTo>
                    <a:pt x="24" y="0"/>
                    <a:pt x="24" y="0"/>
                    <a:pt x="24" y="0"/>
                  </a:cubicBezTo>
                  <a:cubicBezTo>
                    <a:pt x="0" y="0"/>
                    <a:pt x="0" y="0"/>
                    <a:pt x="0" y="0"/>
                  </a:cubicBezTo>
                  <a:cubicBezTo>
                    <a:pt x="0" y="13"/>
                    <a:pt x="1" y="30"/>
                    <a:pt x="1" y="48"/>
                  </a:cubicBezTo>
                  <a:cubicBezTo>
                    <a:pt x="24" y="48"/>
                    <a:pt x="24" y="48"/>
                    <a:pt x="24" y="48"/>
                  </a:cubicBezTo>
                  <a:cubicBezTo>
                    <a:pt x="24" y="0"/>
                    <a:pt x="24" y="0"/>
                    <a:pt x="24" y="0"/>
                  </a:cubicBezTo>
                </a:path>
              </a:pathLst>
            </a:custGeom>
            <a:solidFill>
              <a:srgbClr val="E7B2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3" name="isḻïḓe">
              <a:extLst>
                <a:ext uri="{FF2B5EF4-FFF2-40B4-BE49-F238E27FC236}">
                  <a16:creationId xmlns:a16="http://schemas.microsoft.com/office/drawing/2014/main" xmlns="" id="{C6B04808-7D61-4942-AF3A-960A739D12E7}"/>
                </a:ext>
              </a:extLst>
            </p:cNvPr>
            <p:cNvSpPr/>
            <p:nvPr/>
          </p:nvSpPr>
          <p:spPr bwMode="auto">
            <a:xfrm>
              <a:off x="6883400" y="5332413"/>
              <a:ext cx="101600" cy="273050"/>
            </a:xfrm>
            <a:custGeom>
              <a:avLst/>
              <a:gdLst>
                <a:gd name="T0" fmla="*/ 51 w 51"/>
                <a:gd name="T1" fmla="*/ 0 h 137"/>
                <a:gd name="T2" fmla="*/ 40 w 51"/>
                <a:gd name="T3" fmla="*/ 0 h 137"/>
                <a:gd name="T4" fmla="*/ 39 w 51"/>
                <a:gd name="T5" fmla="*/ 56 h 137"/>
                <a:gd name="T6" fmla="*/ 0 w 51"/>
                <a:gd name="T7" fmla="*/ 110 h 137"/>
                <a:gd name="T8" fmla="*/ 26 w 51"/>
                <a:gd name="T9" fmla="*/ 137 h 137"/>
                <a:gd name="T10" fmla="*/ 51 w 51"/>
                <a:gd name="T11" fmla="*/ 107 h 137"/>
                <a:gd name="T12" fmla="*/ 51 w 51"/>
                <a:gd name="T13" fmla="*/ 0 h 137"/>
              </a:gdLst>
              <a:ahLst/>
              <a:cxnLst>
                <a:cxn ang="0">
                  <a:pos x="T0" y="T1"/>
                </a:cxn>
                <a:cxn ang="0">
                  <a:pos x="T2" y="T3"/>
                </a:cxn>
                <a:cxn ang="0">
                  <a:pos x="T4" y="T5"/>
                </a:cxn>
                <a:cxn ang="0">
                  <a:pos x="T6" y="T7"/>
                </a:cxn>
                <a:cxn ang="0">
                  <a:pos x="T8" y="T9"/>
                </a:cxn>
                <a:cxn ang="0">
                  <a:pos x="T10" y="T11"/>
                </a:cxn>
                <a:cxn ang="0">
                  <a:pos x="T12" y="T13"/>
                </a:cxn>
              </a:cxnLst>
              <a:rect l="0" t="0" r="r" b="b"/>
              <a:pathLst>
                <a:path w="51" h="137">
                  <a:moveTo>
                    <a:pt x="51" y="0"/>
                  </a:moveTo>
                  <a:cubicBezTo>
                    <a:pt x="47" y="0"/>
                    <a:pt x="43" y="0"/>
                    <a:pt x="40" y="0"/>
                  </a:cubicBezTo>
                  <a:cubicBezTo>
                    <a:pt x="40" y="22"/>
                    <a:pt x="40" y="42"/>
                    <a:pt x="39" y="56"/>
                  </a:cubicBezTo>
                  <a:cubicBezTo>
                    <a:pt x="38" y="102"/>
                    <a:pt x="14" y="109"/>
                    <a:pt x="0" y="110"/>
                  </a:cubicBezTo>
                  <a:cubicBezTo>
                    <a:pt x="1" y="125"/>
                    <a:pt x="12" y="137"/>
                    <a:pt x="26" y="137"/>
                  </a:cubicBezTo>
                  <a:cubicBezTo>
                    <a:pt x="40" y="137"/>
                    <a:pt x="51" y="124"/>
                    <a:pt x="51" y="107"/>
                  </a:cubicBezTo>
                  <a:cubicBezTo>
                    <a:pt x="51" y="0"/>
                    <a:pt x="51" y="0"/>
                    <a:pt x="51" y="0"/>
                  </a:cubicBezTo>
                </a:path>
              </a:pathLst>
            </a:custGeom>
            <a:solidFill>
              <a:srgbClr val="F08A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4" name="îslïḓè">
              <a:extLst>
                <a:ext uri="{FF2B5EF4-FFF2-40B4-BE49-F238E27FC236}">
                  <a16:creationId xmlns:a16="http://schemas.microsoft.com/office/drawing/2014/main" xmlns="" id="{5D5A8217-6FB2-4ECC-8ECD-1C610889BBE9}"/>
                </a:ext>
              </a:extLst>
            </p:cNvPr>
            <p:cNvSpPr/>
            <p:nvPr/>
          </p:nvSpPr>
          <p:spPr bwMode="auto">
            <a:xfrm>
              <a:off x="7056438" y="5046663"/>
              <a:ext cx="139700" cy="587375"/>
            </a:xfrm>
            <a:custGeom>
              <a:avLst/>
              <a:gdLst>
                <a:gd name="T0" fmla="*/ 0 w 70"/>
                <a:gd name="T1" fmla="*/ 0 h 295"/>
                <a:gd name="T2" fmla="*/ 0 w 70"/>
                <a:gd name="T3" fmla="*/ 253 h 295"/>
                <a:gd name="T4" fmla="*/ 35 w 70"/>
                <a:gd name="T5" fmla="*/ 295 h 295"/>
                <a:gd name="T6" fmla="*/ 70 w 70"/>
                <a:gd name="T7" fmla="*/ 253 h 295"/>
                <a:gd name="T8" fmla="*/ 70 w 70"/>
                <a:gd name="T9" fmla="*/ 0 h 295"/>
                <a:gd name="T10" fmla="*/ 0 w 70"/>
                <a:gd name="T11" fmla="*/ 0 h 295"/>
              </a:gdLst>
              <a:ahLst/>
              <a:cxnLst>
                <a:cxn ang="0">
                  <a:pos x="T0" y="T1"/>
                </a:cxn>
                <a:cxn ang="0">
                  <a:pos x="T2" y="T3"/>
                </a:cxn>
                <a:cxn ang="0">
                  <a:pos x="T4" y="T5"/>
                </a:cxn>
                <a:cxn ang="0">
                  <a:pos x="T6" y="T7"/>
                </a:cxn>
                <a:cxn ang="0">
                  <a:pos x="T8" y="T9"/>
                </a:cxn>
                <a:cxn ang="0">
                  <a:pos x="T10" y="T11"/>
                </a:cxn>
              </a:cxnLst>
              <a:rect l="0" t="0" r="r" b="b"/>
              <a:pathLst>
                <a:path w="70" h="295">
                  <a:moveTo>
                    <a:pt x="0" y="0"/>
                  </a:moveTo>
                  <a:cubicBezTo>
                    <a:pt x="0" y="253"/>
                    <a:pt x="0" y="253"/>
                    <a:pt x="0" y="253"/>
                  </a:cubicBezTo>
                  <a:cubicBezTo>
                    <a:pt x="0" y="276"/>
                    <a:pt x="16" y="295"/>
                    <a:pt x="35" y="295"/>
                  </a:cubicBezTo>
                  <a:cubicBezTo>
                    <a:pt x="54" y="295"/>
                    <a:pt x="70" y="276"/>
                    <a:pt x="70" y="253"/>
                  </a:cubicBezTo>
                  <a:cubicBezTo>
                    <a:pt x="70" y="0"/>
                    <a:pt x="70" y="0"/>
                    <a:pt x="70" y="0"/>
                  </a:cubicBezTo>
                  <a:cubicBezTo>
                    <a:pt x="0" y="0"/>
                    <a:pt x="0" y="0"/>
                    <a:pt x="0" y="0"/>
                  </a:cubicBezTo>
                </a:path>
              </a:pathLst>
            </a:custGeom>
            <a:solidFill>
              <a:srgbClr val="A9E1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5" name="íṣľíḍe">
              <a:extLst>
                <a:ext uri="{FF2B5EF4-FFF2-40B4-BE49-F238E27FC236}">
                  <a16:creationId xmlns:a16="http://schemas.microsoft.com/office/drawing/2014/main" xmlns="" id="{F397C870-E0E7-4289-966D-7E059DDED562}"/>
                </a:ext>
              </a:extLst>
            </p:cNvPr>
            <p:cNvSpPr/>
            <p:nvPr/>
          </p:nvSpPr>
          <p:spPr bwMode="auto">
            <a:xfrm>
              <a:off x="7056438" y="5046663"/>
              <a:ext cx="139700" cy="95250"/>
            </a:xfrm>
            <a:prstGeom prst="rect">
              <a:avLst/>
            </a:prstGeom>
            <a:solidFill>
              <a:srgbClr val="DD905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66" name="ïṡḻiḋê">
              <a:extLst>
                <a:ext uri="{FF2B5EF4-FFF2-40B4-BE49-F238E27FC236}">
                  <a16:creationId xmlns:a16="http://schemas.microsoft.com/office/drawing/2014/main" xmlns="" id="{D4A12FB8-F296-4C1D-AA13-7BF8D3C194B4}"/>
                </a:ext>
              </a:extLst>
            </p:cNvPr>
            <p:cNvSpPr/>
            <p:nvPr/>
          </p:nvSpPr>
          <p:spPr bwMode="auto">
            <a:xfrm>
              <a:off x="7056438" y="5046663"/>
              <a:ext cx="13970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67" name="išḷiḑé">
              <a:extLst>
                <a:ext uri="{FF2B5EF4-FFF2-40B4-BE49-F238E27FC236}">
                  <a16:creationId xmlns:a16="http://schemas.microsoft.com/office/drawing/2014/main" xmlns="" id="{96009E9B-6598-403A-B81F-61631707C2F8}"/>
                </a:ext>
              </a:extLst>
            </p:cNvPr>
            <p:cNvSpPr/>
            <p:nvPr/>
          </p:nvSpPr>
          <p:spPr bwMode="auto">
            <a:xfrm>
              <a:off x="7075488" y="5207000"/>
              <a:ext cx="101600" cy="398463"/>
            </a:xfrm>
            <a:custGeom>
              <a:avLst/>
              <a:gdLst>
                <a:gd name="T0" fmla="*/ 26 w 51"/>
                <a:gd name="T1" fmla="*/ 0 h 200"/>
                <a:gd name="T2" fmla="*/ 0 w 51"/>
                <a:gd name="T3" fmla="*/ 5 h 200"/>
                <a:gd name="T4" fmla="*/ 0 w 51"/>
                <a:gd name="T5" fmla="*/ 170 h 200"/>
                <a:gd name="T6" fmla="*/ 26 w 51"/>
                <a:gd name="T7" fmla="*/ 200 h 200"/>
                <a:gd name="T8" fmla="*/ 51 w 51"/>
                <a:gd name="T9" fmla="*/ 170 h 200"/>
                <a:gd name="T10" fmla="*/ 51 w 51"/>
                <a:gd name="T11" fmla="*/ 5 h 200"/>
                <a:gd name="T12" fmla="*/ 38 w 51"/>
                <a:gd name="T13" fmla="*/ 3 h 200"/>
                <a:gd name="T14" fmla="*/ 26 w 51"/>
                <a:gd name="T15" fmla="*/ 0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00">
                  <a:moveTo>
                    <a:pt x="26" y="0"/>
                  </a:moveTo>
                  <a:cubicBezTo>
                    <a:pt x="14" y="0"/>
                    <a:pt x="7" y="5"/>
                    <a:pt x="0" y="5"/>
                  </a:cubicBezTo>
                  <a:cubicBezTo>
                    <a:pt x="0" y="170"/>
                    <a:pt x="0" y="170"/>
                    <a:pt x="0" y="170"/>
                  </a:cubicBezTo>
                  <a:cubicBezTo>
                    <a:pt x="0" y="187"/>
                    <a:pt x="12" y="200"/>
                    <a:pt x="26" y="200"/>
                  </a:cubicBezTo>
                  <a:cubicBezTo>
                    <a:pt x="40" y="200"/>
                    <a:pt x="51" y="187"/>
                    <a:pt x="51" y="170"/>
                  </a:cubicBezTo>
                  <a:cubicBezTo>
                    <a:pt x="51" y="5"/>
                    <a:pt x="51" y="5"/>
                    <a:pt x="51" y="5"/>
                  </a:cubicBezTo>
                  <a:cubicBezTo>
                    <a:pt x="46" y="5"/>
                    <a:pt x="42" y="4"/>
                    <a:pt x="38" y="3"/>
                  </a:cubicBezTo>
                  <a:cubicBezTo>
                    <a:pt x="34" y="1"/>
                    <a:pt x="30" y="0"/>
                    <a:pt x="26" y="0"/>
                  </a:cubicBezTo>
                </a:path>
              </a:pathLst>
            </a:custGeom>
            <a:solidFill>
              <a:srgbClr val="EA58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8" name="íṡ1íḋe">
              <a:extLst>
                <a:ext uri="{FF2B5EF4-FFF2-40B4-BE49-F238E27FC236}">
                  <a16:creationId xmlns:a16="http://schemas.microsoft.com/office/drawing/2014/main" xmlns="" id="{362F607A-A488-4999-8E9A-D22F607A19AD}"/>
                </a:ext>
              </a:extLst>
            </p:cNvPr>
            <p:cNvSpPr/>
            <p:nvPr/>
          </p:nvSpPr>
          <p:spPr bwMode="auto">
            <a:xfrm>
              <a:off x="7056438" y="5141913"/>
              <a:ext cx="139700" cy="492125"/>
            </a:xfrm>
            <a:custGeom>
              <a:avLst/>
              <a:gdLst>
                <a:gd name="T0" fmla="*/ 70 w 70"/>
                <a:gd name="T1" fmla="*/ 0 h 247"/>
                <a:gd name="T2" fmla="*/ 47 w 70"/>
                <a:gd name="T3" fmla="*/ 0 h 247"/>
                <a:gd name="T4" fmla="*/ 48 w 70"/>
                <a:gd name="T5" fmla="*/ 36 h 247"/>
                <a:gd name="T6" fmla="*/ 60 w 70"/>
                <a:gd name="T7" fmla="*/ 38 h 247"/>
                <a:gd name="T8" fmla="*/ 60 w 70"/>
                <a:gd name="T9" fmla="*/ 38 h 247"/>
                <a:gd name="T10" fmla="*/ 60 w 70"/>
                <a:gd name="T11" fmla="*/ 203 h 247"/>
                <a:gd name="T12" fmla="*/ 35 w 70"/>
                <a:gd name="T13" fmla="*/ 233 h 247"/>
                <a:gd name="T14" fmla="*/ 10 w 70"/>
                <a:gd name="T15" fmla="*/ 206 h 247"/>
                <a:gd name="T16" fmla="*/ 8 w 70"/>
                <a:gd name="T17" fmla="*/ 206 h 247"/>
                <a:gd name="T18" fmla="*/ 0 w 70"/>
                <a:gd name="T19" fmla="*/ 205 h 247"/>
                <a:gd name="T20" fmla="*/ 35 w 70"/>
                <a:gd name="T21" fmla="*/ 247 h 247"/>
                <a:gd name="T22" fmla="*/ 70 w 70"/>
                <a:gd name="T23" fmla="*/ 205 h 247"/>
                <a:gd name="T24" fmla="*/ 70 w 70"/>
                <a:gd name="T25" fmla="*/ 149 h 247"/>
                <a:gd name="T26" fmla="*/ 70 w 70"/>
                <a:gd name="T27" fmla="*/ 143 h 247"/>
                <a:gd name="T28" fmla="*/ 70 w 70"/>
                <a:gd name="T29" fmla="*/ 59 h 247"/>
                <a:gd name="T30" fmla="*/ 70 w 70"/>
                <a:gd name="T31" fmla="*/ 52 h 247"/>
                <a:gd name="T32" fmla="*/ 70 w 70"/>
                <a:gd name="T33" fmla="*/ 48 h 247"/>
                <a:gd name="T34" fmla="*/ 70 w 70"/>
                <a:gd name="T35"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 h="247">
                  <a:moveTo>
                    <a:pt x="70" y="0"/>
                  </a:moveTo>
                  <a:cubicBezTo>
                    <a:pt x="47" y="0"/>
                    <a:pt x="47" y="0"/>
                    <a:pt x="47" y="0"/>
                  </a:cubicBezTo>
                  <a:cubicBezTo>
                    <a:pt x="48" y="11"/>
                    <a:pt x="48" y="24"/>
                    <a:pt x="48" y="36"/>
                  </a:cubicBezTo>
                  <a:cubicBezTo>
                    <a:pt x="52" y="37"/>
                    <a:pt x="56" y="38"/>
                    <a:pt x="60" y="38"/>
                  </a:cubicBezTo>
                  <a:cubicBezTo>
                    <a:pt x="60" y="38"/>
                    <a:pt x="60" y="38"/>
                    <a:pt x="60" y="38"/>
                  </a:cubicBezTo>
                  <a:cubicBezTo>
                    <a:pt x="60" y="203"/>
                    <a:pt x="60" y="203"/>
                    <a:pt x="60" y="203"/>
                  </a:cubicBezTo>
                  <a:cubicBezTo>
                    <a:pt x="60" y="220"/>
                    <a:pt x="49" y="233"/>
                    <a:pt x="35" y="233"/>
                  </a:cubicBezTo>
                  <a:cubicBezTo>
                    <a:pt x="22" y="233"/>
                    <a:pt x="11" y="221"/>
                    <a:pt x="10" y="206"/>
                  </a:cubicBezTo>
                  <a:cubicBezTo>
                    <a:pt x="9" y="206"/>
                    <a:pt x="8" y="206"/>
                    <a:pt x="8" y="206"/>
                  </a:cubicBezTo>
                  <a:cubicBezTo>
                    <a:pt x="3" y="206"/>
                    <a:pt x="0" y="205"/>
                    <a:pt x="0" y="205"/>
                  </a:cubicBezTo>
                  <a:cubicBezTo>
                    <a:pt x="0" y="228"/>
                    <a:pt x="16" y="247"/>
                    <a:pt x="35" y="247"/>
                  </a:cubicBezTo>
                  <a:cubicBezTo>
                    <a:pt x="54" y="247"/>
                    <a:pt x="70" y="228"/>
                    <a:pt x="70" y="205"/>
                  </a:cubicBezTo>
                  <a:cubicBezTo>
                    <a:pt x="70" y="149"/>
                    <a:pt x="70" y="149"/>
                    <a:pt x="70" y="149"/>
                  </a:cubicBezTo>
                  <a:cubicBezTo>
                    <a:pt x="70" y="143"/>
                    <a:pt x="70" y="143"/>
                    <a:pt x="70" y="143"/>
                  </a:cubicBezTo>
                  <a:cubicBezTo>
                    <a:pt x="70" y="59"/>
                    <a:pt x="70" y="59"/>
                    <a:pt x="70" y="59"/>
                  </a:cubicBezTo>
                  <a:cubicBezTo>
                    <a:pt x="70" y="52"/>
                    <a:pt x="70" y="52"/>
                    <a:pt x="70" y="52"/>
                  </a:cubicBezTo>
                  <a:cubicBezTo>
                    <a:pt x="70" y="48"/>
                    <a:pt x="70" y="48"/>
                    <a:pt x="70" y="48"/>
                  </a:cubicBezTo>
                  <a:cubicBezTo>
                    <a:pt x="70" y="0"/>
                    <a:pt x="70" y="0"/>
                    <a:pt x="70" y="0"/>
                  </a:cubicBezTo>
                </a:path>
              </a:pathLst>
            </a:custGeom>
            <a:solidFill>
              <a:srgbClr val="C3E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9" name="ïşḷïḓê">
              <a:extLst>
                <a:ext uri="{FF2B5EF4-FFF2-40B4-BE49-F238E27FC236}">
                  <a16:creationId xmlns:a16="http://schemas.microsoft.com/office/drawing/2014/main" xmlns="" id="{83A1DF11-3FFC-486C-A73F-8CA587010893}"/>
                </a:ext>
              </a:extLst>
            </p:cNvPr>
            <p:cNvSpPr/>
            <p:nvPr/>
          </p:nvSpPr>
          <p:spPr bwMode="auto">
            <a:xfrm>
              <a:off x="7148513" y="5046663"/>
              <a:ext cx="47625" cy="95250"/>
            </a:xfrm>
            <a:custGeom>
              <a:avLst/>
              <a:gdLst>
                <a:gd name="T0" fmla="*/ 24 w 24"/>
                <a:gd name="T1" fmla="*/ 0 h 48"/>
                <a:gd name="T2" fmla="*/ 24 w 24"/>
                <a:gd name="T3" fmla="*/ 0 h 48"/>
                <a:gd name="T4" fmla="*/ 0 w 24"/>
                <a:gd name="T5" fmla="*/ 0 h 48"/>
                <a:gd name="T6" fmla="*/ 1 w 24"/>
                <a:gd name="T7" fmla="*/ 48 h 48"/>
                <a:gd name="T8" fmla="*/ 24 w 24"/>
                <a:gd name="T9" fmla="*/ 48 h 48"/>
                <a:gd name="T10" fmla="*/ 24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24" y="0"/>
                  </a:moveTo>
                  <a:cubicBezTo>
                    <a:pt x="24" y="0"/>
                    <a:pt x="24" y="0"/>
                    <a:pt x="24" y="0"/>
                  </a:cubicBezTo>
                  <a:cubicBezTo>
                    <a:pt x="0" y="0"/>
                    <a:pt x="0" y="0"/>
                    <a:pt x="0" y="0"/>
                  </a:cubicBezTo>
                  <a:cubicBezTo>
                    <a:pt x="1" y="13"/>
                    <a:pt x="1" y="30"/>
                    <a:pt x="1" y="48"/>
                  </a:cubicBezTo>
                  <a:cubicBezTo>
                    <a:pt x="24" y="48"/>
                    <a:pt x="24" y="48"/>
                    <a:pt x="24" y="48"/>
                  </a:cubicBezTo>
                  <a:cubicBezTo>
                    <a:pt x="24" y="0"/>
                    <a:pt x="24" y="0"/>
                    <a:pt x="24" y="0"/>
                  </a:cubicBezTo>
                </a:path>
              </a:pathLst>
            </a:custGeom>
            <a:solidFill>
              <a:srgbClr val="E7B2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0" name="îšlíďe">
              <a:extLst>
                <a:ext uri="{FF2B5EF4-FFF2-40B4-BE49-F238E27FC236}">
                  <a16:creationId xmlns:a16="http://schemas.microsoft.com/office/drawing/2014/main" xmlns="" id="{14157907-8C55-4B54-B554-C60A502904C5}"/>
                </a:ext>
              </a:extLst>
            </p:cNvPr>
            <p:cNvSpPr/>
            <p:nvPr/>
          </p:nvSpPr>
          <p:spPr bwMode="auto">
            <a:xfrm>
              <a:off x="7077075" y="5213350"/>
              <a:ext cx="100013" cy="392113"/>
            </a:xfrm>
            <a:custGeom>
              <a:avLst/>
              <a:gdLst>
                <a:gd name="T0" fmla="*/ 38 w 50"/>
                <a:gd name="T1" fmla="*/ 0 h 197"/>
                <a:gd name="T2" fmla="*/ 39 w 50"/>
                <a:gd name="T3" fmla="*/ 116 h 197"/>
                <a:gd name="T4" fmla="*/ 0 w 50"/>
                <a:gd name="T5" fmla="*/ 170 h 197"/>
                <a:gd name="T6" fmla="*/ 25 w 50"/>
                <a:gd name="T7" fmla="*/ 197 h 197"/>
                <a:gd name="T8" fmla="*/ 50 w 50"/>
                <a:gd name="T9" fmla="*/ 167 h 197"/>
                <a:gd name="T10" fmla="*/ 50 w 50"/>
                <a:gd name="T11" fmla="*/ 2 h 197"/>
                <a:gd name="T12" fmla="*/ 50 w 50"/>
                <a:gd name="T13" fmla="*/ 2 h 197"/>
                <a:gd name="T14" fmla="*/ 38 w 50"/>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97">
                  <a:moveTo>
                    <a:pt x="38" y="0"/>
                  </a:moveTo>
                  <a:cubicBezTo>
                    <a:pt x="39" y="43"/>
                    <a:pt x="40" y="89"/>
                    <a:pt x="39" y="116"/>
                  </a:cubicBezTo>
                  <a:cubicBezTo>
                    <a:pt x="38" y="162"/>
                    <a:pt x="13" y="169"/>
                    <a:pt x="0" y="170"/>
                  </a:cubicBezTo>
                  <a:cubicBezTo>
                    <a:pt x="1" y="185"/>
                    <a:pt x="12" y="197"/>
                    <a:pt x="25" y="197"/>
                  </a:cubicBezTo>
                  <a:cubicBezTo>
                    <a:pt x="39" y="197"/>
                    <a:pt x="50" y="184"/>
                    <a:pt x="50" y="167"/>
                  </a:cubicBezTo>
                  <a:cubicBezTo>
                    <a:pt x="50" y="2"/>
                    <a:pt x="50" y="2"/>
                    <a:pt x="50" y="2"/>
                  </a:cubicBezTo>
                  <a:cubicBezTo>
                    <a:pt x="50" y="2"/>
                    <a:pt x="50" y="2"/>
                    <a:pt x="50" y="2"/>
                  </a:cubicBezTo>
                  <a:cubicBezTo>
                    <a:pt x="46" y="2"/>
                    <a:pt x="42" y="1"/>
                    <a:pt x="38" y="0"/>
                  </a:cubicBezTo>
                </a:path>
              </a:pathLst>
            </a:custGeom>
            <a:solidFill>
              <a:srgbClr val="F08A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1" name="îṡḷïde">
              <a:extLst>
                <a:ext uri="{FF2B5EF4-FFF2-40B4-BE49-F238E27FC236}">
                  <a16:creationId xmlns:a16="http://schemas.microsoft.com/office/drawing/2014/main" xmlns="" id="{577D6367-5E29-48A1-9292-55D2A3954A40}"/>
                </a:ext>
              </a:extLst>
            </p:cNvPr>
            <p:cNvSpPr/>
            <p:nvPr/>
          </p:nvSpPr>
          <p:spPr bwMode="auto">
            <a:xfrm>
              <a:off x="7248525" y="5046663"/>
              <a:ext cx="138113" cy="587375"/>
            </a:xfrm>
            <a:custGeom>
              <a:avLst/>
              <a:gdLst>
                <a:gd name="T0" fmla="*/ 0 w 70"/>
                <a:gd name="T1" fmla="*/ 0 h 295"/>
                <a:gd name="T2" fmla="*/ 0 w 70"/>
                <a:gd name="T3" fmla="*/ 253 h 295"/>
                <a:gd name="T4" fmla="*/ 35 w 70"/>
                <a:gd name="T5" fmla="*/ 295 h 295"/>
                <a:gd name="T6" fmla="*/ 70 w 70"/>
                <a:gd name="T7" fmla="*/ 253 h 295"/>
                <a:gd name="T8" fmla="*/ 70 w 70"/>
                <a:gd name="T9" fmla="*/ 0 h 295"/>
                <a:gd name="T10" fmla="*/ 0 w 70"/>
                <a:gd name="T11" fmla="*/ 0 h 295"/>
              </a:gdLst>
              <a:ahLst/>
              <a:cxnLst>
                <a:cxn ang="0">
                  <a:pos x="T0" y="T1"/>
                </a:cxn>
                <a:cxn ang="0">
                  <a:pos x="T2" y="T3"/>
                </a:cxn>
                <a:cxn ang="0">
                  <a:pos x="T4" y="T5"/>
                </a:cxn>
                <a:cxn ang="0">
                  <a:pos x="T6" y="T7"/>
                </a:cxn>
                <a:cxn ang="0">
                  <a:pos x="T8" y="T9"/>
                </a:cxn>
                <a:cxn ang="0">
                  <a:pos x="T10" y="T11"/>
                </a:cxn>
              </a:cxnLst>
              <a:rect l="0" t="0" r="r" b="b"/>
              <a:pathLst>
                <a:path w="70" h="295">
                  <a:moveTo>
                    <a:pt x="0" y="0"/>
                  </a:moveTo>
                  <a:cubicBezTo>
                    <a:pt x="0" y="253"/>
                    <a:pt x="0" y="253"/>
                    <a:pt x="0" y="253"/>
                  </a:cubicBezTo>
                  <a:cubicBezTo>
                    <a:pt x="0" y="276"/>
                    <a:pt x="16" y="295"/>
                    <a:pt x="35" y="295"/>
                  </a:cubicBezTo>
                  <a:cubicBezTo>
                    <a:pt x="55" y="295"/>
                    <a:pt x="70" y="276"/>
                    <a:pt x="70" y="253"/>
                  </a:cubicBezTo>
                  <a:cubicBezTo>
                    <a:pt x="70" y="0"/>
                    <a:pt x="70" y="0"/>
                    <a:pt x="70" y="0"/>
                  </a:cubicBezTo>
                  <a:cubicBezTo>
                    <a:pt x="0" y="0"/>
                    <a:pt x="0" y="0"/>
                    <a:pt x="0" y="0"/>
                  </a:cubicBezTo>
                </a:path>
              </a:pathLst>
            </a:custGeom>
            <a:solidFill>
              <a:srgbClr val="A9E1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2" name="ïSḻiḓê">
              <a:extLst>
                <a:ext uri="{FF2B5EF4-FFF2-40B4-BE49-F238E27FC236}">
                  <a16:creationId xmlns:a16="http://schemas.microsoft.com/office/drawing/2014/main" xmlns="" id="{51F5D26F-0B53-477A-A1BA-22B1252FDFA2}"/>
                </a:ext>
              </a:extLst>
            </p:cNvPr>
            <p:cNvSpPr/>
            <p:nvPr/>
          </p:nvSpPr>
          <p:spPr bwMode="auto">
            <a:xfrm>
              <a:off x="7248525" y="5046663"/>
              <a:ext cx="138113" cy="95250"/>
            </a:xfrm>
            <a:prstGeom prst="rect">
              <a:avLst/>
            </a:prstGeom>
            <a:solidFill>
              <a:srgbClr val="DD905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73" name="íṩļïḑè">
              <a:extLst>
                <a:ext uri="{FF2B5EF4-FFF2-40B4-BE49-F238E27FC236}">
                  <a16:creationId xmlns:a16="http://schemas.microsoft.com/office/drawing/2014/main" xmlns="" id="{16831470-12FD-48E3-9745-B3F872BDEE6F}"/>
                </a:ext>
              </a:extLst>
            </p:cNvPr>
            <p:cNvSpPr/>
            <p:nvPr/>
          </p:nvSpPr>
          <p:spPr bwMode="auto">
            <a:xfrm>
              <a:off x="7248525" y="5046663"/>
              <a:ext cx="138113"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74" name="íšľiḍè">
              <a:extLst>
                <a:ext uri="{FF2B5EF4-FFF2-40B4-BE49-F238E27FC236}">
                  <a16:creationId xmlns:a16="http://schemas.microsoft.com/office/drawing/2014/main" xmlns="" id="{DFB89D7C-1A07-4DD7-B8EC-FAEA7C3BE839}"/>
                </a:ext>
              </a:extLst>
            </p:cNvPr>
            <p:cNvSpPr/>
            <p:nvPr/>
          </p:nvSpPr>
          <p:spPr bwMode="auto">
            <a:xfrm>
              <a:off x="7267575" y="5218113"/>
              <a:ext cx="101600" cy="387350"/>
            </a:xfrm>
            <a:custGeom>
              <a:avLst/>
              <a:gdLst>
                <a:gd name="T0" fmla="*/ 25 w 51"/>
                <a:gd name="T1" fmla="*/ 6 h 195"/>
                <a:gd name="T2" fmla="*/ 0 w 51"/>
                <a:gd name="T3" fmla="*/ 11 h 195"/>
                <a:gd name="T4" fmla="*/ 0 w 51"/>
                <a:gd name="T5" fmla="*/ 165 h 195"/>
                <a:gd name="T6" fmla="*/ 25 w 51"/>
                <a:gd name="T7" fmla="*/ 195 h 195"/>
                <a:gd name="T8" fmla="*/ 51 w 51"/>
                <a:gd name="T9" fmla="*/ 165 h 195"/>
                <a:gd name="T10" fmla="*/ 51 w 51"/>
                <a:gd name="T11" fmla="*/ 0 h 195"/>
                <a:gd name="T12" fmla="*/ 25 w 51"/>
                <a:gd name="T13" fmla="*/ 6 h 195"/>
              </a:gdLst>
              <a:ahLst/>
              <a:cxnLst>
                <a:cxn ang="0">
                  <a:pos x="T0" y="T1"/>
                </a:cxn>
                <a:cxn ang="0">
                  <a:pos x="T2" y="T3"/>
                </a:cxn>
                <a:cxn ang="0">
                  <a:pos x="T4" y="T5"/>
                </a:cxn>
                <a:cxn ang="0">
                  <a:pos x="T6" y="T7"/>
                </a:cxn>
                <a:cxn ang="0">
                  <a:pos x="T8" y="T9"/>
                </a:cxn>
                <a:cxn ang="0">
                  <a:pos x="T10" y="T11"/>
                </a:cxn>
                <a:cxn ang="0">
                  <a:pos x="T12" y="T13"/>
                </a:cxn>
              </a:cxnLst>
              <a:rect l="0" t="0" r="r" b="b"/>
              <a:pathLst>
                <a:path w="51" h="195">
                  <a:moveTo>
                    <a:pt x="25" y="6"/>
                  </a:moveTo>
                  <a:cubicBezTo>
                    <a:pt x="13" y="6"/>
                    <a:pt x="6" y="11"/>
                    <a:pt x="0" y="11"/>
                  </a:cubicBezTo>
                  <a:cubicBezTo>
                    <a:pt x="0" y="165"/>
                    <a:pt x="0" y="165"/>
                    <a:pt x="0" y="165"/>
                  </a:cubicBezTo>
                  <a:cubicBezTo>
                    <a:pt x="0" y="182"/>
                    <a:pt x="11" y="195"/>
                    <a:pt x="25" y="195"/>
                  </a:cubicBezTo>
                  <a:cubicBezTo>
                    <a:pt x="39" y="195"/>
                    <a:pt x="51" y="182"/>
                    <a:pt x="51" y="165"/>
                  </a:cubicBezTo>
                  <a:cubicBezTo>
                    <a:pt x="51" y="0"/>
                    <a:pt x="51" y="0"/>
                    <a:pt x="51" y="0"/>
                  </a:cubicBezTo>
                  <a:cubicBezTo>
                    <a:pt x="41" y="0"/>
                    <a:pt x="33" y="6"/>
                    <a:pt x="25" y="6"/>
                  </a:cubicBezTo>
                </a:path>
              </a:pathLst>
            </a:custGeom>
            <a:solidFill>
              <a:srgbClr val="EA58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5" name="íšḷiḑè">
              <a:extLst>
                <a:ext uri="{FF2B5EF4-FFF2-40B4-BE49-F238E27FC236}">
                  <a16:creationId xmlns:a16="http://schemas.microsoft.com/office/drawing/2014/main" xmlns="" id="{88C0C59A-2FFB-4508-A3DE-6CD21C777C12}"/>
                </a:ext>
              </a:extLst>
            </p:cNvPr>
            <p:cNvSpPr/>
            <p:nvPr/>
          </p:nvSpPr>
          <p:spPr bwMode="auto">
            <a:xfrm>
              <a:off x="7248525" y="5046663"/>
              <a:ext cx="138113" cy="587375"/>
            </a:xfrm>
            <a:custGeom>
              <a:avLst/>
              <a:gdLst>
                <a:gd name="T0" fmla="*/ 70 w 70"/>
                <a:gd name="T1" fmla="*/ 0 h 295"/>
                <a:gd name="T2" fmla="*/ 70 w 70"/>
                <a:gd name="T3" fmla="*/ 48 h 295"/>
                <a:gd name="T4" fmla="*/ 48 w 70"/>
                <a:gd name="T5" fmla="*/ 48 h 295"/>
                <a:gd name="T6" fmla="*/ 49 w 70"/>
                <a:gd name="T7" fmla="*/ 89 h 295"/>
                <a:gd name="T8" fmla="*/ 61 w 70"/>
                <a:gd name="T9" fmla="*/ 86 h 295"/>
                <a:gd name="T10" fmla="*/ 61 w 70"/>
                <a:gd name="T11" fmla="*/ 251 h 295"/>
                <a:gd name="T12" fmla="*/ 35 w 70"/>
                <a:gd name="T13" fmla="*/ 281 h 295"/>
                <a:gd name="T14" fmla="*/ 10 w 70"/>
                <a:gd name="T15" fmla="*/ 254 h 295"/>
                <a:gd name="T16" fmla="*/ 8 w 70"/>
                <a:gd name="T17" fmla="*/ 254 h 295"/>
                <a:gd name="T18" fmla="*/ 0 w 70"/>
                <a:gd name="T19" fmla="*/ 253 h 295"/>
                <a:gd name="T20" fmla="*/ 35 w 70"/>
                <a:gd name="T21" fmla="*/ 295 h 295"/>
                <a:gd name="T22" fmla="*/ 70 w 70"/>
                <a:gd name="T23" fmla="*/ 253 h 295"/>
                <a:gd name="T24" fmla="*/ 70 w 70"/>
                <a:gd name="T25" fmla="*/ 184 h 295"/>
                <a:gd name="T26" fmla="*/ 70 w 70"/>
                <a:gd name="T27" fmla="*/ 177 h 295"/>
                <a:gd name="T28" fmla="*/ 70 w 70"/>
                <a:gd name="T29"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295">
                  <a:moveTo>
                    <a:pt x="70" y="0"/>
                  </a:moveTo>
                  <a:cubicBezTo>
                    <a:pt x="70" y="48"/>
                    <a:pt x="70" y="48"/>
                    <a:pt x="70" y="48"/>
                  </a:cubicBezTo>
                  <a:cubicBezTo>
                    <a:pt x="48" y="48"/>
                    <a:pt x="48" y="48"/>
                    <a:pt x="48" y="48"/>
                  </a:cubicBezTo>
                  <a:cubicBezTo>
                    <a:pt x="48" y="61"/>
                    <a:pt x="48" y="75"/>
                    <a:pt x="49" y="89"/>
                  </a:cubicBezTo>
                  <a:cubicBezTo>
                    <a:pt x="52" y="87"/>
                    <a:pt x="56" y="86"/>
                    <a:pt x="61" y="86"/>
                  </a:cubicBezTo>
                  <a:cubicBezTo>
                    <a:pt x="61" y="251"/>
                    <a:pt x="61" y="251"/>
                    <a:pt x="61" y="251"/>
                  </a:cubicBezTo>
                  <a:cubicBezTo>
                    <a:pt x="61" y="268"/>
                    <a:pt x="49" y="281"/>
                    <a:pt x="35" y="281"/>
                  </a:cubicBezTo>
                  <a:cubicBezTo>
                    <a:pt x="22" y="281"/>
                    <a:pt x="11" y="269"/>
                    <a:pt x="10" y="254"/>
                  </a:cubicBezTo>
                  <a:cubicBezTo>
                    <a:pt x="9" y="254"/>
                    <a:pt x="9" y="254"/>
                    <a:pt x="8" y="254"/>
                  </a:cubicBezTo>
                  <a:cubicBezTo>
                    <a:pt x="3" y="254"/>
                    <a:pt x="0" y="253"/>
                    <a:pt x="0" y="253"/>
                  </a:cubicBezTo>
                  <a:cubicBezTo>
                    <a:pt x="0" y="276"/>
                    <a:pt x="16" y="295"/>
                    <a:pt x="35" y="295"/>
                  </a:cubicBezTo>
                  <a:cubicBezTo>
                    <a:pt x="55" y="295"/>
                    <a:pt x="70" y="276"/>
                    <a:pt x="70" y="253"/>
                  </a:cubicBezTo>
                  <a:cubicBezTo>
                    <a:pt x="70" y="184"/>
                    <a:pt x="70" y="184"/>
                    <a:pt x="70" y="184"/>
                  </a:cubicBezTo>
                  <a:cubicBezTo>
                    <a:pt x="70" y="177"/>
                    <a:pt x="70" y="177"/>
                    <a:pt x="70" y="177"/>
                  </a:cubicBezTo>
                  <a:cubicBezTo>
                    <a:pt x="70" y="0"/>
                    <a:pt x="70" y="0"/>
                    <a:pt x="70" y="0"/>
                  </a:cubicBezTo>
                </a:path>
              </a:pathLst>
            </a:custGeom>
            <a:solidFill>
              <a:srgbClr val="C3E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6" name="îŝ1îḑe">
              <a:extLst>
                <a:ext uri="{FF2B5EF4-FFF2-40B4-BE49-F238E27FC236}">
                  <a16:creationId xmlns:a16="http://schemas.microsoft.com/office/drawing/2014/main" xmlns="" id="{A08ECE76-590A-4B6C-BE5C-ADB314EE950A}"/>
                </a:ext>
              </a:extLst>
            </p:cNvPr>
            <p:cNvSpPr/>
            <p:nvPr/>
          </p:nvSpPr>
          <p:spPr bwMode="auto">
            <a:xfrm>
              <a:off x="7342188" y="5046663"/>
              <a:ext cx="44450" cy="95250"/>
            </a:xfrm>
            <a:custGeom>
              <a:avLst/>
              <a:gdLst>
                <a:gd name="T0" fmla="*/ 23 w 23"/>
                <a:gd name="T1" fmla="*/ 0 h 48"/>
                <a:gd name="T2" fmla="*/ 23 w 23"/>
                <a:gd name="T3" fmla="*/ 0 h 48"/>
                <a:gd name="T4" fmla="*/ 0 w 23"/>
                <a:gd name="T5" fmla="*/ 0 h 48"/>
                <a:gd name="T6" fmla="*/ 1 w 23"/>
                <a:gd name="T7" fmla="*/ 48 h 48"/>
                <a:gd name="T8" fmla="*/ 23 w 23"/>
                <a:gd name="T9" fmla="*/ 48 h 48"/>
                <a:gd name="T10" fmla="*/ 23 w 23"/>
                <a:gd name="T11" fmla="*/ 0 h 48"/>
              </a:gdLst>
              <a:ahLst/>
              <a:cxnLst>
                <a:cxn ang="0">
                  <a:pos x="T0" y="T1"/>
                </a:cxn>
                <a:cxn ang="0">
                  <a:pos x="T2" y="T3"/>
                </a:cxn>
                <a:cxn ang="0">
                  <a:pos x="T4" y="T5"/>
                </a:cxn>
                <a:cxn ang="0">
                  <a:pos x="T6" y="T7"/>
                </a:cxn>
                <a:cxn ang="0">
                  <a:pos x="T8" y="T9"/>
                </a:cxn>
                <a:cxn ang="0">
                  <a:pos x="T10" y="T11"/>
                </a:cxn>
              </a:cxnLst>
              <a:rect l="0" t="0" r="r" b="b"/>
              <a:pathLst>
                <a:path w="23" h="48">
                  <a:moveTo>
                    <a:pt x="23" y="0"/>
                  </a:moveTo>
                  <a:cubicBezTo>
                    <a:pt x="23" y="0"/>
                    <a:pt x="23" y="0"/>
                    <a:pt x="23" y="0"/>
                  </a:cubicBezTo>
                  <a:cubicBezTo>
                    <a:pt x="0" y="0"/>
                    <a:pt x="0" y="0"/>
                    <a:pt x="0" y="0"/>
                  </a:cubicBezTo>
                  <a:cubicBezTo>
                    <a:pt x="0" y="13"/>
                    <a:pt x="0" y="30"/>
                    <a:pt x="1" y="48"/>
                  </a:cubicBezTo>
                  <a:cubicBezTo>
                    <a:pt x="23" y="48"/>
                    <a:pt x="23" y="48"/>
                    <a:pt x="23" y="48"/>
                  </a:cubicBezTo>
                  <a:cubicBezTo>
                    <a:pt x="23" y="0"/>
                    <a:pt x="23" y="0"/>
                    <a:pt x="23" y="0"/>
                  </a:cubicBezTo>
                </a:path>
              </a:pathLst>
            </a:custGeom>
            <a:solidFill>
              <a:srgbClr val="E7B2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7" name="îṩlïḍe">
              <a:extLst>
                <a:ext uri="{FF2B5EF4-FFF2-40B4-BE49-F238E27FC236}">
                  <a16:creationId xmlns:a16="http://schemas.microsoft.com/office/drawing/2014/main" xmlns="" id="{595F0A78-58E1-41C5-A380-B1423C3D88F3}"/>
                </a:ext>
              </a:extLst>
            </p:cNvPr>
            <p:cNvSpPr/>
            <p:nvPr/>
          </p:nvSpPr>
          <p:spPr bwMode="auto">
            <a:xfrm>
              <a:off x="7267575" y="5218113"/>
              <a:ext cx="101600" cy="387350"/>
            </a:xfrm>
            <a:custGeom>
              <a:avLst/>
              <a:gdLst>
                <a:gd name="T0" fmla="*/ 51 w 51"/>
                <a:gd name="T1" fmla="*/ 0 h 195"/>
                <a:gd name="T2" fmla="*/ 39 w 51"/>
                <a:gd name="T3" fmla="*/ 3 h 195"/>
                <a:gd name="T4" fmla="*/ 39 w 51"/>
                <a:gd name="T5" fmla="*/ 114 h 195"/>
                <a:gd name="T6" fmla="*/ 0 w 51"/>
                <a:gd name="T7" fmla="*/ 168 h 195"/>
                <a:gd name="T8" fmla="*/ 25 w 51"/>
                <a:gd name="T9" fmla="*/ 195 h 195"/>
                <a:gd name="T10" fmla="*/ 51 w 51"/>
                <a:gd name="T11" fmla="*/ 165 h 195"/>
                <a:gd name="T12" fmla="*/ 51 w 51"/>
                <a:gd name="T13" fmla="*/ 0 h 195"/>
              </a:gdLst>
              <a:ahLst/>
              <a:cxnLst>
                <a:cxn ang="0">
                  <a:pos x="T0" y="T1"/>
                </a:cxn>
                <a:cxn ang="0">
                  <a:pos x="T2" y="T3"/>
                </a:cxn>
                <a:cxn ang="0">
                  <a:pos x="T4" y="T5"/>
                </a:cxn>
                <a:cxn ang="0">
                  <a:pos x="T6" y="T7"/>
                </a:cxn>
                <a:cxn ang="0">
                  <a:pos x="T8" y="T9"/>
                </a:cxn>
                <a:cxn ang="0">
                  <a:pos x="T10" y="T11"/>
                </a:cxn>
                <a:cxn ang="0">
                  <a:pos x="T12" y="T13"/>
                </a:cxn>
              </a:cxnLst>
              <a:rect l="0" t="0" r="r" b="b"/>
              <a:pathLst>
                <a:path w="51" h="195">
                  <a:moveTo>
                    <a:pt x="51" y="0"/>
                  </a:moveTo>
                  <a:cubicBezTo>
                    <a:pt x="46" y="0"/>
                    <a:pt x="42" y="1"/>
                    <a:pt x="39" y="3"/>
                  </a:cubicBezTo>
                  <a:cubicBezTo>
                    <a:pt x="39" y="45"/>
                    <a:pt x="40" y="88"/>
                    <a:pt x="39" y="114"/>
                  </a:cubicBezTo>
                  <a:cubicBezTo>
                    <a:pt x="38" y="160"/>
                    <a:pt x="14" y="167"/>
                    <a:pt x="0" y="168"/>
                  </a:cubicBezTo>
                  <a:cubicBezTo>
                    <a:pt x="1" y="183"/>
                    <a:pt x="12" y="195"/>
                    <a:pt x="25" y="195"/>
                  </a:cubicBezTo>
                  <a:cubicBezTo>
                    <a:pt x="39" y="195"/>
                    <a:pt x="51" y="182"/>
                    <a:pt x="51" y="165"/>
                  </a:cubicBezTo>
                  <a:cubicBezTo>
                    <a:pt x="51" y="0"/>
                    <a:pt x="51" y="0"/>
                    <a:pt x="51" y="0"/>
                  </a:cubicBezTo>
                </a:path>
              </a:pathLst>
            </a:custGeom>
            <a:solidFill>
              <a:srgbClr val="F08A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8" name="íŝlïḑe">
              <a:extLst>
                <a:ext uri="{FF2B5EF4-FFF2-40B4-BE49-F238E27FC236}">
                  <a16:creationId xmlns:a16="http://schemas.microsoft.com/office/drawing/2014/main" xmlns="" id="{D7F654EB-F448-4D95-811F-13C9CFA0345E}"/>
                </a:ext>
              </a:extLst>
            </p:cNvPr>
            <p:cNvSpPr/>
            <p:nvPr/>
          </p:nvSpPr>
          <p:spPr bwMode="auto">
            <a:xfrm>
              <a:off x="6507163" y="5672138"/>
              <a:ext cx="1047750" cy="98425"/>
            </a:xfrm>
            <a:prstGeom prst="rect">
              <a:avLst/>
            </a:prstGeom>
            <a:solidFill>
              <a:srgbClr val="1768C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79" name="iṧľïdê">
              <a:extLst>
                <a:ext uri="{FF2B5EF4-FFF2-40B4-BE49-F238E27FC236}">
                  <a16:creationId xmlns:a16="http://schemas.microsoft.com/office/drawing/2014/main" xmlns="" id="{26E059C5-1997-4E6A-92F4-D6954EED4E83}"/>
                </a:ext>
              </a:extLst>
            </p:cNvPr>
            <p:cNvSpPr/>
            <p:nvPr/>
          </p:nvSpPr>
          <p:spPr bwMode="auto">
            <a:xfrm>
              <a:off x="6507163" y="5308600"/>
              <a:ext cx="1047750" cy="381000"/>
            </a:xfrm>
            <a:custGeom>
              <a:avLst/>
              <a:gdLst>
                <a:gd name="T0" fmla="*/ 526 w 526"/>
                <a:gd name="T1" fmla="*/ 191 h 191"/>
                <a:gd name="T2" fmla="*/ 0 w 526"/>
                <a:gd name="T3" fmla="*/ 191 h 191"/>
                <a:gd name="T4" fmla="*/ 0 w 526"/>
                <a:gd name="T5" fmla="*/ 58 h 191"/>
                <a:gd name="T6" fmla="*/ 55 w 526"/>
                <a:gd name="T7" fmla="*/ 0 h 191"/>
                <a:gd name="T8" fmla="*/ 470 w 526"/>
                <a:gd name="T9" fmla="*/ 0 h 191"/>
                <a:gd name="T10" fmla="*/ 526 w 526"/>
                <a:gd name="T11" fmla="*/ 58 h 191"/>
                <a:gd name="T12" fmla="*/ 526 w 526"/>
                <a:gd name="T13" fmla="*/ 191 h 191"/>
                <a:gd name="T14" fmla="*/ 14 w 526"/>
                <a:gd name="T15" fmla="*/ 176 h 191"/>
                <a:gd name="T16" fmla="*/ 511 w 526"/>
                <a:gd name="T17" fmla="*/ 176 h 191"/>
                <a:gd name="T18" fmla="*/ 511 w 526"/>
                <a:gd name="T19" fmla="*/ 58 h 191"/>
                <a:gd name="T20" fmla="*/ 470 w 526"/>
                <a:gd name="T21" fmla="*/ 15 h 191"/>
                <a:gd name="T22" fmla="*/ 55 w 526"/>
                <a:gd name="T23" fmla="*/ 15 h 191"/>
                <a:gd name="T24" fmla="*/ 14 w 526"/>
                <a:gd name="T25" fmla="*/ 58 h 191"/>
                <a:gd name="T26" fmla="*/ 14 w 526"/>
                <a:gd name="T27" fmla="*/ 17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6" h="191">
                  <a:moveTo>
                    <a:pt x="526" y="191"/>
                  </a:moveTo>
                  <a:cubicBezTo>
                    <a:pt x="0" y="191"/>
                    <a:pt x="0" y="191"/>
                    <a:pt x="0" y="191"/>
                  </a:cubicBezTo>
                  <a:cubicBezTo>
                    <a:pt x="0" y="58"/>
                    <a:pt x="0" y="58"/>
                    <a:pt x="0" y="58"/>
                  </a:cubicBezTo>
                  <a:cubicBezTo>
                    <a:pt x="0" y="26"/>
                    <a:pt x="25" y="0"/>
                    <a:pt x="55" y="0"/>
                  </a:cubicBezTo>
                  <a:cubicBezTo>
                    <a:pt x="470" y="0"/>
                    <a:pt x="470" y="0"/>
                    <a:pt x="470" y="0"/>
                  </a:cubicBezTo>
                  <a:cubicBezTo>
                    <a:pt x="501" y="0"/>
                    <a:pt x="526" y="26"/>
                    <a:pt x="526" y="58"/>
                  </a:cubicBezTo>
                  <a:lnTo>
                    <a:pt x="526" y="191"/>
                  </a:lnTo>
                  <a:close/>
                  <a:moveTo>
                    <a:pt x="14" y="176"/>
                  </a:moveTo>
                  <a:cubicBezTo>
                    <a:pt x="511" y="176"/>
                    <a:pt x="511" y="176"/>
                    <a:pt x="511" y="176"/>
                  </a:cubicBezTo>
                  <a:cubicBezTo>
                    <a:pt x="511" y="58"/>
                    <a:pt x="511" y="58"/>
                    <a:pt x="511" y="58"/>
                  </a:cubicBezTo>
                  <a:cubicBezTo>
                    <a:pt x="511" y="34"/>
                    <a:pt x="493" y="15"/>
                    <a:pt x="470" y="15"/>
                  </a:cubicBezTo>
                  <a:cubicBezTo>
                    <a:pt x="55" y="15"/>
                    <a:pt x="55" y="15"/>
                    <a:pt x="55" y="15"/>
                  </a:cubicBezTo>
                  <a:cubicBezTo>
                    <a:pt x="33" y="15"/>
                    <a:pt x="14" y="34"/>
                    <a:pt x="14" y="58"/>
                  </a:cubicBezTo>
                  <a:lnTo>
                    <a:pt x="14" y="176"/>
                  </a:lnTo>
                  <a:close/>
                </a:path>
              </a:pathLst>
            </a:custGeom>
            <a:solidFill>
              <a:srgbClr val="1768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0" name="ïṡḻíḑe">
              <a:extLst>
                <a:ext uri="{FF2B5EF4-FFF2-40B4-BE49-F238E27FC236}">
                  <a16:creationId xmlns:a16="http://schemas.microsoft.com/office/drawing/2014/main" xmlns="" id="{0FC08D7C-1B51-41CA-A944-7B959D15D793}"/>
                </a:ext>
              </a:extLst>
            </p:cNvPr>
            <p:cNvSpPr/>
            <p:nvPr/>
          </p:nvSpPr>
          <p:spPr bwMode="auto">
            <a:xfrm>
              <a:off x="4745038" y="5688013"/>
              <a:ext cx="1006475" cy="133350"/>
            </a:xfrm>
            <a:custGeom>
              <a:avLst/>
              <a:gdLst>
                <a:gd name="T0" fmla="*/ 5 w 506"/>
                <a:gd name="T1" fmla="*/ 35 h 67"/>
                <a:gd name="T2" fmla="*/ 253 w 506"/>
                <a:gd name="T3" fmla="*/ 67 h 67"/>
                <a:gd name="T4" fmla="*/ 442 w 506"/>
                <a:gd name="T5" fmla="*/ 54 h 67"/>
                <a:gd name="T6" fmla="*/ 42 w 506"/>
                <a:gd name="T7" fmla="*/ 37 h 67"/>
                <a:gd name="T8" fmla="*/ 5 w 506"/>
                <a:gd name="T9" fmla="*/ 35 h 67"/>
                <a:gd name="T10" fmla="*/ 64 w 506"/>
                <a:gd name="T11" fmla="*/ 2 h 67"/>
                <a:gd name="T12" fmla="*/ 0 w 506"/>
                <a:gd name="T13" fmla="*/ 28 h 67"/>
                <a:gd name="T14" fmla="*/ 1 w 506"/>
                <a:gd name="T15" fmla="*/ 31 h 67"/>
                <a:gd name="T16" fmla="*/ 47 w 506"/>
                <a:gd name="T17" fmla="*/ 33 h 67"/>
                <a:gd name="T18" fmla="*/ 461 w 506"/>
                <a:gd name="T19" fmla="*/ 50 h 67"/>
                <a:gd name="T20" fmla="*/ 503 w 506"/>
                <a:gd name="T21" fmla="*/ 34 h 67"/>
                <a:gd name="T22" fmla="*/ 400 w 506"/>
                <a:gd name="T23" fmla="*/ 24 h 67"/>
                <a:gd name="T24" fmla="*/ 366 w 506"/>
                <a:gd name="T25" fmla="*/ 31 h 67"/>
                <a:gd name="T26" fmla="*/ 361 w 506"/>
                <a:gd name="T27" fmla="*/ 31 h 67"/>
                <a:gd name="T28" fmla="*/ 244 w 506"/>
                <a:gd name="T29" fmla="*/ 31 h 67"/>
                <a:gd name="T30" fmla="*/ 128 w 506"/>
                <a:gd name="T31" fmla="*/ 31 h 67"/>
                <a:gd name="T32" fmla="*/ 128 w 506"/>
                <a:gd name="T33" fmla="*/ 31 h 67"/>
                <a:gd name="T34" fmla="*/ 120 w 506"/>
                <a:gd name="T35" fmla="*/ 30 h 67"/>
                <a:gd name="T36" fmla="*/ 120 w 506"/>
                <a:gd name="T37" fmla="*/ 30 h 67"/>
                <a:gd name="T38" fmla="*/ 64 w 506"/>
                <a:gd name="T39" fmla="*/ 2 h 67"/>
                <a:gd name="T40" fmla="*/ 426 w 506"/>
                <a:gd name="T41" fmla="*/ 0 h 67"/>
                <a:gd name="T42" fmla="*/ 407 w 506"/>
                <a:gd name="T43" fmla="*/ 20 h 67"/>
                <a:gd name="T44" fmla="*/ 505 w 506"/>
                <a:gd name="T45" fmla="*/ 29 h 67"/>
                <a:gd name="T46" fmla="*/ 506 w 506"/>
                <a:gd name="T47" fmla="*/ 28 h 67"/>
                <a:gd name="T48" fmla="*/ 426 w 506"/>
                <a:gd name="T4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6" h="67">
                  <a:moveTo>
                    <a:pt x="5" y="35"/>
                  </a:moveTo>
                  <a:cubicBezTo>
                    <a:pt x="27" y="53"/>
                    <a:pt x="130" y="67"/>
                    <a:pt x="253" y="67"/>
                  </a:cubicBezTo>
                  <a:cubicBezTo>
                    <a:pt x="328" y="67"/>
                    <a:pt x="396" y="62"/>
                    <a:pt x="442" y="54"/>
                  </a:cubicBezTo>
                  <a:cubicBezTo>
                    <a:pt x="296" y="48"/>
                    <a:pt x="155" y="43"/>
                    <a:pt x="42" y="37"/>
                  </a:cubicBezTo>
                  <a:cubicBezTo>
                    <a:pt x="30" y="37"/>
                    <a:pt x="17" y="36"/>
                    <a:pt x="5" y="35"/>
                  </a:cubicBezTo>
                  <a:moveTo>
                    <a:pt x="64" y="2"/>
                  </a:moveTo>
                  <a:cubicBezTo>
                    <a:pt x="24" y="9"/>
                    <a:pt x="0" y="18"/>
                    <a:pt x="0" y="28"/>
                  </a:cubicBezTo>
                  <a:cubicBezTo>
                    <a:pt x="0" y="29"/>
                    <a:pt x="0" y="30"/>
                    <a:pt x="1" y="31"/>
                  </a:cubicBezTo>
                  <a:cubicBezTo>
                    <a:pt x="17" y="32"/>
                    <a:pt x="33" y="32"/>
                    <a:pt x="47" y="33"/>
                  </a:cubicBezTo>
                  <a:cubicBezTo>
                    <a:pt x="164" y="39"/>
                    <a:pt x="310" y="45"/>
                    <a:pt x="461" y="50"/>
                  </a:cubicBezTo>
                  <a:cubicBezTo>
                    <a:pt x="482" y="45"/>
                    <a:pt x="497" y="40"/>
                    <a:pt x="503" y="34"/>
                  </a:cubicBezTo>
                  <a:cubicBezTo>
                    <a:pt x="471" y="31"/>
                    <a:pt x="436" y="28"/>
                    <a:pt x="400" y="24"/>
                  </a:cubicBezTo>
                  <a:cubicBezTo>
                    <a:pt x="391" y="28"/>
                    <a:pt x="380" y="30"/>
                    <a:pt x="366" y="31"/>
                  </a:cubicBezTo>
                  <a:cubicBezTo>
                    <a:pt x="364" y="31"/>
                    <a:pt x="362" y="31"/>
                    <a:pt x="361" y="31"/>
                  </a:cubicBezTo>
                  <a:cubicBezTo>
                    <a:pt x="277" y="31"/>
                    <a:pt x="244" y="31"/>
                    <a:pt x="244" y="31"/>
                  </a:cubicBezTo>
                  <a:cubicBezTo>
                    <a:pt x="244" y="31"/>
                    <a:pt x="211" y="31"/>
                    <a:pt x="128" y="31"/>
                  </a:cubicBezTo>
                  <a:cubicBezTo>
                    <a:pt x="128" y="31"/>
                    <a:pt x="128" y="31"/>
                    <a:pt x="128" y="31"/>
                  </a:cubicBezTo>
                  <a:cubicBezTo>
                    <a:pt x="125" y="31"/>
                    <a:pt x="122" y="31"/>
                    <a:pt x="120" y="30"/>
                  </a:cubicBezTo>
                  <a:cubicBezTo>
                    <a:pt x="120" y="30"/>
                    <a:pt x="120" y="30"/>
                    <a:pt x="120" y="30"/>
                  </a:cubicBezTo>
                  <a:cubicBezTo>
                    <a:pt x="87" y="29"/>
                    <a:pt x="71" y="16"/>
                    <a:pt x="64" y="2"/>
                  </a:cubicBezTo>
                  <a:moveTo>
                    <a:pt x="426" y="0"/>
                  </a:moveTo>
                  <a:cubicBezTo>
                    <a:pt x="422" y="7"/>
                    <a:pt x="417" y="14"/>
                    <a:pt x="407" y="20"/>
                  </a:cubicBezTo>
                  <a:cubicBezTo>
                    <a:pt x="442" y="23"/>
                    <a:pt x="475" y="26"/>
                    <a:pt x="505" y="29"/>
                  </a:cubicBezTo>
                  <a:cubicBezTo>
                    <a:pt x="505" y="29"/>
                    <a:pt x="506" y="28"/>
                    <a:pt x="506" y="28"/>
                  </a:cubicBezTo>
                  <a:cubicBezTo>
                    <a:pt x="506" y="17"/>
                    <a:pt x="475" y="7"/>
                    <a:pt x="426" y="0"/>
                  </a:cubicBezTo>
                </a:path>
              </a:pathLst>
            </a:custGeom>
            <a:solidFill>
              <a:srgbClr val="C68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1" name="îṧļîḑe">
              <a:extLst>
                <a:ext uri="{FF2B5EF4-FFF2-40B4-BE49-F238E27FC236}">
                  <a16:creationId xmlns:a16="http://schemas.microsoft.com/office/drawing/2014/main" xmlns="" id="{CD87FEE7-7857-4B18-BD06-0A44CB7CDBDD}"/>
                </a:ext>
              </a:extLst>
            </p:cNvPr>
            <p:cNvSpPr/>
            <p:nvPr/>
          </p:nvSpPr>
          <p:spPr bwMode="auto">
            <a:xfrm>
              <a:off x="4746625" y="5749925"/>
              <a:ext cx="915988" cy="44450"/>
            </a:xfrm>
            <a:custGeom>
              <a:avLst/>
              <a:gdLst>
                <a:gd name="T0" fmla="*/ 0 w 460"/>
                <a:gd name="T1" fmla="*/ 0 h 23"/>
                <a:gd name="T2" fmla="*/ 4 w 460"/>
                <a:gd name="T3" fmla="*/ 4 h 23"/>
                <a:gd name="T4" fmla="*/ 41 w 460"/>
                <a:gd name="T5" fmla="*/ 6 h 23"/>
                <a:gd name="T6" fmla="*/ 441 w 460"/>
                <a:gd name="T7" fmla="*/ 23 h 23"/>
                <a:gd name="T8" fmla="*/ 460 w 460"/>
                <a:gd name="T9" fmla="*/ 19 h 23"/>
                <a:gd name="T10" fmla="*/ 46 w 460"/>
                <a:gd name="T11" fmla="*/ 2 h 23"/>
                <a:gd name="T12" fmla="*/ 0 w 46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60" h="23">
                  <a:moveTo>
                    <a:pt x="0" y="0"/>
                  </a:moveTo>
                  <a:cubicBezTo>
                    <a:pt x="1" y="1"/>
                    <a:pt x="2" y="3"/>
                    <a:pt x="4" y="4"/>
                  </a:cubicBezTo>
                  <a:cubicBezTo>
                    <a:pt x="16" y="5"/>
                    <a:pt x="29" y="6"/>
                    <a:pt x="41" y="6"/>
                  </a:cubicBezTo>
                  <a:cubicBezTo>
                    <a:pt x="154" y="12"/>
                    <a:pt x="295" y="17"/>
                    <a:pt x="441" y="23"/>
                  </a:cubicBezTo>
                  <a:cubicBezTo>
                    <a:pt x="448" y="22"/>
                    <a:pt x="454" y="20"/>
                    <a:pt x="460" y="19"/>
                  </a:cubicBezTo>
                  <a:cubicBezTo>
                    <a:pt x="309" y="14"/>
                    <a:pt x="163" y="8"/>
                    <a:pt x="46" y="2"/>
                  </a:cubicBezTo>
                  <a:cubicBezTo>
                    <a:pt x="32" y="1"/>
                    <a:pt x="16" y="1"/>
                    <a:pt x="0" y="0"/>
                  </a:cubicBezTo>
                </a:path>
              </a:pathLst>
            </a:custGeom>
            <a:solidFill>
              <a:srgbClr val="B970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2" name="ïṧḻíde">
              <a:extLst>
                <a:ext uri="{FF2B5EF4-FFF2-40B4-BE49-F238E27FC236}">
                  <a16:creationId xmlns:a16="http://schemas.microsoft.com/office/drawing/2014/main" xmlns="" id="{D6B3667A-47AB-4C45-97D9-5AC224B873E3}"/>
                </a:ext>
              </a:extLst>
            </p:cNvPr>
            <p:cNvSpPr/>
            <p:nvPr/>
          </p:nvSpPr>
          <p:spPr bwMode="auto">
            <a:xfrm>
              <a:off x="5540375" y="5727700"/>
              <a:ext cx="209550" cy="26988"/>
            </a:xfrm>
            <a:custGeom>
              <a:avLst/>
              <a:gdLst>
                <a:gd name="T0" fmla="*/ 7 w 105"/>
                <a:gd name="T1" fmla="*/ 0 h 14"/>
                <a:gd name="T2" fmla="*/ 0 w 105"/>
                <a:gd name="T3" fmla="*/ 4 h 14"/>
                <a:gd name="T4" fmla="*/ 103 w 105"/>
                <a:gd name="T5" fmla="*/ 14 h 14"/>
                <a:gd name="T6" fmla="*/ 105 w 105"/>
                <a:gd name="T7" fmla="*/ 9 h 14"/>
                <a:gd name="T8" fmla="*/ 7 w 105"/>
                <a:gd name="T9" fmla="*/ 0 h 14"/>
              </a:gdLst>
              <a:ahLst/>
              <a:cxnLst>
                <a:cxn ang="0">
                  <a:pos x="T0" y="T1"/>
                </a:cxn>
                <a:cxn ang="0">
                  <a:pos x="T2" y="T3"/>
                </a:cxn>
                <a:cxn ang="0">
                  <a:pos x="T4" y="T5"/>
                </a:cxn>
                <a:cxn ang="0">
                  <a:pos x="T6" y="T7"/>
                </a:cxn>
                <a:cxn ang="0">
                  <a:pos x="T8" y="T9"/>
                </a:cxn>
              </a:cxnLst>
              <a:rect l="0" t="0" r="r" b="b"/>
              <a:pathLst>
                <a:path w="105" h="14">
                  <a:moveTo>
                    <a:pt x="7" y="0"/>
                  </a:moveTo>
                  <a:cubicBezTo>
                    <a:pt x="5" y="1"/>
                    <a:pt x="3" y="3"/>
                    <a:pt x="0" y="4"/>
                  </a:cubicBezTo>
                  <a:cubicBezTo>
                    <a:pt x="36" y="8"/>
                    <a:pt x="71" y="11"/>
                    <a:pt x="103" y="14"/>
                  </a:cubicBezTo>
                  <a:cubicBezTo>
                    <a:pt x="104" y="12"/>
                    <a:pt x="105" y="11"/>
                    <a:pt x="105" y="9"/>
                  </a:cubicBezTo>
                  <a:cubicBezTo>
                    <a:pt x="75" y="6"/>
                    <a:pt x="42" y="3"/>
                    <a:pt x="7" y="0"/>
                  </a:cubicBezTo>
                </a:path>
              </a:pathLst>
            </a:custGeom>
            <a:solidFill>
              <a:srgbClr val="B970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3" name="iṩľiḓé">
              <a:extLst>
                <a:ext uri="{FF2B5EF4-FFF2-40B4-BE49-F238E27FC236}">
                  <a16:creationId xmlns:a16="http://schemas.microsoft.com/office/drawing/2014/main" xmlns="" id="{51E6A328-D395-49FF-B012-C4B17C40E744}"/>
                </a:ext>
              </a:extLst>
            </p:cNvPr>
            <p:cNvSpPr/>
            <p:nvPr/>
          </p:nvSpPr>
          <p:spPr bwMode="auto">
            <a:xfrm>
              <a:off x="4832350" y="4819650"/>
              <a:ext cx="795338" cy="930275"/>
            </a:xfrm>
            <a:custGeom>
              <a:avLst/>
              <a:gdLst>
                <a:gd name="T0" fmla="*/ 386 w 400"/>
                <a:gd name="T1" fmla="*/ 402 h 467"/>
                <a:gd name="T2" fmla="*/ 247 w 400"/>
                <a:gd name="T3" fmla="*/ 162 h 467"/>
                <a:gd name="T4" fmla="*/ 247 w 400"/>
                <a:gd name="T5" fmla="*/ 48 h 467"/>
                <a:gd name="T6" fmla="*/ 271 w 400"/>
                <a:gd name="T7" fmla="*/ 48 h 467"/>
                <a:gd name="T8" fmla="*/ 271 w 400"/>
                <a:gd name="T9" fmla="*/ 0 h 467"/>
                <a:gd name="T10" fmla="*/ 129 w 400"/>
                <a:gd name="T11" fmla="*/ 0 h 467"/>
                <a:gd name="T12" fmla="*/ 129 w 400"/>
                <a:gd name="T13" fmla="*/ 48 h 467"/>
                <a:gd name="T14" fmla="*/ 153 w 400"/>
                <a:gd name="T15" fmla="*/ 48 h 467"/>
                <a:gd name="T16" fmla="*/ 153 w 400"/>
                <a:gd name="T17" fmla="*/ 162 h 467"/>
                <a:gd name="T18" fmla="*/ 14 w 400"/>
                <a:gd name="T19" fmla="*/ 402 h 467"/>
                <a:gd name="T20" fmla="*/ 84 w 400"/>
                <a:gd name="T21" fmla="*/ 467 h 467"/>
                <a:gd name="T22" fmla="*/ 200 w 400"/>
                <a:gd name="T23" fmla="*/ 467 h 467"/>
                <a:gd name="T24" fmla="*/ 317 w 400"/>
                <a:gd name="T25" fmla="*/ 467 h 467"/>
                <a:gd name="T26" fmla="*/ 386 w 400"/>
                <a:gd name="T27" fmla="*/ 40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467">
                  <a:moveTo>
                    <a:pt x="386" y="402"/>
                  </a:moveTo>
                  <a:cubicBezTo>
                    <a:pt x="247" y="162"/>
                    <a:pt x="247" y="162"/>
                    <a:pt x="247" y="162"/>
                  </a:cubicBezTo>
                  <a:cubicBezTo>
                    <a:pt x="247" y="48"/>
                    <a:pt x="247" y="48"/>
                    <a:pt x="247" y="48"/>
                  </a:cubicBezTo>
                  <a:cubicBezTo>
                    <a:pt x="271" y="48"/>
                    <a:pt x="271" y="48"/>
                    <a:pt x="271" y="48"/>
                  </a:cubicBezTo>
                  <a:cubicBezTo>
                    <a:pt x="271" y="0"/>
                    <a:pt x="271" y="0"/>
                    <a:pt x="271" y="0"/>
                  </a:cubicBezTo>
                  <a:cubicBezTo>
                    <a:pt x="129" y="0"/>
                    <a:pt x="129" y="0"/>
                    <a:pt x="129" y="0"/>
                  </a:cubicBezTo>
                  <a:cubicBezTo>
                    <a:pt x="129" y="48"/>
                    <a:pt x="129" y="48"/>
                    <a:pt x="129" y="48"/>
                  </a:cubicBezTo>
                  <a:cubicBezTo>
                    <a:pt x="153" y="48"/>
                    <a:pt x="153" y="48"/>
                    <a:pt x="153" y="48"/>
                  </a:cubicBezTo>
                  <a:cubicBezTo>
                    <a:pt x="153" y="162"/>
                    <a:pt x="153" y="162"/>
                    <a:pt x="153" y="162"/>
                  </a:cubicBezTo>
                  <a:cubicBezTo>
                    <a:pt x="14" y="402"/>
                    <a:pt x="14" y="402"/>
                    <a:pt x="14" y="402"/>
                  </a:cubicBezTo>
                  <a:cubicBezTo>
                    <a:pt x="14" y="402"/>
                    <a:pt x="0" y="467"/>
                    <a:pt x="84" y="467"/>
                  </a:cubicBezTo>
                  <a:cubicBezTo>
                    <a:pt x="167" y="467"/>
                    <a:pt x="200" y="467"/>
                    <a:pt x="200" y="467"/>
                  </a:cubicBezTo>
                  <a:cubicBezTo>
                    <a:pt x="200" y="467"/>
                    <a:pt x="233" y="467"/>
                    <a:pt x="317" y="467"/>
                  </a:cubicBezTo>
                  <a:cubicBezTo>
                    <a:pt x="400" y="467"/>
                    <a:pt x="386" y="402"/>
                    <a:pt x="386" y="402"/>
                  </a:cubicBezTo>
                </a:path>
              </a:pathLst>
            </a:custGeom>
            <a:solidFill>
              <a:srgbClr val="A9E1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4" name="iṡlîďé">
              <a:extLst>
                <a:ext uri="{FF2B5EF4-FFF2-40B4-BE49-F238E27FC236}">
                  <a16:creationId xmlns:a16="http://schemas.microsoft.com/office/drawing/2014/main" xmlns="" id="{3DAF5D96-2D97-4086-957C-DEBAD1575A58}"/>
                </a:ext>
              </a:extLst>
            </p:cNvPr>
            <p:cNvSpPr/>
            <p:nvPr/>
          </p:nvSpPr>
          <p:spPr bwMode="auto">
            <a:xfrm>
              <a:off x="4895850" y="5345113"/>
              <a:ext cx="677863" cy="352425"/>
            </a:xfrm>
            <a:custGeom>
              <a:avLst/>
              <a:gdLst>
                <a:gd name="T0" fmla="*/ 86 w 341"/>
                <a:gd name="T1" fmla="*/ 9 h 177"/>
                <a:gd name="T2" fmla="*/ 12 w 341"/>
                <a:gd name="T3" fmla="*/ 138 h 177"/>
                <a:gd name="T4" fmla="*/ 49 w 341"/>
                <a:gd name="T5" fmla="*/ 177 h 177"/>
                <a:gd name="T6" fmla="*/ 168 w 341"/>
                <a:gd name="T7" fmla="*/ 177 h 177"/>
                <a:gd name="T8" fmla="*/ 299 w 341"/>
                <a:gd name="T9" fmla="*/ 177 h 177"/>
                <a:gd name="T10" fmla="*/ 324 w 341"/>
                <a:gd name="T11" fmla="*/ 132 h 177"/>
                <a:gd name="T12" fmla="*/ 242 w 341"/>
                <a:gd name="T13" fmla="*/ 4 h 177"/>
                <a:gd name="T14" fmla="*/ 175 w 341"/>
                <a:gd name="T15" fmla="*/ 16 h 177"/>
                <a:gd name="T16" fmla="*/ 137 w 341"/>
                <a:gd name="T17" fmla="*/ 10 h 177"/>
                <a:gd name="T18" fmla="*/ 86 w 341"/>
                <a:gd name="T19" fmla="*/ 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1" h="177">
                  <a:moveTo>
                    <a:pt x="86" y="9"/>
                  </a:moveTo>
                  <a:cubicBezTo>
                    <a:pt x="12" y="138"/>
                    <a:pt x="12" y="138"/>
                    <a:pt x="12" y="138"/>
                  </a:cubicBezTo>
                  <a:cubicBezTo>
                    <a:pt x="12" y="138"/>
                    <a:pt x="0" y="177"/>
                    <a:pt x="49" y="177"/>
                  </a:cubicBezTo>
                  <a:cubicBezTo>
                    <a:pt x="97" y="177"/>
                    <a:pt x="168" y="177"/>
                    <a:pt x="168" y="177"/>
                  </a:cubicBezTo>
                  <a:cubicBezTo>
                    <a:pt x="299" y="177"/>
                    <a:pt x="299" y="177"/>
                    <a:pt x="299" y="177"/>
                  </a:cubicBezTo>
                  <a:cubicBezTo>
                    <a:pt x="299" y="177"/>
                    <a:pt x="341" y="162"/>
                    <a:pt x="324" y="132"/>
                  </a:cubicBezTo>
                  <a:cubicBezTo>
                    <a:pt x="307" y="101"/>
                    <a:pt x="254" y="8"/>
                    <a:pt x="242" y="4"/>
                  </a:cubicBezTo>
                  <a:cubicBezTo>
                    <a:pt x="230" y="0"/>
                    <a:pt x="198" y="14"/>
                    <a:pt x="175" y="16"/>
                  </a:cubicBezTo>
                  <a:cubicBezTo>
                    <a:pt x="165" y="17"/>
                    <a:pt x="151" y="14"/>
                    <a:pt x="137" y="10"/>
                  </a:cubicBezTo>
                  <a:cubicBezTo>
                    <a:pt x="118" y="6"/>
                    <a:pt x="97" y="1"/>
                    <a:pt x="86" y="9"/>
                  </a:cubicBezTo>
                </a:path>
              </a:pathLst>
            </a:custGeom>
            <a:solidFill>
              <a:srgbClr val="F236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5" name="ïṣḷiḓe">
              <a:extLst>
                <a:ext uri="{FF2B5EF4-FFF2-40B4-BE49-F238E27FC236}">
                  <a16:creationId xmlns:a16="http://schemas.microsoft.com/office/drawing/2014/main" xmlns="" id="{1C69812D-4903-4051-877F-81D59A42255A}"/>
                </a:ext>
              </a:extLst>
            </p:cNvPr>
            <p:cNvSpPr/>
            <p:nvPr/>
          </p:nvSpPr>
          <p:spPr bwMode="auto">
            <a:xfrm>
              <a:off x="5078413" y="5391150"/>
              <a:ext cx="36513" cy="34925"/>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6" name="iṡḻiḍé">
              <a:extLst>
                <a:ext uri="{FF2B5EF4-FFF2-40B4-BE49-F238E27FC236}">
                  <a16:creationId xmlns:a16="http://schemas.microsoft.com/office/drawing/2014/main" xmlns="" id="{D8B1C446-BE18-4CBD-86A9-F4CB83878C6B}"/>
                </a:ext>
              </a:extLst>
            </p:cNvPr>
            <p:cNvSpPr/>
            <p:nvPr/>
          </p:nvSpPr>
          <p:spPr bwMode="auto">
            <a:xfrm>
              <a:off x="5046663" y="5461000"/>
              <a:ext cx="66675" cy="63500"/>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7" name="îṣ1idê">
              <a:extLst>
                <a:ext uri="{FF2B5EF4-FFF2-40B4-BE49-F238E27FC236}">
                  <a16:creationId xmlns:a16="http://schemas.microsoft.com/office/drawing/2014/main" xmlns="" id="{46C01C56-53EF-4102-B664-A6197E7911D2}"/>
                </a:ext>
              </a:extLst>
            </p:cNvPr>
            <p:cNvSpPr/>
            <p:nvPr/>
          </p:nvSpPr>
          <p:spPr bwMode="auto">
            <a:xfrm>
              <a:off x="5146675" y="5426075"/>
              <a:ext cx="46038" cy="46038"/>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8" name="iŝḷiḓé">
              <a:extLst>
                <a:ext uri="{FF2B5EF4-FFF2-40B4-BE49-F238E27FC236}">
                  <a16:creationId xmlns:a16="http://schemas.microsoft.com/office/drawing/2014/main" xmlns="" id="{9BC4077E-DEE6-44D0-B7F3-55FF46BD24E7}"/>
                </a:ext>
              </a:extLst>
            </p:cNvPr>
            <p:cNvSpPr/>
            <p:nvPr/>
          </p:nvSpPr>
          <p:spPr bwMode="auto">
            <a:xfrm>
              <a:off x="5248275" y="5391150"/>
              <a:ext cx="33338" cy="34925"/>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9" name="íŝļíde">
              <a:extLst>
                <a:ext uri="{FF2B5EF4-FFF2-40B4-BE49-F238E27FC236}">
                  <a16:creationId xmlns:a16="http://schemas.microsoft.com/office/drawing/2014/main" xmlns="" id="{F39CFF12-2801-4A18-9B47-3F919E114E75}"/>
                </a:ext>
              </a:extLst>
            </p:cNvPr>
            <p:cNvSpPr/>
            <p:nvPr/>
          </p:nvSpPr>
          <p:spPr bwMode="auto">
            <a:xfrm>
              <a:off x="5241925" y="5461000"/>
              <a:ext cx="46038" cy="46038"/>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0" name="ïşḷïḓe">
              <a:extLst>
                <a:ext uri="{FF2B5EF4-FFF2-40B4-BE49-F238E27FC236}">
                  <a16:creationId xmlns:a16="http://schemas.microsoft.com/office/drawing/2014/main" xmlns="" id="{2C70CFC0-7A62-4017-98BC-5FEFB5512F52}"/>
                </a:ext>
              </a:extLst>
            </p:cNvPr>
            <p:cNvSpPr/>
            <p:nvPr/>
          </p:nvSpPr>
          <p:spPr bwMode="auto">
            <a:xfrm>
              <a:off x="5335588" y="5394325"/>
              <a:ext cx="63500" cy="63500"/>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1" name="íŝ1ïḋé">
              <a:extLst>
                <a:ext uri="{FF2B5EF4-FFF2-40B4-BE49-F238E27FC236}">
                  <a16:creationId xmlns:a16="http://schemas.microsoft.com/office/drawing/2014/main" xmlns="" id="{612B8F9F-E1F7-474A-B1B3-ABAFDA5CC5B8}"/>
                </a:ext>
              </a:extLst>
            </p:cNvPr>
            <p:cNvSpPr/>
            <p:nvPr/>
          </p:nvSpPr>
          <p:spPr bwMode="auto">
            <a:xfrm>
              <a:off x="5343525" y="5502275"/>
              <a:ext cx="47625" cy="46038"/>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2" name="íS1ïḍe">
              <a:extLst>
                <a:ext uri="{FF2B5EF4-FFF2-40B4-BE49-F238E27FC236}">
                  <a16:creationId xmlns:a16="http://schemas.microsoft.com/office/drawing/2014/main" xmlns="" id="{9FF96046-2581-4F0F-88A5-7CC2DB86B8B8}"/>
                </a:ext>
              </a:extLst>
            </p:cNvPr>
            <p:cNvSpPr/>
            <p:nvPr/>
          </p:nvSpPr>
          <p:spPr bwMode="auto">
            <a:xfrm>
              <a:off x="4983163" y="5540375"/>
              <a:ext cx="46038" cy="46038"/>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3" name="îşľíḋe">
              <a:extLst>
                <a:ext uri="{FF2B5EF4-FFF2-40B4-BE49-F238E27FC236}">
                  <a16:creationId xmlns:a16="http://schemas.microsoft.com/office/drawing/2014/main" xmlns="" id="{281AF392-1D00-4A28-A9A5-E2D61F41A9DB}"/>
                </a:ext>
              </a:extLst>
            </p:cNvPr>
            <p:cNvSpPr/>
            <p:nvPr/>
          </p:nvSpPr>
          <p:spPr bwMode="auto">
            <a:xfrm>
              <a:off x="5419725" y="5530850"/>
              <a:ext cx="33338" cy="34925"/>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4" name="iŝḻiḑe">
              <a:extLst>
                <a:ext uri="{FF2B5EF4-FFF2-40B4-BE49-F238E27FC236}">
                  <a16:creationId xmlns:a16="http://schemas.microsoft.com/office/drawing/2014/main" xmlns="" id="{90739CAB-5007-4EE9-9152-E7C47DD74CAA}"/>
                </a:ext>
              </a:extLst>
            </p:cNvPr>
            <p:cNvSpPr/>
            <p:nvPr/>
          </p:nvSpPr>
          <p:spPr bwMode="auto">
            <a:xfrm>
              <a:off x="5133975" y="5522913"/>
              <a:ext cx="36513" cy="34925"/>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5" name="îšlîdè">
              <a:extLst>
                <a:ext uri="{FF2B5EF4-FFF2-40B4-BE49-F238E27FC236}">
                  <a16:creationId xmlns:a16="http://schemas.microsoft.com/office/drawing/2014/main" xmlns="" id="{0EFC9EA1-A4A2-4A3C-BC27-44B67B5446D9}"/>
                </a:ext>
              </a:extLst>
            </p:cNvPr>
            <p:cNvSpPr/>
            <p:nvPr/>
          </p:nvSpPr>
          <p:spPr bwMode="auto">
            <a:xfrm>
              <a:off x="5229225" y="5532438"/>
              <a:ext cx="65088" cy="63500"/>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6" name="ïşḻiďè">
              <a:extLst>
                <a:ext uri="{FF2B5EF4-FFF2-40B4-BE49-F238E27FC236}">
                  <a16:creationId xmlns:a16="http://schemas.microsoft.com/office/drawing/2014/main" xmlns="" id="{5137B7FA-2BA1-493D-B26B-2E3F3123D00A}"/>
                </a:ext>
              </a:extLst>
            </p:cNvPr>
            <p:cNvSpPr/>
            <p:nvPr/>
          </p:nvSpPr>
          <p:spPr bwMode="auto">
            <a:xfrm>
              <a:off x="5064125" y="5586413"/>
              <a:ext cx="65088" cy="65088"/>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7" name="ïṩľiďé">
              <a:extLst>
                <a:ext uri="{FF2B5EF4-FFF2-40B4-BE49-F238E27FC236}">
                  <a16:creationId xmlns:a16="http://schemas.microsoft.com/office/drawing/2014/main" xmlns="" id="{4077FD82-A0F4-4833-9BFB-DD86FCAFE781}"/>
                </a:ext>
              </a:extLst>
            </p:cNvPr>
            <p:cNvSpPr/>
            <p:nvPr/>
          </p:nvSpPr>
          <p:spPr bwMode="auto">
            <a:xfrm>
              <a:off x="4959350" y="5619750"/>
              <a:ext cx="47625" cy="46038"/>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8" name="íṥlíḓe">
              <a:extLst>
                <a:ext uri="{FF2B5EF4-FFF2-40B4-BE49-F238E27FC236}">
                  <a16:creationId xmlns:a16="http://schemas.microsoft.com/office/drawing/2014/main" xmlns="" id="{01F1C059-0E9A-4B05-BBF7-C46732263F47}"/>
                </a:ext>
              </a:extLst>
            </p:cNvPr>
            <p:cNvSpPr/>
            <p:nvPr/>
          </p:nvSpPr>
          <p:spPr bwMode="auto">
            <a:xfrm>
              <a:off x="5192713" y="5626100"/>
              <a:ext cx="34925" cy="33338"/>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9" name="ïṩḷîḓe">
              <a:extLst>
                <a:ext uri="{FF2B5EF4-FFF2-40B4-BE49-F238E27FC236}">
                  <a16:creationId xmlns:a16="http://schemas.microsoft.com/office/drawing/2014/main" xmlns="" id="{B9E60788-9C41-477E-ABEC-529A5598B6C7}"/>
                </a:ext>
              </a:extLst>
            </p:cNvPr>
            <p:cNvSpPr/>
            <p:nvPr/>
          </p:nvSpPr>
          <p:spPr bwMode="auto">
            <a:xfrm>
              <a:off x="5467350" y="5603875"/>
              <a:ext cx="47625" cy="47625"/>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0" name="i$1ïḋè">
              <a:extLst>
                <a:ext uri="{FF2B5EF4-FFF2-40B4-BE49-F238E27FC236}">
                  <a16:creationId xmlns:a16="http://schemas.microsoft.com/office/drawing/2014/main" xmlns="" id="{05767A88-8A59-4A60-8A81-E156D0FCBD26}"/>
                </a:ext>
              </a:extLst>
            </p:cNvPr>
            <p:cNvSpPr/>
            <p:nvPr/>
          </p:nvSpPr>
          <p:spPr bwMode="auto">
            <a:xfrm>
              <a:off x="5359400" y="5597525"/>
              <a:ext cx="63500" cy="63500"/>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1" name="íṥḻïdé">
              <a:extLst>
                <a:ext uri="{FF2B5EF4-FFF2-40B4-BE49-F238E27FC236}">
                  <a16:creationId xmlns:a16="http://schemas.microsoft.com/office/drawing/2014/main" xmlns="" id="{7364527D-B2C8-4CF2-A5D2-D6C232EE4708}"/>
                </a:ext>
              </a:extLst>
            </p:cNvPr>
            <p:cNvSpPr/>
            <p:nvPr/>
          </p:nvSpPr>
          <p:spPr bwMode="auto">
            <a:xfrm>
              <a:off x="5275263" y="5626100"/>
              <a:ext cx="36513" cy="33338"/>
            </a:xfrm>
            <a:prstGeom prst="ellipse">
              <a:avLst/>
            </a:prstGeom>
            <a:solidFill>
              <a:srgbClr val="F787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2" name="íṥ1iḓê">
              <a:extLst>
                <a:ext uri="{FF2B5EF4-FFF2-40B4-BE49-F238E27FC236}">
                  <a16:creationId xmlns:a16="http://schemas.microsoft.com/office/drawing/2014/main" xmlns="" id="{15BD868B-1420-416E-95E8-CAA9D9205E18}"/>
                </a:ext>
              </a:extLst>
            </p:cNvPr>
            <p:cNvSpPr/>
            <p:nvPr/>
          </p:nvSpPr>
          <p:spPr bwMode="auto">
            <a:xfrm>
              <a:off x="5087938" y="4819650"/>
              <a:ext cx="282575" cy="46038"/>
            </a:xfrm>
            <a:prstGeom prst="rect">
              <a:avLst/>
            </a:prstGeom>
            <a:solidFill>
              <a:srgbClr val="70D4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03" name="ïşḷiḓe">
              <a:extLst>
                <a:ext uri="{FF2B5EF4-FFF2-40B4-BE49-F238E27FC236}">
                  <a16:creationId xmlns:a16="http://schemas.microsoft.com/office/drawing/2014/main" xmlns="" id="{2D221CB3-4963-48A2-A51C-29BC1B9275EC}"/>
                </a:ext>
              </a:extLst>
            </p:cNvPr>
            <p:cNvSpPr/>
            <p:nvPr/>
          </p:nvSpPr>
          <p:spPr bwMode="auto">
            <a:xfrm>
              <a:off x="5087938" y="4819650"/>
              <a:ext cx="282575" cy="4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04" name="ï$1iďé">
              <a:extLst>
                <a:ext uri="{FF2B5EF4-FFF2-40B4-BE49-F238E27FC236}">
                  <a16:creationId xmlns:a16="http://schemas.microsoft.com/office/drawing/2014/main" xmlns="" id="{9298B18B-3722-41E6-A0D0-F538127AD1AB}"/>
                </a:ext>
              </a:extLst>
            </p:cNvPr>
            <p:cNvSpPr/>
            <p:nvPr/>
          </p:nvSpPr>
          <p:spPr bwMode="auto">
            <a:xfrm>
              <a:off x="5322888" y="5141913"/>
              <a:ext cx="57150" cy="952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05" name="îślïḓé">
              <a:extLst>
                <a:ext uri="{FF2B5EF4-FFF2-40B4-BE49-F238E27FC236}">
                  <a16:creationId xmlns:a16="http://schemas.microsoft.com/office/drawing/2014/main" xmlns="" id="{B349B21C-AB44-4F96-8D99-50533A88E5D1}"/>
                </a:ext>
              </a:extLst>
            </p:cNvPr>
            <p:cNvSpPr/>
            <p:nvPr/>
          </p:nvSpPr>
          <p:spPr bwMode="auto">
            <a:xfrm>
              <a:off x="5380038" y="5237163"/>
              <a:ext cx="225425" cy="450850"/>
            </a:xfrm>
            <a:custGeom>
              <a:avLst/>
              <a:gdLst>
                <a:gd name="T0" fmla="*/ 93 w 114"/>
                <a:gd name="T1" fmla="*/ 161 h 226"/>
                <a:gd name="T2" fmla="*/ 93 w 114"/>
                <a:gd name="T3" fmla="*/ 161 h 226"/>
                <a:gd name="T4" fmla="*/ 111 w 114"/>
                <a:gd name="T5" fmla="*/ 192 h 226"/>
                <a:gd name="T6" fmla="*/ 107 w 114"/>
                <a:gd name="T7" fmla="*/ 226 h 226"/>
                <a:gd name="T8" fmla="*/ 107 w 114"/>
                <a:gd name="T9" fmla="*/ 226 h 226"/>
                <a:gd name="T10" fmla="*/ 111 w 114"/>
                <a:gd name="T11" fmla="*/ 192 h 226"/>
                <a:gd name="T12" fmla="*/ 93 w 114"/>
                <a:gd name="T13" fmla="*/ 161 h 226"/>
                <a:gd name="T14" fmla="*/ 51 w 114"/>
                <a:gd name="T15" fmla="*/ 89 h 226"/>
                <a:gd name="T16" fmla="*/ 51 w 114"/>
                <a:gd name="T17" fmla="*/ 89 h 226"/>
                <a:gd name="T18" fmla="*/ 91 w 114"/>
                <a:gd name="T19" fmla="*/ 157 h 226"/>
                <a:gd name="T20" fmla="*/ 91 w 114"/>
                <a:gd name="T21" fmla="*/ 157 h 226"/>
                <a:gd name="T22" fmla="*/ 51 w 114"/>
                <a:gd name="T23" fmla="*/ 89 h 226"/>
                <a:gd name="T24" fmla="*/ 22 w 114"/>
                <a:gd name="T25" fmla="*/ 38 h 226"/>
                <a:gd name="T26" fmla="*/ 49 w 114"/>
                <a:gd name="T27" fmla="*/ 85 h 226"/>
                <a:gd name="T28" fmla="*/ 49 w 114"/>
                <a:gd name="T29" fmla="*/ 85 h 226"/>
                <a:gd name="T30" fmla="*/ 22 w 114"/>
                <a:gd name="T31" fmla="*/ 38 h 226"/>
                <a:gd name="T32" fmla="*/ 22 w 114"/>
                <a:gd name="T33" fmla="*/ 38 h 226"/>
                <a:gd name="T34" fmla="*/ 0 w 114"/>
                <a:gd name="T35" fmla="*/ 0 h 226"/>
                <a:gd name="T36" fmla="*/ 0 w 114"/>
                <a:gd name="T37" fmla="*/ 0 h 226"/>
                <a:gd name="T38" fmla="*/ 20 w 114"/>
                <a:gd name="T39" fmla="*/ 35 h 226"/>
                <a:gd name="T40" fmla="*/ 20 w 114"/>
                <a:gd name="T41" fmla="*/ 35 h 226"/>
                <a:gd name="T42" fmla="*/ 0 w 114"/>
                <a:gd name="T4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226">
                  <a:moveTo>
                    <a:pt x="93" y="161"/>
                  </a:moveTo>
                  <a:cubicBezTo>
                    <a:pt x="93" y="161"/>
                    <a:pt x="93" y="161"/>
                    <a:pt x="93" y="161"/>
                  </a:cubicBezTo>
                  <a:cubicBezTo>
                    <a:pt x="111" y="192"/>
                    <a:pt x="111" y="192"/>
                    <a:pt x="111" y="192"/>
                  </a:cubicBezTo>
                  <a:cubicBezTo>
                    <a:pt x="111" y="192"/>
                    <a:pt x="114" y="209"/>
                    <a:pt x="107" y="226"/>
                  </a:cubicBezTo>
                  <a:cubicBezTo>
                    <a:pt x="107" y="226"/>
                    <a:pt x="107" y="226"/>
                    <a:pt x="107" y="226"/>
                  </a:cubicBezTo>
                  <a:cubicBezTo>
                    <a:pt x="114" y="209"/>
                    <a:pt x="111" y="192"/>
                    <a:pt x="111" y="192"/>
                  </a:cubicBezTo>
                  <a:cubicBezTo>
                    <a:pt x="93" y="161"/>
                    <a:pt x="93" y="161"/>
                    <a:pt x="93" y="161"/>
                  </a:cubicBezTo>
                  <a:moveTo>
                    <a:pt x="51" y="89"/>
                  </a:moveTo>
                  <a:cubicBezTo>
                    <a:pt x="51" y="89"/>
                    <a:pt x="51" y="89"/>
                    <a:pt x="51" y="89"/>
                  </a:cubicBezTo>
                  <a:cubicBezTo>
                    <a:pt x="91" y="157"/>
                    <a:pt x="91" y="157"/>
                    <a:pt x="91" y="157"/>
                  </a:cubicBezTo>
                  <a:cubicBezTo>
                    <a:pt x="91" y="157"/>
                    <a:pt x="91" y="157"/>
                    <a:pt x="91" y="157"/>
                  </a:cubicBezTo>
                  <a:cubicBezTo>
                    <a:pt x="51" y="89"/>
                    <a:pt x="51" y="89"/>
                    <a:pt x="51" y="89"/>
                  </a:cubicBezTo>
                  <a:moveTo>
                    <a:pt x="22" y="38"/>
                  </a:moveTo>
                  <a:cubicBezTo>
                    <a:pt x="49" y="85"/>
                    <a:pt x="49" y="85"/>
                    <a:pt x="49" y="85"/>
                  </a:cubicBezTo>
                  <a:cubicBezTo>
                    <a:pt x="49" y="85"/>
                    <a:pt x="49" y="85"/>
                    <a:pt x="49" y="85"/>
                  </a:cubicBezTo>
                  <a:cubicBezTo>
                    <a:pt x="22" y="38"/>
                    <a:pt x="22" y="38"/>
                    <a:pt x="22" y="38"/>
                  </a:cubicBezTo>
                  <a:cubicBezTo>
                    <a:pt x="22" y="38"/>
                    <a:pt x="22" y="38"/>
                    <a:pt x="22" y="38"/>
                  </a:cubicBezTo>
                  <a:moveTo>
                    <a:pt x="0" y="0"/>
                  </a:moveTo>
                  <a:cubicBezTo>
                    <a:pt x="0" y="0"/>
                    <a:pt x="0" y="0"/>
                    <a:pt x="0" y="0"/>
                  </a:cubicBezTo>
                  <a:cubicBezTo>
                    <a:pt x="20" y="35"/>
                    <a:pt x="20" y="35"/>
                    <a:pt x="20" y="35"/>
                  </a:cubicBezTo>
                  <a:cubicBezTo>
                    <a:pt x="20" y="35"/>
                    <a:pt x="20" y="35"/>
                    <a:pt x="20" y="35"/>
                  </a:cubicBezTo>
                  <a:cubicBezTo>
                    <a:pt x="0" y="0"/>
                    <a:pt x="0" y="0"/>
                    <a:pt x="0" y="0"/>
                  </a:cubicBezTo>
                </a:path>
              </a:pathLst>
            </a:custGeom>
            <a:solidFill>
              <a:srgbClr val="E7B2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6" name="iṧliḑè">
              <a:extLst>
                <a:ext uri="{FF2B5EF4-FFF2-40B4-BE49-F238E27FC236}">
                  <a16:creationId xmlns:a16="http://schemas.microsoft.com/office/drawing/2014/main" xmlns="" id="{6B67E6A1-906C-4130-9613-99CF7222259B}"/>
                </a:ext>
              </a:extLst>
            </p:cNvPr>
            <p:cNvSpPr/>
            <p:nvPr/>
          </p:nvSpPr>
          <p:spPr bwMode="auto">
            <a:xfrm>
              <a:off x="5561013" y="5549900"/>
              <a:ext cx="3175" cy="7938"/>
            </a:xfrm>
            <a:custGeom>
              <a:avLst/>
              <a:gdLst>
                <a:gd name="T0" fmla="*/ 0 w 2"/>
                <a:gd name="T1" fmla="*/ 0 h 5"/>
                <a:gd name="T2" fmla="*/ 0 w 2"/>
                <a:gd name="T3" fmla="*/ 0 h 5"/>
                <a:gd name="T4" fmla="*/ 2 w 2"/>
                <a:gd name="T5" fmla="*/ 5 h 5"/>
                <a:gd name="T6" fmla="*/ 2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5"/>
                  </a:lnTo>
                  <a:lnTo>
                    <a:pt x="2" y="5"/>
                  </a:lnTo>
                  <a:lnTo>
                    <a:pt x="0" y="0"/>
                  </a:lnTo>
                  <a:close/>
                </a:path>
              </a:pathLst>
            </a:custGeom>
            <a:solidFill>
              <a:srgbClr val="DDA4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7" name="ïṣļîďe">
              <a:extLst>
                <a:ext uri="{FF2B5EF4-FFF2-40B4-BE49-F238E27FC236}">
                  <a16:creationId xmlns:a16="http://schemas.microsoft.com/office/drawing/2014/main" xmlns="" id="{E325B6D8-B16A-4BE1-8887-6647731BF245}"/>
                </a:ext>
              </a:extLst>
            </p:cNvPr>
            <p:cNvSpPr/>
            <p:nvPr/>
          </p:nvSpPr>
          <p:spPr bwMode="auto">
            <a:xfrm>
              <a:off x="5561013" y="5549900"/>
              <a:ext cx="3175" cy="7938"/>
            </a:xfrm>
            <a:custGeom>
              <a:avLst/>
              <a:gdLst>
                <a:gd name="T0" fmla="*/ 0 w 2"/>
                <a:gd name="T1" fmla="*/ 0 h 5"/>
                <a:gd name="T2" fmla="*/ 0 w 2"/>
                <a:gd name="T3" fmla="*/ 0 h 5"/>
                <a:gd name="T4" fmla="*/ 2 w 2"/>
                <a:gd name="T5" fmla="*/ 5 h 5"/>
                <a:gd name="T6" fmla="*/ 2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5"/>
                  </a:lnTo>
                  <a:lnTo>
                    <a:pt x="2"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8" name="iṧḷïḓê">
              <a:extLst>
                <a:ext uri="{FF2B5EF4-FFF2-40B4-BE49-F238E27FC236}">
                  <a16:creationId xmlns:a16="http://schemas.microsoft.com/office/drawing/2014/main" xmlns="" id="{FB21CEC3-102A-4B76-A11C-4BA3169A7BE3}"/>
                </a:ext>
              </a:extLst>
            </p:cNvPr>
            <p:cNvSpPr/>
            <p:nvPr/>
          </p:nvSpPr>
          <p:spPr bwMode="auto">
            <a:xfrm>
              <a:off x="5476875" y="5407025"/>
              <a:ext cx="3175" cy="7938"/>
            </a:xfrm>
            <a:custGeom>
              <a:avLst/>
              <a:gdLst>
                <a:gd name="T0" fmla="*/ 0 w 2"/>
                <a:gd name="T1" fmla="*/ 0 h 5"/>
                <a:gd name="T2" fmla="*/ 0 w 2"/>
                <a:gd name="T3" fmla="*/ 0 h 5"/>
                <a:gd name="T4" fmla="*/ 2 w 2"/>
                <a:gd name="T5" fmla="*/ 5 h 5"/>
                <a:gd name="T6" fmla="*/ 2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5"/>
                  </a:lnTo>
                  <a:lnTo>
                    <a:pt x="2" y="5"/>
                  </a:lnTo>
                  <a:lnTo>
                    <a:pt x="0" y="0"/>
                  </a:lnTo>
                  <a:close/>
                </a:path>
              </a:pathLst>
            </a:custGeom>
            <a:solidFill>
              <a:srgbClr val="DDA4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9" name="ísļïde">
              <a:extLst>
                <a:ext uri="{FF2B5EF4-FFF2-40B4-BE49-F238E27FC236}">
                  <a16:creationId xmlns:a16="http://schemas.microsoft.com/office/drawing/2014/main" xmlns="" id="{C90917B2-2611-436F-9B0C-56A75F76313C}"/>
                </a:ext>
              </a:extLst>
            </p:cNvPr>
            <p:cNvSpPr/>
            <p:nvPr/>
          </p:nvSpPr>
          <p:spPr bwMode="auto">
            <a:xfrm>
              <a:off x="5476875" y="5407025"/>
              <a:ext cx="3175" cy="7938"/>
            </a:xfrm>
            <a:custGeom>
              <a:avLst/>
              <a:gdLst>
                <a:gd name="T0" fmla="*/ 0 w 2"/>
                <a:gd name="T1" fmla="*/ 0 h 5"/>
                <a:gd name="T2" fmla="*/ 0 w 2"/>
                <a:gd name="T3" fmla="*/ 0 h 5"/>
                <a:gd name="T4" fmla="*/ 2 w 2"/>
                <a:gd name="T5" fmla="*/ 5 h 5"/>
                <a:gd name="T6" fmla="*/ 2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5"/>
                  </a:lnTo>
                  <a:lnTo>
                    <a:pt x="2"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0" name="íṩḷidê">
              <a:extLst>
                <a:ext uri="{FF2B5EF4-FFF2-40B4-BE49-F238E27FC236}">
                  <a16:creationId xmlns:a16="http://schemas.microsoft.com/office/drawing/2014/main" xmlns="" id="{A708DD39-D3A0-4734-BAF4-BBF6FAA5BDC4}"/>
                </a:ext>
              </a:extLst>
            </p:cNvPr>
            <p:cNvSpPr/>
            <p:nvPr/>
          </p:nvSpPr>
          <p:spPr bwMode="auto">
            <a:xfrm>
              <a:off x="5419725" y="5307013"/>
              <a:ext cx="3175" cy="6350"/>
            </a:xfrm>
            <a:custGeom>
              <a:avLst/>
              <a:gdLst>
                <a:gd name="T0" fmla="*/ 0 w 2"/>
                <a:gd name="T1" fmla="*/ 0 h 4"/>
                <a:gd name="T2" fmla="*/ 2 w 2"/>
                <a:gd name="T3" fmla="*/ 4 h 4"/>
                <a:gd name="T4" fmla="*/ 2 w 2"/>
                <a:gd name="T5" fmla="*/ 4 h 4"/>
                <a:gd name="T6" fmla="*/ 0 w 2"/>
                <a:gd name="T7" fmla="*/ 0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4"/>
                  </a:lnTo>
                  <a:lnTo>
                    <a:pt x="2" y="4"/>
                  </a:lnTo>
                  <a:lnTo>
                    <a:pt x="0" y="0"/>
                  </a:lnTo>
                  <a:lnTo>
                    <a:pt x="0" y="0"/>
                  </a:lnTo>
                  <a:close/>
                </a:path>
              </a:pathLst>
            </a:custGeom>
            <a:solidFill>
              <a:srgbClr val="DDA4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1" name="íṣḷíḓê">
              <a:extLst>
                <a:ext uri="{FF2B5EF4-FFF2-40B4-BE49-F238E27FC236}">
                  <a16:creationId xmlns:a16="http://schemas.microsoft.com/office/drawing/2014/main" xmlns="" id="{0542BD8B-6EAD-410E-A62C-8AEAE9AC6CEF}"/>
                </a:ext>
              </a:extLst>
            </p:cNvPr>
            <p:cNvSpPr/>
            <p:nvPr/>
          </p:nvSpPr>
          <p:spPr bwMode="auto">
            <a:xfrm>
              <a:off x="5419725" y="5307013"/>
              <a:ext cx="3175" cy="6350"/>
            </a:xfrm>
            <a:custGeom>
              <a:avLst/>
              <a:gdLst>
                <a:gd name="T0" fmla="*/ 0 w 2"/>
                <a:gd name="T1" fmla="*/ 0 h 4"/>
                <a:gd name="T2" fmla="*/ 2 w 2"/>
                <a:gd name="T3" fmla="*/ 4 h 4"/>
                <a:gd name="T4" fmla="*/ 2 w 2"/>
                <a:gd name="T5" fmla="*/ 4 h 4"/>
                <a:gd name="T6" fmla="*/ 0 w 2"/>
                <a:gd name="T7" fmla="*/ 0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4"/>
                  </a:lnTo>
                  <a:lnTo>
                    <a:pt x="2" y="4"/>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2" name="îŝľíḋe">
              <a:extLst>
                <a:ext uri="{FF2B5EF4-FFF2-40B4-BE49-F238E27FC236}">
                  <a16:creationId xmlns:a16="http://schemas.microsoft.com/office/drawing/2014/main" xmlns="" id="{36E4C783-B7D5-4C61-AFEE-AEA39B14BFC6}"/>
                </a:ext>
              </a:extLst>
            </p:cNvPr>
            <p:cNvSpPr/>
            <p:nvPr/>
          </p:nvSpPr>
          <p:spPr bwMode="auto">
            <a:xfrm>
              <a:off x="4983163" y="5688013"/>
              <a:ext cx="609600" cy="61913"/>
            </a:xfrm>
            <a:custGeom>
              <a:avLst/>
              <a:gdLst>
                <a:gd name="T0" fmla="*/ 0 w 306"/>
                <a:gd name="T1" fmla="*/ 30 h 31"/>
                <a:gd name="T2" fmla="*/ 0 w 306"/>
                <a:gd name="T3" fmla="*/ 30 h 31"/>
                <a:gd name="T4" fmla="*/ 8 w 306"/>
                <a:gd name="T5" fmla="*/ 31 h 31"/>
                <a:gd name="T6" fmla="*/ 0 w 306"/>
                <a:gd name="T7" fmla="*/ 30 h 31"/>
                <a:gd name="T8" fmla="*/ 280 w 306"/>
                <a:gd name="T9" fmla="*/ 24 h 31"/>
                <a:gd name="T10" fmla="*/ 246 w 306"/>
                <a:gd name="T11" fmla="*/ 31 h 31"/>
                <a:gd name="T12" fmla="*/ 280 w 306"/>
                <a:gd name="T13" fmla="*/ 24 h 31"/>
                <a:gd name="T14" fmla="*/ 280 w 306"/>
                <a:gd name="T15" fmla="*/ 24 h 31"/>
                <a:gd name="T16" fmla="*/ 306 w 306"/>
                <a:gd name="T17" fmla="*/ 0 h 31"/>
                <a:gd name="T18" fmla="*/ 287 w 306"/>
                <a:gd name="T19" fmla="*/ 20 h 31"/>
                <a:gd name="T20" fmla="*/ 287 w 306"/>
                <a:gd name="T21" fmla="*/ 20 h 31"/>
                <a:gd name="T22" fmla="*/ 306 w 306"/>
                <a:gd name="T23" fmla="*/ 0 h 31"/>
                <a:gd name="T24" fmla="*/ 306 w 306"/>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6" h="31">
                  <a:moveTo>
                    <a:pt x="0" y="30"/>
                  </a:moveTo>
                  <a:cubicBezTo>
                    <a:pt x="0" y="30"/>
                    <a:pt x="0" y="30"/>
                    <a:pt x="0" y="30"/>
                  </a:cubicBezTo>
                  <a:cubicBezTo>
                    <a:pt x="2" y="31"/>
                    <a:pt x="5" y="31"/>
                    <a:pt x="8" y="31"/>
                  </a:cubicBezTo>
                  <a:cubicBezTo>
                    <a:pt x="5" y="31"/>
                    <a:pt x="2" y="31"/>
                    <a:pt x="0" y="30"/>
                  </a:cubicBezTo>
                  <a:moveTo>
                    <a:pt x="280" y="24"/>
                  </a:moveTo>
                  <a:cubicBezTo>
                    <a:pt x="271" y="28"/>
                    <a:pt x="260" y="30"/>
                    <a:pt x="246" y="31"/>
                  </a:cubicBezTo>
                  <a:cubicBezTo>
                    <a:pt x="260" y="30"/>
                    <a:pt x="271" y="28"/>
                    <a:pt x="280" y="24"/>
                  </a:cubicBezTo>
                  <a:cubicBezTo>
                    <a:pt x="280" y="24"/>
                    <a:pt x="280" y="24"/>
                    <a:pt x="280" y="24"/>
                  </a:cubicBezTo>
                  <a:moveTo>
                    <a:pt x="306" y="0"/>
                  </a:moveTo>
                  <a:cubicBezTo>
                    <a:pt x="302" y="7"/>
                    <a:pt x="297" y="14"/>
                    <a:pt x="287" y="20"/>
                  </a:cubicBezTo>
                  <a:cubicBezTo>
                    <a:pt x="287" y="20"/>
                    <a:pt x="287" y="20"/>
                    <a:pt x="287" y="20"/>
                  </a:cubicBezTo>
                  <a:cubicBezTo>
                    <a:pt x="297" y="14"/>
                    <a:pt x="302" y="7"/>
                    <a:pt x="306" y="0"/>
                  </a:cubicBezTo>
                  <a:cubicBezTo>
                    <a:pt x="306" y="0"/>
                    <a:pt x="306" y="0"/>
                    <a:pt x="306" y="0"/>
                  </a:cubicBezTo>
                </a:path>
              </a:pathLst>
            </a:custGeom>
            <a:solidFill>
              <a:srgbClr val="D7A7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3" name="îsliďe">
              <a:extLst>
                <a:ext uri="{FF2B5EF4-FFF2-40B4-BE49-F238E27FC236}">
                  <a16:creationId xmlns:a16="http://schemas.microsoft.com/office/drawing/2014/main" xmlns="" id="{DBA34E08-31C3-44EA-A770-FB04B3BA266B}"/>
                </a:ext>
              </a:extLst>
            </p:cNvPr>
            <p:cNvSpPr/>
            <p:nvPr/>
          </p:nvSpPr>
          <p:spPr bwMode="auto">
            <a:xfrm>
              <a:off x="5540375" y="5727700"/>
              <a:ext cx="14288" cy="7938"/>
            </a:xfrm>
            <a:custGeom>
              <a:avLst/>
              <a:gdLst>
                <a:gd name="T0" fmla="*/ 7 w 7"/>
                <a:gd name="T1" fmla="*/ 0 h 4"/>
                <a:gd name="T2" fmla="*/ 0 w 7"/>
                <a:gd name="T3" fmla="*/ 4 h 4"/>
                <a:gd name="T4" fmla="*/ 0 w 7"/>
                <a:gd name="T5" fmla="*/ 4 h 4"/>
                <a:gd name="T6" fmla="*/ 7 w 7"/>
                <a:gd name="T7" fmla="*/ 0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5" y="1"/>
                    <a:pt x="3" y="3"/>
                    <a:pt x="0" y="4"/>
                  </a:cubicBezTo>
                  <a:cubicBezTo>
                    <a:pt x="0" y="4"/>
                    <a:pt x="0" y="4"/>
                    <a:pt x="0" y="4"/>
                  </a:cubicBezTo>
                  <a:cubicBezTo>
                    <a:pt x="3" y="3"/>
                    <a:pt x="5" y="1"/>
                    <a:pt x="7" y="0"/>
                  </a:cubicBezTo>
                  <a:cubicBezTo>
                    <a:pt x="7" y="0"/>
                    <a:pt x="7" y="0"/>
                    <a:pt x="7" y="0"/>
                  </a:cubicBezTo>
                </a:path>
              </a:pathLst>
            </a:custGeom>
            <a:solidFill>
              <a:srgbClr val="CE9B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4" name="iṧľíḑé">
              <a:extLst>
                <a:ext uri="{FF2B5EF4-FFF2-40B4-BE49-F238E27FC236}">
                  <a16:creationId xmlns:a16="http://schemas.microsoft.com/office/drawing/2014/main" xmlns="" id="{47EEDA6C-7856-497F-8649-F89010AFEFEA}"/>
                </a:ext>
              </a:extLst>
            </p:cNvPr>
            <p:cNvSpPr/>
            <p:nvPr/>
          </p:nvSpPr>
          <p:spPr bwMode="auto">
            <a:xfrm>
              <a:off x="4983163" y="4865688"/>
              <a:ext cx="622300" cy="884238"/>
            </a:xfrm>
            <a:custGeom>
              <a:avLst/>
              <a:gdLst>
                <a:gd name="T0" fmla="*/ 195 w 313"/>
                <a:gd name="T1" fmla="*/ 0 h 444"/>
                <a:gd name="T2" fmla="*/ 133 w 313"/>
                <a:gd name="T3" fmla="*/ 0 h 444"/>
                <a:gd name="T4" fmla="*/ 133 w 313"/>
                <a:gd name="T5" fmla="*/ 130 h 444"/>
                <a:gd name="T6" fmla="*/ 146 w 313"/>
                <a:gd name="T7" fmla="*/ 254 h 444"/>
                <a:gd name="T8" fmla="*/ 193 w 313"/>
                <a:gd name="T9" fmla="*/ 244 h 444"/>
                <a:gd name="T10" fmla="*/ 198 w 313"/>
                <a:gd name="T11" fmla="*/ 245 h 444"/>
                <a:gd name="T12" fmla="*/ 280 w 313"/>
                <a:gd name="T13" fmla="*/ 373 h 444"/>
                <a:gd name="T14" fmla="*/ 255 w 313"/>
                <a:gd name="T15" fmla="*/ 418 h 444"/>
                <a:gd name="T16" fmla="*/ 124 w 313"/>
                <a:gd name="T17" fmla="*/ 418 h 444"/>
                <a:gd name="T18" fmla="*/ 60 w 313"/>
                <a:gd name="T19" fmla="*/ 418 h 444"/>
                <a:gd name="T20" fmla="*/ 0 w 313"/>
                <a:gd name="T21" fmla="*/ 443 h 444"/>
                <a:gd name="T22" fmla="*/ 8 w 313"/>
                <a:gd name="T23" fmla="*/ 444 h 444"/>
                <a:gd name="T24" fmla="*/ 8 w 313"/>
                <a:gd name="T25" fmla="*/ 444 h 444"/>
                <a:gd name="T26" fmla="*/ 124 w 313"/>
                <a:gd name="T27" fmla="*/ 444 h 444"/>
                <a:gd name="T28" fmla="*/ 241 w 313"/>
                <a:gd name="T29" fmla="*/ 444 h 444"/>
                <a:gd name="T30" fmla="*/ 246 w 313"/>
                <a:gd name="T31" fmla="*/ 444 h 444"/>
                <a:gd name="T32" fmla="*/ 280 w 313"/>
                <a:gd name="T33" fmla="*/ 437 h 444"/>
                <a:gd name="T34" fmla="*/ 287 w 313"/>
                <a:gd name="T35" fmla="*/ 433 h 444"/>
                <a:gd name="T36" fmla="*/ 306 w 313"/>
                <a:gd name="T37" fmla="*/ 413 h 444"/>
                <a:gd name="T38" fmla="*/ 310 w 313"/>
                <a:gd name="T39" fmla="*/ 379 h 444"/>
                <a:gd name="T40" fmla="*/ 292 w 313"/>
                <a:gd name="T41" fmla="*/ 348 h 444"/>
                <a:gd name="T42" fmla="*/ 290 w 313"/>
                <a:gd name="T43" fmla="*/ 344 h 444"/>
                <a:gd name="T44" fmla="*/ 250 w 313"/>
                <a:gd name="T45" fmla="*/ 276 h 444"/>
                <a:gd name="T46" fmla="*/ 248 w 313"/>
                <a:gd name="T47" fmla="*/ 272 h 444"/>
                <a:gd name="T48" fmla="*/ 221 w 313"/>
                <a:gd name="T49" fmla="*/ 225 h 444"/>
                <a:gd name="T50" fmla="*/ 219 w 313"/>
                <a:gd name="T51" fmla="*/ 222 h 444"/>
                <a:gd name="T52" fmla="*/ 199 w 313"/>
                <a:gd name="T53" fmla="*/ 187 h 444"/>
                <a:gd name="T54" fmla="*/ 171 w 313"/>
                <a:gd name="T55" fmla="*/ 139 h 444"/>
                <a:gd name="T56" fmla="*/ 171 w 313"/>
                <a:gd name="T57" fmla="*/ 25 h 444"/>
                <a:gd name="T58" fmla="*/ 195 w 313"/>
                <a:gd name="T59" fmla="*/ 25 h 444"/>
                <a:gd name="T60" fmla="*/ 195 w 313"/>
                <a:gd name="T6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3" h="444">
                  <a:moveTo>
                    <a:pt x="195" y="0"/>
                  </a:moveTo>
                  <a:cubicBezTo>
                    <a:pt x="133" y="0"/>
                    <a:pt x="133" y="0"/>
                    <a:pt x="133" y="0"/>
                  </a:cubicBezTo>
                  <a:cubicBezTo>
                    <a:pt x="133" y="34"/>
                    <a:pt x="133" y="99"/>
                    <a:pt x="133" y="130"/>
                  </a:cubicBezTo>
                  <a:cubicBezTo>
                    <a:pt x="133" y="160"/>
                    <a:pt x="140" y="207"/>
                    <a:pt x="146" y="254"/>
                  </a:cubicBezTo>
                  <a:cubicBezTo>
                    <a:pt x="163" y="251"/>
                    <a:pt x="182" y="244"/>
                    <a:pt x="193" y="244"/>
                  </a:cubicBezTo>
                  <a:cubicBezTo>
                    <a:pt x="195" y="244"/>
                    <a:pt x="197" y="245"/>
                    <a:pt x="198" y="245"/>
                  </a:cubicBezTo>
                  <a:cubicBezTo>
                    <a:pt x="210" y="249"/>
                    <a:pt x="263" y="342"/>
                    <a:pt x="280" y="373"/>
                  </a:cubicBezTo>
                  <a:cubicBezTo>
                    <a:pt x="297" y="403"/>
                    <a:pt x="255" y="418"/>
                    <a:pt x="255" y="418"/>
                  </a:cubicBezTo>
                  <a:cubicBezTo>
                    <a:pt x="124" y="418"/>
                    <a:pt x="124" y="418"/>
                    <a:pt x="124" y="418"/>
                  </a:cubicBezTo>
                  <a:cubicBezTo>
                    <a:pt x="124" y="418"/>
                    <a:pt x="94" y="418"/>
                    <a:pt x="60" y="418"/>
                  </a:cubicBezTo>
                  <a:cubicBezTo>
                    <a:pt x="28" y="434"/>
                    <a:pt x="0" y="443"/>
                    <a:pt x="0" y="443"/>
                  </a:cubicBezTo>
                  <a:cubicBezTo>
                    <a:pt x="2" y="444"/>
                    <a:pt x="5" y="444"/>
                    <a:pt x="8" y="444"/>
                  </a:cubicBezTo>
                  <a:cubicBezTo>
                    <a:pt x="8" y="444"/>
                    <a:pt x="8" y="444"/>
                    <a:pt x="8" y="444"/>
                  </a:cubicBezTo>
                  <a:cubicBezTo>
                    <a:pt x="91" y="444"/>
                    <a:pt x="124" y="444"/>
                    <a:pt x="124" y="444"/>
                  </a:cubicBezTo>
                  <a:cubicBezTo>
                    <a:pt x="124" y="444"/>
                    <a:pt x="157" y="444"/>
                    <a:pt x="241" y="444"/>
                  </a:cubicBezTo>
                  <a:cubicBezTo>
                    <a:pt x="242" y="444"/>
                    <a:pt x="244" y="444"/>
                    <a:pt x="246" y="444"/>
                  </a:cubicBezTo>
                  <a:cubicBezTo>
                    <a:pt x="260" y="443"/>
                    <a:pt x="271" y="441"/>
                    <a:pt x="280" y="437"/>
                  </a:cubicBezTo>
                  <a:cubicBezTo>
                    <a:pt x="283" y="436"/>
                    <a:pt x="285" y="434"/>
                    <a:pt x="287" y="433"/>
                  </a:cubicBezTo>
                  <a:cubicBezTo>
                    <a:pt x="297" y="427"/>
                    <a:pt x="302" y="420"/>
                    <a:pt x="306" y="413"/>
                  </a:cubicBezTo>
                  <a:cubicBezTo>
                    <a:pt x="313" y="396"/>
                    <a:pt x="310" y="379"/>
                    <a:pt x="310" y="379"/>
                  </a:cubicBezTo>
                  <a:cubicBezTo>
                    <a:pt x="292" y="348"/>
                    <a:pt x="292" y="348"/>
                    <a:pt x="292" y="348"/>
                  </a:cubicBezTo>
                  <a:cubicBezTo>
                    <a:pt x="290" y="344"/>
                    <a:pt x="290" y="344"/>
                    <a:pt x="290" y="344"/>
                  </a:cubicBezTo>
                  <a:cubicBezTo>
                    <a:pt x="250" y="276"/>
                    <a:pt x="250" y="276"/>
                    <a:pt x="250" y="276"/>
                  </a:cubicBezTo>
                  <a:cubicBezTo>
                    <a:pt x="248" y="272"/>
                    <a:pt x="248" y="272"/>
                    <a:pt x="248" y="272"/>
                  </a:cubicBezTo>
                  <a:cubicBezTo>
                    <a:pt x="221" y="225"/>
                    <a:pt x="221" y="225"/>
                    <a:pt x="221" y="225"/>
                  </a:cubicBezTo>
                  <a:cubicBezTo>
                    <a:pt x="219" y="222"/>
                    <a:pt x="219" y="222"/>
                    <a:pt x="219" y="222"/>
                  </a:cubicBezTo>
                  <a:cubicBezTo>
                    <a:pt x="199" y="187"/>
                    <a:pt x="199" y="187"/>
                    <a:pt x="199" y="187"/>
                  </a:cubicBezTo>
                  <a:cubicBezTo>
                    <a:pt x="171" y="139"/>
                    <a:pt x="171" y="139"/>
                    <a:pt x="171" y="139"/>
                  </a:cubicBezTo>
                  <a:cubicBezTo>
                    <a:pt x="171" y="25"/>
                    <a:pt x="171" y="25"/>
                    <a:pt x="171" y="25"/>
                  </a:cubicBezTo>
                  <a:cubicBezTo>
                    <a:pt x="195" y="25"/>
                    <a:pt x="195" y="25"/>
                    <a:pt x="195" y="25"/>
                  </a:cubicBezTo>
                  <a:cubicBezTo>
                    <a:pt x="195" y="0"/>
                    <a:pt x="195" y="0"/>
                    <a:pt x="195" y="0"/>
                  </a:cubicBezTo>
                </a:path>
              </a:pathLst>
            </a:custGeom>
            <a:solidFill>
              <a:srgbClr val="C3E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5" name="iśḷiḓe">
              <a:extLst>
                <a:ext uri="{FF2B5EF4-FFF2-40B4-BE49-F238E27FC236}">
                  <a16:creationId xmlns:a16="http://schemas.microsoft.com/office/drawing/2014/main" xmlns="" id="{A3AC28D0-BE24-4D41-BDC3-BE1F45FCE55D}"/>
                </a:ext>
              </a:extLst>
            </p:cNvPr>
            <p:cNvSpPr/>
            <p:nvPr/>
          </p:nvSpPr>
          <p:spPr bwMode="auto">
            <a:xfrm>
              <a:off x="5102225" y="5351463"/>
              <a:ext cx="471488" cy="346075"/>
            </a:xfrm>
            <a:custGeom>
              <a:avLst/>
              <a:gdLst>
                <a:gd name="T0" fmla="*/ 96 w 237"/>
                <a:gd name="T1" fmla="*/ 155 h 174"/>
                <a:gd name="T2" fmla="*/ 87 w 237"/>
                <a:gd name="T3" fmla="*/ 146 h 174"/>
                <a:gd name="T4" fmla="*/ 96 w 237"/>
                <a:gd name="T5" fmla="*/ 138 h 174"/>
                <a:gd name="T6" fmla="*/ 105 w 237"/>
                <a:gd name="T7" fmla="*/ 146 h 174"/>
                <a:gd name="T8" fmla="*/ 96 w 237"/>
                <a:gd name="T9" fmla="*/ 155 h 174"/>
                <a:gd name="T10" fmla="*/ 195 w 237"/>
                <a:gd name="T11" fmla="*/ 151 h 174"/>
                <a:gd name="T12" fmla="*/ 183 w 237"/>
                <a:gd name="T13" fmla="*/ 139 h 174"/>
                <a:gd name="T14" fmla="*/ 195 w 237"/>
                <a:gd name="T15" fmla="*/ 127 h 174"/>
                <a:gd name="T16" fmla="*/ 207 w 237"/>
                <a:gd name="T17" fmla="*/ 139 h 174"/>
                <a:gd name="T18" fmla="*/ 195 w 237"/>
                <a:gd name="T19" fmla="*/ 151 h 174"/>
                <a:gd name="T20" fmla="*/ 145 w 237"/>
                <a:gd name="T21" fmla="*/ 156 h 174"/>
                <a:gd name="T22" fmla="*/ 129 w 237"/>
                <a:gd name="T23" fmla="*/ 140 h 174"/>
                <a:gd name="T24" fmla="*/ 145 w 237"/>
                <a:gd name="T25" fmla="*/ 124 h 174"/>
                <a:gd name="T26" fmla="*/ 161 w 237"/>
                <a:gd name="T27" fmla="*/ 140 h 174"/>
                <a:gd name="T28" fmla="*/ 145 w 237"/>
                <a:gd name="T29" fmla="*/ 156 h 174"/>
                <a:gd name="T30" fmla="*/ 167 w 237"/>
                <a:gd name="T31" fmla="*/ 108 h 174"/>
                <a:gd name="T32" fmla="*/ 159 w 237"/>
                <a:gd name="T33" fmla="*/ 99 h 174"/>
                <a:gd name="T34" fmla="*/ 167 w 237"/>
                <a:gd name="T35" fmla="*/ 90 h 174"/>
                <a:gd name="T36" fmla="*/ 176 w 237"/>
                <a:gd name="T37" fmla="*/ 99 h 174"/>
                <a:gd name="T38" fmla="*/ 167 w 237"/>
                <a:gd name="T39" fmla="*/ 108 h 174"/>
                <a:gd name="T40" fmla="*/ 133 w 237"/>
                <a:gd name="T41" fmla="*/ 99 h 174"/>
                <a:gd name="T42" fmla="*/ 121 w 237"/>
                <a:gd name="T43" fmla="*/ 87 h 174"/>
                <a:gd name="T44" fmla="*/ 133 w 237"/>
                <a:gd name="T45" fmla="*/ 76 h 174"/>
                <a:gd name="T46" fmla="*/ 145 w 237"/>
                <a:gd name="T47" fmla="*/ 87 h 174"/>
                <a:gd name="T48" fmla="*/ 133 w 237"/>
                <a:gd name="T49" fmla="*/ 99 h 174"/>
                <a:gd name="T50" fmla="*/ 133 w 237"/>
                <a:gd name="T51" fmla="*/ 54 h 174"/>
                <a:gd name="T52" fmla="*/ 117 w 237"/>
                <a:gd name="T53" fmla="*/ 38 h 174"/>
                <a:gd name="T54" fmla="*/ 133 w 237"/>
                <a:gd name="T55" fmla="*/ 22 h 174"/>
                <a:gd name="T56" fmla="*/ 149 w 237"/>
                <a:gd name="T57" fmla="*/ 38 h 174"/>
                <a:gd name="T58" fmla="*/ 133 w 237"/>
                <a:gd name="T59" fmla="*/ 54 h 174"/>
                <a:gd name="T60" fmla="*/ 133 w 237"/>
                <a:gd name="T61" fmla="*/ 0 h 174"/>
                <a:gd name="T62" fmla="*/ 86 w 237"/>
                <a:gd name="T63" fmla="*/ 10 h 174"/>
                <a:gd name="T64" fmla="*/ 87 w 237"/>
                <a:gd name="T65" fmla="*/ 23 h 174"/>
                <a:gd name="T66" fmla="*/ 90 w 237"/>
                <a:gd name="T67" fmla="*/ 29 h 174"/>
                <a:gd name="T68" fmla="*/ 89 w 237"/>
                <a:gd name="T69" fmla="*/ 34 h 174"/>
                <a:gd name="T70" fmla="*/ 92 w 237"/>
                <a:gd name="T71" fmla="*/ 61 h 174"/>
                <a:gd name="T72" fmla="*/ 93 w 237"/>
                <a:gd name="T73" fmla="*/ 67 h 174"/>
                <a:gd name="T74" fmla="*/ 93 w 237"/>
                <a:gd name="T75" fmla="*/ 70 h 174"/>
                <a:gd name="T76" fmla="*/ 93 w 237"/>
                <a:gd name="T77" fmla="*/ 78 h 174"/>
                <a:gd name="T78" fmla="*/ 91 w 237"/>
                <a:gd name="T79" fmla="*/ 95 h 174"/>
                <a:gd name="T80" fmla="*/ 96 w 237"/>
                <a:gd name="T81" fmla="*/ 107 h 174"/>
                <a:gd name="T82" fmla="*/ 80 w 237"/>
                <a:gd name="T83" fmla="*/ 123 h 174"/>
                <a:gd name="T84" fmla="*/ 75 w 237"/>
                <a:gd name="T85" fmla="*/ 122 h 174"/>
                <a:gd name="T86" fmla="*/ 58 w 237"/>
                <a:gd name="T87" fmla="*/ 138 h 174"/>
                <a:gd name="T88" fmla="*/ 63 w 237"/>
                <a:gd name="T89" fmla="*/ 146 h 174"/>
                <a:gd name="T90" fmla="*/ 54 w 237"/>
                <a:gd name="T91" fmla="*/ 155 h 174"/>
                <a:gd name="T92" fmla="*/ 46 w 237"/>
                <a:gd name="T93" fmla="*/ 148 h 174"/>
                <a:gd name="T94" fmla="*/ 0 w 237"/>
                <a:gd name="T95" fmla="*/ 174 h 174"/>
                <a:gd name="T96" fmla="*/ 64 w 237"/>
                <a:gd name="T97" fmla="*/ 174 h 174"/>
                <a:gd name="T98" fmla="*/ 195 w 237"/>
                <a:gd name="T99" fmla="*/ 174 h 174"/>
                <a:gd name="T100" fmla="*/ 220 w 237"/>
                <a:gd name="T101" fmla="*/ 129 h 174"/>
                <a:gd name="T102" fmla="*/ 138 w 237"/>
                <a:gd name="T103" fmla="*/ 1 h 174"/>
                <a:gd name="T104" fmla="*/ 133 w 237"/>
                <a:gd name="T10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174">
                  <a:moveTo>
                    <a:pt x="96" y="155"/>
                  </a:moveTo>
                  <a:cubicBezTo>
                    <a:pt x="91" y="155"/>
                    <a:pt x="87" y="151"/>
                    <a:pt x="87" y="146"/>
                  </a:cubicBezTo>
                  <a:cubicBezTo>
                    <a:pt x="87" y="141"/>
                    <a:pt x="91" y="138"/>
                    <a:pt x="96" y="138"/>
                  </a:cubicBezTo>
                  <a:cubicBezTo>
                    <a:pt x="101" y="138"/>
                    <a:pt x="105" y="141"/>
                    <a:pt x="105" y="146"/>
                  </a:cubicBezTo>
                  <a:cubicBezTo>
                    <a:pt x="105" y="151"/>
                    <a:pt x="101" y="155"/>
                    <a:pt x="96" y="155"/>
                  </a:cubicBezTo>
                  <a:moveTo>
                    <a:pt x="195" y="151"/>
                  </a:moveTo>
                  <a:cubicBezTo>
                    <a:pt x="189" y="151"/>
                    <a:pt x="183" y="145"/>
                    <a:pt x="183" y="139"/>
                  </a:cubicBezTo>
                  <a:cubicBezTo>
                    <a:pt x="183" y="132"/>
                    <a:pt x="189" y="127"/>
                    <a:pt x="195" y="127"/>
                  </a:cubicBezTo>
                  <a:cubicBezTo>
                    <a:pt x="202" y="127"/>
                    <a:pt x="207" y="132"/>
                    <a:pt x="207" y="139"/>
                  </a:cubicBezTo>
                  <a:cubicBezTo>
                    <a:pt x="207" y="145"/>
                    <a:pt x="202" y="151"/>
                    <a:pt x="195" y="151"/>
                  </a:cubicBezTo>
                  <a:moveTo>
                    <a:pt x="145" y="156"/>
                  </a:moveTo>
                  <a:cubicBezTo>
                    <a:pt x="136" y="156"/>
                    <a:pt x="129" y="149"/>
                    <a:pt x="129" y="140"/>
                  </a:cubicBezTo>
                  <a:cubicBezTo>
                    <a:pt x="129" y="131"/>
                    <a:pt x="136" y="124"/>
                    <a:pt x="145" y="124"/>
                  </a:cubicBezTo>
                  <a:cubicBezTo>
                    <a:pt x="154" y="124"/>
                    <a:pt x="161" y="131"/>
                    <a:pt x="161" y="140"/>
                  </a:cubicBezTo>
                  <a:cubicBezTo>
                    <a:pt x="161" y="149"/>
                    <a:pt x="154" y="156"/>
                    <a:pt x="145" y="156"/>
                  </a:cubicBezTo>
                  <a:moveTo>
                    <a:pt x="167" y="108"/>
                  </a:moveTo>
                  <a:cubicBezTo>
                    <a:pt x="162" y="108"/>
                    <a:pt x="159" y="104"/>
                    <a:pt x="159" y="99"/>
                  </a:cubicBezTo>
                  <a:cubicBezTo>
                    <a:pt x="159" y="94"/>
                    <a:pt x="162" y="90"/>
                    <a:pt x="167" y="90"/>
                  </a:cubicBezTo>
                  <a:cubicBezTo>
                    <a:pt x="172" y="90"/>
                    <a:pt x="176" y="94"/>
                    <a:pt x="176" y="99"/>
                  </a:cubicBezTo>
                  <a:cubicBezTo>
                    <a:pt x="176" y="104"/>
                    <a:pt x="172" y="108"/>
                    <a:pt x="167" y="108"/>
                  </a:cubicBezTo>
                  <a:moveTo>
                    <a:pt x="133" y="99"/>
                  </a:moveTo>
                  <a:cubicBezTo>
                    <a:pt x="127" y="99"/>
                    <a:pt x="121" y="94"/>
                    <a:pt x="121" y="87"/>
                  </a:cubicBezTo>
                  <a:cubicBezTo>
                    <a:pt x="121" y="81"/>
                    <a:pt x="127" y="76"/>
                    <a:pt x="133" y="76"/>
                  </a:cubicBezTo>
                  <a:cubicBezTo>
                    <a:pt x="140" y="76"/>
                    <a:pt x="145" y="81"/>
                    <a:pt x="145" y="87"/>
                  </a:cubicBezTo>
                  <a:cubicBezTo>
                    <a:pt x="145" y="94"/>
                    <a:pt x="140" y="99"/>
                    <a:pt x="133" y="99"/>
                  </a:cubicBezTo>
                  <a:moveTo>
                    <a:pt x="133" y="54"/>
                  </a:moveTo>
                  <a:cubicBezTo>
                    <a:pt x="124" y="54"/>
                    <a:pt x="117" y="47"/>
                    <a:pt x="117" y="38"/>
                  </a:cubicBezTo>
                  <a:cubicBezTo>
                    <a:pt x="117" y="29"/>
                    <a:pt x="124" y="22"/>
                    <a:pt x="133" y="22"/>
                  </a:cubicBezTo>
                  <a:cubicBezTo>
                    <a:pt x="142" y="22"/>
                    <a:pt x="149" y="29"/>
                    <a:pt x="149" y="38"/>
                  </a:cubicBezTo>
                  <a:cubicBezTo>
                    <a:pt x="149" y="47"/>
                    <a:pt x="142" y="54"/>
                    <a:pt x="133" y="54"/>
                  </a:cubicBezTo>
                  <a:moveTo>
                    <a:pt x="133" y="0"/>
                  </a:moveTo>
                  <a:cubicBezTo>
                    <a:pt x="122" y="0"/>
                    <a:pt x="103" y="7"/>
                    <a:pt x="86" y="10"/>
                  </a:cubicBezTo>
                  <a:cubicBezTo>
                    <a:pt x="86" y="15"/>
                    <a:pt x="87" y="19"/>
                    <a:pt x="87" y="23"/>
                  </a:cubicBezTo>
                  <a:cubicBezTo>
                    <a:pt x="89" y="24"/>
                    <a:pt x="90" y="27"/>
                    <a:pt x="90" y="29"/>
                  </a:cubicBezTo>
                  <a:cubicBezTo>
                    <a:pt x="90" y="31"/>
                    <a:pt x="90" y="33"/>
                    <a:pt x="89" y="34"/>
                  </a:cubicBezTo>
                  <a:cubicBezTo>
                    <a:pt x="90" y="43"/>
                    <a:pt x="91" y="52"/>
                    <a:pt x="92" y="61"/>
                  </a:cubicBezTo>
                  <a:cubicBezTo>
                    <a:pt x="93" y="62"/>
                    <a:pt x="93" y="64"/>
                    <a:pt x="93" y="67"/>
                  </a:cubicBezTo>
                  <a:cubicBezTo>
                    <a:pt x="93" y="68"/>
                    <a:pt x="93" y="69"/>
                    <a:pt x="93" y="70"/>
                  </a:cubicBezTo>
                  <a:cubicBezTo>
                    <a:pt x="93" y="73"/>
                    <a:pt x="93" y="76"/>
                    <a:pt x="93" y="78"/>
                  </a:cubicBezTo>
                  <a:cubicBezTo>
                    <a:pt x="94" y="84"/>
                    <a:pt x="93" y="90"/>
                    <a:pt x="91" y="95"/>
                  </a:cubicBezTo>
                  <a:cubicBezTo>
                    <a:pt x="94" y="98"/>
                    <a:pt x="96" y="102"/>
                    <a:pt x="96" y="107"/>
                  </a:cubicBezTo>
                  <a:cubicBezTo>
                    <a:pt x="96" y="116"/>
                    <a:pt x="89" y="123"/>
                    <a:pt x="80" y="123"/>
                  </a:cubicBezTo>
                  <a:cubicBezTo>
                    <a:pt x="78" y="123"/>
                    <a:pt x="77" y="123"/>
                    <a:pt x="75" y="122"/>
                  </a:cubicBezTo>
                  <a:cubicBezTo>
                    <a:pt x="70" y="128"/>
                    <a:pt x="64" y="133"/>
                    <a:pt x="58" y="138"/>
                  </a:cubicBezTo>
                  <a:cubicBezTo>
                    <a:pt x="61" y="140"/>
                    <a:pt x="63" y="143"/>
                    <a:pt x="63" y="146"/>
                  </a:cubicBezTo>
                  <a:cubicBezTo>
                    <a:pt x="63" y="151"/>
                    <a:pt x="59" y="155"/>
                    <a:pt x="54" y="155"/>
                  </a:cubicBezTo>
                  <a:cubicBezTo>
                    <a:pt x="50" y="155"/>
                    <a:pt x="46" y="152"/>
                    <a:pt x="46" y="148"/>
                  </a:cubicBezTo>
                  <a:cubicBezTo>
                    <a:pt x="31" y="158"/>
                    <a:pt x="15" y="167"/>
                    <a:pt x="0" y="174"/>
                  </a:cubicBezTo>
                  <a:cubicBezTo>
                    <a:pt x="34" y="174"/>
                    <a:pt x="64" y="174"/>
                    <a:pt x="64" y="174"/>
                  </a:cubicBezTo>
                  <a:cubicBezTo>
                    <a:pt x="195" y="174"/>
                    <a:pt x="195" y="174"/>
                    <a:pt x="195" y="174"/>
                  </a:cubicBezTo>
                  <a:cubicBezTo>
                    <a:pt x="195" y="174"/>
                    <a:pt x="237" y="159"/>
                    <a:pt x="220" y="129"/>
                  </a:cubicBezTo>
                  <a:cubicBezTo>
                    <a:pt x="203" y="98"/>
                    <a:pt x="150" y="5"/>
                    <a:pt x="138" y="1"/>
                  </a:cubicBezTo>
                  <a:cubicBezTo>
                    <a:pt x="137" y="1"/>
                    <a:pt x="135" y="0"/>
                    <a:pt x="133" y="0"/>
                  </a:cubicBezTo>
                </a:path>
              </a:pathLst>
            </a:custGeom>
            <a:solidFill>
              <a:srgbClr val="F673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6" name="îṣľîḍè">
              <a:extLst>
                <a:ext uri="{FF2B5EF4-FFF2-40B4-BE49-F238E27FC236}">
                  <a16:creationId xmlns:a16="http://schemas.microsoft.com/office/drawing/2014/main" xmlns="" id="{62826262-3A88-4002-AA36-879E590D1B23}"/>
                </a:ext>
              </a:extLst>
            </p:cNvPr>
            <p:cNvSpPr/>
            <p:nvPr/>
          </p:nvSpPr>
          <p:spPr bwMode="auto">
            <a:xfrm>
              <a:off x="5275263" y="5397500"/>
              <a:ext cx="6350" cy="20638"/>
            </a:xfrm>
            <a:custGeom>
              <a:avLst/>
              <a:gdLst>
                <a:gd name="T0" fmla="*/ 0 w 3"/>
                <a:gd name="T1" fmla="*/ 0 h 11"/>
                <a:gd name="T2" fmla="*/ 2 w 3"/>
                <a:gd name="T3" fmla="*/ 11 h 11"/>
                <a:gd name="T4" fmla="*/ 3 w 3"/>
                <a:gd name="T5" fmla="*/ 6 h 11"/>
                <a:gd name="T6" fmla="*/ 0 w 3"/>
                <a:gd name="T7" fmla="*/ 0 h 11"/>
              </a:gdLst>
              <a:ahLst/>
              <a:cxnLst>
                <a:cxn ang="0">
                  <a:pos x="T0" y="T1"/>
                </a:cxn>
                <a:cxn ang="0">
                  <a:pos x="T2" y="T3"/>
                </a:cxn>
                <a:cxn ang="0">
                  <a:pos x="T4" y="T5"/>
                </a:cxn>
                <a:cxn ang="0">
                  <a:pos x="T6" y="T7"/>
                </a:cxn>
              </a:cxnLst>
              <a:rect l="0" t="0" r="r" b="b"/>
              <a:pathLst>
                <a:path w="3" h="11">
                  <a:moveTo>
                    <a:pt x="0" y="0"/>
                  </a:moveTo>
                  <a:cubicBezTo>
                    <a:pt x="1" y="3"/>
                    <a:pt x="1" y="7"/>
                    <a:pt x="2" y="11"/>
                  </a:cubicBezTo>
                  <a:cubicBezTo>
                    <a:pt x="3" y="10"/>
                    <a:pt x="3" y="8"/>
                    <a:pt x="3" y="6"/>
                  </a:cubicBezTo>
                  <a:cubicBezTo>
                    <a:pt x="3" y="4"/>
                    <a:pt x="2" y="1"/>
                    <a:pt x="0" y="0"/>
                  </a:cubicBezTo>
                </a:path>
              </a:pathLst>
            </a:custGeom>
            <a:solidFill>
              <a:srgbClr val="F9AB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7" name="íṣḻïḋe">
              <a:extLst>
                <a:ext uri="{FF2B5EF4-FFF2-40B4-BE49-F238E27FC236}">
                  <a16:creationId xmlns:a16="http://schemas.microsoft.com/office/drawing/2014/main" xmlns="" id="{BBCC13A6-6D72-40B6-9B18-F8E53212DF36}"/>
                </a:ext>
              </a:extLst>
            </p:cNvPr>
            <p:cNvSpPr/>
            <p:nvPr/>
          </p:nvSpPr>
          <p:spPr bwMode="auto">
            <a:xfrm>
              <a:off x="5286375" y="5472113"/>
              <a:ext cx="1588" cy="19050"/>
            </a:xfrm>
            <a:custGeom>
              <a:avLst/>
              <a:gdLst>
                <a:gd name="T0" fmla="*/ 0 w 1"/>
                <a:gd name="T1" fmla="*/ 0 h 9"/>
                <a:gd name="T2" fmla="*/ 1 w 1"/>
                <a:gd name="T3" fmla="*/ 9 h 9"/>
                <a:gd name="T4" fmla="*/ 1 w 1"/>
                <a:gd name="T5" fmla="*/ 6 h 9"/>
                <a:gd name="T6" fmla="*/ 0 w 1"/>
                <a:gd name="T7" fmla="*/ 0 h 9"/>
              </a:gdLst>
              <a:ahLst/>
              <a:cxnLst>
                <a:cxn ang="0">
                  <a:pos x="T0" y="T1"/>
                </a:cxn>
                <a:cxn ang="0">
                  <a:pos x="T2" y="T3"/>
                </a:cxn>
                <a:cxn ang="0">
                  <a:pos x="T4" y="T5"/>
                </a:cxn>
                <a:cxn ang="0">
                  <a:pos x="T6" y="T7"/>
                </a:cxn>
              </a:cxnLst>
              <a:rect l="0" t="0" r="r" b="b"/>
              <a:pathLst>
                <a:path w="1" h="9">
                  <a:moveTo>
                    <a:pt x="0" y="0"/>
                  </a:moveTo>
                  <a:cubicBezTo>
                    <a:pt x="0" y="3"/>
                    <a:pt x="0" y="6"/>
                    <a:pt x="1" y="9"/>
                  </a:cubicBezTo>
                  <a:cubicBezTo>
                    <a:pt x="1" y="8"/>
                    <a:pt x="1" y="7"/>
                    <a:pt x="1" y="6"/>
                  </a:cubicBezTo>
                  <a:cubicBezTo>
                    <a:pt x="1" y="3"/>
                    <a:pt x="1" y="1"/>
                    <a:pt x="0" y="0"/>
                  </a:cubicBezTo>
                </a:path>
              </a:pathLst>
            </a:custGeom>
            <a:solidFill>
              <a:srgbClr val="F9AB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8" name="íşḻíḍê">
              <a:extLst>
                <a:ext uri="{FF2B5EF4-FFF2-40B4-BE49-F238E27FC236}">
                  <a16:creationId xmlns:a16="http://schemas.microsoft.com/office/drawing/2014/main" xmlns="" id="{64B0712F-92BB-4F47-AF87-10C1EBFEB88C}"/>
                </a:ext>
              </a:extLst>
            </p:cNvPr>
            <p:cNvSpPr/>
            <p:nvPr/>
          </p:nvSpPr>
          <p:spPr bwMode="auto">
            <a:xfrm>
              <a:off x="5335588" y="5394325"/>
              <a:ext cx="63500" cy="63500"/>
            </a:xfrm>
            <a:prstGeom prst="ellipse">
              <a:avLst/>
            </a:prstGeom>
            <a:solidFill>
              <a:srgbClr val="F9AB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9" name="ïśľîḋè">
              <a:extLst>
                <a:ext uri="{FF2B5EF4-FFF2-40B4-BE49-F238E27FC236}">
                  <a16:creationId xmlns:a16="http://schemas.microsoft.com/office/drawing/2014/main" xmlns="" id="{56458F01-C228-482C-843A-5C1EA174C14B}"/>
                </a:ext>
              </a:extLst>
            </p:cNvPr>
            <p:cNvSpPr/>
            <p:nvPr/>
          </p:nvSpPr>
          <p:spPr bwMode="auto">
            <a:xfrm>
              <a:off x="5343525" y="5502275"/>
              <a:ext cx="47625" cy="46038"/>
            </a:xfrm>
            <a:prstGeom prst="ellipse">
              <a:avLst/>
            </a:prstGeom>
            <a:solidFill>
              <a:srgbClr val="F9AB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0" name="íš1iḋé">
              <a:extLst>
                <a:ext uri="{FF2B5EF4-FFF2-40B4-BE49-F238E27FC236}">
                  <a16:creationId xmlns:a16="http://schemas.microsoft.com/office/drawing/2014/main" xmlns="" id="{794F2FA7-56E4-4FC1-97D7-DB05A50BAE36}"/>
                </a:ext>
              </a:extLst>
            </p:cNvPr>
            <p:cNvSpPr/>
            <p:nvPr/>
          </p:nvSpPr>
          <p:spPr bwMode="auto">
            <a:xfrm>
              <a:off x="5419725" y="5530850"/>
              <a:ext cx="33338" cy="34925"/>
            </a:xfrm>
            <a:prstGeom prst="ellipse">
              <a:avLst/>
            </a:prstGeom>
            <a:solidFill>
              <a:srgbClr val="F9AB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1" name="iṥḻíḓé">
              <a:extLst>
                <a:ext uri="{FF2B5EF4-FFF2-40B4-BE49-F238E27FC236}">
                  <a16:creationId xmlns:a16="http://schemas.microsoft.com/office/drawing/2014/main" xmlns="" id="{282FF64E-C2BA-4B37-B50A-5A20311A47BD}"/>
                </a:ext>
              </a:extLst>
            </p:cNvPr>
            <p:cNvSpPr/>
            <p:nvPr/>
          </p:nvSpPr>
          <p:spPr bwMode="auto">
            <a:xfrm>
              <a:off x="5251450" y="5540375"/>
              <a:ext cx="42863" cy="55563"/>
            </a:xfrm>
            <a:custGeom>
              <a:avLst/>
              <a:gdLst>
                <a:gd name="T0" fmla="*/ 16 w 21"/>
                <a:gd name="T1" fmla="*/ 0 h 28"/>
                <a:gd name="T2" fmla="*/ 0 w 21"/>
                <a:gd name="T3" fmla="*/ 27 h 28"/>
                <a:gd name="T4" fmla="*/ 5 w 21"/>
                <a:gd name="T5" fmla="*/ 28 h 28"/>
                <a:gd name="T6" fmla="*/ 21 w 21"/>
                <a:gd name="T7" fmla="*/ 12 h 28"/>
                <a:gd name="T8" fmla="*/ 16 w 21"/>
                <a:gd name="T9" fmla="*/ 0 h 28"/>
              </a:gdLst>
              <a:ahLst/>
              <a:cxnLst>
                <a:cxn ang="0">
                  <a:pos x="T0" y="T1"/>
                </a:cxn>
                <a:cxn ang="0">
                  <a:pos x="T2" y="T3"/>
                </a:cxn>
                <a:cxn ang="0">
                  <a:pos x="T4" y="T5"/>
                </a:cxn>
                <a:cxn ang="0">
                  <a:pos x="T6" y="T7"/>
                </a:cxn>
                <a:cxn ang="0">
                  <a:pos x="T8" y="T9"/>
                </a:cxn>
              </a:cxnLst>
              <a:rect l="0" t="0" r="r" b="b"/>
              <a:pathLst>
                <a:path w="21" h="28">
                  <a:moveTo>
                    <a:pt x="16" y="0"/>
                  </a:moveTo>
                  <a:cubicBezTo>
                    <a:pt x="13" y="10"/>
                    <a:pt x="8" y="19"/>
                    <a:pt x="0" y="27"/>
                  </a:cubicBezTo>
                  <a:cubicBezTo>
                    <a:pt x="2" y="28"/>
                    <a:pt x="3" y="28"/>
                    <a:pt x="5" y="28"/>
                  </a:cubicBezTo>
                  <a:cubicBezTo>
                    <a:pt x="14" y="28"/>
                    <a:pt x="21" y="21"/>
                    <a:pt x="21" y="12"/>
                  </a:cubicBezTo>
                  <a:cubicBezTo>
                    <a:pt x="21" y="7"/>
                    <a:pt x="19" y="3"/>
                    <a:pt x="16" y="0"/>
                  </a:cubicBezTo>
                </a:path>
              </a:pathLst>
            </a:custGeom>
            <a:solidFill>
              <a:srgbClr val="F9AB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2" name="îšḷïḑè">
              <a:extLst>
                <a:ext uri="{FF2B5EF4-FFF2-40B4-BE49-F238E27FC236}">
                  <a16:creationId xmlns:a16="http://schemas.microsoft.com/office/drawing/2014/main" xmlns="" id="{E36DC14F-3F5D-450A-8280-D1BA0E493850}"/>
                </a:ext>
              </a:extLst>
            </p:cNvPr>
            <p:cNvSpPr/>
            <p:nvPr/>
          </p:nvSpPr>
          <p:spPr bwMode="auto">
            <a:xfrm>
              <a:off x="5194300" y="5626100"/>
              <a:ext cx="33338" cy="33338"/>
            </a:xfrm>
            <a:custGeom>
              <a:avLst/>
              <a:gdLst>
                <a:gd name="T0" fmla="*/ 12 w 17"/>
                <a:gd name="T1" fmla="*/ 0 h 17"/>
                <a:gd name="T2" fmla="*/ 0 w 17"/>
                <a:gd name="T3" fmla="*/ 10 h 17"/>
                <a:gd name="T4" fmla="*/ 8 w 17"/>
                <a:gd name="T5" fmla="*/ 17 h 17"/>
                <a:gd name="T6" fmla="*/ 17 w 17"/>
                <a:gd name="T7" fmla="*/ 8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8" y="4"/>
                    <a:pt x="4" y="7"/>
                    <a:pt x="0" y="10"/>
                  </a:cubicBezTo>
                  <a:cubicBezTo>
                    <a:pt x="0" y="14"/>
                    <a:pt x="4" y="17"/>
                    <a:pt x="8" y="17"/>
                  </a:cubicBezTo>
                  <a:cubicBezTo>
                    <a:pt x="13" y="17"/>
                    <a:pt x="17" y="13"/>
                    <a:pt x="17" y="8"/>
                  </a:cubicBezTo>
                  <a:cubicBezTo>
                    <a:pt x="17" y="5"/>
                    <a:pt x="15" y="2"/>
                    <a:pt x="12" y="0"/>
                  </a:cubicBezTo>
                </a:path>
              </a:pathLst>
            </a:custGeom>
            <a:solidFill>
              <a:srgbClr val="F9AB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3" name="iśļídé">
              <a:extLst>
                <a:ext uri="{FF2B5EF4-FFF2-40B4-BE49-F238E27FC236}">
                  <a16:creationId xmlns:a16="http://schemas.microsoft.com/office/drawing/2014/main" xmlns="" id="{125C33BF-5F72-4E42-8F51-78FD052B63B5}"/>
                </a:ext>
              </a:extLst>
            </p:cNvPr>
            <p:cNvSpPr/>
            <p:nvPr/>
          </p:nvSpPr>
          <p:spPr bwMode="auto">
            <a:xfrm>
              <a:off x="5467350" y="5603875"/>
              <a:ext cx="47625" cy="47625"/>
            </a:xfrm>
            <a:prstGeom prst="ellipse">
              <a:avLst/>
            </a:prstGeom>
            <a:solidFill>
              <a:srgbClr val="F9AB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4" name="ïŝḻïḋè">
              <a:extLst>
                <a:ext uri="{FF2B5EF4-FFF2-40B4-BE49-F238E27FC236}">
                  <a16:creationId xmlns:a16="http://schemas.microsoft.com/office/drawing/2014/main" xmlns="" id="{76C3C483-458C-4293-9150-ABC22455C1A0}"/>
                </a:ext>
              </a:extLst>
            </p:cNvPr>
            <p:cNvSpPr/>
            <p:nvPr/>
          </p:nvSpPr>
          <p:spPr bwMode="auto">
            <a:xfrm>
              <a:off x="5359400" y="5597525"/>
              <a:ext cx="63500" cy="63500"/>
            </a:xfrm>
            <a:prstGeom prst="ellipse">
              <a:avLst/>
            </a:prstGeom>
            <a:solidFill>
              <a:srgbClr val="F9AB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5" name="îSľiḍé">
              <a:extLst>
                <a:ext uri="{FF2B5EF4-FFF2-40B4-BE49-F238E27FC236}">
                  <a16:creationId xmlns:a16="http://schemas.microsoft.com/office/drawing/2014/main" xmlns="" id="{227587F3-C5E0-45C8-8420-76E620DB2832}"/>
                </a:ext>
              </a:extLst>
            </p:cNvPr>
            <p:cNvSpPr/>
            <p:nvPr/>
          </p:nvSpPr>
          <p:spPr bwMode="auto">
            <a:xfrm>
              <a:off x="5275263" y="5626100"/>
              <a:ext cx="36513" cy="33338"/>
            </a:xfrm>
            <a:prstGeom prst="ellipse">
              <a:avLst/>
            </a:prstGeom>
            <a:solidFill>
              <a:srgbClr val="F9AB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6" name="iṡlíḑé">
              <a:extLst>
                <a:ext uri="{FF2B5EF4-FFF2-40B4-BE49-F238E27FC236}">
                  <a16:creationId xmlns:a16="http://schemas.microsoft.com/office/drawing/2014/main" xmlns="" id="{79322E5E-8699-4981-8009-AC54AB78133B}"/>
                </a:ext>
              </a:extLst>
            </p:cNvPr>
            <p:cNvSpPr/>
            <p:nvPr/>
          </p:nvSpPr>
          <p:spPr bwMode="auto">
            <a:xfrm>
              <a:off x="5248275" y="4819650"/>
              <a:ext cx="122238" cy="46038"/>
            </a:xfrm>
            <a:custGeom>
              <a:avLst/>
              <a:gdLst>
                <a:gd name="T0" fmla="*/ 62 w 62"/>
                <a:gd name="T1" fmla="*/ 0 h 23"/>
                <a:gd name="T2" fmla="*/ 0 w 62"/>
                <a:gd name="T3" fmla="*/ 0 h 23"/>
                <a:gd name="T4" fmla="*/ 0 w 62"/>
                <a:gd name="T5" fmla="*/ 23 h 23"/>
                <a:gd name="T6" fmla="*/ 62 w 62"/>
                <a:gd name="T7" fmla="*/ 23 h 23"/>
                <a:gd name="T8" fmla="*/ 62 w 62"/>
                <a:gd name="T9" fmla="*/ 0 h 23"/>
              </a:gdLst>
              <a:ahLst/>
              <a:cxnLst>
                <a:cxn ang="0">
                  <a:pos x="T0" y="T1"/>
                </a:cxn>
                <a:cxn ang="0">
                  <a:pos x="T2" y="T3"/>
                </a:cxn>
                <a:cxn ang="0">
                  <a:pos x="T4" y="T5"/>
                </a:cxn>
                <a:cxn ang="0">
                  <a:pos x="T6" y="T7"/>
                </a:cxn>
                <a:cxn ang="0">
                  <a:pos x="T8" y="T9"/>
                </a:cxn>
              </a:cxnLst>
              <a:rect l="0" t="0" r="r" b="b"/>
              <a:pathLst>
                <a:path w="62" h="23">
                  <a:moveTo>
                    <a:pt x="62" y="0"/>
                  </a:moveTo>
                  <a:cubicBezTo>
                    <a:pt x="0" y="0"/>
                    <a:pt x="0" y="0"/>
                    <a:pt x="0" y="0"/>
                  </a:cubicBezTo>
                  <a:cubicBezTo>
                    <a:pt x="0" y="0"/>
                    <a:pt x="0" y="9"/>
                    <a:pt x="0" y="23"/>
                  </a:cubicBezTo>
                  <a:cubicBezTo>
                    <a:pt x="62" y="23"/>
                    <a:pt x="62" y="23"/>
                    <a:pt x="62" y="23"/>
                  </a:cubicBezTo>
                  <a:cubicBezTo>
                    <a:pt x="62" y="0"/>
                    <a:pt x="62" y="0"/>
                    <a:pt x="62" y="0"/>
                  </a:cubicBezTo>
                </a:path>
              </a:pathLst>
            </a:custGeom>
            <a:solidFill>
              <a:srgbClr val="9BE1F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7" name="işliďè">
              <a:extLst>
                <a:ext uri="{FF2B5EF4-FFF2-40B4-BE49-F238E27FC236}">
                  <a16:creationId xmlns:a16="http://schemas.microsoft.com/office/drawing/2014/main" xmlns="" id="{53F1CBD7-B1A7-4CB3-9332-89326CE3FBDA}"/>
                </a:ext>
              </a:extLst>
            </p:cNvPr>
            <p:cNvSpPr/>
            <p:nvPr/>
          </p:nvSpPr>
          <p:spPr bwMode="auto">
            <a:xfrm>
              <a:off x="3517900" y="5683250"/>
              <a:ext cx="750888" cy="107950"/>
            </a:xfrm>
            <a:custGeom>
              <a:avLst/>
              <a:gdLst>
                <a:gd name="T0" fmla="*/ 47 w 377"/>
                <a:gd name="T1" fmla="*/ 6 h 54"/>
                <a:gd name="T2" fmla="*/ 0 w 377"/>
                <a:gd name="T3" fmla="*/ 25 h 54"/>
                <a:gd name="T4" fmla="*/ 188 w 377"/>
                <a:gd name="T5" fmla="*/ 54 h 54"/>
                <a:gd name="T6" fmla="*/ 377 w 377"/>
                <a:gd name="T7" fmla="*/ 25 h 54"/>
                <a:gd name="T8" fmla="*/ 377 w 377"/>
                <a:gd name="T9" fmla="*/ 25 h 54"/>
                <a:gd name="T10" fmla="*/ 278 w 377"/>
                <a:gd name="T11" fmla="*/ 19 h 54"/>
                <a:gd name="T12" fmla="*/ 201 w 377"/>
                <a:gd name="T13" fmla="*/ 40 h 54"/>
                <a:gd name="T14" fmla="*/ 201 w 377"/>
                <a:gd name="T15" fmla="*/ 40 h 54"/>
                <a:gd name="T16" fmla="*/ 201 w 377"/>
                <a:gd name="T17" fmla="*/ 40 h 54"/>
                <a:gd name="T18" fmla="*/ 201 w 377"/>
                <a:gd name="T19" fmla="*/ 40 h 54"/>
                <a:gd name="T20" fmla="*/ 201 w 377"/>
                <a:gd name="T21" fmla="*/ 40 h 54"/>
                <a:gd name="T22" fmla="*/ 200 w 377"/>
                <a:gd name="T23" fmla="*/ 40 h 54"/>
                <a:gd name="T24" fmla="*/ 200 w 377"/>
                <a:gd name="T25" fmla="*/ 40 h 54"/>
                <a:gd name="T26" fmla="*/ 200 w 377"/>
                <a:gd name="T27" fmla="*/ 40 h 54"/>
                <a:gd name="T28" fmla="*/ 200 w 377"/>
                <a:gd name="T29" fmla="*/ 40 h 54"/>
                <a:gd name="T30" fmla="*/ 199 w 377"/>
                <a:gd name="T31" fmla="*/ 40 h 54"/>
                <a:gd name="T32" fmla="*/ 199 w 377"/>
                <a:gd name="T33" fmla="*/ 40 h 54"/>
                <a:gd name="T34" fmla="*/ 199 w 377"/>
                <a:gd name="T35" fmla="*/ 40 h 54"/>
                <a:gd name="T36" fmla="*/ 199 w 377"/>
                <a:gd name="T37" fmla="*/ 40 h 54"/>
                <a:gd name="T38" fmla="*/ 198 w 377"/>
                <a:gd name="T39" fmla="*/ 40 h 54"/>
                <a:gd name="T40" fmla="*/ 198 w 377"/>
                <a:gd name="T41" fmla="*/ 40 h 54"/>
                <a:gd name="T42" fmla="*/ 198 w 377"/>
                <a:gd name="T43" fmla="*/ 40 h 54"/>
                <a:gd name="T44" fmla="*/ 197 w 377"/>
                <a:gd name="T45" fmla="*/ 40 h 54"/>
                <a:gd name="T46" fmla="*/ 197 w 377"/>
                <a:gd name="T47" fmla="*/ 40 h 54"/>
                <a:gd name="T48" fmla="*/ 110 w 377"/>
                <a:gd name="T49" fmla="*/ 9 h 54"/>
                <a:gd name="T50" fmla="*/ 47 w 377"/>
                <a:gd name="T51" fmla="*/ 6 h 54"/>
                <a:gd name="T52" fmla="*/ 302 w 377"/>
                <a:gd name="T53" fmla="*/ 2 h 54"/>
                <a:gd name="T54" fmla="*/ 285 w 377"/>
                <a:gd name="T55" fmla="*/ 15 h 54"/>
                <a:gd name="T56" fmla="*/ 374 w 377"/>
                <a:gd name="T57" fmla="*/ 20 h 54"/>
                <a:gd name="T58" fmla="*/ 302 w 377"/>
                <a:gd name="T59" fmla="*/ 2 h 54"/>
                <a:gd name="T60" fmla="*/ 98 w 377"/>
                <a:gd name="T61" fmla="*/ 0 h 54"/>
                <a:gd name="T62" fmla="*/ 72 w 377"/>
                <a:gd name="T63" fmla="*/ 2 h 54"/>
                <a:gd name="T64" fmla="*/ 103 w 377"/>
                <a:gd name="T65" fmla="*/ 4 h 54"/>
                <a:gd name="T66" fmla="*/ 98 w 377"/>
                <a:gd name="T6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7" h="54">
                  <a:moveTo>
                    <a:pt x="47" y="6"/>
                  </a:moveTo>
                  <a:cubicBezTo>
                    <a:pt x="18" y="11"/>
                    <a:pt x="0" y="18"/>
                    <a:pt x="0" y="25"/>
                  </a:cubicBezTo>
                  <a:cubicBezTo>
                    <a:pt x="0" y="41"/>
                    <a:pt x="84" y="54"/>
                    <a:pt x="188" y="54"/>
                  </a:cubicBezTo>
                  <a:cubicBezTo>
                    <a:pt x="292" y="54"/>
                    <a:pt x="377" y="41"/>
                    <a:pt x="377" y="25"/>
                  </a:cubicBezTo>
                  <a:cubicBezTo>
                    <a:pt x="377" y="25"/>
                    <a:pt x="377" y="25"/>
                    <a:pt x="377" y="25"/>
                  </a:cubicBezTo>
                  <a:cubicBezTo>
                    <a:pt x="344" y="23"/>
                    <a:pt x="311" y="21"/>
                    <a:pt x="278" y="19"/>
                  </a:cubicBezTo>
                  <a:cubicBezTo>
                    <a:pt x="256" y="32"/>
                    <a:pt x="229" y="40"/>
                    <a:pt x="201" y="40"/>
                  </a:cubicBezTo>
                  <a:cubicBezTo>
                    <a:pt x="201" y="40"/>
                    <a:pt x="201" y="40"/>
                    <a:pt x="201" y="40"/>
                  </a:cubicBezTo>
                  <a:cubicBezTo>
                    <a:pt x="201" y="40"/>
                    <a:pt x="201" y="40"/>
                    <a:pt x="201" y="40"/>
                  </a:cubicBezTo>
                  <a:cubicBezTo>
                    <a:pt x="201" y="40"/>
                    <a:pt x="201" y="40"/>
                    <a:pt x="201" y="40"/>
                  </a:cubicBezTo>
                  <a:cubicBezTo>
                    <a:pt x="201" y="40"/>
                    <a:pt x="201" y="40"/>
                    <a:pt x="201" y="40"/>
                  </a:cubicBezTo>
                  <a:cubicBezTo>
                    <a:pt x="201" y="40"/>
                    <a:pt x="200" y="40"/>
                    <a:pt x="200" y="40"/>
                  </a:cubicBezTo>
                  <a:cubicBezTo>
                    <a:pt x="200" y="40"/>
                    <a:pt x="200" y="40"/>
                    <a:pt x="200" y="40"/>
                  </a:cubicBezTo>
                  <a:cubicBezTo>
                    <a:pt x="200" y="40"/>
                    <a:pt x="200" y="40"/>
                    <a:pt x="200" y="40"/>
                  </a:cubicBezTo>
                  <a:cubicBezTo>
                    <a:pt x="200" y="40"/>
                    <a:pt x="200" y="40"/>
                    <a:pt x="200" y="40"/>
                  </a:cubicBezTo>
                  <a:cubicBezTo>
                    <a:pt x="200" y="40"/>
                    <a:pt x="199" y="40"/>
                    <a:pt x="199" y="40"/>
                  </a:cubicBezTo>
                  <a:cubicBezTo>
                    <a:pt x="199" y="40"/>
                    <a:pt x="199" y="40"/>
                    <a:pt x="199" y="40"/>
                  </a:cubicBezTo>
                  <a:cubicBezTo>
                    <a:pt x="199" y="40"/>
                    <a:pt x="199" y="40"/>
                    <a:pt x="199" y="40"/>
                  </a:cubicBezTo>
                  <a:cubicBezTo>
                    <a:pt x="199" y="40"/>
                    <a:pt x="199" y="40"/>
                    <a:pt x="199" y="40"/>
                  </a:cubicBezTo>
                  <a:cubicBezTo>
                    <a:pt x="199" y="40"/>
                    <a:pt x="199" y="40"/>
                    <a:pt x="198" y="40"/>
                  </a:cubicBezTo>
                  <a:cubicBezTo>
                    <a:pt x="198" y="40"/>
                    <a:pt x="198" y="40"/>
                    <a:pt x="198" y="40"/>
                  </a:cubicBezTo>
                  <a:cubicBezTo>
                    <a:pt x="198" y="40"/>
                    <a:pt x="198" y="40"/>
                    <a:pt x="198" y="40"/>
                  </a:cubicBezTo>
                  <a:cubicBezTo>
                    <a:pt x="198" y="40"/>
                    <a:pt x="198" y="40"/>
                    <a:pt x="197" y="40"/>
                  </a:cubicBezTo>
                  <a:cubicBezTo>
                    <a:pt x="197" y="40"/>
                    <a:pt x="197" y="40"/>
                    <a:pt x="197" y="40"/>
                  </a:cubicBezTo>
                  <a:cubicBezTo>
                    <a:pt x="165" y="39"/>
                    <a:pt x="134" y="28"/>
                    <a:pt x="110" y="9"/>
                  </a:cubicBezTo>
                  <a:cubicBezTo>
                    <a:pt x="88" y="8"/>
                    <a:pt x="68" y="7"/>
                    <a:pt x="47" y="6"/>
                  </a:cubicBezTo>
                  <a:moveTo>
                    <a:pt x="302" y="2"/>
                  </a:moveTo>
                  <a:cubicBezTo>
                    <a:pt x="297" y="7"/>
                    <a:pt x="291" y="11"/>
                    <a:pt x="285" y="15"/>
                  </a:cubicBezTo>
                  <a:cubicBezTo>
                    <a:pt x="315" y="16"/>
                    <a:pt x="345" y="18"/>
                    <a:pt x="374" y="20"/>
                  </a:cubicBezTo>
                  <a:cubicBezTo>
                    <a:pt x="365" y="13"/>
                    <a:pt x="339" y="6"/>
                    <a:pt x="302" y="2"/>
                  </a:cubicBezTo>
                  <a:moveTo>
                    <a:pt x="98" y="0"/>
                  </a:moveTo>
                  <a:cubicBezTo>
                    <a:pt x="89" y="0"/>
                    <a:pt x="80" y="1"/>
                    <a:pt x="72" y="2"/>
                  </a:cubicBezTo>
                  <a:cubicBezTo>
                    <a:pt x="83" y="3"/>
                    <a:pt x="93" y="3"/>
                    <a:pt x="103" y="4"/>
                  </a:cubicBezTo>
                  <a:cubicBezTo>
                    <a:pt x="101" y="3"/>
                    <a:pt x="100" y="1"/>
                    <a:pt x="98" y="0"/>
                  </a:cubicBezTo>
                </a:path>
              </a:pathLst>
            </a:custGeom>
            <a:solidFill>
              <a:srgbClr val="C68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8" name="işḷiḑê">
              <a:extLst>
                <a:ext uri="{FF2B5EF4-FFF2-40B4-BE49-F238E27FC236}">
                  <a16:creationId xmlns:a16="http://schemas.microsoft.com/office/drawing/2014/main" xmlns="" id="{25DB655E-0EB8-40EC-98E7-F79EFAA1FE1A}"/>
                </a:ext>
              </a:extLst>
            </p:cNvPr>
            <p:cNvSpPr/>
            <p:nvPr/>
          </p:nvSpPr>
          <p:spPr bwMode="auto">
            <a:xfrm>
              <a:off x="3611563" y="5688013"/>
              <a:ext cx="657225" cy="46038"/>
            </a:xfrm>
            <a:custGeom>
              <a:avLst/>
              <a:gdLst>
                <a:gd name="T0" fmla="*/ 238 w 330"/>
                <a:gd name="T1" fmla="*/ 13 h 23"/>
                <a:gd name="T2" fmla="*/ 231 w 330"/>
                <a:gd name="T3" fmla="*/ 17 h 23"/>
                <a:gd name="T4" fmla="*/ 330 w 330"/>
                <a:gd name="T5" fmla="*/ 23 h 23"/>
                <a:gd name="T6" fmla="*/ 327 w 330"/>
                <a:gd name="T7" fmla="*/ 18 h 23"/>
                <a:gd name="T8" fmla="*/ 238 w 330"/>
                <a:gd name="T9" fmla="*/ 13 h 23"/>
                <a:gd name="T10" fmla="*/ 25 w 330"/>
                <a:gd name="T11" fmla="*/ 0 h 23"/>
                <a:gd name="T12" fmla="*/ 0 w 330"/>
                <a:gd name="T13" fmla="*/ 4 h 23"/>
                <a:gd name="T14" fmla="*/ 63 w 330"/>
                <a:gd name="T15" fmla="*/ 7 h 23"/>
                <a:gd name="T16" fmla="*/ 56 w 330"/>
                <a:gd name="T17" fmla="*/ 2 h 23"/>
                <a:gd name="T18" fmla="*/ 25 w 33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23">
                  <a:moveTo>
                    <a:pt x="238" y="13"/>
                  </a:moveTo>
                  <a:cubicBezTo>
                    <a:pt x="236" y="14"/>
                    <a:pt x="234" y="16"/>
                    <a:pt x="231" y="17"/>
                  </a:cubicBezTo>
                  <a:cubicBezTo>
                    <a:pt x="264" y="19"/>
                    <a:pt x="297" y="21"/>
                    <a:pt x="330" y="23"/>
                  </a:cubicBezTo>
                  <a:cubicBezTo>
                    <a:pt x="330" y="21"/>
                    <a:pt x="329" y="19"/>
                    <a:pt x="327" y="18"/>
                  </a:cubicBezTo>
                  <a:cubicBezTo>
                    <a:pt x="298" y="16"/>
                    <a:pt x="268" y="14"/>
                    <a:pt x="238" y="13"/>
                  </a:cubicBezTo>
                  <a:moveTo>
                    <a:pt x="25" y="0"/>
                  </a:moveTo>
                  <a:cubicBezTo>
                    <a:pt x="16" y="1"/>
                    <a:pt x="8" y="2"/>
                    <a:pt x="0" y="4"/>
                  </a:cubicBezTo>
                  <a:cubicBezTo>
                    <a:pt x="21" y="5"/>
                    <a:pt x="41" y="6"/>
                    <a:pt x="63" y="7"/>
                  </a:cubicBezTo>
                  <a:cubicBezTo>
                    <a:pt x="60" y="6"/>
                    <a:pt x="58" y="4"/>
                    <a:pt x="56" y="2"/>
                  </a:cubicBezTo>
                  <a:cubicBezTo>
                    <a:pt x="46" y="1"/>
                    <a:pt x="36" y="1"/>
                    <a:pt x="25" y="0"/>
                  </a:cubicBezTo>
                </a:path>
              </a:pathLst>
            </a:custGeom>
            <a:solidFill>
              <a:srgbClr val="B970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9" name="îšḷîḋé">
              <a:extLst>
                <a:ext uri="{FF2B5EF4-FFF2-40B4-BE49-F238E27FC236}">
                  <a16:creationId xmlns:a16="http://schemas.microsoft.com/office/drawing/2014/main" xmlns="" id="{8E72E188-1771-4B5A-8F0B-7D996D0265C2}"/>
                </a:ext>
              </a:extLst>
            </p:cNvPr>
            <p:cNvSpPr/>
            <p:nvPr/>
          </p:nvSpPr>
          <p:spPr bwMode="auto">
            <a:xfrm>
              <a:off x="3616325" y="4870450"/>
              <a:ext cx="606425" cy="892175"/>
            </a:xfrm>
            <a:custGeom>
              <a:avLst/>
              <a:gdLst>
                <a:gd name="T0" fmla="*/ 209 w 305"/>
                <a:gd name="T1" fmla="*/ 154 h 448"/>
                <a:gd name="T2" fmla="*/ 209 w 305"/>
                <a:gd name="T3" fmla="*/ 31 h 448"/>
                <a:gd name="T4" fmla="*/ 224 w 305"/>
                <a:gd name="T5" fmla="*/ 31 h 448"/>
                <a:gd name="T6" fmla="*/ 224 w 305"/>
                <a:gd name="T7" fmla="*/ 0 h 448"/>
                <a:gd name="T8" fmla="*/ 209 w 305"/>
                <a:gd name="T9" fmla="*/ 0 h 448"/>
                <a:gd name="T10" fmla="*/ 96 w 305"/>
                <a:gd name="T11" fmla="*/ 0 h 448"/>
                <a:gd name="T12" fmla="*/ 82 w 305"/>
                <a:gd name="T13" fmla="*/ 0 h 448"/>
                <a:gd name="T14" fmla="*/ 82 w 305"/>
                <a:gd name="T15" fmla="*/ 31 h 448"/>
                <a:gd name="T16" fmla="*/ 96 w 305"/>
                <a:gd name="T17" fmla="*/ 31 h 448"/>
                <a:gd name="T18" fmla="*/ 96 w 305"/>
                <a:gd name="T19" fmla="*/ 154 h 448"/>
                <a:gd name="T20" fmla="*/ 0 w 305"/>
                <a:gd name="T21" fmla="*/ 296 h 448"/>
                <a:gd name="T22" fmla="*/ 152 w 305"/>
                <a:gd name="T23" fmla="*/ 448 h 448"/>
                <a:gd name="T24" fmla="*/ 305 w 305"/>
                <a:gd name="T25" fmla="*/ 296 h 448"/>
                <a:gd name="T26" fmla="*/ 209 w 305"/>
                <a:gd name="T27" fmla="*/ 15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5" h="448">
                  <a:moveTo>
                    <a:pt x="209" y="154"/>
                  </a:moveTo>
                  <a:cubicBezTo>
                    <a:pt x="209" y="31"/>
                    <a:pt x="209" y="31"/>
                    <a:pt x="209" y="31"/>
                  </a:cubicBezTo>
                  <a:cubicBezTo>
                    <a:pt x="224" y="31"/>
                    <a:pt x="224" y="31"/>
                    <a:pt x="224" y="31"/>
                  </a:cubicBezTo>
                  <a:cubicBezTo>
                    <a:pt x="224" y="0"/>
                    <a:pt x="224" y="0"/>
                    <a:pt x="224" y="0"/>
                  </a:cubicBezTo>
                  <a:cubicBezTo>
                    <a:pt x="209" y="0"/>
                    <a:pt x="209" y="0"/>
                    <a:pt x="209" y="0"/>
                  </a:cubicBezTo>
                  <a:cubicBezTo>
                    <a:pt x="96" y="0"/>
                    <a:pt x="96" y="0"/>
                    <a:pt x="96" y="0"/>
                  </a:cubicBezTo>
                  <a:cubicBezTo>
                    <a:pt x="82" y="0"/>
                    <a:pt x="82" y="0"/>
                    <a:pt x="82" y="0"/>
                  </a:cubicBezTo>
                  <a:cubicBezTo>
                    <a:pt x="82" y="31"/>
                    <a:pt x="82" y="31"/>
                    <a:pt x="82" y="31"/>
                  </a:cubicBezTo>
                  <a:cubicBezTo>
                    <a:pt x="96" y="31"/>
                    <a:pt x="96" y="31"/>
                    <a:pt x="96" y="31"/>
                  </a:cubicBezTo>
                  <a:cubicBezTo>
                    <a:pt x="96" y="154"/>
                    <a:pt x="96" y="154"/>
                    <a:pt x="96" y="154"/>
                  </a:cubicBezTo>
                  <a:cubicBezTo>
                    <a:pt x="40" y="176"/>
                    <a:pt x="0" y="231"/>
                    <a:pt x="0" y="296"/>
                  </a:cubicBezTo>
                  <a:cubicBezTo>
                    <a:pt x="0" y="380"/>
                    <a:pt x="68" y="448"/>
                    <a:pt x="152" y="448"/>
                  </a:cubicBezTo>
                  <a:cubicBezTo>
                    <a:pt x="236" y="448"/>
                    <a:pt x="305" y="380"/>
                    <a:pt x="305" y="296"/>
                  </a:cubicBezTo>
                  <a:cubicBezTo>
                    <a:pt x="305" y="232"/>
                    <a:pt x="265" y="177"/>
                    <a:pt x="209" y="154"/>
                  </a:cubicBezTo>
                </a:path>
              </a:pathLst>
            </a:custGeom>
            <a:solidFill>
              <a:srgbClr val="A9E1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0" name="îślîḓé">
              <a:extLst>
                <a:ext uri="{FF2B5EF4-FFF2-40B4-BE49-F238E27FC236}">
                  <a16:creationId xmlns:a16="http://schemas.microsoft.com/office/drawing/2014/main" xmlns="" id="{855CFEB0-CAC7-4589-B7B5-49E20A98646F}"/>
                </a:ext>
              </a:extLst>
            </p:cNvPr>
            <p:cNvSpPr/>
            <p:nvPr/>
          </p:nvSpPr>
          <p:spPr bwMode="auto">
            <a:xfrm>
              <a:off x="3656013" y="5329238"/>
              <a:ext cx="525463" cy="393700"/>
            </a:xfrm>
            <a:custGeom>
              <a:avLst/>
              <a:gdLst>
                <a:gd name="T0" fmla="*/ 11 w 264"/>
                <a:gd name="T1" fmla="*/ 13 h 198"/>
                <a:gd name="T2" fmla="*/ 0 w 264"/>
                <a:gd name="T3" fmla="*/ 66 h 198"/>
                <a:gd name="T4" fmla="*/ 132 w 264"/>
                <a:gd name="T5" fmla="*/ 198 h 198"/>
                <a:gd name="T6" fmla="*/ 264 w 264"/>
                <a:gd name="T7" fmla="*/ 66 h 198"/>
                <a:gd name="T8" fmla="*/ 253 w 264"/>
                <a:gd name="T9" fmla="*/ 13 h 198"/>
                <a:gd name="T10" fmla="*/ 181 w 264"/>
                <a:gd name="T11" fmla="*/ 0 h 198"/>
                <a:gd name="T12" fmla="*/ 84 w 264"/>
                <a:gd name="T13" fmla="*/ 34 h 198"/>
                <a:gd name="T14" fmla="*/ 11 w 264"/>
                <a:gd name="T15" fmla="*/ 13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98">
                  <a:moveTo>
                    <a:pt x="11" y="13"/>
                  </a:moveTo>
                  <a:cubicBezTo>
                    <a:pt x="4" y="29"/>
                    <a:pt x="1" y="47"/>
                    <a:pt x="0" y="66"/>
                  </a:cubicBezTo>
                  <a:cubicBezTo>
                    <a:pt x="0" y="138"/>
                    <a:pt x="59" y="197"/>
                    <a:pt x="132" y="198"/>
                  </a:cubicBezTo>
                  <a:cubicBezTo>
                    <a:pt x="205" y="198"/>
                    <a:pt x="264" y="139"/>
                    <a:pt x="264" y="66"/>
                  </a:cubicBezTo>
                  <a:cubicBezTo>
                    <a:pt x="264" y="47"/>
                    <a:pt x="260" y="29"/>
                    <a:pt x="253" y="13"/>
                  </a:cubicBezTo>
                  <a:cubicBezTo>
                    <a:pt x="253" y="13"/>
                    <a:pt x="218" y="0"/>
                    <a:pt x="181" y="0"/>
                  </a:cubicBezTo>
                  <a:cubicBezTo>
                    <a:pt x="145" y="0"/>
                    <a:pt x="119" y="34"/>
                    <a:pt x="84" y="34"/>
                  </a:cubicBezTo>
                  <a:cubicBezTo>
                    <a:pt x="49" y="34"/>
                    <a:pt x="11" y="13"/>
                    <a:pt x="11" y="13"/>
                  </a:cubicBezTo>
                </a:path>
              </a:pathLst>
            </a:custGeom>
            <a:solidFill>
              <a:srgbClr val="F790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1" name="iṩļiḑè">
              <a:extLst>
                <a:ext uri="{FF2B5EF4-FFF2-40B4-BE49-F238E27FC236}">
                  <a16:creationId xmlns:a16="http://schemas.microsoft.com/office/drawing/2014/main" xmlns="" id="{36CF561C-933D-4B96-B80C-5B0CC54462C5}"/>
                </a:ext>
              </a:extLst>
            </p:cNvPr>
            <p:cNvSpPr/>
            <p:nvPr/>
          </p:nvSpPr>
          <p:spPr bwMode="auto">
            <a:xfrm>
              <a:off x="3694113" y="5414963"/>
              <a:ext cx="47625" cy="49213"/>
            </a:xfrm>
            <a:prstGeom prst="ellipse">
              <a:avLst/>
            </a:prstGeom>
            <a:solidFill>
              <a:srgbClr val="F9B3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2" name="iŝļiḍe">
              <a:extLst>
                <a:ext uri="{FF2B5EF4-FFF2-40B4-BE49-F238E27FC236}">
                  <a16:creationId xmlns:a16="http://schemas.microsoft.com/office/drawing/2014/main" xmlns="" id="{52A8BDF1-E3AC-4359-A468-830C2AB777EC}"/>
                </a:ext>
              </a:extLst>
            </p:cNvPr>
            <p:cNvSpPr/>
            <p:nvPr/>
          </p:nvSpPr>
          <p:spPr bwMode="auto">
            <a:xfrm>
              <a:off x="3811588" y="5445125"/>
              <a:ext cx="63500" cy="61913"/>
            </a:xfrm>
            <a:prstGeom prst="ellipse">
              <a:avLst/>
            </a:prstGeom>
            <a:solidFill>
              <a:srgbClr val="F9B3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3" name="íṣḷíḑè">
              <a:extLst>
                <a:ext uri="{FF2B5EF4-FFF2-40B4-BE49-F238E27FC236}">
                  <a16:creationId xmlns:a16="http://schemas.microsoft.com/office/drawing/2014/main" xmlns="" id="{45F12C67-FEFB-4020-A171-902DA0BAFFE2}"/>
                </a:ext>
              </a:extLst>
            </p:cNvPr>
            <p:cNvSpPr/>
            <p:nvPr/>
          </p:nvSpPr>
          <p:spPr bwMode="auto">
            <a:xfrm>
              <a:off x="3719513" y="5507038"/>
              <a:ext cx="47625" cy="47625"/>
            </a:xfrm>
            <a:prstGeom prst="ellipse">
              <a:avLst/>
            </a:prstGeom>
            <a:solidFill>
              <a:srgbClr val="F9B3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4" name="ïṥľíḍé">
              <a:extLst>
                <a:ext uri="{FF2B5EF4-FFF2-40B4-BE49-F238E27FC236}">
                  <a16:creationId xmlns:a16="http://schemas.microsoft.com/office/drawing/2014/main" xmlns="" id="{5BF717FD-21A5-476B-9B48-F033E5E5FECA}"/>
                </a:ext>
              </a:extLst>
            </p:cNvPr>
            <p:cNvSpPr/>
            <p:nvPr/>
          </p:nvSpPr>
          <p:spPr bwMode="auto">
            <a:xfrm>
              <a:off x="3797300" y="5580063"/>
              <a:ext cx="61913" cy="63500"/>
            </a:xfrm>
            <a:prstGeom prst="ellipse">
              <a:avLst/>
            </a:prstGeom>
            <a:solidFill>
              <a:srgbClr val="F9B3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5" name="îŝ1îḓè">
              <a:extLst>
                <a:ext uri="{FF2B5EF4-FFF2-40B4-BE49-F238E27FC236}">
                  <a16:creationId xmlns:a16="http://schemas.microsoft.com/office/drawing/2014/main" xmlns="" id="{BA31FE68-6AB7-421A-8513-B6C750732E08}"/>
                </a:ext>
              </a:extLst>
            </p:cNvPr>
            <p:cNvSpPr/>
            <p:nvPr/>
          </p:nvSpPr>
          <p:spPr bwMode="auto">
            <a:xfrm>
              <a:off x="3917950" y="5376863"/>
              <a:ext cx="47625" cy="49213"/>
            </a:xfrm>
            <a:prstGeom prst="ellipse">
              <a:avLst/>
            </a:prstGeom>
            <a:solidFill>
              <a:srgbClr val="F9B3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6" name="íṥlîďè">
              <a:extLst>
                <a:ext uri="{FF2B5EF4-FFF2-40B4-BE49-F238E27FC236}">
                  <a16:creationId xmlns:a16="http://schemas.microsoft.com/office/drawing/2014/main" xmlns="" id="{564672DF-86F9-4FEF-A472-550B7370444E}"/>
                </a:ext>
              </a:extLst>
            </p:cNvPr>
            <p:cNvSpPr/>
            <p:nvPr/>
          </p:nvSpPr>
          <p:spPr bwMode="auto">
            <a:xfrm>
              <a:off x="4024313" y="5359400"/>
              <a:ext cx="63500" cy="61913"/>
            </a:xfrm>
            <a:prstGeom prst="ellipse">
              <a:avLst/>
            </a:prstGeom>
            <a:solidFill>
              <a:srgbClr val="F9B3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7" name="ïşlídê">
              <a:extLst>
                <a:ext uri="{FF2B5EF4-FFF2-40B4-BE49-F238E27FC236}">
                  <a16:creationId xmlns:a16="http://schemas.microsoft.com/office/drawing/2014/main" xmlns="" id="{7111B1F9-C760-4FD4-AF21-FD2617B50B08}"/>
                </a:ext>
              </a:extLst>
            </p:cNvPr>
            <p:cNvSpPr/>
            <p:nvPr/>
          </p:nvSpPr>
          <p:spPr bwMode="auto">
            <a:xfrm>
              <a:off x="3908425" y="5507038"/>
              <a:ext cx="47625" cy="47625"/>
            </a:xfrm>
            <a:prstGeom prst="ellipse">
              <a:avLst/>
            </a:prstGeom>
            <a:solidFill>
              <a:srgbClr val="F9B3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8" name="íŝľîḋé">
              <a:extLst>
                <a:ext uri="{FF2B5EF4-FFF2-40B4-BE49-F238E27FC236}">
                  <a16:creationId xmlns:a16="http://schemas.microsoft.com/office/drawing/2014/main" xmlns="" id="{8EFF2334-6EA0-46C8-AAC0-3FFF34D11F85}"/>
                </a:ext>
              </a:extLst>
            </p:cNvPr>
            <p:cNvSpPr/>
            <p:nvPr/>
          </p:nvSpPr>
          <p:spPr bwMode="auto">
            <a:xfrm>
              <a:off x="3994150" y="5456238"/>
              <a:ext cx="61913" cy="61913"/>
            </a:xfrm>
            <a:prstGeom prst="ellipse">
              <a:avLst/>
            </a:prstGeom>
            <a:solidFill>
              <a:srgbClr val="F9B3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9" name="ï$ḷïḓe">
              <a:extLst>
                <a:ext uri="{FF2B5EF4-FFF2-40B4-BE49-F238E27FC236}">
                  <a16:creationId xmlns:a16="http://schemas.microsoft.com/office/drawing/2014/main" xmlns="" id="{35F3BCBF-1749-4E51-A7B7-B174B259138C}"/>
                </a:ext>
              </a:extLst>
            </p:cNvPr>
            <p:cNvSpPr/>
            <p:nvPr/>
          </p:nvSpPr>
          <p:spPr bwMode="auto">
            <a:xfrm>
              <a:off x="4098925" y="5424488"/>
              <a:ext cx="61913" cy="61913"/>
            </a:xfrm>
            <a:prstGeom prst="ellipse">
              <a:avLst/>
            </a:prstGeom>
            <a:solidFill>
              <a:srgbClr val="F9B3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0" name="iṧ1ïḍê">
              <a:extLst>
                <a:ext uri="{FF2B5EF4-FFF2-40B4-BE49-F238E27FC236}">
                  <a16:creationId xmlns:a16="http://schemas.microsoft.com/office/drawing/2014/main" xmlns="" id="{38AF6432-BC36-4911-B93A-A8FB068A20E2}"/>
                </a:ext>
              </a:extLst>
            </p:cNvPr>
            <p:cNvSpPr/>
            <p:nvPr/>
          </p:nvSpPr>
          <p:spPr bwMode="auto">
            <a:xfrm>
              <a:off x="4062413" y="5530850"/>
              <a:ext cx="49213" cy="49213"/>
            </a:xfrm>
            <a:prstGeom prst="ellipse">
              <a:avLst/>
            </a:prstGeom>
            <a:solidFill>
              <a:srgbClr val="F9B3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1" name="iṡḻíḓê">
              <a:extLst>
                <a:ext uri="{FF2B5EF4-FFF2-40B4-BE49-F238E27FC236}">
                  <a16:creationId xmlns:a16="http://schemas.microsoft.com/office/drawing/2014/main" xmlns="" id="{D000BAFE-913D-4777-A63A-E7FFC777558E}"/>
                </a:ext>
              </a:extLst>
            </p:cNvPr>
            <p:cNvSpPr/>
            <p:nvPr/>
          </p:nvSpPr>
          <p:spPr bwMode="auto">
            <a:xfrm>
              <a:off x="3956050" y="5610225"/>
              <a:ext cx="47625" cy="47625"/>
            </a:xfrm>
            <a:prstGeom prst="ellipse">
              <a:avLst/>
            </a:prstGeom>
            <a:solidFill>
              <a:srgbClr val="F9B3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2" name="ïṧḷíḍé">
              <a:extLst>
                <a:ext uri="{FF2B5EF4-FFF2-40B4-BE49-F238E27FC236}">
                  <a16:creationId xmlns:a16="http://schemas.microsoft.com/office/drawing/2014/main" xmlns="" id="{9A2E8B8A-C2CB-4695-B29B-D4CC05BE1AAF}"/>
                </a:ext>
              </a:extLst>
            </p:cNvPr>
            <p:cNvSpPr/>
            <p:nvPr/>
          </p:nvSpPr>
          <p:spPr bwMode="auto">
            <a:xfrm>
              <a:off x="3779838" y="4870450"/>
              <a:ext cx="282575" cy="25400"/>
            </a:xfrm>
            <a:prstGeom prst="rect">
              <a:avLst/>
            </a:prstGeom>
            <a:solidFill>
              <a:srgbClr val="70D4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43" name="iṡļîḋé">
              <a:extLst>
                <a:ext uri="{FF2B5EF4-FFF2-40B4-BE49-F238E27FC236}">
                  <a16:creationId xmlns:a16="http://schemas.microsoft.com/office/drawing/2014/main" xmlns="" id="{69675AB6-0DBA-4DD7-9B6C-9F27393172D0}"/>
                </a:ext>
              </a:extLst>
            </p:cNvPr>
            <p:cNvSpPr/>
            <p:nvPr/>
          </p:nvSpPr>
          <p:spPr bwMode="auto">
            <a:xfrm>
              <a:off x="3779838" y="4870450"/>
              <a:ext cx="282575" cy="2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44" name="iSľîḓé">
              <a:extLst>
                <a:ext uri="{FF2B5EF4-FFF2-40B4-BE49-F238E27FC236}">
                  <a16:creationId xmlns:a16="http://schemas.microsoft.com/office/drawing/2014/main" xmlns="" id="{23E32F7C-D412-4DBB-A525-36535CC5F6F6}"/>
                </a:ext>
              </a:extLst>
            </p:cNvPr>
            <p:cNvSpPr/>
            <p:nvPr/>
          </p:nvSpPr>
          <p:spPr bwMode="auto">
            <a:xfrm>
              <a:off x="3910013" y="5762625"/>
              <a:ext cx="7938" cy="0"/>
            </a:xfrm>
            <a:custGeom>
              <a:avLst/>
              <a:gdLst>
                <a:gd name="T0" fmla="*/ 4 w 4"/>
                <a:gd name="T1" fmla="*/ 4 w 4"/>
                <a:gd name="T2" fmla="*/ 4 w 4"/>
                <a:gd name="T3" fmla="*/ 3 w 4"/>
                <a:gd name="T4" fmla="*/ 4 w 4"/>
                <a:gd name="T5" fmla="*/ 3 w 4"/>
                <a:gd name="T6" fmla="*/ 3 w 4"/>
                <a:gd name="T7" fmla="*/ 3 w 4"/>
                <a:gd name="T8" fmla="*/ 3 w 4"/>
                <a:gd name="T9" fmla="*/ 2 w 4"/>
                <a:gd name="T10" fmla="*/ 3 w 4"/>
                <a:gd name="T11" fmla="*/ 2 w 4"/>
                <a:gd name="T12" fmla="*/ 2 w 4"/>
                <a:gd name="T13" fmla="*/ 2 w 4"/>
                <a:gd name="T14" fmla="*/ 2 w 4"/>
                <a:gd name="T15" fmla="*/ 1 w 4"/>
                <a:gd name="T16" fmla="*/ 2 w 4"/>
                <a:gd name="T17" fmla="*/ 1 w 4"/>
                <a:gd name="T18" fmla="*/ 1 w 4"/>
                <a:gd name="T19" fmla="*/ 1 w 4"/>
                <a:gd name="T20" fmla="*/ 1 w 4"/>
                <a:gd name="T21" fmla="*/ 0 w 4"/>
                <a:gd name="T22" fmla="*/ 0 w 4"/>
                <a:gd name="T23"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4">
                  <a:moveTo>
                    <a:pt x="4" y="0"/>
                  </a:moveTo>
                  <a:cubicBezTo>
                    <a:pt x="4" y="0"/>
                    <a:pt x="4" y="0"/>
                    <a:pt x="4" y="0"/>
                  </a:cubicBezTo>
                  <a:cubicBezTo>
                    <a:pt x="4" y="0"/>
                    <a:pt x="4" y="0"/>
                    <a:pt x="4" y="0"/>
                  </a:cubicBezTo>
                  <a:moveTo>
                    <a:pt x="3" y="0"/>
                  </a:moveTo>
                  <a:cubicBezTo>
                    <a:pt x="3" y="0"/>
                    <a:pt x="4" y="0"/>
                    <a:pt x="4" y="0"/>
                  </a:cubicBezTo>
                  <a:cubicBezTo>
                    <a:pt x="4" y="0"/>
                    <a:pt x="3" y="0"/>
                    <a:pt x="3" y="0"/>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2" y="0"/>
                  </a:moveTo>
                  <a:cubicBezTo>
                    <a:pt x="2" y="0"/>
                    <a:pt x="2" y="0"/>
                    <a:pt x="2" y="0"/>
                  </a:cubicBezTo>
                  <a:cubicBezTo>
                    <a:pt x="2" y="0"/>
                    <a:pt x="2" y="0"/>
                    <a:pt x="2" y="0"/>
                  </a:cubicBezTo>
                  <a:moveTo>
                    <a:pt x="1" y="0"/>
                  </a:moveTo>
                  <a:cubicBezTo>
                    <a:pt x="2" y="0"/>
                    <a:pt x="2" y="0"/>
                    <a:pt x="2" y="0"/>
                  </a:cubicBezTo>
                  <a:cubicBezTo>
                    <a:pt x="2" y="0"/>
                    <a:pt x="2"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path>
              </a:pathLst>
            </a:custGeom>
            <a:solidFill>
              <a:srgbClr val="D7A7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5" name="îśḻiḍe">
              <a:extLst>
                <a:ext uri="{FF2B5EF4-FFF2-40B4-BE49-F238E27FC236}">
                  <a16:creationId xmlns:a16="http://schemas.microsoft.com/office/drawing/2014/main" xmlns="" id="{C2E37746-4F54-4C20-B26B-6955220D6F14}"/>
                </a:ext>
              </a:extLst>
            </p:cNvPr>
            <p:cNvSpPr/>
            <p:nvPr/>
          </p:nvSpPr>
          <p:spPr bwMode="auto">
            <a:xfrm>
              <a:off x="3678238" y="4870450"/>
              <a:ext cx="544513" cy="892175"/>
            </a:xfrm>
            <a:custGeom>
              <a:avLst/>
              <a:gdLst>
                <a:gd name="T0" fmla="*/ 193 w 274"/>
                <a:gd name="T1" fmla="*/ 0 h 448"/>
                <a:gd name="T2" fmla="*/ 193 w 274"/>
                <a:gd name="T3" fmla="*/ 12 h 448"/>
                <a:gd name="T4" fmla="*/ 152 w 274"/>
                <a:gd name="T5" fmla="*/ 12 h 448"/>
                <a:gd name="T6" fmla="*/ 152 w 274"/>
                <a:gd name="T7" fmla="*/ 172 h 448"/>
                <a:gd name="T8" fmla="*/ 193 w 274"/>
                <a:gd name="T9" fmla="*/ 232 h 448"/>
                <a:gd name="T10" fmla="*/ 242 w 274"/>
                <a:gd name="T11" fmla="*/ 243 h 448"/>
                <a:gd name="T12" fmla="*/ 253 w 274"/>
                <a:gd name="T13" fmla="*/ 296 h 448"/>
                <a:gd name="T14" fmla="*/ 121 w 274"/>
                <a:gd name="T15" fmla="*/ 428 h 448"/>
                <a:gd name="T16" fmla="*/ 121 w 274"/>
                <a:gd name="T17" fmla="*/ 428 h 448"/>
                <a:gd name="T18" fmla="*/ 46 w 274"/>
                <a:gd name="T19" fmla="*/ 404 h 448"/>
                <a:gd name="T20" fmla="*/ 0 w 274"/>
                <a:gd name="T21" fmla="*/ 388 h 448"/>
                <a:gd name="T22" fmla="*/ 117 w 274"/>
                <a:gd name="T23" fmla="*/ 448 h 448"/>
                <a:gd name="T24" fmla="*/ 117 w 274"/>
                <a:gd name="T25" fmla="*/ 448 h 448"/>
                <a:gd name="T26" fmla="*/ 118 w 274"/>
                <a:gd name="T27" fmla="*/ 448 h 448"/>
                <a:gd name="T28" fmla="*/ 118 w 274"/>
                <a:gd name="T29" fmla="*/ 448 h 448"/>
                <a:gd name="T30" fmla="*/ 118 w 274"/>
                <a:gd name="T31" fmla="*/ 448 h 448"/>
                <a:gd name="T32" fmla="*/ 119 w 274"/>
                <a:gd name="T33" fmla="*/ 448 h 448"/>
                <a:gd name="T34" fmla="*/ 119 w 274"/>
                <a:gd name="T35" fmla="*/ 448 h 448"/>
                <a:gd name="T36" fmla="*/ 119 w 274"/>
                <a:gd name="T37" fmla="*/ 448 h 448"/>
                <a:gd name="T38" fmla="*/ 119 w 274"/>
                <a:gd name="T39" fmla="*/ 448 h 448"/>
                <a:gd name="T40" fmla="*/ 120 w 274"/>
                <a:gd name="T41" fmla="*/ 448 h 448"/>
                <a:gd name="T42" fmla="*/ 120 w 274"/>
                <a:gd name="T43" fmla="*/ 448 h 448"/>
                <a:gd name="T44" fmla="*/ 120 w 274"/>
                <a:gd name="T45" fmla="*/ 448 h 448"/>
                <a:gd name="T46" fmla="*/ 120 w 274"/>
                <a:gd name="T47" fmla="*/ 448 h 448"/>
                <a:gd name="T48" fmla="*/ 121 w 274"/>
                <a:gd name="T49" fmla="*/ 448 h 448"/>
                <a:gd name="T50" fmla="*/ 121 w 274"/>
                <a:gd name="T51" fmla="*/ 448 h 448"/>
                <a:gd name="T52" fmla="*/ 121 w 274"/>
                <a:gd name="T53" fmla="*/ 448 h 448"/>
                <a:gd name="T54" fmla="*/ 121 w 274"/>
                <a:gd name="T55" fmla="*/ 448 h 448"/>
                <a:gd name="T56" fmla="*/ 121 w 274"/>
                <a:gd name="T57" fmla="*/ 448 h 448"/>
                <a:gd name="T58" fmla="*/ 274 w 274"/>
                <a:gd name="T59" fmla="*/ 296 h 448"/>
                <a:gd name="T60" fmla="*/ 243 w 274"/>
                <a:gd name="T61" fmla="*/ 203 h 448"/>
                <a:gd name="T62" fmla="*/ 225 w 274"/>
                <a:gd name="T63" fmla="*/ 184 h 448"/>
                <a:gd name="T64" fmla="*/ 178 w 274"/>
                <a:gd name="T65" fmla="*/ 154 h 448"/>
                <a:gd name="T66" fmla="*/ 178 w 274"/>
                <a:gd name="T67" fmla="*/ 154 h 448"/>
                <a:gd name="T68" fmla="*/ 178 w 274"/>
                <a:gd name="T69" fmla="*/ 154 h 448"/>
                <a:gd name="T70" fmla="*/ 178 w 274"/>
                <a:gd name="T71" fmla="*/ 31 h 448"/>
                <a:gd name="T72" fmla="*/ 193 w 274"/>
                <a:gd name="T73" fmla="*/ 31 h 448"/>
                <a:gd name="T74" fmla="*/ 193 w 274"/>
                <a:gd name="T75" fmla="*/ 0 h 448"/>
                <a:gd name="T76" fmla="*/ 193 w 274"/>
                <a:gd name="T77"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4" h="448">
                  <a:moveTo>
                    <a:pt x="193" y="0"/>
                  </a:moveTo>
                  <a:cubicBezTo>
                    <a:pt x="193" y="12"/>
                    <a:pt x="193" y="12"/>
                    <a:pt x="193" y="12"/>
                  </a:cubicBezTo>
                  <a:cubicBezTo>
                    <a:pt x="152" y="12"/>
                    <a:pt x="152" y="12"/>
                    <a:pt x="152" y="12"/>
                  </a:cubicBezTo>
                  <a:cubicBezTo>
                    <a:pt x="152" y="172"/>
                    <a:pt x="152" y="172"/>
                    <a:pt x="152" y="172"/>
                  </a:cubicBezTo>
                  <a:cubicBezTo>
                    <a:pt x="169" y="180"/>
                    <a:pt x="185" y="203"/>
                    <a:pt x="193" y="232"/>
                  </a:cubicBezTo>
                  <a:cubicBezTo>
                    <a:pt x="221" y="235"/>
                    <a:pt x="242" y="243"/>
                    <a:pt x="242" y="243"/>
                  </a:cubicBezTo>
                  <a:cubicBezTo>
                    <a:pt x="249" y="259"/>
                    <a:pt x="253" y="277"/>
                    <a:pt x="253" y="296"/>
                  </a:cubicBezTo>
                  <a:cubicBezTo>
                    <a:pt x="253" y="369"/>
                    <a:pt x="194" y="428"/>
                    <a:pt x="121" y="428"/>
                  </a:cubicBezTo>
                  <a:cubicBezTo>
                    <a:pt x="121" y="428"/>
                    <a:pt x="121" y="428"/>
                    <a:pt x="121" y="428"/>
                  </a:cubicBezTo>
                  <a:cubicBezTo>
                    <a:pt x="93" y="428"/>
                    <a:pt x="67" y="419"/>
                    <a:pt x="46" y="404"/>
                  </a:cubicBezTo>
                  <a:cubicBezTo>
                    <a:pt x="17" y="401"/>
                    <a:pt x="0" y="388"/>
                    <a:pt x="0" y="388"/>
                  </a:cubicBezTo>
                  <a:cubicBezTo>
                    <a:pt x="27" y="423"/>
                    <a:pt x="69" y="447"/>
                    <a:pt x="117" y="448"/>
                  </a:cubicBezTo>
                  <a:cubicBezTo>
                    <a:pt x="117" y="448"/>
                    <a:pt x="117" y="448"/>
                    <a:pt x="117" y="448"/>
                  </a:cubicBezTo>
                  <a:cubicBezTo>
                    <a:pt x="118" y="448"/>
                    <a:pt x="118" y="448"/>
                    <a:pt x="118" y="448"/>
                  </a:cubicBezTo>
                  <a:cubicBezTo>
                    <a:pt x="118" y="448"/>
                    <a:pt x="118" y="448"/>
                    <a:pt x="118" y="448"/>
                  </a:cubicBezTo>
                  <a:cubicBezTo>
                    <a:pt x="118" y="448"/>
                    <a:pt x="118" y="448"/>
                    <a:pt x="118" y="448"/>
                  </a:cubicBezTo>
                  <a:cubicBezTo>
                    <a:pt x="119" y="448"/>
                    <a:pt x="119" y="448"/>
                    <a:pt x="119" y="448"/>
                  </a:cubicBezTo>
                  <a:cubicBezTo>
                    <a:pt x="119" y="448"/>
                    <a:pt x="119" y="448"/>
                    <a:pt x="119" y="448"/>
                  </a:cubicBezTo>
                  <a:cubicBezTo>
                    <a:pt x="119" y="448"/>
                    <a:pt x="119" y="448"/>
                    <a:pt x="119" y="448"/>
                  </a:cubicBezTo>
                  <a:cubicBezTo>
                    <a:pt x="119" y="448"/>
                    <a:pt x="119" y="448"/>
                    <a:pt x="119" y="448"/>
                  </a:cubicBezTo>
                  <a:cubicBezTo>
                    <a:pt x="119" y="448"/>
                    <a:pt x="120" y="448"/>
                    <a:pt x="120" y="448"/>
                  </a:cubicBezTo>
                  <a:cubicBezTo>
                    <a:pt x="120" y="448"/>
                    <a:pt x="120" y="448"/>
                    <a:pt x="120" y="448"/>
                  </a:cubicBezTo>
                  <a:cubicBezTo>
                    <a:pt x="120" y="448"/>
                    <a:pt x="120" y="448"/>
                    <a:pt x="120" y="448"/>
                  </a:cubicBezTo>
                  <a:cubicBezTo>
                    <a:pt x="120" y="448"/>
                    <a:pt x="120" y="448"/>
                    <a:pt x="120" y="448"/>
                  </a:cubicBezTo>
                  <a:cubicBezTo>
                    <a:pt x="120" y="448"/>
                    <a:pt x="121" y="448"/>
                    <a:pt x="121" y="448"/>
                  </a:cubicBezTo>
                  <a:cubicBezTo>
                    <a:pt x="121" y="448"/>
                    <a:pt x="121" y="448"/>
                    <a:pt x="121" y="448"/>
                  </a:cubicBezTo>
                  <a:cubicBezTo>
                    <a:pt x="121" y="448"/>
                    <a:pt x="121" y="448"/>
                    <a:pt x="121" y="448"/>
                  </a:cubicBezTo>
                  <a:cubicBezTo>
                    <a:pt x="121" y="448"/>
                    <a:pt x="121" y="448"/>
                    <a:pt x="121" y="448"/>
                  </a:cubicBezTo>
                  <a:cubicBezTo>
                    <a:pt x="121" y="448"/>
                    <a:pt x="121" y="448"/>
                    <a:pt x="121" y="448"/>
                  </a:cubicBezTo>
                  <a:cubicBezTo>
                    <a:pt x="205" y="448"/>
                    <a:pt x="274" y="380"/>
                    <a:pt x="274" y="296"/>
                  </a:cubicBezTo>
                  <a:cubicBezTo>
                    <a:pt x="274" y="261"/>
                    <a:pt x="262" y="229"/>
                    <a:pt x="243" y="203"/>
                  </a:cubicBezTo>
                  <a:cubicBezTo>
                    <a:pt x="237" y="197"/>
                    <a:pt x="232" y="190"/>
                    <a:pt x="225" y="184"/>
                  </a:cubicBezTo>
                  <a:cubicBezTo>
                    <a:pt x="212" y="172"/>
                    <a:pt x="196" y="161"/>
                    <a:pt x="178" y="154"/>
                  </a:cubicBezTo>
                  <a:cubicBezTo>
                    <a:pt x="178" y="154"/>
                    <a:pt x="178" y="154"/>
                    <a:pt x="178" y="154"/>
                  </a:cubicBezTo>
                  <a:cubicBezTo>
                    <a:pt x="178" y="154"/>
                    <a:pt x="178" y="154"/>
                    <a:pt x="178" y="154"/>
                  </a:cubicBezTo>
                  <a:cubicBezTo>
                    <a:pt x="178" y="31"/>
                    <a:pt x="178" y="31"/>
                    <a:pt x="178" y="31"/>
                  </a:cubicBezTo>
                  <a:cubicBezTo>
                    <a:pt x="193" y="31"/>
                    <a:pt x="193" y="31"/>
                    <a:pt x="193" y="31"/>
                  </a:cubicBezTo>
                  <a:cubicBezTo>
                    <a:pt x="193" y="0"/>
                    <a:pt x="193" y="0"/>
                    <a:pt x="193" y="0"/>
                  </a:cubicBezTo>
                  <a:cubicBezTo>
                    <a:pt x="193" y="0"/>
                    <a:pt x="193" y="0"/>
                    <a:pt x="193" y="0"/>
                  </a:cubicBezTo>
                </a:path>
              </a:pathLst>
            </a:custGeom>
            <a:solidFill>
              <a:srgbClr val="C3E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6" name="íşļíḋé">
              <a:extLst>
                <a:ext uri="{FF2B5EF4-FFF2-40B4-BE49-F238E27FC236}">
                  <a16:creationId xmlns:a16="http://schemas.microsoft.com/office/drawing/2014/main" xmlns="" id="{5EAA9858-D0C0-4785-894B-40080AE19B26}"/>
                </a:ext>
              </a:extLst>
            </p:cNvPr>
            <p:cNvSpPr/>
            <p:nvPr/>
          </p:nvSpPr>
          <p:spPr bwMode="auto">
            <a:xfrm>
              <a:off x="3768725" y="5332413"/>
              <a:ext cx="412750" cy="390525"/>
            </a:xfrm>
            <a:custGeom>
              <a:avLst/>
              <a:gdLst>
                <a:gd name="T0" fmla="*/ 106 w 207"/>
                <a:gd name="T1" fmla="*/ 163 h 196"/>
                <a:gd name="T2" fmla="*/ 94 w 207"/>
                <a:gd name="T3" fmla="*/ 151 h 196"/>
                <a:gd name="T4" fmla="*/ 106 w 207"/>
                <a:gd name="T5" fmla="*/ 139 h 196"/>
                <a:gd name="T6" fmla="*/ 118 w 207"/>
                <a:gd name="T7" fmla="*/ 151 h 196"/>
                <a:gd name="T8" fmla="*/ 106 w 207"/>
                <a:gd name="T9" fmla="*/ 163 h 196"/>
                <a:gd name="T10" fmla="*/ 160 w 207"/>
                <a:gd name="T11" fmla="*/ 124 h 196"/>
                <a:gd name="T12" fmla="*/ 147 w 207"/>
                <a:gd name="T13" fmla="*/ 111 h 196"/>
                <a:gd name="T14" fmla="*/ 160 w 207"/>
                <a:gd name="T15" fmla="*/ 99 h 196"/>
                <a:gd name="T16" fmla="*/ 172 w 207"/>
                <a:gd name="T17" fmla="*/ 111 h 196"/>
                <a:gd name="T18" fmla="*/ 160 w 207"/>
                <a:gd name="T19" fmla="*/ 124 h 196"/>
                <a:gd name="T20" fmla="*/ 182 w 207"/>
                <a:gd name="T21" fmla="*/ 77 h 196"/>
                <a:gd name="T22" fmla="*/ 166 w 207"/>
                <a:gd name="T23" fmla="*/ 62 h 196"/>
                <a:gd name="T24" fmla="*/ 182 w 207"/>
                <a:gd name="T25" fmla="*/ 46 h 196"/>
                <a:gd name="T26" fmla="*/ 197 w 207"/>
                <a:gd name="T27" fmla="*/ 62 h 196"/>
                <a:gd name="T28" fmla="*/ 182 w 207"/>
                <a:gd name="T29" fmla="*/ 77 h 196"/>
                <a:gd name="T30" fmla="*/ 147 w 207"/>
                <a:gd name="T31" fmla="*/ 0 h 196"/>
                <a:gd name="T32" fmla="*/ 151 w 207"/>
                <a:gd name="T33" fmla="*/ 14 h 196"/>
                <a:gd name="T34" fmla="*/ 160 w 207"/>
                <a:gd name="T35" fmla="*/ 28 h 196"/>
                <a:gd name="T36" fmla="*/ 153 w 207"/>
                <a:gd name="T37" fmla="*/ 41 h 196"/>
                <a:gd name="T38" fmla="*/ 118 w 207"/>
                <a:gd name="T39" fmla="*/ 124 h 196"/>
                <a:gd name="T40" fmla="*/ 13 w 207"/>
                <a:gd name="T41" fmla="*/ 172 h 196"/>
                <a:gd name="T42" fmla="*/ 0 w 207"/>
                <a:gd name="T43" fmla="*/ 172 h 196"/>
                <a:gd name="T44" fmla="*/ 75 w 207"/>
                <a:gd name="T45" fmla="*/ 196 h 196"/>
                <a:gd name="T46" fmla="*/ 75 w 207"/>
                <a:gd name="T47" fmla="*/ 196 h 196"/>
                <a:gd name="T48" fmla="*/ 207 w 207"/>
                <a:gd name="T49" fmla="*/ 64 h 196"/>
                <a:gd name="T50" fmla="*/ 196 w 207"/>
                <a:gd name="T51" fmla="*/ 11 h 196"/>
                <a:gd name="T52" fmla="*/ 147 w 207"/>
                <a:gd name="T5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7" h="196">
                  <a:moveTo>
                    <a:pt x="106" y="163"/>
                  </a:moveTo>
                  <a:cubicBezTo>
                    <a:pt x="100" y="163"/>
                    <a:pt x="94" y="158"/>
                    <a:pt x="94" y="151"/>
                  </a:cubicBezTo>
                  <a:cubicBezTo>
                    <a:pt x="94" y="144"/>
                    <a:pt x="100" y="139"/>
                    <a:pt x="106" y="139"/>
                  </a:cubicBezTo>
                  <a:cubicBezTo>
                    <a:pt x="113" y="139"/>
                    <a:pt x="118" y="144"/>
                    <a:pt x="118" y="151"/>
                  </a:cubicBezTo>
                  <a:cubicBezTo>
                    <a:pt x="118" y="158"/>
                    <a:pt x="113" y="163"/>
                    <a:pt x="106" y="163"/>
                  </a:cubicBezTo>
                  <a:moveTo>
                    <a:pt x="160" y="124"/>
                  </a:moveTo>
                  <a:cubicBezTo>
                    <a:pt x="153" y="124"/>
                    <a:pt x="147" y="118"/>
                    <a:pt x="147" y="111"/>
                  </a:cubicBezTo>
                  <a:cubicBezTo>
                    <a:pt x="147" y="105"/>
                    <a:pt x="153" y="99"/>
                    <a:pt x="160" y="99"/>
                  </a:cubicBezTo>
                  <a:cubicBezTo>
                    <a:pt x="166" y="99"/>
                    <a:pt x="172" y="105"/>
                    <a:pt x="172" y="111"/>
                  </a:cubicBezTo>
                  <a:cubicBezTo>
                    <a:pt x="172" y="118"/>
                    <a:pt x="166" y="124"/>
                    <a:pt x="160" y="124"/>
                  </a:cubicBezTo>
                  <a:moveTo>
                    <a:pt x="182" y="77"/>
                  </a:moveTo>
                  <a:cubicBezTo>
                    <a:pt x="173" y="77"/>
                    <a:pt x="166" y="70"/>
                    <a:pt x="166" y="62"/>
                  </a:cubicBezTo>
                  <a:cubicBezTo>
                    <a:pt x="166" y="53"/>
                    <a:pt x="173" y="46"/>
                    <a:pt x="182" y="46"/>
                  </a:cubicBezTo>
                  <a:cubicBezTo>
                    <a:pt x="190" y="46"/>
                    <a:pt x="197" y="53"/>
                    <a:pt x="197" y="62"/>
                  </a:cubicBezTo>
                  <a:cubicBezTo>
                    <a:pt x="197" y="70"/>
                    <a:pt x="190" y="77"/>
                    <a:pt x="182" y="77"/>
                  </a:cubicBezTo>
                  <a:moveTo>
                    <a:pt x="147" y="0"/>
                  </a:moveTo>
                  <a:cubicBezTo>
                    <a:pt x="149" y="4"/>
                    <a:pt x="150" y="9"/>
                    <a:pt x="151" y="14"/>
                  </a:cubicBezTo>
                  <a:cubicBezTo>
                    <a:pt x="156" y="17"/>
                    <a:pt x="160" y="22"/>
                    <a:pt x="160" y="28"/>
                  </a:cubicBezTo>
                  <a:cubicBezTo>
                    <a:pt x="160" y="34"/>
                    <a:pt x="157" y="38"/>
                    <a:pt x="153" y="41"/>
                  </a:cubicBezTo>
                  <a:cubicBezTo>
                    <a:pt x="153" y="70"/>
                    <a:pt x="143" y="100"/>
                    <a:pt x="118" y="124"/>
                  </a:cubicBezTo>
                  <a:cubicBezTo>
                    <a:pt x="78" y="162"/>
                    <a:pt x="41" y="172"/>
                    <a:pt x="13" y="172"/>
                  </a:cubicBezTo>
                  <a:cubicBezTo>
                    <a:pt x="8" y="172"/>
                    <a:pt x="4" y="172"/>
                    <a:pt x="0" y="172"/>
                  </a:cubicBezTo>
                  <a:cubicBezTo>
                    <a:pt x="21" y="187"/>
                    <a:pt x="47" y="196"/>
                    <a:pt x="75" y="196"/>
                  </a:cubicBezTo>
                  <a:cubicBezTo>
                    <a:pt x="75" y="196"/>
                    <a:pt x="75" y="196"/>
                    <a:pt x="75" y="196"/>
                  </a:cubicBezTo>
                  <a:cubicBezTo>
                    <a:pt x="148" y="196"/>
                    <a:pt x="207" y="137"/>
                    <a:pt x="207" y="64"/>
                  </a:cubicBezTo>
                  <a:cubicBezTo>
                    <a:pt x="207" y="45"/>
                    <a:pt x="203" y="27"/>
                    <a:pt x="196" y="11"/>
                  </a:cubicBezTo>
                  <a:cubicBezTo>
                    <a:pt x="196" y="11"/>
                    <a:pt x="175" y="3"/>
                    <a:pt x="147" y="0"/>
                  </a:cubicBezTo>
                </a:path>
              </a:pathLst>
            </a:custGeom>
            <a:solidFill>
              <a:srgbClr val="F9B2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7" name="išḻîḓè">
              <a:extLst>
                <a:ext uri="{FF2B5EF4-FFF2-40B4-BE49-F238E27FC236}">
                  <a16:creationId xmlns:a16="http://schemas.microsoft.com/office/drawing/2014/main" xmlns="" id="{3528862D-9152-44C9-9C54-23553F82D609}"/>
                </a:ext>
              </a:extLst>
            </p:cNvPr>
            <p:cNvSpPr/>
            <p:nvPr/>
          </p:nvSpPr>
          <p:spPr bwMode="auto">
            <a:xfrm>
              <a:off x="4070350" y="5360988"/>
              <a:ext cx="17463" cy="53975"/>
            </a:xfrm>
            <a:custGeom>
              <a:avLst/>
              <a:gdLst>
                <a:gd name="T0" fmla="*/ 0 w 9"/>
                <a:gd name="T1" fmla="*/ 0 h 27"/>
                <a:gd name="T2" fmla="*/ 2 w 9"/>
                <a:gd name="T3" fmla="*/ 27 h 27"/>
                <a:gd name="T4" fmla="*/ 9 w 9"/>
                <a:gd name="T5" fmla="*/ 14 h 27"/>
                <a:gd name="T6" fmla="*/ 0 w 9"/>
                <a:gd name="T7" fmla="*/ 0 h 27"/>
              </a:gdLst>
              <a:ahLst/>
              <a:cxnLst>
                <a:cxn ang="0">
                  <a:pos x="T0" y="T1"/>
                </a:cxn>
                <a:cxn ang="0">
                  <a:pos x="T2" y="T3"/>
                </a:cxn>
                <a:cxn ang="0">
                  <a:pos x="T4" y="T5"/>
                </a:cxn>
                <a:cxn ang="0">
                  <a:pos x="T6" y="T7"/>
                </a:cxn>
              </a:cxnLst>
              <a:rect l="0" t="0" r="r" b="b"/>
              <a:pathLst>
                <a:path w="9" h="27">
                  <a:moveTo>
                    <a:pt x="0" y="0"/>
                  </a:moveTo>
                  <a:cubicBezTo>
                    <a:pt x="1" y="9"/>
                    <a:pt x="2" y="18"/>
                    <a:pt x="2" y="27"/>
                  </a:cubicBezTo>
                  <a:cubicBezTo>
                    <a:pt x="6" y="24"/>
                    <a:pt x="9" y="20"/>
                    <a:pt x="9" y="14"/>
                  </a:cubicBezTo>
                  <a:cubicBezTo>
                    <a:pt x="9" y="8"/>
                    <a:pt x="5" y="3"/>
                    <a:pt x="0" y="0"/>
                  </a:cubicBezTo>
                </a:path>
              </a:pathLst>
            </a:custGeom>
            <a:solidFill>
              <a:srgbClr val="FBCA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8" name="ïṥḷiďè">
              <a:extLst>
                <a:ext uri="{FF2B5EF4-FFF2-40B4-BE49-F238E27FC236}">
                  <a16:creationId xmlns:a16="http://schemas.microsoft.com/office/drawing/2014/main" xmlns="" id="{A29E533E-3CEA-44CD-965B-C1B0DAE26837}"/>
                </a:ext>
              </a:extLst>
            </p:cNvPr>
            <p:cNvSpPr/>
            <p:nvPr/>
          </p:nvSpPr>
          <p:spPr bwMode="auto">
            <a:xfrm>
              <a:off x="4098925" y="5424488"/>
              <a:ext cx="61913" cy="61913"/>
            </a:xfrm>
            <a:prstGeom prst="ellipse">
              <a:avLst/>
            </a:prstGeom>
            <a:solidFill>
              <a:srgbClr val="FBCA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9" name="îṣļíďè">
              <a:extLst>
                <a:ext uri="{FF2B5EF4-FFF2-40B4-BE49-F238E27FC236}">
                  <a16:creationId xmlns:a16="http://schemas.microsoft.com/office/drawing/2014/main" xmlns="" id="{EEFD74BF-89B0-439D-BD32-3D77CBFE8B09}"/>
                </a:ext>
              </a:extLst>
            </p:cNvPr>
            <p:cNvSpPr/>
            <p:nvPr/>
          </p:nvSpPr>
          <p:spPr bwMode="auto">
            <a:xfrm>
              <a:off x="4062413" y="5530850"/>
              <a:ext cx="49213" cy="49213"/>
            </a:xfrm>
            <a:prstGeom prst="ellipse">
              <a:avLst/>
            </a:prstGeom>
            <a:solidFill>
              <a:srgbClr val="FBCA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0" name="íṩļíḓè">
              <a:extLst>
                <a:ext uri="{FF2B5EF4-FFF2-40B4-BE49-F238E27FC236}">
                  <a16:creationId xmlns:a16="http://schemas.microsoft.com/office/drawing/2014/main" xmlns="" id="{AD8CE348-2B7E-4092-982F-269E37E64441}"/>
                </a:ext>
              </a:extLst>
            </p:cNvPr>
            <p:cNvSpPr/>
            <p:nvPr/>
          </p:nvSpPr>
          <p:spPr bwMode="auto">
            <a:xfrm>
              <a:off x="3956050" y="5610225"/>
              <a:ext cx="47625" cy="47625"/>
            </a:xfrm>
            <a:prstGeom prst="ellipse">
              <a:avLst/>
            </a:prstGeom>
            <a:solidFill>
              <a:srgbClr val="FBCA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1" name="iṧľîďè">
              <a:extLst>
                <a:ext uri="{FF2B5EF4-FFF2-40B4-BE49-F238E27FC236}">
                  <a16:creationId xmlns:a16="http://schemas.microsoft.com/office/drawing/2014/main" xmlns="" id="{41076249-1C40-4B24-B508-F53243EFEFAC}"/>
                </a:ext>
              </a:extLst>
            </p:cNvPr>
            <p:cNvSpPr/>
            <p:nvPr/>
          </p:nvSpPr>
          <p:spPr bwMode="auto">
            <a:xfrm>
              <a:off x="3979863" y="4870450"/>
              <a:ext cx="82550" cy="25400"/>
            </a:xfrm>
            <a:custGeom>
              <a:avLst/>
              <a:gdLst>
                <a:gd name="T0" fmla="*/ 0 w 52"/>
                <a:gd name="T1" fmla="*/ 0 h 16"/>
                <a:gd name="T2" fmla="*/ 0 w 52"/>
                <a:gd name="T3" fmla="*/ 16 h 16"/>
                <a:gd name="T4" fmla="*/ 52 w 52"/>
                <a:gd name="T5" fmla="*/ 16 h 16"/>
                <a:gd name="T6" fmla="*/ 52 w 52"/>
                <a:gd name="T7" fmla="*/ 0 h 16"/>
                <a:gd name="T8" fmla="*/ 33 w 52"/>
                <a:gd name="T9" fmla="*/ 0 h 16"/>
                <a:gd name="T10" fmla="*/ 0 w 52"/>
                <a:gd name="T11" fmla="*/ 0 h 16"/>
              </a:gdLst>
              <a:ahLst/>
              <a:cxnLst>
                <a:cxn ang="0">
                  <a:pos x="T0" y="T1"/>
                </a:cxn>
                <a:cxn ang="0">
                  <a:pos x="T2" y="T3"/>
                </a:cxn>
                <a:cxn ang="0">
                  <a:pos x="T4" y="T5"/>
                </a:cxn>
                <a:cxn ang="0">
                  <a:pos x="T6" y="T7"/>
                </a:cxn>
                <a:cxn ang="0">
                  <a:pos x="T8" y="T9"/>
                </a:cxn>
                <a:cxn ang="0">
                  <a:pos x="T10" y="T11"/>
                </a:cxn>
              </a:cxnLst>
              <a:rect l="0" t="0" r="r" b="b"/>
              <a:pathLst>
                <a:path w="52" h="16">
                  <a:moveTo>
                    <a:pt x="0" y="0"/>
                  </a:moveTo>
                  <a:lnTo>
                    <a:pt x="0" y="16"/>
                  </a:lnTo>
                  <a:lnTo>
                    <a:pt x="52" y="16"/>
                  </a:lnTo>
                  <a:lnTo>
                    <a:pt x="52" y="0"/>
                  </a:lnTo>
                  <a:lnTo>
                    <a:pt x="33" y="0"/>
                  </a:lnTo>
                  <a:lnTo>
                    <a:pt x="0" y="0"/>
                  </a:lnTo>
                  <a:close/>
                </a:path>
              </a:pathLst>
            </a:custGeom>
            <a:solidFill>
              <a:srgbClr val="9BE1F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2" name="iṧ1ïḑè">
              <a:extLst>
                <a:ext uri="{FF2B5EF4-FFF2-40B4-BE49-F238E27FC236}">
                  <a16:creationId xmlns:a16="http://schemas.microsoft.com/office/drawing/2014/main" xmlns="" id="{465049DF-6AE6-4055-B42D-55F85A4E048E}"/>
                </a:ext>
              </a:extLst>
            </p:cNvPr>
            <p:cNvSpPr/>
            <p:nvPr/>
          </p:nvSpPr>
          <p:spPr bwMode="auto">
            <a:xfrm>
              <a:off x="3979863" y="4870450"/>
              <a:ext cx="82550" cy="25400"/>
            </a:xfrm>
            <a:custGeom>
              <a:avLst/>
              <a:gdLst>
                <a:gd name="T0" fmla="*/ 0 w 52"/>
                <a:gd name="T1" fmla="*/ 0 h 16"/>
                <a:gd name="T2" fmla="*/ 0 w 52"/>
                <a:gd name="T3" fmla="*/ 16 h 16"/>
                <a:gd name="T4" fmla="*/ 52 w 52"/>
                <a:gd name="T5" fmla="*/ 16 h 16"/>
                <a:gd name="T6" fmla="*/ 52 w 52"/>
                <a:gd name="T7" fmla="*/ 0 h 16"/>
                <a:gd name="T8" fmla="*/ 33 w 52"/>
                <a:gd name="T9" fmla="*/ 0 h 16"/>
                <a:gd name="T10" fmla="*/ 0 w 52"/>
                <a:gd name="T11" fmla="*/ 0 h 16"/>
              </a:gdLst>
              <a:ahLst/>
              <a:cxnLst>
                <a:cxn ang="0">
                  <a:pos x="T0" y="T1"/>
                </a:cxn>
                <a:cxn ang="0">
                  <a:pos x="T2" y="T3"/>
                </a:cxn>
                <a:cxn ang="0">
                  <a:pos x="T4" y="T5"/>
                </a:cxn>
                <a:cxn ang="0">
                  <a:pos x="T6" y="T7"/>
                </a:cxn>
                <a:cxn ang="0">
                  <a:pos x="T8" y="T9"/>
                </a:cxn>
                <a:cxn ang="0">
                  <a:pos x="T10" y="T11"/>
                </a:cxn>
              </a:cxnLst>
              <a:rect l="0" t="0" r="r" b="b"/>
              <a:pathLst>
                <a:path w="52" h="16">
                  <a:moveTo>
                    <a:pt x="0" y="0"/>
                  </a:moveTo>
                  <a:lnTo>
                    <a:pt x="0" y="16"/>
                  </a:lnTo>
                  <a:lnTo>
                    <a:pt x="52" y="16"/>
                  </a:lnTo>
                  <a:lnTo>
                    <a:pt x="52" y="0"/>
                  </a:lnTo>
                  <a:lnTo>
                    <a:pt x="3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3" name="ïṩliḓè">
              <a:extLst>
                <a:ext uri="{FF2B5EF4-FFF2-40B4-BE49-F238E27FC236}">
                  <a16:creationId xmlns:a16="http://schemas.microsoft.com/office/drawing/2014/main" xmlns="" id="{12FC6AB1-5F08-4F48-988E-88E6EB0978CE}"/>
                </a:ext>
              </a:extLst>
            </p:cNvPr>
            <p:cNvSpPr/>
            <p:nvPr/>
          </p:nvSpPr>
          <p:spPr bwMode="auto">
            <a:xfrm>
              <a:off x="3897313" y="4475163"/>
              <a:ext cx="1384300" cy="708025"/>
            </a:xfrm>
            <a:custGeom>
              <a:avLst/>
              <a:gdLst>
                <a:gd name="T0" fmla="*/ 648 w 696"/>
                <a:gd name="T1" fmla="*/ 26 h 356"/>
                <a:gd name="T2" fmla="*/ 568 w 696"/>
                <a:gd name="T3" fmla="*/ 6 h 356"/>
                <a:gd name="T4" fmla="*/ 458 w 696"/>
                <a:gd name="T5" fmla="*/ 134 h 356"/>
                <a:gd name="T6" fmla="*/ 449 w 696"/>
                <a:gd name="T7" fmla="*/ 164 h 356"/>
                <a:gd name="T8" fmla="*/ 394 w 696"/>
                <a:gd name="T9" fmla="*/ 123 h 356"/>
                <a:gd name="T10" fmla="*/ 318 w 696"/>
                <a:gd name="T11" fmla="*/ 154 h 356"/>
                <a:gd name="T12" fmla="*/ 313 w 696"/>
                <a:gd name="T13" fmla="*/ 164 h 356"/>
                <a:gd name="T14" fmla="*/ 253 w 696"/>
                <a:gd name="T15" fmla="*/ 123 h 356"/>
                <a:gd name="T16" fmla="*/ 208 w 696"/>
                <a:gd name="T17" fmla="*/ 136 h 356"/>
                <a:gd name="T18" fmla="*/ 118 w 696"/>
                <a:gd name="T19" fmla="*/ 84 h 356"/>
                <a:gd name="T20" fmla="*/ 36 w 696"/>
                <a:gd name="T21" fmla="*/ 112 h 356"/>
                <a:gd name="T22" fmla="*/ 0 w 696"/>
                <a:gd name="T23" fmla="*/ 199 h 356"/>
                <a:gd name="T24" fmla="*/ 12 w 696"/>
                <a:gd name="T25" fmla="*/ 199 h 356"/>
                <a:gd name="T26" fmla="*/ 44 w 696"/>
                <a:gd name="T27" fmla="*/ 121 h 356"/>
                <a:gd name="T28" fmla="*/ 118 w 696"/>
                <a:gd name="T29" fmla="*/ 96 h 356"/>
                <a:gd name="T30" fmla="*/ 199 w 696"/>
                <a:gd name="T31" fmla="*/ 145 h 356"/>
                <a:gd name="T32" fmla="*/ 193 w 696"/>
                <a:gd name="T33" fmla="*/ 155 h 356"/>
                <a:gd name="T34" fmla="*/ 189 w 696"/>
                <a:gd name="T35" fmla="*/ 287 h 356"/>
                <a:gd name="T36" fmla="*/ 214 w 696"/>
                <a:gd name="T37" fmla="*/ 293 h 356"/>
                <a:gd name="T38" fmla="*/ 236 w 696"/>
                <a:gd name="T39" fmla="*/ 205 h 356"/>
                <a:gd name="T40" fmla="*/ 214 w 696"/>
                <a:gd name="T41" fmla="*/ 146 h 356"/>
                <a:gd name="T42" fmla="*/ 251 w 696"/>
                <a:gd name="T43" fmla="*/ 135 h 356"/>
                <a:gd name="T44" fmla="*/ 307 w 696"/>
                <a:gd name="T45" fmla="*/ 176 h 356"/>
                <a:gd name="T46" fmla="*/ 303 w 696"/>
                <a:gd name="T47" fmla="*/ 350 h 356"/>
                <a:gd name="T48" fmla="*/ 326 w 696"/>
                <a:gd name="T49" fmla="*/ 350 h 356"/>
                <a:gd name="T50" fmla="*/ 346 w 696"/>
                <a:gd name="T51" fmla="*/ 236 h 356"/>
                <a:gd name="T52" fmla="*/ 321 w 696"/>
                <a:gd name="T53" fmla="*/ 175 h 356"/>
                <a:gd name="T54" fmla="*/ 328 w 696"/>
                <a:gd name="T55" fmla="*/ 160 h 356"/>
                <a:gd name="T56" fmla="*/ 389 w 696"/>
                <a:gd name="T57" fmla="*/ 135 h 356"/>
                <a:gd name="T58" fmla="*/ 446 w 696"/>
                <a:gd name="T59" fmla="*/ 179 h 356"/>
                <a:gd name="T60" fmla="*/ 445 w 696"/>
                <a:gd name="T61" fmla="*/ 350 h 356"/>
                <a:gd name="T62" fmla="*/ 456 w 696"/>
                <a:gd name="T63" fmla="*/ 355 h 356"/>
                <a:gd name="T64" fmla="*/ 459 w 696"/>
                <a:gd name="T65" fmla="*/ 354 h 356"/>
                <a:gd name="T66" fmla="*/ 489 w 696"/>
                <a:gd name="T67" fmla="*/ 293 h 356"/>
                <a:gd name="T68" fmla="*/ 459 w 696"/>
                <a:gd name="T69" fmla="*/ 176 h 356"/>
                <a:gd name="T70" fmla="*/ 470 w 696"/>
                <a:gd name="T71" fmla="*/ 138 h 356"/>
                <a:gd name="T72" fmla="*/ 570 w 696"/>
                <a:gd name="T73" fmla="*/ 18 h 356"/>
                <a:gd name="T74" fmla="*/ 640 w 696"/>
                <a:gd name="T75" fmla="*/ 34 h 356"/>
                <a:gd name="T76" fmla="*/ 672 w 696"/>
                <a:gd name="T77" fmla="*/ 173 h 356"/>
                <a:gd name="T78" fmla="*/ 685 w 696"/>
                <a:gd name="T79" fmla="*/ 173 h 356"/>
                <a:gd name="T80" fmla="*/ 648 w 696"/>
                <a:gd name="T81" fmla="*/ 26 h 356"/>
                <a:gd name="T82" fmla="*/ 224 w 696"/>
                <a:gd name="T83" fmla="*/ 207 h 356"/>
                <a:gd name="T84" fmla="*/ 209 w 696"/>
                <a:gd name="T85" fmla="*/ 281 h 356"/>
                <a:gd name="T86" fmla="*/ 198 w 696"/>
                <a:gd name="T87" fmla="*/ 279 h 356"/>
                <a:gd name="T88" fmla="*/ 203 w 696"/>
                <a:gd name="T89" fmla="*/ 161 h 356"/>
                <a:gd name="T90" fmla="*/ 206 w 696"/>
                <a:gd name="T91" fmla="*/ 156 h 356"/>
                <a:gd name="T92" fmla="*/ 224 w 696"/>
                <a:gd name="T93" fmla="*/ 207 h 356"/>
                <a:gd name="T94" fmla="*/ 334 w 696"/>
                <a:gd name="T95" fmla="*/ 239 h 356"/>
                <a:gd name="T96" fmla="*/ 319 w 696"/>
                <a:gd name="T97" fmla="*/ 340 h 356"/>
                <a:gd name="T98" fmla="*/ 311 w 696"/>
                <a:gd name="T99" fmla="*/ 341 h 356"/>
                <a:gd name="T100" fmla="*/ 315 w 696"/>
                <a:gd name="T101" fmla="*/ 189 h 356"/>
                <a:gd name="T102" fmla="*/ 334 w 696"/>
                <a:gd name="T103" fmla="*/ 239 h 356"/>
                <a:gd name="T104" fmla="*/ 477 w 696"/>
                <a:gd name="T105" fmla="*/ 292 h 356"/>
                <a:gd name="T106" fmla="*/ 456 w 696"/>
                <a:gd name="T107" fmla="*/ 343 h 356"/>
                <a:gd name="T108" fmla="*/ 454 w 696"/>
                <a:gd name="T109" fmla="*/ 342 h 356"/>
                <a:gd name="T110" fmla="*/ 455 w 696"/>
                <a:gd name="T111" fmla="*/ 193 h 356"/>
                <a:gd name="T112" fmla="*/ 477 w 696"/>
                <a:gd name="T113" fmla="*/ 29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6" h="356">
                  <a:moveTo>
                    <a:pt x="648" y="26"/>
                  </a:moveTo>
                  <a:cubicBezTo>
                    <a:pt x="629" y="7"/>
                    <a:pt x="602" y="0"/>
                    <a:pt x="568" y="6"/>
                  </a:cubicBezTo>
                  <a:cubicBezTo>
                    <a:pt x="509" y="17"/>
                    <a:pt x="476" y="82"/>
                    <a:pt x="458" y="134"/>
                  </a:cubicBezTo>
                  <a:cubicBezTo>
                    <a:pt x="455" y="144"/>
                    <a:pt x="452" y="154"/>
                    <a:pt x="449" y="164"/>
                  </a:cubicBezTo>
                  <a:cubicBezTo>
                    <a:pt x="435" y="147"/>
                    <a:pt x="417" y="132"/>
                    <a:pt x="394" y="123"/>
                  </a:cubicBezTo>
                  <a:cubicBezTo>
                    <a:pt x="364" y="112"/>
                    <a:pt x="338" y="122"/>
                    <a:pt x="318" y="154"/>
                  </a:cubicBezTo>
                  <a:cubicBezTo>
                    <a:pt x="316" y="157"/>
                    <a:pt x="315" y="160"/>
                    <a:pt x="313" y="164"/>
                  </a:cubicBezTo>
                  <a:cubicBezTo>
                    <a:pt x="294" y="139"/>
                    <a:pt x="272" y="127"/>
                    <a:pt x="253" y="123"/>
                  </a:cubicBezTo>
                  <a:cubicBezTo>
                    <a:pt x="236" y="120"/>
                    <a:pt x="220" y="124"/>
                    <a:pt x="208" y="136"/>
                  </a:cubicBezTo>
                  <a:cubicBezTo>
                    <a:pt x="187" y="107"/>
                    <a:pt x="157" y="85"/>
                    <a:pt x="118" y="84"/>
                  </a:cubicBezTo>
                  <a:cubicBezTo>
                    <a:pt x="84" y="83"/>
                    <a:pt x="56" y="93"/>
                    <a:pt x="36" y="112"/>
                  </a:cubicBezTo>
                  <a:cubicBezTo>
                    <a:pt x="1" y="146"/>
                    <a:pt x="0" y="197"/>
                    <a:pt x="0" y="199"/>
                  </a:cubicBezTo>
                  <a:cubicBezTo>
                    <a:pt x="12" y="199"/>
                    <a:pt x="12" y="199"/>
                    <a:pt x="12" y="199"/>
                  </a:cubicBezTo>
                  <a:cubicBezTo>
                    <a:pt x="12" y="199"/>
                    <a:pt x="13" y="151"/>
                    <a:pt x="44" y="121"/>
                  </a:cubicBezTo>
                  <a:cubicBezTo>
                    <a:pt x="62" y="103"/>
                    <a:pt x="87" y="95"/>
                    <a:pt x="118" y="96"/>
                  </a:cubicBezTo>
                  <a:cubicBezTo>
                    <a:pt x="153" y="97"/>
                    <a:pt x="181" y="117"/>
                    <a:pt x="199" y="145"/>
                  </a:cubicBezTo>
                  <a:cubicBezTo>
                    <a:pt x="197" y="148"/>
                    <a:pt x="195" y="151"/>
                    <a:pt x="193" y="155"/>
                  </a:cubicBezTo>
                  <a:cubicBezTo>
                    <a:pt x="171" y="194"/>
                    <a:pt x="169" y="264"/>
                    <a:pt x="189" y="287"/>
                  </a:cubicBezTo>
                  <a:cubicBezTo>
                    <a:pt x="196" y="294"/>
                    <a:pt x="205" y="296"/>
                    <a:pt x="214" y="293"/>
                  </a:cubicBezTo>
                  <a:cubicBezTo>
                    <a:pt x="235" y="283"/>
                    <a:pt x="244" y="248"/>
                    <a:pt x="236" y="205"/>
                  </a:cubicBezTo>
                  <a:cubicBezTo>
                    <a:pt x="232" y="185"/>
                    <a:pt x="225" y="164"/>
                    <a:pt x="214" y="146"/>
                  </a:cubicBezTo>
                  <a:cubicBezTo>
                    <a:pt x="224" y="136"/>
                    <a:pt x="237" y="132"/>
                    <a:pt x="251" y="135"/>
                  </a:cubicBezTo>
                  <a:cubicBezTo>
                    <a:pt x="274" y="139"/>
                    <a:pt x="293" y="156"/>
                    <a:pt x="307" y="176"/>
                  </a:cubicBezTo>
                  <a:cubicBezTo>
                    <a:pt x="283" y="237"/>
                    <a:pt x="281" y="330"/>
                    <a:pt x="303" y="350"/>
                  </a:cubicBezTo>
                  <a:cubicBezTo>
                    <a:pt x="310" y="356"/>
                    <a:pt x="318" y="356"/>
                    <a:pt x="326" y="350"/>
                  </a:cubicBezTo>
                  <a:cubicBezTo>
                    <a:pt x="350" y="331"/>
                    <a:pt x="358" y="287"/>
                    <a:pt x="346" y="236"/>
                  </a:cubicBezTo>
                  <a:cubicBezTo>
                    <a:pt x="340" y="211"/>
                    <a:pt x="331" y="191"/>
                    <a:pt x="321" y="175"/>
                  </a:cubicBezTo>
                  <a:cubicBezTo>
                    <a:pt x="323" y="170"/>
                    <a:pt x="326" y="165"/>
                    <a:pt x="328" y="160"/>
                  </a:cubicBezTo>
                  <a:cubicBezTo>
                    <a:pt x="345" y="134"/>
                    <a:pt x="365" y="125"/>
                    <a:pt x="389" y="135"/>
                  </a:cubicBezTo>
                  <a:cubicBezTo>
                    <a:pt x="409" y="142"/>
                    <a:pt x="430" y="158"/>
                    <a:pt x="446" y="179"/>
                  </a:cubicBezTo>
                  <a:cubicBezTo>
                    <a:pt x="429" y="252"/>
                    <a:pt x="428" y="331"/>
                    <a:pt x="445" y="350"/>
                  </a:cubicBezTo>
                  <a:cubicBezTo>
                    <a:pt x="448" y="353"/>
                    <a:pt x="452" y="355"/>
                    <a:pt x="456" y="355"/>
                  </a:cubicBezTo>
                  <a:cubicBezTo>
                    <a:pt x="457" y="355"/>
                    <a:pt x="458" y="355"/>
                    <a:pt x="459" y="354"/>
                  </a:cubicBezTo>
                  <a:cubicBezTo>
                    <a:pt x="476" y="350"/>
                    <a:pt x="487" y="327"/>
                    <a:pt x="489" y="293"/>
                  </a:cubicBezTo>
                  <a:cubicBezTo>
                    <a:pt x="491" y="255"/>
                    <a:pt x="482" y="211"/>
                    <a:pt x="459" y="176"/>
                  </a:cubicBezTo>
                  <a:cubicBezTo>
                    <a:pt x="462" y="164"/>
                    <a:pt x="465" y="151"/>
                    <a:pt x="470" y="138"/>
                  </a:cubicBezTo>
                  <a:cubicBezTo>
                    <a:pt x="500" y="48"/>
                    <a:pt x="541" y="23"/>
                    <a:pt x="570" y="18"/>
                  </a:cubicBezTo>
                  <a:cubicBezTo>
                    <a:pt x="600" y="13"/>
                    <a:pt x="623" y="18"/>
                    <a:pt x="640" y="34"/>
                  </a:cubicBezTo>
                  <a:cubicBezTo>
                    <a:pt x="684" y="75"/>
                    <a:pt x="673" y="172"/>
                    <a:pt x="672" y="173"/>
                  </a:cubicBezTo>
                  <a:cubicBezTo>
                    <a:pt x="685" y="173"/>
                    <a:pt x="685" y="173"/>
                    <a:pt x="685" y="173"/>
                  </a:cubicBezTo>
                  <a:cubicBezTo>
                    <a:pt x="685" y="169"/>
                    <a:pt x="696" y="71"/>
                    <a:pt x="648" y="26"/>
                  </a:cubicBezTo>
                  <a:close/>
                  <a:moveTo>
                    <a:pt x="224" y="207"/>
                  </a:moveTo>
                  <a:cubicBezTo>
                    <a:pt x="231" y="244"/>
                    <a:pt x="225" y="275"/>
                    <a:pt x="209" y="281"/>
                  </a:cubicBezTo>
                  <a:cubicBezTo>
                    <a:pt x="205" y="283"/>
                    <a:pt x="201" y="283"/>
                    <a:pt x="198" y="279"/>
                  </a:cubicBezTo>
                  <a:cubicBezTo>
                    <a:pt x="183" y="261"/>
                    <a:pt x="183" y="198"/>
                    <a:pt x="203" y="161"/>
                  </a:cubicBezTo>
                  <a:cubicBezTo>
                    <a:pt x="204" y="159"/>
                    <a:pt x="205" y="158"/>
                    <a:pt x="206" y="156"/>
                  </a:cubicBezTo>
                  <a:cubicBezTo>
                    <a:pt x="215" y="172"/>
                    <a:pt x="221" y="190"/>
                    <a:pt x="224" y="207"/>
                  </a:cubicBezTo>
                  <a:close/>
                  <a:moveTo>
                    <a:pt x="334" y="239"/>
                  </a:moveTo>
                  <a:cubicBezTo>
                    <a:pt x="345" y="284"/>
                    <a:pt x="339" y="325"/>
                    <a:pt x="319" y="340"/>
                  </a:cubicBezTo>
                  <a:cubicBezTo>
                    <a:pt x="314" y="344"/>
                    <a:pt x="312" y="342"/>
                    <a:pt x="311" y="341"/>
                  </a:cubicBezTo>
                  <a:cubicBezTo>
                    <a:pt x="297" y="328"/>
                    <a:pt x="294" y="248"/>
                    <a:pt x="315" y="189"/>
                  </a:cubicBezTo>
                  <a:cubicBezTo>
                    <a:pt x="324" y="205"/>
                    <a:pt x="330" y="223"/>
                    <a:pt x="334" y="239"/>
                  </a:cubicBezTo>
                  <a:close/>
                  <a:moveTo>
                    <a:pt x="477" y="292"/>
                  </a:moveTo>
                  <a:cubicBezTo>
                    <a:pt x="476" y="320"/>
                    <a:pt x="467" y="340"/>
                    <a:pt x="456" y="343"/>
                  </a:cubicBezTo>
                  <a:cubicBezTo>
                    <a:pt x="456" y="343"/>
                    <a:pt x="455" y="343"/>
                    <a:pt x="454" y="342"/>
                  </a:cubicBezTo>
                  <a:cubicBezTo>
                    <a:pt x="442" y="329"/>
                    <a:pt x="440" y="263"/>
                    <a:pt x="455" y="193"/>
                  </a:cubicBezTo>
                  <a:cubicBezTo>
                    <a:pt x="470" y="219"/>
                    <a:pt x="479" y="253"/>
                    <a:pt x="477" y="292"/>
                  </a:cubicBezTo>
                  <a:close/>
                </a:path>
              </a:pathLst>
            </a:custGeom>
            <a:solidFill>
              <a:srgbClr val="70D4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4" name="ïṥľîḍé">
              <a:extLst>
                <a:ext uri="{FF2B5EF4-FFF2-40B4-BE49-F238E27FC236}">
                  <a16:creationId xmlns:a16="http://schemas.microsoft.com/office/drawing/2014/main" xmlns="" id="{0C581B6B-B61A-45F1-ADD9-6E10E8459EA5}"/>
                </a:ext>
              </a:extLst>
            </p:cNvPr>
            <p:cNvSpPr/>
            <p:nvPr/>
          </p:nvSpPr>
          <p:spPr bwMode="auto">
            <a:xfrm>
              <a:off x="5133975" y="4708525"/>
              <a:ext cx="34925" cy="33338"/>
            </a:xfrm>
            <a:prstGeom prst="ellipse">
              <a:avLst/>
            </a:prstGeom>
            <a:solidFill>
              <a:srgbClr val="F236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5" name="îs1iďê">
              <a:extLst>
                <a:ext uri="{FF2B5EF4-FFF2-40B4-BE49-F238E27FC236}">
                  <a16:creationId xmlns:a16="http://schemas.microsoft.com/office/drawing/2014/main" xmlns="" id="{63244065-38DC-4C9F-9A2A-D3E401E8D8B6}"/>
                </a:ext>
              </a:extLst>
            </p:cNvPr>
            <p:cNvSpPr/>
            <p:nvPr/>
          </p:nvSpPr>
          <p:spPr bwMode="auto">
            <a:xfrm>
              <a:off x="5165725" y="4633913"/>
              <a:ext cx="53975" cy="53975"/>
            </a:xfrm>
            <a:prstGeom prst="ellipse">
              <a:avLst/>
            </a:prstGeom>
            <a:solidFill>
              <a:srgbClr val="F236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6" name="iŝ1îḑe">
              <a:extLst>
                <a:ext uri="{FF2B5EF4-FFF2-40B4-BE49-F238E27FC236}">
                  <a16:creationId xmlns:a16="http://schemas.microsoft.com/office/drawing/2014/main" xmlns="" id="{7CC21A6D-E4AA-478E-8A38-B40DF99A656C}"/>
                </a:ext>
              </a:extLst>
            </p:cNvPr>
            <p:cNvSpPr/>
            <p:nvPr/>
          </p:nvSpPr>
          <p:spPr bwMode="auto">
            <a:xfrm>
              <a:off x="5205413" y="4700588"/>
              <a:ext cx="53975" cy="52388"/>
            </a:xfrm>
            <a:prstGeom prst="ellipse">
              <a:avLst/>
            </a:prstGeom>
            <a:solidFill>
              <a:srgbClr val="F236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7" name="iṡļíďe">
              <a:extLst>
                <a:ext uri="{FF2B5EF4-FFF2-40B4-BE49-F238E27FC236}">
                  <a16:creationId xmlns:a16="http://schemas.microsoft.com/office/drawing/2014/main" xmlns="" id="{24A2D7C2-4D86-4BA4-8386-8E8A4A9864F1}"/>
                </a:ext>
              </a:extLst>
            </p:cNvPr>
            <p:cNvSpPr/>
            <p:nvPr/>
          </p:nvSpPr>
          <p:spPr bwMode="auto">
            <a:xfrm>
              <a:off x="5251450" y="4633913"/>
              <a:ext cx="34925" cy="34925"/>
            </a:xfrm>
            <a:prstGeom prst="ellipse">
              <a:avLst/>
            </a:prstGeom>
            <a:solidFill>
              <a:srgbClr val="F236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8" name="iŝ1íḑé">
              <a:extLst>
                <a:ext uri="{FF2B5EF4-FFF2-40B4-BE49-F238E27FC236}">
                  <a16:creationId xmlns:a16="http://schemas.microsoft.com/office/drawing/2014/main" xmlns="" id="{46FF617D-023C-43EE-B96C-093D36C66A98}"/>
                </a:ext>
              </a:extLst>
            </p:cNvPr>
            <p:cNvSpPr/>
            <p:nvPr/>
          </p:nvSpPr>
          <p:spPr bwMode="auto">
            <a:xfrm>
              <a:off x="5283200" y="4700588"/>
              <a:ext cx="34925" cy="33338"/>
            </a:xfrm>
            <a:prstGeom prst="ellipse">
              <a:avLst/>
            </a:prstGeom>
            <a:solidFill>
              <a:srgbClr val="F236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9" name="iṩḷíḑe">
              <a:extLst>
                <a:ext uri="{FF2B5EF4-FFF2-40B4-BE49-F238E27FC236}">
                  <a16:creationId xmlns:a16="http://schemas.microsoft.com/office/drawing/2014/main" xmlns="" id="{C5A13B7D-B6D8-45D5-A0EF-057A92F1BB6C}"/>
                </a:ext>
              </a:extLst>
            </p:cNvPr>
            <p:cNvSpPr/>
            <p:nvPr/>
          </p:nvSpPr>
          <p:spPr bwMode="auto">
            <a:xfrm>
              <a:off x="5205413" y="4554538"/>
              <a:ext cx="53975" cy="53975"/>
            </a:xfrm>
            <a:prstGeom prst="ellipse">
              <a:avLst/>
            </a:prstGeom>
            <a:solidFill>
              <a:srgbClr val="F236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0" name="ïṩlîďê">
              <a:extLst>
                <a:ext uri="{FF2B5EF4-FFF2-40B4-BE49-F238E27FC236}">
                  <a16:creationId xmlns:a16="http://schemas.microsoft.com/office/drawing/2014/main" xmlns="" id="{BE23DCC3-E62E-4BDE-B192-2613C7B49703}"/>
                </a:ext>
              </a:extLst>
            </p:cNvPr>
            <p:cNvSpPr/>
            <p:nvPr/>
          </p:nvSpPr>
          <p:spPr bwMode="auto">
            <a:xfrm>
              <a:off x="3824288" y="4760913"/>
              <a:ext cx="38100" cy="38100"/>
            </a:xfrm>
            <a:custGeom>
              <a:avLst/>
              <a:gdLst>
                <a:gd name="T0" fmla="*/ 18 w 19"/>
                <a:gd name="T1" fmla="*/ 11 h 19"/>
                <a:gd name="T2" fmla="*/ 8 w 19"/>
                <a:gd name="T3" fmla="*/ 18 h 19"/>
                <a:gd name="T4" fmla="*/ 1 w 19"/>
                <a:gd name="T5" fmla="*/ 8 h 19"/>
                <a:gd name="T6" fmla="*/ 11 w 19"/>
                <a:gd name="T7" fmla="*/ 1 h 19"/>
                <a:gd name="T8" fmla="*/ 18 w 19"/>
                <a:gd name="T9" fmla="*/ 11 h 19"/>
              </a:gdLst>
              <a:ahLst/>
              <a:cxnLst>
                <a:cxn ang="0">
                  <a:pos x="T0" y="T1"/>
                </a:cxn>
                <a:cxn ang="0">
                  <a:pos x="T2" y="T3"/>
                </a:cxn>
                <a:cxn ang="0">
                  <a:pos x="T4" y="T5"/>
                </a:cxn>
                <a:cxn ang="0">
                  <a:pos x="T6" y="T7"/>
                </a:cxn>
                <a:cxn ang="0">
                  <a:pos x="T8" y="T9"/>
                </a:cxn>
              </a:cxnLst>
              <a:rect l="0" t="0" r="r" b="b"/>
              <a:pathLst>
                <a:path w="19" h="19">
                  <a:moveTo>
                    <a:pt x="18" y="11"/>
                  </a:moveTo>
                  <a:cubicBezTo>
                    <a:pt x="17" y="15"/>
                    <a:pt x="13" y="19"/>
                    <a:pt x="8" y="18"/>
                  </a:cubicBezTo>
                  <a:cubicBezTo>
                    <a:pt x="3" y="17"/>
                    <a:pt x="0" y="13"/>
                    <a:pt x="1" y="8"/>
                  </a:cubicBezTo>
                  <a:cubicBezTo>
                    <a:pt x="2" y="3"/>
                    <a:pt x="6" y="0"/>
                    <a:pt x="11" y="1"/>
                  </a:cubicBezTo>
                  <a:cubicBezTo>
                    <a:pt x="16" y="2"/>
                    <a:pt x="19" y="6"/>
                    <a:pt x="18" y="11"/>
                  </a:cubicBezTo>
                  <a:close/>
                </a:path>
              </a:pathLst>
            </a:custGeom>
            <a:solidFill>
              <a:srgbClr val="F790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1" name="íSḻíďê">
              <a:extLst>
                <a:ext uri="{FF2B5EF4-FFF2-40B4-BE49-F238E27FC236}">
                  <a16:creationId xmlns:a16="http://schemas.microsoft.com/office/drawing/2014/main" xmlns="" id="{B1B71ADA-49EB-4F8B-A29A-DA0736B51AA6}"/>
                </a:ext>
              </a:extLst>
            </p:cNvPr>
            <p:cNvSpPr/>
            <p:nvPr/>
          </p:nvSpPr>
          <p:spPr bwMode="auto">
            <a:xfrm>
              <a:off x="3867150" y="4695825"/>
              <a:ext cx="57150" cy="55563"/>
            </a:xfrm>
            <a:custGeom>
              <a:avLst/>
              <a:gdLst>
                <a:gd name="T0" fmla="*/ 27 w 29"/>
                <a:gd name="T1" fmla="*/ 16 h 28"/>
                <a:gd name="T2" fmla="*/ 12 w 29"/>
                <a:gd name="T3" fmla="*/ 27 h 28"/>
                <a:gd name="T4" fmla="*/ 1 w 29"/>
                <a:gd name="T5" fmla="*/ 12 h 28"/>
                <a:gd name="T6" fmla="*/ 17 w 29"/>
                <a:gd name="T7" fmla="*/ 1 h 28"/>
                <a:gd name="T8" fmla="*/ 27 w 29"/>
                <a:gd name="T9" fmla="*/ 16 h 28"/>
              </a:gdLst>
              <a:ahLst/>
              <a:cxnLst>
                <a:cxn ang="0">
                  <a:pos x="T0" y="T1"/>
                </a:cxn>
                <a:cxn ang="0">
                  <a:pos x="T2" y="T3"/>
                </a:cxn>
                <a:cxn ang="0">
                  <a:pos x="T4" y="T5"/>
                </a:cxn>
                <a:cxn ang="0">
                  <a:pos x="T6" y="T7"/>
                </a:cxn>
                <a:cxn ang="0">
                  <a:pos x="T8" y="T9"/>
                </a:cxn>
              </a:cxnLst>
              <a:rect l="0" t="0" r="r" b="b"/>
              <a:pathLst>
                <a:path w="29" h="28">
                  <a:moveTo>
                    <a:pt x="27" y="16"/>
                  </a:moveTo>
                  <a:cubicBezTo>
                    <a:pt x="26" y="24"/>
                    <a:pt x="19" y="28"/>
                    <a:pt x="12" y="27"/>
                  </a:cubicBezTo>
                  <a:cubicBezTo>
                    <a:pt x="5" y="26"/>
                    <a:pt x="0" y="19"/>
                    <a:pt x="1" y="12"/>
                  </a:cubicBezTo>
                  <a:cubicBezTo>
                    <a:pt x="3" y="5"/>
                    <a:pt x="9" y="0"/>
                    <a:pt x="17" y="1"/>
                  </a:cubicBezTo>
                  <a:cubicBezTo>
                    <a:pt x="24" y="2"/>
                    <a:pt x="29" y="9"/>
                    <a:pt x="27" y="16"/>
                  </a:cubicBezTo>
                  <a:close/>
                </a:path>
              </a:pathLst>
            </a:custGeom>
            <a:solidFill>
              <a:srgbClr val="F790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2" name="i$ḻiďè">
              <a:extLst>
                <a:ext uri="{FF2B5EF4-FFF2-40B4-BE49-F238E27FC236}">
                  <a16:creationId xmlns:a16="http://schemas.microsoft.com/office/drawing/2014/main" xmlns="" id="{B76754F9-9F4C-455C-9A4E-ECBE68F74E32}"/>
                </a:ext>
              </a:extLst>
            </p:cNvPr>
            <p:cNvSpPr/>
            <p:nvPr/>
          </p:nvSpPr>
          <p:spPr bwMode="auto">
            <a:xfrm>
              <a:off x="3894138" y="4765675"/>
              <a:ext cx="58738" cy="57150"/>
            </a:xfrm>
            <a:custGeom>
              <a:avLst/>
              <a:gdLst>
                <a:gd name="T0" fmla="*/ 28 w 29"/>
                <a:gd name="T1" fmla="*/ 17 h 29"/>
                <a:gd name="T2" fmla="*/ 12 w 29"/>
                <a:gd name="T3" fmla="*/ 28 h 29"/>
                <a:gd name="T4" fmla="*/ 2 w 29"/>
                <a:gd name="T5" fmla="*/ 13 h 29"/>
                <a:gd name="T6" fmla="*/ 17 w 29"/>
                <a:gd name="T7" fmla="*/ 2 h 29"/>
                <a:gd name="T8" fmla="*/ 28 w 29"/>
                <a:gd name="T9" fmla="*/ 17 h 29"/>
              </a:gdLst>
              <a:ahLst/>
              <a:cxnLst>
                <a:cxn ang="0">
                  <a:pos x="T0" y="T1"/>
                </a:cxn>
                <a:cxn ang="0">
                  <a:pos x="T2" y="T3"/>
                </a:cxn>
                <a:cxn ang="0">
                  <a:pos x="T4" y="T5"/>
                </a:cxn>
                <a:cxn ang="0">
                  <a:pos x="T6" y="T7"/>
                </a:cxn>
                <a:cxn ang="0">
                  <a:pos x="T8" y="T9"/>
                </a:cxn>
              </a:cxnLst>
              <a:rect l="0" t="0" r="r" b="b"/>
              <a:pathLst>
                <a:path w="29" h="29">
                  <a:moveTo>
                    <a:pt x="28" y="17"/>
                  </a:moveTo>
                  <a:cubicBezTo>
                    <a:pt x="27" y="24"/>
                    <a:pt x="20" y="29"/>
                    <a:pt x="12" y="28"/>
                  </a:cubicBezTo>
                  <a:cubicBezTo>
                    <a:pt x="5" y="27"/>
                    <a:pt x="0" y="20"/>
                    <a:pt x="2" y="13"/>
                  </a:cubicBezTo>
                  <a:cubicBezTo>
                    <a:pt x="3" y="5"/>
                    <a:pt x="10" y="0"/>
                    <a:pt x="17" y="2"/>
                  </a:cubicBezTo>
                  <a:cubicBezTo>
                    <a:pt x="24" y="3"/>
                    <a:pt x="29" y="10"/>
                    <a:pt x="28" y="17"/>
                  </a:cubicBezTo>
                  <a:close/>
                </a:path>
              </a:pathLst>
            </a:custGeom>
            <a:solidFill>
              <a:srgbClr val="F790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3" name="îṡḷíḍé">
              <a:extLst>
                <a:ext uri="{FF2B5EF4-FFF2-40B4-BE49-F238E27FC236}">
                  <a16:creationId xmlns:a16="http://schemas.microsoft.com/office/drawing/2014/main" xmlns="" id="{A4145E32-22FD-40F3-8DBF-8BBCC48DB89A}"/>
                </a:ext>
              </a:extLst>
            </p:cNvPr>
            <p:cNvSpPr/>
            <p:nvPr/>
          </p:nvSpPr>
          <p:spPr bwMode="auto">
            <a:xfrm>
              <a:off x="3952875" y="4710113"/>
              <a:ext cx="34925" cy="34925"/>
            </a:xfrm>
            <a:custGeom>
              <a:avLst/>
              <a:gdLst>
                <a:gd name="T0" fmla="*/ 18 w 18"/>
                <a:gd name="T1" fmla="*/ 10 h 18"/>
                <a:gd name="T2" fmla="*/ 8 w 18"/>
                <a:gd name="T3" fmla="*/ 17 h 18"/>
                <a:gd name="T4" fmla="*/ 1 w 18"/>
                <a:gd name="T5" fmla="*/ 7 h 18"/>
                <a:gd name="T6" fmla="*/ 11 w 18"/>
                <a:gd name="T7" fmla="*/ 0 h 18"/>
                <a:gd name="T8" fmla="*/ 18 w 18"/>
                <a:gd name="T9" fmla="*/ 10 h 18"/>
              </a:gdLst>
              <a:ahLst/>
              <a:cxnLst>
                <a:cxn ang="0">
                  <a:pos x="T0" y="T1"/>
                </a:cxn>
                <a:cxn ang="0">
                  <a:pos x="T2" y="T3"/>
                </a:cxn>
                <a:cxn ang="0">
                  <a:pos x="T4" y="T5"/>
                </a:cxn>
                <a:cxn ang="0">
                  <a:pos x="T6" y="T7"/>
                </a:cxn>
                <a:cxn ang="0">
                  <a:pos x="T8" y="T9"/>
                </a:cxn>
              </a:cxnLst>
              <a:rect l="0" t="0" r="r" b="b"/>
              <a:pathLst>
                <a:path w="18" h="18">
                  <a:moveTo>
                    <a:pt x="18" y="10"/>
                  </a:moveTo>
                  <a:cubicBezTo>
                    <a:pt x="17" y="15"/>
                    <a:pt x="12" y="18"/>
                    <a:pt x="8" y="17"/>
                  </a:cubicBezTo>
                  <a:cubicBezTo>
                    <a:pt x="3" y="16"/>
                    <a:pt x="0" y="12"/>
                    <a:pt x="1" y="7"/>
                  </a:cubicBezTo>
                  <a:cubicBezTo>
                    <a:pt x="2" y="3"/>
                    <a:pt x="6" y="0"/>
                    <a:pt x="11" y="0"/>
                  </a:cubicBezTo>
                  <a:cubicBezTo>
                    <a:pt x="15" y="1"/>
                    <a:pt x="18" y="5"/>
                    <a:pt x="18" y="10"/>
                  </a:cubicBezTo>
                  <a:close/>
                </a:path>
              </a:pathLst>
            </a:custGeom>
            <a:solidFill>
              <a:srgbClr val="F790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4" name="îṡļîďè">
              <a:extLst>
                <a:ext uri="{FF2B5EF4-FFF2-40B4-BE49-F238E27FC236}">
                  <a16:creationId xmlns:a16="http://schemas.microsoft.com/office/drawing/2014/main" xmlns="" id="{8990C207-7BEC-4CE4-B755-16CDDAAB2B8A}"/>
                </a:ext>
              </a:extLst>
            </p:cNvPr>
            <p:cNvSpPr/>
            <p:nvPr/>
          </p:nvSpPr>
          <p:spPr bwMode="auto">
            <a:xfrm>
              <a:off x="3973513" y="4779963"/>
              <a:ext cx="36513" cy="34925"/>
            </a:xfrm>
            <a:custGeom>
              <a:avLst/>
              <a:gdLst>
                <a:gd name="T0" fmla="*/ 17 w 18"/>
                <a:gd name="T1" fmla="*/ 10 h 18"/>
                <a:gd name="T2" fmla="*/ 7 w 18"/>
                <a:gd name="T3" fmla="*/ 17 h 18"/>
                <a:gd name="T4" fmla="*/ 0 w 18"/>
                <a:gd name="T5" fmla="*/ 7 h 18"/>
                <a:gd name="T6" fmla="*/ 10 w 18"/>
                <a:gd name="T7" fmla="*/ 0 h 18"/>
                <a:gd name="T8" fmla="*/ 17 w 18"/>
                <a:gd name="T9" fmla="*/ 10 h 18"/>
              </a:gdLst>
              <a:ahLst/>
              <a:cxnLst>
                <a:cxn ang="0">
                  <a:pos x="T0" y="T1"/>
                </a:cxn>
                <a:cxn ang="0">
                  <a:pos x="T2" y="T3"/>
                </a:cxn>
                <a:cxn ang="0">
                  <a:pos x="T4" y="T5"/>
                </a:cxn>
                <a:cxn ang="0">
                  <a:pos x="T6" y="T7"/>
                </a:cxn>
                <a:cxn ang="0">
                  <a:pos x="T8" y="T9"/>
                </a:cxn>
              </a:cxnLst>
              <a:rect l="0" t="0" r="r" b="b"/>
              <a:pathLst>
                <a:path w="18" h="18">
                  <a:moveTo>
                    <a:pt x="17" y="10"/>
                  </a:moveTo>
                  <a:cubicBezTo>
                    <a:pt x="16" y="15"/>
                    <a:pt x="12" y="18"/>
                    <a:pt x="7" y="17"/>
                  </a:cubicBezTo>
                  <a:cubicBezTo>
                    <a:pt x="3" y="16"/>
                    <a:pt x="0" y="12"/>
                    <a:pt x="0" y="7"/>
                  </a:cubicBezTo>
                  <a:cubicBezTo>
                    <a:pt x="1" y="3"/>
                    <a:pt x="6" y="0"/>
                    <a:pt x="10" y="0"/>
                  </a:cubicBezTo>
                  <a:cubicBezTo>
                    <a:pt x="15" y="1"/>
                    <a:pt x="18" y="6"/>
                    <a:pt x="17" y="10"/>
                  </a:cubicBezTo>
                  <a:close/>
                </a:path>
              </a:pathLst>
            </a:custGeom>
            <a:solidFill>
              <a:srgbClr val="F790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5" name="iŝ1ïḑe">
              <a:extLst>
                <a:ext uri="{FF2B5EF4-FFF2-40B4-BE49-F238E27FC236}">
                  <a16:creationId xmlns:a16="http://schemas.microsoft.com/office/drawing/2014/main" xmlns="" id="{D097E6F9-C7C0-440A-8DD9-92058821BCF2}"/>
                </a:ext>
              </a:extLst>
            </p:cNvPr>
            <p:cNvSpPr/>
            <p:nvPr/>
          </p:nvSpPr>
          <p:spPr bwMode="auto">
            <a:xfrm>
              <a:off x="3921125" y="4624388"/>
              <a:ext cx="55563" cy="55563"/>
            </a:xfrm>
            <a:custGeom>
              <a:avLst/>
              <a:gdLst>
                <a:gd name="T0" fmla="*/ 27 w 28"/>
                <a:gd name="T1" fmla="*/ 16 h 28"/>
                <a:gd name="T2" fmla="*/ 12 w 28"/>
                <a:gd name="T3" fmla="*/ 27 h 28"/>
                <a:gd name="T4" fmla="*/ 1 w 28"/>
                <a:gd name="T5" fmla="*/ 12 h 28"/>
                <a:gd name="T6" fmla="*/ 16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19" y="28"/>
                    <a:pt x="12" y="27"/>
                  </a:cubicBezTo>
                  <a:cubicBezTo>
                    <a:pt x="4" y="26"/>
                    <a:pt x="0" y="19"/>
                    <a:pt x="1" y="12"/>
                  </a:cubicBezTo>
                  <a:cubicBezTo>
                    <a:pt x="2" y="5"/>
                    <a:pt x="9" y="0"/>
                    <a:pt x="16" y="1"/>
                  </a:cubicBezTo>
                  <a:cubicBezTo>
                    <a:pt x="23" y="2"/>
                    <a:pt x="28" y="9"/>
                    <a:pt x="27" y="16"/>
                  </a:cubicBezTo>
                  <a:close/>
                </a:path>
              </a:pathLst>
            </a:custGeom>
            <a:solidFill>
              <a:srgbClr val="F790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2266" name="组合 226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F2302AEA-4863-4E6C-8836-077C6C77B59E}"/>
              </a:ext>
            </a:extLst>
          </p:cNvPr>
          <p:cNvGrpSpPr/>
          <p:nvPr/>
        </p:nvGrpSpPr>
        <p:grpSpPr>
          <a:xfrm>
            <a:off x="1348107" y="4295533"/>
            <a:ext cx="2366273" cy="2222455"/>
            <a:chOff x="3444875" y="1162050"/>
            <a:chExt cx="5302250" cy="4979988"/>
          </a:xfrm>
        </p:grpSpPr>
        <p:sp>
          <p:nvSpPr>
            <p:cNvPr id="2267" name="îŝ1îdé">
              <a:extLst>
                <a:ext uri="{FF2B5EF4-FFF2-40B4-BE49-F238E27FC236}">
                  <a16:creationId xmlns:a16="http://schemas.microsoft.com/office/drawing/2014/main" xmlns="" id="{29777C7A-68FD-45C0-9F48-7CDFFD29B030}"/>
                </a:ext>
              </a:extLst>
            </p:cNvPr>
            <p:cNvSpPr/>
            <p:nvPr/>
          </p:nvSpPr>
          <p:spPr bwMode="auto">
            <a:xfrm>
              <a:off x="3444875" y="4059238"/>
              <a:ext cx="5302250" cy="2082800"/>
            </a:xfrm>
            <a:custGeom>
              <a:avLst/>
              <a:gdLst>
                <a:gd name="T0" fmla="*/ 3200 w 3200"/>
                <a:gd name="T1" fmla="*/ 232 h 1257"/>
                <a:gd name="T2" fmla="*/ 3200 w 3200"/>
                <a:gd name="T3" fmla="*/ 1257 h 1257"/>
                <a:gd name="T4" fmla="*/ 0 w 3200"/>
                <a:gd name="T5" fmla="*/ 1257 h 1257"/>
                <a:gd name="T6" fmla="*/ 0 w 3200"/>
                <a:gd name="T7" fmla="*/ 310 h 1257"/>
                <a:gd name="T8" fmla="*/ 1707 w 3200"/>
                <a:gd name="T9" fmla="*/ 0 h 1257"/>
                <a:gd name="T10" fmla="*/ 3200 w 3200"/>
                <a:gd name="T11" fmla="*/ 232 h 1257"/>
              </a:gdLst>
              <a:ahLst/>
              <a:cxnLst>
                <a:cxn ang="0">
                  <a:pos x="T0" y="T1"/>
                </a:cxn>
                <a:cxn ang="0">
                  <a:pos x="T2" y="T3"/>
                </a:cxn>
                <a:cxn ang="0">
                  <a:pos x="T4" y="T5"/>
                </a:cxn>
                <a:cxn ang="0">
                  <a:pos x="T6" y="T7"/>
                </a:cxn>
                <a:cxn ang="0">
                  <a:pos x="T8" y="T9"/>
                </a:cxn>
                <a:cxn ang="0">
                  <a:pos x="T10" y="T11"/>
                </a:cxn>
              </a:cxnLst>
              <a:rect l="0" t="0" r="r" b="b"/>
              <a:pathLst>
                <a:path w="3200" h="1257">
                  <a:moveTo>
                    <a:pt x="3200" y="232"/>
                  </a:moveTo>
                  <a:cubicBezTo>
                    <a:pt x="3200" y="1257"/>
                    <a:pt x="3200" y="1257"/>
                    <a:pt x="3200" y="1257"/>
                  </a:cubicBezTo>
                  <a:cubicBezTo>
                    <a:pt x="0" y="1257"/>
                    <a:pt x="0" y="1257"/>
                    <a:pt x="0" y="1257"/>
                  </a:cubicBezTo>
                  <a:cubicBezTo>
                    <a:pt x="0" y="310"/>
                    <a:pt x="0" y="310"/>
                    <a:pt x="0" y="310"/>
                  </a:cubicBezTo>
                  <a:cubicBezTo>
                    <a:pt x="494" y="113"/>
                    <a:pt x="1079" y="0"/>
                    <a:pt x="1707" y="0"/>
                  </a:cubicBezTo>
                  <a:cubicBezTo>
                    <a:pt x="2246" y="0"/>
                    <a:pt x="2754" y="84"/>
                    <a:pt x="3200" y="232"/>
                  </a:cubicBezTo>
                </a:path>
              </a:pathLst>
            </a:custGeom>
            <a:solidFill>
              <a:srgbClr val="DC8F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8" name="iš1îde">
              <a:extLst>
                <a:ext uri="{FF2B5EF4-FFF2-40B4-BE49-F238E27FC236}">
                  <a16:creationId xmlns:a16="http://schemas.microsoft.com/office/drawing/2014/main" xmlns="" id="{551B8127-AAF6-49C1-A33D-DEBF9B9814F3}"/>
                </a:ext>
              </a:extLst>
            </p:cNvPr>
            <p:cNvSpPr/>
            <p:nvPr/>
          </p:nvSpPr>
          <p:spPr bwMode="auto">
            <a:xfrm>
              <a:off x="3444875" y="4059238"/>
              <a:ext cx="5302250" cy="608013"/>
            </a:xfrm>
            <a:custGeom>
              <a:avLst/>
              <a:gdLst>
                <a:gd name="T0" fmla="*/ 3200 w 3200"/>
                <a:gd name="T1" fmla="*/ 232 h 367"/>
                <a:gd name="T2" fmla="*/ 3200 w 3200"/>
                <a:gd name="T3" fmla="*/ 254 h 367"/>
                <a:gd name="T4" fmla="*/ 1755 w 3200"/>
                <a:gd name="T5" fmla="*/ 38 h 367"/>
                <a:gd name="T6" fmla="*/ 0 w 3200"/>
                <a:gd name="T7" fmla="*/ 367 h 367"/>
                <a:gd name="T8" fmla="*/ 0 w 3200"/>
                <a:gd name="T9" fmla="*/ 310 h 367"/>
                <a:gd name="T10" fmla="*/ 1707 w 3200"/>
                <a:gd name="T11" fmla="*/ 0 h 367"/>
                <a:gd name="T12" fmla="*/ 3200 w 3200"/>
                <a:gd name="T13" fmla="*/ 232 h 367"/>
              </a:gdLst>
              <a:ahLst/>
              <a:cxnLst>
                <a:cxn ang="0">
                  <a:pos x="T0" y="T1"/>
                </a:cxn>
                <a:cxn ang="0">
                  <a:pos x="T2" y="T3"/>
                </a:cxn>
                <a:cxn ang="0">
                  <a:pos x="T4" y="T5"/>
                </a:cxn>
                <a:cxn ang="0">
                  <a:pos x="T6" y="T7"/>
                </a:cxn>
                <a:cxn ang="0">
                  <a:pos x="T8" y="T9"/>
                </a:cxn>
                <a:cxn ang="0">
                  <a:pos x="T10" y="T11"/>
                </a:cxn>
                <a:cxn ang="0">
                  <a:pos x="T12" y="T13"/>
                </a:cxn>
              </a:cxnLst>
              <a:rect l="0" t="0" r="r" b="b"/>
              <a:pathLst>
                <a:path w="3200" h="367">
                  <a:moveTo>
                    <a:pt x="3200" y="232"/>
                  </a:moveTo>
                  <a:cubicBezTo>
                    <a:pt x="3200" y="254"/>
                    <a:pt x="3200" y="254"/>
                    <a:pt x="3200" y="254"/>
                  </a:cubicBezTo>
                  <a:cubicBezTo>
                    <a:pt x="2766" y="116"/>
                    <a:pt x="2275" y="38"/>
                    <a:pt x="1755" y="38"/>
                  </a:cubicBezTo>
                  <a:cubicBezTo>
                    <a:pt x="1107" y="38"/>
                    <a:pt x="504" y="159"/>
                    <a:pt x="0" y="367"/>
                  </a:cubicBezTo>
                  <a:cubicBezTo>
                    <a:pt x="0" y="310"/>
                    <a:pt x="0" y="310"/>
                    <a:pt x="0" y="310"/>
                  </a:cubicBezTo>
                  <a:cubicBezTo>
                    <a:pt x="494" y="113"/>
                    <a:pt x="1079" y="0"/>
                    <a:pt x="1707" y="0"/>
                  </a:cubicBezTo>
                  <a:cubicBezTo>
                    <a:pt x="2246" y="0"/>
                    <a:pt x="2754" y="84"/>
                    <a:pt x="3200" y="232"/>
                  </a:cubicBezTo>
                  <a:close/>
                </a:path>
              </a:pathLst>
            </a:custGeom>
            <a:solidFill>
              <a:srgbClr val="F8B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9" name="îśḷîḍé">
              <a:extLst>
                <a:ext uri="{FF2B5EF4-FFF2-40B4-BE49-F238E27FC236}">
                  <a16:creationId xmlns:a16="http://schemas.microsoft.com/office/drawing/2014/main" xmlns="" id="{5FEA5704-A663-40DA-B540-E1772BDCE366}"/>
                </a:ext>
              </a:extLst>
            </p:cNvPr>
            <p:cNvSpPr/>
            <p:nvPr/>
          </p:nvSpPr>
          <p:spPr bwMode="auto">
            <a:xfrm>
              <a:off x="6745288" y="4368800"/>
              <a:ext cx="1052513" cy="298450"/>
            </a:xfrm>
            <a:prstGeom prst="ellipse">
              <a:avLst/>
            </a:prstGeom>
            <a:solidFill>
              <a:srgbClr val="CF8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0" name="ïŝľïdè">
              <a:extLst>
                <a:ext uri="{FF2B5EF4-FFF2-40B4-BE49-F238E27FC236}">
                  <a16:creationId xmlns:a16="http://schemas.microsoft.com/office/drawing/2014/main" xmlns="" id="{297937BC-C6FF-4C54-B918-95EC2FC3FFE8}"/>
                </a:ext>
              </a:extLst>
            </p:cNvPr>
            <p:cNvSpPr/>
            <p:nvPr/>
          </p:nvSpPr>
          <p:spPr bwMode="auto">
            <a:xfrm>
              <a:off x="3511550" y="4978400"/>
              <a:ext cx="1587500" cy="958850"/>
            </a:xfrm>
            <a:prstGeom prst="ellipse">
              <a:avLst/>
            </a:prstGeom>
            <a:solidFill>
              <a:srgbClr val="CF8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1" name="ïṡlíďê">
              <a:extLst>
                <a:ext uri="{FF2B5EF4-FFF2-40B4-BE49-F238E27FC236}">
                  <a16:creationId xmlns:a16="http://schemas.microsoft.com/office/drawing/2014/main" xmlns="" id="{28915B6F-7895-416A-AAE0-2EBB07D9802F}"/>
                </a:ext>
              </a:extLst>
            </p:cNvPr>
            <p:cNvSpPr/>
            <p:nvPr/>
          </p:nvSpPr>
          <p:spPr bwMode="auto">
            <a:xfrm>
              <a:off x="5138738" y="4841875"/>
              <a:ext cx="520700" cy="274638"/>
            </a:xfrm>
            <a:prstGeom prst="ellipse">
              <a:avLst/>
            </a:prstGeom>
            <a:solidFill>
              <a:srgbClr val="CF8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2" name="ïš1ïḍê">
              <a:extLst>
                <a:ext uri="{FF2B5EF4-FFF2-40B4-BE49-F238E27FC236}">
                  <a16:creationId xmlns:a16="http://schemas.microsoft.com/office/drawing/2014/main" xmlns="" id="{D63DDA9D-5D66-400B-BA77-B84713AB48C6}"/>
                </a:ext>
              </a:extLst>
            </p:cNvPr>
            <p:cNvSpPr/>
            <p:nvPr/>
          </p:nvSpPr>
          <p:spPr bwMode="auto">
            <a:xfrm>
              <a:off x="5330825" y="5527675"/>
              <a:ext cx="706438" cy="273050"/>
            </a:xfrm>
            <a:prstGeom prst="ellipse">
              <a:avLst/>
            </a:prstGeom>
            <a:solidFill>
              <a:srgbClr val="CF8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3" name="ïslïḓe">
              <a:extLst>
                <a:ext uri="{FF2B5EF4-FFF2-40B4-BE49-F238E27FC236}">
                  <a16:creationId xmlns:a16="http://schemas.microsoft.com/office/drawing/2014/main" xmlns="" id="{B0E0A3F1-0234-4D95-A035-FC4CB5FE1EEA}"/>
                </a:ext>
              </a:extLst>
            </p:cNvPr>
            <p:cNvSpPr/>
            <p:nvPr/>
          </p:nvSpPr>
          <p:spPr bwMode="auto">
            <a:xfrm>
              <a:off x="5629275" y="5081588"/>
              <a:ext cx="895350" cy="347663"/>
            </a:xfrm>
            <a:prstGeom prst="ellipse">
              <a:avLst/>
            </a:prstGeom>
            <a:solidFill>
              <a:srgbClr val="CF8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4" name="ïŝḷîḑé">
              <a:extLst>
                <a:ext uri="{FF2B5EF4-FFF2-40B4-BE49-F238E27FC236}">
                  <a16:creationId xmlns:a16="http://schemas.microsoft.com/office/drawing/2014/main" xmlns="" id="{E0BF68A7-04ED-403D-9B85-50A3999FD647}"/>
                </a:ext>
              </a:extLst>
            </p:cNvPr>
            <p:cNvSpPr/>
            <p:nvPr/>
          </p:nvSpPr>
          <p:spPr bwMode="auto">
            <a:xfrm>
              <a:off x="6003925" y="5492750"/>
              <a:ext cx="239713" cy="93663"/>
            </a:xfrm>
            <a:prstGeom prst="ellipse">
              <a:avLst/>
            </a:prstGeom>
            <a:solidFill>
              <a:srgbClr val="CF8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5" name="îşļïḋê">
              <a:extLst>
                <a:ext uri="{FF2B5EF4-FFF2-40B4-BE49-F238E27FC236}">
                  <a16:creationId xmlns:a16="http://schemas.microsoft.com/office/drawing/2014/main" xmlns="" id="{346F38C5-8A80-44A7-AD7A-361E8843674B}"/>
                </a:ext>
              </a:extLst>
            </p:cNvPr>
            <p:cNvSpPr/>
            <p:nvPr/>
          </p:nvSpPr>
          <p:spPr bwMode="auto">
            <a:xfrm>
              <a:off x="6065838" y="5643563"/>
              <a:ext cx="111125" cy="41275"/>
            </a:xfrm>
            <a:prstGeom prst="ellipse">
              <a:avLst/>
            </a:prstGeom>
            <a:solidFill>
              <a:srgbClr val="CF8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6" name="ïŝļîḓé">
              <a:extLst>
                <a:ext uri="{FF2B5EF4-FFF2-40B4-BE49-F238E27FC236}">
                  <a16:creationId xmlns:a16="http://schemas.microsoft.com/office/drawing/2014/main" xmlns="" id="{B2BC4C47-62D2-4B7A-A2E3-F5C8D76A8EFF}"/>
                </a:ext>
              </a:extLst>
            </p:cNvPr>
            <p:cNvSpPr/>
            <p:nvPr/>
          </p:nvSpPr>
          <p:spPr bwMode="auto">
            <a:xfrm>
              <a:off x="5967413" y="5780088"/>
              <a:ext cx="107950" cy="42863"/>
            </a:xfrm>
            <a:prstGeom prst="ellipse">
              <a:avLst/>
            </a:prstGeom>
            <a:solidFill>
              <a:srgbClr val="CF8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7" name="iš1iḑè">
              <a:extLst>
                <a:ext uri="{FF2B5EF4-FFF2-40B4-BE49-F238E27FC236}">
                  <a16:creationId xmlns:a16="http://schemas.microsoft.com/office/drawing/2014/main" xmlns="" id="{5C3EEBEA-FEF3-4F87-9CC1-339CF4701839}"/>
                </a:ext>
              </a:extLst>
            </p:cNvPr>
            <p:cNvSpPr/>
            <p:nvPr/>
          </p:nvSpPr>
          <p:spPr bwMode="auto">
            <a:xfrm>
              <a:off x="5105400" y="3448050"/>
              <a:ext cx="401638" cy="649288"/>
            </a:xfrm>
            <a:custGeom>
              <a:avLst/>
              <a:gdLst>
                <a:gd name="T0" fmla="*/ 7 w 243"/>
                <a:gd name="T1" fmla="*/ 282 h 392"/>
                <a:gd name="T2" fmla="*/ 6 w 243"/>
                <a:gd name="T3" fmla="*/ 194 h 392"/>
                <a:gd name="T4" fmla="*/ 46 w 243"/>
                <a:gd name="T5" fmla="*/ 99 h 392"/>
                <a:gd name="T6" fmla="*/ 151 w 243"/>
                <a:gd name="T7" fmla="*/ 0 h 392"/>
                <a:gd name="T8" fmla="*/ 242 w 243"/>
                <a:gd name="T9" fmla="*/ 239 h 392"/>
                <a:gd name="T10" fmla="*/ 235 w 243"/>
                <a:gd name="T11" fmla="*/ 290 h 392"/>
                <a:gd name="T12" fmla="*/ 207 w 243"/>
                <a:gd name="T13" fmla="*/ 327 h 392"/>
                <a:gd name="T14" fmla="*/ 148 w 243"/>
                <a:gd name="T15" fmla="*/ 375 h 392"/>
                <a:gd name="T16" fmla="*/ 75 w 243"/>
                <a:gd name="T17" fmla="*/ 383 h 392"/>
                <a:gd name="T18" fmla="*/ 7 w 243"/>
                <a:gd name="T19" fmla="*/ 28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392">
                  <a:moveTo>
                    <a:pt x="7" y="282"/>
                  </a:moveTo>
                  <a:cubicBezTo>
                    <a:pt x="2" y="253"/>
                    <a:pt x="0" y="223"/>
                    <a:pt x="6" y="194"/>
                  </a:cubicBezTo>
                  <a:cubicBezTo>
                    <a:pt x="13" y="160"/>
                    <a:pt x="30" y="129"/>
                    <a:pt x="46" y="99"/>
                  </a:cubicBezTo>
                  <a:cubicBezTo>
                    <a:pt x="71" y="54"/>
                    <a:pt x="103" y="5"/>
                    <a:pt x="151" y="0"/>
                  </a:cubicBezTo>
                  <a:cubicBezTo>
                    <a:pt x="194" y="74"/>
                    <a:pt x="237" y="152"/>
                    <a:pt x="242" y="239"/>
                  </a:cubicBezTo>
                  <a:cubicBezTo>
                    <a:pt x="243" y="256"/>
                    <a:pt x="242" y="274"/>
                    <a:pt x="235" y="290"/>
                  </a:cubicBezTo>
                  <a:cubicBezTo>
                    <a:pt x="229" y="304"/>
                    <a:pt x="218" y="316"/>
                    <a:pt x="207" y="327"/>
                  </a:cubicBezTo>
                  <a:cubicBezTo>
                    <a:pt x="189" y="345"/>
                    <a:pt x="170" y="363"/>
                    <a:pt x="148" y="375"/>
                  </a:cubicBezTo>
                  <a:cubicBezTo>
                    <a:pt x="125" y="387"/>
                    <a:pt x="98" y="392"/>
                    <a:pt x="75" y="383"/>
                  </a:cubicBezTo>
                  <a:cubicBezTo>
                    <a:pt x="36" y="370"/>
                    <a:pt x="16" y="325"/>
                    <a:pt x="7" y="2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8" name="iŝḻïḓe">
              <a:extLst>
                <a:ext uri="{FF2B5EF4-FFF2-40B4-BE49-F238E27FC236}">
                  <a16:creationId xmlns:a16="http://schemas.microsoft.com/office/drawing/2014/main" xmlns="" id="{0EC047F1-CB63-418E-862D-3402C95794DE}"/>
                </a:ext>
              </a:extLst>
            </p:cNvPr>
            <p:cNvSpPr/>
            <p:nvPr/>
          </p:nvSpPr>
          <p:spPr bwMode="auto">
            <a:xfrm>
              <a:off x="3863975" y="1730375"/>
              <a:ext cx="1133475" cy="1233488"/>
            </a:xfrm>
            <a:custGeom>
              <a:avLst/>
              <a:gdLst>
                <a:gd name="T0" fmla="*/ 191 w 684"/>
                <a:gd name="T1" fmla="*/ 26 h 745"/>
                <a:gd name="T2" fmla="*/ 155 w 684"/>
                <a:gd name="T3" fmla="*/ 62 h 745"/>
                <a:gd name="T4" fmla="*/ 7 w 684"/>
                <a:gd name="T5" fmla="*/ 369 h 745"/>
                <a:gd name="T6" fmla="*/ 1 w 684"/>
                <a:gd name="T7" fmla="*/ 413 h 745"/>
                <a:gd name="T8" fmla="*/ 14 w 684"/>
                <a:gd name="T9" fmla="*/ 493 h 745"/>
                <a:gd name="T10" fmla="*/ 27 w 684"/>
                <a:gd name="T11" fmla="*/ 728 h 745"/>
                <a:gd name="T12" fmla="*/ 191 w 684"/>
                <a:gd name="T13" fmla="*/ 745 h 745"/>
                <a:gd name="T14" fmla="*/ 206 w 684"/>
                <a:gd name="T15" fmla="*/ 653 h 745"/>
                <a:gd name="T16" fmla="*/ 237 w 684"/>
                <a:gd name="T17" fmla="*/ 736 h 745"/>
                <a:gd name="T18" fmla="*/ 580 w 684"/>
                <a:gd name="T19" fmla="*/ 718 h 745"/>
                <a:gd name="T20" fmla="*/ 590 w 684"/>
                <a:gd name="T21" fmla="*/ 667 h 745"/>
                <a:gd name="T22" fmla="*/ 617 w 684"/>
                <a:gd name="T23" fmla="*/ 700 h 745"/>
                <a:gd name="T24" fmla="*/ 671 w 684"/>
                <a:gd name="T25" fmla="*/ 668 h 745"/>
                <a:gd name="T26" fmla="*/ 681 w 684"/>
                <a:gd name="T27" fmla="*/ 659 h 745"/>
                <a:gd name="T28" fmla="*/ 683 w 684"/>
                <a:gd name="T29" fmla="*/ 641 h 745"/>
                <a:gd name="T30" fmla="*/ 638 w 684"/>
                <a:gd name="T31" fmla="*/ 435 h 745"/>
                <a:gd name="T32" fmla="*/ 605 w 684"/>
                <a:gd name="T33" fmla="*/ 366 h 745"/>
                <a:gd name="T34" fmla="*/ 481 w 684"/>
                <a:gd name="T35" fmla="*/ 123 h 745"/>
                <a:gd name="T36" fmla="*/ 420 w 684"/>
                <a:gd name="T37" fmla="*/ 38 h 745"/>
                <a:gd name="T38" fmla="*/ 320 w 684"/>
                <a:gd name="T39" fmla="*/ 5 h 745"/>
                <a:gd name="T40" fmla="*/ 191 w 684"/>
                <a:gd name="T41" fmla="*/ 2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745">
                  <a:moveTo>
                    <a:pt x="191" y="26"/>
                  </a:moveTo>
                  <a:cubicBezTo>
                    <a:pt x="177" y="36"/>
                    <a:pt x="166" y="49"/>
                    <a:pt x="155" y="62"/>
                  </a:cubicBezTo>
                  <a:cubicBezTo>
                    <a:pt x="82" y="151"/>
                    <a:pt x="31" y="257"/>
                    <a:pt x="7" y="369"/>
                  </a:cubicBezTo>
                  <a:cubicBezTo>
                    <a:pt x="4" y="383"/>
                    <a:pt x="1" y="398"/>
                    <a:pt x="1" y="413"/>
                  </a:cubicBezTo>
                  <a:cubicBezTo>
                    <a:pt x="0" y="440"/>
                    <a:pt x="8" y="466"/>
                    <a:pt x="14" y="493"/>
                  </a:cubicBezTo>
                  <a:cubicBezTo>
                    <a:pt x="31" y="570"/>
                    <a:pt x="35" y="649"/>
                    <a:pt x="27" y="728"/>
                  </a:cubicBezTo>
                  <a:cubicBezTo>
                    <a:pt x="82" y="733"/>
                    <a:pt x="137" y="739"/>
                    <a:pt x="191" y="745"/>
                  </a:cubicBezTo>
                  <a:cubicBezTo>
                    <a:pt x="200" y="715"/>
                    <a:pt x="205" y="684"/>
                    <a:pt x="206" y="653"/>
                  </a:cubicBezTo>
                  <a:cubicBezTo>
                    <a:pt x="218" y="680"/>
                    <a:pt x="228" y="708"/>
                    <a:pt x="237" y="736"/>
                  </a:cubicBezTo>
                  <a:cubicBezTo>
                    <a:pt x="351" y="730"/>
                    <a:pt x="465" y="724"/>
                    <a:pt x="580" y="718"/>
                  </a:cubicBezTo>
                  <a:cubicBezTo>
                    <a:pt x="585" y="702"/>
                    <a:pt x="589" y="685"/>
                    <a:pt x="590" y="667"/>
                  </a:cubicBezTo>
                  <a:cubicBezTo>
                    <a:pt x="599" y="678"/>
                    <a:pt x="608" y="689"/>
                    <a:pt x="617" y="700"/>
                  </a:cubicBezTo>
                  <a:cubicBezTo>
                    <a:pt x="635" y="689"/>
                    <a:pt x="653" y="678"/>
                    <a:pt x="671" y="668"/>
                  </a:cubicBezTo>
                  <a:cubicBezTo>
                    <a:pt x="675" y="665"/>
                    <a:pt x="679" y="663"/>
                    <a:pt x="681" y="659"/>
                  </a:cubicBezTo>
                  <a:cubicBezTo>
                    <a:pt x="684" y="654"/>
                    <a:pt x="684" y="647"/>
                    <a:pt x="683" y="641"/>
                  </a:cubicBezTo>
                  <a:cubicBezTo>
                    <a:pt x="673" y="571"/>
                    <a:pt x="664" y="501"/>
                    <a:pt x="638" y="435"/>
                  </a:cubicBezTo>
                  <a:cubicBezTo>
                    <a:pt x="628" y="412"/>
                    <a:pt x="617" y="389"/>
                    <a:pt x="605" y="366"/>
                  </a:cubicBezTo>
                  <a:cubicBezTo>
                    <a:pt x="564" y="285"/>
                    <a:pt x="522" y="204"/>
                    <a:pt x="481" y="123"/>
                  </a:cubicBezTo>
                  <a:cubicBezTo>
                    <a:pt x="465" y="91"/>
                    <a:pt x="448" y="59"/>
                    <a:pt x="420" y="38"/>
                  </a:cubicBezTo>
                  <a:cubicBezTo>
                    <a:pt x="392" y="16"/>
                    <a:pt x="355" y="9"/>
                    <a:pt x="320" y="5"/>
                  </a:cubicBezTo>
                  <a:cubicBezTo>
                    <a:pt x="276" y="0"/>
                    <a:pt x="228" y="1"/>
                    <a:pt x="191" y="26"/>
                  </a:cubicBezTo>
                </a:path>
              </a:pathLst>
            </a:custGeom>
            <a:solidFill>
              <a:srgbClr val="4343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9" name="íS1ídè">
              <a:extLst>
                <a:ext uri="{FF2B5EF4-FFF2-40B4-BE49-F238E27FC236}">
                  <a16:creationId xmlns:a16="http://schemas.microsoft.com/office/drawing/2014/main" xmlns="" id="{6E0A1FFB-ED6A-4E3B-A77C-AF042E9BC35F}"/>
                </a:ext>
              </a:extLst>
            </p:cNvPr>
            <p:cNvSpPr/>
            <p:nvPr/>
          </p:nvSpPr>
          <p:spPr bwMode="auto">
            <a:xfrm>
              <a:off x="4024313" y="2873375"/>
              <a:ext cx="1122363" cy="1444625"/>
            </a:xfrm>
            <a:custGeom>
              <a:avLst/>
              <a:gdLst>
                <a:gd name="T0" fmla="*/ 677 w 677"/>
                <a:gd name="T1" fmla="*/ 761 h 872"/>
                <a:gd name="T2" fmla="*/ 651 w 677"/>
                <a:gd name="T3" fmla="*/ 765 h 872"/>
                <a:gd name="T4" fmla="*/ 562 w 677"/>
                <a:gd name="T5" fmla="*/ 778 h 872"/>
                <a:gd name="T6" fmla="*/ 468 w 677"/>
                <a:gd name="T7" fmla="*/ 794 h 872"/>
                <a:gd name="T8" fmla="*/ 355 w 677"/>
                <a:gd name="T9" fmla="*/ 816 h 872"/>
                <a:gd name="T10" fmla="*/ 355 w 677"/>
                <a:gd name="T11" fmla="*/ 816 h 872"/>
                <a:gd name="T12" fmla="*/ 287 w 677"/>
                <a:gd name="T13" fmla="*/ 831 h 872"/>
                <a:gd name="T14" fmla="*/ 259 w 677"/>
                <a:gd name="T15" fmla="*/ 837 h 872"/>
                <a:gd name="T16" fmla="*/ 242 w 677"/>
                <a:gd name="T17" fmla="*/ 841 h 872"/>
                <a:gd name="T18" fmla="*/ 179 w 677"/>
                <a:gd name="T19" fmla="*/ 857 h 872"/>
                <a:gd name="T20" fmla="*/ 120 w 677"/>
                <a:gd name="T21" fmla="*/ 872 h 872"/>
                <a:gd name="T22" fmla="*/ 107 w 677"/>
                <a:gd name="T23" fmla="*/ 684 h 872"/>
                <a:gd name="T24" fmla="*/ 105 w 677"/>
                <a:gd name="T25" fmla="*/ 670 h 872"/>
                <a:gd name="T26" fmla="*/ 89 w 677"/>
                <a:gd name="T27" fmla="*/ 561 h 872"/>
                <a:gd name="T28" fmla="*/ 27 w 677"/>
                <a:gd name="T29" fmla="*/ 298 h 872"/>
                <a:gd name="T30" fmla="*/ 25 w 677"/>
                <a:gd name="T31" fmla="*/ 293 h 872"/>
                <a:gd name="T32" fmla="*/ 3 w 677"/>
                <a:gd name="T33" fmla="*/ 220 h 872"/>
                <a:gd name="T34" fmla="*/ 3 w 677"/>
                <a:gd name="T35" fmla="*/ 198 h 872"/>
                <a:gd name="T36" fmla="*/ 17 w 677"/>
                <a:gd name="T37" fmla="*/ 181 h 872"/>
                <a:gd name="T38" fmla="*/ 20 w 677"/>
                <a:gd name="T39" fmla="*/ 178 h 872"/>
                <a:gd name="T40" fmla="*/ 147 w 677"/>
                <a:gd name="T41" fmla="*/ 66 h 872"/>
                <a:gd name="T42" fmla="*/ 171 w 677"/>
                <a:gd name="T43" fmla="*/ 45 h 872"/>
                <a:gd name="T44" fmla="*/ 171 w 677"/>
                <a:gd name="T45" fmla="*/ 45 h 872"/>
                <a:gd name="T46" fmla="*/ 179 w 677"/>
                <a:gd name="T47" fmla="*/ 38 h 872"/>
                <a:gd name="T48" fmla="*/ 203 w 677"/>
                <a:gd name="T49" fmla="*/ 17 h 872"/>
                <a:gd name="T50" fmla="*/ 219 w 677"/>
                <a:gd name="T51" fmla="*/ 2 h 872"/>
                <a:gd name="T52" fmla="*/ 249 w 677"/>
                <a:gd name="T53" fmla="*/ 4 h 872"/>
                <a:gd name="T54" fmla="*/ 278 w 677"/>
                <a:gd name="T55" fmla="*/ 5 h 872"/>
                <a:gd name="T56" fmla="*/ 300 w 677"/>
                <a:gd name="T57" fmla="*/ 6 h 872"/>
                <a:gd name="T58" fmla="*/ 309 w 677"/>
                <a:gd name="T59" fmla="*/ 4 h 872"/>
                <a:gd name="T60" fmla="*/ 332 w 677"/>
                <a:gd name="T61" fmla="*/ 2 h 872"/>
                <a:gd name="T62" fmla="*/ 344 w 677"/>
                <a:gd name="T63" fmla="*/ 6 h 872"/>
                <a:gd name="T64" fmla="*/ 359 w 677"/>
                <a:gd name="T65" fmla="*/ 14 h 872"/>
                <a:gd name="T66" fmla="*/ 363 w 677"/>
                <a:gd name="T67" fmla="*/ 16 h 872"/>
                <a:gd name="T68" fmla="*/ 372 w 677"/>
                <a:gd name="T69" fmla="*/ 20 h 872"/>
                <a:gd name="T70" fmla="*/ 373 w 677"/>
                <a:gd name="T71" fmla="*/ 21 h 872"/>
                <a:gd name="T72" fmla="*/ 382 w 677"/>
                <a:gd name="T73" fmla="*/ 25 h 872"/>
                <a:gd name="T74" fmla="*/ 382 w 677"/>
                <a:gd name="T75" fmla="*/ 25 h 872"/>
                <a:gd name="T76" fmla="*/ 394 w 677"/>
                <a:gd name="T77" fmla="*/ 31 h 872"/>
                <a:gd name="T78" fmla="*/ 397 w 677"/>
                <a:gd name="T79" fmla="*/ 32 h 872"/>
                <a:gd name="T80" fmla="*/ 397 w 677"/>
                <a:gd name="T81" fmla="*/ 32 h 872"/>
                <a:gd name="T82" fmla="*/ 406 w 677"/>
                <a:gd name="T83" fmla="*/ 37 h 872"/>
                <a:gd name="T84" fmla="*/ 432 w 677"/>
                <a:gd name="T85" fmla="*/ 48 h 872"/>
                <a:gd name="T86" fmla="*/ 464 w 677"/>
                <a:gd name="T87" fmla="*/ 60 h 872"/>
                <a:gd name="T88" fmla="*/ 486 w 677"/>
                <a:gd name="T89" fmla="*/ 67 h 872"/>
                <a:gd name="T90" fmla="*/ 498 w 677"/>
                <a:gd name="T91" fmla="*/ 74 h 872"/>
                <a:gd name="T92" fmla="*/ 498 w 677"/>
                <a:gd name="T93" fmla="*/ 74 h 872"/>
                <a:gd name="T94" fmla="*/ 505 w 677"/>
                <a:gd name="T95" fmla="*/ 80 h 872"/>
                <a:gd name="T96" fmla="*/ 508 w 677"/>
                <a:gd name="T97" fmla="*/ 82 h 872"/>
                <a:gd name="T98" fmla="*/ 530 w 677"/>
                <a:gd name="T99" fmla="*/ 115 h 872"/>
                <a:gd name="T100" fmla="*/ 552 w 677"/>
                <a:gd name="T101" fmla="*/ 156 h 872"/>
                <a:gd name="T102" fmla="*/ 563 w 677"/>
                <a:gd name="T103" fmla="*/ 176 h 872"/>
                <a:gd name="T104" fmla="*/ 570 w 677"/>
                <a:gd name="T105" fmla="*/ 189 h 872"/>
                <a:gd name="T106" fmla="*/ 653 w 677"/>
                <a:gd name="T107" fmla="*/ 520 h 872"/>
                <a:gd name="T108" fmla="*/ 666 w 677"/>
                <a:gd name="T109" fmla="*/ 623 h 872"/>
                <a:gd name="T110" fmla="*/ 677 w 677"/>
                <a:gd name="T111" fmla="*/ 761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7" h="872">
                  <a:moveTo>
                    <a:pt x="677" y="761"/>
                  </a:moveTo>
                  <a:cubicBezTo>
                    <a:pt x="669" y="762"/>
                    <a:pt x="660" y="764"/>
                    <a:pt x="651" y="765"/>
                  </a:cubicBezTo>
                  <a:cubicBezTo>
                    <a:pt x="621" y="769"/>
                    <a:pt x="591" y="774"/>
                    <a:pt x="562" y="778"/>
                  </a:cubicBezTo>
                  <a:cubicBezTo>
                    <a:pt x="530" y="783"/>
                    <a:pt x="499" y="789"/>
                    <a:pt x="468" y="794"/>
                  </a:cubicBezTo>
                  <a:cubicBezTo>
                    <a:pt x="430" y="801"/>
                    <a:pt x="393" y="809"/>
                    <a:pt x="355" y="816"/>
                  </a:cubicBezTo>
                  <a:cubicBezTo>
                    <a:pt x="355" y="816"/>
                    <a:pt x="355" y="816"/>
                    <a:pt x="355" y="816"/>
                  </a:cubicBezTo>
                  <a:cubicBezTo>
                    <a:pt x="332" y="821"/>
                    <a:pt x="309" y="826"/>
                    <a:pt x="287" y="831"/>
                  </a:cubicBezTo>
                  <a:cubicBezTo>
                    <a:pt x="278" y="833"/>
                    <a:pt x="268" y="835"/>
                    <a:pt x="259" y="837"/>
                  </a:cubicBezTo>
                  <a:cubicBezTo>
                    <a:pt x="254" y="839"/>
                    <a:pt x="248" y="840"/>
                    <a:pt x="242" y="841"/>
                  </a:cubicBezTo>
                  <a:cubicBezTo>
                    <a:pt x="221" y="846"/>
                    <a:pt x="200" y="851"/>
                    <a:pt x="179" y="857"/>
                  </a:cubicBezTo>
                  <a:cubicBezTo>
                    <a:pt x="159" y="861"/>
                    <a:pt x="140" y="866"/>
                    <a:pt x="120" y="872"/>
                  </a:cubicBezTo>
                  <a:cubicBezTo>
                    <a:pt x="119" y="809"/>
                    <a:pt x="115" y="747"/>
                    <a:pt x="107" y="684"/>
                  </a:cubicBezTo>
                  <a:cubicBezTo>
                    <a:pt x="106" y="680"/>
                    <a:pt x="106" y="675"/>
                    <a:pt x="105" y="670"/>
                  </a:cubicBezTo>
                  <a:cubicBezTo>
                    <a:pt x="100" y="634"/>
                    <a:pt x="95" y="597"/>
                    <a:pt x="89" y="561"/>
                  </a:cubicBezTo>
                  <a:cubicBezTo>
                    <a:pt x="75" y="472"/>
                    <a:pt x="57" y="384"/>
                    <a:pt x="27" y="298"/>
                  </a:cubicBezTo>
                  <a:cubicBezTo>
                    <a:pt x="27" y="296"/>
                    <a:pt x="26" y="294"/>
                    <a:pt x="25" y="293"/>
                  </a:cubicBezTo>
                  <a:cubicBezTo>
                    <a:pt x="17" y="269"/>
                    <a:pt x="8" y="245"/>
                    <a:pt x="3" y="220"/>
                  </a:cubicBezTo>
                  <a:cubicBezTo>
                    <a:pt x="1" y="213"/>
                    <a:pt x="0" y="205"/>
                    <a:pt x="3" y="198"/>
                  </a:cubicBezTo>
                  <a:cubicBezTo>
                    <a:pt x="5" y="191"/>
                    <a:pt x="11" y="186"/>
                    <a:pt x="17" y="181"/>
                  </a:cubicBezTo>
                  <a:cubicBezTo>
                    <a:pt x="18" y="180"/>
                    <a:pt x="19" y="179"/>
                    <a:pt x="20" y="178"/>
                  </a:cubicBezTo>
                  <a:cubicBezTo>
                    <a:pt x="62" y="141"/>
                    <a:pt x="104" y="104"/>
                    <a:pt x="147" y="66"/>
                  </a:cubicBezTo>
                  <a:cubicBezTo>
                    <a:pt x="155" y="59"/>
                    <a:pt x="163" y="52"/>
                    <a:pt x="171" y="45"/>
                  </a:cubicBezTo>
                  <a:cubicBezTo>
                    <a:pt x="171" y="45"/>
                    <a:pt x="171" y="45"/>
                    <a:pt x="171" y="45"/>
                  </a:cubicBezTo>
                  <a:cubicBezTo>
                    <a:pt x="174" y="42"/>
                    <a:pt x="176" y="40"/>
                    <a:pt x="179" y="38"/>
                  </a:cubicBezTo>
                  <a:cubicBezTo>
                    <a:pt x="187" y="31"/>
                    <a:pt x="195" y="24"/>
                    <a:pt x="203" y="17"/>
                  </a:cubicBezTo>
                  <a:cubicBezTo>
                    <a:pt x="208" y="12"/>
                    <a:pt x="214" y="7"/>
                    <a:pt x="219" y="2"/>
                  </a:cubicBezTo>
                  <a:cubicBezTo>
                    <a:pt x="222" y="0"/>
                    <a:pt x="244" y="3"/>
                    <a:pt x="249" y="4"/>
                  </a:cubicBezTo>
                  <a:cubicBezTo>
                    <a:pt x="258" y="4"/>
                    <a:pt x="268" y="4"/>
                    <a:pt x="278" y="5"/>
                  </a:cubicBezTo>
                  <a:cubicBezTo>
                    <a:pt x="286" y="5"/>
                    <a:pt x="292" y="7"/>
                    <a:pt x="300" y="6"/>
                  </a:cubicBezTo>
                  <a:cubicBezTo>
                    <a:pt x="303" y="5"/>
                    <a:pt x="306" y="5"/>
                    <a:pt x="309" y="4"/>
                  </a:cubicBezTo>
                  <a:cubicBezTo>
                    <a:pt x="316" y="2"/>
                    <a:pt x="324" y="1"/>
                    <a:pt x="332" y="2"/>
                  </a:cubicBezTo>
                  <a:cubicBezTo>
                    <a:pt x="336" y="3"/>
                    <a:pt x="340" y="4"/>
                    <a:pt x="344" y="6"/>
                  </a:cubicBezTo>
                  <a:cubicBezTo>
                    <a:pt x="349" y="8"/>
                    <a:pt x="354" y="11"/>
                    <a:pt x="359" y="14"/>
                  </a:cubicBezTo>
                  <a:cubicBezTo>
                    <a:pt x="361" y="14"/>
                    <a:pt x="362" y="15"/>
                    <a:pt x="363" y="16"/>
                  </a:cubicBezTo>
                  <a:cubicBezTo>
                    <a:pt x="366" y="17"/>
                    <a:pt x="369" y="19"/>
                    <a:pt x="372" y="20"/>
                  </a:cubicBezTo>
                  <a:cubicBezTo>
                    <a:pt x="373" y="21"/>
                    <a:pt x="373" y="21"/>
                    <a:pt x="373" y="21"/>
                  </a:cubicBezTo>
                  <a:cubicBezTo>
                    <a:pt x="376" y="22"/>
                    <a:pt x="379" y="24"/>
                    <a:pt x="382" y="25"/>
                  </a:cubicBezTo>
                  <a:cubicBezTo>
                    <a:pt x="382" y="25"/>
                    <a:pt x="382" y="25"/>
                    <a:pt x="382" y="25"/>
                  </a:cubicBezTo>
                  <a:cubicBezTo>
                    <a:pt x="386" y="27"/>
                    <a:pt x="390" y="29"/>
                    <a:pt x="394" y="31"/>
                  </a:cubicBezTo>
                  <a:cubicBezTo>
                    <a:pt x="395" y="32"/>
                    <a:pt x="396" y="32"/>
                    <a:pt x="397" y="32"/>
                  </a:cubicBezTo>
                  <a:cubicBezTo>
                    <a:pt x="397" y="32"/>
                    <a:pt x="397" y="32"/>
                    <a:pt x="397" y="32"/>
                  </a:cubicBezTo>
                  <a:cubicBezTo>
                    <a:pt x="400" y="34"/>
                    <a:pt x="403" y="35"/>
                    <a:pt x="406" y="37"/>
                  </a:cubicBezTo>
                  <a:cubicBezTo>
                    <a:pt x="415" y="41"/>
                    <a:pt x="423" y="44"/>
                    <a:pt x="432" y="48"/>
                  </a:cubicBezTo>
                  <a:cubicBezTo>
                    <a:pt x="442" y="53"/>
                    <a:pt x="453" y="57"/>
                    <a:pt x="464" y="60"/>
                  </a:cubicBezTo>
                  <a:cubicBezTo>
                    <a:pt x="471" y="63"/>
                    <a:pt x="479" y="64"/>
                    <a:pt x="486" y="67"/>
                  </a:cubicBezTo>
                  <a:cubicBezTo>
                    <a:pt x="490" y="69"/>
                    <a:pt x="494" y="71"/>
                    <a:pt x="498" y="74"/>
                  </a:cubicBezTo>
                  <a:cubicBezTo>
                    <a:pt x="498" y="74"/>
                    <a:pt x="498" y="74"/>
                    <a:pt x="498" y="74"/>
                  </a:cubicBezTo>
                  <a:cubicBezTo>
                    <a:pt x="500" y="76"/>
                    <a:pt x="503" y="78"/>
                    <a:pt x="505" y="80"/>
                  </a:cubicBezTo>
                  <a:cubicBezTo>
                    <a:pt x="506" y="81"/>
                    <a:pt x="507" y="82"/>
                    <a:pt x="508" y="82"/>
                  </a:cubicBezTo>
                  <a:cubicBezTo>
                    <a:pt x="517" y="92"/>
                    <a:pt x="524" y="104"/>
                    <a:pt x="530" y="115"/>
                  </a:cubicBezTo>
                  <a:cubicBezTo>
                    <a:pt x="537" y="129"/>
                    <a:pt x="544" y="143"/>
                    <a:pt x="552" y="156"/>
                  </a:cubicBezTo>
                  <a:cubicBezTo>
                    <a:pt x="556" y="163"/>
                    <a:pt x="560" y="169"/>
                    <a:pt x="563" y="176"/>
                  </a:cubicBezTo>
                  <a:cubicBezTo>
                    <a:pt x="565" y="180"/>
                    <a:pt x="568" y="185"/>
                    <a:pt x="570" y="189"/>
                  </a:cubicBezTo>
                  <a:cubicBezTo>
                    <a:pt x="619" y="293"/>
                    <a:pt x="639" y="407"/>
                    <a:pt x="653" y="520"/>
                  </a:cubicBezTo>
                  <a:cubicBezTo>
                    <a:pt x="657" y="554"/>
                    <a:pt x="662" y="589"/>
                    <a:pt x="666" y="623"/>
                  </a:cubicBezTo>
                  <a:cubicBezTo>
                    <a:pt x="671" y="669"/>
                    <a:pt x="675" y="715"/>
                    <a:pt x="677" y="761"/>
                  </a:cubicBezTo>
                  <a:close/>
                </a:path>
              </a:pathLst>
            </a:custGeom>
            <a:solidFill>
              <a:srgbClr val="FCC8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0" name="î$ḻîḓê">
              <a:extLst>
                <a:ext uri="{FF2B5EF4-FFF2-40B4-BE49-F238E27FC236}">
                  <a16:creationId xmlns:a16="http://schemas.microsoft.com/office/drawing/2014/main" xmlns="" id="{711DA10C-1C41-48AD-95B3-DF047C1361BC}"/>
                </a:ext>
              </a:extLst>
            </p:cNvPr>
            <p:cNvSpPr/>
            <p:nvPr/>
          </p:nvSpPr>
          <p:spPr bwMode="auto">
            <a:xfrm>
              <a:off x="4024313" y="2900363"/>
              <a:ext cx="1122363" cy="1417638"/>
            </a:xfrm>
            <a:custGeom>
              <a:avLst/>
              <a:gdLst>
                <a:gd name="T0" fmla="*/ 677 w 677"/>
                <a:gd name="T1" fmla="*/ 745 h 856"/>
                <a:gd name="T2" fmla="*/ 651 w 677"/>
                <a:gd name="T3" fmla="*/ 749 h 856"/>
                <a:gd name="T4" fmla="*/ 562 w 677"/>
                <a:gd name="T5" fmla="*/ 762 h 856"/>
                <a:gd name="T6" fmla="*/ 468 w 677"/>
                <a:gd name="T7" fmla="*/ 778 h 856"/>
                <a:gd name="T8" fmla="*/ 355 w 677"/>
                <a:gd name="T9" fmla="*/ 800 h 856"/>
                <a:gd name="T10" fmla="*/ 355 w 677"/>
                <a:gd name="T11" fmla="*/ 800 h 856"/>
                <a:gd name="T12" fmla="*/ 287 w 677"/>
                <a:gd name="T13" fmla="*/ 815 h 856"/>
                <a:gd name="T14" fmla="*/ 259 w 677"/>
                <a:gd name="T15" fmla="*/ 821 h 856"/>
                <a:gd name="T16" fmla="*/ 242 w 677"/>
                <a:gd name="T17" fmla="*/ 825 h 856"/>
                <a:gd name="T18" fmla="*/ 179 w 677"/>
                <a:gd name="T19" fmla="*/ 841 h 856"/>
                <a:gd name="T20" fmla="*/ 120 w 677"/>
                <a:gd name="T21" fmla="*/ 856 h 856"/>
                <a:gd name="T22" fmla="*/ 107 w 677"/>
                <a:gd name="T23" fmla="*/ 668 h 856"/>
                <a:gd name="T24" fmla="*/ 105 w 677"/>
                <a:gd name="T25" fmla="*/ 654 h 856"/>
                <a:gd name="T26" fmla="*/ 89 w 677"/>
                <a:gd name="T27" fmla="*/ 545 h 856"/>
                <a:gd name="T28" fmla="*/ 27 w 677"/>
                <a:gd name="T29" fmla="*/ 282 h 856"/>
                <a:gd name="T30" fmla="*/ 25 w 677"/>
                <a:gd name="T31" fmla="*/ 277 h 856"/>
                <a:gd name="T32" fmla="*/ 3 w 677"/>
                <a:gd name="T33" fmla="*/ 204 h 856"/>
                <a:gd name="T34" fmla="*/ 3 w 677"/>
                <a:gd name="T35" fmla="*/ 182 h 856"/>
                <a:gd name="T36" fmla="*/ 17 w 677"/>
                <a:gd name="T37" fmla="*/ 165 h 856"/>
                <a:gd name="T38" fmla="*/ 20 w 677"/>
                <a:gd name="T39" fmla="*/ 162 h 856"/>
                <a:gd name="T40" fmla="*/ 147 w 677"/>
                <a:gd name="T41" fmla="*/ 50 h 856"/>
                <a:gd name="T42" fmla="*/ 171 w 677"/>
                <a:gd name="T43" fmla="*/ 29 h 856"/>
                <a:gd name="T44" fmla="*/ 171 w 677"/>
                <a:gd name="T45" fmla="*/ 29 h 856"/>
                <a:gd name="T46" fmla="*/ 179 w 677"/>
                <a:gd name="T47" fmla="*/ 22 h 856"/>
                <a:gd name="T48" fmla="*/ 181 w 677"/>
                <a:gd name="T49" fmla="*/ 28 h 856"/>
                <a:gd name="T50" fmla="*/ 269 w 677"/>
                <a:gd name="T51" fmla="*/ 85 h 856"/>
                <a:gd name="T52" fmla="*/ 359 w 677"/>
                <a:gd name="T53" fmla="*/ 18 h 856"/>
                <a:gd name="T54" fmla="*/ 363 w 677"/>
                <a:gd name="T55" fmla="*/ 0 h 856"/>
                <a:gd name="T56" fmla="*/ 372 w 677"/>
                <a:gd name="T57" fmla="*/ 4 h 856"/>
                <a:gd name="T58" fmla="*/ 373 w 677"/>
                <a:gd name="T59" fmla="*/ 5 h 856"/>
                <a:gd name="T60" fmla="*/ 382 w 677"/>
                <a:gd name="T61" fmla="*/ 9 h 856"/>
                <a:gd name="T62" fmla="*/ 394 w 677"/>
                <a:gd name="T63" fmla="*/ 15 h 856"/>
                <a:gd name="T64" fmla="*/ 397 w 677"/>
                <a:gd name="T65" fmla="*/ 16 h 856"/>
                <a:gd name="T66" fmla="*/ 397 w 677"/>
                <a:gd name="T67" fmla="*/ 16 h 856"/>
                <a:gd name="T68" fmla="*/ 406 w 677"/>
                <a:gd name="T69" fmla="*/ 21 h 856"/>
                <a:gd name="T70" fmla="*/ 432 w 677"/>
                <a:gd name="T71" fmla="*/ 32 h 856"/>
                <a:gd name="T72" fmla="*/ 464 w 677"/>
                <a:gd name="T73" fmla="*/ 44 h 856"/>
                <a:gd name="T74" fmla="*/ 486 w 677"/>
                <a:gd name="T75" fmla="*/ 51 h 856"/>
                <a:gd name="T76" fmla="*/ 498 w 677"/>
                <a:gd name="T77" fmla="*/ 58 h 856"/>
                <a:gd name="T78" fmla="*/ 498 w 677"/>
                <a:gd name="T79" fmla="*/ 58 h 856"/>
                <a:gd name="T80" fmla="*/ 505 w 677"/>
                <a:gd name="T81" fmla="*/ 64 h 856"/>
                <a:gd name="T82" fmla="*/ 508 w 677"/>
                <a:gd name="T83" fmla="*/ 66 h 856"/>
                <a:gd name="T84" fmla="*/ 530 w 677"/>
                <a:gd name="T85" fmla="*/ 99 h 856"/>
                <a:gd name="T86" fmla="*/ 552 w 677"/>
                <a:gd name="T87" fmla="*/ 140 h 856"/>
                <a:gd name="T88" fmla="*/ 563 w 677"/>
                <a:gd name="T89" fmla="*/ 160 h 856"/>
                <a:gd name="T90" fmla="*/ 570 w 677"/>
                <a:gd name="T91" fmla="*/ 173 h 856"/>
                <a:gd name="T92" fmla="*/ 653 w 677"/>
                <a:gd name="T93" fmla="*/ 504 h 856"/>
                <a:gd name="T94" fmla="*/ 666 w 677"/>
                <a:gd name="T95" fmla="*/ 607 h 856"/>
                <a:gd name="T96" fmla="*/ 677 w 677"/>
                <a:gd name="T97" fmla="*/ 74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56">
                  <a:moveTo>
                    <a:pt x="677" y="745"/>
                  </a:moveTo>
                  <a:cubicBezTo>
                    <a:pt x="669" y="746"/>
                    <a:pt x="660" y="748"/>
                    <a:pt x="651" y="749"/>
                  </a:cubicBezTo>
                  <a:cubicBezTo>
                    <a:pt x="621" y="753"/>
                    <a:pt x="591" y="758"/>
                    <a:pt x="562" y="762"/>
                  </a:cubicBezTo>
                  <a:cubicBezTo>
                    <a:pt x="530" y="767"/>
                    <a:pt x="499" y="773"/>
                    <a:pt x="468" y="778"/>
                  </a:cubicBezTo>
                  <a:cubicBezTo>
                    <a:pt x="430" y="785"/>
                    <a:pt x="393" y="793"/>
                    <a:pt x="355" y="800"/>
                  </a:cubicBezTo>
                  <a:cubicBezTo>
                    <a:pt x="355" y="800"/>
                    <a:pt x="355" y="800"/>
                    <a:pt x="355" y="800"/>
                  </a:cubicBezTo>
                  <a:cubicBezTo>
                    <a:pt x="332" y="805"/>
                    <a:pt x="309" y="810"/>
                    <a:pt x="287" y="815"/>
                  </a:cubicBezTo>
                  <a:cubicBezTo>
                    <a:pt x="278" y="817"/>
                    <a:pt x="268" y="819"/>
                    <a:pt x="259" y="821"/>
                  </a:cubicBezTo>
                  <a:cubicBezTo>
                    <a:pt x="254" y="823"/>
                    <a:pt x="248" y="824"/>
                    <a:pt x="242" y="825"/>
                  </a:cubicBezTo>
                  <a:cubicBezTo>
                    <a:pt x="221" y="830"/>
                    <a:pt x="200" y="835"/>
                    <a:pt x="179" y="841"/>
                  </a:cubicBezTo>
                  <a:cubicBezTo>
                    <a:pt x="159" y="845"/>
                    <a:pt x="140" y="850"/>
                    <a:pt x="120" y="856"/>
                  </a:cubicBezTo>
                  <a:cubicBezTo>
                    <a:pt x="119" y="793"/>
                    <a:pt x="115" y="731"/>
                    <a:pt x="107" y="668"/>
                  </a:cubicBezTo>
                  <a:cubicBezTo>
                    <a:pt x="106" y="664"/>
                    <a:pt x="106" y="659"/>
                    <a:pt x="105" y="654"/>
                  </a:cubicBezTo>
                  <a:cubicBezTo>
                    <a:pt x="100" y="618"/>
                    <a:pt x="95" y="581"/>
                    <a:pt x="89" y="545"/>
                  </a:cubicBezTo>
                  <a:cubicBezTo>
                    <a:pt x="75" y="456"/>
                    <a:pt x="57" y="368"/>
                    <a:pt x="27" y="282"/>
                  </a:cubicBezTo>
                  <a:cubicBezTo>
                    <a:pt x="27" y="280"/>
                    <a:pt x="26" y="278"/>
                    <a:pt x="25" y="277"/>
                  </a:cubicBezTo>
                  <a:cubicBezTo>
                    <a:pt x="17" y="253"/>
                    <a:pt x="8" y="229"/>
                    <a:pt x="3" y="204"/>
                  </a:cubicBezTo>
                  <a:cubicBezTo>
                    <a:pt x="1" y="197"/>
                    <a:pt x="0" y="189"/>
                    <a:pt x="3" y="182"/>
                  </a:cubicBezTo>
                  <a:cubicBezTo>
                    <a:pt x="5" y="175"/>
                    <a:pt x="11" y="170"/>
                    <a:pt x="17" y="165"/>
                  </a:cubicBezTo>
                  <a:cubicBezTo>
                    <a:pt x="18" y="164"/>
                    <a:pt x="19" y="163"/>
                    <a:pt x="20" y="162"/>
                  </a:cubicBezTo>
                  <a:cubicBezTo>
                    <a:pt x="62" y="125"/>
                    <a:pt x="104" y="88"/>
                    <a:pt x="147" y="50"/>
                  </a:cubicBezTo>
                  <a:cubicBezTo>
                    <a:pt x="155" y="43"/>
                    <a:pt x="163" y="36"/>
                    <a:pt x="171" y="29"/>
                  </a:cubicBezTo>
                  <a:cubicBezTo>
                    <a:pt x="171" y="29"/>
                    <a:pt x="171" y="29"/>
                    <a:pt x="171" y="29"/>
                  </a:cubicBezTo>
                  <a:cubicBezTo>
                    <a:pt x="174" y="26"/>
                    <a:pt x="176" y="24"/>
                    <a:pt x="179" y="22"/>
                  </a:cubicBezTo>
                  <a:cubicBezTo>
                    <a:pt x="180" y="24"/>
                    <a:pt x="181" y="26"/>
                    <a:pt x="181" y="28"/>
                  </a:cubicBezTo>
                  <a:cubicBezTo>
                    <a:pt x="196" y="61"/>
                    <a:pt x="230" y="85"/>
                    <a:pt x="269" y="85"/>
                  </a:cubicBezTo>
                  <a:cubicBezTo>
                    <a:pt x="311" y="85"/>
                    <a:pt x="347" y="57"/>
                    <a:pt x="359" y="18"/>
                  </a:cubicBezTo>
                  <a:cubicBezTo>
                    <a:pt x="361" y="12"/>
                    <a:pt x="363" y="6"/>
                    <a:pt x="363" y="0"/>
                  </a:cubicBezTo>
                  <a:cubicBezTo>
                    <a:pt x="366" y="1"/>
                    <a:pt x="369" y="3"/>
                    <a:pt x="372" y="4"/>
                  </a:cubicBezTo>
                  <a:cubicBezTo>
                    <a:pt x="373" y="5"/>
                    <a:pt x="373" y="5"/>
                    <a:pt x="373" y="5"/>
                  </a:cubicBezTo>
                  <a:cubicBezTo>
                    <a:pt x="376" y="6"/>
                    <a:pt x="379" y="8"/>
                    <a:pt x="382" y="9"/>
                  </a:cubicBezTo>
                  <a:cubicBezTo>
                    <a:pt x="386" y="11"/>
                    <a:pt x="390" y="13"/>
                    <a:pt x="394" y="15"/>
                  </a:cubicBezTo>
                  <a:cubicBezTo>
                    <a:pt x="395" y="16"/>
                    <a:pt x="396" y="16"/>
                    <a:pt x="397" y="16"/>
                  </a:cubicBezTo>
                  <a:cubicBezTo>
                    <a:pt x="397" y="16"/>
                    <a:pt x="397" y="16"/>
                    <a:pt x="397" y="16"/>
                  </a:cubicBezTo>
                  <a:cubicBezTo>
                    <a:pt x="400" y="18"/>
                    <a:pt x="403" y="19"/>
                    <a:pt x="406" y="21"/>
                  </a:cubicBezTo>
                  <a:cubicBezTo>
                    <a:pt x="415" y="25"/>
                    <a:pt x="423" y="28"/>
                    <a:pt x="432" y="32"/>
                  </a:cubicBezTo>
                  <a:cubicBezTo>
                    <a:pt x="442" y="37"/>
                    <a:pt x="453" y="41"/>
                    <a:pt x="464" y="44"/>
                  </a:cubicBezTo>
                  <a:cubicBezTo>
                    <a:pt x="471" y="47"/>
                    <a:pt x="479" y="48"/>
                    <a:pt x="486" y="51"/>
                  </a:cubicBezTo>
                  <a:cubicBezTo>
                    <a:pt x="490" y="53"/>
                    <a:pt x="494" y="55"/>
                    <a:pt x="498" y="58"/>
                  </a:cubicBezTo>
                  <a:cubicBezTo>
                    <a:pt x="498" y="58"/>
                    <a:pt x="498" y="58"/>
                    <a:pt x="498" y="58"/>
                  </a:cubicBezTo>
                  <a:cubicBezTo>
                    <a:pt x="500" y="60"/>
                    <a:pt x="503" y="62"/>
                    <a:pt x="505" y="64"/>
                  </a:cubicBezTo>
                  <a:cubicBezTo>
                    <a:pt x="506" y="65"/>
                    <a:pt x="507" y="66"/>
                    <a:pt x="508" y="66"/>
                  </a:cubicBezTo>
                  <a:cubicBezTo>
                    <a:pt x="517" y="76"/>
                    <a:pt x="524" y="88"/>
                    <a:pt x="530" y="99"/>
                  </a:cubicBezTo>
                  <a:cubicBezTo>
                    <a:pt x="537" y="113"/>
                    <a:pt x="544" y="127"/>
                    <a:pt x="552" y="140"/>
                  </a:cubicBezTo>
                  <a:cubicBezTo>
                    <a:pt x="556" y="147"/>
                    <a:pt x="560" y="153"/>
                    <a:pt x="563" y="160"/>
                  </a:cubicBezTo>
                  <a:cubicBezTo>
                    <a:pt x="565" y="164"/>
                    <a:pt x="568" y="169"/>
                    <a:pt x="570" y="173"/>
                  </a:cubicBezTo>
                  <a:cubicBezTo>
                    <a:pt x="619" y="277"/>
                    <a:pt x="639" y="391"/>
                    <a:pt x="653" y="504"/>
                  </a:cubicBezTo>
                  <a:cubicBezTo>
                    <a:pt x="657" y="538"/>
                    <a:pt x="662" y="573"/>
                    <a:pt x="666" y="607"/>
                  </a:cubicBezTo>
                  <a:cubicBezTo>
                    <a:pt x="671" y="653"/>
                    <a:pt x="675" y="699"/>
                    <a:pt x="677" y="745"/>
                  </a:cubicBezTo>
                  <a:close/>
                </a:path>
              </a:pathLst>
            </a:custGeom>
            <a:solidFill>
              <a:srgbClr val="83A3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1" name="ísļiḋé">
              <a:extLst>
                <a:ext uri="{FF2B5EF4-FFF2-40B4-BE49-F238E27FC236}">
                  <a16:creationId xmlns:a16="http://schemas.microsoft.com/office/drawing/2014/main" xmlns="" id="{521858F4-3313-4483-9E9E-E327310FC127}"/>
                </a:ext>
              </a:extLst>
            </p:cNvPr>
            <p:cNvSpPr/>
            <p:nvPr/>
          </p:nvSpPr>
          <p:spPr bwMode="auto">
            <a:xfrm>
              <a:off x="4833938" y="2989263"/>
              <a:ext cx="452438" cy="923925"/>
            </a:xfrm>
            <a:custGeom>
              <a:avLst/>
              <a:gdLst>
                <a:gd name="T0" fmla="*/ 163 w 273"/>
                <a:gd name="T1" fmla="*/ 557 h 558"/>
                <a:gd name="T2" fmla="*/ 153 w 273"/>
                <a:gd name="T3" fmla="*/ 556 h 558"/>
                <a:gd name="T4" fmla="*/ 148 w 273"/>
                <a:gd name="T5" fmla="*/ 548 h 558"/>
                <a:gd name="T6" fmla="*/ 108 w 273"/>
                <a:gd name="T7" fmla="*/ 348 h 558"/>
                <a:gd name="T8" fmla="*/ 44 w 273"/>
                <a:gd name="T9" fmla="*/ 130 h 558"/>
                <a:gd name="T10" fmla="*/ 0 w 273"/>
                <a:gd name="T11" fmla="*/ 0 h 558"/>
                <a:gd name="T12" fmla="*/ 80 w 273"/>
                <a:gd name="T13" fmla="*/ 39 h 558"/>
                <a:gd name="T14" fmla="*/ 122 w 273"/>
                <a:gd name="T15" fmla="*/ 72 h 558"/>
                <a:gd name="T16" fmla="*/ 160 w 273"/>
                <a:gd name="T17" fmla="*/ 136 h 558"/>
                <a:gd name="T18" fmla="*/ 202 w 273"/>
                <a:gd name="T19" fmla="*/ 246 h 558"/>
                <a:gd name="T20" fmla="*/ 219 w 273"/>
                <a:gd name="T21" fmla="*/ 323 h 558"/>
                <a:gd name="T22" fmla="*/ 241 w 273"/>
                <a:gd name="T23" fmla="*/ 392 h 558"/>
                <a:gd name="T24" fmla="*/ 271 w 273"/>
                <a:gd name="T25" fmla="*/ 472 h 558"/>
                <a:gd name="T26" fmla="*/ 273 w 273"/>
                <a:gd name="T27" fmla="*/ 481 h 558"/>
                <a:gd name="T28" fmla="*/ 269 w 273"/>
                <a:gd name="T29" fmla="*/ 490 h 558"/>
                <a:gd name="T30" fmla="*/ 163 w 273"/>
                <a:gd name="T31" fmla="*/ 55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3" h="558">
                  <a:moveTo>
                    <a:pt x="163" y="557"/>
                  </a:moveTo>
                  <a:cubicBezTo>
                    <a:pt x="160" y="557"/>
                    <a:pt x="156" y="558"/>
                    <a:pt x="153" y="556"/>
                  </a:cubicBezTo>
                  <a:cubicBezTo>
                    <a:pt x="150" y="554"/>
                    <a:pt x="149" y="551"/>
                    <a:pt x="148" y="548"/>
                  </a:cubicBezTo>
                  <a:cubicBezTo>
                    <a:pt x="128" y="483"/>
                    <a:pt x="122" y="414"/>
                    <a:pt x="108" y="348"/>
                  </a:cubicBezTo>
                  <a:cubicBezTo>
                    <a:pt x="92" y="273"/>
                    <a:pt x="68" y="201"/>
                    <a:pt x="44" y="130"/>
                  </a:cubicBezTo>
                  <a:cubicBezTo>
                    <a:pt x="29" y="87"/>
                    <a:pt x="15" y="44"/>
                    <a:pt x="0" y="0"/>
                  </a:cubicBezTo>
                  <a:cubicBezTo>
                    <a:pt x="28" y="10"/>
                    <a:pt x="55" y="23"/>
                    <a:pt x="80" y="39"/>
                  </a:cubicBezTo>
                  <a:cubicBezTo>
                    <a:pt x="96" y="48"/>
                    <a:pt x="110" y="59"/>
                    <a:pt x="122" y="72"/>
                  </a:cubicBezTo>
                  <a:cubicBezTo>
                    <a:pt x="139" y="91"/>
                    <a:pt x="150" y="114"/>
                    <a:pt x="160" y="136"/>
                  </a:cubicBezTo>
                  <a:cubicBezTo>
                    <a:pt x="176" y="172"/>
                    <a:pt x="192" y="208"/>
                    <a:pt x="202" y="246"/>
                  </a:cubicBezTo>
                  <a:cubicBezTo>
                    <a:pt x="208" y="271"/>
                    <a:pt x="212" y="297"/>
                    <a:pt x="219" y="323"/>
                  </a:cubicBezTo>
                  <a:cubicBezTo>
                    <a:pt x="224" y="346"/>
                    <a:pt x="233" y="369"/>
                    <a:pt x="241" y="392"/>
                  </a:cubicBezTo>
                  <a:cubicBezTo>
                    <a:pt x="251" y="419"/>
                    <a:pt x="261" y="445"/>
                    <a:pt x="271" y="472"/>
                  </a:cubicBezTo>
                  <a:cubicBezTo>
                    <a:pt x="272" y="475"/>
                    <a:pt x="273" y="478"/>
                    <a:pt x="273" y="481"/>
                  </a:cubicBezTo>
                  <a:cubicBezTo>
                    <a:pt x="273" y="484"/>
                    <a:pt x="271" y="487"/>
                    <a:pt x="269" y="490"/>
                  </a:cubicBezTo>
                  <a:cubicBezTo>
                    <a:pt x="244" y="525"/>
                    <a:pt x="205" y="549"/>
                    <a:pt x="163" y="5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2" name="iśľíḓê">
              <a:extLst>
                <a:ext uri="{FF2B5EF4-FFF2-40B4-BE49-F238E27FC236}">
                  <a16:creationId xmlns:a16="http://schemas.microsoft.com/office/drawing/2014/main" xmlns="" id="{5214C84E-3515-4CD2-BA01-DEED5A317B31}"/>
                </a:ext>
              </a:extLst>
            </p:cNvPr>
            <p:cNvSpPr/>
            <p:nvPr/>
          </p:nvSpPr>
          <p:spPr bwMode="auto">
            <a:xfrm>
              <a:off x="4657725" y="2914650"/>
              <a:ext cx="488950" cy="1247775"/>
            </a:xfrm>
            <a:custGeom>
              <a:avLst/>
              <a:gdLst>
                <a:gd name="T0" fmla="*/ 295 w 295"/>
                <a:gd name="T1" fmla="*/ 736 h 753"/>
                <a:gd name="T2" fmla="*/ 269 w 295"/>
                <a:gd name="T3" fmla="*/ 740 h 753"/>
                <a:gd name="T4" fmla="*/ 180 w 295"/>
                <a:gd name="T5" fmla="*/ 753 h 753"/>
                <a:gd name="T6" fmla="*/ 177 w 295"/>
                <a:gd name="T7" fmla="*/ 726 h 753"/>
                <a:gd name="T8" fmla="*/ 130 w 295"/>
                <a:gd name="T9" fmla="*/ 323 h 753"/>
                <a:gd name="T10" fmla="*/ 108 w 295"/>
                <a:gd name="T11" fmla="*/ 200 h 753"/>
                <a:gd name="T12" fmla="*/ 96 w 295"/>
                <a:gd name="T13" fmla="*/ 159 h 753"/>
                <a:gd name="T14" fmla="*/ 92 w 295"/>
                <a:gd name="T15" fmla="*/ 148 h 753"/>
                <a:gd name="T16" fmla="*/ 39 w 295"/>
                <a:gd name="T17" fmla="*/ 43 h 753"/>
                <a:gd name="T18" fmla="*/ 21 w 295"/>
                <a:gd name="T19" fmla="*/ 20 h 753"/>
                <a:gd name="T20" fmla="*/ 4 w 295"/>
                <a:gd name="T21" fmla="*/ 8 h 753"/>
                <a:gd name="T22" fmla="*/ 3 w 295"/>
                <a:gd name="T23" fmla="*/ 6 h 753"/>
                <a:gd name="T24" fmla="*/ 0 w 295"/>
                <a:gd name="T25" fmla="*/ 0 h 753"/>
                <a:gd name="T26" fmla="*/ 0 w 295"/>
                <a:gd name="T27" fmla="*/ 0 h 753"/>
                <a:gd name="T28" fmla="*/ 12 w 295"/>
                <a:gd name="T29" fmla="*/ 6 h 753"/>
                <a:gd name="T30" fmla="*/ 15 w 295"/>
                <a:gd name="T31" fmla="*/ 7 h 753"/>
                <a:gd name="T32" fmla="*/ 15 w 295"/>
                <a:gd name="T33" fmla="*/ 7 h 753"/>
                <a:gd name="T34" fmla="*/ 24 w 295"/>
                <a:gd name="T35" fmla="*/ 12 h 753"/>
                <a:gd name="T36" fmla="*/ 50 w 295"/>
                <a:gd name="T37" fmla="*/ 23 h 753"/>
                <a:gd name="T38" fmla="*/ 82 w 295"/>
                <a:gd name="T39" fmla="*/ 35 h 753"/>
                <a:gd name="T40" fmla="*/ 104 w 295"/>
                <a:gd name="T41" fmla="*/ 42 h 753"/>
                <a:gd name="T42" fmla="*/ 116 w 295"/>
                <a:gd name="T43" fmla="*/ 49 h 753"/>
                <a:gd name="T44" fmla="*/ 116 w 295"/>
                <a:gd name="T45" fmla="*/ 49 h 753"/>
                <a:gd name="T46" fmla="*/ 123 w 295"/>
                <a:gd name="T47" fmla="*/ 55 h 753"/>
                <a:gd name="T48" fmla="*/ 126 w 295"/>
                <a:gd name="T49" fmla="*/ 57 h 753"/>
                <a:gd name="T50" fmla="*/ 148 w 295"/>
                <a:gd name="T51" fmla="*/ 90 h 753"/>
                <a:gd name="T52" fmla="*/ 170 w 295"/>
                <a:gd name="T53" fmla="*/ 131 h 753"/>
                <a:gd name="T54" fmla="*/ 181 w 295"/>
                <a:gd name="T55" fmla="*/ 151 h 753"/>
                <a:gd name="T56" fmla="*/ 188 w 295"/>
                <a:gd name="T57" fmla="*/ 164 h 753"/>
                <a:gd name="T58" fmla="*/ 271 w 295"/>
                <a:gd name="T59" fmla="*/ 495 h 753"/>
                <a:gd name="T60" fmla="*/ 284 w 295"/>
                <a:gd name="T61" fmla="*/ 598 h 753"/>
                <a:gd name="T62" fmla="*/ 295 w 295"/>
                <a:gd name="T63" fmla="*/ 736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5" h="753">
                  <a:moveTo>
                    <a:pt x="295" y="736"/>
                  </a:moveTo>
                  <a:cubicBezTo>
                    <a:pt x="287" y="737"/>
                    <a:pt x="278" y="739"/>
                    <a:pt x="269" y="740"/>
                  </a:cubicBezTo>
                  <a:cubicBezTo>
                    <a:pt x="239" y="744"/>
                    <a:pt x="209" y="749"/>
                    <a:pt x="180" y="753"/>
                  </a:cubicBezTo>
                  <a:cubicBezTo>
                    <a:pt x="179" y="744"/>
                    <a:pt x="178" y="735"/>
                    <a:pt x="177" y="726"/>
                  </a:cubicBezTo>
                  <a:cubicBezTo>
                    <a:pt x="166" y="591"/>
                    <a:pt x="150" y="457"/>
                    <a:pt x="130" y="323"/>
                  </a:cubicBezTo>
                  <a:cubicBezTo>
                    <a:pt x="124" y="281"/>
                    <a:pt x="118" y="240"/>
                    <a:pt x="108" y="200"/>
                  </a:cubicBezTo>
                  <a:cubicBezTo>
                    <a:pt x="104" y="186"/>
                    <a:pt x="100" y="172"/>
                    <a:pt x="96" y="159"/>
                  </a:cubicBezTo>
                  <a:cubicBezTo>
                    <a:pt x="95" y="155"/>
                    <a:pt x="94" y="151"/>
                    <a:pt x="92" y="148"/>
                  </a:cubicBezTo>
                  <a:cubicBezTo>
                    <a:pt x="80" y="111"/>
                    <a:pt x="62" y="75"/>
                    <a:pt x="39" y="43"/>
                  </a:cubicBezTo>
                  <a:cubicBezTo>
                    <a:pt x="34" y="35"/>
                    <a:pt x="28" y="27"/>
                    <a:pt x="21" y="20"/>
                  </a:cubicBezTo>
                  <a:cubicBezTo>
                    <a:pt x="17" y="16"/>
                    <a:pt x="9" y="12"/>
                    <a:pt x="4" y="8"/>
                  </a:cubicBezTo>
                  <a:cubicBezTo>
                    <a:pt x="4" y="7"/>
                    <a:pt x="3" y="7"/>
                    <a:pt x="3" y="6"/>
                  </a:cubicBezTo>
                  <a:cubicBezTo>
                    <a:pt x="1" y="4"/>
                    <a:pt x="0" y="2"/>
                    <a:pt x="0" y="0"/>
                  </a:cubicBezTo>
                  <a:cubicBezTo>
                    <a:pt x="0" y="0"/>
                    <a:pt x="0" y="0"/>
                    <a:pt x="0" y="0"/>
                  </a:cubicBezTo>
                  <a:cubicBezTo>
                    <a:pt x="4" y="2"/>
                    <a:pt x="8" y="4"/>
                    <a:pt x="12" y="6"/>
                  </a:cubicBezTo>
                  <a:cubicBezTo>
                    <a:pt x="13" y="7"/>
                    <a:pt x="14" y="7"/>
                    <a:pt x="15" y="7"/>
                  </a:cubicBezTo>
                  <a:cubicBezTo>
                    <a:pt x="15" y="7"/>
                    <a:pt x="15" y="7"/>
                    <a:pt x="15" y="7"/>
                  </a:cubicBezTo>
                  <a:cubicBezTo>
                    <a:pt x="18" y="9"/>
                    <a:pt x="21" y="10"/>
                    <a:pt x="24" y="12"/>
                  </a:cubicBezTo>
                  <a:cubicBezTo>
                    <a:pt x="33" y="16"/>
                    <a:pt x="41" y="19"/>
                    <a:pt x="50" y="23"/>
                  </a:cubicBezTo>
                  <a:cubicBezTo>
                    <a:pt x="60" y="28"/>
                    <a:pt x="71" y="32"/>
                    <a:pt x="82" y="35"/>
                  </a:cubicBezTo>
                  <a:cubicBezTo>
                    <a:pt x="89" y="38"/>
                    <a:pt x="97" y="39"/>
                    <a:pt x="104" y="42"/>
                  </a:cubicBezTo>
                  <a:cubicBezTo>
                    <a:pt x="108" y="44"/>
                    <a:pt x="112" y="46"/>
                    <a:pt x="116" y="49"/>
                  </a:cubicBezTo>
                  <a:cubicBezTo>
                    <a:pt x="116" y="49"/>
                    <a:pt x="116" y="49"/>
                    <a:pt x="116" y="49"/>
                  </a:cubicBezTo>
                  <a:cubicBezTo>
                    <a:pt x="118" y="51"/>
                    <a:pt x="121" y="53"/>
                    <a:pt x="123" y="55"/>
                  </a:cubicBezTo>
                  <a:cubicBezTo>
                    <a:pt x="124" y="56"/>
                    <a:pt x="125" y="57"/>
                    <a:pt x="126" y="57"/>
                  </a:cubicBezTo>
                  <a:cubicBezTo>
                    <a:pt x="135" y="67"/>
                    <a:pt x="142" y="79"/>
                    <a:pt x="148" y="90"/>
                  </a:cubicBezTo>
                  <a:cubicBezTo>
                    <a:pt x="155" y="104"/>
                    <a:pt x="162" y="118"/>
                    <a:pt x="170" y="131"/>
                  </a:cubicBezTo>
                  <a:cubicBezTo>
                    <a:pt x="174" y="138"/>
                    <a:pt x="178" y="144"/>
                    <a:pt x="181" y="151"/>
                  </a:cubicBezTo>
                  <a:cubicBezTo>
                    <a:pt x="183" y="155"/>
                    <a:pt x="186" y="160"/>
                    <a:pt x="188" y="164"/>
                  </a:cubicBezTo>
                  <a:cubicBezTo>
                    <a:pt x="237" y="268"/>
                    <a:pt x="257" y="382"/>
                    <a:pt x="271" y="495"/>
                  </a:cubicBezTo>
                  <a:cubicBezTo>
                    <a:pt x="275" y="529"/>
                    <a:pt x="280" y="564"/>
                    <a:pt x="284" y="598"/>
                  </a:cubicBezTo>
                  <a:cubicBezTo>
                    <a:pt x="289" y="644"/>
                    <a:pt x="293" y="690"/>
                    <a:pt x="295" y="7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3" name="iŝ1îḍê">
              <a:extLst>
                <a:ext uri="{FF2B5EF4-FFF2-40B4-BE49-F238E27FC236}">
                  <a16:creationId xmlns:a16="http://schemas.microsoft.com/office/drawing/2014/main" xmlns="" id="{9ABE4679-3F92-4328-871E-D874616362D9}"/>
                </a:ext>
              </a:extLst>
            </p:cNvPr>
            <p:cNvSpPr/>
            <p:nvPr/>
          </p:nvSpPr>
          <p:spPr bwMode="auto">
            <a:xfrm>
              <a:off x="4024313" y="2982913"/>
              <a:ext cx="776288" cy="1335088"/>
            </a:xfrm>
            <a:custGeom>
              <a:avLst/>
              <a:gdLst>
                <a:gd name="T0" fmla="*/ 468 w 468"/>
                <a:gd name="T1" fmla="*/ 728 h 806"/>
                <a:gd name="T2" fmla="*/ 355 w 468"/>
                <a:gd name="T3" fmla="*/ 750 h 806"/>
                <a:gd name="T4" fmla="*/ 355 w 468"/>
                <a:gd name="T5" fmla="*/ 750 h 806"/>
                <a:gd name="T6" fmla="*/ 287 w 468"/>
                <a:gd name="T7" fmla="*/ 765 h 806"/>
                <a:gd name="T8" fmla="*/ 259 w 468"/>
                <a:gd name="T9" fmla="*/ 771 h 806"/>
                <a:gd name="T10" fmla="*/ 242 w 468"/>
                <a:gd name="T11" fmla="*/ 775 h 806"/>
                <a:gd name="T12" fmla="*/ 179 w 468"/>
                <a:gd name="T13" fmla="*/ 791 h 806"/>
                <a:gd name="T14" fmla="*/ 120 w 468"/>
                <a:gd name="T15" fmla="*/ 806 h 806"/>
                <a:gd name="T16" fmla="*/ 107 w 468"/>
                <a:gd name="T17" fmla="*/ 618 h 806"/>
                <a:gd name="T18" fmla="*/ 105 w 468"/>
                <a:gd name="T19" fmla="*/ 604 h 806"/>
                <a:gd name="T20" fmla="*/ 89 w 468"/>
                <a:gd name="T21" fmla="*/ 495 h 806"/>
                <a:gd name="T22" fmla="*/ 27 w 468"/>
                <a:gd name="T23" fmla="*/ 232 h 806"/>
                <a:gd name="T24" fmla="*/ 25 w 468"/>
                <a:gd name="T25" fmla="*/ 227 h 806"/>
                <a:gd name="T26" fmla="*/ 3 w 468"/>
                <a:gd name="T27" fmla="*/ 154 h 806"/>
                <a:gd name="T28" fmla="*/ 3 w 468"/>
                <a:gd name="T29" fmla="*/ 132 h 806"/>
                <a:gd name="T30" fmla="*/ 17 w 468"/>
                <a:gd name="T31" fmla="*/ 115 h 806"/>
                <a:gd name="T32" fmla="*/ 20 w 468"/>
                <a:gd name="T33" fmla="*/ 112 h 806"/>
                <a:gd name="T34" fmla="*/ 147 w 468"/>
                <a:gd name="T35" fmla="*/ 0 h 806"/>
                <a:gd name="T36" fmla="*/ 153 w 468"/>
                <a:gd name="T37" fmla="*/ 6 h 806"/>
                <a:gd name="T38" fmla="*/ 384 w 468"/>
                <a:gd name="T39" fmla="*/ 400 h 806"/>
                <a:gd name="T40" fmla="*/ 397 w 468"/>
                <a:gd name="T41" fmla="*/ 436 h 806"/>
                <a:gd name="T42" fmla="*/ 459 w 468"/>
                <a:gd name="T43" fmla="*/ 673 h 806"/>
                <a:gd name="T44" fmla="*/ 468 w 468"/>
                <a:gd name="T45" fmla="*/ 728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806">
                  <a:moveTo>
                    <a:pt x="468" y="728"/>
                  </a:moveTo>
                  <a:cubicBezTo>
                    <a:pt x="430" y="735"/>
                    <a:pt x="393" y="743"/>
                    <a:pt x="355" y="750"/>
                  </a:cubicBezTo>
                  <a:cubicBezTo>
                    <a:pt x="355" y="750"/>
                    <a:pt x="355" y="750"/>
                    <a:pt x="355" y="750"/>
                  </a:cubicBezTo>
                  <a:cubicBezTo>
                    <a:pt x="332" y="755"/>
                    <a:pt x="309" y="760"/>
                    <a:pt x="287" y="765"/>
                  </a:cubicBezTo>
                  <a:cubicBezTo>
                    <a:pt x="278" y="767"/>
                    <a:pt x="268" y="769"/>
                    <a:pt x="259" y="771"/>
                  </a:cubicBezTo>
                  <a:cubicBezTo>
                    <a:pt x="254" y="773"/>
                    <a:pt x="248" y="774"/>
                    <a:pt x="242" y="775"/>
                  </a:cubicBezTo>
                  <a:cubicBezTo>
                    <a:pt x="221" y="780"/>
                    <a:pt x="200" y="785"/>
                    <a:pt x="179" y="791"/>
                  </a:cubicBezTo>
                  <a:cubicBezTo>
                    <a:pt x="159" y="795"/>
                    <a:pt x="140" y="800"/>
                    <a:pt x="120" y="806"/>
                  </a:cubicBezTo>
                  <a:cubicBezTo>
                    <a:pt x="119" y="743"/>
                    <a:pt x="115" y="681"/>
                    <a:pt x="107" y="618"/>
                  </a:cubicBezTo>
                  <a:cubicBezTo>
                    <a:pt x="106" y="614"/>
                    <a:pt x="106" y="609"/>
                    <a:pt x="105" y="604"/>
                  </a:cubicBezTo>
                  <a:cubicBezTo>
                    <a:pt x="100" y="568"/>
                    <a:pt x="95" y="531"/>
                    <a:pt x="89" y="495"/>
                  </a:cubicBezTo>
                  <a:cubicBezTo>
                    <a:pt x="75" y="406"/>
                    <a:pt x="57" y="318"/>
                    <a:pt x="27" y="232"/>
                  </a:cubicBezTo>
                  <a:cubicBezTo>
                    <a:pt x="27" y="230"/>
                    <a:pt x="26" y="228"/>
                    <a:pt x="25" y="227"/>
                  </a:cubicBezTo>
                  <a:cubicBezTo>
                    <a:pt x="17" y="203"/>
                    <a:pt x="8" y="179"/>
                    <a:pt x="3" y="154"/>
                  </a:cubicBezTo>
                  <a:cubicBezTo>
                    <a:pt x="1" y="147"/>
                    <a:pt x="0" y="139"/>
                    <a:pt x="3" y="132"/>
                  </a:cubicBezTo>
                  <a:cubicBezTo>
                    <a:pt x="5" y="125"/>
                    <a:pt x="11" y="120"/>
                    <a:pt x="17" y="115"/>
                  </a:cubicBezTo>
                  <a:cubicBezTo>
                    <a:pt x="18" y="114"/>
                    <a:pt x="19" y="113"/>
                    <a:pt x="20" y="112"/>
                  </a:cubicBezTo>
                  <a:cubicBezTo>
                    <a:pt x="62" y="75"/>
                    <a:pt x="104" y="38"/>
                    <a:pt x="147" y="0"/>
                  </a:cubicBezTo>
                  <a:cubicBezTo>
                    <a:pt x="149" y="2"/>
                    <a:pt x="151" y="4"/>
                    <a:pt x="153" y="6"/>
                  </a:cubicBezTo>
                  <a:cubicBezTo>
                    <a:pt x="254" y="122"/>
                    <a:pt x="330" y="256"/>
                    <a:pt x="384" y="400"/>
                  </a:cubicBezTo>
                  <a:cubicBezTo>
                    <a:pt x="388" y="412"/>
                    <a:pt x="393" y="424"/>
                    <a:pt x="397" y="436"/>
                  </a:cubicBezTo>
                  <a:cubicBezTo>
                    <a:pt x="423" y="513"/>
                    <a:pt x="444" y="592"/>
                    <a:pt x="459" y="673"/>
                  </a:cubicBezTo>
                  <a:cubicBezTo>
                    <a:pt x="462" y="691"/>
                    <a:pt x="466" y="710"/>
                    <a:pt x="468" y="7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4" name="ïŝlíḍe">
              <a:extLst>
                <a:ext uri="{FF2B5EF4-FFF2-40B4-BE49-F238E27FC236}">
                  <a16:creationId xmlns:a16="http://schemas.microsoft.com/office/drawing/2014/main" xmlns="" id="{1CDCA36E-E885-4782-B114-F6A4ED5DB8A1}"/>
                </a:ext>
              </a:extLst>
            </p:cNvPr>
            <p:cNvSpPr/>
            <p:nvPr/>
          </p:nvSpPr>
          <p:spPr bwMode="auto">
            <a:xfrm>
              <a:off x="4051300" y="3259138"/>
              <a:ext cx="598488" cy="1033463"/>
            </a:xfrm>
            <a:custGeom>
              <a:avLst/>
              <a:gdLst>
                <a:gd name="T0" fmla="*/ 359 w 361"/>
                <a:gd name="T1" fmla="*/ 462 h 624"/>
                <a:gd name="T2" fmla="*/ 339 w 361"/>
                <a:gd name="T3" fmla="*/ 583 h 624"/>
                <a:gd name="T4" fmla="*/ 339 w 361"/>
                <a:gd name="T5" fmla="*/ 583 h 624"/>
                <a:gd name="T6" fmla="*/ 271 w 361"/>
                <a:gd name="T7" fmla="*/ 598 h 624"/>
                <a:gd name="T8" fmla="*/ 243 w 361"/>
                <a:gd name="T9" fmla="*/ 604 h 624"/>
                <a:gd name="T10" fmla="*/ 226 w 361"/>
                <a:gd name="T11" fmla="*/ 608 h 624"/>
                <a:gd name="T12" fmla="*/ 163 w 361"/>
                <a:gd name="T13" fmla="*/ 624 h 624"/>
                <a:gd name="T14" fmla="*/ 138 w 361"/>
                <a:gd name="T15" fmla="*/ 561 h 624"/>
                <a:gd name="T16" fmla="*/ 104 w 361"/>
                <a:gd name="T17" fmla="*/ 469 h 624"/>
                <a:gd name="T18" fmla="*/ 90 w 361"/>
                <a:gd name="T19" fmla="*/ 414 h 624"/>
                <a:gd name="T20" fmla="*/ 74 w 361"/>
                <a:gd name="T21" fmla="*/ 330 h 624"/>
                <a:gd name="T22" fmla="*/ 73 w 361"/>
                <a:gd name="T23" fmla="*/ 328 h 624"/>
                <a:gd name="T24" fmla="*/ 2 w 361"/>
                <a:gd name="T25" fmla="*/ 125 h 624"/>
                <a:gd name="T26" fmla="*/ 9 w 361"/>
                <a:gd name="T27" fmla="*/ 60 h 624"/>
                <a:gd name="T28" fmla="*/ 23 w 361"/>
                <a:gd name="T29" fmla="*/ 26 h 624"/>
                <a:gd name="T30" fmla="*/ 56 w 361"/>
                <a:gd name="T31" fmla="*/ 1 h 624"/>
                <a:gd name="T32" fmla="*/ 89 w 361"/>
                <a:gd name="T33" fmla="*/ 40 h 624"/>
                <a:gd name="T34" fmla="*/ 111 w 361"/>
                <a:gd name="T35" fmla="*/ 74 h 624"/>
                <a:gd name="T36" fmla="*/ 125 w 361"/>
                <a:gd name="T37" fmla="*/ 93 h 624"/>
                <a:gd name="T38" fmla="*/ 286 w 361"/>
                <a:gd name="T39" fmla="*/ 335 h 624"/>
                <a:gd name="T40" fmla="*/ 325 w 361"/>
                <a:gd name="T41" fmla="*/ 357 h 624"/>
                <a:gd name="T42" fmla="*/ 326 w 361"/>
                <a:gd name="T43" fmla="*/ 357 h 624"/>
                <a:gd name="T44" fmla="*/ 346 w 361"/>
                <a:gd name="T45" fmla="*/ 359 h 624"/>
                <a:gd name="T46" fmla="*/ 350 w 361"/>
                <a:gd name="T47" fmla="*/ 361 h 624"/>
                <a:gd name="T48" fmla="*/ 360 w 361"/>
                <a:gd name="T49" fmla="*/ 391 h 624"/>
                <a:gd name="T50" fmla="*/ 359 w 361"/>
                <a:gd name="T51" fmla="*/ 462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1" h="624">
                  <a:moveTo>
                    <a:pt x="359" y="462"/>
                  </a:moveTo>
                  <a:cubicBezTo>
                    <a:pt x="357" y="503"/>
                    <a:pt x="351" y="544"/>
                    <a:pt x="339" y="583"/>
                  </a:cubicBezTo>
                  <a:cubicBezTo>
                    <a:pt x="339" y="583"/>
                    <a:pt x="339" y="583"/>
                    <a:pt x="339" y="583"/>
                  </a:cubicBezTo>
                  <a:cubicBezTo>
                    <a:pt x="316" y="588"/>
                    <a:pt x="293" y="593"/>
                    <a:pt x="271" y="598"/>
                  </a:cubicBezTo>
                  <a:cubicBezTo>
                    <a:pt x="262" y="600"/>
                    <a:pt x="252" y="602"/>
                    <a:pt x="243" y="604"/>
                  </a:cubicBezTo>
                  <a:cubicBezTo>
                    <a:pt x="238" y="606"/>
                    <a:pt x="232" y="607"/>
                    <a:pt x="226" y="608"/>
                  </a:cubicBezTo>
                  <a:cubicBezTo>
                    <a:pt x="205" y="613"/>
                    <a:pt x="184" y="618"/>
                    <a:pt x="163" y="624"/>
                  </a:cubicBezTo>
                  <a:cubicBezTo>
                    <a:pt x="155" y="603"/>
                    <a:pt x="146" y="582"/>
                    <a:pt x="138" y="561"/>
                  </a:cubicBezTo>
                  <a:cubicBezTo>
                    <a:pt x="126" y="530"/>
                    <a:pt x="114" y="500"/>
                    <a:pt x="104" y="469"/>
                  </a:cubicBezTo>
                  <a:cubicBezTo>
                    <a:pt x="98" y="451"/>
                    <a:pt x="93" y="433"/>
                    <a:pt x="90" y="414"/>
                  </a:cubicBezTo>
                  <a:cubicBezTo>
                    <a:pt x="84" y="386"/>
                    <a:pt x="81" y="358"/>
                    <a:pt x="74" y="330"/>
                  </a:cubicBezTo>
                  <a:cubicBezTo>
                    <a:pt x="74" y="329"/>
                    <a:pt x="73" y="329"/>
                    <a:pt x="73" y="328"/>
                  </a:cubicBezTo>
                  <a:cubicBezTo>
                    <a:pt x="54" y="258"/>
                    <a:pt x="7" y="197"/>
                    <a:pt x="2" y="125"/>
                  </a:cubicBezTo>
                  <a:cubicBezTo>
                    <a:pt x="0" y="103"/>
                    <a:pt x="3" y="81"/>
                    <a:pt x="9" y="60"/>
                  </a:cubicBezTo>
                  <a:cubicBezTo>
                    <a:pt x="13" y="48"/>
                    <a:pt x="17" y="37"/>
                    <a:pt x="23" y="26"/>
                  </a:cubicBezTo>
                  <a:cubicBezTo>
                    <a:pt x="30" y="13"/>
                    <a:pt x="41" y="0"/>
                    <a:pt x="56" y="1"/>
                  </a:cubicBezTo>
                  <a:cubicBezTo>
                    <a:pt x="74" y="2"/>
                    <a:pt x="82" y="23"/>
                    <a:pt x="89" y="40"/>
                  </a:cubicBezTo>
                  <a:cubicBezTo>
                    <a:pt x="95" y="52"/>
                    <a:pt x="103" y="63"/>
                    <a:pt x="111" y="74"/>
                  </a:cubicBezTo>
                  <a:cubicBezTo>
                    <a:pt x="115" y="80"/>
                    <a:pt x="120" y="87"/>
                    <a:pt x="125" y="93"/>
                  </a:cubicBezTo>
                  <a:cubicBezTo>
                    <a:pt x="181" y="172"/>
                    <a:pt x="216" y="267"/>
                    <a:pt x="286" y="335"/>
                  </a:cubicBezTo>
                  <a:cubicBezTo>
                    <a:pt x="297" y="346"/>
                    <a:pt x="310" y="356"/>
                    <a:pt x="325" y="357"/>
                  </a:cubicBezTo>
                  <a:cubicBezTo>
                    <a:pt x="326" y="357"/>
                    <a:pt x="326" y="357"/>
                    <a:pt x="326" y="357"/>
                  </a:cubicBezTo>
                  <a:cubicBezTo>
                    <a:pt x="333" y="357"/>
                    <a:pt x="340" y="356"/>
                    <a:pt x="346" y="359"/>
                  </a:cubicBezTo>
                  <a:cubicBezTo>
                    <a:pt x="347" y="359"/>
                    <a:pt x="349" y="360"/>
                    <a:pt x="350" y="361"/>
                  </a:cubicBezTo>
                  <a:cubicBezTo>
                    <a:pt x="358" y="368"/>
                    <a:pt x="359" y="380"/>
                    <a:pt x="360" y="391"/>
                  </a:cubicBezTo>
                  <a:cubicBezTo>
                    <a:pt x="361" y="414"/>
                    <a:pt x="360" y="438"/>
                    <a:pt x="359" y="462"/>
                  </a:cubicBezTo>
                  <a:close/>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5" name="ïṥḷídé">
              <a:extLst>
                <a:ext uri="{FF2B5EF4-FFF2-40B4-BE49-F238E27FC236}">
                  <a16:creationId xmlns:a16="http://schemas.microsoft.com/office/drawing/2014/main" xmlns="" id="{50377D2E-88BF-46F2-B742-622A14142410}"/>
                </a:ext>
              </a:extLst>
            </p:cNvPr>
            <p:cNvSpPr/>
            <p:nvPr/>
          </p:nvSpPr>
          <p:spPr bwMode="auto">
            <a:xfrm>
              <a:off x="4341813" y="2622550"/>
              <a:ext cx="254000" cy="366713"/>
            </a:xfrm>
            <a:custGeom>
              <a:avLst/>
              <a:gdLst>
                <a:gd name="T0" fmla="*/ 153 w 154"/>
                <a:gd name="T1" fmla="*/ 200 h 221"/>
                <a:gd name="T2" fmla="*/ 144 w 154"/>
                <a:gd name="T3" fmla="*/ 207 h 221"/>
                <a:gd name="T4" fmla="*/ 31 w 154"/>
                <a:gd name="T5" fmla="*/ 193 h 221"/>
                <a:gd name="T6" fmla="*/ 15 w 154"/>
                <a:gd name="T7" fmla="*/ 182 h 221"/>
                <a:gd name="T8" fmla="*/ 12 w 154"/>
                <a:gd name="T9" fmla="*/ 172 h 221"/>
                <a:gd name="T10" fmla="*/ 4 w 154"/>
                <a:gd name="T11" fmla="*/ 105 h 221"/>
                <a:gd name="T12" fmla="*/ 6 w 154"/>
                <a:gd name="T13" fmla="*/ 0 h 221"/>
                <a:gd name="T14" fmla="*/ 92 w 154"/>
                <a:gd name="T15" fmla="*/ 22 h 221"/>
                <a:gd name="T16" fmla="*/ 123 w 154"/>
                <a:gd name="T17" fmla="*/ 37 h 221"/>
                <a:gd name="T18" fmla="*/ 152 w 154"/>
                <a:gd name="T19" fmla="*/ 122 h 221"/>
                <a:gd name="T20" fmla="*/ 153 w 154"/>
                <a:gd name="T21" fmla="*/ 161 h 221"/>
                <a:gd name="T22" fmla="*/ 154 w 154"/>
                <a:gd name="T23" fmla="*/ 192 h 221"/>
                <a:gd name="T24" fmla="*/ 153 w 154"/>
                <a:gd name="T25" fmla="*/ 20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4" h="221">
                  <a:moveTo>
                    <a:pt x="153" y="200"/>
                  </a:moveTo>
                  <a:cubicBezTo>
                    <a:pt x="151" y="203"/>
                    <a:pt x="148" y="205"/>
                    <a:pt x="144" y="207"/>
                  </a:cubicBezTo>
                  <a:cubicBezTo>
                    <a:pt x="108" y="221"/>
                    <a:pt x="67" y="207"/>
                    <a:pt x="31" y="193"/>
                  </a:cubicBezTo>
                  <a:cubicBezTo>
                    <a:pt x="25" y="191"/>
                    <a:pt x="18" y="188"/>
                    <a:pt x="15" y="182"/>
                  </a:cubicBezTo>
                  <a:cubicBezTo>
                    <a:pt x="13" y="179"/>
                    <a:pt x="13" y="176"/>
                    <a:pt x="12" y="172"/>
                  </a:cubicBezTo>
                  <a:cubicBezTo>
                    <a:pt x="9" y="150"/>
                    <a:pt x="6" y="127"/>
                    <a:pt x="4" y="105"/>
                  </a:cubicBezTo>
                  <a:cubicBezTo>
                    <a:pt x="0" y="70"/>
                    <a:pt x="0" y="34"/>
                    <a:pt x="6" y="0"/>
                  </a:cubicBezTo>
                  <a:cubicBezTo>
                    <a:pt x="36" y="3"/>
                    <a:pt x="64" y="13"/>
                    <a:pt x="92" y="22"/>
                  </a:cubicBezTo>
                  <a:cubicBezTo>
                    <a:pt x="103" y="26"/>
                    <a:pt x="114" y="30"/>
                    <a:pt x="123" y="37"/>
                  </a:cubicBezTo>
                  <a:cubicBezTo>
                    <a:pt x="148" y="56"/>
                    <a:pt x="151" y="91"/>
                    <a:pt x="152" y="122"/>
                  </a:cubicBezTo>
                  <a:cubicBezTo>
                    <a:pt x="152" y="135"/>
                    <a:pt x="153" y="148"/>
                    <a:pt x="153" y="161"/>
                  </a:cubicBezTo>
                  <a:cubicBezTo>
                    <a:pt x="153" y="171"/>
                    <a:pt x="154" y="182"/>
                    <a:pt x="154" y="192"/>
                  </a:cubicBezTo>
                  <a:cubicBezTo>
                    <a:pt x="154" y="194"/>
                    <a:pt x="154" y="197"/>
                    <a:pt x="153" y="200"/>
                  </a:cubicBezTo>
                  <a:close/>
                </a:path>
              </a:pathLst>
            </a:custGeom>
            <a:solidFill>
              <a:srgbClr val="FCC8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6" name="ïṣliḓé">
              <a:extLst>
                <a:ext uri="{FF2B5EF4-FFF2-40B4-BE49-F238E27FC236}">
                  <a16:creationId xmlns:a16="http://schemas.microsoft.com/office/drawing/2014/main" xmlns="" id="{9BFA66AB-DFEF-472D-9AFD-751CB02ABFEE}"/>
                </a:ext>
              </a:extLst>
            </p:cNvPr>
            <p:cNvSpPr/>
            <p:nvPr/>
          </p:nvSpPr>
          <p:spPr bwMode="auto">
            <a:xfrm>
              <a:off x="4341813" y="2622550"/>
              <a:ext cx="252413" cy="266700"/>
            </a:xfrm>
            <a:custGeom>
              <a:avLst/>
              <a:gdLst>
                <a:gd name="T0" fmla="*/ 153 w 153"/>
                <a:gd name="T1" fmla="*/ 161 h 161"/>
                <a:gd name="T2" fmla="*/ 4 w 153"/>
                <a:gd name="T3" fmla="*/ 105 h 161"/>
                <a:gd name="T4" fmla="*/ 6 w 153"/>
                <a:gd name="T5" fmla="*/ 0 h 161"/>
                <a:gd name="T6" fmla="*/ 92 w 153"/>
                <a:gd name="T7" fmla="*/ 22 h 161"/>
                <a:gd name="T8" fmla="*/ 123 w 153"/>
                <a:gd name="T9" fmla="*/ 37 h 161"/>
                <a:gd name="T10" fmla="*/ 152 w 153"/>
                <a:gd name="T11" fmla="*/ 122 h 161"/>
                <a:gd name="T12" fmla="*/ 153 w 15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53" h="161">
                  <a:moveTo>
                    <a:pt x="153" y="161"/>
                  </a:moveTo>
                  <a:cubicBezTo>
                    <a:pt x="100" y="155"/>
                    <a:pt x="47" y="136"/>
                    <a:pt x="4" y="105"/>
                  </a:cubicBezTo>
                  <a:cubicBezTo>
                    <a:pt x="0" y="70"/>
                    <a:pt x="0" y="34"/>
                    <a:pt x="6" y="0"/>
                  </a:cubicBezTo>
                  <a:cubicBezTo>
                    <a:pt x="36" y="3"/>
                    <a:pt x="64" y="13"/>
                    <a:pt x="92" y="22"/>
                  </a:cubicBezTo>
                  <a:cubicBezTo>
                    <a:pt x="103" y="26"/>
                    <a:pt x="114" y="30"/>
                    <a:pt x="123" y="37"/>
                  </a:cubicBezTo>
                  <a:cubicBezTo>
                    <a:pt x="148" y="56"/>
                    <a:pt x="151" y="91"/>
                    <a:pt x="152" y="122"/>
                  </a:cubicBezTo>
                  <a:cubicBezTo>
                    <a:pt x="152" y="135"/>
                    <a:pt x="153" y="148"/>
                    <a:pt x="153" y="161"/>
                  </a:cubicBezTo>
                  <a:close/>
                </a:path>
              </a:pathLst>
            </a:custGeom>
            <a:solidFill>
              <a:srgbClr val="F5B9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7" name="îSļíḓè">
              <a:extLst>
                <a:ext uri="{FF2B5EF4-FFF2-40B4-BE49-F238E27FC236}">
                  <a16:creationId xmlns:a16="http://schemas.microsoft.com/office/drawing/2014/main" xmlns="" id="{6E60AA5E-67B9-43F0-966B-214988B6D407}"/>
                </a:ext>
              </a:extLst>
            </p:cNvPr>
            <p:cNvSpPr/>
            <p:nvPr/>
          </p:nvSpPr>
          <p:spPr bwMode="auto">
            <a:xfrm>
              <a:off x="3968750" y="1752600"/>
              <a:ext cx="1112838" cy="1111250"/>
            </a:xfrm>
            <a:custGeom>
              <a:avLst/>
              <a:gdLst>
                <a:gd name="T0" fmla="*/ 621 w 672"/>
                <a:gd name="T1" fmla="*/ 221 h 670"/>
                <a:gd name="T2" fmla="*/ 628 w 672"/>
                <a:gd name="T3" fmla="*/ 329 h 670"/>
                <a:gd name="T4" fmla="*/ 670 w 672"/>
                <a:gd name="T5" fmla="*/ 444 h 670"/>
                <a:gd name="T6" fmla="*/ 582 w 672"/>
                <a:gd name="T7" fmla="*/ 590 h 670"/>
                <a:gd name="T8" fmla="*/ 503 w 672"/>
                <a:gd name="T9" fmla="*/ 653 h 670"/>
                <a:gd name="T10" fmla="*/ 415 w 672"/>
                <a:gd name="T11" fmla="*/ 669 h 670"/>
                <a:gd name="T12" fmla="*/ 183 w 672"/>
                <a:gd name="T13" fmla="*/ 567 h 670"/>
                <a:gd name="T14" fmla="*/ 120 w 672"/>
                <a:gd name="T15" fmla="*/ 480 h 670"/>
                <a:gd name="T16" fmla="*/ 76 w 672"/>
                <a:gd name="T17" fmla="*/ 501 h 670"/>
                <a:gd name="T18" fmla="*/ 32 w 672"/>
                <a:gd name="T19" fmla="*/ 474 h 670"/>
                <a:gd name="T20" fmla="*/ 1 w 672"/>
                <a:gd name="T21" fmla="*/ 401 h 670"/>
                <a:gd name="T22" fmla="*/ 30 w 672"/>
                <a:gd name="T23" fmla="*/ 328 h 670"/>
                <a:gd name="T24" fmla="*/ 41 w 672"/>
                <a:gd name="T25" fmla="*/ 321 h 670"/>
                <a:gd name="T26" fmla="*/ 75 w 672"/>
                <a:gd name="T27" fmla="*/ 337 h 670"/>
                <a:gd name="T28" fmla="*/ 108 w 672"/>
                <a:gd name="T29" fmla="*/ 183 h 670"/>
                <a:gd name="T30" fmla="*/ 319 w 672"/>
                <a:gd name="T31" fmla="*/ 20 h 670"/>
                <a:gd name="T32" fmla="*/ 374 w 672"/>
                <a:gd name="T33" fmla="*/ 13 h 670"/>
                <a:gd name="T34" fmla="*/ 473 w 672"/>
                <a:gd name="T35" fmla="*/ 6 h 670"/>
                <a:gd name="T36" fmla="*/ 555 w 672"/>
                <a:gd name="T37" fmla="*/ 11 h 670"/>
                <a:gd name="T38" fmla="*/ 590 w 672"/>
                <a:gd name="T39" fmla="*/ 72 h 670"/>
                <a:gd name="T40" fmla="*/ 621 w 672"/>
                <a:gd name="T41" fmla="*/ 221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2" h="670">
                  <a:moveTo>
                    <a:pt x="621" y="221"/>
                  </a:moveTo>
                  <a:cubicBezTo>
                    <a:pt x="625" y="258"/>
                    <a:pt x="616" y="294"/>
                    <a:pt x="628" y="329"/>
                  </a:cubicBezTo>
                  <a:cubicBezTo>
                    <a:pt x="641" y="368"/>
                    <a:pt x="667" y="402"/>
                    <a:pt x="670" y="444"/>
                  </a:cubicBezTo>
                  <a:cubicBezTo>
                    <a:pt x="672" y="503"/>
                    <a:pt x="625" y="550"/>
                    <a:pt x="582" y="590"/>
                  </a:cubicBezTo>
                  <a:cubicBezTo>
                    <a:pt x="558" y="611"/>
                    <a:pt x="532" y="638"/>
                    <a:pt x="503" y="653"/>
                  </a:cubicBezTo>
                  <a:cubicBezTo>
                    <a:pt x="476" y="667"/>
                    <a:pt x="445" y="670"/>
                    <a:pt x="415" y="669"/>
                  </a:cubicBezTo>
                  <a:cubicBezTo>
                    <a:pt x="330" y="667"/>
                    <a:pt x="238" y="635"/>
                    <a:pt x="183" y="567"/>
                  </a:cubicBezTo>
                  <a:cubicBezTo>
                    <a:pt x="161" y="539"/>
                    <a:pt x="140" y="510"/>
                    <a:pt x="120" y="480"/>
                  </a:cubicBezTo>
                  <a:cubicBezTo>
                    <a:pt x="112" y="496"/>
                    <a:pt x="93" y="503"/>
                    <a:pt x="76" y="501"/>
                  </a:cubicBezTo>
                  <a:cubicBezTo>
                    <a:pt x="59" y="498"/>
                    <a:pt x="44" y="487"/>
                    <a:pt x="32" y="474"/>
                  </a:cubicBezTo>
                  <a:cubicBezTo>
                    <a:pt x="14" y="454"/>
                    <a:pt x="3" y="428"/>
                    <a:pt x="1" y="401"/>
                  </a:cubicBezTo>
                  <a:cubicBezTo>
                    <a:pt x="0" y="374"/>
                    <a:pt x="10" y="347"/>
                    <a:pt x="30" y="328"/>
                  </a:cubicBezTo>
                  <a:cubicBezTo>
                    <a:pt x="33" y="325"/>
                    <a:pt x="37" y="322"/>
                    <a:pt x="41" y="321"/>
                  </a:cubicBezTo>
                  <a:cubicBezTo>
                    <a:pt x="54" y="317"/>
                    <a:pt x="66" y="327"/>
                    <a:pt x="75" y="337"/>
                  </a:cubicBezTo>
                  <a:cubicBezTo>
                    <a:pt x="80" y="284"/>
                    <a:pt x="85" y="230"/>
                    <a:pt x="108" y="183"/>
                  </a:cubicBezTo>
                  <a:cubicBezTo>
                    <a:pt x="147" y="105"/>
                    <a:pt x="235" y="39"/>
                    <a:pt x="319" y="20"/>
                  </a:cubicBezTo>
                  <a:cubicBezTo>
                    <a:pt x="337" y="16"/>
                    <a:pt x="356" y="14"/>
                    <a:pt x="374" y="13"/>
                  </a:cubicBezTo>
                  <a:cubicBezTo>
                    <a:pt x="407" y="9"/>
                    <a:pt x="440" y="7"/>
                    <a:pt x="473" y="6"/>
                  </a:cubicBezTo>
                  <a:cubicBezTo>
                    <a:pt x="496" y="5"/>
                    <a:pt x="533" y="0"/>
                    <a:pt x="555" y="11"/>
                  </a:cubicBezTo>
                  <a:cubicBezTo>
                    <a:pt x="572" y="19"/>
                    <a:pt x="583" y="55"/>
                    <a:pt x="590" y="72"/>
                  </a:cubicBezTo>
                  <a:cubicBezTo>
                    <a:pt x="608" y="120"/>
                    <a:pt x="617" y="170"/>
                    <a:pt x="621" y="221"/>
                  </a:cubicBezTo>
                </a:path>
              </a:pathLst>
            </a:custGeom>
            <a:solidFill>
              <a:srgbClr val="FCC8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8" name="ïSlidè">
              <a:extLst>
                <a:ext uri="{FF2B5EF4-FFF2-40B4-BE49-F238E27FC236}">
                  <a16:creationId xmlns:a16="http://schemas.microsoft.com/office/drawing/2014/main" xmlns="" id="{A541FC1D-C39D-4D71-904A-3EE8858E616D}"/>
                </a:ext>
              </a:extLst>
            </p:cNvPr>
            <p:cNvSpPr/>
            <p:nvPr/>
          </p:nvSpPr>
          <p:spPr bwMode="auto">
            <a:xfrm>
              <a:off x="4321175" y="2122488"/>
              <a:ext cx="244475" cy="127000"/>
            </a:xfrm>
            <a:custGeom>
              <a:avLst/>
              <a:gdLst>
                <a:gd name="T0" fmla="*/ 115 w 147"/>
                <a:gd name="T1" fmla="*/ 2 h 77"/>
                <a:gd name="T2" fmla="*/ 71 w 147"/>
                <a:gd name="T3" fmla="*/ 10 h 77"/>
                <a:gd name="T4" fmla="*/ 22 w 147"/>
                <a:gd name="T5" fmla="*/ 34 h 77"/>
                <a:gd name="T6" fmla="*/ 12 w 147"/>
                <a:gd name="T7" fmla="*/ 77 h 77"/>
                <a:gd name="T8" fmla="*/ 122 w 147"/>
                <a:gd name="T9" fmla="*/ 29 h 77"/>
                <a:gd name="T10" fmla="*/ 142 w 147"/>
                <a:gd name="T11" fmla="*/ 28 h 77"/>
                <a:gd name="T12" fmla="*/ 146 w 147"/>
                <a:gd name="T13" fmla="*/ 10 h 77"/>
                <a:gd name="T14" fmla="*/ 115 w 147"/>
                <a:gd name="T15" fmla="*/ 2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77">
                  <a:moveTo>
                    <a:pt x="115" y="2"/>
                  </a:moveTo>
                  <a:cubicBezTo>
                    <a:pt x="96" y="3"/>
                    <a:pt x="75" y="8"/>
                    <a:pt x="71" y="10"/>
                  </a:cubicBezTo>
                  <a:cubicBezTo>
                    <a:pt x="53" y="15"/>
                    <a:pt x="37" y="23"/>
                    <a:pt x="22" y="34"/>
                  </a:cubicBezTo>
                  <a:cubicBezTo>
                    <a:pt x="0" y="50"/>
                    <a:pt x="5" y="54"/>
                    <a:pt x="12" y="77"/>
                  </a:cubicBezTo>
                  <a:cubicBezTo>
                    <a:pt x="43" y="50"/>
                    <a:pt x="82" y="33"/>
                    <a:pt x="122" y="29"/>
                  </a:cubicBezTo>
                  <a:cubicBezTo>
                    <a:pt x="129" y="29"/>
                    <a:pt x="135" y="29"/>
                    <a:pt x="142" y="28"/>
                  </a:cubicBezTo>
                  <a:cubicBezTo>
                    <a:pt x="144" y="22"/>
                    <a:pt x="146" y="17"/>
                    <a:pt x="146" y="10"/>
                  </a:cubicBezTo>
                  <a:cubicBezTo>
                    <a:pt x="147" y="2"/>
                    <a:pt x="132" y="0"/>
                    <a:pt x="115" y="2"/>
                  </a:cubicBezTo>
                </a:path>
              </a:pathLst>
            </a:custGeom>
            <a:solidFill>
              <a:srgbClr val="3B3A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9" name="isḷiḓe">
              <a:extLst>
                <a:ext uri="{FF2B5EF4-FFF2-40B4-BE49-F238E27FC236}">
                  <a16:creationId xmlns:a16="http://schemas.microsoft.com/office/drawing/2014/main" xmlns="" id="{95D44BB3-C238-4EF0-AA3D-58C8B1ADB95E}"/>
                </a:ext>
              </a:extLst>
            </p:cNvPr>
            <p:cNvSpPr/>
            <p:nvPr/>
          </p:nvSpPr>
          <p:spPr bwMode="auto">
            <a:xfrm>
              <a:off x="4765675" y="2070100"/>
              <a:ext cx="223838" cy="90488"/>
            </a:xfrm>
            <a:custGeom>
              <a:avLst/>
              <a:gdLst>
                <a:gd name="T0" fmla="*/ 27 w 135"/>
                <a:gd name="T1" fmla="*/ 2 h 55"/>
                <a:gd name="T2" fmla="*/ 66 w 135"/>
                <a:gd name="T3" fmla="*/ 1 h 55"/>
                <a:gd name="T4" fmla="*/ 113 w 135"/>
                <a:gd name="T5" fmla="*/ 15 h 55"/>
                <a:gd name="T6" fmla="*/ 131 w 135"/>
                <a:gd name="T7" fmla="*/ 55 h 55"/>
                <a:gd name="T8" fmla="*/ 28 w 135"/>
                <a:gd name="T9" fmla="*/ 30 h 55"/>
                <a:gd name="T10" fmla="*/ 11 w 135"/>
                <a:gd name="T11" fmla="*/ 33 h 55"/>
                <a:gd name="T12" fmla="*/ 3 w 135"/>
                <a:gd name="T13" fmla="*/ 17 h 55"/>
                <a:gd name="T14" fmla="*/ 27 w 135"/>
                <a:gd name="T15" fmla="*/ 2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55">
                  <a:moveTo>
                    <a:pt x="27" y="2"/>
                  </a:moveTo>
                  <a:cubicBezTo>
                    <a:pt x="44" y="0"/>
                    <a:pt x="62" y="1"/>
                    <a:pt x="66" y="1"/>
                  </a:cubicBezTo>
                  <a:cubicBezTo>
                    <a:pt x="82" y="3"/>
                    <a:pt x="98" y="8"/>
                    <a:pt x="113" y="15"/>
                  </a:cubicBezTo>
                  <a:cubicBezTo>
                    <a:pt x="135" y="27"/>
                    <a:pt x="132" y="31"/>
                    <a:pt x="131" y="55"/>
                  </a:cubicBezTo>
                  <a:cubicBezTo>
                    <a:pt x="99" y="35"/>
                    <a:pt x="63" y="26"/>
                    <a:pt x="28" y="30"/>
                  </a:cubicBezTo>
                  <a:cubicBezTo>
                    <a:pt x="22" y="31"/>
                    <a:pt x="17" y="32"/>
                    <a:pt x="11" y="33"/>
                  </a:cubicBezTo>
                  <a:cubicBezTo>
                    <a:pt x="8" y="28"/>
                    <a:pt x="5" y="23"/>
                    <a:pt x="3" y="17"/>
                  </a:cubicBezTo>
                  <a:cubicBezTo>
                    <a:pt x="0" y="8"/>
                    <a:pt x="13" y="4"/>
                    <a:pt x="27" y="2"/>
                  </a:cubicBezTo>
                </a:path>
              </a:pathLst>
            </a:custGeom>
            <a:solidFill>
              <a:srgbClr val="3B3A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0" name="îşḷíḋé">
              <a:extLst>
                <a:ext uri="{FF2B5EF4-FFF2-40B4-BE49-F238E27FC236}">
                  <a16:creationId xmlns:a16="http://schemas.microsoft.com/office/drawing/2014/main" xmlns="" id="{FBAB8F13-1B58-4449-97FC-43CF49B9D1C9}"/>
                </a:ext>
              </a:extLst>
            </p:cNvPr>
            <p:cNvSpPr/>
            <p:nvPr/>
          </p:nvSpPr>
          <p:spPr bwMode="auto">
            <a:xfrm>
              <a:off x="4476750" y="2255838"/>
              <a:ext cx="111125" cy="109538"/>
            </a:xfrm>
            <a:prstGeom prst="ellipse">
              <a:avLst/>
            </a:pr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1" name="ïšlïḑe">
              <a:extLst>
                <a:ext uri="{FF2B5EF4-FFF2-40B4-BE49-F238E27FC236}">
                  <a16:creationId xmlns:a16="http://schemas.microsoft.com/office/drawing/2014/main" xmlns="" id="{8E70267B-3930-4B3C-9A37-6386F2DBA27F}"/>
                </a:ext>
              </a:extLst>
            </p:cNvPr>
            <p:cNvSpPr/>
            <p:nvPr/>
          </p:nvSpPr>
          <p:spPr bwMode="auto">
            <a:xfrm>
              <a:off x="4856163" y="2198688"/>
              <a:ext cx="111125" cy="112713"/>
            </a:xfrm>
            <a:prstGeom prst="ellipse">
              <a:avLst/>
            </a:pr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2" name="îşḻîďè">
              <a:extLst>
                <a:ext uri="{FF2B5EF4-FFF2-40B4-BE49-F238E27FC236}">
                  <a16:creationId xmlns:a16="http://schemas.microsoft.com/office/drawing/2014/main" xmlns="" id="{2542E9C0-2A9A-44E3-93F8-42CAE9A3CF22}"/>
                </a:ext>
              </a:extLst>
            </p:cNvPr>
            <p:cNvSpPr/>
            <p:nvPr/>
          </p:nvSpPr>
          <p:spPr bwMode="auto">
            <a:xfrm>
              <a:off x="4741863" y="2424113"/>
              <a:ext cx="144463" cy="79375"/>
            </a:xfrm>
            <a:custGeom>
              <a:avLst/>
              <a:gdLst>
                <a:gd name="T0" fmla="*/ 53 w 87"/>
                <a:gd name="T1" fmla="*/ 1 h 48"/>
                <a:gd name="T2" fmla="*/ 6 w 87"/>
                <a:gd name="T3" fmla="*/ 31 h 48"/>
                <a:gd name="T4" fmla="*/ 21 w 87"/>
                <a:gd name="T5" fmla="*/ 39 h 48"/>
                <a:gd name="T6" fmla="*/ 45 w 87"/>
                <a:gd name="T7" fmla="*/ 18 h 48"/>
                <a:gd name="T8" fmla="*/ 60 w 87"/>
                <a:gd name="T9" fmla="*/ 18 h 48"/>
                <a:gd name="T10" fmla="*/ 68 w 87"/>
                <a:gd name="T11" fmla="*/ 22 h 48"/>
                <a:gd name="T12" fmla="*/ 70 w 87"/>
                <a:gd name="T13" fmla="*/ 25 h 48"/>
                <a:gd name="T14" fmla="*/ 78 w 87"/>
                <a:gd name="T15" fmla="*/ 32 h 48"/>
                <a:gd name="T16" fmla="*/ 78 w 87"/>
                <a:gd name="T17" fmla="*/ 32 h 48"/>
                <a:gd name="T18" fmla="*/ 87 w 87"/>
                <a:gd name="T19" fmla="*/ 23 h 48"/>
                <a:gd name="T20" fmla="*/ 53 w 87"/>
                <a:gd name="T2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8">
                  <a:moveTo>
                    <a:pt x="53" y="1"/>
                  </a:moveTo>
                  <a:cubicBezTo>
                    <a:pt x="33" y="0"/>
                    <a:pt x="16" y="16"/>
                    <a:pt x="6" y="31"/>
                  </a:cubicBezTo>
                  <a:cubicBezTo>
                    <a:pt x="0" y="40"/>
                    <a:pt x="15" y="48"/>
                    <a:pt x="21" y="39"/>
                  </a:cubicBezTo>
                  <a:cubicBezTo>
                    <a:pt x="27" y="30"/>
                    <a:pt x="34" y="22"/>
                    <a:pt x="45" y="18"/>
                  </a:cubicBezTo>
                  <a:cubicBezTo>
                    <a:pt x="50" y="17"/>
                    <a:pt x="55" y="17"/>
                    <a:pt x="60" y="18"/>
                  </a:cubicBezTo>
                  <a:cubicBezTo>
                    <a:pt x="63" y="19"/>
                    <a:pt x="66" y="21"/>
                    <a:pt x="68" y="22"/>
                  </a:cubicBezTo>
                  <a:cubicBezTo>
                    <a:pt x="69" y="24"/>
                    <a:pt x="69" y="25"/>
                    <a:pt x="70" y="25"/>
                  </a:cubicBezTo>
                  <a:cubicBezTo>
                    <a:pt x="70" y="29"/>
                    <a:pt x="73" y="31"/>
                    <a:pt x="78" y="32"/>
                  </a:cubicBezTo>
                  <a:cubicBezTo>
                    <a:pt x="78" y="32"/>
                    <a:pt x="78" y="32"/>
                    <a:pt x="78" y="32"/>
                  </a:cubicBezTo>
                  <a:cubicBezTo>
                    <a:pt x="83" y="32"/>
                    <a:pt x="87" y="28"/>
                    <a:pt x="87" y="23"/>
                  </a:cubicBezTo>
                  <a:cubicBezTo>
                    <a:pt x="86" y="8"/>
                    <a:pt x="65" y="1"/>
                    <a:pt x="53" y="1"/>
                  </a:cubicBezTo>
                  <a:close/>
                </a:path>
              </a:pathLst>
            </a:custGeom>
            <a:solidFill>
              <a:srgbClr val="F2B3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3" name="iṥḻïḑè">
              <a:extLst>
                <a:ext uri="{FF2B5EF4-FFF2-40B4-BE49-F238E27FC236}">
                  <a16:creationId xmlns:a16="http://schemas.microsoft.com/office/drawing/2014/main" xmlns="" id="{74C81B02-94BD-4B15-BEEF-07F31DDB6062}"/>
                </a:ext>
              </a:extLst>
            </p:cNvPr>
            <p:cNvSpPr/>
            <p:nvPr/>
          </p:nvSpPr>
          <p:spPr bwMode="auto">
            <a:xfrm>
              <a:off x="4576763" y="2563813"/>
              <a:ext cx="303213" cy="180975"/>
            </a:xfrm>
            <a:custGeom>
              <a:avLst/>
              <a:gdLst>
                <a:gd name="T0" fmla="*/ 43 w 183"/>
                <a:gd name="T1" fmla="*/ 84 h 110"/>
                <a:gd name="T2" fmla="*/ 94 w 183"/>
                <a:gd name="T3" fmla="*/ 108 h 110"/>
                <a:gd name="T4" fmla="*/ 146 w 183"/>
                <a:gd name="T5" fmla="*/ 93 h 110"/>
                <a:gd name="T6" fmla="*/ 183 w 183"/>
                <a:gd name="T7" fmla="*/ 0 h 110"/>
                <a:gd name="T8" fmla="*/ 0 w 183"/>
                <a:gd name="T9" fmla="*/ 45 h 110"/>
                <a:gd name="T10" fmla="*/ 43 w 183"/>
                <a:gd name="T11" fmla="*/ 84 h 110"/>
              </a:gdLst>
              <a:ahLst/>
              <a:cxnLst>
                <a:cxn ang="0">
                  <a:pos x="T0" y="T1"/>
                </a:cxn>
                <a:cxn ang="0">
                  <a:pos x="T2" y="T3"/>
                </a:cxn>
                <a:cxn ang="0">
                  <a:pos x="T4" y="T5"/>
                </a:cxn>
                <a:cxn ang="0">
                  <a:pos x="T6" y="T7"/>
                </a:cxn>
                <a:cxn ang="0">
                  <a:pos x="T8" y="T9"/>
                </a:cxn>
                <a:cxn ang="0">
                  <a:pos x="T10" y="T11"/>
                </a:cxn>
              </a:cxnLst>
              <a:rect l="0" t="0" r="r" b="b"/>
              <a:pathLst>
                <a:path w="183" h="110">
                  <a:moveTo>
                    <a:pt x="43" y="84"/>
                  </a:moveTo>
                  <a:cubicBezTo>
                    <a:pt x="58" y="95"/>
                    <a:pt x="75" y="105"/>
                    <a:pt x="94" y="108"/>
                  </a:cubicBezTo>
                  <a:cubicBezTo>
                    <a:pt x="112" y="110"/>
                    <a:pt x="133" y="106"/>
                    <a:pt x="146" y="93"/>
                  </a:cubicBezTo>
                  <a:cubicBezTo>
                    <a:pt x="170" y="69"/>
                    <a:pt x="165" y="28"/>
                    <a:pt x="183" y="0"/>
                  </a:cubicBezTo>
                  <a:cubicBezTo>
                    <a:pt x="124" y="22"/>
                    <a:pt x="63" y="45"/>
                    <a:pt x="0" y="45"/>
                  </a:cubicBezTo>
                  <a:cubicBezTo>
                    <a:pt x="13" y="60"/>
                    <a:pt x="27" y="73"/>
                    <a:pt x="43"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4" name="ïŝľídê">
              <a:extLst>
                <a:ext uri="{FF2B5EF4-FFF2-40B4-BE49-F238E27FC236}">
                  <a16:creationId xmlns:a16="http://schemas.microsoft.com/office/drawing/2014/main" xmlns="" id="{3202D5C6-703C-4A1C-80A6-31AA414A6626}"/>
                </a:ext>
              </a:extLst>
            </p:cNvPr>
            <p:cNvSpPr/>
            <p:nvPr/>
          </p:nvSpPr>
          <p:spPr bwMode="auto">
            <a:xfrm>
              <a:off x="3822700" y="1503363"/>
              <a:ext cx="1222375" cy="1462088"/>
            </a:xfrm>
            <a:custGeom>
              <a:avLst/>
              <a:gdLst>
                <a:gd name="T0" fmla="*/ 736 w 738"/>
                <a:gd name="T1" fmla="*/ 331 h 883"/>
                <a:gd name="T2" fmla="*/ 652 w 738"/>
                <a:gd name="T3" fmla="*/ 352 h 883"/>
                <a:gd name="T4" fmla="*/ 630 w 738"/>
                <a:gd name="T5" fmla="*/ 355 h 883"/>
                <a:gd name="T6" fmla="*/ 618 w 738"/>
                <a:gd name="T7" fmla="*/ 364 h 883"/>
                <a:gd name="T8" fmla="*/ 576 w 738"/>
                <a:gd name="T9" fmla="*/ 371 h 883"/>
                <a:gd name="T10" fmla="*/ 455 w 738"/>
                <a:gd name="T11" fmla="*/ 394 h 883"/>
                <a:gd name="T12" fmla="*/ 425 w 738"/>
                <a:gd name="T13" fmla="*/ 247 h 883"/>
                <a:gd name="T14" fmla="*/ 394 w 738"/>
                <a:gd name="T15" fmla="*/ 409 h 883"/>
                <a:gd name="T16" fmla="*/ 345 w 738"/>
                <a:gd name="T17" fmla="*/ 410 h 883"/>
                <a:gd name="T18" fmla="*/ 306 w 738"/>
                <a:gd name="T19" fmla="*/ 273 h 883"/>
                <a:gd name="T20" fmla="*/ 265 w 738"/>
                <a:gd name="T21" fmla="*/ 432 h 883"/>
                <a:gd name="T22" fmla="*/ 246 w 738"/>
                <a:gd name="T23" fmla="*/ 484 h 883"/>
                <a:gd name="T24" fmla="*/ 241 w 738"/>
                <a:gd name="T25" fmla="*/ 494 h 883"/>
                <a:gd name="T26" fmla="*/ 231 w 738"/>
                <a:gd name="T27" fmla="*/ 496 h 883"/>
                <a:gd name="T28" fmla="*/ 176 w 738"/>
                <a:gd name="T29" fmla="*/ 493 h 883"/>
                <a:gd name="T30" fmla="*/ 168 w 738"/>
                <a:gd name="T31" fmla="*/ 491 h 883"/>
                <a:gd name="T32" fmla="*/ 139 w 738"/>
                <a:gd name="T33" fmla="*/ 494 h 883"/>
                <a:gd name="T34" fmla="*/ 137 w 738"/>
                <a:gd name="T35" fmla="*/ 526 h 883"/>
                <a:gd name="T36" fmla="*/ 210 w 738"/>
                <a:gd name="T37" fmla="*/ 883 h 883"/>
                <a:gd name="T38" fmla="*/ 35 w 738"/>
                <a:gd name="T39" fmla="*/ 882 h 883"/>
                <a:gd name="T40" fmla="*/ 11 w 738"/>
                <a:gd name="T41" fmla="*/ 624 h 883"/>
                <a:gd name="T42" fmla="*/ 8 w 738"/>
                <a:gd name="T43" fmla="*/ 364 h 883"/>
                <a:gd name="T44" fmla="*/ 15 w 738"/>
                <a:gd name="T45" fmla="*/ 312 h 883"/>
                <a:gd name="T46" fmla="*/ 29 w 738"/>
                <a:gd name="T47" fmla="*/ 253 h 883"/>
                <a:gd name="T48" fmla="*/ 128 w 738"/>
                <a:gd name="T49" fmla="*/ 96 h 883"/>
                <a:gd name="T50" fmla="*/ 382 w 738"/>
                <a:gd name="T51" fmla="*/ 3 h 883"/>
                <a:gd name="T52" fmla="*/ 645 w 738"/>
                <a:gd name="T53" fmla="*/ 93 h 883"/>
                <a:gd name="T54" fmla="*/ 669 w 738"/>
                <a:gd name="T55" fmla="*/ 117 h 883"/>
                <a:gd name="T56" fmla="*/ 736 w 738"/>
                <a:gd name="T57" fmla="*/ 33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8" h="883">
                  <a:moveTo>
                    <a:pt x="736" y="331"/>
                  </a:moveTo>
                  <a:cubicBezTo>
                    <a:pt x="710" y="344"/>
                    <a:pt x="681" y="351"/>
                    <a:pt x="652" y="352"/>
                  </a:cubicBezTo>
                  <a:cubicBezTo>
                    <a:pt x="645" y="352"/>
                    <a:pt x="636" y="352"/>
                    <a:pt x="630" y="355"/>
                  </a:cubicBezTo>
                  <a:cubicBezTo>
                    <a:pt x="625" y="358"/>
                    <a:pt x="622" y="362"/>
                    <a:pt x="618" y="364"/>
                  </a:cubicBezTo>
                  <a:cubicBezTo>
                    <a:pt x="606" y="372"/>
                    <a:pt x="590" y="370"/>
                    <a:pt x="576" y="371"/>
                  </a:cubicBezTo>
                  <a:cubicBezTo>
                    <a:pt x="534" y="373"/>
                    <a:pt x="495" y="402"/>
                    <a:pt x="455" y="394"/>
                  </a:cubicBezTo>
                  <a:cubicBezTo>
                    <a:pt x="455" y="344"/>
                    <a:pt x="445" y="293"/>
                    <a:pt x="425" y="247"/>
                  </a:cubicBezTo>
                  <a:cubicBezTo>
                    <a:pt x="415" y="301"/>
                    <a:pt x="405" y="355"/>
                    <a:pt x="394" y="409"/>
                  </a:cubicBezTo>
                  <a:cubicBezTo>
                    <a:pt x="378" y="409"/>
                    <a:pt x="361" y="410"/>
                    <a:pt x="345" y="410"/>
                  </a:cubicBezTo>
                  <a:cubicBezTo>
                    <a:pt x="344" y="362"/>
                    <a:pt x="330" y="314"/>
                    <a:pt x="306" y="273"/>
                  </a:cubicBezTo>
                  <a:cubicBezTo>
                    <a:pt x="295" y="327"/>
                    <a:pt x="282" y="380"/>
                    <a:pt x="265" y="432"/>
                  </a:cubicBezTo>
                  <a:cubicBezTo>
                    <a:pt x="259" y="450"/>
                    <a:pt x="253" y="467"/>
                    <a:pt x="246" y="484"/>
                  </a:cubicBezTo>
                  <a:cubicBezTo>
                    <a:pt x="245" y="488"/>
                    <a:pt x="244" y="491"/>
                    <a:pt x="241" y="494"/>
                  </a:cubicBezTo>
                  <a:cubicBezTo>
                    <a:pt x="238" y="496"/>
                    <a:pt x="235" y="496"/>
                    <a:pt x="231" y="496"/>
                  </a:cubicBezTo>
                  <a:cubicBezTo>
                    <a:pt x="213" y="498"/>
                    <a:pt x="194" y="497"/>
                    <a:pt x="176" y="493"/>
                  </a:cubicBezTo>
                  <a:cubicBezTo>
                    <a:pt x="174" y="492"/>
                    <a:pt x="171" y="491"/>
                    <a:pt x="168" y="491"/>
                  </a:cubicBezTo>
                  <a:cubicBezTo>
                    <a:pt x="158" y="487"/>
                    <a:pt x="147" y="484"/>
                    <a:pt x="139" y="494"/>
                  </a:cubicBezTo>
                  <a:cubicBezTo>
                    <a:pt x="132" y="503"/>
                    <a:pt x="134" y="515"/>
                    <a:pt x="137" y="526"/>
                  </a:cubicBezTo>
                  <a:cubicBezTo>
                    <a:pt x="167" y="644"/>
                    <a:pt x="214" y="761"/>
                    <a:pt x="210" y="883"/>
                  </a:cubicBezTo>
                  <a:cubicBezTo>
                    <a:pt x="193" y="882"/>
                    <a:pt x="36" y="865"/>
                    <a:pt x="35" y="882"/>
                  </a:cubicBezTo>
                  <a:cubicBezTo>
                    <a:pt x="37" y="794"/>
                    <a:pt x="19" y="711"/>
                    <a:pt x="11" y="624"/>
                  </a:cubicBezTo>
                  <a:cubicBezTo>
                    <a:pt x="4" y="537"/>
                    <a:pt x="0" y="451"/>
                    <a:pt x="8" y="364"/>
                  </a:cubicBezTo>
                  <a:cubicBezTo>
                    <a:pt x="10" y="346"/>
                    <a:pt x="12" y="329"/>
                    <a:pt x="15" y="312"/>
                  </a:cubicBezTo>
                  <a:cubicBezTo>
                    <a:pt x="18" y="292"/>
                    <a:pt x="23" y="272"/>
                    <a:pt x="29" y="253"/>
                  </a:cubicBezTo>
                  <a:cubicBezTo>
                    <a:pt x="49" y="193"/>
                    <a:pt x="83" y="139"/>
                    <a:pt x="128" y="96"/>
                  </a:cubicBezTo>
                  <a:cubicBezTo>
                    <a:pt x="194" y="33"/>
                    <a:pt x="292" y="6"/>
                    <a:pt x="382" y="3"/>
                  </a:cubicBezTo>
                  <a:cubicBezTo>
                    <a:pt x="476" y="0"/>
                    <a:pt x="573" y="29"/>
                    <a:pt x="645" y="93"/>
                  </a:cubicBezTo>
                  <a:cubicBezTo>
                    <a:pt x="653" y="100"/>
                    <a:pt x="661" y="108"/>
                    <a:pt x="669" y="117"/>
                  </a:cubicBezTo>
                  <a:cubicBezTo>
                    <a:pt x="721" y="173"/>
                    <a:pt x="738" y="256"/>
                    <a:pt x="736" y="331"/>
                  </a:cubicBezTo>
                </a:path>
              </a:pathLst>
            </a:custGeom>
            <a:solidFill>
              <a:srgbClr val="4343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5" name="ïṧḻiḑê">
              <a:extLst>
                <a:ext uri="{FF2B5EF4-FFF2-40B4-BE49-F238E27FC236}">
                  <a16:creationId xmlns:a16="http://schemas.microsoft.com/office/drawing/2014/main" xmlns="" id="{3778C7FD-F489-44FC-8BEC-E97DA9046FA4}"/>
                </a:ext>
              </a:extLst>
            </p:cNvPr>
            <p:cNvSpPr/>
            <p:nvPr/>
          </p:nvSpPr>
          <p:spPr bwMode="auto">
            <a:xfrm>
              <a:off x="3835400" y="1922463"/>
              <a:ext cx="487363" cy="498475"/>
            </a:xfrm>
            <a:custGeom>
              <a:avLst/>
              <a:gdLst>
                <a:gd name="T0" fmla="*/ 291 w 294"/>
                <a:gd name="T1" fmla="*/ 301 h 301"/>
                <a:gd name="T2" fmla="*/ 199 w 294"/>
                <a:gd name="T3" fmla="*/ 263 h 301"/>
                <a:gd name="T4" fmla="*/ 160 w 294"/>
                <a:gd name="T5" fmla="*/ 238 h 301"/>
                <a:gd name="T6" fmla="*/ 148 w 294"/>
                <a:gd name="T7" fmla="*/ 229 h 301"/>
                <a:gd name="T8" fmla="*/ 0 w 294"/>
                <a:gd name="T9" fmla="*/ 111 h 301"/>
                <a:gd name="T10" fmla="*/ 7 w 294"/>
                <a:gd name="T11" fmla="*/ 59 h 301"/>
                <a:gd name="T12" fmla="*/ 21 w 294"/>
                <a:gd name="T13" fmla="*/ 0 h 301"/>
                <a:gd name="T14" fmla="*/ 254 w 294"/>
                <a:gd name="T15" fmla="*/ 178 h 301"/>
                <a:gd name="T16" fmla="*/ 257 w 294"/>
                <a:gd name="T17" fmla="*/ 179 h 301"/>
                <a:gd name="T18" fmla="*/ 278 w 294"/>
                <a:gd name="T19" fmla="*/ 194 h 301"/>
                <a:gd name="T20" fmla="*/ 285 w 294"/>
                <a:gd name="T21" fmla="*/ 213 h 301"/>
                <a:gd name="T22" fmla="*/ 291 w 294"/>
                <a:gd name="T23"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301">
                  <a:moveTo>
                    <a:pt x="291" y="301"/>
                  </a:moveTo>
                  <a:cubicBezTo>
                    <a:pt x="260" y="290"/>
                    <a:pt x="228" y="279"/>
                    <a:pt x="199" y="263"/>
                  </a:cubicBezTo>
                  <a:cubicBezTo>
                    <a:pt x="186" y="255"/>
                    <a:pt x="173" y="246"/>
                    <a:pt x="160" y="238"/>
                  </a:cubicBezTo>
                  <a:cubicBezTo>
                    <a:pt x="156" y="235"/>
                    <a:pt x="152" y="232"/>
                    <a:pt x="148" y="229"/>
                  </a:cubicBezTo>
                  <a:cubicBezTo>
                    <a:pt x="97" y="192"/>
                    <a:pt x="45" y="155"/>
                    <a:pt x="0" y="111"/>
                  </a:cubicBezTo>
                  <a:cubicBezTo>
                    <a:pt x="2" y="93"/>
                    <a:pt x="4" y="76"/>
                    <a:pt x="7" y="59"/>
                  </a:cubicBezTo>
                  <a:cubicBezTo>
                    <a:pt x="10" y="39"/>
                    <a:pt x="15" y="19"/>
                    <a:pt x="21" y="0"/>
                  </a:cubicBezTo>
                  <a:cubicBezTo>
                    <a:pt x="85" y="75"/>
                    <a:pt x="165" y="136"/>
                    <a:pt x="254" y="178"/>
                  </a:cubicBezTo>
                  <a:cubicBezTo>
                    <a:pt x="255" y="178"/>
                    <a:pt x="256" y="178"/>
                    <a:pt x="257" y="179"/>
                  </a:cubicBezTo>
                  <a:cubicBezTo>
                    <a:pt x="265" y="183"/>
                    <a:pt x="273" y="187"/>
                    <a:pt x="278" y="194"/>
                  </a:cubicBezTo>
                  <a:cubicBezTo>
                    <a:pt x="282" y="199"/>
                    <a:pt x="284" y="206"/>
                    <a:pt x="285" y="213"/>
                  </a:cubicBezTo>
                  <a:cubicBezTo>
                    <a:pt x="292" y="242"/>
                    <a:pt x="294" y="272"/>
                    <a:pt x="291" y="301"/>
                  </a:cubicBezTo>
                </a:path>
              </a:pathLst>
            </a:custGeom>
            <a:solidFill>
              <a:srgbClr val="8A8C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6" name="ï$ḻïḋê">
              <a:extLst>
                <a:ext uri="{FF2B5EF4-FFF2-40B4-BE49-F238E27FC236}">
                  <a16:creationId xmlns:a16="http://schemas.microsoft.com/office/drawing/2014/main" xmlns="" id="{1037E724-16D9-4B16-8010-99256B1EBBFD}"/>
                </a:ext>
              </a:extLst>
            </p:cNvPr>
            <p:cNvSpPr/>
            <p:nvPr/>
          </p:nvSpPr>
          <p:spPr bwMode="auto">
            <a:xfrm>
              <a:off x="4283075" y="2033588"/>
              <a:ext cx="788988" cy="457200"/>
            </a:xfrm>
            <a:custGeom>
              <a:avLst/>
              <a:gdLst>
                <a:gd name="T0" fmla="*/ 438 w 476"/>
                <a:gd name="T1" fmla="*/ 1 h 276"/>
                <a:gd name="T2" fmla="*/ 342 w 476"/>
                <a:gd name="T3" fmla="*/ 30 h 276"/>
                <a:gd name="T4" fmla="*/ 176 w 476"/>
                <a:gd name="T5" fmla="*/ 60 h 276"/>
                <a:gd name="T6" fmla="*/ 87 w 476"/>
                <a:gd name="T7" fmla="*/ 66 h 276"/>
                <a:gd name="T8" fmla="*/ 35 w 476"/>
                <a:gd name="T9" fmla="*/ 63 h 276"/>
                <a:gd name="T10" fmla="*/ 1 w 476"/>
                <a:gd name="T11" fmla="*/ 120 h 276"/>
                <a:gd name="T12" fmla="*/ 30 w 476"/>
                <a:gd name="T13" fmla="*/ 272 h 276"/>
                <a:gd name="T14" fmla="*/ 99 w 476"/>
                <a:gd name="T15" fmla="*/ 275 h 276"/>
                <a:gd name="T16" fmla="*/ 59 w 476"/>
                <a:gd name="T17" fmla="*/ 275 h 276"/>
                <a:gd name="T18" fmla="*/ 50 w 476"/>
                <a:gd name="T19" fmla="*/ 274 h 276"/>
                <a:gd name="T20" fmla="*/ 44 w 476"/>
                <a:gd name="T21" fmla="*/ 271 h 276"/>
                <a:gd name="T22" fmla="*/ 38 w 476"/>
                <a:gd name="T23" fmla="*/ 267 h 276"/>
                <a:gd name="T24" fmla="*/ 33 w 476"/>
                <a:gd name="T25" fmla="*/ 258 h 276"/>
                <a:gd name="T26" fmla="*/ 31 w 476"/>
                <a:gd name="T27" fmla="*/ 250 h 276"/>
                <a:gd name="T28" fmla="*/ 23 w 476"/>
                <a:gd name="T29" fmla="*/ 214 h 276"/>
                <a:gd name="T30" fmla="*/ 23 w 476"/>
                <a:gd name="T31" fmla="*/ 212 h 276"/>
                <a:gd name="T32" fmla="*/ 23 w 476"/>
                <a:gd name="T33" fmla="*/ 212 h 276"/>
                <a:gd name="T34" fmla="*/ 18 w 476"/>
                <a:gd name="T35" fmla="*/ 178 h 276"/>
                <a:gd name="T36" fmla="*/ 16 w 476"/>
                <a:gd name="T37" fmla="*/ 156 h 276"/>
                <a:gd name="T38" fmla="*/ 15 w 476"/>
                <a:gd name="T39" fmla="*/ 142 h 276"/>
                <a:gd name="T40" fmla="*/ 15 w 476"/>
                <a:gd name="T41" fmla="*/ 132 h 276"/>
                <a:gd name="T42" fmla="*/ 17 w 476"/>
                <a:gd name="T43" fmla="*/ 89 h 276"/>
                <a:gd name="T44" fmla="*/ 44 w 476"/>
                <a:gd name="T45" fmla="*/ 70 h 276"/>
                <a:gd name="T46" fmla="*/ 71 w 476"/>
                <a:gd name="T47" fmla="*/ 72 h 276"/>
                <a:gd name="T48" fmla="*/ 111 w 476"/>
                <a:gd name="T49" fmla="*/ 73 h 276"/>
                <a:gd name="T50" fmla="*/ 137 w 476"/>
                <a:gd name="T51" fmla="*/ 72 h 276"/>
                <a:gd name="T52" fmla="*/ 176 w 476"/>
                <a:gd name="T53" fmla="*/ 69 h 276"/>
                <a:gd name="T54" fmla="*/ 266 w 476"/>
                <a:gd name="T55" fmla="*/ 55 h 276"/>
                <a:gd name="T56" fmla="*/ 287 w 476"/>
                <a:gd name="T57" fmla="*/ 51 h 276"/>
                <a:gd name="T58" fmla="*/ 347 w 476"/>
                <a:gd name="T59" fmla="*/ 39 h 276"/>
                <a:gd name="T60" fmla="*/ 363 w 476"/>
                <a:gd name="T61" fmla="*/ 34 h 276"/>
                <a:gd name="T62" fmla="*/ 371 w 476"/>
                <a:gd name="T63" fmla="*/ 32 h 276"/>
                <a:gd name="T64" fmla="*/ 382 w 476"/>
                <a:gd name="T65" fmla="*/ 28 h 276"/>
                <a:gd name="T66" fmla="*/ 422 w 476"/>
                <a:gd name="T67" fmla="*/ 14 h 276"/>
                <a:gd name="T68" fmla="*/ 439 w 476"/>
                <a:gd name="T69" fmla="*/ 11 h 276"/>
                <a:gd name="T70" fmla="*/ 448 w 476"/>
                <a:gd name="T71" fmla="*/ 11 h 276"/>
                <a:gd name="T72" fmla="*/ 454 w 476"/>
                <a:gd name="T73" fmla="*/ 13 h 276"/>
                <a:gd name="T74" fmla="*/ 456 w 476"/>
                <a:gd name="T75" fmla="*/ 14 h 276"/>
                <a:gd name="T76" fmla="*/ 461 w 476"/>
                <a:gd name="T77" fmla="*/ 20 h 276"/>
                <a:gd name="T78" fmla="*/ 464 w 476"/>
                <a:gd name="T79" fmla="*/ 25 h 276"/>
                <a:gd name="T80" fmla="*/ 466 w 476"/>
                <a:gd name="T81" fmla="*/ 29 h 276"/>
                <a:gd name="T82" fmla="*/ 468 w 476"/>
                <a:gd name="T83" fmla="*/ 36 h 276"/>
                <a:gd name="T84" fmla="*/ 471 w 476"/>
                <a:gd name="T85" fmla="*/ 50 h 276"/>
                <a:gd name="T86" fmla="*/ 474 w 476"/>
                <a:gd name="T87" fmla="*/ 82 h 276"/>
                <a:gd name="T88" fmla="*/ 474 w 476"/>
                <a:gd name="T89" fmla="*/ 85 h 276"/>
                <a:gd name="T90" fmla="*/ 475 w 476"/>
                <a:gd name="T91" fmla="*/ 93 h 276"/>
                <a:gd name="T92" fmla="*/ 474 w 476"/>
                <a:gd name="T93" fmla="*/ 8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6" h="276">
                  <a:moveTo>
                    <a:pt x="458" y="8"/>
                  </a:moveTo>
                  <a:cubicBezTo>
                    <a:pt x="458" y="7"/>
                    <a:pt x="457" y="7"/>
                    <a:pt x="457" y="6"/>
                  </a:cubicBezTo>
                  <a:cubicBezTo>
                    <a:pt x="452" y="2"/>
                    <a:pt x="445" y="0"/>
                    <a:pt x="438" y="1"/>
                  </a:cubicBezTo>
                  <a:cubicBezTo>
                    <a:pt x="434" y="2"/>
                    <a:pt x="430" y="3"/>
                    <a:pt x="426" y="4"/>
                  </a:cubicBezTo>
                  <a:cubicBezTo>
                    <a:pt x="405" y="8"/>
                    <a:pt x="385" y="17"/>
                    <a:pt x="364" y="24"/>
                  </a:cubicBezTo>
                  <a:cubicBezTo>
                    <a:pt x="357" y="26"/>
                    <a:pt x="349" y="29"/>
                    <a:pt x="342" y="30"/>
                  </a:cubicBezTo>
                  <a:cubicBezTo>
                    <a:pt x="326" y="34"/>
                    <a:pt x="311" y="37"/>
                    <a:pt x="295" y="40"/>
                  </a:cubicBezTo>
                  <a:cubicBezTo>
                    <a:pt x="290" y="41"/>
                    <a:pt x="285" y="42"/>
                    <a:pt x="280" y="43"/>
                  </a:cubicBezTo>
                  <a:cubicBezTo>
                    <a:pt x="246" y="50"/>
                    <a:pt x="211" y="56"/>
                    <a:pt x="176" y="60"/>
                  </a:cubicBezTo>
                  <a:cubicBezTo>
                    <a:pt x="174" y="61"/>
                    <a:pt x="171" y="61"/>
                    <a:pt x="169" y="61"/>
                  </a:cubicBezTo>
                  <a:cubicBezTo>
                    <a:pt x="153" y="63"/>
                    <a:pt x="137" y="64"/>
                    <a:pt x="121" y="65"/>
                  </a:cubicBezTo>
                  <a:cubicBezTo>
                    <a:pt x="110" y="66"/>
                    <a:pt x="98" y="66"/>
                    <a:pt x="87" y="66"/>
                  </a:cubicBezTo>
                  <a:cubicBezTo>
                    <a:pt x="87" y="66"/>
                    <a:pt x="87" y="66"/>
                    <a:pt x="87" y="66"/>
                  </a:cubicBezTo>
                  <a:cubicBezTo>
                    <a:pt x="80" y="66"/>
                    <a:pt x="72" y="66"/>
                    <a:pt x="65" y="65"/>
                  </a:cubicBezTo>
                  <a:cubicBezTo>
                    <a:pt x="55" y="65"/>
                    <a:pt x="45" y="64"/>
                    <a:pt x="35" y="63"/>
                  </a:cubicBezTo>
                  <a:cubicBezTo>
                    <a:pt x="27" y="62"/>
                    <a:pt x="18" y="61"/>
                    <a:pt x="11" y="66"/>
                  </a:cubicBezTo>
                  <a:cubicBezTo>
                    <a:pt x="3" y="72"/>
                    <a:pt x="1" y="84"/>
                    <a:pt x="1" y="94"/>
                  </a:cubicBezTo>
                  <a:cubicBezTo>
                    <a:pt x="1" y="103"/>
                    <a:pt x="0" y="111"/>
                    <a:pt x="1" y="120"/>
                  </a:cubicBezTo>
                  <a:cubicBezTo>
                    <a:pt x="1" y="157"/>
                    <a:pt x="5" y="195"/>
                    <a:pt x="12" y="231"/>
                  </a:cubicBezTo>
                  <a:cubicBezTo>
                    <a:pt x="13" y="236"/>
                    <a:pt x="15" y="241"/>
                    <a:pt x="16" y="246"/>
                  </a:cubicBezTo>
                  <a:cubicBezTo>
                    <a:pt x="18" y="256"/>
                    <a:pt x="21" y="267"/>
                    <a:pt x="30" y="272"/>
                  </a:cubicBezTo>
                  <a:cubicBezTo>
                    <a:pt x="36" y="275"/>
                    <a:pt x="42" y="275"/>
                    <a:pt x="48" y="275"/>
                  </a:cubicBezTo>
                  <a:cubicBezTo>
                    <a:pt x="68" y="276"/>
                    <a:pt x="88" y="276"/>
                    <a:pt x="107" y="275"/>
                  </a:cubicBezTo>
                  <a:cubicBezTo>
                    <a:pt x="104" y="275"/>
                    <a:pt x="102" y="275"/>
                    <a:pt x="99" y="275"/>
                  </a:cubicBezTo>
                  <a:cubicBezTo>
                    <a:pt x="91" y="275"/>
                    <a:pt x="83" y="275"/>
                    <a:pt x="74" y="275"/>
                  </a:cubicBezTo>
                  <a:cubicBezTo>
                    <a:pt x="70" y="275"/>
                    <a:pt x="66" y="275"/>
                    <a:pt x="62" y="275"/>
                  </a:cubicBezTo>
                  <a:cubicBezTo>
                    <a:pt x="61" y="275"/>
                    <a:pt x="60" y="275"/>
                    <a:pt x="59" y="275"/>
                  </a:cubicBezTo>
                  <a:cubicBezTo>
                    <a:pt x="58" y="275"/>
                    <a:pt x="58" y="275"/>
                    <a:pt x="57" y="275"/>
                  </a:cubicBezTo>
                  <a:cubicBezTo>
                    <a:pt x="55" y="275"/>
                    <a:pt x="54" y="274"/>
                    <a:pt x="52" y="274"/>
                  </a:cubicBezTo>
                  <a:cubicBezTo>
                    <a:pt x="52" y="274"/>
                    <a:pt x="51" y="274"/>
                    <a:pt x="50" y="274"/>
                  </a:cubicBezTo>
                  <a:cubicBezTo>
                    <a:pt x="49" y="274"/>
                    <a:pt x="49" y="274"/>
                    <a:pt x="48" y="273"/>
                  </a:cubicBezTo>
                  <a:cubicBezTo>
                    <a:pt x="47" y="273"/>
                    <a:pt x="47" y="273"/>
                    <a:pt x="46" y="272"/>
                  </a:cubicBezTo>
                  <a:cubicBezTo>
                    <a:pt x="45" y="272"/>
                    <a:pt x="44" y="272"/>
                    <a:pt x="44" y="271"/>
                  </a:cubicBezTo>
                  <a:cubicBezTo>
                    <a:pt x="43" y="271"/>
                    <a:pt x="43" y="271"/>
                    <a:pt x="42" y="270"/>
                  </a:cubicBezTo>
                  <a:cubicBezTo>
                    <a:pt x="41" y="270"/>
                    <a:pt x="40" y="269"/>
                    <a:pt x="40" y="268"/>
                  </a:cubicBezTo>
                  <a:cubicBezTo>
                    <a:pt x="39" y="268"/>
                    <a:pt x="39" y="267"/>
                    <a:pt x="38" y="267"/>
                  </a:cubicBezTo>
                  <a:cubicBezTo>
                    <a:pt x="37" y="265"/>
                    <a:pt x="35" y="263"/>
                    <a:pt x="34" y="261"/>
                  </a:cubicBezTo>
                  <a:cubicBezTo>
                    <a:pt x="34" y="260"/>
                    <a:pt x="34" y="259"/>
                    <a:pt x="33" y="259"/>
                  </a:cubicBezTo>
                  <a:cubicBezTo>
                    <a:pt x="33" y="258"/>
                    <a:pt x="33" y="258"/>
                    <a:pt x="33" y="258"/>
                  </a:cubicBezTo>
                  <a:cubicBezTo>
                    <a:pt x="33" y="257"/>
                    <a:pt x="33" y="257"/>
                    <a:pt x="33" y="256"/>
                  </a:cubicBezTo>
                  <a:cubicBezTo>
                    <a:pt x="32" y="256"/>
                    <a:pt x="32" y="255"/>
                    <a:pt x="32" y="254"/>
                  </a:cubicBezTo>
                  <a:cubicBezTo>
                    <a:pt x="31" y="253"/>
                    <a:pt x="31" y="251"/>
                    <a:pt x="31" y="250"/>
                  </a:cubicBezTo>
                  <a:cubicBezTo>
                    <a:pt x="30" y="249"/>
                    <a:pt x="30" y="248"/>
                    <a:pt x="30" y="247"/>
                  </a:cubicBezTo>
                  <a:cubicBezTo>
                    <a:pt x="28" y="238"/>
                    <a:pt x="26" y="230"/>
                    <a:pt x="25" y="222"/>
                  </a:cubicBezTo>
                  <a:cubicBezTo>
                    <a:pt x="24" y="219"/>
                    <a:pt x="24" y="217"/>
                    <a:pt x="23" y="214"/>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3" y="212"/>
                    <a:pt x="23" y="212"/>
                    <a:pt x="23" y="212"/>
                  </a:cubicBezTo>
                  <a:cubicBezTo>
                    <a:pt x="23" y="212"/>
                    <a:pt x="23" y="212"/>
                    <a:pt x="23" y="212"/>
                  </a:cubicBezTo>
                  <a:cubicBezTo>
                    <a:pt x="22" y="207"/>
                    <a:pt x="21" y="201"/>
                    <a:pt x="20" y="196"/>
                  </a:cubicBezTo>
                  <a:cubicBezTo>
                    <a:pt x="20" y="193"/>
                    <a:pt x="19" y="190"/>
                    <a:pt x="19" y="188"/>
                  </a:cubicBezTo>
                  <a:cubicBezTo>
                    <a:pt x="19" y="184"/>
                    <a:pt x="18" y="181"/>
                    <a:pt x="18" y="178"/>
                  </a:cubicBezTo>
                  <a:cubicBezTo>
                    <a:pt x="18" y="176"/>
                    <a:pt x="18" y="174"/>
                    <a:pt x="17" y="171"/>
                  </a:cubicBezTo>
                  <a:cubicBezTo>
                    <a:pt x="17" y="168"/>
                    <a:pt x="17" y="166"/>
                    <a:pt x="17" y="163"/>
                  </a:cubicBezTo>
                  <a:cubicBezTo>
                    <a:pt x="16" y="161"/>
                    <a:pt x="16" y="158"/>
                    <a:pt x="16" y="156"/>
                  </a:cubicBezTo>
                  <a:cubicBezTo>
                    <a:pt x="16" y="153"/>
                    <a:pt x="16" y="150"/>
                    <a:pt x="16" y="147"/>
                  </a:cubicBezTo>
                  <a:cubicBezTo>
                    <a:pt x="16" y="147"/>
                    <a:pt x="16" y="147"/>
                    <a:pt x="16" y="147"/>
                  </a:cubicBezTo>
                  <a:cubicBezTo>
                    <a:pt x="16" y="145"/>
                    <a:pt x="15" y="143"/>
                    <a:pt x="15" y="142"/>
                  </a:cubicBezTo>
                  <a:cubicBezTo>
                    <a:pt x="15" y="141"/>
                    <a:pt x="15" y="141"/>
                    <a:pt x="15" y="140"/>
                  </a:cubicBezTo>
                  <a:cubicBezTo>
                    <a:pt x="15" y="139"/>
                    <a:pt x="15" y="138"/>
                    <a:pt x="15" y="136"/>
                  </a:cubicBezTo>
                  <a:cubicBezTo>
                    <a:pt x="15" y="135"/>
                    <a:pt x="15" y="134"/>
                    <a:pt x="15" y="132"/>
                  </a:cubicBezTo>
                  <a:cubicBezTo>
                    <a:pt x="15" y="131"/>
                    <a:pt x="15" y="129"/>
                    <a:pt x="15" y="127"/>
                  </a:cubicBezTo>
                  <a:cubicBezTo>
                    <a:pt x="15" y="118"/>
                    <a:pt x="15" y="109"/>
                    <a:pt x="15" y="101"/>
                  </a:cubicBezTo>
                  <a:cubicBezTo>
                    <a:pt x="15" y="97"/>
                    <a:pt x="16" y="93"/>
                    <a:pt x="17" y="89"/>
                  </a:cubicBezTo>
                  <a:cubicBezTo>
                    <a:pt x="17" y="88"/>
                    <a:pt x="17" y="86"/>
                    <a:pt x="17" y="85"/>
                  </a:cubicBezTo>
                  <a:cubicBezTo>
                    <a:pt x="19" y="80"/>
                    <a:pt x="21" y="76"/>
                    <a:pt x="25" y="73"/>
                  </a:cubicBezTo>
                  <a:cubicBezTo>
                    <a:pt x="31" y="70"/>
                    <a:pt x="37" y="70"/>
                    <a:pt x="44" y="70"/>
                  </a:cubicBezTo>
                  <a:cubicBezTo>
                    <a:pt x="46" y="70"/>
                    <a:pt x="47" y="70"/>
                    <a:pt x="49" y="70"/>
                  </a:cubicBezTo>
                  <a:cubicBezTo>
                    <a:pt x="54" y="71"/>
                    <a:pt x="60" y="72"/>
                    <a:pt x="66" y="72"/>
                  </a:cubicBezTo>
                  <a:cubicBezTo>
                    <a:pt x="68" y="72"/>
                    <a:pt x="70" y="72"/>
                    <a:pt x="71" y="72"/>
                  </a:cubicBezTo>
                  <a:cubicBezTo>
                    <a:pt x="71" y="72"/>
                    <a:pt x="71" y="72"/>
                    <a:pt x="71" y="72"/>
                  </a:cubicBezTo>
                  <a:cubicBezTo>
                    <a:pt x="84" y="73"/>
                    <a:pt x="97" y="73"/>
                    <a:pt x="110" y="73"/>
                  </a:cubicBezTo>
                  <a:cubicBezTo>
                    <a:pt x="111" y="73"/>
                    <a:pt x="111" y="73"/>
                    <a:pt x="111" y="73"/>
                  </a:cubicBezTo>
                  <a:cubicBezTo>
                    <a:pt x="114" y="73"/>
                    <a:pt x="117" y="73"/>
                    <a:pt x="120" y="73"/>
                  </a:cubicBezTo>
                  <a:cubicBezTo>
                    <a:pt x="122" y="73"/>
                    <a:pt x="124" y="73"/>
                    <a:pt x="126" y="73"/>
                  </a:cubicBezTo>
                  <a:cubicBezTo>
                    <a:pt x="129" y="73"/>
                    <a:pt x="133" y="72"/>
                    <a:pt x="137" y="72"/>
                  </a:cubicBezTo>
                  <a:cubicBezTo>
                    <a:pt x="146" y="72"/>
                    <a:pt x="155" y="71"/>
                    <a:pt x="164" y="70"/>
                  </a:cubicBezTo>
                  <a:cubicBezTo>
                    <a:pt x="166" y="70"/>
                    <a:pt x="167" y="70"/>
                    <a:pt x="169" y="70"/>
                  </a:cubicBezTo>
                  <a:cubicBezTo>
                    <a:pt x="171" y="70"/>
                    <a:pt x="174" y="69"/>
                    <a:pt x="176" y="69"/>
                  </a:cubicBezTo>
                  <a:cubicBezTo>
                    <a:pt x="180" y="69"/>
                    <a:pt x="183" y="68"/>
                    <a:pt x="186" y="68"/>
                  </a:cubicBezTo>
                  <a:cubicBezTo>
                    <a:pt x="189" y="68"/>
                    <a:pt x="192" y="67"/>
                    <a:pt x="195" y="67"/>
                  </a:cubicBezTo>
                  <a:cubicBezTo>
                    <a:pt x="219" y="64"/>
                    <a:pt x="242" y="60"/>
                    <a:pt x="266" y="55"/>
                  </a:cubicBezTo>
                  <a:cubicBezTo>
                    <a:pt x="270" y="54"/>
                    <a:pt x="274" y="54"/>
                    <a:pt x="278" y="53"/>
                  </a:cubicBezTo>
                  <a:cubicBezTo>
                    <a:pt x="281" y="52"/>
                    <a:pt x="283" y="52"/>
                    <a:pt x="285" y="52"/>
                  </a:cubicBezTo>
                  <a:cubicBezTo>
                    <a:pt x="286" y="51"/>
                    <a:pt x="286" y="51"/>
                    <a:pt x="287" y="51"/>
                  </a:cubicBezTo>
                  <a:cubicBezTo>
                    <a:pt x="291" y="50"/>
                    <a:pt x="295" y="50"/>
                    <a:pt x="299" y="49"/>
                  </a:cubicBezTo>
                  <a:cubicBezTo>
                    <a:pt x="315" y="46"/>
                    <a:pt x="331" y="42"/>
                    <a:pt x="346" y="39"/>
                  </a:cubicBezTo>
                  <a:cubicBezTo>
                    <a:pt x="347" y="39"/>
                    <a:pt x="347" y="39"/>
                    <a:pt x="347" y="39"/>
                  </a:cubicBezTo>
                  <a:cubicBezTo>
                    <a:pt x="349" y="38"/>
                    <a:pt x="351" y="38"/>
                    <a:pt x="353" y="37"/>
                  </a:cubicBezTo>
                  <a:cubicBezTo>
                    <a:pt x="355" y="37"/>
                    <a:pt x="356" y="36"/>
                    <a:pt x="358" y="36"/>
                  </a:cubicBezTo>
                  <a:cubicBezTo>
                    <a:pt x="360" y="35"/>
                    <a:pt x="361" y="35"/>
                    <a:pt x="363" y="34"/>
                  </a:cubicBezTo>
                  <a:cubicBezTo>
                    <a:pt x="363" y="34"/>
                    <a:pt x="364" y="34"/>
                    <a:pt x="364" y="34"/>
                  </a:cubicBezTo>
                  <a:cubicBezTo>
                    <a:pt x="367" y="33"/>
                    <a:pt x="369" y="32"/>
                    <a:pt x="371" y="32"/>
                  </a:cubicBezTo>
                  <a:cubicBezTo>
                    <a:pt x="371" y="32"/>
                    <a:pt x="371" y="32"/>
                    <a:pt x="371" y="32"/>
                  </a:cubicBezTo>
                  <a:cubicBezTo>
                    <a:pt x="374" y="31"/>
                    <a:pt x="378" y="29"/>
                    <a:pt x="381" y="28"/>
                  </a:cubicBezTo>
                  <a:cubicBezTo>
                    <a:pt x="381" y="28"/>
                    <a:pt x="381" y="28"/>
                    <a:pt x="381" y="28"/>
                  </a:cubicBezTo>
                  <a:cubicBezTo>
                    <a:pt x="382" y="28"/>
                    <a:pt x="382" y="28"/>
                    <a:pt x="382" y="28"/>
                  </a:cubicBezTo>
                  <a:cubicBezTo>
                    <a:pt x="385" y="27"/>
                    <a:pt x="388" y="26"/>
                    <a:pt x="391" y="25"/>
                  </a:cubicBezTo>
                  <a:cubicBezTo>
                    <a:pt x="394" y="23"/>
                    <a:pt x="398" y="22"/>
                    <a:pt x="402" y="21"/>
                  </a:cubicBezTo>
                  <a:cubicBezTo>
                    <a:pt x="409" y="18"/>
                    <a:pt x="415" y="16"/>
                    <a:pt x="422" y="14"/>
                  </a:cubicBezTo>
                  <a:cubicBezTo>
                    <a:pt x="424" y="14"/>
                    <a:pt x="425" y="14"/>
                    <a:pt x="427" y="13"/>
                  </a:cubicBezTo>
                  <a:cubicBezTo>
                    <a:pt x="428" y="13"/>
                    <a:pt x="428" y="13"/>
                    <a:pt x="428" y="13"/>
                  </a:cubicBezTo>
                  <a:cubicBezTo>
                    <a:pt x="432" y="12"/>
                    <a:pt x="435" y="11"/>
                    <a:pt x="439" y="11"/>
                  </a:cubicBezTo>
                  <a:cubicBezTo>
                    <a:pt x="441" y="11"/>
                    <a:pt x="442" y="11"/>
                    <a:pt x="443" y="11"/>
                  </a:cubicBezTo>
                  <a:cubicBezTo>
                    <a:pt x="444" y="11"/>
                    <a:pt x="445" y="11"/>
                    <a:pt x="446" y="11"/>
                  </a:cubicBezTo>
                  <a:cubicBezTo>
                    <a:pt x="447" y="11"/>
                    <a:pt x="447" y="11"/>
                    <a:pt x="448" y="11"/>
                  </a:cubicBezTo>
                  <a:cubicBezTo>
                    <a:pt x="449" y="11"/>
                    <a:pt x="450" y="12"/>
                    <a:pt x="452" y="12"/>
                  </a:cubicBezTo>
                  <a:cubicBezTo>
                    <a:pt x="452" y="12"/>
                    <a:pt x="453" y="13"/>
                    <a:pt x="453" y="13"/>
                  </a:cubicBezTo>
                  <a:cubicBezTo>
                    <a:pt x="454" y="13"/>
                    <a:pt x="454" y="13"/>
                    <a:pt x="454" y="13"/>
                  </a:cubicBezTo>
                  <a:cubicBezTo>
                    <a:pt x="454" y="13"/>
                    <a:pt x="454" y="13"/>
                    <a:pt x="454" y="13"/>
                  </a:cubicBezTo>
                  <a:cubicBezTo>
                    <a:pt x="455" y="14"/>
                    <a:pt x="455" y="14"/>
                    <a:pt x="455" y="14"/>
                  </a:cubicBezTo>
                  <a:cubicBezTo>
                    <a:pt x="455" y="14"/>
                    <a:pt x="456" y="14"/>
                    <a:pt x="456" y="14"/>
                  </a:cubicBezTo>
                  <a:cubicBezTo>
                    <a:pt x="457" y="15"/>
                    <a:pt x="457" y="15"/>
                    <a:pt x="458" y="16"/>
                  </a:cubicBezTo>
                  <a:cubicBezTo>
                    <a:pt x="459" y="16"/>
                    <a:pt x="459" y="17"/>
                    <a:pt x="460" y="18"/>
                  </a:cubicBezTo>
                  <a:cubicBezTo>
                    <a:pt x="460" y="19"/>
                    <a:pt x="461" y="19"/>
                    <a:pt x="461" y="20"/>
                  </a:cubicBezTo>
                  <a:cubicBezTo>
                    <a:pt x="462" y="20"/>
                    <a:pt x="462" y="21"/>
                    <a:pt x="462" y="21"/>
                  </a:cubicBezTo>
                  <a:cubicBezTo>
                    <a:pt x="463" y="22"/>
                    <a:pt x="463" y="22"/>
                    <a:pt x="463" y="22"/>
                  </a:cubicBezTo>
                  <a:cubicBezTo>
                    <a:pt x="463" y="23"/>
                    <a:pt x="464" y="24"/>
                    <a:pt x="464" y="25"/>
                  </a:cubicBezTo>
                  <a:cubicBezTo>
                    <a:pt x="464" y="25"/>
                    <a:pt x="465" y="26"/>
                    <a:pt x="465" y="26"/>
                  </a:cubicBezTo>
                  <a:cubicBezTo>
                    <a:pt x="465" y="27"/>
                    <a:pt x="465" y="27"/>
                    <a:pt x="465" y="27"/>
                  </a:cubicBezTo>
                  <a:cubicBezTo>
                    <a:pt x="465" y="27"/>
                    <a:pt x="466" y="28"/>
                    <a:pt x="466" y="29"/>
                  </a:cubicBezTo>
                  <a:cubicBezTo>
                    <a:pt x="466" y="29"/>
                    <a:pt x="466" y="29"/>
                    <a:pt x="466" y="29"/>
                  </a:cubicBezTo>
                  <a:cubicBezTo>
                    <a:pt x="466" y="30"/>
                    <a:pt x="467" y="31"/>
                    <a:pt x="467" y="32"/>
                  </a:cubicBezTo>
                  <a:cubicBezTo>
                    <a:pt x="467" y="33"/>
                    <a:pt x="468" y="35"/>
                    <a:pt x="468" y="36"/>
                  </a:cubicBezTo>
                  <a:cubicBezTo>
                    <a:pt x="468" y="37"/>
                    <a:pt x="468" y="38"/>
                    <a:pt x="469" y="39"/>
                  </a:cubicBezTo>
                  <a:cubicBezTo>
                    <a:pt x="469" y="41"/>
                    <a:pt x="470" y="43"/>
                    <a:pt x="470" y="45"/>
                  </a:cubicBezTo>
                  <a:cubicBezTo>
                    <a:pt x="470" y="47"/>
                    <a:pt x="470" y="49"/>
                    <a:pt x="471" y="50"/>
                  </a:cubicBezTo>
                  <a:cubicBezTo>
                    <a:pt x="471" y="55"/>
                    <a:pt x="472" y="59"/>
                    <a:pt x="472" y="64"/>
                  </a:cubicBezTo>
                  <a:cubicBezTo>
                    <a:pt x="471" y="44"/>
                    <a:pt x="468" y="19"/>
                    <a:pt x="458" y="8"/>
                  </a:cubicBezTo>
                  <a:moveTo>
                    <a:pt x="474" y="82"/>
                  </a:moveTo>
                  <a:cubicBezTo>
                    <a:pt x="474" y="81"/>
                    <a:pt x="473" y="80"/>
                    <a:pt x="473" y="80"/>
                  </a:cubicBezTo>
                  <a:cubicBezTo>
                    <a:pt x="473" y="79"/>
                    <a:pt x="473" y="79"/>
                    <a:pt x="473" y="79"/>
                  </a:cubicBezTo>
                  <a:cubicBezTo>
                    <a:pt x="473" y="81"/>
                    <a:pt x="474" y="83"/>
                    <a:pt x="474" y="85"/>
                  </a:cubicBezTo>
                  <a:cubicBezTo>
                    <a:pt x="474" y="86"/>
                    <a:pt x="474" y="86"/>
                    <a:pt x="474" y="87"/>
                  </a:cubicBezTo>
                  <a:cubicBezTo>
                    <a:pt x="474" y="88"/>
                    <a:pt x="474" y="88"/>
                    <a:pt x="474" y="89"/>
                  </a:cubicBezTo>
                  <a:cubicBezTo>
                    <a:pt x="474" y="90"/>
                    <a:pt x="474" y="92"/>
                    <a:pt x="475" y="93"/>
                  </a:cubicBezTo>
                  <a:cubicBezTo>
                    <a:pt x="475" y="96"/>
                    <a:pt x="475" y="98"/>
                    <a:pt x="475" y="101"/>
                  </a:cubicBezTo>
                  <a:cubicBezTo>
                    <a:pt x="476" y="103"/>
                    <a:pt x="476" y="105"/>
                    <a:pt x="476" y="107"/>
                  </a:cubicBezTo>
                  <a:cubicBezTo>
                    <a:pt x="475" y="99"/>
                    <a:pt x="475" y="90"/>
                    <a:pt x="474" y="82"/>
                  </a:cubicBezTo>
                </a:path>
              </a:pathLst>
            </a:custGeom>
            <a:solidFill>
              <a:srgbClr val="B1B3B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7" name="iSľiḑe">
              <a:extLst>
                <a:ext uri="{FF2B5EF4-FFF2-40B4-BE49-F238E27FC236}">
                  <a16:creationId xmlns:a16="http://schemas.microsoft.com/office/drawing/2014/main" xmlns="" id="{1F9879C8-C69B-4427-9EED-B0BA6D8A1DD9}"/>
                </a:ext>
              </a:extLst>
            </p:cNvPr>
            <p:cNvSpPr/>
            <p:nvPr/>
          </p:nvSpPr>
          <p:spPr bwMode="auto">
            <a:xfrm>
              <a:off x="4989513" y="2054225"/>
              <a:ext cx="87313" cy="319088"/>
            </a:xfrm>
            <a:custGeom>
              <a:avLst/>
              <a:gdLst>
                <a:gd name="T0" fmla="*/ 28 w 53"/>
                <a:gd name="T1" fmla="*/ 0 h 192"/>
                <a:gd name="T2" fmla="*/ 2 w 53"/>
                <a:gd name="T3" fmla="*/ 10 h 192"/>
                <a:gd name="T4" fmla="*/ 5 w 53"/>
                <a:gd name="T5" fmla="*/ 39 h 192"/>
                <a:gd name="T6" fmla="*/ 12 w 53"/>
                <a:gd name="T7" fmla="*/ 147 h 192"/>
                <a:gd name="T8" fmla="*/ 31 w 53"/>
                <a:gd name="T9" fmla="*/ 192 h 192"/>
                <a:gd name="T10" fmla="*/ 51 w 53"/>
                <a:gd name="T11" fmla="*/ 174 h 192"/>
                <a:gd name="T12" fmla="*/ 52 w 53"/>
                <a:gd name="T13" fmla="*/ 166 h 192"/>
                <a:gd name="T14" fmla="*/ 50 w 53"/>
                <a:gd name="T15" fmla="*/ 93 h 192"/>
                <a:gd name="T16" fmla="*/ 50 w 53"/>
                <a:gd name="T17" fmla="*/ 94 h 192"/>
                <a:gd name="T18" fmla="*/ 49 w 53"/>
                <a:gd name="T19" fmla="*/ 88 h 192"/>
                <a:gd name="T20" fmla="*/ 49 w 53"/>
                <a:gd name="T21" fmla="*/ 80 h 192"/>
                <a:gd name="T22" fmla="*/ 48 w 53"/>
                <a:gd name="T23" fmla="*/ 76 h 192"/>
                <a:gd name="T24" fmla="*/ 48 w 53"/>
                <a:gd name="T25" fmla="*/ 74 h 192"/>
                <a:gd name="T26" fmla="*/ 48 w 53"/>
                <a:gd name="T27" fmla="*/ 71 h 192"/>
                <a:gd name="T28" fmla="*/ 47 w 53"/>
                <a:gd name="T29" fmla="*/ 67 h 192"/>
                <a:gd name="T30" fmla="*/ 45 w 53"/>
                <a:gd name="T31" fmla="*/ 42 h 192"/>
                <a:gd name="T32" fmla="*/ 45 w 53"/>
                <a:gd name="T33" fmla="*/ 37 h 192"/>
                <a:gd name="T34" fmla="*/ 44 w 53"/>
                <a:gd name="T35" fmla="*/ 32 h 192"/>
                <a:gd name="T36" fmla="*/ 43 w 53"/>
                <a:gd name="T37" fmla="*/ 26 h 192"/>
                <a:gd name="T38" fmla="*/ 42 w 53"/>
                <a:gd name="T39" fmla="*/ 23 h 192"/>
                <a:gd name="T40" fmla="*/ 41 w 53"/>
                <a:gd name="T41" fmla="*/ 19 h 192"/>
                <a:gd name="T42" fmla="*/ 40 w 53"/>
                <a:gd name="T43" fmla="*/ 16 h 192"/>
                <a:gd name="T44" fmla="*/ 40 w 53"/>
                <a:gd name="T45" fmla="*/ 16 h 192"/>
                <a:gd name="T46" fmla="*/ 40 w 53"/>
                <a:gd name="T47" fmla="*/ 16 h 192"/>
                <a:gd name="T48" fmla="*/ 39 w 53"/>
                <a:gd name="T49" fmla="*/ 13 h 192"/>
                <a:gd name="T50" fmla="*/ 39 w 53"/>
                <a:gd name="T51" fmla="*/ 13 h 192"/>
                <a:gd name="T52" fmla="*/ 39 w 53"/>
                <a:gd name="T53" fmla="*/ 13 h 192"/>
                <a:gd name="T54" fmla="*/ 38 w 53"/>
                <a:gd name="T55" fmla="*/ 13 h 192"/>
                <a:gd name="T56" fmla="*/ 38 w 53"/>
                <a:gd name="T57" fmla="*/ 12 h 192"/>
                <a:gd name="T58" fmla="*/ 37 w 53"/>
                <a:gd name="T59" fmla="*/ 10 h 192"/>
                <a:gd name="T60" fmla="*/ 37 w 53"/>
                <a:gd name="T61" fmla="*/ 9 h 192"/>
                <a:gd name="T62" fmla="*/ 36 w 53"/>
                <a:gd name="T63" fmla="*/ 8 h 192"/>
                <a:gd name="T64" fmla="*/ 35 w 53"/>
                <a:gd name="T65" fmla="*/ 7 h 192"/>
                <a:gd name="T66" fmla="*/ 34 w 53"/>
                <a:gd name="T67" fmla="*/ 5 h 192"/>
                <a:gd name="T68" fmla="*/ 34 w 53"/>
                <a:gd name="T69" fmla="*/ 5 h 192"/>
                <a:gd name="T70" fmla="*/ 32 w 53"/>
                <a:gd name="T71" fmla="*/ 3 h 192"/>
                <a:gd name="T72" fmla="*/ 32 w 53"/>
                <a:gd name="T73" fmla="*/ 3 h 192"/>
                <a:gd name="T74" fmla="*/ 31 w 53"/>
                <a:gd name="T75" fmla="*/ 2 h 192"/>
                <a:gd name="T76" fmla="*/ 29 w 53"/>
                <a:gd name="T77" fmla="*/ 1 h 192"/>
                <a:gd name="T78" fmla="*/ 29 w 53"/>
                <a:gd name="T79" fmla="*/ 1 h 192"/>
                <a:gd name="T80" fmla="*/ 28 w 53"/>
                <a:gd name="T81" fmla="*/ 0 h 192"/>
                <a:gd name="T82" fmla="*/ 28 w 53"/>
                <a:gd name="T83" fmla="*/ 0 h 192"/>
                <a:gd name="T84" fmla="*/ 28 w 53"/>
                <a:gd name="T8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192">
                  <a:moveTo>
                    <a:pt x="28" y="0"/>
                  </a:moveTo>
                  <a:cubicBezTo>
                    <a:pt x="20" y="4"/>
                    <a:pt x="11" y="7"/>
                    <a:pt x="2" y="10"/>
                  </a:cubicBezTo>
                  <a:cubicBezTo>
                    <a:pt x="4" y="20"/>
                    <a:pt x="5" y="29"/>
                    <a:pt x="5" y="39"/>
                  </a:cubicBezTo>
                  <a:cubicBezTo>
                    <a:pt x="9" y="76"/>
                    <a:pt x="0" y="112"/>
                    <a:pt x="12" y="147"/>
                  </a:cubicBezTo>
                  <a:cubicBezTo>
                    <a:pt x="17" y="163"/>
                    <a:pt x="24" y="177"/>
                    <a:pt x="31" y="192"/>
                  </a:cubicBezTo>
                  <a:cubicBezTo>
                    <a:pt x="40" y="188"/>
                    <a:pt x="48" y="182"/>
                    <a:pt x="51" y="174"/>
                  </a:cubicBezTo>
                  <a:cubicBezTo>
                    <a:pt x="52" y="171"/>
                    <a:pt x="52" y="168"/>
                    <a:pt x="52" y="166"/>
                  </a:cubicBezTo>
                  <a:cubicBezTo>
                    <a:pt x="53" y="141"/>
                    <a:pt x="52" y="117"/>
                    <a:pt x="50" y="93"/>
                  </a:cubicBezTo>
                  <a:cubicBezTo>
                    <a:pt x="50" y="93"/>
                    <a:pt x="50" y="94"/>
                    <a:pt x="50" y="94"/>
                  </a:cubicBezTo>
                  <a:cubicBezTo>
                    <a:pt x="50" y="92"/>
                    <a:pt x="50" y="90"/>
                    <a:pt x="49" y="88"/>
                  </a:cubicBezTo>
                  <a:cubicBezTo>
                    <a:pt x="49" y="85"/>
                    <a:pt x="49" y="83"/>
                    <a:pt x="49" y="80"/>
                  </a:cubicBezTo>
                  <a:cubicBezTo>
                    <a:pt x="48" y="79"/>
                    <a:pt x="48" y="77"/>
                    <a:pt x="48" y="76"/>
                  </a:cubicBezTo>
                  <a:cubicBezTo>
                    <a:pt x="48" y="75"/>
                    <a:pt x="48" y="75"/>
                    <a:pt x="48" y="74"/>
                  </a:cubicBezTo>
                  <a:cubicBezTo>
                    <a:pt x="48" y="73"/>
                    <a:pt x="48" y="72"/>
                    <a:pt x="48" y="71"/>
                  </a:cubicBezTo>
                  <a:cubicBezTo>
                    <a:pt x="48" y="70"/>
                    <a:pt x="47" y="68"/>
                    <a:pt x="47" y="67"/>
                  </a:cubicBezTo>
                  <a:cubicBezTo>
                    <a:pt x="47" y="60"/>
                    <a:pt x="46" y="51"/>
                    <a:pt x="45" y="42"/>
                  </a:cubicBezTo>
                  <a:cubicBezTo>
                    <a:pt x="45" y="40"/>
                    <a:pt x="45" y="39"/>
                    <a:pt x="45" y="37"/>
                  </a:cubicBezTo>
                  <a:cubicBezTo>
                    <a:pt x="44" y="36"/>
                    <a:pt x="44" y="34"/>
                    <a:pt x="44" y="32"/>
                  </a:cubicBezTo>
                  <a:cubicBezTo>
                    <a:pt x="44" y="30"/>
                    <a:pt x="43" y="28"/>
                    <a:pt x="43" y="26"/>
                  </a:cubicBezTo>
                  <a:cubicBezTo>
                    <a:pt x="42" y="25"/>
                    <a:pt x="42" y="24"/>
                    <a:pt x="42" y="23"/>
                  </a:cubicBezTo>
                  <a:cubicBezTo>
                    <a:pt x="42" y="22"/>
                    <a:pt x="41" y="20"/>
                    <a:pt x="41" y="19"/>
                  </a:cubicBezTo>
                  <a:cubicBezTo>
                    <a:pt x="41" y="18"/>
                    <a:pt x="40" y="17"/>
                    <a:pt x="40" y="16"/>
                  </a:cubicBezTo>
                  <a:cubicBezTo>
                    <a:pt x="40" y="16"/>
                    <a:pt x="40" y="16"/>
                    <a:pt x="40" y="16"/>
                  </a:cubicBezTo>
                  <a:cubicBezTo>
                    <a:pt x="40" y="16"/>
                    <a:pt x="40" y="16"/>
                    <a:pt x="40" y="16"/>
                  </a:cubicBezTo>
                  <a:cubicBezTo>
                    <a:pt x="39" y="15"/>
                    <a:pt x="39" y="14"/>
                    <a:pt x="39" y="13"/>
                  </a:cubicBezTo>
                  <a:cubicBezTo>
                    <a:pt x="39" y="13"/>
                    <a:pt x="39" y="13"/>
                    <a:pt x="39" y="13"/>
                  </a:cubicBezTo>
                  <a:cubicBezTo>
                    <a:pt x="39" y="13"/>
                    <a:pt x="39" y="13"/>
                    <a:pt x="39" y="13"/>
                  </a:cubicBezTo>
                  <a:cubicBezTo>
                    <a:pt x="39" y="13"/>
                    <a:pt x="39" y="13"/>
                    <a:pt x="38" y="13"/>
                  </a:cubicBezTo>
                  <a:cubicBezTo>
                    <a:pt x="38" y="12"/>
                    <a:pt x="38" y="12"/>
                    <a:pt x="38" y="12"/>
                  </a:cubicBezTo>
                  <a:cubicBezTo>
                    <a:pt x="38" y="11"/>
                    <a:pt x="37" y="10"/>
                    <a:pt x="37" y="10"/>
                  </a:cubicBezTo>
                  <a:cubicBezTo>
                    <a:pt x="37" y="10"/>
                    <a:pt x="37" y="9"/>
                    <a:pt x="37" y="9"/>
                  </a:cubicBezTo>
                  <a:cubicBezTo>
                    <a:pt x="36" y="8"/>
                    <a:pt x="36" y="8"/>
                    <a:pt x="36" y="8"/>
                  </a:cubicBezTo>
                  <a:cubicBezTo>
                    <a:pt x="36" y="8"/>
                    <a:pt x="36" y="7"/>
                    <a:pt x="35" y="7"/>
                  </a:cubicBezTo>
                  <a:cubicBezTo>
                    <a:pt x="35" y="6"/>
                    <a:pt x="34" y="6"/>
                    <a:pt x="34" y="5"/>
                  </a:cubicBezTo>
                  <a:cubicBezTo>
                    <a:pt x="34" y="5"/>
                    <a:pt x="34" y="5"/>
                    <a:pt x="34" y="5"/>
                  </a:cubicBezTo>
                  <a:cubicBezTo>
                    <a:pt x="33" y="4"/>
                    <a:pt x="33" y="4"/>
                    <a:pt x="32" y="3"/>
                  </a:cubicBezTo>
                  <a:cubicBezTo>
                    <a:pt x="32" y="3"/>
                    <a:pt x="32" y="3"/>
                    <a:pt x="32" y="3"/>
                  </a:cubicBezTo>
                  <a:cubicBezTo>
                    <a:pt x="32" y="3"/>
                    <a:pt x="32" y="3"/>
                    <a:pt x="31" y="2"/>
                  </a:cubicBezTo>
                  <a:cubicBezTo>
                    <a:pt x="31" y="2"/>
                    <a:pt x="30" y="1"/>
                    <a:pt x="29" y="1"/>
                  </a:cubicBezTo>
                  <a:cubicBezTo>
                    <a:pt x="29" y="1"/>
                    <a:pt x="29" y="1"/>
                    <a:pt x="29" y="1"/>
                  </a:cubicBezTo>
                  <a:cubicBezTo>
                    <a:pt x="28" y="0"/>
                    <a:pt x="28" y="0"/>
                    <a:pt x="28" y="0"/>
                  </a:cubicBezTo>
                  <a:cubicBezTo>
                    <a:pt x="28" y="0"/>
                    <a:pt x="28" y="0"/>
                    <a:pt x="28" y="0"/>
                  </a:cubicBezTo>
                  <a:cubicBezTo>
                    <a:pt x="28" y="0"/>
                    <a:pt x="28" y="0"/>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8" name="íṣlíďe">
              <a:extLst>
                <a:ext uri="{FF2B5EF4-FFF2-40B4-BE49-F238E27FC236}">
                  <a16:creationId xmlns:a16="http://schemas.microsoft.com/office/drawing/2014/main" xmlns="" id="{C4C33CA9-E9E2-4472-84BB-7053C1E3F63D}"/>
                </a:ext>
              </a:extLst>
            </p:cNvPr>
            <p:cNvSpPr/>
            <p:nvPr/>
          </p:nvSpPr>
          <p:spPr bwMode="auto">
            <a:xfrm>
              <a:off x="4308475" y="2071688"/>
              <a:ext cx="731838" cy="417513"/>
            </a:xfrm>
            <a:custGeom>
              <a:avLst/>
              <a:gdLst>
                <a:gd name="T0" fmla="*/ 102 w 442"/>
                <a:gd name="T1" fmla="*/ 145 h 252"/>
                <a:gd name="T2" fmla="*/ 169 w 442"/>
                <a:gd name="T3" fmla="*/ 145 h 252"/>
                <a:gd name="T4" fmla="*/ 364 w 442"/>
                <a:gd name="T5" fmla="*/ 145 h 252"/>
                <a:gd name="T6" fmla="*/ 364 w 442"/>
                <a:gd name="T7" fmla="*/ 77 h 252"/>
                <a:gd name="T8" fmla="*/ 364 w 442"/>
                <a:gd name="T9" fmla="*/ 145 h 252"/>
                <a:gd name="T10" fmla="*/ 374 w 442"/>
                <a:gd name="T11" fmla="*/ 8 h 252"/>
                <a:gd name="T12" fmla="*/ 407 w 442"/>
                <a:gd name="T13" fmla="*/ 54 h 252"/>
                <a:gd name="T14" fmla="*/ 304 w 442"/>
                <a:gd name="T15" fmla="*/ 29 h 252"/>
                <a:gd name="T16" fmla="*/ 285 w 442"/>
                <a:gd name="T17" fmla="*/ 28 h 252"/>
                <a:gd name="T18" fmla="*/ 177 w 442"/>
                <a:gd name="T19" fmla="*/ 52 h 252"/>
                <a:gd name="T20" fmla="*/ 162 w 442"/>
                <a:gd name="T21" fmla="*/ 46 h 252"/>
                <a:gd name="T22" fmla="*/ 154 w 442"/>
                <a:gd name="T23" fmla="*/ 47 h 252"/>
                <a:gd name="T24" fmla="*/ 150 w 442"/>
                <a:gd name="T25" fmla="*/ 59 h 252"/>
                <a:gd name="T26" fmla="*/ 102 w 442"/>
                <a:gd name="T27" fmla="*/ 65 h 252"/>
                <a:gd name="T28" fmla="*/ 98 w 442"/>
                <a:gd name="T29" fmla="*/ 66 h 252"/>
                <a:gd name="T30" fmla="*/ 30 w 442"/>
                <a:gd name="T31" fmla="*/ 65 h 252"/>
                <a:gd name="T32" fmla="*/ 51 w 442"/>
                <a:gd name="T33" fmla="*/ 49 h 252"/>
                <a:gd name="T34" fmla="*/ 29 w 442"/>
                <a:gd name="T35" fmla="*/ 47 h 252"/>
                <a:gd name="T36" fmla="*/ 24 w 442"/>
                <a:gd name="T37" fmla="*/ 47 h 252"/>
                <a:gd name="T38" fmla="*/ 10 w 442"/>
                <a:gd name="T39" fmla="*/ 50 h 252"/>
                <a:gd name="T40" fmla="*/ 2 w 442"/>
                <a:gd name="T41" fmla="*/ 62 h 252"/>
                <a:gd name="T42" fmla="*/ 2 w 442"/>
                <a:gd name="T43" fmla="*/ 66 h 252"/>
                <a:gd name="T44" fmla="*/ 0 w 442"/>
                <a:gd name="T45" fmla="*/ 78 h 252"/>
                <a:gd name="T46" fmla="*/ 0 w 442"/>
                <a:gd name="T47" fmla="*/ 105 h 252"/>
                <a:gd name="T48" fmla="*/ 0 w 442"/>
                <a:gd name="T49" fmla="*/ 109 h 252"/>
                <a:gd name="T50" fmla="*/ 0 w 442"/>
                <a:gd name="T51" fmla="*/ 117 h 252"/>
                <a:gd name="T52" fmla="*/ 1 w 442"/>
                <a:gd name="T53" fmla="*/ 123 h 252"/>
                <a:gd name="T54" fmla="*/ 8 w 442"/>
                <a:gd name="T55" fmla="*/ 190 h 252"/>
                <a:gd name="T56" fmla="*/ 10 w 442"/>
                <a:gd name="T57" fmla="*/ 199 h 252"/>
                <a:gd name="T58" fmla="*/ 15 w 442"/>
                <a:gd name="T59" fmla="*/ 223 h 252"/>
                <a:gd name="T60" fmla="*/ 18 w 442"/>
                <a:gd name="T61" fmla="*/ 233 h 252"/>
                <a:gd name="T62" fmla="*/ 18 w 442"/>
                <a:gd name="T63" fmla="*/ 234 h 252"/>
                <a:gd name="T64" fmla="*/ 18 w 442"/>
                <a:gd name="T65" fmla="*/ 236 h 252"/>
                <a:gd name="T66" fmla="*/ 19 w 442"/>
                <a:gd name="T67" fmla="*/ 238 h 252"/>
                <a:gd name="T68" fmla="*/ 23 w 442"/>
                <a:gd name="T69" fmla="*/ 244 h 252"/>
                <a:gd name="T70" fmla="*/ 27 w 442"/>
                <a:gd name="T71" fmla="*/ 247 h 252"/>
                <a:gd name="T72" fmla="*/ 29 w 442"/>
                <a:gd name="T73" fmla="*/ 248 h 252"/>
                <a:gd name="T74" fmla="*/ 31 w 442"/>
                <a:gd name="T75" fmla="*/ 250 h 252"/>
                <a:gd name="T76" fmla="*/ 34 w 442"/>
                <a:gd name="T77" fmla="*/ 251 h 252"/>
                <a:gd name="T78" fmla="*/ 35 w 442"/>
                <a:gd name="T79" fmla="*/ 251 h 252"/>
                <a:gd name="T80" fmla="*/ 38 w 442"/>
                <a:gd name="T81" fmla="*/ 251 h 252"/>
                <a:gd name="T82" fmla="*/ 44 w 442"/>
                <a:gd name="T83" fmla="*/ 252 h 252"/>
                <a:gd name="T84" fmla="*/ 47 w 442"/>
                <a:gd name="T85" fmla="*/ 252 h 252"/>
                <a:gd name="T86" fmla="*/ 73 w 442"/>
                <a:gd name="T87" fmla="*/ 252 h 252"/>
                <a:gd name="T88" fmla="*/ 84 w 442"/>
                <a:gd name="T89" fmla="*/ 252 h 252"/>
                <a:gd name="T90" fmla="*/ 165 w 442"/>
                <a:gd name="T91" fmla="*/ 244 h 252"/>
                <a:gd name="T92" fmla="*/ 265 w 442"/>
                <a:gd name="T93" fmla="*/ 169 h 252"/>
                <a:gd name="T94" fmla="*/ 334 w 442"/>
                <a:gd name="T95" fmla="*/ 197 h 252"/>
                <a:gd name="T96" fmla="*/ 434 w 442"/>
                <a:gd name="T97" fmla="*/ 186 h 252"/>
                <a:gd name="T98" fmla="*/ 423 w 442"/>
                <a:gd name="T99" fmla="*/ 137 h 252"/>
                <a:gd name="T100" fmla="*/ 413 w 442"/>
                <a:gd name="T10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2" h="252">
                  <a:moveTo>
                    <a:pt x="135" y="178"/>
                  </a:moveTo>
                  <a:cubicBezTo>
                    <a:pt x="117" y="178"/>
                    <a:pt x="102" y="163"/>
                    <a:pt x="102" y="145"/>
                  </a:cubicBezTo>
                  <a:cubicBezTo>
                    <a:pt x="102" y="126"/>
                    <a:pt x="117" y="111"/>
                    <a:pt x="135" y="111"/>
                  </a:cubicBezTo>
                  <a:cubicBezTo>
                    <a:pt x="154" y="111"/>
                    <a:pt x="169" y="126"/>
                    <a:pt x="169" y="145"/>
                  </a:cubicBezTo>
                  <a:cubicBezTo>
                    <a:pt x="169" y="163"/>
                    <a:pt x="154" y="178"/>
                    <a:pt x="135" y="178"/>
                  </a:cubicBezTo>
                  <a:moveTo>
                    <a:pt x="364" y="145"/>
                  </a:moveTo>
                  <a:cubicBezTo>
                    <a:pt x="346" y="145"/>
                    <a:pt x="331" y="130"/>
                    <a:pt x="331" y="111"/>
                  </a:cubicBezTo>
                  <a:cubicBezTo>
                    <a:pt x="331" y="92"/>
                    <a:pt x="346" y="77"/>
                    <a:pt x="364" y="77"/>
                  </a:cubicBezTo>
                  <a:cubicBezTo>
                    <a:pt x="383" y="77"/>
                    <a:pt x="398" y="92"/>
                    <a:pt x="398" y="111"/>
                  </a:cubicBezTo>
                  <a:cubicBezTo>
                    <a:pt x="398" y="130"/>
                    <a:pt x="383" y="145"/>
                    <a:pt x="364" y="145"/>
                  </a:cubicBezTo>
                  <a:moveTo>
                    <a:pt x="413" y="0"/>
                  </a:moveTo>
                  <a:cubicBezTo>
                    <a:pt x="401" y="4"/>
                    <a:pt x="388" y="6"/>
                    <a:pt x="374" y="8"/>
                  </a:cubicBezTo>
                  <a:cubicBezTo>
                    <a:pt x="379" y="10"/>
                    <a:pt x="384" y="12"/>
                    <a:pt x="389" y="14"/>
                  </a:cubicBezTo>
                  <a:cubicBezTo>
                    <a:pt x="411" y="26"/>
                    <a:pt x="408" y="30"/>
                    <a:pt x="407" y="54"/>
                  </a:cubicBezTo>
                  <a:cubicBezTo>
                    <a:pt x="380" y="37"/>
                    <a:pt x="350" y="28"/>
                    <a:pt x="320" y="28"/>
                  </a:cubicBezTo>
                  <a:cubicBezTo>
                    <a:pt x="315" y="28"/>
                    <a:pt x="309" y="29"/>
                    <a:pt x="304" y="29"/>
                  </a:cubicBezTo>
                  <a:cubicBezTo>
                    <a:pt x="298" y="30"/>
                    <a:pt x="293" y="31"/>
                    <a:pt x="287" y="32"/>
                  </a:cubicBezTo>
                  <a:cubicBezTo>
                    <a:pt x="286" y="31"/>
                    <a:pt x="285" y="29"/>
                    <a:pt x="285" y="28"/>
                  </a:cubicBezTo>
                  <a:cubicBezTo>
                    <a:pt x="284" y="28"/>
                    <a:pt x="283" y="28"/>
                    <a:pt x="283" y="28"/>
                  </a:cubicBezTo>
                  <a:cubicBezTo>
                    <a:pt x="247" y="30"/>
                    <a:pt x="212" y="52"/>
                    <a:pt x="177" y="52"/>
                  </a:cubicBezTo>
                  <a:cubicBezTo>
                    <a:pt x="172" y="52"/>
                    <a:pt x="167" y="52"/>
                    <a:pt x="162" y="51"/>
                  </a:cubicBezTo>
                  <a:cubicBezTo>
                    <a:pt x="162" y="49"/>
                    <a:pt x="162" y="48"/>
                    <a:pt x="162" y="46"/>
                  </a:cubicBezTo>
                  <a:cubicBezTo>
                    <a:pt x="162" y="46"/>
                    <a:pt x="161" y="46"/>
                    <a:pt x="161" y="46"/>
                  </a:cubicBezTo>
                  <a:cubicBezTo>
                    <a:pt x="159" y="46"/>
                    <a:pt x="156" y="47"/>
                    <a:pt x="154" y="47"/>
                  </a:cubicBezTo>
                  <a:cubicBezTo>
                    <a:pt x="154" y="47"/>
                    <a:pt x="154" y="47"/>
                    <a:pt x="154" y="47"/>
                  </a:cubicBezTo>
                  <a:cubicBezTo>
                    <a:pt x="153" y="51"/>
                    <a:pt x="151" y="55"/>
                    <a:pt x="150" y="59"/>
                  </a:cubicBezTo>
                  <a:cubicBezTo>
                    <a:pt x="143" y="60"/>
                    <a:pt x="137" y="60"/>
                    <a:pt x="130" y="60"/>
                  </a:cubicBezTo>
                  <a:cubicBezTo>
                    <a:pt x="121" y="61"/>
                    <a:pt x="111" y="63"/>
                    <a:pt x="102" y="65"/>
                  </a:cubicBezTo>
                  <a:cubicBezTo>
                    <a:pt x="102" y="66"/>
                    <a:pt x="101" y="66"/>
                    <a:pt x="101" y="66"/>
                  </a:cubicBezTo>
                  <a:cubicBezTo>
                    <a:pt x="100" y="66"/>
                    <a:pt x="99" y="66"/>
                    <a:pt x="98" y="66"/>
                  </a:cubicBezTo>
                  <a:cubicBezTo>
                    <a:pt x="69" y="74"/>
                    <a:pt x="42" y="89"/>
                    <a:pt x="20" y="108"/>
                  </a:cubicBezTo>
                  <a:cubicBezTo>
                    <a:pt x="13" y="85"/>
                    <a:pt x="8" y="81"/>
                    <a:pt x="30" y="65"/>
                  </a:cubicBezTo>
                  <a:cubicBezTo>
                    <a:pt x="37" y="60"/>
                    <a:pt x="44" y="56"/>
                    <a:pt x="51" y="52"/>
                  </a:cubicBezTo>
                  <a:cubicBezTo>
                    <a:pt x="51" y="51"/>
                    <a:pt x="51" y="50"/>
                    <a:pt x="51" y="49"/>
                  </a:cubicBezTo>
                  <a:cubicBezTo>
                    <a:pt x="45" y="49"/>
                    <a:pt x="39" y="48"/>
                    <a:pt x="34" y="47"/>
                  </a:cubicBezTo>
                  <a:cubicBezTo>
                    <a:pt x="32" y="47"/>
                    <a:pt x="31" y="47"/>
                    <a:pt x="29" y="47"/>
                  </a:cubicBezTo>
                  <a:cubicBezTo>
                    <a:pt x="28" y="47"/>
                    <a:pt x="27" y="47"/>
                    <a:pt x="27" y="47"/>
                  </a:cubicBezTo>
                  <a:cubicBezTo>
                    <a:pt x="26" y="47"/>
                    <a:pt x="25" y="47"/>
                    <a:pt x="24" y="47"/>
                  </a:cubicBezTo>
                  <a:cubicBezTo>
                    <a:pt x="20" y="47"/>
                    <a:pt x="15" y="47"/>
                    <a:pt x="11" y="50"/>
                  </a:cubicBezTo>
                  <a:cubicBezTo>
                    <a:pt x="11" y="50"/>
                    <a:pt x="11" y="50"/>
                    <a:pt x="10" y="50"/>
                  </a:cubicBezTo>
                  <a:cubicBezTo>
                    <a:pt x="9" y="52"/>
                    <a:pt x="7" y="53"/>
                    <a:pt x="6" y="55"/>
                  </a:cubicBezTo>
                  <a:cubicBezTo>
                    <a:pt x="4" y="57"/>
                    <a:pt x="3" y="60"/>
                    <a:pt x="2" y="62"/>
                  </a:cubicBezTo>
                  <a:cubicBezTo>
                    <a:pt x="2" y="63"/>
                    <a:pt x="2" y="64"/>
                    <a:pt x="2" y="65"/>
                  </a:cubicBezTo>
                  <a:cubicBezTo>
                    <a:pt x="2" y="65"/>
                    <a:pt x="2" y="65"/>
                    <a:pt x="2" y="66"/>
                  </a:cubicBezTo>
                  <a:cubicBezTo>
                    <a:pt x="2" y="66"/>
                    <a:pt x="2" y="66"/>
                    <a:pt x="2" y="66"/>
                  </a:cubicBezTo>
                  <a:cubicBezTo>
                    <a:pt x="1" y="70"/>
                    <a:pt x="0" y="74"/>
                    <a:pt x="0" y="78"/>
                  </a:cubicBezTo>
                  <a:cubicBezTo>
                    <a:pt x="0" y="86"/>
                    <a:pt x="0" y="95"/>
                    <a:pt x="0" y="104"/>
                  </a:cubicBezTo>
                  <a:cubicBezTo>
                    <a:pt x="0" y="104"/>
                    <a:pt x="0" y="105"/>
                    <a:pt x="0" y="105"/>
                  </a:cubicBezTo>
                  <a:cubicBezTo>
                    <a:pt x="0" y="106"/>
                    <a:pt x="0" y="106"/>
                    <a:pt x="0" y="107"/>
                  </a:cubicBezTo>
                  <a:cubicBezTo>
                    <a:pt x="0" y="107"/>
                    <a:pt x="0" y="108"/>
                    <a:pt x="0" y="109"/>
                  </a:cubicBezTo>
                  <a:cubicBezTo>
                    <a:pt x="0" y="111"/>
                    <a:pt x="0" y="112"/>
                    <a:pt x="0" y="113"/>
                  </a:cubicBezTo>
                  <a:cubicBezTo>
                    <a:pt x="0" y="115"/>
                    <a:pt x="0" y="116"/>
                    <a:pt x="0" y="117"/>
                  </a:cubicBezTo>
                  <a:cubicBezTo>
                    <a:pt x="0" y="118"/>
                    <a:pt x="0" y="118"/>
                    <a:pt x="0" y="119"/>
                  </a:cubicBezTo>
                  <a:cubicBezTo>
                    <a:pt x="0" y="120"/>
                    <a:pt x="1" y="122"/>
                    <a:pt x="1" y="123"/>
                  </a:cubicBezTo>
                  <a:cubicBezTo>
                    <a:pt x="6" y="145"/>
                    <a:pt x="8" y="167"/>
                    <a:pt x="8" y="189"/>
                  </a:cubicBezTo>
                  <a:cubicBezTo>
                    <a:pt x="8" y="189"/>
                    <a:pt x="8" y="190"/>
                    <a:pt x="8" y="190"/>
                  </a:cubicBezTo>
                  <a:cubicBezTo>
                    <a:pt x="8" y="191"/>
                    <a:pt x="8" y="191"/>
                    <a:pt x="8" y="191"/>
                  </a:cubicBezTo>
                  <a:cubicBezTo>
                    <a:pt x="9" y="194"/>
                    <a:pt x="9" y="196"/>
                    <a:pt x="10" y="199"/>
                  </a:cubicBezTo>
                  <a:cubicBezTo>
                    <a:pt x="10" y="200"/>
                    <a:pt x="10" y="202"/>
                    <a:pt x="10" y="203"/>
                  </a:cubicBezTo>
                  <a:cubicBezTo>
                    <a:pt x="12" y="210"/>
                    <a:pt x="13" y="217"/>
                    <a:pt x="15" y="223"/>
                  </a:cubicBezTo>
                  <a:cubicBezTo>
                    <a:pt x="15" y="227"/>
                    <a:pt x="16" y="230"/>
                    <a:pt x="17" y="233"/>
                  </a:cubicBezTo>
                  <a:cubicBezTo>
                    <a:pt x="17" y="233"/>
                    <a:pt x="17" y="233"/>
                    <a:pt x="18" y="233"/>
                  </a:cubicBezTo>
                  <a:cubicBezTo>
                    <a:pt x="18" y="234"/>
                    <a:pt x="18" y="234"/>
                    <a:pt x="18" y="234"/>
                  </a:cubicBezTo>
                  <a:cubicBezTo>
                    <a:pt x="18" y="234"/>
                    <a:pt x="18" y="234"/>
                    <a:pt x="18" y="234"/>
                  </a:cubicBezTo>
                  <a:cubicBezTo>
                    <a:pt x="18" y="235"/>
                    <a:pt x="18" y="235"/>
                    <a:pt x="18" y="235"/>
                  </a:cubicBezTo>
                  <a:cubicBezTo>
                    <a:pt x="18" y="236"/>
                    <a:pt x="18" y="236"/>
                    <a:pt x="18" y="236"/>
                  </a:cubicBezTo>
                  <a:cubicBezTo>
                    <a:pt x="18" y="236"/>
                    <a:pt x="19" y="236"/>
                    <a:pt x="19" y="236"/>
                  </a:cubicBezTo>
                  <a:cubicBezTo>
                    <a:pt x="19" y="237"/>
                    <a:pt x="19" y="237"/>
                    <a:pt x="19" y="238"/>
                  </a:cubicBezTo>
                  <a:cubicBezTo>
                    <a:pt x="19" y="238"/>
                    <a:pt x="19" y="238"/>
                    <a:pt x="19" y="238"/>
                  </a:cubicBezTo>
                  <a:cubicBezTo>
                    <a:pt x="20" y="240"/>
                    <a:pt x="22" y="242"/>
                    <a:pt x="23" y="244"/>
                  </a:cubicBezTo>
                  <a:cubicBezTo>
                    <a:pt x="24" y="244"/>
                    <a:pt x="24" y="245"/>
                    <a:pt x="25" y="245"/>
                  </a:cubicBezTo>
                  <a:cubicBezTo>
                    <a:pt x="25" y="246"/>
                    <a:pt x="26" y="246"/>
                    <a:pt x="27" y="247"/>
                  </a:cubicBezTo>
                  <a:cubicBezTo>
                    <a:pt x="27" y="247"/>
                    <a:pt x="27" y="248"/>
                    <a:pt x="28" y="248"/>
                  </a:cubicBezTo>
                  <a:cubicBezTo>
                    <a:pt x="28" y="248"/>
                    <a:pt x="28" y="248"/>
                    <a:pt x="29" y="248"/>
                  </a:cubicBezTo>
                  <a:cubicBezTo>
                    <a:pt x="29" y="248"/>
                    <a:pt x="29" y="248"/>
                    <a:pt x="29" y="248"/>
                  </a:cubicBezTo>
                  <a:cubicBezTo>
                    <a:pt x="29" y="249"/>
                    <a:pt x="30" y="249"/>
                    <a:pt x="31" y="250"/>
                  </a:cubicBezTo>
                  <a:cubicBezTo>
                    <a:pt x="32" y="250"/>
                    <a:pt x="32" y="250"/>
                    <a:pt x="33" y="250"/>
                  </a:cubicBezTo>
                  <a:cubicBezTo>
                    <a:pt x="34" y="250"/>
                    <a:pt x="34" y="250"/>
                    <a:pt x="34" y="251"/>
                  </a:cubicBezTo>
                  <a:cubicBezTo>
                    <a:pt x="34" y="251"/>
                    <a:pt x="34" y="251"/>
                    <a:pt x="34" y="251"/>
                  </a:cubicBezTo>
                  <a:cubicBezTo>
                    <a:pt x="35" y="251"/>
                    <a:pt x="35" y="251"/>
                    <a:pt x="35" y="251"/>
                  </a:cubicBezTo>
                  <a:cubicBezTo>
                    <a:pt x="35" y="251"/>
                    <a:pt x="36" y="251"/>
                    <a:pt x="36" y="251"/>
                  </a:cubicBezTo>
                  <a:cubicBezTo>
                    <a:pt x="37" y="251"/>
                    <a:pt x="37" y="251"/>
                    <a:pt x="38" y="251"/>
                  </a:cubicBezTo>
                  <a:cubicBezTo>
                    <a:pt x="39" y="251"/>
                    <a:pt x="39" y="251"/>
                    <a:pt x="39" y="251"/>
                  </a:cubicBezTo>
                  <a:cubicBezTo>
                    <a:pt x="41" y="252"/>
                    <a:pt x="42" y="252"/>
                    <a:pt x="44" y="252"/>
                  </a:cubicBezTo>
                  <a:cubicBezTo>
                    <a:pt x="44" y="252"/>
                    <a:pt x="44" y="252"/>
                    <a:pt x="44" y="252"/>
                  </a:cubicBezTo>
                  <a:cubicBezTo>
                    <a:pt x="45" y="252"/>
                    <a:pt x="46" y="252"/>
                    <a:pt x="47" y="252"/>
                  </a:cubicBezTo>
                  <a:cubicBezTo>
                    <a:pt x="51" y="252"/>
                    <a:pt x="55" y="252"/>
                    <a:pt x="59" y="252"/>
                  </a:cubicBezTo>
                  <a:cubicBezTo>
                    <a:pt x="64" y="252"/>
                    <a:pt x="68" y="252"/>
                    <a:pt x="73" y="252"/>
                  </a:cubicBezTo>
                  <a:cubicBezTo>
                    <a:pt x="74" y="252"/>
                    <a:pt x="74" y="252"/>
                    <a:pt x="75" y="252"/>
                  </a:cubicBezTo>
                  <a:cubicBezTo>
                    <a:pt x="78" y="252"/>
                    <a:pt x="81" y="252"/>
                    <a:pt x="84" y="252"/>
                  </a:cubicBezTo>
                  <a:cubicBezTo>
                    <a:pt x="84" y="252"/>
                    <a:pt x="84" y="252"/>
                    <a:pt x="85" y="252"/>
                  </a:cubicBezTo>
                  <a:cubicBezTo>
                    <a:pt x="112" y="252"/>
                    <a:pt x="138" y="250"/>
                    <a:pt x="165" y="244"/>
                  </a:cubicBezTo>
                  <a:cubicBezTo>
                    <a:pt x="175" y="241"/>
                    <a:pt x="186" y="238"/>
                    <a:pt x="195" y="232"/>
                  </a:cubicBezTo>
                  <a:cubicBezTo>
                    <a:pt x="222" y="215"/>
                    <a:pt x="233" y="173"/>
                    <a:pt x="265" y="169"/>
                  </a:cubicBezTo>
                  <a:cubicBezTo>
                    <a:pt x="267" y="168"/>
                    <a:pt x="269" y="168"/>
                    <a:pt x="271" y="168"/>
                  </a:cubicBezTo>
                  <a:cubicBezTo>
                    <a:pt x="293" y="168"/>
                    <a:pt x="312" y="188"/>
                    <a:pt x="334" y="197"/>
                  </a:cubicBezTo>
                  <a:cubicBezTo>
                    <a:pt x="344" y="200"/>
                    <a:pt x="354" y="202"/>
                    <a:pt x="364" y="202"/>
                  </a:cubicBezTo>
                  <a:cubicBezTo>
                    <a:pt x="387" y="202"/>
                    <a:pt x="411" y="194"/>
                    <a:pt x="434" y="186"/>
                  </a:cubicBezTo>
                  <a:cubicBezTo>
                    <a:pt x="436" y="185"/>
                    <a:pt x="439" y="184"/>
                    <a:pt x="442" y="182"/>
                  </a:cubicBezTo>
                  <a:cubicBezTo>
                    <a:pt x="435" y="167"/>
                    <a:pt x="428" y="153"/>
                    <a:pt x="423" y="137"/>
                  </a:cubicBezTo>
                  <a:cubicBezTo>
                    <a:pt x="411" y="102"/>
                    <a:pt x="420" y="66"/>
                    <a:pt x="416" y="29"/>
                  </a:cubicBezTo>
                  <a:cubicBezTo>
                    <a:pt x="416" y="19"/>
                    <a:pt x="415" y="10"/>
                    <a:pt x="413" y="0"/>
                  </a:cubicBezTo>
                </a:path>
              </a:pathLst>
            </a:custGeom>
            <a:solidFill>
              <a:srgbClr val="FD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9" name="išľíḍè">
              <a:extLst>
                <a:ext uri="{FF2B5EF4-FFF2-40B4-BE49-F238E27FC236}">
                  <a16:creationId xmlns:a16="http://schemas.microsoft.com/office/drawing/2014/main" xmlns="" id="{E810D06D-B282-4DB9-BB8A-66ED7DC7B206}"/>
                </a:ext>
              </a:extLst>
            </p:cNvPr>
            <p:cNvSpPr/>
            <p:nvPr/>
          </p:nvSpPr>
          <p:spPr bwMode="auto">
            <a:xfrm>
              <a:off x="4321175" y="2149475"/>
              <a:ext cx="242888" cy="100013"/>
            </a:xfrm>
            <a:custGeom>
              <a:avLst/>
              <a:gdLst>
                <a:gd name="T0" fmla="*/ 43 w 146"/>
                <a:gd name="T1" fmla="*/ 5 h 61"/>
                <a:gd name="T2" fmla="*/ 22 w 146"/>
                <a:gd name="T3" fmla="*/ 18 h 61"/>
                <a:gd name="T4" fmla="*/ 12 w 146"/>
                <a:gd name="T5" fmla="*/ 61 h 61"/>
                <a:gd name="T6" fmla="*/ 90 w 146"/>
                <a:gd name="T7" fmla="*/ 19 h 61"/>
                <a:gd name="T8" fmla="*/ 44 w 146"/>
                <a:gd name="T9" fmla="*/ 20 h 61"/>
                <a:gd name="T10" fmla="*/ 43 w 146"/>
                <a:gd name="T11" fmla="*/ 5 h 61"/>
                <a:gd name="T12" fmla="*/ 146 w 146"/>
                <a:gd name="T13" fmla="*/ 0 h 61"/>
                <a:gd name="T14" fmla="*/ 141 w 146"/>
                <a:gd name="T15" fmla="*/ 0 h 61"/>
                <a:gd name="T16" fmla="*/ 128 w 146"/>
                <a:gd name="T17" fmla="*/ 1 h 61"/>
                <a:gd name="T18" fmla="*/ 103 w 146"/>
                <a:gd name="T19" fmla="*/ 3 h 61"/>
                <a:gd name="T20" fmla="*/ 103 w 146"/>
                <a:gd name="T21" fmla="*/ 3 h 61"/>
                <a:gd name="T22" fmla="*/ 97 w 146"/>
                <a:gd name="T23" fmla="*/ 3 h 61"/>
                <a:gd name="T24" fmla="*/ 97 w 146"/>
                <a:gd name="T25" fmla="*/ 3 h 61"/>
                <a:gd name="T26" fmla="*/ 94 w 146"/>
                <a:gd name="T27" fmla="*/ 18 h 61"/>
                <a:gd name="T28" fmla="*/ 122 w 146"/>
                <a:gd name="T29" fmla="*/ 13 h 61"/>
                <a:gd name="T30" fmla="*/ 142 w 146"/>
                <a:gd name="T31" fmla="*/ 12 h 61"/>
                <a:gd name="T32" fmla="*/ 146 w 146"/>
                <a:gd name="T3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61">
                  <a:moveTo>
                    <a:pt x="43" y="5"/>
                  </a:moveTo>
                  <a:cubicBezTo>
                    <a:pt x="36" y="9"/>
                    <a:pt x="29" y="13"/>
                    <a:pt x="22" y="18"/>
                  </a:cubicBezTo>
                  <a:cubicBezTo>
                    <a:pt x="0" y="34"/>
                    <a:pt x="5" y="38"/>
                    <a:pt x="12" y="61"/>
                  </a:cubicBezTo>
                  <a:cubicBezTo>
                    <a:pt x="34" y="42"/>
                    <a:pt x="61" y="27"/>
                    <a:pt x="90" y="19"/>
                  </a:cubicBezTo>
                  <a:cubicBezTo>
                    <a:pt x="74" y="19"/>
                    <a:pt x="59" y="20"/>
                    <a:pt x="44" y="20"/>
                  </a:cubicBezTo>
                  <a:cubicBezTo>
                    <a:pt x="43" y="15"/>
                    <a:pt x="43" y="10"/>
                    <a:pt x="43" y="5"/>
                  </a:cubicBezTo>
                  <a:moveTo>
                    <a:pt x="146" y="0"/>
                  </a:moveTo>
                  <a:cubicBezTo>
                    <a:pt x="144" y="0"/>
                    <a:pt x="143" y="0"/>
                    <a:pt x="141" y="0"/>
                  </a:cubicBezTo>
                  <a:cubicBezTo>
                    <a:pt x="137" y="1"/>
                    <a:pt x="132" y="1"/>
                    <a:pt x="128" y="1"/>
                  </a:cubicBezTo>
                  <a:cubicBezTo>
                    <a:pt x="119" y="2"/>
                    <a:pt x="111" y="2"/>
                    <a:pt x="103" y="3"/>
                  </a:cubicBezTo>
                  <a:cubicBezTo>
                    <a:pt x="103" y="3"/>
                    <a:pt x="103" y="3"/>
                    <a:pt x="103" y="3"/>
                  </a:cubicBezTo>
                  <a:cubicBezTo>
                    <a:pt x="101" y="3"/>
                    <a:pt x="99" y="3"/>
                    <a:pt x="97" y="3"/>
                  </a:cubicBezTo>
                  <a:cubicBezTo>
                    <a:pt x="97" y="3"/>
                    <a:pt x="97" y="3"/>
                    <a:pt x="97" y="3"/>
                  </a:cubicBezTo>
                  <a:cubicBezTo>
                    <a:pt x="96" y="8"/>
                    <a:pt x="95" y="13"/>
                    <a:pt x="94" y="18"/>
                  </a:cubicBezTo>
                  <a:cubicBezTo>
                    <a:pt x="103" y="16"/>
                    <a:pt x="113" y="14"/>
                    <a:pt x="122" y="13"/>
                  </a:cubicBezTo>
                  <a:cubicBezTo>
                    <a:pt x="129" y="13"/>
                    <a:pt x="135" y="13"/>
                    <a:pt x="142" y="12"/>
                  </a:cubicBezTo>
                  <a:cubicBezTo>
                    <a:pt x="143" y="8"/>
                    <a:pt x="145" y="4"/>
                    <a:pt x="146" y="0"/>
                  </a:cubicBezTo>
                </a:path>
              </a:pathLst>
            </a:custGeom>
            <a:solidFill>
              <a:srgbClr val="89898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0" name="íṣḷíďê">
              <a:extLst>
                <a:ext uri="{FF2B5EF4-FFF2-40B4-BE49-F238E27FC236}">
                  <a16:creationId xmlns:a16="http://schemas.microsoft.com/office/drawing/2014/main" xmlns="" id="{42E3B40B-B4C7-46C6-A4CC-B8350496A7B4}"/>
                </a:ext>
              </a:extLst>
            </p:cNvPr>
            <p:cNvSpPr/>
            <p:nvPr/>
          </p:nvSpPr>
          <p:spPr bwMode="auto">
            <a:xfrm>
              <a:off x="4779963" y="2084388"/>
              <a:ext cx="209550" cy="76200"/>
            </a:xfrm>
            <a:custGeom>
              <a:avLst/>
              <a:gdLst>
                <a:gd name="T0" fmla="*/ 89 w 126"/>
                <a:gd name="T1" fmla="*/ 0 h 46"/>
                <a:gd name="T2" fmla="*/ 74 w 126"/>
                <a:gd name="T3" fmla="*/ 1 h 46"/>
                <a:gd name="T4" fmla="*/ 71 w 126"/>
                <a:gd name="T5" fmla="*/ 1 h 46"/>
                <a:gd name="T6" fmla="*/ 65 w 126"/>
                <a:gd name="T7" fmla="*/ 3 h 46"/>
                <a:gd name="T8" fmla="*/ 64 w 126"/>
                <a:gd name="T9" fmla="*/ 3 h 46"/>
                <a:gd name="T10" fmla="*/ 63 w 126"/>
                <a:gd name="T11" fmla="*/ 3 h 46"/>
                <a:gd name="T12" fmla="*/ 59 w 126"/>
                <a:gd name="T13" fmla="*/ 5 h 46"/>
                <a:gd name="T14" fmla="*/ 58 w 126"/>
                <a:gd name="T15" fmla="*/ 5 h 46"/>
                <a:gd name="T16" fmla="*/ 53 w 126"/>
                <a:gd name="T17" fmla="*/ 6 h 46"/>
                <a:gd name="T18" fmla="*/ 47 w 126"/>
                <a:gd name="T19" fmla="*/ 8 h 46"/>
                <a:gd name="T20" fmla="*/ 47 w 126"/>
                <a:gd name="T21" fmla="*/ 8 h 46"/>
                <a:gd name="T22" fmla="*/ 40 w 126"/>
                <a:gd name="T23" fmla="*/ 13 h 46"/>
                <a:gd name="T24" fmla="*/ 0 w 126"/>
                <a:gd name="T25" fmla="*/ 20 h 46"/>
                <a:gd name="T26" fmla="*/ 2 w 126"/>
                <a:gd name="T27" fmla="*/ 24 h 46"/>
                <a:gd name="T28" fmla="*/ 19 w 126"/>
                <a:gd name="T29" fmla="*/ 21 h 46"/>
                <a:gd name="T30" fmla="*/ 35 w 126"/>
                <a:gd name="T31" fmla="*/ 20 h 46"/>
                <a:gd name="T32" fmla="*/ 122 w 126"/>
                <a:gd name="T33" fmla="*/ 46 h 46"/>
                <a:gd name="T34" fmla="*/ 104 w 126"/>
                <a:gd name="T35" fmla="*/ 6 h 46"/>
                <a:gd name="T36" fmla="*/ 89 w 126"/>
                <a:gd name="T3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46">
                  <a:moveTo>
                    <a:pt x="89" y="0"/>
                  </a:moveTo>
                  <a:cubicBezTo>
                    <a:pt x="84" y="0"/>
                    <a:pt x="79" y="1"/>
                    <a:pt x="74" y="1"/>
                  </a:cubicBezTo>
                  <a:cubicBezTo>
                    <a:pt x="73" y="1"/>
                    <a:pt x="72" y="1"/>
                    <a:pt x="71" y="1"/>
                  </a:cubicBezTo>
                  <a:cubicBezTo>
                    <a:pt x="69" y="1"/>
                    <a:pt x="67" y="2"/>
                    <a:pt x="65" y="3"/>
                  </a:cubicBezTo>
                  <a:cubicBezTo>
                    <a:pt x="65" y="3"/>
                    <a:pt x="65" y="3"/>
                    <a:pt x="64" y="3"/>
                  </a:cubicBezTo>
                  <a:cubicBezTo>
                    <a:pt x="64" y="3"/>
                    <a:pt x="63" y="3"/>
                    <a:pt x="63" y="3"/>
                  </a:cubicBezTo>
                  <a:cubicBezTo>
                    <a:pt x="61" y="4"/>
                    <a:pt x="60" y="4"/>
                    <a:pt x="59" y="5"/>
                  </a:cubicBezTo>
                  <a:cubicBezTo>
                    <a:pt x="58" y="5"/>
                    <a:pt x="58" y="5"/>
                    <a:pt x="58" y="5"/>
                  </a:cubicBezTo>
                  <a:cubicBezTo>
                    <a:pt x="56" y="5"/>
                    <a:pt x="55" y="6"/>
                    <a:pt x="53" y="6"/>
                  </a:cubicBezTo>
                  <a:cubicBezTo>
                    <a:pt x="51" y="7"/>
                    <a:pt x="49" y="7"/>
                    <a:pt x="47" y="8"/>
                  </a:cubicBezTo>
                  <a:cubicBezTo>
                    <a:pt x="47" y="8"/>
                    <a:pt x="47" y="8"/>
                    <a:pt x="47" y="8"/>
                  </a:cubicBezTo>
                  <a:cubicBezTo>
                    <a:pt x="45" y="9"/>
                    <a:pt x="43" y="12"/>
                    <a:pt x="40" y="13"/>
                  </a:cubicBezTo>
                  <a:cubicBezTo>
                    <a:pt x="28" y="21"/>
                    <a:pt x="13" y="19"/>
                    <a:pt x="0" y="20"/>
                  </a:cubicBezTo>
                  <a:cubicBezTo>
                    <a:pt x="0" y="21"/>
                    <a:pt x="1" y="23"/>
                    <a:pt x="2" y="24"/>
                  </a:cubicBezTo>
                  <a:cubicBezTo>
                    <a:pt x="8" y="23"/>
                    <a:pt x="13" y="22"/>
                    <a:pt x="19" y="21"/>
                  </a:cubicBezTo>
                  <a:cubicBezTo>
                    <a:pt x="24" y="21"/>
                    <a:pt x="30" y="20"/>
                    <a:pt x="35" y="20"/>
                  </a:cubicBezTo>
                  <a:cubicBezTo>
                    <a:pt x="65" y="20"/>
                    <a:pt x="95" y="29"/>
                    <a:pt x="122" y="46"/>
                  </a:cubicBezTo>
                  <a:cubicBezTo>
                    <a:pt x="123" y="22"/>
                    <a:pt x="126" y="18"/>
                    <a:pt x="104" y="6"/>
                  </a:cubicBezTo>
                  <a:cubicBezTo>
                    <a:pt x="99" y="4"/>
                    <a:pt x="94" y="2"/>
                    <a:pt x="89" y="0"/>
                  </a:cubicBezTo>
                </a:path>
              </a:pathLst>
            </a:custGeom>
            <a:solidFill>
              <a:srgbClr val="89898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1" name="íṡľiḓé">
              <a:extLst>
                <a:ext uri="{FF2B5EF4-FFF2-40B4-BE49-F238E27FC236}">
                  <a16:creationId xmlns:a16="http://schemas.microsoft.com/office/drawing/2014/main" xmlns="" id="{F0F15FA7-F4A1-4A7F-9687-1BFE14FA4116}"/>
                </a:ext>
              </a:extLst>
            </p:cNvPr>
            <p:cNvSpPr/>
            <p:nvPr/>
          </p:nvSpPr>
          <p:spPr bwMode="auto">
            <a:xfrm>
              <a:off x="4476750" y="2255838"/>
              <a:ext cx="111125" cy="109538"/>
            </a:xfrm>
            <a:prstGeom prst="ellipse">
              <a:avLst/>
            </a:prstGeom>
            <a:solidFill>
              <a:srgbClr val="8C8C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2" name="îṡliḑè">
              <a:extLst>
                <a:ext uri="{FF2B5EF4-FFF2-40B4-BE49-F238E27FC236}">
                  <a16:creationId xmlns:a16="http://schemas.microsoft.com/office/drawing/2014/main" xmlns="" id="{0D4C8AAA-7AF0-49DB-8D0A-ED355AC7D4CF}"/>
                </a:ext>
              </a:extLst>
            </p:cNvPr>
            <p:cNvSpPr/>
            <p:nvPr/>
          </p:nvSpPr>
          <p:spPr bwMode="auto">
            <a:xfrm>
              <a:off x="4856163" y="2198688"/>
              <a:ext cx="111125" cy="112713"/>
            </a:xfrm>
            <a:prstGeom prst="ellipse">
              <a:avLst/>
            </a:prstGeom>
            <a:solidFill>
              <a:srgbClr val="8C8C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3" name="ïṧ1iďè">
              <a:extLst>
                <a:ext uri="{FF2B5EF4-FFF2-40B4-BE49-F238E27FC236}">
                  <a16:creationId xmlns:a16="http://schemas.microsoft.com/office/drawing/2014/main" xmlns="" id="{477CCE9F-4818-4310-B3D9-A132D60DC7D1}"/>
                </a:ext>
              </a:extLst>
            </p:cNvPr>
            <p:cNvSpPr/>
            <p:nvPr/>
          </p:nvSpPr>
          <p:spPr bwMode="auto">
            <a:xfrm>
              <a:off x="4392613" y="2051050"/>
              <a:ext cx="642938" cy="131763"/>
            </a:xfrm>
            <a:custGeom>
              <a:avLst/>
              <a:gdLst>
                <a:gd name="T0" fmla="*/ 0 w 388"/>
                <a:gd name="T1" fmla="*/ 61 h 79"/>
                <a:gd name="T2" fmla="*/ 0 w 388"/>
                <a:gd name="T3" fmla="*/ 64 h 79"/>
                <a:gd name="T4" fmla="*/ 1 w 388"/>
                <a:gd name="T5" fmla="*/ 79 h 79"/>
                <a:gd name="T6" fmla="*/ 47 w 388"/>
                <a:gd name="T7" fmla="*/ 78 h 79"/>
                <a:gd name="T8" fmla="*/ 50 w 388"/>
                <a:gd name="T9" fmla="*/ 78 h 79"/>
                <a:gd name="T10" fmla="*/ 51 w 388"/>
                <a:gd name="T11" fmla="*/ 77 h 79"/>
                <a:gd name="T12" fmla="*/ 54 w 388"/>
                <a:gd name="T13" fmla="*/ 62 h 79"/>
                <a:gd name="T14" fmla="*/ 45 w 388"/>
                <a:gd name="T15" fmla="*/ 62 h 79"/>
                <a:gd name="T16" fmla="*/ 44 w 388"/>
                <a:gd name="T17" fmla="*/ 62 h 79"/>
                <a:gd name="T18" fmla="*/ 36 w 388"/>
                <a:gd name="T19" fmla="*/ 62 h 79"/>
                <a:gd name="T20" fmla="*/ 5 w 388"/>
                <a:gd name="T21" fmla="*/ 61 h 79"/>
                <a:gd name="T22" fmla="*/ 5 w 388"/>
                <a:gd name="T23" fmla="*/ 61 h 79"/>
                <a:gd name="T24" fmla="*/ 0 w 388"/>
                <a:gd name="T25" fmla="*/ 61 h 79"/>
                <a:gd name="T26" fmla="*/ 0 w 388"/>
                <a:gd name="T27" fmla="*/ 61 h 79"/>
                <a:gd name="T28" fmla="*/ 281 w 388"/>
                <a:gd name="T29" fmla="*/ 28 h 79"/>
                <a:gd name="T30" fmla="*/ 280 w 388"/>
                <a:gd name="T31" fmla="*/ 28 h 79"/>
                <a:gd name="T32" fmla="*/ 233 w 388"/>
                <a:gd name="T33" fmla="*/ 38 h 79"/>
                <a:gd name="T34" fmla="*/ 221 w 388"/>
                <a:gd name="T35" fmla="*/ 40 h 79"/>
                <a:gd name="T36" fmla="*/ 219 w 388"/>
                <a:gd name="T37" fmla="*/ 41 h 79"/>
                <a:gd name="T38" fmla="*/ 212 w 388"/>
                <a:gd name="T39" fmla="*/ 42 h 79"/>
                <a:gd name="T40" fmla="*/ 142 w 388"/>
                <a:gd name="T41" fmla="*/ 54 h 79"/>
                <a:gd name="T42" fmla="*/ 129 w 388"/>
                <a:gd name="T43" fmla="*/ 56 h 79"/>
                <a:gd name="T44" fmla="*/ 121 w 388"/>
                <a:gd name="T45" fmla="*/ 57 h 79"/>
                <a:gd name="T46" fmla="*/ 114 w 388"/>
                <a:gd name="T47" fmla="*/ 58 h 79"/>
                <a:gd name="T48" fmla="*/ 111 w 388"/>
                <a:gd name="T49" fmla="*/ 58 h 79"/>
                <a:gd name="T50" fmla="*/ 111 w 388"/>
                <a:gd name="T51" fmla="*/ 63 h 79"/>
                <a:gd name="T52" fmla="*/ 126 w 388"/>
                <a:gd name="T53" fmla="*/ 64 h 79"/>
                <a:gd name="T54" fmla="*/ 232 w 388"/>
                <a:gd name="T55" fmla="*/ 40 h 79"/>
                <a:gd name="T56" fmla="*/ 234 w 388"/>
                <a:gd name="T57" fmla="*/ 40 h 79"/>
                <a:gd name="T58" fmla="*/ 274 w 388"/>
                <a:gd name="T59" fmla="*/ 33 h 79"/>
                <a:gd name="T60" fmla="*/ 281 w 388"/>
                <a:gd name="T61" fmla="*/ 28 h 79"/>
                <a:gd name="T62" fmla="*/ 377 w 388"/>
                <a:gd name="T63" fmla="*/ 0 h 79"/>
                <a:gd name="T64" fmla="*/ 373 w 388"/>
                <a:gd name="T65" fmla="*/ 0 h 79"/>
                <a:gd name="T66" fmla="*/ 365 w 388"/>
                <a:gd name="T67" fmla="*/ 1 h 79"/>
                <a:gd name="T68" fmla="*/ 362 w 388"/>
                <a:gd name="T69" fmla="*/ 2 h 79"/>
                <a:gd name="T70" fmla="*/ 361 w 388"/>
                <a:gd name="T71" fmla="*/ 2 h 79"/>
                <a:gd name="T72" fmla="*/ 356 w 388"/>
                <a:gd name="T73" fmla="*/ 3 h 79"/>
                <a:gd name="T74" fmla="*/ 336 w 388"/>
                <a:gd name="T75" fmla="*/ 10 h 79"/>
                <a:gd name="T76" fmla="*/ 325 w 388"/>
                <a:gd name="T77" fmla="*/ 14 h 79"/>
                <a:gd name="T78" fmla="*/ 316 w 388"/>
                <a:gd name="T79" fmla="*/ 17 h 79"/>
                <a:gd name="T80" fmla="*/ 315 w 388"/>
                <a:gd name="T81" fmla="*/ 17 h 79"/>
                <a:gd name="T82" fmla="*/ 315 w 388"/>
                <a:gd name="T83" fmla="*/ 17 h 79"/>
                <a:gd name="T84" fmla="*/ 315 w 388"/>
                <a:gd name="T85" fmla="*/ 17 h 79"/>
                <a:gd name="T86" fmla="*/ 305 w 388"/>
                <a:gd name="T87" fmla="*/ 21 h 79"/>
                <a:gd name="T88" fmla="*/ 308 w 388"/>
                <a:gd name="T89" fmla="*/ 21 h 79"/>
                <a:gd name="T90" fmla="*/ 323 w 388"/>
                <a:gd name="T91" fmla="*/ 20 h 79"/>
                <a:gd name="T92" fmla="*/ 362 w 388"/>
                <a:gd name="T93" fmla="*/ 12 h 79"/>
                <a:gd name="T94" fmla="*/ 388 w 388"/>
                <a:gd name="T95" fmla="*/ 2 h 79"/>
                <a:gd name="T96" fmla="*/ 387 w 388"/>
                <a:gd name="T97" fmla="*/ 2 h 79"/>
                <a:gd name="T98" fmla="*/ 387 w 388"/>
                <a:gd name="T99" fmla="*/ 2 h 79"/>
                <a:gd name="T100" fmla="*/ 386 w 388"/>
                <a:gd name="T101" fmla="*/ 1 h 79"/>
                <a:gd name="T102" fmla="*/ 386 w 388"/>
                <a:gd name="T103" fmla="*/ 1 h 79"/>
                <a:gd name="T104" fmla="*/ 382 w 388"/>
                <a:gd name="T105" fmla="*/ 0 h 79"/>
                <a:gd name="T106" fmla="*/ 382 w 388"/>
                <a:gd name="T107" fmla="*/ 0 h 79"/>
                <a:gd name="T108" fmla="*/ 381 w 388"/>
                <a:gd name="T109" fmla="*/ 0 h 79"/>
                <a:gd name="T110" fmla="*/ 380 w 388"/>
                <a:gd name="T111" fmla="*/ 0 h 79"/>
                <a:gd name="T112" fmla="*/ 378 w 388"/>
                <a:gd name="T113" fmla="*/ 0 h 79"/>
                <a:gd name="T114" fmla="*/ 377 w 388"/>
                <a:gd name="T11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8" h="79">
                  <a:moveTo>
                    <a:pt x="0" y="61"/>
                  </a:moveTo>
                  <a:cubicBezTo>
                    <a:pt x="0" y="62"/>
                    <a:pt x="0" y="63"/>
                    <a:pt x="0" y="64"/>
                  </a:cubicBezTo>
                  <a:cubicBezTo>
                    <a:pt x="0" y="69"/>
                    <a:pt x="0" y="74"/>
                    <a:pt x="1" y="79"/>
                  </a:cubicBezTo>
                  <a:cubicBezTo>
                    <a:pt x="16" y="79"/>
                    <a:pt x="31" y="78"/>
                    <a:pt x="47" y="78"/>
                  </a:cubicBezTo>
                  <a:cubicBezTo>
                    <a:pt x="48" y="78"/>
                    <a:pt x="49" y="78"/>
                    <a:pt x="50" y="78"/>
                  </a:cubicBezTo>
                  <a:cubicBezTo>
                    <a:pt x="50" y="78"/>
                    <a:pt x="51" y="78"/>
                    <a:pt x="51" y="77"/>
                  </a:cubicBezTo>
                  <a:cubicBezTo>
                    <a:pt x="52" y="72"/>
                    <a:pt x="53" y="67"/>
                    <a:pt x="54" y="62"/>
                  </a:cubicBezTo>
                  <a:cubicBezTo>
                    <a:pt x="51" y="62"/>
                    <a:pt x="48" y="62"/>
                    <a:pt x="45" y="62"/>
                  </a:cubicBezTo>
                  <a:cubicBezTo>
                    <a:pt x="44" y="62"/>
                    <a:pt x="44" y="62"/>
                    <a:pt x="44" y="62"/>
                  </a:cubicBezTo>
                  <a:cubicBezTo>
                    <a:pt x="42" y="62"/>
                    <a:pt x="39" y="62"/>
                    <a:pt x="36" y="62"/>
                  </a:cubicBezTo>
                  <a:cubicBezTo>
                    <a:pt x="26" y="62"/>
                    <a:pt x="16" y="62"/>
                    <a:pt x="5" y="61"/>
                  </a:cubicBezTo>
                  <a:cubicBezTo>
                    <a:pt x="5" y="61"/>
                    <a:pt x="5" y="61"/>
                    <a:pt x="5" y="61"/>
                  </a:cubicBezTo>
                  <a:cubicBezTo>
                    <a:pt x="4" y="61"/>
                    <a:pt x="2" y="61"/>
                    <a:pt x="0" y="61"/>
                  </a:cubicBezTo>
                  <a:cubicBezTo>
                    <a:pt x="0" y="61"/>
                    <a:pt x="0" y="61"/>
                    <a:pt x="0" y="61"/>
                  </a:cubicBezTo>
                  <a:moveTo>
                    <a:pt x="281" y="28"/>
                  </a:moveTo>
                  <a:cubicBezTo>
                    <a:pt x="280" y="28"/>
                    <a:pt x="280" y="28"/>
                    <a:pt x="280" y="28"/>
                  </a:cubicBezTo>
                  <a:cubicBezTo>
                    <a:pt x="265" y="31"/>
                    <a:pt x="249" y="35"/>
                    <a:pt x="233" y="38"/>
                  </a:cubicBezTo>
                  <a:cubicBezTo>
                    <a:pt x="229" y="39"/>
                    <a:pt x="225" y="39"/>
                    <a:pt x="221" y="40"/>
                  </a:cubicBezTo>
                  <a:cubicBezTo>
                    <a:pt x="220" y="40"/>
                    <a:pt x="220" y="40"/>
                    <a:pt x="219" y="41"/>
                  </a:cubicBezTo>
                  <a:cubicBezTo>
                    <a:pt x="217" y="41"/>
                    <a:pt x="215" y="41"/>
                    <a:pt x="212" y="42"/>
                  </a:cubicBezTo>
                  <a:cubicBezTo>
                    <a:pt x="189" y="46"/>
                    <a:pt x="165" y="51"/>
                    <a:pt x="142" y="54"/>
                  </a:cubicBezTo>
                  <a:cubicBezTo>
                    <a:pt x="137" y="55"/>
                    <a:pt x="133" y="55"/>
                    <a:pt x="129" y="56"/>
                  </a:cubicBezTo>
                  <a:cubicBezTo>
                    <a:pt x="126" y="56"/>
                    <a:pt x="123" y="56"/>
                    <a:pt x="121" y="57"/>
                  </a:cubicBezTo>
                  <a:cubicBezTo>
                    <a:pt x="118" y="57"/>
                    <a:pt x="116" y="57"/>
                    <a:pt x="114" y="58"/>
                  </a:cubicBezTo>
                  <a:cubicBezTo>
                    <a:pt x="113" y="58"/>
                    <a:pt x="112" y="58"/>
                    <a:pt x="111" y="58"/>
                  </a:cubicBezTo>
                  <a:cubicBezTo>
                    <a:pt x="111" y="60"/>
                    <a:pt x="111" y="61"/>
                    <a:pt x="111" y="63"/>
                  </a:cubicBezTo>
                  <a:cubicBezTo>
                    <a:pt x="116" y="64"/>
                    <a:pt x="121" y="64"/>
                    <a:pt x="126" y="64"/>
                  </a:cubicBezTo>
                  <a:cubicBezTo>
                    <a:pt x="161" y="64"/>
                    <a:pt x="196" y="42"/>
                    <a:pt x="232" y="40"/>
                  </a:cubicBezTo>
                  <a:cubicBezTo>
                    <a:pt x="232" y="40"/>
                    <a:pt x="233" y="40"/>
                    <a:pt x="234" y="40"/>
                  </a:cubicBezTo>
                  <a:cubicBezTo>
                    <a:pt x="247" y="39"/>
                    <a:pt x="262" y="41"/>
                    <a:pt x="274" y="33"/>
                  </a:cubicBezTo>
                  <a:cubicBezTo>
                    <a:pt x="277" y="32"/>
                    <a:pt x="279" y="29"/>
                    <a:pt x="281" y="28"/>
                  </a:cubicBezTo>
                  <a:moveTo>
                    <a:pt x="377" y="0"/>
                  </a:moveTo>
                  <a:cubicBezTo>
                    <a:pt x="376" y="0"/>
                    <a:pt x="375" y="0"/>
                    <a:pt x="373" y="0"/>
                  </a:cubicBezTo>
                  <a:cubicBezTo>
                    <a:pt x="371" y="0"/>
                    <a:pt x="368" y="1"/>
                    <a:pt x="365" y="1"/>
                  </a:cubicBezTo>
                  <a:cubicBezTo>
                    <a:pt x="364" y="2"/>
                    <a:pt x="363" y="2"/>
                    <a:pt x="362" y="2"/>
                  </a:cubicBezTo>
                  <a:cubicBezTo>
                    <a:pt x="361" y="2"/>
                    <a:pt x="361" y="2"/>
                    <a:pt x="361" y="2"/>
                  </a:cubicBezTo>
                  <a:cubicBezTo>
                    <a:pt x="359" y="3"/>
                    <a:pt x="358" y="3"/>
                    <a:pt x="356" y="3"/>
                  </a:cubicBezTo>
                  <a:cubicBezTo>
                    <a:pt x="349" y="5"/>
                    <a:pt x="343" y="7"/>
                    <a:pt x="336" y="10"/>
                  </a:cubicBezTo>
                  <a:cubicBezTo>
                    <a:pt x="332" y="11"/>
                    <a:pt x="328" y="12"/>
                    <a:pt x="325" y="14"/>
                  </a:cubicBezTo>
                  <a:cubicBezTo>
                    <a:pt x="322" y="15"/>
                    <a:pt x="319" y="16"/>
                    <a:pt x="316" y="17"/>
                  </a:cubicBezTo>
                  <a:cubicBezTo>
                    <a:pt x="316" y="17"/>
                    <a:pt x="316" y="17"/>
                    <a:pt x="315" y="17"/>
                  </a:cubicBezTo>
                  <a:cubicBezTo>
                    <a:pt x="315" y="17"/>
                    <a:pt x="315" y="17"/>
                    <a:pt x="315" y="17"/>
                  </a:cubicBezTo>
                  <a:cubicBezTo>
                    <a:pt x="315" y="17"/>
                    <a:pt x="315" y="17"/>
                    <a:pt x="315" y="17"/>
                  </a:cubicBezTo>
                  <a:cubicBezTo>
                    <a:pt x="311" y="18"/>
                    <a:pt x="308" y="20"/>
                    <a:pt x="305" y="21"/>
                  </a:cubicBezTo>
                  <a:cubicBezTo>
                    <a:pt x="306" y="21"/>
                    <a:pt x="307" y="21"/>
                    <a:pt x="308" y="21"/>
                  </a:cubicBezTo>
                  <a:cubicBezTo>
                    <a:pt x="313" y="21"/>
                    <a:pt x="318" y="20"/>
                    <a:pt x="323" y="20"/>
                  </a:cubicBezTo>
                  <a:cubicBezTo>
                    <a:pt x="337" y="18"/>
                    <a:pt x="350" y="16"/>
                    <a:pt x="362" y="12"/>
                  </a:cubicBezTo>
                  <a:cubicBezTo>
                    <a:pt x="371" y="9"/>
                    <a:pt x="380" y="6"/>
                    <a:pt x="388" y="2"/>
                  </a:cubicBezTo>
                  <a:cubicBezTo>
                    <a:pt x="387" y="2"/>
                    <a:pt x="387" y="2"/>
                    <a:pt x="387" y="2"/>
                  </a:cubicBezTo>
                  <a:cubicBezTo>
                    <a:pt x="387" y="2"/>
                    <a:pt x="387" y="2"/>
                    <a:pt x="387" y="2"/>
                  </a:cubicBezTo>
                  <a:cubicBezTo>
                    <a:pt x="387" y="2"/>
                    <a:pt x="387" y="2"/>
                    <a:pt x="386" y="1"/>
                  </a:cubicBezTo>
                  <a:cubicBezTo>
                    <a:pt x="386" y="1"/>
                    <a:pt x="386" y="1"/>
                    <a:pt x="386" y="1"/>
                  </a:cubicBezTo>
                  <a:cubicBezTo>
                    <a:pt x="384" y="1"/>
                    <a:pt x="383" y="0"/>
                    <a:pt x="382" y="0"/>
                  </a:cubicBezTo>
                  <a:cubicBezTo>
                    <a:pt x="382" y="0"/>
                    <a:pt x="382" y="0"/>
                    <a:pt x="382" y="0"/>
                  </a:cubicBezTo>
                  <a:cubicBezTo>
                    <a:pt x="381" y="0"/>
                    <a:pt x="381" y="0"/>
                    <a:pt x="381" y="0"/>
                  </a:cubicBezTo>
                  <a:cubicBezTo>
                    <a:pt x="381" y="0"/>
                    <a:pt x="380" y="0"/>
                    <a:pt x="380" y="0"/>
                  </a:cubicBezTo>
                  <a:cubicBezTo>
                    <a:pt x="380" y="0"/>
                    <a:pt x="379" y="0"/>
                    <a:pt x="378" y="0"/>
                  </a:cubicBezTo>
                  <a:cubicBezTo>
                    <a:pt x="378" y="0"/>
                    <a:pt x="378" y="0"/>
                    <a:pt x="377" y="0"/>
                  </a:cubicBezTo>
                </a:path>
              </a:pathLst>
            </a:custGeom>
            <a:solidFill>
              <a:srgbClr val="8E8E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4" name="îṩḻîdé">
              <a:extLst>
                <a:ext uri="{FF2B5EF4-FFF2-40B4-BE49-F238E27FC236}">
                  <a16:creationId xmlns:a16="http://schemas.microsoft.com/office/drawing/2014/main" xmlns="" id="{D524FBFE-0396-49B8-BA45-DA30D00734A3}"/>
                </a:ext>
              </a:extLst>
            </p:cNvPr>
            <p:cNvSpPr/>
            <p:nvPr/>
          </p:nvSpPr>
          <p:spPr bwMode="auto">
            <a:xfrm>
              <a:off x="4310063" y="2274888"/>
              <a:ext cx="11113" cy="109538"/>
            </a:xfrm>
            <a:custGeom>
              <a:avLst/>
              <a:gdLst>
                <a:gd name="T0" fmla="*/ 0 w 7"/>
                <a:gd name="T1" fmla="*/ 0 h 66"/>
                <a:gd name="T2" fmla="*/ 0 w 7"/>
                <a:gd name="T3" fmla="*/ 1 h 66"/>
                <a:gd name="T4" fmla="*/ 0 w 7"/>
                <a:gd name="T5" fmla="*/ 1 h 66"/>
                <a:gd name="T6" fmla="*/ 0 w 7"/>
                <a:gd name="T7" fmla="*/ 3 h 66"/>
                <a:gd name="T8" fmla="*/ 0 w 7"/>
                <a:gd name="T9" fmla="*/ 8 h 66"/>
                <a:gd name="T10" fmla="*/ 0 w 7"/>
                <a:gd name="T11" fmla="*/ 10 h 66"/>
                <a:gd name="T12" fmla="*/ 1 w 7"/>
                <a:gd name="T13" fmla="*/ 17 h 66"/>
                <a:gd name="T14" fmla="*/ 1 w 7"/>
                <a:gd name="T15" fmla="*/ 25 h 66"/>
                <a:gd name="T16" fmla="*/ 2 w 7"/>
                <a:gd name="T17" fmla="*/ 32 h 66"/>
                <a:gd name="T18" fmla="*/ 2 w 7"/>
                <a:gd name="T19" fmla="*/ 35 h 66"/>
                <a:gd name="T20" fmla="*/ 3 w 7"/>
                <a:gd name="T21" fmla="*/ 42 h 66"/>
                <a:gd name="T22" fmla="*/ 4 w 7"/>
                <a:gd name="T23" fmla="*/ 50 h 66"/>
                <a:gd name="T24" fmla="*/ 4 w 7"/>
                <a:gd name="T25" fmla="*/ 51 h 66"/>
                <a:gd name="T26" fmla="*/ 7 w 7"/>
                <a:gd name="T27" fmla="*/ 66 h 66"/>
                <a:gd name="T28" fmla="*/ 0 w 7"/>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6">
                  <a:moveTo>
                    <a:pt x="0" y="0"/>
                  </a:moveTo>
                  <a:cubicBezTo>
                    <a:pt x="0" y="1"/>
                    <a:pt x="0" y="1"/>
                    <a:pt x="0" y="1"/>
                  </a:cubicBezTo>
                  <a:cubicBezTo>
                    <a:pt x="0" y="1"/>
                    <a:pt x="0" y="1"/>
                    <a:pt x="0" y="1"/>
                  </a:cubicBezTo>
                  <a:cubicBezTo>
                    <a:pt x="0" y="2"/>
                    <a:pt x="0" y="2"/>
                    <a:pt x="0" y="3"/>
                  </a:cubicBezTo>
                  <a:cubicBezTo>
                    <a:pt x="0" y="5"/>
                    <a:pt x="0" y="6"/>
                    <a:pt x="0" y="8"/>
                  </a:cubicBezTo>
                  <a:cubicBezTo>
                    <a:pt x="0" y="9"/>
                    <a:pt x="0" y="9"/>
                    <a:pt x="0" y="10"/>
                  </a:cubicBezTo>
                  <a:cubicBezTo>
                    <a:pt x="0" y="12"/>
                    <a:pt x="0" y="15"/>
                    <a:pt x="1" y="17"/>
                  </a:cubicBezTo>
                  <a:cubicBezTo>
                    <a:pt x="1" y="20"/>
                    <a:pt x="1" y="22"/>
                    <a:pt x="1" y="25"/>
                  </a:cubicBezTo>
                  <a:cubicBezTo>
                    <a:pt x="2" y="28"/>
                    <a:pt x="2" y="30"/>
                    <a:pt x="2" y="32"/>
                  </a:cubicBezTo>
                  <a:cubicBezTo>
                    <a:pt x="2" y="33"/>
                    <a:pt x="2" y="34"/>
                    <a:pt x="2" y="35"/>
                  </a:cubicBezTo>
                  <a:cubicBezTo>
                    <a:pt x="3" y="37"/>
                    <a:pt x="3" y="40"/>
                    <a:pt x="3" y="42"/>
                  </a:cubicBezTo>
                  <a:cubicBezTo>
                    <a:pt x="4" y="44"/>
                    <a:pt x="4" y="47"/>
                    <a:pt x="4" y="50"/>
                  </a:cubicBezTo>
                  <a:cubicBezTo>
                    <a:pt x="4" y="50"/>
                    <a:pt x="4" y="51"/>
                    <a:pt x="4" y="51"/>
                  </a:cubicBezTo>
                  <a:cubicBezTo>
                    <a:pt x="5" y="56"/>
                    <a:pt x="6" y="61"/>
                    <a:pt x="7" y="66"/>
                  </a:cubicBezTo>
                  <a:cubicBezTo>
                    <a:pt x="7" y="44"/>
                    <a:pt x="5" y="22"/>
                    <a:pt x="0" y="0"/>
                  </a:cubicBezTo>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5" name="íṡḷíḑé">
              <a:extLst>
                <a:ext uri="{FF2B5EF4-FFF2-40B4-BE49-F238E27FC236}">
                  <a16:creationId xmlns:a16="http://schemas.microsoft.com/office/drawing/2014/main" xmlns="" id="{D8679259-4EB0-4574-BA54-B65351884394}"/>
                </a:ext>
              </a:extLst>
            </p:cNvPr>
            <p:cNvSpPr/>
            <p:nvPr/>
          </p:nvSpPr>
          <p:spPr bwMode="auto">
            <a:xfrm>
              <a:off x="4308475" y="2051050"/>
              <a:ext cx="763588" cy="438150"/>
            </a:xfrm>
            <a:custGeom>
              <a:avLst/>
              <a:gdLst>
                <a:gd name="T0" fmla="*/ 85 w 461"/>
                <a:gd name="T1" fmla="*/ 264 h 264"/>
                <a:gd name="T2" fmla="*/ 47 w 461"/>
                <a:gd name="T3" fmla="*/ 264 h 264"/>
                <a:gd name="T4" fmla="*/ 39 w 461"/>
                <a:gd name="T5" fmla="*/ 263 h 264"/>
                <a:gd name="T6" fmla="*/ 35 w 461"/>
                <a:gd name="T7" fmla="*/ 263 h 264"/>
                <a:gd name="T8" fmla="*/ 33 w 461"/>
                <a:gd name="T9" fmla="*/ 262 h 264"/>
                <a:gd name="T10" fmla="*/ 28 w 461"/>
                <a:gd name="T11" fmla="*/ 260 h 264"/>
                <a:gd name="T12" fmla="*/ 23 w 461"/>
                <a:gd name="T13" fmla="*/ 256 h 264"/>
                <a:gd name="T14" fmla="*/ 19 w 461"/>
                <a:gd name="T15" fmla="*/ 248 h 264"/>
                <a:gd name="T16" fmla="*/ 17 w 461"/>
                <a:gd name="T17" fmla="*/ 245 h 264"/>
                <a:gd name="T18" fmla="*/ 8 w 461"/>
                <a:gd name="T19" fmla="*/ 202 h 264"/>
                <a:gd name="T20" fmla="*/ 8 w 461"/>
                <a:gd name="T21" fmla="*/ 202 h 264"/>
                <a:gd name="T22" fmla="*/ 4 w 461"/>
                <a:gd name="T23" fmla="*/ 177 h 264"/>
                <a:gd name="T24" fmla="*/ 2 w 461"/>
                <a:gd name="T25" fmla="*/ 160 h 264"/>
                <a:gd name="T26" fmla="*/ 0 w 461"/>
                <a:gd name="T27" fmla="*/ 119 h 264"/>
                <a:gd name="T28" fmla="*/ 1 w 461"/>
                <a:gd name="T29" fmla="*/ 135 h 264"/>
                <a:gd name="T30" fmla="*/ 0 w 461"/>
                <a:gd name="T31" fmla="*/ 121 h 264"/>
                <a:gd name="T32" fmla="*/ 0 w 461"/>
                <a:gd name="T33" fmla="*/ 117 h 264"/>
                <a:gd name="T34" fmla="*/ 2 w 461"/>
                <a:gd name="T35" fmla="*/ 78 h 264"/>
                <a:gd name="T36" fmla="*/ 460 w 461"/>
                <a:gd name="T37" fmla="*/ 90 h 264"/>
                <a:gd name="T38" fmla="*/ 459 w 461"/>
                <a:gd name="T39" fmla="*/ 76 h 264"/>
                <a:gd name="T40" fmla="*/ 6 w 461"/>
                <a:gd name="T41" fmla="*/ 67 h 264"/>
                <a:gd name="T42" fmla="*/ 29 w 461"/>
                <a:gd name="T43" fmla="*/ 59 h 264"/>
                <a:gd name="T44" fmla="*/ 56 w 461"/>
                <a:gd name="T45" fmla="*/ 61 h 264"/>
                <a:gd name="T46" fmla="*/ 96 w 461"/>
                <a:gd name="T47" fmla="*/ 62 h 264"/>
                <a:gd name="T48" fmla="*/ 111 w 461"/>
                <a:gd name="T49" fmla="*/ 62 h 264"/>
                <a:gd name="T50" fmla="*/ 24 w 461"/>
                <a:gd name="T51" fmla="*/ 59 h 264"/>
                <a:gd name="T52" fmla="*/ 24 w 461"/>
                <a:gd name="T53" fmla="*/ 59 h 264"/>
                <a:gd name="T54" fmla="*/ 154 w 461"/>
                <a:gd name="T55" fmla="*/ 59 h 264"/>
                <a:gd name="T56" fmla="*/ 165 w 461"/>
                <a:gd name="T57" fmla="*/ 58 h 264"/>
                <a:gd name="T58" fmla="*/ 193 w 461"/>
                <a:gd name="T59" fmla="*/ 54 h 264"/>
                <a:gd name="T60" fmla="*/ 270 w 461"/>
                <a:gd name="T61" fmla="*/ 41 h 264"/>
                <a:gd name="T62" fmla="*/ 332 w 461"/>
                <a:gd name="T63" fmla="*/ 28 h 264"/>
                <a:gd name="T64" fmla="*/ 344 w 461"/>
                <a:gd name="T65" fmla="*/ 25 h 264"/>
                <a:gd name="T66" fmla="*/ 350 w 461"/>
                <a:gd name="T67" fmla="*/ 23 h 264"/>
                <a:gd name="T68" fmla="*/ 452 w 461"/>
                <a:gd name="T69" fmla="*/ 21 h 264"/>
                <a:gd name="T70" fmla="*/ 456 w 461"/>
                <a:gd name="T71" fmla="*/ 39 h 264"/>
                <a:gd name="T72" fmla="*/ 366 w 461"/>
                <a:gd name="T73" fmla="*/ 17 h 264"/>
                <a:gd name="T74" fmla="*/ 450 w 461"/>
                <a:gd name="T75" fmla="*/ 15 h 264"/>
                <a:gd name="T76" fmla="*/ 449 w 461"/>
                <a:gd name="T77" fmla="*/ 14 h 264"/>
                <a:gd name="T78" fmla="*/ 445 w 461"/>
                <a:gd name="T79" fmla="*/ 7 h 264"/>
                <a:gd name="T80" fmla="*/ 445 w 461"/>
                <a:gd name="T81" fmla="*/ 7 h 264"/>
                <a:gd name="T82" fmla="*/ 443 w 461"/>
                <a:gd name="T83" fmla="*/ 5 h 264"/>
                <a:gd name="T84" fmla="*/ 439 w 461"/>
                <a:gd name="T85" fmla="*/ 2 h 264"/>
                <a:gd name="T86" fmla="*/ 440 w 461"/>
                <a:gd name="T87" fmla="*/ 3 h 264"/>
                <a:gd name="T88" fmla="*/ 376 w 461"/>
                <a:gd name="T89" fmla="*/ 14 h 264"/>
                <a:gd name="T90" fmla="*/ 413 w 461"/>
                <a:gd name="T91" fmla="*/ 2 h 264"/>
                <a:gd name="T92" fmla="*/ 437 w 461"/>
                <a:gd name="T93" fmla="*/ 1 h 264"/>
                <a:gd name="T94" fmla="*/ 431 w 461"/>
                <a:gd name="T95"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1" h="264">
                  <a:moveTo>
                    <a:pt x="85" y="264"/>
                  </a:moveTo>
                  <a:cubicBezTo>
                    <a:pt x="84" y="264"/>
                    <a:pt x="84" y="264"/>
                    <a:pt x="84" y="264"/>
                  </a:cubicBezTo>
                  <a:cubicBezTo>
                    <a:pt x="81" y="264"/>
                    <a:pt x="78" y="264"/>
                    <a:pt x="75" y="264"/>
                  </a:cubicBezTo>
                  <a:cubicBezTo>
                    <a:pt x="78" y="264"/>
                    <a:pt x="82" y="264"/>
                    <a:pt x="85" y="264"/>
                  </a:cubicBezTo>
                  <a:moveTo>
                    <a:pt x="44" y="264"/>
                  </a:moveTo>
                  <a:cubicBezTo>
                    <a:pt x="45" y="264"/>
                    <a:pt x="46" y="264"/>
                    <a:pt x="47" y="264"/>
                  </a:cubicBezTo>
                  <a:cubicBezTo>
                    <a:pt x="51" y="264"/>
                    <a:pt x="55" y="264"/>
                    <a:pt x="59" y="264"/>
                  </a:cubicBezTo>
                  <a:cubicBezTo>
                    <a:pt x="55" y="264"/>
                    <a:pt x="51" y="264"/>
                    <a:pt x="47" y="264"/>
                  </a:cubicBezTo>
                  <a:cubicBezTo>
                    <a:pt x="46" y="264"/>
                    <a:pt x="45" y="264"/>
                    <a:pt x="44" y="264"/>
                  </a:cubicBezTo>
                  <a:cubicBezTo>
                    <a:pt x="44" y="264"/>
                    <a:pt x="44" y="264"/>
                    <a:pt x="44" y="264"/>
                  </a:cubicBezTo>
                  <a:moveTo>
                    <a:pt x="38" y="263"/>
                  </a:moveTo>
                  <a:cubicBezTo>
                    <a:pt x="39" y="263"/>
                    <a:pt x="39" y="263"/>
                    <a:pt x="39" y="263"/>
                  </a:cubicBezTo>
                  <a:cubicBezTo>
                    <a:pt x="39" y="263"/>
                    <a:pt x="39" y="263"/>
                    <a:pt x="38" y="263"/>
                  </a:cubicBezTo>
                  <a:moveTo>
                    <a:pt x="34" y="263"/>
                  </a:moveTo>
                  <a:cubicBezTo>
                    <a:pt x="35" y="263"/>
                    <a:pt x="35" y="263"/>
                    <a:pt x="36" y="263"/>
                  </a:cubicBezTo>
                  <a:cubicBezTo>
                    <a:pt x="36" y="263"/>
                    <a:pt x="35" y="263"/>
                    <a:pt x="35" y="263"/>
                  </a:cubicBezTo>
                  <a:cubicBezTo>
                    <a:pt x="35" y="263"/>
                    <a:pt x="35" y="263"/>
                    <a:pt x="34" y="263"/>
                  </a:cubicBezTo>
                  <a:moveTo>
                    <a:pt x="31" y="262"/>
                  </a:moveTo>
                  <a:cubicBezTo>
                    <a:pt x="32" y="262"/>
                    <a:pt x="33" y="262"/>
                    <a:pt x="34" y="263"/>
                  </a:cubicBezTo>
                  <a:cubicBezTo>
                    <a:pt x="34" y="262"/>
                    <a:pt x="34" y="262"/>
                    <a:pt x="33" y="262"/>
                  </a:cubicBezTo>
                  <a:cubicBezTo>
                    <a:pt x="32" y="262"/>
                    <a:pt x="32" y="262"/>
                    <a:pt x="31" y="262"/>
                  </a:cubicBezTo>
                  <a:moveTo>
                    <a:pt x="28" y="260"/>
                  </a:moveTo>
                  <a:cubicBezTo>
                    <a:pt x="28" y="260"/>
                    <a:pt x="28" y="260"/>
                    <a:pt x="29" y="260"/>
                  </a:cubicBezTo>
                  <a:cubicBezTo>
                    <a:pt x="28" y="260"/>
                    <a:pt x="28" y="260"/>
                    <a:pt x="28" y="260"/>
                  </a:cubicBezTo>
                  <a:moveTo>
                    <a:pt x="19" y="250"/>
                  </a:moveTo>
                  <a:cubicBezTo>
                    <a:pt x="21" y="253"/>
                    <a:pt x="23" y="257"/>
                    <a:pt x="27" y="259"/>
                  </a:cubicBezTo>
                  <a:cubicBezTo>
                    <a:pt x="26" y="258"/>
                    <a:pt x="25" y="258"/>
                    <a:pt x="25" y="257"/>
                  </a:cubicBezTo>
                  <a:cubicBezTo>
                    <a:pt x="24" y="257"/>
                    <a:pt x="24" y="256"/>
                    <a:pt x="23" y="256"/>
                  </a:cubicBezTo>
                  <a:cubicBezTo>
                    <a:pt x="22" y="254"/>
                    <a:pt x="20" y="252"/>
                    <a:pt x="19" y="250"/>
                  </a:cubicBezTo>
                  <a:cubicBezTo>
                    <a:pt x="19" y="250"/>
                    <a:pt x="19" y="250"/>
                    <a:pt x="19" y="250"/>
                  </a:cubicBezTo>
                  <a:moveTo>
                    <a:pt x="18" y="246"/>
                  </a:moveTo>
                  <a:cubicBezTo>
                    <a:pt x="18" y="247"/>
                    <a:pt x="18" y="248"/>
                    <a:pt x="19" y="248"/>
                  </a:cubicBezTo>
                  <a:cubicBezTo>
                    <a:pt x="19" y="248"/>
                    <a:pt x="18" y="248"/>
                    <a:pt x="18" y="248"/>
                  </a:cubicBezTo>
                  <a:cubicBezTo>
                    <a:pt x="18" y="247"/>
                    <a:pt x="18" y="247"/>
                    <a:pt x="18" y="247"/>
                  </a:cubicBezTo>
                  <a:cubicBezTo>
                    <a:pt x="18" y="247"/>
                    <a:pt x="18" y="247"/>
                    <a:pt x="18" y="246"/>
                  </a:cubicBezTo>
                  <a:moveTo>
                    <a:pt x="17" y="245"/>
                  </a:moveTo>
                  <a:cubicBezTo>
                    <a:pt x="17" y="245"/>
                    <a:pt x="18" y="245"/>
                    <a:pt x="18" y="246"/>
                  </a:cubicBezTo>
                  <a:cubicBezTo>
                    <a:pt x="18" y="246"/>
                    <a:pt x="18" y="246"/>
                    <a:pt x="18" y="245"/>
                  </a:cubicBezTo>
                  <a:cubicBezTo>
                    <a:pt x="17" y="245"/>
                    <a:pt x="17" y="245"/>
                    <a:pt x="17" y="245"/>
                  </a:cubicBezTo>
                  <a:moveTo>
                    <a:pt x="8" y="202"/>
                  </a:moveTo>
                  <a:cubicBezTo>
                    <a:pt x="9" y="207"/>
                    <a:pt x="9" y="211"/>
                    <a:pt x="10" y="215"/>
                  </a:cubicBezTo>
                  <a:cubicBezTo>
                    <a:pt x="10" y="214"/>
                    <a:pt x="10" y="212"/>
                    <a:pt x="10" y="211"/>
                  </a:cubicBezTo>
                  <a:cubicBezTo>
                    <a:pt x="9" y="208"/>
                    <a:pt x="9" y="206"/>
                    <a:pt x="8" y="203"/>
                  </a:cubicBezTo>
                  <a:cubicBezTo>
                    <a:pt x="8" y="202"/>
                    <a:pt x="8" y="202"/>
                    <a:pt x="8" y="202"/>
                  </a:cubicBezTo>
                  <a:moveTo>
                    <a:pt x="4" y="177"/>
                  </a:moveTo>
                  <a:cubicBezTo>
                    <a:pt x="5" y="180"/>
                    <a:pt x="5" y="183"/>
                    <a:pt x="5" y="186"/>
                  </a:cubicBezTo>
                  <a:cubicBezTo>
                    <a:pt x="5" y="186"/>
                    <a:pt x="5" y="185"/>
                    <a:pt x="5" y="185"/>
                  </a:cubicBezTo>
                  <a:cubicBezTo>
                    <a:pt x="5" y="182"/>
                    <a:pt x="5" y="179"/>
                    <a:pt x="4" y="177"/>
                  </a:cubicBezTo>
                  <a:moveTo>
                    <a:pt x="1" y="143"/>
                  </a:moveTo>
                  <a:cubicBezTo>
                    <a:pt x="2" y="152"/>
                    <a:pt x="2" y="161"/>
                    <a:pt x="3" y="170"/>
                  </a:cubicBezTo>
                  <a:cubicBezTo>
                    <a:pt x="3" y="169"/>
                    <a:pt x="3" y="168"/>
                    <a:pt x="3" y="167"/>
                  </a:cubicBezTo>
                  <a:cubicBezTo>
                    <a:pt x="3" y="165"/>
                    <a:pt x="3" y="163"/>
                    <a:pt x="2" y="160"/>
                  </a:cubicBezTo>
                  <a:cubicBezTo>
                    <a:pt x="2" y="157"/>
                    <a:pt x="2" y="155"/>
                    <a:pt x="2" y="152"/>
                  </a:cubicBezTo>
                  <a:cubicBezTo>
                    <a:pt x="1" y="150"/>
                    <a:pt x="1" y="147"/>
                    <a:pt x="1" y="145"/>
                  </a:cubicBezTo>
                  <a:cubicBezTo>
                    <a:pt x="1" y="144"/>
                    <a:pt x="1" y="144"/>
                    <a:pt x="1" y="143"/>
                  </a:cubicBezTo>
                  <a:moveTo>
                    <a:pt x="0" y="119"/>
                  </a:moveTo>
                  <a:cubicBezTo>
                    <a:pt x="0" y="125"/>
                    <a:pt x="0" y="132"/>
                    <a:pt x="1" y="138"/>
                  </a:cubicBezTo>
                  <a:cubicBezTo>
                    <a:pt x="1" y="137"/>
                    <a:pt x="1" y="137"/>
                    <a:pt x="1" y="136"/>
                  </a:cubicBezTo>
                  <a:cubicBezTo>
                    <a:pt x="1" y="136"/>
                    <a:pt x="1" y="136"/>
                    <a:pt x="1" y="136"/>
                  </a:cubicBezTo>
                  <a:cubicBezTo>
                    <a:pt x="1" y="136"/>
                    <a:pt x="1" y="136"/>
                    <a:pt x="1" y="135"/>
                  </a:cubicBezTo>
                  <a:cubicBezTo>
                    <a:pt x="1" y="134"/>
                    <a:pt x="0" y="132"/>
                    <a:pt x="0" y="131"/>
                  </a:cubicBezTo>
                  <a:cubicBezTo>
                    <a:pt x="0" y="130"/>
                    <a:pt x="0" y="130"/>
                    <a:pt x="0" y="129"/>
                  </a:cubicBezTo>
                  <a:cubicBezTo>
                    <a:pt x="0" y="128"/>
                    <a:pt x="0" y="127"/>
                    <a:pt x="0" y="125"/>
                  </a:cubicBezTo>
                  <a:cubicBezTo>
                    <a:pt x="0" y="124"/>
                    <a:pt x="0" y="123"/>
                    <a:pt x="0" y="121"/>
                  </a:cubicBezTo>
                  <a:cubicBezTo>
                    <a:pt x="0" y="120"/>
                    <a:pt x="0" y="119"/>
                    <a:pt x="0" y="119"/>
                  </a:cubicBezTo>
                  <a:moveTo>
                    <a:pt x="2" y="78"/>
                  </a:moveTo>
                  <a:cubicBezTo>
                    <a:pt x="1" y="82"/>
                    <a:pt x="0" y="86"/>
                    <a:pt x="0" y="90"/>
                  </a:cubicBezTo>
                  <a:cubicBezTo>
                    <a:pt x="0" y="99"/>
                    <a:pt x="0" y="108"/>
                    <a:pt x="0" y="117"/>
                  </a:cubicBezTo>
                  <a:cubicBezTo>
                    <a:pt x="0" y="117"/>
                    <a:pt x="0" y="116"/>
                    <a:pt x="0" y="116"/>
                  </a:cubicBezTo>
                  <a:cubicBezTo>
                    <a:pt x="0" y="107"/>
                    <a:pt x="0" y="98"/>
                    <a:pt x="0" y="90"/>
                  </a:cubicBezTo>
                  <a:cubicBezTo>
                    <a:pt x="0" y="86"/>
                    <a:pt x="1" y="82"/>
                    <a:pt x="2" y="78"/>
                  </a:cubicBezTo>
                  <a:cubicBezTo>
                    <a:pt x="2" y="78"/>
                    <a:pt x="2" y="78"/>
                    <a:pt x="2" y="78"/>
                  </a:cubicBezTo>
                  <a:moveTo>
                    <a:pt x="459" y="76"/>
                  </a:moveTo>
                  <a:cubicBezTo>
                    <a:pt x="459" y="77"/>
                    <a:pt x="459" y="77"/>
                    <a:pt x="459" y="78"/>
                  </a:cubicBezTo>
                  <a:cubicBezTo>
                    <a:pt x="459" y="79"/>
                    <a:pt x="459" y="81"/>
                    <a:pt x="460" y="82"/>
                  </a:cubicBezTo>
                  <a:cubicBezTo>
                    <a:pt x="460" y="85"/>
                    <a:pt x="460" y="87"/>
                    <a:pt x="460" y="90"/>
                  </a:cubicBezTo>
                  <a:cubicBezTo>
                    <a:pt x="461" y="92"/>
                    <a:pt x="461" y="94"/>
                    <a:pt x="461" y="96"/>
                  </a:cubicBezTo>
                  <a:cubicBezTo>
                    <a:pt x="461" y="96"/>
                    <a:pt x="461" y="95"/>
                    <a:pt x="461" y="95"/>
                  </a:cubicBezTo>
                  <a:cubicBezTo>
                    <a:pt x="460" y="89"/>
                    <a:pt x="460" y="83"/>
                    <a:pt x="459" y="78"/>
                  </a:cubicBezTo>
                  <a:cubicBezTo>
                    <a:pt x="459" y="77"/>
                    <a:pt x="459" y="77"/>
                    <a:pt x="459" y="76"/>
                  </a:cubicBezTo>
                  <a:moveTo>
                    <a:pt x="458" y="69"/>
                  </a:moveTo>
                  <a:cubicBezTo>
                    <a:pt x="458" y="70"/>
                    <a:pt x="459" y="72"/>
                    <a:pt x="459" y="73"/>
                  </a:cubicBezTo>
                  <a:cubicBezTo>
                    <a:pt x="459" y="72"/>
                    <a:pt x="458" y="70"/>
                    <a:pt x="458" y="69"/>
                  </a:cubicBezTo>
                  <a:moveTo>
                    <a:pt x="6" y="67"/>
                  </a:moveTo>
                  <a:cubicBezTo>
                    <a:pt x="4" y="70"/>
                    <a:pt x="3" y="73"/>
                    <a:pt x="2" y="77"/>
                  </a:cubicBezTo>
                  <a:cubicBezTo>
                    <a:pt x="2" y="76"/>
                    <a:pt x="2" y="75"/>
                    <a:pt x="2" y="74"/>
                  </a:cubicBezTo>
                  <a:cubicBezTo>
                    <a:pt x="3" y="72"/>
                    <a:pt x="4" y="69"/>
                    <a:pt x="6" y="67"/>
                  </a:cubicBezTo>
                  <a:moveTo>
                    <a:pt x="29" y="59"/>
                  </a:moveTo>
                  <a:cubicBezTo>
                    <a:pt x="31" y="59"/>
                    <a:pt x="32" y="59"/>
                    <a:pt x="34" y="59"/>
                  </a:cubicBezTo>
                  <a:cubicBezTo>
                    <a:pt x="39" y="60"/>
                    <a:pt x="45" y="61"/>
                    <a:pt x="51" y="61"/>
                  </a:cubicBezTo>
                  <a:cubicBezTo>
                    <a:pt x="51" y="61"/>
                    <a:pt x="51" y="61"/>
                    <a:pt x="51" y="61"/>
                  </a:cubicBezTo>
                  <a:cubicBezTo>
                    <a:pt x="53" y="61"/>
                    <a:pt x="55" y="61"/>
                    <a:pt x="56" y="61"/>
                  </a:cubicBezTo>
                  <a:cubicBezTo>
                    <a:pt x="56" y="61"/>
                    <a:pt x="56" y="61"/>
                    <a:pt x="56" y="61"/>
                  </a:cubicBezTo>
                  <a:cubicBezTo>
                    <a:pt x="67" y="62"/>
                    <a:pt x="77" y="62"/>
                    <a:pt x="87" y="62"/>
                  </a:cubicBezTo>
                  <a:cubicBezTo>
                    <a:pt x="90" y="62"/>
                    <a:pt x="93" y="62"/>
                    <a:pt x="95" y="62"/>
                  </a:cubicBezTo>
                  <a:cubicBezTo>
                    <a:pt x="96" y="62"/>
                    <a:pt x="96" y="62"/>
                    <a:pt x="96" y="62"/>
                  </a:cubicBezTo>
                  <a:cubicBezTo>
                    <a:pt x="99" y="62"/>
                    <a:pt x="102" y="62"/>
                    <a:pt x="105" y="62"/>
                  </a:cubicBezTo>
                  <a:cubicBezTo>
                    <a:pt x="105" y="62"/>
                    <a:pt x="105" y="62"/>
                    <a:pt x="105" y="62"/>
                  </a:cubicBezTo>
                  <a:cubicBezTo>
                    <a:pt x="107" y="62"/>
                    <a:pt x="109" y="62"/>
                    <a:pt x="111" y="62"/>
                  </a:cubicBezTo>
                  <a:cubicBezTo>
                    <a:pt x="111" y="62"/>
                    <a:pt x="111" y="62"/>
                    <a:pt x="111" y="62"/>
                  </a:cubicBezTo>
                  <a:cubicBezTo>
                    <a:pt x="103" y="62"/>
                    <a:pt x="96" y="62"/>
                    <a:pt x="88" y="62"/>
                  </a:cubicBezTo>
                  <a:cubicBezTo>
                    <a:pt x="70" y="62"/>
                    <a:pt x="52" y="61"/>
                    <a:pt x="34" y="59"/>
                  </a:cubicBezTo>
                  <a:cubicBezTo>
                    <a:pt x="32" y="59"/>
                    <a:pt x="31" y="59"/>
                    <a:pt x="29" y="59"/>
                  </a:cubicBezTo>
                  <a:moveTo>
                    <a:pt x="24" y="59"/>
                  </a:moveTo>
                  <a:cubicBezTo>
                    <a:pt x="20" y="59"/>
                    <a:pt x="15" y="59"/>
                    <a:pt x="11" y="62"/>
                  </a:cubicBezTo>
                  <a:cubicBezTo>
                    <a:pt x="15" y="59"/>
                    <a:pt x="20" y="59"/>
                    <a:pt x="24" y="59"/>
                  </a:cubicBezTo>
                  <a:cubicBezTo>
                    <a:pt x="25" y="59"/>
                    <a:pt x="26" y="59"/>
                    <a:pt x="27" y="59"/>
                  </a:cubicBezTo>
                  <a:cubicBezTo>
                    <a:pt x="26" y="59"/>
                    <a:pt x="25" y="59"/>
                    <a:pt x="24" y="59"/>
                  </a:cubicBezTo>
                  <a:moveTo>
                    <a:pt x="165" y="58"/>
                  </a:moveTo>
                  <a:cubicBezTo>
                    <a:pt x="155" y="59"/>
                    <a:pt x="145" y="60"/>
                    <a:pt x="136" y="60"/>
                  </a:cubicBezTo>
                  <a:cubicBezTo>
                    <a:pt x="140" y="60"/>
                    <a:pt x="145" y="60"/>
                    <a:pt x="149" y="59"/>
                  </a:cubicBezTo>
                  <a:cubicBezTo>
                    <a:pt x="151" y="59"/>
                    <a:pt x="152" y="59"/>
                    <a:pt x="154" y="59"/>
                  </a:cubicBezTo>
                  <a:cubicBezTo>
                    <a:pt x="154" y="59"/>
                    <a:pt x="154" y="59"/>
                    <a:pt x="154" y="59"/>
                  </a:cubicBezTo>
                  <a:cubicBezTo>
                    <a:pt x="156" y="59"/>
                    <a:pt x="159" y="58"/>
                    <a:pt x="161" y="58"/>
                  </a:cubicBezTo>
                  <a:cubicBezTo>
                    <a:pt x="161" y="58"/>
                    <a:pt x="162" y="58"/>
                    <a:pt x="162" y="58"/>
                  </a:cubicBezTo>
                  <a:cubicBezTo>
                    <a:pt x="163" y="58"/>
                    <a:pt x="164" y="58"/>
                    <a:pt x="165" y="58"/>
                  </a:cubicBezTo>
                  <a:moveTo>
                    <a:pt x="193" y="54"/>
                  </a:moveTo>
                  <a:cubicBezTo>
                    <a:pt x="186" y="55"/>
                    <a:pt x="179" y="56"/>
                    <a:pt x="172" y="57"/>
                  </a:cubicBezTo>
                  <a:cubicBezTo>
                    <a:pt x="174" y="56"/>
                    <a:pt x="177" y="56"/>
                    <a:pt x="180" y="56"/>
                  </a:cubicBezTo>
                  <a:cubicBezTo>
                    <a:pt x="184" y="55"/>
                    <a:pt x="188" y="55"/>
                    <a:pt x="193" y="54"/>
                  </a:cubicBezTo>
                  <a:moveTo>
                    <a:pt x="344" y="25"/>
                  </a:moveTo>
                  <a:cubicBezTo>
                    <a:pt x="340" y="26"/>
                    <a:pt x="335" y="27"/>
                    <a:pt x="331" y="28"/>
                  </a:cubicBezTo>
                  <a:cubicBezTo>
                    <a:pt x="309" y="33"/>
                    <a:pt x="286" y="37"/>
                    <a:pt x="263" y="42"/>
                  </a:cubicBezTo>
                  <a:cubicBezTo>
                    <a:pt x="266" y="41"/>
                    <a:pt x="268" y="41"/>
                    <a:pt x="270" y="41"/>
                  </a:cubicBezTo>
                  <a:cubicBezTo>
                    <a:pt x="271" y="40"/>
                    <a:pt x="271" y="40"/>
                    <a:pt x="272" y="40"/>
                  </a:cubicBezTo>
                  <a:cubicBezTo>
                    <a:pt x="276" y="39"/>
                    <a:pt x="280" y="39"/>
                    <a:pt x="284" y="38"/>
                  </a:cubicBezTo>
                  <a:cubicBezTo>
                    <a:pt x="300" y="35"/>
                    <a:pt x="316" y="31"/>
                    <a:pt x="331" y="28"/>
                  </a:cubicBezTo>
                  <a:cubicBezTo>
                    <a:pt x="332" y="28"/>
                    <a:pt x="332" y="28"/>
                    <a:pt x="332" y="28"/>
                  </a:cubicBezTo>
                  <a:cubicBezTo>
                    <a:pt x="332" y="28"/>
                    <a:pt x="332" y="28"/>
                    <a:pt x="332" y="28"/>
                  </a:cubicBezTo>
                  <a:cubicBezTo>
                    <a:pt x="334" y="27"/>
                    <a:pt x="336" y="27"/>
                    <a:pt x="338" y="26"/>
                  </a:cubicBezTo>
                  <a:cubicBezTo>
                    <a:pt x="340" y="26"/>
                    <a:pt x="341" y="25"/>
                    <a:pt x="343" y="25"/>
                  </a:cubicBezTo>
                  <a:cubicBezTo>
                    <a:pt x="343" y="25"/>
                    <a:pt x="343" y="25"/>
                    <a:pt x="344" y="25"/>
                  </a:cubicBezTo>
                  <a:moveTo>
                    <a:pt x="350" y="23"/>
                  </a:moveTo>
                  <a:cubicBezTo>
                    <a:pt x="350" y="23"/>
                    <a:pt x="349" y="23"/>
                    <a:pt x="348" y="23"/>
                  </a:cubicBezTo>
                  <a:cubicBezTo>
                    <a:pt x="348" y="23"/>
                    <a:pt x="349" y="23"/>
                    <a:pt x="349" y="23"/>
                  </a:cubicBezTo>
                  <a:cubicBezTo>
                    <a:pt x="350" y="23"/>
                    <a:pt x="350" y="23"/>
                    <a:pt x="350" y="23"/>
                  </a:cubicBezTo>
                  <a:moveTo>
                    <a:pt x="451" y="18"/>
                  </a:moveTo>
                  <a:cubicBezTo>
                    <a:pt x="451" y="18"/>
                    <a:pt x="451" y="18"/>
                    <a:pt x="451" y="18"/>
                  </a:cubicBezTo>
                  <a:cubicBezTo>
                    <a:pt x="451" y="18"/>
                    <a:pt x="451" y="18"/>
                    <a:pt x="451" y="18"/>
                  </a:cubicBezTo>
                  <a:cubicBezTo>
                    <a:pt x="451" y="19"/>
                    <a:pt x="452" y="20"/>
                    <a:pt x="452" y="21"/>
                  </a:cubicBezTo>
                  <a:cubicBezTo>
                    <a:pt x="452" y="22"/>
                    <a:pt x="453" y="24"/>
                    <a:pt x="453" y="25"/>
                  </a:cubicBezTo>
                  <a:cubicBezTo>
                    <a:pt x="453" y="26"/>
                    <a:pt x="453" y="27"/>
                    <a:pt x="454" y="28"/>
                  </a:cubicBezTo>
                  <a:cubicBezTo>
                    <a:pt x="454" y="30"/>
                    <a:pt x="455" y="32"/>
                    <a:pt x="455" y="34"/>
                  </a:cubicBezTo>
                  <a:cubicBezTo>
                    <a:pt x="455" y="36"/>
                    <a:pt x="455" y="38"/>
                    <a:pt x="456" y="39"/>
                  </a:cubicBezTo>
                  <a:cubicBezTo>
                    <a:pt x="456" y="41"/>
                    <a:pt x="456" y="42"/>
                    <a:pt x="456" y="44"/>
                  </a:cubicBezTo>
                  <a:cubicBezTo>
                    <a:pt x="455" y="35"/>
                    <a:pt x="453" y="25"/>
                    <a:pt x="451" y="18"/>
                  </a:cubicBezTo>
                  <a:moveTo>
                    <a:pt x="366" y="17"/>
                  </a:moveTo>
                  <a:cubicBezTo>
                    <a:pt x="366" y="17"/>
                    <a:pt x="366" y="17"/>
                    <a:pt x="366" y="17"/>
                  </a:cubicBezTo>
                  <a:cubicBezTo>
                    <a:pt x="366" y="17"/>
                    <a:pt x="366" y="17"/>
                    <a:pt x="366" y="17"/>
                  </a:cubicBezTo>
                  <a:cubicBezTo>
                    <a:pt x="366" y="17"/>
                    <a:pt x="366" y="17"/>
                    <a:pt x="366" y="17"/>
                  </a:cubicBezTo>
                  <a:moveTo>
                    <a:pt x="450" y="15"/>
                  </a:moveTo>
                  <a:cubicBezTo>
                    <a:pt x="450" y="15"/>
                    <a:pt x="450" y="15"/>
                    <a:pt x="450" y="15"/>
                  </a:cubicBezTo>
                  <a:cubicBezTo>
                    <a:pt x="450" y="15"/>
                    <a:pt x="450" y="15"/>
                    <a:pt x="450" y="15"/>
                  </a:cubicBezTo>
                  <a:cubicBezTo>
                    <a:pt x="450" y="15"/>
                    <a:pt x="450" y="15"/>
                    <a:pt x="450" y="15"/>
                  </a:cubicBezTo>
                  <a:moveTo>
                    <a:pt x="448" y="12"/>
                  </a:moveTo>
                  <a:cubicBezTo>
                    <a:pt x="448" y="12"/>
                    <a:pt x="449" y="13"/>
                    <a:pt x="449" y="14"/>
                  </a:cubicBezTo>
                  <a:cubicBezTo>
                    <a:pt x="449" y="14"/>
                    <a:pt x="449" y="14"/>
                    <a:pt x="449" y="15"/>
                  </a:cubicBezTo>
                  <a:cubicBezTo>
                    <a:pt x="449" y="14"/>
                    <a:pt x="448" y="13"/>
                    <a:pt x="448" y="12"/>
                  </a:cubicBezTo>
                  <a:moveTo>
                    <a:pt x="445" y="7"/>
                  </a:moveTo>
                  <a:cubicBezTo>
                    <a:pt x="445" y="7"/>
                    <a:pt x="445" y="7"/>
                    <a:pt x="445" y="7"/>
                  </a:cubicBezTo>
                  <a:cubicBezTo>
                    <a:pt x="445" y="8"/>
                    <a:pt x="446" y="8"/>
                    <a:pt x="446" y="9"/>
                  </a:cubicBezTo>
                  <a:cubicBezTo>
                    <a:pt x="447" y="9"/>
                    <a:pt x="447" y="10"/>
                    <a:pt x="447" y="10"/>
                  </a:cubicBezTo>
                  <a:cubicBezTo>
                    <a:pt x="448" y="11"/>
                    <a:pt x="448" y="11"/>
                    <a:pt x="448" y="11"/>
                  </a:cubicBezTo>
                  <a:cubicBezTo>
                    <a:pt x="447" y="10"/>
                    <a:pt x="446" y="8"/>
                    <a:pt x="445" y="7"/>
                  </a:cubicBezTo>
                  <a:moveTo>
                    <a:pt x="442" y="4"/>
                  </a:moveTo>
                  <a:cubicBezTo>
                    <a:pt x="443" y="5"/>
                    <a:pt x="443" y="5"/>
                    <a:pt x="443" y="5"/>
                  </a:cubicBezTo>
                  <a:cubicBezTo>
                    <a:pt x="443" y="5"/>
                    <a:pt x="443" y="5"/>
                    <a:pt x="443" y="5"/>
                  </a:cubicBezTo>
                  <a:cubicBezTo>
                    <a:pt x="443" y="5"/>
                    <a:pt x="443" y="5"/>
                    <a:pt x="443" y="5"/>
                  </a:cubicBezTo>
                  <a:cubicBezTo>
                    <a:pt x="443" y="5"/>
                    <a:pt x="443" y="5"/>
                    <a:pt x="442" y="4"/>
                  </a:cubicBezTo>
                  <a:moveTo>
                    <a:pt x="438" y="2"/>
                  </a:moveTo>
                  <a:cubicBezTo>
                    <a:pt x="438" y="2"/>
                    <a:pt x="438" y="2"/>
                    <a:pt x="438" y="2"/>
                  </a:cubicBezTo>
                  <a:cubicBezTo>
                    <a:pt x="439" y="2"/>
                    <a:pt x="439" y="2"/>
                    <a:pt x="439" y="2"/>
                  </a:cubicBezTo>
                  <a:cubicBezTo>
                    <a:pt x="439" y="2"/>
                    <a:pt x="439" y="2"/>
                    <a:pt x="439" y="2"/>
                  </a:cubicBezTo>
                  <a:cubicBezTo>
                    <a:pt x="439" y="2"/>
                    <a:pt x="439" y="2"/>
                    <a:pt x="439" y="2"/>
                  </a:cubicBezTo>
                  <a:cubicBezTo>
                    <a:pt x="440" y="3"/>
                    <a:pt x="440" y="3"/>
                    <a:pt x="440" y="3"/>
                  </a:cubicBezTo>
                  <a:cubicBezTo>
                    <a:pt x="440" y="3"/>
                    <a:pt x="440" y="3"/>
                    <a:pt x="440" y="3"/>
                  </a:cubicBezTo>
                  <a:cubicBezTo>
                    <a:pt x="440" y="2"/>
                    <a:pt x="439" y="2"/>
                    <a:pt x="438" y="2"/>
                  </a:cubicBezTo>
                  <a:moveTo>
                    <a:pt x="416" y="1"/>
                  </a:moveTo>
                  <a:cubicBezTo>
                    <a:pt x="400" y="5"/>
                    <a:pt x="384" y="11"/>
                    <a:pt x="367" y="17"/>
                  </a:cubicBezTo>
                  <a:cubicBezTo>
                    <a:pt x="370" y="16"/>
                    <a:pt x="373" y="15"/>
                    <a:pt x="376" y="14"/>
                  </a:cubicBezTo>
                  <a:cubicBezTo>
                    <a:pt x="379" y="12"/>
                    <a:pt x="383" y="11"/>
                    <a:pt x="387" y="10"/>
                  </a:cubicBezTo>
                  <a:cubicBezTo>
                    <a:pt x="394" y="7"/>
                    <a:pt x="400" y="5"/>
                    <a:pt x="407" y="3"/>
                  </a:cubicBezTo>
                  <a:cubicBezTo>
                    <a:pt x="409" y="3"/>
                    <a:pt x="410" y="3"/>
                    <a:pt x="412" y="2"/>
                  </a:cubicBezTo>
                  <a:cubicBezTo>
                    <a:pt x="413" y="2"/>
                    <a:pt x="413" y="2"/>
                    <a:pt x="413" y="2"/>
                  </a:cubicBezTo>
                  <a:cubicBezTo>
                    <a:pt x="414" y="2"/>
                    <a:pt x="415" y="2"/>
                    <a:pt x="416" y="1"/>
                  </a:cubicBezTo>
                  <a:moveTo>
                    <a:pt x="433" y="0"/>
                  </a:moveTo>
                  <a:cubicBezTo>
                    <a:pt x="433" y="0"/>
                    <a:pt x="433" y="0"/>
                    <a:pt x="433" y="0"/>
                  </a:cubicBezTo>
                  <a:cubicBezTo>
                    <a:pt x="434" y="0"/>
                    <a:pt x="435" y="1"/>
                    <a:pt x="437" y="1"/>
                  </a:cubicBezTo>
                  <a:cubicBezTo>
                    <a:pt x="437" y="1"/>
                    <a:pt x="437" y="1"/>
                    <a:pt x="437" y="1"/>
                  </a:cubicBezTo>
                  <a:cubicBezTo>
                    <a:pt x="436" y="1"/>
                    <a:pt x="434" y="0"/>
                    <a:pt x="433" y="0"/>
                  </a:cubicBezTo>
                  <a:moveTo>
                    <a:pt x="429" y="0"/>
                  </a:moveTo>
                  <a:cubicBezTo>
                    <a:pt x="430" y="0"/>
                    <a:pt x="431" y="0"/>
                    <a:pt x="431" y="0"/>
                  </a:cubicBezTo>
                  <a:cubicBezTo>
                    <a:pt x="431" y="0"/>
                    <a:pt x="432" y="0"/>
                    <a:pt x="432" y="0"/>
                  </a:cubicBezTo>
                  <a:cubicBezTo>
                    <a:pt x="431" y="0"/>
                    <a:pt x="430" y="0"/>
                    <a:pt x="429" y="0"/>
                  </a:cubicBezTo>
                </a:path>
              </a:pathLst>
            </a:custGeom>
            <a:solidFill>
              <a:srgbClr val="D0D1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6" name="iš1îďe">
              <a:extLst>
                <a:ext uri="{FF2B5EF4-FFF2-40B4-BE49-F238E27FC236}">
                  <a16:creationId xmlns:a16="http://schemas.microsoft.com/office/drawing/2014/main" xmlns="" id="{0F6D7775-9F03-405D-8EB6-1BA31ADA3E34}"/>
                </a:ext>
              </a:extLst>
            </p:cNvPr>
            <p:cNvSpPr/>
            <p:nvPr/>
          </p:nvSpPr>
          <p:spPr bwMode="auto">
            <a:xfrm>
              <a:off x="3968750" y="2279650"/>
              <a:ext cx="195263" cy="304800"/>
            </a:xfrm>
            <a:custGeom>
              <a:avLst/>
              <a:gdLst>
                <a:gd name="T0" fmla="*/ 116 w 118"/>
                <a:gd name="T1" fmla="*/ 119 h 184"/>
                <a:gd name="T2" fmla="*/ 116 w 118"/>
                <a:gd name="T3" fmla="*/ 94 h 184"/>
                <a:gd name="T4" fmla="*/ 101 w 118"/>
                <a:gd name="T5" fmla="*/ 35 h 184"/>
                <a:gd name="T6" fmla="*/ 70 w 118"/>
                <a:gd name="T7" fmla="*/ 7 h 184"/>
                <a:gd name="T8" fmla="*/ 41 w 118"/>
                <a:gd name="T9" fmla="*/ 3 h 184"/>
                <a:gd name="T10" fmla="*/ 30 w 118"/>
                <a:gd name="T11" fmla="*/ 10 h 184"/>
                <a:gd name="T12" fmla="*/ 1 w 118"/>
                <a:gd name="T13" fmla="*/ 83 h 184"/>
                <a:gd name="T14" fmla="*/ 32 w 118"/>
                <a:gd name="T15" fmla="*/ 156 h 184"/>
                <a:gd name="T16" fmla="*/ 76 w 118"/>
                <a:gd name="T17" fmla="*/ 183 h 184"/>
                <a:gd name="T18" fmla="*/ 117 w 118"/>
                <a:gd name="T19" fmla="*/ 166 h 184"/>
                <a:gd name="T20" fmla="*/ 117 w 118"/>
                <a:gd name="T21" fmla="*/ 155 h 184"/>
                <a:gd name="T22" fmla="*/ 116 w 118"/>
                <a:gd name="T23" fmla="*/ 11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184">
                  <a:moveTo>
                    <a:pt x="116" y="119"/>
                  </a:moveTo>
                  <a:cubicBezTo>
                    <a:pt x="117" y="110"/>
                    <a:pt x="117" y="102"/>
                    <a:pt x="116" y="94"/>
                  </a:cubicBezTo>
                  <a:cubicBezTo>
                    <a:pt x="115" y="73"/>
                    <a:pt x="112" y="52"/>
                    <a:pt x="101" y="35"/>
                  </a:cubicBezTo>
                  <a:cubicBezTo>
                    <a:pt x="93" y="23"/>
                    <a:pt x="83" y="14"/>
                    <a:pt x="70" y="7"/>
                  </a:cubicBezTo>
                  <a:cubicBezTo>
                    <a:pt x="61" y="3"/>
                    <a:pt x="51" y="0"/>
                    <a:pt x="41" y="3"/>
                  </a:cubicBezTo>
                  <a:cubicBezTo>
                    <a:pt x="37" y="4"/>
                    <a:pt x="33" y="7"/>
                    <a:pt x="30" y="10"/>
                  </a:cubicBezTo>
                  <a:cubicBezTo>
                    <a:pt x="10" y="29"/>
                    <a:pt x="0" y="56"/>
                    <a:pt x="1" y="83"/>
                  </a:cubicBezTo>
                  <a:cubicBezTo>
                    <a:pt x="3" y="110"/>
                    <a:pt x="14" y="136"/>
                    <a:pt x="32" y="156"/>
                  </a:cubicBezTo>
                  <a:cubicBezTo>
                    <a:pt x="44" y="169"/>
                    <a:pt x="59" y="180"/>
                    <a:pt x="76" y="183"/>
                  </a:cubicBezTo>
                  <a:cubicBezTo>
                    <a:pt x="88" y="184"/>
                    <a:pt x="114" y="180"/>
                    <a:pt x="117" y="166"/>
                  </a:cubicBezTo>
                  <a:cubicBezTo>
                    <a:pt x="118" y="162"/>
                    <a:pt x="118" y="158"/>
                    <a:pt x="117" y="155"/>
                  </a:cubicBezTo>
                  <a:cubicBezTo>
                    <a:pt x="116" y="143"/>
                    <a:pt x="116" y="131"/>
                    <a:pt x="116" y="119"/>
                  </a:cubicBezTo>
                  <a:close/>
                </a:path>
              </a:pathLst>
            </a:custGeom>
            <a:solidFill>
              <a:srgbClr val="FCC8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7" name="ïṡḻîďè">
              <a:extLst>
                <a:ext uri="{FF2B5EF4-FFF2-40B4-BE49-F238E27FC236}">
                  <a16:creationId xmlns:a16="http://schemas.microsoft.com/office/drawing/2014/main" xmlns="" id="{A7F22D76-C0B4-41CF-A1F6-F500C5F35072}"/>
                </a:ext>
              </a:extLst>
            </p:cNvPr>
            <p:cNvSpPr/>
            <p:nvPr/>
          </p:nvSpPr>
          <p:spPr bwMode="auto">
            <a:xfrm>
              <a:off x="4019550" y="2325688"/>
              <a:ext cx="114300" cy="201613"/>
            </a:xfrm>
            <a:custGeom>
              <a:avLst/>
              <a:gdLst>
                <a:gd name="T0" fmla="*/ 8 w 69"/>
                <a:gd name="T1" fmla="*/ 17 h 121"/>
                <a:gd name="T2" fmla="*/ 12 w 69"/>
                <a:gd name="T3" fmla="*/ 12 h 121"/>
                <a:gd name="T4" fmla="*/ 54 w 69"/>
                <a:gd name="T5" fmla="*/ 26 h 121"/>
                <a:gd name="T6" fmla="*/ 68 w 69"/>
                <a:gd name="T7" fmla="*/ 94 h 121"/>
                <a:gd name="T8" fmla="*/ 61 w 69"/>
                <a:gd name="T9" fmla="*/ 115 h 121"/>
                <a:gd name="T10" fmla="*/ 46 w 69"/>
                <a:gd name="T11" fmla="*/ 120 h 121"/>
                <a:gd name="T12" fmla="*/ 28 w 69"/>
                <a:gd name="T13" fmla="*/ 119 h 121"/>
                <a:gd name="T14" fmla="*/ 18 w 69"/>
                <a:gd name="T15" fmla="*/ 105 h 121"/>
                <a:gd name="T16" fmla="*/ 37 w 69"/>
                <a:gd name="T17" fmla="*/ 113 h 121"/>
                <a:gd name="T18" fmla="*/ 51 w 69"/>
                <a:gd name="T19" fmla="*/ 101 h 121"/>
                <a:gd name="T20" fmla="*/ 33 w 69"/>
                <a:gd name="T21" fmla="*/ 73 h 121"/>
                <a:gd name="T22" fmla="*/ 34 w 69"/>
                <a:gd name="T23" fmla="*/ 61 h 121"/>
                <a:gd name="T24" fmla="*/ 45 w 69"/>
                <a:gd name="T25" fmla="*/ 60 h 121"/>
                <a:gd name="T26" fmla="*/ 31 w 69"/>
                <a:gd name="T27" fmla="*/ 36 h 121"/>
                <a:gd name="T28" fmla="*/ 14 w 69"/>
                <a:gd name="T29" fmla="*/ 32 h 121"/>
                <a:gd name="T30" fmla="*/ 4 w 69"/>
                <a:gd name="T31" fmla="*/ 57 h 121"/>
                <a:gd name="T32" fmla="*/ 6 w 69"/>
                <a:gd name="T33" fmla="*/ 22 h 121"/>
                <a:gd name="T34" fmla="*/ 8 w 69"/>
                <a:gd name="T35" fmla="*/ 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121">
                  <a:moveTo>
                    <a:pt x="8" y="17"/>
                  </a:moveTo>
                  <a:cubicBezTo>
                    <a:pt x="9" y="15"/>
                    <a:pt x="10" y="14"/>
                    <a:pt x="12" y="12"/>
                  </a:cubicBezTo>
                  <a:cubicBezTo>
                    <a:pt x="25" y="0"/>
                    <a:pt x="47" y="14"/>
                    <a:pt x="54" y="26"/>
                  </a:cubicBezTo>
                  <a:cubicBezTo>
                    <a:pt x="66" y="47"/>
                    <a:pt x="69" y="71"/>
                    <a:pt x="68" y="94"/>
                  </a:cubicBezTo>
                  <a:cubicBezTo>
                    <a:pt x="68" y="102"/>
                    <a:pt x="67" y="110"/>
                    <a:pt x="61" y="115"/>
                  </a:cubicBezTo>
                  <a:cubicBezTo>
                    <a:pt x="57" y="118"/>
                    <a:pt x="51" y="119"/>
                    <a:pt x="46" y="120"/>
                  </a:cubicBezTo>
                  <a:cubicBezTo>
                    <a:pt x="40" y="120"/>
                    <a:pt x="33" y="121"/>
                    <a:pt x="28" y="119"/>
                  </a:cubicBezTo>
                  <a:cubicBezTo>
                    <a:pt x="22" y="117"/>
                    <a:pt x="17" y="111"/>
                    <a:pt x="18" y="105"/>
                  </a:cubicBezTo>
                  <a:cubicBezTo>
                    <a:pt x="24" y="108"/>
                    <a:pt x="30" y="112"/>
                    <a:pt x="37" y="113"/>
                  </a:cubicBezTo>
                  <a:cubicBezTo>
                    <a:pt x="44" y="113"/>
                    <a:pt x="51" y="108"/>
                    <a:pt x="51" y="101"/>
                  </a:cubicBezTo>
                  <a:cubicBezTo>
                    <a:pt x="42" y="94"/>
                    <a:pt x="36" y="84"/>
                    <a:pt x="33" y="73"/>
                  </a:cubicBezTo>
                  <a:cubicBezTo>
                    <a:pt x="32" y="69"/>
                    <a:pt x="32" y="64"/>
                    <a:pt x="34" y="61"/>
                  </a:cubicBezTo>
                  <a:cubicBezTo>
                    <a:pt x="36" y="57"/>
                    <a:pt x="43" y="56"/>
                    <a:pt x="45" y="60"/>
                  </a:cubicBezTo>
                  <a:cubicBezTo>
                    <a:pt x="43" y="51"/>
                    <a:pt x="38" y="43"/>
                    <a:pt x="31" y="36"/>
                  </a:cubicBezTo>
                  <a:cubicBezTo>
                    <a:pt x="26" y="32"/>
                    <a:pt x="20" y="29"/>
                    <a:pt x="14" y="32"/>
                  </a:cubicBezTo>
                  <a:cubicBezTo>
                    <a:pt x="6" y="36"/>
                    <a:pt x="7" y="50"/>
                    <a:pt x="4" y="57"/>
                  </a:cubicBezTo>
                  <a:cubicBezTo>
                    <a:pt x="0" y="45"/>
                    <a:pt x="2" y="33"/>
                    <a:pt x="6" y="22"/>
                  </a:cubicBezTo>
                  <a:cubicBezTo>
                    <a:pt x="7" y="20"/>
                    <a:pt x="7" y="19"/>
                    <a:pt x="8" y="17"/>
                  </a:cubicBezTo>
                  <a:close/>
                </a:path>
              </a:pathLst>
            </a:custGeom>
            <a:solidFill>
              <a:srgbClr val="F0AA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8" name="işlïḑé">
              <a:extLst>
                <a:ext uri="{FF2B5EF4-FFF2-40B4-BE49-F238E27FC236}">
                  <a16:creationId xmlns:a16="http://schemas.microsoft.com/office/drawing/2014/main" xmlns="" id="{BA92F093-DFAF-4B56-A5CD-0AD5BEE26BEF}"/>
                </a:ext>
              </a:extLst>
            </p:cNvPr>
            <p:cNvSpPr/>
            <p:nvPr/>
          </p:nvSpPr>
          <p:spPr bwMode="auto">
            <a:xfrm>
              <a:off x="4454525" y="3060700"/>
              <a:ext cx="1200150" cy="1198563"/>
            </a:xfrm>
            <a:custGeom>
              <a:avLst/>
              <a:gdLst>
                <a:gd name="T0" fmla="*/ 725 w 725"/>
                <a:gd name="T1" fmla="*/ 19 h 724"/>
                <a:gd name="T2" fmla="*/ 686 w 725"/>
                <a:gd name="T3" fmla="*/ 59 h 724"/>
                <a:gd name="T4" fmla="*/ 492 w 725"/>
                <a:gd name="T5" fmla="*/ 639 h 724"/>
                <a:gd name="T6" fmla="*/ 418 w 725"/>
                <a:gd name="T7" fmla="*/ 648 h 724"/>
                <a:gd name="T8" fmla="*/ 392 w 725"/>
                <a:gd name="T9" fmla="*/ 652 h 724"/>
                <a:gd name="T10" fmla="*/ 303 w 725"/>
                <a:gd name="T11" fmla="*/ 665 h 724"/>
                <a:gd name="T12" fmla="*/ 209 w 725"/>
                <a:gd name="T13" fmla="*/ 681 h 724"/>
                <a:gd name="T14" fmla="*/ 96 w 725"/>
                <a:gd name="T15" fmla="*/ 703 h 724"/>
                <a:gd name="T16" fmla="*/ 96 w 725"/>
                <a:gd name="T17" fmla="*/ 703 h 724"/>
                <a:gd name="T18" fmla="*/ 28 w 725"/>
                <a:gd name="T19" fmla="*/ 718 h 724"/>
                <a:gd name="T20" fmla="*/ 0 w 725"/>
                <a:gd name="T21" fmla="*/ 724 h 724"/>
                <a:gd name="T22" fmla="*/ 67 w 725"/>
                <a:gd name="T23" fmla="*/ 525 h 724"/>
                <a:gd name="T24" fmla="*/ 83 w 725"/>
                <a:gd name="T25" fmla="*/ 477 h 724"/>
                <a:gd name="T26" fmla="*/ 125 w 725"/>
                <a:gd name="T27" fmla="*/ 353 h 724"/>
                <a:gd name="T28" fmla="*/ 219 w 725"/>
                <a:gd name="T29" fmla="*/ 71 h 724"/>
                <a:gd name="T30" fmla="*/ 226 w 725"/>
                <a:gd name="T31" fmla="*/ 50 h 724"/>
                <a:gd name="T32" fmla="*/ 259 w 725"/>
                <a:gd name="T33" fmla="*/ 47 h 724"/>
                <a:gd name="T34" fmla="*/ 293 w 725"/>
                <a:gd name="T35" fmla="*/ 43 h 724"/>
                <a:gd name="T36" fmla="*/ 357 w 725"/>
                <a:gd name="T37" fmla="*/ 36 h 724"/>
                <a:gd name="T38" fmla="*/ 417 w 725"/>
                <a:gd name="T39" fmla="*/ 30 h 724"/>
                <a:gd name="T40" fmla="*/ 417 w 725"/>
                <a:gd name="T41" fmla="*/ 30 h 724"/>
                <a:gd name="T42" fmla="*/ 421 w 725"/>
                <a:gd name="T43" fmla="*/ 30 h 724"/>
                <a:gd name="T44" fmla="*/ 525 w 725"/>
                <a:gd name="T45" fmla="*/ 19 h 724"/>
                <a:gd name="T46" fmla="*/ 706 w 725"/>
                <a:gd name="T47" fmla="*/ 0 h 724"/>
                <a:gd name="T48" fmla="*/ 725 w 725"/>
                <a:gd name="T49" fmla="*/ 1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5" h="724">
                  <a:moveTo>
                    <a:pt x="725" y="19"/>
                  </a:moveTo>
                  <a:cubicBezTo>
                    <a:pt x="686" y="59"/>
                    <a:pt x="686" y="59"/>
                    <a:pt x="686" y="59"/>
                  </a:cubicBezTo>
                  <a:cubicBezTo>
                    <a:pt x="492" y="639"/>
                    <a:pt x="492" y="639"/>
                    <a:pt x="492" y="639"/>
                  </a:cubicBezTo>
                  <a:cubicBezTo>
                    <a:pt x="468" y="642"/>
                    <a:pt x="443" y="645"/>
                    <a:pt x="418" y="648"/>
                  </a:cubicBezTo>
                  <a:cubicBezTo>
                    <a:pt x="410" y="649"/>
                    <a:pt x="401" y="651"/>
                    <a:pt x="392" y="652"/>
                  </a:cubicBezTo>
                  <a:cubicBezTo>
                    <a:pt x="362" y="656"/>
                    <a:pt x="332" y="661"/>
                    <a:pt x="303" y="665"/>
                  </a:cubicBezTo>
                  <a:cubicBezTo>
                    <a:pt x="271" y="670"/>
                    <a:pt x="240" y="676"/>
                    <a:pt x="209" y="681"/>
                  </a:cubicBezTo>
                  <a:cubicBezTo>
                    <a:pt x="171" y="688"/>
                    <a:pt x="134" y="696"/>
                    <a:pt x="96" y="703"/>
                  </a:cubicBezTo>
                  <a:cubicBezTo>
                    <a:pt x="96" y="703"/>
                    <a:pt x="96" y="703"/>
                    <a:pt x="96" y="703"/>
                  </a:cubicBezTo>
                  <a:cubicBezTo>
                    <a:pt x="73" y="708"/>
                    <a:pt x="50" y="713"/>
                    <a:pt x="28" y="718"/>
                  </a:cubicBezTo>
                  <a:cubicBezTo>
                    <a:pt x="19" y="720"/>
                    <a:pt x="9" y="722"/>
                    <a:pt x="0" y="724"/>
                  </a:cubicBezTo>
                  <a:cubicBezTo>
                    <a:pt x="67" y="525"/>
                    <a:pt x="67" y="525"/>
                    <a:pt x="67" y="525"/>
                  </a:cubicBezTo>
                  <a:cubicBezTo>
                    <a:pt x="83" y="477"/>
                    <a:pt x="83" y="477"/>
                    <a:pt x="83" y="477"/>
                  </a:cubicBezTo>
                  <a:cubicBezTo>
                    <a:pt x="125" y="353"/>
                    <a:pt x="125" y="353"/>
                    <a:pt x="125" y="353"/>
                  </a:cubicBezTo>
                  <a:cubicBezTo>
                    <a:pt x="219" y="71"/>
                    <a:pt x="219" y="71"/>
                    <a:pt x="219" y="71"/>
                  </a:cubicBezTo>
                  <a:cubicBezTo>
                    <a:pt x="226" y="50"/>
                    <a:pt x="226" y="50"/>
                    <a:pt x="226" y="50"/>
                  </a:cubicBezTo>
                  <a:cubicBezTo>
                    <a:pt x="259" y="47"/>
                    <a:pt x="259" y="47"/>
                    <a:pt x="259" y="47"/>
                  </a:cubicBezTo>
                  <a:cubicBezTo>
                    <a:pt x="293" y="43"/>
                    <a:pt x="293" y="43"/>
                    <a:pt x="293" y="43"/>
                  </a:cubicBezTo>
                  <a:cubicBezTo>
                    <a:pt x="357" y="36"/>
                    <a:pt x="357" y="36"/>
                    <a:pt x="357" y="36"/>
                  </a:cubicBezTo>
                  <a:cubicBezTo>
                    <a:pt x="417" y="30"/>
                    <a:pt x="417" y="30"/>
                    <a:pt x="417" y="30"/>
                  </a:cubicBezTo>
                  <a:cubicBezTo>
                    <a:pt x="417" y="30"/>
                    <a:pt x="417" y="30"/>
                    <a:pt x="417" y="30"/>
                  </a:cubicBezTo>
                  <a:cubicBezTo>
                    <a:pt x="421" y="30"/>
                    <a:pt x="421" y="30"/>
                    <a:pt x="421" y="30"/>
                  </a:cubicBezTo>
                  <a:cubicBezTo>
                    <a:pt x="525" y="19"/>
                    <a:pt x="525" y="19"/>
                    <a:pt x="525" y="19"/>
                  </a:cubicBezTo>
                  <a:cubicBezTo>
                    <a:pt x="706" y="0"/>
                    <a:pt x="706" y="0"/>
                    <a:pt x="706" y="0"/>
                  </a:cubicBezTo>
                  <a:lnTo>
                    <a:pt x="725" y="19"/>
                  </a:lnTo>
                  <a:close/>
                </a:path>
              </a:pathLst>
            </a:custGeom>
            <a:solidFill>
              <a:srgbClr val="A96F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9" name="í$ļíḓé">
              <a:extLst>
                <a:ext uri="{FF2B5EF4-FFF2-40B4-BE49-F238E27FC236}">
                  <a16:creationId xmlns:a16="http://schemas.microsoft.com/office/drawing/2014/main" xmlns="" id="{E0027408-F64E-452E-B2B5-1ED0015CD17B}"/>
                </a:ext>
              </a:extLst>
            </p:cNvPr>
            <p:cNvSpPr/>
            <p:nvPr/>
          </p:nvSpPr>
          <p:spPr bwMode="auto">
            <a:xfrm>
              <a:off x="4500563" y="3092450"/>
              <a:ext cx="1154113" cy="1157288"/>
            </a:xfrm>
            <a:custGeom>
              <a:avLst/>
              <a:gdLst>
                <a:gd name="T0" fmla="*/ 697 w 697"/>
                <a:gd name="T1" fmla="*/ 0 h 699"/>
                <a:gd name="T2" fmla="*/ 491 w 697"/>
                <a:gd name="T3" fmla="*/ 617 h 699"/>
                <a:gd name="T4" fmla="*/ 464 w 697"/>
                <a:gd name="T5" fmla="*/ 620 h 699"/>
                <a:gd name="T6" fmla="*/ 390 w 697"/>
                <a:gd name="T7" fmla="*/ 629 h 699"/>
                <a:gd name="T8" fmla="*/ 364 w 697"/>
                <a:gd name="T9" fmla="*/ 633 h 699"/>
                <a:gd name="T10" fmla="*/ 275 w 697"/>
                <a:gd name="T11" fmla="*/ 646 h 699"/>
                <a:gd name="T12" fmla="*/ 181 w 697"/>
                <a:gd name="T13" fmla="*/ 662 h 699"/>
                <a:gd name="T14" fmla="*/ 68 w 697"/>
                <a:gd name="T15" fmla="*/ 684 h 699"/>
                <a:gd name="T16" fmla="*/ 68 w 697"/>
                <a:gd name="T17" fmla="*/ 684 h 699"/>
                <a:gd name="T18" fmla="*/ 0 w 697"/>
                <a:gd name="T19" fmla="*/ 699 h 699"/>
                <a:gd name="T20" fmla="*/ 57 w 697"/>
                <a:gd name="T21" fmla="*/ 528 h 699"/>
                <a:gd name="T22" fmla="*/ 79 w 697"/>
                <a:gd name="T23" fmla="*/ 462 h 699"/>
                <a:gd name="T24" fmla="*/ 110 w 697"/>
                <a:gd name="T25" fmla="*/ 370 h 699"/>
                <a:gd name="T26" fmla="*/ 203 w 697"/>
                <a:gd name="T27" fmla="*/ 93 h 699"/>
                <a:gd name="T28" fmla="*/ 217 w 697"/>
                <a:gd name="T29" fmla="*/ 50 h 699"/>
                <a:gd name="T30" fmla="*/ 238 w 697"/>
                <a:gd name="T31" fmla="*/ 48 h 699"/>
                <a:gd name="T32" fmla="*/ 276 w 697"/>
                <a:gd name="T33" fmla="*/ 44 h 699"/>
                <a:gd name="T34" fmla="*/ 342 w 697"/>
                <a:gd name="T35" fmla="*/ 37 h 699"/>
                <a:gd name="T36" fmla="*/ 403 w 697"/>
                <a:gd name="T37" fmla="*/ 31 h 699"/>
                <a:gd name="T38" fmla="*/ 404 w 697"/>
                <a:gd name="T39" fmla="*/ 31 h 699"/>
                <a:gd name="T40" fmla="*/ 404 w 697"/>
                <a:gd name="T41" fmla="*/ 31 h 699"/>
                <a:gd name="T42" fmla="*/ 407 w 697"/>
                <a:gd name="T43" fmla="*/ 30 h 699"/>
                <a:gd name="T44" fmla="*/ 408 w 697"/>
                <a:gd name="T45" fmla="*/ 30 h 699"/>
                <a:gd name="T46" fmla="*/ 507 w 697"/>
                <a:gd name="T47" fmla="*/ 20 h 699"/>
                <a:gd name="T48" fmla="*/ 512 w 697"/>
                <a:gd name="T49" fmla="*/ 19 h 699"/>
                <a:gd name="T50" fmla="*/ 697 w 697"/>
                <a:gd name="T51"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7" h="699">
                  <a:moveTo>
                    <a:pt x="697" y="0"/>
                  </a:moveTo>
                  <a:cubicBezTo>
                    <a:pt x="491" y="617"/>
                    <a:pt x="491" y="617"/>
                    <a:pt x="491" y="617"/>
                  </a:cubicBezTo>
                  <a:cubicBezTo>
                    <a:pt x="482" y="618"/>
                    <a:pt x="473" y="619"/>
                    <a:pt x="464" y="620"/>
                  </a:cubicBezTo>
                  <a:cubicBezTo>
                    <a:pt x="440" y="623"/>
                    <a:pt x="415" y="626"/>
                    <a:pt x="390" y="629"/>
                  </a:cubicBezTo>
                  <a:cubicBezTo>
                    <a:pt x="382" y="630"/>
                    <a:pt x="373" y="632"/>
                    <a:pt x="364" y="633"/>
                  </a:cubicBezTo>
                  <a:cubicBezTo>
                    <a:pt x="334" y="637"/>
                    <a:pt x="304" y="642"/>
                    <a:pt x="275" y="646"/>
                  </a:cubicBezTo>
                  <a:cubicBezTo>
                    <a:pt x="243" y="651"/>
                    <a:pt x="212" y="657"/>
                    <a:pt x="181" y="662"/>
                  </a:cubicBezTo>
                  <a:cubicBezTo>
                    <a:pt x="143" y="669"/>
                    <a:pt x="106" y="677"/>
                    <a:pt x="68" y="684"/>
                  </a:cubicBezTo>
                  <a:cubicBezTo>
                    <a:pt x="68" y="684"/>
                    <a:pt x="68" y="684"/>
                    <a:pt x="68" y="684"/>
                  </a:cubicBezTo>
                  <a:cubicBezTo>
                    <a:pt x="45" y="689"/>
                    <a:pt x="22" y="694"/>
                    <a:pt x="0" y="699"/>
                  </a:cubicBezTo>
                  <a:cubicBezTo>
                    <a:pt x="57" y="528"/>
                    <a:pt x="57" y="528"/>
                    <a:pt x="57" y="528"/>
                  </a:cubicBezTo>
                  <a:cubicBezTo>
                    <a:pt x="79" y="462"/>
                    <a:pt x="79" y="462"/>
                    <a:pt x="79" y="462"/>
                  </a:cubicBezTo>
                  <a:cubicBezTo>
                    <a:pt x="110" y="370"/>
                    <a:pt x="110" y="370"/>
                    <a:pt x="110" y="370"/>
                  </a:cubicBezTo>
                  <a:cubicBezTo>
                    <a:pt x="203" y="93"/>
                    <a:pt x="203" y="93"/>
                    <a:pt x="203" y="93"/>
                  </a:cubicBezTo>
                  <a:cubicBezTo>
                    <a:pt x="217" y="50"/>
                    <a:pt x="217" y="50"/>
                    <a:pt x="217" y="50"/>
                  </a:cubicBezTo>
                  <a:cubicBezTo>
                    <a:pt x="238" y="48"/>
                    <a:pt x="238" y="48"/>
                    <a:pt x="238" y="48"/>
                  </a:cubicBezTo>
                  <a:cubicBezTo>
                    <a:pt x="276" y="44"/>
                    <a:pt x="276" y="44"/>
                    <a:pt x="276" y="44"/>
                  </a:cubicBezTo>
                  <a:cubicBezTo>
                    <a:pt x="342" y="37"/>
                    <a:pt x="342" y="37"/>
                    <a:pt x="342" y="37"/>
                  </a:cubicBezTo>
                  <a:cubicBezTo>
                    <a:pt x="403" y="31"/>
                    <a:pt x="403" y="31"/>
                    <a:pt x="403" y="31"/>
                  </a:cubicBezTo>
                  <a:cubicBezTo>
                    <a:pt x="404" y="31"/>
                    <a:pt x="404" y="31"/>
                    <a:pt x="404" y="31"/>
                  </a:cubicBezTo>
                  <a:cubicBezTo>
                    <a:pt x="404" y="31"/>
                    <a:pt x="404" y="31"/>
                    <a:pt x="404" y="31"/>
                  </a:cubicBezTo>
                  <a:cubicBezTo>
                    <a:pt x="407" y="30"/>
                    <a:pt x="407" y="30"/>
                    <a:pt x="407" y="30"/>
                  </a:cubicBezTo>
                  <a:cubicBezTo>
                    <a:pt x="408" y="30"/>
                    <a:pt x="408" y="30"/>
                    <a:pt x="408" y="30"/>
                  </a:cubicBezTo>
                  <a:cubicBezTo>
                    <a:pt x="507" y="20"/>
                    <a:pt x="507" y="20"/>
                    <a:pt x="507" y="20"/>
                  </a:cubicBezTo>
                  <a:cubicBezTo>
                    <a:pt x="512" y="19"/>
                    <a:pt x="512" y="19"/>
                    <a:pt x="512" y="19"/>
                  </a:cubicBezTo>
                  <a:lnTo>
                    <a:pt x="697" y="0"/>
                  </a:lnTo>
                  <a:close/>
                </a:path>
              </a:pathLst>
            </a:custGeom>
            <a:solidFill>
              <a:srgbClr val="955D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0" name="ïṣlïḑè">
              <a:extLst>
                <a:ext uri="{FF2B5EF4-FFF2-40B4-BE49-F238E27FC236}">
                  <a16:creationId xmlns:a16="http://schemas.microsoft.com/office/drawing/2014/main" xmlns="" id="{0E807581-EBE4-4F0E-94ED-FA3C6BEDF27B}"/>
                </a:ext>
              </a:extLst>
            </p:cNvPr>
            <p:cNvSpPr/>
            <p:nvPr/>
          </p:nvSpPr>
          <p:spPr bwMode="auto">
            <a:xfrm>
              <a:off x="5108575" y="3105150"/>
              <a:ext cx="231775" cy="228600"/>
            </a:xfrm>
            <a:custGeom>
              <a:avLst/>
              <a:gdLst>
                <a:gd name="T0" fmla="*/ 43 w 146"/>
                <a:gd name="T1" fmla="*/ 23 h 144"/>
                <a:gd name="T2" fmla="*/ 42 w 146"/>
                <a:gd name="T3" fmla="*/ 23 h 144"/>
                <a:gd name="T4" fmla="*/ 25 w 146"/>
                <a:gd name="T5" fmla="*/ 0 h 144"/>
                <a:gd name="T6" fmla="*/ 23 w 146"/>
                <a:gd name="T7" fmla="*/ 3 h 144"/>
                <a:gd name="T8" fmla="*/ 39 w 146"/>
                <a:gd name="T9" fmla="*/ 24 h 144"/>
                <a:gd name="T10" fmla="*/ 0 w 146"/>
                <a:gd name="T11" fmla="*/ 139 h 144"/>
                <a:gd name="T12" fmla="*/ 2 w 146"/>
                <a:gd name="T13" fmla="*/ 144 h 144"/>
                <a:gd name="T14" fmla="*/ 4 w 146"/>
                <a:gd name="T15" fmla="*/ 139 h 144"/>
                <a:gd name="T16" fmla="*/ 107 w 146"/>
                <a:gd name="T17" fmla="*/ 127 h 144"/>
                <a:gd name="T18" fmla="*/ 146 w 146"/>
                <a:gd name="T19" fmla="*/ 12 h 144"/>
                <a:gd name="T20" fmla="*/ 43 w 146"/>
                <a:gd name="T21" fmla="*/ 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44">
                  <a:moveTo>
                    <a:pt x="43" y="23"/>
                  </a:moveTo>
                  <a:lnTo>
                    <a:pt x="42" y="23"/>
                  </a:lnTo>
                  <a:lnTo>
                    <a:pt x="25" y="0"/>
                  </a:lnTo>
                  <a:lnTo>
                    <a:pt x="23" y="3"/>
                  </a:lnTo>
                  <a:lnTo>
                    <a:pt x="39" y="24"/>
                  </a:lnTo>
                  <a:lnTo>
                    <a:pt x="0" y="139"/>
                  </a:lnTo>
                  <a:lnTo>
                    <a:pt x="2" y="144"/>
                  </a:lnTo>
                  <a:lnTo>
                    <a:pt x="4" y="139"/>
                  </a:lnTo>
                  <a:lnTo>
                    <a:pt x="107" y="127"/>
                  </a:lnTo>
                  <a:lnTo>
                    <a:pt x="146" y="12"/>
                  </a:lnTo>
                  <a:lnTo>
                    <a:pt x="43" y="23"/>
                  </a:lnTo>
                  <a:close/>
                </a:path>
              </a:pathLst>
            </a:custGeom>
            <a:solidFill>
              <a:srgbClr val="FCBB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1" name="isḻîdé">
              <a:extLst>
                <a:ext uri="{FF2B5EF4-FFF2-40B4-BE49-F238E27FC236}">
                  <a16:creationId xmlns:a16="http://schemas.microsoft.com/office/drawing/2014/main" xmlns="" id="{11735F8D-DDF2-4047-A319-704683BBB5F4}"/>
                </a:ext>
              </a:extLst>
            </p:cNvPr>
            <p:cNvSpPr/>
            <p:nvPr/>
          </p:nvSpPr>
          <p:spPr bwMode="auto">
            <a:xfrm>
              <a:off x="5111750" y="3122613"/>
              <a:ext cx="236538" cy="211138"/>
            </a:xfrm>
            <a:custGeom>
              <a:avLst/>
              <a:gdLst>
                <a:gd name="T0" fmla="*/ 149 w 149"/>
                <a:gd name="T1" fmla="*/ 0 h 133"/>
                <a:gd name="T2" fmla="*/ 109 w 149"/>
                <a:gd name="T3" fmla="*/ 121 h 133"/>
                <a:gd name="T4" fmla="*/ 0 w 149"/>
                <a:gd name="T5" fmla="*/ 133 h 133"/>
                <a:gd name="T6" fmla="*/ 41 w 149"/>
                <a:gd name="T7" fmla="*/ 12 h 133"/>
                <a:gd name="T8" fmla="*/ 144 w 149"/>
                <a:gd name="T9" fmla="*/ 1 h 133"/>
                <a:gd name="T10" fmla="*/ 149 w 149"/>
                <a:gd name="T11" fmla="*/ 0 h 133"/>
              </a:gdLst>
              <a:ahLst/>
              <a:cxnLst>
                <a:cxn ang="0">
                  <a:pos x="T0" y="T1"/>
                </a:cxn>
                <a:cxn ang="0">
                  <a:pos x="T2" y="T3"/>
                </a:cxn>
                <a:cxn ang="0">
                  <a:pos x="T4" y="T5"/>
                </a:cxn>
                <a:cxn ang="0">
                  <a:pos x="T6" y="T7"/>
                </a:cxn>
                <a:cxn ang="0">
                  <a:pos x="T8" y="T9"/>
                </a:cxn>
                <a:cxn ang="0">
                  <a:pos x="T10" y="T11"/>
                </a:cxn>
              </a:cxnLst>
              <a:rect l="0" t="0" r="r" b="b"/>
              <a:pathLst>
                <a:path w="149" h="133">
                  <a:moveTo>
                    <a:pt x="149" y="0"/>
                  </a:moveTo>
                  <a:lnTo>
                    <a:pt x="109" y="121"/>
                  </a:lnTo>
                  <a:lnTo>
                    <a:pt x="0" y="133"/>
                  </a:lnTo>
                  <a:lnTo>
                    <a:pt x="41" y="12"/>
                  </a:lnTo>
                  <a:lnTo>
                    <a:pt x="144" y="1"/>
                  </a:lnTo>
                  <a:lnTo>
                    <a:pt x="149" y="0"/>
                  </a:lnTo>
                  <a:close/>
                </a:path>
              </a:pathLst>
            </a:custGeom>
            <a:solidFill>
              <a:srgbClr val="FFD6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2" name="í$ḻïḍé">
              <a:extLst>
                <a:ext uri="{FF2B5EF4-FFF2-40B4-BE49-F238E27FC236}">
                  <a16:creationId xmlns:a16="http://schemas.microsoft.com/office/drawing/2014/main" xmlns="" id="{E46B7413-47EE-4C98-9B9A-ACCDA25EEFFE}"/>
                </a:ext>
              </a:extLst>
            </p:cNvPr>
            <p:cNvSpPr/>
            <p:nvPr/>
          </p:nvSpPr>
          <p:spPr bwMode="auto">
            <a:xfrm>
              <a:off x="5148263" y="3089275"/>
              <a:ext cx="200025" cy="53975"/>
            </a:xfrm>
            <a:custGeom>
              <a:avLst/>
              <a:gdLst>
                <a:gd name="T0" fmla="*/ 126 w 126"/>
                <a:gd name="T1" fmla="*/ 21 h 34"/>
                <a:gd name="T2" fmla="*/ 18 w 126"/>
                <a:gd name="T3" fmla="*/ 34 h 34"/>
                <a:gd name="T4" fmla="*/ 0 w 126"/>
                <a:gd name="T5" fmla="*/ 10 h 34"/>
                <a:gd name="T6" fmla="*/ 109 w 126"/>
                <a:gd name="T7" fmla="*/ 0 h 34"/>
                <a:gd name="T8" fmla="*/ 126 w 126"/>
                <a:gd name="T9" fmla="*/ 21 h 34"/>
              </a:gdLst>
              <a:ahLst/>
              <a:cxnLst>
                <a:cxn ang="0">
                  <a:pos x="T0" y="T1"/>
                </a:cxn>
                <a:cxn ang="0">
                  <a:pos x="T2" y="T3"/>
                </a:cxn>
                <a:cxn ang="0">
                  <a:pos x="T4" y="T5"/>
                </a:cxn>
                <a:cxn ang="0">
                  <a:pos x="T6" y="T7"/>
                </a:cxn>
                <a:cxn ang="0">
                  <a:pos x="T8" y="T9"/>
                </a:cxn>
              </a:cxnLst>
              <a:rect l="0" t="0" r="r" b="b"/>
              <a:pathLst>
                <a:path w="126" h="34">
                  <a:moveTo>
                    <a:pt x="126" y="21"/>
                  </a:moveTo>
                  <a:lnTo>
                    <a:pt x="18" y="34"/>
                  </a:lnTo>
                  <a:lnTo>
                    <a:pt x="0" y="10"/>
                  </a:lnTo>
                  <a:lnTo>
                    <a:pt x="109" y="0"/>
                  </a:lnTo>
                  <a:lnTo>
                    <a:pt x="126" y="21"/>
                  </a:lnTo>
                  <a:close/>
                </a:path>
              </a:pathLst>
            </a:custGeom>
            <a:solidFill>
              <a:srgbClr val="FFDF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3" name="îSļíḑe">
              <a:extLst>
                <a:ext uri="{FF2B5EF4-FFF2-40B4-BE49-F238E27FC236}">
                  <a16:creationId xmlns:a16="http://schemas.microsoft.com/office/drawing/2014/main" xmlns="" id="{3F7773A1-8161-4B69-B6A2-8641FEE47918}"/>
                </a:ext>
              </a:extLst>
            </p:cNvPr>
            <p:cNvSpPr/>
            <p:nvPr/>
          </p:nvSpPr>
          <p:spPr bwMode="auto">
            <a:xfrm>
              <a:off x="3971925" y="3155950"/>
              <a:ext cx="1131888" cy="1111250"/>
            </a:xfrm>
            <a:custGeom>
              <a:avLst/>
              <a:gdLst>
                <a:gd name="T0" fmla="*/ 683 w 683"/>
                <a:gd name="T1" fmla="*/ 594 h 670"/>
                <a:gd name="T2" fmla="*/ 594 w 683"/>
                <a:gd name="T3" fmla="*/ 607 h 670"/>
                <a:gd name="T4" fmla="*/ 500 w 683"/>
                <a:gd name="T5" fmla="*/ 623 h 670"/>
                <a:gd name="T6" fmla="*/ 387 w 683"/>
                <a:gd name="T7" fmla="*/ 645 h 670"/>
                <a:gd name="T8" fmla="*/ 387 w 683"/>
                <a:gd name="T9" fmla="*/ 645 h 670"/>
                <a:gd name="T10" fmla="*/ 319 w 683"/>
                <a:gd name="T11" fmla="*/ 660 h 670"/>
                <a:gd name="T12" fmla="*/ 291 w 683"/>
                <a:gd name="T13" fmla="*/ 666 h 670"/>
                <a:gd name="T14" fmla="*/ 274 w 683"/>
                <a:gd name="T15" fmla="*/ 670 h 670"/>
                <a:gd name="T16" fmla="*/ 152 w 683"/>
                <a:gd name="T17" fmla="*/ 531 h 670"/>
                <a:gd name="T18" fmla="*/ 139 w 683"/>
                <a:gd name="T19" fmla="*/ 513 h 670"/>
                <a:gd name="T20" fmla="*/ 108 w 683"/>
                <a:gd name="T21" fmla="*/ 467 h 670"/>
                <a:gd name="T22" fmla="*/ 4 w 683"/>
                <a:gd name="T23" fmla="*/ 185 h 670"/>
                <a:gd name="T24" fmla="*/ 8 w 683"/>
                <a:gd name="T25" fmla="*/ 81 h 670"/>
                <a:gd name="T26" fmla="*/ 52 w 683"/>
                <a:gd name="T27" fmla="*/ 7 h 670"/>
                <a:gd name="T28" fmla="*/ 66 w 683"/>
                <a:gd name="T29" fmla="*/ 0 h 670"/>
                <a:gd name="T30" fmla="*/ 129 w 683"/>
                <a:gd name="T31" fmla="*/ 77 h 670"/>
                <a:gd name="T32" fmla="*/ 159 w 683"/>
                <a:gd name="T33" fmla="*/ 136 h 670"/>
                <a:gd name="T34" fmla="*/ 166 w 683"/>
                <a:gd name="T35" fmla="*/ 152 h 670"/>
                <a:gd name="T36" fmla="*/ 358 w 683"/>
                <a:gd name="T37" fmla="*/ 467 h 670"/>
                <a:gd name="T38" fmla="*/ 376 w 683"/>
                <a:gd name="T39" fmla="*/ 489 h 670"/>
                <a:gd name="T40" fmla="*/ 397 w 683"/>
                <a:gd name="T41" fmla="*/ 513 h 670"/>
                <a:gd name="T42" fmla="*/ 407 w 683"/>
                <a:gd name="T43" fmla="*/ 524 h 670"/>
                <a:gd name="T44" fmla="*/ 445 w 683"/>
                <a:gd name="T45" fmla="*/ 555 h 670"/>
                <a:gd name="T46" fmla="*/ 491 w 683"/>
                <a:gd name="T47" fmla="*/ 568 h 670"/>
                <a:gd name="T48" fmla="*/ 510 w 683"/>
                <a:gd name="T49" fmla="*/ 570 h 670"/>
                <a:gd name="T50" fmla="*/ 591 w 683"/>
                <a:gd name="T51" fmla="*/ 580 h 670"/>
                <a:gd name="T52" fmla="*/ 639 w 683"/>
                <a:gd name="T53" fmla="*/ 588 h 670"/>
                <a:gd name="T54" fmla="*/ 683 w 683"/>
                <a:gd name="T55" fmla="*/ 59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3" h="670">
                  <a:moveTo>
                    <a:pt x="683" y="594"/>
                  </a:moveTo>
                  <a:cubicBezTo>
                    <a:pt x="653" y="598"/>
                    <a:pt x="623" y="603"/>
                    <a:pt x="594" y="607"/>
                  </a:cubicBezTo>
                  <a:cubicBezTo>
                    <a:pt x="562" y="612"/>
                    <a:pt x="531" y="618"/>
                    <a:pt x="500" y="623"/>
                  </a:cubicBezTo>
                  <a:cubicBezTo>
                    <a:pt x="462" y="630"/>
                    <a:pt x="425" y="638"/>
                    <a:pt x="387" y="645"/>
                  </a:cubicBezTo>
                  <a:cubicBezTo>
                    <a:pt x="387" y="645"/>
                    <a:pt x="387" y="645"/>
                    <a:pt x="387" y="645"/>
                  </a:cubicBezTo>
                  <a:cubicBezTo>
                    <a:pt x="364" y="650"/>
                    <a:pt x="341" y="655"/>
                    <a:pt x="319" y="660"/>
                  </a:cubicBezTo>
                  <a:cubicBezTo>
                    <a:pt x="310" y="662"/>
                    <a:pt x="300" y="664"/>
                    <a:pt x="291" y="666"/>
                  </a:cubicBezTo>
                  <a:cubicBezTo>
                    <a:pt x="286" y="668"/>
                    <a:pt x="280" y="669"/>
                    <a:pt x="274" y="670"/>
                  </a:cubicBezTo>
                  <a:cubicBezTo>
                    <a:pt x="230" y="627"/>
                    <a:pt x="189" y="581"/>
                    <a:pt x="152" y="531"/>
                  </a:cubicBezTo>
                  <a:cubicBezTo>
                    <a:pt x="148" y="525"/>
                    <a:pt x="143" y="519"/>
                    <a:pt x="139" y="513"/>
                  </a:cubicBezTo>
                  <a:cubicBezTo>
                    <a:pt x="128" y="498"/>
                    <a:pt x="118" y="483"/>
                    <a:pt x="108" y="467"/>
                  </a:cubicBezTo>
                  <a:cubicBezTo>
                    <a:pt x="54" y="381"/>
                    <a:pt x="15" y="285"/>
                    <a:pt x="4" y="185"/>
                  </a:cubicBezTo>
                  <a:cubicBezTo>
                    <a:pt x="0" y="150"/>
                    <a:pt x="0" y="114"/>
                    <a:pt x="8" y="81"/>
                  </a:cubicBezTo>
                  <a:cubicBezTo>
                    <a:pt x="15" y="54"/>
                    <a:pt x="28" y="22"/>
                    <a:pt x="52" y="7"/>
                  </a:cubicBezTo>
                  <a:cubicBezTo>
                    <a:pt x="57" y="4"/>
                    <a:pt x="61" y="2"/>
                    <a:pt x="66" y="0"/>
                  </a:cubicBezTo>
                  <a:cubicBezTo>
                    <a:pt x="89" y="24"/>
                    <a:pt x="112" y="49"/>
                    <a:pt x="129" y="77"/>
                  </a:cubicBezTo>
                  <a:cubicBezTo>
                    <a:pt x="141" y="96"/>
                    <a:pt x="150" y="116"/>
                    <a:pt x="159" y="136"/>
                  </a:cubicBezTo>
                  <a:cubicBezTo>
                    <a:pt x="161" y="141"/>
                    <a:pt x="163" y="147"/>
                    <a:pt x="166" y="152"/>
                  </a:cubicBezTo>
                  <a:cubicBezTo>
                    <a:pt x="216" y="265"/>
                    <a:pt x="281" y="371"/>
                    <a:pt x="358" y="467"/>
                  </a:cubicBezTo>
                  <a:cubicBezTo>
                    <a:pt x="364" y="474"/>
                    <a:pt x="370" y="481"/>
                    <a:pt x="376" y="489"/>
                  </a:cubicBezTo>
                  <a:cubicBezTo>
                    <a:pt x="383" y="497"/>
                    <a:pt x="390" y="505"/>
                    <a:pt x="397" y="513"/>
                  </a:cubicBezTo>
                  <a:cubicBezTo>
                    <a:pt x="400" y="517"/>
                    <a:pt x="404" y="521"/>
                    <a:pt x="407" y="524"/>
                  </a:cubicBezTo>
                  <a:cubicBezTo>
                    <a:pt x="418" y="536"/>
                    <a:pt x="430" y="547"/>
                    <a:pt x="445" y="555"/>
                  </a:cubicBezTo>
                  <a:cubicBezTo>
                    <a:pt x="459" y="562"/>
                    <a:pt x="475" y="565"/>
                    <a:pt x="491" y="568"/>
                  </a:cubicBezTo>
                  <a:cubicBezTo>
                    <a:pt x="497" y="568"/>
                    <a:pt x="504" y="569"/>
                    <a:pt x="510" y="570"/>
                  </a:cubicBezTo>
                  <a:cubicBezTo>
                    <a:pt x="537" y="573"/>
                    <a:pt x="564" y="577"/>
                    <a:pt x="591" y="580"/>
                  </a:cubicBezTo>
                  <a:cubicBezTo>
                    <a:pt x="607" y="583"/>
                    <a:pt x="623" y="585"/>
                    <a:pt x="639" y="588"/>
                  </a:cubicBezTo>
                  <a:cubicBezTo>
                    <a:pt x="653" y="590"/>
                    <a:pt x="668" y="592"/>
                    <a:pt x="683" y="5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4" name="íṥḷïdè">
              <a:extLst>
                <a:ext uri="{FF2B5EF4-FFF2-40B4-BE49-F238E27FC236}">
                  <a16:creationId xmlns:a16="http://schemas.microsoft.com/office/drawing/2014/main" xmlns="" id="{A16D82C0-C03B-4735-B1FC-FB8590963851}"/>
                </a:ext>
              </a:extLst>
            </p:cNvPr>
            <p:cNvSpPr/>
            <p:nvPr/>
          </p:nvSpPr>
          <p:spPr bwMode="auto">
            <a:xfrm>
              <a:off x="4640263" y="4413250"/>
              <a:ext cx="323850" cy="936625"/>
            </a:xfrm>
            <a:custGeom>
              <a:avLst/>
              <a:gdLst>
                <a:gd name="T0" fmla="*/ 7 w 196"/>
                <a:gd name="T1" fmla="*/ 35 h 565"/>
                <a:gd name="T2" fmla="*/ 151 w 196"/>
                <a:gd name="T3" fmla="*/ 541 h 565"/>
                <a:gd name="T4" fmla="*/ 189 w 196"/>
                <a:gd name="T5" fmla="*/ 530 h 565"/>
                <a:gd name="T6" fmla="*/ 45 w 196"/>
                <a:gd name="T7" fmla="*/ 25 h 565"/>
                <a:gd name="T8" fmla="*/ 7 w 196"/>
                <a:gd name="T9" fmla="*/ 35 h 565"/>
              </a:gdLst>
              <a:ahLst/>
              <a:cxnLst>
                <a:cxn ang="0">
                  <a:pos x="T0" y="T1"/>
                </a:cxn>
                <a:cxn ang="0">
                  <a:pos x="T2" y="T3"/>
                </a:cxn>
                <a:cxn ang="0">
                  <a:pos x="T4" y="T5"/>
                </a:cxn>
                <a:cxn ang="0">
                  <a:pos x="T6" y="T7"/>
                </a:cxn>
                <a:cxn ang="0">
                  <a:pos x="T8" y="T9"/>
                </a:cxn>
              </a:cxnLst>
              <a:rect l="0" t="0" r="r" b="b"/>
              <a:pathLst>
                <a:path w="196" h="565">
                  <a:moveTo>
                    <a:pt x="7" y="35"/>
                  </a:moveTo>
                  <a:cubicBezTo>
                    <a:pt x="55" y="204"/>
                    <a:pt x="103" y="372"/>
                    <a:pt x="151" y="541"/>
                  </a:cubicBezTo>
                  <a:cubicBezTo>
                    <a:pt x="158" y="565"/>
                    <a:pt x="196" y="555"/>
                    <a:pt x="189" y="530"/>
                  </a:cubicBezTo>
                  <a:cubicBezTo>
                    <a:pt x="141" y="362"/>
                    <a:pt x="93" y="193"/>
                    <a:pt x="45" y="25"/>
                  </a:cubicBezTo>
                  <a:cubicBezTo>
                    <a:pt x="38" y="0"/>
                    <a:pt x="0" y="10"/>
                    <a:pt x="7" y="35"/>
                  </a:cubicBezTo>
                  <a:close/>
                </a:path>
              </a:pathLst>
            </a:custGeom>
            <a:solidFill>
              <a:srgbClr val="D4D6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5" name="iṣlîḓe">
              <a:extLst>
                <a:ext uri="{FF2B5EF4-FFF2-40B4-BE49-F238E27FC236}">
                  <a16:creationId xmlns:a16="http://schemas.microsoft.com/office/drawing/2014/main" xmlns="" id="{7925FE1A-EECF-4532-8278-ACF451F97D82}"/>
                </a:ext>
              </a:extLst>
            </p:cNvPr>
            <p:cNvSpPr/>
            <p:nvPr/>
          </p:nvSpPr>
          <p:spPr bwMode="auto">
            <a:xfrm>
              <a:off x="4646613" y="4433888"/>
              <a:ext cx="306388" cy="909638"/>
            </a:xfrm>
            <a:custGeom>
              <a:avLst/>
              <a:gdLst>
                <a:gd name="T0" fmla="*/ 157 w 185"/>
                <a:gd name="T1" fmla="*/ 519 h 549"/>
                <a:gd name="T2" fmla="*/ 13 w 185"/>
                <a:gd name="T3" fmla="*/ 13 h 549"/>
                <a:gd name="T4" fmla="*/ 14 w 185"/>
                <a:gd name="T5" fmla="*/ 0 h 549"/>
                <a:gd name="T6" fmla="*/ 3 w 185"/>
                <a:gd name="T7" fmla="*/ 23 h 549"/>
                <a:gd name="T8" fmla="*/ 147 w 185"/>
                <a:gd name="T9" fmla="*/ 529 h 549"/>
                <a:gd name="T10" fmla="*/ 185 w 185"/>
                <a:gd name="T11" fmla="*/ 531 h 549"/>
                <a:gd name="T12" fmla="*/ 157 w 185"/>
                <a:gd name="T13" fmla="*/ 519 h 549"/>
              </a:gdLst>
              <a:ahLst/>
              <a:cxnLst>
                <a:cxn ang="0">
                  <a:pos x="T0" y="T1"/>
                </a:cxn>
                <a:cxn ang="0">
                  <a:pos x="T2" y="T3"/>
                </a:cxn>
                <a:cxn ang="0">
                  <a:pos x="T4" y="T5"/>
                </a:cxn>
                <a:cxn ang="0">
                  <a:pos x="T6" y="T7"/>
                </a:cxn>
                <a:cxn ang="0">
                  <a:pos x="T8" y="T9"/>
                </a:cxn>
                <a:cxn ang="0">
                  <a:pos x="T10" y="T11"/>
                </a:cxn>
                <a:cxn ang="0">
                  <a:pos x="T12" y="T13"/>
                </a:cxn>
              </a:cxnLst>
              <a:rect l="0" t="0" r="r" b="b"/>
              <a:pathLst>
                <a:path w="185" h="549">
                  <a:moveTo>
                    <a:pt x="157" y="519"/>
                  </a:moveTo>
                  <a:cubicBezTo>
                    <a:pt x="109" y="350"/>
                    <a:pt x="61" y="182"/>
                    <a:pt x="13" y="13"/>
                  </a:cubicBezTo>
                  <a:cubicBezTo>
                    <a:pt x="12" y="8"/>
                    <a:pt x="12" y="4"/>
                    <a:pt x="14" y="0"/>
                  </a:cubicBezTo>
                  <a:cubicBezTo>
                    <a:pt x="6" y="4"/>
                    <a:pt x="0" y="12"/>
                    <a:pt x="3" y="23"/>
                  </a:cubicBezTo>
                  <a:cubicBezTo>
                    <a:pt x="51" y="192"/>
                    <a:pt x="99" y="360"/>
                    <a:pt x="147" y="529"/>
                  </a:cubicBezTo>
                  <a:cubicBezTo>
                    <a:pt x="152" y="549"/>
                    <a:pt x="178" y="546"/>
                    <a:pt x="185" y="531"/>
                  </a:cubicBezTo>
                  <a:cubicBezTo>
                    <a:pt x="174" y="535"/>
                    <a:pt x="161" y="532"/>
                    <a:pt x="157" y="519"/>
                  </a:cubicBezTo>
                  <a:close/>
                </a:path>
              </a:pathLst>
            </a:custGeom>
            <a:solidFill>
              <a:srgbClr val="F6EF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6" name="ïşḷíḑé">
              <a:extLst>
                <a:ext uri="{FF2B5EF4-FFF2-40B4-BE49-F238E27FC236}">
                  <a16:creationId xmlns:a16="http://schemas.microsoft.com/office/drawing/2014/main" xmlns="" id="{2181714F-13A1-4BD4-9D71-C5B1CE6B6A35}"/>
                </a:ext>
              </a:extLst>
            </p:cNvPr>
            <p:cNvSpPr/>
            <p:nvPr/>
          </p:nvSpPr>
          <p:spPr bwMode="auto">
            <a:xfrm>
              <a:off x="4011613" y="4287838"/>
              <a:ext cx="169863" cy="892175"/>
            </a:xfrm>
            <a:custGeom>
              <a:avLst/>
              <a:gdLst>
                <a:gd name="T0" fmla="*/ 93 w 103"/>
                <a:gd name="T1" fmla="*/ 0 h 538"/>
                <a:gd name="T2" fmla="*/ 35 w 103"/>
                <a:gd name="T3" fmla="*/ 492 h 538"/>
                <a:gd name="T4" fmla="*/ 3 w 103"/>
                <a:gd name="T5" fmla="*/ 509 h 538"/>
                <a:gd name="T6" fmla="*/ 3 w 103"/>
                <a:gd name="T7" fmla="*/ 513 h 538"/>
                <a:gd name="T8" fmla="*/ 43 w 103"/>
                <a:gd name="T9" fmla="*/ 513 h 538"/>
                <a:gd name="T10" fmla="*/ 102 w 103"/>
                <a:gd name="T11" fmla="*/ 17 h 538"/>
                <a:gd name="T12" fmla="*/ 93 w 103"/>
                <a:gd name="T13" fmla="*/ 0 h 538"/>
              </a:gdLst>
              <a:ahLst/>
              <a:cxnLst>
                <a:cxn ang="0">
                  <a:pos x="T0" y="T1"/>
                </a:cxn>
                <a:cxn ang="0">
                  <a:pos x="T2" y="T3"/>
                </a:cxn>
                <a:cxn ang="0">
                  <a:pos x="T4" y="T5"/>
                </a:cxn>
                <a:cxn ang="0">
                  <a:pos x="T6" y="T7"/>
                </a:cxn>
                <a:cxn ang="0">
                  <a:pos x="T8" y="T9"/>
                </a:cxn>
                <a:cxn ang="0">
                  <a:pos x="T10" y="T11"/>
                </a:cxn>
                <a:cxn ang="0">
                  <a:pos x="T12" y="T13"/>
                </a:cxn>
              </a:cxnLst>
              <a:rect l="0" t="0" r="r" b="b"/>
              <a:pathLst>
                <a:path w="103" h="538">
                  <a:moveTo>
                    <a:pt x="93" y="0"/>
                  </a:moveTo>
                  <a:cubicBezTo>
                    <a:pt x="74" y="164"/>
                    <a:pt x="54" y="328"/>
                    <a:pt x="35" y="492"/>
                  </a:cubicBezTo>
                  <a:cubicBezTo>
                    <a:pt x="33" y="508"/>
                    <a:pt x="14" y="514"/>
                    <a:pt x="3" y="509"/>
                  </a:cubicBezTo>
                  <a:cubicBezTo>
                    <a:pt x="3" y="510"/>
                    <a:pt x="3" y="511"/>
                    <a:pt x="3" y="513"/>
                  </a:cubicBezTo>
                  <a:cubicBezTo>
                    <a:pt x="0" y="538"/>
                    <a:pt x="40" y="538"/>
                    <a:pt x="43" y="513"/>
                  </a:cubicBezTo>
                  <a:cubicBezTo>
                    <a:pt x="62" y="347"/>
                    <a:pt x="82" y="182"/>
                    <a:pt x="102" y="17"/>
                  </a:cubicBezTo>
                  <a:cubicBezTo>
                    <a:pt x="103" y="8"/>
                    <a:pt x="99" y="2"/>
                    <a:pt x="93" y="0"/>
                  </a:cubicBezTo>
                  <a:close/>
                </a:path>
              </a:pathLst>
            </a:custGeom>
            <a:solidFill>
              <a:srgbClr val="F6EF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7" name="îṥḻîḑè">
              <a:extLst>
                <a:ext uri="{FF2B5EF4-FFF2-40B4-BE49-F238E27FC236}">
                  <a16:creationId xmlns:a16="http://schemas.microsoft.com/office/drawing/2014/main" xmlns="" id="{AFFF4D1D-B6DF-4E10-9FFB-AC16AB99D0BC}"/>
                </a:ext>
              </a:extLst>
            </p:cNvPr>
            <p:cNvSpPr/>
            <p:nvPr/>
          </p:nvSpPr>
          <p:spPr bwMode="auto">
            <a:xfrm>
              <a:off x="4384675" y="4654550"/>
              <a:ext cx="303213" cy="1258888"/>
            </a:xfrm>
            <a:custGeom>
              <a:avLst/>
              <a:gdLst>
                <a:gd name="T0" fmla="*/ 156 w 183"/>
                <a:gd name="T1" fmla="*/ 730 h 760"/>
                <a:gd name="T2" fmla="*/ 129 w 183"/>
                <a:gd name="T3" fmla="*/ 599 h 760"/>
                <a:gd name="T4" fmla="*/ 12 w 183"/>
                <a:gd name="T5" fmla="*/ 13 h 760"/>
                <a:gd name="T6" fmla="*/ 13 w 183"/>
                <a:gd name="T7" fmla="*/ 0 h 760"/>
                <a:gd name="T8" fmla="*/ 2 w 183"/>
                <a:gd name="T9" fmla="*/ 22 h 760"/>
                <a:gd name="T10" fmla="*/ 120 w 183"/>
                <a:gd name="T11" fmla="*/ 609 h 760"/>
                <a:gd name="T12" fmla="*/ 146 w 183"/>
                <a:gd name="T13" fmla="*/ 740 h 760"/>
                <a:gd name="T14" fmla="*/ 183 w 183"/>
                <a:gd name="T15" fmla="*/ 742 h 760"/>
                <a:gd name="T16" fmla="*/ 156 w 183"/>
                <a:gd name="T17" fmla="*/ 73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760">
                  <a:moveTo>
                    <a:pt x="156" y="730"/>
                  </a:moveTo>
                  <a:cubicBezTo>
                    <a:pt x="147" y="687"/>
                    <a:pt x="138" y="643"/>
                    <a:pt x="129" y="599"/>
                  </a:cubicBezTo>
                  <a:cubicBezTo>
                    <a:pt x="90" y="404"/>
                    <a:pt x="51" y="208"/>
                    <a:pt x="12" y="13"/>
                  </a:cubicBezTo>
                  <a:cubicBezTo>
                    <a:pt x="11" y="8"/>
                    <a:pt x="12" y="3"/>
                    <a:pt x="13" y="0"/>
                  </a:cubicBezTo>
                  <a:cubicBezTo>
                    <a:pt x="6" y="4"/>
                    <a:pt x="0" y="12"/>
                    <a:pt x="2" y="22"/>
                  </a:cubicBezTo>
                  <a:cubicBezTo>
                    <a:pt x="42" y="218"/>
                    <a:pt x="81" y="413"/>
                    <a:pt x="120" y="609"/>
                  </a:cubicBezTo>
                  <a:cubicBezTo>
                    <a:pt x="129" y="652"/>
                    <a:pt x="137" y="696"/>
                    <a:pt x="146" y="740"/>
                  </a:cubicBezTo>
                  <a:cubicBezTo>
                    <a:pt x="150" y="760"/>
                    <a:pt x="176" y="757"/>
                    <a:pt x="183" y="742"/>
                  </a:cubicBezTo>
                  <a:cubicBezTo>
                    <a:pt x="173" y="748"/>
                    <a:pt x="158" y="745"/>
                    <a:pt x="156" y="730"/>
                  </a:cubicBezTo>
                  <a:close/>
                </a:path>
              </a:pathLst>
            </a:custGeom>
            <a:solidFill>
              <a:srgbClr val="F6EF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8" name="ïṩḷïďé">
              <a:extLst>
                <a:ext uri="{FF2B5EF4-FFF2-40B4-BE49-F238E27FC236}">
                  <a16:creationId xmlns:a16="http://schemas.microsoft.com/office/drawing/2014/main" xmlns="" id="{E8DDB244-910F-477B-8903-3DA4073F8FB4}"/>
                </a:ext>
              </a:extLst>
            </p:cNvPr>
            <p:cNvSpPr/>
            <p:nvPr/>
          </p:nvSpPr>
          <p:spPr bwMode="auto">
            <a:xfrm>
              <a:off x="3695700" y="4446588"/>
              <a:ext cx="273050" cy="1263650"/>
            </a:xfrm>
            <a:custGeom>
              <a:avLst/>
              <a:gdLst>
                <a:gd name="T0" fmla="*/ 133 w 165"/>
                <a:gd name="T1" fmla="*/ 6 h 762"/>
                <a:gd name="T2" fmla="*/ 154 w 165"/>
                <a:gd name="T3" fmla="*/ 31 h 762"/>
                <a:gd name="T4" fmla="*/ 128 w 165"/>
                <a:gd name="T5" fmla="*/ 162 h 762"/>
                <a:gd name="T6" fmla="*/ 10 w 165"/>
                <a:gd name="T7" fmla="*/ 748 h 762"/>
                <a:gd name="T8" fmla="*/ 0 w 165"/>
                <a:gd name="T9" fmla="*/ 761 h 762"/>
                <a:gd name="T10" fmla="*/ 18 w 165"/>
                <a:gd name="T11" fmla="*/ 747 h 762"/>
                <a:gd name="T12" fmla="*/ 135 w 165"/>
                <a:gd name="T13" fmla="*/ 160 h 762"/>
                <a:gd name="T14" fmla="*/ 162 w 165"/>
                <a:gd name="T15" fmla="*/ 29 h 762"/>
                <a:gd name="T16" fmla="*/ 133 w 165"/>
                <a:gd name="T17" fmla="*/ 6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762">
                  <a:moveTo>
                    <a:pt x="133" y="6"/>
                  </a:moveTo>
                  <a:cubicBezTo>
                    <a:pt x="145" y="6"/>
                    <a:pt x="157" y="16"/>
                    <a:pt x="154" y="31"/>
                  </a:cubicBezTo>
                  <a:cubicBezTo>
                    <a:pt x="145" y="74"/>
                    <a:pt x="136" y="118"/>
                    <a:pt x="128" y="162"/>
                  </a:cubicBezTo>
                  <a:cubicBezTo>
                    <a:pt x="88" y="357"/>
                    <a:pt x="49" y="553"/>
                    <a:pt x="10" y="748"/>
                  </a:cubicBezTo>
                  <a:cubicBezTo>
                    <a:pt x="9" y="755"/>
                    <a:pt x="5" y="759"/>
                    <a:pt x="0" y="761"/>
                  </a:cubicBezTo>
                  <a:cubicBezTo>
                    <a:pt x="8" y="762"/>
                    <a:pt x="16" y="757"/>
                    <a:pt x="18" y="747"/>
                  </a:cubicBezTo>
                  <a:cubicBezTo>
                    <a:pt x="57" y="551"/>
                    <a:pt x="96" y="356"/>
                    <a:pt x="135" y="160"/>
                  </a:cubicBezTo>
                  <a:cubicBezTo>
                    <a:pt x="144" y="117"/>
                    <a:pt x="153" y="73"/>
                    <a:pt x="162" y="29"/>
                  </a:cubicBezTo>
                  <a:cubicBezTo>
                    <a:pt x="165" y="11"/>
                    <a:pt x="146" y="0"/>
                    <a:pt x="133" y="6"/>
                  </a:cubicBezTo>
                  <a:close/>
                </a:path>
              </a:pathLst>
            </a:custGeom>
            <a:solidFill>
              <a:srgbClr val="F6EF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9" name="ïṥ1iḍe">
              <a:extLst>
                <a:ext uri="{FF2B5EF4-FFF2-40B4-BE49-F238E27FC236}">
                  <a16:creationId xmlns:a16="http://schemas.microsoft.com/office/drawing/2014/main" xmlns="" id="{674D3E63-83B5-408F-B41A-2E2FC15CB261}"/>
                </a:ext>
              </a:extLst>
            </p:cNvPr>
            <p:cNvSpPr/>
            <p:nvPr/>
          </p:nvSpPr>
          <p:spPr bwMode="auto">
            <a:xfrm>
              <a:off x="4646613" y="4433888"/>
              <a:ext cx="306388" cy="909638"/>
            </a:xfrm>
            <a:custGeom>
              <a:avLst/>
              <a:gdLst>
                <a:gd name="T0" fmla="*/ 157 w 185"/>
                <a:gd name="T1" fmla="*/ 519 h 549"/>
                <a:gd name="T2" fmla="*/ 13 w 185"/>
                <a:gd name="T3" fmla="*/ 13 h 549"/>
                <a:gd name="T4" fmla="*/ 14 w 185"/>
                <a:gd name="T5" fmla="*/ 0 h 549"/>
                <a:gd name="T6" fmla="*/ 3 w 185"/>
                <a:gd name="T7" fmla="*/ 23 h 549"/>
                <a:gd name="T8" fmla="*/ 147 w 185"/>
                <a:gd name="T9" fmla="*/ 529 h 549"/>
                <a:gd name="T10" fmla="*/ 185 w 185"/>
                <a:gd name="T11" fmla="*/ 531 h 549"/>
                <a:gd name="T12" fmla="*/ 157 w 185"/>
                <a:gd name="T13" fmla="*/ 519 h 549"/>
              </a:gdLst>
              <a:ahLst/>
              <a:cxnLst>
                <a:cxn ang="0">
                  <a:pos x="T0" y="T1"/>
                </a:cxn>
                <a:cxn ang="0">
                  <a:pos x="T2" y="T3"/>
                </a:cxn>
                <a:cxn ang="0">
                  <a:pos x="T4" y="T5"/>
                </a:cxn>
                <a:cxn ang="0">
                  <a:pos x="T6" y="T7"/>
                </a:cxn>
                <a:cxn ang="0">
                  <a:pos x="T8" y="T9"/>
                </a:cxn>
                <a:cxn ang="0">
                  <a:pos x="T10" y="T11"/>
                </a:cxn>
                <a:cxn ang="0">
                  <a:pos x="T12" y="T13"/>
                </a:cxn>
              </a:cxnLst>
              <a:rect l="0" t="0" r="r" b="b"/>
              <a:pathLst>
                <a:path w="185" h="549">
                  <a:moveTo>
                    <a:pt x="157" y="519"/>
                  </a:moveTo>
                  <a:cubicBezTo>
                    <a:pt x="109" y="350"/>
                    <a:pt x="61" y="182"/>
                    <a:pt x="13" y="13"/>
                  </a:cubicBezTo>
                  <a:cubicBezTo>
                    <a:pt x="12" y="8"/>
                    <a:pt x="12" y="4"/>
                    <a:pt x="14" y="0"/>
                  </a:cubicBezTo>
                  <a:cubicBezTo>
                    <a:pt x="6" y="4"/>
                    <a:pt x="0" y="12"/>
                    <a:pt x="3" y="23"/>
                  </a:cubicBezTo>
                  <a:cubicBezTo>
                    <a:pt x="51" y="192"/>
                    <a:pt x="99" y="360"/>
                    <a:pt x="147" y="529"/>
                  </a:cubicBezTo>
                  <a:cubicBezTo>
                    <a:pt x="152" y="549"/>
                    <a:pt x="178" y="546"/>
                    <a:pt x="185" y="531"/>
                  </a:cubicBezTo>
                  <a:cubicBezTo>
                    <a:pt x="174" y="535"/>
                    <a:pt x="161" y="532"/>
                    <a:pt x="157" y="519"/>
                  </a:cubicBezTo>
                  <a:close/>
                </a:path>
              </a:pathLst>
            </a:custGeom>
            <a:solidFill>
              <a:srgbClr val="F6EF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0" name="îS1îḍè">
              <a:extLst>
                <a:ext uri="{FF2B5EF4-FFF2-40B4-BE49-F238E27FC236}">
                  <a16:creationId xmlns:a16="http://schemas.microsoft.com/office/drawing/2014/main" xmlns="" id="{1CA7EF4C-EEE5-4FD3-B3CB-E4A742323D9B}"/>
                </a:ext>
              </a:extLst>
            </p:cNvPr>
            <p:cNvSpPr/>
            <p:nvPr/>
          </p:nvSpPr>
          <p:spPr bwMode="auto">
            <a:xfrm>
              <a:off x="4768850" y="4887913"/>
              <a:ext cx="184150" cy="455613"/>
            </a:xfrm>
            <a:custGeom>
              <a:avLst/>
              <a:gdLst>
                <a:gd name="T0" fmla="*/ 83 w 111"/>
                <a:gd name="T1" fmla="*/ 245 h 275"/>
                <a:gd name="T2" fmla="*/ 14 w 111"/>
                <a:gd name="T3" fmla="*/ 0 h 275"/>
                <a:gd name="T4" fmla="*/ 0 w 111"/>
                <a:gd name="T5" fmla="*/ 0 h 275"/>
                <a:gd name="T6" fmla="*/ 73 w 111"/>
                <a:gd name="T7" fmla="*/ 255 h 275"/>
                <a:gd name="T8" fmla="*/ 111 w 111"/>
                <a:gd name="T9" fmla="*/ 257 h 275"/>
                <a:gd name="T10" fmla="*/ 83 w 111"/>
                <a:gd name="T11" fmla="*/ 245 h 275"/>
              </a:gdLst>
              <a:ahLst/>
              <a:cxnLst>
                <a:cxn ang="0">
                  <a:pos x="T0" y="T1"/>
                </a:cxn>
                <a:cxn ang="0">
                  <a:pos x="T2" y="T3"/>
                </a:cxn>
                <a:cxn ang="0">
                  <a:pos x="T4" y="T5"/>
                </a:cxn>
                <a:cxn ang="0">
                  <a:pos x="T6" y="T7"/>
                </a:cxn>
                <a:cxn ang="0">
                  <a:pos x="T8" y="T9"/>
                </a:cxn>
                <a:cxn ang="0">
                  <a:pos x="T10" y="T11"/>
                </a:cxn>
              </a:cxnLst>
              <a:rect l="0" t="0" r="r" b="b"/>
              <a:pathLst>
                <a:path w="111" h="275">
                  <a:moveTo>
                    <a:pt x="83" y="245"/>
                  </a:moveTo>
                  <a:cubicBezTo>
                    <a:pt x="60" y="163"/>
                    <a:pt x="37" y="82"/>
                    <a:pt x="14" y="0"/>
                  </a:cubicBezTo>
                  <a:cubicBezTo>
                    <a:pt x="0" y="0"/>
                    <a:pt x="0" y="0"/>
                    <a:pt x="0" y="0"/>
                  </a:cubicBezTo>
                  <a:cubicBezTo>
                    <a:pt x="24" y="85"/>
                    <a:pt x="48" y="170"/>
                    <a:pt x="73" y="255"/>
                  </a:cubicBezTo>
                  <a:cubicBezTo>
                    <a:pt x="78" y="275"/>
                    <a:pt x="104" y="272"/>
                    <a:pt x="111" y="257"/>
                  </a:cubicBezTo>
                  <a:cubicBezTo>
                    <a:pt x="100" y="261"/>
                    <a:pt x="87" y="258"/>
                    <a:pt x="83" y="245"/>
                  </a:cubicBezTo>
                  <a:close/>
                </a:path>
              </a:pathLst>
            </a:custGeom>
            <a:solidFill>
              <a:srgbClr val="A8AB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1" name="íšľîdè">
              <a:extLst>
                <a:ext uri="{FF2B5EF4-FFF2-40B4-BE49-F238E27FC236}">
                  <a16:creationId xmlns:a16="http://schemas.microsoft.com/office/drawing/2014/main" xmlns="" id="{5D6AD2A2-4326-487C-8FC8-0A5412C0A469}"/>
                </a:ext>
              </a:extLst>
            </p:cNvPr>
            <p:cNvSpPr/>
            <p:nvPr/>
          </p:nvSpPr>
          <p:spPr bwMode="auto">
            <a:xfrm>
              <a:off x="4011613" y="4273550"/>
              <a:ext cx="174625" cy="906463"/>
            </a:xfrm>
            <a:custGeom>
              <a:avLst/>
              <a:gdLst>
                <a:gd name="T0" fmla="*/ 62 w 105"/>
                <a:gd name="T1" fmla="*/ 26 h 547"/>
                <a:gd name="T2" fmla="*/ 3 w 105"/>
                <a:gd name="T3" fmla="*/ 522 h 547"/>
                <a:gd name="T4" fmla="*/ 43 w 105"/>
                <a:gd name="T5" fmla="*/ 522 h 547"/>
                <a:gd name="T6" fmla="*/ 102 w 105"/>
                <a:gd name="T7" fmla="*/ 26 h 547"/>
                <a:gd name="T8" fmla="*/ 62 w 105"/>
                <a:gd name="T9" fmla="*/ 26 h 547"/>
              </a:gdLst>
              <a:ahLst/>
              <a:cxnLst>
                <a:cxn ang="0">
                  <a:pos x="T0" y="T1"/>
                </a:cxn>
                <a:cxn ang="0">
                  <a:pos x="T2" y="T3"/>
                </a:cxn>
                <a:cxn ang="0">
                  <a:pos x="T4" y="T5"/>
                </a:cxn>
                <a:cxn ang="0">
                  <a:pos x="T6" y="T7"/>
                </a:cxn>
                <a:cxn ang="0">
                  <a:pos x="T8" y="T9"/>
                </a:cxn>
              </a:cxnLst>
              <a:rect l="0" t="0" r="r" b="b"/>
              <a:pathLst>
                <a:path w="105" h="547">
                  <a:moveTo>
                    <a:pt x="62" y="26"/>
                  </a:moveTo>
                  <a:cubicBezTo>
                    <a:pt x="42" y="191"/>
                    <a:pt x="22" y="356"/>
                    <a:pt x="3" y="522"/>
                  </a:cubicBezTo>
                  <a:cubicBezTo>
                    <a:pt x="0" y="547"/>
                    <a:pt x="40" y="547"/>
                    <a:pt x="43" y="522"/>
                  </a:cubicBezTo>
                  <a:cubicBezTo>
                    <a:pt x="62" y="356"/>
                    <a:pt x="82" y="191"/>
                    <a:pt x="102" y="26"/>
                  </a:cubicBezTo>
                  <a:cubicBezTo>
                    <a:pt x="105" y="0"/>
                    <a:pt x="65" y="0"/>
                    <a:pt x="62" y="26"/>
                  </a:cubicBezTo>
                  <a:close/>
                </a:path>
              </a:pathLst>
            </a:custGeom>
            <a:solidFill>
              <a:srgbClr val="D4D6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2" name="ïsļïḓe">
              <a:extLst>
                <a:ext uri="{FF2B5EF4-FFF2-40B4-BE49-F238E27FC236}">
                  <a16:creationId xmlns:a16="http://schemas.microsoft.com/office/drawing/2014/main" xmlns="" id="{D1CFACBE-0D4B-4D41-96C2-4DAEEDC18C5F}"/>
                </a:ext>
              </a:extLst>
            </p:cNvPr>
            <p:cNvSpPr/>
            <p:nvPr/>
          </p:nvSpPr>
          <p:spPr bwMode="auto">
            <a:xfrm>
              <a:off x="4011613" y="4287838"/>
              <a:ext cx="169863" cy="892175"/>
            </a:xfrm>
            <a:custGeom>
              <a:avLst/>
              <a:gdLst>
                <a:gd name="T0" fmla="*/ 93 w 103"/>
                <a:gd name="T1" fmla="*/ 0 h 538"/>
                <a:gd name="T2" fmla="*/ 35 w 103"/>
                <a:gd name="T3" fmla="*/ 492 h 538"/>
                <a:gd name="T4" fmla="*/ 3 w 103"/>
                <a:gd name="T5" fmla="*/ 509 h 538"/>
                <a:gd name="T6" fmla="*/ 3 w 103"/>
                <a:gd name="T7" fmla="*/ 513 h 538"/>
                <a:gd name="T8" fmla="*/ 43 w 103"/>
                <a:gd name="T9" fmla="*/ 513 h 538"/>
                <a:gd name="T10" fmla="*/ 102 w 103"/>
                <a:gd name="T11" fmla="*/ 17 h 538"/>
                <a:gd name="T12" fmla="*/ 93 w 103"/>
                <a:gd name="T13" fmla="*/ 0 h 538"/>
              </a:gdLst>
              <a:ahLst/>
              <a:cxnLst>
                <a:cxn ang="0">
                  <a:pos x="T0" y="T1"/>
                </a:cxn>
                <a:cxn ang="0">
                  <a:pos x="T2" y="T3"/>
                </a:cxn>
                <a:cxn ang="0">
                  <a:pos x="T4" y="T5"/>
                </a:cxn>
                <a:cxn ang="0">
                  <a:pos x="T6" y="T7"/>
                </a:cxn>
                <a:cxn ang="0">
                  <a:pos x="T8" y="T9"/>
                </a:cxn>
                <a:cxn ang="0">
                  <a:pos x="T10" y="T11"/>
                </a:cxn>
                <a:cxn ang="0">
                  <a:pos x="T12" y="T13"/>
                </a:cxn>
              </a:cxnLst>
              <a:rect l="0" t="0" r="r" b="b"/>
              <a:pathLst>
                <a:path w="103" h="538">
                  <a:moveTo>
                    <a:pt x="93" y="0"/>
                  </a:moveTo>
                  <a:cubicBezTo>
                    <a:pt x="74" y="164"/>
                    <a:pt x="54" y="328"/>
                    <a:pt x="35" y="492"/>
                  </a:cubicBezTo>
                  <a:cubicBezTo>
                    <a:pt x="33" y="508"/>
                    <a:pt x="14" y="514"/>
                    <a:pt x="3" y="509"/>
                  </a:cubicBezTo>
                  <a:cubicBezTo>
                    <a:pt x="3" y="510"/>
                    <a:pt x="3" y="511"/>
                    <a:pt x="3" y="513"/>
                  </a:cubicBezTo>
                  <a:cubicBezTo>
                    <a:pt x="0" y="538"/>
                    <a:pt x="40" y="538"/>
                    <a:pt x="43" y="513"/>
                  </a:cubicBezTo>
                  <a:cubicBezTo>
                    <a:pt x="62" y="347"/>
                    <a:pt x="82" y="182"/>
                    <a:pt x="102" y="17"/>
                  </a:cubicBezTo>
                  <a:cubicBezTo>
                    <a:pt x="103" y="8"/>
                    <a:pt x="99" y="2"/>
                    <a:pt x="93" y="0"/>
                  </a:cubicBezTo>
                  <a:close/>
                </a:path>
              </a:pathLst>
            </a:custGeom>
            <a:solidFill>
              <a:srgbClr val="F6EF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3" name="iṧḻíḋé">
              <a:extLst>
                <a:ext uri="{FF2B5EF4-FFF2-40B4-BE49-F238E27FC236}">
                  <a16:creationId xmlns:a16="http://schemas.microsoft.com/office/drawing/2014/main" xmlns="" id="{58BC5F5F-2077-4B2A-AAEF-B723B366E53A}"/>
                </a:ext>
              </a:extLst>
            </p:cNvPr>
            <p:cNvSpPr/>
            <p:nvPr/>
          </p:nvSpPr>
          <p:spPr bwMode="auto">
            <a:xfrm>
              <a:off x="4011613" y="4887913"/>
              <a:ext cx="101600" cy="292100"/>
            </a:xfrm>
            <a:custGeom>
              <a:avLst/>
              <a:gdLst>
                <a:gd name="T0" fmla="*/ 50 w 61"/>
                <a:gd name="T1" fmla="*/ 0 h 176"/>
                <a:gd name="T2" fmla="*/ 35 w 61"/>
                <a:gd name="T3" fmla="*/ 130 h 176"/>
                <a:gd name="T4" fmla="*/ 3 w 61"/>
                <a:gd name="T5" fmla="*/ 147 h 176"/>
                <a:gd name="T6" fmla="*/ 3 w 61"/>
                <a:gd name="T7" fmla="*/ 151 h 176"/>
                <a:gd name="T8" fmla="*/ 43 w 61"/>
                <a:gd name="T9" fmla="*/ 151 h 176"/>
                <a:gd name="T10" fmla="*/ 61 w 61"/>
                <a:gd name="T11" fmla="*/ 0 h 176"/>
                <a:gd name="T12" fmla="*/ 50 w 61"/>
                <a:gd name="T13" fmla="*/ 0 h 176"/>
              </a:gdLst>
              <a:ahLst/>
              <a:cxnLst>
                <a:cxn ang="0">
                  <a:pos x="T0" y="T1"/>
                </a:cxn>
                <a:cxn ang="0">
                  <a:pos x="T2" y="T3"/>
                </a:cxn>
                <a:cxn ang="0">
                  <a:pos x="T4" y="T5"/>
                </a:cxn>
                <a:cxn ang="0">
                  <a:pos x="T6" y="T7"/>
                </a:cxn>
                <a:cxn ang="0">
                  <a:pos x="T8" y="T9"/>
                </a:cxn>
                <a:cxn ang="0">
                  <a:pos x="T10" y="T11"/>
                </a:cxn>
                <a:cxn ang="0">
                  <a:pos x="T12" y="T13"/>
                </a:cxn>
              </a:cxnLst>
              <a:rect l="0" t="0" r="r" b="b"/>
              <a:pathLst>
                <a:path w="61" h="176">
                  <a:moveTo>
                    <a:pt x="50" y="0"/>
                  </a:moveTo>
                  <a:cubicBezTo>
                    <a:pt x="45" y="43"/>
                    <a:pt x="40" y="86"/>
                    <a:pt x="35" y="130"/>
                  </a:cubicBezTo>
                  <a:cubicBezTo>
                    <a:pt x="33" y="146"/>
                    <a:pt x="14" y="152"/>
                    <a:pt x="3" y="147"/>
                  </a:cubicBezTo>
                  <a:cubicBezTo>
                    <a:pt x="3" y="148"/>
                    <a:pt x="3" y="149"/>
                    <a:pt x="3" y="151"/>
                  </a:cubicBezTo>
                  <a:cubicBezTo>
                    <a:pt x="0" y="176"/>
                    <a:pt x="40" y="176"/>
                    <a:pt x="43" y="151"/>
                  </a:cubicBezTo>
                  <a:cubicBezTo>
                    <a:pt x="49" y="101"/>
                    <a:pt x="55" y="50"/>
                    <a:pt x="61" y="0"/>
                  </a:cubicBezTo>
                  <a:lnTo>
                    <a:pt x="50" y="0"/>
                  </a:lnTo>
                  <a:close/>
                </a:path>
              </a:pathLst>
            </a:custGeom>
            <a:solidFill>
              <a:srgbClr val="A8AB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4" name="ísḷîḑe">
              <a:extLst>
                <a:ext uri="{FF2B5EF4-FFF2-40B4-BE49-F238E27FC236}">
                  <a16:creationId xmlns:a16="http://schemas.microsoft.com/office/drawing/2014/main" xmlns="" id="{23A09E80-92BB-4BF1-9ED1-55896AC67931}"/>
                </a:ext>
              </a:extLst>
            </p:cNvPr>
            <p:cNvSpPr/>
            <p:nvPr/>
          </p:nvSpPr>
          <p:spPr bwMode="auto">
            <a:xfrm>
              <a:off x="3960813" y="4897438"/>
              <a:ext cx="741363" cy="588963"/>
            </a:xfrm>
            <a:custGeom>
              <a:avLst/>
              <a:gdLst>
                <a:gd name="T0" fmla="*/ 42 w 448"/>
                <a:gd name="T1" fmla="*/ 0 h 355"/>
                <a:gd name="T2" fmla="*/ 0 w 448"/>
                <a:gd name="T3" fmla="*/ 130 h 355"/>
                <a:gd name="T4" fmla="*/ 224 w 448"/>
                <a:gd name="T5" fmla="*/ 355 h 355"/>
                <a:gd name="T6" fmla="*/ 448 w 448"/>
                <a:gd name="T7" fmla="*/ 130 h 355"/>
                <a:gd name="T8" fmla="*/ 406 w 448"/>
                <a:gd name="T9" fmla="*/ 0 h 355"/>
                <a:gd name="T10" fmla="*/ 42 w 448"/>
                <a:gd name="T11" fmla="*/ 0 h 355"/>
              </a:gdLst>
              <a:ahLst/>
              <a:cxnLst>
                <a:cxn ang="0">
                  <a:pos x="T0" y="T1"/>
                </a:cxn>
                <a:cxn ang="0">
                  <a:pos x="T2" y="T3"/>
                </a:cxn>
                <a:cxn ang="0">
                  <a:pos x="T4" y="T5"/>
                </a:cxn>
                <a:cxn ang="0">
                  <a:pos x="T6" y="T7"/>
                </a:cxn>
                <a:cxn ang="0">
                  <a:pos x="T8" y="T9"/>
                </a:cxn>
                <a:cxn ang="0">
                  <a:pos x="T10" y="T11"/>
                </a:cxn>
              </a:cxnLst>
              <a:rect l="0" t="0" r="r" b="b"/>
              <a:pathLst>
                <a:path w="448" h="355">
                  <a:moveTo>
                    <a:pt x="42" y="0"/>
                  </a:moveTo>
                  <a:cubicBezTo>
                    <a:pt x="16" y="37"/>
                    <a:pt x="0" y="82"/>
                    <a:pt x="0" y="130"/>
                  </a:cubicBezTo>
                  <a:cubicBezTo>
                    <a:pt x="0" y="254"/>
                    <a:pt x="100" y="355"/>
                    <a:pt x="224" y="355"/>
                  </a:cubicBezTo>
                  <a:cubicBezTo>
                    <a:pt x="348" y="355"/>
                    <a:pt x="448" y="254"/>
                    <a:pt x="448" y="130"/>
                  </a:cubicBezTo>
                  <a:cubicBezTo>
                    <a:pt x="448" y="82"/>
                    <a:pt x="433" y="37"/>
                    <a:pt x="406" y="0"/>
                  </a:cubicBez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5" name="iṧļîḓè">
              <a:extLst>
                <a:ext uri="{FF2B5EF4-FFF2-40B4-BE49-F238E27FC236}">
                  <a16:creationId xmlns:a16="http://schemas.microsoft.com/office/drawing/2014/main" xmlns="" id="{AC7762E3-AE56-431B-8C37-9626B8CA3585}"/>
                </a:ext>
              </a:extLst>
            </p:cNvPr>
            <p:cNvSpPr/>
            <p:nvPr/>
          </p:nvSpPr>
          <p:spPr bwMode="auto">
            <a:xfrm>
              <a:off x="4002088" y="5051425"/>
              <a:ext cx="658813" cy="407988"/>
            </a:xfrm>
            <a:custGeom>
              <a:avLst/>
              <a:gdLst>
                <a:gd name="T0" fmla="*/ 398 w 398"/>
                <a:gd name="T1" fmla="*/ 94 h 246"/>
                <a:gd name="T2" fmla="*/ 398 w 398"/>
                <a:gd name="T3" fmla="*/ 97 h 246"/>
                <a:gd name="T4" fmla="*/ 389 w 398"/>
                <a:gd name="T5" fmla="*/ 122 h 246"/>
                <a:gd name="T6" fmla="*/ 378 w 398"/>
                <a:gd name="T7" fmla="*/ 143 h 246"/>
                <a:gd name="T8" fmla="*/ 199 w 398"/>
                <a:gd name="T9" fmla="*/ 246 h 246"/>
                <a:gd name="T10" fmla="*/ 21 w 398"/>
                <a:gd name="T11" fmla="*/ 144 h 246"/>
                <a:gd name="T12" fmla="*/ 10 w 398"/>
                <a:gd name="T13" fmla="*/ 122 h 246"/>
                <a:gd name="T14" fmla="*/ 0 w 398"/>
                <a:gd name="T15" fmla="*/ 97 h 246"/>
                <a:gd name="T16" fmla="*/ 0 w 398"/>
                <a:gd name="T17" fmla="*/ 94 h 246"/>
                <a:gd name="T18" fmla="*/ 5 w 398"/>
                <a:gd name="T19" fmla="*/ 73 h 246"/>
                <a:gd name="T20" fmla="*/ 57 w 398"/>
                <a:gd name="T21" fmla="*/ 30 h 246"/>
                <a:gd name="T22" fmla="*/ 199 w 398"/>
                <a:gd name="T23" fmla="*/ 1 h 246"/>
                <a:gd name="T24" fmla="*/ 337 w 398"/>
                <a:gd name="T25" fmla="*/ 28 h 246"/>
                <a:gd name="T26" fmla="*/ 393 w 398"/>
                <a:gd name="T27" fmla="*/ 74 h 246"/>
                <a:gd name="T28" fmla="*/ 398 w 398"/>
                <a:gd name="T29" fmla="*/ 9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8" h="246">
                  <a:moveTo>
                    <a:pt x="398" y="94"/>
                  </a:moveTo>
                  <a:cubicBezTo>
                    <a:pt x="398" y="95"/>
                    <a:pt x="398" y="96"/>
                    <a:pt x="398" y="97"/>
                  </a:cubicBezTo>
                  <a:cubicBezTo>
                    <a:pt x="395" y="105"/>
                    <a:pt x="392" y="114"/>
                    <a:pt x="389" y="122"/>
                  </a:cubicBezTo>
                  <a:cubicBezTo>
                    <a:pt x="386" y="129"/>
                    <a:pt x="382" y="136"/>
                    <a:pt x="378" y="143"/>
                  </a:cubicBezTo>
                  <a:cubicBezTo>
                    <a:pt x="342" y="205"/>
                    <a:pt x="275" y="246"/>
                    <a:pt x="199" y="246"/>
                  </a:cubicBezTo>
                  <a:cubicBezTo>
                    <a:pt x="123" y="246"/>
                    <a:pt x="57" y="205"/>
                    <a:pt x="21" y="144"/>
                  </a:cubicBezTo>
                  <a:cubicBezTo>
                    <a:pt x="17" y="137"/>
                    <a:pt x="13" y="129"/>
                    <a:pt x="10" y="122"/>
                  </a:cubicBezTo>
                  <a:cubicBezTo>
                    <a:pt x="6" y="114"/>
                    <a:pt x="3" y="105"/>
                    <a:pt x="0" y="97"/>
                  </a:cubicBezTo>
                  <a:cubicBezTo>
                    <a:pt x="0" y="96"/>
                    <a:pt x="0" y="95"/>
                    <a:pt x="0" y="94"/>
                  </a:cubicBezTo>
                  <a:cubicBezTo>
                    <a:pt x="0" y="87"/>
                    <a:pt x="2" y="80"/>
                    <a:pt x="5" y="73"/>
                  </a:cubicBezTo>
                  <a:cubicBezTo>
                    <a:pt x="15" y="54"/>
                    <a:pt x="39" y="39"/>
                    <a:pt x="57" y="30"/>
                  </a:cubicBezTo>
                  <a:cubicBezTo>
                    <a:pt x="100" y="8"/>
                    <a:pt x="151" y="1"/>
                    <a:pt x="199" y="1"/>
                  </a:cubicBezTo>
                  <a:cubicBezTo>
                    <a:pt x="246" y="0"/>
                    <a:pt x="294" y="8"/>
                    <a:pt x="337" y="28"/>
                  </a:cubicBezTo>
                  <a:cubicBezTo>
                    <a:pt x="357" y="37"/>
                    <a:pt x="382" y="53"/>
                    <a:pt x="393" y="74"/>
                  </a:cubicBezTo>
                  <a:cubicBezTo>
                    <a:pt x="396" y="80"/>
                    <a:pt x="398" y="87"/>
                    <a:pt x="398" y="94"/>
                  </a:cubicBezTo>
                  <a:close/>
                </a:path>
              </a:pathLst>
            </a:custGeom>
            <a:solidFill>
              <a:srgbClr val="C0DD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6" name="îS1îdé">
              <a:extLst>
                <a:ext uri="{FF2B5EF4-FFF2-40B4-BE49-F238E27FC236}">
                  <a16:creationId xmlns:a16="http://schemas.microsoft.com/office/drawing/2014/main" xmlns="" id="{77295ABA-AB62-4D51-9ECC-2613F2A9D57B}"/>
                </a:ext>
              </a:extLst>
            </p:cNvPr>
            <p:cNvSpPr/>
            <p:nvPr/>
          </p:nvSpPr>
          <p:spPr bwMode="auto">
            <a:xfrm>
              <a:off x="4002088" y="5051425"/>
              <a:ext cx="658813" cy="311150"/>
            </a:xfrm>
            <a:custGeom>
              <a:avLst/>
              <a:gdLst>
                <a:gd name="T0" fmla="*/ 398 w 398"/>
                <a:gd name="T1" fmla="*/ 94 h 188"/>
                <a:gd name="T2" fmla="*/ 398 w 398"/>
                <a:gd name="T3" fmla="*/ 97 h 188"/>
                <a:gd name="T4" fmla="*/ 389 w 398"/>
                <a:gd name="T5" fmla="*/ 122 h 188"/>
                <a:gd name="T6" fmla="*/ 369 w 398"/>
                <a:gd name="T7" fmla="*/ 142 h 188"/>
                <a:gd name="T8" fmla="*/ 341 w 398"/>
                <a:gd name="T9" fmla="*/ 159 h 188"/>
                <a:gd name="T10" fmla="*/ 199 w 398"/>
                <a:gd name="T11" fmla="*/ 188 h 188"/>
                <a:gd name="T12" fmla="*/ 61 w 398"/>
                <a:gd name="T13" fmla="*/ 161 h 188"/>
                <a:gd name="T14" fmla="*/ 30 w 398"/>
                <a:gd name="T15" fmla="*/ 143 h 188"/>
                <a:gd name="T16" fmla="*/ 10 w 398"/>
                <a:gd name="T17" fmla="*/ 122 h 188"/>
                <a:gd name="T18" fmla="*/ 0 w 398"/>
                <a:gd name="T19" fmla="*/ 97 h 188"/>
                <a:gd name="T20" fmla="*/ 0 w 398"/>
                <a:gd name="T21" fmla="*/ 94 h 188"/>
                <a:gd name="T22" fmla="*/ 5 w 398"/>
                <a:gd name="T23" fmla="*/ 73 h 188"/>
                <a:gd name="T24" fmla="*/ 57 w 398"/>
                <a:gd name="T25" fmla="*/ 30 h 188"/>
                <a:gd name="T26" fmla="*/ 199 w 398"/>
                <a:gd name="T27" fmla="*/ 1 h 188"/>
                <a:gd name="T28" fmla="*/ 337 w 398"/>
                <a:gd name="T29" fmla="*/ 28 h 188"/>
                <a:gd name="T30" fmla="*/ 393 w 398"/>
                <a:gd name="T31" fmla="*/ 74 h 188"/>
                <a:gd name="T32" fmla="*/ 398 w 398"/>
                <a:gd name="T33" fmla="*/ 9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8" h="188">
                  <a:moveTo>
                    <a:pt x="398" y="94"/>
                  </a:moveTo>
                  <a:cubicBezTo>
                    <a:pt x="398" y="95"/>
                    <a:pt x="398" y="96"/>
                    <a:pt x="398" y="97"/>
                  </a:cubicBezTo>
                  <a:cubicBezTo>
                    <a:pt x="397" y="106"/>
                    <a:pt x="394" y="114"/>
                    <a:pt x="389" y="122"/>
                  </a:cubicBezTo>
                  <a:cubicBezTo>
                    <a:pt x="383" y="129"/>
                    <a:pt x="376" y="136"/>
                    <a:pt x="369" y="142"/>
                  </a:cubicBezTo>
                  <a:cubicBezTo>
                    <a:pt x="360" y="149"/>
                    <a:pt x="350" y="154"/>
                    <a:pt x="341" y="159"/>
                  </a:cubicBezTo>
                  <a:cubicBezTo>
                    <a:pt x="298" y="181"/>
                    <a:pt x="247" y="188"/>
                    <a:pt x="199" y="188"/>
                  </a:cubicBezTo>
                  <a:cubicBezTo>
                    <a:pt x="152" y="188"/>
                    <a:pt x="104" y="181"/>
                    <a:pt x="61" y="161"/>
                  </a:cubicBezTo>
                  <a:cubicBezTo>
                    <a:pt x="51" y="156"/>
                    <a:pt x="40" y="150"/>
                    <a:pt x="30" y="143"/>
                  </a:cubicBezTo>
                  <a:cubicBezTo>
                    <a:pt x="22" y="137"/>
                    <a:pt x="15" y="130"/>
                    <a:pt x="10" y="122"/>
                  </a:cubicBezTo>
                  <a:cubicBezTo>
                    <a:pt x="5" y="114"/>
                    <a:pt x="1" y="106"/>
                    <a:pt x="0" y="97"/>
                  </a:cubicBezTo>
                  <a:cubicBezTo>
                    <a:pt x="0" y="96"/>
                    <a:pt x="0" y="95"/>
                    <a:pt x="0" y="94"/>
                  </a:cubicBezTo>
                  <a:cubicBezTo>
                    <a:pt x="0" y="87"/>
                    <a:pt x="2" y="80"/>
                    <a:pt x="5" y="73"/>
                  </a:cubicBezTo>
                  <a:cubicBezTo>
                    <a:pt x="15" y="54"/>
                    <a:pt x="39" y="39"/>
                    <a:pt x="57" y="30"/>
                  </a:cubicBezTo>
                  <a:cubicBezTo>
                    <a:pt x="100" y="8"/>
                    <a:pt x="151" y="1"/>
                    <a:pt x="199" y="1"/>
                  </a:cubicBezTo>
                  <a:cubicBezTo>
                    <a:pt x="246" y="0"/>
                    <a:pt x="294" y="8"/>
                    <a:pt x="337" y="28"/>
                  </a:cubicBezTo>
                  <a:cubicBezTo>
                    <a:pt x="357" y="37"/>
                    <a:pt x="382" y="53"/>
                    <a:pt x="393" y="74"/>
                  </a:cubicBezTo>
                  <a:cubicBezTo>
                    <a:pt x="396" y="80"/>
                    <a:pt x="398" y="87"/>
                    <a:pt x="398" y="94"/>
                  </a:cubicBezTo>
                  <a:close/>
                </a:path>
              </a:pathLst>
            </a:custGeom>
            <a:solidFill>
              <a:srgbClr val="97C0D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7" name="ïSľídé">
              <a:extLst>
                <a:ext uri="{FF2B5EF4-FFF2-40B4-BE49-F238E27FC236}">
                  <a16:creationId xmlns:a16="http://schemas.microsoft.com/office/drawing/2014/main" xmlns="" id="{66550BCA-0060-43A2-BE68-2CBF6B5D7AFB}"/>
                </a:ext>
              </a:extLst>
            </p:cNvPr>
            <p:cNvSpPr/>
            <p:nvPr/>
          </p:nvSpPr>
          <p:spPr bwMode="auto">
            <a:xfrm>
              <a:off x="4191000" y="4840288"/>
              <a:ext cx="298450" cy="592138"/>
            </a:xfrm>
            <a:custGeom>
              <a:avLst/>
              <a:gdLst>
                <a:gd name="T0" fmla="*/ 150 w 180"/>
                <a:gd name="T1" fmla="*/ 237 h 358"/>
                <a:gd name="T2" fmla="*/ 97 w 180"/>
                <a:gd name="T3" fmla="*/ 142 h 358"/>
                <a:gd name="T4" fmla="*/ 118 w 180"/>
                <a:gd name="T5" fmla="*/ 24 h 358"/>
                <a:gd name="T6" fmla="*/ 93 w 180"/>
                <a:gd name="T7" fmla="*/ 17 h 358"/>
                <a:gd name="T8" fmla="*/ 98 w 180"/>
                <a:gd name="T9" fmla="*/ 221 h 358"/>
                <a:gd name="T10" fmla="*/ 131 w 180"/>
                <a:gd name="T11" fmla="*/ 255 h 358"/>
                <a:gd name="T12" fmla="*/ 120 w 180"/>
                <a:gd name="T13" fmla="*/ 324 h 358"/>
                <a:gd name="T14" fmla="*/ 57 w 180"/>
                <a:gd name="T15" fmla="*/ 324 h 358"/>
                <a:gd name="T16" fmla="*/ 40 w 180"/>
                <a:gd name="T17" fmla="*/ 284 h 358"/>
                <a:gd name="T18" fmla="*/ 86 w 180"/>
                <a:gd name="T19" fmla="*/ 285 h 358"/>
                <a:gd name="T20" fmla="*/ 104 w 180"/>
                <a:gd name="T21" fmla="*/ 267 h 358"/>
                <a:gd name="T22" fmla="*/ 1 w 180"/>
                <a:gd name="T23" fmla="*/ 304 h 358"/>
                <a:gd name="T24" fmla="*/ 127 w 180"/>
                <a:gd name="T25" fmla="*/ 350 h 358"/>
                <a:gd name="T26" fmla="*/ 150 w 180"/>
                <a:gd name="T27" fmla="*/ 23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358">
                  <a:moveTo>
                    <a:pt x="150" y="237"/>
                  </a:moveTo>
                  <a:cubicBezTo>
                    <a:pt x="121" y="207"/>
                    <a:pt x="97" y="186"/>
                    <a:pt x="97" y="142"/>
                  </a:cubicBezTo>
                  <a:cubicBezTo>
                    <a:pt x="98" y="103"/>
                    <a:pt x="110" y="62"/>
                    <a:pt x="118" y="24"/>
                  </a:cubicBezTo>
                  <a:cubicBezTo>
                    <a:pt x="122" y="7"/>
                    <a:pt x="97" y="0"/>
                    <a:pt x="93" y="17"/>
                  </a:cubicBezTo>
                  <a:cubicBezTo>
                    <a:pt x="79" y="82"/>
                    <a:pt x="50" y="164"/>
                    <a:pt x="98" y="221"/>
                  </a:cubicBezTo>
                  <a:cubicBezTo>
                    <a:pt x="108" y="233"/>
                    <a:pt x="119" y="244"/>
                    <a:pt x="131" y="255"/>
                  </a:cubicBezTo>
                  <a:cubicBezTo>
                    <a:pt x="152" y="275"/>
                    <a:pt x="147" y="313"/>
                    <a:pt x="120" y="324"/>
                  </a:cubicBezTo>
                  <a:cubicBezTo>
                    <a:pt x="103" y="332"/>
                    <a:pt x="74" y="327"/>
                    <a:pt x="57" y="324"/>
                  </a:cubicBezTo>
                  <a:cubicBezTo>
                    <a:pt x="46" y="321"/>
                    <a:pt x="10" y="306"/>
                    <a:pt x="40" y="284"/>
                  </a:cubicBezTo>
                  <a:cubicBezTo>
                    <a:pt x="54" y="274"/>
                    <a:pt x="72" y="274"/>
                    <a:pt x="86" y="285"/>
                  </a:cubicBezTo>
                  <a:cubicBezTo>
                    <a:pt x="99" y="296"/>
                    <a:pt x="118" y="277"/>
                    <a:pt x="104" y="267"/>
                  </a:cubicBezTo>
                  <a:cubicBezTo>
                    <a:pt x="71" y="240"/>
                    <a:pt x="0" y="251"/>
                    <a:pt x="1" y="304"/>
                  </a:cubicBezTo>
                  <a:cubicBezTo>
                    <a:pt x="2" y="357"/>
                    <a:pt x="93" y="358"/>
                    <a:pt x="127" y="350"/>
                  </a:cubicBezTo>
                  <a:cubicBezTo>
                    <a:pt x="178" y="338"/>
                    <a:pt x="180" y="268"/>
                    <a:pt x="150" y="237"/>
                  </a:cubicBezTo>
                  <a:close/>
                </a:path>
              </a:pathLst>
            </a:custGeom>
            <a:solidFill>
              <a:srgbClr val="FFE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8" name="iSḷïďé">
              <a:extLst>
                <a:ext uri="{FF2B5EF4-FFF2-40B4-BE49-F238E27FC236}">
                  <a16:creationId xmlns:a16="http://schemas.microsoft.com/office/drawing/2014/main" xmlns="" id="{14D49DE3-D7FE-4AE9-B473-BBC21FF751A2}"/>
                </a:ext>
              </a:extLst>
            </p:cNvPr>
            <p:cNvSpPr/>
            <p:nvPr/>
          </p:nvSpPr>
          <p:spPr bwMode="auto">
            <a:xfrm>
              <a:off x="4006850" y="4794250"/>
              <a:ext cx="647700" cy="307975"/>
            </a:xfrm>
            <a:custGeom>
              <a:avLst/>
              <a:gdLst>
                <a:gd name="T0" fmla="*/ 335 w 391"/>
                <a:gd name="T1" fmla="*/ 156 h 185"/>
                <a:gd name="T2" fmla="*/ 196 w 391"/>
                <a:gd name="T3" fmla="*/ 184 h 185"/>
                <a:gd name="T4" fmla="*/ 61 w 391"/>
                <a:gd name="T5" fmla="*/ 158 h 185"/>
                <a:gd name="T6" fmla="*/ 1 w 391"/>
                <a:gd name="T7" fmla="*/ 93 h 185"/>
                <a:gd name="T8" fmla="*/ 57 w 391"/>
                <a:gd name="T9" fmla="*/ 29 h 185"/>
                <a:gd name="T10" fmla="*/ 196 w 391"/>
                <a:gd name="T11" fmla="*/ 1 h 185"/>
                <a:gd name="T12" fmla="*/ 331 w 391"/>
                <a:gd name="T13" fmla="*/ 27 h 185"/>
                <a:gd name="T14" fmla="*/ 391 w 391"/>
                <a:gd name="T15" fmla="*/ 93 h 185"/>
                <a:gd name="T16" fmla="*/ 335 w 391"/>
                <a:gd name="T17" fmla="*/ 15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1" h="185">
                  <a:moveTo>
                    <a:pt x="335" y="156"/>
                  </a:moveTo>
                  <a:cubicBezTo>
                    <a:pt x="293" y="177"/>
                    <a:pt x="243" y="184"/>
                    <a:pt x="196" y="184"/>
                  </a:cubicBezTo>
                  <a:cubicBezTo>
                    <a:pt x="150" y="185"/>
                    <a:pt x="103" y="177"/>
                    <a:pt x="61" y="158"/>
                  </a:cubicBezTo>
                  <a:cubicBezTo>
                    <a:pt x="35" y="146"/>
                    <a:pt x="2" y="124"/>
                    <a:pt x="1" y="93"/>
                  </a:cubicBezTo>
                  <a:cubicBezTo>
                    <a:pt x="0" y="62"/>
                    <a:pt x="33" y="41"/>
                    <a:pt x="57" y="29"/>
                  </a:cubicBezTo>
                  <a:cubicBezTo>
                    <a:pt x="99" y="8"/>
                    <a:pt x="149" y="1"/>
                    <a:pt x="196" y="1"/>
                  </a:cubicBezTo>
                  <a:cubicBezTo>
                    <a:pt x="242" y="0"/>
                    <a:pt x="289" y="8"/>
                    <a:pt x="331" y="27"/>
                  </a:cubicBezTo>
                  <a:cubicBezTo>
                    <a:pt x="357" y="39"/>
                    <a:pt x="390" y="61"/>
                    <a:pt x="391" y="93"/>
                  </a:cubicBezTo>
                  <a:cubicBezTo>
                    <a:pt x="390" y="123"/>
                    <a:pt x="360" y="143"/>
                    <a:pt x="335" y="156"/>
                  </a:cubicBezTo>
                  <a:close/>
                </a:path>
              </a:pathLst>
            </a:custGeom>
            <a:solidFill>
              <a:srgbClr val="F2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9" name="iśḷîdè">
              <a:extLst>
                <a:ext uri="{FF2B5EF4-FFF2-40B4-BE49-F238E27FC236}">
                  <a16:creationId xmlns:a16="http://schemas.microsoft.com/office/drawing/2014/main" xmlns="" id="{0FB41548-2BCC-4143-ACE9-CCA04185E403}"/>
                </a:ext>
              </a:extLst>
            </p:cNvPr>
            <p:cNvSpPr/>
            <p:nvPr/>
          </p:nvSpPr>
          <p:spPr bwMode="auto">
            <a:xfrm>
              <a:off x="4111625" y="4751388"/>
              <a:ext cx="438150" cy="209550"/>
            </a:xfrm>
            <a:custGeom>
              <a:avLst/>
              <a:gdLst>
                <a:gd name="T0" fmla="*/ 228 w 265"/>
                <a:gd name="T1" fmla="*/ 106 h 126"/>
                <a:gd name="T2" fmla="*/ 133 w 265"/>
                <a:gd name="T3" fmla="*/ 125 h 126"/>
                <a:gd name="T4" fmla="*/ 41 w 265"/>
                <a:gd name="T5" fmla="*/ 107 h 126"/>
                <a:gd name="T6" fmla="*/ 1 w 265"/>
                <a:gd name="T7" fmla="*/ 63 h 126"/>
                <a:gd name="T8" fmla="*/ 38 w 265"/>
                <a:gd name="T9" fmla="*/ 20 h 126"/>
                <a:gd name="T10" fmla="*/ 133 w 265"/>
                <a:gd name="T11" fmla="*/ 1 h 126"/>
                <a:gd name="T12" fmla="*/ 225 w 265"/>
                <a:gd name="T13" fmla="*/ 19 h 126"/>
                <a:gd name="T14" fmla="*/ 265 w 265"/>
                <a:gd name="T15" fmla="*/ 63 h 126"/>
                <a:gd name="T16" fmla="*/ 228 w 265"/>
                <a:gd name="T17" fmla="*/ 10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26">
                  <a:moveTo>
                    <a:pt x="228" y="106"/>
                  </a:moveTo>
                  <a:cubicBezTo>
                    <a:pt x="199" y="121"/>
                    <a:pt x="165" y="125"/>
                    <a:pt x="133" y="125"/>
                  </a:cubicBezTo>
                  <a:cubicBezTo>
                    <a:pt x="102" y="126"/>
                    <a:pt x="70" y="120"/>
                    <a:pt x="41" y="107"/>
                  </a:cubicBezTo>
                  <a:cubicBezTo>
                    <a:pt x="24" y="99"/>
                    <a:pt x="1" y="85"/>
                    <a:pt x="1" y="63"/>
                  </a:cubicBezTo>
                  <a:cubicBezTo>
                    <a:pt x="0" y="42"/>
                    <a:pt x="23" y="28"/>
                    <a:pt x="38" y="20"/>
                  </a:cubicBezTo>
                  <a:cubicBezTo>
                    <a:pt x="67" y="5"/>
                    <a:pt x="101" y="1"/>
                    <a:pt x="133" y="1"/>
                  </a:cubicBezTo>
                  <a:cubicBezTo>
                    <a:pt x="164" y="0"/>
                    <a:pt x="196" y="6"/>
                    <a:pt x="225" y="19"/>
                  </a:cubicBezTo>
                  <a:cubicBezTo>
                    <a:pt x="242" y="27"/>
                    <a:pt x="265" y="41"/>
                    <a:pt x="265" y="63"/>
                  </a:cubicBezTo>
                  <a:cubicBezTo>
                    <a:pt x="265" y="84"/>
                    <a:pt x="244" y="97"/>
                    <a:pt x="228" y="1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0" name="îšliḍe">
              <a:extLst>
                <a:ext uri="{FF2B5EF4-FFF2-40B4-BE49-F238E27FC236}">
                  <a16:creationId xmlns:a16="http://schemas.microsoft.com/office/drawing/2014/main" xmlns="" id="{57F41E47-1D16-4D70-B4B9-1B90598CE285}"/>
                </a:ext>
              </a:extLst>
            </p:cNvPr>
            <p:cNvSpPr/>
            <p:nvPr/>
          </p:nvSpPr>
          <p:spPr bwMode="auto">
            <a:xfrm>
              <a:off x="4224338" y="4778375"/>
              <a:ext cx="214313" cy="119063"/>
            </a:xfrm>
            <a:custGeom>
              <a:avLst/>
              <a:gdLst>
                <a:gd name="T0" fmla="*/ 130 w 130"/>
                <a:gd name="T1" fmla="*/ 47 h 72"/>
                <a:gd name="T2" fmla="*/ 130 w 130"/>
                <a:gd name="T3" fmla="*/ 0 h 72"/>
                <a:gd name="T4" fmla="*/ 0 w 130"/>
                <a:gd name="T5" fmla="*/ 0 h 72"/>
                <a:gd name="T6" fmla="*/ 0 w 130"/>
                <a:gd name="T7" fmla="*/ 48 h 72"/>
                <a:gd name="T8" fmla="*/ 0 w 130"/>
                <a:gd name="T9" fmla="*/ 48 h 72"/>
                <a:gd name="T10" fmla="*/ 20 w 130"/>
                <a:gd name="T11" fmla="*/ 65 h 72"/>
                <a:gd name="T12" fmla="*/ 65 w 130"/>
                <a:gd name="T13" fmla="*/ 72 h 72"/>
                <a:gd name="T14" fmla="*/ 111 w 130"/>
                <a:gd name="T15" fmla="*/ 64 h 72"/>
                <a:gd name="T16" fmla="*/ 130 w 130"/>
                <a:gd name="T17" fmla="*/ 48 h 72"/>
                <a:gd name="T18" fmla="*/ 130 w 130"/>
                <a:gd name="T19" fmla="*/ 4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72">
                  <a:moveTo>
                    <a:pt x="130" y="47"/>
                  </a:moveTo>
                  <a:cubicBezTo>
                    <a:pt x="130" y="0"/>
                    <a:pt x="130" y="0"/>
                    <a:pt x="130" y="0"/>
                  </a:cubicBezTo>
                  <a:cubicBezTo>
                    <a:pt x="0" y="0"/>
                    <a:pt x="0" y="0"/>
                    <a:pt x="0" y="0"/>
                  </a:cubicBezTo>
                  <a:cubicBezTo>
                    <a:pt x="0" y="48"/>
                    <a:pt x="0" y="48"/>
                    <a:pt x="0" y="48"/>
                  </a:cubicBezTo>
                  <a:cubicBezTo>
                    <a:pt x="0" y="48"/>
                    <a:pt x="0" y="48"/>
                    <a:pt x="0" y="48"/>
                  </a:cubicBezTo>
                  <a:cubicBezTo>
                    <a:pt x="1" y="56"/>
                    <a:pt x="11" y="62"/>
                    <a:pt x="20" y="65"/>
                  </a:cubicBezTo>
                  <a:cubicBezTo>
                    <a:pt x="34" y="70"/>
                    <a:pt x="50" y="72"/>
                    <a:pt x="65" y="72"/>
                  </a:cubicBezTo>
                  <a:cubicBezTo>
                    <a:pt x="81" y="72"/>
                    <a:pt x="97" y="70"/>
                    <a:pt x="111" y="64"/>
                  </a:cubicBezTo>
                  <a:cubicBezTo>
                    <a:pt x="120" y="61"/>
                    <a:pt x="130" y="56"/>
                    <a:pt x="130" y="48"/>
                  </a:cubicBezTo>
                  <a:lnTo>
                    <a:pt x="130" y="47"/>
                  </a:lnTo>
                  <a:close/>
                </a:path>
              </a:pathLst>
            </a:custGeom>
            <a:solidFill>
              <a:srgbClr val="E3E4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1" name="ïsľiḋê">
              <a:extLst>
                <a:ext uri="{FF2B5EF4-FFF2-40B4-BE49-F238E27FC236}">
                  <a16:creationId xmlns:a16="http://schemas.microsoft.com/office/drawing/2014/main" xmlns="" id="{9E4F9DFA-544F-4D46-8EBB-1DFA8355F2F0}"/>
                </a:ext>
              </a:extLst>
            </p:cNvPr>
            <p:cNvSpPr/>
            <p:nvPr/>
          </p:nvSpPr>
          <p:spPr bwMode="auto">
            <a:xfrm>
              <a:off x="4224338" y="4741863"/>
              <a:ext cx="214313" cy="79375"/>
            </a:xfrm>
            <a:custGeom>
              <a:avLst/>
              <a:gdLst>
                <a:gd name="T0" fmla="*/ 111 w 130"/>
                <a:gd name="T1" fmla="*/ 41 h 48"/>
                <a:gd name="T2" fmla="*/ 65 w 130"/>
                <a:gd name="T3" fmla="*/ 48 h 48"/>
                <a:gd name="T4" fmla="*/ 20 w 130"/>
                <a:gd name="T5" fmla="*/ 41 h 48"/>
                <a:gd name="T6" fmla="*/ 0 w 130"/>
                <a:gd name="T7" fmla="*/ 24 h 48"/>
                <a:gd name="T8" fmla="*/ 19 w 130"/>
                <a:gd name="T9" fmla="*/ 7 h 48"/>
                <a:gd name="T10" fmla="*/ 65 w 130"/>
                <a:gd name="T11" fmla="*/ 0 h 48"/>
                <a:gd name="T12" fmla="*/ 110 w 130"/>
                <a:gd name="T13" fmla="*/ 7 h 48"/>
                <a:gd name="T14" fmla="*/ 130 w 130"/>
                <a:gd name="T15" fmla="*/ 24 h 48"/>
                <a:gd name="T16" fmla="*/ 111 w 130"/>
                <a:gd name="T17"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8">
                  <a:moveTo>
                    <a:pt x="111" y="41"/>
                  </a:moveTo>
                  <a:cubicBezTo>
                    <a:pt x="97" y="46"/>
                    <a:pt x="81" y="48"/>
                    <a:pt x="65" y="48"/>
                  </a:cubicBezTo>
                  <a:cubicBezTo>
                    <a:pt x="50" y="48"/>
                    <a:pt x="34" y="46"/>
                    <a:pt x="20" y="41"/>
                  </a:cubicBezTo>
                  <a:cubicBezTo>
                    <a:pt x="11" y="38"/>
                    <a:pt x="1" y="32"/>
                    <a:pt x="0" y="24"/>
                  </a:cubicBezTo>
                  <a:cubicBezTo>
                    <a:pt x="0" y="16"/>
                    <a:pt x="11" y="11"/>
                    <a:pt x="19" y="7"/>
                  </a:cubicBezTo>
                  <a:cubicBezTo>
                    <a:pt x="33" y="2"/>
                    <a:pt x="49" y="0"/>
                    <a:pt x="65" y="0"/>
                  </a:cubicBezTo>
                  <a:cubicBezTo>
                    <a:pt x="80" y="0"/>
                    <a:pt x="96" y="2"/>
                    <a:pt x="110" y="7"/>
                  </a:cubicBezTo>
                  <a:cubicBezTo>
                    <a:pt x="119" y="10"/>
                    <a:pt x="130" y="16"/>
                    <a:pt x="130" y="24"/>
                  </a:cubicBezTo>
                  <a:cubicBezTo>
                    <a:pt x="130" y="32"/>
                    <a:pt x="120" y="37"/>
                    <a:pt x="111" y="41"/>
                  </a:cubicBezTo>
                  <a:close/>
                </a:path>
              </a:pathLst>
            </a:custGeom>
            <a:solidFill>
              <a:srgbClr val="F2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2" name="ïŝļíḍe">
              <a:extLst>
                <a:ext uri="{FF2B5EF4-FFF2-40B4-BE49-F238E27FC236}">
                  <a16:creationId xmlns:a16="http://schemas.microsoft.com/office/drawing/2014/main" xmlns="" id="{78C7C5D9-AC4B-4651-A37E-1A37C804767B}"/>
                </a:ext>
              </a:extLst>
            </p:cNvPr>
            <p:cNvSpPr/>
            <p:nvPr/>
          </p:nvSpPr>
          <p:spPr bwMode="auto">
            <a:xfrm>
              <a:off x="4248150" y="4749800"/>
              <a:ext cx="166688" cy="63500"/>
            </a:xfrm>
            <a:custGeom>
              <a:avLst/>
              <a:gdLst>
                <a:gd name="T0" fmla="*/ 86 w 100"/>
                <a:gd name="T1" fmla="*/ 32 h 38"/>
                <a:gd name="T2" fmla="*/ 50 w 100"/>
                <a:gd name="T3" fmla="*/ 38 h 38"/>
                <a:gd name="T4" fmla="*/ 15 w 100"/>
                <a:gd name="T5" fmla="*/ 32 h 38"/>
                <a:gd name="T6" fmla="*/ 0 w 100"/>
                <a:gd name="T7" fmla="*/ 19 h 38"/>
                <a:gd name="T8" fmla="*/ 14 w 100"/>
                <a:gd name="T9" fmla="*/ 6 h 38"/>
                <a:gd name="T10" fmla="*/ 50 w 100"/>
                <a:gd name="T11" fmla="*/ 0 h 38"/>
                <a:gd name="T12" fmla="*/ 85 w 100"/>
                <a:gd name="T13" fmla="*/ 6 h 38"/>
                <a:gd name="T14" fmla="*/ 100 w 100"/>
                <a:gd name="T15" fmla="*/ 19 h 38"/>
                <a:gd name="T16" fmla="*/ 86 w 100"/>
                <a:gd name="T17"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8">
                  <a:moveTo>
                    <a:pt x="86" y="32"/>
                  </a:moveTo>
                  <a:cubicBezTo>
                    <a:pt x="75" y="36"/>
                    <a:pt x="62" y="38"/>
                    <a:pt x="50" y="38"/>
                  </a:cubicBezTo>
                  <a:cubicBezTo>
                    <a:pt x="38" y="38"/>
                    <a:pt x="26" y="36"/>
                    <a:pt x="15" y="32"/>
                  </a:cubicBezTo>
                  <a:cubicBezTo>
                    <a:pt x="9" y="30"/>
                    <a:pt x="0" y="26"/>
                    <a:pt x="0" y="19"/>
                  </a:cubicBezTo>
                  <a:cubicBezTo>
                    <a:pt x="0" y="13"/>
                    <a:pt x="8" y="9"/>
                    <a:pt x="14" y="6"/>
                  </a:cubicBezTo>
                  <a:cubicBezTo>
                    <a:pt x="25" y="2"/>
                    <a:pt x="38" y="0"/>
                    <a:pt x="50" y="0"/>
                  </a:cubicBezTo>
                  <a:cubicBezTo>
                    <a:pt x="62" y="0"/>
                    <a:pt x="74" y="2"/>
                    <a:pt x="85" y="6"/>
                  </a:cubicBezTo>
                  <a:cubicBezTo>
                    <a:pt x="91" y="8"/>
                    <a:pt x="100" y="12"/>
                    <a:pt x="100" y="19"/>
                  </a:cubicBezTo>
                  <a:cubicBezTo>
                    <a:pt x="100" y="25"/>
                    <a:pt x="92" y="29"/>
                    <a:pt x="86" y="32"/>
                  </a:cubicBezTo>
                  <a:close/>
                </a:path>
              </a:pathLst>
            </a:custGeom>
            <a:solidFill>
              <a:srgbClr val="F6EF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3" name="iS1iḍé">
              <a:extLst>
                <a:ext uri="{FF2B5EF4-FFF2-40B4-BE49-F238E27FC236}">
                  <a16:creationId xmlns:a16="http://schemas.microsoft.com/office/drawing/2014/main" xmlns="" id="{9D48D215-6231-4780-BF74-CC3EBE27E36A}"/>
                </a:ext>
              </a:extLst>
            </p:cNvPr>
            <p:cNvSpPr/>
            <p:nvPr/>
          </p:nvSpPr>
          <p:spPr bwMode="auto">
            <a:xfrm>
              <a:off x="4254500" y="4595813"/>
              <a:ext cx="165100" cy="198438"/>
            </a:xfrm>
            <a:prstGeom prst="ellipse">
              <a:avLst/>
            </a:prstGeom>
            <a:solidFill>
              <a:srgbClr val="F2C0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4" name="îśḻïḑè">
              <a:extLst>
                <a:ext uri="{FF2B5EF4-FFF2-40B4-BE49-F238E27FC236}">
                  <a16:creationId xmlns:a16="http://schemas.microsoft.com/office/drawing/2014/main" xmlns="" id="{F9F9C130-F65B-4825-A486-B4FA9A49A51E}"/>
                </a:ext>
              </a:extLst>
            </p:cNvPr>
            <p:cNvSpPr/>
            <p:nvPr/>
          </p:nvSpPr>
          <p:spPr bwMode="auto">
            <a:xfrm>
              <a:off x="4284663" y="4668838"/>
              <a:ext cx="104775" cy="125413"/>
            </a:xfrm>
            <a:prstGeom prst="ellipse">
              <a:avLst/>
            </a:prstGeom>
            <a:solidFill>
              <a:srgbClr val="EC96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5" name="îsḻïďe">
              <a:extLst>
                <a:ext uri="{FF2B5EF4-FFF2-40B4-BE49-F238E27FC236}">
                  <a16:creationId xmlns:a16="http://schemas.microsoft.com/office/drawing/2014/main" xmlns="" id="{F9D2446E-831A-492C-A069-952BF9301880}"/>
                </a:ext>
              </a:extLst>
            </p:cNvPr>
            <p:cNvSpPr/>
            <p:nvPr/>
          </p:nvSpPr>
          <p:spPr bwMode="auto">
            <a:xfrm>
              <a:off x="4379913" y="4630738"/>
              <a:ext cx="319088" cy="1290638"/>
            </a:xfrm>
            <a:custGeom>
              <a:avLst/>
              <a:gdLst>
                <a:gd name="T0" fmla="*/ 5 w 193"/>
                <a:gd name="T1" fmla="*/ 36 h 779"/>
                <a:gd name="T2" fmla="*/ 123 w 193"/>
                <a:gd name="T3" fmla="*/ 623 h 779"/>
                <a:gd name="T4" fmla="*/ 149 w 193"/>
                <a:gd name="T5" fmla="*/ 754 h 779"/>
                <a:gd name="T6" fmla="*/ 188 w 193"/>
                <a:gd name="T7" fmla="*/ 743 h 779"/>
                <a:gd name="T8" fmla="*/ 70 w 193"/>
                <a:gd name="T9" fmla="*/ 157 h 779"/>
                <a:gd name="T10" fmla="*/ 44 w 193"/>
                <a:gd name="T11" fmla="*/ 25 h 779"/>
                <a:gd name="T12" fmla="*/ 5 w 193"/>
                <a:gd name="T13" fmla="*/ 36 h 779"/>
              </a:gdLst>
              <a:ahLst/>
              <a:cxnLst>
                <a:cxn ang="0">
                  <a:pos x="T0" y="T1"/>
                </a:cxn>
                <a:cxn ang="0">
                  <a:pos x="T2" y="T3"/>
                </a:cxn>
                <a:cxn ang="0">
                  <a:pos x="T4" y="T5"/>
                </a:cxn>
                <a:cxn ang="0">
                  <a:pos x="T6" y="T7"/>
                </a:cxn>
                <a:cxn ang="0">
                  <a:pos x="T8" y="T9"/>
                </a:cxn>
                <a:cxn ang="0">
                  <a:pos x="T10" y="T11"/>
                </a:cxn>
                <a:cxn ang="0">
                  <a:pos x="T12" y="T13"/>
                </a:cxn>
              </a:cxnLst>
              <a:rect l="0" t="0" r="r" b="b"/>
              <a:pathLst>
                <a:path w="193" h="779">
                  <a:moveTo>
                    <a:pt x="5" y="36"/>
                  </a:moveTo>
                  <a:cubicBezTo>
                    <a:pt x="45" y="232"/>
                    <a:pt x="84" y="427"/>
                    <a:pt x="123" y="623"/>
                  </a:cubicBezTo>
                  <a:cubicBezTo>
                    <a:pt x="132" y="666"/>
                    <a:pt x="140" y="710"/>
                    <a:pt x="149" y="754"/>
                  </a:cubicBezTo>
                  <a:cubicBezTo>
                    <a:pt x="154" y="779"/>
                    <a:pt x="193" y="768"/>
                    <a:pt x="188" y="743"/>
                  </a:cubicBezTo>
                  <a:cubicBezTo>
                    <a:pt x="149" y="548"/>
                    <a:pt x="109" y="352"/>
                    <a:pt x="70" y="157"/>
                  </a:cubicBezTo>
                  <a:cubicBezTo>
                    <a:pt x="62" y="113"/>
                    <a:pt x="53" y="69"/>
                    <a:pt x="44" y="25"/>
                  </a:cubicBezTo>
                  <a:cubicBezTo>
                    <a:pt x="39" y="0"/>
                    <a:pt x="0" y="11"/>
                    <a:pt x="5" y="36"/>
                  </a:cubicBezTo>
                  <a:close/>
                </a:path>
              </a:pathLst>
            </a:custGeom>
            <a:solidFill>
              <a:srgbClr val="D4D6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6" name="íŝļiḑê">
              <a:extLst>
                <a:ext uri="{FF2B5EF4-FFF2-40B4-BE49-F238E27FC236}">
                  <a16:creationId xmlns:a16="http://schemas.microsoft.com/office/drawing/2014/main" xmlns="" id="{E7E5F1C0-81CB-4C5D-B1B6-A46FBB27F41F}"/>
                </a:ext>
              </a:extLst>
            </p:cNvPr>
            <p:cNvSpPr/>
            <p:nvPr/>
          </p:nvSpPr>
          <p:spPr bwMode="auto">
            <a:xfrm>
              <a:off x="4384675" y="4654550"/>
              <a:ext cx="303213" cy="1258888"/>
            </a:xfrm>
            <a:custGeom>
              <a:avLst/>
              <a:gdLst>
                <a:gd name="T0" fmla="*/ 156 w 183"/>
                <a:gd name="T1" fmla="*/ 730 h 760"/>
                <a:gd name="T2" fmla="*/ 129 w 183"/>
                <a:gd name="T3" fmla="*/ 599 h 760"/>
                <a:gd name="T4" fmla="*/ 12 w 183"/>
                <a:gd name="T5" fmla="*/ 13 h 760"/>
                <a:gd name="T6" fmla="*/ 13 w 183"/>
                <a:gd name="T7" fmla="*/ 0 h 760"/>
                <a:gd name="T8" fmla="*/ 2 w 183"/>
                <a:gd name="T9" fmla="*/ 22 h 760"/>
                <a:gd name="T10" fmla="*/ 120 w 183"/>
                <a:gd name="T11" fmla="*/ 609 h 760"/>
                <a:gd name="T12" fmla="*/ 146 w 183"/>
                <a:gd name="T13" fmla="*/ 740 h 760"/>
                <a:gd name="T14" fmla="*/ 183 w 183"/>
                <a:gd name="T15" fmla="*/ 742 h 760"/>
                <a:gd name="T16" fmla="*/ 156 w 183"/>
                <a:gd name="T17" fmla="*/ 73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760">
                  <a:moveTo>
                    <a:pt x="156" y="730"/>
                  </a:moveTo>
                  <a:cubicBezTo>
                    <a:pt x="147" y="687"/>
                    <a:pt x="138" y="643"/>
                    <a:pt x="129" y="599"/>
                  </a:cubicBezTo>
                  <a:cubicBezTo>
                    <a:pt x="90" y="404"/>
                    <a:pt x="51" y="208"/>
                    <a:pt x="12" y="13"/>
                  </a:cubicBezTo>
                  <a:cubicBezTo>
                    <a:pt x="11" y="8"/>
                    <a:pt x="12" y="3"/>
                    <a:pt x="13" y="0"/>
                  </a:cubicBezTo>
                  <a:cubicBezTo>
                    <a:pt x="6" y="4"/>
                    <a:pt x="0" y="12"/>
                    <a:pt x="2" y="22"/>
                  </a:cubicBezTo>
                  <a:cubicBezTo>
                    <a:pt x="42" y="218"/>
                    <a:pt x="81" y="413"/>
                    <a:pt x="120" y="609"/>
                  </a:cubicBezTo>
                  <a:cubicBezTo>
                    <a:pt x="129" y="652"/>
                    <a:pt x="137" y="696"/>
                    <a:pt x="146" y="740"/>
                  </a:cubicBezTo>
                  <a:cubicBezTo>
                    <a:pt x="150" y="760"/>
                    <a:pt x="176" y="757"/>
                    <a:pt x="183" y="742"/>
                  </a:cubicBezTo>
                  <a:cubicBezTo>
                    <a:pt x="173" y="748"/>
                    <a:pt x="158" y="745"/>
                    <a:pt x="156" y="730"/>
                  </a:cubicBezTo>
                  <a:close/>
                </a:path>
              </a:pathLst>
            </a:custGeom>
            <a:solidFill>
              <a:srgbClr val="F6EF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7" name="íSḷïďe">
              <a:extLst>
                <a:ext uri="{FF2B5EF4-FFF2-40B4-BE49-F238E27FC236}">
                  <a16:creationId xmlns:a16="http://schemas.microsoft.com/office/drawing/2014/main" xmlns="" id="{3884FDF5-BF63-4579-8BFC-E600CBA9834E}"/>
                </a:ext>
              </a:extLst>
            </p:cNvPr>
            <p:cNvSpPr/>
            <p:nvPr/>
          </p:nvSpPr>
          <p:spPr bwMode="auto">
            <a:xfrm>
              <a:off x="4427538" y="4887913"/>
              <a:ext cx="260350" cy="1025525"/>
            </a:xfrm>
            <a:custGeom>
              <a:avLst/>
              <a:gdLst>
                <a:gd name="T0" fmla="*/ 130 w 157"/>
                <a:gd name="T1" fmla="*/ 589 h 619"/>
                <a:gd name="T2" fmla="*/ 103 w 157"/>
                <a:gd name="T3" fmla="*/ 458 h 619"/>
                <a:gd name="T4" fmla="*/ 12 w 157"/>
                <a:gd name="T5" fmla="*/ 0 h 619"/>
                <a:gd name="T6" fmla="*/ 0 w 157"/>
                <a:gd name="T7" fmla="*/ 0 h 619"/>
                <a:gd name="T8" fmla="*/ 94 w 157"/>
                <a:gd name="T9" fmla="*/ 468 h 619"/>
                <a:gd name="T10" fmla="*/ 120 w 157"/>
                <a:gd name="T11" fmla="*/ 599 h 619"/>
                <a:gd name="T12" fmla="*/ 157 w 157"/>
                <a:gd name="T13" fmla="*/ 601 h 619"/>
                <a:gd name="T14" fmla="*/ 130 w 157"/>
                <a:gd name="T15" fmla="*/ 589 h 6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619">
                  <a:moveTo>
                    <a:pt x="130" y="589"/>
                  </a:moveTo>
                  <a:cubicBezTo>
                    <a:pt x="121" y="546"/>
                    <a:pt x="112" y="502"/>
                    <a:pt x="103" y="458"/>
                  </a:cubicBezTo>
                  <a:cubicBezTo>
                    <a:pt x="73" y="306"/>
                    <a:pt x="42" y="153"/>
                    <a:pt x="12" y="0"/>
                  </a:cubicBezTo>
                  <a:cubicBezTo>
                    <a:pt x="0" y="0"/>
                    <a:pt x="0" y="0"/>
                    <a:pt x="0" y="0"/>
                  </a:cubicBezTo>
                  <a:cubicBezTo>
                    <a:pt x="32" y="156"/>
                    <a:pt x="63" y="312"/>
                    <a:pt x="94" y="468"/>
                  </a:cubicBezTo>
                  <a:cubicBezTo>
                    <a:pt x="103" y="511"/>
                    <a:pt x="111" y="555"/>
                    <a:pt x="120" y="599"/>
                  </a:cubicBezTo>
                  <a:cubicBezTo>
                    <a:pt x="124" y="619"/>
                    <a:pt x="150" y="616"/>
                    <a:pt x="157" y="601"/>
                  </a:cubicBezTo>
                  <a:cubicBezTo>
                    <a:pt x="147" y="607"/>
                    <a:pt x="132" y="604"/>
                    <a:pt x="130" y="589"/>
                  </a:cubicBezTo>
                  <a:close/>
                </a:path>
              </a:pathLst>
            </a:custGeom>
            <a:solidFill>
              <a:srgbClr val="A8AB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8" name="ïŝḻîḍe">
              <a:extLst>
                <a:ext uri="{FF2B5EF4-FFF2-40B4-BE49-F238E27FC236}">
                  <a16:creationId xmlns:a16="http://schemas.microsoft.com/office/drawing/2014/main" xmlns="" id="{9C9F2175-2263-43D5-A495-13038ED640ED}"/>
                </a:ext>
              </a:extLst>
            </p:cNvPr>
            <p:cNvSpPr/>
            <p:nvPr/>
          </p:nvSpPr>
          <p:spPr bwMode="auto">
            <a:xfrm>
              <a:off x="3651250" y="4435475"/>
              <a:ext cx="320675" cy="1290638"/>
            </a:xfrm>
            <a:custGeom>
              <a:avLst/>
              <a:gdLst>
                <a:gd name="T0" fmla="*/ 149 w 193"/>
                <a:gd name="T1" fmla="*/ 26 h 779"/>
                <a:gd name="T2" fmla="*/ 32 w 193"/>
                <a:gd name="T3" fmla="*/ 612 h 779"/>
                <a:gd name="T4" fmla="*/ 5 w 193"/>
                <a:gd name="T5" fmla="*/ 743 h 779"/>
                <a:gd name="T6" fmla="*/ 44 w 193"/>
                <a:gd name="T7" fmla="*/ 754 h 779"/>
                <a:gd name="T8" fmla="*/ 161 w 193"/>
                <a:gd name="T9" fmla="*/ 167 h 779"/>
                <a:gd name="T10" fmla="*/ 188 w 193"/>
                <a:gd name="T11" fmla="*/ 36 h 779"/>
                <a:gd name="T12" fmla="*/ 149 w 193"/>
                <a:gd name="T13" fmla="*/ 26 h 779"/>
              </a:gdLst>
              <a:ahLst/>
              <a:cxnLst>
                <a:cxn ang="0">
                  <a:pos x="T0" y="T1"/>
                </a:cxn>
                <a:cxn ang="0">
                  <a:pos x="T2" y="T3"/>
                </a:cxn>
                <a:cxn ang="0">
                  <a:pos x="T4" y="T5"/>
                </a:cxn>
                <a:cxn ang="0">
                  <a:pos x="T6" y="T7"/>
                </a:cxn>
                <a:cxn ang="0">
                  <a:pos x="T8" y="T9"/>
                </a:cxn>
                <a:cxn ang="0">
                  <a:pos x="T10" y="T11"/>
                </a:cxn>
                <a:cxn ang="0">
                  <a:pos x="T12" y="T13"/>
                </a:cxn>
              </a:cxnLst>
              <a:rect l="0" t="0" r="r" b="b"/>
              <a:pathLst>
                <a:path w="193" h="779">
                  <a:moveTo>
                    <a:pt x="149" y="26"/>
                  </a:moveTo>
                  <a:cubicBezTo>
                    <a:pt x="110" y="221"/>
                    <a:pt x="71" y="417"/>
                    <a:pt x="32" y="612"/>
                  </a:cubicBezTo>
                  <a:cubicBezTo>
                    <a:pt x="23" y="656"/>
                    <a:pt x="14" y="699"/>
                    <a:pt x="5" y="743"/>
                  </a:cubicBezTo>
                  <a:cubicBezTo>
                    <a:pt x="0" y="768"/>
                    <a:pt x="39" y="779"/>
                    <a:pt x="44" y="754"/>
                  </a:cubicBezTo>
                  <a:cubicBezTo>
                    <a:pt x="83" y="558"/>
                    <a:pt x="122" y="363"/>
                    <a:pt x="161" y="167"/>
                  </a:cubicBezTo>
                  <a:cubicBezTo>
                    <a:pt x="170" y="124"/>
                    <a:pt x="179" y="80"/>
                    <a:pt x="188" y="36"/>
                  </a:cubicBezTo>
                  <a:cubicBezTo>
                    <a:pt x="193" y="11"/>
                    <a:pt x="154" y="0"/>
                    <a:pt x="149" y="26"/>
                  </a:cubicBezTo>
                  <a:close/>
                </a:path>
              </a:pathLst>
            </a:custGeom>
            <a:solidFill>
              <a:srgbClr val="D4D6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9" name="iṣľîḑe">
              <a:extLst>
                <a:ext uri="{FF2B5EF4-FFF2-40B4-BE49-F238E27FC236}">
                  <a16:creationId xmlns:a16="http://schemas.microsoft.com/office/drawing/2014/main" xmlns="" id="{382CD7F2-DDF3-4369-BEC4-FC85BB7C6ADC}"/>
                </a:ext>
              </a:extLst>
            </p:cNvPr>
            <p:cNvSpPr/>
            <p:nvPr/>
          </p:nvSpPr>
          <p:spPr bwMode="auto">
            <a:xfrm>
              <a:off x="3695700" y="4446588"/>
              <a:ext cx="273050" cy="1263650"/>
            </a:xfrm>
            <a:custGeom>
              <a:avLst/>
              <a:gdLst>
                <a:gd name="T0" fmla="*/ 133 w 165"/>
                <a:gd name="T1" fmla="*/ 6 h 762"/>
                <a:gd name="T2" fmla="*/ 154 w 165"/>
                <a:gd name="T3" fmla="*/ 31 h 762"/>
                <a:gd name="T4" fmla="*/ 128 w 165"/>
                <a:gd name="T5" fmla="*/ 162 h 762"/>
                <a:gd name="T6" fmla="*/ 10 w 165"/>
                <a:gd name="T7" fmla="*/ 748 h 762"/>
                <a:gd name="T8" fmla="*/ 0 w 165"/>
                <a:gd name="T9" fmla="*/ 761 h 762"/>
                <a:gd name="T10" fmla="*/ 18 w 165"/>
                <a:gd name="T11" fmla="*/ 747 h 762"/>
                <a:gd name="T12" fmla="*/ 135 w 165"/>
                <a:gd name="T13" fmla="*/ 160 h 762"/>
                <a:gd name="T14" fmla="*/ 162 w 165"/>
                <a:gd name="T15" fmla="*/ 29 h 762"/>
                <a:gd name="T16" fmla="*/ 133 w 165"/>
                <a:gd name="T17" fmla="*/ 6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762">
                  <a:moveTo>
                    <a:pt x="133" y="6"/>
                  </a:moveTo>
                  <a:cubicBezTo>
                    <a:pt x="145" y="6"/>
                    <a:pt x="157" y="16"/>
                    <a:pt x="154" y="31"/>
                  </a:cubicBezTo>
                  <a:cubicBezTo>
                    <a:pt x="145" y="74"/>
                    <a:pt x="136" y="118"/>
                    <a:pt x="128" y="162"/>
                  </a:cubicBezTo>
                  <a:cubicBezTo>
                    <a:pt x="88" y="357"/>
                    <a:pt x="49" y="553"/>
                    <a:pt x="10" y="748"/>
                  </a:cubicBezTo>
                  <a:cubicBezTo>
                    <a:pt x="9" y="755"/>
                    <a:pt x="5" y="759"/>
                    <a:pt x="0" y="761"/>
                  </a:cubicBezTo>
                  <a:cubicBezTo>
                    <a:pt x="8" y="762"/>
                    <a:pt x="16" y="757"/>
                    <a:pt x="18" y="747"/>
                  </a:cubicBezTo>
                  <a:cubicBezTo>
                    <a:pt x="57" y="551"/>
                    <a:pt x="96" y="356"/>
                    <a:pt x="135" y="160"/>
                  </a:cubicBezTo>
                  <a:cubicBezTo>
                    <a:pt x="144" y="117"/>
                    <a:pt x="153" y="73"/>
                    <a:pt x="162" y="29"/>
                  </a:cubicBezTo>
                  <a:cubicBezTo>
                    <a:pt x="165" y="11"/>
                    <a:pt x="146" y="0"/>
                    <a:pt x="133" y="6"/>
                  </a:cubicBezTo>
                  <a:close/>
                </a:path>
              </a:pathLst>
            </a:custGeom>
            <a:solidFill>
              <a:srgbClr val="F6EF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0" name="íṧľiḍe">
              <a:extLst>
                <a:ext uri="{FF2B5EF4-FFF2-40B4-BE49-F238E27FC236}">
                  <a16:creationId xmlns:a16="http://schemas.microsoft.com/office/drawing/2014/main" xmlns="" id="{94486FE3-BCB2-4F00-B044-2D67C7514111}"/>
                </a:ext>
              </a:extLst>
            </p:cNvPr>
            <p:cNvSpPr/>
            <p:nvPr/>
          </p:nvSpPr>
          <p:spPr bwMode="auto">
            <a:xfrm>
              <a:off x="3695700" y="4887913"/>
              <a:ext cx="188913" cy="822325"/>
            </a:xfrm>
            <a:custGeom>
              <a:avLst/>
              <a:gdLst>
                <a:gd name="T0" fmla="*/ 107 w 114"/>
                <a:gd name="T1" fmla="*/ 0 h 496"/>
                <a:gd name="T2" fmla="*/ 10 w 114"/>
                <a:gd name="T3" fmla="*/ 482 h 496"/>
                <a:gd name="T4" fmla="*/ 0 w 114"/>
                <a:gd name="T5" fmla="*/ 495 h 496"/>
                <a:gd name="T6" fmla="*/ 18 w 114"/>
                <a:gd name="T7" fmla="*/ 481 h 496"/>
                <a:gd name="T8" fmla="*/ 114 w 114"/>
                <a:gd name="T9" fmla="*/ 0 h 496"/>
                <a:gd name="T10" fmla="*/ 107 w 114"/>
                <a:gd name="T11" fmla="*/ 0 h 496"/>
              </a:gdLst>
              <a:ahLst/>
              <a:cxnLst>
                <a:cxn ang="0">
                  <a:pos x="T0" y="T1"/>
                </a:cxn>
                <a:cxn ang="0">
                  <a:pos x="T2" y="T3"/>
                </a:cxn>
                <a:cxn ang="0">
                  <a:pos x="T4" y="T5"/>
                </a:cxn>
                <a:cxn ang="0">
                  <a:pos x="T6" y="T7"/>
                </a:cxn>
                <a:cxn ang="0">
                  <a:pos x="T8" y="T9"/>
                </a:cxn>
                <a:cxn ang="0">
                  <a:pos x="T10" y="T11"/>
                </a:cxn>
              </a:cxnLst>
              <a:rect l="0" t="0" r="r" b="b"/>
              <a:pathLst>
                <a:path w="114" h="496">
                  <a:moveTo>
                    <a:pt x="107" y="0"/>
                  </a:moveTo>
                  <a:cubicBezTo>
                    <a:pt x="74" y="161"/>
                    <a:pt x="42" y="321"/>
                    <a:pt x="10" y="482"/>
                  </a:cubicBezTo>
                  <a:cubicBezTo>
                    <a:pt x="9" y="489"/>
                    <a:pt x="5" y="493"/>
                    <a:pt x="0" y="495"/>
                  </a:cubicBezTo>
                  <a:cubicBezTo>
                    <a:pt x="8" y="496"/>
                    <a:pt x="16" y="491"/>
                    <a:pt x="18" y="481"/>
                  </a:cubicBezTo>
                  <a:cubicBezTo>
                    <a:pt x="50" y="321"/>
                    <a:pt x="82" y="160"/>
                    <a:pt x="114" y="0"/>
                  </a:cubicBezTo>
                  <a:lnTo>
                    <a:pt x="107" y="0"/>
                  </a:lnTo>
                  <a:close/>
                </a:path>
              </a:pathLst>
            </a:custGeom>
            <a:solidFill>
              <a:srgbClr val="A8AB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1" name="ï$ḷíďé">
              <a:extLst>
                <a:ext uri="{FF2B5EF4-FFF2-40B4-BE49-F238E27FC236}">
                  <a16:creationId xmlns:a16="http://schemas.microsoft.com/office/drawing/2014/main" xmlns="" id="{1B7A4146-9E24-4645-AC51-8AF2F364591C}"/>
                </a:ext>
              </a:extLst>
            </p:cNvPr>
            <p:cNvSpPr/>
            <p:nvPr/>
          </p:nvSpPr>
          <p:spPr bwMode="auto">
            <a:xfrm>
              <a:off x="3887788" y="4244975"/>
              <a:ext cx="828675" cy="488950"/>
            </a:xfrm>
            <a:custGeom>
              <a:avLst/>
              <a:gdLst>
                <a:gd name="T0" fmla="*/ 500 w 500"/>
                <a:gd name="T1" fmla="*/ 146 h 295"/>
                <a:gd name="T2" fmla="*/ 500 w 500"/>
                <a:gd name="T3" fmla="*/ 141 h 295"/>
                <a:gd name="T4" fmla="*/ 313 w 500"/>
                <a:gd name="T5" fmla="*/ 12 h 295"/>
                <a:gd name="T6" fmla="*/ 35 w 500"/>
                <a:gd name="T7" fmla="*/ 80 h 295"/>
                <a:gd name="T8" fmla="*/ 11 w 500"/>
                <a:gd name="T9" fmla="*/ 173 h 295"/>
                <a:gd name="T10" fmla="*/ 90 w 500"/>
                <a:gd name="T11" fmla="*/ 250 h 295"/>
                <a:gd name="T12" fmla="*/ 397 w 500"/>
                <a:gd name="T13" fmla="*/ 259 h 295"/>
                <a:gd name="T14" fmla="*/ 500 w 500"/>
                <a:gd name="T15" fmla="*/ 150 h 295"/>
                <a:gd name="T16" fmla="*/ 500 w 500"/>
                <a:gd name="T17" fmla="*/ 146 h 295"/>
                <a:gd name="T18" fmla="*/ 401 w 500"/>
                <a:gd name="T19" fmla="*/ 213 h 295"/>
                <a:gd name="T20" fmla="*/ 253 w 500"/>
                <a:gd name="T21" fmla="*/ 244 h 295"/>
                <a:gd name="T22" fmla="*/ 110 w 500"/>
                <a:gd name="T23" fmla="*/ 216 h 295"/>
                <a:gd name="T24" fmla="*/ 46 w 500"/>
                <a:gd name="T25" fmla="*/ 146 h 295"/>
                <a:gd name="T26" fmla="*/ 105 w 500"/>
                <a:gd name="T27" fmla="*/ 79 h 295"/>
                <a:gd name="T28" fmla="*/ 253 w 500"/>
                <a:gd name="T29" fmla="*/ 48 h 295"/>
                <a:gd name="T30" fmla="*/ 396 w 500"/>
                <a:gd name="T31" fmla="*/ 76 h 295"/>
                <a:gd name="T32" fmla="*/ 460 w 500"/>
                <a:gd name="T33" fmla="*/ 146 h 295"/>
                <a:gd name="T34" fmla="*/ 401 w 500"/>
                <a:gd name="T35" fmla="*/ 21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0" h="295">
                  <a:moveTo>
                    <a:pt x="500" y="146"/>
                  </a:moveTo>
                  <a:cubicBezTo>
                    <a:pt x="500" y="144"/>
                    <a:pt x="500" y="143"/>
                    <a:pt x="500" y="141"/>
                  </a:cubicBezTo>
                  <a:cubicBezTo>
                    <a:pt x="494" y="56"/>
                    <a:pt x="384" y="22"/>
                    <a:pt x="313" y="12"/>
                  </a:cubicBezTo>
                  <a:cubicBezTo>
                    <a:pt x="222" y="0"/>
                    <a:pt x="103" y="10"/>
                    <a:pt x="35" y="80"/>
                  </a:cubicBezTo>
                  <a:cubicBezTo>
                    <a:pt x="11" y="105"/>
                    <a:pt x="0" y="140"/>
                    <a:pt x="11" y="173"/>
                  </a:cubicBezTo>
                  <a:cubicBezTo>
                    <a:pt x="23" y="209"/>
                    <a:pt x="57" y="234"/>
                    <a:pt x="90" y="250"/>
                  </a:cubicBezTo>
                  <a:cubicBezTo>
                    <a:pt x="181" y="295"/>
                    <a:pt x="303" y="295"/>
                    <a:pt x="397" y="259"/>
                  </a:cubicBezTo>
                  <a:cubicBezTo>
                    <a:pt x="444" y="240"/>
                    <a:pt x="496" y="205"/>
                    <a:pt x="500" y="150"/>
                  </a:cubicBezTo>
                  <a:cubicBezTo>
                    <a:pt x="500" y="148"/>
                    <a:pt x="500" y="147"/>
                    <a:pt x="500" y="146"/>
                  </a:cubicBezTo>
                  <a:close/>
                  <a:moveTo>
                    <a:pt x="401" y="213"/>
                  </a:moveTo>
                  <a:cubicBezTo>
                    <a:pt x="356" y="237"/>
                    <a:pt x="303" y="243"/>
                    <a:pt x="253" y="244"/>
                  </a:cubicBezTo>
                  <a:cubicBezTo>
                    <a:pt x="205" y="244"/>
                    <a:pt x="154" y="236"/>
                    <a:pt x="110" y="216"/>
                  </a:cubicBezTo>
                  <a:cubicBezTo>
                    <a:pt x="82" y="203"/>
                    <a:pt x="47" y="180"/>
                    <a:pt x="46" y="146"/>
                  </a:cubicBezTo>
                  <a:cubicBezTo>
                    <a:pt x="46" y="114"/>
                    <a:pt x="81" y="91"/>
                    <a:pt x="105" y="79"/>
                  </a:cubicBezTo>
                  <a:cubicBezTo>
                    <a:pt x="150" y="55"/>
                    <a:pt x="203" y="48"/>
                    <a:pt x="253" y="48"/>
                  </a:cubicBezTo>
                  <a:cubicBezTo>
                    <a:pt x="302" y="48"/>
                    <a:pt x="352" y="56"/>
                    <a:pt x="396" y="76"/>
                  </a:cubicBezTo>
                  <a:cubicBezTo>
                    <a:pt x="424" y="89"/>
                    <a:pt x="459" y="112"/>
                    <a:pt x="460" y="146"/>
                  </a:cubicBezTo>
                  <a:cubicBezTo>
                    <a:pt x="459" y="179"/>
                    <a:pt x="427" y="200"/>
                    <a:pt x="401" y="213"/>
                  </a:cubicBezTo>
                  <a:close/>
                </a:path>
              </a:pathLst>
            </a:custGeom>
            <a:solidFill>
              <a:srgbClr val="D4D6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2" name="îšľiḓè">
              <a:extLst>
                <a:ext uri="{FF2B5EF4-FFF2-40B4-BE49-F238E27FC236}">
                  <a16:creationId xmlns:a16="http://schemas.microsoft.com/office/drawing/2014/main" xmlns="" id="{440661C3-2D84-41B0-B9DD-28AFAE5F1DF1}"/>
                </a:ext>
              </a:extLst>
            </p:cNvPr>
            <p:cNvSpPr/>
            <p:nvPr/>
          </p:nvSpPr>
          <p:spPr bwMode="auto">
            <a:xfrm>
              <a:off x="4010025" y="4556125"/>
              <a:ext cx="604838" cy="122238"/>
            </a:xfrm>
            <a:custGeom>
              <a:avLst/>
              <a:gdLst>
                <a:gd name="T0" fmla="*/ 365 w 365"/>
                <a:gd name="T1" fmla="*/ 0 h 74"/>
                <a:gd name="T2" fmla="*/ 179 w 365"/>
                <a:gd name="T3" fmla="*/ 74 h 74"/>
                <a:gd name="T4" fmla="*/ 0 w 365"/>
                <a:gd name="T5" fmla="*/ 6 h 74"/>
                <a:gd name="T6" fmla="*/ 36 w 365"/>
                <a:gd name="T7" fmla="*/ 28 h 74"/>
                <a:gd name="T8" fmla="*/ 179 w 365"/>
                <a:gd name="T9" fmla="*/ 56 h 74"/>
                <a:gd name="T10" fmla="*/ 327 w 365"/>
                <a:gd name="T11" fmla="*/ 25 h 74"/>
                <a:gd name="T12" fmla="*/ 365 w 365"/>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365" h="74">
                  <a:moveTo>
                    <a:pt x="365" y="0"/>
                  </a:moveTo>
                  <a:cubicBezTo>
                    <a:pt x="317" y="46"/>
                    <a:pt x="251" y="74"/>
                    <a:pt x="179" y="74"/>
                  </a:cubicBezTo>
                  <a:cubicBezTo>
                    <a:pt x="111" y="74"/>
                    <a:pt x="48" y="48"/>
                    <a:pt x="0" y="6"/>
                  </a:cubicBezTo>
                  <a:cubicBezTo>
                    <a:pt x="11" y="15"/>
                    <a:pt x="24" y="22"/>
                    <a:pt x="36" y="28"/>
                  </a:cubicBezTo>
                  <a:cubicBezTo>
                    <a:pt x="80" y="48"/>
                    <a:pt x="131" y="56"/>
                    <a:pt x="179" y="56"/>
                  </a:cubicBezTo>
                  <a:cubicBezTo>
                    <a:pt x="229" y="55"/>
                    <a:pt x="282" y="49"/>
                    <a:pt x="327" y="25"/>
                  </a:cubicBezTo>
                  <a:cubicBezTo>
                    <a:pt x="340" y="19"/>
                    <a:pt x="354" y="10"/>
                    <a:pt x="36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3" name="ïŝlîďê">
              <a:extLst>
                <a:ext uri="{FF2B5EF4-FFF2-40B4-BE49-F238E27FC236}">
                  <a16:creationId xmlns:a16="http://schemas.microsoft.com/office/drawing/2014/main" xmlns="" id="{227ECD34-3649-41D4-BAD2-A82E865A047E}"/>
                </a:ext>
              </a:extLst>
            </p:cNvPr>
            <p:cNvSpPr/>
            <p:nvPr/>
          </p:nvSpPr>
          <p:spPr bwMode="auto">
            <a:xfrm>
              <a:off x="3863975" y="3717925"/>
              <a:ext cx="892175" cy="960438"/>
            </a:xfrm>
            <a:custGeom>
              <a:avLst/>
              <a:gdLst>
                <a:gd name="T0" fmla="*/ 538 w 538"/>
                <a:gd name="T1" fmla="*/ 312 h 580"/>
                <a:gd name="T2" fmla="*/ 269 w 538"/>
                <a:gd name="T3" fmla="*/ 580 h 580"/>
                <a:gd name="T4" fmla="*/ 0 w 538"/>
                <a:gd name="T5" fmla="*/ 312 h 580"/>
                <a:gd name="T6" fmla="*/ 135 w 538"/>
                <a:gd name="T7" fmla="*/ 78 h 580"/>
                <a:gd name="T8" fmla="*/ 144 w 538"/>
                <a:gd name="T9" fmla="*/ 74 h 580"/>
                <a:gd name="T10" fmla="*/ 144 w 538"/>
                <a:gd name="T11" fmla="*/ 46 h 580"/>
                <a:gd name="T12" fmla="*/ 173 w 538"/>
                <a:gd name="T13" fmla="*/ 23 h 580"/>
                <a:gd name="T14" fmla="*/ 269 w 538"/>
                <a:gd name="T15" fmla="*/ 0 h 580"/>
                <a:gd name="T16" fmla="*/ 362 w 538"/>
                <a:gd name="T17" fmla="*/ 21 h 580"/>
                <a:gd name="T18" fmla="*/ 394 w 538"/>
                <a:gd name="T19" fmla="*/ 46 h 580"/>
                <a:gd name="T20" fmla="*/ 394 w 538"/>
                <a:gd name="T21" fmla="*/ 74 h 580"/>
                <a:gd name="T22" fmla="*/ 402 w 538"/>
                <a:gd name="T23" fmla="*/ 78 h 580"/>
                <a:gd name="T24" fmla="*/ 402 w 538"/>
                <a:gd name="T25" fmla="*/ 78 h 580"/>
                <a:gd name="T26" fmla="*/ 538 w 538"/>
                <a:gd name="T27" fmla="*/ 312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8" h="580">
                  <a:moveTo>
                    <a:pt x="538" y="312"/>
                  </a:moveTo>
                  <a:cubicBezTo>
                    <a:pt x="538" y="460"/>
                    <a:pt x="417" y="580"/>
                    <a:pt x="269" y="580"/>
                  </a:cubicBezTo>
                  <a:cubicBezTo>
                    <a:pt x="121" y="580"/>
                    <a:pt x="0" y="460"/>
                    <a:pt x="0" y="312"/>
                  </a:cubicBezTo>
                  <a:cubicBezTo>
                    <a:pt x="0" y="212"/>
                    <a:pt x="55" y="125"/>
                    <a:pt x="135" y="78"/>
                  </a:cubicBezTo>
                  <a:cubicBezTo>
                    <a:pt x="138" y="77"/>
                    <a:pt x="141" y="75"/>
                    <a:pt x="144" y="74"/>
                  </a:cubicBezTo>
                  <a:cubicBezTo>
                    <a:pt x="144" y="46"/>
                    <a:pt x="144" y="46"/>
                    <a:pt x="144" y="46"/>
                  </a:cubicBezTo>
                  <a:cubicBezTo>
                    <a:pt x="152" y="36"/>
                    <a:pt x="164" y="28"/>
                    <a:pt x="173" y="23"/>
                  </a:cubicBezTo>
                  <a:cubicBezTo>
                    <a:pt x="202" y="6"/>
                    <a:pt x="237" y="1"/>
                    <a:pt x="269" y="0"/>
                  </a:cubicBezTo>
                  <a:cubicBezTo>
                    <a:pt x="300" y="0"/>
                    <a:pt x="333" y="6"/>
                    <a:pt x="362" y="21"/>
                  </a:cubicBezTo>
                  <a:cubicBezTo>
                    <a:pt x="373" y="27"/>
                    <a:pt x="385" y="35"/>
                    <a:pt x="394" y="46"/>
                  </a:cubicBezTo>
                  <a:cubicBezTo>
                    <a:pt x="394" y="74"/>
                    <a:pt x="394" y="74"/>
                    <a:pt x="394" y="74"/>
                  </a:cubicBezTo>
                  <a:cubicBezTo>
                    <a:pt x="397" y="75"/>
                    <a:pt x="400" y="77"/>
                    <a:pt x="402" y="78"/>
                  </a:cubicBezTo>
                  <a:cubicBezTo>
                    <a:pt x="402" y="78"/>
                    <a:pt x="402" y="78"/>
                    <a:pt x="402" y="78"/>
                  </a:cubicBezTo>
                  <a:cubicBezTo>
                    <a:pt x="483" y="125"/>
                    <a:pt x="538" y="212"/>
                    <a:pt x="538" y="312"/>
                  </a:cubicBezTo>
                  <a:close/>
                </a:path>
              </a:pathLst>
            </a:custGeom>
            <a:solidFill>
              <a:srgbClr val="EBF7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4" name="ísḷïḑe">
              <a:extLst>
                <a:ext uri="{FF2B5EF4-FFF2-40B4-BE49-F238E27FC236}">
                  <a16:creationId xmlns:a16="http://schemas.microsoft.com/office/drawing/2014/main" xmlns="" id="{2BF4E3C2-F952-41A0-9D0B-EB59702A4FEB}"/>
                </a:ext>
              </a:extLst>
            </p:cNvPr>
            <p:cNvSpPr/>
            <p:nvPr/>
          </p:nvSpPr>
          <p:spPr bwMode="auto">
            <a:xfrm>
              <a:off x="3895725" y="4433888"/>
              <a:ext cx="820738" cy="300038"/>
            </a:xfrm>
            <a:custGeom>
              <a:avLst/>
              <a:gdLst>
                <a:gd name="T0" fmla="*/ 495 w 495"/>
                <a:gd name="T1" fmla="*/ 27 h 181"/>
                <a:gd name="T2" fmla="*/ 489 w 495"/>
                <a:gd name="T3" fmla="*/ 0 h 181"/>
                <a:gd name="T4" fmla="*/ 437 w 495"/>
                <a:gd name="T5" fmla="*/ 70 h 181"/>
                <a:gd name="T6" fmla="*/ 437 w 495"/>
                <a:gd name="T7" fmla="*/ 71 h 181"/>
                <a:gd name="T8" fmla="*/ 434 w 495"/>
                <a:gd name="T9" fmla="*/ 74 h 181"/>
                <a:gd name="T10" fmla="*/ 434 w 495"/>
                <a:gd name="T11" fmla="*/ 74 h 181"/>
                <a:gd name="T12" fmla="*/ 396 w 495"/>
                <a:gd name="T13" fmla="*/ 99 h 181"/>
                <a:gd name="T14" fmla="*/ 248 w 495"/>
                <a:gd name="T15" fmla="*/ 130 h 181"/>
                <a:gd name="T16" fmla="*/ 105 w 495"/>
                <a:gd name="T17" fmla="*/ 102 h 181"/>
                <a:gd name="T18" fmla="*/ 69 w 495"/>
                <a:gd name="T19" fmla="*/ 80 h 181"/>
                <a:gd name="T20" fmla="*/ 57 w 495"/>
                <a:gd name="T21" fmla="*/ 68 h 181"/>
                <a:gd name="T22" fmla="*/ 57 w 495"/>
                <a:gd name="T23" fmla="*/ 68 h 181"/>
                <a:gd name="T24" fmla="*/ 8 w 495"/>
                <a:gd name="T25" fmla="*/ 0 h 181"/>
                <a:gd name="T26" fmla="*/ 6 w 495"/>
                <a:gd name="T27" fmla="*/ 59 h 181"/>
                <a:gd name="T28" fmla="*/ 85 w 495"/>
                <a:gd name="T29" fmla="*/ 136 h 181"/>
                <a:gd name="T30" fmla="*/ 392 w 495"/>
                <a:gd name="T31" fmla="*/ 145 h 181"/>
                <a:gd name="T32" fmla="*/ 495 w 495"/>
                <a:gd name="T33" fmla="*/ 36 h 181"/>
                <a:gd name="T34" fmla="*/ 495 w 495"/>
                <a:gd name="T35" fmla="*/ 32 h 181"/>
                <a:gd name="T36" fmla="*/ 495 w 495"/>
                <a:gd name="T37" fmla="*/ 2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181">
                  <a:moveTo>
                    <a:pt x="495" y="27"/>
                  </a:moveTo>
                  <a:cubicBezTo>
                    <a:pt x="494" y="18"/>
                    <a:pt x="492" y="8"/>
                    <a:pt x="489" y="0"/>
                  </a:cubicBezTo>
                  <a:cubicBezTo>
                    <a:pt x="475" y="26"/>
                    <a:pt x="458" y="50"/>
                    <a:pt x="437" y="70"/>
                  </a:cubicBezTo>
                  <a:cubicBezTo>
                    <a:pt x="437" y="71"/>
                    <a:pt x="437" y="71"/>
                    <a:pt x="437" y="71"/>
                  </a:cubicBezTo>
                  <a:cubicBezTo>
                    <a:pt x="436" y="72"/>
                    <a:pt x="435" y="73"/>
                    <a:pt x="434" y="74"/>
                  </a:cubicBezTo>
                  <a:cubicBezTo>
                    <a:pt x="434" y="74"/>
                    <a:pt x="434" y="74"/>
                    <a:pt x="434" y="74"/>
                  </a:cubicBezTo>
                  <a:cubicBezTo>
                    <a:pt x="423" y="84"/>
                    <a:pt x="409" y="93"/>
                    <a:pt x="396" y="99"/>
                  </a:cubicBezTo>
                  <a:cubicBezTo>
                    <a:pt x="351" y="123"/>
                    <a:pt x="298" y="129"/>
                    <a:pt x="248" y="130"/>
                  </a:cubicBezTo>
                  <a:cubicBezTo>
                    <a:pt x="200" y="130"/>
                    <a:pt x="149" y="122"/>
                    <a:pt x="105" y="102"/>
                  </a:cubicBezTo>
                  <a:cubicBezTo>
                    <a:pt x="93" y="96"/>
                    <a:pt x="80" y="89"/>
                    <a:pt x="69" y="80"/>
                  </a:cubicBezTo>
                  <a:cubicBezTo>
                    <a:pt x="65" y="76"/>
                    <a:pt x="61" y="72"/>
                    <a:pt x="57" y="68"/>
                  </a:cubicBezTo>
                  <a:cubicBezTo>
                    <a:pt x="57" y="68"/>
                    <a:pt x="57" y="68"/>
                    <a:pt x="57" y="68"/>
                  </a:cubicBezTo>
                  <a:cubicBezTo>
                    <a:pt x="37" y="48"/>
                    <a:pt x="21" y="25"/>
                    <a:pt x="8" y="0"/>
                  </a:cubicBezTo>
                  <a:cubicBezTo>
                    <a:pt x="1" y="19"/>
                    <a:pt x="0" y="39"/>
                    <a:pt x="6" y="59"/>
                  </a:cubicBezTo>
                  <a:cubicBezTo>
                    <a:pt x="18" y="95"/>
                    <a:pt x="52" y="120"/>
                    <a:pt x="85" y="136"/>
                  </a:cubicBezTo>
                  <a:cubicBezTo>
                    <a:pt x="176" y="181"/>
                    <a:pt x="298" y="181"/>
                    <a:pt x="392" y="145"/>
                  </a:cubicBezTo>
                  <a:cubicBezTo>
                    <a:pt x="439" y="126"/>
                    <a:pt x="491" y="91"/>
                    <a:pt x="495" y="36"/>
                  </a:cubicBezTo>
                  <a:cubicBezTo>
                    <a:pt x="495" y="34"/>
                    <a:pt x="495" y="33"/>
                    <a:pt x="495" y="32"/>
                  </a:cubicBezTo>
                  <a:cubicBezTo>
                    <a:pt x="495" y="30"/>
                    <a:pt x="495" y="29"/>
                    <a:pt x="495" y="27"/>
                  </a:cubicBezTo>
                  <a:close/>
                </a:path>
              </a:pathLst>
            </a:custGeom>
            <a:solidFill>
              <a:srgbClr val="D4D6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5" name="ïŝ1íďê">
              <a:extLst>
                <a:ext uri="{FF2B5EF4-FFF2-40B4-BE49-F238E27FC236}">
                  <a16:creationId xmlns:a16="http://schemas.microsoft.com/office/drawing/2014/main" xmlns="" id="{BD51BCE1-BB99-44FA-9DD3-6753B7486B55}"/>
                </a:ext>
              </a:extLst>
            </p:cNvPr>
            <p:cNvSpPr/>
            <p:nvPr/>
          </p:nvSpPr>
          <p:spPr bwMode="auto">
            <a:xfrm>
              <a:off x="3897313" y="4475163"/>
              <a:ext cx="819150" cy="258763"/>
            </a:xfrm>
            <a:custGeom>
              <a:avLst/>
              <a:gdLst>
                <a:gd name="T0" fmla="*/ 493 w 494"/>
                <a:gd name="T1" fmla="*/ 0 h 156"/>
                <a:gd name="T2" fmla="*/ 391 w 494"/>
                <a:gd name="T3" fmla="*/ 105 h 156"/>
                <a:gd name="T4" fmla="*/ 84 w 494"/>
                <a:gd name="T5" fmla="*/ 96 h 156"/>
                <a:gd name="T6" fmla="*/ 5 w 494"/>
                <a:gd name="T7" fmla="*/ 19 h 156"/>
                <a:gd name="T8" fmla="*/ 1 w 494"/>
                <a:gd name="T9" fmla="*/ 1 h 156"/>
                <a:gd name="T10" fmla="*/ 5 w 494"/>
                <a:gd name="T11" fmla="*/ 34 h 156"/>
                <a:gd name="T12" fmla="*/ 84 w 494"/>
                <a:gd name="T13" fmla="*/ 111 h 156"/>
                <a:gd name="T14" fmla="*/ 391 w 494"/>
                <a:gd name="T15" fmla="*/ 120 h 156"/>
                <a:gd name="T16" fmla="*/ 494 w 494"/>
                <a:gd name="T17" fmla="*/ 11 h 156"/>
                <a:gd name="T18" fmla="*/ 494 w 494"/>
                <a:gd name="T19" fmla="*/ 7 h 156"/>
                <a:gd name="T20" fmla="*/ 494 w 494"/>
                <a:gd name="T21" fmla="*/ 2 h 156"/>
                <a:gd name="T22" fmla="*/ 493 w 494"/>
                <a:gd name="T2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4" h="156">
                  <a:moveTo>
                    <a:pt x="493" y="0"/>
                  </a:moveTo>
                  <a:cubicBezTo>
                    <a:pt x="488" y="53"/>
                    <a:pt x="437" y="87"/>
                    <a:pt x="391" y="105"/>
                  </a:cubicBezTo>
                  <a:cubicBezTo>
                    <a:pt x="297" y="142"/>
                    <a:pt x="175" y="141"/>
                    <a:pt x="84" y="96"/>
                  </a:cubicBezTo>
                  <a:cubicBezTo>
                    <a:pt x="51" y="80"/>
                    <a:pt x="17" y="56"/>
                    <a:pt x="5" y="19"/>
                  </a:cubicBezTo>
                  <a:cubicBezTo>
                    <a:pt x="3" y="13"/>
                    <a:pt x="2" y="7"/>
                    <a:pt x="1" y="1"/>
                  </a:cubicBezTo>
                  <a:cubicBezTo>
                    <a:pt x="0" y="12"/>
                    <a:pt x="1" y="23"/>
                    <a:pt x="5" y="34"/>
                  </a:cubicBezTo>
                  <a:cubicBezTo>
                    <a:pt x="17" y="70"/>
                    <a:pt x="51" y="95"/>
                    <a:pt x="84" y="111"/>
                  </a:cubicBezTo>
                  <a:cubicBezTo>
                    <a:pt x="175" y="156"/>
                    <a:pt x="297" y="156"/>
                    <a:pt x="391" y="120"/>
                  </a:cubicBezTo>
                  <a:cubicBezTo>
                    <a:pt x="438" y="101"/>
                    <a:pt x="490" y="66"/>
                    <a:pt x="494" y="11"/>
                  </a:cubicBezTo>
                  <a:cubicBezTo>
                    <a:pt x="494" y="9"/>
                    <a:pt x="494" y="8"/>
                    <a:pt x="494" y="7"/>
                  </a:cubicBezTo>
                  <a:cubicBezTo>
                    <a:pt x="494" y="5"/>
                    <a:pt x="494" y="4"/>
                    <a:pt x="494" y="2"/>
                  </a:cubicBezTo>
                  <a:cubicBezTo>
                    <a:pt x="494" y="2"/>
                    <a:pt x="494" y="1"/>
                    <a:pt x="493" y="0"/>
                  </a:cubicBezTo>
                  <a:close/>
                </a:path>
              </a:pathLst>
            </a:custGeom>
            <a:solidFill>
              <a:srgbClr val="A8AB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6" name="í$ḷîďê">
              <a:extLst>
                <a:ext uri="{FF2B5EF4-FFF2-40B4-BE49-F238E27FC236}">
                  <a16:creationId xmlns:a16="http://schemas.microsoft.com/office/drawing/2014/main" xmlns="" id="{6F5CD576-D1CA-432B-88B2-29547910D886}"/>
                </a:ext>
              </a:extLst>
            </p:cNvPr>
            <p:cNvSpPr/>
            <p:nvPr/>
          </p:nvSpPr>
          <p:spPr bwMode="auto">
            <a:xfrm>
              <a:off x="3902075" y="4183063"/>
              <a:ext cx="819150" cy="466725"/>
            </a:xfrm>
            <a:custGeom>
              <a:avLst/>
              <a:gdLst>
                <a:gd name="T0" fmla="*/ 5 w 494"/>
                <a:gd name="T1" fmla="*/ 11 h 281"/>
                <a:gd name="T2" fmla="*/ 2 w 494"/>
                <a:gd name="T3" fmla="*/ 18 h 281"/>
                <a:gd name="T4" fmla="*/ 0 w 494"/>
                <a:gd name="T5" fmla="*/ 53 h 281"/>
                <a:gd name="T6" fmla="*/ 103 w 494"/>
                <a:gd name="T7" fmla="*/ 253 h 281"/>
                <a:gd name="T8" fmla="*/ 244 w 494"/>
                <a:gd name="T9" fmla="*/ 281 h 281"/>
                <a:gd name="T10" fmla="*/ 392 w 494"/>
                <a:gd name="T11" fmla="*/ 250 h 281"/>
                <a:gd name="T12" fmla="*/ 396 w 494"/>
                <a:gd name="T13" fmla="*/ 248 h 281"/>
                <a:gd name="T14" fmla="*/ 492 w 494"/>
                <a:gd name="T15" fmla="*/ 53 h 281"/>
                <a:gd name="T16" fmla="*/ 486 w 494"/>
                <a:gd name="T17" fmla="*/ 10 h 281"/>
                <a:gd name="T18" fmla="*/ 444 w 494"/>
                <a:gd name="T19" fmla="*/ 7 h 281"/>
                <a:gd name="T20" fmla="*/ 398 w 494"/>
                <a:gd name="T21" fmla="*/ 11 h 281"/>
                <a:gd name="T22" fmla="*/ 336 w 494"/>
                <a:gd name="T23" fmla="*/ 32 h 281"/>
                <a:gd name="T24" fmla="*/ 274 w 494"/>
                <a:gd name="T25" fmla="*/ 45 h 281"/>
                <a:gd name="T26" fmla="*/ 85 w 494"/>
                <a:gd name="T27" fmla="*/ 13 h 281"/>
                <a:gd name="T28" fmla="*/ 18 w 494"/>
                <a:gd name="T29" fmla="*/ 6 h 281"/>
                <a:gd name="T30" fmla="*/ 5 w 494"/>
                <a:gd name="T31" fmla="*/ 1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4" h="281">
                  <a:moveTo>
                    <a:pt x="5" y="11"/>
                  </a:moveTo>
                  <a:cubicBezTo>
                    <a:pt x="4" y="13"/>
                    <a:pt x="3" y="15"/>
                    <a:pt x="2" y="18"/>
                  </a:cubicBezTo>
                  <a:cubicBezTo>
                    <a:pt x="0" y="30"/>
                    <a:pt x="0" y="41"/>
                    <a:pt x="0" y="53"/>
                  </a:cubicBezTo>
                  <a:cubicBezTo>
                    <a:pt x="0" y="135"/>
                    <a:pt x="40" y="209"/>
                    <a:pt x="103" y="253"/>
                  </a:cubicBezTo>
                  <a:cubicBezTo>
                    <a:pt x="147" y="273"/>
                    <a:pt x="196" y="281"/>
                    <a:pt x="244" y="281"/>
                  </a:cubicBezTo>
                  <a:cubicBezTo>
                    <a:pt x="294" y="280"/>
                    <a:pt x="347" y="274"/>
                    <a:pt x="392" y="250"/>
                  </a:cubicBezTo>
                  <a:cubicBezTo>
                    <a:pt x="393" y="250"/>
                    <a:pt x="395" y="249"/>
                    <a:pt x="396" y="248"/>
                  </a:cubicBezTo>
                  <a:cubicBezTo>
                    <a:pt x="455" y="203"/>
                    <a:pt x="492" y="132"/>
                    <a:pt x="492" y="53"/>
                  </a:cubicBezTo>
                  <a:cubicBezTo>
                    <a:pt x="492" y="41"/>
                    <a:pt x="494" y="19"/>
                    <a:pt x="486" y="10"/>
                  </a:cubicBezTo>
                  <a:cubicBezTo>
                    <a:pt x="478" y="0"/>
                    <a:pt x="454" y="6"/>
                    <a:pt x="444" y="7"/>
                  </a:cubicBezTo>
                  <a:cubicBezTo>
                    <a:pt x="428" y="8"/>
                    <a:pt x="413" y="8"/>
                    <a:pt x="398" y="11"/>
                  </a:cubicBezTo>
                  <a:cubicBezTo>
                    <a:pt x="377" y="16"/>
                    <a:pt x="357" y="26"/>
                    <a:pt x="336" y="32"/>
                  </a:cubicBezTo>
                  <a:cubicBezTo>
                    <a:pt x="316" y="39"/>
                    <a:pt x="295" y="43"/>
                    <a:pt x="274" y="45"/>
                  </a:cubicBezTo>
                  <a:cubicBezTo>
                    <a:pt x="210" y="49"/>
                    <a:pt x="147" y="29"/>
                    <a:pt x="85" y="13"/>
                  </a:cubicBezTo>
                  <a:cubicBezTo>
                    <a:pt x="63" y="7"/>
                    <a:pt x="41" y="2"/>
                    <a:pt x="18" y="6"/>
                  </a:cubicBezTo>
                  <a:cubicBezTo>
                    <a:pt x="12" y="7"/>
                    <a:pt x="8" y="8"/>
                    <a:pt x="5" y="11"/>
                  </a:cubicBezTo>
                  <a:close/>
                </a:path>
              </a:pathLst>
            </a:custGeom>
            <a:solidFill>
              <a:srgbClr val="92CB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7" name="íṣḷidé">
              <a:extLst>
                <a:ext uri="{FF2B5EF4-FFF2-40B4-BE49-F238E27FC236}">
                  <a16:creationId xmlns:a16="http://schemas.microsoft.com/office/drawing/2014/main" xmlns="" id="{D547A291-FB1A-4034-AD03-D1E354CA66B6}"/>
                </a:ext>
              </a:extLst>
            </p:cNvPr>
            <p:cNvSpPr/>
            <p:nvPr/>
          </p:nvSpPr>
          <p:spPr bwMode="auto">
            <a:xfrm>
              <a:off x="4073525" y="3825875"/>
              <a:ext cx="473075" cy="142875"/>
            </a:xfrm>
            <a:custGeom>
              <a:avLst/>
              <a:gdLst>
                <a:gd name="T0" fmla="*/ 285 w 286"/>
                <a:gd name="T1" fmla="*/ 5 h 86"/>
                <a:gd name="T2" fmla="*/ 285 w 286"/>
                <a:gd name="T3" fmla="*/ 5 h 86"/>
                <a:gd name="T4" fmla="*/ 245 w 286"/>
                <a:gd name="T5" fmla="*/ 54 h 86"/>
                <a:gd name="T6" fmla="*/ 143 w 286"/>
                <a:gd name="T7" fmla="*/ 79 h 86"/>
                <a:gd name="T8" fmla="*/ 44 w 286"/>
                <a:gd name="T9" fmla="*/ 56 h 86"/>
                <a:gd name="T10" fmla="*/ 1 w 286"/>
                <a:gd name="T11" fmla="*/ 6 h 86"/>
                <a:gd name="T12" fmla="*/ 0 w 286"/>
                <a:gd name="T13" fmla="*/ 0 h 86"/>
                <a:gd name="T14" fmla="*/ 0 w 286"/>
                <a:gd name="T15" fmla="*/ 4 h 86"/>
                <a:gd name="T16" fmla="*/ 1 w 286"/>
                <a:gd name="T17" fmla="*/ 12 h 86"/>
                <a:gd name="T18" fmla="*/ 44 w 286"/>
                <a:gd name="T19" fmla="*/ 62 h 86"/>
                <a:gd name="T20" fmla="*/ 143 w 286"/>
                <a:gd name="T21" fmla="*/ 85 h 86"/>
                <a:gd name="T22" fmla="*/ 245 w 286"/>
                <a:gd name="T23" fmla="*/ 60 h 86"/>
                <a:gd name="T24" fmla="*/ 285 w 286"/>
                <a:gd name="T25" fmla="*/ 12 h 86"/>
                <a:gd name="T26" fmla="*/ 285 w 286"/>
                <a:gd name="T27" fmla="*/ 12 h 86"/>
                <a:gd name="T28" fmla="*/ 286 w 286"/>
                <a:gd name="T29" fmla="*/ 4 h 86"/>
                <a:gd name="T30" fmla="*/ 286 w 286"/>
                <a:gd name="T31" fmla="*/ 1 h 86"/>
                <a:gd name="T32" fmla="*/ 285 w 286"/>
                <a:gd name="T33"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6" h="86">
                  <a:moveTo>
                    <a:pt x="285" y="5"/>
                  </a:moveTo>
                  <a:cubicBezTo>
                    <a:pt x="285" y="5"/>
                    <a:pt x="285" y="5"/>
                    <a:pt x="285" y="5"/>
                  </a:cubicBezTo>
                  <a:cubicBezTo>
                    <a:pt x="281" y="28"/>
                    <a:pt x="262" y="44"/>
                    <a:pt x="245" y="54"/>
                  </a:cubicBezTo>
                  <a:cubicBezTo>
                    <a:pt x="214" y="73"/>
                    <a:pt x="177" y="79"/>
                    <a:pt x="143" y="79"/>
                  </a:cubicBezTo>
                  <a:cubicBezTo>
                    <a:pt x="109" y="79"/>
                    <a:pt x="74" y="73"/>
                    <a:pt x="44" y="56"/>
                  </a:cubicBezTo>
                  <a:cubicBezTo>
                    <a:pt x="26" y="46"/>
                    <a:pt x="5" y="30"/>
                    <a:pt x="1" y="6"/>
                  </a:cubicBezTo>
                  <a:cubicBezTo>
                    <a:pt x="0" y="4"/>
                    <a:pt x="0" y="2"/>
                    <a:pt x="0" y="0"/>
                  </a:cubicBezTo>
                  <a:cubicBezTo>
                    <a:pt x="0" y="1"/>
                    <a:pt x="0" y="3"/>
                    <a:pt x="0" y="4"/>
                  </a:cubicBezTo>
                  <a:cubicBezTo>
                    <a:pt x="0" y="7"/>
                    <a:pt x="0" y="9"/>
                    <a:pt x="1" y="12"/>
                  </a:cubicBezTo>
                  <a:cubicBezTo>
                    <a:pt x="5" y="36"/>
                    <a:pt x="26" y="52"/>
                    <a:pt x="44" y="62"/>
                  </a:cubicBezTo>
                  <a:cubicBezTo>
                    <a:pt x="74" y="79"/>
                    <a:pt x="109" y="86"/>
                    <a:pt x="143" y="85"/>
                  </a:cubicBezTo>
                  <a:cubicBezTo>
                    <a:pt x="177" y="85"/>
                    <a:pt x="214" y="79"/>
                    <a:pt x="245" y="60"/>
                  </a:cubicBezTo>
                  <a:cubicBezTo>
                    <a:pt x="262" y="50"/>
                    <a:pt x="281" y="34"/>
                    <a:pt x="285" y="12"/>
                  </a:cubicBezTo>
                  <a:cubicBezTo>
                    <a:pt x="285" y="12"/>
                    <a:pt x="285" y="12"/>
                    <a:pt x="285" y="12"/>
                  </a:cubicBezTo>
                  <a:cubicBezTo>
                    <a:pt x="286" y="9"/>
                    <a:pt x="286" y="7"/>
                    <a:pt x="286" y="4"/>
                  </a:cubicBezTo>
                  <a:cubicBezTo>
                    <a:pt x="286" y="3"/>
                    <a:pt x="286" y="2"/>
                    <a:pt x="286" y="1"/>
                  </a:cubicBezTo>
                  <a:cubicBezTo>
                    <a:pt x="286" y="3"/>
                    <a:pt x="285" y="4"/>
                    <a:pt x="285"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8" name="î$ḻïďê">
              <a:extLst>
                <a:ext uri="{FF2B5EF4-FFF2-40B4-BE49-F238E27FC236}">
                  <a16:creationId xmlns:a16="http://schemas.microsoft.com/office/drawing/2014/main" xmlns="" id="{9CFBF531-09F5-46EF-BE88-9EBD2085445A}"/>
                </a:ext>
              </a:extLst>
            </p:cNvPr>
            <p:cNvSpPr/>
            <p:nvPr/>
          </p:nvSpPr>
          <p:spPr bwMode="auto">
            <a:xfrm>
              <a:off x="4059238" y="3673475"/>
              <a:ext cx="500063" cy="282575"/>
            </a:xfrm>
            <a:custGeom>
              <a:avLst/>
              <a:gdLst>
                <a:gd name="T0" fmla="*/ 302 w 302"/>
                <a:gd name="T1" fmla="*/ 86 h 171"/>
                <a:gd name="T2" fmla="*/ 301 w 302"/>
                <a:gd name="T3" fmla="*/ 93 h 171"/>
                <a:gd name="T4" fmla="*/ 301 w 302"/>
                <a:gd name="T5" fmla="*/ 94 h 171"/>
                <a:gd name="T6" fmla="*/ 259 w 302"/>
                <a:gd name="T7" fmla="*/ 144 h 171"/>
                <a:gd name="T8" fmla="*/ 151 w 302"/>
                <a:gd name="T9" fmla="*/ 171 h 171"/>
                <a:gd name="T10" fmla="*/ 47 w 302"/>
                <a:gd name="T11" fmla="*/ 146 h 171"/>
                <a:gd name="T12" fmla="*/ 1 w 302"/>
                <a:gd name="T13" fmla="*/ 94 h 171"/>
                <a:gd name="T14" fmla="*/ 0 w 302"/>
                <a:gd name="T15" fmla="*/ 86 h 171"/>
                <a:gd name="T16" fmla="*/ 11 w 302"/>
                <a:gd name="T17" fmla="*/ 55 h 171"/>
                <a:gd name="T18" fmla="*/ 43 w 302"/>
                <a:gd name="T19" fmla="*/ 27 h 171"/>
                <a:gd name="T20" fmla="*/ 151 w 302"/>
                <a:gd name="T21" fmla="*/ 0 h 171"/>
                <a:gd name="T22" fmla="*/ 255 w 302"/>
                <a:gd name="T23" fmla="*/ 25 h 171"/>
                <a:gd name="T24" fmla="*/ 291 w 302"/>
                <a:gd name="T25" fmla="*/ 55 h 171"/>
                <a:gd name="T26" fmla="*/ 302 w 302"/>
                <a:gd name="T2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2" h="171">
                  <a:moveTo>
                    <a:pt x="302" y="86"/>
                  </a:moveTo>
                  <a:cubicBezTo>
                    <a:pt x="302" y="88"/>
                    <a:pt x="301" y="91"/>
                    <a:pt x="301" y="93"/>
                  </a:cubicBezTo>
                  <a:cubicBezTo>
                    <a:pt x="301" y="94"/>
                    <a:pt x="301" y="94"/>
                    <a:pt x="301" y="94"/>
                  </a:cubicBezTo>
                  <a:cubicBezTo>
                    <a:pt x="297" y="118"/>
                    <a:pt x="276" y="134"/>
                    <a:pt x="259" y="144"/>
                  </a:cubicBezTo>
                  <a:cubicBezTo>
                    <a:pt x="226" y="165"/>
                    <a:pt x="187" y="171"/>
                    <a:pt x="151" y="171"/>
                  </a:cubicBezTo>
                  <a:cubicBezTo>
                    <a:pt x="116" y="171"/>
                    <a:pt x="79" y="164"/>
                    <a:pt x="47" y="146"/>
                  </a:cubicBezTo>
                  <a:cubicBezTo>
                    <a:pt x="28" y="136"/>
                    <a:pt x="6" y="119"/>
                    <a:pt x="1" y="94"/>
                  </a:cubicBezTo>
                  <a:cubicBezTo>
                    <a:pt x="0" y="91"/>
                    <a:pt x="0" y="88"/>
                    <a:pt x="0" y="86"/>
                  </a:cubicBezTo>
                  <a:cubicBezTo>
                    <a:pt x="0" y="74"/>
                    <a:pt x="4" y="63"/>
                    <a:pt x="11" y="55"/>
                  </a:cubicBezTo>
                  <a:cubicBezTo>
                    <a:pt x="20" y="43"/>
                    <a:pt x="33" y="33"/>
                    <a:pt x="43" y="27"/>
                  </a:cubicBezTo>
                  <a:cubicBezTo>
                    <a:pt x="76" y="7"/>
                    <a:pt x="115" y="1"/>
                    <a:pt x="151" y="0"/>
                  </a:cubicBezTo>
                  <a:cubicBezTo>
                    <a:pt x="186" y="0"/>
                    <a:pt x="223" y="7"/>
                    <a:pt x="255" y="25"/>
                  </a:cubicBezTo>
                  <a:cubicBezTo>
                    <a:pt x="267" y="32"/>
                    <a:pt x="282" y="42"/>
                    <a:pt x="291" y="55"/>
                  </a:cubicBezTo>
                  <a:cubicBezTo>
                    <a:pt x="297" y="64"/>
                    <a:pt x="301" y="74"/>
                    <a:pt x="302" y="86"/>
                  </a:cubicBezTo>
                  <a:close/>
                </a:path>
              </a:pathLst>
            </a:custGeom>
            <a:solidFill>
              <a:srgbClr val="EBF7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9" name="ïṥḷîḑe">
              <a:extLst>
                <a:ext uri="{FF2B5EF4-FFF2-40B4-BE49-F238E27FC236}">
                  <a16:creationId xmlns:a16="http://schemas.microsoft.com/office/drawing/2014/main" xmlns="" id="{4A7B5948-7D65-4ED9-AFA9-F2A1393F431C}"/>
                </a:ext>
              </a:extLst>
            </p:cNvPr>
            <p:cNvSpPr/>
            <p:nvPr/>
          </p:nvSpPr>
          <p:spPr bwMode="auto">
            <a:xfrm>
              <a:off x="3905250" y="4052888"/>
              <a:ext cx="815975" cy="328613"/>
            </a:xfrm>
            <a:custGeom>
              <a:avLst/>
              <a:gdLst>
                <a:gd name="T0" fmla="*/ 433 w 492"/>
                <a:gd name="T1" fmla="*/ 139 h 198"/>
                <a:gd name="T2" fmla="*/ 433 w 492"/>
                <a:gd name="T3" fmla="*/ 138 h 198"/>
                <a:gd name="T4" fmla="*/ 381 w 492"/>
                <a:gd name="T5" fmla="*/ 144 h 198"/>
                <a:gd name="T6" fmla="*/ 347 w 492"/>
                <a:gd name="T7" fmla="*/ 185 h 198"/>
                <a:gd name="T8" fmla="*/ 306 w 492"/>
                <a:gd name="T9" fmla="*/ 184 h 198"/>
                <a:gd name="T10" fmla="*/ 289 w 492"/>
                <a:gd name="T11" fmla="*/ 177 h 198"/>
                <a:gd name="T12" fmla="*/ 273 w 492"/>
                <a:gd name="T13" fmla="*/ 178 h 198"/>
                <a:gd name="T14" fmla="*/ 241 w 492"/>
                <a:gd name="T15" fmla="*/ 186 h 198"/>
                <a:gd name="T16" fmla="*/ 220 w 492"/>
                <a:gd name="T17" fmla="*/ 195 h 198"/>
                <a:gd name="T18" fmla="*/ 192 w 492"/>
                <a:gd name="T19" fmla="*/ 195 h 198"/>
                <a:gd name="T20" fmla="*/ 173 w 492"/>
                <a:gd name="T21" fmla="*/ 185 h 198"/>
                <a:gd name="T22" fmla="*/ 119 w 492"/>
                <a:gd name="T23" fmla="*/ 167 h 198"/>
                <a:gd name="T24" fmla="*/ 64 w 492"/>
                <a:gd name="T25" fmla="*/ 131 h 198"/>
                <a:gd name="T26" fmla="*/ 37 w 492"/>
                <a:gd name="T27" fmla="*/ 121 h 198"/>
                <a:gd name="T28" fmla="*/ 14 w 492"/>
                <a:gd name="T29" fmla="*/ 120 h 198"/>
                <a:gd name="T30" fmla="*/ 0 w 492"/>
                <a:gd name="T31" fmla="*/ 92 h 198"/>
                <a:gd name="T32" fmla="*/ 34 w 492"/>
                <a:gd name="T33" fmla="*/ 35 h 198"/>
                <a:gd name="T34" fmla="*/ 95 w 492"/>
                <a:gd name="T35" fmla="*/ 13 h 198"/>
                <a:gd name="T36" fmla="*/ 121 w 492"/>
                <a:gd name="T37" fmla="*/ 28 h 198"/>
                <a:gd name="T38" fmla="*/ 159 w 492"/>
                <a:gd name="T39" fmla="*/ 31 h 198"/>
                <a:gd name="T40" fmla="*/ 202 w 492"/>
                <a:gd name="T41" fmla="*/ 10 h 198"/>
                <a:gd name="T42" fmla="*/ 270 w 492"/>
                <a:gd name="T43" fmla="*/ 5 h 198"/>
                <a:gd name="T44" fmla="*/ 335 w 492"/>
                <a:gd name="T45" fmla="*/ 30 h 198"/>
                <a:gd name="T46" fmla="*/ 367 w 492"/>
                <a:gd name="T47" fmla="*/ 41 h 198"/>
                <a:gd name="T48" fmla="*/ 412 w 492"/>
                <a:gd name="T49" fmla="*/ 29 h 198"/>
                <a:gd name="T50" fmla="*/ 444 w 492"/>
                <a:gd name="T51" fmla="*/ 25 h 198"/>
                <a:gd name="T52" fmla="*/ 470 w 492"/>
                <a:gd name="T53" fmla="*/ 68 h 198"/>
                <a:gd name="T54" fmla="*/ 485 w 492"/>
                <a:gd name="T55" fmla="*/ 85 h 198"/>
                <a:gd name="T56" fmla="*/ 488 w 492"/>
                <a:gd name="T57" fmla="*/ 107 h 198"/>
                <a:gd name="T58" fmla="*/ 483 w 492"/>
                <a:gd name="T59" fmla="*/ 114 h 198"/>
                <a:gd name="T60" fmla="*/ 433 w 492"/>
                <a:gd name="T61" fmla="*/ 13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2" h="198">
                  <a:moveTo>
                    <a:pt x="433" y="139"/>
                  </a:moveTo>
                  <a:cubicBezTo>
                    <a:pt x="433" y="138"/>
                    <a:pt x="433" y="138"/>
                    <a:pt x="433" y="138"/>
                  </a:cubicBezTo>
                  <a:cubicBezTo>
                    <a:pt x="417" y="129"/>
                    <a:pt x="395" y="131"/>
                    <a:pt x="381" y="144"/>
                  </a:cubicBezTo>
                  <a:cubicBezTo>
                    <a:pt x="368" y="156"/>
                    <a:pt x="363" y="176"/>
                    <a:pt x="347" y="185"/>
                  </a:cubicBezTo>
                  <a:cubicBezTo>
                    <a:pt x="335" y="192"/>
                    <a:pt x="319" y="190"/>
                    <a:pt x="306" y="184"/>
                  </a:cubicBezTo>
                  <a:cubicBezTo>
                    <a:pt x="301" y="182"/>
                    <a:pt x="295" y="178"/>
                    <a:pt x="289" y="177"/>
                  </a:cubicBezTo>
                  <a:cubicBezTo>
                    <a:pt x="283" y="176"/>
                    <a:pt x="278" y="177"/>
                    <a:pt x="273" y="178"/>
                  </a:cubicBezTo>
                  <a:cubicBezTo>
                    <a:pt x="262" y="180"/>
                    <a:pt x="251" y="182"/>
                    <a:pt x="241" y="186"/>
                  </a:cubicBezTo>
                  <a:cubicBezTo>
                    <a:pt x="234" y="189"/>
                    <a:pt x="227" y="193"/>
                    <a:pt x="220" y="195"/>
                  </a:cubicBezTo>
                  <a:cubicBezTo>
                    <a:pt x="211" y="198"/>
                    <a:pt x="201" y="198"/>
                    <a:pt x="192" y="195"/>
                  </a:cubicBezTo>
                  <a:cubicBezTo>
                    <a:pt x="184" y="193"/>
                    <a:pt x="180" y="188"/>
                    <a:pt x="173" y="185"/>
                  </a:cubicBezTo>
                  <a:cubicBezTo>
                    <a:pt x="155" y="177"/>
                    <a:pt x="136" y="176"/>
                    <a:pt x="119" y="167"/>
                  </a:cubicBezTo>
                  <a:cubicBezTo>
                    <a:pt x="100" y="156"/>
                    <a:pt x="83" y="142"/>
                    <a:pt x="64" y="131"/>
                  </a:cubicBezTo>
                  <a:cubicBezTo>
                    <a:pt x="56" y="126"/>
                    <a:pt x="47" y="122"/>
                    <a:pt x="37" y="121"/>
                  </a:cubicBezTo>
                  <a:cubicBezTo>
                    <a:pt x="30" y="120"/>
                    <a:pt x="21" y="123"/>
                    <a:pt x="14" y="120"/>
                  </a:cubicBezTo>
                  <a:cubicBezTo>
                    <a:pt x="4" y="115"/>
                    <a:pt x="0" y="103"/>
                    <a:pt x="0" y="92"/>
                  </a:cubicBezTo>
                  <a:cubicBezTo>
                    <a:pt x="0" y="67"/>
                    <a:pt x="15" y="50"/>
                    <a:pt x="34" y="35"/>
                  </a:cubicBezTo>
                  <a:cubicBezTo>
                    <a:pt x="50" y="23"/>
                    <a:pt x="74" y="4"/>
                    <a:pt x="95" y="13"/>
                  </a:cubicBezTo>
                  <a:cubicBezTo>
                    <a:pt x="104" y="17"/>
                    <a:pt x="112" y="24"/>
                    <a:pt x="121" y="28"/>
                  </a:cubicBezTo>
                  <a:cubicBezTo>
                    <a:pt x="133" y="33"/>
                    <a:pt x="146" y="35"/>
                    <a:pt x="159" y="31"/>
                  </a:cubicBezTo>
                  <a:cubicBezTo>
                    <a:pt x="174" y="27"/>
                    <a:pt x="187" y="16"/>
                    <a:pt x="202" y="10"/>
                  </a:cubicBezTo>
                  <a:cubicBezTo>
                    <a:pt x="223" y="1"/>
                    <a:pt x="248" y="0"/>
                    <a:pt x="270" y="5"/>
                  </a:cubicBezTo>
                  <a:cubicBezTo>
                    <a:pt x="293" y="9"/>
                    <a:pt x="314" y="19"/>
                    <a:pt x="335" y="30"/>
                  </a:cubicBezTo>
                  <a:cubicBezTo>
                    <a:pt x="345" y="35"/>
                    <a:pt x="356" y="41"/>
                    <a:pt x="367" y="41"/>
                  </a:cubicBezTo>
                  <a:cubicBezTo>
                    <a:pt x="383" y="42"/>
                    <a:pt x="397" y="34"/>
                    <a:pt x="412" y="29"/>
                  </a:cubicBezTo>
                  <a:cubicBezTo>
                    <a:pt x="422" y="25"/>
                    <a:pt x="433" y="23"/>
                    <a:pt x="444" y="25"/>
                  </a:cubicBezTo>
                  <a:cubicBezTo>
                    <a:pt x="463" y="30"/>
                    <a:pt x="459" y="56"/>
                    <a:pt x="470" y="68"/>
                  </a:cubicBezTo>
                  <a:cubicBezTo>
                    <a:pt x="475" y="74"/>
                    <a:pt x="481" y="79"/>
                    <a:pt x="485" y="85"/>
                  </a:cubicBezTo>
                  <a:cubicBezTo>
                    <a:pt x="489" y="91"/>
                    <a:pt x="492" y="100"/>
                    <a:pt x="488" y="107"/>
                  </a:cubicBezTo>
                  <a:cubicBezTo>
                    <a:pt x="487" y="109"/>
                    <a:pt x="485" y="111"/>
                    <a:pt x="483" y="114"/>
                  </a:cubicBezTo>
                  <a:cubicBezTo>
                    <a:pt x="473" y="125"/>
                    <a:pt x="449" y="149"/>
                    <a:pt x="433" y="139"/>
                  </a:cubicBezTo>
                  <a:close/>
                </a:path>
              </a:pathLst>
            </a:custGeom>
            <a:solidFill>
              <a:srgbClr val="AED6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0" name="íşļîḑè">
              <a:extLst>
                <a:ext uri="{FF2B5EF4-FFF2-40B4-BE49-F238E27FC236}">
                  <a16:creationId xmlns:a16="http://schemas.microsoft.com/office/drawing/2014/main" xmlns="" id="{1582DA77-12A5-422B-9573-010F7AA57010}"/>
                </a:ext>
              </a:extLst>
            </p:cNvPr>
            <p:cNvSpPr/>
            <p:nvPr/>
          </p:nvSpPr>
          <p:spPr bwMode="auto">
            <a:xfrm>
              <a:off x="4137025" y="3706813"/>
              <a:ext cx="344488" cy="195263"/>
            </a:xfrm>
            <a:custGeom>
              <a:avLst/>
              <a:gdLst>
                <a:gd name="T0" fmla="*/ 208 w 208"/>
                <a:gd name="T1" fmla="*/ 59 h 118"/>
                <a:gd name="T2" fmla="*/ 207 w 208"/>
                <a:gd name="T3" fmla="*/ 65 h 118"/>
                <a:gd name="T4" fmla="*/ 207 w 208"/>
                <a:gd name="T5" fmla="*/ 65 h 118"/>
                <a:gd name="T6" fmla="*/ 178 w 208"/>
                <a:gd name="T7" fmla="*/ 100 h 118"/>
                <a:gd name="T8" fmla="*/ 104 w 208"/>
                <a:gd name="T9" fmla="*/ 118 h 118"/>
                <a:gd name="T10" fmla="*/ 32 w 208"/>
                <a:gd name="T11" fmla="*/ 101 h 118"/>
                <a:gd name="T12" fmla="*/ 0 w 208"/>
                <a:gd name="T13" fmla="*/ 65 h 118"/>
                <a:gd name="T14" fmla="*/ 0 w 208"/>
                <a:gd name="T15" fmla="*/ 59 h 118"/>
                <a:gd name="T16" fmla="*/ 7 w 208"/>
                <a:gd name="T17" fmla="*/ 38 h 118"/>
                <a:gd name="T18" fmla="*/ 29 w 208"/>
                <a:gd name="T19" fmla="*/ 19 h 118"/>
                <a:gd name="T20" fmla="*/ 104 w 208"/>
                <a:gd name="T21" fmla="*/ 0 h 118"/>
                <a:gd name="T22" fmla="*/ 176 w 208"/>
                <a:gd name="T23" fmla="*/ 17 h 118"/>
                <a:gd name="T24" fmla="*/ 201 w 208"/>
                <a:gd name="T25" fmla="*/ 38 h 118"/>
                <a:gd name="T26" fmla="*/ 208 w 208"/>
                <a:gd name="T27"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118">
                  <a:moveTo>
                    <a:pt x="208" y="59"/>
                  </a:moveTo>
                  <a:cubicBezTo>
                    <a:pt x="208" y="61"/>
                    <a:pt x="208" y="63"/>
                    <a:pt x="207" y="65"/>
                  </a:cubicBezTo>
                  <a:cubicBezTo>
                    <a:pt x="207" y="65"/>
                    <a:pt x="207" y="65"/>
                    <a:pt x="207" y="65"/>
                  </a:cubicBezTo>
                  <a:cubicBezTo>
                    <a:pt x="204" y="81"/>
                    <a:pt x="190" y="92"/>
                    <a:pt x="178" y="100"/>
                  </a:cubicBezTo>
                  <a:cubicBezTo>
                    <a:pt x="156" y="114"/>
                    <a:pt x="129" y="118"/>
                    <a:pt x="104" y="118"/>
                  </a:cubicBezTo>
                  <a:cubicBezTo>
                    <a:pt x="79" y="118"/>
                    <a:pt x="54" y="114"/>
                    <a:pt x="32" y="101"/>
                  </a:cubicBezTo>
                  <a:cubicBezTo>
                    <a:pt x="19" y="94"/>
                    <a:pt x="4" y="82"/>
                    <a:pt x="0" y="65"/>
                  </a:cubicBezTo>
                  <a:cubicBezTo>
                    <a:pt x="0" y="63"/>
                    <a:pt x="0" y="61"/>
                    <a:pt x="0" y="59"/>
                  </a:cubicBezTo>
                  <a:cubicBezTo>
                    <a:pt x="0" y="51"/>
                    <a:pt x="3" y="44"/>
                    <a:pt x="7" y="38"/>
                  </a:cubicBezTo>
                  <a:cubicBezTo>
                    <a:pt x="13" y="30"/>
                    <a:pt x="22" y="23"/>
                    <a:pt x="29" y="19"/>
                  </a:cubicBezTo>
                  <a:cubicBezTo>
                    <a:pt x="52" y="5"/>
                    <a:pt x="79" y="1"/>
                    <a:pt x="104" y="0"/>
                  </a:cubicBezTo>
                  <a:cubicBezTo>
                    <a:pt x="128" y="0"/>
                    <a:pt x="154" y="5"/>
                    <a:pt x="176" y="17"/>
                  </a:cubicBezTo>
                  <a:cubicBezTo>
                    <a:pt x="184" y="22"/>
                    <a:pt x="194" y="29"/>
                    <a:pt x="201" y="38"/>
                  </a:cubicBezTo>
                  <a:cubicBezTo>
                    <a:pt x="205" y="44"/>
                    <a:pt x="208" y="51"/>
                    <a:pt x="208" y="59"/>
                  </a:cubicBezTo>
                  <a:close/>
                </a:path>
              </a:pathLst>
            </a:custGeom>
            <a:solidFill>
              <a:srgbClr val="BFDF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1" name="î$ḻîḑé">
              <a:extLst>
                <a:ext uri="{FF2B5EF4-FFF2-40B4-BE49-F238E27FC236}">
                  <a16:creationId xmlns:a16="http://schemas.microsoft.com/office/drawing/2014/main" xmlns="" id="{A308899E-A603-45C9-80D8-E75F3A89A387}"/>
                </a:ext>
              </a:extLst>
            </p:cNvPr>
            <p:cNvSpPr/>
            <p:nvPr/>
          </p:nvSpPr>
          <p:spPr bwMode="auto">
            <a:xfrm>
              <a:off x="4179888" y="4445000"/>
              <a:ext cx="47625" cy="49213"/>
            </a:xfrm>
            <a:prstGeom prst="ellipse">
              <a:avLst/>
            </a:prstGeom>
            <a:solidFill>
              <a:srgbClr val="7AAB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2" name="ïśḷîḍè">
              <a:extLst>
                <a:ext uri="{FF2B5EF4-FFF2-40B4-BE49-F238E27FC236}">
                  <a16:creationId xmlns:a16="http://schemas.microsoft.com/office/drawing/2014/main" xmlns="" id="{75638D41-B133-4E1E-9386-8DD0AC2884BD}"/>
                </a:ext>
              </a:extLst>
            </p:cNvPr>
            <p:cNvSpPr/>
            <p:nvPr/>
          </p:nvSpPr>
          <p:spPr bwMode="auto">
            <a:xfrm>
              <a:off x="4346575" y="4541838"/>
              <a:ext cx="47625" cy="47625"/>
            </a:xfrm>
            <a:prstGeom prst="ellipse">
              <a:avLst/>
            </a:prstGeom>
            <a:solidFill>
              <a:srgbClr val="7AAB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3" name="iś1iḍè">
              <a:extLst>
                <a:ext uri="{FF2B5EF4-FFF2-40B4-BE49-F238E27FC236}">
                  <a16:creationId xmlns:a16="http://schemas.microsoft.com/office/drawing/2014/main" xmlns="" id="{3D5CDC28-9D33-41FD-A11C-78C328E0035E}"/>
                </a:ext>
              </a:extLst>
            </p:cNvPr>
            <p:cNvSpPr/>
            <p:nvPr/>
          </p:nvSpPr>
          <p:spPr bwMode="auto">
            <a:xfrm>
              <a:off x="4606925" y="4343400"/>
              <a:ext cx="47625" cy="46038"/>
            </a:xfrm>
            <a:prstGeom prst="ellipse">
              <a:avLst/>
            </a:prstGeom>
            <a:solidFill>
              <a:srgbClr val="7AAB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4" name="íšḻiḍè">
              <a:extLst>
                <a:ext uri="{FF2B5EF4-FFF2-40B4-BE49-F238E27FC236}">
                  <a16:creationId xmlns:a16="http://schemas.microsoft.com/office/drawing/2014/main" xmlns="" id="{FFC13D6B-7887-4DEC-99BA-9029FE932414}"/>
                </a:ext>
              </a:extLst>
            </p:cNvPr>
            <p:cNvSpPr/>
            <p:nvPr/>
          </p:nvSpPr>
          <p:spPr bwMode="auto">
            <a:xfrm>
              <a:off x="4476750" y="4389438"/>
              <a:ext cx="33338" cy="33338"/>
            </a:xfrm>
            <a:prstGeom prst="ellipse">
              <a:avLst/>
            </a:prstGeom>
            <a:solidFill>
              <a:srgbClr val="7AAB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5" name="ïšļídê">
              <a:extLst>
                <a:ext uri="{FF2B5EF4-FFF2-40B4-BE49-F238E27FC236}">
                  <a16:creationId xmlns:a16="http://schemas.microsoft.com/office/drawing/2014/main" xmlns="" id="{151B3E74-A6A9-475E-B76C-09AC1AFC9D3C}"/>
                </a:ext>
              </a:extLst>
            </p:cNvPr>
            <p:cNvSpPr/>
            <p:nvPr/>
          </p:nvSpPr>
          <p:spPr bwMode="auto">
            <a:xfrm>
              <a:off x="4203700" y="4564063"/>
              <a:ext cx="33338" cy="34925"/>
            </a:xfrm>
            <a:prstGeom prst="ellipse">
              <a:avLst/>
            </a:prstGeom>
            <a:solidFill>
              <a:srgbClr val="7AAB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6" name="išḻîḑê">
              <a:extLst>
                <a:ext uri="{FF2B5EF4-FFF2-40B4-BE49-F238E27FC236}">
                  <a16:creationId xmlns:a16="http://schemas.microsoft.com/office/drawing/2014/main" xmlns="" id="{FD0765A8-75DE-43DF-85A2-C9C1AFAF29AC}"/>
                </a:ext>
              </a:extLst>
            </p:cNvPr>
            <p:cNvSpPr/>
            <p:nvPr/>
          </p:nvSpPr>
          <p:spPr bwMode="auto">
            <a:xfrm>
              <a:off x="4306888" y="4379913"/>
              <a:ext cx="17463" cy="17463"/>
            </a:xfrm>
            <a:prstGeom prst="ellipse">
              <a:avLst/>
            </a:prstGeom>
            <a:solidFill>
              <a:srgbClr val="7AAB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7" name="îşļídé">
              <a:extLst>
                <a:ext uri="{FF2B5EF4-FFF2-40B4-BE49-F238E27FC236}">
                  <a16:creationId xmlns:a16="http://schemas.microsoft.com/office/drawing/2014/main" xmlns="" id="{FC2E24FD-1061-4B84-8BDB-15A3E54EB8B9}"/>
                </a:ext>
              </a:extLst>
            </p:cNvPr>
            <p:cNvSpPr/>
            <p:nvPr/>
          </p:nvSpPr>
          <p:spPr bwMode="auto">
            <a:xfrm>
              <a:off x="4522788" y="4503738"/>
              <a:ext cx="19050" cy="15875"/>
            </a:xfrm>
            <a:prstGeom prst="ellipse">
              <a:avLst/>
            </a:prstGeom>
            <a:solidFill>
              <a:srgbClr val="7AAB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8" name="iślíḍè">
              <a:extLst>
                <a:ext uri="{FF2B5EF4-FFF2-40B4-BE49-F238E27FC236}">
                  <a16:creationId xmlns:a16="http://schemas.microsoft.com/office/drawing/2014/main" xmlns="" id="{80954718-8B78-427B-B76F-E1E53AEC53FC}"/>
                </a:ext>
              </a:extLst>
            </p:cNvPr>
            <p:cNvSpPr/>
            <p:nvPr/>
          </p:nvSpPr>
          <p:spPr bwMode="auto">
            <a:xfrm>
              <a:off x="4043363" y="4349750"/>
              <a:ext cx="15875" cy="15875"/>
            </a:xfrm>
            <a:prstGeom prst="ellipse">
              <a:avLst/>
            </a:prstGeom>
            <a:solidFill>
              <a:srgbClr val="7AAB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9" name="iśļiḋé">
              <a:extLst>
                <a:ext uri="{FF2B5EF4-FFF2-40B4-BE49-F238E27FC236}">
                  <a16:creationId xmlns:a16="http://schemas.microsoft.com/office/drawing/2014/main" xmlns="" id="{0E249F52-45EF-4BFF-A5CC-02DB32B88C83}"/>
                </a:ext>
              </a:extLst>
            </p:cNvPr>
            <p:cNvSpPr/>
            <p:nvPr/>
          </p:nvSpPr>
          <p:spPr bwMode="auto">
            <a:xfrm>
              <a:off x="6462713" y="2098675"/>
              <a:ext cx="42863" cy="323850"/>
            </a:xfrm>
            <a:custGeom>
              <a:avLst/>
              <a:gdLst>
                <a:gd name="T0" fmla="*/ 19 w 26"/>
                <a:gd name="T1" fmla="*/ 189 h 195"/>
                <a:gd name="T2" fmla="*/ 19 w 26"/>
                <a:gd name="T3" fmla="*/ 189 h 195"/>
                <a:gd name="T4" fmla="*/ 8 w 26"/>
                <a:gd name="T5" fmla="*/ 189 h 195"/>
                <a:gd name="T6" fmla="*/ 8 w 26"/>
                <a:gd name="T7" fmla="*/ 189 h 195"/>
                <a:gd name="T8" fmla="*/ 0 w 26"/>
                <a:gd name="T9" fmla="*/ 135 h 195"/>
                <a:gd name="T10" fmla="*/ 2 w 26"/>
                <a:gd name="T11" fmla="*/ 0 h 195"/>
                <a:gd name="T12" fmla="*/ 24 w 26"/>
                <a:gd name="T13" fmla="*/ 0 h 195"/>
                <a:gd name="T14" fmla="*/ 26 w 26"/>
                <a:gd name="T15" fmla="*/ 140 h 195"/>
                <a:gd name="T16" fmla="*/ 19 w 26"/>
                <a:gd name="T17" fmla="*/ 18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95">
                  <a:moveTo>
                    <a:pt x="19" y="189"/>
                  </a:moveTo>
                  <a:cubicBezTo>
                    <a:pt x="19" y="189"/>
                    <a:pt x="19" y="189"/>
                    <a:pt x="19" y="189"/>
                  </a:cubicBezTo>
                  <a:cubicBezTo>
                    <a:pt x="17" y="195"/>
                    <a:pt x="11" y="195"/>
                    <a:pt x="8" y="189"/>
                  </a:cubicBezTo>
                  <a:cubicBezTo>
                    <a:pt x="8" y="189"/>
                    <a:pt x="8" y="189"/>
                    <a:pt x="8" y="189"/>
                  </a:cubicBezTo>
                  <a:cubicBezTo>
                    <a:pt x="3" y="172"/>
                    <a:pt x="0" y="154"/>
                    <a:pt x="0" y="135"/>
                  </a:cubicBezTo>
                  <a:cubicBezTo>
                    <a:pt x="2" y="0"/>
                    <a:pt x="2" y="0"/>
                    <a:pt x="2" y="0"/>
                  </a:cubicBezTo>
                  <a:cubicBezTo>
                    <a:pt x="24" y="0"/>
                    <a:pt x="24" y="0"/>
                    <a:pt x="24" y="0"/>
                  </a:cubicBezTo>
                  <a:cubicBezTo>
                    <a:pt x="26" y="140"/>
                    <a:pt x="26" y="140"/>
                    <a:pt x="26" y="140"/>
                  </a:cubicBezTo>
                  <a:cubicBezTo>
                    <a:pt x="26" y="157"/>
                    <a:pt x="23" y="174"/>
                    <a:pt x="19"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0" name="íṩḷíḑé">
              <a:extLst>
                <a:ext uri="{FF2B5EF4-FFF2-40B4-BE49-F238E27FC236}">
                  <a16:creationId xmlns:a16="http://schemas.microsoft.com/office/drawing/2014/main" xmlns="" id="{873A0C25-9702-444D-995E-06F1D69D3F33}"/>
                </a:ext>
              </a:extLst>
            </p:cNvPr>
            <p:cNvSpPr/>
            <p:nvPr/>
          </p:nvSpPr>
          <p:spPr bwMode="auto">
            <a:xfrm>
              <a:off x="6467475" y="2263775"/>
              <a:ext cx="33338" cy="150813"/>
            </a:xfrm>
            <a:custGeom>
              <a:avLst/>
              <a:gdLst>
                <a:gd name="T0" fmla="*/ 15 w 20"/>
                <a:gd name="T1" fmla="*/ 87 h 91"/>
                <a:gd name="T2" fmla="*/ 6 w 20"/>
                <a:gd name="T3" fmla="*/ 87 h 91"/>
                <a:gd name="T4" fmla="*/ 6 w 20"/>
                <a:gd name="T5" fmla="*/ 86 h 91"/>
                <a:gd name="T6" fmla="*/ 0 w 20"/>
                <a:gd name="T7" fmla="*/ 44 h 91"/>
                <a:gd name="T8" fmla="*/ 0 w 20"/>
                <a:gd name="T9" fmla="*/ 33 h 91"/>
                <a:gd name="T10" fmla="*/ 0 w 20"/>
                <a:gd name="T11" fmla="*/ 7 h 91"/>
                <a:gd name="T12" fmla="*/ 0 w 20"/>
                <a:gd name="T13" fmla="*/ 3 h 91"/>
                <a:gd name="T14" fmla="*/ 2 w 20"/>
                <a:gd name="T15" fmla="*/ 1 h 91"/>
                <a:gd name="T16" fmla="*/ 3 w 20"/>
                <a:gd name="T17" fmla="*/ 1 h 91"/>
                <a:gd name="T18" fmla="*/ 6 w 20"/>
                <a:gd name="T19" fmla="*/ 3 h 91"/>
                <a:gd name="T20" fmla="*/ 8 w 20"/>
                <a:gd name="T21" fmla="*/ 4 h 91"/>
                <a:gd name="T22" fmla="*/ 12 w 20"/>
                <a:gd name="T23" fmla="*/ 4 h 91"/>
                <a:gd name="T24" fmla="*/ 14 w 20"/>
                <a:gd name="T25" fmla="*/ 1 h 91"/>
                <a:gd name="T26" fmla="*/ 18 w 20"/>
                <a:gd name="T27" fmla="*/ 0 h 91"/>
                <a:gd name="T28" fmla="*/ 19 w 20"/>
                <a:gd name="T29" fmla="*/ 5 h 91"/>
                <a:gd name="T30" fmla="*/ 20 w 20"/>
                <a:gd name="T31" fmla="*/ 13 h 91"/>
                <a:gd name="T32" fmla="*/ 20 w 20"/>
                <a:gd name="T33" fmla="*/ 27 h 91"/>
                <a:gd name="T34" fmla="*/ 20 w 20"/>
                <a:gd name="T35" fmla="*/ 45 h 91"/>
                <a:gd name="T36" fmla="*/ 20 w 20"/>
                <a:gd name="T37" fmla="*/ 48 h 91"/>
                <a:gd name="T38" fmla="*/ 15 w 20"/>
                <a:gd name="T39"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91">
                  <a:moveTo>
                    <a:pt x="15" y="87"/>
                  </a:moveTo>
                  <a:cubicBezTo>
                    <a:pt x="13" y="91"/>
                    <a:pt x="8" y="91"/>
                    <a:pt x="6" y="87"/>
                  </a:cubicBezTo>
                  <a:cubicBezTo>
                    <a:pt x="6" y="86"/>
                    <a:pt x="6" y="86"/>
                    <a:pt x="6" y="86"/>
                  </a:cubicBezTo>
                  <a:cubicBezTo>
                    <a:pt x="2" y="73"/>
                    <a:pt x="0" y="59"/>
                    <a:pt x="0" y="44"/>
                  </a:cubicBezTo>
                  <a:cubicBezTo>
                    <a:pt x="0" y="40"/>
                    <a:pt x="0" y="37"/>
                    <a:pt x="0" y="33"/>
                  </a:cubicBezTo>
                  <a:cubicBezTo>
                    <a:pt x="0" y="24"/>
                    <a:pt x="0" y="15"/>
                    <a:pt x="0" y="7"/>
                  </a:cubicBezTo>
                  <a:cubicBezTo>
                    <a:pt x="0" y="6"/>
                    <a:pt x="0" y="4"/>
                    <a:pt x="0" y="3"/>
                  </a:cubicBezTo>
                  <a:cubicBezTo>
                    <a:pt x="0" y="2"/>
                    <a:pt x="1" y="1"/>
                    <a:pt x="2" y="1"/>
                  </a:cubicBezTo>
                  <a:cubicBezTo>
                    <a:pt x="2" y="1"/>
                    <a:pt x="3" y="1"/>
                    <a:pt x="3" y="1"/>
                  </a:cubicBezTo>
                  <a:cubicBezTo>
                    <a:pt x="4" y="2"/>
                    <a:pt x="5" y="2"/>
                    <a:pt x="6" y="3"/>
                  </a:cubicBezTo>
                  <a:cubicBezTo>
                    <a:pt x="6" y="3"/>
                    <a:pt x="7" y="4"/>
                    <a:pt x="8" y="4"/>
                  </a:cubicBezTo>
                  <a:cubicBezTo>
                    <a:pt x="9" y="5"/>
                    <a:pt x="11" y="5"/>
                    <a:pt x="12" y="4"/>
                  </a:cubicBezTo>
                  <a:cubicBezTo>
                    <a:pt x="13" y="3"/>
                    <a:pt x="13" y="2"/>
                    <a:pt x="14" y="1"/>
                  </a:cubicBezTo>
                  <a:cubicBezTo>
                    <a:pt x="15" y="0"/>
                    <a:pt x="16" y="0"/>
                    <a:pt x="18" y="0"/>
                  </a:cubicBezTo>
                  <a:cubicBezTo>
                    <a:pt x="20" y="0"/>
                    <a:pt x="19" y="4"/>
                    <a:pt x="19" y="5"/>
                  </a:cubicBezTo>
                  <a:cubicBezTo>
                    <a:pt x="19" y="8"/>
                    <a:pt x="20" y="10"/>
                    <a:pt x="20" y="13"/>
                  </a:cubicBezTo>
                  <a:cubicBezTo>
                    <a:pt x="20" y="17"/>
                    <a:pt x="20" y="22"/>
                    <a:pt x="20" y="27"/>
                  </a:cubicBezTo>
                  <a:cubicBezTo>
                    <a:pt x="20" y="33"/>
                    <a:pt x="20" y="39"/>
                    <a:pt x="20" y="45"/>
                  </a:cubicBezTo>
                  <a:cubicBezTo>
                    <a:pt x="20" y="46"/>
                    <a:pt x="20" y="47"/>
                    <a:pt x="20" y="48"/>
                  </a:cubicBezTo>
                  <a:cubicBezTo>
                    <a:pt x="20" y="61"/>
                    <a:pt x="18" y="74"/>
                    <a:pt x="15" y="87"/>
                  </a:cubicBezTo>
                  <a:close/>
                </a:path>
              </a:pathLst>
            </a:custGeom>
            <a:solidFill>
              <a:srgbClr val="F284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1" name="ïṡlïḍé">
              <a:extLst>
                <a:ext uri="{FF2B5EF4-FFF2-40B4-BE49-F238E27FC236}">
                  <a16:creationId xmlns:a16="http://schemas.microsoft.com/office/drawing/2014/main" xmlns="" id="{9839859A-5C36-486F-8C76-ABA492D2E962}"/>
                </a:ext>
              </a:extLst>
            </p:cNvPr>
            <p:cNvSpPr/>
            <p:nvPr/>
          </p:nvSpPr>
          <p:spPr bwMode="auto">
            <a:xfrm>
              <a:off x="6291263" y="1949450"/>
              <a:ext cx="209550" cy="90488"/>
            </a:xfrm>
            <a:custGeom>
              <a:avLst/>
              <a:gdLst>
                <a:gd name="T0" fmla="*/ 126 w 126"/>
                <a:gd name="T1" fmla="*/ 27 h 55"/>
                <a:gd name="T2" fmla="*/ 113 w 126"/>
                <a:gd name="T3" fmla="*/ 35 h 55"/>
                <a:gd name="T4" fmla="*/ 93 w 126"/>
                <a:gd name="T5" fmla="*/ 39 h 55"/>
                <a:gd name="T6" fmla="*/ 71 w 126"/>
                <a:gd name="T7" fmla="*/ 45 h 55"/>
                <a:gd name="T8" fmla="*/ 41 w 126"/>
                <a:gd name="T9" fmla="*/ 54 h 55"/>
                <a:gd name="T10" fmla="*/ 10 w 126"/>
                <a:gd name="T11" fmla="*/ 50 h 55"/>
                <a:gd name="T12" fmla="*/ 0 w 126"/>
                <a:gd name="T13" fmla="*/ 38 h 55"/>
                <a:gd name="T14" fmla="*/ 8 w 126"/>
                <a:gd name="T15" fmla="*/ 26 h 55"/>
                <a:gd name="T16" fmla="*/ 44 w 126"/>
                <a:gd name="T17" fmla="*/ 11 h 55"/>
                <a:gd name="T18" fmla="*/ 48 w 126"/>
                <a:gd name="T19" fmla="*/ 10 h 55"/>
                <a:gd name="T20" fmla="*/ 79 w 126"/>
                <a:gd name="T21" fmla="*/ 3 h 55"/>
                <a:gd name="T22" fmla="*/ 100 w 126"/>
                <a:gd name="T23" fmla="*/ 1 h 55"/>
                <a:gd name="T24" fmla="*/ 125 w 126"/>
                <a:gd name="T25" fmla="*/ 21 h 55"/>
                <a:gd name="T26" fmla="*/ 126 w 126"/>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55">
                  <a:moveTo>
                    <a:pt x="126" y="27"/>
                  </a:moveTo>
                  <a:cubicBezTo>
                    <a:pt x="125" y="32"/>
                    <a:pt x="118" y="34"/>
                    <a:pt x="113" y="35"/>
                  </a:cubicBezTo>
                  <a:cubicBezTo>
                    <a:pt x="106" y="36"/>
                    <a:pt x="99" y="37"/>
                    <a:pt x="93" y="39"/>
                  </a:cubicBezTo>
                  <a:cubicBezTo>
                    <a:pt x="85" y="41"/>
                    <a:pt x="78" y="43"/>
                    <a:pt x="71" y="45"/>
                  </a:cubicBezTo>
                  <a:cubicBezTo>
                    <a:pt x="61" y="48"/>
                    <a:pt x="51" y="52"/>
                    <a:pt x="41" y="54"/>
                  </a:cubicBezTo>
                  <a:cubicBezTo>
                    <a:pt x="30" y="55"/>
                    <a:pt x="19" y="55"/>
                    <a:pt x="10" y="50"/>
                  </a:cubicBezTo>
                  <a:cubicBezTo>
                    <a:pt x="5" y="48"/>
                    <a:pt x="0" y="44"/>
                    <a:pt x="0" y="38"/>
                  </a:cubicBezTo>
                  <a:cubicBezTo>
                    <a:pt x="0" y="33"/>
                    <a:pt x="4" y="29"/>
                    <a:pt x="8" y="26"/>
                  </a:cubicBezTo>
                  <a:cubicBezTo>
                    <a:pt x="18" y="18"/>
                    <a:pt x="31" y="15"/>
                    <a:pt x="44" y="11"/>
                  </a:cubicBezTo>
                  <a:cubicBezTo>
                    <a:pt x="45" y="11"/>
                    <a:pt x="47" y="11"/>
                    <a:pt x="48" y="10"/>
                  </a:cubicBezTo>
                  <a:cubicBezTo>
                    <a:pt x="58" y="8"/>
                    <a:pt x="69" y="5"/>
                    <a:pt x="79" y="3"/>
                  </a:cubicBezTo>
                  <a:cubicBezTo>
                    <a:pt x="86" y="1"/>
                    <a:pt x="93" y="0"/>
                    <a:pt x="100" y="1"/>
                  </a:cubicBezTo>
                  <a:cubicBezTo>
                    <a:pt x="111" y="3"/>
                    <a:pt x="121" y="11"/>
                    <a:pt x="125" y="21"/>
                  </a:cubicBezTo>
                  <a:cubicBezTo>
                    <a:pt x="125" y="23"/>
                    <a:pt x="126" y="25"/>
                    <a:pt x="126" y="27"/>
                  </a:cubicBezTo>
                  <a:close/>
                </a:path>
              </a:pathLst>
            </a:custGeom>
            <a:solidFill>
              <a:srgbClr val="C6E3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2" name="íṥļíḑè">
              <a:extLst>
                <a:ext uri="{FF2B5EF4-FFF2-40B4-BE49-F238E27FC236}">
                  <a16:creationId xmlns:a16="http://schemas.microsoft.com/office/drawing/2014/main" xmlns="" id="{2ECF4316-F73E-4E9F-865E-ED7020574068}"/>
                </a:ext>
              </a:extLst>
            </p:cNvPr>
            <p:cNvSpPr/>
            <p:nvPr/>
          </p:nvSpPr>
          <p:spPr bwMode="auto">
            <a:xfrm>
              <a:off x="6291263" y="1965325"/>
              <a:ext cx="153988" cy="74613"/>
            </a:xfrm>
            <a:custGeom>
              <a:avLst/>
              <a:gdLst>
                <a:gd name="T0" fmla="*/ 93 w 93"/>
                <a:gd name="T1" fmla="*/ 29 h 45"/>
                <a:gd name="T2" fmla="*/ 71 w 93"/>
                <a:gd name="T3" fmla="*/ 35 h 45"/>
                <a:gd name="T4" fmla="*/ 41 w 93"/>
                <a:gd name="T5" fmla="*/ 44 h 45"/>
                <a:gd name="T6" fmla="*/ 10 w 93"/>
                <a:gd name="T7" fmla="*/ 40 h 45"/>
                <a:gd name="T8" fmla="*/ 0 w 93"/>
                <a:gd name="T9" fmla="*/ 28 h 45"/>
                <a:gd name="T10" fmla="*/ 8 w 93"/>
                <a:gd name="T11" fmla="*/ 16 h 45"/>
                <a:gd name="T12" fmla="*/ 44 w 93"/>
                <a:gd name="T13" fmla="*/ 1 h 45"/>
                <a:gd name="T14" fmla="*/ 48 w 93"/>
                <a:gd name="T15" fmla="*/ 0 h 45"/>
                <a:gd name="T16" fmla="*/ 69 w 93"/>
                <a:gd name="T17" fmla="*/ 17 h 45"/>
                <a:gd name="T18" fmla="*/ 93 w 93"/>
                <a:gd name="T19"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45">
                  <a:moveTo>
                    <a:pt x="93" y="29"/>
                  </a:moveTo>
                  <a:cubicBezTo>
                    <a:pt x="85" y="31"/>
                    <a:pt x="78" y="33"/>
                    <a:pt x="71" y="35"/>
                  </a:cubicBezTo>
                  <a:cubicBezTo>
                    <a:pt x="61" y="38"/>
                    <a:pt x="51" y="42"/>
                    <a:pt x="41" y="44"/>
                  </a:cubicBezTo>
                  <a:cubicBezTo>
                    <a:pt x="30" y="45"/>
                    <a:pt x="19" y="45"/>
                    <a:pt x="10" y="40"/>
                  </a:cubicBezTo>
                  <a:cubicBezTo>
                    <a:pt x="5" y="38"/>
                    <a:pt x="0" y="34"/>
                    <a:pt x="0" y="28"/>
                  </a:cubicBezTo>
                  <a:cubicBezTo>
                    <a:pt x="0" y="23"/>
                    <a:pt x="4" y="19"/>
                    <a:pt x="8" y="16"/>
                  </a:cubicBezTo>
                  <a:cubicBezTo>
                    <a:pt x="18" y="8"/>
                    <a:pt x="31" y="5"/>
                    <a:pt x="44" y="1"/>
                  </a:cubicBezTo>
                  <a:cubicBezTo>
                    <a:pt x="45" y="1"/>
                    <a:pt x="47" y="1"/>
                    <a:pt x="48" y="0"/>
                  </a:cubicBezTo>
                  <a:cubicBezTo>
                    <a:pt x="52" y="8"/>
                    <a:pt x="60" y="13"/>
                    <a:pt x="69" y="17"/>
                  </a:cubicBezTo>
                  <a:cubicBezTo>
                    <a:pt x="77" y="21"/>
                    <a:pt x="86" y="23"/>
                    <a:pt x="93" y="29"/>
                  </a:cubicBezTo>
                  <a:close/>
                </a:path>
              </a:pathLst>
            </a:custGeom>
            <a:solidFill>
              <a:srgbClr val="9CC0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3" name="ïsḷíďe">
              <a:extLst>
                <a:ext uri="{FF2B5EF4-FFF2-40B4-BE49-F238E27FC236}">
                  <a16:creationId xmlns:a16="http://schemas.microsoft.com/office/drawing/2014/main" xmlns="" id="{27214394-C2B6-4578-AAFB-409C846E8B30}"/>
                </a:ext>
              </a:extLst>
            </p:cNvPr>
            <p:cNvSpPr/>
            <p:nvPr/>
          </p:nvSpPr>
          <p:spPr bwMode="auto">
            <a:xfrm>
              <a:off x="6403975" y="1878013"/>
              <a:ext cx="160338" cy="250825"/>
            </a:xfrm>
            <a:custGeom>
              <a:avLst/>
              <a:gdLst>
                <a:gd name="T0" fmla="*/ 97 w 97"/>
                <a:gd name="T1" fmla="*/ 58 h 152"/>
                <a:gd name="T2" fmla="*/ 48 w 97"/>
                <a:gd name="T3" fmla="*/ 0 h 152"/>
                <a:gd name="T4" fmla="*/ 0 w 97"/>
                <a:gd name="T5" fmla="*/ 58 h 152"/>
                <a:gd name="T6" fmla="*/ 21 w 97"/>
                <a:gd name="T7" fmla="*/ 106 h 152"/>
                <a:gd name="T8" fmla="*/ 31 w 97"/>
                <a:gd name="T9" fmla="*/ 128 h 152"/>
                <a:gd name="T10" fmla="*/ 31 w 97"/>
                <a:gd name="T11" fmla="*/ 140 h 152"/>
                <a:gd name="T12" fmla="*/ 41 w 97"/>
                <a:gd name="T13" fmla="*/ 152 h 152"/>
                <a:gd name="T14" fmla="*/ 55 w 97"/>
                <a:gd name="T15" fmla="*/ 152 h 152"/>
                <a:gd name="T16" fmla="*/ 66 w 97"/>
                <a:gd name="T17" fmla="*/ 140 h 152"/>
                <a:gd name="T18" fmla="*/ 65 w 97"/>
                <a:gd name="T19" fmla="*/ 128 h 152"/>
                <a:gd name="T20" fmla="*/ 75 w 97"/>
                <a:gd name="T21" fmla="*/ 106 h 152"/>
                <a:gd name="T22" fmla="*/ 97 w 97"/>
                <a:gd name="T23" fmla="*/ 5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152">
                  <a:moveTo>
                    <a:pt x="97" y="58"/>
                  </a:moveTo>
                  <a:cubicBezTo>
                    <a:pt x="97" y="26"/>
                    <a:pt x="75" y="0"/>
                    <a:pt x="48" y="0"/>
                  </a:cubicBezTo>
                  <a:cubicBezTo>
                    <a:pt x="21" y="0"/>
                    <a:pt x="0" y="26"/>
                    <a:pt x="0" y="58"/>
                  </a:cubicBezTo>
                  <a:cubicBezTo>
                    <a:pt x="0" y="78"/>
                    <a:pt x="8" y="95"/>
                    <a:pt x="21" y="106"/>
                  </a:cubicBezTo>
                  <a:cubicBezTo>
                    <a:pt x="28" y="111"/>
                    <a:pt x="32" y="119"/>
                    <a:pt x="31" y="128"/>
                  </a:cubicBezTo>
                  <a:cubicBezTo>
                    <a:pt x="31" y="140"/>
                    <a:pt x="31" y="140"/>
                    <a:pt x="31" y="140"/>
                  </a:cubicBezTo>
                  <a:cubicBezTo>
                    <a:pt x="30" y="146"/>
                    <a:pt x="35" y="152"/>
                    <a:pt x="41" y="152"/>
                  </a:cubicBezTo>
                  <a:cubicBezTo>
                    <a:pt x="55" y="152"/>
                    <a:pt x="55" y="152"/>
                    <a:pt x="55" y="152"/>
                  </a:cubicBezTo>
                  <a:cubicBezTo>
                    <a:pt x="61" y="152"/>
                    <a:pt x="66" y="146"/>
                    <a:pt x="66" y="140"/>
                  </a:cubicBezTo>
                  <a:cubicBezTo>
                    <a:pt x="65" y="128"/>
                    <a:pt x="65" y="128"/>
                    <a:pt x="65" y="128"/>
                  </a:cubicBezTo>
                  <a:cubicBezTo>
                    <a:pt x="65" y="119"/>
                    <a:pt x="68" y="111"/>
                    <a:pt x="75" y="106"/>
                  </a:cubicBezTo>
                  <a:cubicBezTo>
                    <a:pt x="88" y="95"/>
                    <a:pt x="97" y="78"/>
                    <a:pt x="97" y="58"/>
                  </a:cubicBezTo>
                  <a:close/>
                </a:path>
              </a:pathLst>
            </a:custGeom>
            <a:solidFill>
              <a:srgbClr val="A5CA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4" name="iṥľíḋê">
              <a:extLst>
                <a:ext uri="{FF2B5EF4-FFF2-40B4-BE49-F238E27FC236}">
                  <a16:creationId xmlns:a16="http://schemas.microsoft.com/office/drawing/2014/main" xmlns="" id="{7FEFB1D2-1121-41A7-BB47-907650E6447F}"/>
                </a:ext>
              </a:extLst>
            </p:cNvPr>
            <p:cNvSpPr/>
            <p:nvPr/>
          </p:nvSpPr>
          <p:spPr bwMode="auto">
            <a:xfrm>
              <a:off x="6519863" y="2446338"/>
              <a:ext cx="20638" cy="19050"/>
            </a:xfrm>
            <a:prstGeom prst="ellipse">
              <a:avLst/>
            </a:prstGeom>
            <a:solidFill>
              <a:srgbClr val="8678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5" name="íšļíde">
              <a:extLst>
                <a:ext uri="{FF2B5EF4-FFF2-40B4-BE49-F238E27FC236}">
                  <a16:creationId xmlns:a16="http://schemas.microsoft.com/office/drawing/2014/main" xmlns="" id="{598AE2F7-6730-4ED9-BCEA-A37700AFA0BE}"/>
                </a:ext>
              </a:extLst>
            </p:cNvPr>
            <p:cNvSpPr/>
            <p:nvPr/>
          </p:nvSpPr>
          <p:spPr bwMode="auto">
            <a:xfrm>
              <a:off x="6559550" y="2476500"/>
              <a:ext cx="14288" cy="12700"/>
            </a:xfrm>
            <a:prstGeom prst="ellipse">
              <a:avLst/>
            </a:prstGeom>
            <a:solidFill>
              <a:srgbClr val="F284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6" name="ïslïḋé">
              <a:extLst>
                <a:ext uri="{FF2B5EF4-FFF2-40B4-BE49-F238E27FC236}">
                  <a16:creationId xmlns:a16="http://schemas.microsoft.com/office/drawing/2014/main" xmlns="" id="{15875D98-3157-4C0A-89D3-A038AE277101}"/>
                </a:ext>
              </a:extLst>
            </p:cNvPr>
            <p:cNvSpPr/>
            <p:nvPr/>
          </p:nvSpPr>
          <p:spPr bwMode="auto">
            <a:xfrm>
              <a:off x="6573838" y="2378075"/>
              <a:ext cx="12700" cy="11113"/>
            </a:xfrm>
            <a:prstGeom prst="ellipse">
              <a:avLst/>
            </a:prstGeom>
            <a:solidFill>
              <a:srgbClr val="F284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7" name="íṩḻîdê">
              <a:extLst>
                <a:ext uri="{FF2B5EF4-FFF2-40B4-BE49-F238E27FC236}">
                  <a16:creationId xmlns:a16="http://schemas.microsoft.com/office/drawing/2014/main" xmlns="" id="{B985DF04-ECBB-4ED7-96E0-0A99BAF46859}"/>
                </a:ext>
              </a:extLst>
            </p:cNvPr>
            <p:cNvSpPr/>
            <p:nvPr/>
          </p:nvSpPr>
          <p:spPr bwMode="auto">
            <a:xfrm>
              <a:off x="6542088" y="2406650"/>
              <a:ext cx="38100" cy="39688"/>
            </a:xfrm>
            <a:prstGeom prst="ellipse">
              <a:avLst/>
            </a:prstGeom>
            <a:solidFill>
              <a:srgbClr val="8678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8" name="îṧḷíḍe">
              <a:extLst>
                <a:ext uri="{FF2B5EF4-FFF2-40B4-BE49-F238E27FC236}">
                  <a16:creationId xmlns:a16="http://schemas.microsoft.com/office/drawing/2014/main" xmlns="" id="{91FF8960-F4F3-43EC-9381-3BB574C5CD5D}"/>
                </a:ext>
              </a:extLst>
            </p:cNvPr>
            <p:cNvSpPr/>
            <p:nvPr/>
          </p:nvSpPr>
          <p:spPr bwMode="auto">
            <a:xfrm>
              <a:off x="6432550" y="2432050"/>
              <a:ext cx="15875" cy="17463"/>
            </a:xfrm>
            <a:prstGeom prst="ellipse">
              <a:avLst/>
            </a:prstGeom>
            <a:solidFill>
              <a:srgbClr val="8678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9" name="ïsľîḋe">
              <a:extLst>
                <a:ext uri="{FF2B5EF4-FFF2-40B4-BE49-F238E27FC236}">
                  <a16:creationId xmlns:a16="http://schemas.microsoft.com/office/drawing/2014/main" xmlns="" id="{55965543-176F-42D3-A4BC-BA79C82FFB80}"/>
                </a:ext>
              </a:extLst>
            </p:cNvPr>
            <p:cNvSpPr/>
            <p:nvPr/>
          </p:nvSpPr>
          <p:spPr bwMode="auto">
            <a:xfrm>
              <a:off x="6403975" y="2459038"/>
              <a:ext cx="9525" cy="9525"/>
            </a:xfrm>
            <a:prstGeom prst="ellipse">
              <a:avLst/>
            </a:prstGeom>
            <a:solidFill>
              <a:srgbClr val="F284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0" name="íŝ1íḍé">
              <a:extLst>
                <a:ext uri="{FF2B5EF4-FFF2-40B4-BE49-F238E27FC236}">
                  <a16:creationId xmlns:a16="http://schemas.microsoft.com/office/drawing/2014/main" xmlns="" id="{0E8DD376-AE3A-4B91-92A4-AE6EDA91EE29}"/>
                </a:ext>
              </a:extLst>
            </p:cNvPr>
            <p:cNvSpPr/>
            <p:nvPr/>
          </p:nvSpPr>
          <p:spPr bwMode="auto">
            <a:xfrm>
              <a:off x="6392863" y="2376488"/>
              <a:ext cx="11113" cy="9525"/>
            </a:xfrm>
            <a:prstGeom prst="ellipse">
              <a:avLst/>
            </a:prstGeom>
            <a:solidFill>
              <a:srgbClr val="8678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1" name="ïsľíḍé">
              <a:extLst>
                <a:ext uri="{FF2B5EF4-FFF2-40B4-BE49-F238E27FC236}">
                  <a16:creationId xmlns:a16="http://schemas.microsoft.com/office/drawing/2014/main" xmlns="" id="{96F02CA8-3C85-423D-AE98-9CDBFB8B7C96}"/>
                </a:ext>
              </a:extLst>
            </p:cNvPr>
            <p:cNvSpPr/>
            <p:nvPr/>
          </p:nvSpPr>
          <p:spPr bwMode="auto">
            <a:xfrm>
              <a:off x="6397625" y="2398713"/>
              <a:ext cx="33338" cy="33338"/>
            </a:xfrm>
            <a:prstGeom prst="ellipse">
              <a:avLst/>
            </a:prstGeom>
            <a:solidFill>
              <a:srgbClr val="F284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2" name="işḷiďé">
              <a:extLst>
                <a:ext uri="{FF2B5EF4-FFF2-40B4-BE49-F238E27FC236}">
                  <a16:creationId xmlns:a16="http://schemas.microsoft.com/office/drawing/2014/main" xmlns="" id="{1B4C1159-DDC5-43A4-AFDB-CA7016278C09}"/>
                </a:ext>
              </a:extLst>
            </p:cNvPr>
            <p:cNvSpPr/>
            <p:nvPr/>
          </p:nvSpPr>
          <p:spPr bwMode="auto">
            <a:xfrm>
              <a:off x="6084888" y="1819275"/>
              <a:ext cx="442913" cy="749300"/>
            </a:xfrm>
            <a:custGeom>
              <a:avLst/>
              <a:gdLst>
                <a:gd name="T0" fmla="*/ 239 w 268"/>
                <a:gd name="T1" fmla="*/ 88 h 452"/>
                <a:gd name="T2" fmla="*/ 220 w 268"/>
                <a:gd name="T3" fmla="*/ 71 h 452"/>
                <a:gd name="T4" fmla="*/ 207 w 268"/>
                <a:gd name="T5" fmla="*/ 60 h 452"/>
                <a:gd name="T6" fmla="*/ 178 w 268"/>
                <a:gd name="T7" fmla="*/ 63 h 452"/>
                <a:gd name="T8" fmla="*/ 168 w 268"/>
                <a:gd name="T9" fmla="*/ 107 h 452"/>
                <a:gd name="T10" fmla="*/ 169 w 268"/>
                <a:gd name="T11" fmla="*/ 108 h 452"/>
                <a:gd name="T12" fmla="*/ 184 w 268"/>
                <a:gd name="T13" fmla="*/ 110 h 452"/>
                <a:gd name="T14" fmla="*/ 216 w 268"/>
                <a:gd name="T15" fmla="*/ 145 h 452"/>
                <a:gd name="T16" fmla="*/ 207 w 268"/>
                <a:gd name="T17" fmla="*/ 178 h 452"/>
                <a:gd name="T18" fmla="*/ 189 w 268"/>
                <a:gd name="T19" fmla="*/ 250 h 452"/>
                <a:gd name="T20" fmla="*/ 157 w 268"/>
                <a:gd name="T21" fmla="*/ 293 h 452"/>
                <a:gd name="T22" fmla="*/ 107 w 268"/>
                <a:gd name="T23" fmla="*/ 307 h 452"/>
                <a:gd name="T24" fmla="*/ 111 w 268"/>
                <a:gd name="T25" fmla="*/ 339 h 452"/>
                <a:gd name="T26" fmla="*/ 108 w 268"/>
                <a:gd name="T27" fmla="*/ 342 h 452"/>
                <a:gd name="T28" fmla="*/ 111 w 268"/>
                <a:gd name="T29" fmla="*/ 351 h 452"/>
                <a:gd name="T30" fmla="*/ 119 w 268"/>
                <a:gd name="T31" fmla="*/ 357 h 452"/>
                <a:gd name="T32" fmla="*/ 120 w 268"/>
                <a:gd name="T33" fmla="*/ 369 h 452"/>
                <a:gd name="T34" fmla="*/ 127 w 268"/>
                <a:gd name="T35" fmla="*/ 412 h 452"/>
                <a:gd name="T36" fmla="*/ 129 w 268"/>
                <a:gd name="T37" fmla="*/ 436 h 452"/>
                <a:gd name="T38" fmla="*/ 115 w 268"/>
                <a:gd name="T39" fmla="*/ 444 h 452"/>
                <a:gd name="T40" fmla="*/ 40 w 268"/>
                <a:gd name="T41" fmla="*/ 451 h 452"/>
                <a:gd name="T42" fmla="*/ 12 w 268"/>
                <a:gd name="T43" fmla="*/ 412 h 452"/>
                <a:gd name="T44" fmla="*/ 4 w 268"/>
                <a:gd name="T45" fmla="*/ 241 h 452"/>
                <a:gd name="T46" fmla="*/ 18 w 268"/>
                <a:gd name="T47" fmla="*/ 150 h 452"/>
                <a:gd name="T48" fmla="*/ 74 w 268"/>
                <a:gd name="T49" fmla="*/ 49 h 452"/>
                <a:gd name="T50" fmla="*/ 188 w 268"/>
                <a:gd name="T51" fmla="*/ 6 h 452"/>
                <a:gd name="T52" fmla="*/ 263 w 268"/>
                <a:gd name="T53" fmla="*/ 62 h 452"/>
                <a:gd name="T54" fmla="*/ 266 w 268"/>
                <a:gd name="T55" fmla="*/ 70 h 452"/>
                <a:gd name="T56" fmla="*/ 239 w 268"/>
                <a:gd name="T57" fmla="*/ 88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452">
                  <a:moveTo>
                    <a:pt x="239" y="88"/>
                  </a:moveTo>
                  <a:cubicBezTo>
                    <a:pt x="231" y="83"/>
                    <a:pt x="225" y="77"/>
                    <a:pt x="220" y="71"/>
                  </a:cubicBezTo>
                  <a:cubicBezTo>
                    <a:pt x="216" y="66"/>
                    <a:pt x="212" y="62"/>
                    <a:pt x="207" y="60"/>
                  </a:cubicBezTo>
                  <a:cubicBezTo>
                    <a:pt x="195" y="54"/>
                    <a:pt x="186" y="57"/>
                    <a:pt x="178" y="63"/>
                  </a:cubicBezTo>
                  <a:cubicBezTo>
                    <a:pt x="166" y="71"/>
                    <a:pt x="149" y="97"/>
                    <a:pt x="168" y="107"/>
                  </a:cubicBezTo>
                  <a:cubicBezTo>
                    <a:pt x="169" y="108"/>
                    <a:pt x="169" y="108"/>
                    <a:pt x="169" y="108"/>
                  </a:cubicBezTo>
                  <a:cubicBezTo>
                    <a:pt x="174" y="110"/>
                    <a:pt x="179" y="109"/>
                    <a:pt x="184" y="110"/>
                  </a:cubicBezTo>
                  <a:cubicBezTo>
                    <a:pt x="201" y="111"/>
                    <a:pt x="217" y="128"/>
                    <a:pt x="216" y="145"/>
                  </a:cubicBezTo>
                  <a:cubicBezTo>
                    <a:pt x="216" y="157"/>
                    <a:pt x="211" y="167"/>
                    <a:pt x="207" y="178"/>
                  </a:cubicBezTo>
                  <a:cubicBezTo>
                    <a:pt x="198" y="201"/>
                    <a:pt x="197" y="226"/>
                    <a:pt x="189" y="250"/>
                  </a:cubicBezTo>
                  <a:cubicBezTo>
                    <a:pt x="183" y="267"/>
                    <a:pt x="173" y="284"/>
                    <a:pt x="157" y="293"/>
                  </a:cubicBezTo>
                  <a:cubicBezTo>
                    <a:pt x="143" y="302"/>
                    <a:pt x="123" y="301"/>
                    <a:pt x="107" y="307"/>
                  </a:cubicBezTo>
                  <a:cubicBezTo>
                    <a:pt x="103" y="317"/>
                    <a:pt x="119" y="331"/>
                    <a:pt x="111" y="339"/>
                  </a:cubicBezTo>
                  <a:cubicBezTo>
                    <a:pt x="110" y="340"/>
                    <a:pt x="108" y="341"/>
                    <a:pt x="108" y="342"/>
                  </a:cubicBezTo>
                  <a:cubicBezTo>
                    <a:pt x="106" y="345"/>
                    <a:pt x="108" y="349"/>
                    <a:pt x="111" y="351"/>
                  </a:cubicBezTo>
                  <a:cubicBezTo>
                    <a:pt x="113" y="353"/>
                    <a:pt x="117" y="354"/>
                    <a:pt x="119" y="357"/>
                  </a:cubicBezTo>
                  <a:cubicBezTo>
                    <a:pt x="121" y="360"/>
                    <a:pt x="121" y="365"/>
                    <a:pt x="120" y="369"/>
                  </a:cubicBezTo>
                  <a:cubicBezTo>
                    <a:pt x="119" y="383"/>
                    <a:pt x="121" y="398"/>
                    <a:pt x="127" y="412"/>
                  </a:cubicBezTo>
                  <a:cubicBezTo>
                    <a:pt x="130" y="420"/>
                    <a:pt x="134" y="429"/>
                    <a:pt x="129" y="436"/>
                  </a:cubicBezTo>
                  <a:cubicBezTo>
                    <a:pt x="126" y="441"/>
                    <a:pt x="121" y="442"/>
                    <a:pt x="115" y="444"/>
                  </a:cubicBezTo>
                  <a:cubicBezTo>
                    <a:pt x="91" y="449"/>
                    <a:pt x="65" y="452"/>
                    <a:pt x="40" y="451"/>
                  </a:cubicBezTo>
                  <a:cubicBezTo>
                    <a:pt x="14" y="450"/>
                    <a:pt x="15" y="435"/>
                    <a:pt x="12" y="412"/>
                  </a:cubicBezTo>
                  <a:cubicBezTo>
                    <a:pt x="4" y="355"/>
                    <a:pt x="0" y="298"/>
                    <a:pt x="4" y="241"/>
                  </a:cubicBezTo>
                  <a:cubicBezTo>
                    <a:pt x="7" y="210"/>
                    <a:pt x="11" y="180"/>
                    <a:pt x="18" y="150"/>
                  </a:cubicBezTo>
                  <a:cubicBezTo>
                    <a:pt x="26" y="110"/>
                    <a:pt x="40" y="74"/>
                    <a:pt x="74" y="49"/>
                  </a:cubicBezTo>
                  <a:cubicBezTo>
                    <a:pt x="108" y="24"/>
                    <a:pt x="146" y="14"/>
                    <a:pt x="188" y="6"/>
                  </a:cubicBezTo>
                  <a:cubicBezTo>
                    <a:pt x="218" y="0"/>
                    <a:pt x="244" y="32"/>
                    <a:pt x="263" y="62"/>
                  </a:cubicBezTo>
                  <a:cubicBezTo>
                    <a:pt x="265" y="65"/>
                    <a:pt x="266" y="67"/>
                    <a:pt x="266" y="70"/>
                  </a:cubicBezTo>
                  <a:cubicBezTo>
                    <a:pt x="268" y="84"/>
                    <a:pt x="252" y="96"/>
                    <a:pt x="239" y="88"/>
                  </a:cubicBezTo>
                  <a:close/>
                </a:path>
              </a:pathLst>
            </a:custGeom>
            <a:solidFill>
              <a:srgbClr val="C6E3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3" name="iṥļíḑé">
              <a:extLst>
                <a:ext uri="{FF2B5EF4-FFF2-40B4-BE49-F238E27FC236}">
                  <a16:creationId xmlns:a16="http://schemas.microsoft.com/office/drawing/2014/main" xmlns="" id="{D3C58889-8796-4526-8E88-443D233B5AA4}"/>
                </a:ext>
              </a:extLst>
            </p:cNvPr>
            <p:cNvSpPr/>
            <p:nvPr/>
          </p:nvSpPr>
          <p:spPr bwMode="auto">
            <a:xfrm>
              <a:off x="6196013" y="2368550"/>
              <a:ext cx="63500" cy="53975"/>
            </a:xfrm>
            <a:custGeom>
              <a:avLst/>
              <a:gdLst>
                <a:gd name="T0" fmla="*/ 24 w 39"/>
                <a:gd name="T1" fmla="*/ 30 h 33"/>
                <a:gd name="T2" fmla="*/ 33 w 39"/>
                <a:gd name="T3" fmla="*/ 33 h 33"/>
                <a:gd name="T4" fmla="*/ 39 w 39"/>
                <a:gd name="T5" fmla="*/ 28 h 33"/>
                <a:gd name="T6" fmla="*/ 31 w 39"/>
                <a:gd name="T7" fmla="*/ 16 h 33"/>
                <a:gd name="T8" fmla="*/ 34 w 39"/>
                <a:gd name="T9" fmla="*/ 10 h 33"/>
                <a:gd name="T10" fmla="*/ 38 w 39"/>
                <a:gd name="T11" fmla="*/ 5 h 33"/>
                <a:gd name="T12" fmla="*/ 37 w 39"/>
                <a:gd name="T13" fmla="*/ 0 h 33"/>
                <a:gd name="T14" fmla="*/ 11 w 39"/>
                <a:gd name="T15" fmla="*/ 12 h 33"/>
                <a:gd name="T16" fmla="*/ 3 w 39"/>
                <a:gd name="T17" fmla="*/ 15 h 33"/>
                <a:gd name="T18" fmla="*/ 2 w 39"/>
                <a:gd name="T19" fmla="*/ 22 h 33"/>
                <a:gd name="T20" fmla="*/ 8 w 39"/>
                <a:gd name="T21" fmla="*/ 25 h 33"/>
                <a:gd name="T22" fmla="*/ 24 w 39"/>
                <a:gd name="T23"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3">
                  <a:moveTo>
                    <a:pt x="24" y="30"/>
                  </a:moveTo>
                  <a:cubicBezTo>
                    <a:pt x="27" y="31"/>
                    <a:pt x="30" y="33"/>
                    <a:pt x="33" y="33"/>
                  </a:cubicBezTo>
                  <a:cubicBezTo>
                    <a:pt x="36" y="33"/>
                    <a:pt x="39" y="31"/>
                    <a:pt x="39" y="28"/>
                  </a:cubicBezTo>
                  <a:cubicBezTo>
                    <a:pt x="39" y="23"/>
                    <a:pt x="31" y="21"/>
                    <a:pt x="31" y="16"/>
                  </a:cubicBezTo>
                  <a:cubicBezTo>
                    <a:pt x="31" y="13"/>
                    <a:pt x="33" y="12"/>
                    <a:pt x="34" y="10"/>
                  </a:cubicBezTo>
                  <a:cubicBezTo>
                    <a:pt x="36" y="9"/>
                    <a:pt x="38" y="7"/>
                    <a:pt x="38" y="5"/>
                  </a:cubicBezTo>
                  <a:cubicBezTo>
                    <a:pt x="39" y="4"/>
                    <a:pt x="39" y="1"/>
                    <a:pt x="37" y="0"/>
                  </a:cubicBezTo>
                  <a:cubicBezTo>
                    <a:pt x="31" y="8"/>
                    <a:pt x="21" y="10"/>
                    <a:pt x="11" y="12"/>
                  </a:cubicBezTo>
                  <a:cubicBezTo>
                    <a:pt x="9" y="13"/>
                    <a:pt x="6" y="13"/>
                    <a:pt x="3" y="15"/>
                  </a:cubicBezTo>
                  <a:cubicBezTo>
                    <a:pt x="1" y="17"/>
                    <a:pt x="0" y="20"/>
                    <a:pt x="2" y="22"/>
                  </a:cubicBezTo>
                  <a:cubicBezTo>
                    <a:pt x="3" y="24"/>
                    <a:pt x="6" y="25"/>
                    <a:pt x="8" y="25"/>
                  </a:cubicBezTo>
                  <a:cubicBezTo>
                    <a:pt x="14" y="26"/>
                    <a:pt x="19" y="28"/>
                    <a:pt x="24" y="30"/>
                  </a:cubicBezTo>
                  <a:close/>
                </a:path>
              </a:pathLst>
            </a:custGeom>
            <a:solidFill>
              <a:srgbClr val="A5CA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4" name="iSľîḍe">
              <a:extLst>
                <a:ext uri="{FF2B5EF4-FFF2-40B4-BE49-F238E27FC236}">
                  <a16:creationId xmlns:a16="http://schemas.microsoft.com/office/drawing/2014/main" xmlns="" id="{03D5B082-78E1-4A25-88D6-CDC16237E2A3}"/>
                </a:ext>
              </a:extLst>
            </p:cNvPr>
            <p:cNvSpPr/>
            <p:nvPr/>
          </p:nvSpPr>
          <p:spPr bwMode="auto">
            <a:xfrm>
              <a:off x="6303963" y="1876425"/>
              <a:ext cx="223838" cy="120650"/>
            </a:xfrm>
            <a:custGeom>
              <a:avLst/>
              <a:gdLst>
                <a:gd name="T0" fmla="*/ 106 w 135"/>
                <a:gd name="T1" fmla="*/ 54 h 73"/>
                <a:gd name="T2" fmla="*/ 87 w 135"/>
                <a:gd name="T3" fmla="*/ 37 h 73"/>
                <a:gd name="T4" fmla="*/ 74 w 135"/>
                <a:gd name="T5" fmla="*/ 26 h 73"/>
                <a:gd name="T6" fmla="*/ 45 w 135"/>
                <a:gd name="T7" fmla="*/ 29 h 73"/>
                <a:gd name="T8" fmla="*/ 35 w 135"/>
                <a:gd name="T9" fmla="*/ 73 h 73"/>
                <a:gd name="T10" fmla="*/ 34 w 135"/>
                <a:gd name="T11" fmla="*/ 73 h 73"/>
                <a:gd name="T12" fmla="*/ 2 w 135"/>
                <a:gd name="T13" fmla="*/ 50 h 73"/>
                <a:gd name="T14" fmla="*/ 16 w 135"/>
                <a:gd name="T15" fmla="*/ 19 h 73"/>
                <a:gd name="T16" fmla="*/ 31 w 135"/>
                <a:gd name="T17" fmla="*/ 8 h 73"/>
                <a:gd name="T18" fmla="*/ 87 w 135"/>
                <a:gd name="T19" fmla="*/ 23 h 73"/>
                <a:gd name="T20" fmla="*/ 109 w 135"/>
                <a:gd name="T21" fmla="*/ 42 h 73"/>
                <a:gd name="T22" fmla="*/ 133 w 135"/>
                <a:gd name="T23" fmla="*/ 36 h 73"/>
                <a:gd name="T24" fmla="*/ 106 w 135"/>
                <a:gd name="T25" fmla="*/ 5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73">
                  <a:moveTo>
                    <a:pt x="106" y="54"/>
                  </a:moveTo>
                  <a:cubicBezTo>
                    <a:pt x="98" y="49"/>
                    <a:pt x="92" y="43"/>
                    <a:pt x="87" y="37"/>
                  </a:cubicBezTo>
                  <a:cubicBezTo>
                    <a:pt x="83" y="32"/>
                    <a:pt x="79" y="28"/>
                    <a:pt x="74" y="26"/>
                  </a:cubicBezTo>
                  <a:cubicBezTo>
                    <a:pt x="62" y="20"/>
                    <a:pt x="53" y="23"/>
                    <a:pt x="45" y="29"/>
                  </a:cubicBezTo>
                  <a:cubicBezTo>
                    <a:pt x="33" y="37"/>
                    <a:pt x="16" y="63"/>
                    <a:pt x="35" y="73"/>
                  </a:cubicBezTo>
                  <a:cubicBezTo>
                    <a:pt x="35" y="73"/>
                    <a:pt x="34" y="73"/>
                    <a:pt x="34" y="73"/>
                  </a:cubicBezTo>
                  <a:cubicBezTo>
                    <a:pt x="20" y="71"/>
                    <a:pt x="5" y="64"/>
                    <a:pt x="2" y="50"/>
                  </a:cubicBezTo>
                  <a:cubicBezTo>
                    <a:pt x="0" y="38"/>
                    <a:pt x="7" y="27"/>
                    <a:pt x="16" y="19"/>
                  </a:cubicBezTo>
                  <a:cubicBezTo>
                    <a:pt x="21" y="15"/>
                    <a:pt x="26" y="11"/>
                    <a:pt x="31" y="8"/>
                  </a:cubicBezTo>
                  <a:cubicBezTo>
                    <a:pt x="50" y="0"/>
                    <a:pt x="73" y="9"/>
                    <a:pt x="87" y="23"/>
                  </a:cubicBezTo>
                  <a:cubicBezTo>
                    <a:pt x="94" y="30"/>
                    <a:pt x="100" y="38"/>
                    <a:pt x="109" y="42"/>
                  </a:cubicBezTo>
                  <a:cubicBezTo>
                    <a:pt x="117" y="46"/>
                    <a:pt x="129" y="44"/>
                    <a:pt x="133" y="36"/>
                  </a:cubicBezTo>
                  <a:cubicBezTo>
                    <a:pt x="135" y="50"/>
                    <a:pt x="119" y="62"/>
                    <a:pt x="106" y="54"/>
                  </a:cubicBezTo>
                  <a:close/>
                </a:path>
              </a:pathLst>
            </a:custGeom>
            <a:solidFill>
              <a:srgbClr val="A5CA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5" name="îṡḻiḍé">
              <a:extLst>
                <a:ext uri="{FF2B5EF4-FFF2-40B4-BE49-F238E27FC236}">
                  <a16:creationId xmlns:a16="http://schemas.microsoft.com/office/drawing/2014/main" xmlns="" id="{9BE923BC-83BF-45AC-9DA5-EDE40E944B13}"/>
                </a:ext>
              </a:extLst>
            </p:cNvPr>
            <p:cNvSpPr/>
            <p:nvPr/>
          </p:nvSpPr>
          <p:spPr bwMode="auto">
            <a:xfrm>
              <a:off x="6438900" y="2430463"/>
              <a:ext cx="95250" cy="66675"/>
            </a:xfrm>
            <a:custGeom>
              <a:avLst/>
              <a:gdLst>
                <a:gd name="T0" fmla="*/ 28 w 57"/>
                <a:gd name="T1" fmla="*/ 0 h 40"/>
                <a:gd name="T2" fmla="*/ 28 w 57"/>
                <a:gd name="T3" fmla="*/ 40 h 40"/>
                <a:gd name="T4" fmla="*/ 28 w 57"/>
                <a:gd name="T5" fmla="*/ 0 h 40"/>
              </a:gdLst>
              <a:ahLst/>
              <a:cxnLst>
                <a:cxn ang="0">
                  <a:pos x="T0" y="T1"/>
                </a:cxn>
                <a:cxn ang="0">
                  <a:pos x="T2" y="T3"/>
                </a:cxn>
                <a:cxn ang="0">
                  <a:pos x="T4" y="T5"/>
                </a:cxn>
              </a:cxnLst>
              <a:rect l="0" t="0" r="r" b="b"/>
              <a:pathLst>
                <a:path w="57" h="40">
                  <a:moveTo>
                    <a:pt x="28" y="0"/>
                  </a:moveTo>
                  <a:cubicBezTo>
                    <a:pt x="28" y="0"/>
                    <a:pt x="0" y="40"/>
                    <a:pt x="28" y="40"/>
                  </a:cubicBezTo>
                  <a:cubicBezTo>
                    <a:pt x="57" y="40"/>
                    <a:pt x="28" y="0"/>
                    <a:pt x="28" y="0"/>
                  </a:cubicBezTo>
                  <a:close/>
                </a:path>
              </a:pathLst>
            </a:custGeom>
            <a:solidFill>
              <a:srgbClr val="F284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6" name="îşḻíďê">
              <a:extLst>
                <a:ext uri="{FF2B5EF4-FFF2-40B4-BE49-F238E27FC236}">
                  <a16:creationId xmlns:a16="http://schemas.microsoft.com/office/drawing/2014/main" xmlns="" id="{714A7574-EAAF-44F4-9F59-9D2B01B35ABC}"/>
                </a:ext>
              </a:extLst>
            </p:cNvPr>
            <p:cNvSpPr/>
            <p:nvPr/>
          </p:nvSpPr>
          <p:spPr bwMode="auto">
            <a:xfrm>
              <a:off x="6065838" y="2495550"/>
              <a:ext cx="506413" cy="496888"/>
            </a:xfrm>
            <a:custGeom>
              <a:avLst/>
              <a:gdLst>
                <a:gd name="T0" fmla="*/ 3 w 305"/>
                <a:gd name="T1" fmla="*/ 14 h 300"/>
                <a:gd name="T2" fmla="*/ 0 w 305"/>
                <a:gd name="T3" fmla="*/ 24 h 300"/>
                <a:gd name="T4" fmla="*/ 11 w 305"/>
                <a:gd name="T5" fmla="*/ 54 h 300"/>
                <a:gd name="T6" fmla="*/ 19 w 305"/>
                <a:gd name="T7" fmla="*/ 66 h 300"/>
                <a:gd name="T8" fmla="*/ 22 w 305"/>
                <a:gd name="T9" fmla="*/ 83 h 300"/>
                <a:gd name="T10" fmla="*/ 28 w 305"/>
                <a:gd name="T11" fmla="*/ 92 h 300"/>
                <a:gd name="T12" fmla="*/ 31 w 305"/>
                <a:gd name="T13" fmla="*/ 116 h 300"/>
                <a:gd name="T14" fmla="*/ 40 w 305"/>
                <a:gd name="T15" fmla="*/ 144 h 300"/>
                <a:gd name="T16" fmla="*/ 70 w 305"/>
                <a:gd name="T17" fmla="*/ 205 h 300"/>
                <a:gd name="T18" fmla="*/ 125 w 305"/>
                <a:gd name="T19" fmla="*/ 279 h 300"/>
                <a:gd name="T20" fmla="*/ 227 w 305"/>
                <a:gd name="T21" fmla="*/ 300 h 300"/>
                <a:gd name="T22" fmla="*/ 254 w 305"/>
                <a:gd name="T23" fmla="*/ 300 h 300"/>
                <a:gd name="T24" fmla="*/ 290 w 305"/>
                <a:gd name="T25" fmla="*/ 293 h 300"/>
                <a:gd name="T26" fmla="*/ 305 w 305"/>
                <a:gd name="T27" fmla="*/ 255 h 300"/>
                <a:gd name="T28" fmla="*/ 290 w 305"/>
                <a:gd name="T29" fmla="*/ 182 h 300"/>
                <a:gd name="T30" fmla="*/ 283 w 305"/>
                <a:gd name="T31" fmla="*/ 166 h 300"/>
                <a:gd name="T32" fmla="*/ 265 w 305"/>
                <a:gd name="T33" fmla="*/ 147 h 300"/>
                <a:gd name="T34" fmla="*/ 229 w 305"/>
                <a:gd name="T35" fmla="*/ 125 h 300"/>
                <a:gd name="T36" fmla="*/ 194 w 305"/>
                <a:gd name="T37" fmla="*/ 110 h 300"/>
                <a:gd name="T38" fmla="*/ 187 w 305"/>
                <a:gd name="T39" fmla="*/ 107 h 300"/>
                <a:gd name="T40" fmla="*/ 181 w 305"/>
                <a:gd name="T41" fmla="*/ 74 h 300"/>
                <a:gd name="T42" fmla="*/ 160 w 305"/>
                <a:gd name="T43" fmla="*/ 44 h 300"/>
                <a:gd name="T44" fmla="*/ 159 w 305"/>
                <a:gd name="T45" fmla="*/ 19 h 300"/>
                <a:gd name="T46" fmla="*/ 137 w 305"/>
                <a:gd name="T47" fmla="*/ 2 h 300"/>
                <a:gd name="T48" fmla="*/ 108 w 305"/>
                <a:gd name="T49" fmla="*/ 5 h 300"/>
                <a:gd name="T50" fmla="*/ 47 w 305"/>
                <a:gd name="T51" fmla="*/ 11 h 300"/>
                <a:gd name="T52" fmla="*/ 3 w 305"/>
                <a:gd name="T53" fmla="*/ 1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5" h="300">
                  <a:moveTo>
                    <a:pt x="3" y="14"/>
                  </a:moveTo>
                  <a:cubicBezTo>
                    <a:pt x="1" y="17"/>
                    <a:pt x="0" y="21"/>
                    <a:pt x="0" y="24"/>
                  </a:cubicBezTo>
                  <a:cubicBezTo>
                    <a:pt x="1" y="35"/>
                    <a:pt x="4" y="46"/>
                    <a:pt x="11" y="54"/>
                  </a:cubicBezTo>
                  <a:cubicBezTo>
                    <a:pt x="14" y="58"/>
                    <a:pt x="18" y="61"/>
                    <a:pt x="19" y="66"/>
                  </a:cubicBezTo>
                  <a:cubicBezTo>
                    <a:pt x="21" y="71"/>
                    <a:pt x="19" y="78"/>
                    <a:pt x="22" y="83"/>
                  </a:cubicBezTo>
                  <a:cubicBezTo>
                    <a:pt x="23" y="86"/>
                    <a:pt x="26" y="89"/>
                    <a:pt x="28" y="92"/>
                  </a:cubicBezTo>
                  <a:cubicBezTo>
                    <a:pt x="32" y="99"/>
                    <a:pt x="31" y="108"/>
                    <a:pt x="31" y="116"/>
                  </a:cubicBezTo>
                  <a:cubicBezTo>
                    <a:pt x="32" y="126"/>
                    <a:pt x="36" y="135"/>
                    <a:pt x="40" y="144"/>
                  </a:cubicBezTo>
                  <a:cubicBezTo>
                    <a:pt x="50" y="164"/>
                    <a:pt x="60" y="185"/>
                    <a:pt x="70" y="205"/>
                  </a:cubicBezTo>
                  <a:cubicBezTo>
                    <a:pt x="84" y="233"/>
                    <a:pt x="99" y="261"/>
                    <a:pt x="125" y="279"/>
                  </a:cubicBezTo>
                  <a:cubicBezTo>
                    <a:pt x="154" y="298"/>
                    <a:pt x="192" y="299"/>
                    <a:pt x="227" y="300"/>
                  </a:cubicBezTo>
                  <a:cubicBezTo>
                    <a:pt x="236" y="300"/>
                    <a:pt x="245" y="300"/>
                    <a:pt x="254" y="300"/>
                  </a:cubicBezTo>
                  <a:cubicBezTo>
                    <a:pt x="267" y="300"/>
                    <a:pt x="280" y="300"/>
                    <a:pt x="290" y="293"/>
                  </a:cubicBezTo>
                  <a:cubicBezTo>
                    <a:pt x="301" y="284"/>
                    <a:pt x="305" y="269"/>
                    <a:pt x="305" y="255"/>
                  </a:cubicBezTo>
                  <a:cubicBezTo>
                    <a:pt x="305" y="230"/>
                    <a:pt x="298" y="206"/>
                    <a:pt x="290" y="182"/>
                  </a:cubicBezTo>
                  <a:cubicBezTo>
                    <a:pt x="288" y="177"/>
                    <a:pt x="286" y="171"/>
                    <a:pt x="283" y="166"/>
                  </a:cubicBezTo>
                  <a:cubicBezTo>
                    <a:pt x="279" y="158"/>
                    <a:pt x="272" y="152"/>
                    <a:pt x="265" y="147"/>
                  </a:cubicBezTo>
                  <a:cubicBezTo>
                    <a:pt x="254" y="138"/>
                    <a:pt x="242" y="131"/>
                    <a:pt x="229" y="125"/>
                  </a:cubicBezTo>
                  <a:cubicBezTo>
                    <a:pt x="217" y="121"/>
                    <a:pt x="206" y="113"/>
                    <a:pt x="194" y="110"/>
                  </a:cubicBezTo>
                  <a:cubicBezTo>
                    <a:pt x="192" y="109"/>
                    <a:pt x="189" y="108"/>
                    <a:pt x="187" y="107"/>
                  </a:cubicBezTo>
                  <a:cubicBezTo>
                    <a:pt x="173" y="99"/>
                    <a:pt x="182" y="86"/>
                    <a:pt x="181" y="74"/>
                  </a:cubicBezTo>
                  <a:cubicBezTo>
                    <a:pt x="181" y="59"/>
                    <a:pt x="165" y="56"/>
                    <a:pt x="160" y="44"/>
                  </a:cubicBezTo>
                  <a:cubicBezTo>
                    <a:pt x="157" y="36"/>
                    <a:pt x="161" y="27"/>
                    <a:pt x="159" y="19"/>
                  </a:cubicBezTo>
                  <a:cubicBezTo>
                    <a:pt x="157" y="9"/>
                    <a:pt x="147" y="3"/>
                    <a:pt x="137" y="2"/>
                  </a:cubicBezTo>
                  <a:cubicBezTo>
                    <a:pt x="127" y="0"/>
                    <a:pt x="117" y="3"/>
                    <a:pt x="108" y="5"/>
                  </a:cubicBezTo>
                  <a:cubicBezTo>
                    <a:pt x="88" y="9"/>
                    <a:pt x="67" y="11"/>
                    <a:pt x="47" y="11"/>
                  </a:cubicBezTo>
                  <a:cubicBezTo>
                    <a:pt x="36" y="11"/>
                    <a:pt x="11" y="4"/>
                    <a:pt x="3"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7" name="ísľidè">
              <a:extLst>
                <a:ext uri="{FF2B5EF4-FFF2-40B4-BE49-F238E27FC236}">
                  <a16:creationId xmlns:a16="http://schemas.microsoft.com/office/drawing/2014/main" xmlns="" id="{4234BE6D-E543-458A-A8DA-EE749357B853}"/>
                </a:ext>
              </a:extLst>
            </p:cNvPr>
            <p:cNvSpPr/>
            <p:nvPr/>
          </p:nvSpPr>
          <p:spPr bwMode="auto">
            <a:xfrm>
              <a:off x="6489700" y="2659063"/>
              <a:ext cx="939800" cy="339725"/>
            </a:xfrm>
            <a:custGeom>
              <a:avLst/>
              <a:gdLst>
                <a:gd name="T0" fmla="*/ 567 w 567"/>
                <a:gd name="T1" fmla="*/ 4 h 205"/>
                <a:gd name="T2" fmla="*/ 487 w 567"/>
                <a:gd name="T3" fmla="*/ 160 h 205"/>
                <a:gd name="T4" fmla="*/ 481 w 567"/>
                <a:gd name="T5" fmla="*/ 162 h 205"/>
                <a:gd name="T6" fmla="*/ 430 w 567"/>
                <a:gd name="T7" fmla="*/ 175 h 205"/>
                <a:gd name="T8" fmla="*/ 427 w 567"/>
                <a:gd name="T9" fmla="*/ 176 h 205"/>
                <a:gd name="T10" fmla="*/ 398 w 567"/>
                <a:gd name="T11" fmla="*/ 178 h 205"/>
                <a:gd name="T12" fmla="*/ 136 w 567"/>
                <a:gd name="T13" fmla="*/ 198 h 205"/>
                <a:gd name="T14" fmla="*/ 0 w 567"/>
                <a:gd name="T15" fmla="*/ 195 h 205"/>
                <a:gd name="T16" fmla="*/ 1 w 567"/>
                <a:gd name="T17" fmla="*/ 71 h 205"/>
                <a:gd name="T18" fmla="*/ 9 w 567"/>
                <a:gd name="T19" fmla="*/ 47 h 205"/>
                <a:gd name="T20" fmla="*/ 28 w 567"/>
                <a:gd name="T21" fmla="*/ 43 h 205"/>
                <a:gd name="T22" fmla="*/ 474 w 567"/>
                <a:gd name="T23" fmla="*/ 2 h 205"/>
                <a:gd name="T24" fmla="*/ 523 w 567"/>
                <a:gd name="T25" fmla="*/ 0 h 205"/>
                <a:gd name="T26" fmla="*/ 525 w 567"/>
                <a:gd name="T27" fmla="*/ 0 h 205"/>
                <a:gd name="T28" fmla="*/ 536 w 567"/>
                <a:gd name="T29" fmla="*/ 0 h 205"/>
                <a:gd name="T30" fmla="*/ 567 w 567"/>
                <a:gd name="T31" fmla="*/ 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7" h="205">
                  <a:moveTo>
                    <a:pt x="567" y="4"/>
                  </a:moveTo>
                  <a:cubicBezTo>
                    <a:pt x="567" y="66"/>
                    <a:pt x="541" y="132"/>
                    <a:pt x="487" y="160"/>
                  </a:cubicBezTo>
                  <a:cubicBezTo>
                    <a:pt x="485" y="161"/>
                    <a:pt x="483" y="162"/>
                    <a:pt x="481" y="162"/>
                  </a:cubicBezTo>
                  <a:cubicBezTo>
                    <a:pt x="465" y="169"/>
                    <a:pt x="448" y="173"/>
                    <a:pt x="430" y="175"/>
                  </a:cubicBezTo>
                  <a:cubicBezTo>
                    <a:pt x="429" y="175"/>
                    <a:pt x="428" y="175"/>
                    <a:pt x="427" y="176"/>
                  </a:cubicBezTo>
                  <a:cubicBezTo>
                    <a:pt x="417" y="177"/>
                    <a:pt x="408" y="178"/>
                    <a:pt x="398" y="178"/>
                  </a:cubicBezTo>
                  <a:cubicBezTo>
                    <a:pt x="311" y="185"/>
                    <a:pt x="224" y="192"/>
                    <a:pt x="136" y="198"/>
                  </a:cubicBezTo>
                  <a:cubicBezTo>
                    <a:pt x="91" y="202"/>
                    <a:pt x="44" y="205"/>
                    <a:pt x="0" y="195"/>
                  </a:cubicBezTo>
                  <a:cubicBezTo>
                    <a:pt x="0" y="154"/>
                    <a:pt x="0" y="112"/>
                    <a:pt x="1" y="71"/>
                  </a:cubicBezTo>
                  <a:cubicBezTo>
                    <a:pt x="1" y="63"/>
                    <a:pt x="2" y="53"/>
                    <a:pt x="9" y="47"/>
                  </a:cubicBezTo>
                  <a:cubicBezTo>
                    <a:pt x="14" y="43"/>
                    <a:pt x="22" y="43"/>
                    <a:pt x="28" y="43"/>
                  </a:cubicBezTo>
                  <a:cubicBezTo>
                    <a:pt x="177" y="43"/>
                    <a:pt x="325" y="13"/>
                    <a:pt x="474" y="2"/>
                  </a:cubicBezTo>
                  <a:cubicBezTo>
                    <a:pt x="490" y="1"/>
                    <a:pt x="506" y="0"/>
                    <a:pt x="523" y="0"/>
                  </a:cubicBezTo>
                  <a:cubicBezTo>
                    <a:pt x="523" y="0"/>
                    <a:pt x="524" y="0"/>
                    <a:pt x="525" y="0"/>
                  </a:cubicBezTo>
                  <a:cubicBezTo>
                    <a:pt x="528" y="0"/>
                    <a:pt x="532" y="0"/>
                    <a:pt x="536" y="0"/>
                  </a:cubicBezTo>
                  <a:cubicBezTo>
                    <a:pt x="546" y="1"/>
                    <a:pt x="557" y="2"/>
                    <a:pt x="567"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8" name="íšlïḍé">
              <a:extLst>
                <a:ext uri="{FF2B5EF4-FFF2-40B4-BE49-F238E27FC236}">
                  <a16:creationId xmlns:a16="http://schemas.microsoft.com/office/drawing/2014/main" xmlns="" id="{F37DD7F1-0856-4E21-AB18-12D91CEEE511}"/>
                </a:ext>
              </a:extLst>
            </p:cNvPr>
            <p:cNvSpPr/>
            <p:nvPr/>
          </p:nvSpPr>
          <p:spPr bwMode="auto">
            <a:xfrm>
              <a:off x="7199313" y="2659063"/>
              <a:ext cx="230188" cy="290513"/>
            </a:xfrm>
            <a:custGeom>
              <a:avLst/>
              <a:gdLst>
                <a:gd name="T0" fmla="*/ 139 w 139"/>
                <a:gd name="T1" fmla="*/ 4 h 175"/>
                <a:gd name="T2" fmla="*/ 59 w 139"/>
                <a:gd name="T3" fmla="*/ 160 h 175"/>
                <a:gd name="T4" fmla="*/ 53 w 139"/>
                <a:gd name="T5" fmla="*/ 162 h 175"/>
                <a:gd name="T6" fmla="*/ 2 w 139"/>
                <a:gd name="T7" fmla="*/ 175 h 175"/>
                <a:gd name="T8" fmla="*/ 8 w 139"/>
                <a:gd name="T9" fmla="*/ 151 h 175"/>
                <a:gd name="T10" fmla="*/ 27 w 139"/>
                <a:gd name="T11" fmla="*/ 100 h 175"/>
                <a:gd name="T12" fmla="*/ 63 w 139"/>
                <a:gd name="T13" fmla="*/ 32 h 175"/>
                <a:gd name="T14" fmla="*/ 89 w 139"/>
                <a:gd name="T15" fmla="*/ 5 h 175"/>
                <a:gd name="T16" fmla="*/ 95 w 139"/>
                <a:gd name="T17" fmla="*/ 0 h 175"/>
                <a:gd name="T18" fmla="*/ 97 w 139"/>
                <a:gd name="T19" fmla="*/ 0 h 175"/>
                <a:gd name="T20" fmla="*/ 108 w 139"/>
                <a:gd name="T21" fmla="*/ 0 h 175"/>
                <a:gd name="T22" fmla="*/ 139 w 139"/>
                <a:gd name="T23" fmla="*/ 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175">
                  <a:moveTo>
                    <a:pt x="139" y="4"/>
                  </a:moveTo>
                  <a:cubicBezTo>
                    <a:pt x="139" y="66"/>
                    <a:pt x="113" y="132"/>
                    <a:pt x="59" y="160"/>
                  </a:cubicBezTo>
                  <a:cubicBezTo>
                    <a:pt x="57" y="161"/>
                    <a:pt x="55" y="162"/>
                    <a:pt x="53" y="162"/>
                  </a:cubicBezTo>
                  <a:cubicBezTo>
                    <a:pt x="37" y="169"/>
                    <a:pt x="20" y="173"/>
                    <a:pt x="2" y="175"/>
                  </a:cubicBezTo>
                  <a:cubicBezTo>
                    <a:pt x="0" y="168"/>
                    <a:pt x="5" y="160"/>
                    <a:pt x="8" y="151"/>
                  </a:cubicBezTo>
                  <a:cubicBezTo>
                    <a:pt x="14" y="134"/>
                    <a:pt x="20" y="117"/>
                    <a:pt x="27" y="100"/>
                  </a:cubicBezTo>
                  <a:cubicBezTo>
                    <a:pt x="36" y="76"/>
                    <a:pt x="47" y="53"/>
                    <a:pt x="63" y="32"/>
                  </a:cubicBezTo>
                  <a:cubicBezTo>
                    <a:pt x="71" y="22"/>
                    <a:pt x="80" y="14"/>
                    <a:pt x="89" y="5"/>
                  </a:cubicBezTo>
                  <a:cubicBezTo>
                    <a:pt x="91" y="4"/>
                    <a:pt x="93" y="2"/>
                    <a:pt x="95" y="0"/>
                  </a:cubicBezTo>
                  <a:cubicBezTo>
                    <a:pt x="95" y="0"/>
                    <a:pt x="96" y="0"/>
                    <a:pt x="97" y="0"/>
                  </a:cubicBezTo>
                  <a:cubicBezTo>
                    <a:pt x="100" y="0"/>
                    <a:pt x="104" y="0"/>
                    <a:pt x="108" y="0"/>
                  </a:cubicBezTo>
                  <a:cubicBezTo>
                    <a:pt x="118" y="1"/>
                    <a:pt x="129" y="2"/>
                    <a:pt x="139" y="4"/>
                  </a:cubicBezTo>
                  <a:close/>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9" name="îš1îḋè">
              <a:extLst>
                <a:ext uri="{FF2B5EF4-FFF2-40B4-BE49-F238E27FC236}">
                  <a16:creationId xmlns:a16="http://schemas.microsoft.com/office/drawing/2014/main" xmlns="" id="{BCF6BC43-A135-4576-B0B7-A3E28C3AABCF}"/>
                </a:ext>
              </a:extLst>
            </p:cNvPr>
            <p:cNvSpPr/>
            <p:nvPr/>
          </p:nvSpPr>
          <p:spPr bwMode="auto">
            <a:xfrm>
              <a:off x="7094538" y="2643188"/>
              <a:ext cx="898525" cy="1593850"/>
            </a:xfrm>
            <a:custGeom>
              <a:avLst/>
              <a:gdLst>
                <a:gd name="T0" fmla="*/ 537 w 542"/>
                <a:gd name="T1" fmla="*/ 962 h 962"/>
                <a:gd name="T2" fmla="*/ 168 w 542"/>
                <a:gd name="T3" fmla="*/ 898 h 962"/>
                <a:gd name="T4" fmla="*/ 48 w 542"/>
                <a:gd name="T5" fmla="*/ 884 h 962"/>
                <a:gd name="T6" fmla="*/ 28 w 542"/>
                <a:gd name="T7" fmla="*/ 882 h 962"/>
                <a:gd name="T8" fmla="*/ 15 w 542"/>
                <a:gd name="T9" fmla="*/ 806 h 962"/>
                <a:gd name="T10" fmla="*/ 10 w 542"/>
                <a:gd name="T11" fmla="*/ 765 h 962"/>
                <a:gd name="T12" fmla="*/ 2 w 542"/>
                <a:gd name="T13" fmla="*/ 682 h 962"/>
                <a:gd name="T14" fmla="*/ 0 w 542"/>
                <a:gd name="T15" fmla="*/ 583 h 962"/>
                <a:gd name="T16" fmla="*/ 0 w 542"/>
                <a:gd name="T17" fmla="*/ 556 h 962"/>
                <a:gd name="T18" fmla="*/ 2 w 542"/>
                <a:gd name="T19" fmla="*/ 512 h 962"/>
                <a:gd name="T20" fmla="*/ 3 w 542"/>
                <a:gd name="T21" fmla="*/ 498 h 962"/>
                <a:gd name="T22" fmla="*/ 4 w 542"/>
                <a:gd name="T23" fmla="*/ 494 h 962"/>
                <a:gd name="T24" fmla="*/ 4 w 542"/>
                <a:gd name="T25" fmla="*/ 492 h 962"/>
                <a:gd name="T26" fmla="*/ 4 w 542"/>
                <a:gd name="T27" fmla="*/ 488 h 962"/>
                <a:gd name="T28" fmla="*/ 5 w 542"/>
                <a:gd name="T29" fmla="*/ 482 h 962"/>
                <a:gd name="T30" fmla="*/ 6 w 542"/>
                <a:gd name="T31" fmla="*/ 475 h 962"/>
                <a:gd name="T32" fmla="*/ 6 w 542"/>
                <a:gd name="T33" fmla="*/ 473 h 962"/>
                <a:gd name="T34" fmla="*/ 6 w 542"/>
                <a:gd name="T35" fmla="*/ 472 h 962"/>
                <a:gd name="T36" fmla="*/ 8 w 542"/>
                <a:gd name="T37" fmla="*/ 459 h 962"/>
                <a:gd name="T38" fmla="*/ 9 w 542"/>
                <a:gd name="T39" fmla="*/ 450 h 962"/>
                <a:gd name="T40" fmla="*/ 17 w 542"/>
                <a:gd name="T41" fmla="*/ 404 h 962"/>
                <a:gd name="T42" fmla="*/ 23 w 542"/>
                <a:gd name="T43" fmla="*/ 379 h 962"/>
                <a:gd name="T44" fmla="*/ 28 w 542"/>
                <a:gd name="T45" fmla="*/ 357 h 962"/>
                <a:gd name="T46" fmla="*/ 28 w 542"/>
                <a:gd name="T47" fmla="*/ 354 h 962"/>
                <a:gd name="T48" fmla="*/ 29 w 542"/>
                <a:gd name="T49" fmla="*/ 350 h 962"/>
                <a:gd name="T50" fmla="*/ 35 w 542"/>
                <a:gd name="T51" fmla="*/ 328 h 962"/>
                <a:gd name="T52" fmla="*/ 39 w 542"/>
                <a:gd name="T53" fmla="*/ 311 h 962"/>
                <a:gd name="T54" fmla="*/ 102 w 542"/>
                <a:gd name="T55" fmla="*/ 114 h 962"/>
                <a:gd name="T56" fmla="*/ 177 w 542"/>
                <a:gd name="T57" fmla="*/ 11 h 962"/>
                <a:gd name="T58" fmla="*/ 183 w 542"/>
                <a:gd name="T59" fmla="*/ 8 h 962"/>
                <a:gd name="T60" fmla="*/ 230 w 542"/>
                <a:gd name="T61" fmla="*/ 3 h 962"/>
                <a:gd name="T62" fmla="*/ 322 w 542"/>
                <a:gd name="T63" fmla="*/ 6 h 962"/>
                <a:gd name="T64" fmla="*/ 334 w 542"/>
                <a:gd name="T65" fmla="*/ 11 h 962"/>
                <a:gd name="T66" fmla="*/ 337 w 542"/>
                <a:gd name="T67" fmla="*/ 12 h 962"/>
                <a:gd name="T68" fmla="*/ 366 w 542"/>
                <a:gd name="T69" fmla="*/ 29 h 962"/>
                <a:gd name="T70" fmla="*/ 374 w 542"/>
                <a:gd name="T71" fmla="*/ 37 h 962"/>
                <a:gd name="T72" fmla="*/ 386 w 542"/>
                <a:gd name="T73" fmla="*/ 48 h 962"/>
                <a:gd name="T74" fmla="*/ 395 w 542"/>
                <a:gd name="T75" fmla="*/ 59 h 962"/>
                <a:gd name="T76" fmla="*/ 401 w 542"/>
                <a:gd name="T77" fmla="*/ 66 h 962"/>
                <a:gd name="T78" fmla="*/ 406 w 542"/>
                <a:gd name="T79" fmla="*/ 73 h 962"/>
                <a:gd name="T80" fmla="*/ 411 w 542"/>
                <a:gd name="T81" fmla="*/ 81 h 962"/>
                <a:gd name="T82" fmla="*/ 416 w 542"/>
                <a:gd name="T83" fmla="*/ 91 h 962"/>
                <a:gd name="T84" fmla="*/ 426 w 542"/>
                <a:gd name="T85" fmla="*/ 111 h 962"/>
                <a:gd name="T86" fmla="*/ 433 w 542"/>
                <a:gd name="T87" fmla="*/ 129 h 962"/>
                <a:gd name="T88" fmla="*/ 435 w 542"/>
                <a:gd name="T89" fmla="*/ 134 h 962"/>
                <a:gd name="T90" fmla="*/ 438 w 542"/>
                <a:gd name="T91" fmla="*/ 144 h 962"/>
                <a:gd name="T92" fmla="*/ 442 w 542"/>
                <a:gd name="T93" fmla="*/ 158 h 962"/>
                <a:gd name="T94" fmla="*/ 446 w 542"/>
                <a:gd name="T95" fmla="*/ 171 h 962"/>
                <a:gd name="T96" fmla="*/ 448 w 542"/>
                <a:gd name="T97" fmla="*/ 180 h 962"/>
                <a:gd name="T98" fmla="*/ 451 w 542"/>
                <a:gd name="T99" fmla="*/ 194 h 962"/>
                <a:gd name="T100" fmla="*/ 458 w 542"/>
                <a:gd name="T101" fmla="*/ 224 h 962"/>
                <a:gd name="T102" fmla="*/ 460 w 542"/>
                <a:gd name="T103" fmla="*/ 236 h 962"/>
                <a:gd name="T104" fmla="*/ 461 w 542"/>
                <a:gd name="T105" fmla="*/ 242 h 962"/>
                <a:gd name="T106" fmla="*/ 463 w 542"/>
                <a:gd name="T107" fmla="*/ 251 h 962"/>
                <a:gd name="T108" fmla="*/ 465 w 542"/>
                <a:gd name="T109" fmla="*/ 263 h 962"/>
                <a:gd name="T110" fmla="*/ 467 w 542"/>
                <a:gd name="T111" fmla="*/ 278 h 962"/>
                <a:gd name="T112" fmla="*/ 471 w 542"/>
                <a:gd name="T113" fmla="*/ 300 h 962"/>
                <a:gd name="T114" fmla="*/ 480 w 542"/>
                <a:gd name="T115" fmla="*/ 377 h 962"/>
                <a:gd name="T116" fmla="*/ 490 w 542"/>
                <a:gd name="T117" fmla="*/ 493 h 962"/>
                <a:gd name="T118" fmla="*/ 492 w 542"/>
                <a:gd name="T119" fmla="*/ 522 h 962"/>
                <a:gd name="T120" fmla="*/ 499 w 542"/>
                <a:gd name="T121" fmla="*/ 622 h 962"/>
                <a:gd name="T122" fmla="*/ 501 w 542"/>
                <a:gd name="T123" fmla="*/ 651 h 962"/>
                <a:gd name="T124" fmla="*/ 525 w 542"/>
                <a:gd name="T125" fmla="*/ 826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2" h="962">
                  <a:moveTo>
                    <a:pt x="539" y="948"/>
                  </a:moveTo>
                  <a:cubicBezTo>
                    <a:pt x="538" y="953"/>
                    <a:pt x="538" y="958"/>
                    <a:pt x="537" y="962"/>
                  </a:cubicBezTo>
                  <a:cubicBezTo>
                    <a:pt x="532" y="961"/>
                    <a:pt x="527" y="960"/>
                    <a:pt x="522" y="959"/>
                  </a:cubicBezTo>
                  <a:cubicBezTo>
                    <a:pt x="407" y="934"/>
                    <a:pt x="289" y="914"/>
                    <a:pt x="168" y="898"/>
                  </a:cubicBezTo>
                  <a:cubicBezTo>
                    <a:pt x="163" y="897"/>
                    <a:pt x="158" y="897"/>
                    <a:pt x="152" y="896"/>
                  </a:cubicBezTo>
                  <a:cubicBezTo>
                    <a:pt x="118" y="892"/>
                    <a:pt x="83" y="887"/>
                    <a:pt x="48" y="884"/>
                  </a:cubicBezTo>
                  <a:cubicBezTo>
                    <a:pt x="42" y="883"/>
                    <a:pt x="35" y="882"/>
                    <a:pt x="28" y="882"/>
                  </a:cubicBezTo>
                  <a:cubicBezTo>
                    <a:pt x="28" y="882"/>
                    <a:pt x="28" y="882"/>
                    <a:pt x="28" y="882"/>
                  </a:cubicBezTo>
                  <a:cubicBezTo>
                    <a:pt x="26" y="868"/>
                    <a:pt x="23" y="854"/>
                    <a:pt x="21" y="840"/>
                  </a:cubicBezTo>
                  <a:cubicBezTo>
                    <a:pt x="19" y="829"/>
                    <a:pt x="17" y="817"/>
                    <a:pt x="15" y="806"/>
                  </a:cubicBezTo>
                  <a:cubicBezTo>
                    <a:pt x="14" y="799"/>
                    <a:pt x="13" y="792"/>
                    <a:pt x="12" y="785"/>
                  </a:cubicBezTo>
                  <a:cubicBezTo>
                    <a:pt x="11" y="779"/>
                    <a:pt x="10" y="772"/>
                    <a:pt x="10" y="765"/>
                  </a:cubicBezTo>
                  <a:cubicBezTo>
                    <a:pt x="8" y="754"/>
                    <a:pt x="7" y="743"/>
                    <a:pt x="6" y="732"/>
                  </a:cubicBezTo>
                  <a:cubicBezTo>
                    <a:pt x="5" y="716"/>
                    <a:pt x="3" y="699"/>
                    <a:pt x="2" y="682"/>
                  </a:cubicBezTo>
                  <a:cubicBezTo>
                    <a:pt x="1" y="668"/>
                    <a:pt x="1" y="654"/>
                    <a:pt x="0" y="641"/>
                  </a:cubicBezTo>
                  <a:cubicBezTo>
                    <a:pt x="0" y="621"/>
                    <a:pt x="0" y="602"/>
                    <a:pt x="0" y="583"/>
                  </a:cubicBezTo>
                  <a:cubicBezTo>
                    <a:pt x="0" y="578"/>
                    <a:pt x="0" y="572"/>
                    <a:pt x="0" y="567"/>
                  </a:cubicBezTo>
                  <a:cubicBezTo>
                    <a:pt x="0" y="563"/>
                    <a:pt x="0" y="560"/>
                    <a:pt x="0" y="556"/>
                  </a:cubicBezTo>
                  <a:cubicBezTo>
                    <a:pt x="1" y="551"/>
                    <a:pt x="1" y="545"/>
                    <a:pt x="1" y="539"/>
                  </a:cubicBezTo>
                  <a:cubicBezTo>
                    <a:pt x="1" y="530"/>
                    <a:pt x="2" y="521"/>
                    <a:pt x="2" y="512"/>
                  </a:cubicBezTo>
                  <a:cubicBezTo>
                    <a:pt x="3" y="511"/>
                    <a:pt x="3" y="510"/>
                    <a:pt x="3" y="508"/>
                  </a:cubicBezTo>
                  <a:cubicBezTo>
                    <a:pt x="3" y="505"/>
                    <a:pt x="3" y="502"/>
                    <a:pt x="3" y="498"/>
                  </a:cubicBezTo>
                  <a:cubicBezTo>
                    <a:pt x="3" y="497"/>
                    <a:pt x="3" y="497"/>
                    <a:pt x="4" y="496"/>
                  </a:cubicBezTo>
                  <a:cubicBezTo>
                    <a:pt x="4" y="495"/>
                    <a:pt x="4" y="495"/>
                    <a:pt x="4" y="494"/>
                  </a:cubicBezTo>
                  <a:cubicBezTo>
                    <a:pt x="4" y="494"/>
                    <a:pt x="4" y="493"/>
                    <a:pt x="4" y="493"/>
                  </a:cubicBezTo>
                  <a:cubicBezTo>
                    <a:pt x="4" y="493"/>
                    <a:pt x="4" y="492"/>
                    <a:pt x="4" y="492"/>
                  </a:cubicBezTo>
                  <a:cubicBezTo>
                    <a:pt x="4" y="491"/>
                    <a:pt x="4" y="490"/>
                    <a:pt x="4" y="489"/>
                  </a:cubicBezTo>
                  <a:cubicBezTo>
                    <a:pt x="4" y="488"/>
                    <a:pt x="4" y="488"/>
                    <a:pt x="4" y="488"/>
                  </a:cubicBezTo>
                  <a:cubicBezTo>
                    <a:pt x="4" y="487"/>
                    <a:pt x="4" y="487"/>
                    <a:pt x="4" y="487"/>
                  </a:cubicBezTo>
                  <a:cubicBezTo>
                    <a:pt x="4" y="485"/>
                    <a:pt x="5" y="484"/>
                    <a:pt x="5" y="482"/>
                  </a:cubicBezTo>
                  <a:cubicBezTo>
                    <a:pt x="5" y="481"/>
                    <a:pt x="5" y="479"/>
                    <a:pt x="5" y="478"/>
                  </a:cubicBezTo>
                  <a:cubicBezTo>
                    <a:pt x="5" y="477"/>
                    <a:pt x="5" y="476"/>
                    <a:pt x="6" y="475"/>
                  </a:cubicBezTo>
                  <a:cubicBezTo>
                    <a:pt x="6" y="474"/>
                    <a:pt x="6" y="474"/>
                    <a:pt x="6" y="474"/>
                  </a:cubicBezTo>
                  <a:cubicBezTo>
                    <a:pt x="6" y="473"/>
                    <a:pt x="6" y="473"/>
                    <a:pt x="6" y="473"/>
                  </a:cubicBezTo>
                  <a:cubicBezTo>
                    <a:pt x="6" y="473"/>
                    <a:pt x="6" y="473"/>
                    <a:pt x="6" y="473"/>
                  </a:cubicBezTo>
                  <a:cubicBezTo>
                    <a:pt x="6" y="472"/>
                    <a:pt x="6" y="472"/>
                    <a:pt x="6" y="472"/>
                  </a:cubicBezTo>
                  <a:cubicBezTo>
                    <a:pt x="6" y="471"/>
                    <a:pt x="6" y="470"/>
                    <a:pt x="6" y="469"/>
                  </a:cubicBezTo>
                  <a:cubicBezTo>
                    <a:pt x="7" y="466"/>
                    <a:pt x="7" y="462"/>
                    <a:pt x="8" y="459"/>
                  </a:cubicBezTo>
                  <a:cubicBezTo>
                    <a:pt x="8" y="456"/>
                    <a:pt x="8" y="453"/>
                    <a:pt x="9" y="450"/>
                  </a:cubicBezTo>
                  <a:cubicBezTo>
                    <a:pt x="9" y="450"/>
                    <a:pt x="9" y="450"/>
                    <a:pt x="9" y="450"/>
                  </a:cubicBezTo>
                  <a:cubicBezTo>
                    <a:pt x="11" y="439"/>
                    <a:pt x="12" y="429"/>
                    <a:pt x="15" y="418"/>
                  </a:cubicBezTo>
                  <a:cubicBezTo>
                    <a:pt x="15" y="413"/>
                    <a:pt x="16" y="409"/>
                    <a:pt x="17" y="404"/>
                  </a:cubicBezTo>
                  <a:cubicBezTo>
                    <a:pt x="18" y="399"/>
                    <a:pt x="19" y="393"/>
                    <a:pt x="21" y="388"/>
                  </a:cubicBezTo>
                  <a:cubicBezTo>
                    <a:pt x="21" y="385"/>
                    <a:pt x="22" y="382"/>
                    <a:pt x="23" y="379"/>
                  </a:cubicBezTo>
                  <a:cubicBezTo>
                    <a:pt x="24" y="373"/>
                    <a:pt x="25" y="367"/>
                    <a:pt x="27" y="361"/>
                  </a:cubicBezTo>
                  <a:cubicBezTo>
                    <a:pt x="27" y="360"/>
                    <a:pt x="27" y="358"/>
                    <a:pt x="28" y="357"/>
                  </a:cubicBezTo>
                  <a:cubicBezTo>
                    <a:pt x="28" y="356"/>
                    <a:pt x="28" y="355"/>
                    <a:pt x="28" y="354"/>
                  </a:cubicBezTo>
                  <a:cubicBezTo>
                    <a:pt x="28" y="354"/>
                    <a:pt x="28" y="354"/>
                    <a:pt x="28" y="354"/>
                  </a:cubicBezTo>
                  <a:cubicBezTo>
                    <a:pt x="28" y="354"/>
                    <a:pt x="28" y="354"/>
                    <a:pt x="28" y="354"/>
                  </a:cubicBezTo>
                  <a:cubicBezTo>
                    <a:pt x="29" y="353"/>
                    <a:pt x="29" y="351"/>
                    <a:pt x="29" y="350"/>
                  </a:cubicBezTo>
                  <a:cubicBezTo>
                    <a:pt x="30" y="348"/>
                    <a:pt x="30" y="346"/>
                    <a:pt x="31" y="344"/>
                  </a:cubicBezTo>
                  <a:cubicBezTo>
                    <a:pt x="32" y="339"/>
                    <a:pt x="33" y="333"/>
                    <a:pt x="35" y="328"/>
                  </a:cubicBezTo>
                  <a:cubicBezTo>
                    <a:pt x="35" y="326"/>
                    <a:pt x="35" y="324"/>
                    <a:pt x="36" y="322"/>
                  </a:cubicBezTo>
                  <a:cubicBezTo>
                    <a:pt x="37" y="318"/>
                    <a:pt x="38" y="314"/>
                    <a:pt x="39" y="311"/>
                  </a:cubicBezTo>
                  <a:cubicBezTo>
                    <a:pt x="49" y="268"/>
                    <a:pt x="62" y="225"/>
                    <a:pt x="76" y="184"/>
                  </a:cubicBezTo>
                  <a:cubicBezTo>
                    <a:pt x="84" y="160"/>
                    <a:pt x="93" y="137"/>
                    <a:pt x="102" y="114"/>
                  </a:cubicBezTo>
                  <a:cubicBezTo>
                    <a:pt x="117" y="76"/>
                    <a:pt x="134" y="44"/>
                    <a:pt x="166" y="18"/>
                  </a:cubicBezTo>
                  <a:cubicBezTo>
                    <a:pt x="170" y="15"/>
                    <a:pt x="173" y="13"/>
                    <a:pt x="177" y="11"/>
                  </a:cubicBezTo>
                  <a:cubicBezTo>
                    <a:pt x="178" y="10"/>
                    <a:pt x="179" y="10"/>
                    <a:pt x="180" y="9"/>
                  </a:cubicBezTo>
                  <a:cubicBezTo>
                    <a:pt x="181" y="9"/>
                    <a:pt x="182" y="8"/>
                    <a:pt x="183" y="8"/>
                  </a:cubicBezTo>
                  <a:cubicBezTo>
                    <a:pt x="185" y="7"/>
                    <a:pt x="187" y="6"/>
                    <a:pt x="189" y="6"/>
                  </a:cubicBezTo>
                  <a:cubicBezTo>
                    <a:pt x="202" y="2"/>
                    <a:pt x="215" y="2"/>
                    <a:pt x="230" y="3"/>
                  </a:cubicBezTo>
                  <a:cubicBezTo>
                    <a:pt x="240" y="3"/>
                    <a:pt x="250" y="3"/>
                    <a:pt x="260" y="2"/>
                  </a:cubicBezTo>
                  <a:cubicBezTo>
                    <a:pt x="281" y="1"/>
                    <a:pt x="301" y="0"/>
                    <a:pt x="322" y="6"/>
                  </a:cubicBezTo>
                  <a:cubicBezTo>
                    <a:pt x="323" y="7"/>
                    <a:pt x="323" y="7"/>
                    <a:pt x="324" y="7"/>
                  </a:cubicBezTo>
                  <a:cubicBezTo>
                    <a:pt x="328" y="8"/>
                    <a:pt x="331" y="9"/>
                    <a:pt x="334" y="11"/>
                  </a:cubicBezTo>
                  <a:cubicBezTo>
                    <a:pt x="334" y="11"/>
                    <a:pt x="334" y="11"/>
                    <a:pt x="334" y="11"/>
                  </a:cubicBezTo>
                  <a:cubicBezTo>
                    <a:pt x="335" y="11"/>
                    <a:pt x="336" y="12"/>
                    <a:pt x="337" y="12"/>
                  </a:cubicBezTo>
                  <a:cubicBezTo>
                    <a:pt x="340" y="14"/>
                    <a:pt x="343" y="15"/>
                    <a:pt x="346" y="17"/>
                  </a:cubicBezTo>
                  <a:cubicBezTo>
                    <a:pt x="353" y="20"/>
                    <a:pt x="359" y="25"/>
                    <a:pt x="366" y="29"/>
                  </a:cubicBezTo>
                  <a:cubicBezTo>
                    <a:pt x="367" y="31"/>
                    <a:pt x="369" y="32"/>
                    <a:pt x="370" y="33"/>
                  </a:cubicBezTo>
                  <a:cubicBezTo>
                    <a:pt x="371" y="34"/>
                    <a:pt x="373" y="35"/>
                    <a:pt x="374" y="37"/>
                  </a:cubicBezTo>
                  <a:cubicBezTo>
                    <a:pt x="377" y="39"/>
                    <a:pt x="380" y="42"/>
                    <a:pt x="383" y="45"/>
                  </a:cubicBezTo>
                  <a:cubicBezTo>
                    <a:pt x="384" y="46"/>
                    <a:pt x="385" y="47"/>
                    <a:pt x="386" y="48"/>
                  </a:cubicBezTo>
                  <a:cubicBezTo>
                    <a:pt x="388" y="50"/>
                    <a:pt x="390" y="52"/>
                    <a:pt x="391" y="54"/>
                  </a:cubicBezTo>
                  <a:cubicBezTo>
                    <a:pt x="393" y="56"/>
                    <a:pt x="394" y="57"/>
                    <a:pt x="395" y="59"/>
                  </a:cubicBezTo>
                  <a:cubicBezTo>
                    <a:pt x="396" y="59"/>
                    <a:pt x="396" y="60"/>
                    <a:pt x="397" y="61"/>
                  </a:cubicBezTo>
                  <a:cubicBezTo>
                    <a:pt x="398" y="63"/>
                    <a:pt x="399" y="64"/>
                    <a:pt x="401" y="66"/>
                  </a:cubicBezTo>
                  <a:cubicBezTo>
                    <a:pt x="401" y="66"/>
                    <a:pt x="402" y="67"/>
                    <a:pt x="402" y="68"/>
                  </a:cubicBezTo>
                  <a:cubicBezTo>
                    <a:pt x="403" y="70"/>
                    <a:pt x="404" y="71"/>
                    <a:pt x="406" y="73"/>
                  </a:cubicBezTo>
                  <a:cubicBezTo>
                    <a:pt x="406" y="74"/>
                    <a:pt x="406" y="74"/>
                    <a:pt x="407" y="75"/>
                  </a:cubicBezTo>
                  <a:cubicBezTo>
                    <a:pt x="408" y="77"/>
                    <a:pt x="409" y="79"/>
                    <a:pt x="411" y="81"/>
                  </a:cubicBezTo>
                  <a:cubicBezTo>
                    <a:pt x="412" y="84"/>
                    <a:pt x="414" y="87"/>
                    <a:pt x="416" y="90"/>
                  </a:cubicBezTo>
                  <a:cubicBezTo>
                    <a:pt x="416" y="90"/>
                    <a:pt x="416" y="91"/>
                    <a:pt x="416" y="91"/>
                  </a:cubicBezTo>
                  <a:cubicBezTo>
                    <a:pt x="418" y="94"/>
                    <a:pt x="420" y="97"/>
                    <a:pt x="421" y="100"/>
                  </a:cubicBezTo>
                  <a:cubicBezTo>
                    <a:pt x="423" y="104"/>
                    <a:pt x="424" y="108"/>
                    <a:pt x="426" y="111"/>
                  </a:cubicBezTo>
                  <a:cubicBezTo>
                    <a:pt x="428" y="116"/>
                    <a:pt x="430" y="120"/>
                    <a:pt x="431" y="125"/>
                  </a:cubicBezTo>
                  <a:cubicBezTo>
                    <a:pt x="432" y="126"/>
                    <a:pt x="432" y="128"/>
                    <a:pt x="433" y="129"/>
                  </a:cubicBezTo>
                  <a:cubicBezTo>
                    <a:pt x="433" y="130"/>
                    <a:pt x="434" y="132"/>
                    <a:pt x="435" y="133"/>
                  </a:cubicBezTo>
                  <a:cubicBezTo>
                    <a:pt x="435" y="134"/>
                    <a:pt x="435" y="134"/>
                    <a:pt x="435" y="134"/>
                  </a:cubicBezTo>
                  <a:cubicBezTo>
                    <a:pt x="435" y="134"/>
                    <a:pt x="435" y="135"/>
                    <a:pt x="435" y="136"/>
                  </a:cubicBezTo>
                  <a:cubicBezTo>
                    <a:pt x="436" y="138"/>
                    <a:pt x="437" y="141"/>
                    <a:pt x="438" y="144"/>
                  </a:cubicBezTo>
                  <a:cubicBezTo>
                    <a:pt x="439" y="146"/>
                    <a:pt x="439" y="149"/>
                    <a:pt x="440" y="151"/>
                  </a:cubicBezTo>
                  <a:cubicBezTo>
                    <a:pt x="441" y="154"/>
                    <a:pt x="442" y="156"/>
                    <a:pt x="442" y="158"/>
                  </a:cubicBezTo>
                  <a:cubicBezTo>
                    <a:pt x="443" y="160"/>
                    <a:pt x="443" y="162"/>
                    <a:pt x="444" y="164"/>
                  </a:cubicBezTo>
                  <a:cubicBezTo>
                    <a:pt x="444" y="166"/>
                    <a:pt x="445" y="168"/>
                    <a:pt x="446" y="171"/>
                  </a:cubicBezTo>
                  <a:cubicBezTo>
                    <a:pt x="446" y="173"/>
                    <a:pt x="447" y="176"/>
                    <a:pt x="448" y="178"/>
                  </a:cubicBezTo>
                  <a:cubicBezTo>
                    <a:pt x="448" y="179"/>
                    <a:pt x="448" y="180"/>
                    <a:pt x="448" y="180"/>
                  </a:cubicBezTo>
                  <a:cubicBezTo>
                    <a:pt x="449" y="184"/>
                    <a:pt x="450" y="188"/>
                    <a:pt x="451" y="193"/>
                  </a:cubicBezTo>
                  <a:cubicBezTo>
                    <a:pt x="451" y="193"/>
                    <a:pt x="451" y="194"/>
                    <a:pt x="451" y="194"/>
                  </a:cubicBezTo>
                  <a:cubicBezTo>
                    <a:pt x="452" y="198"/>
                    <a:pt x="453" y="203"/>
                    <a:pt x="454" y="207"/>
                  </a:cubicBezTo>
                  <a:cubicBezTo>
                    <a:pt x="455" y="212"/>
                    <a:pt x="457" y="218"/>
                    <a:pt x="458" y="224"/>
                  </a:cubicBezTo>
                  <a:cubicBezTo>
                    <a:pt x="458" y="226"/>
                    <a:pt x="459" y="229"/>
                    <a:pt x="459" y="232"/>
                  </a:cubicBezTo>
                  <a:cubicBezTo>
                    <a:pt x="460" y="233"/>
                    <a:pt x="460" y="234"/>
                    <a:pt x="460" y="236"/>
                  </a:cubicBezTo>
                  <a:cubicBezTo>
                    <a:pt x="460" y="236"/>
                    <a:pt x="460" y="236"/>
                    <a:pt x="460" y="236"/>
                  </a:cubicBezTo>
                  <a:cubicBezTo>
                    <a:pt x="461" y="238"/>
                    <a:pt x="461" y="240"/>
                    <a:pt x="461" y="242"/>
                  </a:cubicBezTo>
                  <a:cubicBezTo>
                    <a:pt x="462" y="245"/>
                    <a:pt x="462" y="247"/>
                    <a:pt x="463" y="250"/>
                  </a:cubicBezTo>
                  <a:cubicBezTo>
                    <a:pt x="463" y="250"/>
                    <a:pt x="463" y="251"/>
                    <a:pt x="463" y="251"/>
                  </a:cubicBezTo>
                  <a:cubicBezTo>
                    <a:pt x="463" y="252"/>
                    <a:pt x="463" y="252"/>
                    <a:pt x="463" y="252"/>
                  </a:cubicBezTo>
                  <a:cubicBezTo>
                    <a:pt x="464" y="256"/>
                    <a:pt x="464" y="259"/>
                    <a:pt x="465" y="263"/>
                  </a:cubicBezTo>
                  <a:cubicBezTo>
                    <a:pt x="465" y="264"/>
                    <a:pt x="466" y="266"/>
                    <a:pt x="466" y="267"/>
                  </a:cubicBezTo>
                  <a:cubicBezTo>
                    <a:pt x="466" y="271"/>
                    <a:pt x="467" y="274"/>
                    <a:pt x="467" y="278"/>
                  </a:cubicBezTo>
                  <a:cubicBezTo>
                    <a:pt x="468" y="282"/>
                    <a:pt x="469" y="286"/>
                    <a:pt x="469" y="290"/>
                  </a:cubicBezTo>
                  <a:cubicBezTo>
                    <a:pt x="470" y="294"/>
                    <a:pt x="470" y="297"/>
                    <a:pt x="471" y="300"/>
                  </a:cubicBezTo>
                  <a:cubicBezTo>
                    <a:pt x="474" y="322"/>
                    <a:pt x="476" y="343"/>
                    <a:pt x="479" y="365"/>
                  </a:cubicBezTo>
                  <a:cubicBezTo>
                    <a:pt x="479" y="369"/>
                    <a:pt x="480" y="373"/>
                    <a:pt x="480" y="377"/>
                  </a:cubicBezTo>
                  <a:cubicBezTo>
                    <a:pt x="483" y="406"/>
                    <a:pt x="485" y="436"/>
                    <a:pt x="488" y="466"/>
                  </a:cubicBezTo>
                  <a:cubicBezTo>
                    <a:pt x="488" y="475"/>
                    <a:pt x="489" y="484"/>
                    <a:pt x="490" y="493"/>
                  </a:cubicBezTo>
                  <a:cubicBezTo>
                    <a:pt x="490" y="496"/>
                    <a:pt x="490" y="498"/>
                    <a:pt x="490" y="500"/>
                  </a:cubicBezTo>
                  <a:cubicBezTo>
                    <a:pt x="491" y="507"/>
                    <a:pt x="491" y="515"/>
                    <a:pt x="492" y="522"/>
                  </a:cubicBezTo>
                  <a:cubicBezTo>
                    <a:pt x="493" y="546"/>
                    <a:pt x="495" y="570"/>
                    <a:pt x="497" y="595"/>
                  </a:cubicBezTo>
                  <a:cubicBezTo>
                    <a:pt x="497" y="604"/>
                    <a:pt x="498" y="613"/>
                    <a:pt x="499" y="622"/>
                  </a:cubicBezTo>
                  <a:cubicBezTo>
                    <a:pt x="499" y="627"/>
                    <a:pt x="500" y="631"/>
                    <a:pt x="500" y="636"/>
                  </a:cubicBezTo>
                  <a:cubicBezTo>
                    <a:pt x="500" y="641"/>
                    <a:pt x="501" y="646"/>
                    <a:pt x="501" y="651"/>
                  </a:cubicBezTo>
                  <a:cubicBezTo>
                    <a:pt x="503" y="670"/>
                    <a:pt x="505" y="689"/>
                    <a:pt x="507" y="708"/>
                  </a:cubicBezTo>
                  <a:cubicBezTo>
                    <a:pt x="512" y="747"/>
                    <a:pt x="517" y="787"/>
                    <a:pt x="525" y="826"/>
                  </a:cubicBezTo>
                  <a:cubicBezTo>
                    <a:pt x="533" y="866"/>
                    <a:pt x="542" y="907"/>
                    <a:pt x="539" y="948"/>
                  </a:cubicBezTo>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0" name="iśḷíḓê">
              <a:extLst>
                <a:ext uri="{FF2B5EF4-FFF2-40B4-BE49-F238E27FC236}">
                  <a16:creationId xmlns:a16="http://schemas.microsoft.com/office/drawing/2014/main" xmlns="" id="{121CD8C7-4DFA-4DF6-BDA4-2FA9E54AF14B}"/>
                </a:ext>
              </a:extLst>
            </p:cNvPr>
            <p:cNvSpPr/>
            <p:nvPr/>
          </p:nvSpPr>
          <p:spPr bwMode="auto">
            <a:xfrm>
              <a:off x="7399338" y="2382838"/>
              <a:ext cx="257175" cy="425450"/>
            </a:xfrm>
            <a:custGeom>
              <a:avLst/>
              <a:gdLst>
                <a:gd name="T0" fmla="*/ 150 w 155"/>
                <a:gd name="T1" fmla="*/ 219 h 257"/>
                <a:gd name="T2" fmla="*/ 119 w 155"/>
                <a:gd name="T3" fmla="*/ 246 h 257"/>
                <a:gd name="T4" fmla="*/ 59 w 155"/>
                <a:gd name="T5" fmla="*/ 255 h 257"/>
                <a:gd name="T6" fmla="*/ 21 w 155"/>
                <a:gd name="T7" fmla="*/ 243 h 257"/>
                <a:gd name="T8" fmla="*/ 8 w 155"/>
                <a:gd name="T9" fmla="*/ 231 h 257"/>
                <a:gd name="T10" fmla="*/ 1 w 155"/>
                <a:gd name="T11" fmla="*/ 214 h 257"/>
                <a:gd name="T12" fmla="*/ 2 w 155"/>
                <a:gd name="T13" fmla="*/ 197 h 257"/>
                <a:gd name="T14" fmla="*/ 6 w 155"/>
                <a:gd name="T15" fmla="*/ 141 h 257"/>
                <a:gd name="T16" fmla="*/ 6 w 155"/>
                <a:gd name="T17" fmla="*/ 70 h 257"/>
                <a:gd name="T18" fmla="*/ 8 w 155"/>
                <a:gd name="T19" fmla="*/ 60 h 257"/>
                <a:gd name="T20" fmla="*/ 15 w 155"/>
                <a:gd name="T21" fmla="*/ 54 h 257"/>
                <a:gd name="T22" fmla="*/ 130 w 155"/>
                <a:gd name="T23" fmla="*/ 1 h 257"/>
                <a:gd name="T24" fmla="*/ 146 w 155"/>
                <a:gd name="T25" fmla="*/ 4 h 257"/>
                <a:gd name="T26" fmla="*/ 143 w 155"/>
                <a:gd name="T27" fmla="*/ 47 h 257"/>
                <a:gd name="T28" fmla="*/ 140 w 155"/>
                <a:gd name="T29" fmla="*/ 84 h 257"/>
                <a:gd name="T30" fmla="*/ 139 w 155"/>
                <a:gd name="T31" fmla="*/ 101 h 257"/>
                <a:gd name="T32" fmla="*/ 147 w 155"/>
                <a:gd name="T33" fmla="*/ 194 h 257"/>
                <a:gd name="T34" fmla="*/ 150 w 155"/>
                <a:gd name="T35" fmla="*/ 2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5" h="257">
                  <a:moveTo>
                    <a:pt x="150" y="219"/>
                  </a:moveTo>
                  <a:cubicBezTo>
                    <a:pt x="146" y="231"/>
                    <a:pt x="131" y="241"/>
                    <a:pt x="119" y="246"/>
                  </a:cubicBezTo>
                  <a:cubicBezTo>
                    <a:pt x="101" y="255"/>
                    <a:pt x="80" y="257"/>
                    <a:pt x="59" y="255"/>
                  </a:cubicBezTo>
                  <a:cubicBezTo>
                    <a:pt x="46" y="254"/>
                    <a:pt x="32" y="250"/>
                    <a:pt x="21" y="243"/>
                  </a:cubicBezTo>
                  <a:cubicBezTo>
                    <a:pt x="16" y="240"/>
                    <a:pt x="11" y="236"/>
                    <a:pt x="8" y="231"/>
                  </a:cubicBezTo>
                  <a:cubicBezTo>
                    <a:pt x="4" y="226"/>
                    <a:pt x="1" y="220"/>
                    <a:pt x="1" y="214"/>
                  </a:cubicBezTo>
                  <a:cubicBezTo>
                    <a:pt x="0" y="208"/>
                    <a:pt x="1" y="203"/>
                    <a:pt x="2" y="197"/>
                  </a:cubicBezTo>
                  <a:cubicBezTo>
                    <a:pt x="5" y="179"/>
                    <a:pt x="6" y="160"/>
                    <a:pt x="6" y="141"/>
                  </a:cubicBezTo>
                  <a:cubicBezTo>
                    <a:pt x="7" y="117"/>
                    <a:pt x="6" y="93"/>
                    <a:pt x="6" y="70"/>
                  </a:cubicBezTo>
                  <a:cubicBezTo>
                    <a:pt x="6" y="66"/>
                    <a:pt x="6" y="63"/>
                    <a:pt x="8" y="60"/>
                  </a:cubicBezTo>
                  <a:cubicBezTo>
                    <a:pt x="10" y="58"/>
                    <a:pt x="12" y="56"/>
                    <a:pt x="15" y="54"/>
                  </a:cubicBezTo>
                  <a:cubicBezTo>
                    <a:pt x="50" y="31"/>
                    <a:pt x="87" y="8"/>
                    <a:pt x="130" y="1"/>
                  </a:cubicBezTo>
                  <a:cubicBezTo>
                    <a:pt x="136" y="1"/>
                    <a:pt x="142" y="0"/>
                    <a:pt x="146" y="4"/>
                  </a:cubicBezTo>
                  <a:cubicBezTo>
                    <a:pt x="153" y="12"/>
                    <a:pt x="144" y="38"/>
                    <a:pt x="143" y="47"/>
                  </a:cubicBezTo>
                  <a:cubicBezTo>
                    <a:pt x="142" y="59"/>
                    <a:pt x="141" y="72"/>
                    <a:pt x="140" y="84"/>
                  </a:cubicBezTo>
                  <a:cubicBezTo>
                    <a:pt x="140" y="89"/>
                    <a:pt x="139" y="95"/>
                    <a:pt x="139" y="101"/>
                  </a:cubicBezTo>
                  <a:cubicBezTo>
                    <a:pt x="138" y="131"/>
                    <a:pt x="137" y="165"/>
                    <a:pt x="147" y="194"/>
                  </a:cubicBezTo>
                  <a:cubicBezTo>
                    <a:pt x="150" y="203"/>
                    <a:pt x="155" y="210"/>
                    <a:pt x="150" y="219"/>
                  </a:cubicBezTo>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1" name="îšļiḍê">
              <a:extLst>
                <a:ext uri="{FF2B5EF4-FFF2-40B4-BE49-F238E27FC236}">
                  <a16:creationId xmlns:a16="http://schemas.microsoft.com/office/drawing/2014/main" xmlns="" id="{51B73A5A-4002-4506-9768-41927DAE6C21}"/>
                </a:ext>
              </a:extLst>
            </p:cNvPr>
            <p:cNvSpPr/>
            <p:nvPr/>
          </p:nvSpPr>
          <p:spPr bwMode="auto">
            <a:xfrm>
              <a:off x="7094538" y="2657475"/>
              <a:ext cx="871538" cy="1574800"/>
            </a:xfrm>
            <a:custGeom>
              <a:avLst/>
              <a:gdLst>
                <a:gd name="T0" fmla="*/ 522 w 526"/>
                <a:gd name="T1" fmla="*/ 950 h 950"/>
                <a:gd name="T2" fmla="*/ 152 w 526"/>
                <a:gd name="T3" fmla="*/ 887 h 950"/>
                <a:gd name="T4" fmla="*/ 28 w 526"/>
                <a:gd name="T5" fmla="*/ 873 h 950"/>
                <a:gd name="T6" fmla="*/ 21 w 526"/>
                <a:gd name="T7" fmla="*/ 831 h 950"/>
                <a:gd name="T8" fmla="*/ 12 w 526"/>
                <a:gd name="T9" fmla="*/ 776 h 950"/>
                <a:gd name="T10" fmla="*/ 6 w 526"/>
                <a:gd name="T11" fmla="*/ 723 h 950"/>
                <a:gd name="T12" fmla="*/ 0 w 526"/>
                <a:gd name="T13" fmla="*/ 632 h 950"/>
                <a:gd name="T14" fmla="*/ 0 w 526"/>
                <a:gd name="T15" fmla="*/ 558 h 950"/>
                <a:gd name="T16" fmla="*/ 1 w 526"/>
                <a:gd name="T17" fmla="*/ 530 h 950"/>
                <a:gd name="T18" fmla="*/ 3 w 526"/>
                <a:gd name="T19" fmla="*/ 499 h 950"/>
                <a:gd name="T20" fmla="*/ 4 w 526"/>
                <a:gd name="T21" fmla="*/ 487 h 950"/>
                <a:gd name="T22" fmla="*/ 4 w 526"/>
                <a:gd name="T23" fmla="*/ 484 h 950"/>
                <a:gd name="T24" fmla="*/ 4 w 526"/>
                <a:gd name="T25" fmla="*/ 480 h 950"/>
                <a:gd name="T26" fmla="*/ 4 w 526"/>
                <a:gd name="T27" fmla="*/ 478 h 950"/>
                <a:gd name="T28" fmla="*/ 5 w 526"/>
                <a:gd name="T29" fmla="*/ 469 h 950"/>
                <a:gd name="T30" fmla="*/ 6 w 526"/>
                <a:gd name="T31" fmla="*/ 465 h 950"/>
                <a:gd name="T32" fmla="*/ 6 w 526"/>
                <a:gd name="T33" fmla="*/ 464 h 950"/>
                <a:gd name="T34" fmla="*/ 6 w 526"/>
                <a:gd name="T35" fmla="*/ 460 h 950"/>
                <a:gd name="T36" fmla="*/ 9 w 526"/>
                <a:gd name="T37" fmla="*/ 441 h 950"/>
                <a:gd name="T38" fmla="*/ 15 w 526"/>
                <a:gd name="T39" fmla="*/ 409 h 950"/>
                <a:gd name="T40" fmla="*/ 21 w 526"/>
                <a:gd name="T41" fmla="*/ 379 h 950"/>
                <a:gd name="T42" fmla="*/ 27 w 526"/>
                <a:gd name="T43" fmla="*/ 352 h 950"/>
                <a:gd name="T44" fmla="*/ 28 w 526"/>
                <a:gd name="T45" fmla="*/ 345 h 950"/>
                <a:gd name="T46" fmla="*/ 28 w 526"/>
                <a:gd name="T47" fmla="*/ 345 h 950"/>
                <a:gd name="T48" fmla="*/ 31 w 526"/>
                <a:gd name="T49" fmla="*/ 335 h 950"/>
                <a:gd name="T50" fmla="*/ 36 w 526"/>
                <a:gd name="T51" fmla="*/ 313 h 950"/>
                <a:gd name="T52" fmla="*/ 76 w 526"/>
                <a:gd name="T53" fmla="*/ 175 h 950"/>
                <a:gd name="T54" fmla="*/ 166 w 526"/>
                <a:gd name="T55" fmla="*/ 9 h 950"/>
                <a:gd name="T56" fmla="*/ 180 w 526"/>
                <a:gd name="T57" fmla="*/ 0 h 950"/>
                <a:gd name="T58" fmla="*/ 182 w 526"/>
                <a:gd name="T59" fmla="*/ 13 h 950"/>
                <a:gd name="T60" fmla="*/ 197 w 526"/>
                <a:gd name="T61" fmla="*/ 47 h 950"/>
                <a:gd name="T62" fmla="*/ 253 w 526"/>
                <a:gd name="T63" fmla="*/ 70 h 950"/>
                <a:gd name="T64" fmla="*/ 275 w 526"/>
                <a:gd name="T65" fmla="*/ 63 h 950"/>
                <a:gd name="T66" fmla="*/ 314 w 526"/>
                <a:gd name="T67" fmla="*/ 32 h 950"/>
                <a:gd name="T68" fmla="*/ 338 w 526"/>
                <a:gd name="T69" fmla="*/ 13 h 950"/>
                <a:gd name="T70" fmla="*/ 366 w 526"/>
                <a:gd name="T71" fmla="*/ 35 h 950"/>
                <a:gd name="T72" fmla="*/ 388 w 526"/>
                <a:gd name="T73" fmla="*/ 61 h 950"/>
                <a:gd name="T74" fmla="*/ 395 w 526"/>
                <a:gd name="T75" fmla="*/ 72 h 950"/>
                <a:gd name="T76" fmla="*/ 410 w 526"/>
                <a:gd name="T77" fmla="*/ 102 h 950"/>
                <a:gd name="T78" fmla="*/ 428 w 526"/>
                <a:gd name="T79" fmla="*/ 155 h 950"/>
                <a:gd name="T80" fmla="*/ 435 w 526"/>
                <a:gd name="T81" fmla="*/ 184 h 950"/>
                <a:gd name="T82" fmla="*/ 445 w 526"/>
                <a:gd name="T83" fmla="*/ 233 h 950"/>
                <a:gd name="T84" fmla="*/ 447 w 526"/>
                <a:gd name="T85" fmla="*/ 242 h 950"/>
                <a:gd name="T86" fmla="*/ 449 w 526"/>
                <a:gd name="T87" fmla="*/ 253 h 950"/>
                <a:gd name="T88" fmla="*/ 450 w 526"/>
                <a:gd name="T89" fmla="*/ 258 h 950"/>
                <a:gd name="T90" fmla="*/ 451 w 526"/>
                <a:gd name="T91" fmla="*/ 268 h 950"/>
                <a:gd name="T92" fmla="*/ 509 w 526"/>
                <a:gd name="T93" fmla="*/ 817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6" h="950">
                  <a:moveTo>
                    <a:pt x="523" y="939"/>
                  </a:moveTo>
                  <a:cubicBezTo>
                    <a:pt x="523" y="943"/>
                    <a:pt x="522" y="946"/>
                    <a:pt x="522" y="950"/>
                  </a:cubicBezTo>
                  <a:cubicBezTo>
                    <a:pt x="407" y="925"/>
                    <a:pt x="289" y="905"/>
                    <a:pt x="168" y="889"/>
                  </a:cubicBezTo>
                  <a:cubicBezTo>
                    <a:pt x="163" y="888"/>
                    <a:pt x="158" y="888"/>
                    <a:pt x="152" y="887"/>
                  </a:cubicBezTo>
                  <a:cubicBezTo>
                    <a:pt x="118" y="883"/>
                    <a:pt x="83" y="878"/>
                    <a:pt x="48" y="875"/>
                  </a:cubicBezTo>
                  <a:cubicBezTo>
                    <a:pt x="42" y="874"/>
                    <a:pt x="35" y="873"/>
                    <a:pt x="28" y="873"/>
                  </a:cubicBezTo>
                  <a:cubicBezTo>
                    <a:pt x="28" y="873"/>
                    <a:pt x="28" y="873"/>
                    <a:pt x="28" y="873"/>
                  </a:cubicBezTo>
                  <a:cubicBezTo>
                    <a:pt x="26" y="859"/>
                    <a:pt x="23" y="845"/>
                    <a:pt x="21" y="831"/>
                  </a:cubicBezTo>
                  <a:cubicBezTo>
                    <a:pt x="19" y="820"/>
                    <a:pt x="17" y="808"/>
                    <a:pt x="15" y="797"/>
                  </a:cubicBezTo>
                  <a:cubicBezTo>
                    <a:pt x="14" y="790"/>
                    <a:pt x="13" y="783"/>
                    <a:pt x="12" y="776"/>
                  </a:cubicBezTo>
                  <a:cubicBezTo>
                    <a:pt x="11" y="770"/>
                    <a:pt x="10" y="763"/>
                    <a:pt x="10" y="756"/>
                  </a:cubicBezTo>
                  <a:cubicBezTo>
                    <a:pt x="8" y="745"/>
                    <a:pt x="7" y="734"/>
                    <a:pt x="6" y="723"/>
                  </a:cubicBezTo>
                  <a:cubicBezTo>
                    <a:pt x="5" y="707"/>
                    <a:pt x="3" y="690"/>
                    <a:pt x="2" y="673"/>
                  </a:cubicBezTo>
                  <a:cubicBezTo>
                    <a:pt x="1" y="659"/>
                    <a:pt x="1" y="645"/>
                    <a:pt x="0" y="632"/>
                  </a:cubicBezTo>
                  <a:cubicBezTo>
                    <a:pt x="0" y="612"/>
                    <a:pt x="0" y="593"/>
                    <a:pt x="0" y="574"/>
                  </a:cubicBezTo>
                  <a:cubicBezTo>
                    <a:pt x="0" y="569"/>
                    <a:pt x="0" y="563"/>
                    <a:pt x="0" y="558"/>
                  </a:cubicBezTo>
                  <a:cubicBezTo>
                    <a:pt x="0" y="554"/>
                    <a:pt x="0" y="551"/>
                    <a:pt x="0" y="547"/>
                  </a:cubicBezTo>
                  <a:cubicBezTo>
                    <a:pt x="1" y="542"/>
                    <a:pt x="1" y="536"/>
                    <a:pt x="1" y="530"/>
                  </a:cubicBezTo>
                  <a:cubicBezTo>
                    <a:pt x="1" y="521"/>
                    <a:pt x="2" y="512"/>
                    <a:pt x="2" y="503"/>
                  </a:cubicBezTo>
                  <a:cubicBezTo>
                    <a:pt x="3" y="502"/>
                    <a:pt x="3" y="501"/>
                    <a:pt x="3" y="499"/>
                  </a:cubicBezTo>
                  <a:cubicBezTo>
                    <a:pt x="3" y="496"/>
                    <a:pt x="3" y="493"/>
                    <a:pt x="3" y="489"/>
                  </a:cubicBezTo>
                  <a:cubicBezTo>
                    <a:pt x="3" y="488"/>
                    <a:pt x="3" y="488"/>
                    <a:pt x="4" y="487"/>
                  </a:cubicBezTo>
                  <a:cubicBezTo>
                    <a:pt x="4" y="486"/>
                    <a:pt x="4" y="486"/>
                    <a:pt x="4" y="485"/>
                  </a:cubicBezTo>
                  <a:cubicBezTo>
                    <a:pt x="4" y="485"/>
                    <a:pt x="4" y="484"/>
                    <a:pt x="4" y="484"/>
                  </a:cubicBezTo>
                  <a:cubicBezTo>
                    <a:pt x="4" y="484"/>
                    <a:pt x="4" y="483"/>
                    <a:pt x="4" y="483"/>
                  </a:cubicBezTo>
                  <a:cubicBezTo>
                    <a:pt x="4" y="482"/>
                    <a:pt x="4" y="481"/>
                    <a:pt x="4" y="480"/>
                  </a:cubicBezTo>
                  <a:cubicBezTo>
                    <a:pt x="4" y="479"/>
                    <a:pt x="4" y="479"/>
                    <a:pt x="4" y="479"/>
                  </a:cubicBezTo>
                  <a:cubicBezTo>
                    <a:pt x="4" y="478"/>
                    <a:pt x="4" y="478"/>
                    <a:pt x="4" y="478"/>
                  </a:cubicBezTo>
                  <a:cubicBezTo>
                    <a:pt x="4" y="476"/>
                    <a:pt x="5" y="475"/>
                    <a:pt x="5" y="473"/>
                  </a:cubicBezTo>
                  <a:cubicBezTo>
                    <a:pt x="5" y="472"/>
                    <a:pt x="5" y="470"/>
                    <a:pt x="5" y="469"/>
                  </a:cubicBezTo>
                  <a:cubicBezTo>
                    <a:pt x="5" y="468"/>
                    <a:pt x="5" y="467"/>
                    <a:pt x="6" y="466"/>
                  </a:cubicBezTo>
                  <a:cubicBezTo>
                    <a:pt x="6" y="465"/>
                    <a:pt x="6" y="465"/>
                    <a:pt x="6" y="465"/>
                  </a:cubicBezTo>
                  <a:cubicBezTo>
                    <a:pt x="6" y="464"/>
                    <a:pt x="6" y="464"/>
                    <a:pt x="6" y="464"/>
                  </a:cubicBezTo>
                  <a:cubicBezTo>
                    <a:pt x="6" y="464"/>
                    <a:pt x="6" y="464"/>
                    <a:pt x="6" y="464"/>
                  </a:cubicBezTo>
                  <a:cubicBezTo>
                    <a:pt x="6" y="463"/>
                    <a:pt x="6" y="463"/>
                    <a:pt x="6" y="463"/>
                  </a:cubicBezTo>
                  <a:cubicBezTo>
                    <a:pt x="6" y="462"/>
                    <a:pt x="6" y="461"/>
                    <a:pt x="6" y="460"/>
                  </a:cubicBezTo>
                  <a:cubicBezTo>
                    <a:pt x="7" y="457"/>
                    <a:pt x="7" y="453"/>
                    <a:pt x="8" y="450"/>
                  </a:cubicBezTo>
                  <a:cubicBezTo>
                    <a:pt x="8" y="447"/>
                    <a:pt x="8" y="444"/>
                    <a:pt x="9" y="441"/>
                  </a:cubicBezTo>
                  <a:cubicBezTo>
                    <a:pt x="9" y="441"/>
                    <a:pt x="9" y="441"/>
                    <a:pt x="9" y="441"/>
                  </a:cubicBezTo>
                  <a:cubicBezTo>
                    <a:pt x="11" y="430"/>
                    <a:pt x="12" y="420"/>
                    <a:pt x="15" y="409"/>
                  </a:cubicBezTo>
                  <a:cubicBezTo>
                    <a:pt x="15" y="404"/>
                    <a:pt x="16" y="400"/>
                    <a:pt x="17" y="395"/>
                  </a:cubicBezTo>
                  <a:cubicBezTo>
                    <a:pt x="18" y="390"/>
                    <a:pt x="19" y="384"/>
                    <a:pt x="21" y="379"/>
                  </a:cubicBezTo>
                  <a:cubicBezTo>
                    <a:pt x="21" y="376"/>
                    <a:pt x="22" y="373"/>
                    <a:pt x="23" y="370"/>
                  </a:cubicBezTo>
                  <a:cubicBezTo>
                    <a:pt x="24" y="364"/>
                    <a:pt x="25" y="358"/>
                    <a:pt x="27" y="352"/>
                  </a:cubicBezTo>
                  <a:cubicBezTo>
                    <a:pt x="27" y="351"/>
                    <a:pt x="27" y="349"/>
                    <a:pt x="28" y="348"/>
                  </a:cubicBezTo>
                  <a:cubicBezTo>
                    <a:pt x="28" y="347"/>
                    <a:pt x="28" y="346"/>
                    <a:pt x="28" y="345"/>
                  </a:cubicBezTo>
                  <a:cubicBezTo>
                    <a:pt x="28" y="345"/>
                    <a:pt x="28" y="345"/>
                    <a:pt x="28" y="345"/>
                  </a:cubicBezTo>
                  <a:cubicBezTo>
                    <a:pt x="28" y="345"/>
                    <a:pt x="28" y="345"/>
                    <a:pt x="28" y="345"/>
                  </a:cubicBezTo>
                  <a:cubicBezTo>
                    <a:pt x="29" y="344"/>
                    <a:pt x="29" y="342"/>
                    <a:pt x="29" y="341"/>
                  </a:cubicBezTo>
                  <a:cubicBezTo>
                    <a:pt x="30" y="339"/>
                    <a:pt x="30" y="337"/>
                    <a:pt x="31" y="335"/>
                  </a:cubicBezTo>
                  <a:cubicBezTo>
                    <a:pt x="32" y="330"/>
                    <a:pt x="33" y="324"/>
                    <a:pt x="35" y="319"/>
                  </a:cubicBezTo>
                  <a:cubicBezTo>
                    <a:pt x="35" y="317"/>
                    <a:pt x="35" y="315"/>
                    <a:pt x="36" y="313"/>
                  </a:cubicBezTo>
                  <a:cubicBezTo>
                    <a:pt x="37" y="309"/>
                    <a:pt x="38" y="305"/>
                    <a:pt x="39" y="302"/>
                  </a:cubicBezTo>
                  <a:cubicBezTo>
                    <a:pt x="49" y="259"/>
                    <a:pt x="62" y="216"/>
                    <a:pt x="76" y="175"/>
                  </a:cubicBezTo>
                  <a:cubicBezTo>
                    <a:pt x="84" y="151"/>
                    <a:pt x="93" y="128"/>
                    <a:pt x="102" y="105"/>
                  </a:cubicBezTo>
                  <a:cubicBezTo>
                    <a:pt x="117" y="67"/>
                    <a:pt x="134" y="35"/>
                    <a:pt x="166" y="9"/>
                  </a:cubicBezTo>
                  <a:cubicBezTo>
                    <a:pt x="170" y="6"/>
                    <a:pt x="173" y="4"/>
                    <a:pt x="177" y="2"/>
                  </a:cubicBezTo>
                  <a:cubicBezTo>
                    <a:pt x="178" y="1"/>
                    <a:pt x="179" y="1"/>
                    <a:pt x="180" y="0"/>
                  </a:cubicBezTo>
                  <a:cubicBezTo>
                    <a:pt x="180" y="1"/>
                    <a:pt x="180" y="2"/>
                    <a:pt x="180" y="2"/>
                  </a:cubicBezTo>
                  <a:cubicBezTo>
                    <a:pt x="181" y="6"/>
                    <a:pt x="181" y="9"/>
                    <a:pt x="182" y="13"/>
                  </a:cubicBezTo>
                  <a:cubicBezTo>
                    <a:pt x="183" y="18"/>
                    <a:pt x="184" y="23"/>
                    <a:pt x="186" y="28"/>
                  </a:cubicBezTo>
                  <a:cubicBezTo>
                    <a:pt x="189" y="35"/>
                    <a:pt x="192" y="41"/>
                    <a:pt x="197" y="47"/>
                  </a:cubicBezTo>
                  <a:cubicBezTo>
                    <a:pt x="197" y="47"/>
                    <a:pt x="198" y="47"/>
                    <a:pt x="198" y="48"/>
                  </a:cubicBezTo>
                  <a:cubicBezTo>
                    <a:pt x="212" y="63"/>
                    <a:pt x="233" y="72"/>
                    <a:pt x="253" y="70"/>
                  </a:cubicBezTo>
                  <a:cubicBezTo>
                    <a:pt x="258" y="69"/>
                    <a:pt x="262" y="68"/>
                    <a:pt x="267" y="66"/>
                  </a:cubicBezTo>
                  <a:cubicBezTo>
                    <a:pt x="269" y="65"/>
                    <a:pt x="272" y="64"/>
                    <a:pt x="275" y="63"/>
                  </a:cubicBezTo>
                  <a:cubicBezTo>
                    <a:pt x="280" y="60"/>
                    <a:pt x="286" y="56"/>
                    <a:pt x="291" y="52"/>
                  </a:cubicBezTo>
                  <a:cubicBezTo>
                    <a:pt x="299" y="46"/>
                    <a:pt x="307" y="39"/>
                    <a:pt x="314" y="32"/>
                  </a:cubicBezTo>
                  <a:cubicBezTo>
                    <a:pt x="319" y="28"/>
                    <a:pt x="324" y="24"/>
                    <a:pt x="328" y="20"/>
                  </a:cubicBezTo>
                  <a:cubicBezTo>
                    <a:pt x="332" y="17"/>
                    <a:pt x="335" y="15"/>
                    <a:pt x="338" y="13"/>
                  </a:cubicBezTo>
                  <a:cubicBezTo>
                    <a:pt x="347" y="18"/>
                    <a:pt x="355" y="24"/>
                    <a:pt x="363" y="32"/>
                  </a:cubicBezTo>
                  <a:cubicBezTo>
                    <a:pt x="364" y="33"/>
                    <a:pt x="365" y="34"/>
                    <a:pt x="366" y="35"/>
                  </a:cubicBezTo>
                  <a:cubicBezTo>
                    <a:pt x="374" y="43"/>
                    <a:pt x="381" y="52"/>
                    <a:pt x="388" y="61"/>
                  </a:cubicBezTo>
                  <a:cubicBezTo>
                    <a:pt x="388" y="61"/>
                    <a:pt x="388" y="61"/>
                    <a:pt x="388" y="61"/>
                  </a:cubicBezTo>
                  <a:cubicBezTo>
                    <a:pt x="388" y="62"/>
                    <a:pt x="389" y="63"/>
                    <a:pt x="389" y="64"/>
                  </a:cubicBezTo>
                  <a:cubicBezTo>
                    <a:pt x="391" y="67"/>
                    <a:pt x="393" y="69"/>
                    <a:pt x="395" y="72"/>
                  </a:cubicBezTo>
                  <a:cubicBezTo>
                    <a:pt x="395" y="73"/>
                    <a:pt x="396" y="74"/>
                    <a:pt x="396" y="75"/>
                  </a:cubicBezTo>
                  <a:cubicBezTo>
                    <a:pt x="401" y="84"/>
                    <a:pt x="406" y="93"/>
                    <a:pt x="410" y="102"/>
                  </a:cubicBezTo>
                  <a:cubicBezTo>
                    <a:pt x="415" y="113"/>
                    <a:pt x="419" y="124"/>
                    <a:pt x="422" y="135"/>
                  </a:cubicBezTo>
                  <a:cubicBezTo>
                    <a:pt x="424" y="142"/>
                    <a:pt x="426" y="148"/>
                    <a:pt x="428" y="155"/>
                  </a:cubicBezTo>
                  <a:cubicBezTo>
                    <a:pt x="428" y="155"/>
                    <a:pt x="428" y="155"/>
                    <a:pt x="428" y="155"/>
                  </a:cubicBezTo>
                  <a:cubicBezTo>
                    <a:pt x="431" y="165"/>
                    <a:pt x="433" y="174"/>
                    <a:pt x="435" y="184"/>
                  </a:cubicBezTo>
                  <a:cubicBezTo>
                    <a:pt x="436" y="190"/>
                    <a:pt x="438" y="196"/>
                    <a:pt x="439" y="202"/>
                  </a:cubicBezTo>
                  <a:cubicBezTo>
                    <a:pt x="441" y="212"/>
                    <a:pt x="443" y="223"/>
                    <a:pt x="445" y="233"/>
                  </a:cubicBezTo>
                  <a:cubicBezTo>
                    <a:pt x="446" y="235"/>
                    <a:pt x="446" y="237"/>
                    <a:pt x="446" y="239"/>
                  </a:cubicBezTo>
                  <a:cubicBezTo>
                    <a:pt x="447" y="240"/>
                    <a:pt x="447" y="241"/>
                    <a:pt x="447" y="242"/>
                  </a:cubicBezTo>
                  <a:cubicBezTo>
                    <a:pt x="447" y="244"/>
                    <a:pt x="448" y="246"/>
                    <a:pt x="448" y="249"/>
                  </a:cubicBezTo>
                  <a:cubicBezTo>
                    <a:pt x="448" y="250"/>
                    <a:pt x="449" y="251"/>
                    <a:pt x="449" y="253"/>
                  </a:cubicBezTo>
                  <a:cubicBezTo>
                    <a:pt x="449" y="253"/>
                    <a:pt x="449" y="253"/>
                    <a:pt x="449" y="253"/>
                  </a:cubicBezTo>
                  <a:cubicBezTo>
                    <a:pt x="449" y="254"/>
                    <a:pt x="449" y="256"/>
                    <a:pt x="450" y="258"/>
                  </a:cubicBezTo>
                  <a:cubicBezTo>
                    <a:pt x="450" y="261"/>
                    <a:pt x="451" y="265"/>
                    <a:pt x="451" y="268"/>
                  </a:cubicBezTo>
                  <a:cubicBezTo>
                    <a:pt x="451" y="268"/>
                    <a:pt x="451" y="268"/>
                    <a:pt x="451" y="268"/>
                  </a:cubicBezTo>
                  <a:cubicBezTo>
                    <a:pt x="474" y="411"/>
                    <a:pt x="475" y="555"/>
                    <a:pt x="491" y="699"/>
                  </a:cubicBezTo>
                  <a:cubicBezTo>
                    <a:pt x="496" y="738"/>
                    <a:pt x="501" y="778"/>
                    <a:pt x="509" y="817"/>
                  </a:cubicBezTo>
                  <a:cubicBezTo>
                    <a:pt x="517" y="857"/>
                    <a:pt x="526" y="898"/>
                    <a:pt x="523" y="939"/>
                  </a:cubicBezTo>
                </a:path>
              </a:pathLst>
            </a:custGeom>
            <a:solidFill>
              <a:srgbClr val="93CE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2" name="îşḷîďè">
              <a:extLst>
                <a:ext uri="{FF2B5EF4-FFF2-40B4-BE49-F238E27FC236}">
                  <a16:creationId xmlns:a16="http://schemas.microsoft.com/office/drawing/2014/main" xmlns="" id="{56289DD5-2F5A-403F-B0AA-510250A127A1}"/>
                </a:ext>
              </a:extLst>
            </p:cNvPr>
            <p:cNvSpPr/>
            <p:nvPr/>
          </p:nvSpPr>
          <p:spPr bwMode="auto">
            <a:xfrm>
              <a:off x="7094538" y="2655888"/>
              <a:ext cx="303213" cy="1450975"/>
            </a:xfrm>
            <a:custGeom>
              <a:avLst/>
              <a:gdLst>
                <a:gd name="T0" fmla="*/ 183 w 183"/>
                <a:gd name="T1" fmla="*/ 3 h 876"/>
                <a:gd name="T2" fmla="*/ 173 w 183"/>
                <a:gd name="T3" fmla="*/ 44 h 876"/>
                <a:gd name="T4" fmla="*/ 132 w 183"/>
                <a:gd name="T5" fmla="*/ 155 h 876"/>
                <a:gd name="T6" fmla="*/ 131 w 183"/>
                <a:gd name="T7" fmla="*/ 159 h 876"/>
                <a:gd name="T8" fmla="*/ 121 w 183"/>
                <a:gd name="T9" fmla="*/ 188 h 876"/>
                <a:gd name="T10" fmla="*/ 106 w 183"/>
                <a:gd name="T11" fmla="*/ 233 h 876"/>
                <a:gd name="T12" fmla="*/ 101 w 183"/>
                <a:gd name="T13" fmla="*/ 249 h 876"/>
                <a:gd name="T14" fmla="*/ 95 w 183"/>
                <a:gd name="T15" fmla="*/ 268 h 876"/>
                <a:gd name="T16" fmla="*/ 85 w 183"/>
                <a:gd name="T17" fmla="*/ 306 h 876"/>
                <a:gd name="T18" fmla="*/ 81 w 183"/>
                <a:gd name="T19" fmla="*/ 322 h 876"/>
                <a:gd name="T20" fmla="*/ 77 w 183"/>
                <a:gd name="T21" fmla="*/ 338 h 876"/>
                <a:gd name="T22" fmla="*/ 73 w 183"/>
                <a:gd name="T23" fmla="*/ 352 h 876"/>
                <a:gd name="T24" fmla="*/ 71 w 183"/>
                <a:gd name="T25" fmla="*/ 366 h 876"/>
                <a:gd name="T26" fmla="*/ 68 w 183"/>
                <a:gd name="T27" fmla="*/ 379 h 876"/>
                <a:gd name="T28" fmla="*/ 66 w 183"/>
                <a:gd name="T29" fmla="*/ 391 h 876"/>
                <a:gd name="T30" fmla="*/ 61 w 183"/>
                <a:gd name="T31" fmla="*/ 429 h 876"/>
                <a:gd name="T32" fmla="*/ 57 w 183"/>
                <a:gd name="T33" fmla="*/ 454 h 876"/>
                <a:gd name="T34" fmla="*/ 55 w 183"/>
                <a:gd name="T35" fmla="*/ 468 h 876"/>
                <a:gd name="T36" fmla="*/ 53 w 183"/>
                <a:gd name="T37" fmla="*/ 482 h 876"/>
                <a:gd name="T38" fmla="*/ 43 w 183"/>
                <a:gd name="T39" fmla="*/ 562 h 876"/>
                <a:gd name="T40" fmla="*/ 39 w 183"/>
                <a:gd name="T41" fmla="*/ 806 h 876"/>
                <a:gd name="T42" fmla="*/ 28 w 183"/>
                <a:gd name="T43" fmla="*/ 874 h 876"/>
                <a:gd name="T44" fmla="*/ 21 w 183"/>
                <a:gd name="T45" fmla="*/ 832 h 876"/>
                <a:gd name="T46" fmla="*/ 12 w 183"/>
                <a:gd name="T47" fmla="*/ 777 h 876"/>
                <a:gd name="T48" fmla="*/ 6 w 183"/>
                <a:gd name="T49" fmla="*/ 724 h 876"/>
                <a:gd name="T50" fmla="*/ 0 w 183"/>
                <a:gd name="T51" fmla="*/ 633 h 876"/>
                <a:gd name="T52" fmla="*/ 0 w 183"/>
                <a:gd name="T53" fmla="*/ 559 h 876"/>
                <a:gd name="T54" fmla="*/ 1 w 183"/>
                <a:gd name="T55" fmla="*/ 531 h 876"/>
                <a:gd name="T56" fmla="*/ 3 w 183"/>
                <a:gd name="T57" fmla="*/ 500 h 876"/>
                <a:gd name="T58" fmla="*/ 4 w 183"/>
                <a:gd name="T59" fmla="*/ 488 h 876"/>
                <a:gd name="T60" fmla="*/ 4 w 183"/>
                <a:gd name="T61" fmla="*/ 486 h 876"/>
                <a:gd name="T62" fmla="*/ 4 w 183"/>
                <a:gd name="T63" fmla="*/ 484 h 876"/>
                <a:gd name="T64" fmla="*/ 4 w 183"/>
                <a:gd name="T65" fmla="*/ 480 h 876"/>
                <a:gd name="T66" fmla="*/ 5 w 183"/>
                <a:gd name="T67" fmla="*/ 474 h 876"/>
                <a:gd name="T68" fmla="*/ 6 w 183"/>
                <a:gd name="T69" fmla="*/ 467 h 876"/>
                <a:gd name="T70" fmla="*/ 6 w 183"/>
                <a:gd name="T71" fmla="*/ 466 h 876"/>
                <a:gd name="T72" fmla="*/ 6 w 183"/>
                <a:gd name="T73" fmla="*/ 465 h 876"/>
                <a:gd name="T74" fmla="*/ 6 w 183"/>
                <a:gd name="T75" fmla="*/ 464 h 876"/>
                <a:gd name="T76" fmla="*/ 8 w 183"/>
                <a:gd name="T77" fmla="*/ 451 h 876"/>
                <a:gd name="T78" fmla="*/ 9 w 183"/>
                <a:gd name="T79" fmla="*/ 442 h 876"/>
                <a:gd name="T80" fmla="*/ 17 w 183"/>
                <a:gd name="T81" fmla="*/ 396 h 876"/>
                <a:gd name="T82" fmla="*/ 23 w 183"/>
                <a:gd name="T83" fmla="*/ 371 h 876"/>
                <a:gd name="T84" fmla="*/ 28 w 183"/>
                <a:gd name="T85" fmla="*/ 346 h 876"/>
                <a:gd name="T86" fmla="*/ 29 w 183"/>
                <a:gd name="T87" fmla="*/ 342 h 876"/>
                <a:gd name="T88" fmla="*/ 35 w 183"/>
                <a:gd name="T89" fmla="*/ 320 h 876"/>
                <a:gd name="T90" fmla="*/ 39 w 183"/>
                <a:gd name="T91" fmla="*/ 303 h 876"/>
                <a:gd name="T92" fmla="*/ 102 w 183"/>
                <a:gd name="T93" fmla="*/ 106 h 876"/>
                <a:gd name="T94" fmla="*/ 177 w 183"/>
                <a:gd name="T95" fmla="*/ 3 h 876"/>
                <a:gd name="T96" fmla="*/ 183 w 183"/>
                <a:gd name="T97" fmla="*/ 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876">
                  <a:moveTo>
                    <a:pt x="183" y="0"/>
                  </a:moveTo>
                  <a:cubicBezTo>
                    <a:pt x="183" y="1"/>
                    <a:pt x="183" y="2"/>
                    <a:pt x="183" y="3"/>
                  </a:cubicBezTo>
                  <a:cubicBezTo>
                    <a:pt x="183" y="7"/>
                    <a:pt x="182" y="10"/>
                    <a:pt x="182" y="14"/>
                  </a:cubicBezTo>
                  <a:cubicBezTo>
                    <a:pt x="179" y="25"/>
                    <a:pt x="175" y="36"/>
                    <a:pt x="173" y="44"/>
                  </a:cubicBezTo>
                  <a:cubicBezTo>
                    <a:pt x="161" y="77"/>
                    <a:pt x="149" y="110"/>
                    <a:pt x="137" y="143"/>
                  </a:cubicBezTo>
                  <a:cubicBezTo>
                    <a:pt x="135" y="147"/>
                    <a:pt x="134" y="151"/>
                    <a:pt x="132" y="155"/>
                  </a:cubicBezTo>
                  <a:cubicBezTo>
                    <a:pt x="132" y="156"/>
                    <a:pt x="132" y="156"/>
                    <a:pt x="132" y="156"/>
                  </a:cubicBezTo>
                  <a:cubicBezTo>
                    <a:pt x="132" y="157"/>
                    <a:pt x="132" y="158"/>
                    <a:pt x="131" y="159"/>
                  </a:cubicBezTo>
                  <a:cubicBezTo>
                    <a:pt x="130" y="164"/>
                    <a:pt x="128" y="169"/>
                    <a:pt x="126" y="174"/>
                  </a:cubicBezTo>
                  <a:cubicBezTo>
                    <a:pt x="124" y="179"/>
                    <a:pt x="123" y="183"/>
                    <a:pt x="121" y="188"/>
                  </a:cubicBezTo>
                  <a:cubicBezTo>
                    <a:pt x="119" y="196"/>
                    <a:pt x="116" y="203"/>
                    <a:pt x="114" y="211"/>
                  </a:cubicBezTo>
                  <a:cubicBezTo>
                    <a:pt x="111" y="218"/>
                    <a:pt x="109" y="226"/>
                    <a:pt x="106" y="233"/>
                  </a:cubicBezTo>
                  <a:cubicBezTo>
                    <a:pt x="106" y="234"/>
                    <a:pt x="106" y="235"/>
                    <a:pt x="105" y="236"/>
                  </a:cubicBezTo>
                  <a:cubicBezTo>
                    <a:pt x="104" y="240"/>
                    <a:pt x="103" y="245"/>
                    <a:pt x="101" y="249"/>
                  </a:cubicBezTo>
                  <a:cubicBezTo>
                    <a:pt x="99" y="255"/>
                    <a:pt x="97" y="262"/>
                    <a:pt x="96" y="268"/>
                  </a:cubicBezTo>
                  <a:cubicBezTo>
                    <a:pt x="95" y="268"/>
                    <a:pt x="95" y="268"/>
                    <a:pt x="95" y="268"/>
                  </a:cubicBezTo>
                  <a:cubicBezTo>
                    <a:pt x="94" y="275"/>
                    <a:pt x="92" y="281"/>
                    <a:pt x="90" y="287"/>
                  </a:cubicBezTo>
                  <a:cubicBezTo>
                    <a:pt x="88" y="294"/>
                    <a:pt x="86" y="300"/>
                    <a:pt x="85" y="306"/>
                  </a:cubicBezTo>
                  <a:cubicBezTo>
                    <a:pt x="84" y="310"/>
                    <a:pt x="83" y="313"/>
                    <a:pt x="82" y="316"/>
                  </a:cubicBezTo>
                  <a:cubicBezTo>
                    <a:pt x="82" y="318"/>
                    <a:pt x="81" y="320"/>
                    <a:pt x="81" y="322"/>
                  </a:cubicBezTo>
                  <a:cubicBezTo>
                    <a:pt x="80" y="323"/>
                    <a:pt x="80" y="324"/>
                    <a:pt x="80" y="325"/>
                  </a:cubicBezTo>
                  <a:cubicBezTo>
                    <a:pt x="79" y="329"/>
                    <a:pt x="78" y="334"/>
                    <a:pt x="77" y="338"/>
                  </a:cubicBezTo>
                  <a:cubicBezTo>
                    <a:pt x="77" y="338"/>
                    <a:pt x="76" y="339"/>
                    <a:pt x="76" y="340"/>
                  </a:cubicBezTo>
                  <a:cubicBezTo>
                    <a:pt x="75" y="344"/>
                    <a:pt x="74" y="348"/>
                    <a:pt x="73" y="352"/>
                  </a:cubicBezTo>
                  <a:cubicBezTo>
                    <a:pt x="73" y="354"/>
                    <a:pt x="72" y="357"/>
                    <a:pt x="72" y="359"/>
                  </a:cubicBezTo>
                  <a:cubicBezTo>
                    <a:pt x="71" y="361"/>
                    <a:pt x="71" y="363"/>
                    <a:pt x="71" y="366"/>
                  </a:cubicBezTo>
                  <a:cubicBezTo>
                    <a:pt x="70" y="368"/>
                    <a:pt x="70" y="370"/>
                    <a:pt x="69" y="372"/>
                  </a:cubicBezTo>
                  <a:cubicBezTo>
                    <a:pt x="69" y="374"/>
                    <a:pt x="68" y="377"/>
                    <a:pt x="68" y="379"/>
                  </a:cubicBezTo>
                  <a:cubicBezTo>
                    <a:pt x="68" y="380"/>
                    <a:pt x="68" y="382"/>
                    <a:pt x="67" y="383"/>
                  </a:cubicBezTo>
                  <a:cubicBezTo>
                    <a:pt x="67" y="386"/>
                    <a:pt x="66" y="388"/>
                    <a:pt x="66" y="391"/>
                  </a:cubicBezTo>
                  <a:cubicBezTo>
                    <a:pt x="65" y="398"/>
                    <a:pt x="64" y="406"/>
                    <a:pt x="63" y="414"/>
                  </a:cubicBezTo>
                  <a:cubicBezTo>
                    <a:pt x="62" y="419"/>
                    <a:pt x="61" y="424"/>
                    <a:pt x="61" y="429"/>
                  </a:cubicBezTo>
                  <a:cubicBezTo>
                    <a:pt x="60" y="432"/>
                    <a:pt x="60" y="434"/>
                    <a:pt x="60" y="437"/>
                  </a:cubicBezTo>
                  <a:cubicBezTo>
                    <a:pt x="59" y="442"/>
                    <a:pt x="58" y="448"/>
                    <a:pt x="57" y="454"/>
                  </a:cubicBezTo>
                  <a:cubicBezTo>
                    <a:pt x="57" y="455"/>
                    <a:pt x="57" y="457"/>
                    <a:pt x="56" y="459"/>
                  </a:cubicBezTo>
                  <a:cubicBezTo>
                    <a:pt x="56" y="462"/>
                    <a:pt x="56" y="465"/>
                    <a:pt x="55" y="468"/>
                  </a:cubicBezTo>
                  <a:cubicBezTo>
                    <a:pt x="55" y="471"/>
                    <a:pt x="54" y="473"/>
                    <a:pt x="54" y="476"/>
                  </a:cubicBezTo>
                  <a:cubicBezTo>
                    <a:pt x="54" y="478"/>
                    <a:pt x="53" y="480"/>
                    <a:pt x="53" y="482"/>
                  </a:cubicBezTo>
                  <a:cubicBezTo>
                    <a:pt x="52" y="488"/>
                    <a:pt x="51" y="493"/>
                    <a:pt x="51" y="499"/>
                  </a:cubicBezTo>
                  <a:cubicBezTo>
                    <a:pt x="48" y="520"/>
                    <a:pt x="45" y="541"/>
                    <a:pt x="43" y="562"/>
                  </a:cubicBezTo>
                  <a:cubicBezTo>
                    <a:pt x="42" y="578"/>
                    <a:pt x="41" y="594"/>
                    <a:pt x="41" y="610"/>
                  </a:cubicBezTo>
                  <a:cubicBezTo>
                    <a:pt x="40" y="674"/>
                    <a:pt x="35" y="741"/>
                    <a:pt x="39" y="806"/>
                  </a:cubicBezTo>
                  <a:cubicBezTo>
                    <a:pt x="41" y="830"/>
                    <a:pt x="46" y="852"/>
                    <a:pt x="48" y="876"/>
                  </a:cubicBezTo>
                  <a:cubicBezTo>
                    <a:pt x="42" y="875"/>
                    <a:pt x="35" y="874"/>
                    <a:pt x="28" y="874"/>
                  </a:cubicBezTo>
                  <a:cubicBezTo>
                    <a:pt x="28" y="874"/>
                    <a:pt x="28" y="874"/>
                    <a:pt x="28" y="874"/>
                  </a:cubicBezTo>
                  <a:cubicBezTo>
                    <a:pt x="26" y="860"/>
                    <a:pt x="23" y="846"/>
                    <a:pt x="21" y="832"/>
                  </a:cubicBezTo>
                  <a:cubicBezTo>
                    <a:pt x="19" y="821"/>
                    <a:pt x="17" y="809"/>
                    <a:pt x="15" y="798"/>
                  </a:cubicBezTo>
                  <a:cubicBezTo>
                    <a:pt x="14" y="791"/>
                    <a:pt x="13" y="784"/>
                    <a:pt x="12" y="777"/>
                  </a:cubicBezTo>
                  <a:cubicBezTo>
                    <a:pt x="11" y="771"/>
                    <a:pt x="10" y="764"/>
                    <a:pt x="10" y="757"/>
                  </a:cubicBezTo>
                  <a:cubicBezTo>
                    <a:pt x="8" y="746"/>
                    <a:pt x="7" y="735"/>
                    <a:pt x="6" y="724"/>
                  </a:cubicBezTo>
                  <a:cubicBezTo>
                    <a:pt x="5" y="708"/>
                    <a:pt x="3" y="691"/>
                    <a:pt x="2" y="674"/>
                  </a:cubicBezTo>
                  <a:cubicBezTo>
                    <a:pt x="1" y="660"/>
                    <a:pt x="1" y="646"/>
                    <a:pt x="0" y="633"/>
                  </a:cubicBezTo>
                  <a:cubicBezTo>
                    <a:pt x="0" y="613"/>
                    <a:pt x="0" y="594"/>
                    <a:pt x="0" y="575"/>
                  </a:cubicBezTo>
                  <a:cubicBezTo>
                    <a:pt x="0" y="570"/>
                    <a:pt x="0" y="564"/>
                    <a:pt x="0" y="559"/>
                  </a:cubicBezTo>
                  <a:cubicBezTo>
                    <a:pt x="0" y="555"/>
                    <a:pt x="0" y="552"/>
                    <a:pt x="0" y="548"/>
                  </a:cubicBezTo>
                  <a:cubicBezTo>
                    <a:pt x="1" y="543"/>
                    <a:pt x="1" y="537"/>
                    <a:pt x="1" y="531"/>
                  </a:cubicBezTo>
                  <a:cubicBezTo>
                    <a:pt x="1" y="522"/>
                    <a:pt x="2" y="513"/>
                    <a:pt x="2" y="504"/>
                  </a:cubicBezTo>
                  <a:cubicBezTo>
                    <a:pt x="3" y="503"/>
                    <a:pt x="3" y="502"/>
                    <a:pt x="3" y="500"/>
                  </a:cubicBezTo>
                  <a:cubicBezTo>
                    <a:pt x="3" y="497"/>
                    <a:pt x="3" y="494"/>
                    <a:pt x="3" y="490"/>
                  </a:cubicBezTo>
                  <a:cubicBezTo>
                    <a:pt x="3" y="489"/>
                    <a:pt x="3" y="489"/>
                    <a:pt x="4" y="488"/>
                  </a:cubicBezTo>
                  <a:cubicBezTo>
                    <a:pt x="4" y="488"/>
                    <a:pt x="4" y="488"/>
                    <a:pt x="4" y="488"/>
                  </a:cubicBezTo>
                  <a:cubicBezTo>
                    <a:pt x="4" y="487"/>
                    <a:pt x="4" y="487"/>
                    <a:pt x="4" y="486"/>
                  </a:cubicBezTo>
                  <a:cubicBezTo>
                    <a:pt x="4" y="486"/>
                    <a:pt x="4" y="485"/>
                    <a:pt x="4" y="485"/>
                  </a:cubicBezTo>
                  <a:cubicBezTo>
                    <a:pt x="4" y="485"/>
                    <a:pt x="4" y="484"/>
                    <a:pt x="4" y="484"/>
                  </a:cubicBezTo>
                  <a:cubicBezTo>
                    <a:pt x="4" y="483"/>
                    <a:pt x="4" y="482"/>
                    <a:pt x="4" y="481"/>
                  </a:cubicBezTo>
                  <a:cubicBezTo>
                    <a:pt x="4" y="480"/>
                    <a:pt x="4" y="480"/>
                    <a:pt x="4" y="480"/>
                  </a:cubicBezTo>
                  <a:cubicBezTo>
                    <a:pt x="4" y="479"/>
                    <a:pt x="4" y="479"/>
                    <a:pt x="4" y="479"/>
                  </a:cubicBezTo>
                  <a:cubicBezTo>
                    <a:pt x="4" y="477"/>
                    <a:pt x="5" y="476"/>
                    <a:pt x="5" y="474"/>
                  </a:cubicBezTo>
                  <a:cubicBezTo>
                    <a:pt x="5" y="473"/>
                    <a:pt x="5" y="471"/>
                    <a:pt x="5" y="470"/>
                  </a:cubicBezTo>
                  <a:cubicBezTo>
                    <a:pt x="5" y="469"/>
                    <a:pt x="5" y="468"/>
                    <a:pt x="6" y="467"/>
                  </a:cubicBezTo>
                  <a:cubicBezTo>
                    <a:pt x="6" y="466"/>
                    <a:pt x="6" y="466"/>
                    <a:pt x="6" y="466"/>
                  </a:cubicBezTo>
                  <a:cubicBezTo>
                    <a:pt x="6" y="466"/>
                    <a:pt x="6" y="466"/>
                    <a:pt x="6" y="466"/>
                  </a:cubicBezTo>
                  <a:cubicBezTo>
                    <a:pt x="6" y="465"/>
                    <a:pt x="6" y="465"/>
                    <a:pt x="6" y="465"/>
                  </a:cubicBezTo>
                  <a:cubicBezTo>
                    <a:pt x="6" y="465"/>
                    <a:pt x="6" y="465"/>
                    <a:pt x="6" y="465"/>
                  </a:cubicBezTo>
                  <a:cubicBezTo>
                    <a:pt x="6" y="464"/>
                    <a:pt x="6" y="464"/>
                    <a:pt x="6" y="464"/>
                  </a:cubicBezTo>
                  <a:cubicBezTo>
                    <a:pt x="6" y="464"/>
                    <a:pt x="6" y="464"/>
                    <a:pt x="6" y="464"/>
                  </a:cubicBezTo>
                  <a:cubicBezTo>
                    <a:pt x="6" y="463"/>
                    <a:pt x="6" y="462"/>
                    <a:pt x="6" y="461"/>
                  </a:cubicBezTo>
                  <a:cubicBezTo>
                    <a:pt x="7" y="458"/>
                    <a:pt x="7" y="454"/>
                    <a:pt x="8" y="451"/>
                  </a:cubicBezTo>
                  <a:cubicBezTo>
                    <a:pt x="8" y="448"/>
                    <a:pt x="8" y="445"/>
                    <a:pt x="9" y="442"/>
                  </a:cubicBezTo>
                  <a:cubicBezTo>
                    <a:pt x="9" y="442"/>
                    <a:pt x="9" y="442"/>
                    <a:pt x="9" y="442"/>
                  </a:cubicBezTo>
                  <a:cubicBezTo>
                    <a:pt x="11" y="431"/>
                    <a:pt x="12" y="421"/>
                    <a:pt x="15" y="410"/>
                  </a:cubicBezTo>
                  <a:cubicBezTo>
                    <a:pt x="15" y="405"/>
                    <a:pt x="16" y="401"/>
                    <a:pt x="17" y="396"/>
                  </a:cubicBezTo>
                  <a:cubicBezTo>
                    <a:pt x="18" y="391"/>
                    <a:pt x="19" y="385"/>
                    <a:pt x="21" y="380"/>
                  </a:cubicBezTo>
                  <a:cubicBezTo>
                    <a:pt x="21" y="377"/>
                    <a:pt x="22" y="374"/>
                    <a:pt x="23" y="371"/>
                  </a:cubicBezTo>
                  <a:cubicBezTo>
                    <a:pt x="24" y="365"/>
                    <a:pt x="25" y="359"/>
                    <a:pt x="27" y="353"/>
                  </a:cubicBezTo>
                  <a:cubicBezTo>
                    <a:pt x="27" y="351"/>
                    <a:pt x="28" y="348"/>
                    <a:pt x="28" y="346"/>
                  </a:cubicBezTo>
                  <a:cubicBezTo>
                    <a:pt x="28" y="346"/>
                    <a:pt x="28" y="346"/>
                    <a:pt x="28" y="346"/>
                  </a:cubicBezTo>
                  <a:cubicBezTo>
                    <a:pt x="29" y="345"/>
                    <a:pt x="29" y="343"/>
                    <a:pt x="29" y="342"/>
                  </a:cubicBezTo>
                  <a:cubicBezTo>
                    <a:pt x="30" y="340"/>
                    <a:pt x="30" y="338"/>
                    <a:pt x="31" y="336"/>
                  </a:cubicBezTo>
                  <a:cubicBezTo>
                    <a:pt x="32" y="331"/>
                    <a:pt x="33" y="325"/>
                    <a:pt x="35" y="320"/>
                  </a:cubicBezTo>
                  <a:cubicBezTo>
                    <a:pt x="35" y="318"/>
                    <a:pt x="35" y="316"/>
                    <a:pt x="36" y="314"/>
                  </a:cubicBezTo>
                  <a:cubicBezTo>
                    <a:pt x="37" y="310"/>
                    <a:pt x="38" y="306"/>
                    <a:pt x="39" y="303"/>
                  </a:cubicBezTo>
                  <a:cubicBezTo>
                    <a:pt x="49" y="260"/>
                    <a:pt x="62" y="217"/>
                    <a:pt x="76" y="176"/>
                  </a:cubicBezTo>
                  <a:cubicBezTo>
                    <a:pt x="84" y="152"/>
                    <a:pt x="93" y="129"/>
                    <a:pt x="102" y="106"/>
                  </a:cubicBezTo>
                  <a:cubicBezTo>
                    <a:pt x="117" y="68"/>
                    <a:pt x="134" y="36"/>
                    <a:pt x="166" y="10"/>
                  </a:cubicBezTo>
                  <a:cubicBezTo>
                    <a:pt x="170" y="7"/>
                    <a:pt x="173" y="5"/>
                    <a:pt x="177" y="3"/>
                  </a:cubicBezTo>
                  <a:cubicBezTo>
                    <a:pt x="178" y="2"/>
                    <a:pt x="179" y="2"/>
                    <a:pt x="180" y="1"/>
                  </a:cubicBezTo>
                  <a:cubicBezTo>
                    <a:pt x="181" y="1"/>
                    <a:pt x="182" y="0"/>
                    <a:pt x="18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3" name="işḻiḋè">
              <a:extLst>
                <a:ext uri="{FF2B5EF4-FFF2-40B4-BE49-F238E27FC236}">
                  <a16:creationId xmlns:a16="http://schemas.microsoft.com/office/drawing/2014/main" xmlns="" id="{98A046EB-2E52-45AF-880D-DDA0B6A79F85}"/>
                </a:ext>
              </a:extLst>
            </p:cNvPr>
            <p:cNvSpPr/>
            <p:nvPr/>
          </p:nvSpPr>
          <p:spPr bwMode="auto">
            <a:xfrm>
              <a:off x="7094538" y="2892425"/>
              <a:ext cx="227013" cy="695325"/>
            </a:xfrm>
            <a:custGeom>
              <a:avLst/>
              <a:gdLst>
                <a:gd name="T0" fmla="*/ 137 w 137"/>
                <a:gd name="T1" fmla="*/ 0 h 419"/>
                <a:gd name="T2" fmla="*/ 80 w 137"/>
                <a:gd name="T3" fmla="*/ 182 h 419"/>
                <a:gd name="T4" fmla="*/ 73 w 137"/>
                <a:gd name="T5" fmla="*/ 209 h 419"/>
                <a:gd name="T6" fmla="*/ 54 w 137"/>
                <a:gd name="T7" fmla="*/ 333 h 419"/>
                <a:gd name="T8" fmla="*/ 51 w 137"/>
                <a:gd name="T9" fmla="*/ 356 h 419"/>
                <a:gd name="T10" fmla="*/ 43 w 137"/>
                <a:gd name="T11" fmla="*/ 419 h 419"/>
                <a:gd name="T12" fmla="*/ 10 w 137"/>
                <a:gd name="T13" fmla="*/ 418 h 419"/>
                <a:gd name="T14" fmla="*/ 0 w 137"/>
                <a:gd name="T15" fmla="*/ 416 h 419"/>
                <a:gd name="T16" fmla="*/ 2 w 137"/>
                <a:gd name="T17" fmla="*/ 361 h 419"/>
                <a:gd name="T18" fmla="*/ 3 w 137"/>
                <a:gd name="T19" fmla="*/ 347 h 419"/>
                <a:gd name="T20" fmla="*/ 9 w 137"/>
                <a:gd name="T21" fmla="*/ 299 h 419"/>
                <a:gd name="T22" fmla="*/ 11 w 137"/>
                <a:gd name="T23" fmla="*/ 297 h 419"/>
                <a:gd name="T24" fmla="*/ 30 w 137"/>
                <a:gd name="T25" fmla="*/ 202 h 419"/>
                <a:gd name="T26" fmla="*/ 29 w 137"/>
                <a:gd name="T27" fmla="*/ 199 h 419"/>
                <a:gd name="T28" fmla="*/ 31 w 137"/>
                <a:gd name="T29" fmla="*/ 193 h 419"/>
                <a:gd name="T30" fmla="*/ 36 w 137"/>
                <a:gd name="T31" fmla="*/ 171 h 419"/>
                <a:gd name="T32" fmla="*/ 52 w 137"/>
                <a:gd name="T33" fmla="*/ 161 h 419"/>
                <a:gd name="T34" fmla="*/ 118 w 137"/>
                <a:gd name="T35" fmla="*/ 50 h 419"/>
                <a:gd name="T36" fmla="*/ 134 w 137"/>
                <a:gd name="T37" fmla="*/ 8 h 419"/>
                <a:gd name="T38" fmla="*/ 137 w 137"/>
                <a:gd name="T39"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419">
                  <a:moveTo>
                    <a:pt x="137" y="0"/>
                  </a:moveTo>
                  <a:cubicBezTo>
                    <a:pt x="116" y="60"/>
                    <a:pt x="95" y="120"/>
                    <a:pt x="80" y="182"/>
                  </a:cubicBezTo>
                  <a:cubicBezTo>
                    <a:pt x="78" y="191"/>
                    <a:pt x="75" y="200"/>
                    <a:pt x="73" y="209"/>
                  </a:cubicBezTo>
                  <a:cubicBezTo>
                    <a:pt x="64" y="250"/>
                    <a:pt x="61" y="291"/>
                    <a:pt x="54" y="333"/>
                  </a:cubicBezTo>
                  <a:cubicBezTo>
                    <a:pt x="53" y="341"/>
                    <a:pt x="52" y="348"/>
                    <a:pt x="51" y="356"/>
                  </a:cubicBezTo>
                  <a:cubicBezTo>
                    <a:pt x="48" y="377"/>
                    <a:pt x="45" y="398"/>
                    <a:pt x="43" y="419"/>
                  </a:cubicBezTo>
                  <a:cubicBezTo>
                    <a:pt x="32" y="419"/>
                    <a:pt x="21" y="419"/>
                    <a:pt x="10" y="418"/>
                  </a:cubicBezTo>
                  <a:cubicBezTo>
                    <a:pt x="7" y="417"/>
                    <a:pt x="3" y="417"/>
                    <a:pt x="0" y="416"/>
                  </a:cubicBezTo>
                  <a:cubicBezTo>
                    <a:pt x="1" y="397"/>
                    <a:pt x="1" y="379"/>
                    <a:pt x="2" y="361"/>
                  </a:cubicBezTo>
                  <a:cubicBezTo>
                    <a:pt x="3" y="356"/>
                    <a:pt x="3" y="352"/>
                    <a:pt x="3" y="347"/>
                  </a:cubicBezTo>
                  <a:cubicBezTo>
                    <a:pt x="4" y="331"/>
                    <a:pt x="6" y="315"/>
                    <a:pt x="9" y="299"/>
                  </a:cubicBezTo>
                  <a:cubicBezTo>
                    <a:pt x="10" y="298"/>
                    <a:pt x="11" y="298"/>
                    <a:pt x="11" y="297"/>
                  </a:cubicBezTo>
                  <a:cubicBezTo>
                    <a:pt x="40" y="267"/>
                    <a:pt x="42" y="240"/>
                    <a:pt x="30" y="202"/>
                  </a:cubicBezTo>
                  <a:cubicBezTo>
                    <a:pt x="30" y="201"/>
                    <a:pt x="30" y="200"/>
                    <a:pt x="29" y="199"/>
                  </a:cubicBezTo>
                  <a:cubicBezTo>
                    <a:pt x="30" y="197"/>
                    <a:pt x="30" y="195"/>
                    <a:pt x="31" y="193"/>
                  </a:cubicBezTo>
                  <a:cubicBezTo>
                    <a:pt x="32" y="186"/>
                    <a:pt x="34" y="179"/>
                    <a:pt x="36" y="171"/>
                  </a:cubicBezTo>
                  <a:cubicBezTo>
                    <a:pt x="41" y="167"/>
                    <a:pt x="47" y="164"/>
                    <a:pt x="52" y="161"/>
                  </a:cubicBezTo>
                  <a:cubicBezTo>
                    <a:pt x="95" y="137"/>
                    <a:pt x="102" y="92"/>
                    <a:pt x="118" y="50"/>
                  </a:cubicBezTo>
                  <a:cubicBezTo>
                    <a:pt x="123" y="36"/>
                    <a:pt x="129" y="22"/>
                    <a:pt x="134" y="8"/>
                  </a:cubicBezTo>
                  <a:cubicBezTo>
                    <a:pt x="135" y="5"/>
                    <a:pt x="136" y="3"/>
                    <a:pt x="137" y="0"/>
                  </a:cubicBezTo>
                  <a:close/>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4" name="ïṧḻiḓé">
              <a:extLst>
                <a:ext uri="{FF2B5EF4-FFF2-40B4-BE49-F238E27FC236}">
                  <a16:creationId xmlns:a16="http://schemas.microsoft.com/office/drawing/2014/main" xmlns="" id="{03DEB9A7-F99C-485C-8936-EE9D6A763CF8}"/>
                </a:ext>
              </a:extLst>
            </p:cNvPr>
            <p:cNvSpPr/>
            <p:nvPr/>
          </p:nvSpPr>
          <p:spPr bwMode="auto">
            <a:xfrm>
              <a:off x="7346950" y="2679700"/>
              <a:ext cx="619125" cy="1552575"/>
            </a:xfrm>
            <a:custGeom>
              <a:avLst/>
              <a:gdLst>
                <a:gd name="T0" fmla="*/ 371 w 374"/>
                <a:gd name="T1" fmla="*/ 926 h 937"/>
                <a:gd name="T2" fmla="*/ 370 w 374"/>
                <a:gd name="T3" fmla="*/ 937 h 937"/>
                <a:gd name="T4" fmla="*/ 16 w 374"/>
                <a:gd name="T5" fmla="*/ 876 h 937"/>
                <a:gd name="T6" fmla="*/ 0 w 374"/>
                <a:gd name="T7" fmla="*/ 874 h 937"/>
                <a:gd name="T8" fmla="*/ 19 w 374"/>
                <a:gd name="T9" fmla="*/ 471 h 937"/>
                <a:gd name="T10" fmla="*/ 21 w 374"/>
                <a:gd name="T11" fmla="*/ 459 h 937"/>
                <a:gd name="T12" fmla="*/ 22 w 374"/>
                <a:gd name="T13" fmla="*/ 450 h 937"/>
                <a:gd name="T14" fmla="*/ 23 w 374"/>
                <a:gd name="T15" fmla="*/ 438 h 937"/>
                <a:gd name="T16" fmla="*/ 24 w 374"/>
                <a:gd name="T17" fmla="*/ 432 h 937"/>
                <a:gd name="T18" fmla="*/ 25 w 374"/>
                <a:gd name="T19" fmla="*/ 423 h 937"/>
                <a:gd name="T20" fmla="*/ 26 w 374"/>
                <a:gd name="T21" fmla="*/ 416 h 937"/>
                <a:gd name="T22" fmla="*/ 57 w 374"/>
                <a:gd name="T23" fmla="*/ 233 h 937"/>
                <a:gd name="T24" fmla="*/ 64 w 374"/>
                <a:gd name="T25" fmla="*/ 203 h 937"/>
                <a:gd name="T26" fmla="*/ 70 w 374"/>
                <a:gd name="T27" fmla="*/ 181 h 937"/>
                <a:gd name="T28" fmla="*/ 75 w 374"/>
                <a:gd name="T29" fmla="*/ 161 h 937"/>
                <a:gd name="T30" fmla="*/ 76 w 374"/>
                <a:gd name="T31" fmla="*/ 159 h 937"/>
                <a:gd name="T32" fmla="*/ 77 w 374"/>
                <a:gd name="T33" fmla="*/ 155 h 937"/>
                <a:gd name="T34" fmla="*/ 79 w 374"/>
                <a:gd name="T35" fmla="*/ 146 h 937"/>
                <a:gd name="T36" fmla="*/ 83 w 374"/>
                <a:gd name="T37" fmla="*/ 132 h 937"/>
                <a:gd name="T38" fmla="*/ 103 w 374"/>
                <a:gd name="T39" fmla="*/ 77 h 937"/>
                <a:gd name="T40" fmla="*/ 115 w 374"/>
                <a:gd name="T41" fmla="*/ 53 h 937"/>
                <a:gd name="T42" fmla="*/ 123 w 374"/>
                <a:gd name="T43" fmla="*/ 50 h 937"/>
                <a:gd name="T44" fmla="*/ 139 w 374"/>
                <a:gd name="T45" fmla="*/ 39 h 937"/>
                <a:gd name="T46" fmla="*/ 162 w 374"/>
                <a:gd name="T47" fmla="*/ 19 h 937"/>
                <a:gd name="T48" fmla="*/ 176 w 374"/>
                <a:gd name="T49" fmla="*/ 7 h 937"/>
                <a:gd name="T50" fmla="*/ 186 w 374"/>
                <a:gd name="T51" fmla="*/ 0 h 937"/>
                <a:gd name="T52" fmla="*/ 211 w 374"/>
                <a:gd name="T53" fmla="*/ 19 h 937"/>
                <a:gd name="T54" fmla="*/ 214 w 374"/>
                <a:gd name="T55" fmla="*/ 22 h 937"/>
                <a:gd name="T56" fmla="*/ 236 w 374"/>
                <a:gd name="T57" fmla="*/ 48 h 937"/>
                <a:gd name="T58" fmla="*/ 236 w 374"/>
                <a:gd name="T59" fmla="*/ 48 h 937"/>
                <a:gd name="T60" fmla="*/ 237 w 374"/>
                <a:gd name="T61" fmla="*/ 51 h 937"/>
                <a:gd name="T62" fmla="*/ 243 w 374"/>
                <a:gd name="T63" fmla="*/ 59 h 937"/>
                <a:gd name="T64" fmla="*/ 244 w 374"/>
                <a:gd name="T65" fmla="*/ 62 h 937"/>
                <a:gd name="T66" fmla="*/ 258 w 374"/>
                <a:gd name="T67" fmla="*/ 89 h 937"/>
                <a:gd name="T68" fmla="*/ 270 w 374"/>
                <a:gd name="T69" fmla="*/ 122 h 937"/>
                <a:gd name="T70" fmla="*/ 276 w 374"/>
                <a:gd name="T71" fmla="*/ 142 h 937"/>
                <a:gd name="T72" fmla="*/ 276 w 374"/>
                <a:gd name="T73" fmla="*/ 142 h 937"/>
                <a:gd name="T74" fmla="*/ 283 w 374"/>
                <a:gd name="T75" fmla="*/ 171 h 937"/>
                <a:gd name="T76" fmla="*/ 287 w 374"/>
                <a:gd name="T77" fmla="*/ 189 h 937"/>
                <a:gd name="T78" fmla="*/ 293 w 374"/>
                <a:gd name="T79" fmla="*/ 220 h 937"/>
                <a:gd name="T80" fmla="*/ 294 w 374"/>
                <a:gd name="T81" fmla="*/ 226 h 937"/>
                <a:gd name="T82" fmla="*/ 295 w 374"/>
                <a:gd name="T83" fmla="*/ 229 h 937"/>
                <a:gd name="T84" fmla="*/ 296 w 374"/>
                <a:gd name="T85" fmla="*/ 236 h 937"/>
                <a:gd name="T86" fmla="*/ 297 w 374"/>
                <a:gd name="T87" fmla="*/ 240 h 937"/>
                <a:gd name="T88" fmla="*/ 297 w 374"/>
                <a:gd name="T89" fmla="*/ 240 h 937"/>
                <a:gd name="T90" fmla="*/ 298 w 374"/>
                <a:gd name="T91" fmla="*/ 245 h 937"/>
                <a:gd name="T92" fmla="*/ 299 w 374"/>
                <a:gd name="T93" fmla="*/ 255 h 937"/>
                <a:gd name="T94" fmla="*/ 299 w 374"/>
                <a:gd name="T95" fmla="*/ 255 h 937"/>
                <a:gd name="T96" fmla="*/ 339 w 374"/>
                <a:gd name="T97" fmla="*/ 686 h 937"/>
                <a:gd name="T98" fmla="*/ 357 w 374"/>
                <a:gd name="T99" fmla="*/ 804 h 937"/>
                <a:gd name="T100" fmla="*/ 371 w 374"/>
                <a:gd name="T101" fmla="*/ 926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4" h="937">
                  <a:moveTo>
                    <a:pt x="371" y="926"/>
                  </a:moveTo>
                  <a:cubicBezTo>
                    <a:pt x="371" y="930"/>
                    <a:pt x="370" y="933"/>
                    <a:pt x="370" y="937"/>
                  </a:cubicBezTo>
                  <a:cubicBezTo>
                    <a:pt x="255" y="912"/>
                    <a:pt x="137" y="892"/>
                    <a:pt x="16" y="876"/>
                  </a:cubicBezTo>
                  <a:cubicBezTo>
                    <a:pt x="11" y="875"/>
                    <a:pt x="6" y="875"/>
                    <a:pt x="0" y="874"/>
                  </a:cubicBezTo>
                  <a:cubicBezTo>
                    <a:pt x="2" y="740"/>
                    <a:pt x="5" y="605"/>
                    <a:pt x="19" y="471"/>
                  </a:cubicBezTo>
                  <a:cubicBezTo>
                    <a:pt x="20" y="467"/>
                    <a:pt x="20" y="463"/>
                    <a:pt x="21" y="459"/>
                  </a:cubicBezTo>
                  <a:cubicBezTo>
                    <a:pt x="21" y="456"/>
                    <a:pt x="21" y="453"/>
                    <a:pt x="22" y="450"/>
                  </a:cubicBezTo>
                  <a:cubicBezTo>
                    <a:pt x="22" y="446"/>
                    <a:pt x="22" y="442"/>
                    <a:pt x="23" y="438"/>
                  </a:cubicBezTo>
                  <a:cubicBezTo>
                    <a:pt x="23" y="436"/>
                    <a:pt x="23" y="434"/>
                    <a:pt x="24" y="432"/>
                  </a:cubicBezTo>
                  <a:cubicBezTo>
                    <a:pt x="24" y="429"/>
                    <a:pt x="24" y="426"/>
                    <a:pt x="25" y="423"/>
                  </a:cubicBezTo>
                  <a:cubicBezTo>
                    <a:pt x="25" y="421"/>
                    <a:pt x="25" y="419"/>
                    <a:pt x="26" y="416"/>
                  </a:cubicBezTo>
                  <a:cubicBezTo>
                    <a:pt x="33" y="355"/>
                    <a:pt x="44" y="294"/>
                    <a:pt x="57" y="233"/>
                  </a:cubicBezTo>
                  <a:cubicBezTo>
                    <a:pt x="59" y="223"/>
                    <a:pt x="62" y="213"/>
                    <a:pt x="64" y="203"/>
                  </a:cubicBezTo>
                  <a:cubicBezTo>
                    <a:pt x="66" y="196"/>
                    <a:pt x="68" y="189"/>
                    <a:pt x="70" y="181"/>
                  </a:cubicBezTo>
                  <a:cubicBezTo>
                    <a:pt x="71" y="175"/>
                    <a:pt x="73" y="168"/>
                    <a:pt x="75" y="161"/>
                  </a:cubicBezTo>
                  <a:cubicBezTo>
                    <a:pt x="75" y="161"/>
                    <a:pt x="76" y="160"/>
                    <a:pt x="76" y="159"/>
                  </a:cubicBezTo>
                  <a:cubicBezTo>
                    <a:pt x="76" y="157"/>
                    <a:pt x="77" y="156"/>
                    <a:pt x="77" y="155"/>
                  </a:cubicBezTo>
                  <a:cubicBezTo>
                    <a:pt x="78" y="152"/>
                    <a:pt x="78" y="149"/>
                    <a:pt x="79" y="146"/>
                  </a:cubicBezTo>
                  <a:cubicBezTo>
                    <a:pt x="81" y="142"/>
                    <a:pt x="82" y="137"/>
                    <a:pt x="83" y="132"/>
                  </a:cubicBezTo>
                  <a:cubicBezTo>
                    <a:pt x="89" y="113"/>
                    <a:pt x="95" y="95"/>
                    <a:pt x="103" y="77"/>
                  </a:cubicBezTo>
                  <a:cubicBezTo>
                    <a:pt x="107" y="69"/>
                    <a:pt x="110" y="61"/>
                    <a:pt x="115" y="53"/>
                  </a:cubicBezTo>
                  <a:cubicBezTo>
                    <a:pt x="117" y="52"/>
                    <a:pt x="120" y="51"/>
                    <a:pt x="123" y="50"/>
                  </a:cubicBezTo>
                  <a:cubicBezTo>
                    <a:pt x="128" y="47"/>
                    <a:pt x="134" y="43"/>
                    <a:pt x="139" y="39"/>
                  </a:cubicBezTo>
                  <a:cubicBezTo>
                    <a:pt x="147" y="33"/>
                    <a:pt x="155" y="26"/>
                    <a:pt x="162" y="19"/>
                  </a:cubicBezTo>
                  <a:cubicBezTo>
                    <a:pt x="167" y="15"/>
                    <a:pt x="172" y="11"/>
                    <a:pt x="176" y="7"/>
                  </a:cubicBezTo>
                  <a:cubicBezTo>
                    <a:pt x="180" y="4"/>
                    <a:pt x="183" y="2"/>
                    <a:pt x="186" y="0"/>
                  </a:cubicBezTo>
                  <a:cubicBezTo>
                    <a:pt x="195" y="5"/>
                    <a:pt x="203" y="11"/>
                    <a:pt x="211" y="19"/>
                  </a:cubicBezTo>
                  <a:cubicBezTo>
                    <a:pt x="212" y="20"/>
                    <a:pt x="213" y="21"/>
                    <a:pt x="214" y="22"/>
                  </a:cubicBezTo>
                  <a:cubicBezTo>
                    <a:pt x="222" y="30"/>
                    <a:pt x="229" y="39"/>
                    <a:pt x="236" y="48"/>
                  </a:cubicBezTo>
                  <a:cubicBezTo>
                    <a:pt x="236" y="48"/>
                    <a:pt x="236" y="48"/>
                    <a:pt x="236" y="48"/>
                  </a:cubicBezTo>
                  <a:cubicBezTo>
                    <a:pt x="236" y="49"/>
                    <a:pt x="237" y="50"/>
                    <a:pt x="237" y="51"/>
                  </a:cubicBezTo>
                  <a:cubicBezTo>
                    <a:pt x="239" y="54"/>
                    <a:pt x="241" y="56"/>
                    <a:pt x="243" y="59"/>
                  </a:cubicBezTo>
                  <a:cubicBezTo>
                    <a:pt x="243" y="60"/>
                    <a:pt x="244" y="61"/>
                    <a:pt x="244" y="62"/>
                  </a:cubicBezTo>
                  <a:cubicBezTo>
                    <a:pt x="249" y="71"/>
                    <a:pt x="254" y="80"/>
                    <a:pt x="258" y="89"/>
                  </a:cubicBezTo>
                  <a:cubicBezTo>
                    <a:pt x="263" y="100"/>
                    <a:pt x="267" y="111"/>
                    <a:pt x="270" y="122"/>
                  </a:cubicBezTo>
                  <a:cubicBezTo>
                    <a:pt x="272" y="129"/>
                    <a:pt x="274" y="135"/>
                    <a:pt x="276" y="142"/>
                  </a:cubicBezTo>
                  <a:cubicBezTo>
                    <a:pt x="276" y="142"/>
                    <a:pt x="276" y="142"/>
                    <a:pt x="276" y="142"/>
                  </a:cubicBezTo>
                  <a:cubicBezTo>
                    <a:pt x="279" y="152"/>
                    <a:pt x="281" y="161"/>
                    <a:pt x="283" y="171"/>
                  </a:cubicBezTo>
                  <a:cubicBezTo>
                    <a:pt x="284" y="177"/>
                    <a:pt x="286" y="183"/>
                    <a:pt x="287" y="189"/>
                  </a:cubicBezTo>
                  <a:cubicBezTo>
                    <a:pt x="289" y="199"/>
                    <a:pt x="291" y="210"/>
                    <a:pt x="293" y="220"/>
                  </a:cubicBezTo>
                  <a:cubicBezTo>
                    <a:pt x="294" y="222"/>
                    <a:pt x="294" y="224"/>
                    <a:pt x="294" y="226"/>
                  </a:cubicBezTo>
                  <a:cubicBezTo>
                    <a:pt x="295" y="227"/>
                    <a:pt x="295" y="228"/>
                    <a:pt x="295" y="229"/>
                  </a:cubicBezTo>
                  <a:cubicBezTo>
                    <a:pt x="295" y="231"/>
                    <a:pt x="296" y="233"/>
                    <a:pt x="296" y="236"/>
                  </a:cubicBezTo>
                  <a:cubicBezTo>
                    <a:pt x="296" y="237"/>
                    <a:pt x="297" y="238"/>
                    <a:pt x="297" y="240"/>
                  </a:cubicBezTo>
                  <a:cubicBezTo>
                    <a:pt x="297" y="240"/>
                    <a:pt x="297" y="240"/>
                    <a:pt x="297" y="240"/>
                  </a:cubicBezTo>
                  <a:cubicBezTo>
                    <a:pt x="297" y="241"/>
                    <a:pt x="297" y="243"/>
                    <a:pt x="298" y="245"/>
                  </a:cubicBezTo>
                  <a:cubicBezTo>
                    <a:pt x="298" y="248"/>
                    <a:pt x="299" y="252"/>
                    <a:pt x="299" y="255"/>
                  </a:cubicBezTo>
                  <a:cubicBezTo>
                    <a:pt x="299" y="255"/>
                    <a:pt x="299" y="255"/>
                    <a:pt x="299" y="255"/>
                  </a:cubicBezTo>
                  <a:cubicBezTo>
                    <a:pt x="322" y="398"/>
                    <a:pt x="323" y="542"/>
                    <a:pt x="339" y="686"/>
                  </a:cubicBezTo>
                  <a:cubicBezTo>
                    <a:pt x="344" y="725"/>
                    <a:pt x="349" y="765"/>
                    <a:pt x="357" y="804"/>
                  </a:cubicBezTo>
                  <a:cubicBezTo>
                    <a:pt x="365" y="844"/>
                    <a:pt x="374" y="885"/>
                    <a:pt x="371" y="926"/>
                  </a:cubicBezTo>
                </a:path>
              </a:pathLst>
            </a:custGeom>
            <a:solidFill>
              <a:srgbClr val="7DAF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5" name="îsļîḋé">
              <a:extLst>
                <a:ext uri="{FF2B5EF4-FFF2-40B4-BE49-F238E27FC236}">
                  <a16:creationId xmlns:a16="http://schemas.microsoft.com/office/drawing/2014/main" xmlns="" id="{9913B9D4-62A2-4048-8A29-635B23262E2A}"/>
                </a:ext>
              </a:extLst>
            </p:cNvPr>
            <p:cNvSpPr/>
            <p:nvPr/>
          </p:nvSpPr>
          <p:spPr bwMode="auto">
            <a:xfrm>
              <a:off x="7373938" y="2662238"/>
              <a:ext cx="619125" cy="1574800"/>
            </a:xfrm>
            <a:custGeom>
              <a:avLst/>
              <a:gdLst>
                <a:gd name="T0" fmla="*/ 369 w 374"/>
                <a:gd name="T1" fmla="*/ 950 h 950"/>
                <a:gd name="T2" fmla="*/ 0 w 374"/>
                <a:gd name="T3" fmla="*/ 886 h 950"/>
                <a:gd name="T4" fmla="*/ 21 w 374"/>
                <a:gd name="T5" fmla="*/ 469 h 950"/>
                <a:gd name="T6" fmla="*/ 23 w 374"/>
                <a:gd name="T7" fmla="*/ 448 h 950"/>
                <a:gd name="T8" fmla="*/ 25 w 374"/>
                <a:gd name="T9" fmla="*/ 429 h 950"/>
                <a:gd name="T10" fmla="*/ 27 w 374"/>
                <a:gd name="T11" fmla="*/ 419 h 950"/>
                <a:gd name="T12" fmla="*/ 35 w 374"/>
                <a:gd name="T13" fmla="*/ 358 h 950"/>
                <a:gd name="T14" fmla="*/ 48 w 374"/>
                <a:gd name="T15" fmla="*/ 289 h 950"/>
                <a:gd name="T16" fmla="*/ 59 w 374"/>
                <a:gd name="T17" fmla="*/ 237 h 950"/>
                <a:gd name="T18" fmla="*/ 61 w 374"/>
                <a:gd name="T19" fmla="*/ 227 h 950"/>
                <a:gd name="T20" fmla="*/ 63 w 374"/>
                <a:gd name="T21" fmla="*/ 217 h 950"/>
                <a:gd name="T22" fmla="*/ 67 w 374"/>
                <a:gd name="T23" fmla="*/ 202 h 950"/>
                <a:gd name="T24" fmla="*/ 70 w 374"/>
                <a:gd name="T25" fmla="*/ 191 h 950"/>
                <a:gd name="T26" fmla="*/ 72 w 374"/>
                <a:gd name="T27" fmla="*/ 185 h 950"/>
                <a:gd name="T28" fmla="*/ 77 w 374"/>
                <a:gd name="T29" fmla="*/ 165 h 950"/>
                <a:gd name="T30" fmla="*/ 82 w 374"/>
                <a:gd name="T31" fmla="*/ 148 h 950"/>
                <a:gd name="T32" fmla="*/ 85 w 374"/>
                <a:gd name="T33" fmla="*/ 138 h 950"/>
                <a:gd name="T34" fmla="*/ 96 w 374"/>
                <a:gd name="T35" fmla="*/ 103 h 950"/>
                <a:gd name="T36" fmla="*/ 101 w 374"/>
                <a:gd name="T37" fmla="*/ 92 h 950"/>
                <a:gd name="T38" fmla="*/ 103 w 374"/>
                <a:gd name="T39" fmla="*/ 86 h 950"/>
                <a:gd name="T40" fmla="*/ 111 w 374"/>
                <a:gd name="T41" fmla="*/ 70 h 950"/>
                <a:gd name="T42" fmla="*/ 114 w 374"/>
                <a:gd name="T43" fmla="*/ 64 h 950"/>
                <a:gd name="T44" fmla="*/ 117 w 374"/>
                <a:gd name="T45" fmla="*/ 59 h 950"/>
                <a:gd name="T46" fmla="*/ 123 w 374"/>
                <a:gd name="T47" fmla="*/ 49 h 950"/>
                <a:gd name="T48" fmla="*/ 158 w 374"/>
                <a:gd name="T49" fmla="*/ 8 h 950"/>
                <a:gd name="T50" fmla="*/ 169 w 374"/>
                <a:gd name="T51" fmla="*/ 0 h 950"/>
                <a:gd name="T52" fmla="*/ 198 w 374"/>
                <a:gd name="T53" fmla="*/ 17 h 950"/>
                <a:gd name="T54" fmla="*/ 206 w 374"/>
                <a:gd name="T55" fmla="*/ 25 h 950"/>
                <a:gd name="T56" fmla="*/ 218 w 374"/>
                <a:gd name="T57" fmla="*/ 36 h 950"/>
                <a:gd name="T58" fmla="*/ 227 w 374"/>
                <a:gd name="T59" fmla="*/ 47 h 950"/>
                <a:gd name="T60" fmla="*/ 233 w 374"/>
                <a:gd name="T61" fmla="*/ 54 h 950"/>
                <a:gd name="T62" fmla="*/ 238 w 374"/>
                <a:gd name="T63" fmla="*/ 61 h 950"/>
                <a:gd name="T64" fmla="*/ 243 w 374"/>
                <a:gd name="T65" fmla="*/ 69 h 950"/>
                <a:gd name="T66" fmla="*/ 248 w 374"/>
                <a:gd name="T67" fmla="*/ 79 h 950"/>
                <a:gd name="T68" fmla="*/ 258 w 374"/>
                <a:gd name="T69" fmla="*/ 100 h 950"/>
                <a:gd name="T70" fmla="*/ 262 w 374"/>
                <a:gd name="T71" fmla="*/ 108 h 950"/>
                <a:gd name="T72" fmla="*/ 267 w 374"/>
                <a:gd name="T73" fmla="*/ 121 h 950"/>
                <a:gd name="T74" fmla="*/ 270 w 374"/>
                <a:gd name="T75" fmla="*/ 132 h 950"/>
                <a:gd name="T76" fmla="*/ 276 w 374"/>
                <a:gd name="T77" fmla="*/ 152 h 950"/>
                <a:gd name="T78" fmla="*/ 280 w 374"/>
                <a:gd name="T79" fmla="*/ 166 h 950"/>
                <a:gd name="T80" fmla="*/ 283 w 374"/>
                <a:gd name="T81" fmla="*/ 182 h 950"/>
                <a:gd name="T82" fmla="*/ 290 w 374"/>
                <a:gd name="T83" fmla="*/ 212 h 950"/>
                <a:gd name="T84" fmla="*/ 292 w 374"/>
                <a:gd name="T85" fmla="*/ 224 h 950"/>
                <a:gd name="T86" fmla="*/ 293 w 374"/>
                <a:gd name="T87" fmla="*/ 230 h 950"/>
                <a:gd name="T88" fmla="*/ 295 w 374"/>
                <a:gd name="T89" fmla="*/ 239 h 950"/>
                <a:gd name="T90" fmla="*/ 297 w 374"/>
                <a:gd name="T91" fmla="*/ 251 h 950"/>
                <a:gd name="T92" fmla="*/ 299 w 374"/>
                <a:gd name="T93" fmla="*/ 266 h 950"/>
                <a:gd name="T94" fmla="*/ 303 w 374"/>
                <a:gd name="T95" fmla="*/ 288 h 950"/>
                <a:gd name="T96" fmla="*/ 312 w 374"/>
                <a:gd name="T97" fmla="*/ 365 h 950"/>
                <a:gd name="T98" fmla="*/ 322 w 374"/>
                <a:gd name="T99" fmla="*/ 481 h 950"/>
                <a:gd name="T100" fmla="*/ 324 w 374"/>
                <a:gd name="T101" fmla="*/ 510 h 950"/>
                <a:gd name="T102" fmla="*/ 331 w 374"/>
                <a:gd name="T103" fmla="*/ 610 h 950"/>
                <a:gd name="T104" fmla="*/ 333 w 374"/>
                <a:gd name="T105" fmla="*/ 639 h 950"/>
                <a:gd name="T106" fmla="*/ 357 w 374"/>
                <a:gd name="T107" fmla="*/ 814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4" h="950">
                  <a:moveTo>
                    <a:pt x="371" y="936"/>
                  </a:moveTo>
                  <a:cubicBezTo>
                    <a:pt x="370" y="941"/>
                    <a:pt x="370" y="946"/>
                    <a:pt x="369" y="950"/>
                  </a:cubicBezTo>
                  <a:cubicBezTo>
                    <a:pt x="364" y="949"/>
                    <a:pt x="359" y="948"/>
                    <a:pt x="354" y="947"/>
                  </a:cubicBezTo>
                  <a:cubicBezTo>
                    <a:pt x="239" y="922"/>
                    <a:pt x="121" y="902"/>
                    <a:pt x="0" y="886"/>
                  </a:cubicBezTo>
                  <a:cubicBezTo>
                    <a:pt x="2" y="751"/>
                    <a:pt x="5" y="615"/>
                    <a:pt x="19" y="481"/>
                  </a:cubicBezTo>
                  <a:cubicBezTo>
                    <a:pt x="20" y="477"/>
                    <a:pt x="20" y="473"/>
                    <a:pt x="21" y="469"/>
                  </a:cubicBezTo>
                  <a:cubicBezTo>
                    <a:pt x="21" y="466"/>
                    <a:pt x="21" y="463"/>
                    <a:pt x="22" y="460"/>
                  </a:cubicBezTo>
                  <a:cubicBezTo>
                    <a:pt x="22" y="456"/>
                    <a:pt x="22" y="452"/>
                    <a:pt x="23" y="448"/>
                  </a:cubicBezTo>
                  <a:cubicBezTo>
                    <a:pt x="23" y="443"/>
                    <a:pt x="24" y="439"/>
                    <a:pt x="24" y="435"/>
                  </a:cubicBezTo>
                  <a:cubicBezTo>
                    <a:pt x="25" y="433"/>
                    <a:pt x="25" y="431"/>
                    <a:pt x="25" y="429"/>
                  </a:cubicBezTo>
                  <a:cubicBezTo>
                    <a:pt x="25" y="429"/>
                    <a:pt x="25" y="428"/>
                    <a:pt x="25" y="428"/>
                  </a:cubicBezTo>
                  <a:cubicBezTo>
                    <a:pt x="26" y="425"/>
                    <a:pt x="26" y="422"/>
                    <a:pt x="27" y="419"/>
                  </a:cubicBezTo>
                  <a:cubicBezTo>
                    <a:pt x="28" y="407"/>
                    <a:pt x="30" y="395"/>
                    <a:pt x="31" y="383"/>
                  </a:cubicBezTo>
                  <a:cubicBezTo>
                    <a:pt x="33" y="375"/>
                    <a:pt x="34" y="366"/>
                    <a:pt x="35" y="358"/>
                  </a:cubicBezTo>
                  <a:cubicBezTo>
                    <a:pt x="37" y="350"/>
                    <a:pt x="38" y="343"/>
                    <a:pt x="39" y="336"/>
                  </a:cubicBezTo>
                  <a:cubicBezTo>
                    <a:pt x="42" y="320"/>
                    <a:pt x="44" y="305"/>
                    <a:pt x="48" y="289"/>
                  </a:cubicBezTo>
                  <a:cubicBezTo>
                    <a:pt x="51" y="274"/>
                    <a:pt x="54" y="259"/>
                    <a:pt x="57" y="243"/>
                  </a:cubicBezTo>
                  <a:cubicBezTo>
                    <a:pt x="58" y="241"/>
                    <a:pt x="58" y="239"/>
                    <a:pt x="59" y="237"/>
                  </a:cubicBezTo>
                  <a:cubicBezTo>
                    <a:pt x="59" y="236"/>
                    <a:pt x="59" y="234"/>
                    <a:pt x="60" y="233"/>
                  </a:cubicBezTo>
                  <a:cubicBezTo>
                    <a:pt x="60" y="231"/>
                    <a:pt x="61" y="229"/>
                    <a:pt x="61" y="227"/>
                  </a:cubicBezTo>
                  <a:cubicBezTo>
                    <a:pt x="61" y="226"/>
                    <a:pt x="62" y="224"/>
                    <a:pt x="62" y="223"/>
                  </a:cubicBezTo>
                  <a:cubicBezTo>
                    <a:pt x="62" y="221"/>
                    <a:pt x="63" y="219"/>
                    <a:pt x="63" y="217"/>
                  </a:cubicBezTo>
                  <a:cubicBezTo>
                    <a:pt x="64" y="213"/>
                    <a:pt x="65" y="209"/>
                    <a:pt x="66" y="204"/>
                  </a:cubicBezTo>
                  <a:cubicBezTo>
                    <a:pt x="67" y="203"/>
                    <a:pt x="67" y="203"/>
                    <a:pt x="67" y="202"/>
                  </a:cubicBezTo>
                  <a:cubicBezTo>
                    <a:pt x="68" y="198"/>
                    <a:pt x="69" y="195"/>
                    <a:pt x="70" y="191"/>
                  </a:cubicBezTo>
                  <a:cubicBezTo>
                    <a:pt x="70" y="191"/>
                    <a:pt x="70" y="191"/>
                    <a:pt x="70" y="191"/>
                  </a:cubicBezTo>
                  <a:cubicBezTo>
                    <a:pt x="70" y="189"/>
                    <a:pt x="71" y="187"/>
                    <a:pt x="72" y="185"/>
                  </a:cubicBezTo>
                  <a:cubicBezTo>
                    <a:pt x="72" y="185"/>
                    <a:pt x="72" y="185"/>
                    <a:pt x="72" y="185"/>
                  </a:cubicBezTo>
                  <a:cubicBezTo>
                    <a:pt x="73" y="180"/>
                    <a:pt x="74" y="176"/>
                    <a:pt x="75" y="171"/>
                  </a:cubicBezTo>
                  <a:cubicBezTo>
                    <a:pt x="76" y="169"/>
                    <a:pt x="76" y="167"/>
                    <a:pt x="77" y="165"/>
                  </a:cubicBezTo>
                  <a:cubicBezTo>
                    <a:pt x="78" y="162"/>
                    <a:pt x="78" y="159"/>
                    <a:pt x="79" y="156"/>
                  </a:cubicBezTo>
                  <a:cubicBezTo>
                    <a:pt x="80" y="154"/>
                    <a:pt x="81" y="151"/>
                    <a:pt x="82" y="148"/>
                  </a:cubicBezTo>
                  <a:cubicBezTo>
                    <a:pt x="82" y="146"/>
                    <a:pt x="83" y="144"/>
                    <a:pt x="83" y="142"/>
                  </a:cubicBezTo>
                  <a:cubicBezTo>
                    <a:pt x="84" y="141"/>
                    <a:pt x="84" y="139"/>
                    <a:pt x="85" y="138"/>
                  </a:cubicBezTo>
                  <a:cubicBezTo>
                    <a:pt x="85" y="136"/>
                    <a:pt x="86" y="134"/>
                    <a:pt x="87" y="132"/>
                  </a:cubicBezTo>
                  <a:cubicBezTo>
                    <a:pt x="90" y="122"/>
                    <a:pt x="93" y="113"/>
                    <a:pt x="96" y="103"/>
                  </a:cubicBezTo>
                  <a:cubicBezTo>
                    <a:pt x="97" y="101"/>
                    <a:pt x="98" y="99"/>
                    <a:pt x="99" y="98"/>
                  </a:cubicBezTo>
                  <a:cubicBezTo>
                    <a:pt x="99" y="96"/>
                    <a:pt x="100" y="94"/>
                    <a:pt x="101" y="92"/>
                  </a:cubicBezTo>
                  <a:cubicBezTo>
                    <a:pt x="102" y="90"/>
                    <a:pt x="102" y="88"/>
                    <a:pt x="103" y="86"/>
                  </a:cubicBezTo>
                  <a:cubicBezTo>
                    <a:pt x="103" y="86"/>
                    <a:pt x="103" y="86"/>
                    <a:pt x="103" y="86"/>
                  </a:cubicBezTo>
                  <a:cubicBezTo>
                    <a:pt x="103" y="86"/>
                    <a:pt x="103" y="86"/>
                    <a:pt x="103" y="86"/>
                  </a:cubicBezTo>
                  <a:cubicBezTo>
                    <a:pt x="106" y="81"/>
                    <a:pt x="108" y="75"/>
                    <a:pt x="111" y="70"/>
                  </a:cubicBezTo>
                  <a:cubicBezTo>
                    <a:pt x="112" y="68"/>
                    <a:pt x="113" y="67"/>
                    <a:pt x="114" y="65"/>
                  </a:cubicBezTo>
                  <a:cubicBezTo>
                    <a:pt x="114" y="65"/>
                    <a:pt x="114" y="65"/>
                    <a:pt x="114" y="64"/>
                  </a:cubicBezTo>
                  <a:cubicBezTo>
                    <a:pt x="115" y="63"/>
                    <a:pt x="116" y="61"/>
                    <a:pt x="116" y="60"/>
                  </a:cubicBezTo>
                  <a:cubicBezTo>
                    <a:pt x="117" y="60"/>
                    <a:pt x="117" y="59"/>
                    <a:pt x="117" y="59"/>
                  </a:cubicBezTo>
                  <a:cubicBezTo>
                    <a:pt x="118" y="57"/>
                    <a:pt x="119" y="56"/>
                    <a:pt x="120" y="54"/>
                  </a:cubicBezTo>
                  <a:cubicBezTo>
                    <a:pt x="121" y="53"/>
                    <a:pt x="122" y="51"/>
                    <a:pt x="123" y="49"/>
                  </a:cubicBezTo>
                  <a:cubicBezTo>
                    <a:pt x="124" y="48"/>
                    <a:pt x="125" y="46"/>
                    <a:pt x="126" y="45"/>
                  </a:cubicBezTo>
                  <a:cubicBezTo>
                    <a:pt x="135" y="31"/>
                    <a:pt x="146" y="19"/>
                    <a:pt x="158" y="8"/>
                  </a:cubicBezTo>
                  <a:cubicBezTo>
                    <a:pt x="160" y="7"/>
                    <a:pt x="161" y="6"/>
                    <a:pt x="162" y="5"/>
                  </a:cubicBezTo>
                  <a:cubicBezTo>
                    <a:pt x="165" y="3"/>
                    <a:pt x="167" y="2"/>
                    <a:pt x="169" y="0"/>
                  </a:cubicBezTo>
                  <a:cubicBezTo>
                    <a:pt x="172" y="2"/>
                    <a:pt x="175" y="3"/>
                    <a:pt x="178" y="5"/>
                  </a:cubicBezTo>
                  <a:cubicBezTo>
                    <a:pt x="185" y="8"/>
                    <a:pt x="191" y="13"/>
                    <a:pt x="198" y="17"/>
                  </a:cubicBezTo>
                  <a:cubicBezTo>
                    <a:pt x="199" y="19"/>
                    <a:pt x="201" y="20"/>
                    <a:pt x="202" y="21"/>
                  </a:cubicBezTo>
                  <a:cubicBezTo>
                    <a:pt x="203" y="22"/>
                    <a:pt x="205" y="23"/>
                    <a:pt x="206" y="25"/>
                  </a:cubicBezTo>
                  <a:cubicBezTo>
                    <a:pt x="209" y="27"/>
                    <a:pt x="212" y="30"/>
                    <a:pt x="215" y="33"/>
                  </a:cubicBezTo>
                  <a:cubicBezTo>
                    <a:pt x="216" y="34"/>
                    <a:pt x="217" y="35"/>
                    <a:pt x="218" y="36"/>
                  </a:cubicBezTo>
                  <a:cubicBezTo>
                    <a:pt x="220" y="38"/>
                    <a:pt x="222" y="40"/>
                    <a:pt x="223" y="42"/>
                  </a:cubicBezTo>
                  <a:cubicBezTo>
                    <a:pt x="225" y="44"/>
                    <a:pt x="226" y="45"/>
                    <a:pt x="227" y="47"/>
                  </a:cubicBezTo>
                  <a:cubicBezTo>
                    <a:pt x="228" y="47"/>
                    <a:pt x="228" y="48"/>
                    <a:pt x="229" y="49"/>
                  </a:cubicBezTo>
                  <a:cubicBezTo>
                    <a:pt x="230" y="51"/>
                    <a:pt x="231" y="52"/>
                    <a:pt x="233" y="54"/>
                  </a:cubicBezTo>
                  <a:cubicBezTo>
                    <a:pt x="233" y="54"/>
                    <a:pt x="234" y="55"/>
                    <a:pt x="234" y="56"/>
                  </a:cubicBezTo>
                  <a:cubicBezTo>
                    <a:pt x="235" y="58"/>
                    <a:pt x="236" y="59"/>
                    <a:pt x="238" y="61"/>
                  </a:cubicBezTo>
                  <a:cubicBezTo>
                    <a:pt x="238" y="62"/>
                    <a:pt x="238" y="62"/>
                    <a:pt x="239" y="63"/>
                  </a:cubicBezTo>
                  <a:cubicBezTo>
                    <a:pt x="240" y="65"/>
                    <a:pt x="241" y="67"/>
                    <a:pt x="243" y="69"/>
                  </a:cubicBezTo>
                  <a:cubicBezTo>
                    <a:pt x="244" y="72"/>
                    <a:pt x="246" y="75"/>
                    <a:pt x="248" y="78"/>
                  </a:cubicBezTo>
                  <a:cubicBezTo>
                    <a:pt x="248" y="78"/>
                    <a:pt x="248" y="79"/>
                    <a:pt x="248" y="79"/>
                  </a:cubicBezTo>
                  <a:cubicBezTo>
                    <a:pt x="252" y="86"/>
                    <a:pt x="255" y="92"/>
                    <a:pt x="258" y="99"/>
                  </a:cubicBezTo>
                  <a:cubicBezTo>
                    <a:pt x="258" y="100"/>
                    <a:pt x="258" y="100"/>
                    <a:pt x="258" y="100"/>
                  </a:cubicBezTo>
                  <a:cubicBezTo>
                    <a:pt x="259" y="102"/>
                    <a:pt x="260" y="104"/>
                    <a:pt x="261" y="106"/>
                  </a:cubicBezTo>
                  <a:cubicBezTo>
                    <a:pt x="261" y="107"/>
                    <a:pt x="261" y="107"/>
                    <a:pt x="262" y="108"/>
                  </a:cubicBezTo>
                  <a:cubicBezTo>
                    <a:pt x="262" y="110"/>
                    <a:pt x="263" y="111"/>
                    <a:pt x="263" y="113"/>
                  </a:cubicBezTo>
                  <a:cubicBezTo>
                    <a:pt x="265" y="116"/>
                    <a:pt x="266" y="119"/>
                    <a:pt x="267" y="121"/>
                  </a:cubicBezTo>
                  <a:cubicBezTo>
                    <a:pt x="267" y="122"/>
                    <a:pt x="267" y="122"/>
                    <a:pt x="267" y="122"/>
                  </a:cubicBezTo>
                  <a:cubicBezTo>
                    <a:pt x="268" y="125"/>
                    <a:pt x="269" y="128"/>
                    <a:pt x="270" y="132"/>
                  </a:cubicBezTo>
                  <a:cubicBezTo>
                    <a:pt x="272" y="137"/>
                    <a:pt x="273" y="141"/>
                    <a:pt x="274" y="146"/>
                  </a:cubicBezTo>
                  <a:cubicBezTo>
                    <a:pt x="275" y="148"/>
                    <a:pt x="275" y="150"/>
                    <a:pt x="276" y="152"/>
                  </a:cubicBezTo>
                  <a:cubicBezTo>
                    <a:pt x="276" y="154"/>
                    <a:pt x="277" y="156"/>
                    <a:pt x="278" y="159"/>
                  </a:cubicBezTo>
                  <a:cubicBezTo>
                    <a:pt x="278" y="161"/>
                    <a:pt x="279" y="164"/>
                    <a:pt x="280" y="166"/>
                  </a:cubicBezTo>
                  <a:cubicBezTo>
                    <a:pt x="281" y="171"/>
                    <a:pt x="282" y="176"/>
                    <a:pt x="283" y="181"/>
                  </a:cubicBezTo>
                  <a:cubicBezTo>
                    <a:pt x="283" y="181"/>
                    <a:pt x="283" y="182"/>
                    <a:pt x="283" y="182"/>
                  </a:cubicBezTo>
                  <a:cubicBezTo>
                    <a:pt x="285" y="187"/>
                    <a:pt x="286" y="192"/>
                    <a:pt x="287" y="197"/>
                  </a:cubicBezTo>
                  <a:cubicBezTo>
                    <a:pt x="288" y="202"/>
                    <a:pt x="289" y="207"/>
                    <a:pt x="290" y="212"/>
                  </a:cubicBezTo>
                  <a:cubicBezTo>
                    <a:pt x="290" y="214"/>
                    <a:pt x="291" y="217"/>
                    <a:pt x="291" y="220"/>
                  </a:cubicBezTo>
                  <a:cubicBezTo>
                    <a:pt x="292" y="221"/>
                    <a:pt x="292" y="222"/>
                    <a:pt x="292" y="224"/>
                  </a:cubicBezTo>
                  <a:cubicBezTo>
                    <a:pt x="292" y="224"/>
                    <a:pt x="292" y="224"/>
                    <a:pt x="292" y="224"/>
                  </a:cubicBezTo>
                  <a:cubicBezTo>
                    <a:pt x="293" y="226"/>
                    <a:pt x="293" y="228"/>
                    <a:pt x="293" y="230"/>
                  </a:cubicBezTo>
                  <a:cubicBezTo>
                    <a:pt x="294" y="233"/>
                    <a:pt x="294" y="235"/>
                    <a:pt x="295" y="238"/>
                  </a:cubicBezTo>
                  <a:cubicBezTo>
                    <a:pt x="295" y="238"/>
                    <a:pt x="295" y="239"/>
                    <a:pt x="295" y="239"/>
                  </a:cubicBezTo>
                  <a:cubicBezTo>
                    <a:pt x="295" y="240"/>
                    <a:pt x="295" y="240"/>
                    <a:pt x="295" y="240"/>
                  </a:cubicBezTo>
                  <a:cubicBezTo>
                    <a:pt x="296" y="244"/>
                    <a:pt x="296" y="247"/>
                    <a:pt x="297" y="251"/>
                  </a:cubicBezTo>
                  <a:cubicBezTo>
                    <a:pt x="297" y="252"/>
                    <a:pt x="298" y="254"/>
                    <a:pt x="298" y="255"/>
                  </a:cubicBezTo>
                  <a:cubicBezTo>
                    <a:pt x="298" y="259"/>
                    <a:pt x="299" y="262"/>
                    <a:pt x="299" y="266"/>
                  </a:cubicBezTo>
                  <a:cubicBezTo>
                    <a:pt x="300" y="270"/>
                    <a:pt x="301" y="274"/>
                    <a:pt x="301" y="278"/>
                  </a:cubicBezTo>
                  <a:cubicBezTo>
                    <a:pt x="302" y="282"/>
                    <a:pt x="302" y="285"/>
                    <a:pt x="303" y="288"/>
                  </a:cubicBezTo>
                  <a:cubicBezTo>
                    <a:pt x="306" y="310"/>
                    <a:pt x="308" y="331"/>
                    <a:pt x="311" y="353"/>
                  </a:cubicBezTo>
                  <a:cubicBezTo>
                    <a:pt x="311" y="357"/>
                    <a:pt x="312" y="361"/>
                    <a:pt x="312" y="365"/>
                  </a:cubicBezTo>
                  <a:cubicBezTo>
                    <a:pt x="315" y="394"/>
                    <a:pt x="317" y="424"/>
                    <a:pt x="320" y="454"/>
                  </a:cubicBezTo>
                  <a:cubicBezTo>
                    <a:pt x="320" y="463"/>
                    <a:pt x="321" y="472"/>
                    <a:pt x="322" y="481"/>
                  </a:cubicBezTo>
                  <a:cubicBezTo>
                    <a:pt x="322" y="484"/>
                    <a:pt x="322" y="486"/>
                    <a:pt x="322" y="488"/>
                  </a:cubicBezTo>
                  <a:cubicBezTo>
                    <a:pt x="323" y="495"/>
                    <a:pt x="323" y="503"/>
                    <a:pt x="324" y="510"/>
                  </a:cubicBezTo>
                  <a:cubicBezTo>
                    <a:pt x="325" y="534"/>
                    <a:pt x="327" y="558"/>
                    <a:pt x="329" y="583"/>
                  </a:cubicBezTo>
                  <a:cubicBezTo>
                    <a:pt x="329" y="592"/>
                    <a:pt x="330" y="601"/>
                    <a:pt x="331" y="610"/>
                  </a:cubicBezTo>
                  <a:cubicBezTo>
                    <a:pt x="331" y="615"/>
                    <a:pt x="332" y="619"/>
                    <a:pt x="332" y="624"/>
                  </a:cubicBezTo>
                  <a:cubicBezTo>
                    <a:pt x="332" y="629"/>
                    <a:pt x="333" y="634"/>
                    <a:pt x="333" y="639"/>
                  </a:cubicBezTo>
                  <a:cubicBezTo>
                    <a:pt x="335" y="658"/>
                    <a:pt x="337" y="677"/>
                    <a:pt x="339" y="696"/>
                  </a:cubicBezTo>
                  <a:cubicBezTo>
                    <a:pt x="344" y="735"/>
                    <a:pt x="349" y="775"/>
                    <a:pt x="357" y="814"/>
                  </a:cubicBezTo>
                  <a:cubicBezTo>
                    <a:pt x="365" y="854"/>
                    <a:pt x="374" y="895"/>
                    <a:pt x="371" y="9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6" name="iSľíḑe">
              <a:extLst>
                <a:ext uri="{FF2B5EF4-FFF2-40B4-BE49-F238E27FC236}">
                  <a16:creationId xmlns:a16="http://schemas.microsoft.com/office/drawing/2014/main" xmlns="" id="{D664F8A4-B2DC-4E24-A7EE-170C69542294}"/>
                </a:ext>
              </a:extLst>
            </p:cNvPr>
            <p:cNvSpPr/>
            <p:nvPr/>
          </p:nvSpPr>
          <p:spPr bwMode="auto">
            <a:xfrm>
              <a:off x="7467600" y="2667000"/>
              <a:ext cx="238125" cy="398463"/>
            </a:xfrm>
            <a:custGeom>
              <a:avLst/>
              <a:gdLst>
                <a:gd name="T0" fmla="*/ 141 w 144"/>
                <a:gd name="T1" fmla="*/ 28 h 240"/>
                <a:gd name="T2" fmla="*/ 134 w 144"/>
                <a:gd name="T3" fmla="*/ 36 h 240"/>
                <a:gd name="T4" fmla="*/ 122 w 144"/>
                <a:gd name="T5" fmla="*/ 57 h 240"/>
                <a:gd name="T6" fmla="*/ 107 w 144"/>
                <a:gd name="T7" fmla="*/ 93 h 240"/>
                <a:gd name="T8" fmla="*/ 81 w 144"/>
                <a:gd name="T9" fmla="*/ 120 h 240"/>
                <a:gd name="T10" fmla="*/ 61 w 144"/>
                <a:gd name="T11" fmla="*/ 130 h 240"/>
                <a:gd name="T12" fmla="*/ 53 w 144"/>
                <a:gd name="T13" fmla="*/ 149 h 240"/>
                <a:gd name="T14" fmla="*/ 61 w 144"/>
                <a:gd name="T15" fmla="*/ 161 h 240"/>
                <a:gd name="T16" fmla="*/ 57 w 144"/>
                <a:gd name="T17" fmla="*/ 184 h 240"/>
                <a:gd name="T18" fmla="*/ 17 w 144"/>
                <a:gd name="T19" fmla="*/ 230 h 240"/>
                <a:gd name="T20" fmla="*/ 0 w 144"/>
                <a:gd name="T21" fmla="*/ 240 h 240"/>
                <a:gd name="T22" fmla="*/ 22 w 144"/>
                <a:gd name="T23" fmla="*/ 153 h 240"/>
                <a:gd name="T24" fmla="*/ 66 w 144"/>
                <a:gd name="T25" fmla="*/ 46 h 240"/>
                <a:gd name="T26" fmla="*/ 69 w 144"/>
                <a:gd name="T27" fmla="*/ 42 h 240"/>
                <a:gd name="T28" fmla="*/ 105 w 144"/>
                <a:gd name="T29" fmla="*/ 2 h 240"/>
                <a:gd name="T30" fmla="*/ 113 w 144"/>
                <a:gd name="T31" fmla="*/ 0 h 240"/>
                <a:gd name="T32" fmla="*/ 118 w 144"/>
                <a:gd name="T33" fmla="*/ 2 h 240"/>
                <a:gd name="T34" fmla="*/ 138 w 144"/>
                <a:gd name="T35" fmla="*/ 14 h 240"/>
                <a:gd name="T36" fmla="*/ 142 w 144"/>
                <a:gd name="T37" fmla="*/ 18 h 240"/>
                <a:gd name="T38" fmla="*/ 141 w 144"/>
                <a:gd name="T39" fmla="*/ 2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240">
                  <a:moveTo>
                    <a:pt x="141" y="28"/>
                  </a:moveTo>
                  <a:cubicBezTo>
                    <a:pt x="139" y="31"/>
                    <a:pt x="136" y="33"/>
                    <a:pt x="134" y="36"/>
                  </a:cubicBezTo>
                  <a:cubicBezTo>
                    <a:pt x="128" y="42"/>
                    <a:pt x="125" y="50"/>
                    <a:pt x="122" y="57"/>
                  </a:cubicBezTo>
                  <a:cubicBezTo>
                    <a:pt x="118" y="69"/>
                    <a:pt x="113" y="81"/>
                    <a:pt x="107" y="93"/>
                  </a:cubicBezTo>
                  <a:cubicBezTo>
                    <a:pt x="101" y="104"/>
                    <a:pt x="92" y="114"/>
                    <a:pt x="81" y="120"/>
                  </a:cubicBezTo>
                  <a:cubicBezTo>
                    <a:pt x="74" y="123"/>
                    <a:pt x="67" y="126"/>
                    <a:pt x="61" y="130"/>
                  </a:cubicBezTo>
                  <a:cubicBezTo>
                    <a:pt x="55" y="135"/>
                    <a:pt x="51" y="142"/>
                    <a:pt x="53" y="149"/>
                  </a:cubicBezTo>
                  <a:cubicBezTo>
                    <a:pt x="55" y="153"/>
                    <a:pt x="59" y="157"/>
                    <a:pt x="61" y="161"/>
                  </a:cubicBezTo>
                  <a:cubicBezTo>
                    <a:pt x="64" y="168"/>
                    <a:pt x="61" y="177"/>
                    <a:pt x="57" y="184"/>
                  </a:cubicBezTo>
                  <a:cubicBezTo>
                    <a:pt x="47" y="202"/>
                    <a:pt x="33" y="218"/>
                    <a:pt x="17" y="230"/>
                  </a:cubicBezTo>
                  <a:cubicBezTo>
                    <a:pt x="12" y="234"/>
                    <a:pt x="6" y="238"/>
                    <a:pt x="0" y="240"/>
                  </a:cubicBezTo>
                  <a:cubicBezTo>
                    <a:pt x="7" y="211"/>
                    <a:pt x="14" y="182"/>
                    <a:pt x="22" y="153"/>
                  </a:cubicBezTo>
                  <a:cubicBezTo>
                    <a:pt x="33" y="116"/>
                    <a:pt x="45" y="79"/>
                    <a:pt x="66" y="46"/>
                  </a:cubicBezTo>
                  <a:cubicBezTo>
                    <a:pt x="67" y="45"/>
                    <a:pt x="68" y="43"/>
                    <a:pt x="69" y="42"/>
                  </a:cubicBezTo>
                  <a:cubicBezTo>
                    <a:pt x="79" y="27"/>
                    <a:pt x="91" y="13"/>
                    <a:pt x="105" y="2"/>
                  </a:cubicBezTo>
                  <a:cubicBezTo>
                    <a:pt x="108" y="1"/>
                    <a:pt x="111" y="0"/>
                    <a:pt x="113" y="0"/>
                  </a:cubicBezTo>
                  <a:cubicBezTo>
                    <a:pt x="115" y="1"/>
                    <a:pt x="116" y="2"/>
                    <a:pt x="118" y="2"/>
                  </a:cubicBezTo>
                  <a:cubicBezTo>
                    <a:pt x="124" y="6"/>
                    <a:pt x="131" y="10"/>
                    <a:pt x="138" y="14"/>
                  </a:cubicBezTo>
                  <a:cubicBezTo>
                    <a:pt x="139" y="15"/>
                    <a:pt x="141" y="16"/>
                    <a:pt x="142" y="18"/>
                  </a:cubicBezTo>
                  <a:cubicBezTo>
                    <a:pt x="144" y="21"/>
                    <a:pt x="143" y="25"/>
                    <a:pt x="141" y="28"/>
                  </a:cubicBezTo>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7" name="ï$ľiḍè">
              <a:extLst>
                <a:ext uri="{FF2B5EF4-FFF2-40B4-BE49-F238E27FC236}">
                  <a16:creationId xmlns:a16="http://schemas.microsoft.com/office/drawing/2014/main" xmlns="" id="{70B999B4-A7C0-4160-A9BC-EBDADCFB7222}"/>
                </a:ext>
              </a:extLst>
            </p:cNvPr>
            <p:cNvSpPr/>
            <p:nvPr/>
          </p:nvSpPr>
          <p:spPr bwMode="auto">
            <a:xfrm>
              <a:off x="7451725" y="2659063"/>
              <a:ext cx="250825" cy="403225"/>
            </a:xfrm>
            <a:custGeom>
              <a:avLst/>
              <a:gdLst>
                <a:gd name="T0" fmla="*/ 149 w 152"/>
                <a:gd name="T1" fmla="*/ 28 h 243"/>
                <a:gd name="T2" fmla="*/ 142 w 152"/>
                <a:gd name="T3" fmla="*/ 36 h 243"/>
                <a:gd name="T4" fmla="*/ 131 w 152"/>
                <a:gd name="T5" fmla="*/ 56 h 243"/>
                <a:gd name="T6" fmla="*/ 131 w 152"/>
                <a:gd name="T7" fmla="*/ 58 h 243"/>
                <a:gd name="T8" fmla="*/ 115 w 152"/>
                <a:gd name="T9" fmla="*/ 93 h 243"/>
                <a:gd name="T10" fmla="*/ 89 w 152"/>
                <a:gd name="T11" fmla="*/ 120 h 243"/>
                <a:gd name="T12" fmla="*/ 69 w 152"/>
                <a:gd name="T13" fmla="*/ 131 h 243"/>
                <a:gd name="T14" fmla="*/ 62 w 152"/>
                <a:gd name="T15" fmla="*/ 150 h 243"/>
                <a:gd name="T16" fmla="*/ 69 w 152"/>
                <a:gd name="T17" fmla="*/ 161 h 243"/>
                <a:gd name="T18" fmla="*/ 65 w 152"/>
                <a:gd name="T19" fmla="*/ 185 h 243"/>
                <a:gd name="T20" fmla="*/ 25 w 152"/>
                <a:gd name="T21" fmla="*/ 231 h 243"/>
                <a:gd name="T22" fmla="*/ 12 w 152"/>
                <a:gd name="T23" fmla="*/ 239 h 243"/>
                <a:gd name="T24" fmla="*/ 0 w 152"/>
                <a:gd name="T25" fmla="*/ 243 h 243"/>
                <a:gd name="T26" fmla="*/ 18 w 152"/>
                <a:gd name="T27" fmla="*/ 158 h 243"/>
                <a:gd name="T28" fmla="*/ 43 w 152"/>
                <a:gd name="T29" fmla="*/ 97 h 243"/>
                <a:gd name="T30" fmla="*/ 60 w 152"/>
                <a:gd name="T31" fmla="*/ 60 h 243"/>
                <a:gd name="T32" fmla="*/ 110 w 152"/>
                <a:gd name="T33" fmla="*/ 5 h 243"/>
                <a:gd name="T34" fmla="*/ 121 w 152"/>
                <a:gd name="T35" fmla="*/ 1 h 243"/>
                <a:gd name="T36" fmla="*/ 126 w 152"/>
                <a:gd name="T37" fmla="*/ 3 h 243"/>
                <a:gd name="T38" fmla="*/ 146 w 152"/>
                <a:gd name="T39" fmla="*/ 15 h 243"/>
                <a:gd name="T40" fmla="*/ 150 w 152"/>
                <a:gd name="T41" fmla="*/ 18 h 243"/>
                <a:gd name="T42" fmla="*/ 151 w 152"/>
                <a:gd name="T43" fmla="*/ 19 h 243"/>
                <a:gd name="T44" fmla="*/ 149 w 152"/>
                <a:gd name="T45"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243">
                  <a:moveTo>
                    <a:pt x="149" y="28"/>
                  </a:moveTo>
                  <a:cubicBezTo>
                    <a:pt x="147" y="31"/>
                    <a:pt x="144" y="34"/>
                    <a:pt x="142" y="36"/>
                  </a:cubicBezTo>
                  <a:cubicBezTo>
                    <a:pt x="137" y="42"/>
                    <a:pt x="134" y="49"/>
                    <a:pt x="131" y="56"/>
                  </a:cubicBezTo>
                  <a:cubicBezTo>
                    <a:pt x="131" y="56"/>
                    <a:pt x="131" y="57"/>
                    <a:pt x="131" y="58"/>
                  </a:cubicBezTo>
                  <a:cubicBezTo>
                    <a:pt x="126" y="70"/>
                    <a:pt x="122" y="82"/>
                    <a:pt x="115" y="93"/>
                  </a:cubicBezTo>
                  <a:cubicBezTo>
                    <a:pt x="109" y="104"/>
                    <a:pt x="100" y="114"/>
                    <a:pt x="89" y="120"/>
                  </a:cubicBezTo>
                  <a:cubicBezTo>
                    <a:pt x="82" y="124"/>
                    <a:pt x="75" y="126"/>
                    <a:pt x="69" y="131"/>
                  </a:cubicBezTo>
                  <a:cubicBezTo>
                    <a:pt x="63" y="135"/>
                    <a:pt x="59" y="143"/>
                    <a:pt x="62" y="150"/>
                  </a:cubicBezTo>
                  <a:cubicBezTo>
                    <a:pt x="63" y="154"/>
                    <a:pt x="67" y="157"/>
                    <a:pt x="69" y="161"/>
                  </a:cubicBezTo>
                  <a:cubicBezTo>
                    <a:pt x="73" y="169"/>
                    <a:pt x="69" y="177"/>
                    <a:pt x="65" y="185"/>
                  </a:cubicBezTo>
                  <a:cubicBezTo>
                    <a:pt x="55" y="202"/>
                    <a:pt x="41" y="218"/>
                    <a:pt x="25" y="231"/>
                  </a:cubicBezTo>
                  <a:cubicBezTo>
                    <a:pt x="21" y="234"/>
                    <a:pt x="16" y="237"/>
                    <a:pt x="12" y="239"/>
                  </a:cubicBezTo>
                  <a:cubicBezTo>
                    <a:pt x="8" y="241"/>
                    <a:pt x="4" y="242"/>
                    <a:pt x="0" y="243"/>
                  </a:cubicBezTo>
                  <a:cubicBezTo>
                    <a:pt x="2" y="214"/>
                    <a:pt x="9" y="185"/>
                    <a:pt x="18" y="158"/>
                  </a:cubicBezTo>
                  <a:cubicBezTo>
                    <a:pt x="26" y="137"/>
                    <a:pt x="34" y="117"/>
                    <a:pt x="43" y="97"/>
                  </a:cubicBezTo>
                  <a:cubicBezTo>
                    <a:pt x="48" y="85"/>
                    <a:pt x="54" y="72"/>
                    <a:pt x="60" y="60"/>
                  </a:cubicBezTo>
                  <a:cubicBezTo>
                    <a:pt x="73" y="39"/>
                    <a:pt x="90" y="20"/>
                    <a:pt x="110" y="5"/>
                  </a:cubicBezTo>
                  <a:cubicBezTo>
                    <a:pt x="114" y="2"/>
                    <a:pt x="117" y="0"/>
                    <a:pt x="121" y="1"/>
                  </a:cubicBezTo>
                  <a:cubicBezTo>
                    <a:pt x="123" y="1"/>
                    <a:pt x="125" y="2"/>
                    <a:pt x="126" y="3"/>
                  </a:cubicBezTo>
                  <a:cubicBezTo>
                    <a:pt x="133" y="7"/>
                    <a:pt x="139" y="11"/>
                    <a:pt x="146" y="15"/>
                  </a:cubicBezTo>
                  <a:cubicBezTo>
                    <a:pt x="147" y="16"/>
                    <a:pt x="149" y="17"/>
                    <a:pt x="150" y="18"/>
                  </a:cubicBezTo>
                  <a:cubicBezTo>
                    <a:pt x="151" y="19"/>
                    <a:pt x="151" y="19"/>
                    <a:pt x="151" y="19"/>
                  </a:cubicBezTo>
                  <a:cubicBezTo>
                    <a:pt x="152" y="22"/>
                    <a:pt x="151" y="26"/>
                    <a:pt x="149" y="2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8" name="ïšḻîḍè">
              <a:extLst>
                <a:ext uri="{FF2B5EF4-FFF2-40B4-BE49-F238E27FC236}">
                  <a16:creationId xmlns:a16="http://schemas.microsoft.com/office/drawing/2014/main" xmlns="" id="{1248F14D-931B-43BC-8BAB-A2ECEF81B92D}"/>
                </a:ext>
              </a:extLst>
            </p:cNvPr>
            <p:cNvSpPr/>
            <p:nvPr/>
          </p:nvSpPr>
          <p:spPr bwMode="auto">
            <a:xfrm>
              <a:off x="6891338" y="1373188"/>
              <a:ext cx="504825" cy="592138"/>
            </a:xfrm>
            <a:custGeom>
              <a:avLst/>
              <a:gdLst>
                <a:gd name="T0" fmla="*/ 25 w 305"/>
                <a:gd name="T1" fmla="*/ 325 h 357"/>
                <a:gd name="T2" fmla="*/ 0 w 305"/>
                <a:gd name="T3" fmla="*/ 357 h 357"/>
                <a:gd name="T4" fmla="*/ 77 w 305"/>
                <a:gd name="T5" fmla="*/ 356 h 357"/>
                <a:gd name="T6" fmla="*/ 108 w 305"/>
                <a:gd name="T7" fmla="*/ 353 h 357"/>
                <a:gd name="T8" fmla="*/ 152 w 305"/>
                <a:gd name="T9" fmla="*/ 331 h 357"/>
                <a:gd name="T10" fmla="*/ 200 w 305"/>
                <a:gd name="T11" fmla="*/ 313 h 357"/>
                <a:gd name="T12" fmla="*/ 259 w 305"/>
                <a:gd name="T13" fmla="*/ 256 h 357"/>
                <a:gd name="T14" fmla="*/ 303 w 305"/>
                <a:gd name="T15" fmla="*/ 159 h 357"/>
                <a:gd name="T16" fmla="*/ 277 w 305"/>
                <a:gd name="T17" fmla="*/ 47 h 357"/>
                <a:gd name="T18" fmla="*/ 176 w 305"/>
                <a:gd name="T19" fmla="*/ 3 h 357"/>
                <a:gd name="T20" fmla="*/ 82 w 305"/>
                <a:gd name="T21" fmla="*/ 61 h 357"/>
                <a:gd name="T22" fmla="*/ 41 w 305"/>
                <a:gd name="T23" fmla="*/ 204 h 357"/>
                <a:gd name="T24" fmla="*/ 26 w 305"/>
                <a:gd name="T25" fmla="*/ 224 h 357"/>
                <a:gd name="T26" fmla="*/ 60 w 305"/>
                <a:gd name="T27" fmla="*/ 221 h 357"/>
                <a:gd name="T28" fmla="*/ 25 w 305"/>
                <a:gd name="T29" fmla="*/ 32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5" h="357">
                  <a:moveTo>
                    <a:pt x="25" y="325"/>
                  </a:moveTo>
                  <a:cubicBezTo>
                    <a:pt x="17" y="337"/>
                    <a:pt x="8" y="347"/>
                    <a:pt x="0" y="357"/>
                  </a:cubicBezTo>
                  <a:cubicBezTo>
                    <a:pt x="26" y="357"/>
                    <a:pt x="51" y="356"/>
                    <a:pt x="77" y="356"/>
                  </a:cubicBezTo>
                  <a:cubicBezTo>
                    <a:pt x="87" y="356"/>
                    <a:pt x="98" y="355"/>
                    <a:pt x="108" y="353"/>
                  </a:cubicBezTo>
                  <a:cubicBezTo>
                    <a:pt x="124" y="348"/>
                    <a:pt x="137" y="338"/>
                    <a:pt x="152" y="331"/>
                  </a:cubicBezTo>
                  <a:cubicBezTo>
                    <a:pt x="168" y="324"/>
                    <a:pt x="185" y="321"/>
                    <a:pt x="200" y="313"/>
                  </a:cubicBezTo>
                  <a:cubicBezTo>
                    <a:pt x="225" y="301"/>
                    <a:pt x="243" y="279"/>
                    <a:pt x="259" y="256"/>
                  </a:cubicBezTo>
                  <a:cubicBezTo>
                    <a:pt x="281" y="226"/>
                    <a:pt x="303" y="197"/>
                    <a:pt x="303" y="159"/>
                  </a:cubicBezTo>
                  <a:cubicBezTo>
                    <a:pt x="304" y="118"/>
                    <a:pt x="305" y="81"/>
                    <a:pt x="277" y="47"/>
                  </a:cubicBezTo>
                  <a:cubicBezTo>
                    <a:pt x="253" y="18"/>
                    <a:pt x="214" y="0"/>
                    <a:pt x="176" y="3"/>
                  </a:cubicBezTo>
                  <a:cubicBezTo>
                    <a:pt x="137" y="5"/>
                    <a:pt x="101" y="28"/>
                    <a:pt x="82" y="61"/>
                  </a:cubicBezTo>
                  <a:cubicBezTo>
                    <a:pt x="56" y="105"/>
                    <a:pt x="64" y="159"/>
                    <a:pt x="41" y="204"/>
                  </a:cubicBezTo>
                  <a:cubicBezTo>
                    <a:pt x="37" y="212"/>
                    <a:pt x="33" y="219"/>
                    <a:pt x="26" y="224"/>
                  </a:cubicBezTo>
                  <a:cubicBezTo>
                    <a:pt x="38" y="223"/>
                    <a:pt x="50" y="227"/>
                    <a:pt x="60" y="221"/>
                  </a:cubicBezTo>
                  <a:cubicBezTo>
                    <a:pt x="66" y="258"/>
                    <a:pt x="47" y="294"/>
                    <a:pt x="25" y="325"/>
                  </a:cubicBezTo>
                  <a:close/>
                </a:path>
              </a:pathLst>
            </a:custGeom>
            <a:solidFill>
              <a:srgbClr val="3B3A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9" name="íS1íḑe">
              <a:extLst>
                <a:ext uri="{FF2B5EF4-FFF2-40B4-BE49-F238E27FC236}">
                  <a16:creationId xmlns:a16="http://schemas.microsoft.com/office/drawing/2014/main" xmlns="" id="{F1F89CCD-C9C9-4A0A-B7CD-991D67D24F4E}"/>
                </a:ext>
              </a:extLst>
            </p:cNvPr>
            <p:cNvSpPr/>
            <p:nvPr/>
          </p:nvSpPr>
          <p:spPr bwMode="auto">
            <a:xfrm>
              <a:off x="7410450" y="2382838"/>
              <a:ext cx="242888" cy="233363"/>
            </a:xfrm>
            <a:custGeom>
              <a:avLst/>
              <a:gdLst>
                <a:gd name="T0" fmla="*/ 137 w 147"/>
                <a:gd name="T1" fmla="*/ 47 h 141"/>
                <a:gd name="T2" fmla="*/ 134 w 147"/>
                <a:gd name="T3" fmla="*/ 84 h 141"/>
                <a:gd name="T4" fmla="*/ 93 w 147"/>
                <a:gd name="T5" fmla="*/ 109 h 141"/>
                <a:gd name="T6" fmla="*/ 0 w 147"/>
                <a:gd name="T7" fmla="*/ 141 h 141"/>
                <a:gd name="T8" fmla="*/ 0 w 147"/>
                <a:gd name="T9" fmla="*/ 70 h 141"/>
                <a:gd name="T10" fmla="*/ 2 w 147"/>
                <a:gd name="T11" fmla="*/ 60 h 141"/>
                <a:gd name="T12" fmla="*/ 9 w 147"/>
                <a:gd name="T13" fmla="*/ 54 h 141"/>
                <a:gd name="T14" fmla="*/ 124 w 147"/>
                <a:gd name="T15" fmla="*/ 1 h 141"/>
                <a:gd name="T16" fmla="*/ 140 w 147"/>
                <a:gd name="T17" fmla="*/ 4 h 141"/>
                <a:gd name="T18" fmla="*/ 137 w 147"/>
                <a:gd name="T19"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41">
                  <a:moveTo>
                    <a:pt x="137" y="47"/>
                  </a:moveTo>
                  <a:cubicBezTo>
                    <a:pt x="136" y="59"/>
                    <a:pt x="135" y="72"/>
                    <a:pt x="134" y="84"/>
                  </a:cubicBezTo>
                  <a:cubicBezTo>
                    <a:pt x="121" y="93"/>
                    <a:pt x="107" y="101"/>
                    <a:pt x="93" y="109"/>
                  </a:cubicBezTo>
                  <a:cubicBezTo>
                    <a:pt x="65" y="124"/>
                    <a:pt x="33" y="136"/>
                    <a:pt x="0" y="141"/>
                  </a:cubicBezTo>
                  <a:cubicBezTo>
                    <a:pt x="1" y="117"/>
                    <a:pt x="0" y="93"/>
                    <a:pt x="0" y="70"/>
                  </a:cubicBezTo>
                  <a:cubicBezTo>
                    <a:pt x="0" y="66"/>
                    <a:pt x="0" y="63"/>
                    <a:pt x="2" y="60"/>
                  </a:cubicBezTo>
                  <a:cubicBezTo>
                    <a:pt x="4" y="58"/>
                    <a:pt x="6" y="56"/>
                    <a:pt x="9" y="54"/>
                  </a:cubicBezTo>
                  <a:cubicBezTo>
                    <a:pt x="44" y="31"/>
                    <a:pt x="81" y="8"/>
                    <a:pt x="124" y="1"/>
                  </a:cubicBezTo>
                  <a:cubicBezTo>
                    <a:pt x="130" y="1"/>
                    <a:pt x="136" y="0"/>
                    <a:pt x="140" y="4"/>
                  </a:cubicBezTo>
                  <a:cubicBezTo>
                    <a:pt x="147" y="12"/>
                    <a:pt x="138" y="38"/>
                    <a:pt x="137" y="47"/>
                  </a:cubicBezTo>
                  <a:close/>
                </a:path>
              </a:pathLst>
            </a:custGeom>
            <a:solidFill>
              <a:srgbClr val="E7B5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0" name="iṥlïḑè">
              <a:extLst>
                <a:ext uri="{FF2B5EF4-FFF2-40B4-BE49-F238E27FC236}">
                  <a16:creationId xmlns:a16="http://schemas.microsoft.com/office/drawing/2014/main" xmlns="" id="{89E6AE6A-21A5-4264-BDEF-A0C034BA2DA5}"/>
                </a:ext>
              </a:extLst>
            </p:cNvPr>
            <p:cNvSpPr/>
            <p:nvPr/>
          </p:nvSpPr>
          <p:spPr bwMode="auto">
            <a:xfrm>
              <a:off x="6900863" y="1336675"/>
              <a:ext cx="1216025" cy="1287463"/>
            </a:xfrm>
            <a:custGeom>
              <a:avLst/>
              <a:gdLst>
                <a:gd name="T0" fmla="*/ 728 w 734"/>
                <a:gd name="T1" fmla="*/ 361 h 777"/>
                <a:gd name="T2" fmla="*/ 674 w 734"/>
                <a:gd name="T3" fmla="*/ 321 h 777"/>
                <a:gd name="T4" fmla="*/ 633 w 734"/>
                <a:gd name="T5" fmla="*/ 349 h 777"/>
                <a:gd name="T6" fmla="*/ 623 w 734"/>
                <a:gd name="T7" fmla="*/ 288 h 777"/>
                <a:gd name="T8" fmla="*/ 606 w 734"/>
                <a:gd name="T9" fmla="*/ 240 h 777"/>
                <a:gd name="T10" fmla="*/ 545 w 734"/>
                <a:gd name="T11" fmla="*/ 144 h 777"/>
                <a:gd name="T12" fmla="*/ 368 w 734"/>
                <a:gd name="T13" fmla="*/ 24 h 777"/>
                <a:gd name="T14" fmla="*/ 311 w 734"/>
                <a:gd name="T15" fmla="*/ 15 h 777"/>
                <a:gd name="T16" fmla="*/ 208 w 734"/>
                <a:gd name="T17" fmla="*/ 7 h 777"/>
                <a:gd name="T18" fmla="*/ 123 w 734"/>
                <a:gd name="T19" fmla="*/ 13 h 777"/>
                <a:gd name="T20" fmla="*/ 86 w 734"/>
                <a:gd name="T21" fmla="*/ 82 h 777"/>
                <a:gd name="T22" fmla="*/ 53 w 734"/>
                <a:gd name="T23" fmla="*/ 250 h 777"/>
                <a:gd name="T24" fmla="*/ 46 w 734"/>
                <a:gd name="T25" fmla="*/ 372 h 777"/>
                <a:gd name="T26" fmla="*/ 3 w 734"/>
                <a:gd name="T27" fmla="*/ 502 h 777"/>
                <a:gd name="T28" fmla="*/ 95 w 734"/>
                <a:gd name="T29" fmla="*/ 666 h 777"/>
                <a:gd name="T30" fmla="*/ 176 w 734"/>
                <a:gd name="T31" fmla="*/ 738 h 777"/>
                <a:gd name="T32" fmla="*/ 400 w 734"/>
                <a:gd name="T33" fmla="*/ 724 h 777"/>
                <a:gd name="T34" fmla="*/ 503 w 734"/>
                <a:gd name="T35" fmla="*/ 649 h 777"/>
                <a:gd name="T36" fmla="*/ 579 w 734"/>
                <a:gd name="T37" fmla="*/ 561 h 777"/>
                <a:gd name="T38" fmla="*/ 631 w 734"/>
                <a:gd name="T39" fmla="*/ 552 h 777"/>
                <a:gd name="T40" fmla="*/ 718 w 734"/>
                <a:gd name="T41" fmla="*/ 431 h 777"/>
                <a:gd name="T42" fmla="*/ 728 w 734"/>
                <a:gd name="T43" fmla="*/ 361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4" h="777">
                  <a:moveTo>
                    <a:pt x="728" y="361"/>
                  </a:moveTo>
                  <a:cubicBezTo>
                    <a:pt x="722" y="337"/>
                    <a:pt x="699" y="317"/>
                    <a:pt x="674" y="321"/>
                  </a:cubicBezTo>
                  <a:cubicBezTo>
                    <a:pt x="658" y="324"/>
                    <a:pt x="645" y="337"/>
                    <a:pt x="633" y="349"/>
                  </a:cubicBezTo>
                  <a:cubicBezTo>
                    <a:pt x="636" y="327"/>
                    <a:pt x="628" y="309"/>
                    <a:pt x="623" y="288"/>
                  </a:cubicBezTo>
                  <a:cubicBezTo>
                    <a:pt x="619" y="269"/>
                    <a:pt x="615" y="256"/>
                    <a:pt x="606" y="240"/>
                  </a:cubicBezTo>
                  <a:cubicBezTo>
                    <a:pt x="586" y="208"/>
                    <a:pt x="569" y="174"/>
                    <a:pt x="545" y="144"/>
                  </a:cubicBezTo>
                  <a:cubicBezTo>
                    <a:pt x="501" y="88"/>
                    <a:pt x="440" y="41"/>
                    <a:pt x="368" y="24"/>
                  </a:cubicBezTo>
                  <a:cubicBezTo>
                    <a:pt x="349" y="19"/>
                    <a:pt x="330" y="17"/>
                    <a:pt x="311" y="15"/>
                  </a:cubicBezTo>
                  <a:cubicBezTo>
                    <a:pt x="277" y="11"/>
                    <a:pt x="242" y="8"/>
                    <a:pt x="208" y="7"/>
                  </a:cubicBezTo>
                  <a:cubicBezTo>
                    <a:pt x="184" y="6"/>
                    <a:pt x="145" y="0"/>
                    <a:pt x="123" y="13"/>
                  </a:cubicBezTo>
                  <a:cubicBezTo>
                    <a:pt x="105" y="22"/>
                    <a:pt x="93" y="62"/>
                    <a:pt x="86" y="82"/>
                  </a:cubicBezTo>
                  <a:cubicBezTo>
                    <a:pt x="67" y="135"/>
                    <a:pt x="58" y="193"/>
                    <a:pt x="53" y="250"/>
                  </a:cubicBezTo>
                  <a:cubicBezTo>
                    <a:pt x="50" y="292"/>
                    <a:pt x="59" y="332"/>
                    <a:pt x="46" y="372"/>
                  </a:cubicBezTo>
                  <a:cubicBezTo>
                    <a:pt x="33" y="416"/>
                    <a:pt x="5" y="455"/>
                    <a:pt x="3" y="502"/>
                  </a:cubicBezTo>
                  <a:cubicBezTo>
                    <a:pt x="0" y="568"/>
                    <a:pt x="49" y="622"/>
                    <a:pt x="95" y="666"/>
                  </a:cubicBezTo>
                  <a:cubicBezTo>
                    <a:pt x="120" y="691"/>
                    <a:pt x="146" y="721"/>
                    <a:pt x="176" y="738"/>
                  </a:cubicBezTo>
                  <a:cubicBezTo>
                    <a:pt x="247" y="777"/>
                    <a:pt x="334" y="759"/>
                    <a:pt x="400" y="724"/>
                  </a:cubicBezTo>
                  <a:cubicBezTo>
                    <a:pt x="437" y="703"/>
                    <a:pt x="472" y="678"/>
                    <a:pt x="503" y="649"/>
                  </a:cubicBezTo>
                  <a:cubicBezTo>
                    <a:pt x="512" y="642"/>
                    <a:pt x="586" y="569"/>
                    <a:pt x="579" y="561"/>
                  </a:cubicBezTo>
                  <a:cubicBezTo>
                    <a:pt x="592" y="575"/>
                    <a:pt x="616" y="564"/>
                    <a:pt x="631" y="552"/>
                  </a:cubicBezTo>
                  <a:cubicBezTo>
                    <a:pt x="668" y="518"/>
                    <a:pt x="698" y="477"/>
                    <a:pt x="718" y="431"/>
                  </a:cubicBezTo>
                  <a:cubicBezTo>
                    <a:pt x="727" y="409"/>
                    <a:pt x="734" y="384"/>
                    <a:pt x="728" y="361"/>
                  </a:cubicBezTo>
                  <a:close/>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1" name="íşḷiḑê">
              <a:extLst>
                <a:ext uri="{FF2B5EF4-FFF2-40B4-BE49-F238E27FC236}">
                  <a16:creationId xmlns:a16="http://schemas.microsoft.com/office/drawing/2014/main" xmlns="" id="{D5EBC3F9-2887-4DCF-B614-AAA2EBE93F7B}"/>
                </a:ext>
              </a:extLst>
            </p:cNvPr>
            <p:cNvSpPr/>
            <p:nvPr/>
          </p:nvSpPr>
          <p:spPr bwMode="auto">
            <a:xfrm>
              <a:off x="7091363" y="2082800"/>
              <a:ext cx="212725" cy="114300"/>
            </a:xfrm>
            <a:custGeom>
              <a:avLst/>
              <a:gdLst>
                <a:gd name="T0" fmla="*/ 123 w 128"/>
                <a:gd name="T1" fmla="*/ 50 h 69"/>
                <a:gd name="T2" fmla="*/ 68 w 128"/>
                <a:gd name="T3" fmla="*/ 4 h 69"/>
                <a:gd name="T4" fmla="*/ 8 w 128"/>
                <a:gd name="T5" fmla="*/ 34 h 69"/>
                <a:gd name="T6" fmla="*/ 20 w 128"/>
                <a:gd name="T7" fmla="*/ 46 h 69"/>
                <a:gd name="T8" fmla="*/ 70 w 128"/>
                <a:gd name="T9" fmla="*/ 21 h 69"/>
                <a:gd name="T10" fmla="*/ 108 w 128"/>
                <a:gd name="T11" fmla="*/ 59 h 69"/>
                <a:gd name="T12" fmla="*/ 123 w 128"/>
                <a:gd name="T13" fmla="*/ 50 h 69"/>
              </a:gdLst>
              <a:ahLst/>
              <a:cxnLst>
                <a:cxn ang="0">
                  <a:pos x="T0" y="T1"/>
                </a:cxn>
                <a:cxn ang="0">
                  <a:pos x="T2" y="T3"/>
                </a:cxn>
                <a:cxn ang="0">
                  <a:pos x="T4" y="T5"/>
                </a:cxn>
                <a:cxn ang="0">
                  <a:pos x="T6" y="T7"/>
                </a:cxn>
                <a:cxn ang="0">
                  <a:pos x="T8" y="T9"/>
                </a:cxn>
                <a:cxn ang="0">
                  <a:pos x="T10" y="T11"/>
                </a:cxn>
                <a:cxn ang="0">
                  <a:pos x="T12" y="T13"/>
                </a:cxn>
              </a:cxnLst>
              <a:rect l="0" t="0" r="r" b="b"/>
              <a:pathLst>
                <a:path w="128" h="69">
                  <a:moveTo>
                    <a:pt x="123" y="50"/>
                  </a:moveTo>
                  <a:cubicBezTo>
                    <a:pt x="112" y="27"/>
                    <a:pt x="94" y="9"/>
                    <a:pt x="68" y="4"/>
                  </a:cubicBezTo>
                  <a:cubicBezTo>
                    <a:pt x="43" y="0"/>
                    <a:pt x="23" y="18"/>
                    <a:pt x="8" y="34"/>
                  </a:cubicBezTo>
                  <a:cubicBezTo>
                    <a:pt x="0" y="42"/>
                    <a:pt x="12" y="54"/>
                    <a:pt x="20" y="46"/>
                  </a:cubicBezTo>
                  <a:cubicBezTo>
                    <a:pt x="33" y="32"/>
                    <a:pt x="48" y="18"/>
                    <a:pt x="70" y="21"/>
                  </a:cubicBezTo>
                  <a:cubicBezTo>
                    <a:pt x="89" y="25"/>
                    <a:pt x="101" y="43"/>
                    <a:pt x="108" y="59"/>
                  </a:cubicBezTo>
                  <a:cubicBezTo>
                    <a:pt x="113" y="69"/>
                    <a:pt x="128" y="60"/>
                    <a:pt x="123" y="50"/>
                  </a:cubicBezTo>
                  <a:close/>
                </a:path>
              </a:pathLst>
            </a:custGeom>
            <a:solidFill>
              <a:srgbClr val="EEAF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2" name="iṣľîde">
              <a:extLst>
                <a:ext uri="{FF2B5EF4-FFF2-40B4-BE49-F238E27FC236}">
                  <a16:creationId xmlns:a16="http://schemas.microsoft.com/office/drawing/2014/main" xmlns="" id="{781F698E-9853-494F-985A-183DA4FBC592}"/>
                </a:ext>
              </a:extLst>
            </p:cNvPr>
            <p:cNvSpPr/>
            <p:nvPr/>
          </p:nvSpPr>
          <p:spPr bwMode="auto">
            <a:xfrm>
              <a:off x="7021513" y="1879600"/>
              <a:ext cx="127000" cy="125413"/>
            </a:xfrm>
            <a:prstGeom prst="ellipse">
              <a:avLst/>
            </a:prstGeom>
            <a:solidFill>
              <a:srgbClr val="5637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3" name="ïṣľîdê">
              <a:extLst>
                <a:ext uri="{FF2B5EF4-FFF2-40B4-BE49-F238E27FC236}">
                  <a16:creationId xmlns:a16="http://schemas.microsoft.com/office/drawing/2014/main" xmlns="" id="{ADB07D83-CB14-434E-A202-E2526E4947EB}"/>
                </a:ext>
              </a:extLst>
            </p:cNvPr>
            <p:cNvSpPr/>
            <p:nvPr/>
          </p:nvSpPr>
          <p:spPr bwMode="auto">
            <a:xfrm>
              <a:off x="7478713" y="1931988"/>
              <a:ext cx="127000" cy="125413"/>
            </a:xfrm>
            <a:prstGeom prst="ellipse">
              <a:avLst/>
            </a:prstGeom>
            <a:solidFill>
              <a:srgbClr val="5637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4" name="îşļide">
              <a:extLst>
                <a:ext uri="{FF2B5EF4-FFF2-40B4-BE49-F238E27FC236}">
                  <a16:creationId xmlns:a16="http://schemas.microsoft.com/office/drawing/2014/main" xmlns="" id="{393ACA3C-7352-45D3-9472-518B44BA6C83}"/>
                </a:ext>
              </a:extLst>
            </p:cNvPr>
            <p:cNvSpPr/>
            <p:nvPr/>
          </p:nvSpPr>
          <p:spPr bwMode="auto">
            <a:xfrm>
              <a:off x="6970713" y="1162050"/>
              <a:ext cx="1158875" cy="1016000"/>
            </a:xfrm>
            <a:custGeom>
              <a:avLst/>
              <a:gdLst>
                <a:gd name="T0" fmla="*/ 622 w 699"/>
                <a:gd name="T1" fmla="*/ 443 h 613"/>
                <a:gd name="T2" fmla="*/ 637 w 699"/>
                <a:gd name="T3" fmla="*/ 435 h 613"/>
                <a:gd name="T4" fmla="*/ 657 w 699"/>
                <a:gd name="T5" fmla="*/ 442 h 613"/>
                <a:gd name="T6" fmla="*/ 671 w 699"/>
                <a:gd name="T7" fmla="*/ 395 h 613"/>
                <a:gd name="T8" fmla="*/ 564 w 699"/>
                <a:gd name="T9" fmla="*/ 89 h 613"/>
                <a:gd name="T10" fmla="*/ 431 w 699"/>
                <a:gd name="T11" fmla="*/ 22 h 613"/>
                <a:gd name="T12" fmla="*/ 264 w 699"/>
                <a:gd name="T13" fmla="*/ 4 h 613"/>
                <a:gd name="T14" fmla="*/ 25 w 699"/>
                <a:gd name="T15" fmla="*/ 142 h 613"/>
                <a:gd name="T16" fmla="*/ 52 w 699"/>
                <a:gd name="T17" fmla="*/ 281 h 613"/>
                <a:gd name="T18" fmla="*/ 159 w 699"/>
                <a:gd name="T19" fmla="*/ 329 h 613"/>
                <a:gd name="T20" fmla="*/ 128 w 699"/>
                <a:gd name="T21" fmla="*/ 293 h 613"/>
                <a:gd name="T22" fmla="*/ 204 w 699"/>
                <a:gd name="T23" fmla="*/ 335 h 613"/>
                <a:gd name="T24" fmla="*/ 394 w 699"/>
                <a:gd name="T25" fmla="*/ 381 h 613"/>
                <a:gd name="T26" fmla="*/ 450 w 699"/>
                <a:gd name="T27" fmla="*/ 498 h 613"/>
                <a:gd name="T28" fmla="*/ 471 w 699"/>
                <a:gd name="T29" fmla="*/ 458 h 613"/>
                <a:gd name="T30" fmla="*/ 484 w 699"/>
                <a:gd name="T31" fmla="*/ 498 h 613"/>
                <a:gd name="T32" fmla="*/ 490 w 699"/>
                <a:gd name="T33" fmla="*/ 542 h 613"/>
                <a:gd name="T34" fmla="*/ 486 w 699"/>
                <a:gd name="T35" fmla="*/ 613 h 613"/>
                <a:gd name="T36" fmla="*/ 561 w 699"/>
                <a:gd name="T37" fmla="*/ 536 h 613"/>
                <a:gd name="T38" fmla="*/ 618 w 699"/>
                <a:gd name="T39" fmla="*/ 447 h 613"/>
                <a:gd name="T40" fmla="*/ 622 w 699"/>
                <a:gd name="T41" fmla="*/ 44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9" h="613">
                  <a:moveTo>
                    <a:pt x="622" y="443"/>
                  </a:moveTo>
                  <a:cubicBezTo>
                    <a:pt x="626" y="440"/>
                    <a:pt x="631" y="437"/>
                    <a:pt x="637" y="435"/>
                  </a:cubicBezTo>
                  <a:cubicBezTo>
                    <a:pt x="644" y="434"/>
                    <a:pt x="652" y="436"/>
                    <a:pt x="657" y="442"/>
                  </a:cubicBezTo>
                  <a:cubicBezTo>
                    <a:pt x="665" y="433"/>
                    <a:pt x="667" y="407"/>
                    <a:pt x="671" y="395"/>
                  </a:cubicBezTo>
                  <a:cubicBezTo>
                    <a:pt x="699" y="290"/>
                    <a:pt x="651" y="153"/>
                    <a:pt x="564" y="89"/>
                  </a:cubicBezTo>
                  <a:cubicBezTo>
                    <a:pt x="524" y="60"/>
                    <a:pt x="478" y="34"/>
                    <a:pt x="431" y="22"/>
                  </a:cubicBezTo>
                  <a:cubicBezTo>
                    <a:pt x="377" y="8"/>
                    <a:pt x="320" y="0"/>
                    <a:pt x="264" y="4"/>
                  </a:cubicBezTo>
                  <a:cubicBezTo>
                    <a:pt x="173" y="11"/>
                    <a:pt x="71" y="58"/>
                    <a:pt x="25" y="142"/>
                  </a:cubicBezTo>
                  <a:cubicBezTo>
                    <a:pt x="0" y="188"/>
                    <a:pt x="12" y="247"/>
                    <a:pt x="52" y="281"/>
                  </a:cubicBezTo>
                  <a:cubicBezTo>
                    <a:pt x="82" y="307"/>
                    <a:pt x="127" y="307"/>
                    <a:pt x="159" y="329"/>
                  </a:cubicBezTo>
                  <a:cubicBezTo>
                    <a:pt x="151" y="316"/>
                    <a:pt x="141" y="304"/>
                    <a:pt x="128" y="293"/>
                  </a:cubicBezTo>
                  <a:cubicBezTo>
                    <a:pt x="152" y="309"/>
                    <a:pt x="177" y="325"/>
                    <a:pt x="204" y="335"/>
                  </a:cubicBezTo>
                  <a:cubicBezTo>
                    <a:pt x="266" y="357"/>
                    <a:pt x="339" y="345"/>
                    <a:pt x="394" y="381"/>
                  </a:cubicBezTo>
                  <a:cubicBezTo>
                    <a:pt x="432" y="406"/>
                    <a:pt x="454" y="453"/>
                    <a:pt x="450" y="498"/>
                  </a:cubicBezTo>
                  <a:cubicBezTo>
                    <a:pt x="462" y="488"/>
                    <a:pt x="470" y="473"/>
                    <a:pt x="471" y="458"/>
                  </a:cubicBezTo>
                  <a:cubicBezTo>
                    <a:pt x="470" y="467"/>
                    <a:pt x="482" y="487"/>
                    <a:pt x="484" y="498"/>
                  </a:cubicBezTo>
                  <a:cubicBezTo>
                    <a:pt x="487" y="512"/>
                    <a:pt x="489" y="527"/>
                    <a:pt x="490" y="542"/>
                  </a:cubicBezTo>
                  <a:cubicBezTo>
                    <a:pt x="490" y="566"/>
                    <a:pt x="485" y="589"/>
                    <a:pt x="486" y="613"/>
                  </a:cubicBezTo>
                  <a:cubicBezTo>
                    <a:pt x="516" y="595"/>
                    <a:pt x="543" y="566"/>
                    <a:pt x="561" y="536"/>
                  </a:cubicBezTo>
                  <a:cubicBezTo>
                    <a:pt x="579" y="506"/>
                    <a:pt x="592" y="473"/>
                    <a:pt x="618" y="447"/>
                  </a:cubicBezTo>
                  <a:cubicBezTo>
                    <a:pt x="619" y="446"/>
                    <a:pt x="621" y="445"/>
                    <a:pt x="622" y="443"/>
                  </a:cubicBezTo>
                  <a:close/>
                </a:path>
              </a:pathLst>
            </a:custGeom>
            <a:solidFill>
              <a:srgbClr val="3B3A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5" name="îṧľíḍe">
              <a:extLst>
                <a:ext uri="{FF2B5EF4-FFF2-40B4-BE49-F238E27FC236}">
                  <a16:creationId xmlns:a16="http://schemas.microsoft.com/office/drawing/2014/main" xmlns="" id="{89EA5095-270F-475F-AA65-5B1DC5A033A4}"/>
                </a:ext>
              </a:extLst>
            </p:cNvPr>
            <p:cNvSpPr/>
            <p:nvPr/>
          </p:nvSpPr>
          <p:spPr bwMode="auto">
            <a:xfrm>
              <a:off x="7089775" y="2268538"/>
              <a:ext cx="425450" cy="220663"/>
            </a:xfrm>
            <a:custGeom>
              <a:avLst/>
              <a:gdLst>
                <a:gd name="T0" fmla="*/ 218 w 257"/>
                <a:gd name="T1" fmla="*/ 87 h 133"/>
                <a:gd name="T2" fmla="*/ 257 w 257"/>
                <a:gd name="T3" fmla="*/ 2 h 133"/>
                <a:gd name="T4" fmla="*/ 136 w 257"/>
                <a:gd name="T5" fmla="*/ 24 h 133"/>
                <a:gd name="T6" fmla="*/ 0 w 257"/>
                <a:gd name="T7" fmla="*/ 0 h 133"/>
                <a:gd name="T8" fmla="*/ 16 w 257"/>
                <a:gd name="T9" fmla="*/ 46 h 133"/>
                <a:gd name="T10" fmla="*/ 28 w 257"/>
                <a:gd name="T11" fmla="*/ 93 h 133"/>
                <a:gd name="T12" fmla="*/ 52 w 257"/>
                <a:gd name="T13" fmla="*/ 112 h 133"/>
                <a:gd name="T14" fmla="*/ 124 w 257"/>
                <a:gd name="T15" fmla="*/ 131 h 133"/>
                <a:gd name="T16" fmla="*/ 187 w 257"/>
                <a:gd name="T17" fmla="*/ 111 h 133"/>
                <a:gd name="T18" fmla="*/ 218 w 257"/>
                <a:gd name="T19" fmla="*/ 8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133">
                  <a:moveTo>
                    <a:pt x="218" y="87"/>
                  </a:moveTo>
                  <a:cubicBezTo>
                    <a:pt x="240" y="65"/>
                    <a:pt x="252" y="33"/>
                    <a:pt x="257" y="2"/>
                  </a:cubicBezTo>
                  <a:cubicBezTo>
                    <a:pt x="218" y="20"/>
                    <a:pt x="179" y="24"/>
                    <a:pt x="136" y="24"/>
                  </a:cubicBezTo>
                  <a:cubicBezTo>
                    <a:pt x="89" y="24"/>
                    <a:pt x="42" y="17"/>
                    <a:pt x="0" y="0"/>
                  </a:cubicBezTo>
                  <a:cubicBezTo>
                    <a:pt x="11" y="13"/>
                    <a:pt x="13" y="30"/>
                    <a:pt x="16" y="46"/>
                  </a:cubicBezTo>
                  <a:cubicBezTo>
                    <a:pt x="19" y="61"/>
                    <a:pt x="19" y="80"/>
                    <a:pt x="28" y="93"/>
                  </a:cubicBezTo>
                  <a:cubicBezTo>
                    <a:pt x="34" y="101"/>
                    <a:pt x="43" y="107"/>
                    <a:pt x="52" y="112"/>
                  </a:cubicBezTo>
                  <a:cubicBezTo>
                    <a:pt x="73" y="124"/>
                    <a:pt x="98" y="133"/>
                    <a:pt x="124" y="131"/>
                  </a:cubicBezTo>
                  <a:cubicBezTo>
                    <a:pt x="146" y="129"/>
                    <a:pt x="168" y="122"/>
                    <a:pt x="187" y="111"/>
                  </a:cubicBezTo>
                  <a:cubicBezTo>
                    <a:pt x="198" y="104"/>
                    <a:pt x="209" y="96"/>
                    <a:pt x="218"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6" name="iSļiḓè">
              <a:extLst>
                <a:ext uri="{FF2B5EF4-FFF2-40B4-BE49-F238E27FC236}">
                  <a16:creationId xmlns:a16="http://schemas.microsoft.com/office/drawing/2014/main" xmlns="" id="{0E749FEE-0A76-4618-B9C3-C7974E9933C2}"/>
                </a:ext>
              </a:extLst>
            </p:cNvPr>
            <p:cNvSpPr/>
            <p:nvPr/>
          </p:nvSpPr>
          <p:spPr bwMode="auto">
            <a:xfrm>
              <a:off x="7888288" y="1917700"/>
              <a:ext cx="168275" cy="277813"/>
            </a:xfrm>
            <a:custGeom>
              <a:avLst/>
              <a:gdLst>
                <a:gd name="T0" fmla="*/ 45 w 101"/>
                <a:gd name="T1" fmla="*/ 137 h 168"/>
                <a:gd name="T2" fmla="*/ 18 w 101"/>
                <a:gd name="T3" fmla="*/ 145 h 168"/>
                <a:gd name="T4" fmla="*/ 18 w 101"/>
                <a:gd name="T5" fmla="*/ 140 h 168"/>
                <a:gd name="T6" fmla="*/ 61 w 101"/>
                <a:gd name="T7" fmla="*/ 85 h 168"/>
                <a:gd name="T8" fmla="*/ 60 w 101"/>
                <a:gd name="T9" fmla="*/ 76 h 168"/>
                <a:gd name="T10" fmla="*/ 56 w 101"/>
                <a:gd name="T11" fmla="*/ 74 h 168"/>
                <a:gd name="T12" fmla="*/ 47 w 101"/>
                <a:gd name="T13" fmla="*/ 47 h 168"/>
                <a:gd name="T14" fmla="*/ 87 w 101"/>
                <a:gd name="T15" fmla="*/ 18 h 168"/>
                <a:gd name="T16" fmla="*/ 91 w 101"/>
                <a:gd name="T17" fmla="*/ 19 h 168"/>
                <a:gd name="T18" fmla="*/ 92 w 101"/>
                <a:gd name="T19" fmla="*/ 24 h 168"/>
                <a:gd name="T20" fmla="*/ 91 w 101"/>
                <a:gd name="T21" fmla="*/ 43 h 168"/>
                <a:gd name="T22" fmla="*/ 101 w 101"/>
                <a:gd name="T23" fmla="*/ 23 h 168"/>
                <a:gd name="T24" fmla="*/ 100 w 101"/>
                <a:gd name="T25" fmla="*/ 13 h 168"/>
                <a:gd name="T26" fmla="*/ 96 w 101"/>
                <a:gd name="T27" fmla="*/ 8 h 168"/>
                <a:gd name="T28" fmla="*/ 57 w 101"/>
                <a:gd name="T29" fmla="*/ 11 h 168"/>
                <a:gd name="T30" fmla="*/ 45 w 101"/>
                <a:gd name="T31" fmla="*/ 33 h 168"/>
                <a:gd name="T32" fmla="*/ 8 w 101"/>
                <a:gd name="T33" fmla="*/ 131 h 168"/>
                <a:gd name="T34" fmla="*/ 9 w 101"/>
                <a:gd name="T35" fmla="*/ 162 h 168"/>
                <a:gd name="T36" fmla="*/ 34 w 101"/>
                <a:gd name="T37" fmla="*/ 160 h 168"/>
                <a:gd name="T38" fmla="*/ 45 w 101"/>
                <a:gd name="T39" fmla="*/ 13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168">
                  <a:moveTo>
                    <a:pt x="45" y="137"/>
                  </a:moveTo>
                  <a:cubicBezTo>
                    <a:pt x="38" y="143"/>
                    <a:pt x="28" y="146"/>
                    <a:pt x="18" y="145"/>
                  </a:cubicBezTo>
                  <a:cubicBezTo>
                    <a:pt x="18" y="143"/>
                    <a:pt x="18" y="142"/>
                    <a:pt x="18" y="140"/>
                  </a:cubicBezTo>
                  <a:cubicBezTo>
                    <a:pt x="40" y="130"/>
                    <a:pt x="57" y="108"/>
                    <a:pt x="61" y="85"/>
                  </a:cubicBezTo>
                  <a:cubicBezTo>
                    <a:pt x="62" y="82"/>
                    <a:pt x="62" y="78"/>
                    <a:pt x="60" y="76"/>
                  </a:cubicBezTo>
                  <a:cubicBezTo>
                    <a:pt x="58" y="75"/>
                    <a:pt x="57" y="75"/>
                    <a:pt x="56" y="74"/>
                  </a:cubicBezTo>
                  <a:cubicBezTo>
                    <a:pt x="46" y="70"/>
                    <a:pt x="44" y="57"/>
                    <a:pt x="47" y="47"/>
                  </a:cubicBezTo>
                  <a:cubicBezTo>
                    <a:pt x="53" y="30"/>
                    <a:pt x="69" y="18"/>
                    <a:pt x="87" y="18"/>
                  </a:cubicBezTo>
                  <a:cubicBezTo>
                    <a:pt x="88" y="18"/>
                    <a:pt x="90" y="18"/>
                    <a:pt x="91" y="19"/>
                  </a:cubicBezTo>
                  <a:cubicBezTo>
                    <a:pt x="92" y="20"/>
                    <a:pt x="92" y="22"/>
                    <a:pt x="92" y="24"/>
                  </a:cubicBezTo>
                  <a:cubicBezTo>
                    <a:pt x="92" y="31"/>
                    <a:pt x="91" y="37"/>
                    <a:pt x="91" y="43"/>
                  </a:cubicBezTo>
                  <a:cubicBezTo>
                    <a:pt x="96" y="38"/>
                    <a:pt x="99" y="30"/>
                    <a:pt x="101" y="23"/>
                  </a:cubicBezTo>
                  <a:cubicBezTo>
                    <a:pt x="101" y="19"/>
                    <a:pt x="101" y="16"/>
                    <a:pt x="100" y="13"/>
                  </a:cubicBezTo>
                  <a:cubicBezTo>
                    <a:pt x="99" y="11"/>
                    <a:pt x="97" y="10"/>
                    <a:pt x="96" y="8"/>
                  </a:cubicBezTo>
                  <a:cubicBezTo>
                    <a:pt x="84" y="0"/>
                    <a:pt x="67" y="2"/>
                    <a:pt x="57" y="11"/>
                  </a:cubicBezTo>
                  <a:cubicBezTo>
                    <a:pt x="51" y="17"/>
                    <a:pt x="48" y="26"/>
                    <a:pt x="45" y="33"/>
                  </a:cubicBezTo>
                  <a:cubicBezTo>
                    <a:pt x="32" y="66"/>
                    <a:pt x="20" y="98"/>
                    <a:pt x="8" y="131"/>
                  </a:cubicBezTo>
                  <a:cubicBezTo>
                    <a:pt x="4" y="141"/>
                    <a:pt x="0" y="155"/>
                    <a:pt x="9" y="162"/>
                  </a:cubicBezTo>
                  <a:cubicBezTo>
                    <a:pt x="16" y="168"/>
                    <a:pt x="27" y="166"/>
                    <a:pt x="34" y="160"/>
                  </a:cubicBezTo>
                  <a:cubicBezTo>
                    <a:pt x="40" y="154"/>
                    <a:pt x="43" y="145"/>
                    <a:pt x="45" y="137"/>
                  </a:cubicBezTo>
                  <a:close/>
                </a:path>
              </a:pathLst>
            </a:custGeom>
            <a:solidFill>
              <a:srgbClr val="EEAF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7" name="ïšlïḑê">
              <a:extLst>
                <a:ext uri="{FF2B5EF4-FFF2-40B4-BE49-F238E27FC236}">
                  <a16:creationId xmlns:a16="http://schemas.microsoft.com/office/drawing/2014/main" xmlns="" id="{075955F6-A01C-48D4-B3D2-1D2F2E605D5B}"/>
                </a:ext>
              </a:extLst>
            </p:cNvPr>
            <p:cNvSpPr/>
            <p:nvPr/>
          </p:nvSpPr>
          <p:spPr bwMode="auto">
            <a:xfrm>
              <a:off x="6183313" y="2757488"/>
              <a:ext cx="1663700" cy="746125"/>
            </a:xfrm>
            <a:custGeom>
              <a:avLst/>
              <a:gdLst>
                <a:gd name="T0" fmla="*/ 946 w 1004"/>
                <a:gd name="T1" fmla="*/ 261 h 451"/>
                <a:gd name="T2" fmla="*/ 900 w 1004"/>
                <a:gd name="T3" fmla="*/ 292 h 451"/>
                <a:gd name="T4" fmla="*/ 753 w 1004"/>
                <a:gd name="T5" fmla="*/ 367 h 451"/>
                <a:gd name="T6" fmla="*/ 623 w 1004"/>
                <a:gd name="T7" fmla="*/ 403 h 451"/>
                <a:gd name="T8" fmla="*/ 477 w 1004"/>
                <a:gd name="T9" fmla="*/ 431 h 451"/>
                <a:gd name="T10" fmla="*/ 68 w 1004"/>
                <a:gd name="T11" fmla="*/ 349 h 451"/>
                <a:gd name="T12" fmla="*/ 22 w 1004"/>
                <a:gd name="T13" fmla="*/ 294 h 451"/>
                <a:gd name="T14" fmla="*/ 63 w 1004"/>
                <a:gd name="T15" fmla="*/ 161 h 451"/>
                <a:gd name="T16" fmla="*/ 105 w 1004"/>
                <a:gd name="T17" fmla="*/ 122 h 451"/>
                <a:gd name="T18" fmla="*/ 129 w 1004"/>
                <a:gd name="T19" fmla="*/ 78 h 451"/>
                <a:gd name="T20" fmla="*/ 141 w 1004"/>
                <a:gd name="T21" fmla="*/ 65 h 451"/>
                <a:gd name="T22" fmla="*/ 146 w 1004"/>
                <a:gd name="T23" fmla="*/ 69 h 451"/>
                <a:gd name="T24" fmla="*/ 147 w 1004"/>
                <a:gd name="T25" fmla="*/ 128 h 451"/>
                <a:gd name="T26" fmla="*/ 107 w 1004"/>
                <a:gd name="T27" fmla="*/ 176 h 451"/>
                <a:gd name="T28" fmla="*/ 91 w 1004"/>
                <a:gd name="T29" fmla="*/ 234 h 451"/>
                <a:gd name="T30" fmla="*/ 169 w 1004"/>
                <a:gd name="T31" fmla="*/ 266 h 451"/>
                <a:gd name="T32" fmla="*/ 221 w 1004"/>
                <a:gd name="T33" fmla="*/ 230 h 451"/>
                <a:gd name="T34" fmla="*/ 203 w 1004"/>
                <a:gd name="T35" fmla="*/ 153 h 451"/>
                <a:gd name="T36" fmla="*/ 219 w 1004"/>
                <a:gd name="T37" fmla="*/ 99 h 451"/>
                <a:gd name="T38" fmla="*/ 242 w 1004"/>
                <a:gd name="T39" fmla="*/ 124 h 451"/>
                <a:gd name="T40" fmla="*/ 266 w 1004"/>
                <a:gd name="T41" fmla="*/ 193 h 451"/>
                <a:gd name="T42" fmla="*/ 268 w 1004"/>
                <a:gd name="T43" fmla="*/ 263 h 451"/>
                <a:gd name="T44" fmla="*/ 263 w 1004"/>
                <a:gd name="T45" fmla="*/ 305 h 451"/>
                <a:gd name="T46" fmla="*/ 418 w 1004"/>
                <a:gd name="T47" fmla="*/ 329 h 451"/>
                <a:gd name="T48" fmla="*/ 451 w 1004"/>
                <a:gd name="T49" fmla="*/ 323 h 451"/>
                <a:gd name="T50" fmla="*/ 566 w 1004"/>
                <a:gd name="T51" fmla="*/ 290 h 451"/>
                <a:gd name="T52" fmla="*/ 790 w 1004"/>
                <a:gd name="T53" fmla="*/ 127 h 451"/>
                <a:gd name="T54" fmla="*/ 897 w 1004"/>
                <a:gd name="T55" fmla="*/ 13 h 451"/>
                <a:gd name="T56" fmla="*/ 968 w 1004"/>
                <a:gd name="T57" fmla="*/ 37 h 451"/>
                <a:gd name="T58" fmla="*/ 1002 w 1004"/>
                <a:gd name="T59" fmla="*/ 130 h 451"/>
                <a:gd name="T60" fmla="*/ 946 w 1004"/>
                <a:gd name="T61" fmla="*/ 26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4" h="451">
                  <a:moveTo>
                    <a:pt x="946" y="261"/>
                  </a:moveTo>
                  <a:cubicBezTo>
                    <a:pt x="932" y="273"/>
                    <a:pt x="916" y="283"/>
                    <a:pt x="900" y="292"/>
                  </a:cubicBezTo>
                  <a:cubicBezTo>
                    <a:pt x="853" y="321"/>
                    <a:pt x="805" y="348"/>
                    <a:pt x="753" y="367"/>
                  </a:cubicBezTo>
                  <a:cubicBezTo>
                    <a:pt x="711" y="383"/>
                    <a:pt x="667" y="393"/>
                    <a:pt x="623" y="403"/>
                  </a:cubicBezTo>
                  <a:cubicBezTo>
                    <a:pt x="577" y="414"/>
                    <a:pt x="527" y="424"/>
                    <a:pt x="477" y="431"/>
                  </a:cubicBezTo>
                  <a:cubicBezTo>
                    <a:pt x="333" y="451"/>
                    <a:pt x="181" y="445"/>
                    <a:pt x="68" y="349"/>
                  </a:cubicBezTo>
                  <a:cubicBezTo>
                    <a:pt x="49" y="334"/>
                    <a:pt x="32" y="316"/>
                    <a:pt x="22" y="294"/>
                  </a:cubicBezTo>
                  <a:cubicBezTo>
                    <a:pt x="0" y="247"/>
                    <a:pt x="29" y="195"/>
                    <a:pt x="63" y="161"/>
                  </a:cubicBezTo>
                  <a:cubicBezTo>
                    <a:pt x="76" y="148"/>
                    <a:pt x="92" y="136"/>
                    <a:pt x="105" y="122"/>
                  </a:cubicBezTo>
                  <a:cubicBezTo>
                    <a:pt x="116" y="109"/>
                    <a:pt x="125" y="94"/>
                    <a:pt x="129" y="78"/>
                  </a:cubicBezTo>
                  <a:cubicBezTo>
                    <a:pt x="131" y="72"/>
                    <a:pt x="135" y="64"/>
                    <a:pt x="141" y="65"/>
                  </a:cubicBezTo>
                  <a:cubicBezTo>
                    <a:pt x="143" y="65"/>
                    <a:pt x="145" y="67"/>
                    <a:pt x="146" y="69"/>
                  </a:cubicBezTo>
                  <a:cubicBezTo>
                    <a:pt x="160" y="85"/>
                    <a:pt x="157" y="109"/>
                    <a:pt x="147" y="128"/>
                  </a:cubicBezTo>
                  <a:cubicBezTo>
                    <a:pt x="136" y="146"/>
                    <a:pt x="120" y="159"/>
                    <a:pt x="107" y="176"/>
                  </a:cubicBezTo>
                  <a:cubicBezTo>
                    <a:pt x="94" y="193"/>
                    <a:pt x="85" y="214"/>
                    <a:pt x="91" y="234"/>
                  </a:cubicBezTo>
                  <a:cubicBezTo>
                    <a:pt x="101" y="263"/>
                    <a:pt x="139" y="272"/>
                    <a:pt x="169" y="266"/>
                  </a:cubicBezTo>
                  <a:cubicBezTo>
                    <a:pt x="191" y="262"/>
                    <a:pt x="214" y="251"/>
                    <a:pt x="221" y="230"/>
                  </a:cubicBezTo>
                  <a:cubicBezTo>
                    <a:pt x="228" y="204"/>
                    <a:pt x="207" y="179"/>
                    <a:pt x="203" y="153"/>
                  </a:cubicBezTo>
                  <a:cubicBezTo>
                    <a:pt x="200" y="134"/>
                    <a:pt x="206" y="113"/>
                    <a:pt x="219" y="99"/>
                  </a:cubicBezTo>
                  <a:cubicBezTo>
                    <a:pt x="237" y="80"/>
                    <a:pt x="239" y="113"/>
                    <a:pt x="242" y="124"/>
                  </a:cubicBezTo>
                  <a:cubicBezTo>
                    <a:pt x="247" y="148"/>
                    <a:pt x="259" y="169"/>
                    <a:pt x="266" y="193"/>
                  </a:cubicBezTo>
                  <a:cubicBezTo>
                    <a:pt x="272" y="216"/>
                    <a:pt x="273" y="240"/>
                    <a:pt x="268" y="263"/>
                  </a:cubicBezTo>
                  <a:cubicBezTo>
                    <a:pt x="266" y="277"/>
                    <a:pt x="261" y="291"/>
                    <a:pt x="263" y="305"/>
                  </a:cubicBezTo>
                  <a:cubicBezTo>
                    <a:pt x="277" y="370"/>
                    <a:pt x="378" y="336"/>
                    <a:pt x="418" y="329"/>
                  </a:cubicBezTo>
                  <a:cubicBezTo>
                    <a:pt x="429" y="327"/>
                    <a:pt x="440" y="325"/>
                    <a:pt x="451" y="323"/>
                  </a:cubicBezTo>
                  <a:cubicBezTo>
                    <a:pt x="490" y="315"/>
                    <a:pt x="529" y="304"/>
                    <a:pt x="566" y="290"/>
                  </a:cubicBezTo>
                  <a:cubicBezTo>
                    <a:pt x="653" y="257"/>
                    <a:pt x="735" y="203"/>
                    <a:pt x="790" y="127"/>
                  </a:cubicBezTo>
                  <a:cubicBezTo>
                    <a:pt x="820" y="86"/>
                    <a:pt x="847" y="33"/>
                    <a:pt x="897" y="13"/>
                  </a:cubicBezTo>
                  <a:cubicBezTo>
                    <a:pt x="930" y="0"/>
                    <a:pt x="947" y="10"/>
                    <a:pt x="968" y="37"/>
                  </a:cubicBezTo>
                  <a:cubicBezTo>
                    <a:pt x="988" y="64"/>
                    <a:pt x="1000" y="96"/>
                    <a:pt x="1002" y="130"/>
                  </a:cubicBezTo>
                  <a:cubicBezTo>
                    <a:pt x="1004" y="179"/>
                    <a:pt x="983" y="228"/>
                    <a:pt x="946" y="261"/>
                  </a:cubicBezTo>
                </a:path>
              </a:pathLst>
            </a:custGeom>
            <a:solidFill>
              <a:srgbClr val="F0C4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8" name="ïṧḻiḋê">
              <a:extLst>
                <a:ext uri="{FF2B5EF4-FFF2-40B4-BE49-F238E27FC236}">
                  <a16:creationId xmlns:a16="http://schemas.microsoft.com/office/drawing/2014/main" xmlns="" id="{3CE1F6A4-014F-47E8-B793-B933DB52B4A0}"/>
                </a:ext>
              </a:extLst>
            </p:cNvPr>
            <p:cNvSpPr/>
            <p:nvPr/>
          </p:nvSpPr>
          <p:spPr bwMode="auto">
            <a:xfrm>
              <a:off x="6183313" y="2863850"/>
              <a:ext cx="796925" cy="627063"/>
            </a:xfrm>
            <a:custGeom>
              <a:avLst/>
              <a:gdLst>
                <a:gd name="T0" fmla="*/ 479 w 481"/>
                <a:gd name="T1" fmla="*/ 336 h 379"/>
                <a:gd name="T2" fmla="*/ 477 w 481"/>
                <a:gd name="T3" fmla="*/ 367 h 379"/>
                <a:gd name="T4" fmla="*/ 373 w 481"/>
                <a:gd name="T5" fmla="*/ 376 h 379"/>
                <a:gd name="T6" fmla="*/ 68 w 481"/>
                <a:gd name="T7" fmla="*/ 285 h 379"/>
                <a:gd name="T8" fmla="*/ 22 w 481"/>
                <a:gd name="T9" fmla="*/ 230 h 379"/>
                <a:gd name="T10" fmla="*/ 63 w 481"/>
                <a:gd name="T11" fmla="*/ 97 h 379"/>
                <a:gd name="T12" fmla="*/ 105 w 481"/>
                <a:gd name="T13" fmla="*/ 58 h 379"/>
                <a:gd name="T14" fmla="*/ 129 w 481"/>
                <a:gd name="T15" fmla="*/ 14 h 379"/>
                <a:gd name="T16" fmla="*/ 141 w 481"/>
                <a:gd name="T17" fmla="*/ 1 h 379"/>
                <a:gd name="T18" fmla="*/ 146 w 481"/>
                <a:gd name="T19" fmla="*/ 5 h 379"/>
                <a:gd name="T20" fmla="*/ 156 w 481"/>
                <a:gd name="T21" fmla="*/ 29 h 379"/>
                <a:gd name="T22" fmla="*/ 147 w 481"/>
                <a:gd name="T23" fmla="*/ 64 h 379"/>
                <a:gd name="T24" fmla="*/ 107 w 481"/>
                <a:gd name="T25" fmla="*/ 112 h 379"/>
                <a:gd name="T26" fmla="*/ 91 w 481"/>
                <a:gd name="T27" fmla="*/ 170 h 379"/>
                <a:gd name="T28" fmla="*/ 169 w 481"/>
                <a:gd name="T29" fmla="*/ 202 h 379"/>
                <a:gd name="T30" fmla="*/ 221 w 481"/>
                <a:gd name="T31" fmla="*/ 166 h 379"/>
                <a:gd name="T32" fmla="*/ 203 w 481"/>
                <a:gd name="T33" fmla="*/ 89 h 379"/>
                <a:gd name="T34" fmla="*/ 219 w 481"/>
                <a:gd name="T35" fmla="*/ 35 h 379"/>
                <a:gd name="T36" fmla="*/ 220 w 481"/>
                <a:gd name="T37" fmla="*/ 35 h 379"/>
                <a:gd name="T38" fmla="*/ 242 w 481"/>
                <a:gd name="T39" fmla="*/ 60 h 379"/>
                <a:gd name="T40" fmla="*/ 266 w 481"/>
                <a:gd name="T41" fmla="*/ 129 h 379"/>
                <a:gd name="T42" fmla="*/ 268 w 481"/>
                <a:gd name="T43" fmla="*/ 199 h 379"/>
                <a:gd name="T44" fmla="*/ 284 w 481"/>
                <a:gd name="T45" fmla="*/ 257 h 379"/>
                <a:gd name="T46" fmla="*/ 292 w 481"/>
                <a:gd name="T47" fmla="*/ 259 h 379"/>
                <a:gd name="T48" fmla="*/ 293 w 481"/>
                <a:gd name="T49" fmla="*/ 267 h 379"/>
                <a:gd name="T50" fmla="*/ 301 w 481"/>
                <a:gd name="T51" fmla="*/ 269 h 379"/>
                <a:gd name="T52" fmla="*/ 308 w 481"/>
                <a:gd name="T53" fmla="*/ 266 h 379"/>
                <a:gd name="T54" fmla="*/ 316 w 481"/>
                <a:gd name="T55" fmla="*/ 266 h 379"/>
                <a:gd name="T56" fmla="*/ 321 w 481"/>
                <a:gd name="T57" fmla="*/ 275 h 379"/>
                <a:gd name="T58" fmla="*/ 369 w 481"/>
                <a:gd name="T59" fmla="*/ 275 h 379"/>
                <a:gd name="T60" fmla="*/ 388 w 481"/>
                <a:gd name="T61" fmla="*/ 272 h 379"/>
                <a:gd name="T62" fmla="*/ 418 w 481"/>
                <a:gd name="T63" fmla="*/ 265 h 379"/>
                <a:gd name="T64" fmla="*/ 451 w 481"/>
                <a:gd name="T65" fmla="*/ 259 h 379"/>
                <a:gd name="T66" fmla="*/ 477 w 481"/>
                <a:gd name="T67" fmla="*/ 289 h 379"/>
                <a:gd name="T68" fmla="*/ 479 w 481"/>
                <a:gd name="T69" fmla="*/ 33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1" h="379">
                  <a:moveTo>
                    <a:pt x="479" y="336"/>
                  </a:moveTo>
                  <a:cubicBezTo>
                    <a:pt x="478" y="347"/>
                    <a:pt x="477" y="357"/>
                    <a:pt x="477" y="367"/>
                  </a:cubicBezTo>
                  <a:cubicBezTo>
                    <a:pt x="442" y="372"/>
                    <a:pt x="408" y="375"/>
                    <a:pt x="373" y="376"/>
                  </a:cubicBezTo>
                  <a:cubicBezTo>
                    <a:pt x="263" y="379"/>
                    <a:pt x="154" y="358"/>
                    <a:pt x="68" y="285"/>
                  </a:cubicBezTo>
                  <a:cubicBezTo>
                    <a:pt x="49" y="270"/>
                    <a:pt x="32" y="252"/>
                    <a:pt x="22" y="230"/>
                  </a:cubicBezTo>
                  <a:cubicBezTo>
                    <a:pt x="0" y="183"/>
                    <a:pt x="29" y="131"/>
                    <a:pt x="63" y="97"/>
                  </a:cubicBezTo>
                  <a:cubicBezTo>
                    <a:pt x="76" y="84"/>
                    <a:pt x="92" y="72"/>
                    <a:pt x="105" y="58"/>
                  </a:cubicBezTo>
                  <a:cubicBezTo>
                    <a:pt x="116" y="45"/>
                    <a:pt x="125" y="30"/>
                    <a:pt x="129" y="14"/>
                  </a:cubicBezTo>
                  <a:cubicBezTo>
                    <a:pt x="131" y="8"/>
                    <a:pt x="135" y="0"/>
                    <a:pt x="141" y="1"/>
                  </a:cubicBezTo>
                  <a:cubicBezTo>
                    <a:pt x="143" y="1"/>
                    <a:pt x="145" y="3"/>
                    <a:pt x="146" y="5"/>
                  </a:cubicBezTo>
                  <a:cubicBezTo>
                    <a:pt x="152" y="12"/>
                    <a:pt x="155" y="20"/>
                    <a:pt x="156" y="29"/>
                  </a:cubicBezTo>
                  <a:cubicBezTo>
                    <a:pt x="156" y="41"/>
                    <a:pt x="152" y="53"/>
                    <a:pt x="147" y="64"/>
                  </a:cubicBezTo>
                  <a:cubicBezTo>
                    <a:pt x="136" y="82"/>
                    <a:pt x="120" y="95"/>
                    <a:pt x="107" y="112"/>
                  </a:cubicBezTo>
                  <a:cubicBezTo>
                    <a:pt x="94" y="129"/>
                    <a:pt x="85" y="150"/>
                    <a:pt x="91" y="170"/>
                  </a:cubicBezTo>
                  <a:cubicBezTo>
                    <a:pt x="101" y="199"/>
                    <a:pt x="139" y="208"/>
                    <a:pt x="169" y="202"/>
                  </a:cubicBezTo>
                  <a:cubicBezTo>
                    <a:pt x="191" y="198"/>
                    <a:pt x="214" y="187"/>
                    <a:pt x="221" y="166"/>
                  </a:cubicBezTo>
                  <a:cubicBezTo>
                    <a:pt x="228" y="140"/>
                    <a:pt x="207" y="115"/>
                    <a:pt x="203" y="89"/>
                  </a:cubicBezTo>
                  <a:cubicBezTo>
                    <a:pt x="200" y="70"/>
                    <a:pt x="206" y="49"/>
                    <a:pt x="219" y="35"/>
                  </a:cubicBezTo>
                  <a:cubicBezTo>
                    <a:pt x="220" y="35"/>
                    <a:pt x="220" y="35"/>
                    <a:pt x="220" y="35"/>
                  </a:cubicBezTo>
                  <a:cubicBezTo>
                    <a:pt x="237" y="17"/>
                    <a:pt x="240" y="49"/>
                    <a:pt x="242" y="60"/>
                  </a:cubicBezTo>
                  <a:cubicBezTo>
                    <a:pt x="247" y="84"/>
                    <a:pt x="259" y="105"/>
                    <a:pt x="266" y="129"/>
                  </a:cubicBezTo>
                  <a:cubicBezTo>
                    <a:pt x="272" y="152"/>
                    <a:pt x="273" y="176"/>
                    <a:pt x="268" y="199"/>
                  </a:cubicBezTo>
                  <a:cubicBezTo>
                    <a:pt x="265" y="216"/>
                    <a:pt x="254" y="257"/>
                    <a:pt x="284" y="257"/>
                  </a:cubicBezTo>
                  <a:cubicBezTo>
                    <a:pt x="287" y="257"/>
                    <a:pt x="291" y="257"/>
                    <a:pt x="292" y="259"/>
                  </a:cubicBezTo>
                  <a:cubicBezTo>
                    <a:pt x="294" y="261"/>
                    <a:pt x="292" y="264"/>
                    <a:pt x="293" y="267"/>
                  </a:cubicBezTo>
                  <a:cubicBezTo>
                    <a:pt x="295" y="269"/>
                    <a:pt x="298" y="270"/>
                    <a:pt x="301" y="269"/>
                  </a:cubicBezTo>
                  <a:cubicBezTo>
                    <a:pt x="303" y="269"/>
                    <a:pt x="306" y="267"/>
                    <a:pt x="308" y="266"/>
                  </a:cubicBezTo>
                  <a:cubicBezTo>
                    <a:pt x="311" y="265"/>
                    <a:pt x="314" y="264"/>
                    <a:pt x="316" y="266"/>
                  </a:cubicBezTo>
                  <a:cubicBezTo>
                    <a:pt x="319" y="268"/>
                    <a:pt x="319" y="272"/>
                    <a:pt x="321" y="275"/>
                  </a:cubicBezTo>
                  <a:cubicBezTo>
                    <a:pt x="329" y="285"/>
                    <a:pt x="359" y="277"/>
                    <a:pt x="369" y="275"/>
                  </a:cubicBezTo>
                  <a:cubicBezTo>
                    <a:pt x="375" y="274"/>
                    <a:pt x="381" y="273"/>
                    <a:pt x="388" y="272"/>
                  </a:cubicBezTo>
                  <a:cubicBezTo>
                    <a:pt x="398" y="269"/>
                    <a:pt x="408" y="267"/>
                    <a:pt x="418" y="265"/>
                  </a:cubicBezTo>
                  <a:cubicBezTo>
                    <a:pt x="429" y="263"/>
                    <a:pt x="440" y="261"/>
                    <a:pt x="451" y="259"/>
                  </a:cubicBezTo>
                  <a:cubicBezTo>
                    <a:pt x="464" y="264"/>
                    <a:pt x="473" y="276"/>
                    <a:pt x="477" y="289"/>
                  </a:cubicBezTo>
                  <a:cubicBezTo>
                    <a:pt x="481" y="304"/>
                    <a:pt x="480" y="321"/>
                    <a:pt x="479" y="336"/>
                  </a:cubicBezTo>
                  <a:close/>
                </a:path>
              </a:pathLst>
            </a:custGeom>
            <a:solidFill>
              <a:srgbClr val="C6E3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9" name="îṩľídé">
              <a:extLst>
                <a:ext uri="{FF2B5EF4-FFF2-40B4-BE49-F238E27FC236}">
                  <a16:creationId xmlns:a16="http://schemas.microsoft.com/office/drawing/2014/main" xmlns="" id="{02C34CE9-06CC-434D-BE55-E212609B0CA9}"/>
                </a:ext>
              </a:extLst>
            </p:cNvPr>
            <p:cNvSpPr/>
            <p:nvPr/>
          </p:nvSpPr>
          <p:spPr bwMode="auto">
            <a:xfrm>
              <a:off x="6319838" y="2911475"/>
              <a:ext cx="249238" cy="342900"/>
            </a:xfrm>
            <a:custGeom>
              <a:avLst/>
              <a:gdLst>
                <a:gd name="T0" fmla="*/ 144 w 151"/>
                <a:gd name="T1" fmla="*/ 146 h 207"/>
                <a:gd name="T2" fmla="*/ 136 w 151"/>
                <a:gd name="T3" fmla="*/ 168 h 207"/>
                <a:gd name="T4" fmla="*/ 124 w 151"/>
                <a:gd name="T5" fmla="*/ 190 h 207"/>
                <a:gd name="T6" fmla="*/ 90 w 151"/>
                <a:gd name="T7" fmla="*/ 206 h 207"/>
                <a:gd name="T8" fmla="*/ 60 w 151"/>
                <a:gd name="T9" fmla="*/ 200 h 207"/>
                <a:gd name="T10" fmla="*/ 28 w 151"/>
                <a:gd name="T11" fmla="*/ 184 h 207"/>
                <a:gd name="T12" fmla="*/ 0 w 151"/>
                <a:gd name="T13" fmla="*/ 131 h 207"/>
                <a:gd name="T14" fmla="*/ 13 w 151"/>
                <a:gd name="T15" fmla="*/ 80 h 207"/>
                <a:gd name="T16" fmla="*/ 21 w 151"/>
                <a:gd name="T17" fmla="*/ 65 h 207"/>
                <a:gd name="T18" fmla="*/ 70 w 151"/>
                <a:gd name="T19" fmla="*/ 8 h 207"/>
                <a:gd name="T20" fmla="*/ 74 w 151"/>
                <a:gd name="T21" fmla="*/ 0 h 207"/>
                <a:gd name="T22" fmla="*/ 65 w 151"/>
                <a:gd name="T23" fmla="*/ 35 h 207"/>
                <a:gd name="T24" fmla="*/ 25 w 151"/>
                <a:gd name="T25" fmla="*/ 83 h 207"/>
                <a:gd name="T26" fmla="*/ 9 w 151"/>
                <a:gd name="T27" fmla="*/ 141 h 207"/>
                <a:gd name="T28" fmla="*/ 87 w 151"/>
                <a:gd name="T29" fmla="*/ 173 h 207"/>
                <a:gd name="T30" fmla="*/ 139 w 151"/>
                <a:gd name="T31" fmla="*/ 137 h 207"/>
                <a:gd name="T32" fmla="*/ 121 w 151"/>
                <a:gd name="T33" fmla="*/ 60 h 207"/>
                <a:gd name="T34" fmla="*/ 122 w 151"/>
                <a:gd name="T35" fmla="*/ 33 h 207"/>
                <a:gd name="T36" fmla="*/ 133 w 151"/>
                <a:gd name="T37" fmla="*/ 12 h 207"/>
                <a:gd name="T38" fmla="*/ 141 w 151"/>
                <a:gd name="T39" fmla="*/ 56 h 207"/>
                <a:gd name="T40" fmla="*/ 144 w 151"/>
                <a:gd name="T41" fmla="*/ 14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07">
                  <a:moveTo>
                    <a:pt x="144" y="146"/>
                  </a:moveTo>
                  <a:cubicBezTo>
                    <a:pt x="143" y="154"/>
                    <a:pt x="140" y="161"/>
                    <a:pt x="136" y="168"/>
                  </a:cubicBezTo>
                  <a:cubicBezTo>
                    <a:pt x="132" y="175"/>
                    <a:pt x="128" y="183"/>
                    <a:pt x="124" y="190"/>
                  </a:cubicBezTo>
                  <a:cubicBezTo>
                    <a:pt x="117" y="202"/>
                    <a:pt x="103" y="207"/>
                    <a:pt x="90" y="206"/>
                  </a:cubicBezTo>
                  <a:cubicBezTo>
                    <a:pt x="80" y="206"/>
                    <a:pt x="70" y="203"/>
                    <a:pt x="60" y="200"/>
                  </a:cubicBezTo>
                  <a:cubicBezTo>
                    <a:pt x="49" y="196"/>
                    <a:pt x="38" y="192"/>
                    <a:pt x="28" y="184"/>
                  </a:cubicBezTo>
                  <a:cubicBezTo>
                    <a:pt x="12" y="172"/>
                    <a:pt x="1" y="152"/>
                    <a:pt x="0" y="131"/>
                  </a:cubicBezTo>
                  <a:cubicBezTo>
                    <a:pt x="0" y="113"/>
                    <a:pt x="6" y="96"/>
                    <a:pt x="13" y="80"/>
                  </a:cubicBezTo>
                  <a:cubicBezTo>
                    <a:pt x="15" y="75"/>
                    <a:pt x="18" y="70"/>
                    <a:pt x="21" y="65"/>
                  </a:cubicBezTo>
                  <a:cubicBezTo>
                    <a:pt x="34" y="43"/>
                    <a:pt x="58" y="30"/>
                    <a:pt x="70" y="8"/>
                  </a:cubicBezTo>
                  <a:cubicBezTo>
                    <a:pt x="71" y="5"/>
                    <a:pt x="72" y="3"/>
                    <a:pt x="74" y="0"/>
                  </a:cubicBezTo>
                  <a:cubicBezTo>
                    <a:pt x="74" y="12"/>
                    <a:pt x="70" y="24"/>
                    <a:pt x="65" y="35"/>
                  </a:cubicBezTo>
                  <a:cubicBezTo>
                    <a:pt x="54" y="53"/>
                    <a:pt x="38" y="66"/>
                    <a:pt x="25" y="83"/>
                  </a:cubicBezTo>
                  <a:cubicBezTo>
                    <a:pt x="12" y="100"/>
                    <a:pt x="3" y="121"/>
                    <a:pt x="9" y="141"/>
                  </a:cubicBezTo>
                  <a:cubicBezTo>
                    <a:pt x="19" y="170"/>
                    <a:pt x="57" y="179"/>
                    <a:pt x="87" y="173"/>
                  </a:cubicBezTo>
                  <a:cubicBezTo>
                    <a:pt x="109" y="169"/>
                    <a:pt x="132" y="158"/>
                    <a:pt x="139" y="137"/>
                  </a:cubicBezTo>
                  <a:cubicBezTo>
                    <a:pt x="146" y="111"/>
                    <a:pt x="125" y="86"/>
                    <a:pt x="121" y="60"/>
                  </a:cubicBezTo>
                  <a:cubicBezTo>
                    <a:pt x="119" y="51"/>
                    <a:pt x="120" y="42"/>
                    <a:pt x="122" y="33"/>
                  </a:cubicBezTo>
                  <a:cubicBezTo>
                    <a:pt x="123" y="29"/>
                    <a:pt x="128" y="13"/>
                    <a:pt x="133" y="12"/>
                  </a:cubicBezTo>
                  <a:cubicBezTo>
                    <a:pt x="145" y="12"/>
                    <a:pt x="141" y="49"/>
                    <a:pt x="141" y="56"/>
                  </a:cubicBezTo>
                  <a:cubicBezTo>
                    <a:pt x="143" y="85"/>
                    <a:pt x="151" y="117"/>
                    <a:pt x="144" y="146"/>
                  </a:cubicBezTo>
                  <a:close/>
                </a:path>
              </a:pathLst>
            </a:custGeom>
            <a:solidFill>
              <a:srgbClr val="A5CA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0" name="îsḻîḑê">
              <a:extLst>
                <a:ext uri="{FF2B5EF4-FFF2-40B4-BE49-F238E27FC236}">
                  <a16:creationId xmlns:a16="http://schemas.microsoft.com/office/drawing/2014/main" xmlns="" id="{138C153B-EE4C-4212-A92D-A1E5347746CE}"/>
                </a:ext>
              </a:extLst>
            </p:cNvPr>
            <p:cNvSpPr/>
            <p:nvPr/>
          </p:nvSpPr>
          <p:spPr bwMode="auto">
            <a:xfrm>
              <a:off x="6800850" y="3292475"/>
              <a:ext cx="179388" cy="193675"/>
            </a:xfrm>
            <a:custGeom>
              <a:avLst/>
              <a:gdLst>
                <a:gd name="T0" fmla="*/ 107 w 109"/>
                <a:gd name="T1" fmla="*/ 77 h 117"/>
                <a:gd name="T2" fmla="*/ 105 w 109"/>
                <a:gd name="T3" fmla="*/ 108 h 117"/>
                <a:gd name="T4" fmla="*/ 1 w 109"/>
                <a:gd name="T5" fmla="*/ 117 h 117"/>
                <a:gd name="T6" fmla="*/ 0 w 109"/>
                <a:gd name="T7" fmla="*/ 106 h 117"/>
                <a:gd name="T8" fmla="*/ 11 w 109"/>
                <a:gd name="T9" fmla="*/ 25 h 117"/>
                <a:gd name="T10" fmla="*/ 16 w 109"/>
                <a:gd name="T11" fmla="*/ 13 h 117"/>
                <a:gd name="T12" fmla="*/ 46 w 109"/>
                <a:gd name="T13" fmla="*/ 6 h 117"/>
                <a:gd name="T14" fmla="*/ 79 w 109"/>
                <a:gd name="T15" fmla="*/ 0 h 117"/>
                <a:gd name="T16" fmla="*/ 105 w 109"/>
                <a:gd name="T17" fmla="*/ 30 h 117"/>
                <a:gd name="T18" fmla="*/ 107 w 109"/>
                <a:gd name="T19" fmla="*/ 7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117">
                  <a:moveTo>
                    <a:pt x="107" y="77"/>
                  </a:moveTo>
                  <a:cubicBezTo>
                    <a:pt x="106" y="88"/>
                    <a:pt x="105" y="98"/>
                    <a:pt x="105" y="108"/>
                  </a:cubicBezTo>
                  <a:cubicBezTo>
                    <a:pt x="70" y="113"/>
                    <a:pt x="36" y="116"/>
                    <a:pt x="1" y="117"/>
                  </a:cubicBezTo>
                  <a:cubicBezTo>
                    <a:pt x="0" y="113"/>
                    <a:pt x="0" y="109"/>
                    <a:pt x="0" y="106"/>
                  </a:cubicBezTo>
                  <a:cubicBezTo>
                    <a:pt x="0" y="79"/>
                    <a:pt x="3" y="51"/>
                    <a:pt x="11" y="25"/>
                  </a:cubicBezTo>
                  <a:cubicBezTo>
                    <a:pt x="12" y="21"/>
                    <a:pt x="13" y="17"/>
                    <a:pt x="16" y="13"/>
                  </a:cubicBezTo>
                  <a:cubicBezTo>
                    <a:pt x="26" y="10"/>
                    <a:pt x="36" y="8"/>
                    <a:pt x="46" y="6"/>
                  </a:cubicBezTo>
                  <a:cubicBezTo>
                    <a:pt x="57" y="4"/>
                    <a:pt x="68" y="2"/>
                    <a:pt x="79" y="0"/>
                  </a:cubicBezTo>
                  <a:cubicBezTo>
                    <a:pt x="92" y="5"/>
                    <a:pt x="101" y="17"/>
                    <a:pt x="105" y="30"/>
                  </a:cubicBezTo>
                  <a:cubicBezTo>
                    <a:pt x="109" y="45"/>
                    <a:pt x="108" y="62"/>
                    <a:pt x="107" y="77"/>
                  </a:cubicBezTo>
                  <a:close/>
                </a:path>
              </a:pathLst>
            </a:custGeom>
            <a:solidFill>
              <a:srgbClr val="A5CA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1" name="íŝlíḑe">
              <a:extLst>
                <a:ext uri="{FF2B5EF4-FFF2-40B4-BE49-F238E27FC236}">
                  <a16:creationId xmlns:a16="http://schemas.microsoft.com/office/drawing/2014/main" xmlns="" id="{DBB1BE9B-31FF-4DEF-AF69-E1A5675C3E4D}"/>
                </a:ext>
              </a:extLst>
            </p:cNvPr>
            <p:cNvSpPr/>
            <p:nvPr/>
          </p:nvSpPr>
          <p:spPr bwMode="auto">
            <a:xfrm>
              <a:off x="6407150" y="2520950"/>
              <a:ext cx="155575" cy="639763"/>
            </a:xfrm>
            <a:custGeom>
              <a:avLst/>
              <a:gdLst>
                <a:gd name="T0" fmla="*/ 0 w 94"/>
                <a:gd name="T1" fmla="*/ 0 h 387"/>
                <a:gd name="T2" fmla="*/ 6 w 94"/>
                <a:gd name="T3" fmla="*/ 10 h 387"/>
                <a:gd name="T4" fmla="*/ 16 w 94"/>
                <a:gd name="T5" fmla="*/ 44 h 387"/>
                <a:gd name="T6" fmla="*/ 16 w 94"/>
                <a:gd name="T7" fmla="*/ 356 h 387"/>
                <a:gd name="T8" fmla="*/ 47 w 94"/>
                <a:gd name="T9" fmla="*/ 387 h 387"/>
                <a:gd name="T10" fmla="*/ 78 w 94"/>
                <a:gd name="T11" fmla="*/ 356 h 387"/>
                <a:gd name="T12" fmla="*/ 78 w 94"/>
                <a:gd name="T13" fmla="*/ 44 h 387"/>
                <a:gd name="T14" fmla="*/ 88 w 94"/>
                <a:gd name="T15" fmla="*/ 10 h 387"/>
                <a:gd name="T16" fmla="*/ 94 w 94"/>
                <a:gd name="T17" fmla="*/ 0 h 387"/>
                <a:gd name="T18" fmla="*/ 0 w 94"/>
                <a:gd name="T19"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387">
                  <a:moveTo>
                    <a:pt x="0" y="0"/>
                  </a:moveTo>
                  <a:cubicBezTo>
                    <a:pt x="6" y="10"/>
                    <a:pt x="6" y="10"/>
                    <a:pt x="6" y="10"/>
                  </a:cubicBezTo>
                  <a:cubicBezTo>
                    <a:pt x="13" y="20"/>
                    <a:pt x="16" y="32"/>
                    <a:pt x="16" y="44"/>
                  </a:cubicBezTo>
                  <a:cubicBezTo>
                    <a:pt x="16" y="356"/>
                    <a:pt x="16" y="356"/>
                    <a:pt x="16" y="356"/>
                  </a:cubicBezTo>
                  <a:cubicBezTo>
                    <a:pt x="16" y="373"/>
                    <a:pt x="30" y="387"/>
                    <a:pt x="47" y="387"/>
                  </a:cubicBezTo>
                  <a:cubicBezTo>
                    <a:pt x="64" y="387"/>
                    <a:pt x="78" y="373"/>
                    <a:pt x="78" y="356"/>
                  </a:cubicBezTo>
                  <a:cubicBezTo>
                    <a:pt x="78" y="44"/>
                    <a:pt x="78" y="44"/>
                    <a:pt x="78" y="44"/>
                  </a:cubicBezTo>
                  <a:cubicBezTo>
                    <a:pt x="78" y="32"/>
                    <a:pt x="82" y="20"/>
                    <a:pt x="88" y="10"/>
                  </a:cubicBezTo>
                  <a:cubicBezTo>
                    <a:pt x="94" y="0"/>
                    <a:pt x="94" y="0"/>
                    <a:pt x="9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2" name="íṧḻiḓè">
              <a:extLst>
                <a:ext uri="{FF2B5EF4-FFF2-40B4-BE49-F238E27FC236}">
                  <a16:creationId xmlns:a16="http://schemas.microsoft.com/office/drawing/2014/main" xmlns="" id="{2AF2B558-EC43-47B2-B159-681818539CD5}"/>
                </a:ext>
              </a:extLst>
            </p:cNvPr>
            <p:cNvSpPr/>
            <p:nvPr/>
          </p:nvSpPr>
          <p:spPr bwMode="auto">
            <a:xfrm>
              <a:off x="6403975" y="2516188"/>
              <a:ext cx="163513" cy="661988"/>
            </a:xfrm>
            <a:custGeom>
              <a:avLst/>
              <a:gdLst>
                <a:gd name="T0" fmla="*/ 83 w 99"/>
                <a:gd name="T1" fmla="*/ 336 h 399"/>
                <a:gd name="T2" fmla="*/ 78 w 99"/>
                <a:gd name="T3" fmla="*/ 323 h 399"/>
                <a:gd name="T4" fmla="*/ 20 w 99"/>
                <a:gd name="T5" fmla="*/ 358 h 399"/>
                <a:gd name="T6" fmla="*/ 20 w 99"/>
                <a:gd name="T7" fmla="*/ 256 h 399"/>
                <a:gd name="T8" fmla="*/ 19 w 99"/>
                <a:gd name="T9" fmla="*/ 260 h 399"/>
                <a:gd name="T10" fmla="*/ 18 w 99"/>
                <a:gd name="T11" fmla="*/ 263 h 399"/>
                <a:gd name="T12" fmla="*/ 16 w 99"/>
                <a:gd name="T13" fmla="*/ 269 h 399"/>
                <a:gd name="T14" fmla="*/ 69 w 99"/>
                <a:gd name="T15" fmla="*/ 385 h 399"/>
                <a:gd name="T16" fmla="*/ 83 w 99"/>
                <a:gd name="T17" fmla="*/ 344 h 399"/>
                <a:gd name="T18" fmla="*/ 80 w 99"/>
                <a:gd name="T19" fmla="*/ 330 h 399"/>
                <a:gd name="T20" fmla="*/ 78 w 99"/>
                <a:gd name="T21" fmla="*/ 357 h 399"/>
                <a:gd name="T22" fmla="*/ 20 w 99"/>
                <a:gd name="T23" fmla="*/ 321 h 399"/>
                <a:gd name="T24" fmla="*/ 20 w 99"/>
                <a:gd name="T25" fmla="*/ 259 h 399"/>
                <a:gd name="T26" fmla="*/ 18 w 99"/>
                <a:gd name="T27" fmla="*/ 263 h 399"/>
                <a:gd name="T28" fmla="*/ 17 w 99"/>
                <a:gd name="T29" fmla="*/ 266 h 399"/>
                <a:gd name="T30" fmla="*/ 16 w 99"/>
                <a:gd name="T31" fmla="*/ 357 h 399"/>
                <a:gd name="T32" fmla="*/ 83 w 99"/>
                <a:gd name="T33" fmla="*/ 344 h 399"/>
                <a:gd name="T34" fmla="*/ 83 w 99"/>
                <a:gd name="T35" fmla="*/ 336 h 399"/>
                <a:gd name="T36" fmla="*/ 78 w 99"/>
                <a:gd name="T37" fmla="*/ 323 h 399"/>
                <a:gd name="T38" fmla="*/ 20 w 99"/>
                <a:gd name="T39" fmla="*/ 358 h 399"/>
                <a:gd name="T40" fmla="*/ 20 w 99"/>
                <a:gd name="T41" fmla="*/ 256 h 399"/>
                <a:gd name="T42" fmla="*/ 19 w 99"/>
                <a:gd name="T43" fmla="*/ 260 h 399"/>
                <a:gd name="T44" fmla="*/ 18 w 99"/>
                <a:gd name="T45" fmla="*/ 263 h 399"/>
                <a:gd name="T46" fmla="*/ 16 w 99"/>
                <a:gd name="T47" fmla="*/ 269 h 399"/>
                <a:gd name="T48" fmla="*/ 69 w 99"/>
                <a:gd name="T49" fmla="*/ 385 h 399"/>
                <a:gd name="T50" fmla="*/ 83 w 99"/>
                <a:gd name="T51" fmla="*/ 56 h 399"/>
                <a:gd name="T52" fmla="*/ 96 w 99"/>
                <a:gd name="T53" fmla="*/ 0 h 399"/>
                <a:gd name="T54" fmla="*/ 0 w 99"/>
                <a:gd name="T55" fmla="*/ 1 h 399"/>
                <a:gd name="T56" fmla="*/ 16 w 99"/>
                <a:gd name="T57" fmla="*/ 61 h 399"/>
                <a:gd name="T58" fmla="*/ 69 w 99"/>
                <a:gd name="T59" fmla="*/ 385 h 399"/>
                <a:gd name="T60" fmla="*/ 83 w 99"/>
                <a:gd name="T61" fmla="*/ 56 h 399"/>
                <a:gd name="T62" fmla="*/ 20 w 99"/>
                <a:gd name="T63" fmla="*/ 358 h 399"/>
                <a:gd name="T64" fmla="*/ 20 w 99"/>
                <a:gd name="T65" fmla="*/ 256 h 399"/>
                <a:gd name="T66" fmla="*/ 20 w 99"/>
                <a:gd name="T67" fmla="*/ 226 h 399"/>
                <a:gd name="T68" fmla="*/ 20 w 99"/>
                <a:gd name="T69" fmla="*/ 58 h 399"/>
                <a:gd name="T70" fmla="*/ 92 w 99"/>
                <a:gd name="T71" fmla="*/ 5 h 399"/>
                <a:gd name="T72" fmla="*/ 78 w 99"/>
                <a:gd name="T73" fmla="*/ 357 h 399"/>
                <a:gd name="T74" fmla="*/ 83 w 99"/>
                <a:gd name="T75" fmla="*/ 336 h 399"/>
                <a:gd name="T76" fmla="*/ 78 w 99"/>
                <a:gd name="T77" fmla="*/ 323 h 399"/>
                <a:gd name="T78" fmla="*/ 20 w 99"/>
                <a:gd name="T79" fmla="*/ 358 h 399"/>
                <a:gd name="T80" fmla="*/ 20 w 99"/>
                <a:gd name="T81" fmla="*/ 256 h 399"/>
                <a:gd name="T82" fmla="*/ 19 w 99"/>
                <a:gd name="T83" fmla="*/ 260 h 399"/>
                <a:gd name="T84" fmla="*/ 18 w 99"/>
                <a:gd name="T85" fmla="*/ 263 h 399"/>
                <a:gd name="T86" fmla="*/ 16 w 99"/>
                <a:gd name="T87" fmla="*/ 269 h 399"/>
                <a:gd name="T88" fmla="*/ 69 w 99"/>
                <a:gd name="T89" fmla="*/ 385 h 399"/>
                <a:gd name="T90" fmla="*/ 83 w 99"/>
                <a:gd name="T91" fmla="*/ 344 h 399"/>
                <a:gd name="T92" fmla="*/ 80 w 99"/>
                <a:gd name="T93" fmla="*/ 330 h 399"/>
                <a:gd name="T94" fmla="*/ 78 w 99"/>
                <a:gd name="T95" fmla="*/ 357 h 399"/>
                <a:gd name="T96" fmla="*/ 20 w 99"/>
                <a:gd name="T97" fmla="*/ 321 h 399"/>
                <a:gd name="T98" fmla="*/ 20 w 99"/>
                <a:gd name="T99" fmla="*/ 259 h 399"/>
                <a:gd name="T100" fmla="*/ 18 w 99"/>
                <a:gd name="T101" fmla="*/ 263 h 399"/>
                <a:gd name="T102" fmla="*/ 17 w 99"/>
                <a:gd name="T103" fmla="*/ 266 h 399"/>
                <a:gd name="T104" fmla="*/ 16 w 99"/>
                <a:gd name="T105" fmla="*/ 357 h 399"/>
                <a:gd name="T106" fmla="*/ 83 w 99"/>
                <a:gd name="T107" fmla="*/ 344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9" h="399">
                  <a:moveTo>
                    <a:pt x="83" y="344"/>
                  </a:moveTo>
                  <a:cubicBezTo>
                    <a:pt x="83" y="336"/>
                    <a:pt x="83" y="336"/>
                    <a:pt x="83" y="336"/>
                  </a:cubicBezTo>
                  <a:cubicBezTo>
                    <a:pt x="82" y="334"/>
                    <a:pt x="81" y="332"/>
                    <a:pt x="80" y="330"/>
                  </a:cubicBezTo>
                  <a:cubicBezTo>
                    <a:pt x="80" y="328"/>
                    <a:pt x="79" y="325"/>
                    <a:pt x="78" y="323"/>
                  </a:cubicBezTo>
                  <a:cubicBezTo>
                    <a:pt x="78" y="357"/>
                    <a:pt x="78" y="357"/>
                    <a:pt x="78" y="357"/>
                  </a:cubicBezTo>
                  <a:cubicBezTo>
                    <a:pt x="78" y="395"/>
                    <a:pt x="24" y="395"/>
                    <a:pt x="20" y="358"/>
                  </a:cubicBezTo>
                  <a:cubicBezTo>
                    <a:pt x="20" y="346"/>
                    <a:pt x="20" y="333"/>
                    <a:pt x="20" y="321"/>
                  </a:cubicBezTo>
                  <a:cubicBezTo>
                    <a:pt x="20" y="256"/>
                    <a:pt x="20" y="256"/>
                    <a:pt x="20" y="256"/>
                  </a:cubicBezTo>
                  <a:cubicBezTo>
                    <a:pt x="20" y="257"/>
                    <a:pt x="20" y="258"/>
                    <a:pt x="20" y="259"/>
                  </a:cubicBezTo>
                  <a:cubicBezTo>
                    <a:pt x="19" y="260"/>
                    <a:pt x="19" y="260"/>
                    <a:pt x="19" y="260"/>
                  </a:cubicBezTo>
                  <a:cubicBezTo>
                    <a:pt x="19" y="261"/>
                    <a:pt x="19" y="262"/>
                    <a:pt x="18" y="263"/>
                  </a:cubicBezTo>
                  <a:cubicBezTo>
                    <a:pt x="18" y="263"/>
                    <a:pt x="18" y="263"/>
                    <a:pt x="18" y="263"/>
                  </a:cubicBezTo>
                  <a:cubicBezTo>
                    <a:pt x="18" y="264"/>
                    <a:pt x="17" y="265"/>
                    <a:pt x="17" y="266"/>
                  </a:cubicBezTo>
                  <a:cubicBezTo>
                    <a:pt x="16" y="267"/>
                    <a:pt x="16" y="268"/>
                    <a:pt x="16" y="269"/>
                  </a:cubicBezTo>
                  <a:cubicBezTo>
                    <a:pt x="16" y="357"/>
                    <a:pt x="16" y="357"/>
                    <a:pt x="16" y="357"/>
                  </a:cubicBezTo>
                  <a:cubicBezTo>
                    <a:pt x="16" y="386"/>
                    <a:pt x="46" y="399"/>
                    <a:pt x="69" y="385"/>
                  </a:cubicBezTo>
                  <a:cubicBezTo>
                    <a:pt x="84" y="376"/>
                    <a:pt x="83" y="359"/>
                    <a:pt x="83" y="344"/>
                  </a:cubicBezTo>
                  <a:close/>
                  <a:moveTo>
                    <a:pt x="83" y="344"/>
                  </a:moveTo>
                  <a:cubicBezTo>
                    <a:pt x="83" y="336"/>
                    <a:pt x="83" y="336"/>
                    <a:pt x="83" y="336"/>
                  </a:cubicBezTo>
                  <a:cubicBezTo>
                    <a:pt x="82" y="334"/>
                    <a:pt x="81" y="332"/>
                    <a:pt x="80" y="330"/>
                  </a:cubicBezTo>
                  <a:cubicBezTo>
                    <a:pt x="80" y="328"/>
                    <a:pt x="79" y="325"/>
                    <a:pt x="78" y="323"/>
                  </a:cubicBezTo>
                  <a:cubicBezTo>
                    <a:pt x="78" y="357"/>
                    <a:pt x="78" y="357"/>
                    <a:pt x="78" y="357"/>
                  </a:cubicBezTo>
                  <a:cubicBezTo>
                    <a:pt x="78" y="395"/>
                    <a:pt x="24" y="395"/>
                    <a:pt x="20" y="358"/>
                  </a:cubicBezTo>
                  <a:cubicBezTo>
                    <a:pt x="20" y="346"/>
                    <a:pt x="20" y="333"/>
                    <a:pt x="20" y="321"/>
                  </a:cubicBezTo>
                  <a:cubicBezTo>
                    <a:pt x="20" y="256"/>
                    <a:pt x="20" y="256"/>
                    <a:pt x="20" y="256"/>
                  </a:cubicBezTo>
                  <a:cubicBezTo>
                    <a:pt x="20" y="257"/>
                    <a:pt x="20" y="258"/>
                    <a:pt x="20" y="259"/>
                  </a:cubicBezTo>
                  <a:cubicBezTo>
                    <a:pt x="19" y="260"/>
                    <a:pt x="19" y="260"/>
                    <a:pt x="19" y="260"/>
                  </a:cubicBezTo>
                  <a:cubicBezTo>
                    <a:pt x="19" y="261"/>
                    <a:pt x="19" y="262"/>
                    <a:pt x="18" y="263"/>
                  </a:cubicBezTo>
                  <a:cubicBezTo>
                    <a:pt x="18" y="263"/>
                    <a:pt x="18" y="263"/>
                    <a:pt x="18" y="263"/>
                  </a:cubicBezTo>
                  <a:cubicBezTo>
                    <a:pt x="18" y="264"/>
                    <a:pt x="17" y="265"/>
                    <a:pt x="17" y="266"/>
                  </a:cubicBezTo>
                  <a:cubicBezTo>
                    <a:pt x="16" y="267"/>
                    <a:pt x="16" y="268"/>
                    <a:pt x="16" y="269"/>
                  </a:cubicBezTo>
                  <a:cubicBezTo>
                    <a:pt x="16" y="357"/>
                    <a:pt x="16" y="357"/>
                    <a:pt x="16" y="357"/>
                  </a:cubicBezTo>
                  <a:cubicBezTo>
                    <a:pt x="16" y="386"/>
                    <a:pt x="46" y="399"/>
                    <a:pt x="69" y="385"/>
                  </a:cubicBezTo>
                  <a:cubicBezTo>
                    <a:pt x="84" y="376"/>
                    <a:pt x="83" y="359"/>
                    <a:pt x="83" y="344"/>
                  </a:cubicBezTo>
                  <a:close/>
                  <a:moveTo>
                    <a:pt x="83" y="344"/>
                  </a:moveTo>
                  <a:cubicBezTo>
                    <a:pt x="83" y="336"/>
                    <a:pt x="83" y="336"/>
                    <a:pt x="83" y="336"/>
                  </a:cubicBezTo>
                  <a:cubicBezTo>
                    <a:pt x="82" y="334"/>
                    <a:pt x="81" y="332"/>
                    <a:pt x="80" y="330"/>
                  </a:cubicBezTo>
                  <a:cubicBezTo>
                    <a:pt x="80" y="328"/>
                    <a:pt x="79" y="325"/>
                    <a:pt x="78" y="323"/>
                  </a:cubicBezTo>
                  <a:cubicBezTo>
                    <a:pt x="78" y="357"/>
                    <a:pt x="78" y="357"/>
                    <a:pt x="78" y="357"/>
                  </a:cubicBezTo>
                  <a:cubicBezTo>
                    <a:pt x="78" y="395"/>
                    <a:pt x="24" y="395"/>
                    <a:pt x="20" y="358"/>
                  </a:cubicBezTo>
                  <a:cubicBezTo>
                    <a:pt x="20" y="346"/>
                    <a:pt x="20" y="333"/>
                    <a:pt x="20" y="321"/>
                  </a:cubicBezTo>
                  <a:cubicBezTo>
                    <a:pt x="20" y="256"/>
                    <a:pt x="20" y="256"/>
                    <a:pt x="20" y="256"/>
                  </a:cubicBezTo>
                  <a:cubicBezTo>
                    <a:pt x="20" y="257"/>
                    <a:pt x="20" y="258"/>
                    <a:pt x="20" y="259"/>
                  </a:cubicBezTo>
                  <a:cubicBezTo>
                    <a:pt x="19" y="260"/>
                    <a:pt x="19" y="260"/>
                    <a:pt x="19" y="260"/>
                  </a:cubicBezTo>
                  <a:cubicBezTo>
                    <a:pt x="19" y="261"/>
                    <a:pt x="19" y="262"/>
                    <a:pt x="18" y="263"/>
                  </a:cubicBezTo>
                  <a:cubicBezTo>
                    <a:pt x="18" y="263"/>
                    <a:pt x="18" y="263"/>
                    <a:pt x="18" y="263"/>
                  </a:cubicBezTo>
                  <a:cubicBezTo>
                    <a:pt x="18" y="264"/>
                    <a:pt x="17" y="265"/>
                    <a:pt x="17" y="266"/>
                  </a:cubicBezTo>
                  <a:cubicBezTo>
                    <a:pt x="16" y="267"/>
                    <a:pt x="16" y="268"/>
                    <a:pt x="16" y="269"/>
                  </a:cubicBezTo>
                  <a:cubicBezTo>
                    <a:pt x="16" y="357"/>
                    <a:pt x="16" y="357"/>
                    <a:pt x="16" y="357"/>
                  </a:cubicBezTo>
                  <a:cubicBezTo>
                    <a:pt x="16" y="386"/>
                    <a:pt x="46" y="399"/>
                    <a:pt x="69" y="385"/>
                  </a:cubicBezTo>
                  <a:cubicBezTo>
                    <a:pt x="84" y="376"/>
                    <a:pt x="83" y="359"/>
                    <a:pt x="83" y="344"/>
                  </a:cubicBezTo>
                  <a:close/>
                  <a:moveTo>
                    <a:pt x="83" y="56"/>
                  </a:moveTo>
                  <a:cubicBezTo>
                    <a:pt x="83" y="37"/>
                    <a:pt x="88" y="20"/>
                    <a:pt x="98" y="3"/>
                  </a:cubicBezTo>
                  <a:cubicBezTo>
                    <a:pt x="99" y="2"/>
                    <a:pt x="98" y="0"/>
                    <a:pt x="96" y="0"/>
                  </a:cubicBezTo>
                  <a:cubicBezTo>
                    <a:pt x="2" y="0"/>
                    <a:pt x="2" y="0"/>
                    <a:pt x="2" y="0"/>
                  </a:cubicBezTo>
                  <a:cubicBezTo>
                    <a:pt x="1" y="0"/>
                    <a:pt x="1" y="0"/>
                    <a:pt x="0" y="1"/>
                  </a:cubicBezTo>
                  <a:cubicBezTo>
                    <a:pt x="0" y="1"/>
                    <a:pt x="0" y="2"/>
                    <a:pt x="0" y="3"/>
                  </a:cubicBezTo>
                  <a:cubicBezTo>
                    <a:pt x="12" y="22"/>
                    <a:pt x="16" y="40"/>
                    <a:pt x="16" y="61"/>
                  </a:cubicBezTo>
                  <a:cubicBezTo>
                    <a:pt x="16" y="357"/>
                    <a:pt x="16" y="357"/>
                    <a:pt x="16" y="357"/>
                  </a:cubicBezTo>
                  <a:cubicBezTo>
                    <a:pt x="16" y="386"/>
                    <a:pt x="46" y="399"/>
                    <a:pt x="69" y="385"/>
                  </a:cubicBezTo>
                  <a:cubicBezTo>
                    <a:pt x="84" y="376"/>
                    <a:pt x="83" y="359"/>
                    <a:pt x="83" y="344"/>
                  </a:cubicBezTo>
                  <a:lnTo>
                    <a:pt x="83" y="56"/>
                  </a:lnTo>
                  <a:close/>
                  <a:moveTo>
                    <a:pt x="78" y="357"/>
                  </a:moveTo>
                  <a:cubicBezTo>
                    <a:pt x="78" y="395"/>
                    <a:pt x="24" y="395"/>
                    <a:pt x="20" y="358"/>
                  </a:cubicBezTo>
                  <a:cubicBezTo>
                    <a:pt x="20" y="346"/>
                    <a:pt x="20" y="333"/>
                    <a:pt x="20" y="321"/>
                  </a:cubicBezTo>
                  <a:cubicBezTo>
                    <a:pt x="20" y="256"/>
                    <a:pt x="20" y="256"/>
                    <a:pt x="20" y="256"/>
                  </a:cubicBezTo>
                  <a:cubicBezTo>
                    <a:pt x="20" y="256"/>
                    <a:pt x="20" y="256"/>
                    <a:pt x="20" y="256"/>
                  </a:cubicBezTo>
                  <a:cubicBezTo>
                    <a:pt x="20" y="226"/>
                    <a:pt x="20" y="226"/>
                    <a:pt x="20" y="226"/>
                  </a:cubicBezTo>
                  <a:cubicBezTo>
                    <a:pt x="20" y="226"/>
                    <a:pt x="20" y="226"/>
                    <a:pt x="20" y="226"/>
                  </a:cubicBezTo>
                  <a:cubicBezTo>
                    <a:pt x="20" y="58"/>
                    <a:pt x="20" y="58"/>
                    <a:pt x="20" y="58"/>
                  </a:cubicBezTo>
                  <a:cubicBezTo>
                    <a:pt x="20" y="38"/>
                    <a:pt x="17" y="22"/>
                    <a:pt x="7" y="5"/>
                  </a:cubicBezTo>
                  <a:cubicBezTo>
                    <a:pt x="92" y="5"/>
                    <a:pt x="92" y="5"/>
                    <a:pt x="92" y="5"/>
                  </a:cubicBezTo>
                  <a:cubicBezTo>
                    <a:pt x="84" y="18"/>
                    <a:pt x="78" y="30"/>
                    <a:pt x="78" y="46"/>
                  </a:cubicBezTo>
                  <a:lnTo>
                    <a:pt x="78" y="357"/>
                  </a:lnTo>
                  <a:close/>
                  <a:moveTo>
                    <a:pt x="83" y="344"/>
                  </a:moveTo>
                  <a:cubicBezTo>
                    <a:pt x="83" y="336"/>
                    <a:pt x="83" y="336"/>
                    <a:pt x="83" y="336"/>
                  </a:cubicBezTo>
                  <a:cubicBezTo>
                    <a:pt x="82" y="334"/>
                    <a:pt x="81" y="332"/>
                    <a:pt x="80" y="330"/>
                  </a:cubicBezTo>
                  <a:cubicBezTo>
                    <a:pt x="80" y="328"/>
                    <a:pt x="79" y="325"/>
                    <a:pt x="78" y="323"/>
                  </a:cubicBezTo>
                  <a:cubicBezTo>
                    <a:pt x="78" y="357"/>
                    <a:pt x="78" y="357"/>
                    <a:pt x="78" y="357"/>
                  </a:cubicBezTo>
                  <a:cubicBezTo>
                    <a:pt x="78" y="395"/>
                    <a:pt x="24" y="395"/>
                    <a:pt x="20" y="358"/>
                  </a:cubicBezTo>
                  <a:cubicBezTo>
                    <a:pt x="20" y="346"/>
                    <a:pt x="20" y="333"/>
                    <a:pt x="20" y="321"/>
                  </a:cubicBezTo>
                  <a:cubicBezTo>
                    <a:pt x="20" y="256"/>
                    <a:pt x="20" y="256"/>
                    <a:pt x="20" y="256"/>
                  </a:cubicBezTo>
                  <a:cubicBezTo>
                    <a:pt x="20" y="257"/>
                    <a:pt x="20" y="258"/>
                    <a:pt x="20" y="259"/>
                  </a:cubicBezTo>
                  <a:cubicBezTo>
                    <a:pt x="19" y="260"/>
                    <a:pt x="19" y="260"/>
                    <a:pt x="19" y="260"/>
                  </a:cubicBezTo>
                  <a:cubicBezTo>
                    <a:pt x="19" y="261"/>
                    <a:pt x="19" y="262"/>
                    <a:pt x="18" y="263"/>
                  </a:cubicBezTo>
                  <a:cubicBezTo>
                    <a:pt x="18" y="263"/>
                    <a:pt x="18" y="263"/>
                    <a:pt x="18" y="263"/>
                  </a:cubicBezTo>
                  <a:cubicBezTo>
                    <a:pt x="18" y="264"/>
                    <a:pt x="17" y="265"/>
                    <a:pt x="17" y="266"/>
                  </a:cubicBezTo>
                  <a:cubicBezTo>
                    <a:pt x="16" y="267"/>
                    <a:pt x="16" y="268"/>
                    <a:pt x="16" y="269"/>
                  </a:cubicBezTo>
                  <a:cubicBezTo>
                    <a:pt x="16" y="357"/>
                    <a:pt x="16" y="357"/>
                    <a:pt x="16" y="357"/>
                  </a:cubicBezTo>
                  <a:cubicBezTo>
                    <a:pt x="16" y="386"/>
                    <a:pt x="46" y="399"/>
                    <a:pt x="69" y="385"/>
                  </a:cubicBezTo>
                  <a:cubicBezTo>
                    <a:pt x="84" y="376"/>
                    <a:pt x="83" y="359"/>
                    <a:pt x="83" y="344"/>
                  </a:cubicBezTo>
                  <a:close/>
                  <a:moveTo>
                    <a:pt x="83" y="344"/>
                  </a:moveTo>
                  <a:cubicBezTo>
                    <a:pt x="83" y="336"/>
                    <a:pt x="83" y="336"/>
                    <a:pt x="83" y="336"/>
                  </a:cubicBezTo>
                  <a:cubicBezTo>
                    <a:pt x="82" y="334"/>
                    <a:pt x="81" y="332"/>
                    <a:pt x="80" y="330"/>
                  </a:cubicBezTo>
                  <a:cubicBezTo>
                    <a:pt x="80" y="328"/>
                    <a:pt x="79" y="325"/>
                    <a:pt x="78" y="323"/>
                  </a:cubicBezTo>
                  <a:cubicBezTo>
                    <a:pt x="78" y="357"/>
                    <a:pt x="78" y="357"/>
                    <a:pt x="78" y="357"/>
                  </a:cubicBezTo>
                  <a:cubicBezTo>
                    <a:pt x="78" y="395"/>
                    <a:pt x="24" y="395"/>
                    <a:pt x="20" y="358"/>
                  </a:cubicBezTo>
                  <a:cubicBezTo>
                    <a:pt x="20" y="346"/>
                    <a:pt x="20" y="333"/>
                    <a:pt x="20" y="321"/>
                  </a:cubicBezTo>
                  <a:cubicBezTo>
                    <a:pt x="20" y="256"/>
                    <a:pt x="20" y="256"/>
                    <a:pt x="20" y="256"/>
                  </a:cubicBezTo>
                  <a:cubicBezTo>
                    <a:pt x="20" y="257"/>
                    <a:pt x="20" y="258"/>
                    <a:pt x="20" y="259"/>
                  </a:cubicBezTo>
                  <a:cubicBezTo>
                    <a:pt x="19" y="260"/>
                    <a:pt x="19" y="260"/>
                    <a:pt x="19" y="260"/>
                  </a:cubicBezTo>
                  <a:cubicBezTo>
                    <a:pt x="19" y="261"/>
                    <a:pt x="19" y="262"/>
                    <a:pt x="18" y="263"/>
                  </a:cubicBezTo>
                  <a:cubicBezTo>
                    <a:pt x="18" y="263"/>
                    <a:pt x="18" y="263"/>
                    <a:pt x="18" y="263"/>
                  </a:cubicBezTo>
                  <a:cubicBezTo>
                    <a:pt x="18" y="264"/>
                    <a:pt x="17" y="265"/>
                    <a:pt x="17" y="266"/>
                  </a:cubicBezTo>
                  <a:cubicBezTo>
                    <a:pt x="16" y="267"/>
                    <a:pt x="16" y="268"/>
                    <a:pt x="16" y="269"/>
                  </a:cubicBezTo>
                  <a:cubicBezTo>
                    <a:pt x="16" y="357"/>
                    <a:pt x="16" y="357"/>
                    <a:pt x="16" y="357"/>
                  </a:cubicBezTo>
                  <a:cubicBezTo>
                    <a:pt x="16" y="386"/>
                    <a:pt x="46" y="399"/>
                    <a:pt x="69" y="385"/>
                  </a:cubicBezTo>
                  <a:cubicBezTo>
                    <a:pt x="84" y="376"/>
                    <a:pt x="83" y="359"/>
                    <a:pt x="83" y="344"/>
                  </a:cubicBezTo>
                  <a:close/>
                </a:path>
              </a:pathLst>
            </a:custGeom>
            <a:solidFill>
              <a:srgbClr val="9CC6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3" name="îṧľïḋè">
              <a:extLst>
                <a:ext uri="{FF2B5EF4-FFF2-40B4-BE49-F238E27FC236}">
                  <a16:creationId xmlns:a16="http://schemas.microsoft.com/office/drawing/2014/main" xmlns="" id="{688ED863-E0CD-43E2-BEF1-CCD9A108F9C4}"/>
                </a:ext>
              </a:extLst>
            </p:cNvPr>
            <p:cNvSpPr/>
            <p:nvPr/>
          </p:nvSpPr>
          <p:spPr bwMode="auto">
            <a:xfrm>
              <a:off x="6440488" y="2908300"/>
              <a:ext cx="87313" cy="239713"/>
            </a:xfrm>
            <a:custGeom>
              <a:avLst/>
              <a:gdLst>
                <a:gd name="T0" fmla="*/ 53 w 53"/>
                <a:gd name="T1" fmla="*/ 10 h 145"/>
                <a:gd name="T2" fmla="*/ 53 w 53"/>
                <a:gd name="T3" fmla="*/ 117 h 145"/>
                <a:gd name="T4" fmla="*/ 46 w 53"/>
                <a:gd name="T5" fmla="*/ 137 h 145"/>
                <a:gd name="T6" fmla="*/ 27 w 53"/>
                <a:gd name="T7" fmla="*/ 145 h 145"/>
                <a:gd name="T8" fmla="*/ 1 w 53"/>
                <a:gd name="T9" fmla="*/ 117 h 145"/>
                <a:gd name="T10" fmla="*/ 1 w 53"/>
                <a:gd name="T11" fmla="*/ 9 h 145"/>
                <a:gd name="T12" fmla="*/ 4 w 53"/>
                <a:gd name="T13" fmla="*/ 4 h 145"/>
                <a:gd name="T14" fmla="*/ 6 w 53"/>
                <a:gd name="T15" fmla="*/ 6 h 145"/>
                <a:gd name="T16" fmla="*/ 14 w 53"/>
                <a:gd name="T17" fmla="*/ 9 h 145"/>
                <a:gd name="T18" fmla="*/ 22 w 53"/>
                <a:gd name="T19" fmla="*/ 7 h 145"/>
                <a:gd name="T20" fmla="*/ 33 w 53"/>
                <a:gd name="T21" fmla="*/ 2 h 145"/>
                <a:gd name="T22" fmla="*/ 44 w 53"/>
                <a:gd name="T23" fmla="*/ 1 h 145"/>
                <a:gd name="T24" fmla="*/ 50 w 53"/>
                <a:gd name="T25" fmla="*/ 3 h 145"/>
                <a:gd name="T26" fmla="*/ 51 w 53"/>
                <a:gd name="T27" fmla="*/ 4 h 145"/>
                <a:gd name="T28" fmla="*/ 53 w 53"/>
                <a:gd name="T29" fmla="*/ 1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145">
                  <a:moveTo>
                    <a:pt x="53" y="10"/>
                  </a:moveTo>
                  <a:cubicBezTo>
                    <a:pt x="53" y="117"/>
                    <a:pt x="53" y="117"/>
                    <a:pt x="53" y="117"/>
                  </a:cubicBezTo>
                  <a:cubicBezTo>
                    <a:pt x="53" y="125"/>
                    <a:pt x="50" y="132"/>
                    <a:pt x="46" y="137"/>
                  </a:cubicBezTo>
                  <a:cubicBezTo>
                    <a:pt x="41" y="142"/>
                    <a:pt x="34" y="145"/>
                    <a:pt x="27" y="145"/>
                  </a:cubicBezTo>
                  <a:cubicBezTo>
                    <a:pt x="13" y="145"/>
                    <a:pt x="1" y="132"/>
                    <a:pt x="1" y="117"/>
                  </a:cubicBezTo>
                  <a:cubicBezTo>
                    <a:pt x="1" y="9"/>
                    <a:pt x="1" y="9"/>
                    <a:pt x="1" y="9"/>
                  </a:cubicBezTo>
                  <a:cubicBezTo>
                    <a:pt x="1" y="7"/>
                    <a:pt x="0" y="2"/>
                    <a:pt x="4" y="4"/>
                  </a:cubicBezTo>
                  <a:cubicBezTo>
                    <a:pt x="5" y="5"/>
                    <a:pt x="5" y="6"/>
                    <a:pt x="6" y="6"/>
                  </a:cubicBezTo>
                  <a:cubicBezTo>
                    <a:pt x="8" y="8"/>
                    <a:pt x="11" y="9"/>
                    <a:pt x="14" y="9"/>
                  </a:cubicBezTo>
                  <a:cubicBezTo>
                    <a:pt x="17" y="9"/>
                    <a:pt x="20" y="8"/>
                    <a:pt x="22" y="7"/>
                  </a:cubicBezTo>
                  <a:cubicBezTo>
                    <a:pt x="26" y="5"/>
                    <a:pt x="29" y="3"/>
                    <a:pt x="33" y="2"/>
                  </a:cubicBezTo>
                  <a:cubicBezTo>
                    <a:pt x="37" y="1"/>
                    <a:pt x="40" y="0"/>
                    <a:pt x="44" y="1"/>
                  </a:cubicBezTo>
                  <a:cubicBezTo>
                    <a:pt x="46" y="1"/>
                    <a:pt x="48" y="2"/>
                    <a:pt x="50" y="3"/>
                  </a:cubicBezTo>
                  <a:cubicBezTo>
                    <a:pt x="51" y="4"/>
                    <a:pt x="51" y="4"/>
                    <a:pt x="51" y="4"/>
                  </a:cubicBezTo>
                  <a:cubicBezTo>
                    <a:pt x="53" y="6"/>
                    <a:pt x="53" y="7"/>
                    <a:pt x="53" y="10"/>
                  </a:cubicBezTo>
                  <a:close/>
                </a:path>
              </a:pathLst>
            </a:custGeom>
            <a:solidFill>
              <a:srgbClr val="5486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4" name="iṩľîḓê">
              <a:extLst>
                <a:ext uri="{FF2B5EF4-FFF2-40B4-BE49-F238E27FC236}">
                  <a16:creationId xmlns:a16="http://schemas.microsoft.com/office/drawing/2014/main" xmlns="" id="{901CA29A-BCBC-4DD9-9396-ED8BA2967E3D}"/>
                </a:ext>
              </a:extLst>
            </p:cNvPr>
            <p:cNvSpPr/>
            <p:nvPr/>
          </p:nvSpPr>
          <p:spPr bwMode="auto">
            <a:xfrm>
              <a:off x="6442075" y="2895600"/>
              <a:ext cx="85725" cy="103188"/>
            </a:xfrm>
            <a:custGeom>
              <a:avLst/>
              <a:gdLst>
                <a:gd name="T0" fmla="*/ 52 w 52"/>
                <a:gd name="T1" fmla="*/ 8 h 62"/>
                <a:gd name="T2" fmla="*/ 52 w 52"/>
                <a:gd name="T3" fmla="*/ 53 h 62"/>
                <a:gd name="T4" fmla="*/ 50 w 52"/>
                <a:gd name="T5" fmla="*/ 52 h 62"/>
                <a:gd name="T6" fmla="*/ 47 w 52"/>
                <a:gd name="T7" fmla="*/ 49 h 62"/>
                <a:gd name="T8" fmla="*/ 37 w 52"/>
                <a:gd name="T9" fmla="*/ 33 h 62"/>
                <a:gd name="T10" fmla="*/ 33 w 52"/>
                <a:gd name="T11" fmla="*/ 37 h 62"/>
                <a:gd name="T12" fmla="*/ 31 w 52"/>
                <a:gd name="T13" fmla="*/ 43 h 62"/>
                <a:gd name="T14" fmla="*/ 26 w 52"/>
                <a:gd name="T15" fmla="*/ 47 h 62"/>
                <a:gd name="T16" fmla="*/ 22 w 52"/>
                <a:gd name="T17" fmla="*/ 44 h 62"/>
                <a:gd name="T18" fmla="*/ 20 w 52"/>
                <a:gd name="T19" fmla="*/ 41 h 62"/>
                <a:gd name="T20" fmla="*/ 17 w 52"/>
                <a:gd name="T21" fmla="*/ 40 h 62"/>
                <a:gd name="T22" fmla="*/ 15 w 52"/>
                <a:gd name="T23" fmla="*/ 43 h 62"/>
                <a:gd name="T24" fmla="*/ 13 w 52"/>
                <a:gd name="T25" fmla="*/ 51 h 62"/>
                <a:gd name="T26" fmla="*/ 12 w 52"/>
                <a:gd name="T27" fmla="*/ 58 h 62"/>
                <a:gd name="T28" fmla="*/ 9 w 52"/>
                <a:gd name="T29" fmla="*/ 62 h 62"/>
                <a:gd name="T30" fmla="*/ 4 w 52"/>
                <a:gd name="T31" fmla="*/ 60 h 62"/>
                <a:gd name="T32" fmla="*/ 2 w 52"/>
                <a:gd name="T33" fmla="*/ 55 h 62"/>
                <a:gd name="T34" fmla="*/ 0 w 52"/>
                <a:gd name="T35" fmla="*/ 33 h 62"/>
                <a:gd name="T36" fmla="*/ 0 w 52"/>
                <a:gd name="T37" fmla="*/ 8 h 62"/>
                <a:gd name="T38" fmla="*/ 0 w 52"/>
                <a:gd name="T39" fmla="*/ 8 h 62"/>
                <a:gd name="T40" fmla="*/ 0 w 52"/>
                <a:gd name="T41" fmla="*/ 6 h 62"/>
                <a:gd name="T42" fmla="*/ 0 w 52"/>
                <a:gd name="T43" fmla="*/ 6 h 62"/>
                <a:gd name="T44" fmla="*/ 0 w 52"/>
                <a:gd name="T45" fmla="*/ 5 h 62"/>
                <a:gd name="T46" fmla="*/ 3 w 52"/>
                <a:gd name="T47" fmla="*/ 3 h 62"/>
                <a:gd name="T48" fmla="*/ 3 w 52"/>
                <a:gd name="T49" fmla="*/ 3 h 62"/>
                <a:gd name="T50" fmla="*/ 5 w 52"/>
                <a:gd name="T51" fmla="*/ 5 h 62"/>
                <a:gd name="T52" fmla="*/ 13 w 52"/>
                <a:gd name="T53" fmla="*/ 8 h 62"/>
                <a:gd name="T54" fmla="*/ 21 w 52"/>
                <a:gd name="T55" fmla="*/ 6 h 62"/>
                <a:gd name="T56" fmla="*/ 32 w 52"/>
                <a:gd name="T57" fmla="*/ 1 h 62"/>
                <a:gd name="T58" fmla="*/ 38 w 52"/>
                <a:gd name="T59" fmla="*/ 0 h 62"/>
                <a:gd name="T60" fmla="*/ 42 w 52"/>
                <a:gd name="T61" fmla="*/ 0 h 62"/>
                <a:gd name="T62" fmla="*/ 43 w 52"/>
                <a:gd name="T63" fmla="*/ 0 h 62"/>
                <a:gd name="T64" fmla="*/ 44 w 52"/>
                <a:gd name="T65" fmla="*/ 0 h 62"/>
                <a:gd name="T66" fmla="*/ 45 w 52"/>
                <a:gd name="T67" fmla="*/ 0 h 62"/>
                <a:gd name="T68" fmla="*/ 52 w 52"/>
                <a:gd name="T69" fmla="*/ 7 h 62"/>
                <a:gd name="T70" fmla="*/ 52 w 52"/>
                <a:gd name="T71"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 h="62">
                  <a:moveTo>
                    <a:pt x="52" y="8"/>
                  </a:moveTo>
                  <a:cubicBezTo>
                    <a:pt x="52" y="53"/>
                    <a:pt x="52" y="53"/>
                    <a:pt x="52" y="53"/>
                  </a:cubicBezTo>
                  <a:cubicBezTo>
                    <a:pt x="52" y="53"/>
                    <a:pt x="51" y="53"/>
                    <a:pt x="50" y="52"/>
                  </a:cubicBezTo>
                  <a:cubicBezTo>
                    <a:pt x="49" y="52"/>
                    <a:pt x="48" y="51"/>
                    <a:pt x="47" y="49"/>
                  </a:cubicBezTo>
                  <a:cubicBezTo>
                    <a:pt x="45" y="45"/>
                    <a:pt x="43" y="33"/>
                    <a:pt x="37" y="33"/>
                  </a:cubicBezTo>
                  <a:cubicBezTo>
                    <a:pt x="35" y="33"/>
                    <a:pt x="33" y="35"/>
                    <a:pt x="33" y="37"/>
                  </a:cubicBezTo>
                  <a:cubicBezTo>
                    <a:pt x="32" y="39"/>
                    <a:pt x="32" y="41"/>
                    <a:pt x="31" y="43"/>
                  </a:cubicBezTo>
                  <a:cubicBezTo>
                    <a:pt x="30" y="45"/>
                    <a:pt x="28" y="47"/>
                    <a:pt x="26" y="47"/>
                  </a:cubicBezTo>
                  <a:cubicBezTo>
                    <a:pt x="24" y="46"/>
                    <a:pt x="23" y="45"/>
                    <a:pt x="22" y="44"/>
                  </a:cubicBezTo>
                  <a:cubicBezTo>
                    <a:pt x="21" y="43"/>
                    <a:pt x="21" y="42"/>
                    <a:pt x="20" y="41"/>
                  </a:cubicBezTo>
                  <a:cubicBezTo>
                    <a:pt x="19" y="41"/>
                    <a:pt x="18" y="40"/>
                    <a:pt x="17" y="40"/>
                  </a:cubicBezTo>
                  <a:cubicBezTo>
                    <a:pt x="16" y="41"/>
                    <a:pt x="15" y="42"/>
                    <a:pt x="15" y="43"/>
                  </a:cubicBezTo>
                  <a:cubicBezTo>
                    <a:pt x="14" y="46"/>
                    <a:pt x="13" y="48"/>
                    <a:pt x="13" y="51"/>
                  </a:cubicBezTo>
                  <a:cubicBezTo>
                    <a:pt x="12" y="54"/>
                    <a:pt x="13" y="56"/>
                    <a:pt x="12" y="58"/>
                  </a:cubicBezTo>
                  <a:cubicBezTo>
                    <a:pt x="12" y="60"/>
                    <a:pt x="10" y="61"/>
                    <a:pt x="9" y="62"/>
                  </a:cubicBezTo>
                  <a:cubicBezTo>
                    <a:pt x="7" y="62"/>
                    <a:pt x="5" y="61"/>
                    <a:pt x="4" y="60"/>
                  </a:cubicBezTo>
                  <a:cubicBezTo>
                    <a:pt x="3" y="58"/>
                    <a:pt x="2" y="57"/>
                    <a:pt x="2" y="55"/>
                  </a:cubicBezTo>
                  <a:cubicBezTo>
                    <a:pt x="0" y="47"/>
                    <a:pt x="0" y="40"/>
                    <a:pt x="0" y="33"/>
                  </a:cubicBezTo>
                  <a:cubicBezTo>
                    <a:pt x="0" y="8"/>
                    <a:pt x="0" y="8"/>
                    <a:pt x="0" y="8"/>
                  </a:cubicBezTo>
                  <a:cubicBezTo>
                    <a:pt x="0" y="8"/>
                    <a:pt x="0" y="8"/>
                    <a:pt x="0" y="8"/>
                  </a:cubicBezTo>
                  <a:cubicBezTo>
                    <a:pt x="0" y="7"/>
                    <a:pt x="0" y="7"/>
                    <a:pt x="0" y="6"/>
                  </a:cubicBezTo>
                  <a:cubicBezTo>
                    <a:pt x="0" y="6"/>
                    <a:pt x="0" y="6"/>
                    <a:pt x="0" y="6"/>
                  </a:cubicBezTo>
                  <a:cubicBezTo>
                    <a:pt x="0" y="6"/>
                    <a:pt x="0" y="5"/>
                    <a:pt x="0" y="5"/>
                  </a:cubicBezTo>
                  <a:cubicBezTo>
                    <a:pt x="1" y="4"/>
                    <a:pt x="2" y="3"/>
                    <a:pt x="3" y="3"/>
                  </a:cubicBezTo>
                  <a:cubicBezTo>
                    <a:pt x="3" y="3"/>
                    <a:pt x="3" y="3"/>
                    <a:pt x="3" y="3"/>
                  </a:cubicBezTo>
                  <a:cubicBezTo>
                    <a:pt x="4" y="4"/>
                    <a:pt x="5" y="5"/>
                    <a:pt x="5" y="5"/>
                  </a:cubicBezTo>
                  <a:cubicBezTo>
                    <a:pt x="7" y="7"/>
                    <a:pt x="10" y="8"/>
                    <a:pt x="13" y="8"/>
                  </a:cubicBezTo>
                  <a:cubicBezTo>
                    <a:pt x="16" y="8"/>
                    <a:pt x="19" y="7"/>
                    <a:pt x="21" y="6"/>
                  </a:cubicBezTo>
                  <a:cubicBezTo>
                    <a:pt x="25" y="4"/>
                    <a:pt x="28" y="2"/>
                    <a:pt x="32" y="1"/>
                  </a:cubicBezTo>
                  <a:cubicBezTo>
                    <a:pt x="34" y="0"/>
                    <a:pt x="36" y="0"/>
                    <a:pt x="38" y="0"/>
                  </a:cubicBezTo>
                  <a:cubicBezTo>
                    <a:pt x="40" y="0"/>
                    <a:pt x="41" y="0"/>
                    <a:pt x="42" y="0"/>
                  </a:cubicBezTo>
                  <a:cubicBezTo>
                    <a:pt x="42" y="0"/>
                    <a:pt x="43" y="0"/>
                    <a:pt x="43" y="0"/>
                  </a:cubicBezTo>
                  <a:cubicBezTo>
                    <a:pt x="44" y="0"/>
                    <a:pt x="44" y="0"/>
                    <a:pt x="44" y="0"/>
                  </a:cubicBezTo>
                  <a:cubicBezTo>
                    <a:pt x="45" y="0"/>
                    <a:pt x="45" y="0"/>
                    <a:pt x="45" y="0"/>
                  </a:cubicBezTo>
                  <a:cubicBezTo>
                    <a:pt x="48" y="1"/>
                    <a:pt x="52" y="3"/>
                    <a:pt x="52" y="7"/>
                  </a:cubicBezTo>
                  <a:cubicBezTo>
                    <a:pt x="52" y="7"/>
                    <a:pt x="52" y="7"/>
                    <a:pt x="52" y="8"/>
                  </a:cubicBezTo>
                  <a:close/>
                </a:path>
              </a:pathLst>
            </a:custGeom>
            <a:solidFill>
              <a:srgbClr val="706C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5" name="îṣḻïḑé">
              <a:extLst>
                <a:ext uri="{FF2B5EF4-FFF2-40B4-BE49-F238E27FC236}">
                  <a16:creationId xmlns:a16="http://schemas.microsoft.com/office/drawing/2014/main" xmlns="" id="{B9547266-49CB-48AB-B540-4EA8C042900C}"/>
                </a:ext>
              </a:extLst>
            </p:cNvPr>
            <p:cNvSpPr/>
            <p:nvPr/>
          </p:nvSpPr>
          <p:spPr bwMode="auto">
            <a:xfrm>
              <a:off x="6442075" y="2895600"/>
              <a:ext cx="85725" cy="28575"/>
            </a:xfrm>
            <a:custGeom>
              <a:avLst/>
              <a:gdLst>
                <a:gd name="T0" fmla="*/ 52 w 52"/>
                <a:gd name="T1" fmla="*/ 7 h 17"/>
                <a:gd name="T2" fmla="*/ 52 w 52"/>
                <a:gd name="T3" fmla="*/ 8 h 17"/>
                <a:gd name="T4" fmla="*/ 52 w 52"/>
                <a:gd name="T5" fmla="*/ 8 h 17"/>
                <a:gd name="T6" fmla="*/ 52 w 52"/>
                <a:gd name="T7" fmla="*/ 9 h 17"/>
                <a:gd name="T8" fmla="*/ 50 w 52"/>
                <a:gd name="T9" fmla="*/ 11 h 17"/>
                <a:gd name="T10" fmla="*/ 41 w 52"/>
                <a:gd name="T11" fmla="*/ 12 h 17"/>
                <a:gd name="T12" fmla="*/ 27 w 52"/>
                <a:gd name="T13" fmla="*/ 14 h 17"/>
                <a:gd name="T14" fmla="*/ 22 w 52"/>
                <a:gd name="T15" fmla="*/ 16 h 17"/>
                <a:gd name="T16" fmla="*/ 13 w 52"/>
                <a:gd name="T17" fmla="*/ 17 h 17"/>
                <a:gd name="T18" fmla="*/ 1 w 52"/>
                <a:gd name="T19" fmla="*/ 11 h 17"/>
                <a:gd name="T20" fmla="*/ 0 w 52"/>
                <a:gd name="T21" fmla="*/ 9 h 17"/>
                <a:gd name="T22" fmla="*/ 0 w 52"/>
                <a:gd name="T23" fmla="*/ 8 h 17"/>
                <a:gd name="T24" fmla="*/ 0 w 52"/>
                <a:gd name="T25" fmla="*/ 8 h 17"/>
                <a:gd name="T26" fmla="*/ 0 w 52"/>
                <a:gd name="T27" fmla="*/ 7 h 17"/>
                <a:gd name="T28" fmla="*/ 0 w 52"/>
                <a:gd name="T29" fmla="*/ 6 h 17"/>
                <a:gd name="T30" fmla="*/ 0 w 52"/>
                <a:gd name="T31" fmla="*/ 6 h 17"/>
                <a:gd name="T32" fmla="*/ 0 w 52"/>
                <a:gd name="T33" fmla="*/ 5 h 17"/>
                <a:gd name="T34" fmla="*/ 3 w 52"/>
                <a:gd name="T35" fmla="*/ 3 h 17"/>
                <a:gd name="T36" fmla="*/ 3 w 52"/>
                <a:gd name="T37" fmla="*/ 3 h 17"/>
                <a:gd name="T38" fmla="*/ 7 w 52"/>
                <a:gd name="T39" fmla="*/ 6 h 17"/>
                <a:gd name="T40" fmla="*/ 13 w 52"/>
                <a:gd name="T41" fmla="*/ 8 h 17"/>
                <a:gd name="T42" fmla="*/ 21 w 52"/>
                <a:gd name="T43" fmla="*/ 6 h 17"/>
                <a:gd name="T44" fmla="*/ 32 w 52"/>
                <a:gd name="T45" fmla="*/ 1 h 17"/>
                <a:gd name="T46" fmla="*/ 38 w 52"/>
                <a:gd name="T47" fmla="*/ 0 h 17"/>
                <a:gd name="T48" fmla="*/ 42 w 52"/>
                <a:gd name="T49" fmla="*/ 0 h 17"/>
                <a:gd name="T50" fmla="*/ 43 w 52"/>
                <a:gd name="T51" fmla="*/ 0 h 17"/>
                <a:gd name="T52" fmla="*/ 44 w 52"/>
                <a:gd name="T53" fmla="*/ 0 h 17"/>
                <a:gd name="T54" fmla="*/ 45 w 52"/>
                <a:gd name="T55" fmla="*/ 0 h 17"/>
                <a:gd name="T56" fmla="*/ 52 w 52"/>
                <a:gd name="T5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17">
                  <a:moveTo>
                    <a:pt x="52" y="7"/>
                  </a:moveTo>
                  <a:cubicBezTo>
                    <a:pt x="52" y="8"/>
                    <a:pt x="52" y="8"/>
                    <a:pt x="52" y="8"/>
                  </a:cubicBezTo>
                  <a:cubicBezTo>
                    <a:pt x="52" y="8"/>
                    <a:pt x="52" y="8"/>
                    <a:pt x="52" y="8"/>
                  </a:cubicBezTo>
                  <a:cubicBezTo>
                    <a:pt x="52" y="9"/>
                    <a:pt x="52" y="9"/>
                    <a:pt x="52" y="9"/>
                  </a:cubicBezTo>
                  <a:cubicBezTo>
                    <a:pt x="52" y="10"/>
                    <a:pt x="51" y="11"/>
                    <a:pt x="50" y="11"/>
                  </a:cubicBezTo>
                  <a:cubicBezTo>
                    <a:pt x="48" y="13"/>
                    <a:pt x="44" y="11"/>
                    <a:pt x="41" y="12"/>
                  </a:cubicBezTo>
                  <a:cubicBezTo>
                    <a:pt x="36" y="12"/>
                    <a:pt x="32" y="13"/>
                    <a:pt x="27" y="14"/>
                  </a:cubicBezTo>
                  <a:cubicBezTo>
                    <a:pt x="25" y="15"/>
                    <a:pt x="24" y="15"/>
                    <a:pt x="22" y="16"/>
                  </a:cubicBezTo>
                  <a:cubicBezTo>
                    <a:pt x="19" y="17"/>
                    <a:pt x="16" y="17"/>
                    <a:pt x="13" y="17"/>
                  </a:cubicBezTo>
                  <a:cubicBezTo>
                    <a:pt x="9" y="17"/>
                    <a:pt x="4" y="15"/>
                    <a:pt x="1" y="11"/>
                  </a:cubicBezTo>
                  <a:cubicBezTo>
                    <a:pt x="1" y="10"/>
                    <a:pt x="0" y="10"/>
                    <a:pt x="0" y="9"/>
                  </a:cubicBezTo>
                  <a:cubicBezTo>
                    <a:pt x="0" y="8"/>
                    <a:pt x="0" y="8"/>
                    <a:pt x="0" y="8"/>
                  </a:cubicBezTo>
                  <a:cubicBezTo>
                    <a:pt x="0" y="8"/>
                    <a:pt x="0" y="8"/>
                    <a:pt x="0" y="8"/>
                  </a:cubicBezTo>
                  <a:cubicBezTo>
                    <a:pt x="0" y="7"/>
                    <a:pt x="0" y="7"/>
                    <a:pt x="0" y="7"/>
                  </a:cubicBezTo>
                  <a:cubicBezTo>
                    <a:pt x="0" y="6"/>
                    <a:pt x="0" y="6"/>
                    <a:pt x="0" y="6"/>
                  </a:cubicBezTo>
                  <a:cubicBezTo>
                    <a:pt x="0" y="6"/>
                    <a:pt x="0" y="6"/>
                    <a:pt x="0" y="6"/>
                  </a:cubicBezTo>
                  <a:cubicBezTo>
                    <a:pt x="0" y="6"/>
                    <a:pt x="0" y="5"/>
                    <a:pt x="0" y="5"/>
                  </a:cubicBezTo>
                  <a:cubicBezTo>
                    <a:pt x="1" y="4"/>
                    <a:pt x="2" y="3"/>
                    <a:pt x="3" y="3"/>
                  </a:cubicBezTo>
                  <a:cubicBezTo>
                    <a:pt x="3" y="3"/>
                    <a:pt x="3" y="3"/>
                    <a:pt x="3" y="3"/>
                  </a:cubicBezTo>
                  <a:cubicBezTo>
                    <a:pt x="5" y="4"/>
                    <a:pt x="6" y="6"/>
                    <a:pt x="7" y="6"/>
                  </a:cubicBezTo>
                  <a:cubicBezTo>
                    <a:pt x="9" y="7"/>
                    <a:pt x="11" y="8"/>
                    <a:pt x="13" y="8"/>
                  </a:cubicBezTo>
                  <a:cubicBezTo>
                    <a:pt x="16" y="7"/>
                    <a:pt x="19" y="7"/>
                    <a:pt x="21" y="6"/>
                  </a:cubicBezTo>
                  <a:cubicBezTo>
                    <a:pt x="25" y="4"/>
                    <a:pt x="28" y="2"/>
                    <a:pt x="32" y="1"/>
                  </a:cubicBezTo>
                  <a:cubicBezTo>
                    <a:pt x="34" y="0"/>
                    <a:pt x="36" y="0"/>
                    <a:pt x="38" y="0"/>
                  </a:cubicBezTo>
                  <a:cubicBezTo>
                    <a:pt x="40" y="0"/>
                    <a:pt x="41" y="0"/>
                    <a:pt x="42" y="0"/>
                  </a:cubicBezTo>
                  <a:cubicBezTo>
                    <a:pt x="42" y="0"/>
                    <a:pt x="43" y="0"/>
                    <a:pt x="43" y="0"/>
                  </a:cubicBezTo>
                  <a:cubicBezTo>
                    <a:pt x="43" y="0"/>
                    <a:pt x="44" y="0"/>
                    <a:pt x="44" y="0"/>
                  </a:cubicBezTo>
                  <a:cubicBezTo>
                    <a:pt x="45" y="0"/>
                    <a:pt x="45" y="0"/>
                    <a:pt x="45" y="0"/>
                  </a:cubicBezTo>
                  <a:cubicBezTo>
                    <a:pt x="48" y="1"/>
                    <a:pt x="52" y="3"/>
                    <a:pt x="52" y="7"/>
                  </a:cubicBezTo>
                  <a:close/>
                </a:path>
              </a:pathLst>
            </a:custGeom>
            <a:solidFill>
              <a:srgbClr val="9695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6" name="î$lîḍê">
              <a:extLst>
                <a:ext uri="{FF2B5EF4-FFF2-40B4-BE49-F238E27FC236}">
                  <a16:creationId xmlns:a16="http://schemas.microsoft.com/office/drawing/2014/main" xmlns="" id="{8B8B0774-D9B1-40AC-BD7D-E3BD566AA60A}"/>
                </a:ext>
              </a:extLst>
            </p:cNvPr>
            <p:cNvSpPr/>
            <p:nvPr/>
          </p:nvSpPr>
          <p:spPr bwMode="auto">
            <a:xfrm>
              <a:off x="6491288" y="2979738"/>
              <a:ext cx="19050" cy="15875"/>
            </a:xfrm>
            <a:prstGeom prst="ellipse">
              <a:avLst/>
            </a:prstGeom>
            <a:solidFill>
              <a:srgbClr val="3E65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7" name="îṣ1ïḑé">
              <a:extLst>
                <a:ext uri="{FF2B5EF4-FFF2-40B4-BE49-F238E27FC236}">
                  <a16:creationId xmlns:a16="http://schemas.microsoft.com/office/drawing/2014/main" xmlns="" id="{F848E99F-001C-40F1-8901-C625D98E7BC4}"/>
                </a:ext>
              </a:extLst>
            </p:cNvPr>
            <p:cNvSpPr/>
            <p:nvPr/>
          </p:nvSpPr>
          <p:spPr bwMode="auto">
            <a:xfrm>
              <a:off x="6462713" y="3074988"/>
              <a:ext cx="25400" cy="26988"/>
            </a:xfrm>
            <a:prstGeom prst="ellipse">
              <a:avLst/>
            </a:prstGeom>
            <a:solidFill>
              <a:srgbClr val="3E65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8" name="iṥḷiḓè">
              <a:extLst>
                <a:ext uri="{FF2B5EF4-FFF2-40B4-BE49-F238E27FC236}">
                  <a16:creationId xmlns:a16="http://schemas.microsoft.com/office/drawing/2014/main" xmlns="" id="{9C62AD8E-5BB9-4DE1-92B5-8AE032527B98}"/>
                </a:ext>
              </a:extLst>
            </p:cNvPr>
            <p:cNvSpPr/>
            <p:nvPr/>
          </p:nvSpPr>
          <p:spPr bwMode="auto">
            <a:xfrm>
              <a:off x="6467475" y="2938463"/>
              <a:ext cx="12700" cy="11113"/>
            </a:xfrm>
            <a:prstGeom prst="ellipse">
              <a:avLst/>
            </a:prstGeom>
            <a:solidFill>
              <a:srgbClr val="5A63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9" name="iṧḻîḋe">
              <a:extLst>
                <a:ext uri="{FF2B5EF4-FFF2-40B4-BE49-F238E27FC236}">
                  <a16:creationId xmlns:a16="http://schemas.microsoft.com/office/drawing/2014/main" xmlns="" id="{8EF03BBE-285C-4721-AC68-5E81B38EBDBE}"/>
                </a:ext>
              </a:extLst>
            </p:cNvPr>
            <p:cNvSpPr/>
            <p:nvPr/>
          </p:nvSpPr>
          <p:spPr bwMode="auto">
            <a:xfrm>
              <a:off x="6470650" y="3014663"/>
              <a:ext cx="30163" cy="28575"/>
            </a:xfrm>
            <a:prstGeom prst="ellipse">
              <a:avLst/>
            </a:prstGeom>
            <a:solidFill>
              <a:srgbClr val="3E65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0" name="íşḻíḓê">
              <a:extLst>
                <a:ext uri="{FF2B5EF4-FFF2-40B4-BE49-F238E27FC236}">
                  <a16:creationId xmlns:a16="http://schemas.microsoft.com/office/drawing/2014/main" xmlns="" id="{83160522-D490-44CD-A878-87B9028AB3B0}"/>
                </a:ext>
              </a:extLst>
            </p:cNvPr>
            <p:cNvSpPr/>
            <p:nvPr/>
          </p:nvSpPr>
          <p:spPr bwMode="auto">
            <a:xfrm>
              <a:off x="6492875" y="3059113"/>
              <a:ext cx="17463" cy="14288"/>
            </a:xfrm>
            <a:prstGeom prst="ellipse">
              <a:avLst/>
            </a:prstGeom>
            <a:solidFill>
              <a:srgbClr val="3E65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1" name="iṡliḑé">
              <a:extLst>
                <a:ext uri="{FF2B5EF4-FFF2-40B4-BE49-F238E27FC236}">
                  <a16:creationId xmlns:a16="http://schemas.microsoft.com/office/drawing/2014/main" xmlns="" id="{7F4F087D-43A3-4780-B161-0FF2EE4A8FE0}"/>
                </a:ext>
              </a:extLst>
            </p:cNvPr>
            <p:cNvSpPr/>
            <p:nvPr/>
          </p:nvSpPr>
          <p:spPr bwMode="auto">
            <a:xfrm>
              <a:off x="7405688" y="2813050"/>
              <a:ext cx="442913" cy="646113"/>
            </a:xfrm>
            <a:custGeom>
              <a:avLst/>
              <a:gdLst>
                <a:gd name="T0" fmla="*/ 268 w 268"/>
                <a:gd name="T1" fmla="*/ 148 h 390"/>
                <a:gd name="T2" fmla="*/ 236 w 268"/>
                <a:gd name="T3" fmla="*/ 235 h 390"/>
                <a:gd name="T4" fmla="*/ 236 w 268"/>
                <a:gd name="T5" fmla="*/ 235 h 390"/>
                <a:gd name="T6" fmla="*/ 0 w 268"/>
                <a:gd name="T7" fmla="*/ 390 h 390"/>
                <a:gd name="T8" fmla="*/ 2 w 268"/>
                <a:gd name="T9" fmla="*/ 378 h 390"/>
                <a:gd name="T10" fmla="*/ 3 w 268"/>
                <a:gd name="T11" fmla="*/ 369 h 390"/>
                <a:gd name="T12" fmla="*/ 4 w 268"/>
                <a:gd name="T13" fmla="*/ 357 h 390"/>
                <a:gd name="T14" fmla="*/ 38 w 268"/>
                <a:gd name="T15" fmla="*/ 152 h 390"/>
                <a:gd name="T16" fmla="*/ 51 w 268"/>
                <a:gd name="T17" fmla="*/ 100 h 390"/>
                <a:gd name="T18" fmla="*/ 56 w 268"/>
                <a:gd name="T19" fmla="*/ 80 h 390"/>
                <a:gd name="T20" fmla="*/ 112 w 268"/>
                <a:gd name="T21" fmla="*/ 26 h 390"/>
                <a:gd name="T22" fmla="*/ 148 w 268"/>
                <a:gd name="T23" fmla="*/ 2 h 390"/>
                <a:gd name="T24" fmla="*/ 181 w 268"/>
                <a:gd name="T25" fmla="*/ 9 h 390"/>
                <a:gd name="T26" fmla="*/ 233 w 268"/>
                <a:gd name="T27" fmla="*/ 43 h 390"/>
                <a:gd name="T28" fmla="*/ 251 w 268"/>
                <a:gd name="T29" fmla="*/ 90 h 390"/>
                <a:gd name="T30" fmla="*/ 259 w 268"/>
                <a:gd name="T31" fmla="*/ 114 h 390"/>
                <a:gd name="T32" fmla="*/ 262 w 268"/>
                <a:gd name="T33" fmla="*/ 127 h 390"/>
                <a:gd name="T34" fmla="*/ 266 w 268"/>
                <a:gd name="T35" fmla="*/ 139 h 390"/>
                <a:gd name="T36" fmla="*/ 266 w 268"/>
                <a:gd name="T37" fmla="*/ 139 h 390"/>
                <a:gd name="T38" fmla="*/ 268 w 268"/>
                <a:gd name="T39" fmla="*/ 14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8" h="390">
                  <a:moveTo>
                    <a:pt x="268" y="148"/>
                  </a:moveTo>
                  <a:cubicBezTo>
                    <a:pt x="266" y="180"/>
                    <a:pt x="254" y="209"/>
                    <a:pt x="236" y="235"/>
                  </a:cubicBezTo>
                  <a:cubicBezTo>
                    <a:pt x="236" y="235"/>
                    <a:pt x="236" y="235"/>
                    <a:pt x="236" y="235"/>
                  </a:cubicBezTo>
                  <a:cubicBezTo>
                    <a:pt x="185" y="307"/>
                    <a:pt x="84" y="353"/>
                    <a:pt x="0" y="390"/>
                  </a:cubicBezTo>
                  <a:cubicBezTo>
                    <a:pt x="1" y="386"/>
                    <a:pt x="1" y="382"/>
                    <a:pt x="2" y="378"/>
                  </a:cubicBezTo>
                  <a:cubicBezTo>
                    <a:pt x="2" y="375"/>
                    <a:pt x="2" y="372"/>
                    <a:pt x="3" y="369"/>
                  </a:cubicBezTo>
                  <a:cubicBezTo>
                    <a:pt x="3" y="365"/>
                    <a:pt x="3" y="361"/>
                    <a:pt x="4" y="357"/>
                  </a:cubicBezTo>
                  <a:cubicBezTo>
                    <a:pt x="12" y="288"/>
                    <a:pt x="23" y="220"/>
                    <a:pt x="38" y="152"/>
                  </a:cubicBezTo>
                  <a:cubicBezTo>
                    <a:pt x="42" y="135"/>
                    <a:pt x="46" y="118"/>
                    <a:pt x="51" y="100"/>
                  </a:cubicBezTo>
                  <a:cubicBezTo>
                    <a:pt x="52" y="94"/>
                    <a:pt x="54" y="87"/>
                    <a:pt x="56" y="80"/>
                  </a:cubicBezTo>
                  <a:cubicBezTo>
                    <a:pt x="75" y="62"/>
                    <a:pt x="93" y="44"/>
                    <a:pt x="112" y="26"/>
                  </a:cubicBezTo>
                  <a:cubicBezTo>
                    <a:pt x="125" y="13"/>
                    <a:pt x="136" y="4"/>
                    <a:pt x="148" y="2"/>
                  </a:cubicBezTo>
                  <a:cubicBezTo>
                    <a:pt x="157" y="0"/>
                    <a:pt x="167" y="2"/>
                    <a:pt x="181" y="9"/>
                  </a:cubicBezTo>
                  <a:cubicBezTo>
                    <a:pt x="200" y="18"/>
                    <a:pt x="219" y="28"/>
                    <a:pt x="233" y="43"/>
                  </a:cubicBezTo>
                  <a:cubicBezTo>
                    <a:pt x="240" y="58"/>
                    <a:pt x="246" y="74"/>
                    <a:pt x="251" y="90"/>
                  </a:cubicBezTo>
                  <a:cubicBezTo>
                    <a:pt x="254" y="98"/>
                    <a:pt x="256" y="106"/>
                    <a:pt x="259" y="114"/>
                  </a:cubicBezTo>
                  <a:cubicBezTo>
                    <a:pt x="260" y="118"/>
                    <a:pt x="261" y="122"/>
                    <a:pt x="262" y="127"/>
                  </a:cubicBezTo>
                  <a:cubicBezTo>
                    <a:pt x="264" y="131"/>
                    <a:pt x="265" y="135"/>
                    <a:pt x="266" y="139"/>
                  </a:cubicBezTo>
                  <a:cubicBezTo>
                    <a:pt x="266" y="139"/>
                    <a:pt x="266" y="139"/>
                    <a:pt x="266" y="139"/>
                  </a:cubicBezTo>
                  <a:cubicBezTo>
                    <a:pt x="267" y="142"/>
                    <a:pt x="268" y="145"/>
                    <a:pt x="268" y="148"/>
                  </a:cubicBezTo>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2" name="iSľîḋé">
              <a:extLst>
                <a:ext uri="{FF2B5EF4-FFF2-40B4-BE49-F238E27FC236}">
                  <a16:creationId xmlns:a16="http://schemas.microsoft.com/office/drawing/2014/main" xmlns="" id="{8D6854D8-57E7-42F1-BB35-DA95BDD210F5}"/>
                </a:ext>
              </a:extLst>
            </p:cNvPr>
            <p:cNvSpPr/>
            <p:nvPr/>
          </p:nvSpPr>
          <p:spPr bwMode="auto">
            <a:xfrm>
              <a:off x="7410450" y="2992438"/>
              <a:ext cx="434975" cy="431800"/>
            </a:xfrm>
            <a:custGeom>
              <a:avLst/>
              <a:gdLst>
                <a:gd name="T0" fmla="*/ 256 w 263"/>
                <a:gd name="T1" fmla="*/ 6 h 261"/>
                <a:gd name="T2" fmla="*/ 254 w 263"/>
                <a:gd name="T3" fmla="*/ 0 h 261"/>
                <a:gd name="T4" fmla="*/ 46 w 263"/>
                <a:gd name="T5" fmla="*/ 0 h 261"/>
                <a:gd name="T6" fmla="*/ 35 w 263"/>
                <a:gd name="T7" fmla="*/ 44 h 261"/>
                <a:gd name="T8" fmla="*/ 1 w 263"/>
                <a:gd name="T9" fmla="*/ 249 h 261"/>
                <a:gd name="T10" fmla="*/ 0 w 263"/>
                <a:gd name="T11" fmla="*/ 261 h 261"/>
                <a:gd name="T12" fmla="*/ 232 w 263"/>
                <a:gd name="T13" fmla="*/ 107 h 261"/>
                <a:gd name="T14" fmla="*/ 232 w 263"/>
                <a:gd name="T15" fmla="*/ 107 h 261"/>
                <a:gd name="T16" fmla="*/ 263 w 263"/>
                <a:gd name="T17" fmla="*/ 31 h 261"/>
                <a:gd name="T18" fmla="*/ 263 w 263"/>
                <a:gd name="T19" fmla="*/ 31 h 261"/>
                <a:gd name="T20" fmla="*/ 259 w 263"/>
                <a:gd name="T21" fmla="*/ 19 h 261"/>
                <a:gd name="T22" fmla="*/ 256 w 263"/>
                <a:gd name="T23" fmla="*/ 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3" h="261">
                  <a:moveTo>
                    <a:pt x="256" y="6"/>
                  </a:moveTo>
                  <a:cubicBezTo>
                    <a:pt x="255" y="4"/>
                    <a:pt x="254" y="2"/>
                    <a:pt x="254" y="0"/>
                  </a:cubicBezTo>
                  <a:cubicBezTo>
                    <a:pt x="46" y="0"/>
                    <a:pt x="46" y="0"/>
                    <a:pt x="46" y="0"/>
                  </a:cubicBezTo>
                  <a:cubicBezTo>
                    <a:pt x="42" y="15"/>
                    <a:pt x="39" y="29"/>
                    <a:pt x="35" y="44"/>
                  </a:cubicBezTo>
                  <a:cubicBezTo>
                    <a:pt x="20" y="112"/>
                    <a:pt x="9" y="180"/>
                    <a:pt x="1" y="249"/>
                  </a:cubicBezTo>
                  <a:cubicBezTo>
                    <a:pt x="0" y="253"/>
                    <a:pt x="0" y="257"/>
                    <a:pt x="0" y="261"/>
                  </a:cubicBezTo>
                  <a:cubicBezTo>
                    <a:pt x="82" y="224"/>
                    <a:pt x="182" y="178"/>
                    <a:pt x="232" y="107"/>
                  </a:cubicBezTo>
                  <a:cubicBezTo>
                    <a:pt x="232" y="107"/>
                    <a:pt x="232" y="107"/>
                    <a:pt x="232" y="107"/>
                  </a:cubicBezTo>
                  <a:cubicBezTo>
                    <a:pt x="248" y="84"/>
                    <a:pt x="259" y="59"/>
                    <a:pt x="263" y="31"/>
                  </a:cubicBezTo>
                  <a:cubicBezTo>
                    <a:pt x="263" y="31"/>
                    <a:pt x="263" y="31"/>
                    <a:pt x="263" y="31"/>
                  </a:cubicBezTo>
                  <a:cubicBezTo>
                    <a:pt x="262" y="27"/>
                    <a:pt x="261" y="23"/>
                    <a:pt x="259" y="19"/>
                  </a:cubicBezTo>
                  <a:cubicBezTo>
                    <a:pt x="258" y="14"/>
                    <a:pt x="257" y="10"/>
                    <a:pt x="256" y="6"/>
                  </a:cubicBezTo>
                </a:path>
              </a:pathLst>
            </a:custGeom>
            <a:solidFill>
              <a:srgbClr val="B2B4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3" name="iṡḻïḍe">
              <a:extLst>
                <a:ext uri="{FF2B5EF4-FFF2-40B4-BE49-F238E27FC236}">
                  <a16:creationId xmlns:a16="http://schemas.microsoft.com/office/drawing/2014/main" xmlns="" id="{188A712B-E20B-4FC4-9FE5-19A46F3F7DF0}"/>
                </a:ext>
              </a:extLst>
            </p:cNvPr>
            <p:cNvSpPr/>
            <p:nvPr/>
          </p:nvSpPr>
          <p:spPr bwMode="auto">
            <a:xfrm>
              <a:off x="7097713" y="3194050"/>
              <a:ext cx="130175" cy="296863"/>
            </a:xfrm>
            <a:custGeom>
              <a:avLst/>
              <a:gdLst>
                <a:gd name="T0" fmla="*/ 78 w 78"/>
                <a:gd name="T1" fmla="*/ 0 h 179"/>
                <a:gd name="T2" fmla="*/ 71 w 78"/>
                <a:gd name="T3" fmla="*/ 27 h 179"/>
                <a:gd name="T4" fmla="*/ 52 w 78"/>
                <a:gd name="T5" fmla="*/ 151 h 179"/>
                <a:gd name="T6" fmla="*/ 49 w 78"/>
                <a:gd name="T7" fmla="*/ 174 h 179"/>
                <a:gd name="T8" fmla="*/ 35 w 78"/>
                <a:gd name="T9" fmla="*/ 176 h 179"/>
                <a:gd name="T10" fmla="*/ 0 w 78"/>
                <a:gd name="T11" fmla="*/ 179 h 179"/>
                <a:gd name="T12" fmla="*/ 1 w 78"/>
                <a:gd name="T13" fmla="*/ 165 h 179"/>
                <a:gd name="T14" fmla="*/ 29 w 78"/>
                <a:gd name="T15" fmla="*/ 11 h 179"/>
                <a:gd name="T16" fmla="*/ 77 w 78"/>
                <a:gd name="T17" fmla="*/ 0 h 179"/>
                <a:gd name="T18" fmla="*/ 78 w 78"/>
                <a:gd name="T19"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79">
                  <a:moveTo>
                    <a:pt x="78" y="0"/>
                  </a:moveTo>
                  <a:cubicBezTo>
                    <a:pt x="76" y="9"/>
                    <a:pt x="73" y="18"/>
                    <a:pt x="71" y="27"/>
                  </a:cubicBezTo>
                  <a:cubicBezTo>
                    <a:pt x="62" y="68"/>
                    <a:pt x="59" y="109"/>
                    <a:pt x="52" y="151"/>
                  </a:cubicBezTo>
                  <a:cubicBezTo>
                    <a:pt x="51" y="159"/>
                    <a:pt x="50" y="166"/>
                    <a:pt x="49" y="174"/>
                  </a:cubicBezTo>
                  <a:cubicBezTo>
                    <a:pt x="44" y="175"/>
                    <a:pt x="39" y="175"/>
                    <a:pt x="35" y="176"/>
                  </a:cubicBezTo>
                  <a:cubicBezTo>
                    <a:pt x="23" y="177"/>
                    <a:pt x="12" y="177"/>
                    <a:pt x="0" y="179"/>
                  </a:cubicBezTo>
                  <a:cubicBezTo>
                    <a:pt x="1" y="174"/>
                    <a:pt x="1" y="170"/>
                    <a:pt x="1" y="165"/>
                  </a:cubicBezTo>
                  <a:cubicBezTo>
                    <a:pt x="5" y="115"/>
                    <a:pt x="16" y="62"/>
                    <a:pt x="29" y="11"/>
                  </a:cubicBezTo>
                  <a:cubicBezTo>
                    <a:pt x="45" y="10"/>
                    <a:pt x="62" y="8"/>
                    <a:pt x="77" y="0"/>
                  </a:cubicBezTo>
                  <a:lnTo>
                    <a:pt x="78" y="0"/>
                  </a:lnTo>
                  <a:close/>
                </a:path>
              </a:pathLst>
            </a:custGeom>
            <a:solidFill>
              <a:srgbClr val="B2B4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4" name="iṣḻîḓê">
              <a:extLst>
                <a:ext uri="{FF2B5EF4-FFF2-40B4-BE49-F238E27FC236}">
                  <a16:creationId xmlns:a16="http://schemas.microsoft.com/office/drawing/2014/main" xmlns="" id="{F710BA2C-726E-464C-8065-8BFB42564C9D}"/>
                </a:ext>
              </a:extLst>
            </p:cNvPr>
            <p:cNvSpPr/>
            <p:nvPr/>
          </p:nvSpPr>
          <p:spPr bwMode="auto">
            <a:xfrm>
              <a:off x="7785100" y="2792413"/>
              <a:ext cx="30163" cy="73025"/>
            </a:xfrm>
            <a:custGeom>
              <a:avLst/>
              <a:gdLst>
                <a:gd name="T0" fmla="*/ 18 w 19"/>
                <a:gd name="T1" fmla="*/ 42 h 44"/>
                <a:gd name="T2" fmla="*/ 19 w 19"/>
                <a:gd name="T3" fmla="*/ 43 h 44"/>
                <a:gd name="T4" fmla="*/ 19 w 19"/>
                <a:gd name="T5" fmla="*/ 43 h 44"/>
                <a:gd name="T6" fmla="*/ 19 w 19"/>
                <a:gd name="T7" fmla="*/ 44 h 44"/>
                <a:gd name="T8" fmla="*/ 19 w 19"/>
                <a:gd name="T9" fmla="*/ 44 h 44"/>
                <a:gd name="T10" fmla="*/ 19 w 19"/>
                <a:gd name="T11" fmla="*/ 44 h 44"/>
                <a:gd name="T12" fmla="*/ 18 w 19"/>
                <a:gd name="T13" fmla="*/ 42 h 44"/>
                <a:gd name="T14" fmla="*/ 15 w 19"/>
                <a:gd name="T15" fmla="*/ 33 h 44"/>
                <a:gd name="T16" fmla="*/ 15 w 19"/>
                <a:gd name="T17" fmla="*/ 35 h 44"/>
                <a:gd name="T18" fmla="*/ 16 w 19"/>
                <a:gd name="T19" fmla="*/ 37 h 44"/>
                <a:gd name="T20" fmla="*/ 17 w 19"/>
                <a:gd name="T21" fmla="*/ 39 h 44"/>
                <a:gd name="T22" fmla="*/ 17 w 19"/>
                <a:gd name="T23" fmla="*/ 39 h 44"/>
                <a:gd name="T24" fmla="*/ 15 w 19"/>
                <a:gd name="T25" fmla="*/ 33 h 44"/>
                <a:gd name="T26" fmla="*/ 13 w 19"/>
                <a:gd name="T27" fmla="*/ 29 h 44"/>
                <a:gd name="T28" fmla="*/ 14 w 19"/>
                <a:gd name="T29" fmla="*/ 30 h 44"/>
                <a:gd name="T30" fmla="*/ 14 w 19"/>
                <a:gd name="T31" fmla="*/ 30 h 44"/>
                <a:gd name="T32" fmla="*/ 13 w 19"/>
                <a:gd name="T33" fmla="*/ 29 h 44"/>
                <a:gd name="T34" fmla="*/ 13 w 19"/>
                <a:gd name="T35" fmla="*/ 27 h 44"/>
                <a:gd name="T36" fmla="*/ 13 w 19"/>
                <a:gd name="T37" fmla="*/ 28 h 44"/>
                <a:gd name="T38" fmla="*/ 13 w 19"/>
                <a:gd name="T39" fmla="*/ 29 h 44"/>
                <a:gd name="T40" fmla="*/ 13 w 19"/>
                <a:gd name="T41" fmla="*/ 27 h 44"/>
                <a:gd name="T42" fmla="*/ 5 w 19"/>
                <a:gd name="T43" fmla="*/ 10 h 44"/>
                <a:gd name="T44" fmla="*/ 5 w 19"/>
                <a:gd name="T45" fmla="*/ 10 h 44"/>
                <a:gd name="T46" fmla="*/ 6 w 19"/>
                <a:gd name="T47" fmla="*/ 11 h 44"/>
                <a:gd name="T48" fmla="*/ 6 w 19"/>
                <a:gd name="T49" fmla="*/ 12 h 44"/>
                <a:gd name="T50" fmla="*/ 7 w 19"/>
                <a:gd name="T51" fmla="*/ 14 h 44"/>
                <a:gd name="T52" fmla="*/ 5 w 19"/>
                <a:gd name="T53" fmla="*/ 10 h 44"/>
                <a:gd name="T54" fmla="*/ 0 w 19"/>
                <a:gd name="T55" fmla="*/ 0 h 44"/>
                <a:gd name="T56" fmla="*/ 0 w 19"/>
                <a:gd name="T57" fmla="*/ 0 h 44"/>
                <a:gd name="T58" fmla="*/ 0 w 19"/>
                <a:gd name="T59" fmla="*/ 1 h 44"/>
                <a:gd name="T60" fmla="*/ 0 w 19"/>
                <a:gd name="T61" fmla="*/ 1 h 44"/>
                <a:gd name="T62" fmla="*/ 3 w 19"/>
                <a:gd name="T63" fmla="*/ 6 h 44"/>
                <a:gd name="T64" fmla="*/ 0 w 19"/>
                <a:gd name="T65" fmla="*/ 0 h 44"/>
                <a:gd name="T66" fmla="*/ 0 w 19"/>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44">
                  <a:moveTo>
                    <a:pt x="18" y="42"/>
                  </a:moveTo>
                  <a:cubicBezTo>
                    <a:pt x="18" y="42"/>
                    <a:pt x="18" y="43"/>
                    <a:pt x="19" y="43"/>
                  </a:cubicBezTo>
                  <a:cubicBezTo>
                    <a:pt x="19" y="43"/>
                    <a:pt x="19" y="43"/>
                    <a:pt x="19" y="43"/>
                  </a:cubicBezTo>
                  <a:cubicBezTo>
                    <a:pt x="19" y="44"/>
                    <a:pt x="19" y="44"/>
                    <a:pt x="19" y="44"/>
                  </a:cubicBezTo>
                  <a:cubicBezTo>
                    <a:pt x="19" y="44"/>
                    <a:pt x="19" y="44"/>
                    <a:pt x="19" y="44"/>
                  </a:cubicBezTo>
                  <a:cubicBezTo>
                    <a:pt x="19" y="44"/>
                    <a:pt x="19" y="44"/>
                    <a:pt x="19" y="44"/>
                  </a:cubicBezTo>
                  <a:cubicBezTo>
                    <a:pt x="18" y="43"/>
                    <a:pt x="18" y="42"/>
                    <a:pt x="18" y="42"/>
                  </a:cubicBezTo>
                  <a:moveTo>
                    <a:pt x="15" y="33"/>
                  </a:moveTo>
                  <a:cubicBezTo>
                    <a:pt x="15" y="34"/>
                    <a:pt x="15" y="34"/>
                    <a:pt x="15" y="35"/>
                  </a:cubicBezTo>
                  <a:cubicBezTo>
                    <a:pt x="16" y="35"/>
                    <a:pt x="16" y="36"/>
                    <a:pt x="16" y="37"/>
                  </a:cubicBezTo>
                  <a:cubicBezTo>
                    <a:pt x="16" y="37"/>
                    <a:pt x="17" y="38"/>
                    <a:pt x="17" y="39"/>
                  </a:cubicBezTo>
                  <a:cubicBezTo>
                    <a:pt x="17" y="39"/>
                    <a:pt x="17" y="39"/>
                    <a:pt x="17" y="39"/>
                  </a:cubicBezTo>
                  <a:cubicBezTo>
                    <a:pt x="16" y="37"/>
                    <a:pt x="16" y="35"/>
                    <a:pt x="15" y="33"/>
                  </a:cubicBezTo>
                  <a:moveTo>
                    <a:pt x="13" y="29"/>
                  </a:moveTo>
                  <a:cubicBezTo>
                    <a:pt x="13" y="29"/>
                    <a:pt x="13" y="30"/>
                    <a:pt x="14" y="30"/>
                  </a:cubicBezTo>
                  <a:cubicBezTo>
                    <a:pt x="14" y="30"/>
                    <a:pt x="14" y="30"/>
                    <a:pt x="14" y="30"/>
                  </a:cubicBezTo>
                  <a:cubicBezTo>
                    <a:pt x="13" y="30"/>
                    <a:pt x="13" y="30"/>
                    <a:pt x="13" y="29"/>
                  </a:cubicBezTo>
                  <a:moveTo>
                    <a:pt x="13" y="27"/>
                  </a:moveTo>
                  <a:cubicBezTo>
                    <a:pt x="13" y="28"/>
                    <a:pt x="13" y="28"/>
                    <a:pt x="13" y="28"/>
                  </a:cubicBezTo>
                  <a:cubicBezTo>
                    <a:pt x="13" y="28"/>
                    <a:pt x="13" y="28"/>
                    <a:pt x="13" y="29"/>
                  </a:cubicBezTo>
                  <a:cubicBezTo>
                    <a:pt x="13" y="28"/>
                    <a:pt x="13" y="28"/>
                    <a:pt x="13" y="27"/>
                  </a:cubicBezTo>
                  <a:moveTo>
                    <a:pt x="5" y="10"/>
                  </a:moveTo>
                  <a:cubicBezTo>
                    <a:pt x="5" y="10"/>
                    <a:pt x="5" y="10"/>
                    <a:pt x="5" y="10"/>
                  </a:cubicBezTo>
                  <a:cubicBezTo>
                    <a:pt x="5" y="11"/>
                    <a:pt x="5" y="11"/>
                    <a:pt x="6" y="11"/>
                  </a:cubicBezTo>
                  <a:cubicBezTo>
                    <a:pt x="6" y="12"/>
                    <a:pt x="6" y="12"/>
                    <a:pt x="6" y="12"/>
                  </a:cubicBezTo>
                  <a:cubicBezTo>
                    <a:pt x="6" y="13"/>
                    <a:pt x="6" y="13"/>
                    <a:pt x="7" y="14"/>
                  </a:cubicBezTo>
                  <a:cubicBezTo>
                    <a:pt x="6" y="12"/>
                    <a:pt x="5" y="11"/>
                    <a:pt x="5" y="10"/>
                  </a:cubicBezTo>
                  <a:moveTo>
                    <a:pt x="0" y="0"/>
                  </a:moveTo>
                  <a:cubicBezTo>
                    <a:pt x="0" y="0"/>
                    <a:pt x="0" y="0"/>
                    <a:pt x="0" y="0"/>
                  </a:cubicBezTo>
                  <a:cubicBezTo>
                    <a:pt x="0" y="0"/>
                    <a:pt x="0" y="1"/>
                    <a:pt x="0" y="1"/>
                  </a:cubicBezTo>
                  <a:cubicBezTo>
                    <a:pt x="0" y="1"/>
                    <a:pt x="0" y="1"/>
                    <a:pt x="0" y="1"/>
                  </a:cubicBezTo>
                  <a:cubicBezTo>
                    <a:pt x="1" y="3"/>
                    <a:pt x="2" y="4"/>
                    <a:pt x="3" y="6"/>
                  </a:cubicBezTo>
                  <a:cubicBezTo>
                    <a:pt x="2" y="4"/>
                    <a:pt x="1" y="2"/>
                    <a:pt x="0" y="0"/>
                  </a:cubicBezTo>
                  <a:cubicBezTo>
                    <a:pt x="0" y="0"/>
                    <a:pt x="0" y="0"/>
                    <a:pt x="0" y="0"/>
                  </a:cubicBezTo>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5" name="îşḻiḋé">
              <a:extLst>
                <a:ext uri="{FF2B5EF4-FFF2-40B4-BE49-F238E27FC236}">
                  <a16:creationId xmlns:a16="http://schemas.microsoft.com/office/drawing/2014/main" xmlns="" id="{00BD8357-B8C2-4FFE-972D-3C9673AEDB7F}"/>
                </a:ext>
              </a:extLst>
            </p:cNvPr>
            <p:cNvSpPr/>
            <p:nvPr/>
          </p:nvSpPr>
          <p:spPr bwMode="auto">
            <a:xfrm>
              <a:off x="7785100" y="2794000"/>
              <a:ext cx="30163" cy="69850"/>
            </a:xfrm>
            <a:custGeom>
              <a:avLst/>
              <a:gdLst>
                <a:gd name="T0" fmla="*/ 16 w 19"/>
                <a:gd name="T1" fmla="*/ 36 h 42"/>
                <a:gd name="T2" fmla="*/ 19 w 19"/>
                <a:gd name="T3" fmla="*/ 42 h 42"/>
                <a:gd name="T4" fmla="*/ 18 w 19"/>
                <a:gd name="T5" fmla="*/ 41 h 42"/>
                <a:gd name="T6" fmla="*/ 17 w 19"/>
                <a:gd name="T7" fmla="*/ 38 h 42"/>
                <a:gd name="T8" fmla="*/ 17 w 19"/>
                <a:gd name="T9" fmla="*/ 38 h 42"/>
                <a:gd name="T10" fmla="*/ 16 w 19"/>
                <a:gd name="T11" fmla="*/ 36 h 42"/>
                <a:gd name="T12" fmla="*/ 6 w 19"/>
                <a:gd name="T13" fmla="*/ 11 h 42"/>
                <a:gd name="T14" fmla="*/ 10 w 19"/>
                <a:gd name="T15" fmla="*/ 20 h 42"/>
                <a:gd name="T16" fmla="*/ 10 w 19"/>
                <a:gd name="T17" fmla="*/ 20 h 42"/>
                <a:gd name="T18" fmla="*/ 7 w 19"/>
                <a:gd name="T19" fmla="*/ 13 h 42"/>
                <a:gd name="T20" fmla="*/ 6 w 19"/>
                <a:gd name="T21" fmla="*/ 11 h 42"/>
                <a:gd name="T22" fmla="*/ 0 w 19"/>
                <a:gd name="T23" fmla="*/ 0 h 42"/>
                <a:gd name="T24" fmla="*/ 6 w 19"/>
                <a:gd name="T25" fmla="*/ 10 h 42"/>
                <a:gd name="T26" fmla="*/ 5 w 19"/>
                <a:gd name="T27" fmla="*/ 9 h 42"/>
                <a:gd name="T28" fmla="*/ 5 w 19"/>
                <a:gd name="T29" fmla="*/ 9 h 42"/>
                <a:gd name="T30" fmla="*/ 3 w 19"/>
                <a:gd name="T31" fmla="*/ 5 h 42"/>
                <a:gd name="T32" fmla="*/ 0 w 19"/>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42">
                  <a:moveTo>
                    <a:pt x="16" y="36"/>
                  </a:moveTo>
                  <a:cubicBezTo>
                    <a:pt x="17" y="38"/>
                    <a:pt x="18" y="40"/>
                    <a:pt x="19" y="42"/>
                  </a:cubicBezTo>
                  <a:cubicBezTo>
                    <a:pt x="18" y="42"/>
                    <a:pt x="18" y="41"/>
                    <a:pt x="18" y="41"/>
                  </a:cubicBezTo>
                  <a:cubicBezTo>
                    <a:pt x="18" y="40"/>
                    <a:pt x="17" y="39"/>
                    <a:pt x="17" y="38"/>
                  </a:cubicBezTo>
                  <a:cubicBezTo>
                    <a:pt x="17" y="38"/>
                    <a:pt x="17" y="38"/>
                    <a:pt x="17" y="38"/>
                  </a:cubicBezTo>
                  <a:cubicBezTo>
                    <a:pt x="17" y="37"/>
                    <a:pt x="16" y="36"/>
                    <a:pt x="16" y="36"/>
                  </a:cubicBezTo>
                  <a:moveTo>
                    <a:pt x="6" y="11"/>
                  </a:moveTo>
                  <a:cubicBezTo>
                    <a:pt x="7" y="14"/>
                    <a:pt x="9" y="17"/>
                    <a:pt x="10" y="20"/>
                  </a:cubicBezTo>
                  <a:cubicBezTo>
                    <a:pt x="10" y="20"/>
                    <a:pt x="10" y="20"/>
                    <a:pt x="10" y="20"/>
                  </a:cubicBezTo>
                  <a:cubicBezTo>
                    <a:pt x="9" y="18"/>
                    <a:pt x="8" y="15"/>
                    <a:pt x="7" y="13"/>
                  </a:cubicBezTo>
                  <a:cubicBezTo>
                    <a:pt x="6" y="12"/>
                    <a:pt x="6" y="12"/>
                    <a:pt x="6" y="11"/>
                  </a:cubicBezTo>
                  <a:moveTo>
                    <a:pt x="0" y="0"/>
                  </a:moveTo>
                  <a:cubicBezTo>
                    <a:pt x="2" y="4"/>
                    <a:pt x="4" y="7"/>
                    <a:pt x="6" y="10"/>
                  </a:cubicBezTo>
                  <a:cubicBezTo>
                    <a:pt x="5" y="10"/>
                    <a:pt x="5" y="10"/>
                    <a:pt x="5" y="9"/>
                  </a:cubicBezTo>
                  <a:cubicBezTo>
                    <a:pt x="5" y="9"/>
                    <a:pt x="5" y="9"/>
                    <a:pt x="5" y="9"/>
                  </a:cubicBezTo>
                  <a:cubicBezTo>
                    <a:pt x="4" y="7"/>
                    <a:pt x="4" y="6"/>
                    <a:pt x="3" y="5"/>
                  </a:cubicBezTo>
                  <a:cubicBezTo>
                    <a:pt x="2" y="3"/>
                    <a:pt x="1" y="2"/>
                    <a:pt x="0" y="0"/>
                  </a:cubicBezTo>
                </a:path>
              </a:pathLst>
            </a:custGeom>
            <a:solidFill>
              <a:srgbClr val="CAA6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6" name="ïṡḻiḑe">
              <a:extLst>
                <a:ext uri="{FF2B5EF4-FFF2-40B4-BE49-F238E27FC236}">
                  <a16:creationId xmlns:a16="http://schemas.microsoft.com/office/drawing/2014/main" xmlns="" id="{0B42B581-46EB-4C88-BC58-6E8C70B2F723}"/>
                </a:ext>
              </a:extLst>
            </p:cNvPr>
            <p:cNvSpPr/>
            <p:nvPr/>
          </p:nvSpPr>
          <p:spPr bwMode="auto">
            <a:xfrm>
              <a:off x="7662863" y="2743200"/>
              <a:ext cx="152400" cy="122238"/>
            </a:xfrm>
            <a:custGeom>
              <a:avLst/>
              <a:gdLst>
                <a:gd name="T0" fmla="*/ 19 w 92"/>
                <a:gd name="T1" fmla="*/ 0 h 73"/>
                <a:gd name="T2" fmla="*/ 16 w 92"/>
                <a:gd name="T3" fmla="*/ 0 h 73"/>
                <a:gd name="T4" fmla="*/ 8 w 92"/>
                <a:gd name="T5" fmla="*/ 3 h 73"/>
                <a:gd name="T6" fmla="*/ 4 w 92"/>
                <a:gd name="T7" fmla="*/ 11 h 73"/>
                <a:gd name="T8" fmla="*/ 0 w 92"/>
                <a:gd name="T9" fmla="*/ 22 h 73"/>
                <a:gd name="T10" fmla="*/ 4 w 92"/>
                <a:gd name="T11" fmla="*/ 21 h 73"/>
                <a:gd name="T12" fmla="*/ 29 w 92"/>
                <a:gd name="T13" fmla="*/ 15 h 73"/>
                <a:gd name="T14" fmla="*/ 75 w 92"/>
                <a:gd name="T15" fmla="*/ 45 h 73"/>
                <a:gd name="T16" fmla="*/ 92 w 92"/>
                <a:gd name="T17" fmla="*/ 73 h 73"/>
                <a:gd name="T18" fmla="*/ 92 w 92"/>
                <a:gd name="T19" fmla="*/ 73 h 73"/>
                <a:gd name="T20" fmla="*/ 92 w 92"/>
                <a:gd name="T21" fmla="*/ 72 h 73"/>
                <a:gd name="T22" fmla="*/ 92 w 92"/>
                <a:gd name="T23" fmla="*/ 72 h 73"/>
                <a:gd name="T24" fmla="*/ 89 w 92"/>
                <a:gd name="T25" fmla="*/ 66 h 73"/>
                <a:gd name="T26" fmla="*/ 88 w 92"/>
                <a:gd name="T27" fmla="*/ 64 h 73"/>
                <a:gd name="T28" fmla="*/ 88 w 92"/>
                <a:gd name="T29" fmla="*/ 62 h 73"/>
                <a:gd name="T30" fmla="*/ 87 w 92"/>
                <a:gd name="T31" fmla="*/ 59 h 73"/>
                <a:gd name="T32" fmla="*/ 87 w 92"/>
                <a:gd name="T33" fmla="*/ 59 h 73"/>
                <a:gd name="T34" fmla="*/ 86 w 92"/>
                <a:gd name="T35" fmla="*/ 58 h 73"/>
                <a:gd name="T36" fmla="*/ 86 w 92"/>
                <a:gd name="T37" fmla="*/ 58 h 73"/>
                <a:gd name="T38" fmla="*/ 86 w 92"/>
                <a:gd name="T39" fmla="*/ 57 h 73"/>
                <a:gd name="T40" fmla="*/ 86 w 92"/>
                <a:gd name="T41" fmla="*/ 56 h 73"/>
                <a:gd name="T42" fmla="*/ 83 w 92"/>
                <a:gd name="T43" fmla="*/ 50 h 73"/>
                <a:gd name="T44" fmla="*/ 83 w 92"/>
                <a:gd name="T45" fmla="*/ 50 h 73"/>
                <a:gd name="T46" fmla="*/ 83 w 92"/>
                <a:gd name="T47" fmla="*/ 50 h 73"/>
                <a:gd name="T48" fmla="*/ 79 w 92"/>
                <a:gd name="T49" fmla="*/ 41 h 73"/>
                <a:gd name="T50" fmla="*/ 79 w 92"/>
                <a:gd name="T51" fmla="*/ 40 h 73"/>
                <a:gd name="T52" fmla="*/ 73 w 92"/>
                <a:gd name="T53" fmla="*/ 30 h 73"/>
                <a:gd name="T54" fmla="*/ 73 w 92"/>
                <a:gd name="T55" fmla="*/ 30 h 73"/>
                <a:gd name="T56" fmla="*/ 73 w 92"/>
                <a:gd name="T57" fmla="*/ 29 h 73"/>
                <a:gd name="T58" fmla="*/ 73 w 92"/>
                <a:gd name="T59" fmla="*/ 29 h 73"/>
                <a:gd name="T60" fmla="*/ 45 w 92"/>
                <a:gd name="T61" fmla="*/ 9 h 73"/>
                <a:gd name="T62" fmla="*/ 19 w 92"/>
                <a:gd name="T6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73">
                  <a:moveTo>
                    <a:pt x="19" y="0"/>
                  </a:moveTo>
                  <a:cubicBezTo>
                    <a:pt x="18" y="0"/>
                    <a:pt x="17" y="0"/>
                    <a:pt x="16" y="0"/>
                  </a:cubicBezTo>
                  <a:cubicBezTo>
                    <a:pt x="13" y="1"/>
                    <a:pt x="10" y="1"/>
                    <a:pt x="8" y="3"/>
                  </a:cubicBezTo>
                  <a:cubicBezTo>
                    <a:pt x="6" y="5"/>
                    <a:pt x="5" y="8"/>
                    <a:pt x="4" y="11"/>
                  </a:cubicBezTo>
                  <a:cubicBezTo>
                    <a:pt x="3" y="15"/>
                    <a:pt x="2" y="19"/>
                    <a:pt x="0" y="22"/>
                  </a:cubicBezTo>
                  <a:cubicBezTo>
                    <a:pt x="1" y="22"/>
                    <a:pt x="3" y="21"/>
                    <a:pt x="4" y="21"/>
                  </a:cubicBezTo>
                  <a:cubicBezTo>
                    <a:pt x="14" y="17"/>
                    <a:pt x="22" y="15"/>
                    <a:pt x="29" y="15"/>
                  </a:cubicBezTo>
                  <a:cubicBezTo>
                    <a:pt x="47" y="15"/>
                    <a:pt x="60" y="26"/>
                    <a:pt x="75" y="45"/>
                  </a:cubicBezTo>
                  <a:cubicBezTo>
                    <a:pt x="81" y="54"/>
                    <a:pt x="87" y="63"/>
                    <a:pt x="92" y="73"/>
                  </a:cubicBezTo>
                  <a:cubicBezTo>
                    <a:pt x="92" y="73"/>
                    <a:pt x="92" y="73"/>
                    <a:pt x="92" y="73"/>
                  </a:cubicBezTo>
                  <a:cubicBezTo>
                    <a:pt x="92" y="72"/>
                    <a:pt x="92" y="72"/>
                    <a:pt x="92" y="72"/>
                  </a:cubicBezTo>
                  <a:cubicBezTo>
                    <a:pt x="92" y="72"/>
                    <a:pt x="92" y="72"/>
                    <a:pt x="92" y="72"/>
                  </a:cubicBezTo>
                  <a:cubicBezTo>
                    <a:pt x="91" y="70"/>
                    <a:pt x="90" y="68"/>
                    <a:pt x="89" y="66"/>
                  </a:cubicBezTo>
                  <a:cubicBezTo>
                    <a:pt x="89" y="65"/>
                    <a:pt x="89" y="64"/>
                    <a:pt x="88" y="64"/>
                  </a:cubicBezTo>
                  <a:cubicBezTo>
                    <a:pt x="88" y="63"/>
                    <a:pt x="88" y="63"/>
                    <a:pt x="88" y="62"/>
                  </a:cubicBezTo>
                  <a:cubicBezTo>
                    <a:pt x="87" y="61"/>
                    <a:pt x="87" y="60"/>
                    <a:pt x="87" y="59"/>
                  </a:cubicBezTo>
                  <a:cubicBezTo>
                    <a:pt x="87" y="59"/>
                    <a:pt x="87" y="59"/>
                    <a:pt x="87" y="59"/>
                  </a:cubicBezTo>
                  <a:cubicBezTo>
                    <a:pt x="86" y="59"/>
                    <a:pt x="86" y="58"/>
                    <a:pt x="86" y="58"/>
                  </a:cubicBezTo>
                  <a:cubicBezTo>
                    <a:pt x="86" y="58"/>
                    <a:pt x="86" y="58"/>
                    <a:pt x="86" y="58"/>
                  </a:cubicBezTo>
                  <a:cubicBezTo>
                    <a:pt x="86" y="57"/>
                    <a:pt x="86" y="57"/>
                    <a:pt x="86" y="57"/>
                  </a:cubicBezTo>
                  <a:cubicBezTo>
                    <a:pt x="86" y="57"/>
                    <a:pt x="86" y="57"/>
                    <a:pt x="86" y="56"/>
                  </a:cubicBezTo>
                  <a:cubicBezTo>
                    <a:pt x="85" y="54"/>
                    <a:pt x="84" y="52"/>
                    <a:pt x="83" y="50"/>
                  </a:cubicBezTo>
                  <a:cubicBezTo>
                    <a:pt x="83" y="50"/>
                    <a:pt x="83" y="50"/>
                    <a:pt x="83" y="50"/>
                  </a:cubicBezTo>
                  <a:cubicBezTo>
                    <a:pt x="83" y="50"/>
                    <a:pt x="83" y="50"/>
                    <a:pt x="83" y="50"/>
                  </a:cubicBezTo>
                  <a:cubicBezTo>
                    <a:pt x="82" y="47"/>
                    <a:pt x="80" y="44"/>
                    <a:pt x="79" y="41"/>
                  </a:cubicBezTo>
                  <a:cubicBezTo>
                    <a:pt x="79" y="41"/>
                    <a:pt x="79" y="41"/>
                    <a:pt x="79" y="40"/>
                  </a:cubicBezTo>
                  <a:cubicBezTo>
                    <a:pt x="77" y="37"/>
                    <a:pt x="75" y="34"/>
                    <a:pt x="73" y="30"/>
                  </a:cubicBezTo>
                  <a:cubicBezTo>
                    <a:pt x="73" y="30"/>
                    <a:pt x="73" y="30"/>
                    <a:pt x="73" y="30"/>
                  </a:cubicBezTo>
                  <a:cubicBezTo>
                    <a:pt x="73" y="30"/>
                    <a:pt x="73" y="29"/>
                    <a:pt x="73" y="29"/>
                  </a:cubicBezTo>
                  <a:cubicBezTo>
                    <a:pt x="73" y="29"/>
                    <a:pt x="73" y="29"/>
                    <a:pt x="73" y="29"/>
                  </a:cubicBezTo>
                  <a:cubicBezTo>
                    <a:pt x="64" y="22"/>
                    <a:pt x="55" y="16"/>
                    <a:pt x="45" y="9"/>
                  </a:cubicBezTo>
                  <a:cubicBezTo>
                    <a:pt x="35" y="3"/>
                    <a:pt x="27" y="0"/>
                    <a:pt x="19" y="0"/>
                  </a:cubicBezTo>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7" name="íšḻidé">
              <a:extLst>
                <a:ext uri="{FF2B5EF4-FFF2-40B4-BE49-F238E27FC236}">
                  <a16:creationId xmlns:a16="http://schemas.microsoft.com/office/drawing/2014/main" xmlns="" id="{43CEA410-1C94-45E6-9EE5-02A0EFBF56D7}"/>
                </a:ext>
              </a:extLst>
            </p:cNvPr>
            <p:cNvSpPr/>
            <p:nvPr/>
          </p:nvSpPr>
          <p:spPr bwMode="auto">
            <a:xfrm>
              <a:off x="7656513" y="2749550"/>
              <a:ext cx="20638" cy="33338"/>
            </a:xfrm>
            <a:custGeom>
              <a:avLst/>
              <a:gdLst>
                <a:gd name="T0" fmla="*/ 12 w 12"/>
                <a:gd name="T1" fmla="*/ 0 h 21"/>
                <a:gd name="T2" fmla="*/ 7 w 12"/>
                <a:gd name="T3" fmla="*/ 2 h 21"/>
                <a:gd name="T4" fmla="*/ 7 w 12"/>
                <a:gd name="T5" fmla="*/ 2 h 21"/>
                <a:gd name="T6" fmla="*/ 7 w 12"/>
                <a:gd name="T7" fmla="*/ 4 h 21"/>
                <a:gd name="T8" fmla="*/ 0 w 12"/>
                <a:gd name="T9" fmla="*/ 21 h 21"/>
                <a:gd name="T10" fmla="*/ 4 w 12"/>
                <a:gd name="T11" fmla="*/ 19 h 21"/>
                <a:gd name="T12" fmla="*/ 8 w 12"/>
                <a:gd name="T13" fmla="*/ 8 h 21"/>
                <a:gd name="T14" fmla="*/ 12 w 12"/>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1">
                  <a:moveTo>
                    <a:pt x="12" y="0"/>
                  </a:moveTo>
                  <a:cubicBezTo>
                    <a:pt x="10" y="0"/>
                    <a:pt x="9" y="1"/>
                    <a:pt x="7" y="2"/>
                  </a:cubicBezTo>
                  <a:cubicBezTo>
                    <a:pt x="7" y="2"/>
                    <a:pt x="7" y="2"/>
                    <a:pt x="7" y="2"/>
                  </a:cubicBezTo>
                  <a:cubicBezTo>
                    <a:pt x="7" y="2"/>
                    <a:pt x="7" y="3"/>
                    <a:pt x="7" y="4"/>
                  </a:cubicBezTo>
                  <a:cubicBezTo>
                    <a:pt x="4" y="10"/>
                    <a:pt x="2" y="16"/>
                    <a:pt x="0" y="21"/>
                  </a:cubicBezTo>
                  <a:cubicBezTo>
                    <a:pt x="1" y="21"/>
                    <a:pt x="3" y="20"/>
                    <a:pt x="4" y="19"/>
                  </a:cubicBezTo>
                  <a:cubicBezTo>
                    <a:pt x="6" y="16"/>
                    <a:pt x="7" y="12"/>
                    <a:pt x="8" y="8"/>
                  </a:cubicBezTo>
                  <a:cubicBezTo>
                    <a:pt x="9" y="5"/>
                    <a:pt x="10" y="2"/>
                    <a:pt x="12" y="0"/>
                  </a:cubicBezTo>
                </a:path>
              </a:pathLst>
            </a:custGeom>
            <a:solidFill>
              <a:srgbClr val="B5B7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8" name="iṣľíḍê">
              <a:extLst>
                <a:ext uri="{FF2B5EF4-FFF2-40B4-BE49-F238E27FC236}">
                  <a16:creationId xmlns:a16="http://schemas.microsoft.com/office/drawing/2014/main" xmlns="" id="{F1B1D816-8DC5-418C-8157-1E4754CA2278}"/>
                </a:ext>
              </a:extLst>
            </p:cNvPr>
            <p:cNvSpPr/>
            <p:nvPr/>
          </p:nvSpPr>
          <p:spPr bwMode="auto">
            <a:xfrm>
              <a:off x="7458075" y="2752725"/>
              <a:ext cx="209550" cy="260350"/>
            </a:xfrm>
            <a:custGeom>
              <a:avLst/>
              <a:gdLst>
                <a:gd name="T0" fmla="*/ 127 w 127"/>
                <a:gd name="T1" fmla="*/ 0 h 157"/>
                <a:gd name="T2" fmla="*/ 127 w 127"/>
                <a:gd name="T3" fmla="*/ 0 h 157"/>
                <a:gd name="T4" fmla="*/ 105 w 127"/>
                <a:gd name="T5" fmla="*/ 17 h 157"/>
                <a:gd name="T6" fmla="*/ 34 w 127"/>
                <a:gd name="T7" fmla="*/ 84 h 157"/>
                <a:gd name="T8" fmla="*/ 14 w 127"/>
                <a:gd name="T9" fmla="*/ 102 h 157"/>
                <a:gd name="T10" fmla="*/ 14 w 127"/>
                <a:gd name="T11" fmla="*/ 102 h 157"/>
                <a:gd name="T12" fmla="*/ 0 w 127"/>
                <a:gd name="T13" fmla="*/ 157 h 157"/>
                <a:gd name="T14" fmla="*/ 21 w 127"/>
                <a:gd name="T15" fmla="*/ 131 h 157"/>
                <a:gd name="T16" fmla="*/ 24 w 127"/>
                <a:gd name="T17" fmla="*/ 117 h 157"/>
                <a:gd name="T18" fmla="*/ 41 w 127"/>
                <a:gd name="T19" fmla="*/ 100 h 157"/>
                <a:gd name="T20" fmla="*/ 120 w 127"/>
                <a:gd name="T21" fmla="*/ 19 h 157"/>
                <a:gd name="T22" fmla="*/ 127 w 127"/>
                <a:gd name="T23" fmla="*/ 2 h 157"/>
                <a:gd name="T24" fmla="*/ 127 w 127"/>
                <a:gd name="T25" fmla="*/ 0 h 157"/>
                <a:gd name="T26" fmla="*/ 127 w 127"/>
                <a:gd name="T2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7">
                  <a:moveTo>
                    <a:pt x="127" y="0"/>
                  </a:moveTo>
                  <a:cubicBezTo>
                    <a:pt x="127" y="0"/>
                    <a:pt x="127" y="0"/>
                    <a:pt x="127" y="0"/>
                  </a:cubicBezTo>
                  <a:cubicBezTo>
                    <a:pt x="120" y="3"/>
                    <a:pt x="113" y="9"/>
                    <a:pt x="105" y="17"/>
                  </a:cubicBezTo>
                  <a:cubicBezTo>
                    <a:pt x="81" y="39"/>
                    <a:pt x="58" y="61"/>
                    <a:pt x="34" y="84"/>
                  </a:cubicBezTo>
                  <a:cubicBezTo>
                    <a:pt x="27" y="90"/>
                    <a:pt x="21" y="96"/>
                    <a:pt x="14" y="102"/>
                  </a:cubicBezTo>
                  <a:cubicBezTo>
                    <a:pt x="14" y="102"/>
                    <a:pt x="14" y="102"/>
                    <a:pt x="14" y="102"/>
                  </a:cubicBezTo>
                  <a:cubicBezTo>
                    <a:pt x="8" y="120"/>
                    <a:pt x="3" y="138"/>
                    <a:pt x="0" y="157"/>
                  </a:cubicBezTo>
                  <a:cubicBezTo>
                    <a:pt x="7" y="148"/>
                    <a:pt x="14" y="140"/>
                    <a:pt x="21" y="131"/>
                  </a:cubicBezTo>
                  <a:cubicBezTo>
                    <a:pt x="22" y="126"/>
                    <a:pt x="23" y="122"/>
                    <a:pt x="24" y="117"/>
                  </a:cubicBezTo>
                  <a:cubicBezTo>
                    <a:pt x="30" y="112"/>
                    <a:pt x="36" y="106"/>
                    <a:pt x="41" y="100"/>
                  </a:cubicBezTo>
                  <a:cubicBezTo>
                    <a:pt x="63" y="69"/>
                    <a:pt x="86" y="36"/>
                    <a:pt x="120" y="19"/>
                  </a:cubicBezTo>
                  <a:cubicBezTo>
                    <a:pt x="122" y="14"/>
                    <a:pt x="124" y="8"/>
                    <a:pt x="127" y="2"/>
                  </a:cubicBezTo>
                  <a:cubicBezTo>
                    <a:pt x="127" y="1"/>
                    <a:pt x="127" y="0"/>
                    <a:pt x="127" y="0"/>
                  </a:cubicBezTo>
                  <a:cubicBezTo>
                    <a:pt x="127" y="0"/>
                    <a:pt x="127" y="0"/>
                    <a:pt x="127" y="0"/>
                  </a:cubicBezTo>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9" name="íṡľîde">
              <a:extLst>
                <a:ext uri="{FF2B5EF4-FFF2-40B4-BE49-F238E27FC236}">
                  <a16:creationId xmlns:a16="http://schemas.microsoft.com/office/drawing/2014/main" xmlns="" id="{205AAF2A-A398-40D3-8E3C-D24A96716924}"/>
                </a:ext>
              </a:extLst>
            </p:cNvPr>
            <p:cNvSpPr/>
            <p:nvPr/>
          </p:nvSpPr>
          <p:spPr bwMode="auto">
            <a:xfrm>
              <a:off x="7842250" y="2963863"/>
              <a:ext cx="9525" cy="39688"/>
            </a:xfrm>
            <a:custGeom>
              <a:avLst/>
              <a:gdLst>
                <a:gd name="T0" fmla="*/ 3 w 6"/>
                <a:gd name="T1" fmla="*/ 14 h 24"/>
                <a:gd name="T2" fmla="*/ 4 w 6"/>
                <a:gd name="T3" fmla="*/ 15 h 24"/>
                <a:gd name="T4" fmla="*/ 6 w 6"/>
                <a:gd name="T5" fmla="*/ 24 h 24"/>
                <a:gd name="T6" fmla="*/ 3 w 6"/>
                <a:gd name="T7" fmla="*/ 14 h 24"/>
                <a:gd name="T8" fmla="*/ 0 w 6"/>
                <a:gd name="T9" fmla="*/ 0 h 24"/>
                <a:gd name="T10" fmla="*/ 0 w 6"/>
                <a:gd name="T11" fmla="*/ 0 h 24"/>
                <a:gd name="T12" fmla="*/ 1 w 6"/>
                <a:gd name="T13" fmla="*/ 2 h 24"/>
                <a:gd name="T14" fmla="*/ 1 w 6"/>
                <a:gd name="T15" fmla="*/ 3 h 24"/>
                <a:gd name="T16" fmla="*/ 0 w 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3" y="14"/>
                  </a:moveTo>
                  <a:cubicBezTo>
                    <a:pt x="4" y="14"/>
                    <a:pt x="4" y="15"/>
                    <a:pt x="4" y="15"/>
                  </a:cubicBezTo>
                  <a:cubicBezTo>
                    <a:pt x="4" y="18"/>
                    <a:pt x="5" y="21"/>
                    <a:pt x="6" y="24"/>
                  </a:cubicBezTo>
                  <a:cubicBezTo>
                    <a:pt x="5" y="21"/>
                    <a:pt x="4" y="17"/>
                    <a:pt x="3" y="14"/>
                  </a:cubicBezTo>
                  <a:moveTo>
                    <a:pt x="0" y="0"/>
                  </a:moveTo>
                  <a:cubicBezTo>
                    <a:pt x="0" y="0"/>
                    <a:pt x="0" y="0"/>
                    <a:pt x="0" y="0"/>
                  </a:cubicBezTo>
                  <a:cubicBezTo>
                    <a:pt x="1" y="1"/>
                    <a:pt x="1" y="1"/>
                    <a:pt x="1" y="2"/>
                  </a:cubicBezTo>
                  <a:cubicBezTo>
                    <a:pt x="1" y="2"/>
                    <a:pt x="1" y="3"/>
                    <a:pt x="1" y="3"/>
                  </a:cubicBezTo>
                  <a:cubicBezTo>
                    <a:pt x="1" y="2"/>
                    <a:pt x="1" y="1"/>
                    <a:pt x="0" y="0"/>
                  </a:cubicBezTo>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0" name="iŝļíḍé">
              <a:extLst>
                <a:ext uri="{FF2B5EF4-FFF2-40B4-BE49-F238E27FC236}">
                  <a16:creationId xmlns:a16="http://schemas.microsoft.com/office/drawing/2014/main" xmlns="" id="{E9F2617F-3F70-4649-8490-DBE7DEEB6A9F}"/>
                </a:ext>
              </a:extLst>
            </p:cNvPr>
            <p:cNvSpPr/>
            <p:nvPr/>
          </p:nvSpPr>
          <p:spPr bwMode="auto">
            <a:xfrm>
              <a:off x="7842250" y="2963863"/>
              <a:ext cx="1588" cy="31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1" y="1"/>
                    <a:pt x="1" y="1"/>
                    <a:pt x="1" y="2"/>
                  </a:cubicBezTo>
                  <a:cubicBezTo>
                    <a:pt x="1" y="1"/>
                    <a:pt x="1" y="1"/>
                    <a:pt x="0" y="0"/>
                  </a:cubicBezTo>
                </a:path>
              </a:pathLst>
            </a:custGeom>
            <a:solidFill>
              <a:srgbClr val="CAA6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1" name="îşḻïḓê">
              <a:extLst>
                <a:ext uri="{FF2B5EF4-FFF2-40B4-BE49-F238E27FC236}">
                  <a16:creationId xmlns:a16="http://schemas.microsoft.com/office/drawing/2014/main" xmlns="" id="{AA81F4C0-2208-4B2E-861E-D1AF89E0185C}"/>
                </a:ext>
              </a:extLst>
            </p:cNvPr>
            <p:cNvSpPr/>
            <p:nvPr/>
          </p:nvSpPr>
          <p:spPr bwMode="auto">
            <a:xfrm>
              <a:off x="7840663" y="2963863"/>
              <a:ext cx="12700" cy="80963"/>
            </a:xfrm>
            <a:custGeom>
              <a:avLst/>
              <a:gdLst>
                <a:gd name="T0" fmla="*/ 1 w 8"/>
                <a:gd name="T1" fmla="*/ 0 h 49"/>
                <a:gd name="T2" fmla="*/ 2 w 8"/>
                <a:gd name="T3" fmla="*/ 5 h 49"/>
                <a:gd name="T4" fmla="*/ 0 w 8"/>
                <a:gd name="T5" fmla="*/ 37 h 49"/>
                <a:gd name="T6" fmla="*/ 3 w 8"/>
                <a:gd name="T7" fmla="*/ 48 h 49"/>
                <a:gd name="T8" fmla="*/ 3 w 8"/>
                <a:gd name="T9" fmla="*/ 48 h 49"/>
                <a:gd name="T10" fmla="*/ 3 w 8"/>
                <a:gd name="T11" fmla="*/ 48 h 49"/>
                <a:gd name="T12" fmla="*/ 3 w 8"/>
                <a:gd name="T13" fmla="*/ 49 h 49"/>
                <a:gd name="T14" fmla="*/ 8 w 8"/>
                <a:gd name="T15" fmla="*/ 30 h 49"/>
                <a:gd name="T16" fmla="*/ 8 w 8"/>
                <a:gd name="T17" fmla="*/ 30 h 49"/>
                <a:gd name="T18" fmla="*/ 7 w 8"/>
                <a:gd name="T19" fmla="*/ 24 h 49"/>
                <a:gd name="T20" fmla="*/ 5 w 8"/>
                <a:gd name="T21" fmla="*/ 15 h 49"/>
                <a:gd name="T22" fmla="*/ 4 w 8"/>
                <a:gd name="T23" fmla="*/ 14 h 49"/>
                <a:gd name="T24" fmla="*/ 2 w 8"/>
                <a:gd name="T25" fmla="*/ 3 h 49"/>
                <a:gd name="T26" fmla="*/ 2 w 8"/>
                <a:gd name="T27" fmla="*/ 2 h 49"/>
                <a:gd name="T28" fmla="*/ 1 w 8"/>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9">
                  <a:moveTo>
                    <a:pt x="1" y="0"/>
                  </a:moveTo>
                  <a:cubicBezTo>
                    <a:pt x="2" y="2"/>
                    <a:pt x="2" y="3"/>
                    <a:pt x="2" y="5"/>
                  </a:cubicBezTo>
                  <a:cubicBezTo>
                    <a:pt x="2" y="15"/>
                    <a:pt x="2" y="26"/>
                    <a:pt x="0" y="37"/>
                  </a:cubicBezTo>
                  <a:cubicBezTo>
                    <a:pt x="1" y="41"/>
                    <a:pt x="2" y="44"/>
                    <a:pt x="3" y="48"/>
                  </a:cubicBezTo>
                  <a:cubicBezTo>
                    <a:pt x="3" y="48"/>
                    <a:pt x="3" y="48"/>
                    <a:pt x="3" y="48"/>
                  </a:cubicBezTo>
                  <a:cubicBezTo>
                    <a:pt x="3" y="48"/>
                    <a:pt x="3" y="48"/>
                    <a:pt x="3" y="48"/>
                  </a:cubicBezTo>
                  <a:cubicBezTo>
                    <a:pt x="3" y="48"/>
                    <a:pt x="3" y="49"/>
                    <a:pt x="3" y="49"/>
                  </a:cubicBezTo>
                  <a:cubicBezTo>
                    <a:pt x="5" y="43"/>
                    <a:pt x="7" y="36"/>
                    <a:pt x="8" y="30"/>
                  </a:cubicBezTo>
                  <a:cubicBezTo>
                    <a:pt x="8" y="30"/>
                    <a:pt x="8" y="30"/>
                    <a:pt x="8" y="30"/>
                  </a:cubicBezTo>
                  <a:cubicBezTo>
                    <a:pt x="7" y="28"/>
                    <a:pt x="7" y="26"/>
                    <a:pt x="7" y="24"/>
                  </a:cubicBezTo>
                  <a:cubicBezTo>
                    <a:pt x="6" y="21"/>
                    <a:pt x="5" y="18"/>
                    <a:pt x="5" y="15"/>
                  </a:cubicBezTo>
                  <a:cubicBezTo>
                    <a:pt x="5" y="15"/>
                    <a:pt x="5" y="14"/>
                    <a:pt x="4" y="14"/>
                  </a:cubicBezTo>
                  <a:cubicBezTo>
                    <a:pt x="4" y="10"/>
                    <a:pt x="3" y="6"/>
                    <a:pt x="2" y="3"/>
                  </a:cubicBezTo>
                  <a:cubicBezTo>
                    <a:pt x="2" y="3"/>
                    <a:pt x="2" y="2"/>
                    <a:pt x="2" y="2"/>
                  </a:cubicBezTo>
                  <a:cubicBezTo>
                    <a:pt x="2" y="1"/>
                    <a:pt x="2" y="1"/>
                    <a:pt x="1" y="0"/>
                  </a:cubicBezTo>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2" name="ïSḷîḑé">
              <a:extLst>
                <a:ext uri="{FF2B5EF4-FFF2-40B4-BE49-F238E27FC236}">
                  <a16:creationId xmlns:a16="http://schemas.microsoft.com/office/drawing/2014/main" xmlns="" id="{6A7C2980-DB0B-4F4C-984F-8E7735DDFC37}"/>
                </a:ext>
              </a:extLst>
            </p:cNvPr>
            <p:cNvSpPr/>
            <p:nvPr/>
          </p:nvSpPr>
          <p:spPr bwMode="auto">
            <a:xfrm>
              <a:off x="7451725" y="2768600"/>
              <a:ext cx="392113" cy="331788"/>
            </a:xfrm>
            <a:custGeom>
              <a:avLst/>
              <a:gdLst>
                <a:gd name="T0" fmla="*/ 6 w 237"/>
                <a:gd name="T1" fmla="*/ 200 h 200"/>
                <a:gd name="T2" fmla="*/ 6 w 237"/>
                <a:gd name="T3" fmla="*/ 200 h 200"/>
                <a:gd name="T4" fmla="*/ 6 w 237"/>
                <a:gd name="T5" fmla="*/ 200 h 200"/>
                <a:gd name="T6" fmla="*/ 6 w 237"/>
                <a:gd name="T7" fmla="*/ 199 h 200"/>
                <a:gd name="T8" fmla="*/ 6 w 237"/>
                <a:gd name="T9" fmla="*/ 199 h 200"/>
                <a:gd name="T10" fmla="*/ 6 w 237"/>
                <a:gd name="T11" fmla="*/ 199 h 200"/>
                <a:gd name="T12" fmla="*/ 6 w 237"/>
                <a:gd name="T13" fmla="*/ 198 h 200"/>
                <a:gd name="T14" fmla="*/ 6 w 237"/>
                <a:gd name="T15" fmla="*/ 199 h 200"/>
                <a:gd name="T16" fmla="*/ 6 w 237"/>
                <a:gd name="T17" fmla="*/ 198 h 200"/>
                <a:gd name="T18" fmla="*/ 10 w 237"/>
                <a:gd name="T19" fmla="*/ 179 h 200"/>
                <a:gd name="T20" fmla="*/ 10 w 237"/>
                <a:gd name="T21" fmla="*/ 179 h 200"/>
                <a:gd name="T22" fmla="*/ 6 w 237"/>
                <a:gd name="T23" fmla="*/ 198 h 200"/>
                <a:gd name="T24" fmla="*/ 10 w 237"/>
                <a:gd name="T25" fmla="*/ 179 h 200"/>
                <a:gd name="T26" fmla="*/ 10 w 237"/>
                <a:gd name="T27" fmla="*/ 179 h 200"/>
                <a:gd name="T28" fmla="*/ 25 w 237"/>
                <a:gd name="T29" fmla="*/ 121 h 200"/>
                <a:gd name="T30" fmla="*/ 4 w 237"/>
                <a:gd name="T31" fmla="*/ 147 h 200"/>
                <a:gd name="T32" fmla="*/ 4 w 237"/>
                <a:gd name="T33" fmla="*/ 147 h 200"/>
                <a:gd name="T34" fmla="*/ 0 w 237"/>
                <a:gd name="T35" fmla="*/ 177 h 200"/>
                <a:gd name="T36" fmla="*/ 12 w 237"/>
                <a:gd name="T37" fmla="*/ 173 h 200"/>
                <a:gd name="T38" fmla="*/ 11 w 237"/>
                <a:gd name="T39" fmla="*/ 177 h 200"/>
                <a:gd name="T40" fmla="*/ 23 w 237"/>
                <a:gd name="T41" fmla="*/ 127 h 200"/>
                <a:gd name="T42" fmla="*/ 25 w 237"/>
                <a:gd name="T43" fmla="*/ 121 h 200"/>
                <a:gd name="T44" fmla="*/ 157 w 237"/>
                <a:gd name="T45" fmla="*/ 0 h 200"/>
                <a:gd name="T46" fmla="*/ 132 w 237"/>
                <a:gd name="T47" fmla="*/ 6 h 200"/>
                <a:gd name="T48" fmla="*/ 128 w 237"/>
                <a:gd name="T49" fmla="*/ 7 h 200"/>
                <a:gd name="T50" fmla="*/ 124 w 237"/>
                <a:gd name="T51" fmla="*/ 9 h 200"/>
                <a:gd name="T52" fmla="*/ 45 w 237"/>
                <a:gd name="T53" fmla="*/ 90 h 200"/>
                <a:gd name="T54" fmla="*/ 84 w 237"/>
                <a:gd name="T55" fmla="*/ 53 h 200"/>
                <a:gd name="T56" fmla="*/ 120 w 237"/>
                <a:gd name="T57" fmla="*/ 29 h 200"/>
                <a:gd name="T58" fmla="*/ 126 w 237"/>
                <a:gd name="T59" fmla="*/ 28 h 200"/>
                <a:gd name="T60" fmla="*/ 153 w 237"/>
                <a:gd name="T61" fmla="*/ 36 h 200"/>
                <a:gd name="T62" fmla="*/ 205 w 237"/>
                <a:gd name="T63" fmla="*/ 70 h 200"/>
                <a:gd name="T64" fmla="*/ 223 w 237"/>
                <a:gd name="T65" fmla="*/ 117 h 200"/>
                <a:gd name="T66" fmla="*/ 231 w 237"/>
                <a:gd name="T67" fmla="*/ 141 h 200"/>
                <a:gd name="T68" fmla="*/ 231 w 237"/>
                <a:gd name="T69" fmla="*/ 141 h 200"/>
                <a:gd name="T70" fmla="*/ 234 w 237"/>
                <a:gd name="T71" fmla="*/ 154 h 200"/>
                <a:gd name="T72" fmla="*/ 235 w 237"/>
                <a:gd name="T73" fmla="*/ 155 h 200"/>
                <a:gd name="T74" fmla="*/ 237 w 237"/>
                <a:gd name="T75" fmla="*/ 123 h 200"/>
                <a:gd name="T76" fmla="*/ 236 w 237"/>
                <a:gd name="T77" fmla="*/ 118 h 200"/>
                <a:gd name="T78" fmla="*/ 236 w 237"/>
                <a:gd name="T79" fmla="*/ 118 h 200"/>
                <a:gd name="T80" fmla="*/ 236 w 237"/>
                <a:gd name="T81" fmla="*/ 118 h 200"/>
                <a:gd name="T82" fmla="*/ 236 w 237"/>
                <a:gd name="T83" fmla="*/ 117 h 200"/>
                <a:gd name="T84" fmla="*/ 223 w 237"/>
                <a:gd name="T85" fmla="*/ 68 h 200"/>
                <a:gd name="T86" fmla="*/ 220 w 237"/>
                <a:gd name="T87" fmla="*/ 58 h 200"/>
                <a:gd name="T88" fmla="*/ 220 w 237"/>
                <a:gd name="T89" fmla="*/ 58 h 200"/>
                <a:gd name="T90" fmla="*/ 203 w 237"/>
                <a:gd name="T91" fmla="*/ 30 h 200"/>
                <a:gd name="T92" fmla="*/ 157 w 237"/>
                <a:gd name="T9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7" h="200">
                  <a:moveTo>
                    <a:pt x="6" y="200"/>
                  </a:moveTo>
                  <a:cubicBezTo>
                    <a:pt x="6" y="200"/>
                    <a:pt x="6" y="200"/>
                    <a:pt x="6" y="200"/>
                  </a:cubicBezTo>
                  <a:cubicBezTo>
                    <a:pt x="6" y="200"/>
                    <a:pt x="6" y="200"/>
                    <a:pt x="6" y="200"/>
                  </a:cubicBezTo>
                  <a:moveTo>
                    <a:pt x="6" y="199"/>
                  </a:moveTo>
                  <a:cubicBezTo>
                    <a:pt x="6" y="199"/>
                    <a:pt x="6" y="199"/>
                    <a:pt x="6" y="199"/>
                  </a:cubicBezTo>
                  <a:cubicBezTo>
                    <a:pt x="6" y="199"/>
                    <a:pt x="6" y="199"/>
                    <a:pt x="6" y="199"/>
                  </a:cubicBezTo>
                  <a:moveTo>
                    <a:pt x="6" y="198"/>
                  </a:moveTo>
                  <a:cubicBezTo>
                    <a:pt x="6" y="198"/>
                    <a:pt x="6" y="199"/>
                    <a:pt x="6" y="199"/>
                  </a:cubicBezTo>
                  <a:cubicBezTo>
                    <a:pt x="6" y="199"/>
                    <a:pt x="6" y="198"/>
                    <a:pt x="6" y="198"/>
                  </a:cubicBezTo>
                  <a:moveTo>
                    <a:pt x="10" y="179"/>
                  </a:moveTo>
                  <a:cubicBezTo>
                    <a:pt x="10" y="179"/>
                    <a:pt x="10" y="179"/>
                    <a:pt x="10" y="179"/>
                  </a:cubicBezTo>
                  <a:cubicBezTo>
                    <a:pt x="9" y="185"/>
                    <a:pt x="7" y="192"/>
                    <a:pt x="6" y="198"/>
                  </a:cubicBezTo>
                  <a:cubicBezTo>
                    <a:pt x="7" y="192"/>
                    <a:pt x="9" y="185"/>
                    <a:pt x="10" y="179"/>
                  </a:cubicBezTo>
                  <a:cubicBezTo>
                    <a:pt x="10" y="179"/>
                    <a:pt x="10" y="179"/>
                    <a:pt x="10" y="179"/>
                  </a:cubicBezTo>
                  <a:moveTo>
                    <a:pt x="25" y="121"/>
                  </a:moveTo>
                  <a:cubicBezTo>
                    <a:pt x="18" y="130"/>
                    <a:pt x="11" y="138"/>
                    <a:pt x="4" y="147"/>
                  </a:cubicBezTo>
                  <a:cubicBezTo>
                    <a:pt x="4" y="147"/>
                    <a:pt x="4" y="147"/>
                    <a:pt x="4" y="147"/>
                  </a:cubicBezTo>
                  <a:cubicBezTo>
                    <a:pt x="2" y="157"/>
                    <a:pt x="1" y="167"/>
                    <a:pt x="0" y="177"/>
                  </a:cubicBezTo>
                  <a:cubicBezTo>
                    <a:pt x="4" y="176"/>
                    <a:pt x="8" y="175"/>
                    <a:pt x="12" y="173"/>
                  </a:cubicBezTo>
                  <a:cubicBezTo>
                    <a:pt x="11" y="175"/>
                    <a:pt x="11" y="176"/>
                    <a:pt x="11" y="177"/>
                  </a:cubicBezTo>
                  <a:cubicBezTo>
                    <a:pt x="15" y="160"/>
                    <a:pt x="18" y="144"/>
                    <a:pt x="23" y="127"/>
                  </a:cubicBezTo>
                  <a:cubicBezTo>
                    <a:pt x="23" y="125"/>
                    <a:pt x="24" y="123"/>
                    <a:pt x="25" y="121"/>
                  </a:cubicBezTo>
                  <a:moveTo>
                    <a:pt x="157" y="0"/>
                  </a:moveTo>
                  <a:cubicBezTo>
                    <a:pt x="150" y="0"/>
                    <a:pt x="142" y="2"/>
                    <a:pt x="132" y="6"/>
                  </a:cubicBezTo>
                  <a:cubicBezTo>
                    <a:pt x="131" y="6"/>
                    <a:pt x="129" y="7"/>
                    <a:pt x="128" y="7"/>
                  </a:cubicBezTo>
                  <a:cubicBezTo>
                    <a:pt x="127" y="8"/>
                    <a:pt x="125" y="9"/>
                    <a:pt x="124" y="9"/>
                  </a:cubicBezTo>
                  <a:cubicBezTo>
                    <a:pt x="90" y="26"/>
                    <a:pt x="67" y="59"/>
                    <a:pt x="45" y="90"/>
                  </a:cubicBezTo>
                  <a:cubicBezTo>
                    <a:pt x="58" y="78"/>
                    <a:pt x="71" y="65"/>
                    <a:pt x="84" y="53"/>
                  </a:cubicBezTo>
                  <a:cubicBezTo>
                    <a:pt x="97" y="40"/>
                    <a:pt x="108" y="31"/>
                    <a:pt x="120" y="29"/>
                  </a:cubicBezTo>
                  <a:cubicBezTo>
                    <a:pt x="122" y="29"/>
                    <a:pt x="124" y="28"/>
                    <a:pt x="126" y="28"/>
                  </a:cubicBezTo>
                  <a:cubicBezTo>
                    <a:pt x="134" y="28"/>
                    <a:pt x="142" y="31"/>
                    <a:pt x="153" y="36"/>
                  </a:cubicBezTo>
                  <a:cubicBezTo>
                    <a:pt x="172" y="45"/>
                    <a:pt x="191" y="55"/>
                    <a:pt x="205" y="70"/>
                  </a:cubicBezTo>
                  <a:cubicBezTo>
                    <a:pt x="212" y="85"/>
                    <a:pt x="218" y="101"/>
                    <a:pt x="223" y="117"/>
                  </a:cubicBezTo>
                  <a:cubicBezTo>
                    <a:pt x="226" y="125"/>
                    <a:pt x="228" y="133"/>
                    <a:pt x="231" y="141"/>
                  </a:cubicBezTo>
                  <a:cubicBezTo>
                    <a:pt x="231" y="141"/>
                    <a:pt x="231" y="141"/>
                    <a:pt x="231" y="141"/>
                  </a:cubicBezTo>
                  <a:cubicBezTo>
                    <a:pt x="232" y="145"/>
                    <a:pt x="233" y="149"/>
                    <a:pt x="234" y="154"/>
                  </a:cubicBezTo>
                  <a:cubicBezTo>
                    <a:pt x="235" y="154"/>
                    <a:pt x="235" y="155"/>
                    <a:pt x="235" y="155"/>
                  </a:cubicBezTo>
                  <a:cubicBezTo>
                    <a:pt x="237" y="144"/>
                    <a:pt x="237" y="133"/>
                    <a:pt x="237" y="123"/>
                  </a:cubicBezTo>
                  <a:cubicBezTo>
                    <a:pt x="237" y="121"/>
                    <a:pt x="237" y="120"/>
                    <a:pt x="236" y="118"/>
                  </a:cubicBezTo>
                  <a:cubicBezTo>
                    <a:pt x="236" y="118"/>
                    <a:pt x="236" y="118"/>
                    <a:pt x="236" y="118"/>
                  </a:cubicBezTo>
                  <a:cubicBezTo>
                    <a:pt x="236" y="118"/>
                    <a:pt x="236" y="118"/>
                    <a:pt x="236" y="118"/>
                  </a:cubicBezTo>
                  <a:cubicBezTo>
                    <a:pt x="236" y="118"/>
                    <a:pt x="236" y="117"/>
                    <a:pt x="236" y="117"/>
                  </a:cubicBezTo>
                  <a:cubicBezTo>
                    <a:pt x="232" y="100"/>
                    <a:pt x="228" y="84"/>
                    <a:pt x="223" y="68"/>
                  </a:cubicBezTo>
                  <a:cubicBezTo>
                    <a:pt x="222" y="64"/>
                    <a:pt x="221" y="61"/>
                    <a:pt x="220" y="58"/>
                  </a:cubicBezTo>
                  <a:cubicBezTo>
                    <a:pt x="220" y="58"/>
                    <a:pt x="220" y="58"/>
                    <a:pt x="220" y="58"/>
                  </a:cubicBezTo>
                  <a:cubicBezTo>
                    <a:pt x="215" y="48"/>
                    <a:pt x="209" y="39"/>
                    <a:pt x="203" y="30"/>
                  </a:cubicBezTo>
                  <a:cubicBezTo>
                    <a:pt x="188" y="11"/>
                    <a:pt x="175" y="0"/>
                    <a:pt x="157" y="0"/>
                  </a:cubicBezTo>
                </a:path>
              </a:pathLst>
            </a:custGeom>
            <a:solidFill>
              <a:srgbClr val="CAA6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3" name="íSļiḑe">
              <a:extLst>
                <a:ext uri="{FF2B5EF4-FFF2-40B4-BE49-F238E27FC236}">
                  <a16:creationId xmlns:a16="http://schemas.microsoft.com/office/drawing/2014/main" xmlns="" id="{F015E0C7-3D1E-4733-A17B-589DB1A5905D}"/>
                </a:ext>
              </a:extLst>
            </p:cNvPr>
            <p:cNvSpPr/>
            <p:nvPr/>
          </p:nvSpPr>
          <p:spPr bwMode="auto">
            <a:xfrm>
              <a:off x="7469188" y="2814638"/>
              <a:ext cx="376238" cy="247650"/>
            </a:xfrm>
            <a:custGeom>
              <a:avLst/>
              <a:gdLst>
                <a:gd name="T0" fmla="*/ 227 w 227"/>
                <a:gd name="T1" fmla="*/ 138 h 149"/>
                <a:gd name="T2" fmla="*/ 226 w 227"/>
                <a:gd name="T3" fmla="*/ 143 h 149"/>
                <a:gd name="T4" fmla="*/ 227 w 227"/>
                <a:gd name="T5" fmla="*/ 139 h 149"/>
                <a:gd name="T6" fmla="*/ 227 w 227"/>
                <a:gd name="T7" fmla="*/ 138 h 149"/>
                <a:gd name="T8" fmla="*/ 115 w 227"/>
                <a:gd name="T9" fmla="*/ 0 h 149"/>
                <a:gd name="T10" fmla="*/ 109 w 227"/>
                <a:gd name="T11" fmla="*/ 1 h 149"/>
                <a:gd name="T12" fmla="*/ 73 w 227"/>
                <a:gd name="T13" fmla="*/ 25 h 149"/>
                <a:gd name="T14" fmla="*/ 34 w 227"/>
                <a:gd name="T15" fmla="*/ 62 h 149"/>
                <a:gd name="T16" fmla="*/ 17 w 227"/>
                <a:gd name="T17" fmla="*/ 79 h 149"/>
                <a:gd name="T18" fmla="*/ 14 w 227"/>
                <a:gd name="T19" fmla="*/ 93 h 149"/>
                <a:gd name="T20" fmla="*/ 12 w 227"/>
                <a:gd name="T21" fmla="*/ 99 h 149"/>
                <a:gd name="T22" fmla="*/ 0 w 227"/>
                <a:gd name="T23" fmla="*/ 149 h 149"/>
                <a:gd name="T24" fmla="*/ 0 w 227"/>
                <a:gd name="T25" fmla="*/ 149 h 149"/>
                <a:gd name="T26" fmla="*/ 10 w 227"/>
                <a:gd name="T27" fmla="*/ 107 h 149"/>
                <a:gd name="T28" fmla="*/ 218 w 227"/>
                <a:gd name="T29" fmla="*/ 107 h 149"/>
                <a:gd name="T30" fmla="*/ 220 w 227"/>
                <a:gd name="T31" fmla="*/ 113 h 149"/>
                <a:gd name="T32" fmla="*/ 212 w 227"/>
                <a:gd name="T33" fmla="*/ 89 h 149"/>
                <a:gd name="T34" fmla="*/ 194 w 227"/>
                <a:gd name="T35" fmla="*/ 42 h 149"/>
                <a:gd name="T36" fmla="*/ 142 w 227"/>
                <a:gd name="T37" fmla="*/ 8 h 149"/>
                <a:gd name="T38" fmla="*/ 115 w 227"/>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7" h="149">
                  <a:moveTo>
                    <a:pt x="227" y="138"/>
                  </a:moveTo>
                  <a:cubicBezTo>
                    <a:pt x="227" y="139"/>
                    <a:pt x="226" y="141"/>
                    <a:pt x="226" y="143"/>
                  </a:cubicBezTo>
                  <a:cubicBezTo>
                    <a:pt x="226" y="141"/>
                    <a:pt x="227" y="140"/>
                    <a:pt x="227" y="139"/>
                  </a:cubicBezTo>
                  <a:cubicBezTo>
                    <a:pt x="227" y="139"/>
                    <a:pt x="227" y="138"/>
                    <a:pt x="227" y="138"/>
                  </a:cubicBezTo>
                  <a:moveTo>
                    <a:pt x="115" y="0"/>
                  </a:moveTo>
                  <a:cubicBezTo>
                    <a:pt x="113" y="0"/>
                    <a:pt x="111" y="1"/>
                    <a:pt x="109" y="1"/>
                  </a:cubicBezTo>
                  <a:cubicBezTo>
                    <a:pt x="97" y="3"/>
                    <a:pt x="86" y="12"/>
                    <a:pt x="73" y="25"/>
                  </a:cubicBezTo>
                  <a:cubicBezTo>
                    <a:pt x="60" y="37"/>
                    <a:pt x="47" y="50"/>
                    <a:pt x="34" y="62"/>
                  </a:cubicBezTo>
                  <a:cubicBezTo>
                    <a:pt x="29" y="68"/>
                    <a:pt x="23" y="74"/>
                    <a:pt x="17" y="79"/>
                  </a:cubicBezTo>
                  <a:cubicBezTo>
                    <a:pt x="16" y="84"/>
                    <a:pt x="15" y="88"/>
                    <a:pt x="14" y="93"/>
                  </a:cubicBezTo>
                  <a:cubicBezTo>
                    <a:pt x="13" y="95"/>
                    <a:pt x="12" y="97"/>
                    <a:pt x="12" y="99"/>
                  </a:cubicBezTo>
                  <a:cubicBezTo>
                    <a:pt x="7" y="116"/>
                    <a:pt x="4" y="132"/>
                    <a:pt x="0" y="149"/>
                  </a:cubicBezTo>
                  <a:cubicBezTo>
                    <a:pt x="0" y="149"/>
                    <a:pt x="0" y="149"/>
                    <a:pt x="0" y="149"/>
                  </a:cubicBezTo>
                  <a:cubicBezTo>
                    <a:pt x="3" y="135"/>
                    <a:pt x="6" y="121"/>
                    <a:pt x="10" y="107"/>
                  </a:cubicBezTo>
                  <a:cubicBezTo>
                    <a:pt x="218" y="107"/>
                    <a:pt x="218" y="107"/>
                    <a:pt x="218" y="107"/>
                  </a:cubicBezTo>
                  <a:cubicBezTo>
                    <a:pt x="218" y="109"/>
                    <a:pt x="219" y="111"/>
                    <a:pt x="220" y="113"/>
                  </a:cubicBezTo>
                  <a:cubicBezTo>
                    <a:pt x="217" y="105"/>
                    <a:pt x="215" y="97"/>
                    <a:pt x="212" y="89"/>
                  </a:cubicBezTo>
                  <a:cubicBezTo>
                    <a:pt x="207" y="73"/>
                    <a:pt x="201" y="57"/>
                    <a:pt x="194" y="42"/>
                  </a:cubicBezTo>
                  <a:cubicBezTo>
                    <a:pt x="180" y="27"/>
                    <a:pt x="161" y="17"/>
                    <a:pt x="142" y="8"/>
                  </a:cubicBezTo>
                  <a:cubicBezTo>
                    <a:pt x="131" y="3"/>
                    <a:pt x="123" y="0"/>
                    <a:pt x="115" y="0"/>
                  </a:cubicBezTo>
                </a:path>
              </a:pathLst>
            </a:custGeom>
            <a:solidFill>
              <a:srgbClr val="B5B7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4" name="íṩļiďê">
              <a:extLst>
                <a:ext uri="{FF2B5EF4-FFF2-40B4-BE49-F238E27FC236}">
                  <a16:creationId xmlns:a16="http://schemas.microsoft.com/office/drawing/2014/main" xmlns="" id="{F04282CD-268E-4F0A-864D-345107880F35}"/>
                </a:ext>
              </a:extLst>
            </p:cNvPr>
            <p:cNvSpPr/>
            <p:nvPr/>
          </p:nvSpPr>
          <p:spPr bwMode="auto">
            <a:xfrm>
              <a:off x="7415213" y="2992438"/>
              <a:ext cx="430213" cy="381000"/>
            </a:xfrm>
            <a:custGeom>
              <a:avLst/>
              <a:gdLst>
                <a:gd name="T0" fmla="*/ 251 w 260"/>
                <a:gd name="T1" fmla="*/ 0 h 230"/>
                <a:gd name="T2" fmla="*/ 43 w 260"/>
                <a:gd name="T3" fmla="*/ 0 h 230"/>
                <a:gd name="T4" fmla="*/ 33 w 260"/>
                <a:gd name="T5" fmla="*/ 42 h 230"/>
                <a:gd name="T6" fmla="*/ 32 w 260"/>
                <a:gd name="T7" fmla="*/ 44 h 230"/>
                <a:gd name="T8" fmla="*/ 32 w 260"/>
                <a:gd name="T9" fmla="*/ 44 h 230"/>
                <a:gd name="T10" fmla="*/ 28 w 260"/>
                <a:gd name="T11" fmla="*/ 63 h 230"/>
                <a:gd name="T12" fmla="*/ 28 w 260"/>
                <a:gd name="T13" fmla="*/ 63 h 230"/>
                <a:gd name="T14" fmla="*/ 28 w 260"/>
                <a:gd name="T15" fmla="*/ 64 h 230"/>
                <a:gd name="T16" fmla="*/ 28 w 260"/>
                <a:gd name="T17" fmla="*/ 64 h 230"/>
                <a:gd name="T18" fmla="*/ 28 w 260"/>
                <a:gd name="T19" fmla="*/ 64 h 230"/>
                <a:gd name="T20" fmla="*/ 28 w 260"/>
                <a:gd name="T21" fmla="*/ 65 h 230"/>
                <a:gd name="T22" fmla="*/ 28 w 260"/>
                <a:gd name="T23" fmla="*/ 65 h 230"/>
                <a:gd name="T24" fmla="*/ 0 w 260"/>
                <a:gd name="T25" fmla="*/ 230 h 230"/>
                <a:gd name="T26" fmla="*/ 231 w 260"/>
                <a:gd name="T27" fmla="*/ 89 h 230"/>
                <a:gd name="T28" fmla="*/ 232 w 260"/>
                <a:gd name="T29" fmla="*/ 89 h 230"/>
                <a:gd name="T30" fmla="*/ 259 w 260"/>
                <a:gd name="T31" fmla="*/ 36 h 230"/>
                <a:gd name="T32" fmla="*/ 260 w 260"/>
                <a:gd name="T33" fmla="*/ 31 h 230"/>
                <a:gd name="T34" fmla="*/ 260 w 260"/>
                <a:gd name="T35" fmla="*/ 31 h 230"/>
                <a:gd name="T36" fmla="*/ 260 w 260"/>
                <a:gd name="T37" fmla="*/ 31 h 230"/>
                <a:gd name="T38" fmla="*/ 257 w 260"/>
                <a:gd name="T39" fmla="*/ 20 h 230"/>
                <a:gd name="T40" fmla="*/ 256 w 260"/>
                <a:gd name="T41" fmla="*/ 19 h 230"/>
                <a:gd name="T42" fmla="*/ 253 w 260"/>
                <a:gd name="T43" fmla="*/ 6 h 230"/>
                <a:gd name="T44" fmla="*/ 253 w 260"/>
                <a:gd name="T45" fmla="*/ 6 h 230"/>
                <a:gd name="T46" fmla="*/ 251 w 260"/>
                <a:gd name="T4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0" h="230">
                  <a:moveTo>
                    <a:pt x="251" y="0"/>
                  </a:moveTo>
                  <a:cubicBezTo>
                    <a:pt x="43" y="0"/>
                    <a:pt x="43" y="0"/>
                    <a:pt x="43" y="0"/>
                  </a:cubicBezTo>
                  <a:cubicBezTo>
                    <a:pt x="39" y="14"/>
                    <a:pt x="36" y="28"/>
                    <a:pt x="33" y="42"/>
                  </a:cubicBezTo>
                  <a:cubicBezTo>
                    <a:pt x="33" y="43"/>
                    <a:pt x="32" y="43"/>
                    <a:pt x="32" y="44"/>
                  </a:cubicBezTo>
                  <a:cubicBezTo>
                    <a:pt x="32" y="44"/>
                    <a:pt x="32" y="44"/>
                    <a:pt x="32" y="44"/>
                  </a:cubicBezTo>
                  <a:cubicBezTo>
                    <a:pt x="31" y="50"/>
                    <a:pt x="29" y="57"/>
                    <a:pt x="28" y="63"/>
                  </a:cubicBezTo>
                  <a:cubicBezTo>
                    <a:pt x="28" y="63"/>
                    <a:pt x="28" y="63"/>
                    <a:pt x="28" y="63"/>
                  </a:cubicBezTo>
                  <a:cubicBezTo>
                    <a:pt x="28" y="63"/>
                    <a:pt x="28" y="64"/>
                    <a:pt x="28" y="64"/>
                  </a:cubicBezTo>
                  <a:cubicBezTo>
                    <a:pt x="28" y="64"/>
                    <a:pt x="28" y="64"/>
                    <a:pt x="28" y="64"/>
                  </a:cubicBezTo>
                  <a:cubicBezTo>
                    <a:pt x="28" y="64"/>
                    <a:pt x="28" y="64"/>
                    <a:pt x="28" y="64"/>
                  </a:cubicBezTo>
                  <a:cubicBezTo>
                    <a:pt x="28" y="65"/>
                    <a:pt x="28" y="65"/>
                    <a:pt x="28" y="65"/>
                  </a:cubicBezTo>
                  <a:cubicBezTo>
                    <a:pt x="28" y="65"/>
                    <a:pt x="28" y="65"/>
                    <a:pt x="28" y="65"/>
                  </a:cubicBezTo>
                  <a:cubicBezTo>
                    <a:pt x="16" y="120"/>
                    <a:pt x="7" y="175"/>
                    <a:pt x="0" y="230"/>
                  </a:cubicBezTo>
                  <a:cubicBezTo>
                    <a:pt x="80" y="198"/>
                    <a:pt x="179" y="159"/>
                    <a:pt x="231" y="89"/>
                  </a:cubicBezTo>
                  <a:cubicBezTo>
                    <a:pt x="232" y="89"/>
                    <a:pt x="232" y="89"/>
                    <a:pt x="232" y="89"/>
                  </a:cubicBezTo>
                  <a:cubicBezTo>
                    <a:pt x="243" y="73"/>
                    <a:pt x="253" y="55"/>
                    <a:pt x="259" y="36"/>
                  </a:cubicBezTo>
                  <a:cubicBezTo>
                    <a:pt x="259" y="34"/>
                    <a:pt x="260" y="32"/>
                    <a:pt x="260" y="31"/>
                  </a:cubicBezTo>
                  <a:cubicBezTo>
                    <a:pt x="260" y="31"/>
                    <a:pt x="260" y="31"/>
                    <a:pt x="260" y="31"/>
                  </a:cubicBezTo>
                  <a:cubicBezTo>
                    <a:pt x="260" y="31"/>
                    <a:pt x="260" y="31"/>
                    <a:pt x="260" y="31"/>
                  </a:cubicBezTo>
                  <a:cubicBezTo>
                    <a:pt x="259" y="27"/>
                    <a:pt x="258" y="24"/>
                    <a:pt x="257" y="20"/>
                  </a:cubicBezTo>
                  <a:cubicBezTo>
                    <a:pt x="257" y="20"/>
                    <a:pt x="257" y="19"/>
                    <a:pt x="256" y="19"/>
                  </a:cubicBezTo>
                  <a:cubicBezTo>
                    <a:pt x="255" y="14"/>
                    <a:pt x="254" y="10"/>
                    <a:pt x="253" y="6"/>
                  </a:cubicBezTo>
                  <a:cubicBezTo>
                    <a:pt x="253" y="6"/>
                    <a:pt x="253" y="6"/>
                    <a:pt x="253" y="6"/>
                  </a:cubicBezTo>
                  <a:cubicBezTo>
                    <a:pt x="252" y="4"/>
                    <a:pt x="251" y="2"/>
                    <a:pt x="251" y="0"/>
                  </a:cubicBezTo>
                </a:path>
              </a:pathLst>
            </a:custGeom>
            <a:solidFill>
              <a:srgbClr val="969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5" name="i$lîdê">
              <a:extLst>
                <a:ext uri="{FF2B5EF4-FFF2-40B4-BE49-F238E27FC236}">
                  <a16:creationId xmlns:a16="http://schemas.microsoft.com/office/drawing/2014/main" xmlns="" id="{88F2501B-0098-44DD-8C1A-28691EFF3E0F}"/>
                </a:ext>
              </a:extLst>
            </p:cNvPr>
            <p:cNvSpPr/>
            <p:nvPr/>
          </p:nvSpPr>
          <p:spPr bwMode="auto">
            <a:xfrm>
              <a:off x="6821488" y="2749550"/>
              <a:ext cx="1044575" cy="768350"/>
            </a:xfrm>
            <a:custGeom>
              <a:avLst/>
              <a:gdLst>
                <a:gd name="T0" fmla="*/ 630 w 630"/>
                <a:gd name="T1" fmla="*/ 135 h 464"/>
                <a:gd name="T2" fmla="*/ 594 w 630"/>
                <a:gd name="T3" fmla="*/ 240 h 464"/>
                <a:gd name="T4" fmla="*/ 593 w 630"/>
                <a:gd name="T5" fmla="*/ 240 h 464"/>
                <a:gd name="T6" fmla="*/ 351 w 630"/>
                <a:gd name="T7" fmla="*/ 386 h 464"/>
                <a:gd name="T8" fmla="*/ 274 w 630"/>
                <a:gd name="T9" fmla="*/ 412 h 464"/>
                <a:gd name="T10" fmla="*/ 202 w 630"/>
                <a:gd name="T11" fmla="*/ 429 h 464"/>
                <a:gd name="T12" fmla="*/ 139 w 630"/>
                <a:gd name="T13" fmla="*/ 438 h 464"/>
                <a:gd name="T14" fmla="*/ 93 w 630"/>
                <a:gd name="T15" fmla="*/ 456 h 464"/>
                <a:gd name="T16" fmla="*/ 34 w 630"/>
                <a:gd name="T17" fmla="*/ 462 h 464"/>
                <a:gd name="T18" fmla="*/ 33 w 630"/>
                <a:gd name="T19" fmla="*/ 462 h 464"/>
                <a:gd name="T20" fmla="*/ 11 w 630"/>
                <a:gd name="T21" fmla="*/ 453 h 464"/>
                <a:gd name="T22" fmla="*/ 2 w 630"/>
                <a:gd name="T23" fmla="*/ 427 h 464"/>
                <a:gd name="T24" fmla="*/ 13 w 630"/>
                <a:gd name="T25" fmla="*/ 347 h 464"/>
                <a:gd name="T26" fmla="*/ 71 w 630"/>
                <a:gd name="T27" fmla="*/ 305 h 464"/>
                <a:gd name="T28" fmla="*/ 95 w 630"/>
                <a:gd name="T29" fmla="*/ 303 h 464"/>
                <a:gd name="T30" fmla="*/ 109 w 630"/>
                <a:gd name="T31" fmla="*/ 294 h 464"/>
                <a:gd name="T32" fmla="*/ 141 w 630"/>
                <a:gd name="T33" fmla="*/ 281 h 464"/>
                <a:gd name="T34" fmla="*/ 166 w 630"/>
                <a:gd name="T35" fmla="*/ 270 h 464"/>
                <a:gd name="T36" fmla="*/ 244 w 630"/>
                <a:gd name="T37" fmla="*/ 253 h 464"/>
                <a:gd name="T38" fmla="*/ 322 w 630"/>
                <a:gd name="T39" fmla="*/ 183 h 464"/>
                <a:gd name="T40" fmla="*/ 493 w 630"/>
                <a:gd name="T41" fmla="*/ 23 h 464"/>
                <a:gd name="T42" fmla="*/ 528 w 630"/>
                <a:gd name="T43" fmla="*/ 1 h 464"/>
                <a:gd name="T44" fmla="*/ 557 w 630"/>
                <a:gd name="T45" fmla="*/ 10 h 464"/>
                <a:gd name="T46" fmla="*/ 615 w 630"/>
                <a:gd name="T47" fmla="*/ 67 h 464"/>
                <a:gd name="T48" fmla="*/ 630 w 630"/>
                <a:gd name="T49" fmla="*/ 13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0" h="464">
                  <a:moveTo>
                    <a:pt x="630" y="135"/>
                  </a:moveTo>
                  <a:cubicBezTo>
                    <a:pt x="629" y="176"/>
                    <a:pt x="615" y="211"/>
                    <a:pt x="594" y="240"/>
                  </a:cubicBezTo>
                  <a:cubicBezTo>
                    <a:pt x="593" y="240"/>
                    <a:pt x="593" y="240"/>
                    <a:pt x="593" y="240"/>
                  </a:cubicBezTo>
                  <a:cubicBezTo>
                    <a:pt x="539" y="314"/>
                    <a:pt x="432" y="353"/>
                    <a:pt x="351" y="386"/>
                  </a:cubicBezTo>
                  <a:cubicBezTo>
                    <a:pt x="326" y="396"/>
                    <a:pt x="300" y="405"/>
                    <a:pt x="274" y="412"/>
                  </a:cubicBezTo>
                  <a:cubicBezTo>
                    <a:pt x="251" y="418"/>
                    <a:pt x="226" y="427"/>
                    <a:pt x="202" y="429"/>
                  </a:cubicBezTo>
                  <a:cubicBezTo>
                    <a:pt x="181" y="431"/>
                    <a:pt x="159" y="431"/>
                    <a:pt x="139" y="438"/>
                  </a:cubicBezTo>
                  <a:cubicBezTo>
                    <a:pt x="123" y="443"/>
                    <a:pt x="109" y="451"/>
                    <a:pt x="93" y="456"/>
                  </a:cubicBezTo>
                  <a:cubicBezTo>
                    <a:pt x="74" y="462"/>
                    <a:pt x="54" y="464"/>
                    <a:pt x="34" y="462"/>
                  </a:cubicBezTo>
                  <a:cubicBezTo>
                    <a:pt x="33" y="462"/>
                    <a:pt x="33" y="462"/>
                    <a:pt x="33" y="462"/>
                  </a:cubicBezTo>
                  <a:cubicBezTo>
                    <a:pt x="25" y="461"/>
                    <a:pt x="17" y="459"/>
                    <a:pt x="11" y="453"/>
                  </a:cubicBezTo>
                  <a:cubicBezTo>
                    <a:pt x="4" y="447"/>
                    <a:pt x="3" y="437"/>
                    <a:pt x="2" y="427"/>
                  </a:cubicBezTo>
                  <a:cubicBezTo>
                    <a:pt x="0" y="397"/>
                    <a:pt x="1" y="375"/>
                    <a:pt x="13" y="347"/>
                  </a:cubicBezTo>
                  <a:cubicBezTo>
                    <a:pt x="22" y="323"/>
                    <a:pt x="45" y="305"/>
                    <a:pt x="71" y="305"/>
                  </a:cubicBezTo>
                  <a:cubicBezTo>
                    <a:pt x="79" y="305"/>
                    <a:pt x="88" y="306"/>
                    <a:pt x="95" y="303"/>
                  </a:cubicBezTo>
                  <a:cubicBezTo>
                    <a:pt x="100" y="301"/>
                    <a:pt x="104" y="298"/>
                    <a:pt x="109" y="294"/>
                  </a:cubicBezTo>
                  <a:cubicBezTo>
                    <a:pt x="119" y="287"/>
                    <a:pt x="130" y="286"/>
                    <a:pt x="141" y="281"/>
                  </a:cubicBezTo>
                  <a:cubicBezTo>
                    <a:pt x="150" y="277"/>
                    <a:pt x="157" y="272"/>
                    <a:pt x="166" y="270"/>
                  </a:cubicBezTo>
                  <a:cubicBezTo>
                    <a:pt x="192" y="262"/>
                    <a:pt x="220" y="266"/>
                    <a:pt x="244" y="253"/>
                  </a:cubicBezTo>
                  <a:cubicBezTo>
                    <a:pt x="273" y="239"/>
                    <a:pt x="298" y="205"/>
                    <a:pt x="322" y="183"/>
                  </a:cubicBezTo>
                  <a:cubicBezTo>
                    <a:pt x="379" y="130"/>
                    <a:pt x="436" y="76"/>
                    <a:pt x="493" y="23"/>
                  </a:cubicBezTo>
                  <a:cubicBezTo>
                    <a:pt x="506" y="11"/>
                    <a:pt x="516" y="3"/>
                    <a:pt x="528" y="1"/>
                  </a:cubicBezTo>
                  <a:cubicBezTo>
                    <a:pt x="536" y="0"/>
                    <a:pt x="546" y="3"/>
                    <a:pt x="557" y="10"/>
                  </a:cubicBezTo>
                  <a:cubicBezTo>
                    <a:pt x="581" y="26"/>
                    <a:pt x="603" y="41"/>
                    <a:pt x="615" y="67"/>
                  </a:cubicBezTo>
                  <a:cubicBezTo>
                    <a:pt x="625" y="89"/>
                    <a:pt x="630" y="112"/>
                    <a:pt x="630" y="1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6" name="îSľíḑe">
              <a:extLst>
                <a:ext uri="{FF2B5EF4-FFF2-40B4-BE49-F238E27FC236}">
                  <a16:creationId xmlns:a16="http://schemas.microsoft.com/office/drawing/2014/main" xmlns="" id="{3DBC8E8A-9785-4F8A-B1A8-EF5036814A2F}"/>
                </a:ext>
              </a:extLst>
            </p:cNvPr>
            <p:cNvSpPr/>
            <p:nvPr/>
          </p:nvSpPr>
          <p:spPr bwMode="auto">
            <a:xfrm>
              <a:off x="6953250" y="3248025"/>
              <a:ext cx="57150" cy="98425"/>
            </a:xfrm>
            <a:custGeom>
              <a:avLst/>
              <a:gdLst>
                <a:gd name="T0" fmla="*/ 35 w 35"/>
                <a:gd name="T1" fmla="*/ 0 h 60"/>
                <a:gd name="T2" fmla="*/ 0 w 35"/>
                <a:gd name="T3" fmla="*/ 7 h 60"/>
                <a:gd name="T4" fmla="*/ 28 w 35"/>
                <a:gd name="T5" fmla="*/ 57 h 60"/>
                <a:gd name="T6" fmla="*/ 33 w 35"/>
                <a:gd name="T7" fmla="*/ 58 h 60"/>
                <a:gd name="T8" fmla="*/ 34 w 35"/>
                <a:gd name="T9" fmla="*/ 56 h 60"/>
                <a:gd name="T10" fmla="*/ 35 w 35"/>
                <a:gd name="T11" fmla="*/ 0 h 60"/>
              </a:gdLst>
              <a:ahLst/>
              <a:cxnLst>
                <a:cxn ang="0">
                  <a:pos x="T0" y="T1"/>
                </a:cxn>
                <a:cxn ang="0">
                  <a:pos x="T2" y="T3"/>
                </a:cxn>
                <a:cxn ang="0">
                  <a:pos x="T4" y="T5"/>
                </a:cxn>
                <a:cxn ang="0">
                  <a:pos x="T6" y="T7"/>
                </a:cxn>
                <a:cxn ang="0">
                  <a:pos x="T8" y="T9"/>
                </a:cxn>
                <a:cxn ang="0">
                  <a:pos x="T10" y="T11"/>
                </a:cxn>
              </a:cxnLst>
              <a:rect l="0" t="0" r="r" b="b"/>
              <a:pathLst>
                <a:path w="35" h="60">
                  <a:moveTo>
                    <a:pt x="35" y="0"/>
                  </a:moveTo>
                  <a:cubicBezTo>
                    <a:pt x="25" y="7"/>
                    <a:pt x="12" y="10"/>
                    <a:pt x="0" y="7"/>
                  </a:cubicBezTo>
                  <a:cubicBezTo>
                    <a:pt x="2" y="26"/>
                    <a:pt x="14" y="42"/>
                    <a:pt x="28" y="57"/>
                  </a:cubicBezTo>
                  <a:cubicBezTo>
                    <a:pt x="29" y="58"/>
                    <a:pt x="32" y="60"/>
                    <a:pt x="33" y="58"/>
                  </a:cubicBezTo>
                  <a:cubicBezTo>
                    <a:pt x="34" y="58"/>
                    <a:pt x="34" y="57"/>
                    <a:pt x="34" y="56"/>
                  </a:cubicBezTo>
                  <a:cubicBezTo>
                    <a:pt x="35" y="37"/>
                    <a:pt x="30" y="18"/>
                    <a:pt x="35" y="0"/>
                  </a:cubicBezTo>
                  <a:close/>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7" name="ï$ḻîḑè">
              <a:extLst>
                <a:ext uri="{FF2B5EF4-FFF2-40B4-BE49-F238E27FC236}">
                  <a16:creationId xmlns:a16="http://schemas.microsoft.com/office/drawing/2014/main" xmlns="" id="{09508699-8A00-4EBF-B79C-C46708A4F17C}"/>
                </a:ext>
              </a:extLst>
            </p:cNvPr>
            <p:cNvSpPr/>
            <p:nvPr/>
          </p:nvSpPr>
          <p:spPr bwMode="auto">
            <a:xfrm>
              <a:off x="7207250" y="3151188"/>
              <a:ext cx="73025" cy="76200"/>
            </a:xfrm>
            <a:custGeom>
              <a:avLst/>
              <a:gdLst>
                <a:gd name="T0" fmla="*/ 24 w 44"/>
                <a:gd name="T1" fmla="*/ 46 h 46"/>
                <a:gd name="T2" fmla="*/ 29 w 44"/>
                <a:gd name="T3" fmla="*/ 41 h 46"/>
                <a:gd name="T4" fmla="*/ 29 w 44"/>
                <a:gd name="T5" fmla="*/ 33 h 46"/>
                <a:gd name="T6" fmla="*/ 43 w 44"/>
                <a:gd name="T7" fmla="*/ 0 h 46"/>
                <a:gd name="T8" fmla="*/ 17 w 44"/>
                <a:gd name="T9" fmla="*/ 16 h 46"/>
                <a:gd name="T10" fmla="*/ 5 w 44"/>
                <a:gd name="T11" fmla="*/ 21 h 46"/>
                <a:gd name="T12" fmla="*/ 1 w 44"/>
                <a:gd name="T13" fmla="*/ 33 h 46"/>
                <a:gd name="T14" fmla="*/ 19 w 44"/>
                <a:gd name="T15" fmla="*/ 43 h 46"/>
                <a:gd name="T16" fmla="*/ 24 w 44"/>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6">
                  <a:moveTo>
                    <a:pt x="24" y="46"/>
                  </a:moveTo>
                  <a:cubicBezTo>
                    <a:pt x="27" y="46"/>
                    <a:pt x="29" y="44"/>
                    <a:pt x="29" y="41"/>
                  </a:cubicBezTo>
                  <a:cubicBezTo>
                    <a:pt x="29" y="39"/>
                    <a:pt x="29" y="36"/>
                    <a:pt x="29" y="33"/>
                  </a:cubicBezTo>
                  <a:cubicBezTo>
                    <a:pt x="29" y="21"/>
                    <a:pt x="44" y="13"/>
                    <a:pt x="43" y="0"/>
                  </a:cubicBezTo>
                  <a:cubicBezTo>
                    <a:pt x="36" y="7"/>
                    <a:pt x="27" y="12"/>
                    <a:pt x="17" y="16"/>
                  </a:cubicBezTo>
                  <a:cubicBezTo>
                    <a:pt x="13" y="17"/>
                    <a:pt x="9" y="18"/>
                    <a:pt x="5" y="21"/>
                  </a:cubicBezTo>
                  <a:cubicBezTo>
                    <a:pt x="2" y="24"/>
                    <a:pt x="0" y="28"/>
                    <a:pt x="1" y="33"/>
                  </a:cubicBezTo>
                  <a:cubicBezTo>
                    <a:pt x="4" y="39"/>
                    <a:pt x="13" y="39"/>
                    <a:pt x="19" y="43"/>
                  </a:cubicBezTo>
                  <a:cubicBezTo>
                    <a:pt x="20" y="44"/>
                    <a:pt x="22" y="46"/>
                    <a:pt x="24" y="46"/>
                  </a:cubicBezTo>
                  <a:close/>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8" name="iṣḷïḍe">
              <a:extLst>
                <a:ext uri="{FF2B5EF4-FFF2-40B4-BE49-F238E27FC236}">
                  <a16:creationId xmlns:a16="http://schemas.microsoft.com/office/drawing/2014/main" xmlns="" id="{84A7C850-3CE5-4B3E-A601-9048280E2F80}"/>
                </a:ext>
              </a:extLst>
            </p:cNvPr>
            <p:cNvSpPr/>
            <p:nvPr/>
          </p:nvSpPr>
          <p:spPr bwMode="auto">
            <a:xfrm>
              <a:off x="6877050" y="3111500"/>
              <a:ext cx="931863" cy="406400"/>
            </a:xfrm>
            <a:custGeom>
              <a:avLst/>
              <a:gdLst>
                <a:gd name="T0" fmla="*/ 562 w 563"/>
                <a:gd name="T1" fmla="*/ 13 h 245"/>
                <a:gd name="T2" fmla="*/ 560 w 563"/>
                <a:gd name="T3" fmla="*/ 21 h 245"/>
                <a:gd name="T4" fmla="*/ 318 w 563"/>
                <a:gd name="T5" fmla="*/ 167 h 245"/>
                <a:gd name="T6" fmla="*/ 241 w 563"/>
                <a:gd name="T7" fmla="*/ 193 h 245"/>
                <a:gd name="T8" fmla="*/ 169 w 563"/>
                <a:gd name="T9" fmla="*/ 210 h 245"/>
                <a:gd name="T10" fmla="*/ 106 w 563"/>
                <a:gd name="T11" fmla="*/ 219 h 245"/>
                <a:gd name="T12" fmla="*/ 60 w 563"/>
                <a:gd name="T13" fmla="*/ 237 h 245"/>
                <a:gd name="T14" fmla="*/ 1 w 563"/>
                <a:gd name="T15" fmla="*/ 243 h 245"/>
                <a:gd name="T16" fmla="*/ 0 w 563"/>
                <a:gd name="T17" fmla="*/ 243 h 245"/>
                <a:gd name="T18" fmla="*/ 43 w 563"/>
                <a:gd name="T19" fmla="*/ 233 h 245"/>
                <a:gd name="T20" fmla="*/ 115 w 563"/>
                <a:gd name="T21" fmla="*/ 196 h 245"/>
                <a:gd name="T22" fmla="*/ 212 w 563"/>
                <a:gd name="T23" fmla="*/ 183 h 245"/>
                <a:gd name="T24" fmla="*/ 307 w 563"/>
                <a:gd name="T25" fmla="*/ 156 h 245"/>
                <a:gd name="T26" fmla="*/ 341 w 563"/>
                <a:gd name="T27" fmla="*/ 140 h 245"/>
                <a:gd name="T28" fmla="*/ 368 w 563"/>
                <a:gd name="T29" fmla="*/ 121 h 245"/>
                <a:gd name="T30" fmla="*/ 407 w 563"/>
                <a:gd name="T31" fmla="*/ 99 h 245"/>
                <a:gd name="T32" fmla="*/ 474 w 563"/>
                <a:gd name="T33" fmla="*/ 48 h 245"/>
                <a:gd name="T34" fmla="*/ 544 w 563"/>
                <a:gd name="T35" fmla="*/ 2 h 245"/>
                <a:gd name="T36" fmla="*/ 554 w 563"/>
                <a:gd name="T37" fmla="*/ 0 h 245"/>
                <a:gd name="T38" fmla="*/ 562 w 563"/>
                <a:gd name="T39" fmla="*/ 1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3" h="245">
                  <a:moveTo>
                    <a:pt x="562" y="13"/>
                  </a:moveTo>
                  <a:cubicBezTo>
                    <a:pt x="562" y="16"/>
                    <a:pt x="561" y="18"/>
                    <a:pt x="560" y="21"/>
                  </a:cubicBezTo>
                  <a:cubicBezTo>
                    <a:pt x="506" y="95"/>
                    <a:pt x="399" y="134"/>
                    <a:pt x="318" y="167"/>
                  </a:cubicBezTo>
                  <a:cubicBezTo>
                    <a:pt x="293" y="177"/>
                    <a:pt x="267" y="186"/>
                    <a:pt x="241" y="193"/>
                  </a:cubicBezTo>
                  <a:cubicBezTo>
                    <a:pt x="218" y="199"/>
                    <a:pt x="193" y="208"/>
                    <a:pt x="169" y="210"/>
                  </a:cubicBezTo>
                  <a:cubicBezTo>
                    <a:pt x="148" y="212"/>
                    <a:pt x="126" y="212"/>
                    <a:pt x="106" y="219"/>
                  </a:cubicBezTo>
                  <a:cubicBezTo>
                    <a:pt x="90" y="224"/>
                    <a:pt x="76" y="232"/>
                    <a:pt x="60" y="237"/>
                  </a:cubicBezTo>
                  <a:cubicBezTo>
                    <a:pt x="41" y="243"/>
                    <a:pt x="21" y="245"/>
                    <a:pt x="1" y="243"/>
                  </a:cubicBezTo>
                  <a:cubicBezTo>
                    <a:pt x="0" y="243"/>
                    <a:pt x="0" y="243"/>
                    <a:pt x="0" y="243"/>
                  </a:cubicBezTo>
                  <a:cubicBezTo>
                    <a:pt x="15" y="243"/>
                    <a:pt x="30" y="239"/>
                    <a:pt x="43" y="233"/>
                  </a:cubicBezTo>
                  <a:cubicBezTo>
                    <a:pt x="68" y="222"/>
                    <a:pt x="90" y="206"/>
                    <a:pt x="115" y="196"/>
                  </a:cubicBezTo>
                  <a:cubicBezTo>
                    <a:pt x="146" y="185"/>
                    <a:pt x="180" y="184"/>
                    <a:pt x="212" y="183"/>
                  </a:cubicBezTo>
                  <a:cubicBezTo>
                    <a:pt x="246" y="182"/>
                    <a:pt x="275" y="168"/>
                    <a:pt x="307" y="156"/>
                  </a:cubicBezTo>
                  <a:cubicBezTo>
                    <a:pt x="319" y="152"/>
                    <a:pt x="331" y="147"/>
                    <a:pt x="341" y="140"/>
                  </a:cubicBezTo>
                  <a:cubicBezTo>
                    <a:pt x="350" y="135"/>
                    <a:pt x="359" y="127"/>
                    <a:pt x="368" y="121"/>
                  </a:cubicBezTo>
                  <a:cubicBezTo>
                    <a:pt x="380" y="113"/>
                    <a:pt x="394" y="107"/>
                    <a:pt x="407" y="99"/>
                  </a:cubicBezTo>
                  <a:cubicBezTo>
                    <a:pt x="431" y="85"/>
                    <a:pt x="454" y="67"/>
                    <a:pt x="474" y="48"/>
                  </a:cubicBezTo>
                  <a:cubicBezTo>
                    <a:pt x="494" y="29"/>
                    <a:pt x="517" y="10"/>
                    <a:pt x="544" y="2"/>
                  </a:cubicBezTo>
                  <a:cubicBezTo>
                    <a:pt x="548" y="0"/>
                    <a:pt x="551" y="0"/>
                    <a:pt x="554" y="0"/>
                  </a:cubicBezTo>
                  <a:cubicBezTo>
                    <a:pt x="560" y="2"/>
                    <a:pt x="563" y="8"/>
                    <a:pt x="562" y="13"/>
                  </a:cubicBezTo>
                  <a:close/>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9" name="îş1îde">
              <a:extLst>
                <a:ext uri="{FF2B5EF4-FFF2-40B4-BE49-F238E27FC236}">
                  <a16:creationId xmlns:a16="http://schemas.microsoft.com/office/drawing/2014/main" xmlns="" id="{58A885AE-9796-42E0-863A-A2A94B2A4A50}"/>
                </a:ext>
              </a:extLst>
            </p:cNvPr>
            <p:cNvSpPr/>
            <p:nvPr/>
          </p:nvSpPr>
          <p:spPr bwMode="auto">
            <a:xfrm>
              <a:off x="6615113" y="3300413"/>
              <a:ext cx="77788" cy="55563"/>
            </a:xfrm>
            <a:custGeom>
              <a:avLst/>
              <a:gdLst>
                <a:gd name="T0" fmla="*/ 46 w 47"/>
                <a:gd name="T1" fmla="*/ 12 h 33"/>
                <a:gd name="T2" fmla="*/ 33 w 47"/>
                <a:gd name="T3" fmla="*/ 9 h 33"/>
                <a:gd name="T4" fmla="*/ 31 w 47"/>
                <a:gd name="T5" fmla="*/ 3 h 33"/>
                <a:gd name="T6" fmla="*/ 27 w 47"/>
                <a:gd name="T7" fmla="*/ 2 h 33"/>
                <a:gd name="T8" fmla="*/ 0 w 47"/>
                <a:gd name="T9" fmla="*/ 32 h 33"/>
                <a:gd name="T10" fmla="*/ 15 w 47"/>
                <a:gd name="T11" fmla="*/ 30 h 33"/>
                <a:gd name="T12" fmla="*/ 40 w 47"/>
                <a:gd name="T13" fmla="*/ 20 h 33"/>
                <a:gd name="T14" fmla="*/ 45 w 47"/>
                <a:gd name="T15" fmla="*/ 17 h 33"/>
                <a:gd name="T16" fmla="*/ 46 w 47"/>
                <a:gd name="T17"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3">
                  <a:moveTo>
                    <a:pt x="46" y="12"/>
                  </a:moveTo>
                  <a:cubicBezTo>
                    <a:pt x="43" y="8"/>
                    <a:pt x="36" y="12"/>
                    <a:pt x="33" y="9"/>
                  </a:cubicBezTo>
                  <a:cubicBezTo>
                    <a:pt x="31" y="7"/>
                    <a:pt x="31" y="5"/>
                    <a:pt x="31" y="3"/>
                  </a:cubicBezTo>
                  <a:cubicBezTo>
                    <a:pt x="30" y="1"/>
                    <a:pt x="28" y="0"/>
                    <a:pt x="27" y="2"/>
                  </a:cubicBezTo>
                  <a:cubicBezTo>
                    <a:pt x="22" y="15"/>
                    <a:pt x="12" y="26"/>
                    <a:pt x="0" y="32"/>
                  </a:cubicBezTo>
                  <a:cubicBezTo>
                    <a:pt x="5" y="33"/>
                    <a:pt x="10" y="31"/>
                    <a:pt x="15" y="30"/>
                  </a:cubicBezTo>
                  <a:cubicBezTo>
                    <a:pt x="23" y="27"/>
                    <a:pt x="32" y="23"/>
                    <a:pt x="40" y="20"/>
                  </a:cubicBezTo>
                  <a:cubicBezTo>
                    <a:pt x="42" y="19"/>
                    <a:pt x="44" y="18"/>
                    <a:pt x="45" y="17"/>
                  </a:cubicBezTo>
                  <a:cubicBezTo>
                    <a:pt x="46" y="16"/>
                    <a:pt x="47" y="13"/>
                    <a:pt x="46" y="12"/>
                  </a:cubicBezTo>
                  <a:close/>
                </a:path>
              </a:pathLst>
            </a:custGeom>
            <a:solidFill>
              <a:srgbClr val="A5CA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0" name="iṩ1iḓé">
              <a:extLst>
                <a:ext uri="{FF2B5EF4-FFF2-40B4-BE49-F238E27FC236}">
                  <a16:creationId xmlns:a16="http://schemas.microsoft.com/office/drawing/2014/main" xmlns="" id="{D7AE8784-04D5-41D0-86B1-7ED969943FAA}"/>
                </a:ext>
              </a:extLst>
            </p:cNvPr>
            <p:cNvSpPr/>
            <p:nvPr/>
          </p:nvSpPr>
          <p:spPr bwMode="auto">
            <a:xfrm>
              <a:off x="6210300" y="2543175"/>
              <a:ext cx="114300" cy="63500"/>
            </a:xfrm>
            <a:custGeom>
              <a:avLst/>
              <a:gdLst>
                <a:gd name="T0" fmla="*/ 69 w 69"/>
                <a:gd name="T1" fmla="*/ 28 h 38"/>
                <a:gd name="T2" fmla="*/ 68 w 69"/>
                <a:gd name="T3" fmla="*/ 24 h 38"/>
                <a:gd name="T4" fmla="*/ 64 w 69"/>
                <a:gd name="T5" fmla="*/ 21 h 38"/>
                <a:gd name="T6" fmla="*/ 55 w 69"/>
                <a:gd name="T7" fmla="*/ 15 h 38"/>
                <a:gd name="T8" fmla="*/ 53 w 69"/>
                <a:gd name="T9" fmla="*/ 12 h 38"/>
                <a:gd name="T10" fmla="*/ 57 w 69"/>
                <a:gd name="T11" fmla="*/ 0 h 38"/>
                <a:gd name="T12" fmla="*/ 0 w 69"/>
                <a:gd name="T13" fmla="*/ 24 h 38"/>
                <a:gd name="T14" fmla="*/ 37 w 69"/>
                <a:gd name="T15" fmla="*/ 38 h 38"/>
                <a:gd name="T16" fmla="*/ 49 w 69"/>
                <a:gd name="T17" fmla="*/ 38 h 38"/>
                <a:gd name="T18" fmla="*/ 61 w 69"/>
                <a:gd name="T19" fmla="*/ 37 h 38"/>
                <a:gd name="T20" fmla="*/ 69 w 69"/>
                <a:gd name="T2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38">
                  <a:moveTo>
                    <a:pt x="69" y="28"/>
                  </a:moveTo>
                  <a:cubicBezTo>
                    <a:pt x="69" y="27"/>
                    <a:pt x="69" y="25"/>
                    <a:pt x="68" y="24"/>
                  </a:cubicBezTo>
                  <a:cubicBezTo>
                    <a:pt x="67" y="23"/>
                    <a:pt x="66" y="22"/>
                    <a:pt x="64" y="21"/>
                  </a:cubicBezTo>
                  <a:cubicBezTo>
                    <a:pt x="61" y="20"/>
                    <a:pt x="58" y="17"/>
                    <a:pt x="55" y="15"/>
                  </a:cubicBezTo>
                  <a:cubicBezTo>
                    <a:pt x="54" y="14"/>
                    <a:pt x="53" y="13"/>
                    <a:pt x="53" y="12"/>
                  </a:cubicBezTo>
                  <a:cubicBezTo>
                    <a:pt x="52" y="8"/>
                    <a:pt x="60" y="3"/>
                    <a:pt x="57" y="0"/>
                  </a:cubicBezTo>
                  <a:cubicBezTo>
                    <a:pt x="41" y="14"/>
                    <a:pt x="21" y="22"/>
                    <a:pt x="0" y="24"/>
                  </a:cubicBezTo>
                  <a:cubicBezTo>
                    <a:pt x="11" y="31"/>
                    <a:pt x="24" y="36"/>
                    <a:pt x="37" y="38"/>
                  </a:cubicBezTo>
                  <a:cubicBezTo>
                    <a:pt x="41" y="38"/>
                    <a:pt x="45" y="38"/>
                    <a:pt x="49" y="38"/>
                  </a:cubicBezTo>
                  <a:cubicBezTo>
                    <a:pt x="53" y="38"/>
                    <a:pt x="57" y="38"/>
                    <a:pt x="61" y="37"/>
                  </a:cubicBezTo>
                  <a:cubicBezTo>
                    <a:pt x="65" y="35"/>
                    <a:pt x="68" y="32"/>
                    <a:pt x="69" y="28"/>
                  </a:cubicBezTo>
                  <a:close/>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1" name="îsḻïdé">
              <a:extLst>
                <a:ext uri="{FF2B5EF4-FFF2-40B4-BE49-F238E27FC236}">
                  <a16:creationId xmlns:a16="http://schemas.microsoft.com/office/drawing/2014/main" xmlns="" id="{9E7E7CE7-C91B-4F89-A29D-658F9EB1E5FE}"/>
                </a:ext>
              </a:extLst>
            </p:cNvPr>
            <p:cNvSpPr/>
            <p:nvPr/>
          </p:nvSpPr>
          <p:spPr bwMode="auto">
            <a:xfrm>
              <a:off x="6138863" y="2652713"/>
              <a:ext cx="115888" cy="36513"/>
            </a:xfrm>
            <a:custGeom>
              <a:avLst/>
              <a:gdLst>
                <a:gd name="T0" fmla="*/ 48 w 70"/>
                <a:gd name="T1" fmla="*/ 20 h 22"/>
                <a:gd name="T2" fmla="*/ 30 w 70"/>
                <a:gd name="T3" fmla="*/ 20 h 22"/>
                <a:gd name="T4" fmla="*/ 12 w 70"/>
                <a:gd name="T5" fmla="*/ 15 h 22"/>
                <a:gd name="T6" fmla="*/ 0 w 70"/>
                <a:gd name="T7" fmla="*/ 0 h 22"/>
                <a:gd name="T8" fmla="*/ 48 w 70"/>
                <a:gd name="T9" fmla="*/ 7 h 22"/>
                <a:gd name="T10" fmla="*/ 70 w 70"/>
                <a:gd name="T11" fmla="*/ 6 h 22"/>
                <a:gd name="T12" fmla="*/ 48 w 70"/>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70" h="22">
                  <a:moveTo>
                    <a:pt x="48" y="20"/>
                  </a:moveTo>
                  <a:cubicBezTo>
                    <a:pt x="42" y="22"/>
                    <a:pt x="36" y="21"/>
                    <a:pt x="30" y="20"/>
                  </a:cubicBezTo>
                  <a:cubicBezTo>
                    <a:pt x="24" y="19"/>
                    <a:pt x="17" y="18"/>
                    <a:pt x="12" y="15"/>
                  </a:cubicBezTo>
                  <a:cubicBezTo>
                    <a:pt x="6" y="12"/>
                    <a:pt x="1" y="7"/>
                    <a:pt x="0" y="0"/>
                  </a:cubicBezTo>
                  <a:cubicBezTo>
                    <a:pt x="15" y="6"/>
                    <a:pt x="32" y="7"/>
                    <a:pt x="48" y="7"/>
                  </a:cubicBezTo>
                  <a:cubicBezTo>
                    <a:pt x="55" y="7"/>
                    <a:pt x="63" y="8"/>
                    <a:pt x="70" y="6"/>
                  </a:cubicBezTo>
                  <a:cubicBezTo>
                    <a:pt x="64" y="12"/>
                    <a:pt x="57" y="18"/>
                    <a:pt x="48" y="20"/>
                  </a:cubicBezTo>
                  <a:close/>
                </a:path>
              </a:pathLst>
            </a:custGeom>
            <a:solidFill>
              <a:srgbClr val="D7D8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2" name="išľîḋè">
              <a:extLst>
                <a:ext uri="{FF2B5EF4-FFF2-40B4-BE49-F238E27FC236}">
                  <a16:creationId xmlns:a16="http://schemas.microsoft.com/office/drawing/2014/main" xmlns="" id="{FDB1BAA8-B2CB-41AB-8A21-6E57690F433B}"/>
                </a:ext>
              </a:extLst>
            </p:cNvPr>
            <p:cNvSpPr/>
            <p:nvPr/>
          </p:nvSpPr>
          <p:spPr bwMode="auto">
            <a:xfrm>
              <a:off x="7000875" y="1743075"/>
              <a:ext cx="168275" cy="73025"/>
            </a:xfrm>
            <a:custGeom>
              <a:avLst/>
              <a:gdLst>
                <a:gd name="T0" fmla="*/ 6 w 102"/>
                <a:gd name="T1" fmla="*/ 43 h 44"/>
                <a:gd name="T2" fmla="*/ 14 w 102"/>
                <a:gd name="T3" fmla="*/ 44 h 44"/>
                <a:gd name="T4" fmla="*/ 50 w 102"/>
                <a:gd name="T5" fmla="*/ 35 h 44"/>
                <a:gd name="T6" fmla="*/ 79 w 102"/>
                <a:gd name="T7" fmla="*/ 37 h 44"/>
                <a:gd name="T8" fmla="*/ 92 w 102"/>
                <a:gd name="T9" fmla="*/ 39 h 44"/>
                <a:gd name="T10" fmla="*/ 101 w 102"/>
                <a:gd name="T11" fmla="*/ 31 h 44"/>
                <a:gd name="T12" fmla="*/ 94 w 102"/>
                <a:gd name="T13" fmla="*/ 18 h 44"/>
                <a:gd name="T14" fmla="*/ 11 w 102"/>
                <a:gd name="T15" fmla="*/ 18 h 44"/>
                <a:gd name="T16" fmla="*/ 2 w 102"/>
                <a:gd name="T17" fmla="*/ 29 h 44"/>
                <a:gd name="T18" fmla="*/ 6 w 102"/>
                <a:gd name="T19"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44">
                  <a:moveTo>
                    <a:pt x="6" y="43"/>
                  </a:moveTo>
                  <a:cubicBezTo>
                    <a:pt x="8" y="44"/>
                    <a:pt x="11" y="44"/>
                    <a:pt x="14" y="44"/>
                  </a:cubicBezTo>
                  <a:cubicBezTo>
                    <a:pt x="26" y="43"/>
                    <a:pt x="37" y="37"/>
                    <a:pt x="50" y="35"/>
                  </a:cubicBezTo>
                  <a:cubicBezTo>
                    <a:pt x="60" y="34"/>
                    <a:pt x="70" y="35"/>
                    <a:pt x="79" y="37"/>
                  </a:cubicBezTo>
                  <a:cubicBezTo>
                    <a:pt x="84" y="38"/>
                    <a:pt x="88" y="39"/>
                    <a:pt x="92" y="39"/>
                  </a:cubicBezTo>
                  <a:cubicBezTo>
                    <a:pt x="96" y="38"/>
                    <a:pt x="100" y="35"/>
                    <a:pt x="101" y="31"/>
                  </a:cubicBezTo>
                  <a:cubicBezTo>
                    <a:pt x="102" y="26"/>
                    <a:pt x="98" y="22"/>
                    <a:pt x="94" y="18"/>
                  </a:cubicBezTo>
                  <a:cubicBezTo>
                    <a:pt x="70" y="1"/>
                    <a:pt x="35" y="0"/>
                    <a:pt x="11" y="18"/>
                  </a:cubicBezTo>
                  <a:cubicBezTo>
                    <a:pt x="7" y="21"/>
                    <a:pt x="3" y="25"/>
                    <a:pt x="2" y="29"/>
                  </a:cubicBezTo>
                  <a:cubicBezTo>
                    <a:pt x="0" y="34"/>
                    <a:pt x="2" y="40"/>
                    <a:pt x="6" y="43"/>
                  </a:cubicBezTo>
                  <a:close/>
                </a:path>
              </a:pathLst>
            </a:custGeom>
            <a:solidFill>
              <a:srgbClr val="3B3A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3" name="iṧḻide">
              <a:extLst>
                <a:ext uri="{FF2B5EF4-FFF2-40B4-BE49-F238E27FC236}">
                  <a16:creationId xmlns:a16="http://schemas.microsoft.com/office/drawing/2014/main" xmlns="" id="{CF8CB0DF-FE39-4E3D-AED7-7D0D2F2CDCBE}"/>
                </a:ext>
              </a:extLst>
            </p:cNvPr>
            <p:cNvSpPr/>
            <p:nvPr/>
          </p:nvSpPr>
          <p:spPr bwMode="auto">
            <a:xfrm>
              <a:off x="7486650" y="1798638"/>
              <a:ext cx="166688" cy="100013"/>
            </a:xfrm>
            <a:custGeom>
              <a:avLst/>
              <a:gdLst>
                <a:gd name="T0" fmla="*/ 93 w 101"/>
                <a:gd name="T1" fmla="*/ 60 h 61"/>
                <a:gd name="T2" fmla="*/ 85 w 101"/>
                <a:gd name="T3" fmla="*/ 59 h 61"/>
                <a:gd name="T4" fmla="*/ 51 w 101"/>
                <a:gd name="T5" fmla="*/ 40 h 61"/>
                <a:gd name="T6" fmla="*/ 21 w 101"/>
                <a:gd name="T7" fmla="*/ 34 h 61"/>
                <a:gd name="T8" fmla="*/ 8 w 101"/>
                <a:gd name="T9" fmla="*/ 32 h 61"/>
                <a:gd name="T10" fmla="*/ 1 w 101"/>
                <a:gd name="T11" fmla="*/ 22 h 61"/>
                <a:gd name="T12" fmla="*/ 11 w 101"/>
                <a:gd name="T13" fmla="*/ 11 h 61"/>
                <a:gd name="T14" fmla="*/ 95 w 101"/>
                <a:gd name="T15" fmla="*/ 34 h 61"/>
                <a:gd name="T16" fmla="*/ 101 w 101"/>
                <a:gd name="T17" fmla="*/ 48 h 61"/>
                <a:gd name="T18" fmla="*/ 93 w 101"/>
                <a:gd name="T19"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61">
                  <a:moveTo>
                    <a:pt x="93" y="60"/>
                  </a:moveTo>
                  <a:cubicBezTo>
                    <a:pt x="91" y="61"/>
                    <a:pt x="88" y="60"/>
                    <a:pt x="85" y="59"/>
                  </a:cubicBezTo>
                  <a:cubicBezTo>
                    <a:pt x="73" y="55"/>
                    <a:pt x="63" y="46"/>
                    <a:pt x="51" y="40"/>
                  </a:cubicBezTo>
                  <a:cubicBezTo>
                    <a:pt x="42" y="36"/>
                    <a:pt x="31" y="35"/>
                    <a:pt x="21" y="34"/>
                  </a:cubicBezTo>
                  <a:cubicBezTo>
                    <a:pt x="16" y="34"/>
                    <a:pt x="12" y="34"/>
                    <a:pt x="8" y="32"/>
                  </a:cubicBezTo>
                  <a:cubicBezTo>
                    <a:pt x="4" y="30"/>
                    <a:pt x="0" y="26"/>
                    <a:pt x="1" y="22"/>
                  </a:cubicBezTo>
                  <a:cubicBezTo>
                    <a:pt x="1" y="17"/>
                    <a:pt x="6" y="13"/>
                    <a:pt x="11" y="11"/>
                  </a:cubicBezTo>
                  <a:cubicBezTo>
                    <a:pt x="40" y="0"/>
                    <a:pt x="76" y="9"/>
                    <a:pt x="95" y="34"/>
                  </a:cubicBezTo>
                  <a:cubicBezTo>
                    <a:pt x="98" y="38"/>
                    <a:pt x="101" y="43"/>
                    <a:pt x="101" y="48"/>
                  </a:cubicBezTo>
                  <a:cubicBezTo>
                    <a:pt x="101" y="53"/>
                    <a:pt x="98" y="59"/>
                    <a:pt x="93" y="60"/>
                  </a:cubicBezTo>
                  <a:close/>
                </a:path>
              </a:pathLst>
            </a:custGeom>
            <a:solidFill>
              <a:srgbClr val="3B3A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4" name="i$ḷíde">
              <a:extLst>
                <a:ext uri="{FF2B5EF4-FFF2-40B4-BE49-F238E27FC236}">
                  <a16:creationId xmlns:a16="http://schemas.microsoft.com/office/drawing/2014/main" xmlns="" id="{8A608863-86E8-40A4-B3A5-2878E52B97D8}"/>
                </a:ext>
              </a:extLst>
            </p:cNvPr>
            <p:cNvSpPr/>
            <p:nvPr/>
          </p:nvSpPr>
          <p:spPr bwMode="auto">
            <a:xfrm>
              <a:off x="5675313" y="4160838"/>
              <a:ext cx="779463" cy="1187450"/>
            </a:xfrm>
            <a:custGeom>
              <a:avLst/>
              <a:gdLst>
                <a:gd name="T0" fmla="*/ 471 w 471"/>
                <a:gd name="T1" fmla="*/ 121 h 717"/>
                <a:gd name="T2" fmla="*/ 235 w 471"/>
                <a:gd name="T3" fmla="*/ 0 h 717"/>
                <a:gd name="T4" fmla="*/ 0 w 471"/>
                <a:gd name="T5" fmla="*/ 121 h 717"/>
                <a:gd name="T6" fmla="*/ 5 w 471"/>
                <a:gd name="T7" fmla="*/ 145 h 717"/>
                <a:gd name="T8" fmla="*/ 13 w 471"/>
                <a:gd name="T9" fmla="*/ 192 h 717"/>
                <a:gd name="T10" fmla="*/ 13 w 471"/>
                <a:gd name="T11" fmla="*/ 631 h 717"/>
                <a:gd name="T12" fmla="*/ 13 w 471"/>
                <a:gd name="T13" fmla="*/ 631 h 717"/>
                <a:gd name="T14" fmla="*/ 13 w 471"/>
                <a:gd name="T15" fmla="*/ 635 h 717"/>
                <a:gd name="T16" fmla="*/ 18 w 471"/>
                <a:gd name="T17" fmla="*/ 649 h 717"/>
                <a:gd name="T18" fmla="*/ 18 w 471"/>
                <a:gd name="T19" fmla="*/ 649 h 717"/>
                <a:gd name="T20" fmla="*/ 235 w 471"/>
                <a:gd name="T21" fmla="*/ 717 h 717"/>
                <a:gd name="T22" fmla="*/ 452 w 471"/>
                <a:gd name="T23" fmla="*/ 649 h 717"/>
                <a:gd name="T24" fmla="*/ 453 w 471"/>
                <a:gd name="T25" fmla="*/ 649 h 717"/>
                <a:gd name="T26" fmla="*/ 457 w 471"/>
                <a:gd name="T27" fmla="*/ 635 h 717"/>
                <a:gd name="T28" fmla="*/ 457 w 471"/>
                <a:gd name="T29" fmla="*/ 631 h 717"/>
                <a:gd name="T30" fmla="*/ 457 w 471"/>
                <a:gd name="T31" fmla="*/ 631 h 717"/>
                <a:gd name="T32" fmla="*/ 457 w 471"/>
                <a:gd name="T33" fmla="*/ 192 h 717"/>
                <a:gd name="T34" fmla="*/ 466 w 471"/>
                <a:gd name="T35" fmla="*/ 145 h 717"/>
                <a:gd name="T36" fmla="*/ 471 w 471"/>
                <a:gd name="T37" fmla="*/ 121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1" h="717">
                  <a:moveTo>
                    <a:pt x="471" y="121"/>
                  </a:moveTo>
                  <a:cubicBezTo>
                    <a:pt x="471" y="54"/>
                    <a:pt x="365" y="0"/>
                    <a:pt x="235" y="0"/>
                  </a:cubicBezTo>
                  <a:cubicBezTo>
                    <a:pt x="105" y="0"/>
                    <a:pt x="0" y="54"/>
                    <a:pt x="0" y="121"/>
                  </a:cubicBezTo>
                  <a:cubicBezTo>
                    <a:pt x="0" y="129"/>
                    <a:pt x="1" y="137"/>
                    <a:pt x="5" y="145"/>
                  </a:cubicBezTo>
                  <a:cubicBezTo>
                    <a:pt x="11" y="160"/>
                    <a:pt x="13" y="176"/>
                    <a:pt x="13" y="192"/>
                  </a:cubicBezTo>
                  <a:cubicBezTo>
                    <a:pt x="13" y="631"/>
                    <a:pt x="13" y="631"/>
                    <a:pt x="13" y="631"/>
                  </a:cubicBezTo>
                  <a:cubicBezTo>
                    <a:pt x="13" y="631"/>
                    <a:pt x="13" y="631"/>
                    <a:pt x="13" y="631"/>
                  </a:cubicBezTo>
                  <a:cubicBezTo>
                    <a:pt x="13" y="633"/>
                    <a:pt x="13" y="634"/>
                    <a:pt x="13" y="635"/>
                  </a:cubicBezTo>
                  <a:cubicBezTo>
                    <a:pt x="14" y="640"/>
                    <a:pt x="15" y="645"/>
                    <a:pt x="18" y="649"/>
                  </a:cubicBezTo>
                  <a:cubicBezTo>
                    <a:pt x="18" y="649"/>
                    <a:pt x="18" y="649"/>
                    <a:pt x="18" y="649"/>
                  </a:cubicBezTo>
                  <a:cubicBezTo>
                    <a:pt x="41" y="688"/>
                    <a:pt x="130" y="717"/>
                    <a:pt x="235" y="717"/>
                  </a:cubicBezTo>
                  <a:cubicBezTo>
                    <a:pt x="341" y="717"/>
                    <a:pt x="429" y="688"/>
                    <a:pt x="452" y="649"/>
                  </a:cubicBezTo>
                  <a:cubicBezTo>
                    <a:pt x="453" y="649"/>
                    <a:pt x="453" y="649"/>
                    <a:pt x="453" y="649"/>
                  </a:cubicBezTo>
                  <a:cubicBezTo>
                    <a:pt x="455" y="645"/>
                    <a:pt x="457" y="640"/>
                    <a:pt x="457" y="635"/>
                  </a:cubicBezTo>
                  <a:cubicBezTo>
                    <a:pt x="457" y="634"/>
                    <a:pt x="457" y="633"/>
                    <a:pt x="457" y="631"/>
                  </a:cubicBezTo>
                  <a:cubicBezTo>
                    <a:pt x="457" y="631"/>
                    <a:pt x="457" y="631"/>
                    <a:pt x="457" y="631"/>
                  </a:cubicBezTo>
                  <a:cubicBezTo>
                    <a:pt x="457" y="192"/>
                    <a:pt x="457" y="192"/>
                    <a:pt x="457" y="192"/>
                  </a:cubicBezTo>
                  <a:cubicBezTo>
                    <a:pt x="457" y="176"/>
                    <a:pt x="460" y="160"/>
                    <a:pt x="466" y="145"/>
                  </a:cubicBezTo>
                  <a:cubicBezTo>
                    <a:pt x="469" y="137"/>
                    <a:pt x="471" y="129"/>
                    <a:pt x="471" y="12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5" name="ïS1íḍe">
              <a:extLst>
                <a:ext uri="{FF2B5EF4-FFF2-40B4-BE49-F238E27FC236}">
                  <a16:creationId xmlns:a16="http://schemas.microsoft.com/office/drawing/2014/main" xmlns="" id="{6ADB18DB-9D8A-4A98-96CA-477A43C0D008}"/>
                </a:ext>
              </a:extLst>
            </p:cNvPr>
            <p:cNvSpPr/>
            <p:nvPr/>
          </p:nvSpPr>
          <p:spPr bwMode="auto">
            <a:xfrm>
              <a:off x="5715000" y="4730750"/>
              <a:ext cx="700088" cy="587375"/>
            </a:xfrm>
            <a:custGeom>
              <a:avLst/>
              <a:gdLst>
                <a:gd name="T0" fmla="*/ 423 w 423"/>
                <a:gd name="T1" fmla="*/ 83 h 355"/>
                <a:gd name="T2" fmla="*/ 423 w 423"/>
                <a:gd name="T3" fmla="*/ 266 h 355"/>
                <a:gd name="T4" fmla="*/ 423 w 423"/>
                <a:gd name="T5" fmla="*/ 266 h 355"/>
                <a:gd name="T6" fmla="*/ 423 w 423"/>
                <a:gd name="T7" fmla="*/ 269 h 355"/>
                <a:gd name="T8" fmla="*/ 417 w 423"/>
                <a:gd name="T9" fmla="*/ 291 h 355"/>
                <a:gd name="T10" fmla="*/ 211 w 423"/>
                <a:gd name="T11" fmla="*/ 355 h 355"/>
                <a:gd name="T12" fmla="*/ 5 w 423"/>
                <a:gd name="T13" fmla="*/ 291 h 355"/>
                <a:gd name="T14" fmla="*/ 0 w 423"/>
                <a:gd name="T15" fmla="*/ 269 h 355"/>
                <a:gd name="T16" fmla="*/ 0 w 423"/>
                <a:gd name="T17" fmla="*/ 266 h 355"/>
                <a:gd name="T18" fmla="*/ 0 w 423"/>
                <a:gd name="T19" fmla="*/ 266 h 355"/>
                <a:gd name="T20" fmla="*/ 0 w 423"/>
                <a:gd name="T21" fmla="*/ 83 h 355"/>
                <a:gd name="T22" fmla="*/ 211 w 423"/>
                <a:gd name="T23" fmla="*/ 0 h 355"/>
                <a:gd name="T24" fmla="*/ 423 w 423"/>
                <a:gd name="T25" fmla="*/ 83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355">
                  <a:moveTo>
                    <a:pt x="423" y="83"/>
                  </a:moveTo>
                  <a:cubicBezTo>
                    <a:pt x="423" y="266"/>
                    <a:pt x="423" y="266"/>
                    <a:pt x="423" y="266"/>
                  </a:cubicBezTo>
                  <a:cubicBezTo>
                    <a:pt x="423" y="266"/>
                    <a:pt x="423" y="266"/>
                    <a:pt x="423" y="266"/>
                  </a:cubicBezTo>
                  <a:cubicBezTo>
                    <a:pt x="423" y="267"/>
                    <a:pt x="423" y="268"/>
                    <a:pt x="423" y="269"/>
                  </a:cubicBezTo>
                  <a:cubicBezTo>
                    <a:pt x="422" y="276"/>
                    <a:pt x="420" y="284"/>
                    <a:pt x="417" y="291"/>
                  </a:cubicBezTo>
                  <a:cubicBezTo>
                    <a:pt x="395" y="328"/>
                    <a:pt x="311" y="355"/>
                    <a:pt x="211" y="355"/>
                  </a:cubicBezTo>
                  <a:cubicBezTo>
                    <a:pt x="111" y="355"/>
                    <a:pt x="27" y="327"/>
                    <a:pt x="5" y="291"/>
                  </a:cubicBezTo>
                  <a:cubicBezTo>
                    <a:pt x="2" y="284"/>
                    <a:pt x="0" y="276"/>
                    <a:pt x="0" y="269"/>
                  </a:cubicBezTo>
                  <a:cubicBezTo>
                    <a:pt x="0" y="268"/>
                    <a:pt x="0" y="267"/>
                    <a:pt x="0" y="266"/>
                  </a:cubicBezTo>
                  <a:cubicBezTo>
                    <a:pt x="0" y="266"/>
                    <a:pt x="0" y="266"/>
                    <a:pt x="0" y="266"/>
                  </a:cubicBezTo>
                  <a:cubicBezTo>
                    <a:pt x="0" y="83"/>
                    <a:pt x="0" y="83"/>
                    <a:pt x="0" y="83"/>
                  </a:cubicBezTo>
                  <a:cubicBezTo>
                    <a:pt x="0" y="37"/>
                    <a:pt x="94" y="0"/>
                    <a:pt x="211" y="0"/>
                  </a:cubicBezTo>
                  <a:cubicBezTo>
                    <a:pt x="328" y="0"/>
                    <a:pt x="423" y="37"/>
                    <a:pt x="423" y="83"/>
                  </a:cubicBezTo>
                </a:path>
              </a:pathLst>
            </a:custGeom>
            <a:solidFill>
              <a:srgbClr val="F37D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6" name="ïšľíďè">
              <a:extLst>
                <a:ext uri="{FF2B5EF4-FFF2-40B4-BE49-F238E27FC236}">
                  <a16:creationId xmlns:a16="http://schemas.microsoft.com/office/drawing/2014/main" xmlns="" id="{2F754074-93FB-4B8E-96A8-D3053C69F32A}"/>
                </a:ext>
              </a:extLst>
            </p:cNvPr>
            <p:cNvSpPr/>
            <p:nvPr/>
          </p:nvSpPr>
          <p:spPr bwMode="auto">
            <a:xfrm>
              <a:off x="5718175" y="4425950"/>
              <a:ext cx="693738" cy="130175"/>
            </a:xfrm>
            <a:custGeom>
              <a:avLst/>
              <a:gdLst>
                <a:gd name="T0" fmla="*/ 209 w 419"/>
                <a:gd name="T1" fmla="*/ 70 h 79"/>
                <a:gd name="T2" fmla="*/ 0 w 419"/>
                <a:gd name="T3" fmla="*/ 0 h 79"/>
                <a:gd name="T4" fmla="*/ 0 w 419"/>
                <a:gd name="T5" fmla="*/ 5 h 79"/>
                <a:gd name="T6" fmla="*/ 209 w 419"/>
                <a:gd name="T7" fmla="*/ 79 h 79"/>
                <a:gd name="T8" fmla="*/ 419 w 419"/>
                <a:gd name="T9" fmla="*/ 5 h 79"/>
                <a:gd name="T10" fmla="*/ 418 w 419"/>
                <a:gd name="T11" fmla="*/ 0 h 79"/>
                <a:gd name="T12" fmla="*/ 209 w 419"/>
                <a:gd name="T13" fmla="*/ 70 h 79"/>
              </a:gdLst>
              <a:ahLst/>
              <a:cxnLst>
                <a:cxn ang="0">
                  <a:pos x="T0" y="T1"/>
                </a:cxn>
                <a:cxn ang="0">
                  <a:pos x="T2" y="T3"/>
                </a:cxn>
                <a:cxn ang="0">
                  <a:pos x="T4" y="T5"/>
                </a:cxn>
                <a:cxn ang="0">
                  <a:pos x="T6" y="T7"/>
                </a:cxn>
                <a:cxn ang="0">
                  <a:pos x="T8" y="T9"/>
                </a:cxn>
                <a:cxn ang="0">
                  <a:pos x="T10" y="T11"/>
                </a:cxn>
                <a:cxn ang="0">
                  <a:pos x="T12" y="T13"/>
                </a:cxn>
              </a:cxnLst>
              <a:rect l="0" t="0" r="r" b="b"/>
              <a:pathLst>
                <a:path w="419" h="79">
                  <a:moveTo>
                    <a:pt x="209" y="70"/>
                  </a:moveTo>
                  <a:cubicBezTo>
                    <a:pt x="98" y="70"/>
                    <a:pt x="7" y="39"/>
                    <a:pt x="0" y="0"/>
                  </a:cubicBezTo>
                  <a:cubicBezTo>
                    <a:pt x="0" y="2"/>
                    <a:pt x="0" y="3"/>
                    <a:pt x="0" y="5"/>
                  </a:cubicBezTo>
                  <a:cubicBezTo>
                    <a:pt x="0" y="46"/>
                    <a:pt x="94" y="79"/>
                    <a:pt x="209" y="79"/>
                  </a:cubicBezTo>
                  <a:cubicBezTo>
                    <a:pt x="325" y="79"/>
                    <a:pt x="419" y="46"/>
                    <a:pt x="419" y="5"/>
                  </a:cubicBezTo>
                  <a:cubicBezTo>
                    <a:pt x="419" y="3"/>
                    <a:pt x="419" y="2"/>
                    <a:pt x="418" y="0"/>
                  </a:cubicBezTo>
                  <a:cubicBezTo>
                    <a:pt x="412" y="39"/>
                    <a:pt x="321" y="70"/>
                    <a:pt x="209" y="70"/>
                  </a:cubicBezTo>
                  <a:close/>
                </a:path>
              </a:pathLst>
            </a:custGeom>
            <a:solidFill>
              <a:srgbClr val="EBF7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7" name="íśľíḑé">
              <a:extLst>
                <a:ext uri="{FF2B5EF4-FFF2-40B4-BE49-F238E27FC236}">
                  <a16:creationId xmlns:a16="http://schemas.microsoft.com/office/drawing/2014/main" xmlns="" id="{18A5FA14-BC63-482F-A3D3-93D68D0538DA}"/>
                </a:ext>
              </a:extLst>
            </p:cNvPr>
            <p:cNvSpPr/>
            <p:nvPr/>
          </p:nvSpPr>
          <p:spPr bwMode="auto">
            <a:xfrm>
              <a:off x="5748338" y="4205288"/>
              <a:ext cx="631825" cy="285750"/>
            </a:xfrm>
            <a:prstGeom prst="ellipse">
              <a:avLst/>
            </a:prstGeom>
            <a:solidFill>
              <a:srgbClr val="EBF7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8" name="îSḷïḋe">
              <a:extLst>
                <a:ext uri="{FF2B5EF4-FFF2-40B4-BE49-F238E27FC236}">
                  <a16:creationId xmlns:a16="http://schemas.microsoft.com/office/drawing/2014/main" xmlns="" id="{129B518E-713E-49F3-91B2-04FD9D4B0D0F}"/>
                </a:ext>
              </a:extLst>
            </p:cNvPr>
            <p:cNvSpPr/>
            <p:nvPr/>
          </p:nvSpPr>
          <p:spPr bwMode="auto">
            <a:xfrm>
              <a:off x="5748338" y="4194175"/>
              <a:ext cx="631825" cy="287338"/>
            </a:xfrm>
            <a:prstGeom prst="ellipse">
              <a:avLst/>
            </a:prstGeom>
            <a:solidFill>
              <a:srgbClr val="BFDF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9" name="iṧľïďé">
              <a:extLst>
                <a:ext uri="{FF2B5EF4-FFF2-40B4-BE49-F238E27FC236}">
                  <a16:creationId xmlns:a16="http://schemas.microsoft.com/office/drawing/2014/main" xmlns="" id="{03837611-240F-4C0D-98C9-A03690CC6FBF}"/>
                </a:ext>
              </a:extLst>
            </p:cNvPr>
            <p:cNvSpPr/>
            <p:nvPr/>
          </p:nvSpPr>
          <p:spPr bwMode="auto">
            <a:xfrm>
              <a:off x="5715000" y="4730750"/>
              <a:ext cx="700088" cy="276225"/>
            </a:xfrm>
            <a:prstGeom prst="ellipse">
              <a:avLst/>
            </a:prstGeom>
            <a:solidFill>
              <a:srgbClr val="F486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0" name="îṡḻïďe">
              <a:extLst>
                <a:ext uri="{FF2B5EF4-FFF2-40B4-BE49-F238E27FC236}">
                  <a16:creationId xmlns:a16="http://schemas.microsoft.com/office/drawing/2014/main" xmlns="" id="{84819860-A979-41BF-AD11-6DC0879134A4}"/>
                </a:ext>
              </a:extLst>
            </p:cNvPr>
            <p:cNvSpPr/>
            <p:nvPr/>
          </p:nvSpPr>
          <p:spPr bwMode="auto">
            <a:xfrm>
              <a:off x="5715000" y="5041900"/>
              <a:ext cx="700088" cy="276225"/>
            </a:xfrm>
            <a:custGeom>
              <a:avLst/>
              <a:gdLst>
                <a:gd name="T0" fmla="*/ 423 w 423"/>
                <a:gd name="T1" fmla="*/ 84 h 167"/>
                <a:gd name="T2" fmla="*/ 417 w 423"/>
                <a:gd name="T3" fmla="*/ 103 h 167"/>
                <a:gd name="T4" fmla="*/ 211 w 423"/>
                <a:gd name="T5" fmla="*/ 167 h 167"/>
                <a:gd name="T6" fmla="*/ 5 w 423"/>
                <a:gd name="T7" fmla="*/ 103 h 167"/>
                <a:gd name="T8" fmla="*/ 0 w 423"/>
                <a:gd name="T9" fmla="*/ 84 h 167"/>
                <a:gd name="T10" fmla="*/ 0 w 423"/>
                <a:gd name="T11" fmla="*/ 81 h 167"/>
                <a:gd name="T12" fmla="*/ 211 w 423"/>
                <a:gd name="T13" fmla="*/ 0 h 167"/>
                <a:gd name="T14" fmla="*/ 423 w 423"/>
                <a:gd name="T15" fmla="*/ 81 h 167"/>
                <a:gd name="T16" fmla="*/ 423 w 423"/>
                <a:gd name="T17" fmla="*/ 8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3" h="167">
                  <a:moveTo>
                    <a:pt x="423" y="84"/>
                  </a:moveTo>
                  <a:cubicBezTo>
                    <a:pt x="423" y="90"/>
                    <a:pt x="421" y="97"/>
                    <a:pt x="417" y="103"/>
                  </a:cubicBezTo>
                  <a:cubicBezTo>
                    <a:pt x="395" y="140"/>
                    <a:pt x="311" y="167"/>
                    <a:pt x="211" y="167"/>
                  </a:cubicBezTo>
                  <a:cubicBezTo>
                    <a:pt x="111" y="167"/>
                    <a:pt x="27" y="139"/>
                    <a:pt x="5" y="103"/>
                  </a:cubicBezTo>
                  <a:cubicBezTo>
                    <a:pt x="2" y="96"/>
                    <a:pt x="0" y="90"/>
                    <a:pt x="0" y="84"/>
                  </a:cubicBezTo>
                  <a:cubicBezTo>
                    <a:pt x="0" y="83"/>
                    <a:pt x="0" y="82"/>
                    <a:pt x="0" y="81"/>
                  </a:cubicBezTo>
                  <a:cubicBezTo>
                    <a:pt x="3" y="36"/>
                    <a:pt x="97" y="0"/>
                    <a:pt x="211" y="0"/>
                  </a:cubicBezTo>
                  <a:cubicBezTo>
                    <a:pt x="326" y="0"/>
                    <a:pt x="419" y="36"/>
                    <a:pt x="423" y="81"/>
                  </a:cubicBezTo>
                  <a:cubicBezTo>
                    <a:pt x="423" y="82"/>
                    <a:pt x="423" y="83"/>
                    <a:pt x="423" y="84"/>
                  </a:cubicBezTo>
                  <a:close/>
                </a:path>
              </a:pathLst>
            </a:custGeom>
            <a:solidFill>
              <a:srgbClr val="D56D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1" name="îšļiḑè">
              <a:extLst>
                <a:ext uri="{FF2B5EF4-FFF2-40B4-BE49-F238E27FC236}">
                  <a16:creationId xmlns:a16="http://schemas.microsoft.com/office/drawing/2014/main" xmlns="" id="{EE4AC72C-B7DA-4889-8E9D-99A9859CE724}"/>
                </a:ext>
              </a:extLst>
            </p:cNvPr>
            <p:cNvSpPr/>
            <p:nvPr/>
          </p:nvSpPr>
          <p:spPr bwMode="auto">
            <a:xfrm>
              <a:off x="5205413" y="4437063"/>
              <a:ext cx="387350" cy="588963"/>
            </a:xfrm>
            <a:custGeom>
              <a:avLst/>
              <a:gdLst>
                <a:gd name="T0" fmla="*/ 233 w 233"/>
                <a:gd name="T1" fmla="*/ 60 h 355"/>
                <a:gd name="T2" fmla="*/ 116 w 233"/>
                <a:gd name="T3" fmla="*/ 0 h 355"/>
                <a:gd name="T4" fmla="*/ 0 w 233"/>
                <a:gd name="T5" fmla="*/ 60 h 355"/>
                <a:gd name="T6" fmla="*/ 2 w 233"/>
                <a:gd name="T7" fmla="*/ 72 h 355"/>
                <a:gd name="T8" fmla="*/ 6 w 233"/>
                <a:gd name="T9" fmla="*/ 95 h 355"/>
                <a:gd name="T10" fmla="*/ 6 w 233"/>
                <a:gd name="T11" fmla="*/ 312 h 355"/>
                <a:gd name="T12" fmla="*/ 6 w 233"/>
                <a:gd name="T13" fmla="*/ 312 h 355"/>
                <a:gd name="T14" fmla="*/ 7 w 233"/>
                <a:gd name="T15" fmla="*/ 314 h 355"/>
                <a:gd name="T16" fmla="*/ 9 w 233"/>
                <a:gd name="T17" fmla="*/ 321 h 355"/>
                <a:gd name="T18" fmla="*/ 9 w 233"/>
                <a:gd name="T19" fmla="*/ 321 h 355"/>
                <a:gd name="T20" fmla="*/ 116 w 233"/>
                <a:gd name="T21" fmla="*/ 355 h 355"/>
                <a:gd name="T22" fmla="*/ 224 w 233"/>
                <a:gd name="T23" fmla="*/ 321 h 355"/>
                <a:gd name="T24" fmla="*/ 224 w 233"/>
                <a:gd name="T25" fmla="*/ 321 h 355"/>
                <a:gd name="T26" fmla="*/ 226 w 233"/>
                <a:gd name="T27" fmla="*/ 314 h 355"/>
                <a:gd name="T28" fmla="*/ 226 w 233"/>
                <a:gd name="T29" fmla="*/ 312 h 355"/>
                <a:gd name="T30" fmla="*/ 226 w 233"/>
                <a:gd name="T31" fmla="*/ 312 h 355"/>
                <a:gd name="T32" fmla="*/ 226 w 233"/>
                <a:gd name="T33" fmla="*/ 95 h 355"/>
                <a:gd name="T34" fmla="*/ 230 w 233"/>
                <a:gd name="T35" fmla="*/ 72 h 355"/>
                <a:gd name="T36" fmla="*/ 233 w 233"/>
                <a:gd name="T37"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3" h="355">
                  <a:moveTo>
                    <a:pt x="233" y="60"/>
                  </a:moveTo>
                  <a:cubicBezTo>
                    <a:pt x="233" y="27"/>
                    <a:pt x="181" y="0"/>
                    <a:pt x="116" y="0"/>
                  </a:cubicBezTo>
                  <a:cubicBezTo>
                    <a:pt x="52" y="0"/>
                    <a:pt x="0" y="27"/>
                    <a:pt x="0" y="60"/>
                  </a:cubicBezTo>
                  <a:cubicBezTo>
                    <a:pt x="0" y="64"/>
                    <a:pt x="1" y="68"/>
                    <a:pt x="2" y="72"/>
                  </a:cubicBezTo>
                  <a:cubicBezTo>
                    <a:pt x="5" y="79"/>
                    <a:pt x="6" y="87"/>
                    <a:pt x="6" y="95"/>
                  </a:cubicBezTo>
                  <a:cubicBezTo>
                    <a:pt x="6" y="312"/>
                    <a:pt x="6" y="312"/>
                    <a:pt x="6" y="312"/>
                  </a:cubicBezTo>
                  <a:cubicBezTo>
                    <a:pt x="6" y="312"/>
                    <a:pt x="6" y="312"/>
                    <a:pt x="6" y="312"/>
                  </a:cubicBezTo>
                  <a:cubicBezTo>
                    <a:pt x="7" y="313"/>
                    <a:pt x="7" y="314"/>
                    <a:pt x="7" y="314"/>
                  </a:cubicBezTo>
                  <a:cubicBezTo>
                    <a:pt x="7" y="317"/>
                    <a:pt x="8" y="319"/>
                    <a:pt x="9" y="321"/>
                  </a:cubicBezTo>
                  <a:cubicBezTo>
                    <a:pt x="9" y="321"/>
                    <a:pt x="9" y="321"/>
                    <a:pt x="9" y="321"/>
                  </a:cubicBezTo>
                  <a:cubicBezTo>
                    <a:pt x="20" y="340"/>
                    <a:pt x="64" y="355"/>
                    <a:pt x="116" y="355"/>
                  </a:cubicBezTo>
                  <a:cubicBezTo>
                    <a:pt x="168" y="355"/>
                    <a:pt x="212" y="340"/>
                    <a:pt x="224" y="321"/>
                  </a:cubicBezTo>
                  <a:cubicBezTo>
                    <a:pt x="224" y="321"/>
                    <a:pt x="224" y="321"/>
                    <a:pt x="224" y="321"/>
                  </a:cubicBezTo>
                  <a:cubicBezTo>
                    <a:pt x="225" y="319"/>
                    <a:pt x="226" y="317"/>
                    <a:pt x="226" y="314"/>
                  </a:cubicBezTo>
                  <a:cubicBezTo>
                    <a:pt x="226" y="314"/>
                    <a:pt x="226" y="313"/>
                    <a:pt x="226" y="312"/>
                  </a:cubicBezTo>
                  <a:cubicBezTo>
                    <a:pt x="226" y="312"/>
                    <a:pt x="226" y="312"/>
                    <a:pt x="226" y="312"/>
                  </a:cubicBezTo>
                  <a:cubicBezTo>
                    <a:pt x="226" y="95"/>
                    <a:pt x="226" y="95"/>
                    <a:pt x="226" y="95"/>
                  </a:cubicBezTo>
                  <a:cubicBezTo>
                    <a:pt x="226" y="87"/>
                    <a:pt x="227" y="79"/>
                    <a:pt x="230" y="72"/>
                  </a:cubicBezTo>
                  <a:cubicBezTo>
                    <a:pt x="232" y="68"/>
                    <a:pt x="233" y="64"/>
                    <a:pt x="233"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2" name="ïṧḻíďé">
              <a:extLst>
                <a:ext uri="{FF2B5EF4-FFF2-40B4-BE49-F238E27FC236}">
                  <a16:creationId xmlns:a16="http://schemas.microsoft.com/office/drawing/2014/main" xmlns="" id="{CE82AF1A-ED82-4175-8F06-B28A74724BF7}"/>
                </a:ext>
              </a:extLst>
            </p:cNvPr>
            <p:cNvSpPr/>
            <p:nvPr/>
          </p:nvSpPr>
          <p:spPr bwMode="auto">
            <a:xfrm>
              <a:off x="5227638" y="4567238"/>
              <a:ext cx="342900" cy="65088"/>
            </a:xfrm>
            <a:custGeom>
              <a:avLst/>
              <a:gdLst>
                <a:gd name="T0" fmla="*/ 103 w 207"/>
                <a:gd name="T1" fmla="*/ 35 h 39"/>
                <a:gd name="T2" fmla="*/ 0 w 207"/>
                <a:gd name="T3" fmla="*/ 0 h 39"/>
                <a:gd name="T4" fmla="*/ 0 w 207"/>
                <a:gd name="T5" fmla="*/ 3 h 39"/>
                <a:gd name="T6" fmla="*/ 103 w 207"/>
                <a:gd name="T7" fmla="*/ 39 h 39"/>
                <a:gd name="T8" fmla="*/ 207 w 207"/>
                <a:gd name="T9" fmla="*/ 3 h 39"/>
                <a:gd name="T10" fmla="*/ 207 w 207"/>
                <a:gd name="T11" fmla="*/ 0 h 39"/>
                <a:gd name="T12" fmla="*/ 103 w 207"/>
                <a:gd name="T13" fmla="*/ 35 h 39"/>
              </a:gdLst>
              <a:ahLst/>
              <a:cxnLst>
                <a:cxn ang="0">
                  <a:pos x="T0" y="T1"/>
                </a:cxn>
                <a:cxn ang="0">
                  <a:pos x="T2" y="T3"/>
                </a:cxn>
                <a:cxn ang="0">
                  <a:pos x="T4" y="T5"/>
                </a:cxn>
                <a:cxn ang="0">
                  <a:pos x="T6" y="T7"/>
                </a:cxn>
                <a:cxn ang="0">
                  <a:pos x="T8" y="T9"/>
                </a:cxn>
                <a:cxn ang="0">
                  <a:pos x="T10" y="T11"/>
                </a:cxn>
                <a:cxn ang="0">
                  <a:pos x="T12" y="T13"/>
                </a:cxn>
              </a:cxnLst>
              <a:rect l="0" t="0" r="r" b="b"/>
              <a:pathLst>
                <a:path w="207" h="39">
                  <a:moveTo>
                    <a:pt x="103" y="35"/>
                  </a:moveTo>
                  <a:cubicBezTo>
                    <a:pt x="48" y="35"/>
                    <a:pt x="3" y="20"/>
                    <a:pt x="0" y="0"/>
                  </a:cubicBezTo>
                  <a:cubicBezTo>
                    <a:pt x="0" y="1"/>
                    <a:pt x="0" y="2"/>
                    <a:pt x="0" y="3"/>
                  </a:cubicBezTo>
                  <a:cubicBezTo>
                    <a:pt x="0" y="23"/>
                    <a:pt x="46" y="39"/>
                    <a:pt x="103" y="39"/>
                  </a:cubicBezTo>
                  <a:cubicBezTo>
                    <a:pt x="160" y="39"/>
                    <a:pt x="207" y="23"/>
                    <a:pt x="207" y="3"/>
                  </a:cubicBezTo>
                  <a:cubicBezTo>
                    <a:pt x="207" y="2"/>
                    <a:pt x="207" y="1"/>
                    <a:pt x="207" y="0"/>
                  </a:cubicBezTo>
                  <a:cubicBezTo>
                    <a:pt x="203" y="20"/>
                    <a:pt x="158" y="35"/>
                    <a:pt x="103" y="35"/>
                  </a:cubicBezTo>
                  <a:close/>
                </a:path>
              </a:pathLst>
            </a:custGeom>
            <a:solidFill>
              <a:srgbClr val="EBF7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3" name="îŝļiḑe">
              <a:extLst>
                <a:ext uri="{FF2B5EF4-FFF2-40B4-BE49-F238E27FC236}">
                  <a16:creationId xmlns:a16="http://schemas.microsoft.com/office/drawing/2014/main" xmlns="" id="{11262627-8599-4BA3-A856-03516D2DC6DF}"/>
                </a:ext>
              </a:extLst>
            </p:cNvPr>
            <p:cNvSpPr/>
            <p:nvPr/>
          </p:nvSpPr>
          <p:spPr bwMode="auto">
            <a:xfrm>
              <a:off x="5241925" y="4459288"/>
              <a:ext cx="314325" cy="141288"/>
            </a:xfrm>
            <a:prstGeom prst="ellipse">
              <a:avLst/>
            </a:prstGeom>
            <a:solidFill>
              <a:srgbClr val="EBF7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4" name="íSḷïḋé">
              <a:extLst>
                <a:ext uri="{FF2B5EF4-FFF2-40B4-BE49-F238E27FC236}">
                  <a16:creationId xmlns:a16="http://schemas.microsoft.com/office/drawing/2014/main" xmlns="" id="{0631B93D-E0F4-4557-9DFC-2C193E46CDDC}"/>
                </a:ext>
              </a:extLst>
            </p:cNvPr>
            <p:cNvSpPr/>
            <p:nvPr/>
          </p:nvSpPr>
          <p:spPr bwMode="auto">
            <a:xfrm>
              <a:off x="5241925" y="4452938"/>
              <a:ext cx="314325" cy="142875"/>
            </a:xfrm>
            <a:prstGeom prst="ellipse">
              <a:avLst/>
            </a:prstGeom>
            <a:solidFill>
              <a:srgbClr val="BFDF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5" name="îSḻîḓé">
              <a:extLst>
                <a:ext uri="{FF2B5EF4-FFF2-40B4-BE49-F238E27FC236}">
                  <a16:creationId xmlns:a16="http://schemas.microsoft.com/office/drawing/2014/main" xmlns="" id="{303ADD1C-201D-423A-AFD8-C57253B49F42}"/>
                </a:ext>
              </a:extLst>
            </p:cNvPr>
            <p:cNvSpPr/>
            <p:nvPr/>
          </p:nvSpPr>
          <p:spPr bwMode="auto">
            <a:xfrm>
              <a:off x="5226050" y="4873625"/>
              <a:ext cx="346075" cy="136525"/>
            </a:xfrm>
            <a:custGeom>
              <a:avLst/>
              <a:gdLst>
                <a:gd name="T0" fmla="*/ 209 w 209"/>
                <a:gd name="T1" fmla="*/ 42 h 83"/>
                <a:gd name="T2" fmla="*/ 206 w 209"/>
                <a:gd name="T3" fmla="*/ 51 h 83"/>
                <a:gd name="T4" fmla="*/ 104 w 209"/>
                <a:gd name="T5" fmla="*/ 83 h 83"/>
                <a:gd name="T6" fmla="*/ 2 w 209"/>
                <a:gd name="T7" fmla="*/ 51 h 83"/>
                <a:gd name="T8" fmla="*/ 0 w 209"/>
                <a:gd name="T9" fmla="*/ 42 h 83"/>
                <a:gd name="T10" fmla="*/ 0 w 209"/>
                <a:gd name="T11" fmla="*/ 40 h 83"/>
                <a:gd name="T12" fmla="*/ 104 w 209"/>
                <a:gd name="T13" fmla="*/ 0 h 83"/>
                <a:gd name="T14" fmla="*/ 209 w 209"/>
                <a:gd name="T15" fmla="*/ 40 h 83"/>
                <a:gd name="T16" fmla="*/ 209 w 209"/>
                <a:gd name="T17"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83">
                  <a:moveTo>
                    <a:pt x="209" y="42"/>
                  </a:moveTo>
                  <a:cubicBezTo>
                    <a:pt x="209" y="45"/>
                    <a:pt x="208" y="48"/>
                    <a:pt x="206" y="51"/>
                  </a:cubicBezTo>
                  <a:cubicBezTo>
                    <a:pt x="195" y="69"/>
                    <a:pt x="154" y="83"/>
                    <a:pt x="104" y="83"/>
                  </a:cubicBezTo>
                  <a:cubicBezTo>
                    <a:pt x="55" y="83"/>
                    <a:pt x="13" y="69"/>
                    <a:pt x="2" y="51"/>
                  </a:cubicBezTo>
                  <a:cubicBezTo>
                    <a:pt x="1" y="48"/>
                    <a:pt x="0" y="45"/>
                    <a:pt x="0" y="42"/>
                  </a:cubicBezTo>
                  <a:cubicBezTo>
                    <a:pt x="0" y="41"/>
                    <a:pt x="0" y="41"/>
                    <a:pt x="0" y="40"/>
                  </a:cubicBezTo>
                  <a:cubicBezTo>
                    <a:pt x="2" y="18"/>
                    <a:pt x="48" y="0"/>
                    <a:pt x="104" y="0"/>
                  </a:cubicBezTo>
                  <a:cubicBezTo>
                    <a:pt x="161" y="0"/>
                    <a:pt x="207" y="18"/>
                    <a:pt x="209" y="40"/>
                  </a:cubicBezTo>
                  <a:cubicBezTo>
                    <a:pt x="209" y="41"/>
                    <a:pt x="209" y="41"/>
                    <a:pt x="209" y="42"/>
                  </a:cubicBezTo>
                  <a:close/>
                </a:path>
              </a:pathLst>
            </a:custGeom>
            <a:solidFill>
              <a:srgbClr val="EBF7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6" name="íṡlíḓé">
              <a:extLst>
                <a:ext uri="{FF2B5EF4-FFF2-40B4-BE49-F238E27FC236}">
                  <a16:creationId xmlns:a16="http://schemas.microsoft.com/office/drawing/2014/main" xmlns="" id="{AF3E50AB-C314-4014-8B55-2E571C615A7E}"/>
                </a:ext>
              </a:extLst>
            </p:cNvPr>
            <p:cNvSpPr/>
            <p:nvPr/>
          </p:nvSpPr>
          <p:spPr bwMode="auto">
            <a:xfrm>
              <a:off x="5348288" y="5359400"/>
              <a:ext cx="525463" cy="352425"/>
            </a:xfrm>
            <a:custGeom>
              <a:avLst/>
              <a:gdLst>
                <a:gd name="T0" fmla="*/ 256 w 317"/>
                <a:gd name="T1" fmla="*/ 211 h 212"/>
                <a:gd name="T2" fmla="*/ 314 w 317"/>
                <a:gd name="T3" fmla="*/ 111 h 212"/>
                <a:gd name="T4" fmla="*/ 267 w 317"/>
                <a:gd name="T5" fmla="*/ 6 h 212"/>
                <a:gd name="T6" fmla="*/ 256 w 317"/>
                <a:gd name="T7" fmla="*/ 8 h 212"/>
                <a:gd name="T8" fmla="*/ 236 w 317"/>
                <a:gd name="T9" fmla="*/ 10 h 212"/>
                <a:gd name="T10" fmla="*/ 45 w 317"/>
                <a:gd name="T11" fmla="*/ 0 h 212"/>
                <a:gd name="T12" fmla="*/ 45 w 317"/>
                <a:gd name="T13" fmla="*/ 0 h 212"/>
                <a:gd name="T14" fmla="*/ 43 w 317"/>
                <a:gd name="T15" fmla="*/ 0 h 212"/>
                <a:gd name="T16" fmla="*/ 37 w 317"/>
                <a:gd name="T17" fmla="*/ 1 h 212"/>
                <a:gd name="T18" fmla="*/ 37 w 317"/>
                <a:gd name="T19" fmla="*/ 2 h 212"/>
                <a:gd name="T20" fmla="*/ 2 w 317"/>
                <a:gd name="T21" fmla="*/ 95 h 212"/>
                <a:gd name="T22" fmla="*/ 27 w 317"/>
                <a:gd name="T23" fmla="*/ 191 h 212"/>
                <a:gd name="T24" fmla="*/ 27 w 317"/>
                <a:gd name="T25" fmla="*/ 191 h 212"/>
                <a:gd name="T26" fmla="*/ 33 w 317"/>
                <a:gd name="T27" fmla="*/ 193 h 212"/>
                <a:gd name="T28" fmla="*/ 34 w 317"/>
                <a:gd name="T29" fmla="*/ 193 h 212"/>
                <a:gd name="T30" fmla="*/ 34 w 317"/>
                <a:gd name="T31" fmla="*/ 193 h 212"/>
                <a:gd name="T32" fmla="*/ 225 w 317"/>
                <a:gd name="T33" fmla="*/ 203 h 212"/>
                <a:gd name="T34" fmla="*/ 246 w 317"/>
                <a:gd name="T35" fmla="*/ 208 h 212"/>
                <a:gd name="T36" fmla="*/ 256 w 317"/>
                <a:gd name="T37" fmla="*/ 21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7" h="212">
                  <a:moveTo>
                    <a:pt x="256" y="211"/>
                  </a:moveTo>
                  <a:cubicBezTo>
                    <a:pt x="285" y="212"/>
                    <a:pt x="311" y="168"/>
                    <a:pt x="314" y="111"/>
                  </a:cubicBezTo>
                  <a:cubicBezTo>
                    <a:pt x="317" y="55"/>
                    <a:pt x="296" y="8"/>
                    <a:pt x="267" y="6"/>
                  </a:cubicBezTo>
                  <a:cubicBezTo>
                    <a:pt x="263" y="6"/>
                    <a:pt x="260" y="6"/>
                    <a:pt x="256" y="8"/>
                  </a:cubicBezTo>
                  <a:cubicBezTo>
                    <a:pt x="250" y="10"/>
                    <a:pt x="243" y="11"/>
                    <a:pt x="236" y="10"/>
                  </a:cubicBezTo>
                  <a:cubicBezTo>
                    <a:pt x="45" y="0"/>
                    <a:pt x="45" y="0"/>
                    <a:pt x="45" y="0"/>
                  </a:cubicBezTo>
                  <a:cubicBezTo>
                    <a:pt x="45" y="0"/>
                    <a:pt x="45" y="0"/>
                    <a:pt x="45" y="0"/>
                  </a:cubicBezTo>
                  <a:cubicBezTo>
                    <a:pt x="44" y="0"/>
                    <a:pt x="44" y="0"/>
                    <a:pt x="43" y="0"/>
                  </a:cubicBezTo>
                  <a:cubicBezTo>
                    <a:pt x="41" y="0"/>
                    <a:pt x="39" y="1"/>
                    <a:pt x="37" y="1"/>
                  </a:cubicBezTo>
                  <a:cubicBezTo>
                    <a:pt x="37" y="2"/>
                    <a:pt x="37" y="2"/>
                    <a:pt x="37" y="2"/>
                  </a:cubicBezTo>
                  <a:cubicBezTo>
                    <a:pt x="19" y="11"/>
                    <a:pt x="5" y="49"/>
                    <a:pt x="2" y="95"/>
                  </a:cubicBezTo>
                  <a:cubicBezTo>
                    <a:pt x="0" y="140"/>
                    <a:pt x="10" y="180"/>
                    <a:pt x="27" y="191"/>
                  </a:cubicBezTo>
                  <a:cubicBezTo>
                    <a:pt x="27" y="191"/>
                    <a:pt x="27" y="191"/>
                    <a:pt x="27" y="191"/>
                  </a:cubicBezTo>
                  <a:cubicBezTo>
                    <a:pt x="28" y="192"/>
                    <a:pt x="30" y="193"/>
                    <a:pt x="33" y="193"/>
                  </a:cubicBezTo>
                  <a:cubicBezTo>
                    <a:pt x="33" y="193"/>
                    <a:pt x="34" y="193"/>
                    <a:pt x="34" y="193"/>
                  </a:cubicBezTo>
                  <a:cubicBezTo>
                    <a:pt x="34" y="193"/>
                    <a:pt x="34" y="193"/>
                    <a:pt x="34" y="193"/>
                  </a:cubicBezTo>
                  <a:cubicBezTo>
                    <a:pt x="225" y="203"/>
                    <a:pt x="225" y="203"/>
                    <a:pt x="225" y="203"/>
                  </a:cubicBezTo>
                  <a:cubicBezTo>
                    <a:pt x="232" y="204"/>
                    <a:pt x="239" y="205"/>
                    <a:pt x="246" y="208"/>
                  </a:cubicBezTo>
                  <a:cubicBezTo>
                    <a:pt x="249" y="210"/>
                    <a:pt x="252" y="211"/>
                    <a:pt x="256" y="2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7" name="iṩľíḓè">
              <a:extLst>
                <a:ext uri="{FF2B5EF4-FFF2-40B4-BE49-F238E27FC236}">
                  <a16:creationId xmlns:a16="http://schemas.microsoft.com/office/drawing/2014/main" xmlns="" id="{76DC529E-69C7-4F5C-B2E8-B1A839602A2A}"/>
                </a:ext>
              </a:extLst>
            </p:cNvPr>
            <p:cNvSpPr/>
            <p:nvPr/>
          </p:nvSpPr>
          <p:spPr bwMode="auto">
            <a:xfrm>
              <a:off x="5692775" y="5384800"/>
              <a:ext cx="68263" cy="304800"/>
            </a:xfrm>
            <a:custGeom>
              <a:avLst/>
              <a:gdLst>
                <a:gd name="T0" fmla="*/ 6 w 41"/>
                <a:gd name="T1" fmla="*/ 91 h 184"/>
                <a:gd name="T2" fmla="*/ 41 w 41"/>
                <a:gd name="T3" fmla="*/ 2 h 184"/>
                <a:gd name="T4" fmla="*/ 39 w 41"/>
                <a:gd name="T5" fmla="*/ 1 h 184"/>
                <a:gd name="T6" fmla="*/ 2 w 41"/>
                <a:gd name="T7" fmla="*/ 91 h 184"/>
                <a:gd name="T8" fmla="*/ 30 w 41"/>
                <a:gd name="T9" fmla="*/ 184 h 184"/>
                <a:gd name="T10" fmla="*/ 32 w 41"/>
                <a:gd name="T11" fmla="*/ 183 h 184"/>
                <a:gd name="T12" fmla="*/ 6 w 41"/>
                <a:gd name="T13" fmla="*/ 91 h 184"/>
              </a:gdLst>
              <a:ahLst/>
              <a:cxnLst>
                <a:cxn ang="0">
                  <a:pos x="T0" y="T1"/>
                </a:cxn>
                <a:cxn ang="0">
                  <a:pos x="T2" y="T3"/>
                </a:cxn>
                <a:cxn ang="0">
                  <a:pos x="T4" y="T5"/>
                </a:cxn>
                <a:cxn ang="0">
                  <a:pos x="T6" y="T7"/>
                </a:cxn>
                <a:cxn ang="0">
                  <a:pos x="T8" y="T9"/>
                </a:cxn>
                <a:cxn ang="0">
                  <a:pos x="T10" y="T11"/>
                </a:cxn>
                <a:cxn ang="0">
                  <a:pos x="T12" y="T13"/>
                </a:cxn>
              </a:cxnLst>
              <a:rect l="0" t="0" r="r" b="b"/>
              <a:pathLst>
                <a:path w="41" h="184">
                  <a:moveTo>
                    <a:pt x="6" y="91"/>
                  </a:moveTo>
                  <a:cubicBezTo>
                    <a:pt x="9" y="42"/>
                    <a:pt x="24" y="4"/>
                    <a:pt x="41" y="2"/>
                  </a:cubicBezTo>
                  <a:cubicBezTo>
                    <a:pt x="41" y="1"/>
                    <a:pt x="40" y="1"/>
                    <a:pt x="39" y="1"/>
                  </a:cubicBezTo>
                  <a:cubicBezTo>
                    <a:pt x="22" y="0"/>
                    <a:pt x="5" y="40"/>
                    <a:pt x="2" y="91"/>
                  </a:cubicBezTo>
                  <a:cubicBezTo>
                    <a:pt x="0" y="141"/>
                    <a:pt x="12" y="183"/>
                    <a:pt x="30" y="184"/>
                  </a:cubicBezTo>
                  <a:cubicBezTo>
                    <a:pt x="30" y="184"/>
                    <a:pt x="31" y="184"/>
                    <a:pt x="32" y="183"/>
                  </a:cubicBezTo>
                  <a:cubicBezTo>
                    <a:pt x="15" y="180"/>
                    <a:pt x="4" y="139"/>
                    <a:pt x="6" y="91"/>
                  </a:cubicBezTo>
                </a:path>
              </a:pathLst>
            </a:custGeom>
            <a:solidFill>
              <a:srgbClr val="EBF7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8" name="íṣḻîdè">
              <a:extLst>
                <a:ext uri="{FF2B5EF4-FFF2-40B4-BE49-F238E27FC236}">
                  <a16:creationId xmlns:a16="http://schemas.microsoft.com/office/drawing/2014/main" xmlns="" id="{0FBC026D-B305-4507-8CF9-CE319844849F}"/>
                </a:ext>
              </a:extLst>
            </p:cNvPr>
            <p:cNvSpPr/>
            <p:nvPr/>
          </p:nvSpPr>
          <p:spPr bwMode="auto">
            <a:xfrm>
              <a:off x="5722938" y="5399088"/>
              <a:ext cx="131763" cy="279400"/>
            </a:xfrm>
            <a:custGeom>
              <a:avLst/>
              <a:gdLst>
                <a:gd name="T0" fmla="*/ 77 w 79"/>
                <a:gd name="T1" fmla="*/ 87 h 168"/>
                <a:gd name="T2" fmla="*/ 63 w 79"/>
                <a:gd name="T3" fmla="*/ 143 h 168"/>
                <a:gd name="T4" fmla="*/ 36 w 79"/>
                <a:gd name="T5" fmla="*/ 168 h 168"/>
                <a:gd name="T6" fmla="*/ 34 w 79"/>
                <a:gd name="T7" fmla="*/ 168 h 168"/>
                <a:gd name="T8" fmla="*/ 28 w 79"/>
                <a:gd name="T9" fmla="*/ 166 h 168"/>
                <a:gd name="T10" fmla="*/ 5 w 79"/>
                <a:gd name="T11" fmla="*/ 130 h 168"/>
                <a:gd name="T12" fmla="*/ 1 w 79"/>
                <a:gd name="T13" fmla="*/ 83 h 168"/>
                <a:gd name="T14" fmla="*/ 43 w 79"/>
                <a:gd name="T15" fmla="*/ 2 h 168"/>
                <a:gd name="T16" fmla="*/ 77 w 79"/>
                <a:gd name="T17" fmla="*/ 8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8">
                  <a:moveTo>
                    <a:pt x="77" y="87"/>
                  </a:moveTo>
                  <a:cubicBezTo>
                    <a:pt x="75" y="109"/>
                    <a:pt x="70" y="128"/>
                    <a:pt x="63" y="143"/>
                  </a:cubicBezTo>
                  <a:cubicBezTo>
                    <a:pt x="56" y="158"/>
                    <a:pt x="46" y="167"/>
                    <a:pt x="36" y="168"/>
                  </a:cubicBezTo>
                  <a:cubicBezTo>
                    <a:pt x="35" y="168"/>
                    <a:pt x="35" y="168"/>
                    <a:pt x="34" y="168"/>
                  </a:cubicBezTo>
                  <a:cubicBezTo>
                    <a:pt x="32" y="168"/>
                    <a:pt x="30" y="167"/>
                    <a:pt x="28" y="166"/>
                  </a:cubicBezTo>
                  <a:cubicBezTo>
                    <a:pt x="18" y="162"/>
                    <a:pt x="10" y="149"/>
                    <a:pt x="5" y="130"/>
                  </a:cubicBezTo>
                  <a:cubicBezTo>
                    <a:pt x="2" y="117"/>
                    <a:pt x="0" y="100"/>
                    <a:pt x="1" y="83"/>
                  </a:cubicBezTo>
                  <a:cubicBezTo>
                    <a:pt x="4" y="37"/>
                    <a:pt x="22" y="0"/>
                    <a:pt x="43" y="2"/>
                  </a:cubicBezTo>
                  <a:cubicBezTo>
                    <a:pt x="64" y="3"/>
                    <a:pt x="79" y="41"/>
                    <a:pt x="77" y="87"/>
                  </a:cubicBezTo>
                </a:path>
              </a:pathLst>
            </a:custGeom>
            <a:solidFill>
              <a:srgbClr val="BFDF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9" name="iṥḷïḑê">
              <a:extLst>
                <a:ext uri="{FF2B5EF4-FFF2-40B4-BE49-F238E27FC236}">
                  <a16:creationId xmlns:a16="http://schemas.microsoft.com/office/drawing/2014/main" xmlns="" id="{BD5FA9E3-B93C-48FE-AE39-E75A22543016}"/>
                </a:ext>
              </a:extLst>
            </p:cNvPr>
            <p:cNvSpPr/>
            <p:nvPr/>
          </p:nvSpPr>
          <p:spPr bwMode="auto">
            <a:xfrm>
              <a:off x="5776913" y="5676900"/>
              <a:ext cx="6350" cy="1588"/>
            </a:xfrm>
            <a:custGeom>
              <a:avLst/>
              <a:gdLst>
                <a:gd name="T0" fmla="*/ 4 w 4"/>
                <a:gd name="T1" fmla="*/ 1 h 1"/>
                <a:gd name="T2" fmla="*/ 0 w 4"/>
                <a:gd name="T3" fmla="*/ 0 h 1"/>
                <a:gd name="T4" fmla="*/ 2 w 4"/>
                <a:gd name="T5" fmla="*/ 0 h 1"/>
                <a:gd name="T6" fmla="*/ 4 w 4"/>
                <a:gd name="T7" fmla="*/ 1 h 1"/>
              </a:gdLst>
              <a:ahLst/>
              <a:cxnLst>
                <a:cxn ang="0">
                  <a:pos x="T0" y="T1"/>
                </a:cxn>
                <a:cxn ang="0">
                  <a:pos x="T2" y="T3"/>
                </a:cxn>
                <a:cxn ang="0">
                  <a:pos x="T4" y="T5"/>
                </a:cxn>
                <a:cxn ang="0">
                  <a:pos x="T6" y="T7"/>
                </a:cxn>
              </a:cxnLst>
              <a:rect l="0" t="0" r="r" b="b"/>
              <a:pathLst>
                <a:path w="4" h="1">
                  <a:moveTo>
                    <a:pt x="4" y="1"/>
                  </a:moveTo>
                  <a:cubicBezTo>
                    <a:pt x="2" y="0"/>
                    <a:pt x="1" y="0"/>
                    <a:pt x="0" y="0"/>
                  </a:cubicBezTo>
                  <a:cubicBezTo>
                    <a:pt x="1" y="0"/>
                    <a:pt x="2" y="0"/>
                    <a:pt x="2" y="0"/>
                  </a:cubicBezTo>
                  <a:cubicBezTo>
                    <a:pt x="3" y="0"/>
                    <a:pt x="3" y="0"/>
                    <a:pt x="4" y="1"/>
                  </a:cubicBezTo>
                </a:path>
              </a:pathLst>
            </a:custGeom>
            <a:solidFill>
              <a:srgbClr val="BFDF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0" name="íŝḷïḍé">
              <a:extLst>
                <a:ext uri="{FF2B5EF4-FFF2-40B4-BE49-F238E27FC236}">
                  <a16:creationId xmlns:a16="http://schemas.microsoft.com/office/drawing/2014/main" xmlns="" id="{B7B89165-E599-4007-819C-78A7BD19E4D5}"/>
                </a:ext>
              </a:extLst>
            </p:cNvPr>
            <p:cNvSpPr/>
            <p:nvPr/>
          </p:nvSpPr>
          <p:spPr bwMode="auto">
            <a:xfrm>
              <a:off x="5362575" y="5368925"/>
              <a:ext cx="127000" cy="304800"/>
            </a:xfrm>
            <a:custGeom>
              <a:avLst/>
              <a:gdLst>
                <a:gd name="T0" fmla="*/ 33 w 77"/>
                <a:gd name="T1" fmla="*/ 184 h 184"/>
                <a:gd name="T2" fmla="*/ 25 w 77"/>
                <a:gd name="T3" fmla="*/ 181 h 184"/>
                <a:gd name="T4" fmla="*/ 2 w 77"/>
                <a:gd name="T5" fmla="*/ 90 h 184"/>
                <a:gd name="T6" fmla="*/ 35 w 77"/>
                <a:gd name="T7" fmla="*/ 2 h 184"/>
                <a:gd name="T8" fmla="*/ 43 w 77"/>
                <a:gd name="T9" fmla="*/ 0 h 184"/>
                <a:gd name="T10" fmla="*/ 45 w 77"/>
                <a:gd name="T11" fmla="*/ 0 h 184"/>
                <a:gd name="T12" fmla="*/ 75 w 77"/>
                <a:gd name="T13" fmla="*/ 94 h 184"/>
                <a:gd name="T14" fmla="*/ 35 w 77"/>
                <a:gd name="T15" fmla="*/ 184 h 184"/>
                <a:gd name="T16" fmla="*/ 33 w 77"/>
                <a:gd name="T17"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84">
                  <a:moveTo>
                    <a:pt x="33" y="184"/>
                  </a:moveTo>
                  <a:cubicBezTo>
                    <a:pt x="31" y="184"/>
                    <a:pt x="28" y="183"/>
                    <a:pt x="25" y="181"/>
                  </a:cubicBezTo>
                  <a:cubicBezTo>
                    <a:pt x="10" y="171"/>
                    <a:pt x="0" y="133"/>
                    <a:pt x="2" y="90"/>
                  </a:cubicBezTo>
                  <a:cubicBezTo>
                    <a:pt x="4" y="46"/>
                    <a:pt x="18" y="10"/>
                    <a:pt x="35" y="2"/>
                  </a:cubicBezTo>
                  <a:cubicBezTo>
                    <a:pt x="38" y="0"/>
                    <a:pt x="41" y="0"/>
                    <a:pt x="43" y="0"/>
                  </a:cubicBezTo>
                  <a:cubicBezTo>
                    <a:pt x="44" y="0"/>
                    <a:pt x="44" y="0"/>
                    <a:pt x="45" y="0"/>
                  </a:cubicBezTo>
                  <a:cubicBezTo>
                    <a:pt x="64" y="3"/>
                    <a:pt x="77" y="44"/>
                    <a:pt x="75" y="94"/>
                  </a:cubicBezTo>
                  <a:cubicBezTo>
                    <a:pt x="72" y="144"/>
                    <a:pt x="54" y="183"/>
                    <a:pt x="35" y="184"/>
                  </a:cubicBezTo>
                  <a:cubicBezTo>
                    <a:pt x="34" y="184"/>
                    <a:pt x="34" y="184"/>
                    <a:pt x="33" y="184"/>
                  </a:cubicBezTo>
                </a:path>
              </a:pathLst>
            </a:custGeom>
            <a:solidFill>
              <a:srgbClr val="EBF7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1" name="îś1ídè">
              <a:extLst>
                <a:ext uri="{FF2B5EF4-FFF2-40B4-BE49-F238E27FC236}">
                  <a16:creationId xmlns:a16="http://schemas.microsoft.com/office/drawing/2014/main" xmlns="" id="{B52B12B7-BA2C-4EAA-9CA6-13FFB9A17776}"/>
                </a:ext>
              </a:extLst>
            </p:cNvPr>
            <p:cNvSpPr/>
            <p:nvPr/>
          </p:nvSpPr>
          <p:spPr bwMode="auto">
            <a:xfrm>
              <a:off x="5451475" y="5611813"/>
              <a:ext cx="317500" cy="74613"/>
            </a:xfrm>
            <a:custGeom>
              <a:avLst/>
              <a:gdLst>
                <a:gd name="T0" fmla="*/ 150 w 192"/>
                <a:gd name="T1" fmla="*/ 1 h 45"/>
                <a:gd name="T2" fmla="*/ 118 w 192"/>
                <a:gd name="T3" fmla="*/ 8 h 45"/>
                <a:gd name="T4" fmla="*/ 60 w 192"/>
                <a:gd name="T5" fmla="*/ 14 h 45"/>
                <a:gd name="T6" fmla="*/ 58 w 192"/>
                <a:gd name="T7" fmla="*/ 14 h 45"/>
                <a:gd name="T8" fmla="*/ 27 w 192"/>
                <a:gd name="T9" fmla="*/ 12 h 45"/>
                <a:gd name="T10" fmla="*/ 8 w 192"/>
                <a:gd name="T11" fmla="*/ 15 h 45"/>
                <a:gd name="T12" fmla="*/ 4 w 192"/>
                <a:gd name="T13" fmla="*/ 16 h 45"/>
                <a:gd name="T14" fmla="*/ 0 w 192"/>
                <a:gd name="T15" fmla="*/ 24 h 45"/>
                <a:gd name="T16" fmla="*/ 11 w 192"/>
                <a:gd name="T17" fmla="*/ 30 h 45"/>
                <a:gd name="T18" fmla="*/ 32 w 192"/>
                <a:gd name="T19" fmla="*/ 31 h 45"/>
                <a:gd name="T20" fmla="*/ 33 w 192"/>
                <a:gd name="T21" fmla="*/ 31 h 45"/>
                <a:gd name="T22" fmla="*/ 34 w 192"/>
                <a:gd name="T23" fmla="*/ 31 h 45"/>
                <a:gd name="T24" fmla="*/ 72 w 192"/>
                <a:gd name="T25" fmla="*/ 35 h 45"/>
                <a:gd name="T26" fmla="*/ 87 w 192"/>
                <a:gd name="T27" fmla="*/ 41 h 45"/>
                <a:gd name="T28" fmla="*/ 94 w 192"/>
                <a:gd name="T29" fmla="*/ 41 h 45"/>
                <a:gd name="T30" fmla="*/ 109 w 192"/>
                <a:gd name="T31" fmla="*/ 39 h 45"/>
                <a:gd name="T32" fmla="*/ 124 w 192"/>
                <a:gd name="T33" fmla="*/ 38 h 45"/>
                <a:gd name="T34" fmla="*/ 130 w 192"/>
                <a:gd name="T35" fmla="*/ 38 h 45"/>
                <a:gd name="T36" fmla="*/ 144 w 192"/>
                <a:gd name="T37" fmla="*/ 42 h 45"/>
                <a:gd name="T38" fmla="*/ 160 w 192"/>
                <a:gd name="T39" fmla="*/ 45 h 45"/>
                <a:gd name="T40" fmla="*/ 169 w 192"/>
                <a:gd name="T41" fmla="*/ 44 h 45"/>
                <a:gd name="T42" fmla="*/ 150 w 192"/>
                <a:gd name="T43" fmla="*/ 1 h 45"/>
                <a:gd name="T44" fmla="*/ 155 w 192"/>
                <a:gd name="T45" fmla="*/ 0 h 45"/>
                <a:gd name="T46" fmla="*/ 154 w 192"/>
                <a:gd name="T47" fmla="*/ 0 h 45"/>
                <a:gd name="T48" fmla="*/ 172 w 192"/>
                <a:gd name="T49" fmla="*/ 43 h 45"/>
                <a:gd name="T50" fmla="*/ 192 w 192"/>
                <a:gd name="T51" fmla="*/ 38 h 45"/>
                <a:gd name="T52" fmla="*/ 192 w 192"/>
                <a:gd name="T53" fmla="*/ 38 h 45"/>
                <a:gd name="T54" fmla="*/ 169 w 192"/>
                <a:gd name="T55" fmla="*/ 2 h 45"/>
                <a:gd name="T56" fmla="*/ 169 w 192"/>
                <a:gd name="T57" fmla="*/ 2 h 45"/>
                <a:gd name="T58" fmla="*/ 165 w 192"/>
                <a:gd name="T59" fmla="*/ 1 h 45"/>
                <a:gd name="T60" fmla="*/ 155 w 192"/>
                <a:gd name="T6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2" h="45">
                  <a:moveTo>
                    <a:pt x="150" y="1"/>
                  </a:moveTo>
                  <a:cubicBezTo>
                    <a:pt x="140" y="2"/>
                    <a:pt x="129" y="5"/>
                    <a:pt x="118" y="8"/>
                  </a:cubicBezTo>
                  <a:cubicBezTo>
                    <a:pt x="99" y="12"/>
                    <a:pt x="80" y="14"/>
                    <a:pt x="60" y="14"/>
                  </a:cubicBezTo>
                  <a:cubicBezTo>
                    <a:pt x="59" y="14"/>
                    <a:pt x="59" y="14"/>
                    <a:pt x="58" y="14"/>
                  </a:cubicBezTo>
                  <a:cubicBezTo>
                    <a:pt x="48" y="14"/>
                    <a:pt x="38" y="12"/>
                    <a:pt x="27" y="12"/>
                  </a:cubicBezTo>
                  <a:cubicBezTo>
                    <a:pt x="21" y="12"/>
                    <a:pt x="15" y="13"/>
                    <a:pt x="8" y="15"/>
                  </a:cubicBezTo>
                  <a:cubicBezTo>
                    <a:pt x="7" y="15"/>
                    <a:pt x="6" y="15"/>
                    <a:pt x="4" y="16"/>
                  </a:cubicBezTo>
                  <a:cubicBezTo>
                    <a:pt x="3" y="19"/>
                    <a:pt x="1" y="22"/>
                    <a:pt x="0" y="24"/>
                  </a:cubicBezTo>
                  <a:cubicBezTo>
                    <a:pt x="1" y="28"/>
                    <a:pt x="6" y="30"/>
                    <a:pt x="11" y="30"/>
                  </a:cubicBezTo>
                  <a:cubicBezTo>
                    <a:pt x="18" y="31"/>
                    <a:pt x="25" y="31"/>
                    <a:pt x="32" y="31"/>
                  </a:cubicBezTo>
                  <a:cubicBezTo>
                    <a:pt x="32" y="31"/>
                    <a:pt x="32" y="31"/>
                    <a:pt x="33" y="31"/>
                  </a:cubicBezTo>
                  <a:cubicBezTo>
                    <a:pt x="33" y="31"/>
                    <a:pt x="34" y="31"/>
                    <a:pt x="34" y="31"/>
                  </a:cubicBezTo>
                  <a:cubicBezTo>
                    <a:pt x="47" y="31"/>
                    <a:pt x="60" y="31"/>
                    <a:pt x="72" y="35"/>
                  </a:cubicBezTo>
                  <a:cubicBezTo>
                    <a:pt x="77" y="37"/>
                    <a:pt x="82" y="40"/>
                    <a:pt x="87" y="41"/>
                  </a:cubicBezTo>
                  <a:cubicBezTo>
                    <a:pt x="90" y="41"/>
                    <a:pt x="92" y="41"/>
                    <a:pt x="94" y="41"/>
                  </a:cubicBezTo>
                  <a:cubicBezTo>
                    <a:pt x="99" y="41"/>
                    <a:pt x="104" y="40"/>
                    <a:pt x="109" y="39"/>
                  </a:cubicBezTo>
                  <a:cubicBezTo>
                    <a:pt x="114" y="38"/>
                    <a:pt x="119" y="38"/>
                    <a:pt x="124" y="38"/>
                  </a:cubicBezTo>
                  <a:cubicBezTo>
                    <a:pt x="126" y="38"/>
                    <a:pt x="128" y="38"/>
                    <a:pt x="130" y="38"/>
                  </a:cubicBezTo>
                  <a:cubicBezTo>
                    <a:pt x="135" y="39"/>
                    <a:pt x="139" y="41"/>
                    <a:pt x="144" y="42"/>
                  </a:cubicBezTo>
                  <a:cubicBezTo>
                    <a:pt x="149" y="44"/>
                    <a:pt x="154" y="45"/>
                    <a:pt x="160" y="45"/>
                  </a:cubicBezTo>
                  <a:cubicBezTo>
                    <a:pt x="163" y="45"/>
                    <a:pt x="166" y="44"/>
                    <a:pt x="169" y="44"/>
                  </a:cubicBezTo>
                  <a:cubicBezTo>
                    <a:pt x="160" y="38"/>
                    <a:pt x="154" y="22"/>
                    <a:pt x="150" y="1"/>
                  </a:cubicBezTo>
                  <a:moveTo>
                    <a:pt x="155" y="0"/>
                  </a:moveTo>
                  <a:cubicBezTo>
                    <a:pt x="155" y="0"/>
                    <a:pt x="155" y="0"/>
                    <a:pt x="154" y="0"/>
                  </a:cubicBezTo>
                  <a:cubicBezTo>
                    <a:pt x="157" y="21"/>
                    <a:pt x="164" y="37"/>
                    <a:pt x="172" y="43"/>
                  </a:cubicBezTo>
                  <a:cubicBezTo>
                    <a:pt x="179" y="42"/>
                    <a:pt x="185" y="38"/>
                    <a:pt x="192" y="38"/>
                  </a:cubicBezTo>
                  <a:cubicBezTo>
                    <a:pt x="192" y="38"/>
                    <a:pt x="192" y="38"/>
                    <a:pt x="192" y="38"/>
                  </a:cubicBezTo>
                  <a:cubicBezTo>
                    <a:pt x="182" y="34"/>
                    <a:pt x="174" y="21"/>
                    <a:pt x="169" y="2"/>
                  </a:cubicBezTo>
                  <a:cubicBezTo>
                    <a:pt x="169" y="2"/>
                    <a:pt x="169" y="2"/>
                    <a:pt x="169" y="2"/>
                  </a:cubicBezTo>
                  <a:cubicBezTo>
                    <a:pt x="168" y="2"/>
                    <a:pt x="167" y="2"/>
                    <a:pt x="165" y="1"/>
                  </a:cubicBezTo>
                  <a:cubicBezTo>
                    <a:pt x="162" y="1"/>
                    <a:pt x="159" y="0"/>
                    <a:pt x="155" y="0"/>
                  </a:cubicBezTo>
                </a:path>
              </a:pathLst>
            </a:custGeom>
            <a:solidFill>
              <a:srgbClr val="C3E6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2" name="íśḻïḋe">
              <a:extLst>
                <a:ext uri="{FF2B5EF4-FFF2-40B4-BE49-F238E27FC236}">
                  <a16:creationId xmlns:a16="http://schemas.microsoft.com/office/drawing/2014/main" xmlns="" id="{21AC935A-CE22-4764-BE94-A238D4FE5780}"/>
                </a:ext>
              </a:extLst>
            </p:cNvPr>
            <p:cNvSpPr/>
            <p:nvPr/>
          </p:nvSpPr>
          <p:spPr bwMode="auto">
            <a:xfrm>
              <a:off x="5700713" y="5611813"/>
              <a:ext cx="34925" cy="73025"/>
            </a:xfrm>
            <a:custGeom>
              <a:avLst/>
              <a:gdLst>
                <a:gd name="T0" fmla="*/ 4 w 22"/>
                <a:gd name="T1" fmla="*/ 0 h 44"/>
                <a:gd name="T2" fmla="*/ 0 w 22"/>
                <a:gd name="T3" fmla="*/ 1 h 44"/>
                <a:gd name="T4" fmla="*/ 19 w 22"/>
                <a:gd name="T5" fmla="*/ 44 h 44"/>
                <a:gd name="T6" fmla="*/ 20 w 22"/>
                <a:gd name="T7" fmla="*/ 44 h 44"/>
                <a:gd name="T8" fmla="*/ 22 w 22"/>
                <a:gd name="T9" fmla="*/ 43 h 44"/>
                <a:gd name="T10" fmla="*/ 4 w 22"/>
                <a:gd name="T11" fmla="*/ 0 h 44"/>
              </a:gdLst>
              <a:ahLst/>
              <a:cxnLst>
                <a:cxn ang="0">
                  <a:pos x="T0" y="T1"/>
                </a:cxn>
                <a:cxn ang="0">
                  <a:pos x="T2" y="T3"/>
                </a:cxn>
                <a:cxn ang="0">
                  <a:pos x="T4" y="T5"/>
                </a:cxn>
                <a:cxn ang="0">
                  <a:pos x="T6" y="T7"/>
                </a:cxn>
                <a:cxn ang="0">
                  <a:pos x="T8" y="T9"/>
                </a:cxn>
                <a:cxn ang="0">
                  <a:pos x="T10" y="T11"/>
                </a:cxn>
              </a:cxnLst>
              <a:rect l="0" t="0" r="r" b="b"/>
              <a:pathLst>
                <a:path w="22" h="44">
                  <a:moveTo>
                    <a:pt x="4" y="0"/>
                  </a:moveTo>
                  <a:cubicBezTo>
                    <a:pt x="3" y="0"/>
                    <a:pt x="2" y="1"/>
                    <a:pt x="0" y="1"/>
                  </a:cubicBezTo>
                  <a:cubicBezTo>
                    <a:pt x="4" y="22"/>
                    <a:pt x="10" y="38"/>
                    <a:pt x="19" y="44"/>
                  </a:cubicBezTo>
                  <a:cubicBezTo>
                    <a:pt x="19" y="44"/>
                    <a:pt x="20" y="44"/>
                    <a:pt x="20" y="44"/>
                  </a:cubicBezTo>
                  <a:cubicBezTo>
                    <a:pt x="21" y="44"/>
                    <a:pt x="21" y="44"/>
                    <a:pt x="22" y="43"/>
                  </a:cubicBezTo>
                  <a:cubicBezTo>
                    <a:pt x="14" y="37"/>
                    <a:pt x="7" y="21"/>
                    <a:pt x="4" y="0"/>
                  </a:cubicBezTo>
                </a:path>
              </a:pathLst>
            </a:custGeom>
            <a:solidFill>
              <a:srgbClr val="BAE2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3" name="îşlíḍé">
              <a:extLst>
                <a:ext uri="{FF2B5EF4-FFF2-40B4-BE49-F238E27FC236}">
                  <a16:creationId xmlns:a16="http://schemas.microsoft.com/office/drawing/2014/main" xmlns="" id="{A8DEDC2C-CD53-4F98-A855-38EAFF3EC1A0}"/>
                </a:ext>
              </a:extLst>
            </p:cNvPr>
            <p:cNvSpPr/>
            <p:nvPr/>
          </p:nvSpPr>
          <p:spPr bwMode="auto">
            <a:xfrm>
              <a:off x="5730875" y="5614988"/>
              <a:ext cx="46038" cy="61913"/>
            </a:xfrm>
            <a:custGeom>
              <a:avLst/>
              <a:gdLst>
                <a:gd name="T0" fmla="*/ 0 w 27"/>
                <a:gd name="T1" fmla="*/ 0 h 37"/>
                <a:gd name="T2" fmla="*/ 0 w 27"/>
                <a:gd name="T3" fmla="*/ 0 h 37"/>
                <a:gd name="T4" fmla="*/ 23 w 27"/>
                <a:gd name="T5" fmla="*/ 36 h 37"/>
                <a:gd name="T6" fmla="*/ 27 w 27"/>
                <a:gd name="T7" fmla="*/ 37 h 37"/>
                <a:gd name="T8" fmla="*/ 3 w 27"/>
                <a:gd name="T9" fmla="*/ 1 h 37"/>
                <a:gd name="T10" fmla="*/ 0 w 27"/>
                <a:gd name="T11" fmla="*/ 0 h 37"/>
              </a:gdLst>
              <a:ahLst/>
              <a:cxnLst>
                <a:cxn ang="0">
                  <a:pos x="T0" y="T1"/>
                </a:cxn>
                <a:cxn ang="0">
                  <a:pos x="T2" y="T3"/>
                </a:cxn>
                <a:cxn ang="0">
                  <a:pos x="T4" y="T5"/>
                </a:cxn>
                <a:cxn ang="0">
                  <a:pos x="T6" y="T7"/>
                </a:cxn>
                <a:cxn ang="0">
                  <a:pos x="T8" y="T9"/>
                </a:cxn>
                <a:cxn ang="0">
                  <a:pos x="T10" y="T11"/>
                </a:cxn>
              </a:cxnLst>
              <a:rect l="0" t="0" r="r" b="b"/>
              <a:pathLst>
                <a:path w="27" h="37">
                  <a:moveTo>
                    <a:pt x="0" y="0"/>
                  </a:moveTo>
                  <a:cubicBezTo>
                    <a:pt x="0" y="0"/>
                    <a:pt x="0" y="0"/>
                    <a:pt x="0" y="0"/>
                  </a:cubicBezTo>
                  <a:cubicBezTo>
                    <a:pt x="5" y="19"/>
                    <a:pt x="13" y="32"/>
                    <a:pt x="23" y="36"/>
                  </a:cubicBezTo>
                  <a:cubicBezTo>
                    <a:pt x="24" y="36"/>
                    <a:pt x="26" y="36"/>
                    <a:pt x="27" y="37"/>
                  </a:cubicBezTo>
                  <a:cubicBezTo>
                    <a:pt x="17" y="33"/>
                    <a:pt x="8" y="20"/>
                    <a:pt x="3" y="1"/>
                  </a:cubicBezTo>
                  <a:cubicBezTo>
                    <a:pt x="2" y="1"/>
                    <a:pt x="1" y="1"/>
                    <a:pt x="0" y="0"/>
                  </a:cubicBezTo>
                </a:path>
              </a:pathLst>
            </a:custGeom>
            <a:solidFill>
              <a:srgbClr val="A6D7D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4" name="îSḻîḑe">
              <a:extLst>
                <a:ext uri="{FF2B5EF4-FFF2-40B4-BE49-F238E27FC236}">
                  <a16:creationId xmlns:a16="http://schemas.microsoft.com/office/drawing/2014/main" xmlns="" id="{2AC2B801-920D-4AEB-BF06-3EB1B9DE7596}"/>
                </a:ext>
              </a:extLst>
            </p:cNvPr>
            <p:cNvSpPr/>
            <p:nvPr/>
          </p:nvSpPr>
          <p:spPr bwMode="auto">
            <a:xfrm>
              <a:off x="5449888" y="5638800"/>
              <a:ext cx="7938" cy="12700"/>
            </a:xfrm>
            <a:custGeom>
              <a:avLst/>
              <a:gdLst>
                <a:gd name="T0" fmla="*/ 5 w 5"/>
                <a:gd name="T1" fmla="*/ 0 h 8"/>
                <a:gd name="T2" fmla="*/ 0 w 5"/>
                <a:gd name="T3" fmla="*/ 7 h 8"/>
                <a:gd name="T4" fmla="*/ 1 w 5"/>
                <a:gd name="T5" fmla="*/ 8 h 8"/>
                <a:gd name="T6" fmla="*/ 5 w 5"/>
                <a:gd name="T7" fmla="*/ 0 h 8"/>
              </a:gdLst>
              <a:ahLst/>
              <a:cxnLst>
                <a:cxn ang="0">
                  <a:pos x="T0" y="T1"/>
                </a:cxn>
                <a:cxn ang="0">
                  <a:pos x="T2" y="T3"/>
                </a:cxn>
                <a:cxn ang="0">
                  <a:pos x="T4" y="T5"/>
                </a:cxn>
                <a:cxn ang="0">
                  <a:pos x="T6" y="T7"/>
                </a:cxn>
              </a:cxnLst>
              <a:rect l="0" t="0" r="r" b="b"/>
              <a:pathLst>
                <a:path w="5" h="8">
                  <a:moveTo>
                    <a:pt x="5" y="0"/>
                  </a:moveTo>
                  <a:cubicBezTo>
                    <a:pt x="3" y="2"/>
                    <a:pt x="0" y="4"/>
                    <a:pt x="0" y="7"/>
                  </a:cubicBezTo>
                  <a:cubicBezTo>
                    <a:pt x="0" y="7"/>
                    <a:pt x="0" y="7"/>
                    <a:pt x="1" y="8"/>
                  </a:cubicBezTo>
                  <a:cubicBezTo>
                    <a:pt x="2" y="6"/>
                    <a:pt x="4" y="3"/>
                    <a:pt x="5" y="0"/>
                  </a:cubicBezTo>
                </a:path>
              </a:pathLst>
            </a:custGeom>
            <a:solidFill>
              <a:srgbClr val="BAE2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5" name="ïṥḷíde">
              <a:extLst>
                <a:ext uri="{FF2B5EF4-FFF2-40B4-BE49-F238E27FC236}">
                  <a16:creationId xmlns:a16="http://schemas.microsoft.com/office/drawing/2014/main" xmlns="" id="{0B5657F3-D4E4-4467-8F11-59A577404CDA}"/>
                </a:ext>
              </a:extLst>
            </p:cNvPr>
            <p:cNvSpPr/>
            <p:nvPr/>
          </p:nvSpPr>
          <p:spPr bwMode="auto">
            <a:xfrm>
              <a:off x="5730875" y="5614988"/>
              <a:ext cx="266700" cy="120650"/>
            </a:xfrm>
            <a:custGeom>
              <a:avLst/>
              <a:gdLst>
                <a:gd name="T0" fmla="*/ 161 w 161"/>
                <a:gd name="T1" fmla="*/ 61 h 73"/>
                <a:gd name="T2" fmla="*/ 159 w 161"/>
                <a:gd name="T3" fmla="*/ 67 h 73"/>
                <a:gd name="T4" fmla="*/ 144 w 161"/>
                <a:gd name="T5" fmla="*/ 73 h 73"/>
                <a:gd name="T6" fmla="*/ 107 w 161"/>
                <a:gd name="T7" fmla="*/ 70 h 73"/>
                <a:gd name="T8" fmla="*/ 86 w 161"/>
                <a:gd name="T9" fmla="*/ 65 h 73"/>
                <a:gd name="T10" fmla="*/ 75 w 161"/>
                <a:gd name="T11" fmla="*/ 60 h 73"/>
                <a:gd name="T12" fmla="*/ 55 w 161"/>
                <a:gd name="T13" fmla="*/ 49 h 73"/>
                <a:gd name="T14" fmla="*/ 31 w 161"/>
                <a:gd name="T15" fmla="*/ 38 h 73"/>
                <a:gd name="T16" fmla="*/ 29 w 161"/>
                <a:gd name="T17" fmla="*/ 37 h 73"/>
                <a:gd name="T18" fmla="*/ 23 w 161"/>
                <a:gd name="T19" fmla="*/ 36 h 73"/>
                <a:gd name="T20" fmla="*/ 0 w 161"/>
                <a:gd name="T21" fmla="*/ 0 h 73"/>
                <a:gd name="T22" fmla="*/ 14 w 161"/>
                <a:gd name="T23" fmla="*/ 5 h 73"/>
                <a:gd name="T24" fmla="*/ 24 w 161"/>
                <a:gd name="T25" fmla="*/ 7 h 73"/>
                <a:gd name="T26" fmla="*/ 51 w 161"/>
                <a:gd name="T27" fmla="*/ 9 h 73"/>
                <a:gd name="T28" fmla="*/ 58 w 161"/>
                <a:gd name="T29" fmla="*/ 13 h 73"/>
                <a:gd name="T30" fmla="*/ 64 w 161"/>
                <a:gd name="T31" fmla="*/ 17 h 73"/>
                <a:gd name="T32" fmla="*/ 131 w 161"/>
                <a:gd name="T33" fmla="*/ 28 h 73"/>
                <a:gd name="T34" fmla="*/ 150 w 161"/>
                <a:gd name="T35" fmla="*/ 34 h 73"/>
                <a:gd name="T36" fmla="*/ 160 w 161"/>
                <a:gd name="T37" fmla="*/ 57 h 73"/>
                <a:gd name="T38" fmla="*/ 161 w 161"/>
                <a:gd name="T39" fmla="*/ 6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73">
                  <a:moveTo>
                    <a:pt x="161" y="61"/>
                  </a:moveTo>
                  <a:cubicBezTo>
                    <a:pt x="161" y="63"/>
                    <a:pt x="160" y="65"/>
                    <a:pt x="159" y="67"/>
                  </a:cubicBezTo>
                  <a:cubicBezTo>
                    <a:pt x="156" y="72"/>
                    <a:pt x="150" y="73"/>
                    <a:pt x="144" y="73"/>
                  </a:cubicBezTo>
                  <a:cubicBezTo>
                    <a:pt x="132" y="73"/>
                    <a:pt x="119" y="72"/>
                    <a:pt x="107" y="70"/>
                  </a:cubicBezTo>
                  <a:cubicBezTo>
                    <a:pt x="100" y="69"/>
                    <a:pt x="92" y="69"/>
                    <a:pt x="86" y="65"/>
                  </a:cubicBezTo>
                  <a:cubicBezTo>
                    <a:pt x="82" y="64"/>
                    <a:pt x="78" y="61"/>
                    <a:pt x="75" y="60"/>
                  </a:cubicBezTo>
                  <a:cubicBezTo>
                    <a:pt x="67" y="56"/>
                    <a:pt x="61" y="55"/>
                    <a:pt x="55" y="49"/>
                  </a:cubicBezTo>
                  <a:cubicBezTo>
                    <a:pt x="48" y="44"/>
                    <a:pt x="39" y="40"/>
                    <a:pt x="31" y="38"/>
                  </a:cubicBezTo>
                  <a:cubicBezTo>
                    <a:pt x="30" y="37"/>
                    <a:pt x="30" y="37"/>
                    <a:pt x="29" y="37"/>
                  </a:cubicBezTo>
                  <a:cubicBezTo>
                    <a:pt x="27" y="37"/>
                    <a:pt x="25" y="36"/>
                    <a:pt x="23" y="36"/>
                  </a:cubicBezTo>
                  <a:cubicBezTo>
                    <a:pt x="13" y="32"/>
                    <a:pt x="5" y="19"/>
                    <a:pt x="0" y="0"/>
                  </a:cubicBezTo>
                  <a:cubicBezTo>
                    <a:pt x="5" y="2"/>
                    <a:pt x="9" y="4"/>
                    <a:pt x="14" y="5"/>
                  </a:cubicBezTo>
                  <a:cubicBezTo>
                    <a:pt x="17" y="6"/>
                    <a:pt x="20" y="7"/>
                    <a:pt x="24" y="7"/>
                  </a:cubicBezTo>
                  <a:cubicBezTo>
                    <a:pt x="33" y="8"/>
                    <a:pt x="42" y="6"/>
                    <a:pt x="51" y="9"/>
                  </a:cubicBezTo>
                  <a:cubicBezTo>
                    <a:pt x="54" y="10"/>
                    <a:pt x="56" y="11"/>
                    <a:pt x="58" y="13"/>
                  </a:cubicBezTo>
                  <a:cubicBezTo>
                    <a:pt x="60" y="14"/>
                    <a:pt x="62" y="15"/>
                    <a:pt x="64" y="17"/>
                  </a:cubicBezTo>
                  <a:cubicBezTo>
                    <a:pt x="83" y="29"/>
                    <a:pt x="108" y="26"/>
                    <a:pt x="131" y="28"/>
                  </a:cubicBezTo>
                  <a:cubicBezTo>
                    <a:pt x="138" y="29"/>
                    <a:pt x="145" y="30"/>
                    <a:pt x="150" y="34"/>
                  </a:cubicBezTo>
                  <a:cubicBezTo>
                    <a:pt x="157" y="40"/>
                    <a:pt x="159" y="49"/>
                    <a:pt x="160" y="57"/>
                  </a:cubicBezTo>
                  <a:cubicBezTo>
                    <a:pt x="160" y="58"/>
                    <a:pt x="161" y="60"/>
                    <a:pt x="161" y="61"/>
                  </a:cubicBezTo>
                  <a:close/>
                </a:path>
              </a:pathLst>
            </a:custGeom>
            <a:solidFill>
              <a:srgbClr val="90D1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6" name="is1ïḓé">
              <a:extLst>
                <a:ext uri="{FF2B5EF4-FFF2-40B4-BE49-F238E27FC236}">
                  <a16:creationId xmlns:a16="http://schemas.microsoft.com/office/drawing/2014/main" xmlns="" id="{CB78D33A-DD4B-48C1-97E9-5009F0904668}"/>
                </a:ext>
              </a:extLst>
            </p:cNvPr>
            <p:cNvSpPr/>
            <p:nvPr/>
          </p:nvSpPr>
          <p:spPr bwMode="auto">
            <a:xfrm>
              <a:off x="5730875" y="5614988"/>
              <a:ext cx="266700" cy="120650"/>
            </a:xfrm>
            <a:custGeom>
              <a:avLst/>
              <a:gdLst>
                <a:gd name="T0" fmla="*/ 161 w 161"/>
                <a:gd name="T1" fmla="*/ 61 h 73"/>
                <a:gd name="T2" fmla="*/ 159 w 161"/>
                <a:gd name="T3" fmla="*/ 67 h 73"/>
                <a:gd name="T4" fmla="*/ 144 w 161"/>
                <a:gd name="T5" fmla="*/ 73 h 73"/>
                <a:gd name="T6" fmla="*/ 107 w 161"/>
                <a:gd name="T7" fmla="*/ 70 h 73"/>
                <a:gd name="T8" fmla="*/ 86 w 161"/>
                <a:gd name="T9" fmla="*/ 65 h 73"/>
                <a:gd name="T10" fmla="*/ 75 w 161"/>
                <a:gd name="T11" fmla="*/ 60 h 73"/>
                <a:gd name="T12" fmla="*/ 55 w 161"/>
                <a:gd name="T13" fmla="*/ 49 h 73"/>
                <a:gd name="T14" fmla="*/ 31 w 161"/>
                <a:gd name="T15" fmla="*/ 38 h 73"/>
                <a:gd name="T16" fmla="*/ 29 w 161"/>
                <a:gd name="T17" fmla="*/ 37 h 73"/>
                <a:gd name="T18" fmla="*/ 23 w 161"/>
                <a:gd name="T19" fmla="*/ 36 h 73"/>
                <a:gd name="T20" fmla="*/ 0 w 161"/>
                <a:gd name="T21" fmla="*/ 0 h 73"/>
                <a:gd name="T22" fmla="*/ 14 w 161"/>
                <a:gd name="T23" fmla="*/ 5 h 73"/>
                <a:gd name="T24" fmla="*/ 16 w 161"/>
                <a:gd name="T25" fmla="*/ 12 h 73"/>
                <a:gd name="T26" fmla="*/ 37 w 161"/>
                <a:gd name="T27" fmla="*/ 22 h 73"/>
                <a:gd name="T28" fmla="*/ 83 w 161"/>
                <a:gd name="T29" fmla="*/ 56 h 73"/>
                <a:gd name="T30" fmla="*/ 104 w 161"/>
                <a:gd name="T31" fmla="*/ 61 h 73"/>
                <a:gd name="T32" fmla="*/ 138 w 161"/>
                <a:gd name="T33" fmla="*/ 64 h 73"/>
                <a:gd name="T34" fmla="*/ 159 w 161"/>
                <a:gd name="T35" fmla="*/ 61 h 73"/>
                <a:gd name="T36" fmla="*/ 161 w 161"/>
                <a:gd name="T37" fmla="*/ 6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73">
                  <a:moveTo>
                    <a:pt x="161" y="61"/>
                  </a:moveTo>
                  <a:cubicBezTo>
                    <a:pt x="161" y="63"/>
                    <a:pt x="160" y="65"/>
                    <a:pt x="159" y="67"/>
                  </a:cubicBezTo>
                  <a:cubicBezTo>
                    <a:pt x="156" y="72"/>
                    <a:pt x="150" y="73"/>
                    <a:pt x="144" y="73"/>
                  </a:cubicBezTo>
                  <a:cubicBezTo>
                    <a:pt x="132" y="73"/>
                    <a:pt x="119" y="72"/>
                    <a:pt x="107" y="70"/>
                  </a:cubicBezTo>
                  <a:cubicBezTo>
                    <a:pt x="100" y="69"/>
                    <a:pt x="92" y="69"/>
                    <a:pt x="86" y="65"/>
                  </a:cubicBezTo>
                  <a:cubicBezTo>
                    <a:pt x="82" y="64"/>
                    <a:pt x="78" y="61"/>
                    <a:pt x="75" y="60"/>
                  </a:cubicBezTo>
                  <a:cubicBezTo>
                    <a:pt x="67" y="56"/>
                    <a:pt x="61" y="55"/>
                    <a:pt x="55" y="49"/>
                  </a:cubicBezTo>
                  <a:cubicBezTo>
                    <a:pt x="48" y="44"/>
                    <a:pt x="39" y="40"/>
                    <a:pt x="31" y="38"/>
                  </a:cubicBezTo>
                  <a:cubicBezTo>
                    <a:pt x="30" y="37"/>
                    <a:pt x="30" y="37"/>
                    <a:pt x="29" y="37"/>
                  </a:cubicBezTo>
                  <a:cubicBezTo>
                    <a:pt x="27" y="37"/>
                    <a:pt x="25" y="36"/>
                    <a:pt x="23" y="36"/>
                  </a:cubicBezTo>
                  <a:cubicBezTo>
                    <a:pt x="13" y="32"/>
                    <a:pt x="5" y="19"/>
                    <a:pt x="0" y="0"/>
                  </a:cubicBezTo>
                  <a:cubicBezTo>
                    <a:pt x="5" y="2"/>
                    <a:pt x="9" y="4"/>
                    <a:pt x="14" y="5"/>
                  </a:cubicBezTo>
                  <a:cubicBezTo>
                    <a:pt x="14" y="8"/>
                    <a:pt x="15" y="10"/>
                    <a:pt x="16" y="12"/>
                  </a:cubicBezTo>
                  <a:cubicBezTo>
                    <a:pt x="20" y="18"/>
                    <a:pt x="31" y="19"/>
                    <a:pt x="37" y="22"/>
                  </a:cubicBezTo>
                  <a:cubicBezTo>
                    <a:pt x="54" y="30"/>
                    <a:pt x="64" y="49"/>
                    <a:pt x="83" y="56"/>
                  </a:cubicBezTo>
                  <a:cubicBezTo>
                    <a:pt x="90" y="59"/>
                    <a:pt x="97" y="60"/>
                    <a:pt x="104" y="61"/>
                  </a:cubicBezTo>
                  <a:cubicBezTo>
                    <a:pt x="115" y="63"/>
                    <a:pt x="127" y="65"/>
                    <a:pt x="138" y="64"/>
                  </a:cubicBezTo>
                  <a:cubicBezTo>
                    <a:pt x="145" y="63"/>
                    <a:pt x="152" y="61"/>
                    <a:pt x="159" y="61"/>
                  </a:cubicBezTo>
                  <a:cubicBezTo>
                    <a:pt x="160" y="61"/>
                    <a:pt x="160" y="61"/>
                    <a:pt x="161" y="61"/>
                  </a:cubicBezTo>
                  <a:close/>
                </a:path>
              </a:pathLst>
            </a:custGeom>
            <a:solidFill>
              <a:srgbClr val="84C0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7" name="ísļíḋê">
              <a:extLst>
                <a:ext uri="{FF2B5EF4-FFF2-40B4-BE49-F238E27FC236}">
                  <a16:creationId xmlns:a16="http://schemas.microsoft.com/office/drawing/2014/main" xmlns="" id="{BA7769A9-3582-4047-B77F-84960E8A621C}"/>
                </a:ext>
              </a:extLst>
            </p:cNvPr>
            <p:cNvSpPr/>
            <p:nvPr/>
          </p:nvSpPr>
          <p:spPr bwMode="auto">
            <a:xfrm>
              <a:off x="5868988" y="5661025"/>
              <a:ext cx="96838" cy="36513"/>
            </a:xfrm>
            <a:custGeom>
              <a:avLst/>
              <a:gdLst>
                <a:gd name="T0" fmla="*/ 45 w 58"/>
                <a:gd name="T1" fmla="*/ 4 h 22"/>
                <a:gd name="T2" fmla="*/ 35 w 58"/>
                <a:gd name="T3" fmla="*/ 3 h 22"/>
                <a:gd name="T4" fmla="*/ 4 w 58"/>
                <a:gd name="T5" fmla="*/ 4 h 22"/>
                <a:gd name="T6" fmla="*/ 2 w 58"/>
                <a:gd name="T7" fmla="*/ 5 h 22"/>
                <a:gd name="T8" fmla="*/ 4 w 58"/>
                <a:gd name="T9" fmla="*/ 11 h 22"/>
                <a:gd name="T10" fmla="*/ 47 w 58"/>
                <a:gd name="T11" fmla="*/ 21 h 22"/>
                <a:gd name="T12" fmla="*/ 54 w 58"/>
                <a:gd name="T13" fmla="*/ 20 h 22"/>
                <a:gd name="T14" fmla="*/ 58 w 58"/>
                <a:gd name="T15" fmla="*/ 14 h 22"/>
                <a:gd name="T16" fmla="*/ 54 w 58"/>
                <a:gd name="T17" fmla="*/ 7 h 22"/>
                <a:gd name="T18" fmla="*/ 45 w 58"/>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22">
                  <a:moveTo>
                    <a:pt x="45" y="4"/>
                  </a:moveTo>
                  <a:cubicBezTo>
                    <a:pt x="42" y="4"/>
                    <a:pt x="38" y="3"/>
                    <a:pt x="35" y="3"/>
                  </a:cubicBezTo>
                  <a:cubicBezTo>
                    <a:pt x="25" y="2"/>
                    <a:pt x="14" y="0"/>
                    <a:pt x="4" y="4"/>
                  </a:cubicBezTo>
                  <a:cubicBezTo>
                    <a:pt x="3" y="4"/>
                    <a:pt x="2" y="4"/>
                    <a:pt x="2" y="5"/>
                  </a:cubicBezTo>
                  <a:cubicBezTo>
                    <a:pt x="0" y="7"/>
                    <a:pt x="2" y="9"/>
                    <a:pt x="4" y="11"/>
                  </a:cubicBezTo>
                  <a:cubicBezTo>
                    <a:pt x="17" y="19"/>
                    <a:pt x="32" y="22"/>
                    <a:pt x="47" y="21"/>
                  </a:cubicBezTo>
                  <a:cubicBezTo>
                    <a:pt x="49" y="21"/>
                    <a:pt x="52" y="21"/>
                    <a:pt x="54" y="20"/>
                  </a:cubicBezTo>
                  <a:cubicBezTo>
                    <a:pt x="56" y="18"/>
                    <a:pt x="58" y="16"/>
                    <a:pt x="58" y="14"/>
                  </a:cubicBezTo>
                  <a:cubicBezTo>
                    <a:pt x="58" y="11"/>
                    <a:pt x="56" y="8"/>
                    <a:pt x="54" y="7"/>
                  </a:cubicBezTo>
                  <a:cubicBezTo>
                    <a:pt x="51" y="5"/>
                    <a:pt x="48" y="5"/>
                    <a:pt x="45" y="4"/>
                  </a:cubicBezTo>
                  <a:close/>
                </a:path>
              </a:pathLst>
            </a:custGeom>
            <a:solidFill>
              <a:srgbClr val="A6D8C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8" name="íślîḋé">
              <a:extLst>
                <a:ext uri="{FF2B5EF4-FFF2-40B4-BE49-F238E27FC236}">
                  <a16:creationId xmlns:a16="http://schemas.microsoft.com/office/drawing/2014/main" xmlns="" id="{EC78DD4A-64B8-4B73-82E1-E970C7DBA301}"/>
                </a:ext>
              </a:extLst>
            </p:cNvPr>
            <p:cNvSpPr/>
            <p:nvPr/>
          </p:nvSpPr>
          <p:spPr bwMode="auto">
            <a:xfrm>
              <a:off x="6851650" y="4583113"/>
              <a:ext cx="985838" cy="806450"/>
            </a:xfrm>
            <a:custGeom>
              <a:avLst/>
              <a:gdLst>
                <a:gd name="T0" fmla="*/ 595 w 595"/>
                <a:gd name="T1" fmla="*/ 239 h 487"/>
                <a:gd name="T2" fmla="*/ 595 w 595"/>
                <a:gd name="T3" fmla="*/ 248 h 487"/>
                <a:gd name="T4" fmla="*/ 569 w 595"/>
                <a:gd name="T5" fmla="*/ 357 h 487"/>
                <a:gd name="T6" fmla="*/ 565 w 595"/>
                <a:gd name="T7" fmla="*/ 364 h 487"/>
                <a:gd name="T8" fmla="*/ 420 w 595"/>
                <a:gd name="T9" fmla="*/ 476 h 487"/>
                <a:gd name="T10" fmla="*/ 368 w 595"/>
                <a:gd name="T11" fmla="*/ 483 h 487"/>
                <a:gd name="T12" fmla="*/ 297 w 595"/>
                <a:gd name="T13" fmla="*/ 487 h 487"/>
                <a:gd name="T14" fmla="*/ 227 w 595"/>
                <a:gd name="T15" fmla="*/ 483 h 487"/>
                <a:gd name="T16" fmla="*/ 190 w 595"/>
                <a:gd name="T17" fmla="*/ 478 h 487"/>
                <a:gd name="T18" fmla="*/ 175 w 595"/>
                <a:gd name="T19" fmla="*/ 476 h 487"/>
                <a:gd name="T20" fmla="*/ 148 w 595"/>
                <a:gd name="T21" fmla="*/ 468 h 487"/>
                <a:gd name="T22" fmla="*/ 30 w 595"/>
                <a:gd name="T23" fmla="*/ 364 h 487"/>
                <a:gd name="T24" fmla="*/ 26 w 595"/>
                <a:gd name="T25" fmla="*/ 357 h 487"/>
                <a:gd name="T26" fmla="*/ 0 w 595"/>
                <a:gd name="T27" fmla="*/ 248 h 487"/>
                <a:gd name="T28" fmla="*/ 0 w 595"/>
                <a:gd name="T29" fmla="*/ 239 h 487"/>
                <a:gd name="T30" fmla="*/ 23 w 595"/>
                <a:gd name="T31" fmla="*/ 108 h 487"/>
                <a:gd name="T32" fmla="*/ 22 w 595"/>
                <a:gd name="T33" fmla="*/ 98 h 487"/>
                <a:gd name="T34" fmla="*/ 22 w 595"/>
                <a:gd name="T35" fmla="*/ 96 h 487"/>
                <a:gd name="T36" fmla="*/ 22 w 595"/>
                <a:gd name="T37" fmla="*/ 93 h 487"/>
                <a:gd name="T38" fmla="*/ 88 w 595"/>
                <a:gd name="T39" fmla="*/ 34 h 487"/>
                <a:gd name="T40" fmla="*/ 143 w 595"/>
                <a:gd name="T41" fmla="*/ 16 h 487"/>
                <a:gd name="T42" fmla="*/ 297 w 595"/>
                <a:gd name="T43" fmla="*/ 0 h 487"/>
                <a:gd name="T44" fmla="*/ 573 w 595"/>
                <a:gd name="T45" fmla="*/ 93 h 487"/>
                <a:gd name="T46" fmla="*/ 573 w 595"/>
                <a:gd name="T47" fmla="*/ 96 h 487"/>
                <a:gd name="T48" fmla="*/ 573 w 595"/>
                <a:gd name="T49" fmla="*/ 98 h 487"/>
                <a:gd name="T50" fmla="*/ 572 w 595"/>
                <a:gd name="T51" fmla="*/ 108 h 487"/>
                <a:gd name="T52" fmla="*/ 595 w 595"/>
                <a:gd name="T53" fmla="*/ 23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5" h="487">
                  <a:moveTo>
                    <a:pt x="595" y="239"/>
                  </a:moveTo>
                  <a:cubicBezTo>
                    <a:pt x="595" y="242"/>
                    <a:pt x="595" y="245"/>
                    <a:pt x="595" y="248"/>
                  </a:cubicBezTo>
                  <a:cubicBezTo>
                    <a:pt x="594" y="287"/>
                    <a:pt x="585" y="324"/>
                    <a:pt x="569" y="357"/>
                  </a:cubicBezTo>
                  <a:cubicBezTo>
                    <a:pt x="568" y="359"/>
                    <a:pt x="567" y="362"/>
                    <a:pt x="565" y="364"/>
                  </a:cubicBezTo>
                  <a:cubicBezTo>
                    <a:pt x="534" y="424"/>
                    <a:pt x="480" y="464"/>
                    <a:pt x="420" y="476"/>
                  </a:cubicBezTo>
                  <a:cubicBezTo>
                    <a:pt x="403" y="479"/>
                    <a:pt x="386" y="482"/>
                    <a:pt x="368" y="483"/>
                  </a:cubicBezTo>
                  <a:cubicBezTo>
                    <a:pt x="346" y="486"/>
                    <a:pt x="322" y="487"/>
                    <a:pt x="297" y="487"/>
                  </a:cubicBezTo>
                  <a:cubicBezTo>
                    <a:pt x="273" y="487"/>
                    <a:pt x="249" y="486"/>
                    <a:pt x="227" y="483"/>
                  </a:cubicBezTo>
                  <a:cubicBezTo>
                    <a:pt x="214" y="482"/>
                    <a:pt x="202" y="480"/>
                    <a:pt x="190" y="478"/>
                  </a:cubicBezTo>
                  <a:cubicBezTo>
                    <a:pt x="185" y="478"/>
                    <a:pt x="180" y="477"/>
                    <a:pt x="175" y="476"/>
                  </a:cubicBezTo>
                  <a:cubicBezTo>
                    <a:pt x="166" y="474"/>
                    <a:pt x="157" y="471"/>
                    <a:pt x="148" y="468"/>
                  </a:cubicBezTo>
                  <a:cubicBezTo>
                    <a:pt x="99" y="451"/>
                    <a:pt x="56" y="415"/>
                    <a:pt x="30" y="364"/>
                  </a:cubicBezTo>
                  <a:cubicBezTo>
                    <a:pt x="28" y="362"/>
                    <a:pt x="27" y="359"/>
                    <a:pt x="26" y="357"/>
                  </a:cubicBezTo>
                  <a:cubicBezTo>
                    <a:pt x="10" y="324"/>
                    <a:pt x="1" y="287"/>
                    <a:pt x="0" y="248"/>
                  </a:cubicBezTo>
                  <a:cubicBezTo>
                    <a:pt x="0" y="245"/>
                    <a:pt x="0" y="242"/>
                    <a:pt x="0" y="239"/>
                  </a:cubicBezTo>
                  <a:cubicBezTo>
                    <a:pt x="0" y="192"/>
                    <a:pt x="8" y="148"/>
                    <a:pt x="23" y="108"/>
                  </a:cubicBezTo>
                  <a:cubicBezTo>
                    <a:pt x="22" y="105"/>
                    <a:pt x="22" y="101"/>
                    <a:pt x="22" y="98"/>
                  </a:cubicBezTo>
                  <a:cubicBezTo>
                    <a:pt x="22" y="97"/>
                    <a:pt x="22" y="97"/>
                    <a:pt x="22" y="96"/>
                  </a:cubicBezTo>
                  <a:cubicBezTo>
                    <a:pt x="22" y="95"/>
                    <a:pt x="22" y="94"/>
                    <a:pt x="22" y="93"/>
                  </a:cubicBezTo>
                  <a:cubicBezTo>
                    <a:pt x="23" y="71"/>
                    <a:pt x="48" y="50"/>
                    <a:pt x="88" y="34"/>
                  </a:cubicBezTo>
                  <a:cubicBezTo>
                    <a:pt x="104" y="27"/>
                    <a:pt x="122" y="21"/>
                    <a:pt x="143" y="16"/>
                  </a:cubicBezTo>
                  <a:cubicBezTo>
                    <a:pt x="187" y="6"/>
                    <a:pt x="240" y="0"/>
                    <a:pt x="297" y="0"/>
                  </a:cubicBezTo>
                  <a:cubicBezTo>
                    <a:pt x="447" y="0"/>
                    <a:pt x="569" y="42"/>
                    <a:pt x="573" y="93"/>
                  </a:cubicBezTo>
                  <a:cubicBezTo>
                    <a:pt x="573" y="94"/>
                    <a:pt x="573" y="95"/>
                    <a:pt x="573" y="96"/>
                  </a:cubicBezTo>
                  <a:cubicBezTo>
                    <a:pt x="573" y="97"/>
                    <a:pt x="573" y="97"/>
                    <a:pt x="573" y="98"/>
                  </a:cubicBezTo>
                  <a:cubicBezTo>
                    <a:pt x="573" y="101"/>
                    <a:pt x="573" y="105"/>
                    <a:pt x="572" y="108"/>
                  </a:cubicBezTo>
                  <a:cubicBezTo>
                    <a:pt x="587" y="148"/>
                    <a:pt x="595" y="192"/>
                    <a:pt x="595" y="239"/>
                  </a:cubicBezTo>
                  <a:close/>
                </a:path>
              </a:pathLst>
            </a:custGeom>
            <a:solidFill>
              <a:srgbClr val="F2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9" name="îşľiḋè">
              <a:extLst>
                <a:ext uri="{FF2B5EF4-FFF2-40B4-BE49-F238E27FC236}">
                  <a16:creationId xmlns:a16="http://schemas.microsoft.com/office/drawing/2014/main" xmlns="" id="{F748E7A8-8EE2-458D-A471-2A7961198032}"/>
                </a:ext>
              </a:extLst>
            </p:cNvPr>
            <p:cNvSpPr/>
            <p:nvPr/>
          </p:nvSpPr>
          <p:spPr bwMode="auto">
            <a:xfrm>
              <a:off x="6904038" y="4610100"/>
              <a:ext cx="261938" cy="765175"/>
            </a:xfrm>
            <a:custGeom>
              <a:avLst/>
              <a:gdLst>
                <a:gd name="T0" fmla="*/ 158 w 158"/>
                <a:gd name="T1" fmla="*/ 462 h 462"/>
                <a:gd name="T2" fmla="*/ 143 w 158"/>
                <a:gd name="T3" fmla="*/ 460 h 462"/>
                <a:gd name="T4" fmla="*/ 116 w 158"/>
                <a:gd name="T5" fmla="*/ 452 h 462"/>
                <a:gd name="T6" fmla="*/ 33 w 158"/>
                <a:gd name="T7" fmla="*/ 361 h 462"/>
                <a:gd name="T8" fmla="*/ 29 w 158"/>
                <a:gd name="T9" fmla="*/ 352 h 462"/>
                <a:gd name="T10" fmla="*/ 0 w 158"/>
                <a:gd name="T11" fmla="*/ 232 h 462"/>
                <a:gd name="T12" fmla="*/ 0 w 158"/>
                <a:gd name="T13" fmla="*/ 222 h 462"/>
                <a:gd name="T14" fmla="*/ 26 w 158"/>
                <a:gd name="T15" fmla="*/ 78 h 462"/>
                <a:gd name="T16" fmla="*/ 24 w 158"/>
                <a:gd name="T17" fmla="*/ 67 h 462"/>
                <a:gd name="T18" fmla="*/ 24 w 158"/>
                <a:gd name="T19" fmla="*/ 65 h 462"/>
                <a:gd name="T20" fmla="*/ 24 w 158"/>
                <a:gd name="T21" fmla="*/ 62 h 462"/>
                <a:gd name="T22" fmla="*/ 56 w 158"/>
                <a:gd name="T23" fmla="*/ 18 h 462"/>
                <a:gd name="T24" fmla="*/ 111 w 158"/>
                <a:gd name="T25" fmla="*/ 0 h 462"/>
                <a:gd name="T26" fmla="*/ 48 w 158"/>
                <a:gd name="T27" fmla="*/ 62 h 462"/>
                <a:gd name="T28" fmla="*/ 48 w 158"/>
                <a:gd name="T29" fmla="*/ 65 h 462"/>
                <a:gd name="T30" fmla="*/ 48 w 158"/>
                <a:gd name="T31" fmla="*/ 67 h 462"/>
                <a:gd name="T32" fmla="*/ 50 w 158"/>
                <a:gd name="T33" fmla="*/ 78 h 462"/>
                <a:gd name="T34" fmla="*/ 24 w 158"/>
                <a:gd name="T35" fmla="*/ 222 h 462"/>
                <a:gd name="T36" fmla="*/ 24 w 158"/>
                <a:gd name="T37" fmla="*/ 232 h 462"/>
                <a:gd name="T38" fmla="*/ 53 w 158"/>
                <a:gd name="T39" fmla="*/ 352 h 462"/>
                <a:gd name="T40" fmla="*/ 57 w 158"/>
                <a:gd name="T41" fmla="*/ 361 h 462"/>
                <a:gd name="T42" fmla="*/ 158 w 158"/>
                <a:gd name="T43"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462">
                  <a:moveTo>
                    <a:pt x="158" y="462"/>
                  </a:moveTo>
                  <a:cubicBezTo>
                    <a:pt x="153" y="462"/>
                    <a:pt x="148" y="461"/>
                    <a:pt x="143" y="460"/>
                  </a:cubicBezTo>
                  <a:cubicBezTo>
                    <a:pt x="134" y="458"/>
                    <a:pt x="125" y="455"/>
                    <a:pt x="116" y="452"/>
                  </a:cubicBezTo>
                  <a:cubicBezTo>
                    <a:pt x="82" y="430"/>
                    <a:pt x="53" y="399"/>
                    <a:pt x="33" y="361"/>
                  </a:cubicBezTo>
                  <a:cubicBezTo>
                    <a:pt x="31" y="358"/>
                    <a:pt x="30" y="355"/>
                    <a:pt x="29" y="352"/>
                  </a:cubicBezTo>
                  <a:cubicBezTo>
                    <a:pt x="11" y="317"/>
                    <a:pt x="1" y="276"/>
                    <a:pt x="0" y="232"/>
                  </a:cubicBezTo>
                  <a:cubicBezTo>
                    <a:pt x="0" y="229"/>
                    <a:pt x="0" y="226"/>
                    <a:pt x="0" y="222"/>
                  </a:cubicBezTo>
                  <a:cubicBezTo>
                    <a:pt x="0" y="171"/>
                    <a:pt x="9" y="122"/>
                    <a:pt x="26" y="78"/>
                  </a:cubicBezTo>
                  <a:cubicBezTo>
                    <a:pt x="25" y="74"/>
                    <a:pt x="24" y="71"/>
                    <a:pt x="24" y="67"/>
                  </a:cubicBezTo>
                  <a:cubicBezTo>
                    <a:pt x="24" y="66"/>
                    <a:pt x="24" y="65"/>
                    <a:pt x="24" y="65"/>
                  </a:cubicBezTo>
                  <a:cubicBezTo>
                    <a:pt x="24" y="64"/>
                    <a:pt x="24" y="63"/>
                    <a:pt x="24" y="62"/>
                  </a:cubicBezTo>
                  <a:cubicBezTo>
                    <a:pt x="25" y="46"/>
                    <a:pt x="36" y="31"/>
                    <a:pt x="56" y="18"/>
                  </a:cubicBezTo>
                  <a:cubicBezTo>
                    <a:pt x="72" y="11"/>
                    <a:pt x="90" y="5"/>
                    <a:pt x="111" y="0"/>
                  </a:cubicBezTo>
                  <a:cubicBezTo>
                    <a:pt x="73" y="18"/>
                    <a:pt x="50" y="39"/>
                    <a:pt x="48" y="62"/>
                  </a:cubicBezTo>
                  <a:cubicBezTo>
                    <a:pt x="48" y="63"/>
                    <a:pt x="48" y="64"/>
                    <a:pt x="48" y="65"/>
                  </a:cubicBezTo>
                  <a:cubicBezTo>
                    <a:pt x="48" y="65"/>
                    <a:pt x="48" y="66"/>
                    <a:pt x="48" y="67"/>
                  </a:cubicBezTo>
                  <a:cubicBezTo>
                    <a:pt x="49" y="71"/>
                    <a:pt x="49" y="74"/>
                    <a:pt x="50" y="78"/>
                  </a:cubicBezTo>
                  <a:cubicBezTo>
                    <a:pt x="33" y="122"/>
                    <a:pt x="24" y="171"/>
                    <a:pt x="24" y="222"/>
                  </a:cubicBezTo>
                  <a:cubicBezTo>
                    <a:pt x="24" y="226"/>
                    <a:pt x="24" y="229"/>
                    <a:pt x="24" y="232"/>
                  </a:cubicBezTo>
                  <a:cubicBezTo>
                    <a:pt x="25" y="276"/>
                    <a:pt x="36" y="317"/>
                    <a:pt x="53" y="352"/>
                  </a:cubicBezTo>
                  <a:cubicBezTo>
                    <a:pt x="54" y="355"/>
                    <a:pt x="56" y="358"/>
                    <a:pt x="57" y="361"/>
                  </a:cubicBezTo>
                  <a:cubicBezTo>
                    <a:pt x="81" y="406"/>
                    <a:pt x="116" y="441"/>
                    <a:pt x="158" y="46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0" name="îSļïḍè">
              <a:extLst>
                <a:ext uri="{FF2B5EF4-FFF2-40B4-BE49-F238E27FC236}">
                  <a16:creationId xmlns:a16="http://schemas.microsoft.com/office/drawing/2014/main" xmlns="" id="{16F4B7E8-1031-4FB3-ACD8-5A30F3C50D0B}"/>
                </a:ext>
              </a:extLst>
            </p:cNvPr>
            <p:cNvSpPr/>
            <p:nvPr/>
          </p:nvSpPr>
          <p:spPr bwMode="auto">
            <a:xfrm>
              <a:off x="6891338" y="4764088"/>
              <a:ext cx="906463" cy="198438"/>
            </a:xfrm>
            <a:custGeom>
              <a:avLst/>
              <a:gdLst>
                <a:gd name="T0" fmla="*/ 546 w 547"/>
                <a:gd name="T1" fmla="*/ 0 h 120"/>
                <a:gd name="T2" fmla="*/ 273 w 547"/>
                <a:gd name="T3" fmla="*/ 102 h 120"/>
                <a:gd name="T4" fmla="*/ 1 w 547"/>
                <a:gd name="T5" fmla="*/ 0 h 120"/>
                <a:gd name="T6" fmla="*/ 0 w 547"/>
                <a:gd name="T7" fmla="*/ 6 h 120"/>
                <a:gd name="T8" fmla="*/ 0 w 547"/>
                <a:gd name="T9" fmla="*/ 9 h 120"/>
                <a:gd name="T10" fmla="*/ 0 w 547"/>
                <a:gd name="T11" fmla="*/ 12 h 120"/>
                <a:gd name="T12" fmla="*/ 273 w 547"/>
                <a:gd name="T13" fmla="*/ 120 h 120"/>
                <a:gd name="T14" fmla="*/ 547 w 547"/>
                <a:gd name="T15" fmla="*/ 12 h 120"/>
                <a:gd name="T16" fmla="*/ 547 w 547"/>
                <a:gd name="T17" fmla="*/ 9 h 120"/>
                <a:gd name="T18" fmla="*/ 547 w 547"/>
                <a:gd name="T19" fmla="*/ 6 h 120"/>
                <a:gd name="T20" fmla="*/ 546 w 547"/>
                <a:gd name="T2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7" h="120">
                  <a:moveTo>
                    <a:pt x="546" y="0"/>
                  </a:moveTo>
                  <a:cubicBezTo>
                    <a:pt x="535" y="57"/>
                    <a:pt x="417" y="102"/>
                    <a:pt x="273" y="102"/>
                  </a:cubicBezTo>
                  <a:cubicBezTo>
                    <a:pt x="130" y="102"/>
                    <a:pt x="12" y="57"/>
                    <a:pt x="1" y="0"/>
                  </a:cubicBezTo>
                  <a:cubicBezTo>
                    <a:pt x="0" y="2"/>
                    <a:pt x="0" y="4"/>
                    <a:pt x="0" y="6"/>
                  </a:cubicBezTo>
                  <a:cubicBezTo>
                    <a:pt x="0" y="7"/>
                    <a:pt x="0" y="8"/>
                    <a:pt x="0" y="9"/>
                  </a:cubicBezTo>
                  <a:cubicBezTo>
                    <a:pt x="0" y="10"/>
                    <a:pt x="0" y="11"/>
                    <a:pt x="0" y="12"/>
                  </a:cubicBezTo>
                  <a:cubicBezTo>
                    <a:pt x="3" y="72"/>
                    <a:pt x="125" y="120"/>
                    <a:pt x="273" y="120"/>
                  </a:cubicBezTo>
                  <a:cubicBezTo>
                    <a:pt x="422" y="120"/>
                    <a:pt x="544" y="72"/>
                    <a:pt x="547" y="12"/>
                  </a:cubicBezTo>
                  <a:cubicBezTo>
                    <a:pt x="547" y="11"/>
                    <a:pt x="547" y="10"/>
                    <a:pt x="547" y="9"/>
                  </a:cubicBezTo>
                  <a:cubicBezTo>
                    <a:pt x="547" y="8"/>
                    <a:pt x="547" y="7"/>
                    <a:pt x="547" y="6"/>
                  </a:cubicBezTo>
                  <a:cubicBezTo>
                    <a:pt x="547" y="4"/>
                    <a:pt x="547" y="2"/>
                    <a:pt x="546" y="0"/>
                  </a:cubicBezTo>
                  <a:close/>
                </a:path>
              </a:pathLst>
            </a:custGeom>
            <a:solidFill>
              <a:srgbClr val="B9BB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1" name="î$1ïḓe">
              <a:extLst>
                <a:ext uri="{FF2B5EF4-FFF2-40B4-BE49-F238E27FC236}">
                  <a16:creationId xmlns:a16="http://schemas.microsoft.com/office/drawing/2014/main" xmlns="" id="{0B1E2810-D517-4A92-82CC-85760BC0364B}"/>
                </a:ext>
              </a:extLst>
            </p:cNvPr>
            <p:cNvSpPr/>
            <p:nvPr/>
          </p:nvSpPr>
          <p:spPr bwMode="auto">
            <a:xfrm>
              <a:off x="6888163" y="4576763"/>
              <a:ext cx="912813" cy="344488"/>
            </a:xfrm>
            <a:custGeom>
              <a:avLst/>
              <a:gdLst>
                <a:gd name="T0" fmla="*/ 551 w 551"/>
                <a:gd name="T1" fmla="*/ 104 h 208"/>
                <a:gd name="T2" fmla="*/ 551 w 551"/>
                <a:gd name="T3" fmla="*/ 107 h 208"/>
                <a:gd name="T4" fmla="*/ 275 w 551"/>
                <a:gd name="T5" fmla="*/ 208 h 208"/>
                <a:gd name="T6" fmla="*/ 0 w 551"/>
                <a:gd name="T7" fmla="*/ 107 h 208"/>
                <a:gd name="T8" fmla="*/ 0 w 551"/>
                <a:gd name="T9" fmla="*/ 104 h 208"/>
                <a:gd name="T10" fmla="*/ 0 w 551"/>
                <a:gd name="T11" fmla="*/ 102 h 208"/>
                <a:gd name="T12" fmla="*/ 275 w 551"/>
                <a:gd name="T13" fmla="*/ 0 h 208"/>
                <a:gd name="T14" fmla="*/ 551 w 551"/>
                <a:gd name="T15" fmla="*/ 102 h 208"/>
                <a:gd name="T16" fmla="*/ 551 w 551"/>
                <a:gd name="T17" fmla="*/ 1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208">
                  <a:moveTo>
                    <a:pt x="551" y="104"/>
                  </a:moveTo>
                  <a:cubicBezTo>
                    <a:pt x="551" y="105"/>
                    <a:pt x="551" y="106"/>
                    <a:pt x="551" y="107"/>
                  </a:cubicBezTo>
                  <a:cubicBezTo>
                    <a:pt x="547" y="163"/>
                    <a:pt x="425" y="208"/>
                    <a:pt x="275" y="208"/>
                  </a:cubicBezTo>
                  <a:cubicBezTo>
                    <a:pt x="126" y="208"/>
                    <a:pt x="4" y="163"/>
                    <a:pt x="0" y="107"/>
                  </a:cubicBezTo>
                  <a:cubicBezTo>
                    <a:pt x="0" y="106"/>
                    <a:pt x="0" y="105"/>
                    <a:pt x="0" y="104"/>
                  </a:cubicBezTo>
                  <a:cubicBezTo>
                    <a:pt x="0" y="103"/>
                    <a:pt x="0" y="102"/>
                    <a:pt x="0" y="102"/>
                  </a:cubicBezTo>
                  <a:cubicBezTo>
                    <a:pt x="4" y="45"/>
                    <a:pt x="126" y="0"/>
                    <a:pt x="275" y="0"/>
                  </a:cubicBezTo>
                  <a:cubicBezTo>
                    <a:pt x="425" y="0"/>
                    <a:pt x="547" y="45"/>
                    <a:pt x="551" y="102"/>
                  </a:cubicBezTo>
                  <a:cubicBezTo>
                    <a:pt x="551" y="102"/>
                    <a:pt x="551" y="103"/>
                    <a:pt x="551" y="104"/>
                  </a:cubicBezTo>
                  <a:close/>
                </a:path>
              </a:pathLst>
            </a:custGeom>
            <a:solidFill>
              <a:srgbClr val="F2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2" name="iŝlïďè">
              <a:extLst>
                <a:ext uri="{FF2B5EF4-FFF2-40B4-BE49-F238E27FC236}">
                  <a16:creationId xmlns:a16="http://schemas.microsoft.com/office/drawing/2014/main" xmlns="" id="{AF1685F0-22FD-4CA1-8700-4E6BDBA48851}"/>
                </a:ext>
              </a:extLst>
            </p:cNvPr>
            <p:cNvSpPr/>
            <p:nvPr/>
          </p:nvSpPr>
          <p:spPr bwMode="auto">
            <a:xfrm>
              <a:off x="6888163" y="4570413"/>
              <a:ext cx="912813" cy="342900"/>
            </a:xfrm>
            <a:custGeom>
              <a:avLst/>
              <a:gdLst>
                <a:gd name="T0" fmla="*/ 551 w 551"/>
                <a:gd name="T1" fmla="*/ 104 h 207"/>
                <a:gd name="T2" fmla="*/ 551 w 551"/>
                <a:gd name="T3" fmla="*/ 106 h 207"/>
                <a:gd name="T4" fmla="*/ 275 w 551"/>
                <a:gd name="T5" fmla="*/ 207 h 207"/>
                <a:gd name="T6" fmla="*/ 0 w 551"/>
                <a:gd name="T7" fmla="*/ 106 h 207"/>
                <a:gd name="T8" fmla="*/ 0 w 551"/>
                <a:gd name="T9" fmla="*/ 104 h 207"/>
                <a:gd name="T10" fmla="*/ 0 w 551"/>
                <a:gd name="T11" fmla="*/ 101 h 207"/>
                <a:gd name="T12" fmla="*/ 275 w 551"/>
                <a:gd name="T13" fmla="*/ 0 h 207"/>
                <a:gd name="T14" fmla="*/ 551 w 551"/>
                <a:gd name="T15" fmla="*/ 101 h 207"/>
                <a:gd name="T16" fmla="*/ 551 w 551"/>
                <a:gd name="T17" fmla="*/ 10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207">
                  <a:moveTo>
                    <a:pt x="551" y="104"/>
                  </a:moveTo>
                  <a:cubicBezTo>
                    <a:pt x="551" y="105"/>
                    <a:pt x="551" y="106"/>
                    <a:pt x="551" y="106"/>
                  </a:cubicBezTo>
                  <a:cubicBezTo>
                    <a:pt x="547" y="162"/>
                    <a:pt x="425" y="207"/>
                    <a:pt x="275" y="207"/>
                  </a:cubicBezTo>
                  <a:cubicBezTo>
                    <a:pt x="126" y="207"/>
                    <a:pt x="4" y="162"/>
                    <a:pt x="0" y="106"/>
                  </a:cubicBezTo>
                  <a:cubicBezTo>
                    <a:pt x="0" y="106"/>
                    <a:pt x="0" y="105"/>
                    <a:pt x="0" y="104"/>
                  </a:cubicBezTo>
                  <a:cubicBezTo>
                    <a:pt x="0" y="103"/>
                    <a:pt x="0" y="102"/>
                    <a:pt x="0" y="101"/>
                  </a:cubicBezTo>
                  <a:cubicBezTo>
                    <a:pt x="4" y="45"/>
                    <a:pt x="126" y="0"/>
                    <a:pt x="275" y="0"/>
                  </a:cubicBezTo>
                  <a:cubicBezTo>
                    <a:pt x="425" y="0"/>
                    <a:pt x="547" y="45"/>
                    <a:pt x="551" y="101"/>
                  </a:cubicBezTo>
                  <a:cubicBezTo>
                    <a:pt x="551" y="102"/>
                    <a:pt x="551" y="103"/>
                    <a:pt x="551" y="104"/>
                  </a:cubicBezTo>
                  <a:close/>
                </a:path>
              </a:pathLst>
            </a:custGeom>
            <a:solidFill>
              <a:srgbClr val="F2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3" name="ïsḷidè">
              <a:extLst>
                <a:ext uri="{FF2B5EF4-FFF2-40B4-BE49-F238E27FC236}">
                  <a16:creationId xmlns:a16="http://schemas.microsoft.com/office/drawing/2014/main" xmlns="" id="{D05B803E-D2CC-4799-B225-210515B2FB39}"/>
                </a:ext>
              </a:extLst>
            </p:cNvPr>
            <p:cNvSpPr/>
            <p:nvPr/>
          </p:nvSpPr>
          <p:spPr bwMode="auto">
            <a:xfrm>
              <a:off x="6992938" y="4610100"/>
              <a:ext cx="703263" cy="265113"/>
            </a:xfrm>
            <a:custGeom>
              <a:avLst/>
              <a:gdLst>
                <a:gd name="T0" fmla="*/ 425 w 425"/>
                <a:gd name="T1" fmla="*/ 80 h 160"/>
                <a:gd name="T2" fmla="*/ 425 w 425"/>
                <a:gd name="T3" fmla="*/ 80 h 160"/>
                <a:gd name="T4" fmla="*/ 425 w 425"/>
                <a:gd name="T5" fmla="*/ 82 h 160"/>
                <a:gd name="T6" fmla="*/ 212 w 425"/>
                <a:gd name="T7" fmla="*/ 160 h 160"/>
                <a:gd name="T8" fmla="*/ 0 w 425"/>
                <a:gd name="T9" fmla="*/ 85 h 160"/>
                <a:gd name="T10" fmla="*/ 0 w 425"/>
                <a:gd name="T11" fmla="*/ 82 h 160"/>
                <a:gd name="T12" fmla="*/ 0 w 425"/>
                <a:gd name="T13" fmla="*/ 80 h 160"/>
                <a:gd name="T14" fmla="*/ 0 w 425"/>
                <a:gd name="T15" fmla="*/ 78 h 160"/>
                <a:gd name="T16" fmla="*/ 212 w 425"/>
                <a:gd name="T17" fmla="*/ 0 h 160"/>
                <a:gd name="T18" fmla="*/ 425 w 425"/>
                <a:gd name="T19" fmla="*/ 78 h 160"/>
                <a:gd name="T20" fmla="*/ 425 w 425"/>
                <a:gd name="T21"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5" h="160">
                  <a:moveTo>
                    <a:pt x="425" y="80"/>
                  </a:moveTo>
                  <a:cubicBezTo>
                    <a:pt x="425" y="80"/>
                    <a:pt x="425" y="80"/>
                    <a:pt x="425" y="80"/>
                  </a:cubicBezTo>
                  <a:cubicBezTo>
                    <a:pt x="425" y="81"/>
                    <a:pt x="425" y="81"/>
                    <a:pt x="425" y="82"/>
                  </a:cubicBezTo>
                  <a:cubicBezTo>
                    <a:pt x="422" y="125"/>
                    <a:pt x="328" y="160"/>
                    <a:pt x="212" y="160"/>
                  </a:cubicBezTo>
                  <a:cubicBezTo>
                    <a:pt x="100" y="160"/>
                    <a:pt x="7" y="127"/>
                    <a:pt x="0" y="85"/>
                  </a:cubicBezTo>
                  <a:cubicBezTo>
                    <a:pt x="0" y="84"/>
                    <a:pt x="0" y="83"/>
                    <a:pt x="0" y="82"/>
                  </a:cubicBezTo>
                  <a:cubicBezTo>
                    <a:pt x="0" y="81"/>
                    <a:pt x="0" y="80"/>
                    <a:pt x="0" y="80"/>
                  </a:cubicBezTo>
                  <a:cubicBezTo>
                    <a:pt x="0" y="79"/>
                    <a:pt x="0" y="78"/>
                    <a:pt x="0" y="78"/>
                  </a:cubicBezTo>
                  <a:cubicBezTo>
                    <a:pt x="3" y="34"/>
                    <a:pt x="97" y="0"/>
                    <a:pt x="212" y="0"/>
                  </a:cubicBezTo>
                  <a:cubicBezTo>
                    <a:pt x="328" y="0"/>
                    <a:pt x="422" y="34"/>
                    <a:pt x="425" y="78"/>
                  </a:cubicBezTo>
                  <a:cubicBezTo>
                    <a:pt x="425" y="78"/>
                    <a:pt x="425" y="79"/>
                    <a:pt x="425" y="80"/>
                  </a:cubicBezTo>
                  <a:close/>
                </a:path>
              </a:pathLst>
            </a:custGeom>
            <a:solidFill>
              <a:srgbClr val="CFD0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4" name="ïṡliḑe">
              <a:extLst>
                <a:ext uri="{FF2B5EF4-FFF2-40B4-BE49-F238E27FC236}">
                  <a16:creationId xmlns:a16="http://schemas.microsoft.com/office/drawing/2014/main" xmlns="" id="{3BE15348-D83C-43C2-B02B-EEB377604AFC}"/>
                </a:ext>
              </a:extLst>
            </p:cNvPr>
            <p:cNvSpPr/>
            <p:nvPr/>
          </p:nvSpPr>
          <p:spPr bwMode="auto">
            <a:xfrm>
              <a:off x="6992938" y="4727575"/>
              <a:ext cx="703263" cy="147638"/>
            </a:xfrm>
            <a:custGeom>
              <a:avLst/>
              <a:gdLst>
                <a:gd name="T0" fmla="*/ 425 w 425"/>
                <a:gd name="T1" fmla="*/ 9 h 89"/>
                <a:gd name="T2" fmla="*/ 425 w 425"/>
                <a:gd name="T3" fmla="*/ 11 h 89"/>
                <a:gd name="T4" fmla="*/ 212 w 425"/>
                <a:gd name="T5" fmla="*/ 89 h 89"/>
                <a:gd name="T6" fmla="*/ 0 w 425"/>
                <a:gd name="T7" fmla="*/ 14 h 89"/>
                <a:gd name="T8" fmla="*/ 13 w 425"/>
                <a:gd name="T9" fmla="*/ 7 h 89"/>
                <a:gd name="T10" fmla="*/ 32 w 425"/>
                <a:gd name="T11" fmla="*/ 20 h 89"/>
                <a:gd name="T12" fmla="*/ 41 w 425"/>
                <a:gd name="T13" fmla="*/ 2 h 89"/>
                <a:gd name="T14" fmla="*/ 63 w 425"/>
                <a:gd name="T15" fmla="*/ 8 h 89"/>
                <a:gd name="T16" fmla="*/ 81 w 425"/>
                <a:gd name="T17" fmla="*/ 21 h 89"/>
                <a:gd name="T18" fmla="*/ 92 w 425"/>
                <a:gd name="T19" fmla="*/ 2 h 89"/>
                <a:gd name="T20" fmla="*/ 115 w 425"/>
                <a:gd name="T21" fmla="*/ 12 h 89"/>
                <a:gd name="T22" fmla="*/ 135 w 425"/>
                <a:gd name="T23" fmla="*/ 28 h 89"/>
                <a:gd name="T24" fmla="*/ 156 w 425"/>
                <a:gd name="T25" fmla="*/ 11 h 89"/>
                <a:gd name="T26" fmla="*/ 182 w 425"/>
                <a:gd name="T27" fmla="*/ 27 h 89"/>
                <a:gd name="T28" fmla="*/ 198 w 425"/>
                <a:gd name="T29" fmla="*/ 43 h 89"/>
                <a:gd name="T30" fmla="*/ 198 w 425"/>
                <a:gd name="T31" fmla="*/ 31 h 89"/>
                <a:gd name="T32" fmla="*/ 224 w 425"/>
                <a:gd name="T33" fmla="*/ 29 h 89"/>
                <a:gd name="T34" fmla="*/ 248 w 425"/>
                <a:gd name="T35" fmla="*/ 44 h 89"/>
                <a:gd name="T36" fmla="*/ 254 w 425"/>
                <a:gd name="T37" fmla="*/ 30 h 89"/>
                <a:gd name="T38" fmla="*/ 271 w 425"/>
                <a:gd name="T39" fmla="*/ 28 h 89"/>
                <a:gd name="T40" fmla="*/ 302 w 425"/>
                <a:gd name="T41" fmla="*/ 47 h 89"/>
                <a:gd name="T42" fmla="*/ 323 w 425"/>
                <a:gd name="T43" fmla="*/ 24 h 89"/>
                <a:gd name="T44" fmla="*/ 352 w 425"/>
                <a:gd name="T45" fmla="*/ 39 h 89"/>
                <a:gd name="T46" fmla="*/ 367 w 425"/>
                <a:gd name="T47" fmla="*/ 22 h 89"/>
                <a:gd name="T48" fmla="*/ 386 w 425"/>
                <a:gd name="T49" fmla="*/ 30 h 89"/>
                <a:gd name="T50" fmla="*/ 425 w 425"/>
                <a:gd name="T51" fmla="*/ 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5" h="89">
                  <a:moveTo>
                    <a:pt x="425" y="9"/>
                  </a:moveTo>
                  <a:cubicBezTo>
                    <a:pt x="425" y="10"/>
                    <a:pt x="425" y="10"/>
                    <a:pt x="425" y="11"/>
                  </a:cubicBezTo>
                  <a:cubicBezTo>
                    <a:pt x="422" y="54"/>
                    <a:pt x="328" y="89"/>
                    <a:pt x="212" y="89"/>
                  </a:cubicBezTo>
                  <a:cubicBezTo>
                    <a:pt x="100" y="89"/>
                    <a:pt x="7" y="56"/>
                    <a:pt x="0" y="14"/>
                  </a:cubicBezTo>
                  <a:cubicBezTo>
                    <a:pt x="3" y="10"/>
                    <a:pt x="7" y="6"/>
                    <a:pt x="13" y="7"/>
                  </a:cubicBezTo>
                  <a:cubicBezTo>
                    <a:pt x="21" y="8"/>
                    <a:pt x="25" y="17"/>
                    <a:pt x="32" y="20"/>
                  </a:cubicBezTo>
                  <a:cubicBezTo>
                    <a:pt x="28" y="14"/>
                    <a:pt x="33" y="5"/>
                    <a:pt x="41" y="2"/>
                  </a:cubicBezTo>
                  <a:cubicBezTo>
                    <a:pt x="48" y="0"/>
                    <a:pt x="56" y="3"/>
                    <a:pt x="63" y="8"/>
                  </a:cubicBezTo>
                  <a:cubicBezTo>
                    <a:pt x="69" y="12"/>
                    <a:pt x="75" y="17"/>
                    <a:pt x="81" y="21"/>
                  </a:cubicBezTo>
                  <a:cubicBezTo>
                    <a:pt x="76" y="14"/>
                    <a:pt x="83" y="3"/>
                    <a:pt x="92" y="2"/>
                  </a:cubicBezTo>
                  <a:cubicBezTo>
                    <a:pt x="100" y="1"/>
                    <a:pt x="109" y="6"/>
                    <a:pt x="115" y="12"/>
                  </a:cubicBezTo>
                  <a:cubicBezTo>
                    <a:pt x="122" y="18"/>
                    <a:pt x="127" y="25"/>
                    <a:pt x="135" y="28"/>
                  </a:cubicBezTo>
                  <a:cubicBezTo>
                    <a:pt x="133" y="18"/>
                    <a:pt x="145" y="9"/>
                    <a:pt x="156" y="11"/>
                  </a:cubicBezTo>
                  <a:cubicBezTo>
                    <a:pt x="166" y="12"/>
                    <a:pt x="174" y="20"/>
                    <a:pt x="182" y="27"/>
                  </a:cubicBezTo>
                  <a:cubicBezTo>
                    <a:pt x="187" y="32"/>
                    <a:pt x="193" y="38"/>
                    <a:pt x="198" y="43"/>
                  </a:cubicBezTo>
                  <a:cubicBezTo>
                    <a:pt x="198" y="39"/>
                    <a:pt x="198" y="35"/>
                    <a:pt x="198" y="31"/>
                  </a:cubicBezTo>
                  <a:cubicBezTo>
                    <a:pt x="204" y="24"/>
                    <a:pt x="216" y="25"/>
                    <a:pt x="224" y="29"/>
                  </a:cubicBezTo>
                  <a:cubicBezTo>
                    <a:pt x="232" y="34"/>
                    <a:pt x="239" y="41"/>
                    <a:pt x="248" y="44"/>
                  </a:cubicBezTo>
                  <a:cubicBezTo>
                    <a:pt x="246" y="39"/>
                    <a:pt x="249" y="33"/>
                    <a:pt x="254" y="30"/>
                  </a:cubicBezTo>
                  <a:cubicBezTo>
                    <a:pt x="259" y="27"/>
                    <a:pt x="265" y="27"/>
                    <a:pt x="271" y="28"/>
                  </a:cubicBezTo>
                  <a:cubicBezTo>
                    <a:pt x="283" y="30"/>
                    <a:pt x="294" y="37"/>
                    <a:pt x="302" y="47"/>
                  </a:cubicBezTo>
                  <a:cubicBezTo>
                    <a:pt x="301" y="35"/>
                    <a:pt x="311" y="25"/>
                    <a:pt x="323" y="24"/>
                  </a:cubicBezTo>
                  <a:cubicBezTo>
                    <a:pt x="334" y="23"/>
                    <a:pt x="345" y="29"/>
                    <a:pt x="352" y="39"/>
                  </a:cubicBezTo>
                  <a:cubicBezTo>
                    <a:pt x="356" y="32"/>
                    <a:pt x="360" y="25"/>
                    <a:pt x="367" y="22"/>
                  </a:cubicBezTo>
                  <a:cubicBezTo>
                    <a:pt x="374" y="19"/>
                    <a:pt x="384" y="22"/>
                    <a:pt x="386" y="30"/>
                  </a:cubicBezTo>
                  <a:cubicBezTo>
                    <a:pt x="388" y="13"/>
                    <a:pt x="410" y="3"/>
                    <a:pt x="425" y="9"/>
                  </a:cubicBezTo>
                  <a:close/>
                </a:path>
              </a:pathLst>
            </a:custGeom>
            <a:solidFill>
              <a:srgbClr val="F9F1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5" name="îṧḷîḋê">
              <a:extLst>
                <a:ext uri="{FF2B5EF4-FFF2-40B4-BE49-F238E27FC236}">
                  <a16:creationId xmlns:a16="http://schemas.microsoft.com/office/drawing/2014/main" xmlns="" id="{61FDB13B-E4E1-4C25-B2C4-B684BE4DAB8C}"/>
                </a:ext>
              </a:extLst>
            </p:cNvPr>
            <p:cNvSpPr/>
            <p:nvPr/>
          </p:nvSpPr>
          <p:spPr bwMode="auto">
            <a:xfrm>
              <a:off x="7146925" y="4776788"/>
              <a:ext cx="28575" cy="30163"/>
            </a:xfrm>
            <a:prstGeom prst="ellipse">
              <a:avLst/>
            </a:prstGeom>
            <a:solidFill>
              <a:srgbClr val="F6D6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6" name="ïṡḷiḓe">
              <a:extLst>
                <a:ext uri="{FF2B5EF4-FFF2-40B4-BE49-F238E27FC236}">
                  <a16:creationId xmlns:a16="http://schemas.microsoft.com/office/drawing/2014/main" xmlns="" id="{F0BA427F-ECB2-4456-8AE7-C127EF3B1825}"/>
                </a:ext>
              </a:extLst>
            </p:cNvPr>
            <p:cNvSpPr/>
            <p:nvPr/>
          </p:nvSpPr>
          <p:spPr bwMode="auto">
            <a:xfrm>
              <a:off x="7278688" y="4826000"/>
              <a:ext cx="30163" cy="30163"/>
            </a:xfrm>
            <a:prstGeom prst="ellipse">
              <a:avLst/>
            </a:prstGeom>
            <a:solidFill>
              <a:srgbClr val="F6D6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7" name="îṣļiḍé">
              <a:extLst>
                <a:ext uri="{FF2B5EF4-FFF2-40B4-BE49-F238E27FC236}">
                  <a16:creationId xmlns:a16="http://schemas.microsoft.com/office/drawing/2014/main" xmlns="" id="{717F9598-05CA-4F47-A5A0-EF75AFC5078A}"/>
                </a:ext>
              </a:extLst>
            </p:cNvPr>
            <p:cNvSpPr/>
            <p:nvPr/>
          </p:nvSpPr>
          <p:spPr bwMode="auto">
            <a:xfrm>
              <a:off x="7524750" y="4791075"/>
              <a:ext cx="28575" cy="30163"/>
            </a:xfrm>
            <a:prstGeom prst="ellipse">
              <a:avLst/>
            </a:prstGeom>
            <a:solidFill>
              <a:srgbClr val="F6D6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8" name="íş1iḋe">
              <a:extLst>
                <a:ext uri="{FF2B5EF4-FFF2-40B4-BE49-F238E27FC236}">
                  <a16:creationId xmlns:a16="http://schemas.microsoft.com/office/drawing/2014/main" xmlns="" id="{04AE91C9-E2D3-4257-8474-0FEBBDD7F2C4}"/>
                </a:ext>
              </a:extLst>
            </p:cNvPr>
            <p:cNvSpPr/>
            <p:nvPr/>
          </p:nvSpPr>
          <p:spPr bwMode="auto">
            <a:xfrm>
              <a:off x="6753225" y="4303713"/>
              <a:ext cx="1019175" cy="271463"/>
            </a:xfrm>
            <a:custGeom>
              <a:avLst/>
              <a:gdLst>
                <a:gd name="T0" fmla="*/ 615 w 615"/>
                <a:gd name="T1" fmla="*/ 82 h 164"/>
                <a:gd name="T2" fmla="*/ 613 w 615"/>
                <a:gd name="T3" fmla="*/ 96 h 164"/>
                <a:gd name="T4" fmla="*/ 611 w 615"/>
                <a:gd name="T5" fmla="*/ 99 h 164"/>
                <a:gd name="T6" fmla="*/ 610 w 615"/>
                <a:gd name="T7" fmla="*/ 101 h 164"/>
                <a:gd name="T8" fmla="*/ 610 w 615"/>
                <a:gd name="T9" fmla="*/ 102 h 164"/>
                <a:gd name="T10" fmla="*/ 608 w 615"/>
                <a:gd name="T11" fmla="*/ 105 h 164"/>
                <a:gd name="T12" fmla="*/ 605 w 615"/>
                <a:gd name="T13" fmla="*/ 109 h 164"/>
                <a:gd name="T14" fmla="*/ 604 w 615"/>
                <a:gd name="T15" fmla="*/ 110 h 164"/>
                <a:gd name="T16" fmla="*/ 601 w 615"/>
                <a:gd name="T17" fmla="*/ 113 h 164"/>
                <a:gd name="T18" fmla="*/ 599 w 615"/>
                <a:gd name="T19" fmla="*/ 114 h 164"/>
                <a:gd name="T20" fmla="*/ 598 w 615"/>
                <a:gd name="T21" fmla="*/ 115 h 164"/>
                <a:gd name="T22" fmla="*/ 595 w 615"/>
                <a:gd name="T23" fmla="*/ 117 h 164"/>
                <a:gd name="T24" fmla="*/ 595 w 615"/>
                <a:gd name="T25" fmla="*/ 117 h 164"/>
                <a:gd name="T26" fmla="*/ 592 w 615"/>
                <a:gd name="T27" fmla="*/ 118 h 164"/>
                <a:gd name="T28" fmla="*/ 574 w 615"/>
                <a:gd name="T29" fmla="*/ 123 h 164"/>
                <a:gd name="T30" fmla="*/ 178 w 615"/>
                <a:gd name="T31" fmla="*/ 123 h 164"/>
                <a:gd name="T32" fmla="*/ 120 w 615"/>
                <a:gd name="T33" fmla="*/ 145 h 164"/>
                <a:gd name="T34" fmla="*/ 73 w 615"/>
                <a:gd name="T35" fmla="*/ 164 h 164"/>
                <a:gd name="T36" fmla="*/ 72 w 615"/>
                <a:gd name="T37" fmla="*/ 164 h 164"/>
                <a:gd name="T38" fmla="*/ 47 w 615"/>
                <a:gd name="T39" fmla="*/ 158 h 164"/>
                <a:gd name="T40" fmla="*/ 35 w 615"/>
                <a:gd name="T41" fmla="*/ 152 h 164"/>
                <a:gd name="T42" fmla="*/ 35 w 615"/>
                <a:gd name="T43" fmla="*/ 151 h 164"/>
                <a:gd name="T44" fmla="*/ 32 w 615"/>
                <a:gd name="T45" fmla="*/ 149 h 164"/>
                <a:gd name="T46" fmla="*/ 29 w 615"/>
                <a:gd name="T47" fmla="*/ 147 h 164"/>
                <a:gd name="T48" fmla="*/ 26 w 615"/>
                <a:gd name="T49" fmla="*/ 145 h 164"/>
                <a:gd name="T50" fmla="*/ 24 w 615"/>
                <a:gd name="T51" fmla="*/ 142 h 164"/>
                <a:gd name="T52" fmla="*/ 21 w 615"/>
                <a:gd name="T53" fmla="*/ 139 h 164"/>
                <a:gd name="T54" fmla="*/ 16 w 615"/>
                <a:gd name="T55" fmla="*/ 133 h 164"/>
                <a:gd name="T56" fmla="*/ 12 w 615"/>
                <a:gd name="T57" fmla="*/ 126 h 164"/>
                <a:gd name="T58" fmla="*/ 10 w 615"/>
                <a:gd name="T59" fmla="*/ 123 h 164"/>
                <a:gd name="T60" fmla="*/ 10 w 615"/>
                <a:gd name="T61" fmla="*/ 122 h 164"/>
                <a:gd name="T62" fmla="*/ 9 w 615"/>
                <a:gd name="T63" fmla="*/ 120 h 164"/>
                <a:gd name="T64" fmla="*/ 7 w 615"/>
                <a:gd name="T65" fmla="*/ 116 h 164"/>
                <a:gd name="T66" fmla="*/ 0 w 615"/>
                <a:gd name="T67" fmla="*/ 82 h 164"/>
                <a:gd name="T68" fmla="*/ 73 w 615"/>
                <a:gd name="T69" fmla="*/ 0 h 164"/>
                <a:gd name="T70" fmla="*/ 120 w 615"/>
                <a:gd name="T71" fmla="*/ 18 h 164"/>
                <a:gd name="T72" fmla="*/ 178 w 615"/>
                <a:gd name="T73" fmla="*/ 40 h 164"/>
                <a:gd name="T74" fmla="*/ 574 w 615"/>
                <a:gd name="T75" fmla="*/ 40 h 164"/>
                <a:gd name="T76" fmla="*/ 600 w 615"/>
                <a:gd name="T77" fmla="*/ 50 h 164"/>
                <a:gd name="T78" fmla="*/ 603 w 615"/>
                <a:gd name="T79" fmla="*/ 52 h 164"/>
                <a:gd name="T80" fmla="*/ 613 w 615"/>
                <a:gd name="T81" fmla="*/ 70 h 164"/>
                <a:gd name="T82" fmla="*/ 615 w 615"/>
                <a:gd name="T83"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5" h="164">
                  <a:moveTo>
                    <a:pt x="615" y="82"/>
                  </a:moveTo>
                  <a:cubicBezTo>
                    <a:pt x="615" y="87"/>
                    <a:pt x="614" y="91"/>
                    <a:pt x="613" y="96"/>
                  </a:cubicBezTo>
                  <a:cubicBezTo>
                    <a:pt x="612" y="97"/>
                    <a:pt x="612" y="98"/>
                    <a:pt x="611" y="99"/>
                  </a:cubicBezTo>
                  <a:cubicBezTo>
                    <a:pt x="611" y="100"/>
                    <a:pt x="611" y="100"/>
                    <a:pt x="610" y="101"/>
                  </a:cubicBezTo>
                  <a:cubicBezTo>
                    <a:pt x="610" y="102"/>
                    <a:pt x="610" y="102"/>
                    <a:pt x="610" y="102"/>
                  </a:cubicBezTo>
                  <a:cubicBezTo>
                    <a:pt x="609" y="103"/>
                    <a:pt x="608" y="104"/>
                    <a:pt x="608" y="105"/>
                  </a:cubicBezTo>
                  <a:cubicBezTo>
                    <a:pt x="607" y="106"/>
                    <a:pt x="606" y="107"/>
                    <a:pt x="605" y="109"/>
                  </a:cubicBezTo>
                  <a:cubicBezTo>
                    <a:pt x="605" y="109"/>
                    <a:pt x="604" y="110"/>
                    <a:pt x="604" y="110"/>
                  </a:cubicBezTo>
                  <a:cubicBezTo>
                    <a:pt x="603" y="111"/>
                    <a:pt x="602" y="112"/>
                    <a:pt x="601" y="113"/>
                  </a:cubicBezTo>
                  <a:cubicBezTo>
                    <a:pt x="600" y="113"/>
                    <a:pt x="599" y="114"/>
                    <a:pt x="599" y="114"/>
                  </a:cubicBezTo>
                  <a:cubicBezTo>
                    <a:pt x="598" y="115"/>
                    <a:pt x="598" y="115"/>
                    <a:pt x="598" y="115"/>
                  </a:cubicBezTo>
                  <a:cubicBezTo>
                    <a:pt x="597" y="116"/>
                    <a:pt x="596" y="116"/>
                    <a:pt x="595" y="117"/>
                  </a:cubicBezTo>
                  <a:cubicBezTo>
                    <a:pt x="595" y="117"/>
                    <a:pt x="595" y="117"/>
                    <a:pt x="595" y="117"/>
                  </a:cubicBezTo>
                  <a:cubicBezTo>
                    <a:pt x="594" y="118"/>
                    <a:pt x="593" y="118"/>
                    <a:pt x="592" y="118"/>
                  </a:cubicBezTo>
                  <a:cubicBezTo>
                    <a:pt x="587" y="121"/>
                    <a:pt x="580" y="123"/>
                    <a:pt x="574" y="123"/>
                  </a:cubicBezTo>
                  <a:cubicBezTo>
                    <a:pt x="178" y="123"/>
                    <a:pt x="178" y="123"/>
                    <a:pt x="178" y="123"/>
                  </a:cubicBezTo>
                  <a:cubicBezTo>
                    <a:pt x="157" y="123"/>
                    <a:pt x="136" y="131"/>
                    <a:pt x="120" y="145"/>
                  </a:cubicBezTo>
                  <a:cubicBezTo>
                    <a:pt x="107" y="157"/>
                    <a:pt x="91" y="164"/>
                    <a:pt x="73" y="164"/>
                  </a:cubicBezTo>
                  <a:cubicBezTo>
                    <a:pt x="73" y="164"/>
                    <a:pt x="73" y="164"/>
                    <a:pt x="72" y="164"/>
                  </a:cubicBezTo>
                  <a:cubicBezTo>
                    <a:pt x="63" y="163"/>
                    <a:pt x="55" y="162"/>
                    <a:pt x="47" y="158"/>
                  </a:cubicBezTo>
                  <a:cubicBezTo>
                    <a:pt x="43" y="156"/>
                    <a:pt x="39" y="154"/>
                    <a:pt x="35" y="152"/>
                  </a:cubicBezTo>
                  <a:cubicBezTo>
                    <a:pt x="35" y="151"/>
                    <a:pt x="35" y="151"/>
                    <a:pt x="35" y="151"/>
                  </a:cubicBezTo>
                  <a:cubicBezTo>
                    <a:pt x="34" y="151"/>
                    <a:pt x="33" y="150"/>
                    <a:pt x="32" y="149"/>
                  </a:cubicBezTo>
                  <a:cubicBezTo>
                    <a:pt x="31" y="149"/>
                    <a:pt x="30" y="148"/>
                    <a:pt x="29" y="147"/>
                  </a:cubicBezTo>
                  <a:cubicBezTo>
                    <a:pt x="28" y="146"/>
                    <a:pt x="27" y="145"/>
                    <a:pt x="26" y="145"/>
                  </a:cubicBezTo>
                  <a:cubicBezTo>
                    <a:pt x="25" y="144"/>
                    <a:pt x="25" y="143"/>
                    <a:pt x="24" y="142"/>
                  </a:cubicBezTo>
                  <a:cubicBezTo>
                    <a:pt x="23" y="141"/>
                    <a:pt x="22" y="140"/>
                    <a:pt x="21" y="139"/>
                  </a:cubicBezTo>
                  <a:cubicBezTo>
                    <a:pt x="19" y="137"/>
                    <a:pt x="18" y="135"/>
                    <a:pt x="16" y="133"/>
                  </a:cubicBezTo>
                  <a:cubicBezTo>
                    <a:pt x="15" y="131"/>
                    <a:pt x="13" y="129"/>
                    <a:pt x="12" y="126"/>
                  </a:cubicBezTo>
                  <a:cubicBezTo>
                    <a:pt x="11" y="125"/>
                    <a:pt x="11" y="124"/>
                    <a:pt x="10" y="123"/>
                  </a:cubicBezTo>
                  <a:cubicBezTo>
                    <a:pt x="10" y="122"/>
                    <a:pt x="10" y="122"/>
                    <a:pt x="10" y="122"/>
                  </a:cubicBezTo>
                  <a:cubicBezTo>
                    <a:pt x="9" y="122"/>
                    <a:pt x="9" y="121"/>
                    <a:pt x="9" y="120"/>
                  </a:cubicBezTo>
                  <a:cubicBezTo>
                    <a:pt x="8" y="119"/>
                    <a:pt x="7" y="117"/>
                    <a:pt x="7" y="116"/>
                  </a:cubicBezTo>
                  <a:cubicBezTo>
                    <a:pt x="2" y="105"/>
                    <a:pt x="0" y="94"/>
                    <a:pt x="0" y="82"/>
                  </a:cubicBezTo>
                  <a:cubicBezTo>
                    <a:pt x="0" y="36"/>
                    <a:pt x="33" y="0"/>
                    <a:pt x="73" y="0"/>
                  </a:cubicBezTo>
                  <a:cubicBezTo>
                    <a:pt x="91" y="0"/>
                    <a:pt x="107" y="7"/>
                    <a:pt x="120" y="18"/>
                  </a:cubicBezTo>
                  <a:cubicBezTo>
                    <a:pt x="136" y="33"/>
                    <a:pt x="157" y="40"/>
                    <a:pt x="178" y="40"/>
                  </a:cubicBezTo>
                  <a:cubicBezTo>
                    <a:pt x="574" y="40"/>
                    <a:pt x="574" y="40"/>
                    <a:pt x="574" y="40"/>
                  </a:cubicBezTo>
                  <a:cubicBezTo>
                    <a:pt x="584" y="40"/>
                    <a:pt x="593" y="44"/>
                    <a:pt x="600" y="50"/>
                  </a:cubicBezTo>
                  <a:cubicBezTo>
                    <a:pt x="601" y="50"/>
                    <a:pt x="602" y="51"/>
                    <a:pt x="603" y="52"/>
                  </a:cubicBezTo>
                  <a:cubicBezTo>
                    <a:pt x="608" y="57"/>
                    <a:pt x="611" y="63"/>
                    <a:pt x="613" y="70"/>
                  </a:cubicBezTo>
                  <a:cubicBezTo>
                    <a:pt x="614" y="73"/>
                    <a:pt x="615" y="77"/>
                    <a:pt x="615" y="82"/>
                  </a:cubicBezTo>
                  <a:close/>
                </a:path>
              </a:pathLst>
            </a:custGeom>
            <a:solidFill>
              <a:srgbClr val="F2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9" name="îṥḻíde">
              <a:extLst>
                <a:ext uri="{FF2B5EF4-FFF2-40B4-BE49-F238E27FC236}">
                  <a16:creationId xmlns:a16="http://schemas.microsoft.com/office/drawing/2014/main" xmlns="" id="{D3FA78A6-C4D9-4B88-93A6-415F113355F0}"/>
                </a:ext>
              </a:extLst>
            </p:cNvPr>
            <p:cNvSpPr/>
            <p:nvPr/>
          </p:nvSpPr>
          <p:spPr bwMode="auto">
            <a:xfrm>
              <a:off x="6765925" y="4462463"/>
              <a:ext cx="1003300" cy="112713"/>
            </a:xfrm>
            <a:custGeom>
              <a:avLst/>
              <a:gdLst>
                <a:gd name="T0" fmla="*/ 606 w 606"/>
                <a:gd name="T1" fmla="*/ 0 h 68"/>
                <a:gd name="T2" fmla="*/ 604 w 606"/>
                <a:gd name="T3" fmla="*/ 3 h 68"/>
                <a:gd name="T4" fmla="*/ 603 w 606"/>
                <a:gd name="T5" fmla="*/ 5 h 68"/>
                <a:gd name="T6" fmla="*/ 603 w 606"/>
                <a:gd name="T7" fmla="*/ 6 h 68"/>
                <a:gd name="T8" fmla="*/ 601 w 606"/>
                <a:gd name="T9" fmla="*/ 9 h 68"/>
                <a:gd name="T10" fmla="*/ 598 w 606"/>
                <a:gd name="T11" fmla="*/ 13 h 68"/>
                <a:gd name="T12" fmla="*/ 597 w 606"/>
                <a:gd name="T13" fmla="*/ 14 h 68"/>
                <a:gd name="T14" fmla="*/ 594 w 606"/>
                <a:gd name="T15" fmla="*/ 17 h 68"/>
                <a:gd name="T16" fmla="*/ 592 w 606"/>
                <a:gd name="T17" fmla="*/ 18 h 68"/>
                <a:gd name="T18" fmla="*/ 591 w 606"/>
                <a:gd name="T19" fmla="*/ 19 h 68"/>
                <a:gd name="T20" fmla="*/ 588 w 606"/>
                <a:gd name="T21" fmla="*/ 21 h 68"/>
                <a:gd name="T22" fmla="*/ 588 w 606"/>
                <a:gd name="T23" fmla="*/ 21 h 68"/>
                <a:gd name="T24" fmla="*/ 585 w 606"/>
                <a:gd name="T25" fmla="*/ 22 h 68"/>
                <a:gd name="T26" fmla="*/ 567 w 606"/>
                <a:gd name="T27" fmla="*/ 27 h 68"/>
                <a:gd name="T28" fmla="*/ 171 w 606"/>
                <a:gd name="T29" fmla="*/ 27 h 68"/>
                <a:gd name="T30" fmla="*/ 113 w 606"/>
                <a:gd name="T31" fmla="*/ 49 h 68"/>
                <a:gd name="T32" fmla="*/ 66 w 606"/>
                <a:gd name="T33" fmla="*/ 68 h 68"/>
                <a:gd name="T34" fmla="*/ 65 w 606"/>
                <a:gd name="T35" fmla="*/ 68 h 68"/>
                <a:gd name="T36" fmla="*/ 40 w 606"/>
                <a:gd name="T37" fmla="*/ 62 h 68"/>
                <a:gd name="T38" fmla="*/ 41 w 606"/>
                <a:gd name="T39" fmla="*/ 63 h 68"/>
                <a:gd name="T40" fmla="*/ 28 w 606"/>
                <a:gd name="T41" fmla="*/ 56 h 68"/>
                <a:gd name="T42" fmla="*/ 28 w 606"/>
                <a:gd name="T43" fmla="*/ 55 h 68"/>
                <a:gd name="T44" fmla="*/ 25 w 606"/>
                <a:gd name="T45" fmla="*/ 53 h 68"/>
                <a:gd name="T46" fmla="*/ 22 w 606"/>
                <a:gd name="T47" fmla="*/ 51 h 68"/>
                <a:gd name="T48" fmla="*/ 19 w 606"/>
                <a:gd name="T49" fmla="*/ 49 h 68"/>
                <a:gd name="T50" fmla="*/ 17 w 606"/>
                <a:gd name="T51" fmla="*/ 46 h 68"/>
                <a:gd name="T52" fmla="*/ 14 w 606"/>
                <a:gd name="T53" fmla="*/ 43 h 68"/>
                <a:gd name="T54" fmla="*/ 9 w 606"/>
                <a:gd name="T55" fmla="*/ 37 h 68"/>
                <a:gd name="T56" fmla="*/ 5 w 606"/>
                <a:gd name="T57" fmla="*/ 30 h 68"/>
                <a:gd name="T58" fmla="*/ 3 w 606"/>
                <a:gd name="T59" fmla="*/ 27 h 68"/>
                <a:gd name="T60" fmla="*/ 3 w 606"/>
                <a:gd name="T61" fmla="*/ 26 h 68"/>
                <a:gd name="T62" fmla="*/ 2 w 606"/>
                <a:gd name="T63" fmla="*/ 24 h 68"/>
                <a:gd name="T64" fmla="*/ 0 w 606"/>
                <a:gd name="T65" fmla="*/ 20 h 68"/>
                <a:gd name="T66" fmla="*/ 63 w 606"/>
                <a:gd name="T67" fmla="*/ 60 h 68"/>
                <a:gd name="T68" fmla="*/ 110 w 606"/>
                <a:gd name="T69" fmla="*/ 41 h 68"/>
                <a:gd name="T70" fmla="*/ 170 w 606"/>
                <a:gd name="T71" fmla="*/ 19 h 68"/>
                <a:gd name="T72" fmla="*/ 570 w 606"/>
                <a:gd name="T73" fmla="*/ 19 h 68"/>
                <a:gd name="T74" fmla="*/ 606 w 606"/>
                <a:gd name="T7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6" h="68">
                  <a:moveTo>
                    <a:pt x="606" y="0"/>
                  </a:moveTo>
                  <a:cubicBezTo>
                    <a:pt x="605" y="1"/>
                    <a:pt x="605" y="2"/>
                    <a:pt x="604" y="3"/>
                  </a:cubicBezTo>
                  <a:cubicBezTo>
                    <a:pt x="604" y="4"/>
                    <a:pt x="604" y="4"/>
                    <a:pt x="603" y="5"/>
                  </a:cubicBezTo>
                  <a:cubicBezTo>
                    <a:pt x="603" y="6"/>
                    <a:pt x="603" y="6"/>
                    <a:pt x="603" y="6"/>
                  </a:cubicBezTo>
                  <a:cubicBezTo>
                    <a:pt x="602" y="7"/>
                    <a:pt x="601" y="8"/>
                    <a:pt x="601" y="9"/>
                  </a:cubicBezTo>
                  <a:cubicBezTo>
                    <a:pt x="600" y="10"/>
                    <a:pt x="599" y="11"/>
                    <a:pt x="598" y="13"/>
                  </a:cubicBezTo>
                  <a:cubicBezTo>
                    <a:pt x="598" y="13"/>
                    <a:pt x="597" y="14"/>
                    <a:pt x="597" y="14"/>
                  </a:cubicBezTo>
                  <a:cubicBezTo>
                    <a:pt x="596" y="15"/>
                    <a:pt x="595" y="16"/>
                    <a:pt x="594" y="17"/>
                  </a:cubicBezTo>
                  <a:cubicBezTo>
                    <a:pt x="593" y="17"/>
                    <a:pt x="592" y="18"/>
                    <a:pt x="592" y="18"/>
                  </a:cubicBezTo>
                  <a:cubicBezTo>
                    <a:pt x="591" y="19"/>
                    <a:pt x="591" y="19"/>
                    <a:pt x="591" y="19"/>
                  </a:cubicBezTo>
                  <a:cubicBezTo>
                    <a:pt x="590" y="20"/>
                    <a:pt x="589" y="20"/>
                    <a:pt x="588" y="21"/>
                  </a:cubicBezTo>
                  <a:cubicBezTo>
                    <a:pt x="588" y="21"/>
                    <a:pt x="588" y="21"/>
                    <a:pt x="588" y="21"/>
                  </a:cubicBezTo>
                  <a:cubicBezTo>
                    <a:pt x="587" y="22"/>
                    <a:pt x="586" y="22"/>
                    <a:pt x="585" y="22"/>
                  </a:cubicBezTo>
                  <a:cubicBezTo>
                    <a:pt x="580" y="25"/>
                    <a:pt x="573" y="27"/>
                    <a:pt x="567" y="27"/>
                  </a:cubicBezTo>
                  <a:cubicBezTo>
                    <a:pt x="171" y="27"/>
                    <a:pt x="171" y="27"/>
                    <a:pt x="171" y="27"/>
                  </a:cubicBezTo>
                  <a:cubicBezTo>
                    <a:pt x="150" y="27"/>
                    <a:pt x="129" y="35"/>
                    <a:pt x="113" y="49"/>
                  </a:cubicBezTo>
                  <a:cubicBezTo>
                    <a:pt x="100" y="61"/>
                    <a:pt x="84" y="68"/>
                    <a:pt x="66" y="68"/>
                  </a:cubicBezTo>
                  <a:cubicBezTo>
                    <a:pt x="66" y="68"/>
                    <a:pt x="66" y="68"/>
                    <a:pt x="65" y="68"/>
                  </a:cubicBezTo>
                  <a:cubicBezTo>
                    <a:pt x="56" y="67"/>
                    <a:pt x="48" y="66"/>
                    <a:pt x="40" y="62"/>
                  </a:cubicBezTo>
                  <a:cubicBezTo>
                    <a:pt x="41" y="62"/>
                    <a:pt x="41" y="63"/>
                    <a:pt x="41" y="63"/>
                  </a:cubicBezTo>
                  <a:cubicBezTo>
                    <a:pt x="37" y="61"/>
                    <a:pt x="32" y="58"/>
                    <a:pt x="28" y="56"/>
                  </a:cubicBezTo>
                  <a:cubicBezTo>
                    <a:pt x="28" y="55"/>
                    <a:pt x="28" y="55"/>
                    <a:pt x="28" y="55"/>
                  </a:cubicBezTo>
                  <a:cubicBezTo>
                    <a:pt x="27" y="55"/>
                    <a:pt x="26" y="54"/>
                    <a:pt x="25" y="53"/>
                  </a:cubicBezTo>
                  <a:cubicBezTo>
                    <a:pt x="24" y="53"/>
                    <a:pt x="23" y="52"/>
                    <a:pt x="22" y="51"/>
                  </a:cubicBezTo>
                  <a:cubicBezTo>
                    <a:pt x="21" y="50"/>
                    <a:pt x="20" y="49"/>
                    <a:pt x="19" y="49"/>
                  </a:cubicBezTo>
                  <a:cubicBezTo>
                    <a:pt x="18" y="48"/>
                    <a:pt x="18" y="47"/>
                    <a:pt x="17" y="46"/>
                  </a:cubicBezTo>
                  <a:cubicBezTo>
                    <a:pt x="16" y="45"/>
                    <a:pt x="15" y="44"/>
                    <a:pt x="14" y="43"/>
                  </a:cubicBezTo>
                  <a:cubicBezTo>
                    <a:pt x="12" y="41"/>
                    <a:pt x="11" y="39"/>
                    <a:pt x="9" y="37"/>
                  </a:cubicBezTo>
                  <a:cubicBezTo>
                    <a:pt x="8" y="35"/>
                    <a:pt x="6" y="33"/>
                    <a:pt x="5" y="30"/>
                  </a:cubicBezTo>
                  <a:cubicBezTo>
                    <a:pt x="4" y="29"/>
                    <a:pt x="4" y="28"/>
                    <a:pt x="3" y="27"/>
                  </a:cubicBezTo>
                  <a:cubicBezTo>
                    <a:pt x="3" y="26"/>
                    <a:pt x="3" y="26"/>
                    <a:pt x="3" y="26"/>
                  </a:cubicBezTo>
                  <a:cubicBezTo>
                    <a:pt x="2" y="26"/>
                    <a:pt x="2" y="25"/>
                    <a:pt x="2" y="24"/>
                  </a:cubicBezTo>
                  <a:cubicBezTo>
                    <a:pt x="1" y="23"/>
                    <a:pt x="0" y="21"/>
                    <a:pt x="0" y="20"/>
                  </a:cubicBezTo>
                  <a:cubicBezTo>
                    <a:pt x="13" y="44"/>
                    <a:pt x="36" y="60"/>
                    <a:pt x="63" y="60"/>
                  </a:cubicBezTo>
                  <a:cubicBezTo>
                    <a:pt x="81" y="60"/>
                    <a:pt x="98" y="53"/>
                    <a:pt x="110" y="41"/>
                  </a:cubicBezTo>
                  <a:cubicBezTo>
                    <a:pt x="127" y="27"/>
                    <a:pt x="148" y="19"/>
                    <a:pt x="170" y="19"/>
                  </a:cubicBezTo>
                  <a:cubicBezTo>
                    <a:pt x="570" y="19"/>
                    <a:pt x="570" y="19"/>
                    <a:pt x="570" y="19"/>
                  </a:cubicBezTo>
                  <a:cubicBezTo>
                    <a:pt x="585" y="19"/>
                    <a:pt x="598" y="11"/>
                    <a:pt x="606" y="0"/>
                  </a:cubicBezTo>
                  <a:close/>
                </a:path>
              </a:pathLst>
            </a:custGeom>
            <a:solidFill>
              <a:srgbClr val="B9BB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0" name="íṣļïdê">
              <a:extLst>
                <a:ext uri="{FF2B5EF4-FFF2-40B4-BE49-F238E27FC236}">
                  <a16:creationId xmlns:a16="http://schemas.microsoft.com/office/drawing/2014/main" xmlns="" id="{9DC24284-9521-4F55-A4F2-1A3C6826C999}"/>
                </a:ext>
              </a:extLst>
            </p:cNvPr>
            <p:cNvSpPr/>
            <p:nvPr/>
          </p:nvSpPr>
          <p:spPr bwMode="auto">
            <a:xfrm>
              <a:off x="6978650" y="4386263"/>
              <a:ext cx="790575" cy="33338"/>
            </a:xfrm>
            <a:custGeom>
              <a:avLst/>
              <a:gdLst>
                <a:gd name="T0" fmla="*/ 477 w 477"/>
                <a:gd name="T1" fmla="*/ 20 h 20"/>
                <a:gd name="T2" fmla="*/ 5 w 477"/>
                <a:gd name="T3" fmla="*/ 20 h 20"/>
                <a:gd name="T4" fmla="*/ 0 w 477"/>
                <a:gd name="T5" fmla="*/ 0 h 20"/>
                <a:gd name="T6" fmla="*/ 464 w 477"/>
                <a:gd name="T7" fmla="*/ 0 h 20"/>
                <a:gd name="T8" fmla="*/ 467 w 477"/>
                <a:gd name="T9" fmla="*/ 2 h 20"/>
                <a:gd name="T10" fmla="*/ 477 w 477"/>
                <a:gd name="T11" fmla="*/ 20 h 20"/>
              </a:gdLst>
              <a:ahLst/>
              <a:cxnLst>
                <a:cxn ang="0">
                  <a:pos x="T0" y="T1"/>
                </a:cxn>
                <a:cxn ang="0">
                  <a:pos x="T2" y="T3"/>
                </a:cxn>
                <a:cxn ang="0">
                  <a:pos x="T4" y="T5"/>
                </a:cxn>
                <a:cxn ang="0">
                  <a:pos x="T6" y="T7"/>
                </a:cxn>
                <a:cxn ang="0">
                  <a:pos x="T8" y="T9"/>
                </a:cxn>
                <a:cxn ang="0">
                  <a:pos x="T10" y="T11"/>
                </a:cxn>
              </a:cxnLst>
              <a:rect l="0" t="0" r="r" b="b"/>
              <a:pathLst>
                <a:path w="477" h="20">
                  <a:moveTo>
                    <a:pt x="477" y="20"/>
                  </a:moveTo>
                  <a:cubicBezTo>
                    <a:pt x="5" y="20"/>
                    <a:pt x="5" y="20"/>
                    <a:pt x="5" y="20"/>
                  </a:cubicBezTo>
                  <a:cubicBezTo>
                    <a:pt x="4" y="12"/>
                    <a:pt x="3" y="6"/>
                    <a:pt x="0" y="0"/>
                  </a:cubicBezTo>
                  <a:cubicBezTo>
                    <a:pt x="464" y="0"/>
                    <a:pt x="464" y="0"/>
                    <a:pt x="464" y="0"/>
                  </a:cubicBezTo>
                  <a:cubicBezTo>
                    <a:pt x="465" y="0"/>
                    <a:pt x="466" y="1"/>
                    <a:pt x="467" y="2"/>
                  </a:cubicBezTo>
                  <a:cubicBezTo>
                    <a:pt x="472" y="7"/>
                    <a:pt x="475" y="13"/>
                    <a:pt x="477"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1" name="íṩľíďé">
              <a:extLst>
                <a:ext uri="{FF2B5EF4-FFF2-40B4-BE49-F238E27FC236}">
                  <a16:creationId xmlns:a16="http://schemas.microsoft.com/office/drawing/2014/main" xmlns="" id="{14DDEF54-6AF3-4A3C-A7A0-98DAF16DC464}"/>
                </a:ext>
              </a:extLst>
            </p:cNvPr>
            <p:cNvSpPr/>
            <p:nvPr/>
          </p:nvSpPr>
          <p:spPr bwMode="auto">
            <a:xfrm>
              <a:off x="6965950" y="4357688"/>
              <a:ext cx="33338" cy="169863"/>
            </a:xfrm>
            <a:custGeom>
              <a:avLst/>
              <a:gdLst>
                <a:gd name="T0" fmla="*/ 0 w 20"/>
                <a:gd name="T1" fmla="*/ 103 h 103"/>
                <a:gd name="T2" fmla="*/ 14 w 20"/>
                <a:gd name="T3" fmla="*/ 51 h 103"/>
                <a:gd name="T4" fmla="*/ 13 w 20"/>
                <a:gd name="T5" fmla="*/ 37 h 103"/>
                <a:gd name="T6" fmla="*/ 8 w 20"/>
                <a:gd name="T7" fmla="*/ 17 h 103"/>
                <a:gd name="T8" fmla="*/ 0 w 20"/>
                <a:gd name="T9" fmla="*/ 0 h 103"/>
                <a:gd name="T10" fmla="*/ 12 w 20"/>
                <a:gd name="T11" fmla="*/ 17 h 103"/>
                <a:gd name="T12" fmla="*/ 18 w 20"/>
                <a:gd name="T13" fmla="*/ 37 h 103"/>
                <a:gd name="T14" fmla="*/ 20 w 20"/>
                <a:gd name="T15" fmla="*/ 51 h 103"/>
                <a:gd name="T16" fmla="*/ 0 w 20"/>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3">
                  <a:moveTo>
                    <a:pt x="0" y="103"/>
                  </a:moveTo>
                  <a:cubicBezTo>
                    <a:pt x="9" y="90"/>
                    <a:pt x="14" y="71"/>
                    <a:pt x="14" y="51"/>
                  </a:cubicBezTo>
                  <a:cubicBezTo>
                    <a:pt x="14" y="46"/>
                    <a:pt x="14" y="41"/>
                    <a:pt x="13" y="37"/>
                  </a:cubicBezTo>
                  <a:cubicBezTo>
                    <a:pt x="12" y="29"/>
                    <a:pt x="11" y="23"/>
                    <a:pt x="8" y="17"/>
                  </a:cubicBezTo>
                  <a:cubicBezTo>
                    <a:pt x="6" y="10"/>
                    <a:pt x="3" y="5"/>
                    <a:pt x="0" y="0"/>
                  </a:cubicBezTo>
                  <a:cubicBezTo>
                    <a:pt x="5" y="4"/>
                    <a:pt x="9" y="10"/>
                    <a:pt x="12" y="17"/>
                  </a:cubicBezTo>
                  <a:cubicBezTo>
                    <a:pt x="15" y="23"/>
                    <a:pt x="17" y="29"/>
                    <a:pt x="18" y="37"/>
                  </a:cubicBezTo>
                  <a:cubicBezTo>
                    <a:pt x="19" y="41"/>
                    <a:pt x="20" y="46"/>
                    <a:pt x="20" y="51"/>
                  </a:cubicBezTo>
                  <a:cubicBezTo>
                    <a:pt x="20" y="72"/>
                    <a:pt x="12" y="91"/>
                    <a:pt x="0" y="103"/>
                  </a:cubicBezTo>
                  <a:close/>
                </a:path>
              </a:pathLst>
            </a:custGeom>
            <a:solidFill>
              <a:srgbClr val="B9BB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2" name="îṧľïḍé">
              <a:extLst>
                <a:ext uri="{FF2B5EF4-FFF2-40B4-BE49-F238E27FC236}">
                  <a16:creationId xmlns:a16="http://schemas.microsoft.com/office/drawing/2014/main" xmlns="" id="{6FF9022E-DF35-478F-8C14-FFBDCAD55788}"/>
                </a:ext>
              </a:extLst>
            </p:cNvPr>
            <p:cNvSpPr/>
            <p:nvPr/>
          </p:nvSpPr>
          <p:spPr bwMode="auto">
            <a:xfrm>
              <a:off x="6765925" y="4338638"/>
              <a:ext cx="141288" cy="198438"/>
            </a:xfrm>
            <a:prstGeom prst="ellipse">
              <a:avLst/>
            </a:prstGeom>
            <a:solidFill>
              <a:srgbClr val="EAEB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2473" name="组合 247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06EE0AFB-4F91-4DF5-B7B2-64C2459DCEA8}"/>
              </a:ext>
            </a:extLst>
          </p:cNvPr>
          <p:cNvGrpSpPr/>
          <p:nvPr/>
        </p:nvGrpSpPr>
        <p:grpSpPr>
          <a:xfrm>
            <a:off x="4923783" y="3873310"/>
            <a:ext cx="2366273" cy="2354905"/>
            <a:chOff x="3783013" y="1125538"/>
            <a:chExt cx="4625976" cy="4603751"/>
          </a:xfrm>
        </p:grpSpPr>
        <p:sp>
          <p:nvSpPr>
            <p:cNvPr id="2474" name="îṣḻîḑé">
              <a:extLst>
                <a:ext uri="{FF2B5EF4-FFF2-40B4-BE49-F238E27FC236}">
                  <a16:creationId xmlns:a16="http://schemas.microsoft.com/office/drawing/2014/main" xmlns="" id="{5717C249-D385-42C0-9605-80D006933127}"/>
                </a:ext>
              </a:extLst>
            </p:cNvPr>
            <p:cNvSpPr/>
            <p:nvPr/>
          </p:nvSpPr>
          <p:spPr bwMode="auto">
            <a:xfrm>
              <a:off x="4894263" y="3713163"/>
              <a:ext cx="112713" cy="82550"/>
            </a:xfrm>
            <a:custGeom>
              <a:avLst/>
              <a:gdLst>
                <a:gd name="T0" fmla="*/ 0 w 41"/>
                <a:gd name="T1" fmla="*/ 24 h 30"/>
                <a:gd name="T2" fmla="*/ 9 w 41"/>
                <a:gd name="T3" fmla="*/ 0 h 30"/>
                <a:gd name="T4" fmla="*/ 10 w 41"/>
                <a:gd name="T5" fmla="*/ 0 h 30"/>
                <a:gd name="T6" fmla="*/ 32 w 41"/>
                <a:gd name="T7" fmla="*/ 8 h 30"/>
                <a:gd name="T8" fmla="*/ 31 w 41"/>
                <a:gd name="T9" fmla="*/ 8 h 30"/>
                <a:gd name="T10" fmla="*/ 32 w 41"/>
                <a:gd name="T11" fmla="*/ 8 h 30"/>
                <a:gd name="T12" fmla="*/ 32 w 41"/>
                <a:gd name="T13" fmla="*/ 8 h 30"/>
                <a:gd name="T14" fmla="*/ 35 w 41"/>
                <a:gd name="T15" fmla="*/ 8 h 30"/>
                <a:gd name="T16" fmla="*/ 39 w 41"/>
                <a:gd name="T17" fmla="*/ 11 h 30"/>
                <a:gd name="T18" fmla="*/ 26 w 41"/>
                <a:gd name="T19" fmla="*/ 30 h 30"/>
                <a:gd name="T20" fmla="*/ 24 w 41"/>
                <a:gd name="T21" fmla="*/ 29 h 30"/>
                <a:gd name="T22" fmla="*/ 0 w 41"/>
                <a:gd name="T23"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0">
                  <a:moveTo>
                    <a:pt x="0" y="24"/>
                  </a:moveTo>
                  <a:cubicBezTo>
                    <a:pt x="0" y="24"/>
                    <a:pt x="9" y="0"/>
                    <a:pt x="9" y="0"/>
                  </a:cubicBezTo>
                  <a:cubicBezTo>
                    <a:pt x="10" y="0"/>
                    <a:pt x="10" y="0"/>
                    <a:pt x="10" y="0"/>
                  </a:cubicBezTo>
                  <a:cubicBezTo>
                    <a:pt x="32" y="8"/>
                    <a:pt x="32" y="8"/>
                    <a:pt x="32" y="8"/>
                  </a:cubicBezTo>
                  <a:cubicBezTo>
                    <a:pt x="31" y="8"/>
                    <a:pt x="31" y="8"/>
                    <a:pt x="31" y="8"/>
                  </a:cubicBezTo>
                  <a:cubicBezTo>
                    <a:pt x="32" y="8"/>
                    <a:pt x="32" y="8"/>
                    <a:pt x="32" y="8"/>
                  </a:cubicBezTo>
                  <a:cubicBezTo>
                    <a:pt x="32" y="8"/>
                    <a:pt x="32" y="8"/>
                    <a:pt x="32" y="8"/>
                  </a:cubicBezTo>
                  <a:cubicBezTo>
                    <a:pt x="32" y="8"/>
                    <a:pt x="33" y="8"/>
                    <a:pt x="35" y="8"/>
                  </a:cubicBezTo>
                  <a:cubicBezTo>
                    <a:pt x="37" y="9"/>
                    <a:pt x="39" y="11"/>
                    <a:pt x="39" y="11"/>
                  </a:cubicBezTo>
                  <a:cubicBezTo>
                    <a:pt x="41" y="21"/>
                    <a:pt x="34" y="27"/>
                    <a:pt x="26" y="30"/>
                  </a:cubicBezTo>
                  <a:cubicBezTo>
                    <a:pt x="25" y="29"/>
                    <a:pt x="24" y="29"/>
                    <a:pt x="24" y="29"/>
                  </a:cubicBezTo>
                  <a:cubicBezTo>
                    <a:pt x="24" y="29"/>
                    <a:pt x="1" y="24"/>
                    <a:pt x="0"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5" name="iŝļîdé">
              <a:extLst>
                <a:ext uri="{FF2B5EF4-FFF2-40B4-BE49-F238E27FC236}">
                  <a16:creationId xmlns:a16="http://schemas.microsoft.com/office/drawing/2014/main" xmlns="" id="{C5FE24E1-A73A-4C36-84D1-345449162857}"/>
                </a:ext>
              </a:extLst>
            </p:cNvPr>
            <p:cNvSpPr/>
            <p:nvPr/>
          </p:nvSpPr>
          <p:spPr bwMode="auto">
            <a:xfrm>
              <a:off x="4959351" y="3729038"/>
              <a:ext cx="179388" cy="96838"/>
            </a:xfrm>
            <a:custGeom>
              <a:avLst/>
              <a:gdLst>
                <a:gd name="T0" fmla="*/ 15 w 65"/>
                <a:gd name="T1" fmla="*/ 5 h 35"/>
                <a:gd name="T2" fmla="*/ 11 w 65"/>
                <a:gd name="T3" fmla="*/ 1 h 35"/>
                <a:gd name="T4" fmla="*/ 55 w 65"/>
                <a:gd name="T5" fmla="*/ 4 h 35"/>
                <a:gd name="T6" fmla="*/ 65 w 65"/>
                <a:gd name="T7" fmla="*/ 17 h 35"/>
                <a:gd name="T8" fmla="*/ 37 w 65"/>
                <a:gd name="T9" fmla="*/ 32 h 35"/>
                <a:gd name="T10" fmla="*/ 2 w 65"/>
                <a:gd name="T11" fmla="*/ 23 h 35"/>
                <a:gd name="T12" fmla="*/ 15 w 65"/>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65" h="35">
                  <a:moveTo>
                    <a:pt x="15" y="5"/>
                  </a:moveTo>
                  <a:cubicBezTo>
                    <a:pt x="15" y="5"/>
                    <a:pt x="13" y="2"/>
                    <a:pt x="11" y="1"/>
                  </a:cubicBezTo>
                  <a:cubicBezTo>
                    <a:pt x="20" y="1"/>
                    <a:pt x="49" y="0"/>
                    <a:pt x="55" y="4"/>
                  </a:cubicBezTo>
                  <a:cubicBezTo>
                    <a:pt x="62" y="9"/>
                    <a:pt x="65" y="13"/>
                    <a:pt x="65" y="17"/>
                  </a:cubicBezTo>
                  <a:cubicBezTo>
                    <a:pt x="65" y="21"/>
                    <a:pt x="61" y="35"/>
                    <a:pt x="37" y="32"/>
                  </a:cubicBezTo>
                  <a:cubicBezTo>
                    <a:pt x="19" y="30"/>
                    <a:pt x="0" y="26"/>
                    <a:pt x="2" y="23"/>
                  </a:cubicBezTo>
                  <a:cubicBezTo>
                    <a:pt x="10" y="20"/>
                    <a:pt x="17" y="14"/>
                    <a:pt x="15" y="5"/>
                  </a:cubicBezTo>
                  <a:close/>
                </a:path>
              </a:pathLst>
            </a:custGeom>
            <a:solidFill>
              <a:srgbClr val="5E2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6" name="ïṣlîďe">
              <a:extLst>
                <a:ext uri="{FF2B5EF4-FFF2-40B4-BE49-F238E27FC236}">
                  <a16:creationId xmlns:a16="http://schemas.microsoft.com/office/drawing/2014/main" xmlns="" id="{BAC86E20-D904-4BB4-A47B-1FFC4EAAEA99}"/>
                </a:ext>
              </a:extLst>
            </p:cNvPr>
            <p:cNvSpPr/>
            <p:nvPr/>
          </p:nvSpPr>
          <p:spPr bwMode="auto">
            <a:xfrm>
              <a:off x="4959351" y="3732213"/>
              <a:ext cx="179388" cy="95250"/>
            </a:xfrm>
            <a:custGeom>
              <a:avLst/>
              <a:gdLst>
                <a:gd name="T0" fmla="*/ 2 w 65"/>
                <a:gd name="T1" fmla="*/ 23 h 35"/>
                <a:gd name="T2" fmla="*/ 12 w 65"/>
                <a:gd name="T3" fmla="*/ 17 h 35"/>
                <a:gd name="T4" fmla="*/ 43 w 65"/>
                <a:gd name="T5" fmla="*/ 20 h 35"/>
                <a:gd name="T6" fmla="*/ 44 w 65"/>
                <a:gd name="T7" fmla="*/ 9 h 35"/>
                <a:gd name="T8" fmla="*/ 15 w 65"/>
                <a:gd name="T9" fmla="*/ 4 h 35"/>
                <a:gd name="T10" fmla="*/ 11 w 65"/>
                <a:gd name="T11" fmla="*/ 1 h 35"/>
                <a:gd name="T12" fmla="*/ 55 w 65"/>
                <a:gd name="T13" fmla="*/ 4 h 35"/>
                <a:gd name="T14" fmla="*/ 65 w 65"/>
                <a:gd name="T15" fmla="*/ 17 h 35"/>
                <a:gd name="T16" fmla="*/ 37 w 65"/>
                <a:gd name="T17" fmla="*/ 32 h 35"/>
                <a:gd name="T18" fmla="*/ 2 w 65"/>
                <a:gd name="T1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35">
                  <a:moveTo>
                    <a:pt x="2" y="23"/>
                  </a:moveTo>
                  <a:cubicBezTo>
                    <a:pt x="6" y="21"/>
                    <a:pt x="9" y="19"/>
                    <a:pt x="12" y="17"/>
                  </a:cubicBezTo>
                  <a:cubicBezTo>
                    <a:pt x="23" y="21"/>
                    <a:pt x="32" y="20"/>
                    <a:pt x="43" y="20"/>
                  </a:cubicBezTo>
                  <a:cubicBezTo>
                    <a:pt x="44" y="18"/>
                    <a:pt x="46" y="10"/>
                    <a:pt x="44" y="9"/>
                  </a:cubicBezTo>
                  <a:cubicBezTo>
                    <a:pt x="38" y="5"/>
                    <a:pt x="22" y="6"/>
                    <a:pt x="15" y="4"/>
                  </a:cubicBezTo>
                  <a:cubicBezTo>
                    <a:pt x="15" y="4"/>
                    <a:pt x="13" y="2"/>
                    <a:pt x="11" y="1"/>
                  </a:cubicBezTo>
                  <a:cubicBezTo>
                    <a:pt x="20" y="1"/>
                    <a:pt x="49" y="0"/>
                    <a:pt x="55" y="4"/>
                  </a:cubicBezTo>
                  <a:cubicBezTo>
                    <a:pt x="62" y="8"/>
                    <a:pt x="65" y="12"/>
                    <a:pt x="65" y="17"/>
                  </a:cubicBezTo>
                  <a:cubicBezTo>
                    <a:pt x="65" y="21"/>
                    <a:pt x="61" y="35"/>
                    <a:pt x="37" y="32"/>
                  </a:cubicBezTo>
                  <a:cubicBezTo>
                    <a:pt x="19" y="29"/>
                    <a:pt x="0" y="26"/>
                    <a:pt x="2" y="23"/>
                  </a:cubicBezTo>
                  <a:close/>
                </a:path>
              </a:pathLst>
            </a:custGeom>
            <a:solidFill>
              <a:srgbClr val="6B3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7" name="îŝļîďê">
              <a:extLst>
                <a:ext uri="{FF2B5EF4-FFF2-40B4-BE49-F238E27FC236}">
                  <a16:creationId xmlns:a16="http://schemas.microsoft.com/office/drawing/2014/main" xmlns="" id="{91A85122-9E4F-4494-9FA1-3965C0AF7808}"/>
                </a:ext>
              </a:extLst>
            </p:cNvPr>
            <p:cNvSpPr/>
            <p:nvPr/>
          </p:nvSpPr>
          <p:spPr bwMode="auto">
            <a:xfrm>
              <a:off x="5099051" y="3740151"/>
              <a:ext cx="39688" cy="76200"/>
            </a:xfrm>
            <a:custGeom>
              <a:avLst/>
              <a:gdLst>
                <a:gd name="T0" fmla="*/ 3 w 14"/>
                <a:gd name="T1" fmla="*/ 0 h 28"/>
                <a:gd name="T2" fmla="*/ 4 w 14"/>
                <a:gd name="T3" fmla="*/ 1 h 28"/>
                <a:gd name="T4" fmla="*/ 14 w 14"/>
                <a:gd name="T5" fmla="*/ 14 h 28"/>
                <a:gd name="T6" fmla="*/ 1 w 14"/>
                <a:gd name="T7" fmla="*/ 28 h 28"/>
                <a:gd name="T8" fmla="*/ 3 w 14"/>
                <a:gd name="T9" fmla="*/ 0 h 28"/>
              </a:gdLst>
              <a:ahLst/>
              <a:cxnLst>
                <a:cxn ang="0">
                  <a:pos x="T0" y="T1"/>
                </a:cxn>
                <a:cxn ang="0">
                  <a:pos x="T2" y="T3"/>
                </a:cxn>
                <a:cxn ang="0">
                  <a:pos x="T4" y="T5"/>
                </a:cxn>
                <a:cxn ang="0">
                  <a:pos x="T6" y="T7"/>
                </a:cxn>
                <a:cxn ang="0">
                  <a:pos x="T8" y="T9"/>
                </a:cxn>
              </a:cxnLst>
              <a:rect l="0" t="0" r="r" b="b"/>
              <a:pathLst>
                <a:path w="14" h="28">
                  <a:moveTo>
                    <a:pt x="3" y="0"/>
                  </a:moveTo>
                  <a:cubicBezTo>
                    <a:pt x="4" y="1"/>
                    <a:pt x="4" y="1"/>
                    <a:pt x="4" y="1"/>
                  </a:cubicBezTo>
                  <a:cubicBezTo>
                    <a:pt x="11" y="5"/>
                    <a:pt x="14" y="9"/>
                    <a:pt x="14" y="14"/>
                  </a:cubicBezTo>
                  <a:cubicBezTo>
                    <a:pt x="14" y="17"/>
                    <a:pt x="12" y="25"/>
                    <a:pt x="1" y="28"/>
                  </a:cubicBezTo>
                  <a:cubicBezTo>
                    <a:pt x="1" y="19"/>
                    <a:pt x="0" y="10"/>
                    <a:pt x="3"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8" name="iS1îḍé">
              <a:extLst>
                <a:ext uri="{FF2B5EF4-FFF2-40B4-BE49-F238E27FC236}">
                  <a16:creationId xmlns:a16="http://schemas.microsoft.com/office/drawing/2014/main" xmlns="" id="{16E3746C-97D1-4ACD-A92A-647D73E1928C}"/>
                </a:ext>
              </a:extLst>
            </p:cNvPr>
            <p:cNvSpPr/>
            <p:nvPr/>
          </p:nvSpPr>
          <p:spPr bwMode="auto">
            <a:xfrm>
              <a:off x="5006976" y="3740151"/>
              <a:ext cx="23813" cy="52388"/>
            </a:xfrm>
            <a:custGeom>
              <a:avLst/>
              <a:gdLst>
                <a:gd name="T0" fmla="*/ 0 w 9"/>
                <a:gd name="T1" fmla="*/ 1 h 19"/>
                <a:gd name="T2" fmla="*/ 7 w 9"/>
                <a:gd name="T3" fmla="*/ 19 h 19"/>
                <a:gd name="T4" fmla="*/ 8 w 9"/>
                <a:gd name="T5" fmla="*/ 19 h 19"/>
                <a:gd name="T6" fmla="*/ 9 w 9"/>
                <a:gd name="T7" fmla="*/ 18 h 19"/>
                <a:gd name="T8" fmla="*/ 2 w 9"/>
                <a:gd name="T9" fmla="*/ 0 h 19"/>
                <a:gd name="T10" fmla="*/ 0 w 9"/>
                <a:gd name="T11" fmla="*/ 0 h 19"/>
                <a:gd name="T12" fmla="*/ 0 w 9"/>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9" h="19">
                  <a:moveTo>
                    <a:pt x="0" y="1"/>
                  </a:moveTo>
                  <a:cubicBezTo>
                    <a:pt x="7" y="19"/>
                    <a:pt x="7" y="19"/>
                    <a:pt x="7" y="19"/>
                  </a:cubicBezTo>
                  <a:cubicBezTo>
                    <a:pt x="7" y="19"/>
                    <a:pt x="8" y="19"/>
                    <a:pt x="8" y="19"/>
                  </a:cubicBezTo>
                  <a:cubicBezTo>
                    <a:pt x="9" y="19"/>
                    <a:pt x="9" y="18"/>
                    <a:pt x="9" y="18"/>
                  </a:cubicBezTo>
                  <a:cubicBezTo>
                    <a:pt x="2" y="0"/>
                    <a:pt x="2" y="0"/>
                    <a:pt x="2" y="0"/>
                  </a:cubicBezTo>
                  <a:cubicBezTo>
                    <a:pt x="1" y="0"/>
                    <a:pt x="1" y="0"/>
                    <a:pt x="0"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9" name="ïṧlíḑé">
              <a:extLst>
                <a:ext uri="{FF2B5EF4-FFF2-40B4-BE49-F238E27FC236}">
                  <a16:creationId xmlns:a16="http://schemas.microsoft.com/office/drawing/2014/main" xmlns="" id="{0353D90C-073B-4B7D-98CC-54149AD15E6A}"/>
                </a:ext>
              </a:extLst>
            </p:cNvPr>
            <p:cNvSpPr/>
            <p:nvPr/>
          </p:nvSpPr>
          <p:spPr bwMode="auto">
            <a:xfrm>
              <a:off x="5022851" y="3743326"/>
              <a:ext cx="23813" cy="49213"/>
            </a:xfrm>
            <a:custGeom>
              <a:avLst/>
              <a:gdLst>
                <a:gd name="T0" fmla="*/ 0 w 9"/>
                <a:gd name="T1" fmla="*/ 1 h 18"/>
                <a:gd name="T2" fmla="*/ 7 w 9"/>
                <a:gd name="T3" fmla="*/ 17 h 18"/>
                <a:gd name="T4" fmla="*/ 8 w 9"/>
                <a:gd name="T5" fmla="*/ 17 h 18"/>
                <a:gd name="T6" fmla="*/ 9 w 9"/>
                <a:gd name="T7" fmla="*/ 16 h 18"/>
                <a:gd name="T8" fmla="*/ 2 w 9"/>
                <a:gd name="T9" fmla="*/ 0 h 18"/>
                <a:gd name="T10" fmla="*/ 1 w 9"/>
                <a:gd name="T11" fmla="*/ 0 h 18"/>
                <a:gd name="T12" fmla="*/ 0 w 9"/>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9" h="18">
                  <a:moveTo>
                    <a:pt x="0" y="1"/>
                  </a:moveTo>
                  <a:cubicBezTo>
                    <a:pt x="7" y="17"/>
                    <a:pt x="7" y="17"/>
                    <a:pt x="7" y="17"/>
                  </a:cubicBezTo>
                  <a:cubicBezTo>
                    <a:pt x="7" y="17"/>
                    <a:pt x="8" y="18"/>
                    <a:pt x="8" y="17"/>
                  </a:cubicBezTo>
                  <a:cubicBezTo>
                    <a:pt x="9" y="17"/>
                    <a:pt x="9" y="17"/>
                    <a:pt x="9" y="16"/>
                  </a:cubicBezTo>
                  <a:cubicBezTo>
                    <a:pt x="2" y="0"/>
                    <a:pt x="2" y="0"/>
                    <a:pt x="2" y="0"/>
                  </a:cubicBezTo>
                  <a:cubicBezTo>
                    <a:pt x="2" y="0"/>
                    <a:pt x="1" y="0"/>
                    <a:pt x="1"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0" name="iṣ1ïďè">
              <a:extLst>
                <a:ext uri="{FF2B5EF4-FFF2-40B4-BE49-F238E27FC236}">
                  <a16:creationId xmlns:a16="http://schemas.microsoft.com/office/drawing/2014/main" xmlns="" id="{09CE221D-347C-471D-96BB-A90764FAC304}"/>
                </a:ext>
              </a:extLst>
            </p:cNvPr>
            <p:cNvSpPr/>
            <p:nvPr/>
          </p:nvSpPr>
          <p:spPr bwMode="auto">
            <a:xfrm>
              <a:off x="5045076" y="3746501"/>
              <a:ext cx="19050" cy="46038"/>
            </a:xfrm>
            <a:custGeom>
              <a:avLst/>
              <a:gdLst>
                <a:gd name="T0" fmla="*/ 0 w 7"/>
                <a:gd name="T1" fmla="*/ 1 h 17"/>
                <a:gd name="T2" fmla="*/ 5 w 7"/>
                <a:gd name="T3" fmla="*/ 17 h 17"/>
                <a:gd name="T4" fmla="*/ 6 w 7"/>
                <a:gd name="T5" fmla="*/ 17 h 17"/>
                <a:gd name="T6" fmla="*/ 7 w 7"/>
                <a:gd name="T7" fmla="*/ 16 h 17"/>
                <a:gd name="T8" fmla="*/ 1 w 7"/>
                <a:gd name="T9" fmla="*/ 0 h 17"/>
                <a:gd name="T10" fmla="*/ 0 w 7"/>
                <a:gd name="T11" fmla="*/ 0 h 17"/>
                <a:gd name="T12" fmla="*/ 0 w 7"/>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0" y="1"/>
                  </a:moveTo>
                  <a:cubicBezTo>
                    <a:pt x="5" y="17"/>
                    <a:pt x="5" y="17"/>
                    <a:pt x="5" y="17"/>
                  </a:cubicBezTo>
                  <a:cubicBezTo>
                    <a:pt x="6" y="17"/>
                    <a:pt x="6" y="17"/>
                    <a:pt x="6" y="17"/>
                  </a:cubicBezTo>
                  <a:cubicBezTo>
                    <a:pt x="7" y="17"/>
                    <a:pt x="7" y="16"/>
                    <a:pt x="7" y="16"/>
                  </a:cubicBezTo>
                  <a:cubicBezTo>
                    <a:pt x="1" y="0"/>
                    <a:pt x="1" y="0"/>
                    <a:pt x="1" y="0"/>
                  </a:cubicBezTo>
                  <a:cubicBezTo>
                    <a:pt x="1" y="0"/>
                    <a:pt x="1" y="0"/>
                    <a:pt x="0"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1" name="íṣľîḑe">
              <a:extLst>
                <a:ext uri="{FF2B5EF4-FFF2-40B4-BE49-F238E27FC236}">
                  <a16:creationId xmlns:a16="http://schemas.microsoft.com/office/drawing/2014/main" xmlns="" id="{8852E38E-5E86-4AFD-9854-A6102E3F1F31}"/>
                </a:ext>
              </a:extLst>
            </p:cNvPr>
            <p:cNvSpPr/>
            <p:nvPr/>
          </p:nvSpPr>
          <p:spPr bwMode="auto">
            <a:xfrm>
              <a:off x="5067301" y="3746501"/>
              <a:ext cx="15875" cy="46038"/>
            </a:xfrm>
            <a:custGeom>
              <a:avLst/>
              <a:gdLst>
                <a:gd name="T0" fmla="*/ 0 w 6"/>
                <a:gd name="T1" fmla="*/ 1 h 17"/>
                <a:gd name="T2" fmla="*/ 4 w 6"/>
                <a:gd name="T3" fmla="*/ 17 h 17"/>
                <a:gd name="T4" fmla="*/ 5 w 6"/>
                <a:gd name="T5" fmla="*/ 17 h 17"/>
                <a:gd name="T6" fmla="*/ 6 w 6"/>
                <a:gd name="T7" fmla="*/ 16 h 17"/>
                <a:gd name="T8" fmla="*/ 1 w 6"/>
                <a:gd name="T9" fmla="*/ 0 h 17"/>
                <a:gd name="T10" fmla="*/ 0 w 6"/>
                <a:gd name="T11" fmla="*/ 0 h 17"/>
                <a:gd name="T12" fmla="*/ 0 w 6"/>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0" y="1"/>
                  </a:moveTo>
                  <a:cubicBezTo>
                    <a:pt x="4" y="17"/>
                    <a:pt x="4" y="17"/>
                    <a:pt x="4" y="17"/>
                  </a:cubicBezTo>
                  <a:cubicBezTo>
                    <a:pt x="4" y="17"/>
                    <a:pt x="5" y="17"/>
                    <a:pt x="5" y="17"/>
                  </a:cubicBezTo>
                  <a:cubicBezTo>
                    <a:pt x="6" y="17"/>
                    <a:pt x="6" y="17"/>
                    <a:pt x="6" y="16"/>
                  </a:cubicBezTo>
                  <a:cubicBezTo>
                    <a:pt x="1" y="0"/>
                    <a:pt x="1" y="0"/>
                    <a:pt x="1" y="0"/>
                  </a:cubicBezTo>
                  <a:cubicBezTo>
                    <a:pt x="1" y="0"/>
                    <a:pt x="1" y="0"/>
                    <a:pt x="0" y="0"/>
                  </a:cubicBezTo>
                  <a:cubicBezTo>
                    <a:pt x="0"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2" name="íşḻiḋé">
              <a:extLst>
                <a:ext uri="{FF2B5EF4-FFF2-40B4-BE49-F238E27FC236}">
                  <a16:creationId xmlns:a16="http://schemas.microsoft.com/office/drawing/2014/main" xmlns="" id="{52D7EF85-41C9-4D99-A34B-8096543307C9}"/>
                </a:ext>
              </a:extLst>
            </p:cNvPr>
            <p:cNvSpPr/>
            <p:nvPr/>
          </p:nvSpPr>
          <p:spPr bwMode="auto">
            <a:xfrm>
              <a:off x="4997451" y="3740151"/>
              <a:ext cx="33338" cy="52388"/>
            </a:xfrm>
            <a:custGeom>
              <a:avLst/>
              <a:gdLst>
                <a:gd name="T0" fmla="*/ 1 w 12"/>
                <a:gd name="T1" fmla="*/ 18 h 19"/>
                <a:gd name="T2" fmla="*/ 12 w 12"/>
                <a:gd name="T3" fmla="*/ 2 h 19"/>
                <a:gd name="T4" fmla="*/ 11 w 12"/>
                <a:gd name="T5" fmla="*/ 0 h 19"/>
                <a:gd name="T6" fmla="*/ 10 w 12"/>
                <a:gd name="T7" fmla="*/ 1 h 19"/>
                <a:gd name="T8" fmla="*/ 0 w 12"/>
                <a:gd name="T9" fmla="*/ 17 h 19"/>
                <a:gd name="T10" fmla="*/ 0 w 12"/>
                <a:gd name="T11" fmla="*/ 18 h 19"/>
                <a:gd name="T12" fmla="*/ 1 w 12"/>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1" y="18"/>
                  </a:moveTo>
                  <a:cubicBezTo>
                    <a:pt x="12" y="2"/>
                    <a:pt x="12" y="2"/>
                    <a:pt x="12" y="2"/>
                  </a:cubicBezTo>
                  <a:cubicBezTo>
                    <a:pt x="12" y="1"/>
                    <a:pt x="12" y="1"/>
                    <a:pt x="11" y="0"/>
                  </a:cubicBezTo>
                  <a:cubicBezTo>
                    <a:pt x="11" y="0"/>
                    <a:pt x="11" y="0"/>
                    <a:pt x="10" y="1"/>
                  </a:cubicBezTo>
                  <a:cubicBezTo>
                    <a:pt x="0" y="17"/>
                    <a:pt x="0" y="17"/>
                    <a:pt x="0" y="17"/>
                  </a:cubicBezTo>
                  <a:cubicBezTo>
                    <a:pt x="0" y="18"/>
                    <a:pt x="0" y="18"/>
                    <a:pt x="0" y="18"/>
                  </a:cubicBezTo>
                  <a:cubicBezTo>
                    <a:pt x="1" y="19"/>
                    <a:pt x="1" y="18"/>
                    <a:pt x="1"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3" name="ïsḷïḍé">
              <a:extLst>
                <a:ext uri="{FF2B5EF4-FFF2-40B4-BE49-F238E27FC236}">
                  <a16:creationId xmlns:a16="http://schemas.microsoft.com/office/drawing/2014/main" xmlns="" id="{EA036F0D-A2B0-4069-8608-A2FFE3B85FF6}"/>
                </a:ext>
              </a:extLst>
            </p:cNvPr>
            <p:cNvSpPr/>
            <p:nvPr/>
          </p:nvSpPr>
          <p:spPr bwMode="auto">
            <a:xfrm>
              <a:off x="5014913" y="3746501"/>
              <a:ext cx="31750" cy="42863"/>
            </a:xfrm>
            <a:custGeom>
              <a:avLst/>
              <a:gdLst>
                <a:gd name="T0" fmla="*/ 2 w 12"/>
                <a:gd name="T1" fmla="*/ 16 h 16"/>
                <a:gd name="T2" fmla="*/ 11 w 12"/>
                <a:gd name="T3" fmla="*/ 1 h 16"/>
                <a:gd name="T4" fmla="*/ 11 w 12"/>
                <a:gd name="T5" fmla="*/ 0 h 16"/>
                <a:gd name="T6" fmla="*/ 10 w 12"/>
                <a:gd name="T7" fmla="*/ 0 h 16"/>
                <a:gd name="T8" fmla="*/ 1 w 12"/>
                <a:gd name="T9" fmla="*/ 15 h 16"/>
                <a:gd name="T10" fmla="*/ 1 w 12"/>
                <a:gd name="T11" fmla="*/ 16 h 16"/>
                <a:gd name="T12" fmla="*/ 2 w 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2" y="16"/>
                  </a:moveTo>
                  <a:cubicBezTo>
                    <a:pt x="11" y="1"/>
                    <a:pt x="11" y="1"/>
                    <a:pt x="11" y="1"/>
                  </a:cubicBezTo>
                  <a:cubicBezTo>
                    <a:pt x="12" y="1"/>
                    <a:pt x="12" y="0"/>
                    <a:pt x="11" y="0"/>
                  </a:cubicBezTo>
                  <a:cubicBezTo>
                    <a:pt x="11" y="0"/>
                    <a:pt x="10" y="0"/>
                    <a:pt x="10" y="0"/>
                  </a:cubicBezTo>
                  <a:cubicBezTo>
                    <a:pt x="1" y="15"/>
                    <a:pt x="1" y="15"/>
                    <a:pt x="1" y="15"/>
                  </a:cubicBezTo>
                  <a:cubicBezTo>
                    <a:pt x="0" y="15"/>
                    <a:pt x="0" y="16"/>
                    <a:pt x="1" y="16"/>
                  </a:cubicBezTo>
                  <a:cubicBezTo>
                    <a:pt x="1" y="16"/>
                    <a:pt x="2" y="16"/>
                    <a:pt x="2"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4" name="îṣlïďè">
              <a:extLst>
                <a:ext uri="{FF2B5EF4-FFF2-40B4-BE49-F238E27FC236}">
                  <a16:creationId xmlns:a16="http://schemas.microsoft.com/office/drawing/2014/main" xmlns="" id="{B030423D-18DA-49A4-97C9-45AE0836BDA4}"/>
                </a:ext>
              </a:extLst>
            </p:cNvPr>
            <p:cNvSpPr/>
            <p:nvPr/>
          </p:nvSpPr>
          <p:spPr bwMode="auto">
            <a:xfrm>
              <a:off x="5037138" y="3746501"/>
              <a:ext cx="26988" cy="46038"/>
            </a:xfrm>
            <a:custGeom>
              <a:avLst/>
              <a:gdLst>
                <a:gd name="T0" fmla="*/ 1 w 10"/>
                <a:gd name="T1" fmla="*/ 16 h 17"/>
                <a:gd name="T2" fmla="*/ 10 w 10"/>
                <a:gd name="T3" fmla="*/ 1 h 17"/>
                <a:gd name="T4" fmla="*/ 9 w 10"/>
                <a:gd name="T5" fmla="*/ 0 h 17"/>
                <a:gd name="T6" fmla="*/ 8 w 10"/>
                <a:gd name="T7" fmla="*/ 1 h 17"/>
                <a:gd name="T8" fmla="*/ 0 w 10"/>
                <a:gd name="T9" fmla="*/ 15 h 17"/>
                <a:gd name="T10" fmla="*/ 0 w 10"/>
                <a:gd name="T11" fmla="*/ 17 h 17"/>
                <a:gd name="T12" fmla="*/ 1 w 10"/>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1" y="16"/>
                  </a:moveTo>
                  <a:cubicBezTo>
                    <a:pt x="10" y="1"/>
                    <a:pt x="10" y="1"/>
                    <a:pt x="10" y="1"/>
                  </a:cubicBezTo>
                  <a:cubicBezTo>
                    <a:pt x="10" y="1"/>
                    <a:pt x="10" y="1"/>
                    <a:pt x="9" y="0"/>
                  </a:cubicBezTo>
                  <a:cubicBezTo>
                    <a:pt x="9" y="0"/>
                    <a:pt x="8" y="0"/>
                    <a:pt x="8" y="1"/>
                  </a:cubicBezTo>
                  <a:cubicBezTo>
                    <a:pt x="0" y="15"/>
                    <a:pt x="0" y="15"/>
                    <a:pt x="0" y="15"/>
                  </a:cubicBezTo>
                  <a:cubicBezTo>
                    <a:pt x="0" y="16"/>
                    <a:pt x="0" y="16"/>
                    <a:pt x="0" y="17"/>
                  </a:cubicBezTo>
                  <a:cubicBezTo>
                    <a:pt x="1" y="17"/>
                    <a:pt x="1" y="17"/>
                    <a:pt x="1"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5" name="îṥ1îḑe">
              <a:extLst>
                <a:ext uri="{FF2B5EF4-FFF2-40B4-BE49-F238E27FC236}">
                  <a16:creationId xmlns:a16="http://schemas.microsoft.com/office/drawing/2014/main" xmlns="" id="{C32F6937-EED3-49CF-8521-540E3A2BFECD}"/>
                </a:ext>
              </a:extLst>
            </p:cNvPr>
            <p:cNvSpPr/>
            <p:nvPr/>
          </p:nvSpPr>
          <p:spPr bwMode="auto">
            <a:xfrm>
              <a:off x="5057776" y="3748088"/>
              <a:ext cx="25400" cy="47625"/>
            </a:xfrm>
            <a:custGeom>
              <a:avLst/>
              <a:gdLst>
                <a:gd name="T0" fmla="*/ 1 w 9"/>
                <a:gd name="T1" fmla="*/ 16 h 17"/>
                <a:gd name="T2" fmla="*/ 8 w 9"/>
                <a:gd name="T3" fmla="*/ 2 h 17"/>
                <a:gd name="T4" fmla="*/ 8 w 9"/>
                <a:gd name="T5" fmla="*/ 0 h 17"/>
                <a:gd name="T6" fmla="*/ 7 w 9"/>
                <a:gd name="T7" fmla="*/ 1 h 17"/>
                <a:gd name="T8" fmla="*/ 0 w 9"/>
                <a:gd name="T9" fmla="*/ 16 h 17"/>
                <a:gd name="T10" fmla="*/ 0 w 9"/>
                <a:gd name="T11" fmla="*/ 17 h 17"/>
                <a:gd name="T12" fmla="*/ 1 w 9"/>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1" y="16"/>
                  </a:moveTo>
                  <a:cubicBezTo>
                    <a:pt x="8" y="2"/>
                    <a:pt x="8" y="2"/>
                    <a:pt x="8" y="2"/>
                  </a:cubicBezTo>
                  <a:cubicBezTo>
                    <a:pt x="9" y="1"/>
                    <a:pt x="8" y="1"/>
                    <a:pt x="8" y="0"/>
                  </a:cubicBezTo>
                  <a:cubicBezTo>
                    <a:pt x="8" y="0"/>
                    <a:pt x="7" y="0"/>
                    <a:pt x="7" y="1"/>
                  </a:cubicBezTo>
                  <a:cubicBezTo>
                    <a:pt x="0" y="16"/>
                    <a:pt x="0" y="16"/>
                    <a:pt x="0" y="16"/>
                  </a:cubicBezTo>
                  <a:cubicBezTo>
                    <a:pt x="0" y="16"/>
                    <a:pt x="0" y="17"/>
                    <a:pt x="0" y="17"/>
                  </a:cubicBezTo>
                  <a:cubicBezTo>
                    <a:pt x="1" y="17"/>
                    <a:pt x="1" y="17"/>
                    <a:pt x="1"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6" name="iŝḻidè">
              <a:extLst>
                <a:ext uri="{FF2B5EF4-FFF2-40B4-BE49-F238E27FC236}">
                  <a16:creationId xmlns:a16="http://schemas.microsoft.com/office/drawing/2014/main" xmlns="" id="{3B72E183-0BB7-4EE0-9A90-77B61515650C}"/>
                </a:ext>
              </a:extLst>
            </p:cNvPr>
            <p:cNvSpPr/>
            <p:nvPr/>
          </p:nvSpPr>
          <p:spPr bwMode="auto">
            <a:xfrm>
              <a:off x="4692651" y="3595688"/>
              <a:ext cx="344488" cy="150813"/>
            </a:xfrm>
            <a:custGeom>
              <a:avLst/>
              <a:gdLst>
                <a:gd name="T0" fmla="*/ 18 w 125"/>
                <a:gd name="T1" fmla="*/ 2 h 55"/>
                <a:gd name="T2" fmla="*/ 6 w 125"/>
                <a:gd name="T3" fmla="*/ 24 h 55"/>
                <a:gd name="T4" fmla="*/ 39 w 125"/>
                <a:gd name="T5" fmla="*/ 54 h 55"/>
                <a:gd name="T6" fmla="*/ 78 w 125"/>
                <a:gd name="T7" fmla="*/ 53 h 55"/>
                <a:gd name="T8" fmla="*/ 122 w 125"/>
                <a:gd name="T9" fmla="*/ 25 h 55"/>
                <a:gd name="T10" fmla="*/ 110 w 125"/>
                <a:gd name="T11" fmla="*/ 2 h 55"/>
                <a:gd name="T12" fmla="*/ 102 w 125"/>
                <a:gd name="T13" fmla="*/ 1 h 55"/>
                <a:gd name="T14" fmla="*/ 19 w 125"/>
                <a:gd name="T15" fmla="*/ 0 h 55"/>
                <a:gd name="T16" fmla="*/ 18 w 125"/>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55">
                  <a:moveTo>
                    <a:pt x="18" y="2"/>
                  </a:moveTo>
                  <a:cubicBezTo>
                    <a:pt x="18" y="2"/>
                    <a:pt x="0" y="19"/>
                    <a:pt x="6" y="24"/>
                  </a:cubicBezTo>
                  <a:cubicBezTo>
                    <a:pt x="9" y="27"/>
                    <a:pt x="39" y="54"/>
                    <a:pt x="39" y="54"/>
                  </a:cubicBezTo>
                  <a:cubicBezTo>
                    <a:pt x="39" y="54"/>
                    <a:pt x="62" y="43"/>
                    <a:pt x="78" y="53"/>
                  </a:cubicBezTo>
                  <a:cubicBezTo>
                    <a:pt x="92" y="55"/>
                    <a:pt x="114" y="39"/>
                    <a:pt x="122" y="25"/>
                  </a:cubicBezTo>
                  <a:cubicBezTo>
                    <a:pt x="125" y="19"/>
                    <a:pt x="115" y="6"/>
                    <a:pt x="110" y="2"/>
                  </a:cubicBezTo>
                  <a:cubicBezTo>
                    <a:pt x="102" y="1"/>
                    <a:pt x="102" y="1"/>
                    <a:pt x="102" y="1"/>
                  </a:cubicBezTo>
                  <a:cubicBezTo>
                    <a:pt x="19" y="0"/>
                    <a:pt x="19" y="0"/>
                    <a:pt x="19" y="0"/>
                  </a:cubicBez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7" name="îṥľïḋè">
              <a:extLst>
                <a:ext uri="{FF2B5EF4-FFF2-40B4-BE49-F238E27FC236}">
                  <a16:creationId xmlns:a16="http://schemas.microsoft.com/office/drawing/2014/main" xmlns="" id="{C095C8E4-A50B-41E4-82AB-C73491DF3E5D}"/>
                </a:ext>
              </a:extLst>
            </p:cNvPr>
            <p:cNvSpPr/>
            <p:nvPr/>
          </p:nvSpPr>
          <p:spPr bwMode="auto">
            <a:xfrm>
              <a:off x="4722813" y="3122613"/>
              <a:ext cx="288925" cy="150813"/>
            </a:xfrm>
            <a:custGeom>
              <a:avLst/>
              <a:gdLst>
                <a:gd name="T0" fmla="*/ 35 w 105"/>
                <a:gd name="T1" fmla="*/ 23 h 55"/>
                <a:gd name="T2" fmla="*/ 35 w 105"/>
                <a:gd name="T3" fmla="*/ 22 h 55"/>
                <a:gd name="T4" fmla="*/ 36 w 105"/>
                <a:gd name="T5" fmla="*/ 21 h 55"/>
                <a:gd name="T6" fmla="*/ 36 w 105"/>
                <a:gd name="T7" fmla="*/ 20 h 55"/>
                <a:gd name="T8" fmla="*/ 37 w 105"/>
                <a:gd name="T9" fmla="*/ 0 h 55"/>
                <a:gd name="T10" fmla="*/ 52 w 105"/>
                <a:gd name="T11" fmla="*/ 0 h 55"/>
                <a:gd name="T12" fmla="*/ 67 w 105"/>
                <a:gd name="T13" fmla="*/ 0 h 55"/>
                <a:gd name="T14" fmla="*/ 68 w 105"/>
                <a:gd name="T15" fmla="*/ 20 h 55"/>
                <a:gd name="T16" fmla="*/ 69 w 105"/>
                <a:gd name="T17" fmla="*/ 21 h 55"/>
                <a:gd name="T18" fmla="*/ 69 w 105"/>
                <a:gd name="T19" fmla="*/ 22 h 55"/>
                <a:gd name="T20" fmla="*/ 70 w 105"/>
                <a:gd name="T21" fmla="*/ 23 h 55"/>
                <a:gd name="T22" fmla="*/ 105 w 105"/>
                <a:gd name="T23" fmla="*/ 42 h 55"/>
                <a:gd name="T24" fmla="*/ 0 w 105"/>
                <a:gd name="T25" fmla="*/ 42 h 55"/>
                <a:gd name="T26" fmla="*/ 35 w 105"/>
                <a:gd name="T27"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5" h="55">
                  <a:moveTo>
                    <a:pt x="35" y="23"/>
                  </a:moveTo>
                  <a:cubicBezTo>
                    <a:pt x="35" y="23"/>
                    <a:pt x="35" y="23"/>
                    <a:pt x="35" y="22"/>
                  </a:cubicBezTo>
                  <a:cubicBezTo>
                    <a:pt x="35" y="22"/>
                    <a:pt x="36" y="22"/>
                    <a:pt x="36" y="21"/>
                  </a:cubicBezTo>
                  <a:cubicBezTo>
                    <a:pt x="36" y="20"/>
                    <a:pt x="36" y="20"/>
                    <a:pt x="36" y="20"/>
                  </a:cubicBezTo>
                  <a:cubicBezTo>
                    <a:pt x="38" y="14"/>
                    <a:pt x="37" y="3"/>
                    <a:pt x="37" y="0"/>
                  </a:cubicBezTo>
                  <a:cubicBezTo>
                    <a:pt x="37" y="0"/>
                    <a:pt x="45" y="0"/>
                    <a:pt x="52" y="0"/>
                  </a:cubicBezTo>
                  <a:cubicBezTo>
                    <a:pt x="60" y="0"/>
                    <a:pt x="67" y="0"/>
                    <a:pt x="67" y="0"/>
                  </a:cubicBezTo>
                  <a:cubicBezTo>
                    <a:pt x="67" y="3"/>
                    <a:pt x="67" y="14"/>
                    <a:pt x="68" y="20"/>
                  </a:cubicBezTo>
                  <a:cubicBezTo>
                    <a:pt x="69" y="21"/>
                    <a:pt x="69" y="21"/>
                    <a:pt x="69" y="21"/>
                  </a:cubicBezTo>
                  <a:cubicBezTo>
                    <a:pt x="69" y="22"/>
                    <a:pt x="69" y="22"/>
                    <a:pt x="69" y="22"/>
                  </a:cubicBezTo>
                  <a:cubicBezTo>
                    <a:pt x="69" y="23"/>
                    <a:pt x="69" y="23"/>
                    <a:pt x="70" y="23"/>
                  </a:cubicBezTo>
                  <a:cubicBezTo>
                    <a:pt x="72" y="26"/>
                    <a:pt x="102" y="35"/>
                    <a:pt x="105" y="42"/>
                  </a:cubicBezTo>
                  <a:cubicBezTo>
                    <a:pt x="102" y="55"/>
                    <a:pt x="3" y="55"/>
                    <a:pt x="0" y="42"/>
                  </a:cubicBezTo>
                  <a:cubicBezTo>
                    <a:pt x="3" y="35"/>
                    <a:pt x="32" y="26"/>
                    <a:pt x="35" y="23"/>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8" name="îṥļîḍè">
              <a:extLst>
                <a:ext uri="{FF2B5EF4-FFF2-40B4-BE49-F238E27FC236}">
                  <a16:creationId xmlns:a16="http://schemas.microsoft.com/office/drawing/2014/main" xmlns="" id="{ABF878FA-2F11-47AB-B103-024FE3E6DE77}"/>
                </a:ext>
              </a:extLst>
            </p:cNvPr>
            <p:cNvSpPr/>
            <p:nvPr/>
          </p:nvSpPr>
          <p:spPr bwMode="auto">
            <a:xfrm>
              <a:off x="4722813" y="3216276"/>
              <a:ext cx="33338" cy="33338"/>
            </a:xfrm>
            <a:custGeom>
              <a:avLst/>
              <a:gdLst>
                <a:gd name="T0" fmla="*/ 12 w 12"/>
                <a:gd name="T1" fmla="*/ 0 h 12"/>
                <a:gd name="T2" fmla="*/ 0 w 12"/>
                <a:gd name="T3" fmla="*/ 8 h 12"/>
                <a:gd name="T4" fmla="*/ 3 w 12"/>
                <a:gd name="T5" fmla="*/ 12 h 12"/>
                <a:gd name="T6" fmla="*/ 3 w 12"/>
                <a:gd name="T7" fmla="*/ 12 h 12"/>
                <a:gd name="T8" fmla="*/ 0 w 12"/>
                <a:gd name="T9" fmla="*/ 8 h 12"/>
                <a:gd name="T10" fmla="*/ 12 w 12"/>
                <a:gd name="T11" fmla="*/ 0 h 12"/>
              </a:gdLst>
              <a:ahLst/>
              <a:cxnLst>
                <a:cxn ang="0">
                  <a:pos x="T0" y="T1"/>
                </a:cxn>
                <a:cxn ang="0">
                  <a:pos x="T2" y="T3"/>
                </a:cxn>
                <a:cxn ang="0">
                  <a:pos x="T4" y="T5"/>
                </a:cxn>
                <a:cxn ang="0">
                  <a:pos x="T6" y="T7"/>
                </a:cxn>
                <a:cxn ang="0">
                  <a:pos x="T8" y="T9"/>
                </a:cxn>
                <a:cxn ang="0">
                  <a:pos x="T10" y="T11"/>
                </a:cxn>
              </a:cxnLst>
              <a:rect l="0" t="0" r="r" b="b"/>
              <a:pathLst>
                <a:path w="12" h="12">
                  <a:moveTo>
                    <a:pt x="12" y="0"/>
                  </a:moveTo>
                  <a:cubicBezTo>
                    <a:pt x="6" y="2"/>
                    <a:pt x="1" y="5"/>
                    <a:pt x="0" y="8"/>
                  </a:cubicBezTo>
                  <a:cubicBezTo>
                    <a:pt x="0" y="9"/>
                    <a:pt x="1" y="12"/>
                    <a:pt x="3" y="12"/>
                  </a:cubicBezTo>
                  <a:cubicBezTo>
                    <a:pt x="3" y="12"/>
                    <a:pt x="3" y="12"/>
                    <a:pt x="3" y="12"/>
                  </a:cubicBezTo>
                  <a:cubicBezTo>
                    <a:pt x="1" y="11"/>
                    <a:pt x="0" y="10"/>
                    <a:pt x="0" y="8"/>
                  </a:cubicBezTo>
                  <a:cubicBezTo>
                    <a:pt x="1" y="5"/>
                    <a:pt x="6" y="2"/>
                    <a:pt x="12" y="0"/>
                  </a:cubicBezTo>
                </a:path>
              </a:pathLst>
            </a:custGeom>
            <a:solidFill>
              <a:srgbClr val="FAE1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9" name="ïslîḋè">
              <a:extLst>
                <a:ext uri="{FF2B5EF4-FFF2-40B4-BE49-F238E27FC236}">
                  <a16:creationId xmlns:a16="http://schemas.microsoft.com/office/drawing/2014/main" xmlns="" id="{B4D32472-2726-487F-954B-A73BB3ED91F0}"/>
                </a:ext>
              </a:extLst>
            </p:cNvPr>
            <p:cNvSpPr/>
            <p:nvPr/>
          </p:nvSpPr>
          <p:spPr bwMode="auto">
            <a:xfrm>
              <a:off x="4722813" y="3122613"/>
              <a:ext cx="187325" cy="127000"/>
            </a:xfrm>
            <a:custGeom>
              <a:avLst/>
              <a:gdLst>
                <a:gd name="T0" fmla="*/ 67 w 68"/>
                <a:gd name="T1" fmla="*/ 0 h 46"/>
                <a:gd name="T2" fmla="*/ 52 w 68"/>
                <a:gd name="T3" fmla="*/ 1 h 46"/>
                <a:gd name="T4" fmla="*/ 38 w 68"/>
                <a:gd name="T5" fmla="*/ 0 h 46"/>
                <a:gd name="T6" fmla="*/ 36 w 68"/>
                <a:gd name="T7" fmla="*/ 21 h 46"/>
                <a:gd name="T8" fmla="*/ 36 w 68"/>
                <a:gd name="T9" fmla="*/ 22 h 46"/>
                <a:gd name="T10" fmla="*/ 35 w 68"/>
                <a:gd name="T11" fmla="*/ 23 h 46"/>
                <a:gd name="T12" fmla="*/ 35 w 68"/>
                <a:gd name="T13" fmla="*/ 24 h 46"/>
                <a:gd name="T14" fmla="*/ 12 w 68"/>
                <a:gd name="T15" fmla="*/ 34 h 46"/>
                <a:gd name="T16" fmla="*/ 0 w 68"/>
                <a:gd name="T17" fmla="*/ 42 h 46"/>
                <a:gd name="T18" fmla="*/ 3 w 68"/>
                <a:gd name="T19" fmla="*/ 46 h 46"/>
                <a:gd name="T20" fmla="*/ 3 w 68"/>
                <a:gd name="T21" fmla="*/ 46 h 46"/>
                <a:gd name="T22" fmla="*/ 68 w 68"/>
                <a:gd name="T23" fmla="*/ 18 h 46"/>
                <a:gd name="T24" fmla="*/ 67 w 68"/>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46">
                  <a:moveTo>
                    <a:pt x="67" y="0"/>
                  </a:moveTo>
                  <a:cubicBezTo>
                    <a:pt x="67" y="0"/>
                    <a:pt x="59" y="1"/>
                    <a:pt x="52" y="1"/>
                  </a:cubicBezTo>
                  <a:cubicBezTo>
                    <a:pt x="45" y="1"/>
                    <a:pt x="38" y="0"/>
                    <a:pt x="38" y="0"/>
                  </a:cubicBezTo>
                  <a:cubicBezTo>
                    <a:pt x="37" y="4"/>
                    <a:pt x="38" y="15"/>
                    <a:pt x="36" y="21"/>
                  </a:cubicBezTo>
                  <a:cubicBezTo>
                    <a:pt x="36" y="22"/>
                    <a:pt x="36" y="22"/>
                    <a:pt x="36" y="22"/>
                  </a:cubicBezTo>
                  <a:cubicBezTo>
                    <a:pt x="36" y="22"/>
                    <a:pt x="36" y="22"/>
                    <a:pt x="35" y="23"/>
                  </a:cubicBezTo>
                  <a:cubicBezTo>
                    <a:pt x="35" y="23"/>
                    <a:pt x="35" y="23"/>
                    <a:pt x="35" y="24"/>
                  </a:cubicBezTo>
                  <a:cubicBezTo>
                    <a:pt x="33" y="26"/>
                    <a:pt x="22" y="29"/>
                    <a:pt x="12" y="34"/>
                  </a:cubicBezTo>
                  <a:cubicBezTo>
                    <a:pt x="6" y="36"/>
                    <a:pt x="1" y="39"/>
                    <a:pt x="0" y="42"/>
                  </a:cubicBezTo>
                  <a:cubicBezTo>
                    <a:pt x="0" y="44"/>
                    <a:pt x="1" y="45"/>
                    <a:pt x="3" y="46"/>
                  </a:cubicBezTo>
                  <a:cubicBezTo>
                    <a:pt x="3" y="46"/>
                    <a:pt x="3" y="46"/>
                    <a:pt x="3" y="46"/>
                  </a:cubicBezTo>
                  <a:cubicBezTo>
                    <a:pt x="67" y="30"/>
                    <a:pt x="67" y="19"/>
                    <a:pt x="68" y="18"/>
                  </a:cubicBezTo>
                  <a:cubicBezTo>
                    <a:pt x="67" y="12"/>
                    <a:pt x="67" y="4"/>
                    <a:pt x="67"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0" name="iṩḷide">
              <a:extLst>
                <a:ext uri="{FF2B5EF4-FFF2-40B4-BE49-F238E27FC236}">
                  <a16:creationId xmlns:a16="http://schemas.microsoft.com/office/drawing/2014/main" xmlns="" id="{99020790-0E39-4604-A368-43B1F9B15E83}"/>
                </a:ext>
              </a:extLst>
            </p:cNvPr>
            <p:cNvSpPr/>
            <p:nvPr/>
          </p:nvSpPr>
          <p:spPr bwMode="auto">
            <a:xfrm>
              <a:off x="4786313" y="3190876"/>
              <a:ext cx="157163" cy="119063"/>
            </a:xfrm>
            <a:custGeom>
              <a:avLst/>
              <a:gdLst>
                <a:gd name="T0" fmla="*/ 28 w 57"/>
                <a:gd name="T1" fmla="*/ 43 h 43"/>
                <a:gd name="T2" fmla="*/ 57 w 57"/>
                <a:gd name="T3" fmla="*/ 8 h 43"/>
                <a:gd name="T4" fmla="*/ 57 w 57"/>
                <a:gd name="T5" fmla="*/ 2 h 43"/>
                <a:gd name="T6" fmla="*/ 50 w 57"/>
                <a:gd name="T7" fmla="*/ 0 h 43"/>
                <a:gd name="T8" fmla="*/ 31 w 57"/>
                <a:gd name="T9" fmla="*/ 12 h 43"/>
                <a:gd name="T10" fmla="*/ 29 w 57"/>
                <a:gd name="T11" fmla="*/ 22 h 43"/>
                <a:gd name="T12" fmla="*/ 27 w 57"/>
                <a:gd name="T13" fmla="*/ 12 h 43"/>
                <a:gd name="T14" fmla="*/ 7 w 57"/>
                <a:gd name="T15" fmla="*/ 0 h 43"/>
                <a:gd name="T16" fmla="*/ 1 w 57"/>
                <a:gd name="T17" fmla="*/ 2 h 43"/>
                <a:gd name="T18" fmla="*/ 0 w 57"/>
                <a:gd name="T19" fmla="*/ 8 h 43"/>
                <a:gd name="T20" fmla="*/ 28 w 57"/>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3">
                  <a:moveTo>
                    <a:pt x="28" y="43"/>
                  </a:moveTo>
                  <a:cubicBezTo>
                    <a:pt x="44" y="43"/>
                    <a:pt x="57" y="25"/>
                    <a:pt x="57" y="8"/>
                  </a:cubicBezTo>
                  <a:cubicBezTo>
                    <a:pt x="57" y="6"/>
                    <a:pt x="57" y="4"/>
                    <a:pt x="57" y="2"/>
                  </a:cubicBezTo>
                  <a:cubicBezTo>
                    <a:pt x="55" y="1"/>
                    <a:pt x="53" y="1"/>
                    <a:pt x="50" y="0"/>
                  </a:cubicBezTo>
                  <a:cubicBezTo>
                    <a:pt x="44" y="8"/>
                    <a:pt x="37" y="11"/>
                    <a:pt x="31" y="12"/>
                  </a:cubicBezTo>
                  <a:cubicBezTo>
                    <a:pt x="30" y="12"/>
                    <a:pt x="29" y="16"/>
                    <a:pt x="29" y="22"/>
                  </a:cubicBezTo>
                  <a:cubicBezTo>
                    <a:pt x="29" y="18"/>
                    <a:pt x="27" y="12"/>
                    <a:pt x="27" y="12"/>
                  </a:cubicBezTo>
                  <a:cubicBezTo>
                    <a:pt x="14" y="12"/>
                    <a:pt x="7" y="0"/>
                    <a:pt x="7" y="0"/>
                  </a:cubicBezTo>
                  <a:cubicBezTo>
                    <a:pt x="7" y="0"/>
                    <a:pt x="5" y="1"/>
                    <a:pt x="1" y="2"/>
                  </a:cubicBezTo>
                  <a:cubicBezTo>
                    <a:pt x="1" y="4"/>
                    <a:pt x="0" y="6"/>
                    <a:pt x="0" y="8"/>
                  </a:cubicBezTo>
                  <a:cubicBezTo>
                    <a:pt x="0" y="25"/>
                    <a:pt x="12" y="43"/>
                    <a:pt x="28" y="43"/>
                  </a:cubicBezTo>
                  <a:close/>
                </a:path>
              </a:pathLst>
            </a:cu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1" name="iṣľîdé">
              <a:extLst>
                <a:ext uri="{FF2B5EF4-FFF2-40B4-BE49-F238E27FC236}">
                  <a16:creationId xmlns:a16="http://schemas.microsoft.com/office/drawing/2014/main" xmlns="" id="{612F0420-D628-4DA1-98C4-49B7C417B2B6}"/>
                </a:ext>
              </a:extLst>
            </p:cNvPr>
            <p:cNvSpPr/>
            <p:nvPr/>
          </p:nvSpPr>
          <p:spPr bwMode="auto">
            <a:xfrm>
              <a:off x="4745038" y="35956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AA4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2" name="ïšḻíḍê">
              <a:extLst>
                <a:ext uri="{FF2B5EF4-FFF2-40B4-BE49-F238E27FC236}">
                  <a16:creationId xmlns:a16="http://schemas.microsoft.com/office/drawing/2014/main" xmlns="" id="{B9CFE944-5680-4F43-8F2D-8FB505D31005}"/>
                </a:ext>
              </a:extLst>
            </p:cNvPr>
            <p:cNvSpPr/>
            <p:nvPr/>
          </p:nvSpPr>
          <p:spPr bwMode="auto">
            <a:xfrm>
              <a:off x="4616451" y="3197226"/>
              <a:ext cx="471488" cy="400050"/>
            </a:xfrm>
            <a:custGeom>
              <a:avLst/>
              <a:gdLst>
                <a:gd name="T0" fmla="*/ 172 w 172"/>
                <a:gd name="T1" fmla="*/ 92 h 146"/>
                <a:gd name="T2" fmla="*/ 147 w 172"/>
                <a:gd name="T3" fmla="*/ 11 h 146"/>
                <a:gd name="T4" fmla="*/ 138 w 172"/>
                <a:gd name="T5" fmla="*/ 6 h 146"/>
                <a:gd name="T6" fmla="*/ 138 w 172"/>
                <a:gd name="T7" fmla="*/ 6 h 146"/>
                <a:gd name="T8" fmla="*/ 137 w 172"/>
                <a:gd name="T9" fmla="*/ 6 h 146"/>
                <a:gd name="T10" fmla="*/ 123 w 172"/>
                <a:gd name="T11" fmla="*/ 0 h 146"/>
                <a:gd name="T12" fmla="*/ 119 w 172"/>
                <a:gd name="T13" fmla="*/ 0 h 146"/>
                <a:gd name="T14" fmla="*/ 91 w 172"/>
                <a:gd name="T15" fmla="*/ 22 h 146"/>
                <a:gd name="T16" fmla="*/ 63 w 172"/>
                <a:gd name="T17" fmla="*/ 0 h 146"/>
                <a:gd name="T18" fmla="*/ 60 w 172"/>
                <a:gd name="T19" fmla="*/ 1 h 146"/>
                <a:gd name="T20" fmla="*/ 45 w 172"/>
                <a:gd name="T21" fmla="*/ 7 h 146"/>
                <a:gd name="T22" fmla="*/ 45 w 172"/>
                <a:gd name="T23" fmla="*/ 7 h 146"/>
                <a:gd name="T24" fmla="*/ 41 w 172"/>
                <a:gd name="T25" fmla="*/ 8 h 146"/>
                <a:gd name="T26" fmla="*/ 36 w 172"/>
                <a:gd name="T27" fmla="*/ 11 h 146"/>
                <a:gd name="T28" fmla="*/ 7 w 172"/>
                <a:gd name="T29" fmla="*/ 88 h 146"/>
                <a:gd name="T30" fmla="*/ 53 w 172"/>
                <a:gd name="T31" fmla="*/ 131 h 146"/>
                <a:gd name="T32" fmla="*/ 34 w 172"/>
                <a:gd name="T33" fmla="*/ 89 h 146"/>
                <a:gd name="T34" fmla="*/ 47 w 172"/>
                <a:gd name="T35" fmla="*/ 56 h 146"/>
                <a:gd name="T36" fmla="*/ 44 w 172"/>
                <a:gd name="T37" fmla="*/ 125 h 146"/>
                <a:gd name="T38" fmla="*/ 47 w 172"/>
                <a:gd name="T39" fmla="*/ 145 h 146"/>
                <a:gd name="T40" fmla="*/ 130 w 172"/>
                <a:gd name="T41" fmla="*/ 146 h 146"/>
                <a:gd name="T42" fmla="*/ 136 w 172"/>
                <a:gd name="T43" fmla="*/ 56 h 146"/>
                <a:gd name="T44" fmla="*/ 146 w 172"/>
                <a:gd name="T45" fmla="*/ 88 h 146"/>
                <a:gd name="T46" fmla="*/ 117 w 172"/>
                <a:gd name="T47" fmla="*/ 130 h 146"/>
                <a:gd name="T48" fmla="*/ 133 w 172"/>
                <a:gd name="T49" fmla="*/ 134 h 146"/>
                <a:gd name="T50" fmla="*/ 172 w 172"/>
                <a:gd name="T51" fmla="*/ 9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46">
                  <a:moveTo>
                    <a:pt x="172" y="92"/>
                  </a:moveTo>
                  <a:cubicBezTo>
                    <a:pt x="172" y="87"/>
                    <a:pt x="159" y="23"/>
                    <a:pt x="147" y="11"/>
                  </a:cubicBezTo>
                  <a:cubicBezTo>
                    <a:pt x="146" y="10"/>
                    <a:pt x="139" y="7"/>
                    <a:pt x="138" y="6"/>
                  </a:cubicBezTo>
                  <a:cubicBezTo>
                    <a:pt x="138" y="6"/>
                    <a:pt x="138" y="6"/>
                    <a:pt x="138" y="6"/>
                  </a:cubicBezTo>
                  <a:cubicBezTo>
                    <a:pt x="137" y="6"/>
                    <a:pt x="137" y="6"/>
                    <a:pt x="137" y="6"/>
                  </a:cubicBezTo>
                  <a:cubicBezTo>
                    <a:pt x="134" y="4"/>
                    <a:pt x="129" y="2"/>
                    <a:pt x="123" y="0"/>
                  </a:cubicBezTo>
                  <a:cubicBezTo>
                    <a:pt x="121" y="0"/>
                    <a:pt x="120" y="0"/>
                    <a:pt x="119" y="0"/>
                  </a:cubicBezTo>
                  <a:cubicBezTo>
                    <a:pt x="119" y="2"/>
                    <a:pt x="107" y="22"/>
                    <a:pt x="91" y="22"/>
                  </a:cubicBezTo>
                  <a:cubicBezTo>
                    <a:pt x="75" y="22"/>
                    <a:pt x="63" y="2"/>
                    <a:pt x="63" y="0"/>
                  </a:cubicBezTo>
                  <a:cubicBezTo>
                    <a:pt x="62" y="0"/>
                    <a:pt x="61" y="1"/>
                    <a:pt x="60" y="1"/>
                  </a:cubicBezTo>
                  <a:cubicBezTo>
                    <a:pt x="55" y="3"/>
                    <a:pt x="49" y="5"/>
                    <a:pt x="45" y="7"/>
                  </a:cubicBezTo>
                  <a:cubicBezTo>
                    <a:pt x="45" y="7"/>
                    <a:pt x="45" y="7"/>
                    <a:pt x="45" y="7"/>
                  </a:cubicBezTo>
                  <a:cubicBezTo>
                    <a:pt x="43" y="7"/>
                    <a:pt x="42" y="8"/>
                    <a:pt x="41" y="8"/>
                  </a:cubicBezTo>
                  <a:cubicBezTo>
                    <a:pt x="39" y="9"/>
                    <a:pt x="36" y="11"/>
                    <a:pt x="36" y="11"/>
                  </a:cubicBezTo>
                  <a:cubicBezTo>
                    <a:pt x="24" y="24"/>
                    <a:pt x="7" y="88"/>
                    <a:pt x="7" y="88"/>
                  </a:cubicBezTo>
                  <a:cubicBezTo>
                    <a:pt x="0" y="104"/>
                    <a:pt x="50" y="135"/>
                    <a:pt x="53" y="131"/>
                  </a:cubicBezTo>
                  <a:cubicBezTo>
                    <a:pt x="59" y="122"/>
                    <a:pt x="55" y="107"/>
                    <a:pt x="34" y="89"/>
                  </a:cubicBezTo>
                  <a:cubicBezTo>
                    <a:pt x="38" y="83"/>
                    <a:pt x="47" y="56"/>
                    <a:pt x="47" y="56"/>
                  </a:cubicBezTo>
                  <a:cubicBezTo>
                    <a:pt x="47" y="59"/>
                    <a:pt x="43" y="109"/>
                    <a:pt x="44" y="125"/>
                  </a:cubicBezTo>
                  <a:cubicBezTo>
                    <a:pt x="45" y="142"/>
                    <a:pt x="47" y="145"/>
                    <a:pt x="47" y="145"/>
                  </a:cubicBezTo>
                  <a:cubicBezTo>
                    <a:pt x="47" y="145"/>
                    <a:pt x="112" y="146"/>
                    <a:pt x="130" y="146"/>
                  </a:cubicBezTo>
                  <a:cubicBezTo>
                    <a:pt x="136" y="141"/>
                    <a:pt x="138" y="75"/>
                    <a:pt x="136" y="56"/>
                  </a:cubicBezTo>
                  <a:cubicBezTo>
                    <a:pt x="141" y="78"/>
                    <a:pt x="146" y="88"/>
                    <a:pt x="146" y="88"/>
                  </a:cubicBezTo>
                  <a:cubicBezTo>
                    <a:pt x="117" y="130"/>
                    <a:pt x="117" y="130"/>
                    <a:pt x="117" y="130"/>
                  </a:cubicBezTo>
                  <a:cubicBezTo>
                    <a:pt x="121" y="135"/>
                    <a:pt x="125" y="134"/>
                    <a:pt x="133" y="134"/>
                  </a:cubicBezTo>
                  <a:cubicBezTo>
                    <a:pt x="158" y="114"/>
                    <a:pt x="172" y="95"/>
                    <a:pt x="172" y="92"/>
                  </a:cubicBezTo>
                  <a:close/>
                </a:path>
              </a:pathLst>
            </a:custGeom>
            <a:solidFill>
              <a:srgbClr val="EAA4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3" name="iṧľïḍè">
              <a:extLst>
                <a:ext uri="{FF2B5EF4-FFF2-40B4-BE49-F238E27FC236}">
                  <a16:creationId xmlns:a16="http://schemas.microsoft.com/office/drawing/2014/main" xmlns="" id="{503283C7-45D5-4946-8EBE-125B57B0D047}"/>
                </a:ext>
              </a:extLst>
            </p:cNvPr>
            <p:cNvSpPr/>
            <p:nvPr/>
          </p:nvSpPr>
          <p:spPr bwMode="auto">
            <a:xfrm>
              <a:off x="4872038" y="3175001"/>
              <a:ext cx="68263" cy="101600"/>
            </a:xfrm>
            <a:custGeom>
              <a:avLst/>
              <a:gdLst>
                <a:gd name="T0" fmla="*/ 15 w 25"/>
                <a:gd name="T1" fmla="*/ 0 h 37"/>
                <a:gd name="T2" fmla="*/ 0 w 25"/>
                <a:gd name="T3" fmla="*/ 18 h 37"/>
                <a:gd name="T4" fmla="*/ 14 w 25"/>
                <a:gd name="T5" fmla="*/ 37 h 37"/>
                <a:gd name="T6" fmla="*/ 23 w 25"/>
                <a:gd name="T7" fmla="*/ 7 h 37"/>
                <a:gd name="T8" fmla="*/ 15 w 25"/>
                <a:gd name="T9" fmla="*/ 0 h 37"/>
              </a:gdLst>
              <a:ahLst/>
              <a:cxnLst>
                <a:cxn ang="0">
                  <a:pos x="T0" y="T1"/>
                </a:cxn>
                <a:cxn ang="0">
                  <a:pos x="T2" y="T3"/>
                </a:cxn>
                <a:cxn ang="0">
                  <a:pos x="T4" y="T5"/>
                </a:cxn>
                <a:cxn ang="0">
                  <a:pos x="T6" y="T7"/>
                </a:cxn>
                <a:cxn ang="0">
                  <a:pos x="T8" y="T9"/>
                </a:cxn>
              </a:cxnLst>
              <a:rect l="0" t="0" r="r" b="b"/>
              <a:pathLst>
                <a:path w="25" h="37">
                  <a:moveTo>
                    <a:pt x="15" y="0"/>
                  </a:moveTo>
                  <a:cubicBezTo>
                    <a:pt x="15" y="0"/>
                    <a:pt x="16" y="13"/>
                    <a:pt x="0" y="18"/>
                  </a:cubicBezTo>
                  <a:cubicBezTo>
                    <a:pt x="7" y="21"/>
                    <a:pt x="14" y="37"/>
                    <a:pt x="14" y="37"/>
                  </a:cubicBezTo>
                  <a:cubicBezTo>
                    <a:pt x="14" y="37"/>
                    <a:pt x="25" y="21"/>
                    <a:pt x="23" y="7"/>
                  </a:cubicBezTo>
                  <a:cubicBezTo>
                    <a:pt x="21" y="4"/>
                    <a:pt x="15" y="0"/>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4" name="ïSlîďè">
              <a:extLst>
                <a:ext uri="{FF2B5EF4-FFF2-40B4-BE49-F238E27FC236}">
                  <a16:creationId xmlns:a16="http://schemas.microsoft.com/office/drawing/2014/main" xmlns="" id="{577D2E37-591F-4CE0-B361-52F0BA6E6AB6}"/>
                </a:ext>
              </a:extLst>
            </p:cNvPr>
            <p:cNvSpPr/>
            <p:nvPr/>
          </p:nvSpPr>
          <p:spPr bwMode="auto">
            <a:xfrm>
              <a:off x="4786313" y="3175001"/>
              <a:ext cx="74613" cy="107950"/>
            </a:xfrm>
            <a:custGeom>
              <a:avLst/>
              <a:gdLst>
                <a:gd name="T0" fmla="*/ 12 w 27"/>
                <a:gd name="T1" fmla="*/ 0 h 39"/>
                <a:gd name="T2" fmla="*/ 27 w 27"/>
                <a:gd name="T3" fmla="*/ 18 h 39"/>
                <a:gd name="T4" fmla="*/ 19 w 27"/>
                <a:gd name="T5" fmla="*/ 39 h 39"/>
                <a:gd name="T6" fmla="*/ 5 w 27"/>
                <a:gd name="T7" fmla="*/ 7 h 39"/>
                <a:gd name="T8" fmla="*/ 12 w 27"/>
                <a:gd name="T9" fmla="*/ 0 h 39"/>
              </a:gdLst>
              <a:ahLst/>
              <a:cxnLst>
                <a:cxn ang="0">
                  <a:pos x="T0" y="T1"/>
                </a:cxn>
                <a:cxn ang="0">
                  <a:pos x="T2" y="T3"/>
                </a:cxn>
                <a:cxn ang="0">
                  <a:pos x="T4" y="T5"/>
                </a:cxn>
                <a:cxn ang="0">
                  <a:pos x="T6" y="T7"/>
                </a:cxn>
                <a:cxn ang="0">
                  <a:pos x="T8" y="T9"/>
                </a:cxn>
              </a:cxnLst>
              <a:rect l="0" t="0" r="r" b="b"/>
              <a:pathLst>
                <a:path w="27" h="39">
                  <a:moveTo>
                    <a:pt x="12" y="0"/>
                  </a:moveTo>
                  <a:cubicBezTo>
                    <a:pt x="12" y="0"/>
                    <a:pt x="11" y="13"/>
                    <a:pt x="27" y="18"/>
                  </a:cubicBezTo>
                  <a:cubicBezTo>
                    <a:pt x="20" y="21"/>
                    <a:pt x="19" y="39"/>
                    <a:pt x="19" y="39"/>
                  </a:cubicBezTo>
                  <a:cubicBezTo>
                    <a:pt x="19" y="39"/>
                    <a:pt x="0" y="22"/>
                    <a:pt x="5" y="7"/>
                  </a:cubicBezTo>
                  <a:cubicBezTo>
                    <a:pt x="7" y="4"/>
                    <a:pt x="12" y="0"/>
                    <a:pt x="1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5" name="iṥļîďé">
              <a:extLst>
                <a:ext uri="{FF2B5EF4-FFF2-40B4-BE49-F238E27FC236}">
                  <a16:creationId xmlns:a16="http://schemas.microsoft.com/office/drawing/2014/main" xmlns="" id="{7965139C-16B1-496D-A428-79F2213CFC29}"/>
                </a:ext>
              </a:extLst>
            </p:cNvPr>
            <p:cNvSpPr/>
            <p:nvPr/>
          </p:nvSpPr>
          <p:spPr bwMode="auto">
            <a:xfrm>
              <a:off x="4516438" y="3578226"/>
              <a:ext cx="484188" cy="225425"/>
            </a:xfrm>
            <a:custGeom>
              <a:avLst/>
              <a:gdLst>
                <a:gd name="T0" fmla="*/ 127 w 176"/>
                <a:gd name="T1" fmla="*/ 26 h 82"/>
                <a:gd name="T2" fmla="*/ 29 w 176"/>
                <a:gd name="T3" fmla="*/ 8 h 82"/>
                <a:gd name="T4" fmla="*/ 83 w 176"/>
                <a:gd name="T5" fmla="*/ 70 h 82"/>
                <a:gd name="T6" fmla="*/ 162 w 176"/>
                <a:gd name="T7" fmla="*/ 81 h 82"/>
                <a:gd name="T8" fmla="*/ 164 w 176"/>
                <a:gd name="T9" fmla="*/ 38 h 82"/>
                <a:gd name="T10" fmla="*/ 127 w 176"/>
                <a:gd name="T11" fmla="*/ 26 h 82"/>
              </a:gdLst>
              <a:ahLst/>
              <a:cxnLst>
                <a:cxn ang="0">
                  <a:pos x="T0" y="T1"/>
                </a:cxn>
                <a:cxn ang="0">
                  <a:pos x="T2" y="T3"/>
                </a:cxn>
                <a:cxn ang="0">
                  <a:pos x="T4" y="T5"/>
                </a:cxn>
                <a:cxn ang="0">
                  <a:pos x="T6" y="T7"/>
                </a:cxn>
                <a:cxn ang="0">
                  <a:pos x="T8" y="T9"/>
                </a:cxn>
                <a:cxn ang="0">
                  <a:pos x="T10" y="T11"/>
                </a:cxn>
              </a:cxnLst>
              <a:rect l="0" t="0" r="r" b="b"/>
              <a:pathLst>
                <a:path w="176" h="82">
                  <a:moveTo>
                    <a:pt x="127" y="26"/>
                  </a:moveTo>
                  <a:cubicBezTo>
                    <a:pt x="127" y="26"/>
                    <a:pt x="53" y="0"/>
                    <a:pt x="29" y="8"/>
                  </a:cubicBezTo>
                  <a:cubicBezTo>
                    <a:pt x="5" y="15"/>
                    <a:pt x="0" y="59"/>
                    <a:pt x="83" y="70"/>
                  </a:cubicBezTo>
                  <a:cubicBezTo>
                    <a:pt x="166" y="82"/>
                    <a:pt x="162" y="81"/>
                    <a:pt x="162" y="81"/>
                  </a:cubicBezTo>
                  <a:cubicBezTo>
                    <a:pt x="162" y="81"/>
                    <a:pt x="176" y="52"/>
                    <a:pt x="164" y="38"/>
                  </a:cubicBezTo>
                  <a:cubicBezTo>
                    <a:pt x="144" y="30"/>
                    <a:pt x="127" y="26"/>
                    <a:pt x="127" y="26"/>
                  </a:cubicBezTo>
                  <a:close/>
                </a:path>
              </a:pathLst>
            </a:custGeom>
            <a:solidFill>
              <a:srgbClr val="1E17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6" name="îṥľíḑé">
              <a:extLst>
                <a:ext uri="{FF2B5EF4-FFF2-40B4-BE49-F238E27FC236}">
                  <a16:creationId xmlns:a16="http://schemas.microsoft.com/office/drawing/2014/main" xmlns="" id="{C809F59C-1026-48FE-B286-59B3A0D14BC6}"/>
                </a:ext>
              </a:extLst>
            </p:cNvPr>
            <p:cNvSpPr/>
            <p:nvPr/>
          </p:nvSpPr>
          <p:spPr bwMode="auto">
            <a:xfrm>
              <a:off x="4752976" y="2900363"/>
              <a:ext cx="209550" cy="304800"/>
            </a:xfrm>
            <a:custGeom>
              <a:avLst/>
              <a:gdLst>
                <a:gd name="T0" fmla="*/ 70 w 76"/>
                <a:gd name="T1" fmla="*/ 47 h 111"/>
                <a:gd name="T2" fmla="*/ 70 w 76"/>
                <a:gd name="T3" fmla="*/ 75 h 111"/>
                <a:gd name="T4" fmla="*/ 50 w 76"/>
                <a:gd name="T5" fmla="*/ 106 h 111"/>
                <a:gd name="T6" fmla="*/ 23 w 76"/>
                <a:gd name="T7" fmla="*/ 96 h 111"/>
                <a:gd name="T8" fmla="*/ 13 w 76"/>
                <a:gd name="T9" fmla="*/ 67 h 111"/>
                <a:gd name="T10" fmla="*/ 11 w 76"/>
                <a:gd name="T11" fmla="*/ 48 h 111"/>
                <a:gd name="T12" fmla="*/ 44 w 76"/>
                <a:gd name="T13" fmla="*/ 8 h 111"/>
                <a:gd name="T14" fmla="*/ 70 w 76"/>
                <a:gd name="T15" fmla="*/ 47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1">
                  <a:moveTo>
                    <a:pt x="70" y="47"/>
                  </a:moveTo>
                  <a:cubicBezTo>
                    <a:pt x="70" y="67"/>
                    <a:pt x="76" y="52"/>
                    <a:pt x="70" y="75"/>
                  </a:cubicBezTo>
                  <a:cubicBezTo>
                    <a:pt x="64" y="97"/>
                    <a:pt x="57" y="103"/>
                    <a:pt x="50" y="106"/>
                  </a:cubicBezTo>
                  <a:cubicBezTo>
                    <a:pt x="40" y="111"/>
                    <a:pt x="29" y="104"/>
                    <a:pt x="23" y="96"/>
                  </a:cubicBezTo>
                  <a:cubicBezTo>
                    <a:pt x="19" y="90"/>
                    <a:pt x="17" y="89"/>
                    <a:pt x="13" y="67"/>
                  </a:cubicBezTo>
                  <a:cubicBezTo>
                    <a:pt x="0" y="0"/>
                    <a:pt x="10" y="60"/>
                    <a:pt x="11" y="48"/>
                  </a:cubicBezTo>
                  <a:cubicBezTo>
                    <a:pt x="12" y="21"/>
                    <a:pt x="30" y="8"/>
                    <a:pt x="44" y="8"/>
                  </a:cubicBezTo>
                  <a:cubicBezTo>
                    <a:pt x="59" y="8"/>
                    <a:pt x="70" y="20"/>
                    <a:pt x="70" y="47"/>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7" name="işľïḓé">
              <a:extLst>
                <a:ext uri="{FF2B5EF4-FFF2-40B4-BE49-F238E27FC236}">
                  <a16:creationId xmlns:a16="http://schemas.microsoft.com/office/drawing/2014/main" xmlns="" id="{65D7A819-8E39-40E9-81BF-D251DBEBFF3E}"/>
                </a:ext>
              </a:extLst>
            </p:cNvPr>
            <p:cNvSpPr/>
            <p:nvPr/>
          </p:nvSpPr>
          <p:spPr bwMode="auto">
            <a:xfrm>
              <a:off x="4770438" y="2908301"/>
              <a:ext cx="204788" cy="222250"/>
            </a:xfrm>
            <a:custGeom>
              <a:avLst/>
              <a:gdLst>
                <a:gd name="T0" fmla="*/ 61 w 75"/>
                <a:gd name="T1" fmla="*/ 64 h 81"/>
                <a:gd name="T2" fmla="*/ 55 w 75"/>
                <a:gd name="T3" fmla="*/ 64 h 81"/>
                <a:gd name="T4" fmla="*/ 42 w 75"/>
                <a:gd name="T5" fmla="*/ 67 h 81"/>
                <a:gd name="T6" fmla="*/ 25 w 75"/>
                <a:gd name="T7" fmla="*/ 68 h 81"/>
                <a:gd name="T8" fmla="*/ 20 w 75"/>
                <a:gd name="T9" fmla="*/ 67 h 81"/>
                <a:gd name="T10" fmla="*/ 15 w 75"/>
                <a:gd name="T11" fmla="*/ 67 h 81"/>
                <a:gd name="T12" fmla="*/ 11 w 75"/>
                <a:gd name="T13" fmla="*/ 69 h 81"/>
                <a:gd name="T14" fmla="*/ 10 w 75"/>
                <a:gd name="T15" fmla="*/ 73 h 81"/>
                <a:gd name="T16" fmla="*/ 10 w 75"/>
                <a:gd name="T17" fmla="*/ 78 h 81"/>
                <a:gd name="T18" fmla="*/ 3 w 75"/>
                <a:gd name="T19" fmla="*/ 61 h 81"/>
                <a:gd name="T20" fmla="*/ 0 w 75"/>
                <a:gd name="T21" fmla="*/ 43 h 81"/>
                <a:gd name="T22" fmla="*/ 1 w 75"/>
                <a:gd name="T23" fmla="*/ 27 h 81"/>
                <a:gd name="T24" fmla="*/ 8 w 75"/>
                <a:gd name="T25" fmla="*/ 17 h 81"/>
                <a:gd name="T26" fmla="*/ 27 w 75"/>
                <a:gd name="T27" fmla="*/ 5 h 81"/>
                <a:gd name="T28" fmla="*/ 48 w 75"/>
                <a:gd name="T29" fmla="*/ 2 h 81"/>
                <a:gd name="T30" fmla="*/ 53 w 75"/>
                <a:gd name="T31" fmla="*/ 5 h 81"/>
                <a:gd name="T32" fmla="*/ 56 w 75"/>
                <a:gd name="T33" fmla="*/ 11 h 81"/>
                <a:gd name="T34" fmla="*/ 67 w 75"/>
                <a:gd name="T35" fmla="*/ 13 h 81"/>
                <a:gd name="T36" fmla="*/ 73 w 75"/>
                <a:gd name="T37" fmla="*/ 23 h 81"/>
                <a:gd name="T38" fmla="*/ 73 w 75"/>
                <a:gd name="T39" fmla="*/ 47 h 81"/>
                <a:gd name="T40" fmla="*/ 70 w 75"/>
                <a:gd name="T41" fmla="*/ 65 h 81"/>
                <a:gd name="T42" fmla="*/ 69 w 75"/>
                <a:gd name="T43" fmla="*/ 69 h 81"/>
                <a:gd name="T44" fmla="*/ 67 w 75"/>
                <a:gd name="T45" fmla="*/ 72 h 81"/>
                <a:gd name="T46" fmla="*/ 62 w 75"/>
                <a:gd name="T47" fmla="*/ 81 h 81"/>
                <a:gd name="T48" fmla="*/ 62 w 75"/>
                <a:gd name="T49" fmla="*/ 74 h 81"/>
                <a:gd name="T50" fmla="*/ 61 w 75"/>
                <a:gd name="T51" fmla="*/ 6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81">
                  <a:moveTo>
                    <a:pt x="61" y="64"/>
                  </a:moveTo>
                  <a:cubicBezTo>
                    <a:pt x="60" y="63"/>
                    <a:pt x="56" y="64"/>
                    <a:pt x="55" y="64"/>
                  </a:cubicBezTo>
                  <a:cubicBezTo>
                    <a:pt x="50" y="65"/>
                    <a:pt x="46" y="66"/>
                    <a:pt x="42" y="67"/>
                  </a:cubicBezTo>
                  <a:cubicBezTo>
                    <a:pt x="36" y="68"/>
                    <a:pt x="31" y="68"/>
                    <a:pt x="25" y="68"/>
                  </a:cubicBezTo>
                  <a:cubicBezTo>
                    <a:pt x="23" y="68"/>
                    <a:pt x="21" y="68"/>
                    <a:pt x="20" y="67"/>
                  </a:cubicBezTo>
                  <a:cubicBezTo>
                    <a:pt x="18" y="67"/>
                    <a:pt x="16" y="67"/>
                    <a:pt x="15" y="67"/>
                  </a:cubicBezTo>
                  <a:cubicBezTo>
                    <a:pt x="13" y="67"/>
                    <a:pt x="12" y="68"/>
                    <a:pt x="11" y="69"/>
                  </a:cubicBezTo>
                  <a:cubicBezTo>
                    <a:pt x="10" y="70"/>
                    <a:pt x="10" y="72"/>
                    <a:pt x="10" y="73"/>
                  </a:cubicBezTo>
                  <a:cubicBezTo>
                    <a:pt x="10" y="75"/>
                    <a:pt x="10" y="77"/>
                    <a:pt x="10" y="78"/>
                  </a:cubicBezTo>
                  <a:cubicBezTo>
                    <a:pt x="7" y="73"/>
                    <a:pt x="4" y="67"/>
                    <a:pt x="3" y="61"/>
                  </a:cubicBezTo>
                  <a:cubicBezTo>
                    <a:pt x="1" y="55"/>
                    <a:pt x="0" y="49"/>
                    <a:pt x="0" y="43"/>
                  </a:cubicBezTo>
                  <a:cubicBezTo>
                    <a:pt x="0" y="38"/>
                    <a:pt x="0" y="32"/>
                    <a:pt x="1" y="27"/>
                  </a:cubicBezTo>
                  <a:cubicBezTo>
                    <a:pt x="2" y="23"/>
                    <a:pt x="6" y="19"/>
                    <a:pt x="8" y="17"/>
                  </a:cubicBezTo>
                  <a:cubicBezTo>
                    <a:pt x="14" y="11"/>
                    <a:pt x="20" y="7"/>
                    <a:pt x="27" y="5"/>
                  </a:cubicBezTo>
                  <a:cubicBezTo>
                    <a:pt x="33" y="2"/>
                    <a:pt x="42" y="0"/>
                    <a:pt x="48" y="2"/>
                  </a:cubicBezTo>
                  <a:cubicBezTo>
                    <a:pt x="50" y="3"/>
                    <a:pt x="52" y="4"/>
                    <a:pt x="53" y="5"/>
                  </a:cubicBezTo>
                  <a:cubicBezTo>
                    <a:pt x="53" y="6"/>
                    <a:pt x="57" y="10"/>
                    <a:pt x="56" y="11"/>
                  </a:cubicBezTo>
                  <a:cubicBezTo>
                    <a:pt x="60" y="9"/>
                    <a:pt x="64" y="11"/>
                    <a:pt x="67" y="13"/>
                  </a:cubicBezTo>
                  <a:cubicBezTo>
                    <a:pt x="69" y="15"/>
                    <a:pt x="71" y="19"/>
                    <a:pt x="73" y="23"/>
                  </a:cubicBezTo>
                  <a:cubicBezTo>
                    <a:pt x="75" y="30"/>
                    <a:pt x="74" y="40"/>
                    <a:pt x="73" y="47"/>
                  </a:cubicBezTo>
                  <a:cubicBezTo>
                    <a:pt x="73" y="53"/>
                    <a:pt x="72" y="59"/>
                    <a:pt x="70" y="65"/>
                  </a:cubicBezTo>
                  <a:cubicBezTo>
                    <a:pt x="70" y="66"/>
                    <a:pt x="69" y="68"/>
                    <a:pt x="69" y="69"/>
                  </a:cubicBezTo>
                  <a:cubicBezTo>
                    <a:pt x="68" y="70"/>
                    <a:pt x="67" y="71"/>
                    <a:pt x="67" y="72"/>
                  </a:cubicBezTo>
                  <a:cubicBezTo>
                    <a:pt x="65" y="75"/>
                    <a:pt x="63" y="78"/>
                    <a:pt x="62" y="81"/>
                  </a:cubicBezTo>
                  <a:cubicBezTo>
                    <a:pt x="61" y="79"/>
                    <a:pt x="62" y="76"/>
                    <a:pt x="62" y="74"/>
                  </a:cubicBezTo>
                  <a:cubicBezTo>
                    <a:pt x="63" y="70"/>
                    <a:pt x="63" y="67"/>
                    <a:pt x="61" y="64"/>
                  </a:cubicBezTo>
                  <a:close/>
                </a:path>
              </a:pathLst>
            </a:custGeom>
            <a:solidFill>
              <a:srgbClr val="5F45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8" name="íṡḷíḑè">
              <a:extLst>
                <a:ext uri="{FF2B5EF4-FFF2-40B4-BE49-F238E27FC236}">
                  <a16:creationId xmlns:a16="http://schemas.microsoft.com/office/drawing/2014/main" xmlns="" id="{4149D0BA-5427-4F4C-A580-41DD70397419}"/>
                </a:ext>
              </a:extLst>
            </p:cNvPr>
            <p:cNvSpPr/>
            <p:nvPr/>
          </p:nvSpPr>
          <p:spPr bwMode="auto">
            <a:xfrm>
              <a:off x="4678363" y="3713163"/>
              <a:ext cx="112713" cy="82550"/>
            </a:xfrm>
            <a:custGeom>
              <a:avLst/>
              <a:gdLst>
                <a:gd name="T0" fmla="*/ 40 w 41"/>
                <a:gd name="T1" fmla="*/ 24 h 30"/>
                <a:gd name="T2" fmla="*/ 31 w 41"/>
                <a:gd name="T3" fmla="*/ 0 h 30"/>
                <a:gd name="T4" fmla="*/ 30 w 41"/>
                <a:gd name="T5" fmla="*/ 0 h 30"/>
                <a:gd name="T6" fmla="*/ 9 w 41"/>
                <a:gd name="T7" fmla="*/ 8 h 30"/>
                <a:gd name="T8" fmla="*/ 10 w 41"/>
                <a:gd name="T9" fmla="*/ 8 h 30"/>
                <a:gd name="T10" fmla="*/ 9 w 41"/>
                <a:gd name="T11" fmla="*/ 8 h 30"/>
                <a:gd name="T12" fmla="*/ 8 w 41"/>
                <a:gd name="T13" fmla="*/ 8 h 30"/>
                <a:gd name="T14" fmla="*/ 6 w 41"/>
                <a:gd name="T15" fmla="*/ 8 h 30"/>
                <a:gd name="T16" fmla="*/ 2 w 41"/>
                <a:gd name="T17" fmla="*/ 11 h 30"/>
                <a:gd name="T18" fmla="*/ 15 w 41"/>
                <a:gd name="T19" fmla="*/ 30 h 30"/>
                <a:gd name="T20" fmla="*/ 17 w 41"/>
                <a:gd name="T21" fmla="*/ 29 h 30"/>
                <a:gd name="T22" fmla="*/ 40 w 41"/>
                <a:gd name="T23"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0">
                  <a:moveTo>
                    <a:pt x="40" y="24"/>
                  </a:moveTo>
                  <a:cubicBezTo>
                    <a:pt x="41" y="24"/>
                    <a:pt x="31" y="0"/>
                    <a:pt x="31" y="0"/>
                  </a:cubicBezTo>
                  <a:cubicBezTo>
                    <a:pt x="30" y="0"/>
                    <a:pt x="30" y="0"/>
                    <a:pt x="30" y="0"/>
                  </a:cubicBezTo>
                  <a:cubicBezTo>
                    <a:pt x="9" y="8"/>
                    <a:pt x="9" y="8"/>
                    <a:pt x="9" y="8"/>
                  </a:cubicBezTo>
                  <a:cubicBezTo>
                    <a:pt x="10" y="8"/>
                    <a:pt x="10" y="8"/>
                    <a:pt x="10" y="8"/>
                  </a:cubicBezTo>
                  <a:cubicBezTo>
                    <a:pt x="9" y="8"/>
                    <a:pt x="9" y="8"/>
                    <a:pt x="9" y="8"/>
                  </a:cubicBezTo>
                  <a:cubicBezTo>
                    <a:pt x="8" y="8"/>
                    <a:pt x="8" y="8"/>
                    <a:pt x="8" y="8"/>
                  </a:cubicBezTo>
                  <a:cubicBezTo>
                    <a:pt x="8" y="8"/>
                    <a:pt x="7" y="8"/>
                    <a:pt x="6" y="8"/>
                  </a:cubicBezTo>
                  <a:cubicBezTo>
                    <a:pt x="4" y="9"/>
                    <a:pt x="2" y="11"/>
                    <a:pt x="2" y="11"/>
                  </a:cubicBezTo>
                  <a:cubicBezTo>
                    <a:pt x="0" y="21"/>
                    <a:pt x="7" y="27"/>
                    <a:pt x="15" y="30"/>
                  </a:cubicBezTo>
                  <a:cubicBezTo>
                    <a:pt x="16" y="29"/>
                    <a:pt x="17" y="29"/>
                    <a:pt x="17" y="29"/>
                  </a:cubicBezTo>
                  <a:cubicBezTo>
                    <a:pt x="17" y="29"/>
                    <a:pt x="40" y="24"/>
                    <a:pt x="40"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9" name="ïṡ1íḋe">
              <a:extLst>
                <a:ext uri="{FF2B5EF4-FFF2-40B4-BE49-F238E27FC236}">
                  <a16:creationId xmlns:a16="http://schemas.microsoft.com/office/drawing/2014/main" xmlns="" id="{BACCAE49-ED61-4A2F-98F2-2D2192C649D0}"/>
                </a:ext>
              </a:extLst>
            </p:cNvPr>
            <p:cNvSpPr/>
            <p:nvPr/>
          </p:nvSpPr>
          <p:spPr bwMode="auto">
            <a:xfrm>
              <a:off x="4545013" y="3729038"/>
              <a:ext cx="180975" cy="96838"/>
            </a:xfrm>
            <a:custGeom>
              <a:avLst/>
              <a:gdLst>
                <a:gd name="T0" fmla="*/ 51 w 66"/>
                <a:gd name="T1" fmla="*/ 5 h 35"/>
                <a:gd name="T2" fmla="*/ 55 w 66"/>
                <a:gd name="T3" fmla="*/ 1 h 35"/>
                <a:gd name="T4" fmla="*/ 11 w 66"/>
                <a:gd name="T5" fmla="*/ 4 h 35"/>
                <a:gd name="T6" fmla="*/ 1 w 66"/>
                <a:gd name="T7" fmla="*/ 17 h 35"/>
                <a:gd name="T8" fmla="*/ 28 w 66"/>
                <a:gd name="T9" fmla="*/ 32 h 35"/>
                <a:gd name="T10" fmla="*/ 64 w 66"/>
                <a:gd name="T11" fmla="*/ 23 h 35"/>
                <a:gd name="T12" fmla="*/ 51 w 66"/>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66" h="35">
                  <a:moveTo>
                    <a:pt x="51" y="5"/>
                  </a:moveTo>
                  <a:cubicBezTo>
                    <a:pt x="51" y="5"/>
                    <a:pt x="53" y="2"/>
                    <a:pt x="55" y="1"/>
                  </a:cubicBezTo>
                  <a:cubicBezTo>
                    <a:pt x="46" y="1"/>
                    <a:pt x="16" y="0"/>
                    <a:pt x="11" y="4"/>
                  </a:cubicBezTo>
                  <a:cubicBezTo>
                    <a:pt x="4" y="9"/>
                    <a:pt x="0" y="13"/>
                    <a:pt x="1" y="17"/>
                  </a:cubicBezTo>
                  <a:cubicBezTo>
                    <a:pt x="1" y="21"/>
                    <a:pt x="5" y="35"/>
                    <a:pt x="28" y="32"/>
                  </a:cubicBezTo>
                  <a:cubicBezTo>
                    <a:pt x="47" y="30"/>
                    <a:pt x="66" y="26"/>
                    <a:pt x="64" y="23"/>
                  </a:cubicBezTo>
                  <a:cubicBezTo>
                    <a:pt x="56" y="20"/>
                    <a:pt x="49" y="14"/>
                    <a:pt x="51" y="5"/>
                  </a:cubicBezTo>
                  <a:close/>
                </a:path>
              </a:pathLst>
            </a:custGeom>
            <a:solidFill>
              <a:srgbClr val="5E2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0" name="ïṥḷïḑé">
              <a:extLst>
                <a:ext uri="{FF2B5EF4-FFF2-40B4-BE49-F238E27FC236}">
                  <a16:creationId xmlns:a16="http://schemas.microsoft.com/office/drawing/2014/main" xmlns="" id="{C6804484-7B28-4CAC-A97F-A2F03167140F}"/>
                </a:ext>
              </a:extLst>
            </p:cNvPr>
            <p:cNvSpPr/>
            <p:nvPr/>
          </p:nvSpPr>
          <p:spPr bwMode="auto">
            <a:xfrm>
              <a:off x="4545013" y="3732213"/>
              <a:ext cx="180975" cy="95250"/>
            </a:xfrm>
            <a:custGeom>
              <a:avLst/>
              <a:gdLst>
                <a:gd name="T0" fmla="*/ 64 w 66"/>
                <a:gd name="T1" fmla="*/ 23 h 35"/>
                <a:gd name="T2" fmla="*/ 54 w 66"/>
                <a:gd name="T3" fmla="*/ 17 h 35"/>
                <a:gd name="T4" fmla="*/ 23 w 66"/>
                <a:gd name="T5" fmla="*/ 20 h 35"/>
                <a:gd name="T6" fmla="*/ 22 w 66"/>
                <a:gd name="T7" fmla="*/ 9 h 35"/>
                <a:gd name="T8" fmla="*/ 51 w 66"/>
                <a:gd name="T9" fmla="*/ 4 h 35"/>
                <a:gd name="T10" fmla="*/ 55 w 66"/>
                <a:gd name="T11" fmla="*/ 1 h 35"/>
                <a:gd name="T12" fmla="*/ 11 w 66"/>
                <a:gd name="T13" fmla="*/ 4 h 35"/>
                <a:gd name="T14" fmla="*/ 1 w 66"/>
                <a:gd name="T15" fmla="*/ 17 h 35"/>
                <a:gd name="T16" fmla="*/ 28 w 66"/>
                <a:gd name="T17" fmla="*/ 32 h 35"/>
                <a:gd name="T18" fmla="*/ 64 w 66"/>
                <a:gd name="T1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5">
                  <a:moveTo>
                    <a:pt x="64" y="23"/>
                  </a:moveTo>
                  <a:cubicBezTo>
                    <a:pt x="60" y="21"/>
                    <a:pt x="56" y="19"/>
                    <a:pt x="54" y="17"/>
                  </a:cubicBezTo>
                  <a:cubicBezTo>
                    <a:pt x="43" y="21"/>
                    <a:pt x="34" y="20"/>
                    <a:pt x="23" y="20"/>
                  </a:cubicBezTo>
                  <a:cubicBezTo>
                    <a:pt x="22" y="18"/>
                    <a:pt x="20" y="10"/>
                    <a:pt x="22" y="9"/>
                  </a:cubicBezTo>
                  <a:cubicBezTo>
                    <a:pt x="28" y="5"/>
                    <a:pt x="44" y="6"/>
                    <a:pt x="51" y="4"/>
                  </a:cubicBezTo>
                  <a:cubicBezTo>
                    <a:pt x="51" y="4"/>
                    <a:pt x="53" y="2"/>
                    <a:pt x="55" y="1"/>
                  </a:cubicBezTo>
                  <a:cubicBezTo>
                    <a:pt x="46" y="1"/>
                    <a:pt x="16" y="0"/>
                    <a:pt x="11" y="4"/>
                  </a:cubicBezTo>
                  <a:cubicBezTo>
                    <a:pt x="4" y="8"/>
                    <a:pt x="0" y="12"/>
                    <a:pt x="1" y="17"/>
                  </a:cubicBezTo>
                  <a:cubicBezTo>
                    <a:pt x="1" y="21"/>
                    <a:pt x="5" y="35"/>
                    <a:pt x="28" y="32"/>
                  </a:cubicBezTo>
                  <a:cubicBezTo>
                    <a:pt x="47" y="29"/>
                    <a:pt x="66" y="26"/>
                    <a:pt x="64" y="23"/>
                  </a:cubicBezTo>
                  <a:close/>
                </a:path>
              </a:pathLst>
            </a:custGeom>
            <a:solidFill>
              <a:srgbClr val="6B3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1" name="i$ḻíďê">
              <a:extLst>
                <a:ext uri="{FF2B5EF4-FFF2-40B4-BE49-F238E27FC236}">
                  <a16:creationId xmlns:a16="http://schemas.microsoft.com/office/drawing/2014/main" xmlns="" id="{F38C86D9-5E56-49AE-B593-ADC9E7C5951F}"/>
                </a:ext>
              </a:extLst>
            </p:cNvPr>
            <p:cNvSpPr/>
            <p:nvPr/>
          </p:nvSpPr>
          <p:spPr bwMode="auto">
            <a:xfrm>
              <a:off x="4545013" y="3740151"/>
              <a:ext cx="41275" cy="76200"/>
            </a:xfrm>
            <a:custGeom>
              <a:avLst/>
              <a:gdLst>
                <a:gd name="T0" fmla="*/ 12 w 15"/>
                <a:gd name="T1" fmla="*/ 0 h 28"/>
                <a:gd name="T2" fmla="*/ 11 w 15"/>
                <a:gd name="T3" fmla="*/ 1 h 28"/>
                <a:gd name="T4" fmla="*/ 1 w 15"/>
                <a:gd name="T5" fmla="*/ 14 h 28"/>
                <a:gd name="T6" fmla="*/ 13 w 15"/>
                <a:gd name="T7" fmla="*/ 28 h 28"/>
                <a:gd name="T8" fmla="*/ 12 w 15"/>
                <a:gd name="T9" fmla="*/ 0 h 28"/>
              </a:gdLst>
              <a:ahLst/>
              <a:cxnLst>
                <a:cxn ang="0">
                  <a:pos x="T0" y="T1"/>
                </a:cxn>
                <a:cxn ang="0">
                  <a:pos x="T2" y="T3"/>
                </a:cxn>
                <a:cxn ang="0">
                  <a:pos x="T4" y="T5"/>
                </a:cxn>
                <a:cxn ang="0">
                  <a:pos x="T6" y="T7"/>
                </a:cxn>
                <a:cxn ang="0">
                  <a:pos x="T8" y="T9"/>
                </a:cxn>
              </a:cxnLst>
              <a:rect l="0" t="0" r="r" b="b"/>
              <a:pathLst>
                <a:path w="15" h="28">
                  <a:moveTo>
                    <a:pt x="12" y="0"/>
                  </a:moveTo>
                  <a:cubicBezTo>
                    <a:pt x="11" y="1"/>
                    <a:pt x="11" y="1"/>
                    <a:pt x="11" y="1"/>
                  </a:cubicBezTo>
                  <a:cubicBezTo>
                    <a:pt x="4" y="5"/>
                    <a:pt x="0" y="9"/>
                    <a:pt x="1" y="14"/>
                  </a:cubicBezTo>
                  <a:cubicBezTo>
                    <a:pt x="1" y="17"/>
                    <a:pt x="3" y="25"/>
                    <a:pt x="13" y="28"/>
                  </a:cubicBezTo>
                  <a:cubicBezTo>
                    <a:pt x="14" y="19"/>
                    <a:pt x="15" y="10"/>
                    <a:pt x="12"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2" name="íṥlïḑè">
              <a:extLst>
                <a:ext uri="{FF2B5EF4-FFF2-40B4-BE49-F238E27FC236}">
                  <a16:creationId xmlns:a16="http://schemas.microsoft.com/office/drawing/2014/main" xmlns="" id="{73B389AD-25C7-4AD5-8A16-09D32E649917}"/>
                </a:ext>
              </a:extLst>
            </p:cNvPr>
            <p:cNvSpPr/>
            <p:nvPr/>
          </p:nvSpPr>
          <p:spPr bwMode="auto">
            <a:xfrm>
              <a:off x="4654551" y="3740151"/>
              <a:ext cx="23813" cy="52388"/>
            </a:xfrm>
            <a:custGeom>
              <a:avLst/>
              <a:gdLst>
                <a:gd name="T0" fmla="*/ 7 w 9"/>
                <a:gd name="T1" fmla="*/ 0 h 19"/>
                <a:gd name="T2" fmla="*/ 0 w 9"/>
                <a:gd name="T3" fmla="*/ 18 h 19"/>
                <a:gd name="T4" fmla="*/ 0 w 9"/>
                <a:gd name="T5" fmla="*/ 19 h 19"/>
                <a:gd name="T6" fmla="*/ 1 w 9"/>
                <a:gd name="T7" fmla="*/ 19 h 19"/>
                <a:gd name="T8" fmla="*/ 9 w 9"/>
                <a:gd name="T9" fmla="*/ 1 h 19"/>
                <a:gd name="T10" fmla="*/ 8 w 9"/>
                <a:gd name="T11" fmla="*/ 0 h 19"/>
                <a:gd name="T12" fmla="*/ 7 w 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9" h="19">
                  <a:moveTo>
                    <a:pt x="7" y="0"/>
                  </a:moveTo>
                  <a:cubicBezTo>
                    <a:pt x="0" y="18"/>
                    <a:pt x="0" y="18"/>
                    <a:pt x="0" y="18"/>
                  </a:cubicBezTo>
                  <a:cubicBezTo>
                    <a:pt x="0" y="18"/>
                    <a:pt x="0" y="19"/>
                    <a:pt x="0" y="19"/>
                  </a:cubicBezTo>
                  <a:cubicBezTo>
                    <a:pt x="1" y="19"/>
                    <a:pt x="1" y="19"/>
                    <a:pt x="1" y="19"/>
                  </a:cubicBezTo>
                  <a:cubicBezTo>
                    <a:pt x="9" y="1"/>
                    <a:pt x="9" y="1"/>
                    <a:pt x="9" y="1"/>
                  </a:cubicBezTo>
                  <a:cubicBezTo>
                    <a:pt x="9" y="0"/>
                    <a:pt x="9" y="0"/>
                    <a:pt x="8" y="0"/>
                  </a:cubicBezTo>
                  <a:cubicBezTo>
                    <a:pt x="8"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3" name="ïšlîdé">
              <a:extLst>
                <a:ext uri="{FF2B5EF4-FFF2-40B4-BE49-F238E27FC236}">
                  <a16:creationId xmlns:a16="http://schemas.microsoft.com/office/drawing/2014/main" xmlns="" id="{54F493EF-01A8-4EEF-B4F6-AF645D9EA296}"/>
                </a:ext>
              </a:extLst>
            </p:cNvPr>
            <p:cNvSpPr/>
            <p:nvPr/>
          </p:nvSpPr>
          <p:spPr bwMode="auto">
            <a:xfrm>
              <a:off x="4637088" y="3743326"/>
              <a:ext cx="22225" cy="49213"/>
            </a:xfrm>
            <a:custGeom>
              <a:avLst/>
              <a:gdLst>
                <a:gd name="T0" fmla="*/ 7 w 8"/>
                <a:gd name="T1" fmla="*/ 0 h 18"/>
                <a:gd name="T2" fmla="*/ 0 w 8"/>
                <a:gd name="T3" fmla="*/ 16 h 18"/>
                <a:gd name="T4" fmla="*/ 0 w 8"/>
                <a:gd name="T5" fmla="*/ 17 h 18"/>
                <a:gd name="T6" fmla="*/ 1 w 8"/>
                <a:gd name="T7" fmla="*/ 17 h 18"/>
                <a:gd name="T8" fmla="*/ 8 w 8"/>
                <a:gd name="T9" fmla="*/ 1 h 18"/>
                <a:gd name="T10" fmla="*/ 8 w 8"/>
                <a:gd name="T11" fmla="*/ 0 h 18"/>
                <a:gd name="T12" fmla="*/ 7 w 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8" h="18">
                  <a:moveTo>
                    <a:pt x="7" y="0"/>
                  </a:moveTo>
                  <a:cubicBezTo>
                    <a:pt x="0" y="16"/>
                    <a:pt x="0" y="16"/>
                    <a:pt x="0" y="16"/>
                  </a:cubicBezTo>
                  <a:cubicBezTo>
                    <a:pt x="0" y="17"/>
                    <a:pt x="0" y="17"/>
                    <a:pt x="0" y="17"/>
                  </a:cubicBezTo>
                  <a:cubicBezTo>
                    <a:pt x="1" y="18"/>
                    <a:pt x="1" y="17"/>
                    <a:pt x="1" y="17"/>
                  </a:cubicBezTo>
                  <a:cubicBezTo>
                    <a:pt x="8" y="1"/>
                    <a:pt x="8" y="1"/>
                    <a:pt x="8" y="1"/>
                  </a:cubicBezTo>
                  <a:cubicBezTo>
                    <a:pt x="8" y="0"/>
                    <a:pt x="8" y="0"/>
                    <a:pt x="8"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4" name="îŝ1iḓé">
              <a:extLst>
                <a:ext uri="{FF2B5EF4-FFF2-40B4-BE49-F238E27FC236}">
                  <a16:creationId xmlns:a16="http://schemas.microsoft.com/office/drawing/2014/main" xmlns="" id="{2B582E26-60FA-466F-946F-16AE5CD9A34B}"/>
                </a:ext>
              </a:extLst>
            </p:cNvPr>
            <p:cNvSpPr/>
            <p:nvPr/>
          </p:nvSpPr>
          <p:spPr bwMode="auto">
            <a:xfrm>
              <a:off x="4621213" y="3746501"/>
              <a:ext cx="19050" cy="46038"/>
            </a:xfrm>
            <a:custGeom>
              <a:avLst/>
              <a:gdLst>
                <a:gd name="T0" fmla="*/ 5 w 7"/>
                <a:gd name="T1" fmla="*/ 0 h 17"/>
                <a:gd name="T2" fmla="*/ 0 w 7"/>
                <a:gd name="T3" fmla="*/ 16 h 17"/>
                <a:gd name="T4" fmla="*/ 0 w 7"/>
                <a:gd name="T5" fmla="*/ 17 h 17"/>
                <a:gd name="T6" fmla="*/ 1 w 7"/>
                <a:gd name="T7" fmla="*/ 17 h 17"/>
                <a:gd name="T8" fmla="*/ 7 w 7"/>
                <a:gd name="T9" fmla="*/ 1 h 17"/>
                <a:gd name="T10" fmla="*/ 6 w 7"/>
                <a:gd name="T11" fmla="*/ 0 h 17"/>
                <a:gd name="T12" fmla="*/ 5 w 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5" y="0"/>
                  </a:moveTo>
                  <a:cubicBezTo>
                    <a:pt x="0" y="16"/>
                    <a:pt x="0" y="16"/>
                    <a:pt x="0" y="16"/>
                  </a:cubicBezTo>
                  <a:cubicBezTo>
                    <a:pt x="0" y="16"/>
                    <a:pt x="0" y="17"/>
                    <a:pt x="0" y="17"/>
                  </a:cubicBezTo>
                  <a:cubicBezTo>
                    <a:pt x="1" y="17"/>
                    <a:pt x="1" y="17"/>
                    <a:pt x="1" y="17"/>
                  </a:cubicBezTo>
                  <a:cubicBezTo>
                    <a:pt x="7" y="1"/>
                    <a:pt x="7" y="1"/>
                    <a:pt x="7" y="1"/>
                  </a:cubicBezTo>
                  <a:cubicBezTo>
                    <a:pt x="7" y="0"/>
                    <a:pt x="7" y="0"/>
                    <a:pt x="6" y="0"/>
                  </a:cubicBezTo>
                  <a:cubicBezTo>
                    <a:pt x="6"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5" name="îsľíḑe">
              <a:extLst>
                <a:ext uri="{FF2B5EF4-FFF2-40B4-BE49-F238E27FC236}">
                  <a16:creationId xmlns:a16="http://schemas.microsoft.com/office/drawing/2014/main" xmlns="" id="{C6BED58F-2833-4C1A-B0DA-FF3828AB8F75}"/>
                </a:ext>
              </a:extLst>
            </p:cNvPr>
            <p:cNvSpPr/>
            <p:nvPr/>
          </p:nvSpPr>
          <p:spPr bwMode="auto">
            <a:xfrm>
              <a:off x="4602163" y="3746501"/>
              <a:ext cx="15875" cy="46038"/>
            </a:xfrm>
            <a:custGeom>
              <a:avLst/>
              <a:gdLst>
                <a:gd name="T0" fmla="*/ 4 w 6"/>
                <a:gd name="T1" fmla="*/ 0 h 17"/>
                <a:gd name="T2" fmla="*/ 0 w 6"/>
                <a:gd name="T3" fmla="*/ 16 h 17"/>
                <a:gd name="T4" fmla="*/ 0 w 6"/>
                <a:gd name="T5" fmla="*/ 17 h 17"/>
                <a:gd name="T6" fmla="*/ 1 w 6"/>
                <a:gd name="T7" fmla="*/ 17 h 17"/>
                <a:gd name="T8" fmla="*/ 6 w 6"/>
                <a:gd name="T9" fmla="*/ 1 h 17"/>
                <a:gd name="T10" fmla="*/ 5 w 6"/>
                <a:gd name="T11" fmla="*/ 0 h 17"/>
                <a:gd name="T12" fmla="*/ 4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4" y="0"/>
                  </a:moveTo>
                  <a:cubicBezTo>
                    <a:pt x="0" y="16"/>
                    <a:pt x="0" y="16"/>
                    <a:pt x="0" y="16"/>
                  </a:cubicBezTo>
                  <a:cubicBezTo>
                    <a:pt x="0" y="17"/>
                    <a:pt x="0" y="17"/>
                    <a:pt x="0" y="17"/>
                  </a:cubicBezTo>
                  <a:cubicBezTo>
                    <a:pt x="1" y="17"/>
                    <a:pt x="1" y="17"/>
                    <a:pt x="1" y="17"/>
                  </a:cubicBezTo>
                  <a:cubicBezTo>
                    <a:pt x="6" y="1"/>
                    <a:pt x="6" y="1"/>
                    <a:pt x="6" y="1"/>
                  </a:cubicBezTo>
                  <a:cubicBezTo>
                    <a:pt x="6" y="0"/>
                    <a:pt x="6" y="0"/>
                    <a:pt x="5" y="0"/>
                  </a:cubicBezTo>
                  <a:cubicBezTo>
                    <a:pt x="5"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6" name="ïslïďé">
              <a:extLst>
                <a:ext uri="{FF2B5EF4-FFF2-40B4-BE49-F238E27FC236}">
                  <a16:creationId xmlns:a16="http://schemas.microsoft.com/office/drawing/2014/main" xmlns="" id="{817CA28F-9AC0-495F-84D5-04513E478E5F}"/>
                </a:ext>
              </a:extLst>
            </p:cNvPr>
            <p:cNvSpPr/>
            <p:nvPr/>
          </p:nvSpPr>
          <p:spPr bwMode="auto">
            <a:xfrm>
              <a:off x="4654551" y="3740151"/>
              <a:ext cx="33338" cy="52388"/>
            </a:xfrm>
            <a:custGeom>
              <a:avLst/>
              <a:gdLst>
                <a:gd name="T0" fmla="*/ 12 w 12"/>
                <a:gd name="T1" fmla="*/ 17 h 19"/>
                <a:gd name="T2" fmla="*/ 1 w 12"/>
                <a:gd name="T3" fmla="*/ 1 h 19"/>
                <a:gd name="T4" fmla="*/ 0 w 12"/>
                <a:gd name="T5" fmla="*/ 0 h 19"/>
                <a:gd name="T6" fmla="*/ 0 w 12"/>
                <a:gd name="T7" fmla="*/ 2 h 19"/>
                <a:gd name="T8" fmla="*/ 10 w 12"/>
                <a:gd name="T9" fmla="*/ 18 h 19"/>
                <a:gd name="T10" fmla="*/ 11 w 12"/>
                <a:gd name="T11" fmla="*/ 18 h 19"/>
                <a:gd name="T12" fmla="*/ 12 w 12"/>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12" y="17"/>
                  </a:moveTo>
                  <a:cubicBezTo>
                    <a:pt x="1" y="1"/>
                    <a:pt x="1" y="1"/>
                    <a:pt x="1" y="1"/>
                  </a:cubicBezTo>
                  <a:cubicBezTo>
                    <a:pt x="1" y="0"/>
                    <a:pt x="1" y="0"/>
                    <a:pt x="0" y="0"/>
                  </a:cubicBezTo>
                  <a:cubicBezTo>
                    <a:pt x="0" y="1"/>
                    <a:pt x="0" y="1"/>
                    <a:pt x="0" y="2"/>
                  </a:cubicBezTo>
                  <a:cubicBezTo>
                    <a:pt x="10" y="18"/>
                    <a:pt x="10" y="18"/>
                    <a:pt x="10" y="18"/>
                  </a:cubicBezTo>
                  <a:cubicBezTo>
                    <a:pt x="11" y="18"/>
                    <a:pt x="11" y="19"/>
                    <a:pt x="11" y="18"/>
                  </a:cubicBezTo>
                  <a:cubicBezTo>
                    <a:pt x="12" y="18"/>
                    <a:pt x="12" y="18"/>
                    <a:pt x="12"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7" name="îsļïďê">
              <a:extLst>
                <a:ext uri="{FF2B5EF4-FFF2-40B4-BE49-F238E27FC236}">
                  <a16:creationId xmlns:a16="http://schemas.microsoft.com/office/drawing/2014/main" xmlns="" id="{BD74590D-BBF0-4E2A-833B-885452CAB1C3}"/>
                </a:ext>
              </a:extLst>
            </p:cNvPr>
            <p:cNvSpPr/>
            <p:nvPr/>
          </p:nvSpPr>
          <p:spPr bwMode="auto">
            <a:xfrm>
              <a:off x="4637088" y="3746501"/>
              <a:ext cx="31750" cy="42863"/>
            </a:xfrm>
            <a:custGeom>
              <a:avLst/>
              <a:gdLst>
                <a:gd name="T0" fmla="*/ 11 w 11"/>
                <a:gd name="T1" fmla="*/ 15 h 16"/>
                <a:gd name="T2" fmla="*/ 2 w 11"/>
                <a:gd name="T3" fmla="*/ 0 h 16"/>
                <a:gd name="T4" fmla="*/ 0 w 11"/>
                <a:gd name="T5" fmla="*/ 0 h 16"/>
                <a:gd name="T6" fmla="*/ 0 w 11"/>
                <a:gd name="T7" fmla="*/ 1 h 16"/>
                <a:gd name="T8" fmla="*/ 10 w 11"/>
                <a:gd name="T9" fmla="*/ 16 h 16"/>
                <a:gd name="T10" fmla="*/ 11 w 11"/>
                <a:gd name="T11" fmla="*/ 16 h 16"/>
                <a:gd name="T12" fmla="*/ 11 w 11"/>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1" h="16">
                  <a:moveTo>
                    <a:pt x="11" y="15"/>
                  </a:moveTo>
                  <a:cubicBezTo>
                    <a:pt x="2" y="0"/>
                    <a:pt x="2" y="0"/>
                    <a:pt x="2" y="0"/>
                  </a:cubicBezTo>
                  <a:cubicBezTo>
                    <a:pt x="1" y="0"/>
                    <a:pt x="1" y="0"/>
                    <a:pt x="0" y="0"/>
                  </a:cubicBezTo>
                  <a:cubicBezTo>
                    <a:pt x="0" y="0"/>
                    <a:pt x="0" y="1"/>
                    <a:pt x="0" y="1"/>
                  </a:cubicBezTo>
                  <a:cubicBezTo>
                    <a:pt x="10" y="16"/>
                    <a:pt x="10" y="16"/>
                    <a:pt x="10" y="16"/>
                  </a:cubicBezTo>
                  <a:cubicBezTo>
                    <a:pt x="10" y="16"/>
                    <a:pt x="11" y="16"/>
                    <a:pt x="11" y="16"/>
                  </a:cubicBezTo>
                  <a:cubicBezTo>
                    <a:pt x="11" y="16"/>
                    <a:pt x="11" y="15"/>
                    <a:pt x="11"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8" name="iSḷîḑè">
              <a:extLst>
                <a:ext uri="{FF2B5EF4-FFF2-40B4-BE49-F238E27FC236}">
                  <a16:creationId xmlns:a16="http://schemas.microsoft.com/office/drawing/2014/main" xmlns="" id="{53B2D28B-3D08-4B23-A59D-EEDC351E491B}"/>
                </a:ext>
              </a:extLst>
            </p:cNvPr>
            <p:cNvSpPr/>
            <p:nvPr/>
          </p:nvSpPr>
          <p:spPr bwMode="auto">
            <a:xfrm>
              <a:off x="4621213" y="3746501"/>
              <a:ext cx="26988" cy="46038"/>
            </a:xfrm>
            <a:custGeom>
              <a:avLst/>
              <a:gdLst>
                <a:gd name="T0" fmla="*/ 10 w 10"/>
                <a:gd name="T1" fmla="*/ 15 h 17"/>
                <a:gd name="T2" fmla="*/ 1 w 10"/>
                <a:gd name="T3" fmla="*/ 1 h 17"/>
                <a:gd name="T4" fmla="*/ 0 w 10"/>
                <a:gd name="T5" fmla="*/ 0 h 17"/>
                <a:gd name="T6" fmla="*/ 0 w 10"/>
                <a:gd name="T7" fmla="*/ 1 h 17"/>
                <a:gd name="T8" fmla="*/ 8 w 10"/>
                <a:gd name="T9" fmla="*/ 16 h 17"/>
                <a:gd name="T10" fmla="*/ 9 w 10"/>
                <a:gd name="T11" fmla="*/ 17 h 17"/>
                <a:gd name="T12" fmla="*/ 10 w 10"/>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10" y="15"/>
                  </a:moveTo>
                  <a:cubicBezTo>
                    <a:pt x="1" y="1"/>
                    <a:pt x="1" y="1"/>
                    <a:pt x="1" y="1"/>
                  </a:cubicBezTo>
                  <a:cubicBezTo>
                    <a:pt x="1" y="0"/>
                    <a:pt x="1" y="0"/>
                    <a:pt x="0" y="0"/>
                  </a:cubicBezTo>
                  <a:cubicBezTo>
                    <a:pt x="0" y="1"/>
                    <a:pt x="0" y="1"/>
                    <a:pt x="0" y="1"/>
                  </a:cubicBezTo>
                  <a:cubicBezTo>
                    <a:pt x="8" y="16"/>
                    <a:pt x="8" y="16"/>
                    <a:pt x="8" y="16"/>
                  </a:cubicBezTo>
                  <a:cubicBezTo>
                    <a:pt x="9" y="17"/>
                    <a:pt x="9" y="17"/>
                    <a:pt x="9" y="17"/>
                  </a:cubicBezTo>
                  <a:cubicBezTo>
                    <a:pt x="10" y="16"/>
                    <a:pt x="10" y="16"/>
                    <a:pt x="10"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9" name="ï$ľiḋê">
              <a:extLst>
                <a:ext uri="{FF2B5EF4-FFF2-40B4-BE49-F238E27FC236}">
                  <a16:creationId xmlns:a16="http://schemas.microsoft.com/office/drawing/2014/main" xmlns="" id="{25456644-C523-4246-8A05-5222551E6FC3}"/>
                </a:ext>
              </a:extLst>
            </p:cNvPr>
            <p:cNvSpPr/>
            <p:nvPr/>
          </p:nvSpPr>
          <p:spPr bwMode="auto">
            <a:xfrm>
              <a:off x="4602163" y="3748088"/>
              <a:ext cx="25400" cy="47625"/>
            </a:xfrm>
            <a:custGeom>
              <a:avLst/>
              <a:gdLst>
                <a:gd name="T0" fmla="*/ 9 w 9"/>
                <a:gd name="T1" fmla="*/ 16 h 17"/>
                <a:gd name="T2" fmla="*/ 2 w 9"/>
                <a:gd name="T3" fmla="*/ 1 h 17"/>
                <a:gd name="T4" fmla="*/ 1 w 9"/>
                <a:gd name="T5" fmla="*/ 0 h 17"/>
                <a:gd name="T6" fmla="*/ 0 w 9"/>
                <a:gd name="T7" fmla="*/ 2 h 17"/>
                <a:gd name="T8" fmla="*/ 7 w 9"/>
                <a:gd name="T9" fmla="*/ 16 h 17"/>
                <a:gd name="T10" fmla="*/ 8 w 9"/>
                <a:gd name="T11" fmla="*/ 17 h 17"/>
                <a:gd name="T12" fmla="*/ 9 w 9"/>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9" y="16"/>
                  </a:moveTo>
                  <a:cubicBezTo>
                    <a:pt x="2" y="1"/>
                    <a:pt x="2" y="1"/>
                    <a:pt x="2" y="1"/>
                  </a:cubicBezTo>
                  <a:cubicBezTo>
                    <a:pt x="1" y="0"/>
                    <a:pt x="1" y="0"/>
                    <a:pt x="1" y="0"/>
                  </a:cubicBezTo>
                  <a:cubicBezTo>
                    <a:pt x="0" y="1"/>
                    <a:pt x="0" y="1"/>
                    <a:pt x="0" y="2"/>
                  </a:cubicBezTo>
                  <a:cubicBezTo>
                    <a:pt x="7" y="16"/>
                    <a:pt x="7" y="16"/>
                    <a:pt x="7" y="16"/>
                  </a:cubicBezTo>
                  <a:cubicBezTo>
                    <a:pt x="8" y="17"/>
                    <a:pt x="8" y="17"/>
                    <a:pt x="8" y="17"/>
                  </a:cubicBezTo>
                  <a:cubicBezTo>
                    <a:pt x="9" y="17"/>
                    <a:pt x="9" y="16"/>
                    <a:pt x="9"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0" name="îšļíḓé">
              <a:extLst>
                <a:ext uri="{FF2B5EF4-FFF2-40B4-BE49-F238E27FC236}">
                  <a16:creationId xmlns:a16="http://schemas.microsoft.com/office/drawing/2014/main" xmlns="" id="{98485A36-6E83-4F5B-ABAA-46A7DC5BF6A8}"/>
                </a:ext>
              </a:extLst>
            </p:cNvPr>
            <p:cNvSpPr/>
            <p:nvPr/>
          </p:nvSpPr>
          <p:spPr bwMode="auto">
            <a:xfrm>
              <a:off x="4719638" y="3575051"/>
              <a:ext cx="484188" cy="225425"/>
            </a:xfrm>
            <a:custGeom>
              <a:avLst/>
              <a:gdLst>
                <a:gd name="T0" fmla="*/ 49 w 176"/>
                <a:gd name="T1" fmla="*/ 26 h 82"/>
                <a:gd name="T2" fmla="*/ 147 w 176"/>
                <a:gd name="T3" fmla="*/ 8 h 82"/>
                <a:gd name="T4" fmla="*/ 93 w 176"/>
                <a:gd name="T5" fmla="*/ 70 h 82"/>
                <a:gd name="T6" fmla="*/ 14 w 176"/>
                <a:gd name="T7" fmla="*/ 81 h 82"/>
                <a:gd name="T8" fmla="*/ 12 w 176"/>
                <a:gd name="T9" fmla="*/ 38 h 82"/>
                <a:gd name="T10" fmla="*/ 49 w 176"/>
                <a:gd name="T11" fmla="*/ 26 h 82"/>
              </a:gdLst>
              <a:ahLst/>
              <a:cxnLst>
                <a:cxn ang="0">
                  <a:pos x="T0" y="T1"/>
                </a:cxn>
                <a:cxn ang="0">
                  <a:pos x="T2" y="T3"/>
                </a:cxn>
                <a:cxn ang="0">
                  <a:pos x="T4" y="T5"/>
                </a:cxn>
                <a:cxn ang="0">
                  <a:pos x="T6" y="T7"/>
                </a:cxn>
                <a:cxn ang="0">
                  <a:pos x="T8" y="T9"/>
                </a:cxn>
                <a:cxn ang="0">
                  <a:pos x="T10" y="T11"/>
                </a:cxn>
              </a:cxnLst>
              <a:rect l="0" t="0" r="r" b="b"/>
              <a:pathLst>
                <a:path w="176" h="82">
                  <a:moveTo>
                    <a:pt x="49" y="26"/>
                  </a:moveTo>
                  <a:cubicBezTo>
                    <a:pt x="49" y="26"/>
                    <a:pt x="123" y="0"/>
                    <a:pt x="147" y="8"/>
                  </a:cubicBezTo>
                  <a:cubicBezTo>
                    <a:pt x="171" y="15"/>
                    <a:pt x="176" y="59"/>
                    <a:pt x="93" y="70"/>
                  </a:cubicBezTo>
                  <a:cubicBezTo>
                    <a:pt x="11" y="82"/>
                    <a:pt x="14" y="81"/>
                    <a:pt x="14" y="81"/>
                  </a:cubicBezTo>
                  <a:cubicBezTo>
                    <a:pt x="14" y="81"/>
                    <a:pt x="0" y="52"/>
                    <a:pt x="12" y="38"/>
                  </a:cubicBezTo>
                  <a:cubicBezTo>
                    <a:pt x="33" y="30"/>
                    <a:pt x="49" y="26"/>
                    <a:pt x="49" y="26"/>
                  </a:cubicBezTo>
                  <a:close/>
                </a:path>
              </a:pathLst>
            </a:custGeom>
            <a:solidFill>
              <a:srgbClr val="2B22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1" name="îšḻiďé">
              <a:extLst>
                <a:ext uri="{FF2B5EF4-FFF2-40B4-BE49-F238E27FC236}">
                  <a16:creationId xmlns:a16="http://schemas.microsoft.com/office/drawing/2014/main" xmlns="" id="{F3BAABC3-42C7-41A7-814F-FCB2276A935B}"/>
                </a:ext>
              </a:extLst>
            </p:cNvPr>
            <p:cNvSpPr/>
            <p:nvPr/>
          </p:nvSpPr>
          <p:spPr bwMode="auto">
            <a:xfrm>
              <a:off x="4695826" y="3441701"/>
              <a:ext cx="327025" cy="192088"/>
            </a:xfrm>
            <a:custGeom>
              <a:avLst/>
              <a:gdLst>
                <a:gd name="T0" fmla="*/ 119 w 119"/>
                <a:gd name="T1" fmla="*/ 70 h 70"/>
                <a:gd name="T2" fmla="*/ 0 w 119"/>
                <a:gd name="T3" fmla="*/ 70 h 70"/>
                <a:gd name="T4" fmla="*/ 0 w 119"/>
                <a:gd name="T5" fmla="*/ 16 h 70"/>
                <a:gd name="T6" fmla="*/ 16 w 119"/>
                <a:gd name="T7" fmla="*/ 0 h 70"/>
                <a:gd name="T8" fmla="*/ 103 w 119"/>
                <a:gd name="T9" fmla="*/ 0 h 70"/>
                <a:gd name="T10" fmla="*/ 119 w 119"/>
                <a:gd name="T11" fmla="*/ 16 h 70"/>
                <a:gd name="T12" fmla="*/ 119 w 119"/>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119" h="70">
                  <a:moveTo>
                    <a:pt x="119" y="70"/>
                  </a:moveTo>
                  <a:cubicBezTo>
                    <a:pt x="0" y="70"/>
                    <a:pt x="0" y="70"/>
                    <a:pt x="0" y="70"/>
                  </a:cubicBezTo>
                  <a:cubicBezTo>
                    <a:pt x="0" y="16"/>
                    <a:pt x="0" y="16"/>
                    <a:pt x="0" y="16"/>
                  </a:cubicBezTo>
                  <a:cubicBezTo>
                    <a:pt x="0" y="7"/>
                    <a:pt x="7" y="0"/>
                    <a:pt x="16" y="0"/>
                  </a:cubicBezTo>
                  <a:cubicBezTo>
                    <a:pt x="103" y="0"/>
                    <a:pt x="103" y="0"/>
                    <a:pt x="103" y="0"/>
                  </a:cubicBezTo>
                  <a:cubicBezTo>
                    <a:pt x="112" y="0"/>
                    <a:pt x="119" y="7"/>
                    <a:pt x="119" y="16"/>
                  </a:cubicBezTo>
                  <a:lnTo>
                    <a:pt x="119" y="7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2" name="isḻïde">
              <a:extLst>
                <a:ext uri="{FF2B5EF4-FFF2-40B4-BE49-F238E27FC236}">
                  <a16:creationId xmlns:a16="http://schemas.microsoft.com/office/drawing/2014/main" xmlns="" id="{5AAC0A2B-50B3-48D1-91D6-097D1DE58996}"/>
                </a:ext>
              </a:extLst>
            </p:cNvPr>
            <p:cNvSpPr/>
            <p:nvPr/>
          </p:nvSpPr>
          <p:spPr bwMode="auto">
            <a:xfrm>
              <a:off x="4835526" y="3513138"/>
              <a:ext cx="47625" cy="460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3" name="ïšḷiďé">
              <a:extLst>
                <a:ext uri="{FF2B5EF4-FFF2-40B4-BE49-F238E27FC236}">
                  <a16:creationId xmlns:a16="http://schemas.microsoft.com/office/drawing/2014/main" xmlns="" id="{D3CA6E4F-E6ED-496C-8A80-29C2AB15B42A}"/>
                </a:ext>
              </a:extLst>
            </p:cNvPr>
            <p:cNvSpPr/>
            <p:nvPr/>
          </p:nvSpPr>
          <p:spPr bwMode="auto">
            <a:xfrm>
              <a:off x="6237288" y="1166813"/>
              <a:ext cx="101600" cy="52388"/>
            </a:xfrm>
            <a:custGeom>
              <a:avLst/>
              <a:gdLst>
                <a:gd name="T0" fmla="*/ 37 w 37"/>
                <a:gd name="T1" fmla="*/ 0 h 19"/>
                <a:gd name="T2" fmla="*/ 4 w 37"/>
                <a:gd name="T3" fmla="*/ 5 h 19"/>
                <a:gd name="T4" fmla="*/ 11 w 37"/>
                <a:gd name="T5" fmla="*/ 19 h 19"/>
                <a:gd name="T6" fmla="*/ 37 w 37"/>
                <a:gd name="T7" fmla="*/ 9 h 19"/>
                <a:gd name="T8" fmla="*/ 37 w 37"/>
                <a:gd name="T9" fmla="*/ 0 h 19"/>
              </a:gdLst>
              <a:ahLst/>
              <a:cxnLst>
                <a:cxn ang="0">
                  <a:pos x="T0" y="T1"/>
                </a:cxn>
                <a:cxn ang="0">
                  <a:pos x="T2" y="T3"/>
                </a:cxn>
                <a:cxn ang="0">
                  <a:pos x="T4" y="T5"/>
                </a:cxn>
                <a:cxn ang="0">
                  <a:pos x="T6" y="T7"/>
                </a:cxn>
                <a:cxn ang="0">
                  <a:pos x="T8" y="T9"/>
                </a:cxn>
              </a:cxnLst>
              <a:rect l="0" t="0" r="r" b="b"/>
              <a:pathLst>
                <a:path w="37" h="19">
                  <a:moveTo>
                    <a:pt x="37" y="0"/>
                  </a:moveTo>
                  <a:cubicBezTo>
                    <a:pt x="37" y="0"/>
                    <a:pt x="4" y="5"/>
                    <a:pt x="4" y="5"/>
                  </a:cubicBezTo>
                  <a:cubicBezTo>
                    <a:pt x="4" y="5"/>
                    <a:pt x="0" y="14"/>
                    <a:pt x="11" y="19"/>
                  </a:cubicBezTo>
                  <a:cubicBezTo>
                    <a:pt x="35" y="11"/>
                    <a:pt x="37" y="9"/>
                    <a:pt x="37" y="9"/>
                  </a:cubicBez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4" name="ïšļiḓè">
              <a:extLst>
                <a:ext uri="{FF2B5EF4-FFF2-40B4-BE49-F238E27FC236}">
                  <a16:creationId xmlns:a16="http://schemas.microsoft.com/office/drawing/2014/main" xmlns="" id="{B63F083C-8731-4F54-9736-89AB431A87B5}"/>
                </a:ext>
              </a:extLst>
            </p:cNvPr>
            <p:cNvSpPr/>
            <p:nvPr/>
          </p:nvSpPr>
          <p:spPr bwMode="auto">
            <a:xfrm>
              <a:off x="6281738" y="1139826"/>
              <a:ext cx="136525" cy="584200"/>
            </a:xfrm>
            <a:custGeom>
              <a:avLst/>
              <a:gdLst>
                <a:gd name="T0" fmla="*/ 49 w 50"/>
                <a:gd name="T1" fmla="*/ 175 h 213"/>
                <a:gd name="T2" fmla="*/ 37 w 50"/>
                <a:gd name="T3" fmla="*/ 151 h 213"/>
                <a:gd name="T4" fmla="*/ 24 w 50"/>
                <a:gd name="T5" fmla="*/ 126 h 213"/>
                <a:gd name="T6" fmla="*/ 33 w 50"/>
                <a:gd name="T7" fmla="*/ 26 h 213"/>
                <a:gd name="T8" fmla="*/ 41 w 50"/>
                <a:gd name="T9" fmla="*/ 10 h 213"/>
                <a:gd name="T10" fmla="*/ 38 w 50"/>
                <a:gd name="T11" fmla="*/ 2 h 213"/>
                <a:gd name="T12" fmla="*/ 19 w 50"/>
                <a:gd name="T13" fmla="*/ 24 h 213"/>
                <a:gd name="T14" fmla="*/ 0 w 50"/>
                <a:gd name="T15" fmla="*/ 120 h 213"/>
                <a:gd name="T16" fmla="*/ 19 w 50"/>
                <a:gd name="T17" fmla="*/ 213 h 213"/>
                <a:gd name="T18" fmla="*/ 49 w 50"/>
                <a:gd name="T19" fmla="*/ 17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13">
                  <a:moveTo>
                    <a:pt x="49" y="175"/>
                  </a:moveTo>
                  <a:cubicBezTo>
                    <a:pt x="49" y="175"/>
                    <a:pt x="47" y="168"/>
                    <a:pt x="37" y="151"/>
                  </a:cubicBezTo>
                  <a:cubicBezTo>
                    <a:pt x="28" y="134"/>
                    <a:pt x="24" y="126"/>
                    <a:pt x="24" y="126"/>
                  </a:cubicBezTo>
                  <a:cubicBezTo>
                    <a:pt x="24" y="126"/>
                    <a:pt x="34" y="82"/>
                    <a:pt x="33" y="26"/>
                  </a:cubicBezTo>
                  <a:cubicBezTo>
                    <a:pt x="50" y="14"/>
                    <a:pt x="41" y="10"/>
                    <a:pt x="41" y="10"/>
                  </a:cubicBezTo>
                  <a:cubicBezTo>
                    <a:pt x="41" y="10"/>
                    <a:pt x="45" y="4"/>
                    <a:pt x="38" y="2"/>
                  </a:cubicBezTo>
                  <a:cubicBezTo>
                    <a:pt x="31" y="0"/>
                    <a:pt x="8" y="4"/>
                    <a:pt x="19" y="24"/>
                  </a:cubicBezTo>
                  <a:cubicBezTo>
                    <a:pt x="10" y="54"/>
                    <a:pt x="4" y="94"/>
                    <a:pt x="0" y="120"/>
                  </a:cubicBezTo>
                  <a:cubicBezTo>
                    <a:pt x="0" y="151"/>
                    <a:pt x="15" y="199"/>
                    <a:pt x="19" y="213"/>
                  </a:cubicBezTo>
                  <a:cubicBezTo>
                    <a:pt x="33" y="210"/>
                    <a:pt x="49" y="175"/>
                    <a:pt x="49" y="175"/>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5" name="îŝḻíḋe">
              <a:extLst>
                <a:ext uri="{FF2B5EF4-FFF2-40B4-BE49-F238E27FC236}">
                  <a16:creationId xmlns:a16="http://schemas.microsoft.com/office/drawing/2014/main" xmlns="" id="{1BE45B05-D69C-4778-86B6-9DA377C618D8}"/>
                </a:ext>
              </a:extLst>
            </p:cNvPr>
            <p:cNvSpPr/>
            <p:nvPr/>
          </p:nvSpPr>
          <p:spPr bwMode="auto">
            <a:xfrm>
              <a:off x="6388101" y="1125538"/>
              <a:ext cx="123825" cy="52388"/>
            </a:xfrm>
            <a:custGeom>
              <a:avLst/>
              <a:gdLst>
                <a:gd name="T0" fmla="*/ 1 w 45"/>
                <a:gd name="T1" fmla="*/ 11 h 19"/>
                <a:gd name="T2" fmla="*/ 0 w 45"/>
                <a:gd name="T3" fmla="*/ 16 h 19"/>
                <a:gd name="T4" fmla="*/ 3 w 45"/>
                <a:gd name="T5" fmla="*/ 19 h 19"/>
                <a:gd name="T6" fmla="*/ 39 w 45"/>
                <a:gd name="T7" fmla="*/ 17 h 19"/>
                <a:gd name="T8" fmla="*/ 34 w 45"/>
                <a:gd name="T9" fmla="*/ 0 h 19"/>
                <a:gd name="T10" fmla="*/ 1 w 45"/>
                <a:gd name="T11" fmla="*/ 11 h 19"/>
              </a:gdLst>
              <a:ahLst/>
              <a:cxnLst>
                <a:cxn ang="0">
                  <a:pos x="T0" y="T1"/>
                </a:cxn>
                <a:cxn ang="0">
                  <a:pos x="T2" y="T3"/>
                </a:cxn>
                <a:cxn ang="0">
                  <a:pos x="T4" y="T5"/>
                </a:cxn>
                <a:cxn ang="0">
                  <a:pos x="T6" y="T7"/>
                </a:cxn>
                <a:cxn ang="0">
                  <a:pos x="T8" y="T9"/>
                </a:cxn>
                <a:cxn ang="0">
                  <a:pos x="T10" y="T11"/>
                </a:cxn>
              </a:cxnLst>
              <a:rect l="0" t="0" r="r" b="b"/>
              <a:pathLst>
                <a:path w="45" h="19">
                  <a:moveTo>
                    <a:pt x="1" y="11"/>
                  </a:moveTo>
                  <a:cubicBezTo>
                    <a:pt x="0" y="16"/>
                    <a:pt x="0" y="16"/>
                    <a:pt x="0" y="16"/>
                  </a:cubicBezTo>
                  <a:cubicBezTo>
                    <a:pt x="0" y="16"/>
                    <a:pt x="2" y="19"/>
                    <a:pt x="3" y="19"/>
                  </a:cubicBezTo>
                  <a:cubicBezTo>
                    <a:pt x="13" y="18"/>
                    <a:pt x="39" y="17"/>
                    <a:pt x="39" y="17"/>
                  </a:cubicBezTo>
                  <a:cubicBezTo>
                    <a:pt x="39" y="17"/>
                    <a:pt x="45" y="2"/>
                    <a:pt x="34" y="0"/>
                  </a:cubicBezTo>
                  <a:cubicBezTo>
                    <a:pt x="18" y="4"/>
                    <a:pt x="1" y="11"/>
                    <a:pt x="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6" name="ïśľïḋe">
              <a:extLst>
                <a:ext uri="{FF2B5EF4-FFF2-40B4-BE49-F238E27FC236}">
                  <a16:creationId xmlns:a16="http://schemas.microsoft.com/office/drawing/2014/main" xmlns="" id="{4976AE12-550B-4DD1-9B48-428F961BF40A}"/>
                </a:ext>
              </a:extLst>
            </p:cNvPr>
            <p:cNvSpPr/>
            <p:nvPr/>
          </p:nvSpPr>
          <p:spPr bwMode="auto">
            <a:xfrm>
              <a:off x="6243638" y="1282701"/>
              <a:ext cx="177800" cy="471488"/>
            </a:xfrm>
            <a:custGeom>
              <a:avLst/>
              <a:gdLst>
                <a:gd name="T0" fmla="*/ 44 w 65"/>
                <a:gd name="T1" fmla="*/ 70 h 172"/>
                <a:gd name="T2" fmla="*/ 52 w 65"/>
                <a:gd name="T3" fmla="*/ 0 h 172"/>
                <a:gd name="T4" fmla="*/ 10 w 65"/>
                <a:gd name="T5" fmla="*/ 15 h 172"/>
                <a:gd name="T6" fmla="*/ 0 w 65"/>
                <a:gd name="T7" fmla="*/ 80 h 172"/>
                <a:gd name="T8" fmla="*/ 30 w 65"/>
                <a:gd name="T9" fmla="*/ 172 h 172"/>
                <a:gd name="T10" fmla="*/ 65 w 65"/>
                <a:gd name="T11" fmla="*/ 116 h 172"/>
                <a:gd name="T12" fmla="*/ 54 w 65"/>
                <a:gd name="T13" fmla="*/ 100 h 172"/>
                <a:gd name="T14" fmla="*/ 44 w 65"/>
                <a:gd name="T15" fmla="*/ 70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72">
                  <a:moveTo>
                    <a:pt x="44" y="70"/>
                  </a:moveTo>
                  <a:cubicBezTo>
                    <a:pt x="44" y="70"/>
                    <a:pt x="50" y="43"/>
                    <a:pt x="52" y="0"/>
                  </a:cubicBezTo>
                  <a:cubicBezTo>
                    <a:pt x="45" y="2"/>
                    <a:pt x="16" y="12"/>
                    <a:pt x="10" y="15"/>
                  </a:cubicBezTo>
                  <a:cubicBezTo>
                    <a:pt x="5" y="32"/>
                    <a:pt x="3" y="63"/>
                    <a:pt x="0" y="80"/>
                  </a:cubicBezTo>
                  <a:cubicBezTo>
                    <a:pt x="0" y="111"/>
                    <a:pt x="26" y="157"/>
                    <a:pt x="30" y="172"/>
                  </a:cubicBezTo>
                  <a:cubicBezTo>
                    <a:pt x="43" y="168"/>
                    <a:pt x="65" y="116"/>
                    <a:pt x="65" y="116"/>
                  </a:cubicBezTo>
                  <a:cubicBezTo>
                    <a:pt x="65" y="116"/>
                    <a:pt x="62" y="112"/>
                    <a:pt x="54" y="100"/>
                  </a:cubicBezTo>
                  <a:cubicBezTo>
                    <a:pt x="42" y="81"/>
                    <a:pt x="44" y="70"/>
                    <a:pt x="44" y="70"/>
                  </a:cubicBezTo>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7" name="iS1iḑè">
              <a:extLst>
                <a:ext uri="{FF2B5EF4-FFF2-40B4-BE49-F238E27FC236}">
                  <a16:creationId xmlns:a16="http://schemas.microsoft.com/office/drawing/2014/main" xmlns="" id="{BEC4E7D4-C145-4DBF-81C0-31127028A966}"/>
                </a:ext>
              </a:extLst>
            </p:cNvPr>
            <p:cNvSpPr/>
            <p:nvPr/>
          </p:nvSpPr>
          <p:spPr bwMode="auto">
            <a:xfrm>
              <a:off x="6432551" y="1531938"/>
              <a:ext cx="90488" cy="101600"/>
            </a:xfrm>
            <a:custGeom>
              <a:avLst/>
              <a:gdLst>
                <a:gd name="T0" fmla="*/ 23 w 33"/>
                <a:gd name="T1" fmla="*/ 0 h 37"/>
                <a:gd name="T2" fmla="*/ 33 w 33"/>
                <a:gd name="T3" fmla="*/ 29 h 37"/>
                <a:gd name="T4" fmla="*/ 0 w 33"/>
                <a:gd name="T5" fmla="*/ 26 h 37"/>
                <a:gd name="T6" fmla="*/ 2 w 33"/>
                <a:gd name="T7" fmla="*/ 6 h 37"/>
                <a:gd name="T8" fmla="*/ 23 w 33"/>
                <a:gd name="T9" fmla="*/ 0 h 37"/>
              </a:gdLst>
              <a:ahLst/>
              <a:cxnLst>
                <a:cxn ang="0">
                  <a:pos x="T0" y="T1"/>
                </a:cxn>
                <a:cxn ang="0">
                  <a:pos x="T2" y="T3"/>
                </a:cxn>
                <a:cxn ang="0">
                  <a:pos x="T4" y="T5"/>
                </a:cxn>
                <a:cxn ang="0">
                  <a:pos x="T6" y="T7"/>
                </a:cxn>
                <a:cxn ang="0">
                  <a:pos x="T8" y="T9"/>
                </a:cxn>
              </a:cxnLst>
              <a:rect l="0" t="0" r="r" b="b"/>
              <a:pathLst>
                <a:path w="33" h="37">
                  <a:moveTo>
                    <a:pt x="23" y="0"/>
                  </a:moveTo>
                  <a:cubicBezTo>
                    <a:pt x="23" y="0"/>
                    <a:pt x="28" y="22"/>
                    <a:pt x="33" y="29"/>
                  </a:cubicBezTo>
                  <a:cubicBezTo>
                    <a:pt x="19" y="37"/>
                    <a:pt x="0" y="26"/>
                    <a:pt x="0" y="26"/>
                  </a:cubicBezTo>
                  <a:cubicBezTo>
                    <a:pt x="2" y="6"/>
                    <a:pt x="2" y="6"/>
                    <a:pt x="2" y="6"/>
                  </a:cubicBezTo>
                  <a:lnTo>
                    <a:pt x="23" y="0"/>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8" name="íş1íḋè">
              <a:extLst>
                <a:ext uri="{FF2B5EF4-FFF2-40B4-BE49-F238E27FC236}">
                  <a16:creationId xmlns:a16="http://schemas.microsoft.com/office/drawing/2014/main" xmlns="" id="{E2EF3FA6-04DD-4483-AA1A-FA69D2F244B6}"/>
                </a:ext>
              </a:extLst>
            </p:cNvPr>
            <p:cNvSpPr/>
            <p:nvPr/>
          </p:nvSpPr>
          <p:spPr bwMode="auto">
            <a:xfrm>
              <a:off x="6427788" y="2157413"/>
              <a:ext cx="219075" cy="690563"/>
            </a:xfrm>
            <a:custGeom>
              <a:avLst/>
              <a:gdLst>
                <a:gd name="T0" fmla="*/ 73 w 80"/>
                <a:gd name="T1" fmla="*/ 11 h 252"/>
                <a:gd name="T2" fmla="*/ 79 w 80"/>
                <a:gd name="T3" fmla="*/ 110 h 252"/>
                <a:gd name="T4" fmla="*/ 29 w 80"/>
                <a:gd name="T5" fmla="*/ 240 h 252"/>
                <a:gd name="T6" fmla="*/ 11 w 80"/>
                <a:gd name="T7" fmla="*/ 246 h 252"/>
                <a:gd name="T8" fmla="*/ 36 w 80"/>
                <a:gd name="T9" fmla="*/ 108 h 252"/>
                <a:gd name="T10" fmla="*/ 0 w 80"/>
                <a:gd name="T11" fmla="*/ 0 h 252"/>
                <a:gd name="T12" fmla="*/ 73 w 80"/>
                <a:gd name="T13" fmla="*/ 11 h 252"/>
              </a:gdLst>
              <a:ahLst/>
              <a:cxnLst>
                <a:cxn ang="0">
                  <a:pos x="T0" y="T1"/>
                </a:cxn>
                <a:cxn ang="0">
                  <a:pos x="T2" y="T3"/>
                </a:cxn>
                <a:cxn ang="0">
                  <a:pos x="T4" y="T5"/>
                </a:cxn>
                <a:cxn ang="0">
                  <a:pos x="T6" y="T7"/>
                </a:cxn>
                <a:cxn ang="0">
                  <a:pos x="T8" y="T9"/>
                </a:cxn>
                <a:cxn ang="0">
                  <a:pos x="T10" y="T11"/>
                </a:cxn>
                <a:cxn ang="0">
                  <a:pos x="T12" y="T13"/>
                </a:cxn>
              </a:cxnLst>
              <a:rect l="0" t="0" r="r" b="b"/>
              <a:pathLst>
                <a:path w="80" h="252">
                  <a:moveTo>
                    <a:pt x="73" y="11"/>
                  </a:moveTo>
                  <a:cubicBezTo>
                    <a:pt x="73" y="11"/>
                    <a:pt x="80" y="102"/>
                    <a:pt x="79" y="110"/>
                  </a:cubicBezTo>
                  <a:cubicBezTo>
                    <a:pt x="78" y="117"/>
                    <a:pt x="36" y="228"/>
                    <a:pt x="29" y="240"/>
                  </a:cubicBezTo>
                  <a:cubicBezTo>
                    <a:pt x="21" y="252"/>
                    <a:pt x="11" y="246"/>
                    <a:pt x="11" y="246"/>
                  </a:cubicBezTo>
                  <a:cubicBezTo>
                    <a:pt x="11" y="246"/>
                    <a:pt x="22" y="137"/>
                    <a:pt x="36" y="108"/>
                  </a:cubicBezTo>
                  <a:cubicBezTo>
                    <a:pt x="5" y="41"/>
                    <a:pt x="0" y="0"/>
                    <a:pt x="0" y="0"/>
                  </a:cubicBezTo>
                  <a:lnTo>
                    <a:pt x="73" y="11"/>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9" name="iṣḻïḑê">
              <a:extLst>
                <a:ext uri="{FF2B5EF4-FFF2-40B4-BE49-F238E27FC236}">
                  <a16:creationId xmlns:a16="http://schemas.microsoft.com/office/drawing/2014/main" xmlns="" id="{F12AFC38-5F37-4FD2-8013-E23AD762D7A2}"/>
                </a:ext>
              </a:extLst>
            </p:cNvPr>
            <p:cNvSpPr/>
            <p:nvPr/>
          </p:nvSpPr>
          <p:spPr bwMode="auto">
            <a:xfrm>
              <a:off x="6427788" y="2157413"/>
              <a:ext cx="219075" cy="647700"/>
            </a:xfrm>
            <a:custGeom>
              <a:avLst/>
              <a:gdLst>
                <a:gd name="T0" fmla="*/ 73 w 80"/>
                <a:gd name="T1" fmla="*/ 11 h 236"/>
                <a:gd name="T2" fmla="*/ 0 w 80"/>
                <a:gd name="T3" fmla="*/ 0 h 236"/>
                <a:gd name="T4" fmla="*/ 36 w 80"/>
                <a:gd name="T5" fmla="*/ 108 h 236"/>
                <a:gd name="T6" fmla="*/ 8 w 80"/>
                <a:gd name="T7" fmla="*/ 220 h 236"/>
                <a:gd name="T8" fmla="*/ 36 w 80"/>
                <a:gd name="T9" fmla="*/ 236 h 236"/>
                <a:gd name="T10" fmla="*/ 79 w 80"/>
                <a:gd name="T11" fmla="*/ 110 h 236"/>
                <a:gd name="T12" fmla="*/ 73 w 80"/>
                <a:gd name="T13" fmla="*/ 11 h 236"/>
              </a:gdLst>
              <a:ahLst/>
              <a:cxnLst>
                <a:cxn ang="0">
                  <a:pos x="T0" y="T1"/>
                </a:cxn>
                <a:cxn ang="0">
                  <a:pos x="T2" y="T3"/>
                </a:cxn>
                <a:cxn ang="0">
                  <a:pos x="T4" y="T5"/>
                </a:cxn>
                <a:cxn ang="0">
                  <a:pos x="T6" y="T7"/>
                </a:cxn>
                <a:cxn ang="0">
                  <a:pos x="T8" y="T9"/>
                </a:cxn>
                <a:cxn ang="0">
                  <a:pos x="T10" y="T11"/>
                </a:cxn>
                <a:cxn ang="0">
                  <a:pos x="T12" y="T13"/>
                </a:cxn>
              </a:cxnLst>
              <a:rect l="0" t="0" r="r" b="b"/>
              <a:pathLst>
                <a:path w="80" h="236">
                  <a:moveTo>
                    <a:pt x="73" y="11"/>
                  </a:moveTo>
                  <a:cubicBezTo>
                    <a:pt x="0" y="0"/>
                    <a:pt x="0" y="0"/>
                    <a:pt x="0" y="0"/>
                  </a:cubicBezTo>
                  <a:cubicBezTo>
                    <a:pt x="0" y="0"/>
                    <a:pt x="5" y="41"/>
                    <a:pt x="36" y="108"/>
                  </a:cubicBezTo>
                  <a:cubicBezTo>
                    <a:pt x="26" y="129"/>
                    <a:pt x="12" y="187"/>
                    <a:pt x="8" y="220"/>
                  </a:cubicBezTo>
                  <a:cubicBezTo>
                    <a:pt x="13" y="225"/>
                    <a:pt x="29" y="234"/>
                    <a:pt x="36" y="236"/>
                  </a:cubicBezTo>
                  <a:cubicBezTo>
                    <a:pt x="48" y="210"/>
                    <a:pt x="79" y="117"/>
                    <a:pt x="79" y="110"/>
                  </a:cubicBezTo>
                  <a:cubicBezTo>
                    <a:pt x="80" y="102"/>
                    <a:pt x="73" y="11"/>
                    <a:pt x="73" y="11"/>
                  </a:cubicBezTo>
                  <a:close/>
                </a:path>
              </a:pathLst>
            </a:custGeom>
            <a:solidFill>
              <a:srgbClr val="2B22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0" name="iṥlíḍe">
              <a:extLst>
                <a:ext uri="{FF2B5EF4-FFF2-40B4-BE49-F238E27FC236}">
                  <a16:creationId xmlns:a16="http://schemas.microsoft.com/office/drawing/2014/main" xmlns="" id="{B0A417B9-53C8-4289-B806-3CD8245BAA97}"/>
                </a:ext>
              </a:extLst>
            </p:cNvPr>
            <p:cNvSpPr/>
            <p:nvPr/>
          </p:nvSpPr>
          <p:spPr bwMode="auto">
            <a:xfrm>
              <a:off x="6240463" y="2101851"/>
              <a:ext cx="319088" cy="655638"/>
            </a:xfrm>
            <a:custGeom>
              <a:avLst/>
              <a:gdLst>
                <a:gd name="T0" fmla="*/ 116 w 116"/>
                <a:gd name="T1" fmla="*/ 0 h 239"/>
                <a:gd name="T2" fmla="*/ 87 w 116"/>
                <a:gd name="T3" fmla="*/ 123 h 239"/>
                <a:gd name="T4" fmla="*/ 17 w 116"/>
                <a:gd name="T5" fmla="*/ 229 h 239"/>
                <a:gd name="T6" fmla="*/ 0 w 116"/>
                <a:gd name="T7" fmla="*/ 230 h 239"/>
                <a:gd name="T8" fmla="*/ 48 w 116"/>
                <a:gd name="T9" fmla="*/ 112 h 239"/>
                <a:gd name="T10" fmla="*/ 41 w 116"/>
                <a:gd name="T11" fmla="*/ 12 h 239"/>
                <a:gd name="T12" fmla="*/ 116 w 116"/>
                <a:gd name="T13" fmla="*/ 0 h 239"/>
              </a:gdLst>
              <a:ahLst/>
              <a:cxnLst>
                <a:cxn ang="0">
                  <a:pos x="T0" y="T1"/>
                </a:cxn>
                <a:cxn ang="0">
                  <a:pos x="T2" y="T3"/>
                </a:cxn>
                <a:cxn ang="0">
                  <a:pos x="T4" y="T5"/>
                </a:cxn>
                <a:cxn ang="0">
                  <a:pos x="T6" y="T7"/>
                </a:cxn>
                <a:cxn ang="0">
                  <a:pos x="T8" y="T9"/>
                </a:cxn>
                <a:cxn ang="0">
                  <a:pos x="T10" y="T11"/>
                </a:cxn>
                <a:cxn ang="0">
                  <a:pos x="T12" y="T13"/>
                </a:cxn>
              </a:cxnLst>
              <a:rect l="0" t="0" r="r" b="b"/>
              <a:pathLst>
                <a:path w="116" h="239">
                  <a:moveTo>
                    <a:pt x="116" y="0"/>
                  </a:moveTo>
                  <a:cubicBezTo>
                    <a:pt x="116" y="0"/>
                    <a:pt x="89" y="116"/>
                    <a:pt x="87" y="123"/>
                  </a:cubicBezTo>
                  <a:cubicBezTo>
                    <a:pt x="84" y="130"/>
                    <a:pt x="26" y="220"/>
                    <a:pt x="17" y="229"/>
                  </a:cubicBezTo>
                  <a:cubicBezTo>
                    <a:pt x="8" y="239"/>
                    <a:pt x="0" y="230"/>
                    <a:pt x="0" y="230"/>
                  </a:cubicBezTo>
                  <a:cubicBezTo>
                    <a:pt x="0" y="230"/>
                    <a:pt x="33" y="134"/>
                    <a:pt x="48" y="112"/>
                  </a:cubicBezTo>
                  <a:cubicBezTo>
                    <a:pt x="38" y="53"/>
                    <a:pt x="41" y="12"/>
                    <a:pt x="41" y="12"/>
                  </a:cubicBezTo>
                  <a:lnTo>
                    <a:pt x="116" y="0"/>
                  </a:lnTo>
                  <a:close/>
                </a:path>
              </a:pathLst>
            </a:custGeom>
            <a:solidFill>
              <a:srgbClr val="D8A0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1" name="îŝḻïďê">
              <a:extLst>
                <a:ext uri="{FF2B5EF4-FFF2-40B4-BE49-F238E27FC236}">
                  <a16:creationId xmlns:a16="http://schemas.microsoft.com/office/drawing/2014/main" xmlns="" id="{94191F91-1393-4AD8-ACD4-9E8F62E41511}"/>
                </a:ext>
              </a:extLst>
            </p:cNvPr>
            <p:cNvSpPr/>
            <p:nvPr/>
          </p:nvSpPr>
          <p:spPr bwMode="auto">
            <a:xfrm>
              <a:off x="6251576" y="2101851"/>
              <a:ext cx="307975" cy="606425"/>
            </a:xfrm>
            <a:custGeom>
              <a:avLst/>
              <a:gdLst>
                <a:gd name="T0" fmla="*/ 112 w 112"/>
                <a:gd name="T1" fmla="*/ 0 h 221"/>
                <a:gd name="T2" fmla="*/ 37 w 112"/>
                <a:gd name="T3" fmla="*/ 12 h 221"/>
                <a:gd name="T4" fmla="*/ 44 w 112"/>
                <a:gd name="T5" fmla="*/ 112 h 221"/>
                <a:gd name="T6" fmla="*/ 0 w 112"/>
                <a:gd name="T7" fmla="*/ 203 h 221"/>
                <a:gd name="T8" fmla="*/ 25 w 112"/>
                <a:gd name="T9" fmla="*/ 221 h 221"/>
                <a:gd name="T10" fmla="*/ 83 w 112"/>
                <a:gd name="T11" fmla="*/ 123 h 221"/>
                <a:gd name="T12" fmla="*/ 112 w 112"/>
                <a:gd name="T13" fmla="*/ 0 h 221"/>
              </a:gdLst>
              <a:ahLst/>
              <a:cxnLst>
                <a:cxn ang="0">
                  <a:pos x="T0" y="T1"/>
                </a:cxn>
                <a:cxn ang="0">
                  <a:pos x="T2" y="T3"/>
                </a:cxn>
                <a:cxn ang="0">
                  <a:pos x="T4" y="T5"/>
                </a:cxn>
                <a:cxn ang="0">
                  <a:pos x="T6" y="T7"/>
                </a:cxn>
                <a:cxn ang="0">
                  <a:pos x="T8" y="T9"/>
                </a:cxn>
                <a:cxn ang="0">
                  <a:pos x="T10" y="T11"/>
                </a:cxn>
                <a:cxn ang="0">
                  <a:pos x="T12" y="T13"/>
                </a:cxn>
              </a:cxnLst>
              <a:rect l="0" t="0" r="r" b="b"/>
              <a:pathLst>
                <a:path w="112" h="221">
                  <a:moveTo>
                    <a:pt x="112" y="0"/>
                  </a:moveTo>
                  <a:cubicBezTo>
                    <a:pt x="37" y="12"/>
                    <a:pt x="37" y="12"/>
                    <a:pt x="37" y="12"/>
                  </a:cubicBezTo>
                  <a:cubicBezTo>
                    <a:pt x="37" y="12"/>
                    <a:pt x="34" y="53"/>
                    <a:pt x="44" y="112"/>
                  </a:cubicBezTo>
                  <a:cubicBezTo>
                    <a:pt x="33" y="127"/>
                    <a:pt x="11" y="173"/>
                    <a:pt x="0" y="203"/>
                  </a:cubicBezTo>
                  <a:cubicBezTo>
                    <a:pt x="6" y="206"/>
                    <a:pt x="20" y="217"/>
                    <a:pt x="25" y="221"/>
                  </a:cubicBezTo>
                  <a:cubicBezTo>
                    <a:pt x="44" y="194"/>
                    <a:pt x="81" y="129"/>
                    <a:pt x="83" y="123"/>
                  </a:cubicBezTo>
                  <a:cubicBezTo>
                    <a:pt x="85" y="116"/>
                    <a:pt x="112" y="0"/>
                    <a:pt x="112" y="0"/>
                  </a:cubicBezTo>
                  <a:close/>
                </a:path>
              </a:pathLst>
            </a:custGeom>
            <a:solidFill>
              <a:srgbClr val="2B22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2" name="îSļîďê">
              <a:extLst>
                <a:ext uri="{FF2B5EF4-FFF2-40B4-BE49-F238E27FC236}">
                  <a16:creationId xmlns:a16="http://schemas.microsoft.com/office/drawing/2014/main" xmlns="" id="{BEFDA060-C9FC-4046-9AA4-B6F05AB66B82}"/>
                </a:ext>
              </a:extLst>
            </p:cNvPr>
            <p:cNvSpPr/>
            <p:nvPr/>
          </p:nvSpPr>
          <p:spPr bwMode="auto">
            <a:xfrm>
              <a:off x="6199188" y="1581151"/>
              <a:ext cx="500063" cy="1182688"/>
            </a:xfrm>
            <a:custGeom>
              <a:avLst/>
              <a:gdLst>
                <a:gd name="T0" fmla="*/ 130 w 182"/>
                <a:gd name="T1" fmla="*/ 5 h 431"/>
                <a:gd name="T2" fmla="*/ 148 w 182"/>
                <a:gd name="T3" fmla="*/ 23 h 431"/>
                <a:gd name="T4" fmla="*/ 159 w 182"/>
                <a:gd name="T5" fmla="*/ 60 h 431"/>
                <a:gd name="T6" fmla="*/ 173 w 182"/>
                <a:gd name="T7" fmla="*/ 188 h 431"/>
                <a:gd name="T8" fmla="*/ 180 w 182"/>
                <a:gd name="T9" fmla="*/ 267 h 431"/>
                <a:gd name="T10" fmla="*/ 182 w 182"/>
                <a:gd name="T11" fmla="*/ 321 h 431"/>
                <a:gd name="T12" fmla="*/ 181 w 182"/>
                <a:gd name="T13" fmla="*/ 390 h 431"/>
                <a:gd name="T14" fmla="*/ 179 w 182"/>
                <a:gd name="T15" fmla="*/ 428 h 431"/>
                <a:gd name="T16" fmla="*/ 128 w 182"/>
                <a:gd name="T17" fmla="*/ 406 h 431"/>
                <a:gd name="T18" fmla="*/ 99 w 182"/>
                <a:gd name="T19" fmla="*/ 387 h 431"/>
                <a:gd name="T20" fmla="*/ 68 w 182"/>
                <a:gd name="T21" fmla="*/ 372 h 431"/>
                <a:gd name="T22" fmla="*/ 0 w 182"/>
                <a:gd name="T23" fmla="*/ 358 h 431"/>
                <a:gd name="T24" fmla="*/ 42 w 182"/>
                <a:gd name="T25" fmla="*/ 198 h 431"/>
                <a:gd name="T26" fmla="*/ 43 w 182"/>
                <a:gd name="T27" fmla="*/ 125 h 431"/>
                <a:gd name="T28" fmla="*/ 40 w 182"/>
                <a:gd name="T29" fmla="*/ 48 h 431"/>
                <a:gd name="T30" fmla="*/ 63 w 182"/>
                <a:gd name="T31" fmla="*/ 2 h 431"/>
                <a:gd name="T32" fmla="*/ 83 w 182"/>
                <a:gd name="T33" fmla="*/ 2 h 431"/>
                <a:gd name="T34" fmla="*/ 115 w 182"/>
                <a:gd name="T35" fmla="*/ 4 h 431"/>
                <a:gd name="T36" fmla="*/ 130 w 182"/>
                <a:gd name="T37" fmla="*/ 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431">
                  <a:moveTo>
                    <a:pt x="130" y="5"/>
                  </a:moveTo>
                  <a:cubicBezTo>
                    <a:pt x="140" y="5"/>
                    <a:pt x="146" y="14"/>
                    <a:pt x="148" y="23"/>
                  </a:cubicBezTo>
                  <a:cubicBezTo>
                    <a:pt x="152" y="35"/>
                    <a:pt x="155" y="47"/>
                    <a:pt x="159" y="60"/>
                  </a:cubicBezTo>
                  <a:cubicBezTo>
                    <a:pt x="170" y="101"/>
                    <a:pt x="168" y="146"/>
                    <a:pt x="173" y="188"/>
                  </a:cubicBezTo>
                  <a:cubicBezTo>
                    <a:pt x="176" y="214"/>
                    <a:pt x="180" y="240"/>
                    <a:pt x="180" y="267"/>
                  </a:cubicBezTo>
                  <a:cubicBezTo>
                    <a:pt x="180" y="285"/>
                    <a:pt x="182" y="303"/>
                    <a:pt x="182" y="321"/>
                  </a:cubicBezTo>
                  <a:cubicBezTo>
                    <a:pt x="182" y="344"/>
                    <a:pt x="182" y="367"/>
                    <a:pt x="181" y="390"/>
                  </a:cubicBezTo>
                  <a:cubicBezTo>
                    <a:pt x="181" y="402"/>
                    <a:pt x="181" y="415"/>
                    <a:pt x="179" y="428"/>
                  </a:cubicBezTo>
                  <a:cubicBezTo>
                    <a:pt x="160" y="431"/>
                    <a:pt x="143" y="418"/>
                    <a:pt x="128" y="406"/>
                  </a:cubicBezTo>
                  <a:cubicBezTo>
                    <a:pt x="128" y="402"/>
                    <a:pt x="103" y="390"/>
                    <a:pt x="99" y="387"/>
                  </a:cubicBezTo>
                  <a:cubicBezTo>
                    <a:pt x="89" y="382"/>
                    <a:pt x="78" y="377"/>
                    <a:pt x="68" y="372"/>
                  </a:cubicBezTo>
                  <a:cubicBezTo>
                    <a:pt x="45" y="364"/>
                    <a:pt x="23" y="361"/>
                    <a:pt x="0" y="358"/>
                  </a:cubicBezTo>
                  <a:cubicBezTo>
                    <a:pt x="19" y="306"/>
                    <a:pt x="36" y="253"/>
                    <a:pt x="42" y="198"/>
                  </a:cubicBezTo>
                  <a:cubicBezTo>
                    <a:pt x="45" y="173"/>
                    <a:pt x="45" y="150"/>
                    <a:pt x="43" y="125"/>
                  </a:cubicBezTo>
                  <a:cubicBezTo>
                    <a:pt x="40" y="98"/>
                    <a:pt x="39" y="76"/>
                    <a:pt x="40" y="48"/>
                  </a:cubicBezTo>
                  <a:cubicBezTo>
                    <a:pt x="41" y="33"/>
                    <a:pt x="45" y="7"/>
                    <a:pt x="63" y="2"/>
                  </a:cubicBezTo>
                  <a:cubicBezTo>
                    <a:pt x="69" y="0"/>
                    <a:pt x="77" y="0"/>
                    <a:pt x="83" y="2"/>
                  </a:cubicBezTo>
                  <a:cubicBezTo>
                    <a:pt x="83" y="2"/>
                    <a:pt x="97" y="13"/>
                    <a:pt x="115" y="4"/>
                  </a:cubicBezTo>
                  <a:cubicBezTo>
                    <a:pt x="120" y="5"/>
                    <a:pt x="126" y="5"/>
                    <a:pt x="130" y="5"/>
                  </a:cubicBezTo>
                  <a:close/>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3" name="íṣľiḑé">
              <a:extLst>
                <a:ext uri="{FF2B5EF4-FFF2-40B4-BE49-F238E27FC236}">
                  <a16:creationId xmlns:a16="http://schemas.microsoft.com/office/drawing/2014/main" xmlns="" id="{70295833-FFE8-4F35-B3AA-B53553445CA5}"/>
                </a:ext>
              </a:extLst>
            </p:cNvPr>
            <p:cNvSpPr/>
            <p:nvPr/>
          </p:nvSpPr>
          <p:spPr bwMode="auto">
            <a:xfrm>
              <a:off x="6515101" y="1584326"/>
              <a:ext cx="244475" cy="328613"/>
            </a:xfrm>
            <a:custGeom>
              <a:avLst/>
              <a:gdLst>
                <a:gd name="T0" fmla="*/ 9 w 89"/>
                <a:gd name="T1" fmla="*/ 11 h 120"/>
                <a:gd name="T2" fmla="*/ 19 w 89"/>
                <a:gd name="T3" fmla="*/ 5 h 120"/>
                <a:gd name="T4" fmla="*/ 39 w 89"/>
                <a:gd name="T5" fmla="*/ 27 h 120"/>
                <a:gd name="T6" fmla="*/ 42 w 89"/>
                <a:gd name="T7" fmla="*/ 38 h 120"/>
                <a:gd name="T8" fmla="*/ 44 w 89"/>
                <a:gd name="T9" fmla="*/ 48 h 120"/>
                <a:gd name="T10" fmla="*/ 50 w 89"/>
                <a:gd name="T11" fmla="*/ 69 h 120"/>
                <a:gd name="T12" fmla="*/ 61 w 89"/>
                <a:gd name="T13" fmla="*/ 41 h 120"/>
                <a:gd name="T14" fmla="*/ 66 w 89"/>
                <a:gd name="T15" fmla="*/ 27 h 120"/>
                <a:gd name="T16" fmla="*/ 62 w 89"/>
                <a:gd name="T17" fmla="*/ 16 h 120"/>
                <a:gd name="T18" fmla="*/ 61 w 89"/>
                <a:gd name="T19" fmla="*/ 14 h 120"/>
                <a:gd name="T20" fmla="*/ 61 w 89"/>
                <a:gd name="T21" fmla="*/ 12 h 120"/>
                <a:gd name="T22" fmla="*/ 62 w 89"/>
                <a:gd name="T23" fmla="*/ 7 h 120"/>
                <a:gd name="T24" fmla="*/ 63 w 89"/>
                <a:gd name="T25" fmla="*/ 5 h 120"/>
                <a:gd name="T26" fmla="*/ 64 w 89"/>
                <a:gd name="T27" fmla="*/ 5 h 120"/>
                <a:gd name="T28" fmla="*/ 69 w 89"/>
                <a:gd name="T29" fmla="*/ 4 h 120"/>
                <a:gd name="T30" fmla="*/ 73 w 89"/>
                <a:gd name="T31" fmla="*/ 1 h 120"/>
                <a:gd name="T32" fmla="*/ 78 w 89"/>
                <a:gd name="T33" fmla="*/ 0 h 120"/>
                <a:gd name="T34" fmla="*/ 84 w 89"/>
                <a:gd name="T35" fmla="*/ 6 h 120"/>
                <a:gd name="T36" fmla="*/ 88 w 89"/>
                <a:gd name="T37" fmla="*/ 14 h 120"/>
                <a:gd name="T38" fmla="*/ 87 w 89"/>
                <a:gd name="T39" fmla="*/ 23 h 120"/>
                <a:gd name="T40" fmla="*/ 84 w 89"/>
                <a:gd name="T41" fmla="*/ 28 h 120"/>
                <a:gd name="T42" fmla="*/ 79 w 89"/>
                <a:gd name="T43" fmla="*/ 45 h 120"/>
                <a:gd name="T44" fmla="*/ 76 w 89"/>
                <a:gd name="T45" fmla="*/ 63 h 120"/>
                <a:gd name="T46" fmla="*/ 66 w 89"/>
                <a:gd name="T47" fmla="*/ 99 h 120"/>
                <a:gd name="T48" fmla="*/ 60 w 89"/>
                <a:gd name="T49" fmla="*/ 111 h 120"/>
                <a:gd name="T50" fmla="*/ 51 w 89"/>
                <a:gd name="T51" fmla="*/ 120 h 120"/>
                <a:gd name="T52" fmla="*/ 19 w 89"/>
                <a:gd name="T53" fmla="*/ 74 h 120"/>
                <a:gd name="T54" fmla="*/ 9 w 89"/>
                <a:gd name="T55"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120">
                  <a:moveTo>
                    <a:pt x="9" y="11"/>
                  </a:moveTo>
                  <a:cubicBezTo>
                    <a:pt x="11" y="7"/>
                    <a:pt x="15" y="5"/>
                    <a:pt x="19" y="5"/>
                  </a:cubicBezTo>
                  <a:cubicBezTo>
                    <a:pt x="25" y="6"/>
                    <a:pt x="34" y="10"/>
                    <a:pt x="39" y="27"/>
                  </a:cubicBezTo>
                  <a:cubicBezTo>
                    <a:pt x="39" y="30"/>
                    <a:pt x="41" y="35"/>
                    <a:pt x="42" y="38"/>
                  </a:cubicBezTo>
                  <a:cubicBezTo>
                    <a:pt x="43" y="42"/>
                    <a:pt x="43" y="45"/>
                    <a:pt x="44" y="48"/>
                  </a:cubicBezTo>
                  <a:cubicBezTo>
                    <a:pt x="46" y="55"/>
                    <a:pt x="48" y="62"/>
                    <a:pt x="50" y="69"/>
                  </a:cubicBezTo>
                  <a:cubicBezTo>
                    <a:pt x="54" y="59"/>
                    <a:pt x="58" y="50"/>
                    <a:pt x="61" y="41"/>
                  </a:cubicBezTo>
                  <a:cubicBezTo>
                    <a:pt x="62" y="37"/>
                    <a:pt x="66" y="31"/>
                    <a:pt x="66" y="27"/>
                  </a:cubicBezTo>
                  <a:cubicBezTo>
                    <a:pt x="65" y="23"/>
                    <a:pt x="63" y="19"/>
                    <a:pt x="62" y="16"/>
                  </a:cubicBezTo>
                  <a:cubicBezTo>
                    <a:pt x="61" y="15"/>
                    <a:pt x="61" y="15"/>
                    <a:pt x="61" y="14"/>
                  </a:cubicBezTo>
                  <a:cubicBezTo>
                    <a:pt x="61" y="13"/>
                    <a:pt x="61" y="13"/>
                    <a:pt x="61" y="12"/>
                  </a:cubicBezTo>
                  <a:cubicBezTo>
                    <a:pt x="62" y="10"/>
                    <a:pt x="62" y="8"/>
                    <a:pt x="62" y="7"/>
                  </a:cubicBezTo>
                  <a:cubicBezTo>
                    <a:pt x="63" y="6"/>
                    <a:pt x="63" y="6"/>
                    <a:pt x="63" y="5"/>
                  </a:cubicBezTo>
                  <a:cubicBezTo>
                    <a:pt x="63" y="5"/>
                    <a:pt x="64" y="5"/>
                    <a:pt x="64" y="5"/>
                  </a:cubicBezTo>
                  <a:cubicBezTo>
                    <a:pt x="66" y="4"/>
                    <a:pt x="68" y="5"/>
                    <a:pt x="69" y="4"/>
                  </a:cubicBezTo>
                  <a:cubicBezTo>
                    <a:pt x="70" y="4"/>
                    <a:pt x="71" y="2"/>
                    <a:pt x="73" y="1"/>
                  </a:cubicBezTo>
                  <a:cubicBezTo>
                    <a:pt x="74" y="0"/>
                    <a:pt x="76" y="0"/>
                    <a:pt x="78" y="0"/>
                  </a:cubicBezTo>
                  <a:cubicBezTo>
                    <a:pt x="81" y="0"/>
                    <a:pt x="82" y="3"/>
                    <a:pt x="84" y="6"/>
                  </a:cubicBezTo>
                  <a:cubicBezTo>
                    <a:pt x="85" y="8"/>
                    <a:pt x="87" y="11"/>
                    <a:pt x="88" y="14"/>
                  </a:cubicBezTo>
                  <a:cubicBezTo>
                    <a:pt x="89" y="17"/>
                    <a:pt x="89" y="21"/>
                    <a:pt x="87" y="23"/>
                  </a:cubicBezTo>
                  <a:cubicBezTo>
                    <a:pt x="86" y="25"/>
                    <a:pt x="85" y="26"/>
                    <a:pt x="84" y="28"/>
                  </a:cubicBezTo>
                  <a:cubicBezTo>
                    <a:pt x="80" y="33"/>
                    <a:pt x="80" y="39"/>
                    <a:pt x="79" y="45"/>
                  </a:cubicBezTo>
                  <a:cubicBezTo>
                    <a:pt x="78" y="51"/>
                    <a:pt x="77" y="57"/>
                    <a:pt x="76" y="63"/>
                  </a:cubicBezTo>
                  <a:cubicBezTo>
                    <a:pt x="74" y="75"/>
                    <a:pt x="71" y="87"/>
                    <a:pt x="66" y="99"/>
                  </a:cubicBezTo>
                  <a:cubicBezTo>
                    <a:pt x="65" y="103"/>
                    <a:pt x="62" y="108"/>
                    <a:pt x="60" y="111"/>
                  </a:cubicBezTo>
                  <a:cubicBezTo>
                    <a:pt x="58" y="113"/>
                    <a:pt x="53" y="120"/>
                    <a:pt x="51" y="120"/>
                  </a:cubicBezTo>
                  <a:cubicBezTo>
                    <a:pt x="30" y="117"/>
                    <a:pt x="24" y="87"/>
                    <a:pt x="19" y="74"/>
                  </a:cubicBezTo>
                  <a:cubicBezTo>
                    <a:pt x="14" y="59"/>
                    <a:pt x="0" y="34"/>
                    <a:pt x="9" y="11"/>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4" name="í$ľîdé">
              <a:extLst>
                <a:ext uri="{FF2B5EF4-FFF2-40B4-BE49-F238E27FC236}">
                  <a16:creationId xmlns:a16="http://schemas.microsoft.com/office/drawing/2014/main" xmlns="" id="{7CA54620-A6AB-422E-8B3E-B03769077387}"/>
                </a:ext>
              </a:extLst>
            </p:cNvPr>
            <p:cNvSpPr/>
            <p:nvPr/>
          </p:nvSpPr>
          <p:spPr bwMode="auto">
            <a:xfrm>
              <a:off x="6515101" y="1597026"/>
              <a:ext cx="263525" cy="360363"/>
            </a:xfrm>
            <a:custGeom>
              <a:avLst/>
              <a:gdLst>
                <a:gd name="T0" fmla="*/ 61 w 96"/>
                <a:gd name="T1" fmla="*/ 30 h 131"/>
                <a:gd name="T2" fmla="*/ 52 w 96"/>
                <a:gd name="T3" fmla="*/ 59 h 131"/>
                <a:gd name="T4" fmla="*/ 42 w 96"/>
                <a:gd name="T5" fmla="*/ 22 h 131"/>
                <a:gd name="T6" fmla="*/ 19 w 96"/>
                <a:gd name="T7" fmla="*/ 0 h 131"/>
                <a:gd name="T8" fmla="*/ 9 w 96"/>
                <a:gd name="T9" fmla="*/ 6 h 131"/>
                <a:gd name="T10" fmla="*/ 14 w 96"/>
                <a:gd name="T11" fmla="*/ 81 h 131"/>
                <a:gd name="T12" fmla="*/ 53 w 96"/>
                <a:gd name="T13" fmla="*/ 131 h 131"/>
                <a:gd name="T14" fmla="*/ 96 w 96"/>
                <a:gd name="T15" fmla="*/ 74 h 131"/>
                <a:gd name="T16" fmla="*/ 61 w 96"/>
                <a:gd name="T17" fmla="*/ 3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31">
                  <a:moveTo>
                    <a:pt x="61" y="30"/>
                  </a:moveTo>
                  <a:cubicBezTo>
                    <a:pt x="57" y="42"/>
                    <a:pt x="55" y="48"/>
                    <a:pt x="52" y="59"/>
                  </a:cubicBezTo>
                  <a:cubicBezTo>
                    <a:pt x="49" y="44"/>
                    <a:pt x="53" y="48"/>
                    <a:pt x="42" y="22"/>
                  </a:cubicBezTo>
                  <a:cubicBezTo>
                    <a:pt x="36" y="4"/>
                    <a:pt x="25" y="1"/>
                    <a:pt x="19" y="0"/>
                  </a:cubicBezTo>
                  <a:cubicBezTo>
                    <a:pt x="15" y="0"/>
                    <a:pt x="11" y="2"/>
                    <a:pt x="9" y="6"/>
                  </a:cubicBezTo>
                  <a:cubicBezTo>
                    <a:pt x="0" y="29"/>
                    <a:pt x="8" y="66"/>
                    <a:pt x="14" y="81"/>
                  </a:cubicBezTo>
                  <a:cubicBezTo>
                    <a:pt x="19" y="94"/>
                    <a:pt x="32" y="128"/>
                    <a:pt x="53" y="131"/>
                  </a:cubicBezTo>
                  <a:cubicBezTo>
                    <a:pt x="67" y="122"/>
                    <a:pt x="92" y="98"/>
                    <a:pt x="96" y="74"/>
                  </a:cubicBezTo>
                  <a:cubicBezTo>
                    <a:pt x="91" y="67"/>
                    <a:pt x="67" y="35"/>
                    <a:pt x="61" y="30"/>
                  </a:cubicBezTo>
                  <a:close/>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5" name="íSḷîḓê">
              <a:extLst>
                <a:ext uri="{FF2B5EF4-FFF2-40B4-BE49-F238E27FC236}">
                  <a16:creationId xmlns:a16="http://schemas.microsoft.com/office/drawing/2014/main" xmlns="" id="{7A4F9997-BB79-4274-A8A8-7BEFC401AD16}"/>
                </a:ext>
              </a:extLst>
            </p:cNvPr>
            <p:cNvSpPr/>
            <p:nvPr/>
          </p:nvSpPr>
          <p:spPr bwMode="auto">
            <a:xfrm>
              <a:off x="6346826" y="1343026"/>
              <a:ext cx="228600" cy="212725"/>
            </a:xfrm>
            <a:custGeom>
              <a:avLst/>
              <a:gdLst>
                <a:gd name="T0" fmla="*/ 56 w 83"/>
                <a:gd name="T1" fmla="*/ 13 h 78"/>
                <a:gd name="T2" fmla="*/ 73 w 83"/>
                <a:gd name="T3" fmla="*/ 41 h 78"/>
                <a:gd name="T4" fmla="*/ 68 w 83"/>
                <a:gd name="T5" fmla="*/ 76 h 78"/>
                <a:gd name="T6" fmla="*/ 25 w 83"/>
                <a:gd name="T7" fmla="*/ 64 h 78"/>
                <a:gd name="T8" fmla="*/ 56 w 83"/>
                <a:gd name="T9" fmla="*/ 13 h 78"/>
              </a:gdLst>
              <a:ahLst/>
              <a:cxnLst>
                <a:cxn ang="0">
                  <a:pos x="T0" y="T1"/>
                </a:cxn>
                <a:cxn ang="0">
                  <a:pos x="T2" y="T3"/>
                </a:cxn>
                <a:cxn ang="0">
                  <a:pos x="T4" y="T5"/>
                </a:cxn>
                <a:cxn ang="0">
                  <a:pos x="T6" y="T7"/>
                </a:cxn>
                <a:cxn ang="0">
                  <a:pos x="T8" y="T9"/>
                </a:cxn>
              </a:cxnLst>
              <a:rect l="0" t="0" r="r" b="b"/>
              <a:pathLst>
                <a:path w="83" h="78">
                  <a:moveTo>
                    <a:pt x="56" y="13"/>
                  </a:moveTo>
                  <a:cubicBezTo>
                    <a:pt x="56" y="13"/>
                    <a:pt x="64" y="20"/>
                    <a:pt x="73" y="41"/>
                  </a:cubicBezTo>
                  <a:cubicBezTo>
                    <a:pt x="83" y="61"/>
                    <a:pt x="73" y="75"/>
                    <a:pt x="68" y="76"/>
                  </a:cubicBezTo>
                  <a:cubicBezTo>
                    <a:pt x="63" y="77"/>
                    <a:pt x="39" y="78"/>
                    <a:pt x="25" y="64"/>
                  </a:cubicBezTo>
                  <a:cubicBezTo>
                    <a:pt x="11" y="51"/>
                    <a:pt x="0" y="0"/>
                    <a:pt x="56" y="13"/>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6" name="ïṣļïḑê">
              <a:extLst>
                <a:ext uri="{FF2B5EF4-FFF2-40B4-BE49-F238E27FC236}">
                  <a16:creationId xmlns:a16="http://schemas.microsoft.com/office/drawing/2014/main" xmlns="" id="{484E0C58-D1DB-49FA-9C0C-FDC3E3D9AFF8}"/>
                </a:ext>
              </a:extLst>
            </p:cNvPr>
            <p:cNvSpPr/>
            <p:nvPr/>
          </p:nvSpPr>
          <p:spPr bwMode="auto">
            <a:xfrm>
              <a:off x="6337301" y="1331913"/>
              <a:ext cx="214313" cy="230188"/>
            </a:xfrm>
            <a:custGeom>
              <a:avLst/>
              <a:gdLst>
                <a:gd name="T0" fmla="*/ 75 w 78"/>
                <a:gd name="T1" fmla="*/ 23 h 84"/>
                <a:gd name="T2" fmla="*/ 65 w 78"/>
                <a:gd name="T3" fmla="*/ 42 h 84"/>
                <a:gd name="T4" fmla="*/ 56 w 78"/>
                <a:gd name="T5" fmla="*/ 63 h 84"/>
                <a:gd name="T6" fmla="*/ 52 w 78"/>
                <a:gd name="T7" fmla="*/ 60 h 84"/>
                <a:gd name="T8" fmla="*/ 48 w 78"/>
                <a:gd name="T9" fmla="*/ 59 h 84"/>
                <a:gd name="T10" fmla="*/ 46 w 78"/>
                <a:gd name="T11" fmla="*/ 69 h 84"/>
                <a:gd name="T12" fmla="*/ 50 w 78"/>
                <a:gd name="T13" fmla="*/ 77 h 84"/>
                <a:gd name="T14" fmla="*/ 50 w 78"/>
                <a:gd name="T15" fmla="*/ 80 h 84"/>
                <a:gd name="T16" fmla="*/ 49 w 78"/>
                <a:gd name="T17" fmla="*/ 80 h 84"/>
                <a:gd name="T18" fmla="*/ 26 w 78"/>
                <a:gd name="T19" fmla="*/ 79 h 84"/>
                <a:gd name="T20" fmla="*/ 10 w 78"/>
                <a:gd name="T21" fmla="*/ 69 h 84"/>
                <a:gd name="T22" fmla="*/ 2 w 78"/>
                <a:gd name="T23" fmla="*/ 52 h 84"/>
                <a:gd name="T24" fmla="*/ 1 w 78"/>
                <a:gd name="T25" fmla="*/ 38 h 84"/>
                <a:gd name="T26" fmla="*/ 7 w 78"/>
                <a:gd name="T27" fmla="*/ 25 h 84"/>
                <a:gd name="T28" fmla="*/ 17 w 78"/>
                <a:gd name="T29" fmla="*/ 14 h 84"/>
                <a:gd name="T30" fmla="*/ 30 w 78"/>
                <a:gd name="T31" fmla="*/ 9 h 84"/>
                <a:gd name="T32" fmla="*/ 75 w 78"/>
                <a:gd name="T33" fmla="*/ 2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84">
                  <a:moveTo>
                    <a:pt x="75" y="23"/>
                  </a:moveTo>
                  <a:cubicBezTo>
                    <a:pt x="78" y="31"/>
                    <a:pt x="71" y="39"/>
                    <a:pt x="65" y="42"/>
                  </a:cubicBezTo>
                  <a:cubicBezTo>
                    <a:pt x="57" y="46"/>
                    <a:pt x="53" y="55"/>
                    <a:pt x="56" y="63"/>
                  </a:cubicBezTo>
                  <a:cubicBezTo>
                    <a:pt x="55" y="62"/>
                    <a:pt x="54" y="61"/>
                    <a:pt x="52" y="60"/>
                  </a:cubicBezTo>
                  <a:cubicBezTo>
                    <a:pt x="51" y="59"/>
                    <a:pt x="49" y="58"/>
                    <a:pt x="48" y="59"/>
                  </a:cubicBezTo>
                  <a:cubicBezTo>
                    <a:pt x="44" y="61"/>
                    <a:pt x="45" y="67"/>
                    <a:pt x="46" y="69"/>
                  </a:cubicBezTo>
                  <a:cubicBezTo>
                    <a:pt x="47" y="72"/>
                    <a:pt x="49" y="75"/>
                    <a:pt x="50" y="77"/>
                  </a:cubicBezTo>
                  <a:cubicBezTo>
                    <a:pt x="50" y="78"/>
                    <a:pt x="50" y="79"/>
                    <a:pt x="50" y="80"/>
                  </a:cubicBezTo>
                  <a:cubicBezTo>
                    <a:pt x="49" y="80"/>
                    <a:pt x="49" y="80"/>
                    <a:pt x="49" y="80"/>
                  </a:cubicBezTo>
                  <a:cubicBezTo>
                    <a:pt x="42" y="84"/>
                    <a:pt x="33" y="80"/>
                    <a:pt x="26" y="79"/>
                  </a:cubicBezTo>
                  <a:cubicBezTo>
                    <a:pt x="20" y="77"/>
                    <a:pt x="15" y="73"/>
                    <a:pt x="10" y="69"/>
                  </a:cubicBezTo>
                  <a:cubicBezTo>
                    <a:pt x="5" y="64"/>
                    <a:pt x="3" y="59"/>
                    <a:pt x="2" y="52"/>
                  </a:cubicBezTo>
                  <a:cubicBezTo>
                    <a:pt x="1" y="48"/>
                    <a:pt x="0" y="43"/>
                    <a:pt x="1" y="38"/>
                  </a:cubicBezTo>
                  <a:cubicBezTo>
                    <a:pt x="3" y="34"/>
                    <a:pt x="4" y="29"/>
                    <a:pt x="7" y="25"/>
                  </a:cubicBezTo>
                  <a:cubicBezTo>
                    <a:pt x="9" y="21"/>
                    <a:pt x="13" y="17"/>
                    <a:pt x="17" y="14"/>
                  </a:cubicBezTo>
                  <a:cubicBezTo>
                    <a:pt x="21" y="12"/>
                    <a:pt x="26" y="10"/>
                    <a:pt x="30" y="9"/>
                  </a:cubicBezTo>
                  <a:cubicBezTo>
                    <a:pt x="36" y="6"/>
                    <a:pt x="65" y="0"/>
                    <a:pt x="75" y="23"/>
                  </a:cubicBezTo>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7" name="îṣ1íďe">
              <a:extLst>
                <a:ext uri="{FF2B5EF4-FFF2-40B4-BE49-F238E27FC236}">
                  <a16:creationId xmlns:a16="http://schemas.microsoft.com/office/drawing/2014/main" xmlns="" id="{3C2BE874-A9CD-4AF7-8086-3B790852559E}"/>
                </a:ext>
              </a:extLst>
            </p:cNvPr>
            <p:cNvSpPr/>
            <p:nvPr/>
          </p:nvSpPr>
          <p:spPr bwMode="auto">
            <a:xfrm>
              <a:off x="6319838" y="1293813"/>
              <a:ext cx="211138" cy="144463"/>
            </a:xfrm>
            <a:custGeom>
              <a:avLst/>
              <a:gdLst>
                <a:gd name="T0" fmla="*/ 53 w 77"/>
                <a:gd name="T1" fmla="*/ 0 h 53"/>
                <a:gd name="T2" fmla="*/ 5 w 77"/>
                <a:gd name="T3" fmla="*/ 16 h 53"/>
                <a:gd name="T4" fmla="*/ 5 w 77"/>
                <a:gd name="T5" fmla="*/ 48 h 53"/>
                <a:gd name="T6" fmla="*/ 6 w 77"/>
                <a:gd name="T7" fmla="*/ 53 h 53"/>
                <a:gd name="T8" fmla="*/ 77 w 77"/>
                <a:gd name="T9" fmla="*/ 30 h 53"/>
                <a:gd name="T10" fmla="*/ 76 w 77"/>
                <a:gd name="T11" fmla="*/ 26 h 53"/>
                <a:gd name="T12" fmla="*/ 53 w 7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77" h="53">
                  <a:moveTo>
                    <a:pt x="53" y="0"/>
                  </a:moveTo>
                  <a:cubicBezTo>
                    <a:pt x="5" y="16"/>
                    <a:pt x="5" y="16"/>
                    <a:pt x="5" y="16"/>
                  </a:cubicBezTo>
                  <a:cubicBezTo>
                    <a:pt x="3" y="23"/>
                    <a:pt x="0" y="34"/>
                    <a:pt x="5" y="48"/>
                  </a:cubicBezTo>
                  <a:cubicBezTo>
                    <a:pt x="6" y="53"/>
                    <a:pt x="6" y="53"/>
                    <a:pt x="6" y="53"/>
                  </a:cubicBezTo>
                  <a:cubicBezTo>
                    <a:pt x="77" y="30"/>
                    <a:pt x="77" y="30"/>
                    <a:pt x="77" y="30"/>
                  </a:cubicBezTo>
                  <a:cubicBezTo>
                    <a:pt x="76" y="26"/>
                    <a:pt x="76" y="26"/>
                    <a:pt x="76" y="26"/>
                  </a:cubicBezTo>
                  <a:cubicBezTo>
                    <a:pt x="71" y="12"/>
                    <a:pt x="60" y="3"/>
                    <a:pt x="53" y="0"/>
                  </a:cubicBezTo>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8" name="ïṣļïḍê">
              <a:extLst>
                <a:ext uri="{FF2B5EF4-FFF2-40B4-BE49-F238E27FC236}">
                  <a16:creationId xmlns:a16="http://schemas.microsoft.com/office/drawing/2014/main" xmlns="" id="{DCCEA3F9-4905-4DE7-8A6E-EE3CC60042BF}"/>
                </a:ext>
              </a:extLst>
            </p:cNvPr>
            <p:cNvSpPr/>
            <p:nvPr/>
          </p:nvSpPr>
          <p:spPr bwMode="auto">
            <a:xfrm>
              <a:off x="6432551" y="1298576"/>
              <a:ext cx="98425" cy="79375"/>
            </a:xfrm>
            <a:custGeom>
              <a:avLst/>
              <a:gdLst>
                <a:gd name="T0" fmla="*/ 36 w 36"/>
                <a:gd name="T1" fmla="*/ 28 h 29"/>
                <a:gd name="T2" fmla="*/ 36 w 36"/>
                <a:gd name="T3" fmla="*/ 29 h 29"/>
                <a:gd name="T4" fmla="*/ 36 w 36"/>
                <a:gd name="T5" fmla="*/ 29 h 29"/>
                <a:gd name="T6" fmla="*/ 36 w 36"/>
                <a:gd name="T7" fmla="*/ 28 h 29"/>
                <a:gd name="T8" fmla="*/ 35 w 36"/>
                <a:gd name="T9" fmla="*/ 24 h 29"/>
                <a:gd name="T10" fmla="*/ 35 w 36"/>
                <a:gd name="T11" fmla="*/ 24 h 29"/>
                <a:gd name="T12" fmla="*/ 36 w 36"/>
                <a:gd name="T13" fmla="*/ 28 h 29"/>
                <a:gd name="T14" fmla="*/ 35 w 36"/>
                <a:gd name="T15" fmla="*/ 24 h 29"/>
                <a:gd name="T16" fmla="*/ 35 w 36"/>
                <a:gd name="T17" fmla="*/ 24 h 29"/>
                <a:gd name="T18" fmla="*/ 7 w 36"/>
                <a:gd name="T19" fmla="*/ 0 h 29"/>
                <a:gd name="T20" fmla="*/ 3 w 36"/>
                <a:gd name="T21" fmla="*/ 1 h 29"/>
                <a:gd name="T22" fmla="*/ 0 w 36"/>
                <a:gd name="T23" fmla="*/ 2 h 29"/>
                <a:gd name="T24" fmla="*/ 7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6" y="28"/>
                  </a:moveTo>
                  <a:cubicBezTo>
                    <a:pt x="36" y="29"/>
                    <a:pt x="36" y="29"/>
                    <a:pt x="36" y="29"/>
                  </a:cubicBezTo>
                  <a:cubicBezTo>
                    <a:pt x="36" y="29"/>
                    <a:pt x="36" y="29"/>
                    <a:pt x="36" y="29"/>
                  </a:cubicBezTo>
                  <a:cubicBezTo>
                    <a:pt x="36" y="28"/>
                    <a:pt x="36" y="28"/>
                    <a:pt x="36" y="28"/>
                  </a:cubicBezTo>
                  <a:moveTo>
                    <a:pt x="35" y="24"/>
                  </a:moveTo>
                  <a:cubicBezTo>
                    <a:pt x="35" y="24"/>
                    <a:pt x="35" y="24"/>
                    <a:pt x="35" y="24"/>
                  </a:cubicBezTo>
                  <a:cubicBezTo>
                    <a:pt x="36" y="28"/>
                    <a:pt x="36" y="28"/>
                    <a:pt x="36" y="28"/>
                  </a:cubicBezTo>
                  <a:cubicBezTo>
                    <a:pt x="35" y="24"/>
                    <a:pt x="35" y="24"/>
                    <a:pt x="35" y="24"/>
                  </a:cubicBezTo>
                  <a:cubicBezTo>
                    <a:pt x="35" y="24"/>
                    <a:pt x="35" y="24"/>
                    <a:pt x="35" y="24"/>
                  </a:cubicBezTo>
                  <a:moveTo>
                    <a:pt x="7" y="0"/>
                  </a:moveTo>
                  <a:cubicBezTo>
                    <a:pt x="6" y="0"/>
                    <a:pt x="4" y="0"/>
                    <a:pt x="3" y="1"/>
                  </a:cubicBezTo>
                  <a:cubicBezTo>
                    <a:pt x="0" y="2"/>
                    <a:pt x="0" y="2"/>
                    <a:pt x="0" y="2"/>
                  </a:cubicBezTo>
                  <a:cubicBezTo>
                    <a:pt x="7" y="0"/>
                    <a:pt x="7" y="0"/>
                    <a:pt x="7" y="0"/>
                  </a:cubicBezTo>
                </a:path>
              </a:pathLst>
            </a:custGeom>
            <a:solidFill>
              <a:srgbClr val="A09F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9" name="íšḻîde">
              <a:extLst>
                <a:ext uri="{FF2B5EF4-FFF2-40B4-BE49-F238E27FC236}">
                  <a16:creationId xmlns:a16="http://schemas.microsoft.com/office/drawing/2014/main" xmlns="" id="{89F96EEB-6B0D-41B7-BAFF-C2152FB88902}"/>
                </a:ext>
              </a:extLst>
            </p:cNvPr>
            <p:cNvSpPr/>
            <p:nvPr/>
          </p:nvSpPr>
          <p:spPr bwMode="auto">
            <a:xfrm>
              <a:off x="6511926" y="1377951"/>
              <a:ext cx="19050" cy="6350"/>
            </a:xfrm>
            <a:custGeom>
              <a:avLst/>
              <a:gdLst>
                <a:gd name="T0" fmla="*/ 7 w 7"/>
                <a:gd name="T1" fmla="*/ 0 h 2"/>
                <a:gd name="T2" fmla="*/ 0 w 7"/>
                <a:gd name="T3" fmla="*/ 2 h 2"/>
                <a:gd name="T4" fmla="*/ 0 w 7"/>
                <a:gd name="T5" fmla="*/ 2 h 2"/>
                <a:gd name="T6" fmla="*/ 7 w 7"/>
                <a:gd name="T7" fmla="*/ 0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0" y="2"/>
                    <a:pt x="0" y="2"/>
                    <a:pt x="0" y="2"/>
                  </a:cubicBezTo>
                  <a:cubicBezTo>
                    <a:pt x="0" y="2"/>
                    <a:pt x="0" y="2"/>
                    <a:pt x="0" y="2"/>
                  </a:cubicBezTo>
                  <a:cubicBezTo>
                    <a:pt x="7" y="0"/>
                    <a:pt x="7" y="0"/>
                    <a:pt x="7" y="0"/>
                  </a:cubicBezTo>
                  <a:cubicBezTo>
                    <a:pt x="7" y="0"/>
                    <a:pt x="7" y="0"/>
                    <a:pt x="7" y="0"/>
                  </a:cubicBezTo>
                </a:path>
              </a:pathLst>
            </a:custGeom>
            <a:solidFill>
              <a:srgbClr val="0F0F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0" name="îSļíḑê">
              <a:extLst>
                <a:ext uri="{FF2B5EF4-FFF2-40B4-BE49-F238E27FC236}">
                  <a16:creationId xmlns:a16="http://schemas.microsoft.com/office/drawing/2014/main" xmlns="" id="{59F7CA9E-13F3-4134-9FF6-770DE9C65D3E}"/>
                </a:ext>
              </a:extLst>
            </p:cNvPr>
            <p:cNvSpPr/>
            <p:nvPr/>
          </p:nvSpPr>
          <p:spPr bwMode="auto">
            <a:xfrm>
              <a:off x="6334126" y="1298576"/>
              <a:ext cx="196850" cy="85725"/>
            </a:xfrm>
            <a:custGeom>
              <a:avLst/>
              <a:gdLst>
                <a:gd name="T0" fmla="*/ 44 w 72"/>
                <a:gd name="T1" fmla="*/ 0 h 31"/>
                <a:gd name="T2" fmla="*/ 43 w 72"/>
                <a:gd name="T3" fmla="*/ 0 h 31"/>
                <a:gd name="T4" fmla="*/ 36 w 72"/>
                <a:gd name="T5" fmla="*/ 2 h 31"/>
                <a:gd name="T6" fmla="*/ 17 w 72"/>
                <a:gd name="T7" fmla="*/ 13 h 31"/>
                <a:gd name="T8" fmla="*/ 0 w 72"/>
                <a:gd name="T9" fmla="*/ 20 h 31"/>
                <a:gd name="T10" fmla="*/ 27 w 72"/>
                <a:gd name="T11" fmla="*/ 16 h 31"/>
                <a:gd name="T12" fmla="*/ 65 w 72"/>
                <a:gd name="T13" fmla="*/ 31 h 31"/>
                <a:gd name="T14" fmla="*/ 72 w 72"/>
                <a:gd name="T15" fmla="*/ 29 h 31"/>
                <a:gd name="T16" fmla="*/ 72 w 72"/>
                <a:gd name="T17" fmla="*/ 28 h 31"/>
                <a:gd name="T18" fmla="*/ 71 w 72"/>
                <a:gd name="T19" fmla="*/ 24 h 31"/>
                <a:gd name="T20" fmla="*/ 71 w 72"/>
                <a:gd name="T21" fmla="*/ 24 h 31"/>
                <a:gd name="T22" fmla="*/ 44 w 72"/>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31">
                  <a:moveTo>
                    <a:pt x="44" y="0"/>
                  </a:moveTo>
                  <a:cubicBezTo>
                    <a:pt x="44" y="0"/>
                    <a:pt x="44" y="0"/>
                    <a:pt x="43" y="0"/>
                  </a:cubicBezTo>
                  <a:cubicBezTo>
                    <a:pt x="36" y="2"/>
                    <a:pt x="36" y="2"/>
                    <a:pt x="36" y="2"/>
                  </a:cubicBezTo>
                  <a:cubicBezTo>
                    <a:pt x="17" y="13"/>
                    <a:pt x="17" y="13"/>
                    <a:pt x="17" y="13"/>
                  </a:cubicBezTo>
                  <a:cubicBezTo>
                    <a:pt x="10" y="15"/>
                    <a:pt x="3" y="15"/>
                    <a:pt x="0" y="20"/>
                  </a:cubicBezTo>
                  <a:cubicBezTo>
                    <a:pt x="8" y="18"/>
                    <a:pt x="17" y="16"/>
                    <a:pt x="27" y="16"/>
                  </a:cubicBezTo>
                  <a:cubicBezTo>
                    <a:pt x="41" y="16"/>
                    <a:pt x="55" y="20"/>
                    <a:pt x="65" y="31"/>
                  </a:cubicBezTo>
                  <a:cubicBezTo>
                    <a:pt x="72" y="29"/>
                    <a:pt x="72" y="29"/>
                    <a:pt x="72" y="29"/>
                  </a:cubicBezTo>
                  <a:cubicBezTo>
                    <a:pt x="72" y="28"/>
                    <a:pt x="72" y="28"/>
                    <a:pt x="72" y="28"/>
                  </a:cubicBezTo>
                  <a:cubicBezTo>
                    <a:pt x="71" y="24"/>
                    <a:pt x="71" y="24"/>
                    <a:pt x="71" y="24"/>
                  </a:cubicBezTo>
                  <a:cubicBezTo>
                    <a:pt x="71" y="24"/>
                    <a:pt x="71" y="24"/>
                    <a:pt x="71" y="24"/>
                  </a:cubicBezTo>
                  <a:cubicBezTo>
                    <a:pt x="67" y="11"/>
                    <a:pt x="56" y="0"/>
                    <a:pt x="44" y="0"/>
                  </a:cubicBezTo>
                </a:path>
              </a:pathLst>
            </a:custGeom>
            <a:solidFill>
              <a:srgbClr val="2130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1" name="ïşlïḓè">
              <a:extLst>
                <a:ext uri="{FF2B5EF4-FFF2-40B4-BE49-F238E27FC236}">
                  <a16:creationId xmlns:a16="http://schemas.microsoft.com/office/drawing/2014/main" xmlns="" id="{7A1B0C49-1D50-4DBE-8615-5D5F75177A5F}"/>
                </a:ext>
              </a:extLst>
            </p:cNvPr>
            <p:cNvSpPr/>
            <p:nvPr/>
          </p:nvSpPr>
          <p:spPr bwMode="auto">
            <a:xfrm>
              <a:off x="6248401" y="1254126"/>
              <a:ext cx="314325" cy="123825"/>
            </a:xfrm>
            <a:custGeom>
              <a:avLst/>
              <a:gdLst>
                <a:gd name="T0" fmla="*/ 107 w 114"/>
                <a:gd name="T1" fmla="*/ 1 h 45"/>
                <a:gd name="T2" fmla="*/ 4 w 114"/>
                <a:gd name="T3" fmla="*/ 34 h 45"/>
                <a:gd name="T4" fmla="*/ 1 w 114"/>
                <a:gd name="T5" fmla="*/ 39 h 45"/>
                <a:gd name="T6" fmla="*/ 2 w 114"/>
                <a:gd name="T7" fmla="*/ 42 h 45"/>
                <a:gd name="T8" fmla="*/ 7 w 114"/>
                <a:gd name="T9" fmla="*/ 44 h 45"/>
                <a:gd name="T10" fmla="*/ 111 w 114"/>
                <a:gd name="T11" fmla="*/ 11 h 45"/>
                <a:gd name="T12" fmla="*/ 113 w 114"/>
                <a:gd name="T13" fmla="*/ 6 h 45"/>
                <a:gd name="T14" fmla="*/ 112 w 114"/>
                <a:gd name="T15" fmla="*/ 4 h 45"/>
                <a:gd name="T16" fmla="*/ 107 w 114"/>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45">
                  <a:moveTo>
                    <a:pt x="107" y="1"/>
                  </a:moveTo>
                  <a:cubicBezTo>
                    <a:pt x="4" y="34"/>
                    <a:pt x="4" y="34"/>
                    <a:pt x="4" y="34"/>
                  </a:cubicBezTo>
                  <a:cubicBezTo>
                    <a:pt x="1" y="35"/>
                    <a:pt x="0" y="37"/>
                    <a:pt x="1" y="39"/>
                  </a:cubicBezTo>
                  <a:cubicBezTo>
                    <a:pt x="2" y="42"/>
                    <a:pt x="2" y="42"/>
                    <a:pt x="2" y="42"/>
                  </a:cubicBezTo>
                  <a:cubicBezTo>
                    <a:pt x="2" y="44"/>
                    <a:pt x="5" y="45"/>
                    <a:pt x="7" y="44"/>
                  </a:cubicBezTo>
                  <a:cubicBezTo>
                    <a:pt x="111" y="11"/>
                    <a:pt x="111" y="11"/>
                    <a:pt x="111" y="11"/>
                  </a:cubicBezTo>
                  <a:cubicBezTo>
                    <a:pt x="113" y="10"/>
                    <a:pt x="114" y="8"/>
                    <a:pt x="113" y="6"/>
                  </a:cubicBezTo>
                  <a:cubicBezTo>
                    <a:pt x="112" y="4"/>
                    <a:pt x="112" y="4"/>
                    <a:pt x="112" y="4"/>
                  </a:cubicBezTo>
                  <a:cubicBezTo>
                    <a:pt x="112" y="1"/>
                    <a:pt x="110" y="0"/>
                    <a:pt x="107" y="1"/>
                  </a:cubicBezTo>
                  <a:close/>
                </a:path>
              </a:pathLst>
            </a:custGeom>
            <a:solidFill>
              <a:srgbClr val="3A66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2" name="íṥ1îḓê">
              <a:extLst>
                <a:ext uri="{FF2B5EF4-FFF2-40B4-BE49-F238E27FC236}">
                  <a16:creationId xmlns:a16="http://schemas.microsoft.com/office/drawing/2014/main" xmlns="" id="{A7A9A3AB-CB49-4CDE-B245-894DC454E2EC}"/>
                </a:ext>
              </a:extLst>
            </p:cNvPr>
            <p:cNvSpPr/>
            <p:nvPr/>
          </p:nvSpPr>
          <p:spPr bwMode="auto">
            <a:xfrm>
              <a:off x="6545263" y="1279526"/>
              <a:ext cx="17463" cy="49213"/>
            </a:xfrm>
            <a:custGeom>
              <a:avLst/>
              <a:gdLst>
                <a:gd name="T0" fmla="*/ 11 w 11"/>
                <a:gd name="T1" fmla="*/ 31 h 31"/>
                <a:gd name="T2" fmla="*/ 11 w 11"/>
                <a:gd name="T3" fmla="*/ 31 h 31"/>
                <a:gd name="T4" fmla="*/ 11 w 11"/>
                <a:gd name="T5" fmla="*/ 31 h 31"/>
                <a:gd name="T6" fmla="*/ 0 w 11"/>
                <a:gd name="T7" fmla="*/ 0 h 31"/>
                <a:gd name="T8" fmla="*/ 0 w 11"/>
                <a:gd name="T9" fmla="*/ 0 h 31"/>
                <a:gd name="T10" fmla="*/ 0 w 11"/>
                <a:gd name="T11" fmla="*/ 0 h 31"/>
                <a:gd name="T12" fmla="*/ 2 w 11"/>
                <a:gd name="T13" fmla="*/ 0 h 31"/>
                <a:gd name="T14" fmla="*/ 11 w 11"/>
                <a:gd name="T15" fmla="*/ 31 h 31"/>
                <a:gd name="T16" fmla="*/ 11 w 1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1">
                  <a:moveTo>
                    <a:pt x="11" y="31"/>
                  </a:moveTo>
                  <a:lnTo>
                    <a:pt x="11" y="31"/>
                  </a:lnTo>
                  <a:lnTo>
                    <a:pt x="11" y="31"/>
                  </a:lnTo>
                  <a:lnTo>
                    <a:pt x="0" y="0"/>
                  </a:lnTo>
                  <a:lnTo>
                    <a:pt x="0" y="0"/>
                  </a:lnTo>
                  <a:lnTo>
                    <a:pt x="0" y="0"/>
                  </a:lnTo>
                  <a:lnTo>
                    <a:pt x="2" y="0"/>
                  </a:lnTo>
                  <a:lnTo>
                    <a:pt x="11" y="31"/>
                  </a:lnTo>
                  <a:lnTo>
                    <a:pt x="11" y="31"/>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3" name="îşľíḓé">
              <a:extLst>
                <a:ext uri="{FF2B5EF4-FFF2-40B4-BE49-F238E27FC236}">
                  <a16:creationId xmlns:a16="http://schemas.microsoft.com/office/drawing/2014/main" xmlns="" id="{483AABEF-AB22-4DBE-AD72-9F7212D8B2E3}"/>
                </a:ext>
              </a:extLst>
            </p:cNvPr>
            <p:cNvSpPr/>
            <p:nvPr/>
          </p:nvSpPr>
          <p:spPr bwMode="auto">
            <a:xfrm>
              <a:off x="6556376" y="1323976"/>
              <a:ext cx="36513" cy="79375"/>
            </a:xfrm>
            <a:custGeom>
              <a:avLst/>
              <a:gdLst>
                <a:gd name="T0" fmla="*/ 13 w 13"/>
                <a:gd name="T1" fmla="*/ 27 h 29"/>
                <a:gd name="T2" fmla="*/ 8 w 13"/>
                <a:gd name="T3" fmla="*/ 29 h 29"/>
                <a:gd name="T4" fmla="*/ 0 w 13"/>
                <a:gd name="T5" fmla="*/ 3 h 29"/>
                <a:gd name="T6" fmla="*/ 1 w 13"/>
                <a:gd name="T7" fmla="*/ 1 h 29"/>
                <a:gd name="T8" fmla="*/ 2 w 13"/>
                <a:gd name="T9" fmla="*/ 0 h 29"/>
                <a:gd name="T10" fmla="*/ 5 w 13"/>
                <a:gd name="T11" fmla="*/ 1 h 29"/>
                <a:gd name="T12" fmla="*/ 13 w 13"/>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13" h="29">
                  <a:moveTo>
                    <a:pt x="13" y="27"/>
                  </a:moveTo>
                  <a:cubicBezTo>
                    <a:pt x="8" y="29"/>
                    <a:pt x="8" y="29"/>
                    <a:pt x="8" y="29"/>
                  </a:cubicBezTo>
                  <a:cubicBezTo>
                    <a:pt x="0" y="3"/>
                    <a:pt x="0" y="3"/>
                    <a:pt x="0" y="3"/>
                  </a:cubicBezTo>
                  <a:cubicBezTo>
                    <a:pt x="0" y="2"/>
                    <a:pt x="0" y="1"/>
                    <a:pt x="1" y="1"/>
                  </a:cubicBezTo>
                  <a:cubicBezTo>
                    <a:pt x="2" y="0"/>
                    <a:pt x="2" y="0"/>
                    <a:pt x="2" y="0"/>
                  </a:cubicBezTo>
                  <a:cubicBezTo>
                    <a:pt x="3" y="0"/>
                    <a:pt x="4" y="0"/>
                    <a:pt x="5" y="1"/>
                  </a:cubicBezTo>
                  <a:lnTo>
                    <a:pt x="13" y="27"/>
                  </a:lnTo>
                  <a:close/>
                </a:path>
              </a:pathLst>
            </a:custGeom>
            <a:solidFill>
              <a:srgbClr val="FFB6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4" name="ïśļïdê">
              <a:extLst>
                <a:ext uri="{FF2B5EF4-FFF2-40B4-BE49-F238E27FC236}">
                  <a16:creationId xmlns:a16="http://schemas.microsoft.com/office/drawing/2014/main" xmlns="" id="{6644BAC6-18E2-4AE1-A52D-918B75054A29}"/>
                </a:ext>
              </a:extLst>
            </p:cNvPr>
            <p:cNvSpPr/>
            <p:nvPr/>
          </p:nvSpPr>
          <p:spPr bwMode="auto">
            <a:xfrm>
              <a:off x="6562726" y="1339851"/>
              <a:ext cx="19050" cy="60325"/>
            </a:xfrm>
            <a:custGeom>
              <a:avLst/>
              <a:gdLst>
                <a:gd name="T0" fmla="*/ 12 w 12"/>
                <a:gd name="T1" fmla="*/ 38 h 38"/>
                <a:gd name="T2" fmla="*/ 12 w 12"/>
                <a:gd name="T3" fmla="*/ 38 h 38"/>
                <a:gd name="T4" fmla="*/ 0 w 12"/>
                <a:gd name="T5" fmla="*/ 2 h 38"/>
                <a:gd name="T6" fmla="*/ 0 w 12"/>
                <a:gd name="T7" fmla="*/ 0 h 38"/>
                <a:gd name="T8" fmla="*/ 12 w 12"/>
                <a:gd name="T9" fmla="*/ 38 h 38"/>
              </a:gdLst>
              <a:ahLst/>
              <a:cxnLst>
                <a:cxn ang="0">
                  <a:pos x="T0" y="T1"/>
                </a:cxn>
                <a:cxn ang="0">
                  <a:pos x="T2" y="T3"/>
                </a:cxn>
                <a:cxn ang="0">
                  <a:pos x="T4" y="T5"/>
                </a:cxn>
                <a:cxn ang="0">
                  <a:pos x="T6" y="T7"/>
                </a:cxn>
                <a:cxn ang="0">
                  <a:pos x="T8" y="T9"/>
                </a:cxn>
              </a:cxnLst>
              <a:rect l="0" t="0" r="r" b="b"/>
              <a:pathLst>
                <a:path w="12" h="38">
                  <a:moveTo>
                    <a:pt x="12" y="38"/>
                  </a:moveTo>
                  <a:lnTo>
                    <a:pt x="12" y="38"/>
                  </a:lnTo>
                  <a:lnTo>
                    <a:pt x="0" y="2"/>
                  </a:lnTo>
                  <a:lnTo>
                    <a:pt x="0" y="0"/>
                  </a:lnTo>
                  <a:lnTo>
                    <a:pt x="12" y="38"/>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5" name="ïṡļíḋé">
              <a:extLst>
                <a:ext uri="{FF2B5EF4-FFF2-40B4-BE49-F238E27FC236}">
                  <a16:creationId xmlns:a16="http://schemas.microsoft.com/office/drawing/2014/main" xmlns="" id="{FA9AD80E-CC19-46B0-B4C4-DF9F94376B31}"/>
                </a:ext>
              </a:extLst>
            </p:cNvPr>
            <p:cNvSpPr/>
            <p:nvPr/>
          </p:nvSpPr>
          <p:spPr bwMode="auto">
            <a:xfrm>
              <a:off x="6564313" y="1339851"/>
              <a:ext cx="22225" cy="60325"/>
            </a:xfrm>
            <a:custGeom>
              <a:avLst/>
              <a:gdLst>
                <a:gd name="T0" fmla="*/ 14 w 14"/>
                <a:gd name="T1" fmla="*/ 38 h 38"/>
                <a:gd name="T2" fmla="*/ 12 w 14"/>
                <a:gd name="T3" fmla="*/ 38 h 38"/>
                <a:gd name="T4" fmla="*/ 0 w 14"/>
                <a:gd name="T5" fmla="*/ 0 h 38"/>
                <a:gd name="T6" fmla="*/ 2 w 14"/>
                <a:gd name="T7" fmla="*/ 0 h 38"/>
                <a:gd name="T8" fmla="*/ 14 w 14"/>
                <a:gd name="T9" fmla="*/ 38 h 38"/>
              </a:gdLst>
              <a:ahLst/>
              <a:cxnLst>
                <a:cxn ang="0">
                  <a:pos x="T0" y="T1"/>
                </a:cxn>
                <a:cxn ang="0">
                  <a:pos x="T2" y="T3"/>
                </a:cxn>
                <a:cxn ang="0">
                  <a:pos x="T4" y="T5"/>
                </a:cxn>
                <a:cxn ang="0">
                  <a:pos x="T6" y="T7"/>
                </a:cxn>
                <a:cxn ang="0">
                  <a:pos x="T8" y="T9"/>
                </a:cxn>
              </a:cxnLst>
              <a:rect l="0" t="0" r="r" b="b"/>
              <a:pathLst>
                <a:path w="14" h="38">
                  <a:moveTo>
                    <a:pt x="14" y="38"/>
                  </a:moveTo>
                  <a:lnTo>
                    <a:pt x="12" y="38"/>
                  </a:lnTo>
                  <a:lnTo>
                    <a:pt x="0" y="0"/>
                  </a:lnTo>
                  <a:lnTo>
                    <a:pt x="2" y="0"/>
                  </a:lnTo>
                  <a:lnTo>
                    <a:pt x="14" y="38"/>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6" name="i$1íḍê">
              <a:extLst>
                <a:ext uri="{FF2B5EF4-FFF2-40B4-BE49-F238E27FC236}">
                  <a16:creationId xmlns:a16="http://schemas.microsoft.com/office/drawing/2014/main" xmlns="" id="{AD659CEE-F31D-42B3-AB58-398E4A6C3B95}"/>
                </a:ext>
              </a:extLst>
            </p:cNvPr>
            <p:cNvSpPr/>
            <p:nvPr/>
          </p:nvSpPr>
          <p:spPr bwMode="auto">
            <a:xfrm>
              <a:off x="6570663" y="1339851"/>
              <a:ext cx="19050" cy="57150"/>
            </a:xfrm>
            <a:custGeom>
              <a:avLst/>
              <a:gdLst>
                <a:gd name="T0" fmla="*/ 12 w 12"/>
                <a:gd name="T1" fmla="*/ 36 h 36"/>
                <a:gd name="T2" fmla="*/ 10 w 12"/>
                <a:gd name="T3" fmla="*/ 36 h 36"/>
                <a:gd name="T4" fmla="*/ 0 w 12"/>
                <a:gd name="T5" fmla="*/ 0 h 36"/>
                <a:gd name="T6" fmla="*/ 0 w 12"/>
                <a:gd name="T7" fmla="*/ 0 h 36"/>
                <a:gd name="T8" fmla="*/ 12 w 12"/>
                <a:gd name="T9" fmla="*/ 36 h 36"/>
              </a:gdLst>
              <a:ahLst/>
              <a:cxnLst>
                <a:cxn ang="0">
                  <a:pos x="T0" y="T1"/>
                </a:cxn>
                <a:cxn ang="0">
                  <a:pos x="T2" y="T3"/>
                </a:cxn>
                <a:cxn ang="0">
                  <a:pos x="T4" y="T5"/>
                </a:cxn>
                <a:cxn ang="0">
                  <a:pos x="T6" y="T7"/>
                </a:cxn>
                <a:cxn ang="0">
                  <a:pos x="T8" y="T9"/>
                </a:cxn>
              </a:cxnLst>
              <a:rect l="0" t="0" r="r" b="b"/>
              <a:pathLst>
                <a:path w="12" h="36">
                  <a:moveTo>
                    <a:pt x="12" y="36"/>
                  </a:moveTo>
                  <a:lnTo>
                    <a:pt x="10" y="36"/>
                  </a:lnTo>
                  <a:lnTo>
                    <a:pt x="0" y="0"/>
                  </a:lnTo>
                  <a:lnTo>
                    <a:pt x="0" y="0"/>
                  </a:lnTo>
                  <a:lnTo>
                    <a:pt x="12" y="36"/>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7" name="ïSḻíḑê">
              <a:extLst>
                <a:ext uri="{FF2B5EF4-FFF2-40B4-BE49-F238E27FC236}">
                  <a16:creationId xmlns:a16="http://schemas.microsoft.com/office/drawing/2014/main" xmlns="" id="{AA9A0BC6-0283-4B65-9A80-40C656DAF3FE}"/>
                </a:ext>
              </a:extLst>
            </p:cNvPr>
            <p:cNvSpPr/>
            <p:nvPr/>
          </p:nvSpPr>
          <p:spPr bwMode="auto">
            <a:xfrm>
              <a:off x="6394451" y="2787651"/>
              <a:ext cx="109538" cy="292100"/>
            </a:xfrm>
            <a:custGeom>
              <a:avLst/>
              <a:gdLst>
                <a:gd name="T0" fmla="*/ 40 w 40"/>
                <a:gd name="T1" fmla="*/ 11 h 106"/>
                <a:gd name="T2" fmla="*/ 25 w 40"/>
                <a:gd name="T3" fmla="*/ 0 h 106"/>
                <a:gd name="T4" fmla="*/ 0 w 40"/>
                <a:gd name="T5" fmla="*/ 4 h 106"/>
                <a:gd name="T6" fmla="*/ 4 w 40"/>
                <a:gd name="T7" fmla="*/ 26 h 106"/>
                <a:gd name="T8" fmla="*/ 9 w 40"/>
                <a:gd name="T9" fmla="*/ 26 h 106"/>
                <a:gd name="T10" fmla="*/ 7 w 40"/>
                <a:gd name="T11" fmla="*/ 49 h 106"/>
                <a:gd name="T12" fmla="*/ 17 w 40"/>
                <a:gd name="T13" fmla="*/ 106 h 106"/>
                <a:gd name="T14" fmla="*/ 32 w 40"/>
                <a:gd name="T15" fmla="*/ 53 h 106"/>
                <a:gd name="T16" fmla="*/ 40 w 40"/>
                <a:gd name="T17" fmla="*/ 1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6">
                  <a:moveTo>
                    <a:pt x="40" y="11"/>
                  </a:moveTo>
                  <a:cubicBezTo>
                    <a:pt x="40" y="11"/>
                    <a:pt x="28" y="12"/>
                    <a:pt x="25" y="0"/>
                  </a:cubicBezTo>
                  <a:cubicBezTo>
                    <a:pt x="13" y="0"/>
                    <a:pt x="0" y="4"/>
                    <a:pt x="0" y="4"/>
                  </a:cubicBezTo>
                  <a:cubicBezTo>
                    <a:pt x="4" y="26"/>
                    <a:pt x="4" y="26"/>
                    <a:pt x="4" y="26"/>
                  </a:cubicBezTo>
                  <a:cubicBezTo>
                    <a:pt x="9" y="26"/>
                    <a:pt x="9" y="26"/>
                    <a:pt x="9" y="26"/>
                  </a:cubicBezTo>
                  <a:cubicBezTo>
                    <a:pt x="9" y="26"/>
                    <a:pt x="7" y="48"/>
                    <a:pt x="7" y="49"/>
                  </a:cubicBezTo>
                  <a:cubicBezTo>
                    <a:pt x="7" y="50"/>
                    <a:pt x="13" y="104"/>
                    <a:pt x="17" y="106"/>
                  </a:cubicBezTo>
                  <a:cubicBezTo>
                    <a:pt x="28" y="106"/>
                    <a:pt x="29" y="66"/>
                    <a:pt x="32" y="53"/>
                  </a:cubicBezTo>
                  <a:cubicBezTo>
                    <a:pt x="34" y="40"/>
                    <a:pt x="40" y="11"/>
                    <a:pt x="40" y="11"/>
                  </a:cubicBezTo>
                  <a:close/>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8" name="ïş1ïďe">
              <a:extLst>
                <a:ext uri="{FF2B5EF4-FFF2-40B4-BE49-F238E27FC236}">
                  <a16:creationId xmlns:a16="http://schemas.microsoft.com/office/drawing/2014/main" xmlns="" id="{78B83A9A-4627-4528-BEF3-6DFFB101866A}"/>
                </a:ext>
              </a:extLst>
            </p:cNvPr>
            <p:cNvSpPr/>
            <p:nvPr/>
          </p:nvSpPr>
          <p:spPr bwMode="auto">
            <a:xfrm>
              <a:off x="6191251" y="2684463"/>
              <a:ext cx="109538" cy="293688"/>
            </a:xfrm>
            <a:custGeom>
              <a:avLst/>
              <a:gdLst>
                <a:gd name="T0" fmla="*/ 40 w 40"/>
                <a:gd name="T1" fmla="*/ 12 h 107"/>
                <a:gd name="T2" fmla="*/ 25 w 40"/>
                <a:gd name="T3" fmla="*/ 1 h 107"/>
                <a:gd name="T4" fmla="*/ 0 w 40"/>
                <a:gd name="T5" fmla="*/ 5 h 107"/>
                <a:gd name="T6" fmla="*/ 3 w 40"/>
                <a:gd name="T7" fmla="*/ 27 h 107"/>
                <a:gd name="T8" fmla="*/ 8 w 40"/>
                <a:gd name="T9" fmla="*/ 27 h 107"/>
                <a:gd name="T10" fmla="*/ 6 w 40"/>
                <a:gd name="T11" fmla="*/ 50 h 107"/>
                <a:gd name="T12" fmla="*/ 17 w 40"/>
                <a:gd name="T13" fmla="*/ 107 h 107"/>
                <a:gd name="T14" fmla="*/ 32 w 40"/>
                <a:gd name="T15" fmla="*/ 54 h 107"/>
                <a:gd name="T16" fmla="*/ 40 w 40"/>
                <a:gd name="T17" fmla="*/ 1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7">
                  <a:moveTo>
                    <a:pt x="40" y="12"/>
                  </a:moveTo>
                  <a:cubicBezTo>
                    <a:pt x="40" y="12"/>
                    <a:pt x="27" y="13"/>
                    <a:pt x="25" y="1"/>
                  </a:cubicBezTo>
                  <a:cubicBezTo>
                    <a:pt x="12" y="0"/>
                    <a:pt x="0" y="5"/>
                    <a:pt x="0" y="5"/>
                  </a:cubicBezTo>
                  <a:cubicBezTo>
                    <a:pt x="3" y="27"/>
                    <a:pt x="3" y="27"/>
                    <a:pt x="3" y="27"/>
                  </a:cubicBezTo>
                  <a:cubicBezTo>
                    <a:pt x="8" y="27"/>
                    <a:pt x="8" y="27"/>
                    <a:pt x="8" y="27"/>
                  </a:cubicBezTo>
                  <a:cubicBezTo>
                    <a:pt x="8" y="27"/>
                    <a:pt x="6" y="48"/>
                    <a:pt x="6" y="50"/>
                  </a:cubicBezTo>
                  <a:cubicBezTo>
                    <a:pt x="6" y="51"/>
                    <a:pt x="13" y="105"/>
                    <a:pt x="17" y="107"/>
                  </a:cubicBezTo>
                  <a:cubicBezTo>
                    <a:pt x="28" y="106"/>
                    <a:pt x="29" y="66"/>
                    <a:pt x="32" y="54"/>
                  </a:cubicBezTo>
                  <a:cubicBezTo>
                    <a:pt x="34" y="41"/>
                    <a:pt x="40" y="12"/>
                    <a:pt x="40" y="12"/>
                  </a:cubicBezTo>
                  <a:close/>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9" name="ïṡliḍè">
              <a:extLst>
                <a:ext uri="{FF2B5EF4-FFF2-40B4-BE49-F238E27FC236}">
                  <a16:creationId xmlns:a16="http://schemas.microsoft.com/office/drawing/2014/main" xmlns="" id="{15D7BDCF-1D8A-4068-B735-CB4B510639C2}"/>
                </a:ext>
              </a:extLst>
            </p:cNvPr>
            <p:cNvSpPr/>
            <p:nvPr/>
          </p:nvSpPr>
          <p:spPr bwMode="auto">
            <a:xfrm>
              <a:off x="7634288" y="4308476"/>
              <a:ext cx="90488" cy="65088"/>
            </a:xfrm>
            <a:custGeom>
              <a:avLst/>
              <a:gdLst>
                <a:gd name="T0" fmla="*/ 24 w 33"/>
                <a:gd name="T1" fmla="*/ 14 h 24"/>
                <a:gd name="T2" fmla="*/ 22 w 33"/>
                <a:gd name="T3" fmla="*/ 4 h 24"/>
                <a:gd name="T4" fmla="*/ 4 w 33"/>
                <a:gd name="T5" fmla="*/ 1 h 24"/>
                <a:gd name="T6" fmla="*/ 0 w 33"/>
                <a:gd name="T7" fmla="*/ 22 h 24"/>
                <a:gd name="T8" fmla="*/ 0 w 33"/>
                <a:gd name="T9" fmla="*/ 24 h 24"/>
                <a:gd name="T10" fmla="*/ 33 w 33"/>
                <a:gd name="T11" fmla="*/ 17 h 24"/>
                <a:gd name="T12" fmla="*/ 24 w 33"/>
                <a:gd name="T13" fmla="*/ 1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24" y="14"/>
                  </a:moveTo>
                  <a:cubicBezTo>
                    <a:pt x="24" y="14"/>
                    <a:pt x="20" y="11"/>
                    <a:pt x="22" y="4"/>
                  </a:cubicBezTo>
                  <a:cubicBezTo>
                    <a:pt x="18" y="0"/>
                    <a:pt x="4" y="1"/>
                    <a:pt x="4" y="1"/>
                  </a:cubicBezTo>
                  <a:cubicBezTo>
                    <a:pt x="4" y="1"/>
                    <a:pt x="1" y="19"/>
                    <a:pt x="0" y="22"/>
                  </a:cubicBezTo>
                  <a:cubicBezTo>
                    <a:pt x="0" y="22"/>
                    <a:pt x="0" y="23"/>
                    <a:pt x="0" y="24"/>
                  </a:cubicBezTo>
                  <a:cubicBezTo>
                    <a:pt x="11" y="23"/>
                    <a:pt x="22" y="21"/>
                    <a:pt x="33" y="17"/>
                  </a:cubicBezTo>
                  <a:cubicBezTo>
                    <a:pt x="28" y="15"/>
                    <a:pt x="24" y="14"/>
                    <a:pt x="24" y="14"/>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0" name="ísḷíďè">
              <a:extLst>
                <a:ext uri="{FF2B5EF4-FFF2-40B4-BE49-F238E27FC236}">
                  <a16:creationId xmlns:a16="http://schemas.microsoft.com/office/drawing/2014/main" xmlns="" id="{2198538C-ABEF-421B-BF5E-59CB9B5F6346}"/>
                </a:ext>
              </a:extLst>
            </p:cNvPr>
            <p:cNvSpPr/>
            <p:nvPr/>
          </p:nvSpPr>
          <p:spPr bwMode="auto">
            <a:xfrm>
              <a:off x="7631113" y="4335463"/>
              <a:ext cx="173038" cy="66675"/>
            </a:xfrm>
            <a:custGeom>
              <a:avLst/>
              <a:gdLst>
                <a:gd name="T0" fmla="*/ 28 w 63"/>
                <a:gd name="T1" fmla="*/ 4 h 24"/>
                <a:gd name="T2" fmla="*/ 24 w 63"/>
                <a:gd name="T3" fmla="*/ 0 h 24"/>
                <a:gd name="T4" fmla="*/ 2 w 63"/>
                <a:gd name="T5" fmla="*/ 6 h 24"/>
                <a:gd name="T6" fmla="*/ 0 w 63"/>
                <a:gd name="T7" fmla="*/ 12 h 24"/>
                <a:gd name="T8" fmla="*/ 0 w 63"/>
                <a:gd name="T9" fmla="*/ 23 h 24"/>
                <a:gd name="T10" fmla="*/ 20 w 63"/>
                <a:gd name="T11" fmla="*/ 23 h 24"/>
                <a:gd name="T12" fmla="*/ 20 w 63"/>
                <a:gd name="T13" fmla="*/ 19 h 24"/>
                <a:gd name="T14" fmla="*/ 38 w 63"/>
                <a:gd name="T15" fmla="*/ 23 h 24"/>
                <a:gd name="T16" fmla="*/ 63 w 63"/>
                <a:gd name="T17" fmla="*/ 23 h 24"/>
                <a:gd name="T18" fmla="*/ 28 w 63"/>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4">
                  <a:moveTo>
                    <a:pt x="28" y="4"/>
                  </a:moveTo>
                  <a:cubicBezTo>
                    <a:pt x="28" y="4"/>
                    <a:pt x="25" y="3"/>
                    <a:pt x="24" y="0"/>
                  </a:cubicBezTo>
                  <a:cubicBezTo>
                    <a:pt x="17" y="3"/>
                    <a:pt x="11" y="6"/>
                    <a:pt x="2" y="6"/>
                  </a:cubicBezTo>
                  <a:cubicBezTo>
                    <a:pt x="1" y="9"/>
                    <a:pt x="1" y="11"/>
                    <a:pt x="0" y="12"/>
                  </a:cubicBezTo>
                  <a:cubicBezTo>
                    <a:pt x="0" y="15"/>
                    <a:pt x="0" y="23"/>
                    <a:pt x="0" y="23"/>
                  </a:cubicBezTo>
                  <a:cubicBezTo>
                    <a:pt x="20" y="23"/>
                    <a:pt x="20" y="23"/>
                    <a:pt x="20" y="23"/>
                  </a:cubicBezTo>
                  <a:cubicBezTo>
                    <a:pt x="20" y="19"/>
                    <a:pt x="20" y="19"/>
                    <a:pt x="20" y="19"/>
                  </a:cubicBezTo>
                  <a:cubicBezTo>
                    <a:pt x="20" y="19"/>
                    <a:pt x="36" y="23"/>
                    <a:pt x="38" y="23"/>
                  </a:cubicBezTo>
                  <a:cubicBezTo>
                    <a:pt x="40" y="23"/>
                    <a:pt x="56" y="24"/>
                    <a:pt x="63" y="23"/>
                  </a:cubicBezTo>
                  <a:cubicBezTo>
                    <a:pt x="60" y="13"/>
                    <a:pt x="28" y="4"/>
                    <a:pt x="28" y="4"/>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1" name="îşlîḋé">
              <a:extLst>
                <a:ext uri="{FF2B5EF4-FFF2-40B4-BE49-F238E27FC236}">
                  <a16:creationId xmlns:a16="http://schemas.microsoft.com/office/drawing/2014/main" xmlns="" id="{264B91C1-5BFE-42C0-A85E-E1B68E25C912}"/>
                </a:ext>
              </a:extLst>
            </p:cNvPr>
            <p:cNvSpPr/>
            <p:nvPr/>
          </p:nvSpPr>
          <p:spPr bwMode="auto">
            <a:xfrm>
              <a:off x="7391401" y="4271963"/>
              <a:ext cx="80963" cy="66675"/>
            </a:xfrm>
            <a:custGeom>
              <a:avLst/>
              <a:gdLst>
                <a:gd name="T0" fmla="*/ 23 w 29"/>
                <a:gd name="T1" fmla="*/ 19 h 24"/>
                <a:gd name="T2" fmla="*/ 25 w 29"/>
                <a:gd name="T3" fmla="*/ 9 h 24"/>
                <a:gd name="T4" fmla="*/ 11 w 29"/>
                <a:gd name="T5" fmla="*/ 0 h 24"/>
                <a:gd name="T6" fmla="*/ 1 w 29"/>
                <a:gd name="T7" fmla="*/ 16 h 24"/>
                <a:gd name="T8" fmla="*/ 0 w 29"/>
                <a:gd name="T9" fmla="*/ 17 h 24"/>
                <a:gd name="T10" fmla="*/ 29 w 29"/>
                <a:gd name="T11" fmla="*/ 24 h 24"/>
                <a:gd name="T12" fmla="*/ 23 w 29"/>
                <a:gd name="T13" fmla="*/ 19 h 24"/>
              </a:gdLst>
              <a:ahLst/>
              <a:cxnLst>
                <a:cxn ang="0">
                  <a:pos x="T0" y="T1"/>
                </a:cxn>
                <a:cxn ang="0">
                  <a:pos x="T2" y="T3"/>
                </a:cxn>
                <a:cxn ang="0">
                  <a:pos x="T4" y="T5"/>
                </a:cxn>
                <a:cxn ang="0">
                  <a:pos x="T6" y="T7"/>
                </a:cxn>
                <a:cxn ang="0">
                  <a:pos x="T8" y="T9"/>
                </a:cxn>
                <a:cxn ang="0">
                  <a:pos x="T10" y="T11"/>
                </a:cxn>
                <a:cxn ang="0">
                  <a:pos x="T12" y="T13"/>
                </a:cxn>
              </a:cxnLst>
              <a:rect l="0" t="0" r="r" b="b"/>
              <a:pathLst>
                <a:path w="29" h="24">
                  <a:moveTo>
                    <a:pt x="23" y="19"/>
                  </a:moveTo>
                  <a:cubicBezTo>
                    <a:pt x="23" y="19"/>
                    <a:pt x="21" y="14"/>
                    <a:pt x="25" y="9"/>
                  </a:cubicBezTo>
                  <a:cubicBezTo>
                    <a:pt x="24" y="5"/>
                    <a:pt x="11" y="0"/>
                    <a:pt x="11" y="0"/>
                  </a:cubicBezTo>
                  <a:cubicBezTo>
                    <a:pt x="11" y="0"/>
                    <a:pt x="2" y="14"/>
                    <a:pt x="1" y="16"/>
                  </a:cubicBezTo>
                  <a:cubicBezTo>
                    <a:pt x="0" y="16"/>
                    <a:pt x="0" y="17"/>
                    <a:pt x="0" y="17"/>
                  </a:cubicBezTo>
                  <a:cubicBezTo>
                    <a:pt x="9" y="21"/>
                    <a:pt x="19" y="23"/>
                    <a:pt x="29" y="24"/>
                  </a:cubicBezTo>
                  <a:cubicBezTo>
                    <a:pt x="26" y="21"/>
                    <a:pt x="23" y="19"/>
                    <a:pt x="23" y="19"/>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2" name="ïśļíḍê">
              <a:extLst>
                <a:ext uri="{FF2B5EF4-FFF2-40B4-BE49-F238E27FC236}">
                  <a16:creationId xmlns:a16="http://schemas.microsoft.com/office/drawing/2014/main" xmlns="" id="{C9632AC8-2AD1-406B-834D-D1C857E53F94}"/>
                </a:ext>
              </a:extLst>
            </p:cNvPr>
            <p:cNvSpPr/>
            <p:nvPr/>
          </p:nvSpPr>
          <p:spPr bwMode="auto">
            <a:xfrm>
              <a:off x="7378701" y="4302126"/>
              <a:ext cx="146050" cy="104775"/>
            </a:xfrm>
            <a:custGeom>
              <a:avLst/>
              <a:gdLst>
                <a:gd name="T0" fmla="*/ 30 w 53"/>
                <a:gd name="T1" fmla="*/ 8 h 38"/>
                <a:gd name="T2" fmla="*/ 28 w 53"/>
                <a:gd name="T3" fmla="*/ 4 h 38"/>
                <a:gd name="T4" fmla="*/ 8 w 53"/>
                <a:gd name="T5" fmla="*/ 0 h 38"/>
                <a:gd name="T6" fmla="*/ 5 w 53"/>
                <a:gd name="T7" fmla="*/ 4 h 38"/>
                <a:gd name="T8" fmla="*/ 0 w 53"/>
                <a:gd name="T9" fmla="*/ 13 h 38"/>
                <a:gd name="T10" fmla="*/ 17 w 53"/>
                <a:gd name="T11" fmla="*/ 21 h 38"/>
                <a:gd name="T12" fmla="*/ 18 w 53"/>
                <a:gd name="T13" fmla="*/ 18 h 38"/>
                <a:gd name="T14" fmla="*/ 31 w 53"/>
                <a:gd name="T15" fmla="*/ 28 h 38"/>
                <a:gd name="T16" fmla="*/ 52 w 53"/>
                <a:gd name="T17" fmla="*/ 38 h 38"/>
                <a:gd name="T18" fmla="*/ 30 w 53"/>
                <a:gd name="T1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8">
                  <a:moveTo>
                    <a:pt x="30" y="8"/>
                  </a:moveTo>
                  <a:cubicBezTo>
                    <a:pt x="30" y="8"/>
                    <a:pt x="29" y="6"/>
                    <a:pt x="28" y="4"/>
                  </a:cubicBezTo>
                  <a:cubicBezTo>
                    <a:pt x="22" y="4"/>
                    <a:pt x="16" y="3"/>
                    <a:pt x="8" y="0"/>
                  </a:cubicBezTo>
                  <a:cubicBezTo>
                    <a:pt x="7" y="2"/>
                    <a:pt x="5" y="4"/>
                    <a:pt x="5" y="4"/>
                  </a:cubicBezTo>
                  <a:cubicBezTo>
                    <a:pt x="3" y="6"/>
                    <a:pt x="0" y="13"/>
                    <a:pt x="0" y="13"/>
                  </a:cubicBezTo>
                  <a:cubicBezTo>
                    <a:pt x="17" y="21"/>
                    <a:pt x="17" y="21"/>
                    <a:pt x="17" y="21"/>
                  </a:cubicBezTo>
                  <a:cubicBezTo>
                    <a:pt x="18" y="18"/>
                    <a:pt x="18" y="18"/>
                    <a:pt x="18" y="18"/>
                  </a:cubicBezTo>
                  <a:cubicBezTo>
                    <a:pt x="18" y="18"/>
                    <a:pt x="29" y="27"/>
                    <a:pt x="31" y="28"/>
                  </a:cubicBezTo>
                  <a:cubicBezTo>
                    <a:pt x="33" y="29"/>
                    <a:pt x="45" y="36"/>
                    <a:pt x="52" y="38"/>
                  </a:cubicBezTo>
                  <a:cubicBezTo>
                    <a:pt x="53" y="28"/>
                    <a:pt x="30" y="8"/>
                    <a:pt x="30" y="8"/>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3" name="îṣļîde">
              <a:extLst>
                <a:ext uri="{FF2B5EF4-FFF2-40B4-BE49-F238E27FC236}">
                  <a16:creationId xmlns:a16="http://schemas.microsoft.com/office/drawing/2014/main" xmlns="" id="{29EFBAE1-5DC4-40AC-B41F-3808D2E7B9FC}"/>
                </a:ext>
              </a:extLst>
            </p:cNvPr>
            <p:cNvSpPr/>
            <p:nvPr/>
          </p:nvSpPr>
          <p:spPr bwMode="auto">
            <a:xfrm>
              <a:off x="7818438" y="2952751"/>
              <a:ext cx="71438" cy="104775"/>
            </a:xfrm>
            <a:custGeom>
              <a:avLst/>
              <a:gdLst>
                <a:gd name="T0" fmla="*/ 11 w 26"/>
                <a:gd name="T1" fmla="*/ 3 h 38"/>
                <a:gd name="T2" fmla="*/ 26 w 26"/>
                <a:gd name="T3" fmla="*/ 31 h 38"/>
                <a:gd name="T4" fmla="*/ 13 w 26"/>
                <a:gd name="T5" fmla="*/ 38 h 38"/>
                <a:gd name="T6" fmla="*/ 0 w 26"/>
                <a:gd name="T7" fmla="*/ 5 h 38"/>
                <a:gd name="T8" fmla="*/ 11 w 26"/>
                <a:gd name="T9" fmla="*/ 3 h 38"/>
              </a:gdLst>
              <a:ahLst/>
              <a:cxnLst>
                <a:cxn ang="0">
                  <a:pos x="T0" y="T1"/>
                </a:cxn>
                <a:cxn ang="0">
                  <a:pos x="T2" y="T3"/>
                </a:cxn>
                <a:cxn ang="0">
                  <a:pos x="T4" y="T5"/>
                </a:cxn>
                <a:cxn ang="0">
                  <a:pos x="T6" y="T7"/>
                </a:cxn>
                <a:cxn ang="0">
                  <a:pos x="T8" y="T9"/>
                </a:cxn>
              </a:cxnLst>
              <a:rect l="0" t="0" r="r" b="b"/>
              <a:pathLst>
                <a:path w="26" h="38">
                  <a:moveTo>
                    <a:pt x="11" y="3"/>
                  </a:moveTo>
                  <a:cubicBezTo>
                    <a:pt x="11" y="3"/>
                    <a:pt x="13" y="19"/>
                    <a:pt x="26" y="31"/>
                  </a:cubicBezTo>
                  <a:cubicBezTo>
                    <a:pt x="22" y="37"/>
                    <a:pt x="13" y="38"/>
                    <a:pt x="13" y="38"/>
                  </a:cubicBezTo>
                  <a:cubicBezTo>
                    <a:pt x="13" y="38"/>
                    <a:pt x="3" y="24"/>
                    <a:pt x="0" y="5"/>
                  </a:cubicBezTo>
                  <a:cubicBezTo>
                    <a:pt x="4" y="0"/>
                    <a:pt x="11" y="3"/>
                    <a:pt x="11" y="3"/>
                  </a:cubicBezTo>
                  <a:close/>
                </a:path>
              </a:pathLst>
            </a:custGeom>
            <a:solidFill>
              <a:srgbClr val="9B85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4" name="ïşľîḍê">
              <a:extLst>
                <a:ext uri="{FF2B5EF4-FFF2-40B4-BE49-F238E27FC236}">
                  <a16:creationId xmlns:a16="http://schemas.microsoft.com/office/drawing/2014/main" xmlns="" id="{B5E2199D-9282-482A-BE5C-087E0599ECC4}"/>
                </a:ext>
              </a:extLst>
            </p:cNvPr>
            <p:cNvSpPr/>
            <p:nvPr/>
          </p:nvSpPr>
          <p:spPr bwMode="auto">
            <a:xfrm>
              <a:off x="7804151" y="2827338"/>
              <a:ext cx="209550" cy="169863"/>
            </a:xfrm>
            <a:custGeom>
              <a:avLst/>
              <a:gdLst>
                <a:gd name="T0" fmla="*/ 132 w 132"/>
                <a:gd name="T1" fmla="*/ 107 h 107"/>
                <a:gd name="T2" fmla="*/ 0 w 132"/>
                <a:gd name="T3" fmla="*/ 74 h 107"/>
                <a:gd name="T4" fmla="*/ 114 w 132"/>
                <a:gd name="T5" fmla="*/ 0 h 107"/>
                <a:gd name="T6" fmla="*/ 132 w 132"/>
                <a:gd name="T7" fmla="*/ 107 h 107"/>
              </a:gdLst>
              <a:ahLst/>
              <a:cxnLst>
                <a:cxn ang="0">
                  <a:pos x="T0" y="T1"/>
                </a:cxn>
                <a:cxn ang="0">
                  <a:pos x="T2" y="T3"/>
                </a:cxn>
                <a:cxn ang="0">
                  <a:pos x="T4" y="T5"/>
                </a:cxn>
                <a:cxn ang="0">
                  <a:pos x="T6" y="T7"/>
                </a:cxn>
              </a:cxnLst>
              <a:rect l="0" t="0" r="r" b="b"/>
              <a:pathLst>
                <a:path w="132" h="107">
                  <a:moveTo>
                    <a:pt x="132" y="107"/>
                  </a:moveTo>
                  <a:lnTo>
                    <a:pt x="0" y="74"/>
                  </a:lnTo>
                  <a:lnTo>
                    <a:pt x="114" y="0"/>
                  </a:lnTo>
                  <a:lnTo>
                    <a:pt x="132" y="107"/>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5" name="ísḻïdè">
              <a:extLst>
                <a:ext uri="{FF2B5EF4-FFF2-40B4-BE49-F238E27FC236}">
                  <a16:creationId xmlns:a16="http://schemas.microsoft.com/office/drawing/2014/main" xmlns="" id="{112BE656-1CEC-47AE-B156-F41EF297F7B7}"/>
                </a:ext>
              </a:extLst>
            </p:cNvPr>
            <p:cNvSpPr/>
            <p:nvPr/>
          </p:nvSpPr>
          <p:spPr bwMode="auto">
            <a:xfrm>
              <a:off x="7793038" y="2908301"/>
              <a:ext cx="68263" cy="63500"/>
            </a:xfrm>
            <a:custGeom>
              <a:avLst/>
              <a:gdLst>
                <a:gd name="T0" fmla="*/ 22 w 25"/>
                <a:gd name="T1" fmla="*/ 20 h 23"/>
                <a:gd name="T2" fmla="*/ 7 w 25"/>
                <a:gd name="T3" fmla="*/ 22 h 23"/>
                <a:gd name="T4" fmla="*/ 3 w 25"/>
                <a:gd name="T5" fmla="*/ 20 h 23"/>
                <a:gd name="T6" fmla="*/ 1 w 25"/>
                <a:gd name="T7" fmla="*/ 6 h 23"/>
                <a:gd name="T8" fmla="*/ 3 w 25"/>
                <a:gd name="T9" fmla="*/ 2 h 23"/>
                <a:gd name="T10" fmla="*/ 19 w 25"/>
                <a:gd name="T11" fmla="*/ 0 h 23"/>
                <a:gd name="T12" fmla="*/ 23 w 25"/>
                <a:gd name="T13" fmla="*/ 3 h 23"/>
                <a:gd name="T14" fmla="*/ 25 w 25"/>
                <a:gd name="T15" fmla="*/ 16 h 23"/>
                <a:gd name="T16" fmla="*/ 22 w 25"/>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22" y="20"/>
                  </a:moveTo>
                  <a:cubicBezTo>
                    <a:pt x="7" y="22"/>
                    <a:pt x="7" y="22"/>
                    <a:pt x="7" y="22"/>
                  </a:cubicBezTo>
                  <a:cubicBezTo>
                    <a:pt x="5" y="23"/>
                    <a:pt x="3" y="21"/>
                    <a:pt x="3" y="20"/>
                  </a:cubicBezTo>
                  <a:cubicBezTo>
                    <a:pt x="1" y="6"/>
                    <a:pt x="1" y="6"/>
                    <a:pt x="1" y="6"/>
                  </a:cubicBezTo>
                  <a:cubicBezTo>
                    <a:pt x="0" y="5"/>
                    <a:pt x="2" y="3"/>
                    <a:pt x="3" y="2"/>
                  </a:cubicBezTo>
                  <a:cubicBezTo>
                    <a:pt x="19" y="0"/>
                    <a:pt x="19" y="0"/>
                    <a:pt x="19" y="0"/>
                  </a:cubicBezTo>
                  <a:cubicBezTo>
                    <a:pt x="21" y="0"/>
                    <a:pt x="23" y="1"/>
                    <a:pt x="23" y="3"/>
                  </a:cubicBezTo>
                  <a:cubicBezTo>
                    <a:pt x="25" y="16"/>
                    <a:pt x="25" y="16"/>
                    <a:pt x="25" y="16"/>
                  </a:cubicBezTo>
                  <a:cubicBezTo>
                    <a:pt x="25" y="18"/>
                    <a:pt x="24" y="20"/>
                    <a:pt x="22" y="20"/>
                  </a:cubicBezTo>
                  <a:close/>
                </a:path>
              </a:pathLst>
            </a:custGeom>
            <a:solidFill>
              <a:srgbClr val="F7C9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6" name="iṣ1íḑé">
              <a:extLst>
                <a:ext uri="{FF2B5EF4-FFF2-40B4-BE49-F238E27FC236}">
                  <a16:creationId xmlns:a16="http://schemas.microsoft.com/office/drawing/2014/main" xmlns="" id="{F94F7B37-FA3B-40D5-9D75-C275B56087CC}"/>
                </a:ext>
              </a:extLst>
            </p:cNvPr>
            <p:cNvSpPr/>
            <p:nvPr/>
          </p:nvSpPr>
          <p:spPr bwMode="auto">
            <a:xfrm>
              <a:off x="7974013" y="2827338"/>
              <a:ext cx="50800" cy="173038"/>
            </a:xfrm>
            <a:custGeom>
              <a:avLst/>
              <a:gdLst>
                <a:gd name="T0" fmla="*/ 15 w 18"/>
                <a:gd name="T1" fmla="*/ 30 h 63"/>
                <a:gd name="T2" fmla="*/ 14 w 18"/>
                <a:gd name="T3" fmla="*/ 62 h 63"/>
                <a:gd name="T4" fmla="*/ 4 w 18"/>
                <a:gd name="T5" fmla="*/ 40 h 63"/>
                <a:gd name="T6" fmla="*/ 2 w 18"/>
                <a:gd name="T7" fmla="*/ 32 h 63"/>
                <a:gd name="T8" fmla="*/ 1 w 18"/>
                <a:gd name="T9" fmla="*/ 22 h 63"/>
                <a:gd name="T10" fmla="*/ 4 w 18"/>
                <a:gd name="T11" fmla="*/ 0 h 63"/>
                <a:gd name="T12" fmla="*/ 15 w 18"/>
                <a:gd name="T13" fmla="*/ 30 h 63"/>
              </a:gdLst>
              <a:ahLst/>
              <a:cxnLst>
                <a:cxn ang="0">
                  <a:pos x="T0" y="T1"/>
                </a:cxn>
                <a:cxn ang="0">
                  <a:pos x="T2" y="T3"/>
                </a:cxn>
                <a:cxn ang="0">
                  <a:pos x="T4" y="T5"/>
                </a:cxn>
                <a:cxn ang="0">
                  <a:pos x="T6" y="T7"/>
                </a:cxn>
                <a:cxn ang="0">
                  <a:pos x="T8" y="T9"/>
                </a:cxn>
                <a:cxn ang="0">
                  <a:pos x="T10" y="T11"/>
                </a:cxn>
                <a:cxn ang="0">
                  <a:pos x="T12" y="T13"/>
                </a:cxn>
              </a:cxnLst>
              <a:rect l="0" t="0" r="r" b="b"/>
              <a:pathLst>
                <a:path w="18" h="63">
                  <a:moveTo>
                    <a:pt x="15" y="30"/>
                  </a:moveTo>
                  <a:cubicBezTo>
                    <a:pt x="18" y="47"/>
                    <a:pt x="17" y="62"/>
                    <a:pt x="14" y="62"/>
                  </a:cubicBezTo>
                  <a:cubicBezTo>
                    <a:pt x="11" y="63"/>
                    <a:pt x="6" y="53"/>
                    <a:pt x="4" y="40"/>
                  </a:cubicBezTo>
                  <a:cubicBezTo>
                    <a:pt x="3" y="37"/>
                    <a:pt x="3" y="35"/>
                    <a:pt x="2" y="32"/>
                  </a:cubicBezTo>
                  <a:cubicBezTo>
                    <a:pt x="2" y="29"/>
                    <a:pt x="1" y="26"/>
                    <a:pt x="1" y="22"/>
                  </a:cubicBezTo>
                  <a:cubicBezTo>
                    <a:pt x="0" y="10"/>
                    <a:pt x="1" y="1"/>
                    <a:pt x="4" y="0"/>
                  </a:cubicBezTo>
                  <a:cubicBezTo>
                    <a:pt x="7" y="0"/>
                    <a:pt x="12" y="13"/>
                    <a:pt x="15" y="30"/>
                  </a:cubicBezTo>
                  <a:close/>
                </a:path>
              </a:pathLst>
            </a:custGeom>
            <a:solidFill>
              <a:srgbClr val="F7C9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7" name="îṡļîďé">
              <a:extLst>
                <a:ext uri="{FF2B5EF4-FFF2-40B4-BE49-F238E27FC236}">
                  <a16:creationId xmlns:a16="http://schemas.microsoft.com/office/drawing/2014/main" xmlns="" id="{26419CF6-DA87-4EBB-B6ED-10034B23B460}"/>
                </a:ext>
              </a:extLst>
            </p:cNvPr>
            <p:cNvSpPr/>
            <p:nvPr/>
          </p:nvSpPr>
          <p:spPr bwMode="auto">
            <a:xfrm>
              <a:off x="7977188" y="2887663"/>
              <a:ext cx="22225" cy="49213"/>
            </a:xfrm>
            <a:custGeom>
              <a:avLst/>
              <a:gdLst>
                <a:gd name="T0" fmla="*/ 8 w 8"/>
                <a:gd name="T1" fmla="*/ 8 h 18"/>
                <a:gd name="T2" fmla="*/ 3 w 8"/>
                <a:gd name="T3" fmla="*/ 18 h 18"/>
                <a:gd name="T4" fmla="*/ 1 w 8"/>
                <a:gd name="T5" fmla="*/ 10 h 18"/>
                <a:gd name="T6" fmla="*/ 0 w 8"/>
                <a:gd name="T7" fmla="*/ 0 h 18"/>
                <a:gd name="T8" fmla="*/ 8 w 8"/>
                <a:gd name="T9" fmla="*/ 8 h 18"/>
              </a:gdLst>
              <a:ahLst/>
              <a:cxnLst>
                <a:cxn ang="0">
                  <a:pos x="T0" y="T1"/>
                </a:cxn>
                <a:cxn ang="0">
                  <a:pos x="T2" y="T3"/>
                </a:cxn>
                <a:cxn ang="0">
                  <a:pos x="T4" y="T5"/>
                </a:cxn>
                <a:cxn ang="0">
                  <a:pos x="T6" y="T7"/>
                </a:cxn>
                <a:cxn ang="0">
                  <a:pos x="T8" y="T9"/>
                </a:cxn>
              </a:cxnLst>
              <a:rect l="0" t="0" r="r" b="b"/>
              <a:pathLst>
                <a:path w="8" h="18">
                  <a:moveTo>
                    <a:pt x="8" y="8"/>
                  </a:moveTo>
                  <a:cubicBezTo>
                    <a:pt x="8" y="13"/>
                    <a:pt x="6" y="17"/>
                    <a:pt x="3" y="18"/>
                  </a:cubicBezTo>
                  <a:cubicBezTo>
                    <a:pt x="2" y="15"/>
                    <a:pt x="2" y="13"/>
                    <a:pt x="1" y="10"/>
                  </a:cubicBezTo>
                  <a:cubicBezTo>
                    <a:pt x="1" y="7"/>
                    <a:pt x="0" y="4"/>
                    <a:pt x="0" y="0"/>
                  </a:cubicBezTo>
                  <a:cubicBezTo>
                    <a:pt x="4" y="0"/>
                    <a:pt x="7" y="3"/>
                    <a:pt x="8"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8" name="îṡḻíḍé">
              <a:extLst>
                <a:ext uri="{FF2B5EF4-FFF2-40B4-BE49-F238E27FC236}">
                  <a16:creationId xmlns:a16="http://schemas.microsoft.com/office/drawing/2014/main" xmlns="" id="{EC890921-136D-4D05-B271-5969A028EFD6}"/>
                </a:ext>
              </a:extLst>
            </p:cNvPr>
            <p:cNvSpPr/>
            <p:nvPr/>
          </p:nvSpPr>
          <p:spPr bwMode="auto">
            <a:xfrm>
              <a:off x="7612063" y="2959101"/>
              <a:ext cx="93663" cy="106363"/>
            </a:xfrm>
            <a:custGeom>
              <a:avLst/>
              <a:gdLst>
                <a:gd name="T0" fmla="*/ 33 w 34"/>
                <a:gd name="T1" fmla="*/ 1 h 39"/>
                <a:gd name="T2" fmla="*/ 34 w 34"/>
                <a:gd name="T3" fmla="*/ 35 h 39"/>
                <a:gd name="T4" fmla="*/ 0 w 34"/>
                <a:gd name="T5" fmla="*/ 21 h 39"/>
                <a:gd name="T6" fmla="*/ 9 w 34"/>
                <a:gd name="T7" fmla="*/ 0 h 39"/>
                <a:gd name="T8" fmla="*/ 33 w 34"/>
                <a:gd name="T9" fmla="*/ 1 h 39"/>
              </a:gdLst>
              <a:ahLst/>
              <a:cxnLst>
                <a:cxn ang="0">
                  <a:pos x="T0" y="T1"/>
                </a:cxn>
                <a:cxn ang="0">
                  <a:pos x="T2" y="T3"/>
                </a:cxn>
                <a:cxn ang="0">
                  <a:pos x="T4" y="T5"/>
                </a:cxn>
                <a:cxn ang="0">
                  <a:pos x="T6" y="T7"/>
                </a:cxn>
                <a:cxn ang="0">
                  <a:pos x="T8" y="T9"/>
                </a:cxn>
              </a:cxnLst>
              <a:rect l="0" t="0" r="r" b="b"/>
              <a:pathLst>
                <a:path w="34" h="39">
                  <a:moveTo>
                    <a:pt x="33" y="1"/>
                  </a:moveTo>
                  <a:cubicBezTo>
                    <a:pt x="33" y="1"/>
                    <a:pt x="31" y="26"/>
                    <a:pt x="34" y="35"/>
                  </a:cubicBezTo>
                  <a:cubicBezTo>
                    <a:pt x="16" y="39"/>
                    <a:pt x="0" y="21"/>
                    <a:pt x="0" y="21"/>
                  </a:cubicBezTo>
                  <a:cubicBezTo>
                    <a:pt x="9" y="0"/>
                    <a:pt x="9" y="0"/>
                    <a:pt x="9" y="0"/>
                  </a:cubicBezTo>
                  <a:lnTo>
                    <a:pt x="33" y="1"/>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9" name="îŝ1îḍê">
              <a:extLst>
                <a:ext uri="{FF2B5EF4-FFF2-40B4-BE49-F238E27FC236}">
                  <a16:creationId xmlns:a16="http://schemas.microsoft.com/office/drawing/2014/main" xmlns="" id="{032CA051-6F14-4785-B77F-F3A5D78AE57C}"/>
                </a:ext>
              </a:extLst>
            </p:cNvPr>
            <p:cNvSpPr/>
            <p:nvPr/>
          </p:nvSpPr>
          <p:spPr bwMode="auto">
            <a:xfrm>
              <a:off x="7596188" y="2708276"/>
              <a:ext cx="196850" cy="292100"/>
            </a:xfrm>
            <a:custGeom>
              <a:avLst/>
              <a:gdLst>
                <a:gd name="T0" fmla="*/ 61 w 72"/>
                <a:gd name="T1" fmla="*/ 33 h 106"/>
                <a:gd name="T2" fmla="*/ 70 w 72"/>
                <a:gd name="T3" fmla="*/ 69 h 106"/>
                <a:gd name="T4" fmla="*/ 51 w 72"/>
                <a:gd name="T5" fmla="*/ 105 h 106"/>
                <a:gd name="T6" fmla="*/ 10 w 72"/>
                <a:gd name="T7" fmla="*/ 77 h 106"/>
                <a:gd name="T8" fmla="*/ 61 w 72"/>
                <a:gd name="T9" fmla="*/ 33 h 106"/>
              </a:gdLst>
              <a:ahLst/>
              <a:cxnLst>
                <a:cxn ang="0">
                  <a:pos x="T0" y="T1"/>
                </a:cxn>
                <a:cxn ang="0">
                  <a:pos x="T2" y="T3"/>
                </a:cxn>
                <a:cxn ang="0">
                  <a:pos x="T4" y="T5"/>
                </a:cxn>
                <a:cxn ang="0">
                  <a:pos x="T6" y="T7"/>
                </a:cxn>
                <a:cxn ang="0">
                  <a:pos x="T8" y="T9"/>
                </a:cxn>
              </a:cxnLst>
              <a:rect l="0" t="0" r="r" b="b"/>
              <a:pathLst>
                <a:path w="72" h="106">
                  <a:moveTo>
                    <a:pt x="61" y="33"/>
                  </a:moveTo>
                  <a:cubicBezTo>
                    <a:pt x="61" y="33"/>
                    <a:pt x="67" y="44"/>
                    <a:pt x="70" y="69"/>
                  </a:cubicBezTo>
                  <a:cubicBezTo>
                    <a:pt x="72" y="94"/>
                    <a:pt x="57" y="106"/>
                    <a:pt x="51" y="105"/>
                  </a:cubicBezTo>
                  <a:cubicBezTo>
                    <a:pt x="46" y="104"/>
                    <a:pt x="20" y="96"/>
                    <a:pt x="10" y="77"/>
                  </a:cubicBezTo>
                  <a:cubicBezTo>
                    <a:pt x="0" y="59"/>
                    <a:pt x="6" y="0"/>
                    <a:pt x="61" y="33"/>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0" name="i$ľíḋe">
              <a:extLst>
                <a:ext uri="{FF2B5EF4-FFF2-40B4-BE49-F238E27FC236}">
                  <a16:creationId xmlns:a16="http://schemas.microsoft.com/office/drawing/2014/main" xmlns="" id="{25DA4193-BF23-4975-BE2B-2030DA3885A4}"/>
                </a:ext>
              </a:extLst>
            </p:cNvPr>
            <p:cNvSpPr/>
            <p:nvPr/>
          </p:nvSpPr>
          <p:spPr bwMode="auto">
            <a:xfrm>
              <a:off x="7556501" y="2747963"/>
              <a:ext cx="244475" cy="230188"/>
            </a:xfrm>
            <a:custGeom>
              <a:avLst/>
              <a:gdLst>
                <a:gd name="T0" fmla="*/ 88 w 89"/>
                <a:gd name="T1" fmla="*/ 32 h 84"/>
                <a:gd name="T2" fmla="*/ 71 w 89"/>
                <a:gd name="T3" fmla="*/ 48 h 84"/>
                <a:gd name="T4" fmla="*/ 54 w 89"/>
                <a:gd name="T5" fmla="*/ 67 h 84"/>
                <a:gd name="T6" fmla="*/ 52 w 89"/>
                <a:gd name="T7" fmla="*/ 62 h 84"/>
                <a:gd name="T8" fmla="*/ 47 w 89"/>
                <a:gd name="T9" fmla="*/ 60 h 84"/>
                <a:gd name="T10" fmla="*/ 42 w 89"/>
                <a:gd name="T11" fmla="*/ 70 h 84"/>
                <a:gd name="T12" fmla="*/ 43 w 89"/>
                <a:gd name="T13" fmla="*/ 80 h 84"/>
                <a:gd name="T14" fmla="*/ 42 w 89"/>
                <a:gd name="T15" fmla="*/ 82 h 84"/>
                <a:gd name="T16" fmla="*/ 41 w 89"/>
                <a:gd name="T17" fmla="*/ 83 h 84"/>
                <a:gd name="T18" fmla="*/ 18 w 89"/>
                <a:gd name="T19" fmla="*/ 73 h 84"/>
                <a:gd name="T20" fmla="*/ 4 w 89"/>
                <a:gd name="T21" fmla="*/ 57 h 84"/>
                <a:gd name="T22" fmla="*/ 1 w 89"/>
                <a:gd name="T23" fmla="*/ 36 h 84"/>
                <a:gd name="T24" fmla="*/ 5 w 89"/>
                <a:gd name="T25" fmla="*/ 22 h 84"/>
                <a:gd name="T26" fmla="*/ 16 w 89"/>
                <a:gd name="T27" fmla="*/ 9 h 84"/>
                <a:gd name="T28" fmla="*/ 31 w 89"/>
                <a:gd name="T29" fmla="*/ 2 h 84"/>
                <a:gd name="T30" fmla="*/ 46 w 89"/>
                <a:gd name="T31" fmla="*/ 0 h 84"/>
                <a:gd name="T32" fmla="*/ 88 w 89"/>
                <a:gd name="T33" fmla="*/ 3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84">
                  <a:moveTo>
                    <a:pt x="88" y="32"/>
                  </a:moveTo>
                  <a:cubicBezTo>
                    <a:pt x="89" y="41"/>
                    <a:pt x="79" y="47"/>
                    <a:pt x="71" y="48"/>
                  </a:cubicBezTo>
                  <a:cubicBezTo>
                    <a:pt x="62" y="49"/>
                    <a:pt x="54" y="58"/>
                    <a:pt x="54" y="67"/>
                  </a:cubicBezTo>
                  <a:cubicBezTo>
                    <a:pt x="54" y="65"/>
                    <a:pt x="53" y="64"/>
                    <a:pt x="52" y="62"/>
                  </a:cubicBezTo>
                  <a:cubicBezTo>
                    <a:pt x="51" y="61"/>
                    <a:pt x="49" y="60"/>
                    <a:pt x="47" y="60"/>
                  </a:cubicBezTo>
                  <a:cubicBezTo>
                    <a:pt x="43" y="61"/>
                    <a:pt x="42" y="67"/>
                    <a:pt x="42" y="70"/>
                  </a:cubicBezTo>
                  <a:cubicBezTo>
                    <a:pt x="42" y="73"/>
                    <a:pt x="43" y="77"/>
                    <a:pt x="43" y="80"/>
                  </a:cubicBezTo>
                  <a:cubicBezTo>
                    <a:pt x="43" y="81"/>
                    <a:pt x="43" y="82"/>
                    <a:pt x="42" y="82"/>
                  </a:cubicBezTo>
                  <a:cubicBezTo>
                    <a:pt x="42" y="83"/>
                    <a:pt x="42" y="83"/>
                    <a:pt x="41" y="83"/>
                  </a:cubicBezTo>
                  <a:cubicBezTo>
                    <a:pt x="33" y="84"/>
                    <a:pt x="24" y="77"/>
                    <a:pt x="18" y="73"/>
                  </a:cubicBezTo>
                  <a:cubicBezTo>
                    <a:pt x="12" y="70"/>
                    <a:pt x="7" y="63"/>
                    <a:pt x="4" y="57"/>
                  </a:cubicBezTo>
                  <a:cubicBezTo>
                    <a:pt x="0" y="50"/>
                    <a:pt x="0" y="44"/>
                    <a:pt x="1" y="36"/>
                  </a:cubicBezTo>
                  <a:cubicBezTo>
                    <a:pt x="2" y="31"/>
                    <a:pt x="3" y="26"/>
                    <a:pt x="5" y="22"/>
                  </a:cubicBezTo>
                  <a:cubicBezTo>
                    <a:pt x="8" y="17"/>
                    <a:pt x="12" y="13"/>
                    <a:pt x="16" y="9"/>
                  </a:cubicBezTo>
                  <a:cubicBezTo>
                    <a:pt x="20" y="6"/>
                    <a:pt x="26" y="3"/>
                    <a:pt x="31" y="2"/>
                  </a:cubicBezTo>
                  <a:cubicBezTo>
                    <a:pt x="35" y="0"/>
                    <a:pt x="41" y="0"/>
                    <a:pt x="46" y="0"/>
                  </a:cubicBezTo>
                  <a:cubicBezTo>
                    <a:pt x="53" y="0"/>
                    <a:pt x="86" y="3"/>
                    <a:pt x="88" y="32"/>
                  </a:cubicBezTo>
                  <a:close/>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1" name="î$líḍé">
              <a:extLst>
                <a:ext uri="{FF2B5EF4-FFF2-40B4-BE49-F238E27FC236}">
                  <a16:creationId xmlns:a16="http://schemas.microsoft.com/office/drawing/2014/main" xmlns="" id="{0A017521-CF40-49CC-B171-6B95E456AD18}"/>
                </a:ext>
              </a:extLst>
            </p:cNvPr>
            <p:cNvSpPr/>
            <p:nvPr/>
          </p:nvSpPr>
          <p:spPr bwMode="auto">
            <a:xfrm>
              <a:off x="7400926" y="3227388"/>
              <a:ext cx="307975" cy="1077913"/>
            </a:xfrm>
            <a:custGeom>
              <a:avLst/>
              <a:gdLst>
                <a:gd name="T0" fmla="*/ 28 w 112"/>
                <a:gd name="T1" fmla="*/ 117 h 393"/>
                <a:gd name="T2" fmla="*/ 39 w 112"/>
                <a:gd name="T3" fmla="*/ 240 h 393"/>
                <a:gd name="T4" fmla="*/ 0 w 112"/>
                <a:gd name="T5" fmla="*/ 384 h 393"/>
                <a:gd name="T6" fmla="*/ 25 w 112"/>
                <a:gd name="T7" fmla="*/ 393 h 393"/>
                <a:gd name="T8" fmla="*/ 89 w 112"/>
                <a:gd name="T9" fmla="*/ 251 h 393"/>
                <a:gd name="T10" fmla="*/ 112 w 112"/>
                <a:gd name="T11" fmla="*/ 98 h 393"/>
                <a:gd name="T12" fmla="*/ 30 w 112"/>
                <a:gd name="T13" fmla="*/ 94 h 393"/>
                <a:gd name="T14" fmla="*/ 28 w 112"/>
                <a:gd name="T15" fmla="*/ 117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393">
                  <a:moveTo>
                    <a:pt x="28" y="117"/>
                  </a:moveTo>
                  <a:cubicBezTo>
                    <a:pt x="29" y="141"/>
                    <a:pt x="34" y="203"/>
                    <a:pt x="39" y="240"/>
                  </a:cubicBezTo>
                  <a:cubicBezTo>
                    <a:pt x="28" y="295"/>
                    <a:pt x="0" y="384"/>
                    <a:pt x="0" y="384"/>
                  </a:cubicBezTo>
                  <a:cubicBezTo>
                    <a:pt x="0" y="384"/>
                    <a:pt x="15" y="392"/>
                    <a:pt x="25" y="393"/>
                  </a:cubicBezTo>
                  <a:cubicBezTo>
                    <a:pt x="50" y="342"/>
                    <a:pt x="89" y="251"/>
                    <a:pt x="89" y="251"/>
                  </a:cubicBezTo>
                  <a:cubicBezTo>
                    <a:pt x="112" y="98"/>
                    <a:pt x="112" y="98"/>
                    <a:pt x="112" y="98"/>
                  </a:cubicBezTo>
                  <a:cubicBezTo>
                    <a:pt x="112" y="98"/>
                    <a:pt x="66" y="0"/>
                    <a:pt x="30" y="94"/>
                  </a:cubicBezTo>
                  <a:cubicBezTo>
                    <a:pt x="28" y="99"/>
                    <a:pt x="28" y="112"/>
                    <a:pt x="28" y="117"/>
                  </a:cubicBezTo>
                  <a:close/>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2" name="î$1ïďé">
              <a:extLst>
                <a:ext uri="{FF2B5EF4-FFF2-40B4-BE49-F238E27FC236}">
                  <a16:creationId xmlns:a16="http://schemas.microsoft.com/office/drawing/2014/main" xmlns="" id="{7B5CBF05-4E26-4FD5-8FD5-BC24F34A75E1}"/>
                </a:ext>
              </a:extLst>
            </p:cNvPr>
            <p:cNvSpPr/>
            <p:nvPr/>
          </p:nvSpPr>
          <p:spPr bwMode="auto">
            <a:xfrm>
              <a:off x="7493001" y="3243263"/>
              <a:ext cx="254000" cy="1089025"/>
            </a:xfrm>
            <a:custGeom>
              <a:avLst/>
              <a:gdLst>
                <a:gd name="T0" fmla="*/ 3 w 92"/>
                <a:gd name="T1" fmla="*/ 124 h 397"/>
                <a:gd name="T2" fmla="*/ 41 w 92"/>
                <a:gd name="T3" fmla="*/ 243 h 397"/>
                <a:gd name="T4" fmla="*/ 53 w 92"/>
                <a:gd name="T5" fmla="*/ 391 h 397"/>
                <a:gd name="T6" fmla="*/ 78 w 92"/>
                <a:gd name="T7" fmla="*/ 396 h 397"/>
                <a:gd name="T8" fmla="*/ 92 w 92"/>
                <a:gd name="T9" fmla="*/ 244 h 397"/>
                <a:gd name="T10" fmla="*/ 82 w 92"/>
                <a:gd name="T11" fmla="*/ 90 h 397"/>
                <a:gd name="T12" fmla="*/ 1 w 92"/>
                <a:gd name="T13" fmla="*/ 99 h 397"/>
                <a:gd name="T14" fmla="*/ 3 w 92"/>
                <a:gd name="T15" fmla="*/ 124 h 3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97">
                  <a:moveTo>
                    <a:pt x="3" y="124"/>
                  </a:moveTo>
                  <a:cubicBezTo>
                    <a:pt x="9" y="148"/>
                    <a:pt x="28" y="207"/>
                    <a:pt x="41" y="243"/>
                  </a:cubicBezTo>
                  <a:cubicBezTo>
                    <a:pt x="41" y="299"/>
                    <a:pt x="53" y="391"/>
                    <a:pt x="53" y="391"/>
                  </a:cubicBezTo>
                  <a:cubicBezTo>
                    <a:pt x="53" y="391"/>
                    <a:pt x="68" y="397"/>
                    <a:pt x="78" y="396"/>
                  </a:cubicBezTo>
                  <a:cubicBezTo>
                    <a:pt x="82" y="315"/>
                    <a:pt x="92" y="244"/>
                    <a:pt x="92" y="244"/>
                  </a:cubicBezTo>
                  <a:cubicBezTo>
                    <a:pt x="82" y="90"/>
                    <a:pt x="82" y="90"/>
                    <a:pt x="82" y="90"/>
                  </a:cubicBezTo>
                  <a:cubicBezTo>
                    <a:pt x="82" y="90"/>
                    <a:pt x="18" y="0"/>
                    <a:pt x="1" y="99"/>
                  </a:cubicBezTo>
                  <a:cubicBezTo>
                    <a:pt x="0" y="104"/>
                    <a:pt x="2" y="119"/>
                    <a:pt x="3" y="124"/>
                  </a:cubicBezTo>
                  <a:close/>
                </a:path>
              </a:pathLst>
            </a:custGeom>
            <a:solidFill>
              <a:srgbClr val="004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3" name="îsḻîde">
              <a:extLst>
                <a:ext uri="{FF2B5EF4-FFF2-40B4-BE49-F238E27FC236}">
                  <a16:creationId xmlns:a16="http://schemas.microsoft.com/office/drawing/2014/main" xmlns="" id="{E6C9AD9B-BA11-4A38-926D-01ED5CB02C28}"/>
                </a:ext>
              </a:extLst>
            </p:cNvPr>
            <p:cNvSpPr/>
            <p:nvPr/>
          </p:nvSpPr>
          <p:spPr bwMode="auto">
            <a:xfrm>
              <a:off x="7461251" y="2989263"/>
              <a:ext cx="328613" cy="573088"/>
            </a:xfrm>
            <a:custGeom>
              <a:avLst/>
              <a:gdLst>
                <a:gd name="T0" fmla="*/ 14 w 120"/>
                <a:gd name="T1" fmla="*/ 195 h 209"/>
                <a:gd name="T2" fmla="*/ 100 w 120"/>
                <a:gd name="T3" fmla="*/ 200 h 209"/>
                <a:gd name="T4" fmla="*/ 90 w 120"/>
                <a:gd name="T5" fmla="*/ 22 h 209"/>
                <a:gd name="T6" fmla="*/ 59 w 120"/>
                <a:gd name="T7" fmla="*/ 0 h 209"/>
                <a:gd name="T8" fmla="*/ 0 w 120"/>
                <a:gd name="T9" fmla="*/ 190 h 209"/>
                <a:gd name="T10" fmla="*/ 14 w 120"/>
                <a:gd name="T11" fmla="*/ 195 h 209"/>
              </a:gdLst>
              <a:ahLst/>
              <a:cxnLst>
                <a:cxn ang="0">
                  <a:pos x="T0" y="T1"/>
                </a:cxn>
                <a:cxn ang="0">
                  <a:pos x="T2" y="T3"/>
                </a:cxn>
                <a:cxn ang="0">
                  <a:pos x="T4" y="T5"/>
                </a:cxn>
                <a:cxn ang="0">
                  <a:pos x="T6" y="T7"/>
                </a:cxn>
                <a:cxn ang="0">
                  <a:pos x="T8" y="T9"/>
                </a:cxn>
                <a:cxn ang="0">
                  <a:pos x="T10" y="T11"/>
                </a:cxn>
              </a:cxnLst>
              <a:rect l="0" t="0" r="r" b="b"/>
              <a:pathLst>
                <a:path w="120" h="209">
                  <a:moveTo>
                    <a:pt x="14" y="195"/>
                  </a:moveTo>
                  <a:cubicBezTo>
                    <a:pt x="14" y="195"/>
                    <a:pt x="64" y="209"/>
                    <a:pt x="100" y="200"/>
                  </a:cubicBezTo>
                  <a:cubicBezTo>
                    <a:pt x="103" y="121"/>
                    <a:pt x="120" y="67"/>
                    <a:pt x="90" y="22"/>
                  </a:cubicBezTo>
                  <a:cubicBezTo>
                    <a:pt x="79" y="17"/>
                    <a:pt x="66" y="5"/>
                    <a:pt x="59" y="0"/>
                  </a:cubicBezTo>
                  <a:cubicBezTo>
                    <a:pt x="30" y="13"/>
                    <a:pt x="3" y="148"/>
                    <a:pt x="0" y="190"/>
                  </a:cubicBezTo>
                  <a:cubicBezTo>
                    <a:pt x="0" y="190"/>
                    <a:pt x="7" y="193"/>
                    <a:pt x="14" y="195"/>
                  </a:cubicBezTo>
                  <a:close/>
                </a:path>
              </a:pathLst>
            </a:custGeom>
            <a:solidFill>
              <a:srgbClr val="DD36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4" name="ïṧḷiḋè">
              <a:extLst>
                <a:ext uri="{FF2B5EF4-FFF2-40B4-BE49-F238E27FC236}">
                  <a16:creationId xmlns:a16="http://schemas.microsoft.com/office/drawing/2014/main" xmlns="" id="{ACC5B5E1-4F87-4DC6-A0D6-5B5FCAE19EEC}"/>
                </a:ext>
              </a:extLst>
            </p:cNvPr>
            <p:cNvSpPr/>
            <p:nvPr/>
          </p:nvSpPr>
          <p:spPr bwMode="auto">
            <a:xfrm>
              <a:off x="7810501" y="2967038"/>
              <a:ext cx="71438" cy="71438"/>
            </a:xfrm>
            <a:custGeom>
              <a:avLst/>
              <a:gdLst>
                <a:gd name="T0" fmla="*/ 2 w 26"/>
                <a:gd name="T1" fmla="*/ 23 h 26"/>
                <a:gd name="T2" fmla="*/ 8 w 26"/>
                <a:gd name="T3" fmla="*/ 8 h 26"/>
                <a:gd name="T4" fmla="*/ 19 w 26"/>
                <a:gd name="T5" fmla="*/ 3 h 26"/>
                <a:gd name="T6" fmla="*/ 24 w 26"/>
                <a:gd name="T7" fmla="*/ 20 h 26"/>
                <a:gd name="T8" fmla="*/ 16 w 26"/>
                <a:gd name="T9" fmla="*/ 26 h 26"/>
                <a:gd name="T10" fmla="*/ 2 w 26"/>
                <a:gd name="T11" fmla="*/ 23 h 26"/>
              </a:gdLst>
              <a:ahLst/>
              <a:cxnLst>
                <a:cxn ang="0">
                  <a:pos x="T0" y="T1"/>
                </a:cxn>
                <a:cxn ang="0">
                  <a:pos x="T2" y="T3"/>
                </a:cxn>
                <a:cxn ang="0">
                  <a:pos x="T4" y="T5"/>
                </a:cxn>
                <a:cxn ang="0">
                  <a:pos x="T6" y="T7"/>
                </a:cxn>
                <a:cxn ang="0">
                  <a:pos x="T8" y="T9"/>
                </a:cxn>
                <a:cxn ang="0">
                  <a:pos x="T10" y="T11"/>
                </a:cxn>
              </a:cxnLst>
              <a:rect l="0" t="0" r="r" b="b"/>
              <a:pathLst>
                <a:path w="26" h="26">
                  <a:moveTo>
                    <a:pt x="2" y="23"/>
                  </a:moveTo>
                  <a:cubicBezTo>
                    <a:pt x="2" y="23"/>
                    <a:pt x="0" y="7"/>
                    <a:pt x="8" y="8"/>
                  </a:cubicBezTo>
                  <a:cubicBezTo>
                    <a:pt x="13" y="2"/>
                    <a:pt x="16" y="0"/>
                    <a:pt x="19" y="3"/>
                  </a:cubicBezTo>
                  <a:cubicBezTo>
                    <a:pt x="25" y="7"/>
                    <a:pt x="26" y="15"/>
                    <a:pt x="24" y="20"/>
                  </a:cubicBezTo>
                  <a:cubicBezTo>
                    <a:pt x="21" y="24"/>
                    <a:pt x="16" y="26"/>
                    <a:pt x="16" y="26"/>
                  </a:cubicBezTo>
                  <a:lnTo>
                    <a:pt x="2" y="23"/>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5" name="iṩliḍè">
              <a:extLst>
                <a:ext uri="{FF2B5EF4-FFF2-40B4-BE49-F238E27FC236}">
                  <a16:creationId xmlns:a16="http://schemas.microsoft.com/office/drawing/2014/main" xmlns="" id="{A0B8AE72-7650-4701-A6E9-BE66E0ABD356}"/>
                </a:ext>
              </a:extLst>
            </p:cNvPr>
            <p:cNvSpPr/>
            <p:nvPr/>
          </p:nvSpPr>
          <p:spPr bwMode="auto">
            <a:xfrm>
              <a:off x="7562851" y="3000376"/>
              <a:ext cx="323850" cy="303213"/>
            </a:xfrm>
            <a:custGeom>
              <a:avLst/>
              <a:gdLst>
                <a:gd name="T0" fmla="*/ 30 w 118"/>
                <a:gd name="T1" fmla="*/ 8 h 111"/>
                <a:gd name="T2" fmla="*/ 84 w 118"/>
                <a:gd name="T3" fmla="*/ 62 h 111"/>
                <a:gd name="T4" fmla="*/ 90 w 118"/>
                <a:gd name="T5" fmla="*/ 8 h 111"/>
                <a:gd name="T6" fmla="*/ 113 w 118"/>
                <a:gd name="T7" fmla="*/ 12 h 111"/>
                <a:gd name="T8" fmla="*/ 106 w 118"/>
                <a:gd name="T9" fmla="*/ 96 h 111"/>
                <a:gd name="T10" fmla="*/ 25 w 118"/>
                <a:gd name="T11" fmla="*/ 61 h 111"/>
                <a:gd name="T12" fmla="*/ 19 w 118"/>
                <a:gd name="T13" fmla="*/ 8 h 111"/>
                <a:gd name="T14" fmla="*/ 30 w 118"/>
                <a:gd name="T15" fmla="*/ 8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11">
                  <a:moveTo>
                    <a:pt x="30" y="8"/>
                  </a:moveTo>
                  <a:cubicBezTo>
                    <a:pt x="39" y="13"/>
                    <a:pt x="62" y="28"/>
                    <a:pt x="84" y="62"/>
                  </a:cubicBezTo>
                  <a:cubicBezTo>
                    <a:pt x="84" y="62"/>
                    <a:pt x="88" y="35"/>
                    <a:pt x="90" y="8"/>
                  </a:cubicBezTo>
                  <a:cubicBezTo>
                    <a:pt x="102" y="0"/>
                    <a:pt x="113" y="12"/>
                    <a:pt x="113" y="12"/>
                  </a:cubicBezTo>
                  <a:cubicBezTo>
                    <a:pt x="113" y="12"/>
                    <a:pt x="118" y="82"/>
                    <a:pt x="106" y="96"/>
                  </a:cubicBezTo>
                  <a:cubicBezTo>
                    <a:pt x="94" y="111"/>
                    <a:pt x="40" y="74"/>
                    <a:pt x="25" y="61"/>
                  </a:cubicBezTo>
                  <a:cubicBezTo>
                    <a:pt x="18" y="56"/>
                    <a:pt x="0" y="20"/>
                    <a:pt x="19" y="8"/>
                  </a:cubicBezTo>
                  <a:cubicBezTo>
                    <a:pt x="23" y="6"/>
                    <a:pt x="27" y="6"/>
                    <a:pt x="30" y="8"/>
                  </a:cubicBezTo>
                  <a:close/>
                </a:path>
              </a:pathLst>
            </a:custGeom>
            <a:solidFill>
              <a:srgbClr val="E548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6" name="í$1ídê">
              <a:extLst>
                <a:ext uri="{FF2B5EF4-FFF2-40B4-BE49-F238E27FC236}">
                  <a16:creationId xmlns:a16="http://schemas.microsoft.com/office/drawing/2014/main" xmlns="" id="{AA3BF8E2-E906-4437-84B1-26F4D0AA8FD1}"/>
                </a:ext>
              </a:extLst>
            </p:cNvPr>
            <p:cNvSpPr/>
            <p:nvPr/>
          </p:nvSpPr>
          <p:spPr bwMode="auto">
            <a:xfrm>
              <a:off x="4756151" y="5400676"/>
              <a:ext cx="2728913" cy="92075"/>
            </a:xfrm>
            <a:custGeom>
              <a:avLst/>
              <a:gdLst>
                <a:gd name="T0" fmla="*/ 464 w 993"/>
                <a:gd name="T1" fmla="*/ 0 h 34"/>
                <a:gd name="T2" fmla="*/ 18 w 993"/>
                <a:gd name="T3" fmla="*/ 8 h 34"/>
                <a:gd name="T4" fmla="*/ 0 w 993"/>
                <a:gd name="T5" fmla="*/ 25 h 34"/>
                <a:gd name="T6" fmla="*/ 464 w 993"/>
                <a:gd name="T7" fmla="*/ 34 h 34"/>
                <a:gd name="T8" fmla="*/ 993 w 993"/>
                <a:gd name="T9" fmla="*/ 17 h 34"/>
                <a:gd name="T10" fmla="*/ 464 w 993"/>
                <a:gd name="T11" fmla="*/ 0 h 34"/>
              </a:gdLst>
              <a:ahLst/>
              <a:cxnLst>
                <a:cxn ang="0">
                  <a:pos x="T0" y="T1"/>
                </a:cxn>
                <a:cxn ang="0">
                  <a:pos x="T2" y="T3"/>
                </a:cxn>
                <a:cxn ang="0">
                  <a:pos x="T4" y="T5"/>
                </a:cxn>
                <a:cxn ang="0">
                  <a:pos x="T6" y="T7"/>
                </a:cxn>
                <a:cxn ang="0">
                  <a:pos x="T8" y="T9"/>
                </a:cxn>
                <a:cxn ang="0">
                  <a:pos x="T10" y="T11"/>
                </a:cxn>
              </a:cxnLst>
              <a:rect l="0" t="0" r="r" b="b"/>
              <a:pathLst>
                <a:path w="993" h="34">
                  <a:moveTo>
                    <a:pt x="464" y="0"/>
                  </a:moveTo>
                  <a:cubicBezTo>
                    <a:pt x="276" y="0"/>
                    <a:pt x="112" y="3"/>
                    <a:pt x="18" y="8"/>
                  </a:cubicBezTo>
                  <a:cubicBezTo>
                    <a:pt x="0" y="25"/>
                    <a:pt x="0" y="25"/>
                    <a:pt x="0" y="25"/>
                  </a:cubicBezTo>
                  <a:cubicBezTo>
                    <a:pt x="90" y="30"/>
                    <a:pt x="264" y="34"/>
                    <a:pt x="464" y="34"/>
                  </a:cubicBezTo>
                  <a:cubicBezTo>
                    <a:pt x="756" y="34"/>
                    <a:pt x="993" y="26"/>
                    <a:pt x="993" y="17"/>
                  </a:cubicBezTo>
                  <a:cubicBezTo>
                    <a:pt x="993" y="7"/>
                    <a:pt x="756" y="0"/>
                    <a:pt x="464" y="0"/>
                  </a:cubicBezTo>
                </a:path>
              </a:pathLst>
            </a:cu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7" name="í$ḻíḓe">
              <a:extLst>
                <a:ext uri="{FF2B5EF4-FFF2-40B4-BE49-F238E27FC236}">
                  <a16:creationId xmlns:a16="http://schemas.microsoft.com/office/drawing/2014/main" xmlns="" id="{EFADD7B4-8DEC-44F8-83AC-D55C1089D36A}"/>
                </a:ext>
              </a:extLst>
            </p:cNvPr>
            <p:cNvSpPr/>
            <p:nvPr/>
          </p:nvSpPr>
          <p:spPr bwMode="auto">
            <a:xfrm>
              <a:off x="4008438" y="4489451"/>
              <a:ext cx="1150938" cy="874713"/>
            </a:xfrm>
            <a:custGeom>
              <a:avLst/>
              <a:gdLst>
                <a:gd name="T0" fmla="*/ 345 w 419"/>
                <a:gd name="T1" fmla="*/ 144 h 319"/>
                <a:gd name="T2" fmla="*/ 264 w 419"/>
                <a:gd name="T3" fmla="*/ 0 h 319"/>
                <a:gd name="T4" fmla="*/ 283 w 419"/>
                <a:gd name="T5" fmla="*/ 162 h 319"/>
                <a:gd name="T6" fmla="*/ 102 w 419"/>
                <a:gd name="T7" fmla="*/ 101 h 319"/>
                <a:gd name="T8" fmla="*/ 237 w 419"/>
                <a:gd name="T9" fmla="*/ 246 h 319"/>
                <a:gd name="T10" fmla="*/ 0 w 419"/>
                <a:gd name="T11" fmla="*/ 262 h 319"/>
                <a:gd name="T12" fmla="*/ 419 w 419"/>
                <a:gd name="T13" fmla="*/ 319 h 319"/>
              </a:gdLst>
              <a:ahLst/>
              <a:cxnLst>
                <a:cxn ang="0">
                  <a:pos x="T0" y="T1"/>
                </a:cxn>
                <a:cxn ang="0">
                  <a:pos x="T2" y="T3"/>
                </a:cxn>
                <a:cxn ang="0">
                  <a:pos x="T4" y="T5"/>
                </a:cxn>
                <a:cxn ang="0">
                  <a:pos x="T6" y="T7"/>
                </a:cxn>
                <a:cxn ang="0">
                  <a:pos x="T8" y="T9"/>
                </a:cxn>
                <a:cxn ang="0">
                  <a:pos x="T10" y="T11"/>
                </a:cxn>
                <a:cxn ang="0">
                  <a:pos x="T12" y="T13"/>
                </a:cxn>
              </a:cxnLst>
              <a:rect l="0" t="0" r="r" b="b"/>
              <a:pathLst>
                <a:path w="419" h="319">
                  <a:moveTo>
                    <a:pt x="345" y="144"/>
                  </a:moveTo>
                  <a:cubicBezTo>
                    <a:pt x="345" y="144"/>
                    <a:pt x="361" y="0"/>
                    <a:pt x="264" y="0"/>
                  </a:cubicBezTo>
                  <a:cubicBezTo>
                    <a:pt x="167" y="1"/>
                    <a:pt x="283" y="162"/>
                    <a:pt x="283" y="162"/>
                  </a:cubicBezTo>
                  <a:cubicBezTo>
                    <a:pt x="283" y="162"/>
                    <a:pt x="168" y="68"/>
                    <a:pt x="102" y="101"/>
                  </a:cubicBezTo>
                  <a:cubicBezTo>
                    <a:pt x="70" y="117"/>
                    <a:pt x="36" y="166"/>
                    <a:pt x="237" y="246"/>
                  </a:cubicBezTo>
                  <a:cubicBezTo>
                    <a:pt x="69" y="189"/>
                    <a:pt x="0" y="242"/>
                    <a:pt x="0" y="262"/>
                  </a:cubicBezTo>
                  <a:cubicBezTo>
                    <a:pt x="1" y="314"/>
                    <a:pt x="218" y="318"/>
                    <a:pt x="419" y="319"/>
                  </a:cubicBezTo>
                </a:path>
              </a:pathLst>
            </a:custGeom>
            <a:solidFill>
              <a:srgbClr val="244B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8" name="îṣḷídè">
              <a:extLst>
                <a:ext uri="{FF2B5EF4-FFF2-40B4-BE49-F238E27FC236}">
                  <a16:creationId xmlns:a16="http://schemas.microsoft.com/office/drawing/2014/main" xmlns="" id="{A312D9D0-CECF-4951-A7E2-2A98BADFF920}"/>
                </a:ext>
              </a:extLst>
            </p:cNvPr>
            <p:cNvSpPr/>
            <p:nvPr/>
          </p:nvSpPr>
          <p:spPr bwMode="auto">
            <a:xfrm>
              <a:off x="6823076" y="4162426"/>
              <a:ext cx="1585913" cy="1204913"/>
            </a:xfrm>
            <a:custGeom>
              <a:avLst/>
              <a:gdLst>
                <a:gd name="T0" fmla="*/ 102 w 577"/>
                <a:gd name="T1" fmla="*/ 199 h 439"/>
                <a:gd name="T2" fmla="*/ 213 w 577"/>
                <a:gd name="T3" fmla="*/ 1 h 439"/>
                <a:gd name="T4" fmla="*/ 188 w 577"/>
                <a:gd name="T5" fmla="*/ 224 h 439"/>
                <a:gd name="T6" fmla="*/ 436 w 577"/>
                <a:gd name="T7" fmla="*/ 140 h 439"/>
                <a:gd name="T8" fmla="*/ 251 w 577"/>
                <a:gd name="T9" fmla="*/ 338 h 439"/>
                <a:gd name="T10" fmla="*/ 576 w 577"/>
                <a:gd name="T11" fmla="*/ 361 h 439"/>
                <a:gd name="T12" fmla="*/ 0 w 577"/>
                <a:gd name="T13" fmla="*/ 439 h 439"/>
                <a:gd name="T14" fmla="*/ 102 w 577"/>
                <a:gd name="T15" fmla="*/ 19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 h="439">
                  <a:moveTo>
                    <a:pt x="102" y="199"/>
                  </a:moveTo>
                  <a:cubicBezTo>
                    <a:pt x="102" y="199"/>
                    <a:pt x="80" y="0"/>
                    <a:pt x="213" y="1"/>
                  </a:cubicBezTo>
                  <a:cubicBezTo>
                    <a:pt x="347" y="1"/>
                    <a:pt x="188" y="224"/>
                    <a:pt x="188" y="224"/>
                  </a:cubicBezTo>
                  <a:cubicBezTo>
                    <a:pt x="188" y="224"/>
                    <a:pt x="345" y="94"/>
                    <a:pt x="436" y="140"/>
                  </a:cubicBezTo>
                  <a:cubicBezTo>
                    <a:pt x="480" y="161"/>
                    <a:pt x="527" y="229"/>
                    <a:pt x="251" y="338"/>
                  </a:cubicBezTo>
                  <a:cubicBezTo>
                    <a:pt x="482" y="261"/>
                    <a:pt x="577" y="333"/>
                    <a:pt x="576" y="361"/>
                  </a:cubicBezTo>
                  <a:cubicBezTo>
                    <a:pt x="575" y="432"/>
                    <a:pt x="276" y="438"/>
                    <a:pt x="0" y="439"/>
                  </a:cubicBezTo>
                  <a:cubicBezTo>
                    <a:pt x="102" y="199"/>
                    <a:pt x="102" y="199"/>
                    <a:pt x="102" y="199"/>
                  </a:cubicBezTo>
                </a:path>
              </a:pathLst>
            </a:custGeom>
            <a:solidFill>
              <a:srgbClr val="244B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9" name="ïś1íḑè">
              <a:extLst>
                <a:ext uri="{FF2B5EF4-FFF2-40B4-BE49-F238E27FC236}">
                  <a16:creationId xmlns:a16="http://schemas.microsoft.com/office/drawing/2014/main" xmlns="" id="{83F6E228-CBB3-41FC-87AC-8CE4CFAB828F}"/>
                </a:ext>
              </a:extLst>
            </p:cNvPr>
            <p:cNvSpPr/>
            <p:nvPr/>
          </p:nvSpPr>
          <p:spPr bwMode="auto">
            <a:xfrm>
              <a:off x="7073901" y="4351338"/>
              <a:ext cx="1154113" cy="1062038"/>
            </a:xfrm>
            <a:custGeom>
              <a:avLst/>
              <a:gdLst>
                <a:gd name="T0" fmla="*/ 0 w 420"/>
                <a:gd name="T1" fmla="*/ 382 h 387"/>
                <a:gd name="T2" fmla="*/ 2 w 420"/>
                <a:gd name="T3" fmla="*/ 384 h 387"/>
                <a:gd name="T4" fmla="*/ 58 w 420"/>
                <a:gd name="T5" fmla="*/ 386 h 387"/>
                <a:gd name="T6" fmla="*/ 206 w 420"/>
                <a:gd name="T7" fmla="*/ 386 h 387"/>
                <a:gd name="T8" fmla="*/ 262 w 420"/>
                <a:gd name="T9" fmla="*/ 385 h 387"/>
                <a:gd name="T10" fmla="*/ 368 w 420"/>
                <a:gd name="T11" fmla="*/ 374 h 387"/>
                <a:gd name="T12" fmla="*/ 402 w 420"/>
                <a:gd name="T13" fmla="*/ 361 h 387"/>
                <a:gd name="T14" fmla="*/ 419 w 420"/>
                <a:gd name="T15" fmla="*/ 332 h 387"/>
                <a:gd name="T16" fmla="*/ 416 w 420"/>
                <a:gd name="T17" fmla="*/ 321 h 387"/>
                <a:gd name="T18" fmla="*/ 406 w 420"/>
                <a:gd name="T19" fmla="*/ 316 h 387"/>
                <a:gd name="T20" fmla="*/ 348 w 420"/>
                <a:gd name="T21" fmla="*/ 316 h 387"/>
                <a:gd name="T22" fmla="*/ 226 w 420"/>
                <a:gd name="T23" fmla="*/ 330 h 387"/>
                <a:gd name="T24" fmla="*/ 367 w 420"/>
                <a:gd name="T25" fmla="*/ 238 h 387"/>
                <a:gd name="T26" fmla="*/ 323 w 420"/>
                <a:gd name="T27" fmla="*/ 208 h 387"/>
                <a:gd name="T28" fmla="*/ 217 w 420"/>
                <a:gd name="T29" fmla="*/ 278 h 387"/>
                <a:gd name="T30" fmla="*/ 165 w 420"/>
                <a:gd name="T31" fmla="*/ 304 h 387"/>
                <a:gd name="T32" fmla="*/ 152 w 420"/>
                <a:gd name="T33" fmla="*/ 298 h 387"/>
                <a:gd name="T34" fmla="*/ 149 w 420"/>
                <a:gd name="T35" fmla="*/ 287 h 387"/>
                <a:gd name="T36" fmla="*/ 168 w 420"/>
                <a:gd name="T37" fmla="*/ 227 h 387"/>
                <a:gd name="T38" fmla="*/ 208 w 420"/>
                <a:gd name="T39" fmla="*/ 175 h 387"/>
                <a:gd name="T40" fmla="*/ 231 w 420"/>
                <a:gd name="T41" fmla="*/ 37 h 387"/>
                <a:gd name="T42" fmla="*/ 87 w 420"/>
                <a:gd name="T43" fmla="*/ 81 h 387"/>
                <a:gd name="T44" fmla="*/ 73 w 420"/>
                <a:gd name="T45" fmla="*/ 125 h 387"/>
                <a:gd name="T46" fmla="*/ 62 w 420"/>
                <a:gd name="T47" fmla="*/ 259 h 387"/>
                <a:gd name="T48" fmla="*/ 53 w 420"/>
                <a:gd name="T49" fmla="*/ 281 h 387"/>
                <a:gd name="T50" fmla="*/ 32 w 420"/>
                <a:gd name="T51" fmla="*/ 293 h 387"/>
                <a:gd name="T52" fmla="*/ 20 w 420"/>
                <a:gd name="T53" fmla="*/ 294 h 387"/>
                <a:gd name="T54" fmla="*/ 18 w 420"/>
                <a:gd name="T55" fmla="*/ 296 h 387"/>
                <a:gd name="T56" fmla="*/ 14 w 420"/>
                <a:gd name="T57" fmla="*/ 299 h 387"/>
                <a:gd name="T58" fmla="*/ 3 w 420"/>
                <a:gd name="T59" fmla="*/ 34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387">
                  <a:moveTo>
                    <a:pt x="0" y="382"/>
                  </a:moveTo>
                  <a:cubicBezTo>
                    <a:pt x="0" y="383"/>
                    <a:pt x="1" y="383"/>
                    <a:pt x="2" y="384"/>
                  </a:cubicBezTo>
                  <a:cubicBezTo>
                    <a:pt x="11" y="387"/>
                    <a:pt x="48" y="386"/>
                    <a:pt x="58" y="386"/>
                  </a:cubicBezTo>
                  <a:cubicBezTo>
                    <a:pt x="110" y="386"/>
                    <a:pt x="157" y="387"/>
                    <a:pt x="206" y="386"/>
                  </a:cubicBezTo>
                  <a:cubicBezTo>
                    <a:pt x="269" y="379"/>
                    <a:pt x="236" y="386"/>
                    <a:pt x="262" y="385"/>
                  </a:cubicBezTo>
                  <a:cubicBezTo>
                    <a:pt x="298" y="384"/>
                    <a:pt x="332" y="382"/>
                    <a:pt x="368" y="374"/>
                  </a:cubicBezTo>
                  <a:cubicBezTo>
                    <a:pt x="380" y="371"/>
                    <a:pt x="392" y="368"/>
                    <a:pt x="402" y="361"/>
                  </a:cubicBezTo>
                  <a:cubicBezTo>
                    <a:pt x="412" y="354"/>
                    <a:pt x="420" y="343"/>
                    <a:pt x="419" y="332"/>
                  </a:cubicBezTo>
                  <a:cubicBezTo>
                    <a:pt x="419" y="328"/>
                    <a:pt x="418" y="324"/>
                    <a:pt x="416" y="321"/>
                  </a:cubicBezTo>
                  <a:cubicBezTo>
                    <a:pt x="413" y="319"/>
                    <a:pt x="410" y="317"/>
                    <a:pt x="406" y="316"/>
                  </a:cubicBezTo>
                  <a:cubicBezTo>
                    <a:pt x="388" y="309"/>
                    <a:pt x="366" y="309"/>
                    <a:pt x="348" y="316"/>
                  </a:cubicBezTo>
                  <a:cubicBezTo>
                    <a:pt x="327" y="324"/>
                    <a:pt x="229" y="352"/>
                    <a:pt x="226" y="330"/>
                  </a:cubicBezTo>
                  <a:cubicBezTo>
                    <a:pt x="218" y="268"/>
                    <a:pt x="356" y="278"/>
                    <a:pt x="367" y="238"/>
                  </a:cubicBezTo>
                  <a:cubicBezTo>
                    <a:pt x="371" y="222"/>
                    <a:pt x="341" y="207"/>
                    <a:pt x="323" y="208"/>
                  </a:cubicBezTo>
                  <a:cubicBezTo>
                    <a:pt x="277" y="210"/>
                    <a:pt x="246" y="240"/>
                    <a:pt x="217" y="278"/>
                  </a:cubicBezTo>
                  <a:cubicBezTo>
                    <a:pt x="203" y="296"/>
                    <a:pt x="189" y="308"/>
                    <a:pt x="165" y="304"/>
                  </a:cubicBezTo>
                  <a:cubicBezTo>
                    <a:pt x="160" y="303"/>
                    <a:pt x="155" y="301"/>
                    <a:pt x="152" y="298"/>
                  </a:cubicBezTo>
                  <a:cubicBezTo>
                    <a:pt x="150" y="295"/>
                    <a:pt x="149" y="291"/>
                    <a:pt x="149" y="287"/>
                  </a:cubicBezTo>
                  <a:cubicBezTo>
                    <a:pt x="146" y="266"/>
                    <a:pt x="156" y="245"/>
                    <a:pt x="168" y="227"/>
                  </a:cubicBezTo>
                  <a:cubicBezTo>
                    <a:pt x="180" y="209"/>
                    <a:pt x="196" y="193"/>
                    <a:pt x="208" y="175"/>
                  </a:cubicBezTo>
                  <a:cubicBezTo>
                    <a:pt x="227" y="148"/>
                    <a:pt x="265" y="81"/>
                    <a:pt x="231" y="37"/>
                  </a:cubicBezTo>
                  <a:cubicBezTo>
                    <a:pt x="202" y="0"/>
                    <a:pt x="114" y="34"/>
                    <a:pt x="87" y="81"/>
                  </a:cubicBezTo>
                  <a:cubicBezTo>
                    <a:pt x="79" y="94"/>
                    <a:pt x="75" y="110"/>
                    <a:pt x="73" y="125"/>
                  </a:cubicBezTo>
                  <a:cubicBezTo>
                    <a:pt x="66" y="169"/>
                    <a:pt x="73" y="215"/>
                    <a:pt x="62" y="259"/>
                  </a:cubicBezTo>
                  <a:cubicBezTo>
                    <a:pt x="60" y="267"/>
                    <a:pt x="58" y="275"/>
                    <a:pt x="53" y="281"/>
                  </a:cubicBezTo>
                  <a:cubicBezTo>
                    <a:pt x="48" y="288"/>
                    <a:pt x="40" y="293"/>
                    <a:pt x="32" y="293"/>
                  </a:cubicBezTo>
                  <a:cubicBezTo>
                    <a:pt x="28" y="293"/>
                    <a:pt x="24" y="293"/>
                    <a:pt x="20" y="294"/>
                  </a:cubicBezTo>
                  <a:cubicBezTo>
                    <a:pt x="19" y="294"/>
                    <a:pt x="18" y="295"/>
                    <a:pt x="18" y="296"/>
                  </a:cubicBezTo>
                  <a:cubicBezTo>
                    <a:pt x="16" y="297"/>
                    <a:pt x="15" y="298"/>
                    <a:pt x="14" y="299"/>
                  </a:cubicBezTo>
                  <a:cubicBezTo>
                    <a:pt x="6" y="311"/>
                    <a:pt x="7" y="329"/>
                    <a:pt x="3" y="344"/>
                  </a:cubicBezTo>
                </a:path>
              </a:pathLst>
            </a:custGeom>
            <a:solidFill>
              <a:srgbClr val="47A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0" name="íṥ1ïdê">
              <a:extLst>
                <a:ext uri="{FF2B5EF4-FFF2-40B4-BE49-F238E27FC236}">
                  <a16:creationId xmlns:a16="http://schemas.microsoft.com/office/drawing/2014/main" xmlns="" id="{23C8B8BE-D694-4415-9766-BF8A3DC920E4}"/>
                </a:ext>
              </a:extLst>
            </p:cNvPr>
            <p:cNvSpPr/>
            <p:nvPr/>
          </p:nvSpPr>
          <p:spPr bwMode="auto">
            <a:xfrm>
              <a:off x="3967163" y="4675188"/>
              <a:ext cx="998538" cy="779463"/>
            </a:xfrm>
            <a:custGeom>
              <a:avLst/>
              <a:gdLst>
                <a:gd name="T0" fmla="*/ 300 w 363"/>
                <a:gd name="T1" fmla="*/ 130 h 284"/>
                <a:gd name="T2" fmla="*/ 229 w 363"/>
                <a:gd name="T3" fmla="*/ 0 h 284"/>
                <a:gd name="T4" fmla="*/ 256 w 363"/>
                <a:gd name="T5" fmla="*/ 149 h 284"/>
                <a:gd name="T6" fmla="*/ 89 w 363"/>
                <a:gd name="T7" fmla="*/ 91 h 284"/>
                <a:gd name="T8" fmla="*/ 69 w 363"/>
                <a:gd name="T9" fmla="*/ 112 h 284"/>
                <a:gd name="T10" fmla="*/ 78 w 363"/>
                <a:gd name="T11" fmla="*/ 100 h 284"/>
                <a:gd name="T12" fmla="*/ 69 w 363"/>
                <a:gd name="T13" fmla="*/ 112 h 284"/>
                <a:gd name="T14" fmla="*/ 78 w 363"/>
                <a:gd name="T15" fmla="*/ 146 h 284"/>
                <a:gd name="T16" fmla="*/ 130 w 363"/>
                <a:gd name="T17" fmla="*/ 161 h 284"/>
                <a:gd name="T18" fmla="*/ 204 w 363"/>
                <a:gd name="T19" fmla="*/ 215 h 284"/>
                <a:gd name="T20" fmla="*/ 225 w 363"/>
                <a:gd name="T21" fmla="*/ 222 h 284"/>
                <a:gd name="T22" fmla="*/ 230 w 363"/>
                <a:gd name="T23" fmla="*/ 229 h 284"/>
                <a:gd name="T24" fmla="*/ 218 w 363"/>
                <a:gd name="T25" fmla="*/ 229 h 284"/>
                <a:gd name="T26" fmla="*/ 207 w 363"/>
                <a:gd name="T27" fmla="*/ 224 h 284"/>
                <a:gd name="T28" fmla="*/ 186 w 363"/>
                <a:gd name="T29" fmla="*/ 218 h 284"/>
                <a:gd name="T30" fmla="*/ 139 w 363"/>
                <a:gd name="T31" fmla="*/ 211 h 284"/>
                <a:gd name="T32" fmla="*/ 115 w 363"/>
                <a:gd name="T33" fmla="*/ 206 h 284"/>
                <a:gd name="T34" fmla="*/ 93 w 363"/>
                <a:gd name="T35" fmla="*/ 199 h 284"/>
                <a:gd name="T36" fmla="*/ 38 w 363"/>
                <a:gd name="T37" fmla="*/ 206 h 284"/>
                <a:gd name="T38" fmla="*/ 30 w 363"/>
                <a:gd name="T39" fmla="*/ 212 h 284"/>
                <a:gd name="T40" fmla="*/ 38 w 363"/>
                <a:gd name="T41" fmla="*/ 206 h 284"/>
                <a:gd name="T42" fmla="*/ 0 w 363"/>
                <a:gd name="T43" fmla="*/ 237 h 284"/>
                <a:gd name="T44" fmla="*/ 363 w 363"/>
                <a:gd name="T45" fmla="*/ 278 h 284"/>
                <a:gd name="T46" fmla="*/ 300 w 363"/>
                <a:gd name="T47" fmla="*/ 13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3" h="284">
                  <a:moveTo>
                    <a:pt x="300" y="130"/>
                  </a:moveTo>
                  <a:cubicBezTo>
                    <a:pt x="300" y="130"/>
                    <a:pt x="313" y="0"/>
                    <a:pt x="229" y="0"/>
                  </a:cubicBezTo>
                  <a:cubicBezTo>
                    <a:pt x="145" y="0"/>
                    <a:pt x="204" y="110"/>
                    <a:pt x="256" y="149"/>
                  </a:cubicBezTo>
                  <a:cubicBezTo>
                    <a:pt x="220" y="177"/>
                    <a:pt x="146" y="62"/>
                    <a:pt x="89" y="91"/>
                  </a:cubicBezTo>
                  <a:cubicBezTo>
                    <a:pt x="80" y="96"/>
                    <a:pt x="72" y="103"/>
                    <a:pt x="69" y="112"/>
                  </a:cubicBezTo>
                  <a:cubicBezTo>
                    <a:pt x="71" y="108"/>
                    <a:pt x="74" y="103"/>
                    <a:pt x="78" y="100"/>
                  </a:cubicBezTo>
                  <a:cubicBezTo>
                    <a:pt x="74" y="103"/>
                    <a:pt x="71" y="108"/>
                    <a:pt x="69" y="112"/>
                  </a:cubicBezTo>
                  <a:cubicBezTo>
                    <a:pt x="66" y="121"/>
                    <a:pt x="68" y="132"/>
                    <a:pt x="78" y="146"/>
                  </a:cubicBezTo>
                  <a:cubicBezTo>
                    <a:pt x="93" y="158"/>
                    <a:pt x="120" y="144"/>
                    <a:pt x="130" y="161"/>
                  </a:cubicBezTo>
                  <a:cubicBezTo>
                    <a:pt x="148" y="191"/>
                    <a:pt x="173" y="202"/>
                    <a:pt x="204" y="215"/>
                  </a:cubicBezTo>
                  <a:cubicBezTo>
                    <a:pt x="211" y="218"/>
                    <a:pt x="218" y="218"/>
                    <a:pt x="225" y="222"/>
                  </a:cubicBezTo>
                  <a:cubicBezTo>
                    <a:pt x="228" y="223"/>
                    <a:pt x="231" y="226"/>
                    <a:pt x="230" y="229"/>
                  </a:cubicBezTo>
                  <a:cubicBezTo>
                    <a:pt x="226" y="231"/>
                    <a:pt x="222" y="231"/>
                    <a:pt x="218" y="229"/>
                  </a:cubicBezTo>
                  <a:cubicBezTo>
                    <a:pt x="214" y="228"/>
                    <a:pt x="210" y="225"/>
                    <a:pt x="207" y="224"/>
                  </a:cubicBezTo>
                  <a:cubicBezTo>
                    <a:pt x="200" y="221"/>
                    <a:pt x="193" y="220"/>
                    <a:pt x="186" y="218"/>
                  </a:cubicBezTo>
                  <a:cubicBezTo>
                    <a:pt x="170" y="216"/>
                    <a:pt x="155" y="214"/>
                    <a:pt x="139" y="211"/>
                  </a:cubicBezTo>
                  <a:cubicBezTo>
                    <a:pt x="131" y="209"/>
                    <a:pt x="123" y="208"/>
                    <a:pt x="115" y="206"/>
                  </a:cubicBezTo>
                  <a:cubicBezTo>
                    <a:pt x="109" y="204"/>
                    <a:pt x="100" y="199"/>
                    <a:pt x="93" y="199"/>
                  </a:cubicBezTo>
                  <a:cubicBezTo>
                    <a:pt x="70" y="199"/>
                    <a:pt x="52" y="202"/>
                    <a:pt x="38" y="206"/>
                  </a:cubicBezTo>
                  <a:cubicBezTo>
                    <a:pt x="35" y="208"/>
                    <a:pt x="32" y="210"/>
                    <a:pt x="30" y="212"/>
                  </a:cubicBezTo>
                  <a:cubicBezTo>
                    <a:pt x="32" y="210"/>
                    <a:pt x="35" y="208"/>
                    <a:pt x="38" y="206"/>
                  </a:cubicBezTo>
                  <a:cubicBezTo>
                    <a:pt x="12" y="215"/>
                    <a:pt x="0" y="229"/>
                    <a:pt x="0" y="237"/>
                  </a:cubicBezTo>
                  <a:cubicBezTo>
                    <a:pt x="1" y="284"/>
                    <a:pt x="189" y="277"/>
                    <a:pt x="363" y="278"/>
                  </a:cubicBezTo>
                  <a:lnTo>
                    <a:pt x="300" y="130"/>
                  </a:lnTo>
                  <a:close/>
                </a:path>
              </a:pathLst>
            </a:custGeom>
            <a:solidFill>
              <a:srgbClr val="47A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1" name="îṩḷîḓê">
              <a:extLst>
                <a:ext uri="{FF2B5EF4-FFF2-40B4-BE49-F238E27FC236}">
                  <a16:creationId xmlns:a16="http://schemas.microsoft.com/office/drawing/2014/main" xmlns="" id="{958AA305-1654-436C-87AA-1E9C85AC534F}"/>
                </a:ext>
              </a:extLst>
            </p:cNvPr>
            <p:cNvSpPr/>
            <p:nvPr/>
          </p:nvSpPr>
          <p:spPr bwMode="auto">
            <a:xfrm>
              <a:off x="4583113" y="4903788"/>
              <a:ext cx="2736850" cy="534988"/>
            </a:xfrm>
            <a:custGeom>
              <a:avLst/>
              <a:gdLst>
                <a:gd name="T0" fmla="*/ 996 w 996"/>
                <a:gd name="T1" fmla="*/ 195 h 195"/>
                <a:gd name="T2" fmla="*/ 62 w 996"/>
                <a:gd name="T3" fmla="*/ 195 h 195"/>
                <a:gd name="T4" fmla="*/ 0 w 996"/>
                <a:gd name="T5" fmla="*/ 134 h 195"/>
                <a:gd name="T6" fmla="*/ 0 w 996"/>
                <a:gd name="T7" fmla="*/ 62 h 195"/>
                <a:gd name="T8" fmla="*/ 62 w 996"/>
                <a:gd name="T9" fmla="*/ 0 h 195"/>
                <a:gd name="T10" fmla="*/ 996 w 996"/>
                <a:gd name="T11" fmla="*/ 0 h 195"/>
                <a:gd name="T12" fmla="*/ 996 w 996"/>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996" h="195">
                  <a:moveTo>
                    <a:pt x="996" y="195"/>
                  </a:moveTo>
                  <a:cubicBezTo>
                    <a:pt x="62" y="195"/>
                    <a:pt x="62" y="195"/>
                    <a:pt x="62" y="195"/>
                  </a:cubicBezTo>
                  <a:cubicBezTo>
                    <a:pt x="28" y="195"/>
                    <a:pt x="0" y="167"/>
                    <a:pt x="0" y="134"/>
                  </a:cubicBezTo>
                  <a:cubicBezTo>
                    <a:pt x="0" y="62"/>
                    <a:pt x="0" y="62"/>
                    <a:pt x="0" y="62"/>
                  </a:cubicBezTo>
                  <a:cubicBezTo>
                    <a:pt x="0" y="28"/>
                    <a:pt x="28" y="0"/>
                    <a:pt x="62" y="0"/>
                  </a:cubicBezTo>
                  <a:cubicBezTo>
                    <a:pt x="996" y="0"/>
                    <a:pt x="996" y="0"/>
                    <a:pt x="996" y="0"/>
                  </a:cubicBezTo>
                  <a:lnTo>
                    <a:pt x="996" y="195"/>
                  </a:lnTo>
                  <a:close/>
                </a:path>
              </a:pathLst>
            </a:custGeom>
            <a:solidFill>
              <a:srgbClr val="DD36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2" name="î$1iḋê">
              <a:extLst>
                <a:ext uri="{FF2B5EF4-FFF2-40B4-BE49-F238E27FC236}">
                  <a16:creationId xmlns:a16="http://schemas.microsoft.com/office/drawing/2014/main" xmlns="" id="{116E1A02-6096-4FB8-9002-7A60DAC7119E}"/>
                </a:ext>
              </a:extLst>
            </p:cNvPr>
            <p:cNvSpPr/>
            <p:nvPr/>
          </p:nvSpPr>
          <p:spPr bwMode="auto">
            <a:xfrm>
              <a:off x="5541963" y="4903788"/>
              <a:ext cx="1778000" cy="534988"/>
            </a:xfrm>
            <a:custGeom>
              <a:avLst/>
              <a:gdLst>
                <a:gd name="T0" fmla="*/ 647 w 647"/>
                <a:gd name="T1" fmla="*/ 195 h 195"/>
                <a:gd name="T2" fmla="*/ 64 w 647"/>
                <a:gd name="T3" fmla="*/ 195 h 195"/>
                <a:gd name="T4" fmla="*/ 0 w 647"/>
                <a:gd name="T5" fmla="*/ 130 h 195"/>
                <a:gd name="T6" fmla="*/ 0 w 647"/>
                <a:gd name="T7" fmla="*/ 65 h 195"/>
                <a:gd name="T8" fmla="*/ 64 w 647"/>
                <a:gd name="T9" fmla="*/ 0 h 195"/>
                <a:gd name="T10" fmla="*/ 647 w 647"/>
                <a:gd name="T11" fmla="*/ 0 h 195"/>
                <a:gd name="T12" fmla="*/ 647 w 647"/>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647" h="195">
                  <a:moveTo>
                    <a:pt x="647" y="195"/>
                  </a:moveTo>
                  <a:cubicBezTo>
                    <a:pt x="64" y="195"/>
                    <a:pt x="64" y="195"/>
                    <a:pt x="64" y="195"/>
                  </a:cubicBezTo>
                  <a:cubicBezTo>
                    <a:pt x="29" y="195"/>
                    <a:pt x="0" y="166"/>
                    <a:pt x="0" y="130"/>
                  </a:cubicBezTo>
                  <a:cubicBezTo>
                    <a:pt x="0" y="65"/>
                    <a:pt x="0" y="65"/>
                    <a:pt x="0" y="65"/>
                  </a:cubicBezTo>
                  <a:cubicBezTo>
                    <a:pt x="0" y="29"/>
                    <a:pt x="29" y="0"/>
                    <a:pt x="64" y="0"/>
                  </a:cubicBezTo>
                  <a:cubicBezTo>
                    <a:pt x="647" y="0"/>
                    <a:pt x="647" y="0"/>
                    <a:pt x="647" y="0"/>
                  </a:cubicBezTo>
                  <a:lnTo>
                    <a:pt x="647" y="195"/>
                  </a:lnTo>
                  <a:close/>
                </a:path>
              </a:pathLst>
            </a:custGeom>
            <a:solidFill>
              <a:srgbClr val="C62A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3" name="iṣ1îḍé">
              <a:extLst>
                <a:ext uri="{FF2B5EF4-FFF2-40B4-BE49-F238E27FC236}">
                  <a16:creationId xmlns:a16="http://schemas.microsoft.com/office/drawing/2014/main" xmlns="" id="{35DC6C85-235E-4828-AD9F-8643559DAACB}"/>
                </a:ext>
              </a:extLst>
            </p:cNvPr>
            <p:cNvSpPr/>
            <p:nvPr/>
          </p:nvSpPr>
          <p:spPr bwMode="auto">
            <a:xfrm>
              <a:off x="5651501" y="4968876"/>
              <a:ext cx="1668463" cy="406400"/>
            </a:xfrm>
            <a:custGeom>
              <a:avLst/>
              <a:gdLst>
                <a:gd name="T0" fmla="*/ 607 w 607"/>
                <a:gd name="T1" fmla="*/ 0 h 148"/>
                <a:gd name="T2" fmla="*/ 69 w 607"/>
                <a:gd name="T3" fmla="*/ 0 h 148"/>
                <a:gd name="T4" fmla="*/ 0 w 607"/>
                <a:gd name="T5" fmla="*/ 68 h 148"/>
                <a:gd name="T6" fmla="*/ 0 w 607"/>
                <a:gd name="T7" fmla="*/ 79 h 148"/>
                <a:gd name="T8" fmla="*/ 69 w 607"/>
                <a:gd name="T9" fmla="*/ 148 h 148"/>
                <a:gd name="T10" fmla="*/ 607 w 607"/>
                <a:gd name="T11" fmla="*/ 148 h 148"/>
                <a:gd name="T12" fmla="*/ 607 w 607"/>
                <a:gd name="T13" fmla="*/ 0 h 148"/>
              </a:gdLst>
              <a:ahLst/>
              <a:cxnLst>
                <a:cxn ang="0">
                  <a:pos x="T0" y="T1"/>
                </a:cxn>
                <a:cxn ang="0">
                  <a:pos x="T2" y="T3"/>
                </a:cxn>
                <a:cxn ang="0">
                  <a:pos x="T4" y="T5"/>
                </a:cxn>
                <a:cxn ang="0">
                  <a:pos x="T6" y="T7"/>
                </a:cxn>
                <a:cxn ang="0">
                  <a:pos x="T8" y="T9"/>
                </a:cxn>
                <a:cxn ang="0">
                  <a:pos x="T10" y="T11"/>
                </a:cxn>
                <a:cxn ang="0">
                  <a:pos x="T12" y="T13"/>
                </a:cxn>
              </a:cxnLst>
              <a:rect l="0" t="0" r="r" b="b"/>
              <a:pathLst>
                <a:path w="607" h="148">
                  <a:moveTo>
                    <a:pt x="607" y="0"/>
                  </a:moveTo>
                  <a:cubicBezTo>
                    <a:pt x="69" y="0"/>
                    <a:pt x="69" y="0"/>
                    <a:pt x="69" y="0"/>
                  </a:cubicBezTo>
                  <a:cubicBezTo>
                    <a:pt x="31" y="0"/>
                    <a:pt x="0" y="30"/>
                    <a:pt x="0" y="68"/>
                  </a:cubicBezTo>
                  <a:cubicBezTo>
                    <a:pt x="0" y="79"/>
                    <a:pt x="0" y="79"/>
                    <a:pt x="0" y="79"/>
                  </a:cubicBezTo>
                  <a:cubicBezTo>
                    <a:pt x="0" y="117"/>
                    <a:pt x="31" y="148"/>
                    <a:pt x="69" y="148"/>
                  </a:cubicBezTo>
                  <a:cubicBezTo>
                    <a:pt x="607" y="148"/>
                    <a:pt x="607" y="148"/>
                    <a:pt x="607" y="148"/>
                  </a:cubicBezTo>
                  <a:lnTo>
                    <a:pt x="6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4" name="îṧľïḋe">
              <a:extLst>
                <a:ext uri="{FF2B5EF4-FFF2-40B4-BE49-F238E27FC236}">
                  <a16:creationId xmlns:a16="http://schemas.microsoft.com/office/drawing/2014/main" xmlns="" id="{AB985FC0-7E37-4456-8D7D-9EEDF5D4FE99}"/>
                </a:ext>
              </a:extLst>
            </p:cNvPr>
            <p:cNvSpPr/>
            <p:nvPr/>
          </p:nvSpPr>
          <p:spPr bwMode="auto">
            <a:xfrm>
              <a:off x="5651501" y="5172076"/>
              <a:ext cx="1668463" cy="203200"/>
            </a:xfrm>
            <a:custGeom>
              <a:avLst/>
              <a:gdLst>
                <a:gd name="T0" fmla="*/ 607 w 607"/>
                <a:gd name="T1" fmla="*/ 0 h 74"/>
                <a:gd name="T2" fmla="*/ 0 w 607"/>
                <a:gd name="T3" fmla="*/ 0 h 74"/>
                <a:gd name="T4" fmla="*/ 74 w 607"/>
                <a:gd name="T5" fmla="*/ 74 h 74"/>
                <a:gd name="T6" fmla="*/ 607 w 607"/>
                <a:gd name="T7" fmla="*/ 74 h 74"/>
                <a:gd name="T8" fmla="*/ 607 w 607"/>
                <a:gd name="T9" fmla="*/ 0 h 74"/>
              </a:gdLst>
              <a:ahLst/>
              <a:cxnLst>
                <a:cxn ang="0">
                  <a:pos x="T0" y="T1"/>
                </a:cxn>
                <a:cxn ang="0">
                  <a:pos x="T2" y="T3"/>
                </a:cxn>
                <a:cxn ang="0">
                  <a:pos x="T4" y="T5"/>
                </a:cxn>
                <a:cxn ang="0">
                  <a:pos x="T6" y="T7"/>
                </a:cxn>
                <a:cxn ang="0">
                  <a:pos x="T8" y="T9"/>
                </a:cxn>
              </a:cxnLst>
              <a:rect l="0" t="0" r="r" b="b"/>
              <a:pathLst>
                <a:path w="607" h="74">
                  <a:moveTo>
                    <a:pt x="607" y="0"/>
                  </a:moveTo>
                  <a:cubicBezTo>
                    <a:pt x="607" y="0"/>
                    <a:pt x="238" y="0"/>
                    <a:pt x="0" y="0"/>
                  </a:cubicBezTo>
                  <a:cubicBezTo>
                    <a:pt x="0" y="41"/>
                    <a:pt x="33" y="74"/>
                    <a:pt x="74" y="74"/>
                  </a:cubicBezTo>
                  <a:cubicBezTo>
                    <a:pt x="607" y="74"/>
                    <a:pt x="607" y="74"/>
                    <a:pt x="607" y="74"/>
                  </a:cubicBezTo>
                  <a:lnTo>
                    <a:pt x="607"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5" name="íşļîdè">
              <a:extLst>
                <a:ext uri="{FF2B5EF4-FFF2-40B4-BE49-F238E27FC236}">
                  <a16:creationId xmlns:a16="http://schemas.microsoft.com/office/drawing/2014/main" xmlns="" id="{B25C5299-5D46-41B6-AB8B-EFEAEF62A07E}"/>
                </a:ext>
              </a:extLst>
            </p:cNvPr>
            <p:cNvSpPr/>
            <p:nvPr/>
          </p:nvSpPr>
          <p:spPr bwMode="auto">
            <a:xfrm>
              <a:off x="7059613" y="4903788"/>
              <a:ext cx="319088" cy="65088"/>
            </a:xfrm>
            <a:custGeom>
              <a:avLst/>
              <a:gdLst>
                <a:gd name="T0" fmla="*/ 105 w 116"/>
                <a:gd name="T1" fmla="*/ 0 h 24"/>
                <a:gd name="T2" fmla="*/ 11 w 116"/>
                <a:gd name="T3" fmla="*/ 0 h 24"/>
                <a:gd name="T4" fmla="*/ 0 w 116"/>
                <a:gd name="T5" fmla="*/ 11 h 24"/>
                <a:gd name="T6" fmla="*/ 0 w 116"/>
                <a:gd name="T7" fmla="*/ 13 h 24"/>
                <a:gd name="T8" fmla="*/ 11 w 116"/>
                <a:gd name="T9" fmla="*/ 24 h 24"/>
                <a:gd name="T10" fmla="*/ 105 w 116"/>
                <a:gd name="T11" fmla="*/ 24 h 24"/>
                <a:gd name="T12" fmla="*/ 116 w 116"/>
                <a:gd name="T13" fmla="*/ 13 h 24"/>
                <a:gd name="T14" fmla="*/ 116 w 116"/>
                <a:gd name="T15" fmla="*/ 11 h 24"/>
                <a:gd name="T16" fmla="*/ 105 w 1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4">
                  <a:moveTo>
                    <a:pt x="105" y="0"/>
                  </a:moveTo>
                  <a:cubicBezTo>
                    <a:pt x="11" y="0"/>
                    <a:pt x="11" y="0"/>
                    <a:pt x="11" y="0"/>
                  </a:cubicBezTo>
                  <a:cubicBezTo>
                    <a:pt x="5" y="0"/>
                    <a:pt x="0" y="5"/>
                    <a:pt x="0" y="11"/>
                  </a:cubicBezTo>
                  <a:cubicBezTo>
                    <a:pt x="0" y="13"/>
                    <a:pt x="0" y="13"/>
                    <a:pt x="0" y="13"/>
                  </a:cubicBezTo>
                  <a:cubicBezTo>
                    <a:pt x="0" y="19"/>
                    <a:pt x="5" y="24"/>
                    <a:pt x="11" y="24"/>
                  </a:cubicBezTo>
                  <a:cubicBezTo>
                    <a:pt x="105" y="24"/>
                    <a:pt x="105" y="24"/>
                    <a:pt x="105" y="24"/>
                  </a:cubicBezTo>
                  <a:cubicBezTo>
                    <a:pt x="111" y="24"/>
                    <a:pt x="116" y="19"/>
                    <a:pt x="116" y="13"/>
                  </a:cubicBezTo>
                  <a:cubicBezTo>
                    <a:pt x="116" y="11"/>
                    <a:pt x="116" y="11"/>
                    <a:pt x="116" y="11"/>
                  </a:cubicBezTo>
                  <a:cubicBezTo>
                    <a:pt x="116" y="5"/>
                    <a:pt x="111" y="0"/>
                    <a:pt x="105" y="0"/>
                  </a:cubicBezTo>
                  <a:close/>
                </a:path>
              </a:pathLst>
            </a:custGeom>
            <a:solidFill>
              <a:srgbClr val="C62A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6" name="ïṩliḓè">
              <a:extLst>
                <a:ext uri="{FF2B5EF4-FFF2-40B4-BE49-F238E27FC236}">
                  <a16:creationId xmlns:a16="http://schemas.microsoft.com/office/drawing/2014/main" xmlns="" id="{6F35D96D-D918-4121-9EDF-4DEAE302D081}"/>
                </a:ext>
              </a:extLst>
            </p:cNvPr>
            <p:cNvSpPr/>
            <p:nvPr/>
          </p:nvSpPr>
          <p:spPr bwMode="auto">
            <a:xfrm>
              <a:off x="7059613" y="5375276"/>
              <a:ext cx="319088" cy="63500"/>
            </a:xfrm>
            <a:custGeom>
              <a:avLst/>
              <a:gdLst>
                <a:gd name="T0" fmla="*/ 105 w 116"/>
                <a:gd name="T1" fmla="*/ 0 h 23"/>
                <a:gd name="T2" fmla="*/ 11 w 116"/>
                <a:gd name="T3" fmla="*/ 0 h 23"/>
                <a:gd name="T4" fmla="*/ 0 w 116"/>
                <a:gd name="T5" fmla="*/ 10 h 23"/>
                <a:gd name="T6" fmla="*/ 0 w 116"/>
                <a:gd name="T7" fmla="*/ 12 h 23"/>
                <a:gd name="T8" fmla="*/ 11 w 116"/>
                <a:gd name="T9" fmla="*/ 23 h 23"/>
                <a:gd name="T10" fmla="*/ 105 w 116"/>
                <a:gd name="T11" fmla="*/ 23 h 23"/>
                <a:gd name="T12" fmla="*/ 116 w 116"/>
                <a:gd name="T13" fmla="*/ 12 h 23"/>
                <a:gd name="T14" fmla="*/ 116 w 116"/>
                <a:gd name="T15" fmla="*/ 10 h 23"/>
                <a:gd name="T16" fmla="*/ 105 w 11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3">
                  <a:moveTo>
                    <a:pt x="105" y="0"/>
                  </a:moveTo>
                  <a:cubicBezTo>
                    <a:pt x="11" y="0"/>
                    <a:pt x="11" y="0"/>
                    <a:pt x="11" y="0"/>
                  </a:cubicBezTo>
                  <a:cubicBezTo>
                    <a:pt x="5" y="0"/>
                    <a:pt x="0" y="5"/>
                    <a:pt x="0" y="10"/>
                  </a:cubicBezTo>
                  <a:cubicBezTo>
                    <a:pt x="0" y="12"/>
                    <a:pt x="0" y="12"/>
                    <a:pt x="0" y="12"/>
                  </a:cubicBezTo>
                  <a:cubicBezTo>
                    <a:pt x="0" y="18"/>
                    <a:pt x="5" y="23"/>
                    <a:pt x="11" y="23"/>
                  </a:cubicBezTo>
                  <a:cubicBezTo>
                    <a:pt x="105" y="23"/>
                    <a:pt x="105" y="23"/>
                    <a:pt x="105" y="23"/>
                  </a:cubicBezTo>
                  <a:cubicBezTo>
                    <a:pt x="111" y="23"/>
                    <a:pt x="116" y="18"/>
                    <a:pt x="116" y="12"/>
                  </a:cubicBezTo>
                  <a:cubicBezTo>
                    <a:pt x="116" y="10"/>
                    <a:pt x="116" y="10"/>
                    <a:pt x="116" y="10"/>
                  </a:cubicBezTo>
                  <a:cubicBezTo>
                    <a:pt x="116" y="5"/>
                    <a:pt x="111" y="0"/>
                    <a:pt x="105" y="0"/>
                  </a:cubicBezTo>
                  <a:close/>
                </a:path>
              </a:pathLst>
            </a:custGeom>
            <a:solidFill>
              <a:srgbClr val="C62A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7" name="ísḻïďê">
              <a:extLst>
                <a:ext uri="{FF2B5EF4-FFF2-40B4-BE49-F238E27FC236}">
                  <a16:creationId xmlns:a16="http://schemas.microsoft.com/office/drawing/2014/main" xmlns="" id="{E623BDF8-5DC5-4F62-B69B-898589FF5718}"/>
                </a:ext>
              </a:extLst>
            </p:cNvPr>
            <p:cNvSpPr/>
            <p:nvPr/>
          </p:nvSpPr>
          <p:spPr bwMode="auto">
            <a:xfrm>
              <a:off x="5902326" y="5172076"/>
              <a:ext cx="187325" cy="342900"/>
            </a:xfrm>
            <a:custGeom>
              <a:avLst/>
              <a:gdLst>
                <a:gd name="T0" fmla="*/ 118 w 118"/>
                <a:gd name="T1" fmla="*/ 216 h 216"/>
                <a:gd name="T2" fmla="*/ 59 w 118"/>
                <a:gd name="T3" fmla="*/ 175 h 216"/>
                <a:gd name="T4" fmla="*/ 0 w 118"/>
                <a:gd name="T5" fmla="*/ 216 h 216"/>
                <a:gd name="T6" fmla="*/ 0 w 118"/>
                <a:gd name="T7" fmla="*/ 0 h 216"/>
                <a:gd name="T8" fmla="*/ 118 w 118"/>
                <a:gd name="T9" fmla="*/ 0 h 216"/>
                <a:gd name="T10" fmla="*/ 118 w 118"/>
                <a:gd name="T11" fmla="*/ 216 h 216"/>
              </a:gdLst>
              <a:ahLst/>
              <a:cxnLst>
                <a:cxn ang="0">
                  <a:pos x="T0" y="T1"/>
                </a:cxn>
                <a:cxn ang="0">
                  <a:pos x="T2" y="T3"/>
                </a:cxn>
                <a:cxn ang="0">
                  <a:pos x="T4" y="T5"/>
                </a:cxn>
                <a:cxn ang="0">
                  <a:pos x="T6" y="T7"/>
                </a:cxn>
                <a:cxn ang="0">
                  <a:pos x="T8" y="T9"/>
                </a:cxn>
                <a:cxn ang="0">
                  <a:pos x="T10" y="T11"/>
                </a:cxn>
              </a:cxnLst>
              <a:rect l="0" t="0" r="r" b="b"/>
              <a:pathLst>
                <a:path w="118" h="216">
                  <a:moveTo>
                    <a:pt x="118" y="216"/>
                  </a:moveTo>
                  <a:lnTo>
                    <a:pt x="59" y="175"/>
                  </a:lnTo>
                  <a:lnTo>
                    <a:pt x="0" y="216"/>
                  </a:lnTo>
                  <a:lnTo>
                    <a:pt x="0" y="0"/>
                  </a:lnTo>
                  <a:lnTo>
                    <a:pt x="118" y="0"/>
                  </a:lnTo>
                  <a:lnTo>
                    <a:pt x="118" y="216"/>
                  </a:lnTo>
                  <a:close/>
                </a:path>
              </a:pathLst>
            </a:custGeom>
            <a:solidFill>
              <a:srgbClr val="26C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8" name="išḻíde">
              <a:extLst>
                <a:ext uri="{FF2B5EF4-FFF2-40B4-BE49-F238E27FC236}">
                  <a16:creationId xmlns:a16="http://schemas.microsoft.com/office/drawing/2014/main" xmlns="" id="{4D90D7EE-2123-4778-AA03-B3AF8FD55882}"/>
                </a:ext>
              </a:extLst>
            </p:cNvPr>
            <p:cNvSpPr/>
            <p:nvPr/>
          </p:nvSpPr>
          <p:spPr bwMode="auto">
            <a:xfrm>
              <a:off x="5602288" y="3205163"/>
              <a:ext cx="1450975" cy="609600"/>
            </a:xfrm>
            <a:custGeom>
              <a:avLst/>
              <a:gdLst>
                <a:gd name="T0" fmla="*/ 469 w 528"/>
                <a:gd name="T1" fmla="*/ 0 h 222"/>
                <a:gd name="T2" fmla="*/ 59 w 528"/>
                <a:gd name="T3" fmla="*/ 0 h 222"/>
                <a:gd name="T4" fmla="*/ 0 w 528"/>
                <a:gd name="T5" fmla="*/ 187 h 222"/>
                <a:gd name="T6" fmla="*/ 0 w 528"/>
                <a:gd name="T7" fmla="*/ 222 h 222"/>
                <a:gd name="T8" fmla="*/ 528 w 528"/>
                <a:gd name="T9" fmla="*/ 222 h 222"/>
                <a:gd name="T10" fmla="*/ 528 w 528"/>
                <a:gd name="T11" fmla="*/ 187 h 222"/>
                <a:gd name="T12" fmla="*/ 469 w 528"/>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528" h="222">
                  <a:moveTo>
                    <a:pt x="469" y="0"/>
                  </a:moveTo>
                  <a:cubicBezTo>
                    <a:pt x="59" y="0"/>
                    <a:pt x="59" y="0"/>
                    <a:pt x="59" y="0"/>
                  </a:cubicBezTo>
                  <a:cubicBezTo>
                    <a:pt x="32" y="30"/>
                    <a:pt x="10" y="84"/>
                    <a:pt x="0" y="187"/>
                  </a:cubicBezTo>
                  <a:cubicBezTo>
                    <a:pt x="0" y="222"/>
                    <a:pt x="0" y="222"/>
                    <a:pt x="0" y="222"/>
                  </a:cubicBezTo>
                  <a:cubicBezTo>
                    <a:pt x="528" y="222"/>
                    <a:pt x="528" y="222"/>
                    <a:pt x="528" y="222"/>
                  </a:cubicBezTo>
                  <a:cubicBezTo>
                    <a:pt x="528" y="187"/>
                    <a:pt x="528" y="187"/>
                    <a:pt x="528" y="187"/>
                  </a:cubicBezTo>
                  <a:cubicBezTo>
                    <a:pt x="523" y="87"/>
                    <a:pt x="491" y="22"/>
                    <a:pt x="469" y="0"/>
                  </a:cubicBezTo>
                </a:path>
              </a:pathLst>
            </a:custGeom>
            <a:solidFill>
              <a:srgbClr val="354D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9" name="íš1íḍe">
              <a:extLst>
                <a:ext uri="{FF2B5EF4-FFF2-40B4-BE49-F238E27FC236}">
                  <a16:creationId xmlns:a16="http://schemas.microsoft.com/office/drawing/2014/main" xmlns="" id="{AB81AA66-5889-4BE1-8E42-0076276B3C3D}"/>
                </a:ext>
              </a:extLst>
            </p:cNvPr>
            <p:cNvSpPr/>
            <p:nvPr/>
          </p:nvSpPr>
          <p:spPr bwMode="auto">
            <a:xfrm>
              <a:off x="5764213" y="3205163"/>
              <a:ext cx="1289050" cy="557213"/>
            </a:xfrm>
            <a:custGeom>
              <a:avLst/>
              <a:gdLst>
                <a:gd name="T0" fmla="*/ 410 w 469"/>
                <a:gd name="T1" fmla="*/ 0 h 203"/>
                <a:gd name="T2" fmla="*/ 0 w 469"/>
                <a:gd name="T3" fmla="*/ 0 h 203"/>
                <a:gd name="T4" fmla="*/ 0 w 469"/>
                <a:gd name="T5" fmla="*/ 0 h 203"/>
                <a:gd name="T6" fmla="*/ 0 w 469"/>
                <a:gd name="T7" fmla="*/ 0 h 203"/>
                <a:gd name="T8" fmla="*/ 410 w 469"/>
                <a:gd name="T9" fmla="*/ 0 h 203"/>
                <a:gd name="T10" fmla="*/ 469 w 469"/>
                <a:gd name="T11" fmla="*/ 187 h 203"/>
                <a:gd name="T12" fmla="*/ 469 w 469"/>
                <a:gd name="T13" fmla="*/ 203 h 203"/>
                <a:gd name="T14" fmla="*/ 469 w 469"/>
                <a:gd name="T15" fmla="*/ 203 h 203"/>
                <a:gd name="T16" fmla="*/ 469 w 469"/>
                <a:gd name="T17" fmla="*/ 187 h 203"/>
                <a:gd name="T18" fmla="*/ 410 w 469"/>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9" h="203">
                  <a:moveTo>
                    <a:pt x="410" y="0"/>
                  </a:moveTo>
                  <a:cubicBezTo>
                    <a:pt x="0" y="0"/>
                    <a:pt x="0" y="0"/>
                    <a:pt x="0" y="0"/>
                  </a:cubicBezTo>
                  <a:cubicBezTo>
                    <a:pt x="0" y="0"/>
                    <a:pt x="0" y="0"/>
                    <a:pt x="0" y="0"/>
                  </a:cubicBezTo>
                  <a:cubicBezTo>
                    <a:pt x="0" y="0"/>
                    <a:pt x="0" y="0"/>
                    <a:pt x="0" y="0"/>
                  </a:cubicBezTo>
                  <a:cubicBezTo>
                    <a:pt x="410" y="0"/>
                    <a:pt x="410" y="0"/>
                    <a:pt x="410" y="0"/>
                  </a:cubicBezTo>
                  <a:cubicBezTo>
                    <a:pt x="432" y="22"/>
                    <a:pt x="464" y="87"/>
                    <a:pt x="469" y="187"/>
                  </a:cubicBezTo>
                  <a:cubicBezTo>
                    <a:pt x="469" y="203"/>
                    <a:pt x="469" y="203"/>
                    <a:pt x="469" y="203"/>
                  </a:cubicBezTo>
                  <a:cubicBezTo>
                    <a:pt x="469" y="203"/>
                    <a:pt x="469" y="203"/>
                    <a:pt x="469" y="203"/>
                  </a:cubicBezTo>
                  <a:cubicBezTo>
                    <a:pt x="469" y="187"/>
                    <a:pt x="469" y="187"/>
                    <a:pt x="469" y="187"/>
                  </a:cubicBezTo>
                  <a:cubicBezTo>
                    <a:pt x="464" y="87"/>
                    <a:pt x="432" y="22"/>
                    <a:pt x="410" y="0"/>
                  </a:cubicBezTo>
                </a:path>
              </a:pathLst>
            </a:custGeom>
            <a:solidFill>
              <a:srgbClr val="A09F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0" name="íŝlîḋê">
              <a:extLst>
                <a:ext uri="{FF2B5EF4-FFF2-40B4-BE49-F238E27FC236}">
                  <a16:creationId xmlns:a16="http://schemas.microsoft.com/office/drawing/2014/main" xmlns="" id="{E7C5567E-7536-43A6-A6E4-696EC3B2FD67}"/>
                </a:ext>
              </a:extLst>
            </p:cNvPr>
            <p:cNvSpPr/>
            <p:nvPr/>
          </p:nvSpPr>
          <p:spPr bwMode="auto">
            <a:xfrm>
              <a:off x="5753101" y="3205163"/>
              <a:ext cx="1300163" cy="557213"/>
            </a:xfrm>
            <a:custGeom>
              <a:avLst/>
              <a:gdLst>
                <a:gd name="T0" fmla="*/ 414 w 473"/>
                <a:gd name="T1" fmla="*/ 0 h 203"/>
                <a:gd name="T2" fmla="*/ 4 w 473"/>
                <a:gd name="T3" fmla="*/ 0 h 203"/>
                <a:gd name="T4" fmla="*/ 4 w 473"/>
                <a:gd name="T5" fmla="*/ 0 h 203"/>
                <a:gd name="T6" fmla="*/ 0 w 473"/>
                <a:gd name="T7" fmla="*/ 5 h 203"/>
                <a:gd name="T8" fmla="*/ 62 w 473"/>
                <a:gd name="T9" fmla="*/ 2 h 203"/>
                <a:gd name="T10" fmla="*/ 473 w 473"/>
                <a:gd name="T11" fmla="*/ 203 h 203"/>
                <a:gd name="T12" fmla="*/ 473 w 473"/>
                <a:gd name="T13" fmla="*/ 187 h 203"/>
                <a:gd name="T14" fmla="*/ 414 w 473"/>
                <a:gd name="T15" fmla="*/ 0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3" h="203">
                  <a:moveTo>
                    <a:pt x="414" y="0"/>
                  </a:moveTo>
                  <a:cubicBezTo>
                    <a:pt x="4" y="0"/>
                    <a:pt x="4" y="0"/>
                    <a:pt x="4" y="0"/>
                  </a:cubicBezTo>
                  <a:cubicBezTo>
                    <a:pt x="4" y="0"/>
                    <a:pt x="4" y="0"/>
                    <a:pt x="4" y="0"/>
                  </a:cubicBezTo>
                  <a:cubicBezTo>
                    <a:pt x="2" y="2"/>
                    <a:pt x="1" y="3"/>
                    <a:pt x="0" y="5"/>
                  </a:cubicBezTo>
                  <a:cubicBezTo>
                    <a:pt x="21" y="3"/>
                    <a:pt x="42" y="2"/>
                    <a:pt x="62" y="2"/>
                  </a:cubicBezTo>
                  <a:cubicBezTo>
                    <a:pt x="225" y="2"/>
                    <a:pt x="382" y="69"/>
                    <a:pt x="473" y="203"/>
                  </a:cubicBezTo>
                  <a:cubicBezTo>
                    <a:pt x="473" y="187"/>
                    <a:pt x="473" y="187"/>
                    <a:pt x="473" y="187"/>
                  </a:cubicBezTo>
                  <a:cubicBezTo>
                    <a:pt x="468" y="87"/>
                    <a:pt x="436" y="22"/>
                    <a:pt x="414" y="0"/>
                  </a:cubicBezTo>
                </a:path>
              </a:pathLst>
            </a:custGeom>
            <a:solidFill>
              <a:srgbClr val="2130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1" name="iş1îḋê">
              <a:extLst>
                <a:ext uri="{FF2B5EF4-FFF2-40B4-BE49-F238E27FC236}">
                  <a16:creationId xmlns:a16="http://schemas.microsoft.com/office/drawing/2014/main" xmlns="" id="{CA10E4EF-D528-421A-90EB-C3C5387726FA}"/>
                </a:ext>
              </a:extLst>
            </p:cNvPr>
            <p:cNvSpPr/>
            <p:nvPr/>
          </p:nvSpPr>
          <p:spPr bwMode="auto">
            <a:xfrm>
              <a:off x="5191126" y="3038476"/>
              <a:ext cx="2274888" cy="204788"/>
            </a:xfrm>
            <a:custGeom>
              <a:avLst/>
              <a:gdLst>
                <a:gd name="T0" fmla="*/ 793 w 828"/>
                <a:gd name="T1" fmla="*/ 0 h 75"/>
                <a:gd name="T2" fmla="*/ 35 w 828"/>
                <a:gd name="T3" fmla="*/ 0 h 75"/>
                <a:gd name="T4" fmla="*/ 0 w 828"/>
                <a:gd name="T5" fmla="*/ 35 h 75"/>
                <a:gd name="T6" fmla="*/ 0 w 828"/>
                <a:gd name="T7" fmla="*/ 40 h 75"/>
                <a:gd name="T8" fmla="*/ 35 w 828"/>
                <a:gd name="T9" fmla="*/ 75 h 75"/>
                <a:gd name="T10" fmla="*/ 793 w 828"/>
                <a:gd name="T11" fmla="*/ 75 h 75"/>
                <a:gd name="T12" fmla="*/ 828 w 828"/>
                <a:gd name="T13" fmla="*/ 40 h 75"/>
                <a:gd name="T14" fmla="*/ 828 w 828"/>
                <a:gd name="T15" fmla="*/ 35 h 75"/>
                <a:gd name="T16" fmla="*/ 793 w 828"/>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8" h="75">
                  <a:moveTo>
                    <a:pt x="793" y="0"/>
                  </a:moveTo>
                  <a:cubicBezTo>
                    <a:pt x="35" y="0"/>
                    <a:pt x="35" y="0"/>
                    <a:pt x="35" y="0"/>
                  </a:cubicBezTo>
                  <a:cubicBezTo>
                    <a:pt x="16" y="0"/>
                    <a:pt x="0" y="15"/>
                    <a:pt x="0" y="35"/>
                  </a:cubicBezTo>
                  <a:cubicBezTo>
                    <a:pt x="0" y="40"/>
                    <a:pt x="0" y="40"/>
                    <a:pt x="0" y="40"/>
                  </a:cubicBezTo>
                  <a:cubicBezTo>
                    <a:pt x="0" y="59"/>
                    <a:pt x="16" y="75"/>
                    <a:pt x="35" y="75"/>
                  </a:cubicBezTo>
                  <a:cubicBezTo>
                    <a:pt x="793" y="75"/>
                    <a:pt x="793" y="75"/>
                    <a:pt x="793" y="75"/>
                  </a:cubicBezTo>
                  <a:cubicBezTo>
                    <a:pt x="812" y="75"/>
                    <a:pt x="828" y="59"/>
                    <a:pt x="828" y="40"/>
                  </a:cubicBezTo>
                  <a:cubicBezTo>
                    <a:pt x="828" y="35"/>
                    <a:pt x="828" y="35"/>
                    <a:pt x="828" y="35"/>
                  </a:cubicBezTo>
                  <a:cubicBezTo>
                    <a:pt x="828" y="15"/>
                    <a:pt x="812" y="0"/>
                    <a:pt x="793" y="0"/>
                  </a:cubicBezTo>
                  <a:close/>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2" name="î$ḻîdè">
              <a:extLst>
                <a:ext uri="{FF2B5EF4-FFF2-40B4-BE49-F238E27FC236}">
                  <a16:creationId xmlns:a16="http://schemas.microsoft.com/office/drawing/2014/main" xmlns="" id="{2DC11F74-7AAE-4C87-85B5-C2424F531AB0}"/>
                </a:ext>
              </a:extLst>
            </p:cNvPr>
            <p:cNvSpPr/>
            <p:nvPr/>
          </p:nvSpPr>
          <p:spPr bwMode="auto">
            <a:xfrm>
              <a:off x="7348538" y="3186113"/>
              <a:ext cx="19050" cy="373063"/>
            </a:xfrm>
            <a:custGeom>
              <a:avLst/>
              <a:gdLst>
                <a:gd name="T0" fmla="*/ 4 w 7"/>
                <a:gd name="T1" fmla="*/ 136 h 136"/>
                <a:gd name="T2" fmla="*/ 3 w 7"/>
                <a:gd name="T3" fmla="*/ 136 h 136"/>
                <a:gd name="T4" fmla="*/ 0 w 7"/>
                <a:gd name="T5" fmla="*/ 133 h 136"/>
                <a:gd name="T6" fmla="*/ 0 w 7"/>
                <a:gd name="T7" fmla="*/ 3 h 136"/>
                <a:gd name="T8" fmla="*/ 3 w 7"/>
                <a:gd name="T9" fmla="*/ 0 h 136"/>
                <a:gd name="T10" fmla="*/ 4 w 7"/>
                <a:gd name="T11" fmla="*/ 0 h 136"/>
                <a:gd name="T12" fmla="*/ 7 w 7"/>
                <a:gd name="T13" fmla="*/ 3 h 136"/>
                <a:gd name="T14" fmla="*/ 7 w 7"/>
                <a:gd name="T15" fmla="*/ 133 h 136"/>
                <a:gd name="T16" fmla="*/ 4 w 7"/>
                <a:gd name="T1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36">
                  <a:moveTo>
                    <a:pt x="4" y="136"/>
                  </a:moveTo>
                  <a:cubicBezTo>
                    <a:pt x="3" y="136"/>
                    <a:pt x="3" y="136"/>
                    <a:pt x="3" y="136"/>
                  </a:cubicBezTo>
                  <a:cubicBezTo>
                    <a:pt x="2" y="136"/>
                    <a:pt x="0" y="135"/>
                    <a:pt x="0" y="133"/>
                  </a:cubicBezTo>
                  <a:cubicBezTo>
                    <a:pt x="0" y="3"/>
                    <a:pt x="0" y="3"/>
                    <a:pt x="0" y="3"/>
                  </a:cubicBezTo>
                  <a:cubicBezTo>
                    <a:pt x="0" y="1"/>
                    <a:pt x="2" y="0"/>
                    <a:pt x="3" y="0"/>
                  </a:cubicBezTo>
                  <a:cubicBezTo>
                    <a:pt x="4" y="0"/>
                    <a:pt x="4" y="0"/>
                    <a:pt x="4" y="0"/>
                  </a:cubicBezTo>
                  <a:cubicBezTo>
                    <a:pt x="5" y="0"/>
                    <a:pt x="7" y="1"/>
                    <a:pt x="7" y="3"/>
                  </a:cubicBezTo>
                  <a:cubicBezTo>
                    <a:pt x="7" y="133"/>
                    <a:pt x="7" y="133"/>
                    <a:pt x="7" y="133"/>
                  </a:cubicBezTo>
                  <a:cubicBezTo>
                    <a:pt x="7" y="135"/>
                    <a:pt x="5" y="136"/>
                    <a:pt x="4" y="136"/>
                  </a:cubicBez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3" name="îṥḻîḑè">
              <a:extLst>
                <a:ext uri="{FF2B5EF4-FFF2-40B4-BE49-F238E27FC236}">
                  <a16:creationId xmlns:a16="http://schemas.microsoft.com/office/drawing/2014/main" xmlns="" id="{195B771C-1790-4ECD-959F-0BB9572DB94B}"/>
                </a:ext>
              </a:extLst>
            </p:cNvPr>
            <p:cNvSpPr/>
            <p:nvPr/>
          </p:nvSpPr>
          <p:spPr bwMode="auto">
            <a:xfrm>
              <a:off x="7308851" y="3525838"/>
              <a:ext cx="96838" cy="557213"/>
            </a:xfrm>
            <a:custGeom>
              <a:avLst/>
              <a:gdLst>
                <a:gd name="T0" fmla="*/ 35 w 35"/>
                <a:gd name="T1" fmla="*/ 203 h 203"/>
                <a:gd name="T2" fmla="*/ 0 w 35"/>
                <a:gd name="T3" fmla="*/ 203 h 203"/>
                <a:gd name="T4" fmla="*/ 0 w 35"/>
                <a:gd name="T5" fmla="*/ 16 h 203"/>
                <a:gd name="T6" fmla="*/ 16 w 35"/>
                <a:gd name="T7" fmla="*/ 0 h 203"/>
                <a:gd name="T8" fmla="*/ 19 w 35"/>
                <a:gd name="T9" fmla="*/ 0 h 203"/>
                <a:gd name="T10" fmla="*/ 35 w 35"/>
                <a:gd name="T11" fmla="*/ 16 h 203"/>
                <a:gd name="T12" fmla="*/ 35 w 35"/>
                <a:gd name="T13" fmla="*/ 203 h 203"/>
              </a:gdLst>
              <a:ahLst/>
              <a:cxnLst>
                <a:cxn ang="0">
                  <a:pos x="T0" y="T1"/>
                </a:cxn>
                <a:cxn ang="0">
                  <a:pos x="T2" y="T3"/>
                </a:cxn>
                <a:cxn ang="0">
                  <a:pos x="T4" y="T5"/>
                </a:cxn>
                <a:cxn ang="0">
                  <a:pos x="T6" y="T7"/>
                </a:cxn>
                <a:cxn ang="0">
                  <a:pos x="T8" y="T9"/>
                </a:cxn>
                <a:cxn ang="0">
                  <a:pos x="T10" y="T11"/>
                </a:cxn>
                <a:cxn ang="0">
                  <a:pos x="T12" y="T13"/>
                </a:cxn>
              </a:cxnLst>
              <a:rect l="0" t="0" r="r" b="b"/>
              <a:pathLst>
                <a:path w="35" h="203">
                  <a:moveTo>
                    <a:pt x="35" y="203"/>
                  </a:moveTo>
                  <a:cubicBezTo>
                    <a:pt x="0" y="203"/>
                    <a:pt x="0" y="203"/>
                    <a:pt x="0" y="203"/>
                  </a:cubicBezTo>
                  <a:cubicBezTo>
                    <a:pt x="0" y="16"/>
                    <a:pt x="0" y="16"/>
                    <a:pt x="0" y="16"/>
                  </a:cubicBezTo>
                  <a:cubicBezTo>
                    <a:pt x="0" y="7"/>
                    <a:pt x="7" y="0"/>
                    <a:pt x="16" y="0"/>
                  </a:cubicBezTo>
                  <a:cubicBezTo>
                    <a:pt x="19" y="0"/>
                    <a:pt x="19" y="0"/>
                    <a:pt x="19" y="0"/>
                  </a:cubicBezTo>
                  <a:cubicBezTo>
                    <a:pt x="28" y="0"/>
                    <a:pt x="35" y="7"/>
                    <a:pt x="35" y="16"/>
                  </a:cubicBezTo>
                  <a:lnTo>
                    <a:pt x="35" y="203"/>
                  </a:lnTo>
                  <a:close/>
                </a:path>
              </a:pathLst>
            </a:custGeom>
            <a:solidFill>
              <a:srgbClr val="FFB6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4" name="išḷîḋe">
              <a:extLst>
                <a:ext uri="{FF2B5EF4-FFF2-40B4-BE49-F238E27FC236}">
                  <a16:creationId xmlns:a16="http://schemas.microsoft.com/office/drawing/2014/main" xmlns="" id="{14BBC80B-9623-4C88-979D-64DBA5AA2560}"/>
                </a:ext>
              </a:extLst>
            </p:cNvPr>
            <p:cNvSpPr/>
            <p:nvPr/>
          </p:nvSpPr>
          <p:spPr bwMode="auto">
            <a:xfrm>
              <a:off x="7323138" y="3641726"/>
              <a:ext cx="11113" cy="441325"/>
            </a:xfrm>
            <a:prstGeom prst="rect">
              <a:avLst/>
            </a:prstGeom>
            <a:solidFill>
              <a:srgbClr val="FEA2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75" name="íṡḻïḑê">
              <a:extLst>
                <a:ext uri="{FF2B5EF4-FFF2-40B4-BE49-F238E27FC236}">
                  <a16:creationId xmlns:a16="http://schemas.microsoft.com/office/drawing/2014/main" xmlns="" id="{094E8D0A-22A5-4EED-A166-32A3C7FF89FB}"/>
                </a:ext>
              </a:extLst>
            </p:cNvPr>
            <p:cNvSpPr/>
            <p:nvPr/>
          </p:nvSpPr>
          <p:spPr bwMode="auto">
            <a:xfrm>
              <a:off x="7350126" y="3641726"/>
              <a:ext cx="14288" cy="441325"/>
            </a:xfrm>
            <a:prstGeom prst="rect">
              <a:avLst/>
            </a:prstGeom>
            <a:solidFill>
              <a:srgbClr val="FEA2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76" name="iṧḻiḓê">
              <a:extLst>
                <a:ext uri="{FF2B5EF4-FFF2-40B4-BE49-F238E27FC236}">
                  <a16:creationId xmlns:a16="http://schemas.microsoft.com/office/drawing/2014/main" xmlns="" id="{771D5C1D-3B5C-477C-ADE5-2453307F0E03}"/>
                </a:ext>
              </a:extLst>
            </p:cNvPr>
            <p:cNvSpPr/>
            <p:nvPr/>
          </p:nvSpPr>
          <p:spPr bwMode="auto">
            <a:xfrm>
              <a:off x="7380288" y="3641726"/>
              <a:ext cx="11113" cy="441325"/>
            </a:xfrm>
            <a:prstGeom prst="rect">
              <a:avLst/>
            </a:prstGeom>
            <a:solidFill>
              <a:srgbClr val="FEA2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77" name="îṥļiḓê">
              <a:extLst>
                <a:ext uri="{FF2B5EF4-FFF2-40B4-BE49-F238E27FC236}">
                  <a16:creationId xmlns:a16="http://schemas.microsoft.com/office/drawing/2014/main" xmlns="" id="{6E01ED06-A67F-42D6-974C-3426F4C17AF4}"/>
                </a:ext>
              </a:extLst>
            </p:cNvPr>
            <p:cNvSpPr/>
            <p:nvPr/>
          </p:nvSpPr>
          <p:spPr bwMode="auto">
            <a:xfrm>
              <a:off x="5008563" y="4392613"/>
              <a:ext cx="2735263" cy="534988"/>
            </a:xfrm>
            <a:custGeom>
              <a:avLst/>
              <a:gdLst>
                <a:gd name="T0" fmla="*/ 995 w 995"/>
                <a:gd name="T1" fmla="*/ 195 h 195"/>
                <a:gd name="T2" fmla="*/ 61 w 995"/>
                <a:gd name="T3" fmla="*/ 195 h 195"/>
                <a:gd name="T4" fmla="*/ 0 w 995"/>
                <a:gd name="T5" fmla="*/ 134 h 195"/>
                <a:gd name="T6" fmla="*/ 0 w 995"/>
                <a:gd name="T7" fmla="*/ 62 h 195"/>
                <a:gd name="T8" fmla="*/ 61 w 995"/>
                <a:gd name="T9" fmla="*/ 0 h 195"/>
                <a:gd name="T10" fmla="*/ 995 w 995"/>
                <a:gd name="T11" fmla="*/ 0 h 195"/>
                <a:gd name="T12" fmla="*/ 995 w 995"/>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995" h="195">
                  <a:moveTo>
                    <a:pt x="995" y="195"/>
                  </a:moveTo>
                  <a:cubicBezTo>
                    <a:pt x="61" y="195"/>
                    <a:pt x="61" y="195"/>
                    <a:pt x="61" y="195"/>
                  </a:cubicBezTo>
                  <a:cubicBezTo>
                    <a:pt x="27" y="195"/>
                    <a:pt x="0" y="167"/>
                    <a:pt x="0" y="134"/>
                  </a:cubicBezTo>
                  <a:cubicBezTo>
                    <a:pt x="0" y="62"/>
                    <a:pt x="0" y="62"/>
                    <a:pt x="0" y="62"/>
                  </a:cubicBezTo>
                  <a:cubicBezTo>
                    <a:pt x="0" y="28"/>
                    <a:pt x="27" y="0"/>
                    <a:pt x="61" y="0"/>
                  </a:cubicBezTo>
                  <a:cubicBezTo>
                    <a:pt x="995" y="0"/>
                    <a:pt x="995" y="0"/>
                    <a:pt x="995" y="0"/>
                  </a:cubicBezTo>
                  <a:cubicBezTo>
                    <a:pt x="995" y="195"/>
                    <a:pt x="995" y="195"/>
                    <a:pt x="995" y="195"/>
                  </a:cubicBezTo>
                </a:path>
              </a:pathLst>
            </a:custGeom>
            <a:solidFill>
              <a:srgbClr val="FFB6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8" name="iṧḷïḓê">
              <a:extLst>
                <a:ext uri="{FF2B5EF4-FFF2-40B4-BE49-F238E27FC236}">
                  <a16:creationId xmlns:a16="http://schemas.microsoft.com/office/drawing/2014/main" xmlns="" id="{9DD31F26-6C86-4AC5-8522-43D4641DEB08}"/>
                </a:ext>
              </a:extLst>
            </p:cNvPr>
            <p:cNvSpPr/>
            <p:nvPr/>
          </p:nvSpPr>
          <p:spPr bwMode="auto">
            <a:xfrm>
              <a:off x="5965826" y="4392613"/>
              <a:ext cx="1778000" cy="534988"/>
            </a:xfrm>
            <a:custGeom>
              <a:avLst/>
              <a:gdLst>
                <a:gd name="T0" fmla="*/ 647 w 647"/>
                <a:gd name="T1" fmla="*/ 195 h 195"/>
                <a:gd name="T2" fmla="*/ 65 w 647"/>
                <a:gd name="T3" fmla="*/ 195 h 195"/>
                <a:gd name="T4" fmla="*/ 0 w 647"/>
                <a:gd name="T5" fmla="*/ 130 h 195"/>
                <a:gd name="T6" fmla="*/ 0 w 647"/>
                <a:gd name="T7" fmla="*/ 65 h 195"/>
                <a:gd name="T8" fmla="*/ 65 w 647"/>
                <a:gd name="T9" fmla="*/ 0 h 195"/>
                <a:gd name="T10" fmla="*/ 647 w 647"/>
                <a:gd name="T11" fmla="*/ 0 h 195"/>
                <a:gd name="T12" fmla="*/ 647 w 647"/>
                <a:gd name="T13" fmla="*/ 195 h 195"/>
              </a:gdLst>
              <a:ahLst/>
              <a:cxnLst>
                <a:cxn ang="0">
                  <a:pos x="T0" y="T1"/>
                </a:cxn>
                <a:cxn ang="0">
                  <a:pos x="T2" y="T3"/>
                </a:cxn>
                <a:cxn ang="0">
                  <a:pos x="T4" y="T5"/>
                </a:cxn>
                <a:cxn ang="0">
                  <a:pos x="T6" y="T7"/>
                </a:cxn>
                <a:cxn ang="0">
                  <a:pos x="T8" y="T9"/>
                </a:cxn>
                <a:cxn ang="0">
                  <a:pos x="T10" y="T11"/>
                </a:cxn>
                <a:cxn ang="0">
                  <a:pos x="T12" y="T13"/>
                </a:cxn>
              </a:cxnLst>
              <a:rect l="0" t="0" r="r" b="b"/>
              <a:pathLst>
                <a:path w="647" h="195">
                  <a:moveTo>
                    <a:pt x="647" y="195"/>
                  </a:moveTo>
                  <a:cubicBezTo>
                    <a:pt x="65" y="195"/>
                    <a:pt x="65" y="195"/>
                    <a:pt x="65" y="195"/>
                  </a:cubicBezTo>
                  <a:cubicBezTo>
                    <a:pt x="29" y="195"/>
                    <a:pt x="0" y="166"/>
                    <a:pt x="0" y="130"/>
                  </a:cubicBezTo>
                  <a:cubicBezTo>
                    <a:pt x="0" y="65"/>
                    <a:pt x="0" y="65"/>
                    <a:pt x="0" y="65"/>
                  </a:cubicBezTo>
                  <a:cubicBezTo>
                    <a:pt x="0" y="29"/>
                    <a:pt x="29" y="0"/>
                    <a:pt x="65" y="0"/>
                  </a:cubicBezTo>
                  <a:cubicBezTo>
                    <a:pt x="647" y="0"/>
                    <a:pt x="647" y="0"/>
                    <a:pt x="647" y="0"/>
                  </a:cubicBezTo>
                  <a:cubicBezTo>
                    <a:pt x="647" y="195"/>
                    <a:pt x="647" y="195"/>
                    <a:pt x="647" y="195"/>
                  </a:cubicBezTo>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9" name="íš1ïḍè">
              <a:extLst>
                <a:ext uri="{FF2B5EF4-FFF2-40B4-BE49-F238E27FC236}">
                  <a16:creationId xmlns:a16="http://schemas.microsoft.com/office/drawing/2014/main" xmlns="" id="{EBE26B31-AB29-4886-AC8E-9443AC662805}"/>
                </a:ext>
              </a:extLst>
            </p:cNvPr>
            <p:cNvSpPr/>
            <p:nvPr/>
          </p:nvSpPr>
          <p:spPr bwMode="auto">
            <a:xfrm>
              <a:off x="6075363" y="4456113"/>
              <a:ext cx="1668463" cy="409575"/>
            </a:xfrm>
            <a:custGeom>
              <a:avLst/>
              <a:gdLst>
                <a:gd name="T0" fmla="*/ 607 w 607"/>
                <a:gd name="T1" fmla="*/ 0 h 149"/>
                <a:gd name="T2" fmla="*/ 69 w 607"/>
                <a:gd name="T3" fmla="*/ 0 h 149"/>
                <a:gd name="T4" fmla="*/ 0 w 607"/>
                <a:gd name="T5" fmla="*/ 69 h 149"/>
                <a:gd name="T6" fmla="*/ 0 w 607"/>
                <a:gd name="T7" fmla="*/ 80 h 149"/>
                <a:gd name="T8" fmla="*/ 69 w 607"/>
                <a:gd name="T9" fmla="*/ 149 h 149"/>
                <a:gd name="T10" fmla="*/ 607 w 607"/>
                <a:gd name="T11" fmla="*/ 149 h 149"/>
                <a:gd name="T12" fmla="*/ 607 w 607"/>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607" h="149">
                  <a:moveTo>
                    <a:pt x="607" y="0"/>
                  </a:moveTo>
                  <a:cubicBezTo>
                    <a:pt x="69" y="0"/>
                    <a:pt x="69" y="0"/>
                    <a:pt x="69" y="0"/>
                  </a:cubicBezTo>
                  <a:cubicBezTo>
                    <a:pt x="31" y="0"/>
                    <a:pt x="0" y="31"/>
                    <a:pt x="0" y="69"/>
                  </a:cubicBezTo>
                  <a:cubicBezTo>
                    <a:pt x="0" y="80"/>
                    <a:pt x="0" y="80"/>
                    <a:pt x="0" y="80"/>
                  </a:cubicBezTo>
                  <a:cubicBezTo>
                    <a:pt x="0" y="118"/>
                    <a:pt x="31" y="149"/>
                    <a:pt x="69" y="149"/>
                  </a:cubicBezTo>
                  <a:cubicBezTo>
                    <a:pt x="607" y="149"/>
                    <a:pt x="607" y="149"/>
                    <a:pt x="607" y="149"/>
                  </a:cubicBezTo>
                  <a:lnTo>
                    <a:pt x="6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0" name="ïŝḷïḍê">
              <a:extLst>
                <a:ext uri="{FF2B5EF4-FFF2-40B4-BE49-F238E27FC236}">
                  <a16:creationId xmlns:a16="http://schemas.microsoft.com/office/drawing/2014/main" xmlns="" id="{DF0C8D01-FA84-419D-8BB1-F7F533DA93C5}"/>
                </a:ext>
              </a:extLst>
            </p:cNvPr>
            <p:cNvSpPr/>
            <p:nvPr/>
          </p:nvSpPr>
          <p:spPr bwMode="auto">
            <a:xfrm>
              <a:off x="6075363" y="4662488"/>
              <a:ext cx="1668463" cy="203200"/>
            </a:xfrm>
            <a:custGeom>
              <a:avLst/>
              <a:gdLst>
                <a:gd name="T0" fmla="*/ 607 w 607"/>
                <a:gd name="T1" fmla="*/ 0 h 74"/>
                <a:gd name="T2" fmla="*/ 0 w 607"/>
                <a:gd name="T3" fmla="*/ 0 h 74"/>
                <a:gd name="T4" fmla="*/ 75 w 607"/>
                <a:gd name="T5" fmla="*/ 74 h 74"/>
                <a:gd name="T6" fmla="*/ 607 w 607"/>
                <a:gd name="T7" fmla="*/ 74 h 74"/>
                <a:gd name="T8" fmla="*/ 607 w 607"/>
                <a:gd name="T9" fmla="*/ 0 h 74"/>
              </a:gdLst>
              <a:ahLst/>
              <a:cxnLst>
                <a:cxn ang="0">
                  <a:pos x="T0" y="T1"/>
                </a:cxn>
                <a:cxn ang="0">
                  <a:pos x="T2" y="T3"/>
                </a:cxn>
                <a:cxn ang="0">
                  <a:pos x="T4" y="T5"/>
                </a:cxn>
                <a:cxn ang="0">
                  <a:pos x="T6" y="T7"/>
                </a:cxn>
                <a:cxn ang="0">
                  <a:pos x="T8" y="T9"/>
                </a:cxn>
              </a:cxnLst>
              <a:rect l="0" t="0" r="r" b="b"/>
              <a:pathLst>
                <a:path w="607" h="74">
                  <a:moveTo>
                    <a:pt x="607" y="0"/>
                  </a:moveTo>
                  <a:cubicBezTo>
                    <a:pt x="607" y="0"/>
                    <a:pt x="239" y="0"/>
                    <a:pt x="0" y="0"/>
                  </a:cubicBezTo>
                  <a:cubicBezTo>
                    <a:pt x="0" y="40"/>
                    <a:pt x="34" y="74"/>
                    <a:pt x="75" y="74"/>
                  </a:cubicBezTo>
                  <a:cubicBezTo>
                    <a:pt x="607" y="74"/>
                    <a:pt x="607" y="74"/>
                    <a:pt x="607" y="74"/>
                  </a:cubicBezTo>
                  <a:lnTo>
                    <a:pt x="607"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1" name="ïṣļïḑè">
              <a:extLst>
                <a:ext uri="{FF2B5EF4-FFF2-40B4-BE49-F238E27FC236}">
                  <a16:creationId xmlns:a16="http://schemas.microsoft.com/office/drawing/2014/main" xmlns="" id="{1CC5EF29-D200-4453-87BD-AFF2FE383C0F}"/>
                </a:ext>
              </a:extLst>
            </p:cNvPr>
            <p:cNvSpPr/>
            <p:nvPr/>
          </p:nvSpPr>
          <p:spPr bwMode="auto">
            <a:xfrm>
              <a:off x="7485063" y="4392613"/>
              <a:ext cx="315913" cy="63500"/>
            </a:xfrm>
            <a:custGeom>
              <a:avLst/>
              <a:gdLst>
                <a:gd name="T0" fmla="*/ 105 w 115"/>
                <a:gd name="T1" fmla="*/ 0 h 23"/>
                <a:gd name="T2" fmla="*/ 11 w 115"/>
                <a:gd name="T3" fmla="*/ 0 h 23"/>
                <a:gd name="T4" fmla="*/ 0 w 115"/>
                <a:gd name="T5" fmla="*/ 11 h 23"/>
                <a:gd name="T6" fmla="*/ 0 w 115"/>
                <a:gd name="T7" fmla="*/ 13 h 23"/>
                <a:gd name="T8" fmla="*/ 11 w 115"/>
                <a:gd name="T9" fmla="*/ 23 h 23"/>
                <a:gd name="T10" fmla="*/ 105 w 115"/>
                <a:gd name="T11" fmla="*/ 23 h 23"/>
                <a:gd name="T12" fmla="*/ 115 w 115"/>
                <a:gd name="T13" fmla="*/ 13 h 23"/>
                <a:gd name="T14" fmla="*/ 115 w 115"/>
                <a:gd name="T15" fmla="*/ 11 h 23"/>
                <a:gd name="T16" fmla="*/ 105 w 11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23">
                  <a:moveTo>
                    <a:pt x="105" y="0"/>
                  </a:moveTo>
                  <a:cubicBezTo>
                    <a:pt x="11" y="0"/>
                    <a:pt x="11" y="0"/>
                    <a:pt x="11" y="0"/>
                  </a:cubicBezTo>
                  <a:cubicBezTo>
                    <a:pt x="5" y="0"/>
                    <a:pt x="0" y="5"/>
                    <a:pt x="0" y="11"/>
                  </a:cubicBezTo>
                  <a:cubicBezTo>
                    <a:pt x="0" y="13"/>
                    <a:pt x="0" y="13"/>
                    <a:pt x="0" y="13"/>
                  </a:cubicBezTo>
                  <a:cubicBezTo>
                    <a:pt x="0" y="19"/>
                    <a:pt x="5" y="23"/>
                    <a:pt x="11" y="23"/>
                  </a:cubicBezTo>
                  <a:cubicBezTo>
                    <a:pt x="105" y="23"/>
                    <a:pt x="105" y="23"/>
                    <a:pt x="105" y="23"/>
                  </a:cubicBezTo>
                  <a:cubicBezTo>
                    <a:pt x="111" y="23"/>
                    <a:pt x="115" y="19"/>
                    <a:pt x="115" y="13"/>
                  </a:cubicBezTo>
                  <a:cubicBezTo>
                    <a:pt x="115" y="11"/>
                    <a:pt x="115" y="11"/>
                    <a:pt x="115" y="11"/>
                  </a:cubicBezTo>
                  <a:cubicBezTo>
                    <a:pt x="115" y="5"/>
                    <a:pt x="111" y="0"/>
                    <a:pt x="105" y="0"/>
                  </a:cubicBez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2" name="íṩḷiďe">
              <a:extLst>
                <a:ext uri="{FF2B5EF4-FFF2-40B4-BE49-F238E27FC236}">
                  <a16:creationId xmlns:a16="http://schemas.microsoft.com/office/drawing/2014/main" xmlns="" id="{4E39E0A4-6FD3-4E59-A6F8-380A2C4484FD}"/>
                </a:ext>
              </a:extLst>
            </p:cNvPr>
            <p:cNvSpPr/>
            <p:nvPr/>
          </p:nvSpPr>
          <p:spPr bwMode="auto">
            <a:xfrm>
              <a:off x="7485063" y="4865688"/>
              <a:ext cx="315913" cy="61913"/>
            </a:xfrm>
            <a:custGeom>
              <a:avLst/>
              <a:gdLst>
                <a:gd name="T0" fmla="*/ 105 w 115"/>
                <a:gd name="T1" fmla="*/ 0 h 23"/>
                <a:gd name="T2" fmla="*/ 11 w 115"/>
                <a:gd name="T3" fmla="*/ 0 h 23"/>
                <a:gd name="T4" fmla="*/ 0 w 115"/>
                <a:gd name="T5" fmla="*/ 10 h 23"/>
                <a:gd name="T6" fmla="*/ 0 w 115"/>
                <a:gd name="T7" fmla="*/ 12 h 23"/>
                <a:gd name="T8" fmla="*/ 11 w 115"/>
                <a:gd name="T9" fmla="*/ 23 h 23"/>
                <a:gd name="T10" fmla="*/ 105 w 115"/>
                <a:gd name="T11" fmla="*/ 23 h 23"/>
                <a:gd name="T12" fmla="*/ 115 w 115"/>
                <a:gd name="T13" fmla="*/ 12 h 23"/>
                <a:gd name="T14" fmla="*/ 115 w 115"/>
                <a:gd name="T15" fmla="*/ 10 h 23"/>
                <a:gd name="T16" fmla="*/ 105 w 11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23">
                  <a:moveTo>
                    <a:pt x="105" y="0"/>
                  </a:moveTo>
                  <a:cubicBezTo>
                    <a:pt x="11" y="0"/>
                    <a:pt x="11" y="0"/>
                    <a:pt x="11" y="0"/>
                  </a:cubicBezTo>
                  <a:cubicBezTo>
                    <a:pt x="5" y="0"/>
                    <a:pt x="0" y="4"/>
                    <a:pt x="0" y="10"/>
                  </a:cubicBezTo>
                  <a:cubicBezTo>
                    <a:pt x="0" y="12"/>
                    <a:pt x="0" y="12"/>
                    <a:pt x="0" y="12"/>
                  </a:cubicBezTo>
                  <a:cubicBezTo>
                    <a:pt x="0" y="18"/>
                    <a:pt x="5" y="23"/>
                    <a:pt x="11" y="23"/>
                  </a:cubicBezTo>
                  <a:cubicBezTo>
                    <a:pt x="105" y="23"/>
                    <a:pt x="105" y="23"/>
                    <a:pt x="105" y="23"/>
                  </a:cubicBezTo>
                  <a:cubicBezTo>
                    <a:pt x="111" y="23"/>
                    <a:pt x="115" y="18"/>
                    <a:pt x="115" y="12"/>
                  </a:cubicBezTo>
                  <a:cubicBezTo>
                    <a:pt x="115" y="10"/>
                    <a:pt x="115" y="10"/>
                    <a:pt x="115" y="10"/>
                  </a:cubicBezTo>
                  <a:cubicBezTo>
                    <a:pt x="115" y="4"/>
                    <a:pt x="111" y="0"/>
                    <a:pt x="105" y="0"/>
                  </a:cubicBez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3" name="ïs1ïḍè">
              <a:extLst>
                <a:ext uri="{FF2B5EF4-FFF2-40B4-BE49-F238E27FC236}">
                  <a16:creationId xmlns:a16="http://schemas.microsoft.com/office/drawing/2014/main" xmlns="" id="{22D74FCA-398F-4A4F-B006-98118B25194A}"/>
                </a:ext>
              </a:extLst>
            </p:cNvPr>
            <p:cNvSpPr/>
            <p:nvPr/>
          </p:nvSpPr>
          <p:spPr bwMode="auto">
            <a:xfrm>
              <a:off x="6327776" y="4662488"/>
              <a:ext cx="187325" cy="342900"/>
            </a:xfrm>
            <a:custGeom>
              <a:avLst/>
              <a:gdLst>
                <a:gd name="T0" fmla="*/ 118 w 118"/>
                <a:gd name="T1" fmla="*/ 216 h 216"/>
                <a:gd name="T2" fmla="*/ 59 w 118"/>
                <a:gd name="T3" fmla="*/ 174 h 216"/>
                <a:gd name="T4" fmla="*/ 0 w 118"/>
                <a:gd name="T5" fmla="*/ 216 h 216"/>
                <a:gd name="T6" fmla="*/ 0 w 118"/>
                <a:gd name="T7" fmla="*/ 0 h 216"/>
                <a:gd name="T8" fmla="*/ 118 w 118"/>
                <a:gd name="T9" fmla="*/ 0 h 216"/>
                <a:gd name="T10" fmla="*/ 118 w 118"/>
                <a:gd name="T11" fmla="*/ 216 h 216"/>
              </a:gdLst>
              <a:ahLst/>
              <a:cxnLst>
                <a:cxn ang="0">
                  <a:pos x="T0" y="T1"/>
                </a:cxn>
                <a:cxn ang="0">
                  <a:pos x="T2" y="T3"/>
                </a:cxn>
                <a:cxn ang="0">
                  <a:pos x="T4" y="T5"/>
                </a:cxn>
                <a:cxn ang="0">
                  <a:pos x="T6" y="T7"/>
                </a:cxn>
                <a:cxn ang="0">
                  <a:pos x="T8" y="T9"/>
                </a:cxn>
                <a:cxn ang="0">
                  <a:pos x="T10" y="T11"/>
                </a:cxn>
              </a:cxnLst>
              <a:rect l="0" t="0" r="r" b="b"/>
              <a:pathLst>
                <a:path w="118" h="216">
                  <a:moveTo>
                    <a:pt x="118" y="216"/>
                  </a:moveTo>
                  <a:lnTo>
                    <a:pt x="59" y="174"/>
                  </a:lnTo>
                  <a:lnTo>
                    <a:pt x="0" y="216"/>
                  </a:lnTo>
                  <a:lnTo>
                    <a:pt x="0" y="0"/>
                  </a:lnTo>
                  <a:lnTo>
                    <a:pt x="118" y="0"/>
                  </a:lnTo>
                  <a:lnTo>
                    <a:pt x="118" y="216"/>
                  </a:lnTo>
                  <a:close/>
                </a:path>
              </a:pathLst>
            </a:custGeom>
            <a:solidFill>
              <a:srgbClr val="FB75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4" name="îṩļiḓé">
              <a:extLst>
                <a:ext uri="{FF2B5EF4-FFF2-40B4-BE49-F238E27FC236}">
                  <a16:creationId xmlns:a16="http://schemas.microsoft.com/office/drawing/2014/main" xmlns="" id="{A5FA5834-AD74-4BD9-8D37-82564F1FEF20}"/>
                </a:ext>
              </a:extLst>
            </p:cNvPr>
            <p:cNvSpPr/>
            <p:nvPr/>
          </p:nvSpPr>
          <p:spPr bwMode="auto">
            <a:xfrm>
              <a:off x="4302126" y="3816351"/>
              <a:ext cx="2974975" cy="579438"/>
            </a:xfrm>
            <a:custGeom>
              <a:avLst/>
              <a:gdLst>
                <a:gd name="T0" fmla="*/ 0 w 1082"/>
                <a:gd name="T1" fmla="*/ 211 h 211"/>
                <a:gd name="T2" fmla="*/ 1021 w 1082"/>
                <a:gd name="T3" fmla="*/ 211 h 211"/>
                <a:gd name="T4" fmla="*/ 1082 w 1082"/>
                <a:gd name="T5" fmla="*/ 150 h 211"/>
                <a:gd name="T6" fmla="*/ 1082 w 1082"/>
                <a:gd name="T7" fmla="*/ 61 h 211"/>
                <a:gd name="T8" fmla="*/ 1021 w 1082"/>
                <a:gd name="T9" fmla="*/ 0 h 211"/>
                <a:gd name="T10" fmla="*/ 0 w 1082"/>
                <a:gd name="T11" fmla="*/ 0 h 211"/>
                <a:gd name="T12" fmla="*/ 0 w 1082"/>
                <a:gd name="T13" fmla="*/ 211 h 211"/>
              </a:gdLst>
              <a:ahLst/>
              <a:cxnLst>
                <a:cxn ang="0">
                  <a:pos x="T0" y="T1"/>
                </a:cxn>
                <a:cxn ang="0">
                  <a:pos x="T2" y="T3"/>
                </a:cxn>
                <a:cxn ang="0">
                  <a:pos x="T4" y="T5"/>
                </a:cxn>
                <a:cxn ang="0">
                  <a:pos x="T6" y="T7"/>
                </a:cxn>
                <a:cxn ang="0">
                  <a:pos x="T8" y="T9"/>
                </a:cxn>
                <a:cxn ang="0">
                  <a:pos x="T10" y="T11"/>
                </a:cxn>
                <a:cxn ang="0">
                  <a:pos x="T12" y="T13"/>
                </a:cxn>
              </a:cxnLst>
              <a:rect l="0" t="0" r="r" b="b"/>
              <a:pathLst>
                <a:path w="1082" h="211">
                  <a:moveTo>
                    <a:pt x="0" y="211"/>
                  </a:moveTo>
                  <a:cubicBezTo>
                    <a:pt x="1021" y="211"/>
                    <a:pt x="1021" y="211"/>
                    <a:pt x="1021" y="211"/>
                  </a:cubicBezTo>
                  <a:cubicBezTo>
                    <a:pt x="1055" y="211"/>
                    <a:pt x="1082" y="184"/>
                    <a:pt x="1082" y="150"/>
                  </a:cubicBezTo>
                  <a:cubicBezTo>
                    <a:pt x="1082" y="61"/>
                    <a:pt x="1082" y="61"/>
                    <a:pt x="1082" y="61"/>
                  </a:cubicBezTo>
                  <a:cubicBezTo>
                    <a:pt x="1082" y="27"/>
                    <a:pt x="1055" y="0"/>
                    <a:pt x="1021" y="0"/>
                  </a:cubicBezTo>
                  <a:cubicBezTo>
                    <a:pt x="0" y="0"/>
                    <a:pt x="0" y="0"/>
                    <a:pt x="0" y="0"/>
                  </a:cubicBezTo>
                  <a:cubicBezTo>
                    <a:pt x="0" y="211"/>
                    <a:pt x="0" y="211"/>
                    <a:pt x="0" y="211"/>
                  </a:cubicBezTo>
                </a:path>
              </a:pathLst>
            </a:custGeom>
            <a:solidFill>
              <a:srgbClr val="26C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5" name="ï$ľîḋe">
              <a:extLst>
                <a:ext uri="{FF2B5EF4-FFF2-40B4-BE49-F238E27FC236}">
                  <a16:creationId xmlns:a16="http://schemas.microsoft.com/office/drawing/2014/main" xmlns="" id="{40FE9F65-222D-4792-8489-B07F65943D8C}"/>
                </a:ext>
              </a:extLst>
            </p:cNvPr>
            <p:cNvSpPr/>
            <p:nvPr/>
          </p:nvSpPr>
          <p:spPr bwMode="auto">
            <a:xfrm>
              <a:off x="4302126" y="4327526"/>
              <a:ext cx="844550" cy="68263"/>
            </a:xfrm>
            <a:custGeom>
              <a:avLst/>
              <a:gdLst>
                <a:gd name="T0" fmla="*/ 0 w 307"/>
                <a:gd name="T1" fmla="*/ 0 h 25"/>
                <a:gd name="T2" fmla="*/ 0 w 307"/>
                <a:gd name="T3" fmla="*/ 0 h 25"/>
                <a:gd name="T4" fmla="*/ 0 w 307"/>
                <a:gd name="T5" fmla="*/ 25 h 25"/>
                <a:gd name="T6" fmla="*/ 307 w 307"/>
                <a:gd name="T7" fmla="*/ 25 h 25"/>
                <a:gd name="T8" fmla="*/ 307 w 307"/>
                <a:gd name="T9" fmla="*/ 25 h 25"/>
                <a:gd name="T10" fmla="*/ 0 w 307"/>
                <a:gd name="T11" fmla="*/ 25 h 25"/>
                <a:gd name="T12" fmla="*/ 0 w 30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7" h="25">
                  <a:moveTo>
                    <a:pt x="0" y="0"/>
                  </a:moveTo>
                  <a:cubicBezTo>
                    <a:pt x="0" y="0"/>
                    <a:pt x="0" y="0"/>
                    <a:pt x="0" y="0"/>
                  </a:cubicBezTo>
                  <a:cubicBezTo>
                    <a:pt x="0" y="25"/>
                    <a:pt x="0" y="25"/>
                    <a:pt x="0" y="25"/>
                  </a:cubicBezTo>
                  <a:cubicBezTo>
                    <a:pt x="307" y="25"/>
                    <a:pt x="307" y="25"/>
                    <a:pt x="307" y="25"/>
                  </a:cubicBezTo>
                  <a:cubicBezTo>
                    <a:pt x="307" y="25"/>
                    <a:pt x="307" y="25"/>
                    <a:pt x="307" y="25"/>
                  </a:cubicBezTo>
                  <a:cubicBezTo>
                    <a:pt x="0" y="25"/>
                    <a:pt x="0" y="25"/>
                    <a:pt x="0" y="25"/>
                  </a:cubicBezTo>
                  <a:cubicBezTo>
                    <a:pt x="0" y="0"/>
                    <a:pt x="0" y="0"/>
                    <a:pt x="0" y="0"/>
                  </a:cubicBezTo>
                </a:path>
              </a:pathLst>
            </a:custGeom>
            <a:solidFill>
              <a:srgbClr val="C3EF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6" name="iŝlîde">
              <a:extLst>
                <a:ext uri="{FF2B5EF4-FFF2-40B4-BE49-F238E27FC236}">
                  <a16:creationId xmlns:a16="http://schemas.microsoft.com/office/drawing/2014/main" xmlns="" id="{E4708BA1-A0D2-4DFA-9AAD-8F0EF0185378}"/>
                </a:ext>
              </a:extLst>
            </p:cNvPr>
            <p:cNvSpPr/>
            <p:nvPr/>
          </p:nvSpPr>
          <p:spPr bwMode="auto">
            <a:xfrm>
              <a:off x="7142163" y="4368801"/>
              <a:ext cx="60325" cy="23813"/>
            </a:xfrm>
            <a:custGeom>
              <a:avLst/>
              <a:gdLst>
                <a:gd name="T0" fmla="*/ 22 w 22"/>
                <a:gd name="T1" fmla="*/ 0 h 9"/>
                <a:gd name="T2" fmla="*/ 0 w 22"/>
                <a:gd name="T3" fmla="*/ 9 h 9"/>
                <a:gd name="T4" fmla="*/ 0 w 22"/>
                <a:gd name="T5" fmla="*/ 9 h 9"/>
                <a:gd name="T6" fmla="*/ 22 w 22"/>
                <a:gd name="T7" fmla="*/ 0 h 9"/>
              </a:gdLst>
              <a:ahLst/>
              <a:cxnLst>
                <a:cxn ang="0">
                  <a:pos x="T0" y="T1"/>
                </a:cxn>
                <a:cxn ang="0">
                  <a:pos x="T2" y="T3"/>
                </a:cxn>
                <a:cxn ang="0">
                  <a:pos x="T4" y="T5"/>
                </a:cxn>
                <a:cxn ang="0">
                  <a:pos x="T6" y="T7"/>
                </a:cxn>
              </a:cxnLst>
              <a:rect l="0" t="0" r="r" b="b"/>
              <a:pathLst>
                <a:path w="22" h="9">
                  <a:moveTo>
                    <a:pt x="22" y="0"/>
                  </a:moveTo>
                  <a:cubicBezTo>
                    <a:pt x="15" y="5"/>
                    <a:pt x="8" y="8"/>
                    <a:pt x="0" y="9"/>
                  </a:cubicBezTo>
                  <a:cubicBezTo>
                    <a:pt x="0" y="9"/>
                    <a:pt x="0" y="9"/>
                    <a:pt x="0" y="9"/>
                  </a:cubicBezTo>
                  <a:cubicBezTo>
                    <a:pt x="8" y="8"/>
                    <a:pt x="15" y="5"/>
                    <a:pt x="22" y="0"/>
                  </a:cubicBezTo>
                </a:path>
              </a:pathLst>
            </a:custGeom>
            <a:solidFill>
              <a:srgbClr val="1B46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7" name="í$líḍè">
              <a:extLst>
                <a:ext uri="{FF2B5EF4-FFF2-40B4-BE49-F238E27FC236}">
                  <a16:creationId xmlns:a16="http://schemas.microsoft.com/office/drawing/2014/main" xmlns="" id="{2FC6AEDA-8A81-42E4-AFCA-4744D057DB30}"/>
                </a:ext>
              </a:extLst>
            </p:cNvPr>
            <p:cNvSpPr/>
            <p:nvPr/>
          </p:nvSpPr>
          <p:spPr bwMode="auto">
            <a:xfrm>
              <a:off x="5146676" y="4395788"/>
              <a:ext cx="965200" cy="0"/>
            </a:xfrm>
            <a:custGeom>
              <a:avLst/>
              <a:gdLst>
                <a:gd name="T0" fmla="*/ 351 w 351"/>
                <a:gd name="T1" fmla="*/ 0 w 351"/>
                <a:gd name="T2" fmla="*/ 0 w 351"/>
                <a:gd name="T3" fmla="*/ 351 w 351"/>
                <a:gd name="T4" fmla="*/ 351 w 351"/>
              </a:gdLst>
              <a:ahLst/>
              <a:cxnLst>
                <a:cxn ang="0">
                  <a:pos x="T0" y="0"/>
                </a:cxn>
                <a:cxn ang="0">
                  <a:pos x="T1" y="0"/>
                </a:cxn>
                <a:cxn ang="0">
                  <a:pos x="T2" y="0"/>
                </a:cxn>
                <a:cxn ang="0">
                  <a:pos x="T3" y="0"/>
                </a:cxn>
                <a:cxn ang="0">
                  <a:pos x="T4" y="0"/>
                </a:cxn>
              </a:cxnLst>
              <a:rect l="0" t="0" r="r" b="b"/>
              <a:pathLst>
                <a:path w="351">
                  <a:moveTo>
                    <a:pt x="351" y="0"/>
                  </a:moveTo>
                  <a:cubicBezTo>
                    <a:pt x="0" y="0"/>
                    <a:pt x="0" y="0"/>
                    <a:pt x="0" y="0"/>
                  </a:cubicBezTo>
                  <a:cubicBezTo>
                    <a:pt x="0" y="0"/>
                    <a:pt x="0" y="0"/>
                    <a:pt x="0" y="0"/>
                  </a:cubicBezTo>
                  <a:cubicBezTo>
                    <a:pt x="351" y="0"/>
                    <a:pt x="351" y="0"/>
                    <a:pt x="351" y="0"/>
                  </a:cubicBezTo>
                  <a:cubicBezTo>
                    <a:pt x="351" y="0"/>
                    <a:pt x="351" y="0"/>
                    <a:pt x="351" y="0"/>
                  </a:cubicBezTo>
                </a:path>
              </a:pathLst>
            </a:custGeom>
            <a:solidFill>
              <a:srgbClr val="C3AB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8" name="iśḻïdè">
              <a:extLst>
                <a:ext uri="{FF2B5EF4-FFF2-40B4-BE49-F238E27FC236}">
                  <a16:creationId xmlns:a16="http://schemas.microsoft.com/office/drawing/2014/main" xmlns="" id="{F0EC195B-47F8-4234-AA12-399581F99632}"/>
                </a:ext>
              </a:extLst>
            </p:cNvPr>
            <p:cNvSpPr/>
            <p:nvPr/>
          </p:nvSpPr>
          <p:spPr bwMode="auto">
            <a:xfrm>
              <a:off x="6111876" y="4392613"/>
              <a:ext cx="1030288" cy="3175"/>
            </a:xfrm>
            <a:custGeom>
              <a:avLst/>
              <a:gdLst>
                <a:gd name="T0" fmla="*/ 375 w 375"/>
                <a:gd name="T1" fmla="*/ 0 h 1"/>
                <a:gd name="T2" fmla="*/ 375 w 375"/>
                <a:gd name="T3" fmla="*/ 0 h 1"/>
                <a:gd name="T4" fmla="*/ 363 w 375"/>
                <a:gd name="T5" fmla="*/ 1 h 1"/>
                <a:gd name="T6" fmla="*/ 0 w 375"/>
                <a:gd name="T7" fmla="*/ 1 h 1"/>
                <a:gd name="T8" fmla="*/ 0 w 375"/>
                <a:gd name="T9" fmla="*/ 1 h 1"/>
                <a:gd name="T10" fmla="*/ 363 w 375"/>
                <a:gd name="T11" fmla="*/ 1 h 1"/>
                <a:gd name="T12" fmla="*/ 375 w 37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75" h="1">
                  <a:moveTo>
                    <a:pt x="375" y="0"/>
                  </a:moveTo>
                  <a:cubicBezTo>
                    <a:pt x="375" y="0"/>
                    <a:pt x="375" y="0"/>
                    <a:pt x="375" y="0"/>
                  </a:cubicBezTo>
                  <a:cubicBezTo>
                    <a:pt x="371" y="1"/>
                    <a:pt x="367" y="1"/>
                    <a:pt x="363" y="1"/>
                  </a:cubicBezTo>
                  <a:cubicBezTo>
                    <a:pt x="0" y="1"/>
                    <a:pt x="0" y="1"/>
                    <a:pt x="0" y="1"/>
                  </a:cubicBezTo>
                  <a:cubicBezTo>
                    <a:pt x="0" y="1"/>
                    <a:pt x="0" y="1"/>
                    <a:pt x="0" y="1"/>
                  </a:cubicBezTo>
                  <a:cubicBezTo>
                    <a:pt x="363" y="1"/>
                    <a:pt x="363" y="1"/>
                    <a:pt x="363" y="1"/>
                  </a:cubicBezTo>
                  <a:cubicBezTo>
                    <a:pt x="367" y="1"/>
                    <a:pt x="371" y="1"/>
                    <a:pt x="375" y="0"/>
                  </a:cubicBezTo>
                </a:path>
              </a:pathLst>
            </a:custGeom>
            <a:solidFill>
              <a:srgbClr val="C29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9" name="ísľíḍê">
              <a:extLst>
                <a:ext uri="{FF2B5EF4-FFF2-40B4-BE49-F238E27FC236}">
                  <a16:creationId xmlns:a16="http://schemas.microsoft.com/office/drawing/2014/main" xmlns="" id="{802FD140-3A6D-4023-8559-31C9CCB1D5C6}"/>
                </a:ext>
              </a:extLst>
            </p:cNvPr>
            <p:cNvSpPr/>
            <p:nvPr/>
          </p:nvSpPr>
          <p:spPr bwMode="auto">
            <a:xfrm>
              <a:off x="4302126" y="4160838"/>
              <a:ext cx="2974975" cy="234950"/>
            </a:xfrm>
            <a:custGeom>
              <a:avLst/>
              <a:gdLst>
                <a:gd name="T0" fmla="*/ 1082 w 1082"/>
                <a:gd name="T1" fmla="*/ 0 h 86"/>
                <a:gd name="T2" fmla="*/ 1021 w 1082"/>
                <a:gd name="T3" fmla="*/ 61 h 86"/>
                <a:gd name="T4" fmla="*/ 0 w 1082"/>
                <a:gd name="T5" fmla="*/ 61 h 86"/>
                <a:gd name="T6" fmla="*/ 0 w 1082"/>
                <a:gd name="T7" fmla="*/ 86 h 86"/>
                <a:gd name="T8" fmla="*/ 307 w 1082"/>
                <a:gd name="T9" fmla="*/ 86 h 86"/>
                <a:gd name="T10" fmla="*/ 658 w 1082"/>
                <a:gd name="T11" fmla="*/ 86 h 86"/>
                <a:gd name="T12" fmla="*/ 1021 w 1082"/>
                <a:gd name="T13" fmla="*/ 86 h 86"/>
                <a:gd name="T14" fmla="*/ 1033 w 1082"/>
                <a:gd name="T15" fmla="*/ 85 h 86"/>
                <a:gd name="T16" fmla="*/ 1055 w 1082"/>
                <a:gd name="T17" fmla="*/ 76 h 86"/>
                <a:gd name="T18" fmla="*/ 1082 w 1082"/>
                <a:gd name="T19" fmla="*/ 25 h 86"/>
                <a:gd name="T20" fmla="*/ 1082 w 1082"/>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2" h="86">
                  <a:moveTo>
                    <a:pt x="1082" y="0"/>
                  </a:moveTo>
                  <a:cubicBezTo>
                    <a:pt x="1082" y="34"/>
                    <a:pt x="1055" y="61"/>
                    <a:pt x="1021" y="61"/>
                  </a:cubicBezTo>
                  <a:cubicBezTo>
                    <a:pt x="0" y="61"/>
                    <a:pt x="0" y="61"/>
                    <a:pt x="0" y="61"/>
                  </a:cubicBezTo>
                  <a:cubicBezTo>
                    <a:pt x="0" y="86"/>
                    <a:pt x="0" y="86"/>
                    <a:pt x="0" y="86"/>
                  </a:cubicBezTo>
                  <a:cubicBezTo>
                    <a:pt x="307" y="86"/>
                    <a:pt x="307" y="86"/>
                    <a:pt x="307" y="86"/>
                  </a:cubicBezTo>
                  <a:cubicBezTo>
                    <a:pt x="658" y="86"/>
                    <a:pt x="658" y="86"/>
                    <a:pt x="658" y="86"/>
                  </a:cubicBezTo>
                  <a:cubicBezTo>
                    <a:pt x="1021" y="86"/>
                    <a:pt x="1021" y="86"/>
                    <a:pt x="1021" y="86"/>
                  </a:cubicBezTo>
                  <a:cubicBezTo>
                    <a:pt x="1025" y="86"/>
                    <a:pt x="1029" y="86"/>
                    <a:pt x="1033" y="85"/>
                  </a:cubicBezTo>
                  <a:cubicBezTo>
                    <a:pt x="1041" y="84"/>
                    <a:pt x="1048" y="81"/>
                    <a:pt x="1055" y="76"/>
                  </a:cubicBezTo>
                  <a:cubicBezTo>
                    <a:pt x="1071" y="65"/>
                    <a:pt x="1082" y="46"/>
                    <a:pt x="1082" y="25"/>
                  </a:cubicBezTo>
                  <a:cubicBezTo>
                    <a:pt x="1082" y="0"/>
                    <a:pt x="1082" y="0"/>
                    <a:pt x="1082" y="0"/>
                  </a:cubicBezTo>
                </a:path>
              </a:pathLst>
            </a:custGeom>
            <a:solidFill>
              <a:srgbClr val="1DBA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0" name="íšḻïdè">
              <a:extLst>
                <a:ext uri="{FF2B5EF4-FFF2-40B4-BE49-F238E27FC236}">
                  <a16:creationId xmlns:a16="http://schemas.microsoft.com/office/drawing/2014/main" xmlns="" id="{7D98E270-C3A5-441F-87C6-8A710A05AB43}"/>
                </a:ext>
              </a:extLst>
            </p:cNvPr>
            <p:cNvSpPr/>
            <p:nvPr/>
          </p:nvSpPr>
          <p:spPr bwMode="auto">
            <a:xfrm>
              <a:off x="4302126" y="3816351"/>
              <a:ext cx="1931988" cy="579438"/>
            </a:xfrm>
            <a:custGeom>
              <a:avLst/>
              <a:gdLst>
                <a:gd name="T0" fmla="*/ 0 w 703"/>
                <a:gd name="T1" fmla="*/ 211 h 211"/>
                <a:gd name="T2" fmla="*/ 638 w 703"/>
                <a:gd name="T3" fmla="*/ 211 h 211"/>
                <a:gd name="T4" fmla="*/ 703 w 703"/>
                <a:gd name="T5" fmla="*/ 147 h 211"/>
                <a:gd name="T6" fmla="*/ 703 w 703"/>
                <a:gd name="T7" fmla="*/ 65 h 211"/>
                <a:gd name="T8" fmla="*/ 638 w 703"/>
                <a:gd name="T9" fmla="*/ 0 h 211"/>
                <a:gd name="T10" fmla="*/ 0 w 703"/>
                <a:gd name="T11" fmla="*/ 0 h 211"/>
                <a:gd name="T12" fmla="*/ 0 w 703"/>
                <a:gd name="T13" fmla="*/ 211 h 211"/>
              </a:gdLst>
              <a:ahLst/>
              <a:cxnLst>
                <a:cxn ang="0">
                  <a:pos x="T0" y="T1"/>
                </a:cxn>
                <a:cxn ang="0">
                  <a:pos x="T2" y="T3"/>
                </a:cxn>
                <a:cxn ang="0">
                  <a:pos x="T4" y="T5"/>
                </a:cxn>
                <a:cxn ang="0">
                  <a:pos x="T6" y="T7"/>
                </a:cxn>
                <a:cxn ang="0">
                  <a:pos x="T8" y="T9"/>
                </a:cxn>
                <a:cxn ang="0">
                  <a:pos x="T10" y="T11"/>
                </a:cxn>
                <a:cxn ang="0">
                  <a:pos x="T12" y="T13"/>
                </a:cxn>
              </a:cxnLst>
              <a:rect l="0" t="0" r="r" b="b"/>
              <a:pathLst>
                <a:path w="703" h="211">
                  <a:moveTo>
                    <a:pt x="0" y="211"/>
                  </a:moveTo>
                  <a:cubicBezTo>
                    <a:pt x="638" y="211"/>
                    <a:pt x="638" y="211"/>
                    <a:pt x="638" y="211"/>
                  </a:cubicBezTo>
                  <a:cubicBezTo>
                    <a:pt x="674" y="211"/>
                    <a:pt x="703" y="182"/>
                    <a:pt x="703" y="147"/>
                  </a:cubicBezTo>
                  <a:cubicBezTo>
                    <a:pt x="703" y="65"/>
                    <a:pt x="703" y="65"/>
                    <a:pt x="703" y="65"/>
                  </a:cubicBezTo>
                  <a:cubicBezTo>
                    <a:pt x="703" y="29"/>
                    <a:pt x="674" y="0"/>
                    <a:pt x="638" y="0"/>
                  </a:cubicBezTo>
                  <a:cubicBezTo>
                    <a:pt x="0" y="0"/>
                    <a:pt x="0" y="0"/>
                    <a:pt x="0" y="0"/>
                  </a:cubicBezTo>
                  <a:lnTo>
                    <a:pt x="0" y="211"/>
                  </a:lnTo>
                  <a:close/>
                </a:path>
              </a:pathLst>
            </a:custGeom>
            <a:solidFill>
              <a:srgbClr val="3ED9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1" name="ïšlîḓe">
              <a:extLst>
                <a:ext uri="{FF2B5EF4-FFF2-40B4-BE49-F238E27FC236}">
                  <a16:creationId xmlns:a16="http://schemas.microsoft.com/office/drawing/2014/main" xmlns="" id="{D047AD94-0398-4D82-AA35-33EDBD7F8A49}"/>
                </a:ext>
              </a:extLst>
            </p:cNvPr>
            <p:cNvSpPr/>
            <p:nvPr/>
          </p:nvSpPr>
          <p:spPr bwMode="auto">
            <a:xfrm>
              <a:off x="4302126" y="3886201"/>
              <a:ext cx="1814513" cy="441325"/>
            </a:xfrm>
            <a:custGeom>
              <a:avLst/>
              <a:gdLst>
                <a:gd name="T0" fmla="*/ 0 w 660"/>
                <a:gd name="T1" fmla="*/ 0 h 161"/>
                <a:gd name="T2" fmla="*/ 598 w 660"/>
                <a:gd name="T3" fmla="*/ 0 h 161"/>
                <a:gd name="T4" fmla="*/ 660 w 660"/>
                <a:gd name="T5" fmla="*/ 62 h 161"/>
                <a:gd name="T6" fmla="*/ 660 w 660"/>
                <a:gd name="T7" fmla="*/ 100 h 161"/>
                <a:gd name="T8" fmla="*/ 598 w 660"/>
                <a:gd name="T9" fmla="*/ 161 h 161"/>
                <a:gd name="T10" fmla="*/ 0 w 660"/>
                <a:gd name="T11" fmla="*/ 161 h 161"/>
                <a:gd name="T12" fmla="*/ 0 w 660"/>
                <a:gd name="T13" fmla="*/ 0 h 161"/>
              </a:gdLst>
              <a:ahLst/>
              <a:cxnLst>
                <a:cxn ang="0">
                  <a:pos x="T0" y="T1"/>
                </a:cxn>
                <a:cxn ang="0">
                  <a:pos x="T2" y="T3"/>
                </a:cxn>
                <a:cxn ang="0">
                  <a:pos x="T4" y="T5"/>
                </a:cxn>
                <a:cxn ang="0">
                  <a:pos x="T6" y="T7"/>
                </a:cxn>
                <a:cxn ang="0">
                  <a:pos x="T8" y="T9"/>
                </a:cxn>
                <a:cxn ang="0">
                  <a:pos x="T10" y="T11"/>
                </a:cxn>
                <a:cxn ang="0">
                  <a:pos x="T12" y="T13"/>
                </a:cxn>
              </a:cxnLst>
              <a:rect l="0" t="0" r="r" b="b"/>
              <a:pathLst>
                <a:path w="660" h="161">
                  <a:moveTo>
                    <a:pt x="0" y="0"/>
                  </a:moveTo>
                  <a:cubicBezTo>
                    <a:pt x="598" y="0"/>
                    <a:pt x="598" y="0"/>
                    <a:pt x="598" y="0"/>
                  </a:cubicBezTo>
                  <a:cubicBezTo>
                    <a:pt x="632" y="0"/>
                    <a:pt x="660" y="28"/>
                    <a:pt x="660" y="62"/>
                  </a:cubicBezTo>
                  <a:cubicBezTo>
                    <a:pt x="660" y="100"/>
                    <a:pt x="660" y="100"/>
                    <a:pt x="660" y="100"/>
                  </a:cubicBezTo>
                  <a:cubicBezTo>
                    <a:pt x="660" y="134"/>
                    <a:pt x="632" y="161"/>
                    <a:pt x="598" y="161"/>
                  </a:cubicBezTo>
                  <a:cubicBezTo>
                    <a:pt x="0" y="161"/>
                    <a:pt x="0" y="161"/>
                    <a:pt x="0" y="16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2" name="ï$ḻïḑe">
              <a:extLst>
                <a:ext uri="{FF2B5EF4-FFF2-40B4-BE49-F238E27FC236}">
                  <a16:creationId xmlns:a16="http://schemas.microsoft.com/office/drawing/2014/main" xmlns="" id="{9488ACEE-8897-496E-A7DF-44C5E0025E20}"/>
                </a:ext>
              </a:extLst>
            </p:cNvPr>
            <p:cNvSpPr/>
            <p:nvPr/>
          </p:nvSpPr>
          <p:spPr bwMode="auto">
            <a:xfrm>
              <a:off x="4302126" y="4108451"/>
              <a:ext cx="1814513" cy="219075"/>
            </a:xfrm>
            <a:custGeom>
              <a:avLst/>
              <a:gdLst>
                <a:gd name="T0" fmla="*/ 0 w 660"/>
                <a:gd name="T1" fmla="*/ 0 h 80"/>
                <a:gd name="T2" fmla="*/ 660 w 660"/>
                <a:gd name="T3" fmla="*/ 0 h 80"/>
                <a:gd name="T4" fmla="*/ 579 w 660"/>
                <a:gd name="T5" fmla="*/ 80 h 80"/>
                <a:gd name="T6" fmla="*/ 0 w 660"/>
                <a:gd name="T7" fmla="*/ 80 h 80"/>
                <a:gd name="T8" fmla="*/ 0 w 660"/>
                <a:gd name="T9" fmla="*/ 0 h 80"/>
              </a:gdLst>
              <a:ahLst/>
              <a:cxnLst>
                <a:cxn ang="0">
                  <a:pos x="T0" y="T1"/>
                </a:cxn>
                <a:cxn ang="0">
                  <a:pos x="T2" y="T3"/>
                </a:cxn>
                <a:cxn ang="0">
                  <a:pos x="T4" y="T5"/>
                </a:cxn>
                <a:cxn ang="0">
                  <a:pos x="T6" y="T7"/>
                </a:cxn>
                <a:cxn ang="0">
                  <a:pos x="T8" y="T9"/>
                </a:cxn>
              </a:cxnLst>
              <a:rect l="0" t="0" r="r" b="b"/>
              <a:pathLst>
                <a:path w="660" h="80">
                  <a:moveTo>
                    <a:pt x="0" y="0"/>
                  </a:moveTo>
                  <a:cubicBezTo>
                    <a:pt x="0" y="0"/>
                    <a:pt x="400" y="0"/>
                    <a:pt x="660" y="0"/>
                  </a:cubicBezTo>
                  <a:cubicBezTo>
                    <a:pt x="660" y="44"/>
                    <a:pt x="624" y="80"/>
                    <a:pt x="579" y="80"/>
                  </a:cubicBezTo>
                  <a:cubicBezTo>
                    <a:pt x="0" y="80"/>
                    <a:pt x="0" y="80"/>
                    <a:pt x="0" y="80"/>
                  </a:cubicBez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3" name="i$1iďè">
              <a:extLst>
                <a:ext uri="{FF2B5EF4-FFF2-40B4-BE49-F238E27FC236}">
                  <a16:creationId xmlns:a16="http://schemas.microsoft.com/office/drawing/2014/main" xmlns="" id="{149D2A5E-A285-4068-9CF3-305976634A59}"/>
                </a:ext>
              </a:extLst>
            </p:cNvPr>
            <p:cNvSpPr/>
            <p:nvPr/>
          </p:nvSpPr>
          <p:spPr bwMode="auto">
            <a:xfrm>
              <a:off x="4238626" y="3816351"/>
              <a:ext cx="344488" cy="69850"/>
            </a:xfrm>
            <a:custGeom>
              <a:avLst/>
              <a:gdLst>
                <a:gd name="T0" fmla="*/ 9 w 125"/>
                <a:gd name="T1" fmla="*/ 0 h 25"/>
                <a:gd name="T2" fmla="*/ 116 w 125"/>
                <a:gd name="T3" fmla="*/ 0 h 25"/>
                <a:gd name="T4" fmla="*/ 125 w 125"/>
                <a:gd name="T5" fmla="*/ 10 h 25"/>
                <a:gd name="T6" fmla="*/ 125 w 125"/>
                <a:gd name="T7" fmla="*/ 15 h 25"/>
                <a:gd name="T8" fmla="*/ 116 w 125"/>
                <a:gd name="T9" fmla="*/ 25 h 25"/>
                <a:gd name="T10" fmla="*/ 9 w 125"/>
                <a:gd name="T11" fmla="*/ 25 h 25"/>
                <a:gd name="T12" fmla="*/ 0 w 125"/>
                <a:gd name="T13" fmla="*/ 15 h 25"/>
                <a:gd name="T14" fmla="*/ 0 w 125"/>
                <a:gd name="T15" fmla="*/ 10 h 25"/>
                <a:gd name="T16" fmla="*/ 9 w 1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5">
                  <a:moveTo>
                    <a:pt x="9" y="0"/>
                  </a:moveTo>
                  <a:cubicBezTo>
                    <a:pt x="116" y="0"/>
                    <a:pt x="116" y="0"/>
                    <a:pt x="116" y="0"/>
                  </a:cubicBezTo>
                  <a:cubicBezTo>
                    <a:pt x="121" y="0"/>
                    <a:pt x="125" y="4"/>
                    <a:pt x="125" y="10"/>
                  </a:cubicBezTo>
                  <a:cubicBezTo>
                    <a:pt x="125" y="15"/>
                    <a:pt x="125" y="15"/>
                    <a:pt x="125" y="15"/>
                  </a:cubicBezTo>
                  <a:cubicBezTo>
                    <a:pt x="125" y="21"/>
                    <a:pt x="121" y="25"/>
                    <a:pt x="116" y="25"/>
                  </a:cubicBezTo>
                  <a:cubicBezTo>
                    <a:pt x="9" y="25"/>
                    <a:pt x="9" y="25"/>
                    <a:pt x="9" y="25"/>
                  </a:cubicBezTo>
                  <a:cubicBezTo>
                    <a:pt x="4" y="25"/>
                    <a:pt x="0" y="21"/>
                    <a:pt x="0" y="15"/>
                  </a:cubicBezTo>
                  <a:cubicBezTo>
                    <a:pt x="0" y="10"/>
                    <a:pt x="0" y="10"/>
                    <a:pt x="0" y="10"/>
                  </a:cubicBezTo>
                  <a:cubicBezTo>
                    <a:pt x="0" y="4"/>
                    <a:pt x="4" y="0"/>
                    <a:pt x="9" y="0"/>
                  </a:cubicBezTo>
                  <a:close/>
                </a:path>
              </a:pathLst>
            </a:custGeom>
            <a:solidFill>
              <a:srgbClr val="3ED9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4" name="ïş1iḋe">
              <a:extLst>
                <a:ext uri="{FF2B5EF4-FFF2-40B4-BE49-F238E27FC236}">
                  <a16:creationId xmlns:a16="http://schemas.microsoft.com/office/drawing/2014/main" xmlns="" id="{5A6D9BC2-4C9C-41B9-892C-68332D38FE5D}"/>
                </a:ext>
              </a:extLst>
            </p:cNvPr>
            <p:cNvSpPr/>
            <p:nvPr/>
          </p:nvSpPr>
          <p:spPr bwMode="auto">
            <a:xfrm>
              <a:off x="4238626" y="4327526"/>
              <a:ext cx="344488" cy="68263"/>
            </a:xfrm>
            <a:custGeom>
              <a:avLst/>
              <a:gdLst>
                <a:gd name="T0" fmla="*/ 9 w 125"/>
                <a:gd name="T1" fmla="*/ 0 h 25"/>
                <a:gd name="T2" fmla="*/ 116 w 125"/>
                <a:gd name="T3" fmla="*/ 0 h 25"/>
                <a:gd name="T4" fmla="*/ 125 w 125"/>
                <a:gd name="T5" fmla="*/ 10 h 25"/>
                <a:gd name="T6" fmla="*/ 125 w 125"/>
                <a:gd name="T7" fmla="*/ 16 h 25"/>
                <a:gd name="T8" fmla="*/ 116 w 125"/>
                <a:gd name="T9" fmla="*/ 25 h 25"/>
                <a:gd name="T10" fmla="*/ 9 w 125"/>
                <a:gd name="T11" fmla="*/ 25 h 25"/>
                <a:gd name="T12" fmla="*/ 0 w 125"/>
                <a:gd name="T13" fmla="*/ 16 h 25"/>
                <a:gd name="T14" fmla="*/ 0 w 125"/>
                <a:gd name="T15" fmla="*/ 10 h 25"/>
                <a:gd name="T16" fmla="*/ 9 w 1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5">
                  <a:moveTo>
                    <a:pt x="9" y="0"/>
                  </a:moveTo>
                  <a:cubicBezTo>
                    <a:pt x="116" y="0"/>
                    <a:pt x="116" y="0"/>
                    <a:pt x="116" y="0"/>
                  </a:cubicBezTo>
                  <a:cubicBezTo>
                    <a:pt x="121" y="0"/>
                    <a:pt x="125" y="5"/>
                    <a:pt x="125" y="10"/>
                  </a:cubicBezTo>
                  <a:cubicBezTo>
                    <a:pt x="125" y="16"/>
                    <a:pt x="125" y="16"/>
                    <a:pt x="125" y="16"/>
                  </a:cubicBezTo>
                  <a:cubicBezTo>
                    <a:pt x="125" y="21"/>
                    <a:pt x="121" y="25"/>
                    <a:pt x="116" y="25"/>
                  </a:cubicBezTo>
                  <a:cubicBezTo>
                    <a:pt x="9" y="25"/>
                    <a:pt x="9" y="25"/>
                    <a:pt x="9" y="25"/>
                  </a:cubicBezTo>
                  <a:cubicBezTo>
                    <a:pt x="4" y="25"/>
                    <a:pt x="0" y="21"/>
                    <a:pt x="0" y="16"/>
                  </a:cubicBezTo>
                  <a:cubicBezTo>
                    <a:pt x="0" y="10"/>
                    <a:pt x="0" y="10"/>
                    <a:pt x="0" y="10"/>
                  </a:cubicBezTo>
                  <a:cubicBezTo>
                    <a:pt x="0" y="5"/>
                    <a:pt x="4" y="0"/>
                    <a:pt x="9" y="0"/>
                  </a:cubicBezTo>
                  <a:close/>
                </a:path>
              </a:pathLst>
            </a:custGeom>
            <a:solidFill>
              <a:srgbClr val="3ED9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5" name="îšlíḋe">
              <a:extLst>
                <a:ext uri="{FF2B5EF4-FFF2-40B4-BE49-F238E27FC236}">
                  <a16:creationId xmlns:a16="http://schemas.microsoft.com/office/drawing/2014/main" xmlns="" id="{064F6C14-DA39-4648-8FF7-823156507A37}"/>
                </a:ext>
              </a:extLst>
            </p:cNvPr>
            <p:cNvSpPr/>
            <p:nvPr/>
          </p:nvSpPr>
          <p:spPr bwMode="auto">
            <a:xfrm>
              <a:off x="5638801" y="4108451"/>
              <a:ext cx="203200" cy="373063"/>
            </a:xfrm>
            <a:custGeom>
              <a:avLst/>
              <a:gdLst>
                <a:gd name="T0" fmla="*/ 0 w 128"/>
                <a:gd name="T1" fmla="*/ 235 h 235"/>
                <a:gd name="T2" fmla="*/ 64 w 128"/>
                <a:gd name="T3" fmla="*/ 190 h 235"/>
                <a:gd name="T4" fmla="*/ 128 w 128"/>
                <a:gd name="T5" fmla="*/ 235 h 235"/>
                <a:gd name="T6" fmla="*/ 128 w 128"/>
                <a:gd name="T7" fmla="*/ 0 h 235"/>
                <a:gd name="T8" fmla="*/ 0 w 128"/>
                <a:gd name="T9" fmla="*/ 0 h 235"/>
                <a:gd name="T10" fmla="*/ 0 w 128"/>
                <a:gd name="T11" fmla="*/ 235 h 235"/>
              </a:gdLst>
              <a:ahLst/>
              <a:cxnLst>
                <a:cxn ang="0">
                  <a:pos x="T0" y="T1"/>
                </a:cxn>
                <a:cxn ang="0">
                  <a:pos x="T2" y="T3"/>
                </a:cxn>
                <a:cxn ang="0">
                  <a:pos x="T4" y="T5"/>
                </a:cxn>
                <a:cxn ang="0">
                  <a:pos x="T6" y="T7"/>
                </a:cxn>
                <a:cxn ang="0">
                  <a:pos x="T8" y="T9"/>
                </a:cxn>
                <a:cxn ang="0">
                  <a:pos x="T10" y="T11"/>
                </a:cxn>
              </a:cxnLst>
              <a:rect l="0" t="0" r="r" b="b"/>
              <a:pathLst>
                <a:path w="128" h="235">
                  <a:moveTo>
                    <a:pt x="0" y="235"/>
                  </a:moveTo>
                  <a:lnTo>
                    <a:pt x="64" y="190"/>
                  </a:lnTo>
                  <a:lnTo>
                    <a:pt x="128" y="235"/>
                  </a:lnTo>
                  <a:lnTo>
                    <a:pt x="128" y="0"/>
                  </a:lnTo>
                  <a:lnTo>
                    <a:pt x="0" y="0"/>
                  </a:lnTo>
                  <a:lnTo>
                    <a:pt x="0" y="235"/>
                  </a:lnTo>
                  <a:close/>
                </a:path>
              </a:pathLst>
            </a:custGeom>
            <a:solidFill>
              <a:srgbClr val="DD36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6" name="íślïḍé">
              <a:extLst>
                <a:ext uri="{FF2B5EF4-FFF2-40B4-BE49-F238E27FC236}">
                  <a16:creationId xmlns:a16="http://schemas.microsoft.com/office/drawing/2014/main" xmlns="" id="{30546464-F8CF-49BB-97FB-6C64CE4E4180}"/>
                </a:ext>
              </a:extLst>
            </p:cNvPr>
            <p:cNvSpPr/>
            <p:nvPr/>
          </p:nvSpPr>
          <p:spPr bwMode="auto">
            <a:xfrm>
              <a:off x="6416676" y="5507038"/>
              <a:ext cx="1522413" cy="93663"/>
            </a:xfrm>
            <a:prstGeom prst="ellipse">
              <a:avLst/>
            </a:pr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7" name="iṡľîdê">
              <a:extLst>
                <a:ext uri="{FF2B5EF4-FFF2-40B4-BE49-F238E27FC236}">
                  <a16:creationId xmlns:a16="http://schemas.microsoft.com/office/drawing/2014/main" xmlns="" id="{4CC95EBF-6918-40F8-92A8-D00BC7295523}"/>
                </a:ext>
              </a:extLst>
            </p:cNvPr>
            <p:cNvSpPr/>
            <p:nvPr/>
          </p:nvSpPr>
          <p:spPr bwMode="auto">
            <a:xfrm>
              <a:off x="7562851" y="5360988"/>
              <a:ext cx="401638" cy="192088"/>
            </a:xfrm>
            <a:custGeom>
              <a:avLst/>
              <a:gdLst>
                <a:gd name="T0" fmla="*/ 78 w 253"/>
                <a:gd name="T1" fmla="*/ 0 h 121"/>
                <a:gd name="T2" fmla="*/ 253 w 253"/>
                <a:gd name="T3" fmla="*/ 61 h 121"/>
                <a:gd name="T4" fmla="*/ 78 w 253"/>
                <a:gd name="T5" fmla="*/ 121 h 121"/>
                <a:gd name="T6" fmla="*/ 0 w 253"/>
                <a:gd name="T7" fmla="*/ 101 h 121"/>
                <a:gd name="T8" fmla="*/ 21 w 253"/>
                <a:gd name="T9" fmla="*/ 23 h 121"/>
                <a:gd name="T10" fmla="*/ 78 w 253"/>
                <a:gd name="T11" fmla="*/ 0 h 121"/>
              </a:gdLst>
              <a:ahLst/>
              <a:cxnLst>
                <a:cxn ang="0">
                  <a:pos x="T0" y="T1"/>
                </a:cxn>
                <a:cxn ang="0">
                  <a:pos x="T2" y="T3"/>
                </a:cxn>
                <a:cxn ang="0">
                  <a:pos x="T4" y="T5"/>
                </a:cxn>
                <a:cxn ang="0">
                  <a:pos x="T6" y="T7"/>
                </a:cxn>
                <a:cxn ang="0">
                  <a:pos x="T8" y="T9"/>
                </a:cxn>
                <a:cxn ang="0">
                  <a:pos x="T10" y="T11"/>
                </a:cxn>
              </a:cxnLst>
              <a:rect l="0" t="0" r="r" b="b"/>
              <a:pathLst>
                <a:path w="253" h="121">
                  <a:moveTo>
                    <a:pt x="78" y="0"/>
                  </a:moveTo>
                  <a:lnTo>
                    <a:pt x="253" y="61"/>
                  </a:lnTo>
                  <a:lnTo>
                    <a:pt x="78" y="121"/>
                  </a:lnTo>
                  <a:lnTo>
                    <a:pt x="0" y="101"/>
                  </a:lnTo>
                  <a:lnTo>
                    <a:pt x="21" y="23"/>
                  </a:lnTo>
                  <a:lnTo>
                    <a:pt x="78"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8" name="íṡļidè">
              <a:extLst>
                <a:ext uri="{FF2B5EF4-FFF2-40B4-BE49-F238E27FC236}">
                  <a16:creationId xmlns:a16="http://schemas.microsoft.com/office/drawing/2014/main" xmlns="" id="{D77FCDA6-3625-42AF-81E8-A44DEF2D2451}"/>
                </a:ext>
              </a:extLst>
            </p:cNvPr>
            <p:cNvSpPr/>
            <p:nvPr/>
          </p:nvSpPr>
          <p:spPr bwMode="auto">
            <a:xfrm>
              <a:off x="7562851" y="5360988"/>
              <a:ext cx="315913" cy="192088"/>
            </a:xfrm>
            <a:custGeom>
              <a:avLst/>
              <a:gdLst>
                <a:gd name="T0" fmla="*/ 115 w 115"/>
                <a:gd name="T1" fmla="*/ 25 h 70"/>
                <a:gd name="T2" fmla="*/ 45 w 115"/>
                <a:gd name="T3" fmla="*/ 0 h 70"/>
                <a:gd name="T4" fmla="*/ 12 w 115"/>
                <a:gd name="T5" fmla="*/ 13 h 70"/>
                <a:gd name="T6" fmla="*/ 0 w 115"/>
                <a:gd name="T7" fmla="*/ 58 h 70"/>
                <a:gd name="T8" fmla="*/ 45 w 115"/>
                <a:gd name="T9" fmla="*/ 70 h 70"/>
                <a:gd name="T10" fmla="*/ 111 w 115"/>
                <a:gd name="T11" fmla="*/ 47 h 70"/>
                <a:gd name="T12" fmla="*/ 115 w 115"/>
                <a:gd name="T13" fmla="*/ 25 h 70"/>
              </a:gdLst>
              <a:ahLst/>
              <a:cxnLst>
                <a:cxn ang="0">
                  <a:pos x="T0" y="T1"/>
                </a:cxn>
                <a:cxn ang="0">
                  <a:pos x="T2" y="T3"/>
                </a:cxn>
                <a:cxn ang="0">
                  <a:pos x="T4" y="T5"/>
                </a:cxn>
                <a:cxn ang="0">
                  <a:pos x="T6" y="T7"/>
                </a:cxn>
                <a:cxn ang="0">
                  <a:pos x="T8" y="T9"/>
                </a:cxn>
                <a:cxn ang="0">
                  <a:pos x="T10" y="T11"/>
                </a:cxn>
                <a:cxn ang="0">
                  <a:pos x="T12" y="T13"/>
                </a:cxn>
              </a:cxnLst>
              <a:rect l="0" t="0" r="r" b="b"/>
              <a:pathLst>
                <a:path w="115" h="70">
                  <a:moveTo>
                    <a:pt x="115" y="25"/>
                  </a:moveTo>
                  <a:cubicBezTo>
                    <a:pt x="45" y="0"/>
                    <a:pt x="45" y="0"/>
                    <a:pt x="45" y="0"/>
                  </a:cubicBezTo>
                  <a:cubicBezTo>
                    <a:pt x="12" y="13"/>
                    <a:pt x="12" y="13"/>
                    <a:pt x="12" y="13"/>
                  </a:cubicBezTo>
                  <a:cubicBezTo>
                    <a:pt x="0" y="58"/>
                    <a:pt x="0" y="58"/>
                    <a:pt x="0" y="58"/>
                  </a:cubicBezTo>
                  <a:cubicBezTo>
                    <a:pt x="45" y="70"/>
                    <a:pt x="45" y="70"/>
                    <a:pt x="45" y="70"/>
                  </a:cubicBezTo>
                  <a:cubicBezTo>
                    <a:pt x="111" y="47"/>
                    <a:pt x="111" y="47"/>
                    <a:pt x="111" y="47"/>
                  </a:cubicBezTo>
                  <a:cubicBezTo>
                    <a:pt x="109" y="39"/>
                    <a:pt x="110" y="31"/>
                    <a:pt x="115" y="25"/>
                  </a:cubicBezTo>
                  <a:close/>
                </a:path>
              </a:pathLst>
            </a:custGeom>
            <a:solidFill>
              <a:srgbClr val="FFCE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9" name="ï$ḻîḋe">
              <a:extLst>
                <a:ext uri="{FF2B5EF4-FFF2-40B4-BE49-F238E27FC236}">
                  <a16:creationId xmlns:a16="http://schemas.microsoft.com/office/drawing/2014/main" xmlns="" id="{E3ACCE92-4D7C-4360-9A18-EF5C6BC68C14}"/>
                </a:ext>
              </a:extLst>
            </p:cNvPr>
            <p:cNvSpPr/>
            <p:nvPr/>
          </p:nvSpPr>
          <p:spPr bwMode="auto">
            <a:xfrm>
              <a:off x="6499226" y="5360988"/>
              <a:ext cx="1187450" cy="55563"/>
            </a:xfrm>
            <a:custGeom>
              <a:avLst/>
              <a:gdLst>
                <a:gd name="T0" fmla="*/ 723 w 748"/>
                <a:gd name="T1" fmla="*/ 35 h 35"/>
                <a:gd name="T2" fmla="*/ 0 w 748"/>
                <a:gd name="T3" fmla="*/ 35 h 35"/>
                <a:gd name="T4" fmla="*/ 0 w 748"/>
                <a:gd name="T5" fmla="*/ 0 h 35"/>
                <a:gd name="T6" fmla="*/ 748 w 748"/>
                <a:gd name="T7" fmla="*/ 0 h 35"/>
                <a:gd name="T8" fmla="*/ 723 w 748"/>
                <a:gd name="T9" fmla="*/ 35 h 35"/>
              </a:gdLst>
              <a:ahLst/>
              <a:cxnLst>
                <a:cxn ang="0">
                  <a:pos x="T0" y="T1"/>
                </a:cxn>
                <a:cxn ang="0">
                  <a:pos x="T2" y="T3"/>
                </a:cxn>
                <a:cxn ang="0">
                  <a:pos x="T4" y="T5"/>
                </a:cxn>
                <a:cxn ang="0">
                  <a:pos x="T6" y="T7"/>
                </a:cxn>
                <a:cxn ang="0">
                  <a:pos x="T8" y="T9"/>
                </a:cxn>
              </a:cxnLst>
              <a:rect l="0" t="0" r="r" b="b"/>
              <a:pathLst>
                <a:path w="748" h="35">
                  <a:moveTo>
                    <a:pt x="723" y="35"/>
                  </a:moveTo>
                  <a:lnTo>
                    <a:pt x="0" y="35"/>
                  </a:lnTo>
                  <a:lnTo>
                    <a:pt x="0" y="0"/>
                  </a:lnTo>
                  <a:lnTo>
                    <a:pt x="748" y="0"/>
                  </a:lnTo>
                  <a:lnTo>
                    <a:pt x="723" y="35"/>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0" name="işļídê">
              <a:extLst>
                <a:ext uri="{FF2B5EF4-FFF2-40B4-BE49-F238E27FC236}">
                  <a16:creationId xmlns:a16="http://schemas.microsoft.com/office/drawing/2014/main" xmlns="" id="{342A8EC3-B144-4B3F-B839-D0C5FA6607F5}"/>
                </a:ext>
              </a:extLst>
            </p:cNvPr>
            <p:cNvSpPr/>
            <p:nvPr/>
          </p:nvSpPr>
          <p:spPr bwMode="auto">
            <a:xfrm>
              <a:off x="6499226" y="5499101"/>
              <a:ext cx="1187450" cy="53975"/>
            </a:xfrm>
            <a:custGeom>
              <a:avLst/>
              <a:gdLst>
                <a:gd name="T0" fmla="*/ 748 w 748"/>
                <a:gd name="T1" fmla="*/ 34 h 34"/>
                <a:gd name="T2" fmla="*/ 0 w 748"/>
                <a:gd name="T3" fmla="*/ 34 h 34"/>
                <a:gd name="T4" fmla="*/ 0 w 748"/>
                <a:gd name="T5" fmla="*/ 0 h 34"/>
                <a:gd name="T6" fmla="*/ 723 w 748"/>
                <a:gd name="T7" fmla="*/ 0 h 34"/>
                <a:gd name="T8" fmla="*/ 748 w 748"/>
                <a:gd name="T9" fmla="*/ 34 h 34"/>
              </a:gdLst>
              <a:ahLst/>
              <a:cxnLst>
                <a:cxn ang="0">
                  <a:pos x="T0" y="T1"/>
                </a:cxn>
                <a:cxn ang="0">
                  <a:pos x="T2" y="T3"/>
                </a:cxn>
                <a:cxn ang="0">
                  <a:pos x="T4" y="T5"/>
                </a:cxn>
                <a:cxn ang="0">
                  <a:pos x="T6" y="T7"/>
                </a:cxn>
                <a:cxn ang="0">
                  <a:pos x="T8" y="T9"/>
                </a:cxn>
              </a:cxnLst>
              <a:rect l="0" t="0" r="r" b="b"/>
              <a:pathLst>
                <a:path w="748" h="34">
                  <a:moveTo>
                    <a:pt x="748" y="34"/>
                  </a:moveTo>
                  <a:lnTo>
                    <a:pt x="0" y="34"/>
                  </a:lnTo>
                  <a:lnTo>
                    <a:pt x="0" y="0"/>
                  </a:lnTo>
                  <a:lnTo>
                    <a:pt x="723" y="0"/>
                  </a:lnTo>
                  <a:lnTo>
                    <a:pt x="748" y="34"/>
                  </a:lnTo>
                  <a:close/>
                </a:path>
              </a:pathLst>
            </a:custGeom>
            <a:solidFill>
              <a:srgbClr val="FE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1" name="ïṣḻïḑe">
              <a:extLst>
                <a:ext uri="{FF2B5EF4-FFF2-40B4-BE49-F238E27FC236}">
                  <a16:creationId xmlns:a16="http://schemas.microsoft.com/office/drawing/2014/main" xmlns="" id="{819B5289-F252-4FE1-BB8C-F61A44DBC0F6}"/>
                </a:ext>
              </a:extLst>
            </p:cNvPr>
            <p:cNvSpPr/>
            <p:nvPr/>
          </p:nvSpPr>
          <p:spPr bwMode="auto">
            <a:xfrm>
              <a:off x="6499226" y="5416551"/>
              <a:ext cx="1147763" cy="82550"/>
            </a:xfrm>
            <a:prstGeom prst="rect">
              <a:avLst/>
            </a:prstGeom>
            <a:solidFill>
              <a:srgbClr val="FFB60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2" name="ï$ḷíḋé">
              <a:extLst>
                <a:ext uri="{FF2B5EF4-FFF2-40B4-BE49-F238E27FC236}">
                  <a16:creationId xmlns:a16="http://schemas.microsoft.com/office/drawing/2014/main" xmlns="" id="{0C240D9E-7518-4964-87D6-7A009887507F}"/>
                </a:ext>
              </a:extLst>
            </p:cNvPr>
            <p:cNvSpPr/>
            <p:nvPr/>
          </p:nvSpPr>
          <p:spPr bwMode="auto">
            <a:xfrm>
              <a:off x="6376988" y="5360988"/>
              <a:ext cx="122238" cy="192088"/>
            </a:xfrm>
            <a:custGeom>
              <a:avLst/>
              <a:gdLst>
                <a:gd name="T0" fmla="*/ 44 w 44"/>
                <a:gd name="T1" fmla="*/ 70 h 70"/>
                <a:gd name="T2" fmla="*/ 35 w 44"/>
                <a:gd name="T3" fmla="*/ 70 h 70"/>
                <a:gd name="T4" fmla="*/ 0 w 44"/>
                <a:gd name="T5" fmla="*/ 35 h 70"/>
                <a:gd name="T6" fmla="*/ 35 w 44"/>
                <a:gd name="T7" fmla="*/ 0 h 70"/>
                <a:gd name="T8" fmla="*/ 44 w 44"/>
                <a:gd name="T9" fmla="*/ 0 h 70"/>
                <a:gd name="T10" fmla="*/ 44 w 44"/>
                <a:gd name="T11" fmla="*/ 70 h 70"/>
              </a:gdLst>
              <a:ahLst/>
              <a:cxnLst>
                <a:cxn ang="0">
                  <a:pos x="T0" y="T1"/>
                </a:cxn>
                <a:cxn ang="0">
                  <a:pos x="T2" y="T3"/>
                </a:cxn>
                <a:cxn ang="0">
                  <a:pos x="T4" y="T5"/>
                </a:cxn>
                <a:cxn ang="0">
                  <a:pos x="T6" y="T7"/>
                </a:cxn>
                <a:cxn ang="0">
                  <a:pos x="T8" y="T9"/>
                </a:cxn>
                <a:cxn ang="0">
                  <a:pos x="T10" y="T11"/>
                </a:cxn>
              </a:cxnLst>
              <a:rect l="0" t="0" r="r" b="b"/>
              <a:pathLst>
                <a:path w="44" h="70">
                  <a:moveTo>
                    <a:pt x="44" y="70"/>
                  </a:moveTo>
                  <a:cubicBezTo>
                    <a:pt x="35" y="70"/>
                    <a:pt x="35" y="70"/>
                    <a:pt x="35" y="70"/>
                  </a:cubicBezTo>
                  <a:cubicBezTo>
                    <a:pt x="15" y="70"/>
                    <a:pt x="0" y="55"/>
                    <a:pt x="0" y="35"/>
                  </a:cubicBezTo>
                  <a:cubicBezTo>
                    <a:pt x="0" y="16"/>
                    <a:pt x="15" y="0"/>
                    <a:pt x="35" y="0"/>
                  </a:cubicBezTo>
                  <a:cubicBezTo>
                    <a:pt x="44" y="0"/>
                    <a:pt x="44" y="0"/>
                    <a:pt x="44" y="0"/>
                  </a:cubicBezTo>
                  <a:lnTo>
                    <a:pt x="44" y="70"/>
                  </a:lnTo>
                  <a:close/>
                </a:path>
              </a:pathLst>
            </a:custGeom>
            <a:solidFill>
              <a:srgbClr val="FFCEA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3" name="ïSḻiḓê">
              <a:extLst>
                <a:ext uri="{FF2B5EF4-FFF2-40B4-BE49-F238E27FC236}">
                  <a16:creationId xmlns:a16="http://schemas.microsoft.com/office/drawing/2014/main" xmlns="" id="{44794BE0-8696-48DC-A159-860D351610D4}"/>
                </a:ext>
              </a:extLst>
            </p:cNvPr>
            <p:cNvSpPr/>
            <p:nvPr/>
          </p:nvSpPr>
          <p:spPr bwMode="auto">
            <a:xfrm>
              <a:off x="6480176" y="5360988"/>
              <a:ext cx="90488" cy="192088"/>
            </a:xfrm>
            <a:prstGeom prst="rect">
              <a:avLst/>
            </a:prstGeom>
            <a:solidFill>
              <a:srgbClr val="354D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4" name="îṥḷiḍe">
              <a:extLst>
                <a:ext uri="{FF2B5EF4-FFF2-40B4-BE49-F238E27FC236}">
                  <a16:creationId xmlns:a16="http://schemas.microsoft.com/office/drawing/2014/main" xmlns="" id="{98847199-F38C-4304-80B3-275AF5159750}"/>
                </a:ext>
              </a:extLst>
            </p:cNvPr>
            <p:cNvSpPr/>
            <p:nvPr/>
          </p:nvSpPr>
          <p:spPr bwMode="auto">
            <a:xfrm>
              <a:off x="4759326" y="4410076"/>
              <a:ext cx="939800" cy="938213"/>
            </a:xfrm>
            <a:custGeom>
              <a:avLst/>
              <a:gdLst>
                <a:gd name="T0" fmla="*/ 278 w 342"/>
                <a:gd name="T1" fmla="*/ 283 h 342"/>
                <a:gd name="T2" fmla="*/ 59 w 342"/>
                <a:gd name="T3" fmla="*/ 278 h 342"/>
                <a:gd name="T4" fmla="*/ 64 w 342"/>
                <a:gd name="T5" fmla="*/ 59 h 342"/>
                <a:gd name="T6" fmla="*/ 283 w 342"/>
                <a:gd name="T7" fmla="*/ 64 h 342"/>
                <a:gd name="T8" fmla="*/ 278 w 342"/>
                <a:gd name="T9" fmla="*/ 283 h 342"/>
              </a:gdLst>
              <a:ahLst/>
              <a:cxnLst>
                <a:cxn ang="0">
                  <a:pos x="T0" y="T1"/>
                </a:cxn>
                <a:cxn ang="0">
                  <a:pos x="T2" y="T3"/>
                </a:cxn>
                <a:cxn ang="0">
                  <a:pos x="T4" y="T5"/>
                </a:cxn>
                <a:cxn ang="0">
                  <a:pos x="T6" y="T7"/>
                </a:cxn>
                <a:cxn ang="0">
                  <a:pos x="T8" y="T9"/>
                </a:cxn>
              </a:cxnLst>
              <a:rect l="0" t="0" r="r" b="b"/>
              <a:pathLst>
                <a:path w="342" h="342">
                  <a:moveTo>
                    <a:pt x="278" y="283"/>
                  </a:moveTo>
                  <a:cubicBezTo>
                    <a:pt x="216" y="342"/>
                    <a:pt x="118" y="340"/>
                    <a:pt x="59" y="278"/>
                  </a:cubicBezTo>
                  <a:cubicBezTo>
                    <a:pt x="0" y="216"/>
                    <a:pt x="2" y="118"/>
                    <a:pt x="64" y="59"/>
                  </a:cubicBezTo>
                  <a:cubicBezTo>
                    <a:pt x="126" y="0"/>
                    <a:pt x="224" y="3"/>
                    <a:pt x="283" y="64"/>
                  </a:cubicBezTo>
                  <a:cubicBezTo>
                    <a:pt x="342" y="126"/>
                    <a:pt x="339" y="224"/>
                    <a:pt x="278" y="283"/>
                  </a:cubicBezTo>
                  <a:close/>
                </a:path>
              </a:pathLst>
            </a:custGeom>
            <a:solidFill>
              <a:srgbClr val="025F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5" name="íṧ1iḓè">
              <a:extLst>
                <a:ext uri="{FF2B5EF4-FFF2-40B4-BE49-F238E27FC236}">
                  <a16:creationId xmlns:a16="http://schemas.microsoft.com/office/drawing/2014/main" xmlns="" id="{08E356E3-9602-4737-95C3-634A159C5469}"/>
                </a:ext>
              </a:extLst>
            </p:cNvPr>
            <p:cNvSpPr/>
            <p:nvPr/>
          </p:nvSpPr>
          <p:spPr bwMode="auto">
            <a:xfrm>
              <a:off x="4816476" y="4470401"/>
              <a:ext cx="822325" cy="820738"/>
            </a:xfrm>
            <a:custGeom>
              <a:avLst/>
              <a:gdLst>
                <a:gd name="T0" fmla="*/ 243 w 299"/>
                <a:gd name="T1" fmla="*/ 247 h 299"/>
                <a:gd name="T2" fmla="*/ 52 w 299"/>
                <a:gd name="T3" fmla="*/ 242 h 299"/>
                <a:gd name="T4" fmla="*/ 57 w 299"/>
                <a:gd name="T5" fmla="*/ 51 h 299"/>
                <a:gd name="T6" fmla="*/ 248 w 299"/>
                <a:gd name="T7" fmla="*/ 56 h 299"/>
                <a:gd name="T8" fmla="*/ 243 w 299"/>
                <a:gd name="T9" fmla="*/ 247 h 299"/>
              </a:gdLst>
              <a:ahLst/>
              <a:cxnLst>
                <a:cxn ang="0">
                  <a:pos x="T0" y="T1"/>
                </a:cxn>
                <a:cxn ang="0">
                  <a:pos x="T2" y="T3"/>
                </a:cxn>
                <a:cxn ang="0">
                  <a:pos x="T4" y="T5"/>
                </a:cxn>
                <a:cxn ang="0">
                  <a:pos x="T6" y="T7"/>
                </a:cxn>
                <a:cxn ang="0">
                  <a:pos x="T8" y="T9"/>
                </a:cxn>
              </a:cxnLst>
              <a:rect l="0" t="0" r="r" b="b"/>
              <a:pathLst>
                <a:path w="299" h="299">
                  <a:moveTo>
                    <a:pt x="243" y="247"/>
                  </a:moveTo>
                  <a:cubicBezTo>
                    <a:pt x="189" y="299"/>
                    <a:pt x="103" y="297"/>
                    <a:pt x="52" y="242"/>
                  </a:cubicBezTo>
                  <a:cubicBezTo>
                    <a:pt x="0" y="188"/>
                    <a:pt x="2" y="103"/>
                    <a:pt x="57" y="51"/>
                  </a:cubicBezTo>
                  <a:cubicBezTo>
                    <a:pt x="111" y="0"/>
                    <a:pt x="196" y="2"/>
                    <a:pt x="248" y="56"/>
                  </a:cubicBezTo>
                  <a:cubicBezTo>
                    <a:pt x="299" y="110"/>
                    <a:pt x="297" y="196"/>
                    <a:pt x="243" y="247"/>
                  </a:cubicBezTo>
                  <a:close/>
                </a:path>
              </a:pathLst>
            </a:custGeom>
            <a:solidFill>
              <a:srgbClr val="7ED8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6" name="iŝľíďè">
              <a:extLst>
                <a:ext uri="{FF2B5EF4-FFF2-40B4-BE49-F238E27FC236}">
                  <a16:creationId xmlns:a16="http://schemas.microsoft.com/office/drawing/2014/main" xmlns="" id="{A5AB2842-5708-4293-895C-1C63A368D1B7}"/>
                </a:ext>
              </a:extLst>
            </p:cNvPr>
            <p:cNvSpPr/>
            <p:nvPr/>
          </p:nvSpPr>
          <p:spPr bwMode="auto">
            <a:xfrm>
              <a:off x="4832351" y="4470401"/>
              <a:ext cx="746125" cy="614363"/>
            </a:xfrm>
            <a:custGeom>
              <a:avLst/>
              <a:gdLst>
                <a:gd name="T0" fmla="*/ 133 w 271"/>
                <a:gd name="T1" fmla="*/ 216 h 224"/>
                <a:gd name="T2" fmla="*/ 271 w 271"/>
                <a:gd name="T3" fmla="*/ 104 h 224"/>
                <a:gd name="T4" fmla="*/ 242 w 271"/>
                <a:gd name="T5" fmla="*/ 56 h 224"/>
                <a:gd name="T6" fmla="*/ 51 w 271"/>
                <a:gd name="T7" fmla="*/ 51 h 224"/>
                <a:gd name="T8" fmla="*/ 14 w 271"/>
                <a:gd name="T9" fmla="*/ 188 h 224"/>
                <a:gd name="T10" fmla="*/ 133 w 271"/>
                <a:gd name="T11" fmla="*/ 216 h 224"/>
              </a:gdLst>
              <a:ahLst/>
              <a:cxnLst>
                <a:cxn ang="0">
                  <a:pos x="T0" y="T1"/>
                </a:cxn>
                <a:cxn ang="0">
                  <a:pos x="T2" y="T3"/>
                </a:cxn>
                <a:cxn ang="0">
                  <a:pos x="T4" y="T5"/>
                </a:cxn>
                <a:cxn ang="0">
                  <a:pos x="T6" y="T7"/>
                </a:cxn>
                <a:cxn ang="0">
                  <a:pos x="T8" y="T9"/>
                </a:cxn>
                <a:cxn ang="0">
                  <a:pos x="T10" y="T11"/>
                </a:cxn>
              </a:cxnLst>
              <a:rect l="0" t="0" r="r" b="b"/>
              <a:pathLst>
                <a:path w="271" h="224">
                  <a:moveTo>
                    <a:pt x="133" y="216"/>
                  </a:moveTo>
                  <a:cubicBezTo>
                    <a:pt x="205" y="203"/>
                    <a:pt x="247" y="161"/>
                    <a:pt x="271" y="104"/>
                  </a:cubicBezTo>
                  <a:cubicBezTo>
                    <a:pt x="265" y="86"/>
                    <a:pt x="255" y="70"/>
                    <a:pt x="242" y="56"/>
                  </a:cubicBezTo>
                  <a:cubicBezTo>
                    <a:pt x="190" y="2"/>
                    <a:pt x="105" y="0"/>
                    <a:pt x="51" y="51"/>
                  </a:cubicBezTo>
                  <a:cubicBezTo>
                    <a:pt x="12" y="87"/>
                    <a:pt x="0" y="141"/>
                    <a:pt x="14" y="188"/>
                  </a:cubicBezTo>
                  <a:cubicBezTo>
                    <a:pt x="49" y="209"/>
                    <a:pt x="88" y="224"/>
                    <a:pt x="133" y="216"/>
                  </a:cubicBezTo>
                  <a:close/>
                </a:path>
              </a:pathLst>
            </a:custGeom>
            <a:solidFill>
              <a:srgbClr val="AE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7" name="ïṥḷíḋê">
              <a:extLst>
                <a:ext uri="{FF2B5EF4-FFF2-40B4-BE49-F238E27FC236}">
                  <a16:creationId xmlns:a16="http://schemas.microsoft.com/office/drawing/2014/main" xmlns="" id="{DDC42082-F076-485F-9884-75C949FFD071}"/>
                </a:ext>
              </a:extLst>
            </p:cNvPr>
            <p:cNvSpPr/>
            <p:nvPr/>
          </p:nvSpPr>
          <p:spPr bwMode="auto">
            <a:xfrm>
              <a:off x="4995863" y="4554538"/>
              <a:ext cx="477838" cy="141288"/>
            </a:xfrm>
            <a:custGeom>
              <a:avLst/>
              <a:gdLst>
                <a:gd name="T0" fmla="*/ 14 w 174"/>
                <a:gd name="T1" fmla="*/ 44 h 51"/>
                <a:gd name="T2" fmla="*/ 85 w 174"/>
                <a:gd name="T3" fmla="*/ 16 h 51"/>
                <a:gd name="T4" fmla="*/ 159 w 174"/>
                <a:gd name="T5" fmla="*/ 48 h 51"/>
                <a:gd name="T6" fmla="*/ 170 w 174"/>
                <a:gd name="T7" fmla="*/ 48 h 51"/>
                <a:gd name="T8" fmla="*/ 171 w 174"/>
                <a:gd name="T9" fmla="*/ 37 h 51"/>
                <a:gd name="T10" fmla="*/ 85 w 174"/>
                <a:gd name="T11" fmla="*/ 0 h 51"/>
                <a:gd name="T12" fmla="*/ 3 w 174"/>
                <a:gd name="T13" fmla="*/ 32 h 51"/>
                <a:gd name="T14" fmla="*/ 3 w 174"/>
                <a:gd name="T15" fmla="*/ 44 h 51"/>
                <a:gd name="T16" fmla="*/ 14 w 174"/>
                <a:gd name="T1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1">
                  <a:moveTo>
                    <a:pt x="14" y="44"/>
                  </a:moveTo>
                  <a:cubicBezTo>
                    <a:pt x="34" y="25"/>
                    <a:pt x="59" y="16"/>
                    <a:pt x="85" y="16"/>
                  </a:cubicBezTo>
                  <a:cubicBezTo>
                    <a:pt x="112" y="16"/>
                    <a:pt x="139" y="26"/>
                    <a:pt x="159" y="48"/>
                  </a:cubicBezTo>
                  <a:cubicBezTo>
                    <a:pt x="162" y="51"/>
                    <a:pt x="167" y="51"/>
                    <a:pt x="170" y="48"/>
                  </a:cubicBezTo>
                  <a:cubicBezTo>
                    <a:pt x="174" y="45"/>
                    <a:pt x="174" y="40"/>
                    <a:pt x="171" y="37"/>
                  </a:cubicBezTo>
                  <a:cubicBezTo>
                    <a:pt x="147" y="12"/>
                    <a:pt x="116" y="0"/>
                    <a:pt x="85" y="0"/>
                  </a:cubicBezTo>
                  <a:cubicBezTo>
                    <a:pt x="56" y="0"/>
                    <a:pt x="26" y="11"/>
                    <a:pt x="3" y="32"/>
                  </a:cubicBezTo>
                  <a:cubicBezTo>
                    <a:pt x="0" y="35"/>
                    <a:pt x="0" y="40"/>
                    <a:pt x="3" y="44"/>
                  </a:cubicBezTo>
                  <a:cubicBezTo>
                    <a:pt x="6" y="47"/>
                    <a:pt x="11" y="47"/>
                    <a:pt x="14"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8" name="íṩḻíḑe">
              <a:extLst>
                <a:ext uri="{FF2B5EF4-FFF2-40B4-BE49-F238E27FC236}">
                  <a16:creationId xmlns:a16="http://schemas.microsoft.com/office/drawing/2014/main" xmlns="" id="{ED03BE93-58C7-4A7B-BEAF-6E110279B69D}"/>
                </a:ext>
              </a:extLst>
            </p:cNvPr>
            <p:cNvSpPr/>
            <p:nvPr/>
          </p:nvSpPr>
          <p:spPr bwMode="auto">
            <a:xfrm>
              <a:off x="4759326" y="5081588"/>
              <a:ext cx="255588" cy="252413"/>
            </a:xfrm>
            <a:custGeom>
              <a:avLst/>
              <a:gdLst>
                <a:gd name="T0" fmla="*/ 65 w 161"/>
                <a:gd name="T1" fmla="*/ 159 h 159"/>
                <a:gd name="T2" fmla="*/ 0 w 161"/>
                <a:gd name="T3" fmla="*/ 92 h 159"/>
                <a:gd name="T4" fmla="*/ 95 w 161"/>
                <a:gd name="T5" fmla="*/ 0 h 159"/>
                <a:gd name="T6" fmla="*/ 161 w 161"/>
                <a:gd name="T7" fmla="*/ 69 h 159"/>
                <a:gd name="T8" fmla="*/ 65 w 161"/>
                <a:gd name="T9" fmla="*/ 159 h 159"/>
              </a:gdLst>
              <a:ahLst/>
              <a:cxnLst>
                <a:cxn ang="0">
                  <a:pos x="T0" y="T1"/>
                </a:cxn>
                <a:cxn ang="0">
                  <a:pos x="T2" y="T3"/>
                </a:cxn>
                <a:cxn ang="0">
                  <a:pos x="T4" y="T5"/>
                </a:cxn>
                <a:cxn ang="0">
                  <a:pos x="T6" y="T7"/>
                </a:cxn>
                <a:cxn ang="0">
                  <a:pos x="T8" y="T9"/>
                </a:cxn>
              </a:cxnLst>
              <a:rect l="0" t="0" r="r" b="b"/>
              <a:pathLst>
                <a:path w="161" h="159">
                  <a:moveTo>
                    <a:pt x="65" y="159"/>
                  </a:moveTo>
                  <a:lnTo>
                    <a:pt x="0" y="92"/>
                  </a:lnTo>
                  <a:lnTo>
                    <a:pt x="95" y="0"/>
                  </a:lnTo>
                  <a:lnTo>
                    <a:pt x="161" y="69"/>
                  </a:lnTo>
                  <a:lnTo>
                    <a:pt x="65" y="159"/>
                  </a:lnTo>
                  <a:close/>
                </a:path>
              </a:pathLst>
            </a:custGeom>
            <a:solidFill>
              <a:srgbClr val="025F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9" name="išlïḓé">
              <a:extLst>
                <a:ext uri="{FF2B5EF4-FFF2-40B4-BE49-F238E27FC236}">
                  <a16:creationId xmlns:a16="http://schemas.microsoft.com/office/drawing/2014/main" xmlns="" id="{B8EA7FB1-D515-43DB-8BEA-4F2D9ED430E2}"/>
                </a:ext>
              </a:extLst>
            </p:cNvPr>
            <p:cNvSpPr/>
            <p:nvPr/>
          </p:nvSpPr>
          <p:spPr bwMode="auto">
            <a:xfrm>
              <a:off x="4391026" y="5186363"/>
              <a:ext cx="511175" cy="498475"/>
            </a:xfrm>
            <a:custGeom>
              <a:avLst/>
              <a:gdLst>
                <a:gd name="T0" fmla="*/ 36 w 186"/>
                <a:gd name="T1" fmla="*/ 176 h 182"/>
                <a:gd name="T2" fmla="*/ 5 w 186"/>
                <a:gd name="T3" fmla="*/ 144 h 182"/>
                <a:gd name="T4" fmla="*/ 6 w 186"/>
                <a:gd name="T5" fmla="*/ 125 h 182"/>
                <a:gd name="T6" fmla="*/ 132 w 186"/>
                <a:gd name="T7" fmla="*/ 5 h 182"/>
                <a:gd name="T8" fmla="*/ 150 w 186"/>
                <a:gd name="T9" fmla="*/ 6 h 182"/>
                <a:gd name="T10" fmla="*/ 181 w 186"/>
                <a:gd name="T11" fmla="*/ 38 h 182"/>
                <a:gd name="T12" fmla="*/ 181 w 186"/>
                <a:gd name="T13" fmla="*/ 57 h 182"/>
                <a:gd name="T14" fmla="*/ 55 w 186"/>
                <a:gd name="T15" fmla="*/ 177 h 182"/>
                <a:gd name="T16" fmla="*/ 36 w 186"/>
                <a:gd name="T17"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182">
                  <a:moveTo>
                    <a:pt x="36" y="176"/>
                  </a:moveTo>
                  <a:cubicBezTo>
                    <a:pt x="5" y="144"/>
                    <a:pt x="5" y="144"/>
                    <a:pt x="5" y="144"/>
                  </a:cubicBezTo>
                  <a:cubicBezTo>
                    <a:pt x="0" y="139"/>
                    <a:pt x="0" y="130"/>
                    <a:pt x="6" y="125"/>
                  </a:cubicBezTo>
                  <a:cubicBezTo>
                    <a:pt x="132" y="5"/>
                    <a:pt x="132" y="5"/>
                    <a:pt x="132" y="5"/>
                  </a:cubicBezTo>
                  <a:cubicBezTo>
                    <a:pt x="137" y="0"/>
                    <a:pt x="145" y="0"/>
                    <a:pt x="150" y="6"/>
                  </a:cubicBezTo>
                  <a:cubicBezTo>
                    <a:pt x="181" y="38"/>
                    <a:pt x="181" y="38"/>
                    <a:pt x="181" y="38"/>
                  </a:cubicBezTo>
                  <a:cubicBezTo>
                    <a:pt x="186" y="43"/>
                    <a:pt x="186" y="52"/>
                    <a:pt x="181" y="57"/>
                  </a:cubicBezTo>
                  <a:cubicBezTo>
                    <a:pt x="55" y="177"/>
                    <a:pt x="55" y="177"/>
                    <a:pt x="55" y="177"/>
                  </a:cubicBezTo>
                  <a:cubicBezTo>
                    <a:pt x="50" y="182"/>
                    <a:pt x="41" y="182"/>
                    <a:pt x="36" y="176"/>
                  </a:cubicBezTo>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0" name="išlïḑê">
              <a:extLst>
                <a:ext uri="{FF2B5EF4-FFF2-40B4-BE49-F238E27FC236}">
                  <a16:creationId xmlns:a16="http://schemas.microsoft.com/office/drawing/2014/main" xmlns="" id="{B51B13B8-07B0-420D-B4CE-003AF2056732}"/>
                </a:ext>
              </a:extLst>
            </p:cNvPr>
            <p:cNvSpPr/>
            <p:nvPr/>
          </p:nvSpPr>
          <p:spPr bwMode="auto">
            <a:xfrm>
              <a:off x="4492626" y="5229226"/>
              <a:ext cx="304800" cy="293688"/>
            </a:xfrm>
            <a:custGeom>
              <a:avLst/>
              <a:gdLst>
                <a:gd name="T0" fmla="*/ 2 w 111"/>
                <a:gd name="T1" fmla="*/ 104 h 107"/>
                <a:gd name="T2" fmla="*/ 2 w 111"/>
                <a:gd name="T3" fmla="*/ 104 h 107"/>
                <a:gd name="T4" fmla="*/ 3 w 111"/>
                <a:gd name="T5" fmla="*/ 94 h 107"/>
                <a:gd name="T6" fmla="*/ 98 w 111"/>
                <a:gd name="T7" fmla="*/ 2 h 107"/>
                <a:gd name="T8" fmla="*/ 109 w 111"/>
                <a:gd name="T9" fmla="*/ 2 h 107"/>
                <a:gd name="T10" fmla="*/ 108 w 111"/>
                <a:gd name="T11" fmla="*/ 13 h 107"/>
                <a:gd name="T12" fmla="*/ 12 w 111"/>
                <a:gd name="T13" fmla="*/ 104 h 107"/>
                <a:gd name="T14" fmla="*/ 2 w 111"/>
                <a:gd name="T15" fmla="*/ 104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07">
                  <a:moveTo>
                    <a:pt x="2" y="104"/>
                  </a:moveTo>
                  <a:cubicBezTo>
                    <a:pt x="2" y="104"/>
                    <a:pt x="2" y="104"/>
                    <a:pt x="2" y="104"/>
                  </a:cubicBezTo>
                  <a:cubicBezTo>
                    <a:pt x="0" y="101"/>
                    <a:pt x="0" y="96"/>
                    <a:pt x="3" y="94"/>
                  </a:cubicBezTo>
                  <a:cubicBezTo>
                    <a:pt x="98" y="2"/>
                    <a:pt x="98" y="2"/>
                    <a:pt x="98" y="2"/>
                  </a:cubicBezTo>
                  <a:cubicBezTo>
                    <a:pt x="101" y="0"/>
                    <a:pt x="106" y="0"/>
                    <a:pt x="109" y="2"/>
                  </a:cubicBezTo>
                  <a:cubicBezTo>
                    <a:pt x="111" y="5"/>
                    <a:pt x="111" y="10"/>
                    <a:pt x="108" y="13"/>
                  </a:cubicBezTo>
                  <a:cubicBezTo>
                    <a:pt x="12" y="104"/>
                    <a:pt x="12" y="104"/>
                    <a:pt x="12" y="104"/>
                  </a:cubicBezTo>
                  <a:cubicBezTo>
                    <a:pt x="10" y="107"/>
                    <a:pt x="5" y="107"/>
                    <a:pt x="2" y="104"/>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1" name="išľíḍè">
              <a:extLst>
                <a:ext uri="{FF2B5EF4-FFF2-40B4-BE49-F238E27FC236}">
                  <a16:creationId xmlns:a16="http://schemas.microsoft.com/office/drawing/2014/main" xmlns="" id="{3A47EC0D-BBD8-402F-82AF-254A36114AF0}"/>
                </a:ext>
              </a:extLst>
            </p:cNvPr>
            <p:cNvSpPr/>
            <p:nvPr/>
          </p:nvSpPr>
          <p:spPr bwMode="auto">
            <a:xfrm>
              <a:off x="4335463" y="5613401"/>
              <a:ext cx="957263" cy="93663"/>
            </a:xfrm>
            <a:custGeom>
              <a:avLst/>
              <a:gdLst>
                <a:gd name="T0" fmla="*/ 174 w 348"/>
                <a:gd name="T1" fmla="*/ 0 h 34"/>
                <a:gd name="T2" fmla="*/ 95 w 348"/>
                <a:gd name="T3" fmla="*/ 2 h 34"/>
                <a:gd name="T4" fmla="*/ 75 w 348"/>
                <a:gd name="T5" fmla="*/ 21 h 34"/>
                <a:gd name="T6" fmla="*/ 66 w 348"/>
                <a:gd name="T7" fmla="*/ 25 h 34"/>
                <a:gd name="T8" fmla="*/ 56 w 348"/>
                <a:gd name="T9" fmla="*/ 20 h 34"/>
                <a:gd name="T10" fmla="*/ 43 w 348"/>
                <a:gd name="T11" fmla="*/ 6 h 34"/>
                <a:gd name="T12" fmla="*/ 0 w 348"/>
                <a:gd name="T13" fmla="*/ 17 h 34"/>
                <a:gd name="T14" fmla="*/ 174 w 348"/>
                <a:gd name="T15" fmla="*/ 34 h 34"/>
                <a:gd name="T16" fmla="*/ 348 w 348"/>
                <a:gd name="T17" fmla="*/ 17 h 34"/>
                <a:gd name="T18" fmla="*/ 174 w 348"/>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34">
                  <a:moveTo>
                    <a:pt x="174" y="0"/>
                  </a:moveTo>
                  <a:cubicBezTo>
                    <a:pt x="145" y="0"/>
                    <a:pt x="118" y="1"/>
                    <a:pt x="95" y="2"/>
                  </a:cubicBezTo>
                  <a:cubicBezTo>
                    <a:pt x="75" y="21"/>
                    <a:pt x="75" y="21"/>
                    <a:pt x="75" y="21"/>
                  </a:cubicBezTo>
                  <a:cubicBezTo>
                    <a:pt x="72" y="23"/>
                    <a:pt x="69" y="25"/>
                    <a:pt x="66" y="25"/>
                  </a:cubicBezTo>
                  <a:cubicBezTo>
                    <a:pt x="62" y="25"/>
                    <a:pt x="59" y="23"/>
                    <a:pt x="56" y="20"/>
                  </a:cubicBezTo>
                  <a:cubicBezTo>
                    <a:pt x="43" y="6"/>
                    <a:pt x="43" y="6"/>
                    <a:pt x="43" y="6"/>
                  </a:cubicBezTo>
                  <a:cubicBezTo>
                    <a:pt x="16" y="9"/>
                    <a:pt x="0" y="13"/>
                    <a:pt x="0" y="17"/>
                  </a:cubicBezTo>
                  <a:cubicBezTo>
                    <a:pt x="0" y="27"/>
                    <a:pt x="78" y="34"/>
                    <a:pt x="174" y="34"/>
                  </a:cubicBezTo>
                  <a:cubicBezTo>
                    <a:pt x="270" y="34"/>
                    <a:pt x="348" y="27"/>
                    <a:pt x="348" y="17"/>
                  </a:cubicBezTo>
                  <a:cubicBezTo>
                    <a:pt x="348" y="8"/>
                    <a:pt x="270" y="0"/>
                    <a:pt x="174" y="0"/>
                  </a:cubicBezTo>
                </a:path>
              </a:pathLst>
            </a:cu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2" name="iṩlîḋe">
              <a:extLst>
                <a:ext uri="{FF2B5EF4-FFF2-40B4-BE49-F238E27FC236}">
                  <a16:creationId xmlns:a16="http://schemas.microsoft.com/office/drawing/2014/main" xmlns="" id="{218608EC-2E8B-4757-A090-EAE70FA65707}"/>
                </a:ext>
              </a:extLst>
            </p:cNvPr>
            <p:cNvSpPr/>
            <p:nvPr/>
          </p:nvSpPr>
          <p:spPr bwMode="auto">
            <a:xfrm>
              <a:off x="4452938" y="5619751"/>
              <a:ext cx="144463" cy="63500"/>
            </a:xfrm>
            <a:custGeom>
              <a:avLst/>
              <a:gdLst>
                <a:gd name="T0" fmla="*/ 52 w 52"/>
                <a:gd name="T1" fmla="*/ 0 h 23"/>
                <a:gd name="T2" fmla="*/ 0 w 52"/>
                <a:gd name="T3" fmla="*/ 4 h 23"/>
                <a:gd name="T4" fmla="*/ 13 w 52"/>
                <a:gd name="T5" fmla="*/ 18 h 23"/>
                <a:gd name="T6" fmla="*/ 23 w 52"/>
                <a:gd name="T7" fmla="*/ 23 h 23"/>
                <a:gd name="T8" fmla="*/ 32 w 52"/>
                <a:gd name="T9" fmla="*/ 19 h 23"/>
                <a:gd name="T10" fmla="*/ 52 w 52"/>
                <a:gd name="T11" fmla="*/ 0 h 23"/>
              </a:gdLst>
              <a:ahLst/>
              <a:cxnLst>
                <a:cxn ang="0">
                  <a:pos x="T0" y="T1"/>
                </a:cxn>
                <a:cxn ang="0">
                  <a:pos x="T2" y="T3"/>
                </a:cxn>
                <a:cxn ang="0">
                  <a:pos x="T4" y="T5"/>
                </a:cxn>
                <a:cxn ang="0">
                  <a:pos x="T6" y="T7"/>
                </a:cxn>
                <a:cxn ang="0">
                  <a:pos x="T8" y="T9"/>
                </a:cxn>
                <a:cxn ang="0">
                  <a:pos x="T10" y="T11"/>
                </a:cxn>
              </a:cxnLst>
              <a:rect l="0" t="0" r="r" b="b"/>
              <a:pathLst>
                <a:path w="52" h="23">
                  <a:moveTo>
                    <a:pt x="52" y="0"/>
                  </a:moveTo>
                  <a:cubicBezTo>
                    <a:pt x="32" y="1"/>
                    <a:pt x="14" y="2"/>
                    <a:pt x="0" y="4"/>
                  </a:cubicBezTo>
                  <a:cubicBezTo>
                    <a:pt x="13" y="18"/>
                    <a:pt x="13" y="18"/>
                    <a:pt x="13" y="18"/>
                  </a:cubicBezTo>
                  <a:cubicBezTo>
                    <a:pt x="16" y="21"/>
                    <a:pt x="19" y="23"/>
                    <a:pt x="23" y="23"/>
                  </a:cubicBezTo>
                  <a:cubicBezTo>
                    <a:pt x="26" y="23"/>
                    <a:pt x="29" y="21"/>
                    <a:pt x="32" y="19"/>
                  </a:cubicBezTo>
                  <a:cubicBezTo>
                    <a:pt x="52" y="0"/>
                    <a:pt x="52" y="0"/>
                    <a:pt x="52" y="0"/>
                  </a:cubicBezTo>
                </a:path>
              </a:pathLst>
            </a:custGeom>
            <a:solidFill>
              <a:srgbClr val="3B3A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3" name="i$lïḑê">
              <a:extLst>
                <a:ext uri="{FF2B5EF4-FFF2-40B4-BE49-F238E27FC236}">
                  <a16:creationId xmlns:a16="http://schemas.microsoft.com/office/drawing/2014/main" xmlns="" id="{8267753B-C642-4AE8-844C-0EFC26BEF535}"/>
                </a:ext>
              </a:extLst>
            </p:cNvPr>
            <p:cNvSpPr/>
            <p:nvPr/>
          </p:nvSpPr>
          <p:spPr bwMode="auto">
            <a:xfrm>
              <a:off x="4132263" y="4343401"/>
              <a:ext cx="120650" cy="260350"/>
            </a:xfrm>
            <a:custGeom>
              <a:avLst/>
              <a:gdLst>
                <a:gd name="T0" fmla="*/ 39 w 44"/>
                <a:gd name="T1" fmla="*/ 92 h 95"/>
                <a:gd name="T2" fmla="*/ 44 w 44"/>
                <a:gd name="T3" fmla="*/ 84 h 95"/>
                <a:gd name="T4" fmla="*/ 42 w 44"/>
                <a:gd name="T5" fmla="*/ 76 h 95"/>
                <a:gd name="T6" fmla="*/ 23 w 44"/>
                <a:gd name="T7" fmla="*/ 6 h 95"/>
                <a:gd name="T8" fmla="*/ 0 w 44"/>
                <a:gd name="T9" fmla="*/ 13 h 95"/>
                <a:gd name="T10" fmla="*/ 24 w 44"/>
                <a:gd name="T11" fmla="*/ 84 h 95"/>
                <a:gd name="T12" fmla="*/ 39 w 44"/>
                <a:gd name="T13" fmla="*/ 92 h 95"/>
              </a:gdLst>
              <a:ahLst/>
              <a:cxnLst>
                <a:cxn ang="0">
                  <a:pos x="T0" y="T1"/>
                </a:cxn>
                <a:cxn ang="0">
                  <a:pos x="T2" y="T3"/>
                </a:cxn>
                <a:cxn ang="0">
                  <a:pos x="T4" y="T5"/>
                </a:cxn>
                <a:cxn ang="0">
                  <a:pos x="T6" y="T7"/>
                </a:cxn>
                <a:cxn ang="0">
                  <a:pos x="T8" y="T9"/>
                </a:cxn>
                <a:cxn ang="0">
                  <a:pos x="T10" y="T11"/>
                </a:cxn>
                <a:cxn ang="0">
                  <a:pos x="T12" y="T13"/>
                </a:cxn>
              </a:cxnLst>
              <a:rect l="0" t="0" r="r" b="b"/>
              <a:pathLst>
                <a:path w="44" h="95">
                  <a:moveTo>
                    <a:pt x="39" y="92"/>
                  </a:moveTo>
                  <a:cubicBezTo>
                    <a:pt x="42" y="89"/>
                    <a:pt x="43" y="87"/>
                    <a:pt x="44" y="84"/>
                  </a:cubicBezTo>
                  <a:cubicBezTo>
                    <a:pt x="44" y="81"/>
                    <a:pt x="43" y="79"/>
                    <a:pt x="42" y="76"/>
                  </a:cubicBezTo>
                  <a:cubicBezTo>
                    <a:pt x="40" y="59"/>
                    <a:pt x="23" y="6"/>
                    <a:pt x="23" y="6"/>
                  </a:cubicBezTo>
                  <a:cubicBezTo>
                    <a:pt x="23" y="6"/>
                    <a:pt x="11" y="0"/>
                    <a:pt x="0" y="13"/>
                  </a:cubicBezTo>
                  <a:cubicBezTo>
                    <a:pt x="10" y="57"/>
                    <a:pt x="17" y="70"/>
                    <a:pt x="24" y="84"/>
                  </a:cubicBezTo>
                  <a:cubicBezTo>
                    <a:pt x="27" y="90"/>
                    <a:pt x="33" y="95"/>
                    <a:pt x="39" y="92"/>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4" name="iṧlïdê">
              <a:extLst>
                <a:ext uri="{FF2B5EF4-FFF2-40B4-BE49-F238E27FC236}">
                  <a16:creationId xmlns:a16="http://schemas.microsoft.com/office/drawing/2014/main" xmlns="" id="{B5B7F0C6-CA74-4A34-9CD8-C6829E60816E}"/>
                </a:ext>
              </a:extLst>
            </p:cNvPr>
            <p:cNvSpPr/>
            <p:nvPr/>
          </p:nvSpPr>
          <p:spPr bwMode="auto">
            <a:xfrm>
              <a:off x="4197351" y="4270376"/>
              <a:ext cx="217488" cy="333375"/>
            </a:xfrm>
            <a:custGeom>
              <a:avLst/>
              <a:gdLst>
                <a:gd name="T0" fmla="*/ 54 w 79"/>
                <a:gd name="T1" fmla="*/ 12 h 122"/>
                <a:gd name="T2" fmla="*/ 54 w 79"/>
                <a:gd name="T3" fmla="*/ 12 h 122"/>
                <a:gd name="T4" fmla="*/ 51 w 79"/>
                <a:gd name="T5" fmla="*/ 8 h 122"/>
                <a:gd name="T6" fmla="*/ 48 w 79"/>
                <a:gd name="T7" fmla="*/ 14 h 122"/>
                <a:gd name="T8" fmla="*/ 45 w 79"/>
                <a:gd name="T9" fmla="*/ 23 h 122"/>
                <a:gd name="T10" fmla="*/ 43 w 79"/>
                <a:gd name="T11" fmla="*/ 32 h 122"/>
                <a:gd name="T12" fmla="*/ 23 w 79"/>
                <a:gd name="T13" fmla="*/ 64 h 122"/>
                <a:gd name="T14" fmla="*/ 1 w 79"/>
                <a:gd name="T15" fmla="*/ 102 h 122"/>
                <a:gd name="T16" fmla="*/ 15 w 79"/>
                <a:gd name="T17" fmla="*/ 119 h 122"/>
                <a:gd name="T18" fmla="*/ 20 w 79"/>
                <a:gd name="T19" fmla="*/ 116 h 122"/>
                <a:gd name="T20" fmla="*/ 53 w 79"/>
                <a:gd name="T21" fmla="*/ 41 h 122"/>
                <a:gd name="T22" fmla="*/ 62 w 79"/>
                <a:gd name="T23" fmla="*/ 25 h 122"/>
                <a:gd name="T24" fmla="*/ 67 w 79"/>
                <a:gd name="T25" fmla="*/ 15 h 122"/>
                <a:gd name="T26" fmla="*/ 72 w 79"/>
                <a:gd name="T27" fmla="*/ 7 h 122"/>
                <a:gd name="T28" fmla="*/ 74 w 79"/>
                <a:gd name="T29" fmla="*/ 5 h 122"/>
                <a:gd name="T30" fmla="*/ 79 w 79"/>
                <a:gd name="T31" fmla="*/ 0 h 122"/>
                <a:gd name="T32" fmla="*/ 68 w 79"/>
                <a:gd name="T33" fmla="*/ 3 h 122"/>
                <a:gd name="T34" fmla="*/ 64 w 79"/>
                <a:gd name="T35" fmla="*/ 7 h 122"/>
                <a:gd name="T36" fmla="*/ 59 w 79"/>
                <a:gd name="T37" fmla="*/ 10 h 122"/>
                <a:gd name="T38" fmla="*/ 54 w 79"/>
                <a:gd name="T39" fmla="*/ 1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22">
                  <a:moveTo>
                    <a:pt x="54" y="12"/>
                  </a:moveTo>
                  <a:cubicBezTo>
                    <a:pt x="54" y="12"/>
                    <a:pt x="54" y="12"/>
                    <a:pt x="54" y="12"/>
                  </a:cubicBezTo>
                  <a:cubicBezTo>
                    <a:pt x="53" y="11"/>
                    <a:pt x="52" y="8"/>
                    <a:pt x="51" y="8"/>
                  </a:cubicBezTo>
                  <a:cubicBezTo>
                    <a:pt x="50" y="9"/>
                    <a:pt x="49" y="13"/>
                    <a:pt x="48" y="14"/>
                  </a:cubicBezTo>
                  <a:cubicBezTo>
                    <a:pt x="47" y="17"/>
                    <a:pt x="46" y="20"/>
                    <a:pt x="45" y="23"/>
                  </a:cubicBezTo>
                  <a:cubicBezTo>
                    <a:pt x="44" y="26"/>
                    <a:pt x="44" y="30"/>
                    <a:pt x="43" y="32"/>
                  </a:cubicBezTo>
                  <a:cubicBezTo>
                    <a:pt x="43" y="32"/>
                    <a:pt x="42" y="38"/>
                    <a:pt x="23" y="64"/>
                  </a:cubicBezTo>
                  <a:cubicBezTo>
                    <a:pt x="8" y="84"/>
                    <a:pt x="4" y="94"/>
                    <a:pt x="1" y="102"/>
                  </a:cubicBezTo>
                  <a:cubicBezTo>
                    <a:pt x="0" y="112"/>
                    <a:pt x="4" y="122"/>
                    <a:pt x="15" y="119"/>
                  </a:cubicBezTo>
                  <a:cubicBezTo>
                    <a:pt x="16" y="118"/>
                    <a:pt x="19" y="116"/>
                    <a:pt x="20" y="116"/>
                  </a:cubicBezTo>
                  <a:cubicBezTo>
                    <a:pt x="32" y="104"/>
                    <a:pt x="48" y="53"/>
                    <a:pt x="53" y="41"/>
                  </a:cubicBezTo>
                  <a:cubicBezTo>
                    <a:pt x="56" y="36"/>
                    <a:pt x="59" y="31"/>
                    <a:pt x="62" y="25"/>
                  </a:cubicBezTo>
                  <a:cubicBezTo>
                    <a:pt x="63" y="22"/>
                    <a:pt x="65" y="19"/>
                    <a:pt x="67" y="15"/>
                  </a:cubicBezTo>
                  <a:cubicBezTo>
                    <a:pt x="68" y="12"/>
                    <a:pt x="70" y="10"/>
                    <a:pt x="72" y="7"/>
                  </a:cubicBezTo>
                  <a:cubicBezTo>
                    <a:pt x="73" y="7"/>
                    <a:pt x="73" y="6"/>
                    <a:pt x="74" y="5"/>
                  </a:cubicBezTo>
                  <a:cubicBezTo>
                    <a:pt x="76" y="3"/>
                    <a:pt x="78" y="2"/>
                    <a:pt x="79" y="0"/>
                  </a:cubicBezTo>
                  <a:cubicBezTo>
                    <a:pt x="75" y="1"/>
                    <a:pt x="71" y="1"/>
                    <a:pt x="68" y="3"/>
                  </a:cubicBezTo>
                  <a:cubicBezTo>
                    <a:pt x="67" y="4"/>
                    <a:pt x="65" y="5"/>
                    <a:pt x="64" y="7"/>
                  </a:cubicBezTo>
                  <a:cubicBezTo>
                    <a:pt x="62" y="8"/>
                    <a:pt x="61" y="9"/>
                    <a:pt x="59" y="10"/>
                  </a:cubicBezTo>
                  <a:cubicBezTo>
                    <a:pt x="58" y="11"/>
                    <a:pt x="56" y="13"/>
                    <a:pt x="54" y="12"/>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5" name="iśḻïḋê">
              <a:extLst>
                <a:ext uri="{FF2B5EF4-FFF2-40B4-BE49-F238E27FC236}">
                  <a16:creationId xmlns:a16="http://schemas.microsoft.com/office/drawing/2014/main" xmlns="" id="{61BE8140-309D-4E0A-82E8-9656E6FF977A}"/>
                </a:ext>
              </a:extLst>
            </p:cNvPr>
            <p:cNvSpPr/>
            <p:nvPr/>
          </p:nvSpPr>
          <p:spPr bwMode="auto">
            <a:xfrm>
              <a:off x="3783013" y="5543551"/>
              <a:ext cx="574675" cy="92075"/>
            </a:xfrm>
            <a:prstGeom prst="ellipse">
              <a:avLst/>
            </a:pr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6" name="iS1ïḋè">
              <a:extLst>
                <a:ext uri="{FF2B5EF4-FFF2-40B4-BE49-F238E27FC236}">
                  <a16:creationId xmlns:a16="http://schemas.microsoft.com/office/drawing/2014/main" xmlns="" id="{54780B84-A5F3-462E-9355-BD7BBB15AFC0}"/>
                </a:ext>
              </a:extLst>
            </p:cNvPr>
            <p:cNvSpPr/>
            <p:nvPr/>
          </p:nvSpPr>
          <p:spPr bwMode="auto">
            <a:xfrm>
              <a:off x="4079876" y="4895851"/>
              <a:ext cx="120650" cy="630238"/>
            </a:xfrm>
            <a:custGeom>
              <a:avLst/>
              <a:gdLst>
                <a:gd name="T0" fmla="*/ 40 w 44"/>
                <a:gd name="T1" fmla="*/ 4 h 230"/>
                <a:gd name="T2" fmla="*/ 42 w 44"/>
                <a:gd name="T3" fmla="*/ 90 h 230"/>
                <a:gd name="T4" fmla="*/ 31 w 44"/>
                <a:gd name="T5" fmla="*/ 222 h 230"/>
                <a:gd name="T6" fmla="*/ 15 w 44"/>
                <a:gd name="T7" fmla="*/ 224 h 230"/>
                <a:gd name="T8" fmla="*/ 5 w 44"/>
                <a:gd name="T9" fmla="*/ 77 h 230"/>
                <a:gd name="T10" fmla="*/ 0 w 44"/>
                <a:gd name="T11" fmla="*/ 0 h 230"/>
                <a:gd name="T12" fmla="*/ 40 w 44"/>
                <a:gd name="T13" fmla="*/ 4 h 230"/>
              </a:gdLst>
              <a:ahLst/>
              <a:cxnLst>
                <a:cxn ang="0">
                  <a:pos x="T0" y="T1"/>
                </a:cxn>
                <a:cxn ang="0">
                  <a:pos x="T2" y="T3"/>
                </a:cxn>
                <a:cxn ang="0">
                  <a:pos x="T4" y="T5"/>
                </a:cxn>
                <a:cxn ang="0">
                  <a:pos x="T6" y="T7"/>
                </a:cxn>
                <a:cxn ang="0">
                  <a:pos x="T8" y="T9"/>
                </a:cxn>
                <a:cxn ang="0">
                  <a:pos x="T10" y="T11"/>
                </a:cxn>
                <a:cxn ang="0">
                  <a:pos x="T12" y="T13"/>
                </a:cxn>
              </a:cxnLst>
              <a:rect l="0" t="0" r="r" b="b"/>
              <a:pathLst>
                <a:path w="44" h="230">
                  <a:moveTo>
                    <a:pt x="40" y="4"/>
                  </a:moveTo>
                  <a:cubicBezTo>
                    <a:pt x="44" y="85"/>
                    <a:pt x="42" y="31"/>
                    <a:pt x="42" y="90"/>
                  </a:cubicBezTo>
                  <a:cubicBezTo>
                    <a:pt x="40" y="122"/>
                    <a:pt x="31" y="222"/>
                    <a:pt x="31" y="222"/>
                  </a:cubicBezTo>
                  <a:cubicBezTo>
                    <a:pt x="31" y="222"/>
                    <a:pt x="20" y="230"/>
                    <a:pt x="15" y="224"/>
                  </a:cubicBezTo>
                  <a:cubicBezTo>
                    <a:pt x="9" y="148"/>
                    <a:pt x="0" y="112"/>
                    <a:pt x="5" y="77"/>
                  </a:cubicBezTo>
                  <a:cubicBezTo>
                    <a:pt x="3" y="39"/>
                    <a:pt x="0" y="0"/>
                    <a:pt x="0" y="0"/>
                  </a:cubicBezTo>
                  <a:cubicBezTo>
                    <a:pt x="40" y="4"/>
                    <a:pt x="40" y="4"/>
                    <a:pt x="40" y="4"/>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7" name="íS1íḋe">
              <a:extLst>
                <a:ext uri="{FF2B5EF4-FFF2-40B4-BE49-F238E27FC236}">
                  <a16:creationId xmlns:a16="http://schemas.microsoft.com/office/drawing/2014/main" xmlns="" id="{9AD1BD34-6EFB-4210-A37E-F1174FEA8D2F}"/>
                </a:ext>
              </a:extLst>
            </p:cNvPr>
            <p:cNvSpPr/>
            <p:nvPr/>
          </p:nvSpPr>
          <p:spPr bwMode="auto">
            <a:xfrm>
              <a:off x="4079876" y="4783138"/>
              <a:ext cx="33338" cy="290513"/>
            </a:xfrm>
            <a:custGeom>
              <a:avLst/>
              <a:gdLst>
                <a:gd name="T0" fmla="*/ 4 w 12"/>
                <a:gd name="T1" fmla="*/ 94 h 106"/>
                <a:gd name="T2" fmla="*/ 4 w 12"/>
                <a:gd name="T3" fmla="*/ 106 h 106"/>
                <a:gd name="T4" fmla="*/ 4 w 12"/>
                <a:gd name="T5" fmla="*/ 106 h 106"/>
                <a:gd name="T6" fmla="*/ 4 w 12"/>
                <a:gd name="T7" fmla="*/ 94 h 106"/>
                <a:gd name="T8" fmla="*/ 0 w 12"/>
                <a:gd name="T9" fmla="*/ 0 h 106"/>
                <a:gd name="T10" fmla="*/ 2 w 12"/>
                <a:gd name="T11" fmla="*/ 41 h 106"/>
                <a:gd name="T12" fmla="*/ 12 w 12"/>
                <a:gd name="T13" fmla="*/ 42 h 106"/>
                <a:gd name="T14" fmla="*/ 10 w 12"/>
                <a:gd name="T15" fmla="*/ 1 h 106"/>
                <a:gd name="T16" fmla="*/ 0 w 12"/>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6">
                  <a:moveTo>
                    <a:pt x="4" y="94"/>
                  </a:moveTo>
                  <a:cubicBezTo>
                    <a:pt x="3" y="98"/>
                    <a:pt x="4" y="102"/>
                    <a:pt x="4" y="106"/>
                  </a:cubicBezTo>
                  <a:cubicBezTo>
                    <a:pt x="4" y="106"/>
                    <a:pt x="4" y="106"/>
                    <a:pt x="4" y="106"/>
                  </a:cubicBezTo>
                  <a:cubicBezTo>
                    <a:pt x="4" y="102"/>
                    <a:pt x="4" y="98"/>
                    <a:pt x="4" y="94"/>
                  </a:cubicBezTo>
                  <a:moveTo>
                    <a:pt x="0" y="0"/>
                  </a:moveTo>
                  <a:cubicBezTo>
                    <a:pt x="0" y="0"/>
                    <a:pt x="1" y="20"/>
                    <a:pt x="2" y="41"/>
                  </a:cubicBezTo>
                  <a:cubicBezTo>
                    <a:pt x="12" y="42"/>
                    <a:pt x="12" y="42"/>
                    <a:pt x="12" y="42"/>
                  </a:cubicBezTo>
                  <a:cubicBezTo>
                    <a:pt x="11" y="29"/>
                    <a:pt x="9" y="16"/>
                    <a:pt x="10" y="1"/>
                  </a:cubicBezTo>
                  <a:cubicBezTo>
                    <a:pt x="0" y="0"/>
                    <a:pt x="0" y="0"/>
                    <a:pt x="0" y="0"/>
                  </a:cubicBezTo>
                </a:path>
              </a:pathLst>
            </a:custGeom>
            <a:solidFill>
              <a:srgbClr val="FCEB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8" name="ïṥļiḓé">
              <a:extLst>
                <a:ext uri="{FF2B5EF4-FFF2-40B4-BE49-F238E27FC236}">
                  <a16:creationId xmlns:a16="http://schemas.microsoft.com/office/drawing/2014/main" xmlns="" id="{FB27274A-A4CC-44C8-8FBD-B58E073F858F}"/>
                </a:ext>
              </a:extLst>
            </p:cNvPr>
            <p:cNvSpPr/>
            <p:nvPr/>
          </p:nvSpPr>
          <p:spPr bwMode="auto">
            <a:xfrm>
              <a:off x="4084638" y="4895851"/>
              <a:ext cx="31750" cy="177800"/>
            </a:xfrm>
            <a:custGeom>
              <a:avLst/>
              <a:gdLst>
                <a:gd name="T0" fmla="*/ 0 w 11"/>
                <a:gd name="T1" fmla="*/ 0 h 65"/>
                <a:gd name="T2" fmla="*/ 3 w 11"/>
                <a:gd name="T3" fmla="*/ 40 h 65"/>
                <a:gd name="T4" fmla="*/ 2 w 11"/>
                <a:gd name="T5" fmla="*/ 53 h 65"/>
                <a:gd name="T6" fmla="*/ 2 w 11"/>
                <a:gd name="T7" fmla="*/ 65 h 65"/>
                <a:gd name="T8" fmla="*/ 10 w 11"/>
                <a:gd name="T9" fmla="*/ 1 h 65"/>
                <a:gd name="T10" fmla="*/ 0 w 11"/>
                <a:gd name="T11" fmla="*/ 0 h 65"/>
              </a:gdLst>
              <a:ahLst/>
              <a:cxnLst>
                <a:cxn ang="0">
                  <a:pos x="T0" y="T1"/>
                </a:cxn>
                <a:cxn ang="0">
                  <a:pos x="T2" y="T3"/>
                </a:cxn>
                <a:cxn ang="0">
                  <a:pos x="T4" y="T5"/>
                </a:cxn>
                <a:cxn ang="0">
                  <a:pos x="T6" y="T7"/>
                </a:cxn>
                <a:cxn ang="0">
                  <a:pos x="T8" y="T9"/>
                </a:cxn>
                <a:cxn ang="0">
                  <a:pos x="T10" y="T11"/>
                </a:cxn>
              </a:cxnLst>
              <a:rect l="0" t="0" r="r" b="b"/>
              <a:pathLst>
                <a:path w="11" h="65">
                  <a:moveTo>
                    <a:pt x="0" y="0"/>
                  </a:moveTo>
                  <a:cubicBezTo>
                    <a:pt x="1" y="15"/>
                    <a:pt x="2" y="30"/>
                    <a:pt x="3" y="40"/>
                  </a:cubicBezTo>
                  <a:cubicBezTo>
                    <a:pt x="2" y="44"/>
                    <a:pt x="2" y="49"/>
                    <a:pt x="2" y="53"/>
                  </a:cubicBezTo>
                  <a:cubicBezTo>
                    <a:pt x="2" y="57"/>
                    <a:pt x="2" y="61"/>
                    <a:pt x="2" y="65"/>
                  </a:cubicBezTo>
                  <a:cubicBezTo>
                    <a:pt x="11" y="38"/>
                    <a:pt x="11" y="19"/>
                    <a:pt x="10" y="1"/>
                  </a:cubicBezTo>
                  <a:cubicBezTo>
                    <a:pt x="0" y="0"/>
                    <a:pt x="0" y="0"/>
                    <a:pt x="0" y="0"/>
                  </a:cubicBezTo>
                </a:path>
              </a:pathLst>
            </a:custGeom>
            <a:solidFill>
              <a:srgbClr val="E5AC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9" name="iṡliḓé">
              <a:extLst>
                <a:ext uri="{FF2B5EF4-FFF2-40B4-BE49-F238E27FC236}">
                  <a16:creationId xmlns:a16="http://schemas.microsoft.com/office/drawing/2014/main" xmlns="" id="{FB59F2A5-1E5F-4DAE-B665-27E7669D788E}"/>
                </a:ext>
              </a:extLst>
            </p:cNvPr>
            <p:cNvSpPr/>
            <p:nvPr/>
          </p:nvSpPr>
          <p:spPr bwMode="auto">
            <a:xfrm>
              <a:off x="3898901" y="4862513"/>
              <a:ext cx="211138" cy="644525"/>
            </a:xfrm>
            <a:custGeom>
              <a:avLst/>
              <a:gdLst>
                <a:gd name="T0" fmla="*/ 17 w 77"/>
                <a:gd name="T1" fmla="*/ 0 h 235"/>
                <a:gd name="T2" fmla="*/ 34 w 77"/>
                <a:gd name="T3" fmla="*/ 93 h 235"/>
                <a:gd name="T4" fmla="*/ 0 w 77"/>
                <a:gd name="T5" fmla="*/ 226 h 235"/>
                <a:gd name="T6" fmla="*/ 9 w 77"/>
                <a:gd name="T7" fmla="*/ 235 h 235"/>
                <a:gd name="T8" fmla="*/ 72 w 77"/>
                <a:gd name="T9" fmla="*/ 91 h 235"/>
                <a:gd name="T10" fmla="*/ 74 w 77"/>
                <a:gd name="T11" fmla="*/ 19 h 235"/>
                <a:gd name="T12" fmla="*/ 17 w 77"/>
                <a:gd name="T13" fmla="*/ 0 h 235"/>
              </a:gdLst>
              <a:ahLst/>
              <a:cxnLst>
                <a:cxn ang="0">
                  <a:pos x="T0" y="T1"/>
                </a:cxn>
                <a:cxn ang="0">
                  <a:pos x="T2" y="T3"/>
                </a:cxn>
                <a:cxn ang="0">
                  <a:pos x="T4" y="T5"/>
                </a:cxn>
                <a:cxn ang="0">
                  <a:pos x="T6" y="T7"/>
                </a:cxn>
                <a:cxn ang="0">
                  <a:pos x="T8" y="T9"/>
                </a:cxn>
                <a:cxn ang="0">
                  <a:pos x="T10" y="T11"/>
                </a:cxn>
                <a:cxn ang="0">
                  <a:pos x="T12" y="T13"/>
                </a:cxn>
              </a:cxnLst>
              <a:rect l="0" t="0" r="r" b="b"/>
              <a:pathLst>
                <a:path w="77" h="235">
                  <a:moveTo>
                    <a:pt x="17" y="0"/>
                  </a:moveTo>
                  <a:cubicBezTo>
                    <a:pt x="17" y="0"/>
                    <a:pt x="10" y="26"/>
                    <a:pt x="34" y="93"/>
                  </a:cubicBezTo>
                  <a:cubicBezTo>
                    <a:pt x="14" y="111"/>
                    <a:pt x="0" y="226"/>
                    <a:pt x="0" y="226"/>
                  </a:cubicBezTo>
                  <a:cubicBezTo>
                    <a:pt x="9" y="235"/>
                    <a:pt x="9" y="235"/>
                    <a:pt x="9" y="235"/>
                  </a:cubicBezTo>
                  <a:cubicBezTo>
                    <a:pt x="9" y="235"/>
                    <a:pt x="61" y="135"/>
                    <a:pt x="72" y="91"/>
                  </a:cubicBezTo>
                  <a:cubicBezTo>
                    <a:pt x="77" y="44"/>
                    <a:pt x="74" y="19"/>
                    <a:pt x="74" y="19"/>
                  </a:cubicBezTo>
                  <a:lnTo>
                    <a:pt x="17" y="0"/>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0" name="î$ḻîḋe">
              <a:extLst>
                <a:ext uri="{FF2B5EF4-FFF2-40B4-BE49-F238E27FC236}">
                  <a16:creationId xmlns:a16="http://schemas.microsoft.com/office/drawing/2014/main" xmlns="" id="{7A712A03-C689-43F0-8288-05EF3CD119D3}"/>
                </a:ext>
              </a:extLst>
            </p:cNvPr>
            <p:cNvSpPr/>
            <p:nvPr/>
          </p:nvSpPr>
          <p:spPr bwMode="auto">
            <a:xfrm>
              <a:off x="3862388" y="5461001"/>
              <a:ext cx="130175" cy="147638"/>
            </a:xfrm>
            <a:custGeom>
              <a:avLst/>
              <a:gdLst>
                <a:gd name="T0" fmla="*/ 12 w 47"/>
                <a:gd name="T1" fmla="*/ 0 h 54"/>
                <a:gd name="T2" fmla="*/ 28 w 47"/>
                <a:gd name="T3" fmla="*/ 7 h 54"/>
                <a:gd name="T4" fmla="*/ 30 w 47"/>
                <a:gd name="T5" fmla="*/ 14 h 54"/>
                <a:gd name="T6" fmla="*/ 32 w 47"/>
                <a:gd name="T7" fmla="*/ 24 h 54"/>
                <a:gd name="T8" fmla="*/ 46 w 47"/>
                <a:gd name="T9" fmla="*/ 46 h 54"/>
                <a:gd name="T10" fmla="*/ 47 w 47"/>
                <a:gd name="T11" fmla="*/ 49 h 54"/>
                <a:gd name="T12" fmla="*/ 37 w 47"/>
                <a:gd name="T13" fmla="*/ 47 h 54"/>
                <a:gd name="T14" fmla="*/ 28 w 47"/>
                <a:gd name="T15" fmla="*/ 42 h 54"/>
                <a:gd name="T16" fmla="*/ 21 w 47"/>
                <a:gd name="T17" fmla="*/ 37 h 54"/>
                <a:gd name="T18" fmla="*/ 15 w 47"/>
                <a:gd name="T19" fmla="*/ 31 h 54"/>
                <a:gd name="T20" fmla="*/ 12 w 47"/>
                <a:gd name="T21" fmla="*/ 31 h 54"/>
                <a:gd name="T22" fmla="*/ 10 w 47"/>
                <a:gd name="T23" fmla="*/ 34 h 54"/>
                <a:gd name="T24" fmla="*/ 9 w 47"/>
                <a:gd name="T25" fmla="*/ 34 h 54"/>
                <a:gd name="T26" fmla="*/ 9 w 47"/>
                <a:gd name="T27" fmla="*/ 34 h 54"/>
                <a:gd name="T28" fmla="*/ 4 w 47"/>
                <a:gd name="T29" fmla="*/ 31 h 54"/>
                <a:gd name="T30" fmla="*/ 2 w 47"/>
                <a:gd name="T31" fmla="*/ 29 h 54"/>
                <a:gd name="T32" fmla="*/ 0 w 47"/>
                <a:gd name="T33" fmla="*/ 28 h 54"/>
                <a:gd name="T34" fmla="*/ 1 w 47"/>
                <a:gd name="T35" fmla="*/ 25 h 54"/>
                <a:gd name="T36" fmla="*/ 2 w 47"/>
                <a:gd name="T37" fmla="*/ 23 h 54"/>
                <a:gd name="T38" fmla="*/ 4 w 47"/>
                <a:gd name="T39" fmla="*/ 17 h 54"/>
                <a:gd name="T40" fmla="*/ 5 w 47"/>
                <a:gd name="T41" fmla="*/ 12 h 54"/>
                <a:gd name="T42" fmla="*/ 9 w 47"/>
                <a:gd name="T43" fmla="*/ 8 h 54"/>
                <a:gd name="T44" fmla="*/ 12 w 4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54">
                  <a:moveTo>
                    <a:pt x="12" y="0"/>
                  </a:moveTo>
                  <a:cubicBezTo>
                    <a:pt x="12" y="1"/>
                    <a:pt x="27" y="6"/>
                    <a:pt x="28" y="7"/>
                  </a:cubicBezTo>
                  <a:cubicBezTo>
                    <a:pt x="30" y="8"/>
                    <a:pt x="30" y="12"/>
                    <a:pt x="30" y="14"/>
                  </a:cubicBezTo>
                  <a:cubicBezTo>
                    <a:pt x="31" y="18"/>
                    <a:pt x="31" y="21"/>
                    <a:pt x="32" y="24"/>
                  </a:cubicBezTo>
                  <a:cubicBezTo>
                    <a:pt x="35" y="32"/>
                    <a:pt x="41" y="39"/>
                    <a:pt x="46" y="46"/>
                  </a:cubicBezTo>
                  <a:cubicBezTo>
                    <a:pt x="46" y="47"/>
                    <a:pt x="47" y="48"/>
                    <a:pt x="47" y="49"/>
                  </a:cubicBezTo>
                  <a:cubicBezTo>
                    <a:pt x="46" y="54"/>
                    <a:pt x="38" y="48"/>
                    <a:pt x="37" y="47"/>
                  </a:cubicBezTo>
                  <a:cubicBezTo>
                    <a:pt x="34" y="46"/>
                    <a:pt x="31" y="44"/>
                    <a:pt x="28" y="42"/>
                  </a:cubicBezTo>
                  <a:cubicBezTo>
                    <a:pt x="26" y="40"/>
                    <a:pt x="23" y="39"/>
                    <a:pt x="21" y="37"/>
                  </a:cubicBezTo>
                  <a:cubicBezTo>
                    <a:pt x="19" y="35"/>
                    <a:pt x="17" y="33"/>
                    <a:pt x="15" y="31"/>
                  </a:cubicBezTo>
                  <a:cubicBezTo>
                    <a:pt x="14" y="30"/>
                    <a:pt x="13" y="30"/>
                    <a:pt x="12" y="31"/>
                  </a:cubicBezTo>
                  <a:cubicBezTo>
                    <a:pt x="11" y="32"/>
                    <a:pt x="10" y="32"/>
                    <a:pt x="10" y="34"/>
                  </a:cubicBezTo>
                  <a:cubicBezTo>
                    <a:pt x="9" y="34"/>
                    <a:pt x="9" y="34"/>
                    <a:pt x="9" y="34"/>
                  </a:cubicBezTo>
                  <a:cubicBezTo>
                    <a:pt x="9" y="34"/>
                    <a:pt x="9" y="34"/>
                    <a:pt x="9" y="34"/>
                  </a:cubicBezTo>
                  <a:cubicBezTo>
                    <a:pt x="7" y="33"/>
                    <a:pt x="6" y="32"/>
                    <a:pt x="4" y="31"/>
                  </a:cubicBezTo>
                  <a:cubicBezTo>
                    <a:pt x="3" y="30"/>
                    <a:pt x="3" y="30"/>
                    <a:pt x="2" y="29"/>
                  </a:cubicBezTo>
                  <a:cubicBezTo>
                    <a:pt x="1" y="29"/>
                    <a:pt x="1" y="29"/>
                    <a:pt x="0" y="28"/>
                  </a:cubicBezTo>
                  <a:cubicBezTo>
                    <a:pt x="0" y="27"/>
                    <a:pt x="1" y="26"/>
                    <a:pt x="1" y="25"/>
                  </a:cubicBezTo>
                  <a:cubicBezTo>
                    <a:pt x="2" y="25"/>
                    <a:pt x="2" y="24"/>
                    <a:pt x="2" y="23"/>
                  </a:cubicBezTo>
                  <a:cubicBezTo>
                    <a:pt x="3" y="21"/>
                    <a:pt x="3" y="19"/>
                    <a:pt x="4" y="17"/>
                  </a:cubicBezTo>
                  <a:cubicBezTo>
                    <a:pt x="4" y="15"/>
                    <a:pt x="5" y="13"/>
                    <a:pt x="5" y="12"/>
                  </a:cubicBezTo>
                  <a:cubicBezTo>
                    <a:pt x="6" y="10"/>
                    <a:pt x="7" y="9"/>
                    <a:pt x="9" y="8"/>
                  </a:cubicBezTo>
                  <a:cubicBezTo>
                    <a:pt x="10" y="5"/>
                    <a:pt x="11" y="3"/>
                    <a:pt x="12" y="0"/>
                  </a:cubicBezTo>
                  <a:close/>
                </a:path>
              </a:pathLst>
            </a:custGeom>
            <a:solidFill>
              <a:srgbClr val="74352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1" name="îṡliḍe">
              <a:extLst>
                <a:ext uri="{FF2B5EF4-FFF2-40B4-BE49-F238E27FC236}">
                  <a16:creationId xmlns:a16="http://schemas.microsoft.com/office/drawing/2014/main" xmlns="" id="{1C9C8B9D-12FC-4EEC-A729-F71A98E92821}"/>
                </a:ext>
              </a:extLst>
            </p:cNvPr>
            <p:cNvSpPr/>
            <p:nvPr/>
          </p:nvSpPr>
          <p:spPr bwMode="auto">
            <a:xfrm>
              <a:off x="4113213" y="5487988"/>
              <a:ext cx="142875" cy="106363"/>
            </a:xfrm>
            <a:custGeom>
              <a:avLst/>
              <a:gdLst>
                <a:gd name="T0" fmla="*/ 2 w 52"/>
                <a:gd name="T1" fmla="*/ 0 h 39"/>
                <a:gd name="T2" fmla="*/ 19 w 52"/>
                <a:gd name="T3" fmla="*/ 1 h 39"/>
                <a:gd name="T4" fmla="*/ 24 w 52"/>
                <a:gd name="T5" fmla="*/ 8 h 39"/>
                <a:gd name="T6" fmla="*/ 29 w 52"/>
                <a:gd name="T7" fmla="*/ 16 h 39"/>
                <a:gd name="T8" fmla="*/ 48 w 52"/>
                <a:gd name="T9" fmla="*/ 33 h 39"/>
                <a:gd name="T10" fmla="*/ 50 w 52"/>
                <a:gd name="T11" fmla="*/ 35 h 39"/>
                <a:gd name="T12" fmla="*/ 40 w 52"/>
                <a:gd name="T13" fmla="*/ 37 h 39"/>
                <a:gd name="T14" fmla="*/ 31 w 52"/>
                <a:gd name="T15" fmla="*/ 35 h 39"/>
                <a:gd name="T16" fmla="*/ 23 w 52"/>
                <a:gd name="T17" fmla="*/ 32 h 39"/>
                <a:gd name="T18" fmla="*/ 15 w 52"/>
                <a:gd name="T19" fmla="*/ 28 h 39"/>
                <a:gd name="T20" fmla="*/ 12 w 52"/>
                <a:gd name="T21" fmla="*/ 29 h 39"/>
                <a:gd name="T22" fmla="*/ 11 w 52"/>
                <a:gd name="T23" fmla="*/ 32 h 39"/>
                <a:gd name="T24" fmla="*/ 11 w 52"/>
                <a:gd name="T25" fmla="*/ 33 h 39"/>
                <a:gd name="T26" fmla="*/ 10 w 52"/>
                <a:gd name="T27" fmla="*/ 33 h 39"/>
                <a:gd name="T28" fmla="*/ 5 w 52"/>
                <a:gd name="T29" fmla="*/ 31 h 39"/>
                <a:gd name="T30" fmla="*/ 2 w 52"/>
                <a:gd name="T31" fmla="*/ 31 h 39"/>
                <a:gd name="T32" fmla="*/ 0 w 52"/>
                <a:gd name="T33" fmla="*/ 30 h 39"/>
                <a:gd name="T34" fmla="*/ 0 w 52"/>
                <a:gd name="T35" fmla="*/ 27 h 39"/>
                <a:gd name="T36" fmla="*/ 0 w 52"/>
                <a:gd name="T37" fmla="*/ 24 h 39"/>
                <a:gd name="T38" fmla="*/ 0 w 52"/>
                <a:gd name="T39" fmla="*/ 18 h 39"/>
                <a:gd name="T40" fmla="*/ 0 w 52"/>
                <a:gd name="T41" fmla="*/ 13 h 39"/>
                <a:gd name="T42" fmla="*/ 1 w 52"/>
                <a:gd name="T43" fmla="*/ 8 h 39"/>
                <a:gd name="T44" fmla="*/ 2 w 52"/>
                <a:gd name="T4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39">
                  <a:moveTo>
                    <a:pt x="2" y="0"/>
                  </a:moveTo>
                  <a:cubicBezTo>
                    <a:pt x="2" y="1"/>
                    <a:pt x="18" y="1"/>
                    <a:pt x="19" y="1"/>
                  </a:cubicBezTo>
                  <a:cubicBezTo>
                    <a:pt x="22" y="2"/>
                    <a:pt x="23" y="6"/>
                    <a:pt x="24" y="8"/>
                  </a:cubicBezTo>
                  <a:cubicBezTo>
                    <a:pt x="25" y="11"/>
                    <a:pt x="27" y="13"/>
                    <a:pt x="29" y="16"/>
                  </a:cubicBezTo>
                  <a:cubicBezTo>
                    <a:pt x="34" y="23"/>
                    <a:pt x="42" y="27"/>
                    <a:pt x="48" y="33"/>
                  </a:cubicBezTo>
                  <a:cubicBezTo>
                    <a:pt x="49" y="33"/>
                    <a:pt x="50" y="34"/>
                    <a:pt x="50" y="35"/>
                  </a:cubicBezTo>
                  <a:cubicBezTo>
                    <a:pt x="52" y="39"/>
                    <a:pt x="42" y="37"/>
                    <a:pt x="40" y="37"/>
                  </a:cubicBezTo>
                  <a:cubicBezTo>
                    <a:pt x="37" y="36"/>
                    <a:pt x="34" y="36"/>
                    <a:pt x="31" y="35"/>
                  </a:cubicBezTo>
                  <a:cubicBezTo>
                    <a:pt x="28" y="33"/>
                    <a:pt x="25" y="33"/>
                    <a:pt x="23" y="32"/>
                  </a:cubicBezTo>
                  <a:cubicBezTo>
                    <a:pt x="20" y="31"/>
                    <a:pt x="17" y="30"/>
                    <a:pt x="15" y="28"/>
                  </a:cubicBezTo>
                  <a:cubicBezTo>
                    <a:pt x="13" y="28"/>
                    <a:pt x="13" y="28"/>
                    <a:pt x="12" y="29"/>
                  </a:cubicBezTo>
                  <a:cubicBezTo>
                    <a:pt x="11" y="30"/>
                    <a:pt x="11" y="31"/>
                    <a:pt x="11" y="32"/>
                  </a:cubicBezTo>
                  <a:cubicBezTo>
                    <a:pt x="11" y="33"/>
                    <a:pt x="11" y="33"/>
                    <a:pt x="11" y="33"/>
                  </a:cubicBezTo>
                  <a:cubicBezTo>
                    <a:pt x="10" y="33"/>
                    <a:pt x="10" y="33"/>
                    <a:pt x="10" y="33"/>
                  </a:cubicBezTo>
                  <a:cubicBezTo>
                    <a:pt x="8" y="32"/>
                    <a:pt x="6" y="32"/>
                    <a:pt x="5" y="31"/>
                  </a:cubicBezTo>
                  <a:cubicBezTo>
                    <a:pt x="4" y="31"/>
                    <a:pt x="3" y="31"/>
                    <a:pt x="2" y="31"/>
                  </a:cubicBezTo>
                  <a:cubicBezTo>
                    <a:pt x="2" y="30"/>
                    <a:pt x="1" y="31"/>
                    <a:pt x="0" y="30"/>
                  </a:cubicBezTo>
                  <a:cubicBezTo>
                    <a:pt x="0" y="29"/>
                    <a:pt x="0" y="28"/>
                    <a:pt x="0" y="27"/>
                  </a:cubicBezTo>
                  <a:cubicBezTo>
                    <a:pt x="1" y="26"/>
                    <a:pt x="1" y="25"/>
                    <a:pt x="0" y="24"/>
                  </a:cubicBezTo>
                  <a:cubicBezTo>
                    <a:pt x="0" y="22"/>
                    <a:pt x="0" y="20"/>
                    <a:pt x="0" y="18"/>
                  </a:cubicBezTo>
                  <a:cubicBezTo>
                    <a:pt x="0" y="17"/>
                    <a:pt x="0" y="15"/>
                    <a:pt x="0" y="13"/>
                  </a:cubicBezTo>
                  <a:cubicBezTo>
                    <a:pt x="0" y="12"/>
                    <a:pt x="1" y="10"/>
                    <a:pt x="1" y="8"/>
                  </a:cubicBezTo>
                  <a:cubicBezTo>
                    <a:pt x="2" y="6"/>
                    <a:pt x="2" y="3"/>
                    <a:pt x="2" y="0"/>
                  </a:cubicBezTo>
                  <a:close/>
                </a:path>
              </a:pathLst>
            </a:custGeom>
            <a:solidFill>
              <a:srgbClr val="74352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2" name="iS1iḍé">
              <a:extLst>
                <a:ext uri="{FF2B5EF4-FFF2-40B4-BE49-F238E27FC236}">
                  <a16:creationId xmlns:a16="http://schemas.microsoft.com/office/drawing/2014/main" xmlns="" id="{79994D07-0732-48FB-805D-4167AD2715B2}"/>
                </a:ext>
              </a:extLst>
            </p:cNvPr>
            <p:cNvSpPr/>
            <p:nvPr/>
          </p:nvSpPr>
          <p:spPr bwMode="auto">
            <a:xfrm>
              <a:off x="3840163" y="3981451"/>
              <a:ext cx="393700" cy="522288"/>
            </a:xfrm>
            <a:custGeom>
              <a:avLst/>
              <a:gdLst>
                <a:gd name="T0" fmla="*/ 117 w 143"/>
                <a:gd name="T1" fmla="*/ 83 h 190"/>
                <a:gd name="T2" fmla="*/ 114 w 143"/>
                <a:gd name="T3" fmla="*/ 80 h 190"/>
                <a:gd name="T4" fmla="*/ 104 w 143"/>
                <a:gd name="T5" fmla="*/ 20 h 190"/>
                <a:gd name="T6" fmla="*/ 66 w 143"/>
                <a:gd name="T7" fmla="*/ 9 h 190"/>
                <a:gd name="T8" fmla="*/ 62 w 143"/>
                <a:gd name="T9" fmla="*/ 9 h 190"/>
                <a:gd name="T10" fmla="*/ 59 w 143"/>
                <a:gd name="T11" fmla="*/ 9 h 190"/>
                <a:gd name="T12" fmla="*/ 44 w 143"/>
                <a:gd name="T13" fmla="*/ 15 h 190"/>
                <a:gd name="T14" fmla="*/ 28 w 143"/>
                <a:gd name="T15" fmla="*/ 46 h 190"/>
                <a:gd name="T16" fmla="*/ 15 w 143"/>
                <a:gd name="T17" fmla="*/ 85 h 190"/>
                <a:gd name="T18" fmla="*/ 7 w 143"/>
                <a:gd name="T19" fmla="*/ 94 h 190"/>
                <a:gd name="T20" fmla="*/ 4 w 143"/>
                <a:gd name="T21" fmla="*/ 106 h 190"/>
                <a:gd name="T22" fmla="*/ 9 w 143"/>
                <a:gd name="T23" fmla="*/ 119 h 190"/>
                <a:gd name="T24" fmla="*/ 2 w 143"/>
                <a:gd name="T25" fmla="*/ 137 h 190"/>
                <a:gd name="T26" fmla="*/ 3 w 143"/>
                <a:gd name="T27" fmla="*/ 158 h 190"/>
                <a:gd name="T28" fmla="*/ 15 w 143"/>
                <a:gd name="T29" fmla="*/ 175 h 190"/>
                <a:gd name="T30" fmla="*/ 30 w 143"/>
                <a:gd name="T31" fmla="*/ 186 h 190"/>
                <a:gd name="T32" fmla="*/ 49 w 143"/>
                <a:gd name="T33" fmla="*/ 189 h 190"/>
                <a:gd name="T34" fmla="*/ 62 w 143"/>
                <a:gd name="T35" fmla="*/ 183 h 190"/>
                <a:gd name="T36" fmla="*/ 64 w 143"/>
                <a:gd name="T37" fmla="*/ 179 h 190"/>
                <a:gd name="T38" fmla="*/ 79 w 143"/>
                <a:gd name="T39" fmla="*/ 185 h 190"/>
                <a:gd name="T40" fmla="*/ 95 w 143"/>
                <a:gd name="T41" fmla="*/ 186 h 190"/>
                <a:gd name="T42" fmla="*/ 111 w 143"/>
                <a:gd name="T43" fmla="*/ 173 h 190"/>
                <a:gd name="T44" fmla="*/ 123 w 143"/>
                <a:gd name="T45" fmla="*/ 155 h 190"/>
                <a:gd name="T46" fmla="*/ 136 w 143"/>
                <a:gd name="T47" fmla="*/ 139 h 190"/>
                <a:gd name="T48" fmla="*/ 142 w 143"/>
                <a:gd name="T49" fmla="*/ 119 h 190"/>
                <a:gd name="T50" fmla="*/ 135 w 143"/>
                <a:gd name="T51" fmla="*/ 97 h 190"/>
                <a:gd name="T52" fmla="*/ 117 w 143"/>
                <a:gd name="T53" fmla="*/ 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90">
                  <a:moveTo>
                    <a:pt x="117" y="83"/>
                  </a:moveTo>
                  <a:cubicBezTo>
                    <a:pt x="116" y="82"/>
                    <a:pt x="115" y="81"/>
                    <a:pt x="114" y="80"/>
                  </a:cubicBezTo>
                  <a:cubicBezTo>
                    <a:pt x="101" y="63"/>
                    <a:pt x="117" y="38"/>
                    <a:pt x="104" y="20"/>
                  </a:cubicBezTo>
                  <a:cubicBezTo>
                    <a:pt x="95" y="8"/>
                    <a:pt x="79" y="0"/>
                    <a:pt x="66" y="9"/>
                  </a:cubicBezTo>
                  <a:cubicBezTo>
                    <a:pt x="66" y="10"/>
                    <a:pt x="64" y="9"/>
                    <a:pt x="62" y="9"/>
                  </a:cubicBezTo>
                  <a:cubicBezTo>
                    <a:pt x="61" y="9"/>
                    <a:pt x="60" y="9"/>
                    <a:pt x="59" y="9"/>
                  </a:cubicBezTo>
                  <a:cubicBezTo>
                    <a:pt x="54" y="10"/>
                    <a:pt x="49" y="12"/>
                    <a:pt x="44" y="15"/>
                  </a:cubicBezTo>
                  <a:cubicBezTo>
                    <a:pt x="34" y="22"/>
                    <a:pt x="30" y="34"/>
                    <a:pt x="28" y="46"/>
                  </a:cubicBezTo>
                  <a:cubicBezTo>
                    <a:pt x="26" y="61"/>
                    <a:pt x="24" y="73"/>
                    <a:pt x="15" y="85"/>
                  </a:cubicBezTo>
                  <a:cubicBezTo>
                    <a:pt x="12" y="88"/>
                    <a:pt x="9" y="91"/>
                    <a:pt x="7" y="94"/>
                  </a:cubicBezTo>
                  <a:cubicBezTo>
                    <a:pt x="5" y="97"/>
                    <a:pt x="3" y="102"/>
                    <a:pt x="4" y="106"/>
                  </a:cubicBezTo>
                  <a:cubicBezTo>
                    <a:pt x="5" y="110"/>
                    <a:pt x="8" y="114"/>
                    <a:pt x="9" y="119"/>
                  </a:cubicBezTo>
                  <a:cubicBezTo>
                    <a:pt x="10" y="126"/>
                    <a:pt x="4" y="131"/>
                    <a:pt x="2" y="137"/>
                  </a:cubicBezTo>
                  <a:cubicBezTo>
                    <a:pt x="0" y="144"/>
                    <a:pt x="0" y="152"/>
                    <a:pt x="3" y="158"/>
                  </a:cubicBezTo>
                  <a:cubicBezTo>
                    <a:pt x="5" y="165"/>
                    <a:pt x="10" y="170"/>
                    <a:pt x="15" y="175"/>
                  </a:cubicBezTo>
                  <a:cubicBezTo>
                    <a:pt x="19" y="179"/>
                    <a:pt x="24" y="183"/>
                    <a:pt x="30" y="186"/>
                  </a:cubicBezTo>
                  <a:cubicBezTo>
                    <a:pt x="36" y="189"/>
                    <a:pt x="43" y="190"/>
                    <a:pt x="49" y="189"/>
                  </a:cubicBezTo>
                  <a:cubicBezTo>
                    <a:pt x="54" y="188"/>
                    <a:pt x="58" y="186"/>
                    <a:pt x="62" y="183"/>
                  </a:cubicBezTo>
                  <a:cubicBezTo>
                    <a:pt x="63" y="182"/>
                    <a:pt x="65" y="181"/>
                    <a:pt x="64" y="179"/>
                  </a:cubicBezTo>
                  <a:cubicBezTo>
                    <a:pt x="69" y="180"/>
                    <a:pt x="74" y="183"/>
                    <a:pt x="79" y="185"/>
                  </a:cubicBezTo>
                  <a:cubicBezTo>
                    <a:pt x="84" y="187"/>
                    <a:pt x="90" y="188"/>
                    <a:pt x="95" y="186"/>
                  </a:cubicBezTo>
                  <a:cubicBezTo>
                    <a:pt x="102" y="185"/>
                    <a:pt x="107" y="179"/>
                    <a:pt x="111" y="173"/>
                  </a:cubicBezTo>
                  <a:cubicBezTo>
                    <a:pt x="115" y="167"/>
                    <a:pt x="118" y="160"/>
                    <a:pt x="123" y="155"/>
                  </a:cubicBezTo>
                  <a:cubicBezTo>
                    <a:pt x="127" y="149"/>
                    <a:pt x="132" y="145"/>
                    <a:pt x="136" y="139"/>
                  </a:cubicBezTo>
                  <a:cubicBezTo>
                    <a:pt x="140" y="134"/>
                    <a:pt x="142" y="126"/>
                    <a:pt x="142" y="119"/>
                  </a:cubicBezTo>
                  <a:cubicBezTo>
                    <a:pt x="143" y="111"/>
                    <a:pt x="140" y="103"/>
                    <a:pt x="135" y="97"/>
                  </a:cubicBezTo>
                  <a:cubicBezTo>
                    <a:pt x="130" y="91"/>
                    <a:pt x="122" y="88"/>
                    <a:pt x="117" y="83"/>
                  </a:cubicBezTo>
                </a:path>
              </a:pathLst>
            </a:custGeom>
            <a:solidFill>
              <a:srgbClr val="9E35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3" name="ïṣļiďè">
              <a:extLst>
                <a:ext uri="{FF2B5EF4-FFF2-40B4-BE49-F238E27FC236}">
                  <a16:creationId xmlns:a16="http://schemas.microsoft.com/office/drawing/2014/main" xmlns="" id="{DBE4476F-6E0E-4FC4-B6AD-91963D2166E2}"/>
                </a:ext>
              </a:extLst>
            </p:cNvPr>
            <p:cNvSpPr/>
            <p:nvPr/>
          </p:nvSpPr>
          <p:spPr bwMode="auto">
            <a:xfrm>
              <a:off x="4095751" y="4014788"/>
              <a:ext cx="138113" cy="304800"/>
            </a:xfrm>
            <a:custGeom>
              <a:avLst/>
              <a:gdLst>
                <a:gd name="T0" fmla="*/ 35 w 50"/>
                <a:gd name="T1" fmla="*/ 82 h 111"/>
                <a:gd name="T2" fmla="*/ 49 w 50"/>
                <a:gd name="T3" fmla="*/ 111 h 111"/>
                <a:gd name="T4" fmla="*/ 49 w 50"/>
                <a:gd name="T5" fmla="*/ 107 h 111"/>
                <a:gd name="T6" fmla="*/ 42 w 50"/>
                <a:gd name="T7" fmla="*/ 85 h 111"/>
                <a:gd name="T8" fmla="*/ 24 w 50"/>
                <a:gd name="T9" fmla="*/ 71 h 111"/>
                <a:gd name="T10" fmla="*/ 21 w 50"/>
                <a:gd name="T11" fmla="*/ 68 h 111"/>
                <a:gd name="T12" fmla="*/ 11 w 50"/>
                <a:gd name="T13" fmla="*/ 8 h 111"/>
                <a:gd name="T14" fmla="*/ 3 w 50"/>
                <a:gd name="T15" fmla="*/ 0 h 111"/>
                <a:gd name="T16" fmla="*/ 35 w 50"/>
                <a:gd name="T1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11">
                  <a:moveTo>
                    <a:pt x="35" y="82"/>
                  </a:moveTo>
                  <a:cubicBezTo>
                    <a:pt x="45" y="86"/>
                    <a:pt x="48" y="98"/>
                    <a:pt x="49" y="111"/>
                  </a:cubicBezTo>
                  <a:cubicBezTo>
                    <a:pt x="49" y="110"/>
                    <a:pt x="49" y="109"/>
                    <a:pt x="49" y="107"/>
                  </a:cubicBezTo>
                  <a:cubicBezTo>
                    <a:pt x="50" y="99"/>
                    <a:pt x="47" y="91"/>
                    <a:pt x="42" y="85"/>
                  </a:cubicBezTo>
                  <a:cubicBezTo>
                    <a:pt x="37" y="79"/>
                    <a:pt x="29" y="76"/>
                    <a:pt x="24" y="71"/>
                  </a:cubicBezTo>
                  <a:cubicBezTo>
                    <a:pt x="23" y="70"/>
                    <a:pt x="22" y="69"/>
                    <a:pt x="21" y="68"/>
                  </a:cubicBezTo>
                  <a:cubicBezTo>
                    <a:pt x="8" y="51"/>
                    <a:pt x="24" y="26"/>
                    <a:pt x="11" y="8"/>
                  </a:cubicBezTo>
                  <a:cubicBezTo>
                    <a:pt x="9" y="5"/>
                    <a:pt x="6" y="3"/>
                    <a:pt x="3" y="0"/>
                  </a:cubicBezTo>
                  <a:cubicBezTo>
                    <a:pt x="11" y="29"/>
                    <a:pt x="0" y="68"/>
                    <a:pt x="35" y="82"/>
                  </a:cubicBezTo>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4" name="íSļíḑê">
              <a:extLst>
                <a:ext uri="{FF2B5EF4-FFF2-40B4-BE49-F238E27FC236}">
                  <a16:creationId xmlns:a16="http://schemas.microsoft.com/office/drawing/2014/main" xmlns="" id="{CBDB4A56-AFCD-432F-9ABA-11E1B599DA67}"/>
                </a:ext>
              </a:extLst>
            </p:cNvPr>
            <p:cNvSpPr/>
            <p:nvPr/>
          </p:nvSpPr>
          <p:spPr bwMode="auto">
            <a:xfrm>
              <a:off x="4095751" y="4275138"/>
              <a:ext cx="146050" cy="195263"/>
            </a:xfrm>
            <a:custGeom>
              <a:avLst/>
              <a:gdLst>
                <a:gd name="T0" fmla="*/ 17 w 53"/>
                <a:gd name="T1" fmla="*/ 3 h 71"/>
                <a:gd name="T2" fmla="*/ 4 w 53"/>
                <a:gd name="T3" fmla="*/ 13 h 71"/>
                <a:gd name="T4" fmla="*/ 23 w 53"/>
                <a:gd name="T5" fmla="*/ 71 h 71"/>
                <a:gd name="T6" fmla="*/ 53 w 53"/>
                <a:gd name="T7" fmla="*/ 59 h 71"/>
                <a:gd name="T8" fmla="*/ 17 w 53"/>
                <a:gd name="T9" fmla="*/ 3 h 71"/>
              </a:gdLst>
              <a:ahLst/>
              <a:cxnLst>
                <a:cxn ang="0">
                  <a:pos x="T0" y="T1"/>
                </a:cxn>
                <a:cxn ang="0">
                  <a:pos x="T2" y="T3"/>
                </a:cxn>
                <a:cxn ang="0">
                  <a:pos x="T4" y="T5"/>
                </a:cxn>
                <a:cxn ang="0">
                  <a:pos x="T6" y="T7"/>
                </a:cxn>
                <a:cxn ang="0">
                  <a:pos x="T8" y="T9"/>
                </a:cxn>
              </a:cxnLst>
              <a:rect l="0" t="0" r="r" b="b"/>
              <a:pathLst>
                <a:path w="53" h="71">
                  <a:moveTo>
                    <a:pt x="17" y="3"/>
                  </a:moveTo>
                  <a:cubicBezTo>
                    <a:pt x="17" y="3"/>
                    <a:pt x="8" y="0"/>
                    <a:pt x="4" y="13"/>
                  </a:cubicBezTo>
                  <a:cubicBezTo>
                    <a:pt x="0" y="27"/>
                    <a:pt x="23" y="71"/>
                    <a:pt x="23" y="71"/>
                  </a:cubicBezTo>
                  <a:cubicBezTo>
                    <a:pt x="23" y="71"/>
                    <a:pt x="45" y="67"/>
                    <a:pt x="53" y="59"/>
                  </a:cubicBezTo>
                  <a:cubicBezTo>
                    <a:pt x="43" y="38"/>
                    <a:pt x="38" y="12"/>
                    <a:pt x="17"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5" name="îSlíḍê">
              <a:extLst>
                <a:ext uri="{FF2B5EF4-FFF2-40B4-BE49-F238E27FC236}">
                  <a16:creationId xmlns:a16="http://schemas.microsoft.com/office/drawing/2014/main" xmlns="" id="{8E8974DE-E48C-442F-B316-736E964A8222}"/>
                </a:ext>
              </a:extLst>
            </p:cNvPr>
            <p:cNvSpPr/>
            <p:nvPr/>
          </p:nvSpPr>
          <p:spPr bwMode="auto">
            <a:xfrm>
              <a:off x="4016376" y="4214813"/>
              <a:ext cx="79375" cy="109538"/>
            </a:xfrm>
            <a:custGeom>
              <a:avLst/>
              <a:gdLst>
                <a:gd name="T0" fmla="*/ 2 w 29"/>
                <a:gd name="T1" fmla="*/ 1 h 40"/>
                <a:gd name="T2" fmla="*/ 0 w 29"/>
                <a:gd name="T3" fmla="*/ 25 h 40"/>
                <a:gd name="T4" fmla="*/ 18 w 29"/>
                <a:gd name="T5" fmla="*/ 38 h 40"/>
                <a:gd name="T6" fmla="*/ 29 w 29"/>
                <a:gd name="T7" fmla="*/ 26 h 40"/>
                <a:gd name="T8" fmla="*/ 26 w 29"/>
                <a:gd name="T9" fmla="*/ 0 h 40"/>
                <a:gd name="T10" fmla="*/ 2 w 29"/>
                <a:gd name="T11" fmla="*/ 1 h 40"/>
              </a:gdLst>
              <a:ahLst/>
              <a:cxnLst>
                <a:cxn ang="0">
                  <a:pos x="T0" y="T1"/>
                </a:cxn>
                <a:cxn ang="0">
                  <a:pos x="T2" y="T3"/>
                </a:cxn>
                <a:cxn ang="0">
                  <a:pos x="T4" y="T5"/>
                </a:cxn>
                <a:cxn ang="0">
                  <a:pos x="T6" y="T7"/>
                </a:cxn>
                <a:cxn ang="0">
                  <a:pos x="T8" y="T9"/>
                </a:cxn>
                <a:cxn ang="0">
                  <a:pos x="T10" y="T11"/>
                </a:cxn>
              </a:cxnLst>
              <a:rect l="0" t="0" r="r" b="b"/>
              <a:pathLst>
                <a:path w="29" h="40">
                  <a:moveTo>
                    <a:pt x="2" y="1"/>
                  </a:moveTo>
                  <a:cubicBezTo>
                    <a:pt x="2" y="1"/>
                    <a:pt x="2" y="18"/>
                    <a:pt x="0" y="25"/>
                  </a:cubicBezTo>
                  <a:cubicBezTo>
                    <a:pt x="0" y="25"/>
                    <a:pt x="5" y="40"/>
                    <a:pt x="18" y="38"/>
                  </a:cubicBezTo>
                  <a:cubicBezTo>
                    <a:pt x="25" y="36"/>
                    <a:pt x="29" y="26"/>
                    <a:pt x="29" y="26"/>
                  </a:cubicBezTo>
                  <a:cubicBezTo>
                    <a:pt x="29" y="26"/>
                    <a:pt x="25" y="12"/>
                    <a:pt x="26" y="0"/>
                  </a:cubicBezTo>
                  <a:cubicBezTo>
                    <a:pt x="24" y="2"/>
                    <a:pt x="11" y="8"/>
                    <a:pt x="2" y="1"/>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6" name="íṧḷiďê">
              <a:extLst>
                <a:ext uri="{FF2B5EF4-FFF2-40B4-BE49-F238E27FC236}">
                  <a16:creationId xmlns:a16="http://schemas.microsoft.com/office/drawing/2014/main" xmlns="" id="{5D441713-7C42-4CA4-9E98-570C8A59DC48}"/>
                </a:ext>
              </a:extLst>
            </p:cNvPr>
            <p:cNvSpPr/>
            <p:nvPr/>
          </p:nvSpPr>
          <p:spPr bwMode="auto">
            <a:xfrm>
              <a:off x="4016376" y="4233863"/>
              <a:ext cx="68263" cy="68263"/>
            </a:xfrm>
            <a:custGeom>
              <a:avLst/>
              <a:gdLst>
                <a:gd name="T0" fmla="*/ 25 w 25"/>
                <a:gd name="T1" fmla="*/ 0 h 25"/>
                <a:gd name="T2" fmla="*/ 18 w 25"/>
                <a:gd name="T3" fmla="*/ 3 h 25"/>
                <a:gd name="T4" fmla="*/ 17 w 25"/>
                <a:gd name="T5" fmla="*/ 3 h 25"/>
                <a:gd name="T6" fmla="*/ 2 w 25"/>
                <a:gd name="T7" fmla="*/ 0 h 25"/>
                <a:gd name="T8" fmla="*/ 0 w 25"/>
                <a:gd name="T9" fmla="*/ 18 h 25"/>
                <a:gd name="T10" fmla="*/ 0 w 25"/>
                <a:gd name="T11" fmla="*/ 18 h 25"/>
                <a:gd name="T12" fmla="*/ 0 w 25"/>
                <a:gd name="T13" fmla="*/ 18 h 25"/>
                <a:gd name="T14" fmla="*/ 3 w 25"/>
                <a:gd name="T15" fmla="*/ 25 h 25"/>
                <a:gd name="T16" fmla="*/ 25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0"/>
                  </a:moveTo>
                  <a:cubicBezTo>
                    <a:pt x="24" y="2"/>
                    <a:pt x="22" y="3"/>
                    <a:pt x="18" y="3"/>
                  </a:cubicBezTo>
                  <a:cubicBezTo>
                    <a:pt x="18" y="3"/>
                    <a:pt x="17" y="3"/>
                    <a:pt x="17" y="3"/>
                  </a:cubicBezTo>
                  <a:cubicBezTo>
                    <a:pt x="11" y="3"/>
                    <a:pt x="6" y="2"/>
                    <a:pt x="2" y="0"/>
                  </a:cubicBezTo>
                  <a:cubicBezTo>
                    <a:pt x="1" y="6"/>
                    <a:pt x="1" y="14"/>
                    <a:pt x="0" y="18"/>
                  </a:cubicBezTo>
                  <a:cubicBezTo>
                    <a:pt x="0" y="18"/>
                    <a:pt x="0" y="18"/>
                    <a:pt x="0" y="18"/>
                  </a:cubicBezTo>
                  <a:cubicBezTo>
                    <a:pt x="0" y="18"/>
                    <a:pt x="0" y="18"/>
                    <a:pt x="0" y="18"/>
                  </a:cubicBezTo>
                  <a:cubicBezTo>
                    <a:pt x="0" y="18"/>
                    <a:pt x="1" y="21"/>
                    <a:pt x="3" y="25"/>
                  </a:cubicBezTo>
                  <a:cubicBezTo>
                    <a:pt x="12" y="21"/>
                    <a:pt x="19" y="12"/>
                    <a:pt x="25"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7" name="ïṧ1ídé">
              <a:extLst>
                <a:ext uri="{FF2B5EF4-FFF2-40B4-BE49-F238E27FC236}">
                  <a16:creationId xmlns:a16="http://schemas.microsoft.com/office/drawing/2014/main" xmlns="" id="{8137E3A7-C8E9-4E71-85DA-7C6BCA5F1A7D}"/>
                </a:ext>
              </a:extLst>
            </p:cNvPr>
            <p:cNvSpPr/>
            <p:nvPr/>
          </p:nvSpPr>
          <p:spPr bwMode="auto">
            <a:xfrm>
              <a:off x="3881438" y="4259263"/>
              <a:ext cx="322263" cy="385763"/>
            </a:xfrm>
            <a:custGeom>
              <a:avLst/>
              <a:gdLst>
                <a:gd name="T0" fmla="*/ 104 w 117"/>
                <a:gd name="T1" fmla="*/ 140 h 141"/>
                <a:gd name="T2" fmla="*/ 104 w 117"/>
                <a:gd name="T3" fmla="*/ 139 h 141"/>
                <a:gd name="T4" fmla="*/ 104 w 117"/>
                <a:gd name="T5" fmla="*/ 120 h 141"/>
                <a:gd name="T6" fmla="*/ 106 w 117"/>
                <a:gd name="T7" fmla="*/ 88 h 141"/>
                <a:gd name="T8" fmla="*/ 116 w 117"/>
                <a:gd name="T9" fmla="*/ 60 h 141"/>
                <a:gd name="T10" fmla="*/ 96 w 117"/>
                <a:gd name="T11" fmla="*/ 13 h 141"/>
                <a:gd name="T12" fmla="*/ 91 w 117"/>
                <a:gd name="T13" fmla="*/ 8 h 141"/>
                <a:gd name="T14" fmla="*/ 67 w 117"/>
                <a:gd name="T15" fmla="*/ 15 h 141"/>
                <a:gd name="T16" fmla="*/ 34 w 117"/>
                <a:gd name="T17" fmla="*/ 9 h 141"/>
                <a:gd name="T18" fmla="*/ 1 w 117"/>
                <a:gd name="T19" fmla="*/ 40 h 141"/>
                <a:gd name="T20" fmla="*/ 8 w 117"/>
                <a:gd name="T21" fmla="*/ 62 h 141"/>
                <a:gd name="T22" fmla="*/ 25 w 117"/>
                <a:gd name="T23" fmla="*/ 96 h 141"/>
                <a:gd name="T24" fmla="*/ 33 w 117"/>
                <a:gd name="T25" fmla="*/ 126 h 141"/>
                <a:gd name="T26" fmla="*/ 32 w 117"/>
                <a:gd name="T27" fmla="*/ 141 h 141"/>
                <a:gd name="T28" fmla="*/ 104 w 117"/>
                <a:gd name="T29" fmla="*/ 14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41">
                  <a:moveTo>
                    <a:pt x="104" y="140"/>
                  </a:moveTo>
                  <a:cubicBezTo>
                    <a:pt x="104" y="140"/>
                    <a:pt x="104" y="139"/>
                    <a:pt x="104" y="139"/>
                  </a:cubicBezTo>
                  <a:cubicBezTo>
                    <a:pt x="103" y="133"/>
                    <a:pt x="103" y="127"/>
                    <a:pt x="104" y="120"/>
                  </a:cubicBezTo>
                  <a:cubicBezTo>
                    <a:pt x="104" y="109"/>
                    <a:pt x="105" y="98"/>
                    <a:pt x="106" y="88"/>
                  </a:cubicBezTo>
                  <a:cubicBezTo>
                    <a:pt x="117" y="77"/>
                    <a:pt x="117" y="69"/>
                    <a:pt x="116" y="60"/>
                  </a:cubicBezTo>
                  <a:cubicBezTo>
                    <a:pt x="112" y="39"/>
                    <a:pt x="101" y="42"/>
                    <a:pt x="96" y="13"/>
                  </a:cubicBezTo>
                  <a:cubicBezTo>
                    <a:pt x="96" y="10"/>
                    <a:pt x="93" y="9"/>
                    <a:pt x="91" y="8"/>
                  </a:cubicBezTo>
                  <a:cubicBezTo>
                    <a:pt x="77" y="0"/>
                    <a:pt x="86" y="11"/>
                    <a:pt x="67" y="15"/>
                  </a:cubicBezTo>
                  <a:cubicBezTo>
                    <a:pt x="41" y="20"/>
                    <a:pt x="34" y="9"/>
                    <a:pt x="34" y="9"/>
                  </a:cubicBezTo>
                  <a:cubicBezTo>
                    <a:pt x="34" y="9"/>
                    <a:pt x="8" y="8"/>
                    <a:pt x="1" y="40"/>
                  </a:cubicBezTo>
                  <a:cubicBezTo>
                    <a:pt x="0" y="47"/>
                    <a:pt x="6" y="56"/>
                    <a:pt x="8" y="62"/>
                  </a:cubicBezTo>
                  <a:cubicBezTo>
                    <a:pt x="14" y="74"/>
                    <a:pt x="22" y="83"/>
                    <a:pt x="25" y="96"/>
                  </a:cubicBezTo>
                  <a:cubicBezTo>
                    <a:pt x="26" y="103"/>
                    <a:pt x="33" y="118"/>
                    <a:pt x="33" y="126"/>
                  </a:cubicBezTo>
                  <a:cubicBezTo>
                    <a:pt x="33" y="131"/>
                    <a:pt x="32" y="136"/>
                    <a:pt x="32" y="141"/>
                  </a:cubicBezTo>
                  <a:cubicBezTo>
                    <a:pt x="56" y="141"/>
                    <a:pt x="80" y="140"/>
                    <a:pt x="104" y="14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8" name="î$ḻîḍe">
              <a:extLst>
                <a:ext uri="{FF2B5EF4-FFF2-40B4-BE49-F238E27FC236}">
                  <a16:creationId xmlns:a16="http://schemas.microsoft.com/office/drawing/2014/main" xmlns="" id="{FC28AACA-D706-4F4F-9673-0EE092DE327A}"/>
                </a:ext>
              </a:extLst>
            </p:cNvPr>
            <p:cNvSpPr/>
            <p:nvPr/>
          </p:nvSpPr>
          <p:spPr bwMode="auto">
            <a:xfrm>
              <a:off x="3881438" y="4643438"/>
              <a:ext cx="327025" cy="444500"/>
            </a:xfrm>
            <a:custGeom>
              <a:avLst/>
              <a:gdLst>
                <a:gd name="T0" fmla="*/ 104 w 119"/>
                <a:gd name="T1" fmla="*/ 0 h 162"/>
                <a:gd name="T2" fmla="*/ 32 w 119"/>
                <a:gd name="T3" fmla="*/ 1 h 162"/>
                <a:gd name="T4" fmla="*/ 11 w 119"/>
                <a:gd name="T5" fmla="*/ 56 h 162"/>
                <a:gd name="T6" fmla="*/ 33 w 119"/>
                <a:gd name="T7" fmla="*/ 159 h 162"/>
                <a:gd name="T8" fmla="*/ 47 w 119"/>
                <a:gd name="T9" fmla="*/ 155 h 162"/>
                <a:gd name="T10" fmla="*/ 58 w 119"/>
                <a:gd name="T11" fmla="*/ 158 h 162"/>
                <a:gd name="T12" fmla="*/ 97 w 119"/>
                <a:gd name="T13" fmla="*/ 152 h 162"/>
                <a:gd name="T14" fmla="*/ 108 w 119"/>
                <a:gd name="T15" fmla="*/ 149 h 162"/>
                <a:gd name="T16" fmla="*/ 116 w 119"/>
                <a:gd name="T17" fmla="*/ 148 h 162"/>
                <a:gd name="T18" fmla="*/ 106 w 119"/>
                <a:gd name="T19" fmla="*/ 23 h 162"/>
                <a:gd name="T20" fmla="*/ 104 w 119"/>
                <a:gd name="T2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62">
                  <a:moveTo>
                    <a:pt x="104" y="0"/>
                  </a:moveTo>
                  <a:cubicBezTo>
                    <a:pt x="80" y="0"/>
                    <a:pt x="56" y="1"/>
                    <a:pt x="32" y="1"/>
                  </a:cubicBezTo>
                  <a:cubicBezTo>
                    <a:pt x="28" y="24"/>
                    <a:pt x="14" y="37"/>
                    <a:pt x="11" y="56"/>
                  </a:cubicBezTo>
                  <a:cubicBezTo>
                    <a:pt x="0" y="110"/>
                    <a:pt x="31" y="160"/>
                    <a:pt x="33" y="159"/>
                  </a:cubicBezTo>
                  <a:cubicBezTo>
                    <a:pt x="38" y="157"/>
                    <a:pt x="42" y="155"/>
                    <a:pt x="47" y="155"/>
                  </a:cubicBezTo>
                  <a:cubicBezTo>
                    <a:pt x="51" y="155"/>
                    <a:pt x="54" y="157"/>
                    <a:pt x="58" y="158"/>
                  </a:cubicBezTo>
                  <a:cubicBezTo>
                    <a:pt x="71" y="162"/>
                    <a:pt x="85" y="156"/>
                    <a:pt x="97" y="152"/>
                  </a:cubicBezTo>
                  <a:cubicBezTo>
                    <a:pt x="101" y="151"/>
                    <a:pt x="105" y="150"/>
                    <a:pt x="108" y="149"/>
                  </a:cubicBezTo>
                  <a:cubicBezTo>
                    <a:pt x="111" y="148"/>
                    <a:pt x="114" y="150"/>
                    <a:pt x="116" y="148"/>
                  </a:cubicBezTo>
                  <a:cubicBezTo>
                    <a:pt x="117" y="147"/>
                    <a:pt x="119" y="51"/>
                    <a:pt x="106" y="23"/>
                  </a:cubicBezTo>
                  <a:cubicBezTo>
                    <a:pt x="106" y="21"/>
                    <a:pt x="105" y="9"/>
                    <a:pt x="104" y="0"/>
                  </a:cubicBezTo>
                  <a:close/>
                </a:path>
              </a:pathLst>
            </a:custGeom>
            <a:solidFill>
              <a:srgbClr val="3058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9" name="iṡlíḍè">
              <a:extLst>
                <a:ext uri="{FF2B5EF4-FFF2-40B4-BE49-F238E27FC236}">
                  <a16:creationId xmlns:a16="http://schemas.microsoft.com/office/drawing/2014/main" xmlns="" id="{0F19011E-63FC-4B0B-9BC5-C684E5EADD28}"/>
                </a:ext>
              </a:extLst>
            </p:cNvPr>
            <p:cNvSpPr/>
            <p:nvPr/>
          </p:nvSpPr>
          <p:spPr bwMode="auto">
            <a:xfrm>
              <a:off x="3989388" y="4260851"/>
              <a:ext cx="76200" cy="107950"/>
            </a:xfrm>
            <a:custGeom>
              <a:avLst/>
              <a:gdLst>
                <a:gd name="T0" fmla="*/ 28 w 28"/>
                <a:gd name="T1" fmla="*/ 14 h 39"/>
                <a:gd name="T2" fmla="*/ 11 w 28"/>
                <a:gd name="T3" fmla="*/ 2 h 39"/>
                <a:gd name="T4" fmla="*/ 0 w 28"/>
                <a:gd name="T5" fmla="*/ 14 h 39"/>
                <a:gd name="T6" fmla="*/ 28 w 28"/>
                <a:gd name="T7" fmla="*/ 14 h 39"/>
              </a:gdLst>
              <a:ahLst/>
              <a:cxnLst>
                <a:cxn ang="0">
                  <a:pos x="T0" y="T1"/>
                </a:cxn>
                <a:cxn ang="0">
                  <a:pos x="T2" y="T3"/>
                </a:cxn>
                <a:cxn ang="0">
                  <a:pos x="T4" y="T5"/>
                </a:cxn>
                <a:cxn ang="0">
                  <a:pos x="T6" y="T7"/>
                </a:cxn>
              </a:cxnLst>
              <a:rect l="0" t="0" r="r" b="b"/>
              <a:pathLst>
                <a:path w="28" h="39">
                  <a:moveTo>
                    <a:pt x="28" y="14"/>
                  </a:moveTo>
                  <a:cubicBezTo>
                    <a:pt x="28" y="14"/>
                    <a:pt x="20" y="14"/>
                    <a:pt x="11" y="2"/>
                  </a:cubicBezTo>
                  <a:cubicBezTo>
                    <a:pt x="9" y="0"/>
                    <a:pt x="0" y="5"/>
                    <a:pt x="0" y="14"/>
                  </a:cubicBezTo>
                  <a:cubicBezTo>
                    <a:pt x="0" y="22"/>
                    <a:pt x="17" y="39"/>
                    <a:pt x="28"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0" name="îsḷíḍè">
              <a:extLst>
                <a:ext uri="{FF2B5EF4-FFF2-40B4-BE49-F238E27FC236}">
                  <a16:creationId xmlns:a16="http://schemas.microsoft.com/office/drawing/2014/main" xmlns="" id="{7D2824EB-9C4E-46B7-9048-ECE822BBC437}"/>
                </a:ext>
              </a:extLst>
            </p:cNvPr>
            <p:cNvSpPr/>
            <p:nvPr/>
          </p:nvSpPr>
          <p:spPr bwMode="auto">
            <a:xfrm>
              <a:off x="4065588" y="4256088"/>
              <a:ext cx="63500" cy="98425"/>
            </a:xfrm>
            <a:custGeom>
              <a:avLst/>
              <a:gdLst>
                <a:gd name="T0" fmla="*/ 0 w 23"/>
                <a:gd name="T1" fmla="*/ 16 h 36"/>
                <a:gd name="T2" fmla="*/ 9 w 23"/>
                <a:gd name="T3" fmla="*/ 1 h 36"/>
                <a:gd name="T4" fmla="*/ 22 w 23"/>
                <a:gd name="T5" fmla="*/ 12 h 36"/>
                <a:gd name="T6" fmla="*/ 0 w 23"/>
                <a:gd name="T7" fmla="*/ 16 h 36"/>
              </a:gdLst>
              <a:ahLst/>
              <a:cxnLst>
                <a:cxn ang="0">
                  <a:pos x="T0" y="T1"/>
                </a:cxn>
                <a:cxn ang="0">
                  <a:pos x="T2" y="T3"/>
                </a:cxn>
                <a:cxn ang="0">
                  <a:pos x="T4" y="T5"/>
                </a:cxn>
                <a:cxn ang="0">
                  <a:pos x="T6" y="T7"/>
                </a:cxn>
              </a:cxnLst>
              <a:rect l="0" t="0" r="r" b="b"/>
              <a:pathLst>
                <a:path w="23" h="36">
                  <a:moveTo>
                    <a:pt x="0" y="16"/>
                  </a:moveTo>
                  <a:cubicBezTo>
                    <a:pt x="0" y="16"/>
                    <a:pt x="7" y="17"/>
                    <a:pt x="9" y="1"/>
                  </a:cubicBezTo>
                  <a:cubicBezTo>
                    <a:pt x="12" y="0"/>
                    <a:pt x="21" y="6"/>
                    <a:pt x="22" y="12"/>
                  </a:cubicBezTo>
                  <a:cubicBezTo>
                    <a:pt x="23" y="19"/>
                    <a:pt x="18" y="36"/>
                    <a:pt x="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1" name="ïŝļiḑé">
              <a:extLst>
                <a:ext uri="{FF2B5EF4-FFF2-40B4-BE49-F238E27FC236}">
                  <a16:creationId xmlns:a16="http://schemas.microsoft.com/office/drawing/2014/main" xmlns="" id="{9A9FDD9A-A6EF-43B5-8F81-1D0AECB025DE}"/>
                </a:ext>
              </a:extLst>
            </p:cNvPr>
            <p:cNvSpPr/>
            <p:nvPr/>
          </p:nvSpPr>
          <p:spPr bwMode="auto">
            <a:xfrm>
              <a:off x="3956051" y="3968751"/>
              <a:ext cx="173038" cy="279400"/>
            </a:xfrm>
            <a:custGeom>
              <a:avLst/>
              <a:gdLst>
                <a:gd name="T0" fmla="*/ 58 w 63"/>
                <a:gd name="T1" fmla="*/ 59 h 102"/>
                <a:gd name="T2" fmla="*/ 50 w 63"/>
                <a:gd name="T3" fmla="*/ 93 h 102"/>
                <a:gd name="T4" fmla="*/ 40 w 63"/>
                <a:gd name="T5" fmla="*/ 100 h 102"/>
                <a:gd name="T6" fmla="*/ 0 w 63"/>
                <a:gd name="T7" fmla="*/ 52 h 102"/>
                <a:gd name="T8" fmla="*/ 58 w 63"/>
                <a:gd name="T9" fmla="*/ 59 h 102"/>
              </a:gdLst>
              <a:ahLst/>
              <a:cxnLst>
                <a:cxn ang="0">
                  <a:pos x="T0" y="T1"/>
                </a:cxn>
                <a:cxn ang="0">
                  <a:pos x="T2" y="T3"/>
                </a:cxn>
                <a:cxn ang="0">
                  <a:pos x="T4" y="T5"/>
                </a:cxn>
                <a:cxn ang="0">
                  <a:pos x="T6" y="T7"/>
                </a:cxn>
                <a:cxn ang="0">
                  <a:pos x="T8" y="T9"/>
                </a:cxn>
              </a:cxnLst>
              <a:rect l="0" t="0" r="r" b="b"/>
              <a:pathLst>
                <a:path w="63" h="102">
                  <a:moveTo>
                    <a:pt x="58" y="59"/>
                  </a:moveTo>
                  <a:cubicBezTo>
                    <a:pt x="58" y="59"/>
                    <a:pt x="63" y="78"/>
                    <a:pt x="50" y="93"/>
                  </a:cubicBezTo>
                  <a:cubicBezTo>
                    <a:pt x="47" y="96"/>
                    <a:pt x="47" y="99"/>
                    <a:pt x="40" y="100"/>
                  </a:cubicBezTo>
                  <a:cubicBezTo>
                    <a:pt x="6" y="102"/>
                    <a:pt x="1" y="65"/>
                    <a:pt x="0" y="52"/>
                  </a:cubicBezTo>
                  <a:cubicBezTo>
                    <a:pt x="0" y="40"/>
                    <a:pt x="62" y="0"/>
                    <a:pt x="58" y="59"/>
                  </a:cubicBezTo>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2" name="ïŝḷîḋe">
              <a:extLst>
                <a:ext uri="{FF2B5EF4-FFF2-40B4-BE49-F238E27FC236}">
                  <a16:creationId xmlns:a16="http://schemas.microsoft.com/office/drawing/2014/main" xmlns="" id="{C55B3FDF-81A1-49FA-9EA4-CB062ACF286B}"/>
                </a:ext>
              </a:extLst>
            </p:cNvPr>
            <p:cNvSpPr/>
            <p:nvPr/>
          </p:nvSpPr>
          <p:spPr bwMode="auto">
            <a:xfrm>
              <a:off x="3917951" y="4030663"/>
              <a:ext cx="128588" cy="169863"/>
            </a:xfrm>
            <a:custGeom>
              <a:avLst/>
              <a:gdLst>
                <a:gd name="T0" fmla="*/ 38 w 47"/>
                <a:gd name="T1" fmla="*/ 0 h 62"/>
                <a:gd name="T2" fmla="*/ 14 w 47"/>
                <a:gd name="T3" fmla="*/ 10 h 62"/>
                <a:gd name="T4" fmla="*/ 18 w 47"/>
                <a:gd name="T5" fmla="*/ 62 h 62"/>
                <a:gd name="T6" fmla="*/ 19 w 47"/>
                <a:gd name="T7" fmla="*/ 53 h 62"/>
                <a:gd name="T8" fmla="*/ 14 w 47"/>
                <a:gd name="T9" fmla="*/ 29 h 62"/>
                <a:gd name="T10" fmla="*/ 44 w 47"/>
                <a:gd name="T11" fmla="*/ 6 h 62"/>
                <a:gd name="T12" fmla="*/ 44 w 47"/>
                <a:gd name="T13" fmla="*/ 6 h 62"/>
                <a:gd name="T14" fmla="*/ 47 w 47"/>
                <a:gd name="T15" fmla="*/ 3 h 62"/>
                <a:gd name="T16" fmla="*/ 38 w 47"/>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2">
                  <a:moveTo>
                    <a:pt x="38" y="0"/>
                  </a:moveTo>
                  <a:cubicBezTo>
                    <a:pt x="28" y="0"/>
                    <a:pt x="19" y="6"/>
                    <a:pt x="14" y="10"/>
                  </a:cubicBezTo>
                  <a:cubicBezTo>
                    <a:pt x="0" y="30"/>
                    <a:pt x="13" y="54"/>
                    <a:pt x="18" y="62"/>
                  </a:cubicBezTo>
                  <a:cubicBezTo>
                    <a:pt x="18" y="59"/>
                    <a:pt x="19" y="56"/>
                    <a:pt x="19" y="53"/>
                  </a:cubicBezTo>
                  <a:cubicBezTo>
                    <a:pt x="16" y="44"/>
                    <a:pt x="15" y="34"/>
                    <a:pt x="14" y="29"/>
                  </a:cubicBezTo>
                  <a:cubicBezTo>
                    <a:pt x="14" y="23"/>
                    <a:pt x="29" y="10"/>
                    <a:pt x="44" y="6"/>
                  </a:cubicBezTo>
                  <a:cubicBezTo>
                    <a:pt x="44" y="6"/>
                    <a:pt x="44" y="6"/>
                    <a:pt x="44" y="6"/>
                  </a:cubicBezTo>
                  <a:cubicBezTo>
                    <a:pt x="44" y="6"/>
                    <a:pt x="45" y="4"/>
                    <a:pt x="47" y="3"/>
                  </a:cubicBezTo>
                  <a:cubicBezTo>
                    <a:pt x="44" y="1"/>
                    <a:pt x="41" y="0"/>
                    <a:pt x="38" y="0"/>
                  </a:cubicBezTo>
                </a:path>
              </a:pathLst>
            </a:custGeom>
            <a:solidFill>
              <a:srgbClr val="9B2F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3" name="íš1ïďè">
              <a:extLst>
                <a:ext uri="{FF2B5EF4-FFF2-40B4-BE49-F238E27FC236}">
                  <a16:creationId xmlns:a16="http://schemas.microsoft.com/office/drawing/2014/main" xmlns="" id="{31916022-7A68-441A-89BB-79909805FF1D}"/>
                </a:ext>
              </a:extLst>
            </p:cNvPr>
            <p:cNvSpPr/>
            <p:nvPr/>
          </p:nvSpPr>
          <p:spPr bwMode="auto">
            <a:xfrm>
              <a:off x="3956051" y="4048126"/>
              <a:ext cx="107950" cy="128588"/>
            </a:xfrm>
            <a:custGeom>
              <a:avLst/>
              <a:gdLst>
                <a:gd name="T0" fmla="*/ 30 w 39"/>
                <a:gd name="T1" fmla="*/ 0 h 47"/>
                <a:gd name="T2" fmla="*/ 0 w 39"/>
                <a:gd name="T3" fmla="*/ 23 h 47"/>
                <a:gd name="T4" fmla="*/ 5 w 39"/>
                <a:gd name="T5" fmla="*/ 47 h 47"/>
                <a:gd name="T6" fmla="*/ 19 w 39"/>
                <a:gd name="T7" fmla="*/ 30 h 47"/>
                <a:gd name="T8" fmla="*/ 39 w 39"/>
                <a:gd name="T9" fmla="*/ 12 h 47"/>
                <a:gd name="T10" fmla="*/ 39 w 39"/>
                <a:gd name="T11" fmla="*/ 10 h 47"/>
                <a:gd name="T12" fmla="*/ 30 w 39"/>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9" h="47">
                  <a:moveTo>
                    <a:pt x="30" y="0"/>
                  </a:moveTo>
                  <a:cubicBezTo>
                    <a:pt x="15" y="4"/>
                    <a:pt x="0" y="17"/>
                    <a:pt x="0" y="23"/>
                  </a:cubicBezTo>
                  <a:cubicBezTo>
                    <a:pt x="1" y="28"/>
                    <a:pt x="2" y="38"/>
                    <a:pt x="5" y="47"/>
                  </a:cubicBezTo>
                  <a:cubicBezTo>
                    <a:pt x="8" y="38"/>
                    <a:pt x="11" y="32"/>
                    <a:pt x="19" y="30"/>
                  </a:cubicBezTo>
                  <a:cubicBezTo>
                    <a:pt x="32" y="26"/>
                    <a:pt x="37" y="17"/>
                    <a:pt x="39" y="12"/>
                  </a:cubicBezTo>
                  <a:cubicBezTo>
                    <a:pt x="39" y="11"/>
                    <a:pt x="39" y="10"/>
                    <a:pt x="39" y="10"/>
                  </a:cubicBezTo>
                  <a:cubicBezTo>
                    <a:pt x="30" y="0"/>
                    <a:pt x="30" y="0"/>
                    <a:pt x="30"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4" name="ïSļiḋe">
              <a:extLst>
                <a:ext uri="{FF2B5EF4-FFF2-40B4-BE49-F238E27FC236}">
                  <a16:creationId xmlns:a16="http://schemas.microsoft.com/office/drawing/2014/main" xmlns="" id="{4462904D-7ED5-4280-B800-219DCE522A4A}"/>
                </a:ext>
              </a:extLst>
            </p:cNvPr>
            <p:cNvSpPr/>
            <p:nvPr/>
          </p:nvSpPr>
          <p:spPr bwMode="auto">
            <a:xfrm>
              <a:off x="4046538" y="4033838"/>
              <a:ext cx="69850" cy="63500"/>
            </a:xfrm>
            <a:custGeom>
              <a:avLst/>
              <a:gdLst>
                <a:gd name="T0" fmla="*/ 5 w 25"/>
                <a:gd name="T1" fmla="*/ 0 h 23"/>
                <a:gd name="T2" fmla="*/ 0 w 25"/>
                <a:gd name="T3" fmla="*/ 2 h 23"/>
                <a:gd name="T4" fmla="*/ 3 w 25"/>
                <a:gd name="T5" fmla="*/ 4 h 23"/>
                <a:gd name="T6" fmla="*/ 6 w 25"/>
                <a:gd name="T7" fmla="*/ 4 h 23"/>
                <a:gd name="T8" fmla="*/ 25 w 25"/>
                <a:gd name="T9" fmla="*/ 23 h 23"/>
                <a:gd name="T10" fmla="*/ 24 w 25"/>
                <a:gd name="T11" fmla="*/ 11 h 23"/>
                <a:gd name="T12" fmla="*/ 14 w 25"/>
                <a:gd name="T13" fmla="*/ 2 h 23"/>
                <a:gd name="T14" fmla="*/ 5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5" y="0"/>
                  </a:moveTo>
                  <a:cubicBezTo>
                    <a:pt x="3" y="0"/>
                    <a:pt x="1" y="1"/>
                    <a:pt x="0" y="2"/>
                  </a:cubicBezTo>
                  <a:cubicBezTo>
                    <a:pt x="1" y="2"/>
                    <a:pt x="2" y="3"/>
                    <a:pt x="3" y="4"/>
                  </a:cubicBezTo>
                  <a:cubicBezTo>
                    <a:pt x="4" y="4"/>
                    <a:pt x="5" y="4"/>
                    <a:pt x="6" y="4"/>
                  </a:cubicBezTo>
                  <a:cubicBezTo>
                    <a:pt x="15" y="4"/>
                    <a:pt x="23" y="9"/>
                    <a:pt x="25" y="23"/>
                  </a:cubicBezTo>
                  <a:cubicBezTo>
                    <a:pt x="25" y="19"/>
                    <a:pt x="24" y="15"/>
                    <a:pt x="24" y="11"/>
                  </a:cubicBezTo>
                  <a:cubicBezTo>
                    <a:pt x="22" y="7"/>
                    <a:pt x="19" y="4"/>
                    <a:pt x="14" y="2"/>
                  </a:cubicBezTo>
                  <a:cubicBezTo>
                    <a:pt x="11" y="1"/>
                    <a:pt x="8" y="0"/>
                    <a:pt x="5" y="0"/>
                  </a:cubicBezTo>
                </a:path>
              </a:pathLst>
            </a:custGeom>
            <a:solidFill>
              <a:srgbClr val="9B2F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5" name="ïSľíḑê">
              <a:extLst>
                <a:ext uri="{FF2B5EF4-FFF2-40B4-BE49-F238E27FC236}">
                  <a16:creationId xmlns:a16="http://schemas.microsoft.com/office/drawing/2014/main" xmlns="" id="{638388F0-52CC-46C2-8637-0083C1891FE1}"/>
                </a:ext>
              </a:extLst>
            </p:cNvPr>
            <p:cNvSpPr/>
            <p:nvPr/>
          </p:nvSpPr>
          <p:spPr bwMode="auto">
            <a:xfrm>
              <a:off x="4113213" y="4064001"/>
              <a:ext cx="12700" cy="55563"/>
            </a:xfrm>
            <a:custGeom>
              <a:avLst/>
              <a:gdLst>
                <a:gd name="T0" fmla="*/ 0 w 5"/>
                <a:gd name="T1" fmla="*/ 0 h 20"/>
                <a:gd name="T2" fmla="*/ 1 w 5"/>
                <a:gd name="T3" fmla="*/ 12 h 20"/>
                <a:gd name="T4" fmla="*/ 1 w 5"/>
                <a:gd name="T5" fmla="*/ 17 h 20"/>
                <a:gd name="T6" fmla="*/ 4 w 5"/>
                <a:gd name="T7" fmla="*/ 20 h 20"/>
                <a:gd name="T8" fmla="*/ 0 w 5"/>
                <a:gd name="T9" fmla="*/ 0 h 20"/>
              </a:gdLst>
              <a:ahLst/>
              <a:cxnLst>
                <a:cxn ang="0">
                  <a:pos x="T0" y="T1"/>
                </a:cxn>
                <a:cxn ang="0">
                  <a:pos x="T2" y="T3"/>
                </a:cxn>
                <a:cxn ang="0">
                  <a:pos x="T4" y="T5"/>
                </a:cxn>
                <a:cxn ang="0">
                  <a:pos x="T6" y="T7"/>
                </a:cxn>
                <a:cxn ang="0">
                  <a:pos x="T8" y="T9"/>
                </a:cxn>
              </a:cxnLst>
              <a:rect l="0" t="0" r="r" b="b"/>
              <a:pathLst>
                <a:path w="5" h="20">
                  <a:moveTo>
                    <a:pt x="0" y="0"/>
                  </a:moveTo>
                  <a:cubicBezTo>
                    <a:pt x="0" y="4"/>
                    <a:pt x="1" y="8"/>
                    <a:pt x="1" y="12"/>
                  </a:cubicBezTo>
                  <a:cubicBezTo>
                    <a:pt x="1" y="13"/>
                    <a:pt x="1" y="15"/>
                    <a:pt x="1" y="17"/>
                  </a:cubicBezTo>
                  <a:cubicBezTo>
                    <a:pt x="3" y="17"/>
                    <a:pt x="3" y="19"/>
                    <a:pt x="4" y="20"/>
                  </a:cubicBezTo>
                  <a:cubicBezTo>
                    <a:pt x="5" y="16"/>
                    <a:pt x="5" y="7"/>
                    <a:pt x="0" y="0"/>
                  </a:cubicBezTo>
                </a:path>
              </a:pathLst>
            </a:custGeom>
            <a:solidFill>
              <a:srgbClr val="A53A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6" name="iṣlïḍè">
              <a:extLst>
                <a:ext uri="{FF2B5EF4-FFF2-40B4-BE49-F238E27FC236}">
                  <a16:creationId xmlns:a16="http://schemas.microsoft.com/office/drawing/2014/main" xmlns="" id="{FD95E493-FE89-4520-9B1D-08BA723F28A6}"/>
                </a:ext>
              </a:extLst>
            </p:cNvPr>
            <p:cNvSpPr/>
            <p:nvPr/>
          </p:nvSpPr>
          <p:spPr bwMode="auto">
            <a:xfrm>
              <a:off x="4054476" y="4044951"/>
              <a:ext cx="61913" cy="65088"/>
            </a:xfrm>
            <a:custGeom>
              <a:avLst/>
              <a:gdLst>
                <a:gd name="T0" fmla="*/ 3 w 22"/>
                <a:gd name="T1" fmla="*/ 0 h 24"/>
                <a:gd name="T2" fmla="*/ 0 w 22"/>
                <a:gd name="T3" fmla="*/ 0 h 24"/>
                <a:gd name="T4" fmla="*/ 5 w 22"/>
                <a:gd name="T5" fmla="*/ 8 h 24"/>
                <a:gd name="T6" fmla="*/ 3 w 22"/>
                <a:gd name="T7" fmla="*/ 13 h 24"/>
                <a:gd name="T8" fmla="*/ 12 w 22"/>
                <a:gd name="T9" fmla="*/ 19 h 24"/>
                <a:gd name="T10" fmla="*/ 22 w 22"/>
                <a:gd name="T11" fmla="*/ 24 h 24"/>
                <a:gd name="T12" fmla="*/ 22 w 22"/>
                <a:gd name="T13" fmla="*/ 19 h 24"/>
                <a:gd name="T14" fmla="*/ 3 w 2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3" y="0"/>
                  </a:moveTo>
                  <a:cubicBezTo>
                    <a:pt x="2" y="0"/>
                    <a:pt x="1" y="0"/>
                    <a:pt x="0" y="0"/>
                  </a:cubicBezTo>
                  <a:cubicBezTo>
                    <a:pt x="2" y="2"/>
                    <a:pt x="3" y="4"/>
                    <a:pt x="5" y="8"/>
                  </a:cubicBezTo>
                  <a:cubicBezTo>
                    <a:pt x="5" y="8"/>
                    <a:pt x="4" y="10"/>
                    <a:pt x="3" y="13"/>
                  </a:cubicBezTo>
                  <a:cubicBezTo>
                    <a:pt x="4" y="15"/>
                    <a:pt x="6" y="17"/>
                    <a:pt x="12" y="19"/>
                  </a:cubicBezTo>
                  <a:cubicBezTo>
                    <a:pt x="14" y="20"/>
                    <a:pt x="19" y="21"/>
                    <a:pt x="22" y="24"/>
                  </a:cubicBezTo>
                  <a:cubicBezTo>
                    <a:pt x="22" y="22"/>
                    <a:pt x="22" y="20"/>
                    <a:pt x="22" y="19"/>
                  </a:cubicBezTo>
                  <a:cubicBezTo>
                    <a:pt x="20" y="5"/>
                    <a:pt x="12" y="0"/>
                    <a:pt x="3" y="0"/>
                  </a:cubicBezTo>
                </a:path>
              </a:pathLst>
            </a:custGeom>
            <a:solidFill>
              <a:srgbClr val="E3A5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7" name="iṩļíḓé">
              <a:extLst>
                <a:ext uri="{FF2B5EF4-FFF2-40B4-BE49-F238E27FC236}">
                  <a16:creationId xmlns:a16="http://schemas.microsoft.com/office/drawing/2014/main" xmlns="" id="{4D5F1AFF-85DC-4C56-9E9F-4542059A8872}"/>
                </a:ext>
              </a:extLst>
            </p:cNvPr>
            <p:cNvSpPr/>
            <p:nvPr/>
          </p:nvSpPr>
          <p:spPr bwMode="auto">
            <a:xfrm>
              <a:off x="4038601" y="4038601"/>
              <a:ext cx="15875" cy="9525"/>
            </a:xfrm>
            <a:custGeom>
              <a:avLst/>
              <a:gdLst>
                <a:gd name="T0" fmla="*/ 3 w 6"/>
                <a:gd name="T1" fmla="*/ 0 h 3"/>
                <a:gd name="T2" fmla="*/ 0 w 6"/>
                <a:gd name="T3" fmla="*/ 3 h 3"/>
                <a:gd name="T4" fmla="*/ 0 w 6"/>
                <a:gd name="T5" fmla="*/ 3 h 3"/>
                <a:gd name="T6" fmla="*/ 6 w 6"/>
                <a:gd name="T7" fmla="*/ 2 h 3"/>
                <a:gd name="T8" fmla="*/ 3 w 6"/>
                <a:gd name="T9" fmla="*/ 0 h 3"/>
              </a:gdLst>
              <a:ahLst/>
              <a:cxnLst>
                <a:cxn ang="0">
                  <a:pos x="T0" y="T1"/>
                </a:cxn>
                <a:cxn ang="0">
                  <a:pos x="T2" y="T3"/>
                </a:cxn>
                <a:cxn ang="0">
                  <a:pos x="T4" y="T5"/>
                </a:cxn>
                <a:cxn ang="0">
                  <a:pos x="T6" y="T7"/>
                </a:cxn>
                <a:cxn ang="0">
                  <a:pos x="T8" y="T9"/>
                </a:cxn>
              </a:cxnLst>
              <a:rect l="0" t="0" r="r" b="b"/>
              <a:pathLst>
                <a:path w="6" h="3">
                  <a:moveTo>
                    <a:pt x="3" y="0"/>
                  </a:moveTo>
                  <a:cubicBezTo>
                    <a:pt x="1" y="1"/>
                    <a:pt x="0" y="3"/>
                    <a:pt x="0" y="3"/>
                  </a:cubicBezTo>
                  <a:cubicBezTo>
                    <a:pt x="0" y="3"/>
                    <a:pt x="0" y="3"/>
                    <a:pt x="0" y="3"/>
                  </a:cubicBezTo>
                  <a:cubicBezTo>
                    <a:pt x="2" y="2"/>
                    <a:pt x="4" y="2"/>
                    <a:pt x="6" y="2"/>
                  </a:cubicBezTo>
                  <a:cubicBezTo>
                    <a:pt x="5" y="1"/>
                    <a:pt x="4" y="0"/>
                    <a:pt x="3" y="0"/>
                  </a:cubicBezTo>
                </a:path>
              </a:pathLst>
            </a:custGeom>
            <a:solidFill>
              <a:srgbClr val="982A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8" name="íṩ1ïdè">
              <a:extLst>
                <a:ext uri="{FF2B5EF4-FFF2-40B4-BE49-F238E27FC236}">
                  <a16:creationId xmlns:a16="http://schemas.microsoft.com/office/drawing/2014/main" xmlns="" id="{F789708D-A33A-423D-B91D-B9767B711C05}"/>
                </a:ext>
              </a:extLst>
            </p:cNvPr>
            <p:cNvSpPr/>
            <p:nvPr/>
          </p:nvSpPr>
          <p:spPr bwMode="auto">
            <a:xfrm>
              <a:off x="4038601" y="4044951"/>
              <a:ext cx="30163" cy="34925"/>
            </a:xfrm>
            <a:custGeom>
              <a:avLst/>
              <a:gdLst>
                <a:gd name="T0" fmla="*/ 6 w 11"/>
                <a:gd name="T1" fmla="*/ 0 h 13"/>
                <a:gd name="T2" fmla="*/ 0 w 11"/>
                <a:gd name="T3" fmla="*/ 1 h 13"/>
                <a:gd name="T4" fmla="*/ 9 w 11"/>
                <a:gd name="T5" fmla="*/ 11 h 13"/>
                <a:gd name="T6" fmla="*/ 9 w 11"/>
                <a:gd name="T7" fmla="*/ 13 h 13"/>
                <a:gd name="T8" fmla="*/ 11 w 11"/>
                <a:gd name="T9" fmla="*/ 8 h 13"/>
                <a:gd name="T10" fmla="*/ 6 w 11"/>
                <a:gd name="T11" fmla="*/ 0 h 13"/>
              </a:gdLst>
              <a:ahLst/>
              <a:cxnLst>
                <a:cxn ang="0">
                  <a:pos x="T0" y="T1"/>
                </a:cxn>
                <a:cxn ang="0">
                  <a:pos x="T2" y="T3"/>
                </a:cxn>
                <a:cxn ang="0">
                  <a:pos x="T4" y="T5"/>
                </a:cxn>
                <a:cxn ang="0">
                  <a:pos x="T6" y="T7"/>
                </a:cxn>
                <a:cxn ang="0">
                  <a:pos x="T8" y="T9"/>
                </a:cxn>
                <a:cxn ang="0">
                  <a:pos x="T10" y="T11"/>
                </a:cxn>
              </a:cxnLst>
              <a:rect l="0" t="0" r="r" b="b"/>
              <a:pathLst>
                <a:path w="11" h="13">
                  <a:moveTo>
                    <a:pt x="6" y="0"/>
                  </a:moveTo>
                  <a:cubicBezTo>
                    <a:pt x="4" y="0"/>
                    <a:pt x="2" y="0"/>
                    <a:pt x="0" y="1"/>
                  </a:cubicBezTo>
                  <a:cubicBezTo>
                    <a:pt x="9" y="11"/>
                    <a:pt x="9" y="11"/>
                    <a:pt x="9" y="11"/>
                  </a:cubicBezTo>
                  <a:cubicBezTo>
                    <a:pt x="9" y="11"/>
                    <a:pt x="9" y="12"/>
                    <a:pt x="9" y="13"/>
                  </a:cubicBezTo>
                  <a:cubicBezTo>
                    <a:pt x="10" y="10"/>
                    <a:pt x="11" y="8"/>
                    <a:pt x="11" y="8"/>
                  </a:cubicBezTo>
                  <a:cubicBezTo>
                    <a:pt x="9" y="4"/>
                    <a:pt x="8" y="2"/>
                    <a:pt x="6" y="0"/>
                  </a:cubicBezTo>
                </a:path>
              </a:pathLst>
            </a:custGeom>
            <a:solidFill>
              <a:srgbClr val="DF92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9" name="iṣlíḋè">
              <a:extLst>
                <a:ext uri="{FF2B5EF4-FFF2-40B4-BE49-F238E27FC236}">
                  <a16:creationId xmlns:a16="http://schemas.microsoft.com/office/drawing/2014/main" xmlns="" id="{E7E47B92-52E2-4963-AA7E-CE1087E0B8FF}"/>
                </a:ext>
              </a:extLst>
            </p:cNvPr>
            <p:cNvSpPr/>
            <p:nvPr/>
          </p:nvSpPr>
          <p:spPr bwMode="auto">
            <a:xfrm>
              <a:off x="4024313" y="3981451"/>
              <a:ext cx="127000" cy="149225"/>
            </a:xfrm>
            <a:custGeom>
              <a:avLst/>
              <a:gdLst>
                <a:gd name="T0" fmla="*/ 12 w 46"/>
                <a:gd name="T1" fmla="*/ 30 h 54"/>
                <a:gd name="T2" fmla="*/ 25 w 46"/>
                <a:gd name="T3" fmla="*/ 42 h 54"/>
                <a:gd name="T4" fmla="*/ 43 w 46"/>
                <a:gd name="T5" fmla="*/ 54 h 54"/>
                <a:gd name="T6" fmla="*/ 24 w 46"/>
                <a:gd name="T7" fmla="*/ 10 h 54"/>
                <a:gd name="T8" fmla="*/ 0 w 46"/>
                <a:gd name="T9" fmla="*/ 14 h 54"/>
                <a:gd name="T10" fmla="*/ 12 w 46"/>
                <a:gd name="T11" fmla="*/ 30 h 54"/>
              </a:gdLst>
              <a:ahLst/>
              <a:cxnLst>
                <a:cxn ang="0">
                  <a:pos x="T0" y="T1"/>
                </a:cxn>
                <a:cxn ang="0">
                  <a:pos x="T2" y="T3"/>
                </a:cxn>
                <a:cxn ang="0">
                  <a:pos x="T4" y="T5"/>
                </a:cxn>
                <a:cxn ang="0">
                  <a:pos x="T6" y="T7"/>
                </a:cxn>
                <a:cxn ang="0">
                  <a:pos x="T8" y="T9"/>
                </a:cxn>
                <a:cxn ang="0">
                  <a:pos x="T10" y="T11"/>
                </a:cxn>
              </a:cxnLst>
              <a:rect l="0" t="0" r="r" b="b"/>
              <a:pathLst>
                <a:path w="46" h="54">
                  <a:moveTo>
                    <a:pt x="12" y="30"/>
                  </a:moveTo>
                  <a:cubicBezTo>
                    <a:pt x="12" y="30"/>
                    <a:pt x="14" y="38"/>
                    <a:pt x="25" y="42"/>
                  </a:cubicBezTo>
                  <a:cubicBezTo>
                    <a:pt x="29" y="44"/>
                    <a:pt x="41" y="47"/>
                    <a:pt x="43" y="54"/>
                  </a:cubicBezTo>
                  <a:cubicBezTo>
                    <a:pt x="46" y="46"/>
                    <a:pt x="43" y="19"/>
                    <a:pt x="24" y="10"/>
                  </a:cubicBezTo>
                  <a:cubicBezTo>
                    <a:pt x="5" y="0"/>
                    <a:pt x="0" y="14"/>
                    <a:pt x="0" y="14"/>
                  </a:cubicBezTo>
                  <a:lnTo>
                    <a:pt x="12" y="30"/>
                  </a:lnTo>
                  <a:close/>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0" name="ïšļîḋé">
              <a:extLst>
                <a:ext uri="{FF2B5EF4-FFF2-40B4-BE49-F238E27FC236}">
                  <a16:creationId xmlns:a16="http://schemas.microsoft.com/office/drawing/2014/main" xmlns="" id="{58B64CF9-F57B-4F78-B5ED-75105F7DC392}"/>
                </a:ext>
              </a:extLst>
            </p:cNvPr>
            <p:cNvSpPr/>
            <p:nvPr/>
          </p:nvSpPr>
          <p:spPr bwMode="auto">
            <a:xfrm>
              <a:off x="3879851" y="4368801"/>
              <a:ext cx="327025" cy="268288"/>
            </a:xfrm>
            <a:custGeom>
              <a:avLst/>
              <a:gdLst>
                <a:gd name="T0" fmla="*/ 25 w 119"/>
                <a:gd name="T1" fmla="*/ 0 h 98"/>
                <a:gd name="T2" fmla="*/ 26 w 119"/>
                <a:gd name="T3" fmla="*/ 6 h 98"/>
                <a:gd name="T4" fmla="*/ 28 w 119"/>
                <a:gd name="T5" fmla="*/ 42 h 98"/>
                <a:gd name="T6" fmla="*/ 29 w 119"/>
                <a:gd name="T7" fmla="*/ 61 h 98"/>
                <a:gd name="T8" fmla="*/ 30 w 119"/>
                <a:gd name="T9" fmla="*/ 75 h 98"/>
                <a:gd name="T10" fmla="*/ 73 w 119"/>
                <a:gd name="T11" fmla="*/ 77 h 98"/>
                <a:gd name="T12" fmla="*/ 80 w 119"/>
                <a:gd name="T13" fmla="*/ 72 h 98"/>
                <a:gd name="T14" fmla="*/ 83 w 119"/>
                <a:gd name="T15" fmla="*/ 70 h 98"/>
                <a:gd name="T16" fmla="*/ 87 w 119"/>
                <a:gd name="T17" fmla="*/ 69 h 98"/>
                <a:gd name="T18" fmla="*/ 89 w 119"/>
                <a:gd name="T19" fmla="*/ 74 h 98"/>
                <a:gd name="T20" fmla="*/ 94 w 119"/>
                <a:gd name="T21" fmla="*/ 76 h 98"/>
                <a:gd name="T22" fmla="*/ 119 w 119"/>
                <a:gd name="T23" fmla="*/ 71 h 98"/>
                <a:gd name="T24" fmla="*/ 111 w 119"/>
                <a:gd name="T25" fmla="*/ 83 h 98"/>
                <a:gd name="T26" fmla="*/ 97 w 119"/>
                <a:gd name="T27" fmla="*/ 86 h 98"/>
                <a:gd name="T28" fmla="*/ 93 w 119"/>
                <a:gd name="T29" fmla="*/ 86 h 98"/>
                <a:gd name="T30" fmla="*/ 86 w 119"/>
                <a:gd name="T31" fmla="*/ 88 h 98"/>
                <a:gd name="T32" fmla="*/ 20 w 119"/>
                <a:gd name="T33" fmla="*/ 95 h 98"/>
                <a:gd name="T34" fmla="*/ 16 w 119"/>
                <a:gd name="T35" fmla="*/ 94 h 98"/>
                <a:gd name="T36" fmla="*/ 10 w 119"/>
                <a:gd name="T37" fmla="*/ 89 h 98"/>
                <a:gd name="T38" fmla="*/ 3 w 119"/>
                <a:gd name="T39" fmla="*/ 53 h 98"/>
                <a:gd name="T40" fmla="*/ 0 w 119"/>
                <a:gd name="T41" fmla="*/ 10 h 98"/>
                <a:gd name="T42" fmla="*/ 25 w 119"/>
                <a:gd name="T4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98">
                  <a:moveTo>
                    <a:pt x="25" y="0"/>
                  </a:moveTo>
                  <a:cubicBezTo>
                    <a:pt x="26" y="6"/>
                    <a:pt x="26" y="6"/>
                    <a:pt x="26" y="6"/>
                  </a:cubicBezTo>
                  <a:cubicBezTo>
                    <a:pt x="27" y="18"/>
                    <a:pt x="27" y="30"/>
                    <a:pt x="28" y="42"/>
                  </a:cubicBezTo>
                  <a:cubicBezTo>
                    <a:pt x="28" y="48"/>
                    <a:pt x="29" y="55"/>
                    <a:pt x="29" y="61"/>
                  </a:cubicBezTo>
                  <a:cubicBezTo>
                    <a:pt x="29" y="67"/>
                    <a:pt x="29" y="69"/>
                    <a:pt x="30" y="75"/>
                  </a:cubicBezTo>
                  <a:cubicBezTo>
                    <a:pt x="46" y="76"/>
                    <a:pt x="59" y="81"/>
                    <a:pt x="73" y="77"/>
                  </a:cubicBezTo>
                  <a:cubicBezTo>
                    <a:pt x="76" y="76"/>
                    <a:pt x="77" y="74"/>
                    <a:pt x="80" y="72"/>
                  </a:cubicBezTo>
                  <a:cubicBezTo>
                    <a:pt x="81" y="71"/>
                    <a:pt x="82" y="70"/>
                    <a:pt x="83" y="70"/>
                  </a:cubicBezTo>
                  <a:cubicBezTo>
                    <a:pt x="83" y="70"/>
                    <a:pt x="87" y="69"/>
                    <a:pt x="87" y="69"/>
                  </a:cubicBezTo>
                  <a:cubicBezTo>
                    <a:pt x="86" y="71"/>
                    <a:pt x="87" y="73"/>
                    <a:pt x="89" y="74"/>
                  </a:cubicBezTo>
                  <a:cubicBezTo>
                    <a:pt x="91" y="76"/>
                    <a:pt x="93" y="76"/>
                    <a:pt x="94" y="76"/>
                  </a:cubicBezTo>
                  <a:cubicBezTo>
                    <a:pt x="103" y="76"/>
                    <a:pt x="111" y="71"/>
                    <a:pt x="119" y="71"/>
                  </a:cubicBezTo>
                  <a:cubicBezTo>
                    <a:pt x="118" y="76"/>
                    <a:pt x="115" y="80"/>
                    <a:pt x="111" y="83"/>
                  </a:cubicBezTo>
                  <a:cubicBezTo>
                    <a:pt x="107" y="85"/>
                    <a:pt x="102" y="86"/>
                    <a:pt x="97" y="86"/>
                  </a:cubicBezTo>
                  <a:cubicBezTo>
                    <a:pt x="96" y="86"/>
                    <a:pt x="94" y="86"/>
                    <a:pt x="93" y="86"/>
                  </a:cubicBezTo>
                  <a:cubicBezTo>
                    <a:pt x="91" y="86"/>
                    <a:pt x="88" y="87"/>
                    <a:pt x="86" y="88"/>
                  </a:cubicBezTo>
                  <a:cubicBezTo>
                    <a:pt x="73" y="91"/>
                    <a:pt x="39" y="98"/>
                    <a:pt x="20" y="95"/>
                  </a:cubicBezTo>
                  <a:cubicBezTo>
                    <a:pt x="18" y="94"/>
                    <a:pt x="17" y="95"/>
                    <a:pt x="16" y="94"/>
                  </a:cubicBezTo>
                  <a:cubicBezTo>
                    <a:pt x="13" y="93"/>
                    <a:pt x="11" y="91"/>
                    <a:pt x="10" y="89"/>
                  </a:cubicBezTo>
                  <a:cubicBezTo>
                    <a:pt x="8" y="86"/>
                    <a:pt x="4" y="64"/>
                    <a:pt x="3" y="53"/>
                  </a:cubicBezTo>
                  <a:cubicBezTo>
                    <a:pt x="1" y="39"/>
                    <a:pt x="0" y="25"/>
                    <a:pt x="0" y="10"/>
                  </a:cubicBezTo>
                  <a:cubicBezTo>
                    <a:pt x="14" y="1"/>
                    <a:pt x="25" y="0"/>
                    <a:pt x="25" y="0"/>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1" name="iṩlïḑé">
              <a:extLst>
                <a:ext uri="{FF2B5EF4-FFF2-40B4-BE49-F238E27FC236}">
                  <a16:creationId xmlns:a16="http://schemas.microsoft.com/office/drawing/2014/main" xmlns="" id="{457C00BA-50A0-457C-97B4-23708A172AB8}"/>
                </a:ext>
              </a:extLst>
            </p:cNvPr>
            <p:cNvSpPr/>
            <p:nvPr/>
          </p:nvSpPr>
          <p:spPr bwMode="auto">
            <a:xfrm>
              <a:off x="3859213" y="4313238"/>
              <a:ext cx="122238" cy="206375"/>
            </a:xfrm>
            <a:custGeom>
              <a:avLst/>
              <a:gdLst>
                <a:gd name="T0" fmla="*/ 25 w 44"/>
                <a:gd name="T1" fmla="*/ 7 h 75"/>
                <a:gd name="T2" fmla="*/ 8 w 44"/>
                <a:gd name="T3" fmla="*/ 13 h 75"/>
                <a:gd name="T4" fmla="*/ 8 w 44"/>
                <a:gd name="T5" fmla="*/ 74 h 75"/>
                <a:gd name="T6" fmla="*/ 44 w 44"/>
                <a:gd name="T7" fmla="*/ 69 h 75"/>
                <a:gd name="T8" fmla="*/ 25 w 44"/>
                <a:gd name="T9" fmla="*/ 7 h 75"/>
              </a:gdLst>
              <a:ahLst/>
              <a:cxnLst>
                <a:cxn ang="0">
                  <a:pos x="T0" y="T1"/>
                </a:cxn>
                <a:cxn ang="0">
                  <a:pos x="T2" y="T3"/>
                </a:cxn>
                <a:cxn ang="0">
                  <a:pos x="T4" y="T5"/>
                </a:cxn>
                <a:cxn ang="0">
                  <a:pos x="T6" y="T7"/>
                </a:cxn>
                <a:cxn ang="0">
                  <a:pos x="T8" y="T9"/>
                </a:cxn>
              </a:cxnLst>
              <a:rect l="0" t="0" r="r" b="b"/>
              <a:pathLst>
                <a:path w="44" h="75">
                  <a:moveTo>
                    <a:pt x="25" y="7"/>
                  </a:moveTo>
                  <a:cubicBezTo>
                    <a:pt x="25" y="7"/>
                    <a:pt x="15" y="0"/>
                    <a:pt x="8" y="13"/>
                  </a:cubicBezTo>
                  <a:cubicBezTo>
                    <a:pt x="0" y="25"/>
                    <a:pt x="8" y="74"/>
                    <a:pt x="8" y="74"/>
                  </a:cubicBezTo>
                  <a:cubicBezTo>
                    <a:pt x="8" y="74"/>
                    <a:pt x="34" y="75"/>
                    <a:pt x="44" y="69"/>
                  </a:cubicBezTo>
                  <a:cubicBezTo>
                    <a:pt x="39" y="46"/>
                    <a:pt x="43" y="21"/>
                    <a:pt x="2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2" name="ïṥľïḓè">
              <a:extLst>
                <a:ext uri="{FF2B5EF4-FFF2-40B4-BE49-F238E27FC236}">
                  <a16:creationId xmlns:a16="http://schemas.microsoft.com/office/drawing/2014/main" xmlns="" id="{71918BC0-0672-4C52-B45D-692D9AEE02F3}"/>
                </a:ext>
              </a:extLst>
            </p:cNvPr>
            <p:cNvSpPr/>
            <p:nvPr/>
          </p:nvSpPr>
          <p:spPr bwMode="auto">
            <a:xfrm>
              <a:off x="3868738" y="3973513"/>
              <a:ext cx="203200" cy="406400"/>
            </a:xfrm>
            <a:custGeom>
              <a:avLst/>
              <a:gdLst>
                <a:gd name="T0" fmla="*/ 73 w 74"/>
                <a:gd name="T1" fmla="*/ 30 h 148"/>
                <a:gd name="T2" fmla="*/ 72 w 74"/>
                <a:gd name="T3" fmla="*/ 35 h 148"/>
                <a:gd name="T4" fmla="*/ 67 w 74"/>
                <a:gd name="T5" fmla="*/ 44 h 148"/>
                <a:gd name="T6" fmla="*/ 53 w 74"/>
                <a:gd name="T7" fmla="*/ 51 h 148"/>
                <a:gd name="T8" fmla="*/ 41 w 74"/>
                <a:gd name="T9" fmla="*/ 63 h 148"/>
                <a:gd name="T10" fmla="*/ 40 w 74"/>
                <a:gd name="T11" fmla="*/ 82 h 148"/>
                <a:gd name="T12" fmla="*/ 54 w 74"/>
                <a:gd name="T13" fmla="*/ 115 h 148"/>
                <a:gd name="T14" fmla="*/ 48 w 74"/>
                <a:gd name="T15" fmla="*/ 117 h 148"/>
                <a:gd name="T16" fmla="*/ 41 w 74"/>
                <a:gd name="T17" fmla="*/ 128 h 148"/>
                <a:gd name="T18" fmla="*/ 28 w 74"/>
                <a:gd name="T19" fmla="*/ 141 h 148"/>
                <a:gd name="T20" fmla="*/ 0 w 74"/>
                <a:gd name="T21" fmla="*/ 147 h 148"/>
                <a:gd name="T22" fmla="*/ 6 w 74"/>
                <a:gd name="T23" fmla="*/ 137 h 148"/>
                <a:gd name="T24" fmla="*/ 4 w 74"/>
                <a:gd name="T25" fmla="*/ 121 h 148"/>
                <a:gd name="T26" fmla="*/ 3 w 74"/>
                <a:gd name="T27" fmla="*/ 104 h 148"/>
                <a:gd name="T28" fmla="*/ 13 w 74"/>
                <a:gd name="T29" fmla="*/ 86 h 148"/>
                <a:gd name="T30" fmla="*/ 18 w 74"/>
                <a:gd name="T31" fmla="*/ 52 h 148"/>
                <a:gd name="T32" fmla="*/ 29 w 74"/>
                <a:gd name="T33" fmla="*/ 23 h 148"/>
                <a:gd name="T34" fmla="*/ 73 w 74"/>
                <a:gd name="T35" fmla="*/ 3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48">
                  <a:moveTo>
                    <a:pt x="73" y="30"/>
                  </a:moveTo>
                  <a:cubicBezTo>
                    <a:pt x="74" y="31"/>
                    <a:pt x="73" y="34"/>
                    <a:pt x="72" y="35"/>
                  </a:cubicBezTo>
                  <a:cubicBezTo>
                    <a:pt x="71" y="38"/>
                    <a:pt x="69" y="41"/>
                    <a:pt x="67" y="44"/>
                  </a:cubicBezTo>
                  <a:cubicBezTo>
                    <a:pt x="63" y="48"/>
                    <a:pt x="58" y="50"/>
                    <a:pt x="53" y="51"/>
                  </a:cubicBezTo>
                  <a:cubicBezTo>
                    <a:pt x="48" y="54"/>
                    <a:pt x="43" y="58"/>
                    <a:pt x="41" y="63"/>
                  </a:cubicBezTo>
                  <a:cubicBezTo>
                    <a:pt x="38" y="69"/>
                    <a:pt x="37" y="76"/>
                    <a:pt x="40" y="82"/>
                  </a:cubicBezTo>
                  <a:cubicBezTo>
                    <a:pt x="43" y="89"/>
                    <a:pt x="58" y="106"/>
                    <a:pt x="54" y="115"/>
                  </a:cubicBezTo>
                  <a:cubicBezTo>
                    <a:pt x="53" y="118"/>
                    <a:pt x="49" y="113"/>
                    <a:pt x="48" y="117"/>
                  </a:cubicBezTo>
                  <a:cubicBezTo>
                    <a:pt x="46" y="121"/>
                    <a:pt x="44" y="124"/>
                    <a:pt x="41" y="128"/>
                  </a:cubicBezTo>
                  <a:cubicBezTo>
                    <a:pt x="38" y="133"/>
                    <a:pt x="33" y="137"/>
                    <a:pt x="28" y="141"/>
                  </a:cubicBezTo>
                  <a:cubicBezTo>
                    <a:pt x="19" y="146"/>
                    <a:pt x="9" y="148"/>
                    <a:pt x="0" y="147"/>
                  </a:cubicBezTo>
                  <a:cubicBezTo>
                    <a:pt x="3" y="144"/>
                    <a:pt x="5" y="141"/>
                    <a:pt x="6" y="137"/>
                  </a:cubicBezTo>
                  <a:cubicBezTo>
                    <a:pt x="7" y="132"/>
                    <a:pt x="5" y="126"/>
                    <a:pt x="4" y="121"/>
                  </a:cubicBezTo>
                  <a:cubicBezTo>
                    <a:pt x="2" y="116"/>
                    <a:pt x="2" y="109"/>
                    <a:pt x="3" y="104"/>
                  </a:cubicBezTo>
                  <a:cubicBezTo>
                    <a:pt x="4" y="97"/>
                    <a:pt x="9" y="92"/>
                    <a:pt x="13" y="86"/>
                  </a:cubicBezTo>
                  <a:cubicBezTo>
                    <a:pt x="19" y="76"/>
                    <a:pt x="17" y="63"/>
                    <a:pt x="18" y="52"/>
                  </a:cubicBezTo>
                  <a:cubicBezTo>
                    <a:pt x="18" y="42"/>
                    <a:pt x="21" y="31"/>
                    <a:pt x="29" y="23"/>
                  </a:cubicBezTo>
                  <a:cubicBezTo>
                    <a:pt x="38" y="15"/>
                    <a:pt x="64" y="0"/>
                    <a:pt x="73" y="30"/>
                  </a:cubicBezTo>
                  <a:close/>
                </a:path>
              </a:pathLst>
            </a:custGeom>
            <a:solidFill>
              <a:srgbClr val="A842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3" name="ïṣlïḑê">
              <a:extLst>
                <a:ext uri="{FF2B5EF4-FFF2-40B4-BE49-F238E27FC236}">
                  <a16:creationId xmlns:a16="http://schemas.microsoft.com/office/drawing/2014/main" xmlns="" id="{2C9BDEFE-60AA-44D4-B46A-65F35AE1B2F2}"/>
                </a:ext>
              </a:extLst>
            </p:cNvPr>
            <p:cNvSpPr/>
            <p:nvPr/>
          </p:nvSpPr>
          <p:spPr bwMode="auto">
            <a:xfrm>
              <a:off x="6432551" y="5635626"/>
              <a:ext cx="577850" cy="93663"/>
            </a:xfrm>
            <a:prstGeom prst="ellipse">
              <a:avLst/>
            </a:prstGeom>
            <a:solidFill>
              <a:srgbClr val="E4E5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4" name="ïṧḻiḋê">
              <a:extLst>
                <a:ext uri="{FF2B5EF4-FFF2-40B4-BE49-F238E27FC236}">
                  <a16:creationId xmlns:a16="http://schemas.microsoft.com/office/drawing/2014/main" xmlns="" id="{0A126F6F-EDC0-4A51-9C75-329F8AE4664C}"/>
                </a:ext>
              </a:extLst>
            </p:cNvPr>
            <p:cNvSpPr/>
            <p:nvPr/>
          </p:nvSpPr>
          <p:spPr bwMode="auto">
            <a:xfrm>
              <a:off x="6597651" y="5589588"/>
              <a:ext cx="93663" cy="71438"/>
            </a:xfrm>
            <a:custGeom>
              <a:avLst/>
              <a:gdLst>
                <a:gd name="T0" fmla="*/ 9 w 34"/>
                <a:gd name="T1" fmla="*/ 16 h 26"/>
                <a:gd name="T2" fmla="*/ 11 w 34"/>
                <a:gd name="T3" fmla="*/ 5 h 26"/>
                <a:gd name="T4" fmla="*/ 30 w 34"/>
                <a:gd name="T5" fmla="*/ 2 h 26"/>
                <a:gd name="T6" fmla="*/ 34 w 34"/>
                <a:gd name="T7" fmla="*/ 24 h 26"/>
                <a:gd name="T8" fmla="*/ 34 w 34"/>
                <a:gd name="T9" fmla="*/ 26 h 26"/>
                <a:gd name="T10" fmla="*/ 0 w 34"/>
                <a:gd name="T11" fmla="*/ 18 h 26"/>
                <a:gd name="T12" fmla="*/ 9 w 34"/>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4" h="26">
                  <a:moveTo>
                    <a:pt x="9" y="16"/>
                  </a:moveTo>
                  <a:cubicBezTo>
                    <a:pt x="9" y="16"/>
                    <a:pt x="13" y="12"/>
                    <a:pt x="11" y="5"/>
                  </a:cubicBezTo>
                  <a:cubicBezTo>
                    <a:pt x="15" y="0"/>
                    <a:pt x="30" y="2"/>
                    <a:pt x="30" y="2"/>
                  </a:cubicBezTo>
                  <a:cubicBezTo>
                    <a:pt x="30" y="2"/>
                    <a:pt x="33" y="21"/>
                    <a:pt x="34" y="24"/>
                  </a:cubicBezTo>
                  <a:cubicBezTo>
                    <a:pt x="34" y="24"/>
                    <a:pt x="34" y="25"/>
                    <a:pt x="34" y="26"/>
                  </a:cubicBezTo>
                  <a:cubicBezTo>
                    <a:pt x="23" y="25"/>
                    <a:pt x="11" y="23"/>
                    <a:pt x="0" y="18"/>
                  </a:cubicBezTo>
                  <a:cubicBezTo>
                    <a:pt x="5" y="17"/>
                    <a:pt x="9" y="16"/>
                    <a:pt x="9" y="16"/>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5" name="îŝlïdé">
              <a:extLst>
                <a:ext uri="{FF2B5EF4-FFF2-40B4-BE49-F238E27FC236}">
                  <a16:creationId xmlns:a16="http://schemas.microsoft.com/office/drawing/2014/main" xmlns="" id="{06AA301D-AEFE-42B6-B58A-505F336E4E28}"/>
                </a:ext>
              </a:extLst>
            </p:cNvPr>
            <p:cNvSpPr/>
            <p:nvPr/>
          </p:nvSpPr>
          <p:spPr bwMode="auto">
            <a:xfrm>
              <a:off x="6511926" y="5619751"/>
              <a:ext cx="184150" cy="71438"/>
            </a:xfrm>
            <a:custGeom>
              <a:avLst/>
              <a:gdLst>
                <a:gd name="T0" fmla="*/ 37 w 67"/>
                <a:gd name="T1" fmla="*/ 4 h 26"/>
                <a:gd name="T2" fmla="*/ 41 w 67"/>
                <a:gd name="T3" fmla="*/ 0 h 26"/>
                <a:gd name="T4" fmla="*/ 64 w 67"/>
                <a:gd name="T5" fmla="*/ 6 h 26"/>
                <a:gd name="T6" fmla="*/ 66 w 67"/>
                <a:gd name="T7" fmla="*/ 13 h 26"/>
                <a:gd name="T8" fmla="*/ 66 w 67"/>
                <a:gd name="T9" fmla="*/ 24 h 26"/>
                <a:gd name="T10" fmla="*/ 45 w 67"/>
                <a:gd name="T11" fmla="*/ 24 h 26"/>
                <a:gd name="T12" fmla="*/ 45 w 67"/>
                <a:gd name="T13" fmla="*/ 20 h 26"/>
                <a:gd name="T14" fmla="*/ 26 w 67"/>
                <a:gd name="T15" fmla="*/ 24 h 26"/>
                <a:gd name="T16" fmla="*/ 0 w 67"/>
                <a:gd name="T17" fmla="*/ 24 h 26"/>
                <a:gd name="T18" fmla="*/ 37 w 67"/>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6">
                  <a:moveTo>
                    <a:pt x="37" y="4"/>
                  </a:moveTo>
                  <a:cubicBezTo>
                    <a:pt x="37" y="4"/>
                    <a:pt x="40" y="3"/>
                    <a:pt x="41" y="0"/>
                  </a:cubicBezTo>
                  <a:cubicBezTo>
                    <a:pt x="48" y="3"/>
                    <a:pt x="55" y="6"/>
                    <a:pt x="64" y="6"/>
                  </a:cubicBezTo>
                  <a:cubicBezTo>
                    <a:pt x="65" y="9"/>
                    <a:pt x="66" y="12"/>
                    <a:pt x="66" y="13"/>
                  </a:cubicBezTo>
                  <a:cubicBezTo>
                    <a:pt x="67" y="16"/>
                    <a:pt x="66" y="24"/>
                    <a:pt x="66" y="24"/>
                  </a:cubicBezTo>
                  <a:cubicBezTo>
                    <a:pt x="45" y="24"/>
                    <a:pt x="45" y="24"/>
                    <a:pt x="45" y="24"/>
                  </a:cubicBezTo>
                  <a:cubicBezTo>
                    <a:pt x="45" y="20"/>
                    <a:pt x="45" y="20"/>
                    <a:pt x="45" y="20"/>
                  </a:cubicBezTo>
                  <a:cubicBezTo>
                    <a:pt x="45" y="20"/>
                    <a:pt x="29" y="24"/>
                    <a:pt x="26" y="24"/>
                  </a:cubicBezTo>
                  <a:cubicBezTo>
                    <a:pt x="24" y="24"/>
                    <a:pt x="7" y="26"/>
                    <a:pt x="0" y="24"/>
                  </a:cubicBezTo>
                  <a:cubicBezTo>
                    <a:pt x="3" y="14"/>
                    <a:pt x="37" y="4"/>
                    <a:pt x="37" y="4"/>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6" name="îṩliḋè">
              <a:extLst>
                <a:ext uri="{FF2B5EF4-FFF2-40B4-BE49-F238E27FC236}">
                  <a16:creationId xmlns:a16="http://schemas.microsoft.com/office/drawing/2014/main" xmlns="" id="{43567EFD-B04B-4896-9064-3C777C8196AF}"/>
                </a:ext>
              </a:extLst>
            </p:cNvPr>
            <p:cNvSpPr/>
            <p:nvPr/>
          </p:nvSpPr>
          <p:spPr bwMode="auto">
            <a:xfrm>
              <a:off x="6861176" y="5553076"/>
              <a:ext cx="85725" cy="69850"/>
            </a:xfrm>
            <a:custGeom>
              <a:avLst/>
              <a:gdLst>
                <a:gd name="T0" fmla="*/ 6 w 31"/>
                <a:gd name="T1" fmla="*/ 20 h 25"/>
                <a:gd name="T2" fmla="*/ 4 w 31"/>
                <a:gd name="T3" fmla="*/ 10 h 25"/>
                <a:gd name="T4" fmla="*/ 18 w 31"/>
                <a:gd name="T5" fmla="*/ 0 h 25"/>
                <a:gd name="T6" fmla="*/ 30 w 31"/>
                <a:gd name="T7" fmla="*/ 16 h 25"/>
                <a:gd name="T8" fmla="*/ 31 w 31"/>
                <a:gd name="T9" fmla="*/ 18 h 25"/>
                <a:gd name="T10" fmla="*/ 0 w 31"/>
                <a:gd name="T11" fmla="*/ 25 h 25"/>
                <a:gd name="T12" fmla="*/ 6 w 31"/>
                <a:gd name="T13" fmla="*/ 2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6" y="20"/>
                  </a:moveTo>
                  <a:cubicBezTo>
                    <a:pt x="6" y="20"/>
                    <a:pt x="8" y="15"/>
                    <a:pt x="4" y="10"/>
                  </a:cubicBezTo>
                  <a:cubicBezTo>
                    <a:pt x="6" y="5"/>
                    <a:pt x="18" y="0"/>
                    <a:pt x="18" y="0"/>
                  </a:cubicBezTo>
                  <a:cubicBezTo>
                    <a:pt x="18" y="0"/>
                    <a:pt x="28" y="14"/>
                    <a:pt x="30" y="16"/>
                  </a:cubicBezTo>
                  <a:cubicBezTo>
                    <a:pt x="30" y="17"/>
                    <a:pt x="30" y="17"/>
                    <a:pt x="31" y="18"/>
                  </a:cubicBezTo>
                  <a:cubicBezTo>
                    <a:pt x="21" y="22"/>
                    <a:pt x="11" y="24"/>
                    <a:pt x="0" y="25"/>
                  </a:cubicBezTo>
                  <a:cubicBezTo>
                    <a:pt x="4" y="22"/>
                    <a:pt x="6" y="20"/>
                    <a:pt x="6" y="20"/>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7" name="íṣḻídé">
              <a:extLst>
                <a:ext uri="{FF2B5EF4-FFF2-40B4-BE49-F238E27FC236}">
                  <a16:creationId xmlns:a16="http://schemas.microsoft.com/office/drawing/2014/main" xmlns="" id="{82127C46-43C8-49CF-BC02-4D2262803BF9}"/>
                </a:ext>
              </a:extLst>
            </p:cNvPr>
            <p:cNvSpPr/>
            <p:nvPr/>
          </p:nvSpPr>
          <p:spPr bwMode="auto">
            <a:xfrm>
              <a:off x="6807201" y="5583238"/>
              <a:ext cx="150813" cy="111125"/>
            </a:xfrm>
            <a:custGeom>
              <a:avLst/>
              <a:gdLst>
                <a:gd name="T0" fmla="*/ 24 w 55"/>
                <a:gd name="T1" fmla="*/ 9 h 40"/>
                <a:gd name="T2" fmla="*/ 26 w 55"/>
                <a:gd name="T3" fmla="*/ 4 h 40"/>
                <a:gd name="T4" fmla="*/ 47 w 55"/>
                <a:gd name="T5" fmla="*/ 0 h 40"/>
                <a:gd name="T6" fmla="*/ 51 w 55"/>
                <a:gd name="T7" fmla="*/ 5 h 40"/>
                <a:gd name="T8" fmla="*/ 55 w 55"/>
                <a:gd name="T9" fmla="*/ 14 h 40"/>
                <a:gd name="T10" fmla="*/ 38 w 55"/>
                <a:gd name="T11" fmla="*/ 23 h 40"/>
                <a:gd name="T12" fmla="*/ 37 w 55"/>
                <a:gd name="T13" fmla="*/ 20 h 40"/>
                <a:gd name="T14" fmla="*/ 23 w 55"/>
                <a:gd name="T15" fmla="*/ 30 h 40"/>
                <a:gd name="T16" fmla="*/ 2 w 55"/>
                <a:gd name="T17" fmla="*/ 40 h 40"/>
                <a:gd name="T18" fmla="*/ 24 w 55"/>
                <a:gd name="T19"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40">
                  <a:moveTo>
                    <a:pt x="24" y="9"/>
                  </a:moveTo>
                  <a:cubicBezTo>
                    <a:pt x="24" y="9"/>
                    <a:pt x="25" y="7"/>
                    <a:pt x="26" y="4"/>
                  </a:cubicBezTo>
                  <a:cubicBezTo>
                    <a:pt x="32" y="4"/>
                    <a:pt x="39" y="4"/>
                    <a:pt x="47" y="0"/>
                  </a:cubicBezTo>
                  <a:cubicBezTo>
                    <a:pt x="49" y="3"/>
                    <a:pt x="50" y="5"/>
                    <a:pt x="51" y="5"/>
                  </a:cubicBezTo>
                  <a:cubicBezTo>
                    <a:pt x="53" y="7"/>
                    <a:pt x="55" y="14"/>
                    <a:pt x="55" y="14"/>
                  </a:cubicBezTo>
                  <a:cubicBezTo>
                    <a:pt x="38" y="23"/>
                    <a:pt x="38" y="23"/>
                    <a:pt x="38" y="23"/>
                  </a:cubicBezTo>
                  <a:cubicBezTo>
                    <a:pt x="37" y="20"/>
                    <a:pt x="37" y="20"/>
                    <a:pt x="37" y="20"/>
                  </a:cubicBezTo>
                  <a:cubicBezTo>
                    <a:pt x="37" y="20"/>
                    <a:pt x="25" y="29"/>
                    <a:pt x="23" y="30"/>
                  </a:cubicBezTo>
                  <a:cubicBezTo>
                    <a:pt x="21" y="31"/>
                    <a:pt x="8" y="38"/>
                    <a:pt x="2" y="40"/>
                  </a:cubicBezTo>
                  <a:cubicBezTo>
                    <a:pt x="0" y="30"/>
                    <a:pt x="24" y="9"/>
                    <a:pt x="24" y="9"/>
                  </a:cubicBezTo>
                  <a:close/>
                </a:path>
              </a:pathLst>
            </a:custGeom>
            <a:solidFill>
              <a:srgbClr val="4240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8" name="iṩḷïḑé">
              <a:extLst>
                <a:ext uri="{FF2B5EF4-FFF2-40B4-BE49-F238E27FC236}">
                  <a16:creationId xmlns:a16="http://schemas.microsoft.com/office/drawing/2014/main" xmlns="" id="{9CC65A13-1BB3-42F9-A467-068DC8404601}"/>
                </a:ext>
              </a:extLst>
            </p:cNvPr>
            <p:cNvSpPr/>
            <p:nvPr/>
          </p:nvSpPr>
          <p:spPr bwMode="auto">
            <a:xfrm>
              <a:off x="6616701" y="4173538"/>
              <a:ext cx="96838" cy="112713"/>
            </a:xfrm>
            <a:custGeom>
              <a:avLst/>
              <a:gdLst>
                <a:gd name="T0" fmla="*/ 1 w 35"/>
                <a:gd name="T1" fmla="*/ 2 h 41"/>
                <a:gd name="T2" fmla="*/ 0 w 35"/>
                <a:gd name="T3" fmla="*/ 37 h 41"/>
                <a:gd name="T4" fmla="*/ 35 w 35"/>
                <a:gd name="T5" fmla="*/ 22 h 41"/>
                <a:gd name="T6" fmla="*/ 26 w 35"/>
                <a:gd name="T7" fmla="*/ 0 h 41"/>
                <a:gd name="T8" fmla="*/ 1 w 35"/>
                <a:gd name="T9" fmla="*/ 2 h 41"/>
              </a:gdLst>
              <a:ahLst/>
              <a:cxnLst>
                <a:cxn ang="0">
                  <a:pos x="T0" y="T1"/>
                </a:cxn>
                <a:cxn ang="0">
                  <a:pos x="T2" y="T3"/>
                </a:cxn>
                <a:cxn ang="0">
                  <a:pos x="T4" y="T5"/>
                </a:cxn>
                <a:cxn ang="0">
                  <a:pos x="T6" y="T7"/>
                </a:cxn>
                <a:cxn ang="0">
                  <a:pos x="T8" y="T9"/>
                </a:cxn>
              </a:cxnLst>
              <a:rect l="0" t="0" r="r" b="b"/>
              <a:pathLst>
                <a:path w="35" h="41">
                  <a:moveTo>
                    <a:pt x="1" y="2"/>
                  </a:moveTo>
                  <a:cubicBezTo>
                    <a:pt x="1" y="2"/>
                    <a:pt x="3" y="27"/>
                    <a:pt x="0" y="37"/>
                  </a:cubicBezTo>
                  <a:cubicBezTo>
                    <a:pt x="18" y="41"/>
                    <a:pt x="35" y="22"/>
                    <a:pt x="35" y="22"/>
                  </a:cubicBezTo>
                  <a:cubicBezTo>
                    <a:pt x="26" y="0"/>
                    <a:pt x="26" y="0"/>
                    <a:pt x="26" y="0"/>
                  </a:cubicBezTo>
                  <a:lnTo>
                    <a:pt x="1" y="2"/>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9" name="iṧlïḓé">
              <a:extLst>
                <a:ext uri="{FF2B5EF4-FFF2-40B4-BE49-F238E27FC236}">
                  <a16:creationId xmlns:a16="http://schemas.microsoft.com/office/drawing/2014/main" xmlns="" id="{92C1BB66-58D3-42E5-85E2-E269A8B6E646}"/>
                </a:ext>
              </a:extLst>
            </p:cNvPr>
            <p:cNvSpPr/>
            <p:nvPr/>
          </p:nvSpPr>
          <p:spPr bwMode="auto">
            <a:xfrm>
              <a:off x="6523038" y="3910013"/>
              <a:ext cx="209550" cy="304800"/>
            </a:xfrm>
            <a:custGeom>
              <a:avLst/>
              <a:gdLst>
                <a:gd name="T0" fmla="*/ 11 w 76"/>
                <a:gd name="T1" fmla="*/ 36 h 111"/>
                <a:gd name="T2" fmla="*/ 3 w 76"/>
                <a:gd name="T3" fmla="*/ 73 h 111"/>
                <a:gd name="T4" fmla="*/ 22 w 76"/>
                <a:gd name="T5" fmla="*/ 110 h 111"/>
                <a:gd name="T6" fmla="*/ 65 w 76"/>
                <a:gd name="T7" fmla="*/ 82 h 111"/>
                <a:gd name="T8" fmla="*/ 11 w 76"/>
                <a:gd name="T9" fmla="*/ 36 h 111"/>
              </a:gdLst>
              <a:ahLst/>
              <a:cxnLst>
                <a:cxn ang="0">
                  <a:pos x="T0" y="T1"/>
                </a:cxn>
                <a:cxn ang="0">
                  <a:pos x="T2" y="T3"/>
                </a:cxn>
                <a:cxn ang="0">
                  <a:pos x="T4" y="T5"/>
                </a:cxn>
                <a:cxn ang="0">
                  <a:pos x="T6" y="T7"/>
                </a:cxn>
                <a:cxn ang="0">
                  <a:pos x="T8" y="T9"/>
                </a:cxn>
              </a:cxnLst>
              <a:rect l="0" t="0" r="r" b="b"/>
              <a:pathLst>
                <a:path w="76" h="111">
                  <a:moveTo>
                    <a:pt x="11" y="36"/>
                  </a:moveTo>
                  <a:cubicBezTo>
                    <a:pt x="11" y="36"/>
                    <a:pt x="6" y="47"/>
                    <a:pt x="3" y="73"/>
                  </a:cubicBezTo>
                  <a:cubicBezTo>
                    <a:pt x="0" y="99"/>
                    <a:pt x="16" y="111"/>
                    <a:pt x="22" y="110"/>
                  </a:cubicBezTo>
                  <a:cubicBezTo>
                    <a:pt x="27" y="109"/>
                    <a:pt x="55" y="101"/>
                    <a:pt x="65" y="82"/>
                  </a:cubicBezTo>
                  <a:cubicBezTo>
                    <a:pt x="76" y="62"/>
                    <a:pt x="70" y="0"/>
                    <a:pt x="11" y="36"/>
                  </a:cubicBez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0" name="îSlíḋê">
              <a:extLst>
                <a:ext uri="{FF2B5EF4-FFF2-40B4-BE49-F238E27FC236}">
                  <a16:creationId xmlns:a16="http://schemas.microsoft.com/office/drawing/2014/main" xmlns="" id="{B6315BB8-7150-4E05-A6B7-63AD2771DD52}"/>
                </a:ext>
              </a:extLst>
            </p:cNvPr>
            <p:cNvSpPr/>
            <p:nvPr/>
          </p:nvSpPr>
          <p:spPr bwMode="auto">
            <a:xfrm>
              <a:off x="6515101" y="3951288"/>
              <a:ext cx="258763" cy="244475"/>
            </a:xfrm>
            <a:custGeom>
              <a:avLst/>
              <a:gdLst>
                <a:gd name="T0" fmla="*/ 1 w 94"/>
                <a:gd name="T1" fmla="*/ 33 h 89"/>
                <a:gd name="T2" fmla="*/ 19 w 94"/>
                <a:gd name="T3" fmla="*/ 50 h 89"/>
                <a:gd name="T4" fmla="*/ 37 w 94"/>
                <a:gd name="T5" fmla="*/ 71 h 89"/>
                <a:gd name="T6" fmla="*/ 39 w 94"/>
                <a:gd name="T7" fmla="*/ 66 h 89"/>
                <a:gd name="T8" fmla="*/ 44 w 94"/>
                <a:gd name="T9" fmla="*/ 63 h 89"/>
                <a:gd name="T10" fmla="*/ 49 w 94"/>
                <a:gd name="T11" fmla="*/ 74 h 89"/>
                <a:gd name="T12" fmla="*/ 48 w 94"/>
                <a:gd name="T13" fmla="*/ 84 h 89"/>
                <a:gd name="T14" fmla="*/ 49 w 94"/>
                <a:gd name="T15" fmla="*/ 87 h 89"/>
                <a:gd name="T16" fmla="*/ 50 w 94"/>
                <a:gd name="T17" fmla="*/ 87 h 89"/>
                <a:gd name="T18" fmla="*/ 75 w 94"/>
                <a:gd name="T19" fmla="*/ 77 h 89"/>
                <a:gd name="T20" fmla="*/ 89 w 94"/>
                <a:gd name="T21" fmla="*/ 60 h 89"/>
                <a:gd name="T22" fmla="*/ 93 w 94"/>
                <a:gd name="T23" fmla="*/ 39 h 89"/>
                <a:gd name="T24" fmla="*/ 88 w 94"/>
                <a:gd name="T25" fmla="*/ 23 h 89"/>
                <a:gd name="T26" fmla="*/ 77 w 94"/>
                <a:gd name="T27" fmla="*/ 10 h 89"/>
                <a:gd name="T28" fmla="*/ 61 w 94"/>
                <a:gd name="T29" fmla="*/ 2 h 89"/>
                <a:gd name="T30" fmla="*/ 45 w 94"/>
                <a:gd name="T31" fmla="*/ 0 h 89"/>
                <a:gd name="T32" fmla="*/ 1 w 94"/>
                <a:gd name="T33" fmla="*/ 3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89">
                  <a:moveTo>
                    <a:pt x="1" y="33"/>
                  </a:moveTo>
                  <a:cubicBezTo>
                    <a:pt x="0" y="44"/>
                    <a:pt x="10" y="50"/>
                    <a:pt x="19" y="50"/>
                  </a:cubicBezTo>
                  <a:cubicBezTo>
                    <a:pt x="29" y="52"/>
                    <a:pt x="36" y="61"/>
                    <a:pt x="37" y="71"/>
                  </a:cubicBezTo>
                  <a:cubicBezTo>
                    <a:pt x="37" y="69"/>
                    <a:pt x="38" y="67"/>
                    <a:pt x="39" y="66"/>
                  </a:cubicBezTo>
                  <a:cubicBezTo>
                    <a:pt x="40" y="64"/>
                    <a:pt x="42" y="63"/>
                    <a:pt x="44" y="63"/>
                  </a:cubicBezTo>
                  <a:cubicBezTo>
                    <a:pt x="49" y="64"/>
                    <a:pt x="50" y="70"/>
                    <a:pt x="49" y="74"/>
                  </a:cubicBezTo>
                  <a:cubicBezTo>
                    <a:pt x="49" y="77"/>
                    <a:pt x="49" y="81"/>
                    <a:pt x="48" y="84"/>
                  </a:cubicBezTo>
                  <a:cubicBezTo>
                    <a:pt x="48" y="85"/>
                    <a:pt x="48" y="86"/>
                    <a:pt x="49" y="87"/>
                  </a:cubicBezTo>
                  <a:cubicBezTo>
                    <a:pt x="49" y="87"/>
                    <a:pt x="50" y="87"/>
                    <a:pt x="50" y="87"/>
                  </a:cubicBezTo>
                  <a:cubicBezTo>
                    <a:pt x="59" y="89"/>
                    <a:pt x="68" y="81"/>
                    <a:pt x="75" y="77"/>
                  </a:cubicBezTo>
                  <a:cubicBezTo>
                    <a:pt x="81" y="73"/>
                    <a:pt x="86" y="67"/>
                    <a:pt x="89" y="60"/>
                  </a:cubicBezTo>
                  <a:cubicBezTo>
                    <a:pt x="93" y="53"/>
                    <a:pt x="94" y="47"/>
                    <a:pt x="93" y="39"/>
                  </a:cubicBezTo>
                  <a:cubicBezTo>
                    <a:pt x="92" y="33"/>
                    <a:pt x="91" y="28"/>
                    <a:pt x="88" y="23"/>
                  </a:cubicBezTo>
                  <a:cubicBezTo>
                    <a:pt x="85" y="18"/>
                    <a:pt x="81" y="13"/>
                    <a:pt x="77" y="10"/>
                  </a:cubicBezTo>
                  <a:cubicBezTo>
                    <a:pt x="72" y="7"/>
                    <a:pt x="67" y="4"/>
                    <a:pt x="61" y="2"/>
                  </a:cubicBezTo>
                  <a:cubicBezTo>
                    <a:pt x="56" y="0"/>
                    <a:pt x="50" y="1"/>
                    <a:pt x="45" y="0"/>
                  </a:cubicBezTo>
                  <a:cubicBezTo>
                    <a:pt x="38" y="0"/>
                    <a:pt x="3" y="3"/>
                    <a:pt x="1" y="33"/>
                  </a:cubicBezTo>
                  <a:close/>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1" name="íSļïdè">
              <a:extLst>
                <a:ext uri="{FF2B5EF4-FFF2-40B4-BE49-F238E27FC236}">
                  <a16:creationId xmlns:a16="http://schemas.microsoft.com/office/drawing/2014/main" xmlns="" id="{F2F90F51-2C35-4C99-9920-3A1986F10379}"/>
                </a:ext>
              </a:extLst>
            </p:cNvPr>
            <p:cNvSpPr/>
            <p:nvPr/>
          </p:nvSpPr>
          <p:spPr bwMode="auto">
            <a:xfrm>
              <a:off x="6613526" y="4456113"/>
              <a:ext cx="322263" cy="1130300"/>
            </a:xfrm>
            <a:custGeom>
              <a:avLst/>
              <a:gdLst>
                <a:gd name="T0" fmla="*/ 88 w 117"/>
                <a:gd name="T1" fmla="*/ 123 h 412"/>
                <a:gd name="T2" fmla="*/ 76 w 117"/>
                <a:gd name="T3" fmla="*/ 251 h 412"/>
                <a:gd name="T4" fmla="*/ 117 w 117"/>
                <a:gd name="T5" fmla="*/ 403 h 412"/>
                <a:gd name="T6" fmla="*/ 91 w 117"/>
                <a:gd name="T7" fmla="*/ 412 h 412"/>
                <a:gd name="T8" fmla="*/ 24 w 117"/>
                <a:gd name="T9" fmla="*/ 263 h 412"/>
                <a:gd name="T10" fmla="*/ 0 w 117"/>
                <a:gd name="T11" fmla="*/ 103 h 412"/>
                <a:gd name="T12" fmla="*/ 86 w 117"/>
                <a:gd name="T13" fmla="*/ 99 h 412"/>
                <a:gd name="T14" fmla="*/ 88 w 117"/>
                <a:gd name="T15" fmla="*/ 123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412">
                  <a:moveTo>
                    <a:pt x="88" y="123"/>
                  </a:moveTo>
                  <a:cubicBezTo>
                    <a:pt x="86" y="148"/>
                    <a:pt x="82" y="213"/>
                    <a:pt x="76" y="251"/>
                  </a:cubicBezTo>
                  <a:cubicBezTo>
                    <a:pt x="87" y="309"/>
                    <a:pt x="117" y="403"/>
                    <a:pt x="117" y="403"/>
                  </a:cubicBezTo>
                  <a:cubicBezTo>
                    <a:pt x="117" y="403"/>
                    <a:pt x="102" y="411"/>
                    <a:pt x="91" y="412"/>
                  </a:cubicBezTo>
                  <a:cubicBezTo>
                    <a:pt x="65" y="359"/>
                    <a:pt x="24" y="263"/>
                    <a:pt x="24" y="263"/>
                  </a:cubicBezTo>
                  <a:cubicBezTo>
                    <a:pt x="0" y="103"/>
                    <a:pt x="0" y="103"/>
                    <a:pt x="0" y="103"/>
                  </a:cubicBezTo>
                  <a:cubicBezTo>
                    <a:pt x="0" y="103"/>
                    <a:pt x="48" y="0"/>
                    <a:pt x="86" y="99"/>
                  </a:cubicBezTo>
                  <a:cubicBezTo>
                    <a:pt x="87" y="104"/>
                    <a:pt x="88" y="117"/>
                    <a:pt x="88" y="123"/>
                  </a:cubicBezTo>
                  <a:close/>
                </a:path>
              </a:pathLst>
            </a:custGeom>
            <a:solidFill>
              <a:srgbClr val="181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2" name="iŝlïḑê">
              <a:extLst>
                <a:ext uri="{FF2B5EF4-FFF2-40B4-BE49-F238E27FC236}">
                  <a16:creationId xmlns:a16="http://schemas.microsoft.com/office/drawing/2014/main" xmlns="" id="{93A64201-52D3-4505-99D7-3F55D3AA7098}"/>
                </a:ext>
              </a:extLst>
            </p:cNvPr>
            <p:cNvSpPr/>
            <p:nvPr/>
          </p:nvSpPr>
          <p:spPr bwMode="auto">
            <a:xfrm>
              <a:off x="6572251" y="4473576"/>
              <a:ext cx="265113" cy="1143000"/>
            </a:xfrm>
            <a:custGeom>
              <a:avLst/>
              <a:gdLst>
                <a:gd name="T0" fmla="*/ 93 w 96"/>
                <a:gd name="T1" fmla="*/ 131 h 417"/>
                <a:gd name="T2" fmla="*/ 54 w 96"/>
                <a:gd name="T3" fmla="*/ 255 h 417"/>
                <a:gd name="T4" fmla="*/ 41 w 96"/>
                <a:gd name="T5" fmla="*/ 410 h 417"/>
                <a:gd name="T6" fmla="*/ 15 w 96"/>
                <a:gd name="T7" fmla="*/ 416 h 417"/>
                <a:gd name="T8" fmla="*/ 0 w 96"/>
                <a:gd name="T9" fmla="*/ 257 h 417"/>
                <a:gd name="T10" fmla="*/ 10 w 96"/>
                <a:gd name="T11" fmla="*/ 95 h 417"/>
                <a:gd name="T12" fmla="*/ 95 w 96"/>
                <a:gd name="T13" fmla="*/ 105 h 417"/>
                <a:gd name="T14" fmla="*/ 93 w 96"/>
                <a:gd name="T15" fmla="*/ 131 h 4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417">
                  <a:moveTo>
                    <a:pt x="93" y="131"/>
                  </a:moveTo>
                  <a:cubicBezTo>
                    <a:pt x="87" y="156"/>
                    <a:pt x="67" y="218"/>
                    <a:pt x="54" y="255"/>
                  </a:cubicBezTo>
                  <a:cubicBezTo>
                    <a:pt x="54" y="314"/>
                    <a:pt x="41" y="410"/>
                    <a:pt x="41" y="410"/>
                  </a:cubicBezTo>
                  <a:cubicBezTo>
                    <a:pt x="41" y="410"/>
                    <a:pt x="25" y="417"/>
                    <a:pt x="15" y="416"/>
                  </a:cubicBezTo>
                  <a:cubicBezTo>
                    <a:pt x="10" y="331"/>
                    <a:pt x="0" y="257"/>
                    <a:pt x="0" y="257"/>
                  </a:cubicBezTo>
                  <a:cubicBezTo>
                    <a:pt x="10" y="95"/>
                    <a:pt x="10" y="95"/>
                    <a:pt x="10" y="95"/>
                  </a:cubicBezTo>
                  <a:cubicBezTo>
                    <a:pt x="10" y="95"/>
                    <a:pt x="78" y="0"/>
                    <a:pt x="95" y="105"/>
                  </a:cubicBezTo>
                  <a:cubicBezTo>
                    <a:pt x="96" y="110"/>
                    <a:pt x="94" y="126"/>
                    <a:pt x="93" y="131"/>
                  </a:cubicBezTo>
                  <a:close/>
                </a:path>
              </a:pathLst>
            </a:custGeom>
            <a:solidFill>
              <a:srgbClr val="004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3" name="ïṥḷíďê">
              <a:extLst>
                <a:ext uri="{FF2B5EF4-FFF2-40B4-BE49-F238E27FC236}">
                  <a16:creationId xmlns:a16="http://schemas.microsoft.com/office/drawing/2014/main" xmlns="" id="{965227C6-BCB7-4303-B071-0CD84F3B5693}"/>
                </a:ext>
              </a:extLst>
            </p:cNvPr>
            <p:cNvSpPr/>
            <p:nvPr/>
          </p:nvSpPr>
          <p:spPr bwMode="auto">
            <a:xfrm>
              <a:off x="6526213" y="4206876"/>
              <a:ext cx="346075" cy="600075"/>
            </a:xfrm>
            <a:custGeom>
              <a:avLst/>
              <a:gdLst>
                <a:gd name="T0" fmla="*/ 111 w 126"/>
                <a:gd name="T1" fmla="*/ 204 h 219"/>
                <a:gd name="T2" fmla="*/ 22 w 126"/>
                <a:gd name="T3" fmla="*/ 209 h 219"/>
                <a:gd name="T4" fmla="*/ 32 w 126"/>
                <a:gd name="T5" fmla="*/ 23 h 219"/>
                <a:gd name="T6" fmla="*/ 64 w 126"/>
                <a:gd name="T7" fmla="*/ 0 h 219"/>
                <a:gd name="T8" fmla="*/ 126 w 126"/>
                <a:gd name="T9" fmla="*/ 199 h 219"/>
                <a:gd name="T10" fmla="*/ 111 w 126"/>
                <a:gd name="T11" fmla="*/ 204 h 219"/>
              </a:gdLst>
              <a:ahLst/>
              <a:cxnLst>
                <a:cxn ang="0">
                  <a:pos x="T0" y="T1"/>
                </a:cxn>
                <a:cxn ang="0">
                  <a:pos x="T2" y="T3"/>
                </a:cxn>
                <a:cxn ang="0">
                  <a:pos x="T4" y="T5"/>
                </a:cxn>
                <a:cxn ang="0">
                  <a:pos x="T6" y="T7"/>
                </a:cxn>
                <a:cxn ang="0">
                  <a:pos x="T8" y="T9"/>
                </a:cxn>
                <a:cxn ang="0">
                  <a:pos x="T10" y="T11"/>
                </a:cxn>
              </a:cxnLst>
              <a:rect l="0" t="0" r="r" b="b"/>
              <a:pathLst>
                <a:path w="126" h="219">
                  <a:moveTo>
                    <a:pt x="111" y="204"/>
                  </a:moveTo>
                  <a:cubicBezTo>
                    <a:pt x="111" y="204"/>
                    <a:pt x="59" y="219"/>
                    <a:pt x="22" y="209"/>
                  </a:cubicBezTo>
                  <a:cubicBezTo>
                    <a:pt x="19" y="127"/>
                    <a:pt x="0" y="70"/>
                    <a:pt x="32" y="23"/>
                  </a:cubicBezTo>
                  <a:cubicBezTo>
                    <a:pt x="43" y="18"/>
                    <a:pt x="56" y="5"/>
                    <a:pt x="64" y="0"/>
                  </a:cubicBezTo>
                  <a:cubicBezTo>
                    <a:pt x="95" y="13"/>
                    <a:pt x="123" y="155"/>
                    <a:pt x="126" y="199"/>
                  </a:cubicBezTo>
                  <a:cubicBezTo>
                    <a:pt x="126" y="199"/>
                    <a:pt x="119" y="202"/>
                    <a:pt x="111" y="204"/>
                  </a:cubicBezTo>
                  <a:close/>
                </a:path>
              </a:pathLst>
            </a:custGeom>
            <a:solidFill>
              <a:srgbClr val="7ED8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4" name="iŝ1îḓe">
              <a:extLst>
                <a:ext uri="{FF2B5EF4-FFF2-40B4-BE49-F238E27FC236}">
                  <a16:creationId xmlns:a16="http://schemas.microsoft.com/office/drawing/2014/main" xmlns="" id="{762567E7-C52A-40E2-BE78-F3A4AC38772E}"/>
                </a:ext>
              </a:extLst>
            </p:cNvPr>
            <p:cNvSpPr/>
            <p:nvPr/>
          </p:nvSpPr>
          <p:spPr bwMode="auto">
            <a:xfrm>
              <a:off x="6443663" y="4165601"/>
              <a:ext cx="90488" cy="101600"/>
            </a:xfrm>
            <a:custGeom>
              <a:avLst/>
              <a:gdLst>
                <a:gd name="T0" fmla="*/ 15 w 33"/>
                <a:gd name="T1" fmla="*/ 37 h 37"/>
                <a:gd name="T2" fmla="*/ 25 w 33"/>
                <a:gd name="T3" fmla="*/ 16 h 37"/>
                <a:gd name="T4" fmla="*/ 23 w 33"/>
                <a:gd name="T5" fmla="*/ 15 h 37"/>
                <a:gd name="T6" fmla="*/ 24 w 33"/>
                <a:gd name="T7" fmla="*/ 12 h 37"/>
                <a:gd name="T8" fmla="*/ 25 w 33"/>
                <a:gd name="T9" fmla="*/ 8 h 37"/>
                <a:gd name="T10" fmla="*/ 27 w 33"/>
                <a:gd name="T11" fmla="*/ 6 h 37"/>
                <a:gd name="T12" fmla="*/ 29 w 33"/>
                <a:gd name="T13" fmla="*/ 6 h 37"/>
                <a:gd name="T14" fmla="*/ 32 w 33"/>
                <a:gd name="T15" fmla="*/ 5 h 37"/>
                <a:gd name="T16" fmla="*/ 32 w 33"/>
                <a:gd name="T17" fmla="*/ 3 h 37"/>
                <a:gd name="T18" fmla="*/ 31 w 33"/>
                <a:gd name="T19" fmla="*/ 2 h 37"/>
                <a:gd name="T20" fmla="*/ 27 w 33"/>
                <a:gd name="T21" fmla="*/ 1 h 37"/>
                <a:gd name="T22" fmla="*/ 24 w 33"/>
                <a:gd name="T23" fmla="*/ 0 h 37"/>
                <a:gd name="T24" fmla="*/ 20 w 33"/>
                <a:gd name="T25" fmla="*/ 3 h 37"/>
                <a:gd name="T26" fmla="*/ 18 w 33"/>
                <a:gd name="T27" fmla="*/ 7 h 37"/>
                <a:gd name="T28" fmla="*/ 17 w 33"/>
                <a:gd name="T29" fmla="*/ 9 h 37"/>
                <a:gd name="T30" fmla="*/ 12 w 33"/>
                <a:gd name="T31" fmla="*/ 9 h 37"/>
                <a:gd name="T32" fmla="*/ 8 w 33"/>
                <a:gd name="T33" fmla="*/ 11 h 37"/>
                <a:gd name="T34" fmla="*/ 2 w 33"/>
                <a:gd name="T35" fmla="*/ 18 h 37"/>
                <a:gd name="T36" fmla="*/ 3 w 33"/>
                <a:gd name="T37" fmla="*/ 28 h 37"/>
                <a:gd name="T38" fmla="*/ 15 w 33"/>
                <a:gd name="T3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7">
                  <a:moveTo>
                    <a:pt x="15" y="37"/>
                  </a:moveTo>
                  <a:cubicBezTo>
                    <a:pt x="15" y="37"/>
                    <a:pt x="31" y="22"/>
                    <a:pt x="25" y="16"/>
                  </a:cubicBezTo>
                  <a:cubicBezTo>
                    <a:pt x="24" y="15"/>
                    <a:pt x="23" y="16"/>
                    <a:pt x="23" y="15"/>
                  </a:cubicBezTo>
                  <a:cubicBezTo>
                    <a:pt x="23" y="13"/>
                    <a:pt x="24" y="13"/>
                    <a:pt x="24" y="12"/>
                  </a:cubicBezTo>
                  <a:cubicBezTo>
                    <a:pt x="24" y="11"/>
                    <a:pt x="24" y="9"/>
                    <a:pt x="25" y="8"/>
                  </a:cubicBezTo>
                  <a:cubicBezTo>
                    <a:pt x="25" y="7"/>
                    <a:pt x="26" y="6"/>
                    <a:pt x="27" y="6"/>
                  </a:cubicBezTo>
                  <a:cubicBezTo>
                    <a:pt x="28" y="5"/>
                    <a:pt x="28" y="5"/>
                    <a:pt x="29" y="6"/>
                  </a:cubicBezTo>
                  <a:cubicBezTo>
                    <a:pt x="30" y="6"/>
                    <a:pt x="31" y="6"/>
                    <a:pt x="32" y="5"/>
                  </a:cubicBezTo>
                  <a:cubicBezTo>
                    <a:pt x="32" y="5"/>
                    <a:pt x="33" y="4"/>
                    <a:pt x="32" y="3"/>
                  </a:cubicBezTo>
                  <a:cubicBezTo>
                    <a:pt x="32" y="3"/>
                    <a:pt x="32" y="3"/>
                    <a:pt x="31" y="2"/>
                  </a:cubicBezTo>
                  <a:cubicBezTo>
                    <a:pt x="30" y="2"/>
                    <a:pt x="29" y="1"/>
                    <a:pt x="27" y="1"/>
                  </a:cubicBezTo>
                  <a:cubicBezTo>
                    <a:pt x="26" y="0"/>
                    <a:pt x="25" y="0"/>
                    <a:pt x="24" y="0"/>
                  </a:cubicBezTo>
                  <a:cubicBezTo>
                    <a:pt x="22" y="1"/>
                    <a:pt x="21" y="2"/>
                    <a:pt x="20" y="3"/>
                  </a:cubicBezTo>
                  <a:cubicBezTo>
                    <a:pt x="19" y="4"/>
                    <a:pt x="18" y="6"/>
                    <a:pt x="18" y="7"/>
                  </a:cubicBezTo>
                  <a:cubicBezTo>
                    <a:pt x="18" y="8"/>
                    <a:pt x="17" y="8"/>
                    <a:pt x="17" y="9"/>
                  </a:cubicBezTo>
                  <a:cubicBezTo>
                    <a:pt x="16" y="10"/>
                    <a:pt x="14" y="9"/>
                    <a:pt x="12" y="9"/>
                  </a:cubicBezTo>
                  <a:cubicBezTo>
                    <a:pt x="11" y="10"/>
                    <a:pt x="9" y="10"/>
                    <a:pt x="8" y="11"/>
                  </a:cubicBezTo>
                  <a:cubicBezTo>
                    <a:pt x="5" y="13"/>
                    <a:pt x="3" y="15"/>
                    <a:pt x="2" y="18"/>
                  </a:cubicBezTo>
                  <a:cubicBezTo>
                    <a:pt x="0" y="23"/>
                    <a:pt x="3" y="28"/>
                    <a:pt x="3" y="28"/>
                  </a:cubicBezTo>
                  <a:lnTo>
                    <a:pt x="15" y="37"/>
                  </a:lnTo>
                  <a:close/>
                </a:path>
              </a:pathLst>
            </a:custGeom>
            <a:solidFill>
              <a:srgbClr val="E8BA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5" name="íşḷîḑe">
              <a:extLst>
                <a:ext uri="{FF2B5EF4-FFF2-40B4-BE49-F238E27FC236}">
                  <a16:creationId xmlns:a16="http://schemas.microsoft.com/office/drawing/2014/main" xmlns="" id="{9EFA4A9B-4292-4A73-91D6-67E595D93967}"/>
                </a:ext>
              </a:extLst>
            </p:cNvPr>
            <p:cNvSpPr/>
            <p:nvPr/>
          </p:nvSpPr>
          <p:spPr bwMode="auto">
            <a:xfrm>
              <a:off x="6427788" y="4217988"/>
              <a:ext cx="339725" cy="317500"/>
            </a:xfrm>
            <a:custGeom>
              <a:avLst/>
              <a:gdLst>
                <a:gd name="T0" fmla="*/ 92 w 124"/>
                <a:gd name="T1" fmla="*/ 8 h 116"/>
                <a:gd name="T2" fmla="*/ 36 w 124"/>
                <a:gd name="T3" fmla="*/ 65 h 116"/>
                <a:gd name="T4" fmla="*/ 29 w 124"/>
                <a:gd name="T5" fmla="*/ 8 h 116"/>
                <a:gd name="T6" fmla="*/ 5 w 124"/>
                <a:gd name="T7" fmla="*/ 13 h 116"/>
                <a:gd name="T8" fmla="*/ 12 w 124"/>
                <a:gd name="T9" fmla="*/ 101 h 116"/>
                <a:gd name="T10" fmla="*/ 97 w 124"/>
                <a:gd name="T11" fmla="*/ 64 h 116"/>
                <a:gd name="T12" fmla="*/ 103 w 124"/>
                <a:gd name="T13" fmla="*/ 8 h 116"/>
                <a:gd name="T14" fmla="*/ 92 w 124"/>
                <a:gd name="T15" fmla="*/ 8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16">
                  <a:moveTo>
                    <a:pt x="92" y="8"/>
                  </a:moveTo>
                  <a:cubicBezTo>
                    <a:pt x="82" y="13"/>
                    <a:pt x="58" y="29"/>
                    <a:pt x="36" y="65"/>
                  </a:cubicBezTo>
                  <a:cubicBezTo>
                    <a:pt x="36" y="65"/>
                    <a:pt x="31" y="37"/>
                    <a:pt x="29" y="8"/>
                  </a:cubicBezTo>
                  <a:cubicBezTo>
                    <a:pt x="16" y="0"/>
                    <a:pt x="5" y="13"/>
                    <a:pt x="5" y="13"/>
                  </a:cubicBezTo>
                  <a:cubicBezTo>
                    <a:pt x="5" y="13"/>
                    <a:pt x="0" y="85"/>
                    <a:pt x="12" y="101"/>
                  </a:cubicBezTo>
                  <a:cubicBezTo>
                    <a:pt x="24" y="116"/>
                    <a:pt x="82" y="77"/>
                    <a:pt x="97" y="64"/>
                  </a:cubicBezTo>
                  <a:cubicBezTo>
                    <a:pt x="104" y="59"/>
                    <a:pt x="124" y="21"/>
                    <a:pt x="103" y="8"/>
                  </a:cubicBezTo>
                  <a:cubicBezTo>
                    <a:pt x="100" y="6"/>
                    <a:pt x="96" y="6"/>
                    <a:pt x="92" y="8"/>
                  </a:cubicBezTo>
                  <a:close/>
                </a:path>
              </a:pathLst>
            </a:custGeom>
            <a:solidFill>
              <a:srgbClr val="AE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custDataLst>
      <p:tags r:id="rId1"/>
    </p:custDataLst>
    <p:extLst>
      <p:ext uri="{BB962C8B-B14F-4D97-AF65-F5344CB8AC3E}">
        <p14:creationId xmlns:p14="http://schemas.microsoft.com/office/powerpoint/2010/main" val="42853711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3" name="组合 120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ED210A74-891E-4913-A90A-135EE33C3BDE}"/>
              </a:ext>
            </a:extLst>
          </p:cNvPr>
          <p:cNvGrpSpPr/>
          <p:nvPr/>
        </p:nvGrpSpPr>
        <p:grpSpPr>
          <a:xfrm>
            <a:off x="2443813" y="1613656"/>
            <a:ext cx="1247974" cy="2546787"/>
            <a:chOff x="5075976" y="1501309"/>
            <a:chExt cx="2040048" cy="4163202"/>
          </a:xfrm>
        </p:grpSpPr>
        <p:sp>
          <p:nvSpPr>
            <p:cNvPr id="1204" name="islïďê">
              <a:extLst>
                <a:ext uri="{FF2B5EF4-FFF2-40B4-BE49-F238E27FC236}">
                  <a16:creationId xmlns:a16="http://schemas.microsoft.com/office/drawing/2014/main" xmlns="" id="{49EEC5E7-340C-4F6B-BDC4-E82D4A458AE7}"/>
                </a:ext>
              </a:extLst>
            </p:cNvPr>
            <p:cNvSpPr/>
            <p:nvPr/>
          </p:nvSpPr>
          <p:spPr bwMode="auto">
            <a:xfrm>
              <a:off x="5540122" y="3481770"/>
              <a:ext cx="765214" cy="1012968"/>
            </a:xfrm>
            <a:custGeom>
              <a:avLst/>
              <a:gdLst>
                <a:gd name="T0" fmla="*/ 29 w 239"/>
                <a:gd name="T1" fmla="*/ 113 h 317"/>
                <a:gd name="T2" fmla="*/ 13 w 239"/>
                <a:gd name="T3" fmla="*/ 235 h 317"/>
                <a:gd name="T4" fmla="*/ 15 w 239"/>
                <a:gd name="T5" fmla="*/ 301 h 317"/>
                <a:gd name="T6" fmla="*/ 160 w 239"/>
                <a:gd name="T7" fmla="*/ 298 h 317"/>
                <a:gd name="T8" fmla="*/ 232 w 239"/>
                <a:gd name="T9" fmla="*/ 170 h 317"/>
                <a:gd name="T10" fmla="*/ 154 w 239"/>
                <a:gd name="T11" fmla="*/ 26 h 317"/>
                <a:gd name="T12" fmla="*/ 80 w 239"/>
                <a:gd name="T13" fmla="*/ 24 h 317"/>
                <a:gd name="T14" fmla="*/ 29 w 239"/>
                <a:gd name="T15" fmla="*/ 113 h 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9" h="317">
                  <a:moveTo>
                    <a:pt x="29" y="113"/>
                  </a:moveTo>
                  <a:cubicBezTo>
                    <a:pt x="23" y="126"/>
                    <a:pt x="26" y="200"/>
                    <a:pt x="13" y="235"/>
                  </a:cubicBezTo>
                  <a:cubicBezTo>
                    <a:pt x="1" y="269"/>
                    <a:pt x="0" y="292"/>
                    <a:pt x="15" y="301"/>
                  </a:cubicBezTo>
                  <a:cubicBezTo>
                    <a:pt x="31" y="310"/>
                    <a:pt x="113" y="317"/>
                    <a:pt x="160" y="298"/>
                  </a:cubicBezTo>
                  <a:cubicBezTo>
                    <a:pt x="207" y="280"/>
                    <a:pt x="239" y="210"/>
                    <a:pt x="232" y="170"/>
                  </a:cubicBezTo>
                  <a:cubicBezTo>
                    <a:pt x="225" y="130"/>
                    <a:pt x="179" y="41"/>
                    <a:pt x="154" y="26"/>
                  </a:cubicBezTo>
                  <a:cubicBezTo>
                    <a:pt x="128" y="11"/>
                    <a:pt x="92" y="0"/>
                    <a:pt x="80" y="24"/>
                  </a:cubicBezTo>
                  <a:cubicBezTo>
                    <a:pt x="68" y="48"/>
                    <a:pt x="29" y="113"/>
                    <a:pt x="29" y="113"/>
                  </a:cubicBezTo>
                  <a:close/>
                </a:path>
              </a:pathLst>
            </a:custGeom>
            <a:solidFill>
              <a:srgbClr val="A156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5" name="ï$ľíḓê">
              <a:extLst>
                <a:ext uri="{FF2B5EF4-FFF2-40B4-BE49-F238E27FC236}">
                  <a16:creationId xmlns:a16="http://schemas.microsoft.com/office/drawing/2014/main" xmlns="" id="{953E8E18-706E-44EA-A7CA-4E529C03E812}"/>
                </a:ext>
              </a:extLst>
            </p:cNvPr>
            <p:cNvSpPr/>
            <p:nvPr/>
          </p:nvSpPr>
          <p:spPr bwMode="auto">
            <a:xfrm>
              <a:off x="5546394" y="3414344"/>
              <a:ext cx="426513" cy="694651"/>
            </a:xfrm>
            <a:custGeom>
              <a:avLst/>
              <a:gdLst>
                <a:gd name="T0" fmla="*/ 133 w 133"/>
                <a:gd name="T1" fmla="*/ 11 h 217"/>
                <a:gd name="T2" fmla="*/ 66 w 133"/>
                <a:gd name="T3" fmla="*/ 30 h 217"/>
                <a:gd name="T4" fmla="*/ 0 w 133"/>
                <a:gd name="T5" fmla="*/ 176 h 217"/>
                <a:gd name="T6" fmla="*/ 18 w 133"/>
                <a:gd name="T7" fmla="*/ 201 h 217"/>
                <a:gd name="T8" fmla="*/ 43 w 133"/>
                <a:gd name="T9" fmla="*/ 130 h 217"/>
                <a:gd name="T10" fmla="*/ 102 w 133"/>
                <a:gd name="T11" fmla="*/ 50 h 217"/>
                <a:gd name="T12" fmla="*/ 133 w 133"/>
                <a:gd name="T13" fmla="*/ 11 h 217"/>
              </a:gdLst>
              <a:ahLst/>
              <a:cxnLst>
                <a:cxn ang="0">
                  <a:pos x="T0" y="T1"/>
                </a:cxn>
                <a:cxn ang="0">
                  <a:pos x="T2" y="T3"/>
                </a:cxn>
                <a:cxn ang="0">
                  <a:pos x="T4" y="T5"/>
                </a:cxn>
                <a:cxn ang="0">
                  <a:pos x="T6" y="T7"/>
                </a:cxn>
                <a:cxn ang="0">
                  <a:pos x="T8" y="T9"/>
                </a:cxn>
                <a:cxn ang="0">
                  <a:pos x="T10" y="T11"/>
                </a:cxn>
                <a:cxn ang="0">
                  <a:pos x="T12" y="T13"/>
                </a:cxn>
              </a:cxnLst>
              <a:rect l="0" t="0" r="r" b="b"/>
              <a:pathLst>
                <a:path w="133" h="217">
                  <a:moveTo>
                    <a:pt x="133" y="11"/>
                  </a:moveTo>
                  <a:cubicBezTo>
                    <a:pt x="119" y="0"/>
                    <a:pt x="97" y="1"/>
                    <a:pt x="66" y="30"/>
                  </a:cubicBezTo>
                  <a:cubicBezTo>
                    <a:pt x="35" y="60"/>
                    <a:pt x="0" y="149"/>
                    <a:pt x="0" y="176"/>
                  </a:cubicBezTo>
                  <a:cubicBezTo>
                    <a:pt x="1" y="204"/>
                    <a:pt x="12" y="217"/>
                    <a:pt x="18" y="201"/>
                  </a:cubicBezTo>
                  <a:cubicBezTo>
                    <a:pt x="23" y="185"/>
                    <a:pt x="31" y="146"/>
                    <a:pt x="43" y="130"/>
                  </a:cubicBezTo>
                  <a:cubicBezTo>
                    <a:pt x="56" y="114"/>
                    <a:pt x="73" y="53"/>
                    <a:pt x="102" y="50"/>
                  </a:cubicBezTo>
                  <a:cubicBezTo>
                    <a:pt x="130" y="46"/>
                    <a:pt x="133" y="11"/>
                    <a:pt x="133" y="11"/>
                  </a:cubicBezTo>
                  <a:close/>
                </a:path>
              </a:pathLst>
            </a:custGeom>
            <a:solidFill>
              <a:srgbClr val="806A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6" name="íślíďe">
              <a:extLst>
                <a:ext uri="{FF2B5EF4-FFF2-40B4-BE49-F238E27FC236}">
                  <a16:creationId xmlns:a16="http://schemas.microsoft.com/office/drawing/2014/main" xmlns="" id="{92D74DB7-A7D2-4CE4-A764-9080691C9F9E}"/>
                </a:ext>
              </a:extLst>
            </p:cNvPr>
            <p:cNvSpPr/>
            <p:nvPr/>
          </p:nvSpPr>
          <p:spPr bwMode="auto">
            <a:xfrm>
              <a:off x="5674975" y="4032160"/>
              <a:ext cx="1081962" cy="1408119"/>
            </a:xfrm>
            <a:custGeom>
              <a:avLst/>
              <a:gdLst>
                <a:gd name="T0" fmla="*/ 51 w 338"/>
                <a:gd name="T1" fmla="*/ 0 h 441"/>
                <a:gd name="T2" fmla="*/ 0 w 338"/>
                <a:gd name="T3" fmla="*/ 422 h 441"/>
                <a:gd name="T4" fmla="*/ 83 w 338"/>
                <a:gd name="T5" fmla="*/ 415 h 441"/>
                <a:gd name="T6" fmla="*/ 168 w 338"/>
                <a:gd name="T7" fmla="*/ 186 h 441"/>
                <a:gd name="T8" fmla="*/ 262 w 338"/>
                <a:gd name="T9" fmla="*/ 430 h 441"/>
                <a:gd name="T10" fmla="*/ 338 w 338"/>
                <a:gd name="T11" fmla="*/ 415 h 441"/>
                <a:gd name="T12" fmla="*/ 286 w 338"/>
                <a:gd name="T13" fmla="*/ 0 h 441"/>
                <a:gd name="T14" fmla="*/ 168 w 338"/>
                <a:gd name="T15" fmla="*/ 6 h 441"/>
                <a:gd name="T16" fmla="*/ 51 w 338"/>
                <a:gd name="T17"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441">
                  <a:moveTo>
                    <a:pt x="51" y="0"/>
                  </a:moveTo>
                  <a:cubicBezTo>
                    <a:pt x="30" y="55"/>
                    <a:pt x="3" y="347"/>
                    <a:pt x="0" y="422"/>
                  </a:cubicBezTo>
                  <a:cubicBezTo>
                    <a:pt x="0" y="422"/>
                    <a:pt x="83" y="426"/>
                    <a:pt x="83" y="415"/>
                  </a:cubicBezTo>
                  <a:cubicBezTo>
                    <a:pt x="83" y="404"/>
                    <a:pt x="158" y="226"/>
                    <a:pt x="168" y="186"/>
                  </a:cubicBezTo>
                  <a:cubicBezTo>
                    <a:pt x="178" y="226"/>
                    <a:pt x="262" y="419"/>
                    <a:pt x="262" y="430"/>
                  </a:cubicBezTo>
                  <a:cubicBezTo>
                    <a:pt x="262" y="441"/>
                    <a:pt x="338" y="415"/>
                    <a:pt x="338" y="415"/>
                  </a:cubicBezTo>
                  <a:cubicBezTo>
                    <a:pt x="335" y="341"/>
                    <a:pt x="306" y="55"/>
                    <a:pt x="286" y="0"/>
                  </a:cubicBezTo>
                  <a:cubicBezTo>
                    <a:pt x="168" y="6"/>
                    <a:pt x="168" y="6"/>
                    <a:pt x="168" y="6"/>
                  </a:cubicBezTo>
                  <a:lnTo>
                    <a:pt x="51"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7" name="ïs1íḋé">
              <a:extLst>
                <a:ext uri="{FF2B5EF4-FFF2-40B4-BE49-F238E27FC236}">
                  <a16:creationId xmlns:a16="http://schemas.microsoft.com/office/drawing/2014/main" xmlns="" id="{CA74A730-27FA-4937-ABF5-9BDFF12EAB8C}"/>
                </a:ext>
              </a:extLst>
            </p:cNvPr>
            <p:cNvSpPr/>
            <p:nvPr/>
          </p:nvSpPr>
          <p:spPr bwMode="auto">
            <a:xfrm>
              <a:off x="5075976" y="2083059"/>
              <a:ext cx="1194863" cy="613111"/>
            </a:xfrm>
            <a:custGeom>
              <a:avLst/>
              <a:gdLst>
                <a:gd name="T0" fmla="*/ 212 w 373"/>
                <a:gd name="T1" fmla="*/ 0 h 192"/>
                <a:gd name="T2" fmla="*/ 33 w 373"/>
                <a:gd name="T3" fmla="*/ 138 h 192"/>
                <a:gd name="T4" fmla="*/ 120 w 373"/>
                <a:gd name="T5" fmla="*/ 192 h 192"/>
                <a:gd name="T6" fmla="*/ 297 w 373"/>
                <a:gd name="T7" fmla="*/ 154 h 192"/>
                <a:gd name="T8" fmla="*/ 363 w 373"/>
                <a:gd name="T9" fmla="*/ 44 h 192"/>
                <a:gd name="T10" fmla="*/ 212 w 373"/>
                <a:gd name="T11" fmla="*/ 0 h 192"/>
              </a:gdLst>
              <a:ahLst/>
              <a:cxnLst>
                <a:cxn ang="0">
                  <a:pos x="T0" y="T1"/>
                </a:cxn>
                <a:cxn ang="0">
                  <a:pos x="T2" y="T3"/>
                </a:cxn>
                <a:cxn ang="0">
                  <a:pos x="T4" y="T5"/>
                </a:cxn>
                <a:cxn ang="0">
                  <a:pos x="T6" y="T7"/>
                </a:cxn>
                <a:cxn ang="0">
                  <a:pos x="T8" y="T9"/>
                </a:cxn>
                <a:cxn ang="0">
                  <a:pos x="T10" y="T11"/>
                </a:cxn>
              </a:cxnLst>
              <a:rect l="0" t="0" r="r" b="b"/>
              <a:pathLst>
                <a:path w="373" h="192">
                  <a:moveTo>
                    <a:pt x="212" y="0"/>
                  </a:moveTo>
                  <a:cubicBezTo>
                    <a:pt x="214" y="9"/>
                    <a:pt x="51" y="113"/>
                    <a:pt x="33" y="138"/>
                  </a:cubicBezTo>
                  <a:cubicBezTo>
                    <a:pt x="0" y="183"/>
                    <a:pt x="46" y="192"/>
                    <a:pt x="120" y="192"/>
                  </a:cubicBezTo>
                  <a:cubicBezTo>
                    <a:pt x="194" y="192"/>
                    <a:pt x="284" y="165"/>
                    <a:pt x="297" y="154"/>
                  </a:cubicBezTo>
                  <a:cubicBezTo>
                    <a:pt x="310" y="142"/>
                    <a:pt x="373" y="47"/>
                    <a:pt x="363" y="44"/>
                  </a:cubicBezTo>
                  <a:cubicBezTo>
                    <a:pt x="353" y="42"/>
                    <a:pt x="212" y="0"/>
                    <a:pt x="212" y="0"/>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8" name="ïšľíḑe">
              <a:extLst>
                <a:ext uri="{FF2B5EF4-FFF2-40B4-BE49-F238E27FC236}">
                  <a16:creationId xmlns:a16="http://schemas.microsoft.com/office/drawing/2014/main" xmlns="" id="{988913C9-6EA5-4044-A5D7-C7B2145153E4}"/>
                </a:ext>
              </a:extLst>
            </p:cNvPr>
            <p:cNvSpPr/>
            <p:nvPr/>
          </p:nvSpPr>
          <p:spPr bwMode="auto">
            <a:xfrm>
              <a:off x="5094793" y="2089331"/>
              <a:ext cx="1197999" cy="613111"/>
            </a:xfrm>
            <a:custGeom>
              <a:avLst/>
              <a:gdLst>
                <a:gd name="T0" fmla="*/ 212 w 374"/>
                <a:gd name="T1" fmla="*/ 0 h 192"/>
                <a:gd name="T2" fmla="*/ 33 w 374"/>
                <a:gd name="T3" fmla="*/ 138 h 192"/>
                <a:gd name="T4" fmla="*/ 121 w 374"/>
                <a:gd name="T5" fmla="*/ 192 h 192"/>
                <a:gd name="T6" fmla="*/ 297 w 374"/>
                <a:gd name="T7" fmla="*/ 154 h 192"/>
                <a:gd name="T8" fmla="*/ 364 w 374"/>
                <a:gd name="T9" fmla="*/ 45 h 192"/>
                <a:gd name="T10" fmla="*/ 212 w 374"/>
                <a:gd name="T11" fmla="*/ 0 h 192"/>
              </a:gdLst>
              <a:ahLst/>
              <a:cxnLst>
                <a:cxn ang="0">
                  <a:pos x="T0" y="T1"/>
                </a:cxn>
                <a:cxn ang="0">
                  <a:pos x="T2" y="T3"/>
                </a:cxn>
                <a:cxn ang="0">
                  <a:pos x="T4" y="T5"/>
                </a:cxn>
                <a:cxn ang="0">
                  <a:pos x="T6" y="T7"/>
                </a:cxn>
                <a:cxn ang="0">
                  <a:pos x="T8" y="T9"/>
                </a:cxn>
                <a:cxn ang="0">
                  <a:pos x="T10" y="T11"/>
                </a:cxn>
              </a:cxnLst>
              <a:rect l="0" t="0" r="r" b="b"/>
              <a:pathLst>
                <a:path w="374" h="192">
                  <a:moveTo>
                    <a:pt x="212" y="0"/>
                  </a:moveTo>
                  <a:cubicBezTo>
                    <a:pt x="214" y="9"/>
                    <a:pt x="52" y="113"/>
                    <a:pt x="33" y="138"/>
                  </a:cubicBezTo>
                  <a:cubicBezTo>
                    <a:pt x="0" y="183"/>
                    <a:pt x="47" y="192"/>
                    <a:pt x="121" y="192"/>
                  </a:cubicBezTo>
                  <a:cubicBezTo>
                    <a:pt x="194" y="192"/>
                    <a:pt x="284" y="166"/>
                    <a:pt x="297" y="154"/>
                  </a:cubicBezTo>
                  <a:cubicBezTo>
                    <a:pt x="310" y="142"/>
                    <a:pt x="374" y="47"/>
                    <a:pt x="364" y="45"/>
                  </a:cubicBezTo>
                  <a:cubicBezTo>
                    <a:pt x="354" y="42"/>
                    <a:pt x="212" y="0"/>
                    <a:pt x="212" y="0"/>
                  </a:cubicBez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9" name="îṥ1iḓè">
              <a:extLst>
                <a:ext uri="{FF2B5EF4-FFF2-40B4-BE49-F238E27FC236}">
                  <a16:creationId xmlns:a16="http://schemas.microsoft.com/office/drawing/2014/main" xmlns="" id="{C1A26BA4-3893-450D-9B0E-322EFFF5D85F}"/>
                </a:ext>
              </a:extLst>
            </p:cNvPr>
            <p:cNvSpPr/>
            <p:nvPr/>
          </p:nvSpPr>
          <p:spPr bwMode="auto">
            <a:xfrm>
              <a:off x="6424509" y="5335218"/>
              <a:ext cx="377903" cy="261866"/>
            </a:xfrm>
            <a:custGeom>
              <a:avLst/>
              <a:gdLst>
                <a:gd name="T0" fmla="*/ 22 w 118"/>
                <a:gd name="T1" fmla="*/ 82 h 82"/>
                <a:gd name="T2" fmla="*/ 6 w 118"/>
                <a:gd name="T3" fmla="*/ 13 h 82"/>
                <a:gd name="T4" fmla="*/ 34 w 118"/>
                <a:gd name="T5" fmla="*/ 5 h 82"/>
                <a:gd name="T6" fmla="*/ 112 w 118"/>
                <a:gd name="T7" fmla="*/ 13 h 82"/>
                <a:gd name="T8" fmla="*/ 116 w 118"/>
                <a:gd name="T9" fmla="*/ 66 h 82"/>
                <a:gd name="T10" fmla="*/ 115 w 118"/>
                <a:gd name="T11" fmla="*/ 74 h 82"/>
                <a:gd name="T12" fmla="*/ 22 w 118"/>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118" h="82">
                  <a:moveTo>
                    <a:pt x="22" y="82"/>
                  </a:moveTo>
                  <a:cubicBezTo>
                    <a:pt x="18" y="72"/>
                    <a:pt x="0" y="21"/>
                    <a:pt x="6" y="13"/>
                  </a:cubicBezTo>
                  <a:cubicBezTo>
                    <a:pt x="12" y="5"/>
                    <a:pt x="30" y="6"/>
                    <a:pt x="34" y="5"/>
                  </a:cubicBezTo>
                  <a:cubicBezTo>
                    <a:pt x="72" y="3"/>
                    <a:pt x="100" y="0"/>
                    <a:pt x="112" y="13"/>
                  </a:cubicBezTo>
                  <a:cubicBezTo>
                    <a:pt x="117" y="18"/>
                    <a:pt x="114" y="62"/>
                    <a:pt x="116" y="66"/>
                  </a:cubicBezTo>
                  <a:cubicBezTo>
                    <a:pt x="118" y="70"/>
                    <a:pt x="117" y="75"/>
                    <a:pt x="115" y="74"/>
                  </a:cubicBezTo>
                  <a:cubicBezTo>
                    <a:pt x="112" y="73"/>
                    <a:pt x="22" y="82"/>
                    <a:pt x="22" y="82"/>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0" name="îšļîḍê">
              <a:extLst>
                <a:ext uri="{FF2B5EF4-FFF2-40B4-BE49-F238E27FC236}">
                  <a16:creationId xmlns:a16="http://schemas.microsoft.com/office/drawing/2014/main" xmlns="" id="{1B8A9DAA-7393-4423-A592-353756BF2287}"/>
                </a:ext>
              </a:extLst>
            </p:cNvPr>
            <p:cNvSpPr/>
            <p:nvPr/>
          </p:nvSpPr>
          <p:spPr bwMode="auto">
            <a:xfrm>
              <a:off x="5623229" y="5335218"/>
              <a:ext cx="377903" cy="265002"/>
            </a:xfrm>
            <a:custGeom>
              <a:avLst/>
              <a:gdLst>
                <a:gd name="T0" fmla="*/ 97 w 118"/>
                <a:gd name="T1" fmla="*/ 83 h 83"/>
                <a:gd name="T2" fmla="*/ 112 w 118"/>
                <a:gd name="T3" fmla="*/ 13 h 83"/>
                <a:gd name="T4" fmla="*/ 85 w 118"/>
                <a:gd name="T5" fmla="*/ 6 h 83"/>
                <a:gd name="T6" fmla="*/ 6 w 118"/>
                <a:gd name="T7" fmla="*/ 13 h 83"/>
                <a:gd name="T8" fmla="*/ 2 w 118"/>
                <a:gd name="T9" fmla="*/ 66 h 83"/>
                <a:gd name="T10" fmla="*/ 4 w 118"/>
                <a:gd name="T11" fmla="*/ 74 h 83"/>
                <a:gd name="T12" fmla="*/ 97 w 118"/>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118" h="83">
                  <a:moveTo>
                    <a:pt x="97" y="83"/>
                  </a:moveTo>
                  <a:cubicBezTo>
                    <a:pt x="100" y="72"/>
                    <a:pt x="118" y="22"/>
                    <a:pt x="112" y="13"/>
                  </a:cubicBezTo>
                  <a:cubicBezTo>
                    <a:pt x="107" y="5"/>
                    <a:pt x="88" y="6"/>
                    <a:pt x="85" y="6"/>
                  </a:cubicBezTo>
                  <a:cubicBezTo>
                    <a:pt x="46" y="3"/>
                    <a:pt x="18" y="0"/>
                    <a:pt x="6" y="13"/>
                  </a:cubicBezTo>
                  <a:cubicBezTo>
                    <a:pt x="1" y="18"/>
                    <a:pt x="5" y="62"/>
                    <a:pt x="2" y="66"/>
                  </a:cubicBezTo>
                  <a:cubicBezTo>
                    <a:pt x="0" y="70"/>
                    <a:pt x="1" y="75"/>
                    <a:pt x="4" y="74"/>
                  </a:cubicBezTo>
                  <a:cubicBezTo>
                    <a:pt x="6" y="73"/>
                    <a:pt x="97" y="83"/>
                    <a:pt x="97" y="83"/>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1" name="íṣ1iḋè">
              <a:extLst>
                <a:ext uri="{FF2B5EF4-FFF2-40B4-BE49-F238E27FC236}">
                  <a16:creationId xmlns:a16="http://schemas.microsoft.com/office/drawing/2014/main" xmlns="" id="{62AEFA87-5449-4AE6-898B-D6D05D188195}"/>
                </a:ext>
              </a:extLst>
            </p:cNvPr>
            <p:cNvSpPr/>
            <p:nvPr/>
          </p:nvSpPr>
          <p:spPr bwMode="auto">
            <a:xfrm>
              <a:off x="5684384" y="3034873"/>
              <a:ext cx="1031784" cy="1444184"/>
            </a:xfrm>
            <a:custGeom>
              <a:avLst/>
              <a:gdLst>
                <a:gd name="T0" fmla="*/ 162 w 322"/>
                <a:gd name="T1" fmla="*/ 9 h 452"/>
                <a:gd name="T2" fmla="*/ 161 w 322"/>
                <a:gd name="T3" fmla="*/ 9 h 452"/>
                <a:gd name="T4" fmla="*/ 160 w 322"/>
                <a:gd name="T5" fmla="*/ 9 h 452"/>
                <a:gd name="T6" fmla="*/ 99 w 322"/>
                <a:gd name="T7" fmla="*/ 6 h 452"/>
                <a:gd name="T8" fmla="*/ 91 w 322"/>
                <a:gd name="T9" fmla="*/ 2 h 452"/>
                <a:gd name="T10" fmla="*/ 0 w 322"/>
                <a:gd name="T11" fmla="*/ 33 h 452"/>
                <a:gd name="T12" fmla="*/ 12 w 322"/>
                <a:gd name="T13" fmla="*/ 382 h 452"/>
                <a:gd name="T14" fmla="*/ 212 w 322"/>
                <a:gd name="T15" fmla="*/ 447 h 452"/>
                <a:gd name="T16" fmla="*/ 317 w 322"/>
                <a:gd name="T17" fmla="*/ 381 h 452"/>
                <a:gd name="T18" fmla="*/ 322 w 322"/>
                <a:gd name="T19" fmla="*/ 27 h 452"/>
                <a:gd name="T20" fmla="*/ 222 w 322"/>
                <a:gd name="T21" fmla="*/ 2 h 452"/>
                <a:gd name="T22" fmla="*/ 214 w 322"/>
                <a:gd name="T23" fmla="*/ 4 h 452"/>
                <a:gd name="T24" fmla="*/ 162 w 322"/>
                <a:gd name="T25" fmla="*/ 9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2" h="452">
                  <a:moveTo>
                    <a:pt x="162" y="9"/>
                  </a:moveTo>
                  <a:cubicBezTo>
                    <a:pt x="162" y="9"/>
                    <a:pt x="161" y="9"/>
                    <a:pt x="161" y="9"/>
                  </a:cubicBezTo>
                  <a:cubicBezTo>
                    <a:pt x="161" y="9"/>
                    <a:pt x="161" y="9"/>
                    <a:pt x="160" y="9"/>
                  </a:cubicBezTo>
                  <a:cubicBezTo>
                    <a:pt x="137" y="8"/>
                    <a:pt x="117" y="7"/>
                    <a:pt x="99" y="6"/>
                  </a:cubicBezTo>
                  <a:cubicBezTo>
                    <a:pt x="98" y="6"/>
                    <a:pt x="92" y="2"/>
                    <a:pt x="91" y="2"/>
                  </a:cubicBezTo>
                  <a:cubicBezTo>
                    <a:pt x="54" y="4"/>
                    <a:pt x="19" y="12"/>
                    <a:pt x="0" y="33"/>
                  </a:cubicBezTo>
                  <a:cubicBezTo>
                    <a:pt x="11" y="111"/>
                    <a:pt x="60" y="230"/>
                    <a:pt x="12" y="382"/>
                  </a:cubicBezTo>
                  <a:cubicBezTo>
                    <a:pt x="11" y="385"/>
                    <a:pt x="174" y="452"/>
                    <a:pt x="212" y="447"/>
                  </a:cubicBezTo>
                  <a:cubicBezTo>
                    <a:pt x="255" y="440"/>
                    <a:pt x="318" y="385"/>
                    <a:pt x="317" y="381"/>
                  </a:cubicBezTo>
                  <a:cubicBezTo>
                    <a:pt x="306" y="222"/>
                    <a:pt x="311" y="104"/>
                    <a:pt x="322" y="27"/>
                  </a:cubicBezTo>
                  <a:cubicBezTo>
                    <a:pt x="303" y="5"/>
                    <a:pt x="259" y="0"/>
                    <a:pt x="222" y="2"/>
                  </a:cubicBezTo>
                  <a:cubicBezTo>
                    <a:pt x="221" y="2"/>
                    <a:pt x="215" y="4"/>
                    <a:pt x="214" y="4"/>
                  </a:cubicBezTo>
                  <a:cubicBezTo>
                    <a:pt x="191" y="5"/>
                    <a:pt x="179" y="8"/>
                    <a:pt x="162" y="9"/>
                  </a:cubicBezTo>
                  <a:close/>
                </a:path>
              </a:pathLst>
            </a:custGeom>
            <a:solidFill>
              <a:srgbClr val="384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2" name="iş1îďè">
              <a:extLst>
                <a:ext uri="{FF2B5EF4-FFF2-40B4-BE49-F238E27FC236}">
                  <a16:creationId xmlns:a16="http://schemas.microsoft.com/office/drawing/2014/main" xmlns="" id="{937BA0DD-9CB0-4926-BCBD-3586CA678AA5}"/>
                </a:ext>
              </a:extLst>
            </p:cNvPr>
            <p:cNvSpPr/>
            <p:nvPr/>
          </p:nvSpPr>
          <p:spPr bwMode="auto">
            <a:xfrm>
              <a:off x="5217102" y="3041145"/>
              <a:ext cx="736989" cy="901635"/>
            </a:xfrm>
            <a:custGeom>
              <a:avLst/>
              <a:gdLst>
                <a:gd name="T0" fmla="*/ 209 w 230"/>
                <a:gd name="T1" fmla="*/ 3 h 282"/>
                <a:gd name="T2" fmla="*/ 157 w 230"/>
                <a:gd name="T3" fmla="*/ 22 h 282"/>
                <a:gd name="T4" fmla="*/ 134 w 230"/>
                <a:gd name="T5" fmla="*/ 45 h 282"/>
                <a:gd name="T6" fmla="*/ 25 w 230"/>
                <a:gd name="T7" fmla="*/ 195 h 282"/>
                <a:gd name="T8" fmla="*/ 109 w 230"/>
                <a:gd name="T9" fmla="*/ 259 h 282"/>
                <a:gd name="T10" fmla="*/ 229 w 230"/>
                <a:gd name="T11" fmla="*/ 107 h 282"/>
                <a:gd name="T12" fmla="*/ 209 w 230"/>
                <a:gd name="T13" fmla="*/ 3 h 282"/>
              </a:gdLst>
              <a:ahLst/>
              <a:cxnLst>
                <a:cxn ang="0">
                  <a:pos x="T0" y="T1"/>
                </a:cxn>
                <a:cxn ang="0">
                  <a:pos x="T2" y="T3"/>
                </a:cxn>
                <a:cxn ang="0">
                  <a:pos x="T4" y="T5"/>
                </a:cxn>
                <a:cxn ang="0">
                  <a:pos x="T6" y="T7"/>
                </a:cxn>
                <a:cxn ang="0">
                  <a:pos x="T8" y="T9"/>
                </a:cxn>
                <a:cxn ang="0">
                  <a:pos x="T10" y="T11"/>
                </a:cxn>
                <a:cxn ang="0">
                  <a:pos x="T12" y="T13"/>
                </a:cxn>
              </a:cxnLst>
              <a:rect l="0" t="0" r="r" b="b"/>
              <a:pathLst>
                <a:path w="230" h="282">
                  <a:moveTo>
                    <a:pt x="209" y="3"/>
                  </a:moveTo>
                  <a:cubicBezTo>
                    <a:pt x="204" y="0"/>
                    <a:pt x="157" y="22"/>
                    <a:pt x="157" y="22"/>
                  </a:cubicBezTo>
                  <a:cubicBezTo>
                    <a:pt x="157" y="22"/>
                    <a:pt x="145" y="29"/>
                    <a:pt x="134" y="45"/>
                  </a:cubicBezTo>
                  <a:cubicBezTo>
                    <a:pt x="122" y="60"/>
                    <a:pt x="51" y="149"/>
                    <a:pt x="25" y="195"/>
                  </a:cubicBezTo>
                  <a:cubicBezTo>
                    <a:pt x="0" y="242"/>
                    <a:pt x="85" y="282"/>
                    <a:pt x="109" y="259"/>
                  </a:cubicBezTo>
                  <a:cubicBezTo>
                    <a:pt x="127" y="241"/>
                    <a:pt x="230" y="109"/>
                    <a:pt x="229" y="107"/>
                  </a:cubicBezTo>
                  <a:cubicBezTo>
                    <a:pt x="225" y="103"/>
                    <a:pt x="209" y="3"/>
                    <a:pt x="209" y="3"/>
                  </a:cubicBezTo>
                  <a:close/>
                </a:path>
              </a:pathLst>
            </a:custGeom>
            <a:solidFill>
              <a:srgbClr val="384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3" name="iṧḻîḋe">
              <a:extLst>
                <a:ext uri="{FF2B5EF4-FFF2-40B4-BE49-F238E27FC236}">
                  <a16:creationId xmlns:a16="http://schemas.microsoft.com/office/drawing/2014/main" xmlns="" id="{C8CF9BCD-1966-4499-B791-D311D27A130F}"/>
                </a:ext>
              </a:extLst>
            </p:cNvPr>
            <p:cNvSpPr/>
            <p:nvPr/>
          </p:nvSpPr>
          <p:spPr bwMode="auto">
            <a:xfrm>
              <a:off x="5726721" y="2992535"/>
              <a:ext cx="246186" cy="926724"/>
            </a:xfrm>
            <a:custGeom>
              <a:avLst/>
              <a:gdLst>
                <a:gd name="T0" fmla="*/ 36 w 77"/>
                <a:gd name="T1" fmla="*/ 8 h 290"/>
                <a:gd name="T2" fmla="*/ 19 w 77"/>
                <a:gd name="T3" fmla="*/ 290 h 290"/>
                <a:gd name="T4" fmla="*/ 69 w 77"/>
                <a:gd name="T5" fmla="*/ 2 h 290"/>
                <a:gd name="T6" fmla="*/ 36 w 77"/>
                <a:gd name="T7" fmla="*/ 8 h 290"/>
              </a:gdLst>
              <a:ahLst/>
              <a:cxnLst>
                <a:cxn ang="0">
                  <a:pos x="T0" y="T1"/>
                </a:cxn>
                <a:cxn ang="0">
                  <a:pos x="T2" y="T3"/>
                </a:cxn>
                <a:cxn ang="0">
                  <a:pos x="T4" y="T5"/>
                </a:cxn>
                <a:cxn ang="0">
                  <a:pos x="T6" y="T7"/>
                </a:cxn>
              </a:cxnLst>
              <a:rect l="0" t="0" r="r" b="b"/>
              <a:pathLst>
                <a:path w="77" h="290">
                  <a:moveTo>
                    <a:pt x="36" y="8"/>
                  </a:moveTo>
                  <a:cubicBezTo>
                    <a:pt x="15" y="76"/>
                    <a:pt x="0" y="179"/>
                    <a:pt x="19" y="290"/>
                  </a:cubicBezTo>
                  <a:cubicBezTo>
                    <a:pt x="23" y="260"/>
                    <a:pt x="77" y="5"/>
                    <a:pt x="69" y="2"/>
                  </a:cubicBezTo>
                  <a:cubicBezTo>
                    <a:pt x="59" y="0"/>
                    <a:pt x="36" y="8"/>
                    <a:pt x="36" y="8"/>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4" name="îŝļiḓe">
              <a:extLst>
                <a:ext uri="{FF2B5EF4-FFF2-40B4-BE49-F238E27FC236}">
                  <a16:creationId xmlns:a16="http://schemas.microsoft.com/office/drawing/2014/main" xmlns="" id="{4941A5B8-A44D-4DD1-BC77-0F3163D1B929}"/>
                </a:ext>
              </a:extLst>
            </p:cNvPr>
            <p:cNvSpPr/>
            <p:nvPr/>
          </p:nvSpPr>
          <p:spPr bwMode="auto">
            <a:xfrm>
              <a:off x="5723585" y="2865522"/>
              <a:ext cx="882819" cy="437489"/>
            </a:xfrm>
            <a:custGeom>
              <a:avLst/>
              <a:gdLst>
                <a:gd name="T0" fmla="*/ 155 w 276"/>
                <a:gd name="T1" fmla="*/ 137 h 137"/>
                <a:gd name="T2" fmla="*/ 28 w 276"/>
                <a:gd name="T3" fmla="*/ 76 h 137"/>
                <a:gd name="T4" fmla="*/ 115 w 276"/>
                <a:gd name="T5" fmla="*/ 9 h 137"/>
                <a:gd name="T6" fmla="*/ 211 w 276"/>
                <a:gd name="T7" fmla="*/ 10 h 137"/>
                <a:gd name="T8" fmla="*/ 268 w 276"/>
                <a:gd name="T9" fmla="*/ 39 h 137"/>
                <a:gd name="T10" fmla="*/ 227 w 276"/>
                <a:gd name="T11" fmla="*/ 109 h 137"/>
                <a:gd name="T12" fmla="*/ 155 w 276"/>
                <a:gd name="T13" fmla="*/ 137 h 137"/>
                <a:gd name="T14" fmla="*/ 200 w 276"/>
                <a:gd name="T15" fmla="*/ 74 h 137"/>
                <a:gd name="T16" fmla="*/ 209 w 276"/>
                <a:gd name="T17" fmla="*/ 58 h 137"/>
                <a:gd name="T18" fmla="*/ 98 w 276"/>
                <a:gd name="T19" fmla="*/ 57 h 137"/>
                <a:gd name="T20" fmla="*/ 77 w 276"/>
                <a:gd name="T21" fmla="*/ 61 h 137"/>
                <a:gd name="T22" fmla="*/ 99 w 276"/>
                <a:gd name="T23" fmla="*/ 76 h 137"/>
                <a:gd name="T24" fmla="*/ 155 w 276"/>
                <a:gd name="T25"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137">
                  <a:moveTo>
                    <a:pt x="155" y="137"/>
                  </a:moveTo>
                  <a:cubicBezTo>
                    <a:pt x="155" y="137"/>
                    <a:pt x="45" y="102"/>
                    <a:pt x="28" y="76"/>
                  </a:cubicBezTo>
                  <a:cubicBezTo>
                    <a:pt x="0" y="33"/>
                    <a:pt x="90" y="14"/>
                    <a:pt x="115" y="9"/>
                  </a:cubicBezTo>
                  <a:cubicBezTo>
                    <a:pt x="134" y="5"/>
                    <a:pt x="198" y="0"/>
                    <a:pt x="211" y="10"/>
                  </a:cubicBezTo>
                  <a:cubicBezTo>
                    <a:pt x="224" y="20"/>
                    <a:pt x="259" y="17"/>
                    <a:pt x="268" y="39"/>
                  </a:cubicBezTo>
                  <a:cubicBezTo>
                    <a:pt x="276" y="61"/>
                    <a:pt x="247" y="97"/>
                    <a:pt x="227" y="109"/>
                  </a:cubicBezTo>
                  <a:cubicBezTo>
                    <a:pt x="207" y="122"/>
                    <a:pt x="157" y="137"/>
                    <a:pt x="155" y="137"/>
                  </a:cubicBezTo>
                  <a:cubicBezTo>
                    <a:pt x="159" y="134"/>
                    <a:pt x="194" y="89"/>
                    <a:pt x="200" y="74"/>
                  </a:cubicBezTo>
                  <a:cubicBezTo>
                    <a:pt x="206" y="59"/>
                    <a:pt x="209" y="58"/>
                    <a:pt x="209" y="58"/>
                  </a:cubicBezTo>
                  <a:cubicBezTo>
                    <a:pt x="209" y="58"/>
                    <a:pt x="108" y="54"/>
                    <a:pt x="98" y="57"/>
                  </a:cubicBezTo>
                  <a:cubicBezTo>
                    <a:pt x="87" y="60"/>
                    <a:pt x="74" y="62"/>
                    <a:pt x="77" y="61"/>
                  </a:cubicBezTo>
                  <a:cubicBezTo>
                    <a:pt x="78" y="61"/>
                    <a:pt x="88" y="66"/>
                    <a:pt x="99" y="76"/>
                  </a:cubicBezTo>
                  <a:cubicBezTo>
                    <a:pt x="119" y="93"/>
                    <a:pt x="155" y="137"/>
                    <a:pt x="155" y="137"/>
                  </a:cubicBezTo>
                  <a:close/>
                </a:path>
              </a:pathLst>
            </a:custGeom>
            <a:solidFill>
              <a:srgbClr val="4352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5" name="ïṡļïḓe">
              <a:extLst>
                <a:ext uri="{FF2B5EF4-FFF2-40B4-BE49-F238E27FC236}">
                  <a16:creationId xmlns:a16="http://schemas.microsoft.com/office/drawing/2014/main" xmlns="" id="{A4F10678-F4B8-481C-AC06-26FA911037A1}"/>
                </a:ext>
              </a:extLst>
            </p:cNvPr>
            <p:cNvSpPr/>
            <p:nvPr/>
          </p:nvSpPr>
          <p:spPr bwMode="auto">
            <a:xfrm>
              <a:off x="5963499" y="2832592"/>
              <a:ext cx="445329" cy="310476"/>
            </a:xfrm>
            <a:custGeom>
              <a:avLst/>
              <a:gdLst>
                <a:gd name="T0" fmla="*/ 40 w 139"/>
                <a:gd name="T1" fmla="*/ 0 h 97"/>
                <a:gd name="T2" fmla="*/ 4 w 139"/>
                <a:gd name="T3" fmla="*/ 65 h 97"/>
                <a:gd name="T4" fmla="*/ 70 w 139"/>
                <a:gd name="T5" fmla="*/ 97 h 97"/>
                <a:gd name="T6" fmla="*/ 135 w 139"/>
                <a:gd name="T7" fmla="*/ 65 h 97"/>
                <a:gd name="T8" fmla="*/ 100 w 139"/>
                <a:gd name="T9" fmla="*/ 0 h 97"/>
                <a:gd name="T10" fmla="*/ 70 w 139"/>
                <a:gd name="T11" fmla="*/ 2 h 97"/>
                <a:gd name="T12" fmla="*/ 40 w 139"/>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139" h="97">
                  <a:moveTo>
                    <a:pt x="40" y="0"/>
                  </a:moveTo>
                  <a:cubicBezTo>
                    <a:pt x="41" y="21"/>
                    <a:pt x="41" y="71"/>
                    <a:pt x="4" y="65"/>
                  </a:cubicBezTo>
                  <a:cubicBezTo>
                    <a:pt x="0" y="89"/>
                    <a:pt x="49" y="97"/>
                    <a:pt x="70" y="97"/>
                  </a:cubicBezTo>
                  <a:cubicBezTo>
                    <a:pt x="91" y="97"/>
                    <a:pt x="139" y="89"/>
                    <a:pt x="135" y="65"/>
                  </a:cubicBezTo>
                  <a:cubicBezTo>
                    <a:pt x="99" y="70"/>
                    <a:pt x="98" y="21"/>
                    <a:pt x="100" y="0"/>
                  </a:cubicBezTo>
                  <a:cubicBezTo>
                    <a:pt x="70" y="2"/>
                    <a:pt x="70" y="2"/>
                    <a:pt x="70" y="2"/>
                  </a:cubicBezTo>
                  <a:lnTo>
                    <a:pt x="40" y="0"/>
                  </a:lnTo>
                  <a:close/>
                </a:path>
              </a:pathLst>
            </a:custGeom>
            <a:solidFill>
              <a:srgbClr val="F2E0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6" name="ísļíďé">
              <a:extLst>
                <a:ext uri="{FF2B5EF4-FFF2-40B4-BE49-F238E27FC236}">
                  <a16:creationId xmlns:a16="http://schemas.microsoft.com/office/drawing/2014/main" xmlns="" id="{DC997BDE-8209-4CF0-8D6E-0BE7CB7B63AB}"/>
                </a:ext>
              </a:extLst>
            </p:cNvPr>
            <p:cNvSpPr/>
            <p:nvPr/>
          </p:nvSpPr>
          <p:spPr bwMode="auto">
            <a:xfrm>
              <a:off x="5478967" y="2315132"/>
              <a:ext cx="202280" cy="249321"/>
            </a:xfrm>
            <a:prstGeom prst="ellipse">
              <a:avLst/>
            </a:prstGeom>
            <a:solidFill>
              <a:srgbClr val="D8B3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7" name="îṣḷïḋé">
              <a:extLst>
                <a:ext uri="{FF2B5EF4-FFF2-40B4-BE49-F238E27FC236}">
                  <a16:creationId xmlns:a16="http://schemas.microsoft.com/office/drawing/2014/main" xmlns="" id="{8CD836A2-8898-4253-B240-5447935CECA1}"/>
                </a:ext>
              </a:extLst>
            </p:cNvPr>
            <p:cNvSpPr/>
            <p:nvPr/>
          </p:nvSpPr>
          <p:spPr bwMode="auto">
            <a:xfrm>
              <a:off x="5530714" y="2366879"/>
              <a:ext cx="92516" cy="159942"/>
            </a:xfrm>
            <a:prstGeom prst="ellipse">
              <a:avLst/>
            </a:prstGeom>
            <a:solidFill>
              <a:srgbClr val="B796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8" name="işḷîďê">
              <a:extLst>
                <a:ext uri="{FF2B5EF4-FFF2-40B4-BE49-F238E27FC236}">
                  <a16:creationId xmlns:a16="http://schemas.microsoft.com/office/drawing/2014/main" xmlns="" id="{4DE95719-D256-4042-BCE0-C73879B4B6E6}"/>
                </a:ext>
              </a:extLst>
            </p:cNvPr>
            <p:cNvSpPr/>
            <p:nvPr/>
          </p:nvSpPr>
          <p:spPr bwMode="auto">
            <a:xfrm>
              <a:off x="6680102" y="2315132"/>
              <a:ext cx="199144" cy="249321"/>
            </a:xfrm>
            <a:prstGeom prst="ellipse">
              <a:avLst/>
            </a:prstGeom>
            <a:solidFill>
              <a:srgbClr val="D8B3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9" name="íšḷîdê">
              <a:extLst>
                <a:ext uri="{FF2B5EF4-FFF2-40B4-BE49-F238E27FC236}">
                  <a16:creationId xmlns:a16="http://schemas.microsoft.com/office/drawing/2014/main" xmlns="" id="{78A49196-A24E-4383-AB24-C6321DE7D4E8}"/>
                </a:ext>
              </a:extLst>
            </p:cNvPr>
            <p:cNvSpPr/>
            <p:nvPr/>
          </p:nvSpPr>
          <p:spPr bwMode="auto">
            <a:xfrm>
              <a:off x="6747529" y="2357470"/>
              <a:ext cx="92516" cy="159942"/>
            </a:xfrm>
            <a:prstGeom prst="ellipse">
              <a:avLst/>
            </a:prstGeom>
            <a:solidFill>
              <a:srgbClr val="B796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0" name="i$ḷïḋê">
              <a:extLst>
                <a:ext uri="{FF2B5EF4-FFF2-40B4-BE49-F238E27FC236}">
                  <a16:creationId xmlns:a16="http://schemas.microsoft.com/office/drawing/2014/main" xmlns="" id="{649E1C81-1D74-4399-86EC-2BA214E4D853}"/>
                </a:ext>
              </a:extLst>
            </p:cNvPr>
            <p:cNvSpPr/>
            <p:nvPr/>
          </p:nvSpPr>
          <p:spPr bwMode="auto">
            <a:xfrm>
              <a:off x="5582459" y="1816489"/>
              <a:ext cx="1197999" cy="1154093"/>
            </a:xfrm>
            <a:custGeom>
              <a:avLst/>
              <a:gdLst>
                <a:gd name="T0" fmla="*/ 374 w 374"/>
                <a:gd name="T1" fmla="*/ 196 h 361"/>
                <a:gd name="T2" fmla="*/ 190 w 374"/>
                <a:gd name="T3" fmla="*/ 359 h 361"/>
                <a:gd name="T4" fmla="*/ 0 w 374"/>
                <a:gd name="T5" fmla="*/ 196 h 361"/>
                <a:gd name="T6" fmla="*/ 187 w 374"/>
                <a:gd name="T7" fmla="*/ 0 h 361"/>
                <a:gd name="T8" fmla="*/ 374 w 374"/>
                <a:gd name="T9" fmla="*/ 196 h 361"/>
              </a:gdLst>
              <a:ahLst/>
              <a:cxnLst>
                <a:cxn ang="0">
                  <a:pos x="T0" y="T1"/>
                </a:cxn>
                <a:cxn ang="0">
                  <a:pos x="T2" y="T3"/>
                </a:cxn>
                <a:cxn ang="0">
                  <a:pos x="T4" y="T5"/>
                </a:cxn>
                <a:cxn ang="0">
                  <a:pos x="T6" y="T7"/>
                </a:cxn>
                <a:cxn ang="0">
                  <a:pos x="T8" y="T9"/>
                </a:cxn>
              </a:cxnLst>
              <a:rect l="0" t="0" r="r" b="b"/>
              <a:pathLst>
                <a:path w="374" h="361">
                  <a:moveTo>
                    <a:pt x="374" y="196"/>
                  </a:moveTo>
                  <a:cubicBezTo>
                    <a:pt x="374" y="305"/>
                    <a:pt x="297" y="361"/>
                    <a:pt x="190" y="359"/>
                  </a:cubicBezTo>
                  <a:cubicBezTo>
                    <a:pt x="78" y="356"/>
                    <a:pt x="0" y="305"/>
                    <a:pt x="0" y="196"/>
                  </a:cubicBezTo>
                  <a:cubicBezTo>
                    <a:pt x="0" y="88"/>
                    <a:pt x="84" y="0"/>
                    <a:pt x="187" y="0"/>
                  </a:cubicBezTo>
                  <a:cubicBezTo>
                    <a:pt x="290" y="0"/>
                    <a:pt x="374" y="88"/>
                    <a:pt x="374" y="196"/>
                  </a:cubicBezTo>
                  <a:close/>
                </a:path>
              </a:pathLst>
            </a:custGeom>
            <a:solidFill>
              <a:srgbClr val="F2E0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1" name="ïsliḋé">
              <a:extLst>
                <a:ext uri="{FF2B5EF4-FFF2-40B4-BE49-F238E27FC236}">
                  <a16:creationId xmlns:a16="http://schemas.microsoft.com/office/drawing/2014/main" xmlns="" id="{A81F1FD4-C86F-443A-BBD7-DDB357DDEFF8}"/>
                </a:ext>
              </a:extLst>
            </p:cNvPr>
            <p:cNvSpPr/>
            <p:nvPr/>
          </p:nvSpPr>
          <p:spPr bwMode="auto">
            <a:xfrm>
              <a:off x="6415100" y="2348062"/>
              <a:ext cx="105061" cy="111332"/>
            </a:xfrm>
            <a:prstGeom prst="ellipse">
              <a:avLst/>
            </a:prstGeom>
            <a:solidFill>
              <a:srgbClr val="5141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2" name="ïṧḷídé">
              <a:extLst>
                <a:ext uri="{FF2B5EF4-FFF2-40B4-BE49-F238E27FC236}">
                  <a16:creationId xmlns:a16="http://schemas.microsoft.com/office/drawing/2014/main" xmlns="" id="{14769FD8-8E00-459E-AE94-8CA6D5629851}"/>
                </a:ext>
              </a:extLst>
            </p:cNvPr>
            <p:cNvSpPr/>
            <p:nvPr/>
          </p:nvSpPr>
          <p:spPr bwMode="auto">
            <a:xfrm>
              <a:off x="6469982" y="2370015"/>
              <a:ext cx="34497" cy="3449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3" name="íṣľïdê">
              <a:extLst>
                <a:ext uri="{FF2B5EF4-FFF2-40B4-BE49-F238E27FC236}">
                  <a16:creationId xmlns:a16="http://schemas.microsoft.com/office/drawing/2014/main" xmlns="" id="{B3824039-F210-4A39-A889-FFF9382EC0BC}"/>
                </a:ext>
              </a:extLst>
            </p:cNvPr>
            <p:cNvSpPr/>
            <p:nvPr/>
          </p:nvSpPr>
          <p:spPr bwMode="auto">
            <a:xfrm>
              <a:off x="5841190" y="2348062"/>
              <a:ext cx="106628" cy="111332"/>
            </a:xfrm>
            <a:prstGeom prst="ellipse">
              <a:avLst/>
            </a:prstGeom>
            <a:solidFill>
              <a:srgbClr val="5141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4" name="ísľîḍê">
              <a:extLst>
                <a:ext uri="{FF2B5EF4-FFF2-40B4-BE49-F238E27FC236}">
                  <a16:creationId xmlns:a16="http://schemas.microsoft.com/office/drawing/2014/main" xmlns="" id="{663CCE5B-D24A-48F2-8F64-D532F0E78ECE}"/>
                </a:ext>
              </a:extLst>
            </p:cNvPr>
            <p:cNvSpPr/>
            <p:nvPr/>
          </p:nvSpPr>
          <p:spPr bwMode="auto">
            <a:xfrm>
              <a:off x="5896071" y="2370015"/>
              <a:ext cx="34497" cy="3449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5" name="íş1ïḋê">
              <a:extLst>
                <a:ext uri="{FF2B5EF4-FFF2-40B4-BE49-F238E27FC236}">
                  <a16:creationId xmlns:a16="http://schemas.microsoft.com/office/drawing/2014/main" xmlns="" id="{5F6726DC-17C3-4C16-998B-C060ADAA17E0}"/>
                </a:ext>
              </a:extLst>
            </p:cNvPr>
            <p:cNvSpPr/>
            <p:nvPr/>
          </p:nvSpPr>
          <p:spPr bwMode="auto">
            <a:xfrm>
              <a:off x="6132849" y="2526821"/>
              <a:ext cx="105061" cy="43906"/>
            </a:xfrm>
            <a:custGeom>
              <a:avLst/>
              <a:gdLst>
                <a:gd name="T0" fmla="*/ 33 w 33"/>
                <a:gd name="T1" fmla="*/ 1 h 14"/>
                <a:gd name="T2" fmla="*/ 17 w 33"/>
                <a:gd name="T3" fmla="*/ 14 h 14"/>
                <a:gd name="T4" fmla="*/ 0 w 33"/>
                <a:gd name="T5" fmla="*/ 1 h 14"/>
                <a:gd name="T6" fmla="*/ 0 w 33"/>
                <a:gd name="T7" fmla="*/ 1 h 14"/>
                <a:gd name="T8" fmla="*/ 15 w 33"/>
                <a:gd name="T9" fmla="*/ 2 h 14"/>
                <a:gd name="T10" fmla="*/ 33 w 33"/>
                <a:gd name="T11" fmla="*/ 0 h 14"/>
                <a:gd name="T12" fmla="*/ 33 w 33"/>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33" y="1"/>
                  </a:moveTo>
                  <a:cubicBezTo>
                    <a:pt x="33" y="8"/>
                    <a:pt x="26" y="14"/>
                    <a:pt x="17" y="14"/>
                  </a:cubicBezTo>
                  <a:cubicBezTo>
                    <a:pt x="8" y="14"/>
                    <a:pt x="0" y="8"/>
                    <a:pt x="0" y="1"/>
                  </a:cubicBezTo>
                  <a:cubicBezTo>
                    <a:pt x="0" y="1"/>
                    <a:pt x="0" y="1"/>
                    <a:pt x="0" y="1"/>
                  </a:cubicBezTo>
                  <a:cubicBezTo>
                    <a:pt x="5" y="2"/>
                    <a:pt x="10" y="2"/>
                    <a:pt x="15" y="2"/>
                  </a:cubicBezTo>
                  <a:cubicBezTo>
                    <a:pt x="22" y="2"/>
                    <a:pt x="28" y="2"/>
                    <a:pt x="33" y="0"/>
                  </a:cubicBezTo>
                  <a:cubicBezTo>
                    <a:pt x="33" y="1"/>
                    <a:pt x="33" y="1"/>
                    <a:pt x="33" y="1"/>
                  </a:cubicBezTo>
                  <a:close/>
                </a:path>
              </a:pathLst>
            </a:custGeom>
            <a:solidFill>
              <a:srgbClr val="CFAF8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6" name="îŝlïde">
              <a:extLst>
                <a:ext uri="{FF2B5EF4-FFF2-40B4-BE49-F238E27FC236}">
                  <a16:creationId xmlns:a16="http://schemas.microsoft.com/office/drawing/2014/main" xmlns="" id="{8AE4DA43-839A-4336-918C-4A5C0703DFDA}"/>
                </a:ext>
              </a:extLst>
            </p:cNvPr>
            <p:cNvSpPr/>
            <p:nvPr/>
          </p:nvSpPr>
          <p:spPr bwMode="auto">
            <a:xfrm>
              <a:off x="5457014" y="1683204"/>
              <a:ext cx="1379894" cy="936132"/>
            </a:xfrm>
            <a:custGeom>
              <a:avLst/>
              <a:gdLst>
                <a:gd name="T0" fmla="*/ 47 w 431"/>
                <a:gd name="T1" fmla="*/ 293 h 293"/>
                <a:gd name="T2" fmla="*/ 226 w 431"/>
                <a:gd name="T3" fmla="*/ 13 h 293"/>
                <a:gd name="T4" fmla="*/ 408 w 431"/>
                <a:gd name="T5" fmla="*/ 87 h 293"/>
                <a:gd name="T6" fmla="*/ 404 w 431"/>
                <a:gd name="T7" fmla="*/ 293 h 293"/>
                <a:gd name="T8" fmla="*/ 387 w 431"/>
                <a:gd name="T9" fmla="*/ 141 h 293"/>
                <a:gd name="T10" fmla="*/ 64 w 431"/>
                <a:gd name="T11" fmla="*/ 141 h 293"/>
                <a:gd name="T12" fmla="*/ 47 w 431"/>
                <a:gd name="T13" fmla="*/ 293 h 293"/>
              </a:gdLst>
              <a:ahLst/>
              <a:cxnLst>
                <a:cxn ang="0">
                  <a:pos x="T0" y="T1"/>
                </a:cxn>
                <a:cxn ang="0">
                  <a:pos x="T2" y="T3"/>
                </a:cxn>
                <a:cxn ang="0">
                  <a:pos x="T4" y="T5"/>
                </a:cxn>
                <a:cxn ang="0">
                  <a:pos x="T6" y="T7"/>
                </a:cxn>
                <a:cxn ang="0">
                  <a:pos x="T8" y="T9"/>
                </a:cxn>
                <a:cxn ang="0">
                  <a:pos x="T10" y="T11"/>
                </a:cxn>
                <a:cxn ang="0">
                  <a:pos x="T12" y="T13"/>
                </a:cxn>
              </a:cxnLst>
              <a:rect l="0" t="0" r="r" b="b"/>
              <a:pathLst>
                <a:path w="431" h="293">
                  <a:moveTo>
                    <a:pt x="47" y="293"/>
                  </a:moveTo>
                  <a:cubicBezTo>
                    <a:pt x="0" y="114"/>
                    <a:pt x="33" y="0"/>
                    <a:pt x="226" y="13"/>
                  </a:cubicBezTo>
                  <a:cubicBezTo>
                    <a:pt x="326" y="7"/>
                    <a:pt x="383" y="34"/>
                    <a:pt x="408" y="87"/>
                  </a:cubicBezTo>
                  <a:cubicBezTo>
                    <a:pt x="431" y="136"/>
                    <a:pt x="427" y="207"/>
                    <a:pt x="404" y="293"/>
                  </a:cubicBezTo>
                  <a:cubicBezTo>
                    <a:pt x="414" y="218"/>
                    <a:pt x="391" y="144"/>
                    <a:pt x="387" y="141"/>
                  </a:cubicBezTo>
                  <a:cubicBezTo>
                    <a:pt x="357" y="116"/>
                    <a:pt x="95" y="116"/>
                    <a:pt x="64" y="141"/>
                  </a:cubicBezTo>
                  <a:cubicBezTo>
                    <a:pt x="60" y="144"/>
                    <a:pt x="37" y="218"/>
                    <a:pt x="47" y="293"/>
                  </a:cubicBezTo>
                  <a:close/>
                </a:path>
              </a:pathLst>
            </a:custGeom>
            <a:solidFill>
              <a:srgbClr val="A156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7" name="ísḷïďe">
              <a:extLst>
                <a:ext uri="{FF2B5EF4-FFF2-40B4-BE49-F238E27FC236}">
                  <a16:creationId xmlns:a16="http://schemas.microsoft.com/office/drawing/2014/main" xmlns="" id="{DFB12884-C5AD-482D-BA15-10BEBF755EE2}"/>
                </a:ext>
              </a:extLst>
            </p:cNvPr>
            <p:cNvSpPr/>
            <p:nvPr/>
          </p:nvSpPr>
          <p:spPr bwMode="auto">
            <a:xfrm>
              <a:off x="5748674" y="2206937"/>
              <a:ext cx="307340" cy="120740"/>
            </a:xfrm>
            <a:custGeom>
              <a:avLst/>
              <a:gdLst>
                <a:gd name="T0" fmla="*/ 0 w 96"/>
                <a:gd name="T1" fmla="*/ 27 h 38"/>
                <a:gd name="T2" fmla="*/ 94 w 96"/>
                <a:gd name="T3" fmla="*/ 33 h 38"/>
                <a:gd name="T4" fmla="*/ 96 w 96"/>
                <a:gd name="T5" fmla="*/ 36 h 38"/>
                <a:gd name="T6" fmla="*/ 0 w 96"/>
                <a:gd name="T7" fmla="*/ 27 h 38"/>
              </a:gdLst>
              <a:ahLst/>
              <a:cxnLst>
                <a:cxn ang="0">
                  <a:pos x="T0" y="T1"/>
                </a:cxn>
                <a:cxn ang="0">
                  <a:pos x="T2" y="T3"/>
                </a:cxn>
                <a:cxn ang="0">
                  <a:pos x="T4" y="T5"/>
                </a:cxn>
                <a:cxn ang="0">
                  <a:pos x="T6" y="T7"/>
                </a:cxn>
              </a:cxnLst>
              <a:rect l="0" t="0" r="r" b="b"/>
              <a:pathLst>
                <a:path w="96" h="38">
                  <a:moveTo>
                    <a:pt x="0" y="27"/>
                  </a:moveTo>
                  <a:cubicBezTo>
                    <a:pt x="29" y="0"/>
                    <a:pt x="64" y="12"/>
                    <a:pt x="94" y="33"/>
                  </a:cubicBezTo>
                  <a:cubicBezTo>
                    <a:pt x="95" y="34"/>
                    <a:pt x="95" y="34"/>
                    <a:pt x="96" y="36"/>
                  </a:cubicBezTo>
                  <a:cubicBezTo>
                    <a:pt x="92" y="38"/>
                    <a:pt x="25" y="25"/>
                    <a:pt x="0" y="27"/>
                  </a:cubicBezTo>
                  <a:close/>
                </a:path>
              </a:pathLst>
            </a:custGeom>
            <a:solidFill>
              <a:srgbClr val="8D4B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8" name="işḷidè">
              <a:extLst>
                <a:ext uri="{FF2B5EF4-FFF2-40B4-BE49-F238E27FC236}">
                  <a16:creationId xmlns:a16="http://schemas.microsoft.com/office/drawing/2014/main" xmlns="" id="{98C8E8EA-CD4F-4CA4-A66F-1858B08698FD}"/>
                </a:ext>
              </a:extLst>
            </p:cNvPr>
            <p:cNvSpPr/>
            <p:nvPr/>
          </p:nvSpPr>
          <p:spPr bwMode="auto">
            <a:xfrm>
              <a:off x="6322584" y="2197528"/>
              <a:ext cx="304204" cy="130149"/>
            </a:xfrm>
            <a:custGeom>
              <a:avLst/>
              <a:gdLst>
                <a:gd name="T0" fmla="*/ 95 w 95"/>
                <a:gd name="T1" fmla="*/ 25 h 41"/>
                <a:gd name="T2" fmla="*/ 1 w 95"/>
                <a:gd name="T3" fmla="*/ 36 h 41"/>
                <a:gd name="T4" fmla="*/ 0 w 95"/>
                <a:gd name="T5" fmla="*/ 39 h 41"/>
                <a:gd name="T6" fmla="*/ 95 w 95"/>
                <a:gd name="T7" fmla="*/ 25 h 41"/>
              </a:gdLst>
              <a:ahLst/>
              <a:cxnLst>
                <a:cxn ang="0">
                  <a:pos x="T0" y="T1"/>
                </a:cxn>
                <a:cxn ang="0">
                  <a:pos x="T2" y="T3"/>
                </a:cxn>
                <a:cxn ang="0">
                  <a:pos x="T4" y="T5"/>
                </a:cxn>
                <a:cxn ang="0">
                  <a:pos x="T6" y="T7"/>
                </a:cxn>
              </a:cxnLst>
              <a:rect l="0" t="0" r="r" b="b"/>
              <a:pathLst>
                <a:path w="95" h="41">
                  <a:moveTo>
                    <a:pt x="95" y="25"/>
                  </a:moveTo>
                  <a:cubicBezTo>
                    <a:pt x="65" y="0"/>
                    <a:pt x="30" y="13"/>
                    <a:pt x="1" y="36"/>
                  </a:cubicBezTo>
                  <a:cubicBezTo>
                    <a:pt x="0" y="37"/>
                    <a:pt x="0" y="37"/>
                    <a:pt x="0" y="39"/>
                  </a:cubicBezTo>
                  <a:cubicBezTo>
                    <a:pt x="3" y="41"/>
                    <a:pt x="70" y="25"/>
                    <a:pt x="95" y="25"/>
                  </a:cubicBezTo>
                  <a:close/>
                </a:path>
              </a:pathLst>
            </a:custGeom>
            <a:solidFill>
              <a:srgbClr val="8D4B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9" name="ís1ïḍe">
              <a:extLst>
                <a:ext uri="{FF2B5EF4-FFF2-40B4-BE49-F238E27FC236}">
                  <a16:creationId xmlns:a16="http://schemas.microsoft.com/office/drawing/2014/main" xmlns="" id="{B5E444CB-8571-4DF0-9AF3-AD2B7C14947D}"/>
                </a:ext>
              </a:extLst>
            </p:cNvPr>
            <p:cNvSpPr/>
            <p:nvPr/>
          </p:nvSpPr>
          <p:spPr bwMode="auto">
            <a:xfrm>
              <a:off x="5899208" y="2635017"/>
              <a:ext cx="515893" cy="175623"/>
            </a:xfrm>
            <a:custGeom>
              <a:avLst/>
              <a:gdLst>
                <a:gd name="T0" fmla="*/ 0 w 161"/>
                <a:gd name="T1" fmla="*/ 0 h 55"/>
                <a:gd name="T2" fmla="*/ 161 w 161"/>
                <a:gd name="T3" fmla="*/ 24 h 55"/>
                <a:gd name="T4" fmla="*/ 0 w 161"/>
                <a:gd name="T5" fmla="*/ 0 h 55"/>
              </a:gdLst>
              <a:ahLst/>
              <a:cxnLst>
                <a:cxn ang="0">
                  <a:pos x="T0" y="T1"/>
                </a:cxn>
                <a:cxn ang="0">
                  <a:pos x="T2" y="T3"/>
                </a:cxn>
                <a:cxn ang="0">
                  <a:pos x="T4" y="T5"/>
                </a:cxn>
              </a:cxnLst>
              <a:rect l="0" t="0" r="r" b="b"/>
              <a:pathLst>
                <a:path w="161" h="55">
                  <a:moveTo>
                    <a:pt x="0" y="0"/>
                  </a:moveTo>
                  <a:cubicBezTo>
                    <a:pt x="2" y="39"/>
                    <a:pt x="129" y="42"/>
                    <a:pt x="161" y="24"/>
                  </a:cubicBezTo>
                  <a:cubicBezTo>
                    <a:pt x="98" y="55"/>
                    <a:pt x="0" y="35"/>
                    <a:pt x="0" y="0"/>
                  </a:cubicBezTo>
                  <a:close/>
                </a:path>
              </a:pathLst>
            </a:custGeom>
            <a:solidFill>
              <a:srgbClr val="542F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0" name="ísḷíḓè">
              <a:extLst>
                <a:ext uri="{FF2B5EF4-FFF2-40B4-BE49-F238E27FC236}">
                  <a16:creationId xmlns:a16="http://schemas.microsoft.com/office/drawing/2014/main" xmlns="" id="{F029C538-BA42-4615-A340-AB2804DE186F}"/>
                </a:ext>
              </a:extLst>
            </p:cNvPr>
            <p:cNvSpPr/>
            <p:nvPr/>
          </p:nvSpPr>
          <p:spPr bwMode="auto">
            <a:xfrm>
              <a:off x="5729857" y="1896460"/>
              <a:ext cx="1033353" cy="384175"/>
            </a:xfrm>
            <a:custGeom>
              <a:avLst/>
              <a:gdLst>
                <a:gd name="T0" fmla="*/ 10 w 323"/>
                <a:gd name="T1" fmla="*/ 44 h 120"/>
                <a:gd name="T2" fmla="*/ 83 w 323"/>
                <a:gd name="T3" fmla="*/ 100 h 120"/>
                <a:gd name="T4" fmla="*/ 141 w 323"/>
                <a:gd name="T5" fmla="*/ 115 h 120"/>
                <a:gd name="T6" fmla="*/ 106 w 323"/>
                <a:gd name="T7" fmla="*/ 89 h 120"/>
                <a:gd name="T8" fmla="*/ 207 w 323"/>
                <a:gd name="T9" fmla="*/ 113 h 120"/>
                <a:gd name="T10" fmla="*/ 173 w 323"/>
                <a:gd name="T11" fmla="*/ 81 h 120"/>
                <a:gd name="T12" fmla="*/ 298 w 323"/>
                <a:gd name="T13" fmla="*/ 111 h 120"/>
                <a:gd name="T14" fmla="*/ 253 w 323"/>
                <a:gd name="T15" fmla="*/ 80 h 120"/>
                <a:gd name="T16" fmla="*/ 323 w 323"/>
                <a:gd name="T17" fmla="*/ 98 h 120"/>
                <a:gd name="T18" fmla="*/ 292 w 323"/>
                <a:gd name="T19" fmla="*/ 45 h 120"/>
                <a:gd name="T20" fmla="*/ 10 w 323"/>
                <a:gd name="T2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3" h="120">
                  <a:moveTo>
                    <a:pt x="10" y="44"/>
                  </a:moveTo>
                  <a:cubicBezTo>
                    <a:pt x="10" y="44"/>
                    <a:pt x="39" y="85"/>
                    <a:pt x="83" y="100"/>
                  </a:cubicBezTo>
                  <a:cubicBezTo>
                    <a:pt x="126" y="114"/>
                    <a:pt x="145" y="115"/>
                    <a:pt x="141" y="115"/>
                  </a:cubicBezTo>
                  <a:cubicBezTo>
                    <a:pt x="138" y="114"/>
                    <a:pt x="106" y="89"/>
                    <a:pt x="106" y="89"/>
                  </a:cubicBezTo>
                  <a:cubicBezTo>
                    <a:pt x="136" y="107"/>
                    <a:pt x="181" y="120"/>
                    <a:pt x="207" y="113"/>
                  </a:cubicBezTo>
                  <a:cubicBezTo>
                    <a:pt x="202" y="110"/>
                    <a:pt x="173" y="84"/>
                    <a:pt x="173" y="81"/>
                  </a:cubicBezTo>
                  <a:cubicBezTo>
                    <a:pt x="225" y="118"/>
                    <a:pt x="299" y="111"/>
                    <a:pt x="298" y="111"/>
                  </a:cubicBezTo>
                  <a:cubicBezTo>
                    <a:pt x="294" y="110"/>
                    <a:pt x="253" y="80"/>
                    <a:pt x="253" y="80"/>
                  </a:cubicBezTo>
                  <a:cubicBezTo>
                    <a:pt x="323" y="98"/>
                    <a:pt x="323" y="98"/>
                    <a:pt x="323" y="98"/>
                  </a:cubicBezTo>
                  <a:cubicBezTo>
                    <a:pt x="292" y="45"/>
                    <a:pt x="292" y="45"/>
                    <a:pt x="292" y="45"/>
                  </a:cubicBezTo>
                  <a:cubicBezTo>
                    <a:pt x="268" y="41"/>
                    <a:pt x="0" y="0"/>
                    <a:pt x="10" y="44"/>
                  </a:cubicBezTo>
                  <a:close/>
                </a:path>
              </a:pathLst>
            </a:custGeom>
            <a:solidFill>
              <a:srgbClr val="A156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1" name="îşļiḓè">
              <a:extLst>
                <a:ext uri="{FF2B5EF4-FFF2-40B4-BE49-F238E27FC236}">
                  <a16:creationId xmlns:a16="http://schemas.microsoft.com/office/drawing/2014/main" xmlns="" id="{3C0F45A0-90A6-45F0-81DC-F39B10F5CC5A}"/>
                </a:ext>
              </a:extLst>
            </p:cNvPr>
            <p:cNvSpPr/>
            <p:nvPr/>
          </p:nvSpPr>
          <p:spPr bwMode="auto">
            <a:xfrm>
              <a:off x="5457014" y="1501309"/>
              <a:ext cx="1326580" cy="795007"/>
            </a:xfrm>
            <a:custGeom>
              <a:avLst/>
              <a:gdLst>
                <a:gd name="T0" fmla="*/ 406 w 414"/>
                <a:gd name="T1" fmla="*/ 145 h 249"/>
                <a:gd name="T2" fmla="*/ 298 w 414"/>
                <a:gd name="T3" fmla="*/ 172 h 249"/>
                <a:gd name="T4" fmla="*/ 91 w 414"/>
                <a:gd name="T5" fmla="*/ 219 h 249"/>
                <a:gd name="T6" fmla="*/ 12 w 414"/>
                <a:gd name="T7" fmla="*/ 245 h 249"/>
                <a:gd name="T8" fmla="*/ 13 w 414"/>
                <a:gd name="T9" fmla="*/ 134 h 249"/>
                <a:gd name="T10" fmla="*/ 168 w 414"/>
                <a:gd name="T11" fmla="*/ 9 h 249"/>
                <a:gd name="T12" fmla="*/ 341 w 414"/>
                <a:gd name="T13" fmla="*/ 18 h 249"/>
                <a:gd name="T14" fmla="*/ 410 w 414"/>
                <a:gd name="T15" fmla="*/ 95 h 249"/>
                <a:gd name="T16" fmla="*/ 406 w 414"/>
                <a:gd name="T17" fmla="*/ 14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4" h="249">
                  <a:moveTo>
                    <a:pt x="406" y="145"/>
                  </a:moveTo>
                  <a:cubicBezTo>
                    <a:pt x="404" y="146"/>
                    <a:pt x="360" y="159"/>
                    <a:pt x="298" y="172"/>
                  </a:cubicBezTo>
                  <a:cubicBezTo>
                    <a:pt x="224" y="188"/>
                    <a:pt x="127" y="204"/>
                    <a:pt x="91" y="219"/>
                  </a:cubicBezTo>
                  <a:cubicBezTo>
                    <a:pt x="25" y="247"/>
                    <a:pt x="11" y="249"/>
                    <a:pt x="12" y="245"/>
                  </a:cubicBezTo>
                  <a:cubicBezTo>
                    <a:pt x="12" y="241"/>
                    <a:pt x="0" y="155"/>
                    <a:pt x="13" y="134"/>
                  </a:cubicBezTo>
                  <a:cubicBezTo>
                    <a:pt x="48" y="77"/>
                    <a:pt x="113" y="22"/>
                    <a:pt x="168" y="9"/>
                  </a:cubicBezTo>
                  <a:cubicBezTo>
                    <a:pt x="207" y="0"/>
                    <a:pt x="291" y="2"/>
                    <a:pt x="341" y="18"/>
                  </a:cubicBezTo>
                  <a:cubicBezTo>
                    <a:pt x="363" y="26"/>
                    <a:pt x="406" y="84"/>
                    <a:pt x="410" y="95"/>
                  </a:cubicBezTo>
                  <a:cubicBezTo>
                    <a:pt x="414" y="105"/>
                    <a:pt x="406" y="145"/>
                    <a:pt x="406" y="145"/>
                  </a:cubicBezTo>
                  <a:close/>
                </a:path>
              </a:pathLst>
            </a:custGeom>
            <a:solidFill>
              <a:srgbClr val="EF41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2" name="iṣľíḑê">
              <a:extLst>
                <a:ext uri="{FF2B5EF4-FFF2-40B4-BE49-F238E27FC236}">
                  <a16:creationId xmlns:a16="http://schemas.microsoft.com/office/drawing/2014/main" xmlns="" id="{33ACDFE5-40F3-4470-9046-1DDA02450CD1}"/>
                </a:ext>
              </a:extLst>
            </p:cNvPr>
            <p:cNvSpPr/>
            <p:nvPr/>
          </p:nvSpPr>
          <p:spPr bwMode="auto">
            <a:xfrm>
              <a:off x="6357081" y="1683204"/>
              <a:ext cx="393584" cy="313612"/>
            </a:xfrm>
            <a:custGeom>
              <a:avLst/>
              <a:gdLst>
                <a:gd name="T0" fmla="*/ 27 w 123"/>
                <a:gd name="T1" fmla="*/ 98 h 98"/>
                <a:gd name="T2" fmla="*/ 3 w 123"/>
                <a:gd name="T3" fmla="*/ 31 h 98"/>
                <a:gd name="T4" fmla="*/ 63 w 123"/>
                <a:gd name="T5" fmla="*/ 2 h 98"/>
                <a:gd name="T6" fmla="*/ 116 w 123"/>
                <a:gd name="T7" fmla="*/ 30 h 98"/>
                <a:gd name="T8" fmla="*/ 123 w 123"/>
                <a:gd name="T9" fmla="*/ 79 h 98"/>
                <a:gd name="T10" fmla="*/ 27 w 123"/>
                <a:gd name="T11" fmla="*/ 98 h 98"/>
              </a:gdLst>
              <a:ahLst/>
              <a:cxnLst>
                <a:cxn ang="0">
                  <a:pos x="T0" y="T1"/>
                </a:cxn>
                <a:cxn ang="0">
                  <a:pos x="T2" y="T3"/>
                </a:cxn>
                <a:cxn ang="0">
                  <a:pos x="T4" y="T5"/>
                </a:cxn>
                <a:cxn ang="0">
                  <a:pos x="T6" y="T7"/>
                </a:cxn>
                <a:cxn ang="0">
                  <a:pos x="T8" y="T9"/>
                </a:cxn>
                <a:cxn ang="0">
                  <a:pos x="T10" y="T11"/>
                </a:cxn>
              </a:cxnLst>
              <a:rect l="0" t="0" r="r" b="b"/>
              <a:pathLst>
                <a:path w="123" h="98">
                  <a:moveTo>
                    <a:pt x="27" y="98"/>
                  </a:moveTo>
                  <a:cubicBezTo>
                    <a:pt x="25" y="92"/>
                    <a:pt x="0" y="43"/>
                    <a:pt x="3" y="31"/>
                  </a:cubicBezTo>
                  <a:cubicBezTo>
                    <a:pt x="6" y="20"/>
                    <a:pt x="42" y="0"/>
                    <a:pt x="63" y="2"/>
                  </a:cubicBezTo>
                  <a:cubicBezTo>
                    <a:pt x="85" y="3"/>
                    <a:pt x="114" y="22"/>
                    <a:pt x="116" y="30"/>
                  </a:cubicBezTo>
                  <a:cubicBezTo>
                    <a:pt x="117" y="38"/>
                    <a:pt x="123" y="79"/>
                    <a:pt x="123" y="79"/>
                  </a:cubicBezTo>
                  <a:lnTo>
                    <a:pt x="27" y="98"/>
                  </a:lnTo>
                  <a:close/>
                </a:path>
              </a:pathLst>
            </a:custGeom>
            <a:solidFill>
              <a:srgbClr val="A156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3" name="iṩliḑè">
              <a:extLst>
                <a:ext uri="{FF2B5EF4-FFF2-40B4-BE49-F238E27FC236}">
                  <a16:creationId xmlns:a16="http://schemas.microsoft.com/office/drawing/2014/main" xmlns="" id="{0080AFCA-23F7-43BD-8893-FC7692681D86}"/>
                </a:ext>
              </a:extLst>
            </p:cNvPr>
            <p:cNvSpPr/>
            <p:nvPr/>
          </p:nvSpPr>
          <p:spPr bwMode="auto">
            <a:xfrm>
              <a:off x="6559362" y="1689476"/>
              <a:ext cx="191303" cy="249321"/>
            </a:xfrm>
            <a:custGeom>
              <a:avLst/>
              <a:gdLst>
                <a:gd name="T0" fmla="*/ 0 w 60"/>
                <a:gd name="T1" fmla="*/ 0 h 78"/>
                <a:gd name="T2" fmla="*/ 53 w 60"/>
                <a:gd name="T3" fmla="*/ 28 h 78"/>
                <a:gd name="T4" fmla="*/ 60 w 60"/>
                <a:gd name="T5" fmla="*/ 77 h 78"/>
                <a:gd name="T6" fmla="*/ 56 w 60"/>
                <a:gd name="T7" fmla="*/ 78 h 78"/>
                <a:gd name="T8" fmla="*/ 46 w 60"/>
                <a:gd name="T9" fmla="*/ 25 h 78"/>
                <a:gd name="T10" fmla="*/ 0 w 60"/>
                <a:gd name="T11" fmla="*/ 0 h 78"/>
              </a:gdLst>
              <a:ahLst/>
              <a:cxnLst>
                <a:cxn ang="0">
                  <a:pos x="T0" y="T1"/>
                </a:cxn>
                <a:cxn ang="0">
                  <a:pos x="T2" y="T3"/>
                </a:cxn>
                <a:cxn ang="0">
                  <a:pos x="T4" y="T5"/>
                </a:cxn>
                <a:cxn ang="0">
                  <a:pos x="T6" y="T7"/>
                </a:cxn>
                <a:cxn ang="0">
                  <a:pos x="T8" y="T9"/>
                </a:cxn>
                <a:cxn ang="0">
                  <a:pos x="T10" y="T11"/>
                </a:cxn>
              </a:cxnLst>
              <a:rect l="0" t="0" r="r" b="b"/>
              <a:pathLst>
                <a:path w="60" h="78">
                  <a:moveTo>
                    <a:pt x="0" y="0"/>
                  </a:moveTo>
                  <a:cubicBezTo>
                    <a:pt x="22" y="1"/>
                    <a:pt x="51" y="20"/>
                    <a:pt x="53" y="28"/>
                  </a:cubicBezTo>
                  <a:cubicBezTo>
                    <a:pt x="54" y="36"/>
                    <a:pt x="60" y="77"/>
                    <a:pt x="60" y="77"/>
                  </a:cubicBezTo>
                  <a:cubicBezTo>
                    <a:pt x="56" y="78"/>
                    <a:pt x="56" y="78"/>
                    <a:pt x="56" y="78"/>
                  </a:cubicBezTo>
                  <a:cubicBezTo>
                    <a:pt x="43" y="69"/>
                    <a:pt x="57" y="38"/>
                    <a:pt x="46" y="25"/>
                  </a:cubicBezTo>
                  <a:cubicBezTo>
                    <a:pt x="33" y="1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4" name="ïsḻîḑe">
              <a:extLst>
                <a:ext uri="{FF2B5EF4-FFF2-40B4-BE49-F238E27FC236}">
                  <a16:creationId xmlns:a16="http://schemas.microsoft.com/office/drawing/2014/main" xmlns="" id="{C1D7E214-5ED7-4684-B18B-D8A52DD4F4DC}"/>
                </a:ext>
              </a:extLst>
            </p:cNvPr>
            <p:cNvSpPr/>
            <p:nvPr/>
          </p:nvSpPr>
          <p:spPr bwMode="auto">
            <a:xfrm>
              <a:off x="6388443" y="1890188"/>
              <a:ext cx="407696" cy="166214"/>
            </a:xfrm>
            <a:custGeom>
              <a:avLst/>
              <a:gdLst>
                <a:gd name="T0" fmla="*/ 6 w 127"/>
                <a:gd name="T1" fmla="*/ 45 h 52"/>
                <a:gd name="T2" fmla="*/ 0 w 127"/>
                <a:gd name="T3" fmla="*/ 19 h 52"/>
                <a:gd name="T4" fmla="*/ 92 w 127"/>
                <a:gd name="T5" fmla="*/ 4 h 52"/>
                <a:gd name="T6" fmla="*/ 126 w 127"/>
                <a:gd name="T7" fmla="*/ 13 h 52"/>
                <a:gd name="T8" fmla="*/ 109 w 127"/>
                <a:gd name="T9" fmla="*/ 32 h 52"/>
                <a:gd name="T10" fmla="*/ 7 w 127"/>
                <a:gd name="T11" fmla="*/ 50 h 52"/>
                <a:gd name="T12" fmla="*/ 6 w 127"/>
                <a:gd name="T13" fmla="*/ 45 h 52"/>
              </a:gdLst>
              <a:ahLst/>
              <a:cxnLst>
                <a:cxn ang="0">
                  <a:pos x="T0" y="T1"/>
                </a:cxn>
                <a:cxn ang="0">
                  <a:pos x="T2" y="T3"/>
                </a:cxn>
                <a:cxn ang="0">
                  <a:pos x="T4" y="T5"/>
                </a:cxn>
                <a:cxn ang="0">
                  <a:pos x="T6" y="T7"/>
                </a:cxn>
                <a:cxn ang="0">
                  <a:pos x="T8" y="T9"/>
                </a:cxn>
                <a:cxn ang="0">
                  <a:pos x="T10" y="T11"/>
                </a:cxn>
                <a:cxn ang="0">
                  <a:pos x="T12" y="T13"/>
                </a:cxn>
              </a:cxnLst>
              <a:rect l="0" t="0" r="r" b="b"/>
              <a:pathLst>
                <a:path w="127" h="52">
                  <a:moveTo>
                    <a:pt x="6" y="45"/>
                  </a:moveTo>
                  <a:cubicBezTo>
                    <a:pt x="0" y="19"/>
                    <a:pt x="0" y="19"/>
                    <a:pt x="0" y="19"/>
                  </a:cubicBezTo>
                  <a:cubicBezTo>
                    <a:pt x="0" y="19"/>
                    <a:pt x="71" y="7"/>
                    <a:pt x="92" y="4"/>
                  </a:cubicBezTo>
                  <a:cubicBezTo>
                    <a:pt x="112" y="0"/>
                    <a:pt x="125" y="4"/>
                    <a:pt x="126" y="13"/>
                  </a:cubicBezTo>
                  <a:cubicBezTo>
                    <a:pt x="127" y="23"/>
                    <a:pt x="124" y="30"/>
                    <a:pt x="109" y="32"/>
                  </a:cubicBezTo>
                  <a:cubicBezTo>
                    <a:pt x="95" y="34"/>
                    <a:pt x="9" y="52"/>
                    <a:pt x="7" y="50"/>
                  </a:cubicBezTo>
                  <a:cubicBezTo>
                    <a:pt x="6" y="48"/>
                    <a:pt x="6" y="45"/>
                    <a:pt x="6" y="45"/>
                  </a:cubicBezTo>
                  <a:close/>
                </a:path>
              </a:pathLst>
            </a:custGeom>
            <a:solidFill>
              <a:srgbClr val="A372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5" name="îṧliḍe">
              <a:extLst>
                <a:ext uri="{FF2B5EF4-FFF2-40B4-BE49-F238E27FC236}">
                  <a16:creationId xmlns:a16="http://schemas.microsoft.com/office/drawing/2014/main" xmlns="" id="{2E8FD01E-BD2A-42C8-A308-64B177DF4666}"/>
                </a:ext>
              </a:extLst>
            </p:cNvPr>
            <p:cNvSpPr/>
            <p:nvPr/>
          </p:nvSpPr>
          <p:spPr bwMode="auto">
            <a:xfrm>
              <a:off x="6847885" y="4201510"/>
              <a:ext cx="268139" cy="308908"/>
            </a:xfrm>
            <a:custGeom>
              <a:avLst/>
              <a:gdLst>
                <a:gd name="T0" fmla="*/ 19 w 84"/>
                <a:gd name="T1" fmla="*/ 10 h 97"/>
                <a:gd name="T2" fmla="*/ 3 w 84"/>
                <a:gd name="T3" fmla="*/ 69 h 97"/>
                <a:gd name="T4" fmla="*/ 23 w 84"/>
                <a:gd name="T5" fmla="*/ 80 h 97"/>
                <a:gd name="T6" fmla="*/ 35 w 84"/>
                <a:gd name="T7" fmla="*/ 94 h 97"/>
                <a:gd name="T8" fmla="*/ 50 w 84"/>
                <a:gd name="T9" fmla="*/ 95 h 97"/>
                <a:gd name="T10" fmla="*/ 65 w 84"/>
                <a:gd name="T11" fmla="*/ 94 h 97"/>
                <a:gd name="T12" fmla="*/ 73 w 84"/>
                <a:gd name="T13" fmla="*/ 90 h 97"/>
                <a:gd name="T14" fmla="*/ 83 w 84"/>
                <a:gd name="T15" fmla="*/ 82 h 97"/>
                <a:gd name="T16" fmla="*/ 59 w 84"/>
                <a:gd name="T17" fmla="*/ 3 h 97"/>
                <a:gd name="T18" fmla="*/ 19 w 84"/>
                <a:gd name="T19"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97">
                  <a:moveTo>
                    <a:pt x="19" y="10"/>
                  </a:moveTo>
                  <a:cubicBezTo>
                    <a:pt x="15" y="22"/>
                    <a:pt x="0" y="55"/>
                    <a:pt x="3" y="69"/>
                  </a:cubicBezTo>
                  <a:cubicBezTo>
                    <a:pt x="6" y="83"/>
                    <a:pt x="23" y="80"/>
                    <a:pt x="23" y="80"/>
                  </a:cubicBezTo>
                  <a:cubicBezTo>
                    <a:pt x="23" y="80"/>
                    <a:pt x="23" y="91"/>
                    <a:pt x="35" y="94"/>
                  </a:cubicBezTo>
                  <a:cubicBezTo>
                    <a:pt x="47" y="97"/>
                    <a:pt x="47" y="94"/>
                    <a:pt x="50" y="95"/>
                  </a:cubicBezTo>
                  <a:cubicBezTo>
                    <a:pt x="53" y="95"/>
                    <a:pt x="60" y="97"/>
                    <a:pt x="65" y="94"/>
                  </a:cubicBezTo>
                  <a:cubicBezTo>
                    <a:pt x="70" y="91"/>
                    <a:pt x="71" y="91"/>
                    <a:pt x="73" y="90"/>
                  </a:cubicBezTo>
                  <a:cubicBezTo>
                    <a:pt x="76" y="89"/>
                    <a:pt x="81" y="86"/>
                    <a:pt x="83" y="82"/>
                  </a:cubicBezTo>
                  <a:cubicBezTo>
                    <a:pt x="84" y="78"/>
                    <a:pt x="73" y="6"/>
                    <a:pt x="59" y="3"/>
                  </a:cubicBezTo>
                  <a:cubicBezTo>
                    <a:pt x="45" y="0"/>
                    <a:pt x="19" y="10"/>
                    <a:pt x="19" y="10"/>
                  </a:cubicBezTo>
                  <a:close/>
                </a:path>
              </a:pathLst>
            </a:custGeom>
            <a:solidFill>
              <a:srgbClr val="F2E0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6" name="íşľíḋê">
              <a:extLst>
                <a:ext uri="{FF2B5EF4-FFF2-40B4-BE49-F238E27FC236}">
                  <a16:creationId xmlns:a16="http://schemas.microsoft.com/office/drawing/2014/main" xmlns="" id="{C6F532D6-3F3F-4D68-A75F-1CA36DF8E850}"/>
                </a:ext>
              </a:extLst>
            </p:cNvPr>
            <p:cNvSpPr/>
            <p:nvPr/>
          </p:nvSpPr>
          <p:spPr bwMode="auto">
            <a:xfrm>
              <a:off x="6462142" y="3075642"/>
              <a:ext cx="625657" cy="1240336"/>
            </a:xfrm>
            <a:custGeom>
              <a:avLst/>
              <a:gdLst>
                <a:gd name="T0" fmla="*/ 59 w 195"/>
                <a:gd name="T1" fmla="*/ 1 h 388"/>
                <a:gd name="T2" fmla="*/ 99 w 195"/>
                <a:gd name="T3" fmla="*/ 35 h 388"/>
                <a:gd name="T4" fmla="*/ 113 w 195"/>
                <a:gd name="T5" fmla="*/ 65 h 388"/>
                <a:gd name="T6" fmla="*/ 190 w 195"/>
                <a:gd name="T7" fmla="*/ 364 h 388"/>
                <a:gd name="T8" fmla="*/ 135 w 195"/>
                <a:gd name="T9" fmla="*/ 384 h 388"/>
                <a:gd name="T10" fmla="*/ 58 w 195"/>
                <a:gd name="T11" fmla="*/ 190 h 388"/>
                <a:gd name="T12" fmla="*/ 2 w 195"/>
                <a:gd name="T13" fmla="*/ 92 h 388"/>
                <a:gd name="T14" fmla="*/ 59 w 195"/>
                <a:gd name="T15" fmla="*/ 1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388">
                  <a:moveTo>
                    <a:pt x="59" y="1"/>
                  </a:moveTo>
                  <a:cubicBezTo>
                    <a:pt x="65" y="0"/>
                    <a:pt x="99" y="35"/>
                    <a:pt x="99" y="35"/>
                  </a:cubicBezTo>
                  <a:cubicBezTo>
                    <a:pt x="99" y="35"/>
                    <a:pt x="107" y="46"/>
                    <a:pt x="113" y="65"/>
                  </a:cubicBezTo>
                  <a:cubicBezTo>
                    <a:pt x="119" y="84"/>
                    <a:pt x="195" y="351"/>
                    <a:pt x="190" y="364"/>
                  </a:cubicBezTo>
                  <a:cubicBezTo>
                    <a:pt x="185" y="377"/>
                    <a:pt x="136" y="383"/>
                    <a:pt x="135" y="384"/>
                  </a:cubicBezTo>
                  <a:cubicBezTo>
                    <a:pt x="129" y="388"/>
                    <a:pt x="86" y="281"/>
                    <a:pt x="58" y="190"/>
                  </a:cubicBezTo>
                  <a:cubicBezTo>
                    <a:pt x="37" y="121"/>
                    <a:pt x="0" y="93"/>
                    <a:pt x="2" y="92"/>
                  </a:cubicBezTo>
                  <a:cubicBezTo>
                    <a:pt x="7" y="89"/>
                    <a:pt x="59" y="1"/>
                    <a:pt x="59" y="1"/>
                  </a:cubicBezTo>
                  <a:close/>
                </a:path>
              </a:pathLst>
            </a:custGeom>
            <a:solidFill>
              <a:srgbClr val="384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7" name="îslídè">
              <a:extLst>
                <a:ext uri="{FF2B5EF4-FFF2-40B4-BE49-F238E27FC236}">
                  <a16:creationId xmlns:a16="http://schemas.microsoft.com/office/drawing/2014/main" xmlns="" id="{2EF5D379-DEFB-4B87-B085-282B3557000D}"/>
                </a:ext>
              </a:extLst>
            </p:cNvPr>
            <p:cNvSpPr/>
            <p:nvPr/>
          </p:nvSpPr>
          <p:spPr bwMode="auto">
            <a:xfrm>
              <a:off x="6446461" y="5245839"/>
              <a:ext cx="319884" cy="274410"/>
            </a:xfrm>
            <a:custGeom>
              <a:avLst/>
              <a:gdLst>
                <a:gd name="T0" fmla="*/ 31 w 100"/>
                <a:gd name="T1" fmla="*/ 7 h 86"/>
                <a:gd name="T2" fmla="*/ 98 w 100"/>
                <a:gd name="T3" fmla="*/ 12 h 86"/>
                <a:gd name="T4" fmla="*/ 92 w 100"/>
                <a:gd name="T5" fmla="*/ 71 h 86"/>
                <a:gd name="T6" fmla="*/ 68 w 100"/>
                <a:gd name="T7" fmla="*/ 80 h 86"/>
                <a:gd name="T8" fmla="*/ 30 w 100"/>
                <a:gd name="T9" fmla="*/ 72 h 86"/>
                <a:gd name="T10" fmla="*/ 31 w 100"/>
                <a:gd name="T11" fmla="*/ 7 h 86"/>
              </a:gdLst>
              <a:ahLst/>
              <a:cxnLst>
                <a:cxn ang="0">
                  <a:pos x="T0" y="T1"/>
                </a:cxn>
                <a:cxn ang="0">
                  <a:pos x="T2" y="T3"/>
                </a:cxn>
                <a:cxn ang="0">
                  <a:pos x="T4" y="T5"/>
                </a:cxn>
                <a:cxn ang="0">
                  <a:pos x="T6" y="T7"/>
                </a:cxn>
                <a:cxn ang="0">
                  <a:pos x="T8" y="T9"/>
                </a:cxn>
                <a:cxn ang="0">
                  <a:pos x="T10" y="T11"/>
                </a:cxn>
              </a:cxnLst>
              <a:rect l="0" t="0" r="r" b="b"/>
              <a:pathLst>
                <a:path w="100" h="86">
                  <a:moveTo>
                    <a:pt x="31" y="7"/>
                  </a:moveTo>
                  <a:cubicBezTo>
                    <a:pt x="61" y="0"/>
                    <a:pt x="96" y="1"/>
                    <a:pt x="98" y="12"/>
                  </a:cubicBezTo>
                  <a:cubicBezTo>
                    <a:pt x="100" y="27"/>
                    <a:pt x="90" y="62"/>
                    <a:pt x="92" y="71"/>
                  </a:cubicBezTo>
                  <a:cubicBezTo>
                    <a:pt x="93" y="75"/>
                    <a:pt x="79" y="78"/>
                    <a:pt x="68" y="80"/>
                  </a:cubicBezTo>
                  <a:cubicBezTo>
                    <a:pt x="56" y="82"/>
                    <a:pt x="36" y="86"/>
                    <a:pt x="30" y="72"/>
                  </a:cubicBezTo>
                  <a:cubicBezTo>
                    <a:pt x="23" y="53"/>
                    <a:pt x="0" y="13"/>
                    <a:pt x="31" y="7"/>
                  </a:cubicBezTo>
                  <a:close/>
                </a:path>
              </a:pathLst>
            </a:custGeom>
            <a:solidFill>
              <a:srgbClr val="F15A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8" name="ïşļiḓe">
              <a:extLst>
                <a:ext uri="{FF2B5EF4-FFF2-40B4-BE49-F238E27FC236}">
                  <a16:creationId xmlns:a16="http://schemas.microsoft.com/office/drawing/2014/main" xmlns="" id="{0643E715-C17F-4588-BBD7-330411A7728A}"/>
                </a:ext>
              </a:extLst>
            </p:cNvPr>
            <p:cNvSpPr/>
            <p:nvPr/>
          </p:nvSpPr>
          <p:spPr bwMode="auto">
            <a:xfrm>
              <a:off x="5659295" y="5245839"/>
              <a:ext cx="319884" cy="274410"/>
            </a:xfrm>
            <a:custGeom>
              <a:avLst/>
              <a:gdLst>
                <a:gd name="T0" fmla="*/ 70 w 100"/>
                <a:gd name="T1" fmla="*/ 7 h 86"/>
                <a:gd name="T2" fmla="*/ 2 w 100"/>
                <a:gd name="T3" fmla="*/ 12 h 86"/>
                <a:gd name="T4" fmla="*/ 9 w 100"/>
                <a:gd name="T5" fmla="*/ 71 h 86"/>
                <a:gd name="T6" fmla="*/ 33 w 100"/>
                <a:gd name="T7" fmla="*/ 80 h 86"/>
                <a:gd name="T8" fmla="*/ 70 w 100"/>
                <a:gd name="T9" fmla="*/ 72 h 86"/>
                <a:gd name="T10" fmla="*/ 70 w 100"/>
                <a:gd name="T11" fmla="*/ 7 h 86"/>
              </a:gdLst>
              <a:ahLst/>
              <a:cxnLst>
                <a:cxn ang="0">
                  <a:pos x="T0" y="T1"/>
                </a:cxn>
                <a:cxn ang="0">
                  <a:pos x="T2" y="T3"/>
                </a:cxn>
                <a:cxn ang="0">
                  <a:pos x="T4" y="T5"/>
                </a:cxn>
                <a:cxn ang="0">
                  <a:pos x="T6" y="T7"/>
                </a:cxn>
                <a:cxn ang="0">
                  <a:pos x="T8" y="T9"/>
                </a:cxn>
                <a:cxn ang="0">
                  <a:pos x="T10" y="T11"/>
                </a:cxn>
              </a:cxnLst>
              <a:rect l="0" t="0" r="r" b="b"/>
              <a:pathLst>
                <a:path w="100" h="86">
                  <a:moveTo>
                    <a:pt x="70" y="7"/>
                  </a:moveTo>
                  <a:cubicBezTo>
                    <a:pt x="39" y="0"/>
                    <a:pt x="4" y="1"/>
                    <a:pt x="2" y="12"/>
                  </a:cubicBezTo>
                  <a:cubicBezTo>
                    <a:pt x="0" y="27"/>
                    <a:pt x="11" y="62"/>
                    <a:pt x="9" y="71"/>
                  </a:cubicBezTo>
                  <a:cubicBezTo>
                    <a:pt x="8" y="75"/>
                    <a:pt x="21" y="78"/>
                    <a:pt x="33" y="80"/>
                  </a:cubicBezTo>
                  <a:cubicBezTo>
                    <a:pt x="45" y="82"/>
                    <a:pt x="64" y="86"/>
                    <a:pt x="70" y="72"/>
                  </a:cubicBezTo>
                  <a:cubicBezTo>
                    <a:pt x="78" y="53"/>
                    <a:pt x="100" y="13"/>
                    <a:pt x="70" y="7"/>
                  </a:cubicBezTo>
                  <a:close/>
                </a:path>
              </a:pathLst>
            </a:custGeom>
            <a:solidFill>
              <a:srgbClr val="F15A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9" name="i$ļíḍé">
              <a:extLst>
                <a:ext uri="{FF2B5EF4-FFF2-40B4-BE49-F238E27FC236}">
                  <a16:creationId xmlns:a16="http://schemas.microsoft.com/office/drawing/2014/main" xmlns="" id="{685ABD1C-B163-44BA-976B-5B9163801B05}"/>
                </a:ext>
              </a:extLst>
            </p:cNvPr>
            <p:cNvSpPr/>
            <p:nvPr/>
          </p:nvSpPr>
          <p:spPr bwMode="auto">
            <a:xfrm>
              <a:off x="6476254" y="5437143"/>
              <a:ext cx="443762" cy="227368"/>
            </a:xfrm>
            <a:custGeom>
              <a:avLst/>
              <a:gdLst>
                <a:gd name="T0" fmla="*/ 69 w 139"/>
                <a:gd name="T1" fmla="*/ 1 h 71"/>
                <a:gd name="T2" fmla="*/ 0 w 139"/>
                <a:gd name="T3" fmla="*/ 68 h 71"/>
                <a:gd name="T4" fmla="*/ 0 w 139"/>
                <a:gd name="T5" fmla="*/ 71 h 71"/>
                <a:gd name="T6" fmla="*/ 139 w 139"/>
                <a:gd name="T7" fmla="*/ 71 h 71"/>
                <a:gd name="T8" fmla="*/ 139 w 139"/>
                <a:gd name="T9" fmla="*/ 68 h 71"/>
                <a:gd name="T10" fmla="*/ 69 w 139"/>
                <a:gd name="T11" fmla="*/ 1 h 71"/>
              </a:gdLst>
              <a:ahLst/>
              <a:cxnLst>
                <a:cxn ang="0">
                  <a:pos x="T0" y="T1"/>
                </a:cxn>
                <a:cxn ang="0">
                  <a:pos x="T2" y="T3"/>
                </a:cxn>
                <a:cxn ang="0">
                  <a:pos x="T4" y="T5"/>
                </a:cxn>
                <a:cxn ang="0">
                  <a:pos x="T6" y="T7"/>
                </a:cxn>
                <a:cxn ang="0">
                  <a:pos x="T8" y="T9"/>
                </a:cxn>
                <a:cxn ang="0">
                  <a:pos x="T10" y="T11"/>
                </a:cxn>
              </a:cxnLst>
              <a:rect l="0" t="0" r="r" b="b"/>
              <a:pathLst>
                <a:path w="139" h="71">
                  <a:moveTo>
                    <a:pt x="69" y="1"/>
                  </a:moveTo>
                  <a:cubicBezTo>
                    <a:pt x="7" y="1"/>
                    <a:pt x="0" y="31"/>
                    <a:pt x="0" y="68"/>
                  </a:cubicBezTo>
                  <a:cubicBezTo>
                    <a:pt x="0" y="69"/>
                    <a:pt x="0" y="70"/>
                    <a:pt x="0" y="71"/>
                  </a:cubicBezTo>
                  <a:cubicBezTo>
                    <a:pt x="139" y="71"/>
                    <a:pt x="139" y="71"/>
                    <a:pt x="139" y="71"/>
                  </a:cubicBezTo>
                  <a:cubicBezTo>
                    <a:pt x="139" y="70"/>
                    <a:pt x="139" y="69"/>
                    <a:pt x="139" y="68"/>
                  </a:cubicBezTo>
                  <a:cubicBezTo>
                    <a:pt x="139" y="31"/>
                    <a:pt x="132" y="0"/>
                    <a:pt x="69" y="1"/>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0" name="ísľîḍê">
              <a:extLst>
                <a:ext uri="{FF2B5EF4-FFF2-40B4-BE49-F238E27FC236}">
                  <a16:creationId xmlns:a16="http://schemas.microsoft.com/office/drawing/2014/main" xmlns="" id="{FB87CA74-8B70-4E68-A4FD-182A07F9BD8B}"/>
                </a:ext>
              </a:extLst>
            </p:cNvPr>
            <p:cNvSpPr/>
            <p:nvPr/>
          </p:nvSpPr>
          <p:spPr bwMode="auto">
            <a:xfrm>
              <a:off x="6476254" y="5584540"/>
              <a:ext cx="443762" cy="79971"/>
            </a:xfrm>
            <a:custGeom>
              <a:avLst/>
              <a:gdLst>
                <a:gd name="T0" fmla="*/ 0 w 139"/>
                <a:gd name="T1" fmla="*/ 11 h 25"/>
                <a:gd name="T2" fmla="*/ 0 w 139"/>
                <a:gd name="T3" fmla="*/ 22 h 25"/>
                <a:gd name="T4" fmla="*/ 0 w 139"/>
                <a:gd name="T5" fmla="*/ 25 h 25"/>
                <a:gd name="T6" fmla="*/ 139 w 139"/>
                <a:gd name="T7" fmla="*/ 25 h 25"/>
                <a:gd name="T8" fmla="*/ 139 w 139"/>
                <a:gd name="T9" fmla="*/ 22 h 25"/>
                <a:gd name="T10" fmla="*/ 139 w 139"/>
                <a:gd name="T11" fmla="*/ 11 h 25"/>
                <a:gd name="T12" fmla="*/ 33 w 139"/>
                <a:gd name="T13" fmla="*/ 8 h 25"/>
                <a:gd name="T14" fmla="*/ 0 w 139"/>
                <a:gd name="T15" fmla="*/ 1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25">
                  <a:moveTo>
                    <a:pt x="0" y="11"/>
                  </a:moveTo>
                  <a:cubicBezTo>
                    <a:pt x="0" y="14"/>
                    <a:pt x="0" y="18"/>
                    <a:pt x="0" y="22"/>
                  </a:cubicBezTo>
                  <a:cubicBezTo>
                    <a:pt x="0" y="23"/>
                    <a:pt x="0" y="24"/>
                    <a:pt x="0" y="25"/>
                  </a:cubicBezTo>
                  <a:cubicBezTo>
                    <a:pt x="139" y="25"/>
                    <a:pt x="139" y="25"/>
                    <a:pt x="139" y="25"/>
                  </a:cubicBezTo>
                  <a:cubicBezTo>
                    <a:pt x="139" y="24"/>
                    <a:pt x="139" y="23"/>
                    <a:pt x="139" y="22"/>
                  </a:cubicBezTo>
                  <a:cubicBezTo>
                    <a:pt x="139" y="18"/>
                    <a:pt x="139" y="15"/>
                    <a:pt x="139" y="11"/>
                  </a:cubicBezTo>
                  <a:cubicBezTo>
                    <a:pt x="99" y="5"/>
                    <a:pt x="92" y="0"/>
                    <a:pt x="33" y="8"/>
                  </a:cubicBezTo>
                  <a:cubicBezTo>
                    <a:pt x="22" y="9"/>
                    <a:pt x="9" y="10"/>
                    <a:pt x="0" y="11"/>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1" name="iSlíďé">
              <a:extLst>
                <a:ext uri="{FF2B5EF4-FFF2-40B4-BE49-F238E27FC236}">
                  <a16:creationId xmlns:a16="http://schemas.microsoft.com/office/drawing/2014/main" xmlns="" id="{CAE14BB1-9C35-41AA-B46B-4E683ED8D439}"/>
                </a:ext>
              </a:extLst>
            </p:cNvPr>
            <p:cNvSpPr/>
            <p:nvPr/>
          </p:nvSpPr>
          <p:spPr bwMode="auto">
            <a:xfrm>
              <a:off x="5505625" y="5437143"/>
              <a:ext cx="448465" cy="227368"/>
            </a:xfrm>
            <a:custGeom>
              <a:avLst/>
              <a:gdLst>
                <a:gd name="T0" fmla="*/ 70 w 140"/>
                <a:gd name="T1" fmla="*/ 1 h 71"/>
                <a:gd name="T2" fmla="*/ 140 w 140"/>
                <a:gd name="T3" fmla="*/ 68 h 71"/>
                <a:gd name="T4" fmla="*/ 140 w 140"/>
                <a:gd name="T5" fmla="*/ 71 h 71"/>
                <a:gd name="T6" fmla="*/ 0 w 140"/>
                <a:gd name="T7" fmla="*/ 71 h 71"/>
                <a:gd name="T8" fmla="*/ 0 w 140"/>
                <a:gd name="T9" fmla="*/ 68 h 71"/>
                <a:gd name="T10" fmla="*/ 70 w 140"/>
                <a:gd name="T11" fmla="*/ 1 h 71"/>
              </a:gdLst>
              <a:ahLst/>
              <a:cxnLst>
                <a:cxn ang="0">
                  <a:pos x="T0" y="T1"/>
                </a:cxn>
                <a:cxn ang="0">
                  <a:pos x="T2" y="T3"/>
                </a:cxn>
                <a:cxn ang="0">
                  <a:pos x="T4" y="T5"/>
                </a:cxn>
                <a:cxn ang="0">
                  <a:pos x="T6" y="T7"/>
                </a:cxn>
                <a:cxn ang="0">
                  <a:pos x="T8" y="T9"/>
                </a:cxn>
                <a:cxn ang="0">
                  <a:pos x="T10" y="T11"/>
                </a:cxn>
              </a:cxnLst>
              <a:rect l="0" t="0" r="r" b="b"/>
              <a:pathLst>
                <a:path w="140" h="71">
                  <a:moveTo>
                    <a:pt x="70" y="1"/>
                  </a:moveTo>
                  <a:cubicBezTo>
                    <a:pt x="132" y="1"/>
                    <a:pt x="140" y="31"/>
                    <a:pt x="140" y="68"/>
                  </a:cubicBezTo>
                  <a:cubicBezTo>
                    <a:pt x="140" y="69"/>
                    <a:pt x="140" y="70"/>
                    <a:pt x="140" y="71"/>
                  </a:cubicBezTo>
                  <a:cubicBezTo>
                    <a:pt x="0" y="71"/>
                    <a:pt x="0" y="71"/>
                    <a:pt x="0" y="71"/>
                  </a:cubicBezTo>
                  <a:cubicBezTo>
                    <a:pt x="0" y="70"/>
                    <a:pt x="0" y="69"/>
                    <a:pt x="0" y="68"/>
                  </a:cubicBezTo>
                  <a:cubicBezTo>
                    <a:pt x="0" y="31"/>
                    <a:pt x="7" y="0"/>
                    <a:pt x="70" y="1"/>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2" name="îŝliḓè">
              <a:extLst>
                <a:ext uri="{FF2B5EF4-FFF2-40B4-BE49-F238E27FC236}">
                  <a16:creationId xmlns:a16="http://schemas.microsoft.com/office/drawing/2014/main" xmlns="" id="{2BA3548E-10DF-44A9-92BC-4BF1A52954E6}"/>
                </a:ext>
              </a:extLst>
            </p:cNvPr>
            <p:cNvSpPr/>
            <p:nvPr/>
          </p:nvSpPr>
          <p:spPr bwMode="auto">
            <a:xfrm>
              <a:off x="5505625" y="5584540"/>
              <a:ext cx="448465" cy="79971"/>
            </a:xfrm>
            <a:custGeom>
              <a:avLst/>
              <a:gdLst>
                <a:gd name="T0" fmla="*/ 139 w 140"/>
                <a:gd name="T1" fmla="*/ 11 h 25"/>
                <a:gd name="T2" fmla="*/ 140 w 140"/>
                <a:gd name="T3" fmla="*/ 22 h 25"/>
                <a:gd name="T4" fmla="*/ 140 w 140"/>
                <a:gd name="T5" fmla="*/ 25 h 25"/>
                <a:gd name="T6" fmla="*/ 0 w 140"/>
                <a:gd name="T7" fmla="*/ 25 h 25"/>
                <a:gd name="T8" fmla="*/ 0 w 140"/>
                <a:gd name="T9" fmla="*/ 22 h 25"/>
                <a:gd name="T10" fmla="*/ 0 w 140"/>
                <a:gd name="T11" fmla="*/ 12 h 25"/>
                <a:gd name="T12" fmla="*/ 107 w 140"/>
                <a:gd name="T13" fmla="*/ 8 h 25"/>
                <a:gd name="T14" fmla="*/ 139 w 140"/>
                <a:gd name="T15" fmla="*/ 1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25">
                  <a:moveTo>
                    <a:pt x="139" y="11"/>
                  </a:moveTo>
                  <a:cubicBezTo>
                    <a:pt x="140" y="14"/>
                    <a:pt x="140" y="18"/>
                    <a:pt x="140" y="22"/>
                  </a:cubicBezTo>
                  <a:cubicBezTo>
                    <a:pt x="140" y="23"/>
                    <a:pt x="140" y="24"/>
                    <a:pt x="140" y="25"/>
                  </a:cubicBezTo>
                  <a:cubicBezTo>
                    <a:pt x="0" y="25"/>
                    <a:pt x="0" y="25"/>
                    <a:pt x="0" y="25"/>
                  </a:cubicBezTo>
                  <a:cubicBezTo>
                    <a:pt x="0" y="24"/>
                    <a:pt x="0" y="23"/>
                    <a:pt x="0" y="22"/>
                  </a:cubicBezTo>
                  <a:cubicBezTo>
                    <a:pt x="0" y="19"/>
                    <a:pt x="0" y="15"/>
                    <a:pt x="0" y="12"/>
                  </a:cubicBezTo>
                  <a:cubicBezTo>
                    <a:pt x="41" y="5"/>
                    <a:pt x="48" y="0"/>
                    <a:pt x="107" y="8"/>
                  </a:cubicBezTo>
                  <a:cubicBezTo>
                    <a:pt x="117" y="10"/>
                    <a:pt x="131" y="10"/>
                    <a:pt x="139" y="11"/>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3" name="iṥ1íḑé">
              <a:extLst>
                <a:ext uri="{FF2B5EF4-FFF2-40B4-BE49-F238E27FC236}">
                  <a16:creationId xmlns:a16="http://schemas.microsoft.com/office/drawing/2014/main" xmlns="" id="{686723BD-B2C9-4380-A0D9-2219E749F54E}"/>
                </a:ext>
              </a:extLst>
            </p:cNvPr>
            <p:cNvSpPr/>
            <p:nvPr/>
          </p:nvSpPr>
          <p:spPr bwMode="auto">
            <a:xfrm>
              <a:off x="6382170" y="1750630"/>
              <a:ext cx="374767" cy="268138"/>
            </a:xfrm>
            <a:custGeom>
              <a:avLst/>
              <a:gdLst>
                <a:gd name="T0" fmla="*/ 95 w 117"/>
                <a:gd name="T1" fmla="*/ 1 h 84"/>
                <a:gd name="T2" fmla="*/ 107 w 117"/>
                <a:gd name="T3" fmla="*/ 69 h 84"/>
                <a:gd name="T4" fmla="*/ 84 w 117"/>
                <a:gd name="T5" fmla="*/ 52 h 84"/>
                <a:gd name="T6" fmla="*/ 80 w 117"/>
                <a:gd name="T7" fmla="*/ 78 h 84"/>
                <a:gd name="T8" fmla="*/ 56 w 117"/>
                <a:gd name="T9" fmla="*/ 56 h 84"/>
                <a:gd name="T10" fmla="*/ 60 w 117"/>
                <a:gd name="T11" fmla="*/ 84 h 84"/>
                <a:gd name="T12" fmla="*/ 14 w 117"/>
                <a:gd name="T13" fmla="*/ 45 h 84"/>
                <a:gd name="T14" fmla="*/ 22 w 117"/>
                <a:gd name="T15" fmla="*/ 13 h 84"/>
                <a:gd name="T16" fmla="*/ 81 w 117"/>
                <a:gd name="T17" fmla="*/ 0 h 84"/>
                <a:gd name="T18" fmla="*/ 84 w 117"/>
                <a:gd name="T19" fmla="*/ 0 h 84"/>
                <a:gd name="T20" fmla="*/ 95 w 117"/>
                <a:gd name="T2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84">
                  <a:moveTo>
                    <a:pt x="95" y="1"/>
                  </a:moveTo>
                  <a:cubicBezTo>
                    <a:pt x="111" y="13"/>
                    <a:pt x="117" y="49"/>
                    <a:pt x="107" y="69"/>
                  </a:cubicBezTo>
                  <a:cubicBezTo>
                    <a:pt x="107" y="69"/>
                    <a:pt x="84" y="53"/>
                    <a:pt x="84" y="52"/>
                  </a:cubicBezTo>
                  <a:cubicBezTo>
                    <a:pt x="84" y="50"/>
                    <a:pt x="91" y="67"/>
                    <a:pt x="80" y="78"/>
                  </a:cubicBezTo>
                  <a:cubicBezTo>
                    <a:pt x="75" y="70"/>
                    <a:pt x="66" y="60"/>
                    <a:pt x="56" y="56"/>
                  </a:cubicBezTo>
                  <a:cubicBezTo>
                    <a:pt x="66" y="70"/>
                    <a:pt x="61" y="76"/>
                    <a:pt x="60" y="84"/>
                  </a:cubicBezTo>
                  <a:cubicBezTo>
                    <a:pt x="41" y="60"/>
                    <a:pt x="14" y="49"/>
                    <a:pt x="14" y="45"/>
                  </a:cubicBezTo>
                  <a:cubicBezTo>
                    <a:pt x="14" y="41"/>
                    <a:pt x="0" y="28"/>
                    <a:pt x="22" y="13"/>
                  </a:cubicBezTo>
                  <a:cubicBezTo>
                    <a:pt x="37" y="3"/>
                    <a:pt x="64" y="1"/>
                    <a:pt x="81" y="0"/>
                  </a:cubicBezTo>
                  <a:cubicBezTo>
                    <a:pt x="82" y="0"/>
                    <a:pt x="83" y="0"/>
                    <a:pt x="84" y="0"/>
                  </a:cubicBezTo>
                  <a:cubicBezTo>
                    <a:pt x="91" y="0"/>
                    <a:pt x="95" y="1"/>
                    <a:pt x="95" y="1"/>
                  </a:cubicBezTo>
                  <a:close/>
                </a:path>
              </a:pathLst>
            </a:custGeom>
            <a:solidFill>
              <a:srgbClr val="A156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4" name="íṥ1íde">
              <a:extLst>
                <a:ext uri="{FF2B5EF4-FFF2-40B4-BE49-F238E27FC236}">
                  <a16:creationId xmlns:a16="http://schemas.microsoft.com/office/drawing/2014/main" xmlns="" id="{F17B83EB-05D4-4FE9-923C-3BE4F820D5E3}"/>
                </a:ext>
              </a:extLst>
            </p:cNvPr>
            <p:cNvSpPr/>
            <p:nvPr/>
          </p:nvSpPr>
          <p:spPr bwMode="auto">
            <a:xfrm>
              <a:off x="6056014" y="3102299"/>
              <a:ext cx="307340" cy="200712"/>
            </a:xfrm>
            <a:custGeom>
              <a:avLst/>
              <a:gdLst>
                <a:gd name="T0" fmla="*/ 96 w 96"/>
                <a:gd name="T1" fmla="*/ 0 h 63"/>
                <a:gd name="T2" fmla="*/ 41 w 96"/>
                <a:gd name="T3" fmla="*/ 13 h 63"/>
                <a:gd name="T4" fmla="*/ 0 w 96"/>
                <a:gd name="T5" fmla="*/ 6 h 63"/>
                <a:gd name="T6" fmla="*/ 51 w 96"/>
                <a:gd name="T7" fmla="*/ 63 h 63"/>
                <a:gd name="T8" fmla="*/ 96 w 96"/>
                <a:gd name="T9" fmla="*/ 0 h 63"/>
              </a:gdLst>
              <a:ahLst/>
              <a:cxnLst>
                <a:cxn ang="0">
                  <a:pos x="T0" y="T1"/>
                </a:cxn>
                <a:cxn ang="0">
                  <a:pos x="T2" y="T3"/>
                </a:cxn>
                <a:cxn ang="0">
                  <a:pos x="T4" y="T5"/>
                </a:cxn>
                <a:cxn ang="0">
                  <a:pos x="T6" y="T7"/>
                </a:cxn>
                <a:cxn ang="0">
                  <a:pos x="T8" y="T9"/>
                </a:cxn>
              </a:cxnLst>
              <a:rect l="0" t="0" r="r" b="b"/>
              <a:pathLst>
                <a:path w="96" h="63">
                  <a:moveTo>
                    <a:pt x="96" y="0"/>
                  </a:moveTo>
                  <a:cubicBezTo>
                    <a:pt x="81" y="9"/>
                    <a:pt x="55" y="13"/>
                    <a:pt x="41" y="13"/>
                  </a:cubicBezTo>
                  <a:cubicBezTo>
                    <a:pt x="31" y="13"/>
                    <a:pt x="14" y="11"/>
                    <a:pt x="0" y="6"/>
                  </a:cubicBezTo>
                  <a:cubicBezTo>
                    <a:pt x="20" y="26"/>
                    <a:pt x="51" y="63"/>
                    <a:pt x="51" y="63"/>
                  </a:cubicBezTo>
                  <a:cubicBezTo>
                    <a:pt x="55" y="60"/>
                    <a:pt x="90" y="15"/>
                    <a:pt x="9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5" name="ísļîde">
              <a:extLst>
                <a:ext uri="{FF2B5EF4-FFF2-40B4-BE49-F238E27FC236}">
                  <a16:creationId xmlns:a16="http://schemas.microsoft.com/office/drawing/2014/main" xmlns="" id="{9FCEAFAF-73E0-4BC3-B4F9-0CAA2928184C}"/>
                </a:ext>
              </a:extLst>
            </p:cNvPr>
            <p:cNvSpPr/>
            <p:nvPr/>
          </p:nvSpPr>
          <p:spPr bwMode="auto">
            <a:xfrm>
              <a:off x="6648741" y="1766311"/>
              <a:ext cx="147398" cy="153670"/>
            </a:xfrm>
            <a:custGeom>
              <a:avLst/>
              <a:gdLst>
                <a:gd name="T0" fmla="*/ 0 w 46"/>
                <a:gd name="T1" fmla="*/ 5 h 48"/>
                <a:gd name="T2" fmla="*/ 18 w 46"/>
                <a:gd name="T3" fmla="*/ 1 h 48"/>
                <a:gd name="T4" fmla="*/ 30 w 46"/>
                <a:gd name="T5" fmla="*/ 15 h 48"/>
                <a:gd name="T6" fmla="*/ 45 w 46"/>
                <a:gd name="T7" fmla="*/ 45 h 48"/>
                <a:gd name="T8" fmla="*/ 18 w 46"/>
                <a:gd name="T9" fmla="*/ 24 h 48"/>
                <a:gd name="T10" fmla="*/ 0 w 46"/>
                <a:gd name="T11" fmla="*/ 5 h 48"/>
              </a:gdLst>
              <a:ahLst/>
              <a:cxnLst>
                <a:cxn ang="0">
                  <a:pos x="T0" y="T1"/>
                </a:cxn>
                <a:cxn ang="0">
                  <a:pos x="T2" y="T3"/>
                </a:cxn>
                <a:cxn ang="0">
                  <a:pos x="T4" y="T5"/>
                </a:cxn>
                <a:cxn ang="0">
                  <a:pos x="T6" y="T7"/>
                </a:cxn>
                <a:cxn ang="0">
                  <a:pos x="T8" y="T9"/>
                </a:cxn>
                <a:cxn ang="0">
                  <a:pos x="T10" y="T11"/>
                </a:cxn>
              </a:cxnLst>
              <a:rect l="0" t="0" r="r" b="b"/>
              <a:pathLst>
                <a:path w="46" h="48">
                  <a:moveTo>
                    <a:pt x="0" y="5"/>
                  </a:moveTo>
                  <a:cubicBezTo>
                    <a:pt x="18" y="1"/>
                    <a:pt x="18" y="1"/>
                    <a:pt x="18" y="1"/>
                  </a:cubicBezTo>
                  <a:cubicBezTo>
                    <a:pt x="18" y="1"/>
                    <a:pt x="19" y="0"/>
                    <a:pt x="30" y="15"/>
                  </a:cubicBezTo>
                  <a:cubicBezTo>
                    <a:pt x="40" y="29"/>
                    <a:pt x="46" y="48"/>
                    <a:pt x="45" y="45"/>
                  </a:cubicBezTo>
                  <a:cubicBezTo>
                    <a:pt x="44" y="42"/>
                    <a:pt x="18" y="24"/>
                    <a:pt x="18" y="24"/>
                  </a:cubicBezTo>
                  <a:lnTo>
                    <a:pt x="0" y="5"/>
                  </a:lnTo>
                  <a:close/>
                </a:path>
              </a:pathLst>
            </a:custGeom>
            <a:solidFill>
              <a:srgbClr val="A156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6" name="îşḷíḋê">
              <a:extLst>
                <a:ext uri="{FF2B5EF4-FFF2-40B4-BE49-F238E27FC236}">
                  <a16:creationId xmlns:a16="http://schemas.microsoft.com/office/drawing/2014/main" xmlns="" id="{1D45CB9A-3144-4B9C-89B6-30134FC98D7F}"/>
                </a:ext>
              </a:extLst>
            </p:cNvPr>
            <p:cNvSpPr/>
            <p:nvPr/>
          </p:nvSpPr>
          <p:spPr bwMode="auto">
            <a:xfrm>
              <a:off x="5293936" y="3088187"/>
              <a:ext cx="368495" cy="682106"/>
            </a:xfrm>
            <a:custGeom>
              <a:avLst/>
              <a:gdLst>
                <a:gd name="T0" fmla="*/ 90 w 115"/>
                <a:gd name="T1" fmla="*/ 107 h 213"/>
                <a:gd name="T2" fmla="*/ 55 w 115"/>
                <a:gd name="T3" fmla="*/ 24 h 213"/>
                <a:gd name="T4" fmla="*/ 20 w 115"/>
                <a:gd name="T5" fmla="*/ 32 h 213"/>
                <a:gd name="T6" fmla="*/ 49 w 115"/>
                <a:gd name="T7" fmla="*/ 88 h 213"/>
                <a:gd name="T8" fmla="*/ 5 w 115"/>
                <a:gd name="T9" fmla="*/ 124 h 213"/>
                <a:gd name="T10" fmla="*/ 7 w 115"/>
                <a:gd name="T11" fmla="*/ 153 h 213"/>
                <a:gd name="T12" fmla="*/ 10 w 115"/>
                <a:gd name="T13" fmla="*/ 171 h 213"/>
                <a:gd name="T14" fmla="*/ 26 w 115"/>
                <a:gd name="T15" fmla="*/ 190 h 213"/>
                <a:gd name="T16" fmla="*/ 35 w 115"/>
                <a:gd name="T17" fmla="*/ 202 h 213"/>
                <a:gd name="T18" fmla="*/ 41 w 115"/>
                <a:gd name="T19" fmla="*/ 206 h 213"/>
                <a:gd name="T20" fmla="*/ 55 w 115"/>
                <a:gd name="T21" fmla="*/ 212 h 213"/>
                <a:gd name="T22" fmla="*/ 94 w 115"/>
                <a:gd name="T23" fmla="*/ 193 h 213"/>
                <a:gd name="T24" fmla="*/ 114 w 115"/>
                <a:gd name="T25" fmla="*/ 165 h 213"/>
                <a:gd name="T26" fmla="*/ 106 w 115"/>
                <a:gd name="T27" fmla="*/ 147 h 213"/>
                <a:gd name="T28" fmla="*/ 96 w 115"/>
                <a:gd name="T29" fmla="*/ 120 h 213"/>
                <a:gd name="T30" fmla="*/ 90 w 115"/>
                <a:gd name="T31" fmla="*/ 10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 h="213">
                  <a:moveTo>
                    <a:pt x="90" y="107"/>
                  </a:moveTo>
                  <a:cubicBezTo>
                    <a:pt x="90" y="107"/>
                    <a:pt x="81" y="49"/>
                    <a:pt x="55" y="24"/>
                  </a:cubicBezTo>
                  <a:cubicBezTo>
                    <a:pt x="30" y="0"/>
                    <a:pt x="14" y="20"/>
                    <a:pt x="20" y="32"/>
                  </a:cubicBezTo>
                  <a:cubicBezTo>
                    <a:pt x="27" y="43"/>
                    <a:pt x="49" y="88"/>
                    <a:pt x="49" y="88"/>
                  </a:cubicBezTo>
                  <a:cubicBezTo>
                    <a:pt x="49" y="88"/>
                    <a:pt x="10" y="109"/>
                    <a:pt x="5" y="124"/>
                  </a:cubicBezTo>
                  <a:cubicBezTo>
                    <a:pt x="0" y="140"/>
                    <a:pt x="7" y="149"/>
                    <a:pt x="7" y="153"/>
                  </a:cubicBezTo>
                  <a:cubicBezTo>
                    <a:pt x="7" y="157"/>
                    <a:pt x="2" y="160"/>
                    <a:pt x="10" y="171"/>
                  </a:cubicBezTo>
                  <a:cubicBezTo>
                    <a:pt x="18" y="183"/>
                    <a:pt x="26" y="186"/>
                    <a:pt x="26" y="190"/>
                  </a:cubicBezTo>
                  <a:cubicBezTo>
                    <a:pt x="26" y="193"/>
                    <a:pt x="30" y="201"/>
                    <a:pt x="35" y="202"/>
                  </a:cubicBezTo>
                  <a:cubicBezTo>
                    <a:pt x="39" y="204"/>
                    <a:pt x="41" y="206"/>
                    <a:pt x="41" y="206"/>
                  </a:cubicBezTo>
                  <a:cubicBezTo>
                    <a:pt x="41" y="206"/>
                    <a:pt x="42" y="211"/>
                    <a:pt x="55" y="212"/>
                  </a:cubicBezTo>
                  <a:cubicBezTo>
                    <a:pt x="68" y="213"/>
                    <a:pt x="79" y="207"/>
                    <a:pt x="94" y="193"/>
                  </a:cubicBezTo>
                  <a:cubicBezTo>
                    <a:pt x="108" y="178"/>
                    <a:pt x="113" y="173"/>
                    <a:pt x="114" y="165"/>
                  </a:cubicBezTo>
                  <a:cubicBezTo>
                    <a:pt x="115" y="158"/>
                    <a:pt x="110" y="150"/>
                    <a:pt x="106" y="147"/>
                  </a:cubicBezTo>
                  <a:cubicBezTo>
                    <a:pt x="102" y="144"/>
                    <a:pt x="102" y="134"/>
                    <a:pt x="96" y="120"/>
                  </a:cubicBezTo>
                  <a:cubicBezTo>
                    <a:pt x="90" y="107"/>
                    <a:pt x="90" y="107"/>
                    <a:pt x="90" y="107"/>
                  </a:cubicBezTo>
                  <a:close/>
                </a:path>
              </a:pathLst>
            </a:custGeom>
            <a:solidFill>
              <a:srgbClr val="F2E0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7" name="iṩ1ïḍê">
              <a:extLst>
                <a:ext uri="{FF2B5EF4-FFF2-40B4-BE49-F238E27FC236}">
                  <a16:creationId xmlns:a16="http://schemas.microsoft.com/office/drawing/2014/main" xmlns="" id="{E3A535F1-7F25-46A3-B2CA-561438310ABA}"/>
                </a:ext>
              </a:extLst>
            </p:cNvPr>
            <p:cNvSpPr/>
            <p:nvPr/>
          </p:nvSpPr>
          <p:spPr bwMode="auto">
            <a:xfrm>
              <a:off x="5386452" y="3367302"/>
              <a:ext cx="147398" cy="181895"/>
            </a:xfrm>
            <a:custGeom>
              <a:avLst/>
              <a:gdLst>
                <a:gd name="T0" fmla="*/ 1 w 46"/>
                <a:gd name="T1" fmla="*/ 57 h 57"/>
                <a:gd name="T2" fmla="*/ 0 w 46"/>
                <a:gd name="T3" fmla="*/ 55 h 57"/>
                <a:gd name="T4" fmla="*/ 42 w 46"/>
                <a:gd name="T5" fmla="*/ 19 h 57"/>
                <a:gd name="T6" fmla="*/ 43 w 46"/>
                <a:gd name="T7" fmla="*/ 13 h 57"/>
                <a:gd name="T8" fmla="*/ 20 w 46"/>
                <a:gd name="T9" fmla="*/ 2 h 57"/>
                <a:gd name="T10" fmla="*/ 20 w 46"/>
                <a:gd name="T11" fmla="*/ 0 h 57"/>
                <a:gd name="T12" fmla="*/ 45 w 46"/>
                <a:gd name="T13" fmla="*/ 13 h 57"/>
                <a:gd name="T14" fmla="*/ 43 w 46"/>
                <a:gd name="T15" fmla="*/ 20 h 57"/>
                <a:gd name="T16" fmla="*/ 1 w 46"/>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7">
                  <a:moveTo>
                    <a:pt x="1" y="57"/>
                  </a:moveTo>
                  <a:cubicBezTo>
                    <a:pt x="0" y="55"/>
                    <a:pt x="0" y="55"/>
                    <a:pt x="0" y="55"/>
                  </a:cubicBezTo>
                  <a:cubicBezTo>
                    <a:pt x="1" y="55"/>
                    <a:pt x="33" y="32"/>
                    <a:pt x="42" y="19"/>
                  </a:cubicBezTo>
                  <a:cubicBezTo>
                    <a:pt x="43" y="16"/>
                    <a:pt x="44" y="15"/>
                    <a:pt x="43" y="13"/>
                  </a:cubicBezTo>
                  <a:cubicBezTo>
                    <a:pt x="42" y="3"/>
                    <a:pt x="20" y="2"/>
                    <a:pt x="20" y="2"/>
                  </a:cubicBezTo>
                  <a:cubicBezTo>
                    <a:pt x="20" y="0"/>
                    <a:pt x="20" y="0"/>
                    <a:pt x="20" y="0"/>
                  </a:cubicBezTo>
                  <a:cubicBezTo>
                    <a:pt x="21" y="0"/>
                    <a:pt x="43" y="2"/>
                    <a:pt x="45" y="13"/>
                  </a:cubicBezTo>
                  <a:cubicBezTo>
                    <a:pt x="46" y="15"/>
                    <a:pt x="45" y="17"/>
                    <a:pt x="43" y="20"/>
                  </a:cubicBezTo>
                  <a:cubicBezTo>
                    <a:pt x="35" y="33"/>
                    <a:pt x="3" y="56"/>
                    <a:pt x="1" y="5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8" name="ïṧľidê">
              <a:extLst>
                <a:ext uri="{FF2B5EF4-FFF2-40B4-BE49-F238E27FC236}">
                  <a16:creationId xmlns:a16="http://schemas.microsoft.com/office/drawing/2014/main" xmlns="" id="{2F7F998B-8612-45F0-AE72-F3C06886C5E5}"/>
                </a:ext>
              </a:extLst>
            </p:cNvPr>
            <p:cNvSpPr/>
            <p:nvPr/>
          </p:nvSpPr>
          <p:spPr bwMode="auto">
            <a:xfrm>
              <a:off x="5453878" y="3437864"/>
              <a:ext cx="128581" cy="175623"/>
            </a:xfrm>
            <a:custGeom>
              <a:avLst/>
              <a:gdLst>
                <a:gd name="T0" fmla="*/ 1 w 40"/>
                <a:gd name="T1" fmla="*/ 55 h 55"/>
                <a:gd name="T2" fmla="*/ 0 w 40"/>
                <a:gd name="T3" fmla="*/ 54 h 55"/>
                <a:gd name="T4" fmla="*/ 4 w 40"/>
                <a:gd name="T5" fmla="*/ 51 h 55"/>
                <a:gd name="T6" fmla="*/ 36 w 40"/>
                <a:gd name="T7" fmla="*/ 22 h 55"/>
                <a:gd name="T8" fmla="*/ 28 w 40"/>
                <a:gd name="T9" fmla="*/ 5 h 55"/>
                <a:gd name="T10" fmla="*/ 18 w 40"/>
                <a:gd name="T11" fmla="*/ 2 h 55"/>
                <a:gd name="T12" fmla="*/ 18 w 40"/>
                <a:gd name="T13" fmla="*/ 0 h 55"/>
                <a:gd name="T14" fmla="*/ 28 w 40"/>
                <a:gd name="T15" fmla="*/ 3 h 55"/>
                <a:gd name="T16" fmla="*/ 38 w 40"/>
                <a:gd name="T17" fmla="*/ 23 h 55"/>
                <a:gd name="T18" fmla="*/ 5 w 40"/>
                <a:gd name="T19" fmla="*/ 53 h 55"/>
                <a:gd name="T20" fmla="*/ 1 w 40"/>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5">
                  <a:moveTo>
                    <a:pt x="1" y="55"/>
                  </a:moveTo>
                  <a:cubicBezTo>
                    <a:pt x="0" y="54"/>
                    <a:pt x="0" y="54"/>
                    <a:pt x="0" y="54"/>
                  </a:cubicBezTo>
                  <a:cubicBezTo>
                    <a:pt x="0" y="54"/>
                    <a:pt x="1" y="53"/>
                    <a:pt x="4" y="51"/>
                  </a:cubicBezTo>
                  <a:cubicBezTo>
                    <a:pt x="12" y="45"/>
                    <a:pt x="35" y="30"/>
                    <a:pt x="36" y="22"/>
                  </a:cubicBezTo>
                  <a:cubicBezTo>
                    <a:pt x="38" y="14"/>
                    <a:pt x="35" y="8"/>
                    <a:pt x="28" y="5"/>
                  </a:cubicBezTo>
                  <a:cubicBezTo>
                    <a:pt x="21" y="2"/>
                    <a:pt x="18" y="2"/>
                    <a:pt x="18" y="2"/>
                  </a:cubicBezTo>
                  <a:cubicBezTo>
                    <a:pt x="18" y="0"/>
                    <a:pt x="18" y="0"/>
                    <a:pt x="18" y="0"/>
                  </a:cubicBezTo>
                  <a:cubicBezTo>
                    <a:pt x="19" y="0"/>
                    <a:pt x="21" y="0"/>
                    <a:pt x="28" y="3"/>
                  </a:cubicBezTo>
                  <a:cubicBezTo>
                    <a:pt x="36" y="6"/>
                    <a:pt x="40" y="13"/>
                    <a:pt x="38" y="23"/>
                  </a:cubicBezTo>
                  <a:cubicBezTo>
                    <a:pt x="37" y="30"/>
                    <a:pt x="20" y="43"/>
                    <a:pt x="5" y="53"/>
                  </a:cubicBezTo>
                  <a:cubicBezTo>
                    <a:pt x="3" y="54"/>
                    <a:pt x="2" y="55"/>
                    <a:pt x="1" y="5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9" name="îşľïdê">
              <a:extLst>
                <a:ext uri="{FF2B5EF4-FFF2-40B4-BE49-F238E27FC236}">
                  <a16:creationId xmlns:a16="http://schemas.microsoft.com/office/drawing/2014/main" xmlns="" id="{70D7FB45-5140-425C-806D-B18300857BFE}"/>
                </a:ext>
              </a:extLst>
            </p:cNvPr>
            <p:cNvSpPr/>
            <p:nvPr/>
          </p:nvSpPr>
          <p:spPr bwMode="auto">
            <a:xfrm>
              <a:off x="5518169" y="3517836"/>
              <a:ext cx="98788" cy="161510"/>
            </a:xfrm>
            <a:custGeom>
              <a:avLst/>
              <a:gdLst>
                <a:gd name="T0" fmla="*/ 1 w 31"/>
                <a:gd name="T1" fmla="*/ 51 h 51"/>
                <a:gd name="T2" fmla="*/ 0 w 31"/>
                <a:gd name="T3" fmla="*/ 50 h 51"/>
                <a:gd name="T4" fmla="*/ 27 w 31"/>
                <a:gd name="T5" fmla="*/ 21 h 51"/>
                <a:gd name="T6" fmla="*/ 22 w 31"/>
                <a:gd name="T7" fmla="*/ 7 h 51"/>
                <a:gd name="T8" fmla="*/ 15 w 31"/>
                <a:gd name="T9" fmla="*/ 2 h 51"/>
                <a:gd name="T10" fmla="*/ 16 w 31"/>
                <a:gd name="T11" fmla="*/ 0 h 51"/>
                <a:gd name="T12" fmla="*/ 23 w 31"/>
                <a:gd name="T13" fmla="*/ 5 h 51"/>
                <a:gd name="T14" fmla="*/ 28 w 31"/>
                <a:gd name="T15" fmla="*/ 22 h 51"/>
                <a:gd name="T16" fmla="*/ 1 w 31"/>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51">
                  <a:moveTo>
                    <a:pt x="1" y="51"/>
                  </a:moveTo>
                  <a:cubicBezTo>
                    <a:pt x="0" y="50"/>
                    <a:pt x="0" y="50"/>
                    <a:pt x="0" y="50"/>
                  </a:cubicBezTo>
                  <a:cubicBezTo>
                    <a:pt x="7" y="43"/>
                    <a:pt x="25" y="26"/>
                    <a:pt x="27" y="21"/>
                  </a:cubicBezTo>
                  <a:cubicBezTo>
                    <a:pt x="29" y="15"/>
                    <a:pt x="29" y="11"/>
                    <a:pt x="22" y="7"/>
                  </a:cubicBezTo>
                  <a:cubicBezTo>
                    <a:pt x="15" y="2"/>
                    <a:pt x="15" y="2"/>
                    <a:pt x="15" y="2"/>
                  </a:cubicBezTo>
                  <a:cubicBezTo>
                    <a:pt x="16" y="0"/>
                    <a:pt x="16" y="0"/>
                    <a:pt x="16" y="0"/>
                  </a:cubicBezTo>
                  <a:cubicBezTo>
                    <a:pt x="23" y="5"/>
                    <a:pt x="23" y="5"/>
                    <a:pt x="23" y="5"/>
                  </a:cubicBezTo>
                  <a:cubicBezTo>
                    <a:pt x="31" y="10"/>
                    <a:pt x="31" y="15"/>
                    <a:pt x="28" y="22"/>
                  </a:cubicBezTo>
                  <a:cubicBezTo>
                    <a:pt x="26" y="28"/>
                    <a:pt x="2" y="50"/>
                    <a:pt x="1" y="51"/>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0" name="ïšḻidê">
              <a:extLst>
                <a:ext uri="{FF2B5EF4-FFF2-40B4-BE49-F238E27FC236}">
                  <a16:creationId xmlns:a16="http://schemas.microsoft.com/office/drawing/2014/main" xmlns="" id="{09FECCDE-3DDE-448B-A333-7C9474BF1DA8}"/>
                </a:ext>
              </a:extLst>
            </p:cNvPr>
            <p:cNvSpPr/>
            <p:nvPr/>
          </p:nvSpPr>
          <p:spPr bwMode="auto">
            <a:xfrm>
              <a:off x="5607548" y="3549197"/>
              <a:ext cx="61155" cy="89379"/>
            </a:xfrm>
            <a:custGeom>
              <a:avLst/>
              <a:gdLst>
                <a:gd name="T0" fmla="*/ 15 w 19"/>
                <a:gd name="T1" fmla="*/ 28 h 28"/>
                <a:gd name="T2" fmla="*/ 13 w 19"/>
                <a:gd name="T3" fmla="*/ 28 h 28"/>
                <a:gd name="T4" fmla="*/ 11 w 19"/>
                <a:gd name="T5" fmla="*/ 6 h 28"/>
                <a:gd name="T6" fmla="*/ 1 w 19"/>
                <a:gd name="T7" fmla="*/ 3 h 28"/>
                <a:gd name="T8" fmla="*/ 0 w 19"/>
                <a:gd name="T9" fmla="*/ 1 h 28"/>
                <a:gd name="T10" fmla="*/ 12 w 19"/>
                <a:gd name="T11" fmla="*/ 4 h 28"/>
                <a:gd name="T12" fmla="*/ 15 w 1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9" h="28">
                  <a:moveTo>
                    <a:pt x="15" y="28"/>
                  </a:moveTo>
                  <a:cubicBezTo>
                    <a:pt x="13" y="28"/>
                    <a:pt x="13" y="28"/>
                    <a:pt x="13" y="28"/>
                  </a:cubicBezTo>
                  <a:cubicBezTo>
                    <a:pt x="17" y="19"/>
                    <a:pt x="15" y="10"/>
                    <a:pt x="11" y="6"/>
                  </a:cubicBezTo>
                  <a:cubicBezTo>
                    <a:pt x="8" y="3"/>
                    <a:pt x="4" y="2"/>
                    <a:pt x="1" y="3"/>
                  </a:cubicBezTo>
                  <a:cubicBezTo>
                    <a:pt x="0" y="1"/>
                    <a:pt x="0" y="1"/>
                    <a:pt x="0" y="1"/>
                  </a:cubicBezTo>
                  <a:cubicBezTo>
                    <a:pt x="4" y="0"/>
                    <a:pt x="9" y="1"/>
                    <a:pt x="12" y="4"/>
                  </a:cubicBezTo>
                  <a:cubicBezTo>
                    <a:pt x="17" y="9"/>
                    <a:pt x="19" y="18"/>
                    <a:pt x="15" y="28"/>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251" name="组合 125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E8A94293-A86E-42AE-B30B-0689E92321F6}"/>
              </a:ext>
            </a:extLst>
          </p:cNvPr>
          <p:cNvGrpSpPr/>
          <p:nvPr/>
        </p:nvGrpSpPr>
        <p:grpSpPr>
          <a:xfrm>
            <a:off x="5578077" y="1558680"/>
            <a:ext cx="1481832" cy="2229491"/>
            <a:chOff x="4541837" y="1396213"/>
            <a:chExt cx="3140074" cy="4724400"/>
          </a:xfrm>
        </p:grpSpPr>
        <p:sp>
          <p:nvSpPr>
            <p:cNvPr id="1252" name="išḷiḑê">
              <a:extLst>
                <a:ext uri="{FF2B5EF4-FFF2-40B4-BE49-F238E27FC236}">
                  <a16:creationId xmlns:a16="http://schemas.microsoft.com/office/drawing/2014/main" xmlns="" id="{22C59209-F4C8-4E80-B496-5808DEF38443}"/>
                </a:ext>
              </a:extLst>
            </p:cNvPr>
            <p:cNvSpPr/>
            <p:nvPr/>
          </p:nvSpPr>
          <p:spPr bwMode="auto">
            <a:xfrm>
              <a:off x="4841874" y="6038063"/>
              <a:ext cx="206375" cy="79375"/>
            </a:xfrm>
            <a:custGeom>
              <a:avLst/>
              <a:gdLst>
                <a:gd name="T0" fmla="*/ 41 w 73"/>
                <a:gd name="T1" fmla="*/ 1 h 28"/>
                <a:gd name="T2" fmla="*/ 73 w 73"/>
                <a:gd name="T3" fmla="*/ 3 h 28"/>
                <a:gd name="T4" fmla="*/ 73 w 73"/>
                <a:gd name="T5" fmla="*/ 28 h 28"/>
                <a:gd name="T6" fmla="*/ 8 w 73"/>
                <a:gd name="T7" fmla="*/ 28 h 28"/>
                <a:gd name="T8" fmla="*/ 41 w 73"/>
                <a:gd name="T9" fmla="*/ 1 h 28"/>
              </a:gdLst>
              <a:ahLst/>
              <a:cxnLst>
                <a:cxn ang="0">
                  <a:pos x="T0" y="T1"/>
                </a:cxn>
                <a:cxn ang="0">
                  <a:pos x="T2" y="T3"/>
                </a:cxn>
                <a:cxn ang="0">
                  <a:pos x="T4" y="T5"/>
                </a:cxn>
                <a:cxn ang="0">
                  <a:pos x="T6" y="T7"/>
                </a:cxn>
                <a:cxn ang="0">
                  <a:pos x="T8" y="T9"/>
                </a:cxn>
              </a:cxnLst>
              <a:rect l="0" t="0" r="r" b="b"/>
              <a:pathLst>
                <a:path w="73" h="28">
                  <a:moveTo>
                    <a:pt x="41" y="1"/>
                  </a:moveTo>
                  <a:cubicBezTo>
                    <a:pt x="42" y="0"/>
                    <a:pt x="73" y="3"/>
                    <a:pt x="73" y="3"/>
                  </a:cubicBezTo>
                  <a:cubicBezTo>
                    <a:pt x="73" y="28"/>
                    <a:pt x="73" y="28"/>
                    <a:pt x="73" y="28"/>
                  </a:cubicBezTo>
                  <a:cubicBezTo>
                    <a:pt x="8" y="28"/>
                    <a:pt x="8" y="28"/>
                    <a:pt x="8" y="28"/>
                  </a:cubicBezTo>
                  <a:cubicBezTo>
                    <a:pt x="8" y="28"/>
                    <a:pt x="0" y="17"/>
                    <a:pt x="4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3" name="îṧliḋe">
              <a:extLst>
                <a:ext uri="{FF2B5EF4-FFF2-40B4-BE49-F238E27FC236}">
                  <a16:creationId xmlns:a16="http://schemas.microsoft.com/office/drawing/2014/main" xmlns="" id="{3BA03BD5-108B-487A-906B-B326E596810D}"/>
                </a:ext>
              </a:extLst>
            </p:cNvPr>
            <p:cNvSpPr/>
            <p:nvPr/>
          </p:nvSpPr>
          <p:spPr bwMode="auto">
            <a:xfrm>
              <a:off x="5138737" y="6038063"/>
              <a:ext cx="212725" cy="79375"/>
            </a:xfrm>
            <a:custGeom>
              <a:avLst/>
              <a:gdLst>
                <a:gd name="T0" fmla="*/ 33 w 75"/>
                <a:gd name="T1" fmla="*/ 1 h 28"/>
                <a:gd name="T2" fmla="*/ 0 w 75"/>
                <a:gd name="T3" fmla="*/ 3 h 28"/>
                <a:gd name="T4" fmla="*/ 0 w 75"/>
                <a:gd name="T5" fmla="*/ 28 h 28"/>
                <a:gd name="T6" fmla="*/ 67 w 75"/>
                <a:gd name="T7" fmla="*/ 28 h 28"/>
                <a:gd name="T8" fmla="*/ 33 w 75"/>
                <a:gd name="T9" fmla="*/ 1 h 28"/>
              </a:gdLst>
              <a:ahLst/>
              <a:cxnLst>
                <a:cxn ang="0">
                  <a:pos x="T0" y="T1"/>
                </a:cxn>
                <a:cxn ang="0">
                  <a:pos x="T2" y="T3"/>
                </a:cxn>
                <a:cxn ang="0">
                  <a:pos x="T4" y="T5"/>
                </a:cxn>
                <a:cxn ang="0">
                  <a:pos x="T6" y="T7"/>
                </a:cxn>
                <a:cxn ang="0">
                  <a:pos x="T8" y="T9"/>
                </a:cxn>
              </a:cxnLst>
              <a:rect l="0" t="0" r="r" b="b"/>
              <a:pathLst>
                <a:path w="75" h="28">
                  <a:moveTo>
                    <a:pt x="33" y="1"/>
                  </a:moveTo>
                  <a:cubicBezTo>
                    <a:pt x="32" y="0"/>
                    <a:pt x="0" y="3"/>
                    <a:pt x="0" y="3"/>
                  </a:cubicBezTo>
                  <a:cubicBezTo>
                    <a:pt x="0" y="28"/>
                    <a:pt x="0" y="28"/>
                    <a:pt x="0" y="28"/>
                  </a:cubicBezTo>
                  <a:cubicBezTo>
                    <a:pt x="67" y="28"/>
                    <a:pt x="67" y="28"/>
                    <a:pt x="67" y="28"/>
                  </a:cubicBezTo>
                  <a:cubicBezTo>
                    <a:pt x="67" y="28"/>
                    <a:pt x="75" y="17"/>
                    <a:pt x="3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4" name="îṥ1iḍè">
              <a:extLst>
                <a:ext uri="{FF2B5EF4-FFF2-40B4-BE49-F238E27FC236}">
                  <a16:creationId xmlns:a16="http://schemas.microsoft.com/office/drawing/2014/main" xmlns="" id="{D1B9500B-9522-411E-87A8-5B160FAB2C4B}"/>
                </a:ext>
              </a:extLst>
            </p:cNvPr>
            <p:cNvSpPr/>
            <p:nvPr/>
          </p:nvSpPr>
          <p:spPr bwMode="auto">
            <a:xfrm>
              <a:off x="5540374" y="5296701"/>
              <a:ext cx="87312" cy="115888"/>
            </a:xfrm>
            <a:custGeom>
              <a:avLst/>
              <a:gdLst>
                <a:gd name="T0" fmla="*/ 8 w 31"/>
                <a:gd name="T1" fmla="*/ 37 h 41"/>
                <a:gd name="T2" fmla="*/ 9 w 31"/>
                <a:gd name="T3" fmla="*/ 41 h 41"/>
                <a:gd name="T4" fmla="*/ 26 w 31"/>
                <a:gd name="T5" fmla="*/ 5 h 41"/>
                <a:gd name="T6" fmla="*/ 0 w 31"/>
                <a:gd name="T7" fmla="*/ 18 h 41"/>
                <a:gd name="T8" fmla="*/ 8 w 31"/>
                <a:gd name="T9" fmla="*/ 37 h 41"/>
              </a:gdLst>
              <a:ahLst/>
              <a:cxnLst>
                <a:cxn ang="0">
                  <a:pos x="T0" y="T1"/>
                </a:cxn>
                <a:cxn ang="0">
                  <a:pos x="T2" y="T3"/>
                </a:cxn>
                <a:cxn ang="0">
                  <a:pos x="T4" y="T5"/>
                </a:cxn>
                <a:cxn ang="0">
                  <a:pos x="T6" y="T7"/>
                </a:cxn>
                <a:cxn ang="0">
                  <a:pos x="T8" y="T9"/>
                </a:cxn>
              </a:cxnLst>
              <a:rect l="0" t="0" r="r" b="b"/>
              <a:pathLst>
                <a:path w="31" h="41">
                  <a:moveTo>
                    <a:pt x="8" y="37"/>
                  </a:moveTo>
                  <a:cubicBezTo>
                    <a:pt x="9" y="39"/>
                    <a:pt x="9" y="40"/>
                    <a:pt x="9" y="41"/>
                  </a:cubicBezTo>
                  <a:cubicBezTo>
                    <a:pt x="27" y="34"/>
                    <a:pt x="31" y="8"/>
                    <a:pt x="26" y="5"/>
                  </a:cubicBezTo>
                  <a:cubicBezTo>
                    <a:pt x="20" y="0"/>
                    <a:pt x="0" y="18"/>
                    <a:pt x="0" y="18"/>
                  </a:cubicBezTo>
                  <a:cubicBezTo>
                    <a:pt x="4" y="24"/>
                    <a:pt x="7" y="34"/>
                    <a:pt x="8" y="37"/>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5" name="î$ḻîḋe">
              <a:extLst>
                <a:ext uri="{FF2B5EF4-FFF2-40B4-BE49-F238E27FC236}">
                  <a16:creationId xmlns:a16="http://schemas.microsoft.com/office/drawing/2014/main" xmlns="" id="{D4620C60-1347-41AF-907C-7C7E3E3E243B}"/>
                </a:ext>
              </a:extLst>
            </p:cNvPr>
            <p:cNvSpPr/>
            <p:nvPr/>
          </p:nvSpPr>
          <p:spPr bwMode="auto">
            <a:xfrm>
              <a:off x="4906962" y="5677701"/>
              <a:ext cx="376237" cy="381000"/>
            </a:xfrm>
            <a:custGeom>
              <a:avLst/>
              <a:gdLst>
                <a:gd name="T0" fmla="*/ 49 w 133"/>
                <a:gd name="T1" fmla="*/ 135 h 135"/>
                <a:gd name="T2" fmla="*/ 67 w 133"/>
                <a:gd name="T3" fmla="*/ 31 h 135"/>
                <a:gd name="T4" fmla="*/ 79 w 133"/>
                <a:gd name="T5" fmla="*/ 135 h 135"/>
                <a:gd name="T6" fmla="*/ 128 w 133"/>
                <a:gd name="T7" fmla="*/ 133 h 135"/>
                <a:gd name="T8" fmla="*/ 133 w 133"/>
                <a:gd name="T9" fmla="*/ 0 h 135"/>
                <a:gd name="T10" fmla="*/ 0 w 133"/>
                <a:gd name="T11" fmla="*/ 0 h 135"/>
                <a:gd name="T12" fmla="*/ 5 w 133"/>
                <a:gd name="T13" fmla="*/ 134 h 135"/>
                <a:gd name="T14" fmla="*/ 49 w 133"/>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35">
                  <a:moveTo>
                    <a:pt x="49" y="135"/>
                  </a:moveTo>
                  <a:cubicBezTo>
                    <a:pt x="50" y="120"/>
                    <a:pt x="60" y="32"/>
                    <a:pt x="67" y="31"/>
                  </a:cubicBezTo>
                  <a:cubicBezTo>
                    <a:pt x="74" y="32"/>
                    <a:pt x="79" y="119"/>
                    <a:pt x="79" y="135"/>
                  </a:cubicBezTo>
                  <a:cubicBezTo>
                    <a:pt x="128" y="133"/>
                    <a:pt x="128" y="133"/>
                    <a:pt x="128" y="133"/>
                  </a:cubicBezTo>
                  <a:cubicBezTo>
                    <a:pt x="128" y="133"/>
                    <a:pt x="130" y="49"/>
                    <a:pt x="133" y="0"/>
                  </a:cubicBezTo>
                  <a:cubicBezTo>
                    <a:pt x="0" y="0"/>
                    <a:pt x="0" y="0"/>
                    <a:pt x="0" y="0"/>
                  </a:cubicBezTo>
                  <a:cubicBezTo>
                    <a:pt x="1" y="24"/>
                    <a:pt x="2" y="113"/>
                    <a:pt x="5" y="134"/>
                  </a:cubicBezTo>
                  <a:lnTo>
                    <a:pt x="49" y="135"/>
                  </a:ln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6" name="îṧḻïḍè">
              <a:extLst>
                <a:ext uri="{FF2B5EF4-FFF2-40B4-BE49-F238E27FC236}">
                  <a16:creationId xmlns:a16="http://schemas.microsoft.com/office/drawing/2014/main" xmlns="" id="{B665A02D-EA91-4958-8A5E-ECE44C70E44E}"/>
                </a:ext>
              </a:extLst>
            </p:cNvPr>
            <p:cNvSpPr/>
            <p:nvPr/>
          </p:nvSpPr>
          <p:spPr bwMode="auto">
            <a:xfrm>
              <a:off x="4595812" y="5296701"/>
              <a:ext cx="969962" cy="414338"/>
            </a:xfrm>
            <a:custGeom>
              <a:avLst/>
              <a:gdLst>
                <a:gd name="T0" fmla="*/ 103 w 343"/>
                <a:gd name="T1" fmla="*/ 147 h 147"/>
                <a:gd name="T2" fmla="*/ 250 w 343"/>
                <a:gd name="T3" fmla="*/ 147 h 147"/>
                <a:gd name="T4" fmla="*/ 248 w 343"/>
                <a:gd name="T5" fmla="*/ 71 h 147"/>
                <a:gd name="T6" fmla="*/ 343 w 343"/>
                <a:gd name="T7" fmla="*/ 41 h 147"/>
                <a:gd name="T8" fmla="*/ 335 w 343"/>
                <a:gd name="T9" fmla="*/ 16 h 147"/>
                <a:gd name="T10" fmla="*/ 279 w 343"/>
                <a:gd name="T11" fmla="*/ 29 h 147"/>
                <a:gd name="T12" fmla="*/ 203 w 343"/>
                <a:gd name="T13" fmla="*/ 0 h 147"/>
                <a:gd name="T14" fmla="*/ 150 w 343"/>
                <a:gd name="T15" fmla="*/ 0 h 147"/>
                <a:gd name="T16" fmla="*/ 98 w 343"/>
                <a:gd name="T17" fmla="*/ 22 h 147"/>
                <a:gd name="T18" fmla="*/ 10 w 343"/>
                <a:gd name="T19" fmla="*/ 17 h 147"/>
                <a:gd name="T20" fmla="*/ 0 w 343"/>
                <a:gd name="T21" fmla="*/ 41 h 147"/>
                <a:gd name="T22" fmla="*/ 105 w 343"/>
                <a:gd name="T23" fmla="*/ 66 h 147"/>
                <a:gd name="T24" fmla="*/ 103 w 343"/>
                <a:gd name="T25"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147">
                  <a:moveTo>
                    <a:pt x="103" y="147"/>
                  </a:moveTo>
                  <a:cubicBezTo>
                    <a:pt x="250" y="147"/>
                    <a:pt x="250" y="147"/>
                    <a:pt x="250" y="147"/>
                  </a:cubicBezTo>
                  <a:cubicBezTo>
                    <a:pt x="250" y="134"/>
                    <a:pt x="248" y="84"/>
                    <a:pt x="248" y="71"/>
                  </a:cubicBezTo>
                  <a:cubicBezTo>
                    <a:pt x="248" y="71"/>
                    <a:pt x="295" y="87"/>
                    <a:pt x="343" y="41"/>
                  </a:cubicBezTo>
                  <a:cubicBezTo>
                    <a:pt x="341" y="33"/>
                    <a:pt x="338" y="24"/>
                    <a:pt x="335" y="16"/>
                  </a:cubicBezTo>
                  <a:cubicBezTo>
                    <a:pt x="317" y="29"/>
                    <a:pt x="305" y="32"/>
                    <a:pt x="279" y="29"/>
                  </a:cubicBezTo>
                  <a:cubicBezTo>
                    <a:pt x="245" y="24"/>
                    <a:pt x="236" y="0"/>
                    <a:pt x="203" y="0"/>
                  </a:cubicBezTo>
                  <a:cubicBezTo>
                    <a:pt x="150" y="0"/>
                    <a:pt x="150" y="0"/>
                    <a:pt x="150" y="0"/>
                  </a:cubicBezTo>
                  <a:cubicBezTo>
                    <a:pt x="150" y="0"/>
                    <a:pt x="125" y="3"/>
                    <a:pt x="98" y="22"/>
                  </a:cubicBezTo>
                  <a:cubicBezTo>
                    <a:pt x="73" y="39"/>
                    <a:pt x="26" y="34"/>
                    <a:pt x="10" y="17"/>
                  </a:cubicBezTo>
                  <a:cubicBezTo>
                    <a:pt x="0" y="41"/>
                    <a:pt x="0" y="41"/>
                    <a:pt x="0" y="41"/>
                  </a:cubicBezTo>
                  <a:cubicBezTo>
                    <a:pt x="0" y="41"/>
                    <a:pt x="44" y="79"/>
                    <a:pt x="105" y="66"/>
                  </a:cubicBezTo>
                  <a:lnTo>
                    <a:pt x="103" y="1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7" name="ï$ľiďé">
              <a:extLst>
                <a:ext uri="{FF2B5EF4-FFF2-40B4-BE49-F238E27FC236}">
                  <a16:creationId xmlns:a16="http://schemas.microsoft.com/office/drawing/2014/main" xmlns="" id="{3BA73FB9-61D0-440D-92ED-D858887C66FB}"/>
                </a:ext>
              </a:extLst>
            </p:cNvPr>
            <p:cNvSpPr/>
            <p:nvPr/>
          </p:nvSpPr>
          <p:spPr bwMode="auto">
            <a:xfrm>
              <a:off x="5003799" y="5287176"/>
              <a:ext cx="169862" cy="115888"/>
            </a:xfrm>
            <a:custGeom>
              <a:avLst/>
              <a:gdLst>
                <a:gd name="T0" fmla="*/ 0 w 60"/>
                <a:gd name="T1" fmla="*/ 0 h 41"/>
                <a:gd name="T2" fmla="*/ 0 w 60"/>
                <a:gd name="T3" fmla="*/ 8 h 41"/>
                <a:gd name="T4" fmla="*/ 3 w 60"/>
                <a:gd name="T5" fmla="*/ 19 h 41"/>
                <a:gd name="T6" fmla="*/ 59 w 60"/>
                <a:gd name="T7" fmla="*/ 15 h 41"/>
                <a:gd name="T8" fmla="*/ 60 w 60"/>
                <a:gd name="T9" fmla="*/ 8 h 41"/>
                <a:gd name="T10" fmla="*/ 60 w 60"/>
                <a:gd name="T11" fmla="*/ 0 h 41"/>
                <a:gd name="T12" fmla="*/ 0 w 6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60" h="41">
                  <a:moveTo>
                    <a:pt x="0" y="0"/>
                  </a:moveTo>
                  <a:cubicBezTo>
                    <a:pt x="0" y="8"/>
                    <a:pt x="0" y="8"/>
                    <a:pt x="0" y="8"/>
                  </a:cubicBezTo>
                  <a:cubicBezTo>
                    <a:pt x="0" y="12"/>
                    <a:pt x="1" y="15"/>
                    <a:pt x="3" y="19"/>
                  </a:cubicBezTo>
                  <a:cubicBezTo>
                    <a:pt x="16" y="41"/>
                    <a:pt x="50" y="39"/>
                    <a:pt x="59" y="15"/>
                  </a:cubicBezTo>
                  <a:cubicBezTo>
                    <a:pt x="59" y="12"/>
                    <a:pt x="60" y="10"/>
                    <a:pt x="60" y="8"/>
                  </a:cubicBezTo>
                  <a:cubicBezTo>
                    <a:pt x="60" y="0"/>
                    <a:pt x="60" y="0"/>
                    <a:pt x="60" y="0"/>
                  </a:cubicBezTo>
                  <a:lnTo>
                    <a:pt x="0" y="0"/>
                  </a:ln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8" name="íṧlîḑè">
              <a:extLst>
                <a:ext uri="{FF2B5EF4-FFF2-40B4-BE49-F238E27FC236}">
                  <a16:creationId xmlns:a16="http://schemas.microsoft.com/office/drawing/2014/main" xmlns="" id="{5B61425B-A95B-4D6D-B23B-0A47F28EF0BB}"/>
                </a:ext>
              </a:extLst>
            </p:cNvPr>
            <p:cNvSpPr/>
            <p:nvPr/>
          </p:nvSpPr>
          <p:spPr bwMode="auto">
            <a:xfrm>
              <a:off x="4541837" y="5293526"/>
              <a:ext cx="82550" cy="119063"/>
            </a:xfrm>
            <a:custGeom>
              <a:avLst/>
              <a:gdLst>
                <a:gd name="T0" fmla="*/ 19 w 29"/>
                <a:gd name="T1" fmla="*/ 42 h 42"/>
                <a:gd name="T2" fmla="*/ 5 w 29"/>
                <a:gd name="T3" fmla="*/ 4 h 42"/>
                <a:gd name="T4" fmla="*/ 29 w 29"/>
                <a:gd name="T5" fmla="*/ 18 h 42"/>
                <a:gd name="T6" fmla="*/ 19 w 29"/>
                <a:gd name="T7" fmla="*/ 42 h 42"/>
              </a:gdLst>
              <a:ahLst/>
              <a:cxnLst>
                <a:cxn ang="0">
                  <a:pos x="T0" y="T1"/>
                </a:cxn>
                <a:cxn ang="0">
                  <a:pos x="T2" y="T3"/>
                </a:cxn>
                <a:cxn ang="0">
                  <a:pos x="T4" y="T5"/>
                </a:cxn>
                <a:cxn ang="0">
                  <a:pos x="T6" y="T7"/>
                </a:cxn>
              </a:cxnLst>
              <a:rect l="0" t="0" r="r" b="b"/>
              <a:pathLst>
                <a:path w="29" h="42">
                  <a:moveTo>
                    <a:pt x="19" y="42"/>
                  </a:moveTo>
                  <a:cubicBezTo>
                    <a:pt x="1" y="33"/>
                    <a:pt x="0" y="7"/>
                    <a:pt x="5" y="4"/>
                  </a:cubicBezTo>
                  <a:cubicBezTo>
                    <a:pt x="12" y="0"/>
                    <a:pt x="29" y="18"/>
                    <a:pt x="29" y="18"/>
                  </a:cubicBezTo>
                  <a:cubicBezTo>
                    <a:pt x="25" y="28"/>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9" name="îṡḷiḋé">
              <a:extLst>
                <a:ext uri="{FF2B5EF4-FFF2-40B4-BE49-F238E27FC236}">
                  <a16:creationId xmlns:a16="http://schemas.microsoft.com/office/drawing/2014/main" xmlns="" id="{2CDD6597-BC51-4E6E-A705-430AB72B7567}"/>
                </a:ext>
              </a:extLst>
            </p:cNvPr>
            <p:cNvSpPr/>
            <p:nvPr/>
          </p:nvSpPr>
          <p:spPr bwMode="auto">
            <a:xfrm>
              <a:off x="4743449" y="4601376"/>
              <a:ext cx="700087" cy="735013"/>
            </a:xfrm>
            <a:custGeom>
              <a:avLst/>
              <a:gdLst>
                <a:gd name="T0" fmla="*/ 248 w 248"/>
                <a:gd name="T1" fmla="*/ 168 h 260"/>
                <a:gd name="T2" fmla="*/ 125 w 248"/>
                <a:gd name="T3" fmla="*/ 260 h 260"/>
                <a:gd name="T4" fmla="*/ 0 w 248"/>
                <a:gd name="T5" fmla="*/ 169 h 260"/>
                <a:gd name="T6" fmla="*/ 8 w 248"/>
                <a:gd name="T7" fmla="*/ 62 h 260"/>
                <a:gd name="T8" fmla="*/ 124 w 248"/>
                <a:gd name="T9" fmla="*/ 0 h 260"/>
                <a:gd name="T10" fmla="*/ 240 w 248"/>
                <a:gd name="T11" fmla="*/ 60 h 260"/>
                <a:gd name="T12" fmla="*/ 248 w 248"/>
                <a:gd name="T13" fmla="*/ 168 h 260"/>
              </a:gdLst>
              <a:ahLst/>
              <a:cxnLst>
                <a:cxn ang="0">
                  <a:pos x="T0" y="T1"/>
                </a:cxn>
                <a:cxn ang="0">
                  <a:pos x="T2" y="T3"/>
                </a:cxn>
                <a:cxn ang="0">
                  <a:pos x="T4" y="T5"/>
                </a:cxn>
                <a:cxn ang="0">
                  <a:pos x="T6" y="T7"/>
                </a:cxn>
                <a:cxn ang="0">
                  <a:pos x="T8" y="T9"/>
                </a:cxn>
                <a:cxn ang="0">
                  <a:pos x="T10" y="T11"/>
                </a:cxn>
                <a:cxn ang="0">
                  <a:pos x="T12" y="T13"/>
                </a:cxn>
              </a:cxnLst>
              <a:rect l="0" t="0" r="r" b="b"/>
              <a:pathLst>
                <a:path w="248" h="260">
                  <a:moveTo>
                    <a:pt x="248" y="168"/>
                  </a:moveTo>
                  <a:cubicBezTo>
                    <a:pt x="248" y="236"/>
                    <a:pt x="193" y="259"/>
                    <a:pt x="125" y="260"/>
                  </a:cubicBezTo>
                  <a:cubicBezTo>
                    <a:pt x="56" y="260"/>
                    <a:pt x="1" y="237"/>
                    <a:pt x="0" y="169"/>
                  </a:cubicBezTo>
                  <a:cubicBezTo>
                    <a:pt x="0" y="144"/>
                    <a:pt x="1" y="83"/>
                    <a:pt x="8" y="62"/>
                  </a:cubicBezTo>
                  <a:cubicBezTo>
                    <a:pt x="19" y="26"/>
                    <a:pt x="48" y="0"/>
                    <a:pt x="124" y="0"/>
                  </a:cubicBezTo>
                  <a:cubicBezTo>
                    <a:pt x="198" y="0"/>
                    <a:pt x="228" y="25"/>
                    <a:pt x="240" y="60"/>
                  </a:cubicBezTo>
                  <a:cubicBezTo>
                    <a:pt x="247" y="81"/>
                    <a:pt x="248" y="142"/>
                    <a:pt x="248" y="168"/>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0" name="îšľîḋê">
              <a:extLst>
                <a:ext uri="{FF2B5EF4-FFF2-40B4-BE49-F238E27FC236}">
                  <a16:creationId xmlns:a16="http://schemas.microsoft.com/office/drawing/2014/main" xmlns="" id="{2E5CED5F-0549-495B-814A-42E397112FF8}"/>
                </a:ext>
              </a:extLst>
            </p:cNvPr>
            <p:cNvSpPr/>
            <p:nvPr/>
          </p:nvSpPr>
          <p:spPr bwMode="auto">
            <a:xfrm>
              <a:off x="4657724" y="4952213"/>
              <a:ext cx="147637" cy="146050"/>
            </a:xfrm>
            <a:custGeom>
              <a:avLst/>
              <a:gdLst>
                <a:gd name="T0" fmla="*/ 52 w 52"/>
                <a:gd name="T1" fmla="*/ 26 h 52"/>
                <a:gd name="T2" fmla="*/ 26 w 52"/>
                <a:gd name="T3" fmla="*/ 52 h 52"/>
                <a:gd name="T4" fmla="*/ 0 w 52"/>
                <a:gd name="T5" fmla="*/ 26 h 52"/>
                <a:gd name="T6" fmla="*/ 26 w 52"/>
                <a:gd name="T7" fmla="*/ 0 h 52"/>
                <a:gd name="T8" fmla="*/ 52 w 52"/>
                <a:gd name="T9" fmla="*/ 26 h 52"/>
              </a:gdLst>
              <a:ahLst/>
              <a:cxnLst>
                <a:cxn ang="0">
                  <a:pos x="T0" y="T1"/>
                </a:cxn>
                <a:cxn ang="0">
                  <a:pos x="T2" y="T3"/>
                </a:cxn>
                <a:cxn ang="0">
                  <a:pos x="T4" y="T5"/>
                </a:cxn>
                <a:cxn ang="0">
                  <a:pos x="T6" y="T7"/>
                </a:cxn>
                <a:cxn ang="0">
                  <a:pos x="T8" y="T9"/>
                </a:cxn>
              </a:cxnLst>
              <a:rect l="0" t="0" r="r" b="b"/>
              <a:pathLst>
                <a:path w="52" h="52">
                  <a:moveTo>
                    <a:pt x="52" y="26"/>
                  </a:moveTo>
                  <a:cubicBezTo>
                    <a:pt x="52" y="40"/>
                    <a:pt x="41" y="52"/>
                    <a:pt x="26" y="52"/>
                  </a:cubicBezTo>
                  <a:cubicBezTo>
                    <a:pt x="12" y="52"/>
                    <a:pt x="0" y="40"/>
                    <a:pt x="0" y="26"/>
                  </a:cubicBezTo>
                  <a:cubicBezTo>
                    <a:pt x="0" y="11"/>
                    <a:pt x="12" y="0"/>
                    <a:pt x="26" y="0"/>
                  </a:cubicBezTo>
                  <a:cubicBezTo>
                    <a:pt x="40" y="0"/>
                    <a:pt x="52" y="11"/>
                    <a:pt x="52" y="26"/>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1" name="ïṡḷîḋê">
              <a:extLst>
                <a:ext uri="{FF2B5EF4-FFF2-40B4-BE49-F238E27FC236}">
                  <a16:creationId xmlns:a16="http://schemas.microsoft.com/office/drawing/2014/main" xmlns="" id="{B647F545-063A-40E6-BDBA-CDFE04DFE10A}"/>
                </a:ext>
              </a:extLst>
            </p:cNvPr>
            <p:cNvSpPr/>
            <p:nvPr/>
          </p:nvSpPr>
          <p:spPr bwMode="auto">
            <a:xfrm>
              <a:off x="4684712" y="4974438"/>
              <a:ext cx="55562" cy="55563"/>
            </a:xfrm>
            <a:custGeom>
              <a:avLst/>
              <a:gdLst>
                <a:gd name="T0" fmla="*/ 5 w 20"/>
                <a:gd name="T1" fmla="*/ 17 h 20"/>
                <a:gd name="T2" fmla="*/ 17 w 20"/>
                <a:gd name="T3" fmla="*/ 5 h 20"/>
                <a:gd name="T4" fmla="*/ 20 w 20"/>
                <a:gd name="T5" fmla="*/ 3 h 20"/>
                <a:gd name="T6" fmla="*/ 17 w 20"/>
                <a:gd name="T7" fmla="*/ 0 h 20"/>
                <a:gd name="T8" fmla="*/ 0 w 20"/>
                <a:gd name="T9" fmla="*/ 17 h 20"/>
                <a:gd name="T10" fmla="*/ 3 w 20"/>
                <a:gd name="T11" fmla="*/ 20 h 20"/>
                <a:gd name="T12" fmla="*/ 5 w 20"/>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20" h="20">
                  <a:moveTo>
                    <a:pt x="5" y="17"/>
                  </a:moveTo>
                  <a:cubicBezTo>
                    <a:pt x="5" y="11"/>
                    <a:pt x="11" y="5"/>
                    <a:pt x="17" y="5"/>
                  </a:cubicBezTo>
                  <a:cubicBezTo>
                    <a:pt x="19" y="5"/>
                    <a:pt x="20" y="4"/>
                    <a:pt x="20" y="3"/>
                  </a:cubicBezTo>
                  <a:cubicBezTo>
                    <a:pt x="20" y="1"/>
                    <a:pt x="19" y="0"/>
                    <a:pt x="17" y="0"/>
                  </a:cubicBezTo>
                  <a:cubicBezTo>
                    <a:pt x="8" y="0"/>
                    <a:pt x="0" y="8"/>
                    <a:pt x="0" y="17"/>
                  </a:cubicBezTo>
                  <a:cubicBezTo>
                    <a:pt x="0" y="19"/>
                    <a:pt x="1" y="20"/>
                    <a:pt x="3" y="20"/>
                  </a:cubicBezTo>
                  <a:cubicBezTo>
                    <a:pt x="4" y="20"/>
                    <a:pt x="5" y="19"/>
                    <a:pt x="5"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2" name="ïṣľïḋê">
              <a:extLst>
                <a:ext uri="{FF2B5EF4-FFF2-40B4-BE49-F238E27FC236}">
                  <a16:creationId xmlns:a16="http://schemas.microsoft.com/office/drawing/2014/main" xmlns="" id="{BA01A12A-1EE6-41F4-A769-A0EFA3E5A00B}"/>
                </a:ext>
              </a:extLst>
            </p:cNvPr>
            <p:cNvSpPr/>
            <p:nvPr/>
          </p:nvSpPr>
          <p:spPr bwMode="auto">
            <a:xfrm>
              <a:off x="5381624" y="4945863"/>
              <a:ext cx="147637" cy="149225"/>
            </a:xfrm>
            <a:custGeom>
              <a:avLst/>
              <a:gdLst>
                <a:gd name="T0" fmla="*/ 0 w 52"/>
                <a:gd name="T1" fmla="*/ 27 h 53"/>
                <a:gd name="T2" fmla="*/ 26 w 52"/>
                <a:gd name="T3" fmla="*/ 53 h 53"/>
                <a:gd name="T4" fmla="*/ 52 w 52"/>
                <a:gd name="T5" fmla="*/ 26 h 53"/>
                <a:gd name="T6" fmla="*/ 26 w 52"/>
                <a:gd name="T7" fmla="*/ 0 h 53"/>
                <a:gd name="T8" fmla="*/ 0 w 52"/>
                <a:gd name="T9" fmla="*/ 27 h 53"/>
              </a:gdLst>
              <a:ahLst/>
              <a:cxnLst>
                <a:cxn ang="0">
                  <a:pos x="T0" y="T1"/>
                </a:cxn>
                <a:cxn ang="0">
                  <a:pos x="T2" y="T3"/>
                </a:cxn>
                <a:cxn ang="0">
                  <a:pos x="T4" y="T5"/>
                </a:cxn>
                <a:cxn ang="0">
                  <a:pos x="T6" y="T7"/>
                </a:cxn>
                <a:cxn ang="0">
                  <a:pos x="T8" y="T9"/>
                </a:cxn>
              </a:cxnLst>
              <a:rect l="0" t="0" r="r" b="b"/>
              <a:pathLst>
                <a:path w="52" h="53">
                  <a:moveTo>
                    <a:pt x="0" y="27"/>
                  </a:moveTo>
                  <a:cubicBezTo>
                    <a:pt x="0" y="41"/>
                    <a:pt x="12" y="53"/>
                    <a:pt x="26" y="53"/>
                  </a:cubicBezTo>
                  <a:cubicBezTo>
                    <a:pt x="41" y="53"/>
                    <a:pt x="52" y="41"/>
                    <a:pt x="52" y="26"/>
                  </a:cubicBezTo>
                  <a:cubicBezTo>
                    <a:pt x="52" y="12"/>
                    <a:pt x="41" y="0"/>
                    <a:pt x="26" y="0"/>
                  </a:cubicBezTo>
                  <a:cubicBezTo>
                    <a:pt x="12" y="0"/>
                    <a:pt x="0" y="12"/>
                    <a:pt x="0" y="27"/>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3" name="ïṡļíḓé">
              <a:extLst>
                <a:ext uri="{FF2B5EF4-FFF2-40B4-BE49-F238E27FC236}">
                  <a16:creationId xmlns:a16="http://schemas.microsoft.com/office/drawing/2014/main" xmlns="" id="{877B7E2C-784D-4007-B2FC-BCB896012527}"/>
                </a:ext>
              </a:extLst>
            </p:cNvPr>
            <p:cNvSpPr/>
            <p:nvPr/>
          </p:nvSpPr>
          <p:spPr bwMode="auto">
            <a:xfrm>
              <a:off x="5449887" y="4974438"/>
              <a:ext cx="53975" cy="55563"/>
            </a:xfrm>
            <a:custGeom>
              <a:avLst/>
              <a:gdLst>
                <a:gd name="T0" fmla="*/ 19 w 19"/>
                <a:gd name="T1" fmla="*/ 17 h 20"/>
                <a:gd name="T2" fmla="*/ 2 w 19"/>
                <a:gd name="T3" fmla="*/ 0 h 20"/>
                <a:gd name="T4" fmla="*/ 0 w 19"/>
                <a:gd name="T5" fmla="*/ 3 h 20"/>
                <a:gd name="T6" fmla="*/ 2 w 19"/>
                <a:gd name="T7" fmla="*/ 5 h 20"/>
                <a:gd name="T8" fmla="*/ 14 w 19"/>
                <a:gd name="T9" fmla="*/ 17 h 20"/>
                <a:gd name="T10" fmla="*/ 17 w 19"/>
                <a:gd name="T11" fmla="*/ 20 h 20"/>
                <a:gd name="T12" fmla="*/ 19 w 19"/>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9" y="17"/>
                  </a:moveTo>
                  <a:cubicBezTo>
                    <a:pt x="19" y="8"/>
                    <a:pt x="12" y="0"/>
                    <a:pt x="2" y="0"/>
                  </a:cubicBezTo>
                  <a:cubicBezTo>
                    <a:pt x="1" y="0"/>
                    <a:pt x="0" y="1"/>
                    <a:pt x="0" y="3"/>
                  </a:cubicBezTo>
                  <a:cubicBezTo>
                    <a:pt x="0" y="4"/>
                    <a:pt x="1" y="5"/>
                    <a:pt x="2" y="5"/>
                  </a:cubicBezTo>
                  <a:cubicBezTo>
                    <a:pt x="9" y="5"/>
                    <a:pt x="14" y="11"/>
                    <a:pt x="14" y="17"/>
                  </a:cubicBezTo>
                  <a:cubicBezTo>
                    <a:pt x="14" y="19"/>
                    <a:pt x="15" y="20"/>
                    <a:pt x="17" y="20"/>
                  </a:cubicBezTo>
                  <a:cubicBezTo>
                    <a:pt x="18" y="20"/>
                    <a:pt x="19" y="19"/>
                    <a:pt x="19"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4" name="iSļîdê">
              <a:extLst>
                <a:ext uri="{FF2B5EF4-FFF2-40B4-BE49-F238E27FC236}">
                  <a16:creationId xmlns:a16="http://schemas.microsoft.com/office/drawing/2014/main" xmlns="" id="{D4F953C3-ECF9-4D7D-8FF9-454256D1E06C}"/>
                </a:ext>
              </a:extLst>
            </p:cNvPr>
            <p:cNvSpPr/>
            <p:nvPr/>
          </p:nvSpPr>
          <p:spPr bwMode="auto">
            <a:xfrm>
              <a:off x="4838699" y="5007776"/>
              <a:ext cx="155575" cy="149225"/>
            </a:xfrm>
            <a:prstGeom prst="ellipse">
              <a:avLst/>
            </a:pr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5" name="íṩļíḋé">
              <a:extLst>
                <a:ext uri="{FF2B5EF4-FFF2-40B4-BE49-F238E27FC236}">
                  <a16:creationId xmlns:a16="http://schemas.microsoft.com/office/drawing/2014/main" xmlns="" id="{F0B16358-14C2-4764-8374-4F174AFA809D}"/>
                </a:ext>
              </a:extLst>
            </p:cNvPr>
            <p:cNvSpPr/>
            <p:nvPr/>
          </p:nvSpPr>
          <p:spPr bwMode="auto">
            <a:xfrm>
              <a:off x="5195887" y="5007776"/>
              <a:ext cx="155575" cy="149225"/>
            </a:xfrm>
            <a:prstGeom prst="ellipse">
              <a:avLst/>
            </a:pr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6" name="ïśḻíḋé">
              <a:extLst>
                <a:ext uri="{FF2B5EF4-FFF2-40B4-BE49-F238E27FC236}">
                  <a16:creationId xmlns:a16="http://schemas.microsoft.com/office/drawing/2014/main" xmlns="" id="{53F23668-24E5-44D4-8A78-4BB3AE01BA6B}"/>
                </a:ext>
              </a:extLst>
            </p:cNvPr>
            <p:cNvSpPr/>
            <p:nvPr/>
          </p:nvSpPr>
          <p:spPr bwMode="auto">
            <a:xfrm>
              <a:off x="4881562" y="4960151"/>
              <a:ext cx="68262"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7" name="ïŝļíḓê">
              <a:extLst>
                <a:ext uri="{FF2B5EF4-FFF2-40B4-BE49-F238E27FC236}">
                  <a16:creationId xmlns:a16="http://schemas.microsoft.com/office/drawing/2014/main" xmlns="" id="{35F3976E-72CC-40C3-A864-05B52BEF1FD7}"/>
                </a:ext>
              </a:extLst>
            </p:cNvPr>
            <p:cNvSpPr/>
            <p:nvPr/>
          </p:nvSpPr>
          <p:spPr bwMode="auto">
            <a:xfrm>
              <a:off x="5237162" y="4960151"/>
              <a:ext cx="71437"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8" name="ïṧlïḍê">
              <a:extLst>
                <a:ext uri="{FF2B5EF4-FFF2-40B4-BE49-F238E27FC236}">
                  <a16:creationId xmlns:a16="http://schemas.microsoft.com/office/drawing/2014/main" xmlns="" id="{2670E61F-AC0F-4003-80EC-8268BC1AFA43}"/>
                </a:ext>
              </a:extLst>
            </p:cNvPr>
            <p:cNvSpPr/>
            <p:nvPr/>
          </p:nvSpPr>
          <p:spPr bwMode="auto">
            <a:xfrm>
              <a:off x="4986337" y="5152238"/>
              <a:ext cx="214312" cy="68263"/>
            </a:xfrm>
            <a:custGeom>
              <a:avLst/>
              <a:gdLst>
                <a:gd name="T0" fmla="*/ 2 w 76"/>
                <a:gd name="T1" fmla="*/ 9 h 24"/>
                <a:gd name="T2" fmla="*/ 38 w 76"/>
                <a:gd name="T3" fmla="*/ 24 h 24"/>
                <a:gd name="T4" fmla="*/ 74 w 76"/>
                <a:gd name="T5" fmla="*/ 9 h 24"/>
                <a:gd name="T6" fmla="*/ 74 w 76"/>
                <a:gd name="T7" fmla="*/ 2 h 24"/>
                <a:gd name="T8" fmla="*/ 67 w 76"/>
                <a:gd name="T9" fmla="*/ 2 h 24"/>
                <a:gd name="T10" fmla="*/ 38 w 76"/>
                <a:gd name="T11" fmla="*/ 14 h 24"/>
                <a:gd name="T12" fmla="*/ 9 w 76"/>
                <a:gd name="T13" fmla="*/ 2 h 24"/>
                <a:gd name="T14" fmla="*/ 2 w 76"/>
                <a:gd name="T15" fmla="*/ 2 h 24"/>
                <a:gd name="T16" fmla="*/ 2 w 76"/>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24">
                  <a:moveTo>
                    <a:pt x="2" y="9"/>
                  </a:moveTo>
                  <a:cubicBezTo>
                    <a:pt x="12" y="18"/>
                    <a:pt x="24" y="24"/>
                    <a:pt x="38" y="24"/>
                  </a:cubicBezTo>
                  <a:cubicBezTo>
                    <a:pt x="52" y="24"/>
                    <a:pt x="65" y="18"/>
                    <a:pt x="74" y="9"/>
                  </a:cubicBezTo>
                  <a:cubicBezTo>
                    <a:pt x="76" y="7"/>
                    <a:pt x="76" y="4"/>
                    <a:pt x="74" y="2"/>
                  </a:cubicBezTo>
                  <a:cubicBezTo>
                    <a:pt x="72" y="0"/>
                    <a:pt x="69" y="0"/>
                    <a:pt x="67" y="2"/>
                  </a:cubicBezTo>
                  <a:cubicBezTo>
                    <a:pt x="60" y="9"/>
                    <a:pt x="49" y="14"/>
                    <a:pt x="38" y="14"/>
                  </a:cubicBezTo>
                  <a:cubicBezTo>
                    <a:pt x="27" y="14"/>
                    <a:pt x="17" y="9"/>
                    <a:pt x="9" y="2"/>
                  </a:cubicBezTo>
                  <a:cubicBezTo>
                    <a:pt x="7" y="0"/>
                    <a:pt x="4" y="0"/>
                    <a:pt x="2" y="2"/>
                  </a:cubicBezTo>
                  <a:cubicBezTo>
                    <a:pt x="0" y="4"/>
                    <a:pt x="0" y="7"/>
                    <a:pt x="2" y="9"/>
                  </a:cubicBezTo>
                  <a:close/>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9" name="ï$1ïḑè">
              <a:extLst>
                <a:ext uri="{FF2B5EF4-FFF2-40B4-BE49-F238E27FC236}">
                  <a16:creationId xmlns:a16="http://schemas.microsoft.com/office/drawing/2014/main" xmlns="" id="{DC8CDF13-0B20-4677-BA6A-56F55526214B}"/>
                </a:ext>
              </a:extLst>
            </p:cNvPr>
            <p:cNvSpPr/>
            <p:nvPr/>
          </p:nvSpPr>
          <p:spPr bwMode="auto">
            <a:xfrm>
              <a:off x="4946649" y="5115726"/>
              <a:ext cx="163512" cy="87313"/>
            </a:xfrm>
            <a:custGeom>
              <a:avLst/>
              <a:gdLst>
                <a:gd name="T0" fmla="*/ 57 w 58"/>
                <a:gd name="T1" fmla="*/ 12 h 31"/>
                <a:gd name="T2" fmla="*/ 31 w 58"/>
                <a:gd name="T3" fmla="*/ 4 h 31"/>
                <a:gd name="T4" fmla="*/ 0 w 58"/>
                <a:gd name="T5" fmla="*/ 18 h 31"/>
                <a:gd name="T6" fmla="*/ 32 w 58"/>
                <a:gd name="T7" fmla="*/ 31 h 31"/>
                <a:gd name="T8" fmla="*/ 57 w 58"/>
                <a:gd name="T9" fmla="*/ 12 h 31"/>
              </a:gdLst>
              <a:ahLst/>
              <a:cxnLst>
                <a:cxn ang="0">
                  <a:pos x="T0" y="T1"/>
                </a:cxn>
                <a:cxn ang="0">
                  <a:pos x="T2" y="T3"/>
                </a:cxn>
                <a:cxn ang="0">
                  <a:pos x="T4" y="T5"/>
                </a:cxn>
                <a:cxn ang="0">
                  <a:pos x="T6" y="T7"/>
                </a:cxn>
                <a:cxn ang="0">
                  <a:pos x="T8" y="T9"/>
                </a:cxn>
              </a:cxnLst>
              <a:rect l="0" t="0" r="r" b="b"/>
              <a:pathLst>
                <a:path w="58" h="31">
                  <a:moveTo>
                    <a:pt x="57" y="12"/>
                  </a:moveTo>
                  <a:cubicBezTo>
                    <a:pt x="56" y="0"/>
                    <a:pt x="41" y="0"/>
                    <a:pt x="31" y="4"/>
                  </a:cubicBezTo>
                  <a:cubicBezTo>
                    <a:pt x="22" y="7"/>
                    <a:pt x="6" y="19"/>
                    <a:pt x="0" y="18"/>
                  </a:cubicBezTo>
                  <a:cubicBezTo>
                    <a:pt x="0" y="18"/>
                    <a:pt x="17" y="31"/>
                    <a:pt x="32" y="31"/>
                  </a:cubicBezTo>
                  <a:cubicBezTo>
                    <a:pt x="53" y="31"/>
                    <a:pt x="58" y="18"/>
                    <a:pt x="57" y="12"/>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0" name="íslïḋê">
              <a:extLst>
                <a:ext uri="{FF2B5EF4-FFF2-40B4-BE49-F238E27FC236}">
                  <a16:creationId xmlns:a16="http://schemas.microsoft.com/office/drawing/2014/main" xmlns="" id="{23ADCF09-C4DF-4B07-BDCC-E2B622FA03A2}"/>
                </a:ext>
              </a:extLst>
            </p:cNvPr>
            <p:cNvSpPr/>
            <p:nvPr/>
          </p:nvSpPr>
          <p:spPr bwMode="auto">
            <a:xfrm>
              <a:off x="5084762" y="5115726"/>
              <a:ext cx="165100" cy="87313"/>
            </a:xfrm>
            <a:custGeom>
              <a:avLst/>
              <a:gdLst>
                <a:gd name="T0" fmla="*/ 1 w 58"/>
                <a:gd name="T1" fmla="*/ 12 h 31"/>
                <a:gd name="T2" fmla="*/ 27 w 58"/>
                <a:gd name="T3" fmla="*/ 4 h 31"/>
                <a:gd name="T4" fmla="*/ 58 w 58"/>
                <a:gd name="T5" fmla="*/ 18 h 31"/>
                <a:gd name="T6" fmla="*/ 26 w 58"/>
                <a:gd name="T7" fmla="*/ 31 h 31"/>
                <a:gd name="T8" fmla="*/ 1 w 58"/>
                <a:gd name="T9" fmla="*/ 12 h 31"/>
              </a:gdLst>
              <a:ahLst/>
              <a:cxnLst>
                <a:cxn ang="0">
                  <a:pos x="T0" y="T1"/>
                </a:cxn>
                <a:cxn ang="0">
                  <a:pos x="T2" y="T3"/>
                </a:cxn>
                <a:cxn ang="0">
                  <a:pos x="T4" y="T5"/>
                </a:cxn>
                <a:cxn ang="0">
                  <a:pos x="T6" y="T7"/>
                </a:cxn>
                <a:cxn ang="0">
                  <a:pos x="T8" y="T9"/>
                </a:cxn>
              </a:cxnLst>
              <a:rect l="0" t="0" r="r" b="b"/>
              <a:pathLst>
                <a:path w="58" h="31">
                  <a:moveTo>
                    <a:pt x="1" y="12"/>
                  </a:moveTo>
                  <a:cubicBezTo>
                    <a:pt x="2" y="0"/>
                    <a:pt x="17" y="0"/>
                    <a:pt x="27" y="4"/>
                  </a:cubicBezTo>
                  <a:cubicBezTo>
                    <a:pt x="36" y="7"/>
                    <a:pt x="52" y="19"/>
                    <a:pt x="58" y="18"/>
                  </a:cubicBezTo>
                  <a:cubicBezTo>
                    <a:pt x="58" y="18"/>
                    <a:pt x="41" y="31"/>
                    <a:pt x="26" y="31"/>
                  </a:cubicBezTo>
                  <a:cubicBezTo>
                    <a:pt x="5" y="31"/>
                    <a:pt x="0" y="18"/>
                    <a:pt x="1" y="12"/>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1" name="iṣľîḓê">
              <a:extLst>
                <a:ext uri="{FF2B5EF4-FFF2-40B4-BE49-F238E27FC236}">
                  <a16:creationId xmlns:a16="http://schemas.microsoft.com/office/drawing/2014/main" xmlns="" id="{2298FD76-0630-4FA1-AEFD-5006082D0B5E}"/>
                </a:ext>
              </a:extLst>
            </p:cNvPr>
            <p:cNvSpPr/>
            <p:nvPr/>
          </p:nvSpPr>
          <p:spPr bwMode="auto">
            <a:xfrm>
              <a:off x="4635499" y="4480726"/>
              <a:ext cx="833437" cy="533400"/>
            </a:xfrm>
            <a:custGeom>
              <a:avLst/>
              <a:gdLst>
                <a:gd name="T0" fmla="*/ 285 w 295"/>
                <a:gd name="T1" fmla="*/ 167 h 189"/>
                <a:gd name="T2" fmla="*/ 280 w 295"/>
                <a:gd name="T3" fmla="*/ 188 h 189"/>
                <a:gd name="T4" fmla="*/ 267 w 295"/>
                <a:gd name="T5" fmla="*/ 135 h 189"/>
                <a:gd name="T6" fmla="*/ 213 w 295"/>
                <a:gd name="T7" fmla="*/ 94 h 189"/>
                <a:gd name="T8" fmla="*/ 40 w 295"/>
                <a:gd name="T9" fmla="*/ 65 h 189"/>
                <a:gd name="T10" fmla="*/ 68 w 295"/>
                <a:gd name="T11" fmla="*/ 32 h 189"/>
                <a:gd name="T12" fmla="*/ 96 w 295"/>
                <a:gd name="T13" fmla="*/ 7 h 189"/>
                <a:gd name="T14" fmla="*/ 160 w 295"/>
                <a:gd name="T15" fmla="*/ 30 h 189"/>
                <a:gd name="T16" fmla="*/ 268 w 295"/>
                <a:gd name="T17" fmla="*/ 48 h 189"/>
                <a:gd name="T18" fmla="*/ 285 w 295"/>
                <a:gd name="T19" fmla="*/ 16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189">
                  <a:moveTo>
                    <a:pt x="285" y="167"/>
                  </a:moveTo>
                  <a:cubicBezTo>
                    <a:pt x="285" y="167"/>
                    <a:pt x="287" y="187"/>
                    <a:pt x="280" y="188"/>
                  </a:cubicBezTo>
                  <a:cubicBezTo>
                    <a:pt x="272" y="189"/>
                    <a:pt x="270" y="156"/>
                    <a:pt x="267" y="135"/>
                  </a:cubicBezTo>
                  <a:cubicBezTo>
                    <a:pt x="265" y="114"/>
                    <a:pt x="237" y="84"/>
                    <a:pt x="213" y="94"/>
                  </a:cubicBezTo>
                  <a:cubicBezTo>
                    <a:pt x="190" y="105"/>
                    <a:pt x="80" y="118"/>
                    <a:pt x="40" y="65"/>
                  </a:cubicBezTo>
                  <a:cubicBezTo>
                    <a:pt x="0" y="12"/>
                    <a:pt x="52" y="39"/>
                    <a:pt x="68" y="32"/>
                  </a:cubicBezTo>
                  <a:cubicBezTo>
                    <a:pt x="84" y="24"/>
                    <a:pt x="75" y="0"/>
                    <a:pt x="96" y="7"/>
                  </a:cubicBezTo>
                  <a:cubicBezTo>
                    <a:pt x="118" y="14"/>
                    <a:pt x="136" y="34"/>
                    <a:pt x="160" y="30"/>
                  </a:cubicBezTo>
                  <a:cubicBezTo>
                    <a:pt x="184" y="25"/>
                    <a:pt x="242" y="11"/>
                    <a:pt x="268" y="48"/>
                  </a:cubicBezTo>
                  <a:cubicBezTo>
                    <a:pt x="295" y="85"/>
                    <a:pt x="285" y="167"/>
                    <a:pt x="285" y="167"/>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2" name="iṡ1iḑe">
              <a:extLst>
                <a:ext uri="{FF2B5EF4-FFF2-40B4-BE49-F238E27FC236}">
                  <a16:creationId xmlns:a16="http://schemas.microsoft.com/office/drawing/2014/main" xmlns="" id="{837801A2-3493-400E-ABFC-BD56248942ED}"/>
                </a:ext>
              </a:extLst>
            </p:cNvPr>
            <p:cNvSpPr/>
            <p:nvPr/>
          </p:nvSpPr>
          <p:spPr bwMode="auto">
            <a:xfrm>
              <a:off x="4722812" y="4579151"/>
              <a:ext cx="271462" cy="434975"/>
            </a:xfrm>
            <a:custGeom>
              <a:avLst/>
              <a:gdLst>
                <a:gd name="T0" fmla="*/ 51 w 96"/>
                <a:gd name="T1" fmla="*/ 9 h 154"/>
                <a:gd name="T2" fmla="*/ 40 w 96"/>
                <a:gd name="T3" fmla="*/ 0 h 154"/>
                <a:gd name="T4" fmla="*/ 27 w 96"/>
                <a:gd name="T5" fmla="*/ 13 h 154"/>
                <a:gd name="T6" fmla="*/ 10 w 96"/>
                <a:gd name="T7" fmla="*/ 132 h 154"/>
                <a:gd name="T8" fmla="*/ 16 w 96"/>
                <a:gd name="T9" fmla="*/ 153 h 154"/>
                <a:gd name="T10" fmla="*/ 28 w 96"/>
                <a:gd name="T11" fmla="*/ 100 h 154"/>
                <a:gd name="T12" fmla="*/ 82 w 96"/>
                <a:gd name="T13" fmla="*/ 59 h 154"/>
                <a:gd name="T14" fmla="*/ 96 w 96"/>
                <a:gd name="T15" fmla="*/ 64 h 154"/>
                <a:gd name="T16" fmla="*/ 51 w 96"/>
                <a:gd name="T17"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54">
                  <a:moveTo>
                    <a:pt x="51" y="9"/>
                  </a:moveTo>
                  <a:cubicBezTo>
                    <a:pt x="47" y="7"/>
                    <a:pt x="43" y="3"/>
                    <a:pt x="40" y="0"/>
                  </a:cubicBezTo>
                  <a:cubicBezTo>
                    <a:pt x="35" y="3"/>
                    <a:pt x="31" y="7"/>
                    <a:pt x="27" y="13"/>
                  </a:cubicBezTo>
                  <a:cubicBezTo>
                    <a:pt x="0" y="50"/>
                    <a:pt x="10" y="132"/>
                    <a:pt x="10" y="132"/>
                  </a:cubicBezTo>
                  <a:cubicBezTo>
                    <a:pt x="10" y="132"/>
                    <a:pt x="8" y="152"/>
                    <a:pt x="16" y="153"/>
                  </a:cubicBezTo>
                  <a:cubicBezTo>
                    <a:pt x="23" y="154"/>
                    <a:pt x="25" y="121"/>
                    <a:pt x="28" y="100"/>
                  </a:cubicBezTo>
                  <a:cubicBezTo>
                    <a:pt x="31" y="79"/>
                    <a:pt x="58" y="49"/>
                    <a:pt x="82" y="59"/>
                  </a:cubicBezTo>
                  <a:cubicBezTo>
                    <a:pt x="85" y="61"/>
                    <a:pt x="90" y="62"/>
                    <a:pt x="96" y="64"/>
                  </a:cubicBezTo>
                  <a:cubicBezTo>
                    <a:pt x="83" y="44"/>
                    <a:pt x="70" y="23"/>
                    <a:pt x="51" y="9"/>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3" name="iṣlîḓè">
              <a:extLst>
                <a:ext uri="{FF2B5EF4-FFF2-40B4-BE49-F238E27FC236}">
                  <a16:creationId xmlns:a16="http://schemas.microsoft.com/office/drawing/2014/main" xmlns="" id="{45DD792A-2715-4806-B5E7-7C521CDF14A6}"/>
                </a:ext>
              </a:extLst>
            </p:cNvPr>
            <p:cNvSpPr/>
            <p:nvPr/>
          </p:nvSpPr>
          <p:spPr bwMode="auto">
            <a:xfrm>
              <a:off x="5848349" y="6038063"/>
              <a:ext cx="206375" cy="79375"/>
            </a:xfrm>
            <a:custGeom>
              <a:avLst/>
              <a:gdLst>
                <a:gd name="T0" fmla="*/ 41 w 73"/>
                <a:gd name="T1" fmla="*/ 1 h 28"/>
                <a:gd name="T2" fmla="*/ 73 w 73"/>
                <a:gd name="T3" fmla="*/ 3 h 28"/>
                <a:gd name="T4" fmla="*/ 73 w 73"/>
                <a:gd name="T5" fmla="*/ 28 h 28"/>
                <a:gd name="T6" fmla="*/ 9 w 73"/>
                <a:gd name="T7" fmla="*/ 28 h 28"/>
                <a:gd name="T8" fmla="*/ 41 w 73"/>
                <a:gd name="T9" fmla="*/ 1 h 28"/>
              </a:gdLst>
              <a:ahLst/>
              <a:cxnLst>
                <a:cxn ang="0">
                  <a:pos x="T0" y="T1"/>
                </a:cxn>
                <a:cxn ang="0">
                  <a:pos x="T2" y="T3"/>
                </a:cxn>
                <a:cxn ang="0">
                  <a:pos x="T4" y="T5"/>
                </a:cxn>
                <a:cxn ang="0">
                  <a:pos x="T6" y="T7"/>
                </a:cxn>
                <a:cxn ang="0">
                  <a:pos x="T8" y="T9"/>
                </a:cxn>
              </a:cxnLst>
              <a:rect l="0" t="0" r="r" b="b"/>
              <a:pathLst>
                <a:path w="73" h="28">
                  <a:moveTo>
                    <a:pt x="41" y="1"/>
                  </a:moveTo>
                  <a:cubicBezTo>
                    <a:pt x="43" y="0"/>
                    <a:pt x="73" y="3"/>
                    <a:pt x="73" y="3"/>
                  </a:cubicBezTo>
                  <a:cubicBezTo>
                    <a:pt x="73" y="28"/>
                    <a:pt x="73" y="28"/>
                    <a:pt x="73" y="28"/>
                  </a:cubicBezTo>
                  <a:cubicBezTo>
                    <a:pt x="9" y="28"/>
                    <a:pt x="9" y="28"/>
                    <a:pt x="9" y="28"/>
                  </a:cubicBezTo>
                  <a:cubicBezTo>
                    <a:pt x="9" y="28"/>
                    <a:pt x="0" y="17"/>
                    <a:pt x="41" y="1"/>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4" name="îṥ1îḋe">
              <a:extLst>
                <a:ext uri="{FF2B5EF4-FFF2-40B4-BE49-F238E27FC236}">
                  <a16:creationId xmlns:a16="http://schemas.microsoft.com/office/drawing/2014/main" xmlns="" id="{38F3CE8D-81BE-42D8-8B24-A57E4693C50D}"/>
                </a:ext>
              </a:extLst>
            </p:cNvPr>
            <p:cNvSpPr/>
            <p:nvPr/>
          </p:nvSpPr>
          <p:spPr bwMode="auto">
            <a:xfrm>
              <a:off x="6156324" y="6038063"/>
              <a:ext cx="206375" cy="79375"/>
            </a:xfrm>
            <a:custGeom>
              <a:avLst/>
              <a:gdLst>
                <a:gd name="T0" fmla="*/ 32 w 73"/>
                <a:gd name="T1" fmla="*/ 1 h 28"/>
                <a:gd name="T2" fmla="*/ 0 w 73"/>
                <a:gd name="T3" fmla="*/ 3 h 28"/>
                <a:gd name="T4" fmla="*/ 0 w 73"/>
                <a:gd name="T5" fmla="*/ 28 h 28"/>
                <a:gd name="T6" fmla="*/ 64 w 73"/>
                <a:gd name="T7" fmla="*/ 28 h 28"/>
                <a:gd name="T8" fmla="*/ 32 w 73"/>
                <a:gd name="T9" fmla="*/ 1 h 28"/>
              </a:gdLst>
              <a:ahLst/>
              <a:cxnLst>
                <a:cxn ang="0">
                  <a:pos x="T0" y="T1"/>
                </a:cxn>
                <a:cxn ang="0">
                  <a:pos x="T2" y="T3"/>
                </a:cxn>
                <a:cxn ang="0">
                  <a:pos x="T4" y="T5"/>
                </a:cxn>
                <a:cxn ang="0">
                  <a:pos x="T6" y="T7"/>
                </a:cxn>
                <a:cxn ang="0">
                  <a:pos x="T8" y="T9"/>
                </a:cxn>
              </a:cxnLst>
              <a:rect l="0" t="0" r="r" b="b"/>
              <a:pathLst>
                <a:path w="73" h="28">
                  <a:moveTo>
                    <a:pt x="32" y="1"/>
                  </a:moveTo>
                  <a:cubicBezTo>
                    <a:pt x="30" y="0"/>
                    <a:pt x="0" y="3"/>
                    <a:pt x="0" y="3"/>
                  </a:cubicBezTo>
                  <a:cubicBezTo>
                    <a:pt x="0" y="28"/>
                    <a:pt x="0" y="28"/>
                    <a:pt x="0" y="28"/>
                  </a:cubicBezTo>
                  <a:cubicBezTo>
                    <a:pt x="64" y="28"/>
                    <a:pt x="64" y="28"/>
                    <a:pt x="64" y="28"/>
                  </a:cubicBezTo>
                  <a:cubicBezTo>
                    <a:pt x="64" y="28"/>
                    <a:pt x="73" y="17"/>
                    <a:pt x="32" y="1"/>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5" name="îsļîḋe">
              <a:extLst>
                <a:ext uri="{FF2B5EF4-FFF2-40B4-BE49-F238E27FC236}">
                  <a16:creationId xmlns:a16="http://schemas.microsoft.com/office/drawing/2014/main" xmlns="" id="{12F791CF-5337-448C-9D2D-33C7404658E1}"/>
                </a:ext>
              </a:extLst>
            </p:cNvPr>
            <p:cNvSpPr/>
            <p:nvPr/>
          </p:nvSpPr>
          <p:spPr bwMode="auto">
            <a:xfrm>
              <a:off x="5862637" y="6047588"/>
              <a:ext cx="195262" cy="73025"/>
            </a:xfrm>
            <a:custGeom>
              <a:avLst/>
              <a:gdLst>
                <a:gd name="T0" fmla="*/ 34 w 69"/>
                <a:gd name="T1" fmla="*/ 19 h 26"/>
                <a:gd name="T2" fmla="*/ 11 w 69"/>
                <a:gd name="T3" fmla="*/ 12 h 26"/>
                <a:gd name="T4" fmla="*/ 4 w 69"/>
                <a:gd name="T5" fmla="*/ 26 h 26"/>
                <a:gd name="T6" fmla="*/ 69 w 69"/>
                <a:gd name="T7" fmla="*/ 26 h 26"/>
                <a:gd name="T8" fmla="*/ 69 w 69"/>
                <a:gd name="T9" fmla="*/ 0 h 26"/>
                <a:gd name="T10" fmla="*/ 67 w 69"/>
                <a:gd name="T11" fmla="*/ 0 h 26"/>
                <a:gd name="T12" fmla="*/ 34 w 69"/>
                <a:gd name="T13" fmla="*/ 19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34" y="19"/>
                  </a:moveTo>
                  <a:cubicBezTo>
                    <a:pt x="24" y="19"/>
                    <a:pt x="17" y="16"/>
                    <a:pt x="11" y="12"/>
                  </a:cubicBezTo>
                  <a:cubicBezTo>
                    <a:pt x="0" y="20"/>
                    <a:pt x="4" y="26"/>
                    <a:pt x="4" y="26"/>
                  </a:cubicBezTo>
                  <a:cubicBezTo>
                    <a:pt x="69" y="26"/>
                    <a:pt x="69" y="26"/>
                    <a:pt x="69" y="26"/>
                  </a:cubicBezTo>
                  <a:cubicBezTo>
                    <a:pt x="69" y="0"/>
                    <a:pt x="69" y="0"/>
                    <a:pt x="69" y="0"/>
                  </a:cubicBezTo>
                  <a:cubicBezTo>
                    <a:pt x="69" y="0"/>
                    <a:pt x="68" y="0"/>
                    <a:pt x="67" y="0"/>
                  </a:cubicBezTo>
                  <a:cubicBezTo>
                    <a:pt x="61" y="11"/>
                    <a:pt x="50" y="19"/>
                    <a:pt x="34" y="19"/>
                  </a:cubicBezTo>
                  <a:close/>
                </a:path>
              </a:pathLst>
            </a:custGeom>
            <a:solidFill>
              <a:srgbClr val="453A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6" name="íşľîḋe">
              <a:extLst>
                <a:ext uri="{FF2B5EF4-FFF2-40B4-BE49-F238E27FC236}">
                  <a16:creationId xmlns:a16="http://schemas.microsoft.com/office/drawing/2014/main" xmlns="" id="{D1536F96-0645-43D6-9A7B-7A8026241148}"/>
                </a:ext>
              </a:extLst>
            </p:cNvPr>
            <p:cNvSpPr/>
            <p:nvPr/>
          </p:nvSpPr>
          <p:spPr bwMode="auto">
            <a:xfrm>
              <a:off x="6153149" y="6047588"/>
              <a:ext cx="198437" cy="73025"/>
            </a:xfrm>
            <a:custGeom>
              <a:avLst/>
              <a:gdLst>
                <a:gd name="T0" fmla="*/ 56 w 70"/>
                <a:gd name="T1" fmla="*/ 10 h 26"/>
                <a:gd name="T2" fmla="*/ 33 w 70"/>
                <a:gd name="T3" fmla="*/ 17 h 26"/>
                <a:gd name="T4" fmla="*/ 1 w 70"/>
                <a:gd name="T5" fmla="*/ 0 h 26"/>
                <a:gd name="T6" fmla="*/ 0 w 70"/>
                <a:gd name="T7" fmla="*/ 0 h 26"/>
                <a:gd name="T8" fmla="*/ 0 w 70"/>
                <a:gd name="T9" fmla="*/ 26 h 26"/>
                <a:gd name="T10" fmla="*/ 65 w 70"/>
                <a:gd name="T11" fmla="*/ 26 h 26"/>
                <a:gd name="T12" fmla="*/ 56 w 70"/>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70" h="26">
                  <a:moveTo>
                    <a:pt x="56" y="10"/>
                  </a:moveTo>
                  <a:cubicBezTo>
                    <a:pt x="51" y="15"/>
                    <a:pt x="43" y="17"/>
                    <a:pt x="33" y="17"/>
                  </a:cubicBezTo>
                  <a:cubicBezTo>
                    <a:pt x="18" y="17"/>
                    <a:pt x="7" y="10"/>
                    <a:pt x="1" y="0"/>
                  </a:cubicBezTo>
                  <a:cubicBezTo>
                    <a:pt x="1" y="0"/>
                    <a:pt x="0" y="0"/>
                    <a:pt x="0" y="0"/>
                  </a:cubicBezTo>
                  <a:cubicBezTo>
                    <a:pt x="0" y="26"/>
                    <a:pt x="0" y="26"/>
                    <a:pt x="0" y="26"/>
                  </a:cubicBezTo>
                  <a:cubicBezTo>
                    <a:pt x="65" y="26"/>
                    <a:pt x="65" y="26"/>
                    <a:pt x="65" y="26"/>
                  </a:cubicBezTo>
                  <a:cubicBezTo>
                    <a:pt x="65" y="26"/>
                    <a:pt x="70" y="20"/>
                    <a:pt x="56" y="10"/>
                  </a:cubicBezTo>
                  <a:close/>
                </a:path>
              </a:pathLst>
            </a:custGeom>
            <a:solidFill>
              <a:srgbClr val="453A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7" name="î$ḻíḓê">
              <a:extLst>
                <a:ext uri="{FF2B5EF4-FFF2-40B4-BE49-F238E27FC236}">
                  <a16:creationId xmlns:a16="http://schemas.microsoft.com/office/drawing/2014/main" xmlns="" id="{ABDD11B9-8CB1-499F-BEAA-20D32FD980B8}"/>
                </a:ext>
              </a:extLst>
            </p:cNvPr>
            <p:cNvSpPr/>
            <p:nvPr/>
          </p:nvSpPr>
          <p:spPr bwMode="auto">
            <a:xfrm>
              <a:off x="5718174" y="5058576"/>
              <a:ext cx="147637" cy="214313"/>
            </a:xfrm>
            <a:custGeom>
              <a:avLst/>
              <a:gdLst>
                <a:gd name="T0" fmla="*/ 1 w 52"/>
                <a:gd name="T1" fmla="*/ 6 h 76"/>
                <a:gd name="T2" fmla="*/ 11 w 52"/>
                <a:gd name="T3" fmla="*/ 70 h 76"/>
                <a:gd name="T4" fmla="*/ 52 w 52"/>
                <a:gd name="T5" fmla="*/ 73 h 76"/>
                <a:gd name="T6" fmla="*/ 38 w 52"/>
                <a:gd name="T7" fmla="*/ 23 h 76"/>
                <a:gd name="T8" fmla="*/ 26 w 52"/>
                <a:gd name="T9" fmla="*/ 0 h 76"/>
                <a:gd name="T10" fmla="*/ 1 w 52"/>
                <a:gd name="T11" fmla="*/ 6 h 76"/>
              </a:gdLst>
              <a:ahLst/>
              <a:cxnLst>
                <a:cxn ang="0">
                  <a:pos x="T0" y="T1"/>
                </a:cxn>
                <a:cxn ang="0">
                  <a:pos x="T2" y="T3"/>
                </a:cxn>
                <a:cxn ang="0">
                  <a:pos x="T4" y="T5"/>
                </a:cxn>
                <a:cxn ang="0">
                  <a:pos x="T6" y="T7"/>
                </a:cxn>
                <a:cxn ang="0">
                  <a:pos x="T8" y="T9"/>
                </a:cxn>
                <a:cxn ang="0">
                  <a:pos x="T10" y="T11"/>
                </a:cxn>
              </a:cxnLst>
              <a:rect l="0" t="0" r="r" b="b"/>
              <a:pathLst>
                <a:path w="52" h="76">
                  <a:moveTo>
                    <a:pt x="1" y="6"/>
                  </a:moveTo>
                  <a:cubicBezTo>
                    <a:pt x="1" y="6"/>
                    <a:pt x="0" y="63"/>
                    <a:pt x="11" y="70"/>
                  </a:cubicBezTo>
                  <a:cubicBezTo>
                    <a:pt x="21" y="76"/>
                    <a:pt x="52" y="73"/>
                    <a:pt x="52" y="73"/>
                  </a:cubicBezTo>
                  <a:cubicBezTo>
                    <a:pt x="38" y="23"/>
                    <a:pt x="38" y="23"/>
                    <a:pt x="38" y="23"/>
                  </a:cubicBezTo>
                  <a:cubicBezTo>
                    <a:pt x="26" y="0"/>
                    <a:pt x="26" y="0"/>
                    <a:pt x="26" y="0"/>
                  </a:cubicBezTo>
                  <a:lnTo>
                    <a:pt x="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8" name="ïşļiḓe">
              <a:extLst>
                <a:ext uri="{FF2B5EF4-FFF2-40B4-BE49-F238E27FC236}">
                  <a16:creationId xmlns:a16="http://schemas.microsoft.com/office/drawing/2014/main" xmlns="" id="{D47E7004-0066-45E8-B0CD-7F965B7B0625}"/>
                </a:ext>
              </a:extLst>
            </p:cNvPr>
            <p:cNvSpPr/>
            <p:nvPr/>
          </p:nvSpPr>
          <p:spPr bwMode="auto">
            <a:xfrm>
              <a:off x="6354761" y="5058576"/>
              <a:ext cx="144462" cy="214313"/>
            </a:xfrm>
            <a:custGeom>
              <a:avLst/>
              <a:gdLst>
                <a:gd name="T0" fmla="*/ 50 w 51"/>
                <a:gd name="T1" fmla="*/ 6 h 76"/>
                <a:gd name="T2" fmla="*/ 40 w 51"/>
                <a:gd name="T3" fmla="*/ 70 h 76"/>
                <a:gd name="T4" fmla="*/ 0 w 51"/>
                <a:gd name="T5" fmla="*/ 73 h 76"/>
                <a:gd name="T6" fmla="*/ 13 w 51"/>
                <a:gd name="T7" fmla="*/ 23 h 76"/>
                <a:gd name="T8" fmla="*/ 25 w 51"/>
                <a:gd name="T9" fmla="*/ 0 h 76"/>
                <a:gd name="T10" fmla="*/ 50 w 51"/>
                <a:gd name="T11" fmla="*/ 6 h 76"/>
              </a:gdLst>
              <a:ahLst/>
              <a:cxnLst>
                <a:cxn ang="0">
                  <a:pos x="T0" y="T1"/>
                </a:cxn>
                <a:cxn ang="0">
                  <a:pos x="T2" y="T3"/>
                </a:cxn>
                <a:cxn ang="0">
                  <a:pos x="T4" y="T5"/>
                </a:cxn>
                <a:cxn ang="0">
                  <a:pos x="T6" y="T7"/>
                </a:cxn>
                <a:cxn ang="0">
                  <a:pos x="T8" y="T9"/>
                </a:cxn>
                <a:cxn ang="0">
                  <a:pos x="T10" y="T11"/>
                </a:cxn>
              </a:cxnLst>
              <a:rect l="0" t="0" r="r" b="b"/>
              <a:pathLst>
                <a:path w="51" h="76">
                  <a:moveTo>
                    <a:pt x="50" y="6"/>
                  </a:moveTo>
                  <a:cubicBezTo>
                    <a:pt x="50" y="6"/>
                    <a:pt x="51" y="63"/>
                    <a:pt x="40" y="70"/>
                  </a:cubicBezTo>
                  <a:cubicBezTo>
                    <a:pt x="30" y="76"/>
                    <a:pt x="0" y="73"/>
                    <a:pt x="0" y="73"/>
                  </a:cubicBezTo>
                  <a:cubicBezTo>
                    <a:pt x="13" y="23"/>
                    <a:pt x="13" y="23"/>
                    <a:pt x="13" y="23"/>
                  </a:cubicBezTo>
                  <a:cubicBezTo>
                    <a:pt x="25" y="0"/>
                    <a:pt x="25" y="0"/>
                    <a:pt x="25" y="0"/>
                  </a:cubicBezTo>
                  <a:lnTo>
                    <a:pt x="5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9" name="iṥľïḍé">
              <a:extLst>
                <a:ext uri="{FF2B5EF4-FFF2-40B4-BE49-F238E27FC236}">
                  <a16:creationId xmlns:a16="http://schemas.microsoft.com/office/drawing/2014/main" xmlns="" id="{49E54E2B-00A1-4BD5-8AC7-5A411DB104E2}"/>
                </a:ext>
              </a:extLst>
            </p:cNvPr>
            <p:cNvSpPr/>
            <p:nvPr/>
          </p:nvSpPr>
          <p:spPr bwMode="auto">
            <a:xfrm>
              <a:off x="6550024" y="5296701"/>
              <a:ext cx="90487" cy="115888"/>
            </a:xfrm>
            <a:custGeom>
              <a:avLst/>
              <a:gdLst>
                <a:gd name="T0" fmla="*/ 8 w 32"/>
                <a:gd name="T1" fmla="*/ 37 h 41"/>
                <a:gd name="T2" fmla="*/ 9 w 32"/>
                <a:gd name="T3" fmla="*/ 41 h 41"/>
                <a:gd name="T4" fmla="*/ 27 w 32"/>
                <a:gd name="T5" fmla="*/ 5 h 41"/>
                <a:gd name="T6" fmla="*/ 0 w 32"/>
                <a:gd name="T7" fmla="*/ 18 h 41"/>
                <a:gd name="T8" fmla="*/ 8 w 32"/>
                <a:gd name="T9" fmla="*/ 37 h 41"/>
              </a:gdLst>
              <a:ahLst/>
              <a:cxnLst>
                <a:cxn ang="0">
                  <a:pos x="T0" y="T1"/>
                </a:cxn>
                <a:cxn ang="0">
                  <a:pos x="T2" y="T3"/>
                </a:cxn>
                <a:cxn ang="0">
                  <a:pos x="T4" y="T5"/>
                </a:cxn>
                <a:cxn ang="0">
                  <a:pos x="T6" y="T7"/>
                </a:cxn>
                <a:cxn ang="0">
                  <a:pos x="T8" y="T9"/>
                </a:cxn>
              </a:cxnLst>
              <a:rect l="0" t="0" r="r" b="b"/>
              <a:pathLst>
                <a:path w="32" h="41">
                  <a:moveTo>
                    <a:pt x="8" y="37"/>
                  </a:moveTo>
                  <a:cubicBezTo>
                    <a:pt x="9" y="39"/>
                    <a:pt x="9" y="40"/>
                    <a:pt x="9" y="41"/>
                  </a:cubicBezTo>
                  <a:cubicBezTo>
                    <a:pt x="27" y="34"/>
                    <a:pt x="32" y="8"/>
                    <a:pt x="27" y="5"/>
                  </a:cubicBezTo>
                  <a:cubicBezTo>
                    <a:pt x="20" y="0"/>
                    <a:pt x="0" y="18"/>
                    <a:pt x="0" y="18"/>
                  </a:cubicBezTo>
                  <a:cubicBezTo>
                    <a:pt x="4" y="24"/>
                    <a:pt x="7" y="34"/>
                    <a:pt x="8" y="37"/>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0" name="îṩľiḋé">
              <a:extLst>
                <a:ext uri="{FF2B5EF4-FFF2-40B4-BE49-F238E27FC236}">
                  <a16:creationId xmlns:a16="http://schemas.microsoft.com/office/drawing/2014/main" xmlns="" id="{A151E09E-3819-42A7-B9EC-46975A844A8F}"/>
                </a:ext>
              </a:extLst>
            </p:cNvPr>
            <p:cNvSpPr/>
            <p:nvPr/>
          </p:nvSpPr>
          <p:spPr bwMode="auto">
            <a:xfrm>
              <a:off x="5916612" y="5677701"/>
              <a:ext cx="376237" cy="381000"/>
            </a:xfrm>
            <a:custGeom>
              <a:avLst/>
              <a:gdLst>
                <a:gd name="T0" fmla="*/ 50 w 133"/>
                <a:gd name="T1" fmla="*/ 135 h 135"/>
                <a:gd name="T2" fmla="*/ 67 w 133"/>
                <a:gd name="T3" fmla="*/ 31 h 135"/>
                <a:gd name="T4" fmla="*/ 80 w 133"/>
                <a:gd name="T5" fmla="*/ 135 h 135"/>
                <a:gd name="T6" fmla="*/ 125 w 133"/>
                <a:gd name="T7" fmla="*/ 129 h 135"/>
                <a:gd name="T8" fmla="*/ 133 w 133"/>
                <a:gd name="T9" fmla="*/ 0 h 135"/>
                <a:gd name="T10" fmla="*/ 0 w 133"/>
                <a:gd name="T11" fmla="*/ 0 h 135"/>
                <a:gd name="T12" fmla="*/ 9 w 133"/>
                <a:gd name="T13" fmla="*/ 130 h 135"/>
                <a:gd name="T14" fmla="*/ 50 w 133"/>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35">
                  <a:moveTo>
                    <a:pt x="50" y="135"/>
                  </a:moveTo>
                  <a:cubicBezTo>
                    <a:pt x="50" y="120"/>
                    <a:pt x="60" y="32"/>
                    <a:pt x="67" y="31"/>
                  </a:cubicBezTo>
                  <a:cubicBezTo>
                    <a:pt x="74" y="32"/>
                    <a:pt x="79" y="119"/>
                    <a:pt x="80" y="135"/>
                  </a:cubicBezTo>
                  <a:cubicBezTo>
                    <a:pt x="125" y="129"/>
                    <a:pt x="125" y="129"/>
                    <a:pt x="125" y="129"/>
                  </a:cubicBezTo>
                  <a:cubicBezTo>
                    <a:pt x="125" y="129"/>
                    <a:pt x="130" y="49"/>
                    <a:pt x="133" y="0"/>
                  </a:cubicBezTo>
                  <a:cubicBezTo>
                    <a:pt x="0" y="0"/>
                    <a:pt x="0" y="0"/>
                    <a:pt x="0" y="0"/>
                  </a:cubicBezTo>
                  <a:cubicBezTo>
                    <a:pt x="1" y="20"/>
                    <a:pt x="6" y="106"/>
                    <a:pt x="9" y="130"/>
                  </a:cubicBezTo>
                  <a:lnTo>
                    <a:pt x="50" y="135"/>
                  </a:ln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1" name="íṡlïḓé">
              <a:extLst>
                <a:ext uri="{FF2B5EF4-FFF2-40B4-BE49-F238E27FC236}">
                  <a16:creationId xmlns:a16="http://schemas.microsoft.com/office/drawing/2014/main" xmlns="" id="{736E3170-E725-450E-87C7-555E437FD8BA}"/>
                </a:ext>
              </a:extLst>
            </p:cNvPr>
            <p:cNvSpPr/>
            <p:nvPr/>
          </p:nvSpPr>
          <p:spPr bwMode="auto">
            <a:xfrm>
              <a:off x="5638799" y="5296701"/>
              <a:ext cx="936625" cy="414338"/>
            </a:xfrm>
            <a:custGeom>
              <a:avLst/>
              <a:gdLst>
                <a:gd name="T0" fmla="*/ 91 w 331"/>
                <a:gd name="T1" fmla="*/ 147 h 147"/>
                <a:gd name="T2" fmla="*/ 238 w 331"/>
                <a:gd name="T3" fmla="*/ 147 h 147"/>
                <a:gd name="T4" fmla="*/ 229 w 331"/>
                <a:gd name="T5" fmla="*/ 59 h 147"/>
                <a:gd name="T6" fmla="*/ 331 w 331"/>
                <a:gd name="T7" fmla="*/ 41 h 147"/>
                <a:gd name="T8" fmla="*/ 323 w 331"/>
                <a:gd name="T9" fmla="*/ 16 h 147"/>
                <a:gd name="T10" fmla="*/ 267 w 331"/>
                <a:gd name="T11" fmla="*/ 29 h 147"/>
                <a:gd name="T12" fmla="*/ 191 w 331"/>
                <a:gd name="T13" fmla="*/ 0 h 147"/>
                <a:gd name="T14" fmla="*/ 138 w 331"/>
                <a:gd name="T15" fmla="*/ 0 h 147"/>
                <a:gd name="T16" fmla="*/ 86 w 331"/>
                <a:gd name="T17" fmla="*/ 22 h 147"/>
                <a:gd name="T18" fmla="*/ 10 w 331"/>
                <a:gd name="T19" fmla="*/ 17 h 147"/>
                <a:gd name="T20" fmla="*/ 0 w 331"/>
                <a:gd name="T21" fmla="*/ 41 h 147"/>
                <a:gd name="T22" fmla="*/ 101 w 331"/>
                <a:gd name="T23" fmla="*/ 58 h 147"/>
                <a:gd name="T24" fmla="*/ 91 w 331"/>
                <a:gd name="T25"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1" h="147">
                  <a:moveTo>
                    <a:pt x="91" y="147"/>
                  </a:moveTo>
                  <a:cubicBezTo>
                    <a:pt x="238" y="147"/>
                    <a:pt x="238" y="147"/>
                    <a:pt x="238" y="147"/>
                  </a:cubicBezTo>
                  <a:cubicBezTo>
                    <a:pt x="238" y="134"/>
                    <a:pt x="229" y="73"/>
                    <a:pt x="229" y="59"/>
                  </a:cubicBezTo>
                  <a:cubicBezTo>
                    <a:pt x="229" y="59"/>
                    <a:pt x="284" y="87"/>
                    <a:pt x="331" y="41"/>
                  </a:cubicBezTo>
                  <a:cubicBezTo>
                    <a:pt x="329" y="33"/>
                    <a:pt x="326" y="24"/>
                    <a:pt x="323" y="16"/>
                  </a:cubicBezTo>
                  <a:cubicBezTo>
                    <a:pt x="305" y="29"/>
                    <a:pt x="294" y="32"/>
                    <a:pt x="267" y="29"/>
                  </a:cubicBezTo>
                  <a:cubicBezTo>
                    <a:pt x="233" y="24"/>
                    <a:pt x="224" y="0"/>
                    <a:pt x="191" y="0"/>
                  </a:cubicBezTo>
                  <a:cubicBezTo>
                    <a:pt x="138" y="0"/>
                    <a:pt x="138" y="0"/>
                    <a:pt x="138" y="0"/>
                  </a:cubicBezTo>
                  <a:cubicBezTo>
                    <a:pt x="138" y="0"/>
                    <a:pt x="113" y="3"/>
                    <a:pt x="86" y="22"/>
                  </a:cubicBezTo>
                  <a:cubicBezTo>
                    <a:pt x="62" y="39"/>
                    <a:pt x="27" y="34"/>
                    <a:pt x="10" y="17"/>
                  </a:cubicBezTo>
                  <a:cubicBezTo>
                    <a:pt x="0" y="41"/>
                    <a:pt x="0" y="41"/>
                    <a:pt x="0" y="41"/>
                  </a:cubicBezTo>
                  <a:cubicBezTo>
                    <a:pt x="0" y="41"/>
                    <a:pt x="40" y="72"/>
                    <a:pt x="101" y="58"/>
                  </a:cubicBezTo>
                  <a:cubicBezTo>
                    <a:pt x="91" y="147"/>
                    <a:pt x="91" y="147"/>
                    <a:pt x="91" y="147"/>
                  </a:cubicBezTo>
                </a:path>
              </a:pathLst>
            </a:custGeom>
            <a:solidFill>
              <a:srgbClr val="453A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2" name="îślidé">
              <a:extLst>
                <a:ext uri="{FF2B5EF4-FFF2-40B4-BE49-F238E27FC236}">
                  <a16:creationId xmlns:a16="http://schemas.microsoft.com/office/drawing/2014/main" xmlns="" id="{13208B1F-9631-4C58-BA01-EB89764E4BF1}"/>
                </a:ext>
              </a:extLst>
            </p:cNvPr>
            <p:cNvSpPr/>
            <p:nvPr/>
          </p:nvSpPr>
          <p:spPr bwMode="auto">
            <a:xfrm>
              <a:off x="5907087" y="5488788"/>
              <a:ext cx="393700" cy="131763"/>
            </a:xfrm>
            <a:custGeom>
              <a:avLst/>
              <a:gdLst>
                <a:gd name="T0" fmla="*/ 113 w 139"/>
                <a:gd name="T1" fmla="*/ 0 h 47"/>
                <a:gd name="T2" fmla="*/ 72 w 139"/>
                <a:gd name="T3" fmla="*/ 28 h 47"/>
                <a:gd name="T4" fmla="*/ 37 w 139"/>
                <a:gd name="T5" fmla="*/ 3 h 47"/>
                <a:gd name="T6" fmla="*/ 33 w 139"/>
                <a:gd name="T7" fmla="*/ 6 h 47"/>
                <a:gd name="T8" fmla="*/ 7 w 139"/>
                <a:gd name="T9" fmla="*/ 20 h 47"/>
                <a:gd name="T10" fmla="*/ 2 w 139"/>
                <a:gd name="T11" fmla="*/ 23 h 47"/>
                <a:gd name="T12" fmla="*/ 0 w 139"/>
                <a:gd name="T13" fmla="*/ 43 h 47"/>
                <a:gd name="T14" fmla="*/ 22 w 139"/>
                <a:gd name="T15" fmla="*/ 31 h 47"/>
                <a:gd name="T16" fmla="*/ 35 w 139"/>
                <a:gd name="T17" fmla="*/ 23 h 47"/>
                <a:gd name="T18" fmla="*/ 36 w 139"/>
                <a:gd name="T19" fmla="*/ 22 h 47"/>
                <a:gd name="T20" fmla="*/ 72 w 139"/>
                <a:gd name="T21" fmla="*/ 47 h 47"/>
                <a:gd name="T22" fmla="*/ 113 w 139"/>
                <a:gd name="T23" fmla="*/ 20 h 47"/>
                <a:gd name="T24" fmla="*/ 139 w 139"/>
                <a:gd name="T25" fmla="*/ 38 h 47"/>
                <a:gd name="T26" fmla="*/ 136 w 139"/>
                <a:gd name="T27" fmla="*/ 17 h 47"/>
                <a:gd name="T28" fmla="*/ 113 w 139"/>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47">
                  <a:moveTo>
                    <a:pt x="113" y="0"/>
                  </a:moveTo>
                  <a:cubicBezTo>
                    <a:pt x="72" y="28"/>
                    <a:pt x="72" y="28"/>
                    <a:pt x="72" y="28"/>
                  </a:cubicBezTo>
                  <a:cubicBezTo>
                    <a:pt x="37" y="3"/>
                    <a:pt x="37" y="3"/>
                    <a:pt x="37" y="3"/>
                  </a:cubicBezTo>
                  <a:cubicBezTo>
                    <a:pt x="33" y="6"/>
                    <a:pt x="33" y="6"/>
                    <a:pt x="33" y="6"/>
                  </a:cubicBezTo>
                  <a:cubicBezTo>
                    <a:pt x="33" y="6"/>
                    <a:pt x="20" y="13"/>
                    <a:pt x="7" y="20"/>
                  </a:cubicBezTo>
                  <a:cubicBezTo>
                    <a:pt x="5" y="21"/>
                    <a:pt x="4" y="22"/>
                    <a:pt x="2" y="23"/>
                  </a:cubicBezTo>
                  <a:cubicBezTo>
                    <a:pt x="0" y="43"/>
                    <a:pt x="0" y="43"/>
                    <a:pt x="0" y="43"/>
                  </a:cubicBezTo>
                  <a:cubicBezTo>
                    <a:pt x="6" y="39"/>
                    <a:pt x="14" y="35"/>
                    <a:pt x="22" y="31"/>
                  </a:cubicBezTo>
                  <a:cubicBezTo>
                    <a:pt x="27" y="28"/>
                    <a:pt x="32" y="25"/>
                    <a:pt x="35" y="23"/>
                  </a:cubicBezTo>
                  <a:cubicBezTo>
                    <a:pt x="36" y="23"/>
                    <a:pt x="36" y="22"/>
                    <a:pt x="36" y="22"/>
                  </a:cubicBezTo>
                  <a:cubicBezTo>
                    <a:pt x="72" y="47"/>
                    <a:pt x="72" y="47"/>
                    <a:pt x="72" y="47"/>
                  </a:cubicBezTo>
                  <a:cubicBezTo>
                    <a:pt x="113" y="20"/>
                    <a:pt x="113" y="20"/>
                    <a:pt x="113" y="20"/>
                  </a:cubicBezTo>
                  <a:cubicBezTo>
                    <a:pt x="139" y="38"/>
                    <a:pt x="139" y="38"/>
                    <a:pt x="139" y="38"/>
                  </a:cubicBezTo>
                  <a:cubicBezTo>
                    <a:pt x="138" y="31"/>
                    <a:pt x="137" y="24"/>
                    <a:pt x="136" y="17"/>
                  </a:cubicBezTo>
                  <a:cubicBezTo>
                    <a:pt x="113" y="0"/>
                    <a:pt x="113" y="0"/>
                    <a:pt x="113" y="0"/>
                  </a:cubicBezTo>
                </a:path>
              </a:pathLst>
            </a:custGeom>
            <a:solidFill>
              <a:srgbClr val="6954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3" name="íśḷiďè">
              <a:extLst>
                <a:ext uri="{FF2B5EF4-FFF2-40B4-BE49-F238E27FC236}">
                  <a16:creationId xmlns:a16="http://schemas.microsoft.com/office/drawing/2014/main" xmlns="" id="{A744FC55-AA23-49BF-89FC-05D5168BA189}"/>
                </a:ext>
              </a:extLst>
            </p:cNvPr>
            <p:cNvSpPr/>
            <p:nvPr/>
          </p:nvSpPr>
          <p:spPr bwMode="auto">
            <a:xfrm>
              <a:off x="5995987" y="5276063"/>
              <a:ext cx="203200" cy="127000"/>
            </a:xfrm>
            <a:custGeom>
              <a:avLst/>
              <a:gdLst>
                <a:gd name="T0" fmla="*/ 72 w 72"/>
                <a:gd name="T1" fmla="*/ 10 h 45"/>
                <a:gd name="T2" fmla="*/ 72 w 72"/>
                <a:gd name="T3" fmla="*/ 0 h 45"/>
                <a:gd name="T4" fmla="*/ 0 w 72"/>
                <a:gd name="T5" fmla="*/ 0 h 45"/>
                <a:gd name="T6" fmla="*/ 0 w 72"/>
                <a:gd name="T7" fmla="*/ 10 h 45"/>
                <a:gd name="T8" fmla="*/ 36 w 72"/>
                <a:gd name="T9" fmla="*/ 45 h 45"/>
                <a:gd name="T10" fmla="*/ 72 w 72"/>
                <a:gd name="T11" fmla="*/ 10 h 45"/>
              </a:gdLst>
              <a:ahLst/>
              <a:cxnLst>
                <a:cxn ang="0">
                  <a:pos x="T0" y="T1"/>
                </a:cxn>
                <a:cxn ang="0">
                  <a:pos x="T2" y="T3"/>
                </a:cxn>
                <a:cxn ang="0">
                  <a:pos x="T4" y="T5"/>
                </a:cxn>
                <a:cxn ang="0">
                  <a:pos x="T6" y="T7"/>
                </a:cxn>
                <a:cxn ang="0">
                  <a:pos x="T8" y="T9"/>
                </a:cxn>
                <a:cxn ang="0">
                  <a:pos x="T10" y="T11"/>
                </a:cxn>
              </a:cxnLst>
              <a:rect l="0" t="0" r="r" b="b"/>
              <a:pathLst>
                <a:path w="72" h="45">
                  <a:moveTo>
                    <a:pt x="72" y="10"/>
                  </a:moveTo>
                  <a:cubicBezTo>
                    <a:pt x="72" y="0"/>
                    <a:pt x="72" y="0"/>
                    <a:pt x="72" y="0"/>
                  </a:cubicBezTo>
                  <a:cubicBezTo>
                    <a:pt x="0" y="0"/>
                    <a:pt x="0" y="0"/>
                    <a:pt x="0" y="0"/>
                  </a:cubicBezTo>
                  <a:cubicBezTo>
                    <a:pt x="0" y="10"/>
                    <a:pt x="0" y="10"/>
                    <a:pt x="0" y="10"/>
                  </a:cubicBezTo>
                  <a:cubicBezTo>
                    <a:pt x="36" y="45"/>
                    <a:pt x="36" y="45"/>
                    <a:pt x="36" y="45"/>
                  </a:cubicBezTo>
                  <a:cubicBezTo>
                    <a:pt x="36" y="45"/>
                    <a:pt x="72" y="12"/>
                    <a:pt x="72" y="10"/>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4" name="íṩlîḑé">
              <a:extLst>
                <a:ext uri="{FF2B5EF4-FFF2-40B4-BE49-F238E27FC236}">
                  <a16:creationId xmlns:a16="http://schemas.microsoft.com/office/drawing/2014/main" xmlns="" id="{D0BAEA7D-A886-4ACE-98E7-395824A5FFED}"/>
                </a:ext>
              </a:extLst>
            </p:cNvPr>
            <p:cNvSpPr/>
            <p:nvPr/>
          </p:nvSpPr>
          <p:spPr bwMode="auto">
            <a:xfrm>
              <a:off x="5584824" y="5293526"/>
              <a:ext cx="82550" cy="119063"/>
            </a:xfrm>
            <a:custGeom>
              <a:avLst/>
              <a:gdLst>
                <a:gd name="T0" fmla="*/ 19 w 29"/>
                <a:gd name="T1" fmla="*/ 42 h 42"/>
                <a:gd name="T2" fmla="*/ 5 w 29"/>
                <a:gd name="T3" fmla="*/ 4 h 42"/>
                <a:gd name="T4" fmla="*/ 29 w 29"/>
                <a:gd name="T5" fmla="*/ 18 h 42"/>
                <a:gd name="T6" fmla="*/ 19 w 29"/>
                <a:gd name="T7" fmla="*/ 42 h 42"/>
              </a:gdLst>
              <a:ahLst/>
              <a:cxnLst>
                <a:cxn ang="0">
                  <a:pos x="T0" y="T1"/>
                </a:cxn>
                <a:cxn ang="0">
                  <a:pos x="T2" y="T3"/>
                </a:cxn>
                <a:cxn ang="0">
                  <a:pos x="T4" y="T5"/>
                </a:cxn>
                <a:cxn ang="0">
                  <a:pos x="T6" y="T7"/>
                </a:cxn>
              </a:cxnLst>
              <a:rect l="0" t="0" r="r" b="b"/>
              <a:pathLst>
                <a:path w="29" h="42">
                  <a:moveTo>
                    <a:pt x="19" y="42"/>
                  </a:moveTo>
                  <a:cubicBezTo>
                    <a:pt x="1" y="33"/>
                    <a:pt x="0" y="7"/>
                    <a:pt x="5" y="4"/>
                  </a:cubicBezTo>
                  <a:cubicBezTo>
                    <a:pt x="12" y="0"/>
                    <a:pt x="29" y="18"/>
                    <a:pt x="29" y="18"/>
                  </a:cubicBezTo>
                  <a:cubicBezTo>
                    <a:pt x="25" y="28"/>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5" name="îṡļïdê">
              <a:extLst>
                <a:ext uri="{FF2B5EF4-FFF2-40B4-BE49-F238E27FC236}">
                  <a16:creationId xmlns:a16="http://schemas.microsoft.com/office/drawing/2014/main" xmlns="" id="{42E42FC0-AC6C-44E8-B34C-840425EB81C4}"/>
                </a:ext>
              </a:extLst>
            </p:cNvPr>
            <p:cNvSpPr/>
            <p:nvPr/>
          </p:nvSpPr>
          <p:spPr bwMode="auto">
            <a:xfrm>
              <a:off x="5754687" y="4601376"/>
              <a:ext cx="701675" cy="735013"/>
            </a:xfrm>
            <a:custGeom>
              <a:avLst/>
              <a:gdLst>
                <a:gd name="T0" fmla="*/ 247 w 248"/>
                <a:gd name="T1" fmla="*/ 168 h 260"/>
                <a:gd name="T2" fmla="*/ 124 w 248"/>
                <a:gd name="T3" fmla="*/ 260 h 260"/>
                <a:gd name="T4" fmla="*/ 0 w 248"/>
                <a:gd name="T5" fmla="*/ 169 h 260"/>
                <a:gd name="T6" fmla="*/ 7 w 248"/>
                <a:gd name="T7" fmla="*/ 62 h 260"/>
                <a:gd name="T8" fmla="*/ 123 w 248"/>
                <a:gd name="T9" fmla="*/ 0 h 260"/>
                <a:gd name="T10" fmla="*/ 239 w 248"/>
                <a:gd name="T11" fmla="*/ 60 h 260"/>
                <a:gd name="T12" fmla="*/ 247 w 248"/>
                <a:gd name="T13" fmla="*/ 168 h 260"/>
              </a:gdLst>
              <a:ahLst/>
              <a:cxnLst>
                <a:cxn ang="0">
                  <a:pos x="T0" y="T1"/>
                </a:cxn>
                <a:cxn ang="0">
                  <a:pos x="T2" y="T3"/>
                </a:cxn>
                <a:cxn ang="0">
                  <a:pos x="T4" y="T5"/>
                </a:cxn>
                <a:cxn ang="0">
                  <a:pos x="T6" y="T7"/>
                </a:cxn>
                <a:cxn ang="0">
                  <a:pos x="T8" y="T9"/>
                </a:cxn>
                <a:cxn ang="0">
                  <a:pos x="T10" y="T11"/>
                </a:cxn>
                <a:cxn ang="0">
                  <a:pos x="T12" y="T13"/>
                </a:cxn>
              </a:cxnLst>
              <a:rect l="0" t="0" r="r" b="b"/>
              <a:pathLst>
                <a:path w="248" h="260">
                  <a:moveTo>
                    <a:pt x="247" y="168"/>
                  </a:moveTo>
                  <a:cubicBezTo>
                    <a:pt x="248" y="236"/>
                    <a:pt x="192" y="259"/>
                    <a:pt x="124" y="260"/>
                  </a:cubicBezTo>
                  <a:cubicBezTo>
                    <a:pt x="56" y="260"/>
                    <a:pt x="0" y="237"/>
                    <a:pt x="0" y="169"/>
                  </a:cubicBezTo>
                  <a:cubicBezTo>
                    <a:pt x="0" y="144"/>
                    <a:pt x="0" y="83"/>
                    <a:pt x="7" y="62"/>
                  </a:cubicBezTo>
                  <a:cubicBezTo>
                    <a:pt x="18" y="26"/>
                    <a:pt x="48" y="0"/>
                    <a:pt x="123" y="0"/>
                  </a:cubicBezTo>
                  <a:cubicBezTo>
                    <a:pt x="198" y="0"/>
                    <a:pt x="227" y="25"/>
                    <a:pt x="239" y="60"/>
                  </a:cubicBezTo>
                  <a:cubicBezTo>
                    <a:pt x="247" y="81"/>
                    <a:pt x="247" y="142"/>
                    <a:pt x="247" y="168"/>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6" name="îṡḻíďè">
              <a:extLst>
                <a:ext uri="{FF2B5EF4-FFF2-40B4-BE49-F238E27FC236}">
                  <a16:creationId xmlns:a16="http://schemas.microsoft.com/office/drawing/2014/main" xmlns="" id="{54BEC34A-294C-4342-B76D-291F0E4C7AF3}"/>
                </a:ext>
              </a:extLst>
            </p:cNvPr>
            <p:cNvSpPr/>
            <p:nvPr/>
          </p:nvSpPr>
          <p:spPr bwMode="auto">
            <a:xfrm>
              <a:off x="5667374" y="4952213"/>
              <a:ext cx="149225" cy="146050"/>
            </a:xfrm>
            <a:custGeom>
              <a:avLst/>
              <a:gdLst>
                <a:gd name="T0" fmla="*/ 52 w 53"/>
                <a:gd name="T1" fmla="*/ 26 h 52"/>
                <a:gd name="T2" fmla="*/ 26 w 53"/>
                <a:gd name="T3" fmla="*/ 52 h 52"/>
                <a:gd name="T4" fmla="*/ 0 w 53"/>
                <a:gd name="T5" fmla="*/ 26 h 52"/>
                <a:gd name="T6" fmla="*/ 26 w 53"/>
                <a:gd name="T7" fmla="*/ 0 h 52"/>
                <a:gd name="T8" fmla="*/ 52 w 53"/>
                <a:gd name="T9" fmla="*/ 26 h 52"/>
              </a:gdLst>
              <a:ahLst/>
              <a:cxnLst>
                <a:cxn ang="0">
                  <a:pos x="T0" y="T1"/>
                </a:cxn>
                <a:cxn ang="0">
                  <a:pos x="T2" y="T3"/>
                </a:cxn>
                <a:cxn ang="0">
                  <a:pos x="T4" y="T5"/>
                </a:cxn>
                <a:cxn ang="0">
                  <a:pos x="T6" y="T7"/>
                </a:cxn>
                <a:cxn ang="0">
                  <a:pos x="T8" y="T9"/>
                </a:cxn>
              </a:cxnLst>
              <a:rect l="0" t="0" r="r" b="b"/>
              <a:pathLst>
                <a:path w="53" h="52">
                  <a:moveTo>
                    <a:pt x="52" y="26"/>
                  </a:moveTo>
                  <a:cubicBezTo>
                    <a:pt x="53" y="40"/>
                    <a:pt x="41" y="52"/>
                    <a:pt x="26" y="52"/>
                  </a:cubicBezTo>
                  <a:cubicBezTo>
                    <a:pt x="12" y="52"/>
                    <a:pt x="0" y="40"/>
                    <a:pt x="0" y="26"/>
                  </a:cubicBezTo>
                  <a:cubicBezTo>
                    <a:pt x="0" y="11"/>
                    <a:pt x="12" y="0"/>
                    <a:pt x="26" y="0"/>
                  </a:cubicBezTo>
                  <a:cubicBezTo>
                    <a:pt x="41" y="0"/>
                    <a:pt x="52" y="11"/>
                    <a:pt x="52" y="26"/>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7" name="îšliḑé">
              <a:extLst>
                <a:ext uri="{FF2B5EF4-FFF2-40B4-BE49-F238E27FC236}">
                  <a16:creationId xmlns:a16="http://schemas.microsoft.com/office/drawing/2014/main" xmlns="" id="{C82C73ED-491D-4E06-9827-A92A98EF9650}"/>
                </a:ext>
              </a:extLst>
            </p:cNvPr>
            <p:cNvSpPr/>
            <p:nvPr/>
          </p:nvSpPr>
          <p:spPr bwMode="auto">
            <a:xfrm>
              <a:off x="5695949" y="4974438"/>
              <a:ext cx="53975" cy="55563"/>
            </a:xfrm>
            <a:custGeom>
              <a:avLst/>
              <a:gdLst>
                <a:gd name="T0" fmla="*/ 5 w 19"/>
                <a:gd name="T1" fmla="*/ 17 h 20"/>
                <a:gd name="T2" fmla="*/ 16 w 19"/>
                <a:gd name="T3" fmla="*/ 5 h 20"/>
                <a:gd name="T4" fmla="*/ 19 w 19"/>
                <a:gd name="T5" fmla="*/ 3 h 20"/>
                <a:gd name="T6" fmla="*/ 16 w 19"/>
                <a:gd name="T7" fmla="*/ 0 h 20"/>
                <a:gd name="T8" fmla="*/ 0 w 19"/>
                <a:gd name="T9" fmla="*/ 17 h 20"/>
                <a:gd name="T10" fmla="*/ 2 w 19"/>
                <a:gd name="T11" fmla="*/ 20 h 20"/>
                <a:gd name="T12" fmla="*/ 5 w 19"/>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5" y="17"/>
                  </a:moveTo>
                  <a:cubicBezTo>
                    <a:pt x="5" y="11"/>
                    <a:pt x="10" y="5"/>
                    <a:pt x="16" y="5"/>
                  </a:cubicBezTo>
                  <a:cubicBezTo>
                    <a:pt x="18" y="5"/>
                    <a:pt x="19" y="4"/>
                    <a:pt x="19" y="3"/>
                  </a:cubicBezTo>
                  <a:cubicBezTo>
                    <a:pt x="19" y="1"/>
                    <a:pt x="18" y="0"/>
                    <a:pt x="16" y="0"/>
                  </a:cubicBezTo>
                  <a:cubicBezTo>
                    <a:pt x="7" y="0"/>
                    <a:pt x="0" y="8"/>
                    <a:pt x="0" y="17"/>
                  </a:cubicBezTo>
                  <a:cubicBezTo>
                    <a:pt x="0" y="19"/>
                    <a:pt x="1" y="20"/>
                    <a:pt x="2" y="20"/>
                  </a:cubicBezTo>
                  <a:cubicBezTo>
                    <a:pt x="3" y="20"/>
                    <a:pt x="5" y="19"/>
                    <a:pt x="5"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8" name="îšľïḑe">
              <a:extLst>
                <a:ext uri="{FF2B5EF4-FFF2-40B4-BE49-F238E27FC236}">
                  <a16:creationId xmlns:a16="http://schemas.microsoft.com/office/drawing/2014/main" xmlns="" id="{CCE2AF4F-F73F-40B1-9B07-6EB402C97850}"/>
                </a:ext>
              </a:extLst>
            </p:cNvPr>
            <p:cNvSpPr/>
            <p:nvPr/>
          </p:nvSpPr>
          <p:spPr bwMode="auto">
            <a:xfrm>
              <a:off x="6391274" y="4945863"/>
              <a:ext cx="149225" cy="149225"/>
            </a:xfrm>
            <a:custGeom>
              <a:avLst/>
              <a:gdLst>
                <a:gd name="T0" fmla="*/ 0 w 53"/>
                <a:gd name="T1" fmla="*/ 27 h 53"/>
                <a:gd name="T2" fmla="*/ 27 w 53"/>
                <a:gd name="T3" fmla="*/ 53 h 53"/>
                <a:gd name="T4" fmla="*/ 53 w 53"/>
                <a:gd name="T5" fmla="*/ 26 h 53"/>
                <a:gd name="T6" fmla="*/ 26 w 53"/>
                <a:gd name="T7" fmla="*/ 0 h 53"/>
                <a:gd name="T8" fmla="*/ 0 w 53"/>
                <a:gd name="T9" fmla="*/ 27 h 53"/>
              </a:gdLst>
              <a:ahLst/>
              <a:cxnLst>
                <a:cxn ang="0">
                  <a:pos x="T0" y="T1"/>
                </a:cxn>
                <a:cxn ang="0">
                  <a:pos x="T2" y="T3"/>
                </a:cxn>
                <a:cxn ang="0">
                  <a:pos x="T4" y="T5"/>
                </a:cxn>
                <a:cxn ang="0">
                  <a:pos x="T6" y="T7"/>
                </a:cxn>
                <a:cxn ang="0">
                  <a:pos x="T8" y="T9"/>
                </a:cxn>
              </a:cxnLst>
              <a:rect l="0" t="0" r="r" b="b"/>
              <a:pathLst>
                <a:path w="53" h="53">
                  <a:moveTo>
                    <a:pt x="0" y="27"/>
                  </a:moveTo>
                  <a:cubicBezTo>
                    <a:pt x="0" y="41"/>
                    <a:pt x="12" y="53"/>
                    <a:pt x="27" y="53"/>
                  </a:cubicBezTo>
                  <a:cubicBezTo>
                    <a:pt x="41" y="53"/>
                    <a:pt x="53" y="41"/>
                    <a:pt x="53" y="26"/>
                  </a:cubicBezTo>
                  <a:cubicBezTo>
                    <a:pt x="52" y="12"/>
                    <a:pt x="41" y="0"/>
                    <a:pt x="26" y="0"/>
                  </a:cubicBezTo>
                  <a:cubicBezTo>
                    <a:pt x="12" y="0"/>
                    <a:pt x="0" y="12"/>
                    <a:pt x="0" y="27"/>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9" name="ïṥļiḓê">
              <a:extLst>
                <a:ext uri="{FF2B5EF4-FFF2-40B4-BE49-F238E27FC236}">
                  <a16:creationId xmlns:a16="http://schemas.microsoft.com/office/drawing/2014/main" xmlns="" id="{5B0409C5-A005-40EC-B2F2-BC65575E89FA}"/>
                </a:ext>
              </a:extLst>
            </p:cNvPr>
            <p:cNvSpPr/>
            <p:nvPr/>
          </p:nvSpPr>
          <p:spPr bwMode="auto">
            <a:xfrm>
              <a:off x="6459536" y="4974438"/>
              <a:ext cx="52387" cy="55563"/>
            </a:xfrm>
            <a:custGeom>
              <a:avLst/>
              <a:gdLst>
                <a:gd name="T0" fmla="*/ 19 w 19"/>
                <a:gd name="T1" fmla="*/ 17 h 20"/>
                <a:gd name="T2" fmla="*/ 2 w 19"/>
                <a:gd name="T3" fmla="*/ 0 h 20"/>
                <a:gd name="T4" fmla="*/ 0 w 19"/>
                <a:gd name="T5" fmla="*/ 3 h 20"/>
                <a:gd name="T6" fmla="*/ 2 w 19"/>
                <a:gd name="T7" fmla="*/ 5 h 20"/>
                <a:gd name="T8" fmla="*/ 14 w 19"/>
                <a:gd name="T9" fmla="*/ 17 h 20"/>
                <a:gd name="T10" fmla="*/ 17 w 19"/>
                <a:gd name="T11" fmla="*/ 20 h 20"/>
                <a:gd name="T12" fmla="*/ 19 w 19"/>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9" y="17"/>
                  </a:moveTo>
                  <a:cubicBezTo>
                    <a:pt x="19" y="8"/>
                    <a:pt x="12" y="0"/>
                    <a:pt x="2" y="0"/>
                  </a:cubicBezTo>
                  <a:cubicBezTo>
                    <a:pt x="1" y="0"/>
                    <a:pt x="0" y="1"/>
                    <a:pt x="0" y="3"/>
                  </a:cubicBezTo>
                  <a:cubicBezTo>
                    <a:pt x="0" y="4"/>
                    <a:pt x="1" y="5"/>
                    <a:pt x="2" y="5"/>
                  </a:cubicBezTo>
                  <a:cubicBezTo>
                    <a:pt x="9" y="5"/>
                    <a:pt x="14" y="11"/>
                    <a:pt x="14" y="17"/>
                  </a:cubicBezTo>
                  <a:cubicBezTo>
                    <a:pt x="14" y="19"/>
                    <a:pt x="15" y="20"/>
                    <a:pt x="17" y="20"/>
                  </a:cubicBezTo>
                  <a:cubicBezTo>
                    <a:pt x="18" y="20"/>
                    <a:pt x="19" y="19"/>
                    <a:pt x="19"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0" name="íŝḷîḋè">
              <a:extLst>
                <a:ext uri="{FF2B5EF4-FFF2-40B4-BE49-F238E27FC236}">
                  <a16:creationId xmlns:a16="http://schemas.microsoft.com/office/drawing/2014/main" xmlns="" id="{11A65F54-8072-4697-85E1-A874A4CF84F6}"/>
                </a:ext>
              </a:extLst>
            </p:cNvPr>
            <p:cNvSpPr/>
            <p:nvPr/>
          </p:nvSpPr>
          <p:spPr bwMode="auto">
            <a:xfrm>
              <a:off x="5848349" y="5007776"/>
              <a:ext cx="155575" cy="149225"/>
            </a:xfrm>
            <a:prstGeom prst="ellipse">
              <a:avLst/>
            </a:pr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1" name="ïṧlíḍê">
              <a:extLst>
                <a:ext uri="{FF2B5EF4-FFF2-40B4-BE49-F238E27FC236}">
                  <a16:creationId xmlns:a16="http://schemas.microsoft.com/office/drawing/2014/main" xmlns="" id="{B07E3DFB-82DE-4159-B1A2-F430D8F18901}"/>
                </a:ext>
              </a:extLst>
            </p:cNvPr>
            <p:cNvSpPr/>
            <p:nvPr/>
          </p:nvSpPr>
          <p:spPr bwMode="auto">
            <a:xfrm>
              <a:off x="6203949" y="5007776"/>
              <a:ext cx="155575" cy="149225"/>
            </a:xfrm>
            <a:prstGeom prst="ellipse">
              <a:avLst/>
            </a:pr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2" name="îslíḍe">
              <a:extLst>
                <a:ext uri="{FF2B5EF4-FFF2-40B4-BE49-F238E27FC236}">
                  <a16:creationId xmlns:a16="http://schemas.microsoft.com/office/drawing/2014/main" xmlns="" id="{934B99A1-1F6D-4AB2-B2AB-42F42AE9310F}"/>
                </a:ext>
              </a:extLst>
            </p:cNvPr>
            <p:cNvSpPr/>
            <p:nvPr/>
          </p:nvSpPr>
          <p:spPr bwMode="auto">
            <a:xfrm>
              <a:off x="5891212" y="4960151"/>
              <a:ext cx="69850"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3" name="iṩḻïďê">
              <a:extLst>
                <a:ext uri="{FF2B5EF4-FFF2-40B4-BE49-F238E27FC236}">
                  <a16:creationId xmlns:a16="http://schemas.microsoft.com/office/drawing/2014/main" xmlns="" id="{975FBAA1-F04F-407D-84C0-60D8212630CF}"/>
                </a:ext>
              </a:extLst>
            </p:cNvPr>
            <p:cNvSpPr/>
            <p:nvPr/>
          </p:nvSpPr>
          <p:spPr bwMode="auto">
            <a:xfrm>
              <a:off x="6246811" y="4960151"/>
              <a:ext cx="71437"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4" name="işḻîďè">
              <a:extLst>
                <a:ext uri="{FF2B5EF4-FFF2-40B4-BE49-F238E27FC236}">
                  <a16:creationId xmlns:a16="http://schemas.microsoft.com/office/drawing/2014/main" xmlns="" id="{16A9C11F-0F48-4C0C-AA11-88E2DE501E03}"/>
                </a:ext>
              </a:extLst>
            </p:cNvPr>
            <p:cNvSpPr/>
            <p:nvPr/>
          </p:nvSpPr>
          <p:spPr bwMode="auto">
            <a:xfrm>
              <a:off x="5997574" y="5152238"/>
              <a:ext cx="212725" cy="68263"/>
            </a:xfrm>
            <a:custGeom>
              <a:avLst/>
              <a:gdLst>
                <a:gd name="T0" fmla="*/ 2 w 75"/>
                <a:gd name="T1" fmla="*/ 9 h 24"/>
                <a:gd name="T2" fmla="*/ 37 w 75"/>
                <a:gd name="T3" fmla="*/ 24 h 24"/>
                <a:gd name="T4" fmla="*/ 73 w 75"/>
                <a:gd name="T5" fmla="*/ 9 h 24"/>
                <a:gd name="T6" fmla="*/ 73 w 75"/>
                <a:gd name="T7" fmla="*/ 2 h 24"/>
                <a:gd name="T8" fmla="*/ 66 w 75"/>
                <a:gd name="T9" fmla="*/ 2 h 24"/>
                <a:gd name="T10" fmla="*/ 37 w 75"/>
                <a:gd name="T11" fmla="*/ 14 h 24"/>
                <a:gd name="T12" fmla="*/ 8 w 75"/>
                <a:gd name="T13" fmla="*/ 2 h 24"/>
                <a:gd name="T14" fmla="*/ 1 w 75"/>
                <a:gd name="T15" fmla="*/ 2 h 24"/>
                <a:gd name="T16" fmla="*/ 2 w 75"/>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24">
                  <a:moveTo>
                    <a:pt x="2" y="9"/>
                  </a:moveTo>
                  <a:cubicBezTo>
                    <a:pt x="11" y="18"/>
                    <a:pt x="23" y="24"/>
                    <a:pt x="37" y="24"/>
                  </a:cubicBezTo>
                  <a:cubicBezTo>
                    <a:pt x="51" y="24"/>
                    <a:pt x="64" y="18"/>
                    <a:pt x="73" y="9"/>
                  </a:cubicBezTo>
                  <a:cubicBezTo>
                    <a:pt x="75" y="7"/>
                    <a:pt x="75" y="4"/>
                    <a:pt x="73" y="2"/>
                  </a:cubicBezTo>
                  <a:cubicBezTo>
                    <a:pt x="71" y="0"/>
                    <a:pt x="68" y="0"/>
                    <a:pt x="66" y="2"/>
                  </a:cubicBezTo>
                  <a:cubicBezTo>
                    <a:pt x="59" y="9"/>
                    <a:pt x="49" y="14"/>
                    <a:pt x="37" y="14"/>
                  </a:cubicBezTo>
                  <a:cubicBezTo>
                    <a:pt x="26" y="14"/>
                    <a:pt x="16" y="9"/>
                    <a:pt x="8" y="2"/>
                  </a:cubicBezTo>
                  <a:cubicBezTo>
                    <a:pt x="6" y="0"/>
                    <a:pt x="3" y="0"/>
                    <a:pt x="1" y="2"/>
                  </a:cubicBezTo>
                  <a:cubicBezTo>
                    <a:pt x="0" y="4"/>
                    <a:pt x="0" y="7"/>
                    <a:pt x="2" y="9"/>
                  </a:cubicBezTo>
                  <a:close/>
                </a:path>
              </a:pathLst>
            </a:custGeom>
            <a:solidFill>
              <a:srgbClr val="B83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5" name="íŝļiďe">
              <a:extLst>
                <a:ext uri="{FF2B5EF4-FFF2-40B4-BE49-F238E27FC236}">
                  <a16:creationId xmlns:a16="http://schemas.microsoft.com/office/drawing/2014/main" xmlns="" id="{ABDD325C-6113-4126-89FA-B129DEDB4113}"/>
                </a:ext>
              </a:extLst>
            </p:cNvPr>
            <p:cNvSpPr/>
            <p:nvPr/>
          </p:nvSpPr>
          <p:spPr bwMode="auto">
            <a:xfrm>
              <a:off x="5678487" y="4434688"/>
              <a:ext cx="814387" cy="531813"/>
            </a:xfrm>
            <a:custGeom>
              <a:avLst/>
              <a:gdLst>
                <a:gd name="T0" fmla="*/ 29 w 288"/>
                <a:gd name="T1" fmla="*/ 184 h 188"/>
                <a:gd name="T2" fmla="*/ 57 w 288"/>
                <a:gd name="T3" fmla="*/ 165 h 188"/>
                <a:gd name="T4" fmla="*/ 91 w 288"/>
                <a:gd name="T5" fmla="*/ 96 h 188"/>
                <a:gd name="T6" fmla="*/ 165 w 288"/>
                <a:gd name="T7" fmla="*/ 143 h 188"/>
                <a:gd name="T8" fmla="*/ 254 w 288"/>
                <a:gd name="T9" fmla="*/ 167 h 188"/>
                <a:gd name="T10" fmla="*/ 273 w 288"/>
                <a:gd name="T11" fmla="*/ 183 h 188"/>
                <a:gd name="T12" fmla="*/ 287 w 288"/>
                <a:gd name="T13" fmla="*/ 182 h 188"/>
                <a:gd name="T14" fmla="*/ 269 w 288"/>
                <a:gd name="T15" fmla="*/ 83 h 188"/>
                <a:gd name="T16" fmla="*/ 87 w 288"/>
                <a:gd name="T17" fmla="*/ 50 h 188"/>
                <a:gd name="T18" fmla="*/ 40 w 288"/>
                <a:gd name="T19" fmla="*/ 69 h 188"/>
                <a:gd name="T20" fmla="*/ 15 w 288"/>
                <a:gd name="T21" fmla="*/ 184 h 188"/>
                <a:gd name="T22" fmla="*/ 29 w 288"/>
                <a:gd name="T23" fmla="*/ 18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8" h="188">
                  <a:moveTo>
                    <a:pt x="29" y="184"/>
                  </a:moveTo>
                  <a:cubicBezTo>
                    <a:pt x="29" y="184"/>
                    <a:pt x="47" y="187"/>
                    <a:pt x="57" y="165"/>
                  </a:cubicBezTo>
                  <a:cubicBezTo>
                    <a:pt x="68" y="143"/>
                    <a:pt x="93" y="123"/>
                    <a:pt x="91" y="96"/>
                  </a:cubicBezTo>
                  <a:cubicBezTo>
                    <a:pt x="91" y="96"/>
                    <a:pt x="114" y="140"/>
                    <a:pt x="165" y="143"/>
                  </a:cubicBezTo>
                  <a:cubicBezTo>
                    <a:pt x="217" y="146"/>
                    <a:pt x="238" y="156"/>
                    <a:pt x="254" y="167"/>
                  </a:cubicBezTo>
                  <a:cubicBezTo>
                    <a:pt x="270" y="179"/>
                    <a:pt x="273" y="183"/>
                    <a:pt x="273" y="183"/>
                  </a:cubicBezTo>
                  <a:cubicBezTo>
                    <a:pt x="273" y="183"/>
                    <a:pt x="285" y="188"/>
                    <a:pt x="287" y="182"/>
                  </a:cubicBezTo>
                  <a:cubicBezTo>
                    <a:pt x="288" y="178"/>
                    <a:pt x="287" y="107"/>
                    <a:pt x="269" y="83"/>
                  </a:cubicBezTo>
                  <a:cubicBezTo>
                    <a:pt x="251" y="59"/>
                    <a:pt x="187" y="0"/>
                    <a:pt x="87" y="50"/>
                  </a:cubicBezTo>
                  <a:cubicBezTo>
                    <a:pt x="87" y="50"/>
                    <a:pt x="59" y="43"/>
                    <a:pt x="40" y="69"/>
                  </a:cubicBezTo>
                  <a:cubicBezTo>
                    <a:pt x="0" y="123"/>
                    <a:pt x="15" y="184"/>
                    <a:pt x="15" y="184"/>
                  </a:cubicBezTo>
                  <a:lnTo>
                    <a:pt x="29" y="1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6" name="îSļïdé">
              <a:extLst>
                <a:ext uri="{FF2B5EF4-FFF2-40B4-BE49-F238E27FC236}">
                  <a16:creationId xmlns:a16="http://schemas.microsoft.com/office/drawing/2014/main" xmlns="" id="{ACE9C1DC-C349-40F9-B38F-26BE3E79BCDE}"/>
                </a:ext>
              </a:extLst>
            </p:cNvPr>
            <p:cNvSpPr/>
            <p:nvPr/>
          </p:nvSpPr>
          <p:spPr bwMode="auto">
            <a:xfrm>
              <a:off x="5160962" y="4528351"/>
              <a:ext cx="204787" cy="76200"/>
            </a:xfrm>
            <a:custGeom>
              <a:avLst/>
              <a:gdLst>
                <a:gd name="T0" fmla="*/ 41 w 72"/>
                <a:gd name="T1" fmla="*/ 0 h 27"/>
                <a:gd name="T2" fmla="*/ 72 w 72"/>
                <a:gd name="T3" fmla="*/ 2 h 27"/>
                <a:gd name="T4" fmla="*/ 72 w 72"/>
                <a:gd name="T5" fmla="*/ 27 h 27"/>
                <a:gd name="T6" fmla="*/ 9 w 72"/>
                <a:gd name="T7" fmla="*/ 27 h 27"/>
                <a:gd name="T8" fmla="*/ 41 w 72"/>
                <a:gd name="T9" fmla="*/ 0 h 27"/>
              </a:gdLst>
              <a:ahLst/>
              <a:cxnLst>
                <a:cxn ang="0">
                  <a:pos x="T0" y="T1"/>
                </a:cxn>
                <a:cxn ang="0">
                  <a:pos x="T2" y="T3"/>
                </a:cxn>
                <a:cxn ang="0">
                  <a:pos x="T4" y="T5"/>
                </a:cxn>
                <a:cxn ang="0">
                  <a:pos x="T6" y="T7"/>
                </a:cxn>
                <a:cxn ang="0">
                  <a:pos x="T8" y="T9"/>
                </a:cxn>
              </a:cxnLst>
              <a:rect l="0" t="0" r="r" b="b"/>
              <a:pathLst>
                <a:path w="72" h="27">
                  <a:moveTo>
                    <a:pt x="41" y="0"/>
                  </a:moveTo>
                  <a:cubicBezTo>
                    <a:pt x="42" y="0"/>
                    <a:pt x="72" y="2"/>
                    <a:pt x="72" y="2"/>
                  </a:cubicBezTo>
                  <a:cubicBezTo>
                    <a:pt x="72" y="27"/>
                    <a:pt x="72" y="27"/>
                    <a:pt x="72" y="27"/>
                  </a:cubicBezTo>
                  <a:cubicBezTo>
                    <a:pt x="9" y="27"/>
                    <a:pt x="9" y="27"/>
                    <a:pt x="9" y="27"/>
                  </a:cubicBezTo>
                  <a:cubicBezTo>
                    <a:pt x="9" y="27"/>
                    <a:pt x="0" y="16"/>
                    <a:pt x="41" y="0"/>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7" name="iśľîḋè">
              <a:extLst>
                <a:ext uri="{FF2B5EF4-FFF2-40B4-BE49-F238E27FC236}">
                  <a16:creationId xmlns:a16="http://schemas.microsoft.com/office/drawing/2014/main" xmlns="" id="{2F22099F-100C-4EBD-8025-93023878BCEF}"/>
                </a:ext>
              </a:extLst>
            </p:cNvPr>
            <p:cNvSpPr/>
            <p:nvPr/>
          </p:nvSpPr>
          <p:spPr bwMode="auto">
            <a:xfrm>
              <a:off x="5783262" y="4528351"/>
              <a:ext cx="220662" cy="95250"/>
            </a:xfrm>
            <a:custGeom>
              <a:avLst/>
              <a:gdLst>
                <a:gd name="T0" fmla="*/ 34 w 78"/>
                <a:gd name="T1" fmla="*/ 1 h 34"/>
                <a:gd name="T2" fmla="*/ 0 w 78"/>
                <a:gd name="T3" fmla="*/ 0 h 34"/>
                <a:gd name="T4" fmla="*/ 8 w 78"/>
                <a:gd name="T5" fmla="*/ 34 h 34"/>
                <a:gd name="T6" fmla="*/ 73 w 78"/>
                <a:gd name="T7" fmla="*/ 19 h 34"/>
                <a:gd name="T8" fmla="*/ 34 w 78"/>
                <a:gd name="T9" fmla="*/ 1 h 34"/>
              </a:gdLst>
              <a:ahLst/>
              <a:cxnLst>
                <a:cxn ang="0">
                  <a:pos x="T0" y="T1"/>
                </a:cxn>
                <a:cxn ang="0">
                  <a:pos x="T2" y="T3"/>
                </a:cxn>
                <a:cxn ang="0">
                  <a:pos x="T4" y="T5"/>
                </a:cxn>
                <a:cxn ang="0">
                  <a:pos x="T6" y="T7"/>
                </a:cxn>
                <a:cxn ang="0">
                  <a:pos x="T8" y="T9"/>
                </a:cxn>
              </a:cxnLst>
              <a:rect l="0" t="0" r="r" b="b"/>
              <a:pathLst>
                <a:path w="78" h="34">
                  <a:moveTo>
                    <a:pt x="34" y="1"/>
                  </a:moveTo>
                  <a:cubicBezTo>
                    <a:pt x="33" y="0"/>
                    <a:pt x="0" y="0"/>
                    <a:pt x="0" y="0"/>
                  </a:cubicBezTo>
                  <a:cubicBezTo>
                    <a:pt x="8" y="34"/>
                    <a:pt x="8" y="34"/>
                    <a:pt x="8" y="34"/>
                  </a:cubicBezTo>
                  <a:cubicBezTo>
                    <a:pt x="73" y="19"/>
                    <a:pt x="73" y="19"/>
                    <a:pt x="73" y="19"/>
                  </a:cubicBezTo>
                  <a:cubicBezTo>
                    <a:pt x="73" y="19"/>
                    <a:pt x="78" y="7"/>
                    <a:pt x="34" y="1"/>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8" name="îṡ1íďè">
              <a:extLst>
                <a:ext uri="{FF2B5EF4-FFF2-40B4-BE49-F238E27FC236}">
                  <a16:creationId xmlns:a16="http://schemas.microsoft.com/office/drawing/2014/main" xmlns="" id="{C8617594-3D83-41F5-9D6E-34DB2BBEF6C1}"/>
                </a:ext>
              </a:extLst>
            </p:cNvPr>
            <p:cNvSpPr/>
            <p:nvPr/>
          </p:nvSpPr>
          <p:spPr bwMode="auto">
            <a:xfrm>
              <a:off x="5175249" y="4533113"/>
              <a:ext cx="195262" cy="74613"/>
            </a:xfrm>
            <a:custGeom>
              <a:avLst/>
              <a:gdLst>
                <a:gd name="T0" fmla="*/ 34 w 69"/>
                <a:gd name="T1" fmla="*/ 19 h 26"/>
                <a:gd name="T2" fmla="*/ 11 w 69"/>
                <a:gd name="T3" fmla="*/ 12 h 26"/>
                <a:gd name="T4" fmla="*/ 4 w 69"/>
                <a:gd name="T5" fmla="*/ 26 h 26"/>
                <a:gd name="T6" fmla="*/ 69 w 69"/>
                <a:gd name="T7" fmla="*/ 26 h 26"/>
                <a:gd name="T8" fmla="*/ 69 w 69"/>
                <a:gd name="T9" fmla="*/ 0 h 26"/>
                <a:gd name="T10" fmla="*/ 67 w 69"/>
                <a:gd name="T11" fmla="*/ 0 h 26"/>
                <a:gd name="T12" fmla="*/ 34 w 69"/>
                <a:gd name="T13" fmla="*/ 19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34" y="19"/>
                  </a:moveTo>
                  <a:cubicBezTo>
                    <a:pt x="24" y="19"/>
                    <a:pt x="16" y="17"/>
                    <a:pt x="11" y="12"/>
                  </a:cubicBezTo>
                  <a:cubicBezTo>
                    <a:pt x="0" y="21"/>
                    <a:pt x="4" y="26"/>
                    <a:pt x="4" y="26"/>
                  </a:cubicBezTo>
                  <a:cubicBezTo>
                    <a:pt x="69" y="26"/>
                    <a:pt x="69" y="26"/>
                    <a:pt x="69" y="26"/>
                  </a:cubicBezTo>
                  <a:cubicBezTo>
                    <a:pt x="69" y="0"/>
                    <a:pt x="69" y="0"/>
                    <a:pt x="69" y="0"/>
                  </a:cubicBezTo>
                  <a:cubicBezTo>
                    <a:pt x="69" y="0"/>
                    <a:pt x="68" y="0"/>
                    <a:pt x="67" y="0"/>
                  </a:cubicBezTo>
                  <a:cubicBezTo>
                    <a:pt x="61" y="11"/>
                    <a:pt x="50" y="19"/>
                    <a:pt x="34" y="19"/>
                  </a:cubicBezTo>
                  <a:close/>
                </a:path>
              </a:pathLst>
            </a:custGeom>
            <a:solidFill>
              <a:srgbClr val="EB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9" name="ïṥḻiḑè">
              <a:extLst>
                <a:ext uri="{FF2B5EF4-FFF2-40B4-BE49-F238E27FC236}">
                  <a16:creationId xmlns:a16="http://schemas.microsoft.com/office/drawing/2014/main" xmlns="" id="{52BECCCE-6BC0-4944-B60B-5BC254FCFF54}"/>
                </a:ext>
              </a:extLst>
            </p:cNvPr>
            <p:cNvSpPr/>
            <p:nvPr/>
          </p:nvSpPr>
          <p:spPr bwMode="auto">
            <a:xfrm>
              <a:off x="5780087" y="4533113"/>
              <a:ext cx="217487" cy="93663"/>
            </a:xfrm>
            <a:custGeom>
              <a:avLst/>
              <a:gdLst>
                <a:gd name="T0" fmla="*/ 62 w 77"/>
                <a:gd name="T1" fmla="*/ 5 h 33"/>
                <a:gd name="T2" fmla="*/ 41 w 77"/>
                <a:gd name="T3" fmla="*/ 17 h 33"/>
                <a:gd name="T4" fmla="*/ 4 w 77"/>
                <a:gd name="T5" fmla="*/ 0 h 33"/>
                <a:gd name="T6" fmla="*/ 0 w 77"/>
                <a:gd name="T7" fmla="*/ 0 h 33"/>
                <a:gd name="T8" fmla="*/ 9 w 77"/>
                <a:gd name="T9" fmla="*/ 33 h 33"/>
                <a:gd name="T10" fmla="*/ 74 w 77"/>
                <a:gd name="T11" fmla="*/ 18 h 33"/>
                <a:gd name="T12" fmla="*/ 62 w 77"/>
                <a:gd name="T13" fmla="*/ 5 h 33"/>
              </a:gdLst>
              <a:ahLst/>
              <a:cxnLst>
                <a:cxn ang="0">
                  <a:pos x="T0" y="T1"/>
                </a:cxn>
                <a:cxn ang="0">
                  <a:pos x="T2" y="T3"/>
                </a:cxn>
                <a:cxn ang="0">
                  <a:pos x="T4" y="T5"/>
                </a:cxn>
                <a:cxn ang="0">
                  <a:pos x="T6" y="T7"/>
                </a:cxn>
                <a:cxn ang="0">
                  <a:pos x="T8" y="T9"/>
                </a:cxn>
                <a:cxn ang="0">
                  <a:pos x="T10" y="T11"/>
                </a:cxn>
                <a:cxn ang="0">
                  <a:pos x="T12" y="T13"/>
                </a:cxn>
              </a:cxnLst>
              <a:rect l="0" t="0" r="r" b="b"/>
              <a:pathLst>
                <a:path w="77" h="33">
                  <a:moveTo>
                    <a:pt x="62" y="5"/>
                  </a:moveTo>
                  <a:cubicBezTo>
                    <a:pt x="57" y="11"/>
                    <a:pt x="51" y="15"/>
                    <a:pt x="41" y="17"/>
                  </a:cubicBezTo>
                  <a:cubicBezTo>
                    <a:pt x="27" y="21"/>
                    <a:pt x="11" y="13"/>
                    <a:pt x="4" y="0"/>
                  </a:cubicBezTo>
                  <a:cubicBezTo>
                    <a:pt x="3" y="1"/>
                    <a:pt x="0" y="0"/>
                    <a:pt x="0" y="0"/>
                  </a:cubicBezTo>
                  <a:cubicBezTo>
                    <a:pt x="9" y="33"/>
                    <a:pt x="9" y="33"/>
                    <a:pt x="9" y="33"/>
                  </a:cubicBezTo>
                  <a:cubicBezTo>
                    <a:pt x="74" y="18"/>
                    <a:pt x="74" y="18"/>
                    <a:pt x="74" y="18"/>
                  </a:cubicBezTo>
                  <a:cubicBezTo>
                    <a:pt x="74" y="18"/>
                    <a:pt x="77" y="11"/>
                    <a:pt x="62" y="5"/>
                  </a:cubicBezTo>
                  <a:close/>
                </a:path>
              </a:pathLst>
            </a:custGeom>
            <a:solidFill>
              <a:srgbClr val="EB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0" name="íśḻïḋé">
              <a:extLst>
                <a:ext uri="{FF2B5EF4-FFF2-40B4-BE49-F238E27FC236}">
                  <a16:creationId xmlns:a16="http://schemas.microsoft.com/office/drawing/2014/main" xmlns="" id="{4AD89995-AE26-41C1-8E7D-161A9EE1839F}"/>
                </a:ext>
              </a:extLst>
            </p:cNvPr>
            <p:cNvSpPr/>
            <p:nvPr/>
          </p:nvSpPr>
          <p:spPr bwMode="auto">
            <a:xfrm>
              <a:off x="5186362" y="3574263"/>
              <a:ext cx="107950" cy="138113"/>
            </a:xfrm>
            <a:custGeom>
              <a:avLst/>
              <a:gdLst>
                <a:gd name="T0" fmla="*/ 4 w 38"/>
                <a:gd name="T1" fmla="*/ 0 h 49"/>
                <a:gd name="T2" fmla="*/ 38 w 38"/>
                <a:gd name="T3" fmla="*/ 49 h 49"/>
                <a:gd name="T4" fmla="*/ 35 w 38"/>
                <a:gd name="T5" fmla="*/ 1 h 49"/>
                <a:gd name="T6" fmla="*/ 4 w 38"/>
                <a:gd name="T7" fmla="*/ 0 h 49"/>
              </a:gdLst>
              <a:ahLst/>
              <a:cxnLst>
                <a:cxn ang="0">
                  <a:pos x="T0" y="T1"/>
                </a:cxn>
                <a:cxn ang="0">
                  <a:pos x="T2" y="T3"/>
                </a:cxn>
                <a:cxn ang="0">
                  <a:pos x="T4" y="T5"/>
                </a:cxn>
                <a:cxn ang="0">
                  <a:pos x="T6" y="T7"/>
                </a:cxn>
              </a:cxnLst>
              <a:rect l="0" t="0" r="r" b="b"/>
              <a:pathLst>
                <a:path w="38" h="49">
                  <a:moveTo>
                    <a:pt x="4" y="0"/>
                  </a:moveTo>
                  <a:cubicBezTo>
                    <a:pt x="4" y="0"/>
                    <a:pt x="0" y="49"/>
                    <a:pt x="38" y="49"/>
                  </a:cubicBezTo>
                  <a:cubicBezTo>
                    <a:pt x="35" y="1"/>
                    <a:pt x="35" y="1"/>
                    <a:pt x="35" y="1"/>
                  </a:cubicBezTo>
                  <a:lnTo>
                    <a:pt x="4" y="0"/>
                  </a:ln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1" name="iṡliďè">
              <a:extLst>
                <a:ext uri="{FF2B5EF4-FFF2-40B4-BE49-F238E27FC236}">
                  <a16:creationId xmlns:a16="http://schemas.microsoft.com/office/drawing/2014/main" xmlns="" id="{4F2DF2B2-C859-4A5E-A975-845EB6161B9C}"/>
                </a:ext>
              </a:extLst>
            </p:cNvPr>
            <p:cNvSpPr/>
            <p:nvPr/>
          </p:nvSpPr>
          <p:spPr bwMode="auto">
            <a:xfrm>
              <a:off x="5862637" y="3574263"/>
              <a:ext cx="104775" cy="138113"/>
            </a:xfrm>
            <a:custGeom>
              <a:avLst/>
              <a:gdLst>
                <a:gd name="T0" fmla="*/ 33 w 37"/>
                <a:gd name="T1" fmla="*/ 0 h 49"/>
                <a:gd name="T2" fmla="*/ 0 w 37"/>
                <a:gd name="T3" fmla="*/ 49 h 49"/>
                <a:gd name="T4" fmla="*/ 3 w 37"/>
                <a:gd name="T5" fmla="*/ 1 h 49"/>
                <a:gd name="T6" fmla="*/ 33 w 37"/>
                <a:gd name="T7" fmla="*/ 0 h 49"/>
              </a:gdLst>
              <a:ahLst/>
              <a:cxnLst>
                <a:cxn ang="0">
                  <a:pos x="T0" y="T1"/>
                </a:cxn>
                <a:cxn ang="0">
                  <a:pos x="T2" y="T3"/>
                </a:cxn>
                <a:cxn ang="0">
                  <a:pos x="T4" y="T5"/>
                </a:cxn>
                <a:cxn ang="0">
                  <a:pos x="T6" y="T7"/>
                </a:cxn>
              </a:cxnLst>
              <a:rect l="0" t="0" r="r" b="b"/>
              <a:pathLst>
                <a:path w="37" h="49">
                  <a:moveTo>
                    <a:pt x="33" y="0"/>
                  </a:moveTo>
                  <a:cubicBezTo>
                    <a:pt x="33" y="0"/>
                    <a:pt x="37" y="49"/>
                    <a:pt x="0" y="49"/>
                  </a:cubicBezTo>
                  <a:cubicBezTo>
                    <a:pt x="3" y="1"/>
                    <a:pt x="3" y="1"/>
                    <a:pt x="3" y="1"/>
                  </a:cubicBezTo>
                  <a:lnTo>
                    <a:pt x="33" y="0"/>
                  </a:ln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2" name="í$liḑé">
              <a:extLst>
                <a:ext uri="{FF2B5EF4-FFF2-40B4-BE49-F238E27FC236}">
                  <a16:creationId xmlns:a16="http://schemas.microsoft.com/office/drawing/2014/main" xmlns="" id="{FED565AD-3774-44C7-B88D-87DE11142CFB}"/>
                </a:ext>
              </a:extLst>
            </p:cNvPr>
            <p:cNvSpPr/>
            <p:nvPr/>
          </p:nvSpPr>
          <p:spPr bwMode="auto">
            <a:xfrm>
              <a:off x="6022974" y="3782226"/>
              <a:ext cx="88900" cy="115888"/>
            </a:xfrm>
            <a:custGeom>
              <a:avLst/>
              <a:gdLst>
                <a:gd name="T0" fmla="*/ 8 w 31"/>
                <a:gd name="T1" fmla="*/ 38 h 41"/>
                <a:gd name="T2" fmla="*/ 9 w 31"/>
                <a:gd name="T3" fmla="*/ 41 h 41"/>
                <a:gd name="T4" fmla="*/ 26 w 31"/>
                <a:gd name="T5" fmla="*/ 5 h 41"/>
                <a:gd name="T6" fmla="*/ 0 w 31"/>
                <a:gd name="T7" fmla="*/ 18 h 41"/>
                <a:gd name="T8" fmla="*/ 8 w 31"/>
                <a:gd name="T9" fmla="*/ 38 h 41"/>
              </a:gdLst>
              <a:ahLst/>
              <a:cxnLst>
                <a:cxn ang="0">
                  <a:pos x="T0" y="T1"/>
                </a:cxn>
                <a:cxn ang="0">
                  <a:pos x="T2" y="T3"/>
                </a:cxn>
                <a:cxn ang="0">
                  <a:pos x="T4" y="T5"/>
                </a:cxn>
                <a:cxn ang="0">
                  <a:pos x="T6" y="T7"/>
                </a:cxn>
                <a:cxn ang="0">
                  <a:pos x="T8" y="T9"/>
                </a:cxn>
              </a:cxnLst>
              <a:rect l="0" t="0" r="r" b="b"/>
              <a:pathLst>
                <a:path w="31" h="41">
                  <a:moveTo>
                    <a:pt x="8" y="38"/>
                  </a:moveTo>
                  <a:cubicBezTo>
                    <a:pt x="9" y="39"/>
                    <a:pt x="9" y="40"/>
                    <a:pt x="9" y="41"/>
                  </a:cubicBezTo>
                  <a:cubicBezTo>
                    <a:pt x="27" y="34"/>
                    <a:pt x="31" y="8"/>
                    <a:pt x="26" y="5"/>
                  </a:cubicBezTo>
                  <a:cubicBezTo>
                    <a:pt x="20" y="0"/>
                    <a:pt x="0" y="18"/>
                    <a:pt x="0" y="18"/>
                  </a:cubicBezTo>
                  <a:cubicBezTo>
                    <a:pt x="4" y="24"/>
                    <a:pt x="7" y="34"/>
                    <a:pt x="8" y="38"/>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3" name="íṩḷíďé">
              <a:extLst>
                <a:ext uri="{FF2B5EF4-FFF2-40B4-BE49-F238E27FC236}">
                  <a16:creationId xmlns:a16="http://schemas.microsoft.com/office/drawing/2014/main" xmlns="" id="{BCEC1DE6-4977-457D-8F93-AED677B53604}"/>
                </a:ext>
              </a:extLst>
            </p:cNvPr>
            <p:cNvSpPr/>
            <p:nvPr/>
          </p:nvSpPr>
          <p:spPr bwMode="auto">
            <a:xfrm>
              <a:off x="5254624" y="4163226"/>
              <a:ext cx="647700" cy="382588"/>
            </a:xfrm>
            <a:custGeom>
              <a:avLst/>
              <a:gdLst>
                <a:gd name="T0" fmla="*/ 40 w 229"/>
                <a:gd name="T1" fmla="*/ 135 h 135"/>
                <a:gd name="T2" fmla="*/ 115 w 229"/>
                <a:gd name="T3" fmla="*/ 39 h 135"/>
                <a:gd name="T4" fmla="*/ 184 w 229"/>
                <a:gd name="T5" fmla="*/ 135 h 135"/>
                <a:gd name="T6" fmla="*/ 229 w 229"/>
                <a:gd name="T7" fmla="*/ 129 h 135"/>
                <a:gd name="T8" fmla="*/ 181 w 229"/>
                <a:gd name="T9" fmla="*/ 0 h 135"/>
                <a:gd name="T10" fmla="*/ 48 w 229"/>
                <a:gd name="T11" fmla="*/ 0 h 135"/>
                <a:gd name="T12" fmla="*/ 0 w 229"/>
                <a:gd name="T13" fmla="*/ 130 h 135"/>
                <a:gd name="T14" fmla="*/ 40 w 229"/>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9" h="135">
                  <a:moveTo>
                    <a:pt x="40" y="135"/>
                  </a:moveTo>
                  <a:cubicBezTo>
                    <a:pt x="41" y="120"/>
                    <a:pt x="108" y="40"/>
                    <a:pt x="115" y="39"/>
                  </a:cubicBezTo>
                  <a:cubicBezTo>
                    <a:pt x="122" y="40"/>
                    <a:pt x="184" y="120"/>
                    <a:pt x="184" y="135"/>
                  </a:cubicBezTo>
                  <a:cubicBezTo>
                    <a:pt x="229" y="129"/>
                    <a:pt x="229" y="129"/>
                    <a:pt x="229" y="129"/>
                  </a:cubicBezTo>
                  <a:cubicBezTo>
                    <a:pt x="181" y="0"/>
                    <a:pt x="181" y="0"/>
                    <a:pt x="181" y="0"/>
                  </a:cubicBezTo>
                  <a:cubicBezTo>
                    <a:pt x="48" y="0"/>
                    <a:pt x="48" y="0"/>
                    <a:pt x="48" y="0"/>
                  </a:cubicBezTo>
                  <a:cubicBezTo>
                    <a:pt x="0" y="130"/>
                    <a:pt x="0" y="130"/>
                    <a:pt x="0" y="130"/>
                  </a:cubicBezTo>
                  <a:lnTo>
                    <a:pt x="40" y="135"/>
                  </a:lnTo>
                  <a:close/>
                </a:path>
              </a:pathLst>
            </a:custGeom>
            <a:solidFill>
              <a:srgbClr val="0097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4" name="íṧḷíḍè">
              <a:extLst>
                <a:ext uri="{FF2B5EF4-FFF2-40B4-BE49-F238E27FC236}">
                  <a16:creationId xmlns:a16="http://schemas.microsoft.com/office/drawing/2014/main" xmlns="" id="{8537BD97-719B-4583-A097-35CA057A514E}"/>
                </a:ext>
              </a:extLst>
            </p:cNvPr>
            <p:cNvSpPr/>
            <p:nvPr/>
          </p:nvSpPr>
          <p:spPr bwMode="auto">
            <a:xfrm>
              <a:off x="5079999" y="3782226"/>
              <a:ext cx="968375" cy="419100"/>
            </a:xfrm>
            <a:custGeom>
              <a:avLst/>
              <a:gdLst>
                <a:gd name="T0" fmla="*/ 103 w 343"/>
                <a:gd name="T1" fmla="*/ 148 h 148"/>
                <a:gd name="T2" fmla="*/ 250 w 343"/>
                <a:gd name="T3" fmla="*/ 148 h 148"/>
                <a:gd name="T4" fmla="*/ 240 w 343"/>
                <a:gd name="T5" fmla="*/ 59 h 148"/>
                <a:gd name="T6" fmla="*/ 343 w 343"/>
                <a:gd name="T7" fmla="*/ 42 h 148"/>
                <a:gd name="T8" fmla="*/ 335 w 343"/>
                <a:gd name="T9" fmla="*/ 16 h 148"/>
                <a:gd name="T10" fmla="*/ 279 w 343"/>
                <a:gd name="T11" fmla="*/ 29 h 148"/>
                <a:gd name="T12" fmla="*/ 203 w 343"/>
                <a:gd name="T13" fmla="*/ 0 h 148"/>
                <a:gd name="T14" fmla="*/ 150 w 343"/>
                <a:gd name="T15" fmla="*/ 0 h 148"/>
                <a:gd name="T16" fmla="*/ 98 w 343"/>
                <a:gd name="T17" fmla="*/ 22 h 148"/>
                <a:gd name="T18" fmla="*/ 10 w 343"/>
                <a:gd name="T19" fmla="*/ 18 h 148"/>
                <a:gd name="T20" fmla="*/ 0 w 343"/>
                <a:gd name="T21" fmla="*/ 41 h 148"/>
                <a:gd name="T22" fmla="*/ 113 w 343"/>
                <a:gd name="T23" fmla="*/ 58 h 148"/>
                <a:gd name="T24" fmla="*/ 103 w 343"/>
                <a:gd name="T2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148">
                  <a:moveTo>
                    <a:pt x="103" y="148"/>
                  </a:moveTo>
                  <a:cubicBezTo>
                    <a:pt x="250" y="148"/>
                    <a:pt x="250" y="148"/>
                    <a:pt x="250" y="148"/>
                  </a:cubicBezTo>
                  <a:cubicBezTo>
                    <a:pt x="250" y="134"/>
                    <a:pt x="241" y="73"/>
                    <a:pt x="240" y="59"/>
                  </a:cubicBezTo>
                  <a:cubicBezTo>
                    <a:pt x="240" y="59"/>
                    <a:pt x="295" y="87"/>
                    <a:pt x="343" y="42"/>
                  </a:cubicBezTo>
                  <a:cubicBezTo>
                    <a:pt x="341" y="33"/>
                    <a:pt x="338" y="25"/>
                    <a:pt x="335" y="16"/>
                  </a:cubicBezTo>
                  <a:cubicBezTo>
                    <a:pt x="317" y="29"/>
                    <a:pt x="305" y="33"/>
                    <a:pt x="279" y="29"/>
                  </a:cubicBezTo>
                  <a:cubicBezTo>
                    <a:pt x="245" y="24"/>
                    <a:pt x="236" y="0"/>
                    <a:pt x="203" y="0"/>
                  </a:cubicBezTo>
                  <a:cubicBezTo>
                    <a:pt x="150" y="0"/>
                    <a:pt x="150" y="0"/>
                    <a:pt x="150" y="0"/>
                  </a:cubicBezTo>
                  <a:cubicBezTo>
                    <a:pt x="150" y="0"/>
                    <a:pt x="125" y="3"/>
                    <a:pt x="98" y="22"/>
                  </a:cubicBezTo>
                  <a:cubicBezTo>
                    <a:pt x="73" y="39"/>
                    <a:pt x="26" y="35"/>
                    <a:pt x="10" y="18"/>
                  </a:cubicBezTo>
                  <a:cubicBezTo>
                    <a:pt x="0" y="41"/>
                    <a:pt x="0" y="41"/>
                    <a:pt x="0" y="41"/>
                  </a:cubicBezTo>
                  <a:cubicBezTo>
                    <a:pt x="0" y="41"/>
                    <a:pt x="41" y="83"/>
                    <a:pt x="113" y="58"/>
                  </a:cubicBezTo>
                  <a:lnTo>
                    <a:pt x="103" y="148"/>
                  </a:lnTo>
                  <a:close/>
                </a:path>
              </a:pathLst>
            </a:custGeom>
            <a:solidFill>
              <a:srgbClr val="EB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5" name="íṥļíḍê">
              <a:extLst>
                <a:ext uri="{FF2B5EF4-FFF2-40B4-BE49-F238E27FC236}">
                  <a16:creationId xmlns:a16="http://schemas.microsoft.com/office/drawing/2014/main" xmlns="" id="{3FC937E8-9CEE-4197-9274-6012C95622EC}"/>
                </a:ext>
              </a:extLst>
            </p:cNvPr>
            <p:cNvSpPr/>
            <p:nvPr/>
          </p:nvSpPr>
          <p:spPr bwMode="auto">
            <a:xfrm>
              <a:off x="5494337" y="3763176"/>
              <a:ext cx="153987" cy="377825"/>
            </a:xfrm>
            <a:custGeom>
              <a:avLst/>
              <a:gdLst>
                <a:gd name="T0" fmla="*/ 54 w 54"/>
                <a:gd name="T1" fmla="*/ 10 h 134"/>
                <a:gd name="T2" fmla="*/ 54 w 54"/>
                <a:gd name="T3" fmla="*/ 0 h 134"/>
                <a:gd name="T4" fmla="*/ 0 w 54"/>
                <a:gd name="T5" fmla="*/ 0 h 134"/>
                <a:gd name="T6" fmla="*/ 0 w 54"/>
                <a:gd name="T7" fmla="*/ 10 h 134"/>
                <a:gd name="T8" fmla="*/ 27 w 54"/>
                <a:gd name="T9" fmla="*/ 134 h 134"/>
                <a:gd name="T10" fmla="*/ 54 w 54"/>
                <a:gd name="T11" fmla="*/ 10 h 134"/>
              </a:gdLst>
              <a:ahLst/>
              <a:cxnLst>
                <a:cxn ang="0">
                  <a:pos x="T0" y="T1"/>
                </a:cxn>
                <a:cxn ang="0">
                  <a:pos x="T2" y="T3"/>
                </a:cxn>
                <a:cxn ang="0">
                  <a:pos x="T4" y="T5"/>
                </a:cxn>
                <a:cxn ang="0">
                  <a:pos x="T6" y="T7"/>
                </a:cxn>
                <a:cxn ang="0">
                  <a:pos x="T8" y="T9"/>
                </a:cxn>
                <a:cxn ang="0">
                  <a:pos x="T10" y="T11"/>
                </a:cxn>
              </a:cxnLst>
              <a:rect l="0" t="0" r="r" b="b"/>
              <a:pathLst>
                <a:path w="54" h="134">
                  <a:moveTo>
                    <a:pt x="54" y="10"/>
                  </a:moveTo>
                  <a:cubicBezTo>
                    <a:pt x="54" y="0"/>
                    <a:pt x="54" y="0"/>
                    <a:pt x="54" y="0"/>
                  </a:cubicBezTo>
                  <a:cubicBezTo>
                    <a:pt x="0" y="0"/>
                    <a:pt x="0" y="0"/>
                    <a:pt x="0" y="0"/>
                  </a:cubicBezTo>
                  <a:cubicBezTo>
                    <a:pt x="0" y="10"/>
                    <a:pt x="0" y="10"/>
                    <a:pt x="0" y="10"/>
                  </a:cubicBezTo>
                  <a:cubicBezTo>
                    <a:pt x="27" y="134"/>
                    <a:pt x="27" y="134"/>
                    <a:pt x="27" y="134"/>
                  </a:cubicBezTo>
                  <a:cubicBezTo>
                    <a:pt x="27" y="134"/>
                    <a:pt x="54" y="12"/>
                    <a:pt x="54"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6" name="ïṩ1îḑê">
              <a:extLst>
                <a:ext uri="{FF2B5EF4-FFF2-40B4-BE49-F238E27FC236}">
                  <a16:creationId xmlns:a16="http://schemas.microsoft.com/office/drawing/2014/main" xmlns="" id="{F184C874-03A9-4708-A7F5-CED140BB822F}"/>
                </a:ext>
              </a:extLst>
            </p:cNvPr>
            <p:cNvSpPr/>
            <p:nvPr/>
          </p:nvSpPr>
          <p:spPr bwMode="auto">
            <a:xfrm>
              <a:off x="5026024" y="3780638"/>
              <a:ext cx="82550" cy="117475"/>
            </a:xfrm>
            <a:custGeom>
              <a:avLst/>
              <a:gdLst>
                <a:gd name="T0" fmla="*/ 19 w 29"/>
                <a:gd name="T1" fmla="*/ 42 h 42"/>
                <a:gd name="T2" fmla="*/ 5 w 29"/>
                <a:gd name="T3" fmla="*/ 4 h 42"/>
                <a:gd name="T4" fmla="*/ 29 w 29"/>
                <a:gd name="T5" fmla="*/ 19 h 42"/>
                <a:gd name="T6" fmla="*/ 19 w 29"/>
                <a:gd name="T7" fmla="*/ 42 h 42"/>
              </a:gdLst>
              <a:ahLst/>
              <a:cxnLst>
                <a:cxn ang="0">
                  <a:pos x="T0" y="T1"/>
                </a:cxn>
                <a:cxn ang="0">
                  <a:pos x="T2" y="T3"/>
                </a:cxn>
                <a:cxn ang="0">
                  <a:pos x="T4" y="T5"/>
                </a:cxn>
                <a:cxn ang="0">
                  <a:pos x="T6" y="T7"/>
                </a:cxn>
              </a:cxnLst>
              <a:rect l="0" t="0" r="r" b="b"/>
              <a:pathLst>
                <a:path w="29" h="42">
                  <a:moveTo>
                    <a:pt x="19" y="42"/>
                  </a:moveTo>
                  <a:cubicBezTo>
                    <a:pt x="1" y="33"/>
                    <a:pt x="0" y="7"/>
                    <a:pt x="5" y="4"/>
                  </a:cubicBezTo>
                  <a:cubicBezTo>
                    <a:pt x="12" y="0"/>
                    <a:pt x="29" y="19"/>
                    <a:pt x="29" y="19"/>
                  </a:cubicBezTo>
                  <a:cubicBezTo>
                    <a:pt x="25" y="29"/>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7" name="iṣľîdé">
              <a:extLst>
                <a:ext uri="{FF2B5EF4-FFF2-40B4-BE49-F238E27FC236}">
                  <a16:creationId xmlns:a16="http://schemas.microsoft.com/office/drawing/2014/main" xmlns="" id="{268F997C-93B5-44BA-864F-BFEEA6D4E426}"/>
                </a:ext>
              </a:extLst>
            </p:cNvPr>
            <p:cNvSpPr/>
            <p:nvPr/>
          </p:nvSpPr>
          <p:spPr bwMode="auto">
            <a:xfrm>
              <a:off x="5226049" y="3088488"/>
              <a:ext cx="701675" cy="733425"/>
            </a:xfrm>
            <a:custGeom>
              <a:avLst/>
              <a:gdLst>
                <a:gd name="T0" fmla="*/ 248 w 248"/>
                <a:gd name="T1" fmla="*/ 168 h 260"/>
                <a:gd name="T2" fmla="*/ 125 w 248"/>
                <a:gd name="T3" fmla="*/ 260 h 260"/>
                <a:gd name="T4" fmla="*/ 0 w 248"/>
                <a:gd name="T5" fmla="*/ 169 h 260"/>
                <a:gd name="T6" fmla="*/ 8 w 248"/>
                <a:gd name="T7" fmla="*/ 62 h 260"/>
                <a:gd name="T8" fmla="*/ 124 w 248"/>
                <a:gd name="T9" fmla="*/ 0 h 260"/>
                <a:gd name="T10" fmla="*/ 240 w 248"/>
                <a:gd name="T11" fmla="*/ 60 h 260"/>
                <a:gd name="T12" fmla="*/ 248 w 248"/>
                <a:gd name="T13" fmla="*/ 168 h 260"/>
              </a:gdLst>
              <a:ahLst/>
              <a:cxnLst>
                <a:cxn ang="0">
                  <a:pos x="T0" y="T1"/>
                </a:cxn>
                <a:cxn ang="0">
                  <a:pos x="T2" y="T3"/>
                </a:cxn>
                <a:cxn ang="0">
                  <a:pos x="T4" y="T5"/>
                </a:cxn>
                <a:cxn ang="0">
                  <a:pos x="T6" y="T7"/>
                </a:cxn>
                <a:cxn ang="0">
                  <a:pos x="T8" y="T9"/>
                </a:cxn>
                <a:cxn ang="0">
                  <a:pos x="T10" y="T11"/>
                </a:cxn>
                <a:cxn ang="0">
                  <a:pos x="T12" y="T13"/>
                </a:cxn>
              </a:cxnLst>
              <a:rect l="0" t="0" r="r" b="b"/>
              <a:pathLst>
                <a:path w="248" h="260">
                  <a:moveTo>
                    <a:pt x="248" y="168"/>
                  </a:moveTo>
                  <a:cubicBezTo>
                    <a:pt x="248" y="236"/>
                    <a:pt x="193" y="259"/>
                    <a:pt x="125" y="260"/>
                  </a:cubicBezTo>
                  <a:cubicBezTo>
                    <a:pt x="56" y="260"/>
                    <a:pt x="1" y="237"/>
                    <a:pt x="0" y="169"/>
                  </a:cubicBezTo>
                  <a:cubicBezTo>
                    <a:pt x="0" y="144"/>
                    <a:pt x="1" y="83"/>
                    <a:pt x="8" y="62"/>
                  </a:cubicBezTo>
                  <a:cubicBezTo>
                    <a:pt x="19" y="26"/>
                    <a:pt x="48" y="1"/>
                    <a:pt x="124" y="0"/>
                  </a:cubicBezTo>
                  <a:cubicBezTo>
                    <a:pt x="198" y="0"/>
                    <a:pt x="228" y="25"/>
                    <a:pt x="240" y="60"/>
                  </a:cubicBezTo>
                  <a:cubicBezTo>
                    <a:pt x="247" y="82"/>
                    <a:pt x="248" y="142"/>
                    <a:pt x="248" y="168"/>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8" name="iṣḻíḓe">
              <a:extLst>
                <a:ext uri="{FF2B5EF4-FFF2-40B4-BE49-F238E27FC236}">
                  <a16:creationId xmlns:a16="http://schemas.microsoft.com/office/drawing/2014/main" xmlns="" id="{2B421CD9-E0EB-4FC8-93F6-52F123579140}"/>
                </a:ext>
              </a:extLst>
            </p:cNvPr>
            <p:cNvSpPr/>
            <p:nvPr/>
          </p:nvSpPr>
          <p:spPr bwMode="auto">
            <a:xfrm>
              <a:off x="5141912" y="3437738"/>
              <a:ext cx="147637" cy="147638"/>
            </a:xfrm>
            <a:custGeom>
              <a:avLst/>
              <a:gdLst>
                <a:gd name="T0" fmla="*/ 52 w 52"/>
                <a:gd name="T1" fmla="*/ 26 h 52"/>
                <a:gd name="T2" fmla="*/ 26 w 52"/>
                <a:gd name="T3" fmla="*/ 52 h 52"/>
                <a:gd name="T4" fmla="*/ 0 w 52"/>
                <a:gd name="T5" fmla="*/ 26 h 52"/>
                <a:gd name="T6" fmla="*/ 26 w 52"/>
                <a:gd name="T7" fmla="*/ 0 h 52"/>
                <a:gd name="T8" fmla="*/ 52 w 52"/>
                <a:gd name="T9" fmla="*/ 26 h 52"/>
              </a:gdLst>
              <a:ahLst/>
              <a:cxnLst>
                <a:cxn ang="0">
                  <a:pos x="T0" y="T1"/>
                </a:cxn>
                <a:cxn ang="0">
                  <a:pos x="T2" y="T3"/>
                </a:cxn>
                <a:cxn ang="0">
                  <a:pos x="T4" y="T5"/>
                </a:cxn>
                <a:cxn ang="0">
                  <a:pos x="T6" y="T7"/>
                </a:cxn>
                <a:cxn ang="0">
                  <a:pos x="T8" y="T9"/>
                </a:cxn>
              </a:cxnLst>
              <a:rect l="0" t="0" r="r" b="b"/>
              <a:pathLst>
                <a:path w="52" h="52">
                  <a:moveTo>
                    <a:pt x="52" y="26"/>
                  </a:moveTo>
                  <a:cubicBezTo>
                    <a:pt x="52" y="40"/>
                    <a:pt x="41" y="52"/>
                    <a:pt x="26" y="52"/>
                  </a:cubicBezTo>
                  <a:cubicBezTo>
                    <a:pt x="12" y="52"/>
                    <a:pt x="0" y="41"/>
                    <a:pt x="0" y="26"/>
                  </a:cubicBezTo>
                  <a:cubicBezTo>
                    <a:pt x="0" y="12"/>
                    <a:pt x="12" y="0"/>
                    <a:pt x="26" y="0"/>
                  </a:cubicBezTo>
                  <a:cubicBezTo>
                    <a:pt x="40" y="0"/>
                    <a:pt x="52" y="11"/>
                    <a:pt x="52" y="26"/>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9" name="îSľíḍè">
              <a:extLst>
                <a:ext uri="{FF2B5EF4-FFF2-40B4-BE49-F238E27FC236}">
                  <a16:creationId xmlns:a16="http://schemas.microsoft.com/office/drawing/2014/main" xmlns="" id="{D935EFB4-E5DA-4A8B-B308-B35D5402FAC7}"/>
                </a:ext>
              </a:extLst>
            </p:cNvPr>
            <p:cNvSpPr/>
            <p:nvPr/>
          </p:nvSpPr>
          <p:spPr bwMode="auto">
            <a:xfrm>
              <a:off x="5167312" y="3463138"/>
              <a:ext cx="57150" cy="53975"/>
            </a:xfrm>
            <a:custGeom>
              <a:avLst/>
              <a:gdLst>
                <a:gd name="T0" fmla="*/ 5 w 20"/>
                <a:gd name="T1" fmla="*/ 16 h 19"/>
                <a:gd name="T2" fmla="*/ 17 w 20"/>
                <a:gd name="T3" fmla="*/ 5 h 19"/>
                <a:gd name="T4" fmla="*/ 20 w 20"/>
                <a:gd name="T5" fmla="*/ 2 h 19"/>
                <a:gd name="T6" fmla="*/ 17 w 20"/>
                <a:gd name="T7" fmla="*/ 0 h 19"/>
                <a:gd name="T8" fmla="*/ 0 w 20"/>
                <a:gd name="T9" fmla="*/ 16 h 19"/>
                <a:gd name="T10" fmla="*/ 3 w 20"/>
                <a:gd name="T11" fmla="*/ 19 h 19"/>
                <a:gd name="T12" fmla="*/ 5 w 20"/>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5" y="16"/>
                  </a:moveTo>
                  <a:cubicBezTo>
                    <a:pt x="5" y="10"/>
                    <a:pt x="11" y="5"/>
                    <a:pt x="17" y="5"/>
                  </a:cubicBezTo>
                  <a:cubicBezTo>
                    <a:pt x="19" y="5"/>
                    <a:pt x="20" y="3"/>
                    <a:pt x="20" y="2"/>
                  </a:cubicBezTo>
                  <a:cubicBezTo>
                    <a:pt x="20" y="1"/>
                    <a:pt x="19" y="0"/>
                    <a:pt x="17" y="0"/>
                  </a:cubicBezTo>
                  <a:cubicBezTo>
                    <a:pt x="8" y="0"/>
                    <a:pt x="0" y="7"/>
                    <a:pt x="0" y="16"/>
                  </a:cubicBezTo>
                  <a:cubicBezTo>
                    <a:pt x="0" y="18"/>
                    <a:pt x="1" y="19"/>
                    <a:pt x="3" y="19"/>
                  </a:cubicBezTo>
                  <a:cubicBezTo>
                    <a:pt x="4" y="19"/>
                    <a:pt x="5" y="18"/>
                    <a:pt x="5" y="16"/>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0" name="ïṧḻïḓè">
              <a:extLst>
                <a:ext uri="{FF2B5EF4-FFF2-40B4-BE49-F238E27FC236}">
                  <a16:creationId xmlns:a16="http://schemas.microsoft.com/office/drawing/2014/main" xmlns="" id="{E4DDC3D4-5FF0-4C24-A816-34FCCE2D1AE4}"/>
                </a:ext>
              </a:extLst>
            </p:cNvPr>
            <p:cNvSpPr/>
            <p:nvPr/>
          </p:nvSpPr>
          <p:spPr bwMode="auto">
            <a:xfrm>
              <a:off x="5865812" y="3436151"/>
              <a:ext cx="146050" cy="146050"/>
            </a:xfrm>
            <a:prstGeom prst="ellipse">
              <a:avLst/>
            </a:pr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1" name="ïSḷíḋe">
              <a:extLst>
                <a:ext uri="{FF2B5EF4-FFF2-40B4-BE49-F238E27FC236}">
                  <a16:creationId xmlns:a16="http://schemas.microsoft.com/office/drawing/2014/main" xmlns="" id="{F6DD6ABA-DD7C-44A0-9C9C-844D638DBFB2}"/>
                </a:ext>
              </a:extLst>
            </p:cNvPr>
            <p:cNvSpPr/>
            <p:nvPr/>
          </p:nvSpPr>
          <p:spPr bwMode="auto">
            <a:xfrm>
              <a:off x="5932487" y="3463138"/>
              <a:ext cx="53975" cy="53975"/>
            </a:xfrm>
            <a:custGeom>
              <a:avLst/>
              <a:gdLst>
                <a:gd name="T0" fmla="*/ 19 w 19"/>
                <a:gd name="T1" fmla="*/ 16 h 19"/>
                <a:gd name="T2" fmla="*/ 2 w 19"/>
                <a:gd name="T3" fmla="*/ 0 h 19"/>
                <a:gd name="T4" fmla="*/ 0 w 19"/>
                <a:gd name="T5" fmla="*/ 2 h 19"/>
                <a:gd name="T6" fmla="*/ 2 w 19"/>
                <a:gd name="T7" fmla="*/ 5 h 19"/>
                <a:gd name="T8" fmla="*/ 14 w 19"/>
                <a:gd name="T9" fmla="*/ 16 h 19"/>
                <a:gd name="T10" fmla="*/ 17 w 19"/>
                <a:gd name="T11" fmla="*/ 19 h 19"/>
                <a:gd name="T12" fmla="*/ 19 w 19"/>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9" y="16"/>
                  </a:moveTo>
                  <a:cubicBezTo>
                    <a:pt x="19" y="7"/>
                    <a:pt x="12" y="0"/>
                    <a:pt x="2" y="0"/>
                  </a:cubicBezTo>
                  <a:cubicBezTo>
                    <a:pt x="1" y="0"/>
                    <a:pt x="0" y="1"/>
                    <a:pt x="0" y="2"/>
                  </a:cubicBezTo>
                  <a:cubicBezTo>
                    <a:pt x="0" y="3"/>
                    <a:pt x="1" y="5"/>
                    <a:pt x="2" y="5"/>
                  </a:cubicBezTo>
                  <a:cubicBezTo>
                    <a:pt x="9" y="5"/>
                    <a:pt x="14" y="10"/>
                    <a:pt x="14" y="16"/>
                  </a:cubicBezTo>
                  <a:cubicBezTo>
                    <a:pt x="14" y="18"/>
                    <a:pt x="15" y="19"/>
                    <a:pt x="17" y="19"/>
                  </a:cubicBezTo>
                  <a:cubicBezTo>
                    <a:pt x="18" y="19"/>
                    <a:pt x="19" y="18"/>
                    <a:pt x="19" y="16"/>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2" name="îṥḻïḋè">
              <a:extLst>
                <a:ext uri="{FF2B5EF4-FFF2-40B4-BE49-F238E27FC236}">
                  <a16:creationId xmlns:a16="http://schemas.microsoft.com/office/drawing/2014/main" xmlns="" id="{E43765C7-6CD6-4AE5-9BA6-91D90AE4E6C4}"/>
                </a:ext>
              </a:extLst>
            </p:cNvPr>
            <p:cNvSpPr/>
            <p:nvPr/>
          </p:nvSpPr>
          <p:spPr bwMode="auto">
            <a:xfrm>
              <a:off x="5322887" y="3494888"/>
              <a:ext cx="155575" cy="149225"/>
            </a:xfrm>
            <a:prstGeom prst="rect">
              <a:avLst/>
            </a:prstGeom>
            <a:solidFill>
              <a:srgbClr val="F7B6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13" name="iṣḷiḋê">
              <a:extLst>
                <a:ext uri="{FF2B5EF4-FFF2-40B4-BE49-F238E27FC236}">
                  <a16:creationId xmlns:a16="http://schemas.microsoft.com/office/drawing/2014/main" xmlns="" id="{0968AE6D-9AD6-4D68-8E2D-FBBF1E34D9E5}"/>
                </a:ext>
              </a:extLst>
            </p:cNvPr>
            <p:cNvSpPr/>
            <p:nvPr/>
          </p:nvSpPr>
          <p:spPr bwMode="auto">
            <a:xfrm>
              <a:off x="5678487" y="3494888"/>
              <a:ext cx="155575" cy="149225"/>
            </a:xfrm>
            <a:prstGeom prst="ellipse">
              <a:avLst/>
            </a:pr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4" name="íSḷíḓè">
              <a:extLst>
                <a:ext uri="{FF2B5EF4-FFF2-40B4-BE49-F238E27FC236}">
                  <a16:creationId xmlns:a16="http://schemas.microsoft.com/office/drawing/2014/main" xmlns="" id="{B1FF63D7-64E0-4220-BC43-F4BC79953179}"/>
                </a:ext>
              </a:extLst>
            </p:cNvPr>
            <p:cNvSpPr/>
            <p:nvPr/>
          </p:nvSpPr>
          <p:spPr bwMode="auto">
            <a:xfrm>
              <a:off x="5365749" y="3447263"/>
              <a:ext cx="66675"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5" name="íṥ1îḓé">
              <a:extLst>
                <a:ext uri="{FF2B5EF4-FFF2-40B4-BE49-F238E27FC236}">
                  <a16:creationId xmlns:a16="http://schemas.microsoft.com/office/drawing/2014/main" xmlns="" id="{5DBD8071-A2D4-453C-9314-7960205A939B}"/>
                </a:ext>
              </a:extLst>
            </p:cNvPr>
            <p:cNvSpPr/>
            <p:nvPr/>
          </p:nvSpPr>
          <p:spPr bwMode="auto">
            <a:xfrm>
              <a:off x="5721349" y="3447263"/>
              <a:ext cx="69850"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6" name="ïśḻïďe">
              <a:extLst>
                <a:ext uri="{FF2B5EF4-FFF2-40B4-BE49-F238E27FC236}">
                  <a16:creationId xmlns:a16="http://schemas.microsoft.com/office/drawing/2014/main" xmlns="" id="{50C96F56-9B4C-44DB-9176-18954C04ED7D}"/>
                </a:ext>
              </a:extLst>
            </p:cNvPr>
            <p:cNvSpPr/>
            <p:nvPr/>
          </p:nvSpPr>
          <p:spPr bwMode="auto">
            <a:xfrm>
              <a:off x="5468937" y="3640938"/>
              <a:ext cx="215900" cy="65088"/>
            </a:xfrm>
            <a:custGeom>
              <a:avLst/>
              <a:gdLst>
                <a:gd name="T0" fmla="*/ 2 w 76"/>
                <a:gd name="T1" fmla="*/ 9 h 23"/>
                <a:gd name="T2" fmla="*/ 38 w 76"/>
                <a:gd name="T3" fmla="*/ 23 h 23"/>
                <a:gd name="T4" fmla="*/ 74 w 76"/>
                <a:gd name="T5" fmla="*/ 9 h 23"/>
                <a:gd name="T6" fmla="*/ 74 w 76"/>
                <a:gd name="T7" fmla="*/ 2 h 23"/>
                <a:gd name="T8" fmla="*/ 67 w 76"/>
                <a:gd name="T9" fmla="*/ 1 h 23"/>
                <a:gd name="T10" fmla="*/ 38 w 76"/>
                <a:gd name="T11" fmla="*/ 13 h 23"/>
                <a:gd name="T12" fmla="*/ 9 w 76"/>
                <a:gd name="T13" fmla="*/ 1 h 23"/>
                <a:gd name="T14" fmla="*/ 2 w 76"/>
                <a:gd name="T15" fmla="*/ 2 h 23"/>
                <a:gd name="T16" fmla="*/ 2 w 76"/>
                <a:gd name="T1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23">
                  <a:moveTo>
                    <a:pt x="2" y="9"/>
                  </a:moveTo>
                  <a:cubicBezTo>
                    <a:pt x="12" y="17"/>
                    <a:pt x="24" y="23"/>
                    <a:pt x="38" y="23"/>
                  </a:cubicBezTo>
                  <a:cubicBezTo>
                    <a:pt x="52" y="23"/>
                    <a:pt x="65" y="17"/>
                    <a:pt x="74" y="9"/>
                  </a:cubicBezTo>
                  <a:cubicBezTo>
                    <a:pt x="76" y="7"/>
                    <a:pt x="76" y="3"/>
                    <a:pt x="74" y="2"/>
                  </a:cubicBezTo>
                  <a:cubicBezTo>
                    <a:pt x="72" y="0"/>
                    <a:pt x="69" y="0"/>
                    <a:pt x="67" y="1"/>
                  </a:cubicBezTo>
                  <a:cubicBezTo>
                    <a:pt x="60" y="9"/>
                    <a:pt x="49" y="13"/>
                    <a:pt x="38" y="13"/>
                  </a:cubicBezTo>
                  <a:cubicBezTo>
                    <a:pt x="27" y="13"/>
                    <a:pt x="17" y="9"/>
                    <a:pt x="9" y="1"/>
                  </a:cubicBezTo>
                  <a:cubicBezTo>
                    <a:pt x="7" y="0"/>
                    <a:pt x="4" y="0"/>
                    <a:pt x="2" y="2"/>
                  </a:cubicBezTo>
                  <a:cubicBezTo>
                    <a:pt x="0" y="3"/>
                    <a:pt x="0" y="7"/>
                    <a:pt x="2" y="9"/>
                  </a:cubicBezTo>
                  <a:close/>
                </a:path>
              </a:pathLst>
            </a:custGeom>
            <a:solidFill>
              <a:srgbClr val="FF9D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7" name="ïṥľïḓe">
              <a:extLst>
                <a:ext uri="{FF2B5EF4-FFF2-40B4-BE49-F238E27FC236}">
                  <a16:creationId xmlns:a16="http://schemas.microsoft.com/office/drawing/2014/main" xmlns="" id="{2D3245B1-0CE0-47F3-9BEF-B4BF21BEB1D9}"/>
                </a:ext>
              </a:extLst>
            </p:cNvPr>
            <p:cNvSpPr/>
            <p:nvPr/>
          </p:nvSpPr>
          <p:spPr bwMode="auto">
            <a:xfrm>
              <a:off x="5192712" y="3023401"/>
              <a:ext cx="774700" cy="414338"/>
            </a:xfrm>
            <a:custGeom>
              <a:avLst/>
              <a:gdLst>
                <a:gd name="T0" fmla="*/ 253 w 274"/>
                <a:gd name="T1" fmla="*/ 47 h 147"/>
                <a:gd name="T2" fmla="*/ 141 w 274"/>
                <a:gd name="T3" fmla="*/ 0 h 147"/>
                <a:gd name="T4" fmla="*/ 141 w 274"/>
                <a:gd name="T5" fmla="*/ 0 h 147"/>
                <a:gd name="T6" fmla="*/ 137 w 274"/>
                <a:gd name="T7" fmla="*/ 0 h 147"/>
                <a:gd name="T8" fmla="*/ 133 w 274"/>
                <a:gd name="T9" fmla="*/ 0 h 147"/>
                <a:gd name="T10" fmla="*/ 133 w 274"/>
                <a:gd name="T11" fmla="*/ 0 h 147"/>
                <a:gd name="T12" fmla="*/ 21 w 274"/>
                <a:gd name="T13" fmla="*/ 47 h 147"/>
                <a:gd name="T14" fmla="*/ 0 w 274"/>
                <a:gd name="T15" fmla="*/ 147 h 147"/>
                <a:gd name="T16" fmla="*/ 14 w 274"/>
                <a:gd name="T17" fmla="*/ 145 h 147"/>
                <a:gd name="T18" fmla="*/ 62 w 274"/>
                <a:gd name="T19" fmla="*/ 113 h 147"/>
                <a:gd name="T20" fmla="*/ 65 w 274"/>
                <a:gd name="T21" fmla="*/ 124 h 147"/>
                <a:gd name="T22" fmla="*/ 105 w 274"/>
                <a:gd name="T23" fmla="*/ 104 h 147"/>
                <a:gd name="T24" fmla="*/ 105 w 274"/>
                <a:gd name="T25" fmla="*/ 112 h 147"/>
                <a:gd name="T26" fmla="*/ 137 w 274"/>
                <a:gd name="T27" fmla="*/ 75 h 147"/>
                <a:gd name="T28" fmla="*/ 169 w 274"/>
                <a:gd name="T29" fmla="*/ 112 h 147"/>
                <a:gd name="T30" fmla="*/ 169 w 274"/>
                <a:gd name="T31" fmla="*/ 104 h 147"/>
                <a:gd name="T32" fmla="*/ 209 w 274"/>
                <a:gd name="T33" fmla="*/ 124 h 147"/>
                <a:gd name="T34" fmla="*/ 212 w 274"/>
                <a:gd name="T35" fmla="*/ 113 h 147"/>
                <a:gd name="T36" fmla="*/ 260 w 274"/>
                <a:gd name="T37" fmla="*/ 145 h 147"/>
                <a:gd name="T38" fmla="*/ 274 w 274"/>
                <a:gd name="T39" fmla="*/ 147 h 147"/>
                <a:gd name="T40" fmla="*/ 253 w 274"/>
                <a:gd name="T41" fmla="*/ 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4" h="147">
                  <a:moveTo>
                    <a:pt x="253" y="47"/>
                  </a:moveTo>
                  <a:cubicBezTo>
                    <a:pt x="233" y="16"/>
                    <a:pt x="198" y="1"/>
                    <a:pt x="141" y="0"/>
                  </a:cubicBezTo>
                  <a:cubicBezTo>
                    <a:pt x="141" y="0"/>
                    <a:pt x="141" y="0"/>
                    <a:pt x="141" y="0"/>
                  </a:cubicBezTo>
                  <a:cubicBezTo>
                    <a:pt x="140" y="0"/>
                    <a:pt x="138" y="0"/>
                    <a:pt x="137" y="0"/>
                  </a:cubicBezTo>
                  <a:cubicBezTo>
                    <a:pt x="136" y="0"/>
                    <a:pt x="134" y="0"/>
                    <a:pt x="133" y="0"/>
                  </a:cubicBezTo>
                  <a:cubicBezTo>
                    <a:pt x="133" y="0"/>
                    <a:pt x="133" y="0"/>
                    <a:pt x="133" y="0"/>
                  </a:cubicBezTo>
                  <a:cubicBezTo>
                    <a:pt x="76" y="1"/>
                    <a:pt x="41" y="16"/>
                    <a:pt x="21" y="47"/>
                  </a:cubicBezTo>
                  <a:cubicBezTo>
                    <a:pt x="0" y="79"/>
                    <a:pt x="0" y="147"/>
                    <a:pt x="0" y="147"/>
                  </a:cubicBezTo>
                  <a:cubicBezTo>
                    <a:pt x="14" y="145"/>
                    <a:pt x="14" y="145"/>
                    <a:pt x="14" y="145"/>
                  </a:cubicBezTo>
                  <a:cubicBezTo>
                    <a:pt x="14" y="145"/>
                    <a:pt x="45" y="138"/>
                    <a:pt x="62" y="113"/>
                  </a:cubicBezTo>
                  <a:cubicBezTo>
                    <a:pt x="65" y="124"/>
                    <a:pt x="65" y="124"/>
                    <a:pt x="65" y="124"/>
                  </a:cubicBezTo>
                  <a:cubicBezTo>
                    <a:pt x="65" y="124"/>
                    <a:pt x="92" y="123"/>
                    <a:pt x="105" y="104"/>
                  </a:cubicBezTo>
                  <a:cubicBezTo>
                    <a:pt x="105" y="112"/>
                    <a:pt x="105" y="112"/>
                    <a:pt x="105" y="112"/>
                  </a:cubicBezTo>
                  <a:cubicBezTo>
                    <a:pt x="105" y="112"/>
                    <a:pt x="127" y="103"/>
                    <a:pt x="137" y="75"/>
                  </a:cubicBezTo>
                  <a:cubicBezTo>
                    <a:pt x="147" y="103"/>
                    <a:pt x="169" y="112"/>
                    <a:pt x="169" y="112"/>
                  </a:cubicBezTo>
                  <a:cubicBezTo>
                    <a:pt x="169" y="104"/>
                    <a:pt x="169" y="104"/>
                    <a:pt x="169" y="104"/>
                  </a:cubicBezTo>
                  <a:cubicBezTo>
                    <a:pt x="182" y="123"/>
                    <a:pt x="209" y="124"/>
                    <a:pt x="209" y="124"/>
                  </a:cubicBezTo>
                  <a:cubicBezTo>
                    <a:pt x="212" y="113"/>
                    <a:pt x="212" y="113"/>
                    <a:pt x="212" y="113"/>
                  </a:cubicBezTo>
                  <a:cubicBezTo>
                    <a:pt x="229" y="138"/>
                    <a:pt x="260" y="145"/>
                    <a:pt x="260" y="145"/>
                  </a:cubicBezTo>
                  <a:cubicBezTo>
                    <a:pt x="274" y="147"/>
                    <a:pt x="274" y="147"/>
                    <a:pt x="274" y="147"/>
                  </a:cubicBezTo>
                  <a:cubicBezTo>
                    <a:pt x="274" y="147"/>
                    <a:pt x="274" y="79"/>
                    <a:pt x="253" y="47"/>
                  </a:cubicBez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8" name="iṧḷiḋê">
              <a:extLst>
                <a:ext uri="{FF2B5EF4-FFF2-40B4-BE49-F238E27FC236}">
                  <a16:creationId xmlns:a16="http://schemas.microsoft.com/office/drawing/2014/main" xmlns="" id="{0E3E7DA0-A219-4A31-861F-525BFAC67A4D}"/>
                </a:ext>
              </a:extLst>
            </p:cNvPr>
            <p:cNvSpPr/>
            <p:nvPr/>
          </p:nvSpPr>
          <p:spPr bwMode="auto">
            <a:xfrm>
              <a:off x="6862761" y="6038063"/>
              <a:ext cx="209550" cy="79375"/>
            </a:xfrm>
            <a:custGeom>
              <a:avLst/>
              <a:gdLst>
                <a:gd name="T0" fmla="*/ 41 w 74"/>
                <a:gd name="T1" fmla="*/ 1 h 28"/>
                <a:gd name="T2" fmla="*/ 74 w 74"/>
                <a:gd name="T3" fmla="*/ 3 h 28"/>
                <a:gd name="T4" fmla="*/ 74 w 74"/>
                <a:gd name="T5" fmla="*/ 28 h 28"/>
                <a:gd name="T6" fmla="*/ 8 w 74"/>
                <a:gd name="T7" fmla="*/ 28 h 28"/>
                <a:gd name="T8" fmla="*/ 41 w 74"/>
                <a:gd name="T9" fmla="*/ 1 h 28"/>
              </a:gdLst>
              <a:ahLst/>
              <a:cxnLst>
                <a:cxn ang="0">
                  <a:pos x="T0" y="T1"/>
                </a:cxn>
                <a:cxn ang="0">
                  <a:pos x="T2" y="T3"/>
                </a:cxn>
                <a:cxn ang="0">
                  <a:pos x="T4" y="T5"/>
                </a:cxn>
                <a:cxn ang="0">
                  <a:pos x="T6" y="T7"/>
                </a:cxn>
                <a:cxn ang="0">
                  <a:pos x="T8" y="T9"/>
                </a:cxn>
              </a:cxnLst>
              <a:rect l="0" t="0" r="r" b="b"/>
              <a:pathLst>
                <a:path w="74" h="28">
                  <a:moveTo>
                    <a:pt x="41" y="1"/>
                  </a:moveTo>
                  <a:cubicBezTo>
                    <a:pt x="43" y="0"/>
                    <a:pt x="74" y="3"/>
                    <a:pt x="74" y="3"/>
                  </a:cubicBezTo>
                  <a:cubicBezTo>
                    <a:pt x="74" y="28"/>
                    <a:pt x="74" y="28"/>
                    <a:pt x="74" y="28"/>
                  </a:cubicBezTo>
                  <a:cubicBezTo>
                    <a:pt x="8" y="28"/>
                    <a:pt x="8" y="28"/>
                    <a:pt x="8" y="28"/>
                  </a:cubicBezTo>
                  <a:cubicBezTo>
                    <a:pt x="8" y="28"/>
                    <a:pt x="0" y="17"/>
                    <a:pt x="41" y="1"/>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9" name="îṧļiḍé">
              <a:extLst>
                <a:ext uri="{FF2B5EF4-FFF2-40B4-BE49-F238E27FC236}">
                  <a16:creationId xmlns:a16="http://schemas.microsoft.com/office/drawing/2014/main" xmlns="" id="{F04F1FC3-E270-49BE-BEAD-725DAA4BD616}"/>
                </a:ext>
              </a:extLst>
            </p:cNvPr>
            <p:cNvSpPr/>
            <p:nvPr/>
          </p:nvSpPr>
          <p:spPr bwMode="auto">
            <a:xfrm>
              <a:off x="7162799" y="6038063"/>
              <a:ext cx="209550" cy="79375"/>
            </a:xfrm>
            <a:custGeom>
              <a:avLst/>
              <a:gdLst>
                <a:gd name="T0" fmla="*/ 33 w 74"/>
                <a:gd name="T1" fmla="*/ 1 h 28"/>
                <a:gd name="T2" fmla="*/ 0 w 74"/>
                <a:gd name="T3" fmla="*/ 3 h 28"/>
                <a:gd name="T4" fmla="*/ 0 w 74"/>
                <a:gd name="T5" fmla="*/ 28 h 28"/>
                <a:gd name="T6" fmla="*/ 66 w 74"/>
                <a:gd name="T7" fmla="*/ 28 h 28"/>
                <a:gd name="T8" fmla="*/ 33 w 74"/>
                <a:gd name="T9" fmla="*/ 1 h 28"/>
              </a:gdLst>
              <a:ahLst/>
              <a:cxnLst>
                <a:cxn ang="0">
                  <a:pos x="T0" y="T1"/>
                </a:cxn>
                <a:cxn ang="0">
                  <a:pos x="T2" y="T3"/>
                </a:cxn>
                <a:cxn ang="0">
                  <a:pos x="T4" y="T5"/>
                </a:cxn>
                <a:cxn ang="0">
                  <a:pos x="T6" y="T7"/>
                </a:cxn>
                <a:cxn ang="0">
                  <a:pos x="T8" y="T9"/>
                </a:cxn>
              </a:cxnLst>
              <a:rect l="0" t="0" r="r" b="b"/>
              <a:pathLst>
                <a:path w="74" h="28">
                  <a:moveTo>
                    <a:pt x="33" y="1"/>
                  </a:moveTo>
                  <a:cubicBezTo>
                    <a:pt x="31" y="0"/>
                    <a:pt x="0" y="3"/>
                    <a:pt x="0" y="3"/>
                  </a:cubicBezTo>
                  <a:cubicBezTo>
                    <a:pt x="0" y="28"/>
                    <a:pt x="0" y="28"/>
                    <a:pt x="0" y="28"/>
                  </a:cubicBezTo>
                  <a:cubicBezTo>
                    <a:pt x="66" y="28"/>
                    <a:pt x="66" y="28"/>
                    <a:pt x="66" y="28"/>
                  </a:cubicBezTo>
                  <a:cubicBezTo>
                    <a:pt x="66" y="28"/>
                    <a:pt x="74" y="17"/>
                    <a:pt x="33" y="1"/>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0" name="îślídé">
              <a:extLst>
                <a:ext uri="{FF2B5EF4-FFF2-40B4-BE49-F238E27FC236}">
                  <a16:creationId xmlns:a16="http://schemas.microsoft.com/office/drawing/2014/main" xmlns="" id="{5546A8D0-86FD-498F-B699-0510DA65B32C}"/>
                </a:ext>
              </a:extLst>
            </p:cNvPr>
            <p:cNvSpPr/>
            <p:nvPr/>
          </p:nvSpPr>
          <p:spPr bwMode="auto">
            <a:xfrm>
              <a:off x="7594599" y="5296701"/>
              <a:ext cx="87312" cy="115888"/>
            </a:xfrm>
            <a:custGeom>
              <a:avLst/>
              <a:gdLst>
                <a:gd name="T0" fmla="*/ 8 w 31"/>
                <a:gd name="T1" fmla="*/ 37 h 41"/>
                <a:gd name="T2" fmla="*/ 8 w 31"/>
                <a:gd name="T3" fmla="*/ 41 h 41"/>
                <a:gd name="T4" fmla="*/ 26 w 31"/>
                <a:gd name="T5" fmla="*/ 5 h 41"/>
                <a:gd name="T6" fmla="*/ 0 w 31"/>
                <a:gd name="T7" fmla="*/ 18 h 41"/>
                <a:gd name="T8" fmla="*/ 8 w 31"/>
                <a:gd name="T9" fmla="*/ 37 h 41"/>
              </a:gdLst>
              <a:ahLst/>
              <a:cxnLst>
                <a:cxn ang="0">
                  <a:pos x="T0" y="T1"/>
                </a:cxn>
                <a:cxn ang="0">
                  <a:pos x="T2" y="T3"/>
                </a:cxn>
                <a:cxn ang="0">
                  <a:pos x="T4" y="T5"/>
                </a:cxn>
                <a:cxn ang="0">
                  <a:pos x="T6" y="T7"/>
                </a:cxn>
                <a:cxn ang="0">
                  <a:pos x="T8" y="T9"/>
                </a:cxn>
              </a:cxnLst>
              <a:rect l="0" t="0" r="r" b="b"/>
              <a:pathLst>
                <a:path w="31" h="41">
                  <a:moveTo>
                    <a:pt x="8" y="37"/>
                  </a:moveTo>
                  <a:cubicBezTo>
                    <a:pt x="8" y="39"/>
                    <a:pt x="8" y="40"/>
                    <a:pt x="8" y="41"/>
                  </a:cubicBezTo>
                  <a:cubicBezTo>
                    <a:pt x="27" y="34"/>
                    <a:pt x="31" y="8"/>
                    <a:pt x="26" y="5"/>
                  </a:cubicBezTo>
                  <a:cubicBezTo>
                    <a:pt x="19" y="0"/>
                    <a:pt x="0" y="18"/>
                    <a:pt x="0" y="18"/>
                  </a:cubicBezTo>
                  <a:cubicBezTo>
                    <a:pt x="3" y="24"/>
                    <a:pt x="7" y="34"/>
                    <a:pt x="8" y="37"/>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1" name="iṧḷiḓê">
              <a:extLst>
                <a:ext uri="{FF2B5EF4-FFF2-40B4-BE49-F238E27FC236}">
                  <a16:creationId xmlns:a16="http://schemas.microsoft.com/office/drawing/2014/main" xmlns="" id="{54651698-CDFD-4BA4-B1A4-6DFD991DD9C5}"/>
                </a:ext>
              </a:extLst>
            </p:cNvPr>
            <p:cNvSpPr/>
            <p:nvPr/>
          </p:nvSpPr>
          <p:spPr bwMode="auto">
            <a:xfrm>
              <a:off x="6924674" y="5677701"/>
              <a:ext cx="379412" cy="381000"/>
            </a:xfrm>
            <a:custGeom>
              <a:avLst/>
              <a:gdLst>
                <a:gd name="T0" fmla="*/ 50 w 134"/>
                <a:gd name="T1" fmla="*/ 135 h 135"/>
                <a:gd name="T2" fmla="*/ 67 w 134"/>
                <a:gd name="T3" fmla="*/ 27 h 135"/>
                <a:gd name="T4" fmla="*/ 80 w 134"/>
                <a:gd name="T5" fmla="*/ 135 h 135"/>
                <a:gd name="T6" fmla="*/ 129 w 134"/>
                <a:gd name="T7" fmla="*/ 133 h 135"/>
                <a:gd name="T8" fmla="*/ 134 w 134"/>
                <a:gd name="T9" fmla="*/ 0 h 135"/>
                <a:gd name="T10" fmla="*/ 0 w 134"/>
                <a:gd name="T11" fmla="*/ 0 h 135"/>
                <a:gd name="T12" fmla="*/ 5 w 134"/>
                <a:gd name="T13" fmla="*/ 134 h 135"/>
                <a:gd name="T14" fmla="*/ 50 w 134"/>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35">
                  <a:moveTo>
                    <a:pt x="50" y="135"/>
                  </a:moveTo>
                  <a:cubicBezTo>
                    <a:pt x="50" y="120"/>
                    <a:pt x="60" y="28"/>
                    <a:pt x="67" y="27"/>
                  </a:cubicBezTo>
                  <a:cubicBezTo>
                    <a:pt x="74" y="28"/>
                    <a:pt x="80" y="119"/>
                    <a:pt x="80" y="135"/>
                  </a:cubicBezTo>
                  <a:cubicBezTo>
                    <a:pt x="129" y="133"/>
                    <a:pt x="129" y="133"/>
                    <a:pt x="129" y="133"/>
                  </a:cubicBezTo>
                  <a:cubicBezTo>
                    <a:pt x="129" y="133"/>
                    <a:pt x="130" y="49"/>
                    <a:pt x="134" y="0"/>
                  </a:cubicBezTo>
                  <a:cubicBezTo>
                    <a:pt x="0" y="0"/>
                    <a:pt x="0" y="0"/>
                    <a:pt x="0" y="0"/>
                  </a:cubicBezTo>
                  <a:cubicBezTo>
                    <a:pt x="1" y="24"/>
                    <a:pt x="3" y="113"/>
                    <a:pt x="5" y="134"/>
                  </a:cubicBezTo>
                  <a:lnTo>
                    <a:pt x="50" y="135"/>
                  </a:lnTo>
                  <a:close/>
                </a:path>
              </a:pathLst>
            </a:custGeom>
            <a:solidFill>
              <a:srgbClr val="454C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2" name="ísḷîḋê">
              <a:extLst>
                <a:ext uri="{FF2B5EF4-FFF2-40B4-BE49-F238E27FC236}">
                  <a16:creationId xmlns:a16="http://schemas.microsoft.com/office/drawing/2014/main" xmlns="" id="{E4E040D5-D66D-4299-8487-25B73BEA8698}"/>
                </a:ext>
              </a:extLst>
            </p:cNvPr>
            <p:cNvSpPr/>
            <p:nvPr/>
          </p:nvSpPr>
          <p:spPr bwMode="auto">
            <a:xfrm>
              <a:off x="6648449" y="5296701"/>
              <a:ext cx="971550" cy="414338"/>
            </a:xfrm>
            <a:custGeom>
              <a:avLst/>
              <a:gdLst>
                <a:gd name="T0" fmla="*/ 91 w 344"/>
                <a:gd name="T1" fmla="*/ 147 h 147"/>
                <a:gd name="T2" fmla="*/ 239 w 344"/>
                <a:gd name="T3" fmla="*/ 147 h 147"/>
                <a:gd name="T4" fmla="*/ 236 w 344"/>
                <a:gd name="T5" fmla="*/ 71 h 147"/>
                <a:gd name="T6" fmla="*/ 344 w 344"/>
                <a:gd name="T7" fmla="*/ 41 h 147"/>
                <a:gd name="T8" fmla="*/ 335 w 344"/>
                <a:gd name="T9" fmla="*/ 16 h 147"/>
                <a:gd name="T10" fmla="*/ 267 w 344"/>
                <a:gd name="T11" fmla="*/ 29 h 147"/>
                <a:gd name="T12" fmla="*/ 191 w 344"/>
                <a:gd name="T13" fmla="*/ 0 h 147"/>
                <a:gd name="T14" fmla="*/ 138 w 344"/>
                <a:gd name="T15" fmla="*/ 0 h 147"/>
                <a:gd name="T16" fmla="*/ 86 w 344"/>
                <a:gd name="T17" fmla="*/ 22 h 147"/>
                <a:gd name="T18" fmla="*/ 10 w 344"/>
                <a:gd name="T19" fmla="*/ 17 h 147"/>
                <a:gd name="T20" fmla="*/ 0 w 344"/>
                <a:gd name="T21" fmla="*/ 41 h 147"/>
                <a:gd name="T22" fmla="*/ 93 w 344"/>
                <a:gd name="T23" fmla="*/ 66 h 147"/>
                <a:gd name="T24" fmla="*/ 91 w 344"/>
                <a:gd name="T25"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147">
                  <a:moveTo>
                    <a:pt x="91" y="147"/>
                  </a:moveTo>
                  <a:cubicBezTo>
                    <a:pt x="239" y="147"/>
                    <a:pt x="239" y="147"/>
                    <a:pt x="239" y="147"/>
                  </a:cubicBezTo>
                  <a:cubicBezTo>
                    <a:pt x="239" y="134"/>
                    <a:pt x="237" y="84"/>
                    <a:pt x="236" y="71"/>
                  </a:cubicBezTo>
                  <a:cubicBezTo>
                    <a:pt x="236" y="71"/>
                    <a:pt x="296" y="87"/>
                    <a:pt x="344" y="41"/>
                  </a:cubicBezTo>
                  <a:cubicBezTo>
                    <a:pt x="341" y="33"/>
                    <a:pt x="339" y="24"/>
                    <a:pt x="335" y="16"/>
                  </a:cubicBezTo>
                  <a:cubicBezTo>
                    <a:pt x="317" y="29"/>
                    <a:pt x="294" y="32"/>
                    <a:pt x="267" y="29"/>
                  </a:cubicBezTo>
                  <a:cubicBezTo>
                    <a:pt x="233" y="24"/>
                    <a:pt x="224" y="0"/>
                    <a:pt x="191" y="0"/>
                  </a:cubicBezTo>
                  <a:cubicBezTo>
                    <a:pt x="138" y="0"/>
                    <a:pt x="138" y="0"/>
                    <a:pt x="138" y="0"/>
                  </a:cubicBezTo>
                  <a:cubicBezTo>
                    <a:pt x="138" y="0"/>
                    <a:pt x="114" y="3"/>
                    <a:pt x="86" y="22"/>
                  </a:cubicBezTo>
                  <a:cubicBezTo>
                    <a:pt x="62" y="39"/>
                    <a:pt x="27" y="34"/>
                    <a:pt x="10" y="17"/>
                  </a:cubicBezTo>
                  <a:cubicBezTo>
                    <a:pt x="0" y="41"/>
                    <a:pt x="0" y="41"/>
                    <a:pt x="0" y="41"/>
                  </a:cubicBezTo>
                  <a:cubicBezTo>
                    <a:pt x="0" y="41"/>
                    <a:pt x="32" y="79"/>
                    <a:pt x="93" y="66"/>
                  </a:cubicBezTo>
                  <a:cubicBezTo>
                    <a:pt x="91" y="147"/>
                    <a:pt x="91" y="147"/>
                    <a:pt x="91" y="147"/>
                  </a:cubicBezTo>
                </a:path>
              </a:pathLst>
            </a:custGeom>
            <a:solidFill>
              <a:srgbClr val="0097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3" name="íṣlîḋe">
              <a:extLst>
                <a:ext uri="{FF2B5EF4-FFF2-40B4-BE49-F238E27FC236}">
                  <a16:creationId xmlns:a16="http://schemas.microsoft.com/office/drawing/2014/main" xmlns="" id="{E4C79DE1-294B-4815-B3E4-F40A9CA77965}"/>
                </a:ext>
              </a:extLst>
            </p:cNvPr>
            <p:cNvSpPr/>
            <p:nvPr/>
          </p:nvSpPr>
          <p:spPr bwMode="auto">
            <a:xfrm>
              <a:off x="7021511" y="5287176"/>
              <a:ext cx="169862" cy="115888"/>
            </a:xfrm>
            <a:custGeom>
              <a:avLst/>
              <a:gdLst>
                <a:gd name="T0" fmla="*/ 0 w 60"/>
                <a:gd name="T1" fmla="*/ 0 h 41"/>
                <a:gd name="T2" fmla="*/ 0 w 60"/>
                <a:gd name="T3" fmla="*/ 8 h 41"/>
                <a:gd name="T4" fmla="*/ 4 w 60"/>
                <a:gd name="T5" fmla="*/ 19 h 41"/>
                <a:gd name="T6" fmla="*/ 59 w 60"/>
                <a:gd name="T7" fmla="*/ 15 h 41"/>
                <a:gd name="T8" fmla="*/ 60 w 60"/>
                <a:gd name="T9" fmla="*/ 8 h 41"/>
                <a:gd name="T10" fmla="*/ 60 w 60"/>
                <a:gd name="T11" fmla="*/ 0 h 41"/>
                <a:gd name="T12" fmla="*/ 0 w 6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60" h="41">
                  <a:moveTo>
                    <a:pt x="0" y="0"/>
                  </a:moveTo>
                  <a:cubicBezTo>
                    <a:pt x="0" y="8"/>
                    <a:pt x="0" y="8"/>
                    <a:pt x="0" y="8"/>
                  </a:cubicBezTo>
                  <a:cubicBezTo>
                    <a:pt x="0" y="12"/>
                    <a:pt x="2" y="15"/>
                    <a:pt x="4" y="19"/>
                  </a:cubicBezTo>
                  <a:cubicBezTo>
                    <a:pt x="16" y="41"/>
                    <a:pt x="51" y="39"/>
                    <a:pt x="59" y="15"/>
                  </a:cubicBezTo>
                  <a:cubicBezTo>
                    <a:pt x="60" y="12"/>
                    <a:pt x="60" y="10"/>
                    <a:pt x="60" y="8"/>
                  </a:cubicBezTo>
                  <a:cubicBezTo>
                    <a:pt x="60" y="0"/>
                    <a:pt x="60" y="0"/>
                    <a:pt x="60" y="0"/>
                  </a:cubicBezTo>
                  <a:cubicBezTo>
                    <a:pt x="0" y="0"/>
                    <a:pt x="0" y="0"/>
                    <a:pt x="0" y="0"/>
                  </a:cubicBezTo>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4" name="îsľide">
              <a:extLst>
                <a:ext uri="{FF2B5EF4-FFF2-40B4-BE49-F238E27FC236}">
                  <a16:creationId xmlns:a16="http://schemas.microsoft.com/office/drawing/2014/main" xmlns="" id="{AC00B9EE-1E98-4C2E-ABC1-740135CAE27D}"/>
                </a:ext>
              </a:extLst>
            </p:cNvPr>
            <p:cNvSpPr/>
            <p:nvPr/>
          </p:nvSpPr>
          <p:spPr bwMode="auto">
            <a:xfrm>
              <a:off x="6594474" y="5293526"/>
              <a:ext cx="82550" cy="119063"/>
            </a:xfrm>
            <a:custGeom>
              <a:avLst/>
              <a:gdLst>
                <a:gd name="T0" fmla="*/ 19 w 29"/>
                <a:gd name="T1" fmla="*/ 42 h 42"/>
                <a:gd name="T2" fmla="*/ 5 w 29"/>
                <a:gd name="T3" fmla="*/ 4 h 42"/>
                <a:gd name="T4" fmla="*/ 29 w 29"/>
                <a:gd name="T5" fmla="*/ 18 h 42"/>
                <a:gd name="T6" fmla="*/ 19 w 29"/>
                <a:gd name="T7" fmla="*/ 42 h 42"/>
              </a:gdLst>
              <a:ahLst/>
              <a:cxnLst>
                <a:cxn ang="0">
                  <a:pos x="T0" y="T1"/>
                </a:cxn>
                <a:cxn ang="0">
                  <a:pos x="T2" y="T3"/>
                </a:cxn>
                <a:cxn ang="0">
                  <a:pos x="T4" y="T5"/>
                </a:cxn>
                <a:cxn ang="0">
                  <a:pos x="T6" y="T7"/>
                </a:cxn>
              </a:cxnLst>
              <a:rect l="0" t="0" r="r" b="b"/>
              <a:pathLst>
                <a:path w="29" h="42">
                  <a:moveTo>
                    <a:pt x="19" y="42"/>
                  </a:moveTo>
                  <a:cubicBezTo>
                    <a:pt x="2" y="33"/>
                    <a:pt x="0" y="7"/>
                    <a:pt x="5" y="4"/>
                  </a:cubicBezTo>
                  <a:cubicBezTo>
                    <a:pt x="12" y="0"/>
                    <a:pt x="29" y="18"/>
                    <a:pt x="29" y="18"/>
                  </a:cubicBezTo>
                  <a:cubicBezTo>
                    <a:pt x="25" y="28"/>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5" name="išḻiḍé">
              <a:extLst>
                <a:ext uri="{FF2B5EF4-FFF2-40B4-BE49-F238E27FC236}">
                  <a16:creationId xmlns:a16="http://schemas.microsoft.com/office/drawing/2014/main" xmlns="" id="{D2EC7D81-B37A-403F-AE66-6A054271591E}"/>
                </a:ext>
              </a:extLst>
            </p:cNvPr>
            <p:cNvSpPr/>
            <p:nvPr/>
          </p:nvSpPr>
          <p:spPr bwMode="auto">
            <a:xfrm>
              <a:off x="6764336" y="4601376"/>
              <a:ext cx="700087" cy="735013"/>
            </a:xfrm>
            <a:custGeom>
              <a:avLst/>
              <a:gdLst>
                <a:gd name="T0" fmla="*/ 248 w 248"/>
                <a:gd name="T1" fmla="*/ 168 h 260"/>
                <a:gd name="T2" fmla="*/ 124 w 248"/>
                <a:gd name="T3" fmla="*/ 260 h 260"/>
                <a:gd name="T4" fmla="*/ 0 w 248"/>
                <a:gd name="T5" fmla="*/ 169 h 260"/>
                <a:gd name="T6" fmla="*/ 7 w 248"/>
                <a:gd name="T7" fmla="*/ 62 h 260"/>
                <a:gd name="T8" fmla="*/ 123 w 248"/>
                <a:gd name="T9" fmla="*/ 0 h 260"/>
                <a:gd name="T10" fmla="*/ 240 w 248"/>
                <a:gd name="T11" fmla="*/ 60 h 260"/>
                <a:gd name="T12" fmla="*/ 248 w 248"/>
                <a:gd name="T13" fmla="*/ 168 h 260"/>
              </a:gdLst>
              <a:ahLst/>
              <a:cxnLst>
                <a:cxn ang="0">
                  <a:pos x="T0" y="T1"/>
                </a:cxn>
                <a:cxn ang="0">
                  <a:pos x="T2" y="T3"/>
                </a:cxn>
                <a:cxn ang="0">
                  <a:pos x="T4" y="T5"/>
                </a:cxn>
                <a:cxn ang="0">
                  <a:pos x="T6" y="T7"/>
                </a:cxn>
                <a:cxn ang="0">
                  <a:pos x="T8" y="T9"/>
                </a:cxn>
                <a:cxn ang="0">
                  <a:pos x="T10" y="T11"/>
                </a:cxn>
                <a:cxn ang="0">
                  <a:pos x="T12" y="T13"/>
                </a:cxn>
              </a:cxnLst>
              <a:rect l="0" t="0" r="r" b="b"/>
              <a:pathLst>
                <a:path w="248" h="260">
                  <a:moveTo>
                    <a:pt x="248" y="168"/>
                  </a:moveTo>
                  <a:cubicBezTo>
                    <a:pt x="248" y="236"/>
                    <a:pt x="193" y="259"/>
                    <a:pt x="124" y="260"/>
                  </a:cubicBezTo>
                  <a:cubicBezTo>
                    <a:pt x="56" y="260"/>
                    <a:pt x="0" y="237"/>
                    <a:pt x="0" y="169"/>
                  </a:cubicBezTo>
                  <a:cubicBezTo>
                    <a:pt x="0" y="144"/>
                    <a:pt x="0" y="83"/>
                    <a:pt x="7" y="62"/>
                  </a:cubicBezTo>
                  <a:cubicBezTo>
                    <a:pt x="18" y="26"/>
                    <a:pt x="48" y="0"/>
                    <a:pt x="123" y="0"/>
                  </a:cubicBezTo>
                  <a:cubicBezTo>
                    <a:pt x="198" y="0"/>
                    <a:pt x="228" y="25"/>
                    <a:pt x="240" y="60"/>
                  </a:cubicBezTo>
                  <a:cubicBezTo>
                    <a:pt x="247" y="81"/>
                    <a:pt x="247" y="142"/>
                    <a:pt x="248" y="168"/>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6" name="ïṣľîḑê">
              <a:extLst>
                <a:ext uri="{FF2B5EF4-FFF2-40B4-BE49-F238E27FC236}">
                  <a16:creationId xmlns:a16="http://schemas.microsoft.com/office/drawing/2014/main" xmlns="" id="{C8215EB6-33A7-4325-9293-6CB636B690DE}"/>
                </a:ext>
              </a:extLst>
            </p:cNvPr>
            <p:cNvSpPr/>
            <p:nvPr/>
          </p:nvSpPr>
          <p:spPr bwMode="auto">
            <a:xfrm>
              <a:off x="6677024" y="4952213"/>
              <a:ext cx="149225" cy="146050"/>
            </a:xfrm>
            <a:custGeom>
              <a:avLst/>
              <a:gdLst>
                <a:gd name="T0" fmla="*/ 53 w 53"/>
                <a:gd name="T1" fmla="*/ 26 h 52"/>
                <a:gd name="T2" fmla="*/ 27 w 53"/>
                <a:gd name="T3" fmla="*/ 52 h 52"/>
                <a:gd name="T4" fmla="*/ 0 w 53"/>
                <a:gd name="T5" fmla="*/ 26 h 52"/>
                <a:gd name="T6" fmla="*/ 26 w 53"/>
                <a:gd name="T7" fmla="*/ 0 h 52"/>
                <a:gd name="T8" fmla="*/ 53 w 53"/>
                <a:gd name="T9" fmla="*/ 26 h 52"/>
              </a:gdLst>
              <a:ahLst/>
              <a:cxnLst>
                <a:cxn ang="0">
                  <a:pos x="T0" y="T1"/>
                </a:cxn>
                <a:cxn ang="0">
                  <a:pos x="T2" y="T3"/>
                </a:cxn>
                <a:cxn ang="0">
                  <a:pos x="T4" y="T5"/>
                </a:cxn>
                <a:cxn ang="0">
                  <a:pos x="T6" y="T7"/>
                </a:cxn>
                <a:cxn ang="0">
                  <a:pos x="T8" y="T9"/>
                </a:cxn>
              </a:cxnLst>
              <a:rect l="0" t="0" r="r" b="b"/>
              <a:pathLst>
                <a:path w="53" h="52">
                  <a:moveTo>
                    <a:pt x="53" y="26"/>
                  </a:moveTo>
                  <a:cubicBezTo>
                    <a:pt x="53" y="40"/>
                    <a:pt x="41" y="52"/>
                    <a:pt x="27" y="52"/>
                  </a:cubicBezTo>
                  <a:cubicBezTo>
                    <a:pt x="12" y="52"/>
                    <a:pt x="1" y="40"/>
                    <a:pt x="0" y="26"/>
                  </a:cubicBezTo>
                  <a:cubicBezTo>
                    <a:pt x="0" y="11"/>
                    <a:pt x="12" y="0"/>
                    <a:pt x="26" y="0"/>
                  </a:cubicBezTo>
                  <a:cubicBezTo>
                    <a:pt x="41" y="0"/>
                    <a:pt x="53" y="11"/>
                    <a:pt x="53" y="26"/>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7" name="ísḻïḓe">
              <a:extLst>
                <a:ext uri="{FF2B5EF4-FFF2-40B4-BE49-F238E27FC236}">
                  <a16:creationId xmlns:a16="http://schemas.microsoft.com/office/drawing/2014/main" xmlns="" id="{B37FED9A-2181-4F9D-8908-D6933EEE043C}"/>
                </a:ext>
              </a:extLst>
            </p:cNvPr>
            <p:cNvSpPr/>
            <p:nvPr/>
          </p:nvSpPr>
          <p:spPr bwMode="auto">
            <a:xfrm>
              <a:off x="6704011" y="4974438"/>
              <a:ext cx="53975" cy="55563"/>
            </a:xfrm>
            <a:custGeom>
              <a:avLst/>
              <a:gdLst>
                <a:gd name="T0" fmla="*/ 5 w 19"/>
                <a:gd name="T1" fmla="*/ 17 h 20"/>
                <a:gd name="T2" fmla="*/ 17 w 19"/>
                <a:gd name="T3" fmla="*/ 5 h 20"/>
                <a:gd name="T4" fmla="*/ 19 w 19"/>
                <a:gd name="T5" fmla="*/ 3 h 20"/>
                <a:gd name="T6" fmla="*/ 17 w 19"/>
                <a:gd name="T7" fmla="*/ 0 h 20"/>
                <a:gd name="T8" fmla="*/ 0 w 19"/>
                <a:gd name="T9" fmla="*/ 17 h 20"/>
                <a:gd name="T10" fmla="*/ 2 w 19"/>
                <a:gd name="T11" fmla="*/ 20 h 20"/>
                <a:gd name="T12" fmla="*/ 5 w 19"/>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5" y="17"/>
                  </a:moveTo>
                  <a:cubicBezTo>
                    <a:pt x="5" y="11"/>
                    <a:pt x="10" y="5"/>
                    <a:pt x="17" y="5"/>
                  </a:cubicBezTo>
                  <a:cubicBezTo>
                    <a:pt x="18" y="5"/>
                    <a:pt x="19" y="4"/>
                    <a:pt x="19" y="3"/>
                  </a:cubicBezTo>
                  <a:cubicBezTo>
                    <a:pt x="19" y="1"/>
                    <a:pt x="18" y="0"/>
                    <a:pt x="17" y="0"/>
                  </a:cubicBezTo>
                  <a:cubicBezTo>
                    <a:pt x="7" y="0"/>
                    <a:pt x="0" y="8"/>
                    <a:pt x="0" y="17"/>
                  </a:cubicBezTo>
                  <a:cubicBezTo>
                    <a:pt x="0" y="19"/>
                    <a:pt x="1" y="20"/>
                    <a:pt x="2" y="20"/>
                  </a:cubicBezTo>
                  <a:cubicBezTo>
                    <a:pt x="4" y="20"/>
                    <a:pt x="5" y="19"/>
                    <a:pt x="5"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8" name="išļïḓê">
              <a:extLst>
                <a:ext uri="{FF2B5EF4-FFF2-40B4-BE49-F238E27FC236}">
                  <a16:creationId xmlns:a16="http://schemas.microsoft.com/office/drawing/2014/main" xmlns="" id="{06E19BC2-C2FE-44CF-A05A-064186AF42DC}"/>
                </a:ext>
              </a:extLst>
            </p:cNvPr>
            <p:cNvSpPr/>
            <p:nvPr/>
          </p:nvSpPr>
          <p:spPr bwMode="auto">
            <a:xfrm>
              <a:off x="7399336" y="4945863"/>
              <a:ext cx="150812" cy="149225"/>
            </a:xfrm>
            <a:custGeom>
              <a:avLst/>
              <a:gdLst>
                <a:gd name="T0" fmla="*/ 1 w 53"/>
                <a:gd name="T1" fmla="*/ 27 h 53"/>
                <a:gd name="T2" fmla="*/ 27 w 53"/>
                <a:gd name="T3" fmla="*/ 53 h 53"/>
                <a:gd name="T4" fmla="*/ 53 w 53"/>
                <a:gd name="T5" fmla="*/ 26 h 53"/>
                <a:gd name="T6" fmla="*/ 27 w 53"/>
                <a:gd name="T7" fmla="*/ 0 h 53"/>
                <a:gd name="T8" fmla="*/ 1 w 53"/>
                <a:gd name="T9" fmla="*/ 27 h 53"/>
              </a:gdLst>
              <a:ahLst/>
              <a:cxnLst>
                <a:cxn ang="0">
                  <a:pos x="T0" y="T1"/>
                </a:cxn>
                <a:cxn ang="0">
                  <a:pos x="T2" y="T3"/>
                </a:cxn>
                <a:cxn ang="0">
                  <a:pos x="T4" y="T5"/>
                </a:cxn>
                <a:cxn ang="0">
                  <a:pos x="T6" y="T7"/>
                </a:cxn>
                <a:cxn ang="0">
                  <a:pos x="T8" y="T9"/>
                </a:cxn>
              </a:cxnLst>
              <a:rect l="0" t="0" r="r" b="b"/>
              <a:pathLst>
                <a:path w="53" h="53">
                  <a:moveTo>
                    <a:pt x="1" y="27"/>
                  </a:moveTo>
                  <a:cubicBezTo>
                    <a:pt x="1" y="41"/>
                    <a:pt x="12" y="53"/>
                    <a:pt x="27" y="53"/>
                  </a:cubicBezTo>
                  <a:cubicBezTo>
                    <a:pt x="41" y="53"/>
                    <a:pt x="53" y="41"/>
                    <a:pt x="53" y="26"/>
                  </a:cubicBezTo>
                  <a:cubicBezTo>
                    <a:pt x="53" y="12"/>
                    <a:pt x="41" y="0"/>
                    <a:pt x="27" y="0"/>
                  </a:cubicBezTo>
                  <a:cubicBezTo>
                    <a:pt x="12" y="0"/>
                    <a:pt x="0" y="12"/>
                    <a:pt x="1" y="27"/>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9" name="íS1iḑe">
              <a:extLst>
                <a:ext uri="{FF2B5EF4-FFF2-40B4-BE49-F238E27FC236}">
                  <a16:creationId xmlns:a16="http://schemas.microsoft.com/office/drawing/2014/main" xmlns="" id="{FE1A0B52-5429-49E9-951A-B6DC3F6021E7}"/>
                </a:ext>
              </a:extLst>
            </p:cNvPr>
            <p:cNvSpPr/>
            <p:nvPr/>
          </p:nvSpPr>
          <p:spPr bwMode="auto">
            <a:xfrm>
              <a:off x="7467599" y="4974438"/>
              <a:ext cx="53975" cy="55563"/>
            </a:xfrm>
            <a:custGeom>
              <a:avLst/>
              <a:gdLst>
                <a:gd name="T0" fmla="*/ 19 w 19"/>
                <a:gd name="T1" fmla="*/ 17 h 20"/>
                <a:gd name="T2" fmla="*/ 3 w 19"/>
                <a:gd name="T3" fmla="*/ 0 h 20"/>
                <a:gd name="T4" fmla="*/ 0 w 19"/>
                <a:gd name="T5" fmla="*/ 3 h 20"/>
                <a:gd name="T6" fmla="*/ 3 w 19"/>
                <a:gd name="T7" fmla="*/ 5 h 20"/>
                <a:gd name="T8" fmla="*/ 14 w 19"/>
                <a:gd name="T9" fmla="*/ 17 h 20"/>
                <a:gd name="T10" fmla="*/ 17 w 19"/>
                <a:gd name="T11" fmla="*/ 20 h 20"/>
                <a:gd name="T12" fmla="*/ 19 w 19"/>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9" y="17"/>
                  </a:moveTo>
                  <a:cubicBezTo>
                    <a:pt x="19" y="8"/>
                    <a:pt x="12" y="0"/>
                    <a:pt x="3" y="0"/>
                  </a:cubicBezTo>
                  <a:cubicBezTo>
                    <a:pt x="1" y="0"/>
                    <a:pt x="0" y="1"/>
                    <a:pt x="0" y="3"/>
                  </a:cubicBezTo>
                  <a:cubicBezTo>
                    <a:pt x="0" y="4"/>
                    <a:pt x="1" y="5"/>
                    <a:pt x="3" y="5"/>
                  </a:cubicBezTo>
                  <a:cubicBezTo>
                    <a:pt x="9" y="5"/>
                    <a:pt x="14" y="11"/>
                    <a:pt x="14" y="17"/>
                  </a:cubicBezTo>
                  <a:cubicBezTo>
                    <a:pt x="14" y="19"/>
                    <a:pt x="16" y="20"/>
                    <a:pt x="17" y="20"/>
                  </a:cubicBezTo>
                  <a:cubicBezTo>
                    <a:pt x="18" y="20"/>
                    <a:pt x="19" y="19"/>
                    <a:pt x="19" y="17"/>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0" name="íşḷïďê">
              <a:extLst>
                <a:ext uri="{FF2B5EF4-FFF2-40B4-BE49-F238E27FC236}">
                  <a16:creationId xmlns:a16="http://schemas.microsoft.com/office/drawing/2014/main" xmlns="" id="{43D02A0C-0651-472B-852C-9A7955428B8A}"/>
                </a:ext>
              </a:extLst>
            </p:cNvPr>
            <p:cNvSpPr/>
            <p:nvPr/>
          </p:nvSpPr>
          <p:spPr bwMode="auto">
            <a:xfrm>
              <a:off x="6857999" y="5007776"/>
              <a:ext cx="155575" cy="133350"/>
            </a:xfrm>
            <a:custGeom>
              <a:avLst/>
              <a:gdLst>
                <a:gd name="T0" fmla="*/ 28 w 55"/>
                <a:gd name="T1" fmla="*/ 0 h 47"/>
                <a:gd name="T2" fmla="*/ 0 w 55"/>
                <a:gd name="T3" fmla="*/ 27 h 47"/>
                <a:gd name="T4" fmla="*/ 7 w 55"/>
                <a:gd name="T5" fmla="*/ 45 h 47"/>
                <a:gd name="T6" fmla="*/ 24 w 55"/>
                <a:gd name="T7" fmla="*/ 47 h 47"/>
                <a:gd name="T8" fmla="*/ 45 w 55"/>
                <a:gd name="T9" fmla="*/ 43 h 47"/>
                <a:gd name="T10" fmla="*/ 51 w 55"/>
                <a:gd name="T11" fmla="*/ 41 h 47"/>
                <a:gd name="T12" fmla="*/ 55 w 55"/>
                <a:gd name="T13" fmla="*/ 27 h 47"/>
                <a:gd name="T14" fmla="*/ 28 w 55"/>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47">
                  <a:moveTo>
                    <a:pt x="28" y="0"/>
                  </a:moveTo>
                  <a:cubicBezTo>
                    <a:pt x="12" y="0"/>
                    <a:pt x="0" y="12"/>
                    <a:pt x="0" y="27"/>
                  </a:cubicBezTo>
                  <a:cubicBezTo>
                    <a:pt x="0" y="34"/>
                    <a:pt x="3" y="40"/>
                    <a:pt x="7" y="45"/>
                  </a:cubicBezTo>
                  <a:cubicBezTo>
                    <a:pt x="12" y="46"/>
                    <a:pt x="18" y="47"/>
                    <a:pt x="24" y="47"/>
                  </a:cubicBezTo>
                  <a:cubicBezTo>
                    <a:pt x="31" y="47"/>
                    <a:pt x="38" y="46"/>
                    <a:pt x="45" y="43"/>
                  </a:cubicBezTo>
                  <a:cubicBezTo>
                    <a:pt x="47" y="43"/>
                    <a:pt x="49" y="42"/>
                    <a:pt x="51" y="41"/>
                  </a:cubicBezTo>
                  <a:cubicBezTo>
                    <a:pt x="54" y="37"/>
                    <a:pt x="55" y="32"/>
                    <a:pt x="55" y="27"/>
                  </a:cubicBezTo>
                  <a:cubicBezTo>
                    <a:pt x="55" y="12"/>
                    <a:pt x="43" y="0"/>
                    <a:pt x="28" y="0"/>
                  </a:cubicBezTo>
                </a:path>
              </a:pathLst>
            </a:cu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1" name="i$ḷiďé">
              <a:extLst>
                <a:ext uri="{FF2B5EF4-FFF2-40B4-BE49-F238E27FC236}">
                  <a16:creationId xmlns:a16="http://schemas.microsoft.com/office/drawing/2014/main" xmlns="" id="{C606832F-F909-417C-B91B-016A3C66E869}"/>
                </a:ext>
              </a:extLst>
            </p:cNvPr>
            <p:cNvSpPr/>
            <p:nvPr/>
          </p:nvSpPr>
          <p:spPr bwMode="auto">
            <a:xfrm>
              <a:off x="7213599" y="5007776"/>
              <a:ext cx="155575" cy="130175"/>
            </a:xfrm>
            <a:custGeom>
              <a:avLst/>
              <a:gdLst>
                <a:gd name="T0" fmla="*/ 27 w 55"/>
                <a:gd name="T1" fmla="*/ 0 h 46"/>
                <a:gd name="T2" fmla="*/ 0 w 55"/>
                <a:gd name="T3" fmla="*/ 27 h 46"/>
                <a:gd name="T4" fmla="*/ 3 w 55"/>
                <a:gd name="T5" fmla="*/ 40 h 46"/>
                <a:gd name="T6" fmla="*/ 31 w 55"/>
                <a:gd name="T7" fmla="*/ 46 h 46"/>
                <a:gd name="T8" fmla="*/ 51 w 55"/>
                <a:gd name="T9" fmla="*/ 40 h 46"/>
                <a:gd name="T10" fmla="*/ 55 w 55"/>
                <a:gd name="T11" fmla="*/ 27 h 46"/>
                <a:gd name="T12" fmla="*/ 27 w 55"/>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55" h="46">
                  <a:moveTo>
                    <a:pt x="27" y="0"/>
                  </a:moveTo>
                  <a:cubicBezTo>
                    <a:pt x="12" y="0"/>
                    <a:pt x="0" y="12"/>
                    <a:pt x="0" y="27"/>
                  </a:cubicBezTo>
                  <a:cubicBezTo>
                    <a:pt x="0" y="32"/>
                    <a:pt x="1" y="36"/>
                    <a:pt x="3" y="40"/>
                  </a:cubicBezTo>
                  <a:cubicBezTo>
                    <a:pt x="14" y="43"/>
                    <a:pt x="22" y="46"/>
                    <a:pt x="31" y="46"/>
                  </a:cubicBezTo>
                  <a:cubicBezTo>
                    <a:pt x="38" y="46"/>
                    <a:pt x="44" y="44"/>
                    <a:pt x="51" y="40"/>
                  </a:cubicBezTo>
                  <a:cubicBezTo>
                    <a:pt x="54" y="36"/>
                    <a:pt x="55" y="32"/>
                    <a:pt x="55" y="27"/>
                  </a:cubicBezTo>
                  <a:cubicBezTo>
                    <a:pt x="55" y="12"/>
                    <a:pt x="43" y="0"/>
                    <a:pt x="27" y="0"/>
                  </a:cubicBezTo>
                </a:path>
              </a:pathLst>
            </a:custGeom>
            <a:solidFill>
              <a:srgbClr val="F7B6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2" name="íṧ1íḋe">
              <a:extLst>
                <a:ext uri="{FF2B5EF4-FFF2-40B4-BE49-F238E27FC236}">
                  <a16:creationId xmlns:a16="http://schemas.microsoft.com/office/drawing/2014/main" xmlns="" id="{7581067F-78D6-4128-9AA5-36E3BAA937D1}"/>
                </a:ext>
              </a:extLst>
            </p:cNvPr>
            <p:cNvSpPr/>
            <p:nvPr/>
          </p:nvSpPr>
          <p:spPr bwMode="auto">
            <a:xfrm>
              <a:off x="6899274" y="4960151"/>
              <a:ext cx="71437"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3" name="išliḋe">
              <a:extLst>
                <a:ext uri="{FF2B5EF4-FFF2-40B4-BE49-F238E27FC236}">
                  <a16:creationId xmlns:a16="http://schemas.microsoft.com/office/drawing/2014/main" xmlns="" id="{CAC22F34-5E8B-4C45-9C4E-B47C52EEB15B}"/>
                </a:ext>
              </a:extLst>
            </p:cNvPr>
            <p:cNvSpPr/>
            <p:nvPr/>
          </p:nvSpPr>
          <p:spPr bwMode="auto">
            <a:xfrm>
              <a:off x="7256461" y="4960151"/>
              <a:ext cx="69850"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4" name="íṡliḓè">
              <a:extLst>
                <a:ext uri="{FF2B5EF4-FFF2-40B4-BE49-F238E27FC236}">
                  <a16:creationId xmlns:a16="http://schemas.microsoft.com/office/drawing/2014/main" xmlns="" id="{A83A2308-C64E-46FC-83E3-F484F8138258}"/>
                </a:ext>
              </a:extLst>
            </p:cNvPr>
            <p:cNvSpPr/>
            <p:nvPr/>
          </p:nvSpPr>
          <p:spPr bwMode="auto">
            <a:xfrm>
              <a:off x="7007224" y="5152238"/>
              <a:ext cx="212725" cy="68263"/>
            </a:xfrm>
            <a:custGeom>
              <a:avLst/>
              <a:gdLst>
                <a:gd name="T0" fmla="*/ 2 w 75"/>
                <a:gd name="T1" fmla="*/ 9 h 24"/>
                <a:gd name="T2" fmla="*/ 38 w 75"/>
                <a:gd name="T3" fmla="*/ 24 h 24"/>
                <a:gd name="T4" fmla="*/ 73 w 75"/>
                <a:gd name="T5" fmla="*/ 9 h 24"/>
                <a:gd name="T6" fmla="*/ 74 w 75"/>
                <a:gd name="T7" fmla="*/ 2 h 24"/>
                <a:gd name="T8" fmla="*/ 67 w 75"/>
                <a:gd name="T9" fmla="*/ 2 h 24"/>
                <a:gd name="T10" fmla="*/ 38 w 75"/>
                <a:gd name="T11" fmla="*/ 14 h 24"/>
                <a:gd name="T12" fmla="*/ 9 w 75"/>
                <a:gd name="T13" fmla="*/ 2 h 24"/>
                <a:gd name="T14" fmla="*/ 2 w 75"/>
                <a:gd name="T15" fmla="*/ 2 h 24"/>
                <a:gd name="T16" fmla="*/ 2 w 75"/>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24">
                  <a:moveTo>
                    <a:pt x="2" y="9"/>
                  </a:moveTo>
                  <a:cubicBezTo>
                    <a:pt x="11" y="18"/>
                    <a:pt x="24" y="24"/>
                    <a:pt x="38" y="24"/>
                  </a:cubicBezTo>
                  <a:cubicBezTo>
                    <a:pt x="52" y="24"/>
                    <a:pt x="64" y="18"/>
                    <a:pt x="73" y="9"/>
                  </a:cubicBezTo>
                  <a:cubicBezTo>
                    <a:pt x="75" y="7"/>
                    <a:pt x="75" y="4"/>
                    <a:pt x="74" y="2"/>
                  </a:cubicBezTo>
                  <a:cubicBezTo>
                    <a:pt x="72" y="0"/>
                    <a:pt x="69" y="0"/>
                    <a:pt x="67" y="2"/>
                  </a:cubicBezTo>
                  <a:cubicBezTo>
                    <a:pt x="59" y="9"/>
                    <a:pt x="49" y="14"/>
                    <a:pt x="38" y="14"/>
                  </a:cubicBezTo>
                  <a:cubicBezTo>
                    <a:pt x="26" y="14"/>
                    <a:pt x="16" y="9"/>
                    <a:pt x="9" y="2"/>
                  </a:cubicBezTo>
                  <a:cubicBezTo>
                    <a:pt x="7" y="0"/>
                    <a:pt x="4" y="0"/>
                    <a:pt x="2" y="2"/>
                  </a:cubicBezTo>
                  <a:cubicBezTo>
                    <a:pt x="0" y="4"/>
                    <a:pt x="0" y="7"/>
                    <a:pt x="2" y="9"/>
                  </a:cubicBezTo>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5" name="îṥ1íḋé">
              <a:extLst>
                <a:ext uri="{FF2B5EF4-FFF2-40B4-BE49-F238E27FC236}">
                  <a16:creationId xmlns:a16="http://schemas.microsoft.com/office/drawing/2014/main" xmlns="" id="{95D02916-898B-4278-A7A2-8A3C8A4C7C3E}"/>
                </a:ext>
              </a:extLst>
            </p:cNvPr>
            <p:cNvSpPr/>
            <p:nvPr/>
          </p:nvSpPr>
          <p:spPr bwMode="auto">
            <a:xfrm>
              <a:off x="6721474" y="4522001"/>
              <a:ext cx="782637" cy="492125"/>
            </a:xfrm>
            <a:custGeom>
              <a:avLst/>
              <a:gdLst>
                <a:gd name="T0" fmla="*/ 243 w 277"/>
                <a:gd name="T1" fmla="*/ 32 h 174"/>
                <a:gd name="T2" fmla="*/ 139 w 277"/>
                <a:gd name="T3" fmla="*/ 0 h 174"/>
                <a:gd name="T4" fmla="*/ 34 w 277"/>
                <a:gd name="T5" fmla="*/ 32 h 174"/>
                <a:gd name="T6" fmla="*/ 17 w 277"/>
                <a:gd name="T7" fmla="*/ 152 h 174"/>
                <a:gd name="T8" fmla="*/ 23 w 277"/>
                <a:gd name="T9" fmla="*/ 173 h 174"/>
                <a:gd name="T10" fmla="*/ 35 w 277"/>
                <a:gd name="T11" fmla="*/ 120 h 174"/>
                <a:gd name="T12" fmla="*/ 91 w 277"/>
                <a:gd name="T13" fmla="*/ 79 h 174"/>
                <a:gd name="T14" fmla="*/ 139 w 277"/>
                <a:gd name="T15" fmla="*/ 95 h 174"/>
                <a:gd name="T16" fmla="*/ 187 w 277"/>
                <a:gd name="T17" fmla="*/ 79 h 174"/>
                <a:gd name="T18" fmla="*/ 242 w 277"/>
                <a:gd name="T19" fmla="*/ 120 h 174"/>
                <a:gd name="T20" fmla="*/ 255 w 277"/>
                <a:gd name="T21" fmla="*/ 173 h 174"/>
                <a:gd name="T22" fmla="*/ 261 w 277"/>
                <a:gd name="T23" fmla="*/ 152 h 174"/>
                <a:gd name="T24" fmla="*/ 243 w 277"/>
                <a:gd name="T25" fmla="*/ 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174">
                  <a:moveTo>
                    <a:pt x="243" y="32"/>
                  </a:moveTo>
                  <a:cubicBezTo>
                    <a:pt x="208" y="0"/>
                    <a:pt x="166" y="0"/>
                    <a:pt x="139" y="0"/>
                  </a:cubicBezTo>
                  <a:cubicBezTo>
                    <a:pt x="111" y="0"/>
                    <a:pt x="69" y="0"/>
                    <a:pt x="34" y="32"/>
                  </a:cubicBezTo>
                  <a:cubicBezTo>
                    <a:pt x="0" y="63"/>
                    <a:pt x="17" y="152"/>
                    <a:pt x="17" y="152"/>
                  </a:cubicBezTo>
                  <a:cubicBezTo>
                    <a:pt x="17" y="152"/>
                    <a:pt x="15" y="172"/>
                    <a:pt x="23" y="173"/>
                  </a:cubicBezTo>
                  <a:cubicBezTo>
                    <a:pt x="30" y="174"/>
                    <a:pt x="32" y="141"/>
                    <a:pt x="35" y="120"/>
                  </a:cubicBezTo>
                  <a:cubicBezTo>
                    <a:pt x="38" y="99"/>
                    <a:pt x="65" y="71"/>
                    <a:pt x="91" y="79"/>
                  </a:cubicBezTo>
                  <a:cubicBezTo>
                    <a:pt x="105" y="83"/>
                    <a:pt x="116" y="95"/>
                    <a:pt x="139" y="95"/>
                  </a:cubicBezTo>
                  <a:cubicBezTo>
                    <a:pt x="161" y="95"/>
                    <a:pt x="172" y="83"/>
                    <a:pt x="187" y="79"/>
                  </a:cubicBezTo>
                  <a:cubicBezTo>
                    <a:pt x="212" y="71"/>
                    <a:pt x="239" y="99"/>
                    <a:pt x="242" y="120"/>
                  </a:cubicBezTo>
                  <a:cubicBezTo>
                    <a:pt x="245" y="141"/>
                    <a:pt x="247" y="174"/>
                    <a:pt x="255" y="173"/>
                  </a:cubicBezTo>
                  <a:cubicBezTo>
                    <a:pt x="263" y="172"/>
                    <a:pt x="261" y="152"/>
                    <a:pt x="261" y="152"/>
                  </a:cubicBezTo>
                  <a:cubicBezTo>
                    <a:pt x="261" y="152"/>
                    <a:pt x="277" y="63"/>
                    <a:pt x="243" y="32"/>
                  </a:cubicBezTo>
                </a:path>
              </a:pathLst>
            </a:custGeom>
            <a:solidFill>
              <a:srgbClr val="453A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6" name="iṣliḓé">
              <a:extLst>
                <a:ext uri="{FF2B5EF4-FFF2-40B4-BE49-F238E27FC236}">
                  <a16:creationId xmlns:a16="http://schemas.microsoft.com/office/drawing/2014/main" xmlns="" id="{DCFEEB77-81B4-4234-A0C9-798B49B8623C}"/>
                </a:ext>
              </a:extLst>
            </p:cNvPr>
            <p:cNvSpPr/>
            <p:nvPr/>
          </p:nvSpPr>
          <p:spPr bwMode="auto">
            <a:xfrm>
              <a:off x="7111999" y="5336388"/>
              <a:ext cx="3175"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1 w 1"/>
                <a:gd name="T14" fmla="*/ 1 w 1"/>
                <a:gd name="T15" fmla="*/ 1 w 1"/>
                <a:gd name="T16" fmla="*/ 1 w 1"/>
                <a:gd name="T17" fmla="*/ 1 w 1"/>
                <a:gd name="T18" fmla="*/ 1 w 1"/>
                <a:gd name="T19" fmla="*/ 1 w 1"/>
                <a:gd name="T20" fmla="*/ 1 w 1"/>
                <a:gd name="T2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Lst>
              <a:rect l="0" t="0" r="r" b="b"/>
              <a:pathLst>
                <a:path w="1">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E3A2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7" name="íşḻïḍê">
              <a:extLst>
                <a:ext uri="{FF2B5EF4-FFF2-40B4-BE49-F238E27FC236}">
                  <a16:creationId xmlns:a16="http://schemas.microsoft.com/office/drawing/2014/main" xmlns="" id="{EBD83A58-7461-426B-823C-2A2D27831537}"/>
                </a:ext>
              </a:extLst>
            </p:cNvPr>
            <p:cNvSpPr/>
            <p:nvPr/>
          </p:nvSpPr>
          <p:spPr bwMode="auto">
            <a:xfrm>
              <a:off x="6764336" y="5068101"/>
              <a:ext cx="698500" cy="268288"/>
            </a:xfrm>
            <a:custGeom>
              <a:avLst/>
              <a:gdLst>
                <a:gd name="T0" fmla="*/ 124 w 247"/>
                <a:gd name="T1" fmla="*/ 54 h 95"/>
                <a:gd name="T2" fmla="*/ 88 w 247"/>
                <a:gd name="T3" fmla="*/ 39 h 95"/>
                <a:gd name="T4" fmla="*/ 88 w 247"/>
                <a:gd name="T5" fmla="*/ 32 h 95"/>
                <a:gd name="T6" fmla="*/ 91 w 247"/>
                <a:gd name="T7" fmla="*/ 31 h 95"/>
                <a:gd name="T8" fmla="*/ 95 w 247"/>
                <a:gd name="T9" fmla="*/ 32 h 95"/>
                <a:gd name="T10" fmla="*/ 124 w 247"/>
                <a:gd name="T11" fmla="*/ 44 h 95"/>
                <a:gd name="T12" fmla="*/ 153 w 247"/>
                <a:gd name="T13" fmla="*/ 32 h 95"/>
                <a:gd name="T14" fmla="*/ 156 w 247"/>
                <a:gd name="T15" fmla="*/ 31 h 95"/>
                <a:gd name="T16" fmla="*/ 160 w 247"/>
                <a:gd name="T17" fmla="*/ 32 h 95"/>
                <a:gd name="T18" fmla="*/ 159 w 247"/>
                <a:gd name="T19" fmla="*/ 39 h 95"/>
                <a:gd name="T20" fmla="*/ 124 w 247"/>
                <a:gd name="T21" fmla="*/ 54 h 95"/>
                <a:gd name="T22" fmla="*/ 124 w 247"/>
                <a:gd name="T23" fmla="*/ 54 h 95"/>
                <a:gd name="T24" fmla="*/ 231 w 247"/>
                <a:gd name="T25" fmla="*/ 0 h 95"/>
                <a:gd name="T26" fmla="*/ 221 w 247"/>
                <a:gd name="T27" fmla="*/ 12 h 95"/>
                <a:gd name="T28" fmla="*/ 210 w 247"/>
                <a:gd name="T29" fmla="*/ 19 h 95"/>
                <a:gd name="T30" fmla="*/ 186 w 247"/>
                <a:gd name="T31" fmla="*/ 32 h 95"/>
                <a:gd name="T32" fmla="*/ 162 w 247"/>
                <a:gd name="T33" fmla="*/ 19 h 95"/>
                <a:gd name="T34" fmla="*/ 150 w 247"/>
                <a:gd name="T35" fmla="*/ 15 h 95"/>
                <a:gd name="T36" fmla="*/ 120 w 247"/>
                <a:gd name="T37" fmla="*/ 10 h 95"/>
                <a:gd name="T38" fmla="*/ 112 w 247"/>
                <a:gd name="T39" fmla="*/ 10 h 95"/>
                <a:gd name="T40" fmla="*/ 84 w 247"/>
                <a:gd name="T41" fmla="*/ 20 h 95"/>
                <a:gd name="T42" fmla="*/ 61 w 247"/>
                <a:gd name="T43" fmla="*/ 32 h 95"/>
                <a:gd name="T44" fmla="*/ 40 w 247"/>
                <a:gd name="T45" fmla="*/ 24 h 95"/>
                <a:gd name="T46" fmla="*/ 12 w 247"/>
                <a:gd name="T47" fmla="*/ 5 h 95"/>
                <a:gd name="T48" fmla="*/ 0 w 247"/>
                <a:gd name="T49" fmla="*/ 11 h 95"/>
                <a:gd name="T50" fmla="*/ 123 w 247"/>
                <a:gd name="T51" fmla="*/ 95 h 95"/>
                <a:gd name="T52" fmla="*/ 123 w 247"/>
                <a:gd name="T53" fmla="*/ 95 h 95"/>
                <a:gd name="T54" fmla="*/ 123 w 247"/>
                <a:gd name="T55" fmla="*/ 95 h 95"/>
                <a:gd name="T56" fmla="*/ 123 w 247"/>
                <a:gd name="T57" fmla="*/ 95 h 95"/>
                <a:gd name="T58" fmla="*/ 123 w 247"/>
                <a:gd name="T59" fmla="*/ 95 h 95"/>
                <a:gd name="T60" fmla="*/ 123 w 247"/>
                <a:gd name="T61" fmla="*/ 95 h 95"/>
                <a:gd name="T62" fmla="*/ 123 w 247"/>
                <a:gd name="T63" fmla="*/ 95 h 95"/>
                <a:gd name="T64" fmla="*/ 123 w 247"/>
                <a:gd name="T65" fmla="*/ 95 h 95"/>
                <a:gd name="T66" fmla="*/ 124 w 247"/>
                <a:gd name="T67" fmla="*/ 95 h 95"/>
                <a:gd name="T68" fmla="*/ 124 w 247"/>
                <a:gd name="T69" fmla="*/ 95 h 95"/>
                <a:gd name="T70" fmla="*/ 124 w 247"/>
                <a:gd name="T71" fmla="*/ 95 h 95"/>
                <a:gd name="T72" fmla="*/ 124 w 247"/>
                <a:gd name="T73" fmla="*/ 95 h 95"/>
                <a:gd name="T74" fmla="*/ 124 w 247"/>
                <a:gd name="T75" fmla="*/ 95 h 95"/>
                <a:gd name="T76" fmla="*/ 124 w 247"/>
                <a:gd name="T77" fmla="*/ 95 h 95"/>
                <a:gd name="T78" fmla="*/ 124 w 247"/>
                <a:gd name="T79" fmla="*/ 95 h 95"/>
                <a:gd name="T80" fmla="*/ 247 w 247"/>
                <a:gd name="T81" fmla="*/ 9 h 95"/>
                <a:gd name="T82" fmla="*/ 231 w 247"/>
                <a:gd name="T8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7" h="95">
                  <a:moveTo>
                    <a:pt x="124" y="54"/>
                  </a:moveTo>
                  <a:cubicBezTo>
                    <a:pt x="110" y="54"/>
                    <a:pt x="97" y="48"/>
                    <a:pt x="88" y="39"/>
                  </a:cubicBezTo>
                  <a:cubicBezTo>
                    <a:pt x="86" y="37"/>
                    <a:pt x="86" y="34"/>
                    <a:pt x="88" y="32"/>
                  </a:cubicBezTo>
                  <a:cubicBezTo>
                    <a:pt x="89" y="31"/>
                    <a:pt x="90" y="31"/>
                    <a:pt x="91" y="31"/>
                  </a:cubicBezTo>
                  <a:cubicBezTo>
                    <a:pt x="92" y="31"/>
                    <a:pt x="94" y="31"/>
                    <a:pt x="95" y="32"/>
                  </a:cubicBezTo>
                  <a:cubicBezTo>
                    <a:pt x="102" y="39"/>
                    <a:pt x="112" y="44"/>
                    <a:pt x="124" y="44"/>
                  </a:cubicBezTo>
                  <a:cubicBezTo>
                    <a:pt x="135" y="44"/>
                    <a:pt x="145" y="39"/>
                    <a:pt x="153" y="32"/>
                  </a:cubicBezTo>
                  <a:cubicBezTo>
                    <a:pt x="154" y="31"/>
                    <a:pt x="155" y="31"/>
                    <a:pt x="156" y="31"/>
                  </a:cubicBezTo>
                  <a:cubicBezTo>
                    <a:pt x="157" y="31"/>
                    <a:pt x="159" y="31"/>
                    <a:pt x="160" y="32"/>
                  </a:cubicBezTo>
                  <a:cubicBezTo>
                    <a:pt x="161" y="34"/>
                    <a:pt x="161" y="37"/>
                    <a:pt x="159" y="39"/>
                  </a:cubicBezTo>
                  <a:cubicBezTo>
                    <a:pt x="150" y="48"/>
                    <a:pt x="138" y="54"/>
                    <a:pt x="124" y="54"/>
                  </a:cubicBezTo>
                  <a:cubicBezTo>
                    <a:pt x="124" y="54"/>
                    <a:pt x="124" y="54"/>
                    <a:pt x="124" y="54"/>
                  </a:cubicBezTo>
                  <a:moveTo>
                    <a:pt x="231" y="0"/>
                  </a:moveTo>
                  <a:cubicBezTo>
                    <a:pt x="228" y="4"/>
                    <a:pt x="225" y="8"/>
                    <a:pt x="221" y="12"/>
                  </a:cubicBezTo>
                  <a:cubicBezTo>
                    <a:pt x="217" y="15"/>
                    <a:pt x="214" y="17"/>
                    <a:pt x="210" y="19"/>
                  </a:cubicBezTo>
                  <a:cubicBezTo>
                    <a:pt x="206" y="27"/>
                    <a:pt x="197" y="32"/>
                    <a:pt x="186" y="32"/>
                  </a:cubicBezTo>
                  <a:cubicBezTo>
                    <a:pt x="176" y="32"/>
                    <a:pt x="167" y="27"/>
                    <a:pt x="162" y="19"/>
                  </a:cubicBezTo>
                  <a:cubicBezTo>
                    <a:pt x="159" y="18"/>
                    <a:pt x="155" y="16"/>
                    <a:pt x="150" y="15"/>
                  </a:cubicBezTo>
                  <a:cubicBezTo>
                    <a:pt x="142" y="12"/>
                    <a:pt x="130" y="10"/>
                    <a:pt x="120" y="10"/>
                  </a:cubicBezTo>
                  <a:cubicBezTo>
                    <a:pt x="117" y="10"/>
                    <a:pt x="114" y="10"/>
                    <a:pt x="112" y="10"/>
                  </a:cubicBezTo>
                  <a:cubicBezTo>
                    <a:pt x="106" y="11"/>
                    <a:pt x="94" y="17"/>
                    <a:pt x="84" y="20"/>
                  </a:cubicBezTo>
                  <a:cubicBezTo>
                    <a:pt x="79" y="27"/>
                    <a:pt x="70" y="32"/>
                    <a:pt x="61" y="32"/>
                  </a:cubicBezTo>
                  <a:cubicBezTo>
                    <a:pt x="53" y="32"/>
                    <a:pt x="45" y="29"/>
                    <a:pt x="40" y="24"/>
                  </a:cubicBezTo>
                  <a:cubicBezTo>
                    <a:pt x="29" y="21"/>
                    <a:pt x="20" y="14"/>
                    <a:pt x="12" y="5"/>
                  </a:cubicBezTo>
                  <a:cubicBezTo>
                    <a:pt x="8" y="8"/>
                    <a:pt x="4" y="10"/>
                    <a:pt x="0" y="11"/>
                  </a:cubicBezTo>
                  <a:cubicBezTo>
                    <a:pt x="4" y="73"/>
                    <a:pt x="57" y="95"/>
                    <a:pt x="123" y="95"/>
                  </a:cubicBezTo>
                  <a:cubicBezTo>
                    <a:pt x="123" y="95"/>
                    <a:pt x="123" y="95"/>
                    <a:pt x="123" y="95"/>
                  </a:cubicBezTo>
                  <a:cubicBezTo>
                    <a:pt x="123" y="95"/>
                    <a:pt x="123" y="95"/>
                    <a:pt x="123" y="95"/>
                  </a:cubicBezTo>
                  <a:cubicBezTo>
                    <a:pt x="123" y="95"/>
                    <a:pt x="123" y="95"/>
                    <a:pt x="123" y="95"/>
                  </a:cubicBezTo>
                  <a:cubicBezTo>
                    <a:pt x="123" y="95"/>
                    <a:pt x="123" y="95"/>
                    <a:pt x="123" y="95"/>
                  </a:cubicBezTo>
                  <a:cubicBezTo>
                    <a:pt x="123" y="95"/>
                    <a:pt x="123" y="95"/>
                    <a:pt x="123" y="95"/>
                  </a:cubicBezTo>
                  <a:cubicBezTo>
                    <a:pt x="123" y="95"/>
                    <a:pt x="123" y="95"/>
                    <a:pt x="123" y="95"/>
                  </a:cubicBezTo>
                  <a:cubicBezTo>
                    <a:pt x="123" y="95"/>
                    <a:pt x="123" y="95"/>
                    <a:pt x="123" y="95"/>
                  </a:cubicBezTo>
                  <a:cubicBezTo>
                    <a:pt x="123" y="95"/>
                    <a:pt x="124" y="95"/>
                    <a:pt x="124" y="95"/>
                  </a:cubicBezTo>
                  <a:cubicBezTo>
                    <a:pt x="124" y="95"/>
                    <a:pt x="124" y="95"/>
                    <a:pt x="124" y="95"/>
                  </a:cubicBezTo>
                  <a:cubicBezTo>
                    <a:pt x="124" y="95"/>
                    <a:pt x="124" y="95"/>
                    <a:pt x="124" y="95"/>
                  </a:cubicBezTo>
                  <a:cubicBezTo>
                    <a:pt x="124" y="95"/>
                    <a:pt x="124" y="95"/>
                    <a:pt x="124" y="95"/>
                  </a:cubicBezTo>
                  <a:cubicBezTo>
                    <a:pt x="124" y="95"/>
                    <a:pt x="124" y="95"/>
                    <a:pt x="124" y="95"/>
                  </a:cubicBezTo>
                  <a:cubicBezTo>
                    <a:pt x="124" y="95"/>
                    <a:pt x="124" y="95"/>
                    <a:pt x="124" y="95"/>
                  </a:cubicBezTo>
                  <a:cubicBezTo>
                    <a:pt x="124" y="95"/>
                    <a:pt x="124" y="95"/>
                    <a:pt x="124" y="95"/>
                  </a:cubicBezTo>
                  <a:cubicBezTo>
                    <a:pt x="190" y="94"/>
                    <a:pt x="244" y="72"/>
                    <a:pt x="247" y="9"/>
                  </a:cubicBezTo>
                  <a:cubicBezTo>
                    <a:pt x="241" y="8"/>
                    <a:pt x="235" y="5"/>
                    <a:pt x="231" y="0"/>
                  </a:cubicBezTo>
                </a:path>
              </a:pathLst>
            </a:custGeom>
            <a:solidFill>
              <a:srgbClr val="EBC0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8" name="î$ḷïḋé">
              <a:extLst>
                <a:ext uri="{FF2B5EF4-FFF2-40B4-BE49-F238E27FC236}">
                  <a16:creationId xmlns:a16="http://schemas.microsoft.com/office/drawing/2014/main" xmlns="" id="{932B5606-2BE9-4FA3-AD7E-4691B37C4B3C}"/>
                </a:ext>
              </a:extLst>
            </p:cNvPr>
            <p:cNvSpPr/>
            <p:nvPr/>
          </p:nvSpPr>
          <p:spPr bwMode="auto">
            <a:xfrm>
              <a:off x="6764336" y="5033176"/>
              <a:ext cx="33337" cy="65088"/>
            </a:xfrm>
            <a:custGeom>
              <a:avLst/>
              <a:gdLst>
                <a:gd name="T0" fmla="*/ 0 w 12"/>
                <a:gd name="T1" fmla="*/ 0 h 23"/>
                <a:gd name="T2" fmla="*/ 0 w 12"/>
                <a:gd name="T3" fmla="*/ 16 h 23"/>
                <a:gd name="T4" fmla="*/ 0 w 12"/>
                <a:gd name="T5" fmla="*/ 23 h 23"/>
                <a:gd name="T6" fmla="*/ 12 w 12"/>
                <a:gd name="T7" fmla="*/ 17 h 23"/>
                <a:gd name="T8" fmla="*/ 6 w 12"/>
                <a:gd name="T9" fmla="*/ 10 h 23"/>
                <a:gd name="T10" fmla="*/ 0 w 12"/>
                <a:gd name="T11" fmla="*/ 0 h 23"/>
              </a:gdLst>
              <a:ahLst/>
              <a:cxnLst>
                <a:cxn ang="0">
                  <a:pos x="T0" y="T1"/>
                </a:cxn>
                <a:cxn ang="0">
                  <a:pos x="T2" y="T3"/>
                </a:cxn>
                <a:cxn ang="0">
                  <a:pos x="T4" y="T5"/>
                </a:cxn>
                <a:cxn ang="0">
                  <a:pos x="T6" y="T7"/>
                </a:cxn>
                <a:cxn ang="0">
                  <a:pos x="T8" y="T9"/>
                </a:cxn>
                <a:cxn ang="0">
                  <a:pos x="T10" y="T11"/>
                </a:cxn>
              </a:cxnLst>
              <a:rect l="0" t="0" r="r" b="b"/>
              <a:pathLst>
                <a:path w="12" h="23">
                  <a:moveTo>
                    <a:pt x="0" y="0"/>
                  </a:moveTo>
                  <a:cubicBezTo>
                    <a:pt x="0" y="6"/>
                    <a:pt x="0" y="12"/>
                    <a:pt x="0" y="16"/>
                  </a:cubicBezTo>
                  <a:cubicBezTo>
                    <a:pt x="0" y="18"/>
                    <a:pt x="0" y="20"/>
                    <a:pt x="0" y="23"/>
                  </a:cubicBezTo>
                  <a:cubicBezTo>
                    <a:pt x="4" y="22"/>
                    <a:pt x="8" y="20"/>
                    <a:pt x="12" y="17"/>
                  </a:cubicBezTo>
                  <a:cubicBezTo>
                    <a:pt x="10" y="15"/>
                    <a:pt x="8" y="13"/>
                    <a:pt x="6" y="10"/>
                  </a:cubicBezTo>
                  <a:cubicBezTo>
                    <a:pt x="4" y="7"/>
                    <a:pt x="2" y="3"/>
                    <a:pt x="0" y="0"/>
                  </a:cubicBezTo>
                </a:path>
              </a:pathLst>
            </a:custGeom>
            <a:solidFill>
              <a:srgbClr val="EBC0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9" name="î$ḷîḍè">
              <a:extLst>
                <a:ext uri="{FF2B5EF4-FFF2-40B4-BE49-F238E27FC236}">
                  <a16:creationId xmlns:a16="http://schemas.microsoft.com/office/drawing/2014/main" xmlns="" id="{4A785393-A812-435F-8985-F29E62B337AD}"/>
                </a:ext>
              </a:extLst>
            </p:cNvPr>
            <p:cNvSpPr/>
            <p:nvPr/>
          </p:nvSpPr>
          <p:spPr bwMode="auto">
            <a:xfrm>
              <a:off x="7416799" y="4982376"/>
              <a:ext cx="47625" cy="111125"/>
            </a:xfrm>
            <a:custGeom>
              <a:avLst/>
              <a:gdLst>
                <a:gd name="T0" fmla="*/ 16 w 17"/>
                <a:gd name="T1" fmla="*/ 0 h 39"/>
                <a:gd name="T2" fmla="*/ 0 w 17"/>
                <a:gd name="T3" fmla="*/ 30 h 39"/>
                <a:gd name="T4" fmla="*/ 16 w 17"/>
                <a:gd name="T5" fmla="*/ 39 h 39"/>
                <a:gd name="T6" fmla="*/ 17 w 17"/>
                <a:gd name="T7" fmla="*/ 33 h 39"/>
                <a:gd name="T8" fmla="*/ 16 w 17"/>
                <a:gd name="T9" fmla="*/ 0 h 39"/>
              </a:gdLst>
              <a:ahLst/>
              <a:cxnLst>
                <a:cxn ang="0">
                  <a:pos x="T0" y="T1"/>
                </a:cxn>
                <a:cxn ang="0">
                  <a:pos x="T2" y="T3"/>
                </a:cxn>
                <a:cxn ang="0">
                  <a:pos x="T4" y="T5"/>
                </a:cxn>
                <a:cxn ang="0">
                  <a:pos x="T6" y="T7"/>
                </a:cxn>
                <a:cxn ang="0">
                  <a:pos x="T8" y="T9"/>
                </a:cxn>
              </a:cxnLst>
              <a:rect l="0" t="0" r="r" b="b"/>
              <a:pathLst>
                <a:path w="17" h="39">
                  <a:moveTo>
                    <a:pt x="16" y="0"/>
                  </a:moveTo>
                  <a:cubicBezTo>
                    <a:pt x="12" y="11"/>
                    <a:pt x="7" y="21"/>
                    <a:pt x="0" y="30"/>
                  </a:cubicBezTo>
                  <a:cubicBezTo>
                    <a:pt x="4" y="35"/>
                    <a:pt x="10" y="38"/>
                    <a:pt x="16" y="39"/>
                  </a:cubicBezTo>
                  <a:cubicBezTo>
                    <a:pt x="16" y="37"/>
                    <a:pt x="17" y="35"/>
                    <a:pt x="17" y="33"/>
                  </a:cubicBezTo>
                  <a:cubicBezTo>
                    <a:pt x="16" y="25"/>
                    <a:pt x="16" y="13"/>
                    <a:pt x="16" y="0"/>
                  </a:cubicBezTo>
                </a:path>
              </a:pathLst>
            </a:custGeom>
            <a:solidFill>
              <a:srgbClr val="EBC0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0" name="ïSļíḑè">
              <a:extLst>
                <a:ext uri="{FF2B5EF4-FFF2-40B4-BE49-F238E27FC236}">
                  <a16:creationId xmlns:a16="http://schemas.microsoft.com/office/drawing/2014/main" xmlns="" id="{E9D2B748-AB78-4505-8C7B-692B40DFEA1C}"/>
                </a:ext>
              </a:extLst>
            </p:cNvPr>
            <p:cNvSpPr/>
            <p:nvPr/>
          </p:nvSpPr>
          <p:spPr bwMode="auto">
            <a:xfrm>
              <a:off x="6877049" y="5123663"/>
              <a:ext cx="123825" cy="33338"/>
            </a:xfrm>
            <a:custGeom>
              <a:avLst/>
              <a:gdLst>
                <a:gd name="T0" fmla="*/ 44 w 44"/>
                <a:gd name="T1" fmla="*/ 0 h 12"/>
                <a:gd name="T2" fmla="*/ 38 w 44"/>
                <a:gd name="T3" fmla="*/ 2 h 12"/>
                <a:gd name="T4" fmla="*/ 17 w 44"/>
                <a:gd name="T5" fmla="*/ 6 h 12"/>
                <a:gd name="T6" fmla="*/ 0 w 44"/>
                <a:gd name="T7" fmla="*/ 4 h 12"/>
                <a:gd name="T8" fmla="*/ 21 w 44"/>
                <a:gd name="T9" fmla="*/ 12 h 12"/>
                <a:gd name="T10" fmla="*/ 44 w 44"/>
                <a:gd name="T11" fmla="*/ 0 h 12"/>
              </a:gdLst>
              <a:ahLst/>
              <a:cxnLst>
                <a:cxn ang="0">
                  <a:pos x="T0" y="T1"/>
                </a:cxn>
                <a:cxn ang="0">
                  <a:pos x="T2" y="T3"/>
                </a:cxn>
                <a:cxn ang="0">
                  <a:pos x="T4" y="T5"/>
                </a:cxn>
                <a:cxn ang="0">
                  <a:pos x="T6" y="T7"/>
                </a:cxn>
                <a:cxn ang="0">
                  <a:pos x="T8" y="T9"/>
                </a:cxn>
                <a:cxn ang="0">
                  <a:pos x="T10" y="T11"/>
                </a:cxn>
              </a:cxnLst>
              <a:rect l="0" t="0" r="r" b="b"/>
              <a:pathLst>
                <a:path w="44" h="12">
                  <a:moveTo>
                    <a:pt x="44" y="0"/>
                  </a:moveTo>
                  <a:cubicBezTo>
                    <a:pt x="42" y="1"/>
                    <a:pt x="40" y="2"/>
                    <a:pt x="38" y="2"/>
                  </a:cubicBezTo>
                  <a:cubicBezTo>
                    <a:pt x="31" y="5"/>
                    <a:pt x="24" y="6"/>
                    <a:pt x="17" y="6"/>
                  </a:cubicBezTo>
                  <a:cubicBezTo>
                    <a:pt x="11" y="6"/>
                    <a:pt x="5" y="5"/>
                    <a:pt x="0" y="4"/>
                  </a:cubicBezTo>
                  <a:cubicBezTo>
                    <a:pt x="5" y="9"/>
                    <a:pt x="13" y="12"/>
                    <a:pt x="21" y="12"/>
                  </a:cubicBezTo>
                  <a:cubicBezTo>
                    <a:pt x="30" y="12"/>
                    <a:pt x="39" y="7"/>
                    <a:pt x="44" y="0"/>
                  </a:cubicBezTo>
                </a:path>
              </a:pathLst>
            </a:custGeom>
            <a:solidFill>
              <a:srgbClr val="E5A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1" name="îSļídé">
              <a:extLst>
                <a:ext uri="{FF2B5EF4-FFF2-40B4-BE49-F238E27FC236}">
                  <a16:creationId xmlns:a16="http://schemas.microsoft.com/office/drawing/2014/main" xmlns="" id="{374CB739-EDE6-4FFB-A5A4-79749BC2F220}"/>
                </a:ext>
              </a:extLst>
            </p:cNvPr>
            <p:cNvSpPr/>
            <p:nvPr/>
          </p:nvSpPr>
          <p:spPr bwMode="auto">
            <a:xfrm>
              <a:off x="7221536" y="5120488"/>
              <a:ext cx="136525" cy="36513"/>
            </a:xfrm>
            <a:custGeom>
              <a:avLst/>
              <a:gdLst>
                <a:gd name="T0" fmla="*/ 0 w 48"/>
                <a:gd name="T1" fmla="*/ 0 h 13"/>
                <a:gd name="T2" fmla="*/ 24 w 48"/>
                <a:gd name="T3" fmla="*/ 13 h 13"/>
                <a:gd name="T4" fmla="*/ 48 w 48"/>
                <a:gd name="T5" fmla="*/ 0 h 13"/>
                <a:gd name="T6" fmla="*/ 28 w 48"/>
                <a:gd name="T7" fmla="*/ 6 h 13"/>
                <a:gd name="T8" fmla="*/ 0 w 48"/>
                <a:gd name="T9" fmla="*/ 0 h 13"/>
              </a:gdLst>
              <a:ahLst/>
              <a:cxnLst>
                <a:cxn ang="0">
                  <a:pos x="T0" y="T1"/>
                </a:cxn>
                <a:cxn ang="0">
                  <a:pos x="T2" y="T3"/>
                </a:cxn>
                <a:cxn ang="0">
                  <a:pos x="T4" y="T5"/>
                </a:cxn>
                <a:cxn ang="0">
                  <a:pos x="T6" y="T7"/>
                </a:cxn>
                <a:cxn ang="0">
                  <a:pos x="T8" y="T9"/>
                </a:cxn>
              </a:cxnLst>
              <a:rect l="0" t="0" r="r" b="b"/>
              <a:pathLst>
                <a:path w="48" h="13">
                  <a:moveTo>
                    <a:pt x="0" y="0"/>
                  </a:moveTo>
                  <a:cubicBezTo>
                    <a:pt x="5" y="8"/>
                    <a:pt x="14" y="13"/>
                    <a:pt x="24" y="13"/>
                  </a:cubicBezTo>
                  <a:cubicBezTo>
                    <a:pt x="35" y="13"/>
                    <a:pt x="44" y="8"/>
                    <a:pt x="48" y="0"/>
                  </a:cubicBezTo>
                  <a:cubicBezTo>
                    <a:pt x="41" y="4"/>
                    <a:pt x="35" y="6"/>
                    <a:pt x="28" y="6"/>
                  </a:cubicBezTo>
                  <a:cubicBezTo>
                    <a:pt x="19" y="6"/>
                    <a:pt x="11" y="3"/>
                    <a:pt x="0" y="0"/>
                  </a:cubicBezTo>
                </a:path>
              </a:pathLst>
            </a:custGeom>
            <a:solidFill>
              <a:srgbClr val="E5A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2" name="ïş1ïďe">
              <a:extLst>
                <a:ext uri="{FF2B5EF4-FFF2-40B4-BE49-F238E27FC236}">
                  <a16:creationId xmlns:a16="http://schemas.microsoft.com/office/drawing/2014/main" xmlns="" id="{6770DA84-55E3-4121-A852-70A1E4217B2A}"/>
                </a:ext>
              </a:extLst>
            </p:cNvPr>
            <p:cNvSpPr/>
            <p:nvPr/>
          </p:nvSpPr>
          <p:spPr bwMode="auto">
            <a:xfrm>
              <a:off x="7007224" y="5155413"/>
              <a:ext cx="212725" cy="65088"/>
            </a:xfrm>
            <a:custGeom>
              <a:avLst/>
              <a:gdLst>
                <a:gd name="T0" fmla="*/ 5 w 75"/>
                <a:gd name="T1" fmla="*/ 0 h 23"/>
                <a:gd name="T2" fmla="*/ 2 w 75"/>
                <a:gd name="T3" fmla="*/ 1 h 23"/>
                <a:gd name="T4" fmla="*/ 2 w 75"/>
                <a:gd name="T5" fmla="*/ 8 h 23"/>
                <a:gd name="T6" fmla="*/ 38 w 75"/>
                <a:gd name="T7" fmla="*/ 23 h 23"/>
                <a:gd name="T8" fmla="*/ 38 w 75"/>
                <a:gd name="T9" fmla="*/ 23 h 23"/>
                <a:gd name="T10" fmla="*/ 73 w 75"/>
                <a:gd name="T11" fmla="*/ 8 h 23"/>
                <a:gd name="T12" fmla="*/ 74 w 75"/>
                <a:gd name="T13" fmla="*/ 1 h 23"/>
                <a:gd name="T14" fmla="*/ 70 w 75"/>
                <a:gd name="T15" fmla="*/ 0 h 23"/>
                <a:gd name="T16" fmla="*/ 67 w 75"/>
                <a:gd name="T17" fmla="*/ 1 h 23"/>
                <a:gd name="T18" fmla="*/ 38 w 75"/>
                <a:gd name="T19" fmla="*/ 13 h 23"/>
                <a:gd name="T20" fmla="*/ 9 w 75"/>
                <a:gd name="T21" fmla="*/ 1 h 23"/>
                <a:gd name="T22" fmla="*/ 5 w 75"/>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23">
                  <a:moveTo>
                    <a:pt x="5" y="0"/>
                  </a:moveTo>
                  <a:cubicBezTo>
                    <a:pt x="4" y="0"/>
                    <a:pt x="3" y="0"/>
                    <a:pt x="2" y="1"/>
                  </a:cubicBezTo>
                  <a:cubicBezTo>
                    <a:pt x="0" y="3"/>
                    <a:pt x="0" y="6"/>
                    <a:pt x="2" y="8"/>
                  </a:cubicBezTo>
                  <a:cubicBezTo>
                    <a:pt x="11" y="17"/>
                    <a:pt x="24" y="23"/>
                    <a:pt x="38" y="23"/>
                  </a:cubicBezTo>
                  <a:cubicBezTo>
                    <a:pt x="38" y="23"/>
                    <a:pt x="38" y="23"/>
                    <a:pt x="38" y="23"/>
                  </a:cubicBezTo>
                  <a:cubicBezTo>
                    <a:pt x="52" y="23"/>
                    <a:pt x="64" y="17"/>
                    <a:pt x="73" y="8"/>
                  </a:cubicBezTo>
                  <a:cubicBezTo>
                    <a:pt x="75" y="6"/>
                    <a:pt x="75" y="3"/>
                    <a:pt x="74" y="1"/>
                  </a:cubicBezTo>
                  <a:cubicBezTo>
                    <a:pt x="73" y="0"/>
                    <a:pt x="71" y="0"/>
                    <a:pt x="70" y="0"/>
                  </a:cubicBezTo>
                  <a:cubicBezTo>
                    <a:pt x="69" y="0"/>
                    <a:pt x="68" y="0"/>
                    <a:pt x="67" y="1"/>
                  </a:cubicBezTo>
                  <a:cubicBezTo>
                    <a:pt x="59" y="8"/>
                    <a:pt x="49" y="13"/>
                    <a:pt x="38" y="13"/>
                  </a:cubicBezTo>
                  <a:cubicBezTo>
                    <a:pt x="26" y="13"/>
                    <a:pt x="16" y="8"/>
                    <a:pt x="9" y="1"/>
                  </a:cubicBezTo>
                  <a:cubicBezTo>
                    <a:pt x="8" y="0"/>
                    <a:pt x="6" y="0"/>
                    <a:pt x="5" y="0"/>
                  </a:cubicBezTo>
                </a:path>
              </a:pathLst>
            </a:custGeom>
            <a:solidFill>
              <a:srgbClr val="CB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3" name="iṡ1íḋè">
              <a:extLst>
                <a:ext uri="{FF2B5EF4-FFF2-40B4-BE49-F238E27FC236}">
                  <a16:creationId xmlns:a16="http://schemas.microsoft.com/office/drawing/2014/main" xmlns="" id="{5EF393F0-6450-463D-A88F-F5C259626AFA}"/>
                </a:ext>
              </a:extLst>
            </p:cNvPr>
            <p:cNvSpPr/>
            <p:nvPr/>
          </p:nvSpPr>
          <p:spPr bwMode="auto">
            <a:xfrm>
              <a:off x="6199186" y="4528351"/>
              <a:ext cx="203200" cy="93663"/>
            </a:xfrm>
            <a:custGeom>
              <a:avLst/>
              <a:gdLst>
                <a:gd name="T0" fmla="*/ 43 w 72"/>
                <a:gd name="T1" fmla="*/ 1 h 33"/>
                <a:gd name="T2" fmla="*/ 72 w 72"/>
                <a:gd name="T3" fmla="*/ 4 h 33"/>
                <a:gd name="T4" fmla="*/ 67 w 72"/>
                <a:gd name="T5" fmla="*/ 33 h 33"/>
                <a:gd name="T6" fmla="*/ 5 w 72"/>
                <a:gd name="T7" fmla="*/ 19 h 33"/>
                <a:gd name="T8" fmla="*/ 43 w 72"/>
                <a:gd name="T9" fmla="*/ 1 h 33"/>
              </a:gdLst>
              <a:ahLst/>
              <a:cxnLst>
                <a:cxn ang="0">
                  <a:pos x="T0" y="T1"/>
                </a:cxn>
                <a:cxn ang="0">
                  <a:pos x="T2" y="T3"/>
                </a:cxn>
                <a:cxn ang="0">
                  <a:pos x="T4" y="T5"/>
                </a:cxn>
                <a:cxn ang="0">
                  <a:pos x="T6" y="T7"/>
                </a:cxn>
                <a:cxn ang="0">
                  <a:pos x="T8" y="T9"/>
                </a:cxn>
              </a:cxnLst>
              <a:rect l="0" t="0" r="r" b="b"/>
              <a:pathLst>
                <a:path w="72" h="33">
                  <a:moveTo>
                    <a:pt x="43" y="1"/>
                  </a:moveTo>
                  <a:cubicBezTo>
                    <a:pt x="45" y="0"/>
                    <a:pt x="72" y="4"/>
                    <a:pt x="72" y="4"/>
                  </a:cubicBezTo>
                  <a:cubicBezTo>
                    <a:pt x="67" y="33"/>
                    <a:pt x="67" y="33"/>
                    <a:pt x="67" y="33"/>
                  </a:cubicBezTo>
                  <a:cubicBezTo>
                    <a:pt x="5" y="19"/>
                    <a:pt x="5" y="19"/>
                    <a:pt x="5" y="19"/>
                  </a:cubicBezTo>
                  <a:cubicBezTo>
                    <a:pt x="5" y="19"/>
                    <a:pt x="0" y="6"/>
                    <a:pt x="43" y="1"/>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4" name="îṣľíḓe">
              <a:extLst>
                <a:ext uri="{FF2B5EF4-FFF2-40B4-BE49-F238E27FC236}">
                  <a16:creationId xmlns:a16="http://schemas.microsoft.com/office/drawing/2014/main" xmlns="" id="{DD6A9E1D-0FC4-4B4C-A416-3ABC326A67B7}"/>
                </a:ext>
              </a:extLst>
            </p:cNvPr>
            <p:cNvSpPr/>
            <p:nvPr/>
          </p:nvSpPr>
          <p:spPr bwMode="auto">
            <a:xfrm>
              <a:off x="6834186" y="4528351"/>
              <a:ext cx="206375" cy="76200"/>
            </a:xfrm>
            <a:custGeom>
              <a:avLst/>
              <a:gdLst>
                <a:gd name="T0" fmla="*/ 32 w 73"/>
                <a:gd name="T1" fmla="*/ 0 h 27"/>
                <a:gd name="T2" fmla="*/ 0 w 73"/>
                <a:gd name="T3" fmla="*/ 2 h 27"/>
                <a:gd name="T4" fmla="*/ 0 w 73"/>
                <a:gd name="T5" fmla="*/ 27 h 27"/>
                <a:gd name="T6" fmla="*/ 64 w 73"/>
                <a:gd name="T7" fmla="*/ 27 h 27"/>
                <a:gd name="T8" fmla="*/ 32 w 73"/>
                <a:gd name="T9" fmla="*/ 0 h 27"/>
              </a:gdLst>
              <a:ahLst/>
              <a:cxnLst>
                <a:cxn ang="0">
                  <a:pos x="T0" y="T1"/>
                </a:cxn>
                <a:cxn ang="0">
                  <a:pos x="T2" y="T3"/>
                </a:cxn>
                <a:cxn ang="0">
                  <a:pos x="T4" y="T5"/>
                </a:cxn>
                <a:cxn ang="0">
                  <a:pos x="T6" y="T7"/>
                </a:cxn>
                <a:cxn ang="0">
                  <a:pos x="T8" y="T9"/>
                </a:cxn>
              </a:cxnLst>
              <a:rect l="0" t="0" r="r" b="b"/>
              <a:pathLst>
                <a:path w="73" h="27">
                  <a:moveTo>
                    <a:pt x="32" y="0"/>
                  </a:moveTo>
                  <a:cubicBezTo>
                    <a:pt x="30" y="0"/>
                    <a:pt x="0" y="2"/>
                    <a:pt x="0" y="2"/>
                  </a:cubicBezTo>
                  <a:cubicBezTo>
                    <a:pt x="0" y="27"/>
                    <a:pt x="0" y="27"/>
                    <a:pt x="0" y="27"/>
                  </a:cubicBezTo>
                  <a:cubicBezTo>
                    <a:pt x="64" y="27"/>
                    <a:pt x="64" y="27"/>
                    <a:pt x="64" y="27"/>
                  </a:cubicBezTo>
                  <a:cubicBezTo>
                    <a:pt x="64" y="27"/>
                    <a:pt x="73" y="16"/>
                    <a:pt x="32" y="0"/>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5" name="ïṥlîḋê">
              <a:extLst>
                <a:ext uri="{FF2B5EF4-FFF2-40B4-BE49-F238E27FC236}">
                  <a16:creationId xmlns:a16="http://schemas.microsoft.com/office/drawing/2014/main" xmlns="" id="{93F56C9A-E566-4460-8F60-5491D447E5E9}"/>
                </a:ext>
              </a:extLst>
            </p:cNvPr>
            <p:cNvSpPr/>
            <p:nvPr/>
          </p:nvSpPr>
          <p:spPr bwMode="auto">
            <a:xfrm>
              <a:off x="6203949" y="4536288"/>
              <a:ext cx="206375" cy="90488"/>
            </a:xfrm>
            <a:custGeom>
              <a:avLst/>
              <a:gdLst>
                <a:gd name="T0" fmla="*/ 33 w 73"/>
                <a:gd name="T1" fmla="*/ 17 h 32"/>
                <a:gd name="T2" fmla="*/ 12 w 73"/>
                <a:gd name="T3" fmla="*/ 5 h 32"/>
                <a:gd name="T4" fmla="*/ 2 w 73"/>
                <a:gd name="T5" fmla="*/ 17 h 32"/>
                <a:gd name="T6" fmla="*/ 65 w 73"/>
                <a:gd name="T7" fmla="*/ 32 h 32"/>
                <a:gd name="T8" fmla="*/ 73 w 73"/>
                <a:gd name="T9" fmla="*/ 0 h 32"/>
                <a:gd name="T10" fmla="*/ 69 w 73"/>
                <a:gd name="T11" fmla="*/ 1 h 32"/>
                <a:gd name="T12" fmla="*/ 33 w 73"/>
                <a:gd name="T13" fmla="*/ 17 h 32"/>
              </a:gdLst>
              <a:ahLst/>
              <a:cxnLst>
                <a:cxn ang="0">
                  <a:pos x="T0" y="T1"/>
                </a:cxn>
                <a:cxn ang="0">
                  <a:pos x="T2" y="T3"/>
                </a:cxn>
                <a:cxn ang="0">
                  <a:pos x="T4" y="T5"/>
                </a:cxn>
                <a:cxn ang="0">
                  <a:pos x="T6" y="T7"/>
                </a:cxn>
                <a:cxn ang="0">
                  <a:pos x="T8" y="T9"/>
                </a:cxn>
                <a:cxn ang="0">
                  <a:pos x="T10" y="T11"/>
                </a:cxn>
                <a:cxn ang="0">
                  <a:pos x="T12" y="T13"/>
                </a:cxn>
              </a:cxnLst>
              <a:rect l="0" t="0" r="r" b="b"/>
              <a:pathLst>
                <a:path w="73" h="32">
                  <a:moveTo>
                    <a:pt x="33" y="17"/>
                  </a:moveTo>
                  <a:cubicBezTo>
                    <a:pt x="23" y="15"/>
                    <a:pt x="17" y="11"/>
                    <a:pt x="12" y="5"/>
                  </a:cubicBezTo>
                  <a:cubicBezTo>
                    <a:pt x="0" y="11"/>
                    <a:pt x="2" y="17"/>
                    <a:pt x="2" y="17"/>
                  </a:cubicBezTo>
                  <a:cubicBezTo>
                    <a:pt x="65" y="32"/>
                    <a:pt x="65" y="32"/>
                    <a:pt x="65" y="32"/>
                  </a:cubicBezTo>
                  <a:cubicBezTo>
                    <a:pt x="73" y="0"/>
                    <a:pt x="73" y="0"/>
                    <a:pt x="73" y="0"/>
                  </a:cubicBezTo>
                  <a:cubicBezTo>
                    <a:pt x="73" y="0"/>
                    <a:pt x="70" y="1"/>
                    <a:pt x="69" y="1"/>
                  </a:cubicBezTo>
                  <a:cubicBezTo>
                    <a:pt x="60" y="10"/>
                    <a:pt x="48" y="21"/>
                    <a:pt x="33" y="17"/>
                  </a:cubicBezTo>
                  <a:close/>
                </a:path>
              </a:pathLst>
            </a:custGeom>
            <a:solidFill>
              <a:srgbClr val="0097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6" name="ïšľîḍè">
              <a:extLst>
                <a:ext uri="{FF2B5EF4-FFF2-40B4-BE49-F238E27FC236}">
                  <a16:creationId xmlns:a16="http://schemas.microsoft.com/office/drawing/2014/main" xmlns="" id="{471A8341-6799-4816-82DF-796992E972E9}"/>
                </a:ext>
              </a:extLst>
            </p:cNvPr>
            <p:cNvSpPr/>
            <p:nvPr/>
          </p:nvSpPr>
          <p:spPr bwMode="auto">
            <a:xfrm>
              <a:off x="6832599" y="4533113"/>
              <a:ext cx="196850" cy="74613"/>
            </a:xfrm>
            <a:custGeom>
              <a:avLst/>
              <a:gdLst>
                <a:gd name="T0" fmla="*/ 57 w 70"/>
                <a:gd name="T1" fmla="*/ 9 h 26"/>
                <a:gd name="T2" fmla="*/ 33 w 70"/>
                <a:gd name="T3" fmla="*/ 18 h 26"/>
                <a:gd name="T4" fmla="*/ 1 w 70"/>
                <a:gd name="T5" fmla="*/ 0 h 26"/>
                <a:gd name="T6" fmla="*/ 0 w 70"/>
                <a:gd name="T7" fmla="*/ 0 h 26"/>
                <a:gd name="T8" fmla="*/ 0 w 70"/>
                <a:gd name="T9" fmla="*/ 26 h 26"/>
                <a:gd name="T10" fmla="*/ 66 w 70"/>
                <a:gd name="T11" fmla="*/ 26 h 26"/>
                <a:gd name="T12" fmla="*/ 57 w 70"/>
                <a:gd name="T13" fmla="*/ 9 h 26"/>
              </a:gdLst>
              <a:ahLst/>
              <a:cxnLst>
                <a:cxn ang="0">
                  <a:pos x="T0" y="T1"/>
                </a:cxn>
                <a:cxn ang="0">
                  <a:pos x="T2" y="T3"/>
                </a:cxn>
                <a:cxn ang="0">
                  <a:pos x="T4" y="T5"/>
                </a:cxn>
                <a:cxn ang="0">
                  <a:pos x="T6" y="T7"/>
                </a:cxn>
                <a:cxn ang="0">
                  <a:pos x="T8" y="T9"/>
                </a:cxn>
                <a:cxn ang="0">
                  <a:pos x="T10" y="T11"/>
                </a:cxn>
                <a:cxn ang="0">
                  <a:pos x="T12" y="T13"/>
                </a:cxn>
              </a:cxnLst>
              <a:rect l="0" t="0" r="r" b="b"/>
              <a:pathLst>
                <a:path w="70" h="26">
                  <a:moveTo>
                    <a:pt x="57" y="9"/>
                  </a:moveTo>
                  <a:cubicBezTo>
                    <a:pt x="51" y="13"/>
                    <a:pt x="42" y="18"/>
                    <a:pt x="33" y="18"/>
                  </a:cubicBezTo>
                  <a:cubicBezTo>
                    <a:pt x="18" y="18"/>
                    <a:pt x="7" y="10"/>
                    <a:pt x="1" y="0"/>
                  </a:cubicBezTo>
                  <a:cubicBezTo>
                    <a:pt x="0" y="0"/>
                    <a:pt x="0" y="0"/>
                    <a:pt x="0" y="0"/>
                  </a:cubicBezTo>
                  <a:cubicBezTo>
                    <a:pt x="0" y="26"/>
                    <a:pt x="0" y="26"/>
                    <a:pt x="0" y="26"/>
                  </a:cubicBezTo>
                  <a:cubicBezTo>
                    <a:pt x="66" y="26"/>
                    <a:pt x="66" y="26"/>
                    <a:pt x="66" y="26"/>
                  </a:cubicBezTo>
                  <a:cubicBezTo>
                    <a:pt x="66" y="26"/>
                    <a:pt x="70" y="18"/>
                    <a:pt x="57" y="9"/>
                  </a:cubicBezTo>
                  <a:close/>
                </a:path>
              </a:pathLst>
            </a:custGeom>
            <a:solidFill>
              <a:srgbClr val="0097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7" name="iś1ide">
              <a:extLst>
                <a:ext uri="{FF2B5EF4-FFF2-40B4-BE49-F238E27FC236}">
                  <a16:creationId xmlns:a16="http://schemas.microsoft.com/office/drawing/2014/main" xmlns="" id="{786CBA5D-AA80-4A70-A784-ED8AA40AA6C9}"/>
                </a:ext>
              </a:extLst>
            </p:cNvPr>
            <p:cNvSpPr/>
            <p:nvPr/>
          </p:nvSpPr>
          <p:spPr bwMode="auto">
            <a:xfrm>
              <a:off x="7111999" y="3782226"/>
              <a:ext cx="87312" cy="115888"/>
            </a:xfrm>
            <a:custGeom>
              <a:avLst/>
              <a:gdLst>
                <a:gd name="T0" fmla="*/ 8 w 31"/>
                <a:gd name="T1" fmla="*/ 38 h 41"/>
                <a:gd name="T2" fmla="*/ 8 w 31"/>
                <a:gd name="T3" fmla="*/ 41 h 41"/>
                <a:gd name="T4" fmla="*/ 26 w 31"/>
                <a:gd name="T5" fmla="*/ 5 h 41"/>
                <a:gd name="T6" fmla="*/ 0 w 31"/>
                <a:gd name="T7" fmla="*/ 18 h 41"/>
                <a:gd name="T8" fmla="*/ 8 w 31"/>
                <a:gd name="T9" fmla="*/ 38 h 41"/>
              </a:gdLst>
              <a:ahLst/>
              <a:cxnLst>
                <a:cxn ang="0">
                  <a:pos x="T0" y="T1"/>
                </a:cxn>
                <a:cxn ang="0">
                  <a:pos x="T2" y="T3"/>
                </a:cxn>
                <a:cxn ang="0">
                  <a:pos x="T4" y="T5"/>
                </a:cxn>
                <a:cxn ang="0">
                  <a:pos x="T6" y="T7"/>
                </a:cxn>
                <a:cxn ang="0">
                  <a:pos x="T8" y="T9"/>
                </a:cxn>
              </a:cxnLst>
              <a:rect l="0" t="0" r="r" b="b"/>
              <a:pathLst>
                <a:path w="31" h="41">
                  <a:moveTo>
                    <a:pt x="8" y="38"/>
                  </a:moveTo>
                  <a:cubicBezTo>
                    <a:pt x="8" y="39"/>
                    <a:pt x="8" y="40"/>
                    <a:pt x="8" y="41"/>
                  </a:cubicBezTo>
                  <a:cubicBezTo>
                    <a:pt x="27" y="34"/>
                    <a:pt x="31" y="8"/>
                    <a:pt x="26" y="5"/>
                  </a:cubicBezTo>
                  <a:cubicBezTo>
                    <a:pt x="20" y="0"/>
                    <a:pt x="0" y="18"/>
                    <a:pt x="0" y="18"/>
                  </a:cubicBezTo>
                  <a:cubicBezTo>
                    <a:pt x="3" y="24"/>
                    <a:pt x="7" y="34"/>
                    <a:pt x="8" y="38"/>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8" name="îšlîḍê">
              <a:extLst>
                <a:ext uri="{FF2B5EF4-FFF2-40B4-BE49-F238E27FC236}">
                  <a16:creationId xmlns:a16="http://schemas.microsoft.com/office/drawing/2014/main" xmlns="" id="{4205C8A2-7934-4BF3-ADF5-5774CD063249}"/>
                </a:ext>
              </a:extLst>
            </p:cNvPr>
            <p:cNvSpPr/>
            <p:nvPr/>
          </p:nvSpPr>
          <p:spPr bwMode="auto">
            <a:xfrm>
              <a:off x="6294436" y="4163226"/>
              <a:ext cx="650875" cy="382588"/>
            </a:xfrm>
            <a:custGeom>
              <a:avLst/>
              <a:gdLst>
                <a:gd name="T0" fmla="*/ 41 w 230"/>
                <a:gd name="T1" fmla="*/ 135 h 135"/>
                <a:gd name="T2" fmla="*/ 115 w 230"/>
                <a:gd name="T3" fmla="*/ 39 h 135"/>
                <a:gd name="T4" fmla="*/ 185 w 230"/>
                <a:gd name="T5" fmla="*/ 135 h 135"/>
                <a:gd name="T6" fmla="*/ 230 w 230"/>
                <a:gd name="T7" fmla="*/ 129 h 135"/>
                <a:gd name="T8" fmla="*/ 182 w 230"/>
                <a:gd name="T9" fmla="*/ 0 h 135"/>
                <a:gd name="T10" fmla="*/ 48 w 230"/>
                <a:gd name="T11" fmla="*/ 0 h 135"/>
                <a:gd name="T12" fmla="*/ 0 w 230"/>
                <a:gd name="T13" fmla="*/ 130 h 135"/>
                <a:gd name="T14" fmla="*/ 41 w 230"/>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135">
                  <a:moveTo>
                    <a:pt x="41" y="135"/>
                  </a:moveTo>
                  <a:cubicBezTo>
                    <a:pt x="41" y="120"/>
                    <a:pt x="108" y="40"/>
                    <a:pt x="115" y="39"/>
                  </a:cubicBezTo>
                  <a:cubicBezTo>
                    <a:pt x="122" y="40"/>
                    <a:pt x="185" y="120"/>
                    <a:pt x="185" y="135"/>
                  </a:cubicBezTo>
                  <a:cubicBezTo>
                    <a:pt x="230" y="129"/>
                    <a:pt x="230" y="129"/>
                    <a:pt x="230" y="129"/>
                  </a:cubicBezTo>
                  <a:cubicBezTo>
                    <a:pt x="182" y="0"/>
                    <a:pt x="182" y="0"/>
                    <a:pt x="182" y="0"/>
                  </a:cubicBezTo>
                  <a:cubicBezTo>
                    <a:pt x="48" y="0"/>
                    <a:pt x="48" y="0"/>
                    <a:pt x="48" y="0"/>
                  </a:cubicBezTo>
                  <a:cubicBezTo>
                    <a:pt x="0" y="130"/>
                    <a:pt x="0" y="130"/>
                    <a:pt x="0" y="130"/>
                  </a:cubicBezTo>
                  <a:lnTo>
                    <a:pt x="41" y="135"/>
                  </a:ln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9" name="íṩḷiďê">
              <a:extLst>
                <a:ext uri="{FF2B5EF4-FFF2-40B4-BE49-F238E27FC236}">
                  <a16:creationId xmlns:a16="http://schemas.microsoft.com/office/drawing/2014/main" xmlns="" id="{00419655-2DFD-4262-BB74-6649F12816D5}"/>
                </a:ext>
              </a:extLst>
            </p:cNvPr>
            <p:cNvSpPr/>
            <p:nvPr/>
          </p:nvSpPr>
          <p:spPr bwMode="auto">
            <a:xfrm>
              <a:off x="6153149" y="3782226"/>
              <a:ext cx="984250" cy="419100"/>
            </a:xfrm>
            <a:custGeom>
              <a:avLst/>
              <a:gdLst>
                <a:gd name="T0" fmla="*/ 92 w 348"/>
                <a:gd name="T1" fmla="*/ 148 h 148"/>
                <a:gd name="T2" fmla="*/ 239 w 348"/>
                <a:gd name="T3" fmla="*/ 148 h 148"/>
                <a:gd name="T4" fmla="*/ 229 w 348"/>
                <a:gd name="T5" fmla="*/ 59 h 148"/>
                <a:gd name="T6" fmla="*/ 348 w 348"/>
                <a:gd name="T7" fmla="*/ 42 h 148"/>
                <a:gd name="T8" fmla="*/ 339 w 348"/>
                <a:gd name="T9" fmla="*/ 16 h 148"/>
                <a:gd name="T10" fmla="*/ 267 w 348"/>
                <a:gd name="T11" fmla="*/ 29 h 148"/>
                <a:gd name="T12" fmla="*/ 191 w 348"/>
                <a:gd name="T13" fmla="*/ 0 h 148"/>
                <a:gd name="T14" fmla="*/ 138 w 348"/>
                <a:gd name="T15" fmla="*/ 0 h 148"/>
                <a:gd name="T16" fmla="*/ 86 w 348"/>
                <a:gd name="T17" fmla="*/ 22 h 148"/>
                <a:gd name="T18" fmla="*/ 11 w 348"/>
                <a:gd name="T19" fmla="*/ 18 h 148"/>
                <a:gd name="T20" fmla="*/ 0 w 348"/>
                <a:gd name="T21" fmla="*/ 41 h 148"/>
                <a:gd name="T22" fmla="*/ 101 w 348"/>
                <a:gd name="T23" fmla="*/ 58 h 148"/>
                <a:gd name="T24" fmla="*/ 92 w 348"/>
                <a:gd name="T2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8" h="148">
                  <a:moveTo>
                    <a:pt x="92" y="148"/>
                  </a:moveTo>
                  <a:cubicBezTo>
                    <a:pt x="239" y="148"/>
                    <a:pt x="239" y="148"/>
                    <a:pt x="239" y="148"/>
                  </a:cubicBezTo>
                  <a:cubicBezTo>
                    <a:pt x="239" y="134"/>
                    <a:pt x="229" y="73"/>
                    <a:pt x="229" y="59"/>
                  </a:cubicBezTo>
                  <a:cubicBezTo>
                    <a:pt x="229" y="59"/>
                    <a:pt x="300" y="87"/>
                    <a:pt x="348" y="42"/>
                  </a:cubicBezTo>
                  <a:cubicBezTo>
                    <a:pt x="346" y="33"/>
                    <a:pt x="343" y="25"/>
                    <a:pt x="339" y="16"/>
                  </a:cubicBezTo>
                  <a:cubicBezTo>
                    <a:pt x="321" y="29"/>
                    <a:pt x="294" y="33"/>
                    <a:pt x="267" y="29"/>
                  </a:cubicBezTo>
                  <a:cubicBezTo>
                    <a:pt x="234" y="24"/>
                    <a:pt x="224" y="0"/>
                    <a:pt x="191" y="0"/>
                  </a:cubicBezTo>
                  <a:cubicBezTo>
                    <a:pt x="138" y="0"/>
                    <a:pt x="138" y="0"/>
                    <a:pt x="138" y="0"/>
                  </a:cubicBezTo>
                  <a:cubicBezTo>
                    <a:pt x="138" y="0"/>
                    <a:pt x="114" y="3"/>
                    <a:pt x="86" y="22"/>
                  </a:cubicBezTo>
                  <a:cubicBezTo>
                    <a:pt x="62" y="39"/>
                    <a:pt x="27" y="35"/>
                    <a:pt x="11" y="18"/>
                  </a:cubicBezTo>
                  <a:cubicBezTo>
                    <a:pt x="0" y="41"/>
                    <a:pt x="0" y="41"/>
                    <a:pt x="0" y="41"/>
                  </a:cubicBezTo>
                  <a:cubicBezTo>
                    <a:pt x="0" y="41"/>
                    <a:pt x="40" y="72"/>
                    <a:pt x="101" y="58"/>
                  </a:cubicBezTo>
                  <a:lnTo>
                    <a:pt x="92" y="1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0" name="ïślîḑè">
              <a:extLst>
                <a:ext uri="{FF2B5EF4-FFF2-40B4-BE49-F238E27FC236}">
                  <a16:creationId xmlns:a16="http://schemas.microsoft.com/office/drawing/2014/main" xmlns="" id="{8CFBD5E3-7524-4A29-98F1-C7C85CB63265}"/>
                </a:ext>
              </a:extLst>
            </p:cNvPr>
            <p:cNvSpPr/>
            <p:nvPr/>
          </p:nvSpPr>
          <p:spPr bwMode="auto">
            <a:xfrm>
              <a:off x="6510336" y="3763176"/>
              <a:ext cx="206375" cy="141288"/>
            </a:xfrm>
            <a:custGeom>
              <a:avLst/>
              <a:gdLst>
                <a:gd name="T0" fmla="*/ 73 w 73"/>
                <a:gd name="T1" fmla="*/ 10 h 50"/>
                <a:gd name="T2" fmla="*/ 73 w 73"/>
                <a:gd name="T3" fmla="*/ 0 h 50"/>
                <a:gd name="T4" fmla="*/ 0 w 73"/>
                <a:gd name="T5" fmla="*/ 0 h 50"/>
                <a:gd name="T6" fmla="*/ 0 w 73"/>
                <a:gd name="T7" fmla="*/ 10 h 50"/>
                <a:gd name="T8" fmla="*/ 37 w 73"/>
                <a:gd name="T9" fmla="*/ 50 h 50"/>
                <a:gd name="T10" fmla="*/ 73 w 73"/>
                <a:gd name="T11" fmla="*/ 10 h 50"/>
              </a:gdLst>
              <a:ahLst/>
              <a:cxnLst>
                <a:cxn ang="0">
                  <a:pos x="T0" y="T1"/>
                </a:cxn>
                <a:cxn ang="0">
                  <a:pos x="T2" y="T3"/>
                </a:cxn>
                <a:cxn ang="0">
                  <a:pos x="T4" y="T5"/>
                </a:cxn>
                <a:cxn ang="0">
                  <a:pos x="T6" y="T7"/>
                </a:cxn>
                <a:cxn ang="0">
                  <a:pos x="T8" y="T9"/>
                </a:cxn>
                <a:cxn ang="0">
                  <a:pos x="T10" y="T11"/>
                </a:cxn>
              </a:cxnLst>
              <a:rect l="0" t="0" r="r" b="b"/>
              <a:pathLst>
                <a:path w="73" h="50">
                  <a:moveTo>
                    <a:pt x="73" y="10"/>
                  </a:moveTo>
                  <a:cubicBezTo>
                    <a:pt x="73" y="0"/>
                    <a:pt x="73" y="0"/>
                    <a:pt x="73" y="0"/>
                  </a:cubicBezTo>
                  <a:cubicBezTo>
                    <a:pt x="0" y="0"/>
                    <a:pt x="0" y="0"/>
                    <a:pt x="0" y="0"/>
                  </a:cubicBezTo>
                  <a:cubicBezTo>
                    <a:pt x="0" y="10"/>
                    <a:pt x="0" y="10"/>
                    <a:pt x="0" y="10"/>
                  </a:cubicBezTo>
                  <a:cubicBezTo>
                    <a:pt x="0" y="10"/>
                    <a:pt x="6" y="50"/>
                    <a:pt x="37" y="50"/>
                  </a:cubicBezTo>
                  <a:cubicBezTo>
                    <a:pt x="67" y="50"/>
                    <a:pt x="73" y="12"/>
                    <a:pt x="73" y="10"/>
                  </a:cubicBezTo>
                  <a:close/>
                </a:path>
              </a:pathLst>
            </a:custGeom>
            <a:solidFill>
              <a:srgbClr val="9D6D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1" name="ísḷíḓe">
              <a:extLst>
                <a:ext uri="{FF2B5EF4-FFF2-40B4-BE49-F238E27FC236}">
                  <a16:creationId xmlns:a16="http://schemas.microsoft.com/office/drawing/2014/main" xmlns="" id="{EAE46E32-519F-4F56-A05F-C6C2E8231A4D}"/>
                </a:ext>
              </a:extLst>
            </p:cNvPr>
            <p:cNvSpPr/>
            <p:nvPr/>
          </p:nvSpPr>
          <p:spPr bwMode="auto">
            <a:xfrm>
              <a:off x="6099174" y="3780638"/>
              <a:ext cx="85725" cy="117475"/>
            </a:xfrm>
            <a:custGeom>
              <a:avLst/>
              <a:gdLst>
                <a:gd name="T0" fmla="*/ 19 w 30"/>
                <a:gd name="T1" fmla="*/ 42 h 42"/>
                <a:gd name="T2" fmla="*/ 6 w 30"/>
                <a:gd name="T3" fmla="*/ 4 h 42"/>
                <a:gd name="T4" fmla="*/ 30 w 30"/>
                <a:gd name="T5" fmla="*/ 19 h 42"/>
                <a:gd name="T6" fmla="*/ 19 w 30"/>
                <a:gd name="T7" fmla="*/ 42 h 42"/>
              </a:gdLst>
              <a:ahLst/>
              <a:cxnLst>
                <a:cxn ang="0">
                  <a:pos x="T0" y="T1"/>
                </a:cxn>
                <a:cxn ang="0">
                  <a:pos x="T2" y="T3"/>
                </a:cxn>
                <a:cxn ang="0">
                  <a:pos x="T4" y="T5"/>
                </a:cxn>
                <a:cxn ang="0">
                  <a:pos x="T6" y="T7"/>
                </a:cxn>
              </a:cxnLst>
              <a:rect l="0" t="0" r="r" b="b"/>
              <a:pathLst>
                <a:path w="30" h="42">
                  <a:moveTo>
                    <a:pt x="19" y="42"/>
                  </a:moveTo>
                  <a:cubicBezTo>
                    <a:pt x="2" y="33"/>
                    <a:pt x="0" y="7"/>
                    <a:pt x="6" y="4"/>
                  </a:cubicBezTo>
                  <a:cubicBezTo>
                    <a:pt x="12" y="0"/>
                    <a:pt x="30" y="19"/>
                    <a:pt x="30" y="19"/>
                  </a:cubicBezTo>
                  <a:cubicBezTo>
                    <a:pt x="25" y="29"/>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2" name="ïṣ1îdê">
              <a:extLst>
                <a:ext uri="{FF2B5EF4-FFF2-40B4-BE49-F238E27FC236}">
                  <a16:creationId xmlns:a16="http://schemas.microsoft.com/office/drawing/2014/main" xmlns="" id="{46022FA4-5AD2-4BB8-A16B-A1383CEE91F8}"/>
                </a:ext>
              </a:extLst>
            </p:cNvPr>
            <p:cNvSpPr/>
            <p:nvPr/>
          </p:nvSpPr>
          <p:spPr bwMode="auto">
            <a:xfrm>
              <a:off x="6269036" y="3088488"/>
              <a:ext cx="701675" cy="733425"/>
            </a:xfrm>
            <a:custGeom>
              <a:avLst/>
              <a:gdLst>
                <a:gd name="T0" fmla="*/ 248 w 248"/>
                <a:gd name="T1" fmla="*/ 168 h 260"/>
                <a:gd name="T2" fmla="*/ 124 w 248"/>
                <a:gd name="T3" fmla="*/ 260 h 260"/>
                <a:gd name="T4" fmla="*/ 0 w 248"/>
                <a:gd name="T5" fmla="*/ 169 h 260"/>
                <a:gd name="T6" fmla="*/ 7 w 248"/>
                <a:gd name="T7" fmla="*/ 62 h 260"/>
                <a:gd name="T8" fmla="*/ 123 w 248"/>
                <a:gd name="T9" fmla="*/ 0 h 260"/>
                <a:gd name="T10" fmla="*/ 240 w 248"/>
                <a:gd name="T11" fmla="*/ 60 h 260"/>
                <a:gd name="T12" fmla="*/ 248 w 248"/>
                <a:gd name="T13" fmla="*/ 168 h 260"/>
              </a:gdLst>
              <a:ahLst/>
              <a:cxnLst>
                <a:cxn ang="0">
                  <a:pos x="T0" y="T1"/>
                </a:cxn>
                <a:cxn ang="0">
                  <a:pos x="T2" y="T3"/>
                </a:cxn>
                <a:cxn ang="0">
                  <a:pos x="T4" y="T5"/>
                </a:cxn>
                <a:cxn ang="0">
                  <a:pos x="T6" y="T7"/>
                </a:cxn>
                <a:cxn ang="0">
                  <a:pos x="T8" y="T9"/>
                </a:cxn>
                <a:cxn ang="0">
                  <a:pos x="T10" y="T11"/>
                </a:cxn>
                <a:cxn ang="0">
                  <a:pos x="T12" y="T13"/>
                </a:cxn>
              </a:cxnLst>
              <a:rect l="0" t="0" r="r" b="b"/>
              <a:pathLst>
                <a:path w="248" h="260">
                  <a:moveTo>
                    <a:pt x="248" y="168"/>
                  </a:moveTo>
                  <a:cubicBezTo>
                    <a:pt x="248" y="236"/>
                    <a:pt x="193" y="259"/>
                    <a:pt x="124" y="260"/>
                  </a:cubicBezTo>
                  <a:cubicBezTo>
                    <a:pt x="56" y="260"/>
                    <a:pt x="0" y="237"/>
                    <a:pt x="0" y="169"/>
                  </a:cubicBezTo>
                  <a:cubicBezTo>
                    <a:pt x="0" y="144"/>
                    <a:pt x="0" y="83"/>
                    <a:pt x="7" y="62"/>
                  </a:cubicBezTo>
                  <a:cubicBezTo>
                    <a:pt x="19" y="26"/>
                    <a:pt x="48" y="1"/>
                    <a:pt x="123" y="0"/>
                  </a:cubicBezTo>
                  <a:cubicBezTo>
                    <a:pt x="198" y="0"/>
                    <a:pt x="228" y="25"/>
                    <a:pt x="240" y="60"/>
                  </a:cubicBezTo>
                  <a:cubicBezTo>
                    <a:pt x="247" y="82"/>
                    <a:pt x="248" y="142"/>
                    <a:pt x="248" y="168"/>
                  </a:cubicBezTo>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3" name="íṥļiḑê">
              <a:extLst>
                <a:ext uri="{FF2B5EF4-FFF2-40B4-BE49-F238E27FC236}">
                  <a16:creationId xmlns:a16="http://schemas.microsoft.com/office/drawing/2014/main" xmlns="" id="{F2531A91-D639-48D7-8B34-55B069E87DB1}"/>
                </a:ext>
              </a:extLst>
            </p:cNvPr>
            <p:cNvSpPr/>
            <p:nvPr/>
          </p:nvSpPr>
          <p:spPr bwMode="auto">
            <a:xfrm>
              <a:off x="6184899" y="3437738"/>
              <a:ext cx="146050" cy="147638"/>
            </a:xfrm>
            <a:custGeom>
              <a:avLst/>
              <a:gdLst>
                <a:gd name="T0" fmla="*/ 52 w 52"/>
                <a:gd name="T1" fmla="*/ 26 h 52"/>
                <a:gd name="T2" fmla="*/ 26 w 52"/>
                <a:gd name="T3" fmla="*/ 52 h 52"/>
                <a:gd name="T4" fmla="*/ 0 w 52"/>
                <a:gd name="T5" fmla="*/ 26 h 52"/>
                <a:gd name="T6" fmla="*/ 26 w 52"/>
                <a:gd name="T7" fmla="*/ 0 h 52"/>
                <a:gd name="T8" fmla="*/ 52 w 52"/>
                <a:gd name="T9" fmla="*/ 26 h 52"/>
              </a:gdLst>
              <a:ahLst/>
              <a:cxnLst>
                <a:cxn ang="0">
                  <a:pos x="T0" y="T1"/>
                </a:cxn>
                <a:cxn ang="0">
                  <a:pos x="T2" y="T3"/>
                </a:cxn>
                <a:cxn ang="0">
                  <a:pos x="T4" y="T5"/>
                </a:cxn>
                <a:cxn ang="0">
                  <a:pos x="T6" y="T7"/>
                </a:cxn>
                <a:cxn ang="0">
                  <a:pos x="T8" y="T9"/>
                </a:cxn>
              </a:cxnLst>
              <a:rect l="0" t="0" r="r" b="b"/>
              <a:pathLst>
                <a:path w="52" h="52">
                  <a:moveTo>
                    <a:pt x="52" y="26"/>
                  </a:moveTo>
                  <a:cubicBezTo>
                    <a:pt x="52" y="40"/>
                    <a:pt x="40" y="52"/>
                    <a:pt x="26" y="52"/>
                  </a:cubicBezTo>
                  <a:cubicBezTo>
                    <a:pt x="11" y="52"/>
                    <a:pt x="0" y="41"/>
                    <a:pt x="0" y="26"/>
                  </a:cubicBezTo>
                  <a:cubicBezTo>
                    <a:pt x="0" y="12"/>
                    <a:pt x="11" y="0"/>
                    <a:pt x="26" y="0"/>
                  </a:cubicBezTo>
                  <a:cubicBezTo>
                    <a:pt x="40" y="0"/>
                    <a:pt x="52" y="11"/>
                    <a:pt x="52" y="26"/>
                  </a:cubicBezTo>
                  <a:close/>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4" name="ïṡ1íḋê">
              <a:extLst>
                <a:ext uri="{FF2B5EF4-FFF2-40B4-BE49-F238E27FC236}">
                  <a16:creationId xmlns:a16="http://schemas.microsoft.com/office/drawing/2014/main" xmlns="" id="{6DB1F3A3-F450-4BE3-8E66-2CFB86140AF3}"/>
                </a:ext>
              </a:extLst>
            </p:cNvPr>
            <p:cNvSpPr/>
            <p:nvPr/>
          </p:nvSpPr>
          <p:spPr bwMode="auto">
            <a:xfrm>
              <a:off x="6210299" y="3463138"/>
              <a:ext cx="53975" cy="53975"/>
            </a:xfrm>
            <a:custGeom>
              <a:avLst/>
              <a:gdLst>
                <a:gd name="T0" fmla="*/ 5 w 19"/>
                <a:gd name="T1" fmla="*/ 16 h 19"/>
                <a:gd name="T2" fmla="*/ 17 w 19"/>
                <a:gd name="T3" fmla="*/ 5 h 19"/>
                <a:gd name="T4" fmla="*/ 19 w 19"/>
                <a:gd name="T5" fmla="*/ 2 h 19"/>
                <a:gd name="T6" fmla="*/ 17 w 19"/>
                <a:gd name="T7" fmla="*/ 0 h 19"/>
                <a:gd name="T8" fmla="*/ 0 w 19"/>
                <a:gd name="T9" fmla="*/ 16 h 19"/>
                <a:gd name="T10" fmla="*/ 2 w 19"/>
                <a:gd name="T11" fmla="*/ 19 h 19"/>
                <a:gd name="T12" fmla="*/ 5 w 19"/>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5" y="16"/>
                  </a:moveTo>
                  <a:cubicBezTo>
                    <a:pt x="5" y="10"/>
                    <a:pt x="10" y="5"/>
                    <a:pt x="17" y="5"/>
                  </a:cubicBezTo>
                  <a:cubicBezTo>
                    <a:pt x="18" y="5"/>
                    <a:pt x="19" y="3"/>
                    <a:pt x="19" y="2"/>
                  </a:cubicBezTo>
                  <a:cubicBezTo>
                    <a:pt x="19" y="1"/>
                    <a:pt x="18" y="0"/>
                    <a:pt x="17" y="0"/>
                  </a:cubicBezTo>
                  <a:cubicBezTo>
                    <a:pt x="7" y="0"/>
                    <a:pt x="0" y="7"/>
                    <a:pt x="0" y="16"/>
                  </a:cubicBezTo>
                  <a:cubicBezTo>
                    <a:pt x="0" y="18"/>
                    <a:pt x="1" y="19"/>
                    <a:pt x="2" y="19"/>
                  </a:cubicBezTo>
                  <a:cubicBezTo>
                    <a:pt x="4" y="19"/>
                    <a:pt x="5" y="18"/>
                    <a:pt x="5" y="16"/>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5" name="iš1îḑe">
              <a:extLst>
                <a:ext uri="{FF2B5EF4-FFF2-40B4-BE49-F238E27FC236}">
                  <a16:creationId xmlns:a16="http://schemas.microsoft.com/office/drawing/2014/main" xmlns="" id="{983145DA-3AED-4B4D-8B2D-A58F2BF5D1BA}"/>
                </a:ext>
              </a:extLst>
            </p:cNvPr>
            <p:cNvSpPr/>
            <p:nvPr/>
          </p:nvSpPr>
          <p:spPr bwMode="auto">
            <a:xfrm>
              <a:off x="6908799" y="3436151"/>
              <a:ext cx="146050" cy="146050"/>
            </a:xfrm>
            <a:custGeom>
              <a:avLst/>
              <a:gdLst>
                <a:gd name="T0" fmla="*/ 0 w 52"/>
                <a:gd name="T1" fmla="*/ 26 h 52"/>
                <a:gd name="T2" fmla="*/ 26 w 52"/>
                <a:gd name="T3" fmla="*/ 52 h 52"/>
                <a:gd name="T4" fmla="*/ 52 w 52"/>
                <a:gd name="T5" fmla="*/ 26 h 52"/>
                <a:gd name="T6" fmla="*/ 26 w 52"/>
                <a:gd name="T7" fmla="*/ 0 h 52"/>
                <a:gd name="T8" fmla="*/ 0 w 52"/>
                <a:gd name="T9" fmla="*/ 26 h 52"/>
              </a:gdLst>
              <a:ahLst/>
              <a:cxnLst>
                <a:cxn ang="0">
                  <a:pos x="T0" y="T1"/>
                </a:cxn>
                <a:cxn ang="0">
                  <a:pos x="T2" y="T3"/>
                </a:cxn>
                <a:cxn ang="0">
                  <a:pos x="T4" y="T5"/>
                </a:cxn>
                <a:cxn ang="0">
                  <a:pos x="T6" y="T7"/>
                </a:cxn>
                <a:cxn ang="0">
                  <a:pos x="T8" y="T9"/>
                </a:cxn>
              </a:cxnLst>
              <a:rect l="0" t="0" r="r" b="b"/>
              <a:pathLst>
                <a:path w="52" h="52">
                  <a:moveTo>
                    <a:pt x="0" y="26"/>
                  </a:moveTo>
                  <a:cubicBezTo>
                    <a:pt x="0" y="40"/>
                    <a:pt x="12" y="52"/>
                    <a:pt x="26" y="52"/>
                  </a:cubicBezTo>
                  <a:cubicBezTo>
                    <a:pt x="40" y="52"/>
                    <a:pt x="52" y="40"/>
                    <a:pt x="52" y="26"/>
                  </a:cubicBezTo>
                  <a:cubicBezTo>
                    <a:pt x="52" y="11"/>
                    <a:pt x="40" y="0"/>
                    <a:pt x="26" y="0"/>
                  </a:cubicBezTo>
                  <a:cubicBezTo>
                    <a:pt x="11" y="0"/>
                    <a:pt x="0" y="11"/>
                    <a:pt x="0" y="26"/>
                  </a:cubicBezTo>
                  <a:close/>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6" name="iṣḷîḑê">
              <a:extLst>
                <a:ext uri="{FF2B5EF4-FFF2-40B4-BE49-F238E27FC236}">
                  <a16:creationId xmlns:a16="http://schemas.microsoft.com/office/drawing/2014/main" xmlns="" id="{CB3BB5C6-F69F-4DEE-B3A5-DD8DF853445E}"/>
                </a:ext>
              </a:extLst>
            </p:cNvPr>
            <p:cNvSpPr/>
            <p:nvPr/>
          </p:nvSpPr>
          <p:spPr bwMode="auto">
            <a:xfrm>
              <a:off x="6973886" y="3463138"/>
              <a:ext cx="55562" cy="53975"/>
            </a:xfrm>
            <a:custGeom>
              <a:avLst/>
              <a:gdLst>
                <a:gd name="T0" fmla="*/ 20 w 20"/>
                <a:gd name="T1" fmla="*/ 16 h 19"/>
                <a:gd name="T2" fmla="*/ 3 w 20"/>
                <a:gd name="T3" fmla="*/ 0 h 19"/>
                <a:gd name="T4" fmla="*/ 0 w 20"/>
                <a:gd name="T5" fmla="*/ 2 h 19"/>
                <a:gd name="T6" fmla="*/ 3 w 20"/>
                <a:gd name="T7" fmla="*/ 5 h 19"/>
                <a:gd name="T8" fmla="*/ 15 w 20"/>
                <a:gd name="T9" fmla="*/ 16 h 19"/>
                <a:gd name="T10" fmla="*/ 17 w 20"/>
                <a:gd name="T11" fmla="*/ 19 h 19"/>
                <a:gd name="T12" fmla="*/ 20 w 20"/>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20" y="16"/>
                  </a:moveTo>
                  <a:cubicBezTo>
                    <a:pt x="20" y="7"/>
                    <a:pt x="12" y="0"/>
                    <a:pt x="3" y="0"/>
                  </a:cubicBezTo>
                  <a:cubicBezTo>
                    <a:pt x="1" y="0"/>
                    <a:pt x="0" y="1"/>
                    <a:pt x="0" y="2"/>
                  </a:cubicBezTo>
                  <a:cubicBezTo>
                    <a:pt x="0" y="3"/>
                    <a:pt x="1" y="5"/>
                    <a:pt x="3" y="5"/>
                  </a:cubicBezTo>
                  <a:cubicBezTo>
                    <a:pt x="9" y="5"/>
                    <a:pt x="15" y="10"/>
                    <a:pt x="15" y="16"/>
                  </a:cubicBezTo>
                  <a:cubicBezTo>
                    <a:pt x="15" y="18"/>
                    <a:pt x="16" y="19"/>
                    <a:pt x="17" y="19"/>
                  </a:cubicBezTo>
                  <a:cubicBezTo>
                    <a:pt x="19" y="19"/>
                    <a:pt x="20" y="18"/>
                    <a:pt x="20" y="16"/>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7" name="íṡ1iḓê">
              <a:extLst>
                <a:ext uri="{FF2B5EF4-FFF2-40B4-BE49-F238E27FC236}">
                  <a16:creationId xmlns:a16="http://schemas.microsoft.com/office/drawing/2014/main" xmlns="" id="{F78AA145-554D-43E0-A602-A2BCF88229B4}"/>
                </a:ext>
              </a:extLst>
            </p:cNvPr>
            <p:cNvSpPr/>
            <p:nvPr/>
          </p:nvSpPr>
          <p:spPr bwMode="auto">
            <a:xfrm>
              <a:off x="6362699" y="3494888"/>
              <a:ext cx="155575" cy="149225"/>
            </a:xfrm>
            <a:prstGeom prst="ellipse">
              <a:avLst/>
            </a:prstGeom>
            <a:solidFill>
              <a:srgbClr val="F199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8" name="ïšľîḓè">
              <a:extLst>
                <a:ext uri="{FF2B5EF4-FFF2-40B4-BE49-F238E27FC236}">
                  <a16:creationId xmlns:a16="http://schemas.microsoft.com/office/drawing/2014/main" xmlns="" id="{E4250D25-8A2E-4077-B5A0-D10F23CD36C9}"/>
                </a:ext>
              </a:extLst>
            </p:cNvPr>
            <p:cNvSpPr/>
            <p:nvPr/>
          </p:nvSpPr>
          <p:spPr bwMode="auto">
            <a:xfrm>
              <a:off x="6718299" y="3494888"/>
              <a:ext cx="155575" cy="149225"/>
            </a:xfrm>
            <a:prstGeom prst="ellipse">
              <a:avLst/>
            </a:prstGeom>
            <a:solidFill>
              <a:srgbClr val="F199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9" name="íŝḷîḓe">
              <a:extLst>
                <a:ext uri="{FF2B5EF4-FFF2-40B4-BE49-F238E27FC236}">
                  <a16:creationId xmlns:a16="http://schemas.microsoft.com/office/drawing/2014/main" xmlns="" id="{529EB570-6FDE-4CB3-99B8-E98399FE8BDA}"/>
                </a:ext>
              </a:extLst>
            </p:cNvPr>
            <p:cNvSpPr/>
            <p:nvPr/>
          </p:nvSpPr>
          <p:spPr bwMode="auto">
            <a:xfrm>
              <a:off x="6405561" y="3447263"/>
              <a:ext cx="69850"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0" name="ísḻïḋê">
              <a:extLst>
                <a:ext uri="{FF2B5EF4-FFF2-40B4-BE49-F238E27FC236}">
                  <a16:creationId xmlns:a16="http://schemas.microsoft.com/office/drawing/2014/main" xmlns="" id="{5FB6998B-F423-4692-BABC-516135F9F2E8}"/>
                </a:ext>
              </a:extLst>
            </p:cNvPr>
            <p:cNvSpPr/>
            <p:nvPr/>
          </p:nvSpPr>
          <p:spPr bwMode="auto">
            <a:xfrm>
              <a:off x="6764336" y="3447263"/>
              <a:ext cx="68262" cy="69850"/>
            </a:xfrm>
            <a:prstGeom prst="ellipse">
              <a:avLst/>
            </a:pr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1" name="iś1ïḑè">
              <a:extLst>
                <a:ext uri="{FF2B5EF4-FFF2-40B4-BE49-F238E27FC236}">
                  <a16:creationId xmlns:a16="http://schemas.microsoft.com/office/drawing/2014/main" xmlns="" id="{EC078F92-E691-4483-8439-295577115A48}"/>
                </a:ext>
              </a:extLst>
            </p:cNvPr>
            <p:cNvSpPr/>
            <p:nvPr/>
          </p:nvSpPr>
          <p:spPr bwMode="auto">
            <a:xfrm>
              <a:off x="6511924" y="3640938"/>
              <a:ext cx="215900" cy="65088"/>
            </a:xfrm>
            <a:custGeom>
              <a:avLst/>
              <a:gdLst>
                <a:gd name="T0" fmla="*/ 2 w 76"/>
                <a:gd name="T1" fmla="*/ 9 h 23"/>
                <a:gd name="T2" fmla="*/ 38 w 76"/>
                <a:gd name="T3" fmla="*/ 23 h 23"/>
                <a:gd name="T4" fmla="*/ 74 w 76"/>
                <a:gd name="T5" fmla="*/ 9 h 23"/>
                <a:gd name="T6" fmla="*/ 74 w 76"/>
                <a:gd name="T7" fmla="*/ 2 h 23"/>
                <a:gd name="T8" fmla="*/ 67 w 76"/>
                <a:gd name="T9" fmla="*/ 1 h 23"/>
                <a:gd name="T10" fmla="*/ 38 w 76"/>
                <a:gd name="T11" fmla="*/ 13 h 23"/>
                <a:gd name="T12" fmla="*/ 9 w 76"/>
                <a:gd name="T13" fmla="*/ 1 h 23"/>
                <a:gd name="T14" fmla="*/ 2 w 76"/>
                <a:gd name="T15" fmla="*/ 2 h 23"/>
                <a:gd name="T16" fmla="*/ 2 w 76"/>
                <a:gd name="T1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23">
                  <a:moveTo>
                    <a:pt x="2" y="9"/>
                  </a:moveTo>
                  <a:cubicBezTo>
                    <a:pt x="11" y="17"/>
                    <a:pt x="24" y="23"/>
                    <a:pt x="38" y="23"/>
                  </a:cubicBezTo>
                  <a:cubicBezTo>
                    <a:pt x="52" y="23"/>
                    <a:pt x="64" y="17"/>
                    <a:pt x="74" y="9"/>
                  </a:cubicBezTo>
                  <a:cubicBezTo>
                    <a:pt x="76" y="7"/>
                    <a:pt x="76" y="3"/>
                    <a:pt x="74" y="2"/>
                  </a:cubicBezTo>
                  <a:cubicBezTo>
                    <a:pt x="72" y="0"/>
                    <a:pt x="69" y="0"/>
                    <a:pt x="67" y="1"/>
                  </a:cubicBezTo>
                  <a:cubicBezTo>
                    <a:pt x="59" y="9"/>
                    <a:pt x="49" y="13"/>
                    <a:pt x="38" y="13"/>
                  </a:cubicBezTo>
                  <a:cubicBezTo>
                    <a:pt x="27" y="13"/>
                    <a:pt x="16" y="9"/>
                    <a:pt x="9" y="1"/>
                  </a:cubicBezTo>
                  <a:cubicBezTo>
                    <a:pt x="7" y="0"/>
                    <a:pt x="4" y="0"/>
                    <a:pt x="2" y="2"/>
                  </a:cubicBezTo>
                  <a:cubicBezTo>
                    <a:pt x="0" y="3"/>
                    <a:pt x="0" y="7"/>
                    <a:pt x="2" y="9"/>
                  </a:cubicBezTo>
                  <a:close/>
                </a:path>
              </a:pathLst>
            </a:custGeom>
            <a:solidFill>
              <a:srgbClr val="453A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2" name="iṣḻîḓe">
              <a:extLst>
                <a:ext uri="{FF2B5EF4-FFF2-40B4-BE49-F238E27FC236}">
                  <a16:creationId xmlns:a16="http://schemas.microsoft.com/office/drawing/2014/main" xmlns="" id="{C4DDED0F-3869-4218-9897-7D6F15EE7B14}"/>
                </a:ext>
              </a:extLst>
            </p:cNvPr>
            <p:cNvSpPr/>
            <p:nvPr/>
          </p:nvSpPr>
          <p:spPr bwMode="auto">
            <a:xfrm>
              <a:off x="6243636" y="2998001"/>
              <a:ext cx="785812" cy="530225"/>
            </a:xfrm>
            <a:custGeom>
              <a:avLst/>
              <a:gdLst>
                <a:gd name="T0" fmla="*/ 10 w 278"/>
                <a:gd name="T1" fmla="*/ 160 h 188"/>
                <a:gd name="T2" fmla="*/ 60 w 278"/>
                <a:gd name="T3" fmla="*/ 80 h 188"/>
                <a:gd name="T4" fmla="*/ 90 w 278"/>
                <a:gd name="T5" fmla="*/ 97 h 188"/>
                <a:gd name="T6" fmla="*/ 189 w 278"/>
                <a:gd name="T7" fmla="*/ 90 h 188"/>
                <a:gd name="T8" fmla="*/ 261 w 278"/>
                <a:gd name="T9" fmla="*/ 155 h 188"/>
                <a:gd name="T10" fmla="*/ 214 w 278"/>
                <a:gd name="T11" fmla="*/ 25 h 188"/>
                <a:gd name="T12" fmla="*/ 52 w 278"/>
                <a:gd name="T13" fmla="*/ 32 h 188"/>
                <a:gd name="T14" fmla="*/ 16 w 278"/>
                <a:gd name="T15" fmla="*/ 54 h 188"/>
                <a:gd name="T16" fmla="*/ 10 w 278"/>
                <a:gd name="T17" fmla="*/ 16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 h="188">
                  <a:moveTo>
                    <a:pt x="10" y="160"/>
                  </a:moveTo>
                  <a:cubicBezTo>
                    <a:pt x="10" y="160"/>
                    <a:pt x="58" y="134"/>
                    <a:pt x="60" y="80"/>
                  </a:cubicBezTo>
                  <a:cubicBezTo>
                    <a:pt x="60" y="80"/>
                    <a:pt x="62" y="94"/>
                    <a:pt x="90" y="97"/>
                  </a:cubicBezTo>
                  <a:cubicBezTo>
                    <a:pt x="130" y="101"/>
                    <a:pt x="166" y="88"/>
                    <a:pt x="189" y="90"/>
                  </a:cubicBezTo>
                  <a:cubicBezTo>
                    <a:pt x="212" y="93"/>
                    <a:pt x="258" y="188"/>
                    <a:pt x="261" y="155"/>
                  </a:cubicBezTo>
                  <a:cubicBezTo>
                    <a:pt x="261" y="155"/>
                    <a:pt x="278" y="56"/>
                    <a:pt x="214" y="25"/>
                  </a:cubicBezTo>
                  <a:cubicBezTo>
                    <a:pt x="162" y="0"/>
                    <a:pt x="84" y="10"/>
                    <a:pt x="52" y="32"/>
                  </a:cubicBezTo>
                  <a:cubicBezTo>
                    <a:pt x="52" y="32"/>
                    <a:pt x="32" y="25"/>
                    <a:pt x="16" y="54"/>
                  </a:cubicBezTo>
                  <a:cubicBezTo>
                    <a:pt x="0" y="84"/>
                    <a:pt x="10" y="160"/>
                    <a:pt x="10" y="160"/>
                  </a:cubicBez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3" name="îṥļíḍè">
              <a:extLst>
                <a:ext uri="{FF2B5EF4-FFF2-40B4-BE49-F238E27FC236}">
                  <a16:creationId xmlns:a16="http://schemas.microsoft.com/office/drawing/2014/main" xmlns="" id="{1A9E3996-A6D4-4956-B2C7-1D041FE5D79F}"/>
                </a:ext>
              </a:extLst>
            </p:cNvPr>
            <p:cNvSpPr/>
            <p:nvPr/>
          </p:nvSpPr>
          <p:spPr bwMode="auto">
            <a:xfrm>
              <a:off x="5645149" y="2991651"/>
              <a:ext cx="203200" cy="93663"/>
            </a:xfrm>
            <a:custGeom>
              <a:avLst/>
              <a:gdLst>
                <a:gd name="T0" fmla="*/ 43 w 72"/>
                <a:gd name="T1" fmla="*/ 1 h 33"/>
                <a:gd name="T2" fmla="*/ 72 w 72"/>
                <a:gd name="T3" fmla="*/ 4 h 33"/>
                <a:gd name="T4" fmla="*/ 67 w 72"/>
                <a:gd name="T5" fmla="*/ 33 h 33"/>
                <a:gd name="T6" fmla="*/ 5 w 72"/>
                <a:gd name="T7" fmla="*/ 19 h 33"/>
                <a:gd name="T8" fmla="*/ 43 w 72"/>
                <a:gd name="T9" fmla="*/ 1 h 33"/>
              </a:gdLst>
              <a:ahLst/>
              <a:cxnLst>
                <a:cxn ang="0">
                  <a:pos x="T0" y="T1"/>
                </a:cxn>
                <a:cxn ang="0">
                  <a:pos x="T2" y="T3"/>
                </a:cxn>
                <a:cxn ang="0">
                  <a:pos x="T4" y="T5"/>
                </a:cxn>
                <a:cxn ang="0">
                  <a:pos x="T6" y="T7"/>
                </a:cxn>
                <a:cxn ang="0">
                  <a:pos x="T8" y="T9"/>
                </a:cxn>
              </a:cxnLst>
              <a:rect l="0" t="0" r="r" b="b"/>
              <a:pathLst>
                <a:path w="72" h="33">
                  <a:moveTo>
                    <a:pt x="43" y="1"/>
                  </a:moveTo>
                  <a:cubicBezTo>
                    <a:pt x="45" y="0"/>
                    <a:pt x="72" y="4"/>
                    <a:pt x="72" y="4"/>
                  </a:cubicBezTo>
                  <a:cubicBezTo>
                    <a:pt x="67" y="33"/>
                    <a:pt x="67" y="33"/>
                    <a:pt x="67" y="33"/>
                  </a:cubicBezTo>
                  <a:cubicBezTo>
                    <a:pt x="5" y="19"/>
                    <a:pt x="5" y="19"/>
                    <a:pt x="5" y="19"/>
                  </a:cubicBezTo>
                  <a:cubicBezTo>
                    <a:pt x="5" y="19"/>
                    <a:pt x="0" y="6"/>
                    <a:pt x="4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4" name="íś1îḋê">
              <a:extLst>
                <a:ext uri="{FF2B5EF4-FFF2-40B4-BE49-F238E27FC236}">
                  <a16:creationId xmlns:a16="http://schemas.microsoft.com/office/drawing/2014/main" xmlns="" id="{76004A0D-DE81-4C3B-8AF3-DD6F57E3DA0F}"/>
                </a:ext>
              </a:extLst>
            </p:cNvPr>
            <p:cNvSpPr/>
            <p:nvPr/>
          </p:nvSpPr>
          <p:spPr bwMode="auto">
            <a:xfrm>
              <a:off x="6308724" y="3015463"/>
              <a:ext cx="203200" cy="92075"/>
            </a:xfrm>
            <a:custGeom>
              <a:avLst/>
              <a:gdLst>
                <a:gd name="T0" fmla="*/ 28 w 72"/>
                <a:gd name="T1" fmla="*/ 1 h 33"/>
                <a:gd name="T2" fmla="*/ 0 w 72"/>
                <a:gd name="T3" fmla="*/ 4 h 33"/>
                <a:gd name="T4" fmla="*/ 4 w 72"/>
                <a:gd name="T5" fmla="*/ 33 h 33"/>
                <a:gd name="T6" fmla="*/ 67 w 72"/>
                <a:gd name="T7" fmla="*/ 19 h 33"/>
                <a:gd name="T8" fmla="*/ 28 w 72"/>
                <a:gd name="T9" fmla="*/ 1 h 33"/>
              </a:gdLst>
              <a:ahLst/>
              <a:cxnLst>
                <a:cxn ang="0">
                  <a:pos x="T0" y="T1"/>
                </a:cxn>
                <a:cxn ang="0">
                  <a:pos x="T2" y="T3"/>
                </a:cxn>
                <a:cxn ang="0">
                  <a:pos x="T4" y="T5"/>
                </a:cxn>
                <a:cxn ang="0">
                  <a:pos x="T6" y="T7"/>
                </a:cxn>
                <a:cxn ang="0">
                  <a:pos x="T8" y="T9"/>
                </a:cxn>
              </a:cxnLst>
              <a:rect l="0" t="0" r="r" b="b"/>
              <a:pathLst>
                <a:path w="72" h="33">
                  <a:moveTo>
                    <a:pt x="28" y="1"/>
                  </a:moveTo>
                  <a:cubicBezTo>
                    <a:pt x="27" y="0"/>
                    <a:pt x="0" y="4"/>
                    <a:pt x="0" y="4"/>
                  </a:cubicBezTo>
                  <a:cubicBezTo>
                    <a:pt x="4" y="33"/>
                    <a:pt x="4" y="33"/>
                    <a:pt x="4" y="33"/>
                  </a:cubicBezTo>
                  <a:cubicBezTo>
                    <a:pt x="67" y="19"/>
                    <a:pt x="67" y="19"/>
                    <a:pt x="67" y="19"/>
                  </a:cubicBezTo>
                  <a:cubicBezTo>
                    <a:pt x="67" y="19"/>
                    <a:pt x="72" y="6"/>
                    <a:pt x="28"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5" name="íṣḻîḋè">
              <a:extLst>
                <a:ext uri="{FF2B5EF4-FFF2-40B4-BE49-F238E27FC236}">
                  <a16:creationId xmlns:a16="http://schemas.microsoft.com/office/drawing/2014/main" xmlns="" id="{60C313BC-400A-4FC6-B054-61E3C3537054}"/>
                </a:ext>
              </a:extLst>
            </p:cNvPr>
            <p:cNvSpPr/>
            <p:nvPr/>
          </p:nvSpPr>
          <p:spPr bwMode="auto">
            <a:xfrm>
              <a:off x="5721349" y="2175676"/>
              <a:ext cx="146050" cy="150813"/>
            </a:xfrm>
            <a:custGeom>
              <a:avLst/>
              <a:gdLst>
                <a:gd name="T0" fmla="*/ 31 w 52"/>
                <a:gd name="T1" fmla="*/ 0 h 53"/>
                <a:gd name="T2" fmla="*/ 0 w 52"/>
                <a:gd name="T3" fmla="*/ 38 h 53"/>
                <a:gd name="T4" fmla="*/ 52 w 52"/>
                <a:gd name="T5" fmla="*/ 14 h 53"/>
                <a:gd name="T6" fmla="*/ 31 w 52"/>
                <a:gd name="T7" fmla="*/ 0 h 53"/>
              </a:gdLst>
              <a:ahLst/>
              <a:cxnLst>
                <a:cxn ang="0">
                  <a:pos x="T0" y="T1"/>
                </a:cxn>
                <a:cxn ang="0">
                  <a:pos x="T2" y="T3"/>
                </a:cxn>
                <a:cxn ang="0">
                  <a:pos x="T4" y="T5"/>
                </a:cxn>
                <a:cxn ang="0">
                  <a:pos x="T6" y="T7"/>
                </a:cxn>
              </a:cxnLst>
              <a:rect l="0" t="0" r="r" b="b"/>
              <a:pathLst>
                <a:path w="52" h="53">
                  <a:moveTo>
                    <a:pt x="31" y="0"/>
                  </a:moveTo>
                  <a:cubicBezTo>
                    <a:pt x="31" y="0"/>
                    <a:pt x="6" y="7"/>
                    <a:pt x="0" y="38"/>
                  </a:cubicBezTo>
                  <a:cubicBezTo>
                    <a:pt x="0" y="38"/>
                    <a:pt x="47" y="53"/>
                    <a:pt x="52" y="14"/>
                  </a:cubicBezTo>
                  <a:lnTo>
                    <a:pt x="31" y="0"/>
                  </a:lnTo>
                  <a:close/>
                </a:path>
              </a:pathLst>
            </a:custGeom>
            <a:solidFill>
              <a:srgbClr val="EB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6" name="iṣ1iḋè">
              <a:extLst>
                <a:ext uri="{FF2B5EF4-FFF2-40B4-BE49-F238E27FC236}">
                  <a16:creationId xmlns:a16="http://schemas.microsoft.com/office/drawing/2014/main" xmlns="" id="{8A3E0678-79D9-457D-BDE1-A7783EFEAC3D}"/>
                </a:ext>
              </a:extLst>
            </p:cNvPr>
            <p:cNvSpPr/>
            <p:nvPr/>
          </p:nvSpPr>
          <p:spPr bwMode="auto">
            <a:xfrm>
              <a:off x="6627811" y="2153451"/>
              <a:ext cx="88900" cy="119063"/>
            </a:xfrm>
            <a:custGeom>
              <a:avLst/>
              <a:gdLst>
                <a:gd name="T0" fmla="*/ 8 w 31"/>
                <a:gd name="T1" fmla="*/ 38 h 42"/>
                <a:gd name="T2" fmla="*/ 9 w 31"/>
                <a:gd name="T3" fmla="*/ 42 h 42"/>
                <a:gd name="T4" fmla="*/ 26 w 31"/>
                <a:gd name="T5" fmla="*/ 5 h 42"/>
                <a:gd name="T6" fmla="*/ 0 w 31"/>
                <a:gd name="T7" fmla="*/ 19 h 42"/>
                <a:gd name="T8" fmla="*/ 8 w 31"/>
                <a:gd name="T9" fmla="*/ 38 h 42"/>
              </a:gdLst>
              <a:ahLst/>
              <a:cxnLst>
                <a:cxn ang="0">
                  <a:pos x="T0" y="T1"/>
                </a:cxn>
                <a:cxn ang="0">
                  <a:pos x="T2" y="T3"/>
                </a:cxn>
                <a:cxn ang="0">
                  <a:pos x="T4" y="T5"/>
                </a:cxn>
                <a:cxn ang="0">
                  <a:pos x="T6" y="T7"/>
                </a:cxn>
                <a:cxn ang="0">
                  <a:pos x="T8" y="T9"/>
                </a:cxn>
              </a:cxnLst>
              <a:rect l="0" t="0" r="r" b="b"/>
              <a:pathLst>
                <a:path w="31" h="42">
                  <a:moveTo>
                    <a:pt x="8" y="38"/>
                  </a:moveTo>
                  <a:cubicBezTo>
                    <a:pt x="9" y="39"/>
                    <a:pt x="9" y="41"/>
                    <a:pt x="9" y="42"/>
                  </a:cubicBezTo>
                  <a:cubicBezTo>
                    <a:pt x="27" y="35"/>
                    <a:pt x="31" y="9"/>
                    <a:pt x="26" y="5"/>
                  </a:cubicBezTo>
                  <a:cubicBezTo>
                    <a:pt x="20" y="0"/>
                    <a:pt x="0" y="19"/>
                    <a:pt x="0" y="19"/>
                  </a:cubicBezTo>
                  <a:cubicBezTo>
                    <a:pt x="4" y="24"/>
                    <a:pt x="7" y="34"/>
                    <a:pt x="8" y="38"/>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7" name="ïşľïḑe">
              <a:extLst>
                <a:ext uri="{FF2B5EF4-FFF2-40B4-BE49-F238E27FC236}">
                  <a16:creationId xmlns:a16="http://schemas.microsoft.com/office/drawing/2014/main" xmlns="" id="{8D005C94-2FC4-478A-A716-9D9322D06665}"/>
                </a:ext>
              </a:extLst>
            </p:cNvPr>
            <p:cNvSpPr/>
            <p:nvPr/>
          </p:nvSpPr>
          <p:spPr bwMode="auto">
            <a:xfrm>
              <a:off x="5740399" y="2628113"/>
              <a:ext cx="673100" cy="403225"/>
            </a:xfrm>
            <a:custGeom>
              <a:avLst/>
              <a:gdLst>
                <a:gd name="T0" fmla="*/ 41 w 238"/>
                <a:gd name="T1" fmla="*/ 135 h 143"/>
                <a:gd name="T2" fmla="*/ 115 w 238"/>
                <a:gd name="T3" fmla="*/ 39 h 143"/>
                <a:gd name="T4" fmla="*/ 193 w 238"/>
                <a:gd name="T5" fmla="*/ 143 h 143"/>
                <a:gd name="T6" fmla="*/ 238 w 238"/>
                <a:gd name="T7" fmla="*/ 137 h 143"/>
                <a:gd name="T8" fmla="*/ 182 w 238"/>
                <a:gd name="T9" fmla="*/ 0 h 143"/>
                <a:gd name="T10" fmla="*/ 48 w 238"/>
                <a:gd name="T11" fmla="*/ 0 h 143"/>
                <a:gd name="T12" fmla="*/ 0 w 238"/>
                <a:gd name="T13" fmla="*/ 130 h 143"/>
                <a:gd name="T14" fmla="*/ 41 w 238"/>
                <a:gd name="T15" fmla="*/ 135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43">
                  <a:moveTo>
                    <a:pt x="41" y="135"/>
                  </a:moveTo>
                  <a:cubicBezTo>
                    <a:pt x="41" y="120"/>
                    <a:pt x="108" y="40"/>
                    <a:pt x="115" y="39"/>
                  </a:cubicBezTo>
                  <a:cubicBezTo>
                    <a:pt x="122" y="40"/>
                    <a:pt x="193" y="128"/>
                    <a:pt x="193" y="143"/>
                  </a:cubicBezTo>
                  <a:cubicBezTo>
                    <a:pt x="238" y="137"/>
                    <a:pt x="238" y="137"/>
                    <a:pt x="238" y="137"/>
                  </a:cubicBezTo>
                  <a:cubicBezTo>
                    <a:pt x="182" y="0"/>
                    <a:pt x="182" y="0"/>
                    <a:pt x="182" y="0"/>
                  </a:cubicBezTo>
                  <a:cubicBezTo>
                    <a:pt x="48" y="0"/>
                    <a:pt x="48" y="0"/>
                    <a:pt x="48" y="0"/>
                  </a:cubicBezTo>
                  <a:cubicBezTo>
                    <a:pt x="0" y="130"/>
                    <a:pt x="0" y="130"/>
                    <a:pt x="0" y="130"/>
                  </a:cubicBezTo>
                  <a:lnTo>
                    <a:pt x="41" y="135"/>
                  </a:lnTo>
                  <a:close/>
                </a:path>
              </a:pathLst>
            </a:custGeom>
            <a:solidFill>
              <a:srgbClr val="454C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8" name="íṥ1îḓe">
              <a:extLst>
                <a:ext uri="{FF2B5EF4-FFF2-40B4-BE49-F238E27FC236}">
                  <a16:creationId xmlns:a16="http://schemas.microsoft.com/office/drawing/2014/main" xmlns="" id="{AFB52464-1CED-4F37-96D5-38D8BE5EBF15}"/>
                </a:ext>
              </a:extLst>
            </p:cNvPr>
            <p:cNvSpPr/>
            <p:nvPr/>
          </p:nvSpPr>
          <p:spPr bwMode="auto">
            <a:xfrm>
              <a:off x="5565774" y="2201076"/>
              <a:ext cx="1087437" cy="463550"/>
            </a:xfrm>
            <a:custGeom>
              <a:avLst/>
              <a:gdLst>
                <a:gd name="T0" fmla="*/ 104 w 385"/>
                <a:gd name="T1" fmla="*/ 164 h 164"/>
                <a:gd name="T2" fmla="*/ 251 w 385"/>
                <a:gd name="T3" fmla="*/ 164 h 164"/>
                <a:gd name="T4" fmla="*/ 249 w 385"/>
                <a:gd name="T5" fmla="*/ 55 h 164"/>
                <a:gd name="T6" fmla="*/ 385 w 385"/>
                <a:gd name="T7" fmla="*/ 25 h 164"/>
                <a:gd name="T8" fmla="*/ 377 w 385"/>
                <a:gd name="T9" fmla="*/ 0 h 164"/>
                <a:gd name="T10" fmla="*/ 287 w 385"/>
                <a:gd name="T11" fmla="*/ 16 h 164"/>
                <a:gd name="T12" fmla="*/ 203 w 385"/>
                <a:gd name="T13" fmla="*/ 16 h 164"/>
                <a:gd name="T14" fmla="*/ 150 w 385"/>
                <a:gd name="T15" fmla="*/ 16 h 164"/>
                <a:gd name="T16" fmla="*/ 98 w 385"/>
                <a:gd name="T17" fmla="*/ 38 h 164"/>
                <a:gd name="T18" fmla="*/ 11 w 385"/>
                <a:gd name="T19" fmla="*/ 34 h 164"/>
                <a:gd name="T20" fmla="*/ 0 w 385"/>
                <a:gd name="T21" fmla="*/ 57 h 164"/>
                <a:gd name="T22" fmla="*/ 109 w 385"/>
                <a:gd name="T23" fmla="*/ 78 h 164"/>
                <a:gd name="T24" fmla="*/ 104 w 385"/>
                <a:gd name="T2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164">
                  <a:moveTo>
                    <a:pt x="104" y="164"/>
                  </a:moveTo>
                  <a:cubicBezTo>
                    <a:pt x="251" y="164"/>
                    <a:pt x="251" y="164"/>
                    <a:pt x="251" y="164"/>
                  </a:cubicBezTo>
                  <a:cubicBezTo>
                    <a:pt x="251" y="150"/>
                    <a:pt x="249" y="69"/>
                    <a:pt x="249" y="55"/>
                  </a:cubicBezTo>
                  <a:cubicBezTo>
                    <a:pt x="249" y="55"/>
                    <a:pt x="340" y="64"/>
                    <a:pt x="385" y="25"/>
                  </a:cubicBezTo>
                  <a:cubicBezTo>
                    <a:pt x="383" y="16"/>
                    <a:pt x="380" y="8"/>
                    <a:pt x="377" y="0"/>
                  </a:cubicBezTo>
                  <a:cubicBezTo>
                    <a:pt x="359" y="12"/>
                    <a:pt x="339" y="16"/>
                    <a:pt x="287" y="16"/>
                  </a:cubicBezTo>
                  <a:cubicBezTo>
                    <a:pt x="253" y="16"/>
                    <a:pt x="236" y="16"/>
                    <a:pt x="203" y="16"/>
                  </a:cubicBezTo>
                  <a:cubicBezTo>
                    <a:pt x="150" y="16"/>
                    <a:pt x="150" y="16"/>
                    <a:pt x="150" y="16"/>
                  </a:cubicBezTo>
                  <a:cubicBezTo>
                    <a:pt x="150" y="16"/>
                    <a:pt x="126" y="19"/>
                    <a:pt x="98" y="38"/>
                  </a:cubicBezTo>
                  <a:cubicBezTo>
                    <a:pt x="74" y="55"/>
                    <a:pt x="27" y="51"/>
                    <a:pt x="11" y="34"/>
                  </a:cubicBezTo>
                  <a:cubicBezTo>
                    <a:pt x="0" y="57"/>
                    <a:pt x="0" y="57"/>
                    <a:pt x="0" y="57"/>
                  </a:cubicBezTo>
                  <a:cubicBezTo>
                    <a:pt x="0" y="57"/>
                    <a:pt x="43" y="99"/>
                    <a:pt x="109" y="78"/>
                  </a:cubicBezTo>
                  <a:lnTo>
                    <a:pt x="104" y="1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9" name="îSḷíḍê">
              <a:extLst>
                <a:ext uri="{FF2B5EF4-FFF2-40B4-BE49-F238E27FC236}">
                  <a16:creationId xmlns:a16="http://schemas.microsoft.com/office/drawing/2014/main" xmlns="" id="{5845B745-6C07-411E-9715-4272BC21BE3C}"/>
                </a:ext>
              </a:extLst>
            </p:cNvPr>
            <p:cNvSpPr/>
            <p:nvPr/>
          </p:nvSpPr>
          <p:spPr bwMode="auto">
            <a:xfrm>
              <a:off x="5992812" y="2224888"/>
              <a:ext cx="203200" cy="139700"/>
            </a:xfrm>
            <a:custGeom>
              <a:avLst/>
              <a:gdLst>
                <a:gd name="T0" fmla="*/ 72 w 72"/>
                <a:gd name="T1" fmla="*/ 10 h 50"/>
                <a:gd name="T2" fmla="*/ 72 w 72"/>
                <a:gd name="T3" fmla="*/ 0 h 50"/>
                <a:gd name="T4" fmla="*/ 0 w 72"/>
                <a:gd name="T5" fmla="*/ 0 h 50"/>
                <a:gd name="T6" fmla="*/ 0 w 72"/>
                <a:gd name="T7" fmla="*/ 10 h 50"/>
                <a:gd name="T8" fmla="*/ 36 w 72"/>
                <a:gd name="T9" fmla="*/ 50 h 50"/>
                <a:gd name="T10" fmla="*/ 72 w 72"/>
                <a:gd name="T11" fmla="*/ 10 h 50"/>
              </a:gdLst>
              <a:ahLst/>
              <a:cxnLst>
                <a:cxn ang="0">
                  <a:pos x="T0" y="T1"/>
                </a:cxn>
                <a:cxn ang="0">
                  <a:pos x="T2" y="T3"/>
                </a:cxn>
                <a:cxn ang="0">
                  <a:pos x="T4" y="T5"/>
                </a:cxn>
                <a:cxn ang="0">
                  <a:pos x="T6" y="T7"/>
                </a:cxn>
                <a:cxn ang="0">
                  <a:pos x="T8" y="T9"/>
                </a:cxn>
                <a:cxn ang="0">
                  <a:pos x="T10" y="T11"/>
                </a:cxn>
              </a:cxnLst>
              <a:rect l="0" t="0" r="r" b="b"/>
              <a:pathLst>
                <a:path w="72" h="50">
                  <a:moveTo>
                    <a:pt x="72" y="10"/>
                  </a:moveTo>
                  <a:cubicBezTo>
                    <a:pt x="72" y="0"/>
                    <a:pt x="72" y="0"/>
                    <a:pt x="72" y="0"/>
                  </a:cubicBezTo>
                  <a:cubicBezTo>
                    <a:pt x="0" y="0"/>
                    <a:pt x="0" y="0"/>
                    <a:pt x="0" y="0"/>
                  </a:cubicBezTo>
                  <a:cubicBezTo>
                    <a:pt x="0" y="10"/>
                    <a:pt x="0" y="10"/>
                    <a:pt x="0" y="10"/>
                  </a:cubicBezTo>
                  <a:cubicBezTo>
                    <a:pt x="0" y="10"/>
                    <a:pt x="6" y="50"/>
                    <a:pt x="36" y="50"/>
                  </a:cubicBezTo>
                  <a:cubicBezTo>
                    <a:pt x="67" y="50"/>
                    <a:pt x="72" y="12"/>
                    <a:pt x="72" y="10"/>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0" name="ïś1iḑê">
              <a:extLst>
                <a:ext uri="{FF2B5EF4-FFF2-40B4-BE49-F238E27FC236}">
                  <a16:creationId xmlns:a16="http://schemas.microsoft.com/office/drawing/2014/main" xmlns="" id="{9570C100-ADE3-4FF3-B40C-1BDBF67795C7}"/>
                </a:ext>
              </a:extLst>
            </p:cNvPr>
            <p:cNvSpPr/>
            <p:nvPr/>
          </p:nvSpPr>
          <p:spPr bwMode="auto">
            <a:xfrm>
              <a:off x="5511799" y="2243938"/>
              <a:ext cx="85725" cy="119063"/>
            </a:xfrm>
            <a:custGeom>
              <a:avLst/>
              <a:gdLst>
                <a:gd name="T0" fmla="*/ 19 w 30"/>
                <a:gd name="T1" fmla="*/ 42 h 42"/>
                <a:gd name="T2" fmla="*/ 6 w 30"/>
                <a:gd name="T3" fmla="*/ 4 h 42"/>
                <a:gd name="T4" fmla="*/ 30 w 30"/>
                <a:gd name="T5" fmla="*/ 19 h 42"/>
                <a:gd name="T6" fmla="*/ 19 w 30"/>
                <a:gd name="T7" fmla="*/ 42 h 42"/>
              </a:gdLst>
              <a:ahLst/>
              <a:cxnLst>
                <a:cxn ang="0">
                  <a:pos x="T0" y="T1"/>
                </a:cxn>
                <a:cxn ang="0">
                  <a:pos x="T2" y="T3"/>
                </a:cxn>
                <a:cxn ang="0">
                  <a:pos x="T4" y="T5"/>
                </a:cxn>
                <a:cxn ang="0">
                  <a:pos x="T6" y="T7"/>
                </a:cxn>
              </a:cxnLst>
              <a:rect l="0" t="0" r="r" b="b"/>
              <a:pathLst>
                <a:path w="30" h="42">
                  <a:moveTo>
                    <a:pt x="19" y="42"/>
                  </a:moveTo>
                  <a:cubicBezTo>
                    <a:pt x="2" y="33"/>
                    <a:pt x="0" y="7"/>
                    <a:pt x="6" y="4"/>
                  </a:cubicBezTo>
                  <a:cubicBezTo>
                    <a:pt x="12" y="0"/>
                    <a:pt x="30" y="19"/>
                    <a:pt x="30" y="19"/>
                  </a:cubicBezTo>
                  <a:cubicBezTo>
                    <a:pt x="25" y="29"/>
                    <a:pt x="19" y="41"/>
                    <a:pt x="19" y="42"/>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1" name="îŝlîḓe">
              <a:extLst>
                <a:ext uri="{FF2B5EF4-FFF2-40B4-BE49-F238E27FC236}">
                  <a16:creationId xmlns:a16="http://schemas.microsoft.com/office/drawing/2014/main" xmlns="" id="{E6689E8A-02DA-408C-9839-7641275B43A0}"/>
                </a:ext>
              </a:extLst>
            </p:cNvPr>
            <p:cNvSpPr/>
            <p:nvPr/>
          </p:nvSpPr>
          <p:spPr bwMode="auto">
            <a:xfrm>
              <a:off x="5732462" y="1537501"/>
              <a:ext cx="727075" cy="760413"/>
            </a:xfrm>
            <a:custGeom>
              <a:avLst/>
              <a:gdLst>
                <a:gd name="T0" fmla="*/ 253 w 257"/>
                <a:gd name="T1" fmla="*/ 165 h 269"/>
                <a:gd name="T2" fmla="*/ 135 w 257"/>
                <a:gd name="T3" fmla="*/ 264 h 269"/>
                <a:gd name="T4" fmla="*/ 5 w 257"/>
                <a:gd name="T5" fmla="*/ 182 h 269"/>
                <a:gd name="T6" fmla="*/ 6 w 257"/>
                <a:gd name="T7" fmla="*/ 74 h 269"/>
                <a:gd name="T8" fmla="*/ 118 w 257"/>
                <a:gd name="T9" fmla="*/ 5 h 269"/>
                <a:gd name="T10" fmla="*/ 238 w 257"/>
                <a:gd name="T11" fmla="*/ 58 h 269"/>
                <a:gd name="T12" fmla="*/ 253 w 257"/>
                <a:gd name="T13" fmla="*/ 165 h 269"/>
              </a:gdLst>
              <a:ahLst/>
              <a:cxnLst>
                <a:cxn ang="0">
                  <a:pos x="T0" y="T1"/>
                </a:cxn>
                <a:cxn ang="0">
                  <a:pos x="T2" y="T3"/>
                </a:cxn>
                <a:cxn ang="0">
                  <a:pos x="T4" y="T5"/>
                </a:cxn>
                <a:cxn ang="0">
                  <a:pos x="T6" y="T7"/>
                </a:cxn>
                <a:cxn ang="0">
                  <a:pos x="T8" y="T9"/>
                </a:cxn>
                <a:cxn ang="0">
                  <a:pos x="T10" y="T11"/>
                </a:cxn>
                <a:cxn ang="0">
                  <a:pos x="T12" y="T13"/>
                </a:cxn>
              </a:cxnLst>
              <a:rect l="0" t="0" r="r" b="b"/>
              <a:pathLst>
                <a:path w="257" h="269">
                  <a:moveTo>
                    <a:pt x="253" y="165"/>
                  </a:moveTo>
                  <a:cubicBezTo>
                    <a:pt x="257" y="233"/>
                    <a:pt x="203" y="260"/>
                    <a:pt x="135" y="264"/>
                  </a:cubicBezTo>
                  <a:cubicBezTo>
                    <a:pt x="67" y="269"/>
                    <a:pt x="10" y="250"/>
                    <a:pt x="5" y="182"/>
                  </a:cubicBezTo>
                  <a:cubicBezTo>
                    <a:pt x="4" y="156"/>
                    <a:pt x="0" y="96"/>
                    <a:pt x="6" y="74"/>
                  </a:cubicBezTo>
                  <a:cubicBezTo>
                    <a:pt x="15" y="38"/>
                    <a:pt x="43" y="10"/>
                    <a:pt x="118" y="5"/>
                  </a:cubicBezTo>
                  <a:cubicBezTo>
                    <a:pt x="193" y="0"/>
                    <a:pt x="224" y="24"/>
                    <a:pt x="238" y="58"/>
                  </a:cubicBezTo>
                  <a:cubicBezTo>
                    <a:pt x="246" y="79"/>
                    <a:pt x="251" y="140"/>
                    <a:pt x="253" y="165"/>
                  </a:cubicBezTo>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2" name="iṩľiḍè">
              <a:extLst>
                <a:ext uri="{FF2B5EF4-FFF2-40B4-BE49-F238E27FC236}">
                  <a16:creationId xmlns:a16="http://schemas.microsoft.com/office/drawing/2014/main" xmlns="" id="{06B8CF13-A649-4F24-A0BE-CCE3D6BAB59C}"/>
                </a:ext>
              </a:extLst>
            </p:cNvPr>
            <p:cNvSpPr/>
            <p:nvPr/>
          </p:nvSpPr>
          <p:spPr bwMode="auto">
            <a:xfrm>
              <a:off x="5656262" y="1921676"/>
              <a:ext cx="152400" cy="152400"/>
            </a:xfrm>
            <a:custGeom>
              <a:avLst/>
              <a:gdLst>
                <a:gd name="T0" fmla="*/ 53 w 54"/>
                <a:gd name="T1" fmla="*/ 25 h 54"/>
                <a:gd name="T2" fmla="*/ 29 w 54"/>
                <a:gd name="T3" fmla="*/ 53 h 54"/>
                <a:gd name="T4" fmla="*/ 1 w 54"/>
                <a:gd name="T5" fmla="*/ 29 h 54"/>
                <a:gd name="T6" fmla="*/ 25 w 54"/>
                <a:gd name="T7" fmla="*/ 1 h 54"/>
                <a:gd name="T8" fmla="*/ 53 w 54"/>
                <a:gd name="T9" fmla="*/ 25 h 54"/>
              </a:gdLst>
              <a:ahLst/>
              <a:cxnLst>
                <a:cxn ang="0">
                  <a:pos x="T0" y="T1"/>
                </a:cxn>
                <a:cxn ang="0">
                  <a:pos x="T2" y="T3"/>
                </a:cxn>
                <a:cxn ang="0">
                  <a:pos x="T4" y="T5"/>
                </a:cxn>
                <a:cxn ang="0">
                  <a:pos x="T6" y="T7"/>
                </a:cxn>
                <a:cxn ang="0">
                  <a:pos x="T8" y="T9"/>
                </a:cxn>
              </a:cxnLst>
              <a:rect l="0" t="0" r="r" b="b"/>
              <a:pathLst>
                <a:path w="54" h="54">
                  <a:moveTo>
                    <a:pt x="53" y="25"/>
                  </a:moveTo>
                  <a:cubicBezTo>
                    <a:pt x="54" y="39"/>
                    <a:pt x="43" y="52"/>
                    <a:pt x="29" y="53"/>
                  </a:cubicBezTo>
                  <a:cubicBezTo>
                    <a:pt x="14" y="54"/>
                    <a:pt x="2" y="43"/>
                    <a:pt x="1" y="29"/>
                  </a:cubicBezTo>
                  <a:cubicBezTo>
                    <a:pt x="0" y="14"/>
                    <a:pt x="11" y="2"/>
                    <a:pt x="25" y="1"/>
                  </a:cubicBezTo>
                  <a:cubicBezTo>
                    <a:pt x="40" y="0"/>
                    <a:pt x="52" y="11"/>
                    <a:pt x="53" y="25"/>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3" name="iṩḷïḍé">
              <a:extLst>
                <a:ext uri="{FF2B5EF4-FFF2-40B4-BE49-F238E27FC236}">
                  <a16:creationId xmlns:a16="http://schemas.microsoft.com/office/drawing/2014/main" xmlns="" id="{E3A15157-6425-4ECB-8149-14049BF84D96}"/>
                </a:ext>
              </a:extLst>
            </p:cNvPr>
            <p:cNvSpPr/>
            <p:nvPr/>
          </p:nvSpPr>
          <p:spPr bwMode="auto">
            <a:xfrm>
              <a:off x="5684837" y="1947076"/>
              <a:ext cx="53975" cy="60325"/>
            </a:xfrm>
            <a:custGeom>
              <a:avLst/>
              <a:gdLst>
                <a:gd name="T0" fmla="*/ 5 w 19"/>
                <a:gd name="T1" fmla="*/ 18 h 21"/>
                <a:gd name="T2" fmla="*/ 5 w 19"/>
                <a:gd name="T3" fmla="*/ 17 h 21"/>
                <a:gd name="T4" fmla="*/ 16 w 19"/>
                <a:gd name="T5" fmla="*/ 5 h 21"/>
                <a:gd name="T6" fmla="*/ 18 w 19"/>
                <a:gd name="T7" fmla="*/ 3 h 21"/>
                <a:gd name="T8" fmla="*/ 16 w 19"/>
                <a:gd name="T9" fmla="*/ 0 h 21"/>
                <a:gd name="T10" fmla="*/ 0 w 19"/>
                <a:gd name="T11" fmla="*/ 17 h 21"/>
                <a:gd name="T12" fmla="*/ 0 w 19"/>
                <a:gd name="T13" fmla="*/ 18 h 21"/>
                <a:gd name="T14" fmla="*/ 3 w 19"/>
                <a:gd name="T15" fmla="*/ 21 h 21"/>
                <a:gd name="T16" fmla="*/ 5 w 19"/>
                <a:gd name="T1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1">
                  <a:moveTo>
                    <a:pt x="5" y="18"/>
                  </a:moveTo>
                  <a:cubicBezTo>
                    <a:pt x="5" y="17"/>
                    <a:pt x="5" y="17"/>
                    <a:pt x="5" y="17"/>
                  </a:cubicBezTo>
                  <a:cubicBezTo>
                    <a:pt x="5" y="11"/>
                    <a:pt x="10" y="6"/>
                    <a:pt x="16" y="5"/>
                  </a:cubicBezTo>
                  <a:cubicBezTo>
                    <a:pt x="18" y="5"/>
                    <a:pt x="19" y="4"/>
                    <a:pt x="18" y="3"/>
                  </a:cubicBezTo>
                  <a:cubicBezTo>
                    <a:pt x="18" y="1"/>
                    <a:pt x="17" y="0"/>
                    <a:pt x="16" y="0"/>
                  </a:cubicBezTo>
                  <a:cubicBezTo>
                    <a:pt x="7" y="1"/>
                    <a:pt x="0" y="8"/>
                    <a:pt x="0" y="17"/>
                  </a:cubicBezTo>
                  <a:cubicBezTo>
                    <a:pt x="0" y="18"/>
                    <a:pt x="0" y="18"/>
                    <a:pt x="0" y="18"/>
                  </a:cubicBezTo>
                  <a:cubicBezTo>
                    <a:pt x="0" y="20"/>
                    <a:pt x="1" y="21"/>
                    <a:pt x="3" y="21"/>
                  </a:cubicBezTo>
                  <a:cubicBezTo>
                    <a:pt x="4" y="20"/>
                    <a:pt x="5" y="19"/>
                    <a:pt x="5" y="18"/>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4" name="ïṧḷîďe">
              <a:extLst>
                <a:ext uri="{FF2B5EF4-FFF2-40B4-BE49-F238E27FC236}">
                  <a16:creationId xmlns:a16="http://schemas.microsoft.com/office/drawing/2014/main" xmlns="" id="{2B42BA0D-ECA0-4DE2-ACE0-A70C638A58A0}"/>
                </a:ext>
              </a:extLst>
            </p:cNvPr>
            <p:cNvSpPr/>
            <p:nvPr/>
          </p:nvSpPr>
          <p:spPr bwMode="auto">
            <a:xfrm>
              <a:off x="6376986" y="1874051"/>
              <a:ext cx="152400" cy="152400"/>
            </a:xfrm>
            <a:custGeom>
              <a:avLst/>
              <a:gdLst>
                <a:gd name="T0" fmla="*/ 1 w 54"/>
                <a:gd name="T1" fmla="*/ 29 h 54"/>
                <a:gd name="T2" fmla="*/ 29 w 54"/>
                <a:gd name="T3" fmla="*/ 53 h 54"/>
                <a:gd name="T4" fmla="*/ 53 w 54"/>
                <a:gd name="T5" fmla="*/ 25 h 54"/>
                <a:gd name="T6" fmla="*/ 26 w 54"/>
                <a:gd name="T7" fmla="*/ 1 h 54"/>
                <a:gd name="T8" fmla="*/ 1 w 54"/>
                <a:gd name="T9" fmla="*/ 29 h 54"/>
              </a:gdLst>
              <a:ahLst/>
              <a:cxnLst>
                <a:cxn ang="0">
                  <a:pos x="T0" y="T1"/>
                </a:cxn>
                <a:cxn ang="0">
                  <a:pos x="T2" y="T3"/>
                </a:cxn>
                <a:cxn ang="0">
                  <a:pos x="T4" y="T5"/>
                </a:cxn>
                <a:cxn ang="0">
                  <a:pos x="T6" y="T7"/>
                </a:cxn>
                <a:cxn ang="0">
                  <a:pos x="T8" y="T9"/>
                </a:cxn>
              </a:cxnLst>
              <a:rect l="0" t="0" r="r" b="b"/>
              <a:pathLst>
                <a:path w="54" h="54">
                  <a:moveTo>
                    <a:pt x="1" y="29"/>
                  </a:moveTo>
                  <a:cubicBezTo>
                    <a:pt x="2" y="43"/>
                    <a:pt x="15" y="54"/>
                    <a:pt x="29" y="53"/>
                  </a:cubicBezTo>
                  <a:cubicBezTo>
                    <a:pt x="44" y="52"/>
                    <a:pt x="54" y="39"/>
                    <a:pt x="53" y="25"/>
                  </a:cubicBezTo>
                  <a:cubicBezTo>
                    <a:pt x="53" y="11"/>
                    <a:pt x="40" y="0"/>
                    <a:pt x="26" y="1"/>
                  </a:cubicBezTo>
                  <a:cubicBezTo>
                    <a:pt x="11" y="2"/>
                    <a:pt x="0" y="14"/>
                    <a:pt x="1" y="29"/>
                  </a:cubicBezTo>
                  <a:close/>
                </a:path>
              </a:pathLst>
            </a:custGeom>
            <a:solidFill>
              <a:srgbClr val="FFD4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5" name="îṥliḍê">
              <a:extLst>
                <a:ext uri="{FF2B5EF4-FFF2-40B4-BE49-F238E27FC236}">
                  <a16:creationId xmlns:a16="http://schemas.microsoft.com/office/drawing/2014/main" xmlns="" id="{CB95DC24-2EA0-43D5-B360-5EC23477E90A}"/>
                </a:ext>
              </a:extLst>
            </p:cNvPr>
            <p:cNvSpPr/>
            <p:nvPr/>
          </p:nvSpPr>
          <p:spPr bwMode="auto">
            <a:xfrm>
              <a:off x="6445249" y="1905801"/>
              <a:ext cx="55562" cy="50800"/>
            </a:xfrm>
            <a:custGeom>
              <a:avLst/>
              <a:gdLst>
                <a:gd name="T0" fmla="*/ 20 w 20"/>
                <a:gd name="T1" fmla="*/ 15 h 18"/>
                <a:gd name="T2" fmla="*/ 3 w 20"/>
                <a:gd name="T3" fmla="*/ 0 h 18"/>
                <a:gd name="T4" fmla="*/ 2 w 20"/>
                <a:gd name="T5" fmla="*/ 0 h 18"/>
                <a:gd name="T6" fmla="*/ 0 w 20"/>
                <a:gd name="T7" fmla="*/ 2 h 18"/>
                <a:gd name="T8" fmla="*/ 3 w 20"/>
                <a:gd name="T9" fmla="*/ 5 h 18"/>
                <a:gd name="T10" fmla="*/ 3 w 20"/>
                <a:gd name="T11" fmla="*/ 5 h 18"/>
                <a:gd name="T12" fmla="*/ 15 w 20"/>
                <a:gd name="T13" fmla="*/ 16 h 18"/>
                <a:gd name="T14" fmla="*/ 18 w 20"/>
                <a:gd name="T15" fmla="*/ 18 h 18"/>
                <a:gd name="T16" fmla="*/ 20 w 20"/>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8">
                  <a:moveTo>
                    <a:pt x="20" y="15"/>
                  </a:moveTo>
                  <a:cubicBezTo>
                    <a:pt x="20" y="6"/>
                    <a:pt x="12" y="0"/>
                    <a:pt x="3" y="0"/>
                  </a:cubicBezTo>
                  <a:cubicBezTo>
                    <a:pt x="2" y="0"/>
                    <a:pt x="2" y="0"/>
                    <a:pt x="2" y="0"/>
                  </a:cubicBezTo>
                  <a:cubicBezTo>
                    <a:pt x="1" y="0"/>
                    <a:pt x="0" y="1"/>
                    <a:pt x="0" y="2"/>
                  </a:cubicBezTo>
                  <a:cubicBezTo>
                    <a:pt x="0" y="4"/>
                    <a:pt x="1" y="5"/>
                    <a:pt x="3" y="5"/>
                  </a:cubicBezTo>
                  <a:cubicBezTo>
                    <a:pt x="3" y="5"/>
                    <a:pt x="3" y="5"/>
                    <a:pt x="3" y="5"/>
                  </a:cubicBezTo>
                  <a:cubicBezTo>
                    <a:pt x="10" y="5"/>
                    <a:pt x="15" y="9"/>
                    <a:pt x="15" y="16"/>
                  </a:cubicBezTo>
                  <a:cubicBezTo>
                    <a:pt x="15" y="17"/>
                    <a:pt x="17" y="18"/>
                    <a:pt x="18" y="18"/>
                  </a:cubicBezTo>
                  <a:cubicBezTo>
                    <a:pt x="19" y="18"/>
                    <a:pt x="20" y="17"/>
                    <a:pt x="20" y="15"/>
                  </a:cubicBezTo>
                  <a:close/>
                </a:path>
              </a:pathLst>
            </a:custGeom>
            <a:solidFill>
              <a:srgbClr val="F4A9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6" name="íŝľíḍê">
              <a:extLst>
                <a:ext uri="{FF2B5EF4-FFF2-40B4-BE49-F238E27FC236}">
                  <a16:creationId xmlns:a16="http://schemas.microsoft.com/office/drawing/2014/main" xmlns="" id="{BC0FFFC9-4F9D-4B82-9A18-C708DAF90BB6}"/>
                </a:ext>
              </a:extLst>
            </p:cNvPr>
            <p:cNvSpPr/>
            <p:nvPr/>
          </p:nvSpPr>
          <p:spPr bwMode="auto">
            <a:xfrm>
              <a:off x="5840412" y="1969301"/>
              <a:ext cx="160337" cy="150813"/>
            </a:xfrm>
            <a:custGeom>
              <a:avLst/>
              <a:gdLst>
                <a:gd name="T0" fmla="*/ 28 w 57"/>
                <a:gd name="T1" fmla="*/ 0 h 53"/>
                <a:gd name="T2" fmla="*/ 27 w 57"/>
                <a:gd name="T3" fmla="*/ 0 h 53"/>
                <a:gd name="T4" fmla="*/ 1 w 57"/>
                <a:gd name="T5" fmla="*/ 28 h 53"/>
                <a:gd name="T6" fmla="*/ 28 w 57"/>
                <a:gd name="T7" fmla="*/ 53 h 53"/>
                <a:gd name="T8" fmla="*/ 30 w 57"/>
                <a:gd name="T9" fmla="*/ 53 h 53"/>
                <a:gd name="T10" fmla="*/ 56 w 57"/>
                <a:gd name="T11" fmla="*/ 25 h 53"/>
                <a:gd name="T12" fmla="*/ 28 w 5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57" h="53">
                  <a:moveTo>
                    <a:pt x="28" y="0"/>
                  </a:moveTo>
                  <a:cubicBezTo>
                    <a:pt x="28" y="0"/>
                    <a:pt x="27" y="0"/>
                    <a:pt x="27" y="0"/>
                  </a:cubicBezTo>
                  <a:cubicBezTo>
                    <a:pt x="11" y="1"/>
                    <a:pt x="0" y="14"/>
                    <a:pt x="1" y="28"/>
                  </a:cubicBezTo>
                  <a:cubicBezTo>
                    <a:pt x="2" y="42"/>
                    <a:pt x="14" y="53"/>
                    <a:pt x="28" y="53"/>
                  </a:cubicBezTo>
                  <a:cubicBezTo>
                    <a:pt x="29" y="53"/>
                    <a:pt x="29" y="53"/>
                    <a:pt x="30" y="53"/>
                  </a:cubicBezTo>
                  <a:cubicBezTo>
                    <a:pt x="45" y="52"/>
                    <a:pt x="57" y="40"/>
                    <a:pt x="56" y="25"/>
                  </a:cubicBezTo>
                  <a:cubicBezTo>
                    <a:pt x="55" y="11"/>
                    <a:pt x="43" y="0"/>
                    <a:pt x="28" y="0"/>
                  </a:cubicBezTo>
                </a:path>
              </a:pathLst>
            </a:custGeom>
            <a:solidFill>
              <a:srgbClr val="FFAD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7" name="ïṧḻïḍè">
              <a:extLst>
                <a:ext uri="{FF2B5EF4-FFF2-40B4-BE49-F238E27FC236}">
                  <a16:creationId xmlns:a16="http://schemas.microsoft.com/office/drawing/2014/main" xmlns="" id="{5C3A9155-B272-4ED6-93AF-94E5C9A5CB7C}"/>
                </a:ext>
              </a:extLst>
            </p:cNvPr>
            <p:cNvSpPr/>
            <p:nvPr/>
          </p:nvSpPr>
          <p:spPr bwMode="auto">
            <a:xfrm>
              <a:off x="6192836" y="1947076"/>
              <a:ext cx="161925" cy="152400"/>
            </a:xfrm>
            <a:custGeom>
              <a:avLst/>
              <a:gdLst>
                <a:gd name="T0" fmla="*/ 29 w 57"/>
                <a:gd name="T1" fmla="*/ 0 h 54"/>
                <a:gd name="T2" fmla="*/ 27 w 57"/>
                <a:gd name="T3" fmla="*/ 1 h 54"/>
                <a:gd name="T4" fmla="*/ 1 w 57"/>
                <a:gd name="T5" fmla="*/ 29 h 54"/>
                <a:gd name="T6" fmla="*/ 29 w 57"/>
                <a:gd name="T7" fmla="*/ 54 h 54"/>
                <a:gd name="T8" fmla="*/ 30 w 57"/>
                <a:gd name="T9" fmla="*/ 53 h 54"/>
                <a:gd name="T10" fmla="*/ 56 w 57"/>
                <a:gd name="T11" fmla="*/ 25 h 54"/>
                <a:gd name="T12" fmla="*/ 29 w 5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57" h="54">
                  <a:moveTo>
                    <a:pt x="29" y="0"/>
                  </a:moveTo>
                  <a:cubicBezTo>
                    <a:pt x="28" y="0"/>
                    <a:pt x="28" y="1"/>
                    <a:pt x="27" y="1"/>
                  </a:cubicBezTo>
                  <a:cubicBezTo>
                    <a:pt x="12" y="1"/>
                    <a:pt x="0" y="14"/>
                    <a:pt x="1" y="29"/>
                  </a:cubicBezTo>
                  <a:cubicBezTo>
                    <a:pt x="2" y="43"/>
                    <a:pt x="14" y="54"/>
                    <a:pt x="29" y="54"/>
                  </a:cubicBezTo>
                  <a:cubicBezTo>
                    <a:pt x="29" y="54"/>
                    <a:pt x="30" y="53"/>
                    <a:pt x="30" y="53"/>
                  </a:cubicBezTo>
                  <a:cubicBezTo>
                    <a:pt x="46" y="53"/>
                    <a:pt x="57" y="40"/>
                    <a:pt x="56" y="25"/>
                  </a:cubicBezTo>
                  <a:cubicBezTo>
                    <a:pt x="55" y="11"/>
                    <a:pt x="43" y="0"/>
                    <a:pt x="29" y="0"/>
                  </a:cubicBezTo>
                </a:path>
              </a:pathLst>
            </a:custGeom>
            <a:solidFill>
              <a:srgbClr val="FFAD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8" name="ïṩļíḍê">
              <a:extLst>
                <a:ext uri="{FF2B5EF4-FFF2-40B4-BE49-F238E27FC236}">
                  <a16:creationId xmlns:a16="http://schemas.microsoft.com/office/drawing/2014/main" xmlns="" id="{D6CC53A7-8E05-40A1-9710-8309B904DAE4}"/>
                </a:ext>
              </a:extLst>
            </p:cNvPr>
            <p:cNvSpPr/>
            <p:nvPr/>
          </p:nvSpPr>
          <p:spPr bwMode="auto">
            <a:xfrm>
              <a:off x="5876924" y="1921676"/>
              <a:ext cx="73025" cy="71438"/>
            </a:xfrm>
            <a:custGeom>
              <a:avLst/>
              <a:gdLst>
                <a:gd name="T0" fmla="*/ 25 w 26"/>
                <a:gd name="T1" fmla="*/ 12 h 25"/>
                <a:gd name="T2" fmla="*/ 14 w 26"/>
                <a:gd name="T3" fmla="*/ 25 h 25"/>
                <a:gd name="T4" fmla="*/ 1 w 26"/>
                <a:gd name="T5" fmla="*/ 13 h 25"/>
                <a:gd name="T6" fmla="*/ 12 w 26"/>
                <a:gd name="T7" fmla="*/ 0 h 25"/>
                <a:gd name="T8" fmla="*/ 25 w 26"/>
                <a:gd name="T9" fmla="*/ 12 h 25"/>
              </a:gdLst>
              <a:ahLst/>
              <a:cxnLst>
                <a:cxn ang="0">
                  <a:pos x="T0" y="T1"/>
                </a:cxn>
                <a:cxn ang="0">
                  <a:pos x="T2" y="T3"/>
                </a:cxn>
                <a:cxn ang="0">
                  <a:pos x="T4" y="T5"/>
                </a:cxn>
                <a:cxn ang="0">
                  <a:pos x="T6" y="T7"/>
                </a:cxn>
                <a:cxn ang="0">
                  <a:pos x="T8" y="T9"/>
                </a:cxn>
              </a:cxnLst>
              <a:rect l="0" t="0" r="r" b="b"/>
              <a:pathLst>
                <a:path w="26" h="25">
                  <a:moveTo>
                    <a:pt x="25" y="12"/>
                  </a:moveTo>
                  <a:cubicBezTo>
                    <a:pt x="26" y="18"/>
                    <a:pt x="21" y="24"/>
                    <a:pt x="14" y="25"/>
                  </a:cubicBezTo>
                  <a:cubicBezTo>
                    <a:pt x="7" y="25"/>
                    <a:pt x="1" y="20"/>
                    <a:pt x="1" y="13"/>
                  </a:cubicBezTo>
                  <a:cubicBezTo>
                    <a:pt x="0" y="6"/>
                    <a:pt x="5" y="0"/>
                    <a:pt x="12" y="0"/>
                  </a:cubicBezTo>
                  <a:cubicBezTo>
                    <a:pt x="19" y="0"/>
                    <a:pt x="25" y="5"/>
                    <a:pt x="25" y="12"/>
                  </a:cubicBez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9" name="išḻíḋê">
              <a:extLst>
                <a:ext uri="{FF2B5EF4-FFF2-40B4-BE49-F238E27FC236}">
                  <a16:creationId xmlns:a16="http://schemas.microsoft.com/office/drawing/2014/main" xmlns="" id="{4FD2145D-38CE-4007-AF46-0F7094F207B5}"/>
                </a:ext>
              </a:extLst>
            </p:cNvPr>
            <p:cNvSpPr/>
            <p:nvPr/>
          </p:nvSpPr>
          <p:spPr bwMode="auto">
            <a:xfrm>
              <a:off x="6232524" y="1899451"/>
              <a:ext cx="73025" cy="69850"/>
            </a:xfrm>
            <a:custGeom>
              <a:avLst/>
              <a:gdLst>
                <a:gd name="T0" fmla="*/ 1 w 26"/>
                <a:gd name="T1" fmla="*/ 13 h 25"/>
                <a:gd name="T2" fmla="*/ 14 w 26"/>
                <a:gd name="T3" fmla="*/ 25 h 25"/>
                <a:gd name="T4" fmla="*/ 25 w 26"/>
                <a:gd name="T5" fmla="*/ 12 h 25"/>
                <a:gd name="T6" fmla="*/ 12 w 26"/>
                <a:gd name="T7" fmla="*/ 0 h 25"/>
                <a:gd name="T8" fmla="*/ 1 w 26"/>
                <a:gd name="T9" fmla="*/ 13 h 25"/>
              </a:gdLst>
              <a:ahLst/>
              <a:cxnLst>
                <a:cxn ang="0">
                  <a:pos x="T0" y="T1"/>
                </a:cxn>
                <a:cxn ang="0">
                  <a:pos x="T2" y="T3"/>
                </a:cxn>
                <a:cxn ang="0">
                  <a:pos x="T4" y="T5"/>
                </a:cxn>
                <a:cxn ang="0">
                  <a:pos x="T6" y="T7"/>
                </a:cxn>
                <a:cxn ang="0">
                  <a:pos x="T8" y="T9"/>
                </a:cxn>
              </a:cxnLst>
              <a:rect l="0" t="0" r="r" b="b"/>
              <a:pathLst>
                <a:path w="26" h="25">
                  <a:moveTo>
                    <a:pt x="1" y="13"/>
                  </a:moveTo>
                  <a:cubicBezTo>
                    <a:pt x="1" y="20"/>
                    <a:pt x="7" y="25"/>
                    <a:pt x="14" y="25"/>
                  </a:cubicBezTo>
                  <a:cubicBezTo>
                    <a:pt x="21" y="25"/>
                    <a:pt x="26" y="19"/>
                    <a:pt x="25" y="12"/>
                  </a:cubicBezTo>
                  <a:cubicBezTo>
                    <a:pt x="25" y="5"/>
                    <a:pt x="19" y="0"/>
                    <a:pt x="12" y="0"/>
                  </a:cubicBezTo>
                  <a:cubicBezTo>
                    <a:pt x="6" y="1"/>
                    <a:pt x="0" y="7"/>
                    <a:pt x="1" y="13"/>
                  </a:cubicBez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0" name="işḷiďe">
              <a:extLst>
                <a:ext uri="{FF2B5EF4-FFF2-40B4-BE49-F238E27FC236}">
                  <a16:creationId xmlns:a16="http://schemas.microsoft.com/office/drawing/2014/main" xmlns="" id="{9CE0512D-DFA3-418B-A488-70F21CB1C745}"/>
                </a:ext>
              </a:extLst>
            </p:cNvPr>
            <p:cNvSpPr/>
            <p:nvPr/>
          </p:nvSpPr>
          <p:spPr bwMode="auto">
            <a:xfrm>
              <a:off x="5995987" y="2097888"/>
              <a:ext cx="214312" cy="73025"/>
            </a:xfrm>
            <a:custGeom>
              <a:avLst/>
              <a:gdLst>
                <a:gd name="T0" fmla="*/ 2 w 76"/>
                <a:gd name="T1" fmla="*/ 14 h 26"/>
                <a:gd name="T2" fmla="*/ 36 w 76"/>
                <a:gd name="T3" fmla="*/ 26 h 26"/>
                <a:gd name="T4" fmla="*/ 39 w 76"/>
                <a:gd name="T5" fmla="*/ 26 h 26"/>
                <a:gd name="T6" fmla="*/ 74 w 76"/>
                <a:gd name="T7" fmla="*/ 9 h 26"/>
                <a:gd name="T8" fmla="*/ 74 w 76"/>
                <a:gd name="T9" fmla="*/ 2 h 26"/>
                <a:gd name="T10" fmla="*/ 67 w 76"/>
                <a:gd name="T11" fmla="*/ 2 h 26"/>
                <a:gd name="T12" fmla="*/ 38 w 76"/>
                <a:gd name="T13" fmla="*/ 16 h 26"/>
                <a:gd name="T14" fmla="*/ 36 w 76"/>
                <a:gd name="T15" fmla="*/ 16 h 26"/>
                <a:gd name="T16" fmla="*/ 9 w 76"/>
                <a:gd name="T17" fmla="*/ 6 h 26"/>
                <a:gd name="T18" fmla="*/ 2 w 76"/>
                <a:gd name="T19" fmla="*/ 7 h 26"/>
                <a:gd name="T20" fmla="*/ 2 w 76"/>
                <a:gd name="T21"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26">
                  <a:moveTo>
                    <a:pt x="2" y="14"/>
                  </a:moveTo>
                  <a:cubicBezTo>
                    <a:pt x="11" y="21"/>
                    <a:pt x="23" y="26"/>
                    <a:pt x="36" y="26"/>
                  </a:cubicBezTo>
                  <a:cubicBezTo>
                    <a:pt x="37" y="26"/>
                    <a:pt x="38" y="26"/>
                    <a:pt x="39" y="26"/>
                  </a:cubicBezTo>
                  <a:cubicBezTo>
                    <a:pt x="53" y="25"/>
                    <a:pt x="65" y="19"/>
                    <a:pt x="74" y="9"/>
                  </a:cubicBezTo>
                  <a:cubicBezTo>
                    <a:pt x="76" y="7"/>
                    <a:pt x="76" y="4"/>
                    <a:pt x="74" y="2"/>
                  </a:cubicBezTo>
                  <a:cubicBezTo>
                    <a:pt x="72" y="0"/>
                    <a:pt x="68" y="0"/>
                    <a:pt x="67" y="2"/>
                  </a:cubicBezTo>
                  <a:cubicBezTo>
                    <a:pt x="59" y="10"/>
                    <a:pt x="50" y="15"/>
                    <a:pt x="38" y="16"/>
                  </a:cubicBezTo>
                  <a:cubicBezTo>
                    <a:pt x="37" y="16"/>
                    <a:pt x="37" y="16"/>
                    <a:pt x="36" y="16"/>
                  </a:cubicBezTo>
                  <a:cubicBezTo>
                    <a:pt x="25" y="16"/>
                    <a:pt x="16" y="12"/>
                    <a:pt x="9" y="6"/>
                  </a:cubicBezTo>
                  <a:cubicBezTo>
                    <a:pt x="7" y="4"/>
                    <a:pt x="4" y="5"/>
                    <a:pt x="2" y="7"/>
                  </a:cubicBezTo>
                  <a:cubicBezTo>
                    <a:pt x="0" y="9"/>
                    <a:pt x="0" y="12"/>
                    <a:pt x="2" y="14"/>
                  </a:cubicBezTo>
                  <a:close/>
                </a:path>
              </a:pathLst>
            </a:custGeom>
            <a:solidFill>
              <a:srgbClr val="D191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1" name="ïš1îḓê">
              <a:extLst>
                <a:ext uri="{FF2B5EF4-FFF2-40B4-BE49-F238E27FC236}">
                  <a16:creationId xmlns:a16="http://schemas.microsoft.com/office/drawing/2014/main" xmlns="" id="{28F26988-14C3-4E76-AFBC-0F7DD8E7B28C}"/>
                </a:ext>
              </a:extLst>
            </p:cNvPr>
            <p:cNvSpPr/>
            <p:nvPr/>
          </p:nvSpPr>
          <p:spPr bwMode="auto">
            <a:xfrm>
              <a:off x="5648324" y="1456538"/>
              <a:ext cx="836612" cy="544513"/>
            </a:xfrm>
            <a:custGeom>
              <a:avLst/>
              <a:gdLst>
                <a:gd name="T0" fmla="*/ 34 w 296"/>
                <a:gd name="T1" fmla="*/ 183 h 193"/>
                <a:gd name="T2" fmla="*/ 46 w 296"/>
                <a:gd name="T3" fmla="*/ 185 h 193"/>
                <a:gd name="T4" fmla="*/ 83 w 296"/>
                <a:gd name="T5" fmla="*/ 128 h 193"/>
                <a:gd name="T6" fmla="*/ 188 w 296"/>
                <a:gd name="T7" fmla="*/ 67 h 193"/>
                <a:gd name="T8" fmla="*/ 248 w 296"/>
                <a:gd name="T9" fmla="*/ 132 h 193"/>
                <a:gd name="T10" fmla="*/ 274 w 296"/>
                <a:gd name="T11" fmla="*/ 163 h 193"/>
                <a:gd name="T12" fmla="*/ 283 w 296"/>
                <a:gd name="T13" fmla="*/ 163 h 193"/>
                <a:gd name="T14" fmla="*/ 239 w 296"/>
                <a:gd name="T15" fmla="*/ 33 h 193"/>
                <a:gd name="T16" fmla="*/ 58 w 296"/>
                <a:gd name="T17" fmla="*/ 43 h 193"/>
                <a:gd name="T18" fmla="*/ 34 w 296"/>
                <a:gd name="T1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193">
                  <a:moveTo>
                    <a:pt x="34" y="183"/>
                  </a:moveTo>
                  <a:cubicBezTo>
                    <a:pt x="34" y="183"/>
                    <a:pt x="43" y="193"/>
                    <a:pt x="46" y="185"/>
                  </a:cubicBezTo>
                  <a:cubicBezTo>
                    <a:pt x="48" y="177"/>
                    <a:pt x="57" y="132"/>
                    <a:pt x="83" y="128"/>
                  </a:cubicBezTo>
                  <a:cubicBezTo>
                    <a:pt x="110" y="124"/>
                    <a:pt x="181" y="110"/>
                    <a:pt x="188" y="67"/>
                  </a:cubicBezTo>
                  <a:cubicBezTo>
                    <a:pt x="188" y="67"/>
                    <a:pt x="222" y="118"/>
                    <a:pt x="248" y="132"/>
                  </a:cubicBezTo>
                  <a:cubicBezTo>
                    <a:pt x="269" y="144"/>
                    <a:pt x="274" y="163"/>
                    <a:pt x="274" y="163"/>
                  </a:cubicBezTo>
                  <a:cubicBezTo>
                    <a:pt x="283" y="163"/>
                    <a:pt x="283" y="163"/>
                    <a:pt x="283" y="163"/>
                  </a:cubicBezTo>
                  <a:cubicBezTo>
                    <a:pt x="284" y="167"/>
                    <a:pt x="296" y="67"/>
                    <a:pt x="239" y="33"/>
                  </a:cubicBezTo>
                  <a:cubicBezTo>
                    <a:pt x="189" y="3"/>
                    <a:pt x="116" y="0"/>
                    <a:pt x="58" y="43"/>
                  </a:cubicBezTo>
                  <a:cubicBezTo>
                    <a:pt x="0" y="87"/>
                    <a:pt x="34" y="183"/>
                    <a:pt x="34" y="183"/>
                  </a:cubicBezTo>
                  <a:close/>
                </a:path>
              </a:pathLst>
            </a:custGeom>
            <a:solidFill>
              <a:srgbClr val="EB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2" name="ïṣ1idé">
              <a:extLst>
                <a:ext uri="{FF2B5EF4-FFF2-40B4-BE49-F238E27FC236}">
                  <a16:creationId xmlns:a16="http://schemas.microsoft.com/office/drawing/2014/main" xmlns="" id="{D42B900D-E16D-4AD5-813A-9D30ED77E21C}"/>
                </a:ext>
              </a:extLst>
            </p:cNvPr>
            <p:cNvSpPr/>
            <p:nvPr/>
          </p:nvSpPr>
          <p:spPr bwMode="auto">
            <a:xfrm>
              <a:off x="6586536" y="1497813"/>
              <a:ext cx="138112" cy="763588"/>
            </a:xfrm>
            <a:custGeom>
              <a:avLst/>
              <a:gdLst>
                <a:gd name="T0" fmla="*/ 44 w 49"/>
                <a:gd name="T1" fmla="*/ 269 h 270"/>
                <a:gd name="T2" fmla="*/ 38 w 49"/>
                <a:gd name="T3" fmla="*/ 270 h 270"/>
                <a:gd name="T4" fmla="*/ 32 w 49"/>
                <a:gd name="T5" fmla="*/ 265 h 270"/>
                <a:gd name="T6" fmla="*/ 0 w 49"/>
                <a:gd name="T7" fmla="*/ 8 h 270"/>
                <a:gd name="T8" fmla="*/ 6 w 49"/>
                <a:gd name="T9" fmla="*/ 1 h 270"/>
                <a:gd name="T10" fmla="*/ 11 w 49"/>
                <a:gd name="T11" fmla="*/ 1 h 270"/>
                <a:gd name="T12" fmla="*/ 18 w 49"/>
                <a:gd name="T13" fmla="*/ 6 h 270"/>
                <a:gd name="T14" fmla="*/ 49 w 49"/>
                <a:gd name="T15" fmla="*/ 263 h 270"/>
                <a:gd name="T16" fmla="*/ 44 w 49"/>
                <a:gd name="T17" fmla="*/ 26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70">
                  <a:moveTo>
                    <a:pt x="44" y="269"/>
                  </a:moveTo>
                  <a:cubicBezTo>
                    <a:pt x="38" y="270"/>
                    <a:pt x="38" y="270"/>
                    <a:pt x="38" y="270"/>
                  </a:cubicBezTo>
                  <a:cubicBezTo>
                    <a:pt x="35" y="270"/>
                    <a:pt x="32" y="268"/>
                    <a:pt x="32" y="265"/>
                  </a:cubicBezTo>
                  <a:cubicBezTo>
                    <a:pt x="0" y="8"/>
                    <a:pt x="0" y="8"/>
                    <a:pt x="0" y="8"/>
                  </a:cubicBezTo>
                  <a:cubicBezTo>
                    <a:pt x="0" y="5"/>
                    <a:pt x="2" y="2"/>
                    <a:pt x="6" y="1"/>
                  </a:cubicBezTo>
                  <a:cubicBezTo>
                    <a:pt x="11" y="1"/>
                    <a:pt x="11" y="1"/>
                    <a:pt x="11" y="1"/>
                  </a:cubicBezTo>
                  <a:cubicBezTo>
                    <a:pt x="14" y="0"/>
                    <a:pt x="17" y="3"/>
                    <a:pt x="18" y="6"/>
                  </a:cubicBezTo>
                  <a:cubicBezTo>
                    <a:pt x="49" y="263"/>
                    <a:pt x="49" y="263"/>
                    <a:pt x="49" y="263"/>
                  </a:cubicBezTo>
                  <a:cubicBezTo>
                    <a:pt x="49" y="266"/>
                    <a:pt x="47" y="269"/>
                    <a:pt x="44" y="269"/>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3" name="ïşľíḓé">
              <a:extLst>
                <a:ext uri="{FF2B5EF4-FFF2-40B4-BE49-F238E27FC236}">
                  <a16:creationId xmlns:a16="http://schemas.microsoft.com/office/drawing/2014/main" xmlns="" id="{B2718627-37B4-489D-8B01-69921FA4E29D}"/>
                </a:ext>
              </a:extLst>
            </p:cNvPr>
            <p:cNvSpPr/>
            <p:nvPr/>
          </p:nvSpPr>
          <p:spPr bwMode="auto">
            <a:xfrm>
              <a:off x="6588124" y="1396213"/>
              <a:ext cx="577850" cy="503238"/>
            </a:xfrm>
            <a:custGeom>
              <a:avLst/>
              <a:gdLst>
                <a:gd name="T0" fmla="*/ 204 w 204"/>
                <a:gd name="T1" fmla="*/ 135 h 178"/>
                <a:gd name="T2" fmla="*/ 13 w 204"/>
                <a:gd name="T3" fmla="*/ 158 h 178"/>
                <a:gd name="T4" fmla="*/ 0 w 204"/>
                <a:gd name="T5" fmla="*/ 50 h 178"/>
                <a:gd name="T6" fmla="*/ 191 w 204"/>
                <a:gd name="T7" fmla="*/ 27 h 178"/>
                <a:gd name="T8" fmla="*/ 204 w 204"/>
                <a:gd name="T9" fmla="*/ 135 h 178"/>
              </a:gdLst>
              <a:ahLst/>
              <a:cxnLst>
                <a:cxn ang="0">
                  <a:pos x="T0" y="T1"/>
                </a:cxn>
                <a:cxn ang="0">
                  <a:pos x="T2" y="T3"/>
                </a:cxn>
                <a:cxn ang="0">
                  <a:pos x="T4" y="T5"/>
                </a:cxn>
                <a:cxn ang="0">
                  <a:pos x="T6" y="T7"/>
                </a:cxn>
                <a:cxn ang="0">
                  <a:pos x="T8" y="T9"/>
                </a:cxn>
              </a:cxnLst>
              <a:rect l="0" t="0" r="r" b="b"/>
              <a:pathLst>
                <a:path w="204" h="178">
                  <a:moveTo>
                    <a:pt x="204" y="135"/>
                  </a:moveTo>
                  <a:cubicBezTo>
                    <a:pt x="138" y="109"/>
                    <a:pt x="81" y="178"/>
                    <a:pt x="13" y="158"/>
                  </a:cubicBezTo>
                  <a:cubicBezTo>
                    <a:pt x="8" y="115"/>
                    <a:pt x="5" y="93"/>
                    <a:pt x="0" y="50"/>
                  </a:cubicBezTo>
                  <a:cubicBezTo>
                    <a:pt x="68" y="69"/>
                    <a:pt x="125" y="0"/>
                    <a:pt x="191" y="27"/>
                  </a:cubicBezTo>
                  <a:cubicBezTo>
                    <a:pt x="196" y="70"/>
                    <a:pt x="199" y="92"/>
                    <a:pt x="204" y="135"/>
                  </a:cubicBezTo>
                  <a:close/>
                </a:path>
              </a:pathLst>
            </a:custGeom>
            <a:solidFill>
              <a:srgbClr val="EE5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4" name="î$lidé">
              <a:extLst>
                <a:ext uri="{FF2B5EF4-FFF2-40B4-BE49-F238E27FC236}">
                  <a16:creationId xmlns:a16="http://schemas.microsoft.com/office/drawing/2014/main" xmlns="" id="{B252A646-6A6F-416A-A7E5-EA708CECF65F}"/>
                </a:ext>
              </a:extLst>
            </p:cNvPr>
            <p:cNvSpPr/>
            <p:nvPr/>
          </p:nvSpPr>
          <p:spPr bwMode="auto">
            <a:xfrm>
              <a:off x="6600824" y="1497813"/>
              <a:ext cx="554037" cy="300038"/>
            </a:xfrm>
            <a:custGeom>
              <a:avLst/>
              <a:gdLst>
                <a:gd name="T0" fmla="*/ 196 w 196"/>
                <a:gd name="T1" fmla="*/ 63 h 106"/>
                <a:gd name="T2" fmla="*/ 5 w 196"/>
                <a:gd name="T3" fmla="*/ 87 h 106"/>
                <a:gd name="T4" fmla="*/ 0 w 196"/>
                <a:gd name="T5" fmla="*/ 50 h 106"/>
                <a:gd name="T6" fmla="*/ 191 w 196"/>
                <a:gd name="T7" fmla="*/ 26 h 106"/>
                <a:gd name="T8" fmla="*/ 196 w 196"/>
                <a:gd name="T9" fmla="*/ 63 h 106"/>
              </a:gdLst>
              <a:ahLst/>
              <a:cxnLst>
                <a:cxn ang="0">
                  <a:pos x="T0" y="T1"/>
                </a:cxn>
                <a:cxn ang="0">
                  <a:pos x="T2" y="T3"/>
                </a:cxn>
                <a:cxn ang="0">
                  <a:pos x="T4" y="T5"/>
                </a:cxn>
                <a:cxn ang="0">
                  <a:pos x="T6" y="T7"/>
                </a:cxn>
                <a:cxn ang="0">
                  <a:pos x="T8" y="T9"/>
                </a:cxn>
              </a:cxnLst>
              <a:rect l="0" t="0" r="r" b="b"/>
              <a:pathLst>
                <a:path w="196" h="106">
                  <a:moveTo>
                    <a:pt x="196" y="63"/>
                  </a:moveTo>
                  <a:cubicBezTo>
                    <a:pt x="130" y="37"/>
                    <a:pt x="73" y="106"/>
                    <a:pt x="5" y="87"/>
                  </a:cubicBezTo>
                  <a:cubicBezTo>
                    <a:pt x="0" y="43"/>
                    <a:pt x="6" y="93"/>
                    <a:pt x="0" y="50"/>
                  </a:cubicBezTo>
                  <a:cubicBezTo>
                    <a:pt x="68" y="69"/>
                    <a:pt x="126" y="0"/>
                    <a:pt x="191" y="26"/>
                  </a:cubicBezTo>
                  <a:cubicBezTo>
                    <a:pt x="196" y="70"/>
                    <a:pt x="190" y="20"/>
                    <a:pt x="196"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385" name="组合 138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23C0489D-CDFC-4621-883C-65AC7675035E}"/>
              </a:ext>
            </a:extLst>
          </p:cNvPr>
          <p:cNvGrpSpPr/>
          <p:nvPr/>
        </p:nvGrpSpPr>
        <p:grpSpPr>
          <a:xfrm>
            <a:off x="1348108" y="4443696"/>
            <a:ext cx="2366273" cy="1926130"/>
            <a:chOff x="3295651" y="1085851"/>
            <a:chExt cx="5581650" cy="4543425"/>
          </a:xfrm>
        </p:grpSpPr>
        <p:sp>
          <p:nvSpPr>
            <p:cNvPr id="1386" name="ïsľîḋè">
              <a:extLst>
                <a:ext uri="{FF2B5EF4-FFF2-40B4-BE49-F238E27FC236}">
                  <a16:creationId xmlns:a16="http://schemas.microsoft.com/office/drawing/2014/main" xmlns="" id="{FECD8F94-AC74-4888-BB79-03460EB12581}"/>
                </a:ext>
              </a:extLst>
            </p:cNvPr>
            <p:cNvSpPr/>
            <p:nvPr/>
          </p:nvSpPr>
          <p:spPr bwMode="auto">
            <a:xfrm>
              <a:off x="5414963" y="1085851"/>
              <a:ext cx="866775" cy="1892300"/>
            </a:xfrm>
            <a:custGeom>
              <a:avLst/>
              <a:gdLst>
                <a:gd name="T0" fmla="*/ 49 w 49"/>
                <a:gd name="T1" fmla="*/ 24 h 107"/>
                <a:gd name="T2" fmla="*/ 0 w 49"/>
                <a:gd name="T3" fmla="*/ 38 h 107"/>
                <a:gd name="T4" fmla="*/ 18 w 49"/>
                <a:gd name="T5" fmla="*/ 87 h 107"/>
                <a:gd name="T6" fmla="*/ 10 w 49"/>
                <a:gd name="T7" fmla="*/ 98 h 107"/>
                <a:gd name="T8" fmla="*/ 24 w 49"/>
                <a:gd name="T9" fmla="*/ 107 h 107"/>
                <a:gd name="T10" fmla="*/ 39 w 49"/>
                <a:gd name="T11" fmla="*/ 100 h 107"/>
                <a:gd name="T12" fmla="*/ 49 w 49"/>
                <a:gd name="T13" fmla="*/ 24 h 107"/>
              </a:gdLst>
              <a:ahLst/>
              <a:cxnLst>
                <a:cxn ang="0">
                  <a:pos x="T0" y="T1"/>
                </a:cxn>
                <a:cxn ang="0">
                  <a:pos x="T2" y="T3"/>
                </a:cxn>
                <a:cxn ang="0">
                  <a:pos x="T4" y="T5"/>
                </a:cxn>
                <a:cxn ang="0">
                  <a:pos x="T6" y="T7"/>
                </a:cxn>
                <a:cxn ang="0">
                  <a:pos x="T8" y="T9"/>
                </a:cxn>
                <a:cxn ang="0">
                  <a:pos x="T10" y="T11"/>
                </a:cxn>
                <a:cxn ang="0">
                  <a:pos x="T12" y="T13"/>
                </a:cxn>
              </a:cxnLst>
              <a:rect l="0" t="0" r="r" b="b"/>
              <a:pathLst>
                <a:path w="49" h="107">
                  <a:moveTo>
                    <a:pt x="49" y="24"/>
                  </a:moveTo>
                  <a:cubicBezTo>
                    <a:pt x="40" y="2"/>
                    <a:pt x="0" y="0"/>
                    <a:pt x="0" y="38"/>
                  </a:cubicBezTo>
                  <a:cubicBezTo>
                    <a:pt x="0" y="68"/>
                    <a:pt x="18" y="68"/>
                    <a:pt x="18" y="87"/>
                  </a:cubicBezTo>
                  <a:cubicBezTo>
                    <a:pt x="18" y="95"/>
                    <a:pt x="10" y="98"/>
                    <a:pt x="10" y="98"/>
                  </a:cubicBezTo>
                  <a:cubicBezTo>
                    <a:pt x="10" y="98"/>
                    <a:pt x="11" y="107"/>
                    <a:pt x="24" y="107"/>
                  </a:cubicBezTo>
                  <a:cubicBezTo>
                    <a:pt x="35" y="107"/>
                    <a:pt x="39" y="100"/>
                    <a:pt x="39" y="100"/>
                  </a:cubicBezTo>
                  <a:lnTo>
                    <a:pt x="49"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7" name="ïṧḻïďé">
              <a:extLst>
                <a:ext uri="{FF2B5EF4-FFF2-40B4-BE49-F238E27FC236}">
                  <a16:creationId xmlns:a16="http://schemas.microsoft.com/office/drawing/2014/main" xmlns="" id="{A880349C-5CC0-4B5C-AA64-A9800C52EF3C}"/>
                </a:ext>
              </a:extLst>
            </p:cNvPr>
            <p:cNvSpPr/>
            <p:nvPr/>
          </p:nvSpPr>
          <p:spPr bwMode="auto">
            <a:xfrm>
              <a:off x="7412038" y="1085851"/>
              <a:ext cx="865188" cy="1892300"/>
            </a:xfrm>
            <a:custGeom>
              <a:avLst/>
              <a:gdLst>
                <a:gd name="T0" fmla="*/ 0 w 49"/>
                <a:gd name="T1" fmla="*/ 24 h 107"/>
                <a:gd name="T2" fmla="*/ 49 w 49"/>
                <a:gd name="T3" fmla="*/ 38 h 107"/>
                <a:gd name="T4" fmla="*/ 30 w 49"/>
                <a:gd name="T5" fmla="*/ 87 h 107"/>
                <a:gd name="T6" fmla="*/ 39 w 49"/>
                <a:gd name="T7" fmla="*/ 98 h 107"/>
                <a:gd name="T8" fmla="*/ 24 w 49"/>
                <a:gd name="T9" fmla="*/ 107 h 107"/>
                <a:gd name="T10" fmla="*/ 9 w 49"/>
                <a:gd name="T11" fmla="*/ 100 h 107"/>
                <a:gd name="T12" fmla="*/ 0 w 49"/>
                <a:gd name="T13" fmla="*/ 24 h 107"/>
              </a:gdLst>
              <a:ahLst/>
              <a:cxnLst>
                <a:cxn ang="0">
                  <a:pos x="T0" y="T1"/>
                </a:cxn>
                <a:cxn ang="0">
                  <a:pos x="T2" y="T3"/>
                </a:cxn>
                <a:cxn ang="0">
                  <a:pos x="T4" y="T5"/>
                </a:cxn>
                <a:cxn ang="0">
                  <a:pos x="T6" y="T7"/>
                </a:cxn>
                <a:cxn ang="0">
                  <a:pos x="T8" y="T9"/>
                </a:cxn>
                <a:cxn ang="0">
                  <a:pos x="T10" y="T11"/>
                </a:cxn>
                <a:cxn ang="0">
                  <a:pos x="T12" y="T13"/>
                </a:cxn>
              </a:cxnLst>
              <a:rect l="0" t="0" r="r" b="b"/>
              <a:pathLst>
                <a:path w="49" h="107">
                  <a:moveTo>
                    <a:pt x="0" y="24"/>
                  </a:moveTo>
                  <a:cubicBezTo>
                    <a:pt x="9" y="2"/>
                    <a:pt x="49" y="0"/>
                    <a:pt x="49" y="38"/>
                  </a:cubicBezTo>
                  <a:cubicBezTo>
                    <a:pt x="49" y="68"/>
                    <a:pt x="30" y="68"/>
                    <a:pt x="30" y="87"/>
                  </a:cubicBezTo>
                  <a:cubicBezTo>
                    <a:pt x="30" y="95"/>
                    <a:pt x="39" y="98"/>
                    <a:pt x="39" y="98"/>
                  </a:cubicBezTo>
                  <a:cubicBezTo>
                    <a:pt x="39" y="98"/>
                    <a:pt x="37" y="107"/>
                    <a:pt x="24" y="107"/>
                  </a:cubicBezTo>
                  <a:cubicBezTo>
                    <a:pt x="13" y="107"/>
                    <a:pt x="9" y="100"/>
                    <a:pt x="9" y="100"/>
                  </a:cubicBezTo>
                  <a:lnTo>
                    <a:pt x="0"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8" name="íśḷïḍé">
              <a:extLst>
                <a:ext uri="{FF2B5EF4-FFF2-40B4-BE49-F238E27FC236}">
                  <a16:creationId xmlns:a16="http://schemas.microsoft.com/office/drawing/2014/main" xmlns="" id="{D116BC42-5952-4944-9F6C-5158809A9128}"/>
                </a:ext>
              </a:extLst>
            </p:cNvPr>
            <p:cNvSpPr/>
            <p:nvPr/>
          </p:nvSpPr>
          <p:spPr bwMode="auto">
            <a:xfrm>
              <a:off x="5821363" y="1262063"/>
              <a:ext cx="2049463" cy="1998663"/>
            </a:xfrm>
            <a:custGeom>
              <a:avLst/>
              <a:gdLst>
                <a:gd name="T0" fmla="*/ 58 w 116"/>
                <a:gd name="T1" fmla="*/ 8 h 113"/>
                <a:gd name="T2" fmla="*/ 5 w 116"/>
                <a:gd name="T3" fmla="*/ 76 h 113"/>
                <a:gd name="T4" fmla="*/ 35 w 116"/>
                <a:gd name="T5" fmla="*/ 113 h 113"/>
                <a:gd name="T6" fmla="*/ 58 w 116"/>
                <a:gd name="T7" fmla="*/ 113 h 113"/>
                <a:gd name="T8" fmla="*/ 58 w 116"/>
                <a:gd name="T9" fmla="*/ 113 h 113"/>
                <a:gd name="T10" fmla="*/ 81 w 116"/>
                <a:gd name="T11" fmla="*/ 113 h 113"/>
                <a:gd name="T12" fmla="*/ 110 w 116"/>
                <a:gd name="T13" fmla="*/ 76 h 113"/>
                <a:gd name="T14" fmla="*/ 58 w 116"/>
                <a:gd name="T15" fmla="*/ 8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13">
                  <a:moveTo>
                    <a:pt x="58" y="8"/>
                  </a:moveTo>
                  <a:cubicBezTo>
                    <a:pt x="51" y="0"/>
                    <a:pt x="0" y="10"/>
                    <a:pt x="5" y="76"/>
                  </a:cubicBezTo>
                  <a:cubicBezTo>
                    <a:pt x="8" y="101"/>
                    <a:pt x="35" y="113"/>
                    <a:pt x="35" y="113"/>
                  </a:cubicBezTo>
                  <a:cubicBezTo>
                    <a:pt x="58" y="113"/>
                    <a:pt x="58" y="113"/>
                    <a:pt x="58" y="113"/>
                  </a:cubicBezTo>
                  <a:cubicBezTo>
                    <a:pt x="58" y="113"/>
                    <a:pt x="58" y="113"/>
                    <a:pt x="58" y="113"/>
                  </a:cubicBezTo>
                  <a:cubicBezTo>
                    <a:pt x="81" y="113"/>
                    <a:pt x="81" y="113"/>
                    <a:pt x="81" y="113"/>
                  </a:cubicBezTo>
                  <a:cubicBezTo>
                    <a:pt x="81" y="113"/>
                    <a:pt x="108" y="101"/>
                    <a:pt x="110" y="76"/>
                  </a:cubicBezTo>
                  <a:cubicBezTo>
                    <a:pt x="116" y="10"/>
                    <a:pt x="65" y="0"/>
                    <a:pt x="58"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9" name="ïsḻíḑè">
              <a:extLst>
                <a:ext uri="{FF2B5EF4-FFF2-40B4-BE49-F238E27FC236}">
                  <a16:creationId xmlns:a16="http://schemas.microsoft.com/office/drawing/2014/main" xmlns="" id="{17777D46-B29C-4926-A6FE-949D7305200E}"/>
                </a:ext>
              </a:extLst>
            </p:cNvPr>
            <p:cNvSpPr/>
            <p:nvPr/>
          </p:nvSpPr>
          <p:spPr bwMode="auto">
            <a:xfrm>
              <a:off x="6457951" y="3454401"/>
              <a:ext cx="777875" cy="619125"/>
            </a:xfrm>
            <a:custGeom>
              <a:avLst/>
              <a:gdLst>
                <a:gd name="T0" fmla="*/ 22 w 44"/>
                <a:gd name="T1" fmla="*/ 35 h 35"/>
                <a:gd name="T2" fmla="*/ 44 w 44"/>
                <a:gd name="T3" fmla="*/ 18 h 35"/>
                <a:gd name="T4" fmla="*/ 39 w 44"/>
                <a:gd name="T5" fmla="*/ 0 h 35"/>
                <a:gd name="T6" fmla="*/ 22 w 44"/>
                <a:gd name="T7" fmla="*/ 0 h 35"/>
                <a:gd name="T8" fmla="*/ 4 w 44"/>
                <a:gd name="T9" fmla="*/ 0 h 35"/>
                <a:gd name="T10" fmla="*/ 0 w 44"/>
                <a:gd name="T11" fmla="*/ 18 h 35"/>
                <a:gd name="T12" fmla="*/ 22 w 44"/>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44" h="35">
                  <a:moveTo>
                    <a:pt x="22" y="35"/>
                  </a:moveTo>
                  <a:cubicBezTo>
                    <a:pt x="44" y="18"/>
                    <a:pt x="44" y="18"/>
                    <a:pt x="44" y="18"/>
                  </a:cubicBezTo>
                  <a:cubicBezTo>
                    <a:pt x="44" y="18"/>
                    <a:pt x="41" y="14"/>
                    <a:pt x="39" y="0"/>
                  </a:cubicBezTo>
                  <a:cubicBezTo>
                    <a:pt x="22" y="0"/>
                    <a:pt x="22" y="0"/>
                    <a:pt x="22" y="0"/>
                  </a:cubicBezTo>
                  <a:cubicBezTo>
                    <a:pt x="4" y="0"/>
                    <a:pt x="4" y="0"/>
                    <a:pt x="4" y="0"/>
                  </a:cubicBezTo>
                  <a:cubicBezTo>
                    <a:pt x="3" y="14"/>
                    <a:pt x="0" y="18"/>
                    <a:pt x="0" y="18"/>
                  </a:cubicBezTo>
                  <a:lnTo>
                    <a:pt x="22" y="35"/>
                  </a:lnTo>
                  <a:close/>
                </a:path>
              </a:pathLst>
            </a:custGeom>
            <a:solidFill>
              <a:srgbClr val="F0C8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0" name="íṧ1íḍé">
              <a:extLst>
                <a:ext uri="{FF2B5EF4-FFF2-40B4-BE49-F238E27FC236}">
                  <a16:creationId xmlns:a16="http://schemas.microsoft.com/office/drawing/2014/main" xmlns="" id="{5CCDCF95-7073-4DE5-AA59-2E943DCD97AF}"/>
                </a:ext>
              </a:extLst>
            </p:cNvPr>
            <p:cNvSpPr/>
            <p:nvPr/>
          </p:nvSpPr>
          <p:spPr bwMode="auto">
            <a:xfrm>
              <a:off x="6527801" y="3454401"/>
              <a:ext cx="636588" cy="195263"/>
            </a:xfrm>
            <a:custGeom>
              <a:avLst/>
              <a:gdLst>
                <a:gd name="T0" fmla="*/ 35 w 36"/>
                <a:gd name="T1" fmla="*/ 0 h 11"/>
                <a:gd name="T2" fmla="*/ 18 w 36"/>
                <a:gd name="T3" fmla="*/ 0 h 11"/>
                <a:gd name="T4" fmla="*/ 0 w 36"/>
                <a:gd name="T5" fmla="*/ 0 h 11"/>
                <a:gd name="T6" fmla="*/ 0 w 36"/>
                <a:gd name="T7" fmla="*/ 4 h 11"/>
                <a:gd name="T8" fmla="*/ 18 w 36"/>
                <a:gd name="T9" fmla="*/ 11 h 11"/>
                <a:gd name="T10" fmla="*/ 36 w 36"/>
                <a:gd name="T11" fmla="*/ 4 h 11"/>
                <a:gd name="T12" fmla="*/ 35 w 3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5" y="0"/>
                  </a:moveTo>
                  <a:cubicBezTo>
                    <a:pt x="18" y="0"/>
                    <a:pt x="18" y="0"/>
                    <a:pt x="18" y="0"/>
                  </a:cubicBezTo>
                  <a:cubicBezTo>
                    <a:pt x="0" y="0"/>
                    <a:pt x="0" y="0"/>
                    <a:pt x="0" y="0"/>
                  </a:cubicBezTo>
                  <a:cubicBezTo>
                    <a:pt x="0" y="2"/>
                    <a:pt x="0" y="3"/>
                    <a:pt x="0" y="4"/>
                  </a:cubicBezTo>
                  <a:cubicBezTo>
                    <a:pt x="5" y="8"/>
                    <a:pt x="11" y="11"/>
                    <a:pt x="18" y="11"/>
                  </a:cubicBezTo>
                  <a:cubicBezTo>
                    <a:pt x="24" y="11"/>
                    <a:pt x="30" y="8"/>
                    <a:pt x="36" y="4"/>
                  </a:cubicBezTo>
                  <a:cubicBezTo>
                    <a:pt x="36" y="3"/>
                    <a:pt x="35" y="2"/>
                    <a:pt x="35" y="0"/>
                  </a:cubicBezTo>
                  <a:close/>
                </a:path>
              </a:pathLst>
            </a:custGeom>
            <a:solidFill>
              <a:srgbClr val="F0C8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1" name="ïṧḻîḑé">
              <a:extLst>
                <a:ext uri="{FF2B5EF4-FFF2-40B4-BE49-F238E27FC236}">
                  <a16:creationId xmlns:a16="http://schemas.microsoft.com/office/drawing/2014/main" xmlns="" id="{2BBF2B7C-B85F-40F1-B302-0AC3EFD8540B}"/>
                </a:ext>
              </a:extLst>
            </p:cNvPr>
            <p:cNvSpPr/>
            <p:nvPr/>
          </p:nvSpPr>
          <p:spPr bwMode="auto">
            <a:xfrm>
              <a:off x="6192838" y="1581151"/>
              <a:ext cx="1289050" cy="1979613"/>
            </a:xfrm>
            <a:custGeom>
              <a:avLst/>
              <a:gdLst>
                <a:gd name="T0" fmla="*/ 37 w 73"/>
                <a:gd name="T1" fmla="*/ 112 h 112"/>
                <a:gd name="T2" fmla="*/ 73 w 73"/>
                <a:gd name="T3" fmla="*/ 55 h 112"/>
                <a:gd name="T4" fmla="*/ 37 w 73"/>
                <a:gd name="T5" fmla="*/ 0 h 112"/>
                <a:gd name="T6" fmla="*/ 0 w 73"/>
                <a:gd name="T7" fmla="*/ 55 h 112"/>
                <a:gd name="T8" fmla="*/ 37 w 73"/>
                <a:gd name="T9" fmla="*/ 112 h 112"/>
              </a:gdLst>
              <a:ahLst/>
              <a:cxnLst>
                <a:cxn ang="0">
                  <a:pos x="T0" y="T1"/>
                </a:cxn>
                <a:cxn ang="0">
                  <a:pos x="T2" y="T3"/>
                </a:cxn>
                <a:cxn ang="0">
                  <a:pos x="T4" y="T5"/>
                </a:cxn>
                <a:cxn ang="0">
                  <a:pos x="T6" y="T7"/>
                </a:cxn>
                <a:cxn ang="0">
                  <a:pos x="T8" y="T9"/>
                </a:cxn>
              </a:cxnLst>
              <a:rect l="0" t="0" r="r" b="b"/>
              <a:pathLst>
                <a:path w="73" h="112">
                  <a:moveTo>
                    <a:pt x="37" y="112"/>
                  </a:moveTo>
                  <a:cubicBezTo>
                    <a:pt x="57" y="112"/>
                    <a:pt x="73" y="91"/>
                    <a:pt x="73" y="55"/>
                  </a:cubicBezTo>
                  <a:cubicBezTo>
                    <a:pt x="73" y="11"/>
                    <a:pt x="60" y="0"/>
                    <a:pt x="37" y="0"/>
                  </a:cubicBezTo>
                  <a:cubicBezTo>
                    <a:pt x="14" y="0"/>
                    <a:pt x="0" y="11"/>
                    <a:pt x="0" y="55"/>
                  </a:cubicBezTo>
                  <a:cubicBezTo>
                    <a:pt x="0" y="91"/>
                    <a:pt x="16" y="112"/>
                    <a:pt x="37" y="112"/>
                  </a:cubicBezTo>
                  <a:close/>
                </a:path>
              </a:pathLst>
            </a:custGeom>
            <a:solidFill>
              <a:srgbClr val="FED9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2" name="íṡľîdè">
              <a:extLst>
                <a:ext uri="{FF2B5EF4-FFF2-40B4-BE49-F238E27FC236}">
                  <a16:creationId xmlns:a16="http://schemas.microsoft.com/office/drawing/2014/main" xmlns="" id="{FD93421B-4E47-4BB1-BCD3-29DDB2EF8558}"/>
                </a:ext>
              </a:extLst>
            </p:cNvPr>
            <p:cNvSpPr/>
            <p:nvPr/>
          </p:nvSpPr>
          <p:spPr bwMode="auto">
            <a:xfrm>
              <a:off x="6846888" y="1581151"/>
              <a:ext cx="635000" cy="1979613"/>
            </a:xfrm>
            <a:custGeom>
              <a:avLst/>
              <a:gdLst>
                <a:gd name="T0" fmla="*/ 0 w 36"/>
                <a:gd name="T1" fmla="*/ 0 h 112"/>
                <a:gd name="T2" fmla="*/ 0 w 36"/>
                <a:gd name="T3" fmla="*/ 112 h 112"/>
                <a:gd name="T4" fmla="*/ 36 w 36"/>
                <a:gd name="T5" fmla="*/ 55 h 112"/>
                <a:gd name="T6" fmla="*/ 0 w 36"/>
                <a:gd name="T7" fmla="*/ 0 h 112"/>
              </a:gdLst>
              <a:ahLst/>
              <a:cxnLst>
                <a:cxn ang="0">
                  <a:pos x="T0" y="T1"/>
                </a:cxn>
                <a:cxn ang="0">
                  <a:pos x="T2" y="T3"/>
                </a:cxn>
                <a:cxn ang="0">
                  <a:pos x="T4" y="T5"/>
                </a:cxn>
                <a:cxn ang="0">
                  <a:pos x="T6" y="T7"/>
                </a:cxn>
              </a:cxnLst>
              <a:rect l="0" t="0" r="r" b="b"/>
              <a:pathLst>
                <a:path w="36" h="112">
                  <a:moveTo>
                    <a:pt x="0" y="0"/>
                  </a:moveTo>
                  <a:cubicBezTo>
                    <a:pt x="0" y="112"/>
                    <a:pt x="0" y="112"/>
                    <a:pt x="0" y="112"/>
                  </a:cubicBezTo>
                  <a:cubicBezTo>
                    <a:pt x="21" y="112"/>
                    <a:pt x="36" y="91"/>
                    <a:pt x="36" y="55"/>
                  </a:cubicBezTo>
                  <a:cubicBezTo>
                    <a:pt x="36" y="11"/>
                    <a:pt x="23" y="1"/>
                    <a:pt x="0" y="0"/>
                  </a:cubicBezTo>
                  <a:close/>
                </a:path>
              </a:pathLst>
            </a:custGeom>
            <a:solidFill>
              <a:srgbClr val="FFE1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3" name="îSḻïďé">
              <a:extLst>
                <a:ext uri="{FF2B5EF4-FFF2-40B4-BE49-F238E27FC236}">
                  <a16:creationId xmlns:a16="http://schemas.microsoft.com/office/drawing/2014/main" xmlns="" id="{042F9470-ED2F-40DB-93A0-08C293905794}"/>
                </a:ext>
              </a:extLst>
            </p:cNvPr>
            <p:cNvSpPr/>
            <p:nvPr/>
          </p:nvSpPr>
          <p:spPr bwMode="auto">
            <a:xfrm>
              <a:off x="6051551" y="2341563"/>
              <a:ext cx="193675" cy="723900"/>
            </a:xfrm>
            <a:custGeom>
              <a:avLst/>
              <a:gdLst>
                <a:gd name="T0" fmla="*/ 11 w 11"/>
                <a:gd name="T1" fmla="*/ 35 h 41"/>
                <a:gd name="T2" fmla="*/ 3 w 11"/>
                <a:gd name="T3" fmla="*/ 27 h 41"/>
                <a:gd name="T4" fmla="*/ 5 w 11"/>
                <a:gd name="T5" fmla="*/ 2 h 41"/>
                <a:gd name="T6" fmla="*/ 10 w 11"/>
                <a:gd name="T7" fmla="*/ 3 h 41"/>
                <a:gd name="T8" fmla="*/ 11 w 11"/>
                <a:gd name="T9" fmla="*/ 35 h 41"/>
              </a:gdLst>
              <a:ahLst/>
              <a:cxnLst>
                <a:cxn ang="0">
                  <a:pos x="T0" y="T1"/>
                </a:cxn>
                <a:cxn ang="0">
                  <a:pos x="T2" y="T3"/>
                </a:cxn>
                <a:cxn ang="0">
                  <a:pos x="T4" y="T5"/>
                </a:cxn>
                <a:cxn ang="0">
                  <a:pos x="T6" y="T7"/>
                </a:cxn>
                <a:cxn ang="0">
                  <a:pos x="T8" y="T9"/>
                </a:cxn>
              </a:cxnLst>
              <a:rect l="0" t="0" r="r" b="b"/>
              <a:pathLst>
                <a:path w="11" h="41">
                  <a:moveTo>
                    <a:pt x="11" y="35"/>
                  </a:moveTo>
                  <a:cubicBezTo>
                    <a:pt x="11" y="35"/>
                    <a:pt x="6" y="41"/>
                    <a:pt x="3" y="27"/>
                  </a:cubicBezTo>
                  <a:cubicBezTo>
                    <a:pt x="0" y="12"/>
                    <a:pt x="0" y="3"/>
                    <a:pt x="5" y="2"/>
                  </a:cubicBezTo>
                  <a:cubicBezTo>
                    <a:pt x="9" y="0"/>
                    <a:pt x="10" y="3"/>
                    <a:pt x="10" y="3"/>
                  </a:cubicBezTo>
                  <a:lnTo>
                    <a:pt x="11" y="35"/>
                  </a:lnTo>
                  <a:close/>
                </a:path>
              </a:pathLst>
            </a:custGeom>
            <a:solidFill>
              <a:srgbClr val="FFD7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4" name="ïṧḷíḋê">
              <a:extLst>
                <a:ext uri="{FF2B5EF4-FFF2-40B4-BE49-F238E27FC236}">
                  <a16:creationId xmlns:a16="http://schemas.microsoft.com/office/drawing/2014/main" xmlns="" id="{EFF048D9-C3C2-483E-8208-D6C8C9AD4A4E}"/>
                </a:ext>
              </a:extLst>
            </p:cNvPr>
            <p:cNvSpPr/>
            <p:nvPr/>
          </p:nvSpPr>
          <p:spPr bwMode="auto">
            <a:xfrm>
              <a:off x="7446963" y="2341563"/>
              <a:ext cx="195263" cy="723900"/>
            </a:xfrm>
            <a:custGeom>
              <a:avLst/>
              <a:gdLst>
                <a:gd name="T0" fmla="*/ 0 w 11"/>
                <a:gd name="T1" fmla="*/ 35 h 41"/>
                <a:gd name="T2" fmla="*/ 8 w 11"/>
                <a:gd name="T3" fmla="*/ 27 h 41"/>
                <a:gd name="T4" fmla="*/ 6 w 11"/>
                <a:gd name="T5" fmla="*/ 2 h 41"/>
                <a:gd name="T6" fmla="*/ 1 w 11"/>
                <a:gd name="T7" fmla="*/ 3 h 41"/>
                <a:gd name="T8" fmla="*/ 0 w 11"/>
                <a:gd name="T9" fmla="*/ 35 h 41"/>
              </a:gdLst>
              <a:ahLst/>
              <a:cxnLst>
                <a:cxn ang="0">
                  <a:pos x="T0" y="T1"/>
                </a:cxn>
                <a:cxn ang="0">
                  <a:pos x="T2" y="T3"/>
                </a:cxn>
                <a:cxn ang="0">
                  <a:pos x="T4" y="T5"/>
                </a:cxn>
                <a:cxn ang="0">
                  <a:pos x="T6" y="T7"/>
                </a:cxn>
                <a:cxn ang="0">
                  <a:pos x="T8" y="T9"/>
                </a:cxn>
              </a:cxnLst>
              <a:rect l="0" t="0" r="r" b="b"/>
              <a:pathLst>
                <a:path w="11" h="41">
                  <a:moveTo>
                    <a:pt x="0" y="35"/>
                  </a:moveTo>
                  <a:cubicBezTo>
                    <a:pt x="0" y="35"/>
                    <a:pt x="5" y="41"/>
                    <a:pt x="8" y="27"/>
                  </a:cubicBezTo>
                  <a:cubicBezTo>
                    <a:pt x="11" y="12"/>
                    <a:pt x="11" y="3"/>
                    <a:pt x="6" y="2"/>
                  </a:cubicBezTo>
                  <a:cubicBezTo>
                    <a:pt x="2" y="0"/>
                    <a:pt x="1" y="3"/>
                    <a:pt x="1" y="3"/>
                  </a:cubicBezTo>
                  <a:lnTo>
                    <a:pt x="0" y="35"/>
                  </a:lnTo>
                  <a:close/>
                </a:path>
              </a:pathLst>
            </a:custGeom>
            <a:solidFill>
              <a:srgbClr val="FFD7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5" name="îṣļïdè">
              <a:extLst>
                <a:ext uri="{FF2B5EF4-FFF2-40B4-BE49-F238E27FC236}">
                  <a16:creationId xmlns:a16="http://schemas.microsoft.com/office/drawing/2014/main" xmlns="" id="{FAF1B403-5DD9-47B7-96D0-D5246B361D8B}"/>
                </a:ext>
              </a:extLst>
            </p:cNvPr>
            <p:cNvSpPr/>
            <p:nvPr/>
          </p:nvSpPr>
          <p:spPr bwMode="auto">
            <a:xfrm>
              <a:off x="6086476" y="1385888"/>
              <a:ext cx="1536700" cy="1042988"/>
            </a:xfrm>
            <a:custGeom>
              <a:avLst/>
              <a:gdLst>
                <a:gd name="T0" fmla="*/ 78 w 87"/>
                <a:gd name="T1" fmla="*/ 59 h 59"/>
                <a:gd name="T2" fmla="*/ 82 w 87"/>
                <a:gd name="T3" fmla="*/ 59 h 59"/>
                <a:gd name="T4" fmla="*/ 77 w 87"/>
                <a:gd name="T5" fmla="*/ 18 h 59"/>
                <a:gd name="T6" fmla="*/ 43 w 87"/>
                <a:gd name="T7" fmla="*/ 2 h 59"/>
                <a:gd name="T8" fmla="*/ 12 w 87"/>
                <a:gd name="T9" fmla="*/ 19 h 59"/>
                <a:gd name="T10" fmla="*/ 5 w 87"/>
                <a:gd name="T11" fmla="*/ 59 h 59"/>
                <a:gd name="T12" fmla="*/ 9 w 87"/>
                <a:gd name="T13" fmla="*/ 59 h 59"/>
                <a:gd name="T14" fmla="*/ 16 w 87"/>
                <a:gd name="T15" fmla="*/ 39 h 59"/>
                <a:gd name="T16" fmla="*/ 16 w 87"/>
                <a:gd name="T17" fmla="*/ 59 h 59"/>
                <a:gd name="T18" fmla="*/ 35 w 87"/>
                <a:gd name="T19" fmla="*/ 59 h 59"/>
                <a:gd name="T20" fmla="*/ 39 w 87"/>
                <a:gd name="T21" fmla="*/ 48 h 59"/>
                <a:gd name="T22" fmla="*/ 41 w 87"/>
                <a:gd name="T23" fmla="*/ 58 h 59"/>
                <a:gd name="T24" fmla="*/ 64 w 87"/>
                <a:gd name="T25" fmla="*/ 58 h 59"/>
                <a:gd name="T26" fmla="*/ 62 w 87"/>
                <a:gd name="T27" fmla="*/ 37 h 59"/>
                <a:gd name="T28" fmla="*/ 69 w 87"/>
                <a:gd name="T29" fmla="*/ 58 h 59"/>
                <a:gd name="T30" fmla="*/ 78 w 87"/>
                <a:gd name="T3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59">
                  <a:moveTo>
                    <a:pt x="78" y="59"/>
                  </a:moveTo>
                  <a:cubicBezTo>
                    <a:pt x="82" y="59"/>
                    <a:pt x="82" y="59"/>
                    <a:pt x="82" y="59"/>
                  </a:cubicBezTo>
                  <a:cubicBezTo>
                    <a:pt x="82" y="59"/>
                    <a:pt x="87" y="36"/>
                    <a:pt x="77" y="18"/>
                  </a:cubicBezTo>
                  <a:cubicBezTo>
                    <a:pt x="68" y="0"/>
                    <a:pt x="44" y="2"/>
                    <a:pt x="43" y="2"/>
                  </a:cubicBezTo>
                  <a:cubicBezTo>
                    <a:pt x="42" y="2"/>
                    <a:pt x="20" y="2"/>
                    <a:pt x="12" y="19"/>
                  </a:cubicBezTo>
                  <a:cubicBezTo>
                    <a:pt x="3" y="36"/>
                    <a:pt x="0" y="32"/>
                    <a:pt x="5" y="59"/>
                  </a:cubicBezTo>
                  <a:cubicBezTo>
                    <a:pt x="9" y="59"/>
                    <a:pt x="9" y="59"/>
                    <a:pt x="9" y="59"/>
                  </a:cubicBezTo>
                  <a:cubicBezTo>
                    <a:pt x="9" y="59"/>
                    <a:pt x="10" y="42"/>
                    <a:pt x="16" y="39"/>
                  </a:cubicBezTo>
                  <a:cubicBezTo>
                    <a:pt x="14" y="45"/>
                    <a:pt x="16" y="59"/>
                    <a:pt x="16" y="59"/>
                  </a:cubicBezTo>
                  <a:cubicBezTo>
                    <a:pt x="35" y="59"/>
                    <a:pt x="35" y="59"/>
                    <a:pt x="35" y="59"/>
                  </a:cubicBezTo>
                  <a:cubicBezTo>
                    <a:pt x="39" y="48"/>
                    <a:pt x="39" y="48"/>
                    <a:pt x="39" y="48"/>
                  </a:cubicBezTo>
                  <a:cubicBezTo>
                    <a:pt x="41" y="58"/>
                    <a:pt x="41" y="58"/>
                    <a:pt x="41" y="58"/>
                  </a:cubicBezTo>
                  <a:cubicBezTo>
                    <a:pt x="64" y="58"/>
                    <a:pt x="64" y="58"/>
                    <a:pt x="64" y="58"/>
                  </a:cubicBezTo>
                  <a:cubicBezTo>
                    <a:pt x="64" y="58"/>
                    <a:pt x="64" y="48"/>
                    <a:pt x="62" y="37"/>
                  </a:cubicBezTo>
                  <a:cubicBezTo>
                    <a:pt x="62" y="37"/>
                    <a:pt x="69" y="52"/>
                    <a:pt x="69" y="58"/>
                  </a:cubicBezTo>
                  <a:lnTo>
                    <a:pt x="78" y="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6" name="íŝľíḓe">
              <a:extLst>
                <a:ext uri="{FF2B5EF4-FFF2-40B4-BE49-F238E27FC236}">
                  <a16:creationId xmlns:a16="http://schemas.microsoft.com/office/drawing/2014/main" xmlns="" id="{7DA08C91-9058-494C-947F-532AC5E15E74}"/>
                </a:ext>
              </a:extLst>
            </p:cNvPr>
            <p:cNvSpPr/>
            <p:nvPr/>
          </p:nvSpPr>
          <p:spPr bwMode="auto">
            <a:xfrm>
              <a:off x="5538788" y="3897313"/>
              <a:ext cx="2614613" cy="1273175"/>
            </a:xfrm>
            <a:custGeom>
              <a:avLst/>
              <a:gdLst>
                <a:gd name="T0" fmla="*/ 148 w 148"/>
                <a:gd name="T1" fmla="*/ 72 h 72"/>
                <a:gd name="T2" fmla="*/ 138 w 148"/>
                <a:gd name="T3" fmla="*/ 20 h 72"/>
                <a:gd name="T4" fmla="*/ 132 w 148"/>
                <a:gd name="T5" fmla="*/ 13 h 72"/>
                <a:gd name="T6" fmla="*/ 110 w 148"/>
                <a:gd name="T7" fmla="*/ 1 h 72"/>
                <a:gd name="T8" fmla="*/ 74 w 148"/>
                <a:gd name="T9" fmla="*/ 0 h 72"/>
                <a:gd name="T10" fmla="*/ 74 w 148"/>
                <a:gd name="T11" fmla="*/ 0 h 72"/>
                <a:gd name="T12" fmla="*/ 74 w 148"/>
                <a:gd name="T13" fmla="*/ 0 h 72"/>
                <a:gd name="T14" fmla="*/ 38 w 148"/>
                <a:gd name="T15" fmla="*/ 1 h 72"/>
                <a:gd name="T16" fmla="*/ 16 w 148"/>
                <a:gd name="T17" fmla="*/ 13 h 72"/>
                <a:gd name="T18" fmla="*/ 10 w 148"/>
                <a:gd name="T19" fmla="*/ 20 h 72"/>
                <a:gd name="T20" fmla="*/ 0 w 148"/>
                <a:gd name="T21" fmla="*/ 72 h 72"/>
                <a:gd name="T22" fmla="*/ 74 w 148"/>
                <a:gd name="T23" fmla="*/ 72 h 72"/>
                <a:gd name="T24" fmla="*/ 148 w 148"/>
                <a:gd name="T2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8" h="72">
                  <a:moveTo>
                    <a:pt x="148" y="72"/>
                  </a:moveTo>
                  <a:cubicBezTo>
                    <a:pt x="138" y="20"/>
                    <a:pt x="138" y="20"/>
                    <a:pt x="138" y="20"/>
                  </a:cubicBezTo>
                  <a:cubicBezTo>
                    <a:pt x="137" y="17"/>
                    <a:pt x="135" y="15"/>
                    <a:pt x="132" y="13"/>
                  </a:cubicBezTo>
                  <a:cubicBezTo>
                    <a:pt x="110" y="1"/>
                    <a:pt x="110" y="1"/>
                    <a:pt x="110" y="1"/>
                  </a:cubicBezTo>
                  <a:cubicBezTo>
                    <a:pt x="74" y="0"/>
                    <a:pt x="74" y="0"/>
                    <a:pt x="74" y="0"/>
                  </a:cubicBezTo>
                  <a:cubicBezTo>
                    <a:pt x="74" y="0"/>
                    <a:pt x="74" y="0"/>
                    <a:pt x="74" y="0"/>
                  </a:cubicBezTo>
                  <a:cubicBezTo>
                    <a:pt x="74" y="0"/>
                    <a:pt x="74" y="0"/>
                    <a:pt x="74" y="0"/>
                  </a:cubicBezTo>
                  <a:cubicBezTo>
                    <a:pt x="38" y="1"/>
                    <a:pt x="38" y="1"/>
                    <a:pt x="38" y="1"/>
                  </a:cubicBezTo>
                  <a:cubicBezTo>
                    <a:pt x="16" y="13"/>
                    <a:pt x="16" y="13"/>
                    <a:pt x="16" y="13"/>
                  </a:cubicBezTo>
                  <a:cubicBezTo>
                    <a:pt x="13" y="15"/>
                    <a:pt x="11" y="17"/>
                    <a:pt x="10" y="20"/>
                  </a:cubicBezTo>
                  <a:cubicBezTo>
                    <a:pt x="0" y="72"/>
                    <a:pt x="0" y="72"/>
                    <a:pt x="0" y="72"/>
                  </a:cubicBezTo>
                  <a:cubicBezTo>
                    <a:pt x="74" y="72"/>
                    <a:pt x="74" y="72"/>
                    <a:pt x="74" y="72"/>
                  </a:cubicBezTo>
                  <a:lnTo>
                    <a:pt x="148" y="72"/>
                  </a:lnTo>
                  <a:close/>
                </a:path>
              </a:pathLst>
            </a:custGeom>
            <a:solidFill>
              <a:srgbClr val="F05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7" name="îšḷiḍe">
              <a:extLst>
                <a:ext uri="{FF2B5EF4-FFF2-40B4-BE49-F238E27FC236}">
                  <a16:creationId xmlns:a16="http://schemas.microsoft.com/office/drawing/2014/main" xmlns="" id="{14B1C345-9CD0-4979-9D83-FCC35F7A3F5D}"/>
                </a:ext>
              </a:extLst>
            </p:cNvPr>
            <p:cNvSpPr/>
            <p:nvPr/>
          </p:nvSpPr>
          <p:spPr bwMode="auto">
            <a:xfrm>
              <a:off x="6192838" y="3649663"/>
              <a:ext cx="654050" cy="884238"/>
            </a:xfrm>
            <a:custGeom>
              <a:avLst/>
              <a:gdLst>
                <a:gd name="T0" fmla="*/ 15 w 37"/>
                <a:gd name="T1" fmla="*/ 0 h 50"/>
                <a:gd name="T2" fmla="*/ 0 w 37"/>
                <a:gd name="T3" fmla="*/ 13 h 50"/>
                <a:gd name="T4" fmla="*/ 37 w 37"/>
                <a:gd name="T5" fmla="*/ 14 h 50"/>
                <a:gd name="T6" fmla="*/ 15 w 37"/>
                <a:gd name="T7" fmla="*/ 0 h 50"/>
              </a:gdLst>
              <a:ahLst/>
              <a:cxnLst>
                <a:cxn ang="0">
                  <a:pos x="T0" y="T1"/>
                </a:cxn>
                <a:cxn ang="0">
                  <a:pos x="T2" y="T3"/>
                </a:cxn>
                <a:cxn ang="0">
                  <a:pos x="T4" y="T5"/>
                </a:cxn>
                <a:cxn ang="0">
                  <a:pos x="T6" y="T7"/>
                </a:cxn>
              </a:cxnLst>
              <a:rect l="0" t="0" r="r" b="b"/>
              <a:pathLst>
                <a:path w="37" h="50">
                  <a:moveTo>
                    <a:pt x="15" y="0"/>
                  </a:moveTo>
                  <a:cubicBezTo>
                    <a:pt x="0" y="13"/>
                    <a:pt x="0" y="13"/>
                    <a:pt x="0" y="13"/>
                  </a:cubicBezTo>
                  <a:cubicBezTo>
                    <a:pt x="0" y="13"/>
                    <a:pt x="16" y="50"/>
                    <a:pt x="37" y="14"/>
                  </a:cubicBezTo>
                  <a:lnTo>
                    <a:pt x="15"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8" name="íś1îḓè">
              <a:extLst>
                <a:ext uri="{FF2B5EF4-FFF2-40B4-BE49-F238E27FC236}">
                  <a16:creationId xmlns:a16="http://schemas.microsoft.com/office/drawing/2014/main" xmlns="" id="{844A127B-44F9-41E2-921C-F838B4392C98}"/>
                </a:ext>
              </a:extLst>
            </p:cNvPr>
            <p:cNvSpPr/>
            <p:nvPr/>
          </p:nvSpPr>
          <p:spPr bwMode="auto">
            <a:xfrm>
              <a:off x="6846888" y="3649663"/>
              <a:ext cx="635000" cy="884238"/>
            </a:xfrm>
            <a:custGeom>
              <a:avLst/>
              <a:gdLst>
                <a:gd name="T0" fmla="*/ 22 w 36"/>
                <a:gd name="T1" fmla="*/ 0 h 50"/>
                <a:gd name="T2" fmla="*/ 36 w 36"/>
                <a:gd name="T3" fmla="*/ 13 h 50"/>
                <a:gd name="T4" fmla="*/ 0 w 36"/>
                <a:gd name="T5" fmla="*/ 14 h 50"/>
                <a:gd name="T6" fmla="*/ 22 w 36"/>
                <a:gd name="T7" fmla="*/ 0 h 50"/>
              </a:gdLst>
              <a:ahLst/>
              <a:cxnLst>
                <a:cxn ang="0">
                  <a:pos x="T0" y="T1"/>
                </a:cxn>
                <a:cxn ang="0">
                  <a:pos x="T2" y="T3"/>
                </a:cxn>
                <a:cxn ang="0">
                  <a:pos x="T4" y="T5"/>
                </a:cxn>
                <a:cxn ang="0">
                  <a:pos x="T6" y="T7"/>
                </a:cxn>
              </a:cxnLst>
              <a:rect l="0" t="0" r="r" b="b"/>
              <a:pathLst>
                <a:path w="36" h="50">
                  <a:moveTo>
                    <a:pt x="22" y="0"/>
                  </a:moveTo>
                  <a:cubicBezTo>
                    <a:pt x="36" y="13"/>
                    <a:pt x="36" y="13"/>
                    <a:pt x="36" y="13"/>
                  </a:cubicBezTo>
                  <a:cubicBezTo>
                    <a:pt x="36" y="13"/>
                    <a:pt x="21" y="50"/>
                    <a:pt x="0" y="14"/>
                  </a:cubicBezTo>
                  <a:lnTo>
                    <a:pt x="22"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9" name="íṣḷîḍé">
              <a:extLst>
                <a:ext uri="{FF2B5EF4-FFF2-40B4-BE49-F238E27FC236}">
                  <a16:creationId xmlns:a16="http://schemas.microsoft.com/office/drawing/2014/main" xmlns="" id="{298BAF7B-B286-4081-9F56-9BEAEC9B5FEC}"/>
                </a:ext>
              </a:extLst>
            </p:cNvPr>
            <p:cNvSpPr/>
            <p:nvPr/>
          </p:nvSpPr>
          <p:spPr bwMode="auto">
            <a:xfrm>
              <a:off x="6140451" y="2676526"/>
              <a:ext cx="671513" cy="1362075"/>
            </a:xfrm>
            <a:custGeom>
              <a:avLst/>
              <a:gdLst>
                <a:gd name="T0" fmla="*/ 38 w 38"/>
                <a:gd name="T1" fmla="*/ 77 h 77"/>
                <a:gd name="T2" fmla="*/ 31 w 38"/>
                <a:gd name="T3" fmla="*/ 49 h 77"/>
                <a:gd name="T4" fmla="*/ 13 w 38"/>
                <a:gd name="T5" fmla="*/ 28 h 77"/>
                <a:gd name="T6" fmla="*/ 5 w 38"/>
                <a:gd name="T7" fmla="*/ 0 h 77"/>
                <a:gd name="T8" fmla="*/ 1 w 38"/>
                <a:gd name="T9" fmla="*/ 43 h 77"/>
                <a:gd name="T10" fmla="*/ 22 w 38"/>
                <a:gd name="T11" fmla="*/ 77 h 77"/>
                <a:gd name="T12" fmla="*/ 38 w 38"/>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38" h="77">
                  <a:moveTo>
                    <a:pt x="38" y="77"/>
                  </a:moveTo>
                  <a:cubicBezTo>
                    <a:pt x="38" y="62"/>
                    <a:pt x="35" y="52"/>
                    <a:pt x="31" y="49"/>
                  </a:cubicBezTo>
                  <a:cubicBezTo>
                    <a:pt x="24" y="42"/>
                    <a:pt x="15" y="42"/>
                    <a:pt x="13" y="28"/>
                  </a:cubicBezTo>
                  <a:cubicBezTo>
                    <a:pt x="11" y="13"/>
                    <a:pt x="12" y="0"/>
                    <a:pt x="5" y="0"/>
                  </a:cubicBezTo>
                  <a:cubicBezTo>
                    <a:pt x="5" y="0"/>
                    <a:pt x="0" y="40"/>
                    <a:pt x="1" y="43"/>
                  </a:cubicBezTo>
                  <a:cubicBezTo>
                    <a:pt x="7" y="51"/>
                    <a:pt x="22" y="61"/>
                    <a:pt x="22" y="77"/>
                  </a:cubicBezTo>
                  <a:lnTo>
                    <a:pt x="38" y="77"/>
                  </a:lnTo>
                  <a:close/>
                </a:path>
              </a:pathLst>
            </a:custGeom>
            <a:solidFill>
              <a:srgbClr val="FFE6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0" name="ïṥľïďê">
              <a:extLst>
                <a:ext uri="{FF2B5EF4-FFF2-40B4-BE49-F238E27FC236}">
                  <a16:creationId xmlns:a16="http://schemas.microsoft.com/office/drawing/2014/main" xmlns="" id="{BB9CC8D3-E893-4EA5-BAD4-74F6C3A22E17}"/>
                </a:ext>
              </a:extLst>
            </p:cNvPr>
            <p:cNvSpPr/>
            <p:nvPr/>
          </p:nvSpPr>
          <p:spPr bwMode="auto">
            <a:xfrm>
              <a:off x="6829426" y="2676526"/>
              <a:ext cx="688975" cy="1362075"/>
            </a:xfrm>
            <a:custGeom>
              <a:avLst/>
              <a:gdLst>
                <a:gd name="T0" fmla="*/ 0 w 39"/>
                <a:gd name="T1" fmla="*/ 77 h 77"/>
                <a:gd name="T2" fmla="*/ 7 w 39"/>
                <a:gd name="T3" fmla="*/ 49 h 77"/>
                <a:gd name="T4" fmla="*/ 25 w 39"/>
                <a:gd name="T5" fmla="*/ 28 h 77"/>
                <a:gd name="T6" fmla="*/ 33 w 39"/>
                <a:gd name="T7" fmla="*/ 0 h 77"/>
                <a:gd name="T8" fmla="*/ 37 w 39"/>
                <a:gd name="T9" fmla="*/ 43 h 77"/>
                <a:gd name="T10" fmla="*/ 16 w 39"/>
                <a:gd name="T11" fmla="*/ 77 h 77"/>
                <a:gd name="T12" fmla="*/ 0 w 39"/>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39" h="77">
                  <a:moveTo>
                    <a:pt x="0" y="77"/>
                  </a:moveTo>
                  <a:cubicBezTo>
                    <a:pt x="0" y="62"/>
                    <a:pt x="3" y="52"/>
                    <a:pt x="7" y="49"/>
                  </a:cubicBezTo>
                  <a:cubicBezTo>
                    <a:pt x="14" y="42"/>
                    <a:pt x="23" y="42"/>
                    <a:pt x="25" y="28"/>
                  </a:cubicBezTo>
                  <a:cubicBezTo>
                    <a:pt x="27" y="13"/>
                    <a:pt x="26" y="0"/>
                    <a:pt x="33" y="0"/>
                  </a:cubicBezTo>
                  <a:cubicBezTo>
                    <a:pt x="33" y="0"/>
                    <a:pt x="39" y="40"/>
                    <a:pt x="37" y="43"/>
                  </a:cubicBezTo>
                  <a:cubicBezTo>
                    <a:pt x="31" y="51"/>
                    <a:pt x="16" y="61"/>
                    <a:pt x="16" y="77"/>
                  </a:cubicBezTo>
                  <a:lnTo>
                    <a:pt x="0" y="77"/>
                  </a:lnTo>
                  <a:close/>
                </a:path>
              </a:pathLst>
            </a:custGeom>
            <a:solidFill>
              <a:srgbClr val="FED9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1" name="ïṩlïḋè">
              <a:extLst>
                <a:ext uri="{FF2B5EF4-FFF2-40B4-BE49-F238E27FC236}">
                  <a16:creationId xmlns:a16="http://schemas.microsoft.com/office/drawing/2014/main" xmlns="" id="{58FE360C-0622-42C0-98EF-486027904CD2}"/>
                </a:ext>
              </a:extLst>
            </p:cNvPr>
            <p:cNvSpPr/>
            <p:nvPr/>
          </p:nvSpPr>
          <p:spPr bwMode="auto">
            <a:xfrm>
              <a:off x="6157913" y="3967163"/>
              <a:ext cx="671513" cy="1203325"/>
            </a:xfrm>
            <a:custGeom>
              <a:avLst/>
              <a:gdLst>
                <a:gd name="T0" fmla="*/ 334 w 423"/>
                <a:gd name="T1" fmla="*/ 758 h 758"/>
                <a:gd name="T2" fmla="*/ 0 w 423"/>
                <a:gd name="T3" fmla="*/ 758 h 758"/>
                <a:gd name="T4" fmla="*/ 222 w 423"/>
                <a:gd name="T5" fmla="*/ 0 h 758"/>
                <a:gd name="T6" fmla="*/ 423 w 423"/>
                <a:gd name="T7" fmla="*/ 0 h 758"/>
                <a:gd name="T8" fmla="*/ 334 w 423"/>
                <a:gd name="T9" fmla="*/ 758 h 758"/>
              </a:gdLst>
              <a:ahLst/>
              <a:cxnLst>
                <a:cxn ang="0">
                  <a:pos x="T0" y="T1"/>
                </a:cxn>
                <a:cxn ang="0">
                  <a:pos x="T2" y="T3"/>
                </a:cxn>
                <a:cxn ang="0">
                  <a:pos x="T4" y="T5"/>
                </a:cxn>
                <a:cxn ang="0">
                  <a:pos x="T6" y="T7"/>
                </a:cxn>
                <a:cxn ang="0">
                  <a:pos x="T8" y="T9"/>
                </a:cxn>
              </a:cxnLst>
              <a:rect l="0" t="0" r="r" b="b"/>
              <a:pathLst>
                <a:path w="423" h="758">
                  <a:moveTo>
                    <a:pt x="334" y="758"/>
                  </a:moveTo>
                  <a:lnTo>
                    <a:pt x="0" y="758"/>
                  </a:lnTo>
                  <a:lnTo>
                    <a:pt x="222" y="0"/>
                  </a:lnTo>
                  <a:lnTo>
                    <a:pt x="423" y="0"/>
                  </a:lnTo>
                  <a:lnTo>
                    <a:pt x="334" y="758"/>
                  </a:lnTo>
                  <a:close/>
                </a:path>
              </a:pathLst>
            </a:custGeom>
            <a:solidFill>
              <a:srgbClr val="DC3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2" name="ï$lîde">
              <a:extLst>
                <a:ext uri="{FF2B5EF4-FFF2-40B4-BE49-F238E27FC236}">
                  <a16:creationId xmlns:a16="http://schemas.microsoft.com/office/drawing/2014/main" xmlns="" id="{C965E0DC-A820-4FAD-B80B-F495234F9831}"/>
                </a:ext>
              </a:extLst>
            </p:cNvPr>
            <p:cNvSpPr/>
            <p:nvPr/>
          </p:nvSpPr>
          <p:spPr bwMode="auto">
            <a:xfrm>
              <a:off x="6811963" y="3967163"/>
              <a:ext cx="652463" cy="1203325"/>
            </a:xfrm>
            <a:custGeom>
              <a:avLst/>
              <a:gdLst>
                <a:gd name="T0" fmla="*/ 89 w 411"/>
                <a:gd name="T1" fmla="*/ 758 h 758"/>
                <a:gd name="T2" fmla="*/ 411 w 411"/>
                <a:gd name="T3" fmla="*/ 758 h 758"/>
                <a:gd name="T4" fmla="*/ 189 w 411"/>
                <a:gd name="T5" fmla="*/ 0 h 758"/>
                <a:gd name="T6" fmla="*/ 0 w 411"/>
                <a:gd name="T7" fmla="*/ 0 h 758"/>
                <a:gd name="T8" fmla="*/ 89 w 411"/>
                <a:gd name="T9" fmla="*/ 758 h 758"/>
              </a:gdLst>
              <a:ahLst/>
              <a:cxnLst>
                <a:cxn ang="0">
                  <a:pos x="T0" y="T1"/>
                </a:cxn>
                <a:cxn ang="0">
                  <a:pos x="T2" y="T3"/>
                </a:cxn>
                <a:cxn ang="0">
                  <a:pos x="T4" y="T5"/>
                </a:cxn>
                <a:cxn ang="0">
                  <a:pos x="T6" y="T7"/>
                </a:cxn>
                <a:cxn ang="0">
                  <a:pos x="T8" y="T9"/>
                </a:cxn>
              </a:cxnLst>
              <a:rect l="0" t="0" r="r" b="b"/>
              <a:pathLst>
                <a:path w="411" h="758">
                  <a:moveTo>
                    <a:pt x="89" y="758"/>
                  </a:moveTo>
                  <a:lnTo>
                    <a:pt x="411" y="758"/>
                  </a:lnTo>
                  <a:lnTo>
                    <a:pt x="189" y="0"/>
                  </a:lnTo>
                  <a:lnTo>
                    <a:pt x="0" y="0"/>
                  </a:lnTo>
                  <a:lnTo>
                    <a:pt x="89" y="758"/>
                  </a:lnTo>
                  <a:close/>
                </a:path>
              </a:pathLst>
            </a:custGeom>
            <a:solidFill>
              <a:srgbClr val="DC3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3" name="ïṣľîdê">
              <a:extLst>
                <a:ext uri="{FF2B5EF4-FFF2-40B4-BE49-F238E27FC236}">
                  <a16:creationId xmlns:a16="http://schemas.microsoft.com/office/drawing/2014/main" xmlns="" id="{82D0FC37-2DA9-4E96-A1F4-F80323EEF177}"/>
                </a:ext>
              </a:extLst>
            </p:cNvPr>
            <p:cNvSpPr/>
            <p:nvPr/>
          </p:nvSpPr>
          <p:spPr bwMode="auto">
            <a:xfrm>
              <a:off x="3667126" y="5294313"/>
              <a:ext cx="1465263" cy="193675"/>
            </a:xfrm>
            <a:prstGeom prst="rect">
              <a:avLst/>
            </a:prstGeom>
            <a:solidFill>
              <a:srgbClr val="00647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04" name="ïSḻiḑé">
              <a:extLst>
                <a:ext uri="{FF2B5EF4-FFF2-40B4-BE49-F238E27FC236}">
                  <a16:creationId xmlns:a16="http://schemas.microsoft.com/office/drawing/2014/main" xmlns="" id="{32FF4BAF-A2C8-437B-B98E-8968F7E4A206}"/>
                </a:ext>
              </a:extLst>
            </p:cNvPr>
            <p:cNvSpPr/>
            <p:nvPr/>
          </p:nvSpPr>
          <p:spPr bwMode="auto">
            <a:xfrm>
              <a:off x="3773488" y="3436938"/>
              <a:ext cx="1236663" cy="1857375"/>
            </a:xfrm>
            <a:prstGeom prst="ellipse">
              <a:avLst/>
            </a:prstGeom>
            <a:solidFill>
              <a:srgbClr val="00A0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5" name="îṧlîḍè">
              <a:extLst>
                <a:ext uri="{FF2B5EF4-FFF2-40B4-BE49-F238E27FC236}">
                  <a16:creationId xmlns:a16="http://schemas.microsoft.com/office/drawing/2014/main" xmlns="" id="{276F1BF9-FCDD-4579-A8D2-252AD4E208CC}"/>
                </a:ext>
              </a:extLst>
            </p:cNvPr>
            <p:cNvSpPr/>
            <p:nvPr/>
          </p:nvSpPr>
          <p:spPr bwMode="auto">
            <a:xfrm>
              <a:off x="3843338" y="5187951"/>
              <a:ext cx="1095375" cy="141288"/>
            </a:xfrm>
            <a:prstGeom prst="rect">
              <a:avLst/>
            </a:prstGeom>
            <a:solidFill>
              <a:srgbClr val="00647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06" name="îš1îḋê">
              <a:extLst>
                <a:ext uri="{FF2B5EF4-FFF2-40B4-BE49-F238E27FC236}">
                  <a16:creationId xmlns:a16="http://schemas.microsoft.com/office/drawing/2014/main" xmlns="" id="{23AE7979-2F60-4124-9E7E-47705A8F6BAB}"/>
                </a:ext>
              </a:extLst>
            </p:cNvPr>
            <p:cNvSpPr/>
            <p:nvPr/>
          </p:nvSpPr>
          <p:spPr bwMode="auto">
            <a:xfrm>
              <a:off x="3295651" y="1722438"/>
              <a:ext cx="2190750" cy="1997075"/>
            </a:xfrm>
            <a:custGeom>
              <a:avLst/>
              <a:gdLst>
                <a:gd name="T0" fmla="*/ 124 w 124"/>
                <a:gd name="T1" fmla="*/ 113 h 113"/>
                <a:gd name="T2" fmla="*/ 0 w 124"/>
                <a:gd name="T3" fmla="*/ 113 h 113"/>
                <a:gd name="T4" fmla="*/ 2 w 124"/>
                <a:gd name="T5" fmla="*/ 100 h 113"/>
                <a:gd name="T6" fmla="*/ 4 w 124"/>
                <a:gd name="T7" fmla="*/ 90 h 113"/>
                <a:gd name="T8" fmla="*/ 17 w 124"/>
                <a:gd name="T9" fmla="*/ 20 h 113"/>
                <a:gd name="T10" fmla="*/ 19 w 124"/>
                <a:gd name="T11" fmla="*/ 8 h 113"/>
                <a:gd name="T12" fmla="*/ 21 w 124"/>
                <a:gd name="T13" fmla="*/ 0 h 113"/>
                <a:gd name="T14" fmla="*/ 104 w 124"/>
                <a:gd name="T15" fmla="*/ 0 h 113"/>
                <a:gd name="T16" fmla="*/ 105 w 124"/>
                <a:gd name="T17" fmla="*/ 8 h 113"/>
                <a:gd name="T18" fmla="*/ 107 w 124"/>
                <a:gd name="T19" fmla="*/ 20 h 113"/>
                <a:gd name="T20" fmla="*/ 120 w 124"/>
                <a:gd name="T21" fmla="*/ 90 h 113"/>
                <a:gd name="T22" fmla="*/ 122 w 124"/>
                <a:gd name="T23" fmla="*/ 100 h 113"/>
                <a:gd name="T24" fmla="*/ 124 w 124"/>
                <a:gd name="T2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13">
                  <a:moveTo>
                    <a:pt x="124" y="113"/>
                  </a:moveTo>
                  <a:cubicBezTo>
                    <a:pt x="0" y="113"/>
                    <a:pt x="0" y="113"/>
                    <a:pt x="0" y="113"/>
                  </a:cubicBezTo>
                  <a:cubicBezTo>
                    <a:pt x="1" y="109"/>
                    <a:pt x="2" y="104"/>
                    <a:pt x="2" y="100"/>
                  </a:cubicBezTo>
                  <a:cubicBezTo>
                    <a:pt x="3" y="97"/>
                    <a:pt x="4" y="93"/>
                    <a:pt x="4" y="90"/>
                  </a:cubicBezTo>
                  <a:cubicBezTo>
                    <a:pt x="8" y="67"/>
                    <a:pt x="13" y="43"/>
                    <a:pt x="17" y="20"/>
                  </a:cubicBezTo>
                  <a:cubicBezTo>
                    <a:pt x="18" y="16"/>
                    <a:pt x="18" y="12"/>
                    <a:pt x="19" y="8"/>
                  </a:cubicBezTo>
                  <a:cubicBezTo>
                    <a:pt x="20" y="5"/>
                    <a:pt x="20" y="2"/>
                    <a:pt x="21" y="0"/>
                  </a:cubicBezTo>
                  <a:cubicBezTo>
                    <a:pt x="104" y="0"/>
                    <a:pt x="104" y="0"/>
                    <a:pt x="104" y="0"/>
                  </a:cubicBezTo>
                  <a:cubicBezTo>
                    <a:pt x="104" y="2"/>
                    <a:pt x="105" y="5"/>
                    <a:pt x="105" y="8"/>
                  </a:cubicBezTo>
                  <a:cubicBezTo>
                    <a:pt x="106" y="12"/>
                    <a:pt x="107" y="16"/>
                    <a:pt x="107" y="20"/>
                  </a:cubicBezTo>
                  <a:cubicBezTo>
                    <a:pt x="112" y="43"/>
                    <a:pt x="116" y="67"/>
                    <a:pt x="120" y="90"/>
                  </a:cubicBezTo>
                  <a:cubicBezTo>
                    <a:pt x="121" y="93"/>
                    <a:pt x="121" y="97"/>
                    <a:pt x="122" y="100"/>
                  </a:cubicBezTo>
                  <a:cubicBezTo>
                    <a:pt x="123" y="104"/>
                    <a:pt x="123" y="109"/>
                    <a:pt x="124" y="113"/>
                  </a:cubicBezTo>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7" name="ïṩ1îḑé">
              <a:extLst>
                <a:ext uri="{FF2B5EF4-FFF2-40B4-BE49-F238E27FC236}">
                  <a16:creationId xmlns:a16="http://schemas.microsoft.com/office/drawing/2014/main" xmlns="" id="{E39C5EB2-A266-406A-B795-889EFB55AC1F}"/>
                </a:ext>
              </a:extLst>
            </p:cNvPr>
            <p:cNvSpPr/>
            <p:nvPr/>
          </p:nvSpPr>
          <p:spPr bwMode="auto">
            <a:xfrm>
              <a:off x="4391026" y="1722438"/>
              <a:ext cx="760413" cy="141288"/>
            </a:xfrm>
            <a:custGeom>
              <a:avLst/>
              <a:gdLst>
                <a:gd name="T0" fmla="*/ 42 w 43"/>
                <a:gd name="T1" fmla="*/ 0 h 8"/>
                <a:gd name="T2" fmla="*/ 0 w 43"/>
                <a:gd name="T3" fmla="*/ 0 h 8"/>
                <a:gd name="T4" fmla="*/ 0 w 43"/>
                <a:gd name="T5" fmla="*/ 8 h 8"/>
                <a:gd name="T6" fmla="*/ 43 w 43"/>
                <a:gd name="T7" fmla="*/ 8 h 8"/>
                <a:gd name="T8" fmla="*/ 42 w 43"/>
                <a:gd name="T9" fmla="*/ 0 h 8"/>
              </a:gdLst>
              <a:ahLst/>
              <a:cxnLst>
                <a:cxn ang="0">
                  <a:pos x="T0" y="T1"/>
                </a:cxn>
                <a:cxn ang="0">
                  <a:pos x="T2" y="T3"/>
                </a:cxn>
                <a:cxn ang="0">
                  <a:pos x="T4" y="T5"/>
                </a:cxn>
                <a:cxn ang="0">
                  <a:pos x="T6" y="T7"/>
                </a:cxn>
                <a:cxn ang="0">
                  <a:pos x="T8" y="T9"/>
                </a:cxn>
              </a:cxnLst>
              <a:rect l="0" t="0" r="r" b="b"/>
              <a:pathLst>
                <a:path w="43" h="8">
                  <a:moveTo>
                    <a:pt x="42" y="0"/>
                  </a:moveTo>
                  <a:cubicBezTo>
                    <a:pt x="25" y="0"/>
                    <a:pt x="13" y="0"/>
                    <a:pt x="0" y="0"/>
                  </a:cubicBezTo>
                  <a:cubicBezTo>
                    <a:pt x="0" y="8"/>
                    <a:pt x="0" y="8"/>
                    <a:pt x="0" y="8"/>
                  </a:cubicBezTo>
                  <a:cubicBezTo>
                    <a:pt x="43" y="8"/>
                    <a:pt x="43" y="8"/>
                    <a:pt x="43" y="8"/>
                  </a:cubicBezTo>
                  <a:cubicBezTo>
                    <a:pt x="43" y="5"/>
                    <a:pt x="42" y="2"/>
                    <a:pt x="42" y="0"/>
                  </a:cubicBezTo>
                </a:path>
              </a:pathLst>
            </a:custGeom>
            <a:solidFill>
              <a:srgbClr val="FF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8" name="íŝļîḑê">
              <a:extLst>
                <a:ext uri="{FF2B5EF4-FFF2-40B4-BE49-F238E27FC236}">
                  <a16:creationId xmlns:a16="http://schemas.microsoft.com/office/drawing/2014/main" xmlns="" id="{34AB9889-B809-4FD5-8C1D-48DA799581FF}"/>
                </a:ext>
              </a:extLst>
            </p:cNvPr>
            <p:cNvSpPr/>
            <p:nvPr/>
          </p:nvSpPr>
          <p:spPr bwMode="auto">
            <a:xfrm>
              <a:off x="4886326" y="2039938"/>
              <a:ext cx="600075" cy="1679575"/>
            </a:xfrm>
            <a:custGeom>
              <a:avLst/>
              <a:gdLst>
                <a:gd name="T0" fmla="*/ 32 w 34"/>
                <a:gd name="T1" fmla="*/ 84 h 95"/>
                <a:gd name="T2" fmla="*/ 34 w 34"/>
                <a:gd name="T3" fmla="*/ 95 h 95"/>
                <a:gd name="T4" fmla="*/ 0 w 34"/>
                <a:gd name="T5" fmla="*/ 95 h 95"/>
                <a:gd name="T6" fmla="*/ 0 w 34"/>
                <a:gd name="T7" fmla="*/ 95 h 95"/>
                <a:gd name="T8" fmla="*/ 34 w 34"/>
                <a:gd name="T9" fmla="*/ 95 h 95"/>
                <a:gd name="T10" fmla="*/ 32 w 34"/>
                <a:gd name="T11" fmla="*/ 84 h 95"/>
                <a:gd name="T12" fmla="*/ 17 w 34"/>
                <a:gd name="T13" fmla="*/ 0 h 95"/>
                <a:gd name="T14" fmla="*/ 17 w 34"/>
                <a:gd name="T15" fmla="*/ 2 h 95"/>
                <a:gd name="T16" fmla="*/ 17 w 34"/>
                <a:gd name="T17" fmla="*/ 2 h 95"/>
                <a:gd name="T18" fmla="*/ 17 w 34"/>
                <a:gd name="T19" fmla="*/ 2 h 95"/>
                <a:gd name="T20" fmla="*/ 30 w 34"/>
                <a:gd name="T21" fmla="*/ 72 h 95"/>
                <a:gd name="T22" fmla="*/ 30 w 34"/>
                <a:gd name="T23" fmla="*/ 72 h 95"/>
                <a:gd name="T24" fmla="*/ 31 w 34"/>
                <a:gd name="T25" fmla="*/ 79 h 95"/>
                <a:gd name="T26" fmla="*/ 17 w 34"/>
                <a:gd name="T2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95">
                  <a:moveTo>
                    <a:pt x="32" y="84"/>
                  </a:moveTo>
                  <a:cubicBezTo>
                    <a:pt x="33" y="88"/>
                    <a:pt x="34" y="91"/>
                    <a:pt x="34" y="95"/>
                  </a:cubicBezTo>
                  <a:cubicBezTo>
                    <a:pt x="0" y="95"/>
                    <a:pt x="0" y="95"/>
                    <a:pt x="0" y="95"/>
                  </a:cubicBezTo>
                  <a:cubicBezTo>
                    <a:pt x="0" y="95"/>
                    <a:pt x="0" y="95"/>
                    <a:pt x="0" y="95"/>
                  </a:cubicBezTo>
                  <a:cubicBezTo>
                    <a:pt x="11" y="95"/>
                    <a:pt x="23" y="95"/>
                    <a:pt x="34" y="95"/>
                  </a:cubicBezTo>
                  <a:cubicBezTo>
                    <a:pt x="34" y="91"/>
                    <a:pt x="33" y="88"/>
                    <a:pt x="32" y="84"/>
                  </a:cubicBezTo>
                  <a:moveTo>
                    <a:pt x="17" y="0"/>
                  </a:moveTo>
                  <a:cubicBezTo>
                    <a:pt x="17" y="1"/>
                    <a:pt x="17" y="1"/>
                    <a:pt x="17" y="2"/>
                  </a:cubicBezTo>
                  <a:cubicBezTo>
                    <a:pt x="17" y="2"/>
                    <a:pt x="17" y="2"/>
                    <a:pt x="17" y="2"/>
                  </a:cubicBezTo>
                  <a:cubicBezTo>
                    <a:pt x="17" y="2"/>
                    <a:pt x="17" y="2"/>
                    <a:pt x="17" y="2"/>
                  </a:cubicBezTo>
                  <a:cubicBezTo>
                    <a:pt x="22" y="25"/>
                    <a:pt x="26" y="49"/>
                    <a:pt x="30" y="72"/>
                  </a:cubicBezTo>
                  <a:cubicBezTo>
                    <a:pt x="30" y="72"/>
                    <a:pt x="30" y="72"/>
                    <a:pt x="30" y="72"/>
                  </a:cubicBezTo>
                  <a:cubicBezTo>
                    <a:pt x="31" y="74"/>
                    <a:pt x="31" y="77"/>
                    <a:pt x="31" y="79"/>
                  </a:cubicBezTo>
                  <a:cubicBezTo>
                    <a:pt x="27" y="53"/>
                    <a:pt x="22" y="26"/>
                    <a:pt x="17" y="0"/>
                  </a:cubicBezTo>
                </a:path>
              </a:pathLst>
            </a:custGeom>
            <a:solidFill>
              <a:srgbClr val="FFEA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9" name="i$ľîďê">
              <a:extLst>
                <a:ext uri="{FF2B5EF4-FFF2-40B4-BE49-F238E27FC236}">
                  <a16:creationId xmlns:a16="http://schemas.microsoft.com/office/drawing/2014/main" xmlns="" id="{5CA4A1C4-D136-47E7-937D-A34AF810B2DA}"/>
                </a:ext>
              </a:extLst>
            </p:cNvPr>
            <p:cNvSpPr/>
            <p:nvPr/>
          </p:nvSpPr>
          <p:spPr bwMode="auto">
            <a:xfrm>
              <a:off x="4391026" y="3719513"/>
              <a:ext cx="495300" cy="0"/>
            </a:xfrm>
            <a:custGeom>
              <a:avLst/>
              <a:gdLst>
                <a:gd name="T0" fmla="*/ 28 w 28"/>
                <a:gd name="T1" fmla="*/ 0 w 28"/>
                <a:gd name="T2" fmla="*/ 0 w 28"/>
                <a:gd name="T3" fmla="*/ 28 w 28"/>
                <a:gd name="T4" fmla="*/ 28 w 28"/>
              </a:gdLst>
              <a:ahLst/>
              <a:cxnLst>
                <a:cxn ang="0">
                  <a:pos x="T0" y="0"/>
                </a:cxn>
                <a:cxn ang="0">
                  <a:pos x="T1" y="0"/>
                </a:cxn>
                <a:cxn ang="0">
                  <a:pos x="T2" y="0"/>
                </a:cxn>
                <a:cxn ang="0">
                  <a:pos x="T3" y="0"/>
                </a:cxn>
                <a:cxn ang="0">
                  <a:pos x="T4" y="0"/>
                </a:cxn>
              </a:cxnLst>
              <a:rect l="0" t="0" r="r" b="b"/>
              <a:pathLst>
                <a:path w="28">
                  <a:moveTo>
                    <a:pt x="28" y="0"/>
                  </a:moveTo>
                  <a:cubicBezTo>
                    <a:pt x="0" y="0"/>
                    <a:pt x="0" y="0"/>
                    <a:pt x="0" y="0"/>
                  </a:cubicBezTo>
                  <a:cubicBezTo>
                    <a:pt x="0" y="0"/>
                    <a:pt x="0" y="0"/>
                    <a:pt x="0" y="0"/>
                  </a:cubicBezTo>
                  <a:cubicBezTo>
                    <a:pt x="9" y="0"/>
                    <a:pt x="19" y="0"/>
                    <a:pt x="28" y="0"/>
                  </a:cubicBezTo>
                  <a:cubicBezTo>
                    <a:pt x="28" y="0"/>
                    <a:pt x="28" y="0"/>
                    <a:pt x="28" y="0"/>
                  </a:cubicBezTo>
                </a:path>
              </a:pathLst>
            </a:custGeom>
            <a:solidFill>
              <a:srgbClr val="33B6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0" name="iŝḻïḋè">
              <a:extLst>
                <a:ext uri="{FF2B5EF4-FFF2-40B4-BE49-F238E27FC236}">
                  <a16:creationId xmlns:a16="http://schemas.microsoft.com/office/drawing/2014/main" xmlns="" id="{79C70819-2E8A-45BB-A7C4-C53CE893DA91}"/>
                </a:ext>
              </a:extLst>
            </p:cNvPr>
            <p:cNvSpPr/>
            <p:nvPr/>
          </p:nvSpPr>
          <p:spPr bwMode="auto">
            <a:xfrm>
              <a:off x="4391026" y="2074863"/>
              <a:ext cx="1095375" cy="1644650"/>
            </a:xfrm>
            <a:custGeom>
              <a:avLst/>
              <a:gdLst>
                <a:gd name="T0" fmla="*/ 60 w 62"/>
                <a:gd name="T1" fmla="*/ 80 h 93"/>
                <a:gd name="T2" fmla="*/ 0 w 62"/>
                <a:gd name="T3" fmla="*/ 80 h 93"/>
                <a:gd name="T4" fmla="*/ 0 w 62"/>
                <a:gd name="T5" fmla="*/ 93 h 93"/>
                <a:gd name="T6" fmla="*/ 28 w 62"/>
                <a:gd name="T7" fmla="*/ 93 h 93"/>
                <a:gd name="T8" fmla="*/ 62 w 62"/>
                <a:gd name="T9" fmla="*/ 93 h 93"/>
                <a:gd name="T10" fmla="*/ 60 w 62"/>
                <a:gd name="T11" fmla="*/ 82 h 93"/>
                <a:gd name="T12" fmla="*/ 60 w 62"/>
                <a:gd name="T13" fmla="*/ 80 h 93"/>
                <a:gd name="T14" fmla="*/ 45 w 62"/>
                <a:gd name="T15" fmla="*/ 0 h 93"/>
                <a:gd name="T16" fmla="*/ 0 w 62"/>
                <a:gd name="T17" fmla="*/ 0 h 93"/>
                <a:gd name="T18" fmla="*/ 0 w 62"/>
                <a:gd name="T19" fmla="*/ 70 h 93"/>
                <a:gd name="T20" fmla="*/ 58 w 62"/>
                <a:gd name="T21" fmla="*/ 70 h 93"/>
                <a:gd name="T22" fmla="*/ 45 w 62"/>
                <a:gd name="T23" fmla="*/ 0 h 93"/>
                <a:gd name="T24" fmla="*/ 45 w 62"/>
                <a:gd name="T2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93">
                  <a:moveTo>
                    <a:pt x="60" y="80"/>
                  </a:moveTo>
                  <a:cubicBezTo>
                    <a:pt x="0" y="80"/>
                    <a:pt x="0" y="80"/>
                    <a:pt x="0" y="80"/>
                  </a:cubicBezTo>
                  <a:cubicBezTo>
                    <a:pt x="0" y="93"/>
                    <a:pt x="0" y="93"/>
                    <a:pt x="0" y="93"/>
                  </a:cubicBezTo>
                  <a:cubicBezTo>
                    <a:pt x="28" y="93"/>
                    <a:pt x="28" y="93"/>
                    <a:pt x="28" y="93"/>
                  </a:cubicBezTo>
                  <a:cubicBezTo>
                    <a:pt x="62" y="93"/>
                    <a:pt x="62" y="93"/>
                    <a:pt x="62" y="93"/>
                  </a:cubicBezTo>
                  <a:cubicBezTo>
                    <a:pt x="62" y="89"/>
                    <a:pt x="61" y="86"/>
                    <a:pt x="60" y="82"/>
                  </a:cubicBezTo>
                  <a:cubicBezTo>
                    <a:pt x="60" y="81"/>
                    <a:pt x="60" y="81"/>
                    <a:pt x="60" y="80"/>
                  </a:cubicBezTo>
                  <a:moveTo>
                    <a:pt x="45" y="0"/>
                  </a:moveTo>
                  <a:cubicBezTo>
                    <a:pt x="0" y="0"/>
                    <a:pt x="0" y="0"/>
                    <a:pt x="0" y="0"/>
                  </a:cubicBezTo>
                  <a:cubicBezTo>
                    <a:pt x="0" y="70"/>
                    <a:pt x="0" y="70"/>
                    <a:pt x="0" y="70"/>
                  </a:cubicBezTo>
                  <a:cubicBezTo>
                    <a:pt x="58" y="70"/>
                    <a:pt x="58" y="70"/>
                    <a:pt x="58" y="70"/>
                  </a:cubicBezTo>
                  <a:cubicBezTo>
                    <a:pt x="54" y="47"/>
                    <a:pt x="50" y="23"/>
                    <a:pt x="45" y="0"/>
                  </a:cubicBezTo>
                  <a:cubicBezTo>
                    <a:pt x="45" y="0"/>
                    <a:pt x="45" y="0"/>
                    <a:pt x="45" y="0"/>
                  </a:cubicBezTo>
                </a:path>
              </a:pathLst>
            </a:custGeom>
            <a:solidFill>
              <a:srgbClr val="FF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1" name="i$ḷïdè">
              <a:extLst>
                <a:ext uri="{FF2B5EF4-FFF2-40B4-BE49-F238E27FC236}">
                  <a16:creationId xmlns:a16="http://schemas.microsoft.com/office/drawing/2014/main" xmlns="" id="{0C5817F8-5DA0-4618-B790-58F3E5BBE3D3}"/>
                </a:ext>
              </a:extLst>
            </p:cNvPr>
            <p:cNvSpPr/>
            <p:nvPr/>
          </p:nvSpPr>
          <p:spPr bwMode="auto">
            <a:xfrm>
              <a:off x="5151438" y="1863726"/>
              <a:ext cx="34925" cy="176213"/>
            </a:xfrm>
            <a:custGeom>
              <a:avLst/>
              <a:gdLst>
                <a:gd name="T0" fmla="*/ 0 w 2"/>
                <a:gd name="T1" fmla="*/ 0 h 10"/>
                <a:gd name="T2" fmla="*/ 0 w 2"/>
                <a:gd name="T3" fmla="*/ 0 h 10"/>
                <a:gd name="T4" fmla="*/ 2 w 2"/>
                <a:gd name="T5" fmla="*/ 10 h 10"/>
                <a:gd name="T6" fmla="*/ 0 w 2"/>
                <a:gd name="T7" fmla="*/ 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cubicBezTo>
                    <a:pt x="0" y="0"/>
                    <a:pt x="0" y="0"/>
                    <a:pt x="0" y="0"/>
                  </a:cubicBezTo>
                  <a:cubicBezTo>
                    <a:pt x="1" y="3"/>
                    <a:pt x="1" y="7"/>
                    <a:pt x="2" y="10"/>
                  </a:cubicBezTo>
                  <a:cubicBezTo>
                    <a:pt x="1" y="7"/>
                    <a:pt x="1" y="3"/>
                    <a:pt x="0" y="0"/>
                  </a:cubicBezTo>
                  <a:cubicBezTo>
                    <a:pt x="0" y="0"/>
                    <a:pt x="0" y="0"/>
                    <a:pt x="0" y="0"/>
                  </a:cubicBezTo>
                </a:path>
              </a:pathLst>
            </a:custGeom>
            <a:solidFill>
              <a:srgbClr val="FFA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2" name="i$ľíďé">
              <a:extLst>
                <a:ext uri="{FF2B5EF4-FFF2-40B4-BE49-F238E27FC236}">
                  <a16:creationId xmlns:a16="http://schemas.microsoft.com/office/drawing/2014/main" xmlns="" id="{4EFA0E7F-E04E-40BC-9B86-7B3C5405D84A}"/>
                </a:ext>
              </a:extLst>
            </p:cNvPr>
            <p:cNvSpPr/>
            <p:nvPr/>
          </p:nvSpPr>
          <p:spPr bwMode="auto">
            <a:xfrm>
              <a:off x="3595688" y="1863726"/>
              <a:ext cx="795338" cy="211138"/>
            </a:xfrm>
            <a:custGeom>
              <a:avLst/>
              <a:gdLst>
                <a:gd name="T0" fmla="*/ 45 w 45"/>
                <a:gd name="T1" fmla="*/ 0 h 12"/>
                <a:gd name="T2" fmla="*/ 2 w 45"/>
                <a:gd name="T3" fmla="*/ 0 h 12"/>
                <a:gd name="T4" fmla="*/ 2 w 45"/>
                <a:gd name="T5" fmla="*/ 0 h 12"/>
                <a:gd name="T6" fmla="*/ 0 w 45"/>
                <a:gd name="T7" fmla="*/ 12 h 12"/>
                <a:gd name="T8" fmla="*/ 45 w 45"/>
                <a:gd name="T9" fmla="*/ 12 h 12"/>
                <a:gd name="T10" fmla="*/ 45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45" y="0"/>
                  </a:moveTo>
                  <a:cubicBezTo>
                    <a:pt x="2" y="0"/>
                    <a:pt x="2" y="0"/>
                    <a:pt x="2" y="0"/>
                  </a:cubicBezTo>
                  <a:cubicBezTo>
                    <a:pt x="2" y="0"/>
                    <a:pt x="2" y="0"/>
                    <a:pt x="2" y="0"/>
                  </a:cubicBezTo>
                  <a:cubicBezTo>
                    <a:pt x="1" y="4"/>
                    <a:pt x="1" y="8"/>
                    <a:pt x="0" y="12"/>
                  </a:cubicBezTo>
                  <a:cubicBezTo>
                    <a:pt x="45" y="12"/>
                    <a:pt x="45" y="12"/>
                    <a:pt x="45" y="12"/>
                  </a:cubicBezTo>
                  <a:cubicBezTo>
                    <a:pt x="45" y="0"/>
                    <a:pt x="45" y="0"/>
                    <a:pt x="45" y="0"/>
                  </a:cubicBezTo>
                </a:path>
              </a:pathLst>
            </a:custGeom>
            <a:solidFill>
              <a:srgbClr val="FFA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3" name="ï$ľíďê">
              <a:extLst>
                <a:ext uri="{FF2B5EF4-FFF2-40B4-BE49-F238E27FC236}">
                  <a16:creationId xmlns:a16="http://schemas.microsoft.com/office/drawing/2014/main" xmlns="" id="{3133C238-43A5-4C86-9583-9FD66E088188}"/>
                </a:ext>
              </a:extLst>
            </p:cNvPr>
            <p:cNvSpPr/>
            <p:nvPr/>
          </p:nvSpPr>
          <p:spPr bwMode="auto">
            <a:xfrm>
              <a:off x="4391026" y="1863726"/>
              <a:ext cx="795338" cy="211138"/>
            </a:xfrm>
            <a:custGeom>
              <a:avLst/>
              <a:gdLst>
                <a:gd name="T0" fmla="*/ 43 w 45"/>
                <a:gd name="T1" fmla="*/ 0 h 12"/>
                <a:gd name="T2" fmla="*/ 0 w 45"/>
                <a:gd name="T3" fmla="*/ 0 h 12"/>
                <a:gd name="T4" fmla="*/ 0 w 45"/>
                <a:gd name="T5" fmla="*/ 12 h 12"/>
                <a:gd name="T6" fmla="*/ 45 w 45"/>
                <a:gd name="T7" fmla="*/ 12 h 12"/>
                <a:gd name="T8" fmla="*/ 45 w 45"/>
                <a:gd name="T9" fmla="*/ 10 h 12"/>
                <a:gd name="T10" fmla="*/ 43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43" y="0"/>
                  </a:moveTo>
                  <a:cubicBezTo>
                    <a:pt x="0" y="0"/>
                    <a:pt x="0" y="0"/>
                    <a:pt x="0" y="0"/>
                  </a:cubicBezTo>
                  <a:cubicBezTo>
                    <a:pt x="0" y="12"/>
                    <a:pt x="0" y="12"/>
                    <a:pt x="0" y="12"/>
                  </a:cubicBezTo>
                  <a:cubicBezTo>
                    <a:pt x="45" y="12"/>
                    <a:pt x="45" y="12"/>
                    <a:pt x="45" y="12"/>
                  </a:cubicBezTo>
                  <a:cubicBezTo>
                    <a:pt x="45" y="11"/>
                    <a:pt x="45" y="11"/>
                    <a:pt x="45" y="10"/>
                  </a:cubicBezTo>
                  <a:cubicBezTo>
                    <a:pt x="44" y="7"/>
                    <a:pt x="44" y="3"/>
                    <a:pt x="43" y="0"/>
                  </a:cubicBezTo>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4" name="ïş1íḑè">
              <a:extLst>
                <a:ext uri="{FF2B5EF4-FFF2-40B4-BE49-F238E27FC236}">
                  <a16:creationId xmlns:a16="http://schemas.microsoft.com/office/drawing/2014/main" xmlns="" id="{06410C12-BA66-4DCA-9016-D70F02F0347D}"/>
                </a:ext>
              </a:extLst>
            </p:cNvPr>
            <p:cNvSpPr/>
            <p:nvPr/>
          </p:nvSpPr>
          <p:spPr bwMode="auto">
            <a:xfrm>
              <a:off x="3330576" y="3313113"/>
              <a:ext cx="2120900" cy="177800"/>
            </a:xfrm>
            <a:custGeom>
              <a:avLst/>
              <a:gdLst>
                <a:gd name="T0" fmla="*/ 119 w 120"/>
                <a:gd name="T1" fmla="*/ 7 h 10"/>
                <a:gd name="T2" fmla="*/ 120 w 120"/>
                <a:gd name="T3" fmla="*/ 10 h 10"/>
                <a:gd name="T4" fmla="*/ 120 w 120"/>
                <a:gd name="T5" fmla="*/ 10 h 10"/>
                <a:gd name="T6" fmla="*/ 119 w 120"/>
                <a:gd name="T7" fmla="*/ 7 h 10"/>
                <a:gd name="T8" fmla="*/ 60 w 120"/>
                <a:gd name="T9" fmla="*/ 0 h 10"/>
                <a:gd name="T10" fmla="*/ 2 w 120"/>
                <a:gd name="T11" fmla="*/ 0 h 10"/>
                <a:gd name="T12" fmla="*/ 2 w 120"/>
                <a:gd name="T13" fmla="*/ 0 h 10"/>
                <a:gd name="T14" fmla="*/ 0 w 120"/>
                <a:gd name="T15" fmla="*/ 10 h 10"/>
                <a:gd name="T16" fmla="*/ 60 w 120"/>
                <a:gd name="T17" fmla="*/ 10 h 10"/>
                <a:gd name="T18" fmla="*/ 60 w 12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0">
                  <a:moveTo>
                    <a:pt x="119" y="7"/>
                  </a:moveTo>
                  <a:cubicBezTo>
                    <a:pt x="120" y="8"/>
                    <a:pt x="120" y="9"/>
                    <a:pt x="120" y="10"/>
                  </a:cubicBezTo>
                  <a:cubicBezTo>
                    <a:pt x="120" y="10"/>
                    <a:pt x="120" y="10"/>
                    <a:pt x="120" y="10"/>
                  </a:cubicBezTo>
                  <a:cubicBezTo>
                    <a:pt x="120" y="9"/>
                    <a:pt x="120" y="8"/>
                    <a:pt x="119" y="7"/>
                  </a:cubicBezTo>
                  <a:moveTo>
                    <a:pt x="60" y="0"/>
                  </a:moveTo>
                  <a:cubicBezTo>
                    <a:pt x="2" y="0"/>
                    <a:pt x="2" y="0"/>
                    <a:pt x="2" y="0"/>
                  </a:cubicBezTo>
                  <a:cubicBezTo>
                    <a:pt x="2" y="0"/>
                    <a:pt x="2" y="0"/>
                    <a:pt x="2" y="0"/>
                  </a:cubicBezTo>
                  <a:cubicBezTo>
                    <a:pt x="2" y="3"/>
                    <a:pt x="1" y="7"/>
                    <a:pt x="0" y="10"/>
                  </a:cubicBezTo>
                  <a:cubicBezTo>
                    <a:pt x="60" y="10"/>
                    <a:pt x="60" y="10"/>
                    <a:pt x="60" y="10"/>
                  </a:cubicBezTo>
                  <a:cubicBezTo>
                    <a:pt x="60" y="0"/>
                    <a:pt x="60" y="0"/>
                    <a:pt x="60" y="0"/>
                  </a:cubicBezTo>
                </a:path>
              </a:pathLst>
            </a:custGeom>
            <a:solidFill>
              <a:srgbClr val="FFA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5" name="ï$ḻiḑè">
              <a:extLst>
                <a:ext uri="{FF2B5EF4-FFF2-40B4-BE49-F238E27FC236}">
                  <a16:creationId xmlns:a16="http://schemas.microsoft.com/office/drawing/2014/main" xmlns="" id="{7FBC4F2A-A130-47CF-AB35-F25676A4AFBF}"/>
                </a:ext>
              </a:extLst>
            </p:cNvPr>
            <p:cNvSpPr/>
            <p:nvPr/>
          </p:nvSpPr>
          <p:spPr bwMode="auto">
            <a:xfrm>
              <a:off x="4391026" y="3313113"/>
              <a:ext cx="1060450" cy="177800"/>
            </a:xfrm>
            <a:custGeom>
              <a:avLst/>
              <a:gdLst>
                <a:gd name="T0" fmla="*/ 58 w 60"/>
                <a:gd name="T1" fmla="*/ 0 h 10"/>
                <a:gd name="T2" fmla="*/ 0 w 60"/>
                <a:gd name="T3" fmla="*/ 0 h 10"/>
                <a:gd name="T4" fmla="*/ 0 w 60"/>
                <a:gd name="T5" fmla="*/ 10 h 10"/>
                <a:gd name="T6" fmla="*/ 60 w 60"/>
                <a:gd name="T7" fmla="*/ 10 h 10"/>
                <a:gd name="T8" fmla="*/ 59 w 60"/>
                <a:gd name="T9" fmla="*/ 7 h 10"/>
                <a:gd name="T10" fmla="*/ 58 w 60"/>
                <a:gd name="T11" fmla="*/ 0 h 10"/>
                <a:gd name="T12" fmla="*/ 58 w 6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0" h="10">
                  <a:moveTo>
                    <a:pt x="58" y="0"/>
                  </a:moveTo>
                  <a:cubicBezTo>
                    <a:pt x="0" y="0"/>
                    <a:pt x="0" y="0"/>
                    <a:pt x="0" y="0"/>
                  </a:cubicBezTo>
                  <a:cubicBezTo>
                    <a:pt x="0" y="10"/>
                    <a:pt x="0" y="10"/>
                    <a:pt x="0" y="10"/>
                  </a:cubicBezTo>
                  <a:cubicBezTo>
                    <a:pt x="60" y="10"/>
                    <a:pt x="60" y="10"/>
                    <a:pt x="60" y="10"/>
                  </a:cubicBezTo>
                  <a:cubicBezTo>
                    <a:pt x="60" y="9"/>
                    <a:pt x="60" y="8"/>
                    <a:pt x="59" y="7"/>
                  </a:cubicBezTo>
                  <a:cubicBezTo>
                    <a:pt x="59" y="5"/>
                    <a:pt x="59" y="2"/>
                    <a:pt x="58" y="0"/>
                  </a:cubicBezTo>
                  <a:cubicBezTo>
                    <a:pt x="58" y="0"/>
                    <a:pt x="58" y="0"/>
                    <a:pt x="58" y="0"/>
                  </a:cubicBezTo>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6" name="iSlîḑè">
              <a:extLst>
                <a:ext uri="{FF2B5EF4-FFF2-40B4-BE49-F238E27FC236}">
                  <a16:creationId xmlns:a16="http://schemas.microsoft.com/office/drawing/2014/main" xmlns="" id="{79AC79B0-7813-4E06-9EE4-89FB4DD3D4D7}"/>
                </a:ext>
              </a:extLst>
            </p:cNvPr>
            <p:cNvSpPr/>
            <p:nvPr/>
          </p:nvSpPr>
          <p:spPr bwMode="auto">
            <a:xfrm>
              <a:off x="4938713" y="4622801"/>
              <a:ext cx="1908175" cy="795338"/>
            </a:xfrm>
            <a:custGeom>
              <a:avLst/>
              <a:gdLst>
                <a:gd name="T0" fmla="*/ 23 w 108"/>
                <a:gd name="T1" fmla="*/ 8 h 45"/>
                <a:gd name="T2" fmla="*/ 108 w 108"/>
                <a:gd name="T3" fmla="*/ 27 h 45"/>
                <a:gd name="T4" fmla="*/ 108 w 108"/>
                <a:gd name="T5" fmla="*/ 45 h 45"/>
                <a:gd name="T6" fmla="*/ 0 w 108"/>
                <a:gd name="T7" fmla="*/ 45 h 45"/>
                <a:gd name="T8" fmla="*/ 0 w 108"/>
                <a:gd name="T9" fmla="*/ 41 h 45"/>
                <a:gd name="T10" fmla="*/ 5 w 108"/>
                <a:gd name="T11" fmla="*/ 32 h 45"/>
                <a:gd name="T12" fmla="*/ 10 w 108"/>
                <a:gd name="T13" fmla="*/ 27 h 45"/>
                <a:gd name="T14" fmla="*/ 14 w 108"/>
                <a:gd name="T15" fmla="*/ 19 h 45"/>
                <a:gd name="T16" fmla="*/ 78 w 108"/>
                <a:gd name="T17" fmla="*/ 15 h 45"/>
                <a:gd name="T18" fmla="*/ 20 w 108"/>
                <a:gd name="T19" fmla="*/ 12 h 45"/>
                <a:gd name="T20" fmla="*/ 23 w 108"/>
                <a:gd name="T21"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5">
                  <a:moveTo>
                    <a:pt x="23" y="8"/>
                  </a:moveTo>
                  <a:cubicBezTo>
                    <a:pt x="54" y="8"/>
                    <a:pt x="101" y="0"/>
                    <a:pt x="108" y="27"/>
                  </a:cubicBezTo>
                  <a:cubicBezTo>
                    <a:pt x="108" y="45"/>
                    <a:pt x="108" y="45"/>
                    <a:pt x="108" y="45"/>
                  </a:cubicBezTo>
                  <a:cubicBezTo>
                    <a:pt x="0" y="45"/>
                    <a:pt x="0" y="45"/>
                    <a:pt x="0" y="45"/>
                  </a:cubicBezTo>
                  <a:cubicBezTo>
                    <a:pt x="0" y="41"/>
                    <a:pt x="0" y="41"/>
                    <a:pt x="0" y="41"/>
                  </a:cubicBezTo>
                  <a:cubicBezTo>
                    <a:pt x="5" y="32"/>
                    <a:pt x="5" y="32"/>
                    <a:pt x="5" y="32"/>
                  </a:cubicBezTo>
                  <a:cubicBezTo>
                    <a:pt x="10" y="27"/>
                    <a:pt x="10" y="27"/>
                    <a:pt x="10" y="27"/>
                  </a:cubicBezTo>
                  <a:cubicBezTo>
                    <a:pt x="14" y="19"/>
                    <a:pt x="14" y="19"/>
                    <a:pt x="14" y="19"/>
                  </a:cubicBezTo>
                  <a:cubicBezTo>
                    <a:pt x="14" y="19"/>
                    <a:pt x="53" y="13"/>
                    <a:pt x="78" y="15"/>
                  </a:cubicBezTo>
                  <a:cubicBezTo>
                    <a:pt x="78" y="15"/>
                    <a:pt x="58" y="12"/>
                    <a:pt x="20" y="12"/>
                  </a:cubicBezTo>
                  <a:lnTo>
                    <a:pt x="23" y="8"/>
                  </a:lnTo>
                  <a:close/>
                </a:path>
              </a:pathLst>
            </a:cu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7" name="ïṡḷíḑè">
              <a:extLst>
                <a:ext uri="{FF2B5EF4-FFF2-40B4-BE49-F238E27FC236}">
                  <a16:creationId xmlns:a16="http://schemas.microsoft.com/office/drawing/2014/main" xmlns="" id="{EC5C3FE4-4D1F-4A58-992B-71683DB3EAE2}"/>
                </a:ext>
              </a:extLst>
            </p:cNvPr>
            <p:cNvSpPr/>
            <p:nvPr/>
          </p:nvSpPr>
          <p:spPr bwMode="auto">
            <a:xfrm>
              <a:off x="6616701" y="5346701"/>
              <a:ext cx="441325" cy="282575"/>
            </a:xfrm>
            <a:prstGeom prst="ellipse">
              <a:avLst/>
            </a:pr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8" name="íŝlïḑê">
              <a:extLst>
                <a:ext uri="{FF2B5EF4-FFF2-40B4-BE49-F238E27FC236}">
                  <a16:creationId xmlns:a16="http://schemas.microsoft.com/office/drawing/2014/main" xmlns="" id="{2EC48D1A-8FA3-4F69-A817-888A29205FD7}"/>
                </a:ext>
              </a:extLst>
            </p:cNvPr>
            <p:cNvSpPr/>
            <p:nvPr/>
          </p:nvSpPr>
          <p:spPr bwMode="auto">
            <a:xfrm>
              <a:off x="4814888" y="5346701"/>
              <a:ext cx="1836738" cy="141288"/>
            </a:xfrm>
            <a:custGeom>
              <a:avLst/>
              <a:gdLst>
                <a:gd name="T0" fmla="*/ 104 w 104"/>
                <a:gd name="T1" fmla="*/ 8 h 8"/>
                <a:gd name="T2" fmla="*/ 0 w 104"/>
                <a:gd name="T3" fmla="*/ 8 h 8"/>
                <a:gd name="T4" fmla="*/ 0 w 104"/>
                <a:gd name="T5" fmla="*/ 5 h 8"/>
                <a:gd name="T6" fmla="*/ 5 w 104"/>
                <a:gd name="T7" fmla="*/ 0 h 8"/>
                <a:gd name="T8" fmla="*/ 99 w 104"/>
                <a:gd name="T9" fmla="*/ 0 h 8"/>
                <a:gd name="T10" fmla="*/ 104 w 104"/>
                <a:gd name="T11" fmla="*/ 5 h 8"/>
                <a:gd name="T12" fmla="*/ 104 w 10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4" h="8">
                  <a:moveTo>
                    <a:pt x="104" y="8"/>
                  </a:moveTo>
                  <a:cubicBezTo>
                    <a:pt x="0" y="8"/>
                    <a:pt x="0" y="8"/>
                    <a:pt x="0" y="8"/>
                  </a:cubicBezTo>
                  <a:cubicBezTo>
                    <a:pt x="0" y="5"/>
                    <a:pt x="0" y="5"/>
                    <a:pt x="0" y="5"/>
                  </a:cubicBezTo>
                  <a:cubicBezTo>
                    <a:pt x="0" y="2"/>
                    <a:pt x="2" y="0"/>
                    <a:pt x="5" y="0"/>
                  </a:cubicBezTo>
                  <a:cubicBezTo>
                    <a:pt x="99" y="0"/>
                    <a:pt x="99" y="0"/>
                    <a:pt x="99" y="0"/>
                  </a:cubicBezTo>
                  <a:cubicBezTo>
                    <a:pt x="102" y="0"/>
                    <a:pt x="104" y="2"/>
                    <a:pt x="104" y="5"/>
                  </a:cubicBezTo>
                  <a:lnTo>
                    <a:pt x="104" y="8"/>
                  </a:lnTo>
                  <a:close/>
                </a:path>
              </a:pathLst>
            </a:custGeom>
            <a:solidFill>
              <a:srgbClr val="008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9" name="íṧḷiḓè">
              <a:extLst>
                <a:ext uri="{FF2B5EF4-FFF2-40B4-BE49-F238E27FC236}">
                  <a16:creationId xmlns:a16="http://schemas.microsoft.com/office/drawing/2014/main" xmlns="" id="{4E1B2E67-D050-4FD6-A1C5-05245FDCD105}"/>
                </a:ext>
              </a:extLst>
            </p:cNvPr>
            <p:cNvSpPr/>
            <p:nvPr/>
          </p:nvSpPr>
          <p:spPr bwMode="auto">
            <a:xfrm>
              <a:off x="6564313" y="5487988"/>
              <a:ext cx="565150" cy="141288"/>
            </a:xfrm>
            <a:custGeom>
              <a:avLst/>
              <a:gdLst>
                <a:gd name="T0" fmla="*/ 32 w 32"/>
                <a:gd name="T1" fmla="*/ 3 h 8"/>
                <a:gd name="T2" fmla="*/ 24 w 32"/>
                <a:gd name="T3" fmla="*/ 8 h 8"/>
                <a:gd name="T4" fmla="*/ 8 w 32"/>
                <a:gd name="T5" fmla="*/ 8 h 8"/>
                <a:gd name="T6" fmla="*/ 0 w 32"/>
                <a:gd name="T7" fmla="*/ 3 h 8"/>
                <a:gd name="T8" fmla="*/ 0 w 32"/>
                <a:gd name="T9" fmla="*/ 0 h 8"/>
                <a:gd name="T10" fmla="*/ 32 w 32"/>
                <a:gd name="T11" fmla="*/ 0 h 8"/>
                <a:gd name="T12" fmla="*/ 32 w 32"/>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32" y="3"/>
                  </a:moveTo>
                  <a:cubicBezTo>
                    <a:pt x="32" y="6"/>
                    <a:pt x="28" y="8"/>
                    <a:pt x="24" y="8"/>
                  </a:cubicBezTo>
                  <a:cubicBezTo>
                    <a:pt x="8" y="8"/>
                    <a:pt x="8" y="8"/>
                    <a:pt x="8" y="8"/>
                  </a:cubicBezTo>
                  <a:cubicBezTo>
                    <a:pt x="4" y="8"/>
                    <a:pt x="0" y="6"/>
                    <a:pt x="0" y="3"/>
                  </a:cubicBezTo>
                  <a:cubicBezTo>
                    <a:pt x="0" y="0"/>
                    <a:pt x="0" y="0"/>
                    <a:pt x="0" y="0"/>
                  </a:cubicBezTo>
                  <a:cubicBezTo>
                    <a:pt x="32" y="0"/>
                    <a:pt x="32" y="0"/>
                    <a:pt x="32" y="0"/>
                  </a:cubicBezTo>
                  <a:lnTo>
                    <a:pt x="32" y="3"/>
                  </a:lnTo>
                  <a:close/>
                </a:path>
              </a:pathLst>
            </a:custGeom>
            <a:solidFill>
              <a:srgbClr val="008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0" name="íṧļídê">
              <a:extLst>
                <a:ext uri="{FF2B5EF4-FFF2-40B4-BE49-F238E27FC236}">
                  <a16:creationId xmlns:a16="http://schemas.microsoft.com/office/drawing/2014/main" xmlns="" id="{42273723-DF79-40D7-8D86-0157A351DD6C}"/>
                </a:ext>
              </a:extLst>
            </p:cNvPr>
            <p:cNvSpPr/>
            <p:nvPr/>
          </p:nvSpPr>
          <p:spPr bwMode="auto">
            <a:xfrm>
              <a:off x="6846888" y="4622801"/>
              <a:ext cx="1908175" cy="795338"/>
            </a:xfrm>
            <a:custGeom>
              <a:avLst/>
              <a:gdLst>
                <a:gd name="T0" fmla="*/ 85 w 108"/>
                <a:gd name="T1" fmla="*/ 8 h 45"/>
                <a:gd name="T2" fmla="*/ 0 w 108"/>
                <a:gd name="T3" fmla="*/ 27 h 45"/>
                <a:gd name="T4" fmla="*/ 0 w 108"/>
                <a:gd name="T5" fmla="*/ 45 h 45"/>
                <a:gd name="T6" fmla="*/ 108 w 108"/>
                <a:gd name="T7" fmla="*/ 45 h 45"/>
                <a:gd name="T8" fmla="*/ 108 w 108"/>
                <a:gd name="T9" fmla="*/ 41 h 45"/>
                <a:gd name="T10" fmla="*/ 102 w 108"/>
                <a:gd name="T11" fmla="*/ 32 h 45"/>
                <a:gd name="T12" fmla="*/ 97 w 108"/>
                <a:gd name="T13" fmla="*/ 27 h 45"/>
                <a:gd name="T14" fmla="*/ 93 w 108"/>
                <a:gd name="T15" fmla="*/ 19 h 45"/>
                <a:gd name="T16" fmla="*/ 29 w 108"/>
                <a:gd name="T17" fmla="*/ 15 h 45"/>
                <a:gd name="T18" fmla="*/ 87 w 108"/>
                <a:gd name="T19" fmla="*/ 12 h 45"/>
                <a:gd name="T20" fmla="*/ 85 w 108"/>
                <a:gd name="T21"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5">
                  <a:moveTo>
                    <a:pt x="85" y="8"/>
                  </a:moveTo>
                  <a:cubicBezTo>
                    <a:pt x="53" y="8"/>
                    <a:pt x="7" y="0"/>
                    <a:pt x="0" y="27"/>
                  </a:cubicBezTo>
                  <a:cubicBezTo>
                    <a:pt x="0" y="45"/>
                    <a:pt x="0" y="45"/>
                    <a:pt x="0" y="45"/>
                  </a:cubicBezTo>
                  <a:cubicBezTo>
                    <a:pt x="108" y="45"/>
                    <a:pt x="108" y="45"/>
                    <a:pt x="108" y="45"/>
                  </a:cubicBezTo>
                  <a:cubicBezTo>
                    <a:pt x="108" y="41"/>
                    <a:pt x="108" y="41"/>
                    <a:pt x="108" y="41"/>
                  </a:cubicBezTo>
                  <a:cubicBezTo>
                    <a:pt x="102" y="32"/>
                    <a:pt x="102" y="32"/>
                    <a:pt x="102" y="32"/>
                  </a:cubicBezTo>
                  <a:cubicBezTo>
                    <a:pt x="97" y="27"/>
                    <a:pt x="97" y="27"/>
                    <a:pt x="97" y="27"/>
                  </a:cubicBezTo>
                  <a:cubicBezTo>
                    <a:pt x="93" y="19"/>
                    <a:pt x="93" y="19"/>
                    <a:pt x="93" y="19"/>
                  </a:cubicBezTo>
                  <a:cubicBezTo>
                    <a:pt x="93" y="19"/>
                    <a:pt x="54" y="13"/>
                    <a:pt x="29" y="15"/>
                  </a:cubicBezTo>
                  <a:cubicBezTo>
                    <a:pt x="29" y="15"/>
                    <a:pt x="50" y="12"/>
                    <a:pt x="87" y="12"/>
                  </a:cubicBezTo>
                  <a:lnTo>
                    <a:pt x="85" y="8"/>
                  </a:lnTo>
                  <a:close/>
                </a:path>
              </a:pathLst>
            </a:cu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1" name="íšļïḍê">
              <a:extLst>
                <a:ext uri="{FF2B5EF4-FFF2-40B4-BE49-F238E27FC236}">
                  <a16:creationId xmlns:a16="http://schemas.microsoft.com/office/drawing/2014/main" xmlns="" id="{79487665-F164-4468-AE3E-52E96A4D49FC}"/>
                </a:ext>
              </a:extLst>
            </p:cNvPr>
            <p:cNvSpPr/>
            <p:nvPr/>
          </p:nvSpPr>
          <p:spPr bwMode="auto">
            <a:xfrm>
              <a:off x="7040563" y="5346701"/>
              <a:ext cx="1836738" cy="141288"/>
            </a:xfrm>
            <a:custGeom>
              <a:avLst/>
              <a:gdLst>
                <a:gd name="T0" fmla="*/ 0 w 104"/>
                <a:gd name="T1" fmla="*/ 8 h 8"/>
                <a:gd name="T2" fmla="*/ 104 w 104"/>
                <a:gd name="T3" fmla="*/ 8 h 8"/>
                <a:gd name="T4" fmla="*/ 104 w 104"/>
                <a:gd name="T5" fmla="*/ 5 h 8"/>
                <a:gd name="T6" fmla="*/ 98 w 104"/>
                <a:gd name="T7" fmla="*/ 0 h 8"/>
                <a:gd name="T8" fmla="*/ 5 w 104"/>
                <a:gd name="T9" fmla="*/ 0 h 8"/>
                <a:gd name="T10" fmla="*/ 0 w 104"/>
                <a:gd name="T11" fmla="*/ 5 h 8"/>
                <a:gd name="T12" fmla="*/ 0 w 10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4" h="8">
                  <a:moveTo>
                    <a:pt x="0" y="8"/>
                  </a:moveTo>
                  <a:cubicBezTo>
                    <a:pt x="104" y="8"/>
                    <a:pt x="104" y="8"/>
                    <a:pt x="104" y="8"/>
                  </a:cubicBezTo>
                  <a:cubicBezTo>
                    <a:pt x="104" y="5"/>
                    <a:pt x="104" y="5"/>
                    <a:pt x="104" y="5"/>
                  </a:cubicBezTo>
                  <a:cubicBezTo>
                    <a:pt x="104" y="2"/>
                    <a:pt x="101" y="0"/>
                    <a:pt x="98" y="0"/>
                  </a:cubicBezTo>
                  <a:cubicBezTo>
                    <a:pt x="5" y="0"/>
                    <a:pt x="5" y="0"/>
                    <a:pt x="5" y="0"/>
                  </a:cubicBezTo>
                  <a:cubicBezTo>
                    <a:pt x="2" y="0"/>
                    <a:pt x="0" y="2"/>
                    <a:pt x="0" y="5"/>
                  </a:cubicBezTo>
                  <a:lnTo>
                    <a:pt x="0" y="8"/>
                  </a:lnTo>
                  <a:close/>
                </a:path>
              </a:pathLst>
            </a:custGeom>
            <a:solidFill>
              <a:srgbClr val="008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2" name="í$ļïḑé">
              <a:extLst>
                <a:ext uri="{FF2B5EF4-FFF2-40B4-BE49-F238E27FC236}">
                  <a16:creationId xmlns:a16="http://schemas.microsoft.com/office/drawing/2014/main" xmlns="" id="{83038F41-4530-42CE-A243-1113F210BCB5}"/>
                </a:ext>
              </a:extLst>
            </p:cNvPr>
            <p:cNvSpPr/>
            <p:nvPr/>
          </p:nvSpPr>
          <p:spPr bwMode="auto">
            <a:xfrm>
              <a:off x="6651626" y="5418138"/>
              <a:ext cx="388938" cy="141288"/>
            </a:xfrm>
            <a:prstGeom prst="ellipse">
              <a:avLst/>
            </a:pr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23" name="组合 142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791EF605-DC12-4FE9-9EBE-60B3F4F644EF}"/>
              </a:ext>
            </a:extLst>
          </p:cNvPr>
          <p:cNvGrpSpPr>
            <a:grpSpLocks noChangeAspect="1"/>
          </p:cNvGrpSpPr>
          <p:nvPr/>
        </p:nvGrpSpPr>
        <p:grpSpPr bwMode="auto">
          <a:xfrm>
            <a:off x="5352917" y="3867627"/>
            <a:ext cx="1508005" cy="2366273"/>
            <a:chOff x="2654" y="191"/>
            <a:chExt cx="2372" cy="3722"/>
          </a:xfrm>
        </p:grpSpPr>
        <p:sp>
          <p:nvSpPr>
            <p:cNvPr id="1424" name="iŝlîďê">
              <a:extLst>
                <a:ext uri="{FF2B5EF4-FFF2-40B4-BE49-F238E27FC236}">
                  <a16:creationId xmlns:a16="http://schemas.microsoft.com/office/drawing/2014/main" xmlns="" id="{04B10F4A-C517-4122-B72A-4AD2D63D47D5}"/>
                </a:ext>
              </a:extLst>
            </p:cNvPr>
            <p:cNvSpPr/>
            <p:nvPr/>
          </p:nvSpPr>
          <p:spPr bwMode="auto">
            <a:xfrm>
              <a:off x="2883" y="3020"/>
              <a:ext cx="2143" cy="426"/>
            </a:xfrm>
            <a:custGeom>
              <a:avLst/>
              <a:gdLst>
                <a:gd name="T0" fmla="*/ 0 w 2143"/>
                <a:gd name="T1" fmla="*/ 21 h 426"/>
                <a:gd name="T2" fmla="*/ 2143 w 2143"/>
                <a:gd name="T3" fmla="*/ 0 h 426"/>
                <a:gd name="T4" fmla="*/ 2143 w 2143"/>
                <a:gd name="T5" fmla="*/ 426 h 426"/>
                <a:gd name="T6" fmla="*/ 33 w 2143"/>
                <a:gd name="T7" fmla="*/ 422 h 426"/>
                <a:gd name="T8" fmla="*/ 0 w 2143"/>
                <a:gd name="T9" fmla="*/ 21 h 426"/>
              </a:gdLst>
              <a:ahLst/>
              <a:cxnLst>
                <a:cxn ang="0">
                  <a:pos x="T0" y="T1"/>
                </a:cxn>
                <a:cxn ang="0">
                  <a:pos x="T2" y="T3"/>
                </a:cxn>
                <a:cxn ang="0">
                  <a:pos x="T4" y="T5"/>
                </a:cxn>
                <a:cxn ang="0">
                  <a:pos x="T6" y="T7"/>
                </a:cxn>
                <a:cxn ang="0">
                  <a:pos x="T8" y="T9"/>
                </a:cxn>
              </a:cxnLst>
              <a:rect l="0" t="0" r="r" b="b"/>
              <a:pathLst>
                <a:path w="2143" h="426">
                  <a:moveTo>
                    <a:pt x="0" y="21"/>
                  </a:moveTo>
                  <a:lnTo>
                    <a:pt x="2143" y="0"/>
                  </a:lnTo>
                  <a:lnTo>
                    <a:pt x="2143" y="426"/>
                  </a:lnTo>
                  <a:lnTo>
                    <a:pt x="33" y="422"/>
                  </a:lnTo>
                  <a:lnTo>
                    <a:pt x="0" y="21"/>
                  </a:lnTo>
                  <a:close/>
                </a:path>
              </a:pathLst>
            </a:custGeom>
            <a:solidFill>
              <a:srgbClr val="008E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5" name="iSļiďê">
              <a:extLst>
                <a:ext uri="{FF2B5EF4-FFF2-40B4-BE49-F238E27FC236}">
                  <a16:creationId xmlns:a16="http://schemas.microsoft.com/office/drawing/2014/main" xmlns="" id="{D93B6E4A-3C6A-4C10-9E92-A5258EFFC5ED}"/>
                </a:ext>
              </a:extLst>
            </p:cNvPr>
            <p:cNvSpPr/>
            <p:nvPr/>
          </p:nvSpPr>
          <p:spPr bwMode="auto">
            <a:xfrm>
              <a:off x="2883" y="3020"/>
              <a:ext cx="2143" cy="426"/>
            </a:xfrm>
            <a:custGeom>
              <a:avLst/>
              <a:gdLst>
                <a:gd name="T0" fmla="*/ 0 w 2143"/>
                <a:gd name="T1" fmla="*/ 21 h 426"/>
                <a:gd name="T2" fmla="*/ 2143 w 2143"/>
                <a:gd name="T3" fmla="*/ 0 h 426"/>
                <a:gd name="T4" fmla="*/ 2143 w 2143"/>
                <a:gd name="T5" fmla="*/ 426 h 426"/>
                <a:gd name="T6" fmla="*/ 33 w 2143"/>
                <a:gd name="T7" fmla="*/ 422 h 426"/>
                <a:gd name="T8" fmla="*/ 0 w 2143"/>
                <a:gd name="T9" fmla="*/ 21 h 426"/>
              </a:gdLst>
              <a:ahLst/>
              <a:cxnLst>
                <a:cxn ang="0">
                  <a:pos x="T0" y="T1"/>
                </a:cxn>
                <a:cxn ang="0">
                  <a:pos x="T2" y="T3"/>
                </a:cxn>
                <a:cxn ang="0">
                  <a:pos x="T4" y="T5"/>
                </a:cxn>
                <a:cxn ang="0">
                  <a:pos x="T6" y="T7"/>
                </a:cxn>
                <a:cxn ang="0">
                  <a:pos x="T8" y="T9"/>
                </a:cxn>
              </a:cxnLst>
              <a:rect l="0" t="0" r="r" b="b"/>
              <a:pathLst>
                <a:path w="2143" h="426">
                  <a:moveTo>
                    <a:pt x="0" y="21"/>
                  </a:moveTo>
                  <a:lnTo>
                    <a:pt x="2143" y="0"/>
                  </a:lnTo>
                  <a:lnTo>
                    <a:pt x="2143" y="426"/>
                  </a:lnTo>
                  <a:lnTo>
                    <a:pt x="33" y="422"/>
                  </a:lnTo>
                  <a:lnTo>
                    <a:pt x="0"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6" name="îşlïḍê">
              <a:extLst>
                <a:ext uri="{FF2B5EF4-FFF2-40B4-BE49-F238E27FC236}">
                  <a16:creationId xmlns:a16="http://schemas.microsoft.com/office/drawing/2014/main" xmlns="" id="{0F4C5011-DA96-414B-8A7E-8604F2B96EFE}"/>
                </a:ext>
              </a:extLst>
            </p:cNvPr>
            <p:cNvSpPr/>
            <p:nvPr/>
          </p:nvSpPr>
          <p:spPr bwMode="auto">
            <a:xfrm>
              <a:off x="2929" y="3066"/>
              <a:ext cx="2097" cy="376"/>
            </a:xfrm>
            <a:custGeom>
              <a:avLst/>
              <a:gdLst>
                <a:gd name="T0" fmla="*/ 0 w 2097"/>
                <a:gd name="T1" fmla="*/ 44 h 376"/>
                <a:gd name="T2" fmla="*/ 2097 w 2097"/>
                <a:gd name="T3" fmla="*/ 0 h 376"/>
                <a:gd name="T4" fmla="*/ 2097 w 2097"/>
                <a:gd name="T5" fmla="*/ 376 h 376"/>
                <a:gd name="T6" fmla="*/ 35 w 2097"/>
                <a:gd name="T7" fmla="*/ 341 h 376"/>
                <a:gd name="T8" fmla="*/ 0 w 2097"/>
                <a:gd name="T9" fmla="*/ 44 h 376"/>
              </a:gdLst>
              <a:ahLst/>
              <a:cxnLst>
                <a:cxn ang="0">
                  <a:pos x="T0" y="T1"/>
                </a:cxn>
                <a:cxn ang="0">
                  <a:pos x="T2" y="T3"/>
                </a:cxn>
                <a:cxn ang="0">
                  <a:pos x="T4" y="T5"/>
                </a:cxn>
                <a:cxn ang="0">
                  <a:pos x="T6" y="T7"/>
                </a:cxn>
                <a:cxn ang="0">
                  <a:pos x="T8" y="T9"/>
                </a:cxn>
              </a:cxnLst>
              <a:rect l="0" t="0" r="r" b="b"/>
              <a:pathLst>
                <a:path w="2097" h="376">
                  <a:moveTo>
                    <a:pt x="0" y="44"/>
                  </a:moveTo>
                  <a:lnTo>
                    <a:pt x="2097" y="0"/>
                  </a:lnTo>
                  <a:lnTo>
                    <a:pt x="2097" y="376"/>
                  </a:lnTo>
                  <a:lnTo>
                    <a:pt x="35" y="341"/>
                  </a:lnTo>
                  <a:lnTo>
                    <a:pt x="0" y="44"/>
                  </a:lnTo>
                  <a:close/>
                </a:path>
              </a:pathLst>
            </a:custGeom>
            <a:solidFill>
              <a:srgbClr val="3BC0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7" name="ïṡľïďê">
              <a:extLst>
                <a:ext uri="{FF2B5EF4-FFF2-40B4-BE49-F238E27FC236}">
                  <a16:creationId xmlns:a16="http://schemas.microsoft.com/office/drawing/2014/main" xmlns="" id="{1884EF24-E881-4D05-B974-13D93095537D}"/>
                </a:ext>
              </a:extLst>
            </p:cNvPr>
            <p:cNvSpPr/>
            <p:nvPr/>
          </p:nvSpPr>
          <p:spPr bwMode="auto">
            <a:xfrm>
              <a:off x="2929" y="3066"/>
              <a:ext cx="2097" cy="376"/>
            </a:xfrm>
            <a:custGeom>
              <a:avLst/>
              <a:gdLst>
                <a:gd name="T0" fmla="*/ 0 w 2097"/>
                <a:gd name="T1" fmla="*/ 44 h 376"/>
                <a:gd name="T2" fmla="*/ 2097 w 2097"/>
                <a:gd name="T3" fmla="*/ 0 h 376"/>
                <a:gd name="T4" fmla="*/ 2097 w 2097"/>
                <a:gd name="T5" fmla="*/ 376 h 376"/>
                <a:gd name="T6" fmla="*/ 35 w 2097"/>
                <a:gd name="T7" fmla="*/ 341 h 376"/>
                <a:gd name="T8" fmla="*/ 0 w 2097"/>
                <a:gd name="T9" fmla="*/ 44 h 376"/>
              </a:gdLst>
              <a:ahLst/>
              <a:cxnLst>
                <a:cxn ang="0">
                  <a:pos x="T0" y="T1"/>
                </a:cxn>
                <a:cxn ang="0">
                  <a:pos x="T2" y="T3"/>
                </a:cxn>
                <a:cxn ang="0">
                  <a:pos x="T4" y="T5"/>
                </a:cxn>
                <a:cxn ang="0">
                  <a:pos x="T6" y="T7"/>
                </a:cxn>
                <a:cxn ang="0">
                  <a:pos x="T8" y="T9"/>
                </a:cxn>
              </a:cxnLst>
              <a:rect l="0" t="0" r="r" b="b"/>
              <a:pathLst>
                <a:path w="2097" h="376">
                  <a:moveTo>
                    <a:pt x="0" y="44"/>
                  </a:moveTo>
                  <a:lnTo>
                    <a:pt x="2097" y="0"/>
                  </a:lnTo>
                  <a:lnTo>
                    <a:pt x="2097" y="376"/>
                  </a:lnTo>
                  <a:lnTo>
                    <a:pt x="35" y="341"/>
                  </a:lnTo>
                  <a:lnTo>
                    <a:pt x="0"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8" name="ïṩlíḍè">
              <a:extLst>
                <a:ext uri="{FF2B5EF4-FFF2-40B4-BE49-F238E27FC236}">
                  <a16:creationId xmlns:a16="http://schemas.microsoft.com/office/drawing/2014/main" xmlns="" id="{4B9B379E-E941-4CD6-84B3-05C2E57CD79A}"/>
                </a:ext>
              </a:extLst>
            </p:cNvPr>
            <p:cNvSpPr/>
            <p:nvPr/>
          </p:nvSpPr>
          <p:spPr bwMode="auto">
            <a:xfrm>
              <a:off x="3103" y="3037"/>
              <a:ext cx="84" cy="403"/>
            </a:xfrm>
            <a:custGeom>
              <a:avLst/>
              <a:gdLst>
                <a:gd name="T0" fmla="*/ 0 w 84"/>
                <a:gd name="T1" fmla="*/ 0 h 403"/>
                <a:gd name="T2" fmla="*/ 2 w 84"/>
                <a:gd name="T3" fmla="*/ 403 h 403"/>
                <a:gd name="T4" fmla="*/ 84 w 84"/>
                <a:gd name="T5" fmla="*/ 403 h 403"/>
                <a:gd name="T6" fmla="*/ 84 w 84"/>
                <a:gd name="T7" fmla="*/ 0 h 403"/>
                <a:gd name="T8" fmla="*/ 0 w 84"/>
                <a:gd name="T9" fmla="*/ 0 h 403"/>
              </a:gdLst>
              <a:ahLst/>
              <a:cxnLst>
                <a:cxn ang="0">
                  <a:pos x="T0" y="T1"/>
                </a:cxn>
                <a:cxn ang="0">
                  <a:pos x="T2" y="T3"/>
                </a:cxn>
                <a:cxn ang="0">
                  <a:pos x="T4" y="T5"/>
                </a:cxn>
                <a:cxn ang="0">
                  <a:pos x="T6" y="T7"/>
                </a:cxn>
                <a:cxn ang="0">
                  <a:pos x="T8" y="T9"/>
                </a:cxn>
              </a:cxnLst>
              <a:rect l="0" t="0" r="r" b="b"/>
              <a:pathLst>
                <a:path w="84" h="403">
                  <a:moveTo>
                    <a:pt x="0" y="0"/>
                  </a:moveTo>
                  <a:lnTo>
                    <a:pt x="2" y="403"/>
                  </a:lnTo>
                  <a:lnTo>
                    <a:pt x="84" y="403"/>
                  </a:lnTo>
                  <a:lnTo>
                    <a:pt x="84" y="0"/>
                  </a:lnTo>
                  <a:lnTo>
                    <a:pt x="0" y="0"/>
                  </a:lnTo>
                  <a:close/>
                </a:path>
              </a:pathLst>
            </a:custGeom>
            <a:solidFill>
              <a:srgbClr val="175C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9" name="iṡlíďe">
              <a:extLst>
                <a:ext uri="{FF2B5EF4-FFF2-40B4-BE49-F238E27FC236}">
                  <a16:creationId xmlns:a16="http://schemas.microsoft.com/office/drawing/2014/main" xmlns="" id="{8E1FABBC-7A7A-44B4-8753-081367F00ABA}"/>
                </a:ext>
              </a:extLst>
            </p:cNvPr>
            <p:cNvSpPr/>
            <p:nvPr/>
          </p:nvSpPr>
          <p:spPr bwMode="auto">
            <a:xfrm>
              <a:off x="3230" y="3037"/>
              <a:ext cx="98" cy="403"/>
            </a:xfrm>
            <a:custGeom>
              <a:avLst/>
              <a:gdLst>
                <a:gd name="T0" fmla="*/ 0 w 98"/>
                <a:gd name="T1" fmla="*/ 0 h 403"/>
                <a:gd name="T2" fmla="*/ 42 w 98"/>
                <a:gd name="T3" fmla="*/ 403 h 403"/>
                <a:gd name="T4" fmla="*/ 98 w 98"/>
                <a:gd name="T5" fmla="*/ 403 h 403"/>
                <a:gd name="T6" fmla="*/ 79 w 98"/>
                <a:gd name="T7" fmla="*/ 0 h 403"/>
                <a:gd name="T8" fmla="*/ 0 w 98"/>
                <a:gd name="T9" fmla="*/ 0 h 403"/>
              </a:gdLst>
              <a:ahLst/>
              <a:cxnLst>
                <a:cxn ang="0">
                  <a:pos x="T0" y="T1"/>
                </a:cxn>
                <a:cxn ang="0">
                  <a:pos x="T2" y="T3"/>
                </a:cxn>
                <a:cxn ang="0">
                  <a:pos x="T4" y="T5"/>
                </a:cxn>
                <a:cxn ang="0">
                  <a:pos x="T6" y="T7"/>
                </a:cxn>
                <a:cxn ang="0">
                  <a:pos x="T8" y="T9"/>
                </a:cxn>
              </a:cxnLst>
              <a:rect l="0" t="0" r="r" b="b"/>
              <a:pathLst>
                <a:path w="98" h="403">
                  <a:moveTo>
                    <a:pt x="0" y="0"/>
                  </a:moveTo>
                  <a:lnTo>
                    <a:pt x="42" y="403"/>
                  </a:lnTo>
                  <a:lnTo>
                    <a:pt x="98" y="403"/>
                  </a:lnTo>
                  <a:lnTo>
                    <a:pt x="79" y="0"/>
                  </a:lnTo>
                  <a:lnTo>
                    <a:pt x="0" y="0"/>
                  </a:lnTo>
                  <a:close/>
                </a:path>
              </a:pathLst>
            </a:custGeom>
            <a:solidFill>
              <a:srgbClr val="175C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0" name="ïṣḻïḍê">
              <a:extLst>
                <a:ext uri="{FF2B5EF4-FFF2-40B4-BE49-F238E27FC236}">
                  <a16:creationId xmlns:a16="http://schemas.microsoft.com/office/drawing/2014/main" xmlns="" id="{521B4A88-509F-4A42-8155-186FB877685D}"/>
                </a:ext>
              </a:extLst>
            </p:cNvPr>
            <p:cNvSpPr/>
            <p:nvPr/>
          </p:nvSpPr>
          <p:spPr bwMode="auto">
            <a:xfrm>
              <a:off x="4622" y="3025"/>
              <a:ext cx="88" cy="415"/>
            </a:xfrm>
            <a:custGeom>
              <a:avLst/>
              <a:gdLst>
                <a:gd name="T0" fmla="*/ 0 w 88"/>
                <a:gd name="T1" fmla="*/ 0 h 415"/>
                <a:gd name="T2" fmla="*/ 11 w 88"/>
                <a:gd name="T3" fmla="*/ 415 h 415"/>
                <a:gd name="T4" fmla="*/ 88 w 88"/>
                <a:gd name="T5" fmla="*/ 415 h 415"/>
                <a:gd name="T6" fmla="*/ 71 w 88"/>
                <a:gd name="T7" fmla="*/ 0 h 415"/>
                <a:gd name="T8" fmla="*/ 0 w 88"/>
                <a:gd name="T9" fmla="*/ 0 h 415"/>
              </a:gdLst>
              <a:ahLst/>
              <a:cxnLst>
                <a:cxn ang="0">
                  <a:pos x="T0" y="T1"/>
                </a:cxn>
                <a:cxn ang="0">
                  <a:pos x="T2" y="T3"/>
                </a:cxn>
                <a:cxn ang="0">
                  <a:pos x="T4" y="T5"/>
                </a:cxn>
                <a:cxn ang="0">
                  <a:pos x="T6" y="T7"/>
                </a:cxn>
                <a:cxn ang="0">
                  <a:pos x="T8" y="T9"/>
                </a:cxn>
              </a:cxnLst>
              <a:rect l="0" t="0" r="r" b="b"/>
              <a:pathLst>
                <a:path w="88" h="415">
                  <a:moveTo>
                    <a:pt x="0" y="0"/>
                  </a:moveTo>
                  <a:lnTo>
                    <a:pt x="11" y="415"/>
                  </a:lnTo>
                  <a:lnTo>
                    <a:pt x="88" y="415"/>
                  </a:lnTo>
                  <a:lnTo>
                    <a:pt x="71" y="0"/>
                  </a:lnTo>
                  <a:lnTo>
                    <a:pt x="0" y="0"/>
                  </a:lnTo>
                  <a:close/>
                </a:path>
              </a:pathLst>
            </a:custGeom>
            <a:solidFill>
              <a:srgbClr val="175C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1" name="iṡḻîḋé">
              <a:extLst>
                <a:ext uri="{FF2B5EF4-FFF2-40B4-BE49-F238E27FC236}">
                  <a16:creationId xmlns:a16="http://schemas.microsoft.com/office/drawing/2014/main" xmlns="" id="{FEBADE01-D051-46CF-9174-6FBE9B6492D0}"/>
                </a:ext>
              </a:extLst>
            </p:cNvPr>
            <p:cNvSpPr/>
            <p:nvPr/>
          </p:nvSpPr>
          <p:spPr bwMode="auto">
            <a:xfrm>
              <a:off x="4764" y="3020"/>
              <a:ext cx="75" cy="420"/>
            </a:xfrm>
            <a:custGeom>
              <a:avLst/>
              <a:gdLst>
                <a:gd name="T0" fmla="*/ 0 w 75"/>
                <a:gd name="T1" fmla="*/ 0 h 420"/>
                <a:gd name="T2" fmla="*/ 12 w 75"/>
                <a:gd name="T3" fmla="*/ 420 h 420"/>
                <a:gd name="T4" fmla="*/ 75 w 75"/>
                <a:gd name="T5" fmla="*/ 420 h 420"/>
                <a:gd name="T6" fmla="*/ 75 w 75"/>
                <a:gd name="T7" fmla="*/ 5 h 420"/>
                <a:gd name="T8" fmla="*/ 0 w 75"/>
                <a:gd name="T9" fmla="*/ 0 h 420"/>
              </a:gdLst>
              <a:ahLst/>
              <a:cxnLst>
                <a:cxn ang="0">
                  <a:pos x="T0" y="T1"/>
                </a:cxn>
                <a:cxn ang="0">
                  <a:pos x="T2" y="T3"/>
                </a:cxn>
                <a:cxn ang="0">
                  <a:pos x="T4" y="T5"/>
                </a:cxn>
                <a:cxn ang="0">
                  <a:pos x="T6" y="T7"/>
                </a:cxn>
                <a:cxn ang="0">
                  <a:pos x="T8" y="T9"/>
                </a:cxn>
              </a:cxnLst>
              <a:rect l="0" t="0" r="r" b="b"/>
              <a:pathLst>
                <a:path w="75" h="420">
                  <a:moveTo>
                    <a:pt x="0" y="0"/>
                  </a:moveTo>
                  <a:lnTo>
                    <a:pt x="12" y="420"/>
                  </a:lnTo>
                  <a:lnTo>
                    <a:pt x="75" y="420"/>
                  </a:lnTo>
                  <a:lnTo>
                    <a:pt x="75" y="5"/>
                  </a:lnTo>
                  <a:lnTo>
                    <a:pt x="0" y="0"/>
                  </a:lnTo>
                  <a:close/>
                </a:path>
              </a:pathLst>
            </a:custGeom>
            <a:solidFill>
              <a:srgbClr val="175C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2" name="îṡḻïde">
              <a:extLst>
                <a:ext uri="{FF2B5EF4-FFF2-40B4-BE49-F238E27FC236}">
                  <a16:creationId xmlns:a16="http://schemas.microsoft.com/office/drawing/2014/main" xmlns="" id="{CCA92EC4-93A0-44CB-96F0-8486AC5EA1A9}"/>
                </a:ext>
              </a:extLst>
            </p:cNvPr>
            <p:cNvSpPr/>
            <p:nvPr/>
          </p:nvSpPr>
          <p:spPr bwMode="auto">
            <a:xfrm>
              <a:off x="2668" y="2597"/>
              <a:ext cx="2171" cy="444"/>
            </a:xfrm>
            <a:custGeom>
              <a:avLst/>
              <a:gdLst>
                <a:gd name="T0" fmla="*/ 0 w 2171"/>
                <a:gd name="T1" fmla="*/ 0 h 444"/>
                <a:gd name="T2" fmla="*/ 2171 w 2171"/>
                <a:gd name="T3" fmla="*/ 0 h 444"/>
                <a:gd name="T4" fmla="*/ 2171 w 2171"/>
                <a:gd name="T5" fmla="*/ 423 h 444"/>
                <a:gd name="T6" fmla="*/ 30 w 2171"/>
                <a:gd name="T7" fmla="*/ 444 h 444"/>
                <a:gd name="T8" fmla="*/ 0 w 2171"/>
                <a:gd name="T9" fmla="*/ 0 h 444"/>
              </a:gdLst>
              <a:ahLst/>
              <a:cxnLst>
                <a:cxn ang="0">
                  <a:pos x="T0" y="T1"/>
                </a:cxn>
                <a:cxn ang="0">
                  <a:pos x="T2" y="T3"/>
                </a:cxn>
                <a:cxn ang="0">
                  <a:pos x="T4" y="T5"/>
                </a:cxn>
                <a:cxn ang="0">
                  <a:pos x="T6" y="T7"/>
                </a:cxn>
                <a:cxn ang="0">
                  <a:pos x="T8" y="T9"/>
                </a:cxn>
              </a:cxnLst>
              <a:rect l="0" t="0" r="r" b="b"/>
              <a:pathLst>
                <a:path w="2171" h="444">
                  <a:moveTo>
                    <a:pt x="0" y="0"/>
                  </a:moveTo>
                  <a:lnTo>
                    <a:pt x="2171" y="0"/>
                  </a:lnTo>
                  <a:lnTo>
                    <a:pt x="2171" y="423"/>
                  </a:lnTo>
                  <a:lnTo>
                    <a:pt x="30" y="444"/>
                  </a:lnTo>
                  <a:lnTo>
                    <a:pt x="0" y="0"/>
                  </a:lnTo>
                  <a:close/>
                </a:path>
              </a:pathLst>
            </a:custGeom>
            <a:solidFill>
              <a:srgbClr val="FCB8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3" name="iśḻîḓè">
              <a:extLst>
                <a:ext uri="{FF2B5EF4-FFF2-40B4-BE49-F238E27FC236}">
                  <a16:creationId xmlns:a16="http://schemas.microsoft.com/office/drawing/2014/main" xmlns="" id="{ECB83BC5-874B-436D-8470-C8CFB42042A5}"/>
                </a:ext>
              </a:extLst>
            </p:cNvPr>
            <p:cNvSpPr/>
            <p:nvPr/>
          </p:nvSpPr>
          <p:spPr bwMode="auto">
            <a:xfrm>
              <a:off x="2668" y="2597"/>
              <a:ext cx="2171" cy="444"/>
            </a:xfrm>
            <a:custGeom>
              <a:avLst/>
              <a:gdLst>
                <a:gd name="T0" fmla="*/ 0 w 2171"/>
                <a:gd name="T1" fmla="*/ 0 h 444"/>
                <a:gd name="T2" fmla="*/ 2171 w 2171"/>
                <a:gd name="T3" fmla="*/ 0 h 444"/>
                <a:gd name="T4" fmla="*/ 2171 w 2171"/>
                <a:gd name="T5" fmla="*/ 423 h 444"/>
                <a:gd name="T6" fmla="*/ 30 w 2171"/>
                <a:gd name="T7" fmla="*/ 444 h 444"/>
                <a:gd name="T8" fmla="*/ 0 w 2171"/>
                <a:gd name="T9" fmla="*/ 0 h 444"/>
              </a:gdLst>
              <a:ahLst/>
              <a:cxnLst>
                <a:cxn ang="0">
                  <a:pos x="T0" y="T1"/>
                </a:cxn>
                <a:cxn ang="0">
                  <a:pos x="T2" y="T3"/>
                </a:cxn>
                <a:cxn ang="0">
                  <a:pos x="T4" y="T5"/>
                </a:cxn>
                <a:cxn ang="0">
                  <a:pos x="T6" y="T7"/>
                </a:cxn>
                <a:cxn ang="0">
                  <a:pos x="T8" y="T9"/>
                </a:cxn>
              </a:cxnLst>
              <a:rect l="0" t="0" r="r" b="b"/>
              <a:pathLst>
                <a:path w="2171" h="444">
                  <a:moveTo>
                    <a:pt x="0" y="0"/>
                  </a:moveTo>
                  <a:lnTo>
                    <a:pt x="2171" y="0"/>
                  </a:lnTo>
                  <a:lnTo>
                    <a:pt x="2171" y="423"/>
                  </a:lnTo>
                  <a:lnTo>
                    <a:pt x="30" y="44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4" name="îŝļiďè">
              <a:extLst>
                <a:ext uri="{FF2B5EF4-FFF2-40B4-BE49-F238E27FC236}">
                  <a16:creationId xmlns:a16="http://schemas.microsoft.com/office/drawing/2014/main" xmlns="" id="{39101645-B84C-4CDC-B22D-4275A06273FE}"/>
                </a:ext>
              </a:extLst>
            </p:cNvPr>
            <p:cNvSpPr/>
            <p:nvPr/>
          </p:nvSpPr>
          <p:spPr bwMode="auto">
            <a:xfrm>
              <a:off x="2841" y="2705"/>
              <a:ext cx="2016" cy="261"/>
            </a:xfrm>
            <a:custGeom>
              <a:avLst/>
              <a:gdLst>
                <a:gd name="T0" fmla="*/ 2016 w 2016"/>
                <a:gd name="T1" fmla="*/ 0 h 261"/>
                <a:gd name="T2" fmla="*/ 0 w 2016"/>
                <a:gd name="T3" fmla="*/ 19 h 261"/>
                <a:gd name="T4" fmla="*/ 17 w 2016"/>
                <a:gd name="T5" fmla="*/ 245 h 261"/>
                <a:gd name="T6" fmla="*/ 1998 w 2016"/>
                <a:gd name="T7" fmla="*/ 261 h 261"/>
                <a:gd name="T8" fmla="*/ 2016 w 2016"/>
                <a:gd name="T9" fmla="*/ 0 h 261"/>
              </a:gdLst>
              <a:ahLst/>
              <a:cxnLst>
                <a:cxn ang="0">
                  <a:pos x="T0" y="T1"/>
                </a:cxn>
                <a:cxn ang="0">
                  <a:pos x="T2" y="T3"/>
                </a:cxn>
                <a:cxn ang="0">
                  <a:pos x="T4" y="T5"/>
                </a:cxn>
                <a:cxn ang="0">
                  <a:pos x="T6" y="T7"/>
                </a:cxn>
                <a:cxn ang="0">
                  <a:pos x="T8" y="T9"/>
                </a:cxn>
              </a:cxnLst>
              <a:rect l="0" t="0" r="r" b="b"/>
              <a:pathLst>
                <a:path w="2016" h="261">
                  <a:moveTo>
                    <a:pt x="2016" y="0"/>
                  </a:moveTo>
                  <a:lnTo>
                    <a:pt x="0" y="19"/>
                  </a:lnTo>
                  <a:lnTo>
                    <a:pt x="17" y="245"/>
                  </a:lnTo>
                  <a:lnTo>
                    <a:pt x="1998" y="261"/>
                  </a:lnTo>
                  <a:lnTo>
                    <a:pt x="2016" y="0"/>
                  </a:lnTo>
                  <a:close/>
                </a:path>
              </a:pathLst>
            </a:custGeom>
            <a:solidFill>
              <a:srgbClr val="F4DF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5" name="îṡḻidé">
              <a:extLst>
                <a:ext uri="{FF2B5EF4-FFF2-40B4-BE49-F238E27FC236}">
                  <a16:creationId xmlns:a16="http://schemas.microsoft.com/office/drawing/2014/main" xmlns="" id="{AD9BE4B4-F120-436B-87FC-2EB7ED519077}"/>
                </a:ext>
              </a:extLst>
            </p:cNvPr>
            <p:cNvSpPr/>
            <p:nvPr/>
          </p:nvSpPr>
          <p:spPr bwMode="auto">
            <a:xfrm>
              <a:off x="2841" y="2705"/>
              <a:ext cx="2016" cy="261"/>
            </a:xfrm>
            <a:custGeom>
              <a:avLst/>
              <a:gdLst>
                <a:gd name="T0" fmla="*/ 2016 w 2016"/>
                <a:gd name="T1" fmla="*/ 0 h 261"/>
                <a:gd name="T2" fmla="*/ 0 w 2016"/>
                <a:gd name="T3" fmla="*/ 19 h 261"/>
                <a:gd name="T4" fmla="*/ 17 w 2016"/>
                <a:gd name="T5" fmla="*/ 245 h 261"/>
                <a:gd name="T6" fmla="*/ 1998 w 2016"/>
                <a:gd name="T7" fmla="*/ 261 h 261"/>
                <a:gd name="T8" fmla="*/ 2016 w 2016"/>
                <a:gd name="T9" fmla="*/ 0 h 261"/>
              </a:gdLst>
              <a:ahLst/>
              <a:cxnLst>
                <a:cxn ang="0">
                  <a:pos x="T0" y="T1"/>
                </a:cxn>
                <a:cxn ang="0">
                  <a:pos x="T2" y="T3"/>
                </a:cxn>
                <a:cxn ang="0">
                  <a:pos x="T4" y="T5"/>
                </a:cxn>
                <a:cxn ang="0">
                  <a:pos x="T6" y="T7"/>
                </a:cxn>
                <a:cxn ang="0">
                  <a:pos x="T8" y="T9"/>
                </a:cxn>
              </a:cxnLst>
              <a:rect l="0" t="0" r="r" b="b"/>
              <a:pathLst>
                <a:path w="2016" h="261">
                  <a:moveTo>
                    <a:pt x="2016" y="0"/>
                  </a:moveTo>
                  <a:lnTo>
                    <a:pt x="0" y="19"/>
                  </a:lnTo>
                  <a:lnTo>
                    <a:pt x="17" y="245"/>
                  </a:lnTo>
                  <a:lnTo>
                    <a:pt x="1998" y="261"/>
                  </a:lnTo>
                  <a:lnTo>
                    <a:pt x="20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6" name="ïşḻíḓè">
              <a:extLst>
                <a:ext uri="{FF2B5EF4-FFF2-40B4-BE49-F238E27FC236}">
                  <a16:creationId xmlns:a16="http://schemas.microsoft.com/office/drawing/2014/main" xmlns="" id="{58364803-FB55-43E3-B345-C8948EDB8144}"/>
                </a:ext>
              </a:extLst>
            </p:cNvPr>
            <p:cNvSpPr/>
            <p:nvPr/>
          </p:nvSpPr>
          <p:spPr bwMode="auto">
            <a:xfrm>
              <a:off x="2910" y="2744"/>
              <a:ext cx="1947" cy="222"/>
            </a:xfrm>
            <a:custGeom>
              <a:avLst/>
              <a:gdLst>
                <a:gd name="T0" fmla="*/ 1947 w 1947"/>
                <a:gd name="T1" fmla="*/ 0 h 222"/>
                <a:gd name="T2" fmla="*/ 0 w 1947"/>
                <a:gd name="T3" fmla="*/ 36 h 222"/>
                <a:gd name="T4" fmla="*/ 0 w 1947"/>
                <a:gd name="T5" fmla="*/ 208 h 222"/>
                <a:gd name="T6" fmla="*/ 1929 w 1947"/>
                <a:gd name="T7" fmla="*/ 222 h 222"/>
                <a:gd name="T8" fmla="*/ 1947 w 1947"/>
                <a:gd name="T9" fmla="*/ 0 h 222"/>
              </a:gdLst>
              <a:ahLst/>
              <a:cxnLst>
                <a:cxn ang="0">
                  <a:pos x="T0" y="T1"/>
                </a:cxn>
                <a:cxn ang="0">
                  <a:pos x="T2" y="T3"/>
                </a:cxn>
                <a:cxn ang="0">
                  <a:pos x="T4" y="T5"/>
                </a:cxn>
                <a:cxn ang="0">
                  <a:pos x="T6" y="T7"/>
                </a:cxn>
                <a:cxn ang="0">
                  <a:pos x="T8" y="T9"/>
                </a:cxn>
              </a:cxnLst>
              <a:rect l="0" t="0" r="r" b="b"/>
              <a:pathLst>
                <a:path w="1947" h="222">
                  <a:moveTo>
                    <a:pt x="1947" y="0"/>
                  </a:moveTo>
                  <a:lnTo>
                    <a:pt x="0" y="36"/>
                  </a:lnTo>
                  <a:lnTo>
                    <a:pt x="0" y="208"/>
                  </a:lnTo>
                  <a:lnTo>
                    <a:pt x="1929" y="222"/>
                  </a:lnTo>
                  <a:lnTo>
                    <a:pt x="1947" y="0"/>
                  </a:lnTo>
                  <a:close/>
                </a:path>
              </a:pathLst>
            </a:custGeom>
            <a:solidFill>
              <a:srgbClr val="FFFA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7" name="ïslîḓe">
              <a:extLst>
                <a:ext uri="{FF2B5EF4-FFF2-40B4-BE49-F238E27FC236}">
                  <a16:creationId xmlns:a16="http://schemas.microsoft.com/office/drawing/2014/main" xmlns="" id="{A994A436-9795-4BCE-9C09-6BD4AEECAC34}"/>
                </a:ext>
              </a:extLst>
            </p:cNvPr>
            <p:cNvSpPr/>
            <p:nvPr/>
          </p:nvSpPr>
          <p:spPr bwMode="auto">
            <a:xfrm>
              <a:off x="2910" y="2744"/>
              <a:ext cx="1947" cy="222"/>
            </a:xfrm>
            <a:custGeom>
              <a:avLst/>
              <a:gdLst>
                <a:gd name="T0" fmla="*/ 1947 w 1947"/>
                <a:gd name="T1" fmla="*/ 0 h 222"/>
                <a:gd name="T2" fmla="*/ 0 w 1947"/>
                <a:gd name="T3" fmla="*/ 36 h 222"/>
                <a:gd name="T4" fmla="*/ 0 w 1947"/>
                <a:gd name="T5" fmla="*/ 208 h 222"/>
                <a:gd name="T6" fmla="*/ 1929 w 1947"/>
                <a:gd name="T7" fmla="*/ 222 h 222"/>
                <a:gd name="T8" fmla="*/ 1947 w 1947"/>
                <a:gd name="T9" fmla="*/ 0 h 222"/>
              </a:gdLst>
              <a:ahLst/>
              <a:cxnLst>
                <a:cxn ang="0">
                  <a:pos x="T0" y="T1"/>
                </a:cxn>
                <a:cxn ang="0">
                  <a:pos x="T2" y="T3"/>
                </a:cxn>
                <a:cxn ang="0">
                  <a:pos x="T4" y="T5"/>
                </a:cxn>
                <a:cxn ang="0">
                  <a:pos x="T6" y="T7"/>
                </a:cxn>
                <a:cxn ang="0">
                  <a:pos x="T8" y="T9"/>
                </a:cxn>
              </a:cxnLst>
              <a:rect l="0" t="0" r="r" b="b"/>
              <a:pathLst>
                <a:path w="1947" h="222">
                  <a:moveTo>
                    <a:pt x="1947" y="0"/>
                  </a:moveTo>
                  <a:lnTo>
                    <a:pt x="0" y="36"/>
                  </a:lnTo>
                  <a:lnTo>
                    <a:pt x="0" y="208"/>
                  </a:lnTo>
                  <a:lnTo>
                    <a:pt x="1929" y="222"/>
                  </a:lnTo>
                  <a:lnTo>
                    <a:pt x="19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8" name="íślïdé">
              <a:extLst>
                <a:ext uri="{FF2B5EF4-FFF2-40B4-BE49-F238E27FC236}">
                  <a16:creationId xmlns:a16="http://schemas.microsoft.com/office/drawing/2014/main" xmlns="" id="{2DEA63A2-2C5F-49BB-94C5-D1E427E4A040}"/>
                </a:ext>
              </a:extLst>
            </p:cNvPr>
            <p:cNvSpPr/>
            <p:nvPr/>
          </p:nvSpPr>
          <p:spPr bwMode="auto">
            <a:xfrm>
              <a:off x="2668" y="2597"/>
              <a:ext cx="541" cy="444"/>
            </a:xfrm>
            <a:custGeom>
              <a:avLst/>
              <a:gdLst>
                <a:gd name="T0" fmla="*/ 519 w 541"/>
                <a:gd name="T1" fmla="*/ 0 h 444"/>
                <a:gd name="T2" fmla="*/ 48 w 541"/>
                <a:gd name="T3" fmla="*/ 42 h 444"/>
                <a:gd name="T4" fmla="*/ 75 w 541"/>
                <a:gd name="T5" fmla="*/ 423 h 444"/>
                <a:gd name="T6" fmla="*/ 541 w 541"/>
                <a:gd name="T7" fmla="*/ 440 h 444"/>
                <a:gd name="T8" fmla="*/ 30 w 541"/>
                <a:gd name="T9" fmla="*/ 444 h 444"/>
                <a:gd name="T10" fmla="*/ 0 w 541"/>
                <a:gd name="T11" fmla="*/ 0 h 444"/>
                <a:gd name="T12" fmla="*/ 519 w 541"/>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541" h="444">
                  <a:moveTo>
                    <a:pt x="519" y="0"/>
                  </a:moveTo>
                  <a:lnTo>
                    <a:pt x="48" y="42"/>
                  </a:lnTo>
                  <a:lnTo>
                    <a:pt x="75" y="423"/>
                  </a:lnTo>
                  <a:lnTo>
                    <a:pt x="541" y="440"/>
                  </a:lnTo>
                  <a:lnTo>
                    <a:pt x="30" y="444"/>
                  </a:lnTo>
                  <a:lnTo>
                    <a:pt x="0" y="0"/>
                  </a:lnTo>
                  <a:lnTo>
                    <a:pt x="519" y="0"/>
                  </a:lnTo>
                  <a:close/>
                </a:path>
              </a:pathLst>
            </a:custGeom>
            <a:solidFill>
              <a:srgbClr val="F795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9" name="iṩḷíḋé">
              <a:extLst>
                <a:ext uri="{FF2B5EF4-FFF2-40B4-BE49-F238E27FC236}">
                  <a16:creationId xmlns:a16="http://schemas.microsoft.com/office/drawing/2014/main" xmlns="" id="{45282C89-640C-45FC-A5D8-9FF24EF2E80F}"/>
                </a:ext>
              </a:extLst>
            </p:cNvPr>
            <p:cNvSpPr/>
            <p:nvPr/>
          </p:nvSpPr>
          <p:spPr bwMode="auto">
            <a:xfrm>
              <a:off x="2654" y="3436"/>
              <a:ext cx="2170" cy="477"/>
            </a:xfrm>
            <a:custGeom>
              <a:avLst/>
              <a:gdLst>
                <a:gd name="T0" fmla="*/ 0 w 2170"/>
                <a:gd name="T1" fmla="*/ 0 h 477"/>
                <a:gd name="T2" fmla="*/ 2170 w 2170"/>
                <a:gd name="T3" fmla="*/ 0 h 477"/>
                <a:gd name="T4" fmla="*/ 2170 w 2170"/>
                <a:gd name="T5" fmla="*/ 477 h 477"/>
                <a:gd name="T6" fmla="*/ 67 w 2170"/>
                <a:gd name="T7" fmla="*/ 477 h 477"/>
                <a:gd name="T8" fmla="*/ 0 w 2170"/>
                <a:gd name="T9" fmla="*/ 0 h 477"/>
              </a:gdLst>
              <a:ahLst/>
              <a:cxnLst>
                <a:cxn ang="0">
                  <a:pos x="T0" y="T1"/>
                </a:cxn>
                <a:cxn ang="0">
                  <a:pos x="T2" y="T3"/>
                </a:cxn>
                <a:cxn ang="0">
                  <a:pos x="T4" y="T5"/>
                </a:cxn>
                <a:cxn ang="0">
                  <a:pos x="T6" y="T7"/>
                </a:cxn>
                <a:cxn ang="0">
                  <a:pos x="T8" y="T9"/>
                </a:cxn>
              </a:cxnLst>
              <a:rect l="0" t="0" r="r" b="b"/>
              <a:pathLst>
                <a:path w="2170" h="477">
                  <a:moveTo>
                    <a:pt x="0" y="0"/>
                  </a:moveTo>
                  <a:lnTo>
                    <a:pt x="2170" y="0"/>
                  </a:lnTo>
                  <a:lnTo>
                    <a:pt x="2170" y="477"/>
                  </a:lnTo>
                  <a:lnTo>
                    <a:pt x="67" y="477"/>
                  </a:lnTo>
                  <a:lnTo>
                    <a:pt x="0" y="0"/>
                  </a:lnTo>
                  <a:close/>
                </a:path>
              </a:pathLst>
            </a:custGeom>
            <a:solidFill>
              <a:srgbClr val="F58A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0" name="íSľîdê">
              <a:extLst>
                <a:ext uri="{FF2B5EF4-FFF2-40B4-BE49-F238E27FC236}">
                  <a16:creationId xmlns:a16="http://schemas.microsoft.com/office/drawing/2014/main" xmlns="" id="{152142CB-D584-473A-8885-5BE8EE5D9674}"/>
                </a:ext>
              </a:extLst>
            </p:cNvPr>
            <p:cNvSpPr/>
            <p:nvPr/>
          </p:nvSpPr>
          <p:spPr bwMode="auto">
            <a:xfrm>
              <a:off x="2654" y="3436"/>
              <a:ext cx="2170" cy="477"/>
            </a:xfrm>
            <a:custGeom>
              <a:avLst/>
              <a:gdLst>
                <a:gd name="T0" fmla="*/ 0 w 2170"/>
                <a:gd name="T1" fmla="*/ 0 h 477"/>
                <a:gd name="T2" fmla="*/ 2170 w 2170"/>
                <a:gd name="T3" fmla="*/ 0 h 477"/>
                <a:gd name="T4" fmla="*/ 2170 w 2170"/>
                <a:gd name="T5" fmla="*/ 477 h 477"/>
                <a:gd name="T6" fmla="*/ 67 w 2170"/>
                <a:gd name="T7" fmla="*/ 477 h 477"/>
                <a:gd name="T8" fmla="*/ 0 w 2170"/>
                <a:gd name="T9" fmla="*/ 0 h 477"/>
              </a:gdLst>
              <a:ahLst/>
              <a:cxnLst>
                <a:cxn ang="0">
                  <a:pos x="T0" y="T1"/>
                </a:cxn>
                <a:cxn ang="0">
                  <a:pos x="T2" y="T3"/>
                </a:cxn>
                <a:cxn ang="0">
                  <a:pos x="T4" y="T5"/>
                </a:cxn>
                <a:cxn ang="0">
                  <a:pos x="T6" y="T7"/>
                </a:cxn>
                <a:cxn ang="0">
                  <a:pos x="T8" y="T9"/>
                </a:cxn>
              </a:cxnLst>
              <a:rect l="0" t="0" r="r" b="b"/>
              <a:pathLst>
                <a:path w="2170" h="477">
                  <a:moveTo>
                    <a:pt x="0" y="0"/>
                  </a:moveTo>
                  <a:lnTo>
                    <a:pt x="2170" y="0"/>
                  </a:lnTo>
                  <a:lnTo>
                    <a:pt x="2170" y="477"/>
                  </a:lnTo>
                  <a:lnTo>
                    <a:pt x="67" y="4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1" name="îṥľiďe">
              <a:extLst>
                <a:ext uri="{FF2B5EF4-FFF2-40B4-BE49-F238E27FC236}">
                  <a16:creationId xmlns:a16="http://schemas.microsoft.com/office/drawing/2014/main" xmlns="" id="{C82192EA-D5B0-406A-92A1-682689C0E8AA}"/>
                </a:ext>
              </a:extLst>
            </p:cNvPr>
            <p:cNvSpPr/>
            <p:nvPr/>
          </p:nvSpPr>
          <p:spPr bwMode="auto">
            <a:xfrm>
              <a:off x="2795" y="3512"/>
              <a:ext cx="2062" cy="297"/>
            </a:xfrm>
            <a:custGeom>
              <a:avLst/>
              <a:gdLst>
                <a:gd name="T0" fmla="*/ 0 w 2062"/>
                <a:gd name="T1" fmla="*/ 0 h 297"/>
                <a:gd name="T2" fmla="*/ 2062 w 2062"/>
                <a:gd name="T3" fmla="*/ 0 h 297"/>
                <a:gd name="T4" fmla="*/ 2062 w 2062"/>
                <a:gd name="T5" fmla="*/ 297 h 297"/>
                <a:gd name="T6" fmla="*/ 63 w 2062"/>
                <a:gd name="T7" fmla="*/ 297 h 297"/>
                <a:gd name="T8" fmla="*/ 0 w 2062"/>
                <a:gd name="T9" fmla="*/ 0 h 297"/>
              </a:gdLst>
              <a:ahLst/>
              <a:cxnLst>
                <a:cxn ang="0">
                  <a:pos x="T0" y="T1"/>
                </a:cxn>
                <a:cxn ang="0">
                  <a:pos x="T2" y="T3"/>
                </a:cxn>
                <a:cxn ang="0">
                  <a:pos x="T4" y="T5"/>
                </a:cxn>
                <a:cxn ang="0">
                  <a:pos x="T6" y="T7"/>
                </a:cxn>
                <a:cxn ang="0">
                  <a:pos x="T8" y="T9"/>
                </a:cxn>
              </a:cxnLst>
              <a:rect l="0" t="0" r="r" b="b"/>
              <a:pathLst>
                <a:path w="2062" h="297">
                  <a:moveTo>
                    <a:pt x="0" y="0"/>
                  </a:moveTo>
                  <a:lnTo>
                    <a:pt x="2062" y="0"/>
                  </a:lnTo>
                  <a:lnTo>
                    <a:pt x="2062" y="297"/>
                  </a:lnTo>
                  <a:lnTo>
                    <a:pt x="63" y="297"/>
                  </a:lnTo>
                  <a:lnTo>
                    <a:pt x="0" y="0"/>
                  </a:lnTo>
                  <a:close/>
                </a:path>
              </a:pathLst>
            </a:custGeom>
            <a:solidFill>
              <a:srgbClr val="FFFA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2" name="íṧļíḓé">
              <a:extLst>
                <a:ext uri="{FF2B5EF4-FFF2-40B4-BE49-F238E27FC236}">
                  <a16:creationId xmlns:a16="http://schemas.microsoft.com/office/drawing/2014/main" xmlns="" id="{8CAE2EF9-2942-47AB-B98E-3FA7BA9D611A}"/>
                </a:ext>
              </a:extLst>
            </p:cNvPr>
            <p:cNvSpPr/>
            <p:nvPr/>
          </p:nvSpPr>
          <p:spPr bwMode="auto">
            <a:xfrm>
              <a:off x="2795" y="3512"/>
              <a:ext cx="2062" cy="297"/>
            </a:xfrm>
            <a:custGeom>
              <a:avLst/>
              <a:gdLst>
                <a:gd name="T0" fmla="*/ 0 w 2062"/>
                <a:gd name="T1" fmla="*/ 0 h 297"/>
                <a:gd name="T2" fmla="*/ 2062 w 2062"/>
                <a:gd name="T3" fmla="*/ 0 h 297"/>
                <a:gd name="T4" fmla="*/ 2062 w 2062"/>
                <a:gd name="T5" fmla="*/ 297 h 297"/>
                <a:gd name="T6" fmla="*/ 63 w 2062"/>
                <a:gd name="T7" fmla="*/ 297 h 297"/>
                <a:gd name="T8" fmla="*/ 0 w 2062"/>
                <a:gd name="T9" fmla="*/ 0 h 297"/>
              </a:gdLst>
              <a:ahLst/>
              <a:cxnLst>
                <a:cxn ang="0">
                  <a:pos x="T0" y="T1"/>
                </a:cxn>
                <a:cxn ang="0">
                  <a:pos x="T2" y="T3"/>
                </a:cxn>
                <a:cxn ang="0">
                  <a:pos x="T4" y="T5"/>
                </a:cxn>
                <a:cxn ang="0">
                  <a:pos x="T6" y="T7"/>
                </a:cxn>
                <a:cxn ang="0">
                  <a:pos x="T8" y="T9"/>
                </a:cxn>
              </a:cxnLst>
              <a:rect l="0" t="0" r="r" b="b"/>
              <a:pathLst>
                <a:path w="2062" h="297">
                  <a:moveTo>
                    <a:pt x="0" y="0"/>
                  </a:moveTo>
                  <a:lnTo>
                    <a:pt x="2062" y="0"/>
                  </a:lnTo>
                  <a:lnTo>
                    <a:pt x="2062" y="297"/>
                  </a:lnTo>
                  <a:lnTo>
                    <a:pt x="63" y="29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3" name="iş1íḓé">
              <a:extLst>
                <a:ext uri="{FF2B5EF4-FFF2-40B4-BE49-F238E27FC236}">
                  <a16:creationId xmlns:a16="http://schemas.microsoft.com/office/drawing/2014/main" xmlns="" id="{A67B8759-1A3C-4F0C-A5F2-AC5332032A35}"/>
                </a:ext>
              </a:extLst>
            </p:cNvPr>
            <p:cNvSpPr/>
            <p:nvPr/>
          </p:nvSpPr>
          <p:spPr bwMode="auto">
            <a:xfrm>
              <a:off x="2795" y="3512"/>
              <a:ext cx="2062" cy="297"/>
            </a:xfrm>
            <a:custGeom>
              <a:avLst/>
              <a:gdLst>
                <a:gd name="T0" fmla="*/ 2062 w 2062"/>
                <a:gd name="T1" fmla="*/ 40 h 297"/>
                <a:gd name="T2" fmla="*/ 104 w 2062"/>
                <a:gd name="T3" fmla="*/ 77 h 297"/>
                <a:gd name="T4" fmla="*/ 104 w 2062"/>
                <a:gd name="T5" fmla="*/ 297 h 297"/>
                <a:gd name="T6" fmla="*/ 63 w 2062"/>
                <a:gd name="T7" fmla="*/ 297 h 297"/>
                <a:gd name="T8" fmla="*/ 0 w 2062"/>
                <a:gd name="T9" fmla="*/ 0 h 297"/>
                <a:gd name="T10" fmla="*/ 2062 w 2062"/>
                <a:gd name="T11" fmla="*/ 0 h 297"/>
                <a:gd name="T12" fmla="*/ 2062 w 2062"/>
                <a:gd name="T13" fmla="*/ 40 h 297"/>
              </a:gdLst>
              <a:ahLst/>
              <a:cxnLst>
                <a:cxn ang="0">
                  <a:pos x="T0" y="T1"/>
                </a:cxn>
                <a:cxn ang="0">
                  <a:pos x="T2" y="T3"/>
                </a:cxn>
                <a:cxn ang="0">
                  <a:pos x="T4" y="T5"/>
                </a:cxn>
                <a:cxn ang="0">
                  <a:pos x="T6" y="T7"/>
                </a:cxn>
                <a:cxn ang="0">
                  <a:pos x="T8" y="T9"/>
                </a:cxn>
                <a:cxn ang="0">
                  <a:pos x="T10" y="T11"/>
                </a:cxn>
                <a:cxn ang="0">
                  <a:pos x="T12" y="T13"/>
                </a:cxn>
              </a:cxnLst>
              <a:rect l="0" t="0" r="r" b="b"/>
              <a:pathLst>
                <a:path w="2062" h="297">
                  <a:moveTo>
                    <a:pt x="2062" y="40"/>
                  </a:moveTo>
                  <a:lnTo>
                    <a:pt x="104" y="77"/>
                  </a:lnTo>
                  <a:lnTo>
                    <a:pt x="104" y="297"/>
                  </a:lnTo>
                  <a:lnTo>
                    <a:pt x="63" y="297"/>
                  </a:lnTo>
                  <a:lnTo>
                    <a:pt x="0" y="0"/>
                  </a:lnTo>
                  <a:lnTo>
                    <a:pt x="2062" y="0"/>
                  </a:lnTo>
                  <a:lnTo>
                    <a:pt x="2062" y="40"/>
                  </a:lnTo>
                  <a:close/>
                </a:path>
              </a:pathLst>
            </a:custGeom>
            <a:solidFill>
              <a:srgbClr val="F4DF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4" name="iŝľíďé">
              <a:extLst>
                <a:ext uri="{FF2B5EF4-FFF2-40B4-BE49-F238E27FC236}">
                  <a16:creationId xmlns:a16="http://schemas.microsoft.com/office/drawing/2014/main" xmlns="" id="{57476EE0-F41A-49A2-A70E-180DFE36E706}"/>
                </a:ext>
              </a:extLst>
            </p:cNvPr>
            <p:cNvSpPr/>
            <p:nvPr/>
          </p:nvSpPr>
          <p:spPr bwMode="auto">
            <a:xfrm>
              <a:off x="2795" y="3512"/>
              <a:ext cx="2062" cy="297"/>
            </a:xfrm>
            <a:custGeom>
              <a:avLst/>
              <a:gdLst>
                <a:gd name="T0" fmla="*/ 2062 w 2062"/>
                <a:gd name="T1" fmla="*/ 40 h 297"/>
                <a:gd name="T2" fmla="*/ 104 w 2062"/>
                <a:gd name="T3" fmla="*/ 77 h 297"/>
                <a:gd name="T4" fmla="*/ 104 w 2062"/>
                <a:gd name="T5" fmla="*/ 297 h 297"/>
                <a:gd name="T6" fmla="*/ 63 w 2062"/>
                <a:gd name="T7" fmla="*/ 297 h 297"/>
                <a:gd name="T8" fmla="*/ 0 w 2062"/>
                <a:gd name="T9" fmla="*/ 0 h 297"/>
                <a:gd name="T10" fmla="*/ 2062 w 2062"/>
                <a:gd name="T11" fmla="*/ 0 h 297"/>
                <a:gd name="T12" fmla="*/ 2062 w 2062"/>
                <a:gd name="T13" fmla="*/ 40 h 297"/>
              </a:gdLst>
              <a:ahLst/>
              <a:cxnLst>
                <a:cxn ang="0">
                  <a:pos x="T0" y="T1"/>
                </a:cxn>
                <a:cxn ang="0">
                  <a:pos x="T2" y="T3"/>
                </a:cxn>
                <a:cxn ang="0">
                  <a:pos x="T4" y="T5"/>
                </a:cxn>
                <a:cxn ang="0">
                  <a:pos x="T6" y="T7"/>
                </a:cxn>
                <a:cxn ang="0">
                  <a:pos x="T8" y="T9"/>
                </a:cxn>
                <a:cxn ang="0">
                  <a:pos x="T10" y="T11"/>
                </a:cxn>
                <a:cxn ang="0">
                  <a:pos x="T12" y="T13"/>
                </a:cxn>
              </a:cxnLst>
              <a:rect l="0" t="0" r="r" b="b"/>
              <a:pathLst>
                <a:path w="2062" h="297">
                  <a:moveTo>
                    <a:pt x="2062" y="40"/>
                  </a:moveTo>
                  <a:lnTo>
                    <a:pt x="104" y="77"/>
                  </a:lnTo>
                  <a:lnTo>
                    <a:pt x="104" y="297"/>
                  </a:lnTo>
                  <a:lnTo>
                    <a:pt x="63" y="297"/>
                  </a:lnTo>
                  <a:lnTo>
                    <a:pt x="0" y="0"/>
                  </a:lnTo>
                  <a:lnTo>
                    <a:pt x="2062" y="0"/>
                  </a:lnTo>
                  <a:lnTo>
                    <a:pt x="2062"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5" name="ïṩḷíďé">
              <a:extLst>
                <a:ext uri="{FF2B5EF4-FFF2-40B4-BE49-F238E27FC236}">
                  <a16:creationId xmlns:a16="http://schemas.microsoft.com/office/drawing/2014/main" xmlns="" id="{AA3EA3CE-879E-4E40-A7F6-1416147855D1}"/>
                </a:ext>
              </a:extLst>
            </p:cNvPr>
            <p:cNvSpPr/>
            <p:nvPr/>
          </p:nvSpPr>
          <p:spPr bwMode="auto">
            <a:xfrm>
              <a:off x="2654" y="3436"/>
              <a:ext cx="401" cy="477"/>
            </a:xfrm>
            <a:custGeom>
              <a:avLst/>
              <a:gdLst>
                <a:gd name="T0" fmla="*/ 229 w 401"/>
                <a:gd name="T1" fmla="*/ 4 h 477"/>
                <a:gd name="T2" fmla="*/ 48 w 401"/>
                <a:gd name="T3" fmla="*/ 20 h 477"/>
                <a:gd name="T4" fmla="*/ 96 w 401"/>
                <a:gd name="T5" fmla="*/ 438 h 477"/>
                <a:gd name="T6" fmla="*/ 401 w 401"/>
                <a:gd name="T7" fmla="*/ 477 h 477"/>
                <a:gd name="T8" fmla="*/ 67 w 401"/>
                <a:gd name="T9" fmla="*/ 477 h 477"/>
                <a:gd name="T10" fmla="*/ 0 w 401"/>
                <a:gd name="T11" fmla="*/ 0 h 477"/>
                <a:gd name="T12" fmla="*/ 229 w 401"/>
                <a:gd name="T13" fmla="*/ 4 h 477"/>
              </a:gdLst>
              <a:ahLst/>
              <a:cxnLst>
                <a:cxn ang="0">
                  <a:pos x="T0" y="T1"/>
                </a:cxn>
                <a:cxn ang="0">
                  <a:pos x="T2" y="T3"/>
                </a:cxn>
                <a:cxn ang="0">
                  <a:pos x="T4" y="T5"/>
                </a:cxn>
                <a:cxn ang="0">
                  <a:pos x="T6" y="T7"/>
                </a:cxn>
                <a:cxn ang="0">
                  <a:pos x="T8" y="T9"/>
                </a:cxn>
                <a:cxn ang="0">
                  <a:pos x="T10" y="T11"/>
                </a:cxn>
                <a:cxn ang="0">
                  <a:pos x="T12" y="T13"/>
                </a:cxn>
              </a:cxnLst>
              <a:rect l="0" t="0" r="r" b="b"/>
              <a:pathLst>
                <a:path w="401" h="477">
                  <a:moveTo>
                    <a:pt x="229" y="4"/>
                  </a:moveTo>
                  <a:lnTo>
                    <a:pt x="48" y="20"/>
                  </a:lnTo>
                  <a:lnTo>
                    <a:pt x="96" y="438"/>
                  </a:lnTo>
                  <a:lnTo>
                    <a:pt x="401" y="477"/>
                  </a:lnTo>
                  <a:lnTo>
                    <a:pt x="67" y="477"/>
                  </a:lnTo>
                  <a:lnTo>
                    <a:pt x="0" y="0"/>
                  </a:lnTo>
                  <a:lnTo>
                    <a:pt x="229" y="4"/>
                  </a:lnTo>
                  <a:close/>
                </a:path>
              </a:pathLst>
            </a:custGeom>
            <a:solidFill>
              <a:srgbClr val="F05A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6" name="iś1íde">
              <a:extLst>
                <a:ext uri="{FF2B5EF4-FFF2-40B4-BE49-F238E27FC236}">
                  <a16:creationId xmlns:a16="http://schemas.microsoft.com/office/drawing/2014/main" xmlns="" id="{BF9D9E9E-B9F3-463E-B942-6E5BB379F9F7}"/>
                </a:ext>
              </a:extLst>
            </p:cNvPr>
            <p:cNvSpPr/>
            <p:nvPr/>
          </p:nvSpPr>
          <p:spPr bwMode="auto">
            <a:xfrm>
              <a:off x="3532" y="2653"/>
              <a:ext cx="129" cy="64"/>
            </a:xfrm>
            <a:custGeom>
              <a:avLst/>
              <a:gdLst>
                <a:gd name="T0" fmla="*/ 32 w 62"/>
                <a:gd name="T1" fmla="*/ 0 h 31"/>
                <a:gd name="T2" fmla="*/ 0 w 62"/>
                <a:gd name="T3" fmla="*/ 31 h 31"/>
                <a:gd name="T4" fmla="*/ 48 w 62"/>
                <a:gd name="T5" fmla="*/ 30 h 31"/>
                <a:gd name="T6" fmla="*/ 62 w 62"/>
                <a:gd name="T7" fmla="*/ 7 h 31"/>
                <a:gd name="T8" fmla="*/ 32 w 62"/>
                <a:gd name="T9" fmla="*/ 0 h 31"/>
              </a:gdLst>
              <a:ahLst/>
              <a:cxnLst>
                <a:cxn ang="0">
                  <a:pos x="T0" y="T1"/>
                </a:cxn>
                <a:cxn ang="0">
                  <a:pos x="T2" y="T3"/>
                </a:cxn>
                <a:cxn ang="0">
                  <a:pos x="T4" y="T5"/>
                </a:cxn>
                <a:cxn ang="0">
                  <a:pos x="T6" y="T7"/>
                </a:cxn>
                <a:cxn ang="0">
                  <a:pos x="T8" y="T9"/>
                </a:cxn>
              </a:cxnLst>
              <a:rect l="0" t="0" r="r" b="b"/>
              <a:pathLst>
                <a:path w="62" h="31">
                  <a:moveTo>
                    <a:pt x="32" y="0"/>
                  </a:moveTo>
                  <a:cubicBezTo>
                    <a:pt x="20" y="9"/>
                    <a:pt x="9" y="19"/>
                    <a:pt x="0" y="31"/>
                  </a:cubicBezTo>
                  <a:cubicBezTo>
                    <a:pt x="48" y="30"/>
                    <a:pt x="48" y="30"/>
                    <a:pt x="48" y="30"/>
                  </a:cubicBezTo>
                  <a:cubicBezTo>
                    <a:pt x="56" y="15"/>
                    <a:pt x="62" y="7"/>
                    <a:pt x="62" y="7"/>
                  </a:cubicBezTo>
                  <a:cubicBezTo>
                    <a:pt x="32" y="0"/>
                    <a:pt x="32" y="0"/>
                    <a:pt x="32" y="0"/>
                  </a:cubicBezTo>
                </a:path>
              </a:pathLst>
            </a:custGeom>
            <a:solidFill>
              <a:srgbClr val="DAA1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7" name="îśľiḑe">
              <a:extLst>
                <a:ext uri="{FF2B5EF4-FFF2-40B4-BE49-F238E27FC236}">
                  <a16:creationId xmlns:a16="http://schemas.microsoft.com/office/drawing/2014/main" xmlns="" id="{0225186E-AEEF-4E9D-B1C7-A08E95004CAC}"/>
                </a:ext>
              </a:extLst>
            </p:cNvPr>
            <p:cNvSpPr/>
            <p:nvPr/>
          </p:nvSpPr>
          <p:spPr bwMode="auto">
            <a:xfrm>
              <a:off x="3501" y="2715"/>
              <a:ext cx="131" cy="54"/>
            </a:xfrm>
            <a:custGeom>
              <a:avLst/>
              <a:gdLst>
                <a:gd name="T0" fmla="*/ 63 w 63"/>
                <a:gd name="T1" fmla="*/ 0 h 26"/>
                <a:gd name="T2" fmla="*/ 15 w 63"/>
                <a:gd name="T3" fmla="*/ 1 h 26"/>
                <a:gd name="T4" fmla="*/ 0 w 63"/>
                <a:gd name="T5" fmla="*/ 26 h 26"/>
                <a:gd name="T6" fmla="*/ 52 w 63"/>
                <a:gd name="T7" fmla="*/ 25 h 26"/>
                <a:gd name="T8" fmla="*/ 63 w 63"/>
                <a:gd name="T9" fmla="*/ 0 h 26"/>
              </a:gdLst>
              <a:ahLst/>
              <a:cxnLst>
                <a:cxn ang="0">
                  <a:pos x="T0" y="T1"/>
                </a:cxn>
                <a:cxn ang="0">
                  <a:pos x="T2" y="T3"/>
                </a:cxn>
                <a:cxn ang="0">
                  <a:pos x="T4" y="T5"/>
                </a:cxn>
                <a:cxn ang="0">
                  <a:pos x="T6" y="T7"/>
                </a:cxn>
                <a:cxn ang="0">
                  <a:pos x="T8" y="T9"/>
                </a:cxn>
              </a:cxnLst>
              <a:rect l="0" t="0" r="r" b="b"/>
              <a:pathLst>
                <a:path w="63" h="26">
                  <a:moveTo>
                    <a:pt x="63" y="0"/>
                  </a:moveTo>
                  <a:cubicBezTo>
                    <a:pt x="15" y="1"/>
                    <a:pt x="15" y="1"/>
                    <a:pt x="15" y="1"/>
                  </a:cubicBezTo>
                  <a:cubicBezTo>
                    <a:pt x="9" y="9"/>
                    <a:pt x="4" y="17"/>
                    <a:pt x="0" y="26"/>
                  </a:cubicBezTo>
                  <a:cubicBezTo>
                    <a:pt x="52" y="25"/>
                    <a:pt x="52" y="25"/>
                    <a:pt x="52" y="25"/>
                  </a:cubicBezTo>
                  <a:cubicBezTo>
                    <a:pt x="56" y="15"/>
                    <a:pt x="60" y="7"/>
                    <a:pt x="63" y="0"/>
                  </a:cubicBezTo>
                </a:path>
              </a:pathLst>
            </a:custGeom>
            <a:solidFill>
              <a:srgbClr val="D4C0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8" name="išḷiḋè">
              <a:extLst>
                <a:ext uri="{FF2B5EF4-FFF2-40B4-BE49-F238E27FC236}">
                  <a16:creationId xmlns:a16="http://schemas.microsoft.com/office/drawing/2014/main" xmlns="" id="{0BD14830-57E8-4DBE-9FD6-77EE0350618D}"/>
                </a:ext>
              </a:extLst>
            </p:cNvPr>
            <p:cNvSpPr/>
            <p:nvPr/>
          </p:nvSpPr>
          <p:spPr bwMode="auto">
            <a:xfrm>
              <a:off x="3478" y="3033"/>
              <a:ext cx="89" cy="4"/>
            </a:xfrm>
            <a:custGeom>
              <a:avLst/>
              <a:gdLst>
                <a:gd name="T0" fmla="*/ 43 w 43"/>
                <a:gd name="T1" fmla="*/ 0 h 2"/>
                <a:gd name="T2" fmla="*/ 0 w 43"/>
                <a:gd name="T3" fmla="*/ 1 h 2"/>
                <a:gd name="T4" fmla="*/ 0 w 43"/>
                <a:gd name="T5" fmla="*/ 2 h 2"/>
                <a:gd name="T6" fmla="*/ 43 w 43"/>
                <a:gd name="T7" fmla="*/ 1 h 2"/>
                <a:gd name="T8" fmla="*/ 43 w 43"/>
                <a:gd name="T9" fmla="*/ 0 h 2"/>
              </a:gdLst>
              <a:ahLst/>
              <a:cxnLst>
                <a:cxn ang="0">
                  <a:pos x="T0" y="T1"/>
                </a:cxn>
                <a:cxn ang="0">
                  <a:pos x="T2" y="T3"/>
                </a:cxn>
                <a:cxn ang="0">
                  <a:pos x="T4" y="T5"/>
                </a:cxn>
                <a:cxn ang="0">
                  <a:pos x="T6" y="T7"/>
                </a:cxn>
                <a:cxn ang="0">
                  <a:pos x="T8" y="T9"/>
                </a:cxn>
              </a:cxnLst>
              <a:rect l="0" t="0" r="r" b="b"/>
              <a:pathLst>
                <a:path w="43" h="2">
                  <a:moveTo>
                    <a:pt x="43" y="0"/>
                  </a:moveTo>
                  <a:cubicBezTo>
                    <a:pt x="0" y="1"/>
                    <a:pt x="0" y="1"/>
                    <a:pt x="0" y="1"/>
                  </a:cubicBezTo>
                  <a:cubicBezTo>
                    <a:pt x="0" y="1"/>
                    <a:pt x="0" y="1"/>
                    <a:pt x="0" y="2"/>
                  </a:cubicBezTo>
                  <a:cubicBezTo>
                    <a:pt x="43" y="1"/>
                    <a:pt x="43" y="1"/>
                    <a:pt x="43" y="1"/>
                  </a:cubicBezTo>
                  <a:cubicBezTo>
                    <a:pt x="43" y="1"/>
                    <a:pt x="43" y="1"/>
                    <a:pt x="43" y="0"/>
                  </a:cubicBezTo>
                </a:path>
              </a:pathLst>
            </a:custGeom>
            <a:solidFill>
              <a:srgbClr val="DDD9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9" name="îSľïḋè">
              <a:extLst>
                <a:ext uri="{FF2B5EF4-FFF2-40B4-BE49-F238E27FC236}">
                  <a16:creationId xmlns:a16="http://schemas.microsoft.com/office/drawing/2014/main" xmlns="" id="{811469A0-7653-446C-B509-62C0FB011D08}"/>
                </a:ext>
              </a:extLst>
            </p:cNvPr>
            <p:cNvSpPr/>
            <p:nvPr/>
          </p:nvSpPr>
          <p:spPr bwMode="auto">
            <a:xfrm>
              <a:off x="3478" y="3035"/>
              <a:ext cx="256" cy="401"/>
            </a:xfrm>
            <a:custGeom>
              <a:avLst/>
              <a:gdLst>
                <a:gd name="T0" fmla="*/ 81 w 123"/>
                <a:gd name="T1" fmla="*/ 185 h 193"/>
                <a:gd name="T2" fmla="*/ 83 w 123"/>
                <a:gd name="T3" fmla="*/ 187 h 193"/>
                <a:gd name="T4" fmla="*/ 79 w 123"/>
                <a:gd name="T5" fmla="*/ 193 h 193"/>
                <a:gd name="T6" fmla="*/ 119 w 123"/>
                <a:gd name="T7" fmla="*/ 193 h 193"/>
                <a:gd name="T8" fmla="*/ 123 w 123"/>
                <a:gd name="T9" fmla="*/ 186 h 193"/>
                <a:gd name="T10" fmla="*/ 122 w 123"/>
                <a:gd name="T11" fmla="*/ 186 h 193"/>
                <a:gd name="T12" fmla="*/ 81 w 123"/>
                <a:gd name="T13" fmla="*/ 185 h 193"/>
                <a:gd name="T14" fmla="*/ 43 w 123"/>
                <a:gd name="T15" fmla="*/ 0 h 193"/>
                <a:gd name="T16" fmla="*/ 0 w 123"/>
                <a:gd name="T17" fmla="*/ 1 h 193"/>
                <a:gd name="T18" fmla="*/ 7 w 123"/>
                <a:gd name="T19" fmla="*/ 30 h 193"/>
                <a:gd name="T20" fmla="*/ 47 w 123"/>
                <a:gd name="T21" fmla="*/ 29 h 193"/>
                <a:gd name="T22" fmla="*/ 43 w 123"/>
                <a:gd name="T23"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93">
                  <a:moveTo>
                    <a:pt x="81" y="185"/>
                  </a:moveTo>
                  <a:cubicBezTo>
                    <a:pt x="82" y="186"/>
                    <a:pt x="83" y="187"/>
                    <a:pt x="83" y="187"/>
                  </a:cubicBezTo>
                  <a:cubicBezTo>
                    <a:pt x="83" y="187"/>
                    <a:pt x="81" y="189"/>
                    <a:pt x="79" y="193"/>
                  </a:cubicBezTo>
                  <a:cubicBezTo>
                    <a:pt x="119" y="193"/>
                    <a:pt x="119" y="193"/>
                    <a:pt x="119" y="193"/>
                  </a:cubicBezTo>
                  <a:cubicBezTo>
                    <a:pt x="121" y="188"/>
                    <a:pt x="123" y="186"/>
                    <a:pt x="123" y="186"/>
                  </a:cubicBezTo>
                  <a:cubicBezTo>
                    <a:pt x="123" y="186"/>
                    <a:pt x="123" y="186"/>
                    <a:pt x="122" y="186"/>
                  </a:cubicBezTo>
                  <a:cubicBezTo>
                    <a:pt x="81" y="185"/>
                    <a:pt x="81" y="185"/>
                    <a:pt x="81" y="185"/>
                  </a:cubicBezTo>
                  <a:moveTo>
                    <a:pt x="43" y="0"/>
                  </a:moveTo>
                  <a:cubicBezTo>
                    <a:pt x="0" y="1"/>
                    <a:pt x="0" y="1"/>
                    <a:pt x="0" y="1"/>
                  </a:cubicBezTo>
                  <a:cubicBezTo>
                    <a:pt x="2" y="11"/>
                    <a:pt x="4" y="20"/>
                    <a:pt x="7" y="30"/>
                  </a:cubicBezTo>
                  <a:cubicBezTo>
                    <a:pt x="47" y="29"/>
                    <a:pt x="47" y="29"/>
                    <a:pt x="47" y="29"/>
                  </a:cubicBezTo>
                  <a:cubicBezTo>
                    <a:pt x="45" y="19"/>
                    <a:pt x="44" y="10"/>
                    <a:pt x="43" y="0"/>
                  </a:cubicBezTo>
                </a:path>
              </a:pathLst>
            </a:custGeom>
            <a:solidFill>
              <a:srgbClr val="117F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0" name="îśļïḋè">
              <a:extLst>
                <a:ext uri="{FF2B5EF4-FFF2-40B4-BE49-F238E27FC236}">
                  <a16:creationId xmlns:a16="http://schemas.microsoft.com/office/drawing/2014/main" xmlns="" id="{BFA32BE2-3791-4BA5-BE3D-23242135B172}"/>
                </a:ext>
              </a:extLst>
            </p:cNvPr>
            <p:cNvSpPr/>
            <p:nvPr/>
          </p:nvSpPr>
          <p:spPr bwMode="auto">
            <a:xfrm>
              <a:off x="3492" y="3095"/>
              <a:ext cx="240" cy="326"/>
            </a:xfrm>
            <a:custGeom>
              <a:avLst/>
              <a:gdLst>
                <a:gd name="T0" fmla="*/ 40 w 115"/>
                <a:gd name="T1" fmla="*/ 0 h 157"/>
                <a:gd name="T2" fmla="*/ 0 w 115"/>
                <a:gd name="T3" fmla="*/ 1 h 157"/>
                <a:gd name="T4" fmla="*/ 74 w 115"/>
                <a:gd name="T5" fmla="*/ 156 h 157"/>
                <a:gd name="T6" fmla="*/ 115 w 115"/>
                <a:gd name="T7" fmla="*/ 157 h 157"/>
                <a:gd name="T8" fmla="*/ 40 w 115"/>
                <a:gd name="T9" fmla="*/ 0 h 157"/>
              </a:gdLst>
              <a:ahLst/>
              <a:cxnLst>
                <a:cxn ang="0">
                  <a:pos x="T0" y="T1"/>
                </a:cxn>
                <a:cxn ang="0">
                  <a:pos x="T2" y="T3"/>
                </a:cxn>
                <a:cxn ang="0">
                  <a:pos x="T4" y="T5"/>
                </a:cxn>
                <a:cxn ang="0">
                  <a:pos x="T6" y="T7"/>
                </a:cxn>
                <a:cxn ang="0">
                  <a:pos x="T8" y="T9"/>
                </a:cxn>
              </a:cxnLst>
              <a:rect l="0" t="0" r="r" b="b"/>
              <a:pathLst>
                <a:path w="115" h="157">
                  <a:moveTo>
                    <a:pt x="40" y="0"/>
                  </a:moveTo>
                  <a:cubicBezTo>
                    <a:pt x="0" y="1"/>
                    <a:pt x="0" y="1"/>
                    <a:pt x="0" y="1"/>
                  </a:cubicBezTo>
                  <a:cubicBezTo>
                    <a:pt x="22" y="78"/>
                    <a:pt x="66" y="144"/>
                    <a:pt x="74" y="156"/>
                  </a:cubicBezTo>
                  <a:cubicBezTo>
                    <a:pt x="115" y="157"/>
                    <a:pt x="115" y="157"/>
                    <a:pt x="115" y="157"/>
                  </a:cubicBezTo>
                  <a:cubicBezTo>
                    <a:pt x="71" y="102"/>
                    <a:pt x="48" y="48"/>
                    <a:pt x="40" y="0"/>
                  </a:cubicBezTo>
                </a:path>
              </a:pathLst>
            </a:custGeom>
            <a:solidFill>
              <a:srgbClr val="40A7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1" name="íşḻïḋè">
              <a:extLst>
                <a:ext uri="{FF2B5EF4-FFF2-40B4-BE49-F238E27FC236}">
                  <a16:creationId xmlns:a16="http://schemas.microsoft.com/office/drawing/2014/main" xmlns="" id="{F018C92A-9B58-47D9-A59B-4B6C9E51EB55}"/>
                </a:ext>
              </a:extLst>
            </p:cNvPr>
            <p:cNvSpPr/>
            <p:nvPr/>
          </p:nvSpPr>
          <p:spPr bwMode="auto">
            <a:xfrm>
              <a:off x="3467" y="2956"/>
              <a:ext cx="100" cy="79"/>
            </a:xfrm>
            <a:custGeom>
              <a:avLst/>
              <a:gdLst>
                <a:gd name="T0" fmla="*/ 0 w 48"/>
                <a:gd name="T1" fmla="*/ 0 h 38"/>
                <a:gd name="T2" fmla="*/ 5 w 48"/>
                <a:gd name="T3" fmla="*/ 38 h 38"/>
                <a:gd name="T4" fmla="*/ 48 w 48"/>
                <a:gd name="T5" fmla="*/ 37 h 38"/>
                <a:gd name="T6" fmla="*/ 48 w 48"/>
                <a:gd name="T7" fmla="*/ 0 h 38"/>
                <a:gd name="T8" fmla="*/ 0 w 48"/>
                <a:gd name="T9" fmla="*/ 0 h 38"/>
              </a:gdLst>
              <a:ahLst/>
              <a:cxnLst>
                <a:cxn ang="0">
                  <a:pos x="T0" y="T1"/>
                </a:cxn>
                <a:cxn ang="0">
                  <a:pos x="T2" y="T3"/>
                </a:cxn>
                <a:cxn ang="0">
                  <a:pos x="T4" y="T5"/>
                </a:cxn>
                <a:cxn ang="0">
                  <a:pos x="T6" y="T7"/>
                </a:cxn>
                <a:cxn ang="0">
                  <a:pos x="T8" y="T9"/>
                </a:cxn>
              </a:cxnLst>
              <a:rect l="0" t="0" r="r" b="b"/>
              <a:pathLst>
                <a:path w="48" h="38">
                  <a:moveTo>
                    <a:pt x="0" y="0"/>
                  </a:moveTo>
                  <a:cubicBezTo>
                    <a:pt x="1" y="12"/>
                    <a:pt x="2" y="25"/>
                    <a:pt x="5" y="38"/>
                  </a:cubicBezTo>
                  <a:cubicBezTo>
                    <a:pt x="48" y="37"/>
                    <a:pt x="48" y="37"/>
                    <a:pt x="48" y="37"/>
                  </a:cubicBezTo>
                  <a:cubicBezTo>
                    <a:pt x="47" y="24"/>
                    <a:pt x="47" y="12"/>
                    <a:pt x="48" y="0"/>
                  </a:cubicBezTo>
                  <a:cubicBezTo>
                    <a:pt x="0" y="0"/>
                    <a:pt x="0" y="0"/>
                    <a:pt x="0" y="0"/>
                  </a:cubicBezTo>
                </a:path>
              </a:pathLst>
            </a:custGeom>
            <a:solidFill>
              <a:srgbClr val="DAA1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2" name="îšḻïḓè">
              <a:extLst>
                <a:ext uri="{FF2B5EF4-FFF2-40B4-BE49-F238E27FC236}">
                  <a16:creationId xmlns:a16="http://schemas.microsoft.com/office/drawing/2014/main" xmlns="" id="{888B352E-56D0-48A3-9E86-D7EC9CC37760}"/>
                </a:ext>
              </a:extLst>
            </p:cNvPr>
            <p:cNvSpPr/>
            <p:nvPr/>
          </p:nvSpPr>
          <p:spPr bwMode="auto">
            <a:xfrm>
              <a:off x="3467" y="2956"/>
              <a:ext cx="100" cy="1"/>
            </a:xfrm>
            <a:prstGeom prst="rect">
              <a:avLst/>
            </a:prstGeom>
            <a:solidFill>
              <a:srgbClr val="D4C08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53" name="is1iḋe">
              <a:extLst>
                <a:ext uri="{FF2B5EF4-FFF2-40B4-BE49-F238E27FC236}">
                  <a16:creationId xmlns:a16="http://schemas.microsoft.com/office/drawing/2014/main" xmlns="" id="{3C25BE7E-B992-4FEA-BA62-7A02B35A8533}"/>
                </a:ext>
              </a:extLst>
            </p:cNvPr>
            <p:cNvSpPr/>
            <p:nvPr/>
          </p:nvSpPr>
          <p:spPr bwMode="auto">
            <a:xfrm>
              <a:off x="3467" y="2956"/>
              <a:ext cx="100"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54" name="ïŝlíḑê">
              <a:extLst>
                <a:ext uri="{FF2B5EF4-FFF2-40B4-BE49-F238E27FC236}">
                  <a16:creationId xmlns:a16="http://schemas.microsoft.com/office/drawing/2014/main" xmlns="" id="{01D5C0F0-5CFB-4F8A-ADCB-8A5CFA612D5A}"/>
                </a:ext>
              </a:extLst>
            </p:cNvPr>
            <p:cNvSpPr/>
            <p:nvPr/>
          </p:nvSpPr>
          <p:spPr bwMode="auto">
            <a:xfrm>
              <a:off x="3463" y="2767"/>
              <a:ext cx="146" cy="189"/>
            </a:xfrm>
            <a:custGeom>
              <a:avLst/>
              <a:gdLst>
                <a:gd name="T0" fmla="*/ 70 w 70"/>
                <a:gd name="T1" fmla="*/ 0 h 91"/>
                <a:gd name="T2" fmla="*/ 18 w 70"/>
                <a:gd name="T3" fmla="*/ 1 h 91"/>
                <a:gd name="T4" fmla="*/ 2 w 70"/>
                <a:gd name="T5" fmla="*/ 91 h 91"/>
                <a:gd name="T6" fmla="*/ 50 w 70"/>
                <a:gd name="T7" fmla="*/ 91 h 91"/>
                <a:gd name="T8" fmla="*/ 70 w 70"/>
                <a:gd name="T9" fmla="*/ 0 h 91"/>
              </a:gdLst>
              <a:ahLst/>
              <a:cxnLst>
                <a:cxn ang="0">
                  <a:pos x="T0" y="T1"/>
                </a:cxn>
                <a:cxn ang="0">
                  <a:pos x="T2" y="T3"/>
                </a:cxn>
                <a:cxn ang="0">
                  <a:pos x="T4" y="T5"/>
                </a:cxn>
                <a:cxn ang="0">
                  <a:pos x="T6" y="T7"/>
                </a:cxn>
                <a:cxn ang="0">
                  <a:pos x="T8" y="T9"/>
                </a:cxn>
              </a:cxnLst>
              <a:rect l="0" t="0" r="r" b="b"/>
              <a:pathLst>
                <a:path w="70" h="91">
                  <a:moveTo>
                    <a:pt x="70" y="0"/>
                  </a:moveTo>
                  <a:cubicBezTo>
                    <a:pt x="18" y="1"/>
                    <a:pt x="18" y="1"/>
                    <a:pt x="18" y="1"/>
                  </a:cubicBezTo>
                  <a:cubicBezTo>
                    <a:pt x="4" y="29"/>
                    <a:pt x="0" y="60"/>
                    <a:pt x="2" y="91"/>
                  </a:cubicBezTo>
                  <a:cubicBezTo>
                    <a:pt x="50" y="91"/>
                    <a:pt x="50" y="91"/>
                    <a:pt x="50" y="91"/>
                  </a:cubicBezTo>
                  <a:cubicBezTo>
                    <a:pt x="52" y="55"/>
                    <a:pt x="61" y="23"/>
                    <a:pt x="70" y="0"/>
                  </a:cubicBezTo>
                </a:path>
              </a:pathLst>
            </a:custGeom>
            <a:solidFill>
              <a:srgbClr val="DDD5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5" name="ísḻîḓê">
              <a:extLst>
                <a:ext uri="{FF2B5EF4-FFF2-40B4-BE49-F238E27FC236}">
                  <a16:creationId xmlns:a16="http://schemas.microsoft.com/office/drawing/2014/main" xmlns="" id="{B00A7B0D-F94A-4F49-9DFB-86794242F7C8}"/>
                </a:ext>
              </a:extLst>
            </p:cNvPr>
            <p:cNvSpPr/>
            <p:nvPr/>
          </p:nvSpPr>
          <p:spPr bwMode="auto">
            <a:xfrm>
              <a:off x="3605" y="3436"/>
              <a:ext cx="120" cy="76"/>
            </a:xfrm>
            <a:custGeom>
              <a:avLst/>
              <a:gdLst>
                <a:gd name="T0" fmla="*/ 58 w 58"/>
                <a:gd name="T1" fmla="*/ 0 h 37"/>
                <a:gd name="T2" fmla="*/ 18 w 58"/>
                <a:gd name="T3" fmla="*/ 0 h 37"/>
                <a:gd name="T4" fmla="*/ 0 w 58"/>
                <a:gd name="T5" fmla="*/ 37 h 37"/>
                <a:gd name="T6" fmla="*/ 38 w 58"/>
                <a:gd name="T7" fmla="*/ 37 h 37"/>
                <a:gd name="T8" fmla="*/ 58 w 58"/>
                <a:gd name="T9" fmla="*/ 0 h 37"/>
              </a:gdLst>
              <a:ahLst/>
              <a:cxnLst>
                <a:cxn ang="0">
                  <a:pos x="T0" y="T1"/>
                </a:cxn>
                <a:cxn ang="0">
                  <a:pos x="T2" y="T3"/>
                </a:cxn>
                <a:cxn ang="0">
                  <a:pos x="T4" y="T5"/>
                </a:cxn>
                <a:cxn ang="0">
                  <a:pos x="T6" y="T7"/>
                </a:cxn>
                <a:cxn ang="0">
                  <a:pos x="T8" y="T9"/>
                </a:cxn>
              </a:cxnLst>
              <a:rect l="0" t="0" r="r" b="b"/>
              <a:pathLst>
                <a:path w="58" h="37">
                  <a:moveTo>
                    <a:pt x="58" y="0"/>
                  </a:moveTo>
                  <a:cubicBezTo>
                    <a:pt x="18" y="0"/>
                    <a:pt x="18" y="0"/>
                    <a:pt x="18" y="0"/>
                  </a:cubicBezTo>
                  <a:cubicBezTo>
                    <a:pt x="14" y="7"/>
                    <a:pt x="7" y="22"/>
                    <a:pt x="0" y="37"/>
                  </a:cubicBezTo>
                  <a:cubicBezTo>
                    <a:pt x="38" y="37"/>
                    <a:pt x="38" y="37"/>
                    <a:pt x="38" y="37"/>
                  </a:cubicBezTo>
                  <a:cubicBezTo>
                    <a:pt x="47" y="22"/>
                    <a:pt x="54" y="8"/>
                    <a:pt x="58" y="0"/>
                  </a:cubicBezTo>
                </a:path>
              </a:pathLst>
            </a:custGeom>
            <a:solidFill>
              <a:srgbClr val="D57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6" name="îş1ïḑé">
              <a:extLst>
                <a:ext uri="{FF2B5EF4-FFF2-40B4-BE49-F238E27FC236}">
                  <a16:creationId xmlns:a16="http://schemas.microsoft.com/office/drawing/2014/main" xmlns="" id="{FD8B472E-D7C4-4E25-BD84-B20CD09BEF1C}"/>
                </a:ext>
              </a:extLst>
            </p:cNvPr>
            <p:cNvSpPr/>
            <p:nvPr/>
          </p:nvSpPr>
          <p:spPr bwMode="auto">
            <a:xfrm>
              <a:off x="3559" y="3575"/>
              <a:ext cx="87" cy="72"/>
            </a:xfrm>
            <a:custGeom>
              <a:avLst/>
              <a:gdLst>
                <a:gd name="T0" fmla="*/ 42 w 42"/>
                <a:gd name="T1" fmla="*/ 0 h 35"/>
                <a:gd name="T2" fmla="*/ 10 w 42"/>
                <a:gd name="T3" fmla="*/ 1 h 35"/>
                <a:gd name="T4" fmla="*/ 8 w 42"/>
                <a:gd name="T5" fmla="*/ 35 h 35"/>
                <a:gd name="T6" fmla="*/ 8 w 42"/>
                <a:gd name="T7" fmla="*/ 35 h 35"/>
                <a:gd name="T8" fmla="*/ 42 w 42"/>
                <a:gd name="T9" fmla="*/ 0 h 35"/>
              </a:gdLst>
              <a:ahLst/>
              <a:cxnLst>
                <a:cxn ang="0">
                  <a:pos x="T0" y="T1"/>
                </a:cxn>
                <a:cxn ang="0">
                  <a:pos x="T2" y="T3"/>
                </a:cxn>
                <a:cxn ang="0">
                  <a:pos x="T4" y="T5"/>
                </a:cxn>
                <a:cxn ang="0">
                  <a:pos x="T6" y="T7"/>
                </a:cxn>
                <a:cxn ang="0">
                  <a:pos x="T8" y="T9"/>
                </a:cxn>
              </a:cxnLst>
              <a:rect l="0" t="0" r="r" b="b"/>
              <a:pathLst>
                <a:path w="42" h="35">
                  <a:moveTo>
                    <a:pt x="42" y="0"/>
                  </a:moveTo>
                  <a:cubicBezTo>
                    <a:pt x="10" y="1"/>
                    <a:pt x="10" y="1"/>
                    <a:pt x="10" y="1"/>
                  </a:cubicBezTo>
                  <a:cubicBezTo>
                    <a:pt x="3" y="20"/>
                    <a:pt x="0" y="35"/>
                    <a:pt x="8" y="35"/>
                  </a:cubicBezTo>
                  <a:cubicBezTo>
                    <a:pt x="8" y="35"/>
                    <a:pt x="8" y="35"/>
                    <a:pt x="8" y="35"/>
                  </a:cubicBezTo>
                  <a:cubicBezTo>
                    <a:pt x="16" y="35"/>
                    <a:pt x="29" y="20"/>
                    <a:pt x="42" y="0"/>
                  </a:cubicBezTo>
                </a:path>
              </a:pathLst>
            </a:custGeom>
            <a:solidFill>
              <a:srgbClr val="DDD5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7" name="ísļíḑè">
              <a:extLst>
                <a:ext uri="{FF2B5EF4-FFF2-40B4-BE49-F238E27FC236}">
                  <a16:creationId xmlns:a16="http://schemas.microsoft.com/office/drawing/2014/main" xmlns="" id="{D32B9216-7638-428C-BEED-67AEA4030816}"/>
                </a:ext>
              </a:extLst>
            </p:cNvPr>
            <p:cNvSpPr/>
            <p:nvPr/>
          </p:nvSpPr>
          <p:spPr bwMode="auto">
            <a:xfrm>
              <a:off x="3580" y="3512"/>
              <a:ext cx="104" cy="65"/>
            </a:xfrm>
            <a:custGeom>
              <a:avLst/>
              <a:gdLst>
                <a:gd name="T0" fmla="*/ 50 w 50"/>
                <a:gd name="T1" fmla="*/ 0 h 31"/>
                <a:gd name="T2" fmla="*/ 12 w 50"/>
                <a:gd name="T3" fmla="*/ 0 h 31"/>
                <a:gd name="T4" fmla="*/ 0 w 50"/>
                <a:gd name="T5" fmla="*/ 31 h 31"/>
                <a:gd name="T6" fmla="*/ 32 w 50"/>
                <a:gd name="T7" fmla="*/ 30 h 31"/>
                <a:gd name="T8" fmla="*/ 50 w 50"/>
                <a:gd name="T9" fmla="*/ 0 h 31"/>
              </a:gdLst>
              <a:ahLst/>
              <a:cxnLst>
                <a:cxn ang="0">
                  <a:pos x="T0" y="T1"/>
                </a:cxn>
                <a:cxn ang="0">
                  <a:pos x="T2" y="T3"/>
                </a:cxn>
                <a:cxn ang="0">
                  <a:pos x="T4" y="T5"/>
                </a:cxn>
                <a:cxn ang="0">
                  <a:pos x="T6" y="T7"/>
                </a:cxn>
                <a:cxn ang="0">
                  <a:pos x="T8" y="T9"/>
                </a:cxn>
              </a:cxnLst>
              <a:rect l="0" t="0" r="r" b="b"/>
              <a:pathLst>
                <a:path w="50" h="31">
                  <a:moveTo>
                    <a:pt x="50" y="0"/>
                  </a:moveTo>
                  <a:cubicBezTo>
                    <a:pt x="12" y="0"/>
                    <a:pt x="12" y="0"/>
                    <a:pt x="12" y="0"/>
                  </a:cubicBezTo>
                  <a:cubicBezTo>
                    <a:pt x="8" y="11"/>
                    <a:pt x="3" y="21"/>
                    <a:pt x="0" y="31"/>
                  </a:cubicBezTo>
                  <a:cubicBezTo>
                    <a:pt x="32" y="30"/>
                    <a:pt x="32" y="30"/>
                    <a:pt x="32" y="30"/>
                  </a:cubicBezTo>
                  <a:cubicBezTo>
                    <a:pt x="38" y="21"/>
                    <a:pt x="44" y="10"/>
                    <a:pt x="50" y="0"/>
                  </a:cubicBezTo>
                </a:path>
              </a:pathLst>
            </a:custGeom>
            <a:solidFill>
              <a:srgbClr val="D4C0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8" name="íṧľiḓe">
              <a:extLst>
                <a:ext uri="{FF2B5EF4-FFF2-40B4-BE49-F238E27FC236}">
                  <a16:creationId xmlns:a16="http://schemas.microsoft.com/office/drawing/2014/main" xmlns="" id="{AA59CA9F-FDB3-4969-B893-E99194E63E8A}"/>
                </a:ext>
              </a:extLst>
            </p:cNvPr>
            <p:cNvSpPr/>
            <p:nvPr/>
          </p:nvSpPr>
          <p:spPr bwMode="auto">
            <a:xfrm>
              <a:off x="4044" y="3029"/>
              <a:ext cx="93" cy="2"/>
            </a:xfrm>
            <a:custGeom>
              <a:avLst/>
              <a:gdLst>
                <a:gd name="T0" fmla="*/ 45 w 45"/>
                <a:gd name="T1" fmla="*/ 0 h 1"/>
                <a:gd name="T2" fmla="*/ 0 w 45"/>
                <a:gd name="T3" fmla="*/ 0 h 1"/>
                <a:gd name="T4" fmla="*/ 0 w 45"/>
                <a:gd name="T5" fmla="*/ 1 h 1"/>
                <a:gd name="T6" fmla="*/ 44 w 45"/>
                <a:gd name="T7" fmla="*/ 1 h 1"/>
                <a:gd name="T8" fmla="*/ 45 w 45"/>
                <a:gd name="T9" fmla="*/ 0 h 1"/>
              </a:gdLst>
              <a:ahLst/>
              <a:cxnLst>
                <a:cxn ang="0">
                  <a:pos x="T0" y="T1"/>
                </a:cxn>
                <a:cxn ang="0">
                  <a:pos x="T2" y="T3"/>
                </a:cxn>
                <a:cxn ang="0">
                  <a:pos x="T4" y="T5"/>
                </a:cxn>
                <a:cxn ang="0">
                  <a:pos x="T6" y="T7"/>
                </a:cxn>
                <a:cxn ang="0">
                  <a:pos x="T8" y="T9"/>
                </a:cxn>
              </a:cxnLst>
              <a:rect l="0" t="0" r="r" b="b"/>
              <a:pathLst>
                <a:path w="45" h="1">
                  <a:moveTo>
                    <a:pt x="45" y="0"/>
                  </a:moveTo>
                  <a:cubicBezTo>
                    <a:pt x="0" y="0"/>
                    <a:pt x="0" y="0"/>
                    <a:pt x="0" y="0"/>
                  </a:cubicBezTo>
                  <a:cubicBezTo>
                    <a:pt x="0" y="0"/>
                    <a:pt x="0" y="1"/>
                    <a:pt x="0" y="1"/>
                  </a:cubicBezTo>
                  <a:cubicBezTo>
                    <a:pt x="44" y="1"/>
                    <a:pt x="44" y="1"/>
                    <a:pt x="44" y="1"/>
                  </a:cubicBezTo>
                  <a:cubicBezTo>
                    <a:pt x="45" y="0"/>
                    <a:pt x="45" y="0"/>
                    <a:pt x="45" y="0"/>
                  </a:cubicBezTo>
                </a:path>
              </a:pathLst>
            </a:custGeom>
            <a:solidFill>
              <a:srgbClr val="DDD9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9" name="íṡ1îďé">
              <a:extLst>
                <a:ext uri="{FF2B5EF4-FFF2-40B4-BE49-F238E27FC236}">
                  <a16:creationId xmlns:a16="http://schemas.microsoft.com/office/drawing/2014/main" xmlns="" id="{F311F158-B89B-4208-85C2-37187A3E0568}"/>
                </a:ext>
              </a:extLst>
            </p:cNvPr>
            <p:cNvSpPr/>
            <p:nvPr/>
          </p:nvSpPr>
          <p:spPr bwMode="auto">
            <a:xfrm>
              <a:off x="3861" y="3031"/>
              <a:ext cx="274" cy="405"/>
            </a:xfrm>
            <a:custGeom>
              <a:avLst/>
              <a:gdLst>
                <a:gd name="T0" fmla="*/ 0 w 132"/>
                <a:gd name="T1" fmla="*/ 189 h 195"/>
                <a:gd name="T2" fmla="*/ 3 w 132"/>
                <a:gd name="T3" fmla="*/ 195 h 195"/>
                <a:gd name="T4" fmla="*/ 43 w 132"/>
                <a:gd name="T5" fmla="*/ 195 h 195"/>
                <a:gd name="T6" fmla="*/ 40 w 132"/>
                <a:gd name="T7" fmla="*/ 189 h 195"/>
                <a:gd name="T8" fmla="*/ 0 w 132"/>
                <a:gd name="T9" fmla="*/ 189 h 195"/>
                <a:gd name="T10" fmla="*/ 132 w 132"/>
                <a:gd name="T11" fmla="*/ 0 h 195"/>
                <a:gd name="T12" fmla="*/ 88 w 132"/>
                <a:gd name="T13" fmla="*/ 0 h 195"/>
                <a:gd name="T14" fmla="*/ 82 w 132"/>
                <a:gd name="T15" fmla="*/ 27 h 195"/>
                <a:gd name="T16" fmla="*/ 125 w 132"/>
                <a:gd name="T17" fmla="*/ 26 h 195"/>
                <a:gd name="T18" fmla="*/ 132 w 132"/>
                <a:gd name="T1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95">
                  <a:moveTo>
                    <a:pt x="0" y="189"/>
                  </a:moveTo>
                  <a:cubicBezTo>
                    <a:pt x="1" y="190"/>
                    <a:pt x="2" y="192"/>
                    <a:pt x="3" y="195"/>
                  </a:cubicBezTo>
                  <a:cubicBezTo>
                    <a:pt x="43" y="195"/>
                    <a:pt x="43" y="195"/>
                    <a:pt x="43" y="195"/>
                  </a:cubicBezTo>
                  <a:cubicBezTo>
                    <a:pt x="42" y="192"/>
                    <a:pt x="41" y="190"/>
                    <a:pt x="40" y="189"/>
                  </a:cubicBezTo>
                  <a:cubicBezTo>
                    <a:pt x="0" y="189"/>
                    <a:pt x="0" y="189"/>
                    <a:pt x="0" y="189"/>
                  </a:cubicBezTo>
                  <a:moveTo>
                    <a:pt x="132" y="0"/>
                  </a:moveTo>
                  <a:cubicBezTo>
                    <a:pt x="88" y="0"/>
                    <a:pt x="88" y="0"/>
                    <a:pt x="88" y="0"/>
                  </a:cubicBezTo>
                  <a:cubicBezTo>
                    <a:pt x="86" y="9"/>
                    <a:pt x="85" y="18"/>
                    <a:pt x="82" y="27"/>
                  </a:cubicBezTo>
                  <a:cubicBezTo>
                    <a:pt x="125" y="26"/>
                    <a:pt x="125" y="26"/>
                    <a:pt x="125" y="26"/>
                  </a:cubicBezTo>
                  <a:cubicBezTo>
                    <a:pt x="127" y="17"/>
                    <a:pt x="130" y="8"/>
                    <a:pt x="132" y="0"/>
                  </a:cubicBezTo>
                </a:path>
              </a:pathLst>
            </a:custGeom>
            <a:solidFill>
              <a:srgbClr val="117F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0" name="íşlïḓe">
              <a:extLst>
                <a:ext uri="{FF2B5EF4-FFF2-40B4-BE49-F238E27FC236}">
                  <a16:creationId xmlns:a16="http://schemas.microsoft.com/office/drawing/2014/main" xmlns="" id="{1BB320FB-992E-4EF6-8A67-5849816F8613}"/>
                </a:ext>
              </a:extLst>
            </p:cNvPr>
            <p:cNvSpPr/>
            <p:nvPr/>
          </p:nvSpPr>
          <p:spPr bwMode="auto">
            <a:xfrm>
              <a:off x="3861" y="3085"/>
              <a:ext cx="260" cy="338"/>
            </a:xfrm>
            <a:custGeom>
              <a:avLst/>
              <a:gdLst>
                <a:gd name="T0" fmla="*/ 125 w 125"/>
                <a:gd name="T1" fmla="*/ 0 h 163"/>
                <a:gd name="T2" fmla="*/ 82 w 125"/>
                <a:gd name="T3" fmla="*/ 1 h 163"/>
                <a:gd name="T4" fmla="*/ 0 w 125"/>
                <a:gd name="T5" fmla="*/ 162 h 163"/>
                <a:gd name="T6" fmla="*/ 0 w 125"/>
                <a:gd name="T7" fmla="*/ 163 h 163"/>
                <a:gd name="T8" fmla="*/ 40 w 125"/>
                <a:gd name="T9" fmla="*/ 163 h 163"/>
                <a:gd name="T10" fmla="*/ 40 w 125"/>
                <a:gd name="T11" fmla="*/ 163 h 163"/>
                <a:gd name="T12" fmla="*/ 125 w 125"/>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25" h="163">
                  <a:moveTo>
                    <a:pt x="125" y="0"/>
                  </a:moveTo>
                  <a:cubicBezTo>
                    <a:pt x="82" y="1"/>
                    <a:pt x="82" y="1"/>
                    <a:pt x="82" y="1"/>
                  </a:cubicBezTo>
                  <a:cubicBezTo>
                    <a:pt x="71" y="50"/>
                    <a:pt x="46" y="105"/>
                    <a:pt x="0" y="162"/>
                  </a:cubicBezTo>
                  <a:cubicBezTo>
                    <a:pt x="0" y="162"/>
                    <a:pt x="0" y="162"/>
                    <a:pt x="0" y="163"/>
                  </a:cubicBezTo>
                  <a:cubicBezTo>
                    <a:pt x="40" y="163"/>
                    <a:pt x="40" y="163"/>
                    <a:pt x="40" y="163"/>
                  </a:cubicBezTo>
                  <a:cubicBezTo>
                    <a:pt x="40" y="163"/>
                    <a:pt x="40" y="163"/>
                    <a:pt x="40" y="163"/>
                  </a:cubicBezTo>
                  <a:cubicBezTo>
                    <a:pt x="40" y="163"/>
                    <a:pt x="95" y="88"/>
                    <a:pt x="125" y="0"/>
                  </a:cubicBezTo>
                </a:path>
              </a:pathLst>
            </a:custGeom>
            <a:solidFill>
              <a:srgbClr val="40A7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1" name="íṧ1iḋé">
              <a:extLst>
                <a:ext uri="{FF2B5EF4-FFF2-40B4-BE49-F238E27FC236}">
                  <a16:creationId xmlns:a16="http://schemas.microsoft.com/office/drawing/2014/main" xmlns="" id="{8FE19D3C-4B44-4F6B-B962-199941DF3C52}"/>
                </a:ext>
              </a:extLst>
            </p:cNvPr>
            <p:cNvSpPr/>
            <p:nvPr/>
          </p:nvSpPr>
          <p:spPr bwMode="auto">
            <a:xfrm>
              <a:off x="3994" y="2618"/>
              <a:ext cx="158" cy="411"/>
            </a:xfrm>
            <a:custGeom>
              <a:avLst/>
              <a:gdLst>
                <a:gd name="T0" fmla="*/ 27 w 76"/>
                <a:gd name="T1" fmla="*/ 165 h 198"/>
                <a:gd name="T2" fmla="*/ 24 w 76"/>
                <a:gd name="T3" fmla="*/ 198 h 198"/>
                <a:gd name="T4" fmla="*/ 69 w 76"/>
                <a:gd name="T5" fmla="*/ 198 h 198"/>
                <a:gd name="T6" fmla="*/ 76 w 76"/>
                <a:gd name="T7" fmla="*/ 165 h 198"/>
                <a:gd name="T8" fmla="*/ 27 w 76"/>
                <a:gd name="T9" fmla="*/ 165 h 198"/>
                <a:gd name="T10" fmla="*/ 19 w 76"/>
                <a:gd name="T11" fmla="*/ 0 h 198"/>
                <a:gd name="T12" fmla="*/ 0 w 76"/>
                <a:gd name="T13" fmla="*/ 22 h 198"/>
                <a:gd name="T14" fmla="*/ 10 w 76"/>
                <a:gd name="T15" fmla="*/ 45 h 198"/>
                <a:gd name="T16" fmla="*/ 60 w 76"/>
                <a:gd name="T17" fmla="*/ 45 h 198"/>
                <a:gd name="T18" fmla="*/ 19 w 76"/>
                <a:gd name="T1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98">
                  <a:moveTo>
                    <a:pt x="27" y="165"/>
                  </a:moveTo>
                  <a:cubicBezTo>
                    <a:pt x="26" y="176"/>
                    <a:pt x="25" y="187"/>
                    <a:pt x="24" y="198"/>
                  </a:cubicBezTo>
                  <a:cubicBezTo>
                    <a:pt x="69" y="198"/>
                    <a:pt x="69" y="198"/>
                    <a:pt x="69" y="198"/>
                  </a:cubicBezTo>
                  <a:cubicBezTo>
                    <a:pt x="72" y="187"/>
                    <a:pt x="74" y="176"/>
                    <a:pt x="76" y="165"/>
                  </a:cubicBezTo>
                  <a:cubicBezTo>
                    <a:pt x="27" y="165"/>
                    <a:pt x="27" y="165"/>
                    <a:pt x="27" y="165"/>
                  </a:cubicBezTo>
                  <a:moveTo>
                    <a:pt x="19" y="0"/>
                  </a:moveTo>
                  <a:cubicBezTo>
                    <a:pt x="0" y="22"/>
                    <a:pt x="0" y="22"/>
                    <a:pt x="0" y="22"/>
                  </a:cubicBezTo>
                  <a:cubicBezTo>
                    <a:pt x="0" y="22"/>
                    <a:pt x="4" y="30"/>
                    <a:pt x="10" y="45"/>
                  </a:cubicBezTo>
                  <a:cubicBezTo>
                    <a:pt x="60" y="45"/>
                    <a:pt x="60" y="45"/>
                    <a:pt x="60" y="45"/>
                  </a:cubicBezTo>
                  <a:cubicBezTo>
                    <a:pt x="50" y="28"/>
                    <a:pt x="37" y="13"/>
                    <a:pt x="19" y="0"/>
                  </a:cubicBezTo>
                </a:path>
              </a:pathLst>
            </a:custGeom>
            <a:solidFill>
              <a:srgbClr val="DAA1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2" name="íśļíḓe">
              <a:extLst>
                <a:ext uri="{FF2B5EF4-FFF2-40B4-BE49-F238E27FC236}">
                  <a16:creationId xmlns:a16="http://schemas.microsoft.com/office/drawing/2014/main" xmlns="" id="{36D4E1B2-1387-4714-8FB8-A779C4A1044F}"/>
                </a:ext>
              </a:extLst>
            </p:cNvPr>
            <p:cNvSpPr/>
            <p:nvPr/>
          </p:nvSpPr>
          <p:spPr bwMode="auto">
            <a:xfrm>
              <a:off x="4015" y="2711"/>
              <a:ext cx="137" cy="249"/>
            </a:xfrm>
            <a:custGeom>
              <a:avLst/>
              <a:gdLst>
                <a:gd name="T0" fmla="*/ 17 w 66"/>
                <a:gd name="T1" fmla="*/ 120 h 120"/>
                <a:gd name="T2" fmla="*/ 17 w 66"/>
                <a:gd name="T3" fmla="*/ 120 h 120"/>
                <a:gd name="T4" fmla="*/ 66 w 66"/>
                <a:gd name="T5" fmla="*/ 120 h 120"/>
                <a:gd name="T6" fmla="*/ 66 w 66"/>
                <a:gd name="T7" fmla="*/ 120 h 120"/>
                <a:gd name="T8" fmla="*/ 17 w 66"/>
                <a:gd name="T9" fmla="*/ 120 h 120"/>
                <a:gd name="T10" fmla="*/ 50 w 66"/>
                <a:gd name="T11" fmla="*/ 0 h 120"/>
                <a:gd name="T12" fmla="*/ 0 w 66"/>
                <a:gd name="T13" fmla="*/ 0 h 120"/>
                <a:gd name="T14" fmla="*/ 7 w 66"/>
                <a:gd name="T15" fmla="*/ 23 h 120"/>
                <a:gd name="T16" fmla="*/ 60 w 66"/>
                <a:gd name="T17" fmla="*/ 22 h 120"/>
                <a:gd name="T18" fmla="*/ 50 w 66"/>
                <a:gd name="T1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20">
                  <a:moveTo>
                    <a:pt x="17" y="120"/>
                  </a:moveTo>
                  <a:cubicBezTo>
                    <a:pt x="17" y="120"/>
                    <a:pt x="17" y="120"/>
                    <a:pt x="17" y="120"/>
                  </a:cubicBezTo>
                  <a:cubicBezTo>
                    <a:pt x="66" y="120"/>
                    <a:pt x="66" y="120"/>
                    <a:pt x="66" y="120"/>
                  </a:cubicBezTo>
                  <a:cubicBezTo>
                    <a:pt x="66" y="120"/>
                    <a:pt x="66" y="120"/>
                    <a:pt x="66" y="120"/>
                  </a:cubicBezTo>
                  <a:cubicBezTo>
                    <a:pt x="17" y="120"/>
                    <a:pt x="17" y="120"/>
                    <a:pt x="17" y="120"/>
                  </a:cubicBezTo>
                  <a:moveTo>
                    <a:pt x="50" y="0"/>
                  </a:moveTo>
                  <a:cubicBezTo>
                    <a:pt x="0" y="0"/>
                    <a:pt x="0" y="0"/>
                    <a:pt x="0" y="0"/>
                  </a:cubicBezTo>
                  <a:cubicBezTo>
                    <a:pt x="2" y="7"/>
                    <a:pt x="5" y="14"/>
                    <a:pt x="7" y="23"/>
                  </a:cubicBezTo>
                  <a:cubicBezTo>
                    <a:pt x="60" y="22"/>
                    <a:pt x="60" y="22"/>
                    <a:pt x="60" y="22"/>
                  </a:cubicBezTo>
                  <a:cubicBezTo>
                    <a:pt x="57" y="14"/>
                    <a:pt x="54" y="7"/>
                    <a:pt x="50" y="0"/>
                  </a:cubicBezTo>
                </a:path>
              </a:pathLst>
            </a:custGeom>
            <a:solidFill>
              <a:srgbClr val="D4C0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3" name="íṩ1ïdê">
              <a:extLst>
                <a:ext uri="{FF2B5EF4-FFF2-40B4-BE49-F238E27FC236}">
                  <a16:creationId xmlns:a16="http://schemas.microsoft.com/office/drawing/2014/main" xmlns="" id="{39EF28C3-6173-4157-A616-EAFCA27C84F8}"/>
                </a:ext>
              </a:extLst>
            </p:cNvPr>
            <p:cNvSpPr/>
            <p:nvPr/>
          </p:nvSpPr>
          <p:spPr bwMode="auto">
            <a:xfrm>
              <a:off x="4029" y="2757"/>
              <a:ext cx="133" cy="203"/>
            </a:xfrm>
            <a:custGeom>
              <a:avLst/>
              <a:gdLst>
                <a:gd name="T0" fmla="*/ 53 w 64"/>
                <a:gd name="T1" fmla="*/ 0 h 98"/>
                <a:gd name="T2" fmla="*/ 0 w 64"/>
                <a:gd name="T3" fmla="*/ 1 h 98"/>
                <a:gd name="T4" fmla="*/ 10 w 64"/>
                <a:gd name="T5" fmla="*/ 98 h 98"/>
                <a:gd name="T6" fmla="*/ 59 w 64"/>
                <a:gd name="T7" fmla="*/ 98 h 98"/>
                <a:gd name="T8" fmla="*/ 53 w 64"/>
                <a:gd name="T9" fmla="*/ 0 h 98"/>
              </a:gdLst>
              <a:ahLst/>
              <a:cxnLst>
                <a:cxn ang="0">
                  <a:pos x="T0" y="T1"/>
                </a:cxn>
                <a:cxn ang="0">
                  <a:pos x="T2" y="T3"/>
                </a:cxn>
                <a:cxn ang="0">
                  <a:pos x="T4" y="T5"/>
                </a:cxn>
                <a:cxn ang="0">
                  <a:pos x="T6" y="T7"/>
                </a:cxn>
                <a:cxn ang="0">
                  <a:pos x="T8" y="T9"/>
                </a:cxn>
              </a:cxnLst>
              <a:rect l="0" t="0" r="r" b="b"/>
              <a:pathLst>
                <a:path w="64" h="98">
                  <a:moveTo>
                    <a:pt x="53" y="0"/>
                  </a:moveTo>
                  <a:cubicBezTo>
                    <a:pt x="0" y="1"/>
                    <a:pt x="0" y="1"/>
                    <a:pt x="0" y="1"/>
                  </a:cubicBezTo>
                  <a:cubicBezTo>
                    <a:pt x="6" y="26"/>
                    <a:pt x="12" y="59"/>
                    <a:pt x="10" y="98"/>
                  </a:cubicBezTo>
                  <a:cubicBezTo>
                    <a:pt x="59" y="98"/>
                    <a:pt x="59" y="98"/>
                    <a:pt x="59" y="98"/>
                  </a:cubicBezTo>
                  <a:cubicBezTo>
                    <a:pt x="64" y="64"/>
                    <a:pt x="64" y="31"/>
                    <a:pt x="53" y="0"/>
                  </a:cubicBezTo>
                </a:path>
              </a:pathLst>
            </a:custGeom>
            <a:solidFill>
              <a:srgbClr val="DDD5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4" name="î$ľïḍè">
              <a:extLst>
                <a:ext uri="{FF2B5EF4-FFF2-40B4-BE49-F238E27FC236}">
                  <a16:creationId xmlns:a16="http://schemas.microsoft.com/office/drawing/2014/main" xmlns="" id="{43D61EA3-55A6-49EA-8822-B96908611FA1}"/>
                </a:ext>
              </a:extLst>
            </p:cNvPr>
            <p:cNvSpPr/>
            <p:nvPr/>
          </p:nvSpPr>
          <p:spPr bwMode="auto">
            <a:xfrm>
              <a:off x="3867" y="3436"/>
              <a:ext cx="121" cy="76"/>
            </a:xfrm>
            <a:custGeom>
              <a:avLst/>
              <a:gdLst>
                <a:gd name="T0" fmla="*/ 40 w 58"/>
                <a:gd name="T1" fmla="*/ 0 h 37"/>
                <a:gd name="T2" fmla="*/ 0 w 58"/>
                <a:gd name="T3" fmla="*/ 0 h 37"/>
                <a:gd name="T4" fmla="*/ 20 w 58"/>
                <a:gd name="T5" fmla="*/ 37 h 37"/>
                <a:gd name="T6" fmla="*/ 58 w 58"/>
                <a:gd name="T7" fmla="*/ 37 h 37"/>
                <a:gd name="T8" fmla="*/ 40 w 58"/>
                <a:gd name="T9" fmla="*/ 0 h 37"/>
              </a:gdLst>
              <a:ahLst/>
              <a:cxnLst>
                <a:cxn ang="0">
                  <a:pos x="T0" y="T1"/>
                </a:cxn>
                <a:cxn ang="0">
                  <a:pos x="T2" y="T3"/>
                </a:cxn>
                <a:cxn ang="0">
                  <a:pos x="T4" y="T5"/>
                </a:cxn>
                <a:cxn ang="0">
                  <a:pos x="T6" y="T7"/>
                </a:cxn>
                <a:cxn ang="0">
                  <a:pos x="T8" y="T9"/>
                </a:cxn>
              </a:cxnLst>
              <a:rect l="0" t="0" r="r" b="b"/>
              <a:pathLst>
                <a:path w="58" h="37">
                  <a:moveTo>
                    <a:pt x="40" y="0"/>
                  </a:moveTo>
                  <a:cubicBezTo>
                    <a:pt x="0" y="0"/>
                    <a:pt x="0" y="0"/>
                    <a:pt x="0" y="0"/>
                  </a:cubicBezTo>
                  <a:cubicBezTo>
                    <a:pt x="4" y="8"/>
                    <a:pt x="12" y="22"/>
                    <a:pt x="20" y="37"/>
                  </a:cubicBezTo>
                  <a:cubicBezTo>
                    <a:pt x="58" y="37"/>
                    <a:pt x="58" y="37"/>
                    <a:pt x="58" y="37"/>
                  </a:cubicBezTo>
                  <a:cubicBezTo>
                    <a:pt x="51" y="22"/>
                    <a:pt x="44" y="7"/>
                    <a:pt x="40" y="0"/>
                  </a:cubicBezTo>
                </a:path>
              </a:pathLst>
            </a:custGeom>
            <a:solidFill>
              <a:srgbClr val="D57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5" name="ïş1îḑé">
              <a:extLst>
                <a:ext uri="{FF2B5EF4-FFF2-40B4-BE49-F238E27FC236}">
                  <a16:creationId xmlns:a16="http://schemas.microsoft.com/office/drawing/2014/main" xmlns="" id="{1D6D1FE3-54AB-4F9C-B61F-685A1B24A14F}"/>
                </a:ext>
              </a:extLst>
            </p:cNvPr>
            <p:cNvSpPr/>
            <p:nvPr/>
          </p:nvSpPr>
          <p:spPr bwMode="auto">
            <a:xfrm>
              <a:off x="3944" y="3568"/>
              <a:ext cx="92" cy="79"/>
            </a:xfrm>
            <a:custGeom>
              <a:avLst/>
              <a:gdLst>
                <a:gd name="T0" fmla="*/ 32 w 44"/>
                <a:gd name="T1" fmla="*/ 0 h 38"/>
                <a:gd name="T2" fmla="*/ 0 w 44"/>
                <a:gd name="T3" fmla="*/ 0 h 38"/>
                <a:gd name="T4" fmla="*/ 35 w 44"/>
                <a:gd name="T5" fmla="*/ 38 h 38"/>
                <a:gd name="T6" fmla="*/ 36 w 44"/>
                <a:gd name="T7" fmla="*/ 38 h 38"/>
                <a:gd name="T8" fmla="*/ 32 w 44"/>
                <a:gd name="T9" fmla="*/ 0 h 38"/>
              </a:gdLst>
              <a:ahLst/>
              <a:cxnLst>
                <a:cxn ang="0">
                  <a:pos x="T0" y="T1"/>
                </a:cxn>
                <a:cxn ang="0">
                  <a:pos x="T2" y="T3"/>
                </a:cxn>
                <a:cxn ang="0">
                  <a:pos x="T4" y="T5"/>
                </a:cxn>
                <a:cxn ang="0">
                  <a:pos x="T6" y="T7"/>
                </a:cxn>
                <a:cxn ang="0">
                  <a:pos x="T8" y="T9"/>
                </a:cxn>
              </a:cxnLst>
              <a:rect l="0" t="0" r="r" b="b"/>
              <a:pathLst>
                <a:path w="44" h="38">
                  <a:moveTo>
                    <a:pt x="32" y="0"/>
                  </a:moveTo>
                  <a:cubicBezTo>
                    <a:pt x="0" y="0"/>
                    <a:pt x="0" y="0"/>
                    <a:pt x="0" y="0"/>
                  </a:cubicBezTo>
                  <a:cubicBezTo>
                    <a:pt x="13" y="21"/>
                    <a:pt x="27" y="38"/>
                    <a:pt x="35" y="38"/>
                  </a:cubicBezTo>
                  <a:cubicBezTo>
                    <a:pt x="35" y="38"/>
                    <a:pt x="36" y="38"/>
                    <a:pt x="36" y="38"/>
                  </a:cubicBezTo>
                  <a:cubicBezTo>
                    <a:pt x="44" y="38"/>
                    <a:pt x="40" y="21"/>
                    <a:pt x="32" y="0"/>
                  </a:cubicBezTo>
                </a:path>
              </a:pathLst>
            </a:custGeom>
            <a:solidFill>
              <a:srgbClr val="DDD5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6" name="íṡľíďê">
              <a:extLst>
                <a:ext uri="{FF2B5EF4-FFF2-40B4-BE49-F238E27FC236}">
                  <a16:creationId xmlns:a16="http://schemas.microsoft.com/office/drawing/2014/main" xmlns="" id="{F546ADCF-F018-4AD5-88F2-05FC21449DDB}"/>
                </a:ext>
              </a:extLst>
            </p:cNvPr>
            <p:cNvSpPr/>
            <p:nvPr/>
          </p:nvSpPr>
          <p:spPr bwMode="auto">
            <a:xfrm>
              <a:off x="3909" y="3512"/>
              <a:ext cx="102" cy="56"/>
            </a:xfrm>
            <a:custGeom>
              <a:avLst/>
              <a:gdLst>
                <a:gd name="T0" fmla="*/ 38 w 49"/>
                <a:gd name="T1" fmla="*/ 0 h 27"/>
                <a:gd name="T2" fmla="*/ 0 w 49"/>
                <a:gd name="T3" fmla="*/ 0 h 27"/>
                <a:gd name="T4" fmla="*/ 17 w 49"/>
                <a:gd name="T5" fmla="*/ 27 h 27"/>
                <a:gd name="T6" fmla="*/ 49 w 49"/>
                <a:gd name="T7" fmla="*/ 27 h 27"/>
                <a:gd name="T8" fmla="*/ 38 w 49"/>
                <a:gd name="T9" fmla="*/ 0 h 27"/>
              </a:gdLst>
              <a:ahLst/>
              <a:cxnLst>
                <a:cxn ang="0">
                  <a:pos x="T0" y="T1"/>
                </a:cxn>
                <a:cxn ang="0">
                  <a:pos x="T2" y="T3"/>
                </a:cxn>
                <a:cxn ang="0">
                  <a:pos x="T4" y="T5"/>
                </a:cxn>
                <a:cxn ang="0">
                  <a:pos x="T6" y="T7"/>
                </a:cxn>
                <a:cxn ang="0">
                  <a:pos x="T8" y="T9"/>
                </a:cxn>
              </a:cxnLst>
              <a:rect l="0" t="0" r="r" b="b"/>
              <a:pathLst>
                <a:path w="49" h="27">
                  <a:moveTo>
                    <a:pt x="38" y="0"/>
                  </a:moveTo>
                  <a:cubicBezTo>
                    <a:pt x="0" y="0"/>
                    <a:pt x="0" y="0"/>
                    <a:pt x="0" y="0"/>
                  </a:cubicBezTo>
                  <a:cubicBezTo>
                    <a:pt x="5" y="9"/>
                    <a:pt x="11" y="19"/>
                    <a:pt x="17" y="27"/>
                  </a:cubicBezTo>
                  <a:cubicBezTo>
                    <a:pt x="49" y="27"/>
                    <a:pt x="49" y="27"/>
                    <a:pt x="49" y="27"/>
                  </a:cubicBezTo>
                  <a:cubicBezTo>
                    <a:pt x="46" y="18"/>
                    <a:pt x="42" y="9"/>
                    <a:pt x="38" y="0"/>
                  </a:cubicBezTo>
                </a:path>
              </a:pathLst>
            </a:custGeom>
            <a:solidFill>
              <a:srgbClr val="D4C0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7" name="íṡľîḓè">
              <a:extLst>
                <a:ext uri="{FF2B5EF4-FFF2-40B4-BE49-F238E27FC236}">
                  <a16:creationId xmlns:a16="http://schemas.microsoft.com/office/drawing/2014/main" xmlns="" id="{D7558CCC-5D5D-4698-B2C5-8E64036E46A9}"/>
                </a:ext>
              </a:extLst>
            </p:cNvPr>
            <p:cNvSpPr/>
            <p:nvPr/>
          </p:nvSpPr>
          <p:spPr bwMode="auto">
            <a:xfrm>
              <a:off x="3220" y="1480"/>
              <a:ext cx="389" cy="741"/>
            </a:xfrm>
            <a:custGeom>
              <a:avLst/>
              <a:gdLst>
                <a:gd name="T0" fmla="*/ 187 w 187"/>
                <a:gd name="T1" fmla="*/ 0 h 357"/>
                <a:gd name="T2" fmla="*/ 0 w 187"/>
                <a:gd name="T3" fmla="*/ 325 h 357"/>
                <a:gd name="T4" fmla="*/ 93 w 187"/>
                <a:gd name="T5" fmla="*/ 340 h 357"/>
                <a:gd name="T6" fmla="*/ 187 w 187"/>
                <a:gd name="T7" fmla="*/ 0 h 357"/>
              </a:gdLst>
              <a:ahLst/>
              <a:cxnLst>
                <a:cxn ang="0">
                  <a:pos x="T0" y="T1"/>
                </a:cxn>
                <a:cxn ang="0">
                  <a:pos x="T2" y="T3"/>
                </a:cxn>
                <a:cxn ang="0">
                  <a:pos x="T4" y="T5"/>
                </a:cxn>
                <a:cxn ang="0">
                  <a:pos x="T6" y="T7"/>
                </a:cxn>
              </a:cxnLst>
              <a:rect l="0" t="0" r="r" b="b"/>
              <a:pathLst>
                <a:path w="187" h="357">
                  <a:moveTo>
                    <a:pt x="187" y="0"/>
                  </a:moveTo>
                  <a:cubicBezTo>
                    <a:pt x="187" y="0"/>
                    <a:pt x="47" y="110"/>
                    <a:pt x="0" y="325"/>
                  </a:cubicBezTo>
                  <a:cubicBezTo>
                    <a:pt x="0" y="325"/>
                    <a:pt x="42" y="357"/>
                    <a:pt x="93" y="340"/>
                  </a:cubicBezTo>
                  <a:lnTo>
                    <a:pt x="187" y="0"/>
                  </a:lnTo>
                  <a:close/>
                </a:path>
              </a:pathLst>
            </a:custGeom>
            <a:solidFill>
              <a:srgbClr val="0142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8" name="îšļïdè">
              <a:extLst>
                <a:ext uri="{FF2B5EF4-FFF2-40B4-BE49-F238E27FC236}">
                  <a16:creationId xmlns:a16="http://schemas.microsoft.com/office/drawing/2014/main" xmlns="" id="{F7C5E19F-5CA4-4699-BC41-6722E668A9DF}"/>
                </a:ext>
              </a:extLst>
            </p:cNvPr>
            <p:cNvSpPr/>
            <p:nvPr/>
          </p:nvSpPr>
          <p:spPr bwMode="auto">
            <a:xfrm>
              <a:off x="4038" y="1480"/>
              <a:ext cx="391" cy="741"/>
            </a:xfrm>
            <a:custGeom>
              <a:avLst/>
              <a:gdLst>
                <a:gd name="T0" fmla="*/ 0 w 188"/>
                <a:gd name="T1" fmla="*/ 0 h 357"/>
                <a:gd name="T2" fmla="*/ 188 w 188"/>
                <a:gd name="T3" fmla="*/ 325 h 357"/>
                <a:gd name="T4" fmla="*/ 94 w 188"/>
                <a:gd name="T5" fmla="*/ 340 h 357"/>
                <a:gd name="T6" fmla="*/ 0 w 188"/>
                <a:gd name="T7" fmla="*/ 0 h 357"/>
              </a:gdLst>
              <a:ahLst/>
              <a:cxnLst>
                <a:cxn ang="0">
                  <a:pos x="T0" y="T1"/>
                </a:cxn>
                <a:cxn ang="0">
                  <a:pos x="T2" y="T3"/>
                </a:cxn>
                <a:cxn ang="0">
                  <a:pos x="T4" y="T5"/>
                </a:cxn>
                <a:cxn ang="0">
                  <a:pos x="T6" y="T7"/>
                </a:cxn>
              </a:cxnLst>
              <a:rect l="0" t="0" r="r" b="b"/>
              <a:pathLst>
                <a:path w="188" h="357">
                  <a:moveTo>
                    <a:pt x="0" y="0"/>
                  </a:moveTo>
                  <a:cubicBezTo>
                    <a:pt x="0" y="0"/>
                    <a:pt x="140" y="110"/>
                    <a:pt x="188" y="325"/>
                  </a:cubicBezTo>
                  <a:cubicBezTo>
                    <a:pt x="188" y="325"/>
                    <a:pt x="145" y="357"/>
                    <a:pt x="94" y="340"/>
                  </a:cubicBezTo>
                  <a:lnTo>
                    <a:pt x="0" y="0"/>
                  </a:lnTo>
                  <a:close/>
                </a:path>
              </a:pathLst>
            </a:custGeom>
            <a:solidFill>
              <a:srgbClr val="0142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9" name="îṩḻíḍè">
              <a:extLst>
                <a:ext uri="{FF2B5EF4-FFF2-40B4-BE49-F238E27FC236}">
                  <a16:creationId xmlns:a16="http://schemas.microsoft.com/office/drawing/2014/main" xmlns="" id="{31467AD5-FBBE-4E69-A83B-F8A360411E47}"/>
                </a:ext>
              </a:extLst>
            </p:cNvPr>
            <p:cNvSpPr/>
            <p:nvPr/>
          </p:nvSpPr>
          <p:spPr bwMode="auto">
            <a:xfrm>
              <a:off x="3907" y="2497"/>
              <a:ext cx="409" cy="928"/>
            </a:xfrm>
            <a:custGeom>
              <a:avLst/>
              <a:gdLst>
                <a:gd name="T0" fmla="*/ 126 w 197"/>
                <a:gd name="T1" fmla="*/ 0 h 447"/>
                <a:gd name="T2" fmla="*/ 195 w 197"/>
                <a:gd name="T3" fmla="*/ 176 h 447"/>
                <a:gd name="T4" fmla="*/ 59 w 197"/>
                <a:gd name="T5" fmla="*/ 431 h 447"/>
                <a:gd name="T6" fmla="*/ 28 w 197"/>
                <a:gd name="T7" fmla="*/ 421 h 447"/>
                <a:gd name="T8" fmla="*/ 98 w 197"/>
                <a:gd name="T9" fmla="*/ 218 h 447"/>
                <a:gd name="T10" fmla="*/ 0 w 197"/>
                <a:gd name="T11" fmla="*/ 12 h 447"/>
                <a:gd name="T12" fmla="*/ 126 w 197"/>
                <a:gd name="T13" fmla="*/ 0 h 447"/>
              </a:gdLst>
              <a:ahLst/>
              <a:cxnLst>
                <a:cxn ang="0">
                  <a:pos x="T0" y="T1"/>
                </a:cxn>
                <a:cxn ang="0">
                  <a:pos x="T2" y="T3"/>
                </a:cxn>
                <a:cxn ang="0">
                  <a:pos x="T4" y="T5"/>
                </a:cxn>
                <a:cxn ang="0">
                  <a:pos x="T6" y="T7"/>
                </a:cxn>
                <a:cxn ang="0">
                  <a:pos x="T8" y="T9"/>
                </a:cxn>
                <a:cxn ang="0">
                  <a:pos x="T10" y="T11"/>
                </a:cxn>
                <a:cxn ang="0">
                  <a:pos x="T12" y="T13"/>
                </a:cxn>
              </a:cxnLst>
              <a:rect l="0" t="0" r="r" b="b"/>
              <a:pathLst>
                <a:path w="197" h="447">
                  <a:moveTo>
                    <a:pt x="126" y="0"/>
                  </a:moveTo>
                  <a:cubicBezTo>
                    <a:pt x="126" y="0"/>
                    <a:pt x="197" y="56"/>
                    <a:pt x="195" y="176"/>
                  </a:cubicBezTo>
                  <a:cubicBezTo>
                    <a:pt x="193" y="278"/>
                    <a:pt x="93" y="389"/>
                    <a:pt x="59" y="431"/>
                  </a:cubicBezTo>
                  <a:cubicBezTo>
                    <a:pt x="59" y="431"/>
                    <a:pt x="47" y="447"/>
                    <a:pt x="28" y="421"/>
                  </a:cubicBezTo>
                  <a:cubicBezTo>
                    <a:pt x="28" y="421"/>
                    <a:pt x="86" y="354"/>
                    <a:pt x="98" y="218"/>
                  </a:cubicBezTo>
                  <a:cubicBezTo>
                    <a:pt x="109" y="81"/>
                    <a:pt x="0" y="12"/>
                    <a:pt x="0" y="12"/>
                  </a:cubicBezTo>
                  <a:cubicBezTo>
                    <a:pt x="0" y="12"/>
                    <a:pt x="55" y="0"/>
                    <a:pt x="126" y="0"/>
                  </a:cubicBezTo>
                  <a:close/>
                </a:path>
              </a:pathLst>
            </a:custGeom>
            <a:solidFill>
              <a:srgbClr val="E994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0" name="îṣľîḋè">
              <a:extLst>
                <a:ext uri="{FF2B5EF4-FFF2-40B4-BE49-F238E27FC236}">
                  <a16:creationId xmlns:a16="http://schemas.microsoft.com/office/drawing/2014/main" xmlns="" id="{C89F62D1-DF29-4482-88A0-C8AB0C8A41D3}"/>
                </a:ext>
              </a:extLst>
            </p:cNvPr>
            <p:cNvSpPr/>
            <p:nvPr/>
          </p:nvSpPr>
          <p:spPr bwMode="auto">
            <a:xfrm>
              <a:off x="3994" y="2508"/>
              <a:ext cx="352" cy="319"/>
            </a:xfrm>
            <a:custGeom>
              <a:avLst/>
              <a:gdLst>
                <a:gd name="T0" fmla="*/ 0 w 169"/>
                <a:gd name="T1" fmla="*/ 45 h 154"/>
                <a:gd name="T2" fmla="*/ 46 w 169"/>
                <a:gd name="T3" fmla="*/ 154 h 154"/>
                <a:gd name="T4" fmla="*/ 159 w 169"/>
                <a:gd name="T5" fmla="*/ 154 h 154"/>
                <a:gd name="T6" fmla="*/ 98 w 169"/>
                <a:gd name="T7" fmla="*/ 8 h 154"/>
                <a:gd name="T8" fmla="*/ 0 w 169"/>
                <a:gd name="T9" fmla="*/ 45 h 154"/>
              </a:gdLst>
              <a:ahLst/>
              <a:cxnLst>
                <a:cxn ang="0">
                  <a:pos x="T0" y="T1"/>
                </a:cxn>
                <a:cxn ang="0">
                  <a:pos x="T2" y="T3"/>
                </a:cxn>
                <a:cxn ang="0">
                  <a:pos x="T4" y="T5"/>
                </a:cxn>
                <a:cxn ang="0">
                  <a:pos x="T6" y="T7"/>
                </a:cxn>
                <a:cxn ang="0">
                  <a:pos x="T8" y="T9"/>
                </a:cxn>
              </a:cxnLst>
              <a:rect l="0" t="0" r="r" b="b"/>
              <a:pathLst>
                <a:path w="169" h="154">
                  <a:moveTo>
                    <a:pt x="0" y="45"/>
                  </a:moveTo>
                  <a:cubicBezTo>
                    <a:pt x="0" y="45"/>
                    <a:pt x="45" y="105"/>
                    <a:pt x="46" y="154"/>
                  </a:cubicBezTo>
                  <a:cubicBezTo>
                    <a:pt x="159" y="154"/>
                    <a:pt x="159" y="154"/>
                    <a:pt x="159" y="154"/>
                  </a:cubicBezTo>
                  <a:cubicBezTo>
                    <a:pt x="159" y="154"/>
                    <a:pt x="169" y="68"/>
                    <a:pt x="98" y="8"/>
                  </a:cubicBezTo>
                  <a:cubicBezTo>
                    <a:pt x="98" y="8"/>
                    <a:pt x="35" y="0"/>
                    <a:pt x="0" y="45"/>
                  </a:cubicBezTo>
                  <a:close/>
                </a:path>
              </a:pathLst>
            </a:custGeom>
            <a:solidFill>
              <a:srgbClr val="A069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1" name="îṧḷïdè">
              <a:extLst>
                <a:ext uri="{FF2B5EF4-FFF2-40B4-BE49-F238E27FC236}">
                  <a16:creationId xmlns:a16="http://schemas.microsoft.com/office/drawing/2014/main" xmlns="" id="{B2378F2B-77CE-4DEB-ABDE-DA59CCA417D0}"/>
                </a:ext>
              </a:extLst>
            </p:cNvPr>
            <p:cNvSpPr/>
            <p:nvPr/>
          </p:nvSpPr>
          <p:spPr bwMode="auto">
            <a:xfrm>
              <a:off x="3336" y="1291"/>
              <a:ext cx="1030" cy="1169"/>
            </a:xfrm>
            <a:custGeom>
              <a:avLst/>
              <a:gdLst>
                <a:gd name="T0" fmla="*/ 66 w 495"/>
                <a:gd name="T1" fmla="*/ 563 h 563"/>
                <a:gd name="T2" fmla="*/ 191 w 495"/>
                <a:gd name="T3" fmla="*/ 59 h 563"/>
                <a:gd name="T4" fmla="*/ 449 w 495"/>
                <a:gd name="T5" fmla="*/ 563 h 563"/>
                <a:gd name="T6" fmla="*/ 66 w 495"/>
                <a:gd name="T7" fmla="*/ 563 h 563"/>
              </a:gdLst>
              <a:ahLst/>
              <a:cxnLst>
                <a:cxn ang="0">
                  <a:pos x="T0" y="T1"/>
                </a:cxn>
                <a:cxn ang="0">
                  <a:pos x="T2" y="T3"/>
                </a:cxn>
                <a:cxn ang="0">
                  <a:pos x="T4" y="T5"/>
                </a:cxn>
                <a:cxn ang="0">
                  <a:pos x="T6" y="T7"/>
                </a:cxn>
              </a:cxnLst>
              <a:rect l="0" t="0" r="r" b="b"/>
              <a:pathLst>
                <a:path w="495" h="563">
                  <a:moveTo>
                    <a:pt x="66" y="563"/>
                  </a:moveTo>
                  <a:cubicBezTo>
                    <a:pt x="66" y="563"/>
                    <a:pt x="0" y="96"/>
                    <a:pt x="191" y="59"/>
                  </a:cubicBezTo>
                  <a:cubicBezTo>
                    <a:pt x="495" y="0"/>
                    <a:pt x="449" y="563"/>
                    <a:pt x="449" y="563"/>
                  </a:cubicBezTo>
                  <a:lnTo>
                    <a:pt x="66" y="563"/>
                  </a:lnTo>
                  <a:close/>
                </a:path>
              </a:pathLst>
            </a:custGeom>
            <a:solidFill>
              <a:srgbClr val="0142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2" name="îsļiḍé">
              <a:extLst>
                <a:ext uri="{FF2B5EF4-FFF2-40B4-BE49-F238E27FC236}">
                  <a16:creationId xmlns:a16="http://schemas.microsoft.com/office/drawing/2014/main" xmlns="" id="{E66DB931-9407-438F-AB43-2420DC45A56D}"/>
                </a:ext>
              </a:extLst>
            </p:cNvPr>
            <p:cNvSpPr/>
            <p:nvPr/>
          </p:nvSpPr>
          <p:spPr bwMode="auto">
            <a:xfrm>
              <a:off x="3684" y="1157"/>
              <a:ext cx="281" cy="483"/>
            </a:xfrm>
            <a:custGeom>
              <a:avLst/>
              <a:gdLst>
                <a:gd name="T0" fmla="*/ 7 w 135"/>
                <a:gd name="T1" fmla="*/ 71 h 233"/>
                <a:gd name="T2" fmla="*/ 59 w 135"/>
                <a:gd name="T3" fmla="*/ 228 h 233"/>
                <a:gd name="T4" fmla="*/ 126 w 135"/>
                <a:gd name="T5" fmla="*/ 72 h 233"/>
                <a:gd name="T6" fmla="*/ 7 w 135"/>
                <a:gd name="T7" fmla="*/ 71 h 233"/>
              </a:gdLst>
              <a:ahLst/>
              <a:cxnLst>
                <a:cxn ang="0">
                  <a:pos x="T0" y="T1"/>
                </a:cxn>
                <a:cxn ang="0">
                  <a:pos x="T2" y="T3"/>
                </a:cxn>
                <a:cxn ang="0">
                  <a:pos x="T4" y="T5"/>
                </a:cxn>
                <a:cxn ang="0">
                  <a:pos x="T6" y="T7"/>
                </a:cxn>
              </a:cxnLst>
              <a:rect l="0" t="0" r="r" b="b"/>
              <a:pathLst>
                <a:path w="135" h="233">
                  <a:moveTo>
                    <a:pt x="7" y="71"/>
                  </a:moveTo>
                  <a:cubicBezTo>
                    <a:pt x="7" y="71"/>
                    <a:pt x="0" y="224"/>
                    <a:pt x="59" y="228"/>
                  </a:cubicBezTo>
                  <a:cubicBezTo>
                    <a:pt x="135" y="233"/>
                    <a:pt x="126" y="72"/>
                    <a:pt x="126" y="72"/>
                  </a:cubicBezTo>
                  <a:cubicBezTo>
                    <a:pt x="126" y="72"/>
                    <a:pt x="81" y="0"/>
                    <a:pt x="7" y="71"/>
                  </a:cubicBezTo>
                  <a:close/>
                </a:path>
              </a:pathLst>
            </a:custGeom>
            <a:solidFill>
              <a:srgbClr val="E67F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3" name="íşļidé">
              <a:extLst>
                <a:ext uri="{FF2B5EF4-FFF2-40B4-BE49-F238E27FC236}">
                  <a16:creationId xmlns:a16="http://schemas.microsoft.com/office/drawing/2014/main" xmlns="" id="{344B7A79-B6F2-4DC6-9513-DF736096F769}"/>
                </a:ext>
              </a:extLst>
            </p:cNvPr>
            <p:cNvSpPr/>
            <p:nvPr/>
          </p:nvSpPr>
          <p:spPr bwMode="auto">
            <a:xfrm>
              <a:off x="3415" y="272"/>
              <a:ext cx="837" cy="1198"/>
            </a:xfrm>
            <a:custGeom>
              <a:avLst/>
              <a:gdLst>
                <a:gd name="T0" fmla="*/ 20 w 402"/>
                <a:gd name="T1" fmla="*/ 268 h 577"/>
                <a:gd name="T2" fmla="*/ 175 w 402"/>
                <a:gd name="T3" fmla="*/ 547 h 577"/>
                <a:gd name="T4" fmla="*/ 371 w 402"/>
                <a:gd name="T5" fmla="*/ 273 h 577"/>
                <a:gd name="T6" fmla="*/ 20 w 402"/>
                <a:gd name="T7" fmla="*/ 268 h 577"/>
              </a:gdLst>
              <a:ahLst/>
              <a:cxnLst>
                <a:cxn ang="0">
                  <a:pos x="T0" y="T1"/>
                </a:cxn>
                <a:cxn ang="0">
                  <a:pos x="T2" y="T3"/>
                </a:cxn>
                <a:cxn ang="0">
                  <a:pos x="T4" y="T5"/>
                </a:cxn>
                <a:cxn ang="0">
                  <a:pos x="T6" y="T7"/>
                </a:cxn>
              </a:cxnLst>
              <a:rect l="0" t="0" r="r" b="b"/>
              <a:pathLst>
                <a:path w="402" h="577">
                  <a:moveTo>
                    <a:pt x="20" y="268"/>
                  </a:moveTo>
                  <a:cubicBezTo>
                    <a:pt x="20" y="268"/>
                    <a:pt x="0" y="523"/>
                    <a:pt x="175" y="547"/>
                  </a:cubicBezTo>
                  <a:cubicBezTo>
                    <a:pt x="402" y="577"/>
                    <a:pt x="371" y="273"/>
                    <a:pt x="371" y="273"/>
                  </a:cubicBezTo>
                  <a:cubicBezTo>
                    <a:pt x="371" y="273"/>
                    <a:pt x="240" y="0"/>
                    <a:pt x="20" y="268"/>
                  </a:cubicBezTo>
                  <a:close/>
                </a:path>
              </a:pathLst>
            </a:custGeom>
            <a:solidFill>
              <a:srgbClr val="F6BC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4" name="ïṧḻîďe">
              <a:extLst>
                <a:ext uri="{FF2B5EF4-FFF2-40B4-BE49-F238E27FC236}">
                  <a16:creationId xmlns:a16="http://schemas.microsoft.com/office/drawing/2014/main" xmlns="" id="{7A215F3D-E192-4E63-925D-85929D79504A}"/>
                </a:ext>
              </a:extLst>
            </p:cNvPr>
            <p:cNvSpPr/>
            <p:nvPr/>
          </p:nvSpPr>
          <p:spPr bwMode="auto">
            <a:xfrm>
              <a:off x="3282" y="2497"/>
              <a:ext cx="410" cy="928"/>
            </a:xfrm>
            <a:custGeom>
              <a:avLst/>
              <a:gdLst>
                <a:gd name="T0" fmla="*/ 71 w 197"/>
                <a:gd name="T1" fmla="*/ 0 h 447"/>
                <a:gd name="T2" fmla="*/ 2 w 197"/>
                <a:gd name="T3" fmla="*/ 176 h 447"/>
                <a:gd name="T4" fmla="*/ 138 w 197"/>
                <a:gd name="T5" fmla="*/ 431 h 447"/>
                <a:gd name="T6" fmla="*/ 169 w 197"/>
                <a:gd name="T7" fmla="*/ 421 h 447"/>
                <a:gd name="T8" fmla="*/ 100 w 197"/>
                <a:gd name="T9" fmla="*/ 218 h 447"/>
                <a:gd name="T10" fmla="*/ 197 w 197"/>
                <a:gd name="T11" fmla="*/ 12 h 447"/>
                <a:gd name="T12" fmla="*/ 71 w 197"/>
                <a:gd name="T13" fmla="*/ 0 h 447"/>
              </a:gdLst>
              <a:ahLst/>
              <a:cxnLst>
                <a:cxn ang="0">
                  <a:pos x="T0" y="T1"/>
                </a:cxn>
                <a:cxn ang="0">
                  <a:pos x="T2" y="T3"/>
                </a:cxn>
                <a:cxn ang="0">
                  <a:pos x="T4" y="T5"/>
                </a:cxn>
                <a:cxn ang="0">
                  <a:pos x="T6" y="T7"/>
                </a:cxn>
                <a:cxn ang="0">
                  <a:pos x="T8" y="T9"/>
                </a:cxn>
                <a:cxn ang="0">
                  <a:pos x="T10" y="T11"/>
                </a:cxn>
                <a:cxn ang="0">
                  <a:pos x="T12" y="T13"/>
                </a:cxn>
              </a:cxnLst>
              <a:rect l="0" t="0" r="r" b="b"/>
              <a:pathLst>
                <a:path w="197" h="447">
                  <a:moveTo>
                    <a:pt x="71" y="0"/>
                  </a:moveTo>
                  <a:cubicBezTo>
                    <a:pt x="71" y="0"/>
                    <a:pt x="0" y="56"/>
                    <a:pt x="2" y="176"/>
                  </a:cubicBezTo>
                  <a:cubicBezTo>
                    <a:pt x="4" y="278"/>
                    <a:pt x="104" y="389"/>
                    <a:pt x="138" y="431"/>
                  </a:cubicBezTo>
                  <a:cubicBezTo>
                    <a:pt x="138" y="431"/>
                    <a:pt x="150" y="447"/>
                    <a:pt x="169" y="421"/>
                  </a:cubicBezTo>
                  <a:cubicBezTo>
                    <a:pt x="169" y="421"/>
                    <a:pt x="111" y="354"/>
                    <a:pt x="100" y="218"/>
                  </a:cubicBezTo>
                  <a:cubicBezTo>
                    <a:pt x="88" y="81"/>
                    <a:pt x="197" y="12"/>
                    <a:pt x="197" y="12"/>
                  </a:cubicBezTo>
                  <a:cubicBezTo>
                    <a:pt x="197" y="12"/>
                    <a:pt x="142" y="0"/>
                    <a:pt x="71" y="0"/>
                  </a:cubicBezTo>
                  <a:close/>
                </a:path>
              </a:pathLst>
            </a:custGeom>
            <a:solidFill>
              <a:srgbClr val="E994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5" name="ïšḻiḑè">
              <a:extLst>
                <a:ext uri="{FF2B5EF4-FFF2-40B4-BE49-F238E27FC236}">
                  <a16:creationId xmlns:a16="http://schemas.microsoft.com/office/drawing/2014/main" xmlns="" id="{BAD9A5DA-AC14-4582-83C2-B0C8EC678AB7}"/>
                </a:ext>
              </a:extLst>
            </p:cNvPr>
            <p:cNvSpPr/>
            <p:nvPr/>
          </p:nvSpPr>
          <p:spPr bwMode="auto">
            <a:xfrm>
              <a:off x="3253" y="2524"/>
              <a:ext cx="377" cy="303"/>
            </a:xfrm>
            <a:custGeom>
              <a:avLst/>
              <a:gdLst>
                <a:gd name="T0" fmla="*/ 181 w 181"/>
                <a:gd name="T1" fmla="*/ 47 h 146"/>
                <a:gd name="T2" fmla="*/ 123 w 181"/>
                <a:gd name="T3" fmla="*/ 146 h 146"/>
                <a:gd name="T4" fmla="*/ 10 w 181"/>
                <a:gd name="T5" fmla="*/ 146 h 146"/>
                <a:gd name="T6" fmla="*/ 71 w 181"/>
                <a:gd name="T7" fmla="*/ 0 h 146"/>
                <a:gd name="T8" fmla="*/ 181 w 181"/>
                <a:gd name="T9" fmla="*/ 47 h 146"/>
              </a:gdLst>
              <a:ahLst/>
              <a:cxnLst>
                <a:cxn ang="0">
                  <a:pos x="T0" y="T1"/>
                </a:cxn>
                <a:cxn ang="0">
                  <a:pos x="T2" y="T3"/>
                </a:cxn>
                <a:cxn ang="0">
                  <a:pos x="T4" y="T5"/>
                </a:cxn>
                <a:cxn ang="0">
                  <a:pos x="T6" y="T7"/>
                </a:cxn>
                <a:cxn ang="0">
                  <a:pos x="T8" y="T9"/>
                </a:cxn>
              </a:cxnLst>
              <a:rect l="0" t="0" r="r" b="b"/>
              <a:pathLst>
                <a:path w="181" h="146">
                  <a:moveTo>
                    <a:pt x="181" y="47"/>
                  </a:moveTo>
                  <a:cubicBezTo>
                    <a:pt x="181" y="47"/>
                    <a:pt x="124" y="97"/>
                    <a:pt x="123" y="146"/>
                  </a:cubicBezTo>
                  <a:cubicBezTo>
                    <a:pt x="10" y="146"/>
                    <a:pt x="10" y="146"/>
                    <a:pt x="10" y="146"/>
                  </a:cubicBezTo>
                  <a:cubicBezTo>
                    <a:pt x="10" y="146"/>
                    <a:pt x="0" y="60"/>
                    <a:pt x="71" y="0"/>
                  </a:cubicBezTo>
                  <a:cubicBezTo>
                    <a:pt x="71" y="0"/>
                    <a:pt x="146" y="2"/>
                    <a:pt x="181" y="47"/>
                  </a:cubicBezTo>
                  <a:close/>
                </a:path>
              </a:pathLst>
            </a:custGeom>
            <a:solidFill>
              <a:srgbClr val="A069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6" name="íṧliďê">
              <a:extLst>
                <a:ext uri="{FF2B5EF4-FFF2-40B4-BE49-F238E27FC236}">
                  <a16:creationId xmlns:a16="http://schemas.microsoft.com/office/drawing/2014/main" xmlns="" id="{0B468B10-B1C6-4E31-8CA7-BCE65C926DB3}"/>
                </a:ext>
              </a:extLst>
            </p:cNvPr>
            <p:cNvSpPr/>
            <p:nvPr/>
          </p:nvSpPr>
          <p:spPr bwMode="auto">
            <a:xfrm>
              <a:off x="3401" y="2460"/>
              <a:ext cx="797" cy="162"/>
            </a:xfrm>
            <a:prstGeom prst="rect">
              <a:avLst/>
            </a:prstGeom>
            <a:solidFill>
              <a:srgbClr val="A069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77" name="îṧḻiḍê">
              <a:extLst>
                <a:ext uri="{FF2B5EF4-FFF2-40B4-BE49-F238E27FC236}">
                  <a16:creationId xmlns:a16="http://schemas.microsoft.com/office/drawing/2014/main" xmlns="" id="{A442583D-E2DD-473B-86BC-CCEA9DFA4038}"/>
                </a:ext>
              </a:extLst>
            </p:cNvPr>
            <p:cNvSpPr/>
            <p:nvPr/>
          </p:nvSpPr>
          <p:spPr bwMode="auto">
            <a:xfrm>
              <a:off x="3786" y="999"/>
              <a:ext cx="118" cy="268"/>
            </a:xfrm>
            <a:custGeom>
              <a:avLst/>
              <a:gdLst>
                <a:gd name="T0" fmla="*/ 21 w 57"/>
                <a:gd name="T1" fmla="*/ 1 h 129"/>
                <a:gd name="T2" fmla="*/ 47 w 57"/>
                <a:gd name="T3" fmla="*/ 93 h 129"/>
                <a:gd name="T4" fmla="*/ 7 w 57"/>
                <a:gd name="T5" fmla="*/ 94 h 129"/>
                <a:gd name="T6" fmla="*/ 21 w 57"/>
                <a:gd name="T7" fmla="*/ 1 h 129"/>
              </a:gdLst>
              <a:ahLst/>
              <a:cxnLst>
                <a:cxn ang="0">
                  <a:pos x="T0" y="T1"/>
                </a:cxn>
                <a:cxn ang="0">
                  <a:pos x="T2" y="T3"/>
                </a:cxn>
                <a:cxn ang="0">
                  <a:pos x="T4" y="T5"/>
                </a:cxn>
                <a:cxn ang="0">
                  <a:pos x="T6" y="T7"/>
                </a:cxn>
              </a:cxnLst>
              <a:rect l="0" t="0" r="r" b="b"/>
              <a:pathLst>
                <a:path w="57" h="129">
                  <a:moveTo>
                    <a:pt x="21" y="1"/>
                  </a:moveTo>
                  <a:cubicBezTo>
                    <a:pt x="32" y="0"/>
                    <a:pt x="5" y="43"/>
                    <a:pt x="47" y="93"/>
                  </a:cubicBezTo>
                  <a:cubicBezTo>
                    <a:pt x="57" y="104"/>
                    <a:pt x="16" y="129"/>
                    <a:pt x="7" y="94"/>
                  </a:cubicBezTo>
                  <a:cubicBezTo>
                    <a:pt x="0" y="69"/>
                    <a:pt x="10" y="2"/>
                    <a:pt x="21" y="1"/>
                  </a:cubicBezTo>
                  <a:close/>
                </a:path>
              </a:pathLst>
            </a:custGeom>
            <a:solidFill>
              <a:srgbClr val="CC5B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8" name="ïś1idè">
              <a:extLst>
                <a:ext uri="{FF2B5EF4-FFF2-40B4-BE49-F238E27FC236}">
                  <a16:creationId xmlns:a16="http://schemas.microsoft.com/office/drawing/2014/main" xmlns="" id="{B21DBAE9-B296-45D2-BDED-23F19D37543B}"/>
                </a:ext>
              </a:extLst>
            </p:cNvPr>
            <p:cNvSpPr/>
            <p:nvPr/>
          </p:nvSpPr>
          <p:spPr bwMode="auto">
            <a:xfrm>
              <a:off x="3609" y="1049"/>
              <a:ext cx="85" cy="91"/>
            </a:xfrm>
            <a:prstGeom prst="ellipse">
              <a:avLst/>
            </a:prstGeom>
            <a:solidFill>
              <a:srgbClr val="4439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9" name="ïṣľïḓè">
              <a:extLst>
                <a:ext uri="{FF2B5EF4-FFF2-40B4-BE49-F238E27FC236}">
                  <a16:creationId xmlns:a16="http://schemas.microsoft.com/office/drawing/2014/main" xmlns="" id="{4F931D48-2AEB-43BB-A76D-BC18A3577B47}"/>
                </a:ext>
              </a:extLst>
            </p:cNvPr>
            <p:cNvSpPr/>
            <p:nvPr/>
          </p:nvSpPr>
          <p:spPr bwMode="auto">
            <a:xfrm>
              <a:off x="3973" y="1049"/>
              <a:ext cx="85" cy="91"/>
            </a:xfrm>
            <a:prstGeom prst="ellipse">
              <a:avLst/>
            </a:prstGeom>
            <a:solidFill>
              <a:srgbClr val="4439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0" name="î$ḷîde">
              <a:extLst>
                <a:ext uri="{FF2B5EF4-FFF2-40B4-BE49-F238E27FC236}">
                  <a16:creationId xmlns:a16="http://schemas.microsoft.com/office/drawing/2014/main" xmlns="" id="{11C4F030-5697-41B5-9A78-303CACCC2172}"/>
                </a:ext>
              </a:extLst>
            </p:cNvPr>
            <p:cNvSpPr/>
            <p:nvPr/>
          </p:nvSpPr>
          <p:spPr bwMode="auto">
            <a:xfrm>
              <a:off x="3592" y="1138"/>
              <a:ext cx="98" cy="83"/>
            </a:xfrm>
            <a:prstGeom prst="ellipse">
              <a:avLst/>
            </a:prstGeom>
            <a:solidFill>
              <a:srgbClr val="EE9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1" name="íṣľiḓé">
              <a:extLst>
                <a:ext uri="{FF2B5EF4-FFF2-40B4-BE49-F238E27FC236}">
                  <a16:creationId xmlns:a16="http://schemas.microsoft.com/office/drawing/2014/main" xmlns="" id="{4C7218A7-1DDA-47A4-85A0-06E11477286D}"/>
                </a:ext>
              </a:extLst>
            </p:cNvPr>
            <p:cNvSpPr/>
            <p:nvPr/>
          </p:nvSpPr>
          <p:spPr bwMode="auto">
            <a:xfrm>
              <a:off x="3996" y="1148"/>
              <a:ext cx="98" cy="83"/>
            </a:xfrm>
            <a:prstGeom prst="ellipse">
              <a:avLst/>
            </a:prstGeom>
            <a:solidFill>
              <a:srgbClr val="EE9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2" name="íś1îḍè">
              <a:extLst>
                <a:ext uri="{FF2B5EF4-FFF2-40B4-BE49-F238E27FC236}">
                  <a16:creationId xmlns:a16="http://schemas.microsoft.com/office/drawing/2014/main" xmlns="" id="{2FDC6DD3-25DF-412E-869A-D79FE6E1563F}"/>
                </a:ext>
              </a:extLst>
            </p:cNvPr>
            <p:cNvSpPr/>
            <p:nvPr/>
          </p:nvSpPr>
          <p:spPr bwMode="auto">
            <a:xfrm>
              <a:off x="3940" y="820"/>
              <a:ext cx="118" cy="92"/>
            </a:xfrm>
            <a:custGeom>
              <a:avLst/>
              <a:gdLst>
                <a:gd name="T0" fmla="*/ 0 w 57"/>
                <a:gd name="T1" fmla="*/ 44 h 44"/>
                <a:gd name="T2" fmla="*/ 57 w 57"/>
                <a:gd name="T3" fmla="*/ 38 h 44"/>
                <a:gd name="T4" fmla="*/ 0 w 57"/>
                <a:gd name="T5" fmla="*/ 44 h 44"/>
              </a:gdLst>
              <a:ahLst/>
              <a:cxnLst>
                <a:cxn ang="0">
                  <a:pos x="T0" y="T1"/>
                </a:cxn>
                <a:cxn ang="0">
                  <a:pos x="T2" y="T3"/>
                </a:cxn>
                <a:cxn ang="0">
                  <a:pos x="T4" y="T5"/>
                </a:cxn>
              </a:cxnLst>
              <a:rect l="0" t="0" r="r" b="b"/>
              <a:pathLst>
                <a:path w="57" h="44">
                  <a:moveTo>
                    <a:pt x="0" y="44"/>
                  </a:moveTo>
                  <a:cubicBezTo>
                    <a:pt x="0" y="44"/>
                    <a:pt x="26" y="0"/>
                    <a:pt x="57" y="38"/>
                  </a:cubicBezTo>
                  <a:cubicBezTo>
                    <a:pt x="57" y="38"/>
                    <a:pt x="30" y="35"/>
                    <a:pt x="0" y="44"/>
                  </a:cubicBezTo>
                  <a:close/>
                </a:path>
              </a:pathLst>
            </a:custGeom>
            <a:solidFill>
              <a:srgbClr val="7D49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3" name="îṣľïḑé">
              <a:extLst>
                <a:ext uri="{FF2B5EF4-FFF2-40B4-BE49-F238E27FC236}">
                  <a16:creationId xmlns:a16="http://schemas.microsoft.com/office/drawing/2014/main" xmlns="" id="{3033320F-C918-4CCF-97DE-8221611BD671}"/>
                </a:ext>
              </a:extLst>
            </p:cNvPr>
            <p:cNvSpPr/>
            <p:nvPr/>
          </p:nvSpPr>
          <p:spPr bwMode="auto">
            <a:xfrm>
              <a:off x="3825" y="1127"/>
              <a:ext cx="44" cy="81"/>
            </a:xfrm>
            <a:custGeom>
              <a:avLst/>
              <a:gdLst>
                <a:gd name="T0" fmla="*/ 1 w 21"/>
                <a:gd name="T1" fmla="*/ 0 h 39"/>
                <a:gd name="T2" fmla="*/ 19 w 21"/>
                <a:gd name="T3" fmla="*/ 32 h 39"/>
                <a:gd name="T4" fmla="*/ 1 w 21"/>
                <a:gd name="T5" fmla="*/ 0 h 39"/>
              </a:gdLst>
              <a:ahLst/>
              <a:cxnLst>
                <a:cxn ang="0">
                  <a:pos x="T0" y="T1"/>
                </a:cxn>
                <a:cxn ang="0">
                  <a:pos x="T2" y="T3"/>
                </a:cxn>
                <a:cxn ang="0">
                  <a:pos x="T4" y="T5"/>
                </a:cxn>
              </a:cxnLst>
              <a:rect l="0" t="0" r="r" b="b"/>
              <a:pathLst>
                <a:path w="21" h="39">
                  <a:moveTo>
                    <a:pt x="1" y="0"/>
                  </a:moveTo>
                  <a:cubicBezTo>
                    <a:pt x="1" y="0"/>
                    <a:pt x="17" y="23"/>
                    <a:pt x="19" y="32"/>
                  </a:cubicBezTo>
                  <a:cubicBezTo>
                    <a:pt x="21" y="39"/>
                    <a:pt x="0" y="9"/>
                    <a:pt x="1" y="0"/>
                  </a:cubicBezTo>
                  <a:close/>
                </a:path>
              </a:pathLst>
            </a:custGeom>
            <a:solidFill>
              <a:srgbClr val="FFFA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4" name="iṥḷîde">
              <a:extLst>
                <a:ext uri="{FF2B5EF4-FFF2-40B4-BE49-F238E27FC236}">
                  <a16:creationId xmlns:a16="http://schemas.microsoft.com/office/drawing/2014/main" xmlns="" id="{29F3A15D-5ED7-4F8E-93FC-1E9EEDD79775}"/>
                </a:ext>
              </a:extLst>
            </p:cNvPr>
            <p:cNvSpPr/>
            <p:nvPr/>
          </p:nvSpPr>
          <p:spPr bwMode="auto">
            <a:xfrm>
              <a:off x="3384" y="1026"/>
              <a:ext cx="146" cy="164"/>
            </a:xfrm>
            <a:custGeom>
              <a:avLst/>
              <a:gdLst>
                <a:gd name="T0" fmla="*/ 70 w 70"/>
                <a:gd name="T1" fmla="*/ 45 h 79"/>
                <a:gd name="T2" fmla="*/ 43 w 70"/>
                <a:gd name="T3" fmla="*/ 79 h 79"/>
                <a:gd name="T4" fmla="*/ 0 w 70"/>
                <a:gd name="T5" fmla="*/ 45 h 79"/>
                <a:gd name="T6" fmla="*/ 22 w 70"/>
                <a:gd name="T7" fmla="*/ 0 h 79"/>
                <a:gd name="T8" fmla="*/ 70 w 70"/>
                <a:gd name="T9" fmla="*/ 45 h 79"/>
              </a:gdLst>
              <a:ahLst/>
              <a:cxnLst>
                <a:cxn ang="0">
                  <a:pos x="T0" y="T1"/>
                </a:cxn>
                <a:cxn ang="0">
                  <a:pos x="T2" y="T3"/>
                </a:cxn>
                <a:cxn ang="0">
                  <a:pos x="T4" y="T5"/>
                </a:cxn>
                <a:cxn ang="0">
                  <a:pos x="T6" y="T7"/>
                </a:cxn>
                <a:cxn ang="0">
                  <a:pos x="T8" y="T9"/>
                </a:cxn>
              </a:cxnLst>
              <a:rect l="0" t="0" r="r" b="b"/>
              <a:pathLst>
                <a:path w="70" h="79">
                  <a:moveTo>
                    <a:pt x="70" y="45"/>
                  </a:moveTo>
                  <a:cubicBezTo>
                    <a:pt x="70" y="64"/>
                    <a:pt x="62" y="79"/>
                    <a:pt x="43" y="79"/>
                  </a:cubicBezTo>
                  <a:cubicBezTo>
                    <a:pt x="23" y="79"/>
                    <a:pt x="0" y="64"/>
                    <a:pt x="0" y="45"/>
                  </a:cubicBezTo>
                  <a:cubicBezTo>
                    <a:pt x="0" y="26"/>
                    <a:pt x="2" y="0"/>
                    <a:pt x="22" y="0"/>
                  </a:cubicBezTo>
                  <a:cubicBezTo>
                    <a:pt x="41" y="0"/>
                    <a:pt x="70" y="26"/>
                    <a:pt x="70" y="45"/>
                  </a:cubicBezTo>
                  <a:close/>
                </a:path>
              </a:pathLst>
            </a:custGeom>
            <a:solidFill>
              <a:srgbClr val="EE9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5" name="ïṣ1îḑé">
              <a:extLst>
                <a:ext uri="{FF2B5EF4-FFF2-40B4-BE49-F238E27FC236}">
                  <a16:creationId xmlns:a16="http://schemas.microsoft.com/office/drawing/2014/main" xmlns="" id="{616D3A4C-8227-4350-9A63-348F491F5332}"/>
                </a:ext>
              </a:extLst>
            </p:cNvPr>
            <p:cNvSpPr/>
            <p:nvPr/>
          </p:nvSpPr>
          <p:spPr bwMode="auto">
            <a:xfrm>
              <a:off x="4115" y="1026"/>
              <a:ext cx="145" cy="164"/>
            </a:xfrm>
            <a:custGeom>
              <a:avLst/>
              <a:gdLst>
                <a:gd name="T0" fmla="*/ 0 w 70"/>
                <a:gd name="T1" fmla="*/ 45 h 79"/>
                <a:gd name="T2" fmla="*/ 27 w 70"/>
                <a:gd name="T3" fmla="*/ 79 h 79"/>
                <a:gd name="T4" fmla="*/ 70 w 70"/>
                <a:gd name="T5" fmla="*/ 45 h 79"/>
                <a:gd name="T6" fmla="*/ 48 w 70"/>
                <a:gd name="T7" fmla="*/ 0 h 79"/>
                <a:gd name="T8" fmla="*/ 0 w 70"/>
                <a:gd name="T9" fmla="*/ 45 h 79"/>
              </a:gdLst>
              <a:ahLst/>
              <a:cxnLst>
                <a:cxn ang="0">
                  <a:pos x="T0" y="T1"/>
                </a:cxn>
                <a:cxn ang="0">
                  <a:pos x="T2" y="T3"/>
                </a:cxn>
                <a:cxn ang="0">
                  <a:pos x="T4" y="T5"/>
                </a:cxn>
                <a:cxn ang="0">
                  <a:pos x="T6" y="T7"/>
                </a:cxn>
                <a:cxn ang="0">
                  <a:pos x="T8" y="T9"/>
                </a:cxn>
              </a:cxnLst>
              <a:rect l="0" t="0" r="r" b="b"/>
              <a:pathLst>
                <a:path w="70" h="79">
                  <a:moveTo>
                    <a:pt x="0" y="45"/>
                  </a:moveTo>
                  <a:cubicBezTo>
                    <a:pt x="0" y="64"/>
                    <a:pt x="7" y="79"/>
                    <a:pt x="27" y="79"/>
                  </a:cubicBezTo>
                  <a:cubicBezTo>
                    <a:pt x="46" y="79"/>
                    <a:pt x="70" y="64"/>
                    <a:pt x="70" y="45"/>
                  </a:cubicBezTo>
                  <a:cubicBezTo>
                    <a:pt x="70" y="26"/>
                    <a:pt x="67" y="0"/>
                    <a:pt x="48" y="0"/>
                  </a:cubicBezTo>
                  <a:cubicBezTo>
                    <a:pt x="28" y="0"/>
                    <a:pt x="0" y="26"/>
                    <a:pt x="0" y="45"/>
                  </a:cubicBezTo>
                  <a:close/>
                </a:path>
              </a:pathLst>
            </a:custGeom>
            <a:solidFill>
              <a:srgbClr val="F6BC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6" name="isḷîḓê">
              <a:extLst>
                <a:ext uri="{FF2B5EF4-FFF2-40B4-BE49-F238E27FC236}">
                  <a16:creationId xmlns:a16="http://schemas.microsoft.com/office/drawing/2014/main" xmlns="" id="{97F4FF74-0F1B-4D27-88DD-19AEFFC94841}"/>
                </a:ext>
              </a:extLst>
            </p:cNvPr>
            <p:cNvSpPr/>
            <p:nvPr/>
          </p:nvSpPr>
          <p:spPr bwMode="auto">
            <a:xfrm>
              <a:off x="3759" y="1252"/>
              <a:ext cx="137" cy="127"/>
            </a:xfrm>
            <a:custGeom>
              <a:avLst/>
              <a:gdLst>
                <a:gd name="T0" fmla="*/ 0 w 66"/>
                <a:gd name="T1" fmla="*/ 0 h 61"/>
                <a:gd name="T2" fmla="*/ 66 w 66"/>
                <a:gd name="T3" fmla="*/ 0 h 61"/>
                <a:gd name="T4" fmla="*/ 0 w 66"/>
                <a:gd name="T5" fmla="*/ 0 h 61"/>
              </a:gdLst>
              <a:ahLst/>
              <a:cxnLst>
                <a:cxn ang="0">
                  <a:pos x="T0" y="T1"/>
                </a:cxn>
                <a:cxn ang="0">
                  <a:pos x="T2" y="T3"/>
                </a:cxn>
                <a:cxn ang="0">
                  <a:pos x="T4" y="T5"/>
                </a:cxn>
              </a:cxnLst>
              <a:rect l="0" t="0" r="r" b="b"/>
              <a:pathLst>
                <a:path w="66" h="61">
                  <a:moveTo>
                    <a:pt x="0" y="0"/>
                  </a:moveTo>
                  <a:cubicBezTo>
                    <a:pt x="66" y="0"/>
                    <a:pt x="66" y="0"/>
                    <a:pt x="66" y="0"/>
                  </a:cubicBezTo>
                  <a:cubicBezTo>
                    <a:pt x="66" y="0"/>
                    <a:pt x="37" y="61"/>
                    <a:pt x="0" y="0"/>
                  </a:cubicBezTo>
                  <a:close/>
                </a:path>
              </a:pathLst>
            </a:custGeom>
            <a:solidFill>
              <a:srgbClr val="4439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7" name="îṣļíḓê">
              <a:extLst>
                <a:ext uri="{FF2B5EF4-FFF2-40B4-BE49-F238E27FC236}">
                  <a16:creationId xmlns:a16="http://schemas.microsoft.com/office/drawing/2014/main" xmlns="" id="{AF6E223D-E20D-4E4E-BF32-02026C306C03}"/>
                </a:ext>
              </a:extLst>
            </p:cNvPr>
            <p:cNvSpPr/>
            <p:nvPr/>
          </p:nvSpPr>
          <p:spPr bwMode="auto">
            <a:xfrm>
              <a:off x="3796" y="1333"/>
              <a:ext cx="63" cy="66"/>
            </a:xfrm>
            <a:custGeom>
              <a:avLst/>
              <a:gdLst>
                <a:gd name="T0" fmla="*/ 0 w 30"/>
                <a:gd name="T1" fmla="*/ 0 h 32"/>
                <a:gd name="T2" fmla="*/ 30 w 30"/>
                <a:gd name="T3" fmla="*/ 0 h 32"/>
                <a:gd name="T4" fmla="*/ 0 w 30"/>
                <a:gd name="T5" fmla="*/ 0 h 32"/>
              </a:gdLst>
              <a:ahLst/>
              <a:cxnLst>
                <a:cxn ang="0">
                  <a:pos x="T0" y="T1"/>
                </a:cxn>
                <a:cxn ang="0">
                  <a:pos x="T2" y="T3"/>
                </a:cxn>
                <a:cxn ang="0">
                  <a:pos x="T4" y="T5"/>
                </a:cxn>
              </a:cxnLst>
              <a:rect l="0" t="0" r="r" b="b"/>
              <a:pathLst>
                <a:path w="30" h="32">
                  <a:moveTo>
                    <a:pt x="0" y="0"/>
                  </a:moveTo>
                  <a:cubicBezTo>
                    <a:pt x="30" y="0"/>
                    <a:pt x="30" y="0"/>
                    <a:pt x="30" y="0"/>
                  </a:cubicBezTo>
                  <a:cubicBezTo>
                    <a:pt x="30" y="0"/>
                    <a:pt x="20" y="32"/>
                    <a:pt x="0" y="0"/>
                  </a:cubicBezTo>
                  <a:close/>
                </a:path>
              </a:pathLst>
            </a:custGeom>
            <a:solidFill>
              <a:srgbClr val="E67F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8" name="íṡliḋe">
              <a:extLst>
                <a:ext uri="{FF2B5EF4-FFF2-40B4-BE49-F238E27FC236}">
                  <a16:creationId xmlns:a16="http://schemas.microsoft.com/office/drawing/2014/main" xmlns="" id="{718D3E8B-36E1-4286-B7DF-9F3DAB671CB9}"/>
                </a:ext>
              </a:extLst>
            </p:cNvPr>
            <p:cNvSpPr/>
            <p:nvPr/>
          </p:nvSpPr>
          <p:spPr bwMode="auto">
            <a:xfrm>
              <a:off x="3869" y="951"/>
              <a:ext cx="281" cy="218"/>
            </a:xfrm>
            <a:custGeom>
              <a:avLst/>
              <a:gdLst>
                <a:gd name="T0" fmla="*/ 14 w 135"/>
                <a:gd name="T1" fmla="*/ 92 h 105"/>
                <a:gd name="T2" fmla="*/ 127 w 135"/>
                <a:gd name="T3" fmla="*/ 92 h 105"/>
                <a:gd name="T4" fmla="*/ 127 w 135"/>
                <a:gd name="T5" fmla="*/ 10 h 105"/>
                <a:gd name="T6" fmla="*/ 14 w 135"/>
                <a:gd name="T7" fmla="*/ 10 h 105"/>
                <a:gd name="T8" fmla="*/ 14 w 135"/>
                <a:gd name="T9" fmla="*/ 92 h 105"/>
                <a:gd name="T10" fmla="*/ 27 w 135"/>
                <a:gd name="T11" fmla="*/ 21 h 105"/>
                <a:gd name="T12" fmla="*/ 113 w 135"/>
                <a:gd name="T13" fmla="*/ 21 h 105"/>
                <a:gd name="T14" fmla="*/ 113 w 135"/>
                <a:gd name="T15" fmla="*/ 82 h 105"/>
                <a:gd name="T16" fmla="*/ 27 w 135"/>
                <a:gd name="T17" fmla="*/ 82 h 105"/>
                <a:gd name="T18" fmla="*/ 27 w 135"/>
                <a:gd name="T19" fmla="*/ 2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05">
                  <a:moveTo>
                    <a:pt x="14" y="92"/>
                  </a:moveTo>
                  <a:cubicBezTo>
                    <a:pt x="28" y="105"/>
                    <a:pt x="123" y="99"/>
                    <a:pt x="127" y="92"/>
                  </a:cubicBezTo>
                  <a:cubicBezTo>
                    <a:pt x="132" y="85"/>
                    <a:pt x="135" y="37"/>
                    <a:pt x="127" y="10"/>
                  </a:cubicBezTo>
                  <a:cubicBezTo>
                    <a:pt x="127" y="10"/>
                    <a:pt x="26" y="0"/>
                    <a:pt x="14" y="10"/>
                  </a:cubicBezTo>
                  <a:cubicBezTo>
                    <a:pt x="2" y="20"/>
                    <a:pt x="0" y="79"/>
                    <a:pt x="14" y="92"/>
                  </a:cubicBezTo>
                  <a:close/>
                  <a:moveTo>
                    <a:pt x="27" y="21"/>
                  </a:moveTo>
                  <a:cubicBezTo>
                    <a:pt x="35" y="14"/>
                    <a:pt x="113" y="21"/>
                    <a:pt x="113" y="21"/>
                  </a:cubicBezTo>
                  <a:cubicBezTo>
                    <a:pt x="119" y="41"/>
                    <a:pt x="116" y="77"/>
                    <a:pt x="113" y="82"/>
                  </a:cubicBezTo>
                  <a:cubicBezTo>
                    <a:pt x="110" y="87"/>
                    <a:pt x="37" y="92"/>
                    <a:pt x="27" y="82"/>
                  </a:cubicBezTo>
                  <a:cubicBezTo>
                    <a:pt x="16" y="73"/>
                    <a:pt x="18" y="29"/>
                    <a:pt x="27" y="21"/>
                  </a:cubicBezTo>
                  <a:close/>
                </a:path>
              </a:pathLst>
            </a:custGeom>
            <a:solidFill>
              <a:srgbClr val="008E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9" name="iṣļiḍé">
              <a:extLst>
                <a:ext uri="{FF2B5EF4-FFF2-40B4-BE49-F238E27FC236}">
                  <a16:creationId xmlns:a16="http://schemas.microsoft.com/office/drawing/2014/main" xmlns="" id="{96BB2CA0-FABE-42A2-A622-109706500B6D}"/>
                </a:ext>
              </a:extLst>
            </p:cNvPr>
            <p:cNvSpPr/>
            <p:nvPr/>
          </p:nvSpPr>
          <p:spPr bwMode="auto">
            <a:xfrm>
              <a:off x="4106" y="783"/>
              <a:ext cx="306" cy="322"/>
            </a:xfrm>
            <a:custGeom>
              <a:avLst/>
              <a:gdLst>
                <a:gd name="T0" fmla="*/ 30 w 147"/>
                <a:gd name="T1" fmla="*/ 0 h 155"/>
                <a:gd name="T2" fmla="*/ 37 w 147"/>
                <a:gd name="T3" fmla="*/ 155 h 155"/>
                <a:gd name="T4" fmla="*/ 30 w 147"/>
                <a:gd name="T5" fmla="*/ 0 h 155"/>
              </a:gdLst>
              <a:ahLst/>
              <a:cxnLst>
                <a:cxn ang="0">
                  <a:pos x="T0" y="T1"/>
                </a:cxn>
                <a:cxn ang="0">
                  <a:pos x="T2" y="T3"/>
                </a:cxn>
                <a:cxn ang="0">
                  <a:pos x="T4" y="T5"/>
                </a:cxn>
              </a:cxnLst>
              <a:rect l="0" t="0" r="r" b="b"/>
              <a:pathLst>
                <a:path w="147" h="155">
                  <a:moveTo>
                    <a:pt x="30" y="0"/>
                  </a:moveTo>
                  <a:cubicBezTo>
                    <a:pt x="30" y="0"/>
                    <a:pt x="0" y="96"/>
                    <a:pt x="37" y="155"/>
                  </a:cubicBezTo>
                  <a:cubicBezTo>
                    <a:pt x="37" y="155"/>
                    <a:pt x="147" y="94"/>
                    <a:pt x="30" y="0"/>
                  </a:cubicBezTo>
                  <a:close/>
                </a:path>
              </a:pathLst>
            </a:custGeom>
            <a:solidFill>
              <a:srgbClr val="7D49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0" name="íšļíḍe">
              <a:extLst>
                <a:ext uri="{FF2B5EF4-FFF2-40B4-BE49-F238E27FC236}">
                  <a16:creationId xmlns:a16="http://schemas.microsoft.com/office/drawing/2014/main" xmlns="" id="{437CC2D9-F1CA-4093-883A-7587750D4727}"/>
                </a:ext>
              </a:extLst>
            </p:cNvPr>
            <p:cNvSpPr/>
            <p:nvPr/>
          </p:nvSpPr>
          <p:spPr bwMode="auto">
            <a:xfrm>
              <a:off x="3557" y="1422"/>
              <a:ext cx="264" cy="266"/>
            </a:xfrm>
            <a:custGeom>
              <a:avLst/>
              <a:gdLst>
                <a:gd name="T0" fmla="*/ 69 w 127"/>
                <a:gd name="T1" fmla="*/ 0 h 128"/>
                <a:gd name="T2" fmla="*/ 127 w 127"/>
                <a:gd name="T3" fmla="*/ 100 h 128"/>
                <a:gd name="T4" fmla="*/ 55 w 127"/>
                <a:gd name="T5" fmla="*/ 128 h 128"/>
                <a:gd name="T6" fmla="*/ 69 w 127"/>
                <a:gd name="T7" fmla="*/ 0 h 128"/>
              </a:gdLst>
              <a:ahLst/>
              <a:cxnLst>
                <a:cxn ang="0">
                  <a:pos x="T0" y="T1"/>
                </a:cxn>
                <a:cxn ang="0">
                  <a:pos x="T2" y="T3"/>
                </a:cxn>
                <a:cxn ang="0">
                  <a:pos x="T4" y="T5"/>
                </a:cxn>
                <a:cxn ang="0">
                  <a:pos x="T6" y="T7"/>
                </a:cxn>
              </a:cxnLst>
              <a:rect l="0" t="0" r="r" b="b"/>
              <a:pathLst>
                <a:path w="127" h="128">
                  <a:moveTo>
                    <a:pt x="69" y="0"/>
                  </a:moveTo>
                  <a:cubicBezTo>
                    <a:pt x="69" y="0"/>
                    <a:pt x="74" y="84"/>
                    <a:pt x="127" y="100"/>
                  </a:cubicBezTo>
                  <a:cubicBezTo>
                    <a:pt x="55" y="128"/>
                    <a:pt x="55" y="128"/>
                    <a:pt x="55" y="128"/>
                  </a:cubicBezTo>
                  <a:cubicBezTo>
                    <a:pt x="55" y="128"/>
                    <a:pt x="0" y="82"/>
                    <a:pt x="69" y="0"/>
                  </a:cubicBezTo>
                  <a:close/>
                </a:path>
              </a:pathLst>
            </a:custGeom>
            <a:solidFill>
              <a:srgbClr val="FFFA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1" name="îŝļíḍè">
              <a:extLst>
                <a:ext uri="{FF2B5EF4-FFF2-40B4-BE49-F238E27FC236}">
                  <a16:creationId xmlns:a16="http://schemas.microsoft.com/office/drawing/2014/main" xmlns="" id="{D07B7794-B6FA-4F3C-B972-84D298D20078}"/>
                </a:ext>
              </a:extLst>
            </p:cNvPr>
            <p:cNvSpPr/>
            <p:nvPr/>
          </p:nvSpPr>
          <p:spPr bwMode="auto">
            <a:xfrm>
              <a:off x="3821" y="1422"/>
              <a:ext cx="264" cy="266"/>
            </a:xfrm>
            <a:custGeom>
              <a:avLst/>
              <a:gdLst>
                <a:gd name="T0" fmla="*/ 58 w 127"/>
                <a:gd name="T1" fmla="*/ 0 h 128"/>
                <a:gd name="T2" fmla="*/ 0 w 127"/>
                <a:gd name="T3" fmla="*/ 100 h 128"/>
                <a:gd name="T4" fmla="*/ 72 w 127"/>
                <a:gd name="T5" fmla="*/ 128 h 128"/>
                <a:gd name="T6" fmla="*/ 58 w 127"/>
                <a:gd name="T7" fmla="*/ 0 h 128"/>
              </a:gdLst>
              <a:ahLst/>
              <a:cxnLst>
                <a:cxn ang="0">
                  <a:pos x="T0" y="T1"/>
                </a:cxn>
                <a:cxn ang="0">
                  <a:pos x="T2" y="T3"/>
                </a:cxn>
                <a:cxn ang="0">
                  <a:pos x="T4" y="T5"/>
                </a:cxn>
                <a:cxn ang="0">
                  <a:pos x="T6" y="T7"/>
                </a:cxn>
              </a:cxnLst>
              <a:rect l="0" t="0" r="r" b="b"/>
              <a:pathLst>
                <a:path w="127" h="128">
                  <a:moveTo>
                    <a:pt x="58" y="0"/>
                  </a:moveTo>
                  <a:cubicBezTo>
                    <a:pt x="58" y="0"/>
                    <a:pt x="53" y="84"/>
                    <a:pt x="0" y="100"/>
                  </a:cubicBezTo>
                  <a:cubicBezTo>
                    <a:pt x="72" y="128"/>
                    <a:pt x="72" y="128"/>
                    <a:pt x="72" y="128"/>
                  </a:cubicBezTo>
                  <a:cubicBezTo>
                    <a:pt x="72" y="128"/>
                    <a:pt x="127" y="82"/>
                    <a:pt x="58" y="0"/>
                  </a:cubicBezTo>
                  <a:close/>
                </a:path>
              </a:pathLst>
            </a:custGeom>
            <a:solidFill>
              <a:srgbClr val="FFFA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2" name="îşḷîḋe">
              <a:extLst>
                <a:ext uri="{FF2B5EF4-FFF2-40B4-BE49-F238E27FC236}">
                  <a16:creationId xmlns:a16="http://schemas.microsoft.com/office/drawing/2014/main" xmlns="" id="{995FA100-5E5A-43FF-9B69-81FE3298FE30}"/>
                </a:ext>
              </a:extLst>
            </p:cNvPr>
            <p:cNvSpPr/>
            <p:nvPr/>
          </p:nvSpPr>
          <p:spPr bwMode="auto">
            <a:xfrm>
              <a:off x="4125" y="922"/>
              <a:ext cx="131" cy="147"/>
            </a:xfrm>
            <a:custGeom>
              <a:avLst/>
              <a:gdLst>
                <a:gd name="T0" fmla="*/ 0 w 63"/>
                <a:gd name="T1" fmla="*/ 49 h 71"/>
                <a:gd name="T2" fmla="*/ 60 w 63"/>
                <a:gd name="T3" fmla="*/ 2 h 71"/>
                <a:gd name="T4" fmla="*/ 60 w 63"/>
                <a:gd name="T5" fmla="*/ 25 h 71"/>
                <a:gd name="T6" fmla="*/ 0 w 63"/>
                <a:gd name="T7" fmla="*/ 71 h 71"/>
                <a:gd name="T8" fmla="*/ 0 w 63"/>
                <a:gd name="T9" fmla="*/ 49 h 71"/>
              </a:gdLst>
              <a:ahLst/>
              <a:cxnLst>
                <a:cxn ang="0">
                  <a:pos x="T0" y="T1"/>
                </a:cxn>
                <a:cxn ang="0">
                  <a:pos x="T2" y="T3"/>
                </a:cxn>
                <a:cxn ang="0">
                  <a:pos x="T4" y="T5"/>
                </a:cxn>
                <a:cxn ang="0">
                  <a:pos x="T6" y="T7"/>
                </a:cxn>
                <a:cxn ang="0">
                  <a:pos x="T8" y="T9"/>
                </a:cxn>
              </a:cxnLst>
              <a:rect l="0" t="0" r="r" b="b"/>
              <a:pathLst>
                <a:path w="63" h="71">
                  <a:moveTo>
                    <a:pt x="0" y="49"/>
                  </a:moveTo>
                  <a:cubicBezTo>
                    <a:pt x="0" y="49"/>
                    <a:pt x="56" y="0"/>
                    <a:pt x="60" y="2"/>
                  </a:cubicBezTo>
                  <a:cubicBezTo>
                    <a:pt x="63" y="4"/>
                    <a:pt x="60" y="25"/>
                    <a:pt x="60" y="25"/>
                  </a:cubicBezTo>
                  <a:cubicBezTo>
                    <a:pt x="0" y="71"/>
                    <a:pt x="0" y="71"/>
                    <a:pt x="0" y="71"/>
                  </a:cubicBezTo>
                  <a:lnTo>
                    <a:pt x="0" y="49"/>
                  </a:lnTo>
                  <a:close/>
                </a:path>
              </a:pathLst>
            </a:custGeom>
            <a:solidFill>
              <a:srgbClr val="008E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3" name="iŝḷïḋé">
              <a:extLst>
                <a:ext uri="{FF2B5EF4-FFF2-40B4-BE49-F238E27FC236}">
                  <a16:creationId xmlns:a16="http://schemas.microsoft.com/office/drawing/2014/main" xmlns="" id="{66BDC5E6-C6C2-426A-B57A-1A8C4172751B}"/>
                </a:ext>
              </a:extLst>
            </p:cNvPr>
            <p:cNvSpPr/>
            <p:nvPr/>
          </p:nvSpPr>
          <p:spPr bwMode="auto">
            <a:xfrm>
              <a:off x="3757" y="945"/>
              <a:ext cx="139" cy="124"/>
            </a:xfrm>
            <a:custGeom>
              <a:avLst/>
              <a:gdLst>
                <a:gd name="T0" fmla="*/ 67 w 67"/>
                <a:gd name="T1" fmla="*/ 60 h 60"/>
                <a:gd name="T2" fmla="*/ 9 w 67"/>
                <a:gd name="T3" fmla="*/ 60 h 60"/>
                <a:gd name="T4" fmla="*/ 0 w 67"/>
                <a:gd name="T5" fmla="*/ 48 h 60"/>
                <a:gd name="T6" fmla="*/ 67 w 67"/>
                <a:gd name="T7" fmla="*/ 39 h 60"/>
                <a:gd name="T8" fmla="*/ 67 w 67"/>
                <a:gd name="T9" fmla="*/ 60 h 60"/>
              </a:gdLst>
              <a:ahLst/>
              <a:cxnLst>
                <a:cxn ang="0">
                  <a:pos x="T0" y="T1"/>
                </a:cxn>
                <a:cxn ang="0">
                  <a:pos x="T2" y="T3"/>
                </a:cxn>
                <a:cxn ang="0">
                  <a:pos x="T4" y="T5"/>
                </a:cxn>
                <a:cxn ang="0">
                  <a:pos x="T6" y="T7"/>
                </a:cxn>
                <a:cxn ang="0">
                  <a:pos x="T8" y="T9"/>
                </a:cxn>
              </a:cxnLst>
              <a:rect l="0" t="0" r="r" b="b"/>
              <a:pathLst>
                <a:path w="67" h="60">
                  <a:moveTo>
                    <a:pt x="67" y="60"/>
                  </a:moveTo>
                  <a:cubicBezTo>
                    <a:pt x="67" y="60"/>
                    <a:pt x="36" y="32"/>
                    <a:pt x="9" y="60"/>
                  </a:cubicBezTo>
                  <a:cubicBezTo>
                    <a:pt x="0" y="48"/>
                    <a:pt x="0" y="48"/>
                    <a:pt x="0" y="48"/>
                  </a:cubicBezTo>
                  <a:cubicBezTo>
                    <a:pt x="0" y="48"/>
                    <a:pt x="22" y="0"/>
                    <a:pt x="67" y="39"/>
                  </a:cubicBezTo>
                  <a:lnTo>
                    <a:pt x="67" y="60"/>
                  </a:lnTo>
                  <a:close/>
                </a:path>
              </a:pathLst>
            </a:custGeom>
            <a:solidFill>
              <a:srgbClr val="008E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4" name="ïŝľïḓê">
              <a:extLst>
                <a:ext uri="{FF2B5EF4-FFF2-40B4-BE49-F238E27FC236}">
                  <a16:creationId xmlns:a16="http://schemas.microsoft.com/office/drawing/2014/main" xmlns="" id="{2B65CE6D-C0D2-4E7D-BE45-4522F823EDE6}"/>
                </a:ext>
              </a:extLst>
            </p:cNvPr>
            <p:cNvSpPr/>
            <p:nvPr/>
          </p:nvSpPr>
          <p:spPr bwMode="auto">
            <a:xfrm>
              <a:off x="3990" y="2842"/>
              <a:ext cx="322" cy="550"/>
            </a:xfrm>
            <a:custGeom>
              <a:avLst/>
              <a:gdLst>
                <a:gd name="T0" fmla="*/ 155 w 155"/>
                <a:gd name="T1" fmla="*/ 10 h 265"/>
                <a:gd name="T2" fmla="*/ 73 w 155"/>
                <a:gd name="T3" fmla="*/ 39 h 265"/>
                <a:gd name="T4" fmla="*/ 0 w 155"/>
                <a:gd name="T5" fmla="*/ 248 h 265"/>
                <a:gd name="T6" fmla="*/ 19 w 155"/>
                <a:gd name="T7" fmla="*/ 265 h 265"/>
                <a:gd name="T8" fmla="*/ 155 w 155"/>
                <a:gd name="T9" fmla="*/ 10 h 265"/>
              </a:gdLst>
              <a:ahLst/>
              <a:cxnLst>
                <a:cxn ang="0">
                  <a:pos x="T0" y="T1"/>
                </a:cxn>
                <a:cxn ang="0">
                  <a:pos x="T2" y="T3"/>
                </a:cxn>
                <a:cxn ang="0">
                  <a:pos x="T4" y="T5"/>
                </a:cxn>
                <a:cxn ang="0">
                  <a:pos x="T6" y="T7"/>
                </a:cxn>
                <a:cxn ang="0">
                  <a:pos x="T8" y="T9"/>
                </a:cxn>
              </a:cxnLst>
              <a:rect l="0" t="0" r="r" b="b"/>
              <a:pathLst>
                <a:path w="155" h="265">
                  <a:moveTo>
                    <a:pt x="155" y="10"/>
                  </a:moveTo>
                  <a:cubicBezTo>
                    <a:pt x="155" y="10"/>
                    <a:pt x="98" y="0"/>
                    <a:pt x="73" y="39"/>
                  </a:cubicBezTo>
                  <a:cubicBezTo>
                    <a:pt x="48" y="77"/>
                    <a:pt x="70" y="166"/>
                    <a:pt x="0" y="248"/>
                  </a:cubicBezTo>
                  <a:cubicBezTo>
                    <a:pt x="19" y="265"/>
                    <a:pt x="19" y="265"/>
                    <a:pt x="19" y="265"/>
                  </a:cubicBezTo>
                  <a:cubicBezTo>
                    <a:pt x="19" y="265"/>
                    <a:pt x="144" y="146"/>
                    <a:pt x="155" y="10"/>
                  </a:cubicBezTo>
                  <a:close/>
                </a:path>
              </a:pathLst>
            </a:custGeom>
            <a:solidFill>
              <a:srgbClr val="F6BC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5" name="isḷiḍê">
              <a:extLst>
                <a:ext uri="{FF2B5EF4-FFF2-40B4-BE49-F238E27FC236}">
                  <a16:creationId xmlns:a16="http://schemas.microsoft.com/office/drawing/2014/main" xmlns="" id="{39372DE2-7D6F-4371-BE90-0503293EBFC5}"/>
                </a:ext>
              </a:extLst>
            </p:cNvPr>
            <p:cNvSpPr/>
            <p:nvPr/>
          </p:nvSpPr>
          <p:spPr bwMode="auto">
            <a:xfrm>
              <a:off x="3297" y="2798"/>
              <a:ext cx="333" cy="573"/>
            </a:xfrm>
            <a:custGeom>
              <a:avLst/>
              <a:gdLst>
                <a:gd name="T0" fmla="*/ 93 w 160"/>
                <a:gd name="T1" fmla="*/ 30 h 276"/>
                <a:gd name="T2" fmla="*/ 15 w 160"/>
                <a:gd name="T3" fmla="*/ 62 h 276"/>
                <a:gd name="T4" fmla="*/ 140 w 160"/>
                <a:gd name="T5" fmla="*/ 276 h 276"/>
                <a:gd name="T6" fmla="*/ 160 w 160"/>
                <a:gd name="T7" fmla="*/ 262 h 276"/>
                <a:gd name="T8" fmla="*/ 93 w 160"/>
                <a:gd name="T9" fmla="*/ 30 h 276"/>
              </a:gdLst>
              <a:ahLst/>
              <a:cxnLst>
                <a:cxn ang="0">
                  <a:pos x="T0" y="T1"/>
                </a:cxn>
                <a:cxn ang="0">
                  <a:pos x="T2" y="T3"/>
                </a:cxn>
                <a:cxn ang="0">
                  <a:pos x="T4" y="T5"/>
                </a:cxn>
                <a:cxn ang="0">
                  <a:pos x="T6" y="T7"/>
                </a:cxn>
                <a:cxn ang="0">
                  <a:pos x="T8" y="T9"/>
                </a:cxn>
              </a:cxnLst>
              <a:rect l="0" t="0" r="r" b="b"/>
              <a:pathLst>
                <a:path w="160" h="276">
                  <a:moveTo>
                    <a:pt x="93" y="30"/>
                  </a:moveTo>
                  <a:cubicBezTo>
                    <a:pt x="93" y="30"/>
                    <a:pt x="30" y="0"/>
                    <a:pt x="15" y="62"/>
                  </a:cubicBezTo>
                  <a:cubicBezTo>
                    <a:pt x="0" y="124"/>
                    <a:pt x="108" y="242"/>
                    <a:pt x="140" y="276"/>
                  </a:cubicBezTo>
                  <a:cubicBezTo>
                    <a:pt x="160" y="262"/>
                    <a:pt x="160" y="262"/>
                    <a:pt x="160" y="262"/>
                  </a:cubicBezTo>
                  <a:cubicBezTo>
                    <a:pt x="160" y="262"/>
                    <a:pt x="81" y="171"/>
                    <a:pt x="93" y="30"/>
                  </a:cubicBezTo>
                  <a:close/>
                </a:path>
              </a:pathLst>
            </a:custGeom>
            <a:solidFill>
              <a:srgbClr val="F6BC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6" name="íslîďe">
              <a:extLst>
                <a:ext uri="{FF2B5EF4-FFF2-40B4-BE49-F238E27FC236}">
                  <a16:creationId xmlns:a16="http://schemas.microsoft.com/office/drawing/2014/main" xmlns="" id="{CA6DB07C-71E6-4B6F-9FA6-9AD235E8D7D4}"/>
                </a:ext>
              </a:extLst>
            </p:cNvPr>
            <p:cNvSpPr/>
            <p:nvPr/>
          </p:nvSpPr>
          <p:spPr bwMode="auto">
            <a:xfrm>
              <a:off x="3907" y="3342"/>
              <a:ext cx="181" cy="326"/>
            </a:xfrm>
            <a:custGeom>
              <a:avLst/>
              <a:gdLst>
                <a:gd name="T0" fmla="*/ 72 w 87"/>
                <a:gd name="T1" fmla="*/ 29 h 157"/>
                <a:gd name="T2" fmla="*/ 30 w 87"/>
                <a:gd name="T3" fmla="*/ 0 h 157"/>
                <a:gd name="T4" fmla="*/ 0 w 87"/>
                <a:gd name="T5" fmla="*/ 48 h 157"/>
                <a:gd name="T6" fmla="*/ 78 w 87"/>
                <a:gd name="T7" fmla="*/ 147 h 157"/>
                <a:gd name="T8" fmla="*/ 45 w 87"/>
                <a:gd name="T9" fmla="*/ 48 h 157"/>
                <a:gd name="T10" fmla="*/ 72 w 87"/>
                <a:gd name="T11" fmla="*/ 29 h 157"/>
              </a:gdLst>
              <a:ahLst/>
              <a:cxnLst>
                <a:cxn ang="0">
                  <a:pos x="T0" y="T1"/>
                </a:cxn>
                <a:cxn ang="0">
                  <a:pos x="T2" y="T3"/>
                </a:cxn>
                <a:cxn ang="0">
                  <a:pos x="T4" y="T5"/>
                </a:cxn>
                <a:cxn ang="0">
                  <a:pos x="T6" y="T7"/>
                </a:cxn>
                <a:cxn ang="0">
                  <a:pos x="T8" y="T9"/>
                </a:cxn>
                <a:cxn ang="0">
                  <a:pos x="T10" y="T11"/>
                </a:cxn>
              </a:cxnLst>
              <a:rect l="0" t="0" r="r" b="b"/>
              <a:pathLst>
                <a:path w="87" h="157">
                  <a:moveTo>
                    <a:pt x="72" y="29"/>
                  </a:moveTo>
                  <a:cubicBezTo>
                    <a:pt x="30" y="0"/>
                    <a:pt x="30" y="0"/>
                    <a:pt x="30" y="0"/>
                  </a:cubicBezTo>
                  <a:cubicBezTo>
                    <a:pt x="0" y="48"/>
                    <a:pt x="0" y="48"/>
                    <a:pt x="0" y="48"/>
                  </a:cubicBezTo>
                  <a:cubicBezTo>
                    <a:pt x="0" y="48"/>
                    <a:pt x="72" y="157"/>
                    <a:pt x="78" y="147"/>
                  </a:cubicBezTo>
                  <a:cubicBezTo>
                    <a:pt x="87" y="130"/>
                    <a:pt x="45" y="48"/>
                    <a:pt x="45" y="48"/>
                  </a:cubicBezTo>
                  <a:lnTo>
                    <a:pt x="72" y="29"/>
                  </a:lnTo>
                  <a:close/>
                </a:path>
              </a:pathLst>
            </a:custGeom>
            <a:solidFill>
              <a:srgbClr val="8E75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7" name="iš1ïḑè">
              <a:extLst>
                <a:ext uri="{FF2B5EF4-FFF2-40B4-BE49-F238E27FC236}">
                  <a16:creationId xmlns:a16="http://schemas.microsoft.com/office/drawing/2014/main" xmlns="" id="{87D2DC3F-A29F-4ED2-8169-E3A68F957C90}"/>
                </a:ext>
              </a:extLst>
            </p:cNvPr>
            <p:cNvSpPr/>
            <p:nvPr/>
          </p:nvSpPr>
          <p:spPr bwMode="auto">
            <a:xfrm>
              <a:off x="3511" y="3342"/>
              <a:ext cx="181" cy="326"/>
            </a:xfrm>
            <a:custGeom>
              <a:avLst/>
              <a:gdLst>
                <a:gd name="T0" fmla="*/ 15 w 87"/>
                <a:gd name="T1" fmla="*/ 29 h 157"/>
                <a:gd name="T2" fmla="*/ 57 w 87"/>
                <a:gd name="T3" fmla="*/ 0 h 157"/>
                <a:gd name="T4" fmla="*/ 87 w 87"/>
                <a:gd name="T5" fmla="*/ 48 h 157"/>
                <a:gd name="T6" fmla="*/ 9 w 87"/>
                <a:gd name="T7" fmla="*/ 147 h 157"/>
                <a:gd name="T8" fmla="*/ 42 w 87"/>
                <a:gd name="T9" fmla="*/ 48 h 157"/>
                <a:gd name="T10" fmla="*/ 15 w 87"/>
                <a:gd name="T11" fmla="*/ 29 h 157"/>
              </a:gdLst>
              <a:ahLst/>
              <a:cxnLst>
                <a:cxn ang="0">
                  <a:pos x="T0" y="T1"/>
                </a:cxn>
                <a:cxn ang="0">
                  <a:pos x="T2" y="T3"/>
                </a:cxn>
                <a:cxn ang="0">
                  <a:pos x="T4" y="T5"/>
                </a:cxn>
                <a:cxn ang="0">
                  <a:pos x="T6" y="T7"/>
                </a:cxn>
                <a:cxn ang="0">
                  <a:pos x="T8" y="T9"/>
                </a:cxn>
                <a:cxn ang="0">
                  <a:pos x="T10" y="T11"/>
                </a:cxn>
              </a:cxnLst>
              <a:rect l="0" t="0" r="r" b="b"/>
              <a:pathLst>
                <a:path w="87" h="157">
                  <a:moveTo>
                    <a:pt x="15" y="29"/>
                  </a:moveTo>
                  <a:cubicBezTo>
                    <a:pt x="57" y="0"/>
                    <a:pt x="57" y="0"/>
                    <a:pt x="57" y="0"/>
                  </a:cubicBezTo>
                  <a:cubicBezTo>
                    <a:pt x="87" y="48"/>
                    <a:pt x="87" y="48"/>
                    <a:pt x="87" y="48"/>
                  </a:cubicBezTo>
                  <a:cubicBezTo>
                    <a:pt x="87" y="48"/>
                    <a:pt x="15" y="157"/>
                    <a:pt x="9" y="147"/>
                  </a:cubicBezTo>
                  <a:cubicBezTo>
                    <a:pt x="0" y="130"/>
                    <a:pt x="42" y="48"/>
                    <a:pt x="42" y="48"/>
                  </a:cubicBezTo>
                  <a:lnTo>
                    <a:pt x="15" y="29"/>
                  </a:lnTo>
                  <a:close/>
                </a:path>
              </a:pathLst>
            </a:custGeom>
            <a:solidFill>
              <a:srgbClr val="8E75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8" name="íṡľîdé">
              <a:extLst>
                <a:ext uri="{FF2B5EF4-FFF2-40B4-BE49-F238E27FC236}">
                  <a16:creationId xmlns:a16="http://schemas.microsoft.com/office/drawing/2014/main" xmlns="" id="{9E3358AF-7D67-4AF4-8710-B390346D2CD3}"/>
                </a:ext>
              </a:extLst>
            </p:cNvPr>
            <p:cNvSpPr/>
            <p:nvPr/>
          </p:nvSpPr>
          <p:spPr bwMode="auto">
            <a:xfrm>
              <a:off x="3436" y="3168"/>
              <a:ext cx="194" cy="224"/>
            </a:xfrm>
            <a:custGeom>
              <a:avLst/>
              <a:gdLst>
                <a:gd name="T0" fmla="*/ 0 w 93"/>
                <a:gd name="T1" fmla="*/ 27 h 108"/>
                <a:gd name="T2" fmla="*/ 45 w 93"/>
                <a:gd name="T3" fmla="*/ 0 h 108"/>
                <a:gd name="T4" fmla="*/ 93 w 93"/>
                <a:gd name="T5" fmla="*/ 84 h 108"/>
                <a:gd name="T6" fmla="*/ 58 w 93"/>
                <a:gd name="T7" fmla="*/ 108 h 108"/>
                <a:gd name="T8" fmla="*/ 0 w 93"/>
                <a:gd name="T9" fmla="*/ 27 h 108"/>
              </a:gdLst>
              <a:ahLst/>
              <a:cxnLst>
                <a:cxn ang="0">
                  <a:pos x="T0" y="T1"/>
                </a:cxn>
                <a:cxn ang="0">
                  <a:pos x="T2" y="T3"/>
                </a:cxn>
                <a:cxn ang="0">
                  <a:pos x="T4" y="T5"/>
                </a:cxn>
                <a:cxn ang="0">
                  <a:pos x="T6" y="T7"/>
                </a:cxn>
                <a:cxn ang="0">
                  <a:pos x="T8" y="T9"/>
                </a:cxn>
              </a:cxnLst>
              <a:rect l="0" t="0" r="r" b="b"/>
              <a:pathLst>
                <a:path w="93" h="108">
                  <a:moveTo>
                    <a:pt x="0" y="27"/>
                  </a:moveTo>
                  <a:cubicBezTo>
                    <a:pt x="0" y="27"/>
                    <a:pt x="16" y="23"/>
                    <a:pt x="45" y="0"/>
                  </a:cubicBezTo>
                  <a:cubicBezTo>
                    <a:pt x="45" y="0"/>
                    <a:pt x="64" y="44"/>
                    <a:pt x="93" y="84"/>
                  </a:cubicBezTo>
                  <a:cubicBezTo>
                    <a:pt x="58" y="108"/>
                    <a:pt x="58" y="108"/>
                    <a:pt x="58" y="108"/>
                  </a:cubicBezTo>
                  <a:cubicBezTo>
                    <a:pt x="58" y="108"/>
                    <a:pt x="20" y="56"/>
                    <a:pt x="0" y="27"/>
                  </a:cubicBezTo>
                  <a:close/>
                </a:path>
              </a:pathLst>
            </a:custGeom>
            <a:solidFill>
              <a:srgbClr val="FFFA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9" name="îṡļïḑé">
              <a:extLst>
                <a:ext uri="{FF2B5EF4-FFF2-40B4-BE49-F238E27FC236}">
                  <a16:creationId xmlns:a16="http://schemas.microsoft.com/office/drawing/2014/main" xmlns="" id="{B9FC4CCF-0423-4C48-862A-DB2530D496A7}"/>
                </a:ext>
              </a:extLst>
            </p:cNvPr>
            <p:cNvSpPr/>
            <p:nvPr/>
          </p:nvSpPr>
          <p:spPr bwMode="auto">
            <a:xfrm>
              <a:off x="3979" y="3162"/>
              <a:ext cx="190" cy="230"/>
            </a:xfrm>
            <a:custGeom>
              <a:avLst/>
              <a:gdLst>
                <a:gd name="T0" fmla="*/ 91 w 91"/>
                <a:gd name="T1" fmla="*/ 30 h 111"/>
                <a:gd name="T2" fmla="*/ 43 w 91"/>
                <a:gd name="T3" fmla="*/ 0 h 111"/>
                <a:gd name="T4" fmla="*/ 0 w 91"/>
                <a:gd name="T5" fmla="*/ 91 h 111"/>
                <a:gd name="T6" fmla="*/ 33 w 91"/>
                <a:gd name="T7" fmla="*/ 111 h 111"/>
                <a:gd name="T8" fmla="*/ 91 w 91"/>
                <a:gd name="T9" fmla="*/ 30 h 111"/>
              </a:gdLst>
              <a:ahLst/>
              <a:cxnLst>
                <a:cxn ang="0">
                  <a:pos x="T0" y="T1"/>
                </a:cxn>
                <a:cxn ang="0">
                  <a:pos x="T2" y="T3"/>
                </a:cxn>
                <a:cxn ang="0">
                  <a:pos x="T4" y="T5"/>
                </a:cxn>
                <a:cxn ang="0">
                  <a:pos x="T6" y="T7"/>
                </a:cxn>
                <a:cxn ang="0">
                  <a:pos x="T8" y="T9"/>
                </a:cxn>
              </a:cxnLst>
              <a:rect l="0" t="0" r="r" b="b"/>
              <a:pathLst>
                <a:path w="91" h="111">
                  <a:moveTo>
                    <a:pt x="91" y="30"/>
                  </a:moveTo>
                  <a:cubicBezTo>
                    <a:pt x="91" y="30"/>
                    <a:pt x="72" y="23"/>
                    <a:pt x="43" y="0"/>
                  </a:cubicBezTo>
                  <a:cubicBezTo>
                    <a:pt x="43" y="0"/>
                    <a:pt x="23" y="54"/>
                    <a:pt x="0" y="91"/>
                  </a:cubicBezTo>
                  <a:cubicBezTo>
                    <a:pt x="33" y="111"/>
                    <a:pt x="33" y="111"/>
                    <a:pt x="33" y="111"/>
                  </a:cubicBezTo>
                  <a:cubicBezTo>
                    <a:pt x="33" y="111"/>
                    <a:pt x="71" y="59"/>
                    <a:pt x="91" y="30"/>
                  </a:cubicBezTo>
                  <a:close/>
                </a:path>
              </a:pathLst>
            </a:custGeom>
            <a:solidFill>
              <a:srgbClr val="FFFA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0" name="îŝ1îḋè">
              <a:extLst>
                <a:ext uri="{FF2B5EF4-FFF2-40B4-BE49-F238E27FC236}">
                  <a16:creationId xmlns:a16="http://schemas.microsoft.com/office/drawing/2014/main" xmlns="" id="{DF6F10B1-02EC-464C-A4A8-EE486D9CAFB9}"/>
                </a:ext>
              </a:extLst>
            </p:cNvPr>
            <p:cNvSpPr/>
            <p:nvPr/>
          </p:nvSpPr>
          <p:spPr bwMode="auto">
            <a:xfrm>
              <a:off x="4183" y="816"/>
              <a:ext cx="210" cy="289"/>
            </a:xfrm>
            <a:custGeom>
              <a:avLst/>
              <a:gdLst>
                <a:gd name="T0" fmla="*/ 11 w 101"/>
                <a:gd name="T1" fmla="*/ 0 h 139"/>
                <a:gd name="T2" fmla="*/ 0 w 101"/>
                <a:gd name="T3" fmla="*/ 139 h 139"/>
                <a:gd name="T4" fmla="*/ 11 w 101"/>
                <a:gd name="T5" fmla="*/ 0 h 139"/>
              </a:gdLst>
              <a:ahLst/>
              <a:cxnLst>
                <a:cxn ang="0">
                  <a:pos x="T0" y="T1"/>
                </a:cxn>
                <a:cxn ang="0">
                  <a:pos x="T2" y="T3"/>
                </a:cxn>
                <a:cxn ang="0">
                  <a:pos x="T4" y="T5"/>
                </a:cxn>
              </a:cxnLst>
              <a:rect l="0" t="0" r="r" b="b"/>
              <a:pathLst>
                <a:path w="101" h="139">
                  <a:moveTo>
                    <a:pt x="11" y="0"/>
                  </a:moveTo>
                  <a:cubicBezTo>
                    <a:pt x="11" y="0"/>
                    <a:pt x="74" y="62"/>
                    <a:pt x="0" y="139"/>
                  </a:cubicBezTo>
                  <a:cubicBezTo>
                    <a:pt x="0" y="139"/>
                    <a:pt x="101" y="87"/>
                    <a:pt x="11" y="0"/>
                  </a:cubicBezTo>
                  <a:close/>
                </a:path>
              </a:pathLst>
            </a:custGeom>
            <a:solidFill>
              <a:srgbClr val="C477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1" name="îṩļïḍe">
              <a:extLst>
                <a:ext uri="{FF2B5EF4-FFF2-40B4-BE49-F238E27FC236}">
                  <a16:creationId xmlns:a16="http://schemas.microsoft.com/office/drawing/2014/main" xmlns="" id="{FF0E7689-A63E-4379-B3B5-0E87E4590324}"/>
                </a:ext>
              </a:extLst>
            </p:cNvPr>
            <p:cNvSpPr/>
            <p:nvPr/>
          </p:nvSpPr>
          <p:spPr bwMode="auto">
            <a:xfrm>
              <a:off x="3447" y="708"/>
              <a:ext cx="770" cy="639"/>
            </a:xfrm>
            <a:custGeom>
              <a:avLst/>
              <a:gdLst>
                <a:gd name="T0" fmla="*/ 340 w 370"/>
                <a:gd name="T1" fmla="*/ 69 h 308"/>
                <a:gd name="T2" fmla="*/ 274 w 370"/>
                <a:gd name="T3" fmla="*/ 59 h 308"/>
                <a:gd name="T4" fmla="*/ 167 w 370"/>
                <a:gd name="T5" fmla="*/ 62 h 308"/>
                <a:gd name="T6" fmla="*/ 44 w 370"/>
                <a:gd name="T7" fmla="*/ 69 h 308"/>
                <a:gd name="T8" fmla="*/ 89 w 370"/>
                <a:gd name="T9" fmla="*/ 308 h 308"/>
                <a:gd name="T10" fmla="*/ 9 w 370"/>
                <a:gd name="T11" fmla="*/ 169 h 308"/>
                <a:gd name="T12" fmla="*/ 21 w 370"/>
                <a:gd name="T13" fmla="*/ 44 h 308"/>
                <a:gd name="T14" fmla="*/ 220 w 370"/>
                <a:gd name="T15" fmla="*/ 17 h 308"/>
                <a:gd name="T16" fmla="*/ 340 w 370"/>
                <a:gd name="T17" fmla="*/ 6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0" h="308">
                  <a:moveTo>
                    <a:pt x="340" y="69"/>
                  </a:moveTo>
                  <a:cubicBezTo>
                    <a:pt x="340" y="69"/>
                    <a:pt x="320" y="80"/>
                    <a:pt x="274" y="59"/>
                  </a:cubicBezTo>
                  <a:cubicBezTo>
                    <a:pt x="274" y="59"/>
                    <a:pt x="271" y="108"/>
                    <a:pt x="167" y="62"/>
                  </a:cubicBezTo>
                  <a:cubicBezTo>
                    <a:pt x="167" y="62"/>
                    <a:pt x="168" y="110"/>
                    <a:pt x="44" y="69"/>
                  </a:cubicBezTo>
                  <a:cubicBezTo>
                    <a:pt x="44" y="69"/>
                    <a:pt x="0" y="213"/>
                    <a:pt x="89" y="308"/>
                  </a:cubicBezTo>
                  <a:cubicBezTo>
                    <a:pt x="89" y="308"/>
                    <a:pt x="25" y="256"/>
                    <a:pt x="9" y="169"/>
                  </a:cubicBezTo>
                  <a:cubicBezTo>
                    <a:pt x="9" y="169"/>
                    <a:pt x="39" y="106"/>
                    <a:pt x="21" y="44"/>
                  </a:cubicBezTo>
                  <a:cubicBezTo>
                    <a:pt x="21" y="44"/>
                    <a:pt x="69" y="0"/>
                    <a:pt x="220" y="17"/>
                  </a:cubicBezTo>
                  <a:cubicBezTo>
                    <a:pt x="370" y="33"/>
                    <a:pt x="340" y="69"/>
                    <a:pt x="340" y="69"/>
                  </a:cubicBezTo>
                  <a:close/>
                </a:path>
              </a:pathLst>
            </a:custGeom>
            <a:solidFill>
              <a:srgbClr val="EE9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2" name="ïṥḻïḓè">
              <a:extLst>
                <a:ext uri="{FF2B5EF4-FFF2-40B4-BE49-F238E27FC236}">
                  <a16:creationId xmlns:a16="http://schemas.microsoft.com/office/drawing/2014/main" xmlns="" id="{C8155A26-0664-4DA1-94DF-6E71923893CD}"/>
                </a:ext>
              </a:extLst>
            </p:cNvPr>
            <p:cNvSpPr/>
            <p:nvPr/>
          </p:nvSpPr>
          <p:spPr bwMode="auto">
            <a:xfrm>
              <a:off x="3251" y="754"/>
              <a:ext cx="287" cy="305"/>
            </a:xfrm>
            <a:custGeom>
              <a:avLst/>
              <a:gdLst>
                <a:gd name="T0" fmla="*/ 110 w 138"/>
                <a:gd name="T1" fmla="*/ 0 h 147"/>
                <a:gd name="T2" fmla="*/ 103 w 138"/>
                <a:gd name="T3" fmla="*/ 147 h 147"/>
                <a:gd name="T4" fmla="*/ 110 w 138"/>
                <a:gd name="T5" fmla="*/ 0 h 147"/>
              </a:gdLst>
              <a:ahLst/>
              <a:cxnLst>
                <a:cxn ang="0">
                  <a:pos x="T0" y="T1"/>
                </a:cxn>
                <a:cxn ang="0">
                  <a:pos x="T2" y="T3"/>
                </a:cxn>
                <a:cxn ang="0">
                  <a:pos x="T4" y="T5"/>
                </a:cxn>
              </a:cxnLst>
              <a:rect l="0" t="0" r="r" b="b"/>
              <a:pathLst>
                <a:path w="138" h="147">
                  <a:moveTo>
                    <a:pt x="110" y="0"/>
                  </a:moveTo>
                  <a:cubicBezTo>
                    <a:pt x="110" y="0"/>
                    <a:pt x="138" y="92"/>
                    <a:pt x="103" y="147"/>
                  </a:cubicBezTo>
                  <a:cubicBezTo>
                    <a:pt x="103" y="147"/>
                    <a:pt x="0" y="90"/>
                    <a:pt x="110" y="0"/>
                  </a:cubicBezTo>
                  <a:close/>
                </a:path>
              </a:pathLst>
            </a:custGeom>
            <a:solidFill>
              <a:srgbClr val="4F31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3" name="îšliḍè">
              <a:extLst>
                <a:ext uri="{FF2B5EF4-FFF2-40B4-BE49-F238E27FC236}">
                  <a16:creationId xmlns:a16="http://schemas.microsoft.com/office/drawing/2014/main" xmlns="" id="{D959B3E7-A131-4D95-BE72-090A737727F7}"/>
                </a:ext>
              </a:extLst>
            </p:cNvPr>
            <p:cNvSpPr/>
            <p:nvPr/>
          </p:nvSpPr>
          <p:spPr bwMode="auto">
            <a:xfrm>
              <a:off x="3388" y="922"/>
              <a:ext cx="131" cy="147"/>
            </a:xfrm>
            <a:custGeom>
              <a:avLst/>
              <a:gdLst>
                <a:gd name="T0" fmla="*/ 63 w 63"/>
                <a:gd name="T1" fmla="*/ 49 h 71"/>
                <a:gd name="T2" fmla="*/ 4 w 63"/>
                <a:gd name="T3" fmla="*/ 2 h 71"/>
                <a:gd name="T4" fmla="*/ 4 w 63"/>
                <a:gd name="T5" fmla="*/ 25 h 71"/>
                <a:gd name="T6" fmla="*/ 63 w 63"/>
                <a:gd name="T7" fmla="*/ 71 h 71"/>
                <a:gd name="T8" fmla="*/ 63 w 63"/>
                <a:gd name="T9" fmla="*/ 49 h 71"/>
              </a:gdLst>
              <a:ahLst/>
              <a:cxnLst>
                <a:cxn ang="0">
                  <a:pos x="T0" y="T1"/>
                </a:cxn>
                <a:cxn ang="0">
                  <a:pos x="T2" y="T3"/>
                </a:cxn>
                <a:cxn ang="0">
                  <a:pos x="T4" y="T5"/>
                </a:cxn>
                <a:cxn ang="0">
                  <a:pos x="T6" y="T7"/>
                </a:cxn>
                <a:cxn ang="0">
                  <a:pos x="T8" y="T9"/>
                </a:cxn>
              </a:cxnLst>
              <a:rect l="0" t="0" r="r" b="b"/>
              <a:pathLst>
                <a:path w="63" h="71">
                  <a:moveTo>
                    <a:pt x="63" y="49"/>
                  </a:moveTo>
                  <a:cubicBezTo>
                    <a:pt x="63" y="49"/>
                    <a:pt x="7" y="0"/>
                    <a:pt x="4" y="2"/>
                  </a:cubicBezTo>
                  <a:cubicBezTo>
                    <a:pt x="0" y="4"/>
                    <a:pt x="4" y="25"/>
                    <a:pt x="4" y="25"/>
                  </a:cubicBezTo>
                  <a:cubicBezTo>
                    <a:pt x="63" y="71"/>
                    <a:pt x="63" y="71"/>
                    <a:pt x="63" y="71"/>
                  </a:cubicBezTo>
                  <a:lnTo>
                    <a:pt x="63" y="49"/>
                  </a:lnTo>
                  <a:close/>
                </a:path>
              </a:pathLst>
            </a:custGeom>
            <a:solidFill>
              <a:srgbClr val="008E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4" name="îṣ1iḍê">
              <a:extLst>
                <a:ext uri="{FF2B5EF4-FFF2-40B4-BE49-F238E27FC236}">
                  <a16:creationId xmlns:a16="http://schemas.microsoft.com/office/drawing/2014/main" xmlns="" id="{6A30B557-BD92-4228-A1BE-0AF1FC67D369}"/>
                </a:ext>
              </a:extLst>
            </p:cNvPr>
            <p:cNvSpPr/>
            <p:nvPr/>
          </p:nvSpPr>
          <p:spPr bwMode="auto">
            <a:xfrm>
              <a:off x="3380" y="393"/>
              <a:ext cx="876" cy="502"/>
            </a:xfrm>
            <a:custGeom>
              <a:avLst/>
              <a:gdLst>
                <a:gd name="T0" fmla="*/ 38 w 421"/>
                <a:gd name="T1" fmla="*/ 183 h 242"/>
                <a:gd name="T2" fmla="*/ 179 w 421"/>
                <a:gd name="T3" fmla="*/ 228 h 242"/>
                <a:gd name="T4" fmla="*/ 126 w 421"/>
                <a:gd name="T5" fmla="*/ 157 h 242"/>
                <a:gd name="T6" fmla="*/ 285 w 421"/>
                <a:gd name="T7" fmla="*/ 219 h 242"/>
                <a:gd name="T8" fmla="*/ 260 w 421"/>
                <a:gd name="T9" fmla="*/ 169 h 242"/>
                <a:gd name="T10" fmla="*/ 388 w 421"/>
                <a:gd name="T11" fmla="*/ 215 h 242"/>
                <a:gd name="T12" fmla="*/ 207 w 421"/>
                <a:gd name="T13" fmla="*/ 15 h 242"/>
                <a:gd name="T14" fmla="*/ 38 w 421"/>
                <a:gd name="T15" fmla="*/ 183 h 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1" h="242">
                  <a:moveTo>
                    <a:pt x="38" y="183"/>
                  </a:moveTo>
                  <a:cubicBezTo>
                    <a:pt x="38" y="183"/>
                    <a:pt x="100" y="242"/>
                    <a:pt x="179" y="228"/>
                  </a:cubicBezTo>
                  <a:cubicBezTo>
                    <a:pt x="218" y="221"/>
                    <a:pt x="126" y="157"/>
                    <a:pt x="126" y="157"/>
                  </a:cubicBezTo>
                  <a:cubicBezTo>
                    <a:pt x="126" y="157"/>
                    <a:pt x="193" y="228"/>
                    <a:pt x="285" y="219"/>
                  </a:cubicBezTo>
                  <a:cubicBezTo>
                    <a:pt x="325" y="215"/>
                    <a:pt x="260" y="169"/>
                    <a:pt x="260" y="169"/>
                  </a:cubicBezTo>
                  <a:cubicBezTo>
                    <a:pt x="260" y="169"/>
                    <a:pt x="319" y="220"/>
                    <a:pt x="388" y="215"/>
                  </a:cubicBezTo>
                  <a:cubicBezTo>
                    <a:pt x="421" y="212"/>
                    <a:pt x="389" y="0"/>
                    <a:pt x="207" y="15"/>
                  </a:cubicBezTo>
                  <a:cubicBezTo>
                    <a:pt x="0" y="31"/>
                    <a:pt x="38" y="183"/>
                    <a:pt x="38" y="183"/>
                  </a:cubicBezTo>
                  <a:close/>
                </a:path>
              </a:pathLst>
            </a:custGeom>
            <a:solidFill>
              <a:srgbClr val="7D49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5" name="íṩļîďe">
              <a:extLst>
                <a:ext uri="{FF2B5EF4-FFF2-40B4-BE49-F238E27FC236}">
                  <a16:creationId xmlns:a16="http://schemas.microsoft.com/office/drawing/2014/main" xmlns="" id="{24B2B0F2-06D8-4436-B583-5A20F555E099}"/>
                </a:ext>
              </a:extLst>
            </p:cNvPr>
            <p:cNvSpPr/>
            <p:nvPr/>
          </p:nvSpPr>
          <p:spPr bwMode="auto">
            <a:xfrm>
              <a:off x="3530" y="191"/>
              <a:ext cx="680" cy="592"/>
            </a:xfrm>
            <a:custGeom>
              <a:avLst/>
              <a:gdLst>
                <a:gd name="T0" fmla="*/ 0 w 327"/>
                <a:gd name="T1" fmla="*/ 162 h 285"/>
                <a:gd name="T2" fmla="*/ 327 w 327"/>
                <a:gd name="T3" fmla="*/ 285 h 285"/>
                <a:gd name="T4" fmla="*/ 204 w 327"/>
                <a:gd name="T5" fmla="*/ 111 h 285"/>
                <a:gd name="T6" fmla="*/ 0 w 327"/>
                <a:gd name="T7" fmla="*/ 162 h 285"/>
              </a:gdLst>
              <a:ahLst/>
              <a:cxnLst>
                <a:cxn ang="0">
                  <a:pos x="T0" y="T1"/>
                </a:cxn>
                <a:cxn ang="0">
                  <a:pos x="T2" y="T3"/>
                </a:cxn>
                <a:cxn ang="0">
                  <a:pos x="T4" y="T5"/>
                </a:cxn>
                <a:cxn ang="0">
                  <a:pos x="T6" y="T7"/>
                </a:cxn>
              </a:cxnLst>
              <a:rect l="0" t="0" r="r" b="b"/>
              <a:pathLst>
                <a:path w="327" h="285">
                  <a:moveTo>
                    <a:pt x="0" y="162"/>
                  </a:moveTo>
                  <a:cubicBezTo>
                    <a:pt x="0" y="162"/>
                    <a:pt x="247" y="0"/>
                    <a:pt x="327" y="285"/>
                  </a:cubicBezTo>
                  <a:cubicBezTo>
                    <a:pt x="327" y="285"/>
                    <a:pt x="324" y="138"/>
                    <a:pt x="204" y="111"/>
                  </a:cubicBezTo>
                  <a:cubicBezTo>
                    <a:pt x="75" y="82"/>
                    <a:pt x="0" y="162"/>
                    <a:pt x="0" y="162"/>
                  </a:cubicBezTo>
                  <a:close/>
                </a:path>
              </a:pathLst>
            </a:custGeom>
            <a:solidFill>
              <a:srgbClr val="C477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6" name="ïṥļïḍe">
              <a:extLst>
                <a:ext uri="{FF2B5EF4-FFF2-40B4-BE49-F238E27FC236}">
                  <a16:creationId xmlns:a16="http://schemas.microsoft.com/office/drawing/2014/main" xmlns="" id="{033502B4-66E7-4B10-B859-3B8930C5E347}"/>
                </a:ext>
              </a:extLst>
            </p:cNvPr>
            <p:cNvSpPr/>
            <p:nvPr/>
          </p:nvSpPr>
          <p:spPr bwMode="auto">
            <a:xfrm>
              <a:off x="3588" y="820"/>
              <a:ext cx="119" cy="94"/>
            </a:xfrm>
            <a:custGeom>
              <a:avLst/>
              <a:gdLst>
                <a:gd name="T0" fmla="*/ 57 w 57"/>
                <a:gd name="T1" fmla="*/ 45 h 45"/>
                <a:gd name="T2" fmla="*/ 0 w 57"/>
                <a:gd name="T3" fmla="*/ 36 h 45"/>
                <a:gd name="T4" fmla="*/ 57 w 57"/>
                <a:gd name="T5" fmla="*/ 45 h 45"/>
              </a:gdLst>
              <a:ahLst/>
              <a:cxnLst>
                <a:cxn ang="0">
                  <a:pos x="T0" y="T1"/>
                </a:cxn>
                <a:cxn ang="0">
                  <a:pos x="T2" y="T3"/>
                </a:cxn>
                <a:cxn ang="0">
                  <a:pos x="T4" y="T5"/>
                </a:cxn>
              </a:cxnLst>
              <a:rect l="0" t="0" r="r" b="b"/>
              <a:pathLst>
                <a:path w="57" h="45">
                  <a:moveTo>
                    <a:pt x="57" y="45"/>
                  </a:moveTo>
                  <a:cubicBezTo>
                    <a:pt x="57" y="45"/>
                    <a:pt x="33" y="0"/>
                    <a:pt x="0" y="36"/>
                  </a:cubicBezTo>
                  <a:cubicBezTo>
                    <a:pt x="0" y="36"/>
                    <a:pt x="27" y="35"/>
                    <a:pt x="57" y="45"/>
                  </a:cubicBezTo>
                  <a:close/>
                </a:path>
              </a:pathLst>
            </a:custGeom>
            <a:solidFill>
              <a:srgbClr val="7D49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7" name="îṩḻiḓè">
              <a:extLst>
                <a:ext uri="{FF2B5EF4-FFF2-40B4-BE49-F238E27FC236}">
                  <a16:creationId xmlns:a16="http://schemas.microsoft.com/office/drawing/2014/main" xmlns="" id="{81520471-1066-4036-B674-40B007C33B76}"/>
                </a:ext>
              </a:extLst>
            </p:cNvPr>
            <p:cNvSpPr/>
            <p:nvPr/>
          </p:nvSpPr>
          <p:spPr bwMode="auto">
            <a:xfrm>
              <a:off x="3505" y="951"/>
              <a:ext cx="281" cy="218"/>
            </a:xfrm>
            <a:custGeom>
              <a:avLst/>
              <a:gdLst>
                <a:gd name="T0" fmla="*/ 121 w 135"/>
                <a:gd name="T1" fmla="*/ 10 h 105"/>
                <a:gd name="T2" fmla="*/ 8 w 135"/>
                <a:gd name="T3" fmla="*/ 10 h 105"/>
                <a:gd name="T4" fmla="*/ 8 w 135"/>
                <a:gd name="T5" fmla="*/ 92 h 105"/>
                <a:gd name="T6" fmla="*/ 121 w 135"/>
                <a:gd name="T7" fmla="*/ 92 h 105"/>
                <a:gd name="T8" fmla="*/ 121 w 135"/>
                <a:gd name="T9" fmla="*/ 10 h 105"/>
                <a:gd name="T10" fmla="*/ 108 w 135"/>
                <a:gd name="T11" fmla="*/ 82 h 105"/>
                <a:gd name="T12" fmla="*/ 22 w 135"/>
                <a:gd name="T13" fmla="*/ 82 h 105"/>
                <a:gd name="T14" fmla="*/ 22 w 135"/>
                <a:gd name="T15" fmla="*/ 21 h 105"/>
                <a:gd name="T16" fmla="*/ 108 w 135"/>
                <a:gd name="T17" fmla="*/ 21 h 105"/>
                <a:gd name="T18" fmla="*/ 108 w 135"/>
                <a:gd name="T19" fmla="*/ 8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05">
                  <a:moveTo>
                    <a:pt x="121" y="10"/>
                  </a:moveTo>
                  <a:cubicBezTo>
                    <a:pt x="109" y="0"/>
                    <a:pt x="8" y="10"/>
                    <a:pt x="8" y="10"/>
                  </a:cubicBezTo>
                  <a:cubicBezTo>
                    <a:pt x="0" y="37"/>
                    <a:pt x="3" y="85"/>
                    <a:pt x="8" y="92"/>
                  </a:cubicBezTo>
                  <a:cubicBezTo>
                    <a:pt x="12" y="99"/>
                    <a:pt x="107" y="105"/>
                    <a:pt x="121" y="92"/>
                  </a:cubicBezTo>
                  <a:cubicBezTo>
                    <a:pt x="135" y="79"/>
                    <a:pt x="133" y="20"/>
                    <a:pt x="121" y="10"/>
                  </a:cubicBezTo>
                  <a:close/>
                  <a:moveTo>
                    <a:pt x="108" y="82"/>
                  </a:moveTo>
                  <a:cubicBezTo>
                    <a:pt x="98" y="92"/>
                    <a:pt x="25" y="87"/>
                    <a:pt x="22" y="82"/>
                  </a:cubicBezTo>
                  <a:cubicBezTo>
                    <a:pt x="19" y="77"/>
                    <a:pt x="16" y="41"/>
                    <a:pt x="22" y="21"/>
                  </a:cubicBezTo>
                  <a:cubicBezTo>
                    <a:pt x="22" y="21"/>
                    <a:pt x="100" y="14"/>
                    <a:pt x="108" y="21"/>
                  </a:cubicBezTo>
                  <a:cubicBezTo>
                    <a:pt x="117" y="29"/>
                    <a:pt x="119" y="73"/>
                    <a:pt x="108" y="82"/>
                  </a:cubicBezTo>
                  <a:close/>
                </a:path>
              </a:pathLst>
            </a:custGeom>
            <a:solidFill>
              <a:srgbClr val="008E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8" name="ïşļiḋé">
              <a:extLst>
                <a:ext uri="{FF2B5EF4-FFF2-40B4-BE49-F238E27FC236}">
                  <a16:creationId xmlns:a16="http://schemas.microsoft.com/office/drawing/2014/main" xmlns="" id="{9AE8D633-2DA2-4B79-B7A6-E3C8D8946FA2}"/>
                </a:ext>
              </a:extLst>
            </p:cNvPr>
            <p:cNvSpPr/>
            <p:nvPr/>
          </p:nvSpPr>
          <p:spPr bwMode="auto">
            <a:xfrm>
              <a:off x="3773" y="2049"/>
              <a:ext cx="131" cy="654"/>
            </a:xfrm>
            <a:custGeom>
              <a:avLst/>
              <a:gdLst>
                <a:gd name="T0" fmla="*/ 0 w 131"/>
                <a:gd name="T1" fmla="*/ 0 h 654"/>
                <a:gd name="T2" fmla="*/ 0 w 131"/>
                <a:gd name="T3" fmla="*/ 654 h 654"/>
                <a:gd name="T4" fmla="*/ 117 w 131"/>
                <a:gd name="T5" fmla="*/ 654 h 654"/>
                <a:gd name="T6" fmla="*/ 131 w 131"/>
                <a:gd name="T7" fmla="*/ 0 h 654"/>
                <a:gd name="T8" fmla="*/ 0 w 131"/>
                <a:gd name="T9" fmla="*/ 0 h 654"/>
              </a:gdLst>
              <a:ahLst/>
              <a:cxnLst>
                <a:cxn ang="0">
                  <a:pos x="T0" y="T1"/>
                </a:cxn>
                <a:cxn ang="0">
                  <a:pos x="T2" y="T3"/>
                </a:cxn>
                <a:cxn ang="0">
                  <a:pos x="T4" y="T5"/>
                </a:cxn>
                <a:cxn ang="0">
                  <a:pos x="T6" y="T7"/>
                </a:cxn>
                <a:cxn ang="0">
                  <a:pos x="T8" y="T9"/>
                </a:cxn>
              </a:cxnLst>
              <a:rect l="0" t="0" r="r" b="b"/>
              <a:pathLst>
                <a:path w="131" h="654">
                  <a:moveTo>
                    <a:pt x="0" y="0"/>
                  </a:moveTo>
                  <a:lnTo>
                    <a:pt x="0" y="654"/>
                  </a:lnTo>
                  <a:lnTo>
                    <a:pt x="117" y="654"/>
                  </a:lnTo>
                  <a:lnTo>
                    <a:pt x="131" y="0"/>
                  </a:lnTo>
                  <a:lnTo>
                    <a:pt x="0" y="0"/>
                  </a:lnTo>
                  <a:close/>
                </a:path>
              </a:pathLst>
            </a:custGeom>
            <a:solidFill>
              <a:srgbClr val="EE46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9" name="îṩlîdé">
              <a:extLst>
                <a:ext uri="{FF2B5EF4-FFF2-40B4-BE49-F238E27FC236}">
                  <a16:creationId xmlns:a16="http://schemas.microsoft.com/office/drawing/2014/main" xmlns="" id="{75697B0E-60EF-4D95-B4D5-C949AF25BB05}"/>
                </a:ext>
              </a:extLst>
            </p:cNvPr>
            <p:cNvSpPr/>
            <p:nvPr/>
          </p:nvSpPr>
          <p:spPr bwMode="auto">
            <a:xfrm>
              <a:off x="3199" y="1738"/>
              <a:ext cx="618" cy="311"/>
            </a:xfrm>
            <a:custGeom>
              <a:avLst/>
              <a:gdLst>
                <a:gd name="T0" fmla="*/ 0 w 297"/>
                <a:gd name="T1" fmla="*/ 54 h 150"/>
                <a:gd name="T2" fmla="*/ 0 w 297"/>
                <a:gd name="T3" fmla="*/ 26 h 150"/>
                <a:gd name="T4" fmla="*/ 297 w 297"/>
                <a:gd name="T5" fmla="*/ 150 h 150"/>
                <a:gd name="T6" fmla="*/ 276 w 297"/>
                <a:gd name="T7" fmla="*/ 150 h 150"/>
                <a:gd name="T8" fmla="*/ 0 w 297"/>
                <a:gd name="T9" fmla="*/ 54 h 150"/>
              </a:gdLst>
              <a:ahLst/>
              <a:cxnLst>
                <a:cxn ang="0">
                  <a:pos x="T0" y="T1"/>
                </a:cxn>
                <a:cxn ang="0">
                  <a:pos x="T2" y="T3"/>
                </a:cxn>
                <a:cxn ang="0">
                  <a:pos x="T4" y="T5"/>
                </a:cxn>
                <a:cxn ang="0">
                  <a:pos x="T6" y="T7"/>
                </a:cxn>
                <a:cxn ang="0">
                  <a:pos x="T8" y="T9"/>
                </a:cxn>
              </a:cxnLst>
              <a:rect l="0" t="0" r="r" b="b"/>
              <a:pathLst>
                <a:path w="297" h="150">
                  <a:moveTo>
                    <a:pt x="0" y="54"/>
                  </a:moveTo>
                  <a:cubicBezTo>
                    <a:pt x="0" y="26"/>
                    <a:pt x="0" y="26"/>
                    <a:pt x="0" y="26"/>
                  </a:cubicBezTo>
                  <a:cubicBezTo>
                    <a:pt x="0" y="26"/>
                    <a:pt x="186" y="0"/>
                    <a:pt x="297" y="150"/>
                  </a:cubicBezTo>
                  <a:cubicBezTo>
                    <a:pt x="276" y="150"/>
                    <a:pt x="276" y="150"/>
                    <a:pt x="276" y="150"/>
                  </a:cubicBezTo>
                  <a:cubicBezTo>
                    <a:pt x="276" y="150"/>
                    <a:pt x="210" y="79"/>
                    <a:pt x="0" y="54"/>
                  </a:cubicBezTo>
                  <a:close/>
                </a:path>
              </a:pathLst>
            </a:custGeom>
            <a:solidFill>
              <a:srgbClr val="FFFA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0" name="iṩ1îḍê">
              <a:extLst>
                <a:ext uri="{FF2B5EF4-FFF2-40B4-BE49-F238E27FC236}">
                  <a16:creationId xmlns:a16="http://schemas.microsoft.com/office/drawing/2014/main" xmlns="" id="{8AEC4421-265F-47F9-93F7-0AF787D80507}"/>
                </a:ext>
              </a:extLst>
            </p:cNvPr>
            <p:cNvSpPr/>
            <p:nvPr/>
          </p:nvSpPr>
          <p:spPr bwMode="auto">
            <a:xfrm>
              <a:off x="3842" y="1738"/>
              <a:ext cx="618" cy="311"/>
            </a:xfrm>
            <a:custGeom>
              <a:avLst/>
              <a:gdLst>
                <a:gd name="T0" fmla="*/ 297 w 297"/>
                <a:gd name="T1" fmla="*/ 54 h 150"/>
                <a:gd name="T2" fmla="*/ 297 w 297"/>
                <a:gd name="T3" fmla="*/ 26 h 150"/>
                <a:gd name="T4" fmla="*/ 0 w 297"/>
                <a:gd name="T5" fmla="*/ 150 h 150"/>
                <a:gd name="T6" fmla="*/ 21 w 297"/>
                <a:gd name="T7" fmla="*/ 150 h 150"/>
                <a:gd name="T8" fmla="*/ 297 w 297"/>
                <a:gd name="T9" fmla="*/ 54 h 150"/>
              </a:gdLst>
              <a:ahLst/>
              <a:cxnLst>
                <a:cxn ang="0">
                  <a:pos x="T0" y="T1"/>
                </a:cxn>
                <a:cxn ang="0">
                  <a:pos x="T2" y="T3"/>
                </a:cxn>
                <a:cxn ang="0">
                  <a:pos x="T4" y="T5"/>
                </a:cxn>
                <a:cxn ang="0">
                  <a:pos x="T6" y="T7"/>
                </a:cxn>
                <a:cxn ang="0">
                  <a:pos x="T8" y="T9"/>
                </a:cxn>
              </a:cxnLst>
              <a:rect l="0" t="0" r="r" b="b"/>
              <a:pathLst>
                <a:path w="297" h="150">
                  <a:moveTo>
                    <a:pt x="297" y="54"/>
                  </a:moveTo>
                  <a:cubicBezTo>
                    <a:pt x="297" y="26"/>
                    <a:pt x="297" y="26"/>
                    <a:pt x="297" y="26"/>
                  </a:cubicBezTo>
                  <a:cubicBezTo>
                    <a:pt x="297" y="26"/>
                    <a:pt x="111" y="0"/>
                    <a:pt x="0" y="150"/>
                  </a:cubicBezTo>
                  <a:cubicBezTo>
                    <a:pt x="21" y="150"/>
                    <a:pt x="21" y="150"/>
                    <a:pt x="21" y="150"/>
                  </a:cubicBezTo>
                  <a:cubicBezTo>
                    <a:pt x="21" y="150"/>
                    <a:pt x="132" y="51"/>
                    <a:pt x="297" y="54"/>
                  </a:cubicBezTo>
                  <a:close/>
                </a:path>
              </a:pathLst>
            </a:custGeom>
            <a:solidFill>
              <a:srgbClr val="FFFA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1" name="î$ḷîḓe">
              <a:extLst>
                <a:ext uri="{FF2B5EF4-FFF2-40B4-BE49-F238E27FC236}">
                  <a16:creationId xmlns:a16="http://schemas.microsoft.com/office/drawing/2014/main" xmlns="" id="{B25BDF8B-18FF-4BED-96A7-E400D018D995}"/>
                </a:ext>
              </a:extLst>
            </p:cNvPr>
            <p:cNvSpPr/>
            <p:nvPr/>
          </p:nvSpPr>
          <p:spPr bwMode="auto">
            <a:xfrm>
              <a:off x="3162" y="1850"/>
              <a:ext cx="611" cy="853"/>
            </a:xfrm>
            <a:custGeom>
              <a:avLst/>
              <a:gdLst>
                <a:gd name="T0" fmla="*/ 294 w 294"/>
                <a:gd name="T1" fmla="*/ 96 h 411"/>
                <a:gd name="T2" fmla="*/ 0 w 294"/>
                <a:gd name="T3" fmla="*/ 0 h 411"/>
                <a:gd name="T4" fmla="*/ 8 w 294"/>
                <a:gd name="T5" fmla="*/ 349 h 411"/>
                <a:gd name="T6" fmla="*/ 294 w 294"/>
                <a:gd name="T7" fmla="*/ 411 h 411"/>
                <a:gd name="T8" fmla="*/ 294 w 294"/>
                <a:gd name="T9" fmla="*/ 96 h 411"/>
              </a:gdLst>
              <a:ahLst/>
              <a:cxnLst>
                <a:cxn ang="0">
                  <a:pos x="T0" y="T1"/>
                </a:cxn>
                <a:cxn ang="0">
                  <a:pos x="T2" y="T3"/>
                </a:cxn>
                <a:cxn ang="0">
                  <a:pos x="T4" y="T5"/>
                </a:cxn>
                <a:cxn ang="0">
                  <a:pos x="T6" y="T7"/>
                </a:cxn>
                <a:cxn ang="0">
                  <a:pos x="T8" y="T9"/>
                </a:cxn>
              </a:cxnLst>
              <a:rect l="0" t="0" r="r" b="b"/>
              <a:pathLst>
                <a:path w="294" h="411">
                  <a:moveTo>
                    <a:pt x="294" y="96"/>
                  </a:moveTo>
                  <a:cubicBezTo>
                    <a:pt x="294" y="96"/>
                    <a:pt x="232" y="9"/>
                    <a:pt x="0" y="0"/>
                  </a:cubicBezTo>
                  <a:cubicBezTo>
                    <a:pt x="0" y="0"/>
                    <a:pt x="9" y="239"/>
                    <a:pt x="8" y="349"/>
                  </a:cubicBezTo>
                  <a:cubicBezTo>
                    <a:pt x="8" y="349"/>
                    <a:pt x="176" y="371"/>
                    <a:pt x="294" y="411"/>
                  </a:cubicBezTo>
                  <a:lnTo>
                    <a:pt x="294" y="96"/>
                  </a:lnTo>
                  <a:close/>
                </a:path>
              </a:pathLst>
            </a:custGeom>
            <a:solidFill>
              <a:srgbClr val="B32D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2" name="ïšľiḍe">
              <a:extLst>
                <a:ext uri="{FF2B5EF4-FFF2-40B4-BE49-F238E27FC236}">
                  <a16:creationId xmlns:a16="http://schemas.microsoft.com/office/drawing/2014/main" xmlns="" id="{8CF5E6D9-6BC1-4F95-ADD8-7AD1C080CD45}"/>
                </a:ext>
              </a:extLst>
            </p:cNvPr>
            <p:cNvSpPr/>
            <p:nvPr/>
          </p:nvSpPr>
          <p:spPr bwMode="auto">
            <a:xfrm>
              <a:off x="3890" y="1844"/>
              <a:ext cx="614" cy="859"/>
            </a:xfrm>
            <a:custGeom>
              <a:avLst/>
              <a:gdLst>
                <a:gd name="T0" fmla="*/ 0 w 295"/>
                <a:gd name="T1" fmla="*/ 99 h 414"/>
                <a:gd name="T2" fmla="*/ 295 w 295"/>
                <a:gd name="T3" fmla="*/ 3 h 414"/>
                <a:gd name="T4" fmla="*/ 286 w 295"/>
                <a:gd name="T5" fmla="*/ 332 h 414"/>
                <a:gd name="T6" fmla="*/ 0 w 295"/>
                <a:gd name="T7" fmla="*/ 414 h 414"/>
                <a:gd name="T8" fmla="*/ 0 w 295"/>
                <a:gd name="T9" fmla="*/ 99 h 414"/>
              </a:gdLst>
              <a:ahLst/>
              <a:cxnLst>
                <a:cxn ang="0">
                  <a:pos x="T0" y="T1"/>
                </a:cxn>
                <a:cxn ang="0">
                  <a:pos x="T2" y="T3"/>
                </a:cxn>
                <a:cxn ang="0">
                  <a:pos x="T4" y="T5"/>
                </a:cxn>
                <a:cxn ang="0">
                  <a:pos x="T6" y="T7"/>
                </a:cxn>
                <a:cxn ang="0">
                  <a:pos x="T8" y="T9"/>
                </a:cxn>
              </a:cxnLst>
              <a:rect l="0" t="0" r="r" b="b"/>
              <a:pathLst>
                <a:path w="295" h="414">
                  <a:moveTo>
                    <a:pt x="0" y="99"/>
                  </a:moveTo>
                  <a:cubicBezTo>
                    <a:pt x="0" y="99"/>
                    <a:pt x="69" y="0"/>
                    <a:pt x="295" y="3"/>
                  </a:cubicBezTo>
                  <a:cubicBezTo>
                    <a:pt x="295" y="3"/>
                    <a:pt x="285" y="222"/>
                    <a:pt x="286" y="332"/>
                  </a:cubicBezTo>
                  <a:cubicBezTo>
                    <a:pt x="286" y="332"/>
                    <a:pt x="85" y="376"/>
                    <a:pt x="0" y="414"/>
                  </a:cubicBezTo>
                  <a:lnTo>
                    <a:pt x="0" y="99"/>
                  </a:lnTo>
                  <a:close/>
                </a:path>
              </a:pathLst>
            </a:custGeom>
            <a:solidFill>
              <a:srgbClr val="D237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3" name="íṩḻîḋè">
              <a:extLst>
                <a:ext uri="{FF2B5EF4-FFF2-40B4-BE49-F238E27FC236}">
                  <a16:creationId xmlns:a16="http://schemas.microsoft.com/office/drawing/2014/main" xmlns="" id="{83A29CFB-7739-4121-BA02-5D42CDC4D579}"/>
                </a:ext>
              </a:extLst>
            </p:cNvPr>
            <p:cNvSpPr/>
            <p:nvPr/>
          </p:nvSpPr>
          <p:spPr bwMode="auto">
            <a:xfrm>
              <a:off x="3773" y="2118"/>
              <a:ext cx="117" cy="31"/>
            </a:xfrm>
            <a:prstGeom prst="rect">
              <a:avLst/>
            </a:prstGeom>
            <a:solidFill>
              <a:srgbClr val="FAB2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14" name="íślïďè">
              <a:extLst>
                <a:ext uri="{FF2B5EF4-FFF2-40B4-BE49-F238E27FC236}">
                  <a16:creationId xmlns:a16="http://schemas.microsoft.com/office/drawing/2014/main" xmlns="" id="{A2240D3D-06A8-4315-B2B7-BE2F58914DAE}"/>
                </a:ext>
              </a:extLst>
            </p:cNvPr>
            <p:cNvSpPr/>
            <p:nvPr/>
          </p:nvSpPr>
          <p:spPr bwMode="auto">
            <a:xfrm>
              <a:off x="3773" y="2172"/>
              <a:ext cx="117" cy="31"/>
            </a:xfrm>
            <a:prstGeom prst="rect">
              <a:avLst/>
            </a:prstGeom>
            <a:solidFill>
              <a:srgbClr val="FAB2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15" name="ïṡļïḑe">
              <a:extLst>
                <a:ext uri="{FF2B5EF4-FFF2-40B4-BE49-F238E27FC236}">
                  <a16:creationId xmlns:a16="http://schemas.microsoft.com/office/drawing/2014/main" xmlns="" id="{16AE8CDF-E8D9-440C-A029-233376C6D2C6}"/>
                </a:ext>
              </a:extLst>
            </p:cNvPr>
            <p:cNvSpPr/>
            <p:nvPr/>
          </p:nvSpPr>
          <p:spPr bwMode="auto">
            <a:xfrm>
              <a:off x="3006" y="2039"/>
              <a:ext cx="389" cy="309"/>
            </a:xfrm>
            <a:custGeom>
              <a:avLst/>
              <a:gdLst>
                <a:gd name="T0" fmla="*/ 75 w 187"/>
                <a:gd name="T1" fmla="*/ 0 h 149"/>
                <a:gd name="T2" fmla="*/ 126 w 187"/>
                <a:gd name="T3" fmla="*/ 138 h 149"/>
                <a:gd name="T4" fmla="*/ 75 w 187"/>
                <a:gd name="T5" fmla="*/ 0 h 149"/>
              </a:gdLst>
              <a:ahLst/>
              <a:cxnLst>
                <a:cxn ang="0">
                  <a:pos x="T0" y="T1"/>
                </a:cxn>
                <a:cxn ang="0">
                  <a:pos x="T2" y="T3"/>
                </a:cxn>
                <a:cxn ang="0">
                  <a:pos x="T4" y="T5"/>
                </a:cxn>
              </a:cxnLst>
              <a:rect l="0" t="0" r="r" b="b"/>
              <a:pathLst>
                <a:path w="187" h="149">
                  <a:moveTo>
                    <a:pt x="75" y="0"/>
                  </a:moveTo>
                  <a:cubicBezTo>
                    <a:pt x="75" y="0"/>
                    <a:pt x="187" y="149"/>
                    <a:pt x="126" y="138"/>
                  </a:cubicBezTo>
                  <a:cubicBezTo>
                    <a:pt x="66" y="127"/>
                    <a:pt x="0" y="87"/>
                    <a:pt x="75" y="0"/>
                  </a:cubicBezTo>
                  <a:close/>
                </a:path>
              </a:pathLst>
            </a:custGeom>
            <a:solidFill>
              <a:srgbClr val="F6BC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6" name="ïsḻïḑé">
              <a:extLst>
                <a:ext uri="{FF2B5EF4-FFF2-40B4-BE49-F238E27FC236}">
                  <a16:creationId xmlns:a16="http://schemas.microsoft.com/office/drawing/2014/main" xmlns="" id="{2454EE40-3DB8-4C85-9E59-DB7E9FD07B58}"/>
                </a:ext>
              </a:extLst>
            </p:cNvPr>
            <p:cNvSpPr/>
            <p:nvPr/>
          </p:nvSpPr>
          <p:spPr bwMode="auto">
            <a:xfrm>
              <a:off x="3913" y="1864"/>
              <a:ext cx="591" cy="775"/>
            </a:xfrm>
            <a:custGeom>
              <a:avLst/>
              <a:gdLst>
                <a:gd name="T0" fmla="*/ 284 w 284"/>
                <a:gd name="T1" fmla="*/ 0 h 373"/>
                <a:gd name="T2" fmla="*/ 20 w 284"/>
                <a:gd name="T3" fmla="*/ 110 h 373"/>
                <a:gd name="T4" fmla="*/ 6 w 284"/>
                <a:gd name="T5" fmla="*/ 373 h 373"/>
                <a:gd name="T6" fmla="*/ 275 w 284"/>
                <a:gd name="T7" fmla="*/ 322 h 373"/>
                <a:gd name="T8" fmla="*/ 284 w 284"/>
                <a:gd name="T9" fmla="*/ 0 h 373"/>
              </a:gdLst>
              <a:ahLst/>
              <a:cxnLst>
                <a:cxn ang="0">
                  <a:pos x="T0" y="T1"/>
                </a:cxn>
                <a:cxn ang="0">
                  <a:pos x="T2" y="T3"/>
                </a:cxn>
                <a:cxn ang="0">
                  <a:pos x="T4" y="T5"/>
                </a:cxn>
                <a:cxn ang="0">
                  <a:pos x="T6" y="T7"/>
                </a:cxn>
                <a:cxn ang="0">
                  <a:pos x="T8" y="T9"/>
                </a:cxn>
              </a:cxnLst>
              <a:rect l="0" t="0" r="r" b="b"/>
              <a:pathLst>
                <a:path w="284" h="373">
                  <a:moveTo>
                    <a:pt x="284" y="0"/>
                  </a:moveTo>
                  <a:cubicBezTo>
                    <a:pt x="284" y="0"/>
                    <a:pt x="32" y="24"/>
                    <a:pt x="20" y="110"/>
                  </a:cubicBezTo>
                  <a:cubicBezTo>
                    <a:pt x="0" y="244"/>
                    <a:pt x="6" y="373"/>
                    <a:pt x="6" y="373"/>
                  </a:cubicBezTo>
                  <a:cubicBezTo>
                    <a:pt x="6" y="373"/>
                    <a:pt x="225" y="329"/>
                    <a:pt x="275" y="322"/>
                  </a:cubicBezTo>
                  <a:lnTo>
                    <a:pt x="284" y="0"/>
                  </a:lnTo>
                  <a:close/>
                </a:path>
              </a:pathLst>
            </a:custGeom>
            <a:solidFill>
              <a:srgbClr val="EE46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7" name="ï$1íḋè">
              <a:extLst>
                <a:ext uri="{FF2B5EF4-FFF2-40B4-BE49-F238E27FC236}">
                  <a16:creationId xmlns:a16="http://schemas.microsoft.com/office/drawing/2014/main" xmlns="" id="{3786729C-4A03-43D3-A61F-7A189B5077EA}"/>
                </a:ext>
              </a:extLst>
            </p:cNvPr>
            <p:cNvSpPr/>
            <p:nvPr/>
          </p:nvSpPr>
          <p:spPr bwMode="auto">
            <a:xfrm>
              <a:off x="4269" y="2039"/>
              <a:ext cx="387" cy="309"/>
            </a:xfrm>
            <a:custGeom>
              <a:avLst/>
              <a:gdLst>
                <a:gd name="T0" fmla="*/ 111 w 186"/>
                <a:gd name="T1" fmla="*/ 0 h 149"/>
                <a:gd name="T2" fmla="*/ 60 w 186"/>
                <a:gd name="T3" fmla="*/ 138 h 149"/>
                <a:gd name="T4" fmla="*/ 111 w 186"/>
                <a:gd name="T5" fmla="*/ 0 h 149"/>
              </a:gdLst>
              <a:ahLst/>
              <a:cxnLst>
                <a:cxn ang="0">
                  <a:pos x="T0" y="T1"/>
                </a:cxn>
                <a:cxn ang="0">
                  <a:pos x="T2" y="T3"/>
                </a:cxn>
                <a:cxn ang="0">
                  <a:pos x="T4" y="T5"/>
                </a:cxn>
              </a:cxnLst>
              <a:rect l="0" t="0" r="r" b="b"/>
              <a:pathLst>
                <a:path w="186" h="149">
                  <a:moveTo>
                    <a:pt x="111" y="0"/>
                  </a:moveTo>
                  <a:cubicBezTo>
                    <a:pt x="111" y="0"/>
                    <a:pt x="0" y="149"/>
                    <a:pt x="60" y="138"/>
                  </a:cubicBezTo>
                  <a:cubicBezTo>
                    <a:pt x="121" y="127"/>
                    <a:pt x="186" y="87"/>
                    <a:pt x="111" y="0"/>
                  </a:cubicBezTo>
                  <a:close/>
                </a:path>
              </a:pathLst>
            </a:custGeom>
            <a:solidFill>
              <a:srgbClr val="F6BC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8" name="íṡḻiḋé">
              <a:extLst>
                <a:ext uri="{FF2B5EF4-FFF2-40B4-BE49-F238E27FC236}">
                  <a16:creationId xmlns:a16="http://schemas.microsoft.com/office/drawing/2014/main" xmlns="" id="{2EC34805-CDD5-4193-8079-5235D62D132D}"/>
                </a:ext>
              </a:extLst>
            </p:cNvPr>
            <p:cNvSpPr/>
            <p:nvPr/>
          </p:nvSpPr>
          <p:spPr bwMode="auto">
            <a:xfrm>
              <a:off x="3896" y="525"/>
              <a:ext cx="198" cy="210"/>
            </a:xfrm>
            <a:custGeom>
              <a:avLst/>
              <a:gdLst>
                <a:gd name="T0" fmla="*/ 0 w 95"/>
                <a:gd name="T1" fmla="*/ 1 h 101"/>
                <a:gd name="T2" fmla="*/ 95 w 95"/>
                <a:gd name="T3" fmla="*/ 101 h 101"/>
                <a:gd name="T4" fmla="*/ 0 w 95"/>
                <a:gd name="T5" fmla="*/ 1 h 101"/>
              </a:gdLst>
              <a:ahLst/>
              <a:cxnLst>
                <a:cxn ang="0">
                  <a:pos x="T0" y="T1"/>
                </a:cxn>
                <a:cxn ang="0">
                  <a:pos x="T2" y="T3"/>
                </a:cxn>
                <a:cxn ang="0">
                  <a:pos x="T4" y="T5"/>
                </a:cxn>
              </a:cxnLst>
              <a:rect l="0" t="0" r="r" b="b"/>
              <a:pathLst>
                <a:path w="95" h="101">
                  <a:moveTo>
                    <a:pt x="0" y="1"/>
                  </a:moveTo>
                  <a:cubicBezTo>
                    <a:pt x="0" y="1"/>
                    <a:pt x="73" y="43"/>
                    <a:pt x="95" y="101"/>
                  </a:cubicBezTo>
                  <a:cubicBezTo>
                    <a:pt x="95" y="101"/>
                    <a:pt x="92" y="0"/>
                    <a:pt x="0" y="1"/>
                  </a:cubicBezTo>
                  <a:close/>
                </a:path>
              </a:pathLst>
            </a:custGeom>
            <a:solidFill>
              <a:srgbClr val="C477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9" name="ïṣlîḋe">
              <a:extLst>
                <a:ext uri="{FF2B5EF4-FFF2-40B4-BE49-F238E27FC236}">
                  <a16:creationId xmlns:a16="http://schemas.microsoft.com/office/drawing/2014/main" xmlns="" id="{EF17E715-0E27-43CF-8B6B-96BD6154692F}"/>
                </a:ext>
              </a:extLst>
            </p:cNvPr>
            <p:cNvSpPr/>
            <p:nvPr/>
          </p:nvSpPr>
          <p:spPr bwMode="auto">
            <a:xfrm>
              <a:off x="3407" y="528"/>
              <a:ext cx="185" cy="323"/>
            </a:xfrm>
            <a:custGeom>
              <a:avLst/>
              <a:gdLst>
                <a:gd name="T0" fmla="*/ 59 w 89"/>
                <a:gd name="T1" fmla="*/ 0 h 156"/>
                <a:gd name="T2" fmla="*/ 89 w 89"/>
                <a:gd name="T3" fmla="*/ 156 h 156"/>
                <a:gd name="T4" fmla="*/ 23 w 89"/>
                <a:gd name="T5" fmla="*/ 106 h 156"/>
                <a:gd name="T6" fmla="*/ 59 w 89"/>
                <a:gd name="T7" fmla="*/ 0 h 156"/>
              </a:gdLst>
              <a:ahLst/>
              <a:cxnLst>
                <a:cxn ang="0">
                  <a:pos x="T0" y="T1"/>
                </a:cxn>
                <a:cxn ang="0">
                  <a:pos x="T2" y="T3"/>
                </a:cxn>
                <a:cxn ang="0">
                  <a:pos x="T4" y="T5"/>
                </a:cxn>
                <a:cxn ang="0">
                  <a:pos x="T6" y="T7"/>
                </a:cxn>
              </a:cxnLst>
              <a:rect l="0" t="0" r="r" b="b"/>
              <a:pathLst>
                <a:path w="89" h="156">
                  <a:moveTo>
                    <a:pt x="59" y="0"/>
                  </a:moveTo>
                  <a:cubicBezTo>
                    <a:pt x="59" y="0"/>
                    <a:pt x="0" y="93"/>
                    <a:pt x="89" y="156"/>
                  </a:cubicBezTo>
                  <a:cubicBezTo>
                    <a:pt x="89" y="156"/>
                    <a:pt x="32" y="142"/>
                    <a:pt x="23" y="106"/>
                  </a:cubicBezTo>
                  <a:cubicBezTo>
                    <a:pt x="14" y="69"/>
                    <a:pt x="37" y="18"/>
                    <a:pt x="59" y="0"/>
                  </a:cubicBezTo>
                  <a:close/>
                </a:path>
              </a:pathLst>
            </a:custGeom>
            <a:solidFill>
              <a:srgbClr val="4F31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0" name="îŝlíḓè">
              <a:extLst>
                <a:ext uri="{FF2B5EF4-FFF2-40B4-BE49-F238E27FC236}">
                  <a16:creationId xmlns:a16="http://schemas.microsoft.com/office/drawing/2014/main" xmlns="" id="{40A7324A-01C2-4BC6-B508-0A91F36B02D5}"/>
                </a:ext>
              </a:extLst>
            </p:cNvPr>
            <p:cNvSpPr/>
            <p:nvPr/>
          </p:nvSpPr>
          <p:spPr bwMode="auto">
            <a:xfrm>
              <a:off x="4060" y="2593"/>
              <a:ext cx="277" cy="218"/>
            </a:xfrm>
            <a:custGeom>
              <a:avLst/>
              <a:gdLst>
                <a:gd name="T0" fmla="*/ 98 w 133"/>
                <a:gd name="T1" fmla="*/ 4 h 105"/>
                <a:gd name="T2" fmla="*/ 24 w 133"/>
                <a:gd name="T3" fmla="*/ 100 h 105"/>
                <a:gd name="T4" fmla="*/ 127 w 133"/>
                <a:gd name="T5" fmla="*/ 105 h 105"/>
                <a:gd name="T6" fmla="*/ 98 w 133"/>
                <a:gd name="T7" fmla="*/ 4 h 105"/>
              </a:gdLst>
              <a:ahLst/>
              <a:cxnLst>
                <a:cxn ang="0">
                  <a:pos x="T0" y="T1"/>
                </a:cxn>
                <a:cxn ang="0">
                  <a:pos x="T2" y="T3"/>
                </a:cxn>
                <a:cxn ang="0">
                  <a:pos x="T4" y="T5"/>
                </a:cxn>
                <a:cxn ang="0">
                  <a:pos x="T6" y="T7"/>
                </a:cxn>
              </a:cxnLst>
              <a:rect l="0" t="0" r="r" b="b"/>
              <a:pathLst>
                <a:path w="133" h="105">
                  <a:moveTo>
                    <a:pt x="98" y="4"/>
                  </a:moveTo>
                  <a:cubicBezTo>
                    <a:pt x="98" y="4"/>
                    <a:pt x="0" y="0"/>
                    <a:pt x="24" y="100"/>
                  </a:cubicBezTo>
                  <a:cubicBezTo>
                    <a:pt x="24" y="100"/>
                    <a:pt x="94" y="98"/>
                    <a:pt x="127" y="105"/>
                  </a:cubicBezTo>
                  <a:cubicBezTo>
                    <a:pt x="127" y="105"/>
                    <a:pt x="133" y="40"/>
                    <a:pt x="98" y="4"/>
                  </a:cubicBezTo>
                  <a:close/>
                </a:path>
              </a:pathLst>
            </a:custGeom>
            <a:solidFill>
              <a:srgbClr val="C280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1" name="îSlídè">
              <a:extLst>
                <a:ext uri="{FF2B5EF4-FFF2-40B4-BE49-F238E27FC236}">
                  <a16:creationId xmlns:a16="http://schemas.microsoft.com/office/drawing/2014/main" xmlns="" id="{D1A847FA-A8F6-4112-94B7-F21EF11444E7}"/>
                </a:ext>
              </a:extLst>
            </p:cNvPr>
            <p:cNvSpPr/>
            <p:nvPr/>
          </p:nvSpPr>
          <p:spPr bwMode="auto">
            <a:xfrm>
              <a:off x="3286" y="2527"/>
              <a:ext cx="294" cy="284"/>
            </a:xfrm>
            <a:custGeom>
              <a:avLst/>
              <a:gdLst>
                <a:gd name="T0" fmla="*/ 141 w 141"/>
                <a:gd name="T1" fmla="*/ 72 h 137"/>
                <a:gd name="T2" fmla="*/ 7 w 141"/>
                <a:gd name="T3" fmla="*/ 132 h 137"/>
                <a:gd name="T4" fmla="*/ 108 w 141"/>
                <a:gd name="T5" fmla="*/ 137 h 137"/>
                <a:gd name="T6" fmla="*/ 141 w 141"/>
                <a:gd name="T7" fmla="*/ 72 h 137"/>
              </a:gdLst>
              <a:ahLst/>
              <a:cxnLst>
                <a:cxn ang="0">
                  <a:pos x="T0" y="T1"/>
                </a:cxn>
                <a:cxn ang="0">
                  <a:pos x="T2" y="T3"/>
                </a:cxn>
                <a:cxn ang="0">
                  <a:pos x="T4" y="T5"/>
                </a:cxn>
                <a:cxn ang="0">
                  <a:pos x="T6" y="T7"/>
                </a:cxn>
              </a:cxnLst>
              <a:rect l="0" t="0" r="r" b="b"/>
              <a:pathLst>
                <a:path w="141" h="137">
                  <a:moveTo>
                    <a:pt x="141" y="72"/>
                  </a:moveTo>
                  <a:cubicBezTo>
                    <a:pt x="141" y="72"/>
                    <a:pt x="0" y="0"/>
                    <a:pt x="7" y="132"/>
                  </a:cubicBezTo>
                  <a:cubicBezTo>
                    <a:pt x="7" y="132"/>
                    <a:pt x="55" y="128"/>
                    <a:pt x="108" y="137"/>
                  </a:cubicBezTo>
                  <a:cubicBezTo>
                    <a:pt x="108" y="137"/>
                    <a:pt x="120" y="90"/>
                    <a:pt x="141" y="72"/>
                  </a:cubicBezTo>
                  <a:close/>
                </a:path>
              </a:pathLst>
            </a:custGeom>
            <a:solidFill>
              <a:srgbClr val="C280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2" name="iṩḷíḓê">
              <a:extLst>
                <a:ext uri="{FF2B5EF4-FFF2-40B4-BE49-F238E27FC236}">
                  <a16:creationId xmlns:a16="http://schemas.microsoft.com/office/drawing/2014/main" xmlns="" id="{B8EFA264-2360-466B-AFED-5626F76C6BC3}"/>
                </a:ext>
              </a:extLst>
            </p:cNvPr>
            <p:cNvSpPr/>
            <p:nvPr/>
          </p:nvSpPr>
          <p:spPr bwMode="auto">
            <a:xfrm>
              <a:off x="3436" y="3216"/>
              <a:ext cx="140" cy="176"/>
            </a:xfrm>
            <a:custGeom>
              <a:avLst/>
              <a:gdLst>
                <a:gd name="T0" fmla="*/ 9 w 67"/>
                <a:gd name="T1" fmla="*/ 0 h 85"/>
                <a:gd name="T2" fmla="*/ 67 w 67"/>
                <a:gd name="T3" fmla="*/ 79 h 85"/>
                <a:gd name="T4" fmla="*/ 58 w 67"/>
                <a:gd name="T5" fmla="*/ 85 h 85"/>
                <a:gd name="T6" fmla="*/ 0 w 67"/>
                <a:gd name="T7" fmla="*/ 4 h 85"/>
                <a:gd name="T8" fmla="*/ 9 w 67"/>
                <a:gd name="T9" fmla="*/ 0 h 85"/>
              </a:gdLst>
              <a:ahLst/>
              <a:cxnLst>
                <a:cxn ang="0">
                  <a:pos x="T0" y="T1"/>
                </a:cxn>
                <a:cxn ang="0">
                  <a:pos x="T2" y="T3"/>
                </a:cxn>
                <a:cxn ang="0">
                  <a:pos x="T4" y="T5"/>
                </a:cxn>
                <a:cxn ang="0">
                  <a:pos x="T6" y="T7"/>
                </a:cxn>
                <a:cxn ang="0">
                  <a:pos x="T8" y="T9"/>
                </a:cxn>
              </a:cxnLst>
              <a:rect l="0" t="0" r="r" b="b"/>
              <a:pathLst>
                <a:path w="67" h="85">
                  <a:moveTo>
                    <a:pt x="9" y="0"/>
                  </a:moveTo>
                  <a:cubicBezTo>
                    <a:pt x="9" y="0"/>
                    <a:pt x="49" y="59"/>
                    <a:pt x="67" y="79"/>
                  </a:cubicBezTo>
                  <a:cubicBezTo>
                    <a:pt x="58" y="85"/>
                    <a:pt x="58" y="85"/>
                    <a:pt x="58" y="85"/>
                  </a:cubicBezTo>
                  <a:cubicBezTo>
                    <a:pt x="58" y="85"/>
                    <a:pt x="13" y="23"/>
                    <a:pt x="0" y="4"/>
                  </a:cubicBezTo>
                  <a:lnTo>
                    <a:pt x="9" y="0"/>
                  </a:lnTo>
                  <a:close/>
                </a:path>
              </a:pathLst>
            </a:custGeom>
            <a:solidFill>
              <a:srgbClr val="F4DF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3" name="íš1ïḑé">
              <a:extLst>
                <a:ext uri="{FF2B5EF4-FFF2-40B4-BE49-F238E27FC236}">
                  <a16:creationId xmlns:a16="http://schemas.microsoft.com/office/drawing/2014/main" xmlns="" id="{8F67CFC1-79BB-4AF3-A018-3F559EC04C1A}"/>
                </a:ext>
              </a:extLst>
            </p:cNvPr>
            <p:cNvSpPr/>
            <p:nvPr/>
          </p:nvSpPr>
          <p:spPr bwMode="auto">
            <a:xfrm>
              <a:off x="3979" y="3162"/>
              <a:ext cx="106" cy="199"/>
            </a:xfrm>
            <a:custGeom>
              <a:avLst/>
              <a:gdLst>
                <a:gd name="T0" fmla="*/ 51 w 51"/>
                <a:gd name="T1" fmla="*/ 6 h 96"/>
                <a:gd name="T2" fmla="*/ 9 w 51"/>
                <a:gd name="T3" fmla="*/ 96 h 96"/>
                <a:gd name="T4" fmla="*/ 0 w 51"/>
                <a:gd name="T5" fmla="*/ 91 h 96"/>
                <a:gd name="T6" fmla="*/ 43 w 51"/>
                <a:gd name="T7" fmla="*/ 0 h 96"/>
                <a:gd name="T8" fmla="*/ 51 w 51"/>
                <a:gd name="T9" fmla="*/ 6 h 96"/>
              </a:gdLst>
              <a:ahLst/>
              <a:cxnLst>
                <a:cxn ang="0">
                  <a:pos x="T0" y="T1"/>
                </a:cxn>
                <a:cxn ang="0">
                  <a:pos x="T2" y="T3"/>
                </a:cxn>
                <a:cxn ang="0">
                  <a:pos x="T4" y="T5"/>
                </a:cxn>
                <a:cxn ang="0">
                  <a:pos x="T6" y="T7"/>
                </a:cxn>
                <a:cxn ang="0">
                  <a:pos x="T8" y="T9"/>
                </a:cxn>
              </a:cxnLst>
              <a:rect l="0" t="0" r="r" b="b"/>
              <a:pathLst>
                <a:path w="51" h="96">
                  <a:moveTo>
                    <a:pt x="51" y="6"/>
                  </a:moveTo>
                  <a:cubicBezTo>
                    <a:pt x="51" y="6"/>
                    <a:pt x="35" y="52"/>
                    <a:pt x="9" y="96"/>
                  </a:cubicBezTo>
                  <a:cubicBezTo>
                    <a:pt x="0" y="91"/>
                    <a:pt x="0" y="91"/>
                    <a:pt x="0" y="91"/>
                  </a:cubicBezTo>
                  <a:cubicBezTo>
                    <a:pt x="0" y="91"/>
                    <a:pt x="35" y="27"/>
                    <a:pt x="43" y="0"/>
                  </a:cubicBezTo>
                  <a:lnTo>
                    <a:pt x="51" y="6"/>
                  </a:lnTo>
                  <a:close/>
                </a:path>
              </a:pathLst>
            </a:custGeom>
            <a:solidFill>
              <a:srgbClr val="F4DF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4" name="íŝ1ïdê">
              <a:extLst>
                <a:ext uri="{FF2B5EF4-FFF2-40B4-BE49-F238E27FC236}">
                  <a16:creationId xmlns:a16="http://schemas.microsoft.com/office/drawing/2014/main" xmlns="" id="{0FA12593-CA3F-424D-AAF5-B0014F324A27}"/>
                </a:ext>
              </a:extLst>
            </p:cNvPr>
            <p:cNvSpPr/>
            <p:nvPr/>
          </p:nvSpPr>
          <p:spPr bwMode="auto">
            <a:xfrm>
              <a:off x="3965" y="1435"/>
              <a:ext cx="326" cy="369"/>
            </a:xfrm>
            <a:custGeom>
              <a:avLst/>
              <a:gdLst>
                <a:gd name="T0" fmla="*/ 0 w 157"/>
                <a:gd name="T1" fmla="*/ 0 h 178"/>
                <a:gd name="T2" fmla="*/ 129 w 157"/>
                <a:gd name="T3" fmla="*/ 178 h 178"/>
                <a:gd name="T4" fmla="*/ 157 w 157"/>
                <a:gd name="T5" fmla="*/ 173 h 178"/>
                <a:gd name="T6" fmla="*/ 157 w 157"/>
                <a:gd name="T7" fmla="*/ 173 h 178"/>
                <a:gd name="T8" fmla="*/ 0 w 157"/>
                <a:gd name="T9" fmla="*/ 0 h 178"/>
              </a:gdLst>
              <a:ahLst/>
              <a:cxnLst>
                <a:cxn ang="0">
                  <a:pos x="T0" y="T1"/>
                </a:cxn>
                <a:cxn ang="0">
                  <a:pos x="T2" y="T3"/>
                </a:cxn>
                <a:cxn ang="0">
                  <a:pos x="T4" y="T5"/>
                </a:cxn>
                <a:cxn ang="0">
                  <a:pos x="T6" y="T7"/>
                </a:cxn>
                <a:cxn ang="0">
                  <a:pos x="T8" y="T9"/>
                </a:cxn>
              </a:cxnLst>
              <a:rect l="0" t="0" r="r" b="b"/>
              <a:pathLst>
                <a:path w="157" h="178">
                  <a:moveTo>
                    <a:pt x="0" y="0"/>
                  </a:moveTo>
                  <a:cubicBezTo>
                    <a:pt x="0" y="0"/>
                    <a:pt x="99" y="73"/>
                    <a:pt x="129" y="178"/>
                  </a:cubicBezTo>
                  <a:cubicBezTo>
                    <a:pt x="157" y="173"/>
                    <a:pt x="157" y="173"/>
                    <a:pt x="157" y="173"/>
                  </a:cubicBezTo>
                  <a:cubicBezTo>
                    <a:pt x="157" y="173"/>
                    <a:pt x="157" y="173"/>
                    <a:pt x="157" y="173"/>
                  </a:cubicBezTo>
                  <a:cubicBezTo>
                    <a:pt x="157" y="173"/>
                    <a:pt x="93" y="50"/>
                    <a:pt x="0" y="0"/>
                  </a:cubicBezTo>
                  <a:close/>
                </a:path>
              </a:pathLst>
            </a:custGeom>
            <a:solidFill>
              <a:srgbClr val="175C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5" name="îṩḷïḋê">
              <a:extLst>
                <a:ext uri="{FF2B5EF4-FFF2-40B4-BE49-F238E27FC236}">
                  <a16:creationId xmlns:a16="http://schemas.microsoft.com/office/drawing/2014/main" xmlns="" id="{3DA8828B-3483-4C5D-A651-5AEE75652504}"/>
                </a:ext>
              </a:extLst>
            </p:cNvPr>
            <p:cNvSpPr/>
            <p:nvPr/>
          </p:nvSpPr>
          <p:spPr bwMode="auto">
            <a:xfrm>
              <a:off x="3725" y="1422"/>
              <a:ext cx="227" cy="218"/>
            </a:xfrm>
            <a:custGeom>
              <a:avLst/>
              <a:gdLst>
                <a:gd name="T0" fmla="*/ 104 w 109"/>
                <a:gd name="T1" fmla="*/ 0 h 105"/>
                <a:gd name="T2" fmla="*/ 0 w 109"/>
                <a:gd name="T3" fmla="*/ 50 h 105"/>
                <a:gd name="T4" fmla="*/ 46 w 109"/>
                <a:gd name="T5" fmla="*/ 100 h 105"/>
                <a:gd name="T6" fmla="*/ 104 w 109"/>
                <a:gd name="T7" fmla="*/ 0 h 105"/>
              </a:gdLst>
              <a:ahLst/>
              <a:cxnLst>
                <a:cxn ang="0">
                  <a:pos x="T0" y="T1"/>
                </a:cxn>
                <a:cxn ang="0">
                  <a:pos x="T2" y="T3"/>
                </a:cxn>
                <a:cxn ang="0">
                  <a:pos x="T4" y="T5"/>
                </a:cxn>
                <a:cxn ang="0">
                  <a:pos x="T6" y="T7"/>
                </a:cxn>
              </a:cxnLst>
              <a:rect l="0" t="0" r="r" b="b"/>
              <a:pathLst>
                <a:path w="109" h="105">
                  <a:moveTo>
                    <a:pt x="104" y="0"/>
                  </a:moveTo>
                  <a:cubicBezTo>
                    <a:pt x="104" y="0"/>
                    <a:pt x="9" y="10"/>
                    <a:pt x="0" y="50"/>
                  </a:cubicBezTo>
                  <a:cubicBezTo>
                    <a:pt x="0" y="50"/>
                    <a:pt x="13" y="95"/>
                    <a:pt x="46" y="100"/>
                  </a:cubicBezTo>
                  <a:cubicBezTo>
                    <a:pt x="79" y="105"/>
                    <a:pt x="109" y="19"/>
                    <a:pt x="104" y="0"/>
                  </a:cubicBezTo>
                  <a:close/>
                </a:path>
              </a:pathLst>
            </a:custGeom>
            <a:solidFill>
              <a:srgbClr val="F6BC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custDataLst>
      <p:tags r:id="rId1"/>
    </p:custDataLst>
    <p:extLst>
      <p:ext uri="{BB962C8B-B14F-4D97-AF65-F5344CB8AC3E}">
        <p14:creationId xmlns:p14="http://schemas.microsoft.com/office/powerpoint/2010/main" val="80552218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5" name="组合 32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08869A43-A9D6-405D-BD9A-0ADC6EB8B2C4}"/>
              </a:ext>
            </a:extLst>
          </p:cNvPr>
          <p:cNvGrpSpPr/>
          <p:nvPr/>
        </p:nvGrpSpPr>
        <p:grpSpPr>
          <a:xfrm>
            <a:off x="1983831" y="1613657"/>
            <a:ext cx="2167941" cy="2546787"/>
            <a:chOff x="4198938" y="1201738"/>
            <a:chExt cx="3797300" cy="4460876"/>
          </a:xfrm>
        </p:grpSpPr>
        <p:sp>
          <p:nvSpPr>
            <p:cNvPr id="326" name="íṥľîḓe">
              <a:extLst>
                <a:ext uri="{FF2B5EF4-FFF2-40B4-BE49-F238E27FC236}">
                  <a16:creationId xmlns:a16="http://schemas.microsoft.com/office/drawing/2014/main" xmlns="" id="{2EBC33F9-102D-4EEC-8F58-9495906C7DBD}"/>
                </a:ext>
              </a:extLst>
            </p:cNvPr>
            <p:cNvSpPr/>
            <p:nvPr/>
          </p:nvSpPr>
          <p:spPr bwMode="auto">
            <a:xfrm>
              <a:off x="4198938" y="1538288"/>
              <a:ext cx="3797300" cy="3787775"/>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7" name="ïşlîḋê">
              <a:extLst>
                <a:ext uri="{FF2B5EF4-FFF2-40B4-BE49-F238E27FC236}">
                  <a16:creationId xmlns:a16="http://schemas.microsoft.com/office/drawing/2014/main" xmlns="" id="{0AD8ACF3-941B-4A3E-A524-63D0D67E8F17}"/>
                </a:ext>
              </a:extLst>
            </p:cNvPr>
            <p:cNvSpPr/>
            <p:nvPr/>
          </p:nvSpPr>
          <p:spPr bwMode="auto">
            <a:xfrm>
              <a:off x="4233863" y="2974976"/>
              <a:ext cx="3681413" cy="1909763"/>
            </a:xfrm>
            <a:prstGeom prst="rect">
              <a:avLst/>
            </a:prstGeom>
            <a:solidFill>
              <a:srgbClr val="952A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8" name="ïṥḻíḋè">
              <a:extLst>
                <a:ext uri="{FF2B5EF4-FFF2-40B4-BE49-F238E27FC236}">
                  <a16:creationId xmlns:a16="http://schemas.microsoft.com/office/drawing/2014/main" xmlns="" id="{D66E4899-EF8C-4752-A701-DBD16015BA4A}"/>
                </a:ext>
              </a:extLst>
            </p:cNvPr>
            <p:cNvSpPr/>
            <p:nvPr/>
          </p:nvSpPr>
          <p:spPr bwMode="auto">
            <a:xfrm>
              <a:off x="4233863" y="2974976"/>
              <a:ext cx="3681413" cy="190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9" name="iṧlîďe">
              <a:extLst>
                <a:ext uri="{FF2B5EF4-FFF2-40B4-BE49-F238E27FC236}">
                  <a16:creationId xmlns:a16="http://schemas.microsoft.com/office/drawing/2014/main" xmlns="" id="{44D51517-14A5-4A47-A265-13CEAE421FB9}"/>
                </a:ext>
              </a:extLst>
            </p:cNvPr>
            <p:cNvSpPr/>
            <p:nvPr/>
          </p:nvSpPr>
          <p:spPr bwMode="auto">
            <a:xfrm>
              <a:off x="5270501" y="2424113"/>
              <a:ext cx="1604963" cy="2460625"/>
            </a:xfrm>
            <a:prstGeom prst="rect">
              <a:avLst/>
            </a:prstGeom>
            <a:solidFill>
              <a:srgbClr val="952A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0" name="íṧ1íḑé">
              <a:extLst>
                <a:ext uri="{FF2B5EF4-FFF2-40B4-BE49-F238E27FC236}">
                  <a16:creationId xmlns:a16="http://schemas.microsoft.com/office/drawing/2014/main" xmlns="" id="{F3AFC9D3-1620-461C-8569-1510D3DEEB73}"/>
                </a:ext>
              </a:extLst>
            </p:cNvPr>
            <p:cNvSpPr/>
            <p:nvPr/>
          </p:nvSpPr>
          <p:spPr bwMode="auto">
            <a:xfrm>
              <a:off x="5270501" y="2424113"/>
              <a:ext cx="1604963" cy="246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1" name="î$1ïdè">
              <a:extLst>
                <a:ext uri="{FF2B5EF4-FFF2-40B4-BE49-F238E27FC236}">
                  <a16:creationId xmlns:a16="http://schemas.microsoft.com/office/drawing/2014/main" xmlns="" id="{C4AED144-6369-46B7-8F53-FAE18FA8B065}"/>
                </a:ext>
              </a:extLst>
            </p:cNvPr>
            <p:cNvSpPr/>
            <p:nvPr/>
          </p:nvSpPr>
          <p:spPr bwMode="auto">
            <a:xfrm>
              <a:off x="4314826" y="3079751"/>
              <a:ext cx="955675" cy="773113"/>
            </a:xfrm>
            <a:custGeom>
              <a:avLst/>
              <a:gdLst>
                <a:gd name="T0" fmla="*/ 329 w 329"/>
                <a:gd name="T1" fmla="*/ 0 h 267"/>
                <a:gd name="T2" fmla="*/ 0 w 329"/>
                <a:gd name="T3" fmla="*/ 0 h 267"/>
                <a:gd name="T4" fmla="*/ 0 w 329"/>
                <a:gd name="T5" fmla="*/ 267 h 267"/>
                <a:gd name="T6" fmla="*/ 278 w 329"/>
                <a:gd name="T7" fmla="*/ 267 h 267"/>
                <a:gd name="T8" fmla="*/ 278 w 329"/>
                <a:gd name="T9" fmla="*/ 219 h 267"/>
                <a:gd name="T10" fmla="*/ 308 w 329"/>
                <a:gd name="T11" fmla="*/ 190 h 267"/>
                <a:gd name="T12" fmla="*/ 309 w 329"/>
                <a:gd name="T13" fmla="*/ 190 h 267"/>
                <a:gd name="T14" fmla="*/ 309 w 329"/>
                <a:gd name="T15" fmla="*/ 189 h 267"/>
                <a:gd name="T16" fmla="*/ 329 w 329"/>
                <a:gd name="T17" fmla="*/ 184 h 267"/>
                <a:gd name="T18" fmla="*/ 329 w 329"/>
                <a:gd name="T19"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9" h="267">
                  <a:moveTo>
                    <a:pt x="329" y="0"/>
                  </a:moveTo>
                  <a:cubicBezTo>
                    <a:pt x="0" y="0"/>
                    <a:pt x="0" y="0"/>
                    <a:pt x="0" y="0"/>
                  </a:cubicBezTo>
                  <a:cubicBezTo>
                    <a:pt x="0" y="267"/>
                    <a:pt x="0" y="267"/>
                    <a:pt x="0" y="267"/>
                  </a:cubicBezTo>
                  <a:cubicBezTo>
                    <a:pt x="278" y="267"/>
                    <a:pt x="278" y="267"/>
                    <a:pt x="278" y="267"/>
                  </a:cubicBezTo>
                  <a:cubicBezTo>
                    <a:pt x="278" y="219"/>
                    <a:pt x="278" y="219"/>
                    <a:pt x="278" y="219"/>
                  </a:cubicBezTo>
                  <a:cubicBezTo>
                    <a:pt x="278" y="203"/>
                    <a:pt x="291" y="190"/>
                    <a:pt x="308" y="190"/>
                  </a:cubicBezTo>
                  <a:cubicBezTo>
                    <a:pt x="308" y="190"/>
                    <a:pt x="309" y="190"/>
                    <a:pt x="309" y="190"/>
                  </a:cubicBezTo>
                  <a:cubicBezTo>
                    <a:pt x="309" y="189"/>
                    <a:pt x="309" y="189"/>
                    <a:pt x="309" y="189"/>
                  </a:cubicBezTo>
                  <a:cubicBezTo>
                    <a:pt x="329" y="184"/>
                    <a:pt x="329" y="184"/>
                    <a:pt x="329" y="184"/>
                  </a:cubicBezTo>
                  <a:cubicBezTo>
                    <a:pt x="329" y="0"/>
                    <a:pt x="329" y="0"/>
                    <a:pt x="329" y="0"/>
                  </a:cubicBezTo>
                </a:path>
              </a:pathLst>
            </a:custGeom>
            <a:solidFill>
              <a:srgbClr val="4A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2" name="îṣ1iďé">
              <a:extLst>
                <a:ext uri="{FF2B5EF4-FFF2-40B4-BE49-F238E27FC236}">
                  <a16:creationId xmlns:a16="http://schemas.microsoft.com/office/drawing/2014/main" xmlns="" id="{E7B2BE21-980F-45C3-9099-4C84E665B092}"/>
                </a:ext>
              </a:extLst>
            </p:cNvPr>
            <p:cNvSpPr/>
            <p:nvPr/>
          </p:nvSpPr>
          <p:spPr bwMode="auto">
            <a:xfrm>
              <a:off x="4314826" y="3989388"/>
              <a:ext cx="808038" cy="774700"/>
            </a:xfrm>
            <a:custGeom>
              <a:avLst/>
              <a:gdLst>
                <a:gd name="T0" fmla="*/ 278 w 278"/>
                <a:gd name="T1" fmla="*/ 0 h 267"/>
                <a:gd name="T2" fmla="*/ 0 w 278"/>
                <a:gd name="T3" fmla="*/ 0 h 267"/>
                <a:gd name="T4" fmla="*/ 0 w 278"/>
                <a:gd name="T5" fmla="*/ 267 h 267"/>
                <a:gd name="T6" fmla="*/ 100 w 278"/>
                <a:gd name="T7" fmla="*/ 267 h 267"/>
                <a:gd name="T8" fmla="*/ 100 w 278"/>
                <a:gd name="T9" fmla="*/ 139 h 267"/>
                <a:gd name="T10" fmla="*/ 63 w 278"/>
                <a:gd name="T11" fmla="*/ 139 h 267"/>
                <a:gd name="T12" fmla="*/ 59 w 278"/>
                <a:gd name="T13" fmla="*/ 138 h 267"/>
                <a:gd name="T14" fmla="*/ 59 w 278"/>
                <a:gd name="T15" fmla="*/ 267 h 267"/>
                <a:gd name="T16" fmla="*/ 26 w 278"/>
                <a:gd name="T17" fmla="*/ 267 h 267"/>
                <a:gd name="T18" fmla="*/ 26 w 278"/>
                <a:gd name="T19" fmla="*/ 79 h 267"/>
                <a:gd name="T20" fmla="*/ 39 w 278"/>
                <a:gd name="T21" fmla="*/ 79 h 267"/>
                <a:gd name="T22" fmla="*/ 39 w 278"/>
                <a:gd name="T23" fmla="*/ 76 h 267"/>
                <a:gd name="T24" fmla="*/ 39 w 278"/>
                <a:gd name="T25" fmla="*/ 76 h 267"/>
                <a:gd name="T26" fmla="*/ 63 w 278"/>
                <a:gd name="T27" fmla="*/ 30 h 267"/>
                <a:gd name="T28" fmla="*/ 278 w 278"/>
                <a:gd name="T29" fmla="*/ 30 h 267"/>
                <a:gd name="T30" fmla="*/ 278 w 278"/>
                <a:gd name="T31"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8" h="267">
                  <a:moveTo>
                    <a:pt x="278" y="0"/>
                  </a:moveTo>
                  <a:cubicBezTo>
                    <a:pt x="0" y="0"/>
                    <a:pt x="0" y="0"/>
                    <a:pt x="0" y="0"/>
                  </a:cubicBezTo>
                  <a:cubicBezTo>
                    <a:pt x="0" y="267"/>
                    <a:pt x="0" y="267"/>
                    <a:pt x="0" y="267"/>
                  </a:cubicBezTo>
                  <a:cubicBezTo>
                    <a:pt x="100" y="267"/>
                    <a:pt x="100" y="267"/>
                    <a:pt x="100" y="267"/>
                  </a:cubicBezTo>
                  <a:cubicBezTo>
                    <a:pt x="100" y="139"/>
                    <a:pt x="100" y="139"/>
                    <a:pt x="100" y="139"/>
                  </a:cubicBezTo>
                  <a:cubicBezTo>
                    <a:pt x="63" y="139"/>
                    <a:pt x="63" y="139"/>
                    <a:pt x="63" y="139"/>
                  </a:cubicBezTo>
                  <a:cubicBezTo>
                    <a:pt x="62" y="139"/>
                    <a:pt x="60" y="139"/>
                    <a:pt x="59" y="138"/>
                  </a:cubicBezTo>
                  <a:cubicBezTo>
                    <a:pt x="59" y="267"/>
                    <a:pt x="59" y="267"/>
                    <a:pt x="59" y="267"/>
                  </a:cubicBezTo>
                  <a:cubicBezTo>
                    <a:pt x="26" y="267"/>
                    <a:pt x="26" y="267"/>
                    <a:pt x="26" y="267"/>
                  </a:cubicBezTo>
                  <a:cubicBezTo>
                    <a:pt x="26" y="79"/>
                    <a:pt x="26" y="79"/>
                    <a:pt x="26" y="79"/>
                  </a:cubicBezTo>
                  <a:cubicBezTo>
                    <a:pt x="39" y="79"/>
                    <a:pt x="39" y="79"/>
                    <a:pt x="39" y="79"/>
                  </a:cubicBezTo>
                  <a:cubicBezTo>
                    <a:pt x="39" y="76"/>
                    <a:pt x="39" y="76"/>
                    <a:pt x="39" y="76"/>
                  </a:cubicBezTo>
                  <a:cubicBezTo>
                    <a:pt x="39" y="76"/>
                    <a:pt x="39" y="76"/>
                    <a:pt x="39" y="76"/>
                  </a:cubicBezTo>
                  <a:cubicBezTo>
                    <a:pt x="39" y="51"/>
                    <a:pt x="50" y="30"/>
                    <a:pt x="63" y="30"/>
                  </a:cubicBezTo>
                  <a:cubicBezTo>
                    <a:pt x="278" y="30"/>
                    <a:pt x="278" y="30"/>
                    <a:pt x="278" y="30"/>
                  </a:cubicBezTo>
                  <a:cubicBezTo>
                    <a:pt x="278" y="0"/>
                    <a:pt x="278" y="0"/>
                    <a:pt x="278" y="0"/>
                  </a:cubicBezTo>
                </a:path>
              </a:pathLst>
            </a:custGeom>
            <a:solidFill>
              <a:srgbClr val="4A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3" name="íṧļídé">
              <a:extLst>
                <a:ext uri="{FF2B5EF4-FFF2-40B4-BE49-F238E27FC236}">
                  <a16:creationId xmlns:a16="http://schemas.microsoft.com/office/drawing/2014/main" xmlns="" id="{21216F1D-5BAD-475D-B1C0-6F8829AB8F1B}"/>
                </a:ext>
              </a:extLst>
            </p:cNvPr>
            <p:cNvSpPr/>
            <p:nvPr/>
          </p:nvSpPr>
          <p:spPr bwMode="auto">
            <a:xfrm>
              <a:off x="6875463" y="3087688"/>
              <a:ext cx="955675" cy="774700"/>
            </a:xfrm>
            <a:custGeom>
              <a:avLst/>
              <a:gdLst>
                <a:gd name="T0" fmla="*/ 125 w 329"/>
                <a:gd name="T1" fmla="*/ 187 h 267"/>
                <a:gd name="T2" fmla="*/ 142 w 329"/>
                <a:gd name="T3" fmla="*/ 191 h 267"/>
                <a:gd name="T4" fmla="*/ 147 w 329"/>
                <a:gd name="T5" fmla="*/ 136 h 267"/>
                <a:gd name="T6" fmla="*/ 158 w 329"/>
                <a:gd name="T7" fmla="*/ 136 h 267"/>
                <a:gd name="T8" fmla="*/ 249 w 329"/>
                <a:gd name="T9" fmla="*/ 97 h 267"/>
                <a:gd name="T10" fmla="*/ 262 w 329"/>
                <a:gd name="T11" fmla="*/ 90 h 267"/>
                <a:gd name="T12" fmla="*/ 262 w 329"/>
                <a:gd name="T13" fmla="*/ 95 h 267"/>
                <a:gd name="T14" fmla="*/ 248 w 329"/>
                <a:gd name="T15" fmla="*/ 127 h 267"/>
                <a:gd name="T16" fmla="*/ 198 w 329"/>
                <a:gd name="T17" fmla="*/ 124 h 267"/>
                <a:gd name="T18" fmla="*/ 153 w 329"/>
                <a:gd name="T19" fmla="*/ 121 h 267"/>
                <a:gd name="T20" fmla="*/ 151 w 329"/>
                <a:gd name="T21" fmla="*/ 121 h 267"/>
                <a:gd name="T22" fmla="*/ 111 w 329"/>
                <a:gd name="T23" fmla="*/ 91 h 267"/>
                <a:gd name="T24" fmla="*/ 154 w 329"/>
                <a:gd name="T25" fmla="*/ 91 h 267"/>
                <a:gd name="T26" fmla="*/ 199 w 329"/>
                <a:gd name="T27" fmla="*/ 91 h 267"/>
                <a:gd name="T28" fmla="*/ 249 w 329"/>
                <a:gd name="T29" fmla="*/ 97 h 267"/>
                <a:gd name="T30" fmla="*/ 329 w 329"/>
                <a:gd name="T31" fmla="*/ 0 h 267"/>
                <a:gd name="T32" fmla="*/ 0 w 329"/>
                <a:gd name="T33" fmla="*/ 187 h 267"/>
                <a:gd name="T34" fmla="*/ 38 w 329"/>
                <a:gd name="T35" fmla="*/ 161 h 267"/>
                <a:gd name="T36" fmla="*/ 75 w 329"/>
                <a:gd name="T37" fmla="*/ 173 h 267"/>
                <a:gd name="T38" fmla="*/ 143 w 329"/>
                <a:gd name="T39" fmla="*/ 142 h 267"/>
                <a:gd name="T40" fmla="*/ 125 w 329"/>
                <a:gd name="T41" fmla="*/ 141 h 267"/>
                <a:gd name="T42" fmla="*/ 147 w 329"/>
                <a:gd name="T43" fmla="*/ 136 h 267"/>
                <a:gd name="T44" fmla="*/ 147 w 329"/>
                <a:gd name="T45" fmla="*/ 136 h 267"/>
                <a:gd name="T46" fmla="*/ 149 w 329"/>
                <a:gd name="T47" fmla="*/ 121 h 267"/>
                <a:gd name="T48" fmla="*/ 161 w 329"/>
                <a:gd name="T49" fmla="*/ 137 h 267"/>
                <a:gd name="T50" fmla="*/ 174 w 329"/>
                <a:gd name="T51" fmla="*/ 142 h 267"/>
                <a:gd name="T52" fmla="*/ 151 w 329"/>
                <a:gd name="T53" fmla="*/ 142 h 267"/>
                <a:gd name="T54" fmla="*/ 209 w 329"/>
                <a:gd name="T55" fmla="*/ 250 h 267"/>
                <a:gd name="T56" fmla="*/ 208 w 329"/>
                <a:gd name="T57" fmla="*/ 257 h 267"/>
                <a:gd name="T58" fmla="*/ 203 w 329"/>
                <a:gd name="T59" fmla="*/ 253 h 267"/>
                <a:gd name="T60" fmla="*/ 150 w 329"/>
                <a:gd name="T61" fmla="*/ 157 h 267"/>
                <a:gd name="T62" fmla="*/ 164 w 329"/>
                <a:gd name="T63" fmla="*/ 219 h 267"/>
                <a:gd name="T64" fmla="*/ 329 w 329"/>
                <a:gd name="T65"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9" h="267">
                  <a:moveTo>
                    <a:pt x="143" y="157"/>
                  </a:moveTo>
                  <a:cubicBezTo>
                    <a:pt x="125" y="187"/>
                    <a:pt x="125" y="187"/>
                    <a:pt x="125" y="187"/>
                  </a:cubicBezTo>
                  <a:cubicBezTo>
                    <a:pt x="139" y="191"/>
                    <a:pt x="139" y="191"/>
                    <a:pt x="139" y="191"/>
                  </a:cubicBezTo>
                  <a:cubicBezTo>
                    <a:pt x="140" y="191"/>
                    <a:pt x="141" y="191"/>
                    <a:pt x="142" y="191"/>
                  </a:cubicBezTo>
                  <a:cubicBezTo>
                    <a:pt x="143" y="157"/>
                    <a:pt x="143" y="157"/>
                    <a:pt x="143" y="157"/>
                  </a:cubicBezTo>
                  <a:moveTo>
                    <a:pt x="147" y="136"/>
                  </a:moveTo>
                  <a:cubicBezTo>
                    <a:pt x="147" y="136"/>
                    <a:pt x="147" y="136"/>
                    <a:pt x="147" y="136"/>
                  </a:cubicBezTo>
                  <a:cubicBezTo>
                    <a:pt x="158" y="136"/>
                    <a:pt x="158" y="136"/>
                    <a:pt x="158" y="136"/>
                  </a:cubicBezTo>
                  <a:cubicBezTo>
                    <a:pt x="147" y="136"/>
                    <a:pt x="147" y="136"/>
                    <a:pt x="147" y="136"/>
                  </a:cubicBezTo>
                  <a:moveTo>
                    <a:pt x="249" y="97"/>
                  </a:moveTo>
                  <a:cubicBezTo>
                    <a:pt x="249" y="90"/>
                    <a:pt x="249" y="90"/>
                    <a:pt x="249" y="90"/>
                  </a:cubicBezTo>
                  <a:cubicBezTo>
                    <a:pt x="262" y="90"/>
                    <a:pt x="262" y="90"/>
                    <a:pt x="262" y="90"/>
                  </a:cubicBezTo>
                  <a:cubicBezTo>
                    <a:pt x="262" y="95"/>
                    <a:pt x="262" y="95"/>
                    <a:pt x="262" y="95"/>
                  </a:cubicBezTo>
                  <a:cubicBezTo>
                    <a:pt x="262" y="95"/>
                    <a:pt x="262" y="95"/>
                    <a:pt x="262" y="95"/>
                  </a:cubicBezTo>
                  <a:cubicBezTo>
                    <a:pt x="261" y="128"/>
                    <a:pt x="261" y="128"/>
                    <a:pt x="261" y="128"/>
                  </a:cubicBezTo>
                  <a:cubicBezTo>
                    <a:pt x="248" y="127"/>
                    <a:pt x="248" y="127"/>
                    <a:pt x="248" y="127"/>
                  </a:cubicBezTo>
                  <a:cubicBezTo>
                    <a:pt x="248" y="125"/>
                    <a:pt x="248" y="125"/>
                    <a:pt x="248" y="125"/>
                  </a:cubicBezTo>
                  <a:cubicBezTo>
                    <a:pt x="198" y="124"/>
                    <a:pt x="198" y="124"/>
                    <a:pt x="198" y="124"/>
                  </a:cubicBezTo>
                  <a:cubicBezTo>
                    <a:pt x="198" y="123"/>
                    <a:pt x="198" y="123"/>
                    <a:pt x="198" y="123"/>
                  </a:cubicBezTo>
                  <a:cubicBezTo>
                    <a:pt x="153" y="121"/>
                    <a:pt x="153" y="121"/>
                    <a:pt x="153" y="121"/>
                  </a:cubicBezTo>
                  <a:cubicBezTo>
                    <a:pt x="153" y="121"/>
                    <a:pt x="153" y="121"/>
                    <a:pt x="153" y="121"/>
                  </a:cubicBezTo>
                  <a:cubicBezTo>
                    <a:pt x="151" y="121"/>
                    <a:pt x="151" y="121"/>
                    <a:pt x="151" y="121"/>
                  </a:cubicBezTo>
                  <a:cubicBezTo>
                    <a:pt x="110" y="120"/>
                    <a:pt x="110" y="120"/>
                    <a:pt x="110" y="120"/>
                  </a:cubicBezTo>
                  <a:cubicBezTo>
                    <a:pt x="111" y="91"/>
                    <a:pt x="111" y="91"/>
                    <a:pt x="111" y="91"/>
                  </a:cubicBezTo>
                  <a:cubicBezTo>
                    <a:pt x="154" y="92"/>
                    <a:pt x="154" y="92"/>
                    <a:pt x="154" y="92"/>
                  </a:cubicBezTo>
                  <a:cubicBezTo>
                    <a:pt x="154" y="91"/>
                    <a:pt x="154" y="91"/>
                    <a:pt x="154" y="91"/>
                  </a:cubicBezTo>
                  <a:cubicBezTo>
                    <a:pt x="199" y="92"/>
                    <a:pt x="199" y="92"/>
                    <a:pt x="199" y="92"/>
                  </a:cubicBezTo>
                  <a:cubicBezTo>
                    <a:pt x="199" y="91"/>
                    <a:pt x="199" y="91"/>
                    <a:pt x="199" y="91"/>
                  </a:cubicBezTo>
                  <a:cubicBezTo>
                    <a:pt x="249" y="92"/>
                    <a:pt x="249" y="92"/>
                    <a:pt x="249" y="92"/>
                  </a:cubicBezTo>
                  <a:cubicBezTo>
                    <a:pt x="249" y="97"/>
                    <a:pt x="249" y="97"/>
                    <a:pt x="249" y="97"/>
                  </a:cubicBezTo>
                  <a:cubicBezTo>
                    <a:pt x="249" y="97"/>
                    <a:pt x="249" y="97"/>
                    <a:pt x="249" y="97"/>
                  </a:cubicBezTo>
                  <a:moveTo>
                    <a:pt x="329" y="0"/>
                  </a:moveTo>
                  <a:cubicBezTo>
                    <a:pt x="0" y="0"/>
                    <a:pt x="0" y="0"/>
                    <a:pt x="0" y="0"/>
                  </a:cubicBezTo>
                  <a:cubicBezTo>
                    <a:pt x="0" y="187"/>
                    <a:pt x="0" y="187"/>
                    <a:pt x="0" y="187"/>
                  </a:cubicBezTo>
                  <a:cubicBezTo>
                    <a:pt x="33" y="187"/>
                    <a:pt x="33" y="187"/>
                    <a:pt x="33" y="187"/>
                  </a:cubicBezTo>
                  <a:cubicBezTo>
                    <a:pt x="38" y="161"/>
                    <a:pt x="38" y="161"/>
                    <a:pt x="38" y="161"/>
                  </a:cubicBezTo>
                  <a:cubicBezTo>
                    <a:pt x="75" y="173"/>
                    <a:pt x="75" y="173"/>
                    <a:pt x="75" y="173"/>
                  </a:cubicBezTo>
                  <a:cubicBezTo>
                    <a:pt x="75" y="173"/>
                    <a:pt x="75" y="173"/>
                    <a:pt x="75" y="173"/>
                  </a:cubicBezTo>
                  <a:cubicBezTo>
                    <a:pt x="117" y="185"/>
                    <a:pt x="117" y="185"/>
                    <a:pt x="117" y="185"/>
                  </a:cubicBezTo>
                  <a:cubicBezTo>
                    <a:pt x="143" y="142"/>
                    <a:pt x="143" y="142"/>
                    <a:pt x="143" y="142"/>
                  </a:cubicBezTo>
                  <a:cubicBezTo>
                    <a:pt x="143" y="141"/>
                    <a:pt x="143" y="141"/>
                    <a:pt x="143" y="141"/>
                  </a:cubicBezTo>
                  <a:cubicBezTo>
                    <a:pt x="125" y="141"/>
                    <a:pt x="125" y="141"/>
                    <a:pt x="125" y="141"/>
                  </a:cubicBezTo>
                  <a:cubicBezTo>
                    <a:pt x="125" y="136"/>
                    <a:pt x="125" y="136"/>
                    <a:pt x="125" y="136"/>
                  </a:cubicBezTo>
                  <a:cubicBezTo>
                    <a:pt x="147" y="136"/>
                    <a:pt x="147" y="136"/>
                    <a:pt x="147" y="136"/>
                  </a:cubicBezTo>
                  <a:cubicBezTo>
                    <a:pt x="147" y="136"/>
                    <a:pt x="147" y="136"/>
                    <a:pt x="147" y="136"/>
                  </a:cubicBezTo>
                  <a:cubicBezTo>
                    <a:pt x="147" y="136"/>
                    <a:pt x="147" y="136"/>
                    <a:pt x="147" y="136"/>
                  </a:cubicBezTo>
                  <a:cubicBezTo>
                    <a:pt x="137" y="136"/>
                    <a:pt x="137" y="136"/>
                    <a:pt x="137" y="136"/>
                  </a:cubicBezTo>
                  <a:cubicBezTo>
                    <a:pt x="137" y="128"/>
                    <a:pt x="143" y="121"/>
                    <a:pt x="149" y="121"/>
                  </a:cubicBezTo>
                  <a:cubicBezTo>
                    <a:pt x="149" y="121"/>
                    <a:pt x="149" y="121"/>
                    <a:pt x="149" y="121"/>
                  </a:cubicBezTo>
                  <a:cubicBezTo>
                    <a:pt x="156" y="121"/>
                    <a:pt x="161" y="128"/>
                    <a:pt x="161" y="137"/>
                  </a:cubicBezTo>
                  <a:cubicBezTo>
                    <a:pt x="174" y="137"/>
                    <a:pt x="174" y="137"/>
                    <a:pt x="174" y="137"/>
                  </a:cubicBezTo>
                  <a:cubicBezTo>
                    <a:pt x="174" y="142"/>
                    <a:pt x="174" y="142"/>
                    <a:pt x="174" y="142"/>
                  </a:cubicBezTo>
                  <a:cubicBezTo>
                    <a:pt x="151" y="142"/>
                    <a:pt x="151" y="142"/>
                    <a:pt x="151" y="142"/>
                  </a:cubicBezTo>
                  <a:cubicBezTo>
                    <a:pt x="151" y="142"/>
                    <a:pt x="151" y="142"/>
                    <a:pt x="151" y="142"/>
                  </a:cubicBezTo>
                  <a:cubicBezTo>
                    <a:pt x="209" y="248"/>
                    <a:pt x="209" y="248"/>
                    <a:pt x="209" y="248"/>
                  </a:cubicBezTo>
                  <a:cubicBezTo>
                    <a:pt x="209" y="249"/>
                    <a:pt x="209" y="250"/>
                    <a:pt x="209" y="250"/>
                  </a:cubicBezTo>
                  <a:cubicBezTo>
                    <a:pt x="209" y="251"/>
                    <a:pt x="209" y="252"/>
                    <a:pt x="208" y="253"/>
                  </a:cubicBezTo>
                  <a:cubicBezTo>
                    <a:pt x="208" y="257"/>
                    <a:pt x="208" y="257"/>
                    <a:pt x="208" y="257"/>
                  </a:cubicBezTo>
                  <a:cubicBezTo>
                    <a:pt x="203" y="257"/>
                    <a:pt x="203" y="257"/>
                    <a:pt x="203" y="257"/>
                  </a:cubicBezTo>
                  <a:cubicBezTo>
                    <a:pt x="203" y="253"/>
                    <a:pt x="203" y="253"/>
                    <a:pt x="203" y="253"/>
                  </a:cubicBezTo>
                  <a:cubicBezTo>
                    <a:pt x="203" y="253"/>
                    <a:pt x="202" y="253"/>
                    <a:pt x="202" y="252"/>
                  </a:cubicBezTo>
                  <a:cubicBezTo>
                    <a:pt x="150" y="157"/>
                    <a:pt x="150" y="157"/>
                    <a:pt x="150" y="157"/>
                  </a:cubicBezTo>
                  <a:cubicBezTo>
                    <a:pt x="150" y="194"/>
                    <a:pt x="150" y="194"/>
                    <a:pt x="150" y="194"/>
                  </a:cubicBezTo>
                  <a:cubicBezTo>
                    <a:pt x="158" y="199"/>
                    <a:pt x="164" y="208"/>
                    <a:pt x="164" y="219"/>
                  </a:cubicBezTo>
                  <a:cubicBezTo>
                    <a:pt x="164" y="267"/>
                    <a:pt x="164" y="267"/>
                    <a:pt x="164" y="267"/>
                  </a:cubicBezTo>
                  <a:cubicBezTo>
                    <a:pt x="329" y="267"/>
                    <a:pt x="329" y="267"/>
                    <a:pt x="329" y="267"/>
                  </a:cubicBezTo>
                  <a:cubicBezTo>
                    <a:pt x="329" y="0"/>
                    <a:pt x="329" y="0"/>
                    <a:pt x="329" y="0"/>
                  </a:cubicBezTo>
                </a:path>
              </a:pathLst>
            </a:custGeom>
            <a:solidFill>
              <a:srgbClr val="4A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4" name="iṩlíḓé">
              <a:extLst>
                <a:ext uri="{FF2B5EF4-FFF2-40B4-BE49-F238E27FC236}">
                  <a16:creationId xmlns:a16="http://schemas.microsoft.com/office/drawing/2014/main" xmlns="" id="{E0A7B46A-8907-412C-B3EB-D21A67FC0702}"/>
                </a:ext>
              </a:extLst>
            </p:cNvPr>
            <p:cNvSpPr/>
            <p:nvPr/>
          </p:nvSpPr>
          <p:spPr bwMode="auto">
            <a:xfrm>
              <a:off x="7351713" y="3998913"/>
              <a:ext cx="479425" cy="773113"/>
            </a:xfrm>
            <a:custGeom>
              <a:avLst/>
              <a:gdLst>
                <a:gd name="T0" fmla="*/ 101 w 165"/>
                <a:gd name="T1" fmla="*/ 233 h 267"/>
                <a:gd name="T2" fmla="*/ 101 w 165"/>
                <a:gd name="T3" fmla="*/ 267 h 267"/>
                <a:gd name="T4" fmla="*/ 106 w 165"/>
                <a:gd name="T5" fmla="*/ 267 h 267"/>
                <a:gd name="T6" fmla="*/ 101 w 165"/>
                <a:gd name="T7" fmla="*/ 233 h 267"/>
                <a:gd name="T8" fmla="*/ 165 w 165"/>
                <a:gd name="T9" fmla="*/ 0 h 267"/>
                <a:gd name="T10" fmla="*/ 0 w 165"/>
                <a:gd name="T11" fmla="*/ 0 h 267"/>
                <a:gd name="T12" fmla="*/ 0 w 165"/>
                <a:gd name="T13" fmla="*/ 27 h 267"/>
                <a:gd name="T14" fmla="*/ 138 w 165"/>
                <a:gd name="T15" fmla="*/ 27 h 267"/>
                <a:gd name="T16" fmla="*/ 162 w 165"/>
                <a:gd name="T17" fmla="*/ 73 h 267"/>
                <a:gd name="T18" fmla="*/ 162 w 165"/>
                <a:gd name="T19" fmla="*/ 90 h 267"/>
                <a:gd name="T20" fmla="*/ 162 w 165"/>
                <a:gd name="T21" fmla="*/ 90 h 267"/>
                <a:gd name="T22" fmla="*/ 162 w 165"/>
                <a:gd name="T23" fmla="*/ 90 h 267"/>
                <a:gd name="T24" fmla="*/ 162 w 165"/>
                <a:gd name="T25" fmla="*/ 91 h 267"/>
                <a:gd name="T26" fmla="*/ 162 w 165"/>
                <a:gd name="T27" fmla="*/ 91 h 267"/>
                <a:gd name="T28" fmla="*/ 162 w 165"/>
                <a:gd name="T29" fmla="*/ 91 h 267"/>
                <a:gd name="T30" fmla="*/ 138 w 165"/>
                <a:gd name="T31" fmla="*/ 136 h 267"/>
                <a:gd name="T32" fmla="*/ 120 w 165"/>
                <a:gd name="T33" fmla="*/ 136 h 267"/>
                <a:gd name="T34" fmla="*/ 138 w 165"/>
                <a:gd name="T35" fmla="*/ 263 h 267"/>
                <a:gd name="T36" fmla="*/ 113 w 165"/>
                <a:gd name="T37" fmla="*/ 267 h 267"/>
                <a:gd name="T38" fmla="*/ 165 w 165"/>
                <a:gd name="T39" fmla="*/ 267 h 267"/>
                <a:gd name="T40" fmla="*/ 165 w 165"/>
                <a:gd name="T41"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5" h="267">
                  <a:moveTo>
                    <a:pt x="101" y="233"/>
                  </a:moveTo>
                  <a:cubicBezTo>
                    <a:pt x="101" y="267"/>
                    <a:pt x="101" y="267"/>
                    <a:pt x="101" y="267"/>
                  </a:cubicBezTo>
                  <a:cubicBezTo>
                    <a:pt x="106" y="267"/>
                    <a:pt x="106" y="267"/>
                    <a:pt x="106" y="267"/>
                  </a:cubicBezTo>
                  <a:cubicBezTo>
                    <a:pt x="101" y="233"/>
                    <a:pt x="101" y="233"/>
                    <a:pt x="101" y="233"/>
                  </a:cubicBezTo>
                  <a:moveTo>
                    <a:pt x="165" y="0"/>
                  </a:moveTo>
                  <a:cubicBezTo>
                    <a:pt x="0" y="0"/>
                    <a:pt x="0" y="0"/>
                    <a:pt x="0" y="0"/>
                  </a:cubicBezTo>
                  <a:cubicBezTo>
                    <a:pt x="0" y="27"/>
                    <a:pt x="0" y="27"/>
                    <a:pt x="0" y="27"/>
                  </a:cubicBezTo>
                  <a:cubicBezTo>
                    <a:pt x="138" y="27"/>
                    <a:pt x="138" y="27"/>
                    <a:pt x="138" y="27"/>
                  </a:cubicBezTo>
                  <a:cubicBezTo>
                    <a:pt x="151" y="27"/>
                    <a:pt x="162" y="48"/>
                    <a:pt x="162" y="73"/>
                  </a:cubicBezTo>
                  <a:cubicBezTo>
                    <a:pt x="162" y="90"/>
                    <a:pt x="162" y="90"/>
                    <a:pt x="162" y="90"/>
                  </a:cubicBezTo>
                  <a:cubicBezTo>
                    <a:pt x="162" y="90"/>
                    <a:pt x="162" y="90"/>
                    <a:pt x="162" y="90"/>
                  </a:cubicBezTo>
                  <a:cubicBezTo>
                    <a:pt x="162" y="90"/>
                    <a:pt x="162" y="90"/>
                    <a:pt x="162" y="90"/>
                  </a:cubicBezTo>
                  <a:cubicBezTo>
                    <a:pt x="162" y="90"/>
                    <a:pt x="162" y="90"/>
                    <a:pt x="162" y="91"/>
                  </a:cubicBezTo>
                  <a:cubicBezTo>
                    <a:pt x="162" y="91"/>
                    <a:pt x="162" y="91"/>
                    <a:pt x="162" y="91"/>
                  </a:cubicBezTo>
                  <a:cubicBezTo>
                    <a:pt x="162" y="91"/>
                    <a:pt x="162" y="91"/>
                    <a:pt x="162" y="91"/>
                  </a:cubicBezTo>
                  <a:cubicBezTo>
                    <a:pt x="162" y="116"/>
                    <a:pt x="151" y="136"/>
                    <a:pt x="138" y="136"/>
                  </a:cubicBezTo>
                  <a:cubicBezTo>
                    <a:pt x="120" y="136"/>
                    <a:pt x="120" y="136"/>
                    <a:pt x="120" y="136"/>
                  </a:cubicBezTo>
                  <a:cubicBezTo>
                    <a:pt x="138" y="263"/>
                    <a:pt x="138" y="263"/>
                    <a:pt x="138" y="263"/>
                  </a:cubicBezTo>
                  <a:cubicBezTo>
                    <a:pt x="113" y="267"/>
                    <a:pt x="113" y="267"/>
                    <a:pt x="113" y="267"/>
                  </a:cubicBezTo>
                  <a:cubicBezTo>
                    <a:pt x="165" y="267"/>
                    <a:pt x="165" y="267"/>
                    <a:pt x="165" y="267"/>
                  </a:cubicBezTo>
                  <a:cubicBezTo>
                    <a:pt x="165" y="0"/>
                    <a:pt x="165" y="0"/>
                    <a:pt x="165" y="0"/>
                  </a:cubicBezTo>
                </a:path>
              </a:pathLst>
            </a:custGeom>
            <a:solidFill>
              <a:srgbClr val="4A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5" name="îṣļíḋê">
              <a:extLst>
                <a:ext uri="{FF2B5EF4-FFF2-40B4-BE49-F238E27FC236}">
                  <a16:creationId xmlns:a16="http://schemas.microsoft.com/office/drawing/2014/main" xmlns="" id="{5ED76474-5BE7-4783-A2D4-B4F860271175}"/>
                </a:ext>
              </a:extLst>
            </p:cNvPr>
            <p:cNvSpPr/>
            <p:nvPr/>
          </p:nvSpPr>
          <p:spPr bwMode="auto">
            <a:xfrm>
              <a:off x="5364163" y="2511426"/>
              <a:ext cx="676275" cy="463550"/>
            </a:xfrm>
            <a:custGeom>
              <a:avLst/>
              <a:gdLst>
                <a:gd name="T0" fmla="*/ 233 w 233"/>
                <a:gd name="T1" fmla="*/ 0 h 160"/>
                <a:gd name="T2" fmla="*/ 0 w 233"/>
                <a:gd name="T3" fmla="*/ 0 h 160"/>
                <a:gd name="T4" fmla="*/ 0 w 233"/>
                <a:gd name="T5" fmla="*/ 116 h 160"/>
                <a:gd name="T6" fmla="*/ 38 w 233"/>
                <a:gd name="T7" fmla="*/ 82 h 160"/>
                <a:gd name="T8" fmla="*/ 38 w 233"/>
                <a:gd name="T9" fmla="*/ 47 h 160"/>
                <a:gd name="T10" fmla="*/ 37 w 233"/>
                <a:gd name="T11" fmla="*/ 47 h 160"/>
                <a:gd name="T12" fmla="*/ 32 w 233"/>
                <a:gd name="T13" fmla="*/ 42 h 160"/>
                <a:gd name="T14" fmla="*/ 37 w 233"/>
                <a:gd name="T15" fmla="*/ 38 h 160"/>
                <a:gd name="T16" fmla="*/ 51 w 233"/>
                <a:gd name="T17" fmla="*/ 38 h 160"/>
                <a:gd name="T18" fmla="*/ 55 w 233"/>
                <a:gd name="T19" fmla="*/ 42 h 160"/>
                <a:gd name="T20" fmla="*/ 51 w 233"/>
                <a:gd name="T21" fmla="*/ 47 h 160"/>
                <a:gd name="T22" fmla="*/ 50 w 233"/>
                <a:gd name="T23" fmla="*/ 47 h 160"/>
                <a:gd name="T24" fmla="*/ 50 w 233"/>
                <a:gd name="T25" fmla="*/ 76 h 160"/>
                <a:gd name="T26" fmla="*/ 91 w 233"/>
                <a:gd name="T27" fmla="*/ 68 h 160"/>
                <a:gd name="T28" fmla="*/ 91 w 233"/>
                <a:gd name="T29" fmla="*/ 68 h 160"/>
                <a:gd name="T30" fmla="*/ 95 w 233"/>
                <a:gd name="T31" fmla="*/ 68 h 160"/>
                <a:gd name="T32" fmla="*/ 99 w 233"/>
                <a:gd name="T33" fmla="*/ 66 h 160"/>
                <a:gd name="T34" fmla="*/ 109 w 233"/>
                <a:gd name="T35" fmla="*/ 66 h 160"/>
                <a:gd name="T36" fmla="*/ 113 w 233"/>
                <a:gd name="T37" fmla="*/ 69 h 160"/>
                <a:gd name="T38" fmla="*/ 113 w 233"/>
                <a:gd name="T39" fmla="*/ 70 h 160"/>
                <a:gd name="T40" fmla="*/ 156 w 233"/>
                <a:gd name="T41" fmla="*/ 90 h 160"/>
                <a:gd name="T42" fmla="*/ 156 w 233"/>
                <a:gd name="T43" fmla="*/ 80 h 160"/>
                <a:gd name="T44" fmla="*/ 155 w 233"/>
                <a:gd name="T45" fmla="*/ 80 h 160"/>
                <a:gd name="T46" fmla="*/ 152 w 233"/>
                <a:gd name="T47" fmla="*/ 77 h 160"/>
                <a:gd name="T48" fmla="*/ 155 w 233"/>
                <a:gd name="T49" fmla="*/ 73 h 160"/>
                <a:gd name="T50" fmla="*/ 165 w 233"/>
                <a:gd name="T51" fmla="*/ 73 h 160"/>
                <a:gd name="T52" fmla="*/ 168 w 233"/>
                <a:gd name="T53" fmla="*/ 77 h 160"/>
                <a:gd name="T54" fmla="*/ 165 w 233"/>
                <a:gd name="T55" fmla="*/ 80 h 160"/>
                <a:gd name="T56" fmla="*/ 164 w 233"/>
                <a:gd name="T57" fmla="*/ 80 h 160"/>
                <a:gd name="T58" fmla="*/ 164 w 233"/>
                <a:gd name="T59" fmla="*/ 97 h 160"/>
                <a:gd name="T60" fmla="*/ 204 w 233"/>
                <a:gd name="T61" fmla="*/ 160 h 160"/>
                <a:gd name="T62" fmla="*/ 233 w 233"/>
                <a:gd name="T63" fmla="*/ 160 h 160"/>
                <a:gd name="T64" fmla="*/ 233 w 233"/>
                <a:gd name="T6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3" h="160">
                  <a:moveTo>
                    <a:pt x="233" y="0"/>
                  </a:moveTo>
                  <a:cubicBezTo>
                    <a:pt x="0" y="0"/>
                    <a:pt x="0" y="0"/>
                    <a:pt x="0" y="0"/>
                  </a:cubicBezTo>
                  <a:cubicBezTo>
                    <a:pt x="0" y="116"/>
                    <a:pt x="0" y="116"/>
                    <a:pt x="0" y="116"/>
                  </a:cubicBezTo>
                  <a:cubicBezTo>
                    <a:pt x="11" y="102"/>
                    <a:pt x="24" y="90"/>
                    <a:pt x="38" y="82"/>
                  </a:cubicBezTo>
                  <a:cubicBezTo>
                    <a:pt x="38" y="47"/>
                    <a:pt x="38" y="47"/>
                    <a:pt x="38" y="47"/>
                  </a:cubicBezTo>
                  <a:cubicBezTo>
                    <a:pt x="37" y="47"/>
                    <a:pt x="37" y="47"/>
                    <a:pt x="37" y="47"/>
                  </a:cubicBezTo>
                  <a:cubicBezTo>
                    <a:pt x="34" y="47"/>
                    <a:pt x="32" y="45"/>
                    <a:pt x="32" y="42"/>
                  </a:cubicBezTo>
                  <a:cubicBezTo>
                    <a:pt x="32" y="40"/>
                    <a:pt x="34" y="38"/>
                    <a:pt x="37" y="38"/>
                  </a:cubicBezTo>
                  <a:cubicBezTo>
                    <a:pt x="51" y="38"/>
                    <a:pt x="51" y="38"/>
                    <a:pt x="51" y="38"/>
                  </a:cubicBezTo>
                  <a:cubicBezTo>
                    <a:pt x="53" y="38"/>
                    <a:pt x="55" y="40"/>
                    <a:pt x="55" y="42"/>
                  </a:cubicBezTo>
                  <a:cubicBezTo>
                    <a:pt x="55" y="45"/>
                    <a:pt x="53" y="47"/>
                    <a:pt x="51" y="47"/>
                  </a:cubicBezTo>
                  <a:cubicBezTo>
                    <a:pt x="50" y="47"/>
                    <a:pt x="50" y="47"/>
                    <a:pt x="50" y="47"/>
                  </a:cubicBezTo>
                  <a:cubicBezTo>
                    <a:pt x="50" y="76"/>
                    <a:pt x="50" y="76"/>
                    <a:pt x="50" y="76"/>
                  </a:cubicBezTo>
                  <a:cubicBezTo>
                    <a:pt x="62" y="71"/>
                    <a:pt x="76" y="68"/>
                    <a:pt x="91" y="68"/>
                  </a:cubicBezTo>
                  <a:cubicBezTo>
                    <a:pt x="91" y="68"/>
                    <a:pt x="91" y="68"/>
                    <a:pt x="91" y="68"/>
                  </a:cubicBezTo>
                  <a:cubicBezTo>
                    <a:pt x="92" y="68"/>
                    <a:pt x="94" y="68"/>
                    <a:pt x="95" y="68"/>
                  </a:cubicBezTo>
                  <a:cubicBezTo>
                    <a:pt x="96" y="66"/>
                    <a:pt x="97" y="66"/>
                    <a:pt x="99" y="66"/>
                  </a:cubicBezTo>
                  <a:cubicBezTo>
                    <a:pt x="109" y="66"/>
                    <a:pt x="109" y="66"/>
                    <a:pt x="109" y="66"/>
                  </a:cubicBezTo>
                  <a:cubicBezTo>
                    <a:pt x="111" y="66"/>
                    <a:pt x="113" y="67"/>
                    <a:pt x="113" y="69"/>
                  </a:cubicBezTo>
                  <a:cubicBezTo>
                    <a:pt x="113" y="70"/>
                    <a:pt x="113" y="70"/>
                    <a:pt x="113" y="70"/>
                  </a:cubicBezTo>
                  <a:cubicBezTo>
                    <a:pt x="128" y="73"/>
                    <a:pt x="143" y="80"/>
                    <a:pt x="156" y="90"/>
                  </a:cubicBezTo>
                  <a:cubicBezTo>
                    <a:pt x="156" y="80"/>
                    <a:pt x="156" y="80"/>
                    <a:pt x="156" y="80"/>
                  </a:cubicBezTo>
                  <a:cubicBezTo>
                    <a:pt x="155" y="80"/>
                    <a:pt x="155" y="80"/>
                    <a:pt x="155" y="80"/>
                  </a:cubicBezTo>
                  <a:cubicBezTo>
                    <a:pt x="153" y="80"/>
                    <a:pt x="152" y="79"/>
                    <a:pt x="152" y="77"/>
                  </a:cubicBezTo>
                  <a:cubicBezTo>
                    <a:pt x="152" y="75"/>
                    <a:pt x="153" y="73"/>
                    <a:pt x="155" y="73"/>
                  </a:cubicBezTo>
                  <a:cubicBezTo>
                    <a:pt x="165" y="73"/>
                    <a:pt x="165" y="73"/>
                    <a:pt x="165" y="73"/>
                  </a:cubicBezTo>
                  <a:cubicBezTo>
                    <a:pt x="167" y="73"/>
                    <a:pt x="168" y="75"/>
                    <a:pt x="168" y="77"/>
                  </a:cubicBezTo>
                  <a:cubicBezTo>
                    <a:pt x="168" y="79"/>
                    <a:pt x="167" y="80"/>
                    <a:pt x="165" y="80"/>
                  </a:cubicBezTo>
                  <a:cubicBezTo>
                    <a:pt x="164" y="80"/>
                    <a:pt x="164" y="80"/>
                    <a:pt x="164" y="80"/>
                  </a:cubicBezTo>
                  <a:cubicBezTo>
                    <a:pt x="164" y="97"/>
                    <a:pt x="164" y="97"/>
                    <a:pt x="164" y="97"/>
                  </a:cubicBezTo>
                  <a:cubicBezTo>
                    <a:pt x="182" y="113"/>
                    <a:pt x="196" y="135"/>
                    <a:pt x="204" y="160"/>
                  </a:cubicBezTo>
                  <a:cubicBezTo>
                    <a:pt x="233" y="160"/>
                    <a:pt x="233" y="160"/>
                    <a:pt x="233" y="160"/>
                  </a:cubicBezTo>
                  <a:cubicBezTo>
                    <a:pt x="233" y="0"/>
                    <a:pt x="233" y="0"/>
                    <a:pt x="233" y="0"/>
                  </a:cubicBezTo>
                </a:path>
              </a:pathLst>
            </a:custGeom>
            <a:solidFill>
              <a:srgbClr val="4A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6" name="iṥlîdê">
              <a:extLst>
                <a:ext uri="{FF2B5EF4-FFF2-40B4-BE49-F238E27FC236}">
                  <a16:creationId xmlns:a16="http://schemas.microsoft.com/office/drawing/2014/main" xmlns="" id="{4EEF9430-6203-4174-A459-028BF109D278}"/>
                </a:ext>
              </a:extLst>
            </p:cNvPr>
            <p:cNvSpPr/>
            <p:nvPr/>
          </p:nvSpPr>
          <p:spPr bwMode="auto">
            <a:xfrm>
              <a:off x="6107113" y="2511426"/>
              <a:ext cx="674688" cy="463550"/>
            </a:xfrm>
            <a:custGeom>
              <a:avLst/>
              <a:gdLst>
                <a:gd name="T0" fmla="*/ 110 w 232"/>
                <a:gd name="T1" fmla="*/ 57 h 160"/>
                <a:gd name="T2" fmla="*/ 110 w 232"/>
                <a:gd name="T3" fmla="*/ 57 h 160"/>
                <a:gd name="T4" fmla="*/ 147 w 232"/>
                <a:gd name="T5" fmla="*/ 57 h 160"/>
                <a:gd name="T6" fmla="*/ 155 w 232"/>
                <a:gd name="T7" fmla="*/ 65 h 160"/>
                <a:gd name="T8" fmla="*/ 155 w 232"/>
                <a:gd name="T9" fmla="*/ 134 h 160"/>
                <a:gd name="T10" fmla="*/ 155 w 232"/>
                <a:gd name="T11" fmla="*/ 134 h 160"/>
                <a:gd name="T12" fmla="*/ 147 w 232"/>
                <a:gd name="T13" fmla="*/ 142 h 160"/>
                <a:gd name="T14" fmla="*/ 121 w 232"/>
                <a:gd name="T15" fmla="*/ 142 h 160"/>
                <a:gd name="T16" fmla="*/ 124 w 232"/>
                <a:gd name="T17" fmla="*/ 149 h 160"/>
                <a:gd name="T18" fmla="*/ 140 w 232"/>
                <a:gd name="T19" fmla="*/ 155 h 160"/>
                <a:gd name="T20" fmla="*/ 140 w 232"/>
                <a:gd name="T21" fmla="*/ 155 h 160"/>
                <a:gd name="T22" fmla="*/ 140 w 232"/>
                <a:gd name="T23" fmla="*/ 159 h 160"/>
                <a:gd name="T24" fmla="*/ 110 w 232"/>
                <a:gd name="T25" fmla="*/ 159 h 160"/>
                <a:gd name="T26" fmla="*/ 79 w 232"/>
                <a:gd name="T27" fmla="*/ 159 h 160"/>
                <a:gd name="T28" fmla="*/ 79 w 232"/>
                <a:gd name="T29" fmla="*/ 155 h 160"/>
                <a:gd name="T30" fmla="*/ 79 w 232"/>
                <a:gd name="T31" fmla="*/ 155 h 160"/>
                <a:gd name="T32" fmla="*/ 95 w 232"/>
                <a:gd name="T33" fmla="*/ 149 h 160"/>
                <a:gd name="T34" fmla="*/ 99 w 232"/>
                <a:gd name="T35" fmla="*/ 142 h 160"/>
                <a:gd name="T36" fmla="*/ 73 w 232"/>
                <a:gd name="T37" fmla="*/ 142 h 160"/>
                <a:gd name="T38" fmla="*/ 65 w 232"/>
                <a:gd name="T39" fmla="*/ 134 h 160"/>
                <a:gd name="T40" fmla="*/ 65 w 232"/>
                <a:gd name="T41" fmla="*/ 65 h 160"/>
                <a:gd name="T42" fmla="*/ 73 w 232"/>
                <a:gd name="T43" fmla="*/ 57 h 160"/>
                <a:gd name="T44" fmla="*/ 110 w 232"/>
                <a:gd name="T45" fmla="*/ 57 h 160"/>
                <a:gd name="T46" fmla="*/ 232 w 232"/>
                <a:gd name="T47" fmla="*/ 0 h 160"/>
                <a:gd name="T48" fmla="*/ 0 w 232"/>
                <a:gd name="T49" fmla="*/ 0 h 160"/>
                <a:gd name="T50" fmla="*/ 0 w 232"/>
                <a:gd name="T51" fmla="*/ 160 h 160"/>
                <a:gd name="T52" fmla="*/ 232 w 232"/>
                <a:gd name="T53" fmla="*/ 160 h 160"/>
                <a:gd name="T54" fmla="*/ 232 w 232"/>
                <a:gd name="T5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2" h="160">
                  <a:moveTo>
                    <a:pt x="110" y="57"/>
                  </a:moveTo>
                  <a:cubicBezTo>
                    <a:pt x="110" y="57"/>
                    <a:pt x="110" y="57"/>
                    <a:pt x="110" y="57"/>
                  </a:cubicBezTo>
                  <a:cubicBezTo>
                    <a:pt x="147" y="57"/>
                    <a:pt x="147" y="57"/>
                    <a:pt x="147" y="57"/>
                  </a:cubicBezTo>
                  <a:cubicBezTo>
                    <a:pt x="152" y="57"/>
                    <a:pt x="155" y="61"/>
                    <a:pt x="155" y="65"/>
                  </a:cubicBezTo>
                  <a:cubicBezTo>
                    <a:pt x="155" y="134"/>
                    <a:pt x="155" y="134"/>
                    <a:pt x="155" y="134"/>
                  </a:cubicBezTo>
                  <a:cubicBezTo>
                    <a:pt x="155" y="134"/>
                    <a:pt x="155" y="134"/>
                    <a:pt x="155" y="134"/>
                  </a:cubicBezTo>
                  <a:cubicBezTo>
                    <a:pt x="155" y="138"/>
                    <a:pt x="152" y="142"/>
                    <a:pt x="147" y="142"/>
                  </a:cubicBezTo>
                  <a:cubicBezTo>
                    <a:pt x="121" y="142"/>
                    <a:pt x="121" y="142"/>
                    <a:pt x="121" y="142"/>
                  </a:cubicBezTo>
                  <a:cubicBezTo>
                    <a:pt x="121" y="145"/>
                    <a:pt x="122" y="147"/>
                    <a:pt x="124" y="149"/>
                  </a:cubicBezTo>
                  <a:cubicBezTo>
                    <a:pt x="132" y="155"/>
                    <a:pt x="140" y="155"/>
                    <a:pt x="140" y="155"/>
                  </a:cubicBezTo>
                  <a:cubicBezTo>
                    <a:pt x="140" y="155"/>
                    <a:pt x="140" y="155"/>
                    <a:pt x="140" y="155"/>
                  </a:cubicBezTo>
                  <a:cubicBezTo>
                    <a:pt x="140" y="159"/>
                    <a:pt x="140" y="159"/>
                    <a:pt x="140" y="159"/>
                  </a:cubicBezTo>
                  <a:cubicBezTo>
                    <a:pt x="110" y="159"/>
                    <a:pt x="110" y="159"/>
                    <a:pt x="110" y="159"/>
                  </a:cubicBezTo>
                  <a:cubicBezTo>
                    <a:pt x="79" y="159"/>
                    <a:pt x="79" y="159"/>
                    <a:pt x="79" y="159"/>
                  </a:cubicBezTo>
                  <a:cubicBezTo>
                    <a:pt x="79" y="155"/>
                    <a:pt x="79" y="155"/>
                    <a:pt x="79" y="155"/>
                  </a:cubicBezTo>
                  <a:cubicBezTo>
                    <a:pt x="79" y="155"/>
                    <a:pt x="79" y="155"/>
                    <a:pt x="79" y="155"/>
                  </a:cubicBezTo>
                  <a:cubicBezTo>
                    <a:pt x="79" y="155"/>
                    <a:pt x="87" y="155"/>
                    <a:pt x="95" y="149"/>
                  </a:cubicBezTo>
                  <a:cubicBezTo>
                    <a:pt x="97" y="147"/>
                    <a:pt x="98" y="145"/>
                    <a:pt x="99" y="142"/>
                  </a:cubicBezTo>
                  <a:cubicBezTo>
                    <a:pt x="73" y="142"/>
                    <a:pt x="73" y="142"/>
                    <a:pt x="73" y="142"/>
                  </a:cubicBezTo>
                  <a:cubicBezTo>
                    <a:pt x="69" y="142"/>
                    <a:pt x="65" y="138"/>
                    <a:pt x="65" y="134"/>
                  </a:cubicBezTo>
                  <a:cubicBezTo>
                    <a:pt x="65" y="65"/>
                    <a:pt x="65" y="65"/>
                    <a:pt x="65" y="65"/>
                  </a:cubicBezTo>
                  <a:cubicBezTo>
                    <a:pt x="65" y="61"/>
                    <a:pt x="69" y="57"/>
                    <a:pt x="73" y="57"/>
                  </a:cubicBezTo>
                  <a:cubicBezTo>
                    <a:pt x="110" y="57"/>
                    <a:pt x="110" y="57"/>
                    <a:pt x="110" y="57"/>
                  </a:cubicBezTo>
                  <a:moveTo>
                    <a:pt x="232" y="0"/>
                  </a:moveTo>
                  <a:cubicBezTo>
                    <a:pt x="0" y="0"/>
                    <a:pt x="0" y="0"/>
                    <a:pt x="0" y="0"/>
                  </a:cubicBezTo>
                  <a:cubicBezTo>
                    <a:pt x="0" y="160"/>
                    <a:pt x="0" y="160"/>
                    <a:pt x="0" y="160"/>
                  </a:cubicBezTo>
                  <a:cubicBezTo>
                    <a:pt x="232" y="160"/>
                    <a:pt x="232" y="160"/>
                    <a:pt x="232" y="160"/>
                  </a:cubicBezTo>
                  <a:cubicBezTo>
                    <a:pt x="232" y="0"/>
                    <a:pt x="232" y="0"/>
                    <a:pt x="232" y="0"/>
                  </a:cubicBezTo>
                </a:path>
              </a:pathLst>
            </a:custGeom>
            <a:solidFill>
              <a:srgbClr val="4A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7" name="îšľîḓé">
              <a:extLst>
                <a:ext uri="{FF2B5EF4-FFF2-40B4-BE49-F238E27FC236}">
                  <a16:creationId xmlns:a16="http://schemas.microsoft.com/office/drawing/2014/main" xmlns="" id="{29B4B582-4D83-4AFC-A1CA-B0DB3E9C1C1D}"/>
                </a:ext>
              </a:extLst>
            </p:cNvPr>
            <p:cNvSpPr/>
            <p:nvPr/>
          </p:nvSpPr>
          <p:spPr bwMode="auto">
            <a:xfrm>
              <a:off x="5364163" y="3079751"/>
              <a:ext cx="676275" cy="611188"/>
            </a:xfrm>
            <a:custGeom>
              <a:avLst/>
              <a:gdLst>
                <a:gd name="T0" fmla="*/ 112 w 233"/>
                <a:gd name="T1" fmla="*/ 174 h 211"/>
                <a:gd name="T2" fmla="*/ 118 w 233"/>
                <a:gd name="T3" fmla="*/ 211 h 211"/>
                <a:gd name="T4" fmla="*/ 58 w 233"/>
                <a:gd name="T5" fmla="*/ 172 h 211"/>
                <a:gd name="T6" fmla="*/ 79 w 233"/>
                <a:gd name="T7" fmla="*/ 211 h 211"/>
                <a:gd name="T8" fmla="*/ 58 w 233"/>
                <a:gd name="T9" fmla="*/ 172 h 211"/>
                <a:gd name="T10" fmla="*/ 154 w 233"/>
                <a:gd name="T11" fmla="*/ 164 h 211"/>
                <a:gd name="T12" fmla="*/ 156 w 233"/>
                <a:gd name="T13" fmla="*/ 163 h 211"/>
                <a:gd name="T14" fmla="*/ 0 w 233"/>
                <a:gd name="T15" fmla="*/ 175 h 211"/>
                <a:gd name="T16" fmla="*/ 32 w 233"/>
                <a:gd name="T17" fmla="*/ 166 h 211"/>
                <a:gd name="T18" fmla="*/ 21 w 233"/>
                <a:gd name="T19" fmla="*/ 137 h 211"/>
                <a:gd name="T20" fmla="*/ 233 w 233"/>
                <a:gd name="T21" fmla="*/ 0 h 211"/>
                <a:gd name="T22" fmla="*/ 213 w 233"/>
                <a:gd name="T23" fmla="*/ 17 h 211"/>
                <a:gd name="T24" fmla="*/ 213 w 233"/>
                <a:gd name="T25" fmla="*/ 17 h 211"/>
                <a:gd name="T26" fmla="*/ 213 w 233"/>
                <a:gd name="T27" fmla="*/ 18 h 211"/>
                <a:gd name="T28" fmla="*/ 213 w 233"/>
                <a:gd name="T29" fmla="*/ 18 h 211"/>
                <a:gd name="T30" fmla="*/ 213 w 233"/>
                <a:gd name="T31" fmla="*/ 19 h 211"/>
                <a:gd name="T32" fmla="*/ 213 w 233"/>
                <a:gd name="T33" fmla="*/ 19 h 211"/>
                <a:gd name="T34" fmla="*/ 213 w 233"/>
                <a:gd name="T35" fmla="*/ 20 h 211"/>
                <a:gd name="T36" fmla="*/ 213 w 233"/>
                <a:gd name="T37" fmla="*/ 20 h 211"/>
                <a:gd name="T38" fmla="*/ 213 w 233"/>
                <a:gd name="T39" fmla="*/ 21 h 211"/>
                <a:gd name="T40" fmla="*/ 213 w 233"/>
                <a:gd name="T41" fmla="*/ 21 h 211"/>
                <a:gd name="T42" fmla="*/ 213 w 233"/>
                <a:gd name="T43" fmla="*/ 22 h 211"/>
                <a:gd name="T44" fmla="*/ 213 w 233"/>
                <a:gd name="T45" fmla="*/ 22 h 211"/>
                <a:gd name="T46" fmla="*/ 213 w 233"/>
                <a:gd name="T47" fmla="*/ 22 h 211"/>
                <a:gd name="T48" fmla="*/ 212 w 233"/>
                <a:gd name="T49" fmla="*/ 23 h 211"/>
                <a:gd name="T50" fmla="*/ 212 w 233"/>
                <a:gd name="T51" fmla="*/ 23 h 211"/>
                <a:gd name="T52" fmla="*/ 212 w 233"/>
                <a:gd name="T53" fmla="*/ 24 h 211"/>
                <a:gd name="T54" fmla="*/ 212 w 233"/>
                <a:gd name="T55" fmla="*/ 24 h 211"/>
                <a:gd name="T56" fmla="*/ 212 w 233"/>
                <a:gd name="T57" fmla="*/ 25 h 211"/>
                <a:gd name="T58" fmla="*/ 212 w 233"/>
                <a:gd name="T59" fmla="*/ 25 h 211"/>
                <a:gd name="T60" fmla="*/ 212 w 233"/>
                <a:gd name="T61" fmla="*/ 26 h 211"/>
                <a:gd name="T62" fmla="*/ 212 w 233"/>
                <a:gd name="T63" fmla="*/ 27 h 211"/>
                <a:gd name="T64" fmla="*/ 212 w 233"/>
                <a:gd name="T65" fmla="*/ 27 h 211"/>
                <a:gd name="T66" fmla="*/ 212 w 233"/>
                <a:gd name="T67" fmla="*/ 28 h 211"/>
                <a:gd name="T68" fmla="*/ 212 w 233"/>
                <a:gd name="T69" fmla="*/ 28 h 211"/>
                <a:gd name="T70" fmla="*/ 212 w 233"/>
                <a:gd name="T71" fmla="*/ 29 h 211"/>
                <a:gd name="T72" fmla="*/ 212 w 233"/>
                <a:gd name="T73" fmla="*/ 29 h 211"/>
                <a:gd name="T74" fmla="*/ 212 w 233"/>
                <a:gd name="T75" fmla="*/ 29 h 211"/>
                <a:gd name="T76" fmla="*/ 212 w 233"/>
                <a:gd name="T77" fmla="*/ 30 h 211"/>
                <a:gd name="T78" fmla="*/ 212 w 233"/>
                <a:gd name="T79" fmla="*/ 31 h 211"/>
                <a:gd name="T80" fmla="*/ 212 w 233"/>
                <a:gd name="T81" fmla="*/ 32 h 211"/>
                <a:gd name="T82" fmla="*/ 212 w 233"/>
                <a:gd name="T83" fmla="*/ 32 h 211"/>
                <a:gd name="T84" fmla="*/ 212 w 233"/>
                <a:gd name="T85" fmla="*/ 33 h 211"/>
                <a:gd name="T86" fmla="*/ 212 w 233"/>
                <a:gd name="T87" fmla="*/ 34 h 211"/>
                <a:gd name="T88" fmla="*/ 212 w 233"/>
                <a:gd name="T89" fmla="*/ 35 h 211"/>
                <a:gd name="T90" fmla="*/ 188 w 233"/>
                <a:gd name="T91" fmla="*/ 175 h 211"/>
                <a:gd name="T92" fmla="*/ 194 w 233"/>
                <a:gd name="T93" fmla="*/ 100 h 211"/>
                <a:gd name="T94" fmla="*/ 226 w 233"/>
                <a:gd name="T95" fmla="*/ 185 h 211"/>
                <a:gd name="T96" fmla="*/ 233 w 233"/>
                <a:gd name="T9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3" h="211">
                  <a:moveTo>
                    <a:pt x="118" y="173"/>
                  </a:moveTo>
                  <a:cubicBezTo>
                    <a:pt x="116" y="174"/>
                    <a:pt x="114" y="174"/>
                    <a:pt x="112" y="174"/>
                  </a:cubicBezTo>
                  <a:cubicBezTo>
                    <a:pt x="112" y="211"/>
                    <a:pt x="112" y="211"/>
                    <a:pt x="112" y="211"/>
                  </a:cubicBezTo>
                  <a:cubicBezTo>
                    <a:pt x="118" y="211"/>
                    <a:pt x="118" y="211"/>
                    <a:pt x="118" y="211"/>
                  </a:cubicBezTo>
                  <a:cubicBezTo>
                    <a:pt x="118" y="173"/>
                    <a:pt x="118" y="173"/>
                    <a:pt x="118" y="173"/>
                  </a:cubicBezTo>
                  <a:moveTo>
                    <a:pt x="58" y="172"/>
                  </a:moveTo>
                  <a:cubicBezTo>
                    <a:pt x="65" y="211"/>
                    <a:pt x="65" y="211"/>
                    <a:pt x="65" y="211"/>
                  </a:cubicBezTo>
                  <a:cubicBezTo>
                    <a:pt x="79" y="211"/>
                    <a:pt x="79" y="211"/>
                    <a:pt x="79" y="211"/>
                  </a:cubicBezTo>
                  <a:cubicBezTo>
                    <a:pt x="79" y="175"/>
                    <a:pt x="79" y="175"/>
                    <a:pt x="79" y="175"/>
                  </a:cubicBezTo>
                  <a:cubicBezTo>
                    <a:pt x="72" y="174"/>
                    <a:pt x="65" y="174"/>
                    <a:pt x="58" y="172"/>
                  </a:cubicBezTo>
                  <a:moveTo>
                    <a:pt x="156" y="163"/>
                  </a:moveTo>
                  <a:cubicBezTo>
                    <a:pt x="155" y="163"/>
                    <a:pt x="154" y="163"/>
                    <a:pt x="154" y="164"/>
                  </a:cubicBezTo>
                  <a:cubicBezTo>
                    <a:pt x="156" y="165"/>
                    <a:pt x="156" y="165"/>
                    <a:pt x="156" y="165"/>
                  </a:cubicBezTo>
                  <a:cubicBezTo>
                    <a:pt x="156" y="163"/>
                    <a:pt x="156" y="163"/>
                    <a:pt x="156" y="163"/>
                  </a:cubicBezTo>
                  <a:moveTo>
                    <a:pt x="0" y="115"/>
                  </a:moveTo>
                  <a:cubicBezTo>
                    <a:pt x="0" y="175"/>
                    <a:pt x="0" y="175"/>
                    <a:pt x="0" y="175"/>
                  </a:cubicBezTo>
                  <a:cubicBezTo>
                    <a:pt x="17" y="171"/>
                    <a:pt x="17" y="171"/>
                    <a:pt x="17" y="171"/>
                  </a:cubicBezTo>
                  <a:cubicBezTo>
                    <a:pt x="32" y="166"/>
                    <a:pt x="32" y="166"/>
                    <a:pt x="32" y="166"/>
                  </a:cubicBezTo>
                  <a:cubicBezTo>
                    <a:pt x="21" y="161"/>
                    <a:pt x="14" y="155"/>
                    <a:pt x="14" y="148"/>
                  </a:cubicBezTo>
                  <a:cubicBezTo>
                    <a:pt x="14" y="144"/>
                    <a:pt x="16" y="140"/>
                    <a:pt x="21" y="137"/>
                  </a:cubicBezTo>
                  <a:cubicBezTo>
                    <a:pt x="13" y="130"/>
                    <a:pt x="7" y="123"/>
                    <a:pt x="0" y="115"/>
                  </a:cubicBezTo>
                  <a:moveTo>
                    <a:pt x="233" y="0"/>
                  </a:moveTo>
                  <a:cubicBezTo>
                    <a:pt x="212" y="0"/>
                    <a:pt x="212" y="0"/>
                    <a:pt x="212" y="0"/>
                  </a:cubicBezTo>
                  <a:cubicBezTo>
                    <a:pt x="212" y="6"/>
                    <a:pt x="213" y="12"/>
                    <a:pt x="213" y="17"/>
                  </a:cubicBezTo>
                  <a:cubicBezTo>
                    <a:pt x="213" y="17"/>
                    <a:pt x="213" y="17"/>
                    <a:pt x="213" y="17"/>
                  </a:cubicBezTo>
                  <a:cubicBezTo>
                    <a:pt x="213" y="17"/>
                    <a:pt x="213" y="17"/>
                    <a:pt x="213" y="17"/>
                  </a:cubicBezTo>
                  <a:cubicBezTo>
                    <a:pt x="213" y="17"/>
                    <a:pt x="213" y="18"/>
                    <a:pt x="213" y="18"/>
                  </a:cubicBezTo>
                  <a:cubicBezTo>
                    <a:pt x="213" y="18"/>
                    <a:pt x="213" y="18"/>
                    <a:pt x="213" y="18"/>
                  </a:cubicBezTo>
                  <a:cubicBezTo>
                    <a:pt x="213" y="18"/>
                    <a:pt x="213" y="18"/>
                    <a:pt x="213" y="18"/>
                  </a:cubicBezTo>
                  <a:cubicBezTo>
                    <a:pt x="213" y="18"/>
                    <a:pt x="213" y="18"/>
                    <a:pt x="213" y="18"/>
                  </a:cubicBezTo>
                  <a:cubicBezTo>
                    <a:pt x="213" y="18"/>
                    <a:pt x="213" y="19"/>
                    <a:pt x="213" y="19"/>
                  </a:cubicBezTo>
                  <a:cubicBezTo>
                    <a:pt x="213" y="19"/>
                    <a:pt x="213" y="19"/>
                    <a:pt x="213" y="19"/>
                  </a:cubicBezTo>
                  <a:cubicBezTo>
                    <a:pt x="213" y="19"/>
                    <a:pt x="213" y="19"/>
                    <a:pt x="213" y="19"/>
                  </a:cubicBezTo>
                  <a:cubicBezTo>
                    <a:pt x="213" y="19"/>
                    <a:pt x="213" y="19"/>
                    <a:pt x="213" y="19"/>
                  </a:cubicBezTo>
                  <a:cubicBezTo>
                    <a:pt x="213" y="19"/>
                    <a:pt x="213" y="20"/>
                    <a:pt x="213" y="20"/>
                  </a:cubicBezTo>
                  <a:cubicBezTo>
                    <a:pt x="213" y="20"/>
                    <a:pt x="213" y="20"/>
                    <a:pt x="213" y="20"/>
                  </a:cubicBezTo>
                  <a:cubicBezTo>
                    <a:pt x="213" y="20"/>
                    <a:pt x="213" y="20"/>
                    <a:pt x="213" y="20"/>
                  </a:cubicBezTo>
                  <a:cubicBezTo>
                    <a:pt x="213" y="20"/>
                    <a:pt x="213" y="20"/>
                    <a:pt x="213" y="20"/>
                  </a:cubicBezTo>
                  <a:cubicBezTo>
                    <a:pt x="213" y="20"/>
                    <a:pt x="213" y="20"/>
                    <a:pt x="213" y="21"/>
                  </a:cubicBezTo>
                  <a:cubicBezTo>
                    <a:pt x="213" y="21"/>
                    <a:pt x="213" y="21"/>
                    <a:pt x="213" y="21"/>
                  </a:cubicBezTo>
                  <a:cubicBezTo>
                    <a:pt x="213" y="21"/>
                    <a:pt x="213" y="21"/>
                    <a:pt x="213" y="21"/>
                  </a:cubicBezTo>
                  <a:cubicBezTo>
                    <a:pt x="213" y="21"/>
                    <a:pt x="213" y="21"/>
                    <a:pt x="213" y="21"/>
                  </a:cubicBezTo>
                  <a:cubicBezTo>
                    <a:pt x="213" y="21"/>
                    <a:pt x="213" y="21"/>
                    <a:pt x="213" y="21"/>
                  </a:cubicBezTo>
                  <a:cubicBezTo>
                    <a:pt x="213" y="22"/>
                    <a:pt x="213" y="22"/>
                    <a:pt x="213" y="22"/>
                  </a:cubicBezTo>
                  <a:cubicBezTo>
                    <a:pt x="213" y="22"/>
                    <a:pt x="213" y="22"/>
                    <a:pt x="213" y="22"/>
                  </a:cubicBezTo>
                  <a:cubicBezTo>
                    <a:pt x="213" y="22"/>
                    <a:pt x="213" y="22"/>
                    <a:pt x="213" y="22"/>
                  </a:cubicBezTo>
                  <a:cubicBezTo>
                    <a:pt x="213" y="22"/>
                    <a:pt x="213" y="22"/>
                    <a:pt x="213" y="22"/>
                  </a:cubicBezTo>
                  <a:cubicBezTo>
                    <a:pt x="213" y="22"/>
                    <a:pt x="213" y="22"/>
                    <a:pt x="213" y="22"/>
                  </a:cubicBezTo>
                  <a:cubicBezTo>
                    <a:pt x="213" y="23"/>
                    <a:pt x="213" y="23"/>
                    <a:pt x="212" y="23"/>
                  </a:cubicBezTo>
                  <a:cubicBezTo>
                    <a:pt x="212" y="23"/>
                    <a:pt x="212" y="23"/>
                    <a:pt x="212" y="23"/>
                  </a:cubicBezTo>
                  <a:cubicBezTo>
                    <a:pt x="212" y="23"/>
                    <a:pt x="212" y="23"/>
                    <a:pt x="212" y="23"/>
                  </a:cubicBezTo>
                  <a:cubicBezTo>
                    <a:pt x="212" y="23"/>
                    <a:pt x="212" y="23"/>
                    <a:pt x="212" y="23"/>
                  </a:cubicBezTo>
                  <a:cubicBezTo>
                    <a:pt x="212" y="24"/>
                    <a:pt x="212" y="24"/>
                    <a:pt x="212" y="24"/>
                  </a:cubicBezTo>
                  <a:cubicBezTo>
                    <a:pt x="212" y="24"/>
                    <a:pt x="212" y="24"/>
                    <a:pt x="212" y="24"/>
                  </a:cubicBezTo>
                  <a:cubicBezTo>
                    <a:pt x="212" y="24"/>
                    <a:pt x="212" y="24"/>
                    <a:pt x="212" y="24"/>
                  </a:cubicBezTo>
                  <a:cubicBezTo>
                    <a:pt x="212" y="24"/>
                    <a:pt x="212" y="24"/>
                    <a:pt x="212" y="24"/>
                  </a:cubicBezTo>
                  <a:cubicBezTo>
                    <a:pt x="212" y="25"/>
                    <a:pt x="212" y="25"/>
                    <a:pt x="212" y="25"/>
                  </a:cubicBezTo>
                  <a:cubicBezTo>
                    <a:pt x="212" y="25"/>
                    <a:pt x="212" y="25"/>
                    <a:pt x="212" y="25"/>
                  </a:cubicBezTo>
                  <a:cubicBezTo>
                    <a:pt x="212" y="25"/>
                    <a:pt x="212" y="25"/>
                    <a:pt x="212" y="25"/>
                  </a:cubicBezTo>
                  <a:cubicBezTo>
                    <a:pt x="212" y="25"/>
                    <a:pt x="212" y="25"/>
                    <a:pt x="212" y="25"/>
                  </a:cubicBezTo>
                  <a:cubicBezTo>
                    <a:pt x="212" y="25"/>
                    <a:pt x="212" y="26"/>
                    <a:pt x="212" y="26"/>
                  </a:cubicBezTo>
                  <a:cubicBezTo>
                    <a:pt x="212" y="26"/>
                    <a:pt x="212" y="26"/>
                    <a:pt x="212" y="26"/>
                  </a:cubicBezTo>
                  <a:cubicBezTo>
                    <a:pt x="212" y="26"/>
                    <a:pt x="212" y="26"/>
                    <a:pt x="212" y="27"/>
                  </a:cubicBezTo>
                  <a:cubicBezTo>
                    <a:pt x="212" y="27"/>
                    <a:pt x="212" y="27"/>
                    <a:pt x="212" y="27"/>
                  </a:cubicBezTo>
                  <a:cubicBezTo>
                    <a:pt x="212" y="27"/>
                    <a:pt x="212" y="27"/>
                    <a:pt x="212" y="27"/>
                  </a:cubicBezTo>
                  <a:cubicBezTo>
                    <a:pt x="212" y="27"/>
                    <a:pt x="212" y="27"/>
                    <a:pt x="212" y="27"/>
                  </a:cubicBezTo>
                  <a:cubicBezTo>
                    <a:pt x="212" y="27"/>
                    <a:pt x="212" y="27"/>
                    <a:pt x="212" y="28"/>
                  </a:cubicBezTo>
                  <a:cubicBezTo>
                    <a:pt x="212" y="28"/>
                    <a:pt x="212" y="28"/>
                    <a:pt x="212" y="28"/>
                  </a:cubicBezTo>
                  <a:cubicBezTo>
                    <a:pt x="212" y="28"/>
                    <a:pt x="212" y="28"/>
                    <a:pt x="212" y="28"/>
                  </a:cubicBezTo>
                  <a:cubicBezTo>
                    <a:pt x="212" y="28"/>
                    <a:pt x="212" y="28"/>
                    <a:pt x="212" y="28"/>
                  </a:cubicBezTo>
                  <a:cubicBezTo>
                    <a:pt x="212" y="28"/>
                    <a:pt x="212" y="28"/>
                    <a:pt x="212" y="29"/>
                  </a:cubicBezTo>
                  <a:cubicBezTo>
                    <a:pt x="212" y="29"/>
                    <a:pt x="212" y="29"/>
                    <a:pt x="212" y="29"/>
                  </a:cubicBezTo>
                  <a:cubicBezTo>
                    <a:pt x="212" y="29"/>
                    <a:pt x="212" y="29"/>
                    <a:pt x="212" y="29"/>
                  </a:cubicBezTo>
                  <a:cubicBezTo>
                    <a:pt x="212" y="29"/>
                    <a:pt x="212" y="29"/>
                    <a:pt x="212" y="29"/>
                  </a:cubicBezTo>
                  <a:cubicBezTo>
                    <a:pt x="212" y="29"/>
                    <a:pt x="212" y="29"/>
                    <a:pt x="212" y="29"/>
                  </a:cubicBezTo>
                  <a:cubicBezTo>
                    <a:pt x="212" y="29"/>
                    <a:pt x="212" y="29"/>
                    <a:pt x="212" y="29"/>
                  </a:cubicBezTo>
                  <a:cubicBezTo>
                    <a:pt x="212" y="30"/>
                    <a:pt x="212" y="30"/>
                    <a:pt x="212" y="30"/>
                  </a:cubicBezTo>
                  <a:cubicBezTo>
                    <a:pt x="212" y="30"/>
                    <a:pt x="212" y="30"/>
                    <a:pt x="212" y="30"/>
                  </a:cubicBezTo>
                  <a:cubicBezTo>
                    <a:pt x="212" y="31"/>
                    <a:pt x="212" y="31"/>
                    <a:pt x="212" y="31"/>
                  </a:cubicBezTo>
                  <a:cubicBezTo>
                    <a:pt x="212" y="31"/>
                    <a:pt x="212" y="31"/>
                    <a:pt x="212" y="31"/>
                  </a:cubicBezTo>
                  <a:cubicBezTo>
                    <a:pt x="212" y="31"/>
                    <a:pt x="212" y="31"/>
                    <a:pt x="212" y="32"/>
                  </a:cubicBezTo>
                  <a:cubicBezTo>
                    <a:pt x="212" y="32"/>
                    <a:pt x="212" y="32"/>
                    <a:pt x="212" y="32"/>
                  </a:cubicBezTo>
                  <a:cubicBezTo>
                    <a:pt x="212" y="32"/>
                    <a:pt x="212" y="32"/>
                    <a:pt x="212" y="32"/>
                  </a:cubicBezTo>
                  <a:cubicBezTo>
                    <a:pt x="212" y="32"/>
                    <a:pt x="212" y="32"/>
                    <a:pt x="212" y="32"/>
                  </a:cubicBezTo>
                  <a:cubicBezTo>
                    <a:pt x="212" y="33"/>
                    <a:pt x="212" y="33"/>
                    <a:pt x="212" y="33"/>
                  </a:cubicBezTo>
                  <a:cubicBezTo>
                    <a:pt x="212" y="33"/>
                    <a:pt x="212" y="33"/>
                    <a:pt x="212" y="33"/>
                  </a:cubicBezTo>
                  <a:cubicBezTo>
                    <a:pt x="212" y="33"/>
                    <a:pt x="212" y="34"/>
                    <a:pt x="212" y="34"/>
                  </a:cubicBezTo>
                  <a:cubicBezTo>
                    <a:pt x="212" y="34"/>
                    <a:pt x="212" y="34"/>
                    <a:pt x="212" y="34"/>
                  </a:cubicBezTo>
                  <a:cubicBezTo>
                    <a:pt x="212" y="34"/>
                    <a:pt x="212" y="34"/>
                    <a:pt x="212" y="35"/>
                  </a:cubicBezTo>
                  <a:cubicBezTo>
                    <a:pt x="212" y="35"/>
                    <a:pt x="212" y="35"/>
                    <a:pt x="212" y="35"/>
                  </a:cubicBezTo>
                  <a:cubicBezTo>
                    <a:pt x="209" y="61"/>
                    <a:pt x="201" y="85"/>
                    <a:pt x="188" y="105"/>
                  </a:cubicBezTo>
                  <a:cubicBezTo>
                    <a:pt x="188" y="175"/>
                    <a:pt x="188" y="175"/>
                    <a:pt x="188" y="175"/>
                  </a:cubicBezTo>
                  <a:cubicBezTo>
                    <a:pt x="194" y="176"/>
                    <a:pt x="194" y="176"/>
                    <a:pt x="194" y="176"/>
                  </a:cubicBezTo>
                  <a:cubicBezTo>
                    <a:pt x="194" y="100"/>
                    <a:pt x="194" y="100"/>
                    <a:pt x="194" y="100"/>
                  </a:cubicBezTo>
                  <a:cubicBezTo>
                    <a:pt x="226" y="100"/>
                    <a:pt x="226" y="100"/>
                    <a:pt x="226" y="100"/>
                  </a:cubicBezTo>
                  <a:cubicBezTo>
                    <a:pt x="226" y="185"/>
                    <a:pt x="226" y="185"/>
                    <a:pt x="226" y="185"/>
                  </a:cubicBezTo>
                  <a:cubicBezTo>
                    <a:pt x="233" y="186"/>
                    <a:pt x="233" y="186"/>
                    <a:pt x="233" y="186"/>
                  </a:cubicBezTo>
                  <a:cubicBezTo>
                    <a:pt x="233" y="0"/>
                    <a:pt x="233" y="0"/>
                    <a:pt x="233" y="0"/>
                  </a:cubicBezTo>
                </a:path>
              </a:pathLst>
            </a:custGeom>
            <a:solidFill>
              <a:srgbClr val="4A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8" name="íSḷîḋe">
              <a:extLst>
                <a:ext uri="{FF2B5EF4-FFF2-40B4-BE49-F238E27FC236}">
                  <a16:creationId xmlns:a16="http://schemas.microsoft.com/office/drawing/2014/main" xmlns="" id="{036F0B4E-EA52-44E5-9E59-FB7D5C896720}"/>
                </a:ext>
              </a:extLst>
            </p:cNvPr>
            <p:cNvSpPr/>
            <p:nvPr/>
          </p:nvSpPr>
          <p:spPr bwMode="auto">
            <a:xfrm>
              <a:off x="6107113" y="3079751"/>
              <a:ext cx="674688" cy="773113"/>
            </a:xfrm>
            <a:custGeom>
              <a:avLst/>
              <a:gdLst>
                <a:gd name="T0" fmla="*/ 232 w 232"/>
                <a:gd name="T1" fmla="*/ 0 h 267"/>
                <a:gd name="T2" fmla="*/ 0 w 232"/>
                <a:gd name="T3" fmla="*/ 0 h 267"/>
                <a:gd name="T4" fmla="*/ 0 w 232"/>
                <a:gd name="T5" fmla="*/ 195 h 267"/>
                <a:gd name="T6" fmla="*/ 13 w 232"/>
                <a:gd name="T7" fmla="*/ 218 h 267"/>
                <a:gd name="T8" fmla="*/ 13 w 232"/>
                <a:gd name="T9" fmla="*/ 267 h 267"/>
                <a:gd name="T10" fmla="*/ 99 w 232"/>
                <a:gd name="T11" fmla="*/ 267 h 267"/>
                <a:gd name="T12" fmla="*/ 99 w 232"/>
                <a:gd name="T13" fmla="*/ 222 h 267"/>
                <a:gd name="T14" fmla="*/ 122 w 232"/>
                <a:gd name="T15" fmla="*/ 194 h 267"/>
                <a:gd name="T16" fmla="*/ 91 w 232"/>
                <a:gd name="T17" fmla="*/ 97 h 267"/>
                <a:gd name="T18" fmla="*/ 117 w 232"/>
                <a:gd name="T19" fmla="*/ 97 h 267"/>
                <a:gd name="T20" fmla="*/ 146 w 232"/>
                <a:gd name="T21" fmla="*/ 188 h 267"/>
                <a:gd name="T22" fmla="*/ 189 w 232"/>
                <a:gd name="T23" fmla="*/ 176 h 267"/>
                <a:gd name="T24" fmla="*/ 226 w 232"/>
                <a:gd name="T25" fmla="*/ 165 h 267"/>
                <a:gd name="T26" fmla="*/ 231 w 232"/>
                <a:gd name="T27" fmla="*/ 190 h 267"/>
                <a:gd name="T28" fmla="*/ 232 w 232"/>
                <a:gd name="T29" fmla="*/ 190 h 267"/>
                <a:gd name="T30" fmla="*/ 232 w 232"/>
                <a:gd name="T31"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267">
                  <a:moveTo>
                    <a:pt x="232" y="0"/>
                  </a:moveTo>
                  <a:cubicBezTo>
                    <a:pt x="0" y="0"/>
                    <a:pt x="0" y="0"/>
                    <a:pt x="0" y="0"/>
                  </a:cubicBezTo>
                  <a:cubicBezTo>
                    <a:pt x="0" y="195"/>
                    <a:pt x="0" y="195"/>
                    <a:pt x="0" y="195"/>
                  </a:cubicBezTo>
                  <a:cubicBezTo>
                    <a:pt x="8" y="200"/>
                    <a:pt x="13" y="208"/>
                    <a:pt x="13" y="218"/>
                  </a:cubicBezTo>
                  <a:cubicBezTo>
                    <a:pt x="13" y="267"/>
                    <a:pt x="13" y="267"/>
                    <a:pt x="13" y="267"/>
                  </a:cubicBezTo>
                  <a:cubicBezTo>
                    <a:pt x="99" y="267"/>
                    <a:pt x="99" y="267"/>
                    <a:pt x="99" y="267"/>
                  </a:cubicBezTo>
                  <a:cubicBezTo>
                    <a:pt x="99" y="222"/>
                    <a:pt x="99" y="222"/>
                    <a:pt x="99" y="222"/>
                  </a:cubicBezTo>
                  <a:cubicBezTo>
                    <a:pt x="99" y="208"/>
                    <a:pt x="109" y="197"/>
                    <a:pt x="122" y="194"/>
                  </a:cubicBezTo>
                  <a:cubicBezTo>
                    <a:pt x="91" y="97"/>
                    <a:pt x="91" y="97"/>
                    <a:pt x="91" y="97"/>
                  </a:cubicBezTo>
                  <a:cubicBezTo>
                    <a:pt x="117" y="97"/>
                    <a:pt x="117" y="97"/>
                    <a:pt x="117" y="97"/>
                  </a:cubicBezTo>
                  <a:cubicBezTo>
                    <a:pt x="146" y="188"/>
                    <a:pt x="146" y="188"/>
                    <a:pt x="146" y="188"/>
                  </a:cubicBezTo>
                  <a:cubicBezTo>
                    <a:pt x="189" y="176"/>
                    <a:pt x="189" y="176"/>
                    <a:pt x="189" y="176"/>
                  </a:cubicBezTo>
                  <a:cubicBezTo>
                    <a:pt x="226" y="165"/>
                    <a:pt x="226" y="165"/>
                    <a:pt x="226" y="165"/>
                  </a:cubicBezTo>
                  <a:cubicBezTo>
                    <a:pt x="231" y="190"/>
                    <a:pt x="231" y="190"/>
                    <a:pt x="231" y="190"/>
                  </a:cubicBezTo>
                  <a:cubicBezTo>
                    <a:pt x="232" y="190"/>
                    <a:pt x="232" y="190"/>
                    <a:pt x="232" y="190"/>
                  </a:cubicBezTo>
                  <a:cubicBezTo>
                    <a:pt x="232" y="0"/>
                    <a:pt x="232" y="0"/>
                    <a:pt x="232" y="0"/>
                  </a:cubicBezTo>
                </a:path>
              </a:pathLst>
            </a:custGeom>
            <a:solidFill>
              <a:srgbClr val="4A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9" name="ísḷîḋe">
              <a:extLst>
                <a:ext uri="{FF2B5EF4-FFF2-40B4-BE49-F238E27FC236}">
                  <a16:creationId xmlns:a16="http://schemas.microsoft.com/office/drawing/2014/main" xmlns="" id="{5CB33B51-48E1-4FF9-A4F2-52F8173373AC}"/>
                </a:ext>
              </a:extLst>
            </p:cNvPr>
            <p:cNvSpPr/>
            <p:nvPr/>
          </p:nvSpPr>
          <p:spPr bwMode="auto">
            <a:xfrm>
              <a:off x="6145213" y="3989388"/>
              <a:ext cx="250825" cy="87313"/>
            </a:xfrm>
            <a:custGeom>
              <a:avLst/>
              <a:gdLst>
                <a:gd name="T0" fmla="*/ 86 w 86"/>
                <a:gd name="T1" fmla="*/ 0 h 30"/>
                <a:gd name="T2" fmla="*/ 0 w 86"/>
                <a:gd name="T3" fmla="*/ 0 h 30"/>
                <a:gd name="T4" fmla="*/ 0 w 86"/>
                <a:gd name="T5" fmla="*/ 30 h 30"/>
                <a:gd name="T6" fmla="*/ 53 w 86"/>
                <a:gd name="T7" fmla="*/ 30 h 30"/>
                <a:gd name="T8" fmla="*/ 51 w 86"/>
                <a:gd name="T9" fmla="*/ 24 h 30"/>
                <a:gd name="T10" fmla="*/ 54 w 86"/>
                <a:gd name="T11" fmla="*/ 16 h 30"/>
                <a:gd name="T12" fmla="*/ 60 w 86"/>
                <a:gd name="T13" fmla="*/ 13 h 30"/>
                <a:gd name="T14" fmla="*/ 86 w 86"/>
                <a:gd name="T15" fmla="*/ 13 h 30"/>
                <a:gd name="T16" fmla="*/ 86 w 8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0">
                  <a:moveTo>
                    <a:pt x="86" y="0"/>
                  </a:moveTo>
                  <a:cubicBezTo>
                    <a:pt x="0" y="0"/>
                    <a:pt x="0" y="0"/>
                    <a:pt x="0" y="0"/>
                  </a:cubicBezTo>
                  <a:cubicBezTo>
                    <a:pt x="0" y="30"/>
                    <a:pt x="0" y="30"/>
                    <a:pt x="0" y="30"/>
                  </a:cubicBezTo>
                  <a:cubicBezTo>
                    <a:pt x="53" y="30"/>
                    <a:pt x="53" y="30"/>
                    <a:pt x="53" y="30"/>
                  </a:cubicBezTo>
                  <a:cubicBezTo>
                    <a:pt x="52" y="28"/>
                    <a:pt x="51" y="26"/>
                    <a:pt x="51" y="24"/>
                  </a:cubicBezTo>
                  <a:cubicBezTo>
                    <a:pt x="51" y="21"/>
                    <a:pt x="52" y="18"/>
                    <a:pt x="54" y="16"/>
                  </a:cubicBezTo>
                  <a:cubicBezTo>
                    <a:pt x="55" y="14"/>
                    <a:pt x="57" y="13"/>
                    <a:pt x="60" y="13"/>
                  </a:cubicBezTo>
                  <a:cubicBezTo>
                    <a:pt x="86" y="13"/>
                    <a:pt x="86" y="13"/>
                    <a:pt x="86" y="13"/>
                  </a:cubicBezTo>
                  <a:cubicBezTo>
                    <a:pt x="86" y="0"/>
                    <a:pt x="86" y="0"/>
                    <a:pt x="86" y="0"/>
                  </a:cubicBezTo>
                </a:path>
              </a:pathLst>
            </a:custGeom>
            <a:solidFill>
              <a:srgbClr val="4A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0" name="î$ļîḋè">
              <a:extLst>
                <a:ext uri="{FF2B5EF4-FFF2-40B4-BE49-F238E27FC236}">
                  <a16:creationId xmlns:a16="http://schemas.microsoft.com/office/drawing/2014/main" xmlns="" id="{8B570F3D-E2C5-4F12-A34E-797F636132BD}"/>
                </a:ext>
              </a:extLst>
            </p:cNvPr>
            <p:cNvSpPr/>
            <p:nvPr/>
          </p:nvSpPr>
          <p:spPr bwMode="auto">
            <a:xfrm>
              <a:off x="7272338" y="3438526"/>
              <a:ext cx="69850" cy="47625"/>
            </a:xfrm>
            <a:custGeom>
              <a:avLst/>
              <a:gdLst>
                <a:gd name="T0" fmla="*/ 24 w 24"/>
                <a:gd name="T1" fmla="*/ 16 h 16"/>
                <a:gd name="T2" fmla="*/ 12 w 24"/>
                <a:gd name="T3" fmla="*/ 0 h 16"/>
                <a:gd name="T4" fmla="*/ 0 w 24"/>
                <a:gd name="T5" fmla="*/ 15 h 16"/>
                <a:gd name="T6" fmla="*/ 24 w 24"/>
                <a:gd name="T7" fmla="*/ 16 h 16"/>
              </a:gdLst>
              <a:ahLst/>
              <a:cxnLst>
                <a:cxn ang="0">
                  <a:pos x="T0" y="T1"/>
                </a:cxn>
                <a:cxn ang="0">
                  <a:pos x="T2" y="T3"/>
                </a:cxn>
                <a:cxn ang="0">
                  <a:pos x="T4" y="T5"/>
                </a:cxn>
                <a:cxn ang="0">
                  <a:pos x="T6" y="T7"/>
                </a:cxn>
              </a:cxnLst>
              <a:rect l="0" t="0" r="r" b="b"/>
              <a:pathLst>
                <a:path w="24" h="16">
                  <a:moveTo>
                    <a:pt x="24" y="16"/>
                  </a:moveTo>
                  <a:cubicBezTo>
                    <a:pt x="24" y="7"/>
                    <a:pt x="19" y="0"/>
                    <a:pt x="12" y="0"/>
                  </a:cubicBezTo>
                  <a:cubicBezTo>
                    <a:pt x="6" y="0"/>
                    <a:pt x="0" y="7"/>
                    <a:pt x="0" y="15"/>
                  </a:cubicBezTo>
                  <a:cubicBezTo>
                    <a:pt x="24" y="16"/>
                    <a:pt x="24" y="16"/>
                    <a:pt x="24" y="16"/>
                  </a:cubicBezTo>
                </a:path>
              </a:pathLst>
            </a:custGeom>
            <a:solidFill>
              <a:srgbClr val="0061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1" name="î$ľiďè">
              <a:extLst>
                <a:ext uri="{FF2B5EF4-FFF2-40B4-BE49-F238E27FC236}">
                  <a16:creationId xmlns:a16="http://schemas.microsoft.com/office/drawing/2014/main" xmlns="" id="{1A7AE030-C190-4AD8-83F3-F039F704237A}"/>
                </a:ext>
              </a:extLst>
            </p:cNvPr>
            <p:cNvSpPr/>
            <p:nvPr/>
          </p:nvSpPr>
          <p:spPr bwMode="auto">
            <a:xfrm>
              <a:off x="7194551" y="3352801"/>
              <a:ext cx="127000" cy="85725"/>
            </a:xfrm>
            <a:custGeom>
              <a:avLst/>
              <a:gdLst>
                <a:gd name="T0" fmla="*/ 0 w 80"/>
                <a:gd name="T1" fmla="*/ 53 h 54"/>
                <a:gd name="T2" fmla="*/ 79 w 80"/>
                <a:gd name="T3" fmla="*/ 54 h 54"/>
                <a:gd name="T4" fmla="*/ 80 w 80"/>
                <a:gd name="T5" fmla="*/ 1 h 54"/>
                <a:gd name="T6" fmla="*/ 2 w 80"/>
                <a:gd name="T7" fmla="*/ 0 h 54"/>
                <a:gd name="T8" fmla="*/ 0 w 80"/>
                <a:gd name="T9" fmla="*/ 53 h 54"/>
              </a:gdLst>
              <a:ahLst/>
              <a:cxnLst>
                <a:cxn ang="0">
                  <a:pos x="T0" y="T1"/>
                </a:cxn>
                <a:cxn ang="0">
                  <a:pos x="T2" y="T3"/>
                </a:cxn>
                <a:cxn ang="0">
                  <a:pos x="T4" y="T5"/>
                </a:cxn>
                <a:cxn ang="0">
                  <a:pos x="T6" y="T7"/>
                </a:cxn>
                <a:cxn ang="0">
                  <a:pos x="T8" y="T9"/>
                </a:cxn>
              </a:cxnLst>
              <a:rect l="0" t="0" r="r" b="b"/>
              <a:pathLst>
                <a:path w="80" h="54">
                  <a:moveTo>
                    <a:pt x="0" y="53"/>
                  </a:moveTo>
                  <a:lnTo>
                    <a:pt x="79" y="54"/>
                  </a:lnTo>
                  <a:lnTo>
                    <a:pt x="80" y="1"/>
                  </a:lnTo>
                  <a:lnTo>
                    <a:pt x="2" y="0"/>
                  </a:lnTo>
                  <a:lnTo>
                    <a:pt x="0" y="53"/>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2" name="íṧḷîḑe">
              <a:extLst>
                <a:ext uri="{FF2B5EF4-FFF2-40B4-BE49-F238E27FC236}">
                  <a16:creationId xmlns:a16="http://schemas.microsoft.com/office/drawing/2014/main" xmlns="" id="{0262F582-85BA-4E08-83B6-C15F4149BC8B}"/>
                </a:ext>
              </a:extLst>
            </p:cNvPr>
            <p:cNvSpPr/>
            <p:nvPr/>
          </p:nvSpPr>
          <p:spPr bwMode="auto">
            <a:xfrm>
              <a:off x="7194551" y="3352801"/>
              <a:ext cx="127000" cy="85725"/>
            </a:xfrm>
            <a:custGeom>
              <a:avLst/>
              <a:gdLst>
                <a:gd name="T0" fmla="*/ 0 w 80"/>
                <a:gd name="T1" fmla="*/ 53 h 54"/>
                <a:gd name="T2" fmla="*/ 79 w 80"/>
                <a:gd name="T3" fmla="*/ 54 h 54"/>
                <a:gd name="T4" fmla="*/ 80 w 80"/>
                <a:gd name="T5" fmla="*/ 1 h 54"/>
                <a:gd name="T6" fmla="*/ 2 w 80"/>
                <a:gd name="T7" fmla="*/ 0 h 54"/>
                <a:gd name="T8" fmla="*/ 0 w 80"/>
                <a:gd name="T9" fmla="*/ 53 h 54"/>
              </a:gdLst>
              <a:ahLst/>
              <a:cxnLst>
                <a:cxn ang="0">
                  <a:pos x="T0" y="T1"/>
                </a:cxn>
                <a:cxn ang="0">
                  <a:pos x="T2" y="T3"/>
                </a:cxn>
                <a:cxn ang="0">
                  <a:pos x="T4" y="T5"/>
                </a:cxn>
                <a:cxn ang="0">
                  <a:pos x="T6" y="T7"/>
                </a:cxn>
                <a:cxn ang="0">
                  <a:pos x="T8" y="T9"/>
                </a:cxn>
              </a:cxnLst>
              <a:rect l="0" t="0" r="r" b="b"/>
              <a:pathLst>
                <a:path w="80" h="54">
                  <a:moveTo>
                    <a:pt x="0" y="53"/>
                  </a:moveTo>
                  <a:lnTo>
                    <a:pt x="79" y="54"/>
                  </a:lnTo>
                  <a:lnTo>
                    <a:pt x="80" y="1"/>
                  </a:lnTo>
                  <a:lnTo>
                    <a:pt x="2" y="0"/>
                  </a:lnTo>
                  <a:lnTo>
                    <a:pt x="0"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3" name="iṥḷîdé">
              <a:extLst>
                <a:ext uri="{FF2B5EF4-FFF2-40B4-BE49-F238E27FC236}">
                  <a16:creationId xmlns:a16="http://schemas.microsoft.com/office/drawing/2014/main" xmlns="" id="{7AFC194F-0DDC-44EA-857E-4D7E5E7BE553}"/>
                </a:ext>
              </a:extLst>
            </p:cNvPr>
            <p:cNvSpPr/>
            <p:nvPr/>
          </p:nvSpPr>
          <p:spPr bwMode="auto">
            <a:xfrm>
              <a:off x="7313613" y="3438526"/>
              <a:ext cx="6350" cy="1588"/>
            </a:xfrm>
            <a:prstGeom prst="rect">
              <a:avLst/>
            </a:prstGeom>
            <a:solidFill>
              <a:srgbClr val="3B1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4" name="îSlîďe">
              <a:extLst>
                <a:ext uri="{FF2B5EF4-FFF2-40B4-BE49-F238E27FC236}">
                  <a16:creationId xmlns:a16="http://schemas.microsoft.com/office/drawing/2014/main" xmlns="" id="{DA04B8F8-D6D3-434D-84A9-FBF93D384684}"/>
                </a:ext>
              </a:extLst>
            </p:cNvPr>
            <p:cNvSpPr/>
            <p:nvPr/>
          </p:nvSpPr>
          <p:spPr bwMode="auto">
            <a:xfrm>
              <a:off x="7313613" y="3438526"/>
              <a:ext cx="6350"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5" name="iṥliďê">
              <a:extLst>
                <a:ext uri="{FF2B5EF4-FFF2-40B4-BE49-F238E27FC236}">
                  <a16:creationId xmlns:a16="http://schemas.microsoft.com/office/drawing/2014/main" xmlns="" id="{CD460355-8323-4166-9108-BE7686290DF9}"/>
                </a:ext>
              </a:extLst>
            </p:cNvPr>
            <p:cNvSpPr/>
            <p:nvPr/>
          </p:nvSpPr>
          <p:spPr bwMode="auto">
            <a:xfrm>
              <a:off x="7316788" y="3354388"/>
              <a:ext cx="4763" cy="58738"/>
            </a:xfrm>
            <a:custGeom>
              <a:avLst/>
              <a:gdLst>
                <a:gd name="T0" fmla="*/ 0 w 2"/>
                <a:gd name="T1" fmla="*/ 0 h 20"/>
                <a:gd name="T2" fmla="*/ 0 w 2"/>
                <a:gd name="T3" fmla="*/ 20 h 20"/>
                <a:gd name="T4" fmla="*/ 1 w 2"/>
                <a:gd name="T5" fmla="*/ 19 h 20"/>
                <a:gd name="T6" fmla="*/ 2 w 2"/>
                <a:gd name="T7" fmla="*/ 0 h 20"/>
                <a:gd name="T8" fmla="*/ 0 w 2"/>
                <a:gd name="T9" fmla="*/ 0 h 20"/>
              </a:gdLst>
              <a:ahLst/>
              <a:cxnLst>
                <a:cxn ang="0">
                  <a:pos x="T0" y="T1"/>
                </a:cxn>
                <a:cxn ang="0">
                  <a:pos x="T2" y="T3"/>
                </a:cxn>
                <a:cxn ang="0">
                  <a:pos x="T4" y="T5"/>
                </a:cxn>
                <a:cxn ang="0">
                  <a:pos x="T6" y="T7"/>
                </a:cxn>
                <a:cxn ang="0">
                  <a:pos x="T8" y="T9"/>
                </a:cxn>
              </a:cxnLst>
              <a:rect l="0" t="0" r="r" b="b"/>
              <a:pathLst>
                <a:path w="2" h="20">
                  <a:moveTo>
                    <a:pt x="0" y="0"/>
                  </a:moveTo>
                  <a:cubicBezTo>
                    <a:pt x="0" y="20"/>
                    <a:pt x="0" y="20"/>
                    <a:pt x="0" y="20"/>
                  </a:cubicBezTo>
                  <a:cubicBezTo>
                    <a:pt x="0" y="20"/>
                    <a:pt x="1" y="19"/>
                    <a:pt x="1" y="19"/>
                  </a:cubicBezTo>
                  <a:cubicBezTo>
                    <a:pt x="2" y="0"/>
                    <a:pt x="2" y="0"/>
                    <a:pt x="2" y="0"/>
                  </a:cubicBezTo>
                  <a:cubicBezTo>
                    <a:pt x="0" y="0"/>
                    <a:pt x="0" y="0"/>
                    <a:pt x="0"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6" name="íşḷiďé">
              <a:extLst>
                <a:ext uri="{FF2B5EF4-FFF2-40B4-BE49-F238E27FC236}">
                  <a16:creationId xmlns:a16="http://schemas.microsoft.com/office/drawing/2014/main" xmlns="" id="{49A5326F-DA9E-4555-8AFD-4A862CBEA990}"/>
                </a:ext>
              </a:extLst>
            </p:cNvPr>
            <p:cNvSpPr/>
            <p:nvPr/>
          </p:nvSpPr>
          <p:spPr bwMode="auto">
            <a:xfrm>
              <a:off x="7594601" y="3349626"/>
              <a:ext cx="41275" cy="109538"/>
            </a:xfrm>
            <a:custGeom>
              <a:avLst/>
              <a:gdLst>
                <a:gd name="T0" fmla="*/ 24 w 26"/>
                <a:gd name="T1" fmla="*/ 69 h 69"/>
                <a:gd name="T2" fmla="*/ 0 w 26"/>
                <a:gd name="T3" fmla="*/ 67 h 69"/>
                <a:gd name="T4" fmla="*/ 2 w 26"/>
                <a:gd name="T5" fmla="*/ 0 h 69"/>
                <a:gd name="T6" fmla="*/ 26 w 26"/>
                <a:gd name="T7" fmla="*/ 0 h 69"/>
                <a:gd name="T8" fmla="*/ 24 w 26"/>
                <a:gd name="T9" fmla="*/ 69 h 69"/>
              </a:gdLst>
              <a:ahLst/>
              <a:cxnLst>
                <a:cxn ang="0">
                  <a:pos x="T0" y="T1"/>
                </a:cxn>
                <a:cxn ang="0">
                  <a:pos x="T2" y="T3"/>
                </a:cxn>
                <a:cxn ang="0">
                  <a:pos x="T4" y="T5"/>
                </a:cxn>
                <a:cxn ang="0">
                  <a:pos x="T6" y="T7"/>
                </a:cxn>
                <a:cxn ang="0">
                  <a:pos x="T8" y="T9"/>
                </a:cxn>
              </a:cxnLst>
              <a:rect l="0" t="0" r="r" b="b"/>
              <a:pathLst>
                <a:path w="26" h="69">
                  <a:moveTo>
                    <a:pt x="24" y="69"/>
                  </a:moveTo>
                  <a:lnTo>
                    <a:pt x="0" y="67"/>
                  </a:lnTo>
                  <a:lnTo>
                    <a:pt x="2" y="0"/>
                  </a:lnTo>
                  <a:lnTo>
                    <a:pt x="26" y="0"/>
                  </a:lnTo>
                  <a:lnTo>
                    <a:pt x="24" y="69"/>
                  </a:lnTo>
                  <a:close/>
                </a:path>
              </a:pathLst>
            </a:custGeom>
            <a:solidFill>
              <a:srgbClr val="D276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7" name="ís1íḍé">
              <a:extLst>
                <a:ext uri="{FF2B5EF4-FFF2-40B4-BE49-F238E27FC236}">
                  <a16:creationId xmlns:a16="http://schemas.microsoft.com/office/drawing/2014/main" xmlns="" id="{216B9467-E7F2-4F02-BE11-F38F2E293858}"/>
                </a:ext>
              </a:extLst>
            </p:cNvPr>
            <p:cNvSpPr/>
            <p:nvPr/>
          </p:nvSpPr>
          <p:spPr bwMode="auto">
            <a:xfrm>
              <a:off x="7594601" y="3349626"/>
              <a:ext cx="41275" cy="109538"/>
            </a:xfrm>
            <a:custGeom>
              <a:avLst/>
              <a:gdLst>
                <a:gd name="T0" fmla="*/ 24 w 26"/>
                <a:gd name="T1" fmla="*/ 69 h 69"/>
                <a:gd name="T2" fmla="*/ 0 w 26"/>
                <a:gd name="T3" fmla="*/ 67 h 69"/>
                <a:gd name="T4" fmla="*/ 2 w 26"/>
                <a:gd name="T5" fmla="*/ 0 h 69"/>
                <a:gd name="T6" fmla="*/ 26 w 26"/>
                <a:gd name="T7" fmla="*/ 0 h 69"/>
                <a:gd name="T8" fmla="*/ 24 w 26"/>
                <a:gd name="T9" fmla="*/ 69 h 69"/>
              </a:gdLst>
              <a:ahLst/>
              <a:cxnLst>
                <a:cxn ang="0">
                  <a:pos x="T0" y="T1"/>
                </a:cxn>
                <a:cxn ang="0">
                  <a:pos x="T2" y="T3"/>
                </a:cxn>
                <a:cxn ang="0">
                  <a:pos x="T4" y="T5"/>
                </a:cxn>
                <a:cxn ang="0">
                  <a:pos x="T6" y="T7"/>
                </a:cxn>
                <a:cxn ang="0">
                  <a:pos x="T8" y="T9"/>
                </a:cxn>
              </a:cxnLst>
              <a:rect l="0" t="0" r="r" b="b"/>
              <a:pathLst>
                <a:path w="26" h="69">
                  <a:moveTo>
                    <a:pt x="24" y="69"/>
                  </a:moveTo>
                  <a:lnTo>
                    <a:pt x="0" y="67"/>
                  </a:lnTo>
                  <a:lnTo>
                    <a:pt x="2" y="0"/>
                  </a:lnTo>
                  <a:lnTo>
                    <a:pt x="26" y="0"/>
                  </a:lnTo>
                  <a:lnTo>
                    <a:pt x="24"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8" name="íšľíḑê">
              <a:extLst>
                <a:ext uri="{FF2B5EF4-FFF2-40B4-BE49-F238E27FC236}">
                  <a16:creationId xmlns:a16="http://schemas.microsoft.com/office/drawing/2014/main" xmlns="" id="{BC0AE719-B6EB-4160-9E51-F5CE5C2CF69D}"/>
                </a:ext>
              </a:extLst>
            </p:cNvPr>
            <p:cNvSpPr/>
            <p:nvPr/>
          </p:nvSpPr>
          <p:spPr bwMode="auto">
            <a:xfrm>
              <a:off x="7319963" y="3352801"/>
              <a:ext cx="133350" cy="92075"/>
            </a:xfrm>
            <a:custGeom>
              <a:avLst/>
              <a:gdLst>
                <a:gd name="T0" fmla="*/ 0 w 84"/>
                <a:gd name="T1" fmla="*/ 54 h 58"/>
                <a:gd name="T2" fmla="*/ 84 w 84"/>
                <a:gd name="T3" fmla="*/ 58 h 58"/>
                <a:gd name="T4" fmla="*/ 84 w 84"/>
                <a:gd name="T5" fmla="*/ 1 h 58"/>
                <a:gd name="T6" fmla="*/ 1 w 84"/>
                <a:gd name="T7" fmla="*/ 0 h 58"/>
                <a:gd name="T8" fmla="*/ 0 w 84"/>
                <a:gd name="T9" fmla="*/ 54 h 58"/>
              </a:gdLst>
              <a:ahLst/>
              <a:cxnLst>
                <a:cxn ang="0">
                  <a:pos x="T0" y="T1"/>
                </a:cxn>
                <a:cxn ang="0">
                  <a:pos x="T2" y="T3"/>
                </a:cxn>
                <a:cxn ang="0">
                  <a:pos x="T4" y="T5"/>
                </a:cxn>
                <a:cxn ang="0">
                  <a:pos x="T6" y="T7"/>
                </a:cxn>
                <a:cxn ang="0">
                  <a:pos x="T8" y="T9"/>
                </a:cxn>
              </a:cxnLst>
              <a:rect l="0" t="0" r="r" b="b"/>
              <a:pathLst>
                <a:path w="84" h="58">
                  <a:moveTo>
                    <a:pt x="0" y="54"/>
                  </a:moveTo>
                  <a:lnTo>
                    <a:pt x="84" y="58"/>
                  </a:lnTo>
                  <a:lnTo>
                    <a:pt x="84" y="1"/>
                  </a:lnTo>
                  <a:lnTo>
                    <a:pt x="1" y="0"/>
                  </a:lnTo>
                  <a:lnTo>
                    <a:pt x="0" y="54"/>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9" name="íşlïďe">
              <a:extLst>
                <a:ext uri="{FF2B5EF4-FFF2-40B4-BE49-F238E27FC236}">
                  <a16:creationId xmlns:a16="http://schemas.microsoft.com/office/drawing/2014/main" xmlns="" id="{9BDC4C20-DF53-4B98-8030-B94097F6CDDA}"/>
                </a:ext>
              </a:extLst>
            </p:cNvPr>
            <p:cNvSpPr/>
            <p:nvPr/>
          </p:nvSpPr>
          <p:spPr bwMode="auto">
            <a:xfrm>
              <a:off x="7319963" y="3352801"/>
              <a:ext cx="133350" cy="92075"/>
            </a:xfrm>
            <a:custGeom>
              <a:avLst/>
              <a:gdLst>
                <a:gd name="T0" fmla="*/ 0 w 84"/>
                <a:gd name="T1" fmla="*/ 54 h 58"/>
                <a:gd name="T2" fmla="*/ 84 w 84"/>
                <a:gd name="T3" fmla="*/ 58 h 58"/>
                <a:gd name="T4" fmla="*/ 84 w 84"/>
                <a:gd name="T5" fmla="*/ 1 h 58"/>
                <a:gd name="T6" fmla="*/ 1 w 84"/>
                <a:gd name="T7" fmla="*/ 0 h 58"/>
                <a:gd name="T8" fmla="*/ 0 w 84"/>
                <a:gd name="T9" fmla="*/ 54 h 58"/>
              </a:gdLst>
              <a:ahLst/>
              <a:cxnLst>
                <a:cxn ang="0">
                  <a:pos x="T0" y="T1"/>
                </a:cxn>
                <a:cxn ang="0">
                  <a:pos x="T2" y="T3"/>
                </a:cxn>
                <a:cxn ang="0">
                  <a:pos x="T4" y="T5"/>
                </a:cxn>
                <a:cxn ang="0">
                  <a:pos x="T6" y="T7"/>
                </a:cxn>
                <a:cxn ang="0">
                  <a:pos x="T8" y="T9"/>
                </a:cxn>
              </a:cxnLst>
              <a:rect l="0" t="0" r="r" b="b"/>
              <a:pathLst>
                <a:path w="84" h="58">
                  <a:moveTo>
                    <a:pt x="0" y="54"/>
                  </a:moveTo>
                  <a:lnTo>
                    <a:pt x="84" y="58"/>
                  </a:lnTo>
                  <a:lnTo>
                    <a:pt x="84" y="1"/>
                  </a:lnTo>
                  <a:lnTo>
                    <a:pt x="1" y="0"/>
                  </a:lnTo>
                  <a:lnTo>
                    <a:pt x="0"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0" name="iSlidè">
              <a:extLst>
                <a:ext uri="{FF2B5EF4-FFF2-40B4-BE49-F238E27FC236}">
                  <a16:creationId xmlns:a16="http://schemas.microsoft.com/office/drawing/2014/main" xmlns="" id="{BE8D1194-C395-4BEF-9CF5-1B75DF2CB717}"/>
                </a:ext>
              </a:extLst>
            </p:cNvPr>
            <p:cNvSpPr/>
            <p:nvPr/>
          </p:nvSpPr>
          <p:spPr bwMode="auto">
            <a:xfrm>
              <a:off x="7446963" y="3354388"/>
              <a:ext cx="6350" cy="41275"/>
            </a:xfrm>
            <a:custGeom>
              <a:avLst/>
              <a:gdLst>
                <a:gd name="T0" fmla="*/ 1 w 2"/>
                <a:gd name="T1" fmla="*/ 0 h 14"/>
                <a:gd name="T2" fmla="*/ 0 w 2"/>
                <a:gd name="T3" fmla="*/ 14 h 14"/>
                <a:gd name="T4" fmla="*/ 2 w 2"/>
                <a:gd name="T5" fmla="*/ 14 h 14"/>
                <a:gd name="T6" fmla="*/ 2 w 2"/>
                <a:gd name="T7" fmla="*/ 0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0" y="14"/>
                    <a:pt x="0" y="14"/>
                    <a:pt x="0" y="14"/>
                  </a:cubicBezTo>
                  <a:cubicBezTo>
                    <a:pt x="1" y="14"/>
                    <a:pt x="1" y="14"/>
                    <a:pt x="2" y="14"/>
                  </a:cubicBezTo>
                  <a:cubicBezTo>
                    <a:pt x="2" y="0"/>
                    <a:pt x="2" y="0"/>
                    <a:pt x="2" y="0"/>
                  </a:cubicBezTo>
                  <a:cubicBezTo>
                    <a:pt x="1" y="0"/>
                    <a:pt x="1" y="0"/>
                    <a:pt x="1"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1" name="i$ḷïdé">
              <a:extLst>
                <a:ext uri="{FF2B5EF4-FFF2-40B4-BE49-F238E27FC236}">
                  <a16:creationId xmlns:a16="http://schemas.microsoft.com/office/drawing/2014/main" xmlns="" id="{690C8EE1-0011-4670-BB51-0D62A7001584}"/>
                </a:ext>
              </a:extLst>
            </p:cNvPr>
            <p:cNvSpPr/>
            <p:nvPr/>
          </p:nvSpPr>
          <p:spPr bwMode="auto">
            <a:xfrm>
              <a:off x="7450138" y="3352801"/>
              <a:ext cx="147638" cy="98425"/>
            </a:xfrm>
            <a:custGeom>
              <a:avLst/>
              <a:gdLst>
                <a:gd name="T0" fmla="*/ 0 w 93"/>
                <a:gd name="T1" fmla="*/ 60 h 62"/>
                <a:gd name="T2" fmla="*/ 91 w 93"/>
                <a:gd name="T3" fmla="*/ 62 h 62"/>
                <a:gd name="T4" fmla="*/ 93 w 93"/>
                <a:gd name="T5" fmla="*/ 1 h 62"/>
                <a:gd name="T6" fmla="*/ 2 w 93"/>
                <a:gd name="T7" fmla="*/ 0 h 62"/>
                <a:gd name="T8" fmla="*/ 0 w 93"/>
                <a:gd name="T9" fmla="*/ 60 h 62"/>
              </a:gdLst>
              <a:ahLst/>
              <a:cxnLst>
                <a:cxn ang="0">
                  <a:pos x="T0" y="T1"/>
                </a:cxn>
                <a:cxn ang="0">
                  <a:pos x="T2" y="T3"/>
                </a:cxn>
                <a:cxn ang="0">
                  <a:pos x="T4" y="T5"/>
                </a:cxn>
                <a:cxn ang="0">
                  <a:pos x="T6" y="T7"/>
                </a:cxn>
                <a:cxn ang="0">
                  <a:pos x="T8" y="T9"/>
                </a:cxn>
              </a:cxnLst>
              <a:rect l="0" t="0" r="r" b="b"/>
              <a:pathLst>
                <a:path w="93" h="62">
                  <a:moveTo>
                    <a:pt x="0" y="60"/>
                  </a:moveTo>
                  <a:lnTo>
                    <a:pt x="91" y="62"/>
                  </a:lnTo>
                  <a:lnTo>
                    <a:pt x="93" y="1"/>
                  </a:lnTo>
                  <a:lnTo>
                    <a:pt x="2" y="0"/>
                  </a:lnTo>
                  <a:lnTo>
                    <a:pt x="0" y="6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2" name="íşļiḋê">
              <a:extLst>
                <a:ext uri="{FF2B5EF4-FFF2-40B4-BE49-F238E27FC236}">
                  <a16:creationId xmlns:a16="http://schemas.microsoft.com/office/drawing/2014/main" xmlns="" id="{35B9CB00-FA56-45DE-A2BD-BE201C14E8AD}"/>
                </a:ext>
              </a:extLst>
            </p:cNvPr>
            <p:cNvSpPr/>
            <p:nvPr/>
          </p:nvSpPr>
          <p:spPr bwMode="auto">
            <a:xfrm>
              <a:off x="7450138" y="3352801"/>
              <a:ext cx="147638" cy="98425"/>
            </a:xfrm>
            <a:custGeom>
              <a:avLst/>
              <a:gdLst>
                <a:gd name="T0" fmla="*/ 0 w 93"/>
                <a:gd name="T1" fmla="*/ 60 h 62"/>
                <a:gd name="T2" fmla="*/ 91 w 93"/>
                <a:gd name="T3" fmla="*/ 62 h 62"/>
                <a:gd name="T4" fmla="*/ 93 w 93"/>
                <a:gd name="T5" fmla="*/ 1 h 62"/>
                <a:gd name="T6" fmla="*/ 2 w 93"/>
                <a:gd name="T7" fmla="*/ 0 h 62"/>
                <a:gd name="T8" fmla="*/ 0 w 93"/>
                <a:gd name="T9" fmla="*/ 60 h 62"/>
              </a:gdLst>
              <a:ahLst/>
              <a:cxnLst>
                <a:cxn ang="0">
                  <a:pos x="T0" y="T1"/>
                </a:cxn>
                <a:cxn ang="0">
                  <a:pos x="T2" y="T3"/>
                </a:cxn>
                <a:cxn ang="0">
                  <a:pos x="T4" y="T5"/>
                </a:cxn>
                <a:cxn ang="0">
                  <a:pos x="T6" y="T7"/>
                </a:cxn>
                <a:cxn ang="0">
                  <a:pos x="T8" y="T9"/>
                </a:cxn>
              </a:cxnLst>
              <a:rect l="0" t="0" r="r" b="b"/>
              <a:pathLst>
                <a:path w="93" h="62">
                  <a:moveTo>
                    <a:pt x="0" y="60"/>
                  </a:moveTo>
                  <a:lnTo>
                    <a:pt x="91" y="62"/>
                  </a:lnTo>
                  <a:lnTo>
                    <a:pt x="93" y="1"/>
                  </a:lnTo>
                  <a:lnTo>
                    <a:pt x="2" y="0"/>
                  </a:lnTo>
                  <a:lnTo>
                    <a:pt x="0"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3" name="íṡļïḋê">
              <a:extLst>
                <a:ext uri="{FF2B5EF4-FFF2-40B4-BE49-F238E27FC236}">
                  <a16:creationId xmlns:a16="http://schemas.microsoft.com/office/drawing/2014/main" xmlns="" id="{7B360A03-31A2-4EB8-A669-72CAEF1362E8}"/>
                </a:ext>
              </a:extLst>
            </p:cNvPr>
            <p:cNvSpPr/>
            <p:nvPr/>
          </p:nvSpPr>
          <p:spPr bwMode="auto">
            <a:xfrm>
              <a:off x="7594601" y="3363913"/>
              <a:ext cx="41275" cy="95250"/>
            </a:xfrm>
            <a:custGeom>
              <a:avLst/>
              <a:gdLst>
                <a:gd name="T0" fmla="*/ 1 w 14"/>
                <a:gd name="T1" fmla="*/ 2 h 33"/>
                <a:gd name="T2" fmla="*/ 1 w 14"/>
                <a:gd name="T3" fmla="*/ 2 h 33"/>
                <a:gd name="T4" fmla="*/ 0 w 14"/>
                <a:gd name="T5" fmla="*/ 30 h 33"/>
                <a:gd name="T6" fmla="*/ 0 w 14"/>
                <a:gd name="T7" fmla="*/ 32 h 33"/>
                <a:gd name="T8" fmla="*/ 1 w 14"/>
                <a:gd name="T9" fmla="*/ 2 h 33"/>
                <a:gd name="T10" fmla="*/ 14 w 14"/>
                <a:gd name="T11" fmla="*/ 0 h 33"/>
                <a:gd name="T12" fmla="*/ 14 w 14"/>
                <a:gd name="T13" fmla="*/ 0 h 33"/>
                <a:gd name="T14" fmla="*/ 13 w 14"/>
                <a:gd name="T15" fmla="*/ 33 h 33"/>
                <a:gd name="T16" fmla="*/ 14 w 1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3">
                  <a:moveTo>
                    <a:pt x="1" y="2"/>
                  </a:moveTo>
                  <a:cubicBezTo>
                    <a:pt x="1" y="2"/>
                    <a:pt x="1" y="2"/>
                    <a:pt x="1" y="2"/>
                  </a:cubicBezTo>
                  <a:cubicBezTo>
                    <a:pt x="0" y="30"/>
                    <a:pt x="0" y="30"/>
                    <a:pt x="0" y="30"/>
                  </a:cubicBezTo>
                  <a:cubicBezTo>
                    <a:pt x="0" y="32"/>
                    <a:pt x="0" y="32"/>
                    <a:pt x="0" y="32"/>
                  </a:cubicBezTo>
                  <a:cubicBezTo>
                    <a:pt x="1" y="2"/>
                    <a:pt x="1" y="2"/>
                    <a:pt x="1" y="2"/>
                  </a:cubicBezTo>
                  <a:moveTo>
                    <a:pt x="14" y="0"/>
                  </a:moveTo>
                  <a:cubicBezTo>
                    <a:pt x="14" y="0"/>
                    <a:pt x="14" y="0"/>
                    <a:pt x="14" y="0"/>
                  </a:cubicBezTo>
                  <a:cubicBezTo>
                    <a:pt x="13" y="33"/>
                    <a:pt x="13" y="33"/>
                    <a:pt x="13" y="33"/>
                  </a:cubicBezTo>
                  <a:cubicBezTo>
                    <a:pt x="14" y="0"/>
                    <a:pt x="14" y="0"/>
                    <a:pt x="14" y="0"/>
                  </a:cubicBezTo>
                </a:path>
              </a:pathLst>
            </a:custGeom>
            <a:solidFill>
              <a:srgbClr val="3B11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4" name="îŝ1íḑê">
              <a:extLst>
                <a:ext uri="{FF2B5EF4-FFF2-40B4-BE49-F238E27FC236}">
                  <a16:creationId xmlns:a16="http://schemas.microsoft.com/office/drawing/2014/main" xmlns="" id="{3A54C5F3-A5ED-4D1D-BA36-137CCFDD12FA}"/>
                </a:ext>
              </a:extLst>
            </p:cNvPr>
            <p:cNvSpPr/>
            <p:nvPr/>
          </p:nvSpPr>
          <p:spPr bwMode="auto">
            <a:xfrm>
              <a:off x="7594601" y="3363913"/>
              <a:ext cx="41275" cy="95250"/>
            </a:xfrm>
            <a:custGeom>
              <a:avLst/>
              <a:gdLst>
                <a:gd name="T0" fmla="*/ 14 w 14"/>
                <a:gd name="T1" fmla="*/ 0 h 33"/>
                <a:gd name="T2" fmla="*/ 1 w 14"/>
                <a:gd name="T3" fmla="*/ 2 h 33"/>
                <a:gd name="T4" fmla="*/ 0 w 14"/>
                <a:gd name="T5" fmla="*/ 32 h 33"/>
                <a:gd name="T6" fmla="*/ 13 w 14"/>
                <a:gd name="T7" fmla="*/ 33 h 33"/>
                <a:gd name="T8" fmla="*/ 14 w 14"/>
                <a:gd name="T9" fmla="*/ 0 h 33"/>
              </a:gdLst>
              <a:ahLst/>
              <a:cxnLst>
                <a:cxn ang="0">
                  <a:pos x="T0" y="T1"/>
                </a:cxn>
                <a:cxn ang="0">
                  <a:pos x="T2" y="T3"/>
                </a:cxn>
                <a:cxn ang="0">
                  <a:pos x="T4" y="T5"/>
                </a:cxn>
                <a:cxn ang="0">
                  <a:pos x="T6" y="T7"/>
                </a:cxn>
                <a:cxn ang="0">
                  <a:pos x="T8" y="T9"/>
                </a:cxn>
              </a:cxnLst>
              <a:rect l="0" t="0" r="r" b="b"/>
              <a:pathLst>
                <a:path w="14" h="33">
                  <a:moveTo>
                    <a:pt x="14" y="0"/>
                  </a:moveTo>
                  <a:cubicBezTo>
                    <a:pt x="12" y="0"/>
                    <a:pt x="7" y="1"/>
                    <a:pt x="1" y="2"/>
                  </a:cubicBezTo>
                  <a:cubicBezTo>
                    <a:pt x="0" y="32"/>
                    <a:pt x="0" y="32"/>
                    <a:pt x="0" y="32"/>
                  </a:cubicBezTo>
                  <a:cubicBezTo>
                    <a:pt x="13" y="33"/>
                    <a:pt x="13" y="33"/>
                    <a:pt x="13" y="33"/>
                  </a:cubicBezTo>
                  <a:cubicBezTo>
                    <a:pt x="14" y="0"/>
                    <a:pt x="14" y="0"/>
                    <a:pt x="14" y="0"/>
                  </a:cubicBezTo>
                </a:path>
              </a:pathLst>
            </a:custGeom>
            <a:solidFill>
              <a:srgbClr val="A85E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5" name="îṥ1îďê">
              <a:extLst>
                <a:ext uri="{FF2B5EF4-FFF2-40B4-BE49-F238E27FC236}">
                  <a16:creationId xmlns:a16="http://schemas.microsoft.com/office/drawing/2014/main" xmlns="" id="{EFC0C6F4-F625-448B-B7B6-788F834F0246}"/>
                </a:ext>
              </a:extLst>
            </p:cNvPr>
            <p:cNvSpPr/>
            <p:nvPr/>
          </p:nvSpPr>
          <p:spPr bwMode="auto">
            <a:xfrm>
              <a:off x="7194551" y="3436938"/>
              <a:ext cx="125413" cy="1588"/>
            </a:xfrm>
            <a:custGeom>
              <a:avLst/>
              <a:gdLst>
                <a:gd name="T0" fmla="*/ 79 w 79"/>
                <a:gd name="T1" fmla="*/ 1 h 1"/>
                <a:gd name="T2" fmla="*/ 79 w 79"/>
                <a:gd name="T3" fmla="*/ 1 h 1"/>
                <a:gd name="T4" fmla="*/ 79 w 79"/>
                <a:gd name="T5" fmla="*/ 1 h 1"/>
                <a:gd name="T6" fmla="*/ 79 w 79"/>
                <a:gd name="T7" fmla="*/ 1 h 1"/>
                <a:gd name="T8" fmla="*/ 0 w 79"/>
                <a:gd name="T9" fmla="*/ 0 h 1"/>
                <a:gd name="T10" fmla="*/ 75 w 79"/>
                <a:gd name="T11" fmla="*/ 1 h 1"/>
                <a:gd name="T12" fmla="*/ 75 w 79"/>
                <a:gd name="T13" fmla="*/ 1 h 1"/>
                <a:gd name="T14" fmla="*/ 0 w 79"/>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1">
                  <a:moveTo>
                    <a:pt x="79" y="1"/>
                  </a:moveTo>
                  <a:lnTo>
                    <a:pt x="79" y="1"/>
                  </a:lnTo>
                  <a:lnTo>
                    <a:pt x="79" y="1"/>
                  </a:lnTo>
                  <a:lnTo>
                    <a:pt x="79" y="1"/>
                  </a:lnTo>
                  <a:close/>
                  <a:moveTo>
                    <a:pt x="0" y="0"/>
                  </a:moveTo>
                  <a:lnTo>
                    <a:pt x="75" y="1"/>
                  </a:lnTo>
                  <a:lnTo>
                    <a:pt x="75" y="1"/>
                  </a:lnTo>
                  <a:lnTo>
                    <a:pt x="0" y="0"/>
                  </a:lnTo>
                  <a:close/>
                </a:path>
              </a:pathLst>
            </a:custGeom>
            <a:solidFill>
              <a:srgbClr val="3B11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6" name="ís1ïḋe">
              <a:extLst>
                <a:ext uri="{FF2B5EF4-FFF2-40B4-BE49-F238E27FC236}">
                  <a16:creationId xmlns:a16="http://schemas.microsoft.com/office/drawing/2014/main" xmlns="" id="{C04773DD-9B5D-4298-B40F-EACC87CB19A5}"/>
                </a:ext>
              </a:extLst>
            </p:cNvPr>
            <p:cNvSpPr/>
            <p:nvPr/>
          </p:nvSpPr>
          <p:spPr bwMode="auto">
            <a:xfrm>
              <a:off x="7194551" y="3436938"/>
              <a:ext cx="125413" cy="1588"/>
            </a:xfrm>
            <a:custGeom>
              <a:avLst/>
              <a:gdLst>
                <a:gd name="T0" fmla="*/ 79 w 79"/>
                <a:gd name="T1" fmla="*/ 1 h 1"/>
                <a:gd name="T2" fmla="*/ 79 w 79"/>
                <a:gd name="T3" fmla="*/ 1 h 1"/>
                <a:gd name="T4" fmla="*/ 79 w 79"/>
                <a:gd name="T5" fmla="*/ 1 h 1"/>
                <a:gd name="T6" fmla="*/ 79 w 79"/>
                <a:gd name="T7" fmla="*/ 1 h 1"/>
                <a:gd name="T8" fmla="*/ 0 w 79"/>
                <a:gd name="T9" fmla="*/ 0 h 1"/>
                <a:gd name="T10" fmla="*/ 75 w 79"/>
                <a:gd name="T11" fmla="*/ 1 h 1"/>
                <a:gd name="T12" fmla="*/ 75 w 79"/>
                <a:gd name="T13" fmla="*/ 1 h 1"/>
                <a:gd name="T14" fmla="*/ 0 w 79"/>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1">
                  <a:moveTo>
                    <a:pt x="79" y="1"/>
                  </a:moveTo>
                  <a:lnTo>
                    <a:pt x="79" y="1"/>
                  </a:lnTo>
                  <a:lnTo>
                    <a:pt x="79" y="1"/>
                  </a:lnTo>
                  <a:lnTo>
                    <a:pt x="79" y="1"/>
                  </a:lnTo>
                  <a:moveTo>
                    <a:pt x="0" y="0"/>
                  </a:moveTo>
                  <a:lnTo>
                    <a:pt x="75" y="1"/>
                  </a:lnTo>
                  <a:lnTo>
                    <a:pt x="75"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7" name="îṡḷïďé">
              <a:extLst>
                <a:ext uri="{FF2B5EF4-FFF2-40B4-BE49-F238E27FC236}">
                  <a16:creationId xmlns:a16="http://schemas.microsoft.com/office/drawing/2014/main" xmlns="" id="{0BA5BB7D-E88D-4741-A4DC-E65D29C22DF7}"/>
                </a:ext>
              </a:extLst>
            </p:cNvPr>
            <p:cNvSpPr/>
            <p:nvPr/>
          </p:nvSpPr>
          <p:spPr bwMode="auto">
            <a:xfrm>
              <a:off x="7194551" y="3413126"/>
              <a:ext cx="122238" cy="25400"/>
            </a:xfrm>
            <a:custGeom>
              <a:avLst/>
              <a:gdLst>
                <a:gd name="T0" fmla="*/ 42 w 42"/>
                <a:gd name="T1" fmla="*/ 0 h 9"/>
                <a:gd name="T2" fmla="*/ 11 w 42"/>
                <a:gd name="T3" fmla="*/ 1 h 9"/>
                <a:gd name="T4" fmla="*/ 0 w 42"/>
                <a:gd name="T5" fmla="*/ 1 h 9"/>
                <a:gd name="T6" fmla="*/ 0 w 42"/>
                <a:gd name="T7" fmla="*/ 8 h 9"/>
                <a:gd name="T8" fmla="*/ 41 w 42"/>
                <a:gd name="T9" fmla="*/ 9 h 9"/>
                <a:gd name="T10" fmla="*/ 42 w 42"/>
                <a:gd name="T11" fmla="*/ 0 h 9"/>
              </a:gdLst>
              <a:ahLst/>
              <a:cxnLst>
                <a:cxn ang="0">
                  <a:pos x="T0" y="T1"/>
                </a:cxn>
                <a:cxn ang="0">
                  <a:pos x="T2" y="T3"/>
                </a:cxn>
                <a:cxn ang="0">
                  <a:pos x="T4" y="T5"/>
                </a:cxn>
                <a:cxn ang="0">
                  <a:pos x="T6" y="T7"/>
                </a:cxn>
                <a:cxn ang="0">
                  <a:pos x="T8" y="T9"/>
                </a:cxn>
                <a:cxn ang="0">
                  <a:pos x="T10" y="T11"/>
                </a:cxn>
              </a:cxnLst>
              <a:rect l="0" t="0" r="r" b="b"/>
              <a:pathLst>
                <a:path w="42" h="9">
                  <a:moveTo>
                    <a:pt x="42" y="0"/>
                  </a:moveTo>
                  <a:cubicBezTo>
                    <a:pt x="31" y="0"/>
                    <a:pt x="21" y="1"/>
                    <a:pt x="11" y="1"/>
                  </a:cubicBezTo>
                  <a:cubicBezTo>
                    <a:pt x="7" y="1"/>
                    <a:pt x="4" y="1"/>
                    <a:pt x="0" y="1"/>
                  </a:cubicBezTo>
                  <a:cubicBezTo>
                    <a:pt x="0" y="8"/>
                    <a:pt x="0" y="8"/>
                    <a:pt x="0" y="8"/>
                  </a:cubicBezTo>
                  <a:cubicBezTo>
                    <a:pt x="41" y="9"/>
                    <a:pt x="41" y="9"/>
                    <a:pt x="41" y="9"/>
                  </a:cubicBezTo>
                  <a:cubicBezTo>
                    <a:pt x="42" y="0"/>
                    <a:pt x="42" y="0"/>
                    <a:pt x="42"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8" name="iśḷíḍé">
              <a:extLst>
                <a:ext uri="{FF2B5EF4-FFF2-40B4-BE49-F238E27FC236}">
                  <a16:creationId xmlns:a16="http://schemas.microsoft.com/office/drawing/2014/main" xmlns="" id="{B9B1F009-852E-4430-8364-73B042A41A02}"/>
                </a:ext>
              </a:extLst>
            </p:cNvPr>
            <p:cNvSpPr/>
            <p:nvPr/>
          </p:nvSpPr>
          <p:spPr bwMode="auto">
            <a:xfrm>
              <a:off x="7313613" y="3438526"/>
              <a:ext cx="6350" cy="0"/>
            </a:xfrm>
            <a:custGeom>
              <a:avLst/>
              <a:gdLst>
                <a:gd name="T0" fmla="*/ 0 w 4"/>
                <a:gd name="T1" fmla="*/ 0 w 4"/>
                <a:gd name="T2" fmla="*/ 4 w 4"/>
                <a:gd name="T3" fmla="*/ 4 w 4"/>
                <a:gd name="T4" fmla="*/ 4 w 4"/>
                <a:gd name="T5" fmla="*/ 4 w 4"/>
                <a:gd name="T6" fmla="*/ 0 w 4"/>
              </a:gdLst>
              <a:ahLst/>
              <a:cxnLst>
                <a:cxn ang="0">
                  <a:pos x="T0" y="0"/>
                </a:cxn>
                <a:cxn ang="0">
                  <a:pos x="T1" y="0"/>
                </a:cxn>
                <a:cxn ang="0">
                  <a:pos x="T2" y="0"/>
                </a:cxn>
                <a:cxn ang="0">
                  <a:pos x="T3" y="0"/>
                </a:cxn>
                <a:cxn ang="0">
                  <a:pos x="T4" y="0"/>
                </a:cxn>
                <a:cxn ang="0">
                  <a:pos x="T5" y="0"/>
                </a:cxn>
                <a:cxn ang="0">
                  <a:pos x="T6" y="0"/>
                </a:cxn>
              </a:cxnLst>
              <a:rect l="0" t="0" r="r" b="b"/>
              <a:pathLst>
                <a:path w="4">
                  <a:moveTo>
                    <a:pt x="0" y="0"/>
                  </a:moveTo>
                  <a:lnTo>
                    <a:pt x="0" y="0"/>
                  </a:lnTo>
                  <a:lnTo>
                    <a:pt x="4" y="0"/>
                  </a:lnTo>
                  <a:lnTo>
                    <a:pt x="4" y="0"/>
                  </a:lnTo>
                  <a:lnTo>
                    <a:pt x="4" y="0"/>
                  </a:lnTo>
                  <a:lnTo>
                    <a:pt x="4" y="0"/>
                  </a:lnTo>
                  <a:lnTo>
                    <a:pt x="0" y="0"/>
                  </a:lnTo>
                  <a:close/>
                </a:path>
              </a:pathLst>
            </a:custGeom>
            <a:solidFill>
              <a:srgbClr val="2F0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9" name="íṡḷíḍè">
              <a:extLst>
                <a:ext uri="{FF2B5EF4-FFF2-40B4-BE49-F238E27FC236}">
                  <a16:creationId xmlns:a16="http://schemas.microsoft.com/office/drawing/2014/main" xmlns="" id="{77BD25C2-AC11-4C56-810B-09BC2FDD50A8}"/>
                </a:ext>
              </a:extLst>
            </p:cNvPr>
            <p:cNvSpPr/>
            <p:nvPr/>
          </p:nvSpPr>
          <p:spPr bwMode="auto">
            <a:xfrm>
              <a:off x="7313613" y="3438526"/>
              <a:ext cx="6350" cy="0"/>
            </a:xfrm>
            <a:custGeom>
              <a:avLst/>
              <a:gdLst>
                <a:gd name="T0" fmla="*/ 0 w 4"/>
                <a:gd name="T1" fmla="*/ 0 w 4"/>
                <a:gd name="T2" fmla="*/ 4 w 4"/>
                <a:gd name="T3" fmla="*/ 4 w 4"/>
                <a:gd name="T4" fmla="*/ 4 w 4"/>
                <a:gd name="T5" fmla="*/ 4 w 4"/>
                <a:gd name="T6" fmla="*/ 0 w 4"/>
              </a:gdLst>
              <a:ahLst/>
              <a:cxnLst>
                <a:cxn ang="0">
                  <a:pos x="T0" y="0"/>
                </a:cxn>
                <a:cxn ang="0">
                  <a:pos x="T1" y="0"/>
                </a:cxn>
                <a:cxn ang="0">
                  <a:pos x="T2" y="0"/>
                </a:cxn>
                <a:cxn ang="0">
                  <a:pos x="T3" y="0"/>
                </a:cxn>
                <a:cxn ang="0">
                  <a:pos x="T4" y="0"/>
                </a:cxn>
                <a:cxn ang="0">
                  <a:pos x="T5" y="0"/>
                </a:cxn>
                <a:cxn ang="0">
                  <a:pos x="T6" y="0"/>
                </a:cxn>
              </a:cxnLst>
              <a:rect l="0" t="0" r="r" b="b"/>
              <a:pathLst>
                <a:path w="4">
                  <a:moveTo>
                    <a:pt x="0" y="0"/>
                  </a:moveTo>
                  <a:lnTo>
                    <a:pt x="0" y="0"/>
                  </a:lnTo>
                  <a:lnTo>
                    <a:pt x="4" y="0"/>
                  </a:lnTo>
                  <a:lnTo>
                    <a:pt x="4" y="0"/>
                  </a:lnTo>
                  <a:lnTo>
                    <a:pt x="4" y="0"/>
                  </a:lnTo>
                  <a:lnTo>
                    <a:pt x="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0" name="íṣļïḋé">
              <a:extLst>
                <a:ext uri="{FF2B5EF4-FFF2-40B4-BE49-F238E27FC236}">
                  <a16:creationId xmlns:a16="http://schemas.microsoft.com/office/drawing/2014/main" xmlns="" id="{C69D99D2-D0C0-4CDE-AA67-38C0C7A6EF9E}"/>
                </a:ext>
              </a:extLst>
            </p:cNvPr>
            <p:cNvSpPr/>
            <p:nvPr/>
          </p:nvSpPr>
          <p:spPr bwMode="auto">
            <a:xfrm>
              <a:off x="7313613" y="3409951"/>
              <a:ext cx="6350" cy="28575"/>
            </a:xfrm>
            <a:custGeom>
              <a:avLst/>
              <a:gdLst>
                <a:gd name="T0" fmla="*/ 2 w 2"/>
                <a:gd name="T1" fmla="*/ 0 h 10"/>
                <a:gd name="T2" fmla="*/ 1 w 2"/>
                <a:gd name="T3" fmla="*/ 1 h 10"/>
                <a:gd name="T4" fmla="*/ 0 w 2"/>
                <a:gd name="T5" fmla="*/ 10 h 10"/>
                <a:gd name="T6" fmla="*/ 2 w 2"/>
                <a:gd name="T7" fmla="*/ 10 h 10"/>
                <a:gd name="T8" fmla="*/ 2 w 2"/>
                <a:gd name="T9" fmla="*/ 0 h 10"/>
              </a:gdLst>
              <a:ahLst/>
              <a:cxnLst>
                <a:cxn ang="0">
                  <a:pos x="T0" y="T1"/>
                </a:cxn>
                <a:cxn ang="0">
                  <a:pos x="T2" y="T3"/>
                </a:cxn>
                <a:cxn ang="0">
                  <a:pos x="T4" y="T5"/>
                </a:cxn>
                <a:cxn ang="0">
                  <a:pos x="T6" y="T7"/>
                </a:cxn>
                <a:cxn ang="0">
                  <a:pos x="T8" y="T9"/>
                </a:cxn>
              </a:cxnLst>
              <a:rect l="0" t="0" r="r" b="b"/>
              <a:pathLst>
                <a:path w="2" h="10">
                  <a:moveTo>
                    <a:pt x="2" y="0"/>
                  </a:moveTo>
                  <a:cubicBezTo>
                    <a:pt x="2" y="0"/>
                    <a:pt x="1" y="1"/>
                    <a:pt x="1" y="1"/>
                  </a:cubicBezTo>
                  <a:cubicBezTo>
                    <a:pt x="0" y="10"/>
                    <a:pt x="0" y="10"/>
                    <a:pt x="0" y="10"/>
                  </a:cubicBezTo>
                  <a:cubicBezTo>
                    <a:pt x="2" y="10"/>
                    <a:pt x="2" y="10"/>
                    <a:pt x="2" y="10"/>
                  </a:cubicBezTo>
                  <a:cubicBezTo>
                    <a:pt x="2" y="0"/>
                    <a:pt x="2" y="0"/>
                    <a:pt x="2" y="0"/>
                  </a:cubicBezTo>
                </a:path>
              </a:pathLst>
            </a:custGeom>
            <a:solidFill>
              <a:srgbClr val="8F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1" name="îšḻïďe">
              <a:extLst>
                <a:ext uri="{FF2B5EF4-FFF2-40B4-BE49-F238E27FC236}">
                  <a16:creationId xmlns:a16="http://schemas.microsoft.com/office/drawing/2014/main" xmlns="" id="{B431E792-B709-46AC-9F7E-B8DC32269473}"/>
                </a:ext>
              </a:extLst>
            </p:cNvPr>
            <p:cNvSpPr/>
            <p:nvPr/>
          </p:nvSpPr>
          <p:spPr bwMode="auto">
            <a:xfrm>
              <a:off x="7319963" y="3395663"/>
              <a:ext cx="130175" cy="49213"/>
            </a:xfrm>
            <a:custGeom>
              <a:avLst/>
              <a:gdLst>
                <a:gd name="T0" fmla="*/ 44 w 45"/>
                <a:gd name="T1" fmla="*/ 17 h 17"/>
                <a:gd name="T2" fmla="*/ 45 w 45"/>
                <a:gd name="T3" fmla="*/ 17 h 17"/>
                <a:gd name="T4" fmla="*/ 45 w 45"/>
                <a:gd name="T5" fmla="*/ 17 h 17"/>
                <a:gd name="T6" fmla="*/ 44 w 45"/>
                <a:gd name="T7" fmla="*/ 17 h 17"/>
                <a:gd name="T8" fmla="*/ 44 w 45"/>
                <a:gd name="T9" fmla="*/ 0 h 17"/>
                <a:gd name="T10" fmla="*/ 0 w 45"/>
                <a:gd name="T11" fmla="*/ 5 h 17"/>
                <a:gd name="T12" fmla="*/ 0 w 45"/>
                <a:gd name="T13" fmla="*/ 15 h 17"/>
                <a:gd name="T14" fmla="*/ 0 w 45"/>
                <a:gd name="T15" fmla="*/ 15 h 17"/>
                <a:gd name="T16" fmla="*/ 0 w 45"/>
                <a:gd name="T17" fmla="*/ 15 h 17"/>
                <a:gd name="T18" fmla="*/ 44 w 45"/>
                <a:gd name="T19" fmla="*/ 17 h 17"/>
                <a:gd name="T20" fmla="*/ 44 w 4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17">
                  <a:moveTo>
                    <a:pt x="44" y="17"/>
                  </a:moveTo>
                  <a:cubicBezTo>
                    <a:pt x="45" y="17"/>
                    <a:pt x="45" y="17"/>
                    <a:pt x="45" y="17"/>
                  </a:cubicBezTo>
                  <a:cubicBezTo>
                    <a:pt x="45" y="17"/>
                    <a:pt x="45" y="17"/>
                    <a:pt x="45" y="17"/>
                  </a:cubicBezTo>
                  <a:cubicBezTo>
                    <a:pt x="44" y="17"/>
                    <a:pt x="44" y="17"/>
                    <a:pt x="44" y="17"/>
                  </a:cubicBezTo>
                  <a:moveTo>
                    <a:pt x="44" y="0"/>
                  </a:moveTo>
                  <a:cubicBezTo>
                    <a:pt x="30" y="2"/>
                    <a:pt x="15" y="4"/>
                    <a:pt x="0" y="5"/>
                  </a:cubicBezTo>
                  <a:cubicBezTo>
                    <a:pt x="0" y="15"/>
                    <a:pt x="0" y="15"/>
                    <a:pt x="0" y="15"/>
                  </a:cubicBezTo>
                  <a:cubicBezTo>
                    <a:pt x="0" y="15"/>
                    <a:pt x="0" y="15"/>
                    <a:pt x="0" y="15"/>
                  </a:cubicBezTo>
                  <a:cubicBezTo>
                    <a:pt x="0" y="15"/>
                    <a:pt x="0" y="15"/>
                    <a:pt x="0" y="15"/>
                  </a:cubicBezTo>
                  <a:cubicBezTo>
                    <a:pt x="44" y="17"/>
                    <a:pt x="44" y="17"/>
                    <a:pt x="44" y="17"/>
                  </a:cubicBezTo>
                  <a:cubicBezTo>
                    <a:pt x="44" y="0"/>
                    <a:pt x="44" y="0"/>
                    <a:pt x="44"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2" name="ïŝlídê">
              <a:extLst>
                <a:ext uri="{FF2B5EF4-FFF2-40B4-BE49-F238E27FC236}">
                  <a16:creationId xmlns:a16="http://schemas.microsoft.com/office/drawing/2014/main" xmlns="" id="{68C8EBCF-B12F-40CE-899D-E6310955A8C6}"/>
                </a:ext>
              </a:extLst>
            </p:cNvPr>
            <p:cNvSpPr/>
            <p:nvPr/>
          </p:nvSpPr>
          <p:spPr bwMode="auto">
            <a:xfrm>
              <a:off x="7446963" y="3395663"/>
              <a:ext cx="6350" cy="49213"/>
            </a:xfrm>
            <a:custGeom>
              <a:avLst/>
              <a:gdLst>
                <a:gd name="T0" fmla="*/ 2 w 2"/>
                <a:gd name="T1" fmla="*/ 0 h 17"/>
                <a:gd name="T2" fmla="*/ 0 w 2"/>
                <a:gd name="T3" fmla="*/ 0 h 17"/>
                <a:gd name="T4" fmla="*/ 0 w 2"/>
                <a:gd name="T5" fmla="*/ 17 h 17"/>
                <a:gd name="T6" fmla="*/ 1 w 2"/>
                <a:gd name="T7" fmla="*/ 17 h 17"/>
                <a:gd name="T8" fmla="*/ 2 w 2"/>
                <a:gd name="T9" fmla="*/ 0 h 17"/>
              </a:gdLst>
              <a:ahLst/>
              <a:cxnLst>
                <a:cxn ang="0">
                  <a:pos x="T0" y="T1"/>
                </a:cxn>
                <a:cxn ang="0">
                  <a:pos x="T2" y="T3"/>
                </a:cxn>
                <a:cxn ang="0">
                  <a:pos x="T4" y="T5"/>
                </a:cxn>
                <a:cxn ang="0">
                  <a:pos x="T6" y="T7"/>
                </a:cxn>
                <a:cxn ang="0">
                  <a:pos x="T8" y="T9"/>
                </a:cxn>
              </a:cxnLst>
              <a:rect l="0" t="0" r="r" b="b"/>
              <a:pathLst>
                <a:path w="2" h="17">
                  <a:moveTo>
                    <a:pt x="2" y="0"/>
                  </a:moveTo>
                  <a:cubicBezTo>
                    <a:pt x="1" y="0"/>
                    <a:pt x="1" y="0"/>
                    <a:pt x="0" y="0"/>
                  </a:cubicBezTo>
                  <a:cubicBezTo>
                    <a:pt x="0" y="17"/>
                    <a:pt x="0" y="17"/>
                    <a:pt x="0" y="17"/>
                  </a:cubicBezTo>
                  <a:cubicBezTo>
                    <a:pt x="1" y="17"/>
                    <a:pt x="1" y="17"/>
                    <a:pt x="1" y="17"/>
                  </a:cubicBezTo>
                  <a:cubicBezTo>
                    <a:pt x="2" y="0"/>
                    <a:pt x="2" y="0"/>
                    <a:pt x="2" y="0"/>
                  </a:cubicBezTo>
                </a:path>
              </a:pathLst>
            </a:custGeom>
            <a:solidFill>
              <a:srgbClr val="8F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3" name="išḷíḍè">
              <a:extLst>
                <a:ext uri="{FF2B5EF4-FFF2-40B4-BE49-F238E27FC236}">
                  <a16:creationId xmlns:a16="http://schemas.microsoft.com/office/drawing/2014/main" xmlns="" id="{B2F49A9A-0C39-421E-8445-FE8B44C02900}"/>
                </a:ext>
              </a:extLst>
            </p:cNvPr>
            <p:cNvSpPr/>
            <p:nvPr/>
          </p:nvSpPr>
          <p:spPr bwMode="auto">
            <a:xfrm>
              <a:off x="7450138" y="3370263"/>
              <a:ext cx="147638" cy="80963"/>
            </a:xfrm>
            <a:custGeom>
              <a:avLst/>
              <a:gdLst>
                <a:gd name="T0" fmla="*/ 51 w 51"/>
                <a:gd name="T1" fmla="*/ 0 h 28"/>
                <a:gd name="T2" fmla="*/ 1 w 51"/>
                <a:gd name="T3" fmla="*/ 9 h 28"/>
                <a:gd name="T4" fmla="*/ 0 w 51"/>
                <a:gd name="T5" fmla="*/ 26 h 28"/>
                <a:gd name="T6" fmla="*/ 0 w 51"/>
                <a:gd name="T7" fmla="*/ 26 h 28"/>
                <a:gd name="T8" fmla="*/ 0 w 51"/>
                <a:gd name="T9" fmla="*/ 26 h 28"/>
                <a:gd name="T10" fmla="*/ 0 w 51"/>
                <a:gd name="T11" fmla="*/ 27 h 28"/>
                <a:gd name="T12" fmla="*/ 50 w 51"/>
                <a:gd name="T13" fmla="*/ 28 h 28"/>
                <a:gd name="T14" fmla="*/ 51 w 51"/>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8">
                  <a:moveTo>
                    <a:pt x="51" y="0"/>
                  </a:moveTo>
                  <a:cubicBezTo>
                    <a:pt x="39" y="3"/>
                    <a:pt x="21" y="6"/>
                    <a:pt x="1" y="9"/>
                  </a:cubicBezTo>
                  <a:cubicBezTo>
                    <a:pt x="0" y="26"/>
                    <a:pt x="0" y="26"/>
                    <a:pt x="0" y="26"/>
                  </a:cubicBezTo>
                  <a:cubicBezTo>
                    <a:pt x="0" y="26"/>
                    <a:pt x="0" y="26"/>
                    <a:pt x="0" y="26"/>
                  </a:cubicBezTo>
                  <a:cubicBezTo>
                    <a:pt x="0" y="26"/>
                    <a:pt x="0" y="26"/>
                    <a:pt x="0" y="26"/>
                  </a:cubicBezTo>
                  <a:cubicBezTo>
                    <a:pt x="0" y="27"/>
                    <a:pt x="0" y="27"/>
                    <a:pt x="0" y="27"/>
                  </a:cubicBezTo>
                  <a:cubicBezTo>
                    <a:pt x="50" y="28"/>
                    <a:pt x="50" y="28"/>
                    <a:pt x="50" y="28"/>
                  </a:cubicBezTo>
                  <a:cubicBezTo>
                    <a:pt x="51" y="0"/>
                    <a:pt x="51" y="0"/>
                    <a:pt x="51"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4" name="íś1îdé">
              <a:extLst>
                <a:ext uri="{FF2B5EF4-FFF2-40B4-BE49-F238E27FC236}">
                  <a16:creationId xmlns:a16="http://schemas.microsoft.com/office/drawing/2014/main" xmlns="" id="{2E544613-D2A3-45B2-ABDC-18548BA623F1}"/>
                </a:ext>
              </a:extLst>
            </p:cNvPr>
            <p:cNvSpPr/>
            <p:nvPr/>
          </p:nvSpPr>
          <p:spPr bwMode="auto">
            <a:xfrm>
              <a:off x="7286626" y="3419476"/>
              <a:ext cx="44450" cy="42863"/>
            </a:xfrm>
            <a:custGeom>
              <a:avLst/>
              <a:gdLst>
                <a:gd name="T0" fmla="*/ 15 w 15"/>
                <a:gd name="T1" fmla="*/ 7 h 15"/>
                <a:gd name="T2" fmla="*/ 7 w 15"/>
                <a:gd name="T3" fmla="*/ 14 h 15"/>
                <a:gd name="T4" fmla="*/ 0 w 15"/>
                <a:gd name="T5" fmla="*/ 7 h 15"/>
                <a:gd name="T6" fmla="*/ 8 w 15"/>
                <a:gd name="T7" fmla="*/ 0 h 15"/>
                <a:gd name="T8" fmla="*/ 15 w 15"/>
                <a:gd name="T9" fmla="*/ 7 h 15"/>
              </a:gdLst>
              <a:ahLst/>
              <a:cxnLst>
                <a:cxn ang="0">
                  <a:pos x="T0" y="T1"/>
                </a:cxn>
                <a:cxn ang="0">
                  <a:pos x="T2" y="T3"/>
                </a:cxn>
                <a:cxn ang="0">
                  <a:pos x="T4" y="T5"/>
                </a:cxn>
                <a:cxn ang="0">
                  <a:pos x="T6" y="T7"/>
                </a:cxn>
                <a:cxn ang="0">
                  <a:pos x="T8" y="T9"/>
                </a:cxn>
              </a:cxnLst>
              <a:rect l="0" t="0" r="r" b="b"/>
              <a:pathLst>
                <a:path w="15" h="15">
                  <a:moveTo>
                    <a:pt x="15" y="7"/>
                  </a:moveTo>
                  <a:cubicBezTo>
                    <a:pt x="15" y="11"/>
                    <a:pt x="11" y="15"/>
                    <a:pt x="7" y="14"/>
                  </a:cubicBezTo>
                  <a:cubicBezTo>
                    <a:pt x="3" y="14"/>
                    <a:pt x="0" y="11"/>
                    <a:pt x="0" y="7"/>
                  </a:cubicBezTo>
                  <a:cubicBezTo>
                    <a:pt x="0" y="3"/>
                    <a:pt x="4" y="0"/>
                    <a:pt x="8" y="0"/>
                  </a:cubicBezTo>
                  <a:cubicBezTo>
                    <a:pt x="12" y="0"/>
                    <a:pt x="15" y="3"/>
                    <a:pt x="15" y="7"/>
                  </a:cubicBezTo>
                  <a:close/>
                </a:path>
              </a:pathLst>
            </a:custGeom>
            <a:solidFill>
              <a:srgbClr val="000C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5" name="iSļïḍé">
              <a:extLst>
                <a:ext uri="{FF2B5EF4-FFF2-40B4-BE49-F238E27FC236}">
                  <a16:creationId xmlns:a16="http://schemas.microsoft.com/office/drawing/2014/main" xmlns="" id="{97B316CE-F875-4593-A2F2-E3F7DE35EEE4}"/>
                </a:ext>
              </a:extLst>
            </p:cNvPr>
            <p:cNvSpPr/>
            <p:nvPr/>
          </p:nvSpPr>
          <p:spPr bwMode="auto">
            <a:xfrm>
              <a:off x="7299326" y="3427413"/>
              <a:ext cx="20638" cy="23813"/>
            </a:xfrm>
            <a:custGeom>
              <a:avLst/>
              <a:gdLst>
                <a:gd name="T0" fmla="*/ 7 w 7"/>
                <a:gd name="T1" fmla="*/ 4 h 8"/>
                <a:gd name="T2" fmla="*/ 3 w 7"/>
                <a:gd name="T3" fmla="*/ 8 h 8"/>
                <a:gd name="T4" fmla="*/ 0 w 7"/>
                <a:gd name="T5" fmla="*/ 4 h 8"/>
                <a:gd name="T6" fmla="*/ 4 w 7"/>
                <a:gd name="T7" fmla="*/ 0 h 8"/>
                <a:gd name="T8" fmla="*/ 7 w 7"/>
                <a:gd name="T9" fmla="*/ 4 h 8"/>
              </a:gdLst>
              <a:ahLst/>
              <a:cxnLst>
                <a:cxn ang="0">
                  <a:pos x="T0" y="T1"/>
                </a:cxn>
                <a:cxn ang="0">
                  <a:pos x="T2" y="T3"/>
                </a:cxn>
                <a:cxn ang="0">
                  <a:pos x="T4" y="T5"/>
                </a:cxn>
                <a:cxn ang="0">
                  <a:pos x="T6" y="T7"/>
                </a:cxn>
                <a:cxn ang="0">
                  <a:pos x="T8" y="T9"/>
                </a:cxn>
              </a:cxnLst>
              <a:rect l="0" t="0" r="r" b="b"/>
              <a:pathLst>
                <a:path w="7" h="8">
                  <a:moveTo>
                    <a:pt x="7" y="4"/>
                  </a:moveTo>
                  <a:cubicBezTo>
                    <a:pt x="7" y="6"/>
                    <a:pt x="6" y="8"/>
                    <a:pt x="3" y="8"/>
                  </a:cubicBezTo>
                  <a:cubicBezTo>
                    <a:pt x="1" y="8"/>
                    <a:pt x="0" y="6"/>
                    <a:pt x="0" y="4"/>
                  </a:cubicBezTo>
                  <a:cubicBezTo>
                    <a:pt x="0" y="2"/>
                    <a:pt x="1" y="0"/>
                    <a:pt x="4" y="0"/>
                  </a:cubicBezTo>
                  <a:cubicBezTo>
                    <a:pt x="6" y="0"/>
                    <a:pt x="7" y="2"/>
                    <a:pt x="7" y="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6" name="îš1iḋe">
              <a:extLst>
                <a:ext uri="{FF2B5EF4-FFF2-40B4-BE49-F238E27FC236}">
                  <a16:creationId xmlns:a16="http://schemas.microsoft.com/office/drawing/2014/main" xmlns="" id="{03966286-9812-4F56-9D93-093DA4FB8F2B}"/>
                </a:ext>
              </a:extLst>
            </p:cNvPr>
            <p:cNvSpPr/>
            <p:nvPr/>
          </p:nvSpPr>
          <p:spPr bwMode="auto">
            <a:xfrm>
              <a:off x="7107238" y="3370263"/>
              <a:ext cx="17463" cy="42863"/>
            </a:xfrm>
            <a:custGeom>
              <a:avLst/>
              <a:gdLst>
                <a:gd name="T0" fmla="*/ 0 w 11"/>
                <a:gd name="T1" fmla="*/ 21 h 27"/>
                <a:gd name="T2" fmla="*/ 9 w 11"/>
                <a:gd name="T3" fmla="*/ 27 h 27"/>
                <a:gd name="T4" fmla="*/ 11 w 11"/>
                <a:gd name="T5" fmla="*/ 0 h 27"/>
                <a:gd name="T6" fmla="*/ 2 w 11"/>
                <a:gd name="T7" fmla="*/ 3 h 27"/>
                <a:gd name="T8" fmla="*/ 0 w 11"/>
                <a:gd name="T9" fmla="*/ 21 h 27"/>
              </a:gdLst>
              <a:ahLst/>
              <a:cxnLst>
                <a:cxn ang="0">
                  <a:pos x="T0" y="T1"/>
                </a:cxn>
                <a:cxn ang="0">
                  <a:pos x="T2" y="T3"/>
                </a:cxn>
                <a:cxn ang="0">
                  <a:pos x="T4" y="T5"/>
                </a:cxn>
                <a:cxn ang="0">
                  <a:pos x="T6" y="T7"/>
                </a:cxn>
                <a:cxn ang="0">
                  <a:pos x="T8" y="T9"/>
                </a:cxn>
              </a:cxnLst>
              <a:rect l="0" t="0" r="r" b="b"/>
              <a:pathLst>
                <a:path w="11" h="27">
                  <a:moveTo>
                    <a:pt x="0" y="21"/>
                  </a:moveTo>
                  <a:lnTo>
                    <a:pt x="9" y="27"/>
                  </a:lnTo>
                  <a:lnTo>
                    <a:pt x="11" y="0"/>
                  </a:lnTo>
                  <a:lnTo>
                    <a:pt x="2" y="3"/>
                  </a:lnTo>
                  <a:lnTo>
                    <a:pt x="0" y="2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7" name="îṡľîḍé">
              <a:extLst>
                <a:ext uri="{FF2B5EF4-FFF2-40B4-BE49-F238E27FC236}">
                  <a16:creationId xmlns:a16="http://schemas.microsoft.com/office/drawing/2014/main" xmlns="" id="{04CEF6C0-D3F8-4AFB-A361-93D031610C03}"/>
                </a:ext>
              </a:extLst>
            </p:cNvPr>
            <p:cNvSpPr/>
            <p:nvPr/>
          </p:nvSpPr>
          <p:spPr bwMode="auto">
            <a:xfrm>
              <a:off x="7107238" y="3803651"/>
              <a:ext cx="17463" cy="23813"/>
            </a:xfrm>
            <a:custGeom>
              <a:avLst/>
              <a:gdLst>
                <a:gd name="T0" fmla="*/ 9 w 11"/>
                <a:gd name="T1" fmla="*/ 15 h 15"/>
                <a:gd name="T2" fmla="*/ 0 w 11"/>
                <a:gd name="T3" fmla="*/ 15 h 15"/>
                <a:gd name="T4" fmla="*/ 0 w 11"/>
                <a:gd name="T5" fmla="*/ 0 h 15"/>
                <a:gd name="T6" fmla="*/ 11 w 11"/>
                <a:gd name="T7" fmla="*/ 0 h 15"/>
                <a:gd name="T8" fmla="*/ 9 w 11"/>
                <a:gd name="T9" fmla="*/ 15 h 15"/>
              </a:gdLst>
              <a:ahLst/>
              <a:cxnLst>
                <a:cxn ang="0">
                  <a:pos x="T0" y="T1"/>
                </a:cxn>
                <a:cxn ang="0">
                  <a:pos x="T2" y="T3"/>
                </a:cxn>
                <a:cxn ang="0">
                  <a:pos x="T4" y="T5"/>
                </a:cxn>
                <a:cxn ang="0">
                  <a:pos x="T6" y="T7"/>
                </a:cxn>
                <a:cxn ang="0">
                  <a:pos x="T8" y="T9"/>
                </a:cxn>
              </a:cxnLst>
              <a:rect l="0" t="0" r="r" b="b"/>
              <a:pathLst>
                <a:path w="11" h="15">
                  <a:moveTo>
                    <a:pt x="9" y="15"/>
                  </a:moveTo>
                  <a:lnTo>
                    <a:pt x="0" y="15"/>
                  </a:lnTo>
                  <a:lnTo>
                    <a:pt x="0" y="0"/>
                  </a:lnTo>
                  <a:lnTo>
                    <a:pt x="11" y="0"/>
                  </a:lnTo>
                  <a:lnTo>
                    <a:pt x="9" y="15"/>
                  </a:lnTo>
                  <a:close/>
                </a:path>
              </a:pathLst>
            </a:custGeom>
            <a:solidFill>
              <a:srgbClr val="0061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8" name="íSlïdé">
              <a:extLst>
                <a:ext uri="{FF2B5EF4-FFF2-40B4-BE49-F238E27FC236}">
                  <a16:creationId xmlns:a16="http://schemas.microsoft.com/office/drawing/2014/main" xmlns="" id="{C5007748-0595-4D36-BB5B-BA635AC70411}"/>
                </a:ext>
              </a:extLst>
            </p:cNvPr>
            <p:cNvSpPr/>
            <p:nvPr/>
          </p:nvSpPr>
          <p:spPr bwMode="auto">
            <a:xfrm>
              <a:off x="7107238" y="3803651"/>
              <a:ext cx="17463" cy="23813"/>
            </a:xfrm>
            <a:custGeom>
              <a:avLst/>
              <a:gdLst>
                <a:gd name="T0" fmla="*/ 9 w 11"/>
                <a:gd name="T1" fmla="*/ 15 h 15"/>
                <a:gd name="T2" fmla="*/ 0 w 11"/>
                <a:gd name="T3" fmla="*/ 15 h 15"/>
                <a:gd name="T4" fmla="*/ 0 w 11"/>
                <a:gd name="T5" fmla="*/ 0 h 15"/>
                <a:gd name="T6" fmla="*/ 11 w 11"/>
                <a:gd name="T7" fmla="*/ 0 h 15"/>
                <a:gd name="T8" fmla="*/ 9 w 11"/>
                <a:gd name="T9" fmla="*/ 15 h 15"/>
              </a:gdLst>
              <a:ahLst/>
              <a:cxnLst>
                <a:cxn ang="0">
                  <a:pos x="T0" y="T1"/>
                </a:cxn>
                <a:cxn ang="0">
                  <a:pos x="T2" y="T3"/>
                </a:cxn>
                <a:cxn ang="0">
                  <a:pos x="T4" y="T5"/>
                </a:cxn>
                <a:cxn ang="0">
                  <a:pos x="T6" y="T7"/>
                </a:cxn>
                <a:cxn ang="0">
                  <a:pos x="T8" y="T9"/>
                </a:cxn>
              </a:cxnLst>
              <a:rect l="0" t="0" r="r" b="b"/>
              <a:pathLst>
                <a:path w="11" h="15">
                  <a:moveTo>
                    <a:pt x="9" y="15"/>
                  </a:moveTo>
                  <a:lnTo>
                    <a:pt x="0" y="15"/>
                  </a:lnTo>
                  <a:lnTo>
                    <a:pt x="0" y="0"/>
                  </a:lnTo>
                  <a:lnTo>
                    <a:pt x="11" y="0"/>
                  </a:lnTo>
                  <a:lnTo>
                    <a:pt x="9"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9" name="îšlíḑê">
              <a:extLst>
                <a:ext uri="{FF2B5EF4-FFF2-40B4-BE49-F238E27FC236}">
                  <a16:creationId xmlns:a16="http://schemas.microsoft.com/office/drawing/2014/main" xmlns="" id="{BEBAFA61-7C39-4771-A226-861B229E0F14}"/>
                </a:ext>
              </a:extLst>
            </p:cNvPr>
            <p:cNvSpPr/>
            <p:nvPr/>
          </p:nvSpPr>
          <p:spPr bwMode="auto">
            <a:xfrm>
              <a:off x="7464426" y="3813176"/>
              <a:ext cx="14288" cy="20638"/>
            </a:xfrm>
            <a:prstGeom prst="rect">
              <a:avLst/>
            </a:prstGeom>
            <a:solidFill>
              <a:srgbClr val="0061B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0" name="îSḷíḓê">
              <a:extLst>
                <a:ext uri="{FF2B5EF4-FFF2-40B4-BE49-F238E27FC236}">
                  <a16:creationId xmlns:a16="http://schemas.microsoft.com/office/drawing/2014/main" xmlns="" id="{31350076-4040-428F-A23A-E371888C0D72}"/>
                </a:ext>
              </a:extLst>
            </p:cNvPr>
            <p:cNvSpPr/>
            <p:nvPr/>
          </p:nvSpPr>
          <p:spPr bwMode="auto">
            <a:xfrm>
              <a:off x="7464426" y="3813176"/>
              <a:ext cx="14288" cy="2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1" name="îSlîďe">
              <a:extLst>
                <a:ext uri="{FF2B5EF4-FFF2-40B4-BE49-F238E27FC236}">
                  <a16:creationId xmlns:a16="http://schemas.microsoft.com/office/drawing/2014/main" xmlns="" id="{48653627-8FAC-4977-9CCA-39E303F6C832}"/>
                </a:ext>
              </a:extLst>
            </p:cNvPr>
            <p:cNvSpPr/>
            <p:nvPr/>
          </p:nvSpPr>
          <p:spPr bwMode="auto">
            <a:xfrm>
              <a:off x="7285038" y="3841751"/>
              <a:ext cx="17463" cy="23813"/>
            </a:xfrm>
            <a:custGeom>
              <a:avLst/>
              <a:gdLst>
                <a:gd name="T0" fmla="*/ 9 w 11"/>
                <a:gd name="T1" fmla="*/ 15 h 15"/>
                <a:gd name="T2" fmla="*/ 0 w 11"/>
                <a:gd name="T3" fmla="*/ 15 h 15"/>
                <a:gd name="T4" fmla="*/ 0 w 11"/>
                <a:gd name="T5" fmla="*/ 0 h 15"/>
                <a:gd name="T6" fmla="*/ 11 w 11"/>
                <a:gd name="T7" fmla="*/ 0 h 15"/>
                <a:gd name="T8" fmla="*/ 9 w 11"/>
                <a:gd name="T9" fmla="*/ 15 h 15"/>
              </a:gdLst>
              <a:ahLst/>
              <a:cxnLst>
                <a:cxn ang="0">
                  <a:pos x="T0" y="T1"/>
                </a:cxn>
                <a:cxn ang="0">
                  <a:pos x="T2" y="T3"/>
                </a:cxn>
                <a:cxn ang="0">
                  <a:pos x="T4" y="T5"/>
                </a:cxn>
                <a:cxn ang="0">
                  <a:pos x="T6" y="T7"/>
                </a:cxn>
                <a:cxn ang="0">
                  <a:pos x="T8" y="T9"/>
                </a:cxn>
              </a:cxnLst>
              <a:rect l="0" t="0" r="r" b="b"/>
              <a:pathLst>
                <a:path w="11" h="15">
                  <a:moveTo>
                    <a:pt x="9" y="15"/>
                  </a:moveTo>
                  <a:lnTo>
                    <a:pt x="0" y="15"/>
                  </a:lnTo>
                  <a:lnTo>
                    <a:pt x="0" y="0"/>
                  </a:lnTo>
                  <a:lnTo>
                    <a:pt x="11" y="0"/>
                  </a:lnTo>
                  <a:lnTo>
                    <a:pt x="9" y="15"/>
                  </a:lnTo>
                  <a:close/>
                </a:path>
              </a:pathLst>
            </a:custGeom>
            <a:solidFill>
              <a:srgbClr val="0061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2" name="îsļîďê">
              <a:extLst>
                <a:ext uri="{FF2B5EF4-FFF2-40B4-BE49-F238E27FC236}">
                  <a16:creationId xmlns:a16="http://schemas.microsoft.com/office/drawing/2014/main" xmlns="" id="{62FA5A88-0534-4A10-BFAA-019477C90DCD}"/>
                </a:ext>
              </a:extLst>
            </p:cNvPr>
            <p:cNvSpPr/>
            <p:nvPr/>
          </p:nvSpPr>
          <p:spPr bwMode="auto">
            <a:xfrm>
              <a:off x="7285038" y="3841751"/>
              <a:ext cx="17463" cy="23813"/>
            </a:xfrm>
            <a:custGeom>
              <a:avLst/>
              <a:gdLst>
                <a:gd name="T0" fmla="*/ 9 w 11"/>
                <a:gd name="T1" fmla="*/ 15 h 15"/>
                <a:gd name="T2" fmla="*/ 0 w 11"/>
                <a:gd name="T3" fmla="*/ 15 h 15"/>
                <a:gd name="T4" fmla="*/ 0 w 11"/>
                <a:gd name="T5" fmla="*/ 0 h 15"/>
                <a:gd name="T6" fmla="*/ 11 w 11"/>
                <a:gd name="T7" fmla="*/ 0 h 15"/>
                <a:gd name="T8" fmla="*/ 9 w 11"/>
                <a:gd name="T9" fmla="*/ 15 h 15"/>
              </a:gdLst>
              <a:ahLst/>
              <a:cxnLst>
                <a:cxn ang="0">
                  <a:pos x="T0" y="T1"/>
                </a:cxn>
                <a:cxn ang="0">
                  <a:pos x="T2" y="T3"/>
                </a:cxn>
                <a:cxn ang="0">
                  <a:pos x="T4" y="T5"/>
                </a:cxn>
                <a:cxn ang="0">
                  <a:pos x="T6" y="T7"/>
                </a:cxn>
                <a:cxn ang="0">
                  <a:pos x="T8" y="T9"/>
                </a:cxn>
              </a:cxnLst>
              <a:rect l="0" t="0" r="r" b="b"/>
              <a:pathLst>
                <a:path w="11" h="15">
                  <a:moveTo>
                    <a:pt x="9" y="15"/>
                  </a:moveTo>
                  <a:lnTo>
                    <a:pt x="0" y="15"/>
                  </a:lnTo>
                  <a:lnTo>
                    <a:pt x="0" y="0"/>
                  </a:lnTo>
                  <a:lnTo>
                    <a:pt x="11" y="0"/>
                  </a:lnTo>
                  <a:lnTo>
                    <a:pt x="9"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3" name="ïṧḻíde">
              <a:extLst>
                <a:ext uri="{FF2B5EF4-FFF2-40B4-BE49-F238E27FC236}">
                  <a16:creationId xmlns:a16="http://schemas.microsoft.com/office/drawing/2014/main" xmlns="" id="{9AF035A6-9657-4272-8028-068CA12AB32C}"/>
                </a:ext>
              </a:extLst>
            </p:cNvPr>
            <p:cNvSpPr/>
            <p:nvPr/>
          </p:nvSpPr>
          <p:spPr bwMode="auto">
            <a:xfrm>
              <a:off x="7121526" y="3357563"/>
              <a:ext cx="73025" cy="66675"/>
            </a:xfrm>
            <a:custGeom>
              <a:avLst/>
              <a:gdLst>
                <a:gd name="T0" fmla="*/ 0 w 46"/>
                <a:gd name="T1" fmla="*/ 42 h 42"/>
                <a:gd name="T2" fmla="*/ 46 w 46"/>
                <a:gd name="T3" fmla="*/ 42 h 42"/>
                <a:gd name="T4" fmla="*/ 46 w 46"/>
                <a:gd name="T5" fmla="*/ 0 h 42"/>
                <a:gd name="T6" fmla="*/ 2 w 46"/>
                <a:gd name="T7" fmla="*/ 0 h 42"/>
                <a:gd name="T8" fmla="*/ 0 w 46"/>
                <a:gd name="T9" fmla="*/ 42 h 42"/>
              </a:gdLst>
              <a:ahLst/>
              <a:cxnLst>
                <a:cxn ang="0">
                  <a:pos x="T0" y="T1"/>
                </a:cxn>
                <a:cxn ang="0">
                  <a:pos x="T2" y="T3"/>
                </a:cxn>
                <a:cxn ang="0">
                  <a:pos x="T4" y="T5"/>
                </a:cxn>
                <a:cxn ang="0">
                  <a:pos x="T6" y="T7"/>
                </a:cxn>
                <a:cxn ang="0">
                  <a:pos x="T8" y="T9"/>
                </a:cxn>
              </a:cxnLst>
              <a:rect l="0" t="0" r="r" b="b"/>
              <a:pathLst>
                <a:path w="46" h="42">
                  <a:moveTo>
                    <a:pt x="0" y="42"/>
                  </a:moveTo>
                  <a:lnTo>
                    <a:pt x="46" y="42"/>
                  </a:lnTo>
                  <a:lnTo>
                    <a:pt x="46" y="0"/>
                  </a:lnTo>
                  <a:lnTo>
                    <a:pt x="2" y="0"/>
                  </a:lnTo>
                  <a:lnTo>
                    <a:pt x="0" y="42"/>
                  </a:lnTo>
                  <a:close/>
                </a:path>
              </a:pathLst>
            </a:custGeom>
            <a:solidFill>
              <a:srgbClr val="000C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4" name="ísḻiḋé">
              <a:extLst>
                <a:ext uri="{FF2B5EF4-FFF2-40B4-BE49-F238E27FC236}">
                  <a16:creationId xmlns:a16="http://schemas.microsoft.com/office/drawing/2014/main" xmlns="" id="{F4A6948A-32E6-409D-A3F2-79ED3B04B6A0}"/>
                </a:ext>
              </a:extLst>
            </p:cNvPr>
            <p:cNvSpPr/>
            <p:nvPr/>
          </p:nvSpPr>
          <p:spPr bwMode="auto">
            <a:xfrm>
              <a:off x="7104063" y="3487738"/>
              <a:ext cx="209550" cy="328613"/>
            </a:xfrm>
            <a:custGeom>
              <a:avLst/>
              <a:gdLst>
                <a:gd name="T0" fmla="*/ 7 w 72"/>
                <a:gd name="T1" fmla="*/ 111 h 113"/>
                <a:gd name="T2" fmla="*/ 2 w 72"/>
                <a:gd name="T3" fmla="*/ 112 h 113"/>
                <a:gd name="T4" fmla="*/ 1 w 72"/>
                <a:gd name="T5" fmla="*/ 107 h 113"/>
                <a:gd name="T6" fmla="*/ 65 w 72"/>
                <a:gd name="T7" fmla="*/ 3 h 113"/>
                <a:gd name="T8" fmla="*/ 70 w 72"/>
                <a:gd name="T9" fmla="*/ 1 h 113"/>
                <a:gd name="T10" fmla="*/ 71 w 72"/>
                <a:gd name="T11" fmla="*/ 7 h 113"/>
                <a:gd name="T12" fmla="*/ 7 w 72"/>
                <a:gd name="T13" fmla="*/ 111 h 113"/>
              </a:gdLst>
              <a:ahLst/>
              <a:cxnLst>
                <a:cxn ang="0">
                  <a:pos x="T0" y="T1"/>
                </a:cxn>
                <a:cxn ang="0">
                  <a:pos x="T2" y="T3"/>
                </a:cxn>
                <a:cxn ang="0">
                  <a:pos x="T4" y="T5"/>
                </a:cxn>
                <a:cxn ang="0">
                  <a:pos x="T6" y="T7"/>
                </a:cxn>
                <a:cxn ang="0">
                  <a:pos x="T8" y="T9"/>
                </a:cxn>
                <a:cxn ang="0">
                  <a:pos x="T10" y="T11"/>
                </a:cxn>
                <a:cxn ang="0">
                  <a:pos x="T12" y="T13"/>
                </a:cxn>
              </a:cxnLst>
              <a:rect l="0" t="0" r="r" b="b"/>
              <a:pathLst>
                <a:path w="72" h="113">
                  <a:moveTo>
                    <a:pt x="7" y="111"/>
                  </a:moveTo>
                  <a:cubicBezTo>
                    <a:pt x="6" y="113"/>
                    <a:pt x="4" y="113"/>
                    <a:pt x="2" y="112"/>
                  </a:cubicBezTo>
                  <a:cubicBezTo>
                    <a:pt x="0" y="111"/>
                    <a:pt x="0" y="109"/>
                    <a:pt x="1" y="107"/>
                  </a:cubicBezTo>
                  <a:cubicBezTo>
                    <a:pt x="65" y="3"/>
                    <a:pt x="65" y="3"/>
                    <a:pt x="65" y="3"/>
                  </a:cubicBezTo>
                  <a:cubicBezTo>
                    <a:pt x="66" y="1"/>
                    <a:pt x="68" y="0"/>
                    <a:pt x="70" y="1"/>
                  </a:cubicBezTo>
                  <a:cubicBezTo>
                    <a:pt x="72" y="3"/>
                    <a:pt x="72" y="5"/>
                    <a:pt x="71" y="7"/>
                  </a:cubicBezTo>
                  <a:cubicBezTo>
                    <a:pt x="7" y="111"/>
                    <a:pt x="7" y="111"/>
                    <a:pt x="7" y="111"/>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5" name="íśliḑe">
              <a:extLst>
                <a:ext uri="{FF2B5EF4-FFF2-40B4-BE49-F238E27FC236}">
                  <a16:creationId xmlns:a16="http://schemas.microsoft.com/office/drawing/2014/main" xmlns="" id="{85C1B8AC-C1A8-4CBC-AE68-7A271131D469}"/>
                </a:ext>
              </a:extLst>
            </p:cNvPr>
            <p:cNvSpPr/>
            <p:nvPr/>
          </p:nvSpPr>
          <p:spPr bwMode="auto">
            <a:xfrm>
              <a:off x="7289801" y="3487738"/>
              <a:ext cx="195263" cy="339725"/>
            </a:xfrm>
            <a:custGeom>
              <a:avLst/>
              <a:gdLst>
                <a:gd name="T0" fmla="*/ 59 w 67"/>
                <a:gd name="T1" fmla="*/ 114 h 117"/>
                <a:gd name="T2" fmla="*/ 64 w 67"/>
                <a:gd name="T3" fmla="*/ 116 h 117"/>
                <a:gd name="T4" fmla="*/ 66 w 67"/>
                <a:gd name="T5" fmla="*/ 110 h 117"/>
                <a:gd name="T6" fmla="*/ 7 w 67"/>
                <a:gd name="T7" fmla="*/ 3 h 117"/>
                <a:gd name="T8" fmla="*/ 2 w 67"/>
                <a:gd name="T9" fmla="*/ 1 h 117"/>
                <a:gd name="T10" fmla="*/ 1 w 67"/>
                <a:gd name="T11" fmla="*/ 7 h 117"/>
                <a:gd name="T12" fmla="*/ 59 w 67"/>
                <a:gd name="T13" fmla="*/ 114 h 117"/>
              </a:gdLst>
              <a:ahLst/>
              <a:cxnLst>
                <a:cxn ang="0">
                  <a:pos x="T0" y="T1"/>
                </a:cxn>
                <a:cxn ang="0">
                  <a:pos x="T2" y="T3"/>
                </a:cxn>
                <a:cxn ang="0">
                  <a:pos x="T4" y="T5"/>
                </a:cxn>
                <a:cxn ang="0">
                  <a:pos x="T6" y="T7"/>
                </a:cxn>
                <a:cxn ang="0">
                  <a:pos x="T8" y="T9"/>
                </a:cxn>
                <a:cxn ang="0">
                  <a:pos x="T10" y="T11"/>
                </a:cxn>
                <a:cxn ang="0">
                  <a:pos x="T12" y="T13"/>
                </a:cxn>
              </a:cxnLst>
              <a:rect l="0" t="0" r="r" b="b"/>
              <a:pathLst>
                <a:path w="67" h="117">
                  <a:moveTo>
                    <a:pt x="59" y="114"/>
                  </a:moveTo>
                  <a:cubicBezTo>
                    <a:pt x="60" y="116"/>
                    <a:pt x="62" y="117"/>
                    <a:pt x="64" y="116"/>
                  </a:cubicBezTo>
                  <a:cubicBezTo>
                    <a:pt x="66" y="115"/>
                    <a:pt x="67" y="112"/>
                    <a:pt x="66" y="110"/>
                  </a:cubicBezTo>
                  <a:cubicBezTo>
                    <a:pt x="7" y="3"/>
                    <a:pt x="7" y="3"/>
                    <a:pt x="7" y="3"/>
                  </a:cubicBezTo>
                  <a:cubicBezTo>
                    <a:pt x="6" y="1"/>
                    <a:pt x="4" y="0"/>
                    <a:pt x="2" y="1"/>
                  </a:cubicBezTo>
                  <a:cubicBezTo>
                    <a:pt x="0" y="2"/>
                    <a:pt x="0" y="5"/>
                    <a:pt x="1" y="7"/>
                  </a:cubicBezTo>
                  <a:cubicBezTo>
                    <a:pt x="59" y="114"/>
                    <a:pt x="59" y="114"/>
                    <a:pt x="59" y="114"/>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6" name="í$ļíďè">
              <a:extLst>
                <a:ext uri="{FF2B5EF4-FFF2-40B4-BE49-F238E27FC236}">
                  <a16:creationId xmlns:a16="http://schemas.microsoft.com/office/drawing/2014/main" xmlns="" id="{894E602B-8C77-4125-907A-403D097FC57F}"/>
                </a:ext>
              </a:extLst>
            </p:cNvPr>
            <p:cNvSpPr/>
            <p:nvPr/>
          </p:nvSpPr>
          <p:spPr bwMode="auto">
            <a:xfrm>
              <a:off x="7226301" y="3519488"/>
              <a:ext cx="63500" cy="111125"/>
            </a:xfrm>
            <a:custGeom>
              <a:avLst/>
              <a:gdLst>
                <a:gd name="T0" fmla="*/ 40 w 40"/>
                <a:gd name="T1" fmla="*/ 0 h 70"/>
                <a:gd name="T2" fmla="*/ 0 w 40"/>
                <a:gd name="T3" fmla="*/ 68 h 70"/>
                <a:gd name="T4" fmla="*/ 7 w 40"/>
                <a:gd name="T5" fmla="*/ 70 h 70"/>
                <a:gd name="T6" fmla="*/ 40 w 40"/>
                <a:gd name="T7" fmla="*/ 15 h 70"/>
                <a:gd name="T8" fmla="*/ 40 w 40"/>
                <a:gd name="T9" fmla="*/ 0 h 70"/>
              </a:gdLst>
              <a:ahLst/>
              <a:cxnLst>
                <a:cxn ang="0">
                  <a:pos x="T0" y="T1"/>
                </a:cxn>
                <a:cxn ang="0">
                  <a:pos x="T2" y="T3"/>
                </a:cxn>
                <a:cxn ang="0">
                  <a:pos x="T4" y="T5"/>
                </a:cxn>
                <a:cxn ang="0">
                  <a:pos x="T6" y="T7"/>
                </a:cxn>
                <a:cxn ang="0">
                  <a:pos x="T8" y="T9"/>
                </a:cxn>
              </a:cxnLst>
              <a:rect l="0" t="0" r="r" b="b"/>
              <a:pathLst>
                <a:path w="40" h="70">
                  <a:moveTo>
                    <a:pt x="40" y="0"/>
                  </a:moveTo>
                  <a:lnTo>
                    <a:pt x="0" y="68"/>
                  </a:lnTo>
                  <a:lnTo>
                    <a:pt x="7" y="70"/>
                  </a:lnTo>
                  <a:lnTo>
                    <a:pt x="40" y="15"/>
                  </a:lnTo>
                  <a:lnTo>
                    <a:pt x="40"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7" name="íŝ1iḋê">
              <a:extLst>
                <a:ext uri="{FF2B5EF4-FFF2-40B4-BE49-F238E27FC236}">
                  <a16:creationId xmlns:a16="http://schemas.microsoft.com/office/drawing/2014/main" xmlns="" id="{9125CD91-34F2-45A7-B3E1-0FEF87894340}"/>
                </a:ext>
              </a:extLst>
            </p:cNvPr>
            <p:cNvSpPr/>
            <p:nvPr/>
          </p:nvSpPr>
          <p:spPr bwMode="auto">
            <a:xfrm>
              <a:off x="7226301" y="3519488"/>
              <a:ext cx="63500" cy="111125"/>
            </a:xfrm>
            <a:custGeom>
              <a:avLst/>
              <a:gdLst>
                <a:gd name="T0" fmla="*/ 40 w 40"/>
                <a:gd name="T1" fmla="*/ 0 h 70"/>
                <a:gd name="T2" fmla="*/ 0 w 40"/>
                <a:gd name="T3" fmla="*/ 68 h 70"/>
                <a:gd name="T4" fmla="*/ 7 w 40"/>
                <a:gd name="T5" fmla="*/ 70 h 70"/>
                <a:gd name="T6" fmla="*/ 40 w 40"/>
                <a:gd name="T7" fmla="*/ 15 h 70"/>
                <a:gd name="T8" fmla="*/ 40 w 40"/>
                <a:gd name="T9" fmla="*/ 0 h 70"/>
              </a:gdLst>
              <a:ahLst/>
              <a:cxnLst>
                <a:cxn ang="0">
                  <a:pos x="T0" y="T1"/>
                </a:cxn>
                <a:cxn ang="0">
                  <a:pos x="T2" y="T3"/>
                </a:cxn>
                <a:cxn ang="0">
                  <a:pos x="T4" y="T5"/>
                </a:cxn>
                <a:cxn ang="0">
                  <a:pos x="T6" y="T7"/>
                </a:cxn>
                <a:cxn ang="0">
                  <a:pos x="T8" y="T9"/>
                </a:cxn>
              </a:cxnLst>
              <a:rect l="0" t="0" r="r" b="b"/>
              <a:pathLst>
                <a:path w="40" h="70">
                  <a:moveTo>
                    <a:pt x="40" y="0"/>
                  </a:moveTo>
                  <a:lnTo>
                    <a:pt x="0" y="68"/>
                  </a:lnTo>
                  <a:lnTo>
                    <a:pt x="7" y="70"/>
                  </a:lnTo>
                  <a:lnTo>
                    <a:pt x="40" y="15"/>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8" name="iš1íḍê">
              <a:extLst>
                <a:ext uri="{FF2B5EF4-FFF2-40B4-BE49-F238E27FC236}">
                  <a16:creationId xmlns:a16="http://schemas.microsoft.com/office/drawing/2014/main" xmlns="" id="{15309384-E66F-4F56-98DD-8DBADACEF707}"/>
                </a:ext>
              </a:extLst>
            </p:cNvPr>
            <p:cNvSpPr/>
            <p:nvPr/>
          </p:nvSpPr>
          <p:spPr bwMode="auto">
            <a:xfrm>
              <a:off x="7478713" y="3813176"/>
              <a:ext cx="3175" cy="7938"/>
            </a:xfrm>
            <a:custGeom>
              <a:avLst/>
              <a:gdLst>
                <a:gd name="T0" fmla="*/ 1 w 1"/>
                <a:gd name="T1" fmla="*/ 0 h 3"/>
                <a:gd name="T2" fmla="*/ 0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0" y="3"/>
                    <a:pt x="0" y="3"/>
                    <a:pt x="0" y="3"/>
                  </a:cubicBezTo>
                  <a:cubicBezTo>
                    <a:pt x="1" y="2"/>
                    <a:pt x="1" y="1"/>
                    <a:pt x="1" y="0"/>
                  </a:cubicBezTo>
                </a:path>
              </a:pathLst>
            </a:custGeom>
            <a:solidFill>
              <a:srgbClr val="42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9" name="iśḻîdé">
              <a:extLst>
                <a:ext uri="{FF2B5EF4-FFF2-40B4-BE49-F238E27FC236}">
                  <a16:creationId xmlns:a16="http://schemas.microsoft.com/office/drawing/2014/main" xmlns="" id="{C51AAE01-12AE-4699-99FD-E5A3A71861D8}"/>
                </a:ext>
              </a:extLst>
            </p:cNvPr>
            <p:cNvSpPr/>
            <p:nvPr/>
          </p:nvSpPr>
          <p:spPr bwMode="auto">
            <a:xfrm>
              <a:off x="7475538" y="3821113"/>
              <a:ext cx="3175" cy="3175"/>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0" y="1"/>
                    <a:pt x="0" y="1"/>
                    <a:pt x="0" y="1"/>
                  </a:cubicBezTo>
                  <a:cubicBezTo>
                    <a:pt x="1" y="0"/>
                    <a:pt x="1" y="0"/>
                    <a:pt x="1" y="0"/>
                  </a:cubicBezTo>
                  <a:cubicBezTo>
                    <a:pt x="1" y="0"/>
                    <a:pt x="1" y="0"/>
                    <a:pt x="1" y="0"/>
                  </a:cubicBezTo>
                </a:path>
              </a:pathLst>
            </a:custGeom>
            <a:solidFill>
              <a:srgbClr val="0057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0" name="ïṩḷïḍé">
              <a:extLst>
                <a:ext uri="{FF2B5EF4-FFF2-40B4-BE49-F238E27FC236}">
                  <a16:creationId xmlns:a16="http://schemas.microsoft.com/office/drawing/2014/main" xmlns="" id="{5E9C0FB2-8AE9-4BA7-A155-1EC32B27EABE}"/>
                </a:ext>
              </a:extLst>
            </p:cNvPr>
            <p:cNvSpPr/>
            <p:nvPr/>
          </p:nvSpPr>
          <p:spPr bwMode="auto">
            <a:xfrm>
              <a:off x="7313613" y="3500438"/>
              <a:ext cx="168275" cy="323850"/>
            </a:xfrm>
            <a:custGeom>
              <a:avLst/>
              <a:gdLst>
                <a:gd name="T0" fmla="*/ 0 w 58"/>
                <a:gd name="T1" fmla="*/ 0 h 112"/>
                <a:gd name="T2" fmla="*/ 0 w 58"/>
                <a:gd name="T3" fmla="*/ 0 h 112"/>
                <a:gd name="T4" fmla="*/ 0 w 58"/>
                <a:gd name="T5" fmla="*/ 1 h 112"/>
                <a:gd name="T6" fmla="*/ 0 w 58"/>
                <a:gd name="T7" fmla="*/ 7 h 112"/>
                <a:gd name="T8" fmla="*/ 56 w 58"/>
                <a:gd name="T9" fmla="*/ 112 h 112"/>
                <a:gd name="T10" fmla="*/ 56 w 58"/>
                <a:gd name="T11" fmla="*/ 112 h 112"/>
                <a:gd name="T12" fmla="*/ 57 w 58"/>
                <a:gd name="T13" fmla="*/ 111 h 112"/>
                <a:gd name="T14" fmla="*/ 58 w 58"/>
                <a:gd name="T15" fmla="*/ 108 h 112"/>
                <a:gd name="T16" fmla="*/ 58 w 58"/>
                <a:gd name="T17" fmla="*/ 106 h 112"/>
                <a:gd name="T18" fmla="*/ 0 w 58"/>
                <a:gd name="T1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2">
                  <a:moveTo>
                    <a:pt x="0" y="0"/>
                  </a:moveTo>
                  <a:cubicBezTo>
                    <a:pt x="0" y="0"/>
                    <a:pt x="0" y="0"/>
                    <a:pt x="0" y="0"/>
                  </a:cubicBezTo>
                  <a:cubicBezTo>
                    <a:pt x="0" y="1"/>
                    <a:pt x="0" y="1"/>
                    <a:pt x="0" y="1"/>
                  </a:cubicBezTo>
                  <a:cubicBezTo>
                    <a:pt x="0" y="7"/>
                    <a:pt x="0" y="7"/>
                    <a:pt x="0" y="7"/>
                  </a:cubicBezTo>
                  <a:cubicBezTo>
                    <a:pt x="56" y="112"/>
                    <a:pt x="56" y="112"/>
                    <a:pt x="56" y="112"/>
                  </a:cubicBezTo>
                  <a:cubicBezTo>
                    <a:pt x="56" y="112"/>
                    <a:pt x="56" y="112"/>
                    <a:pt x="56" y="112"/>
                  </a:cubicBezTo>
                  <a:cubicBezTo>
                    <a:pt x="57" y="111"/>
                    <a:pt x="57" y="111"/>
                    <a:pt x="57" y="111"/>
                  </a:cubicBezTo>
                  <a:cubicBezTo>
                    <a:pt x="58" y="110"/>
                    <a:pt x="58" y="109"/>
                    <a:pt x="58" y="108"/>
                  </a:cubicBezTo>
                  <a:cubicBezTo>
                    <a:pt x="58" y="108"/>
                    <a:pt x="58" y="107"/>
                    <a:pt x="58" y="106"/>
                  </a:cubicBezTo>
                  <a:cubicBezTo>
                    <a:pt x="0" y="0"/>
                    <a:pt x="0" y="0"/>
                    <a:pt x="0" y="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1" name="ïṥļíḍé">
              <a:extLst>
                <a:ext uri="{FF2B5EF4-FFF2-40B4-BE49-F238E27FC236}">
                  <a16:creationId xmlns:a16="http://schemas.microsoft.com/office/drawing/2014/main" xmlns="" id="{48875D5E-38AB-400F-B60B-7B8A47EB9F52}"/>
                </a:ext>
              </a:extLst>
            </p:cNvPr>
            <p:cNvSpPr/>
            <p:nvPr/>
          </p:nvSpPr>
          <p:spPr bwMode="auto">
            <a:xfrm>
              <a:off x="7313613" y="350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2" name="íṩḷíďè">
              <a:extLst>
                <a:ext uri="{FF2B5EF4-FFF2-40B4-BE49-F238E27FC236}">
                  <a16:creationId xmlns:a16="http://schemas.microsoft.com/office/drawing/2014/main" xmlns="" id="{09E5DA4F-CEF4-4C7B-A558-6AD81E3BBF02}"/>
                </a:ext>
              </a:extLst>
            </p:cNvPr>
            <p:cNvSpPr/>
            <p:nvPr/>
          </p:nvSpPr>
          <p:spPr bwMode="auto">
            <a:xfrm>
              <a:off x="7237413" y="3482976"/>
              <a:ext cx="142875" cy="17463"/>
            </a:xfrm>
            <a:custGeom>
              <a:avLst/>
              <a:gdLst>
                <a:gd name="T0" fmla="*/ 90 w 90"/>
                <a:gd name="T1" fmla="*/ 11 h 11"/>
                <a:gd name="T2" fmla="*/ 0 w 90"/>
                <a:gd name="T3" fmla="*/ 9 h 11"/>
                <a:gd name="T4" fmla="*/ 0 w 90"/>
                <a:gd name="T5" fmla="*/ 0 h 11"/>
                <a:gd name="T6" fmla="*/ 90 w 90"/>
                <a:gd name="T7" fmla="*/ 2 h 11"/>
                <a:gd name="T8" fmla="*/ 90 w 90"/>
                <a:gd name="T9" fmla="*/ 11 h 11"/>
              </a:gdLst>
              <a:ahLst/>
              <a:cxnLst>
                <a:cxn ang="0">
                  <a:pos x="T0" y="T1"/>
                </a:cxn>
                <a:cxn ang="0">
                  <a:pos x="T2" y="T3"/>
                </a:cxn>
                <a:cxn ang="0">
                  <a:pos x="T4" y="T5"/>
                </a:cxn>
                <a:cxn ang="0">
                  <a:pos x="T6" y="T7"/>
                </a:cxn>
                <a:cxn ang="0">
                  <a:pos x="T8" y="T9"/>
                </a:cxn>
              </a:cxnLst>
              <a:rect l="0" t="0" r="r" b="b"/>
              <a:pathLst>
                <a:path w="90" h="11">
                  <a:moveTo>
                    <a:pt x="90" y="11"/>
                  </a:moveTo>
                  <a:lnTo>
                    <a:pt x="0" y="9"/>
                  </a:lnTo>
                  <a:lnTo>
                    <a:pt x="0" y="0"/>
                  </a:lnTo>
                  <a:lnTo>
                    <a:pt x="90" y="2"/>
                  </a:lnTo>
                  <a:lnTo>
                    <a:pt x="90" y="1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3" name="ïśḻiďè">
              <a:extLst>
                <a:ext uri="{FF2B5EF4-FFF2-40B4-BE49-F238E27FC236}">
                  <a16:creationId xmlns:a16="http://schemas.microsoft.com/office/drawing/2014/main" xmlns="" id="{B638C057-8139-4202-AC60-3E8B58EBF788}"/>
                </a:ext>
              </a:extLst>
            </p:cNvPr>
            <p:cNvSpPr/>
            <p:nvPr/>
          </p:nvSpPr>
          <p:spPr bwMode="auto">
            <a:xfrm>
              <a:off x="7237413" y="3482976"/>
              <a:ext cx="142875" cy="17463"/>
            </a:xfrm>
            <a:custGeom>
              <a:avLst/>
              <a:gdLst>
                <a:gd name="T0" fmla="*/ 90 w 90"/>
                <a:gd name="T1" fmla="*/ 11 h 11"/>
                <a:gd name="T2" fmla="*/ 0 w 90"/>
                <a:gd name="T3" fmla="*/ 9 h 11"/>
                <a:gd name="T4" fmla="*/ 0 w 90"/>
                <a:gd name="T5" fmla="*/ 0 h 11"/>
                <a:gd name="T6" fmla="*/ 90 w 90"/>
                <a:gd name="T7" fmla="*/ 2 h 11"/>
                <a:gd name="T8" fmla="*/ 90 w 90"/>
                <a:gd name="T9" fmla="*/ 11 h 11"/>
              </a:gdLst>
              <a:ahLst/>
              <a:cxnLst>
                <a:cxn ang="0">
                  <a:pos x="T0" y="T1"/>
                </a:cxn>
                <a:cxn ang="0">
                  <a:pos x="T2" y="T3"/>
                </a:cxn>
                <a:cxn ang="0">
                  <a:pos x="T4" y="T5"/>
                </a:cxn>
                <a:cxn ang="0">
                  <a:pos x="T6" y="T7"/>
                </a:cxn>
                <a:cxn ang="0">
                  <a:pos x="T8" y="T9"/>
                </a:cxn>
              </a:cxnLst>
              <a:rect l="0" t="0" r="r" b="b"/>
              <a:pathLst>
                <a:path w="90" h="11">
                  <a:moveTo>
                    <a:pt x="90" y="11"/>
                  </a:moveTo>
                  <a:lnTo>
                    <a:pt x="0" y="9"/>
                  </a:lnTo>
                  <a:lnTo>
                    <a:pt x="0" y="0"/>
                  </a:lnTo>
                  <a:lnTo>
                    <a:pt x="90" y="2"/>
                  </a:lnTo>
                  <a:lnTo>
                    <a:pt x="9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4" name="íşḻídè">
              <a:extLst>
                <a:ext uri="{FF2B5EF4-FFF2-40B4-BE49-F238E27FC236}">
                  <a16:creationId xmlns:a16="http://schemas.microsoft.com/office/drawing/2014/main" xmlns="" id="{18A07F4A-CEAF-4072-B8E5-005F1D0E98F1}"/>
                </a:ext>
              </a:extLst>
            </p:cNvPr>
            <p:cNvSpPr/>
            <p:nvPr/>
          </p:nvSpPr>
          <p:spPr bwMode="auto">
            <a:xfrm>
              <a:off x="7281863" y="3482976"/>
              <a:ext cx="31750" cy="376238"/>
            </a:xfrm>
            <a:custGeom>
              <a:avLst/>
              <a:gdLst>
                <a:gd name="T0" fmla="*/ 8 w 11"/>
                <a:gd name="T1" fmla="*/ 126 h 130"/>
                <a:gd name="T2" fmla="*/ 4 w 11"/>
                <a:gd name="T3" fmla="*/ 130 h 130"/>
                <a:gd name="T4" fmla="*/ 0 w 11"/>
                <a:gd name="T5" fmla="*/ 126 h 130"/>
                <a:gd name="T6" fmla="*/ 3 w 11"/>
                <a:gd name="T7" fmla="*/ 4 h 130"/>
                <a:gd name="T8" fmla="*/ 7 w 11"/>
                <a:gd name="T9" fmla="*/ 0 h 130"/>
                <a:gd name="T10" fmla="*/ 11 w 11"/>
                <a:gd name="T11" fmla="*/ 4 h 130"/>
                <a:gd name="T12" fmla="*/ 8 w 11"/>
                <a:gd name="T13" fmla="*/ 126 h 130"/>
              </a:gdLst>
              <a:ahLst/>
              <a:cxnLst>
                <a:cxn ang="0">
                  <a:pos x="T0" y="T1"/>
                </a:cxn>
                <a:cxn ang="0">
                  <a:pos x="T2" y="T3"/>
                </a:cxn>
                <a:cxn ang="0">
                  <a:pos x="T4" y="T5"/>
                </a:cxn>
                <a:cxn ang="0">
                  <a:pos x="T6" y="T7"/>
                </a:cxn>
                <a:cxn ang="0">
                  <a:pos x="T8" y="T9"/>
                </a:cxn>
                <a:cxn ang="0">
                  <a:pos x="T10" y="T11"/>
                </a:cxn>
                <a:cxn ang="0">
                  <a:pos x="T12" y="T13"/>
                </a:cxn>
              </a:cxnLst>
              <a:rect l="0" t="0" r="r" b="b"/>
              <a:pathLst>
                <a:path w="11" h="130">
                  <a:moveTo>
                    <a:pt x="8" y="126"/>
                  </a:moveTo>
                  <a:cubicBezTo>
                    <a:pt x="8" y="129"/>
                    <a:pt x="6" y="130"/>
                    <a:pt x="4" y="130"/>
                  </a:cubicBezTo>
                  <a:cubicBezTo>
                    <a:pt x="2" y="130"/>
                    <a:pt x="0" y="128"/>
                    <a:pt x="0" y="126"/>
                  </a:cubicBezTo>
                  <a:cubicBezTo>
                    <a:pt x="3" y="4"/>
                    <a:pt x="3" y="4"/>
                    <a:pt x="3" y="4"/>
                  </a:cubicBezTo>
                  <a:cubicBezTo>
                    <a:pt x="3" y="2"/>
                    <a:pt x="5" y="0"/>
                    <a:pt x="7" y="0"/>
                  </a:cubicBezTo>
                  <a:cubicBezTo>
                    <a:pt x="9" y="0"/>
                    <a:pt x="11" y="2"/>
                    <a:pt x="11" y="4"/>
                  </a:cubicBezTo>
                  <a:cubicBezTo>
                    <a:pt x="8" y="126"/>
                    <a:pt x="8" y="126"/>
                    <a:pt x="8" y="126"/>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5" name="íṣliḑè">
              <a:extLst>
                <a:ext uri="{FF2B5EF4-FFF2-40B4-BE49-F238E27FC236}">
                  <a16:creationId xmlns:a16="http://schemas.microsoft.com/office/drawing/2014/main" xmlns="" id="{01FCDB98-BBEE-4169-A0F7-1ADEE9077312}"/>
                </a:ext>
              </a:extLst>
            </p:cNvPr>
            <p:cNvSpPr/>
            <p:nvPr/>
          </p:nvSpPr>
          <p:spPr bwMode="auto">
            <a:xfrm>
              <a:off x="7299326" y="3482976"/>
              <a:ext cx="14288" cy="168275"/>
            </a:xfrm>
            <a:custGeom>
              <a:avLst/>
              <a:gdLst>
                <a:gd name="T0" fmla="*/ 1 w 5"/>
                <a:gd name="T1" fmla="*/ 0 h 58"/>
                <a:gd name="T2" fmla="*/ 0 w 5"/>
                <a:gd name="T3" fmla="*/ 56 h 58"/>
                <a:gd name="T4" fmla="*/ 4 w 5"/>
                <a:gd name="T5" fmla="*/ 58 h 58"/>
                <a:gd name="T6" fmla="*/ 5 w 5"/>
                <a:gd name="T7" fmla="*/ 4 h 58"/>
                <a:gd name="T8" fmla="*/ 5 w 5"/>
                <a:gd name="T9" fmla="*/ 4 h 58"/>
                <a:gd name="T10" fmla="*/ 1 w 5"/>
                <a:gd name="T11" fmla="*/ 0 h 58"/>
                <a:gd name="T12" fmla="*/ 1 w 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5" h="58">
                  <a:moveTo>
                    <a:pt x="1" y="0"/>
                  </a:moveTo>
                  <a:cubicBezTo>
                    <a:pt x="0" y="56"/>
                    <a:pt x="0" y="56"/>
                    <a:pt x="0" y="56"/>
                  </a:cubicBezTo>
                  <a:cubicBezTo>
                    <a:pt x="1" y="57"/>
                    <a:pt x="2" y="57"/>
                    <a:pt x="4" y="58"/>
                  </a:cubicBezTo>
                  <a:cubicBezTo>
                    <a:pt x="5" y="4"/>
                    <a:pt x="5" y="4"/>
                    <a:pt x="5" y="4"/>
                  </a:cubicBezTo>
                  <a:cubicBezTo>
                    <a:pt x="5" y="4"/>
                    <a:pt x="5" y="4"/>
                    <a:pt x="5" y="4"/>
                  </a:cubicBezTo>
                  <a:cubicBezTo>
                    <a:pt x="5" y="2"/>
                    <a:pt x="3" y="0"/>
                    <a:pt x="1" y="0"/>
                  </a:cubicBezTo>
                  <a:cubicBezTo>
                    <a:pt x="1" y="0"/>
                    <a:pt x="1" y="0"/>
                    <a:pt x="1" y="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6" name="îṣľídé">
              <a:extLst>
                <a:ext uri="{FF2B5EF4-FFF2-40B4-BE49-F238E27FC236}">
                  <a16:creationId xmlns:a16="http://schemas.microsoft.com/office/drawing/2014/main" xmlns="" id="{A1DB62AD-A375-45B2-83BE-166CE4A2ECEE}"/>
                </a:ext>
              </a:extLst>
            </p:cNvPr>
            <p:cNvSpPr/>
            <p:nvPr/>
          </p:nvSpPr>
          <p:spPr bwMode="auto">
            <a:xfrm>
              <a:off x="5456238" y="2620963"/>
              <a:ext cx="66675" cy="128588"/>
            </a:xfrm>
            <a:custGeom>
              <a:avLst/>
              <a:gdLst>
                <a:gd name="T0" fmla="*/ 19 w 23"/>
                <a:gd name="T1" fmla="*/ 0 h 44"/>
                <a:gd name="T2" fmla="*/ 5 w 23"/>
                <a:gd name="T3" fmla="*/ 0 h 44"/>
                <a:gd name="T4" fmla="*/ 0 w 23"/>
                <a:gd name="T5" fmla="*/ 4 h 44"/>
                <a:gd name="T6" fmla="*/ 5 w 23"/>
                <a:gd name="T7" fmla="*/ 9 h 44"/>
                <a:gd name="T8" fmla="*/ 6 w 23"/>
                <a:gd name="T9" fmla="*/ 9 h 44"/>
                <a:gd name="T10" fmla="*/ 6 w 23"/>
                <a:gd name="T11" fmla="*/ 44 h 44"/>
                <a:gd name="T12" fmla="*/ 18 w 23"/>
                <a:gd name="T13" fmla="*/ 38 h 44"/>
                <a:gd name="T14" fmla="*/ 18 w 23"/>
                <a:gd name="T15" fmla="*/ 9 h 44"/>
                <a:gd name="T16" fmla="*/ 19 w 23"/>
                <a:gd name="T17" fmla="*/ 9 h 44"/>
                <a:gd name="T18" fmla="*/ 23 w 23"/>
                <a:gd name="T19" fmla="*/ 4 h 44"/>
                <a:gd name="T20" fmla="*/ 19 w 23"/>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4">
                  <a:moveTo>
                    <a:pt x="19" y="0"/>
                  </a:moveTo>
                  <a:cubicBezTo>
                    <a:pt x="5" y="0"/>
                    <a:pt x="5" y="0"/>
                    <a:pt x="5" y="0"/>
                  </a:cubicBezTo>
                  <a:cubicBezTo>
                    <a:pt x="2" y="0"/>
                    <a:pt x="0" y="2"/>
                    <a:pt x="0" y="4"/>
                  </a:cubicBezTo>
                  <a:cubicBezTo>
                    <a:pt x="0" y="7"/>
                    <a:pt x="2" y="9"/>
                    <a:pt x="5" y="9"/>
                  </a:cubicBezTo>
                  <a:cubicBezTo>
                    <a:pt x="6" y="9"/>
                    <a:pt x="6" y="9"/>
                    <a:pt x="6" y="9"/>
                  </a:cubicBezTo>
                  <a:cubicBezTo>
                    <a:pt x="6" y="44"/>
                    <a:pt x="6" y="44"/>
                    <a:pt x="6" y="44"/>
                  </a:cubicBezTo>
                  <a:cubicBezTo>
                    <a:pt x="10" y="42"/>
                    <a:pt x="14" y="40"/>
                    <a:pt x="18" y="38"/>
                  </a:cubicBezTo>
                  <a:cubicBezTo>
                    <a:pt x="18" y="9"/>
                    <a:pt x="18" y="9"/>
                    <a:pt x="18" y="9"/>
                  </a:cubicBezTo>
                  <a:cubicBezTo>
                    <a:pt x="19" y="9"/>
                    <a:pt x="19" y="9"/>
                    <a:pt x="19" y="9"/>
                  </a:cubicBezTo>
                  <a:cubicBezTo>
                    <a:pt x="21" y="9"/>
                    <a:pt x="23" y="7"/>
                    <a:pt x="23" y="4"/>
                  </a:cubicBezTo>
                  <a:cubicBezTo>
                    <a:pt x="23" y="2"/>
                    <a:pt x="21" y="0"/>
                    <a:pt x="19" y="0"/>
                  </a:cubicBezTo>
                </a:path>
              </a:pathLst>
            </a:custGeom>
            <a:solidFill>
              <a:srgbClr val="C2B7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7" name="íṧļíďê">
              <a:extLst>
                <a:ext uri="{FF2B5EF4-FFF2-40B4-BE49-F238E27FC236}">
                  <a16:creationId xmlns:a16="http://schemas.microsoft.com/office/drawing/2014/main" xmlns="" id="{764AEF8B-7F6B-4FD1-90CE-5808D889317C}"/>
                </a:ext>
              </a:extLst>
            </p:cNvPr>
            <p:cNvSpPr/>
            <p:nvPr/>
          </p:nvSpPr>
          <p:spPr bwMode="auto">
            <a:xfrm>
              <a:off x="5456238" y="2813051"/>
              <a:ext cx="12700" cy="11113"/>
            </a:xfrm>
            <a:prstGeom prst="ellipse">
              <a:avLst/>
            </a:prstGeom>
            <a:solidFill>
              <a:srgbClr val="2BC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8" name="ïŝľîḓê">
              <a:extLst>
                <a:ext uri="{FF2B5EF4-FFF2-40B4-BE49-F238E27FC236}">
                  <a16:creationId xmlns:a16="http://schemas.microsoft.com/office/drawing/2014/main" xmlns="" id="{883A4024-899B-4E79-A2AB-2962E2F4094E}"/>
                </a:ext>
              </a:extLst>
            </p:cNvPr>
            <p:cNvSpPr/>
            <p:nvPr/>
          </p:nvSpPr>
          <p:spPr bwMode="auto">
            <a:xfrm>
              <a:off x="5416551" y="2838451"/>
              <a:ext cx="22225" cy="23813"/>
            </a:xfrm>
            <a:prstGeom prst="ellipse">
              <a:avLst/>
            </a:prstGeom>
            <a:solidFill>
              <a:srgbClr val="2BC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9" name="îšľíḋè">
              <a:extLst>
                <a:ext uri="{FF2B5EF4-FFF2-40B4-BE49-F238E27FC236}">
                  <a16:creationId xmlns:a16="http://schemas.microsoft.com/office/drawing/2014/main" xmlns="" id="{E91FA461-F728-45E0-9493-2E168BAAA549}"/>
                </a:ext>
              </a:extLst>
            </p:cNvPr>
            <p:cNvSpPr/>
            <p:nvPr/>
          </p:nvSpPr>
          <p:spPr bwMode="auto">
            <a:xfrm>
              <a:off x="5491163" y="2830513"/>
              <a:ext cx="14288" cy="17463"/>
            </a:xfrm>
            <a:prstGeom prst="ellipse">
              <a:avLst/>
            </a:prstGeom>
            <a:solidFill>
              <a:srgbClr val="2BC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0" name="ïṩļíďê">
              <a:extLst>
                <a:ext uri="{FF2B5EF4-FFF2-40B4-BE49-F238E27FC236}">
                  <a16:creationId xmlns:a16="http://schemas.microsoft.com/office/drawing/2014/main" xmlns="" id="{E5DD8B55-EF14-42D5-86E7-3A504FB031A3}"/>
                </a:ext>
              </a:extLst>
            </p:cNvPr>
            <p:cNvSpPr/>
            <p:nvPr/>
          </p:nvSpPr>
          <p:spPr bwMode="auto">
            <a:xfrm>
              <a:off x="5546726" y="2830513"/>
              <a:ext cx="14288" cy="14288"/>
            </a:xfrm>
            <a:prstGeom prst="ellipse">
              <a:avLst/>
            </a:prstGeom>
            <a:solidFill>
              <a:srgbClr val="2BC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1" name="íśḻíḓè">
              <a:extLst>
                <a:ext uri="{FF2B5EF4-FFF2-40B4-BE49-F238E27FC236}">
                  <a16:creationId xmlns:a16="http://schemas.microsoft.com/office/drawing/2014/main" xmlns="" id="{B573FE1E-8669-4196-B224-C11CACDEBA23}"/>
                </a:ext>
              </a:extLst>
            </p:cNvPr>
            <p:cNvSpPr/>
            <p:nvPr/>
          </p:nvSpPr>
          <p:spPr bwMode="auto">
            <a:xfrm>
              <a:off x="5521326" y="2806701"/>
              <a:ext cx="7938" cy="12700"/>
            </a:xfrm>
            <a:prstGeom prst="ellipse">
              <a:avLst/>
            </a:prstGeom>
            <a:solidFill>
              <a:srgbClr val="2BC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2" name="iṥ1íḓe">
              <a:extLst>
                <a:ext uri="{FF2B5EF4-FFF2-40B4-BE49-F238E27FC236}">
                  <a16:creationId xmlns:a16="http://schemas.microsoft.com/office/drawing/2014/main" xmlns="" id="{5DE72E8A-766B-4041-AE08-5909B264218C}"/>
                </a:ext>
              </a:extLst>
            </p:cNvPr>
            <p:cNvSpPr/>
            <p:nvPr/>
          </p:nvSpPr>
          <p:spPr bwMode="auto">
            <a:xfrm>
              <a:off x="5486401" y="2763838"/>
              <a:ext cx="17463" cy="14288"/>
            </a:xfrm>
            <a:prstGeom prst="ellipse">
              <a:avLst/>
            </a:prstGeom>
            <a:solidFill>
              <a:srgbClr val="2BC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3" name="ïs1ïḑè">
              <a:extLst>
                <a:ext uri="{FF2B5EF4-FFF2-40B4-BE49-F238E27FC236}">
                  <a16:creationId xmlns:a16="http://schemas.microsoft.com/office/drawing/2014/main" xmlns="" id="{6AFB2F5E-68CB-47DE-8AC3-DAF209D07A99}"/>
                </a:ext>
              </a:extLst>
            </p:cNvPr>
            <p:cNvSpPr/>
            <p:nvPr/>
          </p:nvSpPr>
          <p:spPr bwMode="auto">
            <a:xfrm>
              <a:off x="5476876" y="2720976"/>
              <a:ext cx="28575" cy="28575"/>
            </a:xfrm>
            <a:prstGeom prst="ellipse">
              <a:avLst/>
            </a:prstGeom>
            <a:solidFill>
              <a:srgbClr val="2BC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4" name="ïṧḻíḍé">
              <a:extLst>
                <a:ext uri="{FF2B5EF4-FFF2-40B4-BE49-F238E27FC236}">
                  <a16:creationId xmlns:a16="http://schemas.microsoft.com/office/drawing/2014/main" xmlns="" id="{5E09D25C-3518-45C3-9AE7-9D0C6ABE6749}"/>
                </a:ext>
              </a:extLst>
            </p:cNvPr>
            <p:cNvSpPr/>
            <p:nvPr/>
          </p:nvSpPr>
          <p:spPr bwMode="auto">
            <a:xfrm>
              <a:off x="5494338" y="2673351"/>
              <a:ext cx="11113" cy="12700"/>
            </a:xfrm>
            <a:prstGeom prst="ellipse">
              <a:avLst/>
            </a:prstGeom>
            <a:solidFill>
              <a:srgbClr val="2BC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5" name="ïṩlïḓé">
              <a:extLst>
                <a:ext uri="{FF2B5EF4-FFF2-40B4-BE49-F238E27FC236}">
                  <a16:creationId xmlns:a16="http://schemas.microsoft.com/office/drawing/2014/main" xmlns="" id="{FB406C50-9637-42CB-9B94-179F3412CC77}"/>
                </a:ext>
              </a:extLst>
            </p:cNvPr>
            <p:cNvSpPr/>
            <p:nvPr/>
          </p:nvSpPr>
          <p:spPr bwMode="auto">
            <a:xfrm>
              <a:off x="5476876" y="2647951"/>
              <a:ext cx="17463" cy="17463"/>
            </a:xfrm>
            <a:prstGeom prst="ellipse">
              <a:avLst/>
            </a:prstGeom>
            <a:solidFill>
              <a:srgbClr val="2BC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6" name="išḷîďé">
              <a:extLst>
                <a:ext uri="{FF2B5EF4-FFF2-40B4-BE49-F238E27FC236}">
                  <a16:creationId xmlns:a16="http://schemas.microsoft.com/office/drawing/2014/main" xmlns="" id="{2E99266F-0E84-42E0-A036-65EBC6CA47C1}"/>
                </a:ext>
              </a:extLst>
            </p:cNvPr>
            <p:cNvSpPr/>
            <p:nvPr/>
          </p:nvSpPr>
          <p:spPr bwMode="auto">
            <a:xfrm>
              <a:off x="5395913" y="2838451"/>
              <a:ext cx="188913" cy="136525"/>
            </a:xfrm>
            <a:custGeom>
              <a:avLst/>
              <a:gdLst>
                <a:gd name="T0" fmla="*/ 24 w 65"/>
                <a:gd name="T1" fmla="*/ 11 h 47"/>
                <a:gd name="T2" fmla="*/ 0 w 65"/>
                <a:gd name="T3" fmla="*/ 12 h 47"/>
                <a:gd name="T4" fmla="*/ 0 w 65"/>
                <a:gd name="T5" fmla="*/ 14 h 47"/>
                <a:gd name="T6" fmla="*/ 33 w 65"/>
                <a:gd name="T7" fmla="*/ 47 h 47"/>
                <a:gd name="T8" fmla="*/ 65 w 65"/>
                <a:gd name="T9" fmla="*/ 14 h 47"/>
                <a:gd name="T10" fmla="*/ 64 w 65"/>
                <a:gd name="T11" fmla="*/ 6 h 47"/>
                <a:gd name="T12" fmla="*/ 24 w 65"/>
                <a:gd name="T13" fmla="*/ 11 h 47"/>
              </a:gdLst>
              <a:ahLst/>
              <a:cxnLst>
                <a:cxn ang="0">
                  <a:pos x="T0" y="T1"/>
                </a:cxn>
                <a:cxn ang="0">
                  <a:pos x="T2" y="T3"/>
                </a:cxn>
                <a:cxn ang="0">
                  <a:pos x="T4" y="T5"/>
                </a:cxn>
                <a:cxn ang="0">
                  <a:pos x="T6" y="T7"/>
                </a:cxn>
                <a:cxn ang="0">
                  <a:pos x="T8" y="T9"/>
                </a:cxn>
                <a:cxn ang="0">
                  <a:pos x="T10" y="T11"/>
                </a:cxn>
                <a:cxn ang="0">
                  <a:pos x="T12" y="T13"/>
                </a:cxn>
              </a:cxnLst>
              <a:rect l="0" t="0" r="r" b="b"/>
              <a:pathLst>
                <a:path w="65" h="47">
                  <a:moveTo>
                    <a:pt x="24" y="11"/>
                  </a:moveTo>
                  <a:cubicBezTo>
                    <a:pt x="17" y="15"/>
                    <a:pt x="7" y="14"/>
                    <a:pt x="0" y="12"/>
                  </a:cubicBezTo>
                  <a:cubicBezTo>
                    <a:pt x="0" y="13"/>
                    <a:pt x="0" y="14"/>
                    <a:pt x="0" y="14"/>
                  </a:cubicBezTo>
                  <a:cubicBezTo>
                    <a:pt x="0" y="32"/>
                    <a:pt x="15" y="47"/>
                    <a:pt x="33" y="47"/>
                  </a:cubicBezTo>
                  <a:cubicBezTo>
                    <a:pt x="51" y="47"/>
                    <a:pt x="65" y="32"/>
                    <a:pt x="65" y="14"/>
                  </a:cubicBezTo>
                  <a:cubicBezTo>
                    <a:pt x="65" y="11"/>
                    <a:pt x="65" y="8"/>
                    <a:pt x="64" y="6"/>
                  </a:cubicBezTo>
                  <a:cubicBezTo>
                    <a:pt x="48" y="0"/>
                    <a:pt x="35" y="6"/>
                    <a:pt x="24" y="11"/>
                  </a:cubicBezTo>
                  <a:close/>
                </a:path>
              </a:pathLst>
            </a:custGeom>
            <a:solidFill>
              <a:srgbClr val="3EB0F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7" name="ïṣ1iḍe">
              <a:extLst>
                <a:ext uri="{FF2B5EF4-FFF2-40B4-BE49-F238E27FC236}">
                  <a16:creationId xmlns:a16="http://schemas.microsoft.com/office/drawing/2014/main" xmlns="" id="{E3FE33F2-5744-446A-BEC2-1343C201440C}"/>
                </a:ext>
              </a:extLst>
            </p:cNvPr>
            <p:cNvSpPr/>
            <p:nvPr/>
          </p:nvSpPr>
          <p:spPr bwMode="auto">
            <a:xfrm>
              <a:off x="5395913" y="2865438"/>
              <a:ext cx="188913" cy="109538"/>
            </a:xfrm>
            <a:custGeom>
              <a:avLst/>
              <a:gdLst>
                <a:gd name="T0" fmla="*/ 27 w 65"/>
                <a:gd name="T1" fmla="*/ 6 h 38"/>
                <a:gd name="T2" fmla="*/ 0 w 65"/>
                <a:gd name="T3" fmla="*/ 6 h 38"/>
                <a:gd name="T4" fmla="*/ 33 w 65"/>
                <a:gd name="T5" fmla="*/ 38 h 38"/>
                <a:gd name="T6" fmla="*/ 65 w 65"/>
                <a:gd name="T7" fmla="*/ 5 h 38"/>
                <a:gd name="T8" fmla="*/ 65 w 65"/>
                <a:gd name="T9" fmla="*/ 3 h 38"/>
                <a:gd name="T10" fmla="*/ 27 w 65"/>
                <a:gd name="T11" fmla="*/ 6 h 38"/>
              </a:gdLst>
              <a:ahLst/>
              <a:cxnLst>
                <a:cxn ang="0">
                  <a:pos x="T0" y="T1"/>
                </a:cxn>
                <a:cxn ang="0">
                  <a:pos x="T2" y="T3"/>
                </a:cxn>
                <a:cxn ang="0">
                  <a:pos x="T4" y="T5"/>
                </a:cxn>
                <a:cxn ang="0">
                  <a:pos x="T6" y="T7"/>
                </a:cxn>
                <a:cxn ang="0">
                  <a:pos x="T8" y="T9"/>
                </a:cxn>
                <a:cxn ang="0">
                  <a:pos x="T10" y="T11"/>
                </a:cxn>
              </a:cxnLst>
              <a:rect l="0" t="0" r="r" b="b"/>
              <a:pathLst>
                <a:path w="65" h="38">
                  <a:moveTo>
                    <a:pt x="27" y="6"/>
                  </a:moveTo>
                  <a:cubicBezTo>
                    <a:pt x="15" y="10"/>
                    <a:pt x="6" y="8"/>
                    <a:pt x="0" y="6"/>
                  </a:cubicBezTo>
                  <a:cubicBezTo>
                    <a:pt x="1" y="24"/>
                    <a:pt x="15" y="38"/>
                    <a:pt x="33" y="38"/>
                  </a:cubicBezTo>
                  <a:cubicBezTo>
                    <a:pt x="51" y="38"/>
                    <a:pt x="65" y="23"/>
                    <a:pt x="65" y="5"/>
                  </a:cubicBezTo>
                  <a:cubicBezTo>
                    <a:pt x="65" y="5"/>
                    <a:pt x="65" y="4"/>
                    <a:pt x="65" y="3"/>
                  </a:cubicBezTo>
                  <a:cubicBezTo>
                    <a:pt x="55" y="0"/>
                    <a:pt x="42" y="1"/>
                    <a:pt x="27" y="6"/>
                  </a:cubicBezTo>
                  <a:close/>
                </a:path>
              </a:pathLst>
            </a:custGeom>
            <a:solidFill>
              <a:srgbClr val="1B94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8" name="îṡ1iḍe">
              <a:extLst>
                <a:ext uri="{FF2B5EF4-FFF2-40B4-BE49-F238E27FC236}">
                  <a16:creationId xmlns:a16="http://schemas.microsoft.com/office/drawing/2014/main" xmlns="" id="{234AE9C0-F729-409D-B32E-CBA36B349E8D}"/>
                </a:ext>
              </a:extLst>
            </p:cNvPr>
            <p:cNvSpPr/>
            <p:nvPr/>
          </p:nvSpPr>
          <p:spPr bwMode="auto">
            <a:xfrm>
              <a:off x="5399088" y="2882901"/>
              <a:ext cx="185738" cy="92075"/>
            </a:xfrm>
            <a:custGeom>
              <a:avLst/>
              <a:gdLst>
                <a:gd name="T0" fmla="*/ 26 w 64"/>
                <a:gd name="T1" fmla="*/ 5 h 32"/>
                <a:gd name="T2" fmla="*/ 0 w 64"/>
                <a:gd name="T3" fmla="*/ 6 h 32"/>
                <a:gd name="T4" fmla="*/ 32 w 64"/>
                <a:gd name="T5" fmla="*/ 32 h 32"/>
                <a:gd name="T6" fmla="*/ 64 w 64"/>
                <a:gd name="T7" fmla="*/ 2 h 32"/>
                <a:gd name="T8" fmla="*/ 26 w 64"/>
                <a:gd name="T9" fmla="*/ 5 h 32"/>
              </a:gdLst>
              <a:ahLst/>
              <a:cxnLst>
                <a:cxn ang="0">
                  <a:pos x="T0" y="T1"/>
                </a:cxn>
                <a:cxn ang="0">
                  <a:pos x="T2" y="T3"/>
                </a:cxn>
                <a:cxn ang="0">
                  <a:pos x="T4" y="T5"/>
                </a:cxn>
                <a:cxn ang="0">
                  <a:pos x="T6" y="T7"/>
                </a:cxn>
                <a:cxn ang="0">
                  <a:pos x="T8" y="T9"/>
                </a:cxn>
              </a:cxnLst>
              <a:rect l="0" t="0" r="r" b="b"/>
              <a:pathLst>
                <a:path w="64" h="32">
                  <a:moveTo>
                    <a:pt x="26" y="5"/>
                  </a:moveTo>
                  <a:cubicBezTo>
                    <a:pt x="15" y="9"/>
                    <a:pt x="5" y="8"/>
                    <a:pt x="0" y="6"/>
                  </a:cubicBezTo>
                  <a:cubicBezTo>
                    <a:pt x="3" y="21"/>
                    <a:pt x="16" y="32"/>
                    <a:pt x="32" y="32"/>
                  </a:cubicBezTo>
                  <a:cubicBezTo>
                    <a:pt x="49" y="32"/>
                    <a:pt x="63" y="19"/>
                    <a:pt x="64" y="2"/>
                  </a:cubicBezTo>
                  <a:cubicBezTo>
                    <a:pt x="54" y="0"/>
                    <a:pt x="41" y="0"/>
                    <a:pt x="26" y="5"/>
                  </a:cubicBezTo>
                  <a:close/>
                </a:path>
              </a:pathLst>
            </a:custGeom>
            <a:solidFill>
              <a:srgbClr val="0078E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9" name="íṧḻiḍe">
              <a:extLst>
                <a:ext uri="{FF2B5EF4-FFF2-40B4-BE49-F238E27FC236}">
                  <a16:creationId xmlns:a16="http://schemas.microsoft.com/office/drawing/2014/main" xmlns="" id="{E166B762-2A15-4D07-A4FD-5A605F6054C6}"/>
                </a:ext>
              </a:extLst>
            </p:cNvPr>
            <p:cNvSpPr/>
            <p:nvPr/>
          </p:nvSpPr>
          <p:spPr bwMode="auto">
            <a:xfrm>
              <a:off x="5640388" y="2703513"/>
              <a:ext cx="52388" cy="11113"/>
            </a:xfrm>
            <a:custGeom>
              <a:avLst/>
              <a:gdLst>
                <a:gd name="T0" fmla="*/ 14 w 18"/>
                <a:gd name="T1" fmla="*/ 0 h 4"/>
                <a:gd name="T2" fmla="*/ 4 w 18"/>
                <a:gd name="T3" fmla="*/ 0 h 4"/>
                <a:gd name="T4" fmla="*/ 0 w 18"/>
                <a:gd name="T5" fmla="*/ 2 h 4"/>
                <a:gd name="T6" fmla="*/ 18 w 18"/>
                <a:gd name="T7" fmla="*/ 4 h 4"/>
                <a:gd name="T8" fmla="*/ 18 w 18"/>
                <a:gd name="T9" fmla="*/ 3 h 4"/>
                <a:gd name="T10" fmla="*/ 14 w 18"/>
                <a:gd name="T11" fmla="*/ 0 h 4"/>
              </a:gdLst>
              <a:ahLst/>
              <a:cxnLst>
                <a:cxn ang="0">
                  <a:pos x="T0" y="T1"/>
                </a:cxn>
                <a:cxn ang="0">
                  <a:pos x="T2" y="T3"/>
                </a:cxn>
                <a:cxn ang="0">
                  <a:pos x="T4" y="T5"/>
                </a:cxn>
                <a:cxn ang="0">
                  <a:pos x="T6" y="T7"/>
                </a:cxn>
                <a:cxn ang="0">
                  <a:pos x="T8" y="T9"/>
                </a:cxn>
                <a:cxn ang="0">
                  <a:pos x="T10" y="T11"/>
                </a:cxn>
              </a:cxnLst>
              <a:rect l="0" t="0" r="r" b="b"/>
              <a:pathLst>
                <a:path w="18" h="4">
                  <a:moveTo>
                    <a:pt x="14" y="0"/>
                  </a:moveTo>
                  <a:cubicBezTo>
                    <a:pt x="4" y="0"/>
                    <a:pt x="4" y="0"/>
                    <a:pt x="4" y="0"/>
                  </a:cubicBezTo>
                  <a:cubicBezTo>
                    <a:pt x="2" y="0"/>
                    <a:pt x="1" y="0"/>
                    <a:pt x="0" y="2"/>
                  </a:cubicBezTo>
                  <a:cubicBezTo>
                    <a:pt x="6" y="2"/>
                    <a:pt x="12" y="3"/>
                    <a:pt x="18" y="4"/>
                  </a:cubicBezTo>
                  <a:cubicBezTo>
                    <a:pt x="18" y="4"/>
                    <a:pt x="18" y="4"/>
                    <a:pt x="18" y="3"/>
                  </a:cubicBezTo>
                  <a:cubicBezTo>
                    <a:pt x="18" y="1"/>
                    <a:pt x="16" y="0"/>
                    <a:pt x="14" y="0"/>
                  </a:cubicBezTo>
                </a:path>
              </a:pathLst>
            </a:custGeom>
            <a:solidFill>
              <a:srgbClr val="C2B7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0" name="ïSḻíḍe">
              <a:extLst>
                <a:ext uri="{FF2B5EF4-FFF2-40B4-BE49-F238E27FC236}">
                  <a16:creationId xmlns:a16="http://schemas.microsoft.com/office/drawing/2014/main" xmlns="" id="{0C0E0D15-ECD1-4890-AA8B-B4EEF7B103A7}"/>
                </a:ext>
              </a:extLst>
            </p:cNvPr>
            <p:cNvSpPr/>
            <p:nvPr/>
          </p:nvSpPr>
          <p:spPr bwMode="auto">
            <a:xfrm>
              <a:off x="5640388" y="2851151"/>
              <a:ext cx="7938" cy="7938"/>
            </a:xfrm>
            <a:prstGeom prst="ellipse">
              <a:avLst/>
            </a:prstGeom>
            <a:solidFill>
              <a:srgbClr val="F281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1" name="ïsḷídê">
              <a:extLst>
                <a:ext uri="{FF2B5EF4-FFF2-40B4-BE49-F238E27FC236}">
                  <a16:creationId xmlns:a16="http://schemas.microsoft.com/office/drawing/2014/main" xmlns="" id="{5E5428C4-4C92-4002-A39C-D489F95F6CBC}"/>
                </a:ext>
              </a:extLst>
            </p:cNvPr>
            <p:cNvSpPr/>
            <p:nvPr/>
          </p:nvSpPr>
          <p:spPr bwMode="auto">
            <a:xfrm>
              <a:off x="5608638" y="2870201"/>
              <a:ext cx="17463" cy="17463"/>
            </a:xfrm>
            <a:prstGeom prst="ellipse">
              <a:avLst/>
            </a:prstGeom>
            <a:solidFill>
              <a:srgbClr val="F281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2" name="í$1ídê">
              <a:extLst>
                <a:ext uri="{FF2B5EF4-FFF2-40B4-BE49-F238E27FC236}">
                  <a16:creationId xmlns:a16="http://schemas.microsoft.com/office/drawing/2014/main" xmlns="" id="{69FCB27F-0373-4CB9-A7A9-295D75586094}"/>
                </a:ext>
              </a:extLst>
            </p:cNvPr>
            <p:cNvSpPr/>
            <p:nvPr/>
          </p:nvSpPr>
          <p:spPr bwMode="auto">
            <a:xfrm>
              <a:off x="5665788" y="2865438"/>
              <a:ext cx="11113" cy="11113"/>
            </a:xfrm>
            <a:prstGeom prst="ellipse">
              <a:avLst/>
            </a:prstGeom>
            <a:solidFill>
              <a:srgbClr val="F281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3" name="íṧľîḓe">
              <a:extLst>
                <a:ext uri="{FF2B5EF4-FFF2-40B4-BE49-F238E27FC236}">
                  <a16:creationId xmlns:a16="http://schemas.microsoft.com/office/drawing/2014/main" xmlns="" id="{890931BF-2AC8-4183-8251-07DA521AC204}"/>
                </a:ext>
              </a:extLst>
            </p:cNvPr>
            <p:cNvSpPr/>
            <p:nvPr/>
          </p:nvSpPr>
          <p:spPr bwMode="auto">
            <a:xfrm>
              <a:off x="5707063" y="2862263"/>
              <a:ext cx="14288" cy="14288"/>
            </a:xfrm>
            <a:prstGeom prst="ellipse">
              <a:avLst/>
            </a:prstGeom>
            <a:solidFill>
              <a:srgbClr val="F281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4" name="îŝ1iḑê">
              <a:extLst>
                <a:ext uri="{FF2B5EF4-FFF2-40B4-BE49-F238E27FC236}">
                  <a16:creationId xmlns:a16="http://schemas.microsoft.com/office/drawing/2014/main" xmlns="" id="{7E11F8B2-9EE0-45EA-BEE6-0449F20B99B9}"/>
                </a:ext>
              </a:extLst>
            </p:cNvPr>
            <p:cNvSpPr/>
            <p:nvPr/>
          </p:nvSpPr>
          <p:spPr bwMode="auto">
            <a:xfrm>
              <a:off x="5689601" y="2847976"/>
              <a:ext cx="4763" cy="6350"/>
            </a:xfrm>
            <a:prstGeom prst="ellipse">
              <a:avLst/>
            </a:prstGeom>
            <a:solidFill>
              <a:srgbClr val="F281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5" name="ïşľîḓê">
              <a:extLst>
                <a:ext uri="{FF2B5EF4-FFF2-40B4-BE49-F238E27FC236}">
                  <a16:creationId xmlns:a16="http://schemas.microsoft.com/office/drawing/2014/main" xmlns="" id="{9D5E2FB3-730B-4B6B-8C21-48AF8B02A399}"/>
                </a:ext>
              </a:extLst>
            </p:cNvPr>
            <p:cNvSpPr/>
            <p:nvPr/>
          </p:nvSpPr>
          <p:spPr bwMode="auto">
            <a:xfrm>
              <a:off x="5662613" y="2809876"/>
              <a:ext cx="12700" cy="14288"/>
            </a:xfrm>
            <a:prstGeom prst="ellipse">
              <a:avLst/>
            </a:prstGeom>
            <a:solidFill>
              <a:srgbClr val="F281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6" name="îṣlïdè">
              <a:extLst>
                <a:ext uri="{FF2B5EF4-FFF2-40B4-BE49-F238E27FC236}">
                  <a16:creationId xmlns:a16="http://schemas.microsoft.com/office/drawing/2014/main" xmlns="" id="{BB521987-979D-4AF6-A3FE-1A15B7B01776}"/>
                </a:ext>
              </a:extLst>
            </p:cNvPr>
            <p:cNvSpPr/>
            <p:nvPr/>
          </p:nvSpPr>
          <p:spPr bwMode="auto">
            <a:xfrm>
              <a:off x="5654676" y="2778126"/>
              <a:ext cx="22225" cy="23813"/>
            </a:xfrm>
            <a:prstGeom prst="ellipse">
              <a:avLst/>
            </a:prstGeom>
            <a:solidFill>
              <a:srgbClr val="F281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7" name="íśliḓe">
              <a:extLst>
                <a:ext uri="{FF2B5EF4-FFF2-40B4-BE49-F238E27FC236}">
                  <a16:creationId xmlns:a16="http://schemas.microsoft.com/office/drawing/2014/main" xmlns="" id="{1D6223DF-E50F-4423-85D0-0A18CEA94830}"/>
                </a:ext>
              </a:extLst>
            </p:cNvPr>
            <p:cNvSpPr/>
            <p:nvPr/>
          </p:nvSpPr>
          <p:spPr bwMode="auto">
            <a:xfrm>
              <a:off x="5668963" y="2743201"/>
              <a:ext cx="6350" cy="9525"/>
            </a:xfrm>
            <a:prstGeom prst="ellipse">
              <a:avLst/>
            </a:prstGeom>
            <a:solidFill>
              <a:srgbClr val="F281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8" name="iSḷiďé">
              <a:extLst>
                <a:ext uri="{FF2B5EF4-FFF2-40B4-BE49-F238E27FC236}">
                  <a16:creationId xmlns:a16="http://schemas.microsoft.com/office/drawing/2014/main" xmlns="" id="{488922CB-F99C-4D63-BC2A-C3B5D93B12C1}"/>
                </a:ext>
              </a:extLst>
            </p:cNvPr>
            <p:cNvSpPr/>
            <p:nvPr/>
          </p:nvSpPr>
          <p:spPr bwMode="auto">
            <a:xfrm>
              <a:off x="5654676" y="2722563"/>
              <a:ext cx="14288" cy="15875"/>
            </a:xfrm>
            <a:prstGeom prst="ellipse">
              <a:avLst/>
            </a:prstGeom>
            <a:solidFill>
              <a:srgbClr val="F281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9" name="ïślïḑé">
              <a:extLst>
                <a:ext uri="{FF2B5EF4-FFF2-40B4-BE49-F238E27FC236}">
                  <a16:creationId xmlns:a16="http://schemas.microsoft.com/office/drawing/2014/main" xmlns="" id="{DAC07A32-7CE9-40F5-B7B1-C9F9BC896B32}"/>
                </a:ext>
              </a:extLst>
            </p:cNvPr>
            <p:cNvSpPr/>
            <p:nvPr/>
          </p:nvSpPr>
          <p:spPr bwMode="auto">
            <a:xfrm>
              <a:off x="5592763" y="2868613"/>
              <a:ext cx="146050" cy="106363"/>
            </a:xfrm>
            <a:custGeom>
              <a:avLst/>
              <a:gdLst>
                <a:gd name="T0" fmla="*/ 18 w 50"/>
                <a:gd name="T1" fmla="*/ 9 h 37"/>
                <a:gd name="T2" fmla="*/ 0 w 50"/>
                <a:gd name="T3" fmla="*/ 10 h 37"/>
                <a:gd name="T4" fmla="*/ 0 w 50"/>
                <a:gd name="T5" fmla="*/ 12 h 37"/>
                <a:gd name="T6" fmla="*/ 25 w 50"/>
                <a:gd name="T7" fmla="*/ 37 h 37"/>
                <a:gd name="T8" fmla="*/ 50 w 50"/>
                <a:gd name="T9" fmla="*/ 12 h 37"/>
                <a:gd name="T10" fmla="*/ 49 w 50"/>
                <a:gd name="T11" fmla="*/ 5 h 37"/>
                <a:gd name="T12" fmla="*/ 18 w 50"/>
                <a:gd name="T13" fmla="*/ 9 h 37"/>
              </a:gdLst>
              <a:ahLst/>
              <a:cxnLst>
                <a:cxn ang="0">
                  <a:pos x="T0" y="T1"/>
                </a:cxn>
                <a:cxn ang="0">
                  <a:pos x="T2" y="T3"/>
                </a:cxn>
                <a:cxn ang="0">
                  <a:pos x="T4" y="T5"/>
                </a:cxn>
                <a:cxn ang="0">
                  <a:pos x="T6" y="T7"/>
                </a:cxn>
                <a:cxn ang="0">
                  <a:pos x="T8" y="T9"/>
                </a:cxn>
                <a:cxn ang="0">
                  <a:pos x="T10" y="T11"/>
                </a:cxn>
                <a:cxn ang="0">
                  <a:pos x="T12" y="T13"/>
                </a:cxn>
              </a:cxnLst>
              <a:rect l="0" t="0" r="r" b="b"/>
              <a:pathLst>
                <a:path w="50" h="37">
                  <a:moveTo>
                    <a:pt x="18" y="9"/>
                  </a:moveTo>
                  <a:cubicBezTo>
                    <a:pt x="12" y="12"/>
                    <a:pt x="5" y="11"/>
                    <a:pt x="0" y="10"/>
                  </a:cubicBezTo>
                  <a:cubicBezTo>
                    <a:pt x="0" y="11"/>
                    <a:pt x="0" y="11"/>
                    <a:pt x="0" y="12"/>
                  </a:cubicBezTo>
                  <a:cubicBezTo>
                    <a:pt x="0" y="26"/>
                    <a:pt x="11" y="37"/>
                    <a:pt x="25" y="37"/>
                  </a:cubicBezTo>
                  <a:cubicBezTo>
                    <a:pt x="39" y="37"/>
                    <a:pt x="50" y="26"/>
                    <a:pt x="50" y="12"/>
                  </a:cubicBezTo>
                  <a:cubicBezTo>
                    <a:pt x="50" y="10"/>
                    <a:pt x="50" y="7"/>
                    <a:pt x="49" y="5"/>
                  </a:cubicBezTo>
                  <a:cubicBezTo>
                    <a:pt x="36" y="0"/>
                    <a:pt x="26" y="5"/>
                    <a:pt x="18" y="9"/>
                  </a:cubicBezTo>
                </a:path>
              </a:pathLst>
            </a:custGeom>
            <a:solidFill>
              <a:srgbClr val="F281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0" name="išļïḑe">
              <a:extLst>
                <a:ext uri="{FF2B5EF4-FFF2-40B4-BE49-F238E27FC236}">
                  <a16:creationId xmlns:a16="http://schemas.microsoft.com/office/drawing/2014/main" xmlns="" id="{00BD2D7F-0BA5-4B93-9AFF-15954EE22A69}"/>
                </a:ext>
              </a:extLst>
            </p:cNvPr>
            <p:cNvSpPr/>
            <p:nvPr/>
          </p:nvSpPr>
          <p:spPr bwMode="auto">
            <a:xfrm>
              <a:off x="5592763" y="2890838"/>
              <a:ext cx="146050" cy="84138"/>
            </a:xfrm>
            <a:custGeom>
              <a:avLst/>
              <a:gdLst>
                <a:gd name="T0" fmla="*/ 20 w 50"/>
                <a:gd name="T1" fmla="*/ 4 h 29"/>
                <a:gd name="T2" fmla="*/ 0 w 50"/>
                <a:gd name="T3" fmla="*/ 5 h 29"/>
                <a:gd name="T4" fmla="*/ 25 w 50"/>
                <a:gd name="T5" fmla="*/ 29 h 29"/>
                <a:gd name="T6" fmla="*/ 50 w 50"/>
                <a:gd name="T7" fmla="*/ 4 h 29"/>
                <a:gd name="T8" fmla="*/ 50 w 50"/>
                <a:gd name="T9" fmla="*/ 2 h 29"/>
                <a:gd name="T10" fmla="*/ 20 w 50"/>
                <a:gd name="T11" fmla="*/ 4 h 29"/>
              </a:gdLst>
              <a:ahLst/>
              <a:cxnLst>
                <a:cxn ang="0">
                  <a:pos x="T0" y="T1"/>
                </a:cxn>
                <a:cxn ang="0">
                  <a:pos x="T2" y="T3"/>
                </a:cxn>
                <a:cxn ang="0">
                  <a:pos x="T4" y="T5"/>
                </a:cxn>
                <a:cxn ang="0">
                  <a:pos x="T6" y="T7"/>
                </a:cxn>
                <a:cxn ang="0">
                  <a:pos x="T8" y="T9"/>
                </a:cxn>
                <a:cxn ang="0">
                  <a:pos x="T10" y="T11"/>
                </a:cxn>
              </a:cxnLst>
              <a:rect l="0" t="0" r="r" b="b"/>
              <a:pathLst>
                <a:path w="50" h="29">
                  <a:moveTo>
                    <a:pt x="20" y="4"/>
                  </a:moveTo>
                  <a:cubicBezTo>
                    <a:pt x="11" y="7"/>
                    <a:pt x="4" y="6"/>
                    <a:pt x="0" y="5"/>
                  </a:cubicBezTo>
                  <a:cubicBezTo>
                    <a:pt x="0" y="18"/>
                    <a:pt x="11" y="29"/>
                    <a:pt x="25" y="29"/>
                  </a:cubicBezTo>
                  <a:cubicBezTo>
                    <a:pt x="39" y="29"/>
                    <a:pt x="50" y="18"/>
                    <a:pt x="50" y="4"/>
                  </a:cubicBezTo>
                  <a:cubicBezTo>
                    <a:pt x="50" y="3"/>
                    <a:pt x="50" y="3"/>
                    <a:pt x="50" y="2"/>
                  </a:cubicBezTo>
                  <a:cubicBezTo>
                    <a:pt x="42" y="0"/>
                    <a:pt x="32" y="0"/>
                    <a:pt x="20" y="4"/>
                  </a:cubicBezTo>
                </a:path>
              </a:pathLst>
            </a:custGeom>
            <a:solidFill>
              <a:srgbClr val="EF5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1" name="íṧľiḑè">
              <a:extLst>
                <a:ext uri="{FF2B5EF4-FFF2-40B4-BE49-F238E27FC236}">
                  <a16:creationId xmlns:a16="http://schemas.microsoft.com/office/drawing/2014/main" xmlns="" id="{918628B1-1364-4164-9F30-FE6A3C87BB23}"/>
                </a:ext>
              </a:extLst>
            </p:cNvPr>
            <p:cNvSpPr/>
            <p:nvPr/>
          </p:nvSpPr>
          <p:spPr bwMode="auto">
            <a:xfrm>
              <a:off x="5592763" y="2903538"/>
              <a:ext cx="146050" cy="71438"/>
            </a:xfrm>
            <a:custGeom>
              <a:avLst/>
              <a:gdLst>
                <a:gd name="T0" fmla="*/ 20 w 50"/>
                <a:gd name="T1" fmla="*/ 4 h 25"/>
                <a:gd name="T2" fmla="*/ 0 w 50"/>
                <a:gd name="T3" fmla="*/ 5 h 25"/>
                <a:gd name="T4" fmla="*/ 25 w 50"/>
                <a:gd name="T5" fmla="*/ 25 h 25"/>
                <a:gd name="T6" fmla="*/ 50 w 50"/>
                <a:gd name="T7" fmla="*/ 2 h 25"/>
                <a:gd name="T8" fmla="*/ 20 w 50"/>
                <a:gd name="T9" fmla="*/ 4 h 25"/>
              </a:gdLst>
              <a:ahLst/>
              <a:cxnLst>
                <a:cxn ang="0">
                  <a:pos x="T0" y="T1"/>
                </a:cxn>
                <a:cxn ang="0">
                  <a:pos x="T2" y="T3"/>
                </a:cxn>
                <a:cxn ang="0">
                  <a:pos x="T4" y="T5"/>
                </a:cxn>
                <a:cxn ang="0">
                  <a:pos x="T6" y="T7"/>
                </a:cxn>
                <a:cxn ang="0">
                  <a:pos x="T8" y="T9"/>
                </a:cxn>
              </a:cxnLst>
              <a:rect l="0" t="0" r="r" b="b"/>
              <a:pathLst>
                <a:path w="50" h="25">
                  <a:moveTo>
                    <a:pt x="20" y="4"/>
                  </a:moveTo>
                  <a:cubicBezTo>
                    <a:pt x="12" y="7"/>
                    <a:pt x="5" y="6"/>
                    <a:pt x="0" y="5"/>
                  </a:cubicBezTo>
                  <a:cubicBezTo>
                    <a:pt x="3" y="16"/>
                    <a:pt x="13" y="25"/>
                    <a:pt x="25" y="25"/>
                  </a:cubicBezTo>
                  <a:cubicBezTo>
                    <a:pt x="38" y="25"/>
                    <a:pt x="49" y="15"/>
                    <a:pt x="50" y="2"/>
                  </a:cubicBezTo>
                  <a:cubicBezTo>
                    <a:pt x="42" y="0"/>
                    <a:pt x="32" y="1"/>
                    <a:pt x="20" y="4"/>
                  </a:cubicBezTo>
                </a:path>
              </a:pathLst>
            </a:custGeom>
            <a:solidFill>
              <a:srgbClr val="EB4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2" name="îṥḷïḋè">
              <a:extLst>
                <a:ext uri="{FF2B5EF4-FFF2-40B4-BE49-F238E27FC236}">
                  <a16:creationId xmlns:a16="http://schemas.microsoft.com/office/drawing/2014/main" xmlns="" id="{D0965B50-5B65-422E-9CB4-14EF65C72220}"/>
                </a:ext>
              </a:extLst>
            </p:cNvPr>
            <p:cNvSpPr/>
            <p:nvPr/>
          </p:nvSpPr>
          <p:spPr bwMode="auto">
            <a:xfrm>
              <a:off x="5805488" y="2722563"/>
              <a:ext cx="46038" cy="69850"/>
            </a:xfrm>
            <a:custGeom>
              <a:avLst/>
              <a:gdLst>
                <a:gd name="T0" fmla="*/ 13 w 16"/>
                <a:gd name="T1" fmla="*/ 0 h 24"/>
                <a:gd name="T2" fmla="*/ 3 w 16"/>
                <a:gd name="T3" fmla="*/ 0 h 24"/>
                <a:gd name="T4" fmla="*/ 0 w 16"/>
                <a:gd name="T5" fmla="*/ 4 h 24"/>
                <a:gd name="T6" fmla="*/ 3 w 16"/>
                <a:gd name="T7" fmla="*/ 7 h 24"/>
                <a:gd name="T8" fmla="*/ 4 w 16"/>
                <a:gd name="T9" fmla="*/ 7 h 24"/>
                <a:gd name="T10" fmla="*/ 4 w 16"/>
                <a:gd name="T11" fmla="*/ 17 h 24"/>
                <a:gd name="T12" fmla="*/ 12 w 16"/>
                <a:gd name="T13" fmla="*/ 24 h 24"/>
                <a:gd name="T14" fmla="*/ 12 w 16"/>
                <a:gd name="T15" fmla="*/ 7 h 24"/>
                <a:gd name="T16" fmla="*/ 13 w 16"/>
                <a:gd name="T17" fmla="*/ 7 h 24"/>
                <a:gd name="T18" fmla="*/ 16 w 16"/>
                <a:gd name="T19" fmla="*/ 4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3" y="0"/>
                    <a:pt x="3" y="0"/>
                    <a:pt x="3" y="0"/>
                  </a:cubicBezTo>
                  <a:cubicBezTo>
                    <a:pt x="1" y="0"/>
                    <a:pt x="0" y="2"/>
                    <a:pt x="0" y="4"/>
                  </a:cubicBezTo>
                  <a:cubicBezTo>
                    <a:pt x="0" y="6"/>
                    <a:pt x="1" y="7"/>
                    <a:pt x="3" y="7"/>
                  </a:cubicBezTo>
                  <a:cubicBezTo>
                    <a:pt x="4" y="7"/>
                    <a:pt x="4" y="7"/>
                    <a:pt x="4" y="7"/>
                  </a:cubicBezTo>
                  <a:cubicBezTo>
                    <a:pt x="4" y="17"/>
                    <a:pt x="4" y="17"/>
                    <a:pt x="4" y="17"/>
                  </a:cubicBezTo>
                  <a:cubicBezTo>
                    <a:pt x="7" y="19"/>
                    <a:pt x="10" y="22"/>
                    <a:pt x="12" y="24"/>
                  </a:cubicBezTo>
                  <a:cubicBezTo>
                    <a:pt x="12" y="7"/>
                    <a:pt x="12" y="7"/>
                    <a:pt x="12" y="7"/>
                  </a:cubicBezTo>
                  <a:cubicBezTo>
                    <a:pt x="13" y="7"/>
                    <a:pt x="13" y="7"/>
                    <a:pt x="13" y="7"/>
                  </a:cubicBezTo>
                  <a:cubicBezTo>
                    <a:pt x="15" y="7"/>
                    <a:pt x="16" y="6"/>
                    <a:pt x="16" y="4"/>
                  </a:cubicBezTo>
                  <a:cubicBezTo>
                    <a:pt x="16" y="2"/>
                    <a:pt x="15" y="0"/>
                    <a:pt x="13" y="0"/>
                  </a:cubicBezTo>
                </a:path>
              </a:pathLst>
            </a:custGeom>
            <a:solidFill>
              <a:srgbClr val="C2B7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3" name="ïṥḻïďè">
              <a:extLst>
                <a:ext uri="{FF2B5EF4-FFF2-40B4-BE49-F238E27FC236}">
                  <a16:creationId xmlns:a16="http://schemas.microsoft.com/office/drawing/2014/main" xmlns="" id="{6BDB8CE5-7C8E-4746-B2DA-33EAB02BFC05}"/>
                </a:ext>
              </a:extLst>
            </p:cNvPr>
            <p:cNvSpPr/>
            <p:nvPr/>
          </p:nvSpPr>
          <p:spPr bwMode="auto">
            <a:xfrm>
              <a:off x="5805488" y="2859088"/>
              <a:ext cx="7938" cy="9525"/>
            </a:xfrm>
            <a:prstGeom prst="ellipse">
              <a:avLst/>
            </a:prstGeom>
            <a:solidFill>
              <a:srgbClr val="FF21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4" name="iṧ1ïďé">
              <a:extLst>
                <a:ext uri="{FF2B5EF4-FFF2-40B4-BE49-F238E27FC236}">
                  <a16:creationId xmlns:a16="http://schemas.microsoft.com/office/drawing/2014/main" xmlns="" id="{5FCA9604-1108-446E-B92D-19817A8D201B}"/>
                </a:ext>
              </a:extLst>
            </p:cNvPr>
            <p:cNvSpPr/>
            <p:nvPr/>
          </p:nvSpPr>
          <p:spPr bwMode="auto">
            <a:xfrm>
              <a:off x="5776913" y="2879726"/>
              <a:ext cx="14288" cy="14288"/>
            </a:xfrm>
            <a:prstGeom prst="ellipse">
              <a:avLst/>
            </a:prstGeom>
            <a:solidFill>
              <a:srgbClr val="FF21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5" name="îš1îḑe">
              <a:extLst>
                <a:ext uri="{FF2B5EF4-FFF2-40B4-BE49-F238E27FC236}">
                  <a16:creationId xmlns:a16="http://schemas.microsoft.com/office/drawing/2014/main" xmlns="" id="{46CD5A9F-DAB9-4101-8AC3-44FE3D44E08A}"/>
                </a:ext>
              </a:extLst>
            </p:cNvPr>
            <p:cNvSpPr/>
            <p:nvPr/>
          </p:nvSpPr>
          <p:spPr bwMode="auto">
            <a:xfrm>
              <a:off x="5829301" y="2873376"/>
              <a:ext cx="11113" cy="12700"/>
            </a:xfrm>
            <a:prstGeom prst="ellipse">
              <a:avLst/>
            </a:prstGeom>
            <a:solidFill>
              <a:srgbClr val="FF21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6" name="ïṩļiḑe">
              <a:extLst>
                <a:ext uri="{FF2B5EF4-FFF2-40B4-BE49-F238E27FC236}">
                  <a16:creationId xmlns:a16="http://schemas.microsoft.com/office/drawing/2014/main" xmlns="" id="{B178EA1C-ADA2-43E2-99D1-0CAECC2D478D}"/>
                </a:ext>
              </a:extLst>
            </p:cNvPr>
            <p:cNvSpPr/>
            <p:nvPr/>
          </p:nvSpPr>
          <p:spPr bwMode="auto">
            <a:xfrm>
              <a:off x="5865813" y="2870201"/>
              <a:ext cx="12700" cy="12700"/>
            </a:xfrm>
            <a:prstGeom prst="ellipse">
              <a:avLst/>
            </a:prstGeom>
            <a:solidFill>
              <a:srgbClr val="FF21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7" name="ïšľíḍè">
              <a:extLst>
                <a:ext uri="{FF2B5EF4-FFF2-40B4-BE49-F238E27FC236}">
                  <a16:creationId xmlns:a16="http://schemas.microsoft.com/office/drawing/2014/main" xmlns="" id="{776F4DD2-E627-4FE5-9A3C-4ABC0B26A709}"/>
                </a:ext>
              </a:extLst>
            </p:cNvPr>
            <p:cNvSpPr/>
            <p:nvPr/>
          </p:nvSpPr>
          <p:spPr bwMode="auto">
            <a:xfrm>
              <a:off x="5848351" y="2855913"/>
              <a:ext cx="9525" cy="9525"/>
            </a:xfrm>
            <a:prstGeom prst="ellipse">
              <a:avLst/>
            </a:prstGeom>
            <a:solidFill>
              <a:srgbClr val="FF21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8" name="ïš1ïde">
              <a:extLst>
                <a:ext uri="{FF2B5EF4-FFF2-40B4-BE49-F238E27FC236}">
                  <a16:creationId xmlns:a16="http://schemas.microsoft.com/office/drawing/2014/main" xmlns="" id="{9D49BBA4-863F-477F-B61C-DC1F7D11A87D}"/>
                </a:ext>
              </a:extLst>
            </p:cNvPr>
            <p:cNvSpPr/>
            <p:nvPr/>
          </p:nvSpPr>
          <p:spPr bwMode="auto">
            <a:xfrm>
              <a:off x="5826126" y="2824163"/>
              <a:ext cx="11113" cy="12700"/>
            </a:xfrm>
            <a:prstGeom prst="ellipse">
              <a:avLst/>
            </a:prstGeom>
            <a:solidFill>
              <a:srgbClr val="FF21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9" name="îṡḻiḓê">
              <a:extLst>
                <a:ext uri="{FF2B5EF4-FFF2-40B4-BE49-F238E27FC236}">
                  <a16:creationId xmlns:a16="http://schemas.microsoft.com/office/drawing/2014/main" xmlns="" id="{94BCF6BD-F6D7-4CD1-BA43-5B127DE3B4D7}"/>
                </a:ext>
              </a:extLst>
            </p:cNvPr>
            <p:cNvSpPr/>
            <p:nvPr/>
          </p:nvSpPr>
          <p:spPr bwMode="auto">
            <a:xfrm>
              <a:off x="5819776" y="2795588"/>
              <a:ext cx="20638" cy="20638"/>
            </a:xfrm>
            <a:prstGeom prst="ellipse">
              <a:avLst/>
            </a:prstGeom>
            <a:solidFill>
              <a:srgbClr val="FF21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0" name="iŝḻïḑê">
              <a:extLst>
                <a:ext uri="{FF2B5EF4-FFF2-40B4-BE49-F238E27FC236}">
                  <a16:creationId xmlns:a16="http://schemas.microsoft.com/office/drawing/2014/main" xmlns="" id="{3704110E-19FB-45C0-B7C8-C427E1D3022E}"/>
                </a:ext>
              </a:extLst>
            </p:cNvPr>
            <p:cNvSpPr/>
            <p:nvPr/>
          </p:nvSpPr>
          <p:spPr bwMode="auto">
            <a:xfrm>
              <a:off x="5830888" y="2760663"/>
              <a:ext cx="9525" cy="9525"/>
            </a:xfrm>
            <a:prstGeom prst="ellipse">
              <a:avLst/>
            </a:prstGeom>
            <a:solidFill>
              <a:srgbClr val="FF21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1" name="íSḻídé">
              <a:extLst>
                <a:ext uri="{FF2B5EF4-FFF2-40B4-BE49-F238E27FC236}">
                  <a16:creationId xmlns:a16="http://schemas.microsoft.com/office/drawing/2014/main" xmlns="" id="{9BEE261B-698E-493E-8657-EA9B719652AC}"/>
                </a:ext>
              </a:extLst>
            </p:cNvPr>
            <p:cNvSpPr/>
            <p:nvPr/>
          </p:nvSpPr>
          <p:spPr bwMode="auto">
            <a:xfrm>
              <a:off x="5819776" y="2743201"/>
              <a:ext cx="11113" cy="11113"/>
            </a:xfrm>
            <a:prstGeom prst="ellipse">
              <a:avLst/>
            </a:prstGeom>
            <a:solidFill>
              <a:srgbClr val="FF21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2" name="ïṧḻïde">
              <a:extLst>
                <a:ext uri="{FF2B5EF4-FFF2-40B4-BE49-F238E27FC236}">
                  <a16:creationId xmlns:a16="http://schemas.microsoft.com/office/drawing/2014/main" xmlns="" id="{CAB8AC3C-679D-4B56-8A14-2EA53BC1F5F3}"/>
                </a:ext>
              </a:extLst>
            </p:cNvPr>
            <p:cNvSpPr/>
            <p:nvPr/>
          </p:nvSpPr>
          <p:spPr bwMode="auto">
            <a:xfrm>
              <a:off x="5762626" y="2876551"/>
              <a:ext cx="133350" cy="98425"/>
            </a:xfrm>
            <a:custGeom>
              <a:avLst/>
              <a:gdLst>
                <a:gd name="T0" fmla="*/ 17 w 46"/>
                <a:gd name="T1" fmla="*/ 8 h 34"/>
                <a:gd name="T2" fmla="*/ 0 w 46"/>
                <a:gd name="T3" fmla="*/ 9 h 34"/>
                <a:gd name="T4" fmla="*/ 0 w 46"/>
                <a:gd name="T5" fmla="*/ 11 h 34"/>
                <a:gd name="T6" fmla="*/ 23 w 46"/>
                <a:gd name="T7" fmla="*/ 34 h 34"/>
                <a:gd name="T8" fmla="*/ 46 w 46"/>
                <a:gd name="T9" fmla="*/ 11 h 34"/>
                <a:gd name="T10" fmla="*/ 45 w 46"/>
                <a:gd name="T11" fmla="*/ 5 h 34"/>
                <a:gd name="T12" fmla="*/ 17 w 46"/>
                <a:gd name="T13" fmla="*/ 8 h 34"/>
              </a:gdLst>
              <a:ahLst/>
              <a:cxnLst>
                <a:cxn ang="0">
                  <a:pos x="T0" y="T1"/>
                </a:cxn>
                <a:cxn ang="0">
                  <a:pos x="T2" y="T3"/>
                </a:cxn>
                <a:cxn ang="0">
                  <a:pos x="T4" y="T5"/>
                </a:cxn>
                <a:cxn ang="0">
                  <a:pos x="T6" y="T7"/>
                </a:cxn>
                <a:cxn ang="0">
                  <a:pos x="T8" y="T9"/>
                </a:cxn>
                <a:cxn ang="0">
                  <a:pos x="T10" y="T11"/>
                </a:cxn>
                <a:cxn ang="0">
                  <a:pos x="T12" y="T13"/>
                </a:cxn>
              </a:cxnLst>
              <a:rect l="0" t="0" r="r" b="b"/>
              <a:pathLst>
                <a:path w="46" h="34">
                  <a:moveTo>
                    <a:pt x="17" y="8"/>
                  </a:moveTo>
                  <a:cubicBezTo>
                    <a:pt x="12" y="11"/>
                    <a:pt x="5" y="10"/>
                    <a:pt x="0" y="9"/>
                  </a:cubicBezTo>
                  <a:cubicBezTo>
                    <a:pt x="0" y="10"/>
                    <a:pt x="0" y="10"/>
                    <a:pt x="0" y="11"/>
                  </a:cubicBezTo>
                  <a:cubicBezTo>
                    <a:pt x="0" y="24"/>
                    <a:pt x="10" y="34"/>
                    <a:pt x="23" y="34"/>
                  </a:cubicBezTo>
                  <a:cubicBezTo>
                    <a:pt x="36" y="34"/>
                    <a:pt x="46" y="24"/>
                    <a:pt x="46" y="11"/>
                  </a:cubicBezTo>
                  <a:cubicBezTo>
                    <a:pt x="46" y="9"/>
                    <a:pt x="46" y="7"/>
                    <a:pt x="45" y="5"/>
                  </a:cubicBezTo>
                  <a:cubicBezTo>
                    <a:pt x="34" y="0"/>
                    <a:pt x="25" y="5"/>
                    <a:pt x="17" y="8"/>
                  </a:cubicBezTo>
                </a:path>
              </a:pathLst>
            </a:custGeom>
            <a:solidFill>
              <a:srgbClr val="FF21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3" name="iṧľïḓe">
              <a:extLst>
                <a:ext uri="{FF2B5EF4-FFF2-40B4-BE49-F238E27FC236}">
                  <a16:creationId xmlns:a16="http://schemas.microsoft.com/office/drawing/2014/main" xmlns="" id="{E99795E4-A1D7-4E34-8FC8-24F08BEADD2C}"/>
                </a:ext>
              </a:extLst>
            </p:cNvPr>
            <p:cNvSpPr/>
            <p:nvPr/>
          </p:nvSpPr>
          <p:spPr bwMode="auto">
            <a:xfrm>
              <a:off x="5762626" y="2897188"/>
              <a:ext cx="133350" cy="77788"/>
            </a:xfrm>
            <a:custGeom>
              <a:avLst/>
              <a:gdLst>
                <a:gd name="T0" fmla="*/ 19 w 46"/>
                <a:gd name="T1" fmla="*/ 4 h 27"/>
                <a:gd name="T2" fmla="*/ 0 w 46"/>
                <a:gd name="T3" fmla="*/ 5 h 27"/>
                <a:gd name="T4" fmla="*/ 23 w 46"/>
                <a:gd name="T5" fmla="*/ 27 h 27"/>
                <a:gd name="T6" fmla="*/ 46 w 46"/>
                <a:gd name="T7" fmla="*/ 4 h 27"/>
                <a:gd name="T8" fmla="*/ 46 w 46"/>
                <a:gd name="T9" fmla="*/ 2 h 27"/>
                <a:gd name="T10" fmla="*/ 19 w 46"/>
                <a:gd name="T11" fmla="*/ 4 h 27"/>
              </a:gdLst>
              <a:ahLst/>
              <a:cxnLst>
                <a:cxn ang="0">
                  <a:pos x="T0" y="T1"/>
                </a:cxn>
                <a:cxn ang="0">
                  <a:pos x="T2" y="T3"/>
                </a:cxn>
                <a:cxn ang="0">
                  <a:pos x="T4" y="T5"/>
                </a:cxn>
                <a:cxn ang="0">
                  <a:pos x="T6" y="T7"/>
                </a:cxn>
                <a:cxn ang="0">
                  <a:pos x="T8" y="T9"/>
                </a:cxn>
                <a:cxn ang="0">
                  <a:pos x="T10" y="T11"/>
                </a:cxn>
              </a:cxnLst>
              <a:rect l="0" t="0" r="r" b="b"/>
              <a:pathLst>
                <a:path w="46" h="27">
                  <a:moveTo>
                    <a:pt x="19" y="4"/>
                  </a:moveTo>
                  <a:cubicBezTo>
                    <a:pt x="11" y="7"/>
                    <a:pt x="4" y="6"/>
                    <a:pt x="0" y="5"/>
                  </a:cubicBezTo>
                  <a:cubicBezTo>
                    <a:pt x="0" y="17"/>
                    <a:pt x="11" y="27"/>
                    <a:pt x="23" y="27"/>
                  </a:cubicBezTo>
                  <a:cubicBezTo>
                    <a:pt x="36" y="27"/>
                    <a:pt x="46" y="17"/>
                    <a:pt x="46" y="4"/>
                  </a:cubicBezTo>
                  <a:cubicBezTo>
                    <a:pt x="46" y="3"/>
                    <a:pt x="46" y="3"/>
                    <a:pt x="46" y="2"/>
                  </a:cubicBezTo>
                  <a:cubicBezTo>
                    <a:pt x="39" y="0"/>
                    <a:pt x="29" y="1"/>
                    <a:pt x="19" y="4"/>
                  </a:cubicBezTo>
                </a:path>
              </a:pathLst>
            </a:custGeom>
            <a:solidFill>
              <a:srgbClr val="EA1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4" name="íŝḷïďe">
              <a:extLst>
                <a:ext uri="{FF2B5EF4-FFF2-40B4-BE49-F238E27FC236}">
                  <a16:creationId xmlns:a16="http://schemas.microsoft.com/office/drawing/2014/main" xmlns="" id="{B375E169-AB0D-4386-9CED-D4DA0F0E2861}"/>
                </a:ext>
              </a:extLst>
            </p:cNvPr>
            <p:cNvSpPr/>
            <p:nvPr/>
          </p:nvSpPr>
          <p:spPr bwMode="auto">
            <a:xfrm>
              <a:off x="5764213" y="2908301"/>
              <a:ext cx="131763" cy="66675"/>
            </a:xfrm>
            <a:custGeom>
              <a:avLst/>
              <a:gdLst>
                <a:gd name="T0" fmla="*/ 18 w 45"/>
                <a:gd name="T1" fmla="*/ 4 h 23"/>
                <a:gd name="T2" fmla="*/ 0 w 45"/>
                <a:gd name="T3" fmla="*/ 5 h 23"/>
                <a:gd name="T4" fmla="*/ 22 w 45"/>
                <a:gd name="T5" fmla="*/ 23 h 23"/>
                <a:gd name="T6" fmla="*/ 45 w 45"/>
                <a:gd name="T7" fmla="*/ 2 h 23"/>
                <a:gd name="T8" fmla="*/ 18 w 45"/>
                <a:gd name="T9" fmla="*/ 4 h 23"/>
              </a:gdLst>
              <a:ahLst/>
              <a:cxnLst>
                <a:cxn ang="0">
                  <a:pos x="T0" y="T1"/>
                </a:cxn>
                <a:cxn ang="0">
                  <a:pos x="T2" y="T3"/>
                </a:cxn>
                <a:cxn ang="0">
                  <a:pos x="T4" y="T5"/>
                </a:cxn>
                <a:cxn ang="0">
                  <a:pos x="T6" y="T7"/>
                </a:cxn>
                <a:cxn ang="0">
                  <a:pos x="T8" y="T9"/>
                </a:cxn>
              </a:cxnLst>
              <a:rect l="0" t="0" r="r" b="b"/>
              <a:pathLst>
                <a:path w="45" h="23">
                  <a:moveTo>
                    <a:pt x="18" y="4"/>
                  </a:moveTo>
                  <a:cubicBezTo>
                    <a:pt x="10" y="7"/>
                    <a:pt x="3" y="6"/>
                    <a:pt x="0" y="5"/>
                  </a:cubicBezTo>
                  <a:cubicBezTo>
                    <a:pt x="2" y="15"/>
                    <a:pt x="11" y="23"/>
                    <a:pt x="22" y="23"/>
                  </a:cubicBezTo>
                  <a:cubicBezTo>
                    <a:pt x="34" y="23"/>
                    <a:pt x="44" y="14"/>
                    <a:pt x="45" y="2"/>
                  </a:cubicBezTo>
                  <a:cubicBezTo>
                    <a:pt x="38" y="0"/>
                    <a:pt x="28" y="1"/>
                    <a:pt x="18" y="4"/>
                  </a:cubicBezTo>
                </a:path>
              </a:pathLst>
            </a:custGeom>
            <a:solidFill>
              <a:srgbClr val="CE1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5" name="íṧḷïďê">
              <a:extLst>
                <a:ext uri="{FF2B5EF4-FFF2-40B4-BE49-F238E27FC236}">
                  <a16:creationId xmlns:a16="http://schemas.microsoft.com/office/drawing/2014/main" xmlns="" id="{EA39EFA6-CFB2-4633-BB0E-FE9C4CF01D48}"/>
                </a:ext>
              </a:extLst>
            </p:cNvPr>
            <p:cNvSpPr/>
            <p:nvPr/>
          </p:nvSpPr>
          <p:spPr bwMode="auto">
            <a:xfrm>
              <a:off x="4381501" y="3308351"/>
              <a:ext cx="93663" cy="544513"/>
            </a:xfrm>
            <a:prstGeom prst="rect">
              <a:avLst/>
            </a:prstGeom>
            <a:solidFill>
              <a:srgbClr val="D748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6" name="išlîďè">
              <a:extLst>
                <a:ext uri="{FF2B5EF4-FFF2-40B4-BE49-F238E27FC236}">
                  <a16:creationId xmlns:a16="http://schemas.microsoft.com/office/drawing/2014/main" xmlns="" id="{271DE0FC-3923-4333-8D71-7B4339B37E22}"/>
                </a:ext>
              </a:extLst>
            </p:cNvPr>
            <p:cNvSpPr/>
            <p:nvPr/>
          </p:nvSpPr>
          <p:spPr bwMode="auto">
            <a:xfrm>
              <a:off x="4492626" y="3308351"/>
              <a:ext cx="92075" cy="544513"/>
            </a:xfrm>
            <a:prstGeom prst="rect">
              <a:avLst/>
            </a:prstGeom>
            <a:solidFill>
              <a:srgbClr val="D748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7" name="íṥḷíďè">
              <a:extLst>
                <a:ext uri="{FF2B5EF4-FFF2-40B4-BE49-F238E27FC236}">
                  <a16:creationId xmlns:a16="http://schemas.microsoft.com/office/drawing/2014/main" xmlns="" id="{6C2AF439-DCFF-46F0-A23B-010703A59DDA}"/>
                </a:ext>
              </a:extLst>
            </p:cNvPr>
            <p:cNvSpPr/>
            <p:nvPr/>
          </p:nvSpPr>
          <p:spPr bwMode="auto">
            <a:xfrm>
              <a:off x="4602163" y="3308351"/>
              <a:ext cx="93663" cy="544513"/>
            </a:xfrm>
            <a:prstGeom prst="rect">
              <a:avLst/>
            </a:prstGeom>
            <a:solidFill>
              <a:srgbClr val="D748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8" name="iṧlïďê">
              <a:extLst>
                <a:ext uri="{FF2B5EF4-FFF2-40B4-BE49-F238E27FC236}">
                  <a16:creationId xmlns:a16="http://schemas.microsoft.com/office/drawing/2014/main" xmlns="" id="{2E775B00-B28B-4C6D-8473-45800D20CBF3}"/>
                </a:ext>
              </a:extLst>
            </p:cNvPr>
            <p:cNvSpPr/>
            <p:nvPr/>
          </p:nvSpPr>
          <p:spPr bwMode="auto">
            <a:xfrm>
              <a:off x="4713288" y="3308351"/>
              <a:ext cx="95250" cy="544513"/>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9" name="íśḻïḍê">
              <a:extLst>
                <a:ext uri="{FF2B5EF4-FFF2-40B4-BE49-F238E27FC236}">
                  <a16:creationId xmlns:a16="http://schemas.microsoft.com/office/drawing/2014/main" xmlns="" id="{59D5A526-D137-4375-80C4-E71BAFCEFCED}"/>
                </a:ext>
              </a:extLst>
            </p:cNvPr>
            <p:cNvSpPr/>
            <p:nvPr/>
          </p:nvSpPr>
          <p:spPr bwMode="auto">
            <a:xfrm>
              <a:off x="4822826" y="3308351"/>
              <a:ext cx="96838" cy="544513"/>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0" name="iṩ1îdè">
              <a:extLst>
                <a:ext uri="{FF2B5EF4-FFF2-40B4-BE49-F238E27FC236}">
                  <a16:creationId xmlns:a16="http://schemas.microsoft.com/office/drawing/2014/main" xmlns="" id="{02C57EEB-7CB6-4053-AAD2-66169A8FD758}"/>
                </a:ext>
              </a:extLst>
            </p:cNvPr>
            <p:cNvSpPr/>
            <p:nvPr/>
          </p:nvSpPr>
          <p:spPr bwMode="auto">
            <a:xfrm>
              <a:off x="4933951" y="3308351"/>
              <a:ext cx="92075" cy="544513"/>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1" name="iSḷïḓe">
              <a:extLst>
                <a:ext uri="{FF2B5EF4-FFF2-40B4-BE49-F238E27FC236}">
                  <a16:creationId xmlns:a16="http://schemas.microsoft.com/office/drawing/2014/main" xmlns="" id="{6AE6B2D7-6A5B-45FD-9C6C-1BAD8F51D703}"/>
                </a:ext>
              </a:extLst>
            </p:cNvPr>
            <p:cNvSpPr/>
            <p:nvPr/>
          </p:nvSpPr>
          <p:spPr bwMode="auto">
            <a:xfrm>
              <a:off x="6107113" y="3360738"/>
              <a:ext cx="233363" cy="492125"/>
            </a:xfrm>
            <a:custGeom>
              <a:avLst/>
              <a:gdLst>
                <a:gd name="T0" fmla="*/ 147 w 147"/>
                <a:gd name="T1" fmla="*/ 310 h 310"/>
                <a:gd name="T2" fmla="*/ 99 w 147"/>
                <a:gd name="T3" fmla="*/ 310 h 310"/>
                <a:gd name="T4" fmla="*/ 0 w 147"/>
                <a:gd name="T5" fmla="*/ 0 h 310"/>
                <a:gd name="T6" fmla="*/ 48 w 147"/>
                <a:gd name="T7" fmla="*/ 0 h 310"/>
                <a:gd name="T8" fmla="*/ 147 w 147"/>
                <a:gd name="T9" fmla="*/ 310 h 310"/>
              </a:gdLst>
              <a:ahLst/>
              <a:cxnLst>
                <a:cxn ang="0">
                  <a:pos x="T0" y="T1"/>
                </a:cxn>
                <a:cxn ang="0">
                  <a:pos x="T2" y="T3"/>
                </a:cxn>
                <a:cxn ang="0">
                  <a:pos x="T4" y="T5"/>
                </a:cxn>
                <a:cxn ang="0">
                  <a:pos x="T6" y="T7"/>
                </a:cxn>
                <a:cxn ang="0">
                  <a:pos x="T8" y="T9"/>
                </a:cxn>
              </a:cxnLst>
              <a:rect l="0" t="0" r="r" b="b"/>
              <a:pathLst>
                <a:path w="147" h="310">
                  <a:moveTo>
                    <a:pt x="147" y="310"/>
                  </a:moveTo>
                  <a:lnTo>
                    <a:pt x="99" y="310"/>
                  </a:lnTo>
                  <a:lnTo>
                    <a:pt x="0" y="0"/>
                  </a:lnTo>
                  <a:lnTo>
                    <a:pt x="48" y="0"/>
                  </a:lnTo>
                  <a:lnTo>
                    <a:pt x="147" y="310"/>
                  </a:lnTo>
                  <a:close/>
                </a:path>
              </a:pathLst>
            </a:custGeom>
            <a:solidFill>
              <a:srgbClr val="D74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2" name="ïṥḷiḍè">
              <a:extLst>
                <a:ext uri="{FF2B5EF4-FFF2-40B4-BE49-F238E27FC236}">
                  <a16:creationId xmlns:a16="http://schemas.microsoft.com/office/drawing/2014/main" xmlns="" id="{F45EBC33-633F-4574-9BA2-EB64FF5CE98A}"/>
                </a:ext>
              </a:extLst>
            </p:cNvPr>
            <p:cNvSpPr/>
            <p:nvPr/>
          </p:nvSpPr>
          <p:spPr bwMode="auto">
            <a:xfrm>
              <a:off x="6194426" y="3360738"/>
              <a:ext cx="233363" cy="492125"/>
            </a:xfrm>
            <a:custGeom>
              <a:avLst/>
              <a:gdLst>
                <a:gd name="T0" fmla="*/ 147 w 147"/>
                <a:gd name="T1" fmla="*/ 310 h 310"/>
                <a:gd name="T2" fmla="*/ 101 w 147"/>
                <a:gd name="T3" fmla="*/ 310 h 310"/>
                <a:gd name="T4" fmla="*/ 0 w 147"/>
                <a:gd name="T5" fmla="*/ 0 h 310"/>
                <a:gd name="T6" fmla="*/ 48 w 147"/>
                <a:gd name="T7" fmla="*/ 0 h 310"/>
                <a:gd name="T8" fmla="*/ 147 w 147"/>
                <a:gd name="T9" fmla="*/ 310 h 310"/>
              </a:gdLst>
              <a:ahLst/>
              <a:cxnLst>
                <a:cxn ang="0">
                  <a:pos x="T0" y="T1"/>
                </a:cxn>
                <a:cxn ang="0">
                  <a:pos x="T2" y="T3"/>
                </a:cxn>
                <a:cxn ang="0">
                  <a:pos x="T4" y="T5"/>
                </a:cxn>
                <a:cxn ang="0">
                  <a:pos x="T6" y="T7"/>
                </a:cxn>
                <a:cxn ang="0">
                  <a:pos x="T8" y="T9"/>
                </a:cxn>
              </a:cxnLst>
              <a:rect l="0" t="0" r="r" b="b"/>
              <a:pathLst>
                <a:path w="147" h="310">
                  <a:moveTo>
                    <a:pt x="147" y="310"/>
                  </a:moveTo>
                  <a:lnTo>
                    <a:pt x="101" y="310"/>
                  </a:lnTo>
                  <a:lnTo>
                    <a:pt x="0" y="0"/>
                  </a:lnTo>
                  <a:lnTo>
                    <a:pt x="48" y="0"/>
                  </a:lnTo>
                  <a:lnTo>
                    <a:pt x="147" y="310"/>
                  </a:lnTo>
                  <a:close/>
                </a:path>
              </a:pathLst>
            </a:custGeom>
            <a:solidFill>
              <a:srgbClr val="D74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3" name="ísḷíḓe">
              <a:extLst>
                <a:ext uri="{FF2B5EF4-FFF2-40B4-BE49-F238E27FC236}">
                  <a16:creationId xmlns:a16="http://schemas.microsoft.com/office/drawing/2014/main" xmlns="" id="{B466A064-4FE3-44EE-95D9-87B489987AAB}"/>
                </a:ext>
              </a:extLst>
            </p:cNvPr>
            <p:cNvSpPr/>
            <p:nvPr/>
          </p:nvSpPr>
          <p:spPr bwMode="auto">
            <a:xfrm>
              <a:off x="6281738" y="3360738"/>
              <a:ext cx="233363" cy="492125"/>
            </a:xfrm>
            <a:custGeom>
              <a:avLst/>
              <a:gdLst>
                <a:gd name="T0" fmla="*/ 147 w 147"/>
                <a:gd name="T1" fmla="*/ 310 h 310"/>
                <a:gd name="T2" fmla="*/ 101 w 147"/>
                <a:gd name="T3" fmla="*/ 310 h 310"/>
                <a:gd name="T4" fmla="*/ 0 w 147"/>
                <a:gd name="T5" fmla="*/ 0 h 310"/>
                <a:gd name="T6" fmla="*/ 48 w 147"/>
                <a:gd name="T7" fmla="*/ 0 h 310"/>
                <a:gd name="T8" fmla="*/ 147 w 147"/>
                <a:gd name="T9" fmla="*/ 310 h 310"/>
              </a:gdLst>
              <a:ahLst/>
              <a:cxnLst>
                <a:cxn ang="0">
                  <a:pos x="T0" y="T1"/>
                </a:cxn>
                <a:cxn ang="0">
                  <a:pos x="T2" y="T3"/>
                </a:cxn>
                <a:cxn ang="0">
                  <a:pos x="T4" y="T5"/>
                </a:cxn>
                <a:cxn ang="0">
                  <a:pos x="T6" y="T7"/>
                </a:cxn>
                <a:cxn ang="0">
                  <a:pos x="T8" y="T9"/>
                </a:cxn>
              </a:cxnLst>
              <a:rect l="0" t="0" r="r" b="b"/>
              <a:pathLst>
                <a:path w="147" h="310">
                  <a:moveTo>
                    <a:pt x="147" y="310"/>
                  </a:moveTo>
                  <a:lnTo>
                    <a:pt x="101" y="310"/>
                  </a:lnTo>
                  <a:lnTo>
                    <a:pt x="0" y="0"/>
                  </a:lnTo>
                  <a:lnTo>
                    <a:pt x="48" y="0"/>
                  </a:lnTo>
                  <a:lnTo>
                    <a:pt x="147" y="310"/>
                  </a:lnTo>
                  <a:close/>
                </a:path>
              </a:pathLst>
            </a:custGeom>
            <a:solidFill>
              <a:srgbClr val="D74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4" name="ïṥḻîḋé">
              <a:extLst>
                <a:ext uri="{FF2B5EF4-FFF2-40B4-BE49-F238E27FC236}">
                  <a16:creationId xmlns:a16="http://schemas.microsoft.com/office/drawing/2014/main" xmlns="" id="{0A60C9EE-1321-42CA-AB40-580D9E9AF6C9}"/>
                </a:ext>
              </a:extLst>
            </p:cNvPr>
            <p:cNvSpPr/>
            <p:nvPr/>
          </p:nvSpPr>
          <p:spPr bwMode="auto">
            <a:xfrm>
              <a:off x="6372226" y="3360738"/>
              <a:ext cx="231775" cy="492125"/>
            </a:xfrm>
            <a:custGeom>
              <a:avLst/>
              <a:gdLst>
                <a:gd name="T0" fmla="*/ 146 w 146"/>
                <a:gd name="T1" fmla="*/ 310 h 310"/>
                <a:gd name="T2" fmla="*/ 99 w 146"/>
                <a:gd name="T3" fmla="*/ 310 h 310"/>
                <a:gd name="T4" fmla="*/ 0 w 146"/>
                <a:gd name="T5" fmla="*/ 0 h 310"/>
                <a:gd name="T6" fmla="*/ 47 w 146"/>
                <a:gd name="T7" fmla="*/ 0 h 310"/>
                <a:gd name="T8" fmla="*/ 146 w 146"/>
                <a:gd name="T9" fmla="*/ 310 h 310"/>
              </a:gdLst>
              <a:ahLst/>
              <a:cxnLst>
                <a:cxn ang="0">
                  <a:pos x="T0" y="T1"/>
                </a:cxn>
                <a:cxn ang="0">
                  <a:pos x="T2" y="T3"/>
                </a:cxn>
                <a:cxn ang="0">
                  <a:pos x="T4" y="T5"/>
                </a:cxn>
                <a:cxn ang="0">
                  <a:pos x="T6" y="T7"/>
                </a:cxn>
                <a:cxn ang="0">
                  <a:pos x="T8" y="T9"/>
                </a:cxn>
              </a:cxnLst>
              <a:rect l="0" t="0" r="r" b="b"/>
              <a:pathLst>
                <a:path w="146" h="310">
                  <a:moveTo>
                    <a:pt x="146" y="310"/>
                  </a:moveTo>
                  <a:lnTo>
                    <a:pt x="99" y="310"/>
                  </a:lnTo>
                  <a:lnTo>
                    <a:pt x="0" y="0"/>
                  </a:lnTo>
                  <a:lnTo>
                    <a:pt x="47" y="0"/>
                  </a:lnTo>
                  <a:lnTo>
                    <a:pt x="146" y="310"/>
                  </a:lnTo>
                  <a:close/>
                </a:path>
              </a:pathLst>
            </a:custGeom>
            <a:solidFill>
              <a:srgbClr val="FFA1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5" name="iṡľíḑé">
              <a:extLst>
                <a:ext uri="{FF2B5EF4-FFF2-40B4-BE49-F238E27FC236}">
                  <a16:creationId xmlns:a16="http://schemas.microsoft.com/office/drawing/2014/main" xmlns="" id="{0D70833C-5223-40C0-AA3B-17629A5F704F}"/>
                </a:ext>
              </a:extLst>
            </p:cNvPr>
            <p:cNvSpPr/>
            <p:nvPr/>
          </p:nvSpPr>
          <p:spPr bwMode="auto">
            <a:xfrm>
              <a:off x="6372226" y="3360738"/>
              <a:ext cx="231775" cy="492125"/>
            </a:xfrm>
            <a:custGeom>
              <a:avLst/>
              <a:gdLst>
                <a:gd name="T0" fmla="*/ 146 w 146"/>
                <a:gd name="T1" fmla="*/ 310 h 310"/>
                <a:gd name="T2" fmla="*/ 99 w 146"/>
                <a:gd name="T3" fmla="*/ 310 h 310"/>
                <a:gd name="T4" fmla="*/ 0 w 146"/>
                <a:gd name="T5" fmla="*/ 0 h 310"/>
                <a:gd name="T6" fmla="*/ 47 w 146"/>
                <a:gd name="T7" fmla="*/ 0 h 310"/>
                <a:gd name="T8" fmla="*/ 146 w 146"/>
                <a:gd name="T9" fmla="*/ 310 h 310"/>
              </a:gdLst>
              <a:ahLst/>
              <a:cxnLst>
                <a:cxn ang="0">
                  <a:pos x="T0" y="T1"/>
                </a:cxn>
                <a:cxn ang="0">
                  <a:pos x="T2" y="T3"/>
                </a:cxn>
                <a:cxn ang="0">
                  <a:pos x="T4" y="T5"/>
                </a:cxn>
                <a:cxn ang="0">
                  <a:pos x="T6" y="T7"/>
                </a:cxn>
                <a:cxn ang="0">
                  <a:pos x="T8" y="T9"/>
                </a:cxn>
              </a:cxnLst>
              <a:rect l="0" t="0" r="r" b="b"/>
              <a:pathLst>
                <a:path w="146" h="310">
                  <a:moveTo>
                    <a:pt x="146" y="310"/>
                  </a:moveTo>
                  <a:lnTo>
                    <a:pt x="99" y="310"/>
                  </a:lnTo>
                  <a:lnTo>
                    <a:pt x="0" y="0"/>
                  </a:lnTo>
                  <a:lnTo>
                    <a:pt x="47" y="0"/>
                  </a:lnTo>
                  <a:lnTo>
                    <a:pt x="146" y="3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6" name="iŝľíḋê">
              <a:extLst>
                <a:ext uri="{FF2B5EF4-FFF2-40B4-BE49-F238E27FC236}">
                  <a16:creationId xmlns:a16="http://schemas.microsoft.com/office/drawing/2014/main" xmlns="" id="{E4EBADD1-1901-4C8D-801E-3CCD6A98A02E}"/>
                </a:ext>
              </a:extLst>
            </p:cNvPr>
            <p:cNvSpPr/>
            <p:nvPr/>
          </p:nvSpPr>
          <p:spPr bwMode="auto">
            <a:xfrm>
              <a:off x="6459538" y="3360738"/>
              <a:ext cx="231775" cy="492125"/>
            </a:xfrm>
            <a:custGeom>
              <a:avLst/>
              <a:gdLst>
                <a:gd name="T0" fmla="*/ 146 w 146"/>
                <a:gd name="T1" fmla="*/ 310 h 310"/>
                <a:gd name="T2" fmla="*/ 100 w 146"/>
                <a:gd name="T3" fmla="*/ 310 h 310"/>
                <a:gd name="T4" fmla="*/ 0 w 146"/>
                <a:gd name="T5" fmla="*/ 0 h 310"/>
                <a:gd name="T6" fmla="*/ 47 w 146"/>
                <a:gd name="T7" fmla="*/ 0 h 310"/>
                <a:gd name="T8" fmla="*/ 146 w 146"/>
                <a:gd name="T9" fmla="*/ 310 h 310"/>
              </a:gdLst>
              <a:ahLst/>
              <a:cxnLst>
                <a:cxn ang="0">
                  <a:pos x="T0" y="T1"/>
                </a:cxn>
                <a:cxn ang="0">
                  <a:pos x="T2" y="T3"/>
                </a:cxn>
                <a:cxn ang="0">
                  <a:pos x="T4" y="T5"/>
                </a:cxn>
                <a:cxn ang="0">
                  <a:pos x="T6" y="T7"/>
                </a:cxn>
                <a:cxn ang="0">
                  <a:pos x="T8" y="T9"/>
                </a:cxn>
              </a:cxnLst>
              <a:rect l="0" t="0" r="r" b="b"/>
              <a:pathLst>
                <a:path w="146" h="310">
                  <a:moveTo>
                    <a:pt x="146" y="310"/>
                  </a:moveTo>
                  <a:lnTo>
                    <a:pt x="100" y="310"/>
                  </a:lnTo>
                  <a:lnTo>
                    <a:pt x="0" y="0"/>
                  </a:lnTo>
                  <a:lnTo>
                    <a:pt x="47" y="0"/>
                  </a:lnTo>
                  <a:lnTo>
                    <a:pt x="146" y="310"/>
                  </a:lnTo>
                  <a:close/>
                </a:path>
              </a:pathLst>
            </a:custGeom>
            <a:solidFill>
              <a:srgbClr val="FFA1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7" name="íś1iḓè">
              <a:extLst>
                <a:ext uri="{FF2B5EF4-FFF2-40B4-BE49-F238E27FC236}">
                  <a16:creationId xmlns:a16="http://schemas.microsoft.com/office/drawing/2014/main" xmlns="" id="{4199363F-8336-4005-AE09-7492EB32206D}"/>
                </a:ext>
              </a:extLst>
            </p:cNvPr>
            <p:cNvSpPr/>
            <p:nvPr/>
          </p:nvSpPr>
          <p:spPr bwMode="auto">
            <a:xfrm>
              <a:off x="6546851" y="3360738"/>
              <a:ext cx="231775" cy="492125"/>
            </a:xfrm>
            <a:custGeom>
              <a:avLst/>
              <a:gdLst>
                <a:gd name="T0" fmla="*/ 146 w 146"/>
                <a:gd name="T1" fmla="*/ 310 h 310"/>
                <a:gd name="T2" fmla="*/ 100 w 146"/>
                <a:gd name="T3" fmla="*/ 310 h 310"/>
                <a:gd name="T4" fmla="*/ 0 w 146"/>
                <a:gd name="T5" fmla="*/ 0 h 310"/>
                <a:gd name="T6" fmla="*/ 47 w 146"/>
                <a:gd name="T7" fmla="*/ 0 h 310"/>
                <a:gd name="T8" fmla="*/ 146 w 146"/>
                <a:gd name="T9" fmla="*/ 310 h 310"/>
              </a:gdLst>
              <a:ahLst/>
              <a:cxnLst>
                <a:cxn ang="0">
                  <a:pos x="T0" y="T1"/>
                </a:cxn>
                <a:cxn ang="0">
                  <a:pos x="T2" y="T3"/>
                </a:cxn>
                <a:cxn ang="0">
                  <a:pos x="T4" y="T5"/>
                </a:cxn>
                <a:cxn ang="0">
                  <a:pos x="T6" y="T7"/>
                </a:cxn>
                <a:cxn ang="0">
                  <a:pos x="T8" y="T9"/>
                </a:cxn>
              </a:cxnLst>
              <a:rect l="0" t="0" r="r" b="b"/>
              <a:pathLst>
                <a:path w="146" h="310">
                  <a:moveTo>
                    <a:pt x="146" y="310"/>
                  </a:moveTo>
                  <a:lnTo>
                    <a:pt x="100" y="310"/>
                  </a:lnTo>
                  <a:lnTo>
                    <a:pt x="0" y="0"/>
                  </a:lnTo>
                  <a:lnTo>
                    <a:pt x="47" y="0"/>
                  </a:lnTo>
                  <a:lnTo>
                    <a:pt x="146" y="310"/>
                  </a:lnTo>
                  <a:close/>
                </a:path>
              </a:pathLst>
            </a:custGeom>
            <a:solidFill>
              <a:srgbClr val="FFA1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8" name="iṡḻîḍè">
              <a:extLst>
                <a:ext uri="{FF2B5EF4-FFF2-40B4-BE49-F238E27FC236}">
                  <a16:creationId xmlns:a16="http://schemas.microsoft.com/office/drawing/2014/main" xmlns="" id="{F7744EC9-46B9-45C5-B4EE-E849F2C4B6F3}"/>
                </a:ext>
              </a:extLst>
            </p:cNvPr>
            <p:cNvSpPr/>
            <p:nvPr/>
          </p:nvSpPr>
          <p:spPr bwMode="auto">
            <a:xfrm>
              <a:off x="4391026" y="4219576"/>
              <a:ext cx="95250" cy="544513"/>
            </a:xfrm>
            <a:prstGeom prst="rect">
              <a:avLst/>
            </a:prstGeom>
            <a:solidFill>
              <a:srgbClr val="D748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9" name="iṥḷiḓé">
              <a:extLst>
                <a:ext uri="{FF2B5EF4-FFF2-40B4-BE49-F238E27FC236}">
                  <a16:creationId xmlns:a16="http://schemas.microsoft.com/office/drawing/2014/main" xmlns="" id="{591A118F-13F7-4313-B699-F6B900DB2E09}"/>
                </a:ext>
              </a:extLst>
            </p:cNvPr>
            <p:cNvSpPr/>
            <p:nvPr/>
          </p:nvSpPr>
          <p:spPr bwMode="auto">
            <a:xfrm>
              <a:off x="4391026" y="4219576"/>
              <a:ext cx="9525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0" name="íśḷiḓè">
              <a:extLst>
                <a:ext uri="{FF2B5EF4-FFF2-40B4-BE49-F238E27FC236}">
                  <a16:creationId xmlns:a16="http://schemas.microsoft.com/office/drawing/2014/main" xmlns="" id="{21FF9B32-4D00-4B8C-B761-1F24F6636CCF}"/>
                </a:ext>
              </a:extLst>
            </p:cNvPr>
            <p:cNvSpPr/>
            <p:nvPr/>
          </p:nvSpPr>
          <p:spPr bwMode="auto">
            <a:xfrm>
              <a:off x="4500563" y="4462463"/>
              <a:ext cx="93663" cy="301625"/>
            </a:xfrm>
            <a:prstGeom prst="rect">
              <a:avLst/>
            </a:prstGeom>
            <a:solidFill>
              <a:srgbClr val="D748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1" name="ïṣ1iďé">
              <a:extLst>
                <a:ext uri="{FF2B5EF4-FFF2-40B4-BE49-F238E27FC236}">
                  <a16:creationId xmlns:a16="http://schemas.microsoft.com/office/drawing/2014/main" xmlns="" id="{F2DCE4FD-5311-4B1B-88E6-AB5269314E2A}"/>
                </a:ext>
              </a:extLst>
            </p:cNvPr>
            <p:cNvSpPr/>
            <p:nvPr/>
          </p:nvSpPr>
          <p:spPr bwMode="auto">
            <a:xfrm>
              <a:off x="4611688" y="4279901"/>
              <a:ext cx="92075" cy="484188"/>
            </a:xfrm>
            <a:prstGeom prst="rect">
              <a:avLst/>
            </a:prstGeom>
            <a:solidFill>
              <a:srgbClr val="D748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2" name="ïšḻïdè">
              <a:extLst>
                <a:ext uri="{FF2B5EF4-FFF2-40B4-BE49-F238E27FC236}">
                  <a16:creationId xmlns:a16="http://schemas.microsoft.com/office/drawing/2014/main" xmlns="" id="{9767719C-4795-40B8-8293-78185DEFF4F3}"/>
                </a:ext>
              </a:extLst>
            </p:cNvPr>
            <p:cNvSpPr/>
            <p:nvPr/>
          </p:nvSpPr>
          <p:spPr bwMode="auto">
            <a:xfrm>
              <a:off x="4611688" y="4279901"/>
              <a:ext cx="92075"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3" name="ïšḷíḑê">
              <a:extLst>
                <a:ext uri="{FF2B5EF4-FFF2-40B4-BE49-F238E27FC236}">
                  <a16:creationId xmlns:a16="http://schemas.microsoft.com/office/drawing/2014/main" xmlns="" id="{1D85B53F-5F8F-4E03-B5C6-833E6508F3D2}"/>
                </a:ext>
              </a:extLst>
            </p:cNvPr>
            <p:cNvSpPr/>
            <p:nvPr/>
          </p:nvSpPr>
          <p:spPr bwMode="auto">
            <a:xfrm>
              <a:off x="4724401" y="4364038"/>
              <a:ext cx="93663" cy="400050"/>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4" name="îṥḻidê">
              <a:extLst>
                <a:ext uri="{FF2B5EF4-FFF2-40B4-BE49-F238E27FC236}">
                  <a16:creationId xmlns:a16="http://schemas.microsoft.com/office/drawing/2014/main" xmlns="" id="{504340B5-2610-40E1-B4E3-F7B0BD847AFF}"/>
                </a:ext>
              </a:extLst>
            </p:cNvPr>
            <p:cNvSpPr/>
            <p:nvPr/>
          </p:nvSpPr>
          <p:spPr bwMode="auto">
            <a:xfrm>
              <a:off x="4832351" y="4279901"/>
              <a:ext cx="95250" cy="484188"/>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5" name="ï$ḻïďê">
              <a:extLst>
                <a:ext uri="{FF2B5EF4-FFF2-40B4-BE49-F238E27FC236}">
                  <a16:creationId xmlns:a16="http://schemas.microsoft.com/office/drawing/2014/main" xmlns="" id="{38873364-752D-4A58-BF60-A241A2FDC8CF}"/>
                </a:ext>
              </a:extLst>
            </p:cNvPr>
            <p:cNvSpPr/>
            <p:nvPr/>
          </p:nvSpPr>
          <p:spPr bwMode="auto">
            <a:xfrm>
              <a:off x="4832351" y="4279901"/>
              <a:ext cx="95250"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6" name="iśľîḋe">
              <a:extLst>
                <a:ext uri="{FF2B5EF4-FFF2-40B4-BE49-F238E27FC236}">
                  <a16:creationId xmlns:a16="http://schemas.microsoft.com/office/drawing/2014/main" xmlns="" id="{CCBD7FE0-2DA8-4B36-8088-E9D0A823A357}"/>
                </a:ext>
              </a:extLst>
            </p:cNvPr>
            <p:cNvSpPr/>
            <p:nvPr/>
          </p:nvSpPr>
          <p:spPr bwMode="auto">
            <a:xfrm>
              <a:off x="4941888" y="4279901"/>
              <a:ext cx="96838" cy="484188"/>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7" name="íSļíḓé">
              <a:extLst>
                <a:ext uri="{FF2B5EF4-FFF2-40B4-BE49-F238E27FC236}">
                  <a16:creationId xmlns:a16="http://schemas.microsoft.com/office/drawing/2014/main" xmlns="" id="{DFD42063-1861-4B78-8B53-15B3BCEB9454}"/>
                </a:ext>
              </a:extLst>
            </p:cNvPr>
            <p:cNvSpPr/>
            <p:nvPr/>
          </p:nvSpPr>
          <p:spPr bwMode="auto">
            <a:xfrm>
              <a:off x="4941888" y="4279901"/>
              <a:ext cx="96838"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8" name="íṡļidê">
              <a:extLst>
                <a:ext uri="{FF2B5EF4-FFF2-40B4-BE49-F238E27FC236}">
                  <a16:creationId xmlns:a16="http://schemas.microsoft.com/office/drawing/2014/main" xmlns="" id="{227DE0C4-D451-46BB-8957-74A514594054}"/>
                </a:ext>
              </a:extLst>
            </p:cNvPr>
            <p:cNvSpPr/>
            <p:nvPr/>
          </p:nvSpPr>
          <p:spPr bwMode="auto">
            <a:xfrm>
              <a:off x="4408488" y="4252913"/>
              <a:ext cx="57150" cy="47625"/>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9" name="ïşḷïḍè">
              <a:extLst>
                <a:ext uri="{FF2B5EF4-FFF2-40B4-BE49-F238E27FC236}">
                  <a16:creationId xmlns:a16="http://schemas.microsoft.com/office/drawing/2014/main" xmlns="" id="{5A12C57B-AC61-43E3-849F-2F54DE3904DB}"/>
                </a:ext>
              </a:extLst>
            </p:cNvPr>
            <p:cNvSpPr/>
            <p:nvPr/>
          </p:nvSpPr>
          <p:spPr bwMode="auto">
            <a:xfrm>
              <a:off x="4408488" y="4252913"/>
              <a:ext cx="57150" cy="4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0" name="îṧļiḋé">
              <a:extLst>
                <a:ext uri="{FF2B5EF4-FFF2-40B4-BE49-F238E27FC236}">
                  <a16:creationId xmlns:a16="http://schemas.microsoft.com/office/drawing/2014/main" xmlns="" id="{9A2DF7C4-C550-4E24-B67F-E29205EC79F4}"/>
                </a:ext>
              </a:extLst>
            </p:cNvPr>
            <p:cNvSpPr/>
            <p:nvPr/>
          </p:nvSpPr>
          <p:spPr bwMode="auto">
            <a:xfrm>
              <a:off x="4518026" y="4491038"/>
              <a:ext cx="58738" cy="46038"/>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1" name="îšḻïḓé">
              <a:extLst>
                <a:ext uri="{FF2B5EF4-FFF2-40B4-BE49-F238E27FC236}">
                  <a16:creationId xmlns:a16="http://schemas.microsoft.com/office/drawing/2014/main" xmlns="" id="{EDBE3474-98FA-4C1A-884C-E618C71B8133}"/>
                </a:ext>
              </a:extLst>
            </p:cNvPr>
            <p:cNvSpPr/>
            <p:nvPr/>
          </p:nvSpPr>
          <p:spPr bwMode="auto">
            <a:xfrm>
              <a:off x="4629151" y="4300538"/>
              <a:ext cx="57150" cy="46038"/>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2" name="ï$ḷîdè">
              <a:extLst>
                <a:ext uri="{FF2B5EF4-FFF2-40B4-BE49-F238E27FC236}">
                  <a16:creationId xmlns:a16="http://schemas.microsoft.com/office/drawing/2014/main" xmlns="" id="{B81B4B9F-4DAB-4DA3-88EF-27BC370D6772}"/>
                </a:ext>
              </a:extLst>
            </p:cNvPr>
            <p:cNvSpPr/>
            <p:nvPr/>
          </p:nvSpPr>
          <p:spPr bwMode="auto">
            <a:xfrm>
              <a:off x="4629151" y="4300538"/>
              <a:ext cx="57150" cy="4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3" name="íṡḷíḑê">
              <a:extLst>
                <a:ext uri="{FF2B5EF4-FFF2-40B4-BE49-F238E27FC236}">
                  <a16:creationId xmlns:a16="http://schemas.microsoft.com/office/drawing/2014/main" xmlns="" id="{A929B438-85F0-46A8-A2EB-91CC03D85BB1}"/>
                </a:ext>
              </a:extLst>
            </p:cNvPr>
            <p:cNvSpPr/>
            <p:nvPr/>
          </p:nvSpPr>
          <p:spPr bwMode="auto">
            <a:xfrm>
              <a:off x="4741863" y="4381501"/>
              <a:ext cx="58738" cy="42863"/>
            </a:xfrm>
            <a:prstGeom prst="rect">
              <a:avLst/>
            </a:prstGeom>
            <a:solidFill>
              <a:srgbClr val="E8E5E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4" name="íŝ1idê">
              <a:extLst>
                <a:ext uri="{FF2B5EF4-FFF2-40B4-BE49-F238E27FC236}">
                  <a16:creationId xmlns:a16="http://schemas.microsoft.com/office/drawing/2014/main" xmlns="" id="{5D66DE4C-1987-467A-97A2-0B925452ED5D}"/>
                </a:ext>
              </a:extLst>
            </p:cNvPr>
            <p:cNvSpPr/>
            <p:nvPr/>
          </p:nvSpPr>
          <p:spPr bwMode="auto">
            <a:xfrm>
              <a:off x="4852988" y="4300538"/>
              <a:ext cx="57150" cy="46038"/>
            </a:xfrm>
            <a:prstGeom prst="rect">
              <a:avLst/>
            </a:prstGeom>
            <a:solidFill>
              <a:srgbClr val="E8E5E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5" name="iśḷiḋè">
              <a:extLst>
                <a:ext uri="{FF2B5EF4-FFF2-40B4-BE49-F238E27FC236}">
                  <a16:creationId xmlns:a16="http://schemas.microsoft.com/office/drawing/2014/main" xmlns="" id="{608AAF79-5FFC-4261-B9ED-33ABD941297B}"/>
                </a:ext>
              </a:extLst>
            </p:cNvPr>
            <p:cNvSpPr/>
            <p:nvPr/>
          </p:nvSpPr>
          <p:spPr bwMode="auto">
            <a:xfrm>
              <a:off x="4852988" y="4300538"/>
              <a:ext cx="57150" cy="4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6" name="îśḷïḑê">
              <a:extLst>
                <a:ext uri="{FF2B5EF4-FFF2-40B4-BE49-F238E27FC236}">
                  <a16:creationId xmlns:a16="http://schemas.microsoft.com/office/drawing/2014/main" xmlns="" id="{9135D401-E89D-4A39-A55F-24D25E53BFFA}"/>
                </a:ext>
              </a:extLst>
            </p:cNvPr>
            <p:cNvSpPr/>
            <p:nvPr/>
          </p:nvSpPr>
          <p:spPr bwMode="auto">
            <a:xfrm>
              <a:off x="4959351" y="4300538"/>
              <a:ext cx="61913" cy="46038"/>
            </a:xfrm>
            <a:prstGeom prst="rect">
              <a:avLst/>
            </a:prstGeom>
            <a:solidFill>
              <a:srgbClr val="E8E5E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7" name="îṣļïḋê">
              <a:extLst>
                <a:ext uri="{FF2B5EF4-FFF2-40B4-BE49-F238E27FC236}">
                  <a16:creationId xmlns:a16="http://schemas.microsoft.com/office/drawing/2014/main" xmlns="" id="{248C198A-66BC-4666-833D-482D46B35083}"/>
                </a:ext>
              </a:extLst>
            </p:cNvPr>
            <p:cNvSpPr/>
            <p:nvPr/>
          </p:nvSpPr>
          <p:spPr bwMode="auto">
            <a:xfrm>
              <a:off x="4959351" y="4300538"/>
              <a:ext cx="61913" cy="4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8" name="i$ḷíḑe">
              <a:extLst>
                <a:ext uri="{FF2B5EF4-FFF2-40B4-BE49-F238E27FC236}">
                  <a16:creationId xmlns:a16="http://schemas.microsoft.com/office/drawing/2014/main" xmlns="" id="{8EC94211-F6DA-4DDB-90F8-449CF1AB1F0F}"/>
                </a:ext>
              </a:extLst>
            </p:cNvPr>
            <p:cNvSpPr/>
            <p:nvPr/>
          </p:nvSpPr>
          <p:spPr bwMode="auto">
            <a:xfrm>
              <a:off x="5375276" y="3308351"/>
              <a:ext cx="93663" cy="544513"/>
            </a:xfrm>
            <a:prstGeom prst="rect">
              <a:avLst/>
            </a:prstGeom>
            <a:solidFill>
              <a:srgbClr val="00E4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9" name="î$1îḑé">
              <a:extLst>
                <a:ext uri="{FF2B5EF4-FFF2-40B4-BE49-F238E27FC236}">
                  <a16:creationId xmlns:a16="http://schemas.microsoft.com/office/drawing/2014/main" xmlns="" id="{6008ADC6-0DCC-40B2-BA7D-BD5D6FCCEC31}"/>
                </a:ext>
              </a:extLst>
            </p:cNvPr>
            <p:cNvSpPr/>
            <p:nvPr/>
          </p:nvSpPr>
          <p:spPr bwMode="auto">
            <a:xfrm>
              <a:off x="5483226" y="3552826"/>
              <a:ext cx="95250" cy="300038"/>
            </a:xfrm>
            <a:prstGeom prst="rect">
              <a:avLst/>
            </a:prstGeom>
            <a:solidFill>
              <a:srgbClr val="0995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0" name="îṥḷïḑè">
              <a:extLst>
                <a:ext uri="{FF2B5EF4-FFF2-40B4-BE49-F238E27FC236}">
                  <a16:creationId xmlns:a16="http://schemas.microsoft.com/office/drawing/2014/main" xmlns="" id="{A465DFFF-5260-44C9-89A3-32AD6910DD78}"/>
                </a:ext>
              </a:extLst>
            </p:cNvPr>
            <p:cNvSpPr/>
            <p:nvPr/>
          </p:nvSpPr>
          <p:spPr bwMode="auto">
            <a:xfrm>
              <a:off x="5592763" y="3370263"/>
              <a:ext cx="96838" cy="482600"/>
            </a:xfrm>
            <a:prstGeom prst="rect">
              <a:avLst/>
            </a:prstGeom>
            <a:solidFill>
              <a:srgbClr val="D748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1" name="ïṧ1iďê">
              <a:extLst>
                <a:ext uri="{FF2B5EF4-FFF2-40B4-BE49-F238E27FC236}">
                  <a16:creationId xmlns:a16="http://schemas.microsoft.com/office/drawing/2014/main" xmlns="" id="{833141F2-AC34-435F-83E7-115E0F3F2254}"/>
                </a:ext>
              </a:extLst>
            </p:cNvPr>
            <p:cNvSpPr/>
            <p:nvPr/>
          </p:nvSpPr>
          <p:spPr bwMode="auto">
            <a:xfrm>
              <a:off x="5592763" y="3370263"/>
              <a:ext cx="96838"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2" name="ïṥḷïḑê">
              <a:extLst>
                <a:ext uri="{FF2B5EF4-FFF2-40B4-BE49-F238E27FC236}">
                  <a16:creationId xmlns:a16="http://schemas.microsoft.com/office/drawing/2014/main" xmlns="" id="{03E64881-FFF3-4226-BEA8-6802A97070F4}"/>
                </a:ext>
              </a:extLst>
            </p:cNvPr>
            <p:cNvSpPr/>
            <p:nvPr/>
          </p:nvSpPr>
          <p:spPr bwMode="auto">
            <a:xfrm>
              <a:off x="5707063" y="3452813"/>
              <a:ext cx="92075" cy="400050"/>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3" name="iṣľíďê">
              <a:extLst>
                <a:ext uri="{FF2B5EF4-FFF2-40B4-BE49-F238E27FC236}">
                  <a16:creationId xmlns:a16="http://schemas.microsoft.com/office/drawing/2014/main" xmlns="" id="{4CDF4ABA-B767-4FB4-86C6-0A3716C74556}"/>
                </a:ext>
              </a:extLst>
            </p:cNvPr>
            <p:cNvSpPr/>
            <p:nvPr/>
          </p:nvSpPr>
          <p:spPr bwMode="auto">
            <a:xfrm>
              <a:off x="5707063" y="3452813"/>
              <a:ext cx="92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4" name="išḷîḑê">
              <a:extLst>
                <a:ext uri="{FF2B5EF4-FFF2-40B4-BE49-F238E27FC236}">
                  <a16:creationId xmlns:a16="http://schemas.microsoft.com/office/drawing/2014/main" xmlns="" id="{5C15B5D2-5036-4396-B6CE-B842AB70AE02}"/>
                </a:ext>
              </a:extLst>
            </p:cNvPr>
            <p:cNvSpPr/>
            <p:nvPr/>
          </p:nvSpPr>
          <p:spPr bwMode="auto">
            <a:xfrm>
              <a:off x="5816601" y="3370263"/>
              <a:ext cx="93663" cy="482600"/>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5" name="íšḷiḋe">
              <a:extLst>
                <a:ext uri="{FF2B5EF4-FFF2-40B4-BE49-F238E27FC236}">
                  <a16:creationId xmlns:a16="http://schemas.microsoft.com/office/drawing/2014/main" xmlns="" id="{C346ABA0-853A-43DE-A311-4B1454277CE7}"/>
                </a:ext>
              </a:extLst>
            </p:cNvPr>
            <p:cNvSpPr/>
            <p:nvPr/>
          </p:nvSpPr>
          <p:spPr bwMode="auto">
            <a:xfrm>
              <a:off x="5816601" y="3370263"/>
              <a:ext cx="9366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6" name="iŝḻiďè">
              <a:extLst>
                <a:ext uri="{FF2B5EF4-FFF2-40B4-BE49-F238E27FC236}">
                  <a16:creationId xmlns:a16="http://schemas.microsoft.com/office/drawing/2014/main" xmlns="" id="{92060AC2-B32C-4CE0-AED8-40A054AB1314}"/>
                </a:ext>
              </a:extLst>
            </p:cNvPr>
            <p:cNvSpPr/>
            <p:nvPr/>
          </p:nvSpPr>
          <p:spPr bwMode="auto">
            <a:xfrm>
              <a:off x="5927726" y="3370263"/>
              <a:ext cx="92075" cy="482600"/>
            </a:xfrm>
            <a:prstGeom prst="rect">
              <a:avLst/>
            </a:prstGeom>
            <a:solidFill>
              <a:srgbClr val="00C6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7" name="ïşlïḑê">
              <a:extLst>
                <a:ext uri="{FF2B5EF4-FFF2-40B4-BE49-F238E27FC236}">
                  <a16:creationId xmlns:a16="http://schemas.microsoft.com/office/drawing/2014/main" xmlns="" id="{D899C97B-DE54-412F-BC9E-2E85A9EB3515}"/>
                </a:ext>
              </a:extLst>
            </p:cNvPr>
            <p:cNvSpPr/>
            <p:nvPr/>
          </p:nvSpPr>
          <p:spPr bwMode="auto">
            <a:xfrm>
              <a:off x="5927726" y="3370263"/>
              <a:ext cx="9207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8" name="íṧļiḑê">
              <a:extLst>
                <a:ext uri="{FF2B5EF4-FFF2-40B4-BE49-F238E27FC236}">
                  <a16:creationId xmlns:a16="http://schemas.microsoft.com/office/drawing/2014/main" xmlns="" id="{5A022F86-9EAC-44FC-B092-A79ACFE4025A}"/>
                </a:ext>
              </a:extLst>
            </p:cNvPr>
            <p:cNvSpPr/>
            <p:nvPr/>
          </p:nvSpPr>
          <p:spPr bwMode="auto">
            <a:xfrm>
              <a:off x="5392738" y="3343276"/>
              <a:ext cx="58738" cy="46038"/>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9" name="iśļïḓê">
              <a:extLst>
                <a:ext uri="{FF2B5EF4-FFF2-40B4-BE49-F238E27FC236}">
                  <a16:creationId xmlns:a16="http://schemas.microsoft.com/office/drawing/2014/main" xmlns="" id="{3E3CA403-024E-4E00-86EE-C599F9D16A6B}"/>
                </a:ext>
              </a:extLst>
            </p:cNvPr>
            <p:cNvSpPr/>
            <p:nvPr/>
          </p:nvSpPr>
          <p:spPr bwMode="auto">
            <a:xfrm>
              <a:off x="5503863" y="3581401"/>
              <a:ext cx="57150" cy="46038"/>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0" name="îśliďe">
              <a:extLst>
                <a:ext uri="{FF2B5EF4-FFF2-40B4-BE49-F238E27FC236}">
                  <a16:creationId xmlns:a16="http://schemas.microsoft.com/office/drawing/2014/main" xmlns="" id="{F860DDC9-F6CE-4300-989D-0BF9EA2A6F28}"/>
                </a:ext>
              </a:extLst>
            </p:cNvPr>
            <p:cNvSpPr/>
            <p:nvPr/>
          </p:nvSpPr>
          <p:spPr bwMode="auto">
            <a:xfrm>
              <a:off x="5610226" y="3389313"/>
              <a:ext cx="58738" cy="47625"/>
            </a:xfrm>
            <a:prstGeom prst="rect">
              <a:avLst/>
            </a:prstGeom>
            <a:solidFill>
              <a:srgbClr val="FFA1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1" name="iŝlîḑê">
              <a:extLst>
                <a:ext uri="{FF2B5EF4-FFF2-40B4-BE49-F238E27FC236}">
                  <a16:creationId xmlns:a16="http://schemas.microsoft.com/office/drawing/2014/main" xmlns="" id="{F480F40A-C57C-434C-B649-A4335C3DFDE6}"/>
                </a:ext>
              </a:extLst>
            </p:cNvPr>
            <p:cNvSpPr/>
            <p:nvPr/>
          </p:nvSpPr>
          <p:spPr bwMode="auto">
            <a:xfrm>
              <a:off x="5610226" y="3389313"/>
              <a:ext cx="58738" cy="4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2" name="işḷiḑe">
              <a:extLst>
                <a:ext uri="{FF2B5EF4-FFF2-40B4-BE49-F238E27FC236}">
                  <a16:creationId xmlns:a16="http://schemas.microsoft.com/office/drawing/2014/main" xmlns="" id="{38981E1F-1A01-410E-9BBD-4E539A0CC495}"/>
                </a:ext>
              </a:extLst>
            </p:cNvPr>
            <p:cNvSpPr/>
            <p:nvPr/>
          </p:nvSpPr>
          <p:spPr bwMode="auto">
            <a:xfrm>
              <a:off x="5724526" y="3470276"/>
              <a:ext cx="57150" cy="44450"/>
            </a:xfrm>
            <a:prstGeom prst="rect">
              <a:avLst/>
            </a:prstGeom>
            <a:solidFill>
              <a:srgbClr val="E8E5E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3" name="î$ľïḋê">
              <a:extLst>
                <a:ext uri="{FF2B5EF4-FFF2-40B4-BE49-F238E27FC236}">
                  <a16:creationId xmlns:a16="http://schemas.microsoft.com/office/drawing/2014/main" xmlns="" id="{98FDADE3-FC37-4AE5-80A4-00E540B17182}"/>
                </a:ext>
              </a:extLst>
            </p:cNvPr>
            <p:cNvSpPr/>
            <p:nvPr/>
          </p:nvSpPr>
          <p:spPr bwMode="auto">
            <a:xfrm>
              <a:off x="5724526" y="3470276"/>
              <a:ext cx="571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4" name="íslîďe">
              <a:extLst>
                <a:ext uri="{FF2B5EF4-FFF2-40B4-BE49-F238E27FC236}">
                  <a16:creationId xmlns:a16="http://schemas.microsoft.com/office/drawing/2014/main" xmlns="" id="{DCB96A06-EBED-46CE-90D4-473555440462}"/>
                </a:ext>
              </a:extLst>
            </p:cNvPr>
            <p:cNvSpPr/>
            <p:nvPr/>
          </p:nvSpPr>
          <p:spPr bwMode="auto">
            <a:xfrm>
              <a:off x="5834063" y="3389313"/>
              <a:ext cx="58738" cy="47625"/>
            </a:xfrm>
            <a:prstGeom prst="rect">
              <a:avLst/>
            </a:prstGeom>
            <a:solidFill>
              <a:srgbClr val="E8E5E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5" name="îṡḻiḍé">
              <a:extLst>
                <a:ext uri="{FF2B5EF4-FFF2-40B4-BE49-F238E27FC236}">
                  <a16:creationId xmlns:a16="http://schemas.microsoft.com/office/drawing/2014/main" xmlns="" id="{60696EFB-EEAA-4EB0-857E-D4673D91FC47}"/>
                </a:ext>
              </a:extLst>
            </p:cNvPr>
            <p:cNvSpPr/>
            <p:nvPr/>
          </p:nvSpPr>
          <p:spPr bwMode="auto">
            <a:xfrm>
              <a:off x="5834063" y="3389313"/>
              <a:ext cx="58738" cy="4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6" name="iŝ1íḓê">
              <a:extLst>
                <a:ext uri="{FF2B5EF4-FFF2-40B4-BE49-F238E27FC236}">
                  <a16:creationId xmlns:a16="http://schemas.microsoft.com/office/drawing/2014/main" xmlns="" id="{6DF63CA8-2E56-4FD4-82CA-249DA361BE9B}"/>
                </a:ext>
              </a:extLst>
            </p:cNvPr>
            <p:cNvSpPr/>
            <p:nvPr/>
          </p:nvSpPr>
          <p:spPr bwMode="auto">
            <a:xfrm>
              <a:off x="5945188" y="3389313"/>
              <a:ext cx="57150" cy="47625"/>
            </a:xfrm>
            <a:prstGeom prst="rect">
              <a:avLst/>
            </a:prstGeom>
            <a:solidFill>
              <a:srgbClr val="E8E5E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7" name="ïšlîdé">
              <a:extLst>
                <a:ext uri="{FF2B5EF4-FFF2-40B4-BE49-F238E27FC236}">
                  <a16:creationId xmlns:a16="http://schemas.microsoft.com/office/drawing/2014/main" xmlns="" id="{EAB638B1-849E-44A3-A542-6F529B80852E}"/>
                </a:ext>
              </a:extLst>
            </p:cNvPr>
            <p:cNvSpPr/>
            <p:nvPr/>
          </p:nvSpPr>
          <p:spPr bwMode="auto">
            <a:xfrm>
              <a:off x="6926263" y="4224338"/>
              <a:ext cx="96838" cy="544513"/>
            </a:xfrm>
            <a:prstGeom prst="rect">
              <a:avLst/>
            </a:prstGeom>
            <a:solidFill>
              <a:srgbClr val="00AC9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8" name="iSḷîdé">
              <a:extLst>
                <a:ext uri="{FF2B5EF4-FFF2-40B4-BE49-F238E27FC236}">
                  <a16:creationId xmlns:a16="http://schemas.microsoft.com/office/drawing/2014/main" xmlns="" id="{6F200D5A-5D2E-4EDE-9ECB-64DA74F18A23}"/>
                </a:ext>
              </a:extLst>
            </p:cNvPr>
            <p:cNvSpPr/>
            <p:nvPr/>
          </p:nvSpPr>
          <p:spPr bwMode="auto">
            <a:xfrm>
              <a:off x="6926263" y="4224338"/>
              <a:ext cx="96838"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9" name="íş1íḓê">
              <a:extLst>
                <a:ext uri="{FF2B5EF4-FFF2-40B4-BE49-F238E27FC236}">
                  <a16:creationId xmlns:a16="http://schemas.microsoft.com/office/drawing/2014/main" xmlns="" id="{419AE405-95DA-4E8E-BF60-C4643249E4EF}"/>
                </a:ext>
              </a:extLst>
            </p:cNvPr>
            <p:cNvSpPr/>
            <p:nvPr/>
          </p:nvSpPr>
          <p:spPr bwMode="auto">
            <a:xfrm>
              <a:off x="7037388" y="4224338"/>
              <a:ext cx="95250" cy="544513"/>
            </a:xfrm>
            <a:prstGeom prst="rect">
              <a:avLst/>
            </a:prstGeom>
            <a:solidFill>
              <a:srgbClr val="00AC9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0" name="îṥḷide">
              <a:extLst>
                <a:ext uri="{FF2B5EF4-FFF2-40B4-BE49-F238E27FC236}">
                  <a16:creationId xmlns:a16="http://schemas.microsoft.com/office/drawing/2014/main" xmlns="" id="{8FBE8871-768C-40B7-AB5E-C4CC4A6E341A}"/>
                </a:ext>
              </a:extLst>
            </p:cNvPr>
            <p:cNvSpPr/>
            <p:nvPr/>
          </p:nvSpPr>
          <p:spPr bwMode="auto">
            <a:xfrm>
              <a:off x="7037388" y="4224338"/>
              <a:ext cx="9525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1" name="ïšľiďê">
              <a:extLst>
                <a:ext uri="{FF2B5EF4-FFF2-40B4-BE49-F238E27FC236}">
                  <a16:creationId xmlns:a16="http://schemas.microsoft.com/office/drawing/2014/main" xmlns="" id="{CC61E622-548E-4019-B22F-6334B3297EF3}"/>
                </a:ext>
              </a:extLst>
            </p:cNvPr>
            <p:cNvSpPr/>
            <p:nvPr/>
          </p:nvSpPr>
          <p:spPr bwMode="auto">
            <a:xfrm>
              <a:off x="7148513" y="4224338"/>
              <a:ext cx="92075" cy="544513"/>
            </a:xfrm>
            <a:prstGeom prst="rect">
              <a:avLst/>
            </a:prstGeom>
            <a:solidFill>
              <a:srgbClr val="00AC9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2" name="iṡľíďè">
              <a:extLst>
                <a:ext uri="{FF2B5EF4-FFF2-40B4-BE49-F238E27FC236}">
                  <a16:creationId xmlns:a16="http://schemas.microsoft.com/office/drawing/2014/main" xmlns="" id="{B54F0323-21A5-4603-BE36-FA84B90BB7CD}"/>
                </a:ext>
              </a:extLst>
            </p:cNvPr>
            <p:cNvSpPr/>
            <p:nvPr/>
          </p:nvSpPr>
          <p:spPr bwMode="auto">
            <a:xfrm>
              <a:off x="7148513" y="4224338"/>
              <a:ext cx="92075"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3" name="îṣḻîḍê">
              <a:extLst>
                <a:ext uri="{FF2B5EF4-FFF2-40B4-BE49-F238E27FC236}">
                  <a16:creationId xmlns:a16="http://schemas.microsoft.com/office/drawing/2014/main" xmlns="" id="{E821061D-AE43-49D5-AD1E-77A634AD29F9}"/>
                </a:ext>
              </a:extLst>
            </p:cNvPr>
            <p:cNvSpPr/>
            <p:nvPr/>
          </p:nvSpPr>
          <p:spPr bwMode="auto">
            <a:xfrm>
              <a:off x="7261226" y="4224338"/>
              <a:ext cx="93663" cy="544513"/>
            </a:xfrm>
            <a:prstGeom prst="rect">
              <a:avLst/>
            </a:prstGeom>
            <a:solidFill>
              <a:srgbClr val="B65E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4" name="íSlíḓé">
              <a:extLst>
                <a:ext uri="{FF2B5EF4-FFF2-40B4-BE49-F238E27FC236}">
                  <a16:creationId xmlns:a16="http://schemas.microsoft.com/office/drawing/2014/main" xmlns="" id="{86C17376-78AD-4804-855B-0F5B97E83280}"/>
                </a:ext>
              </a:extLst>
            </p:cNvPr>
            <p:cNvSpPr/>
            <p:nvPr/>
          </p:nvSpPr>
          <p:spPr bwMode="auto">
            <a:xfrm>
              <a:off x="7261226" y="4224338"/>
              <a:ext cx="93663"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5" name="îṧḻiḑè">
              <a:extLst>
                <a:ext uri="{FF2B5EF4-FFF2-40B4-BE49-F238E27FC236}">
                  <a16:creationId xmlns:a16="http://schemas.microsoft.com/office/drawing/2014/main" xmlns="" id="{A71C4F29-6928-4C35-84CF-DD48FFF79933}"/>
                </a:ext>
              </a:extLst>
            </p:cNvPr>
            <p:cNvSpPr/>
            <p:nvPr/>
          </p:nvSpPr>
          <p:spPr bwMode="auto">
            <a:xfrm>
              <a:off x="7372351" y="4224338"/>
              <a:ext cx="92075" cy="544513"/>
            </a:xfrm>
            <a:prstGeom prst="rect">
              <a:avLst/>
            </a:prstGeom>
            <a:solidFill>
              <a:srgbClr val="B65E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6" name="iṥḷiḓè">
              <a:extLst>
                <a:ext uri="{FF2B5EF4-FFF2-40B4-BE49-F238E27FC236}">
                  <a16:creationId xmlns:a16="http://schemas.microsoft.com/office/drawing/2014/main" xmlns="" id="{FF97A023-5E9F-4A9C-A3D1-5CBB2205240B}"/>
                </a:ext>
              </a:extLst>
            </p:cNvPr>
            <p:cNvSpPr/>
            <p:nvPr/>
          </p:nvSpPr>
          <p:spPr bwMode="auto">
            <a:xfrm>
              <a:off x="7372351" y="4224338"/>
              <a:ext cx="92075"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7" name="iSlïḍê">
              <a:extLst>
                <a:ext uri="{FF2B5EF4-FFF2-40B4-BE49-F238E27FC236}">
                  <a16:creationId xmlns:a16="http://schemas.microsoft.com/office/drawing/2014/main" xmlns="" id="{5EBD3D0D-3378-4215-A12F-DC530B82F891}"/>
                </a:ext>
              </a:extLst>
            </p:cNvPr>
            <p:cNvSpPr/>
            <p:nvPr/>
          </p:nvSpPr>
          <p:spPr bwMode="auto">
            <a:xfrm>
              <a:off x="7481888" y="4224338"/>
              <a:ext cx="93663" cy="544513"/>
            </a:xfrm>
            <a:prstGeom prst="rect">
              <a:avLst/>
            </a:prstGeom>
            <a:solidFill>
              <a:srgbClr val="B65E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8" name="işḻîďe">
              <a:extLst>
                <a:ext uri="{FF2B5EF4-FFF2-40B4-BE49-F238E27FC236}">
                  <a16:creationId xmlns:a16="http://schemas.microsoft.com/office/drawing/2014/main" xmlns="" id="{FE3CE8A1-9D60-4F2E-844A-659F9262CACF}"/>
                </a:ext>
              </a:extLst>
            </p:cNvPr>
            <p:cNvSpPr/>
            <p:nvPr/>
          </p:nvSpPr>
          <p:spPr bwMode="auto">
            <a:xfrm>
              <a:off x="7481888" y="4224338"/>
              <a:ext cx="93663"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9" name="ïS1ïďe">
              <a:extLst>
                <a:ext uri="{FF2B5EF4-FFF2-40B4-BE49-F238E27FC236}">
                  <a16:creationId xmlns:a16="http://schemas.microsoft.com/office/drawing/2014/main" xmlns="" id="{B54EC30A-9576-4647-A210-877C8F473745}"/>
                </a:ext>
              </a:extLst>
            </p:cNvPr>
            <p:cNvSpPr/>
            <p:nvPr/>
          </p:nvSpPr>
          <p:spPr bwMode="auto">
            <a:xfrm>
              <a:off x="7580313" y="4221163"/>
              <a:ext cx="171450" cy="554038"/>
            </a:xfrm>
            <a:custGeom>
              <a:avLst/>
              <a:gdLst>
                <a:gd name="T0" fmla="*/ 108 w 108"/>
                <a:gd name="T1" fmla="*/ 340 h 349"/>
                <a:gd name="T2" fmla="*/ 50 w 108"/>
                <a:gd name="T3" fmla="*/ 349 h 349"/>
                <a:gd name="T4" fmla="*/ 0 w 108"/>
                <a:gd name="T5" fmla="*/ 9 h 349"/>
                <a:gd name="T6" fmla="*/ 59 w 108"/>
                <a:gd name="T7" fmla="*/ 0 h 349"/>
                <a:gd name="T8" fmla="*/ 108 w 108"/>
                <a:gd name="T9" fmla="*/ 340 h 349"/>
              </a:gdLst>
              <a:ahLst/>
              <a:cxnLst>
                <a:cxn ang="0">
                  <a:pos x="T0" y="T1"/>
                </a:cxn>
                <a:cxn ang="0">
                  <a:pos x="T2" y="T3"/>
                </a:cxn>
                <a:cxn ang="0">
                  <a:pos x="T4" y="T5"/>
                </a:cxn>
                <a:cxn ang="0">
                  <a:pos x="T6" y="T7"/>
                </a:cxn>
                <a:cxn ang="0">
                  <a:pos x="T8" y="T9"/>
                </a:cxn>
              </a:cxnLst>
              <a:rect l="0" t="0" r="r" b="b"/>
              <a:pathLst>
                <a:path w="108" h="349">
                  <a:moveTo>
                    <a:pt x="108" y="340"/>
                  </a:moveTo>
                  <a:lnTo>
                    <a:pt x="50" y="349"/>
                  </a:lnTo>
                  <a:lnTo>
                    <a:pt x="0" y="9"/>
                  </a:lnTo>
                  <a:lnTo>
                    <a:pt x="59" y="0"/>
                  </a:lnTo>
                  <a:lnTo>
                    <a:pt x="108" y="340"/>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0" name="ïṣ1ïḑe">
              <a:extLst>
                <a:ext uri="{FF2B5EF4-FFF2-40B4-BE49-F238E27FC236}">
                  <a16:creationId xmlns:a16="http://schemas.microsoft.com/office/drawing/2014/main" xmlns="" id="{0AE3B64C-AB83-4942-880B-2E1AC7E4800D}"/>
                </a:ext>
              </a:extLst>
            </p:cNvPr>
            <p:cNvSpPr/>
            <p:nvPr/>
          </p:nvSpPr>
          <p:spPr bwMode="auto">
            <a:xfrm>
              <a:off x="7580313" y="4221163"/>
              <a:ext cx="171450" cy="554038"/>
            </a:xfrm>
            <a:custGeom>
              <a:avLst/>
              <a:gdLst>
                <a:gd name="T0" fmla="*/ 108 w 108"/>
                <a:gd name="T1" fmla="*/ 340 h 349"/>
                <a:gd name="T2" fmla="*/ 50 w 108"/>
                <a:gd name="T3" fmla="*/ 349 h 349"/>
                <a:gd name="T4" fmla="*/ 0 w 108"/>
                <a:gd name="T5" fmla="*/ 9 h 349"/>
                <a:gd name="T6" fmla="*/ 59 w 108"/>
                <a:gd name="T7" fmla="*/ 0 h 349"/>
                <a:gd name="T8" fmla="*/ 108 w 108"/>
                <a:gd name="T9" fmla="*/ 340 h 349"/>
              </a:gdLst>
              <a:ahLst/>
              <a:cxnLst>
                <a:cxn ang="0">
                  <a:pos x="T0" y="T1"/>
                </a:cxn>
                <a:cxn ang="0">
                  <a:pos x="T2" y="T3"/>
                </a:cxn>
                <a:cxn ang="0">
                  <a:pos x="T4" y="T5"/>
                </a:cxn>
                <a:cxn ang="0">
                  <a:pos x="T6" y="T7"/>
                </a:cxn>
                <a:cxn ang="0">
                  <a:pos x="T8" y="T9"/>
                </a:cxn>
              </a:cxnLst>
              <a:rect l="0" t="0" r="r" b="b"/>
              <a:pathLst>
                <a:path w="108" h="349">
                  <a:moveTo>
                    <a:pt x="108" y="340"/>
                  </a:moveTo>
                  <a:lnTo>
                    <a:pt x="50" y="349"/>
                  </a:lnTo>
                  <a:lnTo>
                    <a:pt x="0" y="9"/>
                  </a:lnTo>
                  <a:lnTo>
                    <a:pt x="59" y="0"/>
                  </a:lnTo>
                  <a:lnTo>
                    <a:pt x="108" y="3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1" name="ïṧḻiḍè">
              <a:extLst>
                <a:ext uri="{FF2B5EF4-FFF2-40B4-BE49-F238E27FC236}">
                  <a16:creationId xmlns:a16="http://schemas.microsoft.com/office/drawing/2014/main" xmlns="" id="{48687274-4980-448E-B450-1BA2820BCD49}"/>
                </a:ext>
              </a:extLst>
            </p:cNvPr>
            <p:cNvSpPr/>
            <p:nvPr/>
          </p:nvSpPr>
          <p:spPr bwMode="auto">
            <a:xfrm>
              <a:off x="5386388" y="4451351"/>
              <a:ext cx="79375" cy="312738"/>
            </a:xfrm>
            <a:prstGeom prst="rect">
              <a:avLst/>
            </a:prstGeom>
            <a:solidFill>
              <a:srgbClr val="F4B14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2" name="îṥḻîḑè">
              <a:extLst>
                <a:ext uri="{FF2B5EF4-FFF2-40B4-BE49-F238E27FC236}">
                  <a16:creationId xmlns:a16="http://schemas.microsoft.com/office/drawing/2014/main" xmlns="" id="{248BC1AD-1A96-4CE1-8FB9-623F016FB2E3}"/>
                </a:ext>
              </a:extLst>
            </p:cNvPr>
            <p:cNvSpPr/>
            <p:nvPr/>
          </p:nvSpPr>
          <p:spPr bwMode="auto">
            <a:xfrm>
              <a:off x="5386388" y="4451351"/>
              <a:ext cx="7937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3" name="îṡļídê">
              <a:extLst>
                <a:ext uri="{FF2B5EF4-FFF2-40B4-BE49-F238E27FC236}">
                  <a16:creationId xmlns:a16="http://schemas.microsoft.com/office/drawing/2014/main" xmlns="" id="{567CBCE5-2471-409E-AFAB-A77A3CA04376}"/>
                </a:ext>
              </a:extLst>
            </p:cNvPr>
            <p:cNvSpPr/>
            <p:nvPr/>
          </p:nvSpPr>
          <p:spPr bwMode="auto">
            <a:xfrm>
              <a:off x="5386388" y="4479926"/>
              <a:ext cx="79375" cy="14288"/>
            </a:xfrm>
            <a:prstGeom prst="rect">
              <a:avLst/>
            </a:prstGeom>
            <a:solidFill>
              <a:srgbClr val="F4585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4" name="îšḻïḍè">
              <a:extLst>
                <a:ext uri="{FF2B5EF4-FFF2-40B4-BE49-F238E27FC236}">
                  <a16:creationId xmlns:a16="http://schemas.microsoft.com/office/drawing/2014/main" xmlns="" id="{555591C4-72CD-4111-9CC6-5CF9E2986B4F}"/>
                </a:ext>
              </a:extLst>
            </p:cNvPr>
            <p:cNvSpPr/>
            <p:nvPr/>
          </p:nvSpPr>
          <p:spPr bwMode="auto">
            <a:xfrm>
              <a:off x="5386388" y="4479926"/>
              <a:ext cx="79375"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5" name="iśļïde">
              <a:extLst>
                <a:ext uri="{FF2B5EF4-FFF2-40B4-BE49-F238E27FC236}">
                  <a16:creationId xmlns:a16="http://schemas.microsoft.com/office/drawing/2014/main" xmlns="" id="{FA541DC7-8D3F-4E5C-91B5-C674108593B7}"/>
                </a:ext>
              </a:extLst>
            </p:cNvPr>
            <p:cNvSpPr/>
            <p:nvPr/>
          </p:nvSpPr>
          <p:spPr bwMode="auto">
            <a:xfrm>
              <a:off x="5386388" y="4500563"/>
              <a:ext cx="79375" cy="4763"/>
            </a:xfrm>
            <a:prstGeom prst="rect">
              <a:avLst/>
            </a:prstGeom>
            <a:solidFill>
              <a:srgbClr val="F4585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6" name="i$ľidé">
              <a:extLst>
                <a:ext uri="{FF2B5EF4-FFF2-40B4-BE49-F238E27FC236}">
                  <a16:creationId xmlns:a16="http://schemas.microsoft.com/office/drawing/2014/main" xmlns="" id="{300BFA77-F6F3-4277-ABEA-80E00987643C}"/>
                </a:ext>
              </a:extLst>
            </p:cNvPr>
            <p:cNvSpPr/>
            <p:nvPr/>
          </p:nvSpPr>
          <p:spPr bwMode="auto">
            <a:xfrm>
              <a:off x="5386388" y="4500563"/>
              <a:ext cx="79375"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7" name="ïSļîdè">
              <a:extLst>
                <a:ext uri="{FF2B5EF4-FFF2-40B4-BE49-F238E27FC236}">
                  <a16:creationId xmlns:a16="http://schemas.microsoft.com/office/drawing/2014/main" xmlns="" id="{00166CDB-9010-4741-9B6C-05C29683A00A}"/>
                </a:ext>
              </a:extLst>
            </p:cNvPr>
            <p:cNvSpPr/>
            <p:nvPr/>
          </p:nvSpPr>
          <p:spPr bwMode="auto">
            <a:xfrm>
              <a:off x="5402263" y="4557713"/>
              <a:ext cx="46038" cy="136525"/>
            </a:xfrm>
            <a:prstGeom prst="rect">
              <a:avLst/>
            </a:prstGeom>
            <a:solidFill>
              <a:srgbClr val="00769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8" name="iSļîḋé">
              <a:extLst>
                <a:ext uri="{FF2B5EF4-FFF2-40B4-BE49-F238E27FC236}">
                  <a16:creationId xmlns:a16="http://schemas.microsoft.com/office/drawing/2014/main" xmlns="" id="{E067464F-BEB6-4DD3-A0F4-BBAE85F9AEBA}"/>
                </a:ext>
              </a:extLst>
            </p:cNvPr>
            <p:cNvSpPr/>
            <p:nvPr/>
          </p:nvSpPr>
          <p:spPr bwMode="auto">
            <a:xfrm>
              <a:off x="5402263" y="4557713"/>
              <a:ext cx="46038"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9" name="íṥļíḍê">
              <a:extLst>
                <a:ext uri="{FF2B5EF4-FFF2-40B4-BE49-F238E27FC236}">
                  <a16:creationId xmlns:a16="http://schemas.microsoft.com/office/drawing/2014/main" xmlns="" id="{0F11D445-5B16-4095-BEF1-98AEC44F2BC4}"/>
                </a:ext>
              </a:extLst>
            </p:cNvPr>
            <p:cNvSpPr/>
            <p:nvPr/>
          </p:nvSpPr>
          <p:spPr bwMode="auto">
            <a:xfrm>
              <a:off x="5386388" y="4725988"/>
              <a:ext cx="79375" cy="9525"/>
            </a:xfrm>
            <a:prstGeom prst="rect">
              <a:avLst/>
            </a:prstGeom>
            <a:solidFill>
              <a:srgbClr val="F4585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00" name="işľíďe">
              <a:extLst>
                <a:ext uri="{FF2B5EF4-FFF2-40B4-BE49-F238E27FC236}">
                  <a16:creationId xmlns:a16="http://schemas.microsoft.com/office/drawing/2014/main" xmlns="" id="{23881AC2-B153-40E7-BD00-FD0FCC561494}"/>
                </a:ext>
              </a:extLst>
            </p:cNvPr>
            <p:cNvSpPr/>
            <p:nvPr/>
          </p:nvSpPr>
          <p:spPr bwMode="auto">
            <a:xfrm>
              <a:off x="5386388" y="4725988"/>
              <a:ext cx="79375"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01" name="ïṧļïḑè">
              <a:extLst>
                <a:ext uri="{FF2B5EF4-FFF2-40B4-BE49-F238E27FC236}">
                  <a16:creationId xmlns:a16="http://schemas.microsoft.com/office/drawing/2014/main" xmlns="" id="{6D2B3912-7BDB-4A7C-AA57-3BCC7274C07F}"/>
                </a:ext>
              </a:extLst>
            </p:cNvPr>
            <p:cNvSpPr/>
            <p:nvPr/>
          </p:nvSpPr>
          <p:spPr bwMode="auto">
            <a:xfrm>
              <a:off x="5386388" y="4740276"/>
              <a:ext cx="79375" cy="14288"/>
            </a:xfrm>
            <a:prstGeom prst="rect">
              <a:avLst/>
            </a:prstGeom>
            <a:solidFill>
              <a:srgbClr val="F4585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02" name="ïṩlïḑe">
              <a:extLst>
                <a:ext uri="{FF2B5EF4-FFF2-40B4-BE49-F238E27FC236}">
                  <a16:creationId xmlns:a16="http://schemas.microsoft.com/office/drawing/2014/main" xmlns="" id="{F363497A-068D-423C-B376-41787F53E515}"/>
                </a:ext>
              </a:extLst>
            </p:cNvPr>
            <p:cNvSpPr/>
            <p:nvPr/>
          </p:nvSpPr>
          <p:spPr bwMode="auto">
            <a:xfrm>
              <a:off x="5386388" y="4740276"/>
              <a:ext cx="79375" cy="1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03" name="isḷîḑè">
              <a:extLst>
                <a:ext uri="{FF2B5EF4-FFF2-40B4-BE49-F238E27FC236}">
                  <a16:creationId xmlns:a16="http://schemas.microsoft.com/office/drawing/2014/main" xmlns="" id="{3CEA955F-A50A-456B-8266-7984668BA632}"/>
                </a:ext>
              </a:extLst>
            </p:cNvPr>
            <p:cNvSpPr/>
            <p:nvPr/>
          </p:nvSpPr>
          <p:spPr bwMode="auto">
            <a:xfrm>
              <a:off x="5505451" y="4560888"/>
              <a:ext cx="52388" cy="200025"/>
            </a:xfrm>
            <a:custGeom>
              <a:avLst/>
              <a:gdLst>
                <a:gd name="T0" fmla="*/ 0 w 33"/>
                <a:gd name="T1" fmla="*/ 0 h 126"/>
                <a:gd name="T2" fmla="*/ 0 w 33"/>
                <a:gd name="T3" fmla="*/ 126 h 126"/>
                <a:gd name="T4" fmla="*/ 32 w 33"/>
                <a:gd name="T5" fmla="*/ 126 h 126"/>
                <a:gd name="T6" fmla="*/ 33 w 33"/>
                <a:gd name="T7" fmla="*/ 0 h 126"/>
                <a:gd name="T8" fmla="*/ 0 w 33"/>
                <a:gd name="T9" fmla="*/ 0 h 126"/>
              </a:gdLst>
              <a:ahLst/>
              <a:cxnLst>
                <a:cxn ang="0">
                  <a:pos x="T0" y="T1"/>
                </a:cxn>
                <a:cxn ang="0">
                  <a:pos x="T2" y="T3"/>
                </a:cxn>
                <a:cxn ang="0">
                  <a:pos x="T4" y="T5"/>
                </a:cxn>
                <a:cxn ang="0">
                  <a:pos x="T6" y="T7"/>
                </a:cxn>
                <a:cxn ang="0">
                  <a:pos x="T8" y="T9"/>
                </a:cxn>
              </a:cxnLst>
              <a:rect l="0" t="0" r="r" b="b"/>
              <a:pathLst>
                <a:path w="33" h="126">
                  <a:moveTo>
                    <a:pt x="0" y="0"/>
                  </a:moveTo>
                  <a:lnTo>
                    <a:pt x="0" y="126"/>
                  </a:lnTo>
                  <a:lnTo>
                    <a:pt x="32" y="126"/>
                  </a:lnTo>
                  <a:lnTo>
                    <a:pt x="33" y="0"/>
                  </a:lnTo>
                  <a:lnTo>
                    <a:pt x="0" y="0"/>
                  </a:lnTo>
                  <a:close/>
                </a:path>
              </a:pathLst>
            </a:custGeom>
            <a:solidFill>
              <a:srgbClr val="FF4F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4" name="ïṣ1iḋè">
              <a:extLst>
                <a:ext uri="{FF2B5EF4-FFF2-40B4-BE49-F238E27FC236}">
                  <a16:creationId xmlns:a16="http://schemas.microsoft.com/office/drawing/2014/main" xmlns="" id="{A995E2BD-ED32-42AF-B6C1-303FB90D7453}"/>
                </a:ext>
              </a:extLst>
            </p:cNvPr>
            <p:cNvSpPr/>
            <p:nvPr/>
          </p:nvSpPr>
          <p:spPr bwMode="auto">
            <a:xfrm>
              <a:off x="5505451" y="4560888"/>
              <a:ext cx="52388" cy="200025"/>
            </a:xfrm>
            <a:custGeom>
              <a:avLst/>
              <a:gdLst>
                <a:gd name="T0" fmla="*/ 0 w 33"/>
                <a:gd name="T1" fmla="*/ 0 h 126"/>
                <a:gd name="T2" fmla="*/ 0 w 33"/>
                <a:gd name="T3" fmla="*/ 126 h 126"/>
                <a:gd name="T4" fmla="*/ 32 w 33"/>
                <a:gd name="T5" fmla="*/ 126 h 126"/>
                <a:gd name="T6" fmla="*/ 33 w 33"/>
                <a:gd name="T7" fmla="*/ 0 h 126"/>
                <a:gd name="T8" fmla="*/ 0 w 33"/>
                <a:gd name="T9" fmla="*/ 0 h 126"/>
              </a:gdLst>
              <a:ahLst/>
              <a:cxnLst>
                <a:cxn ang="0">
                  <a:pos x="T0" y="T1"/>
                </a:cxn>
                <a:cxn ang="0">
                  <a:pos x="T2" y="T3"/>
                </a:cxn>
                <a:cxn ang="0">
                  <a:pos x="T4" y="T5"/>
                </a:cxn>
                <a:cxn ang="0">
                  <a:pos x="T6" y="T7"/>
                </a:cxn>
                <a:cxn ang="0">
                  <a:pos x="T8" y="T9"/>
                </a:cxn>
              </a:cxnLst>
              <a:rect l="0" t="0" r="r" b="b"/>
              <a:pathLst>
                <a:path w="33" h="126">
                  <a:moveTo>
                    <a:pt x="0" y="0"/>
                  </a:moveTo>
                  <a:lnTo>
                    <a:pt x="0" y="126"/>
                  </a:lnTo>
                  <a:lnTo>
                    <a:pt x="32" y="126"/>
                  </a:lnTo>
                  <a:lnTo>
                    <a:pt x="3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5" name="îšḻîde">
              <a:extLst>
                <a:ext uri="{FF2B5EF4-FFF2-40B4-BE49-F238E27FC236}">
                  <a16:creationId xmlns:a16="http://schemas.microsoft.com/office/drawing/2014/main" xmlns="" id="{45D21887-B3F0-47D9-B878-D1010BE825B5}"/>
                </a:ext>
              </a:extLst>
            </p:cNvPr>
            <p:cNvSpPr/>
            <p:nvPr/>
          </p:nvSpPr>
          <p:spPr bwMode="auto">
            <a:xfrm>
              <a:off x="5505451" y="4578351"/>
              <a:ext cx="52388" cy="11113"/>
            </a:xfrm>
            <a:prstGeom prst="rect">
              <a:avLst/>
            </a:prstGeom>
            <a:solidFill>
              <a:srgbClr val="6600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06" name="íṥlîḓè">
              <a:extLst>
                <a:ext uri="{FF2B5EF4-FFF2-40B4-BE49-F238E27FC236}">
                  <a16:creationId xmlns:a16="http://schemas.microsoft.com/office/drawing/2014/main" xmlns="" id="{7F208CC3-728E-45F7-BDFA-F4E2DA871AB0}"/>
                </a:ext>
              </a:extLst>
            </p:cNvPr>
            <p:cNvSpPr/>
            <p:nvPr/>
          </p:nvSpPr>
          <p:spPr bwMode="auto">
            <a:xfrm>
              <a:off x="5505451" y="4578351"/>
              <a:ext cx="52388"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07" name="îṩļiḑê">
              <a:extLst>
                <a:ext uri="{FF2B5EF4-FFF2-40B4-BE49-F238E27FC236}">
                  <a16:creationId xmlns:a16="http://schemas.microsoft.com/office/drawing/2014/main" xmlns="" id="{0FEDF899-8D73-4C72-B04E-C5142149EF77}"/>
                </a:ext>
              </a:extLst>
            </p:cNvPr>
            <p:cNvSpPr/>
            <p:nvPr/>
          </p:nvSpPr>
          <p:spPr bwMode="auto">
            <a:xfrm>
              <a:off x="5505451" y="4592638"/>
              <a:ext cx="52388" cy="3175"/>
            </a:xfrm>
            <a:prstGeom prst="rect">
              <a:avLst/>
            </a:prstGeom>
            <a:solidFill>
              <a:srgbClr val="6600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08" name="íṥḻíde">
              <a:extLst>
                <a:ext uri="{FF2B5EF4-FFF2-40B4-BE49-F238E27FC236}">
                  <a16:creationId xmlns:a16="http://schemas.microsoft.com/office/drawing/2014/main" xmlns="" id="{9C79D6E7-E1B6-4C45-802C-8BDB9856FE7F}"/>
                </a:ext>
              </a:extLst>
            </p:cNvPr>
            <p:cNvSpPr/>
            <p:nvPr/>
          </p:nvSpPr>
          <p:spPr bwMode="auto">
            <a:xfrm>
              <a:off x="5505451" y="4592638"/>
              <a:ext cx="523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09" name="ïṩľiḍè">
              <a:extLst>
                <a:ext uri="{FF2B5EF4-FFF2-40B4-BE49-F238E27FC236}">
                  <a16:creationId xmlns:a16="http://schemas.microsoft.com/office/drawing/2014/main" xmlns="" id="{D8F338E9-E9A9-470F-B046-FFE3ABB69EED}"/>
                </a:ext>
              </a:extLst>
            </p:cNvPr>
            <p:cNvSpPr/>
            <p:nvPr/>
          </p:nvSpPr>
          <p:spPr bwMode="auto">
            <a:xfrm>
              <a:off x="5505451" y="4737101"/>
              <a:ext cx="50800" cy="3175"/>
            </a:xfrm>
            <a:prstGeom prst="rect">
              <a:avLst/>
            </a:prstGeom>
            <a:solidFill>
              <a:srgbClr val="6600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10" name="ïŝļiḋé">
              <a:extLst>
                <a:ext uri="{FF2B5EF4-FFF2-40B4-BE49-F238E27FC236}">
                  <a16:creationId xmlns:a16="http://schemas.microsoft.com/office/drawing/2014/main" xmlns="" id="{A64FCB64-BC06-4EA1-B142-F819405A7D49}"/>
                </a:ext>
              </a:extLst>
            </p:cNvPr>
            <p:cNvSpPr/>
            <p:nvPr/>
          </p:nvSpPr>
          <p:spPr bwMode="auto">
            <a:xfrm>
              <a:off x="5505451" y="4737101"/>
              <a:ext cx="508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11" name="íśliḑe">
              <a:extLst>
                <a:ext uri="{FF2B5EF4-FFF2-40B4-BE49-F238E27FC236}">
                  <a16:creationId xmlns:a16="http://schemas.microsoft.com/office/drawing/2014/main" xmlns="" id="{899DA7AD-ECAA-4C66-923B-F027731A8BA9}"/>
                </a:ext>
              </a:extLst>
            </p:cNvPr>
            <p:cNvSpPr/>
            <p:nvPr/>
          </p:nvSpPr>
          <p:spPr bwMode="auto">
            <a:xfrm>
              <a:off x="5514976" y="4633913"/>
              <a:ext cx="34925" cy="36513"/>
            </a:xfrm>
            <a:prstGeom prst="ellipse">
              <a:avLst/>
            </a:prstGeom>
            <a:solidFill>
              <a:srgbClr val="003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2" name="ïṣľîďe">
              <a:extLst>
                <a:ext uri="{FF2B5EF4-FFF2-40B4-BE49-F238E27FC236}">
                  <a16:creationId xmlns:a16="http://schemas.microsoft.com/office/drawing/2014/main" xmlns="" id="{5828EA82-7C4E-4CD7-B5C3-DC4EC1EFF4B8}"/>
                </a:ext>
              </a:extLst>
            </p:cNvPr>
            <p:cNvSpPr/>
            <p:nvPr/>
          </p:nvSpPr>
          <p:spPr bwMode="auto">
            <a:xfrm>
              <a:off x="5505451" y="4746626"/>
              <a:ext cx="50800" cy="7938"/>
            </a:xfrm>
            <a:prstGeom prst="rect">
              <a:avLst/>
            </a:prstGeom>
            <a:solidFill>
              <a:srgbClr val="6600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13" name="ïṧḻíďé">
              <a:extLst>
                <a:ext uri="{FF2B5EF4-FFF2-40B4-BE49-F238E27FC236}">
                  <a16:creationId xmlns:a16="http://schemas.microsoft.com/office/drawing/2014/main" xmlns="" id="{6CD7724E-4687-492F-A516-71740E77F18D}"/>
                </a:ext>
              </a:extLst>
            </p:cNvPr>
            <p:cNvSpPr/>
            <p:nvPr/>
          </p:nvSpPr>
          <p:spPr bwMode="auto">
            <a:xfrm>
              <a:off x="5505451" y="4746626"/>
              <a:ext cx="5080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14" name="îsḻîḓé">
              <a:extLst>
                <a:ext uri="{FF2B5EF4-FFF2-40B4-BE49-F238E27FC236}">
                  <a16:creationId xmlns:a16="http://schemas.microsoft.com/office/drawing/2014/main" xmlns="" id="{787FF379-423D-4875-A96F-1F110E6D372C}"/>
                </a:ext>
              </a:extLst>
            </p:cNvPr>
            <p:cNvSpPr/>
            <p:nvPr/>
          </p:nvSpPr>
          <p:spPr bwMode="auto">
            <a:xfrm>
              <a:off x="5613401" y="4557713"/>
              <a:ext cx="31750" cy="203200"/>
            </a:xfrm>
            <a:custGeom>
              <a:avLst/>
              <a:gdLst>
                <a:gd name="T0" fmla="*/ 0 w 20"/>
                <a:gd name="T1" fmla="*/ 2 h 128"/>
                <a:gd name="T2" fmla="*/ 11 w 20"/>
                <a:gd name="T3" fmla="*/ 128 h 128"/>
                <a:gd name="T4" fmla="*/ 20 w 20"/>
                <a:gd name="T5" fmla="*/ 126 h 128"/>
                <a:gd name="T6" fmla="*/ 11 w 20"/>
                <a:gd name="T7" fmla="*/ 0 h 128"/>
                <a:gd name="T8" fmla="*/ 0 w 20"/>
                <a:gd name="T9" fmla="*/ 2 h 128"/>
              </a:gdLst>
              <a:ahLst/>
              <a:cxnLst>
                <a:cxn ang="0">
                  <a:pos x="T0" y="T1"/>
                </a:cxn>
                <a:cxn ang="0">
                  <a:pos x="T2" y="T3"/>
                </a:cxn>
                <a:cxn ang="0">
                  <a:pos x="T4" y="T5"/>
                </a:cxn>
                <a:cxn ang="0">
                  <a:pos x="T6" y="T7"/>
                </a:cxn>
                <a:cxn ang="0">
                  <a:pos x="T8" y="T9"/>
                </a:cxn>
              </a:cxnLst>
              <a:rect l="0" t="0" r="r" b="b"/>
              <a:pathLst>
                <a:path w="20" h="128">
                  <a:moveTo>
                    <a:pt x="0" y="2"/>
                  </a:moveTo>
                  <a:lnTo>
                    <a:pt x="11" y="128"/>
                  </a:lnTo>
                  <a:lnTo>
                    <a:pt x="20" y="126"/>
                  </a:lnTo>
                  <a:lnTo>
                    <a:pt x="11" y="0"/>
                  </a:lnTo>
                  <a:lnTo>
                    <a:pt x="0" y="2"/>
                  </a:lnTo>
                  <a:close/>
                </a:path>
              </a:pathLst>
            </a:custGeom>
            <a:solidFill>
              <a:srgbClr val="003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5" name="î$1ïḓe">
              <a:extLst>
                <a:ext uri="{FF2B5EF4-FFF2-40B4-BE49-F238E27FC236}">
                  <a16:creationId xmlns:a16="http://schemas.microsoft.com/office/drawing/2014/main" xmlns="" id="{C549A391-3EBA-439C-95CA-890890F64BA2}"/>
                </a:ext>
              </a:extLst>
            </p:cNvPr>
            <p:cNvSpPr/>
            <p:nvPr/>
          </p:nvSpPr>
          <p:spPr bwMode="auto">
            <a:xfrm>
              <a:off x="5613401" y="4557713"/>
              <a:ext cx="31750" cy="203200"/>
            </a:xfrm>
            <a:custGeom>
              <a:avLst/>
              <a:gdLst>
                <a:gd name="T0" fmla="*/ 0 w 20"/>
                <a:gd name="T1" fmla="*/ 2 h 128"/>
                <a:gd name="T2" fmla="*/ 11 w 20"/>
                <a:gd name="T3" fmla="*/ 128 h 128"/>
                <a:gd name="T4" fmla="*/ 20 w 20"/>
                <a:gd name="T5" fmla="*/ 126 h 128"/>
                <a:gd name="T6" fmla="*/ 11 w 20"/>
                <a:gd name="T7" fmla="*/ 0 h 128"/>
                <a:gd name="T8" fmla="*/ 0 w 20"/>
                <a:gd name="T9" fmla="*/ 2 h 128"/>
              </a:gdLst>
              <a:ahLst/>
              <a:cxnLst>
                <a:cxn ang="0">
                  <a:pos x="T0" y="T1"/>
                </a:cxn>
                <a:cxn ang="0">
                  <a:pos x="T2" y="T3"/>
                </a:cxn>
                <a:cxn ang="0">
                  <a:pos x="T4" y="T5"/>
                </a:cxn>
                <a:cxn ang="0">
                  <a:pos x="T6" y="T7"/>
                </a:cxn>
                <a:cxn ang="0">
                  <a:pos x="T8" y="T9"/>
                </a:cxn>
              </a:cxnLst>
              <a:rect l="0" t="0" r="r" b="b"/>
              <a:pathLst>
                <a:path w="20" h="128">
                  <a:moveTo>
                    <a:pt x="0" y="2"/>
                  </a:moveTo>
                  <a:lnTo>
                    <a:pt x="11" y="128"/>
                  </a:lnTo>
                  <a:lnTo>
                    <a:pt x="20" y="126"/>
                  </a:lnTo>
                  <a:lnTo>
                    <a:pt x="11"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6" name="ïṣlïḓè">
              <a:extLst>
                <a:ext uri="{FF2B5EF4-FFF2-40B4-BE49-F238E27FC236}">
                  <a16:creationId xmlns:a16="http://schemas.microsoft.com/office/drawing/2014/main" xmlns="" id="{D9D1C49D-B252-4178-B593-23F4FE449CBD}"/>
                </a:ext>
              </a:extLst>
            </p:cNvPr>
            <p:cNvSpPr/>
            <p:nvPr/>
          </p:nvSpPr>
          <p:spPr bwMode="auto">
            <a:xfrm>
              <a:off x="5616576" y="4575176"/>
              <a:ext cx="14288" cy="11113"/>
            </a:xfrm>
            <a:custGeom>
              <a:avLst/>
              <a:gdLst>
                <a:gd name="T0" fmla="*/ 9 w 9"/>
                <a:gd name="T1" fmla="*/ 7 h 7"/>
                <a:gd name="T2" fmla="*/ 0 w 9"/>
                <a:gd name="T3" fmla="*/ 7 h 7"/>
                <a:gd name="T4" fmla="*/ 0 w 9"/>
                <a:gd name="T5" fmla="*/ 2 h 7"/>
                <a:gd name="T6" fmla="*/ 9 w 9"/>
                <a:gd name="T7" fmla="*/ 0 h 7"/>
                <a:gd name="T8" fmla="*/ 9 w 9"/>
                <a:gd name="T9" fmla="*/ 7 h 7"/>
              </a:gdLst>
              <a:ahLst/>
              <a:cxnLst>
                <a:cxn ang="0">
                  <a:pos x="T0" y="T1"/>
                </a:cxn>
                <a:cxn ang="0">
                  <a:pos x="T2" y="T3"/>
                </a:cxn>
                <a:cxn ang="0">
                  <a:pos x="T4" y="T5"/>
                </a:cxn>
                <a:cxn ang="0">
                  <a:pos x="T6" y="T7"/>
                </a:cxn>
                <a:cxn ang="0">
                  <a:pos x="T8" y="T9"/>
                </a:cxn>
              </a:cxnLst>
              <a:rect l="0" t="0" r="r" b="b"/>
              <a:pathLst>
                <a:path w="9" h="7">
                  <a:moveTo>
                    <a:pt x="9" y="7"/>
                  </a:moveTo>
                  <a:lnTo>
                    <a:pt x="0" y="7"/>
                  </a:lnTo>
                  <a:lnTo>
                    <a:pt x="0" y="2"/>
                  </a:lnTo>
                  <a:lnTo>
                    <a:pt x="9" y="0"/>
                  </a:lnTo>
                  <a:lnTo>
                    <a:pt x="9" y="7"/>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7" name="íSḻïḍè">
              <a:extLst>
                <a:ext uri="{FF2B5EF4-FFF2-40B4-BE49-F238E27FC236}">
                  <a16:creationId xmlns:a16="http://schemas.microsoft.com/office/drawing/2014/main" xmlns="" id="{FAD93958-1A23-46FE-AD5C-B564FC19968E}"/>
                </a:ext>
              </a:extLst>
            </p:cNvPr>
            <p:cNvSpPr/>
            <p:nvPr/>
          </p:nvSpPr>
          <p:spPr bwMode="auto">
            <a:xfrm>
              <a:off x="5616576" y="4575176"/>
              <a:ext cx="14288" cy="11113"/>
            </a:xfrm>
            <a:custGeom>
              <a:avLst/>
              <a:gdLst>
                <a:gd name="T0" fmla="*/ 9 w 9"/>
                <a:gd name="T1" fmla="*/ 7 h 7"/>
                <a:gd name="T2" fmla="*/ 0 w 9"/>
                <a:gd name="T3" fmla="*/ 7 h 7"/>
                <a:gd name="T4" fmla="*/ 0 w 9"/>
                <a:gd name="T5" fmla="*/ 2 h 7"/>
                <a:gd name="T6" fmla="*/ 9 w 9"/>
                <a:gd name="T7" fmla="*/ 0 h 7"/>
                <a:gd name="T8" fmla="*/ 9 w 9"/>
                <a:gd name="T9" fmla="*/ 7 h 7"/>
              </a:gdLst>
              <a:ahLst/>
              <a:cxnLst>
                <a:cxn ang="0">
                  <a:pos x="T0" y="T1"/>
                </a:cxn>
                <a:cxn ang="0">
                  <a:pos x="T2" y="T3"/>
                </a:cxn>
                <a:cxn ang="0">
                  <a:pos x="T4" y="T5"/>
                </a:cxn>
                <a:cxn ang="0">
                  <a:pos x="T6" y="T7"/>
                </a:cxn>
                <a:cxn ang="0">
                  <a:pos x="T8" y="T9"/>
                </a:cxn>
              </a:cxnLst>
              <a:rect l="0" t="0" r="r" b="b"/>
              <a:pathLst>
                <a:path w="9" h="7">
                  <a:moveTo>
                    <a:pt x="9" y="7"/>
                  </a:moveTo>
                  <a:lnTo>
                    <a:pt x="0" y="7"/>
                  </a:lnTo>
                  <a:lnTo>
                    <a:pt x="0" y="2"/>
                  </a:lnTo>
                  <a:lnTo>
                    <a:pt x="9" y="0"/>
                  </a:lnTo>
                  <a:lnTo>
                    <a:pt x="9"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8" name="ïṩļiḋé">
              <a:extLst>
                <a:ext uri="{FF2B5EF4-FFF2-40B4-BE49-F238E27FC236}">
                  <a16:creationId xmlns:a16="http://schemas.microsoft.com/office/drawing/2014/main" xmlns="" id="{1CC95AC7-8B96-4123-9882-3593FEF660D3}"/>
                </a:ext>
              </a:extLst>
            </p:cNvPr>
            <p:cNvSpPr/>
            <p:nvPr/>
          </p:nvSpPr>
          <p:spPr bwMode="auto">
            <a:xfrm>
              <a:off x="5616576" y="4589463"/>
              <a:ext cx="17463" cy="6350"/>
            </a:xfrm>
            <a:custGeom>
              <a:avLst/>
              <a:gdLst>
                <a:gd name="T0" fmla="*/ 11 w 11"/>
                <a:gd name="T1" fmla="*/ 4 h 4"/>
                <a:gd name="T2" fmla="*/ 0 w 11"/>
                <a:gd name="T3" fmla="*/ 4 h 4"/>
                <a:gd name="T4" fmla="*/ 0 w 11"/>
                <a:gd name="T5" fmla="*/ 2 h 4"/>
                <a:gd name="T6" fmla="*/ 9 w 11"/>
                <a:gd name="T7" fmla="*/ 0 h 4"/>
                <a:gd name="T8" fmla="*/ 11 w 11"/>
                <a:gd name="T9" fmla="*/ 4 h 4"/>
              </a:gdLst>
              <a:ahLst/>
              <a:cxnLst>
                <a:cxn ang="0">
                  <a:pos x="T0" y="T1"/>
                </a:cxn>
                <a:cxn ang="0">
                  <a:pos x="T2" y="T3"/>
                </a:cxn>
                <a:cxn ang="0">
                  <a:pos x="T4" y="T5"/>
                </a:cxn>
                <a:cxn ang="0">
                  <a:pos x="T6" y="T7"/>
                </a:cxn>
                <a:cxn ang="0">
                  <a:pos x="T8" y="T9"/>
                </a:cxn>
              </a:cxnLst>
              <a:rect l="0" t="0" r="r" b="b"/>
              <a:pathLst>
                <a:path w="11" h="4">
                  <a:moveTo>
                    <a:pt x="11" y="4"/>
                  </a:moveTo>
                  <a:lnTo>
                    <a:pt x="0" y="4"/>
                  </a:lnTo>
                  <a:lnTo>
                    <a:pt x="0" y="2"/>
                  </a:lnTo>
                  <a:lnTo>
                    <a:pt x="9" y="0"/>
                  </a:lnTo>
                  <a:lnTo>
                    <a:pt x="11" y="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9" name="íṩḻïḑe">
              <a:extLst>
                <a:ext uri="{FF2B5EF4-FFF2-40B4-BE49-F238E27FC236}">
                  <a16:creationId xmlns:a16="http://schemas.microsoft.com/office/drawing/2014/main" xmlns="" id="{FA163DE1-98D0-48A2-8BA2-896DE0CBC4D4}"/>
                </a:ext>
              </a:extLst>
            </p:cNvPr>
            <p:cNvSpPr/>
            <p:nvPr/>
          </p:nvSpPr>
          <p:spPr bwMode="auto">
            <a:xfrm>
              <a:off x="5616576" y="4589463"/>
              <a:ext cx="17463" cy="6350"/>
            </a:xfrm>
            <a:custGeom>
              <a:avLst/>
              <a:gdLst>
                <a:gd name="T0" fmla="*/ 11 w 11"/>
                <a:gd name="T1" fmla="*/ 4 h 4"/>
                <a:gd name="T2" fmla="*/ 0 w 11"/>
                <a:gd name="T3" fmla="*/ 4 h 4"/>
                <a:gd name="T4" fmla="*/ 0 w 11"/>
                <a:gd name="T5" fmla="*/ 2 h 4"/>
                <a:gd name="T6" fmla="*/ 9 w 11"/>
                <a:gd name="T7" fmla="*/ 0 h 4"/>
                <a:gd name="T8" fmla="*/ 11 w 11"/>
                <a:gd name="T9" fmla="*/ 4 h 4"/>
              </a:gdLst>
              <a:ahLst/>
              <a:cxnLst>
                <a:cxn ang="0">
                  <a:pos x="T0" y="T1"/>
                </a:cxn>
                <a:cxn ang="0">
                  <a:pos x="T2" y="T3"/>
                </a:cxn>
                <a:cxn ang="0">
                  <a:pos x="T4" y="T5"/>
                </a:cxn>
                <a:cxn ang="0">
                  <a:pos x="T6" y="T7"/>
                </a:cxn>
                <a:cxn ang="0">
                  <a:pos x="T8" y="T9"/>
                </a:cxn>
              </a:cxnLst>
              <a:rect l="0" t="0" r="r" b="b"/>
              <a:pathLst>
                <a:path w="11" h="4">
                  <a:moveTo>
                    <a:pt x="11" y="4"/>
                  </a:moveTo>
                  <a:lnTo>
                    <a:pt x="0" y="4"/>
                  </a:lnTo>
                  <a:lnTo>
                    <a:pt x="0" y="2"/>
                  </a:lnTo>
                  <a:lnTo>
                    <a:pt x="9" y="0"/>
                  </a:lnTo>
                  <a:lnTo>
                    <a:pt x="11"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0" name="ïṧļîḍè">
              <a:extLst>
                <a:ext uri="{FF2B5EF4-FFF2-40B4-BE49-F238E27FC236}">
                  <a16:creationId xmlns:a16="http://schemas.microsoft.com/office/drawing/2014/main" xmlns="" id="{3B39E3E9-9F24-49A9-97E5-5565A0D3EA4B}"/>
                </a:ext>
              </a:extLst>
            </p:cNvPr>
            <p:cNvSpPr/>
            <p:nvPr/>
          </p:nvSpPr>
          <p:spPr bwMode="auto">
            <a:xfrm>
              <a:off x="5627688" y="4735513"/>
              <a:ext cx="17463" cy="4763"/>
            </a:xfrm>
            <a:custGeom>
              <a:avLst/>
              <a:gdLst>
                <a:gd name="T0" fmla="*/ 11 w 11"/>
                <a:gd name="T1" fmla="*/ 3 h 3"/>
                <a:gd name="T2" fmla="*/ 2 w 11"/>
                <a:gd name="T3" fmla="*/ 3 h 3"/>
                <a:gd name="T4" fmla="*/ 0 w 11"/>
                <a:gd name="T5" fmla="*/ 1 h 3"/>
                <a:gd name="T6" fmla="*/ 11 w 11"/>
                <a:gd name="T7" fmla="*/ 0 h 3"/>
                <a:gd name="T8" fmla="*/ 11 w 11"/>
                <a:gd name="T9" fmla="*/ 3 h 3"/>
              </a:gdLst>
              <a:ahLst/>
              <a:cxnLst>
                <a:cxn ang="0">
                  <a:pos x="T0" y="T1"/>
                </a:cxn>
                <a:cxn ang="0">
                  <a:pos x="T2" y="T3"/>
                </a:cxn>
                <a:cxn ang="0">
                  <a:pos x="T4" y="T5"/>
                </a:cxn>
                <a:cxn ang="0">
                  <a:pos x="T6" y="T7"/>
                </a:cxn>
                <a:cxn ang="0">
                  <a:pos x="T8" y="T9"/>
                </a:cxn>
              </a:cxnLst>
              <a:rect l="0" t="0" r="r" b="b"/>
              <a:pathLst>
                <a:path w="11" h="3">
                  <a:moveTo>
                    <a:pt x="11" y="3"/>
                  </a:moveTo>
                  <a:lnTo>
                    <a:pt x="2" y="3"/>
                  </a:lnTo>
                  <a:lnTo>
                    <a:pt x="0" y="1"/>
                  </a:lnTo>
                  <a:lnTo>
                    <a:pt x="11" y="0"/>
                  </a:lnTo>
                  <a:lnTo>
                    <a:pt x="11" y="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1" name="ïşḻíḓe">
              <a:extLst>
                <a:ext uri="{FF2B5EF4-FFF2-40B4-BE49-F238E27FC236}">
                  <a16:creationId xmlns:a16="http://schemas.microsoft.com/office/drawing/2014/main" xmlns="" id="{18A14928-604E-4E63-9541-1991B0BE8B31}"/>
                </a:ext>
              </a:extLst>
            </p:cNvPr>
            <p:cNvSpPr/>
            <p:nvPr/>
          </p:nvSpPr>
          <p:spPr bwMode="auto">
            <a:xfrm>
              <a:off x="5627688" y="4735513"/>
              <a:ext cx="17463" cy="4763"/>
            </a:xfrm>
            <a:custGeom>
              <a:avLst/>
              <a:gdLst>
                <a:gd name="T0" fmla="*/ 11 w 11"/>
                <a:gd name="T1" fmla="*/ 3 h 3"/>
                <a:gd name="T2" fmla="*/ 2 w 11"/>
                <a:gd name="T3" fmla="*/ 3 h 3"/>
                <a:gd name="T4" fmla="*/ 0 w 11"/>
                <a:gd name="T5" fmla="*/ 1 h 3"/>
                <a:gd name="T6" fmla="*/ 11 w 11"/>
                <a:gd name="T7" fmla="*/ 0 h 3"/>
                <a:gd name="T8" fmla="*/ 11 w 11"/>
                <a:gd name="T9" fmla="*/ 3 h 3"/>
              </a:gdLst>
              <a:ahLst/>
              <a:cxnLst>
                <a:cxn ang="0">
                  <a:pos x="T0" y="T1"/>
                </a:cxn>
                <a:cxn ang="0">
                  <a:pos x="T2" y="T3"/>
                </a:cxn>
                <a:cxn ang="0">
                  <a:pos x="T4" y="T5"/>
                </a:cxn>
                <a:cxn ang="0">
                  <a:pos x="T6" y="T7"/>
                </a:cxn>
                <a:cxn ang="0">
                  <a:pos x="T8" y="T9"/>
                </a:cxn>
              </a:cxnLst>
              <a:rect l="0" t="0" r="r" b="b"/>
              <a:pathLst>
                <a:path w="11" h="3">
                  <a:moveTo>
                    <a:pt x="11" y="3"/>
                  </a:moveTo>
                  <a:lnTo>
                    <a:pt x="2" y="3"/>
                  </a:lnTo>
                  <a:lnTo>
                    <a:pt x="0" y="1"/>
                  </a:lnTo>
                  <a:lnTo>
                    <a:pt x="11" y="0"/>
                  </a:lnTo>
                  <a:lnTo>
                    <a:pt x="11"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2" name="ïšḻîďê">
              <a:extLst>
                <a:ext uri="{FF2B5EF4-FFF2-40B4-BE49-F238E27FC236}">
                  <a16:creationId xmlns:a16="http://schemas.microsoft.com/office/drawing/2014/main" xmlns="" id="{66A5073F-BE93-4E18-81B4-0518E0026B78}"/>
                </a:ext>
              </a:extLst>
            </p:cNvPr>
            <p:cNvSpPr/>
            <p:nvPr/>
          </p:nvSpPr>
          <p:spPr bwMode="auto">
            <a:xfrm>
              <a:off x="5622926" y="4633913"/>
              <a:ext cx="14288" cy="34925"/>
            </a:xfrm>
            <a:custGeom>
              <a:avLst/>
              <a:gdLst>
                <a:gd name="T0" fmla="*/ 4 w 5"/>
                <a:gd name="T1" fmla="*/ 6 h 12"/>
                <a:gd name="T2" fmla="*/ 3 w 5"/>
                <a:gd name="T3" fmla="*/ 12 h 12"/>
                <a:gd name="T4" fmla="*/ 1 w 5"/>
                <a:gd name="T5" fmla="*/ 6 h 12"/>
                <a:gd name="T6" fmla="*/ 2 w 5"/>
                <a:gd name="T7" fmla="*/ 0 h 12"/>
                <a:gd name="T8" fmla="*/ 4 w 5"/>
                <a:gd name="T9" fmla="*/ 6 h 12"/>
              </a:gdLst>
              <a:ahLst/>
              <a:cxnLst>
                <a:cxn ang="0">
                  <a:pos x="T0" y="T1"/>
                </a:cxn>
                <a:cxn ang="0">
                  <a:pos x="T2" y="T3"/>
                </a:cxn>
                <a:cxn ang="0">
                  <a:pos x="T4" y="T5"/>
                </a:cxn>
                <a:cxn ang="0">
                  <a:pos x="T6" y="T7"/>
                </a:cxn>
                <a:cxn ang="0">
                  <a:pos x="T8" y="T9"/>
                </a:cxn>
              </a:cxnLst>
              <a:rect l="0" t="0" r="r" b="b"/>
              <a:pathLst>
                <a:path w="5" h="12">
                  <a:moveTo>
                    <a:pt x="4" y="6"/>
                  </a:moveTo>
                  <a:cubicBezTo>
                    <a:pt x="5" y="9"/>
                    <a:pt x="4" y="12"/>
                    <a:pt x="3" y="12"/>
                  </a:cubicBezTo>
                  <a:cubicBezTo>
                    <a:pt x="2" y="12"/>
                    <a:pt x="1" y="10"/>
                    <a:pt x="1" y="6"/>
                  </a:cubicBezTo>
                  <a:cubicBezTo>
                    <a:pt x="0" y="3"/>
                    <a:pt x="1" y="0"/>
                    <a:pt x="2" y="0"/>
                  </a:cubicBezTo>
                  <a:cubicBezTo>
                    <a:pt x="3" y="0"/>
                    <a:pt x="4" y="2"/>
                    <a:pt x="4" y="6"/>
                  </a:cubicBezTo>
                </a:path>
              </a:pathLst>
            </a:custGeom>
            <a:solidFill>
              <a:srgbClr val="FF81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3" name="ïṣļíḓè">
              <a:extLst>
                <a:ext uri="{FF2B5EF4-FFF2-40B4-BE49-F238E27FC236}">
                  <a16:creationId xmlns:a16="http://schemas.microsoft.com/office/drawing/2014/main" xmlns="" id="{12288A7E-04F8-467D-998E-C6AE02C7977B}"/>
                </a:ext>
              </a:extLst>
            </p:cNvPr>
            <p:cNvSpPr/>
            <p:nvPr/>
          </p:nvSpPr>
          <p:spPr bwMode="auto">
            <a:xfrm>
              <a:off x="5630863" y="4743451"/>
              <a:ext cx="14288" cy="11113"/>
            </a:xfrm>
            <a:custGeom>
              <a:avLst/>
              <a:gdLst>
                <a:gd name="T0" fmla="*/ 9 w 9"/>
                <a:gd name="T1" fmla="*/ 5 h 7"/>
                <a:gd name="T2" fmla="*/ 0 w 9"/>
                <a:gd name="T3" fmla="*/ 7 h 7"/>
                <a:gd name="T4" fmla="*/ 0 w 9"/>
                <a:gd name="T5" fmla="*/ 2 h 7"/>
                <a:gd name="T6" fmla="*/ 9 w 9"/>
                <a:gd name="T7" fmla="*/ 0 h 7"/>
                <a:gd name="T8" fmla="*/ 9 w 9"/>
                <a:gd name="T9" fmla="*/ 5 h 7"/>
              </a:gdLst>
              <a:ahLst/>
              <a:cxnLst>
                <a:cxn ang="0">
                  <a:pos x="T0" y="T1"/>
                </a:cxn>
                <a:cxn ang="0">
                  <a:pos x="T2" y="T3"/>
                </a:cxn>
                <a:cxn ang="0">
                  <a:pos x="T4" y="T5"/>
                </a:cxn>
                <a:cxn ang="0">
                  <a:pos x="T6" y="T7"/>
                </a:cxn>
                <a:cxn ang="0">
                  <a:pos x="T8" y="T9"/>
                </a:cxn>
              </a:cxnLst>
              <a:rect l="0" t="0" r="r" b="b"/>
              <a:pathLst>
                <a:path w="9" h="7">
                  <a:moveTo>
                    <a:pt x="9" y="5"/>
                  </a:moveTo>
                  <a:lnTo>
                    <a:pt x="0" y="7"/>
                  </a:lnTo>
                  <a:lnTo>
                    <a:pt x="0" y="2"/>
                  </a:lnTo>
                  <a:lnTo>
                    <a:pt x="9" y="0"/>
                  </a:lnTo>
                  <a:lnTo>
                    <a:pt x="9" y="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4" name="iṥḻíḑe">
              <a:extLst>
                <a:ext uri="{FF2B5EF4-FFF2-40B4-BE49-F238E27FC236}">
                  <a16:creationId xmlns:a16="http://schemas.microsoft.com/office/drawing/2014/main" xmlns="" id="{46717AF8-1423-4642-B907-01136F854C01}"/>
                </a:ext>
              </a:extLst>
            </p:cNvPr>
            <p:cNvSpPr/>
            <p:nvPr/>
          </p:nvSpPr>
          <p:spPr bwMode="auto">
            <a:xfrm>
              <a:off x="5630863" y="4743451"/>
              <a:ext cx="14288" cy="11113"/>
            </a:xfrm>
            <a:custGeom>
              <a:avLst/>
              <a:gdLst>
                <a:gd name="T0" fmla="*/ 9 w 9"/>
                <a:gd name="T1" fmla="*/ 5 h 7"/>
                <a:gd name="T2" fmla="*/ 0 w 9"/>
                <a:gd name="T3" fmla="*/ 7 h 7"/>
                <a:gd name="T4" fmla="*/ 0 w 9"/>
                <a:gd name="T5" fmla="*/ 2 h 7"/>
                <a:gd name="T6" fmla="*/ 9 w 9"/>
                <a:gd name="T7" fmla="*/ 0 h 7"/>
                <a:gd name="T8" fmla="*/ 9 w 9"/>
                <a:gd name="T9" fmla="*/ 5 h 7"/>
              </a:gdLst>
              <a:ahLst/>
              <a:cxnLst>
                <a:cxn ang="0">
                  <a:pos x="T0" y="T1"/>
                </a:cxn>
                <a:cxn ang="0">
                  <a:pos x="T2" y="T3"/>
                </a:cxn>
                <a:cxn ang="0">
                  <a:pos x="T4" y="T5"/>
                </a:cxn>
                <a:cxn ang="0">
                  <a:pos x="T6" y="T7"/>
                </a:cxn>
                <a:cxn ang="0">
                  <a:pos x="T8" y="T9"/>
                </a:cxn>
              </a:cxnLst>
              <a:rect l="0" t="0" r="r" b="b"/>
              <a:pathLst>
                <a:path w="9" h="7">
                  <a:moveTo>
                    <a:pt x="9" y="5"/>
                  </a:moveTo>
                  <a:lnTo>
                    <a:pt x="0" y="7"/>
                  </a:lnTo>
                  <a:lnTo>
                    <a:pt x="0" y="2"/>
                  </a:lnTo>
                  <a:lnTo>
                    <a:pt x="9" y="0"/>
                  </a:lnTo>
                  <a:lnTo>
                    <a:pt x="9"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5" name="iş1ide">
              <a:extLst>
                <a:ext uri="{FF2B5EF4-FFF2-40B4-BE49-F238E27FC236}">
                  <a16:creationId xmlns:a16="http://schemas.microsoft.com/office/drawing/2014/main" xmlns="" id="{C2666C01-156E-4120-A2D5-5E4A25EAB025}"/>
                </a:ext>
              </a:extLst>
            </p:cNvPr>
            <p:cNvSpPr/>
            <p:nvPr/>
          </p:nvSpPr>
          <p:spPr bwMode="auto">
            <a:xfrm>
              <a:off x="5483226" y="4549776"/>
              <a:ext cx="17463" cy="211138"/>
            </a:xfrm>
            <a:custGeom>
              <a:avLst/>
              <a:gdLst>
                <a:gd name="T0" fmla="*/ 2 w 11"/>
                <a:gd name="T1" fmla="*/ 0 h 133"/>
                <a:gd name="T2" fmla="*/ 0 w 11"/>
                <a:gd name="T3" fmla="*/ 133 h 133"/>
                <a:gd name="T4" fmla="*/ 11 w 11"/>
                <a:gd name="T5" fmla="*/ 133 h 133"/>
                <a:gd name="T6" fmla="*/ 11 w 11"/>
                <a:gd name="T7" fmla="*/ 0 h 133"/>
                <a:gd name="T8" fmla="*/ 2 w 11"/>
                <a:gd name="T9" fmla="*/ 0 h 133"/>
              </a:gdLst>
              <a:ahLst/>
              <a:cxnLst>
                <a:cxn ang="0">
                  <a:pos x="T0" y="T1"/>
                </a:cxn>
                <a:cxn ang="0">
                  <a:pos x="T2" y="T3"/>
                </a:cxn>
                <a:cxn ang="0">
                  <a:pos x="T4" y="T5"/>
                </a:cxn>
                <a:cxn ang="0">
                  <a:pos x="T6" y="T7"/>
                </a:cxn>
                <a:cxn ang="0">
                  <a:pos x="T8" y="T9"/>
                </a:cxn>
              </a:cxnLst>
              <a:rect l="0" t="0" r="r" b="b"/>
              <a:pathLst>
                <a:path w="11" h="133">
                  <a:moveTo>
                    <a:pt x="2" y="0"/>
                  </a:moveTo>
                  <a:lnTo>
                    <a:pt x="0" y="133"/>
                  </a:lnTo>
                  <a:lnTo>
                    <a:pt x="11" y="133"/>
                  </a:lnTo>
                  <a:lnTo>
                    <a:pt x="11" y="0"/>
                  </a:lnTo>
                  <a:lnTo>
                    <a:pt x="2" y="0"/>
                  </a:lnTo>
                  <a:close/>
                </a:path>
              </a:pathLst>
            </a:custGeom>
            <a:solidFill>
              <a:srgbClr val="032A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6" name="ïṧļîďé">
              <a:extLst>
                <a:ext uri="{FF2B5EF4-FFF2-40B4-BE49-F238E27FC236}">
                  <a16:creationId xmlns:a16="http://schemas.microsoft.com/office/drawing/2014/main" xmlns="" id="{A34EFBEF-466C-4774-AFBC-5F78280351CE}"/>
                </a:ext>
              </a:extLst>
            </p:cNvPr>
            <p:cNvSpPr/>
            <p:nvPr/>
          </p:nvSpPr>
          <p:spPr bwMode="auto">
            <a:xfrm>
              <a:off x="5483226" y="4549776"/>
              <a:ext cx="17463" cy="211138"/>
            </a:xfrm>
            <a:custGeom>
              <a:avLst/>
              <a:gdLst>
                <a:gd name="T0" fmla="*/ 2 w 11"/>
                <a:gd name="T1" fmla="*/ 0 h 133"/>
                <a:gd name="T2" fmla="*/ 0 w 11"/>
                <a:gd name="T3" fmla="*/ 133 h 133"/>
                <a:gd name="T4" fmla="*/ 11 w 11"/>
                <a:gd name="T5" fmla="*/ 133 h 133"/>
                <a:gd name="T6" fmla="*/ 11 w 11"/>
                <a:gd name="T7" fmla="*/ 0 h 133"/>
                <a:gd name="T8" fmla="*/ 2 w 11"/>
                <a:gd name="T9" fmla="*/ 0 h 133"/>
              </a:gdLst>
              <a:ahLst/>
              <a:cxnLst>
                <a:cxn ang="0">
                  <a:pos x="T0" y="T1"/>
                </a:cxn>
                <a:cxn ang="0">
                  <a:pos x="T2" y="T3"/>
                </a:cxn>
                <a:cxn ang="0">
                  <a:pos x="T4" y="T5"/>
                </a:cxn>
                <a:cxn ang="0">
                  <a:pos x="T6" y="T7"/>
                </a:cxn>
                <a:cxn ang="0">
                  <a:pos x="T8" y="T9"/>
                </a:cxn>
              </a:cxnLst>
              <a:rect l="0" t="0" r="r" b="b"/>
              <a:pathLst>
                <a:path w="11" h="133">
                  <a:moveTo>
                    <a:pt x="2" y="0"/>
                  </a:moveTo>
                  <a:lnTo>
                    <a:pt x="0" y="133"/>
                  </a:lnTo>
                  <a:lnTo>
                    <a:pt x="11" y="133"/>
                  </a:lnTo>
                  <a:lnTo>
                    <a:pt x="11"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7" name="îṩḷíḋè">
              <a:extLst>
                <a:ext uri="{FF2B5EF4-FFF2-40B4-BE49-F238E27FC236}">
                  <a16:creationId xmlns:a16="http://schemas.microsoft.com/office/drawing/2014/main" xmlns="" id="{FF889EF8-8644-41A0-B621-63E77748365D}"/>
                </a:ext>
              </a:extLst>
            </p:cNvPr>
            <p:cNvSpPr/>
            <p:nvPr/>
          </p:nvSpPr>
          <p:spPr bwMode="auto">
            <a:xfrm>
              <a:off x="5486401" y="4568826"/>
              <a:ext cx="14288" cy="127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28" name="îŝļidê">
              <a:extLst>
                <a:ext uri="{FF2B5EF4-FFF2-40B4-BE49-F238E27FC236}">
                  <a16:creationId xmlns:a16="http://schemas.microsoft.com/office/drawing/2014/main" xmlns="" id="{052A0C50-B077-43B3-8500-7CA280836B2B}"/>
                </a:ext>
              </a:extLst>
            </p:cNvPr>
            <p:cNvSpPr/>
            <p:nvPr/>
          </p:nvSpPr>
          <p:spPr bwMode="auto">
            <a:xfrm>
              <a:off x="5486401" y="4568826"/>
              <a:ext cx="14288"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29" name="íṡḻíḑê">
              <a:extLst>
                <a:ext uri="{FF2B5EF4-FFF2-40B4-BE49-F238E27FC236}">
                  <a16:creationId xmlns:a16="http://schemas.microsoft.com/office/drawing/2014/main" xmlns="" id="{C051E3A4-25D2-44E8-885F-10A4EE58E499}"/>
                </a:ext>
              </a:extLst>
            </p:cNvPr>
            <p:cNvSpPr/>
            <p:nvPr/>
          </p:nvSpPr>
          <p:spPr bwMode="auto">
            <a:xfrm>
              <a:off x="5486401" y="4584701"/>
              <a:ext cx="14288" cy="15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0" name="íṩľîḋê">
              <a:extLst>
                <a:ext uri="{FF2B5EF4-FFF2-40B4-BE49-F238E27FC236}">
                  <a16:creationId xmlns:a16="http://schemas.microsoft.com/office/drawing/2014/main" xmlns="" id="{21D532CA-21B3-45E9-9FF9-8B13709538B9}"/>
                </a:ext>
              </a:extLst>
            </p:cNvPr>
            <p:cNvSpPr/>
            <p:nvPr/>
          </p:nvSpPr>
          <p:spPr bwMode="auto">
            <a:xfrm>
              <a:off x="5486401" y="4584701"/>
              <a:ext cx="142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1" name="iṧḷïḓe">
              <a:extLst>
                <a:ext uri="{FF2B5EF4-FFF2-40B4-BE49-F238E27FC236}">
                  <a16:creationId xmlns:a16="http://schemas.microsoft.com/office/drawing/2014/main" xmlns="" id="{E7340F93-65D6-4FD6-BA5C-849BD0EC82A5}"/>
                </a:ext>
              </a:extLst>
            </p:cNvPr>
            <p:cNvSpPr/>
            <p:nvPr/>
          </p:nvSpPr>
          <p:spPr bwMode="auto">
            <a:xfrm>
              <a:off x="5486401" y="4737101"/>
              <a:ext cx="14288" cy="3175"/>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2" name="i$ḷiďè">
              <a:extLst>
                <a:ext uri="{FF2B5EF4-FFF2-40B4-BE49-F238E27FC236}">
                  <a16:creationId xmlns:a16="http://schemas.microsoft.com/office/drawing/2014/main" xmlns="" id="{D8D9A4BB-3FEF-4CF0-9426-6653E5804C72}"/>
                </a:ext>
              </a:extLst>
            </p:cNvPr>
            <p:cNvSpPr/>
            <p:nvPr/>
          </p:nvSpPr>
          <p:spPr bwMode="auto">
            <a:xfrm>
              <a:off x="5486401" y="4737101"/>
              <a:ext cx="142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3" name="îŝľîďê">
              <a:extLst>
                <a:ext uri="{FF2B5EF4-FFF2-40B4-BE49-F238E27FC236}">
                  <a16:creationId xmlns:a16="http://schemas.microsoft.com/office/drawing/2014/main" xmlns="" id="{2DA821BE-3C78-4857-B1D2-4BBA36ECE278}"/>
                </a:ext>
              </a:extLst>
            </p:cNvPr>
            <p:cNvSpPr/>
            <p:nvPr/>
          </p:nvSpPr>
          <p:spPr bwMode="auto">
            <a:xfrm>
              <a:off x="5486401" y="4627564"/>
              <a:ext cx="11113" cy="38100"/>
            </a:xfrm>
            <a:prstGeom prst="ellipse">
              <a:avLst/>
            </a:prstGeom>
            <a:solidFill>
              <a:srgbClr val="FF81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4" name="îsḻiḓê">
              <a:extLst>
                <a:ext uri="{FF2B5EF4-FFF2-40B4-BE49-F238E27FC236}">
                  <a16:creationId xmlns:a16="http://schemas.microsoft.com/office/drawing/2014/main" xmlns="" id="{2555058B-A081-43E5-8475-EB7EB11CA36F}"/>
                </a:ext>
              </a:extLst>
            </p:cNvPr>
            <p:cNvSpPr/>
            <p:nvPr/>
          </p:nvSpPr>
          <p:spPr bwMode="auto">
            <a:xfrm>
              <a:off x="5483226" y="4746626"/>
              <a:ext cx="17463" cy="7938"/>
            </a:xfrm>
            <a:custGeom>
              <a:avLst/>
              <a:gdLst>
                <a:gd name="T0" fmla="*/ 11 w 11"/>
                <a:gd name="T1" fmla="*/ 5 h 5"/>
                <a:gd name="T2" fmla="*/ 0 w 11"/>
                <a:gd name="T3" fmla="*/ 5 h 5"/>
                <a:gd name="T4" fmla="*/ 2 w 11"/>
                <a:gd name="T5" fmla="*/ 0 h 5"/>
                <a:gd name="T6" fmla="*/ 11 w 11"/>
                <a:gd name="T7" fmla="*/ 0 h 5"/>
                <a:gd name="T8" fmla="*/ 11 w 11"/>
                <a:gd name="T9" fmla="*/ 5 h 5"/>
              </a:gdLst>
              <a:ahLst/>
              <a:cxnLst>
                <a:cxn ang="0">
                  <a:pos x="T0" y="T1"/>
                </a:cxn>
                <a:cxn ang="0">
                  <a:pos x="T2" y="T3"/>
                </a:cxn>
                <a:cxn ang="0">
                  <a:pos x="T4" y="T5"/>
                </a:cxn>
                <a:cxn ang="0">
                  <a:pos x="T6" y="T7"/>
                </a:cxn>
                <a:cxn ang="0">
                  <a:pos x="T8" y="T9"/>
                </a:cxn>
              </a:cxnLst>
              <a:rect l="0" t="0" r="r" b="b"/>
              <a:pathLst>
                <a:path w="11" h="5">
                  <a:moveTo>
                    <a:pt x="11" y="5"/>
                  </a:moveTo>
                  <a:lnTo>
                    <a:pt x="0" y="5"/>
                  </a:lnTo>
                  <a:lnTo>
                    <a:pt x="2" y="0"/>
                  </a:lnTo>
                  <a:lnTo>
                    <a:pt x="11" y="0"/>
                  </a:lnTo>
                  <a:lnTo>
                    <a:pt x="11" y="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5" name="iṩ1ïdè">
              <a:extLst>
                <a:ext uri="{FF2B5EF4-FFF2-40B4-BE49-F238E27FC236}">
                  <a16:creationId xmlns:a16="http://schemas.microsoft.com/office/drawing/2014/main" xmlns="" id="{383C59AB-698A-4C3A-B979-4E9CC679A224}"/>
                </a:ext>
              </a:extLst>
            </p:cNvPr>
            <p:cNvSpPr/>
            <p:nvPr/>
          </p:nvSpPr>
          <p:spPr bwMode="auto">
            <a:xfrm>
              <a:off x="5483226" y="4746626"/>
              <a:ext cx="17463" cy="7938"/>
            </a:xfrm>
            <a:custGeom>
              <a:avLst/>
              <a:gdLst>
                <a:gd name="T0" fmla="*/ 11 w 11"/>
                <a:gd name="T1" fmla="*/ 5 h 5"/>
                <a:gd name="T2" fmla="*/ 0 w 11"/>
                <a:gd name="T3" fmla="*/ 5 h 5"/>
                <a:gd name="T4" fmla="*/ 2 w 11"/>
                <a:gd name="T5" fmla="*/ 0 h 5"/>
                <a:gd name="T6" fmla="*/ 11 w 11"/>
                <a:gd name="T7" fmla="*/ 0 h 5"/>
                <a:gd name="T8" fmla="*/ 11 w 11"/>
                <a:gd name="T9" fmla="*/ 5 h 5"/>
              </a:gdLst>
              <a:ahLst/>
              <a:cxnLst>
                <a:cxn ang="0">
                  <a:pos x="T0" y="T1"/>
                </a:cxn>
                <a:cxn ang="0">
                  <a:pos x="T2" y="T3"/>
                </a:cxn>
                <a:cxn ang="0">
                  <a:pos x="T4" y="T5"/>
                </a:cxn>
                <a:cxn ang="0">
                  <a:pos x="T6" y="T7"/>
                </a:cxn>
                <a:cxn ang="0">
                  <a:pos x="T8" y="T9"/>
                </a:cxn>
              </a:cxnLst>
              <a:rect l="0" t="0" r="r" b="b"/>
              <a:pathLst>
                <a:path w="11" h="5">
                  <a:moveTo>
                    <a:pt x="11" y="5"/>
                  </a:moveTo>
                  <a:lnTo>
                    <a:pt x="0" y="5"/>
                  </a:lnTo>
                  <a:lnTo>
                    <a:pt x="2" y="0"/>
                  </a:lnTo>
                  <a:lnTo>
                    <a:pt x="11" y="0"/>
                  </a:lnTo>
                  <a:lnTo>
                    <a:pt x="1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6" name="išlïḋè">
              <a:extLst>
                <a:ext uri="{FF2B5EF4-FFF2-40B4-BE49-F238E27FC236}">
                  <a16:creationId xmlns:a16="http://schemas.microsoft.com/office/drawing/2014/main" xmlns="" id="{FE3D7462-9987-4604-8F82-847A546E2640}"/>
                </a:ext>
              </a:extLst>
            </p:cNvPr>
            <p:cNvSpPr/>
            <p:nvPr/>
          </p:nvSpPr>
          <p:spPr bwMode="auto">
            <a:xfrm>
              <a:off x="5561013" y="4487864"/>
              <a:ext cx="52388" cy="273050"/>
            </a:xfrm>
            <a:prstGeom prst="rect">
              <a:avLst/>
            </a:prstGeom>
            <a:solidFill>
              <a:srgbClr val="A1BC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7" name="îŝḻíďê">
              <a:extLst>
                <a:ext uri="{FF2B5EF4-FFF2-40B4-BE49-F238E27FC236}">
                  <a16:creationId xmlns:a16="http://schemas.microsoft.com/office/drawing/2014/main" xmlns="" id="{D0E7F3C1-8C9C-4DC1-AF32-AC5CABC076CC}"/>
                </a:ext>
              </a:extLst>
            </p:cNvPr>
            <p:cNvSpPr/>
            <p:nvPr/>
          </p:nvSpPr>
          <p:spPr bwMode="auto">
            <a:xfrm>
              <a:off x="5561013" y="4487864"/>
              <a:ext cx="52388"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8" name="íśľîḓê">
              <a:extLst>
                <a:ext uri="{FF2B5EF4-FFF2-40B4-BE49-F238E27FC236}">
                  <a16:creationId xmlns:a16="http://schemas.microsoft.com/office/drawing/2014/main" xmlns="" id="{B0E5D609-AC3A-4A69-8A34-7C1354175AC7}"/>
                </a:ext>
              </a:extLst>
            </p:cNvPr>
            <p:cNvSpPr/>
            <p:nvPr/>
          </p:nvSpPr>
          <p:spPr bwMode="auto">
            <a:xfrm>
              <a:off x="5561013" y="4494214"/>
              <a:ext cx="52388" cy="11113"/>
            </a:xfrm>
            <a:prstGeom prst="rect">
              <a:avLst/>
            </a:prstGeom>
            <a:solidFill>
              <a:srgbClr val="0084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9" name="îşļíďe">
              <a:extLst>
                <a:ext uri="{FF2B5EF4-FFF2-40B4-BE49-F238E27FC236}">
                  <a16:creationId xmlns:a16="http://schemas.microsoft.com/office/drawing/2014/main" xmlns="" id="{002CB44E-C93F-43DE-A0A0-4EEE6412C292}"/>
                </a:ext>
              </a:extLst>
            </p:cNvPr>
            <p:cNvSpPr/>
            <p:nvPr/>
          </p:nvSpPr>
          <p:spPr bwMode="auto">
            <a:xfrm>
              <a:off x="5561013" y="4494214"/>
              <a:ext cx="52388"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0" name="ïş1iďè">
              <a:extLst>
                <a:ext uri="{FF2B5EF4-FFF2-40B4-BE49-F238E27FC236}">
                  <a16:creationId xmlns:a16="http://schemas.microsoft.com/office/drawing/2014/main" xmlns="" id="{3AD415EC-2A3A-47B8-B9CE-6A917F6EB035}"/>
                </a:ext>
              </a:extLst>
            </p:cNvPr>
            <p:cNvSpPr/>
            <p:nvPr/>
          </p:nvSpPr>
          <p:spPr bwMode="auto">
            <a:xfrm>
              <a:off x="5561013" y="4508501"/>
              <a:ext cx="52388" cy="3175"/>
            </a:xfrm>
            <a:prstGeom prst="rect">
              <a:avLst/>
            </a:prstGeom>
            <a:solidFill>
              <a:srgbClr val="0084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1" name="iṡlide">
              <a:extLst>
                <a:ext uri="{FF2B5EF4-FFF2-40B4-BE49-F238E27FC236}">
                  <a16:creationId xmlns:a16="http://schemas.microsoft.com/office/drawing/2014/main" xmlns="" id="{49FC0379-A3C7-4B74-BA78-1B4F162B37DD}"/>
                </a:ext>
              </a:extLst>
            </p:cNvPr>
            <p:cNvSpPr/>
            <p:nvPr/>
          </p:nvSpPr>
          <p:spPr bwMode="auto">
            <a:xfrm>
              <a:off x="5561013" y="4508501"/>
              <a:ext cx="523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2" name="ïṣľïďe">
              <a:extLst>
                <a:ext uri="{FF2B5EF4-FFF2-40B4-BE49-F238E27FC236}">
                  <a16:creationId xmlns:a16="http://schemas.microsoft.com/office/drawing/2014/main" xmlns="" id="{027CFDA6-4012-4AB9-AEAB-9C00883A4FB5}"/>
                </a:ext>
              </a:extLst>
            </p:cNvPr>
            <p:cNvSpPr/>
            <p:nvPr/>
          </p:nvSpPr>
          <p:spPr bwMode="auto">
            <a:xfrm>
              <a:off x="5561013" y="4737101"/>
              <a:ext cx="52388" cy="3175"/>
            </a:xfrm>
            <a:prstGeom prst="rect">
              <a:avLst/>
            </a:prstGeom>
            <a:solidFill>
              <a:srgbClr val="0084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3" name="iśliďè">
              <a:extLst>
                <a:ext uri="{FF2B5EF4-FFF2-40B4-BE49-F238E27FC236}">
                  <a16:creationId xmlns:a16="http://schemas.microsoft.com/office/drawing/2014/main" xmlns="" id="{9131FAC9-6E83-4714-B250-E299AE51984E}"/>
                </a:ext>
              </a:extLst>
            </p:cNvPr>
            <p:cNvSpPr/>
            <p:nvPr/>
          </p:nvSpPr>
          <p:spPr bwMode="auto">
            <a:xfrm>
              <a:off x="5561013" y="4737101"/>
              <a:ext cx="523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4" name="íṡḷiḋe">
              <a:extLst>
                <a:ext uri="{FF2B5EF4-FFF2-40B4-BE49-F238E27FC236}">
                  <a16:creationId xmlns:a16="http://schemas.microsoft.com/office/drawing/2014/main" xmlns="" id="{23E26CFC-8B89-440A-AA7E-3801BC657781}"/>
                </a:ext>
              </a:extLst>
            </p:cNvPr>
            <p:cNvSpPr/>
            <p:nvPr/>
          </p:nvSpPr>
          <p:spPr bwMode="auto">
            <a:xfrm>
              <a:off x="5570538" y="4575176"/>
              <a:ext cx="34925" cy="93663"/>
            </a:xfrm>
            <a:prstGeom prst="ellipse">
              <a:avLst/>
            </a:prstGeom>
            <a:solidFill>
              <a:srgbClr val="003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5" name="ïṧḻiďè">
              <a:extLst>
                <a:ext uri="{FF2B5EF4-FFF2-40B4-BE49-F238E27FC236}">
                  <a16:creationId xmlns:a16="http://schemas.microsoft.com/office/drawing/2014/main" xmlns="" id="{93AF47C6-D1B0-46D7-9F1E-4552B2A969E0}"/>
                </a:ext>
              </a:extLst>
            </p:cNvPr>
            <p:cNvSpPr/>
            <p:nvPr/>
          </p:nvSpPr>
          <p:spPr bwMode="auto">
            <a:xfrm>
              <a:off x="5561013" y="4743451"/>
              <a:ext cx="52388" cy="7938"/>
            </a:xfrm>
            <a:prstGeom prst="rect">
              <a:avLst/>
            </a:prstGeom>
            <a:solidFill>
              <a:srgbClr val="0084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6" name="íṣḷîḋé">
              <a:extLst>
                <a:ext uri="{FF2B5EF4-FFF2-40B4-BE49-F238E27FC236}">
                  <a16:creationId xmlns:a16="http://schemas.microsoft.com/office/drawing/2014/main" xmlns="" id="{C81E331F-CECE-4DC7-A6A5-95D9FA30DA39}"/>
                </a:ext>
              </a:extLst>
            </p:cNvPr>
            <p:cNvSpPr/>
            <p:nvPr/>
          </p:nvSpPr>
          <p:spPr bwMode="auto">
            <a:xfrm>
              <a:off x="5561013" y="4743451"/>
              <a:ext cx="523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7" name="îSlíḓe">
              <a:extLst>
                <a:ext uri="{FF2B5EF4-FFF2-40B4-BE49-F238E27FC236}">
                  <a16:creationId xmlns:a16="http://schemas.microsoft.com/office/drawing/2014/main" xmlns="" id="{D2B8A12A-8D0E-45FF-9C49-3AA59C815F2E}"/>
                </a:ext>
              </a:extLst>
            </p:cNvPr>
            <p:cNvSpPr/>
            <p:nvPr/>
          </p:nvSpPr>
          <p:spPr bwMode="auto">
            <a:xfrm>
              <a:off x="6256338" y="4146551"/>
              <a:ext cx="234950" cy="74613"/>
            </a:xfrm>
            <a:prstGeom prst="rect">
              <a:avLst/>
            </a:prstGeom>
            <a:solidFill>
              <a:srgbClr val="F4B14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8" name="íṥḻíḋé">
              <a:extLst>
                <a:ext uri="{FF2B5EF4-FFF2-40B4-BE49-F238E27FC236}">
                  <a16:creationId xmlns:a16="http://schemas.microsoft.com/office/drawing/2014/main" xmlns="" id="{310206E4-04B1-4E48-BA02-E3C8C3BA1F66}"/>
                </a:ext>
              </a:extLst>
            </p:cNvPr>
            <p:cNvSpPr/>
            <p:nvPr/>
          </p:nvSpPr>
          <p:spPr bwMode="auto">
            <a:xfrm>
              <a:off x="6256338" y="4146551"/>
              <a:ext cx="234950" cy="74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9" name="ïṧ1îḓé">
              <a:extLst>
                <a:ext uri="{FF2B5EF4-FFF2-40B4-BE49-F238E27FC236}">
                  <a16:creationId xmlns:a16="http://schemas.microsoft.com/office/drawing/2014/main" xmlns="" id="{16654443-800C-4B5E-BF5F-5CC97D26BE03}"/>
                </a:ext>
              </a:extLst>
            </p:cNvPr>
            <p:cNvSpPr/>
            <p:nvPr/>
          </p:nvSpPr>
          <p:spPr bwMode="auto">
            <a:xfrm>
              <a:off x="6278563" y="4090989"/>
              <a:ext cx="185738" cy="55563"/>
            </a:xfrm>
            <a:prstGeom prst="rect">
              <a:avLst/>
            </a:prstGeom>
            <a:solidFill>
              <a:srgbClr val="F4585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0" name="îš1iḋe">
              <a:extLst>
                <a:ext uri="{FF2B5EF4-FFF2-40B4-BE49-F238E27FC236}">
                  <a16:creationId xmlns:a16="http://schemas.microsoft.com/office/drawing/2014/main" xmlns="" id="{3957A596-7DA8-4602-A7E0-ADBD6D3B237D}"/>
                </a:ext>
              </a:extLst>
            </p:cNvPr>
            <p:cNvSpPr/>
            <p:nvPr/>
          </p:nvSpPr>
          <p:spPr bwMode="auto">
            <a:xfrm>
              <a:off x="6278563" y="4090989"/>
              <a:ext cx="185738"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1" name="iṧḷiḓè">
              <a:extLst>
                <a:ext uri="{FF2B5EF4-FFF2-40B4-BE49-F238E27FC236}">
                  <a16:creationId xmlns:a16="http://schemas.microsoft.com/office/drawing/2014/main" xmlns="" id="{5D41E72D-5D22-4C1E-97F1-A377719F2C57}"/>
                </a:ext>
              </a:extLst>
            </p:cNvPr>
            <p:cNvSpPr/>
            <p:nvPr/>
          </p:nvSpPr>
          <p:spPr bwMode="auto">
            <a:xfrm>
              <a:off x="6296026" y="4030664"/>
              <a:ext cx="142875" cy="57150"/>
            </a:xfrm>
            <a:custGeom>
              <a:avLst/>
              <a:gdLst>
                <a:gd name="T0" fmla="*/ 8 w 49"/>
                <a:gd name="T1" fmla="*/ 0 h 20"/>
                <a:gd name="T2" fmla="*/ 49 w 49"/>
                <a:gd name="T3" fmla="*/ 0 h 20"/>
                <a:gd name="T4" fmla="*/ 42 w 49"/>
                <a:gd name="T5" fmla="*/ 10 h 20"/>
                <a:gd name="T6" fmla="*/ 49 w 49"/>
                <a:gd name="T7" fmla="*/ 20 h 20"/>
                <a:gd name="T8" fmla="*/ 8 w 49"/>
                <a:gd name="T9" fmla="*/ 20 h 20"/>
                <a:gd name="T10" fmla="*/ 0 w 49"/>
                <a:gd name="T11" fmla="*/ 10 h 20"/>
                <a:gd name="T12" fmla="*/ 8 w 4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49" h="20">
                  <a:moveTo>
                    <a:pt x="8" y="0"/>
                  </a:moveTo>
                  <a:cubicBezTo>
                    <a:pt x="49" y="0"/>
                    <a:pt x="49" y="0"/>
                    <a:pt x="49" y="0"/>
                  </a:cubicBezTo>
                  <a:cubicBezTo>
                    <a:pt x="49" y="0"/>
                    <a:pt x="42" y="3"/>
                    <a:pt x="42" y="10"/>
                  </a:cubicBezTo>
                  <a:cubicBezTo>
                    <a:pt x="42" y="16"/>
                    <a:pt x="49" y="20"/>
                    <a:pt x="49" y="20"/>
                  </a:cubicBezTo>
                  <a:cubicBezTo>
                    <a:pt x="8" y="20"/>
                    <a:pt x="8" y="20"/>
                    <a:pt x="8" y="20"/>
                  </a:cubicBezTo>
                  <a:cubicBezTo>
                    <a:pt x="3" y="20"/>
                    <a:pt x="0" y="15"/>
                    <a:pt x="0" y="10"/>
                  </a:cubicBezTo>
                  <a:cubicBezTo>
                    <a:pt x="0" y="5"/>
                    <a:pt x="3" y="0"/>
                    <a:pt x="8" y="0"/>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2" name="íṥ1îḑê">
              <a:extLst>
                <a:ext uri="{FF2B5EF4-FFF2-40B4-BE49-F238E27FC236}">
                  <a16:creationId xmlns:a16="http://schemas.microsoft.com/office/drawing/2014/main" xmlns="" id="{CEDBB381-8230-4203-8429-0403A369F8FA}"/>
                </a:ext>
              </a:extLst>
            </p:cNvPr>
            <p:cNvSpPr/>
            <p:nvPr/>
          </p:nvSpPr>
          <p:spPr bwMode="auto">
            <a:xfrm>
              <a:off x="6292851" y="4027489"/>
              <a:ext cx="146050" cy="63500"/>
            </a:xfrm>
            <a:custGeom>
              <a:avLst/>
              <a:gdLst>
                <a:gd name="T0" fmla="*/ 9 w 50"/>
                <a:gd name="T1" fmla="*/ 0 h 22"/>
                <a:gd name="T2" fmla="*/ 50 w 50"/>
                <a:gd name="T3" fmla="*/ 0 h 22"/>
                <a:gd name="T4" fmla="*/ 50 w 50"/>
                <a:gd name="T5" fmla="*/ 0 h 22"/>
                <a:gd name="T6" fmla="*/ 50 w 50"/>
                <a:gd name="T7" fmla="*/ 3 h 22"/>
                <a:gd name="T8" fmla="*/ 50 w 50"/>
                <a:gd name="T9" fmla="*/ 3 h 22"/>
                <a:gd name="T10" fmla="*/ 9 w 50"/>
                <a:gd name="T11" fmla="*/ 3 h 22"/>
                <a:gd name="T12" fmla="*/ 4 w 50"/>
                <a:gd name="T13" fmla="*/ 5 h 22"/>
                <a:gd name="T14" fmla="*/ 2 w 50"/>
                <a:gd name="T15" fmla="*/ 11 h 22"/>
                <a:gd name="T16" fmla="*/ 4 w 50"/>
                <a:gd name="T17" fmla="*/ 17 h 22"/>
                <a:gd name="T18" fmla="*/ 9 w 50"/>
                <a:gd name="T19" fmla="*/ 19 h 22"/>
                <a:gd name="T20" fmla="*/ 50 w 50"/>
                <a:gd name="T21" fmla="*/ 19 h 22"/>
                <a:gd name="T22" fmla="*/ 50 w 50"/>
                <a:gd name="T23" fmla="*/ 19 h 22"/>
                <a:gd name="T24" fmla="*/ 50 w 50"/>
                <a:gd name="T25" fmla="*/ 22 h 22"/>
                <a:gd name="T26" fmla="*/ 50 w 50"/>
                <a:gd name="T27" fmla="*/ 22 h 22"/>
                <a:gd name="T28" fmla="*/ 9 w 50"/>
                <a:gd name="T29" fmla="*/ 22 h 22"/>
                <a:gd name="T30" fmla="*/ 3 w 50"/>
                <a:gd name="T31" fmla="*/ 19 h 22"/>
                <a:gd name="T32" fmla="*/ 0 w 50"/>
                <a:gd name="T33" fmla="*/ 11 h 22"/>
                <a:gd name="T34" fmla="*/ 3 w 50"/>
                <a:gd name="T35" fmla="*/ 3 h 22"/>
                <a:gd name="T36" fmla="*/ 9 w 50"/>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22">
                  <a:moveTo>
                    <a:pt x="9" y="0"/>
                  </a:moveTo>
                  <a:cubicBezTo>
                    <a:pt x="50" y="0"/>
                    <a:pt x="50" y="0"/>
                    <a:pt x="50" y="0"/>
                  </a:cubicBezTo>
                  <a:cubicBezTo>
                    <a:pt x="50" y="0"/>
                    <a:pt x="50" y="0"/>
                    <a:pt x="50" y="0"/>
                  </a:cubicBezTo>
                  <a:cubicBezTo>
                    <a:pt x="50" y="3"/>
                    <a:pt x="50" y="3"/>
                    <a:pt x="50" y="3"/>
                  </a:cubicBezTo>
                  <a:cubicBezTo>
                    <a:pt x="50" y="3"/>
                    <a:pt x="50" y="3"/>
                    <a:pt x="50" y="3"/>
                  </a:cubicBezTo>
                  <a:cubicBezTo>
                    <a:pt x="9" y="3"/>
                    <a:pt x="9" y="3"/>
                    <a:pt x="9" y="3"/>
                  </a:cubicBezTo>
                  <a:cubicBezTo>
                    <a:pt x="7" y="3"/>
                    <a:pt x="5" y="4"/>
                    <a:pt x="4" y="5"/>
                  </a:cubicBezTo>
                  <a:cubicBezTo>
                    <a:pt x="3" y="7"/>
                    <a:pt x="2" y="9"/>
                    <a:pt x="2" y="11"/>
                  </a:cubicBezTo>
                  <a:cubicBezTo>
                    <a:pt x="2" y="13"/>
                    <a:pt x="3" y="15"/>
                    <a:pt x="4" y="17"/>
                  </a:cubicBezTo>
                  <a:cubicBezTo>
                    <a:pt x="5" y="18"/>
                    <a:pt x="7" y="19"/>
                    <a:pt x="9" y="19"/>
                  </a:cubicBezTo>
                  <a:cubicBezTo>
                    <a:pt x="50" y="19"/>
                    <a:pt x="50" y="19"/>
                    <a:pt x="50" y="19"/>
                  </a:cubicBezTo>
                  <a:cubicBezTo>
                    <a:pt x="50" y="19"/>
                    <a:pt x="50" y="19"/>
                    <a:pt x="50" y="19"/>
                  </a:cubicBezTo>
                  <a:cubicBezTo>
                    <a:pt x="50" y="22"/>
                    <a:pt x="50" y="22"/>
                    <a:pt x="50" y="22"/>
                  </a:cubicBezTo>
                  <a:cubicBezTo>
                    <a:pt x="50" y="22"/>
                    <a:pt x="50" y="22"/>
                    <a:pt x="50" y="22"/>
                  </a:cubicBezTo>
                  <a:cubicBezTo>
                    <a:pt x="9" y="22"/>
                    <a:pt x="9" y="22"/>
                    <a:pt x="9" y="22"/>
                  </a:cubicBezTo>
                  <a:cubicBezTo>
                    <a:pt x="6" y="22"/>
                    <a:pt x="4" y="21"/>
                    <a:pt x="3" y="19"/>
                  </a:cubicBezTo>
                  <a:cubicBezTo>
                    <a:pt x="1" y="17"/>
                    <a:pt x="0" y="14"/>
                    <a:pt x="0" y="11"/>
                  </a:cubicBezTo>
                  <a:cubicBezTo>
                    <a:pt x="0" y="8"/>
                    <a:pt x="1" y="5"/>
                    <a:pt x="3" y="3"/>
                  </a:cubicBezTo>
                  <a:cubicBezTo>
                    <a:pt x="4" y="1"/>
                    <a:pt x="6" y="0"/>
                    <a:pt x="9" y="0"/>
                  </a:cubicBezTo>
                </a:path>
              </a:pathLst>
            </a:custGeom>
            <a:solidFill>
              <a:srgbClr val="1E2F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3" name="iṧļîḓé">
              <a:extLst>
                <a:ext uri="{FF2B5EF4-FFF2-40B4-BE49-F238E27FC236}">
                  <a16:creationId xmlns:a16="http://schemas.microsoft.com/office/drawing/2014/main" xmlns="" id="{B89BFC56-72E8-4FA2-9962-2612AE735DFA}"/>
                </a:ext>
              </a:extLst>
            </p:cNvPr>
            <p:cNvSpPr/>
            <p:nvPr/>
          </p:nvSpPr>
          <p:spPr bwMode="auto">
            <a:xfrm>
              <a:off x="6313488" y="4044951"/>
              <a:ext cx="93663" cy="3175"/>
            </a:xfrm>
            <a:prstGeom prst="rect">
              <a:avLst/>
            </a:prstGeom>
            <a:solidFill>
              <a:srgbClr val="718C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4" name="iṡľiḍe">
              <a:extLst>
                <a:ext uri="{FF2B5EF4-FFF2-40B4-BE49-F238E27FC236}">
                  <a16:creationId xmlns:a16="http://schemas.microsoft.com/office/drawing/2014/main" xmlns="" id="{8825776D-AAEF-43EB-874D-F0FC5E818E9C}"/>
                </a:ext>
              </a:extLst>
            </p:cNvPr>
            <p:cNvSpPr/>
            <p:nvPr/>
          </p:nvSpPr>
          <p:spPr bwMode="auto">
            <a:xfrm>
              <a:off x="6313488" y="4044951"/>
              <a:ext cx="9366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5" name="íṣḻiďè">
              <a:extLst>
                <a:ext uri="{FF2B5EF4-FFF2-40B4-BE49-F238E27FC236}">
                  <a16:creationId xmlns:a16="http://schemas.microsoft.com/office/drawing/2014/main" xmlns="" id="{30779BC0-2ACB-4930-83DE-70C423EBEF7B}"/>
                </a:ext>
              </a:extLst>
            </p:cNvPr>
            <p:cNvSpPr/>
            <p:nvPr/>
          </p:nvSpPr>
          <p:spPr bwMode="auto">
            <a:xfrm>
              <a:off x="6305551" y="4052889"/>
              <a:ext cx="95250" cy="3175"/>
            </a:xfrm>
            <a:prstGeom prst="rect">
              <a:avLst/>
            </a:prstGeom>
            <a:solidFill>
              <a:srgbClr val="718C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6" name="íṩḷiḋê">
              <a:extLst>
                <a:ext uri="{FF2B5EF4-FFF2-40B4-BE49-F238E27FC236}">
                  <a16:creationId xmlns:a16="http://schemas.microsoft.com/office/drawing/2014/main" xmlns="" id="{72F918C3-A7DA-46F5-B66D-ABEE61F1BD01}"/>
                </a:ext>
              </a:extLst>
            </p:cNvPr>
            <p:cNvSpPr/>
            <p:nvPr/>
          </p:nvSpPr>
          <p:spPr bwMode="auto">
            <a:xfrm>
              <a:off x="6305551" y="4052889"/>
              <a:ext cx="9525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7" name="íṡḻîdé">
              <a:extLst>
                <a:ext uri="{FF2B5EF4-FFF2-40B4-BE49-F238E27FC236}">
                  <a16:creationId xmlns:a16="http://schemas.microsoft.com/office/drawing/2014/main" xmlns="" id="{D6B3EBFC-D5D4-411A-945D-B92D8AF437E6}"/>
                </a:ext>
              </a:extLst>
            </p:cNvPr>
            <p:cNvSpPr/>
            <p:nvPr/>
          </p:nvSpPr>
          <p:spPr bwMode="auto">
            <a:xfrm>
              <a:off x="6313488" y="4062414"/>
              <a:ext cx="96838" cy="1588"/>
            </a:xfrm>
            <a:prstGeom prst="rect">
              <a:avLst/>
            </a:prstGeom>
            <a:solidFill>
              <a:srgbClr val="718C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8" name="î$liḍê">
              <a:extLst>
                <a:ext uri="{FF2B5EF4-FFF2-40B4-BE49-F238E27FC236}">
                  <a16:creationId xmlns:a16="http://schemas.microsoft.com/office/drawing/2014/main" xmlns="" id="{42BFB391-79C7-42DE-9E92-381A90411413}"/>
                </a:ext>
              </a:extLst>
            </p:cNvPr>
            <p:cNvSpPr/>
            <p:nvPr/>
          </p:nvSpPr>
          <p:spPr bwMode="auto">
            <a:xfrm>
              <a:off x="6313488" y="4062414"/>
              <a:ext cx="9683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9" name="ïşlíďê">
              <a:extLst>
                <a:ext uri="{FF2B5EF4-FFF2-40B4-BE49-F238E27FC236}">
                  <a16:creationId xmlns:a16="http://schemas.microsoft.com/office/drawing/2014/main" xmlns="" id="{A3F4FDD4-764F-403A-894A-D950B4643851}"/>
                </a:ext>
              </a:extLst>
            </p:cNvPr>
            <p:cNvSpPr/>
            <p:nvPr/>
          </p:nvSpPr>
          <p:spPr bwMode="auto">
            <a:xfrm>
              <a:off x="6337301" y="4048126"/>
              <a:ext cx="23813" cy="14288"/>
            </a:xfrm>
            <a:custGeom>
              <a:avLst/>
              <a:gdLst>
                <a:gd name="T0" fmla="*/ 7 w 15"/>
                <a:gd name="T1" fmla="*/ 5 h 9"/>
                <a:gd name="T2" fmla="*/ 0 w 15"/>
                <a:gd name="T3" fmla="*/ 5 h 9"/>
                <a:gd name="T4" fmla="*/ 0 w 15"/>
                <a:gd name="T5" fmla="*/ 9 h 9"/>
                <a:gd name="T6" fmla="*/ 15 w 15"/>
                <a:gd name="T7" fmla="*/ 9 h 9"/>
                <a:gd name="T8" fmla="*/ 7 w 15"/>
                <a:gd name="T9" fmla="*/ 5 h 9"/>
                <a:gd name="T10" fmla="*/ 0 w 15"/>
                <a:gd name="T11" fmla="*/ 0 h 9"/>
                <a:gd name="T12" fmla="*/ 0 w 15"/>
                <a:gd name="T13" fmla="*/ 0 h 9"/>
                <a:gd name="T14" fmla="*/ 0 w 15"/>
                <a:gd name="T15" fmla="*/ 3 h 9"/>
                <a:gd name="T16" fmla="*/ 0 w 15"/>
                <a:gd name="T17" fmla="*/ 3 h 9"/>
                <a:gd name="T18" fmla="*/ 0 w 15"/>
                <a:gd name="T19" fmla="*/ 3 h 9"/>
                <a:gd name="T20" fmla="*/ 7 w 15"/>
                <a:gd name="T21" fmla="*/ 3 h 9"/>
                <a:gd name="T22" fmla="*/ 0 w 15"/>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9">
                  <a:moveTo>
                    <a:pt x="7" y="5"/>
                  </a:moveTo>
                  <a:lnTo>
                    <a:pt x="0" y="5"/>
                  </a:lnTo>
                  <a:lnTo>
                    <a:pt x="0" y="9"/>
                  </a:lnTo>
                  <a:lnTo>
                    <a:pt x="15" y="9"/>
                  </a:lnTo>
                  <a:lnTo>
                    <a:pt x="7" y="5"/>
                  </a:lnTo>
                  <a:close/>
                  <a:moveTo>
                    <a:pt x="0" y="0"/>
                  </a:moveTo>
                  <a:lnTo>
                    <a:pt x="0" y="0"/>
                  </a:lnTo>
                  <a:lnTo>
                    <a:pt x="0" y="3"/>
                  </a:lnTo>
                  <a:lnTo>
                    <a:pt x="0" y="3"/>
                  </a:lnTo>
                  <a:lnTo>
                    <a:pt x="0" y="3"/>
                  </a:lnTo>
                  <a:lnTo>
                    <a:pt x="7" y="3"/>
                  </a:lnTo>
                  <a:lnTo>
                    <a:pt x="0" y="0"/>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0" name="îşľíďe">
              <a:extLst>
                <a:ext uri="{FF2B5EF4-FFF2-40B4-BE49-F238E27FC236}">
                  <a16:creationId xmlns:a16="http://schemas.microsoft.com/office/drawing/2014/main" xmlns="" id="{6153CF2D-6397-4171-9A5C-37EF70D12800}"/>
                </a:ext>
              </a:extLst>
            </p:cNvPr>
            <p:cNvSpPr/>
            <p:nvPr/>
          </p:nvSpPr>
          <p:spPr bwMode="auto">
            <a:xfrm>
              <a:off x="6337301" y="4048126"/>
              <a:ext cx="23813" cy="14288"/>
            </a:xfrm>
            <a:custGeom>
              <a:avLst/>
              <a:gdLst>
                <a:gd name="T0" fmla="*/ 7 w 15"/>
                <a:gd name="T1" fmla="*/ 5 h 9"/>
                <a:gd name="T2" fmla="*/ 0 w 15"/>
                <a:gd name="T3" fmla="*/ 5 h 9"/>
                <a:gd name="T4" fmla="*/ 0 w 15"/>
                <a:gd name="T5" fmla="*/ 9 h 9"/>
                <a:gd name="T6" fmla="*/ 15 w 15"/>
                <a:gd name="T7" fmla="*/ 9 h 9"/>
                <a:gd name="T8" fmla="*/ 7 w 15"/>
                <a:gd name="T9" fmla="*/ 5 h 9"/>
                <a:gd name="T10" fmla="*/ 0 w 15"/>
                <a:gd name="T11" fmla="*/ 0 h 9"/>
                <a:gd name="T12" fmla="*/ 0 w 15"/>
                <a:gd name="T13" fmla="*/ 0 h 9"/>
                <a:gd name="T14" fmla="*/ 0 w 15"/>
                <a:gd name="T15" fmla="*/ 3 h 9"/>
                <a:gd name="T16" fmla="*/ 0 w 15"/>
                <a:gd name="T17" fmla="*/ 3 h 9"/>
                <a:gd name="T18" fmla="*/ 0 w 15"/>
                <a:gd name="T19" fmla="*/ 3 h 9"/>
                <a:gd name="T20" fmla="*/ 7 w 15"/>
                <a:gd name="T21" fmla="*/ 3 h 9"/>
                <a:gd name="T22" fmla="*/ 0 w 15"/>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9">
                  <a:moveTo>
                    <a:pt x="7" y="5"/>
                  </a:moveTo>
                  <a:lnTo>
                    <a:pt x="0" y="5"/>
                  </a:lnTo>
                  <a:lnTo>
                    <a:pt x="0" y="9"/>
                  </a:lnTo>
                  <a:lnTo>
                    <a:pt x="15" y="9"/>
                  </a:lnTo>
                  <a:lnTo>
                    <a:pt x="7" y="5"/>
                  </a:lnTo>
                  <a:moveTo>
                    <a:pt x="0" y="0"/>
                  </a:moveTo>
                  <a:lnTo>
                    <a:pt x="0" y="0"/>
                  </a:lnTo>
                  <a:lnTo>
                    <a:pt x="0" y="3"/>
                  </a:lnTo>
                  <a:lnTo>
                    <a:pt x="0" y="3"/>
                  </a:lnTo>
                  <a:lnTo>
                    <a:pt x="0" y="3"/>
                  </a:lnTo>
                  <a:lnTo>
                    <a:pt x="7"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1" name="íśļîḋe">
              <a:extLst>
                <a:ext uri="{FF2B5EF4-FFF2-40B4-BE49-F238E27FC236}">
                  <a16:creationId xmlns:a16="http://schemas.microsoft.com/office/drawing/2014/main" xmlns="" id="{3CB1CF20-D096-4561-B5B9-B8B159970525}"/>
                </a:ext>
              </a:extLst>
            </p:cNvPr>
            <p:cNvSpPr/>
            <p:nvPr/>
          </p:nvSpPr>
          <p:spPr bwMode="auto">
            <a:xfrm>
              <a:off x="6337301" y="4052889"/>
              <a:ext cx="11113" cy="3175"/>
            </a:xfrm>
            <a:prstGeom prst="rect">
              <a:avLst/>
            </a:prstGeom>
            <a:solidFill>
              <a:srgbClr val="5A70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62" name="i$ļîḋè">
              <a:extLst>
                <a:ext uri="{FF2B5EF4-FFF2-40B4-BE49-F238E27FC236}">
                  <a16:creationId xmlns:a16="http://schemas.microsoft.com/office/drawing/2014/main" xmlns="" id="{8F23878D-0ABF-4D5E-986A-7F53B2B86EE8}"/>
                </a:ext>
              </a:extLst>
            </p:cNvPr>
            <p:cNvSpPr/>
            <p:nvPr/>
          </p:nvSpPr>
          <p:spPr bwMode="auto">
            <a:xfrm>
              <a:off x="6337301" y="4052889"/>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63" name="ïṩľïḑe">
              <a:extLst>
                <a:ext uri="{FF2B5EF4-FFF2-40B4-BE49-F238E27FC236}">
                  <a16:creationId xmlns:a16="http://schemas.microsoft.com/office/drawing/2014/main" xmlns="" id="{87F96448-239C-432F-84E0-F94C09E03863}"/>
                </a:ext>
              </a:extLst>
            </p:cNvPr>
            <p:cNvSpPr/>
            <p:nvPr/>
          </p:nvSpPr>
          <p:spPr bwMode="auto">
            <a:xfrm>
              <a:off x="6326188" y="4062414"/>
              <a:ext cx="57150" cy="14288"/>
            </a:xfrm>
            <a:custGeom>
              <a:avLst/>
              <a:gdLst>
                <a:gd name="T0" fmla="*/ 23 w 36"/>
                <a:gd name="T1" fmla="*/ 0 h 9"/>
                <a:gd name="T2" fmla="*/ 7 w 36"/>
                <a:gd name="T3" fmla="*/ 0 h 9"/>
                <a:gd name="T4" fmla="*/ 7 w 36"/>
                <a:gd name="T5" fmla="*/ 9 h 9"/>
                <a:gd name="T6" fmla="*/ 3 w 36"/>
                <a:gd name="T7" fmla="*/ 5 h 9"/>
                <a:gd name="T8" fmla="*/ 0 w 36"/>
                <a:gd name="T9" fmla="*/ 9 h 9"/>
                <a:gd name="T10" fmla="*/ 0 w 36"/>
                <a:gd name="T11" fmla="*/ 9 h 9"/>
                <a:gd name="T12" fmla="*/ 36 w 36"/>
                <a:gd name="T13" fmla="*/ 9 h 9"/>
                <a:gd name="T14" fmla="*/ 23 w 3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9">
                  <a:moveTo>
                    <a:pt x="23" y="0"/>
                  </a:moveTo>
                  <a:lnTo>
                    <a:pt x="7" y="0"/>
                  </a:lnTo>
                  <a:lnTo>
                    <a:pt x="7" y="9"/>
                  </a:lnTo>
                  <a:lnTo>
                    <a:pt x="3" y="5"/>
                  </a:lnTo>
                  <a:lnTo>
                    <a:pt x="0" y="9"/>
                  </a:lnTo>
                  <a:lnTo>
                    <a:pt x="0" y="9"/>
                  </a:lnTo>
                  <a:lnTo>
                    <a:pt x="36" y="9"/>
                  </a:lnTo>
                  <a:lnTo>
                    <a:pt x="23" y="0"/>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4" name="ïSlïḋe">
              <a:extLst>
                <a:ext uri="{FF2B5EF4-FFF2-40B4-BE49-F238E27FC236}">
                  <a16:creationId xmlns:a16="http://schemas.microsoft.com/office/drawing/2014/main" xmlns="" id="{AE4E307A-7D56-4C13-9545-9F5EADE2E011}"/>
                </a:ext>
              </a:extLst>
            </p:cNvPr>
            <p:cNvSpPr/>
            <p:nvPr/>
          </p:nvSpPr>
          <p:spPr bwMode="auto">
            <a:xfrm>
              <a:off x="6326188" y="4062414"/>
              <a:ext cx="57150" cy="14288"/>
            </a:xfrm>
            <a:custGeom>
              <a:avLst/>
              <a:gdLst>
                <a:gd name="T0" fmla="*/ 23 w 36"/>
                <a:gd name="T1" fmla="*/ 0 h 9"/>
                <a:gd name="T2" fmla="*/ 7 w 36"/>
                <a:gd name="T3" fmla="*/ 0 h 9"/>
                <a:gd name="T4" fmla="*/ 7 w 36"/>
                <a:gd name="T5" fmla="*/ 9 h 9"/>
                <a:gd name="T6" fmla="*/ 3 w 36"/>
                <a:gd name="T7" fmla="*/ 5 h 9"/>
                <a:gd name="T8" fmla="*/ 0 w 36"/>
                <a:gd name="T9" fmla="*/ 9 h 9"/>
                <a:gd name="T10" fmla="*/ 0 w 36"/>
                <a:gd name="T11" fmla="*/ 9 h 9"/>
                <a:gd name="T12" fmla="*/ 36 w 36"/>
                <a:gd name="T13" fmla="*/ 9 h 9"/>
                <a:gd name="T14" fmla="*/ 23 w 3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9">
                  <a:moveTo>
                    <a:pt x="23" y="0"/>
                  </a:moveTo>
                  <a:lnTo>
                    <a:pt x="7" y="0"/>
                  </a:lnTo>
                  <a:lnTo>
                    <a:pt x="7" y="9"/>
                  </a:lnTo>
                  <a:lnTo>
                    <a:pt x="3" y="5"/>
                  </a:lnTo>
                  <a:lnTo>
                    <a:pt x="0" y="9"/>
                  </a:lnTo>
                  <a:lnTo>
                    <a:pt x="0" y="9"/>
                  </a:lnTo>
                  <a:lnTo>
                    <a:pt x="36" y="9"/>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5" name="isľïḋè">
              <a:extLst>
                <a:ext uri="{FF2B5EF4-FFF2-40B4-BE49-F238E27FC236}">
                  <a16:creationId xmlns:a16="http://schemas.microsoft.com/office/drawing/2014/main" xmlns="" id="{3563AEFC-B9BC-484E-BB16-35113B4A2685}"/>
                </a:ext>
              </a:extLst>
            </p:cNvPr>
            <p:cNvSpPr/>
            <p:nvPr/>
          </p:nvSpPr>
          <p:spPr bwMode="auto">
            <a:xfrm>
              <a:off x="6337301" y="4062414"/>
              <a:ext cx="25400" cy="0"/>
            </a:xfrm>
            <a:custGeom>
              <a:avLst/>
              <a:gdLst>
                <a:gd name="T0" fmla="*/ 15 w 16"/>
                <a:gd name="T1" fmla="*/ 0 w 16"/>
                <a:gd name="T2" fmla="*/ 0 w 16"/>
                <a:gd name="T3" fmla="*/ 16 w 16"/>
                <a:gd name="T4" fmla="*/ 15 w 16"/>
              </a:gdLst>
              <a:ahLst/>
              <a:cxnLst>
                <a:cxn ang="0">
                  <a:pos x="T0" y="0"/>
                </a:cxn>
                <a:cxn ang="0">
                  <a:pos x="T1" y="0"/>
                </a:cxn>
                <a:cxn ang="0">
                  <a:pos x="T2" y="0"/>
                </a:cxn>
                <a:cxn ang="0">
                  <a:pos x="T3" y="0"/>
                </a:cxn>
                <a:cxn ang="0">
                  <a:pos x="T4" y="0"/>
                </a:cxn>
              </a:cxnLst>
              <a:rect l="0" t="0" r="r" b="b"/>
              <a:pathLst>
                <a:path w="16">
                  <a:moveTo>
                    <a:pt x="15" y="0"/>
                  </a:moveTo>
                  <a:lnTo>
                    <a:pt x="0" y="0"/>
                  </a:lnTo>
                  <a:lnTo>
                    <a:pt x="0" y="0"/>
                  </a:lnTo>
                  <a:lnTo>
                    <a:pt x="16" y="0"/>
                  </a:lnTo>
                  <a:lnTo>
                    <a:pt x="15" y="0"/>
                  </a:lnTo>
                  <a:close/>
                </a:path>
              </a:pathLst>
            </a:custGeom>
            <a:solidFill>
              <a:srgbClr val="5A70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6" name="îşľïḋê">
              <a:extLst>
                <a:ext uri="{FF2B5EF4-FFF2-40B4-BE49-F238E27FC236}">
                  <a16:creationId xmlns:a16="http://schemas.microsoft.com/office/drawing/2014/main" xmlns="" id="{DB1CAA81-23B5-4825-869A-6FAB24050670}"/>
                </a:ext>
              </a:extLst>
            </p:cNvPr>
            <p:cNvSpPr/>
            <p:nvPr/>
          </p:nvSpPr>
          <p:spPr bwMode="auto">
            <a:xfrm>
              <a:off x="6337301" y="4062414"/>
              <a:ext cx="25400" cy="0"/>
            </a:xfrm>
            <a:custGeom>
              <a:avLst/>
              <a:gdLst>
                <a:gd name="T0" fmla="*/ 15 w 16"/>
                <a:gd name="T1" fmla="*/ 0 w 16"/>
                <a:gd name="T2" fmla="*/ 0 w 16"/>
                <a:gd name="T3" fmla="*/ 16 w 16"/>
                <a:gd name="T4" fmla="*/ 15 w 16"/>
              </a:gdLst>
              <a:ahLst/>
              <a:cxnLst>
                <a:cxn ang="0">
                  <a:pos x="T0" y="0"/>
                </a:cxn>
                <a:cxn ang="0">
                  <a:pos x="T1" y="0"/>
                </a:cxn>
                <a:cxn ang="0">
                  <a:pos x="T2" y="0"/>
                </a:cxn>
                <a:cxn ang="0">
                  <a:pos x="T3" y="0"/>
                </a:cxn>
                <a:cxn ang="0">
                  <a:pos x="T4" y="0"/>
                </a:cxn>
              </a:cxnLst>
              <a:rect l="0" t="0" r="r" b="b"/>
              <a:pathLst>
                <a:path w="16">
                  <a:moveTo>
                    <a:pt x="15" y="0"/>
                  </a:moveTo>
                  <a:lnTo>
                    <a:pt x="0" y="0"/>
                  </a:lnTo>
                  <a:lnTo>
                    <a:pt x="0" y="0"/>
                  </a:lnTo>
                  <a:lnTo>
                    <a:pt x="16"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7" name="iş1ide">
              <a:extLst>
                <a:ext uri="{FF2B5EF4-FFF2-40B4-BE49-F238E27FC236}">
                  <a16:creationId xmlns:a16="http://schemas.microsoft.com/office/drawing/2014/main" xmlns="" id="{674FF80E-9F1B-4C2A-9367-D769F0B1F98C}"/>
                </a:ext>
              </a:extLst>
            </p:cNvPr>
            <p:cNvSpPr/>
            <p:nvPr/>
          </p:nvSpPr>
          <p:spPr bwMode="auto">
            <a:xfrm>
              <a:off x="6316663" y="4070351"/>
              <a:ext cx="96838" cy="3175"/>
            </a:xfrm>
            <a:prstGeom prst="rect">
              <a:avLst/>
            </a:prstGeom>
            <a:solidFill>
              <a:srgbClr val="718C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68" name="íśḷïḍé">
              <a:extLst>
                <a:ext uri="{FF2B5EF4-FFF2-40B4-BE49-F238E27FC236}">
                  <a16:creationId xmlns:a16="http://schemas.microsoft.com/office/drawing/2014/main" xmlns="" id="{83DBDCAE-30A1-4BBB-B132-FB940ADF5A48}"/>
                </a:ext>
              </a:extLst>
            </p:cNvPr>
            <p:cNvSpPr/>
            <p:nvPr/>
          </p:nvSpPr>
          <p:spPr bwMode="auto">
            <a:xfrm>
              <a:off x="6326188" y="4048126"/>
              <a:ext cx="11113" cy="28575"/>
            </a:xfrm>
            <a:custGeom>
              <a:avLst/>
              <a:gdLst>
                <a:gd name="T0" fmla="*/ 0 w 7"/>
                <a:gd name="T1" fmla="*/ 0 h 18"/>
                <a:gd name="T2" fmla="*/ 7 w 7"/>
                <a:gd name="T3" fmla="*/ 0 h 18"/>
                <a:gd name="T4" fmla="*/ 7 w 7"/>
                <a:gd name="T5" fmla="*/ 18 h 18"/>
                <a:gd name="T6" fmla="*/ 3 w 7"/>
                <a:gd name="T7" fmla="*/ 14 h 18"/>
                <a:gd name="T8" fmla="*/ 0 w 7"/>
                <a:gd name="T9" fmla="*/ 18 h 18"/>
                <a:gd name="T10" fmla="*/ 0 w 7"/>
                <a:gd name="T11" fmla="*/ 0 h 18"/>
              </a:gdLst>
              <a:ahLst/>
              <a:cxnLst>
                <a:cxn ang="0">
                  <a:pos x="T0" y="T1"/>
                </a:cxn>
                <a:cxn ang="0">
                  <a:pos x="T2" y="T3"/>
                </a:cxn>
                <a:cxn ang="0">
                  <a:pos x="T4" y="T5"/>
                </a:cxn>
                <a:cxn ang="0">
                  <a:pos x="T6" y="T7"/>
                </a:cxn>
                <a:cxn ang="0">
                  <a:pos x="T8" y="T9"/>
                </a:cxn>
                <a:cxn ang="0">
                  <a:pos x="T10" y="T11"/>
                </a:cxn>
              </a:cxnLst>
              <a:rect l="0" t="0" r="r" b="b"/>
              <a:pathLst>
                <a:path w="7" h="18">
                  <a:moveTo>
                    <a:pt x="0" y="0"/>
                  </a:moveTo>
                  <a:lnTo>
                    <a:pt x="7" y="0"/>
                  </a:lnTo>
                  <a:lnTo>
                    <a:pt x="7" y="18"/>
                  </a:lnTo>
                  <a:lnTo>
                    <a:pt x="3" y="14"/>
                  </a:lnTo>
                  <a:lnTo>
                    <a:pt x="0" y="18"/>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9" name="îşľiḑê">
              <a:extLst>
                <a:ext uri="{FF2B5EF4-FFF2-40B4-BE49-F238E27FC236}">
                  <a16:creationId xmlns:a16="http://schemas.microsoft.com/office/drawing/2014/main" xmlns="" id="{19FC0615-66FC-4BDE-A114-6935C0F74244}"/>
                </a:ext>
              </a:extLst>
            </p:cNvPr>
            <p:cNvSpPr/>
            <p:nvPr/>
          </p:nvSpPr>
          <p:spPr bwMode="auto">
            <a:xfrm>
              <a:off x="6326188" y="4048126"/>
              <a:ext cx="11113" cy="28575"/>
            </a:xfrm>
            <a:custGeom>
              <a:avLst/>
              <a:gdLst>
                <a:gd name="T0" fmla="*/ 0 w 7"/>
                <a:gd name="T1" fmla="*/ 0 h 18"/>
                <a:gd name="T2" fmla="*/ 7 w 7"/>
                <a:gd name="T3" fmla="*/ 0 h 18"/>
                <a:gd name="T4" fmla="*/ 7 w 7"/>
                <a:gd name="T5" fmla="*/ 18 h 18"/>
                <a:gd name="T6" fmla="*/ 3 w 7"/>
                <a:gd name="T7" fmla="*/ 14 h 18"/>
                <a:gd name="T8" fmla="*/ 0 w 7"/>
                <a:gd name="T9" fmla="*/ 18 h 18"/>
                <a:gd name="T10" fmla="*/ 0 w 7"/>
                <a:gd name="T11" fmla="*/ 0 h 18"/>
              </a:gdLst>
              <a:ahLst/>
              <a:cxnLst>
                <a:cxn ang="0">
                  <a:pos x="T0" y="T1"/>
                </a:cxn>
                <a:cxn ang="0">
                  <a:pos x="T2" y="T3"/>
                </a:cxn>
                <a:cxn ang="0">
                  <a:pos x="T4" y="T5"/>
                </a:cxn>
                <a:cxn ang="0">
                  <a:pos x="T6" y="T7"/>
                </a:cxn>
                <a:cxn ang="0">
                  <a:pos x="T8" y="T9"/>
                </a:cxn>
                <a:cxn ang="0">
                  <a:pos x="T10" y="T11"/>
                </a:cxn>
              </a:cxnLst>
              <a:rect l="0" t="0" r="r" b="b"/>
              <a:pathLst>
                <a:path w="7" h="18">
                  <a:moveTo>
                    <a:pt x="0" y="0"/>
                  </a:moveTo>
                  <a:lnTo>
                    <a:pt x="7" y="0"/>
                  </a:lnTo>
                  <a:lnTo>
                    <a:pt x="7" y="18"/>
                  </a:lnTo>
                  <a:lnTo>
                    <a:pt x="3" y="14"/>
                  </a:lnTo>
                  <a:lnTo>
                    <a:pt x="0"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0" name="ïṩ1îḍe">
              <a:extLst>
                <a:ext uri="{FF2B5EF4-FFF2-40B4-BE49-F238E27FC236}">
                  <a16:creationId xmlns:a16="http://schemas.microsoft.com/office/drawing/2014/main" xmlns="" id="{16052F33-9B60-47BA-9BD2-C35B9971171A}"/>
                </a:ext>
              </a:extLst>
            </p:cNvPr>
            <p:cNvSpPr/>
            <p:nvPr/>
          </p:nvSpPr>
          <p:spPr bwMode="auto">
            <a:xfrm>
              <a:off x="6326188" y="4048126"/>
              <a:ext cx="11113" cy="4763"/>
            </a:xfrm>
            <a:custGeom>
              <a:avLst/>
              <a:gdLst>
                <a:gd name="T0" fmla="*/ 4 w 4"/>
                <a:gd name="T1" fmla="*/ 0 h 2"/>
                <a:gd name="T2" fmla="*/ 0 w 4"/>
                <a:gd name="T3" fmla="*/ 0 h 2"/>
                <a:gd name="T4" fmla="*/ 0 w 4"/>
                <a:gd name="T5" fmla="*/ 2 h 2"/>
                <a:gd name="T6" fmla="*/ 1 w 4"/>
                <a:gd name="T7" fmla="*/ 2 h 2"/>
                <a:gd name="T8" fmla="*/ 4 w 4"/>
                <a:gd name="T9" fmla="*/ 2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cubicBezTo>
                    <a:pt x="0" y="0"/>
                    <a:pt x="0" y="0"/>
                    <a:pt x="0" y="0"/>
                  </a:cubicBezTo>
                  <a:cubicBezTo>
                    <a:pt x="0" y="2"/>
                    <a:pt x="0" y="2"/>
                    <a:pt x="0" y="2"/>
                  </a:cubicBezTo>
                  <a:cubicBezTo>
                    <a:pt x="0" y="2"/>
                    <a:pt x="1" y="2"/>
                    <a:pt x="1" y="2"/>
                  </a:cubicBezTo>
                  <a:cubicBezTo>
                    <a:pt x="2" y="2"/>
                    <a:pt x="3" y="2"/>
                    <a:pt x="4" y="2"/>
                  </a:cubicBezTo>
                  <a:cubicBezTo>
                    <a:pt x="4" y="0"/>
                    <a:pt x="4" y="0"/>
                    <a:pt x="4" y="0"/>
                  </a:cubicBezTo>
                </a:path>
              </a:pathLst>
            </a:custGeom>
            <a:solidFill>
              <a:srgbClr val="E5B7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1" name="îśḻide">
              <a:extLst>
                <a:ext uri="{FF2B5EF4-FFF2-40B4-BE49-F238E27FC236}">
                  <a16:creationId xmlns:a16="http://schemas.microsoft.com/office/drawing/2014/main" xmlns="" id="{CB300FD8-8A50-4EE4-8201-775A3BD1D660}"/>
                </a:ext>
              </a:extLst>
            </p:cNvPr>
            <p:cNvSpPr/>
            <p:nvPr/>
          </p:nvSpPr>
          <p:spPr bwMode="auto">
            <a:xfrm>
              <a:off x="6180138" y="4230689"/>
              <a:ext cx="384175" cy="87313"/>
            </a:xfrm>
            <a:custGeom>
              <a:avLst/>
              <a:gdLst>
                <a:gd name="T0" fmla="*/ 132 w 132"/>
                <a:gd name="T1" fmla="*/ 0 h 30"/>
                <a:gd name="T2" fmla="*/ 15 w 132"/>
                <a:gd name="T3" fmla="*/ 0 h 30"/>
                <a:gd name="T4" fmla="*/ 0 w 132"/>
                <a:gd name="T5" fmla="*/ 15 h 30"/>
                <a:gd name="T6" fmla="*/ 15 w 132"/>
                <a:gd name="T7" fmla="*/ 30 h 30"/>
                <a:gd name="T8" fmla="*/ 132 w 132"/>
                <a:gd name="T9" fmla="*/ 30 h 30"/>
                <a:gd name="T10" fmla="*/ 132 w 132"/>
                <a:gd name="T11" fmla="*/ 0 h 30"/>
              </a:gdLst>
              <a:ahLst/>
              <a:cxnLst>
                <a:cxn ang="0">
                  <a:pos x="T0" y="T1"/>
                </a:cxn>
                <a:cxn ang="0">
                  <a:pos x="T2" y="T3"/>
                </a:cxn>
                <a:cxn ang="0">
                  <a:pos x="T4" y="T5"/>
                </a:cxn>
                <a:cxn ang="0">
                  <a:pos x="T6" y="T7"/>
                </a:cxn>
                <a:cxn ang="0">
                  <a:pos x="T8" y="T9"/>
                </a:cxn>
                <a:cxn ang="0">
                  <a:pos x="T10" y="T11"/>
                </a:cxn>
              </a:cxnLst>
              <a:rect l="0" t="0" r="r" b="b"/>
              <a:pathLst>
                <a:path w="132" h="30">
                  <a:moveTo>
                    <a:pt x="132" y="0"/>
                  </a:moveTo>
                  <a:cubicBezTo>
                    <a:pt x="15" y="0"/>
                    <a:pt x="15" y="0"/>
                    <a:pt x="15" y="0"/>
                  </a:cubicBezTo>
                  <a:cubicBezTo>
                    <a:pt x="7" y="0"/>
                    <a:pt x="0" y="6"/>
                    <a:pt x="0" y="15"/>
                  </a:cubicBezTo>
                  <a:cubicBezTo>
                    <a:pt x="0" y="23"/>
                    <a:pt x="7" y="30"/>
                    <a:pt x="15" y="30"/>
                  </a:cubicBezTo>
                  <a:cubicBezTo>
                    <a:pt x="132" y="30"/>
                    <a:pt x="132" y="30"/>
                    <a:pt x="132" y="30"/>
                  </a:cubicBezTo>
                  <a:cubicBezTo>
                    <a:pt x="132" y="0"/>
                    <a:pt x="132" y="0"/>
                    <a:pt x="1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2" name="ïs1îḓé">
              <a:extLst>
                <a:ext uri="{FF2B5EF4-FFF2-40B4-BE49-F238E27FC236}">
                  <a16:creationId xmlns:a16="http://schemas.microsoft.com/office/drawing/2014/main" xmlns="" id="{8776A6C9-2F7F-4558-A07D-9B5849D4CDBC}"/>
                </a:ext>
              </a:extLst>
            </p:cNvPr>
            <p:cNvSpPr/>
            <p:nvPr/>
          </p:nvSpPr>
          <p:spPr bwMode="auto">
            <a:xfrm>
              <a:off x="6172201" y="4221164"/>
              <a:ext cx="400050" cy="104775"/>
            </a:xfrm>
            <a:custGeom>
              <a:avLst/>
              <a:gdLst>
                <a:gd name="T0" fmla="*/ 138 w 138"/>
                <a:gd name="T1" fmla="*/ 30 h 36"/>
                <a:gd name="T2" fmla="*/ 18 w 138"/>
                <a:gd name="T3" fmla="*/ 30 h 36"/>
                <a:gd name="T4" fmla="*/ 6 w 138"/>
                <a:gd name="T5" fmla="*/ 18 h 36"/>
                <a:gd name="T6" fmla="*/ 18 w 138"/>
                <a:gd name="T7" fmla="*/ 5 h 36"/>
                <a:gd name="T8" fmla="*/ 138 w 138"/>
                <a:gd name="T9" fmla="*/ 5 h 36"/>
                <a:gd name="T10" fmla="*/ 138 w 138"/>
                <a:gd name="T11" fmla="*/ 0 h 36"/>
                <a:gd name="T12" fmla="*/ 18 w 138"/>
                <a:gd name="T13" fmla="*/ 0 h 36"/>
                <a:gd name="T14" fmla="*/ 0 w 138"/>
                <a:gd name="T15" fmla="*/ 18 h 36"/>
                <a:gd name="T16" fmla="*/ 18 w 138"/>
                <a:gd name="T17" fmla="*/ 36 h 36"/>
                <a:gd name="T18" fmla="*/ 138 w 138"/>
                <a:gd name="T19" fmla="*/ 36 h 36"/>
                <a:gd name="T20" fmla="*/ 138 w 138"/>
                <a:gd name="T21"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36">
                  <a:moveTo>
                    <a:pt x="138" y="30"/>
                  </a:moveTo>
                  <a:cubicBezTo>
                    <a:pt x="18" y="30"/>
                    <a:pt x="18" y="30"/>
                    <a:pt x="18" y="30"/>
                  </a:cubicBezTo>
                  <a:cubicBezTo>
                    <a:pt x="11" y="30"/>
                    <a:pt x="6" y="24"/>
                    <a:pt x="6" y="18"/>
                  </a:cubicBezTo>
                  <a:cubicBezTo>
                    <a:pt x="6" y="11"/>
                    <a:pt x="11" y="5"/>
                    <a:pt x="18" y="5"/>
                  </a:cubicBezTo>
                  <a:cubicBezTo>
                    <a:pt x="138" y="5"/>
                    <a:pt x="138" y="5"/>
                    <a:pt x="138" y="5"/>
                  </a:cubicBezTo>
                  <a:cubicBezTo>
                    <a:pt x="138" y="0"/>
                    <a:pt x="138" y="0"/>
                    <a:pt x="138" y="0"/>
                  </a:cubicBezTo>
                  <a:cubicBezTo>
                    <a:pt x="18" y="0"/>
                    <a:pt x="18" y="0"/>
                    <a:pt x="18" y="0"/>
                  </a:cubicBezTo>
                  <a:cubicBezTo>
                    <a:pt x="8" y="0"/>
                    <a:pt x="0" y="8"/>
                    <a:pt x="0" y="18"/>
                  </a:cubicBezTo>
                  <a:cubicBezTo>
                    <a:pt x="0" y="28"/>
                    <a:pt x="8" y="36"/>
                    <a:pt x="18" y="36"/>
                  </a:cubicBezTo>
                  <a:cubicBezTo>
                    <a:pt x="138" y="36"/>
                    <a:pt x="138" y="36"/>
                    <a:pt x="138" y="36"/>
                  </a:cubicBezTo>
                  <a:cubicBezTo>
                    <a:pt x="138" y="30"/>
                    <a:pt x="138" y="30"/>
                    <a:pt x="138" y="30"/>
                  </a:cubicBezTo>
                </a:path>
              </a:pathLst>
            </a:custGeom>
            <a:solidFill>
              <a:srgbClr val="0E4A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3" name="iŝḻiḑê">
              <a:extLst>
                <a:ext uri="{FF2B5EF4-FFF2-40B4-BE49-F238E27FC236}">
                  <a16:creationId xmlns:a16="http://schemas.microsoft.com/office/drawing/2014/main" xmlns="" id="{72296B5C-1885-4CFD-9FD6-59DD63DBEFB3}"/>
                </a:ext>
              </a:extLst>
            </p:cNvPr>
            <p:cNvSpPr/>
            <p:nvPr/>
          </p:nvSpPr>
          <p:spPr bwMode="auto">
            <a:xfrm>
              <a:off x="5403851" y="4122739"/>
              <a:ext cx="384175" cy="90488"/>
            </a:xfrm>
            <a:custGeom>
              <a:avLst/>
              <a:gdLst>
                <a:gd name="T0" fmla="*/ 132 w 132"/>
                <a:gd name="T1" fmla="*/ 0 h 31"/>
                <a:gd name="T2" fmla="*/ 15 w 132"/>
                <a:gd name="T3" fmla="*/ 0 h 31"/>
                <a:gd name="T4" fmla="*/ 0 w 132"/>
                <a:gd name="T5" fmla="*/ 15 h 31"/>
                <a:gd name="T6" fmla="*/ 15 w 132"/>
                <a:gd name="T7" fmla="*/ 31 h 31"/>
                <a:gd name="T8" fmla="*/ 132 w 132"/>
                <a:gd name="T9" fmla="*/ 31 h 31"/>
                <a:gd name="T10" fmla="*/ 132 w 132"/>
                <a:gd name="T11" fmla="*/ 0 h 31"/>
              </a:gdLst>
              <a:ahLst/>
              <a:cxnLst>
                <a:cxn ang="0">
                  <a:pos x="T0" y="T1"/>
                </a:cxn>
                <a:cxn ang="0">
                  <a:pos x="T2" y="T3"/>
                </a:cxn>
                <a:cxn ang="0">
                  <a:pos x="T4" y="T5"/>
                </a:cxn>
                <a:cxn ang="0">
                  <a:pos x="T6" y="T7"/>
                </a:cxn>
                <a:cxn ang="0">
                  <a:pos x="T8" y="T9"/>
                </a:cxn>
                <a:cxn ang="0">
                  <a:pos x="T10" y="T11"/>
                </a:cxn>
              </a:cxnLst>
              <a:rect l="0" t="0" r="r" b="b"/>
              <a:pathLst>
                <a:path w="132" h="31">
                  <a:moveTo>
                    <a:pt x="132" y="0"/>
                  </a:moveTo>
                  <a:cubicBezTo>
                    <a:pt x="15" y="0"/>
                    <a:pt x="15" y="0"/>
                    <a:pt x="15" y="0"/>
                  </a:cubicBezTo>
                  <a:cubicBezTo>
                    <a:pt x="6" y="0"/>
                    <a:pt x="0" y="7"/>
                    <a:pt x="0" y="15"/>
                  </a:cubicBezTo>
                  <a:cubicBezTo>
                    <a:pt x="0" y="24"/>
                    <a:pt x="6" y="31"/>
                    <a:pt x="15" y="31"/>
                  </a:cubicBezTo>
                  <a:cubicBezTo>
                    <a:pt x="132" y="31"/>
                    <a:pt x="132" y="31"/>
                    <a:pt x="132" y="31"/>
                  </a:cubicBezTo>
                  <a:cubicBezTo>
                    <a:pt x="132" y="0"/>
                    <a:pt x="132" y="0"/>
                    <a:pt x="1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4" name="iṡḷïḋè">
              <a:extLst>
                <a:ext uri="{FF2B5EF4-FFF2-40B4-BE49-F238E27FC236}">
                  <a16:creationId xmlns:a16="http://schemas.microsoft.com/office/drawing/2014/main" xmlns="" id="{7C224305-27D0-4130-B8E9-9C9B60166A05}"/>
                </a:ext>
              </a:extLst>
            </p:cNvPr>
            <p:cNvSpPr/>
            <p:nvPr/>
          </p:nvSpPr>
          <p:spPr bwMode="auto">
            <a:xfrm>
              <a:off x="5395913" y="4114801"/>
              <a:ext cx="398463" cy="106363"/>
            </a:xfrm>
            <a:custGeom>
              <a:avLst/>
              <a:gdLst>
                <a:gd name="T0" fmla="*/ 137 w 137"/>
                <a:gd name="T1" fmla="*/ 31 h 37"/>
                <a:gd name="T2" fmla="*/ 18 w 137"/>
                <a:gd name="T3" fmla="*/ 31 h 37"/>
                <a:gd name="T4" fmla="*/ 6 w 137"/>
                <a:gd name="T5" fmla="*/ 18 h 37"/>
                <a:gd name="T6" fmla="*/ 18 w 137"/>
                <a:gd name="T7" fmla="*/ 6 h 37"/>
                <a:gd name="T8" fmla="*/ 137 w 137"/>
                <a:gd name="T9" fmla="*/ 6 h 37"/>
                <a:gd name="T10" fmla="*/ 137 w 137"/>
                <a:gd name="T11" fmla="*/ 0 h 37"/>
                <a:gd name="T12" fmla="*/ 18 w 137"/>
                <a:gd name="T13" fmla="*/ 0 h 37"/>
                <a:gd name="T14" fmla="*/ 0 w 137"/>
                <a:gd name="T15" fmla="*/ 18 h 37"/>
                <a:gd name="T16" fmla="*/ 18 w 137"/>
                <a:gd name="T17" fmla="*/ 37 h 37"/>
                <a:gd name="T18" fmla="*/ 137 w 137"/>
                <a:gd name="T19" fmla="*/ 37 h 37"/>
                <a:gd name="T20" fmla="*/ 137 w 137"/>
                <a:gd name="T21"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37">
                  <a:moveTo>
                    <a:pt x="137" y="31"/>
                  </a:moveTo>
                  <a:cubicBezTo>
                    <a:pt x="18" y="31"/>
                    <a:pt x="18" y="31"/>
                    <a:pt x="18" y="31"/>
                  </a:cubicBezTo>
                  <a:cubicBezTo>
                    <a:pt x="11" y="31"/>
                    <a:pt x="6" y="25"/>
                    <a:pt x="6" y="18"/>
                  </a:cubicBezTo>
                  <a:cubicBezTo>
                    <a:pt x="6" y="12"/>
                    <a:pt x="11" y="6"/>
                    <a:pt x="18" y="6"/>
                  </a:cubicBezTo>
                  <a:cubicBezTo>
                    <a:pt x="137" y="6"/>
                    <a:pt x="137" y="6"/>
                    <a:pt x="137" y="6"/>
                  </a:cubicBezTo>
                  <a:cubicBezTo>
                    <a:pt x="137" y="0"/>
                    <a:pt x="137" y="0"/>
                    <a:pt x="137" y="0"/>
                  </a:cubicBezTo>
                  <a:cubicBezTo>
                    <a:pt x="18" y="0"/>
                    <a:pt x="18" y="0"/>
                    <a:pt x="18" y="0"/>
                  </a:cubicBezTo>
                  <a:cubicBezTo>
                    <a:pt x="8" y="0"/>
                    <a:pt x="0" y="8"/>
                    <a:pt x="0" y="18"/>
                  </a:cubicBezTo>
                  <a:cubicBezTo>
                    <a:pt x="0" y="28"/>
                    <a:pt x="8" y="37"/>
                    <a:pt x="18" y="37"/>
                  </a:cubicBezTo>
                  <a:cubicBezTo>
                    <a:pt x="137" y="37"/>
                    <a:pt x="137" y="37"/>
                    <a:pt x="137" y="37"/>
                  </a:cubicBezTo>
                  <a:cubicBezTo>
                    <a:pt x="137" y="31"/>
                    <a:pt x="137" y="31"/>
                    <a:pt x="137" y="31"/>
                  </a:cubicBezTo>
                </a:path>
              </a:pathLst>
            </a:custGeom>
            <a:solidFill>
              <a:srgbClr val="F4B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5" name="ïśľîdê">
              <a:extLst>
                <a:ext uri="{FF2B5EF4-FFF2-40B4-BE49-F238E27FC236}">
                  <a16:creationId xmlns:a16="http://schemas.microsoft.com/office/drawing/2014/main" xmlns="" id="{56BB694E-0A1A-47B6-B802-EB1A3DD5A563}"/>
                </a:ext>
              </a:extLst>
            </p:cNvPr>
            <p:cNvSpPr/>
            <p:nvPr/>
          </p:nvSpPr>
          <p:spPr bwMode="auto">
            <a:xfrm>
              <a:off x="5403851" y="4235451"/>
              <a:ext cx="384175" cy="87313"/>
            </a:xfrm>
            <a:custGeom>
              <a:avLst/>
              <a:gdLst>
                <a:gd name="T0" fmla="*/ 132 w 132"/>
                <a:gd name="T1" fmla="*/ 0 h 30"/>
                <a:gd name="T2" fmla="*/ 15 w 132"/>
                <a:gd name="T3" fmla="*/ 0 h 30"/>
                <a:gd name="T4" fmla="*/ 0 w 132"/>
                <a:gd name="T5" fmla="*/ 15 h 30"/>
                <a:gd name="T6" fmla="*/ 15 w 132"/>
                <a:gd name="T7" fmla="*/ 30 h 30"/>
                <a:gd name="T8" fmla="*/ 132 w 132"/>
                <a:gd name="T9" fmla="*/ 30 h 30"/>
                <a:gd name="T10" fmla="*/ 132 w 132"/>
                <a:gd name="T11" fmla="*/ 0 h 30"/>
              </a:gdLst>
              <a:ahLst/>
              <a:cxnLst>
                <a:cxn ang="0">
                  <a:pos x="T0" y="T1"/>
                </a:cxn>
                <a:cxn ang="0">
                  <a:pos x="T2" y="T3"/>
                </a:cxn>
                <a:cxn ang="0">
                  <a:pos x="T4" y="T5"/>
                </a:cxn>
                <a:cxn ang="0">
                  <a:pos x="T6" y="T7"/>
                </a:cxn>
                <a:cxn ang="0">
                  <a:pos x="T8" y="T9"/>
                </a:cxn>
                <a:cxn ang="0">
                  <a:pos x="T10" y="T11"/>
                </a:cxn>
              </a:cxnLst>
              <a:rect l="0" t="0" r="r" b="b"/>
              <a:pathLst>
                <a:path w="132" h="30">
                  <a:moveTo>
                    <a:pt x="132" y="0"/>
                  </a:moveTo>
                  <a:cubicBezTo>
                    <a:pt x="15" y="0"/>
                    <a:pt x="15" y="0"/>
                    <a:pt x="15" y="0"/>
                  </a:cubicBezTo>
                  <a:cubicBezTo>
                    <a:pt x="6" y="0"/>
                    <a:pt x="0" y="7"/>
                    <a:pt x="0" y="15"/>
                  </a:cubicBezTo>
                  <a:cubicBezTo>
                    <a:pt x="0" y="24"/>
                    <a:pt x="6" y="30"/>
                    <a:pt x="15" y="30"/>
                  </a:cubicBezTo>
                  <a:cubicBezTo>
                    <a:pt x="132" y="30"/>
                    <a:pt x="132" y="30"/>
                    <a:pt x="132" y="30"/>
                  </a:cubicBezTo>
                  <a:cubicBezTo>
                    <a:pt x="132" y="0"/>
                    <a:pt x="132" y="0"/>
                    <a:pt x="1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6" name="îṥļïḑê">
              <a:extLst>
                <a:ext uri="{FF2B5EF4-FFF2-40B4-BE49-F238E27FC236}">
                  <a16:creationId xmlns:a16="http://schemas.microsoft.com/office/drawing/2014/main" xmlns="" id="{409578DC-F7BA-4CBE-8ADF-1F3BC6C8DF48}"/>
                </a:ext>
              </a:extLst>
            </p:cNvPr>
            <p:cNvSpPr/>
            <p:nvPr/>
          </p:nvSpPr>
          <p:spPr bwMode="auto">
            <a:xfrm>
              <a:off x="5395913" y="4227514"/>
              <a:ext cx="398463" cy="104775"/>
            </a:xfrm>
            <a:custGeom>
              <a:avLst/>
              <a:gdLst>
                <a:gd name="T0" fmla="*/ 137 w 137"/>
                <a:gd name="T1" fmla="*/ 31 h 36"/>
                <a:gd name="T2" fmla="*/ 18 w 137"/>
                <a:gd name="T3" fmla="*/ 31 h 36"/>
                <a:gd name="T4" fmla="*/ 6 w 137"/>
                <a:gd name="T5" fmla="*/ 18 h 36"/>
                <a:gd name="T6" fmla="*/ 18 w 137"/>
                <a:gd name="T7" fmla="*/ 6 h 36"/>
                <a:gd name="T8" fmla="*/ 137 w 137"/>
                <a:gd name="T9" fmla="*/ 6 h 36"/>
                <a:gd name="T10" fmla="*/ 137 w 137"/>
                <a:gd name="T11" fmla="*/ 0 h 36"/>
                <a:gd name="T12" fmla="*/ 18 w 137"/>
                <a:gd name="T13" fmla="*/ 0 h 36"/>
                <a:gd name="T14" fmla="*/ 0 w 137"/>
                <a:gd name="T15" fmla="*/ 18 h 36"/>
                <a:gd name="T16" fmla="*/ 18 w 137"/>
                <a:gd name="T17" fmla="*/ 36 h 36"/>
                <a:gd name="T18" fmla="*/ 137 w 137"/>
                <a:gd name="T19" fmla="*/ 36 h 36"/>
                <a:gd name="T20" fmla="*/ 137 w 137"/>
                <a:gd name="T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36">
                  <a:moveTo>
                    <a:pt x="137" y="31"/>
                  </a:moveTo>
                  <a:cubicBezTo>
                    <a:pt x="18" y="31"/>
                    <a:pt x="18" y="31"/>
                    <a:pt x="18" y="31"/>
                  </a:cubicBezTo>
                  <a:cubicBezTo>
                    <a:pt x="11" y="31"/>
                    <a:pt x="6" y="25"/>
                    <a:pt x="6" y="18"/>
                  </a:cubicBezTo>
                  <a:cubicBezTo>
                    <a:pt x="6" y="12"/>
                    <a:pt x="11" y="6"/>
                    <a:pt x="18" y="6"/>
                  </a:cubicBezTo>
                  <a:cubicBezTo>
                    <a:pt x="137" y="6"/>
                    <a:pt x="137" y="6"/>
                    <a:pt x="137" y="6"/>
                  </a:cubicBezTo>
                  <a:cubicBezTo>
                    <a:pt x="137" y="0"/>
                    <a:pt x="137" y="0"/>
                    <a:pt x="137" y="0"/>
                  </a:cubicBezTo>
                  <a:cubicBezTo>
                    <a:pt x="18" y="0"/>
                    <a:pt x="18" y="0"/>
                    <a:pt x="18" y="0"/>
                  </a:cubicBezTo>
                  <a:cubicBezTo>
                    <a:pt x="8" y="0"/>
                    <a:pt x="0" y="8"/>
                    <a:pt x="0" y="18"/>
                  </a:cubicBezTo>
                  <a:cubicBezTo>
                    <a:pt x="0" y="28"/>
                    <a:pt x="8" y="36"/>
                    <a:pt x="18" y="36"/>
                  </a:cubicBezTo>
                  <a:cubicBezTo>
                    <a:pt x="137" y="36"/>
                    <a:pt x="137" y="36"/>
                    <a:pt x="137" y="36"/>
                  </a:cubicBezTo>
                  <a:cubicBezTo>
                    <a:pt x="137" y="31"/>
                    <a:pt x="137" y="31"/>
                    <a:pt x="137" y="31"/>
                  </a:cubicBezTo>
                </a:path>
              </a:pathLst>
            </a:custGeom>
            <a:solidFill>
              <a:srgbClr val="F249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7" name="í$1îďè">
              <a:extLst>
                <a:ext uri="{FF2B5EF4-FFF2-40B4-BE49-F238E27FC236}">
                  <a16:creationId xmlns:a16="http://schemas.microsoft.com/office/drawing/2014/main" xmlns="" id="{D3610A1F-41FB-436F-9AC8-3776AACC4560}"/>
                </a:ext>
              </a:extLst>
            </p:cNvPr>
            <p:cNvSpPr/>
            <p:nvPr/>
          </p:nvSpPr>
          <p:spPr bwMode="auto">
            <a:xfrm>
              <a:off x="6235701" y="4546601"/>
              <a:ext cx="385763" cy="87313"/>
            </a:xfrm>
            <a:custGeom>
              <a:avLst/>
              <a:gdLst>
                <a:gd name="T0" fmla="*/ 133 w 133"/>
                <a:gd name="T1" fmla="*/ 0 h 30"/>
                <a:gd name="T2" fmla="*/ 15 w 133"/>
                <a:gd name="T3" fmla="*/ 0 h 30"/>
                <a:gd name="T4" fmla="*/ 0 w 133"/>
                <a:gd name="T5" fmla="*/ 15 h 30"/>
                <a:gd name="T6" fmla="*/ 15 w 133"/>
                <a:gd name="T7" fmla="*/ 30 h 30"/>
                <a:gd name="T8" fmla="*/ 133 w 133"/>
                <a:gd name="T9" fmla="*/ 30 h 30"/>
                <a:gd name="T10" fmla="*/ 133 w 133"/>
                <a:gd name="T11" fmla="*/ 0 h 30"/>
              </a:gdLst>
              <a:ahLst/>
              <a:cxnLst>
                <a:cxn ang="0">
                  <a:pos x="T0" y="T1"/>
                </a:cxn>
                <a:cxn ang="0">
                  <a:pos x="T2" y="T3"/>
                </a:cxn>
                <a:cxn ang="0">
                  <a:pos x="T4" y="T5"/>
                </a:cxn>
                <a:cxn ang="0">
                  <a:pos x="T6" y="T7"/>
                </a:cxn>
                <a:cxn ang="0">
                  <a:pos x="T8" y="T9"/>
                </a:cxn>
                <a:cxn ang="0">
                  <a:pos x="T10" y="T11"/>
                </a:cxn>
              </a:cxnLst>
              <a:rect l="0" t="0" r="r" b="b"/>
              <a:pathLst>
                <a:path w="133" h="30">
                  <a:moveTo>
                    <a:pt x="133" y="0"/>
                  </a:moveTo>
                  <a:cubicBezTo>
                    <a:pt x="15" y="0"/>
                    <a:pt x="15" y="0"/>
                    <a:pt x="15" y="0"/>
                  </a:cubicBezTo>
                  <a:cubicBezTo>
                    <a:pt x="7" y="0"/>
                    <a:pt x="0" y="7"/>
                    <a:pt x="0" y="15"/>
                  </a:cubicBezTo>
                  <a:cubicBezTo>
                    <a:pt x="0" y="23"/>
                    <a:pt x="7" y="30"/>
                    <a:pt x="15" y="30"/>
                  </a:cubicBezTo>
                  <a:cubicBezTo>
                    <a:pt x="133" y="30"/>
                    <a:pt x="133" y="30"/>
                    <a:pt x="133" y="30"/>
                  </a:cubicBezTo>
                  <a:cubicBezTo>
                    <a:pt x="133" y="0"/>
                    <a:pt x="133" y="0"/>
                    <a:pt x="13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8" name="íSlîdê">
              <a:extLst>
                <a:ext uri="{FF2B5EF4-FFF2-40B4-BE49-F238E27FC236}">
                  <a16:creationId xmlns:a16="http://schemas.microsoft.com/office/drawing/2014/main" xmlns="" id="{4FD229B4-728B-4DBC-8739-D8857294F796}"/>
                </a:ext>
              </a:extLst>
            </p:cNvPr>
            <p:cNvSpPr/>
            <p:nvPr/>
          </p:nvSpPr>
          <p:spPr bwMode="auto">
            <a:xfrm>
              <a:off x="6226176" y="4537076"/>
              <a:ext cx="401638" cy="104775"/>
            </a:xfrm>
            <a:custGeom>
              <a:avLst/>
              <a:gdLst>
                <a:gd name="T0" fmla="*/ 138 w 138"/>
                <a:gd name="T1" fmla="*/ 30 h 36"/>
                <a:gd name="T2" fmla="*/ 19 w 138"/>
                <a:gd name="T3" fmla="*/ 30 h 36"/>
                <a:gd name="T4" fmla="*/ 6 w 138"/>
                <a:gd name="T5" fmla="*/ 18 h 36"/>
                <a:gd name="T6" fmla="*/ 19 w 138"/>
                <a:gd name="T7" fmla="*/ 6 h 36"/>
                <a:gd name="T8" fmla="*/ 138 w 138"/>
                <a:gd name="T9" fmla="*/ 6 h 36"/>
                <a:gd name="T10" fmla="*/ 138 w 138"/>
                <a:gd name="T11" fmla="*/ 0 h 36"/>
                <a:gd name="T12" fmla="*/ 19 w 138"/>
                <a:gd name="T13" fmla="*/ 0 h 36"/>
                <a:gd name="T14" fmla="*/ 0 w 138"/>
                <a:gd name="T15" fmla="*/ 18 h 36"/>
                <a:gd name="T16" fmla="*/ 19 w 138"/>
                <a:gd name="T17" fmla="*/ 36 h 36"/>
                <a:gd name="T18" fmla="*/ 138 w 138"/>
                <a:gd name="T19" fmla="*/ 36 h 36"/>
                <a:gd name="T20" fmla="*/ 138 w 138"/>
                <a:gd name="T21"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36">
                  <a:moveTo>
                    <a:pt x="138" y="30"/>
                  </a:moveTo>
                  <a:cubicBezTo>
                    <a:pt x="19" y="30"/>
                    <a:pt x="19" y="30"/>
                    <a:pt x="19" y="30"/>
                  </a:cubicBezTo>
                  <a:cubicBezTo>
                    <a:pt x="12" y="30"/>
                    <a:pt x="6" y="25"/>
                    <a:pt x="6" y="18"/>
                  </a:cubicBezTo>
                  <a:cubicBezTo>
                    <a:pt x="6" y="11"/>
                    <a:pt x="12" y="6"/>
                    <a:pt x="19" y="6"/>
                  </a:cubicBezTo>
                  <a:cubicBezTo>
                    <a:pt x="138" y="6"/>
                    <a:pt x="138" y="6"/>
                    <a:pt x="138" y="6"/>
                  </a:cubicBezTo>
                  <a:cubicBezTo>
                    <a:pt x="138" y="0"/>
                    <a:pt x="138" y="0"/>
                    <a:pt x="138" y="0"/>
                  </a:cubicBezTo>
                  <a:cubicBezTo>
                    <a:pt x="19" y="0"/>
                    <a:pt x="19" y="0"/>
                    <a:pt x="19" y="0"/>
                  </a:cubicBezTo>
                  <a:cubicBezTo>
                    <a:pt x="9" y="0"/>
                    <a:pt x="0" y="8"/>
                    <a:pt x="0" y="18"/>
                  </a:cubicBezTo>
                  <a:cubicBezTo>
                    <a:pt x="0" y="28"/>
                    <a:pt x="9" y="36"/>
                    <a:pt x="19" y="36"/>
                  </a:cubicBezTo>
                  <a:cubicBezTo>
                    <a:pt x="138" y="36"/>
                    <a:pt x="138" y="36"/>
                    <a:pt x="138" y="36"/>
                  </a:cubicBezTo>
                  <a:cubicBezTo>
                    <a:pt x="138" y="30"/>
                    <a:pt x="138" y="30"/>
                    <a:pt x="138" y="30"/>
                  </a:cubicBezTo>
                </a:path>
              </a:pathLst>
            </a:custGeom>
            <a:solidFill>
              <a:srgbClr val="F4B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9" name="ïṧḻiḍê">
              <a:extLst>
                <a:ext uri="{FF2B5EF4-FFF2-40B4-BE49-F238E27FC236}">
                  <a16:creationId xmlns:a16="http://schemas.microsoft.com/office/drawing/2014/main" xmlns="" id="{A6A4D55C-3F5E-449A-8F12-4FECAC55649D}"/>
                </a:ext>
              </a:extLst>
            </p:cNvPr>
            <p:cNvSpPr/>
            <p:nvPr/>
          </p:nvSpPr>
          <p:spPr bwMode="auto">
            <a:xfrm>
              <a:off x="6235701" y="4659314"/>
              <a:ext cx="385763" cy="87313"/>
            </a:xfrm>
            <a:custGeom>
              <a:avLst/>
              <a:gdLst>
                <a:gd name="T0" fmla="*/ 133 w 133"/>
                <a:gd name="T1" fmla="*/ 0 h 30"/>
                <a:gd name="T2" fmla="*/ 15 w 133"/>
                <a:gd name="T3" fmla="*/ 0 h 30"/>
                <a:gd name="T4" fmla="*/ 0 w 133"/>
                <a:gd name="T5" fmla="*/ 15 h 30"/>
                <a:gd name="T6" fmla="*/ 15 w 133"/>
                <a:gd name="T7" fmla="*/ 30 h 30"/>
                <a:gd name="T8" fmla="*/ 133 w 133"/>
                <a:gd name="T9" fmla="*/ 30 h 30"/>
                <a:gd name="T10" fmla="*/ 133 w 133"/>
                <a:gd name="T11" fmla="*/ 0 h 30"/>
              </a:gdLst>
              <a:ahLst/>
              <a:cxnLst>
                <a:cxn ang="0">
                  <a:pos x="T0" y="T1"/>
                </a:cxn>
                <a:cxn ang="0">
                  <a:pos x="T2" y="T3"/>
                </a:cxn>
                <a:cxn ang="0">
                  <a:pos x="T4" y="T5"/>
                </a:cxn>
                <a:cxn ang="0">
                  <a:pos x="T6" y="T7"/>
                </a:cxn>
                <a:cxn ang="0">
                  <a:pos x="T8" y="T9"/>
                </a:cxn>
                <a:cxn ang="0">
                  <a:pos x="T10" y="T11"/>
                </a:cxn>
              </a:cxnLst>
              <a:rect l="0" t="0" r="r" b="b"/>
              <a:pathLst>
                <a:path w="133" h="30">
                  <a:moveTo>
                    <a:pt x="133" y="0"/>
                  </a:moveTo>
                  <a:cubicBezTo>
                    <a:pt x="15" y="0"/>
                    <a:pt x="15" y="0"/>
                    <a:pt x="15" y="0"/>
                  </a:cubicBezTo>
                  <a:cubicBezTo>
                    <a:pt x="7" y="0"/>
                    <a:pt x="0" y="6"/>
                    <a:pt x="0" y="15"/>
                  </a:cubicBezTo>
                  <a:cubicBezTo>
                    <a:pt x="0" y="23"/>
                    <a:pt x="7" y="30"/>
                    <a:pt x="15" y="30"/>
                  </a:cubicBezTo>
                  <a:cubicBezTo>
                    <a:pt x="133" y="30"/>
                    <a:pt x="133" y="30"/>
                    <a:pt x="133" y="30"/>
                  </a:cubicBezTo>
                  <a:cubicBezTo>
                    <a:pt x="133" y="0"/>
                    <a:pt x="133" y="0"/>
                    <a:pt x="13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0" name="íŝ1îḋê">
              <a:extLst>
                <a:ext uri="{FF2B5EF4-FFF2-40B4-BE49-F238E27FC236}">
                  <a16:creationId xmlns:a16="http://schemas.microsoft.com/office/drawing/2014/main" xmlns="" id="{84F4D352-59D1-409C-B521-FB6EA4C09E9C}"/>
                </a:ext>
              </a:extLst>
            </p:cNvPr>
            <p:cNvSpPr/>
            <p:nvPr/>
          </p:nvSpPr>
          <p:spPr bwMode="auto">
            <a:xfrm>
              <a:off x="6226176" y="4651376"/>
              <a:ext cx="401638" cy="103188"/>
            </a:xfrm>
            <a:custGeom>
              <a:avLst/>
              <a:gdLst>
                <a:gd name="T0" fmla="*/ 138 w 138"/>
                <a:gd name="T1" fmla="*/ 30 h 36"/>
                <a:gd name="T2" fmla="*/ 19 w 138"/>
                <a:gd name="T3" fmla="*/ 30 h 36"/>
                <a:gd name="T4" fmla="*/ 6 w 138"/>
                <a:gd name="T5" fmla="*/ 18 h 36"/>
                <a:gd name="T6" fmla="*/ 19 w 138"/>
                <a:gd name="T7" fmla="*/ 6 h 36"/>
                <a:gd name="T8" fmla="*/ 138 w 138"/>
                <a:gd name="T9" fmla="*/ 6 h 36"/>
                <a:gd name="T10" fmla="*/ 138 w 138"/>
                <a:gd name="T11" fmla="*/ 0 h 36"/>
                <a:gd name="T12" fmla="*/ 19 w 138"/>
                <a:gd name="T13" fmla="*/ 0 h 36"/>
                <a:gd name="T14" fmla="*/ 0 w 138"/>
                <a:gd name="T15" fmla="*/ 18 h 36"/>
                <a:gd name="T16" fmla="*/ 19 w 138"/>
                <a:gd name="T17" fmla="*/ 36 h 36"/>
                <a:gd name="T18" fmla="*/ 138 w 138"/>
                <a:gd name="T19" fmla="*/ 36 h 36"/>
                <a:gd name="T20" fmla="*/ 138 w 138"/>
                <a:gd name="T21"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36">
                  <a:moveTo>
                    <a:pt x="138" y="30"/>
                  </a:moveTo>
                  <a:cubicBezTo>
                    <a:pt x="19" y="30"/>
                    <a:pt x="19" y="30"/>
                    <a:pt x="19" y="30"/>
                  </a:cubicBezTo>
                  <a:cubicBezTo>
                    <a:pt x="12" y="30"/>
                    <a:pt x="6" y="25"/>
                    <a:pt x="6" y="18"/>
                  </a:cubicBezTo>
                  <a:cubicBezTo>
                    <a:pt x="6" y="11"/>
                    <a:pt x="12" y="6"/>
                    <a:pt x="19" y="6"/>
                  </a:cubicBezTo>
                  <a:cubicBezTo>
                    <a:pt x="138" y="6"/>
                    <a:pt x="138" y="6"/>
                    <a:pt x="138" y="6"/>
                  </a:cubicBezTo>
                  <a:cubicBezTo>
                    <a:pt x="138" y="0"/>
                    <a:pt x="138" y="0"/>
                    <a:pt x="138" y="0"/>
                  </a:cubicBezTo>
                  <a:cubicBezTo>
                    <a:pt x="19" y="0"/>
                    <a:pt x="19" y="0"/>
                    <a:pt x="19" y="0"/>
                  </a:cubicBezTo>
                  <a:cubicBezTo>
                    <a:pt x="9" y="0"/>
                    <a:pt x="0" y="8"/>
                    <a:pt x="0" y="18"/>
                  </a:cubicBezTo>
                  <a:cubicBezTo>
                    <a:pt x="0" y="28"/>
                    <a:pt x="9" y="36"/>
                    <a:pt x="19" y="36"/>
                  </a:cubicBezTo>
                  <a:cubicBezTo>
                    <a:pt x="138" y="36"/>
                    <a:pt x="138" y="36"/>
                    <a:pt x="138" y="36"/>
                  </a:cubicBezTo>
                  <a:cubicBezTo>
                    <a:pt x="138" y="30"/>
                    <a:pt x="138" y="30"/>
                    <a:pt x="138" y="30"/>
                  </a:cubicBezTo>
                </a:path>
              </a:pathLst>
            </a:custGeom>
            <a:solidFill>
              <a:srgbClr val="F249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1" name="ï$1íďe">
              <a:extLst>
                <a:ext uri="{FF2B5EF4-FFF2-40B4-BE49-F238E27FC236}">
                  <a16:creationId xmlns:a16="http://schemas.microsoft.com/office/drawing/2014/main" xmlns="" id="{B1270A1A-D39B-484C-8395-ECFB0CCA9D5C}"/>
                </a:ext>
              </a:extLst>
            </p:cNvPr>
            <p:cNvSpPr/>
            <p:nvPr/>
          </p:nvSpPr>
          <p:spPr bwMode="auto">
            <a:xfrm>
              <a:off x="6337301" y="2879726"/>
              <a:ext cx="177800" cy="92075"/>
            </a:xfrm>
            <a:custGeom>
              <a:avLst/>
              <a:gdLst>
                <a:gd name="T0" fmla="*/ 45 w 61"/>
                <a:gd name="T1" fmla="*/ 22 h 32"/>
                <a:gd name="T2" fmla="*/ 41 w 61"/>
                <a:gd name="T3" fmla="*/ 0 h 32"/>
                <a:gd name="T4" fmla="*/ 31 w 61"/>
                <a:gd name="T5" fmla="*/ 0 h 32"/>
                <a:gd name="T6" fmla="*/ 20 w 61"/>
                <a:gd name="T7" fmla="*/ 0 h 32"/>
                <a:gd name="T8" fmla="*/ 16 w 61"/>
                <a:gd name="T9" fmla="*/ 22 h 32"/>
                <a:gd name="T10" fmla="*/ 0 w 61"/>
                <a:gd name="T11" fmla="*/ 28 h 32"/>
                <a:gd name="T12" fmla="*/ 0 w 61"/>
                <a:gd name="T13" fmla="*/ 32 h 32"/>
                <a:gd name="T14" fmla="*/ 31 w 61"/>
                <a:gd name="T15" fmla="*/ 32 h 32"/>
                <a:gd name="T16" fmla="*/ 61 w 61"/>
                <a:gd name="T17" fmla="*/ 32 h 32"/>
                <a:gd name="T18" fmla="*/ 61 w 61"/>
                <a:gd name="T19" fmla="*/ 28 h 32"/>
                <a:gd name="T20" fmla="*/ 45 w 61"/>
                <a:gd name="T21"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32">
                  <a:moveTo>
                    <a:pt x="45" y="22"/>
                  </a:moveTo>
                  <a:cubicBezTo>
                    <a:pt x="38" y="15"/>
                    <a:pt x="41" y="0"/>
                    <a:pt x="41" y="0"/>
                  </a:cubicBezTo>
                  <a:cubicBezTo>
                    <a:pt x="31" y="0"/>
                    <a:pt x="31" y="0"/>
                    <a:pt x="31" y="0"/>
                  </a:cubicBezTo>
                  <a:cubicBezTo>
                    <a:pt x="20" y="0"/>
                    <a:pt x="20" y="0"/>
                    <a:pt x="20" y="0"/>
                  </a:cubicBezTo>
                  <a:cubicBezTo>
                    <a:pt x="20" y="0"/>
                    <a:pt x="23" y="15"/>
                    <a:pt x="16" y="22"/>
                  </a:cubicBezTo>
                  <a:cubicBezTo>
                    <a:pt x="8" y="28"/>
                    <a:pt x="0" y="28"/>
                    <a:pt x="0" y="28"/>
                  </a:cubicBezTo>
                  <a:cubicBezTo>
                    <a:pt x="0" y="32"/>
                    <a:pt x="0" y="32"/>
                    <a:pt x="0" y="32"/>
                  </a:cubicBezTo>
                  <a:cubicBezTo>
                    <a:pt x="31" y="32"/>
                    <a:pt x="31" y="32"/>
                    <a:pt x="31" y="32"/>
                  </a:cubicBezTo>
                  <a:cubicBezTo>
                    <a:pt x="61" y="32"/>
                    <a:pt x="61" y="32"/>
                    <a:pt x="61" y="32"/>
                  </a:cubicBezTo>
                  <a:cubicBezTo>
                    <a:pt x="61" y="28"/>
                    <a:pt x="61" y="28"/>
                    <a:pt x="61" y="28"/>
                  </a:cubicBezTo>
                  <a:cubicBezTo>
                    <a:pt x="61" y="28"/>
                    <a:pt x="53" y="28"/>
                    <a:pt x="45" y="22"/>
                  </a:cubicBezTo>
                </a:path>
              </a:pathLst>
            </a:custGeom>
            <a:solidFill>
              <a:srgbClr val="D878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2" name="is1iḓè">
              <a:extLst>
                <a:ext uri="{FF2B5EF4-FFF2-40B4-BE49-F238E27FC236}">
                  <a16:creationId xmlns:a16="http://schemas.microsoft.com/office/drawing/2014/main" xmlns="" id="{0DFD0463-3BAE-4CAF-921E-810BAC251FFB}"/>
                </a:ext>
              </a:extLst>
            </p:cNvPr>
            <p:cNvSpPr/>
            <p:nvPr/>
          </p:nvSpPr>
          <p:spPr bwMode="auto">
            <a:xfrm>
              <a:off x="6337301" y="2960689"/>
              <a:ext cx="177800" cy="11113"/>
            </a:xfrm>
            <a:custGeom>
              <a:avLst/>
              <a:gdLst>
                <a:gd name="T0" fmla="*/ 112 w 112"/>
                <a:gd name="T1" fmla="*/ 0 h 7"/>
                <a:gd name="T2" fmla="*/ 0 w 112"/>
                <a:gd name="T3" fmla="*/ 0 h 7"/>
                <a:gd name="T4" fmla="*/ 0 w 112"/>
                <a:gd name="T5" fmla="*/ 0 h 7"/>
                <a:gd name="T6" fmla="*/ 0 w 112"/>
                <a:gd name="T7" fmla="*/ 7 h 7"/>
                <a:gd name="T8" fmla="*/ 112 w 112"/>
                <a:gd name="T9" fmla="*/ 7 h 7"/>
                <a:gd name="T10" fmla="*/ 112 w 112"/>
                <a:gd name="T11" fmla="*/ 0 h 7"/>
                <a:gd name="T12" fmla="*/ 112 w 11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2" h="7">
                  <a:moveTo>
                    <a:pt x="112" y="0"/>
                  </a:moveTo>
                  <a:lnTo>
                    <a:pt x="0" y="0"/>
                  </a:lnTo>
                  <a:lnTo>
                    <a:pt x="0" y="0"/>
                  </a:lnTo>
                  <a:lnTo>
                    <a:pt x="0" y="7"/>
                  </a:lnTo>
                  <a:lnTo>
                    <a:pt x="112" y="7"/>
                  </a:lnTo>
                  <a:lnTo>
                    <a:pt x="112" y="0"/>
                  </a:lnTo>
                  <a:lnTo>
                    <a:pt x="112" y="0"/>
                  </a:lnTo>
                  <a:close/>
                </a:path>
              </a:pathLst>
            </a:custGeom>
            <a:solidFill>
              <a:srgbClr val="E4A1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3" name="ïŝľíḍe">
              <a:extLst>
                <a:ext uri="{FF2B5EF4-FFF2-40B4-BE49-F238E27FC236}">
                  <a16:creationId xmlns:a16="http://schemas.microsoft.com/office/drawing/2014/main" xmlns="" id="{4A7673D7-4B28-4FCC-AA06-49AD52F5D9A5}"/>
                </a:ext>
              </a:extLst>
            </p:cNvPr>
            <p:cNvSpPr/>
            <p:nvPr/>
          </p:nvSpPr>
          <p:spPr bwMode="auto">
            <a:xfrm>
              <a:off x="6337301" y="2960689"/>
              <a:ext cx="177800" cy="11113"/>
            </a:xfrm>
            <a:custGeom>
              <a:avLst/>
              <a:gdLst>
                <a:gd name="T0" fmla="*/ 112 w 112"/>
                <a:gd name="T1" fmla="*/ 0 h 7"/>
                <a:gd name="T2" fmla="*/ 0 w 112"/>
                <a:gd name="T3" fmla="*/ 0 h 7"/>
                <a:gd name="T4" fmla="*/ 0 w 112"/>
                <a:gd name="T5" fmla="*/ 0 h 7"/>
                <a:gd name="T6" fmla="*/ 0 w 112"/>
                <a:gd name="T7" fmla="*/ 7 h 7"/>
                <a:gd name="T8" fmla="*/ 112 w 112"/>
                <a:gd name="T9" fmla="*/ 7 h 7"/>
                <a:gd name="T10" fmla="*/ 112 w 112"/>
                <a:gd name="T11" fmla="*/ 0 h 7"/>
                <a:gd name="T12" fmla="*/ 112 w 11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2" h="7">
                  <a:moveTo>
                    <a:pt x="112" y="0"/>
                  </a:moveTo>
                  <a:lnTo>
                    <a:pt x="0" y="0"/>
                  </a:lnTo>
                  <a:lnTo>
                    <a:pt x="0" y="0"/>
                  </a:lnTo>
                  <a:lnTo>
                    <a:pt x="0" y="7"/>
                  </a:lnTo>
                  <a:lnTo>
                    <a:pt x="112" y="7"/>
                  </a:lnTo>
                  <a:lnTo>
                    <a:pt x="112" y="0"/>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4" name="iślíďe">
              <a:extLst>
                <a:ext uri="{FF2B5EF4-FFF2-40B4-BE49-F238E27FC236}">
                  <a16:creationId xmlns:a16="http://schemas.microsoft.com/office/drawing/2014/main" xmlns="" id="{57E14A21-0B98-4320-BB1A-D08D2CCD418A}"/>
                </a:ext>
              </a:extLst>
            </p:cNvPr>
            <p:cNvSpPr/>
            <p:nvPr/>
          </p:nvSpPr>
          <p:spPr bwMode="auto">
            <a:xfrm>
              <a:off x="6296026" y="2676526"/>
              <a:ext cx="261938" cy="246063"/>
            </a:xfrm>
            <a:custGeom>
              <a:avLst/>
              <a:gdLst>
                <a:gd name="T0" fmla="*/ 90 w 90"/>
                <a:gd name="T1" fmla="*/ 77 h 85"/>
                <a:gd name="T2" fmla="*/ 82 w 90"/>
                <a:gd name="T3" fmla="*/ 85 h 85"/>
                <a:gd name="T4" fmla="*/ 8 w 90"/>
                <a:gd name="T5" fmla="*/ 85 h 85"/>
                <a:gd name="T6" fmla="*/ 0 w 90"/>
                <a:gd name="T7" fmla="*/ 77 h 85"/>
                <a:gd name="T8" fmla="*/ 0 w 90"/>
                <a:gd name="T9" fmla="*/ 8 h 85"/>
                <a:gd name="T10" fmla="*/ 8 w 90"/>
                <a:gd name="T11" fmla="*/ 0 h 85"/>
                <a:gd name="T12" fmla="*/ 82 w 90"/>
                <a:gd name="T13" fmla="*/ 0 h 85"/>
                <a:gd name="T14" fmla="*/ 90 w 90"/>
                <a:gd name="T15" fmla="*/ 8 h 85"/>
                <a:gd name="T16" fmla="*/ 90 w 90"/>
                <a:gd name="T17" fmla="*/ 7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85">
                  <a:moveTo>
                    <a:pt x="90" y="77"/>
                  </a:moveTo>
                  <a:cubicBezTo>
                    <a:pt x="90" y="81"/>
                    <a:pt x="87" y="85"/>
                    <a:pt x="82" y="85"/>
                  </a:cubicBezTo>
                  <a:cubicBezTo>
                    <a:pt x="8" y="85"/>
                    <a:pt x="8" y="85"/>
                    <a:pt x="8" y="85"/>
                  </a:cubicBezTo>
                  <a:cubicBezTo>
                    <a:pt x="4" y="85"/>
                    <a:pt x="0" y="81"/>
                    <a:pt x="0" y="77"/>
                  </a:cubicBezTo>
                  <a:cubicBezTo>
                    <a:pt x="0" y="8"/>
                    <a:pt x="0" y="8"/>
                    <a:pt x="0" y="8"/>
                  </a:cubicBezTo>
                  <a:cubicBezTo>
                    <a:pt x="0" y="4"/>
                    <a:pt x="4" y="0"/>
                    <a:pt x="8" y="0"/>
                  </a:cubicBezTo>
                  <a:cubicBezTo>
                    <a:pt x="82" y="0"/>
                    <a:pt x="82" y="0"/>
                    <a:pt x="82" y="0"/>
                  </a:cubicBezTo>
                  <a:cubicBezTo>
                    <a:pt x="87" y="0"/>
                    <a:pt x="90" y="4"/>
                    <a:pt x="90" y="8"/>
                  </a:cubicBezTo>
                  <a:cubicBezTo>
                    <a:pt x="90" y="77"/>
                    <a:pt x="90" y="77"/>
                    <a:pt x="90" y="77"/>
                  </a:cubicBezTo>
                </a:path>
              </a:pathLst>
            </a:custGeom>
            <a:solidFill>
              <a:srgbClr val="FFA4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5" name="ïṥ1îḑê">
              <a:extLst>
                <a:ext uri="{FF2B5EF4-FFF2-40B4-BE49-F238E27FC236}">
                  <a16:creationId xmlns:a16="http://schemas.microsoft.com/office/drawing/2014/main" xmlns="" id="{D257F73C-93D5-4BFE-89F5-A17D7C85E83F}"/>
                </a:ext>
              </a:extLst>
            </p:cNvPr>
            <p:cNvSpPr/>
            <p:nvPr/>
          </p:nvSpPr>
          <p:spPr bwMode="auto">
            <a:xfrm>
              <a:off x="6323013" y="2693989"/>
              <a:ext cx="211138" cy="211138"/>
            </a:xfrm>
            <a:prstGeom prst="ellipse">
              <a:avLst/>
            </a:prstGeom>
            <a:solidFill>
              <a:srgbClr val="223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6" name="îŝ1íḑé">
              <a:extLst>
                <a:ext uri="{FF2B5EF4-FFF2-40B4-BE49-F238E27FC236}">
                  <a16:creationId xmlns:a16="http://schemas.microsoft.com/office/drawing/2014/main" xmlns="" id="{3524777A-9637-49D2-8DDB-3DE13690621B}"/>
                </a:ext>
              </a:extLst>
            </p:cNvPr>
            <p:cNvSpPr/>
            <p:nvPr/>
          </p:nvSpPr>
          <p:spPr bwMode="auto">
            <a:xfrm>
              <a:off x="6351588" y="2722564"/>
              <a:ext cx="153988" cy="153988"/>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7" name="iS1iḓe">
              <a:extLst>
                <a:ext uri="{FF2B5EF4-FFF2-40B4-BE49-F238E27FC236}">
                  <a16:creationId xmlns:a16="http://schemas.microsoft.com/office/drawing/2014/main" xmlns="" id="{234F322E-B080-4118-9712-8DD7D8C9614D}"/>
                </a:ext>
              </a:extLst>
            </p:cNvPr>
            <p:cNvSpPr/>
            <p:nvPr/>
          </p:nvSpPr>
          <p:spPr bwMode="auto">
            <a:xfrm>
              <a:off x="6418263" y="2792414"/>
              <a:ext cx="17463" cy="17463"/>
            </a:xfrm>
            <a:prstGeom prst="ellipse">
              <a:avLst/>
            </a:prstGeom>
            <a:solidFill>
              <a:srgbClr val="223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8" name="ïṥ1îḍé">
              <a:extLst>
                <a:ext uri="{FF2B5EF4-FFF2-40B4-BE49-F238E27FC236}">
                  <a16:creationId xmlns:a16="http://schemas.microsoft.com/office/drawing/2014/main" xmlns="" id="{361128E1-56F3-4C09-B3CD-2AED22DD2C01}"/>
                </a:ext>
              </a:extLst>
            </p:cNvPr>
            <p:cNvSpPr/>
            <p:nvPr/>
          </p:nvSpPr>
          <p:spPr bwMode="auto">
            <a:xfrm>
              <a:off x="6427788" y="2740026"/>
              <a:ext cx="3175" cy="61913"/>
            </a:xfrm>
            <a:prstGeom prst="rect">
              <a:avLst/>
            </a:prstGeom>
            <a:solidFill>
              <a:srgbClr val="FFB94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89" name="îşlïḑê">
              <a:extLst>
                <a:ext uri="{FF2B5EF4-FFF2-40B4-BE49-F238E27FC236}">
                  <a16:creationId xmlns:a16="http://schemas.microsoft.com/office/drawing/2014/main" xmlns="" id="{A06611BF-505D-42A9-A7F8-B7A08ED1EE93}"/>
                </a:ext>
              </a:extLst>
            </p:cNvPr>
            <p:cNvSpPr/>
            <p:nvPr/>
          </p:nvSpPr>
          <p:spPr bwMode="auto">
            <a:xfrm>
              <a:off x="6427788" y="2740026"/>
              <a:ext cx="3175" cy="6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0" name="îṡľïḍè">
              <a:extLst>
                <a:ext uri="{FF2B5EF4-FFF2-40B4-BE49-F238E27FC236}">
                  <a16:creationId xmlns:a16="http://schemas.microsoft.com/office/drawing/2014/main" xmlns="" id="{A1106FE4-CE2E-4009-9C5D-F5A9C8A3822C}"/>
                </a:ext>
              </a:extLst>
            </p:cNvPr>
            <p:cNvSpPr/>
            <p:nvPr/>
          </p:nvSpPr>
          <p:spPr bwMode="auto">
            <a:xfrm>
              <a:off x="6427788" y="2798764"/>
              <a:ext cx="39688" cy="3175"/>
            </a:xfrm>
            <a:prstGeom prst="rect">
              <a:avLst/>
            </a:prstGeom>
            <a:solidFill>
              <a:srgbClr val="FFB94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1" name="iṡľiḑê">
              <a:extLst>
                <a:ext uri="{FF2B5EF4-FFF2-40B4-BE49-F238E27FC236}">
                  <a16:creationId xmlns:a16="http://schemas.microsoft.com/office/drawing/2014/main" xmlns="" id="{5B2B41B0-27B6-4CF7-8B6D-7D3E28F246EF}"/>
                </a:ext>
              </a:extLst>
            </p:cNvPr>
            <p:cNvSpPr/>
            <p:nvPr/>
          </p:nvSpPr>
          <p:spPr bwMode="auto">
            <a:xfrm>
              <a:off x="6427788" y="2798764"/>
              <a:ext cx="396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2" name="íṩ1ïdè">
              <a:extLst>
                <a:ext uri="{FF2B5EF4-FFF2-40B4-BE49-F238E27FC236}">
                  <a16:creationId xmlns:a16="http://schemas.microsoft.com/office/drawing/2014/main" xmlns="" id="{78FE920D-95B5-4153-8823-8BAD9582726C}"/>
                </a:ext>
              </a:extLst>
            </p:cNvPr>
            <p:cNvSpPr/>
            <p:nvPr/>
          </p:nvSpPr>
          <p:spPr bwMode="auto">
            <a:xfrm>
              <a:off x="6354763" y="2801939"/>
              <a:ext cx="6350" cy="1588"/>
            </a:xfrm>
            <a:prstGeom prst="rect">
              <a:avLst/>
            </a:prstGeom>
            <a:solidFill>
              <a:srgbClr val="223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3" name="işļiḑè">
              <a:extLst>
                <a:ext uri="{FF2B5EF4-FFF2-40B4-BE49-F238E27FC236}">
                  <a16:creationId xmlns:a16="http://schemas.microsoft.com/office/drawing/2014/main" xmlns="" id="{AB205F53-E1F7-4AD6-8CA9-36D841DECF54}"/>
                </a:ext>
              </a:extLst>
            </p:cNvPr>
            <p:cNvSpPr/>
            <p:nvPr/>
          </p:nvSpPr>
          <p:spPr bwMode="auto">
            <a:xfrm>
              <a:off x="6427788" y="2725739"/>
              <a:ext cx="3175" cy="9525"/>
            </a:xfrm>
            <a:prstGeom prst="rect">
              <a:avLst/>
            </a:prstGeom>
            <a:solidFill>
              <a:srgbClr val="223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4" name="iṩ1îdé">
              <a:extLst>
                <a:ext uri="{FF2B5EF4-FFF2-40B4-BE49-F238E27FC236}">
                  <a16:creationId xmlns:a16="http://schemas.microsoft.com/office/drawing/2014/main" xmlns="" id="{057049AB-99D2-42EB-A2F8-82B0134B8A5E}"/>
                </a:ext>
              </a:extLst>
            </p:cNvPr>
            <p:cNvSpPr/>
            <p:nvPr/>
          </p:nvSpPr>
          <p:spPr bwMode="auto">
            <a:xfrm>
              <a:off x="6427788" y="2725739"/>
              <a:ext cx="3175"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5" name="ïṧ1iḓe">
              <a:extLst>
                <a:ext uri="{FF2B5EF4-FFF2-40B4-BE49-F238E27FC236}">
                  <a16:creationId xmlns:a16="http://schemas.microsoft.com/office/drawing/2014/main" xmlns="" id="{9F5D9D15-28B6-4CF4-ABD4-3288887147DA}"/>
                </a:ext>
              </a:extLst>
            </p:cNvPr>
            <p:cNvSpPr/>
            <p:nvPr/>
          </p:nvSpPr>
          <p:spPr bwMode="auto">
            <a:xfrm>
              <a:off x="6430963" y="2865439"/>
              <a:ext cx="1588" cy="7938"/>
            </a:xfrm>
            <a:prstGeom prst="rect">
              <a:avLst/>
            </a:prstGeom>
            <a:solidFill>
              <a:srgbClr val="223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6" name="íṡḷïdè">
              <a:extLst>
                <a:ext uri="{FF2B5EF4-FFF2-40B4-BE49-F238E27FC236}">
                  <a16:creationId xmlns:a16="http://schemas.microsoft.com/office/drawing/2014/main" xmlns="" id="{22E1E7EB-4B56-48FF-860C-73F9838B2CBA}"/>
                </a:ext>
              </a:extLst>
            </p:cNvPr>
            <p:cNvSpPr/>
            <p:nvPr/>
          </p:nvSpPr>
          <p:spPr bwMode="auto">
            <a:xfrm>
              <a:off x="6430963" y="2865439"/>
              <a:ext cx="1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7" name="îṧ1idê">
              <a:extLst>
                <a:ext uri="{FF2B5EF4-FFF2-40B4-BE49-F238E27FC236}">
                  <a16:creationId xmlns:a16="http://schemas.microsoft.com/office/drawing/2014/main" xmlns="" id="{9E003A1E-DFBB-498D-9CA5-871757F290BA}"/>
                </a:ext>
              </a:extLst>
            </p:cNvPr>
            <p:cNvSpPr/>
            <p:nvPr/>
          </p:nvSpPr>
          <p:spPr bwMode="auto">
            <a:xfrm>
              <a:off x="6494463" y="2798764"/>
              <a:ext cx="7938" cy="3175"/>
            </a:xfrm>
            <a:prstGeom prst="rect">
              <a:avLst/>
            </a:prstGeom>
            <a:solidFill>
              <a:srgbClr val="223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8" name="îŝḻïďé">
              <a:extLst>
                <a:ext uri="{FF2B5EF4-FFF2-40B4-BE49-F238E27FC236}">
                  <a16:creationId xmlns:a16="http://schemas.microsoft.com/office/drawing/2014/main" xmlns="" id="{8DF50F15-A685-4ADF-AF88-34A500F1020B}"/>
                </a:ext>
              </a:extLst>
            </p:cNvPr>
            <p:cNvSpPr/>
            <p:nvPr/>
          </p:nvSpPr>
          <p:spPr bwMode="auto">
            <a:xfrm>
              <a:off x="6494463" y="2798764"/>
              <a:ext cx="793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9" name="íṡḷiḓê">
              <a:extLst>
                <a:ext uri="{FF2B5EF4-FFF2-40B4-BE49-F238E27FC236}">
                  <a16:creationId xmlns:a16="http://schemas.microsoft.com/office/drawing/2014/main" xmlns="" id="{3072ADDD-BDE6-4DD4-BFFB-8458E9446A96}"/>
                </a:ext>
              </a:extLst>
            </p:cNvPr>
            <p:cNvSpPr/>
            <p:nvPr/>
          </p:nvSpPr>
          <p:spPr bwMode="auto">
            <a:xfrm>
              <a:off x="6427788" y="2676526"/>
              <a:ext cx="130175" cy="246063"/>
            </a:xfrm>
            <a:custGeom>
              <a:avLst/>
              <a:gdLst>
                <a:gd name="T0" fmla="*/ 37 w 45"/>
                <a:gd name="T1" fmla="*/ 0 h 85"/>
                <a:gd name="T2" fmla="*/ 0 w 45"/>
                <a:gd name="T3" fmla="*/ 0 h 85"/>
                <a:gd name="T4" fmla="*/ 0 w 45"/>
                <a:gd name="T5" fmla="*/ 6 h 85"/>
                <a:gd name="T6" fmla="*/ 37 w 45"/>
                <a:gd name="T7" fmla="*/ 43 h 85"/>
                <a:gd name="T8" fmla="*/ 0 w 45"/>
                <a:gd name="T9" fmla="*/ 79 h 85"/>
                <a:gd name="T10" fmla="*/ 0 w 45"/>
                <a:gd name="T11" fmla="*/ 85 h 85"/>
                <a:gd name="T12" fmla="*/ 37 w 45"/>
                <a:gd name="T13" fmla="*/ 85 h 85"/>
                <a:gd name="T14" fmla="*/ 45 w 45"/>
                <a:gd name="T15" fmla="*/ 77 h 85"/>
                <a:gd name="T16" fmla="*/ 45 w 45"/>
                <a:gd name="T17" fmla="*/ 8 h 85"/>
                <a:gd name="T18" fmla="*/ 37 w 45"/>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85">
                  <a:moveTo>
                    <a:pt x="37" y="0"/>
                  </a:moveTo>
                  <a:cubicBezTo>
                    <a:pt x="0" y="0"/>
                    <a:pt x="0" y="0"/>
                    <a:pt x="0" y="0"/>
                  </a:cubicBezTo>
                  <a:cubicBezTo>
                    <a:pt x="0" y="6"/>
                    <a:pt x="0" y="6"/>
                    <a:pt x="0" y="6"/>
                  </a:cubicBezTo>
                  <a:cubicBezTo>
                    <a:pt x="20" y="6"/>
                    <a:pt x="37" y="22"/>
                    <a:pt x="37" y="43"/>
                  </a:cubicBezTo>
                  <a:cubicBezTo>
                    <a:pt x="37" y="63"/>
                    <a:pt x="20" y="79"/>
                    <a:pt x="0" y="79"/>
                  </a:cubicBezTo>
                  <a:cubicBezTo>
                    <a:pt x="0" y="85"/>
                    <a:pt x="0" y="85"/>
                    <a:pt x="0" y="85"/>
                  </a:cubicBezTo>
                  <a:cubicBezTo>
                    <a:pt x="37" y="85"/>
                    <a:pt x="37" y="85"/>
                    <a:pt x="37" y="85"/>
                  </a:cubicBezTo>
                  <a:cubicBezTo>
                    <a:pt x="42" y="85"/>
                    <a:pt x="45" y="81"/>
                    <a:pt x="45" y="77"/>
                  </a:cubicBezTo>
                  <a:cubicBezTo>
                    <a:pt x="45" y="8"/>
                    <a:pt x="45" y="8"/>
                    <a:pt x="45" y="8"/>
                  </a:cubicBezTo>
                  <a:cubicBezTo>
                    <a:pt x="45" y="4"/>
                    <a:pt x="42" y="0"/>
                    <a:pt x="37" y="0"/>
                  </a:cubicBezTo>
                </a:path>
              </a:pathLst>
            </a:custGeom>
            <a:solidFill>
              <a:srgbClr val="E593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0" name="iṩlïḋê">
              <a:extLst>
                <a:ext uri="{FF2B5EF4-FFF2-40B4-BE49-F238E27FC236}">
                  <a16:creationId xmlns:a16="http://schemas.microsoft.com/office/drawing/2014/main" xmlns="" id="{4D754899-4FB1-4BC3-A9C7-99B5087583D2}"/>
                </a:ext>
              </a:extLst>
            </p:cNvPr>
            <p:cNvSpPr/>
            <p:nvPr/>
          </p:nvSpPr>
          <p:spPr bwMode="auto">
            <a:xfrm>
              <a:off x="6427788" y="2693989"/>
              <a:ext cx="106363" cy="211138"/>
            </a:xfrm>
            <a:custGeom>
              <a:avLst/>
              <a:gdLst>
                <a:gd name="T0" fmla="*/ 0 w 37"/>
                <a:gd name="T1" fmla="*/ 0 h 73"/>
                <a:gd name="T2" fmla="*/ 0 w 37"/>
                <a:gd name="T3" fmla="*/ 10 h 73"/>
                <a:gd name="T4" fmla="*/ 27 w 37"/>
                <a:gd name="T5" fmla="*/ 37 h 73"/>
                <a:gd name="T6" fmla="*/ 0 w 37"/>
                <a:gd name="T7" fmla="*/ 63 h 73"/>
                <a:gd name="T8" fmla="*/ 0 w 37"/>
                <a:gd name="T9" fmla="*/ 73 h 73"/>
                <a:gd name="T10" fmla="*/ 37 w 37"/>
                <a:gd name="T11" fmla="*/ 37 h 73"/>
                <a:gd name="T12" fmla="*/ 0 w 37"/>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37" h="73">
                  <a:moveTo>
                    <a:pt x="0" y="0"/>
                  </a:moveTo>
                  <a:cubicBezTo>
                    <a:pt x="0" y="10"/>
                    <a:pt x="0" y="10"/>
                    <a:pt x="0" y="10"/>
                  </a:cubicBezTo>
                  <a:cubicBezTo>
                    <a:pt x="15" y="10"/>
                    <a:pt x="27" y="22"/>
                    <a:pt x="27" y="37"/>
                  </a:cubicBezTo>
                  <a:cubicBezTo>
                    <a:pt x="27" y="51"/>
                    <a:pt x="15" y="63"/>
                    <a:pt x="0" y="63"/>
                  </a:cubicBezTo>
                  <a:cubicBezTo>
                    <a:pt x="0" y="73"/>
                    <a:pt x="0" y="73"/>
                    <a:pt x="0" y="73"/>
                  </a:cubicBezTo>
                  <a:cubicBezTo>
                    <a:pt x="20" y="73"/>
                    <a:pt x="37" y="57"/>
                    <a:pt x="37" y="37"/>
                  </a:cubicBezTo>
                  <a:cubicBezTo>
                    <a:pt x="37" y="16"/>
                    <a:pt x="20" y="0"/>
                    <a:pt x="0" y="0"/>
                  </a:cubicBezTo>
                </a:path>
              </a:pathLst>
            </a:custGeom>
            <a:solidFill>
              <a:srgbClr val="1F30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1" name="ïśḷïḍê">
              <a:extLst>
                <a:ext uri="{FF2B5EF4-FFF2-40B4-BE49-F238E27FC236}">
                  <a16:creationId xmlns:a16="http://schemas.microsoft.com/office/drawing/2014/main" xmlns="" id="{B3AC4ECE-2CBE-4F19-AA23-FF73CA4A2FFF}"/>
                </a:ext>
              </a:extLst>
            </p:cNvPr>
            <p:cNvSpPr/>
            <p:nvPr/>
          </p:nvSpPr>
          <p:spPr bwMode="auto">
            <a:xfrm>
              <a:off x="6427788" y="2722564"/>
              <a:ext cx="77788" cy="153988"/>
            </a:xfrm>
            <a:custGeom>
              <a:avLst/>
              <a:gdLst>
                <a:gd name="T0" fmla="*/ 1 w 27"/>
                <a:gd name="T1" fmla="*/ 52 h 53"/>
                <a:gd name="T2" fmla="*/ 1 w 27"/>
                <a:gd name="T3" fmla="*/ 49 h 53"/>
                <a:gd name="T4" fmla="*/ 1 w 27"/>
                <a:gd name="T5" fmla="*/ 49 h 53"/>
                <a:gd name="T6" fmla="*/ 1 w 27"/>
                <a:gd name="T7" fmla="*/ 52 h 53"/>
                <a:gd name="T8" fmla="*/ 1 w 27"/>
                <a:gd name="T9" fmla="*/ 52 h 53"/>
                <a:gd name="T10" fmla="*/ 23 w 27"/>
                <a:gd name="T11" fmla="*/ 27 h 53"/>
                <a:gd name="T12" fmla="*/ 23 w 27"/>
                <a:gd name="T13" fmla="*/ 26 h 53"/>
                <a:gd name="T14" fmla="*/ 26 w 27"/>
                <a:gd name="T15" fmla="*/ 26 h 53"/>
                <a:gd name="T16" fmla="*/ 26 w 27"/>
                <a:gd name="T17" fmla="*/ 27 h 53"/>
                <a:gd name="T18" fmla="*/ 23 w 27"/>
                <a:gd name="T19" fmla="*/ 27 h 53"/>
                <a:gd name="T20" fmla="*/ 0 w 27"/>
                <a:gd name="T21" fmla="*/ 0 h 53"/>
                <a:gd name="T22" fmla="*/ 0 w 27"/>
                <a:gd name="T23" fmla="*/ 1 h 53"/>
                <a:gd name="T24" fmla="*/ 1 w 27"/>
                <a:gd name="T25" fmla="*/ 1 h 53"/>
                <a:gd name="T26" fmla="*/ 1 w 27"/>
                <a:gd name="T27" fmla="*/ 4 h 53"/>
                <a:gd name="T28" fmla="*/ 0 w 27"/>
                <a:gd name="T29" fmla="*/ 4 h 53"/>
                <a:gd name="T30" fmla="*/ 0 w 27"/>
                <a:gd name="T31" fmla="*/ 6 h 53"/>
                <a:gd name="T32" fmla="*/ 1 w 27"/>
                <a:gd name="T33" fmla="*/ 6 h 53"/>
                <a:gd name="T34" fmla="*/ 1 w 27"/>
                <a:gd name="T35" fmla="*/ 24 h 53"/>
                <a:gd name="T36" fmla="*/ 3 w 27"/>
                <a:gd name="T37" fmla="*/ 26 h 53"/>
                <a:gd name="T38" fmla="*/ 14 w 27"/>
                <a:gd name="T39" fmla="*/ 26 h 53"/>
                <a:gd name="T40" fmla="*/ 14 w 27"/>
                <a:gd name="T41" fmla="*/ 27 h 53"/>
                <a:gd name="T42" fmla="*/ 3 w 27"/>
                <a:gd name="T43" fmla="*/ 27 h 53"/>
                <a:gd name="T44" fmla="*/ 0 w 27"/>
                <a:gd name="T45" fmla="*/ 30 h 53"/>
                <a:gd name="T46" fmla="*/ 0 w 27"/>
                <a:gd name="T47" fmla="*/ 53 h 53"/>
                <a:gd name="T48" fmla="*/ 27 w 27"/>
                <a:gd name="T49" fmla="*/ 27 h 53"/>
                <a:gd name="T50" fmla="*/ 0 w 27"/>
                <a:gd name="T5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53">
                  <a:moveTo>
                    <a:pt x="1" y="52"/>
                  </a:moveTo>
                  <a:cubicBezTo>
                    <a:pt x="1" y="49"/>
                    <a:pt x="1" y="49"/>
                    <a:pt x="1" y="49"/>
                  </a:cubicBezTo>
                  <a:cubicBezTo>
                    <a:pt x="1" y="49"/>
                    <a:pt x="1" y="49"/>
                    <a:pt x="1" y="49"/>
                  </a:cubicBezTo>
                  <a:cubicBezTo>
                    <a:pt x="1" y="52"/>
                    <a:pt x="1" y="52"/>
                    <a:pt x="1" y="52"/>
                  </a:cubicBezTo>
                  <a:cubicBezTo>
                    <a:pt x="1" y="52"/>
                    <a:pt x="1" y="52"/>
                    <a:pt x="1" y="52"/>
                  </a:cubicBezTo>
                  <a:moveTo>
                    <a:pt x="23" y="27"/>
                  </a:moveTo>
                  <a:cubicBezTo>
                    <a:pt x="23" y="26"/>
                    <a:pt x="23" y="26"/>
                    <a:pt x="23" y="26"/>
                  </a:cubicBezTo>
                  <a:cubicBezTo>
                    <a:pt x="26" y="26"/>
                    <a:pt x="26" y="26"/>
                    <a:pt x="26" y="26"/>
                  </a:cubicBezTo>
                  <a:cubicBezTo>
                    <a:pt x="26" y="27"/>
                    <a:pt x="26" y="27"/>
                    <a:pt x="26" y="27"/>
                  </a:cubicBezTo>
                  <a:cubicBezTo>
                    <a:pt x="23" y="27"/>
                    <a:pt x="23" y="27"/>
                    <a:pt x="23" y="27"/>
                  </a:cubicBezTo>
                  <a:moveTo>
                    <a:pt x="0" y="0"/>
                  </a:moveTo>
                  <a:cubicBezTo>
                    <a:pt x="0" y="1"/>
                    <a:pt x="0" y="1"/>
                    <a:pt x="0" y="1"/>
                  </a:cubicBezTo>
                  <a:cubicBezTo>
                    <a:pt x="1" y="1"/>
                    <a:pt x="1" y="1"/>
                    <a:pt x="1" y="1"/>
                  </a:cubicBezTo>
                  <a:cubicBezTo>
                    <a:pt x="1" y="4"/>
                    <a:pt x="1" y="4"/>
                    <a:pt x="1" y="4"/>
                  </a:cubicBezTo>
                  <a:cubicBezTo>
                    <a:pt x="0" y="4"/>
                    <a:pt x="0" y="4"/>
                    <a:pt x="0" y="4"/>
                  </a:cubicBezTo>
                  <a:cubicBezTo>
                    <a:pt x="0" y="6"/>
                    <a:pt x="0" y="6"/>
                    <a:pt x="0" y="6"/>
                  </a:cubicBezTo>
                  <a:cubicBezTo>
                    <a:pt x="1" y="6"/>
                    <a:pt x="1" y="6"/>
                    <a:pt x="1" y="6"/>
                  </a:cubicBezTo>
                  <a:cubicBezTo>
                    <a:pt x="1" y="24"/>
                    <a:pt x="1" y="24"/>
                    <a:pt x="1" y="24"/>
                  </a:cubicBezTo>
                  <a:cubicBezTo>
                    <a:pt x="2" y="24"/>
                    <a:pt x="3" y="25"/>
                    <a:pt x="3" y="26"/>
                  </a:cubicBezTo>
                  <a:cubicBezTo>
                    <a:pt x="14" y="26"/>
                    <a:pt x="14" y="26"/>
                    <a:pt x="14" y="26"/>
                  </a:cubicBezTo>
                  <a:cubicBezTo>
                    <a:pt x="14" y="27"/>
                    <a:pt x="14" y="27"/>
                    <a:pt x="14" y="27"/>
                  </a:cubicBezTo>
                  <a:cubicBezTo>
                    <a:pt x="3" y="27"/>
                    <a:pt x="3" y="27"/>
                    <a:pt x="3" y="27"/>
                  </a:cubicBezTo>
                  <a:cubicBezTo>
                    <a:pt x="3" y="29"/>
                    <a:pt x="2" y="29"/>
                    <a:pt x="0" y="30"/>
                  </a:cubicBezTo>
                  <a:cubicBezTo>
                    <a:pt x="0" y="53"/>
                    <a:pt x="0" y="53"/>
                    <a:pt x="0" y="53"/>
                  </a:cubicBezTo>
                  <a:cubicBezTo>
                    <a:pt x="15" y="53"/>
                    <a:pt x="27" y="41"/>
                    <a:pt x="27" y="27"/>
                  </a:cubicBezTo>
                  <a:cubicBezTo>
                    <a:pt x="27" y="12"/>
                    <a:pt x="15" y="0"/>
                    <a:pt x="0" y="0"/>
                  </a:cubicBezTo>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2" name="î$ḻiḓê">
              <a:extLst>
                <a:ext uri="{FF2B5EF4-FFF2-40B4-BE49-F238E27FC236}">
                  <a16:creationId xmlns:a16="http://schemas.microsoft.com/office/drawing/2014/main" xmlns="" id="{81C1B68B-DDCA-4940-A39D-251092BE80F1}"/>
                </a:ext>
              </a:extLst>
            </p:cNvPr>
            <p:cNvSpPr/>
            <p:nvPr/>
          </p:nvSpPr>
          <p:spPr bwMode="auto">
            <a:xfrm>
              <a:off x="6427788" y="2792414"/>
              <a:ext cx="7938" cy="17463"/>
            </a:xfrm>
            <a:custGeom>
              <a:avLst/>
              <a:gdLst>
                <a:gd name="T0" fmla="*/ 1 w 3"/>
                <a:gd name="T1" fmla="*/ 3 h 6"/>
                <a:gd name="T2" fmla="*/ 1 w 3"/>
                <a:gd name="T3" fmla="*/ 3 h 6"/>
                <a:gd name="T4" fmla="*/ 0 w 3"/>
                <a:gd name="T5" fmla="*/ 3 h 6"/>
                <a:gd name="T6" fmla="*/ 0 w 3"/>
                <a:gd name="T7" fmla="*/ 6 h 6"/>
                <a:gd name="T8" fmla="*/ 3 w 3"/>
                <a:gd name="T9" fmla="*/ 3 h 6"/>
                <a:gd name="T10" fmla="*/ 1 w 3"/>
                <a:gd name="T11" fmla="*/ 3 h 6"/>
                <a:gd name="T12" fmla="*/ 1 w 3"/>
                <a:gd name="T13" fmla="*/ 0 h 6"/>
                <a:gd name="T14" fmla="*/ 1 w 3"/>
                <a:gd name="T15" fmla="*/ 2 h 6"/>
                <a:gd name="T16" fmla="*/ 3 w 3"/>
                <a:gd name="T17" fmla="*/ 2 h 6"/>
                <a:gd name="T18" fmla="*/ 1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3"/>
                  </a:moveTo>
                  <a:cubicBezTo>
                    <a:pt x="1" y="3"/>
                    <a:pt x="1" y="3"/>
                    <a:pt x="1" y="3"/>
                  </a:cubicBezTo>
                  <a:cubicBezTo>
                    <a:pt x="0" y="3"/>
                    <a:pt x="0" y="3"/>
                    <a:pt x="0" y="3"/>
                  </a:cubicBezTo>
                  <a:cubicBezTo>
                    <a:pt x="0" y="6"/>
                    <a:pt x="0" y="6"/>
                    <a:pt x="0" y="6"/>
                  </a:cubicBezTo>
                  <a:cubicBezTo>
                    <a:pt x="2" y="5"/>
                    <a:pt x="3" y="5"/>
                    <a:pt x="3" y="3"/>
                  </a:cubicBezTo>
                  <a:cubicBezTo>
                    <a:pt x="1" y="3"/>
                    <a:pt x="1" y="3"/>
                    <a:pt x="1" y="3"/>
                  </a:cubicBezTo>
                  <a:moveTo>
                    <a:pt x="1" y="0"/>
                  </a:moveTo>
                  <a:cubicBezTo>
                    <a:pt x="1" y="2"/>
                    <a:pt x="1" y="2"/>
                    <a:pt x="1" y="2"/>
                  </a:cubicBezTo>
                  <a:cubicBezTo>
                    <a:pt x="3" y="2"/>
                    <a:pt x="3" y="2"/>
                    <a:pt x="3" y="2"/>
                  </a:cubicBezTo>
                  <a:cubicBezTo>
                    <a:pt x="3" y="1"/>
                    <a:pt x="2" y="0"/>
                    <a:pt x="1" y="0"/>
                  </a:cubicBezTo>
                </a:path>
              </a:pathLst>
            </a:custGeom>
            <a:solidFill>
              <a:srgbClr val="1F30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3" name="íşlidè">
              <a:extLst>
                <a:ext uri="{FF2B5EF4-FFF2-40B4-BE49-F238E27FC236}">
                  <a16:creationId xmlns:a16="http://schemas.microsoft.com/office/drawing/2014/main" xmlns="" id="{A2523950-999E-4661-9A24-05C5FF934E17}"/>
                </a:ext>
              </a:extLst>
            </p:cNvPr>
            <p:cNvSpPr/>
            <p:nvPr/>
          </p:nvSpPr>
          <p:spPr bwMode="auto">
            <a:xfrm>
              <a:off x="6427788" y="2740026"/>
              <a:ext cx="3175" cy="61913"/>
            </a:xfrm>
            <a:custGeom>
              <a:avLst/>
              <a:gdLst>
                <a:gd name="T0" fmla="*/ 0 w 2"/>
                <a:gd name="T1" fmla="*/ 39 h 39"/>
                <a:gd name="T2" fmla="*/ 0 w 2"/>
                <a:gd name="T3" fmla="*/ 39 h 39"/>
                <a:gd name="T4" fmla="*/ 2 w 2"/>
                <a:gd name="T5" fmla="*/ 39 h 39"/>
                <a:gd name="T6" fmla="*/ 2 w 2"/>
                <a:gd name="T7" fmla="*/ 39 h 39"/>
                <a:gd name="T8" fmla="*/ 0 w 2"/>
                <a:gd name="T9" fmla="*/ 39 h 39"/>
                <a:gd name="T10" fmla="*/ 2 w 2"/>
                <a:gd name="T11" fmla="*/ 0 h 39"/>
                <a:gd name="T12" fmla="*/ 0 w 2"/>
                <a:gd name="T13" fmla="*/ 0 h 39"/>
                <a:gd name="T14" fmla="*/ 0 w 2"/>
                <a:gd name="T15" fmla="*/ 37 h 39"/>
                <a:gd name="T16" fmla="*/ 2 w 2"/>
                <a:gd name="T17" fmla="*/ 37 h 39"/>
                <a:gd name="T18" fmla="*/ 2 w 2"/>
                <a:gd name="T19" fmla="*/ 33 h 39"/>
                <a:gd name="T20" fmla="*/ 2 w 2"/>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9">
                  <a:moveTo>
                    <a:pt x="0" y="39"/>
                  </a:moveTo>
                  <a:lnTo>
                    <a:pt x="0" y="39"/>
                  </a:lnTo>
                  <a:lnTo>
                    <a:pt x="2" y="39"/>
                  </a:lnTo>
                  <a:lnTo>
                    <a:pt x="2" y="39"/>
                  </a:lnTo>
                  <a:lnTo>
                    <a:pt x="0" y="39"/>
                  </a:lnTo>
                  <a:close/>
                  <a:moveTo>
                    <a:pt x="2" y="0"/>
                  </a:moveTo>
                  <a:lnTo>
                    <a:pt x="0" y="0"/>
                  </a:lnTo>
                  <a:lnTo>
                    <a:pt x="0" y="37"/>
                  </a:lnTo>
                  <a:lnTo>
                    <a:pt x="2" y="37"/>
                  </a:lnTo>
                  <a:lnTo>
                    <a:pt x="2" y="33"/>
                  </a:lnTo>
                  <a:lnTo>
                    <a:pt x="2" y="0"/>
                  </a:lnTo>
                  <a:close/>
                </a:path>
              </a:pathLst>
            </a:custGeom>
            <a:solidFill>
              <a:srgbClr val="E5A6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4" name="ïSḻíḓè">
              <a:extLst>
                <a:ext uri="{FF2B5EF4-FFF2-40B4-BE49-F238E27FC236}">
                  <a16:creationId xmlns:a16="http://schemas.microsoft.com/office/drawing/2014/main" xmlns="" id="{D6BB8FD9-7790-4EAC-A8DF-8D52617B1F5C}"/>
                </a:ext>
              </a:extLst>
            </p:cNvPr>
            <p:cNvSpPr/>
            <p:nvPr/>
          </p:nvSpPr>
          <p:spPr bwMode="auto">
            <a:xfrm>
              <a:off x="6427788" y="2740026"/>
              <a:ext cx="3175" cy="61913"/>
            </a:xfrm>
            <a:custGeom>
              <a:avLst/>
              <a:gdLst>
                <a:gd name="T0" fmla="*/ 0 w 2"/>
                <a:gd name="T1" fmla="*/ 39 h 39"/>
                <a:gd name="T2" fmla="*/ 0 w 2"/>
                <a:gd name="T3" fmla="*/ 39 h 39"/>
                <a:gd name="T4" fmla="*/ 2 w 2"/>
                <a:gd name="T5" fmla="*/ 39 h 39"/>
                <a:gd name="T6" fmla="*/ 2 w 2"/>
                <a:gd name="T7" fmla="*/ 39 h 39"/>
                <a:gd name="T8" fmla="*/ 0 w 2"/>
                <a:gd name="T9" fmla="*/ 39 h 39"/>
                <a:gd name="T10" fmla="*/ 2 w 2"/>
                <a:gd name="T11" fmla="*/ 0 h 39"/>
                <a:gd name="T12" fmla="*/ 0 w 2"/>
                <a:gd name="T13" fmla="*/ 0 h 39"/>
                <a:gd name="T14" fmla="*/ 0 w 2"/>
                <a:gd name="T15" fmla="*/ 37 h 39"/>
                <a:gd name="T16" fmla="*/ 2 w 2"/>
                <a:gd name="T17" fmla="*/ 37 h 39"/>
                <a:gd name="T18" fmla="*/ 2 w 2"/>
                <a:gd name="T19" fmla="*/ 33 h 39"/>
                <a:gd name="T20" fmla="*/ 2 w 2"/>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9">
                  <a:moveTo>
                    <a:pt x="0" y="39"/>
                  </a:moveTo>
                  <a:lnTo>
                    <a:pt x="0" y="39"/>
                  </a:lnTo>
                  <a:lnTo>
                    <a:pt x="2" y="39"/>
                  </a:lnTo>
                  <a:lnTo>
                    <a:pt x="2" y="39"/>
                  </a:lnTo>
                  <a:lnTo>
                    <a:pt x="0" y="39"/>
                  </a:lnTo>
                  <a:moveTo>
                    <a:pt x="2" y="0"/>
                  </a:moveTo>
                  <a:lnTo>
                    <a:pt x="0" y="0"/>
                  </a:lnTo>
                  <a:lnTo>
                    <a:pt x="0" y="37"/>
                  </a:lnTo>
                  <a:lnTo>
                    <a:pt x="2" y="37"/>
                  </a:lnTo>
                  <a:lnTo>
                    <a:pt x="2" y="3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5" name="í$ļïḓé">
              <a:extLst>
                <a:ext uri="{FF2B5EF4-FFF2-40B4-BE49-F238E27FC236}">
                  <a16:creationId xmlns:a16="http://schemas.microsoft.com/office/drawing/2014/main" xmlns="" id="{F4DAC053-F103-47EA-8B4F-D51081E4C4A3}"/>
                </a:ext>
              </a:extLst>
            </p:cNvPr>
            <p:cNvSpPr/>
            <p:nvPr/>
          </p:nvSpPr>
          <p:spPr bwMode="auto">
            <a:xfrm>
              <a:off x="6427788" y="2798764"/>
              <a:ext cx="39688" cy="3175"/>
            </a:xfrm>
            <a:custGeom>
              <a:avLst/>
              <a:gdLst>
                <a:gd name="T0" fmla="*/ 0 w 25"/>
                <a:gd name="T1" fmla="*/ 0 h 2"/>
                <a:gd name="T2" fmla="*/ 0 w 25"/>
                <a:gd name="T3" fmla="*/ 2 h 2"/>
                <a:gd name="T4" fmla="*/ 2 w 25"/>
                <a:gd name="T5" fmla="*/ 2 h 2"/>
                <a:gd name="T6" fmla="*/ 5 w 25"/>
                <a:gd name="T7" fmla="*/ 2 h 2"/>
                <a:gd name="T8" fmla="*/ 25 w 25"/>
                <a:gd name="T9" fmla="*/ 2 h 2"/>
                <a:gd name="T10" fmla="*/ 25 w 25"/>
                <a:gd name="T11" fmla="*/ 0 h 2"/>
                <a:gd name="T12" fmla="*/ 5 w 25"/>
                <a:gd name="T13" fmla="*/ 0 h 2"/>
                <a:gd name="T14" fmla="*/ 2 w 25"/>
                <a:gd name="T15" fmla="*/ 0 h 2"/>
                <a:gd name="T16" fmla="*/ 0 w 2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
                  <a:moveTo>
                    <a:pt x="0" y="0"/>
                  </a:moveTo>
                  <a:lnTo>
                    <a:pt x="0" y="2"/>
                  </a:lnTo>
                  <a:lnTo>
                    <a:pt x="2" y="2"/>
                  </a:lnTo>
                  <a:lnTo>
                    <a:pt x="5" y="2"/>
                  </a:lnTo>
                  <a:lnTo>
                    <a:pt x="25" y="2"/>
                  </a:lnTo>
                  <a:lnTo>
                    <a:pt x="25" y="0"/>
                  </a:lnTo>
                  <a:lnTo>
                    <a:pt x="5" y="0"/>
                  </a:lnTo>
                  <a:lnTo>
                    <a:pt x="2" y="0"/>
                  </a:lnTo>
                  <a:lnTo>
                    <a:pt x="0" y="0"/>
                  </a:lnTo>
                  <a:close/>
                </a:path>
              </a:pathLst>
            </a:custGeom>
            <a:solidFill>
              <a:srgbClr val="E5A6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6" name="iŝļiḋê">
              <a:extLst>
                <a:ext uri="{FF2B5EF4-FFF2-40B4-BE49-F238E27FC236}">
                  <a16:creationId xmlns:a16="http://schemas.microsoft.com/office/drawing/2014/main" xmlns="" id="{08106C32-664A-41FB-A51D-684B0F59D214}"/>
                </a:ext>
              </a:extLst>
            </p:cNvPr>
            <p:cNvSpPr/>
            <p:nvPr/>
          </p:nvSpPr>
          <p:spPr bwMode="auto">
            <a:xfrm>
              <a:off x="6427788" y="2798764"/>
              <a:ext cx="39688" cy="3175"/>
            </a:xfrm>
            <a:custGeom>
              <a:avLst/>
              <a:gdLst>
                <a:gd name="T0" fmla="*/ 0 w 25"/>
                <a:gd name="T1" fmla="*/ 0 h 2"/>
                <a:gd name="T2" fmla="*/ 0 w 25"/>
                <a:gd name="T3" fmla="*/ 2 h 2"/>
                <a:gd name="T4" fmla="*/ 2 w 25"/>
                <a:gd name="T5" fmla="*/ 2 h 2"/>
                <a:gd name="T6" fmla="*/ 5 w 25"/>
                <a:gd name="T7" fmla="*/ 2 h 2"/>
                <a:gd name="T8" fmla="*/ 25 w 25"/>
                <a:gd name="T9" fmla="*/ 2 h 2"/>
                <a:gd name="T10" fmla="*/ 25 w 25"/>
                <a:gd name="T11" fmla="*/ 0 h 2"/>
                <a:gd name="T12" fmla="*/ 5 w 25"/>
                <a:gd name="T13" fmla="*/ 0 h 2"/>
                <a:gd name="T14" fmla="*/ 2 w 25"/>
                <a:gd name="T15" fmla="*/ 0 h 2"/>
                <a:gd name="T16" fmla="*/ 0 w 2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
                  <a:moveTo>
                    <a:pt x="0" y="0"/>
                  </a:moveTo>
                  <a:lnTo>
                    <a:pt x="0" y="2"/>
                  </a:lnTo>
                  <a:lnTo>
                    <a:pt x="2" y="2"/>
                  </a:lnTo>
                  <a:lnTo>
                    <a:pt x="5" y="2"/>
                  </a:lnTo>
                  <a:lnTo>
                    <a:pt x="25" y="2"/>
                  </a:lnTo>
                  <a:lnTo>
                    <a:pt x="25" y="0"/>
                  </a:lnTo>
                  <a:lnTo>
                    <a:pt x="5"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7" name="íṣlidé">
              <a:extLst>
                <a:ext uri="{FF2B5EF4-FFF2-40B4-BE49-F238E27FC236}">
                  <a16:creationId xmlns:a16="http://schemas.microsoft.com/office/drawing/2014/main" xmlns="" id="{F2EBB33F-2F4B-4745-A44F-F5677FE047D4}"/>
                </a:ext>
              </a:extLst>
            </p:cNvPr>
            <p:cNvSpPr/>
            <p:nvPr/>
          </p:nvSpPr>
          <p:spPr bwMode="auto">
            <a:xfrm>
              <a:off x="6427788" y="2725739"/>
              <a:ext cx="3175" cy="9525"/>
            </a:xfrm>
            <a:prstGeom prst="rect">
              <a:avLst/>
            </a:prstGeom>
            <a:solidFill>
              <a:srgbClr val="1F30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08" name="ï$ḷiďê">
              <a:extLst>
                <a:ext uri="{FF2B5EF4-FFF2-40B4-BE49-F238E27FC236}">
                  <a16:creationId xmlns:a16="http://schemas.microsoft.com/office/drawing/2014/main" xmlns="" id="{C8EB17E2-56CD-4D2B-B95B-FED0C0C24D0B}"/>
                </a:ext>
              </a:extLst>
            </p:cNvPr>
            <p:cNvSpPr/>
            <p:nvPr/>
          </p:nvSpPr>
          <p:spPr bwMode="auto">
            <a:xfrm>
              <a:off x="6427788" y="2725739"/>
              <a:ext cx="3175"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09" name="îşľïdè">
              <a:extLst>
                <a:ext uri="{FF2B5EF4-FFF2-40B4-BE49-F238E27FC236}">
                  <a16:creationId xmlns:a16="http://schemas.microsoft.com/office/drawing/2014/main" xmlns="" id="{ECAE7A83-9250-496D-A13E-D68B436D484D}"/>
                </a:ext>
              </a:extLst>
            </p:cNvPr>
            <p:cNvSpPr/>
            <p:nvPr/>
          </p:nvSpPr>
          <p:spPr bwMode="auto">
            <a:xfrm>
              <a:off x="6430963" y="2865439"/>
              <a:ext cx="1588" cy="7938"/>
            </a:xfrm>
            <a:prstGeom prst="rect">
              <a:avLst/>
            </a:prstGeom>
            <a:solidFill>
              <a:srgbClr val="1F30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10" name="ïṡļíḑè">
              <a:extLst>
                <a:ext uri="{FF2B5EF4-FFF2-40B4-BE49-F238E27FC236}">
                  <a16:creationId xmlns:a16="http://schemas.microsoft.com/office/drawing/2014/main" xmlns="" id="{0F3E852D-BEEC-492E-A499-57AE43FAC892}"/>
                </a:ext>
              </a:extLst>
            </p:cNvPr>
            <p:cNvSpPr/>
            <p:nvPr/>
          </p:nvSpPr>
          <p:spPr bwMode="auto">
            <a:xfrm>
              <a:off x="6430963" y="2865439"/>
              <a:ext cx="1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11" name="işľídê">
              <a:extLst>
                <a:ext uri="{FF2B5EF4-FFF2-40B4-BE49-F238E27FC236}">
                  <a16:creationId xmlns:a16="http://schemas.microsoft.com/office/drawing/2014/main" xmlns="" id="{8C8E1E22-B33F-45BA-93B1-40E152FBB3AE}"/>
                </a:ext>
              </a:extLst>
            </p:cNvPr>
            <p:cNvSpPr/>
            <p:nvPr/>
          </p:nvSpPr>
          <p:spPr bwMode="auto">
            <a:xfrm>
              <a:off x="6494463" y="2798764"/>
              <a:ext cx="7938" cy="3175"/>
            </a:xfrm>
            <a:prstGeom prst="rect">
              <a:avLst/>
            </a:prstGeom>
            <a:solidFill>
              <a:srgbClr val="1F30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12" name="íSḷíďè">
              <a:extLst>
                <a:ext uri="{FF2B5EF4-FFF2-40B4-BE49-F238E27FC236}">
                  <a16:creationId xmlns:a16="http://schemas.microsoft.com/office/drawing/2014/main" xmlns="" id="{21097D73-3090-43C2-A9A6-1A95076C83C2}"/>
                </a:ext>
              </a:extLst>
            </p:cNvPr>
            <p:cNvSpPr/>
            <p:nvPr/>
          </p:nvSpPr>
          <p:spPr bwMode="auto">
            <a:xfrm>
              <a:off x="6494463" y="2798764"/>
              <a:ext cx="793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13" name="iŝḻiḓé">
              <a:extLst>
                <a:ext uri="{FF2B5EF4-FFF2-40B4-BE49-F238E27FC236}">
                  <a16:creationId xmlns:a16="http://schemas.microsoft.com/office/drawing/2014/main" xmlns="" id="{8FE78D23-66D6-4426-8642-29B6D5DDC581}"/>
                </a:ext>
              </a:extLst>
            </p:cNvPr>
            <p:cNvSpPr/>
            <p:nvPr/>
          </p:nvSpPr>
          <p:spPr bwMode="auto">
            <a:xfrm>
              <a:off x="6221413" y="1865314"/>
              <a:ext cx="49213" cy="46038"/>
            </a:xfrm>
            <a:custGeom>
              <a:avLst/>
              <a:gdLst>
                <a:gd name="T0" fmla="*/ 31 w 31"/>
                <a:gd name="T1" fmla="*/ 2 h 29"/>
                <a:gd name="T2" fmla="*/ 3 w 31"/>
                <a:gd name="T3" fmla="*/ 29 h 29"/>
                <a:gd name="T4" fmla="*/ 0 w 31"/>
                <a:gd name="T5" fmla="*/ 27 h 29"/>
                <a:gd name="T6" fmla="*/ 27 w 31"/>
                <a:gd name="T7" fmla="*/ 0 h 29"/>
                <a:gd name="T8" fmla="*/ 31 w 31"/>
                <a:gd name="T9" fmla="*/ 2 h 29"/>
              </a:gdLst>
              <a:ahLst/>
              <a:cxnLst>
                <a:cxn ang="0">
                  <a:pos x="T0" y="T1"/>
                </a:cxn>
                <a:cxn ang="0">
                  <a:pos x="T2" y="T3"/>
                </a:cxn>
                <a:cxn ang="0">
                  <a:pos x="T4" y="T5"/>
                </a:cxn>
                <a:cxn ang="0">
                  <a:pos x="T6" y="T7"/>
                </a:cxn>
                <a:cxn ang="0">
                  <a:pos x="T8" y="T9"/>
                </a:cxn>
              </a:cxnLst>
              <a:rect l="0" t="0" r="r" b="b"/>
              <a:pathLst>
                <a:path w="31" h="29">
                  <a:moveTo>
                    <a:pt x="31" y="2"/>
                  </a:moveTo>
                  <a:lnTo>
                    <a:pt x="3" y="29"/>
                  </a:lnTo>
                  <a:lnTo>
                    <a:pt x="0" y="27"/>
                  </a:lnTo>
                  <a:lnTo>
                    <a:pt x="27" y="0"/>
                  </a:lnTo>
                  <a:lnTo>
                    <a:pt x="31" y="2"/>
                  </a:lnTo>
                  <a:close/>
                </a:path>
              </a:pathLst>
            </a:custGeom>
            <a:solidFill>
              <a:srgbClr val="3838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4" name="îṡlîdê">
              <a:extLst>
                <a:ext uri="{FF2B5EF4-FFF2-40B4-BE49-F238E27FC236}">
                  <a16:creationId xmlns:a16="http://schemas.microsoft.com/office/drawing/2014/main" xmlns="" id="{916D5920-A7BE-4325-8826-82AE30C8221D}"/>
                </a:ext>
              </a:extLst>
            </p:cNvPr>
            <p:cNvSpPr/>
            <p:nvPr/>
          </p:nvSpPr>
          <p:spPr bwMode="auto">
            <a:xfrm>
              <a:off x="6221413" y="1865314"/>
              <a:ext cx="49213" cy="46038"/>
            </a:xfrm>
            <a:custGeom>
              <a:avLst/>
              <a:gdLst>
                <a:gd name="T0" fmla="*/ 31 w 31"/>
                <a:gd name="T1" fmla="*/ 2 h 29"/>
                <a:gd name="T2" fmla="*/ 3 w 31"/>
                <a:gd name="T3" fmla="*/ 29 h 29"/>
                <a:gd name="T4" fmla="*/ 0 w 31"/>
                <a:gd name="T5" fmla="*/ 27 h 29"/>
                <a:gd name="T6" fmla="*/ 27 w 31"/>
                <a:gd name="T7" fmla="*/ 0 h 29"/>
                <a:gd name="T8" fmla="*/ 31 w 31"/>
                <a:gd name="T9" fmla="*/ 2 h 29"/>
              </a:gdLst>
              <a:ahLst/>
              <a:cxnLst>
                <a:cxn ang="0">
                  <a:pos x="T0" y="T1"/>
                </a:cxn>
                <a:cxn ang="0">
                  <a:pos x="T2" y="T3"/>
                </a:cxn>
                <a:cxn ang="0">
                  <a:pos x="T4" y="T5"/>
                </a:cxn>
                <a:cxn ang="0">
                  <a:pos x="T6" y="T7"/>
                </a:cxn>
                <a:cxn ang="0">
                  <a:pos x="T8" y="T9"/>
                </a:cxn>
              </a:cxnLst>
              <a:rect l="0" t="0" r="r" b="b"/>
              <a:pathLst>
                <a:path w="31" h="29">
                  <a:moveTo>
                    <a:pt x="31" y="2"/>
                  </a:moveTo>
                  <a:lnTo>
                    <a:pt x="3" y="29"/>
                  </a:lnTo>
                  <a:lnTo>
                    <a:pt x="0" y="27"/>
                  </a:lnTo>
                  <a:lnTo>
                    <a:pt x="27" y="0"/>
                  </a:lnTo>
                  <a:lnTo>
                    <a:pt x="31"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5" name="isḷiḋê">
              <a:extLst>
                <a:ext uri="{FF2B5EF4-FFF2-40B4-BE49-F238E27FC236}">
                  <a16:creationId xmlns:a16="http://schemas.microsoft.com/office/drawing/2014/main" xmlns="" id="{61CE3DC8-D58E-49FF-9FD8-C354A17F092E}"/>
                </a:ext>
              </a:extLst>
            </p:cNvPr>
            <p:cNvSpPr/>
            <p:nvPr/>
          </p:nvSpPr>
          <p:spPr bwMode="auto">
            <a:xfrm>
              <a:off x="5935663" y="2181226"/>
              <a:ext cx="44450" cy="52388"/>
            </a:xfrm>
            <a:custGeom>
              <a:avLst/>
              <a:gdLst>
                <a:gd name="T0" fmla="*/ 28 w 28"/>
                <a:gd name="T1" fmla="*/ 2 h 33"/>
                <a:gd name="T2" fmla="*/ 4 w 28"/>
                <a:gd name="T3" fmla="*/ 33 h 33"/>
                <a:gd name="T4" fmla="*/ 0 w 28"/>
                <a:gd name="T5" fmla="*/ 31 h 33"/>
                <a:gd name="T6" fmla="*/ 24 w 28"/>
                <a:gd name="T7" fmla="*/ 0 h 33"/>
                <a:gd name="T8" fmla="*/ 28 w 28"/>
                <a:gd name="T9" fmla="*/ 2 h 33"/>
              </a:gdLst>
              <a:ahLst/>
              <a:cxnLst>
                <a:cxn ang="0">
                  <a:pos x="T0" y="T1"/>
                </a:cxn>
                <a:cxn ang="0">
                  <a:pos x="T2" y="T3"/>
                </a:cxn>
                <a:cxn ang="0">
                  <a:pos x="T4" y="T5"/>
                </a:cxn>
                <a:cxn ang="0">
                  <a:pos x="T6" y="T7"/>
                </a:cxn>
                <a:cxn ang="0">
                  <a:pos x="T8" y="T9"/>
                </a:cxn>
              </a:cxnLst>
              <a:rect l="0" t="0" r="r" b="b"/>
              <a:pathLst>
                <a:path w="28" h="33">
                  <a:moveTo>
                    <a:pt x="28" y="2"/>
                  </a:moveTo>
                  <a:lnTo>
                    <a:pt x="4" y="33"/>
                  </a:lnTo>
                  <a:lnTo>
                    <a:pt x="0" y="31"/>
                  </a:lnTo>
                  <a:lnTo>
                    <a:pt x="24" y="0"/>
                  </a:lnTo>
                  <a:lnTo>
                    <a:pt x="28" y="2"/>
                  </a:lnTo>
                  <a:close/>
                </a:path>
              </a:pathLst>
            </a:custGeom>
            <a:solidFill>
              <a:srgbClr val="3838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6" name="íş1iďe">
              <a:extLst>
                <a:ext uri="{FF2B5EF4-FFF2-40B4-BE49-F238E27FC236}">
                  <a16:creationId xmlns:a16="http://schemas.microsoft.com/office/drawing/2014/main" xmlns="" id="{30514016-B863-4657-AAD9-B446C8A954C9}"/>
                </a:ext>
              </a:extLst>
            </p:cNvPr>
            <p:cNvSpPr/>
            <p:nvPr/>
          </p:nvSpPr>
          <p:spPr bwMode="auto">
            <a:xfrm>
              <a:off x="5927726" y="1847851"/>
              <a:ext cx="441325" cy="466725"/>
            </a:xfrm>
            <a:custGeom>
              <a:avLst/>
              <a:gdLst>
                <a:gd name="T0" fmla="*/ 110 w 152"/>
                <a:gd name="T1" fmla="*/ 5 h 161"/>
                <a:gd name="T2" fmla="*/ 117 w 152"/>
                <a:gd name="T3" fmla="*/ 118 h 161"/>
                <a:gd name="T4" fmla="*/ 3 w 152"/>
                <a:gd name="T5" fmla="*/ 125 h 161"/>
                <a:gd name="T6" fmla="*/ 0 w 152"/>
                <a:gd name="T7" fmla="*/ 130 h 161"/>
                <a:gd name="T8" fmla="*/ 121 w 152"/>
                <a:gd name="T9" fmla="*/ 122 h 161"/>
                <a:gd name="T10" fmla="*/ 113 w 152"/>
                <a:gd name="T11" fmla="*/ 0 h 161"/>
                <a:gd name="T12" fmla="*/ 110 w 152"/>
                <a:gd name="T13" fmla="*/ 5 h 161"/>
              </a:gdLst>
              <a:ahLst/>
              <a:cxnLst>
                <a:cxn ang="0">
                  <a:pos x="T0" y="T1"/>
                </a:cxn>
                <a:cxn ang="0">
                  <a:pos x="T2" y="T3"/>
                </a:cxn>
                <a:cxn ang="0">
                  <a:pos x="T4" y="T5"/>
                </a:cxn>
                <a:cxn ang="0">
                  <a:pos x="T6" y="T7"/>
                </a:cxn>
                <a:cxn ang="0">
                  <a:pos x="T8" y="T9"/>
                </a:cxn>
                <a:cxn ang="0">
                  <a:pos x="T10" y="T11"/>
                </a:cxn>
                <a:cxn ang="0">
                  <a:pos x="T12" y="T13"/>
                </a:cxn>
              </a:cxnLst>
              <a:rect l="0" t="0" r="r" b="b"/>
              <a:pathLst>
                <a:path w="152" h="161">
                  <a:moveTo>
                    <a:pt x="110" y="5"/>
                  </a:moveTo>
                  <a:cubicBezTo>
                    <a:pt x="143" y="34"/>
                    <a:pt x="146" y="85"/>
                    <a:pt x="117" y="118"/>
                  </a:cubicBezTo>
                  <a:cubicBezTo>
                    <a:pt x="88" y="151"/>
                    <a:pt x="37" y="155"/>
                    <a:pt x="3" y="125"/>
                  </a:cubicBezTo>
                  <a:cubicBezTo>
                    <a:pt x="0" y="130"/>
                    <a:pt x="0" y="130"/>
                    <a:pt x="0" y="130"/>
                  </a:cubicBezTo>
                  <a:cubicBezTo>
                    <a:pt x="35" y="161"/>
                    <a:pt x="90" y="157"/>
                    <a:pt x="121" y="122"/>
                  </a:cubicBezTo>
                  <a:cubicBezTo>
                    <a:pt x="152" y="86"/>
                    <a:pt x="149" y="32"/>
                    <a:pt x="113" y="0"/>
                  </a:cubicBezTo>
                  <a:cubicBezTo>
                    <a:pt x="110" y="5"/>
                    <a:pt x="110" y="5"/>
                    <a:pt x="110" y="5"/>
                  </a:cubicBezTo>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7" name="iṥ1ïḓê">
              <a:extLst>
                <a:ext uri="{FF2B5EF4-FFF2-40B4-BE49-F238E27FC236}">
                  <a16:creationId xmlns:a16="http://schemas.microsoft.com/office/drawing/2014/main" xmlns="" id="{CCBF7556-311D-4E97-9108-32E61E243173}"/>
                </a:ext>
              </a:extLst>
            </p:cNvPr>
            <p:cNvSpPr/>
            <p:nvPr/>
          </p:nvSpPr>
          <p:spPr bwMode="auto">
            <a:xfrm>
              <a:off x="6057901" y="2286001"/>
              <a:ext cx="90488" cy="77788"/>
            </a:xfrm>
            <a:custGeom>
              <a:avLst/>
              <a:gdLst>
                <a:gd name="T0" fmla="*/ 30 w 57"/>
                <a:gd name="T1" fmla="*/ 0 h 49"/>
                <a:gd name="T2" fmla="*/ 57 w 57"/>
                <a:gd name="T3" fmla="*/ 49 h 49"/>
                <a:gd name="T4" fmla="*/ 0 w 57"/>
                <a:gd name="T5" fmla="*/ 49 h 49"/>
                <a:gd name="T6" fmla="*/ 30 w 57"/>
                <a:gd name="T7" fmla="*/ 0 h 49"/>
              </a:gdLst>
              <a:ahLst/>
              <a:cxnLst>
                <a:cxn ang="0">
                  <a:pos x="T0" y="T1"/>
                </a:cxn>
                <a:cxn ang="0">
                  <a:pos x="T2" y="T3"/>
                </a:cxn>
                <a:cxn ang="0">
                  <a:pos x="T4" y="T5"/>
                </a:cxn>
                <a:cxn ang="0">
                  <a:pos x="T6" y="T7"/>
                </a:cxn>
              </a:cxnLst>
              <a:rect l="0" t="0" r="r" b="b"/>
              <a:pathLst>
                <a:path w="57" h="49">
                  <a:moveTo>
                    <a:pt x="30" y="0"/>
                  </a:moveTo>
                  <a:lnTo>
                    <a:pt x="57" y="49"/>
                  </a:lnTo>
                  <a:lnTo>
                    <a:pt x="0" y="49"/>
                  </a:lnTo>
                  <a:lnTo>
                    <a:pt x="30"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8" name="iś1iḓè">
              <a:extLst>
                <a:ext uri="{FF2B5EF4-FFF2-40B4-BE49-F238E27FC236}">
                  <a16:creationId xmlns:a16="http://schemas.microsoft.com/office/drawing/2014/main" xmlns="" id="{F9BA9D49-2ED5-45BB-9E1E-C689BF3E3134}"/>
                </a:ext>
              </a:extLst>
            </p:cNvPr>
            <p:cNvSpPr/>
            <p:nvPr/>
          </p:nvSpPr>
          <p:spPr bwMode="auto">
            <a:xfrm>
              <a:off x="5973763" y="2363789"/>
              <a:ext cx="258763" cy="28575"/>
            </a:xfrm>
            <a:prstGeom prst="rect">
              <a:avLst/>
            </a:prstGeom>
            <a:solidFill>
              <a:srgbClr val="35353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19" name="íṣļiḑe">
              <a:extLst>
                <a:ext uri="{FF2B5EF4-FFF2-40B4-BE49-F238E27FC236}">
                  <a16:creationId xmlns:a16="http://schemas.microsoft.com/office/drawing/2014/main" xmlns="" id="{FFC47D91-6890-4C2A-8C53-04C7791F9281}"/>
                </a:ext>
              </a:extLst>
            </p:cNvPr>
            <p:cNvSpPr/>
            <p:nvPr/>
          </p:nvSpPr>
          <p:spPr bwMode="auto">
            <a:xfrm>
              <a:off x="5953126" y="2389189"/>
              <a:ext cx="300038" cy="34925"/>
            </a:xfrm>
            <a:prstGeom prst="rect">
              <a:avLst/>
            </a:prstGeom>
            <a:solidFill>
              <a:srgbClr val="008F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20" name="ïṩḷîde">
              <a:extLst>
                <a:ext uri="{FF2B5EF4-FFF2-40B4-BE49-F238E27FC236}">
                  <a16:creationId xmlns:a16="http://schemas.microsoft.com/office/drawing/2014/main" xmlns="" id="{4EEC9A27-C1C1-436C-BA8D-B0348A88FEB8}"/>
                </a:ext>
              </a:extLst>
            </p:cNvPr>
            <p:cNvSpPr/>
            <p:nvPr/>
          </p:nvSpPr>
          <p:spPr bwMode="auto">
            <a:xfrm>
              <a:off x="5875338" y="1822451"/>
              <a:ext cx="430213" cy="428625"/>
            </a:xfrm>
            <a:prstGeom prst="ellipse">
              <a:avLst/>
            </a:prstGeom>
            <a:solidFill>
              <a:srgbClr val="0065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1" name="íSḷîdê">
              <a:extLst>
                <a:ext uri="{FF2B5EF4-FFF2-40B4-BE49-F238E27FC236}">
                  <a16:creationId xmlns:a16="http://schemas.microsoft.com/office/drawing/2014/main" xmlns="" id="{94B871F5-EBFF-41CA-8F07-575CC200B80D}"/>
                </a:ext>
              </a:extLst>
            </p:cNvPr>
            <p:cNvSpPr/>
            <p:nvPr/>
          </p:nvSpPr>
          <p:spPr bwMode="auto">
            <a:xfrm>
              <a:off x="5916613" y="1847851"/>
              <a:ext cx="298450" cy="403225"/>
            </a:xfrm>
            <a:custGeom>
              <a:avLst/>
              <a:gdLst>
                <a:gd name="T0" fmla="*/ 92 w 103"/>
                <a:gd name="T1" fmla="*/ 101 h 139"/>
                <a:gd name="T2" fmla="*/ 89 w 103"/>
                <a:gd name="T3" fmla="*/ 95 h 139"/>
                <a:gd name="T4" fmla="*/ 77 w 103"/>
                <a:gd name="T5" fmla="*/ 89 h 139"/>
                <a:gd name="T6" fmla="*/ 70 w 103"/>
                <a:gd name="T7" fmla="*/ 88 h 139"/>
                <a:gd name="T8" fmla="*/ 67 w 103"/>
                <a:gd name="T9" fmla="*/ 86 h 139"/>
                <a:gd name="T10" fmla="*/ 60 w 103"/>
                <a:gd name="T11" fmla="*/ 91 h 139"/>
                <a:gd name="T12" fmla="*/ 53 w 103"/>
                <a:gd name="T13" fmla="*/ 87 h 139"/>
                <a:gd name="T14" fmla="*/ 47 w 103"/>
                <a:gd name="T15" fmla="*/ 82 h 139"/>
                <a:gd name="T16" fmla="*/ 46 w 103"/>
                <a:gd name="T17" fmla="*/ 78 h 139"/>
                <a:gd name="T18" fmla="*/ 44 w 103"/>
                <a:gd name="T19" fmla="*/ 65 h 139"/>
                <a:gd name="T20" fmla="*/ 54 w 103"/>
                <a:gd name="T21" fmla="*/ 65 h 139"/>
                <a:gd name="T22" fmla="*/ 57 w 103"/>
                <a:gd name="T23" fmla="*/ 63 h 139"/>
                <a:gd name="T24" fmla="*/ 66 w 103"/>
                <a:gd name="T25" fmla="*/ 52 h 139"/>
                <a:gd name="T26" fmla="*/ 73 w 103"/>
                <a:gd name="T27" fmla="*/ 45 h 139"/>
                <a:gd name="T28" fmla="*/ 81 w 103"/>
                <a:gd name="T29" fmla="*/ 43 h 139"/>
                <a:gd name="T30" fmla="*/ 73 w 103"/>
                <a:gd name="T31" fmla="*/ 40 h 139"/>
                <a:gd name="T32" fmla="*/ 87 w 103"/>
                <a:gd name="T33" fmla="*/ 35 h 139"/>
                <a:gd name="T34" fmla="*/ 81 w 103"/>
                <a:gd name="T35" fmla="*/ 22 h 139"/>
                <a:gd name="T36" fmla="*/ 76 w 103"/>
                <a:gd name="T37" fmla="*/ 20 h 139"/>
                <a:gd name="T38" fmla="*/ 70 w 103"/>
                <a:gd name="T39" fmla="*/ 21 h 139"/>
                <a:gd name="T40" fmla="*/ 66 w 103"/>
                <a:gd name="T41" fmla="*/ 29 h 139"/>
                <a:gd name="T42" fmla="*/ 59 w 103"/>
                <a:gd name="T43" fmla="*/ 26 h 139"/>
                <a:gd name="T44" fmla="*/ 63 w 103"/>
                <a:gd name="T45" fmla="*/ 13 h 139"/>
                <a:gd name="T46" fmla="*/ 69 w 103"/>
                <a:gd name="T47" fmla="*/ 10 h 139"/>
                <a:gd name="T48" fmla="*/ 68 w 103"/>
                <a:gd name="T49" fmla="*/ 7 h 139"/>
                <a:gd name="T50" fmla="*/ 65 w 103"/>
                <a:gd name="T51" fmla="*/ 7 h 139"/>
                <a:gd name="T52" fmla="*/ 62 w 103"/>
                <a:gd name="T53" fmla="*/ 3 h 139"/>
                <a:gd name="T54" fmla="*/ 59 w 103"/>
                <a:gd name="T55" fmla="*/ 7 h 139"/>
                <a:gd name="T56" fmla="*/ 51 w 103"/>
                <a:gd name="T57" fmla="*/ 5 h 139"/>
                <a:gd name="T58" fmla="*/ 45 w 103"/>
                <a:gd name="T59" fmla="*/ 6 h 139"/>
                <a:gd name="T60" fmla="*/ 43 w 103"/>
                <a:gd name="T61" fmla="*/ 4 h 139"/>
                <a:gd name="T62" fmla="*/ 40 w 103"/>
                <a:gd name="T63" fmla="*/ 2 h 139"/>
                <a:gd name="T64" fmla="*/ 39 w 103"/>
                <a:gd name="T65" fmla="*/ 1 h 139"/>
                <a:gd name="T66" fmla="*/ 32 w 103"/>
                <a:gd name="T67" fmla="*/ 4 h 139"/>
                <a:gd name="T68" fmla="*/ 9 w 103"/>
                <a:gd name="T69" fmla="*/ 11 h 139"/>
                <a:gd name="T70" fmla="*/ 6 w 103"/>
                <a:gd name="T71" fmla="*/ 21 h 139"/>
                <a:gd name="T72" fmla="*/ 7 w 103"/>
                <a:gd name="T73" fmla="*/ 21 h 139"/>
                <a:gd name="T74" fmla="*/ 11 w 103"/>
                <a:gd name="T75" fmla="*/ 17 h 139"/>
                <a:gd name="T76" fmla="*/ 15 w 103"/>
                <a:gd name="T77" fmla="*/ 18 h 139"/>
                <a:gd name="T78" fmla="*/ 18 w 103"/>
                <a:gd name="T79" fmla="*/ 23 h 139"/>
                <a:gd name="T80" fmla="*/ 18 w 103"/>
                <a:gd name="T81" fmla="*/ 27 h 139"/>
                <a:gd name="T82" fmla="*/ 20 w 103"/>
                <a:gd name="T83" fmla="*/ 37 h 139"/>
                <a:gd name="T84" fmla="*/ 15 w 103"/>
                <a:gd name="T85" fmla="*/ 47 h 139"/>
                <a:gd name="T86" fmla="*/ 20 w 103"/>
                <a:gd name="T87" fmla="*/ 62 h 139"/>
                <a:gd name="T88" fmla="*/ 23 w 103"/>
                <a:gd name="T89" fmla="*/ 69 h 139"/>
                <a:gd name="T90" fmla="*/ 25 w 103"/>
                <a:gd name="T91" fmla="*/ 73 h 139"/>
                <a:gd name="T92" fmla="*/ 24 w 103"/>
                <a:gd name="T93" fmla="*/ 71 h 139"/>
                <a:gd name="T94" fmla="*/ 22 w 103"/>
                <a:gd name="T95" fmla="*/ 66 h 139"/>
                <a:gd name="T96" fmla="*/ 26 w 103"/>
                <a:gd name="T97" fmla="*/ 69 h 139"/>
                <a:gd name="T98" fmla="*/ 30 w 103"/>
                <a:gd name="T99" fmla="*/ 78 h 139"/>
                <a:gd name="T100" fmla="*/ 40 w 103"/>
                <a:gd name="T101" fmla="*/ 82 h 139"/>
                <a:gd name="T102" fmla="*/ 48 w 103"/>
                <a:gd name="T103" fmla="*/ 86 h 139"/>
                <a:gd name="T104" fmla="*/ 53 w 103"/>
                <a:gd name="T105" fmla="*/ 90 h 139"/>
                <a:gd name="T106" fmla="*/ 58 w 103"/>
                <a:gd name="T107" fmla="*/ 90 h 139"/>
                <a:gd name="T108" fmla="*/ 57 w 103"/>
                <a:gd name="T109" fmla="*/ 100 h 139"/>
                <a:gd name="T110" fmla="*/ 55 w 103"/>
                <a:gd name="T111" fmla="*/ 107 h 139"/>
                <a:gd name="T112" fmla="*/ 67 w 103"/>
                <a:gd name="T113" fmla="*/ 118 h 139"/>
                <a:gd name="T114" fmla="*/ 67 w 103"/>
                <a:gd name="T115" fmla="*/ 131 h 139"/>
                <a:gd name="T116" fmla="*/ 66 w 103"/>
                <a:gd name="T117" fmla="*/ 137 h 139"/>
                <a:gd name="T118" fmla="*/ 73 w 103"/>
                <a:gd name="T119" fmla="*/ 137 h 139"/>
                <a:gd name="T120" fmla="*/ 80 w 103"/>
                <a:gd name="T121" fmla="*/ 130 h 139"/>
                <a:gd name="T122" fmla="*/ 99 w 103"/>
                <a:gd name="T12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39">
                  <a:moveTo>
                    <a:pt x="102" y="102"/>
                  </a:moveTo>
                  <a:cubicBezTo>
                    <a:pt x="102" y="102"/>
                    <a:pt x="101" y="102"/>
                    <a:pt x="101" y="101"/>
                  </a:cubicBezTo>
                  <a:cubicBezTo>
                    <a:pt x="100" y="100"/>
                    <a:pt x="97" y="101"/>
                    <a:pt x="96" y="101"/>
                  </a:cubicBezTo>
                  <a:cubicBezTo>
                    <a:pt x="95" y="101"/>
                    <a:pt x="95" y="101"/>
                    <a:pt x="94" y="100"/>
                  </a:cubicBezTo>
                  <a:cubicBezTo>
                    <a:pt x="93" y="100"/>
                    <a:pt x="93" y="100"/>
                    <a:pt x="92" y="101"/>
                  </a:cubicBezTo>
                  <a:cubicBezTo>
                    <a:pt x="91" y="101"/>
                    <a:pt x="91" y="100"/>
                    <a:pt x="92" y="100"/>
                  </a:cubicBezTo>
                  <a:cubicBezTo>
                    <a:pt x="92" y="99"/>
                    <a:pt x="90" y="99"/>
                    <a:pt x="89" y="99"/>
                  </a:cubicBezTo>
                  <a:cubicBezTo>
                    <a:pt x="88" y="100"/>
                    <a:pt x="89" y="100"/>
                    <a:pt x="88" y="100"/>
                  </a:cubicBezTo>
                  <a:cubicBezTo>
                    <a:pt x="87" y="100"/>
                    <a:pt x="89" y="98"/>
                    <a:pt x="89" y="98"/>
                  </a:cubicBezTo>
                  <a:cubicBezTo>
                    <a:pt x="90" y="97"/>
                    <a:pt x="89" y="96"/>
                    <a:pt x="89" y="95"/>
                  </a:cubicBezTo>
                  <a:cubicBezTo>
                    <a:pt x="89" y="95"/>
                    <a:pt x="88" y="94"/>
                    <a:pt x="87" y="93"/>
                  </a:cubicBezTo>
                  <a:cubicBezTo>
                    <a:pt x="86" y="92"/>
                    <a:pt x="85" y="93"/>
                    <a:pt x="83" y="93"/>
                  </a:cubicBezTo>
                  <a:cubicBezTo>
                    <a:pt x="82" y="93"/>
                    <a:pt x="82" y="93"/>
                    <a:pt x="81" y="92"/>
                  </a:cubicBezTo>
                  <a:cubicBezTo>
                    <a:pt x="80" y="92"/>
                    <a:pt x="81" y="91"/>
                    <a:pt x="78" y="89"/>
                  </a:cubicBezTo>
                  <a:cubicBezTo>
                    <a:pt x="76" y="88"/>
                    <a:pt x="76" y="89"/>
                    <a:pt x="77" y="89"/>
                  </a:cubicBezTo>
                  <a:cubicBezTo>
                    <a:pt x="77" y="89"/>
                    <a:pt x="77" y="89"/>
                    <a:pt x="77" y="89"/>
                  </a:cubicBezTo>
                  <a:cubicBezTo>
                    <a:pt x="77" y="88"/>
                    <a:pt x="77" y="88"/>
                    <a:pt x="76" y="88"/>
                  </a:cubicBezTo>
                  <a:cubicBezTo>
                    <a:pt x="76" y="87"/>
                    <a:pt x="75" y="88"/>
                    <a:pt x="74" y="89"/>
                  </a:cubicBezTo>
                  <a:cubicBezTo>
                    <a:pt x="73" y="89"/>
                    <a:pt x="72" y="89"/>
                    <a:pt x="72" y="89"/>
                  </a:cubicBezTo>
                  <a:cubicBezTo>
                    <a:pt x="71" y="89"/>
                    <a:pt x="71" y="88"/>
                    <a:pt x="70" y="88"/>
                  </a:cubicBezTo>
                  <a:cubicBezTo>
                    <a:pt x="70" y="87"/>
                    <a:pt x="70" y="87"/>
                    <a:pt x="69" y="87"/>
                  </a:cubicBezTo>
                  <a:cubicBezTo>
                    <a:pt x="69" y="86"/>
                    <a:pt x="68" y="86"/>
                    <a:pt x="68" y="87"/>
                  </a:cubicBezTo>
                  <a:cubicBezTo>
                    <a:pt x="68" y="88"/>
                    <a:pt x="68" y="88"/>
                    <a:pt x="67" y="89"/>
                  </a:cubicBezTo>
                  <a:cubicBezTo>
                    <a:pt x="66" y="89"/>
                    <a:pt x="66" y="88"/>
                    <a:pt x="66" y="87"/>
                  </a:cubicBezTo>
                  <a:cubicBezTo>
                    <a:pt x="66" y="87"/>
                    <a:pt x="67" y="87"/>
                    <a:pt x="67" y="86"/>
                  </a:cubicBezTo>
                  <a:cubicBezTo>
                    <a:pt x="67" y="85"/>
                    <a:pt x="66" y="87"/>
                    <a:pt x="66" y="87"/>
                  </a:cubicBezTo>
                  <a:cubicBezTo>
                    <a:pt x="65" y="88"/>
                    <a:pt x="65" y="88"/>
                    <a:pt x="64" y="88"/>
                  </a:cubicBezTo>
                  <a:cubicBezTo>
                    <a:pt x="64" y="88"/>
                    <a:pt x="63" y="88"/>
                    <a:pt x="63" y="88"/>
                  </a:cubicBezTo>
                  <a:cubicBezTo>
                    <a:pt x="61" y="88"/>
                    <a:pt x="62" y="89"/>
                    <a:pt x="62" y="90"/>
                  </a:cubicBezTo>
                  <a:cubicBezTo>
                    <a:pt x="62" y="91"/>
                    <a:pt x="61" y="92"/>
                    <a:pt x="60" y="91"/>
                  </a:cubicBezTo>
                  <a:cubicBezTo>
                    <a:pt x="60" y="91"/>
                    <a:pt x="60" y="91"/>
                    <a:pt x="60" y="91"/>
                  </a:cubicBezTo>
                  <a:cubicBezTo>
                    <a:pt x="59" y="91"/>
                    <a:pt x="59" y="90"/>
                    <a:pt x="59" y="90"/>
                  </a:cubicBezTo>
                  <a:cubicBezTo>
                    <a:pt x="59" y="89"/>
                    <a:pt x="57" y="89"/>
                    <a:pt x="57" y="90"/>
                  </a:cubicBezTo>
                  <a:cubicBezTo>
                    <a:pt x="56" y="91"/>
                    <a:pt x="55" y="90"/>
                    <a:pt x="55" y="90"/>
                  </a:cubicBezTo>
                  <a:cubicBezTo>
                    <a:pt x="54" y="90"/>
                    <a:pt x="53" y="87"/>
                    <a:pt x="53" y="87"/>
                  </a:cubicBezTo>
                  <a:cubicBezTo>
                    <a:pt x="53" y="86"/>
                    <a:pt x="53" y="86"/>
                    <a:pt x="53" y="86"/>
                  </a:cubicBezTo>
                  <a:cubicBezTo>
                    <a:pt x="53" y="85"/>
                    <a:pt x="53" y="85"/>
                    <a:pt x="53" y="84"/>
                  </a:cubicBezTo>
                  <a:cubicBezTo>
                    <a:pt x="53" y="84"/>
                    <a:pt x="54" y="83"/>
                    <a:pt x="52" y="83"/>
                  </a:cubicBezTo>
                  <a:cubicBezTo>
                    <a:pt x="51" y="82"/>
                    <a:pt x="50" y="82"/>
                    <a:pt x="49" y="82"/>
                  </a:cubicBezTo>
                  <a:cubicBezTo>
                    <a:pt x="48" y="82"/>
                    <a:pt x="48" y="82"/>
                    <a:pt x="47" y="82"/>
                  </a:cubicBezTo>
                  <a:cubicBezTo>
                    <a:pt x="46" y="82"/>
                    <a:pt x="47" y="81"/>
                    <a:pt x="47" y="81"/>
                  </a:cubicBezTo>
                  <a:cubicBezTo>
                    <a:pt x="48" y="81"/>
                    <a:pt x="48" y="80"/>
                    <a:pt x="48" y="79"/>
                  </a:cubicBezTo>
                  <a:cubicBezTo>
                    <a:pt x="49" y="78"/>
                    <a:pt x="48" y="78"/>
                    <a:pt x="49" y="77"/>
                  </a:cubicBezTo>
                  <a:cubicBezTo>
                    <a:pt x="49" y="76"/>
                    <a:pt x="49" y="76"/>
                    <a:pt x="48" y="76"/>
                  </a:cubicBezTo>
                  <a:cubicBezTo>
                    <a:pt x="47" y="75"/>
                    <a:pt x="46" y="76"/>
                    <a:pt x="46" y="78"/>
                  </a:cubicBezTo>
                  <a:cubicBezTo>
                    <a:pt x="46" y="79"/>
                    <a:pt x="44" y="79"/>
                    <a:pt x="41" y="79"/>
                  </a:cubicBezTo>
                  <a:cubicBezTo>
                    <a:pt x="38" y="79"/>
                    <a:pt x="38" y="76"/>
                    <a:pt x="38" y="74"/>
                  </a:cubicBezTo>
                  <a:cubicBezTo>
                    <a:pt x="37" y="72"/>
                    <a:pt x="38" y="70"/>
                    <a:pt x="38" y="69"/>
                  </a:cubicBezTo>
                  <a:cubicBezTo>
                    <a:pt x="39" y="68"/>
                    <a:pt x="40" y="67"/>
                    <a:pt x="41" y="66"/>
                  </a:cubicBezTo>
                  <a:cubicBezTo>
                    <a:pt x="42" y="65"/>
                    <a:pt x="44" y="65"/>
                    <a:pt x="44" y="65"/>
                  </a:cubicBezTo>
                  <a:cubicBezTo>
                    <a:pt x="44" y="65"/>
                    <a:pt x="47" y="65"/>
                    <a:pt x="47" y="65"/>
                  </a:cubicBezTo>
                  <a:cubicBezTo>
                    <a:pt x="48" y="65"/>
                    <a:pt x="47" y="65"/>
                    <a:pt x="47" y="64"/>
                  </a:cubicBezTo>
                  <a:cubicBezTo>
                    <a:pt x="48" y="63"/>
                    <a:pt x="51" y="64"/>
                    <a:pt x="52" y="64"/>
                  </a:cubicBezTo>
                  <a:cubicBezTo>
                    <a:pt x="52" y="64"/>
                    <a:pt x="52" y="64"/>
                    <a:pt x="53" y="65"/>
                  </a:cubicBezTo>
                  <a:cubicBezTo>
                    <a:pt x="53" y="65"/>
                    <a:pt x="53" y="65"/>
                    <a:pt x="54" y="65"/>
                  </a:cubicBezTo>
                  <a:cubicBezTo>
                    <a:pt x="54" y="65"/>
                    <a:pt x="54" y="64"/>
                    <a:pt x="54" y="64"/>
                  </a:cubicBezTo>
                  <a:cubicBezTo>
                    <a:pt x="55" y="64"/>
                    <a:pt x="54" y="65"/>
                    <a:pt x="55" y="67"/>
                  </a:cubicBezTo>
                  <a:cubicBezTo>
                    <a:pt x="56" y="68"/>
                    <a:pt x="56" y="69"/>
                    <a:pt x="56" y="70"/>
                  </a:cubicBezTo>
                  <a:cubicBezTo>
                    <a:pt x="57" y="71"/>
                    <a:pt x="57" y="71"/>
                    <a:pt x="58" y="70"/>
                  </a:cubicBezTo>
                  <a:cubicBezTo>
                    <a:pt x="58" y="69"/>
                    <a:pt x="57" y="65"/>
                    <a:pt x="57" y="63"/>
                  </a:cubicBezTo>
                  <a:cubicBezTo>
                    <a:pt x="57" y="61"/>
                    <a:pt x="59" y="62"/>
                    <a:pt x="60" y="60"/>
                  </a:cubicBezTo>
                  <a:cubicBezTo>
                    <a:pt x="62" y="58"/>
                    <a:pt x="64" y="58"/>
                    <a:pt x="64" y="57"/>
                  </a:cubicBezTo>
                  <a:cubicBezTo>
                    <a:pt x="65" y="56"/>
                    <a:pt x="64" y="54"/>
                    <a:pt x="65" y="55"/>
                  </a:cubicBezTo>
                  <a:cubicBezTo>
                    <a:pt x="65" y="56"/>
                    <a:pt x="65" y="54"/>
                    <a:pt x="65" y="53"/>
                  </a:cubicBezTo>
                  <a:cubicBezTo>
                    <a:pt x="65" y="52"/>
                    <a:pt x="66" y="52"/>
                    <a:pt x="66" y="52"/>
                  </a:cubicBezTo>
                  <a:cubicBezTo>
                    <a:pt x="67" y="53"/>
                    <a:pt x="67" y="52"/>
                    <a:pt x="67" y="51"/>
                  </a:cubicBezTo>
                  <a:cubicBezTo>
                    <a:pt x="67" y="50"/>
                    <a:pt x="68" y="49"/>
                    <a:pt x="69" y="48"/>
                  </a:cubicBezTo>
                  <a:cubicBezTo>
                    <a:pt x="69" y="48"/>
                    <a:pt x="70" y="48"/>
                    <a:pt x="72" y="48"/>
                  </a:cubicBezTo>
                  <a:cubicBezTo>
                    <a:pt x="73" y="48"/>
                    <a:pt x="72" y="48"/>
                    <a:pt x="71" y="47"/>
                  </a:cubicBezTo>
                  <a:cubicBezTo>
                    <a:pt x="71" y="45"/>
                    <a:pt x="72" y="45"/>
                    <a:pt x="73" y="45"/>
                  </a:cubicBezTo>
                  <a:cubicBezTo>
                    <a:pt x="73" y="45"/>
                    <a:pt x="76" y="44"/>
                    <a:pt x="76" y="43"/>
                  </a:cubicBezTo>
                  <a:cubicBezTo>
                    <a:pt x="77" y="43"/>
                    <a:pt x="77" y="43"/>
                    <a:pt x="78" y="44"/>
                  </a:cubicBezTo>
                  <a:cubicBezTo>
                    <a:pt x="79" y="44"/>
                    <a:pt x="77" y="44"/>
                    <a:pt x="77" y="45"/>
                  </a:cubicBezTo>
                  <a:cubicBezTo>
                    <a:pt x="76" y="46"/>
                    <a:pt x="78" y="46"/>
                    <a:pt x="78" y="45"/>
                  </a:cubicBezTo>
                  <a:cubicBezTo>
                    <a:pt x="79" y="44"/>
                    <a:pt x="80" y="44"/>
                    <a:pt x="81" y="43"/>
                  </a:cubicBezTo>
                  <a:cubicBezTo>
                    <a:pt x="82" y="42"/>
                    <a:pt x="80" y="43"/>
                    <a:pt x="79" y="42"/>
                  </a:cubicBezTo>
                  <a:cubicBezTo>
                    <a:pt x="79" y="42"/>
                    <a:pt x="79" y="41"/>
                    <a:pt x="79" y="41"/>
                  </a:cubicBezTo>
                  <a:cubicBezTo>
                    <a:pt x="79" y="40"/>
                    <a:pt x="78" y="39"/>
                    <a:pt x="78" y="39"/>
                  </a:cubicBezTo>
                  <a:cubicBezTo>
                    <a:pt x="77" y="38"/>
                    <a:pt x="76" y="39"/>
                    <a:pt x="74" y="39"/>
                  </a:cubicBezTo>
                  <a:cubicBezTo>
                    <a:pt x="73" y="40"/>
                    <a:pt x="73" y="40"/>
                    <a:pt x="73" y="40"/>
                  </a:cubicBezTo>
                  <a:cubicBezTo>
                    <a:pt x="73" y="39"/>
                    <a:pt x="75" y="38"/>
                    <a:pt x="76" y="37"/>
                  </a:cubicBezTo>
                  <a:cubicBezTo>
                    <a:pt x="76" y="37"/>
                    <a:pt x="78" y="37"/>
                    <a:pt x="79" y="36"/>
                  </a:cubicBezTo>
                  <a:cubicBezTo>
                    <a:pt x="79" y="35"/>
                    <a:pt x="81" y="36"/>
                    <a:pt x="82" y="36"/>
                  </a:cubicBezTo>
                  <a:cubicBezTo>
                    <a:pt x="83" y="36"/>
                    <a:pt x="85" y="37"/>
                    <a:pt x="85" y="36"/>
                  </a:cubicBezTo>
                  <a:cubicBezTo>
                    <a:pt x="86" y="35"/>
                    <a:pt x="86" y="35"/>
                    <a:pt x="87" y="35"/>
                  </a:cubicBezTo>
                  <a:cubicBezTo>
                    <a:pt x="88" y="35"/>
                    <a:pt x="89" y="34"/>
                    <a:pt x="88" y="33"/>
                  </a:cubicBezTo>
                  <a:cubicBezTo>
                    <a:pt x="87" y="32"/>
                    <a:pt x="86" y="30"/>
                    <a:pt x="85" y="29"/>
                  </a:cubicBezTo>
                  <a:cubicBezTo>
                    <a:pt x="83" y="28"/>
                    <a:pt x="84" y="28"/>
                    <a:pt x="84" y="27"/>
                  </a:cubicBezTo>
                  <a:cubicBezTo>
                    <a:pt x="85" y="27"/>
                    <a:pt x="83" y="25"/>
                    <a:pt x="82" y="24"/>
                  </a:cubicBezTo>
                  <a:cubicBezTo>
                    <a:pt x="82" y="22"/>
                    <a:pt x="82" y="22"/>
                    <a:pt x="81" y="22"/>
                  </a:cubicBezTo>
                  <a:cubicBezTo>
                    <a:pt x="81" y="22"/>
                    <a:pt x="81" y="23"/>
                    <a:pt x="81" y="24"/>
                  </a:cubicBezTo>
                  <a:cubicBezTo>
                    <a:pt x="80" y="25"/>
                    <a:pt x="79" y="24"/>
                    <a:pt x="79" y="24"/>
                  </a:cubicBezTo>
                  <a:cubicBezTo>
                    <a:pt x="78" y="24"/>
                    <a:pt x="78" y="23"/>
                    <a:pt x="78" y="22"/>
                  </a:cubicBezTo>
                  <a:cubicBezTo>
                    <a:pt x="78" y="21"/>
                    <a:pt x="78" y="20"/>
                    <a:pt x="78" y="20"/>
                  </a:cubicBezTo>
                  <a:cubicBezTo>
                    <a:pt x="77" y="20"/>
                    <a:pt x="77" y="20"/>
                    <a:pt x="76" y="20"/>
                  </a:cubicBezTo>
                  <a:cubicBezTo>
                    <a:pt x="76" y="19"/>
                    <a:pt x="75" y="18"/>
                    <a:pt x="75" y="18"/>
                  </a:cubicBezTo>
                  <a:cubicBezTo>
                    <a:pt x="74" y="17"/>
                    <a:pt x="74" y="17"/>
                    <a:pt x="73" y="17"/>
                  </a:cubicBezTo>
                  <a:cubicBezTo>
                    <a:pt x="73" y="17"/>
                    <a:pt x="72" y="17"/>
                    <a:pt x="72" y="17"/>
                  </a:cubicBezTo>
                  <a:cubicBezTo>
                    <a:pt x="71" y="17"/>
                    <a:pt x="70" y="17"/>
                    <a:pt x="71" y="18"/>
                  </a:cubicBezTo>
                  <a:cubicBezTo>
                    <a:pt x="71" y="18"/>
                    <a:pt x="71" y="19"/>
                    <a:pt x="70" y="21"/>
                  </a:cubicBezTo>
                  <a:cubicBezTo>
                    <a:pt x="70" y="22"/>
                    <a:pt x="70" y="22"/>
                    <a:pt x="69" y="22"/>
                  </a:cubicBezTo>
                  <a:cubicBezTo>
                    <a:pt x="69" y="22"/>
                    <a:pt x="69" y="22"/>
                    <a:pt x="69" y="23"/>
                  </a:cubicBezTo>
                  <a:cubicBezTo>
                    <a:pt x="68" y="23"/>
                    <a:pt x="69" y="23"/>
                    <a:pt x="70" y="25"/>
                  </a:cubicBezTo>
                  <a:cubicBezTo>
                    <a:pt x="70" y="26"/>
                    <a:pt x="69" y="27"/>
                    <a:pt x="69" y="28"/>
                  </a:cubicBezTo>
                  <a:cubicBezTo>
                    <a:pt x="68" y="28"/>
                    <a:pt x="67" y="28"/>
                    <a:pt x="66" y="29"/>
                  </a:cubicBezTo>
                  <a:cubicBezTo>
                    <a:pt x="65" y="29"/>
                    <a:pt x="66" y="30"/>
                    <a:pt x="66" y="31"/>
                  </a:cubicBezTo>
                  <a:cubicBezTo>
                    <a:pt x="66" y="32"/>
                    <a:pt x="65" y="34"/>
                    <a:pt x="65" y="34"/>
                  </a:cubicBezTo>
                  <a:cubicBezTo>
                    <a:pt x="64" y="34"/>
                    <a:pt x="63" y="32"/>
                    <a:pt x="63" y="31"/>
                  </a:cubicBezTo>
                  <a:cubicBezTo>
                    <a:pt x="62" y="29"/>
                    <a:pt x="64" y="28"/>
                    <a:pt x="63" y="28"/>
                  </a:cubicBezTo>
                  <a:cubicBezTo>
                    <a:pt x="63" y="27"/>
                    <a:pt x="61" y="27"/>
                    <a:pt x="59" y="26"/>
                  </a:cubicBezTo>
                  <a:cubicBezTo>
                    <a:pt x="57" y="24"/>
                    <a:pt x="55" y="24"/>
                    <a:pt x="54" y="22"/>
                  </a:cubicBezTo>
                  <a:cubicBezTo>
                    <a:pt x="53" y="20"/>
                    <a:pt x="55" y="18"/>
                    <a:pt x="55" y="17"/>
                  </a:cubicBezTo>
                  <a:cubicBezTo>
                    <a:pt x="56" y="16"/>
                    <a:pt x="57" y="16"/>
                    <a:pt x="59" y="15"/>
                  </a:cubicBezTo>
                  <a:cubicBezTo>
                    <a:pt x="61" y="14"/>
                    <a:pt x="60" y="14"/>
                    <a:pt x="61" y="14"/>
                  </a:cubicBezTo>
                  <a:cubicBezTo>
                    <a:pt x="61" y="14"/>
                    <a:pt x="63" y="14"/>
                    <a:pt x="63" y="13"/>
                  </a:cubicBezTo>
                  <a:cubicBezTo>
                    <a:pt x="63" y="13"/>
                    <a:pt x="64" y="12"/>
                    <a:pt x="65" y="12"/>
                  </a:cubicBezTo>
                  <a:cubicBezTo>
                    <a:pt x="66" y="11"/>
                    <a:pt x="66" y="10"/>
                    <a:pt x="66" y="10"/>
                  </a:cubicBezTo>
                  <a:cubicBezTo>
                    <a:pt x="67" y="9"/>
                    <a:pt x="67" y="10"/>
                    <a:pt x="67" y="10"/>
                  </a:cubicBezTo>
                  <a:cubicBezTo>
                    <a:pt x="68" y="10"/>
                    <a:pt x="68" y="10"/>
                    <a:pt x="69" y="10"/>
                  </a:cubicBezTo>
                  <a:cubicBezTo>
                    <a:pt x="69" y="10"/>
                    <a:pt x="69" y="10"/>
                    <a:pt x="69" y="10"/>
                  </a:cubicBezTo>
                  <a:cubicBezTo>
                    <a:pt x="70" y="10"/>
                    <a:pt x="70" y="10"/>
                    <a:pt x="71" y="10"/>
                  </a:cubicBezTo>
                  <a:cubicBezTo>
                    <a:pt x="72" y="9"/>
                    <a:pt x="71" y="9"/>
                    <a:pt x="71" y="8"/>
                  </a:cubicBezTo>
                  <a:cubicBezTo>
                    <a:pt x="71" y="8"/>
                    <a:pt x="72" y="8"/>
                    <a:pt x="72" y="7"/>
                  </a:cubicBezTo>
                  <a:cubicBezTo>
                    <a:pt x="71" y="6"/>
                    <a:pt x="70" y="5"/>
                    <a:pt x="69" y="6"/>
                  </a:cubicBezTo>
                  <a:cubicBezTo>
                    <a:pt x="68" y="6"/>
                    <a:pt x="69" y="7"/>
                    <a:pt x="68" y="7"/>
                  </a:cubicBezTo>
                  <a:cubicBezTo>
                    <a:pt x="67" y="8"/>
                    <a:pt x="68" y="9"/>
                    <a:pt x="67" y="9"/>
                  </a:cubicBezTo>
                  <a:cubicBezTo>
                    <a:pt x="67" y="9"/>
                    <a:pt x="66" y="9"/>
                    <a:pt x="66" y="8"/>
                  </a:cubicBezTo>
                  <a:cubicBezTo>
                    <a:pt x="66" y="8"/>
                    <a:pt x="66" y="7"/>
                    <a:pt x="66" y="7"/>
                  </a:cubicBezTo>
                  <a:cubicBezTo>
                    <a:pt x="66" y="6"/>
                    <a:pt x="66" y="6"/>
                    <a:pt x="66" y="6"/>
                  </a:cubicBezTo>
                  <a:cubicBezTo>
                    <a:pt x="66" y="6"/>
                    <a:pt x="65" y="6"/>
                    <a:pt x="65" y="7"/>
                  </a:cubicBezTo>
                  <a:cubicBezTo>
                    <a:pt x="65" y="7"/>
                    <a:pt x="64" y="8"/>
                    <a:pt x="65" y="7"/>
                  </a:cubicBezTo>
                  <a:cubicBezTo>
                    <a:pt x="65" y="6"/>
                    <a:pt x="64" y="6"/>
                    <a:pt x="64" y="5"/>
                  </a:cubicBezTo>
                  <a:cubicBezTo>
                    <a:pt x="63" y="4"/>
                    <a:pt x="64" y="4"/>
                    <a:pt x="65" y="4"/>
                  </a:cubicBezTo>
                  <a:cubicBezTo>
                    <a:pt x="65" y="3"/>
                    <a:pt x="65" y="2"/>
                    <a:pt x="64" y="2"/>
                  </a:cubicBezTo>
                  <a:cubicBezTo>
                    <a:pt x="64" y="1"/>
                    <a:pt x="63" y="2"/>
                    <a:pt x="62" y="3"/>
                  </a:cubicBezTo>
                  <a:cubicBezTo>
                    <a:pt x="61" y="4"/>
                    <a:pt x="61" y="4"/>
                    <a:pt x="62" y="5"/>
                  </a:cubicBezTo>
                  <a:cubicBezTo>
                    <a:pt x="62" y="6"/>
                    <a:pt x="62" y="6"/>
                    <a:pt x="62" y="6"/>
                  </a:cubicBezTo>
                  <a:cubicBezTo>
                    <a:pt x="62" y="6"/>
                    <a:pt x="62" y="6"/>
                    <a:pt x="62" y="6"/>
                  </a:cubicBezTo>
                  <a:cubicBezTo>
                    <a:pt x="62" y="7"/>
                    <a:pt x="60" y="7"/>
                    <a:pt x="60" y="7"/>
                  </a:cubicBezTo>
                  <a:cubicBezTo>
                    <a:pt x="59" y="7"/>
                    <a:pt x="59" y="7"/>
                    <a:pt x="59" y="7"/>
                  </a:cubicBezTo>
                  <a:cubicBezTo>
                    <a:pt x="59" y="7"/>
                    <a:pt x="59" y="6"/>
                    <a:pt x="59" y="6"/>
                  </a:cubicBezTo>
                  <a:cubicBezTo>
                    <a:pt x="58" y="6"/>
                    <a:pt x="58" y="7"/>
                    <a:pt x="58" y="7"/>
                  </a:cubicBezTo>
                  <a:cubicBezTo>
                    <a:pt x="58" y="7"/>
                    <a:pt x="56" y="7"/>
                    <a:pt x="55" y="7"/>
                  </a:cubicBezTo>
                  <a:cubicBezTo>
                    <a:pt x="54" y="7"/>
                    <a:pt x="53" y="7"/>
                    <a:pt x="53" y="6"/>
                  </a:cubicBezTo>
                  <a:cubicBezTo>
                    <a:pt x="53" y="6"/>
                    <a:pt x="52" y="5"/>
                    <a:pt x="51" y="5"/>
                  </a:cubicBezTo>
                  <a:cubicBezTo>
                    <a:pt x="50" y="5"/>
                    <a:pt x="50" y="6"/>
                    <a:pt x="50" y="7"/>
                  </a:cubicBezTo>
                  <a:cubicBezTo>
                    <a:pt x="50" y="8"/>
                    <a:pt x="48" y="8"/>
                    <a:pt x="49" y="7"/>
                  </a:cubicBezTo>
                  <a:cubicBezTo>
                    <a:pt x="49" y="7"/>
                    <a:pt x="48" y="6"/>
                    <a:pt x="48" y="6"/>
                  </a:cubicBezTo>
                  <a:cubicBezTo>
                    <a:pt x="48" y="6"/>
                    <a:pt x="48" y="6"/>
                    <a:pt x="48" y="6"/>
                  </a:cubicBezTo>
                  <a:cubicBezTo>
                    <a:pt x="48" y="6"/>
                    <a:pt x="46" y="6"/>
                    <a:pt x="45" y="6"/>
                  </a:cubicBezTo>
                  <a:cubicBezTo>
                    <a:pt x="44" y="6"/>
                    <a:pt x="44" y="5"/>
                    <a:pt x="44" y="5"/>
                  </a:cubicBezTo>
                  <a:cubicBezTo>
                    <a:pt x="46" y="5"/>
                    <a:pt x="46" y="5"/>
                    <a:pt x="46" y="5"/>
                  </a:cubicBezTo>
                  <a:cubicBezTo>
                    <a:pt x="46" y="5"/>
                    <a:pt x="46" y="5"/>
                    <a:pt x="46" y="5"/>
                  </a:cubicBezTo>
                  <a:cubicBezTo>
                    <a:pt x="46" y="5"/>
                    <a:pt x="46" y="4"/>
                    <a:pt x="45" y="4"/>
                  </a:cubicBezTo>
                  <a:cubicBezTo>
                    <a:pt x="45" y="4"/>
                    <a:pt x="43" y="4"/>
                    <a:pt x="43" y="4"/>
                  </a:cubicBezTo>
                  <a:cubicBezTo>
                    <a:pt x="43" y="3"/>
                    <a:pt x="43" y="3"/>
                    <a:pt x="43" y="3"/>
                  </a:cubicBezTo>
                  <a:cubicBezTo>
                    <a:pt x="42" y="3"/>
                    <a:pt x="42" y="3"/>
                    <a:pt x="42" y="3"/>
                  </a:cubicBezTo>
                  <a:cubicBezTo>
                    <a:pt x="41" y="4"/>
                    <a:pt x="41" y="4"/>
                    <a:pt x="41" y="4"/>
                  </a:cubicBezTo>
                  <a:cubicBezTo>
                    <a:pt x="40" y="3"/>
                    <a:pt x="40" y="3"/>
                    <a:pt x="40" y="3"/>
                  </a:cubicBezTo>
                  <a:cubicBezTo>
                    <a:pt x="40" y="2"/>
                    <a:pt x="40" y="2"/>
                    <a:pt x="40" y="2"/>
                  </a:cubicBezTo>
                  <a:cubicBezTo>
                    <a:pt x="40" y="2"/>
                    <a:pt x="40" y="2"/>
                    <a:pt x="40" y="3"/>
                  </a:cubicBezTo>
                  <a:cubicBezTo>
                    <a:pt x="39" y="3"/>
                    <a:pt x="39" y="3"/>
                    <a:pt x="39" y="3"/>
                  </a:cubicBezTo>
                  <a:cubicBezTo>
                    <a:pt x="39" y="2"/>
                    <a:pt x="39" y="2"/>
                    <a:pt x="39" y="2"/>
                  </a:cubicBezTo>
                  <a:cubicBezTo>
                    <a:pt x="39" y="1"/>
                    <a:pt x="39" y="1"/>
                    <a:pt x="39" y="1"/>
                  </a:cubicBezTo>
                  <a:cubicBezTo>
                    <a:pt x="39" y="1"/>
                    <a:pt x="39" y="1"/>
                    <a:pt x="39" y="1"/>
                  </a:cubicBezTo>
                  <a:cubicBezTo>
                    <a:pt x="39" y="2"/>
                    <a:pt x="38" y="2"/>
                    <a:pt x="38" y="2"/>
                  </a:cubicBezTo>
                  <a:cubicBezTo>
                    <a:pt x="37" y="2"/>
                    <a:pt x="37" y="2"/>
                    <a:pt x="37" y="2"/>
                  </a:cubicBezTo>
                  <a:cubicBezTo>
                    <a:pt x="37" y="3"/>
                    <a:pt x="36" y="3"/>
                    <a:pt x="36" y="3"/>
                  </a:cubicBezTo>
                  <a:cubicBezTo>
                    <a:pt x="35" y="2"/>
                    <a:pt x="34" y="3"/>
                    <a:pt x="33" y="4"/>
                  </a:cubicBezTo>
                  <a:cubicBezTo>
                    <a:pt x="32" y="4"/>
                    <a:pt x="31" y="5"/>
                    <a:pt x="32" y="4"/>
                  </a:cubicBezTo>
                  <a:cubicBezTo>
                    <a:pt x="32" y="3"/>
                    <a:pt x="29" y="3"/>
                    <a:pt x="29" y="3"/>
                  </a:cubicBezTo>
                  <a:cubicBezTo>
                    <a:pt x="28" y="3"/>
                    <a:pt x="27" y="3"/>
                    <a:pt x="26" y="2"/>
                  </a:cubicBezTo>
                  <a:cubicBezTo>
                    <a:pt x="25" y="2"/>
                    <a:pt x="25" y="1"/>
                    <a:pt x="25" y="1"/>
                  </a:cubicBezTo>
                  <a:cubicBezTo>
                    <a:pt x="24" y="0"/>
                    <a:pt x="24" y="0"/>
                    <a:pt x="24" y="0"/>
                  </a:cubicBezTo>
                  <a:cubicBezTo>
                    <a:pt x="19" y="3"/>
                    <a:pt x="14" y="6"/>
                    <a:pt x="9" y="11"/>
                  </a:cubicBezTo>
                  <a:cubicBezTo>
                    <a:pt x="10" y="12"/>
                    <a:pt x="10" y="13"/>
                    <a:pt x="11" y="13"/>
                  </a:cubicBezTo>
                  <a:cubicBezTo>
                    <a:pt x="11" y="13"/>
                    <a:pt x="12" y="13"/>
                    <a:pt x="12" y="13"/>
                  </a:cubicBezTo>
                  <a:cubicBezTo>
                    <a:pt x="12" y="13"/>
                    <a:pt x="10" y="14"/>
                    <a:pt x="7" y="17"/>
                  </a:cubicBezTo>
                  <a:cubicBezTo>
                    <a:pt x="4" y="19"/>
                    <a:pt x="5" y="19"/>
                    <a:pt x="5" y="20"/>
                  </a:cubicBezTo>
                  <a:cubicBezTo>
                    <a:pt x="5" y="21"/>
                    <a:pt x="6" y="21"/>
                    <a:pt x="6" y="21"/>
                  </a:cubicBezTo>
                  <a:cubicBezTo>
                    <a:pt x="6" y="21"/>
                    <a:pt x="3" y="23"/>
                    <a:pt x="3" y="24"/>
                  </a:cubicBezTo>
                  <a:cubicBezTo>
                    <a:pt x="2" y="24"/>
                    <a:pt x="1" y="25"/>
                    <a:pt x="1" y="25"/>
                  </a:cubicBezTo>
                  <a:cubicBezTo>
                    <a:pt x="0" y="27"/>
                    <a:pt x="0" y="27"/>
                    <a:pt x="0" y="27"/>
                  </a:cubicBezTo>
                  <a:cubicBezTo>
                    <a:pt x="0" y="27"/>
                    <a:pt x="0" y="27"/>
                    <a:pt x="0" y="27"/>
                  </a:cubicBezTo>
                  <a:cubicBezTo>
                    <a:pt x="7" y="21"/>
                    <a:pt x="7" y="21"/>
                    <a:pt x="7" y="21"/>
                  </a:cubicBezTo>
                  <a:cubicBezTo>
                    <a:pt x="8" y="21"/>
                    <a:pt x="8" y="21"/>
                    <a:pt x="8" y="21"/>
                  </a:cubicBezTo>
                  <a:cubicBezTo>
                    <a:pt x="8" y="20"/>
                    <a:pt x="8" y="20"/>
                    <a:pt x="8" y="20"/>
                  </a:cubicBezTo>
                  <a:cubicBezTo>
                    <a:pt x="9" y="19"/>
                    <a:pt x="9" y="19"/>
                    <a:pt x="9" y="19"/>
                  </a:cubicBezTo>
                  <a:cubicBezTo>
                    <a:pt x="9" y="19"/>
                    <a:pt x="9" y="18"/>
                    <a:pt x="10" y="18"/>
                  </a:cubicBezTo>
                  <a:cubicBezTo>
                    <a:pt x="10" y="18"/>
                    <a:pt x="11" y="17"/>
                    <a:pt x="11" y="17"/>
                  </a:cubicBezTo>
                  <a:cubicBezTo>
                    <a:pt x="12" y="17"/>
                    <a:pt x="11" y="17"/>
                    <a:pt x="11" y="18"/>
                  </a:cubicBezTo>
                  <a:cubicBezTo>
                    <a:pt x="10" y="19"/>
                    <a:pt x="9" y="20"/>
                    <a:pt x="9" y="20"/>
                  </a:cubicBezTo>
                  <a:cubicBezTo>
                    <a:pt x="9" y="20"/>
                    <a:pt x="12" y="19"/>
                    <a:pt x="12" y="18"/>
                  </a:cubicBezTo>
                  <a:cubicBezTo>
                    <a:pt x="13" y="18"/>
                    <a:pt x="13" y="17"/>
                    <a:pt x="13" y="17"/>
                  </a:cubicBezTo>
                  <a:cubicBezTo>
                    <a:pt x="14" y="17"/>
                    <a:pt x="14" y="17"/>
                    <a:pt x="15" y="18"/>
                  </a:cubicBezTo>
                  <a:cubicBezTo>
                    <a:pt x="15" y="18"/>
                    <a:pt x="15" y="18"/>
                    <a:pt x="15" y="18"/>
                  </a:cubicBezTo>
                  <a:cubicBezTo>
                    <a:pt x="16" y="18"/>
                    <a:pt x="16" y="18"/>
                    <a:pt x="16" y="18"/>
                  </a:cubicBezTo>
                  <a:cubicBezTo>
                    <a:pt x="18" y="18"/>
                    <a:pt x="17" y="19"/>
                    <a:pt x="17" y="20"/>
                  </a:cubicBezTo>
                  <a:cubicBezTo>
                    <a:pt x="18" y="20"/>
                    <a:pt x="18" y="21"/>
                    <a:pt x="19" y="20"/>
                  </a:cubicBezTo>
                  <a:cubicBezTo>
                    <a:pt x="20" y="20"/>
                    <a:pt x="18" y="23"/>
                    <a:pt x="18" y="23"/>
                  </a:cubicBezTo>
                  <a:cubicBezTo>
                    <a:pt x="18" y="24"/>
                    <a:pt x="18" y="24"/>
                    <a:pt x="18" y="24"/>
                  </a:cubicBezTo>
                  <a:cubicBezTo>
                    <a:pt x="19" y="25"/>
                    <a:pt x="19" y="25"/>
                    <a:pt x="19" y="25"/>
                  </a:cubicBezTo>
                  <a:cubicBezTo>
                    <a:pt x="18" y="26"/>
                    <a:pt x="18" y="26"/>
                    <a:pt x="18" y="26"/>
                  </a:cubicBezTo>
                  <a:cubicBezTo>
                    <a:pt x="19" y="26"/>
                    <a:pt x="19" y="26"/>
                    <a:pt x="19" y="26"/>
                  </a:cubicBezTo>
                  <a:cubicBezTo>
                    <a:pt x="19" y="26"/>
                    <a:pt x="19" y="27"/>
                    <a:pt x="18" y="27"/>
                  </a:cubicBezTo>
                  <a:cubicBezTo>
                    <a:pt x="18" y="27"/>
                    <a:pt x="18" y="28"/>
                    <a:pt x="19" y="29"/>
                  </a:cubicBezTo>
                  <a:cubicBezTo>
                    <a:pt x="19" y="29"/>
                    <a:pt x="19" y="29"/>
                    <a:pt x="18" y="30"/>
                  </a:cubicBezTo>
                  <a:cubicBezTo>
                    <a:pt x="18" y="32"/>
                    <a:pt x="18" y="31"/>
                    <a:pt x="19" y="32"/>
                  </a:cubicBezTo>
                  <a:cubicBezTo>
                    <a:pt x="20" y="33"/>
                    <a:pt x="20" y="34"/>
                    <a:pt x="21" y="34"/>
                  </a:cubicBezTo>
                  <a:cubicBezTo>
                    <a:pt x="21" y="35"/>
                    <a:pt x="21" y="36"/>
                    <a:pt x="20" y="37"/>
                  </a:cubicBezTo>
                  <a:cubicBezTo>
                    <a:pt x="20" y="37"/>
                    <a:pt x="18" y="36"/>
                    <a:pt x="18" y="36"/>
                  </a:cubicBezTo>
                  <a:cubicBezTo>
                    <a:pt x="19" y="45"/>
                    <a:pt x="18" y="44"/>
                    <a:pt x="18" y="42"/>
                  </a:cubicBezTo>
                  <a:cubicBezTo>
                    <a:pt x="17" y="42"/>
                    <a:pt x="17" y="41"/>
                    <a:pt x="17" y="42"/>
                  </a:cubicBezTo>
                  <a:cubicBezTo>
                    <a:pt x="17" y="43"/>
                    <a:pt x="16" y="43"/>
                    <a:pt x="16" y="44"/>
                  </a:cubicBezTo>
                  <a:cubicBezTo>
                    <a:pt x="16" y="45"/>
                    <a:pt x="16" y="46"/>
                    <a:pt x="15" y="47"/>
                  </a:cubicBezTo>
                  <a:cubicBezTo>
                    <a:pt x="15" y="48"/>
                    <a:pt x="15" y="50"/>
                    <a:pt x="15" y="51"/>
                  </a:cubicBezTo>
                  <a:cubicBezTo>
                    <a:pt x="16" y="52"/>
                    <a:pt x="16" y="52"/>
                    <a:pt x="16" y="52"/>
                  </a:cubicBezTo>
                  <a:cubicBezTo>
                    <a:pt x="16" y="52"/>
                    <a:pt x="16" y="55"/>
                    <a:pt x="16" y="56"/>
                  </a:cubicBezTo>
                  <a:cubicBezTo>
                    <a:pt x="16" y="57"/>
                    <a:pt x="18" y="58"/>
                    <a:pt x="19" y="59"/>
                  </a:cubicBezTo>
                  <a:cubicBezTo>
                    <a:pt x="20" y="60"/>
                    <a:pt x="20" y="62"/>
                    <a:pt x="20" y="62"/>
                  </a:cubicBezTo>
                  <a:cubicBezTo>
                    <a:pt x="20" y="63"/>
                    <a:pt x="20" y="64"/>
                    <a:pt x="21" y="64"/>
                  </a:cubicBezTo>
                  <a:cubicBezTo>
                    <a:pt x="21" y="64"/>
                    <a:pt x="21" y="65"/>
                    <a:pt x="21" y="66"/>
                  </a:cubicBezTo>
                  <a:cubicBezTo>
                    <a:pt x="22" y="66"/>
                    <a:pt x="21" y="66"/>
                    <a:pt x="21" y="67"/>
                  </a:cubicBezTo>
                  <a:cubicBezTo>
                    <a:pt x="21" y="68"/>
                    <a:pt x="22" y="68"/>
                    <a:pt x="22" y="68"/>
                  </a:cubicBezTo>
                  <a:cubicBezTo>
                    <a:pt x="22" y="68"/>
                    <a:pt x="23" y="68"/>
                    <a:pt x="23" y="69"/>
                  </a:cubicBezTo>
                  <a:cubicBezTo>
                    <a:pt x="22" y="70"/>
                    <a:pt x="23" y="70"/>
                    <a:pt x="23" y="70"/>
                  </a:cubicBezTo>
                  <a:cubicBezTo>
                    <a:pt x="23" y="71"/>
                    <a:pt x="23" y="71"/>
                    <a:pt x="24" y="72"/>
                  </a:cubicBezTo>
                  <a:cubicBezTo>
                    <a:pt x="24" y="72"/>
                    <a:pt x="24" y="72"/>
                    <a:pt x="24" y="72"/>
                  </a:cubicBezTo>
                  <a:cubicBezTo>
                    <a:pt x="24" y="73"/>
                    <a:pt x="24" y="73"/>
                    <a:pt x="24" y="73"/>
                  </a:cubicBezTo>
                  <a:cubicBezTo>
                    <a:pt x="25" y="73"/>
                    <a:pt x="25" y="73"/>
                    <a:pt x="25" y="73"/>
                  </a:cubicBezTo>
                  <a:cubicBezTo>
                    <a:pt x="25" y="72"/>
                    <a:pt x="25" y="72"/>
                    <a:pt x="25" y="72"/>
                  </a:cubicBezTo>
                  <a:cubicBezTo>
                    <a:pt x="25" y="72"/>
                    <a:pt x="25" y="72"/>
                    <a:pt x="25" y="72"/>
                  </a:cubicBezTo>
                  <a:cubicBezTo>
                    <a:pt x="25" y="72"/>
                    <a:pt x="25" y="72"/>
                    <a:pt x="25" y="72"/>
                  </a:cubicBezTo>
                  <a:cubicBezTo>
                    <a:pt x="24" y="71"/>
                    <a:pt x="24" y="71"/>
                    <a:pt x="24" y="71"/>
                  </a:cubicBezTo>
                  <a:cubicBezTo>
                    <a:pt x="24" y="71"/>
                    <a:pt x="24" y="71"/>
                    <a:pt x="24" y="71"/>
                  </a:cubicBezTo>
                  <a:cubicBezTo>
                    <a:pt x="24" y="70"/>
                    <a:pt x="24" y="70"/>
                    <a:pt x="24" y="70"/>
                  </a:cubicBezTo>
                  <a:cubicBezTo>
                    <a:pt x="24" y="70"/>
                    <a:pt x="24" y="70"/>
                    <a:pt x="24" y="70"/>
                  </a:cubicBezTo>
                  <a:cubicBezTo>
                    <a:pt x="24" y="70"/>
                    <a:pt x="24" y="69"/>
                    <a:pt x="24" y="68"/>
                  </a:cubicBezTo>
                  <a:cubicBezTo>
                    <a:pt x="24" y="68"/>
                    <a:pt x="23" y="67"/>
                    <a:pt x="23" y="67"/>
                  </a:cubicBezTo>
                  <a:cubicBezTo>
                    <a:pt x="23" y="67"/>
                    <a:pt x="23" y="66"/>
                    <a:pt x="22" y="66"/>
                  </a:cubicBezTo>
                  <a:cubicBezTo>
                    <a:pt x="22" y="65"/>
                    <a:pt x="21" y="64"/>
                    <a:pt x="21" y="63"/>
                  </a:cubicBezTo>
                  <a:cubicBezTo>
                    <a:pt x="21" y="62"/>
                    <a:pt x="21" y="61"/>
                    <a:pt x="22" y="61"/>
                  </a:cubicBezTo>
                  <a:cubicBezTo>
                    <a:pt x="22" y="61"/>
                    <a:pt x="23" y="62"/>
                    <a:pt x="23" y="63"/>
                  </a:cubicBezTo>
                  <a:cubicBezTo>
                    <a:pt x="23" y="63"/>
                    <a:pt x="23" y="64"/>
                    <a:pt x="24" y="65"/>
                  </a:cubicBezTo>
                  <a:cubicBezTo>
                    <a:pt x="24" y="66"/>
                    <a:pt x="26" y="69"/>
                    <a:pt x="26" y="69"/>
                  </a:cubicBezTo>
                  <a:cubicBezTo>
                    <a:pt x="26" y="69"/>
                    <a:pt x="26" y="69"/>
                    <a:pt x="26" y="70"/>
                  </a:cubicBezTo>
                  <a:cubicBezTo>
                    <a:pt x="26" y="70"/>
                    <a:pt x="27" y="71"/>
                    <a:pt x="27" y="71"/>
                  </a:cubicBezTo>
                  <a:cubicBezTo>
                    <a:pt x="28" y="71"/>
                    <a:pt x="29" y="74"/>
                    <a:pt x="29" y="75"/>
                  </a:cubicBezTo>
                  <a:cubicBezTo>
                    <a:pt x="30" y="76"/>
                    <a:pt x="29" y="76"/>
                    <a:pt x="29" y="76"/>
                  </a:cubicBezTo>
                  <a:cubicBezTo>
                    <a:pt x="29" y="77"/>
                    <a:pt x="29" y="77"/>
                    <a:pt x="30" y="78"/>
                  </a:cubicBezTo>
                  <a:cubicBezTo>
                    <a:pt x="31" y="78"/>
                    <a:pt x="31" y="79"/>
                    <a:pt x="32" y="79"/>
                  </a:cubicBezTo>
                  <a:cubicBezTo>
                    <a:pt x="33" y="80"/>
                    <a:pt x="35" y="81"/>
                    <a:pt x="35" y="81"/>
                  </a:cubicBezTo>
                  <a:cubicBezTo>
                    <a:pt x="36" y="81"/>
                    <a:pt x="36" y="82"/>
                    <a:pt x="37" y="82"/>
                  </a:cubicBezTo>
                  <a:cubicBezTo>
                    <a:pt x="37" y="82"/>
                    <a:pt x="38" y="82"/>
                    <a:pt x="38" y="82"/>
                  </a:cubicBezTo>
                  <a:cubicBezTo>
                    <a:pt x="38" y="83"/>
                    <a:pt x="40" y="82"/>
                    <a:pt x="40" y="82"/>
                  </a:cubicBezTo>
                  <a:cubicBezTo>
                    <a:pt x="40" y="82"/>
                    <a:pt x="40" y="82"/>
                    <a:pt x="41" y="82"/>
                  </a:cubicBezTo>
                  <a:cubicBezTo>
                    <a:pt x="42" y="82"/>
                    <a:pt x="44" y="84"/>
                    <a:pt x="44" y="85"/>
                  </a:cubicBezTo>
                  <a:cubicBezTo>
                    <a:pt x="45" y="85"/>
                    <a:pt x="45" y="85"/>
                    <a:pt x="45" y="85"/>
                  </a:cubicBezTo>
                  <a:cubicBezTo>
                    <a:pt x="46" y="85"/>
                    <a:pt x="46" y="85"/>
                    <a:pt x="46" y="85"/>
                  </a:cubicBezTo>
                  <a:cubicBezTo>
                    <a:pt x="47" y="85"/>
                    <a:pt x="47" y="86"/>
                    <a:pt x="48" y="86"/>
                  </a:cubicBezTo>
                  <a:cubicBezTo>
                    <a:pt x="48" y="86"/>
                    <a:pt x="48" y="85"/>
                    <a:pt x="48" y="85"/>
                  </a:cubicBezTo>
                  <a:cubicBezTo>
                    <a:pt x="49" y="85"/>
                    <a:pt x="49" y="86"/>
                    <a:pt x="49" y="87"/>
                  </a:cubicBezTo>
                  <a:cubicBezTo>
                    <a:pt x="50" y="88"/>
                    <a:pt x="50" y="88"/>
                    <a:pt x="50" y="89"/>
                  </a:cubicBezTo>
                  <a:cubicBezTo>
                    <a:pt x="50" y="89"/>
                    <a:pt x="51" y="90"/>
                    <a:pt x="51" y="90"/>
                  </a:cubicBezTo>
                  <a:cubicBezTo>
                    <a:pt x="52" y="89"/>
                    <a:pt x="53" y="90"/>
                    <a:pt x="53" y="90"/>
                  </a:cubicBezTo>
                  <a:cubicBezTo>
                    <a:pt x="53" y="91"/>
                    <a:pt x="53" y="91"/>
                    <a:pt x="53" y="91"/>
                  </a:cubicBezTo>
                  <a:cubicBezTo>
                    <a:pt x="53" y="91"/>
                    <a:pt x="55" y="91"/>
                    <a:pt x="55" y="91"/>
                  </a:cubicBezTo>
                  <a:cubicBezTo>
                    <a:pt x="56" y="91"/>
                    <a:pt x="56" y="92"/>
                    <a:pt x="56" y="93"/>
                  </a:cubicBezTo>
                  <a:cubicBezTo>
                    <a:pt x="56" y="93"/>
                    <a:pt x="57" y="92"/>
                    <a:pt x="57" y="91"/>
                  </a:cubicBezTo>
                  <a:cubicBezTo>
                    <a:pt x="56" y="91"/>
                    <a:pt x="57" y="91"/>
                    <a:pt x="58" y="90"/>
                  </a:cubicBezTo>
                  <a:cubicBezTo>
                    <a:pt x="58" y="90"/>
                    <a:pt x="59" y="91"/>
                    <a:pt x="59" y="91"/>
                  </a:cubicBezTo>
                  <a:cubicBezTo>
                    <a:pt x="59" y="91"/>
                    <a:pt x="60" y="92"/>
                    <a:pt x="60" y="93"/>
                  </a:cubicBezTo>
                  <a:cubicBezTo>
                    <a:pt x="60" y="94"/>
                    <a:pt x="60" y="95"/>
                    <a:pt x="60" y="96"/>
                  </a:cubicBezTo>
                  <a:cubicBezTo>
                    <a:pt x="60" y="97"/>
                    <a:pt x="59" y="98"/>
                    <a:pt x="58" y="99"/>
                  </a:cubicBezTo>
                  <a:cubicBezTo>
                    <a:pt x="58" y="99"/>
                    <a:pt x="57" y="100"/>
                    <a:pt x="57" y="100"/>
                  </a:cubicBezTo>
                  <a:cubicBezTo>
                    <a:pt x="56" y="101"/>
                    <a:pt x="56" y="102"/>
                    <a:pt x="56" y="102"/>
                  </a:cubicBezTo>
                  <a:cubicBezTo>
                    <a:pt x="56" y="103"/>
                    <a:pt x="57" y="103"/>
                    <a:pt x="57" y="103"/>
                  </a:cubicBezTo>
                  <a:cubicBezTo>
                    <a:pt x="57" y="104"/>
                    <a:pt x="56" y="104"/>
                    <a:pt x="55" y="104"/>
                  </a:cubicBezTo>
                  <a:cubicBezTo>
                    <a:pt x="55" y="105"/>
                    <a:pt x="56" y="105"/>
                    <a:pt x="56" y="106"/>
                  </a:cubicBezTo>
                  <a:cubicBezTo>
                    <a:pt x="56" y="106"/>
                    <a:pt x="55" y="106"/>
                    <a:pt x="55" y="107"/>
                  </a:cubicBezTo>
                  <a:cubicBezTo>
                    <a:pt x="55" y="107"/>
                    <a:pt x="57" y="107"/>
                    <a:pt x="58" y="108"/>
                  </a:cubicBezTo>
                  <a:cubicBezTo>
                    <a:pt x="59" y="108"/>
                    <a:pt x="60" y="111"/>
                    <a:pt x="60" y="112"/>
                  </a:cubicBezTo>
                  <a:cubicBezTo>
                    <a:pt x="61" y="114"/>
                    <a:pt x="62" y="115"/>
                    <a:pt x="62" y="115"/>
                  </a:cubicBezTo>
                  <a:cubicBezTo>
                    <a:pt x="63" y="115"/>
                    <a:pt x="63" y="116"/>
                    <a:pt x="64" y="116"/>
                  </a:cubicBezTo>
                  <a:cubicBezTo>
                    <a:pt x="66" y="117"/>
                    <a:pt x="67" y="118"/>
                    <a:pt x="67" y="118"/>
                  </a:cubicBezTo>
                  <a:cubicBezTo>
                    <a:pt x="68" y="118"/>
                    <a:pt x="68" y="119"/>
                    <a:pt x="68" y="119"/>
                  </a:cubicBezTo>
                  <a:cubicBezTo>
                    <a:pt x="68" y="120"/>
                    <a:pt x="68" y="120"/>
                    <a:pt x="68" y="122"/>
                  </a:cubicBezTo>
                  <a:cubicBezTo>
                    <a:pt x="68" y="124"/>
                    <a:pt x="68" y="128"/>
                    <a:pt x="67" y="128"/>
                  </a:cubicBezTo>
                  <a:cubicBezTo>
                    <a:pt x="67" y="129"/>
                    <a:pt x="67" y="129"/>
                    <a:pt x="68" y="129"/>
                  </a:cubicBezTo>
                  <a:cubicBezTo>
                    <a:pt x="68" y="129"/>
                    <a:pt x="67" y="131"/>
                    <a:pt x="67" y="131"/>
                  </a:cubicBezTo>
                  <a:cubicBezTo>
                    <a:pt x="67" y="132"/>
                    <a:pt x="66" y="132"/>
                    <a:pt x="66" y="133"/>
                  </a:cubicBezTo>
                  <a:cubicBezTo>
                    <a:pt x="66" y="133"/>
                    <a:pt x="66" y="133"/>
                    <a:pt x="66" y="133"/>
                  </a:cubicBezTo>
                  <a:cubicBezTo>
                    <a:pt x="67" y="134"/>
                    <a:pt x="66" y="135"/>
                    <a:pt x="67" y="135"/>
                  </a:cubicBezTo>
                  <a:cubicBezTo>
                    <a:pt x="67" y="136"/>
                    <a:pt x="67" y="136"/>
                    <a:pt x="67" y="136"/>
                  </a:cubicBezTo>
                  <a:cubicBezTo>
                    <a:pt x="68" y="137"/>
                    <a:pt x="67" y="137"/>
                    <a:pt x="66" y="137"/>
                  </a:cubicBezTo>
                  <a:cubicBezTo>
                    <a:pt x="66" y="137"/>
                    <a:pt x="66" y="138"/>
                    <a:pt x="66" y="138"/>
                  </a:cubicBezTo>
                  <a:cubicBezTo>
                    <a:pt x="67" y="138"/>
                    <a:pt x="67" y="138"/>
                    <a:pt x="67" y="138"/>
                  </a:cubicBezTo>
                  <a:cubicBezTo>
                    <a:pt x="67" y="139"/>
                    <a:pt x="67" y="139"/>
                    <a:pt x="67" y="139"/>
                  </a:cubicBezTo>
                  <a:cubicBezTo>
                    <a:pt x="69" y="138"/>
                    <a:pt x="70" y="138"/>
                    <a:pt x="72" y="138"/>
                  </a:cubicBezTo>
                  <a:cubicBezTo>
                    <a:pt x="72" y="138"/>
                    <a:pt x="72" y="137"/>
                    <a:pt x="73" y="137"/>
                  </a:cubicBezTo>
                  <a:cubicBezTo>
                    <a:pt x="73" y="137"/>
                    <a:pt x="73" y="136"/>
                    <a:pt x="73" y="135"/>
                  </a:cubicBezTo>
                  <a:cubicBezTo>
                    <a:pt x="72" y="134"/>
                    <a:pt x="73" y="134"/>
                    <a:pt x="73" y="134"/>
                  </a:cubicBezTo>
                  <a:cubicBezTo>
                    <a:pt x="74" y="134"/>
                    <a:pt x="74" y="134"/>
                    <a:pt x="75" y="134"/>
                  </a:cubicBezTo>
                  <a:cubicBezTo>
                    <a:pt x="75" y="134"/>
                    <a:pt x="75" y="133"/>
                    <a:pt x="76" y="132"/>
                  </a:cubicBezTo>
                  <a:cubicBezTo>
                    <a:pt x="78" y="132"/>
                    <a:pt x="79" y="131"/>
                    <a:pt x="80" y="130"/>
                  </a:cubicBezTo>
                  <a:cubicBezTo>
                    <a:pt x="80" y="129"/>
                    <a:pt x="80" y="129"/>
                    <a:pt x="82" y="129"/>
                  </a:cubicBezTo>
                  <a:cubicBezTo>
                    <a:pt x="84" y="129"/>
                    <a:pt x="86" y="127"/>
                    <a:pt x="87" y="125"/>
                  </a:cubicBezTo>
                  <a:cubicBezTo>
                    <a:pt x="89" y="123"/>
                    <a:pt x="87" y="122"/>
                    <a:pt x="90" y="120"/>
                  </a:cubicBezTo>
                  <a:cubicBezTo>
                    <a:pt x="93" y="119"/>
                    <a:pt x="98" y="114"/>
                    <a:pt x="98" y="112"/>
                  </a:cubicBezTo>
                  <a:cubicBezTo>
                    <a:pt x="98" y="111"/>
                    <a:pt x="98" y="111"/>
                    <a:pt x="99" y="109"/>
                  </a:cubicBezTo>
                  <a:cubicBezTo>
                    <a:pt x="101" y="108"/>
                    <a:pt x="103" y="105"/>
                    <a:pt x="103" y="105"/>
                  </a:cubicBezTo>
                  <a:cubicBezTo>
                    <a:pt x="103" y="104"/>
                    <a:pt x="103" y="102"/>
                    <a:pt x="102" y="102"/>
                  </a:cubicBezTo>
                </a:path>
              </a:pathLst>
            </a:custGeom>
            <a:solidFill>
              <a:srgbClr val="00C5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2" name="íSḷïďe">
              <a:extLst>
                <a:ext uri="{FF2B5EF4-FFF2-40B4-BE49-F238E27FC236}">
                  <a16:creationId xmlns:a16="http://schemas.microsoft.com/office/drawing/2014/main" xmlns="" id="{F653935E-A6B5-4222-9F39-EE9E65F52848}"/>
                </a:ext>
              </a:extLst>
            </p:cNvPr>
            <p:cNvSpPr/>
            <p:nvPr/>
          </p:nvSpPr>
          <p:spPr bwMode="auto">
            <a:xfrm>
              <a:off x="6159501" y="1838326"/>
              <a:ext cx="76200" cy="84138"/>
            </a:xfrm>
            <a:custGeom>
              <a:avLst/>
              <a:gdLst>
                <a:gd name="T0" fmla="*/ 2 w 26"/>
                <a:gd name="T1" fmla="*/ 3 h 29"/>
                <a:gd name="T2" fmla="*/ 2 w 26"/>
                <a:gd name="T3" fmla="*/ 6 h 29"/>
                <a:gd name="T4" fmla="*/ 9 w 26"/>
                <a:gd name="T5" fmla="*/ 9 h 29"/>
                <a:gd name="T6" fmla="*/ 9 w 26"/>
                <a:gd name="T7" fmla="*/ 15 h 29"/>
                <a:gd name="T8" fmla="*/ 8 w 26"/>
                <a:gd name="T9" fmla="*/ 20 h 29"/>
                <a:gd name="T10" fmla="*/ 11 w 26"/>
                <a:gd name="T11" fmla="*/ 25 h 29"/>
                <a:gd name="T12" fmla="*/ 14 w 26"/>
                <a:gd name="T13" fmla="*/ 28 h 29"/>
                <a:gd name="T14" fmla="*/ 16 w 26"/>
                <a:gd name="T15" fmla="*/ 29 h 29"/>
                <a:gd name="T16" fmla="*/ 16 w 26"/>
                <a:gd name="T17" fmla="*/ 28 h 29"/>
                <a:gd name="T18" fmla="*/ 17 w 26"/>
                <a:gd name="T19" fmla="*/ 24 h 29"/>
                <a:gd name="T20" fmla="*/ 19 w 26"/>
                <a:gd name="T21" fmla="*/ 22 h 29"/>
                <a:gd name="T22" fmla="*/ 21 w 26"/>
                <a:gd name="T23" fmla="*/ 22 h 29"/>
                <a:gd name="T24" fmla="*/ 22 w 26"/>
                <a:gd name="T25" fmla="*/ 22 h 29"/>
                <a:gd name="T26" fmla="*/ 26 w 26"/>
                <a:gd name="T27" fmla="*/ 21 h 29"/>
                <a:gd name="T28" fmla="*/ 24 w 26"/>
                <a:gd name="T29" fmla="*/ 17 h 29"/>
                <a:gd name="T30" fmla="*/ 25 w 26"/>
                <a:gd name="T31" fmla="*/ 14 h 29"/>
                <a:gd name="T32" fmla="*/ 25 w 26"/>
                <a:gd name="T33" fmla="*/ 13 h 29"/>
                <a:gd name="T34" fmla="*/ 4 w 26"/>
                <a:gd name="T35" fmla="*/ 0 h 29"/>
                <a:gd name="T36" fmla="*/ 2 w 26"/>
                <a:gd name="T3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9">
                  <a:moveTo>
                    <a:pt x="2" y="3"/>
                  </a:moveTo>
                  <a:cubicBezTo>
                    <a:pt x="0" y="3"/>
                    <a:pt x="0" y="5"/>
                    <a:pt x="2" y="6"/>
                  </a:cubicBezTo>
                  <a:cubicBezTo>
                    <a:pt x="4" y="6"/>
                    <a:pt x="8" y="6"/>
                    <a:pt x="9" y="9"/>
                  </a:cubicBezTo>
                  <a:cubicBezTo>
                    <a:pt x="10" y="12"/>
                    <a:pt x="7" y="13"/>
                    <a:pt x="9" y="15"/>
                  </a:cubicBezTo>
                  <a:cubicBezTo>
                    <a:pt x="11" y="16"/>
                    <a:pt x="8" y="18"/>
                    <a:pt x="8" y="20"/>
                  </a:cubicBezTo>
                  <a:cubicBezTo>
                    <a:pt x="8" y="22"/>
                    <a:pt x="9" y="24"/>
                    <a:pt x="11" y="25"/>
                  </a:cubicBezTo>
                  <a:cubicBezTo>
                    <a:pt x="12" y="26"/>
                    <a:pt x="14" y="27"/>
                    <a:pt x="14" y="28"/>
                  </a:cubicBezTo>
                  <a:cubicBezTo>
                    <a:pt x="14" y="29"/>
                    <a:pt x="16" y="29"/>
                    <a:pt x="16" y="29"/>
                  </a:cubicBezTo>
                  <a:cubicBezTo>
                    <a:pt x="16" y="29"/>
                    <a:pt x="16" y="28"/>
                    <a:pt x="16" y="28"/>
                  </a:cubicBezTo>
                  <a:cubicBezTo>
                    <a:pt x="16" y="27"/>
                    <a:pt x="17" y="26"/>
                    <a:pt x="17" y="24"/>
                  </a:cubicBezTo>
                  <a:cubicBezTo>
                    <a:pt x="17" y="22"/>
                    <a:pt x="18" y="22"/>
                    <a:pt x="19" y="22"/>
                  </a:cubicBezTo>
                  <a:cubicBezTo>
                    <a:pt x="20" y="22"/>
                    <a:pt x="20" y="22"/>
                    <a:pt x="21" y="22"/>
                  </a:cubicBezTo>
                  <a:cubicBezTo>
                    <a:pt x="21" y="22"/>
                    <a:pt x="22" y="22"/>
                    <a:pt x="22" y="22"/>
                  </a:cubicBezTo>
                  <a:cubicBezTo>
                    <a:pt x="23" y="22"/>
                    <a:pt x="26" y="22"/>
                    <a:pt x="26" y="21"/>
                  </a:cubicBezTo>
                  <a:cubicBezTo>
                    <a:pt x="26" y="19"/>
                    <a:pt x="24" y="17"/>
                    <a:pt x="24" y="17"/>
                  </a:cubicBezTo>
                  <a:cubicBezTo>
                    <a:pt x="24" y="17"/>
                    <a:pt x="25" y="15"/>
                    <a:pt x="25" y="14"/>
                  </a:cubicBezTo>
                  <a:cubicBezTo>
                    <a:pt x="25" y="14"/>
                    <a:pt x="25" y="13"/>
                    <a:pt x="25" y="13"/>
                  </a:cubicBezTo>
                  <a:cubicBezTo>
                    <a:pt x="19" y="7"/>
                    <a:pt x="12" y="3"/>
                    <a:pt x="4" y="0"/>
                  </a:cubicBezTo>
                  <a:cubicBezTo>
                    <a:pt x="4" y="1"/>
                    <a:pt x="4" y="3"/>
                    <a:pt x="2" y="3"/>
                  </a:cubicBezTo>
                </a:path>
              </a:pathLst>
            </a:custGeom>
            <a:solidFill>
              <a:srgbClr val="00C5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3" name="íšļîḑê">
              <a:extLst>
                <a:ext uri="{FF2B5EF4-FFF2-40B4-BE49-F238E27FC236}">
                  <a16:creationId xmlns:a16="http://schemas.microsoft.com/office/drawing/2014/main" xmlns="" id="{340E310D-C633-4260-A4E5-A759C10A6EA9}"/>
                </a:ext>
              </a:extLst>
            </p:cNvPr>
            <p:cNvSpPr/>
            <p:nvPr/>
          </p:nvSpPr>
          <p:spPr bwMode="auto">
            <a:xfrm>
              <a:off x="6246813" y="2012951"/>
              <a:ext cx="58738" cy="104775"/>
            </a:xfrm>
            <a:custGeom>
              <a:avLst/>
              <a:gdLst>
                <a:gd name="T0" fmla="*/ 17 w 20"/>
                <a:gd name="T1" fmla="*/ 4 h 36"/>
                <a:gd name="T2" fmla="*/ 9 w 20"/>
                <a:gd name="T3" fmla="*/ 1 h 36"/>
                <a:gd name="T4" fmla="*/ 9 w 20"/>
                <a:gd name="T5" fmla="*/ 10 h 36"/>
                <a:gd name="T6" fmla="*/ 5 w 20"/>
                <a:gd name="T7" fmla="*/ 19 h 36"/>
                <a:gd name="T8" fmla="*/ 5 w 20"/>
                <a:gd name="T9" fmla="*/ 28 h 36"/>
                <a:gd name="T10" fmla="*/ 12 w 20"/>
                <a:gd name="T11" fmla="*/ 31 h 36"/>
                <a:gd name="T12" fmla="*/ 14 w 20"/>
                <a:gd name="T13" fmla="*/ 36 h 36"/>
                <a:gd name="T14" fmla="*/ 20 w 20"/>
                <a:gd name="T15" fmla="*/ 8 h 36"/>
                <a:gd name="T16" fmla="*/ 20 w 20"/>
                <a:gd name="T17" fmla="*/ 7 h 36"/>
                <a:gd name="T18" fmla="*/ 17 w 20"/>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6">
                  <a:moveTo>
                    <a:pt x="17" y="4"/>
                  </a:moveTo>
                  <a:cubicBezTo>
                    <a:pt x="12" y="0"/>
                    <a:pt x="10" y="0"/>
                    <a:pt x="9" y="1"/>
                  </a:cubicBezTo>
                  <a:cubicBezTo>
                    <a:pt x="9" y="2"/>
                    <a:pt x="12" y="5"/>
                    <a:pt x="9" y="10"/>
                  </a:cubicBezTo>
                  <a:cubicBezTo>
                    <a:pt x="6" y="14"/>
                    <a:pt x="4" y="15"/>
                    <a:pt x="5" y="19"/>
                  </a:cubicBezTo>
                  <a:cubicBezTo>
                    <a:pt x="6" y="22"/>
                    <a:pt x="0" y="25"/>
                    <a:pt x="5" y="28"/>
                  </a:cubicBezTo>
                  <a:cubicBezTo>
                    <a:pt x="9" y="31"/>
                    <a:pt x="8" y="31"/>
                    <a:pt x="12" y="31"/>
                  </a:cubicBezTo>
                  <a:cubicBezTo>
                    <a:pt x="15" y="31"/>
                    <a:pt x="14" y="36"/>
                    <a:pt x="14" y="36"/>
                  </a:cubicBezTo>
                  <a:cubicBezTo>
                    <a:pt x="18" y="28"/>
                    <a:pt x="20" y="18"/>
                    <a:pt x="20" y="8"/>
                  </a:cubicBezTo>
                  <a:cubicBezTo>
                    <a:pt x="20" y="7"/>
                    <a:pt x="20" y="7"/>
                    <a:pt x="20" y="7"/>
                  </a:cubicBezTo>
                  <a:cubicBezTo>
                    <a:pt x="19" y="6"/>
                    <a:pt x="18" y="5"/>
                    <a:pt x="17" y="4"/>
                  </a:cubicBezTo>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4" name="ïSlíďé">
              <a:extLst>
                <a:ext uri="{FF2B5EF4-FFF2-40B4-BE49-F238E27FC236}">
                  <a16:creationId xmlns:a16="http://schemas.microsoft.com/office/drawing/2014/main" xmlns="" id="{9F3D4B1B-A398-438E-BFED-53C61E7AEC37}"/>
                </a:ext>
              </a:extLst>
            </p:cNvPr>
            <p:cNvSpPr/>
            <p:nvPr/>
          </p:nvSpPr>
          <p:spPr bwMode="auto">
            <a:xfrm>
              <a:off x="6124576" y="1824039"/>
              <a:ext cx="82550" cy="47625"/>
            </a:xfrm>
            <a:custGeom>
              <a:avLst/>
              <a:gdLst>
                <a:gd name="T0" fmla="*/ 28 w 28"/>
                <a:gd name="T1" fmla="*/ 11 h 16"/>
                <a:gd name="T2" fmla="*/ 28 w 28"/>
                <a:gd name="T3" fmla="*/ 11 h 16"/>
                <a:gd name="T4" fmla="*/ 28 w 28"/>
                <a:gd name="T5" fmla="*/ 11 h 16"/>
                <a:gd name="T6" fmla="*/ 16 w 28"/>
                <a:gd name="T7" fmla="*/ 11 h 16"/>
                <a:gd name="T8" fmla="*/ 21 w 28"/>
                <a:gd name="T9" fmla="*/ 16 h 16"/>
                <a:gd name="T10" fmla="*/ 21 w 28"/>
                <a:gd name="T11" fmla="*/ 14 h 16"/>
                <a:gd name="T12" fmla="*/ 16 w 28"/>
                <a:gd name="T13" fmla="*/ 11 h 16"/>
                <a:gd name="T14" fmla="*/ 0 w 28"/>
                <a:gd name="T15" fmla="*/ 0 h 16"/>
                <a:gd name="T16" fmla="*/ 13 w 28"/>
                <a:gd name="T17" fmla="*/ 8 h 16"/>
                <a:gd name="T18" fmla="*/ 14 w 28"/>
                <a:gd name="T19" fmla="*/ 8 h 16"/>
                <a:gd name="T20" fmla="*/ 16 w 28"/>
                <a:gd name="T21" fmla="*/ 5 h 16"/>
                <a:gd name="T22" fmla="*/ 0 w 28"/>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6">
                  <a:moveTo>
                    <a:pt x="28" y="11"/>
                  </a:moveTo>
                  <a:cubicBezTo>
                    <a:pt x="28" y="11"/>
                    <a:pt x="28" y="11"/>
                    <a:pt x="28" y="11"/>
                  </a:cubicBezTo>
                  <a:cubicBezTo>
                    <a:pt x="28" y="11"/>
                    <a:pt x="28" y="11"/>
                    <a:pt x="28" y="11"/>
                  </a:cubicBezTo>
                  <a:moveTo>
                    <a:pt x="16" y="11"/>
                  </a:moveTo>
                  <a:cubicBezTo>
                    <a:pt x="18" y="13"/>
                    <a:pt x="19" y="14"/>
                    <a:pt x="21" y="16"/>
                  </a:cubicBezTo>
                  <a:cubicBezTo>
                    <a:pt x="21" y="16"/>
                    <a:pt x="21" y="15"/>
                    <a:pt x="21" y="14"/>
                  </a:cubicBezTo>
                  <a:cubicBezTo>
                    <a:pt x="20" y="12"/>
                    <a:pt x="18" y="11"/>
                    <a:pt x="16" y="11"/>
                  </a:cubicBezTo>
                  <a:moveTo>
                    <a:pt x="0" y="0"/>
                  </a:moveTo>
                  <a:cubicBezTo>
                    <a:pt x="5" y="2"/>
                    <a:pt x="9" y="5"/>
                    <a:pt x="13" y="8"/>
                  </a:cubicBezTo>
                  <a:cubicBezTo>
                    <a:pt x="14" y="8"/>
                    <a:pt x="14" y="8"/>
                    <a:pt x="14" y="8"/>
                  </a:cubicBezTo>
                  <a:cubicBezTo>
                    <a:pt x="16" y="8"/>
                    <a:pt x="16" y="6"/>
                    <a:pt x="16" y="5"/>
                  </a:cubicBezTo>
                  <a:cubicBezTo>
                    <a:pt x="11" y="3"/>
                    <a:pt x="6" y="1"/>
                    <a:pt x="0" y="0"/>
                  </a:cubicBezTo>
                </a:path>
              </a:pathLst>
            </a:custGeom>
            <a:solidFill>
              <a:srgbClr val="045E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5" name="íśľïdè">
              <a:extLst>
                <a:ext uri="{FF2B5EF4-FFF2-40B4-BE49-F238E27FC236}">
                  <a16:creationId xmlns:a16="http://schemas.microsoft.com/office/drawing/2014/main" xmlns="" id="{D728D582-8B53-4973-BCDC-691F1B463E2D}"/>
                </a:ext>
              </a:extLst>
            </p:cNvPr>
            <p:cNvSpPr/>
            <p:nvPr/>
          </p:nvSpPr>
          <p:spPr bwMode="auto">
            <a:xfrm>
              <a:off x="6261101" y="1908176"/>
              <a:ext cx="44450" cy="128588"/>
            </a:xfrm>
            <a:custGeom>
              <a:avLst/>
              <a:gdLst>
                <a:gd name="T0" fmla="*/ 15 w 15"/>
                <a:gd name="T1" fmla="*/ 44 h 44"/>
                <a:gd name="T2" fmla="*/ 15 w 15"/>
                <a:gd name="T3" fmla="*/ 44 h 44"/>
                <a:gd name="T4" fmla="*/ 15 w 15"/>
                <a:gd name="T5" fmla="*/ 44 h 44"/>
                <a:gd name="T6" fmla="*/ 15 w 15"/>
                <a:gd name="T7" fmla="*/ 43 h 44"/>
                <a:gd name="T8" fmla="*/ 15 w 15"/>
                <a:gd name="T9" fmla="*/ 43 h 44"/>
                <a:gd name="T10" fmla="*/ 15 w 15"/>
                <a:gd name="T11" fmla="*/ 43 h 44"/>
                <a:gd name="T12" fmla="*/ 15 w 15"/>
                <a:gd name="T13" fmla="*/ 43 h 44"/>
                <a:gd name="T14" fmla="*/ 15 w 15"/>
                <a:gd name="T15" fmla="*/ 43 h 44"/>
                <a:gd name="T16" fmla="*/ 15 w 15"/>
                <a:gd name="T17" fmla="*/ 43 h 44"/>
                <a:gd name="T18" fmla="*/ 15 w 15"/>
                <a:gd name="T19" fmla="*/ 42 h 44"/>
                <a:gd name="T20" fmla="*/ 15 w 15"/>
                <a:gd name="T21" fmla="*/ 42 h 44"/>
                <a:gd name="T22" fmla="*/ 15 w 15"/>
                <a:gd name="T23" fmla="*/ 42 h 44"/>
                <a:gd name="T24" fmla="*/ 15 w 15"/>
                <a:gd name="T25" fmla="*/ 42 h 44"/>
                <a:gd name="T26" fmla="*/ 15 w 15"/>
                <a:gd name="T27" fmla="*/ 42 h 44"/>
                <a:gd name="T28" fmla="*/ 15 w 15"/>
                <a:gd name="T29" fmla="*/ 42 h 44"/>
                <a:gd name="T30" fmla="*/ 15 w 15"/>
                <a:gd name="T31" fmla="*/ 41 h 44"/>
                <a:gd name="T32" fmla="*/ 15 w 15"/>
                <a:gd name="T33" fmla="*/ 41 h 44"/>
                <a:gd name="T34" fmla="*/ 15 w 15"/>
                <a:gd name="T35" fmla="*/ 41 h 44"/>
                <a:gd name="T36" fmla="*/ 15 w 15"/>
                <a:gd name="T37" fmla="*/ 41 h 44"/>
                <a:gd name="T38" fmla="*/ 15 w 15"/>
                <a:gd name="T39" fmla="*/ 41 h 44"/>
                <a:gd name="T40" fmla="*/ 15 w 15"/>
                <a:gd name="T41" fmla="*/ 41 h 44"/>
                <a:gd name="T42" fmla="*/ 15 w 15"/>
                <a:gd name="T43" fmla="*/ 40 h 44"/>
                <a:gd name="T44" fmla="*/ 15 w 15"/>
                <a:gd name="T45" fmla="*/ 40 h 44"/>
                <a:gd name="T46" fmla="*/ 15 w 15"/>
                <a:gd name="T47" fmla="*/ 40 h 44"/>
                <a:gd name="T48" fmla="*/ 15 w 15"/>
                <a:gd name="T49" fmla="*/ 40 h 44"/>
                <a:gd name="T50" fmla="*/ 15 w 15"/>
                <a:gd name="T51" fmla="*/ 40 h 44"/>
                <a:gd name="T52" fmla="*/ 15 w 15"/>
                <a:gd name="T53" fmla="*/ 40 h 44"/>
                <a:gd name="T54" fmla="*/ 15 w 15"/>
                <a:gd name="T55" fmla="*/ 39 h 44"/>
                <a:gd name="T56" fmla="*/ 15 w 15"/>
                <a:gd name="T57" fmla="*/ 39 h 44"/>
                <a:gd name="T58" fmla="*/ 15 w 15"/>
                <a:gd name="T59" fmla="*/ 39 h 44"/>
                <a:gd name="T60" fmla="*/ 15 w 15"/>
                <a:gd name="T61" fmla="*/ 39 h 44"/>
                <a:gd name="T62" fmla="*/ 15 w 15"/>
                <a:gd name="T63" fmla="*/ 39 h 44"/>
                <a:gd name="T64" fmla="*/ 15 w 15"/>
                <a:gd name="T65" fmla="*/ 39 h 44"/>
                <a:gd name="T66" fmla="*/ 14 w 15"/>
                <a:gd name="T67" fmla="*/ 38 h 44"/>
                <a:gd name="T68" fmla="*/ 14 w 15"/>
                <a:gd name="T69" fmla="*/ 38 h 44"/>
                <a:gd name="T70" fmla="*/ 14 w 15"/>
                <a:gd name="T71" fmla="*/ 38 h 44"/>
                <a:gd name="T72" fmla="*/ 1 w 15"/>
                <a:gd name="T73" fmla="*/ 0 h 44"/>
                <a:gd name="T74" fmla="*/ 1 w 15"/>
                <a:gd name="T75" fmla="*/ 0 h 44"/>
                <a:gd name="T76" fmla="*/ 0 w 15"/>
                <a:gd name="T77" fmla="*/ 0 h 44"/>
                <a:gd name="T78" fmla="*/ 0 w 15"/>
                <a:gd name="T79" fmla="*/ 0 h 44"/>
                <a:gd name="T80" fmla="*/ 0 w 15"/>
                <a:gd name="T81" fmla="*/ 0 h 44"/>
                <a:gd name="T82" fmla="*/ 0 w 15"/>
                <a:gd name="T83" fmla="*/ 0 h 44"/>
                <a:gd name="T84" fmla="*/ 0 w 15"/>
                <a:gd name="T85" fmla="*/ 0 h 44"/>
                <a:gd name="T86" fmla="*/ 0 w 15"/>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44">
                  <a:moveTo>
                    <a:pt x="15" y="44"/>
                  </a:moveTo>
                  <a:cubicBezTo>
                    <a:pt x="15" y="44"/>
                    <a:pt x="15" y="44"/>
                    <a:pt x="15" y="44"/>
                  </a:cubicBezTo>
                  <a:cubicBezTo>
                    <a:pt x="15" y="44"/>
                    <a:pt x="15" y="44"/>
                    <a:pt x="15" y="44"/>
                  </a:cubicBezTo>
                  <a:cubicBezTo>
                    <a:pt x="15" y="44"/>
                    <a:pt x="15" y="44"/>
                    <a:pt x="15" y="44"/>
                  </a:cubicBezTo>
                  <a:moveTo>
                    <a:pt x="15" y="43"/>
                  </a:moveTo>
                  <a:cubicBezTo>
                    <a:pt x="15" y="44"/>
                    <a:pt x="15" y="44"/>
                    <a:pt x="15" y="44"/>
                  </a:cubicBezTo>
                  <a:cubicBezTo>
                    <a:pt x="15" y="44"/>
                    <a:pt x="15" y="44"/>
                    <a:pt x="15" y="43"/>
                  </a:cubicBezTo>
                  <a:moveTo>
                    <a:pt x="15" y="43"/>
                  </a:moveTo>
                  <a:cubicBezTo>
                    <a:pt x="15" y="43"/>
                    <a:pt x="15" y="43"/>
                    <a:pt x="15" y="43"/>
                  </a:cubicBezTo>
                  <a:cubicBezTo>
                    <a:pt x="15" y="43"/>
                    <a:pt x="15" y="43"/>
                    <a:pt x="15" y="43"/>
                  </a:cubicBezTo>
                  <a:moveTo>
                    <a:pt x="15" y="43"/>
                  </a:moveTo>
                  <a:cubicBezTo>
                    <a:pt x="15" y="43"/>
                    <a:pt x="15" y="43"/>
                    <a:pt x="15" y="43"/>
                  </a:cubicBezTo>
                  <a:cubicBezTo>
                    <a:pt x="15" y="43"/>
                    <a:pt x="15" y="43"/>
                    <a:pt x="15" y="43"/>
                  </a:cubicBezTo>
                  <a:moveTo>
                    <a:pt x="15" y="43"/>
                  </a:moveTo>
                  <a:cubicBezTo>
                    <a:pt x="15" y="43"/>
                    <a:pt x="15" y="43"/>
                    <a:pt x="15" y="43"/>
                  </a:cubicBezTo>
                  <a:cubicBezTo>
                    <a:pt x="15" y="43"/>
                    <a:pt x="15" y="43"/>
                    <a:pt x="15" y="43"/>
                  </a:cubicBezTo>
                  <a:moveTo>
                    <a:pt x="15" y="43"/>
                  </a:moveTo>
                  <a:cubicBezTo>
                    <a:pt x="15" y="43"/>
                    <a:pt x="15" y="43"/>
                    <a:pt x="15" y="43"/>
                  </a:cubicBezTo>
                  <a:cubicBezTo>
                    <a:pt x="15" y="43"/>
                    <a:pt x="15" y="43"/>
                    <a:pt x="15" y="43"/>
                  </a:cubicBezTo>
                  <a:moveTo>
                    <a:pt x="15" y="42"/>
                  </a:moveTo>
                  <a:cubicBezTo>
                    <a:pt x="15" y="42"/>
                    <a:pt x="15" y="42"/>
                    <a:pt x="15" y="42"/>
                  </a:cubicBezTo>
                  <a:cubicBezTo>
                    <a:pt x="15" y="42"/>
                    <a:pt x="15" y="42"/>
                    <a:pt x="15" y="42"/>
                  </a:cubicBezTo>
                  <a:moveTo>
                    <a:pt x="15" y="42"/>
                  </a:moveTo>
                  <a:cubicBezTo>
                    <a:pt x="15" y="42"/>
                    <a:pt x="15" y="42"/>
                    <a:pt x="15" y="42"/>
                  </a:cubicBezTo>
                  <a:cubicBezTo>
                    <a:pt x="15" y="42"/>
                    <a:pt x="15" y="42"/>
                    <a:pt x="15" y="42"/>
                  </a:cubicBezTo>
                  <a:moveTo>
                    <a:pt x="15" y="42"/>
                  </a:moveTo>
                  <a:cubicBezTo>
                    <a:pt x="15" y="42"/>
                    <a:pt x="15" y="42"/>
                    <a:pt x="15" y="42"/>
                  </a:cubicBezTo>
                  <a:cubicBezTo>
                    <a:pt x="15" y="42"/>
                    <a:pt x="15" y="42"/>
                    <a:pt x="15" y="42"/>
                  </a:cubicBezTo>
                  <a:moveTo>
                    <a:pt x="15" y="42"/>
                  </a:moveTo>
                  <a:cubicBezTo>
                    <a:pt x="15" y="42"/>
                    <a:pt x="15" y="42"/>
                    <a:pt x="15" y="42"/>
                  </a:cubicBezTo>
                  <a:cubicBezTo>
                    <a:pt x="15" y="42"/>
                    <a:pt x="15" y="42"/>
                    <a:pt x="15" y="42"/>
                  </a:cubicBezTo>
                  <a:moveTo>
                    <a:pt x="15" y="41"/>
                  </a:moveTo>
                  <a:cubicBezTo>
                    <a:pt x="15" y="41"/>
                    <a:pt x="15" y="41"/>
                    <a:pt x="15" y="41"/>
                  </a:cubicBezTo>
                  <a:cubicBezTo>
                    <a:pt x="15" y="41"/>
                    <a:pt x="15" y="41"/>
                    <a:pt x="15" y="41"/>
                  </a:cubicBezTo>
                  <a:moveTo>
                    <a:pt x="15" y="41"/>
                  </a:moveTo>
                  <a:cubicBezTo>
                    <a:pt x="15" y="41"/>
                    <a:pt x="15" y="41"/>
                    <a:pt x="15" y="41"/>
                  </a:cubicBezTo>
                  <a:cubicBezTo>
                    <a:pt x="15" y="41"/>
                    <a:pt x="15" y="41"/>
                    <a:pt x="15" y="41"/>
                  </a:cubicBezTo>
                  <a:moveTo>
                    <a:pt x="15" y="41"/>
                  </a:moveTo>
                  <a:cubicBezTo>
                    <a:pt x="15" y="41"/>
                    <a:pt x="15" y="41"/>
                    <a:pt x="15" y="41"/>
                  </a:cubicBezTo>
                  <a:cubicBezTo>
                    <a:pt x="15" y="41"/>
                    <a:pt x="15" y="41"/>
                    <a:pt x="15" y="41"/>
                  </a:cubicBezTo>
                  <a:moveTo>
                    <a:pt x="15" y="41"/>
                  </a:moveTo>
                  <a:cubicBezTo>
                    <a:pt x="15" y="41"/>
                    <a:pt x="15" y="41"/>
                    <a:pt x="15" y="41"/>
                  </a:cubicBezTo>
                  <a:cubicBezTo>
                    <a:pt x="15" y="41"/>
                    <a:pt x="15" y="41"/>
                    <a:pt x="15" y="41"/>
                  </a:cubicBezTo>
                  <a:moveTo>
                    <a:pt x="15" y="40"/>
                  </a:moveTo>
                  <a:cubicBezTo>
                    <a:pt x="15" y="40"/>
                    <a:pt x="15" y="41"/>
                    <a:pt x="15" y="41"/>
                  </a:cubicBezTo>
                  <a:cubicBezTo>
                    <a:pt x="15" y="41"/>
                    <a:pt x="15" y="40"/>
                    <a:pt x="15" y="40"/>
                  </a:cubicBezTo>
                  <a:moveTo>
                    <a:pt x="15" y="40"/>
                  </a:moveTo>
                  <a:cubicBezTo>
                    <a:pt x="15" y="40"/>
                    <a:pt x="15" y="40"/>
                    <a:pt x="15" y="40"/>
                  </a:cubicBezTo>
                  <a:cubicBezTo>
                    <a:pt x="15" y="40"/>
                    <a:pt x="15" y="40"/>
                    <a:pt x="15" y="40"/>
                  </a:cubicBezTo>
                  <a:moveTo>
                    <a:pt x="15" y="40"/>
                  </a:moveTo>
                  <a:cubicBezTo>
                    <a:pt x="15" y="40"/>
                    <a:pt x="15" y="40"/>
                    <a:pt x="15" y="40"/>
                  </a:cubicBezTo>
                  <a:cubicBezTo>
                    <a:pt x="15" y="40"/>
                    <a:pt x="15" y="40"/>
                    <a:pt x="15" y="40"/>
                  </a:cubicBezTo>
                  <a:moveTo>
                    <a:pt x="15" y="40"/>
                  </a:moveTo>
                  <a:cubicBezTo>
                    <a:pt x="15" y="40"/>
                    <a:pt x="15" y="40"/>
                    <a:pt x="15" y="40"/>
                  </a:cubicBezTo>
                  <a:cubicBezTo>
                    <a:pt x="15" y="40"/>
                    <a:pt x="15" y="40"/>
                    <a:pt x="15" y="40"/>
                  </a:cubicBezTo>
                  <a:moveTo>
                    <a:pt x="15" y="39"/>
                  </a:moveTo>
                  <a:cubicBezTo>
                    <a:pt x="15" y="39"/>
                    <a:pt x="15" y="40"/>
                    <a:pt x="15" y="40"/>
                  </a:cubicBezTo>
                  <a:cubicBezTo>
                    <a:pt x="15" y="40"/>
                    <a:pt x="15" y="39"/>
                    <a:pt x="15" y="39"/>
                  </a:cubicBezTo>
                  <a:moveTo>
                    <a:pt x="15" y="39"/>
                  </a:moveTo>
                  <a:cubicBezTo>
                    <a:pt x="15" y="39"/>
                    <a:pt x="15" y="39"/>
                    <a:pt x="15" y="39"/>
                  </a:cubicBezTo>
                  <a:cubicBezTo>
                    <a:pt x="15" y="39"/>
                    <a:pt x="15" y="39"/>
                    <a:pt x="15" y="39"/>
                  </a:cubicBezTo>
                  <a:moveTo>
                    <a:pt x="15" y="39"/>
                  </a:moveTo>
                  <a:cubicBezTo>
                    <a:pt x="15" y="39"/>
                    <a:pt x="15" y="39"/>
                    <a:pt x="15" y="39"/>
                  </a:cubicBezTo>
                  <a:cubicBezTo>
                    <a:pt x="15" y="39"/>
                    <a:pt x="15" y="39"/>
                    <a:pt x="15" y="39"/>
                  </a:cubicBezTo>
                  <a:moveTo>
                    <a:pt x="15" y="39"/>
                  </a:moveTo>
                  <a:cubicBezTo>
                    <a:pt x="15" y="39"/>
                    <a:pt x="15" y="39"/>
                    <a:pt x="15" y="39"/>
                  </a:cubicBezTo>
                  <a:cubicBezTo>
                    <a:pt x="15" y="39"/>
                    <a:pt x="15" y="39"/>
                    <a:pt x="15" y="39"/>
                  </a:cubicBezTo>
                  <a:moveTo>
                    <a:pt x="14" y="38"/>
                  </a:moveTo>
                  <a:cubicBezTo>
                    <a:pt x="14" y="39"/>
                    <a:pt x="15" y="39"/>
                    <a:pt x="15" y="39"/>
                  </a:cubicBezTo>
                  <a:cubicBezTo>
                    <a:pt x="15" y="39"/>
                    <a:pt x="14" y="39"/>
                    <a:pt x="14" y="38"/>
                  </a:cubicBezTo>
                  <a:moveTo>
                    <a:pt x="1" y="1"/>
                  </a:moveTo>
                  <a:cubicBezTo>
                    <a:pt x="8" y="11"/>
                    <a:pt x="13" y="24"/>
                    <a:pt x="14" y="38"/>
                  </a:cubicBezTo>
                  <a:cubicBezTo>
                    <a:pt x="13" y="24"/>
                    <a:pt x="8" y="11"/>
                    <a:pt x="1" y="1"/>
                  </a:cubicBezTo>
                  <a:moveTo>
                    <a:pt x="1" y="0"/>
                  </a:moveTo>
                  <a:cubicBezTo>
                    <a:pt x="1" y="0"/>
                    <a:pt x="1" y="0"/>
                    <a:pt x="1" y="1"/>
                  </a:cubicBezTo>
                  <a:cubicBezTo>
                    <a:pt x="1" y="0"/>
                    <a:pt x="1" y="0"/>
                    <a:pt x="1"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6" name="íṣľiḍé">
              <a:extLst>
                <a:ext uri="{FF2B5EF4-FFF2-40B4-BE49-F238E27FC236}">
                  <a16:creationId xmlns:a16="http://schemas.microsoft.com/office/drawing/2014/main" xmlns="" id="{8EA15E94-BA90-459D-9CD2-D7098685E32F}"/>
                </a:ext>
              </a:extLst>
            </p:cNvPr>
            <p:cNvSpPr/>
            <p:nvPr/>
          </p:nvSpPr>
          <p:spPr bwMode="auto">
            <a:xfrm>
              <a:off x="6107113" y="1855789"/>
              <a:ext cx="198438" cy="395288"/>
            </a:xfrm>
            <a:custGeom>
              <a:avLst/>
              <a:gdLst>
                <a:gd name="T0" fmla="*/ 0 w 68"/>
                <a:gd name="T1" fmla="*/ 136 h 136"/>
                <a:gd name="T2" fmla="*/ 1 w 68"/>
                <a:gd name="T3" fmla="*/ 135 h 136"/>
                <a:gd name="T4" fmla="*/ 43 w 68"/>
                <a:gd name="T5" fmla="*/ 7 h 136"/>
                <a:gd name="T6" fmla="*/ 42 w 68"/>
                <a:gd name="T7" fmla="*/ 11 h 136"/>
                <a:gd name="T8" fmla="*/ 41 w 68"/>
                <a:gd name="T9" fmla="*/ 16 h 136"/>
                <a:gd name="T10" fmla="*/ 40 w 68"/>
                <a:gd name="T11" fmla="*/ 16 h 136"/>
                <a:gd name="T12" fmla="*/ 38 w 68"/>
                <a:gd name="T13" fmla="*/ 16 h 136"/>
                <a:gd name="T14" fmla="*/ 36 w 68"/>
                <a:gd name="T15" fmla="*/ 16 h 136"/>
                <a:gd name="T16" fmla="*/ 35 w 68"/>
                <a:gd name="T17" fmla="*/ 19 h 136"/>
                <a:gd name="T18" fmla="*/ 7 w 68"/>
                <a:gd name="T19" fmla="*/ 134 h 136"/>
                <a:gd name="T20" fmla="*/ 66 w 68"/>
                <a:gd name="T21" fmla="*/ 80 h 136"/>
                <a:gd name="T22" fmla="*/ 60 w 68"/>
                <a:gd name="T23" fmla="*/ 85 h 136"/>
                <a:gd name="T24" fmla="*/ 58 w 68"/>
                <a:gd name="T25" fmla="*/ 85 h 136"/>
                <a:gd name="T26" fmla="*/ 53 w 68"/>
                <a:gd name="T27" fmla="*/ 73 h 136"/>
                <a:gd name="T28" fmla="*/ 57 w 68"/>
                <a:gd name="T29" fmla="*/ 55 h 136"/>
                <a:gd name="T30" fmla="*/ 65 w 68"/>
                <a:gd name="T31" fmla="*/ 58 h 136"/>
                <a:gd name="T32" fmla="*/ 68 w 68"/>
                <a:gd name="T33" fmla="*/ 62 h 136"/>
                <a:gd name="T34" fmla="*/ 68 w 68"/>
                <a:gd name="T35" fmla="*/ 62 h 136"/>
                <a:gd name="T36" fmla="*/ 68 w 68"/>
                <a:gd name="T37" fmla="*/ 61 h 136"/>
                <a:gd name="T38" fmla="*/ 68 w 68"/>
                <a:gd name="T39" fmla="*/ 61 h 136"/>
                <a:gd name="T40" fmla="*/ 68 w 68"/>
                <a:gd name="T41" fmla="*/ 61 h 136"/>
                <a:gd name="T42" fmla="*/ 68 w 68"/>
                <a:gd name="T43" fmla="*/ 61 h 136"/>
                <a:gd name="T44" fmla="*/ 68 w 68"/>
                <a:gd name="T45" fmla="*/ 61 h 136"/>
                <a:gd name="T46" fmla="*/ 68 w 68"/>
                <a:gd name="T47" fmla="*/ 60 h 136"/>
                <a:gd name="T48" fmla="*/ 68 w 68"/>
                <a:gd name="T49" fmla="*/ 60 h 136"/>
                <a:gd name="T50" fmla="*/ 68 w 68"/>
                <a:gd name="T51" fmla="*/ 60 h 136"/>
                <a:gd name="T52" fmla="*/ 68 w 68"/>
                <a:gd name="T53" fmla="*/ 60 h 136"/>
                <a:gd name="T54" fmla="*/ 68 w 68"/>
                <a:gd name="T55" fmla="*/ 59 h 136"/>
                <a:gd name="T56" fmla="*/ 68 w 68"/>
                <a:gd name="T57" fmla="*/ 59 h 136"/>
                <a:gd name="T58" fmla="*/ 68 w 68"/>
                <a:gd name="T59" fmla="*/ 59 h 136"/>
                <a:gd name="T60" fmla="*/ 68 w 68"/>
                <a:gd name="T61" fmla="*/ 59 h 136"/>
                <a:gd name="T62" fmla="*/ 68 w 68"/>
                <a:gd name="T63" fmla="*/ 58 h 136"/>
                <a:gd name="T64" fmla="*/ 68 w 68"/>
                <a:gd name="T65" fmla="*/ 58 h 136"/>
                <a:gd name="T66" fmla="*/ 68 w 68"/>
                <a:gd name="T67" fmla="*/ 58 h 136"/>
                <a:gd name="T68" fmla="*/ 68 w 68"/>
                <a:gd name="T69" fmla="*/ 58 h 136"/>
                <a:gd name="T70" fmla="*/ 68 w 68"/>
                <a:gd name="T71" fmla="*/ 57 h 136"/>
                <a:gd name="T72" fmla="*/ 68 w 68"/>
                <a:gd name="T73" fmla="*/ 57 h 136"/>
                <a:gd name="T74" fmla="*/ 68 w 68"/>
                <a:gd name="T75" fmla="*/ 57 h 136"/>
                <a:gd name="T76" fmla="*/ 68 w 68"/>
                <a:gd name="T77" fmla="*/ 57 h 136"/>
                <a:gd name="T78" fmla="*/ 67 w 68"/>
                <a:gd name="T79" fmla="*/ 56 h 136"/>
                <a:gd name="T80" fmla="*/ 54 w 68"/>
                <a:gd name="T81" fmla="*/ 19 h 136"/>
                <a:gd name="T82" fmla="*/ 54 w 68"/>
                <a:gd name="T83" fmla="*/ 18 h 136"/>
                <a:gd name="T84" fmla="*/ 53 w 68"/>
                <a:gd name="T85" fmla="*/ 18 h 136"/>
                <a:gd name="T86" fmla="*/ 53 w 68"/>
                <a:gd name="T87" fmla="*/ 18 h 136"/>
                <a:gd name="T88" fmla="*/ 53 w 68"/>
                <a:gd name="T89" fmla="*/ 18 h 136"/>
                <a:gd name="T90" fmla="*/ 53 w 68"/>
                <a:gd name="T91" fmla="*/ 1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136">
                  <a:moveTo>
                    <a:pt x="1" y="135"/>
                  </a:moveTo>
                  <a:cubicBezTo>
                    <a:pt x="1" y="135"/>
                    <a:pt x="1" y="136"/>
                    <a:pt x="0" y="136"/>
                  </a:cubicBezTo>
                  <a:cubicBezTo>
                    <a:pt x="1" y="136"/>
                    <a:pt x="1" y="136"/>
                    <a:pt x="1" y="136"/>
                  </a:cubicBezTo>
                  <a:cubicBezTo>
                    <a:pt x="1" y="135"/>
                    <a:pt x="1" y="135"/>
                    <a:pt x="1" y="135"/>
                  </a:cubicBezTo>
                  <a:moveTo>
                    <a:pt x="35" y="0"/>
                  </a:moveTo>
                  <a:cubicBezTo>
                    <a:pt x="37" y="2"/>
                    <a:pt x="40" y="4"/>
                    <a:pt x="43" y="7"/>
                  </a:cubicBezTo>
                  <a:cubicBezTo>
                    <a:pt x="43" y="7"/>
                    <a:pt x="43" y="8"/>
                    <a:pt x="43" y="8"/>
                  </a:cubicBezTo>
                  <a:cubicBezTo>
                    <a:pt x="43" y="9"/>
                    <a:pt x="42" y="11"/>
                    <a:pt x="42" y="11"/>
                  </a:cubicBezTo>
                  <a:cubicBezTo>
                    <a:pt x="42" y="11"/>
                    <a:pt x="44" y="13"/>
                    <a:pt x="44" y="15"/>
                  </a:cubicBezTo>
                  <a:cubicBezTo>
                    <a:pt x="44" y="16"/>
                    <a:pt x="42" y="16"/>
                    <a:pt x="41" y="16"/>
                  </a:cubicBezTo>
                  <a:cubicBezTo>
                    <a:pt x="41" y="16"/>
                    <a:pt x="40" y="16"/>
                    <a:pt x="40" y="16"/>
                  </a:cubicBezTo>
                  <a:cubicBezTo>
                    <a:pt x="40" y="16"/>
                    <a:pt x="40" y="16"/>
                    <a:pt x="40" y="16"/>
                  </a:cubicBezTo>
                  <a:cubicBezTo>
                    <a:pt x="39" y="16"/>
                    <a:pt x="39" y="16"/>
                    <a:pt x="39" y="16"/>
                  </a:cubicBezTo>
                  <a:cubicBezTo>
                    <a:pt x="38" y="16"/>
                    <a:pt x="38" y="16"/>
                    <a:pt x="38" y="16"/>
                  </a:cubicBezTo>
                  <a:cubicBezTo>
                    <a:pt x="37" y="16"/>
                    <a:pt x="37" y="16"/>
                    <a:pt x="37" y="16"/>
                  </a:cubicBezTo>
                  <a:cubicBezTo>
                    <a:pt x="37" y="16"/>
                    <a:pt x="37" y="16"/>
                    <a:pt x="36" y="16"/>
                  </a:cubicBezTo>
                  <a:cubicBezTo>
                    <a:pt x="36" y="16"/>
                    <a:pt x="35" y="16"/>
                    <a:pt x="35" y="18"/>
                  </a:cubicBezTo>
                  <a:cubicBezTo>
                    <a:pt x="35" y="18"/>
                    <a:pt x="35" y="18"/>
                    <a:pt x="35" y="19"/>
                  </a:cubicBezTo>
                  <a:cubicBezTo>
                    <a:pt x="53" y="55"/>
                    <a:pt x="52" y="112"/>
                    <a:pt x="7" y="133"/>
                  </a:cubicBezTo>
                  <a:cubicBezTo>
                    <a:pt x="7" y="134"/>
                    <a:pt x="7" y="134"/>
                    <a:pt x="7" y="134"/>
                  </a:cubicBezTo>
                  <a:cubicBezTo>
                    <a:pt x="6" y="134"/>
                    <a:pt x="6" y="135"/>
                    <a:pt x="6" y="135"/>
                  </a:cubicBezTo>
                  <a:cubicBezTo>
                    <a:pt x="35" y="130"/>
                    <a:pt x="59" y="108"/>
                    <a:pt x="66" y="80"/>
                  </a:cubicBezTo>
                  <a:cubicBezTo>
                    <a:pt x="65" y="83"/>
                    <a:pt x="63" y="87"/>
                    <a:pt x="62" y="90"/>
                  </a:cubicBezTo>
                  <a:cubicBezTo>
                    <a:pt x="62" y="90"/>
                    <a:pt x="63" y="85"/>
                    <a:pt x="60" y="85"/>
                  </a:cubicBezTo>
                  <a:cubicBezTo>
                    <a:pt x="60" y="85"/>
                    <a:pt x="60" y="85"/>
                    <a:pt x="60" y="85"/>
                  </a:cubicBezTo>
                  <a:cubicBezTo>
                    <a:pt x="59" y="85"/>
                    <a:pt x="58" y="85"/>
                    <a:pt x="58" y="85"/>
                  </a:cubicBezTo>
                  <a:cubicBezTo>
                    <a:pt x="57" y="85"/>
                    <a:pt x="56" y="84"/>
                    <a:pt x="53" y="82"/>
                  </a:cubicBezTo>
                  <a:cubicBezTo>
                    <a:pt x="48" y="79"/>
                    <a:pt x="54" y="76"/>
                    <a:pt x="53" y="73"/>
                  </a:cubicBezTo>
                  <a:cubicBezTo>
                    <a:pt x="52" y="69"/>
                    <a:pt x="54" y="68"/>
                    <a:pt x="57" y="64"/>
                  </a:cubicBezTo>
                  <a:cubicBezTo>
                    <a:pt x="60" y="59"/>
                    <a:pt x="57" y="56"/>
                    <a:pt x="57" y="55"/>
                  </a:cubicBezTo>
                  <a:cubicBezTo>
                    <a:pt x="57" y="55"/>
                    <a:pt x="58" y="55"/>
                    <a:pt x="58" y="55"/>
                  </a:cubicBezTo>
                  <a:cubicBezTo>
                    <a:pt x="60" y="55"/>
                    <a:pt x="62" y="55"/>
                    <a:pt x="65" y="58"/>
                  </a:cubicBezTo>
                  <a:cubicBezTo>
                    <a:pt x="66" y="59"/>
                    <a:pt x="67" y="60"/>
                    <a:pt x="68" y="61"/>
                  </a:cubicBezTo>
                  <a:cubicBezTo>
                    <a:pt x="68" y="62"/>
                    <a:pt x="68" y="62"/>
                    <a:pt x="68" y="62"/>
                  </a:cubicBezTo>
                  <a:cubicBezTo>
                    <a:pt x="68" y="62"/>
                    <a:pt x="68" y="62"/>
                    <a:pt x="68" y="62"/>
                  </a:cubicBezTo>
                  <a:cubicBezTo>
                    <a:pt x="68" y="62"/>
                    <a:pt x="68" y="62"/>
                    <a:pt x="68" y="62"/>
                  </a:cubicBezTo>
                  <a:cubicBezTo>
                    <a:pt x="68" y="62"/>
                    <a:pt x="68" y="62"/>
                    <a:pt x="68" y="62"/>
                  </a:cubicBezTo>
                  <a:cubicBezTo>
                    <a:pt x="68" y="62"/>
                    <a:pt x="68" y="62"/>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0"/>
                    <a:pt x="68" y="60"/>
                  </a:cubicBezTo>
                  <a:cubicBezTo>
                    <a:pt x="68" y="60"/>
                    <a:pt x="68" y="60"/>
                    <a:pt x="68" y="60"/>
                  </a:cubicBezTo>
                  <a:cubicBezTo>
                    <a:pt x="68" y="60"/>
                    <a:pt x="68" y="60"/>
                    <a:pt x="68" y="60"/>
                  </a:cubicBezTo>
                  <a:cubicBezTo>
                    <a:pt x="68" y="60"/>
                    <a:pt x="68" y="60"/>
                    <a:pt x="68" y="60"/>
                  </a:cubicBezTo>
                  <a:cubicBezTo>
                    <a:pt x="68" y="60"/>
                    <a:pt x="68" y="60"/>
                    <a:pt x="68" y="60"/>
                  </a:cubicBezTo>
                  <a:cubicBezTo>
                    <a:pt x="68" y="60"/>
                    <a:pt x="68" y="60"/>
                    <a:pt x="68" y="60"/>
                  </a:cubicBezTo>
                  <a:cubicBezTo>
                    <a:pt x="68" y="60"/>
                    <a:pt x="68" y="60"/>
                    <a:pt x="68" y="60"/>
                  </a:cubicBezTo>
                  <a:cubicBezTo>
                    <a:pt x="68" y="60"/>
                    <a:pt x="68" y="60"/>
                    <a:pt x="68" y="60"/>
                  </a:cubicBezTo>
                  <a:cubicBezTo>
                    <a:pt x="68" y="60"/>
                    <a:pt x="68" y="60"/>
                    <a:pt x="68" y="59"/>
                  </a:cubicBezTo>
                  <a:cubicBezTo>
                    <a:pt x="68" y="59"/>
                    <a:pt x="68" y="59"/>
                    <a:pt x="68" y="59"/>
                  </a:cubicBezTo>
                  <a:cubicBezTo>
                    <a:pt x="68" y="59"/>
                    <a:pt x="68" y="59"/>
                    <a:pt x="68" y="59"/>
                  </a:cubicBezTo>
                  <a:cubicBezTo>
                    <a:pt x="68" y="59"/>
                    <a:pt x="68" y="59"/>
                    <a:pt x="68" y="59"/>
                  </a:cubicBezTo>
                  <a:cubicBezTo>
                    <a:pt x="68" y="59"/>
                    <a:pt x="68" y="59"/>
                    <a:pt x="68" y="59"/>
                  </a:cubicBezTo>
                  <a:cubicBezTo>
                    <a:pt x="68" y="59"/>
                    <a:pt x="68" y="59"/>
                    <a:pt x="68" y="59"/>
                  </a:cubicBezTo>
                  <a:cubicBezTo>
                    <a:pt x="68" y="59"/>
                    <a:pt x="68" y="59"/>
                    <a:pt x="68" y="59"/>
                  </a:cubicBezTo>
                  <a:cubicBezTo>
                    <a:pt x="68" y="59"/>
                    <a:pt x="68" y="59"/>
                    <a:pt x="68" y="59"/>
                  </a:cubicBezTo>
                  <a:cubicBezTo>
                    <a:pt x="68" y="59"/>
                    <a:pt x="68" y="59"/>
                    <a:pt x="68" y="59"/>
                  </a:cubicBezTo>
                  <a:cubicBezTo>
                    <a:pt x="68" y="59"/>
                    <a:pt x="68" y="58"/>
                    <a:pt x="68" y="58"/>
                  </a:cubicBezTo>
                  <a:cubicBezTo>
                    <a:pt x="68" y="58"/>
                    <a:pt x="68" y="58"/>
                    <a:pt x="68" y="58"/>
                  </a:cubicBezTo>
                  <a:cubicBezTo>
                    <a:pt x="68" y="58"/>
                    <a:pt x="68" y="58"/>
                    <a:pt x="68" y="58"/>
                  </a:cubicBezTo>
                  <a:cubicBezTo>
                    <a:pt x="68" y="58"/>
                    <a:pt x="68" y="58"/>
                    <a:pt x="68" y="58"/>
                  </a:cubicBezTo>
                  <a:cubicBezTo>
                    <a:pt x="68" y="58"/>
                    <a:pt x="68" y="58"/>
                    <a:pt x="68" y="58"/>
                  </a:cubicBezTo>
                  <a:cubicBezTo>
                    <a:pt x="68" y="58"/>
                    <a:pt x="68" y="58"/>
                    <a:pt x="68" y="58"/>
                  </a:cubicBezTo>
                  <a:cubicBezTo>
                    <a:pt x="68" y="58"/>
                    <a:pt x="68" y="58"/>
                    <a:pt x="68" y="58"/>
                  </a:cubicBezTo>
                  <a:cubicBezTo>
                    <a:pt x="68" y="58"/>
                    <a:pt x="68" y="58"/>
                    <a:pt x="68" y="58"/>
                  </a:cubicBezTo>
                  <a:cubicBezTo>
                    <a:pt x="68" y="58"/>
                    <a:pt x="68" y="57"/>
                    <a:pt x="68" y="57"/>
                  </a:cubicBezTo>
                  <a:cubicBezTo>
                    <a:pt x="68" y="57"/>
                    <a:pt x="68" y="57"/>
                    <a:pt x="68" y="57"/>
                  </a:cubicBezTo>
                  <a:cubicBezTo>
                    <a:pt x="68" y="57"/>
                    <a:pt x="68" y="57"/>
                    <a:pt x="68" y="57"/>
                  </a:cubicBezTo>
                  <a:cubicBezTo>
                    <a:pt x="68" y="57"/>
                    <a:pt x="68" y="57"/>
                    <a:pt x="68" y="57"/>
                  </a:cubicBezTo>
                  <a:cubicBezTo>
                    <a:pt x="68" y="57"/>
                    <a:pt x="68" y="57"/>
                    <a:pt x="68" y="57"/>
                  </a:cubicBezTo>
                  <a:cubicBezTo>
                    <a:pt x="68" y="57"/>
                    <a:pt x="68" y="57"/>
                    <a:pt x="68" y="57"/>
                  </a:cubicBezTo>
                  <a:cubicBezTo>
                    <a:pt x="68" y="57"/>
                    <a:pt x="68" y="57"/>
                    <a:pt x="68" y="57"/>
                  </a:cubicBezTo>
                  <a:cubicBezTo>
                    <a:pt x="68" y="57"/>
                    <a:pt x="68" y="57"/>
                    <a:pt x="68" y="57"/>
                  </a:cubicBezTo>
                  <a:cubicBezTo>
                    <a:pt x="68" y="57"/>
                    <a:pt x="67" y="57"/>
                    <a:pt x="67" y="56"/>
                  </a:cubicBezTo>
                  <a:cubicBezTo>
                    <a:pt x="67" y="56"/>
                    <a:pt x="67" y="56"/>
                    <a:pt x="67" y="56"/>
                  </a:cubicBezTo>
                  <a:cubicBezTo>
                    <a:pt x="66" y="42"/>
                    <a:pt x="61" y="29"/>
                    <a:pt x="54" y="19"/>
                  </a:cubicBezTo>
                  <a:cubicBezTo>
                    <a:pt x="54" y="19"/>
                    <a:pt x="54" y="19"/>
                    <a:pt x="54" y="19"/>
                  </a:cubicBezTo>
                  <a:cubicBezTo>
                    <a:pt x="54" y="18"/>
                    <a:pt x="54" y="18"/>
                    <a:pt x="54" y="18"/>
                  </a:cubicBezTo>
                  <a:cubicBezTo>
                    <a:pt x="54" y="18"/>
                    <a:pt x="54" y="18"/>
                    <a:pt x="53" y="18"/>
                  </a:cubicBezTo>
                  <a:cubicBezTo>
                    <a:pt x="53" y="18"/>
                    <a:pt x="53" y="18"/>
                    <a:pt x="53" y="18"/>
                  </a:cubicBezTo>
                  <a:cubicBezTo>
                    <a:pt x="53" y="18"/>
                    <a:pt x="53" y="18"/>
                    <a:pt x="53" y="18"/>
                  </a:cubicBezTo>
                  <a:cubicBezTo>
                    <a:pt x="53" y="18"/>
                    <a:pt x="53" y="18"/>
                    <a:pt x="53" y="18"/>
                  </a:cubicBezTo>
                  <a:cubicBezTo>
                    <a:pt x="53" y="18"/>
                    <a:pt x="53" y="18"/>
                    <a:pt x="53" y="18"/>
                  </a:cubicBezTo>
                  <a:cubicBezTo>
                    <a:pt x="53" y="18"/>
                    <a:pt x="53" y="18"/>
                    <a:pt x="53" y="18"/>
                  </a:cubicBezTo>
                  <a:cubicBezTo>
                    <a:pt x="53" y="18"/>
                    <a:pt x="53" y="18"/>
                    <a:pt x="53" y="18"/>
                  </a:cubicBezTo>
                  <a:cubicBezTo>
                    <a:pt x="53" y="18"/>
                    <a:pt x="53" y="18"/>
                    <a:pt x="53" y="18"/>
                  </a:cubicBezTo>
                  <a:cubicBezTo>
                    <a:pt x="48" y="11"/>
                    <a:pt x="42" y="5"/>
                    <a:pt x="35" y="0"/>
                  </a:cubicBezTo>
                </a:path>
              </a:pathLst>
            </a:custGeom>
            <a:solidFill>
              <a:srgbClr val="045E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7" name="iṡliḓê">
              <a:extLst>
                <a:ext uri="{FF2B5EF4-FFF2-40B4-BE49-F238E27FC236}">
                  <a16:creationId xmlns:a16="http://schemas.microsoft.com/office/drawing/2014/main" xmlns="" id="{85EA31EE-9002-4E9E-9304-83ECEFF83A61}"/>
                </a:ext>
              </a:extLst>
            </p:cNvPr>
            <p:cNvSpPr/>
            <p:nvPr/>
          </p:nvSpPr>
          <p:spPr bwMode="auto">
            <a:xfrm>
              <a:off x="6110288" y="2241551"/>
              <a:ext cx="17463" cy="9525"/>
            </a:xfrm>
            <a:custGeom>
              <a:avLst/>
              <a:gdLst>
                <a:gd name="T0" fmla="*/ 6 w 6"/>
                <a:gd name="T1" fmla="*/ 0 h 3"/>
                <a:gd name="T2" fmla="*/ 0 w 6"/>
                <a:gd name="T3" fmla="*/ 2 h 3"/>
                <a:gd name="T4" fmla="*/ 0 w 6"/>
                <a:gd name="T5" fmla="*/ 3 h 3"/>
                <a:gd name="T6" fmla="*/ 5 w 6"/>
                <a:gd name="T7" fmla="*/ 2 h 3"/>
                <a:gd name="T8" fmla="*/ 6 w 6"/>
                <a:gd name="T9" fmla="*/ 1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4" y="1"/>
                    <a:pt x="2" y="2"/>
                    <a:pt x="0" y="2"/>
                  </a:cubicBezTo>
                  <a:cubicBezTo>
                    <a:pt x="0" y="3"/>
                    <a:pt x="0" y="3"/>
                    <a:pt x="0" y="3"/>
                  </a:cubicBezTo>
                  <a:cubicBezTo>
                    <a:pt x="2" y="2"/>
                    <a:pt x="3" y="2"/>
                    <a:pt x="5" y="2"/>
                  </a:cubicBezTo>
                  <a:cubicBezTo>
                    <a:pt x="5" y="2"/>
                    <a:pt x="5" y="1"/>
                    <a:pt x="6" y="1"/>
                  </a:cubicBezTo>
                  <a:cubicBezTo>
                    <a:pt x="6" y="1"/>
                    <a:pt x="6" y="1"/>
                    <a:pt x="6" y="0"/>
                  </a:cubicBezTo>
                </a:path>
              </a:pathLst>
            </a:custGeom>
            <a:solidFill>
              <a:srgbClr val="04B4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8" name="îṥḷîḑê">
              <a:extLst>
                <a:ext uri="{FF2B5EF4-FFF2-40B4-BE49-F238E27FC236}">
                  <a16:creationId xmlns:a16="http://schemas.microsoft.com/office/drawing/2014/main" xmlns="" id="{B0567AB5-DBF4-4E8C-9BED-03BADF9F0B82}"/>
                </a:ext>
              </a:extLst>
            </p:cNvPr>
            <p:cNvSpPr/>
            <p:nvPr/>
          </p:nvSpPr>
          <p:spPr bwMode="auto">
            <a:xfrm>
              <a:off x="6305551" y="2036764"/>
              <a:ext cx="0" cy="793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2 h 3"/>
                <a:gd name="T21" fmla="*/ 1 h 3"/>
                <a:gd name="T22" fmla="*/ 2 h 3"/>
                <a:gd name="T23" fmla="*/ 1 h 3"/>
                <a:gd name="T24" fmla="*/ 1 h 3"/>
                <a:gd name="T25" fmla="*/ 1 h 3"/>
                <a:gd name="T26" fmla="*/ 1 h 3"/>
                <a:gd name="T27" fmla="*/ 1 h 3"/>
                <a:gd name="T28" fmla="*/ 1 h 3"/>
                <a:gd name="T29" fmla="*/ 1 h 3"/>
                <a:gd name="T30" fmla="*/ 1 h 3"/>
                <a:gd name="T31" fmla="*/ 1 h 3"/>
                <a:gd name="T32" fmla="*/ 1 h 3"/>
                <a:gd name="T33" fmla="*/ 1 h 3"/>
                <a:gd name="T34" fmla="*/ 1 h 3"/>
                <a:gd name="T35" fmla="*/ 1 h 3"/>
                <a:gd name="T36" fmla="*/ 0 h 3"/>
                <a:gd name="T37" fmla="*/ 0 h 3"/>
                <a:gd name="T38" fmla="*/ 0 h 3"/>
                <a:gd name="T39" fmla="*/ 0 h 3"/>
                <a:gd name="T40" fmla="*/ 0 h 3"/>
                <a:gd name="T4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Lst>
              <a:rect l="0" t="0" r="r" b="b"/>
              <a:pathLst>
                <a:path h="3">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2"/>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9" name="íṩḻïďe">
              <a:extLst>
                <a:ext uri="{FF2B5EF4-FFF2-40B4-BE49-F238E27FC236}">
                  <a16:creationId xmlns:a16="http://schemas.microsoft.com/office/drawing/2014/main" xmlns="" id="{101F4A0C-0AAA-4B86-9F9E-3D476440B4D1}"/>
                </a:ext>
              </a:extLst>
            </p:cNvPr>
            <p:cNvSpPr/>
            <p:nvPr/>
          </p:nvSpPr>
          <p:spPr bwMode="auto">
            <a:xfrm>
              <a:off x="6299201" y="2085976"/>
              <a:ext cx="0" cy="3175"/>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045E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0" name="îş1iḍê">
              <a:extLst>
                <a:ext uri="{FF2B5EF4-FFF2-40B4-BE49-F238E27FC236}">
                  <a16:creationId xmlns:a16="http://schemas.microsoft.com/office/drawing/2014/main" xmlns="" id="{FE3D61C0-2819-4ED0-8188-7B1B59712B21}"/>
                </a:ext>
              </a:extLst>
            </p:cNvPr>
            <p:cNvSpPr/>
            <p:nvPr/>
          </p:nvSpPr>
          <p:spPr bwMode="auto">
            <a:xfrm>
              <a:off x="6162676" y="1838326"/>
              <a:ext cx="73025" cy="73025"/>
            </a:xfrm>
            <a:custGeom>
              <a:avLst/>
              <a:gdLst>
                <a:gd name="T0" fmla="*/ 3 w 25"/>
                <a:gd name="T1" fmla="*/ 0 h 25"/>
                <a:gd name="T2" fmla="*/ 1 w 25"/>
                <a:gd name="T3" fmla="*/ 3 h 25"/>
                <a:gd name="T4" fmla="*/ 0 w 25"/>
                <a:gd name="T5" fmla="*/ 3 h 25"/>
                <a:gd name="T6" fmla="*/ 3 w 25"/>
                <a:gd name="T7" fmla="*/ 6 h 25"/>
                <a:gd name="T8" fmla="*/ 8 w 25"/>
                <a:gd name="T9" fmla="*/ 9 h 25"/>
                <a:gd name="T10" fmla="*/ 8 w 25"/>
                <a:gd name="T11" fmla="*/ 11 h 25"/>
                <a:gd name="T12" fmla="*/ 16 w 25"/>
                <a:gd name="T13" fmla="*/ 25 h 25"/>
                <a:gd name="T14" fmla="*/ 16 w 25"/>
                <a:gd name="T15" fmla="*/ 24 h 25"/>
                <a:gd name="T16" fmla="*/ 17 w 25"/>
                <a:gd name="T17" fmla="*/ 22 h 25"/>
                <a:gd name="T18" fmla="*/ 18 w 25"/>
                <a:gd name="T19" fmla="*/ 22 h 25"/>
                <a:gd name="T20" fmla="*/ 19 w 25"/>
                <a:gd name="T21" fmla="*/ 22 h 25"/>
                <a:gd name="T22" fmla="*/ 20 w 25"/>
                <a:gd name="T23" fmla="*/ 22 h 25"/>
                <a:gd name="T24" fmla="*/ 21 w 25"/>
                <a:gd name="T25" fmla="*/ 22 h 25"/>
                <a:gd name="T26" fmla="*/ 21 w 25"/>
                <a:gd name="T27" fmla="*/ 22 h 25"/>
                <a:gd name="T28" fmla="*/ 22 w 25"/>
                <a:gd name="T29" fmla="*/ 22 h 25"/>
                <a:gd name="T30" fmla="*/ 25 w 25"/>
                <a:gd name="T31" fmla="*/ 21 h 25"/>
                <a:gd name="T32" fmla="*/ 23 w 25"/>
                <a:gd name="T33" fmla="*/ 17 h 25"/>
                <a:gd name="T34" fmla="*/ 24 w 25"/>
                <a:gd name="T35" fmla="*/ 14 h 25"/>
                <a:gd name="T36" fmla="*/ 24 w 25"/>
                <a:gd name="T37" fmla="*/ 13 h 25"/>
                <a:gd name="T38" fmla="*/ 16 w 25"/>
                <a:gd name="T39" fmla="*/ 6 h 25"/>
                <a:gd name="T40" fmla="*/ 15 w 25"/>
                <a:gd name="T41" fmla="*/ 6 h 25"/>
                <a:gd name="T42" fmla="*/ 15 w 25"/>
                <a:gd name="T43" fmla="*/ 6 h 25"/>
                <a:gd name="T44" fmla="*/ 3 w 25"/>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5">
                  <a:moveTo>
                    <a:pt x="3" y="0"/>
                  </a:moveTo>
                  <a:cubicBezTo>
                    <a:pt x="3" y="1"/>
                    <a:pt x="3" y="3"/>
                    <a:pt x="1" y="3"/>
                  </a:cubicBezTo>
                  <a:cubicBezTo>
                    <a:pt x="1" y="3"/>
                    <a:pt x="1" y="3"/>
                    <a:pt x="0" y="3"/>
                  </a:cubicBezTo>
                  <a:cubicBezTo>
                    <a:pt x="1" y="4"/>
                    <a:pt x="2" y="5"/>
                    <a:pt x="3" y="6"/>
                  </a:cubicBezTo>
                  <a:cubicBezTo>
                    <a:pt x="5" y="6"/>
                    <a:pt x="7" y="7"/>
                    <a:pt x="8" y="9"/>
                  </a:cubicBezTo>
                  <a:cubicBezTo>
                    <a:pt x="8" y="10"/>
                    <a:pt x="8" y="11"/>
                    <a:pt x="8" y="11"/>
                  </a:cubicBezTo>
                  <a:cubicBezTo>
                    <a:pt x="11" y="15"/>
                    <a:pt x="14" y="20"/>
                    <a:pt x="16" y="25"/>
                  </a:cubicBezTo>
                  <a:cubicBezTo>
                    <a:pt x="16" y="24"/>
                    <a:pt x="16" y="24"/>
                    <a:pt x="16" y="24"/>
                  </a:cubicBezTo>
                  <a:cubicBezTo>
                    <a:pt x="16" y="22"/>
                    <a:pt x="17" y="22"/>
                    <a:pt x="17" y="22"/>
                  </a:cubicBezTo>
                  <a:cubicBezTo>
                    <a:pt x="18" y="22"/>
                    <a:pt x="18" y="22"/>
                    <a:pt x="18" y="22"/>
                  </a:cubicBezTo>
                  <a:cubicBezTo>
                    <a:pt x="18" y="22"/>
                    <a:pt x="18" y="22"/>
                    <a:pt x="19" y="22"/>
                  </a:cubicBezTo>
                  <a:cubicBezTo>
                    <a:pt x="19" y="22"/>
                    <a:pt x="19" y="22"/>
                    <a:pt x="20" y="22"/>
                  </a:cubicBezTo>
                  <a:cubicBezTo>
                    <a:pt x="20" y="22"/>
                    <a:pt x="20" y="22"/>
                    <a:pt x="21" y="22"/>
                  </a:cubicBezTo>
                  <a:cubicBezTo>
                    <a:pt x="21" y="22"/>
                    <a:pt x="21" y="22"/>
                    <a:pt x="21" y="22"/>
                  </a:cubicBezTo>
                  <a:cubicBezTo>
                    <a:pt x="21" y="22"/>
                    <a:pt x="22" y="22"/>
                    <a:pt x="22" y="22"/>
                  </a:cubicBezTo>
                  <a:cubicBezTo>
                    <a:pt x="23" y="22"/>
                    <a:pt x="25" y="22"/>
                    <a:pt x="25" y="21"/>
                  </a:cubicBezTo>
                  <a:cubicBezTo>
                    <a:pt x="25" y="19"/>
                    <a:pt x="23" y="17"/>
                    <a:pt x="23" y="17"/>
                  </a:cubicBezTo>
                  <a:cubicBezTo>
                    <a:pt x="23" y="17"/>
                    <a:pt x="24" y="15"/>
                    <a:pt x="24" y="14"/>
                  </a:cubicBezTo>
                  <a:cubicBezTo>
                    <a:pt x="24" y="14"/>
                    <a:pt x="24" y="13"/>
                    <a:pt x="24" y="13"/>
                  </a:cubicBezTo>
                  <a:cubicBezTo>
                    <a:pt x="21" y="10"/>
                    <a:pt x="18" y="8"/>
                    <a:pt x="16" y="6"/>
                  </a:cubicBezTo>
                  <a:cubicBezTo>
                    <a:pt x="15" y="6"/>
                    <a:pt x="15" y="6"/>
                    <a:pt x="15" y="6"/>
                  </a:cubicBezTo>
                  <a:cubicBezTo>
                    <a:pt x="15" y="6"/>
                    <a:pt x="15" y="6"/>
                    <a:pt x="15" y="6"/>
                  </a:cubicBezTo>
                  <a:cubicBezTo>
                    <a:pt x="12" y="4"/>
                    <a:pt x="8" y="1"/>
                    <a:pt x="3" y="0"/>
                  </a:cubicBezTo>
                </a:path>
              </a:pathLst>
            </a:custGeom>
            <a:solidFill>
              <a:srgbClr val="04B4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1" name="îś1íḍè">
              <a:extLst>
                <a:ext uri="{FF2B5EF4-FFF2-40B4-BE49-F238E27FC236}">
                  <a16:creationId xmlns:a16="http://schemas.microsoft.com/office/drawing/2014/main" xmlns="" id="{BB59270A-6394-4527-8464-B80C71A0BBB5}"/>
                </a:ext>
              </a:extLst>
            </p:cNvPr>
            <p:cNvSpPr/>
            <p:nvPr/>
          </p:nvSpPr>
          <p:spPr bwMode="auto">
            <a:xfrm>
              <a:off x="6246813" y="2016126"/>
              <a:ext cx="58738" cy="101600"/>
            </a:xfrm>
            <a:custGeom>
              <a:avLst/>
              <a:gdLst>
                <a:gd name="T0" fmla="*/ 10 w 20"/>
                <a:gd name="T1" fmla="*/ 0 h 35"/>
                <a:gd name="T2" fmla="*/ 9 w 20"/>
                <a:gd name="T3" fmla="*/ 0 h 35"/>
                <a:gd name="T4" fmla="*/ 9 w 20"/>
                <a:gd name="T5" fmla="*/ 9 h 35"/>
                <a:gd name="T6" fmla="*/ 5 w 20"/>
                <a:gd name="T7" fmla="*/ 18 h 35"/>
                <a:gd name="T8" fmla="*/ 5 w 20"/>
                <a:gd name="T9" fmla="*/ 27 h 35"/>
                <a:gd name="T10" fmla="*/ 10 w 20"/>
                <a:gd name="T11" fmla="*/ 30 h 35"/>
                <a:gd name="T12" fmla="*/ 12 w 20"/>
                <a:gd name="T13" fmla="*/ 30 h 35"/>
                <a:gd name="T14" fmla="*/ 12 w 20"/>
                <a:gd name="T15" fmla="*/ 30 h 35"/>
                <a:gd name="T16" fmla="*/ 14 w 20"/>
                <a:gd name="T17" fmla="*/ 35 h 35"/>
                <a:gd name="T18" fmla="*/ 18 w 20"/>
                <a:gd name="T19" fmla="*/ 25 h 35"/>
                <a:gd name="T20" fmla="*/ 18 w 20"/>
                <a:gd name="T21" fmla="*/ 25 h 35"/>
                <a:gd name="T22" fmla="*/ 18 w 20"/>
                <a:gd name="T23" fmla="*/ 25 h 35"/>
                <a:gd name="T24" fmla="*/ 18 w 20"/>
                <a:gd name="T25" fmla="*/ 24 h 35"/>
                <a:gd name="T26" fmla="*/ 18 w 20"/>
                <a:gd name="T27" fmla="*/ 24 h 35"/>
                <a:gd name="T28" fmla="*/ 18 w 20"/>
                <a:gd name="T29" fmla="*/ 24 h 35"/>
                <a:gd name="T30" fmla="*/ 18 w 20"/>
                <a:gd name="T31" fmla="*/ 24 h 35"/>
                <a:gd name="T32" fmla="*/ 18 w 20"/>
                <a:gd name="T33" fmla="*/ 24 h 35"/>
                <a:gd name="T34" fmla="*/ 18 w 20"/>
                <a:gd name="T35" fmla="*/ 24 h 35"/>
                <a:gd name="T36" fmla="*/ 20 w 20"/>
                <a:gd name="T37" fmla="*/ 10 h 35"/>
                <a:gd name="T38" fmla="*/ 20 w 20"/>
                <a:gd name="T39" fmla="*/ 10 h 35"/>
                <a:gd name="T40" fmla="*/ 20 w 20"/>
                <a:gd name="T41" fmla="*/ 10 h 35"/>
                <a:gd name="T42" fmla="*/ 20 w 20"/>
                <a:gd name="T43" fmla="*/ 10 h 35"/>
                <a:gd name="T44" fmla="*/ 20 w 20"/>
                <a:gd name="T45" fmla="*/ 10 h 35"/>
                <a:gd name="T46" fmla="*/ 20 w 20"/>
                <a:gd name="T47" fmla="*/ 10 h 35"/>
                <a:gd name="T48" fmla="*/ 20 w 20"/>
                <a:gd name="T49" fmla="*/ 9 h 35"/>
                <a:gd name="T50" fmla="*/ 20 w 20"/>
                <a:gd name="T51" fmla="*/ 9 h 35"/>
                <a:gd name="T52" fmla="*/ 20 w 20"/>
                <a:gd name="T53" fmla="*/ 9 h 35"/>
                <a:gd name="T54" fmla="*/ 20 w 20"/>
                <a:gd name="T55" fmla="*/ 9 h 35"/>
                <a:gd name="T56" fmla="*/ 20 w 20"/>
                <a:gd name="T57" fmla="*/ 9 h 35"/>
                <a:gd name="T58" fmla="*/ 20 w 20"/>
                <a:gd name="T59" fmla="*/ 9 h 35"/>
                <a:gd name="T60" fmla="*/ 20 w 20"/>
                <a:gd name="T61" fmla="*/ 9 h 35"/>
                <a:gd name="T62" fmla="*/ 20 w 20"/>
                <a:gd name="T63" fmla="*/ 9 h 35"/>
                <a:gd name="T64" fmla="*/ 20 w 20"/>
                <a:gd name="T65" fmla="*/ 9 h 35"/>
                <a:gd name="T66" fmla="*/ 20 w 20"/>
                <a:gd name="T67" fmla="*/ 8 h 35"/>
                <a:gd name="T68" fmla="*/ 20 w 20"/>
                <a:gd name="T69" fmla="*/ 8 h 35"/>
                <a:gd name="T70" fmla="*/ 20 w 20"/>
                <a:gd name="T71" fmla="*/ 8 h 35"/>
                <a:gd name="T72" fmla="*/ 20 w 20"/>
                <a:gd name="T73" fmla="*/ 8 h 35"/>
                <a:gd name="T74" fmla="*/ 20 w 20"/>
                <a:gd name="T75" fmla="*/ 8 h 35"/>
                <a:gd name="T76" fmla="*/ 20 w 20"/>
                <a:gd name="T77" fmla="*/ 8 h 35"/>
                <a:gd name="T78" fmla="*/ 20 w 20"/>
                <a:gd name="T79" fmla="*/ 8 h 35"/>
                <a:gd name="T80" fmla="*/ 20 w 20"/>
                <a:gd name="T81" fmla="*/ 8 h 35"/>
                <a:gd name="T82" fmla="*/ 20 w 20"/>
                <a:gd name="T83" fmla="*/ 8 h 35"/>
                <a:gd name="T84" fmla="*/ 20 w 20"/>
                <a:gd name="T85" fmla="*/ 7 h 35"/>
                <a:gd name="T86" fmla="*/ 20 w 20"/>
                <a:gd name="T87" fmla="*/ 7 h 35"/>
                <a:gd name="T88" fmla="*/ 20 w 20"/>
                <a:gd name="T89" fmla="*/ 7 h 35"/>
                <a:gd name="T90" fmla="*/ 20 w 20"/>
                <a:gd name="T91" fmla="*/ 7 h 35"/>
                <a:gd name="T92" fmla="*/ 20 w 20"/>
                <a:gd name="T93" fmla="*/ 7 h 35"/>
                <a:gd name="T94" fmla="*/ 20 w 20"/>
                <a:gd name="T95" fmla="*/ 6 h 35"/>
                <a:gd name="T96" fmla="*/ 17 w 20"/>
                <a:gd name="T97" fmla="*/ 3 h 35"/>
                <a:gd name="T98" fmla="*/ 10 w 20"/>
                <a:gd name="T9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35">
                  <a:moveTo>
                    <a:pt x="10" y="0"/>
                  </a:moveTo>
                  <a:cubicBezTo>
                    <a:pt x="10" y="0"/>
                    <a:pt x="9" y="0"/>
                    <a:pt x="9" y="0"/>
                  </a:cubicBezTo>
                  <a:cubicBezTo>
                    <a:pt x="9" y="1"/>
                    <a:pt x="12" y="4"/>
                    <a:pt x="9" y="9"/>
                  </a:cubicBezTo>
                  <a:cubicBezTo>
                    <a:pt x="6" y="13"/>
                    <a:pt x="4" y="14"/>
                    <a:pt x="5" y="18"/>
                  </a:cubicBezTo>
                  <a:cubicBezTo>
                    <a:pt x="6" y="21"/>
                    <a:pt x="0" y="24"/>
                    <a:pt x="5" y="27"/>
                  </a:cubicBezTo>
                  <a:cubicBezTo>
                    <a:pt x="8" y="29"/>
                    <a:pt x="9" y="30"/>
                    <a:pt x="10" y="30"/>
                  </a:cubicBezTo>
                  <a:cubicBezTo>
                    <a:pt x="10" y="30"/>
                    <a:pt x="11" y="30"/>
                    <a:pt x="12" y="30"/>
                  </a:cubicBezTo>
                  <a:cubicBezTo>
                    <a:pt x="12" y="30"/>
                    <a:pt x="12" y="30"/>
                    <a:pt x="12" y="30"/>
                  </a:cubicBezTo>
                  <a:cubicBezTo>
                    <a:pt x="15" y="30"/>
                    <a:pt x="14" y="35"/>
                    <a:pt x="14" y="35"/>
                  </a:cubicBezTo>
                  <a:cubicBezTo>
                    <a:pt x="15" y="32"/>
                    <a:pt x="17" y="28"/>
                    <a:pt x="18" y="25"/>
                  </a:cubicBezTo>
                  <a:cubicBezTo>
                    <a:pt x="18" y="25"/>
                    <a:pt x="18" y="25"/>
                    <a:pt x="18" y="25"/>
                  </a:cubicBezTo>
                  <a:cubicBezTo>
                    <a:pt x="18" y="25"/>
                    <a:pt x="18" y="25"/>
                    <a:pt x="18" y="25"/>
                  </a:cubicBezTo>
                  <a:cubicBezTo>
                    <a:pt x="18" y="25"/>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19"/>
                    <a:pt x="19" y="15"/>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19" y="5"/>
                    <a:pt x="18" y="4"/>
                    <a:pt x="17" y="3"/>
                  </a:cubicBezTo>
                  <a:cubicBezTo>
                    <a:pt x="14" y="0"/>
                    <a:pt x="12" y="0"/>
                    <a:pt x="10" y="0"/>
                  </a:cubicBezTo>
                </a:path>
              </a:pathLst>
            </a:custGeom>
            <a:solidFill>
              <a:srgbClr val="CF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2" name="îṩľïḍe">
              <a:extLst>
                <a:ext uri="{FF2B5EF4-FFF2-40B4-BE49-F238E27FC236}">
                  <a16:creationId xmlns:a16="http://schemas.microsoft.com/office/drawing/2014/main" xmlns="" id="{19A06783-3805-4CE5-ABD8-328233A60C42}"/>
                </a:ext>
              </a:extLst>
            </p:cNvPr>
            <p:cNvSpPr/>
            <p:nvPr/>
          </p:nvSpPr>
          <p:spPr bwMode="auto">
            <a:xfrm>
              <a:off x="5465763" y="3690939"/>
              <a:ext cx="382588" cy="403225"/>
            </a:xfrm>
            <a:prstGeom prst="rect">
              <a:avLst/>
            </a:prstGeom>
            <a:solidFill>
              <a:srgbClr val="0021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33" name="îṣlîḓè">
              <a:extLst>
                <a:ext uri="{FF2B5EF4-FFF2-40B4-BE49-F238E27FC236}">
                  <a16:creationId xmlns:a16="http://schemas.microsoft.com/office/drawing/2014/main" xmlns="" id="{DCD176D6-1627-4EE3-A1CC-D4E97F397045}"/>
                </a:ext>
              </a:extLst>
            </p:cNvPr>
            <p:cNvSpPr/>
            <p:nvPr/>
          </p:nvSpPr>
          <p:spPr bwMode="auto">
            <a:xfrm>
              <a:off x="5465763" y="3690939"/>
              <a:ext cx="382588"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34" name="ïṧḷîḑé">
              <a:extLst>
                <a:ext uri="{FF2B5EF4-FFF2-40B4-BE49-F238E27FC236}">
                  <a16:creationId xmlns:a16="http://schemas.microsoft.com/office/drawing/2014/main" xmlns="" id="{1CD29E18-FAE3-4596-9C41-47FDA7E4B6A8}"/>
                </a:ext>
              </a:extLst>
            </p:cNvPr>
            <p:cNvSpPr/>
            <p:nvPr/>
          </p:nvSpPr>
          <p:spPr bwMode="auto">
            <a:xfrm>
              <a:off x="5732463" y="3571876"/>
              <a:ext cx="412750" cy="623888"/>
            </a:xfrm>
            <a:custGeom>
              <a:avLst/>
              <a:gdLst>
                <a:gd name="T0" fmla="*/ 114 w 142"/>
                <a:gd name="T1" fmla="*/ 20 h 215"/>
                <a:gd name="T2" fmla="*/ 114 w 142"/>
                <a:gd name="T3" fmla="*/ 19 h 215"/>
                <a:gd name="T4" fmla="*/ 45 w 142"/>
                <a:gd name="T5" fmla="*/ 0 h 215"/>
                <a:gd name="T6" fmla="*/ 10 w 142"/>
                <a:gd name="T7" fmla="*/ 81 h 215"/>
                <a:gd name="T8" fmla="*/ 0 w 142"/>
                <a:gd name="T9" fmla="*/ 182 h 215"/>
                <a:gd name="T10" fmla="*/ 81 w 142"/>
                <a:gd name="T11" fmla="*/ 179 h 215"/>
                <a:gd name="T12" fmla="*/ 81 w 142"/>
                <a:gd name="T13" fmla="*/ 186 h 215"/>
                <a:gd name="T14" fmla="*/ 112 w 142"/>
                <a:gd name="T15" fmla="*/ 215 h 215"/>
                <a:gd name="T16" fmla="*/ 142 w 142"/>
                <a:gd name="T17" fmla="*/ 186 h 215"/>
                <a:gd name="T18" fmla="*/ 142 w 142"/>
                <a:gd name="T19" fmla="*/ 48 h 215"/>
                <a:gd name="T20" fmla="*/ 114 w 142"/>
                <a:gd name="T21" fmla="*/ 2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215">
                  <a:moveTo>
                    <a:pt x="114" y="20"/>
                  </a:moveTo>
                  <a:cubicBezTo>
                    <a:pt x="114" y="19"/>
                    <a:pt x="114" y="19"/>
                    <a:pt x="114" y="19"/>
                  </a:cubicBezTo>
                  <a:cubicBezTo>
                    <a:pt x="45" y="0"/>
                    <a:pt x="45" y="0"/>
                    <a:pt x="45" y="0"/>
                  </a:cubicBezTo>
                  <a:cubicBezTo>
                    <a:pt x="10" y="81"/>
                    <a:pt x="10" y="81"/>
                    <a:pt x="10" y="81"/>
                  </a:cubicBezTo>
                  <a:cubicBezTo>
                    <a:pt x="0" y="182"/>
                    <a:pt x="0" y="182"/>
                    <a:pt x="0" y="182"/>
                  </a:cubicBezTo>
                  <a:cubicBezTo>
                    <a:pt x="81" y="179"/>
                    <a:pt x="81" y="179"/>
                    <a:pt x="81" y="179"/>
                  </a:cubicBezTo>
                  <a:cubicBezTo>
                    <a:pt x="81" y="186"/>
                    <a:pt x="81" y="186"/>
                    <a:pt x="81" y="186"/>
                  </a:cubicBezTo>
                  <a:cubicBezTo>
                    <a:pt x="81" y="202"/>
                    <a:pt x="95" y="215"/>
                    <a:pt x="112" y="215"/>
                  </a:cubicBezTo>
                  <a:cubicBezTo>
                    <a:pt x="128" y="215"/>
                    <a:pt x="142" y="202"/>
                    <a:pt x="142" y="186"/>
                  </a:cubicBezTo>
                  <a:cubicBezTo>
                    <a:pt x="142" y="48"/>
                    <a:pt x="142" y="48"/>
                    <a:pt x="142" y="48"/>
                  </a:cubicBezTo>
                  <a:cubicBezTo>
                    <a:pt x="142" y="33"/>
                    <a:pt x="130" y="21"/>
                    <a:pt x="114" y="20"/>
                  </a:cubicBezTo>
                </a:path>
              </a:pathLst>
            </a:custGeom>
            <a:solidFill>
              <a:srgbClr val="0049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5" name="íṩḷíḋé">
              <a:extLst>
                <a:ext uri="{FF2B5EF4-FFF2-40B4-BE49-F238E27FC236}">
                  <a16:creationId xmlns:a16="http://schemas.microsoft.com/office/drawing/2014/main" xmlns="" id="{F95BD84A-CA21-4478-83F0-4674C102491A}"/>
                </a:ext>
              </a:extLst>
            </p:cNvPr>
            <p:cNvSpPr/>
            <p:nvPr/>
          </p:nvSpPr>
          <p:spPr bwMode="auto">
            <a:xfrm>
              <a:off x="5273676" y="2708276"/>
              <a:ext cx="709613" cy="877888"/>
            </a:xfrm>
            <a:custGeom>
              <a:avLst/>
              <a:gdLst>
                <a:gd name="T0" fmla="*/ 122 w 244"/>
                <a:gd name="T1" fmla="*/ 0 h 303"/>
                <a:gd name="T2" fmla="*/ 244 w 244"/>
                <a:gd name="T3" fmla="*/ 145 h 303"/>
                <a:gd name="T4" fmla="*/ 192 w 244"/>
                <a:gd name="T5" fmla="*/ 265 h 303"/>
                <a:gd name="T6" fmla="*/ 199 w 244"/>
                <a:gd name="T7" fmla="*/ 276 h 303"/>
                <a:gd name="T8" fmla="*/ 122 w 244"/>
                <a:gd name="T9" fmla="*/ 303 h 303"/>
                <a:gd name="T10" fmla="*/ 45 w 244"/>
                <a:gd name="T11" fmla="*/ 276 h 303"/>
                <a:gd name="T12" fmla="*/ 52 w 244"/>
                <a:gd name="T13" fmla="*/ 265 h 303"/>
                <a:gd name="T14" fmla="*/ 0 w 244"/>
                <a:gd name="T15" fmla="*/ 145 h 303"/>
                <a:gd name="T16" fmla="*/ 122 w 244"/>
                <a:gd name="T17"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03">
                  <a:moveTo>
                    <a:pt x="122" y="0"/>
                  </a:moveTo>
                  <a:cubicBezTo>
                    <a:pt x="189" y="0"/>
                    <a:pt x="244" y="65"/>
                    <a:pt x="244" y="145"/>
                  </a:cubicBezTo>
                  <a:cubicBezTo>
                    <a:pt x="244" y="195"/>
                    <a:pt x="223" y="238"/>
                    <a:pt x="192" y="265"/>
                  </a:cubicBezTo>
                  <a:cubicBezTo>
                    <a:pt x="197" y="268"/>
                    <a:pt x="199" y="272"/>
                    <a:pt x="199" y="276"/>
                  </a:cubicBezTo>
                  <a:cubicBezTo>
                    <a:pt x="199" y="291"/>
                    <a:pt x="165" y="303"/>
                    <a:pt x="122" y="303"/>
                  </a:cubicBezTo>
                  <a:cubicBezTo>
                    <a:pt x="79" y="303"/>
                    <a:pt x="45" y="291"/>
                    <a:pt x="45" y="276"/>
                  </a:cubicBezTo>
                  <a:cubicBezTo>
                    <a:pt x="45" y="272"/>
                    <a:pt x="47" y="268"/>
                    <a:pt x="52" y="265"/>
                  </a:cubicBezTo>
                  <a:cubicBezTo>
                    <a:pt x="21" y="238"/>
                    <a:pt x="0" y="195"/>
                    <a:pt x="0" y="145"/>
                  </a:cubicBezTo>
                  <a:cubicBezTo>
                    <a:pt x="0" y="65"/>
                    <a:pt x="55" y="0"/>
                    <a:pt x="122" y="0"/>
                  </a:cubicBezTo>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6" name="îşḻíḑè">
              <a:extLst>
                <a:ext uri="{FF2B5EF4-FFF2-40B4-BE49-F238E27FC236}">
                  <a16:creationId xmlns:a16="http://schemas.microsoft.com/office/drawing/2014/main" xmlns="" id="{D4A157F0-DD02-4330-A1BB-9EFC07575B4F}"/>
                </a:ext>
              </a:extLst>
            </p:cNvPr>
            <p:cNvSpPr/>
            <p:nvPr/>
          </p:nvSpPr>
          <p:spPr bwMode="auto">
            <a:xfrm>
              <a:off x="5980113" y="3132139"/>
              <a:ext cx="3175" cy="49213"/>
            </a:xfrm>
            <a:custGeom>
              <a:avLst/>
              <a:gdLst>
                <a:gd name="T0" fmla="*/ 0 w 1"/>
                <a:gd name="T1" fmla="*/ 17 h 17"/>
                <a:gd name="T2" fmla="*/ 0 w 1"/>
                <a:gd name="T3" fmla="*/ 16 h 17"/>
                <a:gd name="T4" fmla="*/ 0 w 1"/>
                <a:gd name="T5" fmla="*/ 16 h 17"/>
                <a:gd name="T6" fmla="*/ 0 w 1"/>
                <a:gd name="T7" fmla="*/ 15 h 17"/>
                <a:gd name="T8" fmla="*/ 0 w 1"/>
                <a:gd name="T9" fmla="*/ 14 h 17"/>
                <a:gd name="T10" fmla="*/ 0 w 1"/>
                <a:gd name="T11" fmla="*/ 14 h 17"/>
                <a:gd name="T12" fmla="*/ 0 w 1"/>
                <a:gd name="T13" fmla="*/ 14 h 17"/>
                <a:gd name="T14" fmla="*/ 0 w 1"/>
                <a:gd name="T15" fmla="*/ 13 h 17"/>
                <a:gd name="T16" fmla="*/ 0 w 1"/>
                <a:gd name="T17" fmla="*/ 13 h 17"/>
                <a:gd name="T18" fmla="*/ 0 w 1"/>
                <a:gd name="T19" fmla="*/ 12 h 17"/>
                <a:gd name="T20" fmla="*/ 0 w 1"/>
                <a:gd name="T21" fmla="*/ 11 h 17"/>
                <a:gd name="T22" fmla="*/ 0 w 1"/>
                <a:gd name="T23" fmla="*/ 11 h 17"/>
                <a:gd name="T24" fmla="*/ 0 w 1"/>
                <a:gd name="T25" fmla="*/ 11 h 17"/>
                <a:gd name="T26" fmla="*/ 0 w 1"/>
                <a:gd name="T27" fmla="*/ 11 h 17"/>
                <a:gd name="T28" fmla="*/ 0 w 1"/>
                <a:gd name="T29" fmla="*/ 11 h 17"/>
                <a:gd name="T30" fmla="*/ 0 w 1"/>
                <a:gd name="T31" fmla="*/ 10 h 17"/>
                <a:gd name="T32" fmla="*/ 0 w 1"/>
                <a:gd name="T33" fmla="*/ 10 h 17"/>
                <a:gd name="T34" fmla="*/ 0 w 1"/>
                <a:gd name="T35" fmla="*/ 10 h 17"/>
                <a:gd name="T36" fmla="*/ 0 w 1"/>
                <a:gd name="T37" fmla="*/ 9 h 17"/>
                <a:gd name="T38" fmla="*/ 0 w 1"/>
                <a:gd name="T39" fmla="*/ 9 h 17"/>
                <a:gd name="T40" fmla="*/ 0 w 1"/>
                <a:gd name="T41" fmla="*/ 9 h 17"/>
                <a:gd name="T42" fmla="*/ 0 w 1"/>
                <a:gd name="T43" fmla="*/ 8 h 17"/>
                <a:gd name="T44" fmla="*/ 0 w 1"/>
                <a:gd name="T45" fmla="*/ 7 h 17"/>
                <a:gd name="T46" fmla="*/ 0 w 1"/>
                <a:gd name="T47" fmla="*/ 7 h 17"/>
                <a:gd name="T48" fmla="*/ 0 w 1"/>
                <a:gd name="T49" fmla="*/ 7 h 17"/>
                <a:gd name="T50" fmla="*/ 0 w 1"/>
                <a:gd name="T51" fmla="*/ 6 h 17"/>
                <a:gd name="T52" fmla="*/ 0 w 1"/>
                <a:gd name="T53" fmla="*/ 6 h 17"/>
                <a:gd name="T54" fmla="*/ 0 w 1"/>
                <a:gd name="T55" fmla="*/ 6 h 17"/>
                <a:gd name="T56" fmla="*/ 0 w 1"/>
                <a:gd name="T57" fmla="*/ 5 h 17"/>
                <a:gd name="T58" fmla="*/ 0 w 1"/>
                <a:gd name="T59" fmla="*/ 5 h 17"/>
                <a:gd name="T60" fmla="*/ 0 w 1"/>
                <a:gd name="T61" fmla="*/ 5 h 17"/>
                <a:gd name="T62" fmla="*/ 1 w 1"/>
                <a:gd name="T63" fmla="*/ 4 h 17"/>
                <a:gd name="T64" fmla="*/ 1 w 1"/>
                <a:gd name="T65" fmla="*/ 4 h 17"/>
                <a:gd name="T66" fmla="*/ 1 w 1"/>
                <a:gd name="T67" fmla="*/ 4 h 17"/>
                <a:gd name="T68" fmla="*/ 1 w 1"/>
                <a:gd name="T69" fmla="*/ 3 h 17"/>
                <a:gd name="T70" fmla="*/ 1 w 1"/>
                <a:gd name="T71" fmla="*/ 3 h 17"/>
                <a:gd name="T72" fmla="*/ 1 w 1"/>
                <a:gd name="T73" fmla="*/ 3 h 17"/>
                <a:gd name="T74" fmla="*/ 1 w 1"/>
                <a:gd name="T75" fmla="*/ 3 h 17"/>
                <a:gd name="T76" fmla="*/ 1 w 1"/>
                <a:gd name="T77" fmla="*/ 3 h 17"/>
                <a:gd name="T78" fmla="*/ 1 w 1"/>
                <a:gd name="T79" fmla="*/ 2 h 17"/>
                <a:gd name="T80" fmla="*/ 1 w 1"/>
                <a:gd name="T81" fmla="*/ 2 h 17"/>
                <a:gd name="T82" fmla="*/ 1 w 1"/>
                <a:gd name="T83" fmla="*/ 2 h 17"/>
                <a:gd name="T84" fmla="*/ 1 w 1"/>
                <a:gd name="T85" fmla="*/ 1 h 17"/>
                <a:gd name="T86" fmla="*/ 1 w 1"/>
                <a:gd name="T87" fmla="*/ 1 h 17"/>
                <a:gd name="T88" fmla="*/ 1 w 1"/>
                <a:gd name="T89" fmla="*/ 1 h 17"/>
                <a:gd name="T90" fmla="*/ 1 w 1"/>
                <a:gd name="T91" fmla="*/ 0 h 17"/>
                <a:gd name="T92" fmla="*/ 1 w 1"/>
                <a:gd name="T93" fmla="*/ 0 h 17"/>
                <a:gd name="T94" fmla="*/ 1 w 1"/>
                <a:gd name="T9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 h="17">
                  <a:moveTo>
                    <a:pt x="0" y="17"/>
                  </a:moveTo>
                  <a:cubicBezTo>
                    <a:pt x="0" y="17"/>
                    <a:pt x="0" y="16"/>
                    <a:pt x="0" y="17"/>
                  </a:cubicBezTo>
                  <a:cubicBezTo>
                    <a:pt x="0" y="17"/>
                    <a:pt x="0" y="17"/>
                    <a:pt x="0" y="17"/>
                  </a:cubicBezTo>
                  <a:moveTo>
                    <a:pt x="0" y="16"/>
                  </a:moveTo>
                  <a:cubicBezTo>
                    <a:pt x="0" y="16"/>
                    <a:pt x="0" y="16"/>
                    <a:pt x="0" y="16"/>
                  </a:cubicBezTo>
                  <a:cubicBezTo>
                    <a:pt x="0" y="16"/>
                    <a:pt x="0" y="16"/>
                    <a:pt x="0" y="16"/>
                  </a:cubicBezTo>
                  <a:moveTo>
                    <a:pt x="0" y="15"/>
                  </a:moveTo>
                  <a:cubicBezTo>
                    <a:pt x="0" y="15"/>
                    <a:pt x="0" y="15"/>
                    <a:pt x="0" y="15"/>
                  </a:cubicBezTo>
                  <a:cubicBezTo>
                    <a:pt x="0" y="15"/>
                    <a:pt x="0" y="15"/>
                    <a:pt x="0" y="15"/>
                  </a:cubicBezTo>
                  <a:moveTo>
                    <a:pt x="0" y="14"/>
                  </a:moveTo>
                  <a:cubicBezTo>
                    <a:pt x="0" y="14"/>
                    <a:pt x="0" y="14"/>
                    <a:pt x="0" y="14"/>
                  </a:cubicBezTo>
                  <a:cubicBezTo>
                    <a:pt x="0" y="14"/>
                    <a:pt x="0" y="14"/>
                    <a:pt x="0" y="14"/>
                  </a:cubicBezTo>
                  <a:moveTo>
                    <a:pt x="0" y="14"/>
                  </a:moveTo>
                  <a:cubicBezTo>
                    <a:pt x="0" y="14"/>
                    <a:pt x="0" y="14"/>
                    <a:pt x="0" y="14"/>
                  </a:cubicBezTo>
                  <a:cubicBezTo>
                    <a:pt x="0" y="14"/>
                    <a:pt x="0" y="14"/>
                    <a:pt x="0" y="14"/>
                  </a:cubicBezTo>
                  <a:moveTo>
                    <a:pt x="0" y="13"/>
                  </a:moveTo>
                  <a:cubicBezTo>
                    <a:pt x="0" y="13"/>
                    <a:pt x="0" y="13"/>
                    <a:pt x="0" y="13"/>
                  </a:cubicBezTo>
                  <a:cubicBezTo>
                    <a:pt x="0" y="13"/>
                    <a:pt x="0" y="13"/>
                    <a:pt x="0" y="13"/>
                  </a:cubicBezTo>
                  <a:moveTo>
                    <a:pt x="0" y="12"/>
                  </a:moveTo>
                  <a:cubicBezTo>
                    <a:pt x="0" y="12"/>
                    <a:pt x="0" y="12"/>
                    <a:pt x="0" y="12"/>
                  </a:cubicBezTo>
                  <a:cubicBezTo>
                    <a:pt x="0" y="12"/>
                    <a:pt x="0" y="12"/>
                    <a:pt x="0" y="12"/>
                  </a:cubicBezTo>
                  <a:moveTo>
                    <a:pt x="0" y="11"/>
                  </a:moveTo>
                  <a:cubicBezTo>
                    <a:pt x="0" y="11"/>
                    <a:pt x="0" y="11"/>
                    <a:pt x="0" y="11"/>
                  </a:cubicBezTo>
                  <a:cubicBezTo>
                    <a:pt x="0" y="11"/>
                    <a:pt x="0" y="11"/>
                    <a:pt x="0" y="11"/>
                  </a:cubicBezTo>
                  <a:moveTo>
                    <a:pt x="0" y="11"/>
                  </a:moveTo>
                  <a:cubicBezTo>
                    <a:pt x="0" y="11"/>
                    <a:pt x="0" y="11"/>
                    <a:pt x="0" y="11"/>
                  </a:cubicBezTo>
                  <a:cubicBezTo>
                    <a:pt x="0" y="11"/>
                    <a:pt x="0" y="11"/>
                    <a:pt x="0" y="11"/>
                  </a:cubicBezTo>
                  <a:moveTo>
                    <a:pt x="0" y="11"/>
                  </a:moveTo>
                  <a:cubicBezTo>
                    <a:pt x="0" y="11"/>
                    <a:pt x="0" y="11"/>
                    <a:pt x="0" y="11"/>
                  </a:cubicBezTo>
                  <a:cubicBezTo>
                    <a:pt x="0" y="11"/>
                    <a:pt x="0" y="11"/>
                    <a:pt x="0" y="11"/>
                  </a:cubicBezTo>
                  <a:moveTo>
                    <a:pt x="0" y="10"/>
                  </a:moveTo>
                  <a:cubicBezTo>
                    <a:pt x="0" y="10"/>
                    <a:pt x="0" y="10"/>
                    <a:pt x="0" y="10"/>
                  </a:cubicBezTo>
                  <a:cubicBezTo>
                    <a:pt x="0" y="10"/>
                    <a:pt x="0" y="10"/>
                    <a:pt x="0" y="10"/>
                  </a:cubicBezTo>
                  <a:moveTo>
                    <a:pt x="0" y="10"/>
                  </a:moveTo>
                  <a:cubicBezTo>
                    <a:pt x="0" y="10"/>
                    <a:pt x="0" y="10"/>
                    <a:pt x="0" y="10"/>
                  </a:cubicBezTo>
                  <a:cubicBezTo>
                    <a:pt x="0" y="10"/>
                    <a:pt x="0" y="10"/>
                    <a:pt x="0" y="10"/>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8"/>
                  </a:moveTo>
                  <a:cubicBezTo>
                    <a:pt x="0" y="8"/>
                    <a:pt x="0" y="8"/>
                    <a:pt x="0" y="8"/>
                  </a:cubicBezTo>
                  <a:cubicBezTo>
                    <a:pt x="0" y="8"/>
                    <a:pt x="0" y="8"/>
                    <a:pt x="0" y="8"/>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4"/>
                    <a:pt x="1" y="4"/>
                    <a:pt x="1" y="4"/>
                  </a:cubicBezTo>
                  <a:cubicBezTo>
                    <a:pt x="1" y="4"/>
                    <a:pt x="1" y="4"/>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3C170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7" name="ïs1íḓe">
              <a:extLst>
                <a:ext uri="{FF2B5EF4-FFF2-40B4-BE49-F238E27FC236}">
                  <a16:creationId xmlns:a16="http://schemas.microsoft.com/office/drawing/2014/main" xmlns="" id="{918D4FF5-1DC1-4F81-87A3-69B7C0D7CC78}"/>
                </a:ext>
              </a:extLst>
            </p:cNvPr>
            <p:cNvSpPr/>
            <p:nvPr/>
          </p:nvSpPr>
          <p:spPr bwMode="auto">
            <a:xfrm>
              <a:off x="5875338" y="3430589"/>
              <a:ext cx="3175" cy="0"/>
            </a:xfrm>
            <a:custGeom>
              <a:avLst/>
              <a:gdLst>
                <a:gd name="T0" fmla="*/ 0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path>
              </a:pathLst>
            </a:custGeom>
            <a:solidFill>
              <a:srgbClr val="AAA8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8" name="íṩḻîḋè">
              <a:extLst>
                <a:ext uri="{FF2B5EF4-FFF2-40B4-BE49-F238E27FC236}">
                  <a16:creationId xmlns:a16="http://schemas.microsoft.com/office/drawing/2014/main" xmlns="" id="{87D85511-EEE8-460F-AA98-A91DE2FE9E5A}"/>
                </a:ext>
              </a:extLst>
            </p:cNvPr>
            <p:cNvSpPr/>
            <p:nvPr/>
          </p:nvSpPr>
          <p:spPr bwMode="auto">
            <a:xfrm>
              <a:off x="5830888" y="3436939"/>
              <a:ext cx="41275" cy="39688"/>
            </a:xfrm>
            <a:custGeom>
              <a:avLst/>
              <a:gdLst>
                <a:gd name="T0" fmla="*/ 14 w 14"/>
                <a:gd name="T1" fmla="*/ 0 h 14"/>
                <a:gd name="T2" fmla="*/ 14 w 14"/>
                <a:gd name="T3" fmla="*/ 0 h 14"/>
                <a:gd name="T4" fmla="*/ 0 w 14"/>
                <a:gd name="T5" fmla="*/ 14 h 14"/>
                <a:gd name="T6" fmla="*/ 0 w 14"/>
                <a:gd name="T7" fmla="*/ 14 h 14"/>
                <a:gd name="T8" fmla="*/ 14 w 14"/>
                <a:gd name="T9" fmla="*/ 0 h 14"/>
              </a:gdLst>
              <a:ahLst/>
              <a:cxnLst>
                <a:cxn ang="0">
                  <a:pos x="T0" y="T1"/>
                </a:cxn>
                <a:cxn ang="0">
                  <a:pos x="T2" y="T3"/>
                </a:cxn>
                <a:cxn ang="0">
                  <a:pos x="T4" y="T5"/>
                </a:cxn>
                <a:cxn ang="0">
                  <a:pos x="T6" y="T7"/>
                </a:cxn>
                <a:cxn ang="0">
                  <a:pos x="T8" y="T9"/>
                </a:cxn>
              </a:cxnLst>
              <a:rect l="0" t="0" r="r" b="b"/>
              <a:pathLst>
                <a:path w="14" h="14">
                  <a:moveTo>
                    <a:pt x="14" y="0"/>
                  </a:moveTo>
                  <a:cubicBezTo>
                    <a:pt x="14" y="0"/>
                    <a:pt x="14" y="0"/>
                    <a:pt x="14" y="0"/>
                  </a:cubicBezTo>
                  <a:cubicBezTo>
                    <a:pt x="9" y="5"/>
                    <a:pt x="5" y="9"/>
                    <a:pt x="0" y="14"/>
                  </a:cubicBezTo>
                  <a:cubicBezTo>
                    <a:pt x="0" y="14"/>
                    <a:pt x="0" y="14"/>
                    <a:pt x="0" y="14"/>
                  </a:cubicBezTo>
                  <a:cubicBezTo>
                    <a:pt x="5" y="9"/>
                    <a:pt x="9" y="5"/>
                    <a:pt x="14" y="0"/>
                  </a:cubicBezTo>
                </a:path>
              </a:pathLst>
            </a:custGeom>
            <a:solidFill>
              <a:srgbClr val="BA7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9" name="ïslîdé">
              <a:extLst>
                <a:ext uri="{FF2B5EF4-FFF2-40B4-BE49-F238E27FC236}">
                  <a16:creationId xmlns:a16="http://schemas.microsoft.com/office/drawing/2014/main" xmlns="" id="{D45493FA-AB27-4F55-BDF6-AAAD7859476C}"/>
                </a:ext>
              </a:extLst>
            </p:cNvPr>
            <p:cNvSpPr/>
            <p:nvPr/>
          </p:nvSpPr>
          <p:spPr bwMode="auto">
            <a:xfrm>
              <a:off x="5872163" y="3430589"/>
              <a:ext cx="3175" cy="6350"/>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0" y="2"/>
                    <a:pt x="0" y="2"/>
                    <a:pt x="0" y="2"/>
                  </a:cubicBezTo>
                  <a:cubicBezTo>
                    <a:pt x="0" y="1"/>
                    <a:pt x="1" y="1"/>
                    <a:pt x="1" y="0"/>
                  </a:cubicBezTo>
                </a:path>
              </a:pathLst>
            </a:custGeom>
            <a:solidFill>
              <a:srgbClr val="AAA8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0" name="işḷíďê">
              <a:extLst>
                <a:ext uri="{FF2B5EF4-FFF2-40B4-BE49-F238E27FC236}">
                  <a16:creationId xmlns:a16="http://schemas.microsoft.com/office/drawing/2014/main" xmlns="" id="{FA505DCF-3108-4F89-8C5E-9BFC8E2DC3D4}"/>
                </a:ext>
              </a:extLst>
            </p:cNvPr>
            <p:cNvSpPr/>
            <p:nvPr/>
          </p:nvSpPr>
          <p:spPr bwMode="auto">
            <a:xfrm>
              <a:off x="5627688" y="2708276"/>
              <a:ext cx="355600" cy="844550"/>
            </a:xfrm>
            <a:custGeom>
              <a:avLst/>
              <a:gdLst>
                <a:gd name="T0" fmla="*/ 0 w 122"/>
                <a:gd name="T1" fmla="*/ 291 h 291"/>
                <a:gd name="T2" fmla="*/ 70 w 122"/>
                <a:gd name="T3" fmla="*/ 265 h 291"/>
                <a:gd name="T4" fmla="*/ 85 w 122"/>
                <a:gd name="T5" fmla="*/ 249 h 291"/>
                <a:gd name="T6" fmla="*/ 85 w 122"/>
                <a:gd name="T7" fmla="*/ 249 h 291"/>
                <a:gd name="T8" fmla="*/ 86 w 122"/>
                <a:gd name="T9" fmla="*/ 249 h 291"/>
                <a:gd name="T10" fmla="*/ 121 w 122"/>
                <a:gd name="T11" fmla="*/ 163 h 291"/>
                <a:gd name="T12" fmla="*/ 121 w 122"/>
                <a:gd name="T13" fmla="*/ 162 h 291"/>
                <a:gd name="T14" fmla="*/ 121 w 122"/>
                <a:gd name="T15" fmla="*/ 161 h 291"/>
                <a:gd name="T16" fmla="*/ 121 w 122"/>
                <a:gd name="T17" fmla="*/ 160 h 291"/>
                <a:gd name="T18" fmla="*/ 121 w 122"/>
                <a:gd name="T19" fmla="*/ 160 h 291"/>
                <a:gd name="T20" fmla="*/ 121 w 122"/>
                <a:gd name="T21" fmla="*/ 159 h 291"/>
                <a:gd name="T22" fmla="*/ 121 w 122"/>
                <a:gd name="T23" fmla="*/ 158 h 291"/>
                <a:gd name="T24" fmla="*/ 121 w 122"/>
                <a:gd name="T25" fmla="*/ 157 h 291"/>
                <a:gd name="T26" fmla="*/ 121 w 122"/>
                <a:gd name="T27" fmla="*/ 157 h 291"/>
                <a:gd name="T28" fmla="*/ 121 w 122"/>
                <a:gd name="T29" fmla="*/ 157 h 291"/>
                <a:gd name="T30" fmla="*/ 121 w 122"/>
                <a:gd name="T31" fmla="*/ 156 h 291"/>
                <a:gd name="T32" fmla="*/ 121 w 122"/>
                <a:gd name="T33" fmla="*/ 156 h 291"/>
                <a:gd name="T34" fmla="*/ 121 w 122"/>
                <a:gd name="T35" fmla="*/ 155 h 291"/>
                <a:gd name="T36" fmla="*/ 121 w 122"/>
                <a:gd name="T37" fmla="*/ 155 h 291"/>
                <a:gd name="T38" fmla="*/ 121 w 122"/>
                <a:gd name="T39" fmla="*/ 154 h 291"/>
                <a:gd name="T40" fmla="*/ 121 w 122"/>
                <a:gd name="T41" fmla="*/ 153 h 291"/>
                <a:gd name="T42" fmla="*/ 121 w 122"/>
                <a:gd name="T43" fmla="*/ 153 h 291"/>
                <a:gd name="T44" fmla="*/ 121 w 122"/>
                <a:gd name="T45" fmla="*/ 152 h 291"/>
                <a:gd name="T46" fmla="*/ 121 w 122"/>
                <a:gd name="T47" fmla="*/ 152 h 291"/>
                <a:gd name="T48" fmla="*/ 121 w 122"/>
                <a:gd name="T49" fmla="*/ 151 h 291"/>
                <a:gd name="T50" fmla="*/ 121 w 122"/>
                <a:gd name="T51" fmla="*/ 151 h 291"/>
                <a:gd name="T52" fmla="*/ 122 w 122"/>
                <a:gd name="T53" fmla="*/ 150 h 291"/>
                <a:gd name="T54" fmla="*/ 122 w 122"/>
                <a:gd name="T55" fmla="*/ 150 h 291"/>
                <a:gd name="T56" fmla="*/ 122 w 122"/>
                <a:gd name="T57" fmla="*/ 149 h 291"/>
                <a:gd name="T58" fmla="*/ 122 w 122"/>
                <a:gd name="T59" fmla="*/ 149 h 291"/>
                <a:gd name="T60" fmla="*/ 122 w 122"/>
                <a:gd name="T61" fmla="*/ 149 h 291"/>
                <a:gd name="T62" fmla="*/ 122 w 122"/>
                <a:gd name="T63" fmla="*/ 148 h 291"/>
                <a:gd name="T64" fmla="*/ 122 w 122"/>
                <a:gd name="T65" fmla="*/ 148 h 291"/>
                <a:gd name="T66" fmla="*/ 122 w 122"/>
                <a:gd name="T67" fmla="*/ 147 h 291"/>
                <a:gd name="T68" fmla="*/ 122 w 122"/>
                <a:gd name="T69" fmla="*/ 147 h 291"/>
                <a:gd name="T70" fmla="*/ 122 w 122"/>
                <a:gd name="T71" fmla="*/ 146 h 291"/>
                <a:gd name="T72" fmla="*/ 122 w 122"/>
                <a:gd name="T73" fmla="*/ 146 h 291"/>
                <a:gd name="T74" fmla="*/ 121 w 122"/>
                <a:gd name="T75" fmla="*/ 128 h 291"/>
                <a:gd name="T76" fmla="*/ 65 w 122"/>
                <a:gd name="T77" fmla="*/ 22 h 291"/>
                <a:gd name="T78" fmla="*/ 4 w 122"/>
                <a:gd name="T7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291">
                  <a:moveTo>
                    <a:pt x="0" y="0"/>
                  </a:moveTo>
                  <a:cubicBezTo>
                    <a:pt x="0" y="291"/>
                    <a:pt x="0" y="291"/>
                    <a:pt x="0" y="291"/>
                  </a:cubicBezTo>
                  <a:cubicBezTo>
                    <a:pt x="26" y="291"/>
                    <a:pt x="50" y="281"/>
                    <a:pt x="70" y="265"/>
                  </a:cubicBezTo>
                  <a:cubicBezTo>
                    <a:pt x="70" y="265"/>
                    <a:pt x="70" y="265"/>
                    <a:pt x="70" y="265"/>
                  </a:cubicBezTo>
                  <a:cubicBezTo>
                    <a:pt x="75" y="260"/>
                    <a:pt x="79" y="256"/>
                    <a:pt x="84" y="251"/>
                  </a:cubicBezTo>
                  <a:cubicBezTo>
                    <a:pt x="84" y="250"/>
                    <a:pt x="85" y="250"/>
                    <a:pt x="85" y="249"/>
                  </a:cubicBezTo>
                  <a:cubicBezTo>
                    <a:pt x="85" y="249"/>
                    <a:pt x="85" y="249"/>
                    <a:pt x="85" y="249"/>
                  </a:cubicBezTo>
                  <a:cubicBezTo>
                    <a:pt x="85" y="249"/>
                    <a:pt x="85" y="249"/>
                    <a:pt x="85" y="249"/>
                  </a:cubicBezTo>
                  <a:cubicBezTo>
                    <a:pt x="86" y="249"/>
                    <a:pt x="86" y="249"/>
                    <a:pt x="86" y="249"/>
                  </a:cubicBezTo>
                  <a:cubicBezTo>
                    <a:pt x="86" y="249"/>
                    <a:pt x="86" y="249"/>
                    <a:pt x="86" y="249"/>
                  </a:cubicBezTo>
                  <a:cubicBezTo>
                    <a:pt x="105" y="226"/>
                    <a:pt x="117" y="196"/>
                    <a:pt x="121" y="163"/>
                  </a:cubicBezTo>
                  <a:cubicBezTo>
                    <a:pt x="121" y="162"/>
                    <a:pt x="121" y="163"/>
                    <a:pt x="121" y="163"/>
                  </a:cubicBezTo>
                  <a:cubicBezTo>
                    <a:pt x="121" y="162"/>
                    <a:pt x="121" y="162"/>
                    <a:pt x="121" y="162"/>
                  </a:cubicBezTo>
                  <a:cubicBezTo>
                    <a:pt x="121" y="162"/>
                    <a:pt x="121" y="162"/>
                    <a:pt x="121" y="162"/>
                  </a:cubicBezTo>
                  <a:cubicBezTo>
                    <a:pt x="121" y="162"/>
                    <a:pt x="121" y="161"/>
                    <a:pt x="121" y="161"/>
                  </a:cubicBezTo>
                  <a:cubicBezTo>
                    <a:pt x="121" y="161"/>
                    <a:pt x="121" y="161"/>
                    <a:pt x="121" y="161"/>
                  </a:cubicBezTo>
                  <a:cubicBezTo>
                    <a:pt x="121" y="161"/>
                    <a:pt x="121" y="161"/>
                    <a:pt x="121" y="160"/>
                  </a:cubicBezTo>
                  <a:cubicBezTo>
                    <a:pt x="121" y="160"/>
                    <a:pt x="121" y="160"/>
                    <a:pt x="121" y="160"/>
                  </a:cubicBezTo>
                  <a:cubicBezTo>
                    <a:pt x="121" y="160"/>
                    <a:pt x="121" y="160"/>
                    <a:pt x="121" y="160"/>
                  </a:cubicBezTo>
                  <a:cubicBezTo>
                    <a:pt x="121" y="160"/>
                    <a:pt x="121" y="160"/>
                    <a:pt x="121" y="160"/>
                  </a:cubicBezTo>
                  <a:cubicBezTo>
                    <a:pt x="121" y="159"/>
                    <a:pt x="121" y="159"/>
                    <a:pt x="121" y="159"/>
                  </a:cubicBezTo>
                  <a:cubicBezTo>
                    <a:pt x="121" y="159"/>
                    <a:pt x="121" y="159"/>
                    <a:pt x="121" y="159"/>
                  </a:cubicBezTo>
                  <a:cubicBezTo>
                    <a:pt x="121" y="159"/>
                    <a:pt x="121" y="159"/>
                    <a:pt x="121" y="158"/>
                  </a:cubicBezTo>
                  <a:cubicBezTo>
                    <a:pt x="121" y="158"/>
                    <a:pt x="121" y="158"/>
                    <a:pt x="121" y="158"/>
                  </a:cubicBezTo>
                  <a:cubicBezTo>
                    <a:pt x="121" y="158"/>
                    <a:pt x="121" y="158"/>
                    <a:pt x="121" y="157"/>
                  </a:cubicBezTo>
                  <a:cubicBezTo>
                    <a:pt x="121" y="157"/>
                    <a:pt x="121" y="157"/>
                    <a:pt x="121" y="157"/>
                  </a:cubicBezTo>
                  <a:cubicBezTo>
                    <a:pt x="121" y="157"/>
                    <a:pt x="121" y="157"/>
                    <a:pt x="121" y="157"/>
                  </a:cubicBezTo>
                  <a:cubicBezTo>
                    <a:pt x="121" y="157"/>
                    <a:pt x="121" y="157"/>
                    <a:pt x="121" y="157"/>
                  </a:cubicBezTo>
                  <a:cubicBezTo>
                    <a:pt x="121" y="157"/>
                    <a:pt x="121" y="157"/>
                    <a:pt x="121" y="157"/>
                  </a:cubicBezTo>
                  <a:cubicBezTo>
                    <a:pt x="121" y="157"/>
                    <a:pt x="121" y="157"/>
                    <a:pt x="121" y="157"/>
                  </a:cubicBezTo>
                  <a:cubicBezTo>
                    <a:pt x="121" y="156"/>
                    <a:pt x="121" y="156"/>
                    <a:pt x="121" y="156"/>
                  </a:cubicBezTo>
                  <a:cubicBezTo>
                    <a:pt x="121" y="156"/>
                    <a:pt x="121" y="156"/>
                    <a:pt x="121" y="156"/>
                  </a:cubicBezTo>
                  <a:cubicBezTo>
                    <a:pt x="121" y="156"/>
                    <a:pt x="121" y="156"/>
                    <a:pt x="121" y="156"/>
                  </a:cubicBezTo>
                  <a:cubicBezTo>
                    <a:pt x="121" y="156"/>
                    <a:pt x="121" y="156"/>
                    <a:pt x="121" y="156"/>
                  </a:cubicBezTo>
                  <a:cubicBezTo>
                    <a:pt x="121" y="155"/>
                    <a:pt x="121" y="155"/>
                    <a:pt x="121" y="155"/>
                  </a:cubicBezTo>
                  <a:cubicBezTo>
                    <a:pt x="121" y="155"/>
                    <a:pt x="121" y="155"/>
                    <a:pt x="121" y="155"/>
                  </a:cubicBezTo>
                  <a:cubicBezTo>
                    <a:pt x="121" y="155"/>
                    <a:pt x="121" y="155"/>
                    <a:pt x="121" y="155"/>
                  </a:cubicBezTo>
                  <a:cubicBezTo>
                    <a:pt x="121" y="155"/>
                    <a:pt x="121" y="155"/>
                    <a:pt x="121" y="155"/>
                  </a:cubicBezTo>
                  <a:cubicBezTo>
                    <a:pt x="121" y="154"/>
                    <a:pt x="121" y="154"/>
                    <a:pt x="121" y="154"/>
                  </a:cubicBezTo>
                  <a:cubicBezTo>
                    <a:pt x="121" y="154"/>
                    <a:pt x="121" y="154"/>
                    <a:pt x="121" y="154"/>
                  </a:cubicBezTo>
                  <a:cubicBezTo>
                    <a:pt x="121" y="154"/>
                    <a:pt x="121" y="153"/>
                    <a:pt x="121" y="153"/>
                  </a:cubicBezTo>
                  <a:cubicBezTo>
                    <a:pt x="121" y="153"/>
                    <a:pt x="121" y="153"/>
                    <a:pt x="121" y="153"/>
                  </a:cubicBezTo>
                  <a:cubicBezTo>
                    <a:pt x="121" y="153"/>
                    <a:pt x="121" y="153"/>
                    <a:pt x="121" y="153"/>
                  </a:cubicBezTo>
                  <a:cubicBezTo>
                    <a:pt x="121" y="153"/>
                    <a:pt x="121" y="153"/>
                    <a:pt x="121" y="153"/>
                  </a:cubicBezTo>
                  <a:cubicBezTo>
                    <a:pt x="121" y="153"/>
                    <a:pt x="121" y="153"/>
                    <a:pt x="121" y="152"/>
                  </a:cubicBezTo>
                  <a:cubicBezTo>
                    <a:pt x="121" y="152"/>
                    <a:pt x="121" y="152"/>
                    <a:pt x="121" y="152"/>
                  </a:cubicBezTo>
                  <a:cubicBezTo>
                    <a:pt x="121" y="152"/>
                    <a:pt x="121" y="152"/>
                    <a:pt x="121" y="152"/>
                  </a:cubicBezTo>
                  <a:cubicBezTo>
                    <a:pt x="121" y="152"/>
                    <a:pt x="121" y="152"/>
                    <a:pt x="121" y="152"/>
                  </a:cubicBezTo>
                  <a:cubicBezTo>
                    <a:pt x="121" y="152"/>
                    <a:pt x="121" y="152"/>
                    <a:pt x="121" y="151"/>
                  </a:cubicBezTo>
                  <a:cubicBezTo>
                    <a:pt x="121" y="151"/>
                    <a:pt x="121" y="151"/>
                    <a:pt x="121" y="151"/>
                  </a:cubicBezTo>
                  <a:cubicBezTo>
                    <a:pt x="121" y="151"/>
                    <a:pt x="121" y="151"/>
                    <a:pt x="121" y="151"/>
                  </a:cubicBezTo>
                  <a:cubicBezTo>
                    <a:pt x="121" y="151"/>
                    <a:pt x="121" y="151"/>
                    <a:pt x="121" y="151"/>
                  </a:cubicBezTo>
                  <a:cubicBezTo>
                    <a:pt x="122" y="151"/>
                    <a:pt x="122" y="151"/>
                    <a:pt x="122" y="150"/>
                  </a:cubicBezTo>
                  <a:cubicBezTo>
                    <a:pt x="122" y="150"/>
                    <a:pt x="122" y="150"/>
                    <a:pt x="122" y="150"/>
                  </a:cubicBezTo>
                  <a:cubicBezTo>
                    <a:pt x="122" y="150"/>
                    <a:pt x="122" y="150"/>
                    <a:pt x="122" y="150"/>
                  </a:cubicBezTo>
                  <a:cubicBezTo>
                    <a:pt x="122" y="150"/>
                    <a:pt x="122" y="150"/>
                    <a:pt x="122" y="150"/>
                  </a:cubicBezTo>
                  <a:cubicBezTo>
                    <a:pt x="122" y="150"/>
                    <a:pt x="122" y="150"/>
                    <a:pt x="122" y="150"/>
                  </a:cubicBezTo>
                  <a:cubicBezTo>
                    <a:pt x="122" y="150"/>
                    <a:pt x="122" y="150"/>
                    <a:pt x="122" y="149"/>
                  </a:cubicBezTo>
                  <a:cubicBezTo>
                    <a:pt x="122" y="149"/>
                    <a:pt x="122" y="149"/>
                    <a:pt x="122" y="149"/>
                  </a:cubicBezTo>
                  <a:cubicBezTo>
                    <a:pt x="122" y="149"/>
                    <a:pt x="122" y="149"/>
                    <a:pt x="122" y="149"/>
                  </a:cubicBezTo>
                  <a:cubicBezTo>
                    <a:pt x="122" y="149"/>
                    <a:pt x="122" y="149"/>
                    <a:pt x="122" y="149"/>
                  </a:cubicBezTo>
                  <a:cubicBezTo>
                    <a:pt x="122" y="149"/>
                    <a:pt x="122" y="149"/>
                    <a:pt x="122" y="149"/>
                  </a:cubicBezTo>
                  <a:cubicBezTo>
                    <a:pt x="122" y="148"/>
                    <a:pt x="122" y="148"/>
                    <a:pt x="122" y="148"/>
                  </a:cubicBezTo>
                  <a:cubicBezTo>
                    <a:pt x="122" y="148"/>
                    <a:pt x="122" y="148"/>
                    <a:pt x="122" y="148"/>
                  </a:cubicBezTo>
                  <a:cubicBezTo>
                    <a:pt x="122" y="148"/>
                    <a:pt x="122" y="148"/>
                    <a:pt x="122" y="148"/>
                  </a:cubicBezTo>
                  <a:cubicBezTo>
                    <a:pt x="122" y="148"/>
                    <a:pt x="122" y="148"/>
                    <a:pt x="122" y="148"/>
                  </a:cubicBezTo>
                  <a:cubicBezTo>
                    <a:pt x="122" y="148"/>
                    <a:pt x="122" y="147"/>
                    <a:pt x="122" y="147"/>
                  </a:cubicBezTo>
                  <a:cubicBezTo>
                    <a:pt x="122" y="147"/>
                    <a:pt x="122" y="147"/>
                    <a:pt x="122" y="147"/>
                  </a:cubicBezTo>
                  <a:cubicBezTo>
                    <a:pt x="122" y="147"/>
                    <a:pt x="122" y="147"/>
                    <a:pt x="122" y="147"/>
                  </a:cubicBezTo>
                  <a:cubicBezTo>
                    <a:pt x="122" y="147"/>
                    <a:pt x="122" y="147"/>
                    <a:pt x="122" y="147"/>
                  </a:cubicBezTo>
                  <a:cubicBezTo>
                    <a:pt x="122" y="147"/>
                    <a:pt x="122" y="146"/>
                    <a:pt x="122" y="146"/>
                  </a:cubicBezTo>
                  <a:cubicBezTo>
                    <a:pt x="122" y="146"/>
                    <a:pt x="122" y="146"/>
                    <a:pt x="122" y="146"/>
                  </a:cubicBezTo>
                  <a:cubicBezTo>
                    <a:pt x="122" y="146"/>
                    <a:pt x="122" y="146"/>
                    <a:pt x="122" y="146"/>
                  </a:cubicBezTo>
                  <a:cubicBezTo>
                    <a:pt x="122" y="146"/>
                    <a:pt x="122" y="146"/>
                    <a:pt x="122" y="146"/>
                  </a:cubicBezTo>
                  <a:cubicBezTo>
                    <a:pt x="122" y="146"/>
                    <a:pt x="122" y="145"/>
                    <a:pt x="122" y="145"/>
                  </a:cubicBezTo>
                  <a:cubicBezTo>
                    <a:pt x="122" y="140"/>
                    <a:pt x="121" y="134"/>
                    <a:pt x="121" y="128"/>
                  </a:cubicBezTo>
                  <a:cubicBezTo>
                    <a:pt x="117" y="88"/>
                    <a:pt x="99" y="52"/>
                    <a:pt x="73" y="29"/>
                  </a:cubicBezTo>
                  <a:cubicBezTo>
                    <a:pt x="71" y="27"/>
                    <a:pt x="68" y="24"/>
                    <a:pt x="65" y="22"/>
                  </a:cubicBezTo>
                  <a:cubicBezTo>
                    <a:pt x="52" y="12"/>
                    <a:pt x="37" y="5"/>
                    <a:pt x="22" y="2"/>
                  </a:cubicBezTo>
                  <a:cubicBezTo>
                    <a:pt x="16" y="1"/>
                    <a:pt x="10" y="0"/>
                    <a:pt x="4" y="0"/>
                  </a:cubicBezTo>
                  <a:cubicBezTo>
                    <a:pt x="3" y="0"/>
                    <a:pt x="1" y="0"/>
                    <a:pt x="0" y="0"/>
                  </a:cubicBezTo>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1" name="îṡ1ïḍè">
              <a:extLst>
                <a:ext uri="{FF2B5EF4-FFF2-40B4-BE49-F238E27FC236}">
                  <a16:creationId xmlns:a16="http://schemas.microsoft.com/office/drawing/2014/main" xmlns="" id="{831B7F69-305B-45F8-A353-0FB0E6BA5A8A}"/>
                </a:ext>
              </a:extLst>
            </p:cNvPr>
            <p:cNvSpPr/>
            <p:nvPr/>
          </p:nvSpPr>
          <p:spPr bwMode="auto">
            <a:xfrm>
              <a:off x="5197476" y="3575051"/>
              <a:ext cx="349250" cy="525463"/>
            </a:xfrm>
            <a:custGeom>
              <a:avLst/>
              <a:gdLst>
                <a:gd name="T0" fmla="*/ 136 w 220"/>
                <a:gd name="T1" fmla="*/ 0 h 331"/>
                <a:gd name="T2" fmla="*/ 10 w 220"/>
                <a:gd name="T3" fmla="*/ 33 h 331"/>
                <a:gd name="T4" fmla="*/ 0 w 220"/>
                <a:gd name="T5" fmla="*/ 323 h 331"/>
                <a:gd name="T6" fmla="*/ 220 w 220"/>
                <a:gd name="T7" fmla="*/ 331 h 331"/>
                <a:gd name="T8" fmla="*/ 202 w 220"/>
                <a:gd name="T9" fmla="*/ 148 h 331"/>
                <a:gd name="T10" fmla="*/ 136 w 220"/>
                <a:gd name="T11" fmla="*/ 0 h 331"/>
              </a:gdLst>
              <a:ahLst/>
              <a:cxnLst>
                <a:cxn ang="0">
                  <a:pos x="T0" y="T1"/>
                </a:cxn>
                <a:cxn ang="0">
                  <a:pos x="T2" y="T3"/>
                </a:cxn>
                <a:cxn ang="0">
                  <a:pos x="T4" y="T5"/>
                </a:cxn>
                <a:cxn ang="0">
                  <a:pos x="T6" y="T7"/>
                </a:cxn>
                <a:cxn ang="0">
                  <a:pos x="T8" y="T9"/>
                </a:cxn>
                <a:cxn ang="0">
                  <a:pos x="T10" y="T11"/>
                </a:cxn>
              </a:cxnLst>
              <a:rect l="0" t="0" r="r" b="b"/>
              <a:pathLst>
                <a:path w="220" h="331">
                  <a:moveTo>
                    <a:pt x="136" y="0"/>
                  </a:moveTo>
                  <a:lnTo>
                    <a:pt x="10" y="33"/>
                  </a:lnTo>
                  <a:lnTo>
                    <a:pt x="0" y="323"/>
                  </a:lnTo>
                  <a:lnTo>
                    <a:pt x="220" y="331"/>
                  </a:lnTo>
                  <a:lnTo>
                    <a:pt x="202" y="148"/>
                  </a:lnTo>
                  <a:lnTo>
                    <a:pt x="136" y="0"/>
                  </a:lnTo>
                  <a:close/>
                </a:path>
              </a:pathLst>
            </a:custGeom>
            <a:solidFill>
              <a:srgbClr val="0049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2" name="i$1ïḓé">
              <a:extLst>
                <a:ext uri="{FF2B5EF4-FFF2-40B4-BE49-F238E27FC236}">
                  <a16:creationId xmlns:a16="http://schemas.microsoft.com/office/drawing/2014/main" xmlns="" id="{AB13361F-67DF-4D83-9239-0976DD94C559}"/>
                </a:ext>
              </a:extLst>
            </p:cNvPr>
            <p:cNvSpPr/>
            <p:nvPr/>
          </p:nvSpPr>
          <p:spPr bwMode="auto">
            <a:xfrm>
              <a:off x="5197476" y="3575051"/>
              <a:ext cx="349250" cy="525463"/>
            </a:xfrm>
            <a:custGeom>
              <a:avLst/>
              <a:gdLst>
                <a:gd name="T0" fmla="*/ 136 w 220"/>
                <a:gd name="T1" fmla="*/ 0 h 331"/>
                <a:gd name="T2" fmla="*/ 10 w 220"/>
                <a:gd name="T3" fmla="*/ 33 h 331"/>
                <a:gd name="T4" fmla="*/ 0 w 220"/>
                <a:gd name="T5" fmla="*/ 323 h 331"/>
                <a:gd name="T6" fmla="*/ 220 w 220"/>
                <a:gd name="T7" fmla="*/ 331 h 331"/>
                <a:gd name="T8" fmla="*/ 202 w 220"/>
                <a:gd name="T9" fmla="*/ 148 h 331"/>
                <a:gd name="T10" fmla="*/ 136 w 220"/>
                <a:gd name="T11" fmla="*/ 0 h 331"/>
              </a:gdLst>
              <a:ahLst/>
              <a:cxnLst>
                <a:cxn ang="0">
                  <a:pos x="T0" y="T1"/>
                </a:cxn>
                <a:cxn ang="0">
                  <a:pos x="T2" y="T3"/>
                </a:cxn>
                <a:cxn ang="0">
                  <a:pos x="T4" y="T5"/>
                </a:cxn>
                <a:cxn ang="0">
                  <a:pos x="T6" y="T7"/>
                </a:cxn>
                <a:cxn ang="0">
                  <a:pos x="T8" y="T9"/>
                </a:cxn>
                <a:cxn ang="0">
                  <a:pos x="T10" y="T11"/>
                </a:cxn>
              </a:cxnLst>
              <a:rect l="0" t="0" r="r" b="b"/>
              <a:pathLst>
                <a:path w="220" h="331">
                  <a:moveTo>
                    <a:pt x="136" y="0"/>
                  </a:moveTo>
                  <a:lnTo>
                    <a:pt x="10" y="33"/>
                  </a:lnTo>
                  <a:lnTo>
                    <a:pt x="0" y="323"/>
                  </a:lnTo>
                  <a:lnTo>
                    <a:pt x="220" y="331"/>
                  </a:lnTo>
                  <a:lnTo>
                    <a:pt x="202" y="148"/>
                  </a:lnTo>
                  <a:lnTo>
                    <a:pt x="1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3" name="íŝ1îḋe">
              <a:extLst>
                <a:ext uri="{FF2B5EF4-FFF2-40B4-BE49-F238E27FC236}">
                  <a16:creationId xmlns:a16="http://schemas.microsoft.com/office/drawing/2014/main" xmlns="" id="{706DD88C-CD20-45F0-B91E-564EF451BF17}"/>
                </a:ext>
              </a:extLst>
            </p:cNvPr>
            <p:cNvSpPr/>
            <p:nvPr/>
          </p:nvSpPr>
          <p:spPr bwMode="auto">
            <a:xfrm>
              <a:off x="5522913" y="3448051"/>
              <a:ext cx="236538" cy="288925"/>
            </a:xfrm>
            <a:custGeom>
              <a:avLst/>
              <a:gdLst>
                <a:gd name="T0" fmla="*/ 8 w 81"/>
                <a:gd name="T1" fmla="*/ 1 h 100"/>
                <a:gd name="T2" fmla="*/ 0 w 81"/>
                <a:gd name="T3" fmla="*/ 31 h 100"/>
                <a:gd name="T4" fmla="*/ 11 w 81"/>
                <a:gd name="T5" fmla="*/ 90 h 100"/>
                <a:gd name="T6" fmla="*/ 67 w 81"/>
                <a:gd name="T7" fmla="*/ 94 h 100"/>
                <a:gd name="T8" fmla="*/ 80 w 81"/>
                <a:gd name="T9" fmla="*/ 32 h 100"/>
                <a:gd name="T10" fmla="*/ 74 w 81"/>
                <a:gd name="T11" fmla="*/ 0 h 100"/>
                <a:gd name="T12" fmla="*/ 47 w 81"/>
                <a:gd name="T13" fmla="*/ 2 h 100"/>
                <a:gd name="T14" fmla="*/ 8 w 81"/>
                <a:gd name="T15" fmla="*/ 1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00">
                  <a:moveTo>
                    <a:pt x="8" y="1"/>
                  </a:moveTo>
                  <a:cubicBezTo>
                    <a:pt x="8" y="1"/>
                    <a:pt x="6" y="25"/>
                    <a:pt x="0" y="31"/>
                  </a:cubicBezTo>
                  <a:cubicBezTo>
                    <a:pt x="0" y="31"/>
                    <a:pt x="8" y="81"/>
                    <a:pt x="11" y="90"/>
                  </a:cubicBezTo>
                  <a:cubicBezTo>
                    <a:pt x="15" y="100"/>
                    <a:pt x="51" y="98"/>
                    <a:pt x="67" y="94"/>
                  </a:cubicBezTo>
                  <a:cubicBezTo>
                    <a:pt x="67" y="94"/>
                    <a:pt x="81" y="37"/>
                    <a:pt x="80" y="32"/>
                  </a:cubicBezTo>
                  <a:cubicBezTo>
                    <a:pt x="80" y="32"/>
                    <a:pt x="74" y="13"/>
                    <a:pt x="74" y="0"/>
                  </a:cubicBezTo>
                  <a:cubicBezTo>
                    <a:pt x="47" y="2"/>
                    <a:pt x="47" y="2"/>
                    <a:pt x="47" y="2"/>
                  </a:cubicBezTo>
                  <a:lnTo>
                    <a:pt x="8" y="1"/>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4" name="îṧlíḑe">
              <a:extLst>
                <a:ext uri="{FF2B5EF4-FFF2-40B4-BE49-F238E27FC236}">
                  <a16:creationId xmlns:a16="http://schemas.microsoft.com/office/drawing/2014/main" xmlns="" id="{3B300A19-7429-4467-B9FF-B7B44B5FDD52}"/>
                </a:ext>
              </a:extLst>
            </p:cNvPr>
            <p:cNvSpPr/>
            <p:nvPr/>
          </p:nvSpPr>
          <p:spPr bwMode="auto">
            <a:xfrm>
              <a:off x="5627688" y="3448051"/>
              <a:ext cx="131763" cy="280988"/>
            </a:xfrm>
            <a:custGeom>
              <a:avLst/>
              <a:gdLst>
                <a:gd name="T0" fmla="*/ 0 w 45"/>
                <a:gd name="T1" fmla="*/ 97 h 97"/>
                <a:gd name="T2" fmla="*/ 31 w 45"/>
                <a:gd name="T3" fmla="*/ 94 h 97"/>
                <a:gd name="T4" fmla="*/ 44 w 45"/>
                <a:gd name="T5" fmla="*/ 32 h 97"/>
                <a:gd name="T6" fmla="*/ 38 w 45"/>
                <a:gd name="T7" fmla="*/ 0 h 97"/>
                <a:gd name="T8" fmla="*/ 11 w 45"/>
                <a:gd name="T9" fmla="*/ 2 h 97"/>
                <a:gd name="T10" fmla="*/ 0 w 45"/>
                <a:gd name="T11" fmla="*/ 2 h 97"/>
                <a:gd name="T12" fmla="*/ 0 w 45"/>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45" h="97">
                  <a:moveTo>
                    <a:pt x="0" y="97"/>
                  </a:moveTo>
                  <a:cubicBezTo>
                    <a:pt x="11" y="97"/>
                    <a:pt x="24" y="96"/>
                    <a:pt x="31" y="94"/>
                  </a:cubicBezTo>
                  <a:cubicBezTo>
                    <a:pt x="31" y="94"/>
                    <a:pt x="45" y="37"/>
                    <a:pt x="44" y="32"/>
                  </a:cubicBezTo>
                  <a:cubicBezTo>
                    <a:pt x="44" y="32"/>
                    <a:pt x="38" y="13"/>
                    <a:pt x="38" y="0"/>
                  </a:cubicBezTo>
                  <a:cubicBezTo>
                    <a:pt x="11" y="2"/>
                    <a:pt x="11" y="2"/>
                    <a:pt x="11" y="2"/>
                  </a:cubicBezTo>
                  <a:cubicBezTo>
                    <a:pt x="0" y="2"/>
                    <a:pt x="0" y="2"/>
                    <a:pt x="0" y="2"/>
                  </a:cubicBezTo>
                  <a:lnTo>
                    <a:pt x="0" y="97"/>
                  </a:lnTo>
                  <a:close/>
                </a:path>
              </a:pathLst>
            </a:custGeom>
            <a:solidFill>
              <a:srgbClr val="F2BA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5" name="íṧḻíḍé">
              <a:extLst>
                <a:ext uri="{FF2B5EF4-FFF2-40B4-BE49-F238E27FC236}">
                  <a16:creationId xmlns:a16="http://schemas.microsoft.com/office/drawing/2014/main" xmlns="" id="{28967B08-931C-41E6-B727-0A85815781AF}"/>
                </a:ext>
              </a:extLst>
            </p:cNvPr>
            <p:cNvSpPr/>
            <p:nvPr/>
          </p:nvSpPr>
          <p:spPr bwMode="auto">
            <a:xfrm>
              <a:off x="5546726" y="3427414"/>
              <a:ext cx="192088" cy="95250"/>
            </a:xfrm>
            <a:custGeom>
              <a:avLst/>
              <a:gdLst>
                <a:gd name="T0" fmla="*/ 0 w 66"/>
                <a:gd name="T1" fmla="*/ 8 h 33"/>
                <a:gd name="T2" fmla="*/ 33 w 66"/>
                <a:gd name="T3" fmla="*/ 32 h 33"/>
                <a:gd name="T4" fmla="*/ 66 w 66"/>
                <a:gd name="T5" fmla="*/ 7 h 33"/>
                <a:gd name="T6" fmla="*/ 47 w 66"/>
                <a:gd name="T7" fmla="*/ 2 h 33"/>
                <a:gd name="T8" fmla="*/ 9 w 66"/>
                <a:gd name="T9" fmla="*/ 0 h 33"/>
                <a:gd name="T10" fmla="*/ 0 w 66"/>
                <a:gd name="T11" fmla="*/ 8 h 33"/>
              </a:gdLst>
              <a:ahLst/>
              <a:cxnLst>
                <a:cxn ang="0">
                  <a:pos x="T0" y="T1"/>
                </a:cxn>
                <a:cxn ang="0">
                  <a:pos x="T2" y="T3"/>
                </a:cxn>
                <a:cxn ang="0">
                  <a:pos x="T4" y="T5"/>
                </a:cxn>
                <a:cxn ang="0">
                  <a:pos x="T6" y="T7"/>
                </a:cxn>
                <a:cxn ang="0">
                  <a:pos x="T8" y="T9"/>
                </a:cxn>
                <a:cxn ang="0">
                  <a:pos x="T10" y="T11"/>
                </a:cxn>
              </a:cxnLst>
              <a:rect l="0" t="0" r="r" b="b"/>
              <a:pathLst>
                <a:path w="66" h="33">
                  <a:moveTo>
                    <a:pt x="0" y="8"/>
                  </a:moveTo>
                  <a:cubicBezTo>
                    <a:pt x="0" y="8"/>
                    <a:pt x="21" y="33"/>
                    <a:pt x="33" y="32"/>
                  </a:cubicBezTo>
                  <a:cubicBezTo>
                    <a:pt x="44" y="31"/>
                    <a:pt x="66" y="7"/>
                    <a:pt x="66" y="7"/>
                  </a:cubicBezTo>
                  <a:cubicBezTo>
                    <a:pt x="47" y="2"/>
                    <a:pt x="47" y="2"/>
                    <a:pt x="47" y="2"/>
                  </a:cubicBezTo>
                  <a:cubicBezTo>
                    <a:pt x="9" y="0"/>
                    <a:pt x="9" y="0"/>
                    <a:pt x="9" y="0"/>
                  </a:cubicBezTo>
                  <a:lnTo>
                    <a:pt x="0" y="8"/>
                  </a:lnTo>
                  <a:close/>
                </a:path>
              </a:pathLst>
            </a:custGeom>
            <a:solidFill>
              <a:srgbClr val="D99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6" name="îṡliḑè">
              <a:extLst>
                <a:ext uri="{FF2B5EF4-FFF2-40B4-BE49-F238E27FC236}">
                  <a16:creationId xmlns:a16="http://schemas.microsoft.com/office/drawing/2014/main" xmlns="" id="{977868E5-5DA7-434D-9BB0-F6FAD266BC6D}"/>
                </a:ext>
              </a:extLst>
            </p:cNvPr>
            <p:cNvSpPr/>
            <p:nvPr/>
          </p:nvSpPr>
          <p:spPr bwMode="auto">
            <a:xfrm>
              <a:off x="5297488" y="2830514"/>
              <a:ext cx="668338" cy="649288"/>
            </a:xfrm>
            <a:custGeom>
              <a:avLst/>
              <a:gdLst>
                <a:gd name="T0" fmla="*/ 33 w 230"/>
                <a:gd name="T1" fmla="*/ 142 h 224"/>
                <a:gd name="T2" fmla="*/ 119 w 230"/>
                <a:gd name="T3" fmla="*/ 224 h 224"/>
                <a:gd name="T4" fmla="*/ 201 w 230"/>
                <a:gd name="T5" fmla="*/ 142 h 224"/>
                <a:gd name="T6" fmla="*/ 227 w 230"/>
                <a:gd name="T7" fmla="*/ 120 h 224"/>
                <a:gd name="T8" fmla="*/ 207 w 230"/>
                <a:gd name="T9" fmla="*/ 94 h 224"/>
                <a:gd name="T10" fmla="*/ 180 w 230"/>
                <a:gd name="T11" fmla="*/ 24 h 224"/>
                <a:gd name="T12" fmla="*/ 119 w 230"/>
                <a:gd name="T13" fmla="*/ 24 h 224"/>
                <a:gd name="T14" fmla="*/ 115 w 230"/>
                <a:gd name="T15" fmla="*/ 26 h 224"/>
                <a:gd name="T16" fmla="*/ 132 w 230"/>
                <a:gd name="T17" fmla="*/ 29 h 224"/>
                <a:gd name="T18" fmla="*/ 90 w 230"/>
                <a:gd name="T19" fmla="*/ 22 h 224"/>
                <a:gd name="T20" fmla="*/ 52 w 230"/>
                <a:gd name="T21" fmla="*/ 1 h 224"/>
                <a:gd name="T22" fmla="*/ 35 w 230"/>
                <a:gd name="T23" fmla="*/ 34 h 224"/>
                <a:gd name="T24" fmla="*/ 34 w 230"/>
                <a:gd name="T25" fmla="*/ 82 h 224"/>
                <a:gd name="T26" fmla="*/ 29 w 230"/>
                <a:gd name="T27" fmla="*/ 95 h 224"/>
                <a:gd name="T28" fmla="*/ 7 w 230"/>
                <a:gd name="T29" fmla="*/ 91 h 224"/>
                <a:gd name="T30" fmla="*/ 9 w 230"/>
                <a:gd name="T31" fmla="*/ 128 h 224"/>
                <a:gd name="T32" fmla="*/ 33 w 230"/>
                <a:gd name="T33" fmla="*/ 14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224">
                  <a:moveTo>
                    <a:pt x="33" y="142"/>
                  </a:moveTo>
                  <a:cubicBezTo>
                    <a:pt x="33" y="142"/>
                    <a:pt x="42" y="214"/>
                    <a:pt x="119" y="224"/>
                  </a:cubicBezTo>
                  <a:cubicBezTo>
                    <a:pt x="119" y="224"/>
                    <a:pt x="182" y="221"/>
                    <a:pt x="201" y="142"/>
                  </a:cubicBezTo>
                  <a:cubicBezTo>
                    <a:pt x="201" y="142"/>
                    <a:pt x="223" y="143"/>
                    <a:pt x="227" y="120"/>
                  </a:cubicBezTo>
                  <a:cubicBezTo>
                    <a:pt x="230" y="97"/>
                    <a:pt x="220" y="79"/>
                    <a:pt x="207" y="94"/>
                  </a:cubicBezTo>
                  <a:cubicBezTo>
                    <a:pt x="207" y="94"/>
                    <a:pt x="209" y="32"/>
                    <a:pt x="180" y="24"/>
                  </a:cubicBezTo>
                  <a:cubicBezTo>
                    <a:pt x="152" y="15"/>
                    <a:pt x="124" y="22"/>
                    <a:pt x="119" y="24"/>
                  </a:cubicBezTo>
                  <a:cubicBezTo>
                    <a:pt x="115" y="26"/>
                    <a:pt x="115" y="26"/>
                    <a:pt x="115" y="26"/>
                  </a:cubicBezTo>
                  <a:cubicBezTo>
                    <a:pt x="115" y="26"/>
                    <a:pt x="127" y="30"/>
                    <a:pt x="132" y="29"/>
                  </a:cubicBezTo>
                  <a:cubicBezTo>
                    <a:pt x="132" y="29"/>
                    <a:pt x="114" y="35"/>
                    <a:pt x="90" y="22"/>
                  </a:cubicBezTo>
                  <a:cubicBezTo>
                    <a:pt x="67" y="9"/>
                    <a:pt x="56" y="0"/>
                    <a:pt x="52" y="1"/>
                  </a:cubicBezTo>
                  <a:cubicBezTo>
                    <a:pt x="49" y="2"/>
                    <a:pt x="34" y="26"/>
                    <a:pt x="35" y="34"/>
                  </a:cubicBezTo>
                  <a:cubicBezTo>
                    <a:pt x="36" y="42"/>
                    <a:pt x="38" y="71"/>
                    <a:pt x="34" y="82"/>
                  </a:cubicBezTo>
                  <a:cubicBezTo>
                    <a:pt x="29" y="93"/>
                    <a:pt x="29" y="95"/>
                    <a:pt x="29" y="95"/>
                  </a:cubicBezTo>
                  <a:cubicBezTo>
                    <a:pt x="29" y="95"/>
                    <a:pt x="12" y="87"/>
                    <a:pt x="7" y="91"/>
                  </a:cubicBezTo>
                  <a:cubicBezTo>
                    <a:pt x="1" y="95"/>
                    <a:pt x="0" y="114"/>
                    <a:pt x="9" y="128"/>
                  </a:cubicBezTo>
                  <a:cubicBezTo>
                    <a:pt x="19" y="142"/>
                    <a:pt x="33" y="142"/>
                    <a:pt x="33" y="142"/>
                  </a:cubicBez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7" name="ïṩ1îḑe">
              <a:extLst>
                <a:ext uri="{FF2B5EF4-FFF2-40B4-BE49-F238E27FC236}">
                  <a16:creationId xmlns:a16="http://schemas.microsoft.com/office/drawing/2014/main" xmlns="" id="{F913B33B-4A6B-4F9D-AC33-857043302835}"/>
                </a:ext>
              </a:extLst>
            </p:cNvPr>
            <p:cNvSpPr/>
            <p:nvPr/>
          </p:nvSpPr>
          <p:spPr bwMode="auto">
            <a:xfrm>
              <a:off x="5900738" y="3128964"/>
              <a:ext cx="52388" cy="55563"/>
            </a:xfrm>
            <a:custGeom>
              <a:avLst/>
              <a:gdLst>
                <a:gd name="T0" fmla="*/ 0 w 18"/>
                <a:gd name="T1" fmla="*/ 19 h 19"/>
                <a:gd name="T2" fmla="*/ 9 w 18"/>
                <a:gd name="T3" fmla="*/ 1 h 19"/>
                <a:gd name="T4" fmla="*/ 16 w 18"/>
                <a:gd name="T5" fmla="*/ 5 h 19"/>
                <a:gd name="T6" fmla="*/ 8 w 18"/>
                <a:gd name="T7" fmla="*/ 3 h 19"/>
                <a:gd name="T8" fmla="*/ 6 w 18"/>
                <a:gd name="T9" fmla="*/ 9 h 19"/>
                <a:gd name="T10" fmla="*/ 12 w 18"/>
                <a:gd name="T11" fmla="*/ 10 h 19"/>
                <a:gd name="T12" fmla="*/ 7 w 18"/>
                <a:gd name="T13" fmla="*/ 12 h 19"/>
                <a:gd name="T14" fmla="*/ 0 w 18"/>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9">
                  <a:moveTo>
                    <a:pt x="0" y="19"/>
                  </a:moveTo>
                  <a:cubicBezTo>
                    <a:pt x="0" y="19"/>
                    <a:pt x="0" y="1"/>
                    <a:pt x="9" y="1"/>
                  </a:cubicBezTo>
                  <a:cubicBezTo>
                    <a:pt x="18" y="0"/>
                    <a:pt x="16" y="5"/>
                    <a:pt x="16" y="5"/>
                  </a:cubicBezTo>
                  <a:cubicBezTo>
                    <a:pt x="16" y="5"/>
                    <a:pt x="10" y="2"/>
                    <a:pt x="8" y="3"/>
                  </a:cubicBezTo>
                  <a:cubicBezTo>
                    <a:pt x="7" y="5"/>
                    <a:pt x="5" y="9"/>
                    <a:pt x="6" y="9"/>
                  </a:cubicBezTo>
                  <a:cubicBezTo>
                    <a:pt x="8" y="10"/>
                    <a:pt x="12" y="10"/>
                    <a:pt x="12" y="10"/>
                  </a:cubicBezTo>
                  <a:cubicBezTo>
                    <a:pt x="12" y="10"/>
                    <a:pt x="9" y="12"/>
                    <a:pt x="7" y="12"/>
                  </a:cubicBezTo>
                  <a:cubicBezTo>
                    <a:pt x="4" y="13"/>
                    <a:pt x="2" y="15"/>
                    <a:pt x="0" y="19"/>
                  </a:cubicBezTo>
                  <a:close/>
                </a:path>
              </a:pathLst>
            </a:custGeom>
            <a:solidFill>
              <a:srgbClr val="D99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8" name="išľîḍè">
              <a:extLst>
                <a:ext uri="{FF2B5EF4-FFF2-40B4-BE49-F238E27FC236}">
                  <a16:creationId xmlns:a16="http://schemas.microsoft.com/office/drawing/2014/main" xmlns="" id="{98234117-40BA-4B6D-88F0-A11EBCDD0321}"/>
                </a:ext>
              </a:extLst>
            </p:cNvPr>
            <p:cNvSpPr/>
            <p:nvPr/>
          </p:nvSpPr>
          <p:spPr bwMode="auto">
            <a:xfrm>
              <a:off x="5326063" y="3128964"/>
              <a:ext cx="49213" cy="52388"/>
            </a:xfrm>
            <a:custGeom>
              <a:avLst/>
              <a:gdLst>
                <a:gd name="T0" fmla="*/ 17 w 17"/>
                <a:gd name="T1" fmla="*/ 18 h 18"/>
                <a:gd name="T2" fmla="*/ 8 w 17"/>
                <a:gd name="T3" fmla="*/ 0 h 18"/>
                <a:gd name="T4" fmla="*/ 1 w 17"/>
                <a:gd name="T5" fmla="*/ 5 h 18"/>
                <a:gd name="T6" fmla="*/ 10 w 17"/>
                <a:gd name="T7" fmla="*/ 3 h 18"/>
                <a:gd name="T8" fmla="*/ 11 w 17"/>
                <a:gd name="T9" fmla="*/ 9 h 18"/>
                <a:gd name="T10" fmla="*/ 6 w 17"/>
                <a:gd name="T11" fmla="*/ 9 h 18"/>
                <a:gd name="T12" fmla="*/ 10 w 17"/>
                <a:gd name="T13" fmla="*/ 12 h 18"/>
                <a:gd name="T14" fmla="*/ 17 w 17"/>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8">
                  <a:moveTo>
                    <a:pt x="17" y="18"/>
                  </a:moveTo>
                  <a:cubicBezTo>
                    <a:pt x="17" y="18"/>
                    <a:pt x="17" y="1"/>
                    <a:pt x="8" y="0"/>
                  </a:cubicBezTo>
                  <a:cubicBezTo>
                    <a:pt x="0" y="0"/>
                    <a:pt x="1" y="5"/>
                    <a:pt x="1" y="5"/>
                  </a:cubicBezTo>
                  <a:cubicBezTo>
                    <a:pt x="1" y="5"/>
                    <a:pt x="8" y="1"/>
                    <a:pt x="10" y="3"/>
                  </a:cubicBezTo>
                  <a:cubicBezTo>
                    <a:pt x="10" y="5"/>
                    <a:pt x="12" y="9"/>
                    <a:pt x="11" y="9"/>
                  </a:cubicBezTo>
                  <a:cubicBezTo>
                    <a:pt x="9" y="9"/>
                    <a:pt x="6" y="9"/>
                    <a:pt x="6" y="9"/>
                  </a:cubicBezTo>
                  <a:cubicBezTo>
                    <a:pt x="6" y="9"/>
                    <a:pt x="8" y="11"/>
                    <a:pt x="10" y="12"/>
                  </a:cubicBezTo>
                  <a:cubicBezTo>
                    <a:pt x="13" y="13"/>
                    <a:pt x="15" y="15"/>
                    <a:pt x="17" y="18"/>
                  </a:cubicBezTo>
                  <a:close/>
                </a:path>
              </a:pathLst>
            </a:custGeom>
            <a:solidFill>
              <a:srgbClr val="D99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9" name="îṥḷîḓe">
              <a:extLst>
                <a:ext uri="{FF2B5EF4-FFF2-40B4-BE49-F238E27FC236}">
                  <a16:creationId xmlns:a16="http://schemas.microsoft.com/office/drawing/2014/main" xmlns="" id="{6762D079-F114-47B7-A73C-8DD359CA3455}"/>
                </a:ext>
              </a:extLst>
            </p:cNvPr>
            <p:cNvSpPr/>
            <p:nvPr/>
          </p:nvSpPr>
          <p:spPr bwMode="auto">
            <a:xfrm>
              <a:off x="5360988" y="3575051"/>
              <a:ext cx="168275" cy="519113"/>
            </a:xfrm>
            <a:custGeom>
              <a:avLst/>
              <a:gdLst>
                <a:gd name="T0" fmla="*/ 33 w 106"/>
                <a:gd name="T1" fmla="*/ 0 h 327"/>
                <a:gd name="T2" fmla="*/ 0 w 106"/>
                <a:gd name="T3" fmla="*/ 152 h 327"/>
                <a:gd name="T4" fmla="*/ 66 w 106"/>
                <a:gd name="T5" fmla="*/ 152 h 327"/>
                <a:gd name="T6" fmla="*/ 84 w 106"/>
                <a:gd name="T7" fmla="*/ 155 h 327"/>
                <a:gd name="T8" fmla="*/ 15 w 106"/>
                <a:gd name="T9" fmla="*/ 210 h 327"/>
                <a:gd name="T10" fmla="*/ 66 w 106"/>
                <a:gd name="T11" fmla="*/ 327 h 327"/>
                <a:gd name="T12" fmla="*/ 97 w 106"/>
                <a:gd name="T13" fmla="*/ 316 h 327"/>
                <a:gd name="T14" fmla="*/ 106 w 106"/>
                <a:gd name="T15" fmla="*/ 130 h 327"/>
                <a:gd name="T16" fmla="*/ 33 w 106"/>
                <a:gd name="T1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27">
                  <a:moveTo>
                    <a:pt x="33" y="0"/>
                  </a:moveTo>
                  <a:lnTo>
                    <a:pt x="0" y="152"/>
                  </a:lnTo>
                  <a:lnTo>
                    <a:pt x="66" y="152"/>
                  </a:lnTo>
                  <a:lnTo>
                    <a:pt x="84" y="155"/>
                  </a:lnTo>
                  <a:lnTo>
                    <a:pt x="15" y="210"/>
                  </a:lnTo>
                  <a:lnTo>
                    <a:pt x="66" y="327"/>
                  </a:lnTo>
                  <a:lnTo>
                    <a:pt x="97" y="316"/>
                  </a:lnTo>
                  <a:lnTo>
                    <a:pt x="106" y="130"/>
                  </a:lnTo>
                  <a:lnTo>
                    <a:pt x="3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0" name="ï$ḷïḑé">
              <a:extLst>
                <a:ext uri="{FF2B5EF4-FFF2-40B4-BE49-F238E27FC236}">
                  <a16:creationId xmlns:a16="http://schemas.microsoft.com/office/drawing/2014/main" xmlns="" id="{C966F590-4F85-4C0C-AC6C-849A8CA77618}"/>
                </a:ext>
              </a:extLst>
            </p:cNvPr>
            <p:cNvSpPr/>
            <p:nvPr/>
          </p:nvSpPr>
          <p:spPr bwMode="auto">
            <a:xfrm>
              <a:off x="5360988" y="3575051"/>
              <a:ext cx="168275" cy="519113"/>
            </a:xfrm>
            <a:custGeom>
              <a:avLst/>
              <a:gdLst>
                <a:gd name="T0" fmla="*/ 33 w 106"/>
                <a:gd name="T1" fmla="*/ 0 h 327"/>
                <a:gd name="T2" fmla="*/ 0 w 106"/>
                <a:gd name="T3" fmla="*/ 152 h 327"/>
                <a:gd name="T4" fmla="*/ 66 w 106"/>
                <a:gd name="T5" fmla="*/ 152 h 327"/>
                <a:gd name="T6" fmla="*/ 84 w 106"/>
                <a:gd name="T7" fmla="*/ 155 h 327"/>
                <a:gd name="T8" fmla="*/ 15 w 106"/>
                <a:gd name="T9" fmla="*/ 210 h 327"/>
                <a:gd name="T10" fmla="*/ 66 w 106"/>
                <a:gd name="T11" fmla="*/ 327 h 327"/>
                <a:gd name="T12" fmla="*/ 97 w 106"/>
                <a:gd name="T13" fmla="*/ 316 h 327"/>
                <a:gd name="T14" fmla="*/ 106 w 106"/>
                <a:gd name="T15" fmla="*/ 130 h 327"/>
                <a:gd name="T16" fmla="*/ 33 w 106"/>
                <a:gd name="T1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27">
                  <a:moveTo>
                    <a:pt x="33" y="0"/>
                  </a:moveTo>
                  <a:lnTo>
                    <a:pt x="0" y="152"/>
                  </a:lnTo>
                  <a:lnTo>
                    <a:pt x="66" y="152"/>
                  </a:lnTo>
                  <a:lnTo>
                    <a:pt x="84" y="155"/>
                  </a:lnTo>
                  <a:lnTo>
                    <a:pt x="15" y="210"/>
                  </a:lnTo>
                  <a:lnTo>
                    <a:pt x="66" y="327"/>
                  </a:lnTo>
                  <a:lnTo>
                    <a:pt x="97" y="316"/>
                  </a:lnTo>
                  <a:lnTo>
                    <a:pt x="106" y="130"/>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1" name="îṧḷíḋè">
              <a:extLst>
                <a:ext uri="{FF2B5EF4-FFF2-40B4-BE49-F238E27FC236}">
                  <a16:creationId xmlns:a16="http://schemas.microsoft.com/office/drawing/2014/main" xmlns="" id="{3FB7EC0A-DF1B-4684-8191-9BD7CAF00777}"/>
                </a:ext>
              </a:extLst>
            </p:cNvPr>
            <p:cNvSpPr/>
            <p:nvPr/>
          </p:nvSpPr>
          <p:spPr bwMode="auto">
            <a:xfrm>
              <a:off x="5381626" y="3536951"/>
              <a:ext cx="200025" cy="557213"/>
            </a:xfrm>
            <a:custGeom>
              <a:avLst/>
              <a:gdLst>
                <a:gd name="T0" fmla="*/ 89 w 126"/>
                <a:gd name="T1" fmla="*/ 0 h 351"/>
                <a:gd name="T2" fmla="*/ 20 w 126"/>
                <a:gd name="T3" fmla="*/ 24 h 351"/>
                <a:gd name="T4" fmla="*/ 2 w 126"/>
                <a:gd name="T5" fmla="*/ 167 h 351"/>
                <a:gd name="T6" fmla="*/ 55 w 126"/>
                <a:gd name="T7" fmla="*/ 168 h 351"/>
                <a:gd name="T8" fmla="*/ 71 w 126"/>
                <a:gd name="T9" fmla="*/ 168 h 351"/>
                <a:gd name="T10" fmla="*/ 0 w 126"/>
                <a:gd name="T11" fmla="*/ 220 h 351"/>
                <a:gd name="T12" fmla="*/ 60 w 126"/>
                <a:gd name="T13" fmla="*/ 351 h 351"/>
                <a:gd name="T14" fmla="*/ 126 w 126"/>
                <a:gd name="T15" fmla="*/ 351 h 351"/>
                <a:gd name="T16" fmla="*/ 110 w 126"/>
                <a:gd name="T17" fmla="*/ 108 h 351"/>
                <a:gd name="T18" fmla="*/ 89 w 126"/>
                <a:gd name="T19"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51">
                  <a:moveTo>
                    <a:pt x="89" y="0"/>
                  </a:moveTo>
                  <a:lnTo>
                    <a:pt x="20" y="24"/>
                  </a:lnTo>
                  <a:lnTo>
                    <a:pt x="2" y="167"/>
                  </a:lnTo>
                  <a:lnTo>
                    <a:pt x="55" y="168"/>
                  </a:lnTo>
                  <a:lnTo>
                    <a:pt x="71" y="168"/>
                  </a:lnTo>
                  <a:lnTo>
                    <a:pt x="0" y="220"/>
                  </a:lnTo>
                  <a:lnTo>
                    <a:pt x="60" y="351"/>
                  </a:lnTo>
                  <a:lnTo>
                    <a:pt x="126" y="351"/>
                  </a:lnTo>
                  <a:lnTo>
                    <a:pt x="110" y="108"/>
                  </a:lnTo>
                  <a:lnTo>
                    <a:pt x="89"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2" name="ís1îḑé">
              <a:extLst>
                <a:ext uri="{FF2B5EF4-FFF2-40B4-BE49-F238E27FC236}">
                  <a16:creationId xmlns:a16="http://schemas.microsoft.com/office/drawing/2014/main" xmlns="" id="{2925839C-76CA-45DD-81AE-0092299468DB}"/>
                </a:ext>
              </a:extLst>
            </p:cNvPr>
            <p:cNvSpPr/>
            <p:nvPr/>
          </p:nvSpPr>
          <p:spPr bwMode="auto">
            <a:xfrm>
              <a:off x="5381626" y="3536951"/>
              <a:ext cx="200025" cy="557213"/>
            </a:xfrm>
            <a:custGeom>
              <a:avLst/>
              <a:gdLst>
                <a:gd name="T0" fmla="*/ 89 w 126"/>
                <a:gd name="T1" fmla="*/ 0 h 351"/>
                <a:gd name="T2" fmla="*/ 20 w 126"/>
                <a:gd name="T3" fmla="*/ 24 h 351"/>
                <a:gd name="T4" fmla="*/ 2 w 126"/>
                <a:gd name="T5" fmla="*/ 167 h 351"/>
                <a:gd name="T6" fmla="*/ 55 w 126"/>
                <a:gd name="T7" fmla="*/ 168 h 351"/>
                <a:gd name="T8" fmla="*/ 71 w 126"/>
                <a:gd name="T9" fmla="*/ 168 h 351"/>
                <a:gd name="T10" fmla="*/ 0 w 126"/>
                <a:gd name="T11" fmla="*/ 220 h 351"/>
                <a:gd name="T12" fmla="*/ 60 w 126"/>
                <a:gd name="T13" fmla="*/ 351 h 351"/>
                <a:gd name="T14" fmla="*/ 126 w 126"/>
                <a:gd name="T15" fmla="*/ 351 h 351"/>
                <a:gd name="T16" fmla="*/ 110 w 126"/>
                <a:gd name="T17" fmla="*/ 108 h 351"/>
                <a:gd name="T18" fmla="*/ 89 w 126"/>
                <a:gd name="T19"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51">
                  <a:moveTo>
                    <a:pt x="89" y="0"/>
                  </a:moveTo>
                  <a:lnTo>
                    <a:pt x="20" y="24"/>
                  </a:lnTo>
                  <a:lnTo>
                    <a:pt x="2" y="167"/>
                  </a:lnTo>
                  <a:lnTo>
                    <a:pt x="55" y="168"/>
                  </a:lnTo>
                  <a:lnTo>
                    <a:pt x="71" y="168"/>
                  </a:lnTo>
                  <a:lnTo>
                    <a:pt x="0" y="220"/>
                  </a:lnTo>
                  <a:lnTo>
                    <a:pt x="60" y="351"/>
                  </a:lnTo>
                  <a:lnTo>
                    <a:pt x="126" y="351"/>
                  </a:lnTo>
                  <a:lnTo>
                    <a:pt x="110" y="108"/>
                  </a:lnTo>
                  <a:lnTo>
                    <a:pt x="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3" name="ïSliḋé">
              <a:extLst>
                <a:ext uri="{FF2B5EF4-FFF2-40B4-BE49-F238E27FC236}">
                  <a16:creationId xmlns:a16="http://schemas.microsoft.com/office/drawing/2014/main" xmlns="" id="{BE55F223-52DF-4900-9293-7298D4908DCD}"/>
                </a:ext>
              </a:extLst>
            </p:cNvPr>
            <p:cNvSpPr/>
            <p:nvPr/>
          </p:nvSpPr>
          <p:spPr bwMode="auto">
            <a:xfrm>
              <a:off x="5746751" y="3575051"/>
              <a:ext cx="171450" cy="519113"/>
            </a:xfrm>
            <a:custGeom>
              <a:avLst/>
              <a:gdLst>
                <a:gd name="T0" fmla="*/ 75 w 108"/>
                <a:gd name="T1" fmla="*/ 0 h 327"/>
                <a:gd name="T2" fmla="*/ 108 w 108"/>
                <a:gd name="T3" fmla="*/ 152 h 327"/>
                <a:gd name="T4" fmla="*/ 42 w 108"/>
                <a:gd name="T5" fmla="*/ 152 h 327"/>
                <a:gd name="T6" fmla="*/ 22 w 108"/>
                <a:gd name="T7" fmla="*/ 155 h 327"/>
                <a:gd name="T8" fmla="*/ 94 w 108"/>
                <a:gd name="T9" fmla="*/ 210 h 327"/>
                <a:gd name="T10" fmla="*/ 42 w 108"/>
                <a:gd name="T11" fmla="*/ 327 h 327"/>
                <a:gd name="T12" fmla="*/ 11 w 108"/>
                <a:gd name="T13" fmla="*/ 316 h 327"/>
                <a:gd name="T14" fmla="*/ 0 w 108"/>
                <a:gd name="T15" fmla="*/ 130 h 327"/>
                <a:gd name="T16" fmla="*/ 75 w 108"/>
                <a:gd name="T1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327">
                  <a:moveTo>
                    <a:pt x="75" y="0"/>
                  </a:moveTo>
                  <a:lnTo>
                    <a:pt x="108" y="152"/>
                  </a:lnTo>
                  <a:lnTo>
                    <a:pt x="42" y="152"/>
                  </a:lnTo>
                  <a:lnTo>
                    <a:pt x="22" y="155"/>
                  </a:lnTo>
                  <a:lnTo>
                    <a:pt x="94" y="210"/>
                  </a:lnTo>
                  <a:lnTo>
                    <a:pt x="42" y="327"/>
                  </a:lnTo>
                  <a:lnTo>
                    <a:pt x="11" y="316"/>
                  </a:lnTo>
                  <a:lnTo>
                    <a:pt x="0" y="130"/>
                  </a:lnTo>
                  <a:lnTo>
                    <a:pt x="7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4" name="ïŝľíḓê">
              <a:extLst>
                <a:ext uri="{FF2B5EF4-FFF2-40B4-BE49-F238E27FC236}">
                  <a16:creationId xmlns:a16="http://schemas.microsoft.com/office/drawing/2014/main" xmlns="" id="{0DF4CFE7-6F87-4AF3-8F8F-E64430759E9E}"/>
                </a:ext>
              </a:extLst>
            </p:cNvPr>
            <p:cNvSpPr/>
            <p:nvPr/>
          </p:nvSpPr>
          <p:spPr bwMode="auto">
            <a:xfrm>
              <a:off x="5746751" y="3575051"/>
              <a:ext cx="171450" cy="519113"/>
            </a:xfrm>
            <a:custGeom>
              <a:avLst/>
              <a:gdLst>
                <a:gd name="T0" fmla="*/ 75 w 108"/>
                <a:gd name="T1" fmla="*/ 0 h 327"/>
                <a:gd name="T2" fmla="*/ 108 w 108"/>
                <a:gd name="T3" fmla="*/ 152 h 327"/>
                <a:gd name="T4" fmla="*/ 42 w 108"/>
                <a:gd name="T5" fmla="*/ 152 h 327"/>
                <a:gd name="T6" fmla="*/ 22 w 108"/>
                <a:gd name="T7" fmla="*/ 155 h 327"/>
                <a:gd name="T8" fmla="*/ 94 w 108"/>
                <a:gd name="T9" fmla="*/ 210 h 327"/>
                <a:gd name="T10" fmla="*/ 42 w 108"/>
                <a:gd name="T11" fmla="*/ 327 h 327"/>
                <a:gd name="T12" fmla="*/ 11 w 108"/>
                <a:gd name="T13" fmla="*/ 316 h 327"/>
                <a:gd name="T14" fmla="*/ 0 w 108"/>
                <a:gd name="T15" fmla="*/ 130 h 327"/>
                <a:gd name="T16" fmla="*/ 75 w 108"/>
                <a:gd name="T1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327">
                  <a:moveTo>
                    <a:pt x="75" y="0"/>
                  </a:moveTo>
                  <a:lnTo>
                    <a:pt x="108" y="152"/>
                  </a:lnTo>
                  <a:lnTo>
                    <a:pt x="42" y="152"/>
                  </a:lnTo>
                  <a:lnTo>
                    <a:pt x="22" y="155"/>
                  </a:lnTo>
                  <a:lnTo>
                    <a:pt x="94" y="210"/>
                  </a:lnTo>
                  <a:lnTo>
                    <a:pt x="42" y="327"/>
                  </a:lnTo>
                  <a:lnTo>
                    <a:pt x="11" y="316"/>
                  </a:lnTo>
                  <a:lnTo>
                    <a:pt x="0" y="130"/>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5" name="ïşļiḍè">
              <a:extLst>
                <a:ext uri="{FF2B5EF4-FFF2-40B4-BE49-F238E27FC236}">
                  <a16:creationId xmlns:a16="http://schemas.microsoft.com/office/drawing/2014/main" xmlns="" id="{23915B0D-AAC9-4E79-A16B-D96A34612A97}"/>
                </a:ext>
              </a:extLst>
            </p:cNvPr>
            <p:cNvSpPr/>
            <p:nvPr/>
          </p:nvSpPr>
          <p:spPr bwMode="auto">
            <a:xfrm>
              <a:off x="5697538" y="3536951"/>
              <a:ext cx="201613" cy="557213"/>
            </a:xfrm>
            <a:custGeom>
              <a:avLst/>
              <a:gdLst>
                <a:gd name="T0" fmla="*/ 35 w 127"/>
                <a:gd name="T1" fmla="*/ 0 h 351"/>
                <a:gd name="T2" fmla="*/ 106 w 127"/>
                <a:gd name="T3" fmla="*/ 22 h 351"/>
                <a:gd name="T4" fmla="*/ 125 w 127"/>
                <a:gd name="T5" fmla="*/ 167 h 351"/>
                <a:gd name="T6" fmla="*/ 55 w 127"/>
                <a:gd name="T7" fmla="*/ 167 h 351"/>
                <a:gd name="T8" fmla="*/ 127 w 127"/>
                <a:gd name="T9" fmla="*/ 218 h 351"/>
                <a:gd name="T10" fmla="*/ 64 w 127"/>
                <a:gd name="T11" fmla="*/ 351 h 351"/>
                <a:gd name="T12" fmla="*/ 0 w 127"/>
                <a:gd name="T13" fmla="*/ 351 h 351"/>
                <a:gd name="T14" fmla="*/ 15 w 127"/>
                <a:gd name="T15" fmla="*/ 108 h 351"/>
                <a:gd name="T16" fmla="*/ 35 w 127"/>
                <a:gd name="T1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51">
                  <a:moveTo>
                    <a:pt x="35" y="0"/>
                  </a:moveTo>
                  <a:lnTo>
                    <a:pt x="106" y="22"/>
                  </a:lnTo>
                  <a:lnTo>
                    <a:pt x="125" y="167"/>
                  </a:lnTo>
                  <a:lnTo>
                    <a:pt x="55" y="167"/>
                  </a:lnTo>
                  <a:lnTo>
                    <a:pt x="127" y="218"/>
                  </a:lnTo>
                  <a:lnTo>
                    <a:pt x="64" y="351"/>
                  </a:lnTo>
                  <a:lnTo>
                    <a:pt x="0" y="351"/>
                  </a:lnTo>
                  <a:lnTo>
                    <a:pt x="15" y="108"/>
                  </a:lnTo>
                  <a:lnTo>
                    <a:pt x="35"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6" name="îşḻídé">
              <a:extLst>
                <a:ext uri="{FF2B5EF4-FFF2-40B4-BE49-F238E27FC236}">
                  <a16:creationId xmlns:a16="http://schemas.microsoft.com/office/drawing/2014/main" xmlns="" id="{5E945321-C163-4D68-BB81-169F0574692A}"/>
                </a:ext>
              </a:extLst>
            </p:cNvPr>
            <p:cNvSpPr/>
            <p:nvPr/>
          </p:nvSpPr>
          <p:spPr bwMode="auto">
            <a:xfrm>
              <a:off x="5697538" y="3536951"/>
              <a:ext cx="201613" cy="557213"/>
            </a:xfrm>
            <a:custGeom>
              <a:avLst/>
              <a:gdLst>
                <a:gd name="T0" fmla="*/ 35 w 127"/>
                <a:gd name="T1" fmla="*/ 0 h 351"/>
                <a:gd name="T2" fmla="*/ 106 w 127"/>
                <a:gd name="T3" fmla="*/ 22 h 351"/>
                <a:gd name="T4" fmla="*/ 125 w 127"/>
                <a:gd name="T5" fmla="*/ 167 h 351"/>
                <a:gd name="T6" fmla="*/ 55 w 127"/>
                <a:gd name="T7" fmla="*/ 167 h 351"/>
                <a:gd name="T8" fmla="*/ 127 w 127"/>
                <a:gd name="T9" fmla="*/ 218 h 351"/>
                <a:gd name="T10" fmla="*/ 64 w 127"/>
                <a:gd name="T11" fmla="*/ 351 h 351"/>
                <a:gd name="T12" fmla="*/ 0 w 127"/>
                <a:gd name="T13" fmla="*/ 351 h 351"/>
                <a:gd name="T14" fmla="*/ 15 w 127"/>
                <a:gd name="T15" fmla="*/ 108 h 351"/>
                <a:gd name="T16" fmla="*/ 35 w 127"/>
                <a:gd name="T1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51">
                  <a:moveTo>
                    <a:pt x="35" y="0"/>
                  </a:moveTo>
                  <a:lnTo>
                    <a:pt x="106" y="22"/>
                  </a:lnTo>
                  <a:lnTo>
                    <a:pt x="125" y="167"/>
                  </a:lnTo>
                  <a:lnTo>
                    <a:pt x="55" y="167"/>
                  </a:lnTo>
                  <a:lnTo>
                    <a:pt x="127" y="218"/>
                  </a:lnTo>
                  <a:lnTo>
                    <a:pt x="64" y="351"/>
                  </a:lnTo>
                  <a:lnTo>
                    <a:pt x="0" y="351"/>
                  </a:lnTo>
                  <a:lnTo>
                    <a:pt x="15" y="10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7" name="íṧḷïḋè">
              <a:extLst>
                <a:ext uri="{FF2B5EF4-FFF2-40B4-BE49-F238E27FC236}">
                  <a16:creationId xmlns:a16="http://schemas.microsoft.com/office/drawing/2014/main" xmlns="" id="{F477664C-BA34-43A9-9E11-65DF5BAD0515}"/>
                </a:ext>
              </a:extLst>
            </p:cNvPr>
            <p:cNvSpPr/>
            <p:nvPr/>
          </p:nvSpPr>
          <p:spPr bwMode="auto">
            <a:xfrm>
              <a:off x="5395913" y="4824414"/>
              <a:ext cx="252413" cy="579438"/>
            </a:xfrm>
            <a:custGeom>
              <a:avLst/>
              <a:gdLst>
                <a:gd name="T0" fmla="*/ 141 w 159"/>
                <a:gd name="T1" fmla="*/ 365 h 365"/>
                <a:gd name="T2" fmla="*/ 22 w 159"/>
                <a:gd name="T3" fmla="*/ 365 h 365"/>
                <a:gd name="T4" fmla="*/ 0 w 159"/>
                <a:gd name="T5" fmla="*/ 0 h 365"/>
                <a:gd name="T6" fmla="*/ 159 w 159"/>
                <a:gd name="T7" fmla="*/ 0 h 365"/>
                <a:gd name="T8" fmla="*/ 141 w 159"/>
                <a:gd name="T9" fmla="*/ 365 h 365"/>
              </a:gdLst>
              <a:ahLst/>
              <a:cxnLst>
                <a:cxn ang="0">
                  <a:pos x="T0" y="T1"/>
                </a:cxn>
                <a:cxn ang="0">
                  <a:pos x="T2" y="T3"/>
                </a:cxn>
                <a:cxn ang="0">
                  <a:pos x="T4" y="T5"/>
                </a:cxn>
                <a:cxn ang="0">
                  <a:pos x="T6" y="T7"/>
                </a:cxn>
                <a:cxn ang="0">
                  <a:pos x="T8" y="T9"/>
                </a:cxn>
              </a:cxnLst>
              <a:rect l="0" t="0" r="r" b="b"/>
              <a:pathLst>
                <a:path w="159" h="365">
                  <a:moveTo>
                    <a:pt x="141" y="365"/>
                  </a:moveTo>
                  <a:lnTo>
                    <a:pt x="22" y="365"/>
                  </a:lnTo>
                  <a:lnTo>
                    <a:pt x="0" y="0"/>
                  </a:lnTo>
                  <a:lnTo>
                    <a:pt x="159" y="0"/>
                  </a:lnTo>
                  <a:lnTo>
                    <a:pt x="141" y="365"/>
                  </a:lnTo>
                  <a:close/>
                </a:path>
              </a:pathLst>
            </a:custGeom>
            <a:solidFill>
              <a:srgbClr val="0049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8" name="íSḻiḓé">
              <a:extLst>
                <a:ext uri="{FF2B5EF4-FFF2-40B4-BE49-F238E27FC236}">
                  <a16:creationId xmlns:a16="http://schemas.microsoft.com/office/drawing/2014/main" xmlns="" id="{0BB305E3-310F-42ED-8731-F9399D95FD69}"/>
                </a:ext>
              </a:extLst>
            </p:cNvPr>
            <p:cNvSpPr/>
            <p:nvPr/>
          </p:nvSpPr>
          <p:spPr bwMode="auto">
            <a:xfrm>
              <a:off x="5665788" y="4824414"/>
              <a:ext cx="252413" cy="579438"/>
            </a:xfrm>
            <a:custGeom>
              <a:avLst/>
              <a:gdLst>
                <a:gd name="T0" fmla="*/ 141 w 159"/>
                <a:gd name="T1" fmla="*/ 365 h 365"/>
                <a:gd name="T2" fmla="*/ 22 w 159"/>
                <a:gd name="T3" fmla="*/ 365 h 365"/>
                <a:gd name="T4" fmla="*/ 0 w 159"/>
                <a:gd name="T5" fmla="*/ 0 h 365"/>
                <a:gd name="T6" fmla="*/ 159 w 159"/>
                <a:gd name="T7" fmla="*/ 0 h 365"/>
                <a:gd name="T8" fmla="*/ 141 w 159"/>
                <a:gd name="T9" fmla="*/ 365 h 365"/>
              </a:gdLst>
              <a:ahLst/>
              <a:cxnLst>
                <a:cxn ang="0">
                  <a:pos x="T0" y="T1"/>
                </a:cxn>
                <a:cxn ang="0">
                  <a:pos x="T2" y="T3"/>
                </a:cxn>
                <a:cxn ang="0">
                  <a:pos x="T4" y="T5"/>
                </a:cxn>
                <a:cxn ang="0">
                  <a:pos x="T6" y="T7"/>
                </a:cxn>
                <a:cxn ang="0">
                  <a:pos x="T8" y="T9"/>
                </a:cxn>
              </a:cxnLst>
              <a:rect l="0" t="0" r="r" b="b"/>
              <a:pathLst>
                <a:path w="159" h="365">
                  <a:moveTo>
                    <a:pt x="141" y="365"/>
                  </a:moveTo>
                  <a:lnTo>
                    <a:pt x="22" y="365"/>
                  </a:lnTo>
                  <a:lnTo>
                    <a:pt x="0" y="0"/>
                  </a:lnTo>
                  <a:lnTo>
                    <a:pt x="159" y="0"/>
                  </a:lnTo>
                  <a:lnTo>
                    <a:pt x="141" y="365"/>
                  </a:lnTo>
                  <a:close/>
                </a:path>
              </a:pathLst>
            </a:custGeom>
            <a:solidFill>
              <a:srgbClr val="0049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9" name="ïŝ1idê">
              <a:extLst>
                <a:ext uri="{FF2B5EF4-FFF2-40B4-BE49-F238E27FC236}">
                  <a16:creationId xmlns:a16="http://schemas.microsoft.com/office/drawing/2014/main" xmlns="" id="{4AF9534C-6057-4893-BEF6-F9E11ADA6E8E}"/>
                </a:ext>
              </a:extLst>
            </p:cNvPr>
            <p:cNvSpPr/>
            <p:nvPr/>
          </p:nvSpPr>
          <p:spPr bwMode="auto">
            <a:xfrm>
              <a:off x="5424488" y="5349876"/>
              <a:ext cx="195263" cy="134938"/>
            </a:xfrm>
            <a:custGeom>
              <a:avLst/>
              <a:gdLst>
                <a:gd name="T0" fmla="*/ 67 w 67"/>
                <a:gd name="T1" fmla="*/ 23 h 47"/>
                <a:gd name="T2" fmla="*/ 43 w 67"/>
                <a:gd name="T3" fmla="*/ 47 h 47"/>
                <a:gd name="T4" fmla="*/ 24 w 67"/>
                <a:gd name="T5" fmla="*/ 47 h 47"/>
                <a:gd name="T6" fmla="*/ 0 w 67"/>
                <a:gd name="T7" fmla="*/ 23 h 47"/>
                <a:gd name="T8" fmla="*/ 24 w 67"/>
                <a:gd name="T9" fmla="*/ 0 h 47"/>
                <a:gd name="T10" fmla="*/ 43 w 67"/>
                <a:gd name="T11" fmla="*/ 0 h 47"/>
                <a:gd name="T12" fmla="*/ 67 w 67"/>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67" h="47">
                  <a:moveTo>
                    <a:pt x="67" y="23"/>
                  </a:moveTo>
                  <a:cubicBezTo>
                    <a:pt x="67" y="36"/>
                    <a:pt x="56" y="47"/>
                    <a:pt x="43" y="47"/>
                  </a:cubicBezTo>
                  <a:cubicBezTo>
                    <a:pt x="24" y="47"/>
                    <a:pt x="24" y="47"/>
                    <a:pt x="24" y="47"/>
                  </a:cubicBezTo>
                  <a:cubicBezTo>
                    <a:pt x="11" y="47"/>
                    <a:pt x="0" y="36"/>
                    <a:pt x="0" y="23"/>
                  </a:cubicBezTo>
                  <a:cubicBezTo>
                    <a:pt x="0" y="10"/>
                    <a:pt x="11" y="0"/>
                    <a:pt x="24" y="0"/>
                  </a:cubicBezTo>
                  <a:cubicBezTo>
                    <a:pt x="43" y="0"/>
                    <a:pt x="43" y="0"/>
                    <a:pt x="43" y="0"/>
                  </a:cubicBezTo>
                  <a:cubicBezTo>
                    <a:pt x="56" y="0"/>
                    <a:pt x="67" y="10"/>
                    <a:pt x="67" y="23"/>
                  </a:cubicBezTo>
                  <a:close/>
                </a:path>
              </a:pathLst>
            </a:custGeom>
            <a:solidFill>
              <a:srgbClr val="2323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0" name="iS1ïḑè">
              <a:extLst>
                <a:ext uri="{FF2B5EF4-FFF2-40B4-BE49-F238E27FC236}">
                  <a16:creationId xmlns:a16="http://schemas.microsoft.com/office/drawing/2014/main" xmlns="" id="{BA1B2A0E-18C5-4928-834B-1013161A53CF}"/>
                </a:ext>
              </a:extLst>
            </p:cNvPr>
            <p:cNvSpPr/>
            <p:nvPr/>
          </p:nvSpPr>
          <p:spPr bwMode="auto">
            <a:xfrm>
              <a:off x="5456238" y="5349876"/>
              <a:ext cx="131763" cy="63500"/>
            </a:xfrm>
            <a:custGeom>
              <a:avLst/>
              <a:gdLst>
                <a:gd name="T0" fmla="*/ 13 w 45"/>
                <a:gd name="T1" fmla="*/ 0 h 22"/>
                <a:gd name="T2" fmla="*/ 0 w 45"/>
                <a:gd name="T3" fmla="*/ 3 h 22"/>
                <a:gd name="T4" fmla="*/ 0 w 45"/>
                <a:gd name="T5" fmla="*/ 7 h 22"/>
                <a:gd name="T6" fmla="*/ 16 w 45"/>
                <a:gd name="T7" fmla="*/ 22 h 22"/>
                <a:gd name="T8" fmla="*/ 29 w 45"/>
                <a:gd name="T9" fmla="*/ 22 h 22"/>
                <a:gd name="T10" fmla="*/ 45 w 45"/>
                <a:gd name="T11" fmla="*/ 7 h 22"/>
                <a:gd name="T12" fmla="*/ 44 w 45"/>
                <a:gd name="T13" fmla="*/ 3 h 22"/>
                <a:gd name="T14" fmla="*/ 32 w 45"/>
                <a:gd name="T15" fmla="*/ 0 h 22"/>
                <a:gd name="T16" fmla="*/ 13 w 45"/>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3" y="0"/>
                  </a:moveTo>
                  <a:cubicBezTo>
                    <a:pt x="8" y="0"/>
                    <a:pt x="4" y="1"/>
                    <a:pt x="0" y="3"/>
                  </a:cubicBezTo>
                  <a:cubicBezTo>
                    <a:pt x="0" y="4"/>
                    <a:pt x="0" y="5"/>
                    <a:pt x="0" y="7"/>
                  </a:cubicBezTo>
                  <a:cubicBezTo>
                    <a:pt x="0" y="15"/>
                    <a:pt x="7" y="22"/>
                    <a:pt x="16" y="22"/>
                  </a:cubicBezTo>
                  <a:cubicBezTo>
                    <a:pt x="29" y="22"/>
                    <a:pt x="29" y="22"/>
                    <a:pt x="29" y="22"/>
                  </a:cubicBezTo>
                  <a:cubicBezTo>
                    <a:pt x="38" y="22"/>
                    <a:pt x="45" y="15"/>
                    <a:pt x="45" y="7"/>
                  </a:cubicBezTo>
                  <a:cubicBezTo>
                    <a:pt x="45" y="5"/>
                    <a:pt x="45" y="4"/>
                    <a:pt x="44" y="3"/>
                  </a:cubicBezTo>
                  <a:cubicBezTo>
                    <a:pt x="41" y="1"/>
                    <a:pt x="37" y="0"/>
                    <a:pt x="32" y="0"/>
                  </a:cubicBezTo>
                  <a:lnTo>
                    <a:pt x="13"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1" name="ïśḷîdé">
              <a:extLst>
                <a:ext uri="{FF2B5EF4-FFF2-40B4-BE49-F238E27FC236}">
                  <a16:creationId xmlns:a16="http://schemas.microsoft.com/office/drawing/2014/main" xmlns="" id="{C93AAE7B-3D0C-4CE2-ACFF-2C8F7B1F249F}"/>
                </a:ext>
              </a:extLst>
            </p:cNvPr>
            <p:cNvSpPr/>
            <p:nvPr/>
          </p:nvSpPr>
          <p:spPr bwMode="auto">
            <a:xfrm>
              <a:off x="5697538" y="5351464"/>
              <a:ext cx="195263" cy="136525"/>
            </a:xfrm>
            <a:custGeom>
              <a:avLst/>
              <a:gdLst>
                <a:gd name="T0" fmla="*/ 67 w 67"/>
                <a:gd name="T1" fmla="*/ 23 h 47"/>
                <a:gd name="T2" fmla="*/ 43 w 67"/>
                <a:gd name="T3" fmla="*/ 47 h 47"/>
                <a:gd name="T4" fmla="*/ 24 w 67"/>
                <a:gd name="T5" fmla="*/ 47 h 47"/>
                <a:gd name="T6" fmla="*/ 0 w 67"/>
                <a:gd name="T7" fmla="*/ 23 h 47"/>
                <a:gd name="T8" fmla="*/ 24 w 67"/>
                <a:gd name="T9" fmla="*/ 0 h 47"/>
                <a:gd name="T10" fmla="*/ 43 w 67"/>
                <a:gd name="T11" fmla="*/ 0 h 47"/>
                <a:gd name="T12" fmla="*/ 67 w 67"/>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67" h="47">
                  <a:moveTo>
                    <a:pt x="67" y="23"/>
                  </a:moveTo>
                  <a:cubicBezTo>
                    <a:pt x="67" y="36"/>
                    <a:pt x="57" y="47"/>
                    <a:pt x="43" y="47"/>
                  </a:cubicBezTo>
                  <a:cubicBezTo>
                    <a:pt x="24" y="47"/>
                    <a:pt x="24" y="47"/>
                    <a:pt x="24" y="47"/>
                  </a:cubicBezTo>
                  <a:cubicBezTo>
                    <a:pt x="11" y="47"/>
                    <a:pt x="0" y="36"/>
                    <a:pt x="0" y="23"/>
                  </a:cubicBezTo>
                  <a:cubicBezTo>
                    <a:pt x="0" y="10"/>
                    <a:pt x="11" y="0"/>
                    <a:pt x="24" y="0"/>
                  </a:cubicBezTo>
                  <a:cubicBezTo>
                    <a:pt x="43" y="0"/>
                    <a:pt x="43" y="0"/>
                    <a:pt x="43" y="0"/>
                  </a:cubicBezTo>
                  <a:cubicBezTo>
                    <a:pt x="57" y="0"/>
                    <a:pt x="67" y="10"/>
                    <a:pt x="67" y="23"/>
                  </a:cubicBezTo>
                  <a:close/>
                </a:path>
              </a:pathLst>
            </a:custGeom>
            <a:solidFill>
              <a:srgbClr val="2323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2" name="ïṥ1íḓè">
              <a:extLst>
                <a:ext uri="{FF2B5EF4-FFF2-40B4-BE49-F238E27FC236}">
                  <a16:creationId xmlns:a16="http://schemas.microsoft.com/office/drawing/2014/main" xmlns="" id="{A113CBC4-79A5-4EFD-B768-FE85E4571ACC}"/>
                </a:ext>
              </a:extLst>
            </p:cNvPr>
            <p:cNvSpPr/>
            <p:nvPr/>
          </p:nvSpPr>
          <p:spPr bwMode="auto">
            <a:xfrm>
              <a:off x="5729288" y="5351464"/>
              <a:ext cx="131763" cy="65088"/>
            </a:xfrm>
            <a:custGeom>
              <a:avLst/>
              <a:gdLst>
                <a:gd name="T0" fmla="*/ 13 w 45"/>
                <a:gd name="T1" fmla="*/ 0 h 22"/>
                <a:gd name="T2" fmla="*/ 1 w 45"/>
                <a:gd name="T3" fmla="*/ 3 h 22"/>
                <a:gd name="T4" fmla="*/ 0 w 45"/>
                <a:gd name="T5" fmla="*/ 7 h 22"/>
                <a:gd name="T6" fmla="*/ 16 w 45"/>
                <a:gd name="T7" fmla="*/ 22 h 22"/>
                <a:gd name="T8" fmla="*/ 29 w 45"/>
                <a:gd name="T9" fmla="*/ 22 h 22"/>
                <a:gd name="T10" fmla="*/ 45 w 45"/>
                <a:gd name="T11" fmla="*/ 7 h 22"/>
                <a:gd name="T12" fmla="*/ 45 w 45"/>
                <a:gd name="T13" fmla="*/ 3 h 22"/>
                <a:gd name="T14" fmla="*/ 32 w 45"/>
                <a:gd name="T15" fmla="*/ 0 h 22"/>
                <a:gd name="T16" fmla="*/ 13 w 45"/>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3" y="0"/>
                  </a:moveTo>
                  <a:cubicBezTo>
                    <a:pt x="8" y="0"/>
                    <a:pt x="4" y="1"/>
                    <a:pt x="1" y="3"/>
                  </a:cubicBezTo>
                  <a:cubicBezTo>
                    <a:pt x="0" y="4"/>
                    <a:pt x="0" y="5"/>
                    <a:pt x="0" y="7"/>
                  </a:cubicBezTo>
                  <a:cubicBezTo>
                    <a:pt x="0" y="15"/>
                    <a:pt x="7" y="22"/>
                    <a:pt x="16" y="22"/>
                  </a:cubicBezTo>
                  <a:cubicBezTo>
                    <a:pt x="29" y="22"/>
                    <a:pt x="29" y="22"/>
                    <a:pt x="29" y="22"/>
                  </a:cubicBezTo>
                  <a:cubicBezTo>
                    <a:pt x="38" y="22"/>
                    <a:pt x="45" y="15"/>
                    <a:pt x="45" y="7"/>
                  </a:cubicBezTo>
                  <a:cubicBezTo>
                    <a:pt x="45" y="5"/>
                    <a:pt x="45" y="4"/>
                    <a:pt x="45" y="3"/>
                  </a:cubicBezTo>
                  <a:cubicBezTo>
                    <a:pt x="41" y="1"/>
                    <a:pt x="37" y="0"/>
                    <a:pt x="32" y="0"/>
                  </a:cubicBezTo>
                  <a:lnTo>
                    <a:pt x="13"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3" name="ïşľidé">
              <a:extLst>
                <a:ext uri="{FF2B5EF4-FFF2-40B4-BE49-F238E27FC236}">
                  <a16:creationId xmlns:a16="http://schemas.microsoft.com/office/drawing/2014/main" xmlns="" id="{B6A7CA82-D240-4AEC-80A7-684A4932FF6F}"/>
                </a:ext>
              </a:extLst>
            </p:cNvPr>
            <p:cNvSpPr/>
            <p:nvPr/>
          </p:nvSpPr>
          <p:spPr bwMode="auto">
            <a:xfrm>
              <a:off x="6610351" y="4824414"/>
              <a:ext cx="255588" cy="579438"/>
            </a:xfrm>
            <a:custGeom>
              <a:avLst/>
              <a:gdLst>
                <a:gd name="T0" fmla="*/ 143 w 161"/>
                <a:gd name="T1" fmla="*/ 365 h 365"/>
                <a:gd name="T2" fmla="*/ 24 w 161"/>
                <a:gd name="T3" fmla="*/ 365 h 365"/>
                <a:gd name="T4" fmla="*/ 0 w 161"/>
                <a:gd name="T5" fmla="*/ 0 h 365"/>
                <a:gd name="T6" fmla="*/ 161 w 161"/>
                <a:gd name="T7" fmla="*/ 0 h 365"/>
                <a:gd name="T8" fmla="*/ 143 w 161"/>
                <a:gd name="T9" fmla="*/ 365 h 365"/>
              </a:gdLst>
              <a:ahLst/>
              <a:cxnLst>
                <a:cxn ang="0">
                  <a:pos x="T0" y="T1"/>
                </a:cxn>
                <a:cxn ang="0">
                  <a:pos x="T2" y="T3"/>
                </a:cxn>
                <a:cxn ang="0">
                  <a:pos x="T4" y="T5"/>
                </a:cxn>
                <a:cxn ang="0">
                  <a:pos x="T6" y="T7"/>
                </a:cxn>
                <a:cxn ang="0">
                  <a:pos x="T8" y="T9"/>
                </a:cxn>
              </a:cxnLst>
              <a:rect l="0" t="0" r="r" b="b"/>
              <a:pathLst>
                <a:path w="161" h="365">
                  <a:moveTo>
                    <a:pt x="143" y="365"/>
                  </a:moveTo>
                  <a:lnTo>
                    <a:pt x="24" y="365"/>
                  </a:lnTo>
                  <a:lnTo>
                    <a:pt x="0" y="0"/>
                  </a:lnTo>
                  <a:lnTo>
                    <a:pt x="161" y="0"/>
                  </a:lnTo>
                  <a:lnTo>
                    <a:pt x="143" y="365"/>
                  </a:lnTo>
                  <a:close/>
                </a:path>
              </a:pathLst>
            </a:custGeom>
            <a:solidFill>
              <a:srgbClr val="2323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4" name="ïṧlidé">
              <a:extLst>
                <a:ext uri="{FF2B5EF4-FFF2-40B4-BE49-F238E27FC236}">
                  <a16:creationId xmlns:a16="http://schemas.microsoft.com/office/drawing/2014/main" xmlns="" id="{2968319C-E821-4C24-A07E-70EF5FADB5F7}"/>
                </a:ext>
              </a:extLst>
            </p:cNvPr>
            <p:cNvSpPr/>
            <p:nvPr/>
          </p:nvSpPr>
          <p:spPr bwMode="auto">
            <a:xfrm>
              <a:off x="6610351" y="4824414"/>
              <a:ext cx="255588" cy="579438"/>
            </a:xfrm>
            <a:custGeom>
              <a:avLst/>
              <a:gdLst>
                <a:gd name="T0" fmla="*/ 143 w 161"/>
                <a:gd name="T1" fmla="*/ 365 h 365"/>
                <a:gd name="T2" fmla="*/ 24 w 161"/>
                <a:gd name="T3" fmla="*/ 365 h 365"/>
                <a:gd name="T4" fmla="*/ 0 w 161"/>
                <a:gd name="T5" fmla="*/ 0 h 365"/>
                <a:gd name="T6" fmla="*/ 161 w 161"/>
                <a:gd name="T7" fmla="*/ 0 h 365"/>
                <a:gd name="T8" fmla="*/ 143 w 161"/>
                <a:gd name="T9" fmla="*/ 365 h 365"/>
              </a:gdLst>
              <a:ahLst/>
              <a:cxnLst>
                <a:cxn ang="0">
                  <a:pos x="T0" y="T1"/>
                </a:cxn>
                <a:cxn ang="0">
                  <a:pos x="T2" y="T3"/>
                </a:cxn>
                <a:cxn ang="0">
                  <a:pos x="T4" y="T5"/>
                </a:cxn>
                <a:cxn ang="0">
                  <a:pos x="T6" y="T7"/>
                </a:cxn>
                <a:cxn ang="0">
                  <a:pos x="T8" y="T9"/>
                </a:cxn>
              </a:cxnLst>
              <a:rect l="0" t="0" r="r" b="b"/>
              <a:pathLst>
                <a:path w="161" h="365">
                  <a:moveTo>
                    <a:pt x="143" y="365"/>
                  </a:moveTo>
                  <a:lnTo>
                    <a:pt x="24" y="365"/>
                  </a:lnTo>
                  <a:lnTo>
                    <a:pt x="0" y="0"/>
                  </a:lnTo>
                  <a:lnTo>
                    <a:pt x="161" y="0"/>
                  </a:lnTo>
                  <a:lnTo>
                    <a:pt x="143" y="3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5" name="íṡḻiḋê">
              <a:extLst>
                <a:ext uri="{FF2B5EF4-FFF2-40B4-BE49-F238E27FC236}">
                  <a16:creationId xmlns:a16="http://schemas.microsoft.com/office/drawing/2014/main" xmlns="" id="{75065F1B-DE71-4AF4-82D6-5E0C9FC576EB}"/>
                </a:ext>
              </a:extLst>
            </p:cNvPr>
            <p:cNvSpPr/>
            <p:nvPr/>
          </p:nvSpPr>
          <p:spPr bwMode="auto">
            <a:xfrm>
              <a:off x="6880226" y="4824414"/>
              <a:ext cx="252413" cy="579438"/>
            </a:xfrm>
            <a:custGeom>
              <a:avLst/>
              <a:gdLst>
                <a:gd name="T0" fmla="*/ 143 w 159"/>
                <a:gd name="T1" fmla="*/ 365 h 365"/>
                <a:gd name="T2" fmla="*/ 24 w 159"/>
                <a:gd name="T3" fmla="*/ 365 h 365"/>
                <a:gd name="T4" fmla="*/ 0 w 159"/>
                <a:gd name="T5" fmla="*/ 0 h 365"/>
                <a:gd name="T6" fmla="*/ 159 w 159"/>
                <a:gd name="T7" fmla="*/ 0 h 365"/>
                <a:gd name="T8" fmla="*/ 143 w 159"/>
                <a:gd name="T9" fmla="*/ 365 h 365"/>
              </a:gdLst>
              <a:ahLst/>
              <a:cxnLst>
                <a:cxn ang="0">
                  <a:pos x="T0" y="T1"/>
                </a:cxn>
                <a:cxn ang="0">
                  <a:pos x="T2" y="T3"/>
                </a:cxn>
                <a:cxn ang="0">
                  <a:pos x="T4" y="T5"/>
                </a:cxn>
                <a:cxn ang="0">
                  <a:pos x="T6" y="T7"/>
                </a:cxn>
                <a:cxn ang="0">
                  <a:pos x="T8" y="T9"/>
                </a:cxn>
              </a:cxnLst>
              <a:rect l="0" t="0" r="r" b="b"/>
              <a:pathLst>
                <a:path w="159" h="365">
                  <a:moveTo>
                    <a:pt x="143" y="365"/>
                  </a:moveTo>
                  <a:lnTo>
                    <a:pt x="24" y="365"/>
                  </a:lnTo>
                  <a:lnTo>
                    <a:pt x="0" y="0"/>
                  </a:lnTo>
                  <a:lnTo>
                    <a:pt x="159" y="0"/>
                  </a:lnTo>
                  <a:lnTo>
                    <a:pt x="143" y="365"/>
                  </a:lnTo>
                  <a:close/>
                </a:path>
              </a:pathLst>
            </a:custGeom>
            <a:solidFill>
              <a:srgbClr val="2323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6" name="îṩ1ídê">
              <a:extLst>
                <a:ext uri="{FF2B5EF4-FFF2-40B4-BE49-F238E27FC236}">
                  <a16:creationId xmlns:a16="http://schemas.microsoft.com/office/drawing/2014/main" xmlns="" id="{342D0B70-5184-45CF-9FD7-FD8AE65C9260}"/>
                </a:ext>
              </a:extLst>
            </p:cNvPr>
            <p:cNvSpPr/>
            <p:nvPr/>
          </p:nvSpPr>
          <p:spPr bwMode="auto">
            <a:xfrm>
              <a:off x="6880226" y="4824414"/>
              <a:ext cx="252413" cy="579438"/>
            </a:xfrm>
            <a:custGeom>
              <a:avLst/>
              <a:gdLst>
                <a:gd name="T0" fmla="*/ 143 w 159"/>
                <a:gd name="T1" fmla="*/ 365 h 365"/>
                <a:gd name="T2" fmla="*/ 24 w 159"/>
                <a:gd name="T3" fmla="*/ 365 h 365"/>
                <a:gd name="T4" fmla="*/ 0 w 159"/>
                <a:gd name="T5" fmla="*/ 0 h 365"/>
                <a:gd name="T6" fmla="*/ 159 w 159"/>
                <a:gd name="T7" fmla="*/ 0 h 365"/>
                <a:gd name="T8" fmla="*/ 143 w 159"/>
                <a:gd name="T9" fmla="*/ 365 h 365"/>
              </a:gdLst>
              <a:ahLst/>
              <a:cxnLst>
                <a:cxn ang="0">
                  <a:pos x="T0" y="T1"/>
                </a:cxn>
                <a:cxn ang="0">
                  <a:pos x="T2" y="T3"/>
                </a:cxn>
                <a:cxn ang="0">
                  <a:pos x="T4" y="T5"/>
                </a:cxn>
                <a:cxn ang="0">
                  <a:pos x="T6" y="T7"/>
                </a:cxn>
                <a:cxn ang="0">
                  <a:pos x="T8" y="T9"/>
                </a:cxn>
              </a:cxnLst>
              <a:rect l="0" t="0" r="r" b="b"/>
              <a:pathLst>
                <a:path w="159" h="365">
                  <a:moveTo>
                    <a:pt x="143" y="365"/>
                  </a:moveTo>
                  <a:lnTo>
                    <a:pt x="24" y="365"/>
                  </a:lnTo>
                  <a:lnTo>
                    <a:pt x="0" y="0"/>
                  </a:lnTo>
                  <a:lnTo>
                    <a:pt x="159" y="0"/>
                  </a:lnTo>
                  <a:lnTo>
                    <a:pt x="143" y="3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7" name="îṧ1íḋe">
              <a:extLst>
                <a:ext uri="{FF2B5EF4-FFF2-40B4-BE49-F238E27FC236}">
                  <a16:creationId xmlns:a16="http://schemas.microsoft.com/office/drawing/2014/main" xmlns="" id="{1BD84552-4197-4843-9FEB-E2BD9E77F903}"/>
                </a:ext>
              </a:extLst>
            </p:cNvPr>
            <p:cNvSpPr/>
            <p:nvPr/>
          </p:nvSpPr>
          <p:spPr bwMode="auto">
            <a:xfrm>
              <a:off x="6642101" y="5349876"/>
              <a:ext cx="192088" cy="134938"/>
            </a:xfrm>
            <a:custGeom>
              <a:avLst/>
              <a:gdLst>
                <a:gd name="T0" fmla="*/ 66 w 66"/>
                <a:gd name="T1" fmla="*/ 23 h 47"/>
                <a:gd name="T2" fmla="*/ 43 w 66"/>
                <a:gd name="T3" fmla="*/ 47 h 47"/>
                <a:gd name="T4" fmla="*/ 23 w 66"/>
                <a:gd name="T5" fmla="*/ 47 h 47"/>
                <a:gd name="T6" fmla="*/ 0 w 66"/>
                <a:gd name="T7" fmla="*/ 23 h 47"/>
                <a:gd name="T8" fmla="*/ 23 w 66"/>
                <a:gd name="T9" fmla="*/ 0 h 47"/>
                <a:gd name="T10" fmla="*/ 43 w 66"/>
                <a:gd name="T11" fmla="*/ 0 h 47"/>
                <a:gd name="T12" fmla="*/ 66 w 66"/>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66" h="47">
                  <a:moveTo>
                    <a:pt x="66" y="23"/>
                  </a:moveTo>
                  <a:cubicBezTo>
                    <a:pt x="66" y="36"/>
                    <a:pt x="56" y="47"/>
                    <a:pt x="43" y="47"/>
                  </a:cubicBezTo>
                  <a:cubicBezTo>
                    <a:pt x="23" y="47"/>
                    <a:pt x="23" y="47"/>
                    <a:pt x="23" y="47"/>
                  </a:cubicBezTo>
                  <a:cubicBezTo>
                    <a:pt x="10" y="47"/>
                    <a:pt x="0" y="36"/>
                    <a:pt x="0" y="23"/>
                  </a:cubicBezTo>
                  <a:cubicBezTo>
                    <a:pt x="0" y="10"/>
                    <a:pt x="10" y="0"/>
                    <a:pt x="23" y="0"/>
                  </a:cubicBezTo>
                  <a:cubicBezTo>
                    <a:pt x="43" y="0"/>
                    <a:pt x="43" y="0"/>
                    <a:pt x="43" y="0"/>
                  </a:cubicBezTo>
                  <a:cubicBezTo>
                    <a:pt x="56" y="0"/>
                    <a:pt x="66" y="10"/>
                    <a:pt x="66" y="23"/>
                  </a:cubicBezTo>
                  <a:close/>
                </a:path>
              </a:pathLst>
            </a:custGeom>
            <a:solidFill>
              <a:srgbClr val="004C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8" name="îṩḻîḋe">
              <a:extLst>
                <a:ext uri="{FF2B5EF4-FFF2-40B4-BE49-F238E27FC236}">
                  <a16:creationId xmlns:a16="http://schemas.microsoft.com/office/drawing/2014/main" xmlns="" id="{F569149C-F003-46BE-BDFA-91A904AA83D6}"/>
                </a:ext>
              </a:extLst>
            </p:cNvPr>
            <p:cNvSpPr/>
            <p:nvPr/>
          </p:nvSpPr>
          <p:spPr bwMode="auto">
            <a:xfrm>
              <a:off x="6673851" y="5349876"/>
              <a:ext cx="128588" cy="63500"/>
            </a:xfrm>
            <a:custGeom>
              <a:avLst/>
              <a:gdLst>
                <a:gd name="T0" fmla="*/ 12 w 44"/>
                <a:gd name="T1" fmla="*/ 0 h 22"/>
                <a:gd name="T2" fmla="*/ 0 w 44"/>
                <a:gd name="T3" fmla="*/ 3 h 22"/>
                <a:gd name="T4" fmla="*/ 0 w 44"/>
                <a:gd name="T5" fmla="*/ 7 h 22"/>
                <a:gd name="T6" fmla="*/ 15 w 44"/>
                <a:gd name="T7" fmla="*/ 22 h 22"/>
                <a:gd name="T8" fmla="*/ 29 w 44"/>
                <a:gd name="T9" fmla="*/ 22 h 22"/>
                <a:gd name="T10" fmla="*/ 44 w 44"/>
                <a:gd name="T11" fmla="*/ 7 h 22"/>
                <a:gd name="T12" fmla="*/ 44 w 44"/>
                <a:gd name="T13" fmla="*/ 3 h 22"/>
                <a:gd name="T14" fmla="*/ 32 w 44"/>
                <a:gd name="T15" fmla="*/ 0 h 22"/>
                <a:gd name="T16" fmla="*/ 12 w 4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2">
                  <a:moveTo>
                    <a:pt x="12" y="0"/>
                  </a:moveTo>
                  <a:cubicBezTo>
                    <a:pt x="8" y="0"/>
                    <a:pt x="4" y="1"/>
                    <a:pt x="0" y="3"/>
                  </a:cubicBezTo>
                  <a:cubicBezTo>
                    <a:pt x="0" y="4"/>
                    <a:pt x="0" y="5"/>
                    <a:pt x="0" y="7"/>
                  </a:cubicBezTo>
                  <a:cubicBezTo>
                    <a:pt x="0" y="15"/>
                    <a:pt x="7" y="22"/>
                    <a:pt x="15" y="22"/>
                  </a:cubicBezTo>
                  <a:cubicBezTo>
                    <a:pt x="29" y="22"/>
                    <a:pt x="29" y="22"/>
                    <a:pt x="29" y="22"/>
                  </a:cubicBezTo>
                  <a:cubicBezTo>
                    <a:pt x="37" y="22"/>
                    <a:pt x="44" y="15"/>
                    <a:pt x="44" y="7"/>
                  </a:cubicBezTo>
                  <a:cubicBezTo>
                    <a:pt x="44" y="5"/>
                    <a:pt x="44" y="4"/>
                    <a:pt x="44" y="3"/>
                  </a:cubicBezTo>
                  <a:cubicBezTo>
                    <a:pt x="40" y="1"/>
                    <a:pt x="36" y="0"/>
                    <a:pt x="32" y="0"/>
                  </a:cubicBezTo>
                  <a:lnTo>
                    <a:pt x="12"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9" name="ísḻíďê">
              <a:extLst>
                <a:ext uri="{FF2B5EF4-FFF2-40B4-BE49-F238E27FC236}">
                  <a16:creationId xmlns:a16="http://schemas.microsoft.com/office/drawing/2014/main" xmlns="" id="{20A0C42F-A0F5-427B-9CA8-4967C07B4602}"/>
                </a:ext>
              </a:extLst>
            </p:cNvPr>
            <p:cNvSpPr/>
            <p:nvPr/>
          </p:nvSpPr>
          <p:spPr bwMode="auto">
            <a:xfrm>
              <a:off x="6915151" y="5351464"/>
              <a:ext cx="195263" cy="136525"/>
            </a:xfrm>
            <a:custGeom>
              <a:avLst/>
              <a:gdLst>
                <a:gd name="T0" fmla="*/ 67 w 67"/>
                <a:gd name="T1" fmla="*/ 23 h 47"/>
                <a:gd name="T2" fmla="*/ 43 w 67"/>
                <a:gd name="T3" fmla="*/ 47 h 47"/>
                <a:gd name="T4" fmla="*/ 23 w 67"/>
                <a:gd name="T5" fmla="*/ 47 h 47"/>
                <a:gd name="T6" fmla="*/ 0 w 67"/>
                <a:gd name="T7" fmla="*/ 23 h 47"/>
                <a:gd name="T8" fmla="*/ 23 w 67"/>
                <a:gd name="T9" fmla="*/ 0 h 47"/>
                <a:gd name="T10" fmla="*/ 43 w 67"/>
                <a:gd name="T11" fmla="*/ 0 h 47"/>
                <a:gd name="T12" fmla="*/ 67 w 67"/>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67" h="47">
                  <a:moveTo>
                    <a:pt x="67" y="23"/>
                  </a:moveTo>
                  <a:cubicBezTo>
                    <a:pt x="67" y="36"/>
                    <a:pt x="56" y="47"/>
                    <a:pt x="43" y="47"/>
                  </a:cubicBezTo>
                  <a:cubicBezTo>
                    <a:pt x="23" y="47"/>
                    <a:pt x="23" y="47"/>
                    <a:pt x="23" y="47"/>
                  </a:cubicBezTo>
                  <a:cubicBezTo>
                    <a:pt x="10" y="47"/>
                    <a:pt x="0" y="36"/>
                    <a:pt x="0" y="23"/>
                  </a:cubicBezTo>
                  <a:cubicBezTo>
                    <a:pt x="0" y="10"/>
                    <a:pt x="10" y="0"/>
                    <a:pt x="23" y="0"/>
                  </a:cubicBezTo>
                  <a:cubicBezTo>
                    <a:pt x="43" y="0"/>
                    <a:pt x="43" y="0"/>
                    <a:pt x="43" y="0"/>
                  </a:cubicBezTo>
                  <a:cubicBezTo>
                    <a:pt x="56" y="0"/>
                    <a:pt x="67" y="10"/>
                    <a:pt x="67" y="23"/>
                  </a:cubicBezTo>
                  <a:close/>
                </a:path>
              </a:pathLst>
            </a:custGeom>
            <a:solidFill>
              <a:srgbClr val="004C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0" name="iṧliḋé">
              <a:extLst>
                <a:ext uri="{FF2B5EF4-FFF2-40B4-BE49-F238E27FC236}">
                  <a16:creationId xmlns:a16="http://schemas.microsoft.com/office/drawing/2014/main" xmlns="" id="{FDFEE8F4-9BBA-4874-A2D8-66A96504320E}"/>
                </a:ext>
              </a:extLst>
            </p:cNvPr>
            <p:cNvSpPr/>
            <p:nvPr/>
          </p:nvSpPr>
          <p:spPr bwMode="auto">
            <a:xfrm>
              <a:off x="6946901" y="5351464"/>
              <a:ext cx="131763" cy="65088"/>
            </a:xfrm>
            <a:custGeom>
              <a:avLst/>
              <a:gdLst>
                <a:gd name="T0" fmla="*/ 12 w 45"/>
                <a:gd name="T1" fmla="*/ 0 h 22"/>
                <a:gd name="T2" fmla="*/ 0 w 45"/>
                <a:gd name="T3" fmla="*/ 3 h 22"/>
                <a:gd name="T4" fmla="*/ 0 w 45"/>
                <a:gd name="T5" fmla="*/ 7 h 22"/>
                <a:gd name="T6" fmla="*/ 16 w 45"/>
                <a:gd name="T7" fmla="*/ 22 h 22"/>
                <a:gd name="T8" fmla="*/ 29 w 45"/>
                <a:gd name="T9" fmla="*/ 22 h 22"/>
                <a:gd name="T10" fmla="*/ 45 w 45"/>
                <a:gd name="T11" fmla="*/ 7 h 22"/>
                <a:gd name="T12" fmla="*/ 44 w 45"/>
                <a:gd name="T13" fmla="*/ 3 h 22"/>
                <a:gd name="T14" fmla="*/ 32 w 45"/>
                <a:gd name="T15" fmla="*/ 0 h 22"/>
                <a:gd name="T16" fmla="*/ 12 w 45"/>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2" y="0"/>
                  </a:moveTo>
                  <a:cubicBezTo>
                    <a:pt x="8" y="0"/>
                    <a:pt x="4" y="1"/>
                    <a:pt x="0" y="3"/>
                  </a:cubicBezTo>
                  <a:cubicBezTo>
                    <a:pt x="0" y="4"/>
                    <a:pt x="0" y="5"/>
                    <a:pt x="0" y="7"/>
                  </a:cubicBezTo>
                  <a:cubicBezTo>
                    <a:pt x="0" y="15"/>
                    <a:pt x="7" y="22"/>
                    <a:pt x="16" y="22"/>
                  </a:cubicBezTo>
                  <a:cubicBezTo>
                    <a:pt x="29" y="22"/>
                    <a:pt x="29" y="22"/>
                    <a:pt x="29" y="22"/>
                  </a:cubicBezTo>
                  <a:cubicBezTo>
                    <a:pt x="38" y="22"/>
                    <a:pt x="45" y="15"/>
                    <a:pt x="45" y="7"/>
                  </a:cubicBezTo>
                  <a:cubicBezTo>
                    <a:pt x="45" y="5"/>
                    <a:pt x="45" y="4"/>
                    <a:pt x="44" y="3"/>
                  </a:cubicBezTo>
                  <a:cubicBezTo>
                    <a:pt x="41" y="1"/>
                    <a:pt x="37" y="0"/>
                    <a:pt x="32" y="0"/>
                  </a:cubicBezTo>
                  <a:lnTo>
                    <a:pt x="12"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1" name="ïŝliďè">
              <a:extLst>
                <a:ext uri="{FF2B5EF4-FFF2-40B4-BE49-F238E27FC236}">
                  <a16:creationId xmlns:a16="http://schemas.microsoft.com/office/drawing/2014/main" xmlns="" id="{9FE16221-A6DB-4867-9DB5-0BD6BFF274F0}"/>
                </a:ext>
              </a:extLst>
            </p:cNvPr>
            <p:cNvSpPr/>
            <p:nvPr/>
          </p:nvSpPr>
          <p:spPr bwMode="auto">
            <a:xfrm>
              <a:off x="6515101" y="2717801"/>
              <a:ext cx="703263" cy="669925"/>
            </a:xfrm>
            <a:custGeom>
              <a:avLst/>
              <a:gdLst>
                <a:gd name="T0" fmla="*/ 225 w 242"/>
                <a:gd name="T1" fmla="*/ 181 h 231"/>
                <a:gd name="T2" fmla="*/ 120 w 242"/>
                <a:gd name="T3" fmla="*/ 231 h 231"/>
                <a:gd name="T4" fmla="*/ 11 w 242"/>
                <a:gd name="T5" fmla="*/ 121 h 231"/>
                <a:gd name="T6" fmla="*/ 53 w 242"/>
                <a:gd name="T7" fmla="*/ 31 h 231"/>
                <a:gd name="T8" fmla="*/ 135 w 242"/>
                <a:gd name="T9" fmla="*/ 3 h 231"/>
                <a:gd name="T10" fmla="*/ 233 w 242"/>
                <a:gd name="T11" fmla="*/ 86 h 231"/>
                <a:gd name="T12" fmla="*/ 225 w 242"/>
                <a:gd name="T13" fmla="*/ 181 h 231"/>
              </a:gdLst>
              <a:ahLst/>
              <a:cxnLst>
                <a:cxn ang="0">
                  <a:pos x="T0" y="T1"/>
                </a:cxn>
                <a:cxn ang="0">
                  <a:pos x="T2" y="T3"/>
                </a:cxn>
                <a:cxn ang="0">
                  <a:pos x="T4" y="T5"/>
                </a:cxn>
                <a:cxn ang="0">
                  <a:pos x="T6" y="T7"/>
                </a:cxn>
                <a:cxn ang="0">
                  <a:pos x="T8" y="T9"/>
                </a:cxn>
                <a:cxn ang="0">
                  <a:pos x="T10" y="T11"/>
                </a:cxn>
                <a:cxn ang="0">
                  <a:pos x="T12" y="T13"/>
                </a:cxn>
              </a:cxnLst>
              <a:rect l="0" t="0" r="r" b="b"/>
              <a:pathLst>
                <a:path w="242" h="231">
                  <a:moveTo>
                    <a:pt x="225" y="181"/>
                  </a:moveTo>
                  <a:cubicBezTo>
                    <a:pt x="200" y="215"/>
                    <a:pt x="165" y="231"/>
                    <a:pt x="120" y="231"/>
                  </a:cubicBezTo>
                  <a:cubicBezTo>
                    <a:pt x="45" y="231"/>
                    <a:pt x="6" y="193"/>
                    <a:pt x="11" y="121"/>
                  </a:cubicBezTo>
                  <a:cubicBezTo>
                    <a:pt x="14" y="85"/>
                    <a:pt x="0" y="30"/>
                    <a:pt x="53" y="31"/>
                  </a:cubicBezTo>
                  <a:cubicBezTo>
                    <a:pt x="53" y="0"/>
                    <a:pt x="76" y="5"/>
                    <a:pt x="135" y="3"/>
                  </a:cubicBezTo>
                  <a:cubicBezTo>
                    <a:pt x="194" y="1"/>
                    <a:pt x="228" y="55"/>
                    <a:pt x="233" y="86"/>
                  </a:cubicBezTo>
                  <a:cubicBezTo>
                    <a:pt x="242" y="138"/>
                    <a:pt x="231" y="148"/>
                    <a:pt x="225" y="181"/>
                  </a:cubicBez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2" name="íṩḷíḍè">
              <a:extLst>
                <a:ext uri="{FF2B5EF4-FFF2-40B4-BE49-F238E27FC236}">
                  <a16:creationId xmlns:a16="http://schemas.microsoft.com/office/drawing/2014/main" xmlns="" id="{177272E1-F3DA-4F66-841F-AB592447D387}"/>
                </a:ext>
              </a:extLst>
            </p:cNvPr>
            <p:cNvSpPr/>
            <p:nvPr/>
          </p:nvSpPr>
          <p:spPr bwMode="auto">
            <a:xfrm>
              <a:off x="6540501" y="2720976"/>
              <a:ext cx="661988" cy="671513"/>
            </a:xfrm>
            <a:custGeom>
              <a:avLst/>
              <a:gdLst>
                <a:gd name="T0" fmla="*/ 216 w 228"/>
                <a:gd name="T1" fmla="*/ 180 h 232"/>
                <a:gd name="T2" fmla="*/ 215 w 228"/>
                <a:gd name="T3" fmla="*/ 179 h 232"/>
                <a:gd name="T4" fmla="*/ 111 w 228"/>
                <a:gd name="T5" fmla="*/ 229 h 232"/>
                <a:gd name="T6" fmla="*/ 31 w 228"/>
                <a:gd name="T7" fmla="*/ 205 h 232"/>
                <a:gd name="T8" fmla="*/ 3 w 228"/>
                <a:gd name="T9" fmla="*/ 133 h 232"/>
                <a:gd name="T10" fmla="*/ 3 w 228"/>
                <a:gd name="T11" fmla="*/ 120 h 232"/>
                <a:gd name="T12" fmla="*/ 4 w 228"/>
                <a:gd name="T13" fmla="*/ 108 h 232"/>
                <a:gd name="T14" fmla="*/ 3 w 228"/>
                <a:gd name="T15" fmla="*/ 87 h 232"/>
                <a:gd name="T16" fmla="*/ 10 w 228"/>
                <a:gd name="T17" fmla="*/ 48 h 232"/>
                <a:gd name="T18" fmla="*/ 44 w 228"/>
                <a:gd name="T19" fmla="*/ 31 h 232"/>
                <a:gd name="T20" fmla="*/ 44 w 228"/>
                <a:gd name="T21" fmla="*/ 31 h 232"/>
                <a:gd name="T22" fmla="*/ 46 w 228"/>
                <a:gd name="T23" fmla="*/ 31 h 232"/>
                <a:gd name="T24" fmla="*/ 46 w 228"/>
                <a:gd name="T25" fmla="*/ 30 h 232"/>
                <a:gd name="T26" fmla="*/ 46 w 228"/>
                <a:gd name="T27" fmla="*/ 28 h 232"/>
                <a:gd name="T28" fmla="*/ 50 w 228"/>
                <a:gd name="T29" fmla="*/ 13 h 232"/>
                <a:gd name="T30" fmla="*/ 74 w 228"/>
                <a:gd name="T31" fmla="*/ 4 h 232"/>
                <a:gd name="T32" fmla="*/ 126 w 228"/>
                <a:gd name="T33" fmla="*/ 3 h 232"/>
                <a:gd name="T34" fmla="*/ 129 w 228"/>
                <a:gd name="T35" fmla="*/ 3 h 232"/>
                <a:gd name="T36" fmla="*/ 195 w 228"/>
                <a:gd name="T37" fmla="*/ 33 h 232"/>
                <a:gd name="T38" fmla="*/ 223 w 228"/>
                <a:gd name="T39" fmla="*/ 85 h 232"/>
                <a:gd name="T40" fmla="*/ 226 w 228"/>
                <a:gd name="T41" fmla="*/ 119 h 232"/>
                <a:gd name="T42" fmla="*/ 222 w 228"/>
                <a:gd name="T43" fmla="*/ 150 h 232"/>
                <a:gd name="T44" fmla="*/ 215 w 228"/>
                <a:gd name="T45" fmla="*/ 180 h 232"/>
                <a:gd name="T46" fmla="*/ 216 w 228"/>
                <a:gd name="T47" fmla="*/ 180 h 232"/>
                <a:gd name="T48" fmla="*/ 215 w 228"/>
                <a:gd name="T49" fmla="*/ 179 h 232"/>
                <a:gd name="T50" fmla="*/ 216 w 228"/>
                <a:gd name="T51" fmla="*/ 180 h 232"/>
                <a:gd name="T52" fmla="*/ 217 w 228"/>
                <a:gd name="T53" fmla="*/ 180 h 232"/>
                <a:gd name="T54" fmla="*/ 224 w 228"/>
                <a:gd name="T55" fmla="*/ 150 h 232"/>
                <a:gd name="T56" fmla="*/ 228 w 228"/>
                <a:gd name="T57" fmla="*/ 119 h 232"/>
                <a:gd name="T58" fmla="*/ 225 w 228"/>
                <a:gd name="T59" fmla="*/ 85 h 232"/>
                <a:gd name="T60" fmla="*/ 197 w 228"/>
                <a:gd name="T61" fmla="*/ 31 h 232"/>
                <a:gd name="T62" fmla="*/ 129 w 228"/>
                <a:gd name="T63" fmla="*/ 0 h 232"/>
                <a:gd name="T64" fmla="*/ 126 w 228"/>
                <a:gd name="T65" fmla="*/ 0 h 232"/>
                <a:gd name="T66" fmla="*/ 63 w 228"/>
                <a:gd name="T67" fmla="*/ 4 h 232"/>
                <a:gd name="T68" fmla="*/ 48 w 228"/>
                <a:gd name="T69" fmla="*/ 11 h 232"/>
                <a:gd name="T70" fmla="*/ 43 w 228"/>
                <a:gd name="T71" fmla="*/ 28 h 232"/>
                <a:gd name="T72" fmla="*/ 43 w 228"/>
                <a:gd name="T73" fmla="*/ 30 h 232"/>
                <a:gd name="T74" fmla="*/ 44 w 228"/>
                <a:gd name="T75" fmla="*/ 30 h 232"/>
                <a:gd name="T76" fmla="*/ 44 w 228"/>
                <a:gd name="T77" fmla="*/ 29 h 232"/>
                <a:gd name="T78" fmla="*/ 44 w 228"/>
                <a:gd name="T79" fmla="*/ 28 h 232"/>
                <a:gd name="T80" fmla="*/ 8 w 228"/>
                <a:gd name="T81" fmla="*/ 47 h 232"/>
                <a:gd name="T82" fmla="*/ 1 w 228"/>
                <a:gd name="T83" fmla="*/ 87 h 232"/>
                <a:gd name="T84" fmla="*/ 1 w 228"/>
                <a:gd name="T85" fmla="*/ 108 h 232"/>
                <a:gd name="T86" fmla="*/ 1 w 228"/>
                <a:gd name="T87" fmla="*/ 120 h 232"/>
                <a:gd name="T88" fmla="*/ 0 w 228"/>
                <a:gd name="T89" fmla="*/ 133 h 232"/>
                <a:gd name="T90" fmla="*/ 29 w 228"/>
                <a:gd name="T91" fmla="*/ 206 h 232"/>
                <a:gd name="T92" fmla="*/ 111 w 228"/>
                <a:gd name="T93" fmla="*/ 232 h 232"/>
                <a:gd name="T94" fmla="*/ 217 w 228"/>
                <a:gd name="T95" fmla="*/ 181 h 232"/>
                <a:gd name="T96" fmla="*/ 217 w 228"/>
                <a:gd name="T97" fmla="*/ 180 h 232"/>
                <a:gd name="T98" fmla="*/ 217 w 228"/>
                <a:gd name="T99" fmla="*/ 180 h 232"/>
                <a:gd name="T100" fmla="*/ 216 w 228"/>
                <a:gd name="T10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232">
                  <a:moveTo>
                    <a:pt x="216" y="180"/>
                  </a:moveTo>
                  <a:cubicBezTo>
                    <a:pt x="215" y="179"/>
                    <a:pt x="215" y="179"/>
                    <a:pt x="215" y="179"/>
                  </a:cubicBezTo>
                  <a:cubicBezTo>
                    <a:pt x="191" y="213"/>
                    <a:pt x="156" y="229"/>
                    <a:pt x="111" y="229"/>
                  </a:cubicBezTo>
                  <a:cubicBezTo>
                    <a:pt x="76" y="229"/>
                    <a:pt x="49" y="221"/>
                    <a:pt x="31" y="205"/>
                  </a:cubicBezTo>
                  <a:cubicBezTo>
                    <a:pt x="12" y="188"/>
                    <a:pt x="3" y="164"/>
                    <a:pt x="3" y="133"/>
                  </a:cubicBezTo>
                  <a:cubicBezTo>
                    <a:pt x="3" y="129"/>
                    <a:pt x="3" y="125"/>
                    <a:pt x="3" y="120"/>
                  </a:cubicBezTo>
                  <a:cubicBezTo>
                    <a:pt x="4" y="116"/>
                    <a:pt x="4" y="112"/>
                    <a:pt x="4" y="108"/>
                  </a:cubicBezTo>
                  <a:cubicBezTo>
                    <a:pt x="4" y="101"/>
                    <a:pt x="3" y="94"/>
                    <a:pt x="3" y="87"/>
                  </a:cubicBezTo>
                  <a:cubicBezTo>
                    <a:pt x="3" y="72"/>
                    <a:pt x="4" y="58"/>
                    <a:pt x="10" y="48"/>
                  </a:cubicBezTo>
                  <a:cubicBezTo>
                    <a:pt x="15" y="38"/>
                    <a:pt x="25" y="31"/>
                    <a:pt x="44" y="31"/>
                  </a:cubicBezTo>
                  <a:cubicBezTo>
                    <a:pt x="44" y="31"/>
                    <a:pt x="44" y="31"/>
                    <a:pt x="44" y="31"/>
                  </a:cubicBezTo>
                  <a:cubicBezTo>
                    <a:pt x="46" y="31"/>
                    <a:pt x="46" y="31"/>
                    <a:pt x="46" y="31"/>
                  </a:cubicBezTo>
                  <a:cubicBezTo>
                    <a:pt x="46" y="30"/>
                    <a:pt x="46" y="30"/>
                    <a:pt x="46" y="30"/>
                  </a:cubicBezTo>
                  <a:cubicBezTo>
                    <a:pt x="46" y="29"/>
                    <a:pt x="46" y="29"/>
                    <a:pt x="46" y="28"/>
                  </a:cubicBezTo>
                  <a:cubicBezTo>
                    <a:pt x="46" y="21"/>
                    <a:pt x="47" y="16"/>
                    <a:pt x="50" y="13"/>
                  </a:cubicBezTo>
                  <a:cubicBezTo>
                    <a:pt x="54" y="8"/>
                    <a:pt x="62" y="6"/>
                    <a:pt x="74" y="4"/>
                  </a:cubicBezTo>
                  <a:cubicBezTo>
                    <a:pt x="87" y="3"/>
                    <a:pt x="104" y="3"/>
                    <a:pt x="126" y="3"/>
                  </a:cubicBezTo>
                  <a:cubicBezTo>
                    <a:pt x="127" y="3"/>
                    <a:pt x="128" y="3"/>
                    <a:pt x="129" y="3"/>
                  </a:cubicBezTo>
                  <a:cubicBezTo>
                    <a:pt x="157" y="3"/>
                    <a:pt x="179" y="16"/>
                    <a:pt x="195" y="33"/>
                  </a:cubicBezTo>
                  <a:cubicBezTo>
                    <a:pt x="211" y="50"/>
                    <a:pt x="221" y="70"/>
                    <a:pt x="223" y="85"/>
                  </a:cubicBezTo>
                  <a:cubicBezTo>
                    <a:pt x="225" y="99"/>
                    <a:pt x="226" y="110"/>
                    <a:pt x="226" y="119"/>
                  </a:cubicBezTo>
                  <a:cubicBezTo>
                    <a:pt x="226" y="131"/>
                    <a:pt x="224" y="140"/>
                    <a:pt x="222" y="150"/>
                  </a:cubicBezTo>
                  <a:cubicBezTo>
                    <a:pt x="220" y="159"/>
                    <a:pt x="217" y="168"/>
                    <a:pt x="215" y="180"/>
                  </a:cubicBezTo>
                  <a:cubicBezTo>
                    <a:pt x="216" y="180"/>
                    <a:pt x="216" y="180"/>
                    <a:pt x="216" y="180"/>
                  </a:cubicBezTo>
                  <a:cubicBezTo>
                    <a:pt x="215" y="179"/>
                    <a:pt x="215" y="179"/>
                    <a:pt x="215" y="179"/>
                  </a:cubicBezTo>
                  <a:cubicBezTo>
                    <a:pt x="216" y="180"/>
                    <a:pt x="216" y="180"/>
                    <a:pt x="216" y="180"/>
                  </a:cubicBezTo>
                  <a:cubicBezTo>
                    <a:pt x="217" y="180"/>
                    <a:pt x="217" y="180"/>
                    <a:pt x="217" y="180"/>
                  </a:cubicBezTo>
                  <a:cubicBezTo>
                    <a:pt x="219" y="168"/>
                    <a:pt x="222" y="159"/>
                    <a:pt x="224" y="150"/>
                  </a:cubicBezTo>
                  <a:cubicBezTo>
                    <a:pt x="227" y="141"/>
                    <a:pt x="228" y="131"/>
                    <a:pt x="228" y="119"/>
                  </a:cubicBezTo>
                  <a:cubicBezTo>
                    <a:pt x="228" y="109"/>
                    <a:pt x="227" y="99"/>
                    <a:pt x="225" y="85"/>
                  </a:cubicBezTo>
                  <a:cubicBezTo>
                    <a:pt x="223" y="70"/>
                    <a:pt x="213" y="49"/>
                    <a:pt x="197" y="31"/>
                  </a:cubicBezTo>
                  <a:cubicBezTo>
                    <a:pt x="181" y="14"/>
                    <a:pt x="158" y="0"/>
                    <a:pt x="129" y="0"/>
                  </a:cubicBezTo>
                  <a:cubicBezTo>
                    <a:pt x="128" y="0"/>
                    <a:pt x="127" y="0"/>
                    <a:pt x="126" y="0"/>
                  </a:cubicBezTo>
                  <a:cubicBezTo>
                    <a:pt x="97" y="1"/>
                    <a:pt x="76" y="1"/>
                    <a:pt x="63" y="4"/>
                  </a:cubicBezTo>
                  <a:cubicBezTo>
                    <a:pt x="56" y="5"/>
                    <a:pt x="51" y="8"/>
                    <a:pt x="48" y="11"/>
                  </a:cubicBezTo>
                  <a:cubicBezTo>
                    <a:pt x="45" y="15"/>
                    <a:pt x="43" y="21"/>
                    <a:pt x="43" y="28"/>
                  </a:cubicBezTo>
                  <a:cubicBezTo>
                    <a:pt x="43" y="29"/>
                    <a:pt x="43" y="29"/>
                    <a:pt x="43" y="30"/>
                  </a:cubicBezTo>
                  <a:cubicBezTo>
                    <a:pt x="44" y="30"/>
                    <a:pt x="44" y="30"/>
                    <a:pt x="44" y="30"/>
                  </a:cubicBezTo>
                  <a:cubicBezTo>
                    <a:pt x="44" y="29"/>
                    <a:pt x="44" y="29"/>
                    <a:pt x="44" y="29"/>
                  </a:cubicBezTo>
                  <a:cubicBezTo>
                    <a:pt x="44" y="28"/>
                    <a:pt x="44" y="28"/>
                    <a:pt x="44" y="28"/>
                  </a:cubicBezTo>
                  <a:cubicBezTo>
                    <a:pt x="24" y="28"/>
                    <a:pt x="14" y="36"/>
                    <a:pt x="8" y="47"/>
                  </a:cubicBezTo>
                  <a:cubicBezTo>
                    <a:pt x="2" y="58"/>
                    <a:pt x="1" y="72"/>
                    <a:pt x="1" y="87"/>
                  </a:cubicBezTo>
                  <a:cubicBezTo>
                    <a:pt x="1" y="94"/>
                    <a:pt x="1" y="101"/>
                    <a:pt x="1" y="108"/>
                  </a:cubicBezTo>
                  <a:cubicBezTo>
                    <a:pt x="1" y="112"/>
                    <a:pt x="1" y="116"/>
                    <a:pt x="1" y="120"/>
                  </a:cubicBezTo>
                  <a:cubicBezTo>
                    <a:pt x="1" y="125"/>
                    <a:pt x="0" y="129"/>
                    <a:pt x="0" y="133"/>
                  </a:cubicBezTo>
                  <a:cubicBezTo>
                    <a:pt x="0" y="165"/>
                    <a:pt x="10" y="190"/>
                    <a:pt x="29" y="206"/>
                  </a:cubicBezTo>
                  <a:cubicBezTo>
                    <a:pt x="48" y="223"/>
                    <a:pt x="76" y="232"/>
                    <a:pt x="111" y="232"/>
                  </a:cubicBezTo>
                  <a:cubicBezTo>
                    <a:pt x="156" y="232"/>
                    <a:pt x="192" y="215"/>
                    <a:pt x="217" y="181"/>
                  </a:cubicBezTo>
                  <a:cubicBezTo>
                    <a:pt x="217" y="180"/>
                    <a:pt x="217" y="180"/>
                    <a:pt x="217" y="180"/>
                  </a:cubicBezTo>
                  <a:cubicBezTo>
                    <a:pt x="217" y="180"/>
                    <a:pt x="217" y="180"/>
                    <a:pt x="217" y="180"/>
                  </a:cubicBezTo>
                  <a:lnTo>
                    <a:pt x="216" y="180"/>
                  </a:lnTo>
                  <a:close/>
                </a:path>
              </a:pathLst>
            </a:custGeom>
            <a:solidFill>
              <a:srgbClr val="2319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3" name="îṣļïḍé">
              <a:extLst>
                <a:ext uri="{FF2B5EF4-FFF2-40B4-BE49-F238E27FC236}">
                  <a16:creationId xmlns:a16="http://schemas.microsoft.com/office/drawing/2014/main" xmlns="" id="{B66404D5-DC23-4D2B-A83C-9680FB806925}"/>
                </a:ext>
              </a:extLst>
            </p:cNvPr>
            <p:cNvSpPr/>
            <p:nvPr/>
          </p:nvSpPr>
          <p:spPr bwMode="auto">
            <a:xfrm>
              <a:off x="6705601" y="3630614"/>
              <a:ext cx="369888" cy="460375"/>
            </a:xfrm>
            <a:custGeom>
              <a:avLst/>
              <a:gdLst>
                <a:gd name="T0" fmla="*/ 6 w 233"/>
                <a:gd name="T1" fmla="*/ 290 h 290"/>
                <a:gd name="T2" fmla="*/ 204 w 233"/>
                <a:gd name="T3" fmla="*/ 290 h 290"/>
                <a:gd name="T4" fmla="*/ 233 w 233"/>
                <a:gd name="T5" fmla="*/ 0 h 290"/>
                <a:gd name="T6" fmla="*/ 0 w 233"/>
                <a:gd name="T7" fmla="*/ 0 h 290"/>
                <a:gd name="T8" fmla="*/ 6 w 233"/>
                <a:gd name="T9" fmla="*/ 290 h 290"/>
              </a:gdLst>
              <a:ahLst/>
              <a:cxnLst>
                <a:cxn ang="0">
                  <a:pos x="T0" y="T1"/>
                </a:cxn>
                <a:cxn ang="0">
                  <a:pos x="T2" y="T3"/>
                </a:cxn>
                <a:cxn ang="0">
                  <a:pos x="T4" y="T5"/>
                </a:cxn>
                <a:cxn ang="0">
                  <a:pos x="T6" y="T7"/>
                </a:cxn>
                <a:cxn ang="0">
                  <a:pos x="T8" y="T9"/>
                </a:cxn>
              </a:cxnLst>
              <a:rect l="0" t="0" r="r" b="b"/>
              <a:pathLst>
                <a:path w="233" h="290">
                  <a:moveTo>
                    <a:pt x="6" y="290"/>
                  </a:moveTo>
                  <a:lnTo>
                    <a:pt x="204" y="290"/>
                  </a:lnTo>
                  <a:lnTo>
                    <a:pt x="233" y="0"/>
                  </a:lnTo>
                  <a:lnTo>
                    <a:pt x="0" y="0"/>
                  </a:lnTo>
                  <a:lnTo>
                    <a:pt x="6" y="290"/>
                  </a:lnTo>
                  <a:close/>
                </a:path>
              </a:pathLst>
            </a:custGeom>
            <a:solidFill>
              <a:srgbClr val="FF7F0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4" name="ïšlîḑe">
              <a:extLst>
                <a:ext uri="{FF2B5EF4-FFF2-40B4-BE49-F238E27FC236}">
                  <a16:creationId xmlns:a16="http://schemas.microsoft.com/office/drawing/2014/main" xmlns="" id="{0134310A-458D-437F-B7C1-C8435032B8D5}"/>
                </a:ext>
              </a:extLst>
            </p:cNvPr>
            <p:cNvSpPr/>
            <p:nvPr/>
          </p:nvSpPr>
          <p:spPr bwMode="auto">
            <a:xfrm>
              <a:off x="6705601" y="3630614"/>
              <a:ext cx="369888" cy="460375"/>
            </a:xfrm>
            <a:custGeom>
              <a:avLst/>
              <a:gdLst>
                <a:gd name="T0" fmla="*/ 6 w 233"/>
                <a:gd name="T1" fmla="*/ 290 h 290"/>
                <a:gd name="T2" fmla="*/ 204 w 233"/>
                <a:gd name="T3" fmla="*/ 290 h 290"/>
                <a:gd name="T4" fmla="*/ 233 w 233"/>
                <a:gd name="T5" fmla="*/ 0 h 290"/>
                <a:gd name="T6" fmla="*/ 0 w 233"/>
                <a:gd name="T7" fmla="*/ 0 h 290"/>
                <a:gd name="T8" fmla="*/ 6 w 233"/>
                <a:gd name="T9" fmla="*/ 290 h 290"/>
              </a:gdLst>
              <a:ahLst/>
              <a:cxnLst>
                <a:cxn ang="0">
                  <a:pos x="T0" y="T1"/>
                </a:cxn>
                <a:cxn ang="0">
                  <a:pos x="T2" y="T3"/>
                </a:cxn>
                <a:cxn ang="0">
                  <a:pos x="T4" y="T5"/>
                </a:cxn>
                <a:cxn ang="0">
                  <a:pos x="T6" y="T7"/>
                </a:cxn>
                <a:cxn ang="0">
                  <a:pos x="T8" y="T9"/>
                </a:cxn>
              </a:cxnLst>
              <a:rect l="0" t="0" r="r" b="b"/>
              <a:pathLst>
                <a:path w="233" h="290">
                  <a:moveTo>
                    <a:pt x="6" y="290"/>
                  </a:moveTo>
                  <a:lnTo>
                    <a:pt x="204" y="290"/>
                  </a:lnTo>
                  <a:lnTo>
                    <a:pt x="233" y="0"/>
                  </a:lnTo>
                  <a:lnTo>
                    <a:pt x="0" y="0"/>
                  </a:lnTo>
                  <a:lnTo>
                    <a:pt x="6" y="2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5" name="iśļíḍè">
              <a:extLst>
                <a:ext uri="{FF2B5EF4-FFF2-40B4-BE49-F238E27FC236}">
                  <a16:creationId xmlns:a16="http://schemas.microsoft.com/office/drawing/2014/main" xmlns="" id="{239620C7-5C2D-4C25-A084-E910D7521C12}"/>
                </a:ext>
              </a:extLst>
            </p:cNvPr>
            <p:cNvSpPr/>
            <p:nvPr/>
          </p:nvSpPr>
          <p:spPr bwMode="auto">
            <a:xfrm>
              <a:off x="6929438" y="3589339"/>
              <a:ext cx="366713" cy="501650"/>
            </a:xfrm>
            <a:custGeom>
              <a:avLst/>
              <a:gdLst>
                <a:gd name="T0" fmla="*/ 101 w 231"/>
                <a:gd name="T1" fmla="*/ 0 h 316"/>
                <a:gd name="T2" fmla="*/ 222 w 231"/>
                <a:gd name="T3" fmla="*/ 33 h 316"/>
                <a:gd name="T4" fmla="*/ 231 w 231"/>
                <a:gd name="T5" fmla="*/ 311 h 316"/>
                <a:gd name="T6" fmla="*/ 0 w 231"/>
                <a:gd name="T7" fmla="*/ 316 h 316"/>
                <a:gd name="T8" fmla="*/ 39 w 231"/>
                <a:gd name="T9" fmla="*/ 143 h 316"/>
                <a:gd name="T10" fmla="*/ 101 w 231"/>
                <a:gd name="T11" fmla="*/ 0 h 316"/>
              </a:gdLst>
              <a:ahLst/>
              <a:cxnLst>
                <a:cxn ang="0">
                  <a:pos x="T0" y="T1"/>
                </a:cxn>
                <a:cxn ang="0">
                  <a:pos x="T2" y="T3"/>
                </a:cxn>
                <a:cxn ang="0">
                  <a:pos x="T4" y="T5"/>
                </a:cxn>
                <a:cxn ang="0">
                  <a:pos x="T6" y="T7"/>
                </a:cxn>
                <a:cxn ang="0">
                  <a:pos x="T8" y="T9"/>
                </a:cxn>
                <a:cxn ang="0">
                  <a:pos x="T10" y="T11"/>
                </a:cxn>
              </a:cxnLst>
              <a:rect l="0" t="0" r="r" b="b"/>
              <a:pathLst>
                <a:path w="231" h="316">
                  <a:moveTo>
                    <a:pt x="101" y="0"/>
                  </a:moveTo>
                  <a:lnTo>
                    <a:pt x="222" y="33"/>
                  </a:lnTo>
                  <a:lnTo>
                    <a:pt x="231" y="311"/>
                  </a:lnTo>
                  <a:lnTo>
                    <a:pt x="0" y="316"/>
                  </a:lnTo>
                  <a:lnTo>
                    <a:pt x="39" y="143"/>
                  </a:lnTo>
                  <a:lnTo>
                    <a:pt x="101" y="0"/>
                  </a:lnTo>
                  <a:close/>
                </a:path>
              </a:pathLst>
            </a:custGeom>
            <a:solidFill>
              <a:srgbClr val="2323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6" name="ïṥļíḑè">
              <a:extLst>
                <a:ext uri="{FF2B5EF4-FFF2-40B4-BE49-F238E27FC236}">
                  <a16:creationId xmlns:a16="http://schemas.microsoft.com/office/drawing/2014/main" xmlns="" id="{D2DED560-99C9-4EAF-B484-1833A6C0728B}"/>
                </a:ext>
              </a:extLst>
            </p:cNvPr>
            <p:cNvSpPr/>
            <p:nvPr/>
          </p:nvSpPr>
          <p:spPr bwMode="auto">
            <a:xfrm>
              <a:off x="6929438" y="3589339"/>
              <a:ext cx="366713" cy="501650"/>
            </a:xfrm>
            <a:custGeom>
              <a:avLst/>
              <a:gdLst>
                <a:gd name="T0" fmla="*/ 101 w 231"/>
                <a:gd name="T1" fmla="*/ 0 h 316"/>
                <a:gd name="T2" fmla="*/ 222 w 231"/>
                <a:gd name="T3" fmla="*/ 33 h 316"/>
                <a:gd name="T4" fmla="*/ 231 w 231"/>
                <a:gd name="T5" fmla="*/ 311 h 316"/>
                <a:gd name="T6" fmla="*/ 0 w 231"/>
                <a:gd name="T7" fmla="*/ 316 h 316"/>
                <a:gd name="T8" fmla="*/ 39 w 231"/>
                <a:gd name="T9" fmla="*/ 143 h 316"/>
                <a:gd name="T10" fmla="*/ 101 w 231"/>
                <a:gd name="T11" fmla="*/ 0 h 316"/>
              </a:gdLst>
              <a:ahLst/>
              <a:cxnLst>
                <a:cxn ang="0">
                  <a:pos x="T0" y="T1"/>
                </a:cxn>
                <a:cxn ang="0">
                  <a:pos x="T2" y="T3"/>
                </a:cxn>
                <a:cxn ang="0">
                  <a:pos x="T4" y="T5"/>
                </a:cxn>
                <a:cxn ang="0">
                  <a:pos x="T6" y="T7"/>
                </a:cxn>
                <a:cxn ang="0">
                  <a:pos x="T8" y="T9"/>
                </a:cxn>
                <a:cxn ang="0">
                  <a:pos x="T10" y="T11"/>
                </a:cxn>
              </a:cxnLst>
              <a:rect l="0" t="0" r="r" b="b"/>
              <a:pathLst>
                <a:path w="231" h="316">
                  <a:moveTo>
                    <a:pt x="101" y="0"/>
                  </a:moveTo>
                  <a:lnTo>
                    <a:pt x="222" y="33"/>
                  </a:lnTo>
                  <a:lnTo>
                    <a:pt x="231" y="311"/>
                  </a:lnTo>
                  <a:lnTo>
                    <a:pt x="0" y="316"/>
                  </a:lnTo>
                  <a:lnTo>
                    <a:pt x="39" y="143"/>
                  </a:lnTo>
                  <a:lnTo>
                    <a:pt x="1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7" name="iṩļîḋé">
              <a:extLst>
                <a:ext uri="{FF2B5EF4-FFF2-40B4-BE49-F238E27FC236}">
                  <a16:creationId xmlns:a16="http://schemas.microsoft.com/office/drawing/2014/main" xmlns="" id="{3020630F-FD19-4D5E-9220-5668EF32166A}"/>
                </a:ext>
              </a:extLst>
            </p:cNvPr>
            <p:cNvSpPr/>
            <p:nvPr/>
          </p:nvSpPr>
          <p:spPr bwMode="auto">
            <a:xfrm>
              <a:off x="6764338" y="3459164"/>
              <a:ext cx="220663" cy="258763"/>
            </a:xfrm>
            <a:custGeom>
              <a:avLst/>
              <a:gdLst>
                <a:gd name="T0" fmla="*/ 3 w 76"/>
                <a:gd name="T1" fmla="*/ 0 h 89"/>
                <a:gd name="T2" fmla="*/ 0 w 76"/>
                <a:gd name="T3" fmla="*/ 34 h 89"/>
                <a:gd name="T4" fmla="*/ 7 w 76"/>
                <a:gd name="T5" fmla="*/ 81 h 89"/>
                <a:gd name="T6" fmla="*/ 68 w 76"/>
                <a:gd name="T7" fmla="*/ 84 h 89"/>
                <a:gd name="T8" fmla="*/ 76 w 76"/>
                <a:gd name="T9" fmla="*/ 33 h 89"/>
                <a:gd name="T10" fmla="*/ 70 w 76"/>
                <a:gd name="T11" fmla="*/ 2 h 89"/>
                <a:gd name="T12" fmla="*/ 45 w 76"/>
                <a:gd name="T13" fmla="*/ 1 h 89"/>
                <a:gd name="T14" fmla="*/ 3 w 76"/>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9">
                  <a:moveTo>
                    <a:pt x="3" y="0"/>
                  </a:moveTo>
                  <a:cubicBezTo>
                    <a:pt x="3" y="0"/>
                    <a:pt x="6" y="28"/>
                    <a:pt x="0" y="34"/>
                  </a:cubicBezTo>
                  <a:cubicBezTo>
                    <a:pt x="0" y="34"/>
                    <a:pt x="3" y="72"/>
                    <a:pt x="7" y="81"/>
                  </a:cubicBezTo>
                  <a:cubicBezTo>
                    <a:pt x="10" y="89"/>
                    <a:pt x="50" y="87"/>
                    <a:pt x="68" y="84"/>
                  </a:cubicBezTo>
                  <a:cubicBezTo>
                    <a:pt x="68" y="84"/>
                    <a:pt x="76" y="37"/>
                    <a:pt x="76" y="33"/>
                  </a:cubicBezTo>
                  <a:cubicBezTo>
                    <a:pt x="76" y="33"/>
                    <a:pt x="70" y="14"/>
                    <a:pt x="70" y="2"/>
                  </a:cubicBezTo>
                  <a:cubicBezTo>
                    <a:pt x="45" y="1"/>
                    <a:pt x="45" y="1"/>
                    <a:pt x="45" y="1"/>
                  </a:cubicBezTo>
                  <a:lnTo>
                    <a:pt x="3"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8" name="íşļîḑe">
              <a:extLst>
                <a:ext uri="{FF2B5EF4-FFF2-40B4-BE49-F238E27FC236}">
                  <a16:creationId xmlns:a16="http://schemas.microsoft.com/office/drawing/2014/main" xmlns="" id="{8C62DFE6-DC88-41AD-97DF-77EE1C5CA24B}"/>
                </a:ext>
              </a:extLst>
            </p:cNvPr>
            <p:cNvSpPr/>
            <p:nvPr/>
          </p:nvSpPr>
          <p:spPr bwMode="auto">
            <a:xfrm>
              <a:off x="6862763" y="3459164"/>
              <a:ext cx="122238" cy="252413"/>
            </a:xfrm>
            <a:custGeom>
              <a:avLst/>
              <a:gdLst>
                <a:gd name="T0" fmla="*/ 0 w 42"/>
                <a:gd name="T1" fmla="*/ 87 h 87"/>
                <a:gd name="T2" fmla="*/ 34 w 42"/>
                <a:gd name="T3" fmla="*/ 84 h 87"/>
                <a:gd name="T4" fmla="*/ 42 w 42"/>
                <a:gd name="T5" fmla="*/ 33 h 87"/>
                <a:gd name="T6" fmla="*/ 37 w 42"/>
                <a:gd name="T7" fmla="*/ 4 h 87"/>
                <a:gd name="T8" fmla="*/ 11 w 42"/>
                <a:gd name="T9" fmla="*/ 1 h 87"/>
                <a:gd name="T10" fmla="*/ 0 w 42"/>
                <a:gd name="T11" fmla="*/ 0 h 87"/>
                <a:gd name="T12" fmla="*/ 0 w 42"/>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42" h="87">
                  <a:moveTo>
                    <a:pt x="0" y="87"/>
                  </a:moveTo>
                  <a:cubicBezTo>
                    <a:pt x="12" y="87"/>
                    <a:pt x="25" y="86"/>
                    <a:pt x="34" y="84"/>
                  </a:cubicBezTo>
                  <a:cubicBezTo>
                    <a:pt x="34" y="84"/>
                    <a:pt x="42" y="37"/>
                    <a:pt x="42" y="33"/>
                  </a:cubicBezTo>
                  <a:cubicBezTo>
                    <a:pt x="42" y="33"/>
                    <a:pt x="37" y="15"/>
                    <a:pt x="37" y="4"/>
                  </a:cubicBezTo>
                  <a:cubicBezTo>
                    <a:pt x="11" y="1"/>
                    <a:pt x="11" y="1"/>
                    <a:pt x="11" y="1"/>
                  </a:cubicBezTo>
                  <a:cubicBezTo>
                    <a:pt x="0" y="0"/>
                    <a:pt x="0" y="0"/>
                    <a:pt x="0" y="0"/>
                  </a:cubicBezTo>
                  <a:lnTo>
                    <a:pt x="0" y="87"/>
                  </a:lnTo>
                  <a:close/>
                </a:path>
              </a:pathLst>
            </a:custGeom>
            <a:solidFill>
              <a:srgbClr val="F2BA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9" name="islîḋè">
              <a:extLst>
                <a:ext uri="{FF2B5EF4-FFF2-40B4-BE49-F238E27FC236}">
                  <a16:creationId xmlns:a16="http://schemas.microsoft.com/office/drawing/2014/main" xmlns="" id="{39ADCD88-E511-4151-9758-9D02D1243B5F}"/>
                </a:ext>
              </a:extLst>
            </p:cNvPr>
            <p:cNvSpPr/>
            <p:nvPr/>
          </p:nvSpPr>
          <p:spPr bwMode="auto">
            <a:xfrm>
              <a:off x="6784976" y="3451226"/>
              <a:ext cx="185738" cy="92075"/>
            </a:xfrm>
            <a:custGeom>
              <a:avLst/>
              <a:gdLst>
                <a:gd name="T0" fmla="*/ 0 w 64"/>
                <a:gd name="T1" fmla="*/ 8 h 32"/>
                <a:gd name="T2" fmla="*/ 32 w 64"/>
                <a:gd name="T3" fmla="*/ 31 h 32"/>
                <a:gd name="T4" fmla="*/ 64 w 64"/>
                <a:gd name="T5" fmla="*/ 7 h 32"/>
                <a:gd name="T6" fmla="*/ 46 w 64"/>
                <a:gd name="T7" fmla="*/ 2 h 32"/>
                <a:gd name="T8" fmla="*/ 9 w 64"/>
                <a:gd name="T9" fmla="*/ 0 h 32"/>
                <a:gd name="T10" fmla="*/ 0 w 64"/>
                <a:gd name="T11" fmla="*/ 8 h 32"/>
              </a:gdLst>
              <a:ahLst/>
              <a:cxnLst>
                <a:cxn ang="0">
                  <a:pos x="T0" y="T1"/>
                </a:cxn>
                <a:cxn ang="0">
                  <a:pos x="T2" y="T3"/>
                </a:cxn>
                <a:cxn ang="0">
                  <a:pos x="T4" y="T5"/>
                </a:cxn>
                <a:cxn ang="0">
                  <a:pos x="T6" y="T7"/>
                </a:cxn>
                <a:cxn ang="0">
                  <a:pos x="T8" y="T9"/>
                </a:cxn>
                <a:cxn ang="0">
                  <a:pos x="T10" y="T11"/>
                </a:cxn>
              </a:cxnLst>
              <a:rect l="0" t="0" r="r" b="b"/>
              <a:pathLst>
                <a:path w="64" h="32">
                  <a:moveTo>
                    <a:pt x="0" y="8"/>
                  </a:moveTo>
                  <a:cubicBezTo>
                    <a:pt x="0" y="8"/>
                    <a:pt x="20" y="32"/>
                    <a:pt x="32" y="31"/>
                  </a:cubicBezTo>
                  <a:cubicBezTo>
                    <a:pt x="43" y="29"/>
                    <a:pt x="64" y="7"/>
                    <a:pt x="64" y="7"/>
                  </a:cubicBezTo>
                  <a:cubicBezTo>
                    <a:pt x="46" y="2"/>
                    <a:pt x="46" y="2"/>
                    <a:pt x="46" y="2"/>
                  </a:cubicBezTo>
                  <a:cubicBezTo>
                    <a:pt x="9" y="0"/>
                    <a:pt x="9" y="0"/>
                    <a:pt x="9" y="0"/>
                  </a:cubicBezTo>
                  <a:lnTo>
                    <a:pt x="0" y="8"/>
                  </a:lnTo>
                  <a:close/>
                </a:path>
              </a:pathLst>
            </a:custGeom>
            <a:solidFill>
              <a:srgbClr val="D99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0" name="ís1idé">
              <a:extLst>
                <a:ext uri="{FF2B5EF4-FFF2-40B4-BE49-F238E27FC236}">
                  <a16:creationId xmlns:a16="http://schemas.microsoft.com/office/drawing/2014/main" xmlns="" id="{4075E09D-15BF-4D72-B208-477205CA5F33}"/>
                </a:ext>
              </a:extLst>
            </p:cNvPr>
            <p:cNvSpPr/>
            <p:nvPr/>
          </p:nvSpPr>
          <p:spPr bwMode="auto">
            <a:xfrm>
              <a:off x="6546851" y="2876551"/>
              <a:ext cx="641350" cy="623888"/>
            </a:xfrm>
            <a:custGeom>
              <a:avLst/>
              <a:gdLst>
                <a:gd name="T0" fmla="*/ 32 w 221"/>
                <a:gd name="T1" fmla="*/ 137 h 215"/>
                <a:gd name="T2" fmla="*/ 114 w 221"/>
                <a:gd name="T3" fmla="*/ 215 h 215"/>
                <a:gd name="T4" fmla="*/ 193 w 221"/>
                <a:gd name="T5" fmla="*/ 137 h 215"/>
                <a:gd name="T6" fmla="*/ 217 w 221"/>
                <a:gd name="T7" fmla="*/ 116 h 215"/>
                <a:gd name="T8" fmla="*/ 199 w 221"/>
                <a:gd name="T9" fmla="*/ 90 h 215"/>
                <a:gd name="T10" fmla="*/ 173 w 221"/>
                <a:gd name="T11" fmla="*/ 23 h 215"/>
                <a:gd name="T12" fmla="*/ 114 w 221"/>
                <a:gd name="T13" fmla="*/ 24 h 215"/>
                <a:gd name="T14" fmla="*/ 110 w 221"/>
                <a:gd name="T15" fmla="*/ 25 h 215"/>
                <a:gd name="T16" fmla="*/ 127 w 221"/>
                <a:gd name="T17" fmla="*/ 28 h 215"/>
                <a:gd name="T18" fmla="*/ 87 w 221"/>
                <a:gd name="T19" fmla="*/ 21 h 215"/>
                <a:gd name="T20" fmla="*/ 50 w 221"/>
                <a:gd name="T21" fmla="*/ 1 h 215"/>
                <a:gd name="T22" fmla="*/ 33 w 221"/>
                <a:gd name="T23" fmla="*/ 33 h 215"/>
                <a:gd name="T24" fmla="*/ 32 w 221"/>
                <a:gd name="T25" fmla="*/ 79 h 215"/>
                <a:gd name="T26" fmla="*/ 28 w 221"/>
                <a:gd name="T27" fmla="*/ 92 h 215"/>
                <a:gd name="T28" fmla="*/ 7 w 221"/>
                <a:gd name="T29" fmla="*/ 88 h 215"/>
                <a:gd name="T30" fmla="*/ 9 w 221"/>
                <a:gd name="T31" fmla="*/ 123 h 215"/>
                <a:gd name="T32" fmla="*/ 32 w 221"/>
                <a:gd name="T33" fmla="*/ 13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215">
                  <a:moveTo>
                    <a:pt x="32" y="137"/>
                  </a:moveTo>
                  <a:cubicBezTo>
                    <a:pt x="32" y="137"/>
                    <a:pt x="40" y="205"/>
                    <a:pt x="114" y="215"/>
                  </a:cubicBezTo>
                  <a:cubicBezTo>
                    <a:pt x="114" y="215"/>
                    <a:pt x="174" y="213"/>
                    <a:pt x="193" y="137"/>
                  </a:cubicBezTo>
                  <a:cubicBezTo>
                    <a:pt x="193" y="137"/>
                    <a:pt x="214" y="138"/>
                    <a:pt x="217" y="116"/>
                  </a:cubicBezTo>
                  <a:cubicBezTo>
                    <a:pt x="221" y="93"/>
                    <a:pt x="211" y="77"/>
                    <a:pt x="199" y="90"/>
                  </a:cubicBezTo>
                  <a:cubicBezTo>
                    <a:pt x="199" y="90"/>
                    <a:pt x="200" y="32"/>
                    <a:pt x="173" y="23"/>
                  </a:cubicBezTo>
                  <a:cubicBezTo>
                    <a:pt x="145" y="15"/>
                    <a:pt x="118" y="22"/>
                    <a:pt x="114" y="24"/>
                  </a:cubicBezTo>
                  <a:cubicBezTo>
                    <a:pt x="110" y="25"/>
                    <a:pt x="110" y="25"/>
                    <a:pt x="110" y="25"/>
                  </a:cubicBezTo>
                  <a:cubicBezTo>
                    <a:pt x="110" y="25"/>
                    <a:pt x="121" y="29"/>
                    <a:pt x="127" y="28"/>
                  </a:cubicBezTo>
                  <a:cubicBezTo>
                    <a:pt x="127" y="28"/>
                    <a:pt x="109" y="34"/>
                    <a:pt x="87" y="21"/>
                  </a:cubicBezTo>
                  <a:cubicBezTo>
                    <a:pt x="64" y="9"/>
                    <a:pt x="54" y="0"/>
                    <a:pt x="50" y="1"/>
                  </a:cubicBezTo>
                  <a:cubicBezTo>
                    <a:pt x="47" y="2"/>
                    <a:pt x="32" y="26"/>
                    <a:pt x="33" y="33"/>
                  </a:cubicBezTo>
                  <a:cubicBezTo>
                    <a:pt x="34" y="40"/>
                    <a:pt x="36" y="69"/>
                    <a:pt x="32" y="79"/>
                  </a:cubicBezTo>
                  <a:cubicBezTo>
                    <a:pt x="28" y="90"/>
                    <a:pt x="28" y="92"/>
                    <a:pt x="28" y="92"/>
                  </a:cubicBezTo>
                  <a:cubicBezTo>
                    <a:pt x="28" y="92"/>
                    <a:pt x="12" y="84"/>
                    <a:pt x="7" y="88"/>
                  </a:cubicBezTo>
                  <a:cubicBezTo>
                    <a:pt x="1" y="92"/>
                    <a:pt x="0" y="110"/>
                    <a:pt x="9" y="123"/>
                  </a:cubicBezTo>
                  <a:cubicBezTo>
                    <a:pt x="18" y="137"/>
                    <a:pt x="32" y="137"/>
                    <a:pt x="32" y="137"/>
                  </a:cubicBez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1" name="îş1íḓê">
              <a:extLst>
                <a:ext uri="{FF2B5EF4-FFF2-40B4-BE49-F238E27FC236}">
                  <a16:creationId xmlns:a16="http://schemas.microsoft.com/office/drawing/2014/main" xmlns="" id="{1FC9AD21-7370-4CBA-9874-93B9597CC140}"/>
                </a:ext>
              </a:extLst>
            </p:cNvPr>
            <p:cNvSpPr/>
            <p:nvPr/>
          </p:nvSpPr>
          <p:spPr bwMode="auto">
            <a:xfrm>
              <a:off x="6802438" y="3336926"/>
              <a:ext cx="147638" cy="47625"/>
            </a:xfrm>
            <a:custGeom>
              <a:avLst/>
              <a:gdLst>
                <a:gd name="T0" fmla="*/ 0 w 51"/>
                <a:gd name="T1" fmla="*/ 0 h 16"/>
                <a:gd name="T2" fmla="*/ 51 w 51"/>
                <a:gd name="T3" fmla="*/ 2 h 16"/>
                <a:gd name="T4" fmla="*/ 26 w 51"/>
                <a:gd name="T5" fmla="*/ 12 h 16"/>
                <a:gd name="T6" fmla="*/ 0 w 51"/>
                <a:gd name="T7" fmla="*/ 0 h 16"/>
              </a:gdLst>
              <a:ahLst/>
              <a:cxnLst>
                <a:cxn ang="0">
                  <a:pos x="T0" y="T1"/>
                </a:cxn>
                <a:cxn ang="0">
                  <a:pos x="T2" y="T3"/>
                </a:cxn>
                <a:cxn ang="0">
                  <a:pos x="T4" y="T5"/>
                </a:cxn>
                <a:cxn ang="0">
                  <a:pos x="T6" y="T7"/>
                </a:cxn>
              </a:cxnLst>
              <a:rect l="0" t="0" r="r" b="b"/>
              <a:pathLst>
                <a:path w="51" h="16">
                  <a:moveTo>
                    <a:pt x="0" y="0"/>
                  </a:moveTo>
                  <a:cubicBezTo>
                    <a:pt x="0" y="0"/>
                    <a:pt x="30" y="16"/>
                    <a:pt x="51" y="2"/>
                  </a:cubicBezTo>
                  <a:cubicBezTo>
                    <a:pt x="51" y="2"/>
                    <a:pt x="34" y="13"/>
                    <a:pt x="26" y="12"/>
                  </a:cubicBezTo>
                  <a:cubicBezTo>
                    <a:pt x="18" y="12"/>
                    <a:pt x="7" y="9"/>
                    <a:pt x="0" y="0"/>
                  </a:cubicBezTo>
                  <a:close/>
                </a:path>
              </a:pathLst>
            </a:custGeom>
            <a:solidFill>
              <a:srgbClr val="CF8E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2" name="ïś1iďê">
              <a:extLst>
                <a:ext uri="{FF2B5EF4-FFF2-40B4-BE49-F238E27FC236}">
                  <a16:creationId xmlns:a16="http://schemas.microsoft.com/office/drawing/2014/main" xmlns="" id="{3E8AD319-0358-4B71-9F80-7945B6F7EF70}"/>
                </a:ext>
              </a:extLst>
            </p:cNvPr>
            <p:cNvSpPr/>
            <p:nvPr/>
          </p:nvSpPr>
          <p:spPr bwMode="auto">
            <a:xfrm>
              <a:off x="6816726" y="3259139"/>
              <a:ext cx="95250" cy="41275"/>
            </a:xfrm>
            <a:custGeom>
              <a:avLst/>
              <a:gdLst>
                <a:gd name="T0" fmla="*/ 0 w 33"/>
                <a:gd name="T1" fmla="*/ 1 h 14"/>
                <a:gd name="T2" fmla="*/ 17 w 33"/>
                <a:gd name="T3" fmla="*/ 14 h 14"/>
                <a:gd name="T4" fmla="*/ 33 w 33"/>
                <a:gd name="T5" fmla="*/ 1 h 14"/>
                <a:gd name="T6" fmla="*/ 0 w 33"/>
                <a:gd name="T7" fmla="*/ 1 h 14"/>
              </a:gdLst>
              <a:ahLst/>
              <a:cxnLst>
                <a:cxn ang="0">
                  <a:pos x="T0" y="T1"/>
                </a:cxn>
                <a:cxn ang="0">
                  <a:pos x="T2" y="T3"/>
                </a:cxn>
                <a:cxn ang="0">
                  <a:pos x="T4" y="T5"/>
                </a:cxn>
                <a:cxn ang="0">
                  <a:pos x="T6" y="T7"/>
                </a:cxn>
              </a:cxnLst>
              <a:rect l="0" t="0" r="r" b="b"/>
              <a:pathLst>
                <a:path w="33" h="14">
                  <a:moveTo>
                    <a:pt x="0" y="1"/>
                  </a:moveTo>
                  <a:cubicBezTo>
                    <a:pt x="0" y="1"/>
                    <a:pt x="8" y="14"/>
                    <a:pt x="17" y="14"/>
                  </a:cubicBezTo>
                  <a:cubicBezTo>
                    <a:pt x="27" y="13"/>
                    <a:pt x="32" y="2"/>
                    <a:pt x="33" y="1"/>
                  </a:cubicBezTo>
                  <a:cubicBezTo>
                    <a:pt x="33" y="0"/>
                    <a:pt x="20" y="10"/>
                    <a:pt x="0" y="1"/>
                  </a:cubicBezTo>
                  <a:close/>
                </a:path>
              </a:pathLst>
            </a:custGeom>
            <a:solidFill>
              <a:srgbClr val="CF8E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3" name="ïsļídé">
              <a:extLst>
                <a:ext uri="{FF2B5EF4-FFF2-40B4-BE49-F238E27FC236}">
                  <a16:creationId xmlns:a16="http://schemas.microsoft.com/office/drawing/2014/main" xmlns="" id="{3173D242-A5AC-41E7-B487-08E52010F077}"/>
                </a:ext>
              </a:extLst>
            </p:cNvPr>
            <p:cNvSpPr/>
            <p:nvPr/>
          </p:nvSpPr>
          <p:spPr bwMode="auto">
            <a:xfrm>
              <a:off x="7124701" y="3163889"/>
              <a:ext cx="49213" cy="52388"/>
            </a:xfrm>
            <a:custGeom>
              <a:avLst/>
              <a:gdLst>
                <a:gd name="T0" fmla="*/ 0 w 17"/>
                <a:gd name="T1" fmla="*/ 18 h 18"/>
                <a:gd name="T2" fmla="*/ 9 w 17"/>
                <a:gd name="T3" fmla="*/ 1 h 18"/>
                <a:gd name="T4" fmla="*/ 16 w 17"/>
                <a:gd name="T5" fmla="*/ 5 h 18"/>
                <a:gd name="T6" fmla="*/ 8 w 17"/>
                <a:gd name="T7" fmla="*/ 3 h 18"/>
                <a:gd name="T8" fmla="*/ 6 w 17"/>
                <a:gd name="T9" fmla="*/ 9 h 18"/>
                <a:gd name="T10" fmla="*/ 11 w 17"/>
                <a:gd name="T11" fmla="*/ 9 h 18"/>
                <a:gd name="T12" fmla="*/ 7 w 17"/>
                <a:gd name="T13" fmla="*/ 12 h 18"/>
                <a:gd name="T14" fmla="*/ 0 w 17"/>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8">
                  <a:moveTo>
                    <a:pt x="0" y="18"/>
                  </a:moveTo>
                  <a:cubicBezTo>
                    <a:pt x="0" y="18"/>
                    <a:pt x="0" y="1"/>
                    <a:pt x="9" y="1"/>
                  </a:cubicBezTo>
                  <a:cubicBezTo>
                    <a:pt x="17" y="0"/>
                    <a:pt x="16" y="5"/>
                    <a:pt x="16" y="5"/>
                  </a:cubicBezTo>
                  <a:cubicBezTo>
                    <a:pt x="16" y="5"/>
                    <a:pt x="10" y="2"/>
                    <a:pt x="8" y="3"/>
                  </a:cubicBezTo>
                  <a:cubicBezTo>
                    <a:pt x="7" y="5"/>
                    <a:pt x="5" y="9"/>
                    <a:pt x="6" y="9"/>
                  </a:cubicBezTo>
                  <a:cubicBezTo>
                    <a:pt x="8" y="9"/>
                    <a:pt x="11" y="9"/>
                    <a:pt x="11" y="9"/>
                  </a:cubicBezTo>
                  <a:cubicBezTo>
                    <a:pt x="11" y="9"/>
                    <a:pt x="9" y="11"/>
                    <a:pt x="7" y="12"/>
                  </a:cubicBezTo>
                  <a:cubicBezTo>
                    <a:pt x="4" y="13"/>
                    <a:pt x="2" y="15"/>
                    <a:pt x="0" y="18"/>
                  </a:cubicBezTo>
                  <a:close/>
                </a:path>
              </a:pathLst>
            </a:custGeom>
            <a:solidFill>
              <a:srgbClr val="D99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4" name="íṥļídè">
              <a:extLst>
                <a:ext uri="{FF2B5EF4-FFF2-40B4-BE49-F238E27FC236}">
                  <a16:creationId xmlns:a16="http://schemas.microsoft.com/office/drawing/2014/main" xmlns="" id="{02AA31CF-AE83-4806-B659-6AFB453A49BD}"/>
                </a:ext>
              </a:extLst>
            </p:cNvPr>
            <p:cNvSpPr/>
            <p:nvPr/>
          </p:nvSpPr>
          <p:spPr bwMode="auto">
            <a:xfrm>
              <a:off x="6572251" y="3163889"/>
              <a:ext cx="49213" cy="52388"/>
            </a:xfrm>
            <a:custGeom>
              <a:avLst/>
              <a:gdLst>
                <a:gd name="T0" fmla="*/ 17 w 17"/>
                <a:gd name="T1" fmla="*/ 18 h 18"/>
                <a:gd name="T2" fmla="*/ 8 w 17"/>
                <a:gd name="T3" fmla="*/ 1 h 18"/>
                <a:gd name="T4" fmla="*/ 2 w 17"/>
                <a:gd name="T5" fmla="*/ 5 h 18"/>
                <a:gd name="T6" fmla="*/ 10 w 17"/>
                <a:gd name="T7" fmla="*/ 3 h 18"/>
                <a:gd name="T8" fmla="*/ 11 w 17"/>
                <a:gd name="T9" fmla="*/ 9 h 18"/>
                <a:gd name="T10" fmla="*/ 6 w 17"/>
                <a:gd name="T11" fmla="*/ 9 h 18"/>
                <a:gd name="T12" fmla="*/ 11 w 17"/>
                <a:gd name="T13" fmla="*/ 12 h 18"/>
                <a:gd name="T14" fmla="*/ 17 w 17"/>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8">
                  <a:moveTo>
                    <a:pt x="17" y="18"/>
                  </a:moveTo>
                  <a:cubicBezTo>
                    <a:pt x="17" y="18"/>
                    <a:pt x="17" y="1"/>
                    <a:pt x="8" y="1"/>
                  </a:cubicBezTo>
                  <a:cubicBezTo>
                    <a:pt x="0" y="0"/>
                    <a:pt x="2" y="5"/>
                    <a:pt x="2" y="5"/>
                  </a:cubicBezTo>
                  <a:cubicBezTo>
                    <a:pt x="2" y="5"/>
                    <a:pt x="8" y="2"/>
                    <a:pt x="10" y="3"/>
                  </a:cubicBezTo>
                  <a:cubicBezTo>
                    <a:pt x="10" y="5"/>
                    <a:pt x="12" y="9"/>
                    <a:pt x="11" y="9"/>
                  </a:cubicBezTo>
                  <a:cubicBezTo>
                    <a:pt x="9" y="9"/>
                    <a:pt x="6" y="9"/>
                    <a:pt x="6" y="9"/>
                  </a:cubicBezTo>
                  <a:cubicBezTo>
                    <a:pt x="6" y="9"/>
                    <a:pt x="8" y="11"/>
                    <a:pt x="11" y="12"/>
                  </a:cubicBezTo>
                  <a:cubicBezTo>
                    <a:pt x="13" y="13"/>
                    <a:pt x="15" y="15"/>
                    <a:pt x="17" y="18"/>
                  </a:cubicBezTo>
                  <a:close/>
                </a:path>
              </a:pathLst>
            </a:custGeom>
            <a:solidFill>
              <a:srgbClr val="D99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5" name="isliďè">
              <a:extLst>
                <a:ext uri="{FF2B5EF4-FFF2-40B4-BE49-F238E27FC236}">
                  <a16:creationId xmlns:a16="http://schemas.microsoft.com/office/drawing/2014/main" xmlns="" id="{A401ECD8-BEFA-49FE-8C2A-901F7CD32314}"/>
                </a:ext>
              </a:extLst>
            </p:cNvPr>
            <p:cNvSpPr/>
            <p:nvPr/>
          </p:nvSpPr>
          <p:spPr bwMode="auto">
            <a:xfrm>
              <a:off x="6396038" y="3589339"/>
              <a:ext cx="423863" cy="617538"/>
            </a:xfrm>
            <a:custGeom>
              <a:avLst/>
              <a:gdLst>
                <a:gd name="T0" fmla="*/ 146 w 146"/>
                <a:gd name="T1" fmla="*/ 173 h 213"/>
                <a:gd name="T2" fmla="*/ 125 w 146"/>
                <a:gd name="T3" fmla="*/ 79 h 213"/>
                <a:gd name="T4" fmla="*/ 90 w 146"/>
                <a:gd name="T5" fmla="*/ 0 h 213"/>
                <a:gd name="T6" fmla="*/ 26 w 146"/>
                <a:gd name="T7" fmla="*/ 17 h 213"/>
                <a:gd name="T8" fmla="*/ 0 w 146"/>
                <a:gd name="T9" fmla="*/ 46 h 213"/>
                <a:gd name="T10" fmla="*/ 0 w 146"/>
                <a:gd name="T11" fmla="*/ 184 h 213"/>
                <a:gd name="T12" fmla="*/ 31 w 146"/>
                <a:gd name="T13" fmla="*/ 213 h 213"/>
                <a:gd name="T14" fmla="*/ 61 w 146"/>
                <a:gd name="T15" fmla="*/ 184 h 213"/>
                <a:gd name="T16" fmla="*/ 61 w 146"/>
                <a:gd name="T17" fmla="*/ 171 h 213"/>
                <a:gd name="T18" fmla="*/ 146 w 146"/>
                <a:gd name="T19" fmla="*/ 17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213">
                  <a:moveTo>
                    <a:pt x="146" y="173"/>
                  </a:moveTo>
                  <a:cubicBezTo>
                    <a:pt x="125" y="79"/>
                    <a:pt x="125" y="79"/>
                    <a:pt x="125" y="79"/>
                  </a:cubicBezTo>
                  <a:cubicBezTo>
                    <a:pt x="90" y="0"/>
                    <a:pt x="90" y="0"/>
                    <a:pt x="90" y="0"/>
                  </a:cubicBezTo>
                  <a:cubicBezTo>
                    <a:pt x="26" y="17"/>
                    <a:pt x="26" y="17"/>
                    <a:pt x="26" y="17"/>
                  </a:cubicBezTo>
                  <a:cubicBezTo>
                    <a:pt x="12" y="20"/>
                    <a:pt x="0" y="31"/>
                    <a:pt x="0" y="46"/>
                  </a:cubicBezTo>
                  <a:cubicBezTo>
                    <a:pt x="0" y="184"/>
                    <a:pt x="0" y="184"/>
                    <a:pt x="0" y="184"/>
                  </a:cubicBezTo>
                  <a:cubicBezTo>
                    <a:pt x="0" y="200"/>
                    <a:pt x="14" y="213"/>
                    <a:pt x="31" y="213"/>
                  </a:cubicBezTo>
                  <a:cubicBezTo>
                    <a:pt x="48" y="213"/>
                    <a:pt x="61" y="200"/>
                    <a:pt x="61" y="184"/>
                  </a:cubicBezTo>
                  <a:cubicBezTo>
                    <a:pt x="61" y="171"/>
                    <a:pt x="61" y="171"/>
                    <a:pt x="61" y="171"/>
                  </a:cubicBezTo>
                  <a:cubicBezTo>
                    <a:pt x="146" y="173"/>
                    <a:pt x="146" y="173"/>
                    <a:pt x="146" y="173"/>
                  </a:cubicBezTo>
                </a:path>
              </a:pathLst>
            </a:custGeom>
            <a:solidFill>
              <a:srgbClr val="2323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6" name="íşľiďè">
              <a:extLst>
                <a:ext uri="{FF2B5EF4-FFF2-40B4-BE49-F238E27FC236}">
                  <a16:creationId xmlns:a16="http://schemas.microsoft.com/office/drawing/2014/main" xmlns="" id="{9924CFB0-971C-4D9A-823E-461AB6C9E53C}"/>
                </a:ext>
              </a:extLst>
            </p:cNvPr>
            <p:cNvSpPr/>
            <p:nvPr/>
          </p:nvSpPr>
          <p:spPr bwMode="auto">
            <a:xfrm>
              <a:off x="6929438" y="3554414"/>
              <a:ext cx="192088" cy="536575"/>
            </a:xfrm>
            <a:custGeom>
              <a:avLst/>
              <a:gdLst>
                <a:gd name="T0" fmla="*/ 35 w 121"/>
                <a:gd name="T1" fmla="*/ 0 h 338"/>
                <a:gd name="T2" fmla="*/ 103 w 121"/>
                <a:gd name="T3" fmla="*/ 22 h 338"/>
                <a:gd name="T4" fmla="*/ 119 w 121"/>
                <a:gd name="T5" fmla="*/ 159 h 338"/>
                <a:gd name="T6" fmla="*/ 53 w 121"/>
                <a:gd name="T7" fmla="*/ 161 h 338"/>
                <a:gd name="T8" fmla="*/ 121 w 121"/>
                <a:gd name="T9" fmla="*/ 209 h 338"/>
                <a:gd name="T10" fmla="*/ 63 w 121"/>
                <a:gd name="T11" fmla="*/ 338 h 338"/>
                <a:gd name="T12" fmla="*/ 0 w 121"/>
                <a:gd name="T13" fmla="*/ 338 h 338"/>
                <a:gd name="T14" fmla="*/ 15 w 121"/>
                <a:gd name="T15" fmla="*/ 104 h 338"/>
                <a:gd name="T16" fmla="*/ 35 w 121"/>
                <a:gd name="T17"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338">
                  <a:moveTo>
                    <a:pt x="35" y="0"/>
                  </a:moveTo>
                  <a:lnTo>
                    <a:pt x="103" y="22"/>
                  </a:lnTo>
                  <a:lnTo>
                    <a:pt x="119" y="159"/>
                  </a:lnTo>
                  <a:lnTo>
                    <a:pt x="53" y="161"/>
                  </a:lnTo>
                  <a:lnTo>
                    <a:pt x="121" y="209"/>
                  </a:lnTo>
                  <a:lnTo>
                    <a:pt x="63" y="338"/>
                  </a:lnTo>
                  <a:lnTo>
                    <a:pt x="0" y="338"/>
                  </a:lnTo>
                  <a:lnTo>
                    <a:pt x="15" y="104"/>
                  </a:lnTo>
                  <a:lnTo>
                    <a:pt x="3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7" name="îSlîḓè">
              <a:extLst>
                <a:ext uri="{FF2B5EF4-FFF2-40B4-BE49-F238E27FC236}">
                  <a16:creationId xmlns:a16="http://schemas.microsoft.com/office/drawing/2014/main" xmlns="" id="{A5FD9F3B-8920-4176-B071-9FC39AD2F003}"/>
                </a:ext>
              </a:extLst>
            </p:cNvPr>
            <p:cNvSpPr/>
            <p:nvPr/>
          </p:nvSpPr>
          <p:spPr bwMode="auto">
            <a:xfrm>
              <a:off x="6929438" y="3554414"/>
              <a:ext cx="192088" cy="536575"/>
            </a:xfrm>
            <a:custGeom>
              <a:avLst/>
              <a:gdLst>
                <a:gd name="T0" fmla="*/ 35 w 121"/>
                <a:gd name="T1" fmla="*/ 0 h 338"/>
                <a:gd name="T2" fmla="*/ 103 w 121"/>
                <a:gd name="T3" fmla="*/ 22 h 338"/>
                <a:gd name="T4" fmla="*/ 119 w 121"/>
                <a:gd name="T5" fmla="*/ 159 h 338"/>
                <a:gd name="T6" fmla="*/ 53 w 121"/>
                <a:gd name="T7" fmla="*/ 161 h 338"/>
                <a:gd name="T8" fmla="*/ 121 w 121"/>
                <a:gd name="T9" fmla="*/ 209 h 338"/>
                <a:gd name="T10" fmla="*/ 63 w 121"/>
                <a:gd name="T11" fmla="*/ 338 h 338"/>
                <a:gd name="T12" fmla="*/ 0 w 121"/>
                <a:gd name="T13" fmla="*/ 338 h 338"/>
                <a:gd name="T14" fmla="*/ 15 w 121"/>
                <a:gd name="T15" fmla="*/ 104 h 338"/>
                <a:gd name="T16" fmla="*/ 35 w 121"/>
                <a:gd name="T17"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338">
                  <a:moveTo>
                    <a:pt x="35" y="0"/>
                  </a:moveTo>
                  <a:lnTo>
                    <a:pt x="103" y="22"/>
                  </a:lnTo>
                  <a:lnTo>
                    <a:pt x="119" y="159"/>
                  </a:lnTo>
                  <a:lnTo>
                    <a:pt x="53" y="161"/>
                  </a:lnTo>
                  <a:lnTo>
                    <a:pt x="121" y="209"/>
                  </a:lnTo>
                  <a:lnTo>
                    <a:pt x="63" y="338"/>
                  </a:lnTo>
                  <a:lnTo>
                    <a:pt x="0" y="338"/>
                  </a:lnTo>
                  <a:lnTo>
                    <a:pt x="15" y="104"/>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8" name="is1íḑe">
              <a:extLst>
                <a:ext uri="{FF2B5EF4-FFF2-40B4-BE49-F238E27FC236}">
                  <a16:creationId xmlns:a16="http://schemas.microsoft.com/office/drawing/2014/main" xmlns="" id="{FAF1270E-94BA-446B-8A72-C19F4BD00F32}"/>
                </a:ext>
              </a:extLst>
            </p:cNvPr>
            <p:cNvSpPr/>
            <p:nvPr/>
          </p:nvSpPr>
          <p:spPr bwMode="auto">
            <a:xfrm>
              <a:off x="6627813" y="3557589"/>
              <a:ext cx="192088" cy="533400"/>
            </a:xfrm>
            <a:custGeom>
              <a:avLst/>
              <a:gdLst>
                <a:gd name="T0" fmla="*/ 86 w 121"/>
                <a:gd name="T1" fmla="*/ 0 h 336"/>
                <a:gd name="T2" fmla="*/ 18 w 121"/>
                <a:gd name="T3" fmla="*/ 20 h 336"/>
                <a:gd name="T4" fmla="*/ 0 w 121"/>
                <a:gd name="T5" fmla="*/ 159 h 336"/>
                <a:gd name="T6" fmla="*/ 53 w 121"/>
                <a:gd name="T7" fmla="*/ 159 h 336"/>
                <a:gd name="T8" fmla="*/ 68 w 121"/>
                <a:gd name="T9" fmla="*/ 159 h 336"/>
                <a:gd name="T10" fmla="*/ 0 w 121"/>
                <a:gd name="T11" fmla="*/ 208 h 336"/>
                <a:gd name="T12" fmla="*/ 57 w 121"/>
                <a:gd name="T13" fmla="*/ 336 h 336"/>
                <a:gd name="T14" fmla="*/ 121 w 121"/>
                <a:gd name="T15" fmla="*/ 336 h 336"/>
                <a:gd name="T16" fmla="*/ 106 w 121"/>
                <a:gd name="T17" fmla="*/ 102 h 336"/>
                <a:gd name="T18" fmla="*/ 86 w 121"/>
                <a:gd name="T19"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336">
                  <a:moveTo>
                    <a:pt x="86" y="0"/>
                  </a:moveTo>
                  <a:lnTo>
                    <a:pt x="18" y="20"/>
                  </a:lnTo>
                  <a:lnTo>
                    <a:pt x="0" y="159"/>
                  </a:lnTo>
                  <a:lnTo>
                    <a:pt x="53" y="159"/>
                  </a:lnTo>
                  <a:lnTo>
                    <a:pt x="68" y="159"/>
                  </a:lnTo>
                  <a:lnTo>
                    <a:pt x="0" y="208"/>
                  </a:lnTo>
                  <a:lnTo>
                    <a:pt x="57" y="336"/>
                  </a:lnTo>
                  <a:lnTo>
                    <a:pt x="121" y="336"/>
                  </a:lnTo>
                  <a:lnTo>
                    <a:pt x="106" y="102"/>
                  </a:lnTo>
                  <a:lnTo>
                    <a:pt x="8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9" name="ïş1íḑè">
              <a:extLst>
                <a:ext uri="{FF2B5EF4-FFF2-40B4-BE49-F238E27FC236}">
                  <a16:creationId xmlns:a16="http://schemas.microsoft.com/office/drawing/2014/main" xmlns="" id="{46B6630B-FA4F-49E3-A90A-B6D1535AC680}"/>
                </a:ext>
              </a:extLst>
            </p:cNvPr>
            <p:cNvSpPr/>
            <p:nvPr/>
          </p:nvSpPr>
          <p:spPr bwMode="auto">
            <a:xfrm>
              <a:off x="6627813" y="3557589"/>
              <a:ext cx="192088" cy="533400"/>
            </a:xfrm>
            <a:custGeom>
              <a:avLst/>
              <a:gdLst>
                <a:gd name="T0" fmla="*/ 86 w 121"/>
                <a:gd name="T1" fmla="*/ 0 h 336"/>
                <a:gd name="T2" fmla="*/ 18 w 121"/>
                <a:gd name="T3" fmla="*/ 20 h 336"/>
                <a:gd name="T4" fmla="*/ 0 w 121"/>
                <a:gd name="T5" fmla="*/ 159 h 336"/>
                <a:gd name="T6" fmla="*/ 53 w 121"/>
                <a:gd name="T7" fmla="*/ 159 h 336"/>
                <a:gd name="T8" fmla="*/ 68 w 121"/>
                <a:gd name="T9" fmla="*/ 159 h 336"/>
                <a:gd name="T10" fmla="*/ 0 w 121"/>
                <a:gd name="T11" fmla="*/ 208 h 336"/>
                <a:gd name="T12" fmla="*/ 57 w 121"/>
                <a:gd name="T13" fmla="*/ 336 h 336"/>
                <a:gd name="T14" fmla="*/ 121 w 121"/>
                <a:gd name="T15" fmla="*/ 336 h 336"/>
                <a:gd name="T16" fmla="*/ 106 w 121"/>
                <a:gd name="T17" fmla="*/ 102 h 336"/>
                <a:gd name="T18" fmla="*/ 86 w 121"/>
                <a:gd name="T19"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336">
                  <a:moveTo>
                    <a:pt x="86" y="0"/>
                  </a:moveTo>
                  <a:lnTo>
                    <a:pt x="18" y="20"/>
                  </a:lnTo>
                  <a:lnTo>
                    <a:pt x="0" y="159"/>
                  </a:lnTo>
                  <a:lnTo>
                    <a:pt x="53" y="159"/>
                  </a:lnTo>
                  <a:lnTo>
                    <a:pt x="68" y="159"/>
                  </a:lnTo>
                  <a:lnTo>
                    <a:pt x="0" y="208"/>
                  </a:lnTo>
                  <a:lnTo>
                    <a:pt x="57" y="336"/>
                  </a:lnTo>
                  <a:lnTo>
                    <a:pt x="121" y="336"/>
                  </a:lnTo>
                  <a:lnTo>
                    <a:pt x="106" y="102"/>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0" name="ïśḻïḋé">
              <a:extLst>
                <a:ext uri="{FF2B5EF4-FFF2-40B4-BE49-F238E27FC236}">
                  <a16:creationId xmlns:a16="http://schemas.microsoft.com/office/drawing/2014/main" xmlns="" id="{43BA0138-CC86-4792-AAD1-A1206A96ABDA}"/>
                </a:ext>
              </a:extLst>
            </p:cNvPr>
            <p:cNvSpPr/>
            <p:nvPr/>
          </p:nvSpPr>
          <p:spPr bwMode="auto">
            <a:xfrm>
              <a:off x="4762501" y="4392614"/>
              <a:ext cx="90488" cy="1270000"/>
            </a:xfrm>
            <a:prstGeom prst="rect">
              <a:avLst/>
            </a:prstGeom>
            <a:solidFill>
              <a:srgbClr val="D3A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1" name="îṥľîḓê">
              <a:extLst>
                <a:ext uri="{FF2B5EF4-FFF2-40B4-BE49-F238E27FC236}">
                  <a16:creationId xmlns:a16="http://schemas.microsoft.com/office/drawing/2014/main" xmlns="" id="{1B98617C-A203-4FA9-A0D5-851D19162BFE}"/>
                </a:ext>
              </a:extLst>
            </p:cNvPr>
            <p:cNvSpPr/>
            <p:nvPr/>
          </p:nvSpPr>
          <p:spPr bwMode="auto">
            <a:xfrm>
              <a:off x="7389813" y="4386264"/>
              <a:ext cx="92075" cy="1276350"/>
            </a:xfrm>
            <a:prstGeom prst="rect">
              <a:avLst/>
            </a:prstGeom>
            <a:solidFill>
              <a:srgbClr val="D3A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2" name="íšliḓe">
              <a:extLst>
                <a:ext uri="{FF2B5EF4-FFF2-40B4-BE49-F238E27FC236}">
                  <a16:creationId xmlns:a16="http://schemas.microsoft.com/office/drawing/2014/main" xmlns="" id="{1D8FDE7C-6F86-43E3-A071-69932AD5674E}"/>
                </a:ext>
              </a:extLst>
            </p:cNvPr>
            <p:cNvSpPr/>
            <p:nvPr/>
          </p:nvSpPr>
          <p:spPr bwMode="auto">
            <a:xfrm>
              <a:off x="7389813" y="4386264"/>
              <a:ext cx="92075"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3" name="íṧḷíḋê">
              <a:extLst>
                <a:ext uri="{FF2B5EF4-FFF2-40B4-BE49-F238E27FC236}">
                  <a16:creationId xmlns:a16="http://schemas.microsoft.com/office/drawing/2014/main" xmlns="" id="{F91FFB9D-90AF-4C1F-903B-2B0BCC69CB6A}"/>
                </a:ext>
              </a:extLst>
            </p:cNvPr>
            <p:cNvSpPr/>
            <p:nvPr/>
          </p:nvSpPr>
          <p:spPr bwMode="auto">
            <a:xfrm>
              <a:off x="4605338" y="4238626"/>
              <a:ext cx="3040063" cy="831850"/>
            </a:xfrm>
            <a:prstGeom prst="rect">
              <a:avLst/>
            </a:prstGeom>
            <a:solidFill>
              <a:srgbClr val="EA8F0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4" name="iṣļiḍê">
              <a:extLst>
                <a:ext uri="{FF2B5EF4-FFF2-40B4-BE49-F238E27FC236}">
                  <a16:creationId xmlns:a16="http://schemas.microsoft.com/office/drawing/2014/main" xmlns="" id="{90365E70-6655-4591-8EFF-E15FA3CF5FFE}"/>
                </a:ext>
              </a:extLst>
            </p:cNvPr>
            <p:cNvSpPr/>
            <p:nvPr/>
          </p:nvSpPr>
          <p:spPr bwMode="auto">
            <a:xfrm>
              <a:off x="4605338" y="4238626"/>
              <a:ext cx="30400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5" name="íSľiḋé">
              <a:extLst>
                <a:ext uri="{FF2B5EF4-FFF2-40B4-BE49-F238E27FC236}">
                  <a16:creationId xmlns:a16="http://schemas.microsoft.com/office/drawing/2014/main" xmlns="" id="{EAFCF663-0644-4B2D-9F10-E39DFD33C361}"/>
                </a:ext>
              </a:extLst>
            </p:cNvPr>
            <p:cNvSpPr/>
            <p:nvPr/>
          </p:nvSpPr>
          <p:spPr bwMode="auto">
            <a:xfrm>
              <a:off x="5591176" y="4392614"/>
              <a:ext cx="2054225" cy="677863"/>
            </a:xfrm>
            <a:prstGeom prst="rect">
              <a:avLst/>
            </a:prstGeom>
            <a:solidFill>
              <a:srgbClr val="EA8F0C"/>
            </a:solidFill>
            <a:ln>
              <a:noFill/>
            </a:ln>
          </p:spPr>
          <p:txBody>
            <a:bodyPr anchor="ctr"/>
            <a:lstStyle/>
            <a:p>
              <a:pPr algn="ctr"/>
              <a:endParaRPr/>
            </a:p>
          </p:txBody>
        </p:sp>
        <p:sp>
          <p:nvSpPr>
            <p:cNvPr id="696" name="íṧḷîde">
              <a:extLst>
                <a:ext uri="{FF2B5EF4-FFF2-40B4-BE49-F238E27FC236}">
                  <a16:creationId xmlns:a16="http://schemas.microsoft.com/office/drawing/2014/main" xmlns="" id="{6B70CC15-8607-4330-9E4D-7D4DCFCBD2A6}"/>
                </a:ext>
              </a:extLst>
            </p:cNvPr>
            <p:cNvSpPr/>
            <p:nvPr/>
          </p:nvSpPr>
          <p:spPr bwMode="auto">
            <a:xfrm>
              <a:off x="4427538" y="4076701"/>
              <a:ext cx="3394075" cy="315913"/>
            </a:xfrm>
            <a:custGeom>
              <a:avLst/>
              <a:gdLst>
                <a:gd name="T0" fmla="*/ 1168 w 1168"/>
                <a:gd name="T1" fmla="*/ 63 h 109"/>
                <a:gd name="T2" fmla="*/ 1144 w 1168"/>
                <a:gd name="T3" fmla="*/ 109 h 109"/>
                <a:gd name="T4" fmla="*/ 24 w 1168"/>
                <a:gd name="T5" fmla="*/ 109 h 109"/>
                <a:gd name="T6" fmla="*/ 0 w 1168"/>
                <a:gd name="T7" fmla="*/ 63 h 109"/>
                <a:gd name="T8" fmla="*/ 0 w 1168"/>
                <a:gd name="T9" fmla="*/ 46 h 109"/>
                <a:gd name="T10" fmla="*/ 24 w 1168"/>
                <a:gd name="T11" fmla="*/ 0 h 109"/>
                <a:gd name="T12" fmla="*/ 1144 w 1168"/>
                <a:gd name="T13" fmla="*/ 0 h 109"/>
                <a:gd name="T14" fmla="*/ 1168 w 1168"/>
                <a:gd name="T15" fmla="*/ 46 h 109"/>
                <a:gd name="T16" fmla="*/ 1168 w 1168"/>
                <a:gd name="T17" fmla="*/ 6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8" h="109">
                  <a:moveTo>
                    <a:pt x="1168" y="63"/>
                  </a:moveTo>
                  <a:cubicBezTo>
                    <a:pt x="1168" y="88"/>
                    <a:pt x="1157" y="109"/>
                    <a:pt x="1144" y="109"/>
                  </a:cubicBezTo>
                  <a:cubicBezTo>
                    <a:pt x="24" y="109"/>
                    <a:pt x="24" y="109"/>
                    <a:pt x="24" y="109"/>
                  </a:cubicBezTo>
                  <a:cubicBezTo>
                    <a:pt x="11" y="109"/>
                    <a:pt x="0" y="88"/>
                    <a:pt x="0" y="63"/>
                  </a:cubicBezTo>
                  <a:cubicBezTo>
                    <a:pt x="0" y="46"/>
                    <a:pt x="0" y="46"/>
                    <a:pt x="0" y="46"/>
                  </a:cubicBezTo>
                  <a:cubicBezTo>
                    <a:pt x="0" y="21"/>
                    <a:pt x="11" y="0"/>
                    <a:pt x="24" y="0"/>
                  </a:cubicBezTo>
                  <a:cubicBezTo>
                    <a:pt x="1144" y="0"/>
                    <a:pt x="1144" y="0"/>
                    <a:pt x="1144" y="0"/>
                  </a:cubicBezTo>
                  <a:cubicBezTo>
                    <a:pt x="1157" y="0"/>
                    <a:pt x="1168" y="21"/>
                    <a:pt x="1168" y="46"/>
                  </a:cubicBezTo>
                  <a:cubicBezTo>
                    <a:pt x="1168" y="63"/>
                    <a:pt x="1168" y="63"/>
                    <a:pt x="1168" y="63"/>
                  </a:cubicBezTo>
                </a:path>
              </a:pathLst>
            </a:custGeom>
            <a:solidFill>
              <a:srgbClr val="FFAA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7" name="ïṡľiďé">
              <a:extLst>
                <a:ext uri="{FF2B5EF4-FFF2-40B4-BE49-F238E27FC236}">
                  <a16:creationId xmlns:a16="http://schemas.microsoft.com/office/drawing/2014/main" xmlns="" id="{C48F3A73-8BDD-4AA1-A40A-CE62F1266B2D}"/>
                </a:ext>
              </a:extLst>
            </p:cNvPr>
            <p:cNvSpPr/>
            <p:nvPr/>
          </p:nvSpPr>
          <p:spPr bwMode="auto">
            <a:xfrm>
              <a:off x="7821613" y="4259264"/>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path>
              </a:pathLst>
            </a:custGeom>
            <a:solidFill>
              <a:srgbClr val="3B11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8" name="ïṥ1ïďê">
              <a:extLst>
                <a:ext uri="{FF2B5EF4-FFF2-40B4-BE49-F238E27FC236}">
                  <a16:creationId xmlns:a16="http://schemas.microsoft.com/office/drawing/2014/main" xmlns="" id="{5F03ABA5-653F-41C0-88DE-E0AA9DD1E091}"/>
                </a:ext>
              </a:extLst>
            </p:cNvPr>
            <p:cNvSpPr/>
            <p:nvPr/>
          </p:nvSpPr>
          <p:spPr bwMode="auto">
            <a:xfrm>
              <a:off x="4427538" y="4259264"/>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path>
              </a:pathLst>
            </a:custGeom>
            <a:solidFill>
              <a:srgbClr val="CC81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9" name="îṥ1ïḓé">
              <a:extLst>
                <a:ext uri="{FF2B5EF4-FFF2-40B4-BE49-F238E27FC236}">
                  <a16:creationId xmlns:a16="http://schemas.microsoft.com/office/drawing/2014/main" xmlns="" id="{7BF966D5-EF13-47AF-8ABA-FC153EAF88B1}"/>
                </a:ext>
              </a:extLst>
            </p:cNvPr>
            <p:cNvSpPr/>
            <p:nvPr/>
          </p:nvSpPr>
          <p:spPr bwMode="auto">
            <a:xfrm>
              <a:off x="7821613" y="4262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B11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0" name="iṩ1íḋé">
              <a:extLst>
                <a:ext uri="{FF2B5EF4-FFF2-40B4-BE49-F238E27FC236}">
                  <a16:creationId xmlns:a16="http://schemas.microsoft.com/office/drawing/2014/main" xmlns="" id="{8B5A2B47-9F47-4AF0-B8E9-D2AFF8D7A844}"/>
                </a:ext>
              </a:extLst>
            </p:cNvPr>
            <p:cNvSpPr/>
            <p:nvPr/>
          </p:nvSpPr>
          <p:spPr bwMode="auto">
            <a:xfrm>
              <a:off x="4427538" y="4262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CC81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1" name="îṩḷîḓê">
              <a:extLst>
                <a:ext uri="{FF2B5EF4-FFF2-40B4-BE49-F238E27FC236}">
                  <a16:creationId xmlns:a16="http://schemas.microsoft.com/office/drawing/2014/main" xmlns="" id="{1EEB10F1-DFC4-480C-803B-26879D66AED8}"/>
                </a:ext>
              </a:extLst>
            </p:cNvPr>
            <p:cNvSpPr/>
            <p:nvPr/>
          </p:nvSpPr>
          <p:spPr bwMode="auto">
            <a:xfrm>
              <a:off x="4427538" y="4076701"/>
              <a:ext cx="3394075" cy="242888"/>
            </a:xfrm>
            <a:custGeom>
              <a:avLst/>
              <a:gdLst>
                <a:gd name="T0" fmla="*/ 1144 w 1168"/>
                <a:gd name="T1" fmla="*/ 0 h 84"/>
                <a:gd name="T2" fmla="*/ 1006 w 1168"/>
                <a:gd name="T3" fmla="*/ 0 h 84"/>
                <a:gd name="T4" fmla="*/ 1006 w 1168"/>
                <a:gd name="T5" fmla="*/ 16 h 84"/>
                <a:gd name="T6" fmla="*/ 978 w 1168"/>
                <a:gd name="T7" fmla="*/ 45 h 84"/>
                <a:gd name="T8" fmla="*/ 852 w 1168"/>
                <a:gd name="T9" fmla="*/ 79 h 84"/>
                <a:gd name="T10" fmla="*/ 845 w 1168"/>
                <a:gd name="T11" fmla="*/ 80 h 84"/>
                <a:gd name="T12" fmla="*/ 817 w 1168"/>
                <a:gd name="T13" fmla="*/ 57 h 84"/>
                <a:gd name="T14" fmla="*/ 836 w 1168"/>
                <a:gd name="T15" fmla="*/ 20 h 84"/>
                <a:gd name="T16" fmla="*/ 910 w 1168"/>
                <a:gd name="T17" fmla="*/ 0 h 84"/>
                <a:gd name="T18" fmla="*/ 897 w 1168"/>
                <a:gd name="T19" fmla="*/ 0 h 84"/>
                <a:gd name="T20" fmla="*/ 861 w 1168"/>
                <a:gd name="T21" fmla="*/ 0 h 84"/>
                <a:gd name="T22" fmla="*/ 823 w 1168"/>
                <a:gd name="T23" fmla="*/ 0 h 84"/>
                <a:gd name="T24" fmla="*/ 786 w 1168"/>
                <a:gd name="T25" fmla="*/ 0 h 84"/>
                <a:gd name="T26" fmla="*/ 673 w 1168"/>
                <a:gd name="T27" fmla="*/ 0 h 84"/>
                <a:gd name="T28" fmla="*/ 653 w 1168"/>
                <a:gd name="T29" fmla="*/ 0 h 84"/>
                <a:gd name="T30" fmla="*/ 646 w 1168"/>
                <a:gd name="T31" fmla="*/ 0 h 84"/>
                <a:gd name="T32" fmla="*/ 644 w 1168"/>
                <a:gd name="T33" fmla="*/ 0 h 84"/>
                <a:gd name="T34" fmla="*/ 475 w 1168"/>
                <a:gd name="T35" fmla="*/ 0 h 84"/>
                <a:gd name="T36" fmla="*/ 437 w 1168"/>
                <a:gd name="T37" fmla="*/ 0 h 84"/>
                <a:gd name="T38" fmla="*/ 396 w 1168"/>
                <a:gd name="T39" fmla="*/ 0 h 84"/>
                <a:gd name="T40" fmla="*/ 358 w 1168"/>
                <a:gd name="T41" fmla="*/ 0 h 84"/>
                <a:gd name="T42" fmla="*/ 347 w 1168"/>
                <a:gd name="T43" fmla="*/ 0 h 84"/>
                <a:gd name="T44" fmla="*/ 409 w 1168"/>
                <a:gd name="T45" fmla="*/ 17 h 84"/>
                <a:gd name="T46" fmla="*/ 428 w 1168"/>
                <a:gd name="T47" fmla="*/ 54 h 84"/>
                <a:gd name="T48" fmla="*/ 400 w 1168"/>
                <a:gd name="T49" fmla="*/ 77 h 84"/>
                <a:gd name="T50" fmla="*/ 393 w 1168"/>
                <a:gd name="T51" fmla="*/ 76 h 84"/>
                <a:gd name="T52" fmla="*/ 268 w 1168"/>
                <a:gd name="T53" fmla="*/ 41 h 84"/>
                <a:gd name="T54" fmla="*/ 239 w 1168"/>
                <a:gd name="T55" fmla="*/ 13 h 84"/>
                <a:gd name="T56" fmla="*/ 239 w 1168"/>
                <a:gd name="T57" fmla="*/ 0 h 84"/>
                <a:gd name="T58" fmla="*/ 24 w 1168"/>
                <a:gd name="T59" fmla="*/ 0 h 84"/>
                <a:gd name="T60" fmla="*/ 0 w 1168"/>
                <a:gd name="T61" fmla="*/ 46 h 84"/>
                <a:gd name="T62" fmla="*/ 0 w 1168"/>
                <a:gd name="T63" fmla="*/ 63 h 84"/>
                <a:gd name="T64" fmla="*/ 0 w 1168"/>
                <a:gd name="T65" fmla="*/ 63 h 84"/>
                <a:gd name="T66" fmla="*/ 0 w 1168"/>
                <a:gd name="T67" fmla="*/ 64 h 84"/>
                <a:gd name="T68" fmla="*/ 0 w 1168"/>
                <a:gd name="T69" fmla="*/ 64 h 84"/>
                <a:gd name="T70" fmla="*/ 0 w 1168"/>
                <a:gd name="T71" fmla="*/ 64 h 84"/>
                <a:gd name="T72" fmla="*/ 3 w 1168"/>
                <a:gd name="T73" fmla="*/ 84 h 84"/>
                <a:gd name="T74" fmla="*/ 1165 w 1168"/>
                <a:gd name="T75" fmla="*/ 84 h 84"/>
                <a:gd name="T76" fmla="*/ 1168 w 1168"/>
                <a:gd name="T77" fmla="*/ 64 h 84"/>
                <a:gd name="T78" fmla="*/ 1168 w 1168"/>
                <a:gd name="T79" fmla="*/ 64 h 84"/>
                <a:gd name="T80" fmla="*/ 1168 w 1168"/>
                <a:gd name="T81" fmla="*/ 64 h 84"/>
                <a:gd name="T82" fmla="*/ 1168 w 1168"/>
                <a:gd name="T83" fmla="*/ 63 h 84"/>
                <a:gd name="T84" fmla="*/ 1168 w 1168"/>
                <a:gd name="T85" fmla="*/ 63 h 84"/>
                <a:gd name="T86" fmla="*/ 1168 w 1168"/>
                <a:gd name="T87" fmla="*/ 46 h 84"/>
                <a:gd name="T88" fmla="*/ 1144 w 1168"/>
                <a:gd name="T8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8" h="84">
                  <a:moveTo>
                    <a:pt x="1144" y="0"/>
                  </a:moveTo>
                  <a:cubicBezTo>
                    <a:pt x="1006" y="0"/>
                    <a:pt x="1006" y="0"/>
                    <a:pt x="1006" y="0"/>
                  </a:cubicBezTo>
                  <a:cubicBezTo>
                    <a:pt x="1006" y="16"/>
                    <a:pt x="1006" y="16"/>
                    <a:pt x="1006" y="16"/>
                  </a:cubicBezTo>
                  <a:cubicBezTo>
                    <a:pt x="1006" y="31"/>
                    <a:pt x="994" y="44"/>
                    <a:pt x="978" y="45"/>
                  </a:cubicBezTo>
                  <a:cubicBezTo>
                    <a:pt x="852" y="79"/>
                    <a:pt x="852" y="79"/>
                    <a:pt x="852" y="79"/>
                  </a:cubicBezTo>
                  <a:cubicBezTo>
                    <a:pt x="850" y="80"/>
                    <a:pt x="848" y="80"/>
                    <a:pt x="845" y="80"/>
                  </a:cubicBezTo>
                  <a:cubicBezTo>
                    <a:pt x="832" y="80"/>
                    <a:pt x="821" y="71"/>
                    <a:pt x="817" y="57"/>
                  </a:cubicBezTo>
                  <a:cubicBezTo>
                    <a:pt x="812" y="41"/>
                    <a:pt x="821" y="25"/>
                    <a:pt x="836" y="20"/>
                  </a:cubicBezTo>
                  <a:cubicBezTo>
                    <a:pt x="910" y="0"/>
                    <a:pt x="910" y="0"/>
                    <a:pt x="910" y="0"/>
                  </a:cubicBezTo>
                  <a:cubicBezTo>
                    <a:pt x="897" y="0"/>
                    <a:pt x="897" y="0"/>
                    <a:pt x="897" y="0"/>
                  </a:cubicBezTo>
                  <a:cubicBezTo>
                    <a:pt x="861" y="0"/>
                    <a:pt x="861" y="0"/>
                    <a:pt x="861" y="0"/>
                  </a:cubicBezTo>
                  <a:cubicBezTo>
                    <a:pt x="823" y="0"/>
                    <a:pt x="823" y="0"/>
                    <a:pt x="823" y="0"/>
                  </a:cubicBezTo>
                  <a:cubicBezTo>
                    <a:pt x="786" y="0"/>
                    <a:pt x="786" y="0"/>
                    <a:pt x="786" y="0"/>
                  </a:cubicBezTo>
                  <a:cubicBezTo>
                    <a:pt x="673" y="0"/>
                    <a:pt x="673" y="0"/>
                    <a:pt x="673" y="0"/>
                  </a:cubicBezTo>
                  <a:cubicBezTo>
                    <a:pt x="653" y="0"/>
                    <a:pt x="653" y="0"/>
                    <a:pt x="653" y="0"/>
                  </a:cubicBezTo>
                  <a:cubicBezTo>
                    <a:pt x="646" y="0"/>
                    <a:pt x="646" y="0"/>
                    <a:pt x="646" y="0"/>
                  </a:cubicBezTo>
                  <a:cubicBezTo>
                    <a:pt x="644" y="0"/>
                    <a:pt x="644" y="0"/>
                    <a:pt x="644" y="0"/>
                  </a:cubicBezTo>
                  <a:cubicBezTo>
                    <a:pt x="475" y="0"/>
                    <a:pt x="475" y="0"/>
                    <a:pt x="475" y="0"/>
                  </a:cubicBezTo>
                  <a:cubicBezTo>
                    <a:pt x="437" y="0"/>
                    <a:pt x="437" y="0"/>
                    <a:pt x="437" y="0"/>
                  </a:cubicBezTo>
                  <a:cubicBezTo>
                    <a:pt x="396" y="0"/>
                    <a:pt x="396" y="0"/>
                    <a:pt x="396" y="0"/>
                  </a:cubicBezTo>
                  <a:cubicBezTo>
                    <a:pt x="358" y="0"/>
                    <a:pt x="358" y="0"/>
                    <a:pt x="358" y="0"/>
                  </a:cubicBezTo>
                  <a:cubicBezTo>
                    <a:pt x="347" y="0"/>
                    <a:pt x="347" y="0"/>
                    <a:pt x="347" y="0"/>
                  </a:cubicBezTo>
                  <a:cubicBezTo>
                    <a:pt x="409" y="17"/>
                    <a:pt x="409" y="17"/>
                    <a:pt x="409" y="17"/>
                  </a:cubicBezTo>
                  <a:cubicBezTo>
                    <a:pt x="424" y="22"/>
                    <a:pt x="433" y="38"/>
                    <a:pt x="428" y="54"/>
                  </a:cubicBezTo>
                  <a:cubicBezTo>
                    <a:pt x="425" y="68"/>
                    <a:pt x="413" y="77"/>
                    <a:pt x="400" y="77"/>
                  </a:cubicBezTo>
                  <a:cubicBezTo>
                    <a:pt x="397" y="77"/>
                    <a:pt x="395" y="77"/>
                    <a:pt x="393" y="76"/>
                  </a:cubicBezTo>
                  <a:cubicBezTo>
                    <a:pt x="268" y="41"/>
                    <a:pt x="268" y="41"/>
                    <a:pt x="268" y="41"/>
                  </a:cubicBezTo>
                  <a:cubicBezTo>
                    <a:pt x="252" y="41"/>
                    <a:pt x="239" y="28"/>
                    <a:pt x="239" y="13"/>
                  </a:cubicBezTo>
                  <a:cubicBezTo>
                    <a:pt x="239" y="0"/>
                    <a:pt x="239" y="0"/>
                    <a:pt x="239" y="0"/>
                  </a:cubicBezTo>
                  <a:cubicBezTo>
                    <a:pt x="24" y="0"/>
                    <a:pt x="24" y="0"/>
                    <a:pt x="24" y="0"/>
                  </a:cubicBezTo>
                  <a:cubicBezTo>
                    <a:pt x="11" y="0"/>
                    <a:pt x="0" y="21"/>
                    <a:pt x="0" y="46"/>
                  </a:cubicBezTo>
                  <a:cubicBezTo>
                    <a:pt x="0" y="63"/>
                    <a:pt x="0" y="63"/>
                    <a:pt x="0" y="63"/>
                  </a:cubicBezTo>
                  <a:cubicBezTo>
                    <a:pt x="0" y="63"/>
                    <a:pt x="0" y="63"/>
                    <a:pt x="0" y="63"/>
                  </a:cubicBezTo>
                  <a:cubicBezTo>
                    <a:pt x="0" y="63"/>
                    <a:pt x="0" y="63"/>
                    <a:pt x="0" y="64"/>
                  </a:cubicBezTo>
                  <a:cubicBezTo>
                    <a:pt x="0" y="64"/>
                    <a:pt x="0" y="64"/>
                    <a:pt x="0" y="64"/>
                  </a:cubicBezTo>
                  <a:cubicBezTo>
                    <a:pt x="0" y="64"/>
                    <a:pt x="0" y="64"/>
                    <a:pt x="0" y="64"/>
                  </a:cubicBezTo>
                  <a:cubicBezTo>
                    <a:pt x="0" y="71"/>
                    <a:pt x="1" y="78"/>
                    <a:pt x="3" y="84"/>
                  </a:cubicBezTo>
                  <a:cubicBezTo>
                    <a:pt x="1165" y="84"/>
                    <a:pt x="1165" y="84"/>
                    <a:pt x="1165" y="84"/>
                  </a:cubicBezTo>
                  <a:cubicBezTo>
                    <a:pt x="1167" y="78"/>
                    <a:pt x="1168" y="71"/>
                    <a:pt x="1168" y="64"/>
                  </a:cubicBezTo>
                  <a:cubicBezTo>
                    <a:pt x="1168" y="64"/>
                    <a:pt x="1168" y="64"/>
                    <a:pt x="1168" y="64"/>
                  </a:cubicBezTo>
                  <a:cubicBezTo>
                    <a:pt x="1168" y="64"/>
                    <a:pt x="1168" y="64"/>
                    <a:pt x="1168" y="64"/>
                  </a:cubicBezTo>
                  <a:cubicBezTo>
                    <a:pt x="1168" y="63"/>
                    <a:pt x="1168" y="63"/>
                    <a:pt x="1168" y="63"/>
                  </a:cubicBezTo>
                  <a:cubicBezTo>
                    <a:pt x="1168" y="63"/>
                    <a:pt x="1168" y="63"/>
                    <a:pt x="1168" y="63"/>
                  </a:cubicBezTo>
                  <a:cubicBezTo>
                    <a:pt x="1168" y="46"/>
                    <a:pt x="1168" y="46"/>
                    <a:pt x="1168" y="46"/>
                  </a:cubicBezTo>
                  <a:cubicBezTo>
                    <a:pt x="1168" y="21"/>
                    <a:pt x="1157" y="0"/>
                    <a:pt x="1144" y="0"/>
                  </a:cubicBezTo>
                </a:path>
              </a:pathLst>
            </a:custGeom>
            <a:solidFill>
              <a:srgbClr val="CC88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2" name="íŝḷîḍê">
              <a:extLst>
                <a:ext uri="{FF2B5EF4-FFF2-40B4-BE49-F238E27FC236}">
                  <a16:creationId xmlns:a16="http://schemas.microsoft.com/office/drawing/2014/main" xmlns="" id="{B85B2BED-ECD1-4D0D-B131-40217FCF72A9}"/>
                </a:ext>
              </a:extLst>
            </p:cNvPr>
            <p:cNvSpPr/>
            <p:nvPr/>
          </p:nvSpPr>
          <p:spPr bwMode="auto">
            <a:xfrm>
              <a:off x="5122863" y="3630614"/>
              <a:ext cx="563563" cy="677863"/>
            </a:xfrm>
            <a:custGeom>
              <a:avLst/>
              <a:gdLst>
                <a:gd name="T0" fmla="*/ 170 w 194"/>
                <a:gd name="T1" fmla="*/ 171 h 234"/>
                <a:gd name="T2" fmla="*/ 61 w 194"/>
                <a:gd name="T3" fmla="*/ 141 h 234"/>
                <a:gd name="T4" fmla="*/ 61 w 194"/>
                <a:gd name="T5" fmla="*/ 29 h 234"/>
                <a:gd name="T6" fmla="*/ 30 w 194"/>
                <a:gd name="T7" fmla="*/ 0 h 234"/>
                <a:gd name="T8" fmla="*/ 0 w 194"/>
                <a:gd name="T9" fmla="*/ 29 h 234"/>
                <a:gd name="T10" fmla="*/ 0 w 194"/>
                <a:gd name="T11" fmla="*/ 167 h 234"/>
                <a:gd name="T12" fmla="*/ 29 w 194"/>
                <a:gd name="T13" fmla="*/ 195 h 234"/>
                <a:gd name="T14" fmla="*/ 154 w 194"/>
                <a:gd name="T15" fmla="*/ 230 h 234"/>
                <a:gd name="T16" fmla="*/ 189 w 194"/>
                <a:gd name="T17" fmla="*/ 208 h 234"/>
                <a:gd name="T18" fmla="*/ 170 w 194"/>
                <a:gd name="T19" fmla="*/ 17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234">
                  <a:moveTo>
                    <a:pt x="170" y="171"/>
                  </a:moveTo>
                  <a:cubicBezTo>
                    <a:pt x="61" y="141"/>
                    <a:pt x="61" y="141"/>
                    <a:pt x="61" y="141"/>
                  </a:cubicBezTo>
                  <a:cubicBezTo>
                    <a:pt x="61" y="29"/>
                    <a:pt x="61" y="29"/>
                    <a:pt x="61" y="29"/>
                  </a:cubicBezTo>
                  <a:cubicBezTo>
                    <a:pt x="61" y="13"/>
                    <a:pt x="47" y="0"/>
                    <a:pt x="30" y="0"/>
                  </a:cubicBezTo>
                  <a:cubicBezTo>
                    <a:pt x="13" y="0"/>
                    <a:pt x="0" y="13"/>
                    <a:pt x="0" y="29"/>
                  </a:cubicBezTo>
                  <a:cubicBezTo>
                    <a:pt x="0" y="167"/>
                    <a:pt x="0" y="167"/>
                    <a:pt x="0" y="167"/>
                  </a:cubicBezTo>
                  <a:cubicBezTo>
                    <a:pt x="0" y="182"/>
                    <a:pt x="13" y="195"/>
                    <a:pt x="29" y="195"/>
                  </a:cubicBezTo>
                  <a:cubicBezTo>
                    <a:pt x="154" y="230"/>
                    <a:pt x="154" y="230"/>
                    <a:pt x="154" y="230"/>
                  </a:cubicBezTo>
                  <a:cubicBezTo>
                    <a:pt x="169" y="234"/>
                    <a:pt x="185" y="224"/>
                    <a:pt x="189" y="208"/>
                  </a:cubicBezTo>
                  <a:cubicBezTo>
                    <a:pt x="194" y="192"/>
                    <a:pt x="185" y="176"/>
                    <a:pt x="170" y="171"/>
                  </a:cubicBezTo>
                </a:path>
              </a:pathLst>
            </a:custGeom>
            <a:solidFill>
              <a:srgbClr val="0049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3" name="îşḷïḋê">
              <a:extLst>
                <a:ext uri="{FF2B5EF4-FFF2-40B4-BE49-F238E27FC236}">
                  <a16:creationId xmlns:a16="http://schemas.microsoft.com/office/drawing/2014/main" xmlns="" id="{287E18BF-3417-4E76-94FC-C83077A9E5B7}"/>
                </a:ext>
              </a:extLst>
            </p:cNvPr>
            <p:cNvSpPr/>
            <p:nvPr/>
          </p:nvSpPr>
          <p:spPr bwMode="auto">
            <a:xfrm>
              <a:off x="5500688" y="4105276"/>
              <a:ext cx="185738" cy="203200"/>
            </a:xfrm>
            <a:custGeom>
              <a:avLst/>
              <a:gdLst>
                <a:gd name="T0" fmla="*/ 40 w 64"/>
                <a:gd name="T1" fmla="*/ 7 h 70"/>
                <a:gd name="T2" fmla="*/ 15 w 64"/>
                <a:gd name="T3" fmla="*/ 0 h 70"/>
                <a:gd name="T4" fmla="*/ 0 w 64"/>
                <a:gd name="T5" fmla="*/ 59 h 70"/>
                <a:gd name="T6" fmla="*/ 24 w 64"/>
                <a:gd name="T7" fmla="*/ 66 h 70"/>
                <a:gd name="T8" fmla="*/ 59 w 64"/>
                <a:gd name="T9" fmla="*/ 44 h 70"/>
                <a:gd name="T10" fmla="*/ 40 w 64"/>
                <a:gd name="T11" fmla="*/ 7 h 70"/>
              </a:gdLst>
              <a:ahLst/>
              <a:cxnLst>
                <a:cxn ang="0">
                  <a:pos x="T0" y="T1"/>
                </a:cxn>
                <a:cxn ang="0">
                  <a:pos x="T2" y="T3"/>
                </a:cxn>
                <a:cxn ang="0">
                  <a:pos x="T4" y="T5"/>
                </a:cxn>
                <a:cxn ang="0">
                  <a:pos x="T6" y="T7"/>
                </a:cxn>
                <a:cxn ang="0">
                  <a:pos x="T8" y="T9"/>
                </a:cxn>
                <a:cxn ang="0">
                  <a:pos x="T10" y="T11"/>
                </a:cxn>
              </a:cxnLst>
              <a:rect l="0" t="0" r="r" b="b"/>
              <a:pathLst>
                <a:path w="64" h="70">
                  <a:moveTo>
                    <a:pt x="40" y="7"/>
                  </a:moveTo>
                  <a:cubicBezTo>
                    <a:pt x="15" y="0"/>
                    <a:pt x="15" y="0"/>
                    <a:pt x="15" y="0"/>
                  </a:cubicBezTo>
                  <a:cubicBezTo>
                    <a:pt x="0" y="59"/>
                    <a:pt x="0" y="59"/>
                    <a:pt x="0" y="59"/>
                  </a:cubicBezTo>
                  <a:cubicBezTo>
                    <a:pt x="24" y="66"/>
                    <a:pt x="24" y="66"/>
                    <a:pt x="24" y="66"/>
                  </a:cubicBezTo>
                  <a:cubicBezTo>
                    <a:pt x="39" y="70"/>
                    <a:pt x="55" y="60"/>
                    <a:pt x="59" y="44"/>
                  </a:cubicBezTo>
                  <a:cubicBezTo>
                    <a:pt x="64" y="28"/>
                    <a:pt x="55" y="12"/>
                    <a:pt x="40" y="7"/>
                  </a:cubicBez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4" name="ïṩ1îḍé">
              <a:extLst>
                <a:ext uri="{FF2B5EF4-FFF2-40B4-BE49-F238E27FC236}">
                  <a16:creationId xmlns:a16="http://schemas.microsoft.com/office/drawing/2014/main" xmlns="" id="{9581639B-D4A7-4FDE-915D-E5E4D03B06EE}"/>
                </a:ext>
              </a:extLst>
            </p:cNvPr>
            <p:cNvSpPr/>
            <p:nvPr/>
          </p:nvSpPr>
          <p:spPr bwMode="auto">
            <a:xfrm>
              <a:off x="6788151" y="3638551"/>
              <a:ext cx="563563" cy="679450"/>
            </a:xfrm>
            <a:custGeom>
              <a:avLst/>
              <a:gdLst>
                <a:gd name="T0" fmla="*/ 24 w 194"/>
                <a:gd name="T1" fmla="*/ 171 h 234"/>
                <a:gd name="T2" fmla="*/ 134 w 194"/>
                <a:gd name="T3" fmla="*/ 141 h 234"/>
                <a:gd name="T4" fmla="*/ 134 w 194"/>
                <a:gd name="T5" fmla="*/ 29 h 234"/>
                <a:gd name="T6" fmla="*/ 164 w 194"/>
                <a:gd name="T7" fmla="*/ 0 h 234"/>
                <a:gd name="T8" fmla="*/ 194 w 194"/>
                <a:gd name="T9" fmla="*/ 29 h 234"/>
                <a:gd name="T10" fmla="*/ 194 w 194"/>
                <a:gd name="T11" fmla="*/ 167 h 234"/>
                <a:gd name="T12" fmla="*/ 166 w 194"/>
                <a:gd name="T13" fmla="*/ 196 h 234"/>
                <a:gd name="T14" fmla="*/ 40 w 194"/>
                <a:gd name="T15" fmla="*/ 230 h 234"/>
                <a:gd name="T16" fmla="*/ 5 w 194"/>
                <a:gd name="T17" fmla="*/ 208 h 234"/>
                <a:gd name="T18" fmla="*/ 24 w 194"/>
                <a:gd name="T19" fmla="*/ 17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234">
                  <a:moveTo>
                    <a:pt x="24" y="171"/>
                  </a:moveTo>
                  <a:cubicBezTo>
                    <a:pt x="134" y="141"/>
                    <a:pt x="134" y="141"/>
                    <a:pt x="134" y="141"/>
                  </a:cubicBezTo>
                  <a:cubicBezTo>
                    <a:pt x="134" y="29"/>
                    <a:pt x="134" y="29"/>
                    <a:pt x="134" y="29"/>
                  </a:cubicBezTo>
                  <a:cubicBezTo>
                    <a:pt x="134" y="13"/>
                    <a:pt x="147" y="0"/>
                    <a:pt x="164" y="0"/>
                  </a:cubicBezTo>
                  <a:cubicBezTo>
                    <a:pt x="181" y="0"/>
                    <a:pt x="194" y="13"/>
                    <a:pt x="194" y="29"/>
                  </a:cubicBezTo>
                  <a:cubicBezTo>
                    <a:pt x="194" y="167"/>
                    <a:pt x="194" y="167"/>
                    <a:pt x="194" y="167"/>
                  </a:cubicBezTo>
                  <a:cubicBezTo>
                    <a:pt x="194" y="182"/>
                    <a:pt x="182" y="195"/>
                    <a:pt x="166" y="196"/>
                  </a:cubicBezTo>
                  <a:cubicBezTo>
                    <a:pt x="40" y="230"/>
                    <a:pt x="40" y="230"/>
                    <a:pt x="40" y="230"/>
                  </a:cubicBezTo>
                  <a:cubicBezTo>
                    <a:pt x="25" y="234"/>
                    <a:pt x="9" y="225"/>
                    <a:pt x="5" y="208"/>
                  </a:cubicBezTo>
                  <a:cubicBezTo>
                    <a:pt x="0" y="192"/>
                    <a:pt x="9" y="176"/>
                    <a:pt x="24" y="171"/>
                  </a:cubicBezTo>
                </a:path>
              </a:pathLst>
            </a:custGeom>
            <a:solidFill>
              <a:srgbClr val="2323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5" name="îṥ1iḓé">
              <a:extLst>
                <a:ext uri="{FF2B5EF4-FFF2-40B4-BE49-F238E27FC236}">
                  <a16:creationId xmlns:a16="http://schemas.microsoft.com/office/drawing/2014/main" xmlns="" id="{CE534D3F-1D6F-45CD-B0C9-0DF6DD3C99AC}"/>
                </a:ext>
              </a:extLst>
            </p:cNvPr>
            <p:cNvSpPr/>
            <p:nvPr/>
          </p:nvSpPr>
          <p:spPr bwMode="auto">
            <a:xfrm>
              <a:off x="6788151" y="4114801"/>
              <a:ext cx="196850" cy="203200"/>
            </a:xfrm>
            <a:custGeom>
              <a:avLst/>
              <a:gdLst>
                <a:gd name="T0" fmla="*/ 51 w 68"/>
                <a:gd name="T1" fmla="*/ 0 h 70"/>
                <a:gd name="T2" fmla="*/ 24 w 68"/>
                <a:gd name="T3" fmla="*/ 7 h 70"/>
                <a:gd name="T4" fmla="*/ 5 w 68"/>
                <a:gd name="T5" fmla="*/ 44 h 70"/>
                <a:gd name="T6" fmla="*/ 40 w 68"/>
                <a:gd name="T7" fmla="*/ 66 h 70"/>
                <a:gd name="T8" fmla="*/ 68 w 68"/>
                <a:gd name="T9" fmla="*/ 58 h 70"/>
                <a:gd name="T10" fmla="*/ 51 w 68"/>
                <a:gd name="T11" fmla="*/ 0 h 70"/>
              </a:gdLst>
              <a:ahLst/>
              <a:cxnLst>
                <a:cxn ang="0">
                  <a:pos x="T0" y="T1"/>
                </a:cxn>
                <a:cxn ang="0">
                  <a:pos x="T2" y="T3"/>
                </a:cxn>
                <a:cxn ang="0">
                  <a:pos x="T4" y="T5"/>
                </a:cxn>
                <a:cxn ang="0">
                  <a:pos x="T6" y="T7"/>
                </a:cxn>
                <a:cxn ang="0">
                  <a:pos x="T8" y="T9"/>
                </a:cxn>
                <a:cxn ang="0">
                  <a:pos x="T10" y="T11"/>
                </a:cxn>
              </a:cxnLst>
              <a:rect l="0" t="0" r="r" b="b"/>
              <a:pathLst>
                <a:path w="68" h="70">
                  <a:moveTo>
                    <a:pt x="51" y="0"/>
                  </a:moveTo>
                  <a:cubicBezTo>
                    <a:pt x="24" y="7"/>
                    <a:pt x="24" y="7"/>
                    <a:pt x="24" y="7"/>
                  </a:cubicBezTo>
                  <a:cubicBezTo>
                    <a:pt x="9" y="12"/>
                    <a:pt x="0" y="28"/>
                    <a:pt x="5" y="44"/>
                  </a:cubicBezTo>
                  <a:cubicBezTo>
                    <a:pt x="9" y="61"/>
                    <a:pt x="25" y="70"/>
                    <a:pt x="40" y="66"/>
                  </a:cubicBezTo>
                  <a:cubicBezTo>
                    <a:pt x="68" y="58"/>
                    <a:pt x="68" y="58"/>
                    <a:pt x="68" y="58"/>
                  </a:cubicBezTo>
                  <a:lnTo>
                    <a:pt x="51"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6" name="iṥ1ïḑé">
              <a:extLst>
                <a:ext uri="{FF2B5EF4-FFF2-40B4-BE49-F238E27FC236}">
                  <a16:creationId xmlns:a16="http://schemas.microsoft.com/office/drawing/2014/main" xmlns="" id="{059C00F1-FC8D-4AD6-9254-5F1D61DB625F}"/>
                </a:ext>
              </a:extLst>
            </p:cNvPr>
            <p:cNvSpPr/>
            <p:nvPr/>
          </p:nvSpPr>
          <p:spPr bwMode="auto">
            <a:xfrm>
              <a:off x="5253038" y="3784601"/>
              <a:ext cx="52388" cy="250825"/>
            </a:xfrm>
            <a:custGeom>
              <a:avLst/>
              <a:gdLst>
                <a:gd name="T0" fmla="*/ 0 w 18"/>
                <a:gd name="T1" fmla="*/ 0 h 87"/>
                <a:gd name="T2" fmla="*/ 0 w 18"/>
                <a:gd name="T3" fmla="*/ 87 h 87"/>
                <a:gd name="T4" fmla="*/ 9 w 18"/>
                <a:gd name="T5" fmla="*/ 58 h 87"/>
                <a:gd name="T6" fmla="*/ 0 w 18"/>
                <a:gd name="T7" fmla="*/ 0 h 87"/>
              </a:gdLst>
              <a:ahLst/>
              <a:cxnLst>
                <a:cxn ang="0">
                  <a:pos x="T0" y="T1"/>
                </a:cxn>
                <a:cxn ang="0">
                  <a:pos x="T2" y="T3"/>
                </a:cxn>
                <a:cxn ang="0">
                  <a:pos x="T4" y="T5"/>
                </a:cxn>
                <a:cxn ang="0">
                  <a:pos x="T6" y="T7"/>
                </a:cxn>
              </a:cxnLst>
              <a:rect l="0" t="0" r="r" b="b"/>
              <a:pathLst>
                <a:path w="18" h="87">
                  <a:moveTo>
                    <a:pt x="0" y="0"/>
                  </a:moveTo>
                  <a:cubicBezTo>
                    <a:pt x="0" y="87"/>
                    <a:pt x="0" y="87"/>
                    <a:pt x="0" y="87"/>
                  </a:cubicBezTo>
                  <a:cubicBezTo>
                    <a:pt x="0" y="87"/>
                    <a:pt x="1" y="85"/>
                    <a:pt x="9" y="58"/>
                  </a:cubicBezTo>
                  <a:cubicBezTo>
                    <a:pt x="18" y="31"/>
                    <a:pt x="0" y="0"/>
                    <a:pt x="0" y="0"/>
                  </a:cubicBezTo>
                </a:path>
              </a:pathLst>
            </a:custGeom>
            <a:solidFill>
              <a:srgbClr val="0B3E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7" name="iṡḷiḑe">
              <a:extLst>
                <a:ext uri="{FF2B5EF4-FFF2-40B4-BE49-F238E27FC236}">
                  <a16:creationId xmlns:a16="http://schemas.microsoft.com/office/drawing/2014/main" xmlns="" id="{785AAC64-C556-43C2-B2B6-94B2AC85F7DB}"/>
                </a:ext>
              </a:extLst>
            </p:cNvPr>
            <p:cNvSpPr/>
            <p:nvPr/>
          </p:nvSpPr>
          <p:spPr bwMode="auto">
            <a:xfrm>
              <a:off x="6529388" y="3784601"/>
              <a:ext cx="52388" cy="250825"/>
            </a:xfrm>
            <a:custGeom>
              <a:avLst/>
              <a:gdLst>
                <a:gd name="T0" fmla="*/ 0 w 18"/>
                <a:gd name="T1" fmla="*/ 0 h 87"/>
                <a:gd name="T2" fmla="*/ 0 w 18"/>
                <a:gd name="T3" fmla="*/ 87 h 87"/>
                <a:gd name="T4" fmla="*/ 9 w 18"/>
                <a:gd name="T5" fmla="*/ 58 h 87"/>
                <a:gd name="T6" fmla="*/ 0 w 18"/>
                <a:gd name="T7" fmla="*/ 0 h 87"/>
              </a:gdLst>
              <a:ahLst/>
              <a:cxnLst>
                <a:cxn ang="0">
                  <a:pos x="T0" y="T1"/>
                </a:cxn>
                <a:cxn ang="0">
                  <a:pos x="T2" y="T3"/>
                </a:cxn>
                <a:cxn ang="0">
                  <a:pos x="T4" y="T5"/>
                </a:cxn>
                <a:cxn ang="0">
                  <a:pos x="T6" y="T7"/>
                </a:cxn>
              </a:cxnLst>
              <a:rect l="0" t="0" r="r" b="b"/>
              <a:pathLst>
                <a:path w="18" h="87">
                  <a:moveTo>
                    <a:pt x="0" y="0"/>
                  </a:moveTo>
                  <a:cubicBezTo>
                    <a:pt x="0" y="87"/>
                    <a:pt x="0" y="87"/>
                    <a:pt x="0" y="87"/>
                  </a:cubicBezTo>
                  <a:cubicBezTo>
                    <a:pt x="0" y="87"/>
                    <a:pt x="1" y="85"/>
                    <a:pt x="9" y="58"/>
                  </a:cubicBezTo>
                  <a:cubicBezTo>
                    <a:pt x="18" y="31"/>
                    <a:pt x="0" y="0"/>
                    <a:pt x="0"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8" name="iş1iḍé">
              <a:extLst>
                <a:ext uri="{FF2B5EF4-FFF2-40B4-BE49-F238E27FC236}">
                  <a16:creationId xmlns:a16="http://schemas.microsoft.com/office/drawing/2014/main" xmlns="" id="{DFDAF00F-CCC9-4E3C-8D14-D05064D05F77}"/>
                </a:ext>
              </a:extLst>
            </p:cNvPr>
            <p:cNvSpPr/>
            <p:nvPr/>
          </p:nvSpPr>
          <p:spPr bwMode="auto">
            <a:xfrm>
              <a:off x="7165976" y="3760789"/>
              <a:ext cx="52388" cy="255588"/>
            </a:xfrm>
            <a:custGeom>
              <a:avLst/>
              <a:gdLst>
                <a:gd name="T0" fmla="*/ 18 w 18"/>
                <a:gd name="T1" fmla="*/ 0 h 88"/>
                <a:gd name="T2" fmla="*/ 9 w 18"/>
                <a:gd name="T3" fmla="*/ 59 h 88"/>
                <a:gd name="T4" fmla="*/ 18 w 18"/>
                <a:gd name="T5" fmla="*/ 88 h 88"/>
                <a:gd name="T6" fmla="*/ 18 w 18"/>
                <a:gd name="T7" fmla="*/ 0 h 88"/>
              </a:gdLst>
              <a:ahLst/>
              <a:cxnLst>
                <a:cxn ang="0">
                  <a:pos x="T0" y="T1"/>
                </a:cxn>
                <a:cxn ang="0">
                  <a:pos x="T2" y="T3"/>
                </a:cxn>
                <a:cxn ang="0">
                  <a:pos x="T4" y="T5"/>
                </a:cxn>
                <a:cxn ang="0">
                  <a:pos x="T6" y="T7"/>
                </a:cxn>
              </a:cxnLst>
              <a:rect l="0" t="0" r="r" b="b"/>
              <a:pathLst>
                <a:path w="18" h="88">
                  <a:moveTo>
                    <a:pt x="18" y="0"/>
                  </a:moveTo>
                  <a:cubicBezTo>
                    <a:pt x="18" y="0"/>
                    <a:pt x="0" y="32"/>
                    <a:pt x="9" y="59"/>
                  </a:cubicBezTo>
                  <a:cubicBezTo>
                    <a:pt x="17" y="86"/>
                    <a:pt x="18" y="88"/>
                    <a:pt x="18" y="88"/>
                  </a:cubicBezTo>
                  <a:cubicBezTo>
                    <a:pt x="18" y="0"/>
                    <a:pt x="18" y="0"/>
                    <a:pt x="18"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9" name="ï$liḑê">
              <a:extLst>
                <a:ext uri="{FF2B5EF4-FFF2-40B4-BE49-F238E27FC236}">
                  <a16:creationId xmlns:a16="http://schemas.microsoft.com/office/drawing/2014/main" xmlns="" id="{5EE526FF-E4FB-4536-97FF-4A9CAB50E07B}"/>
                </a:ext>
              </a:extLst>
            </p:cNvPr>
            <p:cNvSpPr/>
            <p:nvPr/>
          </p:nvSpPr>
          <p:spPr bwMode="auto">
            <a:xfrm>
              <a:off x="5994401" y="3784601"/>
              <a:ext cx="41275" cy="250825"/>
            </a:xfrm>
            <a:custGeom>
              <a:avLst/>
              <a:gdLst>
                <a:gd name="T0" fmla="*/ 14 w 14"/>
                <a:gd name="T1" fmla="*/ 0 h 87"/>
                <a:gd name="T2" fmla="*/ 7 w 14"/>
                <a:gd name="T3" fmla="*/ 58 h 87"/>
                <a:gd name="T4" fmla="*/ 14 w 14"/>
                <a:gd name="T5" fmla="*/ 87 h 87"/>
                <a:gd name="T6" fmla="*/ 14 w 14"/>
                <a:gd name="T7" fmla="*/ 0 h 87"/>
              </a:gdLst>
              <a:ahLst/>
              <a:cxnLst>
                <a:cxn ang="0">
                  <a:pos x="T0" y="T1"/>
                </a:cxn>
                <a:cxn ang="0">
                  <a:pos x="T2" y="T3"/>
                </a:cxn>
                <a:cxn ang="0">
                  <a:pos x="T4" y="T5"/>
                </a:cxn>
                <a:cxn ang="0">
                  <a:pos x="T6" y="T7"/>
                </a:cxn>
              </a:cxnLst>
              <a:rect l="0" t="0" r="r" b="b"/>
              <a:pathLst>
                <a:path w="14" h="87">
                  <a:moveTo>
                    <a:pt x="14" y="0"/>
                  </a:moveTo>
                  <a:cubicBezTo>
                    <a:pt x="14" y="0"/>
                    <a:pt x="0" y="31"/>
                    <a:pt x="7" y="58"/>
                  </a:cubicBezTo>
                  <a:cubicBezTo>
                    <a:pt x="13" y="85"/>
                    <a:pt x="14" y="87"/>
                    <a:pt x="14" y="87"/>
                  </a:cubicBezTo>
                  <a:cubicBezTo>
                    <a:pt x="14" y="0"/>
                    <a:pt x="14" y="0"/>
                    <a:pt x="14" y="0"/>
                  </a:cubicBezTo>
                </a:path>
              </a:pathLst>
            </a:custGeom>
            <a:solidFill>
              <a:srgbClr val="0033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0" name="îs1iďè">
              <a:extLst>
                <a:ext uri="{FF2B5EF4-FFF2-40B4-BE49-F238E27FC236}">
                  <a16:creationId xmlns:a16="http://schemas.microsoft.com/office/drawing/2014/main" xmlns="" id="{3164D609-88E0-474E-9702-882D12770CAF}"/>
                </a:ext>
              </a:extLst>
            </p:cNvPr>
            <p:cNvSpPr/>
            <p:nvPr/>
          </p:nvSpPr>
          <p:spPr bwMode="auto">
            <a:xfrm>
              <a:off x="5197476" y="5070476"/>
              <a:ext cx="55563" cy="414338"/>
            </a:xfrm>
            <a:prstGeom prst="rect">
              <a:avLst/>
            </a:prstGeom>
            <a:solidFill>
              <a:srgbClr val="F83A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1" name="ïś1iḑê">
              <a:extLst>
                <a:ext uri="{FF2B5EF4-FFF2-40B4-BE49-F238E27FC236}">
                  <a16:creationId xmlns:a16="http://schemas.microsoft.com/office/drawing/2014/main" xmlns="" id="{BDA434C9-2ADC-4637-A846-1C733CB69695}"/>
                </a:ext>
              </a:extLst>
            </p:cNvPr>
            <p:cNvSpPr/>
            <p:nvPr/>
          </p:nvSpPr>
          <p:spPr bwMode="auto">
            <a:xfrm>
              <a:off x="6035676" y="5070476"/>
              <a:ext cx="53975" cy="414338"/>
            </a:xfrm>
            <a:prstGeom prst="rect">
              <a:avLst/>
            </a:prstGeom>
            <a:solidFill>
              <a:srgbClr val="F83A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2" name="ïŝľiḓê">
              <a:extLst>
                <a:ext uri="{FF2B5EF4-FFF2-40B4-BE49-F238E27FC236}">
                  <a16:creationId xmlns:a16="http://schemas.microsoft.com/office/drawing/2014/main" xmlns="" id="{32A9A39D-14D5-4AC3-A932-0CA9B8391D85}"/>
                </a:ext>
              </a:extLst>
            </p:cNvPr>
            <p:cNvSpPr/>
            <p:nvPr/>
          </p:nvSpPr>
          <p:spPr bwMode="auto">
            <a:xfrm>
              <a:off x="6435726" y="5070476"/>
              <a:ext cx="55563" cy="414338"/>
            </a:xfrm>
            <a:prstGeom prst="rect">
              <a:avLst/>
            </a:prstGeom>
            <a:solidFill>
              <a:srgbClr val="F83A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3" name="iṣḷïḍè">
              <a:extLst>
                <a:ext uri="{FF2B5EF4-FFF2-40B4-BE49-F238E27FC236}">
                  <a16:creationId xmlns:a16="http://schemas.microsoft.com/office/drawing/2014/main" xmlns="" id="{F32DF8C6-AB61-48EB-A78E-F5640012FCA8}"/>
                </a:ext>
              </a:extLst>
            </p:cNvPr>
            <p:cNvSpPr/>
            <p:nvPr/>
          </p:nvSpPr>
          <p:spPr bwMode="auto">
            <a:xfrm>
              <a:off x="7240588" y="5070476"/>
              <a:ext cx="55563" cy="414338"/>
            </a:xfrm>
            <a:prstGeom prst="rect">
              <a:avLst/>
            </a:prstGeom>
            <a:solidFill>
              <a:srgbClr val="F83A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4" name="îṩ1ídé">
              <a:extLst>
                <a:ext uri="{FF2B5EF4-FFF2-40B4-BE49-F238E27FC236}">
                  <a16:creationId xmlns:a16="http://schemas.microsoft.com/office/drawing/2014/main" xmlns="" id="{4CF7D974-67BC-48C8-A2DB-FD67E11946AE}"/>
                </a:ext>
              </a:extLst>
            </p:cNvPr>
            <p:cNvSpPr/>
            <p:nvPr/>
          </p:nvSpPr>
          <p:spPr bwMode="auto">
            <a:xfrm>
              <a:off x="7132638" y="5070476"/>
              <a:ext cx="55563" cy="177800"/>
            </a:xfrm>
            <a:prstGeom prst="rect">
              <a:avLst/>
            </a:prstGeom>
            <a:solidFill>
              <a:srgbClr val="D12B0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5" name="íṧḻiḋè">
              <a:extLst>
                <a:ext uri="{FF2B5EF4-FFF2-40B4-BE49-F238E27FC236}">
                  <a16:creationId xmlns:a16="http://schemas.microsoft.com/office/drawing/2014/main" xmlns="" id="{22507F74-ECA2-4E56-AA62-3DC144793C9A}"/>
                </a:ext>
              </a:extLst>
            </p:cNvPr>
            <p:cNvSpPr/>
            <p:nvPr/>
          </p:nvSpPr>
          <p:spPr bwMode="auto">
            <a:xfrm>
              <a:off x="6546851" y="5070476"/>
              <a:ext cx="52388" cy="177800"/>
            </a:xfrm>
            <a:prstGeom prst="rect">
              <a:avLst/>
            </a:prstGeom>
            <a:solidFill>
              <a:srgbClr val="D12B0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6" name="íşľíḋè">
              <a:extLst>
                <a:ext uri="{FF2B5EF4-FFF2-40B4-BE49-F238E27FC236}">
                  <a16:creationId xmlns:a16="http://schemas.microsoft.com/office/drawing/2014/main" xmlns="" id="{660DADE3-E510-4C6D-8F49-DED2AE26280F}"/>
                </a:ext>
              </a:extLst>
            </p:cNvPr>
            <p:cNvSpPr/>
            <p:nvPr/>
          </p:nvSpPr>
          <p:spPr bwMode="auto">
            <a:xfrm>
              <a:off x="5910263" y="5070476"/>
              <a:ext cx="55563" cy="177800"/>
            </a:xfrm>
            <a:prstGeom prst="rect">
              <a:avLst/>
            </a:prstGeom>
            <a:solidFill>
              <a:srgbClr val="D12B0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7" name="iSliḍé">
              <a:extLst>
                <a:ext uri="{FF2B5EF4-FFF2-40B4-BE49-F238E27FC236}">
                  <a16:creationId xmlns:a16="http://schemas.microsoft.com/office/drawing/2014/main" xmlns="" id="{226D48AC-5229-4C80-956C-96AD09458350}"/>
                </a:ext>
              </a:extLst>
            </p:cNvPr>
            <p:cNvSpPr/>
            <p:nvPr/>
          </p:nvSpPr>
          <p:spPr bwMode="auto">
            <a:xfrm>
              <a:off x="5332413" y="5070476"/>
              <a:ext cx="53975" cy="177800"/>
            </a:xfrm>
            <a:prstGeom prst="rect">
              <a:avLst/>
            </a:prstGeom>
            <a:solidFill>
              <a:srgbClr val="D12B0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8" name="íŝľídê">
              <a:extLst>
                <a:ext uri="{FF2B5EF4-FFF2-40B4-BE49-F238E27FC236}">
                  <a16:creationId xmlns:a16="http://schemas.microsoft.com/office/drawing/2014/main" xmlns="" id="{2304CC9C-DAEF-4DD0-BD67-46662598159A}"/>
                </a:ext>
              </a:extLst>
            </p:cNvPr>
            <p:cNvSpPr/>
            <p:nvPr/>
          </p:nvSpPr>
          <p:spPr bwMode="auto">
            <a:xfrm>
              <a:off x="4408488" y="1244601"/>
              <a:ext cx="889000" cy="792163"/>
            </a:xfrm>
            <a:prstGeom prst="rect">
              <a:avLst/>
            </a:prstGeom>
            <a:solidFill>
              <a:srgbClr val="3B18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9" name="iṣḷîḍè">
              <a:extLst>
                <a:ext uri="{FF2B5EF4-FFF2-40B4-BE49-F238E27FC236}">
                  <a16:creationId xmlns:a16="http://schemas.microsoft.com/office/drawing/2014/main" xmlns="" id="{D7DEF919-5A93-41BA-9D6C-093889055158}"/>
                </a:ext>
              </a:extLst>
            </p:cNvPr>
            <p:cNvSpPr/>
            <p:nvPr/>
          </p:nvSpPr>
          <p:spPr bwMode="auto">
            <a:xfrm>
              <a:off x="4408488" y="1244601"/>
              <a:ext cx="889000"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20" name="iṩ1íḓê">
              <a:extLst>
                <a:ext uri="{FF2B5EF4-FFF2-40B4-BE49-F238E27FC236}">
                  <a16:creationId xmlns:a16="http://schemas.microsoft.com/office/drawing/2014/main" xmlns="" id="{C16ADE31-6775-4BCD-9B36-ABD74292700B}"/>
                </a:ext>
              </a:extLst>
            </p:cNvPr>
            <p:cNvSpPr/>
            <p:nvPr/>
          </p:nvSpPr>
          <p:spPr bwMode="auto">
            <a:xfrm>
              <a:off x="4486276" y="1314451"/>
              <a:ext cx="731838" cy="652463"/>
            </a:xfrm>
            <a:prstGeom prst="rect">
              <a:avLst/>
            </a:prstGeom>
            <a:solidFill>
              <a:srgbClr val="E78A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21" name="ïṣľiḓê">
              <a:extLst>
                <a:ext uri="{FF2B5EF4-FFF2-40B4-BE49-F238E27FC236}">
                  <a16:creationId xmlns:a16="http://schemas.microsoft.com/office/drawing/2014/main" xmlns="" id="{FECF3C89-F6EC-4299-9590-7A9CF1F6BC04}"/>
                </a:ext>
              </a:extLst>
            </p:cNvPr>
            <p:cNvSpPr/>
            <p:nvPr/>
          </p:nvSpPr>
          <p:spPr bwMode="auto">
            <a:xfrm>
              <a:off x="4486276" y="1314451"/>
              <a:ext cx="731838"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22" name="íŝľíḓè">
              <a:extLst>
                <a:ext uri="{FF2B5EF4-FFF2-40B4-BE49-F238E27FC236}">
                  <a16:creationId xmlns:a16="http://schemas.microsoft.com/office/drawing/2014/main" xmlns="" id="{BF52AC1E-5F1F-4802-8E2E-42C2EF7AA8B6}"/>
                </a:ext>
              </a:extLst>
            </p:cNvPr>
            <p:cNvSpPr/>
            <p:nvPr/>
          </p:nvSpPr>
          <p:spPr bwMode="auto">
            <a:xfrm>
              <a:off x="4770438" y="1574801"/>
              <a:ext cx="61913" cy="49213"/>
            </a:xfrm>
            <a:custGeom>
              <a:avLst/>
              <a:gdLst>
                <a:gd name="T0" fmla="*/ 21 w 21"/>
                <a:gd name="T1" fmla="*/ 10 h 17"/>
                <a:gd name="T2" fmla="*/ 8 w 21"/>
                <a:gd name="T3" fmla="*/ 2 h 17"/>
                <a:gd name="T4" fmla="*/ 2 w 21"/>
                <a:gd name="T5" fmla="*/ 17 h 17"/>
                <a:gd name="T6" fmla="*/ 21 w 21"/>
                <a:gd name="T7" fmla="*/ 10 h 17"/>
              </a:gdLst>
              <a:ahLst/>
              <a:cxnLst>
                <a:cxn ang="0">
                  <a:pos x="T0" y="T1"/>
                </a:cxn>
                <a:cxn ang="0">
                  <a:pos x="T2" y="T3"/>
                </a:cxn>
                <a:cxn ang="0">
                  <a:pos x="T4" y="T5"/>
                </a:cxn>
                <a:cxn ang="0">
                  <a:pos x="T6" y="T7"/>
                </a:cxn>
              </a:cxnLst>
              <a:rect l="0" t="0" r="r" b="b"/>
              <a:pathLst>
                <a:path w="21" h="17">
                  <a:moveTo>
                    <a:pt x="21" y="10"/>
                  </a:moveTo>
                  <a:cubicBezTo>
                    <a:pt x="19" y="4"/>
                    <a:pt x="13" y="0"/>
                    <a:pt x="8" y="2"/>
                  </a:cubicBezTo>
                  <a:cubicBezTo>
                    <a:pt x="3" y="4"/>
                    <a:pt x="0" y="10"/>
                    <a:pt x="2" y="17"/>
                  </a:cubicBezTo>
                  <a:cubicBezTo>
                    <a:pt x="21" y="10"/>
                    <a:pt x="21" y="10"/>
                    <a:pt x="21" y="10"/>
                  </a:cubicBezTo>
                </a:path>
              </a:pathLst>
            </a:custGeom>
            <a:solidFill>
              <a:srgbClr val="0061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3" name="iṡ1ídè">
              <a:extLst>
                <a:ext uri="{FF2B5EF4-FFF2-40B4-BE49-F238E27FC236}">
                  <a16:creationId xmlns:a16="http://schemas.microsoft.com/office/drawing/2014/main" xmlns="" id="{CE01E07A-76E0-4CD3-98EC-9E0CB6580E0B}"/>
                </a:ext>
              </a:extLst>
            </p:cNvPr>
            <p:cNvSpPr/>
            <p:nvPr/>
          </p:nvSpPr>
          <p:spPr bwMode="auto">
            <a:xfrm>
              <a:off x="4681538" y="1511301"/>
              <a:ext cx="119063" cy="98425"/>
            </a:xfrm>
            <a:custGeom>
              <a:avLst/>
              <a:gdLst>
                <a:gd name="T0" fmla="*/ 12 w 75"/>
                <a:gd name="T1" fmla="*/ 62 h 62"/>
                <a:gd name="T2" fmla="*/ 75 w 75"/>
                <a:gd name="T3" fmla="*/ 40 h 62"/>
                <a:gd name="T4" fmla="*/ 62 w 75"/>
                <a:gd name="T5" fmla="*/ 0 h 62"/>
                <a:gd name="T6" fmla="*/ 0 w 75"/>
                <a:gd name="T7" fmla="*/ 20 h 62"/>
                <a:gd name="T8" fmla="*/ 12 w 75"/>
                <a:gd name="T9" fmla="*/ 62 h 62"/>
              </a:gdLst>
              <a:ahLst/>
              <a:cxnLst>
                <a:cxn ang="0">
                  <a:pos x="T0" y="T1"/>
                </a:cxn>
                <a:cxn ang="0">
                  <a:pos x="T2" y="T3"/>
                </a:cxn>
                <a:cxn ang="0">
                  <a:pos x="T4" y="T5"/>
                </a:cxn>
                <a:cxn ang="0">
                  <a:pos x="T6" y="T7"/>
                </a:cxn>
                <a:cxn ang="0">
                  <a:pos x="T8" y="T9"/>
                </a:cxn>
              </a:cxnLst>
              <a:rect l="0" t="0" r="r" b="b"/>
              <a:pathLst>
                <a:path w="75" h="62">
                  <a:moveTo>
                    <a:pt x="12" y="62"/>
                  </a:moveTo>
                  <a:lnTo>
                    <a:pt x="75" y="40"/>
                  </a:lnTo>
                  <a:lnTo>
                    <a:pt x="62" y="0"/>
                  </a:lnTo>
                  <a:lnTo>
                    <a:pt x="0" y="20"/>
                  </a:lnTo>
                  <a:lnTo>
                    <a:pt x="12" y="6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4" name="isḷidé">
              <a:extLst>
                <a:ext uri="{FF2B5EF4-FFF2-40B4-BE49-F238E27FC236}">
                  <a16:creationId xmlns:a16="http://schemas.microsoft.com/office/drawing/2014/main" xmlns="" id="{11BE4F8B-093F-4760-A0E8-FF989B61F351}"/>
                </a:ext>
              </a:extLst>
            </p:cNvPr>
            <p:cNvSpPr/>
            <p:nvPr/>
          </p:nvSpPr>
          <p:spPr bwMode="auto">
            <a:xfrm>
              <a:off x="4681538" y="1511301"/>
              <a:ext cx="119063" cy="98425"/>
            </a:xfrm>
            <a:custGeom>
              <a:avLst/>
              <a:gdLst>
                <a:gd name="T0" fmla="*/ 12 w 75"/>
                <a:gd name="T1" fmla="*/ 62 h 62"/>
                <a:gd name="T2" fmla="*/ 75 w 75"/>
                <a:gd name="T3" fmla="*/ 40 h 62"/>
                <a:gd name="T4" fmla="*/ 62 w 75"/>
                <a:gd name="T5" fmla="*/ 0 h 62"/>
                <a:gd name="T6" fmla="*/ 0 w 75"/>
                <a:gd name="T7" fmla="*/ 20 h 62"/>
                <a:gd name="T8" fmla="*/ 12 w 75"/>
                <a:gd name="T9" fmla="*/ 62 h 62"/>
              </a:gdLst>
              <a:ahLst/>
              <a:cxnLst>
                <a:cxn ang="0">
                  <a:pos x="T0" y="T1"/>
                </a:cxn>
                <a:cxn ang="0">
                  <a:pos x="T2" y="T3"/>
                </a:cxn>
                <a:cxn ang="0">
                  <a:pos x="T4" y="T5"/>
                </a:cxn>
                <a:cxn ang="0">
                  <a:pos x="T6" y="T7"/>
                </a:cxn>
                <a:cxn ang="0">
                  <a:pos x="T8" y="T9"/>
                </a:cxn>
              </a:cxnLst>
              <a:rect l="0" t="0" r="r" b="b"/>
              <a:pathLst>
                <a:path w="75" h="62">
                  <a:moveTo>
                    <a:pt x="12" y="62"/>
                  </a:moveTo>
                  <a:lnTo>
                    <a:pt x="75" y="40"/>
                  </a:lnTo>
                  <a:lnTo>
                    <a:pt x="62" y="0"/>
                  </a:lnTo>
                  <a:lnTo>
                    <a:pt x="0" y="20"/>
                  </a:lnTo>
                  <a:lnTo>
                    <a:pt x="12"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5" name="îṧļiḋê">
              <a:extLst>
                <a:ext uri="{FF2B5EF4-FFF2-40B4-BE49-F238E27FC236}">
                  <a16:creationId xmlns:a16="http://schemas.microsoft.com/office/drawing/2014/main" xmlns="" id="{13A7C32F-D997-4068-B616-B861104DDD6F}"/>
                </a:ext>
              </a:extLst>
            </p:cNvPr>
            <p:cNvSpPr/>
            <p:nvPr/>
          </p:nvSpPr>
          <p:spPr bwMode="auto">
            <a:xfrm>
              <a:off x="4773613" y="1511301"/>
              <a:ext cx="20638" cy="46038"/>
            </a:xfrm>
            <a:custGeom>
              <a:avLst/>
              <a:gdLst>
                <a:gd name="T0" fmla="*/ 2 w 7"/>
                <a:gd name="T1" fmla="*/ 0 h 16"/>
                <a:gd name="T2" fmla="*/ 0 w 7"/>
                <a:gd name="T3" fmla="*/ 0 h 16"/>
                <a:gd name="T4" fmla="*/ 6 w 7"/>
                <a:gd name="T5" fmla="*/ 16 h 16"/>
                <a:gd name="T6" fmla="*/ 7 w 7"/>
                <a:gd name="T7" fmla="*/ 15 h 16"/>
                <a:gd name="T8" fmla="*/ 2 w 7"/>
                <a:gd name="T9" fmla="*/ 0 h 16"/>
              </a:gdLst>
              <a:ahLst/>
              <a:cxnLst>
                <a:cxn ang="0">
                  <a:pos x="T0" y="T1"/>
                </a:cxn>
                <a:cxn ang="0">
                  <a:pos x="T2" y="T3"/>
                </a:cxn>
                <a:cxn ang="0">
                  <a:pos x="T4" y="T5"/>
                </a:cxn>
                <a:cxn ang="0">
                  <a:pos x="T6" y="T7"/>
                </a:cxn>
                <a:cxn ang="0">
                  <a:pos x="T8" y="T9"/>
                </a:cxn>
              </a:cxnLst>
              <a:rect l="0" t="0" r="r" b="b"/>
              <a:pathLst>
                <a:path w="7" h="16">
                  <a:moveTo>
                    <a:pt x="2" y="0"/>
                  </a:moveTo>
                  <a:cubicBezTo>
                    <a:pt x="0" y="0"/>
                    <a:pt x="0" y="0"/>
                    <a:pt x="0" y="0"/>
                  </a:cubicBezTo>
                  <a:cubicBezTo>
                    <a:pt x="6" y="16"/>
                    <a:pt x="6" y="16"/>
                    <a:pt x="6" y="16"/>
                  </a:cubicBezTo>
                  <a:cubicBezTo>
                    <a:pt x="6" y="16"/>
                    <a:pt x="6" y="15"/>
                    <a:pt x="7" y="15"/>
                  </a:cubicBezTo>
                  <a:cubicBezTo>
                    <a:pt x="2" y="0"/>
                    <a:pt x="2" y="0"/>
                    <a:pt x="2"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6" name="iŝľíḋé">
              <a:extLst>
                <a:ext uri="{FF2B5EF4-FFF2-40B4-BE49-F238E27FC236}">
                  <a16:creationId xmlns:a16="http://schemas.microsoft.com/office/drawing/2014/main" xmlns="" id="{83065852-C79B-4621-98E8-0DB6091ACE2D}"/>
                </a:ext>
              </a:extLst>
            </p:cNvPr>
            <p:cNvSpPr/>
            <p:nvPr/>
          </p:nvSpPr>
          <p:spPr bwMode="auto">
            <a:xfrm>
              <a:off x="4992688" y="1419226"/>
              <a:ext cx="57150" cy="95250"/>
            </a:xfrm>
            <a:custGeom>
              <a:avLst/>
              <a:gdLst>
                <a:gd name="T0" fmla="*/ 36 w 36"/>
                <a:gd name="T1" fmla="*/ 53 h 60"/>
                <a:gd name="T2" fmla="*/ 18 w 36"/>
                <a:gd name="T3" fmla="*/ 60 h 60"/>
                <a:gd name="T4" fmla="*/ 0 w 36"/>
                <a:gd name="T5" fmla="*/ 7 h 60"/>
                <a:gd name="T6" fmla="*/ 18 w 36"/>
                <a:gd name="T7" fmla="*/ 0 h 60"/>
                <a:gd name="T8" fmla="*/ 36 w 36"/>
                <a:gd name="T9" fmla="*/ 53 h 60"/>
              </a:gdLst>
              <a:ahLst/>
              <a:cxnLst>
                <a:cxn ang="0">
                  <a:pos x="T0" y="T1"/>
                </a:cxn>
                <a:cxn ang="0">
                  <a:pos x="T2" y="T3"/>
                </a:cxn>
                <a:cxn ang="0">
                  <a:pos x="T4" y="T5"/>
                </a:cxn>
                <a:cxn ang="0">
                  <a:pos x="T6" y="T7"/>
                </a:cxn>
                <a:cxn ang="0">
                  <a:pos x="T8" y="T9"/>
                </a:cxn>
              </a:cxnLst>
              <a:rect l="0" t="0" r="r" b="b"/>
              <a:pathLst>
                <a:path w="36" h="60">
                  <a:moveTo>
                    <a:pt x="36" y="53"/>
                  </a:moveTo>
                  <a:lnTo>
                    <a:pt x="18" y="60"/>
                  </a:lnTo>
                  <a:lnTo>
                    <a:pt x="0" y="7"/>
                  </a:lnTo>
                  <a:lnTo>
                    <a:pt x="18" y="0"/>
                  </a:lnTo>
                  <a:lnTo>
                    <a:pt x="36" y="53"/>
                  </a:lnTo>
                  <a:close/>
                </a:path>
              </a:pathLst>
            </a:custGeom>
            <a:solidFill>
              <a:srgbClr val="D276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7" name="í$ḻîďè">
              <a:extLst>
                <a:ext uri="{FF2B5EF4-FFF2-40B4-BE49-F238E27FC236}">
                  <a16:creationId xmlns:a16="http://schemas.microsoft.com/office/drawing/2014/main" xmlns="" id="{75C2EE3E-327C-4462-A87B-4C3EBC1AF5D5}"/>
                </a:ext>
              </a:extLst>
            </p:cNvPr>
            <p:cNvSpPr/>
            <p:nvPr/>
          </p:nvSpPr>
          <p:spPr bwMode="auto">
            <a:xfrm>
              <a:off x="4992688" y="1419226"/>
              <a:ext cx="57150" cy="95250"/>
            </a:xfrm>
            <a:custGeom>
              <a:avLst/>
              <a:gdLst>
                <a:gd name="T0" fmla="*/ 36 w 36"/>
                <a:gd name="T1" fmla="*/ 53 h 60"/>
                <a:gd name="T2" fmla="*/ 18 w 36"/>
                <a:gd name="T3" fmla="*/ 60 h 60"/>
                <a:gd name="T4" fmla="*/ 0 w 36"/>
                <a:gd name="T5" fmla="*/ 7 h 60"/>
                <a:gd name="T6" fmla="*/ 18 w 36"/>
                <a:gd name="T7" fmla="*/ 0 h 60"/>
                <a:gd name="T8" fmla="*/ 36 w 36"/>
                <a:gd name="T9" fmla="*/ 53 h 60"/>
              </a:gdLst>
              <a:ahLst/>
              <a:cxnLst>
                <a:cxn ang="0">
                  <a:pos x="T0" y="T1"/>
                </a:cxn>
                <a:cxn ang="0">
                  <a:pos x="T2" y="T3"/>
                </a:cxn>
                <a:cxn ang="0">
                  <a:pos x="T4" y="T5"/>
                </a:cxn>
                <a:cxn ang="0">
                  <a:pos x="T6" y="T7"/>
                </a:cxn>
                <a:cxn ang="0">
                  <a:pos x="T8" y="T9"/>
                </a:cxn>
              </a:cxnLst>
              <a:rect l="0" t="0" r="r" b="b"/>
              <a:pathLst>
                <a:path w="36" h="60">
                  <a:moveTo>
                    <a:pt x="36" y="53"/>
                  </a:moveTo>
                  <a:lnTo>
                    <a:pt x="18" y="60"/>
                  </a:lnTo>
                  <a:lnTo>
                    <a:pt x="0" y="7"/>
                  </a:lnTo>
                  <a:lnTo>
                    <a:pt x="18" y="0"/>
                  </a:lnTo>
                  <a:lnTo>
                    <a:pt x="36"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8" name="îṣḻíḑe">
              <a:extLst>
                <a:ext uri="{FF2B5EF4-FFF2-40B4-BE49-F238E27FC236}">
                  <a16:creationId xmlns:a16="http://schemas.microsoft.com/office/drawing/2014/main" xmlns="" id="{D526D0F3-ACD4-4F31-9DE2-702B9B989F38}"/>
                </a:ext>
              </a:extLst>
            </p:cNvPr>
            <p:cNvSpPr/>
            <p:nvPr/>
          </p:nvSpPr>
          <p:spPr bwMode="auto">
            <a:xfrm>
              <a:off x="4776788" y="1473201"/>
              <a:ext cx="128588" cy="104775"/>
            </a:xfrm>
            <a:custGeom>
              <a:avLst/>
              <a:gdLst>
                <a:gd name="T0" fmla="*/ 15 w 81"/>
                <a:gd name="T1" fmla="*/ 66 h 66"/>
                <a:gd name="T2" fmla="*/ 81 w 81"/>
                <a:gd name="T3" fmla="*/ 44 h 66"/>
                <a:gd name="T4" fmla="*/ 66 w 81"/>
                <a:gd name="T5" fmla="*/ 0 h 66"/>
                <a:gd name="T6" fmla="*/ 0 w 81"/>
                <a:gd name="T7" fmla="*/ 22 h 66"/>
                <a:gd name="T8" fmla="*/ 15 w 81"/>
                <a:gd name="T9" fmla="*/ 66 h 66"/>
              </a:gdLst>
              <a:ahLst/>
              <a:cxnLst>
                <a:cxn ang="0">
                  <a:pos x="T0" y="T1"/>
                </a:cxn>
                <a:cxn ang="0">
                  <a:pos x="T2" y="T3"/>
                </a:cxn>
                <a:cxn ang="0">
                  <a:pos x="T4" y="T5"/>
                </a:cxn>
                <a:cxn ang="0">
                  <a:pos x="T6" y="T7"/>
                </a:cxn>
                <a:cxn ang="0">
                  <a:pos x="T8" y="T9"/>
                </a:cxn>
              </a:cxnLst>
              <a:rect l="0" t="0" r="r" b="b"/>
              <a:pathLst>
                <a:path w="81" h="66">
                  <a:moveTo>
                    <a:pt x="15" y="66"/>
                  </a:moveTo>
                  <a:lnTo>
                    <a:pt x="81" y="44"/>
                  </a:lnTo>
                  <a:lnTo>
                    <a:pt x="66" y="0"/>
                  </a:lnTo>
                  <a:lnTo>
                    <a:pt x="0" y="22"/>
                  </a:lnTo>
                  <a:lnTo>
                    <a:pt x="15" y="66"/>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9" name="íšlîḍé">
              <a:extLst>
                <a:ext uri="{FF2B5EF4-FFF2-40B4-BE49-F238E27FC236}">
                  <a16:creationId xmlns:a16="http://schemas.microsoft.com/office/drawing/2014/main" xmlns="" id="{7092BCC5-6A40-463B-B8A6-DE38C6FDF6AD}"/>
                </a:ext>
              </a:extLst>
            </p:cNvPr>
            <p:cNvSpPr/>
            <p:nvPr/>
          </p:nvSpPr>
          <p:spPr bwMode="auto">
            <a:xfrm>
              <a:off x="4776788" y="1473201"/>
              <a:ext cx="128588" cy="104775"/>
            </a:xfrm>
            <a:custGeom>
              <a:avLst/>
              <a:gdLst>
                <a:gd name="T0" fmla="*/ 15 w 81"/>
                <a:gd name="T1" fmla="*/ 66 h 66"/>
                <a:gd name="T2" fmla="*/ 81 w 81"/>
                <a:gd name="T3" fmla="*/ 44 h 66"/>
                <a:gd name="T4" fmla="*/ 66 w 81"/>
                <a:gd name="T5" fmla="*/ 0 h 66"/>
                <a:gd name="T6" fmla="*/ 0 w 81"/>
                <a:gd name="T7" fmla="*/ 22 h 66"/>
                <a:gd name="T8" fmla="*/ 15 w 81"/>
                <a:gd name="T9" fmla="*/ 66 h 66"/>
              </a:gdLst>
              <a:ahLst/>
              <a:cxnLst>
                <a:cxn ang="0">
                  <a:pos x="T0" y="T1"/>
                </a:cxn>
                <a:cxn ang="0">
                  <a:pos x="T2" y="T3"/>
                </a:cxn>
                <a:cxn ang="0">
                  <a:pos x="T4" y="T5"/>
                </a:cxn>
                <a:cxn ang="0">
                  <a:pos x="T6" y="T7"/>
                </a:cxn>
                <a:cxn ang="0">
                  <a:pos x="T8" y="T9"/>
                </a:cxn>
              </a:cxnLst>
              <a:rect l="0" t="0" r="r" b="b"/>
              <a:pathLst>
                <a:path w="81" h="66">
                  <a:moveTo>
                    <a:pt x="15" y="66"/>
                  </a:moveTo>
                  <a:lnTo>
                    <a:pt x="81" y="44"/>
                  </a:lnTo>
                  <a:lnTo>
                    <a:pt x="66" y="0"/>
                  </a:lnTo>
                  <a:lnTo>
                    <a:pt x="0" y="22"/>
                  </a:lnTo>
                  <a:lnTo>
                    <a:pt x="15"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0" name="iṧļîḍê">
              <a:extLst>
                <a:ext uri="{FF2B5EF4-FFF2-40B4-BE49-F238E27FC236}">
                  <a16:creationId xmlns:a16="http://schemas.microsoft.com/office/drawing/2014/main" xmlns="" id="{5A889A22-8D9A-4DD8-9223-66FBD168130E}"/>
                </a:ext>
              </a:extLst>
            </p:cNvPr>
            <p:cNvSpPr/>
            <p:nvPr/>
          </p:nvSpPr>
          <p:spPr bwMode="auto">
            <a:xfrm>
              <a:off x="4878388" y="1473201"/>
              <a:ext cx="14288" cy="34925"/>
            </a:xfrm>
            <a:custGeom>
              <a:avLst/>
              <a:gdLst>
                <a:gd name="T0" fmla="*/ 1 w 5"/>
                <a:gd name="T1" fmla="*/ 0 h 12"/>
                <a:gd name="T2" fmla="*/ 0 w 5"/>
                <a:gd name="T3" fmla="*/ 1 h 12"/>
                <a:gd name="T4" fmla="*/ 3 w 5"/>
                <a:gd name="T5" fmla="*/ 12 h 12"/>
                <a:gd name="T6" fmla="*/ 5 w 5"/>
                <a:gd name="T7" fmla="*/ 11 h 12"/>
                <a:gd name="T8" fmla="*/ 1 w 5"/>
                <a:gd name="T9" fmla="*/ 0 h 12"/>
              </a:gdLst>
              <a:ahLst/>
              <a:cxnLst>
                <a:cxn ang="0">
                  <a:pos x="T0" y="T1"/>
                </a:cxn>
                <a:cxn ang="0">
                  <a:pos x="T2" y="T3"/>
                </a:cxn>
                <a:cxn ang="0">
                  <a:pos x="T4" y="T5"/>
                </a:cxn>
                <a:cxn ang="0">
                  <a:pos x="T6" y="T7"/>
                </a:cxn>
                <a:cxn ang="0">
                  <a:pos x="T8" y="T9"/>
                </a:cxn>
              </a:cxnLst>
              <a:rect l="0" t="0" r="r" b="b"/>
              <a:pathLst>
                <a:path w="5" h="12">
                  <a:moveTo>
                    <a:pt x="1" y="0"/>
                  </a:moveTo>
                  <a:cubicBezTo>
                    <a:pt x="0" y="1"/>
                    <a:pt x="0" y="1"/>
                    <a:pt x="0" y="1"/>
                  </a:cubicBezTo>
                  <a:cubicBezTo>
                    <a:pt x="3" y="12"/>
                    <a:pt x="3" y="12"/>
                    <a:pt x="3" y="12"/>
                  </a:cubicBezTo>
                  <a:cubicBezTo>
                    <a:pt x="4" y="12"/>
                    <a:pt x="4" y="11"/>
                    <a:pt x="5" y="11"/>
                  </a:cubicBezTo>
                  <a:cubicBezTo>
                    <a:pt x="1" y="0"/>
                    <a:pt x="1" y="0"/>
                    <a:pt x="1"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1" name="iṩľíḋe">
              <a:extLst>
                <a:ext uri="{FF2B5EF4-FFF2-40B4-BE49-F238E27FC236}">
                  <a16:creationId xmlns:a16="http://schemas.microsoft.com/office/drawing/2014/main" xmlns="" id="{5980A306-DEF3-4330-B9AB-5788A0D3D4E5}"/>
                </a:ext>
              </a:extLst>
            </p:cNvPr>
            <p:cNvSpPr/>
            <p:nvPr/>
          </p:nvSpPr>
          <p:spPr bwMode="auto">
            <a:xfrm>
              <a:off x="4881563" y="1433513"/>
              <a:ext cx="136525" cy="112713"/>
            </a:xfrm>
            <a:custGeom>
              <a:avLst/>
              <a:gdLst>
                <a:gd name="T0" fmla="*/ 15 w 86"/>
                <a:gd name="T1" fmla="*/ 71 h 71"/>
                <a:gd name="T2" fmla="*/ 86 w 86"/>
                <a:gd name="T3" fmla="*/ 47 h 71"/>
                <a:gd name="T4" fmla="*/ 70 w 86"/>
                <a:gd name="T5" fmla="*/ 0 h 71"/>
                <a:gd name="T6" fmla="*/ 0 w 86"/>
                <a:gd name="T7" fmla="*/ 24 h 71"/>
                <a:gd name="T8" fmla="*/ 15 w 86"/>
                <a:gd name="T9" fmla="*/ 71 h 71"/>
              </a:gdLst>
              <a:ahLst/>
              <a:cxnLst>
                <a:cxn ang="0">
                  <a:pos x="T0" y="T1"/>
                </a:cxn>
                <a:cxn ang="0">
                  <a:pos x="T2" y="T3"/>
                </a:cxn>
                <a:cxn ang="0">
                  <a:pos x="T4" y="T5"/>
                </a:cxn>
                <a:cxn ang="0">
                  <a:pos x="T6" y="T7"/>
                </a:cxn>
                <a:cxn ang="0">
                  <a:pos x="T8" y="T9"/>
                </a:cxn>
              </a:cxnLst>
              <a:rect l="0" t="0" r="r" b="b"/>
              <a:pathLst>
                <a:path w="86" h="71">
                  <a:moveTo>
                    <a:pt x="15" y="71"/>
                  </a:moveTo>
                  <a:lnTo>
                    <a:pt x="86" y="47"/>
                  </a:lnTo>
                  <a:lnTo>
                    <a:pt x="70" y="0"/>
                  </a:lnTo>
                  <a:lnTo>
                    <a:pt x="0" y="24"/>
                  </a:lnTo>
                  <a:lnTo>
                    <a:pt x="15" y="7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2" name="ïŝ1íďê">
              <a:extLst>
                <a:ext uri="{FF2B5EF4-FFF2-40B4-BE49-F238E27FC236}">
                  <a16:creationId xmlns:a16="http://schemas.microsoft.com/office/drawing/2014/main" xmlns="" id="{122991F8-3A70-4D79-8C99-4C7666A7E02E}"/>
                </a:ext>
              </a:extLst>
            </p:cNvPr>
            <p:cNvSpPr/>
            <p:nvPr/>
          </p:nvSpPr>
          <p:spPr bwMode="auto">
            <a:xfrm>
              <a:off x="4881563" y="1433513"/>
              <a:ext cx="136525" cy="112713"/>
            </a:xfrm>
            <a:custGeom>
              <a:avLst/>
              <a:gdLst>
                <a:gd name="T0" fmla="*/ 15 w 86"/>
                <a:gd name="T1" fmla="*/ 71 h 71"/>
                <a:gd name="T2" fmla="*/ 86 w 86"/>
                <a:gd name="T3" fmla="*/ 47 h 71"/>
                <a:gd name="T4" fmla="*/ 70 w 86"/>
                <a:gd name="T5" fmla="*/ 0 h 71"/>
                <a:gd name="T6" fmla="*/ 0 w 86"/>
                <a:gd name="T7" fmla="*/ 24 h 71"/>
                <a:gd name="T8" fmla="*/ 15 w 86"/>
                <a:gd name="T9" fmla="*/ 71 h 71"/>
              </a:gdLst>
              <a:ahLst/>
              <a:cxnLst>
                <a:cxn ang="0">
                  <a:pos x="T0" y="T1"/>
                </a:cxn>
                <a:cxn ang="0">
                  <a:pos x="T2" y="T3"/>
                </a:cxn>
                <a:cxn ang="0">
                  <a:pos x="T4" y="T5"/>
                </a:cxn>
                <a:cxn ang="0">
                  <a:pos x="T6" y="T7"/>
                </a:cxn>
                <a:cxn ang="0">
                  <a:pos x="T8" y="T9"/>
                </a:cxn>
              </a:cxnLst>
              <a:rect l="0" t="0" r="r" b="b"/>
              <a:pathLst>
                <a:path w="86" h="71">
                  <a:moveTo>
                    <a:pt x="15" y="71"/>
                  </a:moveTo>
                  <a:lnTo>
                    <a:pt x="86" y="47"/>
                  </a:lnTo>
                  <a:lnTo>
                    <a:pt x="70" y="0"/>
                  </a:lnTo>
                  <a:lnTo>
                    <a:pt x="0" y="24"/>
                  </a:lnTo>
                  <a:lnTo>
                    <a:pt x="15"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3" name="íṥlíḑè">
              <a:extLst>
                <a:ext uri="{FF2B5EF4-FFF2-40B4-BE49-F238E27FC236}">
                  <a16:creationId xmlns:a16="http://schemas.microsoft.com/office/drawing/2014/main" xmlns="" id="{879FE3AD-79C7-4771-BD66-E68601F5E8F8}"/>
                </a:ext>
              </a:extLst>
            </p:cNvPr>
            <p:cNvSpPr/>
            <p:nvPr/>
          </p:nvSpPr>
          <p:spPr bwMode="auto">
            <a:xfrm>
              <a:off x="5024438" y="1430338"/>
              <a:ext cx="25400" cy="73025"/>
            </a:xfrm>
            <a:custGeom>
              <a:avLst/>
              <a:gdLst>
                <a:gd name="T0" fmla="*/ 0 w 9"/>
                <a:gd name="T1" fmla="*/ 0 h 25"/>
                <a:gd name="T2" fmla="*/ 0 w 9"/>
                <a:gd name="T3" fmla="*/ 0 h 25"/>
                <a:gd name="T4" fmla="*/ 9 w 9"/>
                <a:gd name="T5" fmla="*/ 25 h 25"/>
                <a:gd name="T6" fmla="*/ 0 w 9"/>
                <a:gd name="T7" fmla="*/ 0 h 25"/>
              </a:gdLst>
              <a:ahLst/>
              <a:cxnLst>
                <a:cxn ang="0">
                  <a:pos x="T0" y="T1"/>
                </a:cxn>
                <a:cxn ang="0">
                  <a:pos x="T2" y="T3"/>
                </a:cxn>
                <a:cxn ang="0">
                  <a:pos x="T4" y="T5"/>
                </a:cxn>
                <a:cxn ang="0">
                  <a:pos x="T6" y="T7"/>
                </a:cxn>
              </a:cxnLst>
              <a:rect l="0" t="0" r="r" b="b"/>
              <a:pathLst>
                <a:path w="9" h="25">
                  <a:moveTo>
                    <a:pt x="0" y="0"/>
                  </a:moveTo>
                  <a:cubicBezTo>
                    <a:pt x="0" y="0"/>
                    <a:pt x="0" y="0"/>
                    <a:pt x="0" y="0"/>
                  </a:cubicBezTo>
                  <a:cubicBezTo>
                    <a:pt x="9" y="25"/>
                    <a:pt x="9" y="25"/>
                    <a:pt x="9" y="25"/>
                  </a:cubicBezTo>
                  <a:cubicBezTo>
                    <a:pt x="0" y="0"/>
                    <a:pt x="0" y="0"/>
                    <a:pt x="0" y="0"/>
                  </a:cubicBezTo>
                </a:path>
              </a:pathLst>
            </a:custGeom>
            <a:solidFill>
              <a:srgbClr val="B96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4" name="ïslîḓè">
              <a:extLst>
                <a:ext uri="{FF2B5EF4-FFF2-40B4-BE49-F238E27FC236}">
                  <a16:creationId xmlns:a16="http://schemas.microsoft.com/office/drawing/2014/main" xmlns="" id="{A7C19F9C-E998-4255-98B4-2A6757ACB98E}"/>
                </a:ext>
              </a:extLst>
            </p:cNvPr>
            <p:cNvSpPr/>
            <p:nvPr/>
          </p:nvSpPr>
          <p:spPr bwMode="auto">
            <a:xfrm>
              <a:off x="4997451" y="1430338"/>
              <a:ext cx="52388" cy="84138"/>
            </a:xfrm>
            <a:custGeom>
              <a:avLst/>
              <a:gdLst>
                <a:gd name="T0" fmla="*/ 9 w 18"/>
                <a:gd name="T1" fmla="*/ 0 h 29"/>
                <a:gd name="T2" fmla="*/ 0 w 18"/>
                <a:gd name="T3" fmla="*/ 6 h 29"/>
                <a:gd name="T4" fmla="*/ 7 w 18"/>
                <a:gd name="T5" fmla="*/ 27 h 29"/>
                <a:gd name="T6" fmla="*/ 8 w 18"/>
                <a:gd name="T7" fmla="*/ 29 h 29"/>
                <a:gd name="T8" fmla="*/ 18 w 18"/>
                <a:gd name="T9" fmla="*/ 25 h 29"/>
                <a:gd name="T10" fmla="*/ 9 w 18"/>
                <a:gd name="T11" fmla="*/ 0 h 29"/>
              </a:gdLst>
              <a:ahLst/>
              <a:cxnLst>
                <a:cxn ang="0">
                  <a:pos x="T0" y="T1"/>
                </a:cxn>
                <a:cxn ang="0">
                  <a:pos x="T2" y="T3"/>
                </a:cxn>
                <a:cxn ang="0">
                  <a:pos x="T4" y="T5"/>
                </a:cxn>
                <a:cxn ang="0">
                  <a:pos x="T6" y="T7"/>
                </a:cxn>
                <a:cxn ang="0">
                  <a:pos x="T8" y="T9"/>
                </a:cxn>
                <a:cxn ang="0">
                  <a:pos x="T10" y="T11"/>
                </a:cxn>
              </a:cxnLst>
              <a:rect l="0" t="0" r="r" b="b"/>
              <a:pathLst>
                <a:path w="18" h="29">
                  <a:moveTo>
                    <a:pt x="9" y="0"/>
                  </a:moveTo>
                  <a:cubicBezTo>
                    <a:pt x="8" y="1"/>
                    <a:pt x="4" y="3"/>
                    <a:pt x="0" y="6"/>
                  </a:cubicBezTo>
                  <a:cubicBezTo>
                    <a:pt x="7" y="27"/>
                    <a:pt x="7" y="27"/>
                    <a:pt x="7" y="27"/>
                  </a:cubicBezTo>
                  <a:cubicBezTo>
                    <a:pt x="8" y="29"/>
                    <a:pt x="8" y="29"/>
                    <a:pt x="8" y="29"/>
                  </a:cubicBezTo>
                  <a:cubicBezTo>
                    <a:pt x="18" y="25"/>
                    <a:pt x="18" y="25"/>
                    <a:pt x="18" y="25"/>
                  </a:cubicBezTo>
                  <a:cubicBezTo>
                    <a:pt x="9" y="0"/>
                    <a:pt x="9" y="0"/>
                    <a:pt x="9" y="0"/>
                  </a:cubicBezTo>
                </a:path>
              </a:pathLst>
            </a:custGeom>
            <a:solidFill>
              <a:srgbClr val="A85E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5" name="îṩľîḋé">
              <a:extLst>
                <a:ext uri="{FF2B5EF4-FFF2-40B4-BE49-F238E27FC236}">
                  <a16:creationId xmlns:a16="http://schemas.microsoft.com/office/drawing/2014/main" xmlns="" id="{59F7F497-208F-41A4-8780-CC73E3DD26ED}"/>
                </a:ext>
              </a:extLst>
            </p:cNvPr>
            <p:cNvSpPr/>
            <p:nvPr/>
          </p:nvSpPr>
          <p:spPr bwMode="auto">
            <a:xfrm>
              <a:off x="4699001" y="1543051"/>
              <a:ext cx="206375" cy="66675"/>
            </a:xfrm>
            <a:custGeom>
              <a:avLst/>
              <a:gdLst>
                <a:gd name="T0" fmla="*/ 0 w 130"/>
                <a:gd name="T1" fmla="*/ 31 h 42"/>
                <a:gd name="T2" fmla="*/ 0 w 130"/>
                <a:gd name="T3" fmla="*/ 31 h 42"/>
                <a:gd name="T4" fmla="*/ 1 w 130"/>
                <a:gd name="T5" fmla="*/ 42 h 42"/>
                <a:gd name="T6" fmla="*/ 0 w 130"/>
                <a:gd name="T7" fmla="*/ 31 h 42"/>
                <a:gd name="T8" fmla="*/ 64 w 130"/>
                <a:gd name="T9" fmla="*/ 20 h 42"/>
                <a:gd name="T10" fmla="*/ 64 w 130"/>
                <a:gd name="T11" fmla="*/ 20 h 42"/>
                <a:gd name="T12" fmla="*/ 64 w 130"/>
                <a:gd name="T13" fmla="*/ 22 h 42"/>
                <a:gd name="T14" fmla="*/ 64 w 130"/>
                <a:gd name="T15" fmla="*/ 20 h 42"/>
                <a:gd name="T16" fmla="*/ 130 w 130"/>
                <a:gd name="T17" fmla="*/ 0 h 42"/>
                <a:gd name="T18" fmla="*/ 128 w 130"/>
                <a:gd name="T19" fmla="*/ 0 h 42"/>
                <a:gd name="T20" fmla="*/ 130 w 130"/>
                <a:gd name="T21" fmla="*/ 0 h 42"/>
                <a:gd name="T22" fmla="*/ 130 w 130"/>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42">
                  <a:moveTo>
                    <a:pt x="0" y="31"/>
                  </a:moveTo>
                  <a:lnTo>
                    <a:pt x="0" y="31"/>
                  </a:lnTo>
                  <a:lnTo>
                    <a:pt x="1" y="42"/>
                  </a:lnTo>
                  <a:lnTo>
                    <a:pt x="0" y="31"/>
                  </a:lnTo>
                  <a:close/>
                  <a:moveTo>
                    <a:pt x="64" y="20"/>
                  </a:moveTo>
                  <a:lnTo>
                    <a:pt x="64" y="20"/>
                  </a:lnTo>
                  <a:lnTo>
                    <a:pt x="64" y="22"/>
                  </a:lnTo>
                  <a:lnTo>
                    <a:pt x="64" y="20"/>
                  </a:lnTo>
                  <a:close/>
                  <a:moveTo>
                    <a:pt x="130" y="0"/>
                  </a:moveTo>
                  <a:lnTo>
                    <a:pt x="128" y="0"/>
                  </a:lnTo>
                  <a:lnTo>
                    <a:pt x="130" y="0"/>
                  </a:lnTo>
                  <a:lnTo>
                    <a:pt x="130" y="0"/>
                  </a:lnTo>
                  <a:close/>
                </a:path>
              </a:pathLst>
            </a:custGeom>
            <a:solidFill>
              <a:srgbClr val="B96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6" name="iṣḷïḋè">
              <a:extLst>
                <a:ext uri="{FF2B5EF4-FFF2-40B4-BE49-F238E27FC236}">
                  <a16:creationId xmlns:a16="http://schemas.microsoft.com/office/drawing/2014/main" xmlns="" id="{26106EE3-E85D-4C8E-B3C8-C7D8A619B312}"/>
                </a:ext>
              </a:extLst>
            </p:cNvPr>
            <p:cNvSpPr/>
            <p:nvPr/>
          </p:nvSpPr>
          <p:spPr bwMode="auto">
            <a:xfrm>
              <a:off x="4699001" y="1543051"/>
              <a:ext cx="206375" cy="66675"/>
            </a:xfrm>
            <a:custGeom>
              <a:avLst/>
              <a:gdLst>
                <a:gd name="T0" fmla="*/ 0 w 130"/>
                <a:gd name="T1" fmla="*/ 31 h 42"/>
                <a:gd name="T2" fmla="*/ 0 w 130"/>
                <a:gd name="T3" fmla="*/ 31 h 42"/>
                <a:gd name="T4" fmla="*/ 1 w 130"/>
                <a:gd name="T5" fmla="*/ 42 h 42"/>
                <a:gd name="T6" fmla="*/ 0 w 130"/>
                <a:gd name="T7" fmla="*/ 31 h 42"/>
                <a:gd name="T8" fmla="*/ 64 w 130"/>
                <a:gd name="T9" fmla="*/ 20 h 42"/>
                <a:gd name="T10" fmla="*/ 64 w 130"/>
                <a:gd name="T11" fmla="*/ 20 h 42"/>
                <a:gd name="T12" fmla="*/ 64 w 130"/>
                <a:gd name="T13" fmla="*/ 22 h 42"/>
                <a:gd name="T14" fmla="*/ 64 w 130"/>
                <a:gd name="T15" fmla="*/ 20 h 42"/>
                <a:gd name="T16" fmla="*/ 130 w 130"/>
                <a:gd name="T17" fmla="*/ 0 h 42"/>
                <a:gd name="T18" fmla="*/ 128 w 130"/>
                <a:gd name="T19" fmla="*/ 0 h 42"/>
                <a:gd name="T20" fmla="*/ 130 w 130"/>
                <a:gd name="T21" fmla="*/ 0 h 42"/>
                <a:gd name="T22" fmla="*/ 130 w 130"/>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42">
                  <a:moveTo>
                    <a:pt x="0" y="31"/>
                  </a:moveTo>
                  <a:lnTo>
                    <a:pt x="0" y="31"/>
                  </a:lnTo>
                  <a:lnTo>
                    <a:pt x="1" y="42"/>
                  </a:lnTo>
                  <a:lnTo>
                    <a:pt x="0" y="31"/>
                  </a:lnTo>
                  <a:moveTo>
                    <a:pt x="64" y="20"/>
                  </a:moveTo>
                  <a:lnTo>
                    <a:pt x="64" y="20"/>
                  </a:lnTo>
                  <a:lnTo>
                    <a:pt x="64" y="22"/>
                  </a:lnTo>
                  <a:lnTo>
                    <a:pt x="64" y="20"/>
                  </a:lnTo>
                  <a:moveTo>
                    <a:pt x="130" y="0"/>
                  </a:moveTo>
                  <a:lnTo>
                    <a:pt x="128" y="0"/>
                  </a:lnTo>
                  <a:lnTo>
                    <a:pt x="130" y="0"/>
                  </a:lnTo>
                  <a:lnTo>
                    <a:pt x="1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7" name="ïsľïḑê">
              <a:extLst>
                <a:ext uri="{FF2B5EF4-FFF2-40B4-BE49-F238E27FC236}">
                  <a16:creationId xmlns:a16="http://schemas.microsoft.com/office/drawing/2014/main" xmlns="" id="{4B33A27B-3AF4-464A-8BBC-B699C8D2A0E1}"/>
                </a:ext>
              </a:extLst>
            </p:cNvPr>
            <p:cNvSpPr/>
            <p:nvPr/>
          </p:nvSpPr>
          <p:spPr bwMode="auto">
            <a:xfrm>
              <a:off x="4699001" y="1557338"/>
              <a:ext cx="101600" cy="52388"/>
            </a:xfrm>
            <a:custGeom>
              <a:avLst/>
              <a:gdLst>
                <a:gd name="T0" fmla="*/ 35 w 35"/>
                <a:gd name="T1" fmla="*/ 6 h 18"/>
                <a:gd name="T2" fmla="*/ 34 w 35"/>
                <a:gd name="T3" fmla="*/ 7 h 18"/>
                <a:gd name="T4" fmla="*/ 35 w 35"/>
                <a:gd name="T5" fmla="*/ 6 h 18"/>
                <a:gd name="T6" fmla="*/ 35 w 35"/>
                <a:gd name="T7" fmla="*/ 6 h 18"/>
                <a:gd name="T8" fmla="*/ 35 w 35"/>
                <a:gd name="T9" fmla="*/ 6 h 18"/>
                <a:gd name="T10" fmla="*/ 32 w 35"/>
                <a:gd name="T11" fmla="*/ 0 h 18"/>
                <a:gd name="T12" fmla="*/ 0 w 35"/>
                <a:gd name="T13" fmla="*/ 12 h 18"/>
                <a:gd name="T14" fmla="*/ 1 w 35"/>
                <a:gd name="T15" fmla="*/ 18 h 18"/>
                <a:gd name="T16" fmla="*/ 34 w 35"/>
                <a:gd name="T17" fmla="*/ 7 h 18"/>
                <a:gd name="T18" fmla="*/ 32 w 35"/>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8">
                  <a:moveTo>
                    <a:pt x="35" y="6"/>
                  </a:moveTo>
                  <a:cubicBezTo>
                    <a:pt x="34" y="7"/>
                    <a:pt x="34" y="7"/>
                    <a:pt x="34" y="7"/>
                  </a:cubicBezTo>
                  <a:cubicBezTo>
                    <a:pt x="35" y="6"/>
                    <a:pt x="35" y="6"/>
                    <a:pt x="35" y="6"/>
                  </a:cubicBezTo>
                  <a:cubicBezTo>
                    <a:pt x="35" y="6"/>
                    <a:pt x="35" y="6"/>
                    <a:pt x="35" y="6"/>
                  </a:cubicBezTo>
                  <a:cubicBezTo>
                    <a:pt x="35" y="6"/>
                    <a:pt x="35" y="6"/>
                    <a:pt x="35" y="6"/>
                  </a:cubicBezTo>
                  <a:moveTo>
                    <a:pt x="32" y="0"/>
                  </a:moveTo>
                  <a:cubicBezTo>
                    <a:pt x="20" y="5"/>
                    <a:pt x="9" y="10"/>
                    <a:pt x="0" y="12"/>
                  </a:cubicBezTo>
                  <a:cubicBezTo>
                    <a:pt x="1" y="18"/>
                    <a:pt x="1" y="18"/>
                    <a:pt x="1" y="18"/>
                  </a:cubicBezTo>
                  <a:cubicBezTo>
                    <a:pt x="34" y="7"/>
                    <a:pt x="34" y="7"/>
                    <a:pt x="34" y="7"/>
                  </a:cubicBezTo>
                  <a:cubicBezTo>
                    <a:pt x="32" y="0"/>
                    <a:pt x="32" y="0"/>
                    <a:pt x="32"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8" name="ïšḻíḋê">
              <a:extLst>
                <a:ext uri="{FF2B5EF4-FFF2-40B4-BE49-F238E27FC236}">
                  <a16:creationId xmlns:a16="http://schemas.microsoft.com/office/drawing/2014/main" xmlns="" id="{92AC44C3-81CE-411E-80BF-ECF20A7A8A4F}"/>
                </a:ext>
              </a:extLst>
            </p:cNvPr>
            <p:cNvSpPr/>
            <p:nvPr/>
          </p:nvSpPr>
          <p:spPr bwMode="auto">
            <a:xfrm>
              <a:off x="4791076" y="1555751"/>
              <a:ext cx="9525" cy="22225"/>
            </a:xfrm>
            <a:custGeom>
              <a:avLst/>
              <a:gdLst>
                <a:gd name="T0" fmla="*/ 1 w 3"/>
                <a:gd name="T1" fmla="*/ 0 h 8"/>
                <a:gd name="T2" fmla="*/ 0 w 3"/>
                <a:gd name="T3" fmla="*/ 1 h 8"/>
                <a:gd name="T4" fmla="*/ 2 w 3"/>
                <a:gd name="T5" fmla="*/ 8 h 8"/>
                <a:gd name="T6" fmla="*/ 3 w 3"/>
                <a:gd name="T7" fmla="*/ 7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cubicBezTo>
                    <a:pt x="0" y="0"/>
                    <a:pt x="0" y="1"/>
                    <a:pt x="0" y="1"/>
                  </a:cubicBezTo>
                  <a:cubicBezTo>
                    <a:pt x="2" y="8"/>
                    <a:pt x="2" y="8"/>
                    <a:pt x="2" y="8"/>
                  </a:cubicBezTo>
                  <a:cubicBezTo>
                    <a:pt x="3" y="7"/>
                    <a:pt x="3" y="7"/>
                    <a:pt x="3" y="7"/>
                  </a:cubicBezTo>
                  <a:cubicBezTo>
                    <a:pt x="1" y="0"/>
                    <a:pt x="1" y="0"/>
                    <a:pt x="1" y="0"/>
                  </a:cubicBezTo>
                </a:path>
              </a:pathLst>
            </a:custGeom>
            <a:solidFill>
              <a:srgbClr val="8F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9" name="íšliďè">
              <a:extLst>
                <a:ext uri="{FF2B5EF4-FFF2-40B4-BE49-F238E27FC236}">
                  <a16:creationId xmlns:a16="http://schemas.microsoft.com/office/drawing/2014/main" xmlns="" id="{427AC9DB-464E-45C2-B1B1-766A4EEBA075}"/>
                </a:ext>
              </a:extLst>
            </p:cNvPr>
            <p:cNvSpPr/>
            <p:nvPr/>
          </p:nvSpPr>
          <p:spPr bwMode="auto">
            <a:xfrm>
              <a:off x="4794251" y="1508126"/>
              <a:ext cx="111125" cy="69850"/>
            </a:xfrm>
            <a:custGeom>
              <a:avLst/>
              <a:gdLst>
                <a:gd name="T0" fmla="*/ 38 w 38"/>
                <a:gd name="T1" fmla="*/ 12 h 24"/>
                <a:gd name="T2" fmla="*/ 37 w 38"/>
                <a:gd name="T3" fmla="*/ 13 h 24"/>
                <a:gd name="T4" fmla="*/ 37 w 38"/>
                <a:gd name="T5" fmla="*/ 12 h 24"/>
                <a:gd name="T6" fmla="*/ 38 w 38"/>
                <a:gd name="T7" fmla="*/ 12 h 24"/>
                <a:gd name="T8" fmla="*/ 38 w 38"/>
                <a:gd name="T9" fmla="*/ 12 h 24"/>
                <a:gd name="T10" fmla="*/ 32 w 38"/>
                <a:gd name="T11" fmla="*/ 0 h 24"/>
                <a:gd name="T12" fmla="*/ 0 w 38"/>
                <a:gd name="T13" fmla="*/ 16 h 24"/>
                <a:gd name="T14" fmla="*/ 2 w 38"/>
                <a:gd name="T15" fmla="*/ 23 h 24"/>
                <a:gd name="T16" fmla="*/ 2 w 38"/>
                <a:gd name="T17" fmla="*/ 23 h 24"/>
                <a:gd name="T18" fmla="*/ 2 w 38"/>
                <a:gd name="T19" fmla="*/ 24 h 24"/>
                <a:gd name="T20" fmla="*/ 37 w 38"/>
                <a:gd name="T21" fmla="*/ 13 h 24"/>
                <a:gd name="T22" fmla="*/ 32 w 38"/>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4">
                  <a:moveTo>
                    <a:pt x="38" y="12"/>
                  </a:moveTo>
                  <a:cubicBezTo>
                    <a:pt x="37" y="13"/>
                    <a:pt x="37" y="13"/>
                    <a:pt x="37" y="13"/>
                  </a:cubicBezTo>
                  <a:cubicBezTo>
                    <a:pt x="37" y="12"/>
                    <a:pt x="37" y="12"/>
                    <a:pt x="37" y="12"/>
                  </a:cubicBezTo>
                  <a:cubicBezTo>
                    <a:pt x="38" y="12"/>
                    <a:pt x="38" y="12"/>
                    <a:pt x="38" y="12"/>
                  </a:cubicBezTo>
                  <a:cubicBezTo>
                    <a:pt x="38" y="12"/>
                    <a:pt x="38" y="12"/>
                    <a:pt x="38" y="12"/>
                  </a:cubicBezTo>
                  <a:moveTo>
                    <a:pt x="32" y="0"/>
                  </a:moveTo>
                  <a:cubicBezTo>
                    <a:pt x="22" y="5"/>
                    <a:pt x="11" y="11"/>
                    <a:pt x="0" y="16"/>
                  </a:cubicBezTo>
                  <a:cubicBezTo>
                    <a:pt x="2" y="23"/>
                    <a:pt x="2" y="23"/>
                    <a:pt x="2" y="23"/>
                  </a:cubicBezTo>
                  <a:cubicBezTo>
                    <a:pt x="2" y="23"/>
                    <a:pt x="2" y="23"/>
                    <a:pt x="2" y="23"/>
                  </a:cubicBezTo>
                  <a:cubicBezTo>
                    <a:pt x="2" y="24"/>
                    <a:pt x="2" y="24"/>
                    <a:pt x="2" y="24"/>
                  </a:cubicBezTo>
                  <a:cubicBezTo>
                    <a:pt x="37" y="13"/>
                    <a:pt x="37" y="13"/>
                    <a:pt x="37" y="13"/>
                  </a:cubicBezTo>
                  <a:cubicBezTo>
                    <a:pt x="32" y="0"/>
                    <a:pt x="32" y="0"/>
                    <a:pt x="32"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0" name="îŝḷiďé">
              <a:extLst>
                <a:ext uri="{FF2B5EF4-FFF2-40B4-BE49-F238E27FC236}">
                  <a16:creationId xmlns:a16="http://schemas.microsoft.com/office/drawing/2014/main" xmlns="" id="{76BA9102-3B0A-4D1A-A6E4-86EEF1A3A3EF}"/>
                </a:ext>
              </a:extLst>
            </p:cNvPr>
            <p:cNvSpPr/>
            <p:nvPr/>
          </p:nvSpPr>
          <p:spPr bwMode="auto">
            <a:xfrm>
              <a:off x="4887913" y="1504951"/>
              <a:ext cx="17463" cy="41275"/>
            </a:xfrm>
            <a:custGeom>
              <a:avLst/>
              <a:gdLst>
                <a:gd name="T0" fmla="*/ 2 w 6"/>
                <a:gd name="T1" fmla="*/ 0 h 14"/>
                <a:gd name="T2" fmla="*/ 0 w 6"/>
                <a:gd name="T3" fmla="*/ 1 h 14"/>
                <a:gd name="T4" fmla="*/ 5 w 6"/>
                <a:gd name="T5" fmla="*/ 14 h 14"/>
                <a:gd name="T6" fmla="*/ 6 w 6"/>
                <a:gd name="T7" fmla="*/ 13 h 14"/>
                <a:gd name="T8" fmla="*/ 2 w 6"/>
                <a:gd name="T9" fmla="*/ 0 h 14"/>
              </a:gdLst>
              <a:ahLst/>
              <a:cxnLst>
                <a:cxn ang="0">
                  <a:pos x="T0" y="T1"/>
                </a:cxn>
                <a:cxn ang="0">
                  <a:pos x="T2" y="T3"/>
                </a:cxn>
                <a:cxn ang="0">
                  <a:pos x="T4" y="T5"/>
                </a:cxn>
                <a:cxn ang="0">
                  <a:pos x="T6" y="T7"/>
                </a:cxn>
                <a:cxn ang="0">
                  <a:pos x="T8" y="T9"/>
                </a:cxn>
              </a:cxnLst>
              <a:rect l="0" t="0" r="r" b="b"/>
              <a:pathLst>
                <a:path w="6" h="14">
                  <a:moveTo>
                    <a:pt x="2" y="0"/>
                  </a:moveTo>
                  <a:cubicBezTo>
                    <a:pt x="1" y="0"/>
                    <a:pt x="1" y="1"/>
                    <a:pt x="0" y="1"/>
                  </a:cubicBezTo>
                  <a:cubicBezTo>
                    <a:pt x="5" y="14"/>
                    <a:pt x="5" y="14"/>
                    <a:pt x="5" y="14"/>
                  </a:cubicBezTo>
                  <a:cubicBezTo>
                    <a:pt x="6" y="13"/>
                    <a:pt x="6" y="13"/>
                    <a:pt x="6" y="13"/>
                  </a:cubicBezTo>
                  <a:cubicBezTo>
                    <a:pt x="2" y="0"/>
                    <a:pt x="2" y="0"/>
                    <a:pt x="2" y="0"/>
                  </a:cubicBezTo>
                </a:path>
              </a:pathLst>
            </a:custGeom>
            <a:solidFill>
              <a:srgbClr val="8F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1" name="î$ľîḋè">
              <a:extLst>
                <a:ext uri="{FF2B5EF4-FFF2-40B4-BE49-F238E27FC236}">
                  <a16:creationId xmlns:a16="http://schemas.microsoft.com/office/drawing/2014/main" xmlns="" id="{8012D7F1-9991-4105-B540-AF328CA5AEDD}"/>
                </a:ext>
              </a:extLst>
            </p:cNvPr>
            <p:cNvSpPr/>
            <p:nvPr/>
          </p:nvSpPr>
          <p:spPr bwMode="auto">
            <a:xfrm>
              <a:off x="4892676" y="1447801"/>
              <a:ext cx="125413" cy="98425"/>
            </a:xfrm>
            <a:custGeom>
              <a:avLst/>
              <a:gdLst>
                <a:gd name="T0" fmla="*/ 36 w 43"/>
                <a:gd name="T1" fmla="*/ 0 h 34"/>
                <a:gd name="T2" fmla="*/ 0 w 43"/>
                <a:gd name="T3" fmla="*/ 20 h 34"/>
                <a:gd name="T4" fmla="*/ 4 w 43"/>
                <a:gd name="T5" fmla="*/ 33 h 34"/>
                <a:gd name="T6" fmla="*/ 4 w 43"/>
                <a:gd name="T7" fmla="*/ 33 h 34"/>
                <a:gd name="T8" fmla="*/ 4 w 43"/>
                <a:gd name="T9" fmla="*/ 33 h 34"/>
                <a:gd name="T10" fmla="*/ 4 w 43"/>
                <a:gd name="T11" fmla="*/ 33 h 34"/>
                <a:gd name="T12" fmla="*/ 4 w 43"/>
                <a:gd name="T13" fmla="*/ 34 h 34"/>
                <a:gd name="T14" fmla="*/ 43 w 43"/>
                <a:gd name="T15" fmla="*/ 21 h 34"/>
                <a:gd name="T16" fmla="*/ 36 w 43"/>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4">
                  <a:moveTo>
                    <a:pt x="36" y="0"/>
                  </a:moveTo>
                  <a:cubicBezTo>
                    <a:pt x="27" y="5"/>
                    <a:pt x="14" y="12"/>
                    <a:pt x="0" y="20"/>
                  </a:cubicBezTo>
                  <a:cubicBezTo>
                    <a:pt x="4" y="33"/>
                    <a:pt x="4" y="33"/>
                    <a:pt x="4" y="33"/>
                  </a:cubicBezTo>
                  <a:cubicBezTo>
                    <a:pt x="4" y="33"/>
                    <a:pt x="4" y="33"/>
                    <a:pt x="4" y="33"/>
                  </a:cubicBezTo>
                  <a:cubicBezTo>
                    <a:pt x="4" y="33"/>
                    <a:pt x="4" y="33"/>
                    <a:pt x="4" y="33"/>
                  </a:cubicBezTo>
                  <a:cubicBezTo>
                    <a:pt x="4" y="33"/>
                    <a:pt x="4" y="33"/>
                    <a:pt x="4" y="33"/>
                  </a:cubicBezTo>
                  <a:cubicBezTo>
                    <a:pt x="4" y="34"/>
                    <a:pt x="4" y="34"/>
                    <a:pt x="4" y="34"/>
                  </a:cubicBezTo>
                  <a:cubicBezTo>
                    <a:pt x="43" y="21"/>
                    <a:pt x="43" y="21"/>
                    <a:pt x="43" y="21"/>
                  </a:cubicBezTo>
                  <a:cubicBezTo>
                    <a:pt x="36" y="0"/>
                    <a:pt x="36" y="0"/>
                    <a:pt x="36"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2" name="iṩlïḍè">
              <a:extLst>
                <a:ext uri="{FF2B5EF4-FFF2-40B4-BE49-F238E27FC236}">
                  <a16:creationId xmlns:a16="http://schemas.microsoft.com/office/drawing/2014/main" xmlns="" id="{38DF079B-50C5-43FD-98E2-E623C75FDDA4}"/>
                </a:ext>
              </a:extLst>
            </p:cNvPr>
            <p:cNvSpPr/>
            <p:nvPr/>
          </p:nvSpPr>
          <p:spPr bwMode="auto">
            <a:xfrm>
              <a:off x="4773613" y="1560513"/>
              <a:ext cx="38100" cy="41275"/>
            </a:xfrm>
            <a:custGeom>
              <a:avLst/>
              <a:gdLst>
                <a:gd name="T0" fmla="*/ 12 w 13"/>
                <a:gd name="T1" fmla="*/ 5 h 14"/>
                <a:gd name="T2" fmla="*/ 9 w 13"/>
                <a:gd name="T3" fmla="*/ 12 h 14"/>
                <a:gd name="T4" fmla="*/ 1 w 13"/>
                <a:gd name="T5" fmla="*/ 9 h 14"/>
                <a:gd name="T6" fmla="*/ 5 w 13"/>
                <a:gd name="T7" fmla="*/ 1 h 14"/>
                <a:gd name="T8" fmla="*/ 12 w 13"/>
                <a:gd name="T9" fmla="*/ 5 h 14"/>
              </a:gdLst>
              <a:ahLst/>
              <a:cxnLst>
                <a:cxn ang="0">
                  <a:pos x="T0" y="T1"/>
                </a:cxn>
                <a:cxn ang="0">
                  <a:pos x="T2" y="T3"/>
                </a:cxn>
                <a:cxn ang="0">
                  <a:pos x="T4" y="T5"/>
                </a:cxn>
                <a:cxn ang="0">
                  <a:pos x="T6" y="T7"/>
                </a:cxn>
                <a:cxn ang="0">
                  <a:pos x="T8" y="T9"/>
                </a:cxn>
              </a:cxnLst>
              <a:rect l="0" t="0" r="r" b="b"/>
              <a:pathLst>
                <a:path w="13" h="14">
                  <a:moveTo>
                    <a:pt x="12" y="5"/>
                  </a:moveTo>
                  <a:cubicBezTo>
                    <a:pt x="13" y="8"/>
                    <a:pt x="12" y="11"/>
                    <a:pt x="9" y="12"/>
                  </a:cubicBezTo>
                  <a:cubicBezTo>
                    <a:pt x="5" y="14"/>
                    <a:pt x="2" y="12"/>
                    <a:pt x="1" y="9"/>
                  </a:cubicBezTo>
                  <a:cubicBezTo>
                    <a:pt x="0" y="5"/>
                    <a:pt x="1" y="2"/>
                    <a:pt x="5" y="1"/>
                  </a:cubicBezTo>
                  <a:cubicBezTo>
                    <a:pt x="8" y="0"/>
                    <a:pt x="11" y="2"/>
                    <a:pt x="12" y="5"/>
                  </a:cubicBezTo>
                  <a:close/>
                </a:path>
              </a:pathLst>
            </a:custGeom>
            <a:solidFill>
              <a:srgbClr val="000C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3" name="iSļíḑê">
              <a:extLst>
                <a:ext uri="{FF2B5EF4-FFF2-40B4-BE49-F238E27FC236}">
                  <a16:creationId xmlns:a16="http://schemas.microsoft.com/office/drawing/2014/main" xmlns="" id="{9E3E34AB-8896-4B4D-A313-E4C576C0A243}"/>
                </a:ext>
              </a:extLst>
            </p:cNvPr>
            <p:cNvSpPr/>
            <p:nvPr/>
          </p:nvSpPr>
          <p:spPr bwMode="auto">
            <a:xfrm>
              <a:off x="4783138" y="1570038"/>
              <a:ext cx="20638" cy="19050"/>
            </a:xfrm>
            <a:custGeom>
              <a:avLst/>
              <a:gdLst>
                <a:gd name="T0" fmla="*/ 7 w 7"/>
                <a:gd name="T1" fmla="*/ 3 h 7"/>
                <a:gd name="T2" fmla="*/ 5 w 7"/>
                <a:gd name="T3" fmla="*/ 7 h 7"/>
                <a:gd name="T4" fmla="*/ 1 w 7"/>
                <a:gd name="T5" fmla="*/ 5 h 7"/>
                <a:gd name="T6" fmla="*/ 3 w 7"/>
                <a:gd name="T7" fmla="*/ 1 h 7"/>
                <a:gd name="T8" fmla="*/ 7 w 7"/>
                <a:gd name="T9" fmla="*/ 3 h 7"/>
              </a:gdLst>
              <a:ahLst/>
              <a:cxnLst>
                <a:cxn ang="0">
                  <a:pos x="T0" y="T1"/>
                </a:cxn>
                <a:cxn ang="0">
                  <a:pos x="T2" y="T3"/>
                </a:cxn>
                <a:cxn ang="0">
                  <a:pos x="T4" y="T5"/>
                </a:cxn>
                <a:cxn ang="0">
                  <a:pos x="T6" y="T7"/>
                </a:cxn>
                <a:cxn ang="0">
                  <a:pos x="T8" y="T9"/>
                </a:cxn>
              </a:cxnLst>
              <a:rect l="0" t="0" r="r" b="b"/>
              <a:pathLst>
                <a:path w="7" h="7">
                  <a:moveTo>
                    <a:pt x="7" y="3"/>
                  </a:moveTo>
                  <a:cubicBezTo>
                    <a:pt x="7" y="4"/>
                    <a:pt x="6" y="6"/>
                    <a:pt x="5" y="7"/>
                  </a:cubicBezTo>
                  <a:cubicBezTo>
                    <a:pt x="3" y="7"/>
                    <a:pt x="1" y="6"/>
                    <a:pt x="1" y="5"/>
                  </a:cubicBezTo>
                  <a:cubicBezTo>
                    <a:pt x="0" y="3"/>
                    <a:pt x="1" y="1"/>
                    <a:pt x="3" y="1"/>
                  </a:cubicBezTo>
                  <a:cubicBezTo>
                    <a:pt x="4" y="0"/>
                    <a:pt x="6" y="1"/>
                    <a:pt x="7" y="3"/>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4" name="í$1îḍè">
              <a:extLst>
                <a:ext uri="{FF2B5EF4-FFF2-40B4-BE49-F238E27FC236}">
                  <a16:creationId xmlns:a16="http://schemas.microsoft.com/office/drawing/2014/main" xmlns="" id="{A9F87192-1B1C-4BD1-B04D-B934D8BA95FF}"/>
                </a:ext>
              </a:extLst>
            </p:cNvPr>
            <p:cNvSpPr/>
            <p:nvPr/>
          </p:nvSpPr>
          <p:spPr bwMode="auto">
            <a:xfrm>
              <a:off x="4619626" y="1577976"/>
              <a:ext cx="20638" cy="34925"/>
            </a:xfrm>
            <a:custGeom>
              <a:avLst/>
              <a:gdLst>
                <a:gd name="T0" fmla="*/ 6 w 13"/>
                <a:gd name="T1" fmla="*/ 20 h 22"/>
                <a:gd name="T2" fmla="*/ 13 w 13"/>
                <a:gd name="T3" fmla="*/ 22 h 22"/>
                <a:gd name="T4" fmla="*/ 6 w 13"/>
                <a:gd name="T5" fmla="*/ 0 h 22"/>
                <a:gd name="T6" fmla="*/ 0 w 13"/>
                <a:gd name="T7" fmla="*/ 6 h 22"/>
                <a:gd name="T8" fmla="*/ 6 w 13"/>
                <a:gd name="T9" fmla="*/ 20 h 22"/>
              </a:gdLst>
              <a:ahLst/>
              <a:cxnLst>
                <a:cxn ang="0">
                  <a:pos x="T0" y="T1"/>
                </a:cxn>
                <a:cxn ang="0">
                  <a:pos x="T2" y="T3"/>
                </a:cxn>
                <a:cxn ang="0">
                  <a:pos x="T4" y="T5"/>
                </a:cxn>
                <a:cxn ang="0">
                  <a:pos x="T6" y="T7"/>
                </a:cxn>
                <a:cxn ang="0">
                  <a:pos x="T8" y="T9"/>
                </a:cxn>
              </a:cxnLst>
              <a:rect l="0" t="0" r="r" b="b"/>
              <a:pathLst>
                <a:path w="13" h="22">
                  <a:moveTo>
                    <a:pt x="6" y="20"/>
                  </a:moveTo>
                  <a:lnTo>
                    <a:pt x="13" y="22"/>
                  </a:lnTo>
                  <a:lnTo>
                    <a:pt x="6" y="0"/>
                  </a:lnTo>
                  <a:lnTo>
                    <a:pt x="0" y="6"/>
                  </a:lnTo>
                  <a:lnTo>
                    <a:pt x="6" y="2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5" name="isḷîḋé">
              <a:extLst>
                <a:ext uri="{FF2B5EF4-FFF2-40B4-BE49-F238E27FC236}">
                  <a16:creationId xmlns:a16="http://schemas.microsoft.com/office/drawing/2014/main" xmlns="" id="{CA555FC6-E76E-4B48-8294-BDEED3346A87}"/>
                </a:ext>
              </a:extLst>
            </p:cNvPr>
            <p:cNvSpPr/>
            <p:nvPr/>
          </p:nvSpPr>
          <p:spPr bwMode="auto">
            <a:xfrm>
              <a:off x="4741863" y="1914526"/>
              <a:ext cx="17463" cy="23813"/>
            </a:xfrm>
            <a:custGeom>
              <a:avLst/>
              <a:gdLst>
                <a:gd name="T0" fmla="*/ 11 w 11"/>
                <a:gd name="T1" fmla="*/ 11 h 15"/>
                <a:gd name="T2" fmla="*/ 4 w 11"/>
                <a:gd name="T3" fmla="*/ 15 h 15"/>
                <a:gd name="T4" fmla="*/ 0 w 11"/>
                <a:gd name="T5" fmla="*/ 4 h 15"/>
                <a:gd name="T6" fmla="*/ 7 w 11"/>
                <a:gd name="T7" fmla="*/ 0 h 15"/>
                <a:gd name="T8" fmla="*/ 11 w 11"/>
                <a:gd name="T9" fmla="*/ 11 h 15"/>
              </a:gdLst>
              <a:ahLst/>
              <a:cxnLst>
                <a:cxn ang="0">
                  <a:pos x="T0" y="T1"/>
                </a:cxn>
                <a:cxn ang="0">
                  <a:pos x="T2" y="T3"/>
                </a:cxn>
                <a:cxn ang="0">
                  <a:pos x="T4" y="T5"/>
                </a:cxn>
                <a:cxn ang="0">
                  <a:pos x="T6" y="T7"/>
                </a:cxn>
                <a:cxn ang="0">
                  <a:pos x="T8" y="T9"/>
                </a:cxn>
              </a:cxnLst>
              <a:rect l="0" t="0" r="r" b="b"/>
              <a:pathLst>
                <a:path w="11" h="15">
                  <a:moveTo>
                    <a:pt x="11" y="11"/>
                  </a:moveTo>
                  <a:lnTo>
                    <a:pt x="4" y="15"/>
                  </a:lnTo>
                  <a:lnTo>
                    <a:pt x="0" y="4"/>
                  </a:lnTo>
                  <a:lnTo>
                    <a:pt x="7" y="0"/>
                  </a:lnTo>
                  <a:lnTo>
                    <a:pt x="11" y="11"/>
                  </a:lnTo>
                  <a:close/>
                </a:path>
              </a:pathLst>
            </a:custGeom>
            <a:solidFill>
              <a:srgbClr val="0061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6" name="îṧlîdè">
              <a:extLst>
                <a:ext uri="{FF2B5EF4-FFF2-40B4-BE49-F238E27FC236}">
                  <a16:creationId xmlns:a16="http://schemas.microsoft.com/office/drawing/2014/main" xmlns="" id="{0BC0906C-DF51-4A4F-8962-7FDE1F289884}"/>
                </a:ext>
              </a:extLst>
            </p:cNvPr>
            <p:cNvSpPr/>
            <p:nvPr/>
          </p:nvSpPr>
          <p:spPr bwMode="auto">
            <a:xfrm>
              <a:off x="4741863" y="1914526"/>
              <a:ext cx="17463" cy="23813"/>
            </a:xfrm>
            <a:custGeom>
              <a:avLst/>
              <a:gdLst>
                <a:gd name="T0" fmla="*/ 11 w 11"/>
                <a:gd name="T1" fmla="*/ 11 h 15"/>
                <a:gd name="T2" fmla="*/ 4 w 11"/>
                <a:gd name="T3" fmla="*/ 15 h 15"/>
                <a:gd name="T4" fmla="*/ 0 w 11"/>
                <a:gd name="T5" fmla="*/ 4 h 15"/>
                <a:gd name="T6" fmla="*/ 7 w 11"/>
                <a:gd name="T7" fmla="*/ 0 h 15"/>
                <a:gd name="T8" fmla="*/ 11 w 11"/>
                <a:gd name="T9" fmla="*/ 11 h 15"/>
              </a:gdLst>
              <a:ahLst/>
              <a:cxnLst>
                <a:cxn ang="0">
                  <a:pos x="T0" y="T1"/>
                </a:cxn>
                <a:cxn ang="0">
                  <a:pos x="T2" y="T3"/>
                </a:cxn>
                <a:cxn ang="0">
                  <a:pos x="T4" y="T5"/>
                </a:cxn>
                <a:cxn ang="0">
                  <a:pos x="T6" y="T7"/>
                </a:cxn>
                <a:cxn ang="0">
                  <a:pos x="T8" y="T9"/>
                </a:cxn>
              </a:cxnLst>
              <a:rect l="0" t="0" r="r" b="b"/>
              <a:pathLst>
                <a:path w="11" h="15">
                  <a:moveTo>
                    <a:pt x="11" y="11"/>
                  </a:moveTo>
                  <a:lnTo>
                    <a:pt x="4" y="15"/>
                  </a:lnTo>
                  <a:lnTo>
                    <a:pt x="0" y="4"/>
                  </a:lnTo>
                  <a:lnTo>
                    <a:pt x="7" y="0"/>
                  </a:lnTo>
                  <a:lnTo>
                    <a:pt x="1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7" name="íṡḷîḋê">
              <a:extLst>
                <a:ext uri="{FF2B5EF4-FFF2-40B4-BE49-F238E27FC236}">
                  <a16:creationId xmlns:a16="http://schemas.microsoft.com/office/drawing/2014/main" xmlns="" id="{DE049362-04D4-404B-9027-3A710AD9DF65}"/>
                </a:ext>
              </a:extLst>
            </p:cNvPr>
            <p:cNvSpPr/>
            <p:nvPr/>
          </p:nvSpPr>
          <p:spPr bwMode="auto">
            <a:xfrm>
              <a:off x="5018088" y="1822451"/>
              <a:ext cx="17463" cy="19050"/>
            </a:xfrm>
            <a:custGeom>
              <a:avLst/>
              <a:gdLst>
                <a:gd name="T0" fmla="*/ 11 w 11"/>
                <a:gd name="T1" fmla="*/ 10 h 12"/>
                <a:gd name="T2" fmla="*/ 4 w 11"/>
                <a:gd name="T3" fmla="*/ 12 h 12"/>
                <a:gd name="T4" fmla="*/ 0 w 11"/>
                <a:gd name="T5" fmla="*/ 1 h 12"/>
                <a:gd name="T6" fmla="*/ 7 w 11"/>
                <a:gd name="T7" fmla="*/ 0 h 12"/>
                <a:gd name="T8" fmla="*/ 11 w 11"/>
                <a:gd name="T9" fmla="*/ 10 h 12"/>
              </a:gdLst>
              <a:ahLst/>
              <a:cxnLst>
                <a:cxn ang="0">
                  <a:pos x="T0" y="T1"/>
                </a:cxn>
                <a:cxn ang="0">
                  <a:pos x="T2" y="T3"/>
                </a:cxn>
                <a:cxn ang="0">
                  <a:pos x="T4" y="T5"/>
                </a:cxn>
                <a:cxn ang="0">
                  <a:pos x="T6" y="T7"/>
                </a:cxn>
                <a:cxn ang="0">
                  <a:pos x="T8" y="T9"/>
                </a:cxn>
              </a:cxnLst>
              <a:rect l="0" t="0" r="r" b="b"/>
              <a:pathLst>
                <a:path w="11" h="12">
                  <a:moveTo>
                    <a:pt x="11" y="10"/>
                  </a:moveTo>
                  <a:lnTo>
                    <a:pt x="4" y="12"/>
                  </a:lnTo>
                  <a:lnTo>
                    <a:pt x="0" y="1"/>
                  </a:lnTo>
                  <a:lnTo>
                    <a:pt x="7" y="0"/>
                  </a:lnTo>
                  <a:lnTo>
                    <a:pt x="11" y="10"/>
                  </a:lnTo>
                  <a:close/>
                </a:path>
              </a:pathLst>
            </a:custGeom>
            <a:solidFill>
              <a:srgbClr val="0061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8" name="íṩļïdê">
              <a:extLst>
                <a:ext uri="{FF2B5EF4-FFF2-40B4-BE49-F238E27FC236}">
                  <a16:creationId xmlns:a16="http://schemas.microsoft.com/office/drawing/2014/main" xmlns="" id="{C9154DB9-AC84-4A95-8CC4-D602CD21D7EC}"/>
                </a:ext>
              </a:extLst>
            </p:cNvPr>
            <p:cNvSpPr/>
            <p:nvPr/>
          </p:nvSpPr>
          <p:spPr bwMode="auto">
            <a:xfrm>
              <a:off x="5018088" y="1822451"/>
              <a:ext cx="17463" cy="19050"/>
            </a:xfrm>
            <a:custGeom>
              <a:avLst/>
              <a:gdLst>
                <a:gd name="T0" fmla="*/ 11 w 11"/>
                <a:gd name="T1" fmla="*/ 10 h 12"/>
                <a:gd name="T2" fmla="*/ 4 w 11"/>
                <a:gd name="T3" fmla="*/ 12 h 12"/>
                <a:gd name="T4" fmla="*/ 0 w 11"/>
                <a:gd name="T5" fmla="*/ 1 h 12"/>
                <a:gd name="T6" fmla="*/ 7 w 11"/>
                <a:gd name="T7" fmla="*/ 0 h 12"/>
                <a:gd name="T8" fmla="*/ 11 w 11"/>
                <a:gd name="T9" fmla="*/ 10 h 12"/>
              </a:gdLst>
              <a:ahLst/>
              <a:cxnLst>
                <a:cxn ang="0">
                  <a:pos x="T0" y="T1"/>
                </a:cxn>
                <a:cxn ang="0">
                  <a:pos x="T2" y="T3"/>
                </a:cxn>
                <a:cxn ang="0">
                  <a:pos x="T4" y="T5"/>
                </a:cxn>
                <a:cxn ang="0">
                  <a:pos x="T6" y="T7"/>
                </a:cxn>
                <a:cxn ang="0">
                  <a:pos x="T8" y="T9"/>
                </a:cxn>
              </a:cxnLst>
              <a:rect l="0" t="0" r="r" b="b"/>
              <a:pathLst>
                <a:path w="11" h="12">
                  <a:moveTo>
                    <a:pt x="11" y="10"/>
                  </a:moveTo>
                  <a:lnTo>
                    <a:pt x="4" y="12"/>
                  </a:lnTo>
                  <a:lnTo>
                    <a:pt x="0" y="1"/>
                  </a:lnTo>
                  <a:lnTo>
                    <a:pt x="7" y="0"/>
                  </a:lnTo>
                  <a:lnTo>
                    <a:pt x="11"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9" name="î$1ïḓé">
              <a:extLst>
                <a:ext uri="{FF2B5EF4-FFF2-40B4-BE49-F238E27FC236}">
                  <a16:creationId xmlns:a16="http://schemas.microsoft.com/office/drawing/2014/main" xmlns="" id="{4CE7A10F-A908-43CC-8EB7-11460E14C977}"/>
                </a:ext>
              </a:extLst>
            </p:cNvPr>
            <p:cNvSpPr/>
            <p:nvPr/>
          </p:nvSpPr>
          <p:spPr bwMode="auto">
            <a:xfrm>
              <a:off x="4887913" y="1893888"/>
              <a:ext cx="17463" cy="20638"/>
            </a:xfrm>
            <a:custGeom>
              <a:avLst/>
              <a:gdLst>
                <a:gd name="T0" fmla="*/ 11 w 11"/>
                <a:gd name="T1" fmla="*/ 11 h 13"/>
                <a:gd name="T2" fmla="*/ 3 w 11"/>
                <a:gd name="T3" fmla="*/ 13 h 13"/>
                <a:gd name="T4" fmla="*/ 0 w 11"/>
                <a:gd name="T5" fmla="*/ 4 h 13"/>
                <a:gd name="T6" fmla="*/ 7 w 11"/>
                <a:gd name="T7" fmla="*/ 0 h 13"/>
                <a:gd name="T8" fmla="*/ 11 w 11"/>
                <a:gd name="T9" fmla="*/ 11 h 13"/>
              </a:gdLst>
              <a:ahLst/>
              <a:cxnLst>
                <a:cxn ang="0">
                  <a:pos x="T0" y="T1"/>
                </a:cxn>
                <a:cxn ang="0">
                  <a:pos x="T2" y="T3"/>
                </a:cxn>
                <a:cxn ang="0">
                  <a:pos x="T4" y="T5"/>
                </a:cxn>
                <a:cxn ang="0">
                  <a:pos x="T6" y="T7"/>
                </a:cxn>
                <a:cxn ang="0">
                  <a:pos x="T8" y="T9"/>
                </a:cxn>
              </a:cxnLst>
              <a:rect l="0" t="0" r="r" b="b"/>
              <a:pathLst>
                <a:path w="11" h="13">
                  <a:moveTo>
                    <a:pt x="11" y="11"/>
                  </a:moveTo>
                  <a:lnTo>
                    <a:pt x="3" y="13"/>
                  </a:lnTo>
                  <a:lnTo>
                    <a:pt x="0" y="4"/>
                  </a:lnTo>
                  <a:lnTo>
                    <a:pt x="7" y="0"/>
                  </a:lnTo>
                  <a:lnTo>
                    <a:pt x="11" y="11"/>
                  </a:lnTo>
                  <a:close/>
                </a:path>
              </a:pathLst>
            </a:custGeom>
            <a:solidFill>
              <a:srgbClr val="0061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0" name="îSḻiḍe">
              <a:extLst>
                <a:ext uri="{FF2B5EF4-FFF2-40B4-BE49-F238E27FC236}">
                  <a16:creationId xmlns:a16="http://schemas.microsoft.com/office/drawing/2014/main" xmlns="" id="{CB3B91BE-0C0A-4A4B-A5A1-A45479141CB8}"/>
                </a:ext>
              </a:extLst>
            </p:cNvPr>
            <p:cNvSpPr/>
            <p:nvPr/>
          </p:nvSpPr>
          <p:spPr bwMode="auto">
            <a:xfrm>
              <a:off x="4887913" y="1893888"/>
              <a:ext cx="17463" cy="20638"/>
            </a:xfrm>
            <a:custGeom>
              <a:avLst/>
              <a:gdLst>
                <a:gd name="T0" fmla="*/ 11 w 11"/>
                <a:gd name="T1" fmla="*/ 11 h 13"/>
                <a:gd name="T2" fmla="*/ 3 w 11"/>
                <a:gd name="T3" fmla="*/ 13 h 13"/>
                <a:gd name="T4" fmla="*/ 0 w 11"/>
                <a:gd name="T5" fmla="*/ 4 h 13"/>
                <a:gd name="T6" fmla="*/ 7 w 11"/>
                <a:gd name="T7" fmla="*/ 0 h 13"/>
                <a:gd name="T8" fmla="*/ 11 w 11"/>
                <a:gd name="T9" fmla="*/ 11 h 13"/>
              </a:gdLst>
              <a:ahLst/>
              <a:cxnLst>
                <a:cxn ang="0">
                  <a:pos x="T0" y="T1"/>
                </a:cxn>
                <a:cxn ang="0">
                  <a:pos x="T2" y="T3"/>
                </a:cxn>
                <a:cxn ang="0">
                  <a:pos x="T4" y="T5"/>
                </a:cxn>
                <a:cxn ang="0">
                  <a:pos x="T6" y="T7"/>
                </a:cxn>
                <a:cxn ang="0">
                  <a:pos x="T8" y="T9"/>
                </a:cxn>
              </a:cxnLst>
              <a:rect l="0" t="0" r="r" b="b"/>
              <a:pathLst>
                <a:path w="11" h="13">
                  <a:moveTo>
                    <a:pt x="11" y="11"/>
                  </a:moveTo>
                  <a:lnTo>
                    <a:pt x="3" y="13"/>
                  </a:lnTo>
                  <a:lnTo>
                    <a:pt x="0" y="4"/>
                  </a:lnTo>
                  <a:lnTo>
                    <a:pt x="7" y="0"/>
                  </a:lnTo>
                  <a:lnTo>
                    <a:pt x="1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1" name="îṥ1îḋé">
              <a:extLst>
                <a:ext uri="{FF2B5EF4-FFF2-40B4-BE49-F238E27FC236}">
                  <a16:creationId xmlns:a16="http://schemas.microsoft.com/office/drawing/2014/main" xmlns="" id="{6499D371-ECBD-4285-8A13-7BEE49C6C130}"/>
                </a:ext>
              </a:extLst>
            </p:cNvPr>
            <p:cNvSpPr/>
            <p:nvPr/>
          </p:nvSpPr>
          <p:spPr bwMode="auto">
            <a:xfrm>
              <a:off x="4625976" y="1549401"/>
              <a:ext cx="74613" cy="73025"/>
            </a:xfrm>
            <a:custGeom>
              <a:avLst/>
              <a:gdLst>
                <a:gd name="T0" fmla="*/ 11 w 47"/>
                <a:gd name="T1" fmla="*/ 46 h 46"/>
                <a:gd name="T2" fmla="*/ 47 w 47"/>
                <a:gd name="T3" fmla="*/ 33 h 46"/>
                <a:gd name="T4" fmla="*/ 37 w 47"/>
                <a:gd name="T5" fmla="*/ 0 h 46"/>
                <a:gd name="T6" fmla="*/ 0 w 47"/>
                <a:gd name="T7" fmla="*/ 13 h 46"/>
                <a:gd name="T8" fmla="*/ 11 w 47"/>
                <a:gd name="T9" fmla="*/ 46 h 46"/>
              </a:gdLst>
              <a:ahLst/>
              <a:cxnLst>
                <a:cxn ang="0">
                  <a:pos x="T0" y="T1"/>
                </a:cxn>
                <a:cxn ang="0">
                  <a:pos x="T2" y="T3"/>
                </a:cxn>
                <a:cxn ang="0">
                  <a:pos x="T4" y="T5"/>
                </a:cxn>
                <a:cxn ang="0">
                  <a:pos x="T6" y="T7"/>
                </a:cxn>
                <a:cxn ang="0">
                  <a:pos x="T8" y="T9"/>
                </a:cxn>
              </a:cxnLst>
              <a:rect l="0" t="0" r="r" b="b"/>
              <a:pathLst>
                <a:path w="47" h="46">
                  <a:moveTo>
                    <a:pt x="11" y="46"/>
                  </a:moveTo>
                  <a:lnTo>
                    <a:pt x="47" y="33"/>
                  </a:lnTo>
                  <a:lnTo>
                    <a:pt x="37" y="0"/>
                  </a:lnTo>
                  <a:lnTo>
                    <a:pt x="0" y="13"/>
                  </a:lnTo>
                  <a:lnTo>
                    <a:pt x="11" y="46"/>
                  </a:lnTo>
                  <a:close/>
                </a:path>
              </a:pathLst>
            </a:custGeom>
            <a:solidFill>
              <a:srgbClr val="000C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2" name="iṡḻíde">
              <a:extLst>
                <a:ext uri="{FF2B5EF4-FFF2-40B4-BE49-F238E27FC236}">
                  <a16:creationId xmlns:a16="http://schemas.microsoft.com/office/drawing/2014/main" xmlns="" id="{D11ED6F5-DA9E-4509-B6A3-9E5B2DF250F3}"/>
                </a:ext>
              </a:extLst>
            </p:cNvPr>
            <p:cNvSpPr/>
            <p:nvPr/>
          </p:nvSpPr>
          <p:spPr bwMode="auto">
            <a:xfrm>
              <a:off x="4735513" y="1622426"/>
              <a:ext cx="79375" cy="303213"/>
            </a:xfrm>
            <a:custGeom>
              <a:avLst/>
              <a:gdLst>
                <a:gd name="T0" fmla="*/ 7 w 27"/>
                <a:gd name="T1" fmla="*/ 103 h 105"/>
                <a:gd name="T2" fmla="*/ 3 w 27"/>
                <a:gd name="T3" fmla="*/ 105 h 105"/>
                <a:gd name="T4" fmla="*/ 1 w 27"/>
                <a:gd name="T5" fmla="*/ 101 h 105"/>
                <a:gd name="T6" fmla="*/ 21 w 27"/>
                <a:gd name="T7" fmla="*/ 3 h 105"/>
                <a:gd name="T8" fmla="*/ 24 w 27"/>
                <a:gd name="T9" fmla="*/ 0 h 105"/>
                <a:gd name="T10" fmla="*/ 27 w 27"/>
                <a:gd name="T11" fmla="*/ 4 h 105"/>
                <a:gd name="T12" fmla="*/ 7 w 27"/>
                <a:gd name="T13" fmla="*/ 103 h 105"/>
              </a:gdLst>
              <a:ahLst/>
              <a:cxnLst>
                <a:cxn ang="0">
                  <a:pos x="T0" y="T1"/>
                </a:cxn>
                <a:cxn ang="0">
                  <a:pos x="T2" y="T3"/>
                </a:cxn>
                <a:cxn ang="0">
                  <a:pos x="T4" y="T5"/>
                </a:cxn>
                <a:cxn ang="0">
                  <a:pos x="T6" y="T7"/>
                </a:cxn>
                <a:cxn ang="0">
                  <a:pos x="T8" y="T9"/>
                </a:cxn>
                <a:cxn ang="0">
                  <a:pos x="T10" y="T11"/>
                </a:cxn>
                <a:cxn ang="0">
                  <a:pos x="T12" y="T13"/>
                </a:cxn>
              </a:cxnLst>
              <a:rect l="0" t="0" r="r" b="b"/>
              <a:pathLst>
                <a:path w="27" h="105">
                  <a:moveTo>
                    <a:pt x="7" y="103"/>
                  </a:moveTo>
                  <a:cubicBezTo>
                    <a:pt x="6" y="104"/>
                    <a:pt x="5" y="105"/>
                    <a:pt x="3" y="105"/>
                  </a:cubicBezTo>
                  <a:cubicBezTo>
                    <a:pt x="1" y="105"/>
                    <a:pt x="0" y="103"/>
                    <a:pt x="1" y="101"/>
                  </a:cubicBezTo>
                  <a:cubicBezTo>
                    <a:pt x="21" y="3"/>
                    <a:pt x="21" y="3"/>
                    <a:pt x="21" y="3"/>
                  </a:cubicBezTo>
                  <a:cubicBezTo>
                    <a:pt x="21" y="1"/>
                    <a:pt x="23" y="0"/>
                    <a:pt x="24" y="0"/>
                  </a:cubicBezTo>
                  <a:cubicBezTo>
                    <a:pt x="26" y="0"/>
                    <a:pt x="27" y="2"/>
                    <a:pt x="27" y="4"/>
                  </a:cubicBezTo>
                  <a:cubicBezTo>
                    <a:pt x="7" y="103"/>
                    <a:pt x="7" y="103"/>
                    <a:pt x="7" y="103"/>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3" name="iṧḻídê">
              <a:extLst>
                <a:ext uri="{FF2B5EF4-FFF2-40B4-BE49-F238E27FC236}">
                  <a16:creationId xmlns:a16="http://schemas.microsoft.com/office/drawing/2014/main" xmlns="" id="{32F29A12-F6B9-4E83-809B-AA6F2D014880}"/>
                </a:ext>
              </a:extLst>
            </p:cNvPr>
            <p:cNvSpPr/>
            <p:nvPr/>
          </p:nvSpPr>
          <p:spPr bwMode="auto">
            <a:xfrm>
              <a:off x="4794251" y="1622426"/>
              <a:ext cx="241300" cy="211138"/>
            </a:xfrm>
            <a:custGeom>
              <a:avLst/>
              <a:gdLst>
                <a:gd name="T0" fmla="*/ 77 w 83"/>
                <a:gd name="T1" fmla="*/ 72 h 73"/>
                <a:gd name="T2" fmla="*/ 82 w 83"/>
                <a:gd name="T3" fmla="*/ 72 h 73"/>
                <a:gd name="T4" fmla="*/ 81 w 83"/>
                <a:gd name="T5" fmla="*/ 68 h 73"/>
                <a:gd name="T6" fmla="*/ 6 w 83"/>
                <a:gd name="T7" fmla="*/ 1 h 73"/>
                <a:gd name="T8" fmla="*/ 1 w 83"/>
                <a:gd name="T9" fmla="*/ 1 h 73"/>
                <a:gd name="T10" fmla="*/ 2 w 83"/>
                <a:gd name="T11" fmla="*/ 6 h 73"/>
                <a:gd name="T12" fmla="*/ 77 w 83"/>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83" h="73">
                  <a:moveTo>
                    <a:pt x="77" y="72"/>
                  </a:moveTo>
                  <a:cubicBezTo>
                    <a:pt x="79" y="73"/>
                    <a:pt x="81" y="73"/>
                    <a:pt x="82" y="72"/>
                  </a:cubicBezTo>
                  <a:cubicBezTo>
                    <a:pt x="83" y="71"/>
                    <a:pt x="83" y="69"/>
                    <a:pt x="81" y="68"/>
                  </a:cubicBezTo>
                  <a:cubicBezTo>
                    <a:pt x="6" y="1"/>
                    <a:pt x="6" y="1"/>
                    <a:pt x="6" y="1"/>
                  </a:cubicBezTo>
                  <a:cubicBezTo>
                    <a:pt x="5" y="0"/>
                    <a:pt x="3" y="0"/>
                    <a:pt x="1" y="1"/>
                  </a:cubicBezTo>
                  <a:cubicBezTo>
                    <a:pt x="0" y="2"/>
                    <a:pt x="0" y="4"/>
                    <a:pt x="2" y="6"/>
                  </a:cubicBezTo>
                  <a:cubicBezTo>
                    <a:pt x="77" y="72"/>
                    <a:pt x="77" y="72"/>
                    <a:pt x="77" y="72"/>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4" name="ïś1ïḓe">
              <a:extLst>
                <a:ext uri="{FF2B5EF4-FFF2-40B4-BE49-F238E27FC236}">
                  <a16:creationId xmlns:a16="http://schemas.microsoft.com/office/drawing/2014/main" xmlns="" id="{660431DE-66F6-46DC-9E39-B2EE89481762}"/>
                </a:ext>
              </a:extLst>
            </p:cNvPr>
            <p:cNvSpPr/>
            <p:nvPr/>
          </p:nvSpPr>
          <p:spPr bwMode="auto">
            <a:xfrm>
              <a:off x="4745038" y="1925638"/>
              <a:ext cx="3175" cy="0"/>
            </a:xfrm>
            <a:custGeom>
              <a:avLst/>
              <a:gdLst>
                <a:gd name="T0" fmla="*/ 0 w 1"/>
                <a:gd name="T1" fmla="*/ 0 w 1"/>
                <a:gd name="T2" fmla="*/ 1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path>
              </a:pathLst>
            </a:custGeom>
            <a:solidFill>
              <a:srgbClr val="0057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5" name="îṣ1îde">
              <a:extLst>
                <a:ext uri="{FF2B5EF4-FFF2-40B4-BE49-F238E27FC236}">
                  <a16:creationId xmlns:a16="http://schemas.microsoft.com/office/drawing/2014/main" xmlns="" id="{564842E8-CB8C-4C7F-8A70-3EDFCB86E1C0}"/>
                </a:ext>
              </a:extLst>
            </p:cNvPr>
            <p:cNvSpPr/>
            <p:nvPr/>
          </p:nvSpPr>
          <p:spPr bwMode="auto">
            <a:xfrm>
              <a:off x="4745038" y="1647826"/>
              <a:ext cx="63500" cy="277813"/>
            </a:xfrm>
            <a:custGeom>
              <a:avLst/>
              <a:gdLst>
                <a:gd name="T0" fmla="*/ 20 w 22"/>
                <a:gd name="T1" fmla="*/ 0 h 96"/>
                <a:gd name="T2" fmla="*/ 0 w 22"/>
                <a:gd name="T3" fmla="*/ 96 h 96"/>
                <a:gd name="T4" fmla="*/ 0 w 22"/>
                <a:gd name="T5" fmla="*/ 96 h 96"/>
                <a:gd name="T6" fmla="*/ 1 w 22"/>
                <a:gd name="T7" fmla="*/ 96 h 96"/>
                <a:gd name="T8" fmla="*/ 1 w 22"/>
                <a:gd name="T9" fmla="*/ 96 h 96"/>
                <a:gd name="T10" fmla="*/ 4 w 22"/>
                <a:gd name="T11" fmla="*/ 94 h 96"/>
                <a:gd name="T12" fmla="*/ 22 w 22"/>
                <a:gd name="T13" fmla="*/ 6 h 96"/>
                <a:gd name="T14" fmla="*/ 20 w 22"/>
                <a:gd name="T15" fmla="*/ 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6">
                  <a:moveTo>
                    <a:pt x="20" y="0"/>
                  </a:moveTo>
                  <a:cubicBezTo>
                    <a:pt x="0" y="96"/>
                    <a:pt x="0" y="96"/>
                    <a:pt x="0" y="96"/>
                  </a:cubicBezTo>
                  <a:cubicBezTo>
                    <a:pt x="0" y="96"/>
                    <a:pt x="0" y="96"/>
                    <a:pt x="0" y="96"/>
                  </a:cubicBezTo>
                  <a:cubicBezTo>
                    <a:pt x="0" y="96"/>
                    <a:pt x="1" y="96"/>
                    <a:pt x="1" y="96"/>
                  </a:cubicBezTo>
                  <a:cubicBezTo>
                    <a:pt x="1" y="96"/>
                    <a:pt x="1" y="96"/>
                    <a:pt x="1" y="96"/>
                  </a:cubicBezTo>
                  <a:cubicBezTo>
                    <a:pt x="3" y="96"/>
                    <a:pt x="4" y="95"/>
                    <a:pt x="4" y="94"/>
                  </a:cubicBezTo>
                  <a:cubicBezTo>
                    <a:pt x="22" y="6"/>
                    <a:pt x="22" y="6"/>
                    <a:pt x="22" y="6"/>
                  </a:cubicBezTo>
                  <a:cubicBezTo>
                    <a:pt x="20" y="0"/>
                    <a:pt x="20" y="0"/>
                    <a:pt x="20" y="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6" name="íśḻîdé">
              <a:extLst>
                <a:ext uri="{FF2B5EF4-FFF2-40B4-BE49-F238E27FC236}">
                  <a16:creationId xmlns:a16="http://schemas.microsoft.com/office/drawing/2014/main" xmlns="" id="{F4A001C0-82AD-4406-AB13-24EF5772E42F}"/>
                </a:ext>
              </a:extLst>
            </p:cNvPr>
            <p:cNvSpPr/>
            <p:nvPr/>
          </p:nvSpPr>
          <p:spPr bwMode="auto">
            <a:xfrm>
              <a:off x="5032376" y="1822451"/>
              <a:ext cx="3175" cy="4763"/>
            </a:xfrm>
            <a:custGeom>
              <a:avLst/>
              <a:gdLst>
                <a:gd name="T0" fmla="*/ 0 w 1"/>
                <a:gd name="T1" fmla="*/ 0 h 2"/>
                <a:gd name="T2" fmla="*/ 0 w 1"/>
                <a:gd name="T3" fmla="*/ 2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1" y="1"/>
                    <a:pt x="0" y="2"/>
                  </a:cubicBezTo>
                  <a:cubicBezTo>
                    <a:pt x="0" y="2"/>
                    <a:pt x="0" y="2"/>
                    <a:pt x="0" y="2"/>
                  </a:cubicBezTo>
                  <a:cubicBezTo>
                    <a:pt x="1" y="1"/>
                    <a:pt x="1" y="1"/>
                    <a:pt x="0" y="0"/>
                  </a:cubicBezTo>
                </a:path>
              </a:pathLst>
            </a:custGeom>
            <a:solidFill>
              <a:srgbClr val="CF7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7" name="îšlïḓé">
              <a:extLst>
                <a:ext uri="{FF2B5EF4-FFF2-40B4-BE49-F238E27FC236}">
                  <a16:creationId xmlns:a16="http://schemas.microsoft.com/office/drawing/2014/main" xmlns="" id="{6FBB7FBD-981E-497D-A41D-978C7D16B548}"/>
                </a:ext>
              </a:extLst>
            </p:cNvPr>
            <p:cNvSpPr/>
            <p:nvPr/>
          </p:nvSpPr>
          <p:spPr bwMode="auto">
            <a:xfrm>
              <a:off x="5032376" y="1827213"/>
              <a:ext cx="0" cy="3175"/>
            </a:xfrm>
            <a:custGeom>
              <a:avLst/>
              <a:gdLst>
                <a:gd name="T0" fmla="*/ 0 h 1"/>
                <a:gd name="T1" fmla="*/ 1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1"/>
                    <a:pt x="0" y="1"/>
                  </a:cubicBezTo>
                  <a:cubicBezTo>
                    <a:pt x="0" y="1"/>
                    <a:pt x="0" y="1"/>
                    <a:pt x="0" y="1"/>
                  </a:cubicBezTo>
                  <a:cubicBezTo>
                    <a:pt x="0" y="1"/>
                    <a:pt x="0" y="1"/>
                    <a:pt x="0" y="1"/>
                  </a:cubicBezTo>
                  <a:cubicBezTo>
                    <a:pt x="0" y="1"/>
                    <a:pt x="0" y="1"/>
                    <a:pt x="0" y="0"/>
                  </a:cubicBezTo>
                  <a:cubicBezTo>
                    <a:pt x="0" y="0"/>
                    <a:pt x="0" y="0"/>
                    <a:pt x="0" y="0"/>
                  </a:cubicBezTo>
                </a:path>
              </a:pathLst>
            </a:custGeom>
            <a:solidFill>
              <a:srgbClr val="0057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8" name="ïṩ1ïďe">
              <a:extLst>
                <a:ext uri="{FF2B5EF4-FFF2-40B4-BE49-F238E27FC236}">
                  <a16:creationId xmlns:a16="http://schemas.microsoft.com/office/drawing/2014/main" xmlns="" id="{C415C086-0594-42DF-8A8C-BE40F8B7F736}"/>
                </a:ext>
              </a:extLst>
            </p:cNvPr>
            <p:cNvSpPr/>
            <p:nvPr/>
          </p:nvSpPr>
          <p:spPr bwMode="auto">
            <a:xfrm>
              <a:off x="4811713" y="1624013"/>
              <a:ext cx="223838" cy="206375"/>
            </a:xfrm>
            <a:custGeom>
              <a:avLst/>
              <a:gdLst>
                <a:gd name="T0" fmla="*/ 0 w 77"/>
                <a:gd name="T1" fmla="*/ 0 h 71"/>
                <a:gd name="T2" fmla="*/ 1 w 77"/>
                <a:gd name="T3" fmla="*/ 1 h 71"/>
                <a:gd name="T4" fmla="*/ 1 w 77"/>
                <a:gd name="T5" fmla="*/ 2 h 71"/>
                <a:gd name="T6" fmla="*/ 2 w 77"/>
                <a:gd name="T7" fmla="*/ 6 h 71"/>
                <a:gd name="T8" fmla="*/ 76 w 77"/>
                <a:gd name="T9" fmla="*/ 71 h 71"/>
                <a:gd name="T10" fmla="*/ 76 w 77"/>
                <a:gd name="T11" fmla="*/ 71 h 71"/>
                <a:gd name="T12" fmla="*/ 76 w 77"/>
                <a:gd name="T13" fmla="*/ 70 h 71"/>
                <a:gd name="T14" fmla="*/ 76 w 77"/>
                <a:gd name="T15" fmla="*/ 68 h 71"/>
                <a:gd name="T16" fmla="*/ 75 w 77"/>
                <a:gd name="T17" fmla="*/ 67 h 71"/>
                <a:gd name="T18" fmla="*/ 0 w 77"/>
                <a:gd name="T1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1">
                  <a:moveTo>
                    <a:pt x="0" y="0"/>
                  </a:moveTo>
                  <a:cubicBezTo>
                    <a:pt x="1" y="1"/>
                    <a:pt x="1" y="1"/>
                    <a:pt x="1" y="1"/>
                  </a:cubicBezTo>
                  <a:cubicBezTo>
                    <a:pt x="1" y="1"/>
                    <a:pt x="1" y="1"/>
                    <a:pt x="1" y="2"/>
                  </a:cubicBezTo>
                  <a:cubicBezTo>
                    <a:pt x="2" y="6"/>
                    <a:pt x="2" y="6"/>
                    <a:pt x="2" y="6"/>
                  </a:cubicBezTo>
                  <a:cubicBezTo>
                    <a:pt x="76" y="71"/>
                    <a:pt x="76" y="71"/>
                    <a:pt x="76" y="71"/>
                  </a:cubicBezTo>
                  <a:cubicBezTo>
                    <a:pt x="76" y="71"/>
                    <a:pt x="76" y="71"/>
                    <a:pt x="76" y="71"/>
                  </a:cubicBezTo>
                  <a:cubicBezTo>
                    <a:pt x="76" y="71"/>
                    <a:pt x="76" y="70"/>
                    <a:pt x="76" y="70"/>
                  </a:cubicBezTo>
                  <a:cubicBezTo>
                    <a:pt x="77" y="69"/>
                    <a:pt x="77" y="69"/>
                    <a:pt x="76" y="68"/>
                  </a:cubicBezTo>
                  <a:cubicBezTo>
                    <a:pt x="76" y="67"/>
                    <a:pt x="76" y="67"/>
                    <a:pt x="75" y="67"/>
                  </a:cubicBezTo>
                  <a:cubicBezTo>
                    <a:pt x="0" y="0"/>
                    <a:pt x="0" y="0"/>
                    <a:pt x="0" y="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9" name="ïśḻïḋe">
              <a:extLst>
                <a:ext uri="{FF2B5EF4-FFF2-40B4-BE49-F238E27FC236}">
                  <a16:creationId xmlns:a16="http://schemas.microsoft.com/office/drawing/2014/main" xmlns="" id="{51422341-17F2-48F0-9AFD-939FD3E1ADC4}"/>
                </a:ext>
              </a:extLst>
            </p:cNvPr>
            <p:cNvSpPr/>
            <p:nvPr/>
          </p:nvSpPr>
          <p:spPr bwMode="auto">
            <a:xfrm>
              <a:off x="4814888" y="16271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0" name="iṥḷidé">
              <a:extLst>
                <a:ext uri="{FF2B5EF4-FFF2-40B4-BE49-F238E27FC236}">
                  <a16:creationId xmlns:a16="http://schemas.microsoft.com/office/drawing/2014/main" xmlns="" id="{4288038F-9E29-4B76-A9FE-004D36171510}"/>
                </a:ext>
              </a:extLst>
            </p:cNvPr>
            <p:cNvSpPr/>
            <p:nvPr/>
          </p:nvSpPr>
          <p:spPr bwMode="auto">
            <a:xfrm>
              <a:off x="4751388" y="1595438"/>
              <a:ext cx="115888" cy="49213"/>
            </a:xfrm>
            <a:custGeom>
              <a:avLst/>
              <a:gdLst>
                <a:gd name="T0" fmla="*/ 73 w 73"/>
                <a:gd name="T1" fmla="*/ 7 h 31"/>
                <a:gd name="T2" fmla="*/ 1 w 73"/>
                <a:gd name="T3" fmla="*/ 31 h 31"/>
                <a:gd name="T4" fmla="*/ 0 w 73"/>
                <a:gd name="T5" fmla="*/ 24 h 31"/>
                <a:gd name="T6" fmla="*/ 69 w 73"/>
                <a:gd name="T7" fmla="*/ 0 h 31"/>
                <a:gd name="T8" fmla="*/ 73 w 73"/>
                <a:gd name="T9" fmla="*/ 7 h 31"/>
              </a:gdLst>
              <a:ahLst/>
              <a:cxnLst>
                <a:cxn ang="0">
                  <a:pos x="T0" y="T1"/>
                </a:cxn>
                <a:cxn ang="0">
                  <a:pos x="T2" y="T3"/>
                </a:cxn>
                <a:cxn ang="0">
                  <a:pos x="T4" y="T5"/>
                </a:cxn>
                <a:cxn ang="0">
                  <a:pos x="T6" y="T7"/>
                </a:cxn>
                <a:cxn ang="0">
                  <a:pos x="T8" y="T9"/>
                </a:cxn>
              </a:cxnLst>
              <a:rect l="0" t="0" r="r" b="b"/>
              <a:pathLst>
                <a:path w="73" h="31">
                  <a:moveTo>
                    <a:pt x="73" y="7"/>
                  </a:moveTo>
                  <a:lnTo>
                    <a:pt x="1" y="31"/>
                  </a:lnTo>
                  <a:lnTo>
                    <a:pt x="0" y="24"/>
                  </a:lnTo>
                  <a:lnTo>
                    <a:pt x="69" y="0"/>
                  </a:lnTo>
                  <a:lnTo>
                    <a:pt x="73" y="7"/>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1" name="íṩlïḓê">
              <a:extLst>
                <a:ext uri="{FF2B5EF4-FFF2-40B4-BE49-F238E27FC236}">
                  <a16:creationId xmlns:a16="http://schemas.microsoft.com/office/drawing/2014/main" xmlns="" id="{FE9F126F-D8D8-4AE4-91FF-0159A0ADBDD8}"/>
                </a:ext>
              </a:extLst>
            </p:cNvPr>
            <p:cNvSpPr/>
            <p:nvPr/>
          </p:nvSpPr>
          <p:spPr bwMode="auto">
            <a:xfrm>
              <a:off x="4751388" y="1595438"/>
              <a:ext cx="115888" cy="49213"/>
            </a:xfrm>
            <a:custGeom>
              <a:avLst/>
              <a:gdLst>
                <a:gd name="T0" fmla="*/ 73 w 73"/>
                <a:gd name="T1" fmla="*/ 7 h 31"/>
                <a:gd name="T2" fmla="*/ 1 w 73"/>
                <a:gd name="T3" fmla="*/ 31 h 31"/>
                <a:gd name="T4" fmla="*/ 0 w 73"/>
                <a:gd name="T5" fmla="*/ 24 h 31"/>
                <a:gd name="T6" fmla="*/ 69 w 73"/>
                <a:gd name="T7" fmla="*/ 0 h 31"/>
                <a:gd name="T8" fmla="*/ 73 w 73"/>
                <a:gd name="T9" fmla="*/ 7 h 31"/>
              </a:gdLst>
              <a:ahLst/>
              <a:cxnLst>
                <a:cxn ang="0">
                  <a:pos x="T0" y="T1"/>
                </a:cxn>
                <a:cxn ang="0">
                  <a:pos x="T2" y="T3"/>
                </a:cxn>
                <a:cxn ang="0">
                  <a:pos x="T4" y="T5"/>
                </a:cxn>
                <a:cxn ang="0">
                  <a:pos x="T6" y="T7"/>
                </a:cxn>
                <a:cxn ang="0">
                  <a:pos x="T8" y="T9"/>
                </a:cxn>
              </a:cxnLst>
              <a:rect l="0" t="0" r="r" b="b"/>
              <a:pathLst>
                <a:path w="73" h="31">
                  <a:moveTo>
                    <a:pt x="73" y="7"/>
                  </a:moveTo>
                  <a:lnTo>
                    <a:pt x="1" y="31"/>
                  </a:lnTo>
                  <a:lnTo>
                    <a:pt x="0" y="24"/>
                  </a:lnTo>
                  <a:lnTo>
                    <a:pt x="69" y="0"/>
                  </a:lnTo>
                  <a:lnTo>
                    <a:pt x="7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2" name="íṥḷiḑè">
              <a:extLst>
                <a:ext uri="{FF2B5EF4-FFF2-40B4-BE49-F238E27FC236}">
                  <a16:creationId xmlns:a16="http://schemas.microsoft.com/office/drawing/2014/main" xmlns="" id="{3C418C89-69DC-4D2B-A202-7919E03394D3}"/>
                </a:ext>
              </a:extLst>
            </p:cNvPr>
            <p:cNvSpPr/>
            <p:nvPr/>
          </p:nvSpPr>
          <p:spPr bwMode="auto">
            <a:xfrm>
              <a:off x="4794251" y="1616076"/>
              <a:ext cx="112713" cy="295275"/>
            </a:xfrm>
            <a:custGeom>
              <a:avLst/>
              <a:gdLst>
                <a:gd name="T0" fmla="*/ 38 w 39"/>
                <a:gd name="T1" fmla="*/ 98 h 102"/>
                <a:gd name="T2" fmla="*/ 36 w 39"/>
                <a:gd name="T3" fmla="*/ 102 h 102"/>
                <a:gd name="T4" fmla="*/ 32 w 39"/>
                <a:gd name="T5" fmla="*/ 100 h 102"/>
                <a:gd name="T6" fmla="*/ 0 w 39"/>
                <a:gd name="T7" fmla="*/ 4 h 102"/>
                <a:gd name="T8" fmla="*/ 2 w 39"/>
                <a:gd name="T9" fmla="*/ 0 h 102"/>
                <a:gd name="T10" fmla="*/ 6 w 39"/>
                <a:gd name="T11" fmla="*/ 2 h 102"/>
                <a:gd name="T12" fmla="*/ 38 w 39"/>
                <a:gd name="T13" fmla="*/ 98 h 102"/>
              </a:gdLst>
              <a:ahLst/>
              <a:cxnLst>
                <a:cxn ang="0">
                  <a:pos x="T0" y="T1"/>
                </a:cxn>
                <a:cxn ang="0">
                  <a:pos x="T2" y="T3"/>
                </a:cxn>
                <a:cxn ang="0">
                  <a:pos x="T4" y="T5"/>
                </a:cxn>
                <a:cxn ang="0">
                  <a:pos x="T6" y="T7"/>
                </a:cxn>
                <a:cxn ang="0">
                  <a:pos x="T8" y="T9"/>
                </a:cxn>
                <a:cxn ang="0">
                  <a:pos x="T10" y="T11"/>
                </a:cxn>
                <a:cxn ang="0">
                  <a:pos x="T12" y="T13"/>
                </a:cxn>
              </a:cxnLst>
              <a:rect l="0" t="0" r="r" b="b"/>
              <a:pathLst>
                <a:path w="39" h="102">
                  <a:moveTo>
                    <a:pt x="38" y="98"/>
                  </a:moveTo>
                  <a:cubicBezTo>
                    <a:pt x="39" y="99"/>
                    <a:pt x="38" y="101"/>
                    <a:pt x="36" y="102"/>
                  </a:cubicBezTo>
                  <a:cubicBezTo>
                    <a:pt x="34" y="102"/>
                    <a:pt x="33" y="101"/>
                    <a:pt x="32" y="100"/>
                  </a:cubicBezTo>
                  <a:cubicBezTo>
                    <a:pt x="0" y="4"/>
                    <a:pt x="0" y="4"/>
                    <a:pt x="0" y="4"/>
                  </a:cubicBezTo>
                  <a:cubicBezTo>
                    <a:pt x="0" y="2"/>
                    <a:pt x="0" y="1"/>
                    <a:pt x="2" y="0"/>
                  </a:cubicBezTo>
                  <a:cubicBezTo>
                    <a:pt x="4" y="0"/>
                    <a:pt x="6" y="0"/>
                    <a:pt x="6" y="2"/>
                  </a:cubicBezTo>
                  <a:cubicBezTo>
                    <a:pt x="38" y="98"/>
                    <a:pt x="38" y="98"/>
                    <a:pt x="38" y="98"/>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3" name="îšļídè">
              <a:extLst>
                <a:ext uri="{FF2B5EF4-FFF2-40B4-BE49-F238E27FC236}">
                  <a16:creationId xmlns:a16="http://schemas.microsoft.com/office/drawing/2014/main" xmlns="" id="{55EE8229-3E49-44C2-8B66-E098F9F33383}"/>
                </a:ext>
              </a:extLst>
            </p:cNvPr>
            <p:cNvSpPr/>
            <p:nvPr/>
          </p:nvSpPr>
          <p:spPr bwMode="auto">
            <a:xfrm>
              <a:off x="4800601" y="1616076"/>
              <a:ext cx="3175" cy="0"/>
            </a:xfrm>
            <a:custGeom>
              <a:avLst/>
              <a:gdLst>
                <a:gd name="T0" fmla="*/ 0 w 1"/>
                <a:gd name="T1" fmla="*/ 0 w 1"/>
                <a:gd name="T2" fmla="*/ 0 w 1"/>
                <a:gd name="T3" fmla="*/ 0 w 1"/>
                <a:gd name="T4" fmla="*/ 1 w 1"/>
                <a:gd name="T5" fmla="*/ 0 w 1"/>
                <a:gd name="T6" fmla="*/ 1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1" y="0"/>
                    <a:pt x="1" y="0"/>
                    <a:pt x="0"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4" name="ïṣḷiďê">
              <a:extLst>
                <a:ext uri="{FF2B5EF4-FFF2-40B4-BE49-F238E27FC236}">
                  <a16:creationId xmlns:a16="http://schemas.microsoft.com/office/drawing/2014/main" xmlns="" id="{40659931-871D-4529-9319-BDCA5D19297B}"/>
                </a:ext>
              </a:extLst>
            </p:cNvPr>
            <p:cNvSpPr/>
            <p:nvPr/>
          </p:nvSpPr>
          <p:spPr bwMode="auto">
            <a:xfrm>
              <a:off x="4800601" y="1616076"/>
              <a:ext cx="104775" cy="295275"/>
            </a:xfrm>
            <a:custGeom>
              <a:avLst/>
              <a:gdLst>
                <a:gd name="T0" fmla="*/ 1 w 36"/>
                <a:gd name="T1" fmla="*/ 0 h 102"/>
                <a:gd name="T2" fmla="*/ 1 w 36"/>
                <a:gd name="T3" fmla="*/ 0 h 102"/>
                <a:gd name="T4" fmla="*/ 0 w 36"/>
                <a:gd name="T5" fmla="*/ 0 h 102"/>
                <a:gd name="T6" fmla="*/ 0 w 36"/>
                <a:gd name="T7" fmla="*/ 0 h 102"/>
                <a:gd name="T8" fmla="*/ 0 w 36"/>
                <a:gd name="T9" fmla="*/ 0 h 102"/>
                <a:gd name="T10" fmla="*/ 34 w 36"/>
                <a:gd name="T11" fmla="*/ 102 h 102"/>
                <a:gd name="T12" fmla="*/ 36 w 36"/>
                <a:gd name="T13" fmla="*/ 99 h 102"/>
                <a:gd name="T14" fmla="*/ 36 w 36"/>
                <a:gd name="T15" fmla="*/ 98 h 102"/>
                <a:gd name="T16" fmla="*/ 4 w 36"/>
                <a:gd name="T17" fmla="*/ 2 h 102"/>
                <a:gd name="T18" fmla="*/ 4 w 36"/>
                <a:gd name="T19" fmla="*/ 2 h 102"/>
                <a:gd name="T20" fmla="*/ 1 w 36"/>
                <a:gd name="T21" fmla="*/ 0 h 102"/>
                <a:gd name="T22" fmla="*/ 1 w 36"/>
                <a:gd name="T2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2">
                  <a:moveTo>
                    <a:pt x="1" y="0"/>
                  </a:moveTo>
                  <a:cubicBezTo>
                    <a:pt x="1" y="0"/>
                    <a:pt x="1" y="0"/>
                    <a:pt x="1" y="0"/>
                  </a:cubicBezTo>
                  <a:cubicBezTo>
                    <a:pt x="1" y="0"/>
                    <a:pt x="1" y="0"/>
                    <a:pt x="0" y="0"/>
                  </a:cubicBezTo>
                  <a:cubicBezTo>
                    <a:pt x="0" y="0"/>
                    <a:pt x="0" y="0"/>
                    <a:pt x="0" y="0"/>
                  </a:cubicBezTo>
                  <a:cubicBezTo>
                    <a:pt x="0" y="0"/>
                    <a:pt x="0" y="0"/>
                    <a:pt x="0" y="0"/>
                  </a:cubicBezTo>
                  <a:cubicBezTo>
                    <a:pt x="34" y="102"/>
                    <a:pt x="34" y="102"/>
                    <a:pt x="34" y="102"/>
                  </a:cubicBezTo>
                  <a:cubicBezTo>
                    <a:pt x="35" y="101"/>
                    <a:pt x="36" y="100"/>
                    <a:pt x="36" y="99"/>
                  </a:cubicBezTo>
                  <a:cubicBezTo>
                    <a:pt x="36" y="98"/>
                    <a:pt x="36" y="98"/>
                    <a:pt x="36" y="98"/>
                  </a:cubicBezTo>
                  <a:cubicBezTo>
                    <a:pt x="4" y="2"/>
                    <a:pt x="4" y="2"/>
                    <a:pt x="4" y="2"/>
                  </a:cubicBezTo>
                  <a:cubicBezTo>
                    <a:pt x="4" y="2"/>
                    <a:pt x="4" y="2"/>
                    <a:pt x="4" y="2"/>
                  </a:cubicBezTo>
                  <a:cubicBezTo>
                    <a:pt x="4" y="1"/>
                    <a:pt x="2" y="0"/>
                    <a:pt x="1" y="0"/>
                  </a:cubicBezTo>
                  <a:cubicBezTo>
                    <a:pt x="1" y="0"/>
                    <a:pt x="1" y="0"/>
                    <a:pt x="1" y="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5" name="iṩ1ïḍé">
              <a:extLst>
                <a:ext uri="{FF2B5EF4-FFF2-40B4-BE49-F238E27FC236}">
                  <a16:creationId xmlns:a16="http://schemas.microsoft.com/office/drawing/2014/main" xmlns="" id="{8E42A1C1-F377-45EA-8DFB-181F2B66504C}"/>
                </a:ext>
              </a:extLst>
            </p:cNvPr>
            <p:cNvSpPr/>
            <p:nvPr/>
          </p:nvSpPr>
          <p:spPr bwMode="auto">
            <a:xfrm>
              <a:off x="6897688" y="1201738"/>
              <a:ext cx="889000" cy="787400"/>
            </a:xfrm>
            <a:prstGeom prst="rect">
              <a:avLst/>
            </a:prstGeom>
            <a:solidFill>
              <a:srgbClr val="3B18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66" name="ïṥḷîḍè">
              <a:extLst>
                <a:ext uri="{FF2B5EF4-FFF2-40B4-BE49-F238E27FC236}">
                  <a16:creationId xmlns:a16="http://schemas.microsoft.com/office/drawing/2014/main" xmlns="" id="{A509A8F6-5AD1-4A66-9E94-ED48BB7748D7}"/>
                </a:ext>
              </a:extLst>
            </p:cNvPr>
            <p:cNvSpPr/>
            <p:nvPr/>
          </p:nvSpPr>
          <p:spPr bwMode="auto">
            <a:xfrm>
              <a:off x="6897688" y="1201738"/>
              <a:ext cx="889000" cy="78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67" name="ísļíḑè">
              <a:extLst>
                <a:ext uri="{FF2B5EF4-FFF2-40B4-BE49-F238E27FC236}">
                  <a16:creationId xmlns:a16="http://schemas.microsoft.com/office/drawing/2014/main" xmlns="" id="{0C4C4F1A-9F4B-4CDE-8467-9BA4168623EA}"/>
                </a:ext>
              </a:extLst>
            </p:cNvPr>
            <p:cNvSpPr/>
            <p:nvPr/>
          </p:nvSpPr>
          <p:spPr bwMode="auto">
            <a:xfrm>
              <a:off x="6977063" y="1271588"/>
              <a:ext cx="731838" cy="649288"/>
            </a:xfrm>
            <a:prstGeom prst="rect">
              <a:avLst/>
            </a:prstGeom>
            <a:solidFill>
              <a:srgbClr val="00578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68" name="íṣḷîḍè">
              <a:extLst>
                <a:ext uri="{FF2B5EF4-FFF2-40B4-BE49-F238E27FC236}">
                  <a16:creationId xmlns:a16="http://schemas.microsoft.com/office/drawing/2014/main" xmlns="" id="{DE9C2ECD-D591-415D-96A3-2AE57DB0AEBF}"/>
                </a:ext>
              </a:extLst>
            </p:cNvPr>
            <p:cNvSpPr/>
            <p:nvPr/>
          </p:nvSpPr>
          <p:spPr bwMode="auto">
            <a:xfrm>
              <a:off x="6977063" y="1271588"/>
              <a:ext cx="731838"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69" name="íŝļíḋé">
              <a:extLst>
                <a:ext uri="{FF2B5EF4-FFF2-40B4-BE49-F238E27FC236}">
                  <a16:creationId xmlns:a16="http://schemas.microsoft.com/office/drawing/2014/main" xmlns="" id="{EB1C9796-E1D6-4CCB-9FA2-B4A9C82A2093}"/>
                </a:ext>
              </a:extLst>
            </p:cNvPr>
            <p:cNvSpPr/>
            <p:nvPr/>
          </p:nvSpPr>
          <p:spPr bwMode="auto">
            <a:xfrm>
              <a:off x="7261226" y="1531938"/>
              <a:ext cx="60325" cy="46038"/>
            </a:xfrm>
            <a:custGeom>
              <a:avLst/>
              <a:gdLst>
                <a:gd name="T0" fmla="*/ 21 w 21"/>
                <a:gd name="T1" fmla="*/ 10 h 16"/>
                <a:gd name="T2" fmla="*/ 8 w 21"/>
                <a:gd name="T3" fmla="*/ 1 h 16"/>
                <a:gd name="T4" fmla="*/ 2 w 21"/>
                <a:gd name="T5" fmla="*/ 16 h 16"/>
                <a:gd name="T6" fmla="*/ 21 w 21"/>
                <a:gd name="T7" fmla="*/ 10 h 16"/>
              </a:gdLst>
              <a:ahLst/>
              <a:cxnLst>
                <a:cxn ang="0">
                  <a:pos x="T0" y="T1"/>
                </a:cxn>
                <a:cxn ang="0">
                  <a:pos x="T2" y="T3"/>
                </a:cxn>
                <a:cxn ang="0">
                  <a:pos x="T4" y="T5"/>
                </a:cxn>
                <a:cxn ang="0">
                  <a:pos x="T6" y="T7"/>
                </a:cxn>
              </a:cxnLst>
              <a:rect l="0" t="0" r="r" b="b"/>
              <a:pathLst>
                <a:path w="21" h="16">
                  <a:moveTo>
                    <a:pt x="21" y="10"/>
                  </a:moveTo>
                  <a:cubicBezTo>
                    <a:pt x="19" y="3"/>
                    <a:pt x="13" y="0"/>
                    <a:pt x="8" y="1"/>
                  </a:cubicBezTo>
                  <a:cubicBezTo>
                    <a:pt x="2" y="3"/>
                    <a:pt x="0" y="10"/>
                    <a:pt x="2" y="16"/>
                  </a:cubicBezTo>
                  <a:cubicBezTo>
                    <a:pt x="21" y="10"/>
                    <a:pt x="21" y="10"/>
                    <a:pt x="21" y="10"/>
                  </a:cubicBezTo>
                </a:path>
              </a:pathLst>
            </a:custGeom>
            <a:solidFill>
              <a:srgbClr val="0061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0" name="ïṩļíḓè">
              <a:extLst>
                <a:ext uri="{FF2B5EF4-FFF2-40B4-BE49-F238E27FC236}">
                  <a16:creationId xmlns:a16="http://schemas.microsoft.com/office/drawing/2014/main" xmlns="" id="{9FB617B6-C7CB-4F43-937C-3D899B36DEFB}"/>
                </a:ext>
              </a:extLst>
            </p:cNvPr>
            <p:cNvSpPr/>
            <p:nvPr/>
          </p:nvSpPr>
          <p:spPr bwMode="auto">
            <a:xfrm>
              <a:off x="7170738" y="1465263"/>
              <a:ext cx="119063" cy="98425"/>
            </a:xfrm>
            <a:custGeom>
              <a:avLst/>
              <a:gdLst>
                <a:gd name="T0" fmla="*/ 13 w 75"/>
                <a:gd name="T1" fmla="*/ 62 h 62"/>
                <a:gd name="T2" fmla="*/ 75 w 75"/>
                <a:gd name="T3" fmla="*/ 42 h 62"/>
                <a:gd name="T4" fmla="*/ 62 w 75"/>
                <a:gd name="T5" fmla="*/ 0 h 62"/>
                <a:gd name="T6" fmla="*/ 0 w 75"/>
                <a:gd name="T7" fmla="*/ 22 h 62"/>
                <a:gd name="T8" fmla="*/ 13 w 75"/>
                <a:gd name="T9" fmla="*/ 62 h 62"/>
              </a:gdLst>
              <a:ahLst/>
              <a:cxnLst>
                <a:cxn ang="0">
                  <a:pos x="T0" y="T1"/>
                </a:cxn>
                <a:cxn ang="0">
                  <a:pos x="T2" y="T3"/>
                </a:cxn>
                <a:cxn ang="0">
                  <a:pos x="T4" y="T5"/>
                </a:cxn>
                <a:cxn ang="0">
                  <a:pos x="T6" y="T7"/>
                </a:cxn>
                <a:cxn ang="0">
                  <a:pos x="T8" y="T9"/>
                </a:cxn>
              </a:cxnLst>
              <a:rect l="0" t="0" r="r" b="b"/>
              <a:pathLst>
                <a:path w="75" h="62">
                  <a:moveTo>
                    <a:pt x="13" y="62"/>
                  </a:moveTo>
                  <a:lnTo>
                    <a:pt x="75" y="42"/>
                  </a:lnTo>
                  <a:lnTo>
                    <a:pt x="62" y="0"/>
                  </a:lnTo>
                  <a:lnTo>
                    <a:pt x="0" y="22"/>
                  </a:lnTo>
                  <a:lnTo>
                    <a:pt x="13" y="6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1" name="îś1iḋê">
              <a:extLst>
                <a:ext uri="{FF2B5EF4-FFF2-40B4-BE49-F238E27FC236}">
                  <a16:creationId xmlns:a16="http://schemas.microsoft.com/office/drawing/2014/main" xmlns="" id="{E4545337-B7DF-475C-A2F0-B4FA0AFD7586}"/>
                </a:ext>
              </a:extLst>
            </p:cNvPr>
            <p:cNvSpPr/>
            <p:nvPr/>
          </p:nvSpPr>
          <p:spPr bwMode="auto">
            <a:xfrm>
              <a:off x="7170738" y="1465263"/>
              <a:ext cx="119063" cy="98425"/>
            </a:xfrm>
            <a:custGeom>
              <a:avLst/>
              <a:gdLst>
                <a:gd name="T0" fmla="*/ 13 w 75"/>
                <a:gd name="T1" fmla="*/ 62 h 62"/>
                <a:gd name="T2" fmla="*/ 75 w 75"/>
                <a:gd name="T3" fmla="*/ 42 h 62"/>
                <a:gd name="T4" fmla="*/ 62 w 75"/>
                <a:gd name="T5" fmla="*/ 0 h 62"/>
                <a:gd name="T6" fmla="*/ 0 w 75"/>
                <a:gd name="T7" fmla="*/ 22 h 62"/>
                <a:gd name="T8" fmla="*/ 13 w 75"/>
                <a:gd name="T9" fmla="*/ 62 h 62"/>
              </a:gdLst>
              <a:ahLst/>
              <a:cxnLst>
                <a:cxn ang="0">
                  <a:pos x="T0" y="T1"/>
                </a:cxn>
                <a:cxn ang="0">
                  <a:pos x="T2" y="T3"/>
                </a:cxn>
                <a:cxn ang="0">
                  <a:pos x="T4" y="T5"/>
                </a:cxn>
                <a:cxn ang="0">
                  <a:pos x="T6" y="T7"/>
                </a:cxn>
                <a:cxn ang="0">
                  <a:pos x="T8" y="T9"/>
                </a:cxn>
              </a:cxnLst>
              <a:rect l="0" t="0" r="r" b="b"/>
              <a:pathLst>
                <a:path w="75" h="62">
                  <a:moveTo>
                    <a:pt x="13" y="62"/>
                  </a:moveTo>
                  <a:lnTo>
                    <a:pt x="75" y="42"/>
                  </a:lnTo>
                  <a:lnTo>
                    <a:pt x="62" y="0"/>
                  </a:lnTo>
                  <a:lnTo>
                    <a:pt x="0" y="22"/>
                  </a:lnTo>
                  <a:lnTo>
                    <a:pt x="13"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2" name="îSľíďê">
              <a:extLst>
                <a:ext uri="{FF2B5EF4-FFF2-40B4-BE49-F238E27FC236}">
                  <a16:creationId xmlns:a16="http://schemas.microsoft.com/office/drawing/2014/main" xmlns="" id="{C43928FC-9D0D-441E-ADF5-CAB9DB76E2DA}"/>
                </a:ext>
              </a:extLst>
            </p:cNvPr>
            <p:cNvSpPr/>
            <p:nvPr/>
          </p:nvSpPr>
          <p:spPr bwMode="auto">
            <a:xfrm>
              <a:off x="7264401" y="1465263"/>
              <a:ext cx="20638" cy="46038"/>
            </a:xfrm>
            <a:custGeom>
              <a:avLst/>
              <a:gdLst>
                <a:gd name="T0" fmla="*/ 2 w 7"/>
                <a:gd name="T1" fmla="*/ 0 h 16"/>
                <a:gd name="T2" fmla="*/ 0 w 7"/>
                <a:gd name="T3" fmla="*/ 1 h 16"/>
                <a:gd name="T4" fmla="*/ 6 w 7"/>
                <a:gd name="T5" fmla="*/ 16 h 16"/>
                <a:gd name="T6" fmla="*/ 7 w 7"/>
                <a:gd name="T7" fmla="*/ 16 h 16"/>
                <a:gd name="T8" fmla="*/ 2 w 7"/>
                <a:gd name="T9" fmla="*/ 0 h 16"/>
              </a:gdLst>
              <a:ahLst/>
              <a:cxnLst>
                <a:cxn ang="0">
                  <a:pos x="T0" y="T1"/>
                </a:cxn>
                <a:cxn ang="0">
                  <a:pos x="T2" y="T3"/>
                </a:cxn>
                <a:cxn ang="0">
                  <a:pos x="T4" y="T5"/>
                </a:cxn>
                <a:cxn ang="0">
                  <a:pos x="T6" y="T7"/>
                </a:cxn>
                <a:cxn ang="0">
                  <a:pos x="T8" y="T9"/>
                </a:cxn>
              </a:cxnLst>
              <a:rect l="0" t="0" r="r" b="b"/>
              <a:pathLst>
                <a:path w="7" h="16">
                  <a:moveTo>
                    <a:pt x="2" y="0"/>
                  </a:moveTo>
                  <a:cubicBezTo>
                    <a:pt x="0" y="1"/>
                    <a:pt x="0" y="1"/>
                    <a:pt x="0" y="1"/>
                  </a:cubicBezTo>
                  <a:cubicBezTo>
                    <a:pt x="6" y="16"/>
                    <a:pt x="6" y="16"/>
                    <a:pt x="6" y="16"/>
                  </a:cubicBezTo>
                  <a:cubicBezTo>
                    <a:pt x="6" y="16"/>
                    <a:pt x="6" y="16"/>
                    <a:pt x="7" y="16"/>
                  </a:cubicBezTo>
                  <a:cubicBezTo>
                    <a:pt x="2" y="0"/>
                    <a:pt x="2" y="0"/>
                    <a:pt x="2"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3" name="îṥ1íḓè">
              <a:extLst>
                <a:ext uri="{FF2B5EF4-FFF2-40B4-BE49-F238E27FC236}">
                  <a16:creationId xmlns:a16="http://schemas.microsoft.com/office/drawing/2014/main" xmlns="" id="{F67B61E8-C22F-4AFE-9DA9-56CD03C83589}"/>
                </a:ext>
              </a:extLst>
            </p:cNvPr>
            <p:cNvSpPr/>
            <p:nvPr/>
          </p:nvSpPr>
          <p:spPr bwMode="auto">
            <a:xfrm>
              <a:off x="7481888" y="1374776"/>
              <a:ext cx="58738" cy="93663"/>
            </a:xfrm>
            <a:custGeom>
              <a:avLst/>
              <a:gdLst>
                <a:gd name="T0" fmla="*/ 37 w 37"/>
                <a:gd name="T1" fmla="*/ 53 h 59"/>
                <a:gd name="T2" fmla="*/ 17 w 37"/>
                <a:gd name="T3" fmla="*/ 59 h 59"/>
                <a:gd name="T4" fmla="*/ 0 w 37"/>
                <a:gd name="T5" fmla="*/ 6 h 59"/>
                <a:gd name="T6" fmla="*/ 18 w 37"/>
                <a:gd name="T7" fmla="*/ 0 h 59"/>
                <a:gd name="T8" fmla="*/ 37 w 37"/>
                <a:gd name="T9" fmla="*/ 53 h 59"/>
              </a:gdLst>
              <a:ahLst/>
              <a:cxnLst>
                <a:cxn ang="0">
                  <a:pos x="T0" y="T1"/>
                </a:cxn>
                <a:cxn ang="0">
                  <a:pos x="T2" y="T3"/>
                </a:cxn>
                <a:cxn ang="0">
                  <a:pos x="T4" y="T5"/>
                </a:cxn>
                <a:cxn ang="0">
                  <a:pos x="T6" y="T7"/>
                </a:cxn>
                <a:cxn ang="0">
                  <a:pos x="T8" y="T9"/>
                </a:cxn>
              </a:cxnLst>
              <a:rect l="0" t="0" r="r" b="b"/>
              <a:pathLst>
                <a:path w="37" h="59">
                  <a:moveTo>
                    <a:pt x="37" y="53"/>
                  </a:moveTo>
                  <a:lnTo>
                    <a:pt x="17" y="59"/>
                  </a:lnTo>
                  <a:lnTo>
                    <a:pt x="0" y="6"/>
                  </a:lnTo>
                  <a:lnTo>
                    <a:pt x="18" y="0"/>
                  </a:lnTo>
                  <a:lnTo>
                    <a:pt x="37" y="53"/>
                  </a:lnTo>
                  <a:close/>
                </a:path>
              </a:pathLst>
            </a:custGeom>
            <a:solidFill>
              <a:srgbClr val="D276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4" name="iṩ1ïḍé">
              <a:extLst>
                <a:ext uri="{FF2B5EF4-FFF2-40B4-BE49-F238E27FC236}">
                  <a16:creationId xmlns:a16="http://schemas.microsoft.com/office/drawing/2014/main" xmlns="" id="{78A446DC-22E0-4222-A2C5-D4A3EBC3E25D}"/>
                </a:ext>
              </a:extLst>
            </p:cNvPr>
            <p:cNvSpPr/>
            <p:nvPr/>
          </p:nvSpPr>
          <p:spPr bwMode="auto">
            <a:xfrm>
              <a:off x="7481888" y="1374776"/>
              <a:ext cx="58738" cy="93663"/>
            </a:xfrm>
            <a:custGeom>
              <a:avLst/>
              <a:gdLst>
                <a:gd name="T0" fmla="*/ 37 w 37"/>
                <a:gd name="T1" fmla="*/ 53 h 59"/>
                <a:gd name="T2" fmla="*/ 17 w 37"/>
                <a:gd name="T3" fmla="*/ 59 h 59"/>
                <a:gd name="T4" fmla="*/ 0 w 37"/>
                <a:gd name="T5" fmla="*/ 6 h 59"/>
                <a:gd name="T6" fmla="*/ 18 w 37"/>
                <a:gd name="T7" fmla="*/ 0 h 59"/>
                <a:gd name="T8" fmla="*/ 37 w 37"/>
                <a:gd name="T9" fmla="*/ 53 h 59"/>
              </a:gdLst>
              <a:ahLst/>
              <a:cxnLst>
                <a:cxn ang="0">
                  <a:pos x="T0" y="T1"/>
                </a:cxn>
                <a:cxn ang="0">
                  <a:pos x="T2" y="T3"/>
                </a:cxn>
                <a:cxn ang="0">
                  <a:pos x="T4" y="T5"/>
                </a:cxn>
                <a:cxn ang="0">
                  <a:pos x="T6" y="T7"/>
                </a:cxn>
                <a:cxn ang="0">
                  <a:pos x="T8" y="T9"/>
                </a:cxn>
              </a:cxnLst>
              <a:rect l="0" t="0" r="r" b="b"/>
              <a:pathLst>
                <a:path w="37" h="59">
                  <a:moveTo>
                    <a:pt x="37" y="53"/>
                  </a:moveTo>
                  <a:lnTo>
                    <a:pt x="17" y="59"/>
                  </a:lnTo>
                  <a:lnTo>
                    <a:pt x="0" y="6"/>
                  </a:lnTo>
                  <a:lnTo>
                    <a:pt x="18" y="0"/>
                  </a:lnTo>
                  <a:lnTo>
                    <a:pt x="37"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5" name="ïṥľiḓe">
              <a:extLst>
                <a:ext uri="{FF2B5EF4-FFF2-40B4-BE49-F238E27FC236}">
                  <a16:creationId xmlns:a16="http://schemas.microsoft.com/office/drawing/2014/main" xmlns="" id="{705CE2A5-0C83-4DE2-BEF6-41A668216817}"/>
                </a:ext>
              </a:extLst>
            </p:cNvPr>
            <p:cNvSpPr/>
            <p:nvPr/>
          </p:nvSpPr>
          <p:spPr bwMode="auto">
            <a:xfrm>
              <a:off x="7267576" y="1430338"/>
              <a:ext cx="127000" cy="104775"/>
            </a:xfrm>
            <a:custGeom>
              <a:avLst/>
              <a:gdLst>
                <a:gd name="T0" fmla="*/ 14 w 80"/>
                <a:gd name="T1" fmla="*/ 66 h 66"/>
                <a:gd name="T2" fmla="*/ 80 w 80"/>
                <a:gd name="T3" fmla="*/ 44 h 66"/>
                <a:gd name="T4" fmla="*/ 66 w 80"/>
                <a:gd name="T5" fmla="*/ 0 h 66"/>
                <a:gd name="T6" fmla="*/ 0 w 80"/>
                <a:gd name="T7" fmla="*/ 22 h 66"/>
                <a:gd name="T8" fmla="*/ 14 w 80"/>
                <a:gd name="T9" fmla="*/ 66 h 66"/>
              </a:gdLst>
              <a:ahLst/>
              <a:cxnLst>
                <a:cxn ang="0">
                  <a:pos x="T0" y="T1"/>
                </a:cxn>
                <a:cxn ang="0">
                  <a:pos x="T2" y="T3"/>
                </a:cxn>
                <a:cxn ang="0">
                  <a:pos x="T4" y="T5"/>
                </a:cxn>
                <a:cxn ang="0">
                  <a:pos x="T6" y="T7"/>
                </a:cxn>
                <a:cxn ang="0">
                  <a:pos x="T8" y="T9"/>
                </a:cxn>
              </a:cxnLst>
              <a:rect l="0" t="0" r="r" b="b"/>
              <a:pathLst>
                <a:path w="80" h="66">
                  <a:moveTo>
                    <a:pt x="14" y="66"/>
                  </a:moveTo>
                  <a:lnTo>
                    <a:pt x="80" y="44"/>
                  </a:lnTo>
                  <a:lnTo>
                    <a:pt x="66" y="0"/>
                  </a:lnTo>
                  <a:lnTo>
                    <a:pt x="0" y="22"/>
                  </a:lnTo>
                  <a:lnTo>
                    <a:pt x="14" y="66"/>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6" name="îSľíḑè">
              <a:extLst>
                <a:ext uri="{FF2B5EF4-FFF2-40B4-BE49-F238E27FC236}">
                  <a16:creationId xmlns:a16="http://schemas.microsoft.com/office/drawing/2014/main" xmlns="" id="{CCB0E53F-4963-44C1-A130-B60F3F8C4CE8}"/>
                </a:ext>
              </a:extLst>
            </p:cNvPr>
            <p:cNvSpPr/>
            <p:nvPr/>
          </p:nvSpPr>
          <p:spPr bwMode="auto">
            <a:xfrm>
              <a:off x="7267576" y="1430338"/>
              <a:ext cx="127000" cy="104775"/>
            </a:xfrm>
            <a:custGeom>
              <a:avLst/>
              <a:gdLst>
                <a:gd name="T0" fmla="*/ 14 w 80"/>
                <a:gd name="T1" fmla="*/ 66 h 66"/>
                <a:gd name="T2" fmla="*/ 80 w 80"/>
                <a:gd name="T3" fmla="*/ 44 h 66"/>
                <a:gd name="T4" fmla="*/ 66 w 80"/>
                <a:gd name="T5" fmla="*/ 0 h 66"/>
                <a:gd name="T6" fmla="*/ 0 w 80"/>
                <a:gd name="T7" fmla="*/ 22 h 66"/>
                <a:gd name="T8" fmla="*/ 14 w 80"/>
                <a:gd name="T9" fmla="*/ 66 h 66"/>
              </a:gdLst>
              <a:ahLst/>
              <a:cxnLst>
                <a:cxn ang="0">
                  <a:pos x="T0" y="T1"/>
                </a:cxn>
                <a:cxn ang="0">
                  <a:pos x="T2" y="T3"/>
                </a:cxn>
                <a:cxn ang="0">
                  <a:pos x="T4" y="T5"/>
                </a:cxn>
                <a:cxn ang="0">
                  <a:pos x="T6" y="T7"/>
                </a:cxn>
                <a:cxn ang="0">
                  <a:pos x="T8" y="T9"/>
                </a:cxn>
              </a:cxnLst>
              <a:rect l="0" t="0" r="r" b="b"/>
              <a:pathLst>
                <a:path w="80" h="66">
                  <a:moveTo>
                    <a:pt x="14" y="66"/>
                  </a:moveTo>
                  <a:lnTo>
                    <a:pt x="80" y="44"/>
                  </a:lnTo>
                  <a:lnTo>
                    <a:pt x="66" y="0"/>
                  </a:lnTo>
                  <a:lnTo>
                    <a:pt x="0" y="22"/>
                  </a:lnTo>
                  <a:lnTo>
                    <a:pt x="14"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7" name="isľîdè">
              <a:extLst>
                <a:ext uri="{FF2B5EF4-FFF2-40B4-BE49-F238E27FC236}">
                  <a16:creationId xmlns:a16="http://schemas.microsoft.com/office/drawing/2014/main" xmlns="" id="{9ABFB70F-7615-4CC3-8983-5367DEF4E0B1}"/>
                </a:ext>
              </a:extLst>
            </p:cNvPr>
            <p:cNvSpPr/>
            <p:nvPr/>
          </p:nvSpPr>
          <p:spPr bwMode="auto">
            <a:xfrm>
              <a:off x="7369176" y="1430338"/>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0046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8" name="ï$ḷîḓé">
              <a:extLst>
                <a:ext uri="{FF2B5EF4-FFF2-40B4-BE49-F238E27FC236}">
                  <a16:creationId xmlns:a16="http://schemas.microsoft.com/office/drawing/2014/main" xmlns="" id="{93785BD9-17A3-4F6A-8E6B-33E70356EB6C}"/>
                </a:ext>
              </a:extLst>
            </p:cNvPr>
            <p:cNvSpPr/>
            <p:nvPr/>
          </p:nvSpPr>
          <p:spPr bwMode="auto">
            <a:xfrm>
              <a:off x="7369176" y="1430338"/>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9" name="íṩḷíḋè">
              <a:extLst>
                <a:ext uri="{FF2B5EF4-FFF2-40B4-BE49-F238E27FC236}">
                  <a16:creationId xmlns:a16="http://schemas.microsoft.com/office/drawing/2014/main" xmlns="" id="{785FA915-2A18-44FA-985D-054FA3C45C76}"/>
                </a:ext>
              </a:extLst>
            </p:cNvPr>
            <p:cNvSpPr/>
            <p:nvPr/>
          </p:nvSpPr>
          <p:spPr bwMode="auto">
            <a:xfrm>
              <a:off x="7369176" y="1430338"/>
              <a:ext cx="11113" cy="31750"/>
            </a:xfrm>
            <a:custGeom>
              <a:avLst/>
              <a:gdLst>
                <a:gd name="T0" fmla="*/ 1 w 4"/>
                <a:gd name="T1" fmla="*/ 0 h 11"/>
                <a:gd name="T2" fmla="*/ 0 w 4"/>
                <a:gd name="T3" fmla="*/ 0 h 11"/>
                <a:gd name="T4" fmla="*/ 3 w 4"/>
                <a:gd name="T5" fmla="*/ 11 h 11"/>
                <a:gd name="T6" fmla="*/ 4 w 4"/>
                <a:gd name="T7" fmla="*/ 11 h 11"/>
                <a:gd name="T8" fmla="*/ 1 w 4"/>
                <a:gd name="T9" fmla="*/ 0 h 11"/>
              </a:gdLst>
              <a:ahLst/>
              <a:cxnLst>
                <a:cxn ang="0">
                  <a:pos x="T0" y="T1"/>
                </a:cxn>
                <a:cxn ang="0">
                  <a:pos x="T2" y="T3"/>
                </a:cxn>
                <a:cxn ang="0">
                  <a:pos x="T4" y="T5"/>
                </a:cxn>
                <a:cxn ang="0">
                  <a:pos x="T6" y="T7"/>
                </a:cxn>
                <a:cxn ang="0">
                  <a:pos x="T8" y="T9"/>
                </a:cxn>
              </a:cxnLst>
              <a:rect l="0" t="0" r="r" b="b"/>
              <a:pathLst>
                <a:path w="4" h="11">
                  <a:moveTo>
                    <a:pt x="1" y="0"/>
                  </a:moveTo>
                  <a:cubicBezTo>
                    <a:pt x="0" y="0"/>
                    <a:pt x="0" y="0"/>
                    <a:pt x="0" y="0"/>
                  </a:cubicBezTo>
                  <a:cubicBezTo>
                    <a:pt x="3" y="11"/>
                    <a:pt x="3" y="11"/>
                    <a:pt x="3" y="11"/>
                  </a:cubicBezTo>
                  <a:cubicBezTo>
                    <a:pt x="4" y="11"/>
                    <a:pt x="4" y="11"/>
                    <a:pt x="4" y="11"/>
                  </a:cubicBezTo>
                  <a:cubicBezTo>
                    <a:pt x="1" y="0"/>
                    <a:pt x="1" y="0"/>
                    <a:pt x="1"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0" name="išḻíḋé">
              <a:extLst>
                <a:ext uri="{FF2B5EF4-FFF2-40B4-BE49-F238E27FC236}">
                  <a16:creationId xmlns:a16="http://schemas.microsoft.com/office/drawing/2014/main" xmlns="" id="{9A0D4921-2470-4215-98AF-4A3C9F31108C}"/>
                </a:ext>
              </a:extLst>
            </p:cNvPr>
            <p:cNvSpPr/>
            <p:nvPr/>
          </p:nvSpPr>
          <p:spPr bwMode="auto">
            <a:xfrm>
              <a:off x="7369176" y="1389063"/>
              <a:ext cx="139700" cy="114300"/>
            </a:xfrm>
            <a:custGeom>
              <a:avLst/>
              <a:gdLst>
                <a:gd name="T0" fmla="*/ 16 w 88"/>
                <a:gd name="T1" fmla="*/ 72 h 72"/>
                <a:gd name="T2" fmla="*/ 88 w 88"/>
                <a:gd name="T3" fmla="*/ 48 h 72"/>
                <a:gd name="T4" fmla="*/ 71 w 88"/>
                <a:gd name="T5" fmla="*/ 0 h 72"/>
                <a:gd name="T6" fmla="*/ 0 w 88"/>
                <a:gd name="T7" fmla="*/ 24 h 72"/>
                <a:gd name="T8" fmla="*/ 16 w 88"/>
                <a:gd name="T9" fmla="*/ 72 h 72"/>
              </a:gdLst>
              <a:ahLst/>
              <a:cxnLst>
                <a:cxn ang="0">
                  <a:pos x="T0" y="T1"/>
                </a:cxn>
                <a:cxn ang="0">
                  <a:pos x="T2" y="T3"/>
                </a:cxn>
                <a:cxn ang="0">
                  <a:pos x="T4" y="T5"/>
                </a:cxn>
                <a:cxn ang="0">
                  <a:pos x="T6" y="T7"/>
                </a:cxn>
                <a:cxn ang="0">
                  <a:pos x="T8" y="T9"/>
                </a:cxn>
              </a:cxnLst>
              <a:rect l="0" t="0" r="r" b="b"/>
              <a:pathLst>
                <a:path w="88" h="72">
                  <a:moveTo>
                    <a:pt x="16" y="72"/>
                  </a:moveTo>
                  <a:lnTo>
                    <a:pt x="88" y="48"/>
                  </a:lnTo>
                  <a:lnTo>
                    <a:pt x="71" y="0"/>
                  </a:lnTo>
                  <a:lnTo>
                    <a:pt x="0" y="24"/>
                  </a:lnTo>
                  <a:lnTo>
                    <a:pt x="16" y="7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1" name="îṡlíḑê">
              <a:extLst>
                <a:ext uri="{FF2B5EF4-FFF2-40B4-BE49-F238E27FC236}">
                  <a16:creationId xmlns:a16="http://schemas.microsoft.com/office/drawing/2014/main" xmlns="" id="{CA1532BA-13C7-4E28-8EB5-8968DD4F859F}"/>
                </a:ext>
              </a:extLst>
            </p:cNvPr>
            <p:cNvSpPr/>
            <p:nvPr/>
          </p:nvSpPr>
          <p:spPr bwMode="auto">
            <a:xfrm>
              <a:off x="7369176" y="1389063"/>
              <a:ext cx="139700" cy="114300"/>
            </a:xfrm>
            <a:custGeom>
              <a:avLst/>
              <a:gdLst>
                <a:gd name="T0" fmla="*/ 16 w 88"/>
                <a:gd name="T1" fmla="*/ 72 h 72"/>
                <a:gd name="T2" fmla="*/ 88 w 88"/>
                <a:gd name="T3" fmla="*/ 48 h 72"/>
                <a:gd name="T4" fmla="*/ 71 w 88"/>
                <a:gd name="T5" fmla="*/ 0 h 72"/>
                <a:gd name="T6" fmla="*/ 0 w 88"/>
                <a:gd name="T7" fmla="*/ 24 h 72"/>
                <a:gd name="T8" fmla="*/ 16 w 88"/>
                <a:gd name="T9" fmla="*/ 72 h 72"/>
              </a:gdLst>
              <a:ahLst/>
              <a:cxnLst>
                <a:cxn ang="0">
                  <a:pos x="T0" y="T1"/>
                </a:cxn>
                <a:cxn ang="0">
                  <a:pos x="T2" y="T3"/>
                </a:cxn>
                <a:cxn ang="0">
                  <a:pos x="T4" y="T5"/>
                </a:cxn>
                <a:cxn ang="0">
                  <a:pos x="T6" y="T7"/>
                </a:cxn>
                <a:cxn ang="0">
                  <a:pos x="T8" y="T9"/>
                </a:cxn>
              </a:cxnLst>
              <a:rect l="0" t="0" r="r" b="b"/>
              <a:pathLst>
                <a:path w="88" h="72">
                  <a:moveTo>
                    <a:pt x="16" y="72"/>
                  </a:moveTo>
                  <a:lnTo>
                    <a:pt x="88" y="48"/>
                  </a:lnTo>
                  <a:lnTo>
                    <a:pt x="71" y="0"/>
                  </a:lnTo>
                  <a:lnTo>
                    <a:pt x="0" y="24"/>
                  </a:lnTo>
                  <a:lnTo>
                    <a:pt x="16"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2" name="îṡḻïḋé">
              <a:extLst>
                <a:ext uri="{FF2B5EF4-FFF2-40B4-BE49-F238E27FC236}">
                  <a16:creationId xmlns:a16="http://schemas.microsoft.com/office/drawing/2014/main" xmlns="" id="{1CBD9098-A1C3-490C-8EE5-09ECBD173F54}"/>
                </a:ext>
              </a:extLst>
            </p:cNvPr>
            <p:cNvSpPr/>
            <p:nvPr/>
          </p:nvSpPr>
          <p:spPr bwMode="auto">
            <a:xfrm>
              <a:off x="7488238" y="1401763"/>
              <a:ext cx="20638" cy="60325"/>
            </a:xfrm>
            <a:custGeom>
              <a:avLst/>
              <a:gdLst>
                <a:gd name="T0" fmla="*/ 0 w 7"/>
                <a:gd name="T1" fmla="*/ 0 h 21"/>
                <a:gd name="T2" fmla="*/ 0 w 7"/>
                <a:gd name="T3" fmla="*/ 0 h 21"/>
                <a:gd name="T4" fmla="*/ 7 w 7"/>
                <a:gd name="T5" fmla="*/ 21 h 21"/>
                <a:gd name="T6" fmla="*/ 0 w 7"/>
                <a:gd name="T7" fmla="*/ 0 h 21"/>
              </a:gdLst>
              <a:ahLst/>
              <a:cxnLst>
                <a:cxn ang="0">
                  <a:pos x="T0" y="T1"/>
                </a:cxn>
                <a:cxn ang="0">
                  <a:pos x="T2" y="T3"/>
                </a:cxn>
                <a:cxn ang="0">
                  <a:pos x="T4" y="T5"/>
                </a:cxn>
                <a:cxn ang="0">
                  <a:pos x="T6" y="T7"/>
                </a:cxn>
              </a:cxnLst>
              <a:rect l="0" t="0" r="r" b="b"/>
              <a:pathLst>
                <a:path w="7" h="21">
                  <a:moveTo>
                    <a:pt x="0" y="0"/>
                  </a:moveTo>
                  <a:cubicBezTo>
                    <a:pt x="0" y="0"/>
                    <a:pt x="0" y="0"/>
                    <a:pt x="0" y="0"/>
                  </a:cubicBezTo>
                  <a:cubicBezTo>
                    <a:pt x="7" y="21"/>
                    <a:pt x="7" y="21"/>
                    <a:pt x="7" y="21"/>
                  </a:cubicBezTo>
                  <a:cubicBezTo>
                    <a:pt x="0" y="0"/>
                    <a:pt x="0" y="0"/>
                    <a:pt x="0" y="0"/>
                  </a:cubicBezTo>
                </a:path>
              </a:pathLst>
            </a:custGeom>
            <a:solidFill>
              <a:srgbClr val="0046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3" name="ïṡľïďe">
              <a:extLst>
                <a:ext uri="{FF2B5EF4-FFF2-40B4-BE49-F238E27FC236}">
                  <a16:creationId xmlns:a16="http://schemas.microsoft.com/office/drawing/2014/main" xmlns="" id="{D46282E2-2E62-4704-9BBB-293E8F236146}"/>
                </a:ext>
              </a:extLst>
            </p:cNvPr>
            <p:cNvSpPr/>
            <p:nvPr/>
          </p:nvSpPr>
          <p:spPr bwMode="auto">
            <a:xfrm>
              <a:off x="7488238" y="1384301"/>
              <a:ext cx="52388" cy="84138"/>
            </a:xfrm>
            <a:custGeom>
              <a:avLst/>
              <a:gdLst>
                <a:gd name="T0" fmla="*/ 9 w 18"/>
                <a:gd name="T1" fmla="*/ 0 h 29"/>
                <a:gd name="T2" fmla="*/ 0 w 18"/>
                <a:gd name="T3" fmla="*/ 6 h 29"/>
                <a:gd name="T4" fmla="*/ 7 w 18"/>
                <a:gd name="T5" fmla="*/ 27 h 29"/>
                <a:gd name="T6" fmla="*/ 7 w 18"/>
                <a:gd name="T7" fmla="*/ 28 h 29"/>
                <a:gd name="T8" fmla="*/ 7 w 18"/>
                <a:gd name="T9" fmla="*/ 29 h 29"/>
                <a:gd name="T10" fmla="*/ 18 w 18"/>
                <a:gd name="T11" fmla="*/ 26 h 29"/>
                <a:gd name="T12" fmla="*/ 9 w 18"/>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18" h="29">
                  <a:moveTo>
                    <a:pt x="9" y="0"/>
                  </a:moveTo>
                  <a:cubicBezTo>
                    <a:pt x="8" y="1"/>
                    <a:pt x="4" y="3"/>
                    <a:pt x="0" y="6"/>
                  </a:cubicBezTo>
                  <a:cubicBezTo>
                    <a:pt x="7" y="27"/>
                    <a:pt x="7" y="27"/>
                    <a:pt x="7" y="27"/>
                  </a:cubicBezTo>
                  <a:cubicBezTo>
                    <a:pt x="7" y="28"/>
                    <a:pt x="7" y="28"/>
                    <a:pt x="7" y="28"/>
                  </a:cubicBezTo>
                  <a:cubicBezTo>
                    <a:pt x="7" y="29"/>
                    <a:pt x="7" y="29"/>
                    <a:pt x="7" y="29"/>
                  </a:cubicBezTo>
                  <a:cubicBezTo>
                    <a:pt x="18" y="26"/>
                    <a:pt x="18" y="26"/>
                    <a:pt x="18" y="26"/>
                  </a:cubicBezTo>
                  <a:cubicBezTo>
                    <a:pt x="9" y="0"/>
                    <a:pt x="9" y="0"/>
                    <a:pt x="9" y="0"/>
                  </a:cubicBezTo>
                </a:path>
              </a:pathLst>
            </a:custGeom>
            <a:solidFill>
              <a:srgbClr val="A85E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4" name="ïṡḻîḓè">
              <a:extLst>
                <a:ext uri="{FF2B5EF4-FFF2-40B4-BE49-F238E27FC236}">
                  <a16:creationId xmlns:a16="http://schemas.microsoft.com/office/drawing/2014/main" xmlns="" id="{3389D9DD-B831-4E88-8E11-46BB6F173386}"/>
                </a:ext>
              </a:extLst>
            </p:cNvPr>
            <p:cNvSpPr/>
            <p:nvPr/>
          </p:nvSpPr>
          <p:spPr bwMode="auto">
            <a:xfrm>
              <a:off x="7188201" y="1549401"/>
              <a:ext cx="3175" cy="14288"/>
            </a:xfrm>
            <a:custGeom>
              <a:avLst/>
              <a:gdLst>
                <a:gd name="T0" fmla="*/ 0 w 2"/>
                <a:gd name="T1" fmla="*/ 0 h 9"/>
                <a:gd name="T2" fmla="*/ 0 w 2"/>
                <a:gd name="T3" fmla="*/ 0 h 9"/>
                <a:gd name="T4" fmla="*/ 2 w 2"/>
                <a:gd name="T5" fmla="*/ 9 h 9"/>
                <a:gd name="T6" fmla="*/ 0 w 2"/>
                <a:gd name="T7" fmla="*/ 0 h 9"/>
              </a:gdLst>
              <a:ahLst/>
              <a:cxnLst>
                <a:cxn ang="0">
                  <a:pos x="T0" y="T1"/>
                </a:cxn>
                <a:cxn ang="0">
                  <a:pos x="T2" y="T3"/>
                </a:cxn>
                <a:cxn ang="0">
                  <a:pos x="T4" y="T5"/>
                </a:cxn>
                <a:cxn ang="0">
                  <a:pos x="T6" y="T7"/>
                </a:cxn>
              </a:cxnLst>
              <a:rect l="0" t="0" r="r" b="b"/>
              <a:pathLst>
                <a:path w="2" h="9">
                  <a:moveTo>
                    <a:pt x="0" y="0"/>
                  </a:moveTo>
                  <a:lnTo>
                    <a:pt x="0" y="0"/>
                  </a:lnTo>
                  <a:lnTo>
                    <a:pt x="2" y="9"/>
                  </a:lnTo>
                  <a:lnTo>
                    <a:pt x="0" y="0"/>
                  </a:lnTo>
                  <a:close/>
                </a:path>
              </a:pathLst>
            </a:custGeom>
            <a:solidFill>
              <a:srgbClr val="0046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5" name="íṡḷidê">
              <a:extLst>
                <a:ext uri="{FF2B5EF4-FFF2-40B4-BE49-F238E27FC236}">
                  <a16:creationId xmlns:a16="http://schemas.microsoft.com/office/drawing/2014/main" xmlns="" id="{C6A19F0C-D8B8-4056-B175-DADF6DC053BF}"/>
                </a:ext>
              </a:extLst>
            </p:cNvPr>
            <p:cNvSpPr/>
            <p:nvPr/>
          </p:nvSpPr>
          <p:spPr bwMode="auto">
            <a:xfrm>
              <a:off x="7188201" y="1549401"/>
              <a:ext cx="3175" cy="14288"/>
            </a:xfrm>
            <a:custGeom>
              <a:avLst/>
              <a:gdLst>
                <a:gd name="T0" fmla="*/ 0 w 2"/>
                <a:gd name="T1" fmla="*/ 0 h 9"/>
                <a:gd name="T2" fmla="*/ 0 w 2"/>
                <a:gd name="T3" fmla="*/ 0 h 9"/>
                <a:gd name="T4" fmla="*/ 2 w 2"/>
                <a:gd name="T5" fmla="*/ 9 h 9"/>
                <a:gd name="T6" fmla="*/ 0 w 2"/>
                <a:gd name="T7" fmla="*/ 0 h 9"/>
              </a:gdLst>
              <a:ahLst/>
              <a:cxnLst>
                <a:cxn ang="0">
                  <a:pos x="T0" y="T1"/>
                </a:cxn>
                <a:cxn ang="0">
                  <a:pos x="T2" y="T3"/>
                </a:cxn>
                <a:cxn ang="0">
                  <a:pos x="T4" y="T5"/>
                </a:cxn>
                <a:cxn ang="0">
                  <a:pos x="T6" y="T7"/>
                </a:cxn>
              </a:cxnLst>
              <a:rect l="0" t="0" r="r" b="b"/>
              <a:pathLst>
                <a:path w="2" h="9">
                  <a:moveTo>
                    <a:pt x="0" y="0"/>
                  </a:moveTo>
                  <a:lnTo>
                    <a:pt x="0" y="0"/>
                  </a:lnTo>
                  <a:lnTo>
                    <a:pt x="2" y="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6" name="íŝḻîdé">
              <a:extLst>
                <a:ext uri="{FF2B5EF4-FFF2-40B4-BE49-F238E27FC236}">
                  <a16:creationId xmlns:a16="http://schemas.microsoft.com/office/drawing/2014/main" xmlns="" id="{D9262174-C45E-413D-9E15-DAF1A3DEC50E}"/>
                </a:ext>
              </a:extLst>
            </p:cNvPr>
            <p:cNvSpPr/>
            <p:nvPr/>
          </p:nvSpPr>
          <p:spPr bwMode="auto">
            <a:xfrm>
              <a:off x="7188201" y="1511301"/>
              <a:ext cx="101600" cy="52388"/>
            </a:xfrm>
            <a:custGeom>
              <a:avLst/>
              <a:gdLst>
                <a:gd name="T0" fmla="*/ 35 w 35"/>
                <a:gd name="T1" fmla="*/ 7 h 18"/>
                <a:gd name="T2" fmla="*/ 34 w 35"/>
                <a:gd name="T3" fmla="*/ 7 h 18"/>
                <a:gd name="T4" fmla="*/ 35 w 35"/>
                <a:gd name="T5" fmla="*/ 7 h 18"/>
                <a:gd name="T6" fmla="*/ 35 w 35"/>
                <a:gd name="T7" fmla="*/ 7 h 18"/>
                <a:gd name="T8" fmla="*/ 32 w 35"/>
                <a:gd name="T9" fmla="*/ 0 h 18"/>
                <a:gd name="T10" fmla="*/ 0 w 35"/>
                <a:gd name="T11" fmla="*/ 13 h 18"/>
                <a:gd name="T12" fmla="*/ 1 w 35"/>
                <a:gd name="T13" fmla="*/ 18 h 18"/>
                <a:gd name="T14" fmla="*/ 34 w 35"/>
                <a:gd name="T15" fmla="*/ 7 h 18"/>
                <a:gd name="T16" fmla="*/ 32 w 3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8">
                  <a:moveTo>
                    <a:pt x="35" y="7"/>
                  </a:moveTo>
                  <a:cubicBezTo>
                    <a:pt x="34" y="7"/>
                    <a:pt x="34" y="7"/>
                    <a:pt x="34" y="7"/>
                  </a:cubicBezTo>
                  <a:cubicBezTo>
                    <a:pt x="35" y="7"/>
                    <a:pt x="35" y="7"/>
                    <a:pt x="35" y="7"/>
                  </a:cubicBezTo>
                  <a:cubicBezTo>
                    <a:pt x="35" y="7"/>
                    <a:pt x="35" y="7"/>
                    <a:pt x="35" y="7"/>
                  </a:cubicBezTo>
                  <a:moveTo>
                    <a:pt x="32" y="0"/>
                  </a:moveTo>
                  <a:cubicBezTo>
                    <a:pt x="20" y="6"/>
                    <a:pt x="9" y="10"/>
                    <a:pt x="0" y="13"/>
                  </a:cubicBezTo>
                  <a:cubicBezTo>
                    <a:pt x="1" y="18"/>
                    <a:pt x="1" y="18"/>
                    <a:pt x="1" y="18"/>
                  </a:cubicBezTo>
                  <a:cubicBezTo>
                    <a:pt x="34" y="7"/>
                    <a:pt x="34" y="7"/>
                    <a:pt x="34" y="7"/>
                  </a:cubicBezTo>
                  <a:cubicBezTo>
                    <a:pt x="32" y="0"/>
                    <a:pt x="32" y="0"/>
                    <a:pt x="32"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7" name="iṥḷïdè">
              <a:extLst>
                <a:ext uri="{FF2B5EF4-FFF2-40B4-BE49-F238E27FC236}">
                  <a16:creationId xmlns:a16="http://schemas.microsoft.com/office/drawing/2014/main" xmlns="" id="{50020345-0FE9-4FCD-99CB-C9224CCF6153}"/>
                </a:ext>
              </a:extLst>
            </p:cNvPr>
            <p:cNvSpPr/>
            <p:nvPr/>
          </p:nvSpPr>
          <p:spPr bwMode="auto">
            <a:xfrm>
              <a:off x="7281863" y="1511301"/>
              <a:ext cx="7938" cy="20638"/>
            </a:xfrm>
            <a:custGeom>
              <a:avLst/>
              <a:gdLst>
                <a:gd name="T0" fmla="*/ 1 w 3"/>
                <a:gd name="T1" fmla="*/ 0 h 7"/>
                <a:gd name="T2" fmla="*/ 0 w 3"/>
                <a:gd name="T3" fmla="*/ 0 h 7"/>
                <a:gd name="T4" fmla="*/ 2 w 3"/>
                <a:gd name="T5" fmla="*/ 7 h 7"/>
                <a:gd name="T6" fmla="*/ 3 w 3"/>
                <a:gd name="T7" fmla="*/ 7 h 7"/>
                <a:gd name="T8" fmla="*/ 1 w 3"/>
                <a:gd name="T9" fmla="*/ 0 h 7"/>
              </a:gdLst>
              <a:ahLst/>
              <a:cxnLst>
                <a:cxn ang="0">
                  <a:pos x="T0" y="T1"/>
                </a:cxn>
                <a:cxn ang="0">
                  <a:pos x="T2" y="T3"/>
                </a:cxn>
                <a:cxn ang="0">
                  <a:pos x="T4" y="T5"/>
                </a:cxn>
                <a:cxn ang="0">
                  <a:pos x="T6" y="T7"/>
                </a:cxn>
                <a:cxn ang="0">
                  <a:pos x="T8" y="T9"/>
                </a:cxn>
              </a:cxnLst>
              <a:rect l="0" t="0" r="r" b="b"/>
              <a:pathLst>
                <a:path w="3" h="7">
                  <a:moveTo>
                    <a:pt x="1" y="0"/>
                  </a:moveTo>
                  <a:cubicBezTo>
                    <a:pt x="0" y="0"/>
                    <a:pt x="0" y="0"/>
                    <a:pt x="0" y="0"/>
                  </a:cubicBezTo>
                  <a:cubicBezTo>
                    <a:pt x="2" y="7"/>
                    <a:pt x="2" y="7"/>
                    <a:pt x="2" y="7"/>
                  </a:cubicBezTo>
                  <a:cubicBezTo>
                    <a:pt x="3" y="7"/>
                    <a:pt x="3" y="7"/>
                    <a:pt x="3" y="7"/>
                  </a:cubicBezTo>
                  <a:cubicBezTo>
                    <a:pt x="1" y="0"/>
                    <a:pt x="1" y="0"/>
                    <a:pt x="1" y="0"/>
                  </a:cubicBezTo>
                </a:path>
              </a:pathLst>
            </a:custGeom>
            <a:solidFill>
              <a:srgbClr val="8F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8" name="ïŝ1iḍê">
              <a:extLst>
                <a:ext uri="{FF2B5EF4-FFF2-40B4-BE49-F238E27FC236}">
                  <a16:creationId xmlns:a16="http://schemas.microsoft.com/office/drawing/2014/main" xmlns="" id="{6447E73B-B220-486C-A237-E664D868F110}"/>
                </a:ext>
              </a:extLst>
            </p:cNvPr>
            <p:cNvSpPr/>
            <p:nvPr/>
          </p:nvSpPr>
          <p:spPr bwMode="auto">
            <a:xfrm>
              <a:off x="7285038" y="1462088"/>
              <a:ext cx="109538" cy="73025"/>
            </a:xfrm>
            <a:custGeom>
              <a:avLst/>
              <a:gdLst>
                <a:gd name="T0" fmla="*/ 38 w 38"/>
                <a:gd name="T1" fmla="*/ 13 h 25"/>
                <a:gd name="T2" fmla="*/ 37 w 38"/>
                <a:gd name="T3" fmla="*/ 13 h 25"/>
                <a:gd name="T4" fmla="*/ 38 w 38"/>
                <a:gd name="T5" fmla="*/ 13 h 25"/>
                <a:gd name="T6" fmla="*/ 38 w 38"/>
                <a:gd name="T7" fmla="*/ 13 h 25"/>
                <a:gd name="T8" fmla="*/ 32 w 38"/>
                <a:gd name="T9" fmla="*/ 0 h 25"/>
                <a:gd name="T10" fmla="*/ 0 w 38"/>
                <a:gd name="T11" fmla="*/ 17 h 25"/>
                <a:gd name="T12" fmla="*/ 2 w 38"/>
                <a:gd name="T13" fmla="*/ 24 h 25"/>
                <a:gd name="T14" fmla="*/ 2 w 38"/>
                <a:gd name="T15" fmla="*/ 24 h 25"/>
                <a:gd name="T16" fmla="*/ 2 w 38"/>
                <a:gd name="T17" fmla="*/ 24 h 25"/>
                <a:gd name="T18" fmla="*/ 2 w 38"/>
                <a:gd name="T19" fmla="*/ 25 h 25"/>
                <a:gd name="T20" fmla="*/ 37 w 38"/>
                <a:gd name="T21" fmla="*/ 13 h 25"/>
                <a:gd name="T22" fmla="*/ 32 w 38"/>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5">
                  <a:moveTo>
                    <a:pt x="38" y="13"/>
                  </a:moveTo>
                  <a:cubicBezTo>
                    <a:pt x="37" y="13"/>
                    <a:pt x="37" y="13"/>
                    <a:pt x="37" y="13"/>
                  </a:cubicBezTo>
                  <a:cubicBezTo>
                    <a:pt x="38" y="13"/>
                    <a:pt x="38" y="13"/>
                    <a:pt x="38" y="13"/>
                  </a:cubicBezTo>
                  <a:cubicBezTo>
                    <a:pt x="38" y="13"/>
                    <a:pt x="38" y="13"/>
                    <a:pt x="38" y="13"/>
                  </a:cubicBezTo>
                  <a:moveTo>
                    <a:pt x="32" y="0"/>
                  </a:moveTo>
                  <a:cubicBezTo>
                    <a:pt x="22" y="6"/>
                    <a:pt x="11" y="12"/>
                    <a:pt x="0" y="17"/>
                  </a:cubicBezTo>
                  <a:cubicBezTo>
                    <a:pt x="2" y="24"/>
                    <a:pt x="2" y="24"/>
                    <a:pt x="2" y="24"/>
                  </a:cubicBezTo>
                  <a:cubicBezTo>
                    <a:pt x="2" y="24"/>
                    <a:pt x="2" y="24"/>
                    <a:pt x="2" y="24"/>
                  </a:cubicBezTo>
                  <a:cubicBezTo>
                    <a:pt x="2" y="24"/>
                    <a:pt x="2" y="24"/>
                    <a:pt x="2" y="24"/>
                  </a:cubicBezTo>
                  <a:cubicBezTo>
                    <a:pt x="2" y="25"/>
                    <a:pt x="2" y="25"/>
                    <a:pt x="2" y="25"/>
                  </a:cubicBezTo>
                  <a:cubicBezTo>
                    <a:pt x="37" y="13"/>
                    <a:pt x="37" y="13"/>
                    <a:pt x="37" y="13"/>
                  </a:cubicBezTo>
                  <a:cubicBezTo>
                    <a:pt x="32" y="0"/>
                    <a:pt x="32" y="0"/>
                    <a:pt x="32"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9" name="ïṡḻîḑê">
              <a:extLst>
                <a:ext uri="{FF2B5EF4-FFF2-40B4-BE49-F238E27FC236}">
                  <a16:creationId xmlns:a16="http://schemas.microsoft.com/office/drawing/2014/main" xmlns="" id="{8005D881-96CA-4868-BEDC-4C947592BAE8}"/>
                </a:ext>
              </a:extLst>
            </p:cNvPr>
            <p:cNvSpPr/>
            <p:nvPr/>
          </p:nvSpPr>
          <p:spPr bwMode="auto">
            <a:xfrm>
              <a:off x="7377113" y="1462088"/>
              <a:ext cx="17463" cy="38100"/>
            </a:xfrm>
            <a:custGeom>
              <a:avLst/>
              <a:gdLst>
                <a:gd name="T0" fmla="*/ 1 w 6"/>
                <a:gd name="T1" fmla="*/ 0 h 13"/>
                <a:gd name="T2" fmla="*/ 0 w 6"/>
                <a:gd name="T3" fmla="*/ 0 h 13"/>
                <a:gd name="T4" fmla="*/ 5 w 6"/>
                <a:gd name="T5" fmla="*/ 13 h 13"/>
                <a:gd name="T6" fmla="*/ 6 w 6"/>
                <a:gd name="T7" fmla="*/ 13 h 13"/>
                <a:gd name="T8" fmla="*/ 1 w 6"/>
                <a:gd name="T9" fmla="*/ 0 h 13"/>
              </a:gdLst>
              <a:ahLst/>
              <a:cxnLst>
                <a:cxn ang="0">
                  <a:pos x="T0" y="T1"/>
                </a:cxn>
                <a:cxn ang="0">
                  <a:pos x="T2" y="T3"/>
                </a:cxn>
                <a:cxn ang="0">
                  <a:pos x="T4" y="T5"/>
                </a:cxn>
                <a:cxn ang="0">
                  <a:pos x="T6" y="T7"/>
                </a:cxn>
                <a:cxn ang="0">
                  <a:pos x="T8" y="T9"/>
                </a:cxn>
              </a:cxnLst>
              <a:rect l="0" t="0" r="r" b="b"/>
              <a:pathLst>
                <a:path w="6" h="13">
                  <a:moveTo>
                    <a:pt x="1" y="0"/>
                  </a:moveTo>
                  <a:cubicBezTo>
                    <a:pt x="1" y="0"/>
                    <a:pt x="1" y="0"/>
                    <a:pt x="0" y="0"/>
                  </a:cubicBezTo>
                  <a:cubicBezTo>
                    <a:pt x="5" y="13"/>
                    <a:pt x="5" y="13"/>
                    <a:pt x="5" y="13"/>
                  </a:cubicBezTo>
                  <a:cubicBezTo>
                    <a:pt x="6" y="13"/>
                    <a:pt x="6" y="13"/>
                    <a:pt x="6" y="13"/>
                  </a:cubicBezTo>
                  <a:cubicBezTo>
                    <a:pt x="1" y="0"/>
                    <a:pt x="1" y="0"/>
                    <a:pt x="1" y="0"/>
                  </a:cubicBezTo>
                </a:path>
              </a:pathLst>
            </a:custGeom>
            <a:solidFill>
              <a:srgbClr val="8F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0" name="ïşļiďe">
              <a:extLst>
                <a:ext uri="{FF2B5EF4-FFF2-40B4-BE49-F238E27FC236}">
                  <a16:creationId xmlns:a16="http://schemas.microsoft.com/office/drawing/2014/main" xmlns="" id="{2E52A93E-6144-4CE9-9913-4C83398383D9}"/>
                </a:ext>
              </a:extLst>
            </p:cNvPr>
            <p:cNvSpPr/>
            <p:nvPr/>
          </p:nvSpPr>
          <p:spPr bwMode="auto">
            <a:xfrm>
              <a:off x="7380288" y="1401763"/>
              <a:ext cx="128588" cy="101600"/>
            </a:xfrm>
            <a:custGeom>
              <a:avLst/>
              <a:gdLst>
                <a:gd name="T0" fmla="*/ 37 w 44"/>
                <a:gd name="T1" fmla="*/ 0 h 35"/>
                <a:gd name="T2" fmla="*/ 0 w 44"/>
                <a:gd name="T3" fmla="*/ 21 h 35"/>
                <a:gd name="T4" fmla="*/ 5 w 44"/>
                <a:gd name="T5" fmla="*/ 34 h 35"/>
                <a:gd name="T6" fmla="*/ 5 w 44"/>
                <a:gd name="T7" fmla="*/ 34 h 35"/>
                <a:gd name="T8" fmla="*/ 5 w 44"/>
                <a:gd name="T9" fmla="*/ 34 h 35"/>
                <a:gd name="T10" fmla="*/ 5 w 44"/>
                <a:gd name="T11" fmla="*/ 35 h 35"/>
                <a:gd name="T12" fmla="*/ 44 w 44"/>
                <a:gd name="T13" fmla="*/ 22 h 35"/>
                <a:gd name="T14" fmla="*/ 44 w 44"/>
                <a:gd name="T15" fmla="*/ 21 h 35"/>
                <a:gd name="T16" fmla="*/ 37 w 4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5">
                  <a:moveTo>
                    <a:pt x="37" y="0"/>
                  </a:moveTo>
                  <a:cubicBezTo>
                    <a:pt x="28" y="5"/>
                    <a:pt x="15" y="13"/>
                    <a:pt x="0" y="21"/>
                  </a:cubicBezTo>
                  <a:cubicBezTo>
                    <a:pt x="5" y="34"/>
                    <a:pt x="5" y="34"/>
                    <a:pt x="5" y="34"/>
                  </a:cubicBezTo>
                  <a:cubicBezTo>
                    <a:pt x="5" y="34"/>
                    <a:pt x="5" y="34"/>
                    <a:pt x="5" y="34"/>
                  </a:cubicBezTo>
                  <a:cubicBezTo>
                    <a:pt x="5" y="34"/>
                    <a:pt x="5" y="34"/>
                    <a:pt x="5" y="34"/>
                  </a:cubicBezTo>
                  <a:cubicBezTo>
                    <a:pt x="5" y="35"/>
                    <a:pt x="5" y="35"/>
                    <a:pt x="5" y="35"/>
                  </a:cubicBezTo>
                  <a:cubicBezTo>
                    <a:pt x="44" y="22"/>
                    <a:pt x="44" y="22"/>
                    <a:pt x="44" y="22"/>
                  </a:cubicBezTo>
                  <a:cubicBezTo>
                    <a:pt x="44" y="21"/>
                    <a:pt x="44" y="21"/>
                    <a:pt x="44" y="21"/>
                  </a:cubicBezTo>
                  <a:cubicBezTo>
                    <a:pt x="37" y="0"/>
                    <a:pt x="37" y="0"/>
                    <a:pt x="37" y="0"/>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1" name="iṩliḍé">
              <a:extLst>
                <a:ext uri="{FF2B5EF4-FFF2-40B4-BE49-F238E27FC236}">
                  <a16:creationId xmlns:a16="http://schemas.microsoft.com/office/drawing/2014/main" xmlns="" id="{695F6D6E-4920-4CFA-A47A-DF4962C869CF}"/>
                </a:ext>
              </a:extLst>
            </p:cNvPr>
            <p:cNvSpPr/>
            <p:nvPr/>
          </p:nvSpPr>
          <p:spPr bwMode="auto">
            <a:xfrm>
              <a:off x="7264401" y="1514476"/>
              <a:ext cx="38100" cy="41275"/>
            </a:xfrm>
            <a:custGeom>
              <a:avLst/>
              <a:gdLst>
                <a:gd name="T0" fmla="*/ 12 w 13"/>
                <a:gd name="T1" fmla="*/ 5 h 14"/>
                <a:gd name="T2" fmla="*/ 8 w 13"/>
                <a:gd name="T3" fmla="*/ 13 h 14"/>
                <a:gd name="T4" fmla="*/ 1 w 13"/>
                <a:gd name="T5" fmla="*/ 9 h 14"/>
                <a:gd name="T6" fmla="*/ 5 w 13"/>
                <a:gd name="T7" fmla="*/ 1 h 14"/>
                <a:gd name="T8" fmla="*/ 12 w 13"/>
                <a:gd name="T9" fmla="*/ 5 h 14"/>
              </a:gdLst>
              <a:ahLst/>
              <a:cxnLst>
                <a:cxn ang="0">
                  <a:pos x="T0" y="T1"/>
                </a:cxn>
                <a:cxn ang="0">
                  <a:pos x="T2" y="T3"/>
                </a:cxn>
                <a:cxn ang="0">
                  <a:pos x="T4" y="T5"/>
                </a:cxn>
                <a:cxn ang="0">
                  <a:pos x="T6" y="T7"/>
                </a:cxn>
                <a:cxn ang="0">
                  <a:pos x="T8" y="T9"/>
                </a:cxn>
              </a:cxnLst>
              <a:rect l="0" t="0" r="r" b="b"/>
              <a:pathLst>
                <a:path w="13" h="14">
                  <a:moveTo>
                    <a:pt x="12" y="5"/>
                  </a:moveTo>
                  <a:cubicBezTo>
                    <a:pt x="13" y="8"/>
                    <a:pt x="12" y="12"/>
                    <a:pt x="8" y="13"/>
                  </a:cubicBezTo>
                  <a:cubicBezTo>
                    <a:pt x="5" y="14"/>
                    <a:pt x="2" y="12"/>
                    <a:pt x="1" y="9"/>
                  </a:cubicBezTo>
                  <a:cubicBezTo>
                    <a:pt x="0" y="6"/>
                    <a:pt x="1" y="3"/>
                    <a:pt x="5" y="1"/>
                  </a:cubicBezTo>
                  <a:cubicBezTo>
                    <a:pt x="8" y="0"/>
                    <a:pt x="11" y="2"/>
                    <a:pt x="12" y="5"/>
                  </a:cubicBezTo>
                  <a:close/>
                </a:path>
              </a:pathLst>
            </a:custGeom>
            <a:solidFill>
              <a:srgbClr val="000C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2" name="îslîḓè">
              <a:extLst>
                <a:ext uri="{FF2B5EF4-FFF2-40B4-BE49-F238E27FC236}">
                  <a16:creationId xmlns:a16="http://schemas.microsoft.com/office/drawing/2014/main" xmlns="" id="{7E0F2DCA-059F-4FAC-821C-5BBC2ABA0C4D}"/>
                </a:ext>
              </a:extLst>
            </p:cNvPr>
            <p:cNvSpPr/>
            <p:nvPr/>
          </p:nvSpPr>
          <p:spPr bwMode="auto">
            <a:xfrm>
              <a:off x="7272338" y="1525588"/>
              <a:ext cx="20638" cy="20638"/>
            </a:xfrm>
            <a:custGeom>
              <a:avLst/>
              <a:gdLst>
                <a:gd name="T0" fmla="*/ 7 w 7"/>
                <a:gd name="T1" fmla="*/ 2 h 7"/>
                <a:gd name="T2" fmla="*/ 5 w 7"/>
                <a:gd name="T3" fmla="*/ 6 h 7"/>
                <a:gd name="T4" fmla="*/ 1 w 7"/>
                <a:gd name="T5" fmla="*/ 4 h 7"/>
                <a:gd name="T6" fmla="*/ 3 w 7"/>
                <a:gd name="T7" fmla="*/ 0 h 7"/>
                <a:gd name="T8" fmla="*/ 7 w 7"/>
                <a:gd name="T9" fmla="*/ 2 h 7"/>
              </a:gdLst>
              <a:ahLst/>
              <a:cxnLst>
                <a:cxn ang="0">
                  <a:pos x="T0" y="T1"/>
                </a:cxn>
                <a:cxn ang="0">
                  <a:pos x="T2" y="T3"/>
                </a:cxn>
                <a:cxn ang="0">
                  <a:pos x="T4" y="T5"/>
                </a:cxn>
                <a:cxn ang="0">
                  <a:pos x="T6" y="T7"/>
                </a:cxn>
                <a:cxn ang="0">
                  <a:pos x="T8" y="T9"/>
                </a:cxn>
              </a:cxnLst>
              <a:rect l="0" t="0" r="r" b="b"/>
              <a:pathLst>
                <a:path w="7" h="7">
                  <a:moveTo>
                    <a:pt x="7" y="2"/>
                  </a:moveTo>
                  <a:cubicBezTo>
                    <a:pt x="7" y="4"/>
                    <a:pt x="6" y="6"/>
                    <a:pt x="5" y="6"/>
                  </a:cubicBezTo>
                  <a:cubicBezTo>
                    <a:pt x="3" y="7"/>
                    <a:pt x="1" y="6"/>
                    <a:pt x="1" y="4"/>
                  </a:cubicBezTo>
                  <a:cubicBezTo>
                    <a:pt x="0" y="3"/>
                    <a:pt x="1" y="1"/>
                    <a:pt x="3" y="0"/>
                  </a:cubicBezTo>
                  <a:cubicBezTo>
                    <a:pt x="4" y="0"/>
                    <a:pt x="6" y="1"/>
                    <a:pt x="7" y="2"/>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3" name="îşlîďe">
              <a:extLst>
                <a:ext uri="{FF2B5EF4-FFF2-40B4-BE49-F238E27FC236}">
                  <a16:creationId xmlns:a16="http://schemas.microsoft.com/office/drawing/2014/main" xmlns="" id="{5F673551-6AA6-4AC5-8246-9CB95AB57AF0}"/>
                </a:ext>
              </a:extLst>
            </p:cNvPr>
            <p:cNvSpPr/>
            <p:nvPr/>
          </p:nvSpPr>
          <p:spPr bwMode="auto">
            <a:xfrm>
              <a:off x="7110413" y="1535113"/>
              <a:ext cx="20638" cy="31750"/>
            </a:xfrm>
            <a:custGeom>
              <a:avLst/>
              <a:gdLst>
                <a:gd name="T0" fmla="*/ 5 w 13"/>
                <a:gd name="T1" fmla="*/ 20 h 20"/>
                <a:gd name="T2" fmla="*/ 13 w 13"/>
                <a:gd name="T3" fmla="*/ 20 h 20"/>
                <a:gd name="T4" fmla="*/ 5 w 13"/>
                <a:gd name="T5" fmla="*/ 0 h 20"/>
                <a:gd name="T6" fmla="*/ 0 w 13"/>
                <a:gd name="T7" fmla="*/ 5 h 20"/>
                <a:gd name="T8" fmla="*/ 5 w 13"/>
                <a:gd name="T9" fmla="*/ 20 h 20"/>
              </a:gdLst>
              <a:ahLst/>
              <a:cxnLst>
                <a:cxn ang="0">
                  <a:pos x="T0" y="T1"/>
                </a:cxn>
                <a:cxn ang="0">
                  <a:pos x="T2" y="T3"/>
                </a:cxn>
                <a:cxn ang="0">
                  <a:pos x="T4" y="T5"/>
                </a:cxn>
                <a:cxn ang="0">
                  <a:pos x="T6" y="T7"/>
                </a:cxn>
                <a:cxn ang="0">
                  <a:pos x="T8" y="T9"/>
                </a:cxn>
              </a:cxnLst>
              <a:rect l="0" t="0" r="r" b="b"/>
              <a:pathLst>
                <a:path w="13" h="20">
                  <a:moveTo>
                    <a:pt x="5" y="20"/>
                  </a:moveTo>
                  <a:lnTo>
                    <a:pt x="13" y="20"/>
                  </a:lnTo>
                  <a:lnTo>
                    <a:pt x="5" y="0"/>
                  </a:lnTo>
                  <a:lnTo>
                    <a:pt x="0" y="5"/>
                  </a:lnTo>
                  <a:lnTo>
                    <a:pt x="5" y="2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4" name="iśḻïḋé">
              <a:extLst>
                <a:ext uri="{FF2B5EF4-FFF2-40B4-BE49-F238E27FC236}">
                  <a16:creationId xmlns:a16="http://schemas.microsoft.com/office/drawing/2014/main" xmlns="" id="{9ADD2B08-48DB-4029-BC9B-3F9953F8BD8C}"/>
                </a:ext>
              </a:extLst>
            </p:cNvPr>
            <p:cNvSpPr/>
            <p:nvPr/>
          </p:nvSpPr>
          <p:spPr bwMode="auto">
            <a:xfrm>
              <a:off x="7232651" y="1871663"/>
              <a:ext cx="17463" cy="19050"/>
            </a:xfrm>
            <a:custGeom>
              <a:avLst/>
              <a:gdLst>
                <a:gd name="T0" fmla="*/ 11 w 11"/>
                <a:gd name="T1" fmla="*/ 11 h 12"/>
                <a:gd name="T2" fmla="*/ 3 w 11"/>
                <a:gd name="T3" fmla="*/ 12 h 12"/>
                <a:gd name="T4" fmla="*/ 0 w 11"/>
                <a:gd name="T5" fmla="*/ 1 h 12"/>
                <a:gd name="T6" fmla="*/ 7 w 11"/>
                <a:gd name="T7" fmla="*/ 0 h 12"/>
                <a:gd name="T8" fmla="*/ 11 w 11"/>
                <a:gd name="T9" fmla="*/ 11 h 12"/>
              </a:gdLst>
              <a:ahLst/>
              <a:cxnLst>
                <a:cxn ang="0">
                  <a:pos x="T0" y="T1"/>
                </a:cxn>
                <a:cxn ang="0">
                  <a:pos x="T2" y="T3"/>
                </a:cxn>
                <a:cxn ang="0">
                  <a:pos x="T4" y="T5"/>
                </a:cxn>
                <a:cxn ang="0">
                  <a:pos x="T6" y="T7"/>
                </a:cxn>
                <a:cxn ang="0">
                  <a:pos x="T8" y="T9"/>
                </a:cxn>
              </a:cxnLst>
              <a:rect l="0" t="0" r="r" b="b"/>
              <a:pathLst>
                <a:path w="11" h="12">
                  <a:moveTo>
                    <a:pt x="11" y="11"/>
                  </a:moveTo>
                  <a:lnTo>
                    <a:pt x="3" y="12"/>
                  </a:lnTo>
                  <a:lnTo>
                    <a:pt x="0" y="1"/>
                  </a:lnTo>
                  <a:lnTo>
                    <a:pt x="7" y="0"/>
                  </a:lnTo>
                  <a:lnTo>
                    <a:pt x="11" y="11"/>
                  </a:lnTo>
                  <a:close/>
                </a:path>
              </a:pathLst>
            </a:custGeom>
            <a:solidFill>
              <a:srgbClr val="0061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5" name="ïŝliďe">
              <a:extLst>
                <a:ext uri="{FF2B5EF4-FFF2-40B4-BE49-F238E27FC236}">
                  <a16:creationId xmlns:a16="http://schemas.microsoft.com/office/drawing/2014/main" xmlns="" id="{E171007F-9D0B-41B9-BE21-CB2F499D7612}"/>
                </a:ext>
              </a:extLst>
            </p:cNvPr>
            <p:cNvSpPr/>
            <p:nvPr/>
          </p:nvSpPr>
          <p:spPr bwMode="auto">
            <a:xfrm>
              <a:off x="7232651" y="1871663"/>
              <a:ext cx="17463" cy="19050"/>
            </a:xfrm>
            <a:custGeom>
              <a:avLst/>
              <a:gdLst>
                <a:gd name="T0" fmla="*/ 11 w 11"/>
                <a:gd name="T1" fmla="*/ 11 h 12"/>
                <a:gd name="T2" fmla="*/ 3 w 11"/>
                <a:gd name="T3" fmla="*/ 12 h 12"/>
                <a:gd name="T4" fmla="*/ 0 w 11"/>
                <a:gd name="T5" fmla="*/ 1 h 12"/>
                <a:gd name="T6" fmla="*/ 7 w 11"/>
                <a:gd name="T7" fmla="*/ 0 h 12"/>
                <a:gd name="T8" fmla="*/ 11 w 11"/>
                <a:gd name="T9" fmla="*/ 11 h 12"/>
              </a:gdLst>
              <a:ahLst/>
              <a:cxnLst>
                <a:cxn ang="0">
                  <a:pos x="T0" y="T1"/>
                </a:cxn>
                <a:cxn ang="0">
                  <a:pos x="T2" y="T3"/>
                </a:cxn>
                <a:cxn ang="0">
                  <a:pos x="T4" y="T5"/>
                </a:cxn>
                <a:cxn ang="0">
                  <a:pos x="T6" y="T7"/>
                </a:cxn>
                <a:cxn ang="0">
                  <a:pos x="T8" y="T9"/>
                </a:cxn>
              </a:cxnLst>
              <a:rect l="0" t="0" r="r" b="b"/>
              <a:pathLst>
                <a:path w="11" h="12">
                  <a:moveTo>
                    <a:pt x="11" y="11"/>
                  </a:moveTo>
                  <a:lnTo>
                    <a:pt x="3" y="12"/>
                  </a:lnTo>
                  <a:lnTo>
                    <a:pt x="0" y="1"/>
                  </a:lnTo>
                  <a:lnTo>
                    <a:pt x="7" y="0"/>
                  </a:lnTo>
                  <a:lnTo>
                    <a:pt x="1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6" name="işļíḓé">
              <a:extLst>
                <a:ext uri="{FF2B5EF4-FFF2-40B4-BE49-F238E27FC236}">
                  <a16:creationId xmlns:a16="http://schemas.microsoft.com/office/drawing/2014/main" xmlns="" id="{815FC3D5-E59F-43CC-BF0F-282508B95F5B}"/>
                </a:ext>
              </a:extLst>
            </p:cNvPr>
            <p:cNvSpPr/>
            <p:nvPr/>
          </p:nvSpPr>
          <p:spPr bwMode="auto">
            <a:xfrm>
              <a:off x="7508876" y="1774826"/>
              <a:ext cx="17463" cy="23813"/>
            </a:xfrm>
            <a:custGeom>
              <a:avLst/>
              <a:gdLst>
                <a:gd name="T0" fmla="*/ 11 w 11"/>
                <a:gd name="T1" fmla="*/ 11 h 15"/>
                <a:gd name="T2" fmla="*/ 3 w 11"/>
                <a:gd name="T3" fmla="*/ 15 h 15"/>
                <a:gd name="T4" fmla="*/ 0 w 11"/>
                <a:gd name="T5" fmla="*/ 4 h 15"/>
                <a:gd name="T6" fmla="*/ 7 w 11"/>
                <a:gd name="T7" fmla="*/ 0 h 15"/>
                <a:gd name="T8" fmla="*/ 11 w 11"/>
                <a:gd name="T9" fmla="*/ 11 h 15"/>
              </a:gdLst>
              <a:ahLst/>
              <a:cxnLst>
                <a:cxn ang="0">
                  <a:pos x="T0" y="T1"/>
                </a:cxn>
                <a:cxn ang="0">
                  <a:pos x="T2" y="T3"/>
                </a:cxn>
                <a:cxn ang="0">
                  <a:pos x="T4" y="T5"/>
                </a:cxn>
                <a:cxn ang="0">
                  <a:pos x="T6" y="T7"/>
                </a:cxn>
                <a:cxn ang="0">
                  <a:pos x="T8" y="T9"/>
                </a:cxn>
              </a:cxnLst>
              <a:rect l="0" t="0" r="r" b="b"/>
              <a:pathLst>
                <a:path w="11" h="15">
                  <a:moveTo>
                    <a:pt x="11" y="11"/>
                  </a:moveTo>
                  <a:lnTo>
                    <a:pt x="3" y="15"/>
                  </a:lnTo>
                  <a:lnTo>
                    <a:pt x="0" y="4"/>
                  </a:lnTo>
                  <a:lnTo>
                    <a:pt x="7" y="0"/>
                  </a:lnTo>
                  <a:lnTo>
                    <a:pt x="11" y="11"/>
                  </a:lnTo>
                  <a:close/>
                </a:path>
              </a:pathLst>
            </a:custGeom>
            <a:solidFill>
              <a:srgbClr val="0061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7" name="ïŝlîḍè">
              <a:extLst>
                <a:ext uri="{FF2B5EF4-FFF2-40B4-BE49-F238E27FC236}">
                  <a16:creationId xmlns:a16="http://schemas.microsoft.com/office/drawing/2014/main" xmlns="" id="{92E1622F-6DBD-438C-8BF1-BCDE0169E2E7}"/>
                </a:ext>
              </a:extLst>
            </p:cNvPr>
            <p:cNvSpPr/>
            <p:nvPr/>
          </p:nvSpPr>
          <p:spPr bwMode="auto">
            <a:xfrm>
              <a:off x="7508876" y="1774826"/>
              <a:ext cx="17463" cy="23813"/>
            </a:xfrm>
            <a:custGeom>
              <a:avLst/>
              <a:gdLst>
                <a:gd name="T0" fmla="*/ 11 w 11"/>
                <a:gd name="T1" fmla="*/ 11 h 15"/>
                <a:gd name="T2" fmla="*/ 3 w 11"/>
                <a:gd name="T3" fmla="*/ 15 h 15"/>
                <a:gd name="T4" fmla="*/ 0 w 11"/>
                <a:gd name="T5" fmla="*/ 4 h 15"/>
                <a:gd name="T6" fmla="*/ 7 w 11"/>
                <a:gd name="T7" fmla="*/ 0 h 15"/>
                <a:gd name="T8" fmla="*/ 11 w 11"/>
                <a:gd name="T9" fmla="*/ 11 h 15"/>
              </a:gdLst>
              <a:ahLst/>
              <a:cxnLst>
                <a:cxn ang="0">
                  <a:pos x="T0" y="T1"/>
                </a:cxn>
                <a:cxn ang="0">
                  <a:pos x="T2" y="T3"/>
                </a:cxn>
                <a:cxn ang="0">
                  <a:pos x="T4" y="T5"/>
                </a:cxn>
                <a:cxn ang="0">
                  <a:pos x="T6" y="T7"/>
                </a:cxn>
                <a:cxn ang="0">
                  <a:pos x="T8" y="T9"/>
                </a:cxn>
              </a:cxnLst>
              <a:rect l="0" t="0" r="r" b="b"/>
              <a:pathLst>
                <a:path w="11" h="15">
                  <a:moveTo>
                    <a:pt x="11" y="11"/>
                  </a:moveTo>
                  <a:lnTo>
                    <a:pt x="3" y="15"/>
                  </a:lnTo>
                  <a:lnTo>
                    <a:pt x="0" y="4"/>
                  </a:lnTo>
                  <a:lnTo>
                    <a:pt x="7" y="0"/>
                  </a:lnTo>
                  <a:lnTo>
                    <a:pt x="1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8" name="îśļíḋé">
              <a:extLst>
                <a:ext uri="{FF2B5EF4-FFF2-40B4-BE49-F238E27FC236}">
                  <a16:creationId xmlns:a16="http://schemas.microsoft.com/office/drawing/2014/main" xmlns="" id="{3BE95C19-B8F8-42BD-BEFE-C5912DCCA083}"/>
                </a:ext>
              </a:extLst>
            </p:cNvPr>
            <p:cNvSpPr/>
            <p:nvPr/>
          </p:nvSpPr>
          <p:spPr bwMode="auto">
            <a:xfrm>
              <a:off x="7377113" y="1851026"/>
              <a:ext cx="17463" cy="20638"/>
            </a:xfrm>
            <a:custGeom>
              <a:avLst/>
              <a:gdLst>
                <a:gd name="T0" fmla="*/ 11 w 11"/>
                <a:gd name="T1" fmla="*/ 11 h 13"/>
                <a:gd name="T2" fmla="*/ 4 w 11"/>
                <a:gd name="T3" fmla="*/ 13 h 13"/>
                <a:gd name="T4" fmla="*/ 0 w 11"/>
                <a:gd name="T5" fmla="*/ 2 h 13"/>
                <a:gd name="T6" fmla="*/ 8 w 11"/>
                <a:gd name="T7" fmla="*/ 0 h 13"/>
                <a:gd name="T8" fmla="*/ 11 w 11"/>
                <a:gd name="T9" fmla="*/ 11 h 13"/>
              </a:gdLst>
              <a:ahLst/>
              <a:cxnLst>
                <a:cxn ang="0">
                  <a:pos x="T0" y="T1"/>
                </a:cxn>
                <a:cxn ang="0">
                  <a:pos x="T2" y="T3"/>
                </a:cxn>
                <a:cxn ang="0">
                  <a:pos x="T4" y="T5"/>
                </a:cxn>
                <a:cxn ang="0">
                  <a:pos x="T6" y="T7"/>
                </a:cxn>
                <a:cxn ang="0">
                  <a:pos x="T8" y="T9"/>
                </a:cxn>
              </a:cxnLst>
              <a:rect l="0" t="0" r="r" b="b"/>
              <a:pathLst>
                <a:path w="11" h="13">
                  <a:moveTo>
                    <a:pt x="11" y="11"/>
                  </a:moveTo>
                  <a:lnTo>
                    <a:pt x="4" y="13"/>
                  </a:lnTo>
                  <a:lnTo>
                    <a:pt x="0" y="2"/>
                  </a:lnTo>
                  <a:lnTo>
                    <a:pt x="8" y="0"/>
                  </a:lnTo>
                  <a:lnTo>
                    <a:pt x="11" y="11"/>
                  </a:lnTo>
                  <a:close/>
                </a:path>
              </a:pathLst>
            </a:custGeom>
            <a:solidFill>
              <a:srgbClr val="0061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9" name="îś1îďé">
              <a:extLst>
                <a:ext uri="{FF2B5EF4-FFF2-40B4-BE49-F238E27FC236}">
                  <a16:creationId xmlns:a16="http://schemas.microsoft.com/office/drawing/2014/main" xmlns="" id="{4172D4D4-D2E9-4C87-9580-84652E927004}"/>
                </a:ext>
              </a:extLst>
            </p:cNvPr>
            <p:cNvSpPr/>
            <p:nvPr/>
          </p:nvSpPr>
          <p:spPr bwMode="auto">
            <a:xfrm>
              <a:off x="7377113" y="1851026"/>
              <a:ext cx="17463" cy="20638"/>
            </a:xfrm>
            <a:custGeom>
              <a:avLst/>
              <a:gdLst>
                <a:gd name="T0" fmla="*/ 11 w 11"/>
                <a:gd name="T1" fmla="*/ 11 h 13"/>
                <a:gd name="T2" fmla="*/ 4 w 11"/>
                <a:gd name="T3" fmla="*/ 13 h 13"/>
                <a:gd name="T4" fmla="*/ 0 w 11"/>
                <a:gd name="T5" fmla="*/ 2 h 13"/>
                <a:gd name="T6" fmla="*/ 8 w 11"/>
                <a:gd name="T7" fmla="*/ 0 h 13"/>
                <a:gd name="T8" fmla="*/ 11 w 11"/>
                <a:gd name="T9" fmla="*/ 11 h 13"/>
              </a:gdLst>
              <a:ahLst/>
              <a:cxnLst>
                <a:cxn ang="0">
                  <a:pos x="T0" y="T1"/>
                </a:cxn>
                <a:cxn ang="0">
                  <a:pos x="T2" y="T3"/>
                </a:cxn>
                <a:cxn ang="0">
                  <a:pos x="T4" y="T5"/>
                </a:cxn>
                <a:cxn ang="0">
                  <a:pos x="T6" y="T7"/>
                </a:cxn>
                <a:cxn ang="0">
                  <a:pos x="T8" y="T9"/>
                </a:cxn>
              </a:cxnLst>
              <a:rect l="0" t="0" r="r" b="b"/>
              <a:pathLst>
                <a:path w="11" h="13">
                  <a:moveTo>
                    <a:pt x="11" y="11"/>
                  </a:moveTo>
                  <a:lnTo>
                    <a:pt x="4" y="13"/>
                  </a:lnTo>
                  <a:lnTo>
                    <a:pt x="0" y="2"/>
                  </a:lnTo>
                  <a:lnTo>
                    <a:pt x="8" y="0"/>
                  </a:lnTo>
                  <a:lnTo>
                    <a:pt x="1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0" name="íṡlîḋé">
              <a:extLst>
                <a:ext uri="{FF2B5EF4-FFF2-40B4-BE49-F238E27FC236}">
                  <a16:creationId xmlns:a16="http://schemas.microsoft.com/office/drawing/2014/main" xmlns="" id="{06041CEF-FA9B-4301-8734-CDE15895E6D3}"/>
                </a:ext>
              </a:extLst>
            </p:cNvPr>
            <p:cNvSpPr/>
            <p:nvPr/>
          </p:nvSpPr>
          <p:spPr bwMode="auto">
            <a:xfrm>
              <a:off x="7115176" y="1504951"/>
              <a:ext cx="73025" cy="69850"/>
            </a:xfrm>
            <a:custGeom>
              <a:avLst/>
              <a:gdLst>
                <a:gd name="T0" fmla="*/ 11 w 46"/>
                <a:gd name="T1" fmla="*/ 44 h 44"/>
                <a:gd name="T2" fmla="*/ 46 w 46"/>
                <a:gd name="T3" fmla="*/ 33 h 44"/>
                <a:gd name="T4" fmla="*/ 37 w 46"/>
                <a:gd name="T5" fmla="*/ 0 h 44"/>
                <a:gd name="T6" fmla="*/ 0 w 46"/>
                <a:gd name="T7" fmla="*/ 11 h 44"/>
                <a:gd name="T8" fmla="*/ 11 w 46"/>
                <a:gd name="T9" fmla="*/ 44 h 44"/>
              </a:gdLst>
              <a:ahLst/>
              <a:cxnLst>
                <a:cxn ang="0">
                  <a:pos x="T0" y="T1"/>
                </a:cxn>
                <a:cxn ang="0">
                  <a:pos x="T2" y="T3"/>
                </a:cxn>
                <a:cxn ang="0">
                  <a:pos x="T4" y="T5"/>
                </a:cxn>
                <a:cxn ang="0">
                  <a:pos x="T6" y="T7"/>
                </a:cxn>
                <a:cxn ang="0">
                  <a:pos x="T8" y="T9"/>
                </a:cxn>
              </a:cxnLst>
              <a:rect l="0" t="0" r="r" b="b"/>
              <a:pathLst>
                <a:path w="46" h="44">
                  <a:moveTo>
                    <a:pt x="11" y="44"/>
                  </a:moveTo>
                  <a:lnTo>
                    <a:pt x="46" y="33"/>
                  </a:lnTo>
                  <a:lnTo>
                    <a:pt x="37" y="0"/>
                  </a:lnTo>
                  <a:lnTo>
                    <a:pt x="0" y="11"/>
                  </a:lnTo>
                  <a:lnTo>
                    <a:pt x="11" y="44"/>
                  </a:lnTo>
                  <a:close/>
                </a:path>
              </a:pathLst>
            </a:custGeom>
            <a:solidFill>
              <a:srgbClr val="000C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1" name="íṣliḍê">
              <a:extLst>
                <a:ext uri="{FF2B5EF4-FFF2-40B4-BE49-F238E27FC236}">
                  <a16:creationId xmlns:a16="http://schemas.microsoft.com/office/drawing/2014/main" xmlns="" id="{FFB9CF32-7EC7-400E-8659-385FC31CF911}"/>
                </a:ext>
              </a:extLst>
            </p:cNvPr>
            <p:cNvSpPr/>
            <p:nvPr/>
          </p:nvSpPr>
          <p:spPr bwMode="auto">
            <a:xfrm>
              <a:off x="7226301" y="1574801"/>
              <a:ext cx="77788" cy="307975"/>
            </a:xfrm>
            <a:custGeom>
              <a:avLst/>
              <a:gdLst>
                <a:gd name="T0" fmla="*/ 7 w 27"/>
                <a:gd name="T1" fmla="*/ 103 h 106"/>
                <a:gd name="T2" fmla="*/ 3 w 27"/>
                <a:gd name="T3" fmla="*/ 105 h 106"/>
                <a:gd name="T4" fmla="*/ 1 w 27"/>
                <a:gd name="T5" fmla="*/ 102 h 106"/>
                <a:gd name="T6" fmla="*/ 21 w 27"/>
                <a:gd name="T7" fmla="*/ 3 h 106"/>
                <a:gd name="T8" fmla="*/ 24 w 27"/>
                <a:gd name="T9" fmla="*/ 1 h 106"/>
                <a:gd name="T10" fmla="*/ 27 w 27"/>
                <a:gd name="T11" fmla="*/ 4 h 106"/>
                <a:gd name="T12" fmla="*/ 7 w 27"/>
                <a:gd name="T13" fmla="*/ 103 h 106"/>
              </a:gdLst>
              <a:ahLst/>
              <a:cxnLst>
                <a:cxn ang="0">
                  <a:pos x="T0" y="T1"/>
                </a:cxn>
                <a:cxn ang="0">
                  <a:pos x="T2" y="T3"/>
                </a:cxn>
                <a:cxn ang="0">
                  <a:pos x="T4" y="T5"/>
                </a:cxn>
                <a:cxn ang="0">
                  <a:pos x="T6" y="T7"/>
                </a:cxn>
                <a:cxn ang="0">
                  <a:pos x="T8" y="T9"/>
                </a:cxn>
                <a:cxn ang="0">
                  <a:pos x="T10" y="T11"/>
                </a:cxn>
                <a:cxn ang="0">
                  <a:pos x="T12" y="T13"/>
                </a:cxn>
              </a:cxnLst>
              <a:rect l="0" t="0" r="r" b="b"/>
              <a:pathLst>
                <a:path w="27" h="106">
                  <a:moveTo>
                    <a:pt x="7" y="103"/>
                  </a:moveTo>
                  <a:cubicBezTo>
                    <a:pt x="6" y="105"/>
                    <a:pt x="5" y="106"/>
                    <a:pt x="3" y="105"/>
                  </a:cubicBezTo>
                  <a:cubicBezTo>
                    <a:pt x="1" y="105"/>
                    <a:pt x="0" y="103"/>
                    <a:pt x="1" y="102"/>
                  </a:cubicBezTo>
                  <a:cubicBezTo>
                    <a:pt x="21" y="3"/>
                    <a:pt x="21" y="3"/>
                    <a:pt x="21" y="3"/>
                  </a:cubicBezTo>
                  <a:cubicBezTo>
                    <a:pt x="21" y="1"/>
                    <a:pt x="23" y="0"/>
                    <a:pt x="24" y="1"/>
                  </a:cubicBezTo>
                  <a:cubicBezTo>
                    <a:pt x="26" y="1"/>
                    <a:pt x="27" y="3"/>
                    <a:pt x="27" y="4"/>
                  </a:cubicBezTo>
                  <a:cubicBezTo>
                    <a:pt x="7" y="103"/>
                    <a:pt x="7" y="103"/>
                    <a:pt x="7" y="103"/>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2" name="ïs1îḑe">
              <a:extLst>
                <a:ext uri="{FF2B5EF4-FFF2-40B4-BE49-F238E27FC236}">
                  <a16:creationId xmlns:a16="http://schemas.microsoft.com/office/drawing/2014/main" xmlns="" id="{3770008F-5C1F-44E3-9101-3A847D1AF738}"/>
                </a:ext>
              </a:extLst>
            </p:cNvPr>
            <p:cNvSpPr/>
            <p:nvPr/>
          </p:nvSpPr>
          <p:spPr bwMode="auto">
            <a:xfrm>
              <a:off x="7285038" y="1574801"/>
              <a:ext cx="241300" cy="214313"/>
            </a:xfrm>
            <a:custGeom>
              <a:avLst/>
              <a:gdLst>
                <a:gd name="T0" fmla="*/ 77 w 83"/>
                <a:gd name="T1" fmla="*/ 73 h 74"/>
                <a:gd name="T2" fmla="*/ 82 w 83"/>
                <a:gd name="T3" fmla="*/ 73 h 74"/>
                <a:gd name="T4" fmla="*/ 81 w 83"/>
                <a:gd name="T5" fmla="*/ 68 h 74"/>
                <a:gd name="T6" fmla="*/ 6 w 83"/>
                <a:gd name="T7" fmla="*/ 1 h 74"/>
                <a:gd name="T8" fmla="*/ 1 w 83"/>
                <a:gd name="T9" fmla="*/ 2 h 74"/>
                <a:gd name="T10" fmla="*/ 2 w 83"/>
                <a:gd name="T11" fmla="*/ 6 h 74"/>
                <a:gd name="T12" fmla="*/ 77 w 83"/>
                <a:gd name="T13" fmla="*/ 73 h 74"/>
              </a:gdLst>
              <a:ahLst/>
              <a:cxnLst>
                <a:cxn ang="0">
                  <a:pos x="T0" y="T1"/>
                </a:cxn>
                <a:cxn ang="0">
                  <a:pos x="T2" y="T3"/>
                </a:cxn>
                <a:cxn ang="0">
                  <a:pos x="T4" y="T5"/>
                </a:cxn>
                <a:cxn ang="0">
                  <a:pos x="T6" y="T7"/>
                </a:cxn>
                <a:cxn ang="0">
                  <a:pos x="T8" y="T9"/>
                </a:cxn>
                <a:cxn ang="0">
                  <a:pos x="T10" y="T11"/>
                </a:cxn>
                <a:cxn ang="0">
                  <a:pos x="T12" y="T13"/>
                </a:cxn>
              </a:cxnLst>
              <a:rect l="0" t="0" r="r" b="b"/>
              <a:pathLst>
                <a:path w="83" h="74">
                  <a:moveTo>
                    <a:pt x="77" y="73"/>
                  </a:moveTo>
                  <a:cubicBezTo>
                    <a:pt x="78" y="74"/>
                    <a:pt x="80" y="74"/>
                    <a:pt x="82" y="73"/>
                  </a:cubicBezTo>
                  <a:cubicBezTo>
                    <a:pt x="83" y="71"/>
                    <a:pt x="83" y="69"/>
                    <a:pt x="81" y="68"/>
                  </a:cubicBezTo>
                  <a:cubicBezTo>
                    <a:pt x="6" y="1"/>
                    <a:pt x="6" y="1"/>
                    <a:pt x="6" y="1"/>
                  </a:cubicBezTo>
                  <a:cubicBezTo>
                    <a:pt x="5" y="0"/>
                    <a:pt x="3" y="0"/>
                    <a:pt x="1" y="2"/>
                  </a:cubicBezTo>
                  <a:cubicBezTo>
                    <a:pt x="0" y="3"/>
                    <a:pt x="0" y="5"/>
                    <a:pt x="2" y="6"/>
                  </a:cubicBezTo>
                  <a:cubicBezTo>
                    <a:pt x="77" y="73"/>
                    <a:pt x="77" y="73"/>
                    <a:pt x="77" y="73"/>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3" name="îṣḻîdê">
              <a:extLst>
                <a:ext uri="{FF2B5EF4-FFF2-40B4-BE49-F238E27FC236}">
                  <a16:creationId xmlns:a16="http://schemas.microsoft.com/office/drawing/2014/main" xmlns="" id="{6F69ADDD-1BAC-49AC-B6BF-C438492CC08B}"/>
                </a:ext>
              </a:extLst>
            </p:cNvPr>
            <p:cNvSpPr/>
            <p:nvPr/>
          </p:nvSpPr>
          <p:spPr bwMode="auto">
            <a:xfrm>
              <a:off x="7234238" y="1879601"/>
              <a:ext cx="6350" cy="3175"/>
            </a:xfrm>
            <a:custGeom>
              <a:avLst/>
              <a:gdLst>
                <a:gd name="T0" fmla="*/ 2 w 2"/>
                <a:gd name="T1" fmla="*/ 0 h 1"/>
                <a:gd name="T2" fmla="*/ 1 w 2"/>
                <a:gd name="T3" fmla="*/ 1 h 1"/>
                <a:gd name="T4" fmla="*/ 0 w 2"/>
                <a:gd name="T5" fmla="*/ 0 h 1"/>
                <a:gd name="T6" fmla="*/ 0 w 2"/>
                <a:gd name="T7" fmla="*/ 0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1" y="0"/>
                    <a:pt x="1" y="1"/>
                    <a:pt x="1" y="1"/>
                  </a:cubicBezTo>
                  <a:cubicBezTo>
                    <a:pt x="0" y="1"/>
                    <a:pt x="0" y="1"/>
                    <a:pt x="0" y="0"/>
                  </a:cubicBezTo>
                  <a:cubicBezTo>
                    <a:pt x="0" y="0"/>
                    <a:pt x="0" y="0"/>
                    <a:pt x="0" y="0"/>
                  </a:cubicBezTo>
                  <a:cubicBezTo>
                    <a:pt x="0" y="0"/>
                    <a:pt x="0" y="0"/>
                    <a:pt x="0" y="0"/>
                  </a:cubicBezTo>
                  <a:cubicBezTo>
                    <a:pt x="0" y="1"/>
                    <a:pt x="0" y="1"/>
                    <a:pt x="1" y="1"/>
                  </a:cubicBezTo>
                  <a:cubicBezTo>
                    <a:pt x="1" y="1"/>
                    <a:pt x="1" y="0"/>
                    <a:pt x="2" y="0"/>
                  </a:cubicBezTo>
                </a:path>
              </a:pathLst>
            </a:custGeom>
            <a:solidFill>
              <a:srgbClr val="0057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4" name="iṩľîḑé">
              <a:extLst>
                <a:ext uri="{FF2B5EF4-FFF2-40B4-BE49-F238E27FC236}">
                  <a16:creationId xmlns:a16="http://schemas.microsoft.com/office/drawing/2014/main" xmlns="" id="{7B0C70F7-CB7A-4CE0-AA03-BC48BBA4DAD2}"/>
                </a:ext>
              </a:extLst>
            </p:cNvPr>
            <p:cNvSpPr/>
            <p:nvPr/>
          </p:nvSpPr>
          <p:spPr bwMode="auto">
            <a:xfrm>
              <a:off x="7234238" y="1604963"/>
              <a:ext cx="61913" cy="277813"/>
            </a:xfrm>
            <a:custGeom>
              <a:avLst/>
              <a:gdLst>
                <a:gd name="T0" fmla="*/ 19 w 21"/>
                <a:gd name="T1" fmla="*/ 0 h 96"/>
                <a:gd name="T2" fmla="*/ 0 w 21"/>
                <a:gd name="T3" fmla="*/ 95 h 96"/>
                <a:gd name="T4" fmla="*/ 0 w 21"/>
                <a:gd name="T5" fmla="*/ 95 h 96"/>
                <a:gd name="T6" fmla="*/ 1 w 21"/>
                <a:gd name="T7" fmla="*/ 96 h 96"/>
                <a:gd name="T8" fmla="*/ 2 w 21"/>
                <a:gd name="T9" fmla="*/ 95 h 96"/>
                <a:gd name="T10" fmla="*/ 4 w 21"/>
                <a:gd name="T11" fmla="*/ 93 h 96"/>
                <a:gd name="T12" fmla="*/ 21 w 21"/>
                <a:gd name="T13" fmla="*/ 6 h 96"/>
                <a:gd name="T14" fmla="*/ 19 w 21"/>
                <a:gd name="T15" fmla="*/ 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96">
                  <a:moveTo>
                    <a:pt x="19" y="0"/>
                  </a:moveTo>
                  <a:cubicBezTo>
                    <a:pt x="0" y="95"/>
                    <a:pt x="0" y="95"/>
                    <a:pt x="0" y="95"/>
                  </a:cubicBezTo>
                  <a:cubicBezTo>
                    <a:pt x="0" y="95"/>
                    <a:pt x="0" y="95"/>
                    <a:pt x="0" y="95"/>
                  </a:cubicBezTo>
                  <a:cubicBezTo>
                    <a:pt x="0" y="96"/>
                    <a:pt x="0" y="96"/>
                    <a:pt x="1" y="96"/>
                  </a:cubicBezTo>
                  <a:cubicBezTo>
                    <a:pt x="1" y="96"/>
                    <a:pt x="1" y="95"/>
                    <a:pt x="2" y="95"/>
                  </a:cubicBezTo>
                  <a:cubicBezTo>
                    <a:pt x="3" y="95"/>
                    <a:pt x="4" y="94"/>
                    <a:pt x="4" y="93"/>
                  </a:cubicBezTo>
                  <a:cubicBezTo>
                    <a:pt x="21" y="6"/>
                    <a:pt x="21" y="6"/>
                    <a:pt x="21" y="6"/>
                  </a:cubicBezTo>
                  <a:cubicBezTo>
                    <a:pt x="19" y="0"/>
                    <a:pt x="19" y="0"/>
                    <a:pt x="19" y="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5" name="ïṩ1ïdè">
              <a:extLst>
                <a:ext uri="{FF2B5EF4-FFF2-40B4-BE49-F238E27FC236}">
                  <a16:creationId xmlns:a16="http://schemas.microsoft.com/office/drawing/2014/main" xmlns="" id="{F32DD0B9-22CE-430C-A5D2-6C3B292EE12B}"/>
                </a:ext>
              </a:extLst>
            </p:cNvPr>
            <p:cNvSpPr/>
            <p:nvPr/>
          </p:nvSpPr>
          <p:spPr bwMode="auto">
            <a:xfrm>
              <a:off x="7523163" y="1774826"/>
              <a:ext cx="3175" cy="9525"/>
            </a:xfrm>
            <a:custGeom>
              <a:avLst/>
              <a:gdLst>
                <a:gd name="T0" fmla="*/ 0 w 1"/>
                <a:gd name="T1" fmla="*/ 0 h 3"/>
                <a:gd name="T2" fmla="*/ 0 w 1"/>
                <a:gd name="T3" fmla="*/ 3 h 3"/>
                <a:gd name="T4" fmla="*/ 0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2"/>
                    <a:pt x="0" y="3"/>
                  </a:cubicBezTo>
                  <a:cubicBezTo>
                    <a:pt x="0" y="3"/>
                    <a:pt x="0" y="3"/>
                    <a:pt x="0" y="3"/>
                  </a:cubicBezTo>
                  <a:cubicBezTo>
                    <a:pt x="1" y="2"/>
                    <a:pt x="0" y="1"/>
                    <a:pt x="0" y="0"/>
                  </a:cubicBezTo>
                </a:path>
              </a:pathLst>
            </a:custGeom>
            <a:solidFill>
              <a:srgbClr val="004E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6" name="íṡľîdê">
              <a:extLst>
                <a:ext uri="{FF2B5EF4-FFF2-40B4-BE49-F238E27FC236}">
                  <a16:creationId xmlns:a16="http://schemas.microsoft.com/office/drawing/2014/main" xmlns="" id="{45D52B51-9394-42CE-82BF-5FC0351BF7C7}"/>
                </a:ext>
              </a:extLst>
            </p:cNvPr>
            <p:cNvSpPr/>
            <p:nvPr/>
          </p:nvSpPr>
          <p:spPr bwMode="auto">
            <a:xfrm>
              <a:off x="7523163" y="1784351"/>
              <a:ext cx="0" cy="3175"/>
            </a:xfrm>
            <a:custGeom>
              <a:avLst/>
              <a:gdLst>
                <a:gd name="T0" fmla="*/ 0 h 1"/>
                <a:gd name="T1" fmla="*/ 1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1"/>
                  </a:cubicBezTo>
                  <a:cubicBezTo>
                    <a:pt x="0" y="1"/>
                    <a:pt x="0" y="1"/>
                    <a:pt x="0" y="1"/>
                  </a:cubicBezTo>
                  <a:cubicBezTo>
                    <a:pt x="0" y="1"/>
                    <a:pt x="0" y="1"/>
                    <a:pt x="0" y="1"/>
                  </a:cubicBezTo>
                  <a:cubicBezTo>
                    <a:pt x="0" y="0"/>
                    <a:pt x="0" y="0"/>
                    <a:pt x="0" y="0"/>
                  </a:cubicBezTo>
                  <a:cubicBezTo>
                    <a:pt x="0" y="0"/>
                    <a:pt x="0" y="0"/>
                    <a:pt x="0" y="0"/>
                  </a:cubicBezTo>
                </a:path>
              </a:pathLst>
            </a:custGeom>
            <a:solidFill>
              <a:srgbClr val="0057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7" name="iṥḻïḑe">
              <a:extLst>
                <a:ext uri="{FF2B5EF4-FFF2-40B4-BE49-F238E27FC236}">
                  <a16:creationId xmlns:a16="http://schemas.microsoft.com/office/drawing/2014/main" xmlns="" id="{257C8D52-FEBC-4D2F-AA71-ABE60AC76B68}"/>
                </a:ext>
              </a:extLst>
            </p:cNvPr>
            <p:cNvSpPr/>
            <p:nvPr/>
          </p:nvSpPr>
          <p:spPr bwMode="auto">
            <a:xfrm>
              <a:off x="7302501" y="1581151"/>
              <a:ext cx="220663" cy="206375"/>
            </a:xfrm>
            <a:custGeom>
              <a:avLst/>
              <a:gdLst>
                <a:gd name="T0" fmla="*/ 0 w 76"/>
                <a:gd name="T1" fmla="*/ 0 h 71"/>
                <a:gd name="T2" fmla="*/ 1 w 76"/>
                <a:gd name="T3" fmla="*/ 0 h 71"/>
                <a:gd name="T4" fmla="*/ 1 w 76"/>
                <a:gd name="T5" fmla="*/ 1 h 71"/>
                <a:gd name="T6" fmla="*/ 2 w 76"/>
                <a:gd name="T7" fmla="*/ 6 h 71"/>
                <a:gd name="T8" fmla="*/ 76 w 76"/>
                <a:gd name="T9" fmla="*/ 71 h 71"/>
                <a:gd name="T10" fmla="*/ 76 w 76"/>
                <a:gd name="T11" fmla="*/ 71 h 71"/>
                <a:gd name="T12" fmla="*/ 76 w 76"/>
                <a:gd name="T13" fmla="*/ 70 h 71"/>
                <a:gd name="T14" fmla="*/ 76 w 76"/>
                <a:gd name="T15" fmla="*/ 67 h 71"/>
                <a:gd name="T16" fmla="*/ 75 w 76"/>
                <a:gd name="T17" fmla="*/ 66 h 71"/>
                <a:gd name="T18" fmla="*/ 0 w 76"/>
                <a:gd name="T1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1">
                  <a:moveTo>
                    <a:pt x="0" y="0"/>
                  </a:moveTo>
                  <a:cubicBezTo>
                    <a:pt x="1" y="0"/>
                    <a:pt x="1" y="0"/>
                    <a:pt x="1" y="0"/>
                  </a:cubicBezTo>
                  <a:cubicBezTo>
                    <a:pt x="1" y="1"/>
                    <a:pt x="1" y="1"/>
                    <a:pt x="1" y="1"/>
                  </a:cubicBezTo>
                  <a:cubicBezTo>
                    <a:pt x="2" y="6"/>
                    <a:pt x="2" y="6"/>
                    <a:pt x="2" y="6"/>
                  </a:cubicBezTo>
                  <a:cubicBezTo>
                    <a:pt x="76" y="71"/>
                    <a:pt x="76" y="71"/>
                    <a:pt x="76" y="71"/>
                  </a:cubicBezTo>
                  <a:cubicBezTo>
                    <a:pt x="76" y="71"/>
                    <a:pt x="76" y="71"/>
                    <a:pt x="76" y="71"/>
                  </a:cubicBezTo>
                  <a:cubicBezTo>
                    <a:pt x="76" y="70"/>
                    <a:pt x="76" y="70"/>
                    <a:pt x="76" y="70"/>
                  </a:cubicBezTo>
                  <a:cubicBezTo>
                    <a:pt x="76" y="69"/>
                    <a:pt x="76" y="68"/>
                    <a:pt x="76" y="67"/>
                  </a:cubicBezTo>
                  <a:cubicBezTo>
                    <a:pt x="76" y="67"/>
                    <a:pt x="76" y="66"/>
                    <a:pt x="75" y="66"/>
                  </a:cubicBezTo>
                  <a:cubicBezTo>
                    <a:pt x="0" y="0"/>
                    <a:pt x="0" y="0"/>
                    <a:pt x="0" y="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8" name="íṧḷïďè">
              <a:extLst>
                <a:ext uri="{FF2B5EF4-FFF2-40B4-BE49-F238E27FC236}">
                  <a16:creationId xmlns:a16="http://schemas.microsoft.com/office/drawing/2014/main" xmlns="" id="{A378FEEB-DB24-45CF-A32E-5FA103C14E3B}"/>
                </a:ext>
              </a:extLst>
            </p:cNvPr>
            <p:cNvSpPr/>
            <p:nvPr/>
          </p:nvSpPr>
          <p:spPr bwMode="auto">
            <a:xfrm>
              <a:off x="7304088" y="1581151"/>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9" name="îṧlíḑé">
              <a:extLst>
                <a:ext uri="{FF2B5EF4-FFF2-40B4-BE49-F238E27FC236}">
                  <a16:creationId xmlns:a16="http://schemas.microsoft.com/office/drawing/2014/main" xmlns="" id="{C9A8E3D6-15D8-4838-850F-8F8E4EA027CE}"/>
                </a:ext>
              </a:extLst>
            </p:cNvPr>
            <p:cNvSpPr/>
            <p:nvPr/>
          </p:nvSpPr>
          <p:spPr bwMode="auto">
            <a:xfrm>
              <a:off x="7237413" y="1549401"/>
              <a:ext cx="119063" cy="52388"/>
            </a:xfrm>
            <a:custGeom>
              <a:avLst/>
              <a:gdLst>
                <a:gd name="T0" fmla="*/ 75 w 75"/>
                <a:gd name="T1" fmla="*/ 9 h 33"/>
                <a:gd name="T2" fmla="*/ 4 w 75"/>
                <a:gd name="T3" fmla="*/ 33 h 33"/>
                <a:gd name="T4" fmla="*/ 0 w 75"/>
                <a:gd name="T5" fmla="*/ 24 h 33"/>
                <a:gd name="T6" fmla="*/ 72 w 75"/>
                <a:gd name="T7" fmla="*/ 0 h 33"/>
                <a:gd name="T8" fmla="*/ 75 w 75"/>
                <a:gd name="T9" fmla="*/ 9 h 33"/>
              </a:gdLst>
              <a:ahLst/>
              <a:cxnLst>
                <a:cxn ang="0">
                  <a:pos x="T0" y="T1"/>
                </a:cxn>
                <a:cxn ang="0">
                  <a:pos x="T2" y="T3"/>
                </a:cxn>
                <a:cxn ang="0">
                  <a:pos x="T4" y="T5"/>
                </a:cxn>
                <a:cxn ang="0">
                  <a:pos x="T6" y="T7"/>
                </a:cxn>
                <a:cxn ang="0">
                  <a:pos x="T8" y="T9"/>
                </a:cxn>
              </a:cxnLst>
              <a:rect l="0" t="0" r="r" b="b"/>
              <a:pathLst>
                <a:path w="75" h="33">
                  <a:moveTo>
                    <a:pt x="75" y="9"/>
                  </a:moveTo>
                  <a:lnTo>
                    <a:pt x="4" y="33"/>
                  </a:lnTo>
                  <a:lnTo>
                    <a:pt x="0" y="24"/>
                  </a:lnTo>
                  <a:lnTo>
                    <a:pt x="72" y="0"/>
                  </a:lnTo>
                  <a:lnTo>
                    <a:pt x="75" y="9"/>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0" name="iṧ1îḋê">
              <a:extLst>
                <a:ext uri="{FF2B5EF4-FFF2-40B4-BE49-F238E27FC236}">
                  <a16:creationId xmlns:a16="http://schemas.microsoft.com/office/drawing/2014/main" xmlns="" id="{30CCF0A0-6FE9-4559-8272-B87FDD8448C0}"/>
                </a:ext>
              </a:extLst>
            </p:cNvPr>
            <p:cNvSpPr/>
            <p:nvPr/>
          </p:nvSpPr>
          <p:spPr bwMode="auto">
            <a:xfrm>
              <a:off x="7237413" y="1549401"/>
              <a:ext cx="119063" cy="52388"/>
            </a:xfrm>
            <a:custGeom>
              <a:avLst/>
              <a:gdLst>
                <a:gd name="T0" fmla="*/ 75 w 75"/>
                <a:gd name="T1" fmla="*/ 9 h 33"/>
                <a:gd name="T2" fmla="*/ 4 w 75"/>
                <a:gd name="T3" fmla="*/ 33 h 33"/>
                <a:gd name="T4" fmla="*/ 0 w 75"/>
                <a:gd name="T5" fmla="*/ 24 h 33"/>
                <a:gd name="T6" fmla="*/ 72 w 75"/>
                <a:gd name="T7" fmla="*/ 0 h 33"/>
                <a:gd name="T8" fmla="*/ 75 w 75"/>
                <a:gd name="T9" fmla="*/ 9 h 33"/>
              </a:gdLst>
              <a:ahLst/>
              <a:cxnLst>
                <a:cxn ang="0">
                  <a:pos x="T0" y="T1"/>
                </a:cxn>
                <a:cxn ang="0">
                  <a:pos x="T2" y="T3"/>
                </a:cxn>
                <a:cxn ang="0">
                  <a:pos x="T4" y="T5"/>
                </a:cxn>
                <a:cxn ang="0">
                  <a:pos x="T6" y="T7"/>
                </a:cxn>
                <a:cxn ang="0">
                  <a:pos x="T8" y="T9"/>
                </a:cxn>
              </a:cxnLst>
              <a:rect l="0" t="0" r="r" b="b"/>
              <a:pathLst>
                <a:path w="75" h="33">
                  <a:moveTo>
                    <a:pt x="75" y="9"/>
                  </a:moveTo>
                  <a:lnTo>
                    <a:pt x="4" y="33"/>
                  </a:lnTo>
                  <a:lnTo>
                    <a:pt x="0" y="24"/>
                  </a:lnTo>
                  <a:lnTo>
                    <a:pt x="72" y="0"/>
                  </a:lnTo>
                  <a:lnTo>
                    <a:pt x="7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1" name="ïš1îḋe">
              <a:extLst>
                <a:ext uri="{FF2B5EF4-FFF2-40B4-BE49-F238E27FC236}">
                  <a16:creationId xmlns:a16="http://schemas.microsoft.com/office/drawing/2014/main" xmlns="" id="{CA51EA50-B5FC-4EA9-ABE3-4C3C833329AA}"/>
                </a:ext>
              </a:extLst>
            </p:cNvPr>
            <p:cNvSpPr/>
            <p:nvPr/>
          </p:nvSpPr>
          <p:spPr bwMode="auto">
            <a:xfrm>
              <a:off x="7281863" y="1570038"/>
              <a:ext cx="115888" cy="298450"/>
            </a:xfrm>
            <a:custGeom>
              <a:avLst/>
              <a:gdLst>
                <a:gd name="T0" fmla="*/ 39 w 40"/>
                <a:gd name="T1" fmla="*/ 98 h 103"/>
                <a:gd name="T2" fmla="*/ 37 w 40"/>
                <a:gd name="T3" fmla="*/ 102 h 103"/>
                <a:gd name="T4" fmla="*/ 33 w 40"/>
                <a:gd name="T5" fmla="*/ 100 h 103"/>
                <a:gd name="T6" fmla="*/ 1 w 40"/>
                <a:gd name="T7" fmla="*/ 5 h 103"/>
                <a:gd name="T8" fmla="*/ 3 w 40"/>
                <a:gd name="T9" fmla="*/ 1 h 103"/>
                <a:gd name="T10" fmla="*/ 7 w 40"/>
                <a:gd name="T11" fmla="*/ 3 h 103"/>
                <a:gd name="T12" fmla="*/ 39 w 40"/>
                <a:gd name="T13" fmla="*/ 98 h 103"/>
              </a:gdLst>
              <a:ahLst/>
              <a:cxnLst>
                <a:cxn ang="0">
                  <a:pos x="T0" y="T1"/>
                </a:cxn>
                <a:cxn ang="0">
                  <a:pos x="T2" y="T3"/>
                </a:cxn>
                <a:cxn ang="0">
                  <a:pos x="T4" y="T5"/>
                </a:cxn>
                <a:cxn ang="0">
                  <a:pos x="T6" y="T7"/>
                </a:cxn>
                <a:cxn ang="0">
                  <a:pos x="T8" y="T9"/>
                </a:cxn>
                <a:cxn ang="0">
                  <a:pos x="T10" y="T11"/>
                </a:cxn>
                <a:cxn ang="0">
                  <a:pos x="T12" y="T13"/>
                </a:cxn>
              </a:cxnLst>
              <a:rect l="0" t="0" r="r" b="b"/>
              <a:pathLst>
                <a:path w="40" h="103">
                  <a:moveTo>
                    <a:pt x="39" y="98"/>
                  </a:moveTo>
                  <a:cubicBezTo>
                    <a:pt x="40" y="100"/>
                    <a:pt x="39" y="102"/>
                    <a:pt x="37" y="102"/>
                  </a:cubicBezTo>
                  <a:cubicBezTo>
                    <a:pt x="35" y="103"/>
                    <a:pt x="34" y="102"/>
                    <a:pt x="33" y="100"/>
                  </a:cubicBezTo>
                  <a:cubicBezTo>
                    <a:pt x="1" y="5"/>
                    <a:pt x="1" y="5"/>
                    <a:pt x="1" y="5"/>
                  </a:cubicBezTo>
                  <a:cubicBezTo>
                    <a:pt x="0" y="3"/>
                    <a:pt x="1" y="1"/>
                    <a:pt x="3" y="1"/>
                  </a:cubicBezTo>
                  <a:cubicBezTo>
                    <a:pt x="5" y="0"/>
                    <a:pt x="6" y="1"/>
                    <a:pt x="7" y="3"/>
                  </a:cubicBezTo>
                  <a:cubicBezTo>
                    <a:pt x="39" y="98"/>
                    <a:pt x="39" y="98"/>
                    <a:pt x="39" y="98"/>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2" name="îSľiḑé">
              <a:extLst>
                <a:ext uri="{FF2B5EF4-FFF2-40B4-BE49-F238E27FC236}">
                  <a16:creationId xmlns:a16="http://schemas.microsoft.com/office/drawing/2014/main" xmlns="" id="{D8277440-081D-4D86-81B1-C70BAF086B4A}"/>
                </a:ext>
              </a:extLst>
            </p:cNvPr>
            <p:cNvSpPr/>
            <p:nvPr/>
          </p:nvSpPr>
          <p:spPr bwMode="auto">
            <a:xfrm>
              <a:off x="7289801" y="1570038"/>
              <a:ext cx="3175" cy="1588"/>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1 w 1"/>
                <a:gd name="T17" fmla="*/ 0 h 1"/>
                <a:gd name="T18" fmla="*/ 0 w 1"/>
                <a:gd name="T19" fmla="*/ 1 h 1"/>
                <a:gd name="T20" fmla="*/ 1 w 1"/>
                <a:gd name="T21" fmla="*/ 0 h 1"/>
                <a:gd name="T22" fmla="*/ 1 w 1"/>
                <a:gd name="T23" fmla="*/ 0 h 1"/>
                <a:gd name="T24" fmla="*/ 1 w 1"/>
                <a:gd name="T25" fmla="*/ 0 h 1"/>
                <a:gd name="T26" fmla="*/ 1 w 1"/>
                <a:gd name="T27" fmla="*/ 0 h 1"/>
                <a:gd name="T28" fmla="*/ 1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moveTo>
                    <a:pt x="0" y="1"/>
                  </a:moveTo>
                  <a:cubicBezTo>
                    <a:pt x="0" y="1"/>
                    <a:pt x="0" y="1"/>
                    <a:pt x="0" y="1"/>
                  </a:cubicBezTo>
                  <a:cubicBezTo>
                    <a:pt x="0" y="1"/>
                    <a:pt x="0" y="1"/>
                    <a:pt x="0" y="1"/>
                  </a:cubicBezTo>
                  <a:moveTo>
                    <a:pt x="1" y="0"/>
                  </a:moveTo>
                  <a:cubicBezTo>
                    <a:pt x="1" y="0"/>
                    <a:pt x="0" y="0"/>
                    <a:pt x="0" y="1"/>
                  </a:cubicBezTo>
                  <a:cubicBezTo>
                    <a:pt x="0" y="0"/>
                    <a:pt x="1" y="0"/>
                    <a:pt x="1" y="0"/>
                  </a:cubicBezTo>
                  <a:moveTo>
                    <a:pt x="1" y="0"/>
                  </a:moveTo>
                  <a:cubicBezTo>
                    <a:pt x="1" y="0"/>
                    <a:pt x="1" y="0"/>
                    <a:pt x="1" y="0"/>
                  </a:cubicBezTo>
                  <a:cubicBezTo>
                    <a:pt x="1" y="0"/>
                    <a:pt x="1" y="0"/>
                    <a:pt x="1" y="0"/>
                  </a:cubicBezTo>
                  <a:cubicBezTo>
                    <a:pt x="1" y="0"/>
                    <a:pt x="1" y="0"/>
                    <a:pt x="1" y="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3" name="iśḻídê">
              <a:extLst>
                <a:ext uri="{FF2B5EF4-FFF2-40B4-BE49-F238E27FC236}">
                  <a16:creationId xmlns:a16="http://schemas.microsoft.com/office/drawing/2014/main" xmlns="" id="{B5C7899D-7969-45F0-B0DB-16D1E49213B0}"/>
                </a:ext>
              </a:extLst>
            </p:cNvPr>
            <p:cNvSpPr/>
            <p:nvPr/>
          </p:nvSpPr>
          <p:spPr bwMode="auto">
            <a:xfrm>
              <a:off x="7289801" y="1570038"/>
              <a:ext cx="104775" cy="295275"/>
            </a:xfrm>
            <a:custGeom>
              <a:avLst/>
              <a:gdLst>
                <a:gd name="T0" fmla="*/ 1 w 36"/>
                <a:gd name="T1" fmla="*/ 0 h 102"/>
                <a:gd name="T2" fmla="*/ 1 w 36"/>
                <a:gd name="T3" fmla="*/ 0 h 102"/>
                <a:gd name="T4" fmla="*/ 0 w 36"/>
                <a:gd name="T5" fmla="*/ 1 h 102"/>
                <a:gd name="T6" fmla="*/ 0 w 36"/>
                <a:gd name="T7" fmla="*/ 1 h 102"/>
                <a:gd name="T8" fmla="*/ 0 w 36"/>
                <a:gd name="T9" fmla="*/ 1 h 102"/>
                <a:gd name="T10" fmla="*/ 0 w 36"/>
                <a:gd name="T11" fmla="*/ 1 h 102"/>
                <a:gd name="T12" fmla="*/ 0 w 36"/>
                <a:gd name="T13" fmla="*/ 1 h 102"/>
                <a:gd name="T14" fmla="*/ 0 w 36"/>
                <a:gd name="T15" fmla="*/ 1 h 102"/>
                <a:gd name="T16" fmla="*/ 34 w 36"/>
                <a:gd name="T17" fmla="*/ 102 h 102"/>
                <a:gd name="T18" fmla="*/ 36 w 36"/>
                <a:gd name="T19" fmla="*/ 99 h 102"/>
                <a:gd name="T20" fmla="*/ 36 w 36"/>
                <a:gd name="T21" fmla="*/ 98 h 102"/>
                <a:gd name="T22" fmla="*/ 4 w 36"/>
                <a:gd name="T23" fmla="*/ 3 h 102"/>
                <a:gd name="T24" fmla="*/ 4 w 36"/>
                <a:gd name="T25" fmla="*/ 3 h 102"/>
                <a:gd name="T26" fmla="*/ 1 w 36"/>
                <a:gd name="T27" fmla="*/ 0 h 102"/>
                <a:gd name="T28" fmla="*/ 1 w 36"/>
                <a:gd name="T2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02">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34" y="102"/>
                    <a:pt x="34" y="102"/>
                    <a:pt x="34" y="102"/>
                  </a:cubicBezTo>
                  <a:cubicBezTo>
                    <a:pt x="35" y="102"/>
                    <a:pt x="36" y="100"/>
                    <a:pt x="36" y="99"/>
                  </a:cubicBezTo>
                  <a:cubicBezTo>
                    <a:pt x="36" y="99"/>
                    <a:pt x="36" y="98"/>
                    <a:pt x="36" y="98"/>
                  </a:cubicBezTo>
                  <a:cubicBezTo>
                    <a:pt x="4" y="3"/>
                    <a:pt x="4" y="3"/>
                    <a:pt x="4" y="3"/>
                  </a:cubicBezTo>
                  <a:cubicBezTo>
                    <a:pt x="4" y="3"/>
                    <a:pt x="4" y="3"/>
                    <a:pt x="4" y="3"/>
                  </a:cubicBezTo>
                  <a:cubicBezTo>
                    <a:pt x="4" y="1"/>
                    <a:pt x="2" y="0"/>
                    <a:pt x="1" y="0"/>
                  </a:cubicBezTo>
                  <a:cubicBezTo>
                    <a:pt x="1" y="0"/>
                    <a:pt x="1" y="0"/>
                    <a:pt x="1" y="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814" name="组合 81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397158FC-D541-441B-9749-485511B3CE4D}"/>
              </a:ext>
            </a:extLst>
          </p:cNvPr>
          <p:cNvGrpSpPr/>
          <p:nvPr/>
        </p:nvGrpSpPr>
        <p:grpSpPr>
          <a:xfrm>
            <a:off x="5523069" y="1558681"/>
            <a:ext cx="1591851" cy="2229491"/>
            <a:chOff x="4405313" y="1076325"/>
            <a:chExt cx="3368676" cy="4718050"/>
          </a:xfrm>
        </p:grpSpPr>
        <p:sp>
          <p:nvSpPr>
            <p:cNvPr id="815" name="ïSļîḋè">
              <a:extLst>
                <a:ext uri="{FF2B5EF4-FFF2-40B4-BE49-F238E27FC236}">
                  <a16:creationId xmlns:a16="http://schemas.microsoft.com/office/drawing/2014/main" xmlns="" id="{BE2B3A6A-0C39-47B5-B50C-DD86986BC0AA}"/>
                </a:ext>
              </a:extLst>
            </p:cNvPr>
            <p:cNvSpPr/>
            <p:nvPr/>
          </p:nvSpPr>
          <p:spPr bwMode="auto">
            <a:xfrm>
              <a:off x="5672138" y="3181350"/>
              <a:ext cx="120650" cy="428625"/>
            </a:xfrm>
            <a:custGeom>
              <a:avLst/>
              <a:gdLst>
                <a:gd name="T0" fmla="*/ 9 w 9"/>
                <a:gd name="T1" fmla="*/ 28 h 32"/>
                <a:gd name="T2" fmla="*/ 2 w 9"/>
                <a:gd name="T3" fmla="*/ 21 h 32"/>
                <a:gd name="T4" fmla="*/ 4 w 9"/>
                <a:gd name="T5" fmla="*/ 1 h 32"/>
                <a:gd name="T6" fmla="*/ 7 w 9"/>
                <a:gd name="T7" fmla="*/ 2 h 32"/>
                <a:gd name="T8" fmla="*/ 9 w 9"/>
                <a:gd name="T9" fmla="*/ 28 h 32"/>
              </a:gdLst>
              <a:ahLst/>
              <a:cxnLst>
                <a:cxn ang="0">
                  <a:pos x="T0" y="T1"/>
                </a:cxn>
                <a:cxn ang="0">
                  <a:pos x="T2" y="T3"/>
                </a:cxn>
                <a:cxn ang="0">
                  <a:pos x="T4" y="T5"/>
                </a:cxn>
                <a:cxn ang="0">
                  <a:pos x="T6" y="T7"/>
                </a:cxn>
                <a:cxn ang="0">
                  <a:pos x="T8" y="T9"/>
                </a:cxn>
              </a:cxnLst>
              <a:rect l="0" t="0" r="r" b="b"/>
              <a:pathLst>
                <a:path w="9" h="32">
                  <a:moveTo>
                    <a:pt x="9" y="28"/>
                  </a:moveTo>
                  <a:cubicBezTo>
                    <a:pt x="9" y="28"/>
                    <a:pt x="4" y="32"/>
                    <a:pt x="2" y="21"/>
                  </a:cubicBezTo>
                  <a:cubicBezTo>
                    <a:pt x="0" y="9"/>
                    <a:pt x="0" y="2"/>
                    <a:pt x="4" y="1"/>
                  </a:cubicBezTo>
                  <a:cubicBezTo>
                    <a:pt x="7" y="0"/>
                    <a:pt x="7" y="2"/>
                    <a:pt x="7" y="2"/>
                  </a:cubicBezTo>
                  <a:lnTo>
                    <a:pt x="9" y="28"/>
                  </a:lnTo>
                  <a:close/>
                </a:path>
              </a:pathLst>
            </a:custGeom>
            <a:solidFill>
              <a:srgbClr val="FFD7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6" name="isḷïḍè">
              <a:extLst>
                <a:ext uri="{FF2B5EF4-FFF2-40B4-BE49-F238E27FC236}">
                  <a16:creationId xmlns:a16="http://schemas.microsoft.com/office/drawing/2014/main" xmlns="" id="{EAB6116A-F3F1-460F-91A3-E22A4107CC6E}"/>
                </a:ext>
              </a:extLst>
            </p:cNvPr>
            <p:cNvSpPr/>
            <p:nvPr/>
          </p:nvSpPr>
          <p:spPr bwMode="auto">
            <a:xfrm>
              <a:off x="5913438" y="3770313"/>
              <a:ext cx="471488" cy="428625"/>
            </a:xfrm>
            <a:custGeom>
              <a:avLst/>
              <a:gdLst>
                <a:gd name="T0" fmla="*/ 0 w 35"/>
                <a:gd name="T1" fmla="*/ 1 h 32"/>
                <a:gd name="T2" fmla="*/ 0 w 35"/>
                <a:gd name="T3" fmla="*/ 15 h 32"/>
                <a:gd name="T4" fmla="*/ 4 w 35"/>
                <a:gd name="T5" fmla="*/ 24 h 32"/>
                <a:gd name="T6" fmla="*/ 17 w 35"/>
                <a:gd name="T7" fmla="*/ 32 h 32"/>
                <a:gd name="T8" fmla="*/ 31 w 35"/>
                <a:gd name="T9" fmla="*/ 24 h 32"/>
                <a:gd name="T10" fmla="*/ 35 w 35"/>
                <a:gd name="T11" fmla="*/ 15 h 32"/>
                <a:gd name="T12" fmla="*/ 35 w 35"/>
                <a:gd name="T13" fmla="*/ 0 h 32"/>
                <a:gd name="T14" fmla="*/ 0 w 35"/>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2">
                  <a:moveTo>
                    <a:pt x="0" y="1"/>
                  </a:moveTo>
                  <a:cubicBezTo>
                    <a:pt x="0" y="15"/>
                    <a:pt x="0" y="15"/>
                    <a:pt x="0" y="15"/>
                  </a:cubicBezTo>
                  <a:cubicBezTo>
                    <a:pt x="0" y="18"/>
                    <a:pt x="1" y="22"/>
                    <a:pt x="4" y="24"/>
                  </a:cubicBezTo>
                  <a:cubicBezTo>
                    <a:pt x="10" y="27"/>
                    <a:pt x="17" y="32"/>
                    <a:pt x="17" y="32"/>
                  </a:cubicBezTo>
                  <a:cubicBezTo>
                    <a:pt x="18" y="32"/>
                    <a:pt x="25" y="27"/>
                    <a:pt x="31" y="24"/>
                  </a:cubicBezTo>
                  <a:cubicBezTo>
                    <a:pt x="34" y="22"/>
                    <a:pt x="35" y="18"/>
                    <a:pt x="35" y="15"/>
                  </a:cubicBezTo>
                  <a:cubicBezTo>
                    <a:pt x="35" y="0"/>
                    <a:pt x="35" y="0"/>
                    <a:pt x="35" y="0"/>
                  </a:cubicBezTo>
                  <a:lnTo>
                    <a:pt x="0" y="1"/>
                  </a:lnTo>
                  <a:close/>
                </a:path>
              </a:pathLst>
            </a:custGeom>
            <a:solidFill>
              <a:srgbClr val="FFD7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7" name="ïṩľïdé">
              <a:extLst>
                <a:ext uri="{FF2B5EF4-FFF2-40B4-BE49-F238E27FC236}">
                  <a16:creationId xmlns:a16="http://schemas.microsoft.com/office/drawing/2014/main" xmlns="" id="{68A92D48-A51E-4344-86A7-CB4001E1E71D}"/>
                </a:ext>
              </a:extLst>
            </p:cNvPr>
            <p:cNvSpPr/>
            <p:nvPr/>
          </p:nvSpPr>
          <p:spPr bwMode="auto">
            <a:xfrm>
              <a:off x="5913438" y="3770313"/>
              <a:ext cx="471488" cy="201613"/>
            </a:xfrm>
            <a:custGeom>
              <a:avLst/>
              <a:gdLst>
                <a:gd name="T0" fmla="*/ 0 w 35"/>
                <a:gd name="T1" fmla="*/ 7 h 15"/>
                <a:gd name="T2" fmla="*/ 17 w 35"/>
                <a:gd name="T3" fmla="*/ 15 h 15"/>
                <a:gd name="T4" fmla="*/ 35 w 35"/>
                <a:gd name="T5" fmla="*/ 6 h 15"/>
                <a:gd name="T6" fmla="*/ 35 w 35"/>
                <a:gd name="T7" fmla="*/ 0 h 15"/>
                <a:gd name="T8" fmla="*/ 0 w 35"/>
                <a:gd name="T9" fmla="*/ 1 h 15"/>
                <a:gd name="T10" fmla="*/ 0 w 35"/>
                <a:gd name="T11" fmla="*/ 7 h 15"/>
              </a:gdLst>
              <a:ahLst/>
              <a:cxnLst>
                <a:cxn ang="0">
                  <a:pos x="T0" y="T1"/>
                </a:cxn>
                <a:cxn ang="0">
                  <a:pos x="T2" y="T3"/>
                </a:cxn>
                <a:cxn ang="0">
                  <a:pos x="T4" y="T5"/>
                </a:cxn>
                <a:cxn ang="0">
                  <a:pos x="T6" y="T7"/>
                </a:cxn>
                <a:cxn ang="0">
                  <a:pos x="T8" y="T9"/>
                </a:cxn>
                <a:cxn ang="0">
                  <a:pos x="T10" y="T11"/>
                </a:cxn>
              </a:cxnLst>
              <a:rect l="0" t="0" r="r" b="b"/>
              <a:pathLst>
                <a:path w="35" h="15">
                  <a:moveTo>
                    <a:pt x="0" y="7"/>
                  </a:moveTo>
                  <a:cubicBezTo>
                    <a:pt x="5" y="12"/>
                    <a:pt x="11" y="15"/>
                    <a:pt x="17" y="15"/>
                  </a:cubicBezTo>
                  <a:cubicBezTo>
                    <a:pt x="24" y="15"/>
                    <a:pt x="31" y="12"/>
                    <a:pt x="35" y="6"/>
                  </a:cubicBezTo>
                  <a:cubicBezTo>
                    <a:pt x="35" y="0"/>
                    <a:pt x="35" y="0"/>
                    <a:pt x="35" y="0"/>
                  </a:cubicBezTo>
                  <a:cubicBezTo>
                    <a:pt x="0" y="1"/>
                    <a:pt x="0" y="1"/>
                    <a:pt x="0" y="1"/>
                  </a:cubicBezTo>
                  <a:lnTo>
                    <a:pt x="0" y="7"/>
                  </a:lnTo>
                  <a:close/>
                </a:path>
              </a:pathLst>
            </a:custGeom>
            <a:solidFill>
              <a:srgbClr val="F5CD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8" name="iŝľíḋê">
              <a:extLst>
                <a:ext uri="{FF2B5EF4-FFF2-40B4-BE49-F238E27FC236}">
                  <a16:creationId xmlns:a16="http://schemas.microsoft.com/office/drawing/2014/main" xmlns="" id="{434D0242-D44C-4151-862F-76E9DB5DBE31}"/>
                </a:ext>
              </a:extLst>
            </p:cNvPr>
            <p:cNvSpPr/>
            <p:nvPr/>
          </p:nvSpPr>
          <p:spPr bwMode="auto">
            <a:xfrm>
              <a:off x="5765801" y="2725738"/>
              <a:ext cx="768350" cy="1192213"/>
            </a:xfrm>
            <a:custGeom>
              <a:avLst/>
              <a:gdLst>
                <a:gd name="T0" fmla="*/ 28 w 57"/>
                <a:gd name="T1" fmla="*/ 89 h 89"/>
                <a:gd name="T2" fmla="*/ 57 w 57"/>
                <a:gd name="T3" fmla="*/ 44 h 89"/>
                <a:gd name="T4" fmla="*/ 28 w 57"/>
                <a:gd name="T5" fmla="*/ 0 h 89"/>
                <a:gd name="T6" fmla="*/ 0 w 57"/>
                <a:gd name="T7" fmla="*/ 44 h 89"/>
                <a:gd name="T8" fmla="*/ 28 w 57"/>
                <a:gd name="T9" fmla="*/ 89 h 89"/>
              </a:gdLst>
              <a:ahLst/>
              <a:cxnLst>
                <a:cxn ang="0">
                  <a:pos x="T0" y="T1"/>
                </a:cxn>
                <a:cxn ang="0">
                  <a:pos x="T2" y="T3"/>
                </a:cxn>
                <a:cxn ang="0">
                  <a:pos x="T4" y="T5"/>
                </a:cxn>
                <a:cxn ang="0">
                  <a:pos x="T6" y="T7"/>
                </a:cxn>
                <a:cxn ang="0">
                  <a:pos x="T8" y="T9"/>
                </a:cxn>
              </a:cxnLst>
              <a:rect l="0" t="0" r="r" b="b"/>
              <a:pathLst>
                <a:path w="57" h="89">
                  <a:moveTo>
                    <a:pt x="28" y="89"/>
                  </a:moveTo>
                  <a:cubicBezTo>
                    <a:pt x="45" y="89"/>
                    <a:pt x="57" y="72"/>
                    <a:pt x="57" y="44"/>
                  </a:cubicBezTo>
                  <a:cubicBezTo>
                    <a:pt x="57" y="8"/>
                    <a:pt x="47" y="0"/>
                    <a:pt x="28" y="0"/>
                  </a:cubicBezTo>
                  <a:cubicBezTo>
                    <a:pt x="10" y="0"/>
                    <a:pt x="0" y="8"/>
                    <a:pt x="0" y="44"/>
                  </a:cubicBezTo>
                  <a:cubicBezTo>
                    <a:pt x="0" y="72"/>
                    <a:pt x="12" y="89"/>
                    <a:pt x="28" y="89"/>
                  </a:cubicBezTo>
                  <a:close/>
                </a:path>
              </a:pathLst>
            </a:custGeom>
            <a:solidFill>
              <a:srgbClr val="FED9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9" name="ïṣlïḋè">
              <a:extLst>
                <a:ext uri="{FF2B5EF4-FFF2-40B4-BE49-F238E27FC236}">
                  <a16:creationId xmlns:a16="http://schemas.microsoft.com/office/drawing/2014/main" xmlns="" id="{F8F5E39C-0370-452D-AFD1-34C6065DA977}"/>
                </a:ext>
              </a:extLst>
            </p:cNvPr>
            <p:cNvSpPr/>
            <p:nvPr/>
          </p:nvSpPr>
          <p:spPr bwMode="auto">
            <a:xfrm>
              <a:off x="6507163" y="3181350"/>
              <a:ext cx="120650" cy="428625"/>
            </a:xfrm>
            <a:custGeom>
              <a:avLst/>
              <a:gdLst>
                <a:gd name="T0" fmla="*/ 0 w 9"/>
                <a:gd name="T1" fmla="*/ 28 h 32"/>
                <a:gd name="T2" fmla="*/ 7 w 9"/>
                <a:gd name="T3" fmla="*/ 21 h 32"/>
                <a:gd name="T4" fmla="*/ 5 w 9"/>
                <a:gd name="T5" fmla="*/ 1 h 32"/>
                <a:gd name="T6" fmla="*/ 2 w 9"/>
                <a:gd name="T7" fmla="*/ 2 h 32"/>
                <a:gd name="T8" fmla="*/ 0 w 9"/>
                <a:gd name="T9" fmla="*/ 28 h 32"/>
              </a:gdLst>
              <a:ahLst/>
              <a:cxnLst>
                <a:cxn ang="0">
                  <a:pos x="T0" y="T1"/>
                </a:cxn>
                <a:cxn ang="0">
                  <a:pos x="T2" y="T3"/>
                </a:cxn>
                <a:cxn ang="0">
                  <a:pos x="T4" y="T5"/>
                </a:cxn>
                <a:cxn ang="0">
                  <a:pos x="T6" y="T7"/>
                </a:cxn>
                <a:cxn ang="0">
                  <a:pos x="T8" y="T9"/>
                </a:cxn>
              </a:cxnLst>
              <a:rect l="0" t="0" r="r" b="b"/>
              <a:pathLst>
                <a:path w="9" h="32">
                  <a:moveTo>
                    <a:pt x="0" y="28"/>
                  </a:moveTo>
                  <a:cubicBezTo>
                    <a:pt x="0" y="28"/>
                    <a:pt x="5" y="32"/>
                    <a:pt x="7" y="21"/>
                  </a:cubicBezTo>
                  <a:cubicBezTo>
                    <a:pt x="9" y="9"/>
                    <a:pt x="9" y="2"/>
                    <a:pt x="5" y="1"/>
                  </a:cubicBezTo>
                  <a:cubicBezTo>
                    <a:pt x="2" y="0"/>
                    <a:pt x="2" y="2"/>
                    <a:pt x="2" y="2"/>
                  </a:cubicBezTo>
                  <a:lnTo>
                    <a:pt x="0" y="28"/>
                  </a:lnTo>
                  <a:close/>
                </a:path>
              </a:pathLst>
            </a:custGeom>
            <a:solidFill>
              <a:srgbClr val="FFD7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0" name="ïṧḷiḓe">
              <a:extLst>
                <a:ext uri="{FF2B5EF4-FFF2-40B4-BE49-F238E27FC236}">
                  <a16:creationId xmlns:a16="http://schemas.microsoft.com/office/drawing/2014/main" xmlns="" id="{C022B198-0E0F-4333-B9F4-3FB4E013A951}"/>
                </a:ext>
              </a:extLst>
            </p:cNvPr>
            <p:cNvSpPr/>
            <p:nvPr/>
          </p:nvSpPr>
          <p:spPr bwMode="auto">
            <a:xfrm>
              <a:off x="6156326" y="2725738"/>
              <a:ext cx="377825" cy="1192213"/>
            </a:xfrm>
            <a:custGeom>
              <a:avLst/>
              <a:gdLst>
                <a:gd name="T0" fmla="*/ 0 w 28"/>
                <a:gd name="T1" fmla="*/ 0 h 89"/>
                <a:gd name="T2" fmla="*/ 0 w 28"/>
                <a:gd name="T3" fmla="*/ 89 h 89"/>
                <a:gd name="T4" fmla="*/ 28 w 28"/>
                <a:gd name="T5" fmla="*/ 44 h 89"/>
                <a:gd name="T6" fmla="*/ 0 w 28"/>
                <a:gd name="T7" fmla="*/ 0 h 89"/>
              </a:gdLst>
              <a:ahLst/>
              <a:cxnLst>
                <a:cxn ang="0">
                  <a:pos x="T0" y="T1"/>
                </a:cxn>
                <a:cxn ang="0">
                  <a:pos x="T2" y="T3"/>
                </a:cxn>
                <a:cxn ang="0">
                  <a:pos x="T4" y="T5"/>
                </a:cxn>
                <a:cxn ang="0">
                  <a:pos x="T6" y="T7"/>
                </a:cxn>
              </a:cxnLst>
              <a:rect l="0" t="0" r="r" b="b"/>
              <a:pathLst>
                <a:path w="28" h="89">
                  <a:moveTo>
                    <a:pt x="0" y="0"/>
                  </a:moveTo>
                  <a:cubicBezTo>
                    <a:pt x="0" y="89"/>
                    <a:pt x="0" y="89"/>
                    <a:pt x="0" y="89"/>
                  </a:cubicBezTo>
                  <a:cubicBezTo>
                    <a:pt x="16" y="89"/>
                    <a:pt x="28" y="72"/>
                    <a:pt x="28" y="44"/>
                  </a:cubicBezTo>
                  <a:cubicBezTo>
                    <a:pt x="28" y="8"/>
                    <a:pt x="18" y="0"/>
                    <a:pt x="0" y="0"/>
                  </a:cubicBezTo>
                  <a:close/>
                </a:path>
              </a:pathLst>
            </a:custGeom>
            <a:solidFill>
              <a:srgbClr val="FFE1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1" name="íSļîḑe">
              <a:extLst>
                <a:ext uri="{FF2B5EF4-FFF2-40B4-BE49-F238E27FC236}">
                  <a16:creationId xmlns:a16="http://schemas.microsoft.com/office/drawing/2014/main" xmlns="" id="{A25D3C1A-57F0-4433-8F75-5B0644E20289}"/>
                </a:ext>
              </a:extLst>
            </p:cNvPr>
            <p:cNvSpPr/>
            <p:nvPr/>
          </p:nvSpPr>
          <p:spPr bwMode="auto">
            <a:xfrm>
              <a:off x="5591176" y="2590800"/>
              <a:ext cx="1104900" cy="777875"/>
            </a:xfrm>
            <a:custGeom>
              <a:avLst/>
              <a:gdLst>
                <a:gd name="T0" fmla="*/ 41 w 82"/>
                <a:gd name="T1" fmla="*/ 0 h 58"/>
                <a:gd name="T2" fmla="*/ 12 w 82"/>
                <a:gd name="T3" fmla="*/ 58 h 58"/>
                <a:gd name="T4" fmla="*/ 16 w 82"/>
                <a:gd name="T5" fmla="*/ 58 h 58"/>
                <a:gd name="T6" fmla="*/ 24 w 82"/>
                <a:gd name="T7" fmla="*/ 24 h 58"/>
                <a:gd name="T8" fmla="*/ 42 w 82"/>
                <a:gd name="T9" fmla="*/ 43 h 58"/>
                <a:gd name="T10" fmla="*/ 36 w 82"/>
                <a:gd name="T11" fmla="*/ 23 h 58"/>
                <a:gd name="T12" fmla="*/ 59 w 82"/>
                <a:gd name="T13" fmla="*/ 41 h 58"/>
                <a:gd name="T14" fmla="*/ 55 w 82"/>
                <a:gd name="T15" fmla="*/ 25 h 58"/>
                <a:gd name="T16" fmla="*/ 68 w 82"/>
                <a:gd name="T17" fmla="*/ 58 h 58"/>
                <a:gd name="T18" fmla="*/ 72 w 82"/>
                <a:gd name="T19" fmla="*/ 58 h 58"/>
                <a:gd name="T20" fmla="*/ 41 w 82"/>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8">
                  <a:moveTo>
                    <a:pt x="41" y="0"/>
                  </a:moveTo>
                  <a:cubicBezTo>
                    <a:pt x="10" y="0"/>
                    <a:pt x="0" y="30"/>
                    <a:pt x="12" y="58"/>
                  </a:cubicBezTo>
                  <a:cubicBezTo>
                    <a:pt x="16" y="58"/>
                    <a:pt x="16" y="58"/>
                    <a:pt x="16" y="58"/>
                  </a:cubicBezTo>
                  <a:cubicBezTo>
                    <a:pt x="16" y="58"/>
                    <a:pt x="13" y="36"/>
                    <a:pt x="24" y="24"/>
                  </a:cubicBezTo>
                  <a:cubicBezTo>
                    <a:pt x="24" y="24"/>
                    <a:pt x="20" y="43"/>
                    <a:pt x="42" y="43"/>
                  </a:cubicBezTo>
                  <a:cubicBezTo>
                    <a:pt x="42" y="43"/>
                    <a:pt x="28" y="31"/>
                    <a:pt x="36" y="23"/>
                  </a:cubicBezTo>
                  <a:cubicBezTo>
                    <a:pt x="36" y="23"/>
                    <a:pt x="40" y="41"/>
                    <a:pt x="59" y="41"/>
                  </a:cubicBezTo>
                  <a:cubicBezTo>
                    <a:pt x="59" y="41"/>
                    <a:pt x="53" y="35"/>
                    <a:pt x="55" y="25"/>
                  </a:cubicBezTo>
                  <a:cubicBezTo>
                    <a:pt x="55" y="25"/>
                    <a:pt x="69" y="45"/>
                    <a:pt x="68" y="58"/>
                  </a:cubicBezTo>
                  <a:cubicBezTo>
                    <a:pt x="72" y="58"/>
                    <a:pt x="72" y="58"/>
                    <a:pt x="72" y="58"/>
                  </a:cubicBezTo>
                  <a:cubicBezTo>
                    <a:pt x="82" y="31"/>
                    <a:pt x="77" y="0"/>
                    <a:pt x="41" y="0"/>
                  </a:cubicBezTo>
                  <a:close/>
                </a:path>
              </a:pathLst>
            </a:custGeom>
            <a:solidFill>
              <a:srgbClr val="584A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2" name="íšļiḋe">
              <a:extLst>
                <a:ext uri="{FF2B5EF4-FFF2-40B4-BE49-F238E27FC236}">
                  <a16:creationId xmlns:a16="http://schemas.microsoft.com/office/drawing/2014/main" xmlns="" id="{2F3B235A-525F-4AD6-BEA8-03893050513D}"/>
                </a:ext>
              </a:extLst>
            </p:cNvPr>
            <p:cNvSpPr/>
            <p:nvPr/>
          </p:nvSpPr>
          <p:spPr bwMode="auto">
            <a:xfrm>
              <a:off x="5360988" y="3944938"/>
              <a:ext cx="1576388" cy="684213"/>
            </a:xfrm>
            <a:custGeom>
              <a:avLst/>
              <a:gdLst>
                <a:gd name="T0" fmla="*/ 109 w 117"/>
                <a:gd name="T1" fmla="*/ 25 h 51"/>
                <a:gd name="T2" fmla="*/ 105 w 117"/>
                <a:gd name="T3" fmla="*/ 19 h 51"/>
                <a:gd name="T4" fmla="*/ 76 w 117"/>
                <a:gd name="T5" fmla="*/ 0 h 51"/>
                <a:gd name="T6" fmla="*/ 59 w 117"/>
                <a:gd name="T7" fmla="*/ 14 h 51"/>
                <a:gd name="T8" fmla="*/ 41 w 117"/>
                <a:gd name="T9" fmla="*/ 0 h 51"/>
                <a:gd name="T10" fmla="*/ 12 w 117"/>
                <a:gd name="T11" fmla="*/ 19 h 51"/>
                <a:gd name="T12" fmla="*/ 8 w 117"/>
                <a:gd name="T13" fmla="*/ 25 h 51"/>
                <a:gd name="T14" fmla="*/ 0 w 117"/>
                <a:gd name="T15" fmla="*/ 51 h 51"/>
                <a:gd name="T16" fmla="*/ 57 w 117"/>
                <a:gd name="T17" fmla="*/ 51 h 51"/>
                <a:gd name="T18" fmla="*/ 58 w 117"/>
                <a:gd name="T19" fmla="*/ 51 h 51"/>
                <a:gd name="T20" fmla="*/ 117 w 117"/>
                <a:gd name="T21" fmla="*/ 51 h 51"/>
                <a:gd name="T22" fmla="*/ 109 w 117"/>
                <a:gd name="T23"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51">
                  <a:moveTo>
                    <a:pt x="109" y="25"/>
                  </a:moveTo>
                  <a:cubicBezTo>
                    <a:pt x="108" y="23"/>
                    <a:pt x="107" y="21"/>
                    <a:pt x="105" y="19"/>
                  </a:cubicBezTo>
                  <a:cubicBezTo>
                    <a:pt x="76" y="0"/>
                    <a:pt x="76" y="0"/>
                    <a:pt x="76" y="0"/>
                  </a:cubicBezTo>
                  <a:cubicBezTo>
                    <a:pt x="76" y="0"/>
                    <a:pt x="72" y="14"/>
                    <a:pt x="59" y="14"/>
                  </a:cubicBezTo>
                  <a:cubicBezTo>
                    <a:pt x="45" y="14"/>
                    <a:pt x="41" y="0"/>
                    <a:pt x="41" y="0"/>
                  </a:cubicBezTo>
                  <a:cubicBezTo>
                    <a:pt x="12" y="19"/>
                    <a:pt x="12" y="19"/>
                    <a:pt x="12" y="19"/>
                  </a:cubicBezTo>
                  <a:cubicBezTo>
                    <a:pt x="10" y="21"/>
                    <a:pt x="9" y="23"/>
                    <a:pt x="8" y="25"/>
                  </a:cubicBezTo>
                  <a:cubicBezTo>
                    <a:pt x="0" y="51"/>
                    <a:pt x="0" y="51"/>
                    <a:pt x="0" y="51"/>
                  </a:cubicBezTo>
                  <a:cubicBezTo>
                    <a:pt x="57" y="51"/>
                    <a:pt x="57" y="51"/>
                    <a:pt x="57" y="51"/>
                  </a:cubicBezTo>
                  <a:cubicBezTo>
                    <a:pt x="58" y="51"/>
                    <a:pt x="58" y="51"/>
                    <a:pt x="58" y="51"/>
                  </a:cubicBezTo>
                  <a:cubicBezTo>
                    <a:pt x="117" y="51"/>
                    <a:pt x="117" y="51"/>
                    <a:pt x="117" y="51"/>
                  </a:cubicBezTo>
                  <a:cubicBezTo>
                    <a:pt x="109" y="25"/>
                    <a:pt x="109" y="25"/>
                    <a:pt x="109" y="25"/>
                  </a:cubicBezTo>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3" name="i$liḋè">
              <a:extLst>
                <a:ext uri="{FF2B5EF4-FFF2-40B4-BE49-F238E27FC236}">
                  <a16:creationId xmlns:a16="http://schemas.microsoft.com/office/drawing/2014/main" xmlns="" id="{65F87B87-AEC7-48BF-8426-2A243FD4B092}"/>
                </a:ext>
              </a:extLst>
            </p:cNvPr>
            <p:cNvSpPr/>
            <p:nvPr/>
          </p:nvSpPr>
          <p:spPr bwMode="auto">
            <a:xfrm>
              <a:off x="6156326" y="4186238"/>
              <a:ext cx="1038225" cy="322263"/>
            </a:xfrm>
            <a:custGeom>
              <a:avLst/>
              <a:gdLst>
                <a:gd name="T0" fmla="*/ 0 w 77"/>
                <a:gd name="T1" fmla="*/ 21 h 24"/>
                <a:gd name="T2" fmla="*/ 73 w 77"/>
                <a:gd name="T3" fmla="*/ 10 h 24"/>
                <a:gd name="T4" fmla="*/ 77 w 77"/>
                <a:gd name="T5" fmla="*/ 14 h 24"/>
                <a:gd name="T6" fmla="*/ 0 w 77"/>
                <a:gd name="T7" fmla="*/ 24 h 24"/>
                <a:gd name="T8" fmla="*/ 0 w 77"/>
                <a:gd name="T9" fmla="*/ 21 h 24"/>
              </a:gdLst>
              <a:ahLst/>
              <a:cxnLst>
                <a:cxn ang="0">
                  <a:pos x="T0" y="T1"/>
                </a:cxn>
                <a:cxn ang="0">
                  <a:pos x="T2" y="T3"/>
                </a:cxn>
                <a:cxn ang="0">
                  <a:pos x="T4" y="T5"/>
                </a:cxn>
                <a:cxn ang="0">
                  <a:pos x="T6" y="T7"/>
                </a:cxn>
                <a:cxn ang="0">
                  <a:pos x="T8" y="T9"/>
                </a:cxn>
              </a:cxnLst>
              <a:rect l="0" t="0" r="r" b="b"/>
              <a:pathLst>
                <a:path w="77" h="24">
                  <a:moveTo>
                    <a:pt x="0" y="21"/>
                  </a:moveTo>
                  <a:cubicBezTo>
                    <a:pt x="14" y="0"/>
                    <a:pt x="41" y="1"/>
                    <a:pt x="73" y="10"/>
                  </a:cubicBezTo>
                  <a:cubicBezTo>
                    <a:pt x="75" y="12"/>
                    <a:pt x="77" y="14"/>
                    <a:pt x="77" y="14"/>
                  </a:cubicBezTo>
                  <a:cubicBezTo>
                    <a:pt x="0" y="24"/>
                    <a:pt x="0" y="24"/>
                    <a:pt x="0" y="24"/>
                  </a:cubicBezTo>
                  <a:cubicBezTo>
                    <a:pt x="0" y="21"/>
                    <a:pt x="0" y="21"/>
                    <a:pt x="0" y="21"/>
                  </a:cubicBezTo>
                </a:path>
              </a:pathLst>
            </a:cu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4" name="íṩḷîďé">
              <a:extLst>
                <a:ext uri="{FF2B5EF4-FFF2-40B4-BE49-F238E27FC236}">
                  <a16:creationId xmlns:a16="http://schemas.microsoft.com/office/drawing/2014/main" xmlns="" id="{3A97E0D7-5448-4D92-B603-448A669E4842}"/>
                </a:ext>
              </a:extLst>
            </p:cNvPr>
            <p:cNvSpPr/>
            <p:nvPr/>
          </p:nvSpPr>
          <p:spPr bwMode="auto">
            <a:xfrm>
              <a:off x="6237288" y="4373563"/>
              <a:ext cx="984250" cy="1408113"/>
            </a:xfrm>
            <a:custGeom>
              <a:avLst/>
              <a:gdLst>
                <a:gd name="T0" fmla="*/ 620 w 620"/>
                <a:gd name="T1" fmla="*/ 836 h 887"/>
                <a:gd name="T2" fmla="*/ 0 w 620"/>
                <a:gd name="T3" fmla="*/ 887 h 887"/>
                <a:gd name="T4" fmla="*/ 0 w 620"/>
                <a:gd name="T5" fmla="*/ 51 h 887"/>
                <a:gd name="T6" fmla="*/ 620 w 620"/>
                <a:gd name="T7" fmla="*/ 0 h 887"/>
                <a:gd name="T8" fmla="*/ 620 w 620"/>
                <a:gd name="T9" fmla="*/ 836 h 887"/>
              </a:gdLst>
              <a:ahLst/>
              <a:cxnLst>
                <a:cxn ang="0">
                  <a:pos x="T0" y="T1"/>
                </a:cxn>
                <a:cxn ang="0">
                  <a:pos x="T2" y="T3"/>
                </a:cxn>
                <a:cxn ang="0">
                  <a:pos x="T4" y="T5"/>
                </a:cxn>
                <a:cxn ang="0">
                  <a:pos x="T6" y="T7"/>
                </a:cxn>
                <a:cxn ang="0">
                  <a:pos x="T8" y="T9"/>
                </a:cxn>
              </a:cxnLst>
              <a:rect l="0" t="0" r="r" b="b"/>
              <a:pathLst>
                <a:path w="620" h="887">
                  <a:moveTo>
                    <a:pt x="620" y="836"/>
                  </a:moveTo>
                  <a:lnTo>
                    <a:pt x="0" y="887"/>
                  </a:lnTo>
                  <a:lnTo>
                    <a:pt x="0" y="51"/>
                  </a:lnTo>
                  <a:lnTo>
                    <a:pt x="620" y="0"/>
                  </a:lnTo>
                  <a:lnTo>
                    <a:pt x="620" y="836"/>
                  </a:lnTo>
                  <a:close/>
                </a:path>
              </a:pathLst>
            </a:custGeom>
            <a:solidFill>
              <a:srgbClr val="0064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5" name="iśḷîdé">
              <a:extLst>
                <a:ext uri="{FF2B5EF4-FFF2-40B4-BE49-F238E27FC236}">
                  <a16:creationId xmlns:a16="http://schemas.microsoft.com/office/drawing/2014/main" xmlns="" id="{957AB95E-E6BC-4505-8475-EBFFE5DD03A6}"/>
                </a:ext>
              </a:extLst>
            </p:cNvPr>
            <p:cNvSpPr/>
            <p:nvPr/>
          </p:nvSpPr>
          <p:spPr bwMode="auto">
            <a:xfrm>
              <a:off x="6237288" y="4373563"/>
              <a:ext cx="984250" cy="1408113"/>
            </a:xfrm>
            <a:custGeom>
              <a:avLst/>
              <a:gdLst>
                <a:gd name="T0" fmla="*/ 620 w 620"/>
                <a:gd name="T1" fmla="*/ 836 h 887"/>
                <a:gd name="T2" fmla="*/ 0 w 620"/>
                <a:gd name="T3" fmla="*/ 887 h 887"/>
                <a:gd name="T4" fmla="*/ 0 w 620"/>
                <a:gd name="T5" fmla="*/ 51 h 887"/>
                <a:gd name="T6" fmla="*/ 620 w 620"/>
                <a:gd name="T7" fmla="*/ 0 h 887"/>
                <a:gd name="T8" fmla="*/ 620 w 620"/>
                <a:gd name="T9" fmla="*/ 836 h 887"/>
              </a:gdLst>
              <a:ahLst/>
              <a:cxnLst>
                <a:cxn ang="0">
                  <a:pos x="T0" y="T1"/>
                </a:cxn>
                <a:cxn ang="0">
                  <a:pos x="T2" y="T3"/>
                </a:cxn>
                <a:cxn ang="0">
                  <a:pos x="T4" y="T5"/>
                </a:cxn>
                <a:cxn ang="0">
                  <a:pos x="T6" y="T7"/>
                </a:cxn>
                <a:cxn ang="0">
                  <a:pos x="T8" y="T9"/>
                </a:cxn>
              </a:cxnLst>
              <a:rect l="0" t="0" r="r" b="b"/>
              <a:pathLst>
                <a:path w="620" h="887">
                  <a:moveTo>
                    <a:pt x="620" y="836"/>
                  </a:moveTo>
                  <a:lnTo>
                    <a:pt x="0" y="887"/>
                  </a:lnTo>
                  <a:lnTo>
                    <a:pt x="0" y="51"/>
                  </a:lnTo>
                  <a:lnTo>
                    <a:pt x="620" y="0"/>
                  </a:lnTo>
                  <a:lnTo>
                    <a:pt x="620" y="8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6" name="îṥḷíḍe">
              <a:extLst>
                <a:ext uri="{FF2B5EF4-FFF2-40B4-BE49-F238E27FC236}">
                  <a16:creationId xmlns:a16="http://schemas.microsoft.com/office/drawing/2014/main" xmlns="" id="{D5DE264D-E59F-433C-8766-C8DD9855C576}"/>
                </a:ext>
              </a:extLst>
            </p:cNvPr>
            <p:cNvSpPr/>
            <p:nvPr/>
          </p:nvSpPr>
          <p:spPr bwMode="auto">
            <a:xfrm>
              <a:off x="6156326" y="4267200"/>
              <a:ext cx="996950" cy="200025"/>
            </a:xfrm>
            <a:custGeom>
              <a:avLst/>
              <a:gdLst>
                <a:gd name="T0" fmla="*/ 74 w 74"/>
                <a:gd name="T1" fmla="*/ 5 h 15"/>
                <a:gd name="T2" fmla="*/ 71 w 74"/>
                <a:gd name="T3" fmla="*/ 4 h 15"/>
                <a:gd name="T4" fmla="*/ 62 w 74"/>
                <a:gd name="T5" fmla="*/ 3 h 15"/>
                <a:gd name="T6" fmla="*/ 50 w 74"/>
                <a:gd name="T7" fmla="*/ 2 h 15"/>
                <a:gd name="T8" fmla="*/ 35 w 74"/>
                <a:gd name="T9" fmla="*/ 2 h 15"/>
                <a:gd name="T10" fmla="*/ 28 w 74"/>
                <a:gd name="T11" fmla="*/ 2 h 15"/>
                <a:gd name="T12" fmla="*/ 21 w 74"/>
                <a:gd name="T13" fmla="*/ 4 h 15"/>
                <a:gd name="T14" fmla="*/ 15 w 74"/>
                <a:gd name="T15" fmla="*/ 5 h 15"/>
                <a:gd name="T16" fmla="*/ 10 w 74"/>
                <a:gd name="T17" fmla="*/ 8 h 15"/>
                <a:gd name="T18" fmla="*/ 6 w 74"/>
                <a:gd name="T19" fmla="*/ 10 h 15"/>
                <a:gd name="T20" fmla="*/ 3 w 74"/>
                <a:gd name="T21" fmla="*/ 13 h 15"/>
                <a:gd name="T22" fmla="*/ 0 w 74"/>
                <a:gd name="T23" fmla="*/ 15 h 15"/>
                <a:gd name="T24" fmla="*/ 3 w 74"/>
                <a:gd name="T25" fmla="*/ 12 h 15"/>
                <a:gd name="T26" fmla="*/ 5 w 74"/>
                <a:gd name="T27" fmla="*/ 10 h 15"/>
                <a:gd name="T28" fmla="*/ 9 w 74"/>
                <a:gd name="T29" fmla="*/ 7 h 15"/>
                <a:gd name="T30" fmla="*/ 15 w 74"/>
                <a:gd name="T31" fmla="*/ 4 h 15"/>
                <a:gd name="T32" fmla="*/ 21 w 74"/>
                <a:gd name="T33" fmla="*/ 2 h 15"/>
                <a:gd name="T34" fmla="*/ 28 w 74"/>
                <a:gd name="T35" fmla="*/ 1 h 15"/>
                <a:gd name="T36" fmla="*/ 35 w 74"/>
                <a:gd name="T37" fmla="*/ 0 h 15"/>
                <a:gd name="T38" fmla="*/ 50 w 74"/>
                <a:gd name="T39" fmla="*/ 0 h 15"/>
                <a:gd name="T40" fmla="*/ 62 w 74"/>
                <a:gd name="T41" fmla="*/ 2 h 15"/>
                <a:gd name="T42" fmla="*/ 71 w 74"/>
                <a:gd name="T43" fmla="*/ 4 h 15"/>
                <a:gd name="T44" fmla="*/ 74 w 74"/>
                <a:gd name="T4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 h="15">
                  <a:moveTo>
                    <a:pt x="74" y="5"/>
                  </a:moveTo>
                  <a:cubicBezTo>
                    <a:pt x="74" y="5"/>
                    <a:pt x="73" y="5"/>
                    <a:pt x="71" y="4"/>
                  </a:cubicBezTo>
                  <a:cubicBezTo>
                    <a:pt x="69" y="4"/>
                    <a:pt x="66" y="4"/>
                    <a:pt x="62" y="3"/>
                  </a:cubicBezTo>
                  <a:cubicBezTo>
                    <a:pt x="58" y="3"/>
                    <a:pt x="54" y="2"/>
                    <a:pt x="50" y="2"/>
                  </a:cubicBezTo>
                  <a:cubicBezTo>
                    <a:pt x="45" y="1"/>
                    <a:pt x="40" y="1"/>
                    <a:pt x="35" y="2"/>
                  </a:cubicBezTo>
                  <a:cubicBezTo>
                    <a:pt x="33" y="2"/>
                    <a:pt x="31" y="2"/>
                    <a:pt x="28" y="2"/>
                  </a:cubicBezTo>
                  <a:cubicBezTo>
                    <a:pt x="26" y="2"/>
                    <a:pt x="24" y="3"/>
                    <a:pt x="21" y="4"/>
                  </a:cubicBezTo>
                  <a:cubicBezTo>
                    <a:pt x="19" y="4"/>
                    <a:pt x="17" y="5"/>
                    <a:pt x="15" y="5"/>
                  </a:cubicBezTo>
                  <a:cubicBezTo>
                    <a:pt x="13" y="6"/>
                    <a:pt x="12" y="7"/>
                    <a:pt x="10" y="8"/>
                  </a:cubicBezTo>
                  <a:cubicBezTo>
                    <a:pt x="8" y="9"/>
                    <a:pt x="7" y="10"/>
                    <a:pt x="6" y="10"/>
                  </a:cubicBezTo>
                  <a:cubicBezTo>
                    <a:pt x="5" y="11"/>
                    <a:pt x="4" y="12"/>
                    <a:pt x="3" y="13"/>
                  </a:cubicBezTo>
                  <a:cubicBezTo>
                    <a:pt x="1" y="14"/>
                    <a:pt x="0" y="15"/>
                    <a:pt x="0" y="15"/>
                  </a:cubicBezTo>
                  <a:cubicBezTo>
                    <a:pt x="0" y="15"/>
                    <a:pt x="1" y="14"/>
                    <a:pt x="3" y="12"/>
                  </a:cubicBezTo>
                  <a:cubicBezTo>
                    <a:pt x="3" y="12"/>
                    <a:pt x="4" y="11"/>
                    <a:pt x="5" y="10"/>
                  </a:cubicBezTo>
                  <a:cubicBezTo>
                    <a:pt x="7" y="9"/>
                    <a:pt x="8" y="8"/>
                    <a:pt x="9" y="7"/>
                  </a:cubicBezTo>
                  <a:cubicBezTo>
                    <a:pt x="11" y="6"/>
                    <a:pt x="13" y="5"/>
                    <a:pt x="15" y="4"/>
                  </a:cubicBezTo>
                  <a:cubicBezTo>
                    <a:pt x="17" y="3"/>
                    <a:pt x="19" y="2"/>
                    <a:pt x="21" y="2"/>
                  </a:cubicBezTo>
                  <a:cubicBezTo>
                    <a:pt x="23" y="1"/>
                    <a:pt x="26" y="1"/>
                    <a:pt x="28" y="1"/>
                  </a:cubicBezTo>
                  <a:cubicBezTo>
                    <a:pt x="30" y="0"/>
                    <a:pt x="33" y="0"/>
                    <a:pt x="35" y="0"/>
                  </a:cubicBezTo>
                  <a:cubicBezTo>
                    <a:pt x="40" y="0"/>
                    <a:pt x="45" y="0"/>
                    <a:pt x="50" y="0"/>
                  </a:cubicBezTo>
                  <a:cubicBezTo>
                    <a:pt x="54" y="1"/>
                    <a:pt x="58" y="1"/>
                    <a:pt x="62" y="2"/>
                  </a:cubicBezTo>
                  <a:cubicBezTo>
                    <a:pt x="66" y="3"/>
                    <a:pt x="69" y="4"/>
                    <a:pt x="71" y="4"/>
                  </a:cubicBezTo>
                  <a:cubicBezTo>
                    <a:pt x="73" y="5"/>
                    <a:pt x="74" y="5"/>
                    <a:pt x="74" y="5"/>
                  </a:cubicBezTo>
                </a:path>
              </a:pathLst>
            </a:custGeom>
            <a:solidFill>
              <a:srgbClr val="EBD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7" name="iṡ1ídè">
              <a:extLst>
                <a:ext uri="{FF2B5EF4-FFF2-40B4-BE49-F238E27FC236}">
                  <a16:creationId xmlns:a16="http://schemas.microsoft.com/office/drawing/2014/main" xmlns="" id="{BF262FE2-7319-4C0D-91A1-AFC8F444E077}"/>
                </a:ext>
              </a:extLst>
            </p:cNvPr>
            <p:cNvSpPr/>
            <p:nvPr/>
          </p:nvSpPr>
          <p:spPr bwMode="auto">
            <a:xfrm>
              <a:off x="6197601" y="4306888"/>
              <a:ext cx="969963" cy="133350"/>
            </a:xfrm>
            <a:custGeom>
              <a:avLst/>
              <a:gdLst>
                <a:gd name="T0" fmla="*/ 72 w 72"/>
                <a:gd name="T1" fmla="*/ 4 h 10"/>
                <a:gd name="T2" fmla="*/ 61 w 72"/>
                <a:gd name="T3" fmla="*/ 3 h 10"/>
                <a:gd name="T4" fmla="*/ 49 w 72"/>
                <a:gd name="T5" fmla="*/ 2 h 10"/>
                <a:gd name="T6" fmla="*/ 43 w 72"/>
                <a:gd name="T7" fmla="*/ 2 h 10"/>
                <a:gd name="T8" fmla="*/ 36 w 72"/>
                <a:gd name="T9" fmla="*/ 2 h 10"/>
                <a:gd name="T10" fmla="*/ 29 w 72"/>
                <a:gd name="T11" fmla="*/ 3 h 10"/>
                <a:gd name="T12" fmla="*/ 22 w 72"/>
                <a:gd name="T13" fmla="*/ 4 h 10"/>
                <a:gd name="T14" fmla="*/ 16 w 72"/>
                <a:gd name="T15" fmla="*/ 5 h 10"/>
                <a:gd name="T16" fmla="*/ 11 w 72"/>
                <a:gd name="T17" fmla="*/ 6 h 10"/>
                <a:gd name="T18" fmla="*/ 7 w 72"/>
                <a:gd name="T19" fmla="*/ 8 h 10"/>
                <a:gd name="T20" fmla="*/ 3 w 72"/>
                <a:gd name="T21" fmla="*/ 9 h 10"/>
                <a:gd name="T22" fmla="*/ 0 w 72"/>
                <a:gd name="T23" fmla="*/ 10 h 10"/>
                <a:gd name="T24" fmla="*/ 3 w 72"/>
                <a:gd name="T25" fmla="*/ 9 h 10"/>
                <a:gd name="T26" fmla="*/ 6 w 72"/>
                <a:gd name="T27" fmla="*/ 7 h 10"/>
                <a:gd name="T28" fmla="*/ 11 w 72"/>
                <a:gd name="T29" fmla="*/ 5 h 10"/>
                <a:gd name="T30" fmla="*/ 16 w 72"/>
                <a:gd name="T31" fmla="*/ 3 h 10"/>
                <a:gd name="T32" fmla="*/ 22 w 72"/>
                <a:gd name="T33" fmla="*/ 2 h 10"/>
                <a:gd name="T34" fmla="*/ 29 w 72"/>
                <a:gd name="T35" fmla="*/ 1 h 10"/>
                <a:gd name="T36" fmla="*/ 36 w 72"/>
                <a:gd name="T37" fmla="*/ 0 h 10"/>
                <a:gd name="T38" fmla="*/ 43 w 72"/>
                <a:gd name="T39" fmla="*/ 0 h 10"/>
                <a:gd name="T40" fmla="*/ 49 w 72"/>
                <a:gd name="T41" fmla="*/ 1 h 10"/>
                <a:gd name="T42" fmla="*/ 61 w 72"/>
                <a:gd name="T43" fmla="*/ 2 h 10"/>
                <a:gd name="T44" fmla="*/ 69 w 72"/>
                <a:gd name="T45" fmla="*/ 3 h 10"/>
                <a:gd name="T46" fmla="*/ 72 w 72"/>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0">
                  <a:moveTo>
                    <a:pt x="72" y="4"/>
                  </a:moveTo>
                  <a:cubicBezTo>
                    <a:pt x="72" y="4"/>
                    <a:pt x="68" y="4"/>
                    <a:pt x="61" y="3"/>
                  </a:cubicBezTo>
                  <a:cubicBezTo>
                    <a:pt x="58" y="3"/>
                    <a:pt x="54" y="3"/>
                    <a:pt x="49" y="2"/>
                  </a:cubicBezTo>
                  <a:cubicBezTo>
                    <a:pt x="47" y="2"/>
                    <a:pt x="45" y="2"/>
                    <a:pt x="43" y="2"/>
                  </a:cubicBezTo>
                  <a:cubicBezTo>
                    <a:pt x="40" y="2"/>
                    <a:pt x="38" y="2"/>
                    <a:pt x="36" y="2"/>
                  </a:cubicBezTo>
                  <a:cubicBezTo>
                    <a:pt x="34" y="2"/>
                    <a:pt x="31" y="2"/>
                    <a:pt x="29" y="3"/>
                  </a:cubicBezTo>
                  <a:cubicBezTo>
                    <a:pt x="27" y="3"/>
                    <a:pt x="25" y="3"/>
                    <a:pt x="22" y="4"/>
                  </a:cubicBezTo>
                  <a:cubicBezTo>
                    <a:pt x="20" y="4"/>
                    <a:pt x="18" y="4"/>
                    <a:pt x="16" y="5"/>
                  </a:cubicBezTo>
                  <a:cubicBezTo>
                    <a:pt x="15" y="5"/>
                    <a:pt x="13" y="6"/>
                    <a:pt x="11" y="6"/>
                  </a:cubicBezTo>
                  <a:cubicBezTo>
                    <a:pt x="9" y="7"/>
                    <a:pt x="8" y="7"/>
                    <a:pt x="7" y="8"/>
                  </a:cubicBezTo>
                  <a:cubicBezTo>
                    <a:pt x="5" y="8"/>
                    <a:pt x="4" y="9"/>
                    <a:pt x="3" y="9"/>
                  </a:cubicBezTo>
                  <a:cubicBezTo>
                    <a:pt x="1" y="10"/>
                    <a:pt x="0" y="10"/>
                    <a:pt x="0" y="10"/>
                  </a:cubicBezTo>
                  <a:cubicBezTo>
                    <a:pt x="0" y="10"/>
                    <a:pt x="1" y="10"/>
                    <a:pt x="3" y="9"/>
                  </a:cubicBezTo>
                  <a:cubicBezTo>
                    <a:pt x="4" y="8"/>
                    <a:pt x="5" y="8"/>
                    <a:pt x="6" y="7"/>
                  </a:cubicBezTo>
                  <a:cubicBezTo>
                    <a:pt x="8" y="7"/>
                    <a:pt x="9" y="6"/>
                    <a:pt x="11" y="5"/>
                  </a:cubicBezTo>
                  <a:cubicBezTo>
                    <a:pt x="12" y="5"/>
                    <a:pt x="14" y="4"/>
                    <a:pt x="16" y="3"/>
                  </a:cubicBezTo>
                  <a:cubicBezTo>
                    <a:pt x="18" y="3"/>
                    <a:pt x="20" y="2"/>
                    <a:pt x="22" y="2"/>
                  </a:cubicBezTo>
                  <a:cubicBezTo>
                    <a:pt x="24" y="2"/>
                    <a:pt x="27" y="1"/>
                    <a:pt x="29" y="1"/>
                  </a:cubicBezTo>
                  <a:cubicBezTo>
                    <a:pt x="31" y="1"/>
                    <a:pt x="33" y="0"/>
                    <a:pt x="36" y="0"/>
                  </a:cubicBezTo>
                  <a:cubicBezTo>
                    <a:pt x="38" y="0"/>
                    <a:pt x="40" y="0"/>
                    <a:pt x="43" y="0"/>
                  </a:cubicBezTo>
                  <a:cubicBezTo>
                    <a:pt x="45" y="0"/>
                    <a:pt x="47" y="1"/>
                    <a:pt x="49" y="1"/>
                  </a:cubicBezTo>
                  <a:cubicBezTo>
                    <a:pt x="54" y="1"/>
                    <a:pt x="58" y="2"/>
                    <a:pt x="61" y="2"/>
                  </a:cubicBezTo>
                  <a:cubicBezTo>
                    <a:pt x="64" y="3"/>
                    <a:pt x="67" y="3"/>
                    <a:pt x="69" y="3"/>
                  </a:cubicBezTo>
                  <a:cubicBezTo>
                    <a:pt x="71" y="4"/>
                    <a:pt x="72" y="4"/>
                    <a:pt x="72" y="4"/>
                  </a:cubicBezTo>
                  <a:close/>
                </a:path>
              </a:pathLst>
            </a:custGeom>
            <a:solidFill>
              <a:srgbClr val="EBD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8" name="iṧliḑe">
              <a:extLst>
                <a:ext uri="{FF2B5EF4-FFF2-40B4-BE49-F238E27FC236}">
                  <a16:creationId xmlns:a16="http://schemas.microsoft.com/office/drawing/2014/main" xmlns="" id="{134FA94D-C48F-43CC-B7B7-B246FA651EC3}"/>
                </a:ext>
              </a:extLst>
            </p:cNvPr>
            <p:cNvSpPr/>
            <p:nvPr/>
          </p:nvSpPr>
          <p:spPr bwMode="auto">
            <a:xfrm>
              <a:off x="5105401" y="4186238"/>
              <a:ext cx="1050925" cy="322263"/>
            </a:xfrm>
            <a:custGeom>
              <a:avLst/>
              <a:gdLst>
                <a:gd name="T0" fmla="*/ 78 w 78"/>
                <a:gd name="T1" fmla="*/ 21 h 24"/>
                <a:gd name="T2" fmla="*/ 4 w 78"/>
                <a:gd name="T3" fmla="*/ 10 h 24"/>
                <a:gd name="T4" fmla="*/ 0 w 78"/>
                <a:gd name="T5" fmla="*/ 14 h 24"/>
                <a:gd name="T6" fmla="*/ 78 w 78"/>
                <a:gd name="T7" fmla="*/ 24 h 24"/>
                <a:gd name="T8" fmla="*/ 78 w 78"/>
                <a:gd name="T9" fmla="*/ 21 h 24"/>
              </a:gdLst>
              <a:ahLst/>
              <a:cxnLst>
                <a:cxn ang="0">
                  <a:pos x="T0" y="T1"/>
                </a:cxn>
                <a:cxn ang="0">
                  <a:pos x="T2" y="T3"/>
                </a:cxn>
                <a:cxn ang="0">
                  <a:pos x="T4" y="T5"/>
                </a:cxn>
                <a:cxn ang="0">
                  <a:pos x="T6" y="T7"/>
                </a:cxn>
                <a:cxn ang="0">
                  <a:pos x="T8" y="T9"/>
                </a:cxn>
              </a:cxnLst>
              <a:rect l="0" t="0" r="r" b="b"/>
              <a:pathLst>
                <a:path w="78" h="24">
                  <a:moveTo>
                    <a:pt x="78" y="21"/>
                  </a:moveTo>
                  <a:cubicBezTo>
                    <a:pt x="63" y="0"/>
                    <a:pt x="36" y="1"/>
                    <a:pt x="4" y="10"/>
                  </a:cubicBezTo>
                  <a:cubicBezTo>
                    <a:pt x="2" y="12"/>
                    <a:pt x="0" y="14"/>
                    <a:pt x="0" y="14"/>
                  </a:cubicBezTo>
                  <a:cubicBezTo>
                    <a:pt x="78" y="24"/>
                    <a:pt x="78" y="24"/>
                    <a:pt x="78" y="24"/>
                  </a:cubicBezTo>
                  <a:cubicBezTo>
                    <a:pt x="78" y="21"/>
                    <a:pt x="78" y="21"/>
                    <a:pt x="78" y="21"/>
                  </a:cubicBezTo>
                </a:path>
              </a:pathLst>
            </a:cu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9" name="iṣľíďe">
              <a:extLst>
                <a:ext uri="{FF2B5EF4-FFF2-40B4-BE49-F238E27FC236}">
                  <a16:creationId xmlns:a16="http://schemas.microsoft.com/office/drawing/2014/main" xmlns="" id="{308CA316-D463-49AC-A791-37460F6BF68A}"/>
                </a:ext>
              </a:extLst>
            </p:cNvPr>
            <p:cNvSpPr/>
            <p:nvPr/>
          </p:nvSpPr>
          <p:spPr bwMode="auto">
            <a:xfrm>
              <a:off x="6062663" y="4454525"/>
              <a:ext cx="174625" cy="1339850"/>
            </a:xfrm>
            <a:custGeom>
              <a:avLst/>
              <a:gdLst>
                <a:gd name="T0" fmla="*/ 13 w 13"/>
                <a:gd name="T1" fmla="*/ 99 h 100"/>
                <a:gd name="T2" fmla="*/ 0 w 13"/>
                <a:gd name="T3" fmla="*/ 99 h 100"/>
                <a:gd name="T4" fmla="*/ 0 w 13"/>
                <a:gd name="T5" fmla="*/ 0 h 100"/>
                <a:gd name="T6" fmla="*/ 13 w 13"/>
                <a:gd name="T7" fmla="*/ 0 h 100"/>
                <a:gd name="T8" fmla="*/ 13 w 13"/>
                <a:gd name="T9" fmla="*/ 99 h 100"/>
              </a:gdLst>
              <a:ahLst/>
              <a:cxnLst>
                <a:cxn ang="0">
                  <a:pos x="T0" y="T1"/>
                </a:cxn>
                <a:cxn ang="0">
                  <a:pos x="T2" y="T3"/>
                </a:cxn>
                <a:cxn ang="0">
                  <a:pos x="T4" y="T5"/>
                </a:cxn>
                <a:cxn ang="0">
                  <a:pos x="T6" y="T7"/>
                </a:cxn>
                <a:cxn ang="0">
                  <a:pos x="T8" y="T9"/>
                </a:cxn>
              </a:cxnLst>
              <a:rect l="0" t="0" r="r" b="b"/>
              <a:pathLst>
                <a:path w="13" h="100">
                  <a:moveTo>
                    <a:pt x="13" y="99"/>
                  </a:moveTo>
                  <a:cubicBezTo>
                    <a:pt x="8" y="100"/>
                    <a:pt x="5" y="100"/>
                    <a:pt x="0" y="99"/>
                  </a:cubicBezTo>
                  <a:cubicBezTo>
                    <a:pt x="0" y="66"/>
                    <a:pt x="0" y="33"/>
                    <a:pt x="0" y="0"/>
                  </a:cubicBezTo>
                  <a:cubicBezTo>
                    <a:pt x="5" y="1"/>
                    <a:pt x="8" y="1"/>
                    <a:pt x="13" y="0"/>
                  </a:cubicBezTo>
                  <a:cubicBezTo>
                    <a:pt x="13" y="33"/>
                    <a:pt x="13" y="66"/>
                    <a:pt x="13" y="99"/>
                  </a:cubicBezTo>
                </a:path>
              </a:pathLst>
            </a:custGeom>
            <a:solidFill>
              <a:srgbClr val="006E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0" name="íŝ1ïḓè">
              <a:extLst>
                <a:ext uri="{FF2B5EF4-FFF2-40B4-BE49-F238E27FC236}">
                  <a16:creationId xmlns:a16="http://schemas.microsoft.com/office/drawing/2014/main" xmlns="" id="{7843CD51-EA6B-4D07-998B-C4A36B055E1E}"/>
                </a:ext>
              </a:extLst>
            </p:cNvPr>
            <p:cNvSpPr/>
            <p:nvPr/>
          </p:nvSpPr>
          <p:spPr bwMode="auto">
            <a:xfrm>
              <a:off x="6062663" y="4602163"/>
              <a:ext cx="174625" cy="106363"/>
            </a:xfrm>
            <a:custGeom>
              <a:avLst/>
              <a:gdLst>
                <a:gd name="T0" fmla="*/ 13 w 13"/>
                <a:gd name="T1" fmla="*/ 7 h 8"/>
                <a:gd name="T2" fmla="*/ 0 w 13"/>
                <a:gd name="T3" fmla="*/ 7 h 8"/>
                <a:gd name="T4" fmla="*/ 0 w 13"/>
                <a:gd name="T5" fmla="*/ 0 h 8"/>
                <a:gd name="T6" fmla="*/ 13 w 13"/>
                <a:gd name="T7" fmla="*/ 0 h 8"/>
                <a:gd name="T8" fmla="*/ 13 w 13"/>
                <a:gd name="T9" fmla="*/ 7 h 8"/>
              </a:gdLst>
              <a:ahLst/>
              <a:cxnLst>
                <a:cxn ang="0">
                  <a:pos x="T0" y="T1"/>
                </a:cxn>
                <a:cxn ang="0">
                  <a:pos x="T2" y="T3"/>
                </a:cxn>
                <a:cxn ang="0">
                  <a:pos x="T4" y="T5"/>
                </a:cxn>
                <a:cxn ang="0">
                  <a:pos x="T6" y="T7"/>
                </a:cxn>
                <a:cxn ang="0">
                  <a:pos x="T8" y="T9"/>
                </a:cxn>
              </a:cxnLst>
              <a:rect l="0" t="0" r="r" b="b"/>
              <a:pathLst>
                <a:path w="13" h="8">
                  <a:moveTo>
                    <a:pt x="13" y="7"/>
                  </a:moveTo>
                  <a:cubicBezTo>
                    <a:pt x="8" y="8"/>
                    <a:pt x="5" y="8"/>
                    <a:pt x="0" y="7"/>
                  </a:cubicBezTo>
                  <a:cubicBezTo>
                    <a:pt x="0" y="4"/>
                    <a:pt x="0" y="3"/>
                    <a:pt x="0" y="0"/>
                  </a:cubicBezTo>
                  <a:cubicBezTo>
                    <a:pt x="5" y="2"/>
                    <a:pt x="8" y="2"/>
                    <a:pt x="13" y="0"/>
                  </a:cubicBezTo>
                  <a:cubicBezTo>
                    <a:pt x="13" y="3"/>
                    <a:pt x="13" y="4"/>
                    <a:pt x="13" y="7"/>
                  </a:cubicBezTo>
                </a:path>
              </a:pathLst>
            </a:custGeom>
            <a:solidFill>
              <a:srgbClr val="008C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1" name="íšḻiḍê">
              <a:extLst>
                <a:ext uri="{FF2B5EF4-FFF2-40B4-BE49-F238E27FC236}">
                  <a16:creationId xmlns:a16="http://schemas.microsoft.com/office/drawing/2014/main" xmlns="" id="{75564CC4-BA94-472B-A9C0-67B51DCA2168}"/>
                </a:ext>
              </a:extLst>
            </p:cNvPr>
            <p:cNvSpPr/>
            <p:nvPr/>
          </p:nvSpPr>
          <p:spPr bwMode="auto">
            <a:xfrm>
              <a:off x="6062663" y="5486400"/>
              <a:ext cx="174625" cy="93663"/>
            </a:xfrm>
            <a:custGeom>
              <a:avLst/>
              <a:gdLst>
                <a:gd name="T0" fmla="*/ 13 w 13"/>
                <a:gd name="T1" fmla="*/ 6 h 7"/>
                <a:gd name="T2" fmla="*/ 0 w 13"/>
                <a:gd name="T3" fmla="*/ 6 h 7"/>
                <a:gd name="T4" fmla="*/ 0 w 13"/>
                <a:gd name="T5" fmla="*/ 0 h 7"/>
                <a:gd name="T6" fmla="*/ 13 w 13"/>
                <a:gd name="T7" fmla="*/ 0 h 7"/>
                <a:gd name="T8" fmla="*/ 13 w 13"/>
                <a:gd name="T9" fmla="*/ 6 h 7"/>
              </a:gdLst>
              <a:ahLst/>
              <a:cxnLst>
                <a:cxn ang="0">
                  <a:pos x="T0" y="T1"/>
                </a:cxn>
                <a:cxn ang="0">
                  <a:pos x="T2" y="T3"/>
                </a:cxn>
                <a:cxn ang="0">
                  <a:pos x="T4" y="T5"/>
                </a:cxn>
                <a:cxn ang="0">
                  <a:pos x="T6" y="T7"/>
                </a:cxn>
                <a:cxn ang="0">
                  <a:pos x="T8" y="T9"/>
                </a:cxn>
              </a:cxnLst>
              <a:rect l="0" t="0" r="r" b="b"/>
              <a:pathLst>
                <a:path w="13" h="7">
                  <a:moveTo>
                    <a:pt x="13" y="6"/>
                  </a:moveTo>
                  <a:cubicBezTo>
                    <a:pt x="8" y="7"/>
                    <a:pt x="5" y="7"/>
                    <a:pt x="0" y="6"/>
                  </a:cubicBezTo>
                  <a:cubicBezTo>
                    <a:pt x="0" y="3"/>
                    <a:pt x="0" y="2"/>
                    <a:pt x="0" y="0"/>
                  </a:cubicBezTo>
                  <a:cubicBezTo>
                    <a:pt x="5" y="1"/>
                    <a:pt x="8" y="1"/>
                    <a:pt x="13" y="0"/>
                  </a:cubicBezTo>
                  <a:cubicBezTo>
                    <a:pt x="13" y="2"/>
                    <a:pt x="13" y="3"/>
                    <a:pt x="13" y="6"/>
                  </a:cubicBezTo>
                </a:path>
              </a:pathLst>
            </a:custGeom>
            <a:solidFill>
              <a:srgbClr val="008C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2" name="íšḷidê">
              <a:extLst>
                <a:ext uri="{FF2B5EF4-FFF2-40B4-BE49-F238E27FC236}">
                  <a16:creationId xmlns:a16="http://schemas.microsoft.com/office/drawing/2014/main" xmlns="" id="{049FF133-9C2A-4A75-8620-19C340DA0DD2}"/>
                </a:ext>
              </a:extLst>
            </p:cNvPr>
            <p:cNvSpPr/>
            <p:nvPr/>
          </p:nvSpPr>
          <p:spPr bwMode="auto">
            <a:xfrm>
              <a:off x="6062663" y="5057775"/>
              <a:ext cx="174625" cy="106363"/>
            </a:xfrm>
            <a:custGeom>
              <a:avLst/>
              <a:gdLst>
                <a:gd name="T0" fmla="*/ 13 w 13"/>
                <a:gd name="T1" fmla="*/ 6 h 8"/>
                <a:gd name="T2" fmla="*/ 0 w 13"/>
                <a:gd name="T3" fmla="*/ 6 h 8"/>
                <a:gd name="T4" fmla="*/ 0 w 13"/>
                <a:gd name="T5" fmla="*/ 0 h 8"/>
                <a:gd name="T6" fmla="*/ 13 w 13"/>
                <a:gd name="T7" fmla="*/ 0 h 8"/>
                <a:gd name="T8" fmla="*/ 13 w 13"/>
                <a:gd name="T9" fmla="*/ 6 h 8"/>
              </a:gdLst>
              <a:ahLst/>
              <a:cxnLst>
                <a:cxn ang="0">
                  <a:pos x="T0" y="T1"/>
                </a:cxn>
                <a:cxn ang="0">
                  <a:pos x="T2" y="T3"/>
                </a:cxn>
                <a:cxn ang="0">
                  <a:pos x="T4" y="T5"/>
                </a:cxn>
                <a:cxn ang="0">
                  <a:pos x="T6" y="T7"/>
                </a:cxn>
                <a:cxn ang="0">
                  <a:pos x="T8" y="T9"/>
                </a:cxn>
              </a:cxnLst>
              <a:rect l="0" t="0" r="r" b="b"/>
              <a:pathLst>
                <a:path w="13" h="8">
                  <a:moveTo>
                    <a:pt x="13" y="6"/>
                  </a:moveTo>
                  <a:cubicBezTo>
                    <a:pt x="8" y="8"/>
                    <a:pt x="5" y="8"/>
                    <a:pt x="0" y="6"/>
                  </a:cubicBezTo>
                  <a:cubicBezTo>
                    <a:pt x="0" y="4"/>
                    <a:pt x="0" y="2"/>
                    <a:pt x="0" y="0"/>
                  </a:cubicBezTo>
                  <a:cubicBezTo>
                    <a:pt x="5" y="1"/>
                    <a:pt x="8" y="1"/>
                    <a:pt x="13" y="0"/>
                  </a:cubicBezTo>
                  <a:cubicBezTo>
                    <a:pt x="13" y="2"/>
                    <a:pt x="13" y="4"/>
                    <a:pt x="13" y="6"/>
                  </a:cubicBezTo>
                </a:path>
              </a:pathLst>
            </a:custGeom>
            <a:solidFill>
              <a:srgbClr val="008C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3" name="íşľíḍe">
              <a:extLst>
                <a:ext uri="{FF2B5EF4-FFF2-40B4-BE49-F238E27FC236}">
                  <a16:creationId xmlns:a16="http://schemas.microsoft.com/office/drawing/2014/main" xmlns="" id="{4218505C-0494-42EA-AF90-3640BC0FB870}"/>
                </a:ext>
              </a:extLst>
            </p:cNvPr>
            <p:cNvSpPr/>
            <p:nvPr/>
          </p:nvSpPr>
          <p:spPr bwMode="auto">
            <a:xfrm>
              <a:off x="5078413" y="4373563"/>
              <a:ext cx="984250" cy="1408113"/>
            </a:xfrm>
            <a:custGeom>
              <a:avLst/>
              <a:gdLst>
                <a:gd name="T0" fmla="*/ 0 w 620"/>
                <a:gd name="T1" fmla="*/ 836 h 887"/>
                <a:gd name="T2" fmla="*/ 620 w 620"/>
                <a:gd name="T3" fmla="*/ 887 h 887"/>
                <a:gd name="T4" fmla="*/ 620 w 620"/>
                <a:gd name="T5" fmla="*/ 51 h 887"/>
                <a:gd name="T6" fmla="*/ 0 w 620"/>
                <a:gd name="T7" fmla="*/ 0 h 887"/>
                <a:gd name="T8" fmla="*/ 0 w 620"/>
                <a:gd name="T9" fmla="*/ 836 h 887"/>
              </a:gdLst>
              <a:ahLst/>
              <a:cxnLst>
                <a:cxn ang="0">
                  <a:pos x="T0" y="T1"/>
                </a:cxn>
                <a:cxn ang="0">
                  <a:pos x="T2" y="T3"/>
                </a:cxn>
                <a:cxn ang="0">
                  <a:pos x="T4" y="T5"/>
                </a:cxn>
                <a:cxn ang="0">
                  <a:pos x="T6" y="T7"/>
                </a:cxn>
                <a:cxn ang="0">
                  <a:pos x="T8" y="T9"/>
                </a:cxn>
              </a:cxnLst>
              <a:rect l="0" t="0" r="r" b="b"/>
              <a:pathLst>
                <a:path w="620" h="887">
                  <a:moveTo>
                    <a:pt x="0" y="836"/>
                  </a:moveTo>
                  <a:lnTo>
                    <a:pt x="620" y="887"/>
                  </a:lnTo>
                  <a:lnTo>
                    <a:pt x="620" y="51"/>
                  </a:lnTo>
                  <a:lnTo>
                    <a:pt x="0" y="0"/>
                  </a:lnTo>
                  <a:lnTo>
                    <a:pt x="0" y="836"/>
                  </a:lnTo>
                  <a:close/>
                </a:path>
              </a:pathLst>
            </a:custGeom>
            <a:solidFill>
              <a:srgbClr val="0064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4" name="íṧļîḍè">
              <a:extLst>
                <a:ext uri="{FF2B5EF4-FFF2-40B4-BE49-F238E27FC236}">
                  <a16:creationId xmlns:a16="http://schemas.microsoft.com/office/drawing/2014/main" xmlns="" id="{56FD2C1C-E504-49A2-91F0-259B10205755}"/>
                </a:ext>
              </a:extLst>
            </p:cNvPr>
            <p:cNvSpPr/>
            <p:nvPr/>
          </p:nvSpPr>
          <p:spPr bwMode="auto">
            <a:xfrm>
              <a:off x="5145088" y="4267200"/>
              <a:ext cx="998538" cy="200025"/>
            </a:xfrm>
            <a:custGeom>
              <a:avLst/>
              <a:gdLst>
                <a:gd name="T0" fmla="*/ 0 w 74"/>
                <a:gd name="T1" fmla="*/ 5 h 15"/>
                <a:gd name="T2" fmla="*/ 3 w 74"/>
                <a:gd name="T3" fmla="*/ 4 h 15"/>
                <a:gd name="T4" fmla="*/ 12 w 74"/>
                <a:gd name="T5" fmla="*/ 2 h 15"/>
                <a:gd name="T6" fmla="*/ 24 w 74"/>
                <a:gd name="T7" fmla="*/ 0 h 15"/>
                <a:gd name="T8" fmla="*/ 39 w 74"/>
                <a:gd name="T9" fmla="*/ 0 h 15"/>
                <a:gd name="T10" fmla="*/ 46 w 74"/>
                <a:gd name="T11" fmla="*/ 1 h 15"/>
                <a:gd name="T12" fmla="*/ 53 w 74"/>
                <a:gd name="T13" fmla="*/ 2 h 15"/>
                <a:gd name="T14" fmla="*/ 59 w 74"/>
                <a:gd name="T15" fmla="*/ 4 h 15"/>
                <a:gd name="T16" fmla="*/ 65 w 74"/>
                <a:gd name="T17" fmla="*/ 7 h 15"/>
                <a:gd name="T18" fmla="*/ 69 w 74"/>
                <a:gd name="T19" fmla="*/ 10 h 15"/>
                <a:gd name="T20" fmla="*/ 72 w 74"/>
                <a:gd name="T21" fmla="*/ 12 h 15"/>
                <a:gd name="T22" fmla="*/ 74 w 74"/>
                <a:gd name="T23" fmla="*/ 15 h 15"/>
                <a:gd name="T24" fmla="*/ 71 w 74"/>
                <a:gd name="T25" fmla="*/ 13 h 15"/>
                <a:gd name="T26" fmla="*/ 68 w 74"/>
                <a:gd name="T27" fmla="*/ 10 h 15"/>
                <a:gd name="T28" fmla="*/ 64 w 74"/>
                <a:gd name="T29" fmla="*/ 8 h 15"/>
                <a:gd name="T30" fmla="*/ 59 w 74"/>
                <a:gd name="T31" fmla="*/ 5 h 15"/>
                <a:gd name="T32" fmla="*/ 53 w 74"/>
                <a:gd name="T33" fmla="*/ 4 h 15"/>
                <a:gd name="T34" fmla="*/ 46 w 74"/>
                <a:gd name="T35" fmla="*/ 2 h 15"/>
                <a:gd name="T36" fmla="*/ 39 w 74"/>
                <a:gd name="T37" fmla="*/ 2 h 15"/>
                <a:gd name="T38" fmla="*/ 25 w 74"/>
                <a:gd name="T39" fmla="*/ 2 h 15"/>
                <a:gd name="T40" fmla="*/ 12 w 74"/>
                <a:gd name="T41" fmla="*/ 3 h 15"/>
                <a:gd name="T42" fmla="*/ 4 w 74"/>
                <a:gd name="T43" fmla="*/ 4 h 15"/>
                <a:gd name="T44" fmla="*/ 0 w 74"/>
                <a:gd name="T4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 h="15">
                  <a:moveTo>
                    <a:pt x="0" y="5"/>
                  </a:moveTo>
                  <a:cubicBezTo>
                    <a:pt x="0" y="5"/>
                    <a:pt x="1" y="5"/>
                    <a:pt x="3" y="4"/>
                  </a:cubicBezTo>
                  <a:cubicBezTo>
                    <a:pt x="6" y="4"/>
                    <a:pt x="9" y="3"/>
                    <a:pt x="12" y="2"/>
                  </a:cubicBezTo>
                  <a:cubicBezTo>
                    <a:pt x="16" y="1"/>
                    <a:pt x="20" y="1"/>
                    <a:pt x="24" y="0"/>
                  </a:cubicBezTo>
                  <a:cubicBezTo>
                    <a:pt x="29" y="0"/>
                    <a:pt x="34" y="0"/>
                    <a:pt x="39" y="0"/>
                  </a:cubicBezTo>
                  <a:cubicBezTo>
                    <a:pt x="41" y="0"/>
                    <a:pt x="44" y="0"/>
                    <a:pt x="46" y="1"/>
                  </a:cubicBezTo>
                  <a:cubicBezTo>
                    <a:pt x="49" y="1"/>
                    <a:pt x="51" y="1"/>
                    <a:pt x="53" y="2"/>
                  </a:cubicBezTo>
                  <a:cubicBezTo>
                    <a:pt x="55" y="2"/>
                    <a:pt x="57" y="3"/>
                    <a:pt x="59" y="4"/>
                  </a:cubicBezTo>
                  <a:cubicBezTo>
                    <a:pt x="61" y="5"/>
                    <a:pt x="63" y="6"/>
                    <a:pt x="65" y="7"/>
                  </a:cubicBezTo>
                  <a:cubicBezTo>
                    <a:pt x="66" y="8"/>
                    <a:pt x="68" y="9"/>
                    <a:pt x="69" y="10"/>
                  </a:cubicBezTo>
                  <a:cubicBezTo>
                    <a:pt x="70" y="11"/>
                    <a:pt x="71" y="12"/>
                    <a:pt x="72" y="12"/>
                  </a:cubicBezTo>
                  <a:cubicBezTo>
                    <a:pt x="73" y="14"/>
                    <a:pt x="74" y="15"/>
                    <a:pt x="74" y="15"/>
                  </a:cubicBezTo>
                  <a:cubicBezTo>
                    <a:pt x="74" y="15"/>
                    <a:pt x="73" y="14"/>
                    <a:pt x="71" y="13"/>
                  </a:cubicBezTo>
                  <a:cubicBezTo>
                    <a:pt x="70" y="12"/>
                    <a:pt x="70" y="11"/>
                    <a:pt x="68" y="10"/>
                  </a:cubicBezTo>
                  <a:cubicBezTo>
                    <a:pt x="67" y="10"/>
                    <a:pt x="66" y="9"/>
                    <a:pt x="64" y="8"/>
                  </a:cubicBezTo>
                  <a:cubicBezTo>
                    <a:pt x="63" y="7"/>
                    <a:pt x="61" y="6"/>
                    <a:pt x="59" y="5"/>
                  </a:cubicBezTo>
                  <a:cubicBezTo>
                    <a:pt x="57" y="5"/>
                    <a:pt x="55" y="4"/>
                    <a:pt x="53" y="4"/>
                  </a:cubicBezTo>
                  <a:cubicBezTo>
                    <a:pt x="51" y="3"/>
                    <a:pt x="48" y="2"/>
                    <a:pt x="46" y="2"/>
                  </a:cubicBezTo>
                  <a:cubicBezTo>
                    <a:pt x="44" y="2"/>
                    <a:pt x="41" y="2"/>
                    <a:pt x="39" y="2"/>
                  </a:cubicBezTo>
                  <a:cubicBezTo>
                    <a:pt x="34" y="1"/>
                    <a:pt x="29" y="1"/>
                    <a:pt x="25" y="2"/>
                  </a:cubicBezTo>
                  <a:cubicBezTo>
                    <a:pt x="20" y="2"/>
                    <a:pt x="16" y="3"/>
                    <a:pt x="12" y="3"/>
                  </a:cubicBezTo>
                  <a:cubicBezTo>
                    <a:pt x="9" y="4"/>
                    <a:pt x="6" y="4"/>
                    <a:pt x="4" y="4"/>
                  </a:cubicBezTo>
                  <a:cubicBezTo>
                    <a:pt x="1" y="5"/>
                    <a:pt x="0" y="5"/>
                    <a:pt x="0" y="5"/>
                  </a:cubicBezTo>
                </a:path>
              </a:pathLst>
            </a:custGeom>
            <a:solidFill>
              <a:srgbClr val="EBD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5" name="iśļîďé">
              <a:extLst>
                <a:ext uri="{FF2B5EF4-FFF2-40B4-BE49-F238E27FC236}">
                  <a16:creationId xmlns:a16="http://schemas.microsoft.com/office/drawing/2014/main" xmlns="" id="{AFFB2110-E3E7-4A13-A908-6E885B180809}"/>
                </a:ext>
              </a:extLst>
            </p:cNvPr>
            <p:cNvSpPr/>
            <p:nvPr/>
          </p:nvSpPr>
          <p:spPr bwMode="auto">
            <a:xfrm>
              <a:off x="5132388" y="4306888"/>
              <a:ext cx="969963" cy="133350"/>
            </a:xfrm>
            <a:custGeom>
              <a:avLst/>
              <a:gdLst>
                <a:gd name="T0" fmla="*/ 0 w 72"/>
                <a:gd name="T1" fmla="*/ 4 h 10"/>
                <a:gd name="T2" fmla="*/ 3 w 72"/>
                <a:gd name="T3" fmla="*/ 3 h 10"/>
                <a:gd name="T4" fmla="*/ 11 w 72"/>
                <a:gd name="T5" fmla="*/ 2 h 10"/>
                <a:gd name="T6" fmla="*/ 23 w 72"/>
                <a:gd name="T7" fmla="*/ 1 h 10"/>
                <a:gd name="T8" fmla="*/ 30 w 72"/>
                <a:gd name="T9" fmla="*/ 0 h 10"/>
                <a:gd name="T10" fmla="*/ 36 w 72"/>
                <a:gd name="T11" fmla="*/ 0 h 10"/>
                <a:gd name="T12" fmla="*/ 43 w 72"/>
                <a:gd name="T13" fmla="*/ 1 h 10"/>
                <a:gd name="T14" fmla="*/ 50 w 72"/>
                <a:gd name="T15" fmla="*/ 2 h 10"/>
                <a:gd name="T16" fmla="*/ 56 w 72"/>
                <a:gd name="T17" fmla="*/ 3 h 10"/>
                <a:gd name="T18" fmla="*/ 61 w 72"/>
                <a:gd name="T19" fmla="*/ 5 h 10"/>
                <a:gd name="T20" fmla="*/ 66 w 72"/>
                <a:gd name="T21" fmla="*/ 7 h 10"/>
                <a:gd name="T22" fmla="*/ 69 w 72"/>
                <a:gd name="T23" fmla="*/ 9 h 10"/>
                <a:gd name="T24" fmla="*/ 72 w 72"/>
                <a:gd name="T25" fmla="*/ 10 h 10"/>
                <a:gd name="T26" fmla="*/ 69 w 72"/>
                <a:gd name="T27" fmla="*/ 9 h 10"/>
                <a:gd name="T28" fmla="*/ 66 w 72"/>
                <a:gd name="T29" fmla="*/ 8 h 10"/>
                <a:gd name="T30" fmla="*/ 61 w 72"/>
                <a:gd name="T31" fmla="*/ 6 h 10"/>
                <a:gd name="T32" fmla="*/ 56 w 72"/>
                <a:gd name="T33" fmla="*/ 5 h 10"/>
                <a:gd name="T34" fmla="*/ 50 w 72"/>
                <a:gd name="T35" fmla="*/ 4 h 10"/>
                <a:gd name="T36" fmla="*/ 43 w 72"/>
                <a:gd name="T37" fmla="*/ 3 h 10"/>
                <a:gd name="T38" fmla="*/ 36 w 72"/>
                <a:gd name="T39" fmla="*/ 2 h 10"/>
                <a:gd name="T40" fmla="*/ 30 w 72"/>
                <a:gd name="T41" fmla="*/ 2 h 10"/>
                <a:gd name="T42" fmla="*/ 23 w 72"/>
                <a:gd name="T43" fmla="*/ 2 h 10"/>
                <a:gd name="T44" fmla="*/ 11 w 72"/>
                <a:gd name="T45" fmla="*/ 3 h 10"/>
                <a:gd name="T46" fmla="*/ 0 w 72"/>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0">
                  <a:moveTo>
                    <a:pt x="0" y="4"/>
                  </a:moveTo>
                  <a:cubicBezTo>
                    <a:pt x="0" y="4"/>
                    <a:pt x="1" y="4"/>
                    <a:pt x="3" y="3"/>
                  </a:cubicBezTo>
                  <a:cubicBezTo>
                    <a:pt x="5" y="3"/>
                    <a:pt x="8" y="3"/>
                    <a:pt x="11" y="2"/>
                  </a:cubicBezTo>
                  <a:cubicBezTo>
                    <a:pt x="15" y="2"/>
                    <a:pt x="19" y="1"/>
                    <a:pt x="23" y="1"/>
                  </a:cubicBezTo>
                  <a:cubicBezTo>
                    <a:pt x="25" y="1"/>
                    <a:pt x="27" y="0"/>
                    <a:pt x="30" y="0"/>
                  </a:cubicBezTo>
                  <a:cubicBezTo>
                    <a:pt x="32" y="0"/>
                    <a:pt x="34" y="0"/>
                    <a:pt x="36" y="0"/>
                  </a:cubicBezTo>
                  <a:cubicBezTo>
                    <a:pt x="39" y="0"/>
                    <a:pt x="41" y="1"/>
                    <a:pt x="43" y="1"/>
                  </a:cubicBezTo>
                  <a:cubicBezTo>
                    <a:pt x="46" y="1"/>
                    <a:pt x="48" y="2"/>
                    <a:pt x="50" y="2"/>
                  </a:cubicBezTo>
                  <a:cubicBezTo>
                    <a:pt x="52" y="2"/>
                    <a:pt x="54" y="3"/>
                    <a:pt x="56" y="3"/>
                  </a:cubicBezTo>
                  <a:cubicBezTo>
                    <a:pt x="58" y="4"/>
                    <a:pt x="60" y="5"/>
                    <a:pt x="61" y="5"/>
                  </a:cubicBezTo>
                  <a:cubicBezTo>
                    <a:pt x="63" y="6"/>
                    <a:pt x="65" y="7"/>
                    <a:pt x="66" y="7"/>
                  </a:cubicBezTo>
                  <a:cubicBezTo>
                    <a:pt x="67" y="8"/>
                    <a:pt x="68" y="8"/>
                    <a:pt x="69" y="9"/>
                  </a:cubicBezTo>
                  <a:cubicBezTo>
                    <a:pt x="71" y="10"/>
                    <a:pt x="72" y="10"/>
                    <a:pt x="72" y="10"/>
                  </a:cubicBezTo>
                  <a:cubicBezTo>
                    <a:pt x="72" y="10"/>
                    <a:pt x="71" y="10"/>
                    <a:pt x="69" y="9"/>
                  </a:cubicBezTo>
                  <a:cubicBezTo>
                    <a:pt x="68" y="9"/>
                    <a:pt x="67" y="8"/>
                    <a:pt x="66" y="8"/>
                  </a:cubicBezTo>
                  <a:cubicBezTo>
                    <a:pt x="64" y="7"/>
                    <a:pt x="63" y="7"/>
                    <a:pt x="61" y="6"/>
                  </a:cubicBezTo>
                  <a:cubicBezTo>
                    <a:pt x="59" y="6"/>
                    <a:pt x="58" y="5"/>
                    <a:pt x="56" y="5"/>
                  </a:cubicBezTo>
                  <a:cubicBezTo>
                    <a:pt x="54" y="4"/>
                    <a:pt x="52" y="4"/>
                    <a:pt x="50" y="4"/>
                  </a:cubicBezTo>
                  <a:cubicBezTo>
                    <a:pt x="48" y="3"/>
                    <a:pt x="45" y="3"/>
                    <a:pt x="43" y="3"/>
                  </a:cubicBezTo>
                  <a:cubicBezTo>
                    <a:pt x="41" y="2"/>
                    <a:pt x="39" y="2"/>
                    <a:pt x="36" y="2"/>
                  </a:cubicBezTo>
                  <a:cubicBezTo>
                    <a:pt x="34" y="2"/>
                    <a:pt x="32" y="2"/>
                    <a:pt x="30" y="2"/>
                  </a:cubicBezTo>
                  <a:cubicBezTo>
                    <a:pt x="27" y="2"/>
                    <a:pt x="25" y="2"/>
                    <a:pt x="23" y="2"/>
                  </a:cubicBezTo>
                  <a:cubicBezTo>
                    <a:pt x="19" y="3"/>
                    <a:pt x="15" y="3"/>
                    <a:pt x="11" y="3"/>
                  </a:cubicBezTo>
                  <a:cubicBezTo>
                    <a:pt x="4" y="4"/>
                    <a:pt x="0" y="4"/>
                    <a:pt x="0" y="4"/>
                  </a:cubicBezTo>
                  <a:close/>
                </a:path>
              </a:pathLst>
            </a:custGeom>
            <a:solidFill>
              <a:srgbClr val="EBD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6" name="ïsļîďe">
              <a:extLst>
                <a:ext uri="{FF2B5EF4-FFF2-40B4-BE49-F238E27FC236}">
                  <a16:creationId xmlns:a16="http://schemas.microsoft.com/office/drawing/2014/main" xmlns="" id="{0319A746-F0D1-4306-92CB-812123B6400F}"/>
                </a:ext>
              </a:extLst>
            </p:cNvPr>
            <p:cNvSpPr/>
            <p:nvPr/>
          </p:nvSpPr>
          <p:spPr bwMode="auto">
            <a:xfrm>
              <a:off x="6197601" y="5781675"/>
              <a:ext cx="39688" cy="1588"/>
            </a:xfrm>
            <a:prstGeom prst="rect">
              <a:avLst/>
            </a:prstGeom>
            <a:solidFill>
              <a:srgbClr val="CCE2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37" name="î$líďé">
              <a:extLst>
                <a:ext uri="{FF2B5EF4-FFF2-40B4-BE49-F238E27FC236}">
                  <a16:creationId xmlns:a16="http://schemas.microsoft.com/office/drawing/2014/main" xmlns="" id="{7D3294B6-6107-41CB-8918-863B787E0FD3}"/>
                </a:ext>
              </a:extLst>
            </p:cNvPr>
            <p:cNvSpPr/>
            <p:nvPr/>
          </p:nvSpPr>
          <p:spPr bwMode="auto">
            <a:xfrm>
              <a:off x="6156326" y="4467225"/>
              <a:ext cx="80963" cy="1327150"/>
            </a:xfrm>
            <a:custGeom>
              <a:avLst/>
              <a:gdLst>
                <a:gd name="T0" fmla="*/ 6 w 6"/>
                <a:gd name="T1" fmla="*/ 82 h 99"/>
                <a:gd name="T2" fmla="*/ 0 w 6"/>
                <a:gd name="T3" fmla="*/ 83 h 99"/>
                <a:gd name="T4" fmla="*/ 0 w 6"/>
                <a:gd name="T5" fmla="*/ 83 h 99"/>
                <a:gd name="T6" fmla="*/ 0 w 6"/>
                <a:gd name="T7" fmla="*/ 99 h 99"/>
                <a:gd name="T8" fmla="*/ 3 w 6"/>
                <a:gd name="T9" fmla="*/ 98 h 99"/>
                <a:gd name="T10" fmla="*/ 6 w 6"/>
                <a:gd name="T11" fmla="*/ 98 h 99"/>
                <a:gd name="T12" fmla="*/ 6 w 6"/>
                <a:gd name="T13" fmla="*/ 98 h 99"/>
                <a:gd name="T14" fmla="*/ 6 w 6"/>
                <a:gd name="T15" fmla="*/ 82 h 99"/>
                <a:gd name="T16" fmla="*/ 6 w 6"/>
                <a:gd name="T17" fmla="*/ 50 h 99"/>
                <a:gd name="T18" fmla="*/ 0 w 6"/>
                <a:gd name="T19" fmla="*/ 51 h 99"/>
                <a:gd name="T20" fmla="*/ 0 w 6"/>
                <a:gd name="T21" fmla="*/ 51 h 99"/>
                <a:gd name="T22" fmla="*/ 0 w 6"/>
                <a:gd name="T23" fmla="*/ 77 h 99"/>
                <a:gd name="T24" fmla="*/ 0 w 6"/>
                <a:gd name="T25" fmla="*/ 77 h 99"/>
                <a:gd name="T26" fmla="*/ 6 w 6"/>
                <a:gd name="T27" fmla="*/ 76 h 99"/>
                <a:gd name="T28" fmla="*/ 6 w 6"/>
                <a:gd name="T29" fmla="*/ 50 h 99"/>
                <a:gd name="T30" fmla="*/ 6 w 6"/>
                <a:gd name="T31" fmla="*/ 17 h 99"/>
                <a:gd name="T32" fmla="*/ 0 w 6"/>
                <a:gd name="T33" fmla="*/ 18 h 99"/>
                <a:gd name="T34" fmla="*/ 0 w 6"/>
                <a:gd name="T35" fmla="*/ 18 h 99"/>
                <a:gd name="T36" fmla="*/ 0 w 6"/>
                <a:gd name="T37" fmla="*/ 45 h 99"/>
                <a:gd name="T38" fmla="*/ 0 w 6"/>
                <a:gd name="T39" fmla="*/ 45 h 99"/>
                <a:gd name="T40" fmla="*/ 6 w 6"/>
                <a:gd name="T41" fmla="*/ 44 h 99"/>
                <a:gd name="T42" fmla="*/ 6 w 6"/>
                <a:gd name="T43" fmla="*/ 17 h 99"/>
                <a:gd name="T44" fmla="*/ 6 w 6"/>
                <a:gd name="T45" fmla="*/ 0 h 99"/>
                <a:gd name="T46" fmla="*/ 0 w 6"/>
                <a:gd name="T47" fmla="*/ 0 h 99"/>
                <a:gd name="T48" fmla="*/ 0 w 6"/>
                <a:gd name="T49" fmla="*/ 0 h 99"/>
                <a:gd name="T50" fmla="*/ 0 w 6"/>
                <a:gd name="T51" fmla="*/ 12 h 99"/>
                <a:gd name="T52" fmla="*/ 0 w 6"/>
                <a:gd name="T53" fmla="*/ 12 h 99"/>
                <a:gd name="T54" fmla="*/ 6 w 6"/>
                <a:gd name="T55" fmla="*/ 10 h 99"/>
                <a:gd name="T56" fmla="*/ 6 w 6"/>
                <a:gd name="T5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99">
                  <a:moveTo>
                    <a:pt x="6" y="82"/>
                  </a:moveTo>
                  <a:cubicBezTo>
                    <a:pt x="4" y="83"/>
                    <a:pt x="2" y="83"/>
                    <a:pt x="0" y="83"/>
                  </a:cubicBezTo>
                  <a:cubicBezTo>
                    <a:pt x="0" y="83"/>
                    <a:pt x="0" y="83"/>
                    <a:pt x="0" y="83"/>
                  </a:cubicBezTo>
                  <a:cubicBezTo>
                    <a:pt x="0" y="99"/>
                    <a:pt x="0" y="99"/>
                    <a:pt x="0" y="99"/>
                  </a:cubicBezTo>
                  <a:cubicBezTo>
                    <a:pt x="1" y="99"/>
                    <a:pt x="2" y="99"/>
                    <a:pt x="3" y="98"/>
                  </a:cubicBezTo>
                  <a:cubicBezTo>
                    <a:pt x="4" y="98"/>
                    <a:pt x="5" y="98"/>
                    <a:pt x="6" y="98"/>
                  </a:cubicBezTo>
                  <a:cubicBezTo>
                    <a:pt x="6" y="98"/>
                    <a:pt x="6" y="98"/>
                    <a:pt x="6" y="98"/>
                  </a:cubicBezTo>
                  <a:cubicBezTo>
                    <a:pt x="6" y="92"/>
                    <a:pt x="6" y="87"/>
                    <a:pt x="6" y="82"/>
                  </a:cubicBezTo>
                  <a:moveTo>
                    <a:pt x="6" y="50"/>
                  </a:moveTo>
                  <a:cubicBezTo>
                    <a:pt x="4" y="51"/>
                    <a:pt x="2" y="51"/>
                    <a:pt x="0" y="51"/>
                  </a:cubicBezTo>
                  <a:cubicBezTo>
                    <a:pt x="0" y="51"/>
                    <a:pt x="0" y="51"/>
                    <a:pt x="0" y="51"/>
                  </a:cubicBezTo>
                  <a:cubicBezTo>
                    <a:pt x="0" y="77"/>
                    <a:pt x="0" y="77"/>
                    <a:pt x="0" y="77"/>
                  </a:cubicBezTo>
                  <a:cubicBezTo>
                    <a:pt x="0" y="77"/>
                    <a:pt x="0" y="77"/>
                    <a:pt x="0" y="77"/>
                  </a:cubicBezTo>
                  <a:cubicBezTo>
                    <a:pt x="2" y="77"/>
                    <a:pt x="4" y="76"/>
                    <a:pt x="6" y="76"/>
                  </a:cubicBezTo>
                  <a:cubicBezTo>
                    <a:pt x="6" y="67"/>
                    <a:pt x="6" y="59"/>
                    <a:pt x="6" y="50"/>
                  </a:cubicBezTo>
                  <a:moveTo>
                    <a:pt x="6" y="17"/>
                  </a:moveTo>
                  <a:cubicBezTo>
                    <a:pt x="4" y="17"/>
                    <a:pt x="2" y="18"/>
                    <a:pt x="0" y="18"/>
                  </a:cubicBezTo>
                  <a:cubicBezTo>
                    <a:pt x="0" y="18"/>
                    <a:pt x="0" y="18"/>
                    <a:pt x="0" y="18"/>
                  </a:cubicBezTo>
                  <a:cubicBezTo>
                    <a:pt x="0" y="45"/>
                    <a:pt x="0" y="45"/>
                    <a:pt x="0" y="45"/>
                  </a:cubicBezTo>
                  <a:cubicBezTo>
                    <a:pt x="0" y="45"/>
                    <a:pt x="0" y="45"/>
                    <a:pt x="0" y="45"/>
                  </a:cubicBezTo>
                  <a:cubicBezTo>
                    <a:pt x="2" y="45"/>
                    <a:pt x="4" y="45"/>
                    <a:pt x="6" y="44"/>
                  </a:cubicBezTo>
                  <a:cubicBezTo>
                    <a:pt x="6" y="35"/>
                    <a:pt x="6" y="26"/>
                    <a:pt x="6" y="17"/>
                  </a:cubicBezTo>
                  <a:moveTo>
                    <a:pt x="6" y="0"/>
                  </a:moveTo>
                  <a:cubicBezTo>
                    <a:pt x="0" y="0"/>
                    <a:pt x="0" y="0"/>
                    <a:pt x="0" y="0"/>
                  </a:cubicBezTo>
                  <a:cubicBezTo>
                    <a:pt x="0" y="0"/>
                    <a:pt x="0" y="0"/>
                    <a:pt x="0" y="0"/>
                  </a:cubicBezTo>
                  <a:cubicBezTo>
                    <a:pt x="0" y="12"/>
                    <a:pt x="0" y="12"/>
                    <a:pt x="0" y="12"/>
                  </a:cubicBezTo>
                  <a:cubicBezTo>
                    <a:pt x="0" y="12"/>
                    <a:pt x="0" y="12"/>
                    <a:pt x="0" y="12"/>
                  </a:cubicBezTo>
                  <a:cubicBezTo>
                    <a:pt x="2" y="12"/>
                    <a:pt x="4" y="11"/>
                    <a:pt x="6" y="10"/>
                  </a:cubicBezTo>
                  <a:cubicBezTo>
                    <a:pt x="6" y="7"/>
                    <a:pt x="6" y="3"/>
                    <a:pt x="6" y="0"/>
                  </a:cubicBezTo>
                </a:path>
              </a:pathLst>
            </a:custGeom>
            <a:solidFill>
              <a:srgbClr val="007B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8" name="íšļîdê">
              <a:extLst>
                <a:ext uri="{FF2B5EF4-FFF2-40B4-BE49-F238E27FC236}">
                  <a16:creationId xmlns:a16="http://schemas.microsoft.com/office/drawing/2014/main" xmlns="" id="{40AA8431-FFBC-4CE6-94F9-61B8D85C4FCA}"/>
                </a:ext>
              </a:extLst>
            </p:cNvPr>
            <p:cNvSpPr/>
            <p:nvPr/>
          </p:nvSpPr>
          <p:spPr bwMode="auto">
            <a:xfrm>
              <a:off x="6156326" y="4602163"/>
              <a:ext cx="80963" cy="106363"/>
            </a:xfrm>
            <a:custGeom>
              <a:avLst/>
              <a:gdLst>
                <a:gd name="T0" fmla="*/ 6 w 6"/>
                <a:gd name="T1" fmla="*/ 0 h 8"/>
                <a:gd name="T2" fmla="*/ 6 w 6"/>
                <a:gd name="T3" fmla="*/ 0 h 8"/>
                <a:gd name="T4" fmla="*/ 0 w 6"/>
                <a:gd name="T5" fmla="*/ 2 h 8"/>
                <a:gd name="T6" fmla="*/ 0 w 6"/>
                <a:gd name="T7" fmla="*/ 2 h 8"/>
                <a:gd name="T8" fmla="*/ 0 w 6"/>
                <a:gd name="T9" fmla="*/ 8 h 8"/>
                <a:gd name="T10" fmla="*/ 0 w 6"/>
                <a:gd name="T11" fmla="*/ 8 h 8"/>
                <a:gd name="T12" fmla="*/ 6 w 6"/>
                <a:gd name="T13" fmla="*/ 7 h 8"/>
                <a:gd name="T14" fmla="*/ 6 w 6"/>
                <a:gd name="T15" fmla="*/ 7 h 8"/>
                <a:gd name="T16" fmla="*/ 6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0"/>
                  </a:moveTo>
                  <a:cubicBezTo>
                    <a:pt x="6" y="0"/>
                    <a:pt x="6" y="0"/>
                    <a:pt x="6" y="0"/>
                  </a:cubicBezTo>
                  <a:cubicBezTo>
                    <a:pt x="4" y="1"/>
                    <a:pt x="2" y="2"/>
                    <a:pt x="0" y="2"/>
                  </a:cubicBezTo>
                  <a:cubicBezTo>
                    <a:pt x="0" y="2"/>
                    <a:pt x="0" y="2"/>
                    <a:pt x="0" y="2"/>
                  </a:cubicBezTo>
                  <a:cubicBezTo>
                    <a:pt x="0" y="8"/>
                    <a:pt x="0" y="8"/>
                    <a:pt x="0" y="8"/>
                  </a:cubicBezTo>
                  <a:cubicBezTo>
                    <a:pt x="0" y="8"/>
                    <a:pt x="0" y="8"/>
                    <a:pt x="0" y="8"/>
                  </a:cubicBezTo>
                  <a:cubicBezTo>
                    <a:pt x="2" y="8"/>
                    <a:pt x="4" y="7"/>
                    <a:pt x="6" y="7"/>
                  </a:cubicBezTo>
                  <a:cubicBezTo>
                    <a:pt x="6" y="7"/>
                    <a:pt x="6" y="7"/>
                    <a:pt x="6" y="7"/>
                  </a:cubicBezTo>
                  <a:cubicBezTo>
                    <a:pt x="6" y="4"/>
                    <a:pt x="6" y="3"/>
                    <a:pt x="6" y="0"/>
                  </a:cubicBezTo>
                </a:path>
              </a:pathLst>
            </a:custGeom>
            <a:solidFill>
              <a:srgbClr val="0096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9" name="îṧliḑê">
              <a:extLst>
                <a:ext uri="{FF2B5EF4-FFF2-40B4-BE49-F238E27FC236}">
                  <a16:creationId xmlns:a16="http://schemas.microsoft.com/office/drawing/2014/main" xmlns="" id="{2B18AD6B-E152-41BD-9198-FD4DFFF70F9D}"/>
                </a:ext>
              </a:extLst>
            </p:cNvPr>
            <p:cNvSpPr/>
            <p:nvPr/>
          </p:nvSpPr>
          <p:spPr bwMode="auto">
            <a:xfrm>
              <a:off x="6156326" y="5486400"/>
              <a:ext cx="80963" cy="93663"/>
            </a:xfrm>
            <a:custGeom>
              <a:avLst/>
              <a:gdLst>
                <a:gd name="T0" fmla="*/ 6 w 6"/>
                <a:gd name="T1" fmla="*/ 0 h 7"/>
                <a:gd name="T2" fmla="*/ 6 w 6"/>
                <a:gd name="T3" fmla="*/ 0 h 7"/>
                <a:gd name="T4" fmla="*/ 0 w 6"/>
                <a:gd name="T5" fmla="*/ 1 h 7"/>
                <a:gd name="T6" fmla="*/ 0 w 6"/>
                <a:gd name="T7" fmla="*/ 1 h 7"/>
                <a:gd name="T8" fmla="*/ 0 w 6"/>
                <a:gd name="T9" fmla="*/ 7 h 7"/>
                <a:gd name="T10" fmla="*/ 0 w 6"/>
                <a:gd name="T11" fmla="*/ 7 h 7"/>
                <a:gd name="T12" fmla="*/ 6 w 6"/>
                <a:gd name="T13" fmla="*/ 6 h 7"/>
                <a:gd name="T14" fmla="*/ 6 w 6"/>
                <a:gd name="T15" fmla="*/ 6 h 7"/>
                <a:gd name="T16" fmla="*/ 6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0"/>
                  </a:moveTo>
                  <a:cubicBezTo>
                    <a:pt x="6" y="0"/>
                    <a:pt x="6" y="0"/>
                    <a:pt x="6" y="0"/>
                  </a:cubicBezTo>
                  <a:cubicBezTo>
                    <a:pt x="4" y="0"/>
                    <a:pt x="2" y="1"/>
                    <a:pt x="0" y="1"/>
                  </a:cubicBezTo>
                  <a:cubicBezTo>
                    <a:pt x="0" y="1"/>
                    <a:pt x="0" y="1"/>
                    <a:pt x="0" y="1"/>
                  </a:cubicBezTo>
                  <a:cubicBezTo>
                    <a:pt x="0" y="7"/>
                    <a:pt x="0" y="7"/>
                    <a:pt x="0" y="7"/>
                  </a:cubicBezTo>
                  <a:cubicBezTo>
                    <a:pt x="0" y="7"/>
                    <a:pt x="0" y="7"/>
                    <a:pt x="0" y="7"/>
                  </a:cubicBezTo>
                  <a:cubicBezTo>
                    <a:pt x="2" y="7"/>
                    <a:pt x="4" y="7"/>
                    <a:pt x="6" y="6"/>
                  </a:cubicBezTo>
                  <a:cubicBezTo>
                    <a:pt x="6" y="6"/>
                    <a:pt x="6" y="6"/>
                    <a:pt x="6" y="6"/>
                  </a:cubicBezTo>
                  <a:cubicBezTo>
                    <a:pt x="6" y="3"/>
                    <a:pt x="6" y="2"/>
                    <a:pt x="6" y="0"/>
                  </a:cubicBezTo>
                </a:path>
              </a:pathLst>
            </a:custGeom>
            <a:solidFill>
              <a:srgbClr val="0096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0" name="îŝľíďe">
              <a:extLst>
                <a:ext uri="{FF2B5EF4-FFF2-40B4-BE49-F238E27FC236}">
                  <a16:creationId xmlns:a16="http://schemas.microsoft.com/office/drawing/2014/main" xmlns="" id="{34743715-4C41-48B7-B939-78F111F91BFB}"/>
                </a:ext>
              </a:extLst>
            </p:cNvPr>
            <p:cNvSpPr/>
            <p:nvPr/>
          </p:nvSpPr>
          <p:spPr bwMode="auto">
            <a:xfrm>
              <a:off x="6156326" y="5057775"/>
              <a:ext cx="80963" cy="93663"/>
            </a:xfrm>
            <a:custGeom>
              <a:avLst/>
              <a:gdLst>
                <a:gd name="T0" fmla="*/ 6 w 6"/>
                <a:gd name="T1" fmla="*/ 0 h 7"/>
                <a:gd name="T2" fmla="*/ 6 w 6"/>
                <a:gd name="T3" fmla="*/ 0 h 7"/>
                <a:gd name="T4" fmla="*/ 0 w 6"/>
                <a:gd name="T5" fmla="*/ 1 h 7"/>
                <a:gd name="T6" fmla="*/ 0 w 6"/>
                <a:gd name="T7" fmla="*/ 1 h 7"/>
                <a:gd name="T8" fmla="*/ 0 w 6"/>
                <a:gd name="T9" fmla="*/ 7 h 7"/>
                <a:gd name="T10" fmla="*/ 0 w 6"/>
                <a:gd name="T11" fmla="*/ 7 h 7"/>
                <a:gd name="T12" fmla="*/ 6 w 6"/>
                <a:gd name="T13" fmla="*/ 6 h 7"/>
                <a:gd name="T14" fmla="*/ 6 w 6"/>
                <a:gd name="T15" fmla="*/ 6 h 7"/>
                <a:gd name="T16" fmla="*/ 6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0"/>
                  </a:moveTo>
                  <a:cubicBezTo>
                    <a:pt x="6" y="0"/>
                    <a:pt x="6" y="0"/>
                    <a:pt x="6" y="0"/>
                  </a:cubicBezTo>
                  <a:cubicBezTo>
                    <a:pt x="4" y="1"/>
                    <a:pt x="2" y="1"/>
                    <a:pt x="0" y="1"/>
                  </a:cubicBezTo>
                  <a:cubicBezTo>
                    <a:pt x="0" y="1"/>
                    <a:pt x="0" y="1"/>
                    <a:pt x="0" y="1"/>
                  </a:cubicBezTo>
                  <a:cubicBezTo>
                    <a:pt x="0" y="7"/>
                    <a:pt x="0" y="7"/>
                    <a:pt x="0" y="7"/>
                  </a:cubicBezTo>
                  <a:cubicBezTo>
                    <a:pt x="0" y="7"/>
                    <a:pt x="0" y="7"/>
                    <a:pt x="0" y="7"/>
                  </a:cubicBezTo>
                  <a:cubicBezTo>
                    <a:pt x="2" y="7"/>
                    <a:pt x="4" y="7"/>
                    <a:pt x="6" y="6"/>
                  </a:cubicBezTo>
                  <a:cubicBezTo>
                    <a:pt x="6" y="6"/>
                    <a:pt x="6" y="6"/>
                    <a:pt x="6" y="6"/>
                  </a:cubicBezTo>
                  <a:cubicBezTo>
                    <a:pt x="6" y="4"/>
                    <a:pt x="6" y="2"/>
                    <a:pt x="6" y="0"/>
                  </a:cubicBezTo>
                </a:path>
              </a:pathLst>
            </a:custGeom>
            <a:solidFill>
              <a:srgbClr val="0096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1" name="iṧḻiḍê">
              <a:extLst>
                <a:ext uri="{FF2B5EF4-FFF2-40B4-BE49-F238E27FC236}">
                  <a16:creationId xmlns:a16="http://schemas.microsoft.com/office/drawing/2014/main" xmlns="" id="{C431AF0B-00B0-44AC-B076-0D2A6E8A51F7}"/>
                </a:ext>
              </a:extLst>
            </p:cNvPr>
            <p:cNvSpPr/>
            <p:nvPr/>
          </p:nvSpPr>
          <p:spPr bwMode="auto">
            <a:xfrm>
              <a:off x="6345238" y="4427538"/>
              <a:ext cx="147638" cy="468313"/>
            </a:xfrm>
            <a:custGeom>
              <a:avLst/>
              <a:gdLst>
                <a:gd name="T0" fmla="*/ 93 w 93"/>
                <a:gd name="T1" fmla="*/ 287 h 295"/>
                <a:gd name="T2" fmla="*/ 42 w 93"/>
                <a:gd name="T3" fmla="*/ 262 h 295"/>
                <a:gd name="T4" fmla="*/ 0 w 93"/>
                <a:gd name="T5" fmla="*/ 295 h 295"/>
                <a:gd name="T6" fmla="*/ 0 w 93"/>
                <a:gd name="T7" fmla="*/ 8 h 295"/>
                <a:gd name="T8" fmla="*/ 93 w 93"/>
                <a:gd name="T9" fmla="*/ 0 h 295"/>
                <a:gd name="T10" fmla="*/ 93 w 93"/>
                <a:gd name="T11" fmla="*/ 287 h 295"/>
              </a:gdLst>
              <a:ahLst/>
              <a:cxnLst>
                <a:cxn ang="0">
                  <a:pos x="T0" y="T1"/>
                </a:cxn>
                <a:cxn ang="0">
                  <a:pos x="T2" y="T3"/>
                </a:cxn>
                <a:cxn ang="0">
                  <a:pos x="T4" y="T5"/>
                </a:cxn>
                <a:cxn ang="0">
                  <a:pos x="T6" y="T7"/>
                </a:cxn>
                <a:cxn ang="0">
                  <a:pos x="T8" y="T9"/>
                </a:cxn>
                <a:cxn ang="0">
                  <a:pos x="T10" y="T11"/>
                </a:cxn>
              </a:cxnLst>
              <a:rect l="0" t="0" r="r" b="b"/>
              <a:pathLst>
                <a:path w="93" h="295">
                  <a:moveTo>
                    <a:pt x="93" y="287"/>
                  </a:moveTo>
                  <a:lnTo>
                    <a:pt x="42" y="262"/>
                  </a:lnTo>
                  <a:lnTo>
                    <a:pt x="0" y="295"/>
                  </a:lnTo>
                  <a:lnTo>
                    <a:pt x="0" y="8"/>
                  </a:lnTo>
                  <a:lnTo>
                    <a:pt x="93" y="0"/>
                  </a:lnTo>
                  <a:lnTo>
                    <a:pt x="93" y="287"/>
                  </a:ln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2" name="íṥ1íďè">
              <a:extLst>
                <a:ext uri="{FF2B5EF4-FFF2-40B4-BE49-F238E27FC236}">
                  <a16:creationId xmlns:a16="http://schemas.microsoft.com/office/drawing/2014/main" xmlns="" id="{BB239C5C-2BD8-4EFC-B24B-D25F88A4DEAB}"/>
                </a:ext>
              </a:extLst>
            </p:cNvPr>
            <p:cNvSpPr/>
            <p:nvPr/>
          </p:nvSpPr>
          <p:spPr bwMode="auto">
            <a:xfrm>
              <a:off x="6411913" y="4427538"/>
              <a:ext cx="80963" cy="455613"/>
            </a:xfrm>
            <a:custGeom>
              <a:avLst/>
              <a:gdLst>
                <a:gd name="T0" fmla="*/ 9 w 51"/>
                <a:gd name="T1" fmla="*/ 8 h 287"/>
                <a:gd name="T2" fmla="*/ 0 w 51"/>
                <a:gd name="T3" fmla="*/ 8 h 287"/>
                <a:gd name="T4" fmla="*/ 0 w 51"/>
                <a:gd name="T5" fmla="*/ 262 h 287"/>
                <a:gd name="T6" fmla="*/ 51 w 51"/>
                <a:gd name="T7" fmla="*/ 287 h 287"/>
                <a:gd name="T8" fmla="*/ 51 w 51"/>
                <a:gd name="T9" fmla="*/ 0 h 287"/>
                <a:gd name="T10" fmla="*/ 9 w 51"/>
                <a:gd name="T11" fmla="*/ 8 h 287"/>
              </a:gdLst>
              <a:ahLst/>
              <a:cxnLst>
                <a:cxn ang="0">
                  <a:pos x="T0" y="T1"/>
                </a:cxn>
                <a:cxn ang="0">
                  <a:pos x="T2" y="T3"/>
                </a:cxn>
                <a:cxn ang="0">
                  <a:pos x="T4" y="T5"/>
                </a:cxn>
                <a:cxn ang="0">
                  <a:pos x="T6" y="T7"/>
                </a:cxn>
                <a:cxn ang="0">
                  <a:pos x="T8" y="T9"/>
                </a:cxn>
                <a:cxn ang="0">
                  <a:pos x="T10" y="T11"/>
                </a:cxn>
              </a:cxnLst>
              <a:rect l="0" t="0" r="r" b="b"/>
              <a:pathLst>
                <a:path w="51" h="287">
                  <a:moveTo>
                    <a:pt x="9" y="8"/>
                  </a:moveTo>
                  <a:lnTo>
                    <a:pt x="0" y="8"/>
                  </a:lnTo>
                  <a:lnTo>
                    <a:pt x="0" y="262"/>
                  </a:lnTo>
                  <a:lnTo>
                    <a:pt x="51" y="287"/>
                  </a:lnTo>
                  <a:lnTo>
                    <a:pt x="51" y="0"/>
                  </a:lnTo>
                  <a:lnTo>
                    <a:pt x="9" y="8"/>
                  </a:ln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3" name="ïšḻïḍé">
              <a:extLst>
                <a:ext uri="{FF2B5EF4-FFF2-40B4-BE49-F238E27FC236}">
                  <a16:creationId xmlns:a16="http://schemas.microsoft.com/office/drawing/2014/main" xmlns="" id="{833A5C74-CD1D-48D5-B243-05E082CF356E}"/>
                </a:ext>
              </a:extLst>
            </p:cNvPr>
            <p:cNvSpPr/>
            <p:nvPr/>
          </p:nvSpPr>
          <p:spPr bwMode="auto">
            <a:xfrm>
              <a:off x="4768851" y="3851275"/>
              <a:ext cx="26988" cy="147638"/>
            </a:xfrm>
            <a:prstGeom prst="rect">
              <a:avLst/>
            </a:prstGeom>
            <a:solidFill>
              <a:srgbClr val="FBB04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44" name="ïṣlîḓe">
              <a:extLst>
                <a:ext uri="{FF2B5EF4-FFF2-40B4-BE49-F238E27FC236}">
                  <a16:creationId xmlns:a16="http://schemas.microsoft.com/office/drawing/2014/main" xmlns="" id="{8E239988-7B48-45CB-A884-8730636236CD}"/>
                </a:ext>
              </a:extLst>
            </p:cNvPr>
            <p:cNvSpPr/>
            <p:nvPr/>
          </p:nvSpPr>
          <p:spPr bwMode="auto">
            <a:xfrm>
              <a:off x="4835526" y="3851275"/>
              <a:ext cx="26988" cy="147638"/>
            </a:xfrm>
            <a:prstGeom prst="rect">
              <a:avLst/>
            </a:prstGeom>
            <a:solidFill>
              <a:srgbClr val="FBB04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45" name="íṧļîde">
              <a:extLst>
                <a:ext uri="{FF2B5EF4-FFF2-40B4-BE49-F238E27FC236}">
                  <a16:creationId xmlns:a16="http://schemas.microsoft.com/office/drawing/2014/main" xmlns="" id="{4B77DEAC-95CA-4921-935B-B5A6C58DF732}"/>
                </a:ext>
              </a:extLst>
            </p:cNvPr>
            <p:cNvSpPr/>
            <p:nvPr/>
          </p:nvSpPr>
          <p:spPr bwMode="auto">
            <a:xfrm>
              <a:off x="4916488" y="3851275"/>
              <a:ext cx="14288" cy="147638"/>
            </a:xfrm>
            <a:prstGeom prst="rect">
              <a:avLst/>
            </a:prstGeom>
            <a:solidFill>
              <a:srgbClr val="FBB04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46" name="îsliḋe">
              <a:extLst>
                <a:ext uri="{FF2B5EF4-FFF2-40B4-BE49-F238E27FC236}">
                  <a16:creationId xmlns:a16="http://schemas.microsoft.com/office/drawing/2014/main" xmlns="" id="{57F88247-5453-408C-BCA7-A3F9C76D6372}"/>
                </a:ext>
              </a:extLst>
            </p:cNvPr>
            <p:cNvSpPr/>
            <p:nvPr/>
          </p:nvSpPr>
          <p:spPr bwMode="auto">
            <a:xfrm>
              <a:off x="4984751" y="3851275"/>
              <a:ext cx="26988" cy="147638"/>
            </a:xfrm>
            <a:prstGeom prst="rect">
              <a:avLst/>
            </a:prstGeom>
            <a:solidFill>
              <a:srgbClr val="FBB04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47" name="ïśļîḋé">
              <a:extLst>
                <a:ext uri="{FF2B5EF4-FFF2-40B4-BE49-F238E27FC236}">
                  <a16:creationId xmlns:a16="http://schemas.microsoft.com/office/drawing/2014/main" xmlns="" id="{37821C21-5964-4E13-BB0A-5724DC1BD10F}"/>
                </a:ext>
              </a:extLst>
            </p:cNvPr>
            <p:cNvSpPr/>
            <p:nvPr/>
          </p:nvSpPr>
          <p:spPr bwMode="auto">
            <a:xfrm>
              <a:off x="4405313" y="2578100"/>
              <a:ext cx="969963" cy="1285875"/>
            </a:xfrm>
            <a:custGeom>
              <a:avLst/>
              <a:gdLst>
                <a:gd name="T0" fmla="*/ 72 w 72"/>
                <a:gd name="T1" fmla="*/ 38 h 96"/>
                <a:gd name="T2" fmla="*/ 71 w 72"/>
                <a:gd name="T3" fmla="*/ 43 h 96"/>
                <a:gd name="T4" fmla="*/ 66 w 72"/>
                <a:gd name="T5" fmla="*/ 62 h 96"/>
                <a:gd name="T6" fmla="*/ 64 w 72"/>
                <a:gd name="T7" fmla="*/ 65 h 96"/>
                <a:gd name="T8" fmla="*/ 51 w 72"/>
                <a:gd name="T9" fmla="*/ 81 h 96"/>
                <a:gd name="T10" fmla="*/ 45 w 72"/>
                <a:gd name="T11" fmla="*/ 96 h 96"/>
                <a:gd name="T12" fmla="*/ 27 w 72"/>
                <a:gd name="T13" fmla="*/ 96 h 96"/>
                <a:gd name="T14" fmla="*/ 21 w 72"/>
                <a:gd name="T15" fmla="*/ 81 h 96"/>
                <a:gd name="T16" fmla="*/ 8 w 72"/>
                <a:gd name="T17" fmla="*/ 65 h 96"/>
                <a:gd name="T18" fmla="*/ 6 w 72"/>
                <a:gd name="T19" fmla="*/ 62 h 96"/>
                <a:gd name="T20" fmla="*/ 0 w 72"/>
                <a:gd name="T21" fmla="*/ 43 h 96"/>
                <a:gd name="T22" fmla="*/ 0 w 72"/>
                <a:gd name="T23" fmla="*/ 38 h 96"/>
                <a:gd name="T24" fmla="*/ 3 w 72"/>
                <a:gd name="T25" fmla="*/ 23 h 96"/>
                <a:gd name="T26" fmla="*/ 4 w 72"/>
                <a:gd name="T27" fmla="*/ 20 h 96"/>
                <a:gd name="T28" fmla="*/ 36 w 72"/>
                <a:gd name="T29" fmla="*/ 0 h 96"/>
                <a:gd name="T30" fmla="*/ 68 w 72"/>
                <a:gd name="T31" fmla="*/ 20 h 96"/>
                <a:gd name="T32" fmla="*/ 69 w 72"/>
                <a:gd name="T33" fmla="*/ 23 h 96"/>
                <a:gd name="T34" fmla="*/ 72 w 72"/>
                <a:gd name="T35"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96">
                  <a:moveTo>
                    <a:pt x="72" y="38"/>
                  </a:moveTo>
                  <a:cubicBezTo>
                    <a:pt x="72" y="40"/>
                    <a:pt x="72" y="41"/>
                    <a:pt x="71" y="43"/>
                  </a:cubicBezTo>
                  <a:cubicBezTo>
                    <a:pt x="71" y="49"/>
                    <a:pt x="69" y="56"/>
                    <a:pt x="66" y="62"/>
                  </a:cubicBezTo>
                  <a:cubicBezTo>
                    <a:pt x="65" y="63"/>
                    <a:pt x="65" y="64"/>
                    <a:pt x="64" y="65"/>
                  </a:cubicBezTo>
                  <a:cubicBezTo>
                    <a:pt x="61" y="71"/>
                    <a:pt x="56" y="76"/>
                    <a:pt x="51" y="81"/>
                  </a:cubicBezTo>
                  <a:cubicBezTo>
                    <a:pt x="45" y="86"/>
                    <a:pt x="45" y="96"/>
                    <a:pt x="45" y="96"/>
                  </a:cubicBezTo>
                  <a:cubicBezTo>
                    <a:pt x="27" y="96"/>
                    <a:pt x="27" y="96"/>
                    <a:pt x="27" y="96"/>
                  </a:cubicBezTo>
                  <a:cubicBezTo>
                    <a:pt x="27" y="96"/>
                    <a:pt x="27" y="86"/>
                    <a:pt x="21" y="81"/>
                  </a:cubicBezTo>
                  <a:cubicBezTo>
                    <a:pt x="16" y="76"/>
                    <a:pt x="11" y="71"/>
                    <a:pt x="8" y="65"/>
                  </a:cubicBezTo>
                  <a:cubicBezTo>
                    <a:pt x="7" y="64"/>
                    <a:pt x="7" y="63"/>
                    <a:pt x="6" y="62"/>
                  </a:cubicBezTo>
                  <a:cubicBezTo>
                    <a:pt x="3" y="56"/>
                    <a:pt x="1" y="49"/>
                    <a:pt x="0" y="43"/>
                  </a:cubicBezTo>
                  <a:cubicBezTo>
                    <a:pt x="0" y="41"/>
                    <a:pt x="0" y="40"/>
                    <a:pt x="0" y="38"/>
                  </a:cubicBezTo>
                  <a:cubicBezTo>
                    <a:pt x="0" y="33"/>
                    <a:pt x="1" y="28"/>
                    <a:pt x="3" y="23"/>
                  </a:cubicBezTo>
                  <a:cubicBezTo>
                    <a:pt x="3" y="22"/>
                    <a:pt x="3" y="21"/>
                    <a:pt x="4" y="20"/>
                  </a:cubicBezTo>
                  <a:cubicBezTo>
                    <a:pt x="9" y="8"/>
                    <a:pt x="20" y="0"/>
                    <a:pt x="36" y="0"/>
                  </a:cubicBezTo>
                  <a:cubicBezTo>
                    <a:pt x="52" y="0"/>
                    <a:pt x="63" y="8"/>
                    <a:pt x="68" y="20"/>
                  </a:cubicBezTo>
                  <a:cubicBezTo>
                    <a:pt x="68" y="21"/>
                    <a:pt x="69" y="22"/>
                    <a:pt x="69" y="23"/>
                  </a:cubicBezTo>
                  <a:cubicBezTo>
                    <a:pt x="71" y="28"/>
                    <a:pt x="72" y="33"/>
                    <a:pt x="72" y="38"/>
                  </a:cubicBezTo>
                  <a:close/>
                </a:path>
              </a:pathLst>
            </a:custGeom>
            <a:solidFill>
              <a:srgbClr val="00A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8" name="ïṩḻïḋé">
              <a:extLst>
                <a:ext uri="{FF2B5EF4-FFF2-40B4-BE49-F238E27FC236}">
                  <a16:creationId xmlns:a16="http://schemas.microsoft.com/office/drawing/2014/main" xmlns="" id="{BFA79729-8F11-405D-88F5-17764C8D82C9}"/>
                </a:ext>
              </a:extLst>
            </p:cNvPr>
            <p:cNvSpPr/>
            <p:nvPr/>
          </p:nvSpPr>
          <p:spPr bwMode="auto">
            <a:xfrm>
              <a:off x="4768851" y="3971925"/>
              <a:ext cx="242888" cy="187325"/>
            </a:xfrm>
            <a:prstGeom prst="rect">
              <a:avLst/>
            </a:prstGeom>
            <a:solidFill>
              <a:srgbClr val="DC5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49" name="ïṧľïḍè">
              <a:extLst>
                <a:ext uri="{FF2B5EF4-FFF2-40B4-BE49-F238E27FC236}">
                  <a16:creationId xmlns:a16="http://schemas.microsoft.com/office/drawing/2014/main" xmlns="" id="{7D99C564-5E94-4F6A-9A52-0B0C0C174606}"/>
                </a:ext>
              </a:extLst>
            </p:cNvPr>
            <p:cNvSpPr/>
            <p:nvPr/>
          </p:nvSpPr>
          <p:spPr bwMode="auto">
            <a:xfrm>
              <a:off x="4889501" y="2578100"/>
              <a:ext cx="485775" cy="1285875"/>
            </a:xfrm>
            <a:custGeom>
              <a:avLst/>
              <a:gdLst>
                <a:gd name="T0" fmla="*/ 9 w 36"/>
                <a:gd name="T1" fmla="*/ 96 h 96"/>
                <a:gd name="T2" fmla="*/ 15 w 36"/>
                <a:gd name="T3" fmla="*/ 81 h 96"/>
                <a:gd name="T4" fmla="*/ 28 w 36"/>
                <a:gd name="T5" fmla="*/ 65 h 96"/>
                <a:gd name="T6" fmla="*/ 30 w 36"/>
                <a:gd name="T7" fmla="*/ 62 h 96"/>
                <a:gd name="T8" fmla="*/ 35 w 36"/>
                <a:gd name="T9" fmla="*/ 43 h 96"/>
                <a:gd name="T10" fmla="*/ 36 w 36"/>
                <a:gd name="T11" fmla="*/ 38 h 96"/>
                <a:gd name="T12" fmla="*/ 33 w 36"/>
                <a:gd name="T13" fmla="*/ 23 h 96"/>
                <a:gd name="T14" fmla="*/ 32 w 36"/>
                <a:gd name="T15" fmla="*/ 20 h 96"/>
                <a:gd name="T16" fmla="*/ 0 w 36"/>
                <a:gd name="T17" fmla="*/ 0 h 96"/>
                <a:gd name="T18" fmla="*/ 0 w 36"/>
                <a:gd name="T19" fmla="*/ 96 h 96"/>
                <a:gd name="T20" fmla="*/ 9 w 3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96">
                  <a:moveTo>
                    <a:pt x="9" y="96"/>
                  </a:moveTo>
                  <a:cubicBezTo>
                    <a:pt x="9" y="96"/>
                    <a:pt x="9" y="86"/>
                    <a:pt x="15" y="81"/>
                  </a:cubicBezTo>
                  <a:cubicBezTo>
                    <a:pt x="20" y="76"/>
                    <a:pt x="25" y="71"/>
                    <a:pt x="28" y="65"/>
                  </a:cubicBezTo>
                  <a:cubicBezTo>
                    <a:pt x="29" y="64"/>
                    <a:pt x="29" y="63"/>
                    <a:pt x="30" y="62"/>
                  </a:cubicBezTo>
                  <a:cubicBezTo>
                    <a:pt x="33" y="56"/>
                    <a:pt x="35" y="49"/>
                    <a:pt x="35" y="43"/>
                  </a:cubicBezTo>
                  <a:cubicBezTo>
                    <a:pt x="36" y="41"/>
                    <a:pt x="36" y="40"/>
                    <a:pt x="36" y="38"/>
                  </a:cubicBezTo>
                  <a:cubicBezTo>
                    <a:pt x="36" y="33"/>
                    <a:pt x="35" y="28"/>
                    <a:pt x="33" y="23"/>
                  </a:cubicBezTo>
                  <a:cubicBezTo>
                    <a:pt x="33" y="22"/>
                    <a:pt x="32" y="21"/>
                    <a:pt x="32" y="20"/>
                  </a:cubicBezTo>
                  <a:cubicBezTo>
                    <a:pt x="27" y="8"/>
                    <a:pt x="16" y="0"/>
                    <a:pt x="0" y="0"/>
                  </a:cubicBezTo>
                  <a:cubicBezTo>
                    <a:pt x="0" y="96"/>
                    <a:pt x="0" y="96"/>
                    <a:pt x="0" y="96"/>
                  </a:cubicBezTo>
                  <a:lnTo>
                    <a:pt x="9" y="96"/>
                  </a:lnTo>
                  <a:close/>
                </a:path>
              </a:pathLst>
            </a:custGeom>
            <a:solidFill>
              <a:srgbClr val="0AB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0" name="ïṣ1ïḑé">
              <a:extLst>
                <a:ext uri="{FF2B5EF4-FFF2-40B4-BE49-F238E27FC236}">
                  <a16:creationId xmlns:a16="http://schemas.microsoft.com/office/drawing/2014/main" xmlns="" id="{AA0B9184-1B5A-49F2-A4B1-5DCBB559EB01}"/>
                </a:ext>
              </a:extLst>
            </p:cNvPr>
            <p:cNvSpPr/>
            <p:nvPr/>
          </p:nvSpPr>
          <p:spPr bwMode="auto">
            <a:xfrm>
              <a:off x="4445001" y="2846388"/>
              <a:ext cx="889000" cy="39688"/>
            </a:xfrm>
            <a:custGeom>
              <a:avLst/>
              <a:gdLst>
                <a:gd name="T0" fmla="*/ 66 w 66"/>
                <a:gd name="T1" fmla="*/ 3 h 3"/>
                <a:gd name="T2" fmla="*/ 0 w 66"/>
                <a:gd name="T3" fmla="*/ 3 h 3"/>
                <a:gd name="T4" fmla="*/ 1 w 66"/>
                <a:gd name="T5" fmla="*/ 0 h 3"/>
                <a:gd name="T6" fmla="*/ 65 w 66"/>
                <a:gd name="T7" fmla="*/ 0 h 3"/>
                <a:gd name="T8" fmla="*/ 66 w 66"/>
                <a:gd name="T9" fmla="*/ 3 h 3"/>
              </a:gdLst>
              <a:ahLst/>
              <a:cxnLst>
                <a:cxn ang="0">
                  <a:pos x="T0" y="T1"/>
                </a:cxn>
                <a:cxn ang="0">
                  <a:pos x="T2" y="T3"/>
                </a:cxn>
                <a:cxn ang="0">
                  <a:pos x="T4" y="T5"/>
                </a:cxn>
                <a:cxn ang="0">
                  <a:pos x="T6" y="T7"/>
                </a:cxn>
                <a:cxn ang="0">
                  <a:pos x="T8" y="T9"/>
                </a:cxn>
              </a:cxnLst>
              <a:rect l="0" t="0" r="r" b="b"/>
              <a:pathLst>
                <a:path w="66" h="3">
                  <a:moveTo>
                    <a:pt x="66" y="3"/>
                  </a:moveTo>
                  <a:cubicBezTo>
                    <a:pt x="0" y="3"/>
                    <a:pt x="0" y="3"/>
                    <a:pt x="0" y="3"/>
                  </a:cubicBezTo>
                  <a:cubicBezTo>
                    <a:pt x="0" y="2"/>
                    <a:pt x="0" y="1"/>
                    <a:pt x="1" y="0"/>
                  </a:cubicBezTo>
                  <a:cubicBezTo>
                    <a:pt x="65" y="0"/>
                    <a:pt x="65" y="0"/>
                    <a:pt x="65" y="0"/>
                  </a:cubicBezTo>
                  <a:cubicBezTo>
                    <a:pt x="65" y="1"/>
                    <a:pt x="66" y="2"/>
                    <a:pt x="66" y="3"/>
                  </a:cubicBez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1" name="íṣļïḑê">
              <a:extLst>
                <a:ext uri="{FF2B5EF4-FFF2-40B4-BE49-F238E27FC236}">
                  <a16:creationId xmlns:a16="http://schemas.microsoft.com/office/drawing/2014/main" xmlns="" id="{1FB4F0D3-C459-4693-B17D-886BF1667489}"/>
                </a:ext>
              </a:extLst>
            </p:cNvPr>
            <p:cNvSpPr/>
            <p:nvPr/>
          </p:nvSpPr>
          <p:spPr bwMode="auto">
            <a:xfrm>
              <a:off x="4405313" y="3087688"/>
              <a:ext cx="969963" cy="66675"/>
            </a:xfrm>
            <a:custGeom>
              <a:avLst/>
              <a:gdLst>
                <a:gd name="T0" fmla="*/ 72 w 72"/>
                <a:gd name="T1" fmla="*/ 0 h 5"/>
                <a:gd name="T2" fmla="*/ 71 w 72"/>
                <a:gd name="T3" fmla="*/ 5 h 5"/>
                <a:gd name="T4" fmla="*/ 0 w 72"/>
                <a:gd name="T5" fmla="*/ 5 h 5"/>
                <a:gd name="T6" fmla="*/ 0 w 72"/>
                <a:gd name="T7" fmla="*/ 0 h 5"/>
                <a:gd name="T8" fmla="*/ 72 w 72"/>
                <a:gd name="T9" fmla="*/ 0 h 5"/>
              </a:gdLst>
              <a:ahLst/>
              <a:cxnLst>
                <a:cxn ang="0">
                  <a:pos x="T0" y="T1"/>
                </a:cxn>
                <a:cxn ang="0">
                  <a:pos x="T2" y="T3"/>
                </a:cxn>
                <a:cxn ang="0">
                  <a:pos x="T4" y="T5"/>
                </a:cxn>
                <a:cxn ang="0">
                  <a:pos x="T6" y="T7"/>
                </a:cxn>
                <a:cxn ang="0">
                  <a:pos x="T8" y="T9"/>
                </a:cxn>
              </a:cxnLst>
              <a:rect l="0" t="0" r="r" b="b"/>
              <a:pathLst>
                <a:path w="72" h="5">
                  <a:moveTo>
                    <a:pt x="72" y="0"/>
                  </a:moveTo>
                  <a:cubicBezTo>
                    <a:pt x="72" y="2"/>
                    <a:pt x="72" y="3"/>
                    <a:pt x="71" y="5"/>
                  </a:cubicBezTo>
                  <a:cubicBezTo>
                    <a:pt x="0" y="5"/>
                    <a:pt x="0" y="5"/>
                    <a:pt x="0" y="5"/>
                  </a:cubicBezTo>
                  <a:cubicBezTo>
                    <a:pt x="0" y="3"/>
                    <a:pt x="0" y="2"/>
                    <a:pt x="0" y="0"/>
                  </a:cubicBezTo>
                  <a:lnTo>
                    <a:pt x="72"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2" name="ïṣļïde">
              <a:extLst>
                <a:ext uri="{FF2B5EF4-FFF2-40B4-BE49-F238E27FC236}">
                  <a16:creationId xmlns:a16="http://schemas.microsoft.com/office/drawing/2014/main" xmlns="" id="{AC355438-A1A1-40DC-917E-31C28907AE0B}"/>
                </a:ext>
              </a:extLst>
            </p:cNvPr>
            <p:cNvSpPr/>
            <p:nvPr/>
          </p:nvSpPr>
          <p:spPr bwMode="auto">
            <a:xfrm>
              <a:off x="4484688" y="3408363"/>
              <a:ext cx="809625" cy="41275"/>
            </a:xfrm>
            <a:custGeom>
              <a:avLst/>
              <a:gdLst>
                <a:gd name="T0" fmla="*/ 60 w 60"/>
                <a:gd name="T1" fmla="*/ 0 h 3"/>
                <a:gd name="T2" fmla="*/ 58 w 60"/>
                <a:gd name="T3" fmla="*/ 3 h 3"/>
                <a:gd name="T4" fmla="*/ 2 w 60"/>
                <a:gd name="T5" fmla="*/ 3 h 3"/>
                <a:gd name="T6" fmla="*/ 0 w 60"/>
                <a:gd name="T7" fmla="*/ 0 h 3"/>
                <a:gd name="T8" fmla="*/ 60 w 60"/>
                <a:gd name="T9" fmla="*/ 0 h 3"/>
              </a:gdLst>
              <a:ahLst/>
              <a:cxnLst>
                <a:cxn ang="0">
                  <a:pos x="T0" y="T1"/>
                </a:cxn>
                <a:cxn ang="0">
                  <a:pos x="T2" y="T3"/>
                </a:cxn>
                <a:cxn ang="0">
                  <a:pos x="T4" y="T5"/>
                </a:cxn>
                <a:cxn ang="0">
                  <a:pos x="T6" y="T7"/>
                </a:cxn>
                <a:cxn ang="0">
                  <a:pos x="T8" y="T9"/>
                </a:cxn>
              </a:cxnLst>
              <a:rect l="0" t="0" r="r" b="b"/>
              <a:pathLst>
                <a:path w="60" h="3">
                  <a:moveTo>
                    <a:pt x="60" y="0"/>
                  </a:moveTo>
                  <a:cubicBezTo>
                    <a:pt x="59" y="1"/>
                    <a:pt x="59" y="2"/>
                    <a:pt x="58" y="3"/>
                  </a:cubicBezTo>
                  <a:cubicBezTo>
                    <a:pt x="2" y="3"/>
                    <a:pt x="2" y="3"/>
                    <a:pt x="2" y="3"/>
                  </a:cubicBezTo>
                  <a:cubicBezTo>
                    <a:pt x="1" y="2"/>
                    <a:pt x="1" y="1"/>
                    <a:pt x="0" y="0"/>
                  </a:cubicBezTo>
                  <a:lnTo>
                    <a:pt x="6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3" name="iṡľïḓè">
              <a:extLst>
                <a:ext uri="{FF2B5EF4-FFF2-40B4-BE49-F238E27FC236}">
                  <a16:creationId xmlns:a16="http://schemas.microsoft.com/office/drawing/2014/main" xmlns="" id="{B4884E6C-B8D8-4C18-ACA5-D595B1F2B975}"/>
                </a:ext>
              </a:extLst>
            </p:cNvPr>
            <p:cNvSpPr/>
            <p:nvPr/>
          </p:nvSpPr>
          <p:spPr bwMode="auto">
            <a:xfrm>
              <a:off x="4889501" y="3971925"/>
              <a:ext cx="122238" cy="187325"/>
            </a:xfrm>
            <a:prstGeom prst="rect">
              <a:avLst/>
            </a:prstGeom>
            <a:solidFill>
              <a:srgbClr val="E65A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54" name="íṩļïḓe">
              <a:extLst>
                <a:ext uri="{FF2B5EF4-FFF2-40B4-BE49-F238E27FC236}">
                  <a16:creationId xmlns:a16="http://schemas.microsoft.com/office/drawing/2014/main" xmlns="" id="{817CE093-8C82-4EC0-A701-61725DF7923C}"/>
                </a:ext>
              </a:extLst>
            </p:cNvPr>
            <p:cNvSpPr/>
            <p:nvPr/>
          </p:nvSpPr>
          <p:spPr bwMode="auto">
            <a:xfrm>
              <a:off x="4916488" y="2632075"/>
              <a:ext cx="404813" cy="709613"/>
            </a:xfrm>
            <a:custGeom>
              <a:avLst/>
              <a:gdLst>
                <a:gd name="T0" fmla="*/ 0 w 30"/>
                <a:gd name="T1" fmla="*/ 0 h 53"/>
                <a:gd name="T2" fmla="*/ 3 w 30"/>
                <a:gd name="T3" fmla="*/ 0 h 53"/>
                <a:gd name="T4" fmla="*/ 6 w 30"/>
                <a:gd name="T5" fmla="*/ 0 h 53"/>
                <a:gd name="T6" fmla="*/ 8 w 30"/>
                <a:gd name="T7" fmla="*/ 1 h 53"/>
                <a:gd name="T8" fmla="*/ 9 w 30"/>
                <a:gd name="T9" fmla="*/ 1 h 53"/>
                <a:gd name="T10" fmla="*/ 10 w 30"/>
                <a:gd name="T11" fmla="*/ 2 h 53"/>
                <a:gd name="T12" fmla="*/ 13 w 30"/>
                <a:gd name="T13" fmla="*/ 3 h 53"/>
                <a:gd name="T14" fmla="*/ 15 w 30"/>
                <a:gd name="T15" fmla="*/ 4 h 53"/>
                <a:gd name="T16" fmla="*/ 18 w 30"/>
                <a:gd name="T17" fmla="*/ 6 h 53"/>
                <a:gd name="T18" fmla="*/ 19 w 30"/>
                <a:gd name="T19" fmla="*/ 7 h 53"/>
                <a:gd name="T20" fmla="*/ 20 w 30"/>
                <a:gd name="T21" fmla="*/ 8 h 53"/>
                <a:gd name="T22" fmla="*/ 24 w 30"/>
                <a:gd name="T23" fmla="*/ 13 h 53"/>
                <a:gd name="T24" fmla="*/ 26 w 30"/>
                <a:gd name="T25" fmla="*/ 16 h 53"/>
                <a:gd name="T26" fmla="*/ 26 w 30"/>
                <a:gd name="T27" fmla="*/ 18 h 53"/>
                <a:gd name="T28" fmla="*/ 27 w 30"/>
                <a:gd name="T29" fmla="*/ 19 h 53"/>
                <a:gd name="T30" fmla="*/ 28 w 30"/>
                <a:gd name="T31" fmla="*/ 21 h 53"/>
                <a:gd name="T32" fmla="*/ 28 w 30"/>
                <a:gd name="T33" fmla="*/ 22 h 53"/>
                <a:gd name="T34" fmla="*/ 29 w 30"/>
                <a:gd name="T35" fmla="*/ 25 h 53"/>
                <a:gd name="T36" fmla="*/ 30 w 30"/>
                <a:gd name="T37" fmla="*/ 29 h 53"/>
                <a:gd name="T38" fmla="*/ 30 w 30"/>
                <a:gd name="T39" fmla="*/ 30 h 53"/>
                <a:gd name="T40" fmla="*/ 30 w 30"/>
                <a:gd name="T41" fmla="*/ 32 h 53"/>
                <a:gd name="T42" fmla="*/ 30 w 30"/>
                <a:gd name="T43" fmla="*/ 38 h 53"/>
                <a:gd name="T44" fmla="*/ 29 w 30"/>
                <a:gd name="T45" fmla="*/ 43 h 53"/>
                <a:gd name="T46" fmla="*/ 28 w 30"/>
                <a:gd name="T47" fmla="*/ 47 h 53"/>
                <a:gd name="T48" fmla="*/ 27 w 30"/>
                <a:gd name="T49" fmla="*/ 51 h 53"/>
                <a:gd name="T50" fmla="*/ 26 w 30"/>
                <a:gd name="T51" fmla="*/ 53 h 53"/>
                <a:gd name="T52" fmla="*/ 26 w 30"/>
                <a:gd name="T53" fmla="*/ 50 h 53"/>
                <a:gd name="T54" fmla="*/ 27 w 30"/>
                <a:gd name="T55" fmla="*/ 47 h 53"/>
                <a:gd name="T56" fmla="*/ 27 w 30"/>
                <a:gd name="T57" fmla="*/ 43 h 53"/>
                <a:gd name="T58" fmla="*/ 27 w 30"/>
                <a:gd name="T59" fmla="*/ 38 h 53"/>
                <a:gd name="T60" fmla="*/ 27 w 30"/>
                <a:gd name="T61" fmla="*/ 32 h 53"/>
                <a:gd name="T62" fmla="*/ 27 w 30"/>
                <a:gd name="T63" fmla="*/ 31 h 53"/>
                <a:gd name="T64" fmla="*/ 27 w 30"/>
                <a:gd name="T65" fmla="*/ 29 h 53"/>
                <a:gd name="T66" fmla="*/ 26 w 30"/>
                <a:gd name="T67" fmla="*/ 26 h 53"/>
                <a:gd name="T68" fmla="*/ 25 w 30"/>
                <a:gd name="T69" fmla="*/ 23 h 53"/>
                <a:gd name="T70" fmla="*/ 25 w 30"/>
                <a:gd name="T71" fmla="*/ 22 h 53"/>
                <a:gd name="T72" fmla="*/ 24 w 30"/>
                <a:gd name="T73" fmla="*/ 20 h 53"/>
                <a:gd name="T74" fmla="*/ 23 w 30"/>
                <a:gd name="T75" fmla="*/ 19 h 53"/>
                <a:gd name="T76" fmla="*/ 23 w 30"/>
                <a:gd name="T77" fmla="*/ 18 h 53"/>
                <a:gd name="T78" fmla="*/ 21 w 30"/>
                <a:gd name="T79" fmla="*/ 15 h 53"/>
                <a:gd name="T80" fmla="*/ 18 w 30"/>
                <a:gd name="T81" fmla="*/ 10 h 53"/>
                <a:gd name="T82" fmla="*/ 17 w 30"/>
                <a:gd name="T83" fmla="*/ 9 h 53"/>
                <a:gd name="T84" fmla="*/ 16 w 30"/>
                <a:gd name="T85" fmla="*/ 8 h 53"/>
                <a:gd name="T86" fmla="*/ 14 w 30"/>
                <a:gd name="T87" fmla="*/ 6 h 53"/>
                <a:gd name="T88" fmla="*/ 12 w 30"/>
                <a:gd name="T89" fmla="*/ 5 h 53"/>
                <a:gd name="T90" fmla="*/ 10 w 30"/>
                <a:gd name="T91" fmla="*/ 3 h 53"/>
                <a:gd name="T92" fmla="*/ 9 w 30"/>
                <a:gd name="T93" fmla="*/ 3 h 53"/>
                <a:gd name="T94" fmla="*/ 8 w 30"/>
                <a:gd name="T95" fmla="*/ 2 h 53"/>
                <a:gd name="T96" fmla="*/ 6 w 30"/>
                <a:gd name="T97" fmla="*/ 2 h 53"/>
                <a:gd name="T98" fmla="*/ 3 w 30"/>
                <a:gd name="T99" fmla="*/ 1 h 53"/>
                <a:gd name="T100" fmla="*/ 0 w 30"/>
                <a:gd name="T10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53">
                  <a:moveTo>
                    <a:pt x="0" y="0"/>
                  </a:moveTo>
                  <a:cubicBezTo>
                    <a:pt x="0" y="0"/>
                    <a:pt x="1" y="0"/>
                    <a:pt x="3" y="0"/>
                  </a:cubicBezTo>
                  <a:cubicBezTo>
                    <a:pt x="4" y="0"/>
                    <a:pt x="5" y="0"/>
                    <a:pt x="6" y="0"/>
                  </a:cubicBezTo>
                  <a:cubicBezTo>
                    <a:pt x="7" y="1"/>
                    <a:pt x="7" y="1"/>
                    <a:pt x="8" y="1"/>
                  </a:cubicBezTo>
                  <a:cubicBezTo>
                    <a:pt x="9" y="1"/>
                    <a:pt x="9" y="1"/>
                    <a:pt x="9" y="1"/>
                  </a:cubicBezTo>
                  <a:cubicBezTo>
                    <a:pt x="10" y="1"/>
                    <a:pt x="10" y="2"/>
                    <a:pt x="10" y="2"/>
                  </a:cubicBezTo>
                  <a:cubicBezTo>
                    <a:pt x="11" y="2"/>
                    <a:pt x="12" y="2"/>
                    <a:pt x="13" y="3"/>
                  </a:cubicBezTo>
                  <a:cubicBezTo>
                    <a:pt x="14" y="3"/>
                    <a:pt x="14" y="4"/>
                    <a:pt x="15" y="4"/>
                  </a:cubicBezTo>
                  <a:cubicBezTo>
                    <a:pt x="16" y="5"/>
                    <a:pt x="17" y="5"/>
                    <a:pt x="18" y="6"/>
                  </a:cubicBezTo>
                  <a:cubicBezTo>
                    <a:pt x="18" y="6"/>
                    <a:pt x="18" y="7"/>
                    <a:pt x="19" y="7"/>
                  </a:cubicBezTo>
                  <a:cubicBezTo>
                    <a:pt x="19" y="7"/>
                    <a:pt x="19" y="8"/>
                    <a:pt x="20" y="8"/>
                  </a:cubicBezTo>
                  <a:cubicBezTo>
                    <a:pt x="21" y="10"/>
                    <a:pt x="23" y="11"/>
                    <a:pt x="24" y="13"/>
                  </a:cubicBezTo>
                  <a:cubicBezTo>
                    <a:pt x="24" y="14"/>
                    <a:pt x="25" y="15"/>
                    <a:pt x="26" y="16"/>
                  </a:cubicBezTo>
                  <a:cubicBezTo>
                    <a:pt x="26" y="17"/>
                    <a:pt x="26" y="17"/>
                    <a:pt x="26" y="18"/>
                  </a:cubicBezTo>
                  <a:cubicBezTo>
                    <a:pt x="27" y="19"/>
                    <a:pt x="27" y="19"/>
                    <a:pt x="27" y="19"/>
                  </a:cubicBezTo>
                  <a:cubicBezTo>
                    <a:pt x="28" y="21"/>
                    <a:pt x="28" y="21"/>
                    <a:pt x="28" y="21"/>
                  </a:cubicBezTo>
                  <a:cubicBezTo>
                    <a:pt x="28" y="21"/>
                    <a:pt x="28" y="22"/>
                    <a:pt x="28" y="22"/>
                  </a:cubicBezTo>
                  <a:cubicBezTo>
                    <a:pt x="28" y="23"/>
                    <a:pt x="29" y="24"/>
                    <a:pt x="29" y="25"/>
                  </a:cubicBezTo>
                  <a:cubicBezTo>
                    <a:pt x="29" y="27"/>
                    <a:pt x="29" y="28"/>
                    <a:pt x="30" y="29"/>
                  </a:cubicBezTo>
                  <a:cubicBezTo>
                    <a:pt x="30" y="29"/>
                    <a:pt x="30" y="30"/>
                    <a:pt x="30" y="30"/>
                  </a:cubicBezTo>
                  <a:cubicBezTo>
                    <a:pt x="30" y="31"/>
                    <a:pt x="30" y="31"/>
                    <a:pt x="30" y="32"/>
                  </a:cubicBezTo>
                  <a:cubicBezTo>
                    <a:pt x="30" y="34"/>
                    <a:pt x="30" y="36"/>
                    <a:pt x="30" y="38"/>
                  </a:cubicBezTo>
                  <a:cubicBezTo>
                    <a:pt x="30" y="40"/>
                    <a:pt x="29" y="41"/>
                    <a:pt x="29" y="43"/>
                  </a:cubicBezTo>
                  <a:cubicBezTo>
                    <a:pt x="29" y="45"/>
                    <a:pt x="28" y="46"/>
                    <a:pt x="28" y="47"/>
                  </a:cubicBezTo>
                  <a:cubicBezTo>
                    <a:pt x="28" y="49"/>
                    <a:pt x="27" y="50"/>
                    <a:pt x="27" y="51"/>
                  </a:cubicBezTo>
                  <a:cubicBezTo>
                    <a:pt x="26" y="52"/>
                    <a:pt x="26" y="53"/>
                    <a:pt x="26" y="53"/>
                  </a:cubicBezTo>
                  <a:cubicBezTo>
                    <a:pt x="26" y="53"/>
                    <a:pt x="26" y="52"/>
                    <a:pt x="26" y="50"/>
                  </a:cubicBezTo>
                  <a:cubicBezTo>
                    <a:pt x="27" y="50"/>
                    <a:pt x="27" y="48"/>
                    <a:pt x="27" y="47"/>
                  </a:cubicBezTo>
                  <a:cubicBezTo>
                    <a:pt x="27" y="46"/>
                    <a:pt x="27" y="44"/>
                    <a:pt x="27" y="43"/>
                  </a:cubicBezTo>
                  <a:cubicBezTo>
                    <a:pt x="27" y="41"/>
                    <a:pt x="27" y="40"/>
                    <a:pt x="27" y="38"/>
                  </a:cubicBezTo>
                  <a:cubicBezTo>
                    <a:pt x="27" y="36"/>
                    <a:pt x="27" y="34"/>
                    <a:pt x="27" y="32"/>
                  </a:cubicBezTo>
                  <a:cubicBezTo>
                    <a:pt x="27" y="32"/>
                    <a:pt x="27" y="31"/>
                    <a:pt x="27" y="31"/>
                  </a:cubicBezTo>
                  <a:cubicBezTo>
                    <a:pt x="27" y="30"/>
                    <a:pt x="27" y="30"/>
                    <a:pt x="27" y="29"/>
                  </a:cubicBezTo>
                  <a:cubicBezTo>
                    <a:pt x="26" y="28"/>
                    <a:pt x="26" y="27"/>
                    <a:pt x="26" y="26"/>
                  </a:cubicBezTo>
                  <a:cubicBezTo>
                    <a:pt x="26" y="25"/>
                    <a:pt x="25" y="24"/>
                    <a:pt x="25" y="23"/>
                  </a:cubicBezTo>
                  <a:cubicBezTo>
                    <a:pt x="25" y="23"/>
                    <a:pt x="25" y="22"/>
                    <a:pt x="25" y="22"/>
                  </a:cubicBezTo>
                  <a:cubicBezTo>
                    <a:pt x="24" y="20"/>
                    <a:pt x="24" y="20"/>
                    <a:pt x="24" y="20"/>
                  </a:cubicBezTo>
                  <a:cubicBezTo>
                    <a:pt x="23" y="19"/>
                    <a:pt x="23" y="19"/>
                    <a:pt x="23" y="19"/>
                  </a:cubicBezTo>
                  <a:cubicBezTo>
                    <a:pt x="23" y="18"/>
                    <a:pt x="23" y="18"/>
                    <a:pt x="23" y="18"/>
                  </a:cubicBezTo>
                  <a:cubicBezTo>
                    <a:pt x="22" y="17"/>
                    <a:pt x="22" y="16"/>
                    <a:pt x="21" y="15"/>
                  </a:cubicBezTo>
                  <a:cubicBezTo>
                    <a:pt x="20" y="13"/>
                    <a:pt x="19" y="11"/>
                    <a:pt x="18" y="10"/>
                  </a:cubicBezTo>
                  <a:cubicBezTo>
                    <a:pt x="17" y="10"/>
                    <a:pt x="17" y="9"/>
                    <a:pt x="17" y="9"/>
                  </a:cubicBezTo>
                  <a:cubicBezTo>
                    <a:pt x="16" y="8"/>
                    <a:pt x="16" y="8"/>
                    <a:pt x="16" y="8"/>
                  </a:cubicBezTo>
                  <a:cubicBezTo>
                    <a:pt x="15" y="7"/>
                    <a:pt x="15" y="7"/>
                    <a:pt x="14" y="6"/>
                  </a:cubicBezTo>
                  <a:cubicBezTo>
                    <a:pt x="13" y="6"/>
                    <a:pt x="12" y="5"/>
                    <a:pt x="12" y="5"/>
                  </a:cubicBezTo>
                  <a:cubicBezTo>
                    <a:pt x="11" y="4"/>
                    <a:pt x="10" y="4"/>
                    <a:pt x="10" y="3"/>
                  </a:cubicBezTo>
                  <a:cubicBezTo>
                    <a:pt x="9" y="3"/>
                    <a:pt x="9" y="3"/>
                    <a:pt x="9" y="3"/>
                  </a:cubicBezTo>
                  <a:cubicBezTo>
                    <a:pt x="8" y="2"/>
                    <a:pt x="8" y="2"/>
                    <a:pt x="8" y="2"/>
                  </a:cubicBezTo>
                  <a:cubicBezTo>
                    <a:pt x="7" y="2"/>
                    <a:pt x="6" y="2"/>
                    <a:pt x="6" y="2"/>
                  </a:cubicBezTo>
                  <a:cubicBezTo>
                    <a:pt x="5" y="1"/>
                    <a:pt x="3" y="1"/>
                    <a:pt x="3" y="1"/>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5" name="ïṧļiḍé">
              <a:extLst>
                <a:ext uri="{FF2B5EF4-FFF2-40B4-BE49-F238E27FC236}">
                  <a16:creationId xmlns:a16="http://schemas.microsoft.com/office/drawing/2014/main" xmlns="" id="{9CC86033-BE93-4BED-88E3-013DFF77DEAB}"/>
                </a:ext>
              </a:extLst>
            </p:cNvPr>
            <p:cNvSpPr/>
            <p:nvPr/>
          </p:nvSpPr>
          <p:spPr bwMode="auto">
            <a:xfrm>
              <a:off x="5994401" y="1076325"/>
              <a:ext cx="969963" cy="965200"/>
            </a:xfrm>
            <a:prstGeom prst="ellipse">
              <a:avLst/>
            </a:prstGeom>
            <a:solidFill>
              <a:srgbClr val="4852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6" name="iSḷidé">
              <a:extLst>
                <a:ext uri="{FF2B5EF4-FFF2-40B4-BE49-F238E27FC236}">
                  <a16:creationId xmlns:a16="http://schemas.microsoft.com/office/drawing/2014/main" xmlns="" id="{7833D11E-A558-4C39-BE6D-31B7EDFD09B3}"/>
                </a:ext>
              </a:extLst>
            </p:cNvPr>
            <p:cNvSpPr/>
            <p:nvPr/>
          </p:nvSpPr>
          <p:spPr bwMode="auto">
            <a:xfrm>
              <a:off x="6062663" y="1143000"/>
              <a:ext cx="849313" cy="844550"/>
            </a:xfrm>
            <a:prstGeom prst="ellipse">
              <a:avLst/>
            </a:pr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7" name="ïSḷïďé">
              <a:extLst>
                <a:ext uri="{FF2B5EF4-FFF2-40B4-BE49-F238E27FC236}">
                  <a16:creationId xmlns:a16="http://schemas.microsoft.com/office/drawing/2014/main" xmlns="" id="{5B2D02E0-6867-4DE0-8E5D-0C27F9AE1022}"/>
                </a:ext>
              </a:extLst>
            </p:cNvPr>
            <p:cNvSpPr/>
            <p:nvPr/>
          </p:nvSpPr>
          <p:spPr bwMode="auto">
            <a:xfrm>
              <a:off x="6062663" y="1344613"/>
              <a:ext cx="633413" cy="642938"/>
            </a:xfrm>
            <a:custGeom>
              <a:avLst/>
              <a:gdLst>
                <a:gd name="T0" fmla="*/ 31 w 47"/>
                <a:gd name="T1" fmla="*/ 48 h 48"/>
                <a:gd name="T2" fmla="*/ 31 w 47"/>
                <a:gd name="T3" fmla="*/ 48 h 48"/>
                <a:gd name="T4" fmla="*/ 31 w 47"/>
                <a:gd name="T5" fmla="*/ 48 h 48"/>
                <a:gd name="T6" fmla="*/ 31 w 47"/>
                <a:gd name="T7" fmla="*/ 48 h 48"/>
                <a:gd name="T8" fmla="*/ 31 w 47"/>
                <a:gd name="T9" fmla="*/ 48 h 48"/>
                <a:gd name="T10" fmla="*/ 31 w 47"/>
                <a:gd name="T11" fmla="*/ 48 h 48"/>
                <a:gd name="T12" fmla="*/ 31 w 47"/>
                <a:gd name="T13" fmla="*/ 48 h 48"/>
                <a:gd name="T14" fmla="*/ 31 w 47"/>
                <a:gd name="T15" fmla="*/ 48 h 48"/>
                <a:gd name="T16" fmla="*/ 31 w 47"/>
                <a:gd name="T17" fmla="*/ 48 h 48"/>
                <a:gd name="T18" fmla="*/ 32 w 47"/>
                <a:gd name="T19" fmla="*/ 48 h 48"/>
                <a:gd name="T20" fmla="*/ 32 w 47"/>
                <a:gd name="T21" fmla="*/ 48 h 48"/>
                <a:gd name="T22" fmla="*/ 32 w 47"/>
                <a:gd name="T23" fmla="*/ 48 h 48"/>
                <a:gd name="T24" fmla="*/ 32 w 47"/>
                <a:gd name="T25" fmla="*/ 48 h 48"/>
                <a:gd name="T26" fmla="*/ 32 w 47"/>
                <a:gd name="T27" fmla="*/ 48 h 48"/>
                <a:gd name="T28" fmla="*/ 32 w 47"/>
                <a:gd name="T29" fmla="*/ 48 h 48"/>
                <a:gd name="T30" fmla="*/ 32 w 47"/>
                <a:gd name="T31" fmla="*/ 48 h 48"/>
                <a:gd name="T32" fmla="*/ 32 w 47"/>
                <a:gd name="T33" fmla="*/ 48 h 48"/>
                <a:gd name="T34" fmla="*/ 32 w 47"/>
                <a:gd name="T35" fmla="*/ 48 h 48"/>
                <a:gd name="T36" fmla="*/ 32 w 47"/>
                <a:gd name="T37" fmla="*/ 48 h 48"/>
                <a:gd name="T38" fmla="*/ 32 w 47"/>
                <a:gd name="T39" fmla="*/ 48 h 48"/>
                <a:gd name="T40" fmla="*/ 32 w 47"/>
                <a:gd name="T41" fmla="*/ 48 h 48"/>
                <a:gd name="T42" fmla="*/ 28 w 47"/>
                <a:gd name="T43" fmla="*/ 48 h 48"/>
                <a:gd name="T44" fmla="*/ 28 w 47"/>
                <a:gd name="T45" fmla="*/ 48 h 48"/>
                <a:gd name="T46" fmla="*/ 31 w 47"/>
                <a:gd name="T47" fmla="*/ 48 h 48"/>
                <a:gd name="T48" fmla="*/ 28 w 47"/>
                <a:gd name="T49" fmla="*/ 48 h 48"/>
                <a:gd name="T50" fmla="*/ 47 w 47"/>
                <a:gd name="T51" fmla="*/ 43 h 48"/>
                <a:gd name="T52" fmla="*/ 32 w 47"/>
                <a:gd name="T53" fmla="*/ 48 h 48"/>
                <a:gd name="T54" fmla="*/ 47 w 47"/>
                <a:gd name="T55" fmla="*/ 43 h 48"/>
                <a:gd name="T56" fmla="*/ 47 w 47"/>
                <a:gd name="T57" fmla="*/ 43 h 48"/>
                <a:gd name="T58" fmla="*/ 0 w 47"/>
                <a:gd name="T59" fmla="*/ 16 h 48"/>
                <a:gd name="T60" fmla="*/ 0 w 47"/>
                <a:gd name="T61" fmla="*/ 19 h 48"/>
                <a:gd name="T62" fmla="*/ 0 w 47"/>
                <a:gd name="T63" fmla="*/ 19 h 48"/>
                <a:gd name="T64" fmla="*/ 0 w 47"/>
                <a:gd name="T65" fmla="*/ 16 h 48"/>
                <a:gd name="T66" fmla="*/ 0 w 47"/>
                <a:gd name="T67" fmla="*/ 16 h 48"/>
                <a:gd name="T68" fmla="*/ 0 w 47"/>
                <a:gd name="T69" fmla="*/ 16 h 48"/>
                <a:gd name="T70" fmla="*/ 0 w 47"/>
                <a:gd name="T71" fmla="*/ 16 h 48"/>
                <a:gd name="T72" fmla="*/ 0 w 47"/>
                <a:gd name="T73" fmla="*/ 16 h 48"/>
                <a:gd name="T74" fmla="*/ 0 w 47"/>
                <a:gd name="T75" fmla="*/ 16 h 48"/>
                <a:gd name="T76" fmla="*/ 0 w 47"/>
                <a:gd name="T77" fmla="*/ 16 h 48"/>
                <a:gd name="T78" fmla="*/ 0 w 47"/>
                <a:gd name="T79" fmla="*/ 16 h 48"/>
                <a:gd name="T80" fmla="*/ 0 w 47"/>
                <a:gd name="T81" fmla="*/ 16 h 48"/>
                <a:gd name="T82" fmla="*/ 0 w 47"/>
                <a:gd name="T83" fmla="*/ 16 h 48"/>
                <a:gd name="T84" fmla="*/ 0 w 47"/>
                <a:gd name="T85" fmla="*/ 16 h 48"/>
                <a:gd name="T86" fmla="*/ 0 w 47"/>
                <a:gd name="T87" fmla="*/ 16 h 48"/>
                <a:gd name="T88" fmla="*/ 0 w 47"/>
                <a:gd name="T89" fmla="*/ 16 h 48"/>
                <a:gd name="T90" fmla="*/ 0 w 47"/>
                <a:gd name="T91" fmla="*/ 16 h 48"/>
                <a:gd name="T92" fmla="*/ 0 w 47"/>
                <a:gd name="T93" fmla="*/ 16 h 48"/>
                <a:gd name="T94" fmla="*/ 0 w 47"/>
                <a:gd name="T95" fmla="*/ 16 h 48"/>
                <a:gd name="T96" fmla="*/ 0 w 47"/>
                <a:gd name="T97" fmla="*/ 16 h 48"/>
                <a:gd name="T98" fmla="*/ 4 w 47"/>
                <a:gd name="T99" fmla="*/ 0 h 48"/>
                <a:gd name="T100" fmla="*/ 0 w 47"/>
                <a:gd name="T101" fmla="*/ 16 h 48"/>
                <a:gd name="T102" fmla="*/ 4 w 47"/>
                <a:gd name="T103" fmla="*/ 0 h 48"/>
                <a:gd name="T104" fmla="*/ 4 w 47"/>
                <a:gd name="T10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48">
                  <a:moveTo>
                    <a:pt x="31" y="48"/>
                  </a:moveTo>
                  <a:cubicBezTo>
                    <a:pt x="31" y="48"/>
                    <a:pt x="31" y="48"/>
                    <a:pt x="31" y="48"/>
                  </a:cubicBezTo>
                  <a:cubicBezTo>
                    <a:pt x="31" y="48"/>
                    <a:pt x="31" y="48"/>
                    <a:pt x="31" y="48"/>
                  </a:cubicBezTo>
                  <a:moveTo>
                    <a:pt x="31" y="48"/>
                  </a:moveTo>
                  <a:cubicBezTo>
                    <a:pt x="31" y="48"/>
                    <a:pt x="31" y="48"/>
                    <a:pt x="31" y="48"/>
                  </a:cubicBezTo>
                  <a:cubicBezTo>
                    <a:pt x="31" y="48"/>
                    <a:pt x="31" y="48"/>
                    <a:pt x="31" y="48"/>
                  </a:cubicBezTo>
                  <a:moveTo>
                    <a:pt x="31" y="48"/>
                  </a:moveTo>
                  <a:cubicBezTo>
                    <a:pt x="31" y="48"/>
                    <a:pt x="31" y="48"/>
                    <a:pt x="31" y="48"/>
                  </a:cubicBezTo>
                  <a:cubicBezTo>
                    <a:pt x="31" y="48"/>
                    <a:pt x="31" y="48"/>
                    <a:pt x="31" y="48"/>
                  </a:cubicBezTo>
                  <a:moveTo>
                    <a:pt x="32" y="48"/>
                  </a:moveTo>
                  <a:cubicBezTo>
                    <a:pt x="32" y="48"/>
                    <a:pt x="32" y="48"/>
                    <a:pt x="32" y="48"/>
                  </a:cubicBezTo>
                  <a:cubicBezTo>
                    <a:pt x="32" y="48"/>
                    <a:pt x="32" y="48"/>
                    <a:pt x="32" y="48"/>
                  </a:cubicBezTo>
                  <a:moveTo>
                    <a:pt x="32" y="48"/>
                  </a:moveTo>
                  <a:cubicBezTo>
                    <a:pt x="32" y="48"/>
                    <a:pt x="32" y="48"/>
                    <a:pt x="32" y="48"/>
                  </a:cubicBezTo>
                  <a:cubicBezTo>
                    <a:pt x="32" y="48"/>
                    <a:pt x="32" y="48"/>
                    <a:pt x="32" y="48"/>
                  </a:cubicBezTo>
                  <a:moveTo>
                    <a:pt x="32" y="48"/>
                  </a:moveTo>
                  <a:cubicBezTo>
                    <a:pt x="32" y="48"/>
                    <a:pt x="32" y="48"/>
                    <a:pt x="32" y="48"/>
                  </a:cubicBezTo>
                  <a:cubicBezTo>
                    <a:pt x="32" y="48"/>
                    <a:pt x="32" y="48"/>
                    <a:pt x="32" y="48"/>
                  </a:cubicBezTo>
                  <a:moveTo>
                    <a:pt x="32" y="48"/>
                  </a:moveTo>
                  <a:cubicBezTo>
                    <a:pt x="32" y="48"/>
                    <a:pt x="32" y="48"/>
                    <a:pt x="32" y="48"/>
                  </a:cubicBezTo>
                  <a:cubicBezTo>
                    <a:pt x="32" y="48"/>
                    <a:pt x="32" y="48"/>
                    <a:pt x="32" y="48"/>
                  </a:cubicBezTo>
                  <a:moveTo>
                    <a:pt x="28" y="48"/>
                  </a:moveTo>
                  <a:cubicBezTo>
                    <a:pt x="28" y="48"/>
                    <a:pt x="28" y="48"/>
                    <a:pt x="28" y="48"/>
                  </a:cubicBezTo>
                  <a:cubicBezTo>
                    <a:pt x="29" y="48"/>
                    <a:pt x="30" y="48"/>
                    <a:pt x="31" y="48"/>
                  </a:cubicBezTo>
                  <a:cubicBezTo>
                    <a:pt x="30" y="48"/>
                    <a:pt x="29" y="48"/>
                    <a:pt x="28" y="48"/>
                  </a:cubicBezTo>
                  <a:moveTo>
                    <a:pt x="47" y="43"/>
                  </a:moveTo>
                  <a:cubicBezTo>
                    <a:pt x="43" y="46"/>
                    <a:pt x="38" y="48"/>
                    <a:pt x="32" y="48"/>
                  </a:cubicBezTo>
                  <a:cubicBezTo>
                    <a:pt x="38" y="48"/>
                    <a:pt x="43" y="46"/>
                    <a:pt x="47" y="43"/>
                  </a:cubicBezTo>
                  <a:cubicBezTo>
                    <a:pt x="47" y="43"/>
                    <a:pt x="47" y="43"/>
                    <a:pt x="47" y="43"/>
                  </a:cubicBezTo>
                  <a:moveTo>
                    <a:pt x="0" y="16"/>
                  </a:moveTo>
                  <a:cubicBezTo>
                    <a:pt x="0" y="17"/>
                    <a:pt x="0" y="18"/>
                    <a:pt x="0" y="19"/>
                  </a:cubicBezTo>
                  <a:cubicBezTo>
                    <a:pt x="0" y="19"/>
                    <a:pt x="0" y="19"/>
                    <a:pt x="0" y="19"/>
                  </a:cubicBezTo>
                  <a:cubicBezTo>
                    <a:pt x="0" y="18"/>
                    <a:pt x="0" y="17"/>
                    <a:pt x="0" y="16"/>
                  </a:cubicBezTo>
                  <a:moveTo>
                    <a:pt x="0" y="16"/>
                  </a:moveTo>
                  <a:cubicBezTo>
                    <a:pt x="0" y="16"/>
                    <a:pt x="0" y="16"/>
                    <a:pt x="0" y="16"/>
                  </a:cubicBez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4" y="0"/>
                  </a:moveTo>
                  <a:cubicBezTo>
                    <a:pt x="2" y="5"/>
                    <a:pt x="0" y="10"/>
                    <a:pt x="0" y="16"/>
                  </a:cubicBezTo>
                  <a:cubicBezTo>
                    <a:pt x="0" y="10"/>
                    <a:pt x="2" y="5"/>
                    <a:pt x="4" y="0"/>
                  </a:cubicBezTo>
                  <a:cubicBezTo>
                    <a:pt x="4" y="0"/>
                    <a:pt x="4" y="0"/>
                    <a:pt x="4" y="0"/>
                  </a:cubicBezTo>
                </a:path>
              </a:pathLst>
            </a:custGeom>
            <a:solidFill>
              <a:srgbClr val="A4A9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8" name="işḷíďe">
              <a:extLst>
                <a:ext uri="{FF2B5EF4-FFF2-40B4-BE49-F238E27FC236}">
                  <a16:creationId xmlns:a16="http://schemas.microsoft.com/office/drawing/2014/main" xmlns="" id="{5D8C2073-95C0-499E-8EBC-80CB78D24427}"/>
                </a:ext>
              </a:extLst>
            </p:cNvPr>
            <p:cNvSpPr/>
            <p:nvPr/>
          </p:nvSpPr>
          <p:spPr bwMode="auto">
            <a:xfrm>
              <a:off x="6062663" y="1344613"/>
              <a:ext cx="633413" cy="642938"/>
            </a:xfrm>
            <a:custGeom>
              <a:avLst/>
              <a:gdLst>
                <a:gd name="T0" fmla="*/ 4 w 47"/>
                <a:gd name="T1" fmla="*/ 0 h 48"/>
                <a:gd name="T2" fmla="*/ 0 w 47"/>
                <a:gd name="T3" fmla="*/ 16 h 48"/>
                <a:gd name="T4" fmla="*/ 0 w 47"/>
                <a:gd name="T5" fmla="*/ 16 h 48"/>
                <a:gd name="T6" fmla="*/ 0 w 47"/>
                <a:gd name="T7" fmla="*/ 16 h 48"/>
                <a:gd name="T8" fmla="*/ 0 w 47"/>
                <a:gd name="T9" fmla="*/ 16 h 48"/>
                <a:gd name="T10" fmla="*/ 0 w 47"/>
                <a:gd name="T11" fmla="*/ 16 h 48"/>
                <a:gd name="T12" fmla="*/ 0 w 47"/>
                <a:gd name="T13" fmla="*/ 16 h 48"/>
                <a:gd name="T14" fmla="*/ 0 w 47"/>
                <a:gd name="T15" fmla="*/ 16 h 48"/>
                <a:gd name="T16" fmla="*/ 0 w 47"/>
                <a:gd name="T17" fmla="*/ 16 h 48"/>
                <a:gd name="T18" fmla="*/ 0 w 47"/>
                <a:gd name="T19" fmla="*/ 16 h 48"/>
                <a:gd name="T20" fmla="*/ 0 w 47"/>
                <a:gd name="T21" fmla="*/ 16 h 48"/>
                <a:gd name="T22" fmla="*/ 0 w 47"/>
                <a:gd name="T23" fmla="*/ 16 h 48"/>
                <a:gd name="T24" fmla="*/ 0 w 47"/>
                <a:gd name="T25" fmla="*/ 16 h 48"/>
                <a:gd name="T26" fmla="*/ 0 w 47"/>
                <a:gd name="T27" fmla="*/ 19 h 48"/>
                <a:gd name="T28" fmla="*/ 28 w 47"/>
                <a:gd name="T29" fmla="*/ 48 h 48"/>
                <a:gd name="T30" fmla="*/ 31 w 47"/>
                <a:gd name="T31" fmla="*/ 48 h 48"/>
                <a:gd name="T32" fmla="*/ 31 w 47"/>
                <a:gd name="T33" fmla="*/ 48 h 48"/>
                <a:gd name="T34" fmla="*/ 31 w 47"/>
                <a:gd name="T35" fmla="*/ 48 h 48"/>
                <a:gd name="T36" fmla="*/ 31 w 47"/>
                <a:gd name="T37" fmla="*/ 48 h 48"/>
                <a:gd name="T38" fmla="*/ 31 w 47"/>
                <a:gd name="T39" fmla="*/ 48 h 48"/>
                <a:gd name="T40" fmla="*/ 31 w 47"/>
                <a:gd name="T41" fmla="*/ 48 h 48"/>
                <a:gd name="T42" fmla="*/ 31 w 47"/>
                <a:gd name="T43" fmla="*/ 48 h 48"/>
                <a:gd name="T44" fmla="*/ 31 w 47"/>
                <a:gd name="T45" fmla="*/ 48 h 48"/>
                <a:gd name="T46" fmla="*/ 32 w 47"/>
                <a:gd name="T47" fmla="*/ 48 h 48"/>
                <a:gd name="T48" fmla="*/ 32 w 47"/>
                <a:gd name="T49" fmla="*/ 48 h 48"/>
                <a:gd name="T50" fmla="*/ 32 w 47"/>
                <a:gd name="T51" fmla="*/ 48 h 48"/>
                <a:gd name="T52" fmla="*/ 32 w 47"/>
                <a:gd name="T53" fmla="*/ 48 h 48"/>
                <a:gd name="T54" fmla="*/ 32 w 47"/>
                <a:gd name="T55" fmla="*/ 48 h 48"/>
                <a:gd name="T56" fmla="*/ 32 w 47"/>
                <a:gd name="T57" fmla="*/ 48 h 48"/>
                <a:gd name="T58" fmla="*/ 32 w 47"/>
                <a:gd name="T59" fmla="*/ 48 h 48"/>
                <a:gd name="T60" fmla="*/ 32 w 47"/>
                <a:gd name="T61" fmla="*/ 48 h 48"/>
                <a:gd name="T62" fmla="*/ 32 w 47"/>
                <a:gd name="T63" fmla="*/ 48 h 48"/>
                <a:gd name="T64" fmla="*/ 47 w 47"/>
                <a:gd name="T65" fmla="*/ 43 h 48"/>
                <a:gd name="T66" fmla="*/ 4 w 47"/>
                <a:gd name="T6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48">
                  <a:moveTo>
                    <a:pt x="4" y="0"/>
                  </a:moveTo>
                  <a:cubicBezTo>
                    <a:pt x="2" y="5"/>
                    <a:pt x="0" y="10"/>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8"/>
                    <a:pt x="0" y="19"/>
                  </a:cubicBezTo>
                  <a:cubicBezTo>
                    <a:pt x="28" y="48"/>
                    <a:pt x="28" y="48"/>
                    <a:pt x="28" y="48"/>
                  </a:cubicBezTo>
                  <a:cubicBezTo>
                    <a:pt x="29" y="48"/>
                    <a:pt x="30" y="48"/>
                    <a:pt x="31" y="48"/>
                  </a:cubicBezTo>
                  <a:cubicBezTo>
                    <a:pt x="31" y="48"/>
                    <a:pt x="31" y="48"/>
                    <a:pt x="31" y="48"/>
                  </a:cubicBezTo>
                  <a:cubicBezTo>
                    <a:pt x="31" y="48"/>
                    <a:pt x="31" y="48"/>
                    <a:pt x="31" y="48"/>
                  </a:cubicBezTo>
                  <a:cubicBezTo>
                    <a:pt x="31" y="48"/>
                    <a:pt x="31" y="48"/>
                    <a:pt x="31" y="48"/>
                  </a:cubicBezTo>
                  <a:cubicBezTo>
                    <a:pt x="31" y="48"/>
                    <a:pt x="31" y="48"/>
                    <a:pt x="31" y="48"/>
                  </a:cubicBezTo>
                  <a:cubicBezTo>
                    <a:pt x="31" y="48"/>
                    <a:pt x="31" y="48"/>
                    <a:pt x="31" y="48"/>
                  </a:cubicBezTo>
                  <a:cubicBezTo>
                    <a:pt x="31" y="48"/>
                    <a:pt x="31" y="48"/>
                    <a:pt x="31" y="48"/>
                  </a:cubicBezTo>
                  <a:cubicBezTo>
                    <a:pt x="31" y="48"/>
                    <a:pt x="31" y="48"/>
                    <a:pt x="31"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8" y="48"/>
                    <a:pt x="43" y="46"/>
                    <a:pt x="47" y="43"/>
                  </a:cubicBezTo>
                  <a:cubicBezTo>
                    <a:pt x="4" y="0"/>
                    <a:pt x="4" y="0"/>
                    <a:pt x="4"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9" name="ïSḻîḍe">
              <a:extLst>
                <a:ext uri="{FF2B5EF4-FFF2-40B4-BE49-F238E27FC236}">
                  <a16:creationId xmlns:a16="http://schemas.microsoft.com/office/drawing/2014/main" xmlns="" id="{01541158-1731-4FF3-B210-CA32FAB2B923}"/>
                </a:ext>
              </a:extLst>
            </p:cNvPr>
            <p:cNvSpPr/>
            <p:nvPr/>
          </p:nvSpPr>
          <p:spPr bwMode="auto">
            <a:xfrm>
              <a:off x="6480176" y="1143000"/>
              <a:ext cx="431800" cy="844550"/>
            </a:xfrm>
            <a:custGeom>
              <a:avLst/>
              <a:gdLst>
                <a:gd name="T0" fmla="*/ 32 w 32"/>
                <a:gd name="T1" fmla="*/ 31 h 63"/>
                <a:gd name="T2" fmla="*/ 0 w 32"/>
                <a:gd name="T3" fmla="*/ 0 h 63"/>
                <a:gd name="T4" fmla="*/ 0 w 32"/>
                <a:gd name="T5" fmla="*/ 63 h 63"/>
                <a:gd name="T6" fmla="*/ 32 w 32"/>
                <a:gd name="T7" fmla="*/ 31 h 63"/>
              </a:gdLst>
              <a:ahLst/>
              <a:cxnLst>
                <a:cxn ang="0">
                  <a:pos x="T0" y="T1"/>
                </a:cxn>
                <a:cxn ang="0">
                  <a:pos x="T2" y="T3"/>
                </a:cxn>
                <a:cxn ang="0">
                  <a:pos x="T4" y="T5"/>
                </a:cxn>
                <a:cxn ang="0">
                  <a:pos x="T6" y="T7"/>
                </a:cxn>
              </a:cxnLst>
              <a:rect l="0" t="0" r="r" b="b"/>
              <a:pathLst>
                <a:path w="32" h="63">
                  <a:moveTo>
                    <a:pt x="32" y="31"/>
                  </a:moveTo>
                  <a:cubicBezTo>
                    <a:pt x="32" y="14"/>
                    <a:pt x="18" y="0"/>
                    <a:pt x="0" y="0"/>
                  </a:cubicBezTo>
                  <a:cubicBezTo>
                    <a:pt x="0" y="63"/>
                    <a:pt x="0" y="63"/>
                    <a:pt x="0" y="63"/>
                  </a:cubicBezTo>
                  <a:cubicBezTo>
                    <a:pt x="18" y="63"/>
                    <a:pt x="32" y="49"/>
                    <a:pt x="32" y="31"/>
                  </a:cubicBez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0" name="ïṥḷídê">
              <a:extLst>
                <a:ext uri="{FF2B5EF4-FFF2-40B4-BE49-F238E27FC236}">
                  <a16:creationId xmlns:a16="http://schemas.microsoft.com/office/drawing/2014/main" xmlns="" id="{E29EB255-BB2E-463C-BFE6-9E9866384515}"/>
                </a:ext>
              </a:extLst>
            </p:cNvPr>
            <p:cNvSpPr/>
            <p:nvPr/>
          </p:nvSpPr>
          <p:spPr bwMode="auto">
            <a:xfrm>
              <a:off x="6465888" y="1277938"/>
              <a:ext cx="311150" cy="334963"/>
            </a:xfrm>
            <a:custGeom>
              <a:avLst/>
              <a:gdLst>
                <a:gd name="T0" fmla="*/ 0 w 23"/>
                <a:gd name="T1" fmla="*/ 25 h 25"/>
                <a:gd name="T2" fmla="*/ 0 w 23"/>
                <a:gd name="T3" fmla="*/ 2 h 25"/>
                <a:gd name="T4" fmla="*/ 1 w 23"/>
                <a:gd name="T5" fmla="*/ 1 h 25"/>
                <a:gd name="T6" fmla="*/ 3 w 23"/>
                <a:gd name="T7" fmla="*/ 2 h 25"/>
                <a:gd name="T8" fmla="*/ 3 w 23"/>
                <a:gd name="T9" fmla="*/ 18 h 25"/>
                <a:gd name="T10" fmla="*/ 20 w 23"/>
                <a:gd name="T11" fmla="*/ 0 h 25"/>
                <a:gd name="T12" fmla="*/ 22 w 23"/>
                <a:gd name="T13" fmla="*/ 0 h 25"/>
                <a:gd name="T14" fmla="*/ 22 w 23"/>
                <a:gd name="T15" fmla="*/ 2 h 25"/>
                <a:gd name="T16" fmla="*/ 0 w 23"/>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5">
                  <a:moveTo>
                    <a:pt x="0" y="25"/>
                  </a:moveTo>
                  <a:cubicBezTo>
                    <a:pt x="0" y="2"/>
                    <a:pt x="0" y="2"/>
                    <a:pt x="0" y="2"/>
                  </a:cubicBezTo>
                  <a:cubicBezTo>
                    <a:pt x="0" y="1"/>
                    <a:pt x="0" y="1"/>
                    <a:pt x="1" y="1"/>
                  </a:cubicBezTo>
                  <a:cubicBezTo>
                    <a:pt x="2" y="1"/>
                    <a:pt x="3" y="1"/>
                    <a:pt x="3" y="2"/>
                  </a:cubicBezTo>
                  <a:cubicBezTo>
                    <a:pt x="3" y="18"/>
                    <a:pt x="3" y="18"/>
                    <a:pt x="3" y="18"/>
                  </a:cubicBezTo>
                  <a:cubicBezTo>
                    <a:pt x="20" y="0"/>
                    <a:pt x="20" y="0"/>
                    <a:pt x="20" y="0"/>
                  </a:cubicBezTo>
                  <a:cubicBezTo>
                    <a:pt x="21" y="0"/>
                    <a:pt x="22" y="0"/>
                    <a:pt x="22" y="0"/>
                  </a:cubicBezTo>
                  <a:cubicBezTo>
                    <a:pt x="23" y="1"/>
                    <a:pt x="23" y="2"/>
                    <a:pt x="22" y="2"/>
                  </a:cubicBezTo>
                  <a:lnTo>
                    <a:pt x="0" y="25"/>
                  </a:lnTo>
                  <a:close/>
                </a:path>
              </a:pathLst>
            </a:custGeom>
            <a:solidFill>
              <a:srgbClr val="4852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1" name="işliďe">
              <a:extLst>
                <a:ext uri="{FF2B5EF4-FFF2-40B4-BE49-F238E27FC236}">
                  <a16:creationId xmlns:a16="http://schemas.microsoft.com/office/drawing/2014/main" xmlns="" id="{3DCC9274-18DF-4FB0-BAA5-773A8802792E}"/>
                </a:ext>
              </a:extLst>
            </p:cNvPr>
            <p:cNvSpPr/>
            <p:nvPr/>
          </p:nvSpPr>
          <p:spPr bwMode="auto">
            <a:xfrm>
              <a:off x="6804026" y="1974850"/>
              <a:ext cx="969963" cy="750888"/>
            </a:xfrm>
            <a:custGeom>
              <a:avLst/>
              <a:gdLst>
                <a:gd name="T0" fmla="*/ 517 w 611"/>
                <a:gd name="T1" fmla="*/ 473 h 473"/>
                <a:gd name="T2" fmla="*/ 0 w 611"/>
                <a:gd name="T3" fmla="*/ 338 h 473"/>
                <a:gd name="T4" fmla="*/ 93 w 611"/>
                <a:gd name="T5" fmla="*/ 0 h 473"/>
                <a:gd name="T6" fmla="*/ 611 w 611"/>
                <a:gd name="T7" fmla="*/ 143 h 473"/>
                <a:gd name="T8" fmla="*/ 517 w 611"/>
                <a:gd name="T9" fmla="*/ 473 h 473"/>
              </a:gdLst>
              <a:ahLst/>
              <a:cxnLst>
                <a:cxn ang="0">
                  <a:pos x="T0" y="T1"/>
                </a:cxn>
                <a:cxn ang="0">
                  <a:pos x="T2" y="T3"/>
                </a:cxn>
                <a:cxn ang="0">
                  <a:pos x="T4" y="T5"/>
                </a:cxn>
                <a:cxn ang="0">
                  <a:pos x="T6" y="T7"/>
                </a:cxn>
                <a:cxn ang="0">
                  <a:pos x="T8" y="T9"/>
                </a:cxn>
              </a:cxnLst>
              <a:rect l="0" t="0" r="r" b="b"/>
              <a:pathLst>
                <a:path w="611" h="473">
                  <a:moveTo>
                    <a:pt x="517" y="473"/>
                  </a:moveTo>
                  <a:lnTo>
                    <a:pt x="0" y="338"/>
                  </a:lnTo>
                  <a:lnTo>
                    <a:pt x="93" y="0"/>
                  </a:lnTo>
                  <a:lnTo>
                    <a:pt x="611" y="143"/>
                  </a:lnTo>
                  <a:lnTo>
                    <a:pt x="517" y="473"/>
                  </a:lnTo>
                  <a:close/>
                </a:path>
              </a:pathLst>
            </a:custGeom>
            <a:solidFill>
              <a:srgbClr val="5CB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2" name="íSlïḓé">
              <a:extLst>
                <a:ext uri="{FF2B5EF4-FFF2-40B4-BE49-F238E27FC236}">
                  <a16:creationId xmlns:a16="http://schemas.microsoft.com/office/drawing/2014/main" xmlns="" id="{645A6EFB-6D4E-40F4-90FB-9C49AFBD8FAB}"/>
                </a:ext>
              </a:extLst>
            </p:cNvPr>
            <p:cNvSpPr/>
            <p:nvPr/>
          </p:nvSpPr>
          <p:spPr bwMode="auto">
            <a:xfrm>
              <a:off x="6804026" y="2322513"/>
              <a:ext cx="820738" cy="403225"/>
            </a:xfrm>
            <a:custGeom>
              <a:avLst/>
              <a:gdLst>
                <a:gd name="T0" fmla="*/ 0 w 517"/>
                <a:gd name="T1" fmla="*/ 119 h 254"/>
                <a:gd name="T2" fmla="*/ 0 w 517"/>
                <a:gd name="T3" fmla="*/ 119 h 254"/>
                <a:gd name="T4" fmla="*/ 305 w 517"/>
                <a:gd name="T5" fmla="*/ 0 h 254"/>
                <a:gd name="T6" fmla="*/ 314 w 517"/>
                <a:gd name="T7" fmla="*/ 9 h 254"/>
                <a:gd name="T8" fmla="*/ 517 w 517"/>
                <a:gd name="T9" fmla="*/ 254 h 254"/>
                <a:gd name="T10" fmla="*/ 517 w 517"/>
                <a:gd name="T11" fmla="*/ 254 h 254"/>
                <a:gd name="T12" fmla="*/ 305 w 517"/>
                <a:gd name="T13" fmla="*/ 9 h 254"/>
                <a:gd name="T14" fmla="*/ 0 w 517"/>
                <a:gd name="T15" fmla="*/ 119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54">
                  <a:moveTo>
                    <a:pt x="0" y="119"/>
                  </a:moveTo>
                  <a:lnTo>
                    <a:pt x="0" y="119"/>
                  </a:lnTo>
                  <a:lnTo>
                    <a:pt x="305" y="0"/>
                  </a:lnTo>
                  <a:lnTo>
                    <a:pt x="314" y="9"/>
                  </a:lnTo>
                  <a:lnTo>
                    <a:pt x="517" y="254"/>
                  </a:lnTo>
                  <a:lnTo>
                    <a:pt x="517" y="254"/>
                  </a:lnTo>
                  <a:lnTo>
                    <a:pt x="305" y="9"/>
                  </a:lnTo>
                  <a:lnTo>
                    <a:pt x="0" y="119"/>
                  </a:lnTo>
                  <a:close/>
                </a:path>
              </a:pathLst>
            </a:custGeom>
            <a:solidFill>
              <a:srgbClr val="52AF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3" name="îśľïḓê">
              <a:extLst>
                <a:ext uri="{FF2B5EF4-FFF2-40B4-BE49-F238E27FC236}">
                  <a16:creationId xmlns:a16="http://schemas.microsoft.com/office/drawing/2014/main" xmlns="" id="{B0326746-7AB3-4527-AB58-46BA8C91CB3A}"/>
                </a:ext>
              </a:extLst>
            </p:cNvPr>
            <p:cNvSpPr/>
            <p:nvPr/>
          </p:nvSpPr>
          <p:spPr bwMode="auto">
            <a:xfrm>
              <a:off x="6937376" y="1974850"/>
              <a:ext cx="836613" cy="428625"/>
            </a:xfrm>
            <a:custGeom>
              <a:avLst/>
              <a:gdLst>
                <a:gd name="T0" fmla="*/ 518 w 527"/>
                <a:gd name="T1" fmla="*/ 152 h 270"/>
                <a:gd name="T2" fmla="*/ 213 w 527"/>
                <a:gd name="T3" fmla="*/ 270 h 270"/>
                <a:gd name="T4" fmla="*/ 0 w 527"/>
                <a:gd name="T5" fmla="*/ 17 h 270"/>
                <a:gd name="T6" fmla="*/ 9 w 527"/>
                <a:gd name="T7" fmla="*/ 0 h 270"/>
                <a:gd name="T8" fmla="*/ 527 w 527"/>
                <a:gd name="T9" fmla="*/ 143 h 270"/>
                <a:gd name="T10" fmla="*/ 518 w 527"/>
                <a:gd name="T11" fmla="*/ 152 h 270"/>
              </a:gdLst>
              <a:ahLst/>
              <a:cxnLst>
                <a:cxn ang="0">
                  <a:pos x="T0" y="T1"/>
                </a:cxn>
                <a:cxn ang="0">
                  <a:pos x="T2" y="T3"/>
                </a:cxn>
                <a:cxn ang="0">
                  <a:pos x="T4" y="T5"/>
                </a:cxn>
                <a:cxn ang="0">
                  <a:pos x="T6" y="T7"/>
                </a:cxn>
                <a:cxn ang="0">
                  <a:pos x="T8" y="T9"/>
                </a:cxn>
                <a:cxn ang="0">
                  <a:pos x="T10" y="T11"/>
                </a:cxn>
              </a:cxnLst>
              <a:rect l="0" t="0" r="r" b="b"/>
              <a:pathLst>
                <a:path w="527" h="270">
                  <a:moveTo>
                    <a:pt x="518" y="152"/>
                  </a:moveTo>
                  <a:lnTo>
                    <a:pt x="213" y="270"/>
                  </a:lnTo>
                  <a:lnTo>
                    <a:pt x="0" y="17"/>
                  </a:lnTo>
                  <a:lnTo>
                    <a:pt x="9" y="0"/>
                  </a:lnTo>
                  <a:lnTo>
                    <a:pt x="527" y="143"/>
                  </a:lnTo>
                  <a:lnTo>
                    <a:pt x="518" y="152"/>
                  </a:lnTo>
                  <a:close/>
                </a:path>
              </a:pathLst>
            </a:custGeom>
            <a:solidFill>
              <a:srgbClr val="52AF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4" name="íṥḻîḋè">
              <a:extLst>
                <a:ext uri="{FF2B5EF4-FFF2-40B4-BE49-F238E27FC236}">
                  <a16:creationId xmlns:a16="http://schemas.microsoft.com/office/drawing/2014/main" xmlns="" id="{BA71D41B-2CE2-4C24-85D2-DD62C0F03DEB}"/>
                </a:ext>
              </a:extLst>
            </p:cNvPr>
            <p:cNvSpPr/>
            <p:nvPr/>
          </p:nvSpPr>
          <p:spPr bwMode="auto">
            <a:xfrm>
              <a:off x="6951663" y="1974850"/>
              <a:ext cx="822325" cy="401638"/>
            </a:xfrm>
            <a:custGeom>
              <a:avLst/>
              <a:gdLst>
                <a:gd name="T0" fmla="*/ 518 w 518"/>
                <a:gd name="T1" fmla="*/ 143 h 253"/>
                <a:gd name="T2" fmla="*/ 212 w 518"/>
                <a:gd name="T3" fmla="*/ 253 h 253"/>
                <a:gd name="T4" fmla="*/ 0 w 518"/>
                <a:gd name="T5" fmla="*/ 0 h 253"/>
                <a:gd name="T6" fmla="*/ 518 w 518"/>
                <a:gd name="T7" fmla="*/ 143 h 253"/>
              </a:gdLst>
              <a:ahLst/>
              <a:cxnLst>
                <a:cxn ang="0">
                  <a:pos x="T0" y="T1"/>
                </a:cxn>
                <a:cxn ang="0">
                  <a:pos x="T2" y="T3"/>
                </a:cxn>
                <a:cxn ang="0">
                  <a:pos x="T4" y="T5"/>
                </a:cxn>
                <a:cxn ang="0">
                  <a:pos x="T6" y="T7"/>
                </a:cxn>
              </a:cxnLst>
              <a:rect l="0" t="0" r="r" b="b"/>
              <a:pathLst>
                <a:path w="518" h="253">
                  <a:moveTo>
                    <a:pt x="518" y="143"/>
                  </a:moveTo>
                  <a:lnTo>
                    <a:pt x="212" y="253"/>
                  </a:lnTo>
                  <a:lnTo>
                    <a:pt x="0" y="0"/>
                  </a:lnTo>
                  <a:lnTo>
                    <a:pt x="518" y="143"/>
                  </a:lnTo>
                  <a:close/>
                </a:path>
              </a:pathLst>
            </a:custGeom>
            <a:solidFill>
              <a:srgbClr val="62C3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5" name="îṡļîdé">
              <a:extLst>
                <a:ext uri="{FF2B5EF4-FFF2-40B4-BE49-F238E27FC236}">
                  <a16:creationId xmlns:a16="http://schemas.microsoft.com/office/drawing/2014/main" xmlns="" id="{EFE289DB-2172-4835-B2F5-3A1B7324AC8B}"/>
                </a:ext>
              </a:extLst>
            </p:cNvPr>
            <p:cNvSpPr/>
            <p:nvPr/>
          </p:nvSpPr>
          <p:spPr bwMode="auto">
            <a:xfrm>
              <a:off x="7288213" y="2095500"/>
              <a:ext cx="485775" cy="280988"/>
            </a:xfrm>
            <a:custGeom>
              <a:avLst/>
              <a:gdLst>
                <a:gd name="T0" fmla="*/ 43 w 306"/>
                <a:gd name="T1" fmla="*/ 0 h 177"/>
                <a:gd name="T2" fmla="*/ 0 w 306"/>
                <a:gd name="T3" fmla="*/ 177 h 177"/>
                <a:gd name="T4" fmla="*/ 306 w 306"/>
                <a:gd name="T5" fmla="*/ 67 h 177"/>
                <a:gd name="T6" fmla="*/ 43 w 306"/>
                <a:gd name="T7" fmla="*/ 0 h 177"/>
              </a:gdLst>
              <a:ahLst/>
              <a:cxnLst>
                <a:cxn ang="0">
                  <a:pos x="T0" y="T1"/>
                </a:cxn>
                <a:cxn ang="0">
                  <a:pos x="T2" y="T3"/>
                </a:cxn>
                <a:cxn ang="0">
                  <a:pos x="T4" y="T5"/>
                </a:cxn>
                <a:cxn ang="0">
                  <a:pos x="T6" y="T7"/>
                </a:cxn>
              </a:cxnLst>
              <a:rect l="0" t="0" r="r" b="b"/>
              <a:pathLst>
                <a:path w="306" h="177">
                  <a:moveTo>
                    <a:pt x="43" y="0"/>
                  </a:moveTo>
                  <a:lnTo>
                    <a:pt x="0" y="177"/>
                  </a:lnTo>
                  <a:lnTo>
                    <a:pt x="306" y="67"/>
                  </a:lnTo>
                  <a:lnTo>
                    <a:pt x="43" y="0"/>
                  </a:lnTo>
                  <a:close/>
                </a:path>
              </a:pathLst>
            </a:custGeom>
            <a:solidFill>
              <a:srgbClr val="69CD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6" name="ïŝḻïḓe">
              <a:extLst>
                <a:ext uri="{FF2B5EF4-FFF2-40B4-BE49-F238E27FC236}">
                  <a16:creationId xmlns:a16="http://schemas.microsoft.com/office/drawing/2014/main" xmlns="" id="{89105C2A-6EAF-4F8A-80AD-7E573B8DDBF7}"/>
                </a:ext>
              </a:extLst>
            </p:cNvPr>
            <p:cNvSpPr/>
            <p:nvPr/>
          </p:nvSpPr>
          <p:spPr bwMode="auto">
            <a:xfrm>
              <a:off x="6978651" y="2859088"/>
              <a:ext cx="741363" cy="603250"/>
            </a:xfrm>
            <a:custGeom>
              <a:avLst/>
              <a:gdLst>
                <a:gd name="T0" fmla="*/ 51 w 55"/>
                <a:gd name="T1" fmla="*/ 26 h 45"/>
                <a:gd name="T2" fmla="*/ 20 w 55"/>
                <a:gd name="T3" fmla="*/ 45 h 45"/>
                <a:gd name="T4" fmla="*/ 3 w 55"/>
                <a:gd name="T5" fmla="*/ 13 h 45"/>
                <a:gd name="T6" fmla="*/ 28 w 55"/>
                <a:gd name="T7" fmla="*/ 15 h 45"/>
                <a:gd name="T8" fmla="*/ 51 w 55"/>
                <a:gd name="T9" fmla="*/ 26 h 45"/>
              </a:gdLst>
              <a:ahLst/>
              <a:cxnLst>
                <a:cxn ang="0">
                  <a:pos x="T0" y="T1"/>
                </a:cxn>
                <a:cxn ang="0">
                  <a:pos x="T2" y="T3"/>
                </a:cxn>
                <a:cxn ang="0">
                  <a:pos x="T4" y="T5"/>
                </a:cxn>
                <a:cxn ang="0">
                  <a:pos x="T6" y="T7"/>
                </a:cxn>
                <a:cxn ang="0">
                  <a:pos x="T8" y="T9"/>
                </a:cxn>
              </a:cxnLst>
              <a:rect l="0" t="0" r="r" b="b"/>
              <a:pathLst>
                <a:path w="55" h="45">
                  <a:moveTo>
                    <a:pt x="51" y="26"/>
                  </a:moveTo>
                  <a:cubicBezTo>
                    <a:pt x="48" y="39"/>
                    <a:pt x="20" y="45"/>
                    <a:pt x="20" y="45"/>
                  </a:cubicBezTo>
                  <a:cubicBezTo>
                    <a:pt x="20" y="45"/>
                    <a:pt x="0" y="26"/>
                    <a:pt x="3" y="13"/>
                  </a:cubicBezTo>
                  <a:cubicBezTo>
                    <a:pt x="7" y="0"/>
                    <a:pt x="27" y="0"/>
                    <a:pt x="28" y="15"/>
                  </a:cubicBezTo>
                  <a:cubicBezTo>
                    <a:pt x="37" y="2"/>
                    <a:pt x="55" y="13"/>
                    <a:pt x="51" y="26"/>
                  </a:cubicBezTo>
                  <a:close/>
                </a:path>
              </a:pathLst>
            </a:custGeom>
            <a:solidFill>
              <a:srgbClr val="FF6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7" name="íS1îdê">
              <a:extLst>
                <a:ext uri="{FF2B5EF4-FFF2-40B4-BE49-F238E27FC236}">
                  <a16:creationId xmlns:a16="http://schemas.microsoft.com/office/drawing/2014/main" xmlns="" id="{A985E2D4-0235-4272-A144-22C72A592CB4}"/>
                </a:ext>
              </a:extLst>
            </p:cNvPr>
            <p:cNvSpPr/>
            <p:nvPr/>
          </p:nvSpPr>
          <p:spPr bwMode="auto">
            <a:xfrm>
              <a:off x="7248526" y="2886075"/>
              <a:ext cx="471488" cy="576263"/>
            </a:xfrm>
            <a:custGeom>
              <a:avLst/>
              <a:gdLst>
                <a:gd name="T0" fmla="*/ 31 w 35"/>
                <a:gd name="T1" fmla="*/ 24 h 43"/>
                <a:gd name="T2" fmla="*/ 8 w 35"/>
                <a:gd name="T3" fmla="*/ 13 h 43"/>
                <a:gd name="T4" fmla="*/ 0 w 35"/>
                <a:gd name="T5" fmla="*/ 43 h 43"/>
                <a:gd name="T6" fmla="*/ 31 w 35"/>
                <a:gd name="T7" fmla="*/ 24 h 43"/>
              </a:gdLst>
              <a:ahLst/>
              <a:cxnLst>
                <a:cxn ang="0">
                  <a:pos x="T0" y="T1"/>
                </a:cxn>
                <a:cxn ang="0">
                  <a:pos x="T2" y="T3"/>
                </a:cxn>
                <a:cxn ang="0">
                  <a:pos x="T4" y="T5"/>
                </a:cxn>
                <a:cxn ang="0">
                  <a:pos x="T6" y="T7"/>
                </a:cxn>
              </a:cxnLst>
              <a:rect l="0" t="0" r="r" b="b"/>
              <a:pathLst>
                <a:path w="35" h="43">
                  <a:moveTo>
                    <a:pt x="31" y="24"/>
                  </a:moveTo>
                  <a:cubicBezTo>
                    <a:pt x="35" y="11"/>
                    <a:pt x="17" y="0"/>
                    <a:pt x="8" y="13"/>
                  </a:cubicBezTo>
                  <a:cubicBezTo>
                    <a:pt x="0" y="43"/>
                    <a:pt x="0" y="43"/>
                    <a:pt x="0" y="43"/>
                  </a:cubicBezTo>
                  <a:cubicBezTo>
                    <a:pt x="0" y="43"/>
                    <a:pt x="28" y="37"/>
                    <a:pt x="31" y="2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8" name="ïşlide">
              <a:extLst>
                <a:ext uri="{FF2B5EF4-FFF2-40B4-BE49-F238E27FC236}">
                  <a16:creationId xmlns:a16="http://schemas.microsoft.com/office/drawing/2014/main" xmlns="" id="{23571D6F-2C71-4FD5-80A0-DB3DC89872A6}"/>
                </a:ext>
              </a:extLst>
            </p:cNvPr>
            <p:cNvSpPr/>
            <p:nvPr/>
          </p:nvSpPr>
          <p:spPr bwMode="auto">
            <a:xfrm>
              <a:off x="6750051" y="3582988"/>
              <a:ext cx="498475" cy="428625"/>
            </a:xfrm>
            <a:custGeom>
              <a:avLst/>
              <a:gdLst>
                <a:gd name="T0" fmla="*/ 33 w 37"/>
                <a:gd name="T1" fmla="*/ 7 h 32"/>
                <a:gd name="T2" fmla="*/ 27 w 37"/>
                <a:gd name="T3" fmla="*/ 31 h 32"/>
                <a:gd name="T4" fmla="*/ 4 w 37"/>
                <a:gd name="T5" fmla="*/ 24 h 32"/>
                <a:gd name="T6" fmla="*/ 17 w 37"/>
                <a:gd name="T7" fmla="*/ 13 h 32"/>
                <a:gd name="T8" fmla="*/ 33 w 37"/>
                <a:gd name="T9" fmla="*/ 7 h 32"/>
              </a:gdLst>
              <a:ahLst/>
              <a:cxnLst>
                <a:cxn ang="0">
                  <a:pos x="T0" y="T1"/>
                </a:cxn>
                <a:cxn ang="0">
                  <a:pos x="T2" y="T3"/>
                </a:cxn>
                <a:cxn ang="0">
                  <a:pos x="T4" y="T5"/>
                </a:cxn>
                <a:cxn ang="0">
                  <a:pos x="T6" y="T7"/>
                </a:cxn>
                <a:cxn ang="0">
                  <a:pos x="T8" y="T9"/>
                </a:cxn>
              </a:cxnLst>
              <a:rect l="0" t="0" r="r" b="b"/>
              <a:pathLst>
                <a:path w="37" h="32">
                  <a:moveTo>
                    <a:pt x="33" y="7"/>
                  </a:moveTo>
                  <a:cubicBezTo>
                    <a:pt x="37" y="15"/>
                    <a:pt x="27" y="31"/>
                    <a:pt x="27" y="31"/>
                  </a:cubicBezTo>
                  <a:cubicBezTo>
                    <a:pt x="27" y="31"/>
                    <a:pt x="9" y="32"/>
                    <a:pt x="4" y="24"/>
                  </a:cubicBezTo>
                  <a:cubicBezTo>
                    <a:pt x="0" y="16"/>
                    <a:pt x="9" y="6"/>
                    <a:pt x="17" y="13"/>
                  </a:cubicBezTo>
                  <a:cubicBezTo>
                    <a:pt x="15" y="3"/>
                    <a:pt x="28" y="0"/>
                    <a:pt x="33" y="7"/>
                  </a:cubicBezTo>
                  <a:close/>
                </a:path>
              </a:pathLst>
            </a:custGeom>
            <a:solidFill>
              <a:srgbClr val="FF6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9" name="îşḷïḓé">
              <a:extLst>
                <a:ext uri="{FF2B5EF4-FFF2-40B4-BE49-F238E27FC236}">
                  <a16:creationId xmlns:a16="http://schemas.microsoft.com/office/drawing/2014/main" xmlns="" id="{53B15943-72C8-456E-B281-A7AE8DAFD91C}"/>
                </a:ext>
              </a:extLst>
            </p:cNvPr>
            <p:cNvSpPr/>
            <p:nvPr/>
          </p:nvSpPr>
          <p:spPr bwMode="auto">
            <a:xfrm>
              <a:off x="6951663" y="3582988"/>
              <a:ext cx="296863" cy="415925"/>
            </a:xfrm>
            <a:custGeom>
              <a:avLst/>
              <a:gdLst>
                <a:gd name="T0" fmla="*/ 18 w 22"/>
                <a:gd name="T1" fmla="*/ 7 h 31"/>
                <a:gd name="T2" fmla="*/ 2 w 22"/>
                <a:gd name="T3" fmla="*/ 13 h 31"/>
                <a:gd name="T4" fmla="*/ 12 w 22"/>
                <a:gd name="T5" fmla="*/ 31 h 31"/>
                <a:gd name="T6" fmla="*/ 18 w 22"/>
                <a:gd name="T7" fmla="*/ 7 h 31"/>
              </a:gdLst>
              <a:ahLst/>
              <a:cxnLst>
                <a:cxn ang="0">
                  <a:pos x="T0" y="T1"/>
                </a:cxn>
                <a:cxn ang="0">
                  <a:pos x="T2" y="T3"/>
                </a:cxn>
                <a:cxn ang="0">
                  <a:pos x="T4" y="T5"/>
                </a:cxn>
                <a:cxn ang="0">
                  <a:pos x="T6" y="T7"/>
                </a:cxn>
              </a:cxnLst>
              <a:rect l="0" t="0" r="r" b="b"/>
              <a:pathLst>
                <a:path w="22" h="31">
                  <a:moveTo>
                    <a:pt x="18" y="7"/>
                  </a:moveTo>
                  <a:cubicBezTo>
                    <a:pt x="13" y="0"/>
                    <a:pt x="0" y="3"/>
                    <a:pt x="2" y="13"/>
                  </a:cubicBezTo>
                  <a:cubicBezTo>
                    <a:pt x="12" y="31"/>
                    <a:pt x="12" y="31"/>
                    <a:pt x="12" y="31"/>
                  </a:cubicBezTo>
                  <a:cubicBezTo>
                    <a:pt x="12" y="31"/>
                    <a:pt x="22" y="15"/>
                    <a:pt x="18" y="7"/>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0" name="ïŝḷïḍé">
              <a:extLst>
                <a:ext uri="{FF2B5EF4-FFF2-40B4-BE49-F238E27FC236}">
                  <a16:creationId xmlns:a16="http://schemas.microsoft.com/office/drawing/2014/main" xmlns="" id="{998266F5-412C-417D-8D67-7E39D695895A}"/>
                </a:ext>
              </a:extLst>
            </p:cNvPr>
            <p:cNvSpPr/>
            <p:nvPr/>
          </p:nvSpPr>
          <p:spPr bwMode="auto">
            <a:xfrm>
              <a:off x="4930776" y="1531938"/>
              <a:ext cx="741363" cy="790575"/>
            </a:xfrm>
            <a:custGeom>
              <a:avLst/>
              <a:gdLst>
                <a:gd name="T0" fmla="*/ 55 w 55"/>
                <a:gd name="T1" fmla="*/ 29 h 59"/>
                <a:gd name="T2" fmla="*/ 51 w 55"/>
                <a:gd name="T3" fmla="*/ 41 h 59"/>
                <a:gd name="T4" fmla="*/ 51 w 55"/>
                <a:gd name="T5" fmla="*/ 41 h 59"/>
                <a:gd name="T6" fmla="*/ 34 w 55"/>
                <a:gd name="T7" fmla="*/ 55 h 59"/>
                <a:gd name="T8" fmla="*/ 5 w 55"/>
                <a:gd name="T9" fmla="*/ 43 h 59"/>
                <a:gd name="T10" fmla="*/ 21 w 55"/>
                <a:gd name="T11" fmla="*/ 38 h 59"/>
                <a:gd name="T12" fmla="*/ 4 w 55"/>
                <a:gd name="T13" fmla="*/ 15 h 59"/>
                <a:gd name="T14" fmla="*/ 8 w 55"/>
                <a:gd name="T15" fmla="*/ 18 h 59"/>
                <a:gd name="T16" fmla="*/ 12 w 55"/>
                <a:gd name="T17" fmla="*/ 0 h 59"/>
                <a:gd name="T18" fmla="*/ 36 w 55"/>
                <a:gd name="T19" fmla="*/ 17 h 59"/>
                <a:gd name="T20" fmla="*/ 36 w 55"/>
                <a:gd name="T21" fmla="*/ 17 h 59"/>
                <a:gd name="T22" fmla="*/ 51 w 55"/>
                <a:gd name="T23" fmla="*/ 20 h 59"/>
                <a:gd name="T24" fmla="*/ 55 w 55"/>
                <a:gd name="T25"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9">
                  <a:moveTo>
                    <a:pt x="55" y="29"/>
                  </a:moveTo>
                  <a:cubicBezTo>
                    <a:pt x="55" y="33"/>
                    <a:pt x="54" y="37"/>
                    <a:pt x="51" y="41"/>
                  </a:cubicBezTo>
                  <a:cubicBezTo>
                    <a:pt x="51" y="41"/>
                    <a:pt x="51" y="41"/>
                    <a:pt x="51" y="41"/>
                  </a:cubicBezTo>
                  <a:cubicBezTo>
                    <a:pt x="47" y="49"/>
                    <a:pt x="41" y="54"/>
                    <a:pt x="34" y="55"/>
                  </a:cubicBezTo>
                  <a:cubicBezTo>
                    <a:pt x="21" y="59"/>
                    <a:pt x="7" y="52"/>
                    <a:pt x="5" y="43"/>
                  </a:cubicBezTo>
                  <a:cubicBezTo>
                    <a:pt x="18" y="49"/>
                    <a:pt x="21" y="38"/>
                    <a:pt x="21" y="38"/>
                  </a:cubicBezTo>
                  <a:cubicBezTo>
                    <a:pt x="0" y="37"/>
                    <a:pt x="4" y="15"/>
                    <a:pt x="4" y="15"/>
                  </a:cubicBezTo>
                  <a:cubicBezTo>
                    <a:pt x="6" y="18"/>
                    <a:pt x="8" y="18"/>
                    <a:pt x="8" y="18"/>
                  </a:cubicBezTo>
                  <a:cubicBezTo>
                    <a:pt x="8" y="18"/>
                    <a:pt x="4" y="6"/>
                    <a:pt x="12" y="0"/>
                  </a:cubicBezTo>
                  <a:cubicBezTo>
                    <a:pt x="16" y="18"/>
                    <a:pt x="28" y="17"/>
                    <a:pt x="36" y="17"/>
                  </a:cubicBezTo>
                  <a:cubicBezTo>
                    <a:pt x="36" y="17"/>
                    <a:pt x="36" y="17"/>
                    <a:pt x="36" y="17"/>
                  </a:cubicBezTo>
                  <a:cubicBezTo>
                    <a:pt x="42" y="15"/>
                    <a:pt x="48" y="16"/>
                    <a:pt x="51" y="20"/>
                  </a:cubicBezTo>
                  <a:cubicBezTo>
                    <a:pt x="54" y="23"/>
                    <a:pt x="55" y="26"/>
                    <a:pt x="55" y="29"/>
                  </a:cubicBezTo>
                  <a:close/>
                </a:path>
              </a:pathLst>
            </a:custGeom>
            <a:solidFill>
              <a:srgbClr val="FFC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1" name="íṣḻîde">
              <a:extLst>
                <a:ext uri="{FF2B5EF4-FFF2-40B4-BE49-F238E27FC236}">
                  <a16:creationId xmlns:a16="http://schemas.microsoft.com/office/drawing/2014/main" xmlns="" id="{B91FC754-8B8C-443C-AF58-6AA115A60AE7}"/>
                </a:ext>
              </a:extLst>
            </p:cNvPr>
            <p:cNvSpPr/>
            <p:nvPr/>
          </p:nvSpPr>
          <p:spPr bwMode="auto">
            <a:xfrm>
              <a:off x="5024438" y="1625600"/>
              <a:ext cx="309563" cy="349250"/>
            </a:xfrm>
            <a:custGeom>
              <a:avLst/>
              <a:gdLst>
                <a:gd name="T0" fmla="*/ 11 w 23"/>
                <a:gd name="T1" fmla="*/ 26 h 26"/>
                <a:gd name="T2" fmla="*/ 3 w 23"/>
                <a:gd name="T3" fmla="*/ 23 h 26"/>
                <a:gd name="T4" fmla="*/ 0 w 23"/>
                <a:gd name="T5" fmla="*/ 14 h 26"/>
                <a:gd name="T6" fmla="*/ 6 w 23"/>
                <a:gd name="T7" fmla="*/ 15 h 26"/>
                <a:gd name="T8" fmla="*/ 4 w 23"/>
                <a:gd name="T9" fmla="*/ 10 h 26"/>
                <a:gd name="T10" fmla="*/ 4 w 23"/>
                <a:gd name="T11" fmla="*/ 0 h 26"/>
                <a:gd name="T12" fmla="*/ 23 w 23"/>
                <a:gd name="T13" fmla="*/ 14 h 26"/>
                <a:gd name="T14" fmla="*/ 14 w 23"/>
                <a:gd name="T15" fmla="*/ 25 h 26"/>
                <a:gd name="T16" fmla="*/ 11 w 23"/>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6">
                  <a:moveTo>
                    <a:pt x="11" y="26"/>
                  </a:moveTo>
                  <a:cubicBezTo>
                    <a:pt x="8" y="26"/>
                    <a:pt x="5" y="25"/>
                    <a:pt x="3" y="23"/>
                  </a:cubicBezTo>
                  <a:cubicBezTo>
                    <a:pt x="1" y="20"/>
                    <a:pt x="1" y="17"/>
                    <a:pt x="0" y="14"/>
                  </a:cubicBezTo>
                  <a:cubicBezTo>
                    <a:pt x="6" y="15"/>
                    <a:pt x="6" y="15"/>
                    <a:pt x="6" y="15"/>
                  </a:cubicBezTo>
                  <a:cubicBezTo>
                    <a:pt x="4" y="10"/>
                    <a:pt x="4" y="10"/>
                    <a:pt x="4" y="10"/>
                  </a:cubicBezTo>
                  <a:cubicBezTo>
                    <a:pt x="4" y="10"/>
                    <a:pt x="2" y="5"/>
                    <a:pt x="4" y="0"/>
                  </a:cubicBezTo>
                  <a:cubicBezTo>
                    <a:pt x="9" y="13"/>
                    <a:pt x="16" y="14"/>
                    <a:pt x="23" y="14"/>
                  </a:cubicBezTo>
                  <a:cubicBezTo>
                    <a:pt x="22" y="17"/>
                    <a:pt x="19" y="24"/>
                    <a:pt x="14" y="25"/>
                  </a:cubicBezTo>
                  <a:cubicBezTo>
                    <a:pt x="13" y="26"/>
                    <a:pt x="12" y="26"/>
                    <a:pt x="11" y="26"/>
                  </a:cubicBezTo>
                  <a:close/>
                </a:path>
              </a:pathLst>
            </a:custGeom>
            <a:solidFill>
              <a:srgbClr val="FFD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2" name="îṣļíḑê">
              <a:extLst>
                <a:ext uri="{FF2B5EF4-FFF2-40B4-BE49-F238E27FC236}">
                  <a16:creationId xmlns:a16="http://schemas.microsoft.com/office/drawing/2014/main" xmlns="" id="{24DD0EA4-E6AB-442B-BF7A-A804693BD9A3}"/>
                </a:ext>
              </a:extLst>
            </p:cNvPr>
            <p:cNvSpPr/>
            <p:nvPr/>
          </p:nvSpPr>
          <p:spPr bwMode="auto">
            <a:xfrm>
              <a:off x="5360988" y="1881188"/>
              <a:ext cx="311150" cy="388938"/>
            </a:xfrm>
            <a:custGeom>
              <a:avLst/>
              <a:gdLst>
                <a:gd name="T0" fmla="*/ 23 w 23"/>
                <a:gd name="T1" fmla="*/ 3 h 29"/>
                <a:gd name="T2" fmla="*/ 19 w 23"/>
                <a:gd name="T3" fmla="*/ 15 h 29"/>
                <a:gd name="T4" fmla="*/ 19 w 23"/>
                <a:gd name="T5" fmla="*/ 15 h 29"/>
                <a:gd name="T6" fmla="*/ 2 w 23"/>
                <a:gd name="T7" fmla="*/ 29 h 29"/>
                <a:gd name="T8" fmla="*/ 4 w 23"/>
                <a:gd name="T9" fmla="*/ 12 h 29"/>
                <a:gd name="T10" fmla="*/ 23 w 23"/>
                <a:gd name="T11" fmla="*/ 3 h 29"/>
              </a:gdLst>
              <a:ahLst/>
              <a:cxnLst>
                <a:cxn ang="0">
                  <a:pos x="T0" y="T1"/>
                </a:cxn>
                <a:cxn ang="0">
                  <a:pos x="T2" y="T3"/>
                </a:cxn>
                <a:cxn ang="0">
                  <a:pos x="T4" y="T5"/>
                </a:cxn>
                <a:cxn ang="0">
                  <a:pos x="T6" y="T7"/>
                </a:cxn>
                <a:cxn ang="0">
                  <a:pos x="T8" y="T9"/>
                </a:cxn>
                <a:cxn ang="0">
                  <a:pos x="T10" y="T11"/>
                </a:cxn>
              </a:cxnLst>
              <a:rect l="0" t="0" r="r" b="b"/>
              <a:pathLst>
                <a:path w="23" h="29">
                  <a:moveTo>
                    <a:pt x="23" y="3"/>
                  </a:moveTo>
                  <a:cubicBezTo>
                    <a:pt x="23" y="7"/>
                    <a:pt x="22" y="11"/>
                    <a:pt x="19" y="15"/>
                  </a:cubicBezTo>
                  <a:cubicBezTo>
                    <a:pt x="19" y="15"/>
                    <a:pt x="19" y="15"/>
                    <a:pt x="19" y="15"/>
                  </a:cubicBezTo>
                  <a:cubicBezTo>
                    <a:pt x="15" y="23"/>
                    <a:pt x="9" y="28"/>
                    <a:pt x="2" y="29"/>
                  </a:cubicBezTo>
                  <a:cubicBezTo>
                    <a:pt x="0" y="25"/>
                    <a:pt x="0" y="18"/>
                    <a:pt x="4" y="12"/>
                  </a:cubicBezTo>
                  <a:cubicBezTo>
                    <a:pt x="9" y="4"/>
                    <a:pt x="17" y="0"/>
                    <a:pt x="23" y="3"/>
                  </a:cubicBezTo>
                  <a:close/>
                </a:path>
              </a:pathLst>
            </a:custGeom>
            <a:solidFill>
              <a:srgbClr val="FFD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3" name="ïṧľiḓè">
              <a:extLst>
                <a:ext uri="{FF2B5EF4-FFF2-40B4-BE49-F238E27FC236}">
                  <a16:creationId xmlns:a16="http://schemas.microsoft.com/office/drawing/2014/main" xmlns="" id="{6676169A-62E9-4F4C-ACC2-6DD6CE5E9324}"/>
                </a:ext>
              </a:extLst>
            </p:cNvPr>
            <p:cNvSpPr/>
            <p:nvPr/>
          </p:nvSpPr>
          <p:spPr bwMode="auto">
            <a:xfrm>
              <a:off x="5697538" y="1558925"/>
              <a:ext cx="107950" cy="80963"/>
            </a:xfrm>
            <a:custGeom>
              <a:avLst/>
              <a:gdLst>
                <a:gd name="T0" fmla="*/ 0 w 68"/>
                <a:gd name="T1" fmla="*/ 0 h 51"/>
                <a:gd name="T2" fmla="*/ 68 w 68"/>
                <a:gd name="T3" fmla="*/ 9 h 51"/>
                <a:gd name="T4" fmla="*/ 17 w 68"/>
                <a:gd name="T5" fmla="*/ 51 h 51"/>
                <a:gd name="T6" fmla="*/ 0 w 68"/>
                <a:gd name="T7" fmla="*/ 0 h 51"/>
              </a:gdLst>
              <a:ahLst/>
              <a:cxnLst>
                <a:cxn ang="0">
                  <a:pos x="T0" y="T1"/>
                </a:cxn>
                <a:cxn ang="0">
                  <a:pos x="T2" y="T3"/>
                </a:cxn>
                <a:cxn ang="0">
                  <a:pos x="T4" y="T5"/>
                </a:cxn>
                <a:cxn ang="0">
                  <a:pos x="T6" y="T7"/>
                </a:cxn>
              </a:cxnLst>
              <a:rect l="0" t="0" r="r" b="b"/>
              <a:pathLst>
                <a:path w="68" h="51">
                  <a:moveTo>
                    <a:pt x="0" y="0"/>
                  </a:moveTo>
                  <a:lnTo>
                    <a:pt x="68" y="9"/>
                  </a:lnTo>
                  <a:lnTo>
                    <a:pt x="17" y="51"/>
                  </a:lnTo>
                  <a:lnTo>
                    <a:pt x="0" y="0"/>
                  </a:lnTo>
                  <a:close/>
                </a:path>
              </a:pathLst>
            </a:custGeom>
            <a:solidFill>
              <a:srgbClr val="FFC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4" name="iṩľîďe">
              <a:extLst>
                <a:ext uri="{FF2B5EF4-FFF2-40B4-BE49-F238E27FC236}">
                  <a16:creationId xmlns:a16="http://schemas.microsoft.com/office/drawing/2014/main" xmlns="" id="{EAF30EF1-426B-4D39-93B0-E39D31CCE7D3}"/>
                </a:ext>
              </a:extLst>
            </p:cNvPr>
            <p:cNvSpPr/>
            <p:nvPr/>
          </p:nvSpPr>
          <p:spPr bwMode="auto">
            <a:xfrm>
              <a:off x="5387976" y="1492250"/>
              <a:ext cx="336550" cy="334963"/>
            </a:xfrm>
            <a:prstGeom prst="ellipse">
              <a:avLst/>
            </a:prstGeom>
            <a:solidFill>
              <a:srgbClr val="FFC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5" name="îšḻíde">
              <a:extLst>
                <a:ext uri="{FF2B5EF4-FFF2-40B4-BE49-F238E27FC236}">
                  <a16:creationId xmlns:a16="http://schemas.microsoft.com/office/drawing/2014/main" xmlns="" id="{6DB0B72B-6ABA-47AF-983A-06C87FB81283}"/>
                </a:ext>
              </a:extLst>
            </p:cNvPr>
            <p:cNvSpPr/>
            <p:nvPr/>
          </p:nvSpPr>
          <p:spPr bwMode="auto">
            <a:xfrm>
              <a:off x="5630863" y="1546225"/>
              <a:ext cx="53975" cy="52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6" name="íṩḷîḋè">
              <a:extLst>
                <a:ext uri="{FF2B5EF4-FFF2-40B4-BE49-F238E27FC236}">
                  <a16:creationId xmlns:a16="http://schemas.microsoft.com/office/drawing/2014/main" xmlns="" id="{F4542BD5-CC28-4468-A8E1-D041AA4F361E}"/>
                </a:ext>
              </a:extLst>
            </p:cNvPr>
            <p:cNvSpPr/>
            <p:nvPr/>
          </p:nvSpPr>
          <p:spPr bwMode="auto">
            <a:xfrm>
              <a:off x="4445001" y="2081213"/>
              <a:ext cx="404813" cy="415925"/>
            </a:xfrm>
            <a:custGeom>
              <a:avLst/>
              <a:gdLst>
                <a:gd name="T0" fmla="*/ 102 w 255"/>
                <a:gd name="T1" fmla="*/ 0 h 262"/>
                <a:gd name="T2" fmla="*/ 161 w 255"/>
                <a:gd name="T3" fmla="*/ 85 h 262"/>
                <a:gd name="T4" fmla="*/ 255 w 255"/>
                <a:gd name="T5" fmla="*/ 60 h 262"/>
                <a:gd name="T6" fmla="*/ 195 w 255"/>
                <a:gd name="T7" fmla="*/ 135 h 262"/>
                <a:gd name="T8" fmla="*/ 246 w 255"/>
                <a:gd name="T9" fmla="*/ 220 h 262"/>
                <a:gd name="T10" fmla="*/ 153 w 255"/>
                <a:gd name="T11" fmla="*/ 186 h 262"/>
                <a:gd name="T12" fmla="*/ 93 w 255"/>
                <a:gd name="T13" fmla="*/ 262 h 262"/>
                <a:gd name="T14" fmla="*/ 93 w 255"/>
                <a:gd name="T15" fmla="*/ 161 h 262"/>
                <a:gd name="T16" fmla="*/ 0 w 255"/>
                <a:gd name="T17" fmla="*/ 127 h 262"/>
                <a:gd name="T18" fmla="*/ 102 w 255"/>
                <a:gd name="T19" fmla="*/ 102 h 262"/>
                <a:gd name="T20" fmla="*/ 102 w 255"/>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262">
                  <a:moveTo>
                    <a:pt x="102" y="0"/>
                  </a:moveTo>
                  <a:lnTo>
                    <a:pt x="161" y="85"/>
                  </a:lnTo>
                  <a:lnTo>
                    <a:pt x="255" y="60"/>
                  </a:lnTo>
                  <a:lnTo>
                    <a:pt x="195" y="135"/>
                  </a:lnTo>
                  <a:lnTo>
                    <a:pt x="246" y="220"/>
                  </a:lnTo>
                  <a:lnTo>
                    <a:pt x="153" y="186"/>
                  </a:lnTo>
                  <a:lnTo>
                    <a:pt x="93" y="262"/>
                  </a:lnTo>
                  <a:lnTo>
                    <a:pt x="93" y="161"/>
                  </a:lnTo>
                  <a:lnTo>
                    <a:pt x="0" y="127"/>
                  </a:lnTo>
                  <a:lnTo>
                    <a:pt x="102" y="102"/>
                  </a:lnTo>
                  <a:lnTo>
                    <a:pt x="102" y="0"/>
                  </a:ln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877" name="组合 87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9315DB67-9B88-4973-9D0B-357939AAFF55}"/>
              </a:ext>
            </a:extLst>
          </p:cNvPr>
          <p:cNvGrpSpPr/>
          <p:nvPr/>
        </p:nvGrpSpPr>
        <p:grpSpPr>
          <a:xfrm>
            <a:off x="1348109" y="5085038"/>
            <a:ext cx="2366273" cy="643445"/>
            <a:chOff x="710406" y="3214688"/>
            <a:chExt cx="10771188" cy="2928937"/>
          </a:xfrm>
        </p:grpSpPr>
        <p:sp>
          <p:nvSpPr>
            <p:cNvPr id="878" name="ïsḻiḑè">
              <a:extLst>
                <a:ext uri="{FF2B5EF4-FFF2-40B4-BE49-F238E27FC236}">
                  <a16:creationId xmlns:a16="http://schemas.microsoft.com/office/drawing/2014/main" xmlns="" id="{EC87FAB6-BB74-48D4-A1E8-D7A680F15D46}"/>
                </a:ext>
              </a:extLst>
            </p:cNvPr>
            <p:cNvSpPr/>
            <p:nvPr/>
          </p:nvSpPr>
          <p:spPr bwMode="auto">
            <a:xfrm>
              <a:off x="710406" y="5915025"/>
              <a:ext cx="10771188" cy="228600"/>
            </a:xfrm>
            <a:custGeom>
              <a:avLst/>
              <a:gdLst>
                <a:gd name="T0" fmla="*/ 3495 w 3495"/>
                <a:gd name="T1" fmla="*/ 0 h 74"/>
                <a:gd name="T2" fmla="*/ 3495 w 3495"/>
                <a:gd name="T3" fmla="*/ 74 h 74"/>
                <a:gd name="T4" fmla="*/ 37 w 3495"/>
                <a:gd name="T5" fmla="*/ 74 h 74"/>
                <a:gd name="T6" fmla="*/ 0 w 3495"/>
                <a:gd name="T7" fmla="*/ 37 h 74"/>
                <a:gd name="T8" fmla="*/ 11 w 3495"/>
                <a:gd name="T9" fmla="*/ 11 h 74"/>
                <a:gd name="T10" fmla="*/ 37 w 3495"/>
                <a:gd name="T11" fmla="*/ 0 h 74"/>
                <a:gd name="T12" fmla="*/ 3495 w 3495"/>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3495" h="74">
                  <a:moveTo>
                    <a:pt x="3495" y="0"/>
                  </a:moveTo>
                  <a:cubicBezTo>
                    <a:pt x="3495" y="74"/>
                    <a:pt x="3495" y="74"/>
                    <a:pt x="3495" y="74"/>
                  </a:cubicBezTo>
                  <a:cubicBezTo>
                    <a:pt x="37" y="74"/>
                    <a:pt x="37" y="74"/>
                    <a:pt x="37" y="74"/>
                  </a:cubicBezTo>
                  <a:cubicBezTo>
                    <a:pt x="17" y="74"/>
                    <a:pt x="0" y="58"/>
                    <a:pt x="0" y="37"/>
                  </a:cubicBezTo>
                  <a:cubicBezTo>
                    <a:pt x="0" y="27"/>
                    <a:pt x="4" y="17"/>
                    <a:pt x="11" y="11"/>
                  </a:cubicBezTo>
                  <a:cubicBezTo>
                    <a:pt x="18" y="4"/>
                    <a:pt x="27" y="0"/>
                    <a:pt x="37" y="0"/>
                  </a:cubicBezTo>
                  <a:lnTo>
                    <a:pt x="3495" y="0"/>
                  </a:lnTo>
                  <a:close/>
                </a:path>
              </a:pathLst>
            </a:custGeom>
            <a:solidFill>
              <a:srgbClr val="427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9" name="îśľiḋe">
              <a:extLst>
                <a:ext uri="{FF2B5EF4-FFF2-40B4-BE49-F238E27FC236}">
                  <a16:creationId xmlns:a16="http://schemas.microsoft.com/office/drawing/2014/main" xmlns="" id="{1AC1048F-ACBD-4566-B1F1-18305E4AE706}"/>
                </a:ext>
              </a:extLst>
            </p:cNvPr>
            <p:cNvSpPr/>
            <p:nvPr/>
          </p:nvSpPr>
          <p:spPr bwMode="auto">
            <a:xfrm>
              <a:off x="1283494" y="5268913"/>
              <a:ext cx="144463" cy="720725"/>
            </a:xfrm>
            <a:prstGeom prst="rect">
              <a:avLst/>
            </a:prstGeom>
            <a:solidFill>
              <a:srgbClr val="F9C8C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80" name="iṧḻíďê">
              <a:extLst>
                <a:ext uri="{FF2B5EF4-FFF2-40B4-BE49-F238E27FC236}">
                  <a16:creationId xmlns:a16="http://schemas.microsoft.com/office/drawing/2014/main" xmlns="" id="{F3C2E192-195F-40DD-9086-D6BDC4E7C61F}"/>
                </a:ext>
              </a:extLst>
            </p:cNvPr>
            <p:cNvSpPr/>
            <p:nvPr/>
          </p:nvSpPr>
          <p:spPr bwMode="auto">
            <a:xfrm>
              <a:off x="1267619" y="5957888"/>
              <a:ext cx="173038" cy="111125"/>
            </a:xfrm>
            <a:custGeom>
              <a:avLst/>
              <a:gdLst>
                <a:gd name="T0" fmla="*/ 0 w 56"/>
                <a:gd name="T1" fmla="*/ 0 h 36"/>
                <a:gd name="T2" fmla="*/ 0 w 56"/>
                <a:gd name="T3" fmla="*/ 36 h 36"/>
                <a:gd name="T4" fmla="*/ 56 w 56"/>
                <a:gd name="T5" fmla="*/ 36 h 36"/>
                <a:gd name="T6" fmla="*/ 56 w 56"/>
                <a:gd name="T7" fmla="*/ 0 h 36"/>
                <a:gd name="T8" fmla="*/ 0 w 56"/>
                <a:gd name="T9" fmla="*/ 0 h 36"/>
              </a:gdLst>
              <a:ahLst/>
              <a:cxnLst>
                <a:cxn ang="0">
                  <a:pos x="T0" y="T1"/>
                </a:cxn>
                <a:cxn ang="0">
                  <a:pos x="T2" y="T3"/>
                </a:cxn>
                <a:cxn ang="0">
                  <a:pos x="T4" y="T5"/>
                </a:cxn>
                <a:cxn ang="0">
                  <a:pos x="T6" y="T7"/>
                </a:cxn>
                <a:cxn ang="0">
                  <a:pos x="T8" y="T9"/>
                </a:cxn>
              </a:cxnLst>
              <a:rect l="0" t="0" r="r" b="b"/>
              <a:pathLst>
                <a:path w="56" h="36">
                  <a:moveTo>
                    <a:pt x="0" y="0"/>
                  </a:moveTo>
                  <a:cubicBezTo>
                    <a:pt x="0" y="5"/>
                    <a:pt x="0" y="36"/>
                    <a:pt x="0" y="36"/>
                  </a:cubicBezTo>
                  <a:cubicBezTo>
                    <a:pt x="56" y="36"/>
                    <a:pt x="56" y="36"/>
                    <a:pt x="56" y="36"/>
                  </a:cubicBezTo>
                  <a:cubicBezTo>
                    <a:pt x="56" y="0"/>
                    <a:pt x="56" y="0"/>
                    <a:pt x="56"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1" name="išḷïďe">
              <a:extLst>
                <a:ext uri="{FF2B5EF4-FFF2-40B4-BE49-F238E27FC236}">
                  <a16:creationId xmlns:a16="http://schemas.microsoft.com/office/drawing/2014/main" xmlns="" id="{29453455-46B1-4B90-80DC-568DAA009076}"/>
                </a:ext>
              </a:extLst>
            </p:cNvPr>
            <p:cNvSpPr/>
            <p:nvPr/>
          </p:nvSpPr>
          <p:spPr bwMode="auto">
            <a:xfrm>
              <a:off x="1267619" y="6003925"/>
              <a:ext cx="241300" cy="111125"/>
            </a:xfrm>
            <a:custGeom>
              <a:avLst/>
              <a:gdLst>
                <a:gd name="T0" fmla="*/ 78 w 78"/>
                <a:gd name="T1" fmla="*/ 36 h 36"/>
                <a:gd name="T2" fmla="*/ 0 w 78"/>
                <a:gd name="T3" fmla="*/ 36 h 36"/>
                <a:gd name="T4" fmla="*/ 0 w 78"/>
                <a:gd name="T5" fmla="*/ 0 h 36"/>
                <a:gd name="T6" fmla="*/ 43 w 78"/>
                <a:gd name="T7" fmla="*/ 0 h 36"/>
                <a:gd name="T8" fmla="*/ 78 w 78"/>
                <a:gd name="T9" fmla="*/ 35 h 36"/>
                <a:gd name="T10" fmla="*/ 78 w 78"/>
                <a:gd name="T11" fmla="*/ 36 h 36"/>
              </a:gdLst>
              <a:ahLst/>
              <a:cxnLst>
                <a:cxn ang="0">
                  <a:pos x="T0" y="T1"/>
                </a:cxn>
                <a:cxn ang="0">
                  <a:pos x="T2" y="T3"/>
                </a:cxn>
                <a:cxn ang="0">
                  <a:pos x="T4" y="T5"/>
                </a:cxn>
                <a:cxn ang="0">
                  <a:pos x="T6" y="T7"/>
                </a:cxn>
                <a:cxn ang="0">
                  <a:pos x="T8" y="T9"/>
                </a:cxn>
                <a:cxn ang="0">
                  <a:pos x="T10" y="T11"/>
                </a:cxn>
              </a:cxnLst>
              <a:rect l="0" t="0" r="r" b="b"/>
              <a:pathLst>
                <a:path w="78" h="36">
                  <a:moveTo>
                    <a:pt x="78" y="36"/>
                  </a:moveTo>
                  <a:cubicBezTo>
                    <a:pt x="0" y="36"/>
                    <a:pt x="0" y="36"/>
                    <a:pt x="0" y="36"/>
                  </a:cubicBezTo>
                  <a:cubicBezTo>
                    <a:pt x="0" y="0"/>
                    <a:pt x="0" y="0"/>
                    <a:pt x="0" y="0"/>
                  </a:cubicBezTo>
                  <a:cubicBezTo>
                    <a:pt x="43" y="0"/>
                    <a:pt x="43" y="0"/>
                    <a:pt x="43" y="0"/>
                  </a:cubicBezTo>
                  <a:cubicBezTo>
                    <a:pt x="63" y="0"/>
                    <a:pt x="78" y="15"/>
                    <a:pt x="78" y="35"/>
                  </a:cubicBezTo>
                  <a:lnTo>
                    <a:pt x="78" y="36"/>
                  </a:lnTo>
                  <a:close/>
                </a:path>
              </a:pathLst>
            </a:custGeom>
            <a:solidFill>
              <a:srgbClr val="242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2" name="í$ļíde">
              <a:extLst>
                <a:ext uri="{FF2B5EF4-FFF2-40B4-BE49-F238E27FC236}">
                  <a16:creationId xmlns:a16="http://schemas.microsoft.com/office/drawing/2014/main" xmlns="" id="{D9E63A16-FE89-4B88-9956-54D53DA073F4}"/>
                </a:ext>
              </a:extLst>
            </p:cNvPr>
            <p:cNvSpPr/>
            <p:nvPr/>
          </p:nvSpPr>
          <p:spPr bwMode="auto">
            <a:xfrm>
              <a:off x="1231106" y="5278438"/>
              <a:ext cx="271463" cy="309562"/>
            </a:xfrm>
            <a:prstGeom prst="rect">
              <a:avLst/>
            </a:prstGeom>
            <a:solidFill>
              <a:srgbClr val="EA524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83" name="iśľiḋé">
              <a:extLst>
                <a:ext uri="{FF2B5EF4-FFF2-40B4-BE49-F238E27FC236}">
                  <a16:creationId xmlns:a16="http://schemas.microsoft.com/office/drawing/2014/main" xmlns="" id="{FB746FA2-43FA-41F5-AD7A-4CD120FC15B8}"/>
                </a:ext>
              </a:extLst>
            </p:cNvPr>
            <p:cNvSpPr/>
            <p:nvPr/>
          </p:nvSpPr>
          <p:spPr bwMode="auto">
            <a:xfrm>
              <a:off x="1626394" y="5268913"/>
              <a:ext cx="144463" cy="720725"/>
            </a:xfrm>
            <a:prstGeom prst="rect">
              <a:avLst/>
            </a:prstGeom>
            <a:solidFill>
              <a:srgbClr val="F9C8C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84" name="íšḻiďé">
              <a:extLst>
                <a:ext uri="{FF2B5EF4-FFF2-40B4-BE49-F238E27FC236}">
                  <a16:creationId xmlns:a16="http://schemas.microsoft.com/office/drawing/2014/main" xmlns="" id="{615A970B-7BCD-44B4-9DCD-DAFE6C7FD470}"/>
                </a:ext>
              </a:extLst>
            </p:cNvPr>
            <p:cNvSpPr/>
            <p:nvPr/>
          </p:nvSpPr>
          <p:spPr bwMode="auto">
            <a:xfrm>
              <a:off x="1610519" y="5957888"/>
              <a:ext cx="173038" cy="111125"/>
            </a:xfrm>
            <a:custGeom>
              <a:avLst/>
              <a:gdLst>
                <a:gd name="T0" fmla="*/ 1 w 56"/>
                <a:gd name="T1" fmla="*/ 0 h 36"/>
                <a:gd name="T2" fmla="*/ 0 w 56"/>
                <a:gd name="T3" fmla="*/ 36 h 36"/>
                <a:gd name="T4" fmla="*/ 56 w 56"/>
                <a:gd name="T5" fmla="*/ 36 h 36"/>
                <a:gd name="T6" fmla="*/ 56 w 56"/>
                <a:gd name="T7" fmla="*/ 0 h 36"/>
                <a:gd name="T8" fmla="*/ 1 w 56"/>
                <a:gd name="T9" fmla="*/ 0 h 36"/>
              </a:gdLst>
              <a:ahLst/>
              <a:cxnLst>
                <a:cxn ang="0">
                  <a:pos x="T0" y="T1"/>
                </a:cxn>
                <a:cxn ang="0">
                  <a:pos x="T2" y="T3"/>
                </a:cxn>
                <a:cxn ang="0">
                  <a:pos x="T4" y="T5"/>
                </a:cxn>
                <a:cxn ang="0">
                  <a:pos x="T6" y="T7"/>
                </a:cxn>
                <a:cxn ang="0">
                  <a:pos x="T8" y="T9"/>
                </a:cxn>
              </a:cxnLst>
              <a:rect l="0" t="0" r="r" b="b"/>
              <a:pathLst>
                <a:path w="56" h="36">
                  <a:moveTo>
                    <a:pt x="1" y="0"/>
                  </a:moveTo>
                  <a:cubicBezTo>
                    <a:pt x="1" y="5"/>
                    <a:pt x="0" y="36"/>
                    <a:pt x="0" y="36"/>
                  </a:cubicBezTo>
                  <a:cubicBezTo>
                    <a:pt x="56" y="36"/>
                    <a:pt x="56" y="36"/>
                    <a:pt x="56" y="36"/>
                  </a:cubicBezTo>
                  <a:cubicBezTo>
                    <a:pt x="56" y="0"/>
                    <a:pt x="56" y="0"/>
                    <a:pt x="56"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5" name="ïŝļïḍè">
              <a:extLst>
                <a:ext uri="{FF2B5EF4-FFF2-40B4-BE49-F238E27FC236}">
                  <a16:creationId xmlns:a16="http://schemas.microsoft.com/office/drawing/2014/main" xmlns="" id="{DDACF605-1E93-4D9F-8666-4486004FCE84}"/>
                </a:ext>
              </a:extLst>
            </p:cNvPr>
            <p:cNvSpPr/>
            <p:nvPr/>
          </p:nvSpPr>
          <p:spPr bwMode="auto">
            <a:xfrm>
              <a:off x="1610519" y="6003925"/>
              <a:ext cx="239713" cy="111125"/>
            </a:xfrm>
            <a:custGeom>
              <a:avLst/>
              <a:gdLst>
                <a:gd name="T0" fmla="*/ 78 w 78"/>
                <a:gd name="T1" fmla="*/ 36 h 36"/>
                <a:gd name="T2" fmla="*/ 0 w 78"/>
                <a:gd name="T3" fmla="*/ 36 h 36"/>
                <a:gd name="T4" fmla="*/ 0 w 78"/>
                <a:gd name="T5" fmla="*/ 0 h 36"/>
                <a:gd name="T6" fmla="*/ 43 w 78"/>
                <a:gd name="T7" fmla="*/ 0 h 36"/>
                <a:gd name="T8" fmla="*/ 78 w 78"/>
                <a:gd name="T9" fmla="*/ 35 h 36"/>
                <a:gd name="T10" fmla="*/ 78 w 78"/>
                <a:gd name="T11" fmla="*/ 36 h 36"/>
              </a:gdLst>
              <a:ahLst/>
              <a:cxnLst>
                <a:cxn ang="0">
                  <a:pos x="T0" y="T1"/>
                </a:cxn>
                <a:cxn ang="0">
                  <a:pos x="T2" y="T3"/>
                </a:cxn>
                <a:cxn ang="0">
                  <a:pos x="T4" y="T5"/>
                </a:cxn>
                <a:cxn ang="0">
                  <a:pos x="T6" y="T7"/>
                </a:cxn>
                <a:cxn ang="0">
                  <a:pos x="T8" y="T9"/>
                </a:cxn>
                <a:cxn ang="0">
                  <a:pos x="T10" y="T11"/>
                </a:cxn>
              </a:cxnLst>
              <a:rect l="0" t="0" r="r" b="b"/>
              <a:pathLst>
                <a:path w="78" h="36">
                  <a:moveTo>
                    <a:pt x="78" y="36"/>
                  </a:moveTo>
                  <a:cubicBezTo>
                    <a:pt x="0" y="36"/>
                    <a:pt x="0" y="36"/>
                    <a:pt x="0" y="36"/>
                  </a:cubicBezTo>
                  <a:cubicBezTo>
                    <a:pt x="0" y="0"/>
                    <a:pt x="0" y="0"/>
                    <a:pt x="0" y="0"/>
                  </a:cubicBezTo>
                  <a:cubicBezTo>
                    <a:pt x="43" y="0"/>
                    <a:pt x="43" y="0"/>
                    <a:pt x="43" y="0"/>
                  </a:cubicBezTo>
                  <a:cubicBezTo>
                    <a:pt x="63" y="0"/>
                    <a:pt x="78" y="15"/>
                    <a:pt x="78" y="35"/>
                  </a:cubicBezTo>
                  <a:lnTo>
                    <a:pt x="78" y="36"/>
                  </a:lnTo>
                  <a:close/>
                </a:path>
              </a:pathLst>
            </a:custGeom>
            <a:solidFill>
              <a:srgbClr val="242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6" name="işļïḍè">
              <a:extLst>
                <a:ext uri="{FF2B5EF4-FFF2-40B4-BE49-F238E27FC236}">
                  <a16:creationId xmlns:a16="http://schemas.microsoft.com/office/drawing/2014/main" xmlns="" id="{01FC0B14-F966-4E20-A43F-42D306E0BD98}"/>
                </a:ext>
              </a:extLst>
            </p:cNvPr>
            <p:cNvSpPr/>
            <p:nvPr/>
          </p:nvSpPr>
          <p:spPr bwMode="auto">
            <a:xfrm>
              <a:off x="1577181" y="5278438"/>
              <a:ext cx="269875" cy="309562"/>
            </a:xfrm>
            <a:prstGeom prst="rect">
              <a:avLst/>
            </a:prstGeom>
            <a:solidFill>
              <a:srgbClr val="EA524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87" name="îslîďè">
              <a:extLst>
                <a:ext uri="{FF2B5EF4-FFF2-40B4-BE49-F238E27FC236}">
                  <a16:creationId xmlns:a16="http://schemas.microsoft.com/office/drawing/2014/main" xmlns="" id="{7923192B-07E1-4C2C-9B48-DBF81CA45305}"/>
                </a:ext>
              </a:extLst>
            </p:cNvPr>
            <p:cNvSpPr/>
            <p:nvPr/>
          </p:nvSpPr>
          <p:spPr bwMode="auto">
            <a:xfrm>
              <a:off x="1237456" y="5268913"/>
              <a:ext cx="573088" cy="127000"/>
            </a:xfrm>
            <a:prstGeom prst="rect">
              <a:avLst/>
            </a:prstGeom>
            <a:solidFill>
              <a:srgbClr val="EA524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88" name="ïSlíďê">
              <a:extLst>
                <a:ext uri="{FF2B5EF4-FFF2-40B4-BE49-F238E27FC236}">
                  <a16:creationId xmlns:a16="http://schemas.microsoft.com/office/drawing/2014/main" xmlns="" id="{1D6C2F9C-3F5F-44BA-BD7C-E4E7C7E0EDB2}"/>
                </a:ext>
              </a:extLst>
            </p:cNvPr>
            <p:cNvSpPr/>
            <p:nvPr/>
          </p:nvSpPr>
          <p:spPr bwMode="auto">
            <a:xfrm>
              <a:off x="1218406" y="5532438"/>
              <a:ext cx="293688" cy="66675"/>
            </a:xfrm>
            <a:prstGeom prst="rect">
              <a:avLst/>
            </a:prstGeom>
            <a:solidFill>
              <a:srgbClr val="F494A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89" name="îSļíde">
              <a:extLst>
                <a:ext uri="{FF2B5EF4-FFF2-40B4-BE49-F238E27FC236}">
                  <a16:creationId xmlns:a16="http://schemas.microsoft.com/office/drawing/2014/main" xmlns="" id="{23473805-AD18-4261-AE41-5022AA0DA4B1}"/>
                </a:ext>
              </a:extLst>
            </p:cNvPr>
            <p:cNvSpPr/>
            <p:nvPr/>
          </p:nvSpPr>
          <p:spPr bwMode="auto">
            <a:xfrm>
              <a:off x="1558131" y="5529263"/>
              <a:ext cx="292100" cy="68262"/>
            </a:xfrm>
            <a:prstGeom prst="rect">
              <a:avLst/>
            </a:prstGeom>
            <a:solidFill>
              <a:srgbClr val="F494A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90" name="ïsḻide">
              <a:extLst>
                <a:ext uri="{FF2B5EF4-FFF2-40B4-BE49-F238E27FC236}">
                  <a16:creationId xmlns:a16="http://schemas.microsoft.com/office/drawing/2014/main" xmlns="" id="{FF2FF636-B4E3-4EB2-949A-2E3E21A56CD9}"/>
                </a:ext>
              </a:extLst>
            </p:cNvPr>
            <p:cNvSpPr/>
            <p:nvPr/>
          </p:nvSpPr>
          <p:spPr bwMode="auto">
            <a:xfrm>
              <a:off x="2010569" y="5059363"/>
              <a:ext cx="196850" cy="185737"/>
            </a:xfrm>
            <a:custGeom>
              <a:avLst/>
              <a:gdLst>
                <a:gd name="T0" fmla="*/ 31 w 64"/>
                <a:gd name="T1" fmla="*/ 4 h 60"/>
                <a:gd name="T2" fmla="*/ 54 w 64"/>
                <a:gd name="T3" fmla="*/ 16 h 60"/>
                <a:gd name="T4" fmla="*/ 61 w 64"/>
                <a:gd name="T5" fmla="*/ 36 h 60"/>
                <a:gd name="T6" fmla="*/ 53 w 64"/>
                <a:gd name="T7" fmla="*/ 50 h 60"/>
                <a:gd name="T8" fmla="*/ 34 w 64"/>
                <a:gd name="T9" fmla="*/ 56 h 60"/>
                <a:gd name="T10" fmla="*/ 10 w 64"/>
                <a:gd name="T11" fmla="*/ 44 h 60"/>
                <a:gd name="T12" fmla="*/ 4 w 64"/>
                <a:gd name="T13" fmla="*/ 25 h 60"/>
                <a:gd name="T14" fmla="*/ 11 w 64"/>
                <a:gd name="T15" fmla="*/ 10 h 60"/>
                <a:gd name="T16" fmla="*/ 31 w 64"/>
                <a:gd name="T1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31" y="4"/>
                  </a:moveTo>
                  <a:cubicBezTo>
                    <a:pt x="54" y="16"/>
                    <a:pt x="54" y="16"/>
                    <a:pt x="54" y="16"/>
                  </a:cubicBezTo>
                  <a:cubicBezTo>
                    <a:pt x="61" y="20"/>
                    <a:pt x="64" y="29"/>
                    <a:pt x="61" y="36"/>
                  </a:cubicBezTo>
                  <a:cubicBezTo>
                    <a:pt x="53" y="50"/>
                    <a:pt x="53" y="50"/>
                    <a:pt x="53" y="50"/>
                  </a:cubicBezTo>
                  <a:cubicBezTo>
                    <a:pt x="49" y="57"/>
                    <a:pt x="41" y="60"/>
                    <a:pt x="34" y="56"/>
                  </a:cubicBezTo>
                  <a:cubicBezTo>
                    <a:pt x="10" y="44"/>
                    <a:pt x="10" y="44"/>
                    <a:pt x="10" y="44"/>
                  </a:cubicBezTo>
                  <a:cubicBezTo>
                    <a:pt x="3" y="41"/>
                    <a:pt x="0" y="32"/>
                    <a:pt x="4" y="25"/>
                  </a:cubicBezTo>
                  <a:cubicBezTo>
                    <a:pt x="11" y="10"/>
                    <a:pt x="11" y="10"/>
                    <a:pt x="11" y="10"/>
                  </a:cubicBezTo>
                  <a:cubicBezTo>
                    <a:pt x="15" y="3"/>
                    <a:pt x="24" y="0"/>
                    <a:pt x="31" y="4"/>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1" name="îṩḷíḍe">
              <a:extLst>
                <a:ext uri="{FF2B5EF4-FFF2-40B4-BE49-F238E27FC236}">
                  <a16:creationId xmlns:a16="http://schemas.microsoft.com/office/drawing/2014/main" xmlns="" id="{E387D899-8F18-4555-9B85-5E9E6CEEEE03}"/>
                </a:ext>
              </a:extLst>
            </p:cNvPr>
            <p:cNvSpPr/>
            <p:nvPr/>
          </p:nvSpPr>
          <p:spPr bwMode="auto">
            <a:xfrm>
              <a:off x="2075656" y="5180013"/>
              <a:ext cx="169863" cy="107950"/>
            </a:xfrm>
            <a:custGeom>
              <a:avLst/>
              <a:gdLst>
                <a:gd name="T0" fmla="*/ 10 w 55"/>
                <a:gd name="T1" fmla="*/ 2 h 35"/>
                <a:gd name="T2" fmla="*/ 50 w 55"/>
                <a:gd name="T3" fmla="*/ 23 h 35"/>
                <a:gd name="T4" fmla="*/ 53 w 55"/>
                <a:gd name="T5" fmla="*/ 31 h 35"/>
                <a:gd name="T6" fmla="*/ 45 w 55"/>
                <a:gd name="T7" fmla="*/ 34 h 35"/>
                <a:gd name="T8" fmla="*/ 4 w 55"/>
                <a:gd name="T9" fmla="*/ 13 h 35"/>
                <a:gd name="T10" fmla="*/ 1 w 55"/>
                <a:gd name="T11" fmla="*/ 5 h 35"/>
                <a:gd name="T12" fmla="*/ 10 w 55"/>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55" h="35">
                  <a:moveTo>
                    <a:pt x="10" y="2"/>
                  </a:moveTo>
                  <a:cubicBezTo>
                    <a:pt x="50" y="23"/>
                    <a:pt x="50" y="23"/>
                    <a:pt x="50" y="23"/>
                  </a:cubicBezTo>
                  <a:cubicBezTo>
                    <a:pt x="53" y="25"/>
                    <a:pt x="55" y="28"/>
                    <a:pt x="53" y="31"/>
                  </a:cubicBezTo>
                  <a:cubicBezTo>
                    <a:pt x="52" y="34"/>
                    <a:pt x="48" y="35"/>
                    <a:pt x="45" y="34"/>
                  </a:cubicBezTo>
                  <a:cubicBezTo>
                    <a:pt x="4" y="13"/>
                    <a:pt x="4" y="13"/>
                    <a:pt x="4" y="13"/>
                  </a:cubicBezTo>
                  <a:cubicBezTo>
                    <a:pt x="1" y="11"/>
                    <a:pt x="0" y="8"/>
                    <a:pt x="1" y="5"/>
                  </a:cubicBezTo>
                  <a:cubicBezTo>
                    <a:pt x="3" y="2"/>
                    <a:pt x="7" y="0"/>
                    <a:pt x="10" y="2"/>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2" name="îśḻïḋe">
              <a:extLst>
                <a:ext uri="{FF2B5EF4-FFF2-40B4-BE49-F238E27FC236}">
                  <a16:creationId xmlns:a16="http://schemas.microsoft.com/office/drawing/2014/main" xmlns="" id="{A6F25EF6-A3DE-4FC7-A3F7-BDB56CABE372}"/>
                </a:ext>
              </a:extLst>
            </p:cNvPr>
            <p:cNvSpPr/>
            <p:nvPr/>
          </p:nvSpPr>
          <p:spPr bwMode="auto">
            <a:xfrm>
              <a:off x="2137569" y="5154613"/>
              <a:ext cx="144463" cy="96837"/>
            </a:xfrm>
            <a:custGeom>
              <a:avLst/>
              <a:gdLst>
                <a:gd name="T0" fmla="*/ 10 w 47"/>
                <a:gd name="T1" fmla="*/ 2 h 31"/>
                <a:gd name="T2" fmla="*/ 43 w 47"/>
                <a:gd name="T3" fmla="*/ 19 h 31"/>
                <a:gd name="T4" fmla="*/ 45 w 47"/>
                <a:gd name="T5" fmla="*/ 27 h 31"/>
                <a:gd name="T6" fmla="*/ 37 w 47"/>
                <a:gd name="T7" fmla="*/ 29 h 31"/>
                <a:gd name="T8" fmla="*/ 4 w 47"/>
                <a:gd name="T9" fmla="*/ 12 h 31"/>
                <a:gd name="T10" fmla="*/ 2 w 47"/>
                <a:gd name="T11" fmla="*/ 4 h 31"/>
                <a:gd name="T12" fmla="*/ 10 w 47"/>
                <a:gd name="T13" fmla="*/ 2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10" y="2"/>
                  </a:moveTo>
                  <a:cubicBezTo>
                    <a:pt x="43" y="19"/>
                    <a:pt x="43" y="19"/>
                    <a:pt x="43" y="19"/>
                  </a:cubicBezTo>
                  <a:cubicBezTo>
                    <a:pt x="46" y="20"/>
                    <a:pt x="47" y="24"/>
                    <a:pt x="45" y="27"/>
                  </a:cubicBezTo>
                  <a:cubicBezTo>
                    <a:pt x="44" y="30"/>
                    <a:pt x="40" y="31"/>
                    <a:pt x="37" y="29"/>
                  </a:cubicBezTo>
                  <a:cubicBezTo>
                    <a:pt x="4" y="12"/>
                    <a:pt x="4" y="12"/>
                    <a:pt x="4" y="12"/>
                  </a:cubicBezTo>
                  <a:cubicBezTo>
                    <a:pt x="1" y="11"/>
                    <a:pt x="0" y="7"/>
                    <a:pt x="2" y="4"/>
                  </a:cubicBezTo>
                  <a:cubicBezTo>
                    <a:pt x="3" y="1"/>
                    <a:pt x="7" y="0"/>
                    <a:pt x="10" y="2"/>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3" name="íṣḻîḋê">
              <a:extLst>
                <a:ext uri="{FF2B5EF4-FFF2-40B4-BE49-F238E27FC236}">
                  <a16:creationId xmlns:a16="http://schemas.microsoft.com/office/drawing/2014/main" xmlns="" id="{E0F00D90-3437-43D2-AB77-98A39F653F7A}"/>
                </a:ext>
              </a:extLst>
            </p:cNvPr>
            <p:cNvSpPr/>
            <p:nvPr/>
          </p:nvSpPr>
          <p:spPr bwMode="auto">
            <a:xfrm>
              <a:off x="2137569" y="5102225"/>
              <a:ext cx="163513" cy="104775"/>
            </a:xfrm>
            <a:custGeom>
              <a:avLst/>
              <a:gdLst>
                <a:gd name="T0" fmla="*/ 10 w 53"/>
                <a:gd name="T1" fmla="*/ 2 h 34"/>
                <a:gd name="T2" fmla="*/ 48 w 53"/>
                <a:gd name="T3" fmla="*/ 22 h 34"/>
                <a:gd name="T4" fmla="*/ 51 w 53"/>
                <a:gd name="T5" fmla="*/ 30 h 34"/>
                <a:gd name="T6" fmla="*/ 43 w 53"/>
                <a:gd name="T7" fmla="*/ 33 h 34"/>
                <a:gd name="T8" fmla="*/ 4 w 53"/>
                <a:gd name="T9" fmla="*/ 12 h 34"/>
                <a:gd name="T10" fmla="*/ 1 w 53"/>
                <a:gd name="T11" fmla="*/ 4 h 34"/>
                <a:gd name="T12" fmla="*/ 10 w 53"/>
                <a:gd name="T13" fmla="*/ 2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10" y="2"/>
                  </a:moveTo>
                  <a:cubicBezTo>
                    <a:pt x="48" y="22"/>
                    <a:pt x="48" y="22"/>
                    <a:pt x="48" y="22"/>
                  </a:cubicBezTo>
                  <a:cubicBezTo>
                    <a:pt x="51" y="23"/>
                    <a:pt x="53" y="27"/>
                    <a:pt x="51" y="30"/>
                  </a:cubicBezTo>
                  <a:cubicBezTo>
                    <a:pt x="49" y="33"/>
                    <a:pt x="46" y="34"/>
                    <a:pt x="43" y="33"/>
                  </a:cubicBezTo>
                  <a:cubicBezTo>
                    <a:pt x="4" y="12"/>
                    <a:pt x="4" y="12"/>
                    <a:pt x="4" y="12"/>
                  </a:cubicBezTo>
                  <a:cubicBezTo>
                    <a:pt x="1" y="11"/>
                    <a:pt x="0" y="7"/>
                    <a:pt x="1" y="4"/>
                  </a:cubicBezTo>
                  <a:cubicBezTo>
                    <a:pt x="3" y="1"/>
                    <a:pt x="7" y="0"/>
                    <a:pt x="10" y="2"/>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4" name="íṩḷîdè">
              <a:extLst>
                <a:ext uri="{FF2B5EF4-FFF2-40B4-BE49-F238E27FC236}">
                  <a16:creationId xmlns:a16="http://schemas.microsoft.com/office/drawing/2014/main" xmlns="" id="{0AC874E9-4E3E-4301-B9F0-4C3B58F7FAF6}"/>
                </a:ext>
              </a:extLst>
            </p:cNvPr>
            <p:cNvSpPr/>
            <p:nvPr/>
          </p:nvSpPr>
          <p:spPr bwMode="auto">
            <a:xfrm>
              <a:off x="2062956" y="5086350"/>
              <a:ext cx="173038" cy="47625"/>
            </a:xfrm>
            <a:custGeom>
              <a:avLst/>
              <a:gdLst>
                <a:gd name="T0" fmla="*/ 6 w 56"/>
                <a:gd name="T1" fmla="*/ 2 h 15"/>
                <a:gd name="T2" fmla="*/ 49 w 56"/>
                <a:gd name="T3" fmla="*/ 0 h 15"/>
                <a:gd name="T4" fmla="*/ 56 w 56"/>
                <a:gd name="T5" fmla="*/ 5 h 15"/>
                <a:gd name="T6" fmla="*/ 50 w 56"/>
                <a:gd name="T7" fmla="*/ 12 h 15"/>
                <a:gd name="T8" fmla="*/ 7 w 56"/>
                <a:gd name="T9" fmla="*/ 15 h 15"/>
                <a:gd name="T10" fmla="*/ 0 w 56"/>
                <a:gd name="T11" fmla="*/ 9 h 15"/>
                <a:gd name="T12" fmla="*/ 6 w 5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56" h="15">
                  <a:moveTo>
                    <a:pt x="6" y="2"/>
                  </a:moveTo>
                  <a:cubicBezTo>
                    <a:pt x="49" y="0"/>
                    <a:pt x="49" y="0"/>
                    <a:pt x="49" y="0"/>
                  </a:cubicBezTo>
                  <a:cubicBezTo>
                    <a:pt x="53" y="0"/>
                    <a:pt x="56" y="2"/>
                    <a:pt x="56" y="5"/>
                  </a:cubicBezTo>
                  <a:cubicBezTo>
                    <a:pt x="56" y="9"/>
                    <a:pt x="53" y="12"/>
                    <a:pt x="50" y="12"/>
                  </a:cubicBezTo>
                  <a:cubicBezTo>
                    <a:pt x="7" y="15"/>
                    <a:pt x="7" y="15"/>
                    <a:pt x="7" y="15"/>
                  </a:cubicBezTo>
                  <a:cubicBezTo>
                    <a:pt x="3" y="15"/>
                    <a:pt x="0" y="12"/>
                    <a:pt x="0" y="9"/>
                  </a:cubicBezTo>
                  <a:cubicBezTo>
                    <a:pt x="0" y="6"/>
                    <a:pt x="2" y="3"/>
                    <a:pt x="6" y="2"/>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5" name="îṧḻíḓe">
              <a:extLst>
                <a:ext uri="{FF2B5EF4-FFF2-40B4-BE49-F238E27FC236}">
                  <a16:creationId xmlns:a16="http://schemas.microsoft.com/office/drawing/2014/main" xmlns="" id="{51F49FB5-1D1B-4245-A516-F6A96E6A9AB4}"/>
                </a:ext>
              </a:extLst>
            </p:cNvPr>
            <p:cNvSpPr/>
            <p:nvPr/>
          </p:nvSpPr>
          <p:spPr bwMode="auto">
            <a:xfrm>
              <a:off x="1634331" y="4456113"/>
              <a:ext cx="519113" cy="754062"/>
            </a:xfrm>
            <a:custGeom>
              <a:avLst/>
              <a:gdLst>
                <a:gd name="T0" fmla="*/ 1 w 168"/>
                <a:gd name="T1" fmla="*/ 26 h 244"/>
                <a:gd name="T2" fmla="*/ 8 w 168"/>
                <a:gd name="T3" fmla="*/ 67 h 244"/>
                <a:gd name="T4" fmla="*/ 48 w 168"/>
                <a:gd name="T5" fmla="*/ 152 h 244"/>
                <a:gd name="T6" fmla="*/ 99 w 168"/>
                <a:gd name="T7" fmla="*/ 211 h 244"/>
                <a:gd name="T8" fmla="*/ 127 w 168"/>
                <a:gd name="T9" fmla="*/ 236 h 244"/>
                <a:gd name="T10" fmla="*/ 160 w 168"/>
                <a:gd name="T11" fmla="*/ 232 h 244"/>
                <a:gd name="T12" fmla="*/ 156 w 168"/>
                <a:gd name="T13" fmla="*/ 200 h 244"/>
                <a:gd name="T14" fmla="*/ 155 w 168"/>
                <a:gd name="T15" fmla="*/ 202 h 244"/>
                <a:gd name="T16" fmla="*/ 156 w 168"/>
                <a:gd name="T17" fmla="*/ 200 h 244"/>
                <a:gd name="T18" fmla="*/ 156 w 168"/>
                <a:gd name="T19" fmla="*/ 200 h 244"/>
                <a:gd name="T20" fmla="*/ 155 w 168"/>
                <a:gd name="T21" fmla="*/ 202 h 244"/>
                <a:gd name="T22" fmla="*/ 156 w 168"/>
                <a:gd name="T23" fmla="*/ 200 h 244"/>
                <a:gd name="T24" fmla="*/ 131 w 168"/>
                <a:gd name="T25" fmla="*/ 177 h 244"/>
                <a:gd name="T26" fmla="*/ 86 w 168"/>
                <a:gd name="T27" fmla="*/ 125 h 244"/>
                <a:gd name="T28" fmla="*/ 53 w 168"/>
                <a:gd name="T29" fmla="*/ 54 h 244"/>
                <a:gd name="T30" fmla="*/ 48 w 168"/>
                <a:gd name="T31" fmla="*/ 31 h 244"/>
                <a:gd name="T32" fmla="*/ 47 w 168"/>
                <a:gd name="T33" fmla="*/ 24 h 244"/>
                <a:gd name="T34" fmla="*/ 47 w 168"/>
                <a:gd name="T35" fmla="*/ 23 h 244"/>
                <a:gd name="T36" fmla="*/ 47 w 168"/>
                <a:gd name="T37" fmla="*/ 22 h 244"/>
                <a:gd name="T38" fmla="*/ 47 w 168"/>
                <a:gd name="T39" fmla="*/ 22 h 244"/>
                <a:gd name="T40" fmla="*/ 33 w 168"/>
                <a:gd name="T41" fmla="*/ 24 h 244"/>
                <a:gd name="T42" fmla="*/ 47 w 168"/>
                <a:gd name="T43" fmla="*/ 22 h 244"/>
                <a:gd name="T44" fmla="*/ 47 w 168"/>
                <a:gd name="T45" fmla="*/ 22 h 244"/>
                <a:gd name="T46" fmla="*/ 33 w 168"/>
                <a:gd name="T47" fmla="*/ 24 h 244"/>
                <a:gd name="T48" fmla="*/ 47 w 168"/>
                <a:gd name="T49" fmla="*/ 22 h 244"/>
                <a:gd name="T50" fmla="*/ 22 w 168"/>
                <a:gd name="T51" fmla="*/ 1 h 244"/>
                <a:gd name="T52" fmla="*/ 1 w 168"/>
                <a:gd name="T53" fmla="*/ 2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8" h="244">
                  <a:moveTo>
                    <a:pt x="1" y="26"/>
                  </a:moveTo>
                  <a:cubicBezTo>
                    <a:pt x="1" y="27"/>
                    <a:pt x="2" y="43"/>
                    <a:pt x="8" y="67"/>
                  </a:cubicBezTo>
                  <a:cubicBezTo>
                    <a:pt x="15" y="90"/>
                    <a:pt x="27" y="121"/>
                    <a:pt x="48" y="152"/>
                  </a:cubicBezTo>
                  <a:cubicBezTo>
                    <a:pt x="64" y="175"/>
                    <a:pt x="84" y="196"/>
                    <a:pt x="99" y="211"/>
                  </a:cubicBezTo>
                  <a:cubicBezTo>
                    <a:pt x="115" y="226"/>
                    <a:pt x="127" y="235"/>
                    <a:pt x="127" y="236"/>
                  </a:cubicBezTo>
                  <a:cubicBezTo>
                    <a:pt x="137" y="244"/>
                    <a:pt x="152" y="242"/>
                    <a:pt x="160" y="232"/>
                  </a:cubicBezTo>
                  <a:cubicBezTo>
                    <a:pt x="168" y="222"/>
                    <a:pt x="166" y="208"/>
                    <a:pt x="156" y="200"/>
                  </a:cubicBezTo>
                  <a:cubicBezTo>
                    <a:pt x="155" y="202"/>
                    <a:pt x="155" y="202"/>
                    <a:pt x="155" y="202"/>
                  </a:cubicBezTo>
                  <a:cubicBezTo>
                    <a:pt x="156" y="200"/>
                    <a:pt x="156" y="200"/>
                    <a:pt x="156" y="200"/>
                  </a:cubicBezTo>
                  <a:cubicBezTo>
                    <a:pt x="156" y="200"/>
                    <a:pt x="156" y="200"/>
                    <a:pt x="156" y="200"/>
                  </a:cubicBezTo>
                  <a:cubicBezTo>
                    <a:pt x="155" y="202"/>
                    <a:pt x="155" y="202"/>
                    <a:pt x="155" y="202"/>
                  </a:cubicBezTo>
                  <a:cubicBezTo>
                    <a:pt x="156" y="200"/>
                    <a:pt x="156" y="200"/>
                    <a:pt x="156" y="200"/>
                  </a:cubicBezTo>
                  <a:cubicBezTo>
                    <a:pt x="156" y="199"/>
                    <a:pt x="145" y="191"/>
                    <a:pt x="131" y="177"/>
                  </a:cubicBezTo>
                  <a:cubicBezTo>
                    <a:pt x="117" y="163"/>
                    <a:pt x="99" y="145"/>
                    <a:pt x="86" y="125"/>
                  </a:cubicBezTo>
                  <a:cubicBezTo>
                    <a:pt x="68" y="101"/>
                    <a:pt x="58" y="74"/>
                    <a:pt x="53" y="54"/>
                  </a:cubicBezTo>
                  <a:cubicBezTo>
                    <a:pt x="50" y="45"/>
                    <a:pt x="49" y="36"/>
                    <a:pt x="48" y="31"/>
                  </a:cubicBezTo>
                  <a:cubicBezTo>
                    <a:pt x="47" y="28"/>
                    <a:pt x="47" y="26"/>
                    <a:pt x="47" y="24"/>
                  </a:cubicBezTo>
                  <a:cubicBezTo>
                    <a:pt x="47" y="24"/>
                    <a:pt x="47" y="23"/>
                    <a:pt x="47" y="23"/>
                  </a:cubicBezTo>
                  <a:cubicBezTo>
                    <a:pt x="47" y="22"/>
                    <a:pt x="47" y="22"/>
                    <a:pt x="47" y="22"/>
                  </a:cubicBezTo>
                  <a:cubicBezTo>
                    <a:pt x="47" y="22"/>
                    <a:pt x="47" y="22"/>
                    <a:pt x="47" y="22"/>
                  </a:cubicBezTo>
                  <a:cubicBezTo>
                    <a:pt x="33" y="24"/>
                    <a:pt x="33" y="24"/>
                    <a:pt x="33" y="24"/>
                  </a:cubicBezTo>
                  <a:cubicBezTo>
                    <a:pt x="47" y="22"/>
                    <a:pt x="47" y="22"/>
                    <a:pt x="47" y="22"/>
                  </a:cubicBezTo>
                  <a:cubicBezTo>
                    <a:pt x="47" y="22"/>
                    <a:pt x="47" y="22"/>
                    <a:pt x="47" y="22"/>
                  </a:cubicBezTo>
                  <a:cubicBezTo>
                    <a:pt x="33" y="24"/>
                    <a:pt x="33" y="24"/>
                    <a:pt x="33" y="24"/>
                  </a:cubicBezTo>
                  <a:cubicBezTo>
                    <a:pt x="47" y="22"/>
                    <a:pt x="47" y="22"/>
                    <a:pt x="47" y="22"/>
                  </a:cubicBezTo>
                  <a:cubicBezTo>
                    <a:pt x="46" y="10"/>
                    <a:pt x="35" y="0"/>
                    <a:pt x="22" y="1"/>
                  </a:cubicBezTo>
                  <a:cubicBezTo>
                    <a:pt x="9" y="2"/>
                    <a:pt x="0" y="13"/>
                    <a:pt x="1" y="26"/>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6" name="îŝ1ïdè">
              <a:extLst>
                <a:ext uri="{FF2B5EF4-FFF2-40B4-BE49-F238E27FC236}">
                  <a16:creationId xmlns:a16="http://schemas.microsoft.com/office/drawing/2014/main" xmlns="" id="{42E609FF-3ED1-4F4E-B776-8E7C19FEABC1}"/>
                </a:ext>
              </a:extLst>
            </p:cNvPr>
            <p:cNvSpPr/>
            <p:nvPr/>
          </p:nvSpPr>
          <p:spPr bwMode="auto">
            <a:xfrm>
              <a:off x="1640681" y="4462463"/>
              <a:ext cx="484188" cy="720725"/>
            </a:xfrm>
            <a:custGeom>
              <a:avLst/>
              <a:gdLst>
                <a:gd name="T0" fmla="*/ 0 w 157"/>
                <a:gd name="T1" fmla="*/ 0 h 233"/>
                <a:gd name="T2" fmla="*/ 33 w 157"/>
                <a:gd name="T3" fmla="*/ 134 h 233"/>
                <a:gd name="T4" fmla="*/ 114 w 157"/>
                <a:gd name="T5" fmla="*/ 233 h 233"/>
                <a:gd name="T6" fmla="*/ 157 w 157"/>
                <a:gd name="T7" fmla="*/ 191 h 233"/>
                <a:gd name="T8" fmla="*/ 87 w 157"/>
                <a:gd name="T9" fmla="*/ 106 h 233"/>
                <a:gd name="T10" fmla="*/ 58 w 157"/>
                <a:gd name="T11" fmla="*/ 6 h 233"/>
                <a:gd name="T12" fmla="*/ 0 w 157"/>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157" h="233">
                  <a:moveTo>
                    <a:pt x="0" y="0"/>
                  </a:moveTo>
                  <a:cubicBezTo>
                    <a:pt x="0" y="3"/>
                    <a:pt x="4" y="65"/>
                    <a:pt x="33" y="134"/>
                  </a:cubicBezTo>
                  <a:cubicBezTo>
                    <a:pt x="57" y="190"/>
                    <a:pt x="112" y="232"/>
                    <a:pt x="114" y="233"/>
                  </a:cubicBezTo>
                  <a:cubicBezTo>
                    <a:pt x="157" y="191"/>
                    <a:pt x="157" y="191"/>
                    <a:pt x="157" y="191"/>
                  </a:cubicBezTo>
                  <a:cubicBezTo>
                    <a:pt x="157" y="191"/>
                    <a:pt x="107" y="153"/>
                    <a:pt x="87" y="106"/>
                  </a:cubicBezTo>
                  <a:cubicBezTo>
                    <a:pt x="63" y="53"/>
                    <a:pt x="68" y="30"/>
                    <a:pt x="58" y="6"/>
                  </a:cubicBezTo>
                  <a:lnTo>
                    <a:pt x="0" y="0"/>
                  </a:lnTo>
                  <a:close/>
                </a:path>
              </a:pathLst>
            </a:custGeom>
            <a:solidFill>
              <a:srgbClr val="FBD6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7" name="îṥḷiḓé">
              <a:extLst>
                <a:ext uri="{FF2B5EF4-FFF2-40B4-BE49-F238E27FC236}">
                  <a16:creationId xmlns:a16="http://schemas.microsoft.com/office/drawing/2014/main" xmlns="" id="{638C0933-D50A-44E2-A6B6-ED49B66DE0FF}"/>
                </a:ext>
              </a:extLst>
            </p:cNvPr>
            <p:cNvSpPr/>
            <p:nvPr/>
          </p:nvSpPr>
          <p:spPr bwMode="auto">
            <a:xfrm>
              <a:off x="962819" y="5027613"/>
              <a:ext cx="150813" cy="179387"/>
            </a:xfrm>
            <a:custGeom>
              <a:avLst/>
              <a:gdLst>
                <a:gd name="T0" fmla="*/ 45 w 49"/>
                <a:gd name="T1" fmla="*/ 14 h 58"/>
                <a:gd name="T2" fmla="*/ 48 w 49"/>
                <a:gd name="T3" fmla="*/ 40 h 58"/>
                <a:gd name="T4" fmla="*/ 35 w 49"/>
                <a:gd name="T5" fmla="*/ 56 h 58"/>
                <a:gd name="T6" fmla="*/ 19 w 49"/>
                <a:gd name="T7" fmla="*/ 57 h 58"/>
                <a:gd name="T8" fmla="*/ 3 w 49"/>
                <a:gd name="T9" fmla="*/ 44 h 58"/>
                <a:gd name="T10" fmla="*/ 0 w 49"/>
                <a:gd name="T11" fmla="*/ 18 h 58"/>
                <a:gd name="T12" fmla="*/ 14 w 49"/>
                <a:gd name="T13" fmla="*/ 2 h 58"/>
                <a:gd name="T14" fmla="*/ 30 w 49"/>
                <a:gd name="T15" fmla="*/ 0 h 58"/>
                <a:gd name="T16" fmla="*/ 45 w 49"/>
                <a:gd name="T1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45" y="14"/>
                  </a:moveTo>
                  <a:cubicBezTo>
                    <a:pt x="48" y="40"/>
                    <a:pt x="48" y="40"/>
                    <a:pt x="48" y="40"/>
                  </a:cubicBezTo>
                  <a:cubicBezTo>
                    <a:pt x="49" y="48"/>
                    <a:pt x="43" y="55"/>
                    <a:pt x="35" y="56"/>
                  </a:cubicBezTo>
                  <a:cubicBezTo>
                    <a:pt x="19" y="57"/>
                    <a:pt x="19" y="57"/>
                    <a:pt x="19" y="57"/>
                  </a:cubicBezTo>
                  <a:cubicBezTo>
                    <a:pt x="11" y="58"/>
                    <a:pt x="4" y="52"/>
                    <a:pt x="3" y="44"/>
                  </a:cubicBezTo>
                  <a:cubicBezTo>
                    <a:pt x="0" y="18"/>
                    <a:pt x="0" y="18"/>
                    <a:pt x="0" y="18"/>
                  </a:cubicBezTo>
                  <a:cubicBezTo>
                    <a:pt x="0" y="10"/>
                    <a:pt x="6" y="3"/>
                    <a:pt x="14" y="2"/>
                  </a:cubicBezTo>
                  <a:cubicBezTo>
                    <a:pt x="30" y="0"/>
                    <a:pt x="30" y="0"/>
                    <a:pt x="30" y="0"/>
                  </a:cubicBezTo>
                  <a:cubicBezTo>
                    <a:pt x="37" y="0"/>
                    <a:pt x="45" y="6"/>
                    <a:pt x="45" y="14"/>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8" name="iṣḷîďè">
              <a:extLst>
                <a:ext uri="{FF2B5EF4-FFF2-40B4-BE49-F238E27FC236}">
                  <a16:creationId xmlns:a16="http://schemas.microsoft.com/office/drawing/2014/main" xmlns="" id="{F8DF5218-5807-4526-A067-90B3E9D8B17F}"/>
                </a:ext>
              </a:extLst>
            </p:cNvPr>
            <p:cNvSpPr/>
            <p:nvPr/>
          </p:nvSpPr>
          <p:spPr bwMode="auto">
            <a:xfrm>
              <a:off x="969169" y="5114925"/>
              <a:ext cx="52388" cy="179387"/>
            </a:xfrm>
            <a:custGeom>
              <a:avLst/>
              <a:gdLst>
                <a:gd name="T0" fmla="*/ 12 w 17"/>
                <a:gd name="T1" fmla="*/ 5 h 58"/>
                <a:gd name="T2" fmla="*/ 17 w 17"/>
                <a:gd name="T3" fmla="*/ 51 h 58"/>
                <a:gd name="T4" fmla="*/ 11 w 17"/>
                <a:gd name="T5" fmla="*/ 58 h 58"/>
                <a:gd name="T6" fmla="*/ 4 w 17"/>
                <a:gd name="T7" fmla="*/ 52 h 58"/>
                <a:gd name="T8" fmla="*/ 0 w 17"/>
                <a:gd name="T9" fmla="*/ 7 h 58"/>
                <a:gd name="T10" fmla="*/ 6 w 17"/>
                <a:gd name="T11" fmla="*/ 0 h 58"/>
                <a:gd name="T12" fmla="*/ 12 w 17"/>
                <a:gd name="T13" fmla="*/ 5 h 58"/>
              </a:gdLst>
              <a:ahLst/>
              <a:cxnLst>
                <a:cxn ang="0">
                  <a:pos x="T0" y="T1"/>
                </a:cxn>
                <a:cxn ang="0">
                  <a:pos x="T2" y="T3"/>
                </a:cxn>
                <a:cxn ang="0">
                  <a:pos x="T4" y="T5"/>
                </a:cxn>
                <a:cxn ang="0">
                  <a:pos x="T6" y="T7"/>
                </a:cxn>
                <a:cxn ang="0">
                  <a:pos x="T8" y="T9"/>
                </a:cxn>
                <a:cxn ang="0">
                  <a:pos x="T10" y="T11"/>
                </a:cxn>
                <a:cxn ang="0">
                  <a:pos x="T12" y="T13"/>
                </a:cxn>
              </a:cxnLst>
              <a:rect l="0" t="0" r="r" b="b"/>
              <a:pathLst>
                <a:path w="17" h="58">
                  <a:moveTo>
                    <a:pt x="12" y="5"/>
                  </a:moveTo>
                  <a:cubicBezTo>
                    <a:pt x="17" y="51"/>
                    <a:pt x="17" y="51"/>
                    <a:pt x="17" y="51"/>
                  </a:cubicBezTo>
                  <a:cubicBezTo>
                    <a:pt x="17" y="55"/>
                    <a:pt x="14" y="58"/>
                    <a:pt x="11" y="58"/>
                  </a:cubicBezTo>
                  <a:cubicBezTo>
                    <a:pt x="8" y="58"/>
                    <a:pt x="5" y="56"/>
                    <a:pt x="4" y="52"/>
                  </a:cubicBezTo>
                  <a:cubicBezTo>
                    <a:pt x="0" y="7"/>
                    <a:pt x="0" y="7"/>
                    <a:pt x="0" y="7"/>
                  </a:cubicBezTo>
                  <a:cubicBezTo>
                    <a:pt x="0" y="3"/>
                    <a:pt x="2" y="0"/>
                    <a:pt x="6" y="0"/>
                  </a:cubicBezTo>
                  <a:cubicBezTo>
                    <a:pt x="9" y="0"/>
                    <a:pt x="12" y="2"/>
                    <a:pt x="12" y="5"/>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9" name="iṡḻïḑé">
              <a:extLst>
                <a:ext uri="{FF2B5EF4-FFF2-40B4-BE49-F238E27FC236}">
                  <a16:creationId xmlns:a16="http://schemas.microsoft.com/office/drawing/2014/main" xmlns="" id="{5B055B2A-8080-45CA-A9B4-37A6E760F6D5}"/>
                </a:ext>
              </a:extLst>
            </p:cNvPr>
            <p:cNvSpPr/>
            <p:nvPr/>
          </p:nvSpPr>
          <p:spPr bwMode="auto">
            <a:xfrm>
              <a:off x="1024731" y="5151438"/>
              <a:ext cx="49213" cy="155575"/>
            </a:xfrm>
            <a:custGeom>
              <a:avLst/>
              <a:gdLst>
                <a:gd name="T0" fmla="*/ 12 w 16"/>
                <a:gd name="T1" fmla="*/ 6 h 50"/>
                <a:gd name="T2" fmla="*/ 16 w 16"/>
                <a:gd name="T3" fmla="*/ 43 h 50"/>
                <a:gd name="T4" fmla="*/ 10 w 16"/>
                <a:gd name="T5" fmla="*/ 49 h 50"/>
                <a:gd name="T6" fmla="*/ 4 w 16"/>
                <a:gd name="T7" fmla="*/ 44 h 50"/>
                <a:gd name="T8" fmla="*/ 0 w 16"/>
                <a:gd name="T9" fmla="*/ 7 h 50"/>
                <a:gd name="T10" fmla="*/ 6 w 16"/>
                <a:gd name="T11" fmla="*/ 0 h 50"/>
                <a:gd name="T12" fmla="*/ 12 w 16"/>
                <a:gd name="T13" fmla="*/ 6 h 50"/>
              </a:gdLst>
              <a:ahLst/>
              <a:cxnLst>
                <a:cxn ang="0">
                  <a:pos x="T0" y="T1"/>
                </a:cxn>
                <a:cxn ang="0">
                  <a:pos x="T2" y="T3"/>
                </a:cxn>
                <a:cxn ang="0">
                  <a:pos x="T4" y="T5"/>
                </a:cxn>
                <a:cxn ang="0">
                  <a:pos x="T6" y="T7"/>
                </a:cxn>
                <a:cxn ang="0">
                  <a:pos x="T8" y="T9"/>
                </a:cxn>
                <a:cxn ang="0">
                  <a:pos x="T10" y="T11"/>
                </a:cxn>
                <a:cxn ang="0">
                  <a:pos x="T12" y="T13"/>
                </a:cxn>
              </a:cxnLst>
              <a:rect l="0" t="0" r="r" b="b"/>
              <a:pathLst>
                <a:path w="16" h="50">
                  <a:moveTo>
                    <a:pt x="12" y="6"/>
                  </a:moveTo>
                  <a:cubicBezTo>
                    <a:pt x="16" y="43"/>
                    <a:pt x="16" y="43"/>
                    <a:pt x="16" y="43"/>
                  </a:cubicBezTo>
                  <a:cubicBezTo>
                    <a:pt x="16" y="46"/>
                    <a:pt x="14" y="49"/>
                    <a:pt x="10" y="49"/>
                  </a:cubicBezTo>
                  <a:cubicBezTo>
                    <a:pt x="7" y="50"/>
                    <a:pt x="4" y="47"/>
                    <a:pt x="4" y="44"/>
                  </a:cubicBezTo>
                  <a:cubicBezTo>
                    <a:pt x="0" y="7"/>
                    <a:pt x="0" y="7"/>
                    <a:pt x="0" y="7"/>
                  </a:cubicBezTo>
                  <a:cubicBezTo>
                    <a:pt x="0" y="4"/>
                    <a:pt x="2" y="1"/>
                    <a:pt x="6" y="0"/>
                  </a:cubicBezTo>
                  <a:cubicBezTo>
                    <a:pt x="9" y="0"/>
                    <a:pt x="12" y="2"/>
                    <a:pt x="12" y="6"/>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0" name="îṧľíḑé">
              <a:extLst>
                <a:ext uri="{FF2B5EF4-FFF2-40B4-BE49-F238E27FC236}">
                  <a16:creationId xmlns:a16="http://schemas.microsoft.com/office/drawing/2014/main" xmlns="" id="{228B2BB5-11BE-4521-BC71-9EAE828744C6}"/>
                </a:ext>
              </a:extLst>
            </p:cNvPr>
            <p:cNvSpPr/>
            <p:nvPr/>
          </p:nvSpPr>
          <p:spPr bwMode="auto">
            <a:xfrm>
              <a:off x="1067594" y="5124450"/>
              <a:ext cx="52388" cy="173037"/>
            </a:xfrm>
            <a:custGeom>
              <a:avLst/>
              <a:gdLst>
                <a:gd name="T0" fmla="*/ 12 w 17"/>
                <a:gd name="T1" fmla="*/ 5 h 56"/>
                <a:gd name="T2" fmla="*/ 16 w 17"/>
                <a:gd name="T3" fmla="*/ 49 h 56"/>
                <a:gd name="T4" fmla="*/ 11 w 17"/>
                <a:gd name="T5" fmla="*/ 56 h 56"/>
                <a:gd name="T6" fmla="*/ 4 w 17"/>
                <a:gd name="T7" fmla="*/ 50 h 56"/>
                <a:gd name="T8" fmla="*/ 0 w 17"/>
                <a:gd name="T9" fmla="*/ 7 h 56"/>
                <a:gd name="T10" fmla="*/ 6 w 17"/>
                <a:gd name="T11" fmla="*/ 0 h 56"/>
                <a:gd name="T12" fmla="*/ 12 w 17"/>
                <a:gd name="T13" fmla="*/ 5 h 56"/>
              </a:gdLst>
              <a:ahLst/>
              <a:cxnLst>
                <a:cxn ang="0">
                  <a:pos x="T0" y="T1"/>
                </a:cxn>
                <a:cxn ang="0">
                  <a:pos x="T2" y="T3"/>
                </a:cxn>
                <a:cxn ang="0">
                  <a:pos x="T4" y="T5"/>
                </a:cxn>
                <a:cxn ang="0">
                  <a:pos x="T6" y="T7"/>
                </a:cxn>
                <a:cxn ang="0">
                  <a:pos x="T8" y="T9"/>
                </a:cxn>
                <a:cxn ang="0">
                  <a:pos x="T10" y="T11"/>
                </a:cxn>
                <a:cxn ang="0">
                  <a:pos x="T12" y="T13"/>
                </a:cxn>
              </a:cxnLst>
              <a:rect l="0" t="0" r="r" b="b"/>
              <a:pathLst>
                <a:path w="17" h="56">
                  <a:moveTo>
                    <a:pt x="12" y="5"/>
                  </a:moveTo>
                  <a:cubicBezTo>
                    <a:pt x="16" y="49"/>
                    <a:pt x="16" y="49"/>
                    <a:pt x="16" y="49"/>
                  </a:cubicBezTo>
                  <a:cubicBezTo>
                    <a:pt x="17" y="52"/>
                    <a:pt x="14" y="55"/>
                    <a:pt x="11" y="56"/>
                  </a:cubicBezTo>
                  <a:cubicBezTo>
                    <a:pt x="8" y="56"/>
                    <a:pt x="5" y="53"/>
                    <a:pt x="4" y="50"/>
                  </a:cubicBezTo>
                  <a:cubicBezTo>
                    <a:pt x="0" y="7"/>
                    <a:pt x="0" y="7"/>
                    <a:pt x="0" y="7"/>
                  </a:cubicBezTo>
                  <a:cubicBezTo>
                    <a:pt x="0" y="3"/>
                    <a:pt x="2" y="0"/>
                    <a:pt x="6" y="0"/>
                  </a:cubicBezTo>
                  <a:cubicBezTo>
                    <a:pt x="9" y="0"/>
                    <a:pt x="12" y="2"/>
                    <a:pt x="12" y="5"/>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1" name="isļîḍé">
              <a:extLst>
                <a:ext uri="{FF2B5EF4-FFF2-40B4-BE49-F238E27FC236}">
                  <a16:creationId xmlns:a16="http://schemas.microsoft.com/office/drawing/2014/main" xmlns="" id="{4A101DE5-0248-44DB-92A5-C309AE98838A}"/>
                </a:ext>
              </a:extLst>
            </p:cNvPr>
            <p:cNvSpPr/>
            <p:nvPr/>
          </p:nvSpPr>
          <p:spPr bwMode="auto">
            <a:xfrm>
              <a:off x="1034256" y="5053013"/>
              <a:ext cx="122238" cy="150812"/>
            </a:xfrm>
            <a:custGeom>
              <a:avLst/>
              <a:gdLst>
                <a:gd name="T0" fmla="*/ 12 w 40"/>
                <a:gd name="T1" fmla="*/ 3 h 49"/>
                <a:gd name="T2" fmla="*/ 38 w 40"/>
                <a:gd name="T3" fmla="*/ 38 h 49"/>
                <a:gd name="T4" fmla="*/ 36 w 40"/>
                <a:gd name="T5" fmla="*/ 47 h 49"/>
                <a:gd name="T6" fmla="*/ 28 w 40"/>
                <a:gd name="T7" fmla="*/ 45 h 49"/>
                <a:gd name="T8" fmla="*/ 2 w 40"/>
                <a:gd name="T9" fmla="*/ 10 h 49"/>
                <a:gd name="T10" fmla="*/ 3 w 40"/>
                <a:gd name="T11" fmla="*/ 1 h 49"/>
                <a:gd name="T12" fmla="*/ 12 w 40"/>
                <a:gd name="T13" fmla="*/ 3 h 49"/>
              </a:gdLst>
              <a:ahLst/>
              <a:cxnLst>
                <a:cxn ang="0">
                  <a:pos x="T0" y="T1"/>
                </a:cxn>
                <a:cxn ang="0">
                  <a:pos x="T2" y="T3"/>
                </a:cxn>
                <a:cxn ang="0">
                  <a:pos x="T4" y="T5"/>
                </a:cxn>
                <a:cxn ang="0">
                  <a:pos x="T6" y="T7"/>
                </a:cxn>
                <a:cxn ang="0">
                  <a:pos x="T8" y="T9"/>
                </a:cxn>
                <a:cxn ang="0">
                  <a:pos x="T10" y="T11"/>
                </a:cxn>
                <a:cxn ang="0">
                  <a:pos x="T12" y="T13"/>
                </a:cxn>
              </a:cxnLst>
              <a:rect l="0" t="0" r="r" b="b"/>
              <a:pathLst>
                <a:path w="40" h="49">
                  <a:moveTo>
                    <a:pt x="12" y="3"/>
                  </a:moveTo>
                  <a:cubicBezTo>
                    <a:pt x="38" y="38"/>
                    <a:pt x="38" y="38"/>
                    <a:pt x="38" y="38"/>
                  </a:cubicBezTo>
                  <a:cubicBezTo>
                    <a:pt x="40" y="41"/>
                    <a:pt x="39" y="45"/>
                    <a:pt x="36" y="47"/>
                  </a:cubicBezTo>
                  <a:cubicBezTo>
                    <a:pt x="34" y="49"/>
                    <a:pt x="30" y="48"/>
                    <a:pt x="28" y="45"/>
                  </a:cubicBezTo>
                  <a:cubicBezTo>
                    <a:pt x="2" y="10"/>
                    <a:pt x="2" y="10"/>
                    <a:pt x="2" y="10"/>
                  </a:cubicBezTo>
                  <a:cubicBezTo>
                    <a:pt x="0" y="7"/>
                    <a:pt x="1" y="3"/>
                    <a:pt x="3" y="1"/>
                  </a:cubicBezTo>
                  <a:cubicBezTo>
                    <a:pt x="6" y="0"/>
                    <a:pt x="10" y="0"/>
                    <a:pt x="12" y="3"/>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2" name="ïṩľîdé">
              <a:extLst>
                <a:ext uri="{FF2B5EF4-FFF2-40B4-BE49-F238E27FC236}">
                  <a16:creationId xmlns:a16="http://schemas.microsoft.com/office/drawing/2014/main" xmlns="" id="{40E396D0-E636-46A0-A0FD-CBC469FFC2B9}"/>
                </a:ext>
              </a:extLst>
            </p:cNvPr>
            <p:cNvSpPr/>
            <p:nvPr/>
          </p:nvSpPr>
          <p:spPr bwMode="auto">
            <a:xfrm>
              <a:off x="959644" y="4360863"/>
              <a:ext cx="461963" cy="787400"/>
            </a:xfrm>
            <a:custGeom>
              <a:avLst/>
              <a:gdLst>
                <a:gd name="T0" fmla="*/ 110 w 150"/>
                <a:gd name="T1" fmla="*/ 8 h 255"/>
                <a:gd name="T2" fmla="*/ 80 w 150"/>
                <a:gd name="T3" fmla="*/ 37 h 255"/>
                <a:gd name="T4" fmla="*/ 29 w 150"/>
                <a:gd name="T5" fmla="*/ 116 h 255"/>
                <a:gd name="T6" fmla="*/ 8 w 150"/>
                <a:gd name="T7" fmla="*/ 191 h 255"/>
                <a:gd name="T8" fmla="*/ 2 w 150"/>
                <a:gd name="T9" fmla="*/ 228 h 255"/>
                <a:gd name="T10" fmla="*/ 22 w 150"/>
                <a:gd name="T11" fmla="*/ 253 h 255"/>
                <a:gd name="T12" fmla="*/ 48 w 150"/>
                <a:gd name="T13" fmla="*/ 233 h 255"/>
                <a:gd name="T14" fmla="*/ 45 w 150"/>
                <a:gd name="T15" fmla="*/ 233 h 255"/>
                <a:gd name="T16" fmla="*/ 48 w 150"/>
                <a:gd name="T17" fmla="*/ 233 h 255"/>
                <a:gd name="T18" fmla="*/ 48 w 150"/>
                <a:gd name="T19" fmla="*/ 233 h 255"/>
                <a:gd name="T20" fmla="*/ 45 w 150"/>
                <a:gd name="T21" fmla="*/ 233 h 255"/>
                <a:gd name="T22" fmla="*/ 48 w 150"/>
                <a:gd name="T23" fmla="*/ 233 h 255"/>
                <a:gd name="T24" fmla="*/ 53 w 150"/>
                <a:gd name="T25" fmla="*/ 199 h 255"/>
                <a:gd name="T26" fmla="*/ 72 w 150"/>
                <a:gd name="T27" fmla="*/ 133 h 255"/>
                <a:gd name="T28" fmla="*/ 114 w 150"/>
                <a:gd name="T29" fmla="*/ 68 h 255"/>
                <a:gd name="T30" fmla="*/ 131 w 150"/>
                <a:gd name="T31" fmla="*/ 50 h 255"/>
                <a:gd name="T32" fmla="*/ 136 w 150"/>
                <a:gd name="T33" fmla="*/ 46 h 255"/>
                <a:gd name="T34" fmla="*/ 137 w 150"/>
                <a:gd name="T35" fmla="*/ 45 h 255"/>
                <a:gd name="T36" fmla="*/ 138 w 150"/>
                <a:gd name="T37" fmla="*/ 45 h 255"/>
                <a:gd name="T38" fmla="*/ 138 w 150"/>
                <a:gd name="T39" fmla="*/ 45 h 255"/>
                <a:gd name="T40" fmla="*/ 129 w 150"/>
                <a:gd name="T41" fmla="*/ 34 h 255"/>
                <a:gd name="T42" fmla="*/ 138 w 150"/>
                <a:gd name="T43" fmla="*/ 45 h 255"/>
                <a:gd name="T44" fmla="*/ 138 w 150"/>
                <a:gd name="T45" fmla="*/ 45 h 255"/>
                <a:gd name="T46" fmla="*/ 129 w 150"/>
                <a:gd name="T47" fmla="*/ 34 h 255"/>
                <a:gd name="T48" fmla="*/ 138 w 150"/>
                <a:gd name="T49" fmla="*/ 45 h 255"/>
                <a:gd name="T50" fmla="*/ 142 w 150"/>
                <a:gd name="T51" fmla="*/ 12 h 255"/>
                <a:gd name="T52" fmla="*/ 110 w 150"/>
                <a:gd name="T53"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255">
                  <a:moveTo>
                    <a:pt x="110" y="8"/>
                  </a:moveTo>
                  <a:cubicBezTo>
                    <a:pt x="109" y="9"/>
                    <a:pt x="96" y="18"/>
                    <a:pt x="80" y="37"/>
                  </a:cubicBezTo>
                  <a:cubicBezTo>
                    <a:pt x="63" y="55"/>
                    <a:pt x="44" y="81"/>
                    <a:pt x="29" y="116"/>
                  </a:cubicBezTo>
                  <a:cubicBezTo>
                    <a:pt x="18" y="142"/>
                    <a:pt x="12" y="170"/>
                    <a:pt x="8" y="191"/>
                  </a:cubicBezTo>
                  <a:cubicBezTo>
                    <a:pt x="3" y="213"/>
                    <a:pt x="2" y="228"/>
                    <a:pt x="2" y="228"/>
                  </a:cubicBezTo>
                  <a:cubicBezTo>
                    <a:pt x="0" y="241"/>
                    <a:pt x="10" y="252"/>
                    <a:pt x="22" y="253"/>
                  </a:cubicBezTo>
                  <a:cubicBezTo>
                    <a:pt x="35" y="255"/>
                    <a:pt x="46" y="245"/>
                    <a:pt x="48" y="233"/>
                  </a:cubicBezTo>
                  <a:cubicBezTo>
                    <a:pt x="45" y="233"/>
                    <a:pt x="45" y="233"/>
                    <a:pt x="45" y="233"/>
                  </a:cubicBezTo>
                  <a:cubicBezTo>
                    <a:pt x="48" y="233"/>
                    <a:pt x="48" y="233"/>
                    <a:pt x="48" y="233"/>
                  </a:cubicBezTo>
                  <a:cubicBezTo>
                    <a:pt x="48" y="233"/>
                    <a:pt x="48" y="233"/>
                    <a:pt x="48" y="233"/>
                  </a:cubicBezTo>
                  <a:cubicBezTo>
                    <a:pt x="45" y="233"/>
                    <a:pt x="45" y="233"/>
                    <a:pt x="45" y="233"/>
                  </a:cubicBezTo>
                  <a:cubicBezTo>
                    <a:pt x="48" y="233"/>
                    <a:pt x="48" y="233"/>
                    <a:pt x="48" y="233"/>
                  </a:cubicBezTo>
                  <a:cubicBezTo>
                    <a:pt x="48" y="232"/>
                    <a:pt x="49" y="218"/>
                    <a:pt x="53" y="199"/>
                  </a:cubicBezTo>
                  <a:cubicBezTo>
                    <a:pt x="57" y="180"/>
                    <a:pt x="63" y="155"/>
                    <a:pt x="72" y="133"/>
                  </a:cubicBezTo>
                  <a:cubicBezTo>
                    <a:pt x="84" y="105"/>
                    <a:pt x="100" y="83"/>
                    <a:pt x="114" y="68"/>
                  </a:cubicBezTo>
                  <a:cubicBezTo>
                    <a:pt x="121" y="60"/>
                    <a:pt x="127" y="54"/>
                    <a:pt x="131" y="50"/>
                  </a:cubicBezTo>
                  <a:cubicBezTo>
                    <a:pt x="133" y="48"/>
                    <a:pt x="135" y="47"/>
                    <a:pt x="136" y="46"/>
                  </a:cubicBezTo>
                  <a:cubicBezTo>
                    <a:pt x="137" y="46"/>
                    <a:pt x="137" y="45"/>
                    <a:pt x="137" y="45"/>
                  </a:cubicBezTo>
                  <a:cubicBezTo>
                    <a:pt x="138" y="45"/>
                    <a:pt x="138" y="45"/>
                    <a:pt x="138" y="45"/>
                  </a:cubicBezTo>
                  <a:cubicBezTo>
                    <a:pt x="138" y="45"/>
                    <a:pt x="138" y="45"/>
                    <a:pt x="138" y="45"/>
                  </a:cubicBezTo>
                  <a:cubicBezTo>
                    <a:pt x="129" y="34"/>
                    <a:pt x="129" y="34"/>
                    <a:pt x="129" y="34"/>
                  </a:cubicBezTo>
                  <a:cubicBezTo>
                    <a:pt x="138" y="45"/>
                    <a:pt x="138" y="45"/>
                    <a:pt x="138" y="45"/>
                  </a:cubicBezTo>
                  <a:cubicBezTo>
                    <a:pt x="138" y="45"/>
                    <a:pt x="138" y="45"/>
                    <a:pt x="138" y="45"/>
                  </a:cubicBezTo>
                  <a:cubicBezTo>
                    <a:pt x="129" y="34"/>
                    <a:pt x="129" y="34"/>
                    <a:pt x="129" y="34"/>
                  </a:cubicBezTo>
                  <a:cubicBezTo>
                    <a:pt x="138" y="45"/>
                    <a:pt x="138" y="45"/>
                    <a:pt x="138" y="45"/>
                  </a:cubicBezTo>
                  <a:cubicBezTo>
                    <a:pt x="148" y="37"/>
                    <a:pt x="150" y="23"/>
                    <a:pt x="142" y="12"/>
                  </a:cubicBezTo>
                  <a:cubicBezTo>
                    <a:pt x="134" y="2"/>
                    <a:pt x="120" y="0"/>
                    <a:pt x="110" y="8"/>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3" name="íśḷiḓè">
              <a:extLst>
                <a:ext uri="{FF2B5EF4-FFF2-40B4-BE49-F238E27FC236}">
                  <a16:creationId xmlns:a16="http://schemas.microsoft.com/office/drawing/2014/main" xmlns="" id="{34FB8886-BC02-43A2-964A-19B8ABE08A77}"/>
                </a:ext>
              </a:extLst>
            </p:cNvPr>
            <p:cNvSpPr/>
            <p:nvPr/>
          </p:nvSpPr>
          <p:spPr bwMode="auto">
            <a:xfrm>
              <a:off x="953294" y="4289425"/>
              <a:ext cx="481013" cy="766762"/>
            </a:xfrm>
            <a:custGeom>
              <a:avLst/>
              <a:gdLst>
                <a:gd name="T0" fmla="*/ 149 w 156"/>
                <a:gd name="T1" fmla="*/ 37 h 248"/>
                <a:gd name="T2" fmla="*/ 119 w 156"/>
                <a:gd name="T3" fmla="*/ 12 h 248"/>
                <a:gd name="T4" fmla="*/ 39 w 156"/>
                <a:gd name="T5" fmla="*/ 111 h 248"/>
                <a:gd name="T6" fmla="*/ 0 w 156"/>
                <a:gd name="T7" fmla="*/ 242 h 248"/>
                <a:gd name="T8" fmla="*/ 53 w 156"/>
                <a:gd name="T9" fmla="*/ 248 h 248"/>
                <a:gd name="T10" fmla="*/ 92 w 156"/>
                <a:gd name="T11" fmla="*/ 139 h 248"/>
                <a:gd name="T12" fmla="*/ 143 w 156"/>
                <a:gd name="T13" fmla="*/ 75 h 248"/>
                <a:gd name="T14" fmla="*/ 149 w 156"/>
                <a:gd name="T15" fmla="*/ 37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 h="248">
                  <a:moveTo>
                    <a:pt x="149" y="37"/>
                  </a:moveTo>
                  <a:cubicBezTo>
                    <a:pt x="139" y="21"/>
                    <a:pt x="133" y="0"/>
                    <a:pt x="119" y="12"/>
                  </a:cubicBezTo>
                  <a:cubicBezTo>
                    <a:pt x="100" y="29"/>
                    <a:pt x="59" y="75"/>
                    <a:pt x="39" y="111"/>
                  </a:cubicBezTo>
                  <a:cubicBezTo>
                    <a:pt x="2" y="179"/>
                    <a:pt x="0" y="239"/>
                    <a:pt x="0" y="242"/>
                  </a:cubicBezTo>
                  <a:cubicBezTo>
                    <a:pt x="53" y="248"/>
                    <a:pt x="53" y="248"/>
                    <a:pt x="53" y="248"/>
                  </a:cubicBezTo>
                  <a:cubicBezTo>
                    <a:pt x="53" y="247"/>
                    <a:pt x="60" y="187"/>
                    <a:pt x="92" y="139"/>
                  </a:cubicBezTo>
                  <a:cubicBezTo>
                    <a:pt x="111" y="112"/>
                    <a:pt x="128" y="89"/>
                    <a:pt x="143" y="75"/>
                  </a:cubicBezTo>
                  <a:cubicBezTo>
                    <a:pt x="154" y="66"/>
                    <a:pt x="156" y="49"/>
                    <a:pt x="149" y="37"/>
                  </a:cubicBezTo>
                  <a:close/>
                </a:path>
              </a:pathLst>
            </a:custGeom>
            <a:solidFill>
              <a:srgbClr val="FBD6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4" name="î$ḷîḍè">
              <a:extLst>
                <a:ext uri="{FF2B5EF4-FFF2-40B4-BE49-F238E27FC236}">
                  <a16:creationId xmlns:a16="http://schemas.microsoft.com/office/drawing/2014/main" xmlns="" id="{0E733FBB-A57C-4AA1-98AB-5C92348A9205}"/>
                </a:ext>
              </a:extLst>
            </p:cNvPr>
            <p:cNvSpPr/>
            <p:nvPr/>
          </p:nvSpPr>
          <p:spPr bwMode="auto">
            <a:xfrm>
              <a:off x="1231106" y="4233863"/>
              <a:ext cx="631825" cy="1041400"/>
            </a:xfrm>
            <a:custGeom>
              <a:avLst/>
              <a:gdLst>
                <a:gd name="T0" fmla="*/ 0 w 205"/>
                <a:gd name="T1" fmla="*/ 337 h 337"/>
                <a:gd name="T2" fmla="*/ 205 w 205"/>
                <a:gd name="T3" fmla="*/ 337 h 337"/>
                <a:gd name="T4" fmla="*/ 197 w 205"/>
                <a:gd name="T5" fmla="*/ 115 h 337"/>
                <a:gd name="T6" fmla="*/ 102 w 205"/>
                <a:gd name="T7" fmla="*/ 0 h 337"/>
                <a:gd name="T8" fmla="*/ 0 w 205"/>
                <a:gd name="T9" fmla="*/ 102 h 337"/>
                <a:gd name="T10" fmla="*/ 0 w 205"/>
                <a:gd name="T11" fmla="*/ 337 h 337"/>
              </a:gdLst>
              <a:ahLst/>
              <a:cxnLst>
                <a:cxn ang="0">
                  <a:pos x="T0" y="T1"/>
                </a:cxn>
                <a:cxn ang="0">
                  <a:pos x="T2" y="T3"/>
                </a:cxn>
                <a:cxn ang="0">
                  <a:pos x="T4" y="T5"/>
                </a:cxn>
                <a:cxn ang="0">
                  <a:pos x="T6" y="T7"/>
                </a:cxn>
                <a:cxn ang="0">
                  <a:pos x="T8" y="T9"/>
                </a:cxn>
                <a:cxn ang="0">
                  <a:pos x="T10" y="T11"/>
                </a:cxn>
              </a:cxnLst>
              <a:rect l="0" t="0" r="r" b="b"/>
              <a:pathLst>
                <a:path w="205" h="337">
                  <a:moveTo>
                    <a:pt x="0" y="337"/>
                  </a:moveTo>
                  <a:cubicBezTo>
                    <a:pt x="205" y="337"/>
                    <a:pt x="205" y="337"/>
                    <a:pt x="205" y="337"/>
                  </a:cubicBezTo>
                  <a:cubicBezTo>
                    <a:pt x="197" y="115"/>
                    <a:pt x="197" y="115"/>
                    <a:pt x="197" y="115"/>
                  </a:cubicBezTo>
                  <a:cubicBezTo>
                    <a:pt x="197" y="58"/>
                    <a:pt x="159" y="0"/>
                    <a:pt x="102" y="0"/>
                  </a:cubicBezTo>
                  <a:cubicBezTo>
                    <a:pt x="46" y="0"/>
                    <a:pt x="0" y="46"/>
                    <a:pt x="0" y="102"/>
                  </a:cubicBezTo>
                  <a:lnTo>
                    <a:pt x="0" y="337"/>
                  </a:lnTo>
                  <a:close/>
                </a:path>
              </a:pathLst>
            </a:custGeom>
            <a:solidFill>
              <a:srgbClr val="FBD6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5" name="íṣlîḍè">
              <a:extLst>
                <a:ext uri="{FF2B5EF4-FFF2-40B4-BE49-F238E27FC236}">
                  <a16:creationId xmlns:a16="http://schemas.microsoft.com/office/drawing/2014/main" xmlns="" id="{6716E582-B86B-4F2A-A889-8F2DE3A631E8}"/>
                </a:ext>
              </a:extLst>
            </p:cNvPr>
            <p:cNvSpPr/>
            <p:nvPr/>
          </p:nvSpPr>
          <p:spPr bwMode="auto">
            <a:xfrm>
              <a:off x="1410494" y="4135438"/>
              <a:ext cx="307975" cy="1355725"/>
            </a:xfrm>
            <a:custGeom>
              <a:avLst/>
              <a:gdLst>
                <a:gd name="T0" fmla="*/ 85 w 100"/>
                <a:gd name="T1" fmla="*/ 42 h 439"/>
                <a:gd name="T2" fmla="*/ 100 w 100"/>
                <a:gd name="T3" fmla="*/ 439 h 439"/>
                <a:gd name="T4" fmla="*/ 0 w 100"/>
                <a:gd name="T5" fmla="*/ 427 h 439"/>
                <a:gd name="T6" fmla="*/ 0 w 100"/>
                <a:gd name="T7" fmla="*/ 42 h 439"/>
                <a:gd name="T8" fmla="*/ 42 w 100"/>
                <a:gd name="T9" fmla="*/ 0 h 439"/>
                <a:gd name="T10" fmla="*/ 85 w 100"/>
                <a:gd name="T11" fmla="*/ 42 h 439"/>
              </a:gdLst>
              <a:ahLst/>
              <a:cxnLst>
                <a:cxn ang="0">
                  <a:pos x="T0" y="T1"/>
                </a:cxn>
                <a:cxn ang="0">
                  <a:pos x="T2" y="T3"/>
                </a:cxn>
                <a:cxn ang="0">
                  <a:pos x="T4" y="T5"/>
                </a:cxn>
                <a:cxn ang="0">
                  <a:pos x="T6" y="T7"/>
                </a:cxn>
                <a:cxn ang="0">
                  <a:pos x="T8" y="T9"/>
                </a:cxn>
                <a:cxn ang="0">
                  <a:pos x="T10" y="T11"/>
                </a:cxn>
              </a:cxnLst>
              <a:rect l="0" t="0" r="r" b="b"/>
              <a:pathLst>
                <a:path w="100" h="439">
                  <a:moveTo>
                    <a:pt x="85" y="42"/>
                  </a:moveTo>
                  <a:cubicBezTo>
                    <a:pt x="85" y="66"/>
                    <a:pt x="100" y="439"/>
                    <a:pt x="100" y="439"/>
                  </a:cubicBezTo>
                  <a:cubicBezTo>
                    <a:pt x="0" y="427"/>
                    <a:pt x="0" y="427"/>
                    <a:pt x="0" y="427"/>
                  </a:cubicBezTo>
                  <a:cubicBezTo>
                    <a:pt x="0" y="427"/>
                    <a:pt x="0" y="59"/>
                    <a:pt x="0" y="42"/>
                  </a:cubicBezTo>
                  <a:cubicBezTo>
                    <a:pt x="0" y="19"/>
                    <a:pt x="19" y="0"/>
                    <a:pt x="42" y="0"/>
                  </a:cubicBezTo>
                  <a:cubicBezTo>
                    <a:pt x="66" y="0"/>
                    <a:pt x="85" y="19"/>
                    <a:pt x="85"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6" name="iS1idé">
              <a:extLst>
                <a:ext uri="{FF2B5EF4-FFF2-40B4-BE49-F238E27FC236}">
                  <a16:creationId xmlns:a16="http://schemas.microsoft.com/office/drawing/2014/main" xmlns="" id="{A3ABB2C4-ACFD-4BB2-9DDA-1C5DB1460307}"/>
                </a:ext>
              </a:extLst>
            </p:cNvPr>
            <p:cNvSpPr/>
            <p:nvPr/>
          </p:nvSpPr>
          <p:spPr bwMode="auto">
            <a:xfrm>
              <a:off x="1420019" y="4171950"/>
              <a:ext cx="242888" cy="269875"/>
            </a:xfrm>
            <a:custGeom>
              <a:avLst/>
              <a:gdLst>
                <a:gd name="T0" fmla="*/ 79 w 79"/>
                <a:gd name="T1" fmla="*/ 25 h 87"/>
                <a:gd name="T2" fmla="*/ 68 w 79"/>
                <a:gd name="T3" fmla="*/ 87 h 87"/>
                <a:gd name="T4" fmla="*/ 40 w 79"/>
                <a:gd name="T5" fmla="*/ 63 h 87"/>
                <a:gd name="T6" fmla="*/ 14 w 79"/>
                <a:gd name="T7" fmla="*/ 85 h 87"/>
                <a:gd name="T8" fmla="*/ 0 w 79"/>
                <a:gd name="T9" fmla="*/ 23 h 87"/>
                <a:gd name="T10" fmla="*/ 79 w 79"/>
                <a:gd name="T11" fmla="*/ 25 h 87"/>
              </a:gdLst>
              <a:ahLst/>
              <a:cxnLst>
                <a:cxn ang="0">
                  <a:pos x="T0" y="T1"/>
                </a:cxn>
                <a:cxn ang="0">
                  <a:pos x="T2" y="T3"/>
                </a:cxn>
                <a:cxn ang="0">
                  <a:pos x="T4" y="T5"/>
                </a:cxn>
                <a:cxn ang="0">
                  <a:pos x="T6" y="T7"/>
                </a:cxn>
                <a:cxn ang="0">
                  <a:pos x="T8" y="T9"/>
                </a:cxn>
                <a:cxn ang="0">
                  <a:pos x="T10" y="T11"/>
                </a:cxn>
              </a:cxnLst>
              <a:rect l="0" t="0" r="r" b="b"/>
              <a:pathLst>
                <a:path w="79" h="87">
                  <a:moveTo>
                    <a:pt x="79" y="25"/>
                  </a:moveTo>
                  <a:cubicBezTo>
                    <a:pt x="68" y="87"/>
                    <a:pt x="68" y="87"/>
                    <a:pt x="68" y="87"/>
                  </a:cubicBezTo>
                  <a:cubicBezTo>
                    <a:pt x="40" y="63"/>
                    <a:pt x="40" y="63"/>
                    <a:pt x="40" y="63"/>
                  </a:cubicBezTo>
                  <a:cubicBezTo>
                    <a:pt x="14" y="85"/>
                    <a:pt x="14" y="85"/>
                    <a:pt x="14" y="85"/>
                  </a:cubicBezTo>
                  <a:cubicBezTo>
                    <a:pt x="0" y="23"/>
                    <a:pt x="0" y="23"/>
                    <a:pt x="0" y="23"/>
                  </a:cubicBezTo>
                  <a:cubicBezTo>
                    <a:pt x="52" y="0"/>
                    <a:pt x="79" y="25"/>
                    <a:pt x="79" y="25"/>
                  </a:cubicBezTo>
                  <a:close/>
                </a:path>
              </a:pathLst>
            </a:custGeom>
            <a:solidFill>
              <a:srgbClr val="4138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7" name="iśliḑé">
              <a:extLst>
                <a:ext uri="{FF2B5EF4-FFF2-40B4-BE49-F238E27FC236}">
                  <a16:creationId xmlns:a16="http://schemas.microsoft.com/office/drawing/2014/main" xmlns="" id="{28488083-8F71-4FE8-81BE-BFD337286817}"/>
                </a:ext>
              </a:extLst>
            </p:cNvPr>
            <p:cNvSpPr/>
            <p:nvPr/>
          </p:nvSpPr>
          <p:spPr bwMode="auto">
            <a:xfrm>
              <a:off x="988219" y="3249613"/>
              <a:ext cx="979488" cy="976312"/>
            </a:xfrm>
            <a:custGeom>
              <a:avLst/>
              <a:gdLst>
                <a:gd name="T0" fmla="*/ 212 w 318"/>
                <a:gd name="T1" fmla="*/ 284 h 316"/>
                <a:gd name="T2" fmla="*/ 229 w 318"/>
                <a:gd name="T3" fmla="*/ 275 h 316"/>
                <a:gd name="T4" fmla="*/ 285 w 318"/>
                <a:gd name="T5" fmla="*/ 101 h 316"/>
                <a:gd name="T6" fmla="*/ 280 w 318"/>
                <a:gd name="T7" fmla="*/ 91 h 316"/>
                <a:gd name="T8" fmla="*/ 106 w 318"/>
                <a:gd name="T9" fmla="*/ 33 h 316"/>
                <a:gd name="T10" fmla="*/ 87 w 318"/>
                <a:gd name="T11" fmla="*/ 43 h 316"/>
                <a:gd name="T12" fmla="*/ 33 w 318"/>
                <a:gd name="T13" fmla="*/ 218 h 316"/>
                <a:gd name="T14" fmla="*/ 38 w 318"/>
                <a:gd name="T15" fmla="*/ 227 h 316"/>
                <a:gd name="T16" fmla="*/ 212 w 318"/>
                <a:gd name="T1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316">
                  <a:moveTo>
                    <a:pt x="212" y="284"/>
                  </a:moveTo>
                  <a:cubicBezTo>
                    <a:pt x="229" y="275"/>
                    <a:pt x="229" y="275"/>
                    <a:pt x="229" y="275"/>
                  </a:cubicBezTo>
                  <a:cubicBezTo>
                    <a:pt x="293" y="243"/>
                    <a:pt x="318" y="165"/>
                    <a:pt x="285" y="101"/>
                  </a:cubicBezTo>
                  <a:cubicBezTo>
                    <a:pt x="280" y="91"/>
                    <a:pt x="280" y="91"/>
                    <a:pt x="280" y="91"/>
                  </a:cubicBezTo>
                  <a:cubicBezTo>
                    <a:pt x="248" y="28"/>
                    <a:pt x="169" y="0"/>
                    <a:pt x="106" y="33"/>
                  </a:cubicBezTo>
                  <a:cubicBezTo>
                    <a:pt x="87" y="43"/>
                    <a:pt x="87" y="43"/>
                    <a:pt x="87" y="43"/>
                  </a:cubicBezTo>
                  <a:cubicBezTo>
                    <a:pt x="23" y="75"/>
                    <a:pt x="0" y="154"/>
                    <a:pt x="33" y="218"/>
                  </a:cubicBezTo>
                  <a:cubicBezTo>
                    <a:pt x="38" y="227"/>
                    <a:pt x="38" y="227"/>
                    <a:pt x="38" y="227"/>
                  </a:cubicBezTo>
                  <a:cubicBezTo>
                    <a:pt x="70" y="291"/>
                    <a:pt x="148" y="316"/>
                    <a:pt x="212" y="284"/>
                  </a:cubicBezTo>
                </a:path>
              </a:pathLst>
            </a:custGeom>
            <a:solidFill>
              <a:srgbClr val="242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8" name="ïṥlíḑe">
              <a:extLst>
                <a:ext uri="{FF2B5EF4-FFF2-40B4-BE49-F238E27FC236}">
                  <a16:creationId xmlns:a16="http://schemas.microsoft.com/office/drawing/2014/main" xmlns="" id="{EE889AC3-78D7-414F-B221-10C037640E9C}"/>
                </a:ext>
              </a:extLst>
            </p:cNvPr>
            <p:cNvSpPr/>
            <p:nvPr/>
          </p:nvSpPr>
          <p:spPr bwMode="auto">
            <a:xfrm>
              <a:off x="1099344" y="3316288"/>
              <a:ext cx="849313" cy="949325"/>
            </a:xfrm>
            <a:custGeom>
              <a:avLst/>
              <a:gdLst>
                <a:gd name="T0" fmla="*/ 274 w 276"/>
                <a:gd name="T1" fmla="*/ 188 h 307"/>
                <a:gd name="T2" fmla="*/ 185 w 276"/>
                <a:gd name="T3" fmla="*/ 287 h 307"/>
                <a:gd name="T4" fmla="*/ 181 w 276"/>
                <a:gd name="T5" fmla="*/ 288 h 307"/>
                <a:gd name="T6" fmla="*/ 28 w 276"/>
                <a:gd name="T7" fmla="*/ 202 h 307"/>
                <a:gd name="T8" fmla="*/ 18 w 276"/>
                <a:gd name="T9" fmla="*/ 166 h 307"/>
                <a:gd name="T10" fmla="*/ 106 w 276"/>
                <a:gd name="T11" fmla="*/ 19 h 307"/>
                <a:gd name="T12" fmla="*/ 110 w 276"/>
                <a:gd name="T13" fmla="*/ 18 h 307"/>
                <a:gd name="T14" fmla="*/ 262 w 276"/>
                <a:gd name="T15" fmla="*/ 98 h 307"/>
                <a:gd name="T16" fmla="*/ 272 w 276"/>
                <a:gd name="T17" fmla="*/ 134 h 307"/>
                <a:gd name="T18" fmla="*/ 273 w 276"/>
                <a:gd name="T19" fmla="*/ 140 h 307"/>
                <a:gd name="T20" fmla="*/ 273 w 276"/>
                <a:gd name="T21" fmla="*/ 141 h 307"/>
                <a:gd name="T22" fmla="*/ 275 w 276"/>
                <a:gd name="T23" fmla="*/ 160 h 307"/>
                <a:gd name="T24" fmla="*/ 274 w 276"/>
                <a:gd name="T25" fmla="*/ 188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307">
                  <a:moveTo>
                    <a:pt x="274" y="188"/>
                  </a:moveTo>
                  <a:cubicBezTo>
                    <a:pt x="266" y="234"/>
                    <a:pt x="233" y="274"/>
                    <a:pt x="185" y="287"/>
                  </a:cubicBezTo>
                  <a:cubicBezTo>
                    <a:pt x="181" y="288"/>
                    <a:pt x="181" y="288"/>
                    <a:pt x="181" y="288"/>
                  </a:cubicBezTo>
                  <a:cubicBezTo>
                    <a:pt x="116" y="307"/>
                    <a:pt x="46" y="267"/>
                    <a:pt x="28" y="202"/>
                  </a:cubicBezTo>
                  <a:cubicBezTo>
                    <a:pt x="18" y="166"/>
                    <a:pt x="18" y="166"/>
                    <a:pt x="18" y="166"/>
                  </a:cubicBezTo>
                  <a:cubicBezTo>
                    <a:pt x="0" y="101"/>
                    <a:pt x="41" y="37"/>
                    <a:pt x="106" y="19"/>
                  </a:cubicBezTo>
                  <a:cubicBezTo>
                    <a:pt x="110" y="18"/>
                    <a:pt x="110" y="18"/>
                    <a:pt x="110" y="18"/>
                  </a:cubicBezTo>
                  <a:cubicBezTo>
                    <a:pt x="175" y="0"/>
                    <a:pt x="244" y="33"/>
                    <a:pt x="262" y="98"/>
                  </a:cubicBezTo>
                  <a:cubicBezTo>
                    <a:pt x="272" y="134"/>
                    <a:pt x="272" y="134"/>
                    <a:pt x="272" y="134"/>
                  </a:cubicBezTo>
                  <a:cubicBezTo>
                    <a:pt x="273" y="136"/>
                    <a:pt x="273" y="138"/>
                    <a:pt x="273" y="140"/>
                  </a:cubicBezTo>
                  <a:cubicBezTo>
                    <a:pt x="273" y="140"/>
                    <a:pt x="273" y="140"/>
                    <a:pt x="273" y="141"/>
                  </a:cubicBezTo>
                  <a:cubicBezTo>
                    <a:pt x="274" y="147"/>
                    <a:pt x="275" y="154"/>
                    <a:pt x="275" y="160"/>
                  </a:cubicBezTo>
                  <a:cubicBezTo>
                    <a:pt x="276" y="170"/>
                    <a:pt x="275" y="179"/>
                    <a:pt x="274" y="188"/>
                  </a:cubicBezTo>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9" name="ïṡ1ïďè">
              <a:extLst>
                <a:ext uri="{FF2B5EF4-FFF2-40B4-BE49-F238E27FC236}">
                  <a16:creationId xmlns:a16="http://schemas.microsoft.com/office/drawing/2014/main" xmlns="" id="{A4A2110A-0D9B-4603-ACB7-0AB62723CFBC}"/>
                </a:ext>
              </a:extLst>
            </p:cNvPr>
            <p:cNvSpPr/>
            <p:nvPr/>
          </p:nvSpPr>
          <p:spPr bwMode="auto">
            <a:xfrm>
              <a:off x="1610519" y="3897313"/>
              <a:ext cx="222250" cy="152400"/>
            </a:xfrm>
            <a:custGeom>
              <a:avLst/>
              <a:gdLst>
                <a:gd name="T0" fmla="*/ 68 w 72"/>
                <a:gd name="T1" fmla="*/ 0 h 49"/>
                <a:gd name="T2" fmla="*/ 44 w 72"/>
                <a:gd name="T3" fmla="*/ 44 h 49"/>
                <a:gd name="T4" fmla="*/ 0 w 72"/>
                <a:gd name="T5" fmla="*/ 19 h 49"/>
                <a:gd name="T6" fmla="*/ 68 w 72"/>
                <a:gd name="T7" fmla="*/ 0 h 49"/>
              </a:gdLst>
              <a:ahLst/>
              <a:cxnLst>
                <a:cxn ang="0">
                  <a:pos x="T0" y="T1"/>
                </a:cxn>
                <a:cxn ang="0">
                  <a:pos x="T2" y="T3"/>
                </a:cxn>
                <a:cxn ang="0">
                  <a:pos x="T4" y="T5"/>
                </a:cxn>
                <a:cxn ang="0">
                  <a:pos x="T6" y="T7"/>
                </a:cxn>
              </a:cxnLst>
              <a:rect l="0" t="0" r="r" b="b"/>
              <a:pathLst>
                <a:path w="72" h="49">
                  <a:moveTo>
                    <a:pt x="68" y="0"/>
                  </a:moveTo>
                  <a:cubicBezTo>
                    <a:pt x="72" y="15"/>
                    <a:pt x="62" y="38"/>
                    <a:pt x="44" y="44"/>
                  </a:cubicBezTo>
                  <a:cubicBezTo>
                    <a:pt x="25" y="49"/>
                    <a:pt x="4" y="34"/>
                    <a:pt x="0" y="19"/>
                  </a:cubicBezTo>
                  <a:lnTo>
                    <a:pt x="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0" name="ïṣḷiḍé">
              <a:extLst>
                <a:ext uri="{FF2B5EF4-FFF2-40B4-BE49-F238E27FC236}">
                  <a16:creationId xmlns:a16="http://schemas.microsoft.com/office/drawing/2014/main" xmlns="" id="{04EC230C-5821-415D-B0D4-829381B30832}"/>
                </a:ext>
              </a:extLst>
            </p:cNvPr>
            <p:cNvSpPr/>
            <p:nvPr/>
          </p:nvSpPr>
          <p:spPr bwMode="auto">
            <a:xfrm>
              <a:off x="1473994" y="38830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1" name="íṡ1iḑe">
              <a:extLst>
                <a:ext uri="{FF2B5EF4-FFF2-40B4-BE49-F238E27FC236}">
                  <a16:creationId xmlns:a16="http://schemas.microsoft.com/office/drawing/2014/main" xmlns="" id="{68A47759-4264-40F2-8C8E-32F22DAB9017}"/>
                </a:ext>
              </a:extLst>
            </p:cNvPr>
            <p:cNvSpPr/>
            <p:nvPr/>
          </p:nvSpPr>
          <p:spPr bwMode="auto">
            <a:xfrm>
              <a:off x="1473994" y="38830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2" name="î$lidè">
              <a:extLst>
                <a:ext uri="{FF2B5EF4-FFF2-40B4-BE49-F238E27FC236}">
                  <a16:creationId xmlns:a16="http://schemas.microsoft.com/office/drawing/2014/main" xmlns="" id="{DC8E885B-3363-4552-B173-100FD22FE518}"/>
                </a:ext>
              </a:extLst>
            </p:cNvPr>
            <p:cNvSpPr/>
            <p:nvPr/>
          </p:nvSpPr>
          <p:spPr bwMode="auto">
            <a:xfrm>
              <a:off x="1656556" y="3825875"/>
              <a:ext cx="82550" cy="44450"/>
            </a:xfrm>
            <a:custGeom>
              <a:avLst/>
              <a:gdLst>
                <a:gd name="T0" fmla="*/ 21 w 27"/>
                <a:gd name="T1" fmla="*/ 0 h 14"/>
                <a:gd name="T2" fmla="*/ 20 w 27"/>
                <a:gd name="T3" fmla="*/ 0 h 14"/>
                <a:gd name="T4" fmla="*/ 4 w 27"/>
                <a:gd name="T5" fmla="*/ 4 h 14"/>
                <a:gd name="T6" fmla="*/ 1 w 27"/>
                <a:gd name="T7" fmla="*/ 10 h 14"/>
                <a:gd name="T8" fmla="*/ 1 w 27"/>
                <a:gd name="T9" fmla="*/ 11 h 14"/>
                <a:gd name="T10" fmla="*/ 5 w 27"/>
                <a:gd name="T11" fmla="*/ 14 h 14"/>
                <a:gd name="T12" fmla="*/ 7 w 27"/>
                <a:gd name="T13" fmla="*/ 14 h 14"/>
                <a:gd name="T14" fmla="*/ 23 w 27"/>
                <a:gd name="T15" fmla="*/ 10 h 14"/>
                <a:gd name="T16" fmla="*/ 26 w 27"/>
                <a:gd name="T17" fmla="*/ 4 h 14"/>
                <a:gd name="T18" fmla="*/ 26 w 27"/>
                <a:gd name="T19" fmla="*/ 3 h 14"/>
                <a:gd name="T20" fmla="*/ 21 w 27"/>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4">
                  <a:moveTo>
                    <a:pt x="21" y="0"/>
                  </a:moveTo>
                  <a:cubicBezTo>
                    <a:pt x="21" y="0"/>
                    <a:pt x="20" y="0"/>
                    <a:pt x="20" y="0"/>
                  </a:cubicBezTo>
                  <a:cubicBezTo>
                    <a:pt x="4" y="4"/>
                    <a:pt x="4" y="4"/>
                    <a:pt x="4" y="4"/>
                  </a:cubicBezTo>
                  <a:cubicBezTo>
                    <a:pt x="1" y="5"/>
                    <a:pt x="0" y="7"/>
                    <a:pt x="1" y="10"/>
                  </a:cubicBezTo>
                  <a:cubicBezTo>
                    <a:pt x="1" y="11"/>
                    <a:pt x="1" y="11"/>
                    <a:pt x="1" y="11"/>
                  </a:cubicBezTo>
                  <a:cubicBezTo>
                    <a:pt x="1" y="13"/>
                    <a:pt x="3" y="14"/>
                    <a:pt x="5" y="14"/>
                  </a:cubicBezTo>
                  <a:cubicBezTo>
                    <a:pt x="6" y="14"/>
                    <a:pt x="6" y="14"/>
                    <a:pt x="7" y="14"/>
                  </a:cubicBezTo>
                  <a:cubicBezTo>
                    <a:pt x="23" y="10"/>
                    <a:pt x="23" y="10"/>
                    <a:pt x="23" y="10"/>
                  </a:cubicBezTo>
                  <a:cubicBezTo>
                    <a:pt x="25" y="9"/>
                    <a:pt x="27" y="6"/>
                    <a:pt x="26" y="4"/>
                  </a:cubicBezTo>
                  <a:cubicBezTo>
                    <a:pt x="26" y="3"/>
                    <a:pt x="26" y="3"/>
                    <a:pt x="26" y="3"/>
                  </a:cubicBezTo>
                  <a:cubicBezTo>
                    <a:pt x="25" y="1"/>
                    <a:pt x="23" y="0"/>
                    <a:pt x="21" y="0"/>
                  </a:cubicBezTo>
                </a:path>
              </a:pathLst>
            </a:custGeom>
            <a:solidFill>
              <a:srgbClr val="F6A39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3" name="iṡļiḑê">
              <a:extLst>
                <a:ext uri="{FF2B5EF4-FFF2-40B4-BE49-F238E27FC236}">
                  <a16:creationId xmlns:a16="http://schemas.microsoft.com/office/drawing/2014/main" xmlns="" id="{7EC4091A-F584-4F2F-AA90-C6C945137A70}"/>
                </a:ext>
              </a:extLst>
            </p:cNvPr>
            <p:cNvSpPr/>
            <p:nvPr/>
          </p:nvSpPr>
          <p:spPr bwMode="auto">
            <a:xfrm>
              <a:off x="1469231" y="4113213"/>
              <a:ext cx="144463" cy="241300"/>
            </a:xfrm>
            <a:custGeom>
              <a:avLst/>
              <a:gdLst>
                <a:gd name="T0" fmla="*/ 23 w 47"/>
                <a:gd name="T1" fmla="*/ 78 h 78"/>
                <a:gd name="T2" fmla="*/ 23 w 47"/>
                <a:gd name="T3" fmla="*/ 78 h 78"/>
                <a:gd name="T4" fmla="*/ 0 w 47"/>
                <a:gd name="T5" fmla="*/ 54 h 78"/>
                <a:gd name="T6" fmla="*/ 0 w 47"/>
                <a:gd name="T7" fmla="*/ 0 h 78"/>
                <a:gd name="T8" fmla="*/ 47 w 47"/>
                <a:gd name="T9" fmla="*/ 0 h 78"/>
                <a:gd name="T10" fmla="*/ 47 w 47"/>
                <a:gd name="T11" fmla="*/ 54 h 78"/>
                <a:gd name="T12" fmla="*/ 23 w 47"/>
                <a:gd name="T13" fmla="*/ 78 h 78"/>
              </a:gdLst>
              <a:ahLst/>
              <a:cxnLst>
                <a:cxn ang="0">
                  <a:pos x="T0" y="T1"/>
                </a:cxn>
                <a:cxn ang="0">
                  <a:pos x="T2" y="T3"/>
                </a:cxn>
                <a:cxn ang="0">
                  <a:pos x="T4" y="T5"/>
                </a:cxn>
                <a:cxn ang="0">
                  <a:pos x="T6" y="T7"/>
                </a:cxn>
                <a:cxn ang="0">
                  <a:pos x="T8" y="T9"/>
                </a:cxn>
                <a:cxn ang="0">
                  <a:pos x="T10" y="T11"/>
                </a:cxn>
                <a:cxn ang="0">
                  <a:pos x="T12" y="T13"/>
                </a:cxn>
              </a:cxnLst>
              <a:rect l="0" t="0" r="r" b="b"/>
              <a:pathLst>
                <a:path w="47" h="78">
                  <a:moveTo>
                    <a:pt x="23" y="78"/>
                  </a:moveTo>
                  <a:cubicBezTo>
                    <a:pt x="23" y="78"/>
                    <a:pt x="23" y="78"/>
                    <a:pt x="23" y="78"/>
                  </a:cubicBezTo>
                  <a:cubicBezTo>
                    <a:pt x="10" y="78"/>
                    <a:pt x="0" y="67"/>
                    <a:pt x="0" y="54"/>
                  </a:cubicBezTo>
                  <a:cubicBezTo>
                    <a:pt x="0" y="0"/>
                    <a:pt x="0" y="0"/>
                    <a:pt x="0" y="0"/>
                  </a:cubicBezTo>
                  <a:cubicBezTo>
                    <a:pt x="47" y="0"/>
                    <a:pt x="47" y="0"/>
                    <a:pt x="47" y="0"/>
                  </a:cubicBezTo>
                  <a:cubicBezTo>
                    <a:pt x="47" y="54"/>
                    <a:pt x="47" y="54"/>
                    <a:pt x="47" y="54"/>
                  </a:cubicBezTo>
                  <a:cubicBezTo>
                    <a:pt x="47" y="67"/>
                    <a:pt x="36" y="78"/>
                    <a:pt x="23" y="78"/>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4" name="iş1ïďe">
              <a:extLst>
                <a:ext uri="{FF2B5EF4-FFF2-40B4-BE49-F238E27FC236}">
                  <a16:creationId xmlns:a16="http://schemas.microsoft.com/office/drawing/2014/main" xmlns="" id="{C8C4D1C8-8B0C-44A6-A8C1-3FA68E5A7ADB}"/>
                </a:ext>
              </a:extLst>
            </p:cNvPr>
            <p:cNvSpPr/>
            <p:nvPr/>
          </p:nvSpPr>
          <p:spPr bwMode="auto">
            <a:xfrm>
              <a:off x="1110456" y="3857625"/>
              <a:ext cx="188913" cy="188912"/>
            </a:xfrm>
            <a:custGeom>
              <a:avLst/>
              <a:gdLst>
                <a:gd name="T0" fmla="*/ 57 w 61"/>
                <a:gd name="T1" fmla="*/ 23 h 61"/>
                <a:gd name="T2" fmla="*/ 38 w 61"/>
                <a:gd name="T3" fmla="*/ 57 h 61"/>
                <a:gd name="T4" fmla="*/ 4 w 61"/>
                <a:gd name="T5" fmla="*/ 38 h 61"/>
                <a:gd name="T6" fmla="*/ 23 w 61"/>
                <a:gd name="T7" fmla="*/ 4 h 61"/>
                <a:gd name="T8" fmla="*/ 57 w 61"/>
                <a:gd name="T9" fmla="*/ 23 h 61"/>
              </a:gdLst>
              <a:ahLst/>
              <a:cxnLst>
                <a:cxn ang="0">
                  <a:pos x="T0" y="T1"/>
                </a:cxn>
                <a:cxn ang="0">
                  <a:pos x="T2" y="T3"/>
                </a:cxn>
                <a:cxn ang="0">
                  <a:pos x="T4" y="T5"/>
                </a:cxn>
                <a:cxn ang="0">
                  <a:pos x="T6" y="T7"/>
                </a:cxn>
                <a:cxn ang="0">
                  <a:pos x="T8" y="T9"/>
                </a:cxn>
              </a:cxnLst>
              <a:rect l="0" t="0" r="r" b="b"/>
              <a:pathLst>
                <a:path w="61" h="61">
                  <a:moveTo>
                    <a:pt x="57" y="23"/>
                  </a:moveTo>
                  <a:cubicBezTo>
                    <a:pt x="61" y="38"/>
                    <a:pt x="53" y="53"/>
                    <a:pt x="38" y="57"/>
                  </a:cubicBezTo>
                  <a:cubicBezTo>
                    <a:pt x="23" y="61"/>
                    <a:pt x="8" y="52"/>
                    <a:pt x="4" y="38"/>
                  </a:cubicBezTo>
                  <a:cubicBezTo>
                    <a:pt x="0" y="23"/>
                    <a:pt x="8" y="8"/>
                    <a:pt x="23" y="4"/>
                  </a:cubicBezTo>
                  <a:cubicBezTo>
                    <a:pt x="38" y="0"/>
                    <a:pt x="53" y="8"/>
                    <a:pt x="57" y="23"/>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5" name="i$lïḋè">
              <a:extLst>
                <a:ext uri="{FF2B5EF4-FFF2-40B4-BE49-F238E27FC236}">
                  <a16:creationId xmlns:a16="http://schemas.microsoft.com/office/drawing/2014/main" xmlns="" id="{23F93CB9-D7C5-44C7-A1D3-389370134F5F}"/>
                </a:ext>
              </a:extLst>
            </p:cNvPr>
            <p:cNvSpPr/>
            <p:nvPr/>
          </p:nvSpPr>
          <p:spPr bwMode="auto">
            <a:xfrm>
              <a:off x="1466056" y="3756025"/>
              <a:ext cx="138113" cy="82550"/>
            </a:xfrm>
            <a:custGeom>
              <a:avLst/>
              <a:gdLst>
                <a:gd name="T0" fmla="*/ 43 w 45"/>
                <a:gd name="T1" fmla="*/ 9 h 27"/>
                <a:gd name="T2" fmla="*/ 37 w 45"/>
                <a:gd name="T3" fmla="*/ 4 h 27"/>
                <a:gd name="T4" fmla="*/ 24 w 45"/>
                <a:gd name="T5" fmla="*/ 0 h 27"/>
                <a:gd name="T6" fmla="*/ 16 w 45"/>
                <a:gd name="T7" fmla="*/ 2 h 27"/>
                <a:gd name="T8" fmla="*/ 3 w 45"/>
                <a:gd name="T9" fmla="*/ 13 h 27"/>
                <a:gd name="T10" fmla="*/ 0 w 45"/>
                <a:gd name="T11" fmla="*/ 22 h 27"/>
                <a:gd name="T12" fmla="*/ 4 w 45"/>
                <a:gd name="T13" fmla="*/ 26 h 27"/>
                <a:gd name="T14" fmla="*/ 9 w 45"/>
                <a:gd name="T15" fmla="*/ 22 h 27"/>
                <a:gd name="T16" fmla="*/ 7 w 45"/>
                <a:gd name="T17" fmla="*/ 22 h 27"/>
                <a:gd name="T18" fmla="*/ 9 w 45"/>
                <a:gd name="T19" fmla="*/ 22 h 27"/>
                <a:gd name="T20" fmla="*/ 9 w 45"/>
                <a:gd name="T21" fmla="*/ 22 h 27"/>
                <a:gd name="T22" fmla="*/ 7 w 45"/>
                <a:gd name="T23" fmla="*/ 22 h 27"/>
                <a:gd name="T24" fmla="*/ 9 w 45"/>
                <a:gd name="T25" fmla="*/ 22 h 27"/>
                <a:gd name="T26" fmla="*/ 10 w 45"/>
                <a:gd name="T27" fmla="*/ 21 h 27"/>
                <a:gd name="T28" fmla="*/ 12 w 45"/>
                <a:gd name="T29" fmla="*/ 15 h 27"/>
                <a:gd name="T30" fmla="*/ 19 w 45"/>
                <a:gd name="T31" fmla="*/ 10 h 27"/>
                <a:gd name="T32" fmla="*/ 24 w 45"/>
                <a:gd name="T33" fmla="*/ 9 h 27"/>
                <a:gd name="T34" fmla="*/ 33 w 45"/>
                <a:gd name="T35" fmla="*/ 12 h 27"/>
                <a:gd name="T36" fmla="*/ 35 w 45"/>
                <a:gd name="T37" fmla="*/ 14 h 27"/>
                <a:gd name="T38" fmla="*/ 36 w 45"/>
                <a:gd name="T39" fmla="*/ 15 h 27"/>
                <a:gd name="T40" fmla="*/ 36 w 45"/>
                <a:gd name="T41" fmla="*/ 15 h 27"/>
                <a:gd name="T42" fmla="*/ 36 w 45"/>
                <a:gd name="T43" fmla="*/ 15 h 27"/>
                <a:gd name="T44" fmla="*/ 38 w 45"/>
                <a:gd name="T45" fmla="*/ 14 h 27"/>
                <a:gd name="T46" fmla="*/ 36 w 45"/>
                <a:gd name="T47" fmla="*/ 15 h 27"/>
                <a:gd name="T48" fmla="*/ 36 w 45"/>
                <a:gd name="T49" fmla="*/ 15 h 27"/>
                <a:gd name="T50" fmla="*/ 38 w 45"/>
                <a:gd name="T51" fmla="*/ 14 h 27"/>
                <a:gd name="T52" fmla="*/ 36 w 45"/>
                <a:gd name="T53" fmla="*/ 15 h 27"/>
                <a:gd name="T54" fmla="*/ 43 w 45"/>
                <a:gd name="T55" fmla="*/ 15 h 27"/>
                <a:gd name="T56" fmla="*/ 43 w 45"/>
                <a:gd name="T5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27">
                  <a:moveTo>
                    <a:pt x="43" y="9"/>
                  </a:moveTo>
                  <a:cubicBezTo>
                    <a:pt x="43" y="9"/>
                    <a:pt x="41" y="7"/>
                    <a:pt x="37" y="4"/>
                  </a:cubicBezTo>
                  <a:cubicBezTo>
                    <a:pt x="34" y="2"/>
                    <a:pt x="29" y="0"/>
                    <a:pt x="24" y="0"/>
                  </a:cubicBezTo>
                  <a:cubicBezTo>
                    <a:pt x="21" y="0"/>
                    <a:pt x="19" y="1"/>
                    <a:pt x="16" y="2"/>
                  </a:cubicBezTo>
                  <a:cubicBezTo>
                    <a:pt x="9" y="4"/>
                    <a:pt x="5" y="9"/>
                    <a:pt x="3" y="13"/>
                  </a:cubicBezTo>
                  <a:cubicBezTo>
                    <a:pt x="0" y="18"/>
                    <a:pt x="0" y="21"/>
                    <a:pt x="0" y="22"/>
                  </a:cubicBezTo>
                  <a:cubicBezTo>
                    <a:pt x="0" y="24"/>
                    <a:pt x="2" y="26"/>
                    <a:pt x="4" y="26"/>
                  </a:cubicBezTo>
                  <a:cubicBezTo>
                    <a:pt x="7" y="27"/>
                    <a:pt x="9" y="25"/>
                    <a:pt x="9" y="22"/>
                  </a:cubicBezTo>
                  <a:cubicBezTo>
                    <a:pt x="7" y="22"/>
                    <a:pt x="7" y="22"/>
                    <a:pt x="7" y="22"/>
                  </a:cubicBezTo>
                  <a:cubicBezTo>
                    <a:pt x="9" y="22"/>
                    <a:pt x="9" y="22"/>
                    <a:pt x="9" y="22"/>
                  </a:cubicBezTo>
                  <a:cubicBezTo>
                    <a:pt x="9" y="22"/>
                    <a:pt x="9" y="22"/>
                    <a:pt x="9" y="22"/>
                  </a:cubicBezTo>
                  <a:cubicBezTo>
                    <a:pt x="7" y="22"/>
                    <a:pt x="7" y="22"/>
                    <a:pt x="7" y="22"/>
                  </a:cubicBezTo>
                  <a:cubicBezTo>
                    <a:pt x="9" y="22"/>
                    <a:pt x="9" y="22"/>
                    <a:pt x="9" y="22"/>
                  </a:cubicBezTo>
                  <a:cubicBezTo>
                    <a:pt x="9" y="22"/>
                    <a:pt x="9" y="22"/>
                    <a:pt x="10" y="21"/>
                  </a:cubicBezTo>
                  <a:cubicBezTo>
                    <a:pt x="10" y="19"/>
                    <a:pt x="11" y="17"/>
                    <a:pt x="12" y="15"/>
                  </a:cubicBezTo>
                  <a:cubicBezTo>
                    <a:pt x="14" y="13"/>
                    <a:pt x="16" y="11"/>
                    <a:pt x="19" y="10"/>
                  </a:cubicBezTo>
                  <a:cubicBezTo>
                    <a:pt x="21" y="10"/>
                    <a:pt x="22" y="9"/>
                    <a:pt x="24" y="9"/>
                  </a:cubicBezTo>
                  <a:cubicBezTo>
                    <a:pt x="27" y="9"/>
                    <a:pt x="30" y="11"/>
                    <a:pt x="33" y="12"/>
                  </a:cubicBezTo>
                  <a:cubicBezTo>
                    <a:pt x="34" y="13"/>
                    <a:pt x="35" y="14"/>
                    <a:pt x="35" y="14"/>
                  </a:cubicBezTo>
                  <a:cubicBezTo>
                    <a:pt x="36" y="15"/>
                    <a:pt x="36" y="15"/>
                    <a:pt x="36" y="15"/>
                  </a:cubicBezTo>
                  <a:cubicBezTo>
                    <a:pt x="36" y="15"/>
                    <a:pt x="36" y="15"/>
                    <a:pt x="36" y="15"/>
                  </a:cubicBezTo>
                  <a:cubicBezTo>
                    <a:pt x="36" y="15"/>
                    <a:pt x="36" y="15"/>
                    <a:pt x="36" y="15"/>
                  </a:cubicBezTo>
                  <a:cubicBezTo>
                    <a:pt x="38" y="14"/>
                    <a:pt x="38" y="14"/>
                    <a:pt x="38" y="14"/>
                  </a:cubicBezTo>
                  <a:cubicBezTo>
                    <a:pt x="36" y="15"/>
                    <a:pt x="36" y="15"/>
                    <a:pt x="36" y="15"/>
                  </a:cubicBezTo>
                  <a:cubicBezTo>
                    <a:pt x="36" y="15"/>
                    <a:pt x="36" y="15"/>
                    <a:pt x="36" y="15"/>
                  </a:cubicBezTo>
                  <a:cubicBezTo>
                    <a:pt x="38" y="14"/>
                    <a:pt x="38" y="14"/>
                    <a:pt x="38" y="14"/>
                  </a:cubicBezTo>
                  <a:cubicBezTo>
                    <a:pt x="36" y="15"/>
                    <a:pt x="36" y="15"/>
                    <a:pt x="36" y="15"/>
                  </a:cubicBezTo>
                  <a:cubicBezTo>
                    <a:pt x="38" y="17"/>
                    <a:pt x="41" y="17"/>
                    <a:pt x="43" y="15"/>
                  </a:cubicBezTo>
                  <a:cubicBezTo>
                    <a:pt x="45" y="13"/>
                    <a:pt x="45" y="11"/>
                    <a:pt x="43" y="9"/>
                  </a:cubicBezTo>
                  <a:close/>
                </a:path>
              </a:pathLst>
            </a:custGeom>
            <a:solidFill>
              <a:srgbClr val="7239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6" name="ïšḻîḓe">
              <a:extLst>
                <a:ext uri="{FF2B5EF4-FFF2-40B4-BE49-F238E27FC236}">
                  <a16:creationId xmlns:a16="http://schemas.microsoft.com/office/drawing/2014/main" xmlns="" id="{6EF0CF6D-99CE-48D5-A416-B4A60705D4D6}"/>
                </a:ext>
              </a:extLst>
            </p:cNvPr>
            <p:cNvSpPr/>
            <p:nvPr/>
          </p:nvSpPr>
          <p:spPr bwMode="auto">
            <a:xfrm>
              <a:off x="1724819" y="3681413"/>
              <a:ext cx="138113" cy="84137"/>
            </a:xfrm>
            <a:custGeom>
              <a:avLst/>
              <a:gdLst>
                <a:gd name="T0" fmla="*/ 43 w 45"/>
                <a:gd name="T1" fmla="*/ 9 h 27"/>
                <a:gd name="T2" fmla="*/ 38 w 45"/>
                <a:gd name="T3" fmla="*/ 4 h 27"/>
                <a:gd name="T4" fmla="*/ 24 w 45"/>
                <a:gd name="T5" fmla="*/ 0 h 27"/>
                <a:gd name="T6" fmla="*/ 17 w 45"/>
                <a:gd name="T7" fmla="*/ 1 h 27"/>
                <a:gd name="T8" fmla="*/ 3 w 45"/>
                <a:gd name="T9" fmla="*/ 13 h 27"/>
                <a:gd name="T10" fmla="*/ 1 w 45"/>
                <a:gd name="T11" fmla="*/ 21 h 27"/>
                <a:gd name="T12" fmla="*/ 5 w 45"/>
                <a:gd name="T13" fmla="*/ 26 h 27"/>
                <a:gd name="T14" fmla="*/ 10 w 45"/>
                <a:gd name="T15" fmla="*/ 22 h 27"/>
                <a:gd name="T16" fmla="*/ 7 w 45"/>
                <a:gd name="T17" fmla="*/ 22 h 27"/>
                <a:gd name="T18" fmla="*/ 10 w 45"/>
                <a:gd name="T19" fmla="*/ 22 h 27"/>
                <a:gd name="T20" fmla="*/ 10 w 45"/>
                <a:gd name="T21" fmla="*/ 22 h 27"/>
                <a:gd name="T22" fmla="*/ 7 w 45"/>
                <a:gd name="T23" fmla="*/ 22 h 27"/>
                <a:gd name="T24" fmla="*/ 10 w 45"/>
                <a:gd name="T25" fmla="*/ 22 h 27"/>
                <a:gd name="T26" fmla="*/ 10 w 45"/>
                <a:gd name="T27" fmla="*/ 21 h 27"/>
                <a:gd name="T28" fmla="*/ 13 w 45"/>
                <a:gd name="T29" fmla="*/ 15 h 27"/>
                <a:gd name="T30" fmla="*/ 20 w 45"/>
                <a:gd name="T31" fmla="*/ 10 h 27"/>
                <a:gd name="T32" fmla="*/ 24 w 45"/>
                <a:gd name="T33" fmla="*/ 9 h 27"/>
                <a:gd name="T34" fmla="*/ 33 w 45"/>
                <a:gd name="T35" fmla="*/ 12 h 27"/>
                <a:gd name="T36" fmla="*/ 36 w 45"/>
                <a:gd name="T37" fmla="*/ 14 h 27"/>
                <a:gd name="T38" fmla="*/ 37 w 45"/>
                <a:gd name="T39" fmla="*/ 15 h 27"/>
                <a:gd name="T40" fmla="*/ 37 w 45"/>
                <a:gd name="T41" fmla="*/ 15 h 27"/>
                <a:gd name="T42" fmla="*/ 37 w 45"/>
                <a:gd name="T43" fmla="*/ 15 h 27"/>
                <a:gd name="T44" fmla="*/ 38 w 45"/>
                <a:gd name="T45" fmla="*/ 14 h 27"/>
                <a:gd name="T46" fmla="*/ 37 w 45"/>
                <a:gd name="T47" fmla="*/ 15 h 27"/>
                <a:gd name="T48" fmla="*/ 37 w 45"/>
                <a:gd name="T49" fmla="*/ 15 h 27"/>
                <a:gd name="T50" fmla="*/ 38 w 45"/>
                <a:gd name="T51" fmla="*/ 14 h 27"/>
                <a:gd name="T52" fmla="*/ 37 w 45"/>
                <a:gd name="T53" fmla="*/ 15 h 27"/>
                <a:gd name="T54" fmla="*/ 43 w 45"/>
                <a:gd name="T55" fmla="*/ 15 h 27"/>
                <a:gd name="T56" fmla="*/ 43 w 45"/>
                <a:gd name="T5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27">
                  <a:moveTo>
                    <a:pt x="43" y="9"/>
                  </a:moveTo>
                  <a:cubicBezTo>
                    <a:pt x="43" y="8"/>
                    <a:pt x="41" y="6"/>
                    <a:pt x="38" y="4"/>
                  </a:cubicBezTo>
                  <a:cubicBezTo>
                    <a:pt x="35" y="2"/>
                    <a:pt x="30" y="0"/>
                    <a:pt x="24" y="0"/>
                  </a:cubicBezTo>
                  <a:cubicBezTo>
                    <a:pt x="22" y="0"/>
                    <a:pt x="19" y="1"/>
                    <a:pt x="17" y="1"/>
                  </a:cubicBezTo>
                  <a:cubicBezTo>
                    <a:pt x="9" y="4"/>
                    <a:pt x="5" y="9"/>
                    <a:pt x="3" y="13"/>
                  </a:cubicBezTo>
                  <a:cubicBezTo>
                    <a:pt x="1" y="18"/>
                    <a:pt x="1" y="21"/>
                    <a:pt x="1" y="21"/>
                  </a:cubicBezTo>
                  <a:cubicBezTo>
                    <a:pt x="0" y="24"/>
                    <a:pt x="2" y="26"/>
                    <a:pt x="5" y="26"/>
                  </a:cubicBezTo>
                  <a:cubicBezTo>
                    <a:pt x="7" y="27"/>
                    <a:pt x="9" y="25"/>
                    <a:pt x="10" y="22"/>
                  </a:cubicBezTo>
                  <a:cubicBezTo>
                    <a:pt x="7" y="22"/>
                    <a:pt x="7" y="22"/>
                    <a:pt x="7" y="22"/>
                  </a:cubicBezTo>
                  <a:cubicBezTo>
                    <a:pt x="10" y="22"/>
                    <a:pt x="10" y="22"/>
                    <a:pt x="10" y="22"/>
                  </a:cubicBezTo>
                  <a:cubicBezTo>
                    <a:pt x="10" y="22"/>
                    <a:pt x="10" y="22"/>
                    <a:pt x="10" y="22"/>
                  </a:cubicBezTo>
                  <a:cubicBezTo>
                    <a:pt x="7" y="22"/>
                    <a:pt x="7" y="22"/>
                    <a:pt x="7" y="22"/>
                  </a:cubicBezTo>
                  <a:cubicBezTo>
                    <a:pt x="10" y="22"/>
                    <a:pt x="10" y="22"/>
                    <a:pt x="10" y="22"/>
                  </a:cubicBezTo>
                  <a:cubicBezTo>
                    <a:pt x="10" y="22"/>
                    <a:pt x="10" y="22"/>
                    <a:pt x="10" y="21"/>
                  </a:cubicBezTo>
                  <a:cubicBezTo>
                    <a:pt x="10" y="19"/>
                    <a:pt x="11" y="17"/>
                    <a:pt x="13" y="15"/>
                  </a:cubicBezTo>
                  <a:cubicBezTo>
                    <a:pt x="14" y="13"/>
                    <a:pt x="16" y="11"/>
                    <a:pt x="20" y="10"/>
                  </a:cubicBezTo>
                  <a:cubicBezTo>
                    <a:pt x="21" y="10"/>
                    <a:pt x="23" y="9"/>
                    <a:pt x="24" y="9"/>
                  </a:cubicBezTo>
                  <a:cubicBezTo>
                    <a:pt x="27" y="9"/>
                    <a:pt x="31" y="11"/>
                    <a:pt x="33" y="12"/>
                  </a:cubicBezTo>
                  <a:cubicBezTo>
                    <a:pt x="34" y="13"/>
                    <a:pt x="35" y="14"/>
                    <a:pt x="36" y="14"/>
                  </a:cubicBezTo>
                  <a:cubicBezTo>
                    <a:pt x="37" y="15"/>
                    <a:pt x="37" y="15"/>
                    <a:pt x="37" y="15"/>
                  </a:cubicBezTo>
                  <a:cubicBezTo>
                    <a:pt x="37" y="15"/>
                    <a:pt x="37" y="15"/>
                    <a:pt x="37" y="15"/>
                  </a:cubicBezTo>
                  <a:cubicBezTo>
                    <a:pt x="37" y="15"/>
                    <a:pt x="37" y="15"/>
                    <a:pt x="37" y="15"/>
                  </a:cubicBezTo>
                  <a:cubicBezTo>
                    <a:pt x="38" y="14"/>
                    <a:pt x="38" y="14"/>
                    <a:pt x="38" y="14"/>
                  </a:cubicBezTo>
                  <a:cubicBezTo>
                    <a:pt x="37" y="15"/>
                    <a:pt x="37" y="15"/>
                    <a:pt x="37" y="15"/>
                  </a:cubicBezTo>
                  <a:cubicBezTo>
                    <a:pt x="37" y="15"/>
                    <a:pt x="37" y="15"/>
                    <a:pt x="37" y="15"/>
                  </a:cubicBezTo>
                  <a:cubicBezTo>
                    <a:pt x="38" y="14"/>
                    <a:pt x="38" y="14"/>
                    <a:pt x="38" y="14"/>
                  </a:cubicBezTo>
                  <a:cubicBezTo>
                    <a:pt x="37" y="15"/>
                    <a:pt x="37" y="15"/>
                    <a:pt x="37" y="15"/>
                  </a:cubicBezTo>
                  <a:cubicBezTo>
                    <a:pt x="38" y="17"/>
                    <a:pt x="41" y="17"/>
                    <a:pt x="43" y="15"/>
                  </a:cubicBezTo>
                  <a:cubicBezTo>
                    <a:pt x="45" y="13"/>
                    <a:pt x="45" y="10"/>
                    <a:pt x="43" y="9"/>
                  </a:cubicBezTo>
                  <a:close/>
                </a:path>
              </a:pathLst>
            </a:custGeom>
            <a:solidFill>
              <a:srgbClr val="7239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7" name="îṧḻíḓè">
              <a:extLst>
                <a:ext uri="{FF2B5EF4-FFF2-40B4-BE49-F238E27FC236}">
                  <a16:creationId xmlns:a16="http://schemas.microsoft.com/office/drawing/2014/main" xmlns="" id="{6A363BDC-1A97-4D1B-83C4-800B205859F7}"/>
                </a:ext>
              </a:extLst>
            </p:cNvPr>
            <p:cNvSpPr/>
            <p:nvPr/>
          </p:nvSpPr>
          <p:spPr bwMode="auto">
            <a:xfrm>
              <a:off x="1591469" y="3243263"/>
              <a:ext cx="366713" cy="366712"/>
            </a:xfrm>
            <a:prstGeom prst="ellipse">
              <a:avLst/>
            </a:prstGeom>
            <a:solidFill>
              <a:srgbClr val="242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8" name="iṥľîḑè">
              <a:extLst>
                <a:ext uri="{FF2B5EF4-FFF2-40B4-BE49-F238E27FC236}">
                  <a16:creationId xmlns:a16="http://schemas.microsoft.com/office/drawing/2014/main" xmlns="" id="{1285A86B-46BB-4DD8-B25A-13196884632E}"/>
                </a:ext>
              </a:extLst>
            </p:cNvPr>
            <p:cNvSpPr/>
            <p:nvPr/>
          </p:nvSpPr>
          <p:spPr bwMode="auto">
            <a:xfrm>
              <a:off x="1104106" y="3400425"/>
              <a:ext cx="368300" cy="369887"/>
            </a:xfrm>
            <a:prstGeom prst="ellipse">
              <a:avLst/>
            </a:prstGeom>
            <a:solidFill>
              <a:srgbClr val="242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9" name="îṣ1ïdè">
              <a:extLst>
                <a:ext uri="{FF2B5EF4-FFF2-40B4-BE49-F238E27FC236}">
                  <a16:creationId xmlns:a16="http://schemas.microsoft.com/office/drawing/2014/main" xmlns="" id="{A82B8B9A-AA66-4C35-A333-669C28175F4D}"/>
                </a:ext>
              </a:extLst>
            </p:cNvPr>
            <p:cNvSpPr/>
            <p:nvPr/>
          </p:nvSpPr>
          <p:spPr bwMode="auto">
            <a:xfrm>
              <a:off x="1358106" y="3214688"/>
              <a:ext cx="338138" cy="339725"/>
            </a:xfrm>
            <a:custGeom>
              <a:avLst/>
              <a:gdLst>
                <a:gd name="T0" fmla="*/ 62 w 110"/>
                <a:gd name="T1" fmla="*/ 4 h 110"/>
                <a:gd name="T2" fmla="*/ 107 w 110"/>
                <a:gd name="T3" fmla="*/ 62 h 110"/>
                <a:gd name="T4" fmla="*/ 49 w 110"/>
                <a:gd name="T5" fmla="*/ 107 h 110"/>
                <a:gd name="T6" fmla="*/ 4 w 110"/>
                <a:gd name="T7" fmla="*/ 48 h 110"/>
                <a:gd name="T8" fmla="*/ 62 w 110"/>
                <a:gd name="T9" fmla="*/ 4 h 110"/>
              </a:gdLst>
              <a:ahLst/>
              <a:cxnLst>
                <a:cxn ang="0">
                  <a:pos x="T0" y="T1"/>
                </a:cxn>
                <a:cxn ang="0">
                  <a:pos x="T2" y="T3"/>
                </a:cxn>
                <a:cxn ang="0">
                  <a:pos x="T4" y="T5"/>
                </a:cxn>
                <a:cxn ang="0">
                  <a:pos x="T6" y="T7"/>
                </a:cxn>
                <a:cxn ang="0">
                  <a:pos x="T8" y="T9"/>
                </a:cxn>
              </a:cxnLst>
              <a:rect l="0" t="0" r="r" b="b"/>
              <a:pathLst>
                <a:path w="110" h="110">
                  <a:moveTo>
                    <a:pt x="62" y="4"/>
                  </a:moveTo>
                  <a:cubicBezTo>
                    <a:pt x="90" y="7"/>
                    <a:pt x="110" y="33"/>
                    <a:pt x="107" y="62"/>
                  </a:cubicBezTo>
                  <a:cubicBezTo>
                    <a:pt x="103" y="90"/>
                    <a:pt x="77" y="110"/>
                    <a:pt x="49" y="107"/>
                  </a:cubicBezTo>
                  <a:cubicBezTo>
                    <a:pt x="20" y="103"/>
                    <a:pt x="0" y="77"/>
                    <a:pt x="4" y="48"/>
                  </a:cubicBezTo>
                  <a:cubicBezTo>
                    <a:pt x="7" y="20"/>
                    <a:pt x="33" y="0"/>
                    <a:pt x="62" y="4"/>
                  </a:cubicBezTo>
                  <a:close/>
                </a:path>
              </a:pathLst>
            </a:custGeom>
            <a:solidFill>
              <a:srgbClr val="242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0" name="îṩľiďè">
              <a:extLst>
                <a:ext uri="{FF2B5EF4-FFF2-40B4-BE49-F238E27FC236}">
                  <a16:creationId xmlns:a16="http://schemas.microsoft.com/office/drawing/2014/main" xmlns="" id="{88B8EB70-FE02-407A-9170-7B011E854B41}"/>
                </a:ext>
              </a:extLst>
            </p:cNvPr>
            <p:cNvSpPr/>
            <p:nvPr/>
          </p:nvSpPr>
          <p:spPr bwMode="auto">
            <a:xfrm>
              <a:off x="1394619" y="3406775"/>
              <a:ext cx="292100" cy="290512"/>
            </a:xfrm>
            <a:prstGeom prst="ellipse">
              <a:avLst/>
            </a:prstGeom>
            <a:solidFill>
              <a:srgbClr val="242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1" name="ïšḻïḍe">
              <a:extLst>
                <a:ext uri="{FF2B5EF4-FFF2-40B4-BE49-F238E27FC236}">
                  <a16:creationId xmlns:a16="http://schemas.microsoft.com/office/drawing/2014/main" xmlns="" id="{9871282F-6F6F-46D1-8F3C-9A4DA13E4457}"/>
                </a:ext>
              </a:extLst>
            </p:cNvPr>
            <p:cNvSpPr/>
            <p:nvPr/>
          </p:nvSpPr>
          <p:spPr bwMode="auto">
            <a:xfrm>
              <a:off x="1148556" y="3709988"/>
              <a:ext cx="200025" cy="200025"/>
            </a:xfrm>
            <a:prstGeom prst="ellipse">
              <a:avLst/>
            </a:prstGeom>
            <a:solidFill>
              <a:srgbClr val="242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2" name="íŝļíḓé">
              <a:extLst>
                <a:ext uri="{FF2B5EF4-FFF2-40B4-BE49-F238E27FC236}">
                  <a16:creationId xmlns:a16="http://schemas.microsoft.com/office/drawing/2014/main" xmlns="" id="{4FEA5D21-7EA8-49E1-B37D-BE74CD337AF7}"/>
                </a:ext>
              </a:extLst>
            </p:cNvPr>
            <p:cNvSpPr/>
            <p:nvPr/>
          </p:nvSpPr>
          <p:spPr bwMode="auto">
            <a:xfrm>
              <a:off x="1064419" y="3249613"/>
              <a:ext cx="542925" cy="617537"/>
            </a:xfrm>
            <a:custGeom>
              <a:avLst/>
              <a:gdLst>
                <a:gd name="T0" fmla="*/ 21 w 176"/>
                <a:gd name="T1" fmla="*/ 200 h 200"/>
                <a:gd name="T2" fmla="*/ 176 w 176"/>
                <a:gd name="T3" fmla="*/ 47 h 200"/>
                <a:gd name="T4" fmla="*/ 59 w 176"/>
                <a:gd name="T5" fmla="*/ 57 h 200"/>
                <a:gd name="T6" fmla="*/ 21 w 176"/>
                <a:gd name="T7" fmla="*/ 200 h 200"/>
              </a:gdLst>
              <a:ahLst/>
              <a:cxnLst>
                <a:cxn ang="0">
                  <a:pos x="T0" y="T1"/>
                </a:cxn>
                <a:cxn ang="0">
                  <a:pos x="T2" y="T3"/>
                </a:cxn>
                <a:cxn ang="0">
                  <a:pos x="T4" y="T5"/>
                </a:cxn>
                <a:cxn ang="0">
                  <a:pos x="T6" y="T7"/>
                </a:cxn>
              </a:cxnLst>
              <a:rect l="0" t="0" r="r" b="b"/>
              <a:pathLst>
                <a:path w="176" h="200">
                  <a:moveTo>
                    <a:pt x="21" y="200"/>
                  </a:moveTo>
                  <a:cubicBezTo>
                    <a:pt x="176" y="47"/>
                    <a:pt x="176" y="47"/>
                    <a:pt x="176" y="47"/>
                  </a:cubicBezTo>
                  <a:cubicBezTo>
                    <a:pt x="176" y="47"/>
                    <a:pt x="111" y="0"/>
                    <a:pt x="59" y="57"/>
                  </a:cubicBezTo>
                  <a:cubicBezTo>
                    <a:pt x="8" y="114"/>
                    <a:pt x="0" y="171"/>
                    <a:pt x="21" y="200"/>
                  </a:cubicBezTo>
                  <a:close/>
                </a:path>
              </a:pathLst>
            </a:custGeom>
            <a:solidFill>
              <a:srgbClr val="242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3" name="ïṧlîďè">
              <a:extLst>
                <a:ext uri="{FF2B5EF4-FFF2-40B4-BE49-F238E27FC236}">
                  <a16:creationId xmlns:a16="http://schemas.microsoft.com/office/drawing/2014/main" xmlns="" id="{167100D6-6992-4268-BDB8-72E84E730996}"/>
                </a:ext>
              </a:extLst>
            </p:cNvPr>
            <p:cNvSpPr/>
            <p:nvPr/>
          </p:nvSpPr>
          <p:spPr bwMode="auto">
            <a:xfrm>
              <a:off x="1437481" y="3860800"/>
              <a:ext cx="173038" cy="92075"/>
            </a:xfrm>
            <a:custGeom>
              <a:avLst/>
              <a:gdLst>
                <a:gd name="T0" fmla="*/ 44 w 56"/>
                <a:gd name="T1" fmla="*/ 0 h 30"/>
                <a:gd name="T2" fmla="*/ 41 w 56"/>
                <a:gd name="T3" fmla="*/ 0 h 30"/>
                <a:gd name="T4" fmla="*/ 9 w 56"/>
                <a:gd name="T5" fmla="*/ 10 h 30"/>
                <a:gd name="T6" fmla="*/ 2 w 56"/>
                <a:gd name="T7" fmla="*/ 23 h 30"/>
                <a:gd name="T8" fmla="*/ 12 w 56"/>
                <a:gd name="T9" fmla="*/ 30 h 30"/>
                <a:gd name="T10" fmla="*/ 15 w 56"/>
                <a:gd name="T11" fmla="*/ 30 h 30"/>
                <a:gd name="T12" fmla="*/ 47 w 56"/>
                <a:gd name="T13" fmla="*/ 20 h 30"/>
                <a:gd name="T14" fmla="*/ 54 w 56"/>
                <a:gd name="T15" fmla="*/ 7 h 30"/>
                <a:gd name="T16" fmla="*/ 44 w 5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0">
                  <a:moveTo>
                    <a:pt x="44" y="0"/>
                  </a:moveTo>
                  <a:cubicBezTo>
                    <a:pt x="43" y="0"/>
                    <a:pt x="42" y="0"/>
                    <a:pt x="41" y="0"/>
                  </a:cubicBezTo>
                  <a:cubicBezTo>
                    <a:pt x="9" y="10"/>
                    <a:pt x="9" y="10"/>
                    <a:pt x="9" y="10"/>
                  </a:cubicBezTo>
                  <a:cubicBezTo>
                    <a:pt x="3" y="12"/>
                    <a:pt x="0" y="18"/>
                    <a:pt x="2" y="23"/>
                  </a:cubicBezTo>
                  <a:cubicBezTo>
                    <a:pt x="3" y="28"/>
                    <a:pt x="8" y="30"/>
                    <a:pt x="12" y="30"/>
                  </a:cubicBezTo>
                  <a:cubicBezTo>
                    <a:pt x="13" y="30"/>
                    <a:pt x="14" y="30"/>
                    <a:pt x="15" y="30"/>
                  </a:cubicBezTo>
                  <a:cubicBezTo>
                    <a:pt x="47" y="20"/>
                    <a:pt x="47" y="20"/>
                    <a:pt x="47" y="20"/>
                  </a:cubicBezTo>
                  <a:cubicBezTo>
                    <a:pt x="53" y="18"/>
                    <a:pt x="56" y="12"/>
                    <a:pt x="54" y="7"/>
                  </a:cubicBezTo>
                  <a:cubicBezTo>
                    <a:pt x="53" y="3"/>
                    <a:pt x="48" y="0"/>
                    <a:pt x="44" y="0"/>
                  </a:cubicBezTo>
                </a:path>
              </a:pathLst>
            </a:custGeom>
            <a:solidFill>
              <a:srgbClr val="F7AD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4" name="îṥļîdé">
              <a:extLst>
                <a:ext uri="{FF2B5EF4-FFF2-40B4-BE49-F238E27FC236}">
                  <a16:creationId xmlns:a16="http://schemas.microsoft.com/office/drawing/2014/main" xmlns="" id="{23FA001A-00F9-459B-B0C3-4E36E500DB60}"/>
                </a:ext>
              </a:extLst>
            </p:cNvPr>
            <p:cNvSpPr/>
            <p:nvPr/>
          </p:nvSpPr>
          <p:spPr bwMode="auto">
            <a:xfrm>
              <a:off x="1835944" y="3749675"/>
              <a:ext cx="109538" cy="85725"/>
            </a:xfrm>
            <a:custGeom>
              <a:avLst/>
              <a:gdLst>
                <a:gd name="T0" fmla="*/ 34 w 36"/>
                <a:gd name="T1" fmla="*/ 0 h 28"/>
                <a:gd name="T2" fmla="*/ 8 w 36"/>
                <a:gd name="T3" fmla="*/ 8 h 28"/>
                <a:gd name="T4" fmla="*/ 0 w 36"/>
                <a:gd name="T5" fmla="*/ 18 h 28"/>
                <a:gd name="T6" fmla="*/ 1 w 36"/>
                <a:gd name="T7" fmla="*/ 21 h 28"/>
                <a:gd name="T8" fmla="*/ 11 w 36"/>
                <a:gd name="T9" fmla="*/ 28 h 28"/>
                <a:gd name="T10" fmla="*/ 14 w 36"/>
                <a:gd name="T11" fmla="*/ 28 h 28"/>
                <a:gd name="T12" fmla="*/ 36 w 36"/>
                <a:gd name="T13" fmla="*/ 20 h 28"/>
                <a:gd name="T14" fmla="*/ 34 w 36"/>
                <a:gd name="T15" fmla="*/ 1 h 28"/>
                <a:gd name="T16" fmla="*/ 34 w 36"/>
                <a:gd name="T17" fmla="*/ 0 h 28"/>
                <a:gd name="T18" fmla="*/ 34 w 3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4" y="0"/>
                  </a:moveTo>
                  <a:cubicBezTo>
                    <a:pt x="8" y="8"/>
                    <a:pt x="8" y="8"/>
                    <a:pt x="8" y="8"/>
                  </a:cubicBezTo>
                  <a:cubicBezTo>
                    <a:pt x="3" y="9"/>
                    <a:pt x="0" y="13"/>
                    <a:pt x="0" y="18"/>
                  </a:cubicBezTo>
                  <a:cubicBezTo>
                    <a:pt x="0" y="19"/>
                    <a:pt x="1" y="20"/>
                    <a:pt x="1" y="21"/>
                  </a:cubicBezTo>
                  <a:cubicBezTo>
                    <a:pt x="2" y="25"/>
                    <a:pt x="6" y="28"/>
                    <a:pt x="11" y="28"/>
                  </a:cubicBezTo>
                  <a:cubicBezTo>
                    <a:pt x="12" y="28"/>
                    <a:pt x="13" y="28"/>
                    <a:pt x="14" y="28"/>
                  </a:cubicBezTo>
                  <a:cubicBezTo>
                    <a:pt x="36" y="20"/>
                    <a:pt x="36" y="20"/>
                    <a:pt x="36" y="20"/>
                  </a:cubicBezTo>
                  <a:cubicBezTo>
                    <a:pt x="36" y="14"/>
                    <a:pt x="35" y="7"/>
                    <a:pt x="34" y="1"/>
                  </a:cubicBezTo>
                  <a:cubicBezTo>
                    <a:pt x="34" y="0"/>
                    <a:pt x="34" y="0"/>
                    <a:pt x="34" y="0"/>
                  </a:cubicBezTo>
                  <a:cubicBezTo>
                    <a:pt x="34" y="0"/>
                    <a:pt x="34" y="0"/>
                    <a:pt x="34" y="0"/>
                  </a:cubicBezTo>
                </a:path>
              </a:pathLst>
            </a:custGeom>
            <a:solidFill>
              <a:srgbClr val="F7AD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5" name="íšḷíḓè">
              <a:extLst>
                <a:ext uri="{FF2B5EF4-FFF2-40B4-BE49-F238E27FC236}">
                  <a16:creationId xmlns:a16="http://schemas.microsoft.com/office/drawing/2014/main" xmlns="" id="{6E507AB7-C38D-4397-81C4-DAF914EE93AD}"/>
                </a:ext>
              </a:extLst>
            </p:cNvPr>
            <p:cNvSpPr/>
            <p:nvPr/>
          </p:nvSpPr>
          <p:spPr bwMode="auto">
            <a:xfrm>
              <a:off x="8312944" y="3870325"/>
              <a:ext cx="3103563" cy="2159000"/>
            </a:xfrm>
            <a:custGeom>
              <a:avLst/>
              <a:gdLst>
                <a:gd name="T0" fmla="*/ 1001 w 1007"/>
                <a:gd name="T1" fmla="*/ 699 h 699"/>
                <a:gd name="T2" fmla="*/ 0 w 1007"/>
                <a:gd name="T3" fmla="*/ 4 h 699"/>
                <a:gd name="T4" fmla="*/ 10 w 1007"/>
                <a:gd name="T5" fmla="*/ 4 h 699"/>
                <a:gd name="T6" fmla="*/ 10 w 1007"/>
                <a:gd name="T7" fmla="*/ 0 h 699"/>
                <a:gd name="T8" fmla="*/ 1007 w 1007"/>
                <a:gd name="T9" fmla="*/ 691 h 699"/>
                <a:gd name="T10" fmla="*/ 1001 w 1007"/>
                <a:gd name="T11" fmla="*/ 699 h 699"/>
              </a:gdLst>
              <a:ahLst/>
              <a:cxnLst>
                <a:cxn ang="0">
                  <a:pos x="T0" y="T1"/>
                </a:cxn>
                <a:cxn ang="0">
                  <a:pos x="T2" y="T3"/>
                </a:cxn>
                <a:cxn ang="0">
                  <a:pos x="T4" y="T5"/>
                </a:cxn>
                <a:cxn ang="0">
                  <a:pos x="T6" y="T7"/>
                </a:cxn>
                <a:cxn ang="0">
                  <a:pos x="T8" y="T9"/>
                </a:cxn>
                <a:cxn ang="0">
                  <a:pos x="T10" y="T11"/>
                </a:cxn>
              </a:cxnLst>
              <a:rect l="0" t="0" r="r" b="b"/>
              <a:pathLst>
                <a:path w="1007" h="699">
                  <a:moveTo>
                    <a:pt x="1001" y="699"/>
                  </a:moveTo>
                  <a:cubicBezTo>
                    <a:pt x="999" y="697"/>
                    <a:pt x="0" y="4"/>
                    <a:pt x="0" y="4"/>
                  </a:cubicBezTo>
                  <a:cubicBezTo>
                    <a:pt x="10" y="4"/>
                    <a:pt x="10" y="4"/>
                    <a:pt x="10" y="4"/>
                  </a:cubicBezTo>
                  <a:cubicBezTo>
                    <a:pt x="10" y="0"/>
                    <a:pt x="10" y="0"/>
                    <a:pt x="10" y="0"/>
                  </a:cubicBezTo>
                  <a:cubicBezTo>
                    <a:pt x="26" y="20"/>
                    <a:pt x="672" y="461"/>
                    <a:pt x="1007" y="691"/>
                  </a:cubicBezTo>
                  <a:lnTo>
                    <a:pt x="1001" y="699"/>
                  </a:lnTo>
                  <a:close/>
                </a:path>
              </a:pathLst>
            </a:custGeom>
            <a:solidFill>
              <a:srgbClr val="3F22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6" name="îṥḻîḍê">
              <a:extLst>
                <a:ext uri="{FF2B5EF4-FFF2-40B4-BE49-F238E27FC236}">
                  <a16:creationId xmlns:a16="http://schemas.microsoft.com/office/drawing/2014/main" xmlns="" id="{EBF67608-2773-4ADD-A965-FFA2B99D6321}"/>
                </a:ext>
              </a:extLst>
            </p:cNvPr>
            <p:cNvSpPr/>
            <p:nvPr/>
          </p:nvSpPr>
          <p:spPr bwMode="auto">
            <a:xfrm>
              <a:off x="5412581" y="3249613"/>
              <a:ext cx="4219575" cy="2770187"/>
            </a:xfrm>
            <a:custGeom>
              <a:avLst/>
              <a:gdLst>
                <a:gd name="T0" fmla="*/ 0 w 1369"/>
                <a:gd name="T1" fmla="*/ 897 h 897"/>
                <a:gd name="T2" fmla="*/ 128 w 1369"/>
                <a:gd name="T3" fmla="*/ 7 h 897"/>
                <a:gd name="T4" fmla="*/ 550 w 1369"/>
                <a:gd name="T5" fmla="*/ 2 h 897"/>
                <a:gd name="T6" fmla="*/ 1369 w 1369"/>
                <a:gd name="T7" fmla="*/ 894 h 897"/>
                <a:gd name="T8" fmla="*/ 0 w 1369"/>
                <a:gd name="T9" fmla="*/ 897 h 897"/>
              </a:gdLst>
              <a:ahLst/>
              <a:cxnLst>
                <a:cxn ang="0">
                  <a:pos x="T0" y="T1"/>
                </a:cxn>
                <a:cxn ang="0">
                  <a:pos x="T2" y="T3"/>
                </a:cxn>
                <a:cxn ang="0">
                  <a:pos x="T4" y="T5"/>
                </a:cxn>
                <a:cxn ang="0">
                  <a:pos x="T6" y="T7"/>
                </a:cxn>
                <a:cxn ang="0">
                  <a:pos x="T8" y="T9"/>
                </a:cxn>
              </a:cxnLst>
              <a:rect l="0" t="0" r="r" b="b"/>
              <a:pathLst>
                <a:path w="1369" h="897">
                  <a:moveTo>
                    <a:pt x="0" y="897"/>
                  </a:moveTo>
                  <a:cubicBezTo>
                    <a:pt x="128" y="7"/>
                    <a:pt x="128" y="7"/>
                    <a:pt x="128" y="7"/>
                  </a:cubicBezTo>
                  <a:cubicBezTo>
                    <a:pt x="128" y="7"/>
                    <a:pt x="362" y="0"/>
                    <a:pt x="550" y="2"/>
                  </a:cubicBezTo>
                  <a:cubicBezTo>
                    <a:pt x="1051" y="7"/>
                    <a:pt x="1369" y="894"/>
                    <a:pt x="1369" y="894"/>
                  </a:cubicBezTo>
                  <a:cubicBezTo>
                    <a:pt x="0" y="897"/>
                    <a:pt x="0" y="897"/>
                    <a:pt x="0" y="897"/>
                  </a:cubicBezTo>
                </a:path>
              </a:pathLst>
            </a:custGeom>
            <a:solidFill>
              <a:srgbClr val="B58B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7" name="í$1iḋê">
              <a:extLst>
                <a:ext uri="{FF2B5EF4-FFF2-40B4-BE49-F238E27FC236}">
                  <a16:creationId xmlns:a16="http://schemas.microsoft.com/office/drawing/2014/main" xmlns="" id="{A29E3189-2CC9-4659-8093-4EC446D7A10D}"/>
                </a:ext>
              </a:extLst>
            </p:cNvPr>
            <p:cNvSpPr/>
            <p:nvPr/>
          </p:nvSpPr>
          <p:spPr bwMode="auto">
            <a:xfrm>
              <a:off x="7774781" y="4302125"/>
              <a:ext cx="1031875" cy="766762"/>
            </a:xfrm>
            <a:custGeom>
              <a:avLst/>
              <a:gdLst>
                <a:gd name="T0" fmla="*/ 173 w 335"/>
                <a:gd name="T1" fmla="*/ 0 h 248"/>
                <a:gd name="T2" fmla="*/ 0 w 335"/>
                <a:gd name="T3" fmla="*/ 0 h 248"/>
                <a:gd name="T4" fmla="*/ 143 w 335"/>
                <a:gd name="T5" fmla="*/ 248 h 248"/>
                <a:gd name="T6" fmla="*/ 335 w 335"/>
                <a:gd name="T7" fmla="*/ 248 h 248"/>
                <a:gd name="T8" fmla="*/ 173 w 335"/>
                <a:gd name="T9" fmla="*/ 0 h 248"/>
              </a:gdLst>
              <a:ahLst/>
              <a:cxnLst>
                <a:cxn ang="0">
                  <a:pos x="T0" y="T1"/>
                </a:cxn>
                <a:cxn ang="0">
                  <a:pos x="T2" y="T3"/>
                </a:cxn>
                <a:cxn ang="0">
                  <a:pos x="T4" y="T5"/>
                </a:cxn>
                <a:cxn ang="0">
                  <a:pos x="T6" y="T7"/>
                </a:cxn>
                <a:cxn ang="0">
                  <a:pos x="T8" y="T9"/>
                </a:cxn>
              </a:cxnLst>
              <a:rect l="0" t="0" r="r" b="b"/>
              <a:pathLst>
                <a:path w="335" h="248">
                  <a:moveTo>
                    <a:pt x="173" y="0"/>
                  </a:moveTo>
                  <a:cubicBezTo>
                    <a:pt x="0" y="0"/>
                    <a:pt x="0" y="0"/>
                    <a:pt x="0" y="0"/>
                  </a:cubicBezTo>
                  <a:cubicBezTo>
                    <a:pt x="88" y="92"/>
                    <a:pt x="143" y="248"/>
                    <a:pt x="143" y="248"/>
                  </a:cubicBezTo>
                  <a:cubicBezTo>
                    <a:pt x="335" y="248"/>
                    <a:pt x="335" y="248"/>
                    <a:pt x="335" y="248"/>
                  </a:cubicBezTo>
                  <a:cubicBezTo>
                    <a:pt x="254" y="68"/>
                    <a:pt x="173" y="0"/>
                    <a:pt x="173" y="0"/>
                  </a:cubicBezTo>
                </a:path>
              </a:pathLst>
            </a:custGeom>
            <a:solidFill>
              <a:srgbClr val="5950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8" name="ï$ḻídè">
              <a:extLst>
                <a:ext uri="{FF2B5EF4-FFF2-40B4-BE49-F238E27FC236}">
                  <a16:creationId xmlns:a16="http://schemas.microsoft.com/office/drawing/2014/main" xmlns="" id="{5251640B-99E6-43B0-9262-624B8D92374E}"/>
                </a:ext>
              </a:extLst>
            </p:cNvPr>
            <p:cNvSpPr/>
            <p:nvPr/>
          </p:nvSpPr>
          <p:spPr bwMode="auto">
            <a:xfrm>
              <a:off x="7098506" y="3906838"/>
              <a:ext cx="3135313" cy="2147887"/>
            </a:xfrm>
            <a:custGeom>
              <a:avLst/>
              <a:gdLst>
                <a:gd name="T0" fmla="*/ 1011 w 1017"/>
                <a:gd name="T1" fmla="*/ 695 h 695"/>
                <a:gd name="T2" fmla="*/ 507 w 1017"/>
                <a:gd name="T3" fmla="*/ 355 h 695"/>
                <a:gd name="T4" fmla="*/ 160 w 1017"/>
                <a:gd name="T5" fmla="*/ 120 h 695"/>
                <a:gd name="T6" fmla="*/ 0 w 1017"/>
                <a:gd name="T7" fmla="*/ 4 h 695"/>
                <a:gd name="T8" fmla="*/ 10 w 1017"/>
                <a:gd name="T9" fmla="*/ 4 h 695"/>
                <a:gd name="T10" fmla="*/ 9 w 1017"/>
                <a:gd name="T11" fmla="*/ 0 h 695"/>
                <a:gd name="T12" fmla="*/ 1017 w 1017"/>
                <a:gd name="T13" fmla="*/ 687 h 695"/>
                <a:gd name="T14" fmla="*/ 1011 w 1017"/>
                <a:gd name="T15" fmla="*/ 695 h 6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7" h="695">
                  <a:moveTo>
                    <a:pt x="1011" y="695"/>
                  </a:moveTo>
                  <a:cubicBezTo>
                    <a:pt x="1008" y="694"/>
                    <a:pt x="756" y="524"/>
                    <a:pt x="507" y="355"/>
                  </a:cubicBezTo>
                  <a:cubicBezTo>
                    <a:pt x="360" y="256"/>
                    <a:pt x="243" y="177"/>
                    <a:pt x="160" y="120"/>
                  </a:cubicBezTo>
                  <a:cubicBezTo>
                    <a:pt x="0" y="10"/>
                    <a:pt x="0" y="4"/>
                    <a:pt x="0" y="4"/>
                  </a:cubicBezTo>
                  <a:cubicBezTo>
                    <a:pt x="10" y="4"/>
                    <a:pt x="10" y="4"/>
                    <a:pt x="10" y="4"/>
                  </a:cubicBezTo>
                  <a:cubicBezTo>
                    <a:pt x="10" y="0"/>
                    <a:pt x="10" y="1"/>
                    <a:pt x="9" y="0"/>
                  </a:cubicBezTo>
                  <a:cubicBezTo>
                    <a:pt x="26" y="20"/>
                    <a:pt x="676" y="458"/>
                    <a:pt x="1017" y="687"/>
                  </a:cubicBezTo>
                  <a:lnTo>
                    <a:pt x="1011" y="695"/>
                  </a:lnTo>
                  <a:close/>
                </a:path>
              </a:pathLst>
            </a:custGeom>
            <a:solidFill>
              <a:srgbClr val="3F22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9" name="i$ļiḍè">
              <a:extLst>
                <a:ext uri="{FF2B5EF4-FFF2-40B4-BE49-F238E27FC236}">
                  <a16:creationId xmlns:a16="http://schemas.microsoft.com/office/drawing/2014/main" xmlns="" id="{FD48F633-D086-4465-9E47-EBC87BEBD6EA}"/>
                </a:ext>
              </a:extLst>
            </p:cNvPr>
            <p:cNvSpPr/>
            <p:nvPr/>
          </p:nvSpPr>
          <p:spPr bwMode="auto">
            <a:xfrm>
              <a:off x="2743994" y="3838575"/>
              <a:ext cx="2127250" cy="2168525"/>
            </a:xfrm>
            <a:custGeom>
              <a:avLst/>
              <a:gdLst>
                <a:gd name="T0" fmla="*/ 8 w 690"/>
                <a:gd name="T1" fmla="*/ 702 h 702"/>
                <a:gd name="T2" fmla="*/ 0 w 690"/>
                <a:gd name="T3" fmla="*/ 694 h 702"/>
                <a:gd name="T4" fmla="*/ 683 w 690"/>
                <a:gd name="T5" fmla="*/ 0 h 702"/>
                <a:gd name="T6" fmla="*/ 683 w 690"/>
                <a:gd name="T7" fmla="*/ 4 h 702"/>
                <a:gd name="T8" fmla="*/ 685 w 690"/>
                <a:gd name="T9" fmla="*/ 4 h 702"/>
                <a:gd name="T10" fmla="*/ 688 w 690"/>
                <a:gd name="T11" fmla="*/ 10 h 702"/>
                <a:gd name="T12" fmla="*/ 8 w 690"/>
                <a:gd name="T13" fmla="*/ 702 h 702"/>
              </a:gdLst>
              <a:ahLst/>
              <a:cxnLst>
                <a:cxn ang="0">
                  <a:pos x="T0" y="T1"/>
                </a:cxn>
                <a:cxn ang="0">
                  <a:pos x="T2" y="T3"/>
                </a:cxn>
                <a:cxn ang="0">
                  <a:pos x="T4" y="T5"/>
                </a:cxn>
                <a:cxn ang="0">
                  <a:pos x="T6" y="T7"/>
                </a:cxn>
                <a:cxn ang="0">
                  <a:pos x="T8" y="T9"/>
                </a:cxn>
                <a:cxn ang="0">
                  <a:pos x="T10" y="T11"/>
                </a:cxn>
                <a:cxn ang="0">
                  <a:pos x="T12" y="T13"/>
                </a:cxn>
              </a:cxnLst>
              <a:rect l="0" t="0" r="r" b="b"/>
              <a:pathLst>
                <a:path w="690" h="702">
                  <a:moveTo>
                    <a:pt x="8" y="702"/>
                  </a:moveTo>
                  <a:cubicBezTo>
                    <a:pt x="0" y="694"/>
                    <a:pt x="0" y="694"/>
                    <a:pt x="0" y="694"/>
                  </a:cubicBezTo>
                  <a:cubicBezTo>
                    <a:pt x="182" y="508"/>
                    <a:pt x="672" y="20"/>
                    <a:pt x="683" y="0"/>
                  </a:cubicBezTo>
                  <a:cubicBezTo>
                    <a:pt x="683" y="4"/>
                    <a:pt x="683" y="4"/>
                    <a:pt x="683" y="4"/>
                  </a:cubicBezTo>
                  <a:cubicBezTo>
                    <a:pt x="685" y="4"/>
                    <a:pt x="685" y="4"/>
                    <a:pt x="685" y="4"/>
                  </a:cubicBezTo>
                  <a:cubicBezTo>
                    <a:pt x="689" y="4"/>
                    <a:pt x="690" y="8"/>
                    <a:pt x="688" y="10"/>
                  </a:cubicBezTo>
                  <a:cubicBezTo>
                    <a:pt x="625" y="78"/>
                    <a:pt x="9" y="700"/>
                    <a:pt x="8" y="702"/>
                  </a:cubicBezTo>
                  <a:close/>
                </a:path>
              </a:pathLst>
            </a:custGeom>
            <a:solidFill>
              <a:srgbClr val="3F22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0" name="ïsḷíḍé">
              <a:extLst>
                <a:ext uri="{FF2B5EF4-FFF2-40B4-BE49-F238E27FC236}">
                  <a16:creationId xmlns:a16="http://schemas.microsoft.com/office/drawing/2014/main" xmlns="" id="{CF097830-7A69-4EE2-8FDC-033E56C404E2}"/>
                </a:ext>
              </a:extLst>
            </p:cNvPr>
            <p:cNvSpPr/>
            <p:nvPr/>
          </p:nvSpPr>
          <p:spPr bwMode="auto">
            <a:xfrm>
              <a:off x="3902869" y="3249613"/>
              <a:ext cx="4327525" cy="2776537"/>
            </a:xfrm>
            <a:custGeom>
              <a:avLst/>
              <a:gdLst>
                <a:gd name="T0" fmla="*/ 0 w 1404"/>
                <a:gd name="T1" fmla="*/ 899 h 899"/>
                <a:gd name="T2" fmla="*/ 672 w 1404"/>
                <a:gd name="T3" fmla="*/ 5 h 899"/>
                <a:gd name="T4" fmla="*/ 1404 w 1404"/>
                <a:gd name="T5" fmla="*/ 899 h 899"/>
                <a:gd name="T6" fmla="*/ 0 w 1404"/>
                <a:gd name="T7" fmla="*/ 899 h 899"/>
              </a:gdLst>
              <a:ahLst/>
              <a:cxnLst>
                <a:cxn ang="0">
                  <a:pos x="T0" y="T1"/>
                </a:cxn>
                <a:cxn ang="0">
                  <a:pos x="T2" y="T3"/>
                </a:cxn>
                <a:cxn ang="0">
                  <a:pos x="T4" y="T5"/>
                </a:cxn>
                <a:cxn ang="0">
                  <a:pos x="T6" y="T7"/>
                </a:cxn>
              </a:cxnLst>
              <a:rect l="0" t="0" r="r" b="b"/>
              <a:pathLst>
                <a:path w="1404" h="899">
                  <a:moveTo>
                    <a:pt x="0" y="899"/>
                  </a:moveTo>
                  <a:cubicBezTo>
                    <a:pt x="0" y="899"/>
                    <a:pt x="155" y="0"/>
                    <a:pt x="672" y="5"/>
                  </a:cubicBezTo>
                  <a:cubicBezTo>
                    <a:pt x="1190" y="10"/>
                    <a:pt x="1404" y="899"/>
                    <a:pt x="1404" y="899"/>
                  </a:cubicBezTo>
                  <a:cubicBezTo>
                    <a:pt x="0" y="899"/>
                    <a:pt x="0" y="899"/>
                    <a:pt x="0" y="899"/>
                  </a:cubicBezTo>
                </a:path>
              </a:pathLst>
            </a:custGeom>
            <a:solidFill>
              <a:srgbClr val="FBD6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1" name="íSḻíḓe">
              <a:extLst>
                <a:ext uri="{FF2B5EF4-FFF2-40B4-BE49-F238E27FC236}">
                  <a16:creationId xmlns:a16="http://schemas.microsoft.com/office/drawing/2014/main" xmlns="" id="{6B934EBA-ADC7-4308-A29B-0C5CAAEABCC9}"/>
                </a:ext>
              </a:extLst>
            </p:cNvPr>
            <p:cNvSpPr/>
            <p:nvPr/>
          </p:nvSpPr>
          <p:spPr bwMode="auto">
            <a:xfrm>
              <a:off x="10135394" y="5905500"/>
              <a:ext cx="134938" cy="195262"/>
            </a:xfrm>
            <a:custGeom>
              <a:avLst/>
              <a:gdLst>
                <a:gd name="T0" fmla="*/ 35 w 44"/>
                <a:gd name="T1" fmla="*/ 63 h 63"/>
                <a:gd name="T2" fmla="*/ 22 w 44"/>
                <a:gd name="T3" fmla="*/ 17 h 63"/>
                <a:gd name="T4" fmla="*/ 6 w 44"/>
                <a:gd name="T5" fmla="*/ 12 h 63"/>
                <a:gd name="T6" fmla="*/ 43 w 44"/>
                <a:gd name="T7" fmla="*/ 7 h 63"/>
                <a:gd name="T8" fmla="*/ 32 w 44"/>
                <a:gd name="T9" fmla="*/ 15 h 63"/>
                <a:gd name="T10" fmla="*/ 35 w 44"/>
                <a:gd name="T11" fmla="*/ 63 h 63"/>
              </a:gdLst>
              <a:ahLst/>
              <a:cxnLst>
                <a:cxn ang="0">
                  <a:pos x="T0" y="T1"/>
                </a:cxn>
                <a:cxn ang="0">
                  <a:pos x="T2" y="T3"/>
                </a:cxn>
                <a:cxn ang="0">
                  <a:pos x="T4" y="T5"/>
                </a:cxn>
                <a:cxn ang="0">
                  <a:pos x="T6" y="T7"/>
                </a:cxn>
                <a:cxn ang="0">
                  <a:pos x="T8" y="T9"/>
                </a:cxn>
                <a:cxn ang="0">
                  <a:pos x="T10" y="T11"/>
                </a:cxn>
              </a:cxnLst>
              <a:rect l="0" t="0" r="r" b="b"/>
              <a:pathLst>
                <a:path w="44" h="63">
                  <a:moveTo>
                    <a:pt x="35" y="63"/>
                  </a:moveTo>
                  <a:cubicBezTo>
                    <a:pt x="30" y="63"/>
                    <a:pt x="22" y="17"/>
                    <a:pt x="22" y="17"/>
                  </a:cubicBezTo>
                  <a:cubicBezTo>
                    <a:pt x="22" y="17"/>
                    <a:pt x="0" y="22"/>
                    <a:pt x="6" y="12"/>
                  </a:cubicBezTo>
                  <a:cubicBezTo>
                    <a:pt x="12" y="3"/>
                    <a:pt x="44" y="0"/>
                    <a:pt x="43" y="7"/>
                  </a:cubicBezTo>
                  <a:cubicBezTo>
                    <a:pt x="42" y="14"/>
                    <a:pt x="32" y="15"/>
                    <a:pt x="32" y="15"/>
                  </a:cubicBezTo>
                  <a:cubicBezTo>
                    <a:pt x="32" y="15"/>
                    <a:pt x="42" y="63"/>
                    <a:pt x="35" y="63"/>
                  </a:cubicBezTo>
                  <a:close/>
                </a:path>
              </a:pathLst>
            </a:custGeom>
            <a:solidFill>
              <a:srgbClr val="3F22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2" name="ïśľídé">
              <a:extLst>
                <a:ext uri="{FF2B5EF4-FFF2-40B4-BE49-F238E27FC236}">
                  <a16:creationId xmlns:a16="http://schemas.microsoft.com/office/drawing/2014/main" xmlns="" id="{FEA1E43C-7141-45C9-8B28-3B355F3901F7}"/>
                </a:ext>
              </a:extLst>
            </p:cNvPr>
            <p:cNvSpPr/>
            <p:nvPr/>
          </p:nvSpPr>
          <p:spPr bwMode="auto">
            <a:xfrm>
              <a:off x="11299031" y="5872163"/>
              <a:ext cx="136525" cy="196850"/>
            </a:xfrm>
            <a:custGeom>
              <a:avLst/>
              <a:gdLst>
                <a:gd name="T0" fmla="*/ 36 w 44"/>
                <a:gd name="T1" fmla="*/ 64 h 64"/>
                <a:gd name="T2" fmla="*/ 22 w 44"/>
                <a:gd name="T3" fmla="*/ 17 h 64"/>
                <a:gd name="T4" fmla="*/ 6 w 44"/>
                <a:gd name="T5" fmla="*/ 13 h 64"/>
                <a:gd name="T6" fmla="*/ 43 w 44"/>
                <a:gd name="T7" fmla="*/ 8 h 64"/>
                <a:gd name="T8" fmla="*/ 32 w 44"/>
                <a:gd name="T9" fmla="*/ 15 h 64"/>
                <a:gd name="T10" fmla="*/ 36 w 44"/>
                <a:gd name="T11" fmla="*/ 64 h 64"/>
              </a:gdLst>
              <a:ahLst/>
              <a:cxnLst>
                <a:cxn ang="0">
                  <a:pos x="T0" y="T1"/>
                </a:cxn>
                <a:cxn ang="0">
                  <a:pos x="T2" y="T3"/>
                </a:cxn>
                <a:cxn ang="0">
                  <a:pos x="T4" y="T5"/>
                </a:cxn>
                <a:cxn ang="0">
                  <a:pos x="T6" y="T7"/>
                </a:cxn>
                <a:cxn ang="0">
                  <a:pos x="T8" y="T9"/>
                </a:cxn>
                <a:cxn ang="0">
                  <a:pos x="T10" y="T11"/>
                </a:cxn>
              </a:cxnLst>
              <a:rect l="0" t="0" r="r" b="b"/>
              <a:pathLst>
                <a:path w="44" h="64">
                  <a:moveTo>
                    <a:pt x="36" y="64"/>
                  </a:moveTo>
                  <a:cubicBezTo>
                    <a:pt x="30" y="64"/>
                    <a:pt x="22" y="17"/>
                    <a:pt x="22" y="17"/>
                  </a:cubicBezTo>
                  <a:cubicBezTo>
                    <a:pt x="22" y="17"/>
                    <a:pt x="0" y="22"/>
                    <a:pt x="6" y="13"/>
                  </a:cubicBezTo>
                  <a:cubicBezTo>
                    <a:pt x="12" y="3"/>
                    <a:pt x="44" y="0"/>
                    <a:pt x="43" y="8"/>
                  </a:cubicBezTo>
                  <a:cubicBezTo>
                    <a:pt x="43" y="14"/>
                    <a:pt x="32" y="15"/>
                    <a:pt x="32" y="15"/>
                  </a:cubicBezTo>
                  <a:cubicBezTo>
                    <a:pt x="32" y="15"/>
                    <a:pt x="43" y="63"/>
                    <a:pt x="36" y="64"/>
                  </a:cubicBezTo>
                  <a:close/>
                </a:path>
              </a:pathLst>
            </a:custGeom>
            <a:solidFill>
              <a:srgbClr val="3F22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3" name="íṩlîďê">
              <a:extLst>
                <a:ext uri="{FF2B5EF4-FFF2-40B4-BE49-F238E27FC236}">
                  <a16:creationId xmlns:a16="http://schemas.microsoft.com/office/drawing/2014/main" xmlns="" id="{18E15C85-29A4-4B24-9A90-F4C98856E5AD}"/>
                </a:ext>
              </a:extLst>
            </p:cNvPr>
            <p:cNvSpPr/>
            <p:nvPr/>
          </p:nvSpPr>
          <p:spPr bwMode="auto">
            <a:xfrm>
              <a:off x="10175081" y="5970588"/>
              <a:ext cx="92075" cy="92075"/>
            </a:xfrm>
            <a:custGeom>
              <a:avLst/>
              <a:gdLst>
                <a:gd name="T0" fmla="*/ 7 w 30"/>
                <a:gd name="T1" fmla="*/ 7 h 30"/>
                <a:gd name="T2" fmla="*/ 6 w 30"/>
                <a:gd name="T3" fmla="*/ 8 h 30"/>
                <a:gd name="T4" fmla="*/ 7 w 30"/>
                <a:gd name="T5" fmla="*/ 8 h 30"/>
                <a:gd name="T6" fmla="*/ 24 w 30"/>
                <a:gd name="T7" fmla="*/ 8 h 30"/>
                <a:gd name="T8" fmla="*/ 24 w 30"/>
                <a:gd name="T9" fmla="*/ 5 h 30"/>
                <a:gd name="T10" fmla="*/ 23 w 30"/>
                <a:gd name="T11" fmla="*/ 7 h 30"/>
                <a:gd name="T12" fmla="*/ 22 w 30"/>
                <a:gd name="T13" fmla="*/ 6 h 30"/>
                <a:gd name="T14" fmla="*/ 25 w 30"/>
                <a:gd name="T15" fmla="*/ 4 h 30"/>
                <a:gd name="T16" fmla="*/ 21 w 30"/>
                <a:gd name="T17" fmla="*/ 4 h 30"/>
                <a:gd name="T18" fmla="*/ 25 w 30"/>
                <a:gd name="T19" fmla="*/ 4 h 30"/>
                <a:gd name="T20" fmla="*/ 22 w 30"/>
                <a:gd name="T21" fmla="*/ 2 h 30"/>
                <a:gd name="T22" fmla="*/ 24 w 30"/>
                <a:gd name="T23" fmla="*/ 1 h 30"/>
                <a:gd name="T24" fmla="*/ 22 w 30"/>
                <a:gd name="T25" fmla="*/ 1 h 30"/>
                <a:gd name="T26" fmla="*/ 5 w 30"/>
                <a:gd name="T27" fmla="*/ 10 h 30"/>
                <a:gd name="T28" fmla="*/ 7 w 30"/>
                <a:gd name="T29" fmla="*/ 16 h 30"/>
                <a:gd name="T30" fmla="*/ 24 w 30"/>
                <a:gd name="T31" fmla="*/ 17 h 30"/>
                <a:gd name="T32" fmla="*/ 25 w 30"/>
                <a:gd name="T33" fmla="*/ 17 h 30"/>
                <a:gd name="T34" fmla="*/ 24 w 30"/>
                <a:gd name="T35" fmla="*/ 17 h 30"/>
                <a:gd name="T36" fmla="*/ 26 w 30"/>
                <a:gd name="T37" fmla="*/ 14 h 30"/>
                <a:gd name="T38" fmla="*/ 23 w 30"/>
                <a:gd name="T39" fmla="*/ 14 h 30"/>
                <a:gd name="T40" fmla="*/ 26 w 30"/>
                <a:gd name="T41" fmla="*/ 14 h 30"/>
                <a:gd name="T42" fmla="*/ 24 w 30"/>
                <a:gd name="T43" fmla="*/ 12 h 30"/>
                <a:gd name="T44" fmla="*/ 24 w 30"/>
                <a:gd name="T45" fmla="*/ 12 h 30"/>
                <a:gd name="T46" fmla="*/ 8 w 30"/>
                <a:gd name="T47" fmla="*/ 19 h 30"/>
                <a:gd name="T48" fmla="*/ 7 w 30"/>
                <a:gd name="T49" fmla="*/ 25 h 30"/>
                <a:gd name="T50" fmla="*/ 9 w 30"/>
                <a:gd name="T51" fmla="*/ 26 h 30"/>
                <a:gd name="T52" fmla="*/ 12 w 30"/>
                <a:gd name="T53" fmla="*/ 27 h 30"/>
                <a:gd name="T54" fmla="*/ 25 w 30"/>
                <a:gd name="T55" fmla="*/ 22 h 30"/>
                <a:gd name="T56" fmla="*/ 9 w 30"/>
                <a:gd name="T57" fmla="*/ 19 h 30"/>
                <a:gd name="T58" fmla="*/ 9 w 30"/>
                <a:gd name="T59" fmla="*/ 22 h 30"/>
                <a:gd name="T60" fmla="*/ 10 w 30"/>
                <a:gd name="T61" fmla="*/ 19 h 30"/>
                <a:gd name="T62" fmla="*/ 13 w 30"/>
                <a:gd name="T63" fmla="*/ 22 h 30"/>
                <a:gd name="T64" fmla="*/ 9 w 30"/>
                <a:gd name="T65" fmla="*/ 22 h 30"/>
                <a:gd name="T66" fmla="*/ 13 w 30"/>
                <a:gd name="T67" fmla="*/ 24 h 30"/>
                <a:gd name="T68" fmla="*/ 10 w 30"/>
                <a:gd name="T69" fmla="*/ 22 h 30"/>
                <a:gd name="T70" fmla="*/ 12 w 30"/>
                <a:gd name="T71" fmla="*/ 25 h 30"/>
                <a:gd name="T72" fmla="*/ 11 w 30"/>
                <a:gd name="T73" fmla="*/ 25 h 30"/>
                <a:gd name="T74" fmla="*/ 12 w 30"/>
                <a:gd name="T75" fmla="*/ 25 h 30"/>
                <a:gd name="T76" fmla="*/ 28 w 30"/>
                <a:gd name="T77" fmla="*/ 18 h 30"/>
                <a:gd name="T78" fmla="*/ 27 w 30"/>
                <a:gd name="T79" fmla="*/ 10 h 30"/>
                <a:gd name="T80" fmla="*/ 8 w 30"/>
                <a:gd name="T81" fmla="*/ 12 h 30"/>
                <a:gd name="T82" fmla="*/ 10 w 30"/>
                <a:gd name="T83" fmla="*/ 9 h 30"/>
                <a:gd name="T84" fmla="*/ 8 w 30"/>
                <a:gd name="T85" fmla="*/ 13 h 30"/>
                <a:gd name="T86" fmla="*/ 11 w 30"/>
                <a:gd name="T87" fmla="*/ 10 h 30"/>
                <a:gd name="T88" fmla="*/ 11 w 30"/>
                <a:gd name="T89" fmla="*/ 15 h 30"/>
                <a:gd name="T90" fmla="*/ 9 w 30"/>
                <a:gd name="T91" fmla="*/ 13 h 30"/>
                <a:gd name="T92" fmla="*/ 11 w 30"/>
                <a:gd name="T93" fmla="*/ 15 h 30"/>
                <a:gd name="T94" fmla="*/ 26 w 30"/>
                <a:gd name="T95" fmla="*/ 8 h 30"/>
                <a:gd name="T96" fmla="*/ 28 w 30"/>
                <a:gd name="T97" fmla="*/ 2 h 30"/>
                <a:gd name="T98" fmla="*/ 16 w 30"/>
                <a:gd name="T99" fmla="*/ 0 h 30"/>
                <a:gd name="T100" fmla="*/ 1 w 30"/>
                <a:gd name="T10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0">
                  <a:moveTo>
                    <a:pt x="7" y="7"/>
                  </a:moveTo>
                  <a:cubicBezTo>
                    <a:pt x="5" y="5"/>
                    <a:pt x="5" y="5"/>
                    <a:pt x="5" y="5"/>
                  </a:cubicBezTo>
                  <a:cubicBezTo>
                    <a:pt x="6" y="8"/>
                    <a:pt x="6" y="8"/>
                    <a:pt x="6" y="8"/>
                  </a:cubicBezTo>
                  <a:cubicBezTo>
                    <a:pt x="6" y="8"/>
                    <a:pt x="7" y="8"/>
                    <a:pt x="7" y="7"/>
                  </a:cubicBezTo>
                  <a:cubicBezTo>
                    <a:pt x="5" y="5"/>
                    <a:pt x="5" y="5"/>
                    <a:pt x="5" y="5"/>
                  </a:cubicBezTo>
                  <a:cubicBezTo>
                    <a:pt x="6" y="8"/>
                    <a:pt x="6" y="8"/>
                    <a:pt x="6" y="8"/>
                  </a:cubicBezTo>
                  <a:cubicBezTo>
                    <a:pt x="6" y="7"/>
                    <a:pt x="6" y="7"/>
                    <a:pt x="6" y="7"/>
                  </a:cubicBezTo>
                  <a:cubicBezTo>
                    <a:pt x="6" y="8"/>
                    <a:pt x="6" y="8"/>
                    <a:pt x="6" y="8"/>
                  </a:cubicBezTo>
                  <a:cubicBezTo>
                    <a:pt x="6" y="8"/>
                    <a:pt x="6" y="8"/>
                    <a:pt x="6" y="8"/>
                  </a:cubicBezTo>
                  <a:cubicBezTo>
                    <a:pt x="6" y="7"/>
                    <a:pt x="6" y="7"/>
                    <a:pt x="6" y="7"/>
                  </a:cubicBezTo>
                  <a:cubicBezTo>
                    <a:pt x="6" y="8"/>
                    <a:pt x="6" y="8"/>
                    <a:pt x="6" y="8"/>
                  </a:cubicBezTo>
                  <a:cubicBezTo>
                    <a:pt x="6" y="8"/>
                    <a:pt x="7" y="8"/>
                    <a:pt x="7" y="8"/>
                  </a:cubicBezTo>
                  <a:cubicBezTo>
                    <a:pt x="9" y="7"/>
                    <a:pt x="13" y="7"/>
                    <a:pt x="16" y="7"/>
                  </a:cubicBezTo>
                  <a:cubicBezTo>
                    <a:pt x="18" y="7"/>
                    <a:pt x="20" y="7"/>
                    <a:pt x="22" y="7"/>
                  </a:cubicBezTo>
                  <a:cubicBezTo>
                    <a:pt x="23" y="7"/>
                    <a:pt x="23" y="7"/>
                    <a:pt x="24" y="7"/>
                  </a:cubicBezTo>
                  <a:cubicBezTo>
                    <a:pt x="24" y="8"/>
                    <a:pt x="24" y="8"/>
                    <a:pt x="24" y="8"/>
                  </a:cubicBezTo>
                  <a:cubicBezTo>
                    <a:pt x="24" y="5"/>
                    <a:pt x="24" y="5"/>
                    <a:pt x="24" y="5"/>
                  </a:cubicBezTo>
                  <a:cubicBezTo>
                    <a:pt x="23" y="7"/>
                    <a:pt x="23" y="7"/>
                    <a:pt x="23" y="7"/>
                  </a:cubicBezTo>
                  <a:cubicBezTo>
                    <a:pt x="24" y="8"/>
                    <a:pt x="24" y="8"/>
                    <a:pt x="24" y="8"/>
                  </a:cubicBezTo>
                  <a:cubicBezTo>
                    <a:pt x="24" y="5"/>
                    <a:pt x="24" y="5"/>
                    <a:pt x="24" y="5"/>
                  </a:cubicBezTo>
                  <a:cubicBezTo>
                    <a:pt x="23" y="7"/>
                    <a:pt x="23" y="7"/>
                    <a:pt x="23" y="7"/>
                  </a:cubicBezTo>
                  <a:cubicBezTo>
                    <a:pt x="25" y="4"/>
                    <a:pt x="25" y="4"/>
                    <a:pt x="25" y="4"/>
                  </a:cubicBezTo>
                  <a:cubicBezTo>
                    <a:pt x="22" y="7"/>
                    <a:pt x="22" y="7"/>
                    <a:pt x="22" y="7"/>
                  </a:cubicBezTo>
                  <a:cubicBezTo>
                    <a:pt x="23" y="7"/>
                    <a:pt x="23" y="7"/>
                    <a:pt x="23" y="7"/>
                  </a:cubicBezTo>
                  <a:cubicBezTo>
                    <a:pt x="25" y="4"/>
                    <a:pt x="25" y="4"/>
                    <a:pt x="25" y="4"/>
                  </a:cubicBezTo>
                  <a:cubicBezTo>
                    <a:pt x="22" y="7"/>
                    <a:pt x="22" y="7"/>
                    <a:pt x="22" y="7"/>
                  </a:cubicBezTo>
                  <a:cubicBezTo>
                    <a:pt x="25" y="4"/>
                    <a:pt x="25" y="4"/>
                    <a:pt x="25" y="4"/>
                  </a:cubicBezTo>
                  <a:cubicBezTo>
                    <a:pt x="22" y="6"/>
                    <a:pt x="22" y="6"/>
                    <a:pt x="22" y="6"/>
                  </a:cubicBezTo>
                  <a:cubicBezTo>
                    <a:pt x="22" y="6"/>
                    <a:pt x="22" y="7"/>
                    <a:pt x="22" y="7"/>
                  </a:cubicBezTo>
                  <a:cubicBezTo>
                    <a:pt x="25" y="4"/>
                    <a:pt x="25" y="4"/>
                    <a:pt x="25" y="4"/>
                  </a:cubicBezTo>
                  <a:cubicBezTo>
                    <a:pt x="22" y="6"/>
                    <a:pt x="22" y="6"/>
                    <a:pt x="22" y="6"/>
                  </a:cubicBezTo>
                  <a:cubicBezTo>
                    <a:pt x="25" y="4"/>
                    <a:pt x="25" y="4"/>
                    <a:pt x="25" y="4"/>
                  </a:cubicBezTo>
                  <a:cubicBezTo>
                    <a:pt x="21" y="4"/>
                    <a:pt x="21" y="4"/>
                    <a:pt x="21" y="4"/>
                  </a:cubicBezTo>
                  <a:cubicBezTo>
                    <a:pt x="21" y="5"/>
                    <a:pt x="21" y="5"/>
                    <a:pt x="22" y="6"/>
                  </a:cubicBezTo>
                  <a:cubicBezTo>
                    <a:pt x="25" y="4"/>
                    <a:pt x="25" y="4"/>
                    <a:pt x="25" y="4"/>
                  </a:cubicBezTo>
                  <a:cubicBezTo>
                    <a:pt x="21" y="4"/>
                    <a:pt x="21" y="4"/>
                    <a:pt x="21" y="4"/>
                  </a:cubicBezTo>
                  <a:cubicBezTo>
                    <a:pt x="25" y="4"/>
                    <a:pt x="25" y="4"/>
                    <a:pt x="25" y="4"/>
                  </a:cubicBezTo>
                  <a:cubicBezTo>
                    <a:pt x="22" y="2"/>
                    <a:pt x="22" y="2"/>
                    <a:pt x="22" y="2"/>
                  </a:cubicBezTo>
                  <a:cubicBezTo>
                    <a:pt x="22" y="2"/>
                    <a:pt x="21" y="3"/>
                    <a:pt x="21" y="4"/>
                  </a:cubicBezTo>
                  <a:cubicBezTo>
                    <a:pt x="25" y="4"/>
                    <a:pt x="25" y="4"/>
                    <a:pt x="25" y="4"/>
                  </a:cubicBezTo>
                  <a:cubicBezTo>
                    <a:pt x="22" y="2"/>
                    <a:pt x="22" y="2"/>
                    <a:pt x="22" y="2"/>
                  </a:cubicBezTo>
                  <a:cubicBezTo>
                    <a:pt x="25" y="4"/>
                    <a:pt x="25" y="4"/>
                    <a:pt x="25" y="4"/>
                  </a:cubicBezTo>
                  <a:cubicBezTo>
                    <a:pt x="23" y="1"/>
                    <a:pt x="23" y="1"/>
                    <a:pt x="23" y="1"/>
                  </a:cubicBezTo>
                  <a:cubicBezTo>
                    <a:pt x="23" y="1"/>
                    <a:pt x="23" y="1"/>
                    <a:pt x="22" y="2"/>
                  </a:cubicBezTo>
                  <a:cubicBezTo>
                    <a:pt x="25" y="4"/>
                    <a:pt x="25" y="4"/>
                    <a:pt x="25" y="4"/>
                  </a:cubicBezTo>
                  <a:cubicBezTo>
                    <a:pt x="23" y="1"/>
                    <a:pt x="23" y="1"/>
                    <a:pt x="23" y="1"/>
                  </a:cubicBezTo>
                  <a:cubicBezTo>
                    <a:pt x="24" y="3"/>
                    <a:pt x="24" y="3"/>
                    <a:pt x="24" y="3"/>
                  </a:cubicBezTo>
                  <a:cubicBezTo>
                    <a:pt x="24" y="1"/>
                    <a:pt x="24" y="1"/>
                    <a:pt x="24" y="1"/>
                  </a:cubicBezTo>
                  <a:cubicBezTo>
                    <a:pt x="23" y="1"/>
                    <a:pt x="23" y="1"/>
                    <a:pt x="23" y="1"/>
                  </a:cubicBezTo>
                  <a:cubicBezTo>
                    <a:pt x="24" y="3"/>
                    <a:pt x="24" y="3"/>
                    <a:pt x="24" y="3"/>
                  </a:cubicBezTo>
                  <a:cubicBezTo>
                    <a:pt x="24" y="1"/>
                    <a:pt x="24" y="1"/>
                    <a:pt x="24" y="1"/>
                  </a:cubicBezTo>
                  <a:cubicBezTo>
                    <a:pt x="23" y="1"/>
                    <a:pt x="22" y="1"/>
                    <a:pt x="22" y="1"/>
                  </a:cubicBezTo>
                  <a:cubicBezTo>
                    <a:pt x="19" y="2"/>
                    <a:pt x="15" y="4"/>
                    <a:pt x="12" y="6"/>
                  </a:cubicBezTo>
                  <a:cubicBezTo>
                    <a:pt x="10" y="7"/>
                    <a:pt x="9" y="7"/>
                    <a:pt x="8" y="8"/>
                  </a:cubicBezTo>
                  <a:cubicBezTo>
                    <a:pt x="7" y="8"/>
                    <a:pt x="7" y="9"/>
                    <a:pt x="6" y="9"/>
                  </a:cubicBezTo>
                  <a:cubicBezTo>
                    <a:pt x="5" y="10"/>
                    <a:pt x="5" y="10"/>
                    <a:pt x="5" y="10"/>
                  </a:cubicBezTo>
                  <a:cubicBezTo>
                    <a:pt x="5" y="10"/>
                    <a:pt x="5" y="10"/>
                    <a:pt x="5" y="11"/>
                  </a:cubicBezTo>
                  <a:cubicBezTo>
                    <a:pt x="4" y="11"/>
                    <a:pt x="4" y="12"/>
                    <a:pt x="4" y="13"/>
                  </a:cubicBezTo>
                  <a:cubicBezTo>
                    <a:pt x="4" y="13"/>
                    <a:pt x="4" y="14"/>
                    <a:pt x="5" y="15"/>
                  </a:cubicBezTo>
                  <a:cubicBezTo>
                    <a:pt x="6" y="16"/>
                    <a:pt x="7" y="16"/>
                    <a:pt x="7" y="16"/>
                  </a:cubicBezTo>
                  <a:cubicBezTo>
                    <a:pt x="8" y="17"/>
                    <a:pt x="8" y="17"/>
                    <a:pt x="8" y="17"/>
                  </a:cubicBezTo>
                  <a:cubicBezTo>
                    <a:pt x="9" y="17"/>
                    <a:pt x="11" y="17"/>
                    <a:pt x="13" y="17"/>
                  </a:cubicBezTo>
                  <a:cubicBezTo>
                    <a:pt x="15" y="17"/>
                    <a:pt x="19" y="17"/>
                    <a:pt x="21" y="17"/>
                  </a:cubicBezTo>
                  <a:cubicBezTo>
                    <a:pt x="23" y="17"/>
                    <a:pt x="24" y="17"/>
                    <a:pt x="24" y="17"/>
                  </a:cubicBezTo>
                  <a:cubicBezTo>
                    <a:pt x="25" y="17"/>
                    <a:pt x="25" y="17"/>
                    <a:pt x="25" y="17"/>
                  </a:cubicBezTo>
                  <a:cubicBezTo>
                    <a:pt x="25" y="17"/>
                    <a:pt x="25" y="17"/>
                    <a:pt x="25" y="17"/>
                  </a:cubicBezTo>
                  <a:cubicBezTo>
                    <a:pt x="24" y="17"/>
                    <a:pt x="24" y="17"/>
                    <a:pt x="24" y="17"/>
                  </a:cubicBezTo>
                  <a:cubicBezTo>
                    <a:pt x="25" y="17"/>
                    <a:pt x="25" y="17"/>
                    <a:pt x="25" y="17"/>
                  </a:cubicBezTo>
                  <a:cubicBezTo>
                    <a:pt x="25" y="17"/>
                    <a:pt x="25" y="17"/>
                    <a:pt x="25" y="17"/>
                  </a:cubicBezTo>
                  <a:cubicBezTo>
                    <a:pt x="24" y="17"/>
                    <a:pt x="24" y="17"/>
                    <a:pt x="24" y="17"/>
                  </a:cubicBezTo>
                  <a:cubicBezTo>
                    <a:pt x="26" y="15"/>
                    <a:pt x="26" y="15"/>
                    <a:pt x="26" y="15"/>
                  </a:cubicBezTo>
                  <a:cubicBezTo>
                    <a:pt x="24" y="17"/>
                    <a:pt x="24" y="17"/>
                    <a:pt x="24" y="17"/>
                  </a:cubicBezTo>
                  <a:cubicBezTo>
                    <a:pt x="24" y="17"/>
                    <a:pt x="24" y="17"/>
                    <a:pt x="24" y="17"/>
                  </a:cubicBezTo>
                  <a:cubicBezTo>
                    <a:pt x="26" y="15"/>
                    <a:pt x="26" y="15"/>
                    <a:pt x="26" y="15"/>
                  </a:cubicBezTo>
                  <a:cubicBezTo>
                    <a:pt x="24" y="17"/>
                    <a:pt x="24" y="17"/>
                    <a:pt x="24" y="17"/>
                  </a:cubicBezTo>
                  <a:cubicBezTo>
                    <a:pt x="26" y="14"/>
                    <a:pt x="26" y="14"/>
                    <a:pt x="26" y="14"/>
                  </a:cubicBezTo>
                  <a:cubicBezTo>
                    <a:pt x="23" y="14"/>
                    <a:pt x="23" y="14"/>
                    <a:pt x="23" y="14"/>
                  </a:cubicBezTo>
                  <a:cubicBezTo>
                    <a:pt x="23" y="15"/>
                    <a:pt x="23" y="16"/>
                    <a:pt x="24" y="17"/>
                  </a:cubicBezTo>
                  <a:cubicBezTo>
                    <a:pt x="26" y="14"/>
                    <a:pt x="26" y="14"/>
                    <a:pt x="26" y="14"/>
                  </a:cubicBezTo>
                  <a:cubicBezTo>
                    <a:pt x="23" y="14"/>
                    <a:pt x="23" y="14"/>
                    <a:pt x="23" y="14"/>
                  </a:cubicBezTo>
                  <a:cubicBezTo>
                    <a:pt x="26" y="14"/>
                    <a:pt x="26" y="14"/>
                    <a:pt x="26" y="14"/>
                  </a:cubicBezTo>
                  <a:cubicBezTo>
                    <a:pt x="24" y="12"/>
                    <a:pt x="24" y="12"/>
                    <a:pt x="24" y="12"/>
                  </a:cubicBezTo>
                  <a:cubicBezTo>
                    <a:pt x="23" y="12"/>
                    <a:pt x="23" y="13"/>
                    <a:pt x="23" y="14"/>
                  </a:cubicBezTo>
                  <a:cubicBezTo>
                    <a:pt x="26" y="14"/>
                    <a:pt x="26" y="14"/>
                    <a:pt x="26" y="14"/>
                  </a:cubicBezTo>
                  <a:cubicBezTo>
                    <a:pt x="24" y="12"/>
                    <a:pt x="24" y="12"/>
                    <a:pt x="24" y="12"/>
                  </a:cubicBezTo>
                  <a:cubicBezTo>
                    <a:pt x="25" y="13"/>
                    <a:pt x="25" y="13"/>
                    <a:pt x="25" y="13"/>
                  </a:cubicBezTo>
                  <a:cubicBezTo>
                    <a:pt x="24" y="12"/>
                    <a:pt x="24" y="12"/>
                    <a:pt x="24" y="12"/>
                  </a:cubicBezTo>
                  <a:cubicBezTo>
                    <a:pt x="24" y="12"/>
                    <a:pt x="24" y="12"/>
                    <a:pt x="24" y="12"/>
                  </a:cubicBezTo>
                  <a:cubicBezTo>
                    <a:pt x="25" y="13"/>
                    <a:pt x="25" y="13"/>
                    <a:pt x="25" y="13"/>
                  </a:cubicBezTo>
                  <a:cubicBezTo>
                    <a:pt x="24" y="12"/>
                    <a:pt x="24" y="12"/>
                    <a:pt x="24" y="12"/>
                  </a:cubicBezTo>
                  <a:cubicBezTo>
                    <a:pt x="24" y="12"/>
                    <a:pt x="24" y="12"/>
                    <a:pt x="24" y="12"/>
                  </a:cubicBezTo>
                  <a:cubicBezTo>
                    <a:pt x="24" y="12"/>
                    <a:pt x="24" y="12"/>
                    <a:pt x="24" y="12"/>
                  </a:cubicBezTo>
                  <a:cubicBezTo>
                    <a:pt x="23" y="12"/>
                    <a:pt x="22" y="13"/>
                    <a:pt x="20" y="14"/>
                  </a:cubicBezTo>
                  <a:cubicBezTo>
                    <a:pt x="18" y="15"/>
                    <a:pt x="15" y="16"/>
                    <a:pt x="12" y="17"/>
                  </a:cubicBezTo>
                  <a:cubicBezTo>
                    <a:pt x="11" y="17"/>
                    <a:pt x="10" y="18"/>
                    <a:pt x="9" y="18"/>
                  </a:cubicBezTo>
                  <a:cubicBezTo>
                    <a:pt x="8" y="18"/>
                    <a:pt x="8" y="18"/>
                    <a:pt x="8" y="19"/>
                  </a:cubicBezTo>
                  <a:cubicBezTo>
                    <a:pt x="7" y="19"/>
                    <a:pt x="7" y="19"/>
                    <a:pt x="7" y="19"/>
                  </a:cubicBezTo>
                  <a:cubicBezTo>
                    <a:pt x="7" y="19"/>
                    <a:pt x="7" y="20"/>
                    <a:pt x="6" y="20"/>
                  </a:cubicBezTo>
                  <a:cubicBezTo>
                    <a:pt x="6" y="20"/>
                    <a:pt x="6" y="21"/>
                    <a:pt x="6" y="22"/>
                  </a:cubicBezTo>
                  <a:cubicBezTo>
                    <a:pt x="5" y="23"/>
                    <a:pt x="6" y="24"/>
                    <a:pt x="7" y="25"/>
                  </a:cubicBezTo>
                  <a:cubicBezTo>
                    <a:pt x="8" y="26"/>
                    <a:pt x="8" y="26"/>
                    <a:pt x="9" y="26"/>
                  </a:cubicBezTo>
                  <a:cubicBezTo>
                    <a:pt x="9" y="26"/>
                    <a:pt x="9" y="26"/>
                    <a:pt x="9" y="26"/>
                  </a:cubicBezTo>
                  <a:cubicBezTo>
                    <a:pt x="9" y="25"/>
                    <a:pt x="9" y="25"/>
                    <a:pt x="9" y="25"/>
                  </a:cubicBezTo>
                  <a:cubicBezTo>
                    <a:pt x="9" y="26"/>
                    <a:pt x="9" y="26"/>
                    <a:pt x="9" y="26"/>
                  </a:cubicBezTo>
                  <a:cubicBezTo>
                    <a:pt x="9" y="26"/>
                    <a:pt x="9" y="26"/>
                    <a:pt x="9" y="26"/>
                  </a:cubicBezTo>
                  <a:cubicBezTo>
                    <a:pt x="9" y="25"/>
                    <a:pt x="9" y="25"/>
                    <a:pt x="9" y="25"/>
                  </a:cubicBezTo>
                  <a:cubicBezTo>
                    <a:pt x="9" y="26"/>
                    <a:pt x="9" y="26"/>
                    <a:pt x="9" y="26"/>
                  </a:cubicBezTo>
                  <a:cubicBezTo>
                    <a:pt x="10" y="26"/>
                    <a:pt x="11" y="26"/>
                    <a:pt x="12" y="27"/>
                  </a:cubicBezTo>
                  <a:cubicBezTo>
                    <a:pt x="14" y="27"/>
                    <a:pt x="17" y="28"/>
                    <a:pt x="19" y="28"/>
                  </a:cubicBezTo>
                  <a:cubicBezTo>
                    <a:pt x="21" y="29"/>
                    <a:pt x="23" y="29"/>
                    <a:pt x="23" y="29"/>
                  </a:cubicBezTo>
                  <a:cubicBezTo>
                    <a:pt x="25" y="30"/>
                    <a:pt x="27" y="29"/>
                    <a:pt x="27" y="27"/>
                  </a:cubicBezTo>
                  <a:cubicBezTo>
                    <a:pt x="28" y="25"/>
                    <a:pt x="27" y="23"/>
                    <a:pt x="25" y="22"/>
                  </a:cubicBezTo>
                  <a:cubicBezTo>
                    <a:pt x="25" y="22"/>
                    <a:pt x="22" y="21"/>
                    <a:pt x="18" y="20"/>
                  </a:cubicBezTo>
                  <a:cubicBezTo>
                    <a:pt x="17" y="20"/>
                    <a:pt x="15" y="19"/>
                    <a:pt x="13" y="19"/>
                  </a:cubicBezTo>
                  <a:cubicBezTo>
                    <a:pt x="13" y="19"/>
                    <a:pt x="12" y="19"/>
                    <a:pt x="11" y="19"/>
                  </a:cubicBezTo>
                  <a:cubicBezTo>
                    <a:pt x="11" y="19"/>
                    <a:pt x="10" y="19"/>
                    <a:pt x="9" y="19"/>
                  </a:cubicBezTo>
                  <a:cubicBezTo>
                    <a:pt x="9" y="22"/>
                    <a:pt x="9" y="22"/>
                    <a:pt x="9" y="22"/>
                  </a:cubicBezTo>
                  <a:cubicBezTo>
                    <a:pt x="10" y="19"/>
                    <a:pt x="10" y="19"/>
                    <a:pt x="10" y="19"/>
                  </a:cubicBezTo>
                  <a:cubicBezTo>
                    <a:pt x="10" y="18"/>
                    <a:pt x="10" y="19"/>
                    <a:pt x="9" y="19"/>
                  </a:cubicBezTo>
                  <a:cubicBezTo>
                    <a:pt x="9" y="22"/>
                    <a:pt x="9" y="22"/>
                    <a:pt x="9" y="22"/>
                  </a:cubicBezTo>
                  <a:cubicBezTo>
                    <a:pt x="10" y="19"/>
                    <a:pt x="10" y="19"/>
                    <a:pt x="10" y="19"/>
                  </a:cubicBezTo>
                  <a:cubicBezTo>
                    <a:pt x="9" y="22"/>
                    <a:pt x="9" y="22"/>
                    <a:pt x="9" y="22"/>
                  </a:cubicBezTo>
                  <a:cubicBezTo>
                    <a:pt x="12" y="19"/>
                    <a:pt x="12" y="19"/>
                    <a:pt x="12" y="19"/>
                  </a:cubicBezTo>
                  <a:cubicBezTo>
                    <a:pt x="11" y="19"/>
                    <a:pt x="11" y="19"/>
                    <a:pt x="10" y="19"/>
                  </a:cubicBezTo>
                  <a:cubicBezTo>
                    <a:pt x="9" y="22"/>
                    <a:pt x="9" y="22"/>
                    <a:pt x="9" y="22"/>
                  </a:cubicBezTo>
                  <a:cubicBezTo>
                    <a:pt x="12" y="19"/>
                    <a:pt x="12" y="19"/>
                    <a:pt x="12" y="19"/>
                  </a:cubicBezTo>
                  <a:cubicBezTo>
                    <a:pt x="9" y="22"/>
                    <a:pt x="9" y="22"/>
                    <a:pt x="9" y="22"/>
                  </a:cubicBezTo>
                  <a:cubicBezTo>
                    <a:pt x="13" y="22"/>
                    <a:pt x="13" y="22"/>
                    <a:pt x="13" y="22"/>
                  </a:cubicBezTo>
                  <a:cubicBezTo>
                    <a:pt x="13" y="21"/>
                    <a:pt x="12" y="20"/>
                    <a:pt x="12" y="19"/>
                  </a:cubicBezTo>
                  <a:cubicBezTo>
                    <a:pt x="9" y="22"/>
                    <a:pt x="9" y="22"/>
                    <a:pt x="9" y="22"/>
                  </a:cubicBezTo>
                  <a:cubicBezTo>
                    <a:pt x="13" y="22"/>
                    <a:pt x="13" y="22"/>
                    <a:pt x="13" y="22"/>
                  </a:cubicBezTo>
                  <a:cubicBezTo>
                    <a:pt x="9" y="22"/>
                    <a:pt x="9" y="22"/>
                    <a:pt x="9" y="22"/>
                  </a:cubicBezTo>
                  <a:cubicBezTo>
                    <a:pt x="13" y="24"/>
                    <a:pt x="13" y="24"/>
                    <a:pt x="13" y="24"/>
                  </a:cubicBezTo>
                  <a:cubicBezTo>
                    <a:pt x="13" y="24"/>
                    <a:pt x="13" y="23"/>
                    <a:pt x="13" y="22"/>
                  </a:cubicBezTo>
                  <a:cubicBezTo>
                    <a:pt x="9" y="22"/>
                    <a:pt x="9" y="22"/>
                    <a:pt x="9" y="22"/>
                  </a:cubicBezTo>
                  <a:cubicBezTo>
                    <a:pt x="13" y="24"/>
                    <a:pt x="13" y="24"/>
                    <a:pt x="13" y="24"/>
                  </a:cubicBezTo>
                  <a:cubicBezTo>
                    <a:pt x="10" y="22"/>
                    <a:pt x="10" y="22"/>
                    <a:pt x="10" y="22"/>
                  </a:cubicBezTo>
                  <a:cubicBezTo>
                    <a:pt x="12" y="25"/>
                    <a:pt x="12" y="25"/>
                    <a:pt x="12" y="25"/>
                  </a:cubicBezTo>
                  <a:cubicBezTo>
                    <a:pt x="12" y="25"/>
                    <a:pt x="12" y="25"/>
                    <a:pt x="13" y="24"/>
                  </a:cubicBezTo>
                  <a:cubicBezTo>
                    <a:pt x="10" y="22"/>
                    <a:pt x="10" y="22"/>
                    <a:pt x="10" y="22"/>
                  </a:cubicBezTo>
                  <a:cubicBezTo>
                    <a:pt x="12" y="25"/>
                    <a:pt x="12" y="25"/>
                    <a:pt x="12" y="25"/>
                  </a:cubicBezTo>
                  <a:cubicBezTo>
                    <a:pt x="10" y="23"/>
                    <a:pt x="10" y="23"/>
                    <a:pt x="10" y="23"/>
                  </a:cubicBezTo>
                  <a:cubicBezTo>
                    <a:pt x="11" y="25"/>
                    <a:pt x="11" y="25"/>
                    <a:pt x="11" y="25"/>
                  </a:cubicBezTo>
                  <a:cubicBezTo>
                    <a:pt x="12" y="25"/>
                    <a:pt x="12" y="25"/>
                    <a:pt x="12" y="25"/>
                  </a:cubicBezTo>
                  <a:cubicBezTo>
                    <a:pt x="10" y="23"/>
                    <a:pt x="10" y="23"/>
                    <a:pt x="10" y="23"/>
                  </a:cubicBezTo>
                  <a:cubicBezTo>
                    <a:pt x="11" y="25"/>
                    <a:pt x="11" y="25"/>
                    <a:pt x="11" y="25"/>
                  </a:cubicBezTo>
                  <a:cubicBezTo>
                    <a:pt x="11" y="24"/>
                    <a:pt x="11" y="24"/>
                    <a:pt x="11" y="24"/>
                  </a:cubicBezTo>
                  <a:cubicBezTo>
                    <a:pt x="11" y="25"/>
                    <a:pt x="11" y="25"/>
                    <a:pt x="11" y="25"/>
                  </a:cubicBezTo>
                  <a:cubicBezTo>
                    <a:pt x="11" y="25"/>
                    <a:pt x="11" y="25"/>
                    <a:pt x="11" y="25"/>
                  </a:cubicBezTo>
                  <a:cubicBezTo>
                    <a:pt x="11" y="24"/>
                    <a:pt x="11" y="24"/>
                    <a:pt x="11" y="24"/>
                  </a:cubicBezTo>
                  <a:cubicBezTo>
                    <a:pt x="11" y="25"/>
                    <a:pt x="11" y="25"/>
                    <a:pt x="11" y="25"/>
                  </a:cubicBezTo>
                  <a:cubicBezTo>
                    <a:pt x="11" y="25"/>
                    <a:pt x="12" y="25"/>
                    <a:pt x="12" y="25"/>
                  </a:cubicBezTo>
                  <a:cubicBezTo>
                    <a:pt x="14" y="24"/>
                    <a:pt x="17" y="23"/>
                    <a:pt x="20" y="22"/>
                  </a:cubicBezTo>
                  <a:cubicBezTo>
                    <a:pt x="21" y="21"/>
                    <a:pt x="23" y="21"/>
                    <a:pt x="24" y="20"/>
                  </a:cubicBezTo>
                  <a:cubicBezTo>
                    <a:pt x="26" y="19"/>
                    <a:pt x="27" y="19"/>
                    <a:pt x="28" y="18"/>
                  </a:cubicBezTo>
                  <a:cubicBezTo>
                    <a:pt x="28" y="18"/>
                    <a:pt x="28" y="18"/>
                    <a:pt x="28" y="18"/>
                  </a:cubicBezTo>
                  <a:cubicBezTo>
                    <a:pt x="28" y="18"/>
                    <a:pt x="29" y="18"/>
                    <a:pt x="29" y="17"/>
                  </a:cubicBezTo>
                  <a:cubicBezTo>
                    <a:pt x="30" y="17"/>
                    <a:pt x="30" y="16"/>
                    <a:pt x="30" y="14"/>
                  </a:cubicBezTo>
                  <a:cubicBezTo>
                    <a:pt x="30" y="13"/>
                    <a:pt x="30" y="12"/>
                    <a:pt x="29" y="12"/>
                  </a:cubicBezTo>
                  <a:cubicBezTo>
                    <a:pt x="28" y="11"/>
                    <a:pt x="28" y="10"/>
                    <a:pt x="27" y="10"/>
                  </a:cubicBezTo>
                  <a:cubicBezTo>
                    <a:pt x="26" y="10"/>
                    <a:pt x="25" y="10"/>
                    <a:pt x="24" y="9"/>
                  </a:cubicBezTo>
                  <a:cubicBezTo>
                    <a:pt x="21" y="9"/>
                    <a:pt x="16" y="9"/>
                    <a:pt x="13" y="9"/>
                  </a:cubicBezTo>
                  <a:cubicBezTo>
                    <a:pt x="11" y="9"/>
                    <a:pt x="9" y="9"/>
                    <a:pt x="8" y="9"/>
                  </a:cubicBezTo>
                  <a:cubicBezTo>
                    <a:pt x="8" y="12"/>
                    <a:pt x="8" y="12"/>
                    <a:pt x="8" y="12"/>
                  </a:cubicBezTo>
                  <a:cubicBezTo>
                    <a:pt x="10" y="9"/>
                    <a:pt x="10" y="9"/>
                    <a:pt x="10" y="9"/>
                  </a:cubicBezTo>
                  <a:cubicBezTo>
                    <a:pt x="9" y="9"/>
                    <a:pt x="8" y="9"/>
                    <a:pt x="8" y="9"/>
                  </a:cubicBezTo>
                  <a:cubicBezTo>
                    <a:pt x="8" y="12"/>
                    <a:pt x="8" y="12"/>
                    <a:pt x="8" y="12"/>
                  </a:cubicBezTo>
                  <a:cubicBezTo>
                    <a:pt x="10" y="9"/>
                    <a:pt x="10" y="9"/>
                    <a:pt x="10" y="9"/>
                  </a:cubicBezTo>
                  <a:cubicBezTo>
                    <a:pt x="8" y="13"/>
                    <a:pt x="8" y="13"/>
                    <a:pt x="8" y="13"/>
                  </a:cubicBezTo>
                  <a:cubicBezTo>
                    <a:pt x="11" y="10"/>
                    <a:pt x="11" y="10"/>
                    <a:pt x="11" y="10"/>
                  </a:cubicBezTo>
                  <a:cubicBezTo>
                    <a:pt x="10" y="10"/>
                    <a:pt x="10" y="9"/>
                    <a:pt x="10" y="9"/>
                  </a:cubicBezTo>
                  <a:cubicBezTo>
                    <a:pt x="8" y="13"/>
                    <a:pt x="8" y="13"/>
                    <a:pt x="8" y="13"/>
                  </a:cubicBezTo>
                  <a:cubicBezTo>
                    <a:pt x="11" y="10"/>
                    <a:pt x="11" y="10"/>
                    <a:pt x="11" y="10"/>
                  </a:cubicBezTo>
                  <a:cubicBezTo>
                    <a:pt x="8" y="13"/>
                    <a:pt x="8" y="13"/>
                    <a:pt x="8" y="13"/>
                  </a:cubicBezTo>
                  <a:cubicBezTo>
                    <a:pt x="12" y="13"/>
                    <a:pt x="12" y="13"/>
                    <a:pt x="12" y="13"/>
                  </a:cubicBezTo>
                  <a:cubicBezTo>
                    <a:pt x="12" y="12"/>
                    <a:pt x="11" y="11"/>
                    <a:pt x="11" y="10"/>
                  </a:cubicBezTo>
                  <a:cubicBezTo>
                    <a:pt x="8" y="13"/>
                    <a:pt x="8" y="13"/>
                    <a:pt x="8" y="13"/>
                  </a:cubicBezTo>
                  <a:cubicBezTo>
                    <a:pt x="12" y="13"/>
                    <a:pt x="12" y="13"/>
                    <a:pt x="12" y="13"/>
                  </a:cubicBezTo>
                  <a:cubicBezTo>
                    <a:pt x="8" y="13"/>
                    <a:pt x="8" y="13"/>
                    <a:pt x="8" y="13"/>
                  </a:cubicBezTo>
                  <a:cubicBezTo>
                    <a:pt x="11" y="15"/>
                    <a:pt x="11" y="15"/>
                    <a:pt x="11" y="15"/>
                  </a:cubicBezTo>
                  <a:cubicBezTo>
                    <a:pt x="11" y="14"/>
                    <a:pt x="12" y="14"/>
                    <a:pt x="12" y="13"/>
                  </a:cubicBezTo>
                  <a:cubicBezTo>
                    <a:pt x="8" y="13"/>
                    <a:pt x="8" y="13"/>
                    <a:pt x="8" y="13"/>
                  </a:cubicBezTo>
                  <a:cubicBezTo>
                    <a:pt x="11" y="15"/>
                    <a:pt x="11" y="15"/>
                    <a:pt x="11" y="15"/>
                  </a:cubicBezTo>
                  <a:cubicBezTo>
                    <a:pt x="9" y="13"/>
                    <a:pt x="9" y="13"/>
                    <a:pt x="9" y="13"/>
                  </a:cubicBezTo>
                  <a:cubicBezTo>
                    <a:pt x="11" y="15"/>
                    <a:pt x="11" y="15"/>
                    <a:pt x="11" y="15"/>
                  </a:cubicBezTo>
                  <a:cubicBezTo>
                    <a:pt x="11" y="15"/>
                    <a:pt x="11" y="15"/>
                    <a:pt x="11" y="15"/>
                  </a:cubicBezTo>
                  <a:cubicBezTo>
                    <a:pt x="9" y="13"/>
                    <a:pt x="9" y="13"/>
                    <a:pt x="9" y="13"/>
                  </a:cubicBezTo>
                  <a:cubicBezTo>
                    <a:pt x="11" y="15"/>
                    <a:pt x="11" y="15"/>
                    <a:pt x="11" y="15"/>
                  </a:cubicBezTo>
                  <a:cubicBezTo>
                    <a:pt x="11" y="15"/>
                    <a:pt x="11" y="15"/>
                    <a:pt x="11" y="15"/>
                  </a:cubicBezTo>
                  <a:cubicBezTo>
                    <a:pt x="13" y="14"/>
                    <a:pt x="16" y="12"/>
                    <a:pt x="19" y="11"/>
                  </a:cubicBezTo>
                  <a:cubicBezTo>
                    <a:pt x="21" y="10"/>
                    <a:pt x="22" y="9"/>
                    <a:pt x="23" y="9"/>
                  </a:cubicBezTo>
                  <a:cubicBezTo>
                    <a:pt x="24" y="8"/>
                    <a:pt x="25" y="8"/>
                    <a:pt x="26" y="8"/>
                  </a:cubicBezTo>
                  <a:cubicBezTo>
                    <a:pt x="26" y="8"/>
                    <a:pt x="26" y="8"/>
                    <a:pt x="27" y="7"/>
                  </a:cubicBezTo>
                  <a:cubicBezTo>
                    <a:pt x="27" y="7"/>
                    <a:pt x="27" y="7"/>
                    <a:pt x="28" y="7"/>
                  </a:cubicBezTo>
                  <a:cubicBezTo>
                    <a:pt x="28" y="6"/>
                    <a:pt x="29" y="5"/>
                    <a:pt x="29" y="4"/>
                  </a:cubicBezTo>
                  <a:cubicBezTo>
                    <a:pt x="29" y="3"/>
                    <a:pt x="28" y="2"/>
                    <a:pt x="28" y="2"/>
                  </a:cubicBezTo>
                  <a:cubicBezTo>
                    <a:pt x="27" y="1"/>
                    <a:pt x="27" y="1"/>
                    <a:pt x="26" y="0"/>
                  </a:cubicBezTo>
                  <a:cubicBezTo>
                    <a:pt x="26" y="0"/>
                    <a:pt x="25" y="0"/>
                    <a:pt x="25" y="0"/>
                  </a:cubicBezTo>
                  <a:cubicBezTo>
                    <a:pt x="24" y="0"/>
                    <a:pt x="23" y="0"/>
                    <a:pt x="21" y="0"/>
                  </a:cubicBezTo>
                  <a:cubicBezTo>
                    <a:pt x="20" y="0"/>
                    <a:pt x="18" y="0"/>
                    <a:pt x="16" y="0"/>
                  </a:cubicBezTo>
                  <a:cubicBezTo>
                    <a:pt x="13" y="0"/>
                    <a:pt x="10" y="0"/>
                    <a:pt x="8" y="0"/>
                  </a:cubicBezTo>
                  <a:cubicBezTo>
                    <a:pt x="7" y="0"/>
                    <a:pt x="6" y="0"/>
                    <a:pt x="5" y="0"/>
                  </a:cubicBezTo>
                  <a:cubicBezTo>
                    <a:pt x="4" y="0"/>
                    <a:pt x="4" y="1"/>
                    <a:pt x="3" y="1"/>
                  </a:cubicBezTo>
                  <a:cubicBezTo>
                    <a:pt x="3" y="1"/>
                    <a:pt x="2" y="1"/>
                    <a:pt x="1" y="2"/>
                  </a:cubicBezTo>
                  <a:cubicBezTo>
                    <a:pt x="0" y="4"/>
                    <a:pt x="0" y="6"/>
                    <a:pt x="2" y="8"/>
                  </a:cubicBezTo>
                  <a:cubicBezTo>
                    <a:pt x="4" y="9"/>
                    <a:pt x="6" y="9"/>
                    <a:pt x="7" y="7"/>
                  </a:cubicBezTo>
                  <a:close/>
                </a:path>
              </a:pathLst>
            </a:custGeom>
            <a:solidFill>
              <a:srgbClr val="7239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4" name="îşḻíḋé">
              <a:extLst>
                <a:ext uri="{FF2B5EF4-FFF2-40B4-BE49-F238E27FC236}">
                  <a16:creationId xmlns:a16="http://schemas.microsoft.com/office/drawing/2014/main" xmlns="" id="{97B9F52D-799E-4013-B426-E43B50B79809}"/>
                </a:ext>
              </a:extLst>
            </p:cNvPr>
            <p:cNvSpPr/>
            <p:nvPr/>
          </p:nvSpPr>
          <p:spPr bwMode="auto">
            <a:xfrm>
              <a:off x="11340306" y="5951538"/>
              <a:ext cx="92075" cy="96837"/>
            </a:xfrm>
            <a:custGeom>
              <a:avLst/>
              <a:gdLst>
                <a:gd name="T0" fmla="*/ 7 w 30"/>
                <a:gd name="T1" fmla="*/ 8 h 31"/>
                <a:gd name="T2" fmla="*/ 6 w 30"/>
                <a:gd name="T3" fmla="*/ 9 h 31"/>
                <a:gd name="T4" fmla="*/ 7 w 30"/>
                <a:gd name="T5" fmla="*/ 8 h 31"/>
                <a:gd name="T6" fmla="*/ 24 w 30"/>
                <a:gd name="T7" fmla="*/ 8 h 31"/>
                <a:gd name="T8" fmla="*/ 24 w 30"/>
                <a:gd name="T9" fmla="*/ 6 h 31"/>
                <a:gd name="T10" fmla="*/ 23 w 30"/>
                <a:gd name="T11" fmla="*/ 8 h 31"/>
                <a:gd name="T12" fmla="*/ 22 w 30"/>
                <a:gd name="T13" fmla="*/ 7 h 31"/>
                <a:gd name="T14" fmla="*/ 25 w 30"/>
                <a:gd name="T15" fmla="*/ 5 h 31"/>
                <a:gd name="T16" fmla="*/ 21 w 30"/>
                <a:gd name="T17" fmla="*/ 5 h 31"/>
                <a:gd name="T18" fmla="*/ 25 w 30"/>
                <a:gd name="T19" fmla="*/ 5 h 31"/>
                <a:gd name="T20" fmla="*/ 22 w 30"/>
                <a:gd name="T21" fmla="*/ 2 h 31"/>
                <a:gd name="T22" fmla="*/ 24 w 30"/>
                <a:gd name="T23" fmla="*/ 1 h 31"/>
                <a:gd name="T24" fmla="*/ 22 w 30"/>
                <a:gd name="T25" fmla="*/ 2 h 31"/>
                <a:gd name="T26" fmla="*/ 5 w 30"/>
                <a:gd name="T27" fmla="*/ 11 h 31"/>
                <a:gd name="T28" fmla="*/ 7 w 30"/>
                <a:gd name="T29" fmla="*/ 17 h 31"/>
                <a:gd name="T30" fmla="*/ 24 w 30"/>
                <a:gd name="T31" fmla="*/ 18 h 31"/>
                <a:gd name="T32" fmla="*/ 25 w 30"/>
                <a:gd name="T33" fmla="*/ 18 h 31"/>
                <a:gd name="T34" fmla="*/ 24 w 30"/>
                <a:gd name="T35" fmla="*/ 17 h 31"/>
                <a:gd name="T36" fmla="*/ 26 w 30"/>
                <a:gd name="T37" fmla="*/ 15 h 31"/>
                <a:gd name="T38" fmla="*/ 23 w 30"/>
                <a:gd name="T39" fmla="*/ 15 h 31"/>
                <a:gd name="T40" fmla="*/ 26 w 30"/>
                <a:gd name="T41" fmla="*/ 15 h 31"/>
                <a:gd name="T42" fmla="*/ 24 w 30"/>
                <a:gd name="T43" fmla="*/ 13 h 31"/>
                <a:gd name="T44" fmla="*/ 12 w 30"/>
                <a:gd name="T45" fmla="*/ 18 h 31"/>
                <a:gd name="T46" fmla="*/ 6 w 30"/>
                <a:gd name="T47" fmla="*/ 21 h 31"/>
                <a:gd name="T48" fmla="*/ 10 w 30"/>
                <a:gd name="T49" fmla="*/ 27 h 31"/>
                <a:gd name="T50" fmla="*/ 10 w 30"/>
                <a:gd name="T51" fmla="*/ 26 h 31"/>
                <a:gd name="T52" fmla="*/ 23 w 30"/>
                <a:gd name="T53" fmla="*/ 30 h 31"/>
                <a:gd name="T54" fmla="*/ 14 w 30"/>
                <a:gd name="T55" fmla="*/ 20 h 31"/>
                <a:gd name="T56" fmla="*/ 11 w 30"/>
                <a:gd name="T57" fmla="*/ 19 h 31"/>
                <a:gd name="T58" fmla="*/ 10 w 30"/>
                <a:gd name="T59" fmla="*/ 23 h 31"/>
                <a:gd name="T60" fmla="*/ 12 w 30"/>
                <a:gd name="T61" fmla="*/ 20 h 31"/>
                <a:gd name="T62" fmla="*/ 9 w 30"/>
                <a:gd name="T63" fmla="*/ 23 h 31"/>
                <a:gd name="T64" fmla="*/ 13 w 30"/>
                <a:gd name="T65" fmla="*/ 23 h 31"/>
                <a:gd name="T66" fmla="*/ 12 w 30"/>
                <a:gd name="T67" fmla="*/ 26 h 31"/>
                <a:gd name="T68" fmla="*/ 10 w 30"/>
                <a:gd name="T69" fmla="*/ 24 h 31"/>
                <a:gd name="T70" fmla="*/ 12 w 30"/>
                <a:gd name="T71" fmla="*/ 26 h 31"/>
                <a:gd name="T72" fmla="*/ 11 w 30"/>
                <a:gd name="T73" fmla="*/ 25 h 31"/>
                <a:gd name="T74" fmla="*/ 24 w 30"/>
                <a:gd name="T75" fmla="*/ 21 h 31"/>
                <a:gd name="T76" fmla="*/ 29 w 30"/>
                <a:gd name="T77" fmla="*/ 12 h 31"/>
                <a:gd name="T78" fmla="*/ 8 w 30"/>
                <a:gd name="T79" fmla="*/ 10 h 31"/>
                <a:gd name="T80" fmla="*/ 8 w 30"/>
                <a:gd name="T81" fmla="*/ 13 h 31"/>
                <a:gd name="T82" fmla="*/ 10 w 30"/>
                <a:gd name="T83" fmla="*/ 10 h 31"/>
                <a:gd name="T84" fmla="*/ 12 w 30"/>
                <a:gd name="T85" fmla="*/ 13 h 31"/>
                <a:gd name="T86" fmla="*/ 8 w 30"/>
                <a:gd name="T87" fmla="*/ 13 h 31"/>
                <a:gd name="T88" fmla="*/ 11 w 30"/>
                <a:gd name="T89" fmla="*/ 15 h 31"/>
                <a:gd name="T90" fmla="*/ 9 w 30"/>
                <a:gd name="T91" fmla="*/ 14 h 31"/>
                <a:gd name="T92" fmla="*/ 23 w 30"/>
                <a:gd name="T93" fmla="*/ 10 h 31"/>
                <a:gd name="T94" fmla="*/ 29 w 30"/>
                <a:gd name="T95" fmla="*/ 5 h 31"/>
                <a:gd name="T96" fmla="*/ 21 w 30"/>
                <a:gd name="T97" fmla="*/ 1 h 31"/>
                <a:gd name="T98" fmla="*/ 4 w 30"/>
                <a:gd name="T99"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 h="31">
                  <a:moveTo>
                    <a:pt x="7" y="8"/>
                  </a:moveTo>
                  <a:cubicBezTo>
                    <a:pt x="5" y="6"/>
                    <a:pt x="5" y="6"/>
                    <a:pt x="5" y="6"/>
                  </a:cubicBezTo>
                  <a:cubicBezTo>
                    <a:pt x="6" y="9"/>
                    <a:pt x="6" y="9"/>
                    <a:pt x="6" y="9"/>
                  </a:cubicBezTo>
                  <a:cubicBezTo>
                    <a:pt x="6" y="9"/>
                    <a:pt x="7" y="9"/>
                    <a:pt x="7" y="8"/>
                  </a:cubicBezTo>
                  <a:cubicBezTo>
                    <a:pt x="5" y="6"/>
                    <a:pt x="5" y="6"/>
                    <a:pt x="5" y="6"/>
                  </a:cubicBezTo>
                  <a:cubicBezTo>
                    <a:pt x="6" y="9"/>
                    <a:pt x="6" y="9"/>
                    <a:pt x="6" y="9"/>
                  </a:cubicBezTo>
                  <a:cubicBezTo>
                    <a:pt x="6" y="8"/>
                    <a:pt x="6" y="8"/>
                    <a:pt x="6" y="8"/>
                  </a:cubicBezTo>
                  <a:cubicBezTo>
                    <a:pt x="6" y="9"/>
                    <a:pt x="6" y="9"/>
                    <a:pt x="6" y="9"/>
                  </a:cubicBezTo>
                  <a:cubicBezTo>
                    <a:pt x="6" y="9"/>
                    <a:pt x="6" y="9"/>
                    <a:pt x="6" y="9"/>
                  </a:cubicBezTo>
                  <a:cubicBezTo>
                    <a:pt x="6" y="8"/>
                    <a:pt x="6" y="8"/>
                    <a:pt x="6" y="8"/>
                  </a:cubicBezTo>
                  <a:cubicBezTo>
                    <a:pt x="6" y="9"/>
                    <a:pt x="6" y="9"/>
                    <a:pt x="6" y="9"/>
                  </a:cubicBezTo>
                  <a:cubicBezTo>
                    <a:pt x="6" y="9"/>
                    <a:pt x="7" y="8"/>
                    <a:pt x="7" y="8"/>
                  </a:cubicBezTo>
                  <a:cubicBezTo>
                    <a:pt x="9" y="8"/>
                    <a:pt x="13" y="8"/>
                    <a:pt x="16" y="8"/>
                  </a:cubicBezTo>
                  <a:cubicBezTo>
                    <a:pt x="18" y="8"/>
                    <a:pt x="21" y="8"/>
                    <a:pt x="22" y="8"/>
                  </a:cubicBezTo>
                  <a:cubicBezTo>
                    <a:pt x="23" y="8"/>
                    <a:pt x="23" y="8"/>
                    <a:pt x="24" y="8"/>
                  </a:cubicBezTo>
                  <a:cubicBezTo>
                    <a:pt x="24" y="8"/>
                    <a:pt x="24" y="8"/>
                    <a:pt x="24" y="8"/>
                  </a:cubicBezTo>
                  <a:cubicBezTo>
                    <a:pt x="24" y="6"/>
                    <a:pt x="24" y="6"/>
                    <a:pt x="24" y="6"/>
                  </a:cubicBezTo>
                  <a:cubicBezTo>
                    <a:pt x="23" y="8"/>
                    <a:pt x="23" y="8"/>
                    <a:pt x="23" y="8"/>
                  </a:cubicBezTo>
                  <a:cubicBezTo>
                    <a:pt x="24" y="8"/>
                    <a:pt x="24" y="8"/>
                    <a:pt x="24" y="8"/>
                  </a:cubicBezTo>
                  <a:cubicBezTo>
                    <a:pt x="24" y="6"/>
                    <a:pt x="24" y="6"/>
                    <a:pt x="24" y="6"/>
                  </a:cubicBezTo>
                  <a:cubicBezTo>
                    <a:pt x="23" y="8"/>
                    <a:pt x="23" y="8"/>
                    <a:pt x="23" y="8"/>
                  </a:cubicBezTo>
                  <a:cubicBezTo>
                    <a:pt x="25" y="5"/>
                    <a:pt x="25" y="5"/>
                    <a:pt x="25" y="5"/>
                  </a:cubicBezTo>
                  <a:cubicBezTo>
                    <a:pt x="23" y="8"/>
                    <a:pt x="23" y="8"/>
                    <a:pt x="23" y="8"/>
                  </a:cubicBezTo>
                  <a:cubicBezTo>
                    <a:pt x="23" y="8"/>
                    <a:pt x="23" y="8"/>
                    <a:pt x="23" y="8"/>
                  </a:cubicBezTo>
                  <a:cubicBezTo>
                    <a:pt x="25" y="5"/>
                    <a:pt x="25" y="5"/>
                    <a:pt x="25" y="5"/>
                  </a:cubicBezTo>
                  <a:cubicBezTo>
                    <a:pt x="23" y="8"/>
                    <a:pt x="23" y="8"/>
                    <a:pt x="23" y="8"/>
                  </a:cubicBezTo>
                  <a:cubicBezTo>
                    <a:pt x="25" y="5"/>
                    <a:pt x="25" y="5"/>
                    <a:pt x="25" y="5"/>
                  </a:cubicBezTo>
                  <a:cubicBezTo>
                    <a:pt x="22" y="7"/>
                    <a:pt x="22" y="7"/>
                    <a:pt x="22" y="7"/>
                  </a:cubicBezTo>
                  <a:cubicBezTo>
                    <a:pt x="22" y="7"/>
                    <a:pt x="22" y="7"/>
                    <a:pt x="23" y="8"/>
                  </a:cubicBezTo>
                  <a:cubicBezTo>
                    <a:pt x="25" y="5"/>
                    <a:pt x="25" y="5"/>
                    <a:pt x="25" y="5"/>
                  </a:cubicBezTo>
                  <a:cubicBezTo>
                    <a:pt x="22" y="7"/>
                    <a:pt x="22" y="7"/>
                    <a:pt x="22" y="7"/>
                  </a:cubicBezTo>
                  <a:cubicBezTo>
                    <a:pt x="25" y="5"/>
                    <a:pt x="25" y="5"/>
                    <a:pt x="25" y="5"/>
                  </a:cubicBezTo>
                  <a:cubicBezTo>
                    <a:pt x="21" y="5"/>
                    <a:pt x="21" y="5"/>
                    <a:pt x="21" y="5"/>
                  </a:cubicBezTo>
                  <a:cubicBezTo>
                    <a:pt x="21" y="6"/>
                    <a:pt x="21" y="6"/>
                    <a:pt x="22" y="7"/>
                  </a:cubicBezTo>
                  <a:cubicBezTo>
                    <a:pt x="25" y="5"/>
                    <a:pt x="25" y="5"/>
                    <a:pt x="25" y="5"/>
                  </a:cubicBezTo>
                  <a:cubicBezTo>
                    <a:pt x="21" y="5"/>
                    <a:pt x="21" y="5"/>
                    <a:pt x="21" y="5"/>
                  </a:cubicBezTo>
                  <a:cubicBezTo>
                    <a:pt x="25" y="5"/>
                    <a:pt x="25" y="5"/>
                    <a:pt x="25" y="5"/>
                  </a:cubicBezTo>
                  <a:cubicBezTo>
                    <a:pt x="22" y="2"/>
                    <a:pt x="22" y="2"/>
                    <a:pt x="22" y="2"/>
                  </a:cubicBezTo>
                  <a:cubicBezTo>
                    <a:pt x="22" y="3"/>
                    <a:pt x="21" y="4"/>
                    <a:pt x="21" y="5"/>
                  </a:cubicBezTo>
                  <a:cubicBezTo>
                    <a:pt x="25" y="5"/>
                    <a:pt x="25" y="5"/>
                    <a:pt x="25" y="5"/>
                  </a:cubicBezTo>
                  <a:cubicBezTo>
                    <a:pt x="22" y="2"/>
                    <a:pt x="22" y="2"/>
                    <a:pt x="22" y="2"/>
                  </a:cubicBezTo>
                  <a:cubicBezTo>
                    <a:pt x="25" y="5"/>
                    <a:pt x="25" y="5"/>
                    <a:pt x="25" y="5"/>
                  </a:cubicBezTo>
                  <a:cubicBezTo>
                    <a:pt x="23" y="1"/>
                    <a:pt x="23" y="1"/>
                    <a:pt x="23" y="1"/>
                  </a:cubicBezTo>
                  <a:cubicBezTo>
                    <a:pt x="23" y="2"/>
                    <a:pt x="23" y="2"/>
                    <a:pt x="22" y="2"/>
                  </a:cubicBezTo>
                  <a:cubicBezTo>
                    <a:pt x="25" y="5"/>
                    <a:pt x="25" y="5"/>
                    <a:pt x="25" y="5"/>
                  </a:cubicBezTo>
                  <a:cubicBezTo>
                    <a:pt x="23" y="1"/>
                    <a:pt x="23" y="1"/>
                    <a:pt x="23" y="1"/>
                  </a:cubicBezTo>
                  <a:cubicBezTo>
                    <a:pt x="24" y="4"/>
                    <a:pt x="24" y="4"/>
                    <a:pt x="24" y="4"/>
                  </a:cubicBezTo>
                  <a:cubicBezTo>
                    <a:pt x="24" y="1"/>
                    <a:pt x="24" y="1"/>
                    <a:pt x="24" y="1"/>
                  </a:cubicBezTo>
                  <a:cubicBezTo>
                    <a:pt x="23" y="1"/>
                    <a:pt x="23" y="1"/>
                    <a:pt x="23" y="1"/>
                  </a:cubicBezTo>
                  <a:cubicBezTo>
                    <a:pt x="24" y="4"/>
                    <a:pt x="24" y="4"/>
                    <a:pt x="24" y="4"/>
                  </a:cubicBezTo>
                  <a:cubicBezTo>
                    <a:pt x="24" y="1"/>
                    <a:pt x="24" y="1"/>
                    <a:pt x="24" y="1"/>
                  </a:cubicBezTo>
                  <a:cubicBezTo>
                    <a:pt x="23" y="2"/>
                    <a:pt x="23" y="2"/>
                    <a:pt x="22" y="2"/>
                  </a:cubicBezTo>
                  <a:cubicBezTo>
                    <a:pt x="19" y="3"/>
                    <a:pt x="16" y="5"/>
                    <a:pt x="12" y="7"/>
                  </a:cubicBezTo>
                  <a:cubicBezTo>
                    <a:pt x="11" y="7"/>
                    <a:pt x="9" y="8"/>
                    <a:pt x="8" y="9"/>
                  </a:cubicBezTo>
                  <a:cubicBezTo>
                    <a:pt x="7" y="9"/>
                    <a:pt x="7" y="10"/>
                    <a:pt x="6" y="10"/>
                  </a:cubicBezTo>
                  <a:cubicBezTo>
                    <a:pt x="5" y="11"/>
                    <a:pt x="5" y="11"/>
                    <a:pt x="5" y="11"/>
                  </a:cubicBezTo>
                  <a:cubicBezTo>
                    <a:pt x="5" y="11"/>
                    <a:pt x="5" y="11"/>
                    <a:pt x="5" y="12"/>
                  </a:cubicBezTo>
                  <a:cubicBezTo>
                    <a:pt x="5" y="12"/>
                    <a:pt x="4" y="12"/>
                    <a:pt x="4" y="13"/>
                  </a:cubicBezTo>
                  <a:cubicBezTo>
                    <a:pt x="4" y="14"/>
                    <a:pt x="5" y="15"/>
                    <a:pt x="5" y="16"/>
                  </a:cubicBezTo>
                  <a:cubicBezTo>
                    <a:pt x="6" y="17"/>
                    <a:pt x="7" y="17"/>
                    <a:pt x="7" y="17"/>
                  </a:cubicBezTo>
                  <a:cubicBezTo>
                    <a:pt x="8" y="17"/>
                    <a:pt x="8" y="17"/>
                    <a:pt x="8" y="17"/>
                  </a:cubicBezTo>
                  <a:cubicBezTo>
                    <a:pt x="9" y="17"/>
                    <a:pt x="11" y="17"/>
                    <a:pt x="13" y="17"/>
                  </a:cubicBezTo>
                  <a:cubicBezTo>
                    <a:pt x="16" y="17"/>
                    <a:pt x="19" y="17"/>
                    <a:pt x="22" y="18"/>
                  </a:cubicBezTo>
                  <a:cubicBezTo>
                    <a:pt x="23" y="18"/>
                    <a:pt x="24" y="18"/>
                    <a:pt x="24" y="18"/>
                  </a:cubicBezTo>
                  <a:cubicBezTo>
                    <a:pt x="25" y="18"/>
                    <a:pt x="25" y="18"/>
                    <a:pt x="25" y="18"/>
                  </a:cubicBezTo>
                  <a:cubicBezTo>
                    <a:pt x="25" y="17"/>
                    <a:pt x="25" y="17"/>
                    <a:pt x="25" y="17"/>
                  </a:cubicBezTo>
                  <a:cubicBezTo>
                    <a:pt x="25" y="18"/>
                    <a:pt x="25" y="18"/>
                    <a:pt x="25" y="18"/>
                  </a:cubicBezTo>
                  <a:cubicBezTo>
                    <a:pt x="25" y="18"/>
                    <a:pt x="25" y="18"/>
                    <a:pt x="25" y="18"/>
                  </a:cubicBezTo>
                  <a:cubicBezTo>
                    <a:pt x="25" y="17"/>
                    <a:pt x="25" y="17"/>
                    <a:pt x="25" y="17"/>
                  </a:cubicBezTo>
                  <a:cubicBezTo>
                    <a:pt x="25" y="18"/>
                    <a:pt x="25" y="18"/>
                    <a:pt x="25" y="18"/>
                  </a:cubicBezTo>
                  <a:cubicBezTo>
                    <a:pt x="26" y="16"/>
                    <a:pt x="26" y="16"/>
                    <a:pt x="26" y="16"/>
                  </a:cubicBezTo>
                  <a:cubicBezTo>
                    <a:pt x="24" y="17"/>
                    <a:pt x="24" y="17"/>
                    <a:pt x="24" y="17"/>
                  </a:cubicBezTo>
                  <a:cubicBezTo>
                    <a:pt x="24" y="18"/>
                    <a:pt x="24" y="18"/>
                    <a:pt x="25" y="18"/>
                  </a:cubicBezTo>
                  <a:cubicBezTo>
                    <a:pt x="26" y="16"/>
                    <a:pt x="26" y="16"/>
                    <a:pt x="26" y="16"/>
                  </a:cubicBezTo>
                  <a:cubicBezTo>
                    <a:pt x="24" y="17"/>
                    <a:pt x="24" y="17"/>
                    <a:pt x="24" y="17"/>
                  </a:cubicBezTo>
                  <a:cubicBezTo>
                    <a:pt x="26" y="15"/>
                    <a:pt x="26" y="15"/>
                    <a:pt x="26" y="15"/>
                  </a:cubicBezTo>
                  <a:cubicBezTo>
                    <a:pt x="23" y="15"/>
                    <a:pt x="23" y="15"/>
                    <a:pt x="23" y="15"/>
                  </a:cubicBezTo>
                  <a:cubicBezTo>
                    <a:pt x="23" y="16"/>
                    <a:pt x="23" y="17"/>
                    <a:pt x="24" y="17"/>
                  </a:cubicBezTo>
                  <a:cubicBezTo>
                    <a:pt x="26" y="15"/>
                    <a:pt x="26" y="15"/>
                    <a:pt x="26" y="15"/>
                  </a:cubicBezTo>
                  <a:cubicBezTo>
                    <a:pt x="23" y="15"/>
                    <a:pt x="23" y="15"/>
                    <a:pt x="23" y="15"/>
                  </a:cubicBezTo>
                  <a:cubicBezTo>
                    <a:pt x="26" y="15"/>
                    <a:pt x="26" y="15"/>
                    <a:pt x="26" y="15"/>
                  </a:cubicBezTo>
                  <a:cubicBezTo>
                    <a:pt x="24" y="13"/>
                    <a:pt x="24" y="13"/>
                    <a:pt x="24" y="13"/>
                  </a:cubicBezTo>
                  <a:cubicBezTo>
                    <a:pt x="23" y="13"/>
                    <a:pt x="23" y="14"/>
                    <a:pt x="23" y="15"/>
                  </a:cubicBezTo>
                  <a:cubicBezTo>
                    <a:pt x="26" y="15"/>
                    <a:pt x="26" y="15"/>
                    <a:pt x="26" y="15"/>
                  </a:cubicBezTo>
                  <a:cubicBezTo>
                    <a:pt x="24" y="13"/>
                    <a:pt x="24" y="13"/>
                    <a:pt x="24" y="13"/>
                  </a:cubicBezTo>
                  <a:cubicBezTo>
                    <a:pt x="25" y="14"/>
                    <a:pt x="25" y="14"/>
                    <a:pt x="25" y="14"/>
                  </a:cubicBezTo>
                  <a:cubicBezTo>
                    <a:pt x="24" y="13"/>
                    <a:pt x="24" y="13"/>
                    <a:pt x="24" y="13"/>
                  </a:cubicBezTo>
                  <a:cubicBezTo>
                    <a:pt x="24" y="13"/>
                    <a:pt x="24" y="13"/>
                    <a:pt x="24" y="13"/>
                  </a:cubicBezTo>
                  <a:cubicBezTo>
                    <a:pt x="25" y="14"/>
                    <a:pt x="25" y="14"/>
                    <a:pt x="25" y="14"/>
                  </a:cubicBezTo>
                  <a:cubicBezTo>
                    <a:pt x="24" y="13"/>
                    <a:pt x="24" y="13"/>
                    <a:pt x="24" y="13"/>
                  </a:cubicBezTo>
                  <a:cubicBezTo>
                    <a:pt x="23" y="13"/>
                    <a:pt x="22" y="14"/>
                    <a:pt x="20" y="14"/>
                  </a:cubicBezTo>
                  <a:cubicBezTo>
                    <a:pt x="18" y="15"/>
                    <a:pt x="15" y="17"/>
                    <a:pt x="12" y="18"/>
                  </a:cubicBezTo>
                  <a:cubicBezTo>
                    <a:pt x="11" y="18"/>
                    <a:pt x="10" y="19"/>
                    <a:pt x="9" y="19"/>
                  </a:cubicBezTo>
                  <a:cubicBezTo>
                    <a:pt x="9" y="19"/>
                    <a:pt x="8" y="19"/>
                    <a:pt x="8" y="20"/>
                  </a:cubicBezTo>
                  <a:cubicBezTo>
                    <a:pt x="7" y="20"/>
                    <a:pt x="7" y="20"/>
                    <a:pt x="7" y="20"/>
                  </a:cubicBezTo>
                  <a:cubicBezTo>
                    <a:pt x="7" y="20"/>
                    <a:pt x="7" y="20"/>
                    <a:pt x="6" y="21"/>
                  </a:cubicBezTo>
                  <a:cubicBezTo>
                    <a:pt x="6" y="21"/>
                    <a:pt x="6" y="22"/>
                    <a:pt x="6" y="23"/>
                  </a:cubicBezTo>
                  <a:cubicBezTo>
                    <a:pt x="6" y="24"/>
                    <a:pt x="6" y="25"/>
                    <a:pt x="7" y="26"/>
                  </a:cubicBezTo>
                  <a:cubicBezTo>
                    <a:pt x="8" y="27"/>
                    <a:pt x="8" y="27"/>
                    <a:pt x="9" y="27"/>
                  </a:cubicBezTo>
                  <a:cubicBezTo>
                    <a:pt x="9" y="27"/>
                    <a:pt x="9" y="27"/>
                    <a:pt x="10" y="27"/>
                  </a:cubicBezTo>
                  <a:cubicBezTo>
                    <a:pt x="10" y="26"/>
                    <a:pt x="10" y="26"/>
                    <a:pt x="10" y="26"/>
                  </a:cubicBezTo>
                  <a:cubicBezTo>
                    <a:pt x="10" y="27"/>
                    <a:pt x="10" y="27"/>
                    <a:pt x="10" y="27"/>
                  </a:cubicBezTo>
                  <a:cubicBezTo>
                    <a:pt x="10" y="27"/>
                    <a:pt x="10" y="27"/>
                    <a:pt x="10" y="27"/>
                  </a:cubicBezTo>
                  <a:cubicBezTo>
                    <a:pt x="10" y="26"/>
                    <a:pt x="10" y="26"/>
                    <a:pt x="10" y="26"/>
                  </a:cubicBezTo>
                  <a:cubicBezTo>
                    <a:pt x="10" y="27"/>
                    <a:pt x="10" y="27"/>
                    <a:pt x="10" y="27"/>
                  </a:cubicBezTo>
                  <a:cubicBezTo>
                    <a:pt x="10" y="27"/>
                    <a:pt x="11" y="27"/>
                    <a:pt x="12" y="27"/>
                  </a:cubicBezTo>
                  <a:cubicBezTo>
                    <a:pt x="14" y="28"/>
                    <a:pt x="17" y="29"/>
                    <a:pt x="19" y="29"/>
                  </a:cubicBezTo>
                  <a:cubicBezTo>
                    <a:pt x="21" y="30"/>
                    <a:pt x="23" y="30"/>
                    <a:pt x="23" y="30"/>
                  </a:cubicBezTo>
                  <a:cubicBezTo>
                    <a:pt x="25" y="31"/>
                    <a:pt x="27" y="30"/>
                    <a:pt x="28" y="28"/>
                  </a:cubicBezTo>
                  <a:cubicBezTo>
                    <a:pt x="28" y="26"/>
                    <a:pt x="27" y="24"/>
                    <a:pt x="25" y="23"/>
                  </a:cubicBezTo>
                  <a:cubicBezTo>
                    <a:pt x="25" y="23"/>
                    <a:pt x="22" y="22"/>
                    <a:pt x="19" y="21"/>
                  </a:cubicBezTo>
                  <a:cubicBezTo>
                    <a:pt x="17" y="21"/>
                    <a:pt x="15" y="20"/>
                    <a:pt x="14" y="20"/>
                  </a:cubicBezTo>
                  <a:cubicBezTo>
                    <a:pt x="13" y="20"/>
                    <a:pt x="12" y="20"/>
                    <a:pt x="12" y="20"/>
                  </a:cubicBezTo>
                  <a:cubicBezTo>
                    <a:pt x="11" y="19"/>
                    <a:pt x="10" y="19"/>
                    <a:pt x="10" y="19"/>
                  </a:cubicBezTo>
                  <a:cubicBezTo>
                    <a:pt x="10" y="23"/>
                    <a:pt x="10" y="23"/>
                    <a:pt x="10" y="23"/>
                  </a:cubicBezTo>
                  <a:cubicBezTo>
                    <a:pt x="11" y="19"/>
                    <a:pt x="11" y="19"/>
                    <a:pt x="11" y="19"/>
                  </a:cubicBezTo>
                  <a:cubicBezTo>
                    <a:pt x="10" y="19"/>
                    <a:pt x="10" y="19"/>
                    <a:pt x="10" y="19"/>
                  </a:cubicBezTo>
                  <a:cubicBezTo>
                    <a:pt x="10" y="23"/>
                    <a:pt x="10" y="23"/>
                    <a:pt x="10" y="23"/>
                  </a:cubicBezTo>
                  <a:cubicBezTo>
                    <a:pt x="11" y="19"/>
                    <a:pt x="11" y="19"/>
                    <a:pt x="11" y="19"/>
                  </a:cubicBezTo>
                  <a:cubicBezTo>
                    <a:pt x="10" y="23"/>
                    <a:pt x="10" y="23"/>
                    <a:pt x="10" y="23"/>
                  </a:cubicBezTo>
                  <a:cubicBezTo>
                    <a:pt x="12" y="20"/>
                    <a:pt x="12" y="20"/>
                    <a:pt x="12" y="20"/>
                  </a:cubicBezTo>
                  <a:cubicBezTo>
                    <a:pt x="11" y="20"/>
                    <a:pt x="11" y="20"/>
                    <a:pt x="11" y="19"/>
                  </a:cubicBezTo>
                  <a:cubicBezTo>
                    <a:pt x="10" y="23"/>
                    <a:pt x="10" y="23"/>
                    <a:pt x="10" y="23"/>
                  </a:cubicBezTo>
                  <a:cubicBezTo>
                    <a:pt x="12" y="20"/>
                    <a:pt x="12" y="20"/>
                    <a:pt x="12" y="20"/>
                  </a:cubicBezTo>
                  <a:cubicBezTo>
                    <a:pt x="9" y="23"/>
                    <a:pt x="9" y="23"/>
                    <a:pt x="9" y="23"/>
                  </a:cubicBezTo>
                  <a:cubicBezTo>
                    <a:pt x="13" y="23"/>
                    <a:pt x="13" y="23"/>
                    <a:pt x="13" y="23"/>
                  </a:cubicBezTo>
                  <a:cubicBezTo>
                    <a:pt x="13" y="22"/>
                    <a:pt x="13" y="21"/>
                    <a:pt x="12" y="20"/>
                  </a:cubicBezTo>
                  <a:cubicBezTo>
                    <a:pt x="9" y="23"/>
                    <a:pt x="9" y="23"/>
                    <a:pt x="9" y="23"/>
                  </a:cubicBezTo>
                  <a:cubicBezTo>
                    <a:pt x="13" y="23"/>
                    <a:pt x="13" y="23"/>
                    <a:pt x="13" y="23"/>
                  </a:cubicBezTo>
                  <a:cubicBezTo>
                    <a:pt x="9" y="23"/>
                    <a:pt x="9" y="23"/>
                    <a:pt x="9" y="23"/>
                  </a:cubicBezTo>
                  <a:cubicBezTo>
                    <a:pt x="13" y="25"/>
                    <a:pt x="13" y="25"/>
                    <a:pt x="13" y="25"/>
                  </a:cubicBezTo>
                  <a:cubicBezTo>
                    <a:pt x="13" y="24"/>
                    <a:pt x="13" y="24"/>
                    <a:pt x="13" y="23"/>
                  </a:cubicBezTo>
                  <a:cubicBezTo>
                    <a:pt x="9" y="23"/>
                    <a:pt x="9" y="23"/>
                    <a:pt x="9" y="23"/>
                  </a:cubicBezTo>
                  <a:cubicBezTo>
                    <a:pt x="13" y="25"/>
                    <a:pt x="13" y="25"/>
                    <a:pt x="13" y="25"/>
                  </a:cubicBezTo>
                  <a:cubicBezTo>
                    <a:pt x="10" y="23"/>
                    <a:pt x="10" y="23"/>
                    <a:pt x="10" y="23"/>
                  </a:cubicBezTo>
                  <a:cubicBezTo>
                    <a:pt x="12" y="26"/>
                    <a:pt x="12" y="26"/>
                    <a:pt x="12" y="26"/>
                  </a:cubicBezTo>
                  <a:cubicBezTo>
                    <a:pt x="12" y="26"/>
                    <a:pt x="12" y="26"/>
                    <a:pt x="13" y="25"/>
                  </a:cubicBezTo>
                  <a:cubicBezTo>
                    <a:pt x="10" y="23"/>
                    <a:pt x="10" y="23"/>
                    <a:pt x="10" y="23"/>
                  </a:cubicBezTo>
                  <a:cubicBezTo>
                    <a:pt x="12" y="26"/>
                    <a:pt x="12" y="26"/>
                    <a:pt x="12" y="26"/>
                  </a:cubicBezTo>
                  <a:cubicBezTo>
                    <a:pt x="10" y="24"/>
                    <a:pt x="10" y="24"/>
                    <a:pt x="10" y="24"/>
                  </a:cubicBezTo>
                  <a:cubicBezTo>
                    <a:pt x="12" y="26"/>
                    <a:pt x="12" y="26"/>
                    <a:pt x="12" y="26"/>
                  </a:cubicBezTo>
                  <a:cubicBezTo>
                    <a:pt x="12" y="26"/>
                    <a:pt x="12" y="26"/>
                    <a:pt x="12" y="26"/>
                  </a:cubicBezTo>
                  <a:cubicBezTo>
                    <a:pt x="10" y="24"/>
                    <a:pt x="10" y="24"/>
                    <a:pt x="10" y="24"/>
                  </a:cubicBezTo>
                  <a:cubicBezTo>
                    <a:pt x="12" y="26"/>
                    <a:pt x="12" y="26"/>
                    <a:pt x="12" y="26"/>
                  </a:cubicBezTo>
                  <a:cubicBezTo>
                    <a:pt x="11" y="25"/>
                    <a:pt x="11" y="25"/>
                    <a:pt x="11" y="25"/>
                  </a:cubicBezTo>
                  <a:cubicBezTo>
                    <a:pt x="12" y="26"/>
                    <a:pt x="12" y="26"/>
                    <a:pt x="12" y="26"/>
                  </a:cubicBezTo>
                  <a:cubicBezTo>
                    <a:pt x="12" y="26"/>
                    <a:pt x="12" y="26"/>
                    <a:pt x="12" y="26"/>
                  </a:cubicBezTo>
                  <a:cubicBezTo>
                    <a:pt x="11" y="25"/>
                    <a:pt x="11" y="25"/>
                    <a:pt x="11" y="25"/>
                  </a:cubicBezTo>
                  <a:cubicBezTo>
                    <a:pt x="12" y="26"/>
                    <a:pt x="12" y="26"/>
                    <a:pt x="12" y="26"/>
                  </a:cubicBezTo>
                  <a:cubicBezTo>
                    <a:pt x="12" y="26"/>
                    <a:pt x="12" y="26"/>
                    <a:pt x="12" y="26"/>
                  </a:cubicBezTo>
                  <a:cubicBezTo>
                    <a:pt x="14" y="25"/>
                    <a:pt x="17" y="24"/>
                    <a:pt x="20" y="23"/>
                  </a:cubicBezTo>
                  <a:cubicBezTo>
                    <a:pt x="21" y="22"/>
                    <a:pt x="23" y="21"/>
                    <a:pt x="24" y="21"/>
                  </a:cubicBezTo>
                  <a:cubicBezTo>
                    <a:pt x="26" y="20"/>
                    <a:pt x="27" y="20"/>
                    <a:pt x="28" y="19"/>
                  </a:cubicBezTo>
                  <a:cubicBezTo>
                    <a:pt x="28" y="19"/>
                    <a:pt x="29" y="18"/>
                    <a:pt x="29" y="18"/>
                  </a:cubicBezTo>
                  <a:cubicBezTo>
                    <a:pt x="30" y="17"/>
                    <a:pt x="30" y="16"/>
                    <a:pt x="30" y="15"/>
                  </a:cubicBezTo>
                  <a:cubicBezTo>
                    <a:pt x="30" y="14"/>
                    <a:pt x="30" y="13"/>
                    <a:pt x="29" y="12"/>
                  </a:cubicBezTo>
                  <a:cubicBezTo>
                    <a:pt x="28" y="11"/>
                    <a:pt x="28" y="11"/>
                    <a:pt x="27" y="11"/>
                  </a:cubicBezTo>
                  <a:cubicBezTo>
                    <a:pt x="26" y="11"/>
                    <a:pt x="25" y="10"/>
                    <a:pt x="24" y="10"/>
                  </a:cubicBezTo>
                  <a:cubicBezTo>
                    <a:pt x="21" y="10"/>
                    <a:pt x="16" y="10"/>
                    <a:pt x="13" y="10"/>
                  </a:cubicBezTo>
                  <a:cubicBezTo>
                    <a:pt x="11" y="10"/>
                    <a:pt x="9" y="10"/>
                    <a:pt x="8" y="10"/>
                  </a:cubicBezTo>
                  <a:cubicBezTo>
                    <a:pt x="8" y="13"/>
                    <a:pt x="8" y="13"/>
                    <a:pt x="8" y="13"/>
                  </a:cubicBezTo>
                  <a:cubicBezTo>
                    <a:pt x="10" y="10"/>
                    <a:pt x="10" y="10"/>
                    <a:pt x="10" y="10"/>
                  </a:cubicBezTo>
                  <a:cubicBezTo>
                    <a:pt x="9" y="10"/>
                    <a:pt x="9" y="10"/>
                    <a:pt x="8" y="10"/>
                  </a:cubicBezTo>
                  <a:cubicBezTo>
                    <a:pt x="8" y="13"/>
                    <a:pt x="8" y="13"/>
                    <a:pt x="8" y="13"/>
                  </a:cubicBezTo>
                  <a:cubicBezTo>
                    <a:pt x="10" y="10"/>
                    <a:pt x="10" y="10"/>
                    <a:pt x="10" y="10"/>
                  </a:cubicBezTo>
                  <a:cubicBezTo>
                    <a:pt x="8" y="13"/>
                    <a:pt x="8" y="13"/>
                    <a:pt x="8" y="13"/>
                  </a:cubicBezTo>
                  <a:cubicBezTo>
                    <a:pt x="11" y="11"/>
                    <a:pt x="11" y="11"/>
                    <a:pt x="11" y="11"/>
                  </a:cubicBezTo>
                  <a:cubicBezTo>
                    <a:pt x="11" y="11"/>
                    <a:pt x="10" y="10"/>
                    <a:pt x="10" y="10"/>
                  </a:cubicBezTo>
                  <a:cubicBezTo>
                    <a:pt x="8" y="13"/>
                    <a:pt x="8" y="13"/>
                    <a:pt x="8" y="13"/>
                  </a:cubicBezTo>
                  <a:cubicBezTo>
                    <a:pt x="11" y="11"/>
                    <a:pt x="11" y="11"/>
                    <a:pt x="11" y="11"/>
                  </a:cubicBezTo>
                  <a:cubicBezTo>
                    <a:pt x="8" y="13"/>
                    <a:pt x="8" y="13"/>
                    <a:pt x="8" y="13"/>
                  </a:cubicBezTo>
                  <a:cubicBezTo>
                    <a:pt x="12" y="13"/>
                    <a:pt x="12" y="13"/>
                    <a:pt x="12" y="13"/>
                  </a:cubicBezTo>
                  <a:cubicBezTo>
                    <a:pt x="12" y="13"/>
                    <a:pt x="12" y="12"/>
                    <a:pt x="11" y="11"/>
                  </a:cubicBezTo>
                  <a:cubicBezTo>
                    <a:pt x="8" y="13"/>
                    <a:pt x="8" y="13"/>
                    <a:pt x="8" y="13"/>
                  </a:cubicBezTo>
                  <a:cubicBezTo>
                    <a:pt x="12" y="13"/>
                    <a:pt x="12" y="13"/>
                    <a:pt x="12" y="13"/>
                  </a:cubicBezTo>
                  <a:cubicBezTo>
                    <a:pt x="8" y="13"/>
                    <a:pt x="8" y="13"/>
                    <a:pt x="8" y="13"/>
                  </a:cubicBezTo>
                  <a:cubicBezTo>
                    <a:pt x="11" y="15"/>
                    <a:pt x="11" y="15"/>
                    <a:pt x="11" y="15"/>
                  </a:cubicBezTo>
                  <a:cubicBezTo>
                    <a:pt x="11" y="15"/>
                    <a:pt x="12" y="15"/>
                    <a:pt x="12" y="13"/>
                  </a:cubicBezTo>
                  <a:cubicBezTo>
                    <a:pt x="8" y="13"/>
                    <a:pt x="8" y="13"/>
                    <a:pt x="8" y="13"/>
                  </a:cubicBezTo>
                  <a:cubicBezTo>
                    <a:pt x="11" y="15"/>
                    <a:pt x="11" y="15"/>
                    <a:pt x="11" y="15"/>
                  </a:cubicBezTo>
                  <a:cubicBezTo>
                    <a:pt x="9" y="14"/>
                    <a:pt x="9" y="14"/>
                    <a:pt x="9" y="14"/>
                  </a:cubicBezTo>
                  <a:cubicBezTo>
                    <a:pt x="11" y="16"/>
                    <a:pt x="11" y="16"/>
                    <a:pt x="11" y="16"/>
                  </a:cubicBezTo>
                  <a:cubicBezTo>
                    <a:pt x="11" y="16"/>
                    <a:pt x="11" y="16"/>
                    <a:pt x="11" y="15"/>
                  </a:cubicBezTo>
                  <a:cubicBezTo>
                    <a:pt x="9" y="14"/>
                    <a:pt x="9" y="14"/>
                    <a:pt x="9" y="14"/>
                  </a:cubicBezTo>
                  <a:cubicBezTo>
                    <a:pt x="11" y="16"/>
                    <a:pt x="11" y="16"/>
                    <a:pt x="11" y="16"/>
                  </a:cubicBezTo>
                  <a:cubicBezTo>
                    <a:pt x="11" y="16"/>
                    <a:pt x="11" y="16"/>
                    <a:pt x="12" y="15"/>
                  </a:cubicBezTo>
                  <a:cubicBezTo>
                    <a:pt x="13" y="14"/>
                    <a:pt x="16" y="13"/>
                    <a:pt x="19" y="11"/>
                  </a:cubicBezTo>
                  <a:cubicBezTo>
                    <a:pt x="21" y="11"/>
                    <a:pt x="22" y="10"/>
                    <a:pt x="23" y="10"/>
                  </a:cubicBezTo>
                  <a:cubicBezTo>
                    <a:pt x="25" y="9"/>
                    <a:pt x="26" y="9"/>
                    <a:pt x="26" y="9"/>
                  </a:cubicBezTo>
                  <a:cubicBezTo>
                    <a:pt x="26" y="9"/>
                    <a:pt x="26" y="8"/>
                    <a:pt x="27" y="8"/>
                  </a:cubicBezTo>
                  <a:cubicBezTo>
                    <a:pt x="27" y="8"/>
                    <a:pt x="27" y="8"/>
                    <a:pt x="28" y="7"/>
                  </a:cubicBezTo>
                  <a:cubicBezTo>
                    <a:pt x="28" y="7"/>
                    <a:pt x="29" y="6"/>
                    <a:pt x="29" y="5"/>
                  </a:cubicBezTo>
                  <a:cubicBezTo>
                    <a:pt x="29" y="4"/>
                    <a:pt x="28" y="3"/>
                    <a:pt x="28" y="3"/>
                  </a:cubicBezTo>
                  <a:cubicBezTo>
                    <a:pt x="27" y="2"/>
                    <a:pt x="27" y="1"/>
                    <a:pt x="26" y="1"/>
                  </a:cubicBezTo>
                  <a:cubicBezTo>
                    <a:pt x="26" y="1"/>
                    <a:pt x="26" y="1"/>
                    <a:pt x="25" y="1"/>
                  </a:cubicBezTo>
                  <a:cubicBezTo>
                    <a:pt x="24" y="1"/>
                    <a:pt x="23" y="1"/>
                    <a:pt x="21" y="1"/>
                  </a:cubicBezTo>
                  <a:cubicBezTo>
                    <a:pt x="20" y="0"/>
                    <a:pt x="18" y="0"/>
                    <a:pt x="16" y="0"/>
                  </a:cubicBezTo>
                  <a:cubicBezTo>
                    <a:pt x="13" y="0"/>
                    <a:pt x="11" y="1"/>
                    <a:pt x="8" y="1"/>
                  </a:cubicBezTo>
                  <a:cubicBezTo>
                    <a:pt x="7" y="1"/>
                    <a:pt x="6" y="1"/>
                    <a:pt x="5" y="1"/>
                  </a:cubicBezTo>
                  <a:cubicBezTo>
                    <a:pt x="5" y="1"/>
                    <a:pt x="4" y="1"/>
                    <a:pt x="4" y="2"/>
                  </a:cubicBezTo>
                  <a:cubicBezTo>
                    <a:pt x="3" y="2"/>
                    <a:pt x="2" y="2"/>
                    <a:pt x="1" y="3"/>
                  </a:cubicBezTo>
                  <a:cubicBezTo>
                    <a:pt x="0" y="5"/>
                    <a:pt x="1" y="7"/>
                    <a:pt x="2" y="8"/>
                  </a:cubicBezTo>
                  <a:cubicBezTo>
                    <a:pt x="4" y="10"/>
                    <a:pt x="6" y="9"/>
                    <a:pt x="7" y="8"/>
                  </a:cubicBezTo>
                  <a:close/>
                </a:path>
              </a:pathLst>
            </a:custGeom>
            <a:solidFill>
              <a:srgbClr val="7239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5" name="îṥ1îḓè">
              <a:extLst>
                <a:ext uri="{FF2B5EF4-FFF2-40B4-BE49-F238E27FC236}">
                  <a16:creationId xmlns:a16="http://schemas.microsoft.com/office/drawing/2014/main" xmlns="" id="{C25E3EEC-2648-4E45-93FA-66F1F9AEB337}"/>
                </a:ext>
              </a:extLst>
            </p:cNvPr>
            <p:cNvSpPr/>
            <p:nvPr/>
          </p:nvSpPr>
          <p:spPr bwMode="auto">
            <a:xfrm>
              <a:off x="2648744" y="5872163"/>
              <a:ext cx="136525" cy="196850"/>
            </a:xfrm>
            <a:custGeom>
              <a:avLst/>
              <a:gdLst>
                <a:gd name="T0" fmla="*/ 35 w 44"/>
                <a:gd name="T1" fmla="*/ 64 h 64"/>
                <a:gd name="T2" fmla="*/ 21 w 44"/>
                <a:gd name="T3" fmla="*/ 17 h 64"/>
                <a:gd name="T4" fmla="*/ 6 w 44"/>
                <a:gd name="T5" fmla="*/ 13 h 64"/>
                <a:gd name="T6" fmla="*/ 43 w 44"/>
                <a:gd name="T7" fmla="*/ 8 h 64"/>
                <a:gd name="T8" fmla="*/ 32 w 44"/>
                <a:gd name="T9" fmla="*/ 15 h 64"/>
                <a:gd name="T10" fmla="*/ 35 w 44"/>
                <a:gd name="T11" fmla="*/ 64 h 64"/>
              </a:gdLst>
              <a:ahLst/>
              <a:cxnLst>
                <a:cxn ang="0">
                  <a:pos x="T0" y="T1"/>
                </a:cxn>
                <a:cxn ang="0">
                  <a:pos x="T2" y="T3"/>
                </a:cxn>
                <a:cxn ang="0">
                  <a:pos x="T4" y="T5"/>
                </a:cxn>
                <a:cxn ang="0">
                  <a:pos x="T6" y="T7"/>
                </a:cxn>
                <a:cxn ang="0">
                  <a:pos x="T8" y="T9"/>
                </a:cxn>
                <a:cxn ang="0">
                  <a:pos x="T10" y="T11"/>
                </a:cxn>
              </a:cxnLst>
              <a:rect l="0" t="0" r="r" b="b"/>
              <a:pathLst>
                <a:path w="44" h="64">
                  <a:moveTo>
                    <a:pt x="35" y="64"/>
                  </a:moveTo>
                  <a:cubicBezTo>
                    <a:pt x="30" y="64"/>
                    <a:pt x="21" y="17"/>
                    <a:pt x="21" y="17"/>
                  </a:cubicBezTo>
                  <a:cubicBezTo>
                    <a:pt x="21" y="17"/>
                    <a:pt x="0" y="22"/>
                    <a:pt x="6" y="13"/>
                  </a:cubicBezTo>
                  <a:cubicBezTo>
                    <a:pt x="12" y="3"/>
                    <a:pt x="44" y="0"/>
                    <a:pt x="43" y="8"/>
                  </a:cubicBezTo>
                  <a:cubicBezTo>
                    <a:pt x="42" y="14"/>
                    <a:pt x="32" y="15"/>
                    <a:pt x="32" y="15"/>
                  </a:cubicBezTo>
                  <a:cubicBezTo>
                    <a:pt x="32" y="15"/>
                    <a:pt x="42" y="63"/>
                    <a:pt x="35" y="64"/>
                  </a:cubicBezTo>
                  <a:close/>
                </a:path>
              </a:pathLst>
            </a:custGeom>
            <a:solidFill>
              <a:srgbClr val="3F22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6" name="isḷíḓe">
              <a:extLst>
                <a:ext uri="{FF2B5EF4-FFF2-40B4-BE49-F238E27FC236}">
                  <a16:creationId xmlns:a16="http://schemas.microsoft.com/office/drawing/2014/main" xmlns="" id="{C5074B0E-FB85-4DE0-A1E3-50F0C271C70C}"/>
                </a:ext>
              </a:extLst>
            </p:cNvPr>
            <p:cNvSpPr/>
            <p:nvPr/>
          </p:nvSpPr>
          <p:spPr bwMode="auto">
            <a:xfrm>
              <a:off x="2688431" y="5937250"/>
              <a:ext cx="93663" cy="95250"/>
            </a:xfrm>
            <a:custGeom>
              <a:avLst/>
              <a:gdLst>
                <a:gd name="T0" fmla="*/ 7 w 30"/>
                <a:gd name="T1" fmla="*/ 7 h 31"/>
                <a:gd name="T2" fmla="*/ 6 w 30"/>
                <a:gd name="T3" fmla="*/ 8 h 31"/>
                <a:gd name="T4" fmla="*/ 6 w 30"/>
                <a:gd name="T5" fmla="*/ 8 h 31"/>
                <a:gd name="T6" fmla="*/ 6 w 30"/>
                <a:gd name="T7" fmla="*/ 8 h 31"/>
                <a:gd name="T8" fmla="*/ 23 w 30"/>
                <a:gd name="T9" fmla="*/ 8 h 31"/>
                <a:gd name="T10" fmla="*/ 23 w 30"/>
                <a:gd name="T11" fmla="*/ 8 h 31"/>
                <a:gd name="T12" fmla="*/ 22 w 30"/>
                <a:gd name="T13" fmla="*/ 7 h 31"/>
                <a:gd name="T14" fmla="*/ 24 w 30"/>
                <a:gd name="T15" fmla="*/ 5 h 31"/>
                <a:gd name="T16" fmla="*/ 21 w 30"/>
                <a:gd name="T17" fmla="*/ 6 h 31"/>
                <a:gd name="T18" fmla="*/ 24 w 30"/>
                <a:gd name="T19" fmla="*/ 5 h 31"/>
                <a:gd name="T20" fmla="*/ 21 w 30"/>
                <a:gd name="T21" fmla="*/ 5 h 31"/>
                <a:gd name="T22" fmla="*/ 23 w 30"/>
                <a:gd name="T23" fmla="*/ 1 h 31"/>
                <a:gd name="T24" fmla="*/ 24 w 30"/>
                <a:gd name="T25" fmla="*/ 4 h 31"/>
                <a:gd name="T26" fmla="*/ 23 w 30"/>
                <a:gd name="T27" fmla="*/ 1 h 31"/>
                <a:gd name="T28" fmla="*/ 7 w 30"/>
                <a:gd name="T29" fmla="*/ 9 h 31"/>
                <a:gd name="T30" fmla="*/ 4 w 30"/>
                <a:gd name="T31" fmla="*/ 13 h 31"/>
                <a:gd name="T32" fmla="*/ 12 w 30"/>
                <a:gd name="T33" fmla="*/ 17 h 31"/>
                <a:gd name="T34" fmla="*/ 24 w 30"/>
                <a:gd name="T35" fmla="*/ 17 h 31"/>
                <a:gd name="T36" fmla="*/ 24 w 30"/>
                <a:gd name="T37" fmla="*/ 18 h 31"/>
                <a:gd name="T38" fmla="*/ 25 w 30"/>
                <a:gd name="T39" fmla="*/ 15 h 31"/>
                <a:gd name="T40" fmla="*/ 23 w 30"/>
                <a:gd name="T41" fmla="*/ 17 h 31"/>
                <a:gd name="T42" fmla="*/ 23 w 30"/>
                <a:gd name="T43" fmla="*/ 13 h 31"/>
                <a:gd name="T44" fmla="*/ 24 w 30"/>
                <a:gd name="T45" fmla="*/ 14 h 31"/>
                <a:gd name="T46" fmla="*/ 23 w 30"/>
                <a:gd name="T47" fmla="*/ 12 h 31"/>
                <a:gd name="T48" fmla="*/ 7 w 30"/>
                <a:gd name="T49" fmla="*/ 19 h 31"/>
                <a:gd name="T50" fmla="*/ 6 w 30"/>
                <a:gd name="T51" fmla="*/ 26 h 31"/>
                <a:gd name="T52" fmla="*/ 9 w 30"/>
                <a:gd name="T53" fmla="*/ 27 h 31"/>
                <a:gd name="T54" fmla="*/ 12 w 30"/>
                <a:gd name="T55" fmla="*/ 27 h 31"/>
                <a:gd name="T56" fmla="*/ 24 w 30"/>
                <a:gd name="T57" fmla="*/ 23 h 31"/>
                <a:gd name="T58" fmla="*/ 9 w 30"/>
                <a:gd name="T59" fmla="*/ 19 h 31"/>
                <a:gd name="T60" fmla="*/ 9 w 30"/>
                <a:gd name="T61" fmla="*/ 22 h 31"/>
                <a:gd name="T62" fmla="*/ 10 w 30"/>
                <a:gd name="T63" fmla="*/ 19 h 31"/>
                <a:gd name="T64" fmla="*/ 13 w 30"/>
                <a:gd name="T65" fmla="*/ 23 h 31"/>
                <a:gd name="T66" fmla="*/ 9 w 30"/>
                <a:gd name="T67" fmla="*/ 23 h 31"/>
                <a:gd name="T68" fmla="*/ 12 w 30"/>
                <a:gd name="T69" fmla="*/ 25 h 31"/>
                <a:gd name="T70" fmla="*/ 9 w 30"/>
                <a:gd name="T71" fmla="*/ 23 h 31"/>
                <a:gd name="T72" fmla="*/ 11 w 30"/>
                <a:gd name="T73" fmla="*/ 26 h 31"/>
                <a:gd name="T74" fmla="*/ 11 w 30"/>
                <a:gd name="T75" fmla="*/ 26 h 31"/>
                <a:gd name="T76" fmla="*/ 12 w 30"/>
                <a:gd name="T77" fmla="*/ 26 h 31"/>
                <a:gd name="T78" fmla="*/ 29 w 30"/>
                <a:gd name="T79" fmla="*/ 18 h 31"/>
                <a:gd name="T80" fmla="*/ 23 w 30"/>
                <a:gd name="T81" fmla="*/ 10 h 31"/>
                <a:gd name="T82" fmla="*/ 9 w 30"/>
                <a:gd name="T83" fmla="*/ 10 h 31"/>
                <a:gd name="T84" fmla="*/ 8 w 30"/>
                <a:gd name="T85" fmla="*/ 13 h 31"/>
                <a:gd name="T86" fmla="*/ 10 w 30"/>
                <a:gd name="T87" fmla="*/ 11 h 31"/>
                <a:gd name="T88" fmla="*/ 8 w 30"/>
                <a:gd name="T89" fmla="*/ 13 h 31"/>
                <a:gd name="T90" fmla="*/ 11 w 30"/>
                <a:gd name="T91" fmla="*/ 13 h 31"/>
                <a:gd name="T92" fmla="*/ 10 w 30"/>
                <a:gd name="T93" fmla="*/ 16 h 31"/>
                <a:gd name="T94" fmla="*/ 11 w 30"/>
                <a:gd name="T95" fmla="*/ 15 h 31"/>
                <a:gd name="T96" fmla="*/ 25 w 30"/>
                <a:gd name="T97" fmla="*/ 8 h 31"/>
                <a:gd name="T98" fmla="*/ 27 w 30"/>
                <a:gd name="T99" fmla="*/ 2 h 31"/>
                <a:gd name="T100" fmla="*/ 16 w 30"/>
                <a:gd name="T101" fmla="*/ 0 h 31"/>
                <a:gd name="T102" fmla="*/ 1 w 30"/>
                <a:gd name="T103"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31">
                  <a:moveTo>
                    <a:pt x="7" y="7"/>
                  </a:moveTo>
                  <a:cubicBezTo>
                    <a:pt x="4" y="6"/>
                    <a:pt x="4" y="6"/>
                    <a:pt x="4" y="6"/>
                  </a:cubicBezTo>
                  <a:cubicBezTo>
                    <a:pt x="6" y="8"/>
                    <a:pt x="6" y="8"/>
                    <a:pt x="6" y="8"/>
                  </a:cubicBezTo>
                  <a:cubicBezTo>
                    <a:pt x="6" y="8"/>
                    <a:pt x="6" y="8"/>
                    <a:pt x="7" y="7"/>
                  </a:cubicBezTo>
                  <a:cubicBezTo>
                    <a:pt x="4" y="6"/>
                    <a:pt x="4" y="6"/>
                    <a:pt x="4" y="6"/>
                  </a:cubicBezTo>
                  <a:cubicBezTo>
                    <a:pt x="6" y="8"/>
                    <a:pt x="6" y="8"/>
                    <a:pt x="6" y="8"/>
                  </a:cubicBezTo>
                  <a:cubicBezTo>
                    <a:pt x="5" y="7"/>
                    <a:pt x="5" y="7"/>
                    <a:pt x="5" y="7"/>
                  </a:cubicBezTo>
                  <a:cubicBezTo>
                    <a:pt x="6" y="8"/>
                    <a:pt x="6" y="8"/>
                    <a:pt x="6" y="8"/>
                  </a:cubicBezTo>
                  <a:cubicBezTo>
                    <a:pt x="6" y="8"/>
                    <a:pt x="6" y="8"/>
                    <a:pt x="6" y="8"/>
                  </a:cubicBezTo>
                  <a:cubicBezTo>
                    <a:pt x="5" y="7"/>
                    <a:pt x="5" y="7"/>
                    <a:pt x="5"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7" y="8"/>
                  </a:cubicBezTo>
                  <a:cubicBezTo>
                    <a:pt x="9" y="8"/>
                    <a:pt x="12" y="8"/>
                    <a:pt x="16" y="8"/>
                  </a:cubicBezTo>
                  <a:cubicBezTo>
                    <a:pt x="18" y="8"/>
                    <a:pt x="20" y="8"/>
                    <a:pt x="21" y="8"/>
                  </a:cubicBezTo>
                  <a:cubicBezTo>
                    <a:pt x="22" y="8"/>
                    <a:pt x="23" y="8"/>
                    <a:pt x="23" y="8"/>
                  </a:cubicBezTo>
                  <a:cubicBezTo>
                    <a:pt x="23" y="8"/>
                    <a:pt x="23" y="8"/>
                    <a:pt x="23" y="8"/>
                  </a:cubicBezTo>
                  <a:cubicBezTo>
                    <a:pt x="24" y="6"/>
                    <a:pt x="24" y="6"/>
                    <a:pt x="24" y="6"/>
                  </a:cubicBezTo>
                  <a:cubicBezTo>
                    <a:pt x="23" y="8"/>
                    <a:pt x="23" y="8"/>
                    <a:pt x="23" y="8"/>
                  </a:cubicBezTo>
                  <a:cubicBezTo>
                    <a:pt x="23" y="8"/>
                    <a:pt x="23" y="8"/>
                    <a:pt x="23" y="8"/>
                  </a:cubicBezTo>
                  <a:cubicBezTo>
                    <a:pt x="24" y="6"/>
                    <a:pt x="24" y="6"/>
                    <a:pt x="24" y="6"/>
                  </a:cubicBezTo>
                  <a:cubicBezTo>
                    <a:pt x="23" y="8"/>
                    <a:pt x="23" y="8"/>
                    <a:pt x="23" y="8"/>
                  </a:cubicBezTo>
                  <a:cubicBezTo>
                    <a:pt x="24" y="5"/>
                    <a:pt x="24" y="5"/>
                    <a:pt x="24" y="5"/>
                  </a:cubicBezTo>
                  <a:cubicBezTo>
                    <a:pt x="22" y="7"/>
                    <a:pt x="22" y="7"/>
                    <a:pt x="22" y="7"/>
                  </a:cubicBezTo>
                  <a:cubicBezTo>
                    <a:pt x="22" y="8"/>
                    <a:pt x="23" y="8"/>
                    <a:pt x="23" y="8"/>
                  </a:cubicBezTo>
                  <a:cubicBezTo>
                    <a:pt x="24" y="5"/>
                    <a:pt x="24" y="5"/>
                    <a:pt x="24" y="5"/>
                  </a:cubicBezTo>
                  <a:cubicBezTo>
                    <a:pt x="22" y="7"/>
                    <a:pt x="22" y="7"/>
                    <a:pt x="22" y="7"/>
                  </a:cubicBezTo>
                  <a:cubicBezTo>
                    <a:pt x="24" y="5"/>
                    <a:pt x="24" y="5"/>
                    <a:pt x="24" y="5"/>
                  </a:cubicBezTo>
                  <a:cubicBezTo>
                    <a:pt x="21" y="6"/>
                    <a:pt x="21" y="6"/>
                    <a:pt x="21" y="6"/>
                  </a:cubicBezTo>
                  <a:cubicBezTo>
                    <a:pt x="21" y="7"/>
                    <a:pt x="22" y="7"/>
                    <a:pt x="22" y="7"/>
                  </a:cubicBezTo>
                  <a:cubicBezTo>
                    <a:pt x="24" y="5"/>
                    <a:pt x="24" y="5"/>
                    <a:pt x="24" y="5"/>
                  </a:cubicBezTo>
                  <a:cubicBezTo>
                    <a:pt x="21" y="6"/>
                    <a:pt x="21" y="6"/>
                    <a:pt x="21" y="6"/>
                  </a:cubicBezTo>
                  <a:cubicBezTo>
                    <a:pt x="24" y="5"/>
                    <a:pt x="24" y="5"/>
                    <a:pt x="24" y="5"/>
                  </a:cubicBezTo>
                  <a:cubicBezTo>
                    <a:pt x="21" y="5"/>
                    <a:pt x="21" y="5"/>
                    <a:pt x="21" y="5"/>
                  </a:cubicBezTo>
                  <a:cubicBezTo>
                    <a:pt x="21" y="5"/>
                    <a:pt x="21" y="6"/>
                    <a:pt x="21" y="6"/>
                  </a:cubicBezTo>
                  <a:cubicBezTo>
                    <a:pt x="24" y="5"/>
                    <a:pt x="24" y="5"/>
                    <a:pt x="24" y="5"/>
                  </a:cubicBezTo>
                  <a:cubicBezTo>
                    <a:pt x="21" y="5"/>
                    <a:pt x="21" y="5"/>
                    <a:pt x="21" y="5"/>
                  </a:cubicBezTo>
                  <a:cubicBezTo>
                    <a:pt x="24" y="5"/>
                    <a:pt x="24" y="5"/>
                    <a:pt x="24" y="5"/>
                  </a:cubicBezTo>
                  <a:cubicBezTo>
                    <a:pt x="22" y="2"/>
                    <a:pt x="22" y="2"/>
                    <a:pt x="22" y="2"/>
                  </a:cubicBezTo>
                  <a:cubicBezTo>
                    <a:pt x="21" y="3"/>
                    <a:pt x="21" y="3"/>
                    <a:pt x="21" y="5"/>
                  </a:cubicBezTo>
                  <a:cubicBezTo>
                    <a:pt x="24" y="5"/>
                    <a:pt x="24" y="5"/>
                    <a:pt x="24" y="5"/>
                  </a:cubicBezTo>
                  <a:cubicBezTo>
                    <a:pt x="22" y="2"/>
                    <a:pt x="22" y="2"/>
                    <a:pt x="22" y="2"/>
                  </a:cubicBezTo>
                  <a:cubicBezTo>
                    <a:pt x="24" y="4"/>
                    <a:pt x="24" y="4"/>
                    <a:pt x="24" y="4"/>
                  </a:cubicBezTo>
                  <a:cubicBezTo>
                    <a:pt x="23" y="1"/>
                    <a:pt x="23" y="1"/>
                    <a:pt x="23" y="1"/>
                  </a:cubicBezTo>
                  <a:cubicBezTo>
                    <a:pt x="23" y="1"/>
                    <a:pt x="22" y="2"/>
                    <a:pt x="22" y="2"/>
                  </a:cubicBezTo>
                  <a:cubicBezTo>
                    <a:pt x="24" y="4"/>
                    <a:pt x="24" y="4"/>
                    <a:pt x="24" y="4"/>
                  </a:cubicBezTo>
                  <a:cubicBezTo>
                    <a:pt x="23" y="1"/>
                    <a:pt x="23" y="1"/>
                    <a:pt x="23" y="1"/>
                  </a:cubicBezTo>
                  <a:cubicBezTo>
                    <a:pt x="24" y="4"/>
                    <a:pt x="24" y="4"/>
                    <a:pt x="24" y="4"/>
                  </a:cubicBezTo>
                  <a:cubicBezTo>
                    <a:pt x="23" y="1"/>
                    <a:pt x="23" y="1"/>
                    <a:pt x="23" y="1"/>
                  </a:cubicBezTo>
                  <a:cubicBezTo>
                    <a:pt x="23" y="1"/>
                    <a:pt x="23" y="1"/>
                    <a:pt x="23" y="1"/>
                  </a:cubicBezTo>
                  <a:cubicBezTo>
                    <a:pt x="24" y="4"/>
                    <a:pt x="24" y="4"/>
                    <a:pt x="24" y="4"/>
                  </a:cubicBezTo>
                  <a:cubicBezTo>
                    <a:pt x="23" y="1"/>
                    <a:pt x="23" y="1"/>
                    <a:pt x="23" y="1"/>
                  </a:cubicBezTo>
                  <a:cubicBezTo>
                    <a:pt x="23" y="1"/>
                    <a:pt x="23" y="1"/>
                    <a:pt x="23" y="1"/>
                  </a:cubicBezTo>
                  <a:cubicBezTo>
                    <a:pt x="22" y="1"/>
                    <a:pt x="22" y="2"/>
                    <a:pt x="21" y="2"/>
                  </a:cubicBezTo>
                  <a:cubicBezTo>
                    <a:pt x="19" y="3"/>
                    <a:pt x="15" y="5"/>
                    <a:pt x="12" y="6"/>
                  </a:cubicBezTo>
                  <a:cubicBezTo>
                    <a:pt x="10" y="7"/>
                    <a:pt x="8" y="8"/>
                    <a:pt x="7" y="9"/>
                  </a:cubicBezTo>
                  <a:cubicBezTo>
                    <a:pt x="7" y="9"/>
                    <a:pt x="6" y="9"/>
                    <a:pt x="6" y="10"/>
                  </a:cubicBezTo>
                  <a:cubicBezTo>
                    <a:pt x="5" y="11"/>
                    <a:pt x="5" y="11"/>
                    <a:pt x="5" y="11"/>
                  </a:cubicBezTo>
                  <a:cubicBezTo>
                    <a:pt x="5" y="11"/>
                    <a:pt x="4" y="11"/>
                    <a:pt x="4" y="11"/>
                  </a:cubicBezTo>
                  <a:cubicBezTo>
                    <a:pt x="4" y="12"/>
                    <a:pt x="4" y="12"/>
                    <a:pt x="4" y="13"/>
                  </a:cubicBezTo>
                  <a:cubicBezTo>
                    <a:pt x="4" y="14"/>
                    <a:pt x="4" y="15"/>
                    <a:pt x="4" y="16"/>
                  </a:cubicBezTo>
                  <a:cubicBezTo>
                    <a:pt x="5" y="17"/>
                    <a:pt x="6" y="17"/>
                    <a:pt x="7" y="17"/>
                  </a:cubicBezTo>
                  <a:cubicBezTo>
                    <a:pt x="7" y="17"/>
                    <a:pt x="7" y="17"/>
                    <a:pt x="8" y="17"/>
                  </a:cubicBezTo>
                  <a:cubicBezTo>
                    <a:pt x="8" y="17"/>
                    <a:pt x="10" y="17"/>
                    <a:pt x="12" y="17"/>
                  </a:cubicBezTo>
                  <a:cubicBezTo>
                    <a:pt x="15" y="17"/>
                    <a:pt x="18" y="17"/>
                    <a:pt x="21" y="17"/>
                  </a:cubicBezTo>
                  <a:cubicBezTo>
                    <a:pt x="22" y="18"/>
                    <a:pt x="23" y="18"/>
                    <a:pt x="24" y="18"/>
                  </a:cubicBezTo>
                  <a:cubicBezTo>
                    <a:pt x="24" y="18"/>
                    <a:pt x="24" y="18"/>
                    <a:pt x="24" y="18"/>
                  </a:cubicBezTo>
                  <a:cubicBezTo>
                    <a:pt x="24" y="17"/>
                    <a:pt x="24" y="17"/>
                    <a:pt x="24" y="17"/>
                  </a:cubicBezTo>
                  <a:cubicBezTo>
                    <a:pt x="24" y="18"/>
                    <a:pt x="24" y="18"/>
                    <a:pt x="24" y="18"/>
                  </a:cubicBezTo>
                  <a:cubicBezTo>
                    <a:pt x="24" y="18"/>
                    <a:pt x="24" y="18"/>
                    <a:pt x="24" y="18"/>
                  </a:cubicBezTo>
                  <a:cubicBezTo>
                    <a:pt x="24" y="17"/>
                    <a:pt x="24" y="17"/>
                    <a:pt x="24" y="17"/>
                  </a:cubicBezTo>
                  <a:cubicBezTo>
                    <a:pt x="24" y="18"/>
                    <a:pt x="24" y="18"/>
                    <a:pt x="24" y="18"/>
                  </a:cubicBezTo>
                  <a:cubicBezTo>
                    <a:pt x="25" y="15"/>
                    <a:pt x="25" y="15"/>
                    <a:pt x="25" y="15"/>
                  </a:cubicBezTo>
                  <a:cubicBezTo>
                    <a:pt x="23" y="17"/>
                    <a:pt x="23" y="17"/>
                    <a:pt x="23" y="17"/>
                  </a:cubicBezTo>
                  <a:cubicBezTo>
                    <a:pt x="24" y="18"/>
                    <a:pt x="24" y="18"/>
                    <a:pt x="24" y="18"/>
                  </a:cubicBezTo>
                  <a:cubicBezTo>
                    <a:pt x="25" y="15"/>
                    <a:pt x="25" y="15"/>
                    <a:pt x="25" y="15"/>
                  </a:cubicBezTo>
                  <a:cubicBezTo>
                    <a:pt x="23" y="17"/>
                    <a:pt x="23" y="17"/>
                    <a:pt x="23" y="17"/>
                  </a:cubicBezTo>
                  <a:cubicBezTo>
                    <a:pt x="26" y="15"/>
                    <a:pt x="26" y="15"/>
                    <a:pt x="26" y="15"/>
                  </a:cubicBezTo>
                  <a:cubicBezTo>
                    <a:pt x="22" y="15"/>
                    <a:pt x="22" y="15"/>
                    <a:pt x="22" y="15"/>
                  </a:cubicBezTo>
                  <a:cubicBezTo>
                    <a:pt x="22" y="16"/>
                    <a:pt x="23" y="17"/>
                    <a:pt x="23" y="17"/>
                  </a:cubicBezTo>
                  <a:cubicBezTo>
                    <a:pt x="26" y="15"/>
                    <a:pt x="26" y="15"/>
                    <a:pt x="26" y="15"/>
                  </a:cubicBezTo>
                  <a:cubicBezTo>
                    <a:pt x="22" y="15"/>
                    <a:pt x="22" y="15"/>
                    <a:pt x="22" y="15"/>
                  </a:cubicBezTo>
                  <a:cubicBezTo>
                    <a:pt x="26" y="15"/>
                    <a:pt x="26" y="15"/>
                    <a:pt x="26" y="15"/>
                  </a:cubicBezTo>
                  <a:cubicBezTo>
                    <a:pt x="23" y="13"/>
                    <a:pt x="23" y="13"/>
                    <a:pt x="23" y="13"/>
                  </a:cubicBezTo>
                  <a:cubicBezTo>
                    <a:pt x="23" y="13"/>
                    <a:pt x="22" y="14"/>
                    <a:pt x="22" y="15"/>
                  </a:cubicBezTo>
                  <a:cubicBezTo>
                    <a:pt x="26" y="15"/>
                    <a:pt x="26" y="15"/>
                    <a:pt x="26" y="15"/>
                  </a:cubicBezTo>
                  <a:cubicBezTo>
                    <a:pt x="23" y="13"/>
                    <a:pt x="23" y="13"/>
                    <a:pt x="23" y="13"/>
                  </a:cubicBezTo>
                  <a:cubicBezTo>
                    <a:pt x="24" y="14"/>
                    <a:pt x="24" y="14"/>
                    <a:pt x="24" y="14"/>
                  </a:cubicBezTo>
                  <a:cubicBezTo>
                    <a:pt x="23" y="12"/>
                    <a:pt x="23" y="12"/>
                    <a:pt x="23" y="12"/>
                  </a:cubicBezTo>
                  <a:cubicBezTo>
                    <a:pt x="23" y="13"/>
                    <a:pt x="23" y="13"/>
                    <a:pt x="23" y="13"/>
                  </a:cubicBezTo>
                  <a:cubicBezTo>
                    <a:pt x="24" y="14"/>
                    <a:pt x="24" y="14"/>
                    <a:pt x="24" y="14"/>
                  </a:cubicBezTo>
                  <a:cubicBezTo>
                    <a:pt x="23" y="12"/>
                    <a:pt x="23" y="12"/>
                    <a:pt x="23" y="12"/>
                  </a:cubicBezTo>
                  <a:cubicBezTo>
                    <a:pt x="23" y="13"/>
                    <a:pt x="21" y="13"/>
                    <a:pt x="20" y="14"/>
                  </a:cubicBezTo>
                  <a:cubicBezTo>
                    <a:pt x="17" y="15"/>
                    <a:pt x="14" y="16"/>
                    <a:pt x="12" y="17"/>
                  </a:cubicBezTo>
                  <a:cubicBezTo>
                    <a:pt x="10" y="18"/>
                    <a:pt x="9" y="18"/>
                    <a:pt x="8" y="19"/>
                  </a:cubicBezTo>
                  <a:cubicBezTo>
                    <a:pt x="8" y="19"/>
                    <a:pt x="8" y="19"/>
                    <a:pt x="7" y="19"/>
                  </a:cubicBezTo>
                  <a:cubicBezTo>
                    <a:pt x="7" y="20"/>
                    <a:pt x="7" y="20"/>
                    <a:pt x="7" y="20"/>
                  </a:cubicBezTo>
                  <a:cubicBezTo>
                    <a:pt x="6" y="20"/>
                    <a:pt x="6" y="20"/>
                    <a:pt x="6" y="21"/>
                  </a:cubicBezTo>
                  <a:cubicBezTo>
                    <a:pt x="6" y="21"/>
                    <a:pt x="5" y="22"/>
                    <a:pt x="5" y="23"/>
                  </a:cubicBezTo>
                  <a:cubicBezTo>
                    <a:pt x="5" y="24"/>
                    <a:pt x="6" y="25"/>
                    <a:pt x="6" y="26"/>
                  </a:cubicBezTo>
                  <a:cubicBezTo>
                    <a:pt x="7" y="26"/>
                    <a:pt x="8" y="27"/>
                    <a:pt x="8" y="27"/>
                  </a:cubicBezTo>
                  <a:cubicBezTo>
                    <a:pt x="9" y="27"/>
                    <a:pt x="9" y="27"/>
                    <a:pt x="9" y="27"/>
                  </a:cubicBezTo>
                  <a:cubicBezTo>
                    <a:pt x="9" y="26"/>
                    <a:pt x="9" y="26"/>
                    <a:pt x="9" y="26"/>
                  </a:cubicBezTo>
                  <a:cubicBezTo>
                    <a:pt x="9" y="27"/>
                    <a:pt x="9" y="27"/>
                    <a:pt x="9" y="27"/>
                  </a:cubicBezTo>
                  <a:cubicBezTo>
                    <a:pt x="9" y="27"/>
                    <a:pt x="9" y="27"/>
                    <a:pt x="9" y="27"/>
                  </a:cubicBezTo>
                  <a:cubicBezTo>
                    <a:pt x="9" y="26"/>
                    <a:pt x="9" y="26"/>
                    <a:pt x="9" y="26"/>
                  </a:cubicBezTo>
                  <a:cubicBezTo>
                    <a:pt x="9" y="27"/>
                    <a:pt x="9" y="27"/>
                    <a:pt x="9" y="27"/>
                  </a:cubicBezTo>
                  <a:cubicBezTo>
                    <a:pt x="9" y="27"/>
                    <a:pt x="10" y="27"/>
                    <a:pt x="12" y="27"/>
                  </a:cubicBezTo>
                  <a:cubicBezTo>
                    <a:pt x="14" y="28"/>
                    <a:pt x="16" y="28"/>
                    <a:pt x="19" y="29"/>
                  </a:cubicBezTo>
                  <a:cubicBezTo>
                    <a:pt x="21" y="30"/>
                    <a:pt x="22" y="30"/>
                    <a:pt x="22" y="30"/>
                  </a:cubicBezTo>
                  <a:cubicBezTo>
                    <a:pt x="24" y="31"/>
                    <a:pt x="26" y="29"/>
                    <a:pt x="27" y="27"/>
                  </a:cubicBezTo>
                  <a:cubicBezTo>
                    <a:pt x="27" y="25"/>
                    <a:pt x="26" y="23"/>
                    <a:pt x="24" y="23"/>
                  </a:cubicBezTo>
                  <a:cubicBezTo>
                    <a:pt x="24" y="23"/>
                    <a:pt x="21" y="22"/>
                    <a:pt x="18" y="21"/>
                  </a:cubicBezTo>
                  <a:cubicBezTo>
                    <a:pt x="16" y="21"/>
                    <a:pt x="14" y="20"/>
                    <a:pt x="13" y="20"/>
                  </a:cubicBezTo>
                  <a:cubicBezTo>
                    <a:pt x="12" y="20"/>
                    <a:pt x="12" y="19"/>
                    <a:pt x="11" y="19"/>
                  </a:cubicBezTo>
                  <a:cubicBezTo>
                    <a:pt x="10" y="19"/>
                    <a:pt x="10" y="19"/>
                    <a:pt x="9" y="19"/>
                  </a:cubicBezTo>
                  <a:cubicBezTo>
                    <a:pt x="9" y="22"/>
                    <a:pt x="9" y="22"/>
                    <a:pt x="9" y="22"/>
                  </a:cubicBezTo>
                  <a:cubicBezTo>
                    <a:pt x="10" y="19"/>
                    <a:pt x="10" y="19"/>
                    <a:pt x="10" y="19"/>
                  </a:cubicBezTo>
                  <a:cubicBezTo>
                    <a:pt x="9" y="19"/>
                    <a:pt x="9" y="19"/>
                    <a:pt x="9" y="19"/>
                  </a:cubicBezTo>
                  <a:cubicBezTo>
                    <a:pt x="9" y="22"/>
                    <a:pt x="9" y="22"/>
                    <a:pt x="9" y="22"/>
                  </a:cubicBezTo>
                  <a:cubicBezTo>
                    <a:pt x="10" y="19"/>
                    <a:pt x="10" y="19"/>
                    <a:pt x="10" y="19"/>
                  </a:cubicBezTo>
                  <a:cubicBezTo>
                    <a:pt x="9" y="23"/>
                    <a:pt x="9" y="23"/>
                    <a:pt x="9" y="23"/>
                  </a:cubicBezTo>
                  <a:cubicBezTo>
                    <a:pt x="11" y="20"/>
                    <a:pt x="11" y="20"/>
                    <a:pt x="11" y="20"/>
                  </a:cubicBezTo>
                  <a:cubicBezTo>
                    <a:pt x="11" y="20"/>
                    <a:pt x="10" y="19"/>
                    <a:pt x="10" y="19"/>
                  </a:cubicBezTo>
                  <a:cubicBezTo>
                    <a:pt x="9" y="23"/>
                    <a:pt x="9" y="23"/>
                    <a:pt x="9" y="23"/>
                  </a:cubicBezTo>
                  <a:cubicBezTo>
                    <a:pt x="11" y="20"/>
                    <a:pt x="11" y="20"/>
                    <a:pt x="11" y="20"/>
                  </a:cubicBezTo>
                  <a:cubicBezTo>
                    <a:pt x="9" y="23"/>
                    <a:pt x="9" y="23"/>
                    <a:pt x="9" y="23"/>
                  </a:cubicBezTo>
                  <a:cubicBezTo>
                    <a:pt x="13" y="23"/>
                    <a:pt x="13" y="23"/>
                    <a:pt x="13" y="23"/>
                  </a:cubicBezTo>
                  <a:cubicBezTo>
                    <a:pt x="13" y="22"/>
                    <a:pt x="12" y="21"/>
                    <a:pt x="11" y="20"/>
                  </a:cubicBezTo>
                  <a:cubicBezTo>
                    <a:pt x="9" y="23"/>
                    <a:pt x="9" y="23"/>
                    <a:pt x="9" y="23"/>
                  </a:cubicBezTo>
                  <a:cubicBezTo>
                    <a:pt x="13" y="23"/>
                    <a:pt x="13" y="23"/>
                    <a:pt x="13" y="23"/>
                  </a:cubicBezTo>
                  <a:cubicBezTo>
                    <a:pt x="9" y="23"/>
                    <a:pt x="9" y="23"/>
                    <a:pt x="9" y="23"/>
                  </a:cubicBezTo>
                  <a:cubicBezTo>
                    <a:pt x="12" y="25"/>
                    <a:pt x="12" y="25"/>
                    <a:pt x="12" y="25"/>
                  </a:cubicBezTo>
                  <a:cubicBezTo>
                    <a:pt x="12" y="24"/>
                    <a:pt x="13" y="24"/>
                    <a:pt x="13" y="23"/>
                  </a:cubicBezTo>
                  <a:cubicBezTo>
                    <a:pt x="9" y="23"/>
                    <a:pt x="9" y="23"/>
                    <a:pt x="9" y="23"/>
                  </a:cubicBezTo>
                  <a:cubicBezTo>
                    <a:pt x="12" y="25"/>
                    <a:pt x="12" y="25"/>
                    <a:pt x="12" y="25"/>
                  </a:cubicBezTo>
                  <a:cubicBezTo>
                    <a:pt x="9" y="23"/>
                    <a:pt x="9" y="23"/>
                    <a:pt x="9" y="23"/>
                  </a:cubicBezTo>
                  <a:cubicBezTo>
                    <a:pt x="11" y="26"/>
                    <a:pt x="11" y="26"/>
                    <a:pt x="11" y="26"/>
                  </a:cubicBezTo>
                  <a:cubicBezTo>
                    <a:pt x="11" y="26"/>
                    <a:pt x="12" y="25"/>
                    <a:pt x="12" y="25"/>
                  </a:cubicBezTo>
                  <a:cubicBezTo>
                    <a:pt x="9" y="23"/>
                    <a:pt x="9" y="23"/>
                    <a:pt x="9" y="23"/>
                  </a:cubicBezTo>
                  <a:cubicBezTo>
                    <a:pt x="11" y="26"/>
                    <a:pt x="11" y="26"/>
                    <a:pt x="11" y="26"/>
                  </a:cubicBezTo>
                  <a:cubicBezTo>
                    <a:pt x="10" y="24"/>
                    <a:pt x="10" y="24"/>
                    <a:pt x="10" y="24"/>
                  </a:cubicBezTo>
                  <a:cubicBezTo>
                    <a:pt x="11" y="26"/>
                    <a:pt x="11" y="26"/>
                    <a:pt x="11" y="26"/>
                  </a:cubicBezTo>
                  <a:cubicBezTo>
                    <a:pt x="11" y="26"/>
                    <a:pt x="11" y="26"/>
                    <a:pt x="11" y="26"/>
                  </a:cubicBezTo>
                  <a:cubicBezTo>
                    <a:pt x="10" y="24"/>
                    <a:pt x="10" y="24"/>
                    <a:pt x="10" y="24"/>
                  </a:cubicBezTo>
                  <a:cubicBezTo>
                    <a:pt x="11" y="26"/>
                    <a:pt x="11" y="26"/>
                    <a:pt x="11" y="26"/>
                  </a:cubicBezTo>
                  <a:cubicBezTo>
                    <a:pt x="10" y="25"/>
                    <a:pt x="10" y="25"/>
                    <a:pt x="10" y="25"/>
                  </a:cubicBezTo>
                  <a:cubicBezTo>
                    <a:pt x="11" y="26"/>
                    <a:pt x="11" y="26"/>
                    <a:pt x="11" y="26"/>
                  </a:cubicBezTo>
                  <a:cubicBezTo>
                    <a:pt x="11" y="26"/>
                    <a:pt x="11" y="26"/>
                    <a:pt x="11" y="26"/>
                  </a:cubicBezTo>
                  <a:cubicBezTo>
                    <a:pt x="10" y="25"/>
                    <a:pt x="10" y="25"/>
                    <a:pt x="10" y="25"/>
                  </a:cubicBezTo>
                  <a:cubicBezTo>
                    <a:pt x="11" y="26"/>
                    <a:pt x="11" y="26"/>
                    <a:pt x="11" y="26"/>
                  </a:cubicBezTo>
                  <a:cubicBezTo>
                    <a:pt x="11" y="26"/>
                    <a:pt x="11" y="26"/>
                    <a:pt x="12" y="26"/>
                  </a:cubicBezTo>
                  <a:cubicBezTo>
                    <a:pt x="13" y="25"/>
                    <a:pt x="16" y="24"/>
                    <a:pt x="19" y="22"/>
                  </a:cubicBezTo>
                  <a:cubicBezTo>
                    <a:pt x="21" y="22"/>
                    <a:pt x="22" y="21"/>
                    <a:pt x="24" y="21"/>
                  </a:cubicBezTo>
                  <a:cubicBezTo>
                    <a:pt x="25" y="20"/>
                    <a:pt x="26" y="19"/>
                    <a:pt x="27" y="19"/>
                  </a:cubicBezTo>
                  <a:cubicBezTo>
                    <a:pt x="28" y="19"/>
                    <a:pt x="28" y="18"/>
                    <a:pt x="29" y="18"/>
                  </a:cubicBezTo>
                  <a:cubicBezTo>
                    <a:pt x="29" y="17"/>
                    <a:pt x="30" y="16"/>
                    <a:pt x="30" y="15"/>
                  </a:cubicBezTo>
                  <a:cubicBezTo>
                    <a:pt x="30" y="14"/>
                    <a:pt x="29" y="13"/>
                    <a:pt x="29" y="12"/>
                  </a:cubicBezTo>
                  <a:cubicBezTo>
                    <a:pt x="28" y="11"/>
                    <a:pt x="27" y="11"/>
                    <a:pt x="27" y="11"/>
                  </a:cubicBezTo>
                  <a:cubicBezTo>
                    <a:pt x="26" y="10"/>
                    <a:pt x="25" y="10"/>
                    <a:pt x="23" y="10"/>
                  </a:cubicBezTo>
                  <a:cubicBezTo>
                    <a:pt x="20" y="10"/>
                    <a:pt x="16" y="10"/>
                    <a:pt x="12" y="10"/>
                  </a:cubicBezTo>
                  <a:cubicBezTo>
                    <a:pt x="10" y="10"/>
                    <a:pt x="8" y="10"/>
                    <a:pt x="8" y="10"/>
                  </a:cubicBezTo>
                  <a:cubicBezTo>
                    <a:pt x="8" y="13"/>
                    <a:pt x="8" y="13"/>
                    <a:pt x="8" y="13"/>
                  </a:cubicBezTo>
                  <a:cubicBezTo>
                    <a:pt x="9" y="10"/>
                    <a:pt x="9" y="10"/>
                    <a:pt x="9" y="10"/>
                  </a:cubicBezTo>
                  <a:cubicBezTo>
                    <a:pt x="8" y="10"/>
                    <a:pt x="8" y="10"/>
                    <a:pt x="8" y="10"/>
                  </a:cubicBezTo>
                  <a:cubicBezTo>
                    <a:pt x="8" y="13"/>
                    <a:pt x="8" y="13"/>
                    <a:pt x="8" y="13"/>
                  </a:cubicBezTo>
                  <a:cubicBezTo>
                    <a:pt x="9" y="10"/>
                    <a:pt x="9" y="10"/>
                    <a:pt x="9" y="10"/>
                  </a:cubicBezTo>
                  <a:cubicBezTo>
                    <a:pt x="8" y="13"/>
                    <a:pt x="8" y="13"/>
                    <a:pt x="8" y="13"/>
                  </a:cubicBezTo>
                  <a:cubicBezTo>
                    <a:pt x="10" y="11"/>
                    <a:pt x="10" y="11"/>
                    <a:pt x="10" y="11"/>
                  </a:cubicBezTo>
                  <a:cubicBezTo>
                    <a:pt x="10" y="10"/>
                    <a:pt x="9" y="10"/>
                    <a:pt x="9" y="10"/>
                  </a:cubicBezTo>
                  <a:cubicBezTo>
                    <a:pt x="8" y="13"/>
                    <a:pt x="8" y="13"/>
                    <a:pt x="8" y="13"/>
                  </a:cubicBezTo>
                  <a:cubicBezTo>
                    <a:pt x="10" y="11"/>
                    <a:pt x="10" y="11"/>
                    <a:pt x="10" y="11"/>
                  </a:cubicBezTo>
                  <a:cubicBezTo>
                    <a:pt x="8" y="13"/>
                    <a:pt x="8" y="13"/>
                    <a:pt x="8" y="13"/>
                  </a:cubicBezTo>
                  <a:cubicBezTo>
                    <a:pt x="11" y="13"/>
                    <a:pt x="11" y="13"/>
                    <a:pt x="11" y="13"/>
                  </a:cubicBezTo>
                  <a:cubicBezTo>
                    <a:pt x="11" y="13"/>
                    <a:pt x="11" y="12"/>
                    <a:pt x="10" y="11"/>
                  </a:cubicBezTo>
                  <a:cubicBezTo>
                    <a:pt x="8" y="13"/>
                    <a:pt x="8" y="13"/>
                    <a:pt x="8" y="13"/>
                  </a:cubicBezTo>
                  <a:cubicBezTo>
                    <a:pt x="11" y="13"/>
                    <a:pt x="11" y="13"/>
                    <a:pt x="11" y="13"/>
                  </a:cubicBezTo>
                  <a:cubicBezTo>
                    <a:pt x="8" y="13"/>
                    <a:pt x="8" y="13"/>
                    <a:pt x="8" y="13"/>
                  </a:cubicBezTo>
                  <a:cubicBezTo>
                    <a:pt x="11" y="15"/>
                    <a:pt x="11" y="15"/>
                    <a:pt x="11" y="15"/>
                  </a:cubicBezTo>
                  <a:cubicBezTo>
                    <a:pt x="11" y="15"/>
                    <a:pt x="11" y="14"/>
                    <a:pt x="11" y="13"/>
                  </a:cubicBezTo>
                  <a:cubicBezTo>
                    <a:pt x="8" y="13"/>
                    <a:pt x="8" y="13"/>
                    <a:pt x="8" y="13"/>
                  </a:cubicBezTo>
                  <a:cubicBezTo>
                    <a:pt x="11" y="15"/>
                    <a:pt x="11" y="15"/>
                    <a:pt x="11" y="15"/>
                  </a:cubicBezTo>
                  <a:cubicBezTo>
                    <a:pt x="9" y="14"/>
                    <a:pt x="9" y="14"/>
                    <a:pt x="9" y="14"/>
                  </a:cubicBezTo>
                  <a:cubicBezTo>
                    <a:pt x="10" y="16"/>
                    <a:pt x="10" y="16"/>
                    <a:pt x="10" y="16"/>
                  </a:cubicBezTo>
                  <a:cubicBezTo>
                    <a:pt x="10" y="16"/>
                    <a:pt x="10" y="16"/>
                    <a:pt x="11" y="15"/>
                  </a:cubicBezTo>
                  <a:cubicBezTo>
                    <a:pt x="9" y="14"/>
                    <a:pt x="9" y="14"/>
                    <a:pt x="9" y="14"/>
                  </a:cubicBezTo>
                  <a:cubicBezTo>
                    <a:pt x="10" y="16"/>
                    <a:pt x="10" y="16"/>
                    <a:pt x="10" y="16"/>
                  </a:cubicBezTo>
                  <a:cubicBezTo>
                    <a:pt x="10" y="16"/>
                    <a:pt x="11" y="16"/>
                    <a:pt x="11" y="15"/>
                  </a:cubicBezTo>
                  <a:cubicBezTo>
                    <a:pt x="13" y="14"/>
                    <a:pt x="16" y="13"/>
                    <a:pt x="19" y="11"/>
                  </a:cubicBezTo>
                  <a:cubicBezTo>
                    <a:pt x="20" y="11"/>
                    <a:pt x="22" y="10"/>
                    <a:pt x="23" y="9"/>
                  </a:cubicBezTo>
                  <a:cubicBezTo>
                    <a:pt x="24" y="9"/>
                    <a:pt x="25" y="8"/>
                    <a:pt x="25" y="8"/>
                  </a:cubicBezTo>
                  <a:cubicBezTo>
                    <a:pt x="25" y="8"/>
                    <a:pt x="25" y="8"/>
                    <a:pt x="25" y="8"/>
                  </a:cubicBezTo>
                  <a:cubicBezTo>
                    <a:pt x="25" y="8"/>
                    <a:pt x="26" y="8"/>
                    <a:pt x="26" y="8"/>
                  </a:cubicBezTo>
                  <a:cubicBezTo>
                    <a:pt x="26" y="8"/>
                    <a:pt x="27" y="8"/>
                    <a:pt x="27" y="7"/>
                  </a:cubicBezTo>
                  <a:cubicBezTo>
                    <a:pt x="28" y="7"/>
                    <a:pt x="28" y="6"/>
                    <a:pt x="28" y="5"/>
                  </a:cubicBezTo>
                  <a:cubicBezTo>
                    <a:pt x="28" y="4"/>
                    <a:pt x="28" y="3"/>
                    <a:pt x="27" y="2"/>
                  </a:cubicBezTo>
                  <a:cubicBezTo>
                    <a:pt x="27" y="1"/>
                    <a:pt x="26" y="1"/>
                    <a:pt x="26" y="1"/>
                  </a:cubicBezTo>
                  <a:cubicBezTo>
                    <a:pt x="25" y="1"/>
                    <a:pt x="25" y="1"/>
                    <a:pt x="25" y="1"/>
                  </a:cubicBezTo>
                  <a:cubicBezTo>
                    <a:pt x="24" y="1"/>
                    <a:pt x="22" y="0"/>
                    <a:pt x="21" y="0"/>
                  </a:cubicBezTo>
                  <a:cubicBezTo>
                    <a:pt x="19" y="0"/>
                    <a:pt x="17" y="0"/>
                    <a:pt x="16" y="0"/>
                  </a:cubicBezTo>
                  <a:cubicBezTo>
                    <a:pt x="13" y="0"/>
                    <a:pt x="10" y="0"/>
                    <a:pt x="8" y="1"/>
                  </a:cubicBezTo>
                  <a:cubicBezTo>
                    <a:pt x="6" y="1"/>
                    <a:pt x="5" y="1"/>
                    <a:pt x="4" y="1"/>
                  </a:cubicBezTo>
                  <a:cubicBezTo>
                    <a:pt x="4" y="1"/>
                    <a:pt x="3" y="1"/>
                    <a:pt x="3" y="1"/>
                  </a:cubicBezTo>
                  <a:cubicBezTo>
                    <a:pt x="2" y="2"/>
                    <a:pt x="2" y="2"/>
                    <a:pt x="1" y="3"/>
                  </a:cubicBezTo>
                  <a:cubicBezTo>
                    <a:pt x="0" y="5"/>
                    <a:pt x="0" y="7"/>
                    <a:pt x="2" y="8"/>
                  </a:cubicBezTo>
                  <a:cubicBezTo>
                    <a:pt x="3" y="9"/>
                    <a:pt x="6" y="9"/>
                    <a:pt x="7" y="7"/>
                  </a:cubicBezTo>
                  <a:close/>
                </a:path>
              </a:pathLst>
            </a:custGeom>
            <a:solidFill>
              <a:srgbClr val="7239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7" name="iṩļîḑé">
              <a:extLst>
                <a:ext uri="{FF2B5EF4-FFF2-40B4-BE49-F238E27FC236}">
                  <a16:creationId xmlns:a16="http://schemas.microsoft.com/office/drawing/2014/main" xmlns="" id="{6D7AE1FE-4D90-4F94-AF8D-45584B5D312B}"/>
                </a:ext>
              </a:extLst>
            </p:cNvPr>
            <p:cNvSpPr/>
            <p:nvPr/>
          </p:nvSpPr>
          <p:spPr bwMode="auto">
            <a:xfrm>
              <a:off x="5166519" y="4354513"/>
              <a:ext cx="1611313" cy="1609725"/>
            </a:xfrm>
            <a:prstGeom prst="rect">
              <a:avLst/>
            </a:prstGeom>
            <a:solidFill>
              <a:srgbClr val="36394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38" name="ïš1ïďê">
              <a:extLst>
                <a:ext uri="{FF2B5EF4-FFF2-40B4-BE49-F238E27FC236}">
                  <a16:creationId xmlns:a16="http://schemas.microsoft.com/office/drawing/2014/main" xmlns="" id="{B00FC0A9-EF2D-4219-B23F-A0FE7E98DEEB}"/>
                </a:ext>
              </a:extLst>
            </p:cNvPr>
            <p:cNvSpPr/>
            <p:nvPr/>
          </p:nvSpPr>
          <p:spPr bwMode="auto">
            <a:xfrm>
              <a:off x="5166519" y="4354513"/>
              <a:ext cx="1611313" cy="160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39" name="iślïḑè">
              <a:extLst>
                <a:ext uri="{FF2B5EF4-FFF2-40B4-BE49-F238E27FC236}">
                  <a16:creationId xmlns:a16="http://schemas.microsoft.com/office/drawing/2014/main" xmlns="" id="{1B2833DB-A946-4988-97B2-8620BDD4A5C2}"/>
                </a:ext>
              </a:extLst>
            </p:cNvPr>
            <p:cNvSpPr/>
            <p:nvPr/>
          </p:nvSpPr>
          <p:spPr bwMode="auto">
            <a:xfrm>
              <a:off x="5071269" y="4283075"/>
              <a:ext cx="1666875" cy="315912"/>
            </a:xfrm>
            <a:custGeom>
              <a:avLst/>
              <a:gdLst>
                <a:gd name="T0" fmla="*/ 541 w 541"/>
                <a:gd name="T1" fmla="*/ 102 h 102"/>
                <a:gd name="T2" fmla="*/ 540 w 541"/>
                <a:gd name="T3" fmla="*/ 102 h 102"/>
                <a:gd name="T4" fmla="*/ 35 w 541"/>
                <a:gd name="T5" fmla="*/ 100 h 102"/>
                <a:gd name="T6" fmla="*/ 14 w 541"/>
                <a:gd name="T7" fmla="*/ 88 h 102"/>
                <a:gd name="T8" fmla="*/ 7 w 541"/>
                <a:gd name="T9" fmla="*/ 79 h 102"/>
                <a:gd name="T10" fmla="*/ 0 w 541"/>
                <a:gd name="T11" fmla="*/ 50 h 102"/>
                <a:gd name="T12" fmla="*/ 32 w 541"/>
                <a:gd name="T13" fmla="*/ 0 h 102"/>
                <a:gd name="T14" fmla="*/ 538 w 541"/>
                <a:gd name="T15" fmla="*/ 2 h 102"/>
                <a:gd name="T16" fmla="*/ 532 w 541"/>
                <a:gd name="T17" fmla="*/ 92 h 102"/>
                <a:gd name="T18" fmla="*/ 541 w 541"/>
                <a:gd name="T1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1" h="102">
                  <a:moveTo>
                    <a:pt x="541" y="102"/>
                  </a:moveTo>
                  <a:cubicBezTo>
                    <a:pt x="541" y="102"/>
                    <a:pt x="541" y="102"/>
                    <a:pt x="540" y="102"/>
                  </a:cubicBezTo>
                  <a:cubicBezTo>
                    <a:pt x="505" y="102"/>
                    <a:pt x="36" y="100"/>
                    <a:pt x="35" y="100"/>
                  </a:cubicBezTo>
                  <a:cubicBezTo>
                    <a:pt x="27" y="99"/>
                    <a:pt x="20" y="95"/>
                    <a:pt x="14" y="88"/>
                  </a:cubicBezTo>
                  <a:cubicBezTo>
                    <a:pt x="11" y="85"/>
                    <a:pt x="9" y="82"/>
                    <a:pt x="7" y="79"/>
                  </a:cubicBezTo>
                  <a:cubicBezTo>
                    <a:pt x="3" y="71"/>
                    <a:pt x="0" y="61"/>
                    <a:pt x="0" y="50"/>
                  </a:cubicBezTo>
                  <a:cubicBezTo>
                    <a:pt x="0" y="24"/>
                    <a:pt x="10" y="1"/>
                    <a:pt x="32" y="0"/>
                  </a:cubicBezTo>
                  <a:cubicBezTo>
                    <a:pt x="32" y="0"/>
                    <a:pt x="539" y="2"/>
                    <a:pt x="538" y="2"/>
                  </a:cubicBezTo>
                  <a:cubicBezTo>
                    <a:pt x="527" y="4"/>
                    <a:pt x="523" y="67"/>
                    <a:pt x="532" y="92"/>
                  </a:cubicBezTo>
                  <a:cubicBezTo>
                    <a:pt x="534" y="98"/>
                    <a:pt x="538" y="102"/>
                    <a:pt x="541" y="102"/>
                  </a:cubicBezTo>
                </a:path>
              </a:pathLst>
            </a:custGeom>
            <a:solidFill>
              <a:srgbClr val="A57B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0" name="ïSḷíḑe">
              <a:extLst>
                <a:ext uri="{FF2B5EF4-FFF2-40B4-BE49-F238E27FC236}">
                  <a16:creationId xmlns:a16="http://schemas.microsoft.com/office/drawing/2014/main" xmlns="" id="{CA2F3C66-D52A-4195-8EC8-C84BFEE7F2A7}"/>
                </a:ext>
              </a:extLst>
            </p:cNvPr>
            <p:cNvSpPr/>
            <p:nvPr/>
          </p:nvSpPr>
          <p:spPr bwMode="auto">
            <a:xfrm>
              <a:off x="5114131" y="4556125"/>
              <a:ext cx="1620838" cy="42862"/>
            </a:xfrm>
            <a:custGeom>
              <a:avLst/>
              <a:gdLst>
                <a:gd name="T0" fmla="*/ 190 w 526"/>
                <a:gd name="T1" fmla="*/ 0 h 14"/>
                <a:gd name="T2" fmla="*/ 0 w 526"/>
                <a:gd name="T3" fmla="*/ 0 h 14"/>
                <a:gd name="T4" fmla="*/ 21 w 526"/>
                <a:gd name="T5" fmla="*/ 12 h 14"/>
                <a:gd name="T6" fmla="*/ 197 w 526"/>
                <a:gd name="T7" fmla="*/ 12 h 14"/>
                <a:gd name="T8" fmla="*/ 190 w 526"/>
                <a:gd name="T9" fmla="*/ 0 h 14"/>
                <a:gd name="T10" fmla="*/ 501 w 526"/>
                <a:gd name="T11" fmla="*/ 0 h 14"/>
                <a:gd name="T12" fmla="*/ 444 w 526"/>
                <a:gd name="T13" fmla="*/ 0 h 14"/>
                <a:gd name="T14" fmla="*/ 433 w 526"/>
                <a:gd name="T15" fmla="*/ 13 h 14"/>
                <a:gd name="T16" fmla="*/ 526 w 526"/>
                <a:gd name="T17" fmla="*/ 14 h 14"/>
                <a:gd name="T18" fmla="*/ 518 w 526"/>
                <a:gd name="T19" fmla="*/ 8 h 14"/>
                <a:gd name="T20" fmla="*/ 501 w 526"/>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6" h="14">
                  <a:moveTo>
                    <a:pt x="190" y="0"/>
                  </a:moveTo>
                  <a:cubicBezTo>
                    <a:pt x="0" y="0"/>
                    <a:pt x="0" y="0"/>
                    <a:pt x="0" y="0"/>
                  </a:cubicBezTo>
                  <a:cubicBezTo>
                    <a:pt x="6" y="7"/>
                    <a:pt x="13" y="11"/>
                    <a:pt x="21" y="12"/>
                  </a:cubicBezTo>
                  <a:cubicBezTo>
                    <a:pt x="22" y="12"/>
                    <a:pt x="101" y="12"/>
                    <a:pt x="197" y="12"/>
                  </a:cubicBezTo>
                  <a:cubicBezTo>
                    <a:pt x="194" y="8"/>
                    <a:pt x="192" y="4"/>
                    <a:pt x="190" y="0"/>
                  </a:cubicBezTo>
                  <a:moveTo>
                    <a:pt x="501" y="0"/>
                  </a:moveTo>
                  <a:cubicBezTo>
                    <a:pt x="444" y="0"/>
                    <a:pt x="444" y="0"/>
                    <a:pt x="444" y="0"/>
                  </a:cubicBezTo>
                  <a:cubicBezTo>
                    <a:pt x="441" y="5"/>
                    <a:pt x="437" y="9"/>
                    <a:pt x="433" y="13"/>
                  </a:cubicBezTo>
                  <a:cubicBezTo>
                    <a:pt x="482" y="14"/>
                    <a:pt x="517" y="14"/>
                    <a:pt x="526" y="14"/>
                  </a:cubicBezTo>
                  <a:cubicBezTo>
                    <a:pt x="523" y="14"/>
                    <a:pt x="520" y="13"/>
                    <a:pt x="518" y="8"/>
                  </a:cubicBezTo>
                  <a:cubicBezTo>
                    <a:pt x="501" y="0"/>
                    <a:pt x="501" y="0"/>
                    <a:pt x="501" y="0"/>
                  </a:cubicBezTo>
                </a:path>
              </a:pathLst>
            </a:custGeom>
            <a:solidFill>
              <a:srgbClr val="8B64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1" name="i$ļiḋê">
              <a:extLst>
                <a:ext uri="{FF2B5EF4-FFF2-40B4-BE49-F238E27FC236}">
                  <a16:creationId xmlns:a16="http://schemas.microsoft.com/office/drawing/2014/main" xmlns="" id="{60D5E66B-BF9B-4DA7-97DD-885B523CE9FB}"/>
                </a:ext>
              </a:extLst>
            </p:cNvPr>
            <p:cNvSpPr/>
            <p:nvPr/>
          </p:nvSpPr>
          <p:spPr bwMode="auto">
            <a:xfrm>
              <a:off x="6347619" y="4271963"/>
              <a:ext cx="134938" cy="330200"/>
            </a:xfrm>
            <a:custGeom>
              <a:avLst/>
              <a:gdLst>
                <a:gd name="T0" fmla="*/ 44 w 44"/>
                <a:gd name="T1" fmla="*/ 1 h 107"/>
                <a:gd name="T2" fmla="*/ 24 w 44"/>
                <a:gd name="T3" fmla="*/ 54 h 107"/>
                <a:gd name="T4" fmla="*/ 39 w 44"/>
                <a:gd name="T5" fmla="*/ 107 h 107"/>
                <a:gd name="T6" fmla="*/ 14 w 44"/>
                <a:gd name="T7" fmla="*/ 107 h 107"/>
                <a:gd name="T8" fmla="*/ 2 w 44"/>
                <a:gd name="T9" fmla="*/ 46 h 107"/>
                <a:gd name="T10" fmla="*/ 20 w 44"/>
                <a:gd name="T11" fmla="*/ 0 h 107"/>
                <a:gd name="T12" fmla="*/ 44 w 44"/>
                <a:gd name="T13" fmla="*/ 1 h 107"/>
              </a:gdLst>
              <a:ahLst/>
              <a:cxnLst>
                <a:cxn ang="0">
                  <a:pos x="T0" y="T1"/>
                </a:cxn>
                <a:cxn ang="0">
                  <a:pos x="T2" y="T3"/>
                </a:cxn>
                <a:cxn ang="0">
                  <a:pos x="T4" y="T5"/>
                </a:cxn>
                <a:cxn ang="0">
                  <a:pos x="T6" y="T7"/>
                </a:cxn>
                <a:cxn ang="0">
                  <a:pos x="T8" y="T9"/>
                </a:cxn>
                <a:cxn ang="0">
                  <a:pos x="T10" y="T11"/>
                </a:cxn>
                <a:cxn ang="0">
                  <a:pos x="T12" y="T13"/>
                </a:cxn>
              </a:cxnLst>
              <a:rect l="0" t="0" r="r" b="b"/>
              <a:pathLst>
                <a:path w="44" h="107">
                  <a:moveTo>
                    <a:pt x="44" y="1"/>
                  </a:moveTo>
                  <a:cubicBezTo>
                    <a:pt x="44" y="1"/>
                    <a:pt x="22" y="14"/>
                    <a:pt x="24" y="54"/>
                  </a:cubicBezTo>
                  <a:cubicBezTo>
                    <a:pt x="27" y="95"/>
                    <a:pt x="39" y="107"/>
                    <a:pt x="39" y="107"/>
                  </a:cubicBezTo>
                  <a:cubicBezTo>
                    <a:pt x="14" y="107"/>
                    <a:pt x="14" y="107"/>
                    <a:pt x="14" y="107"/>
                  </a:cubicBezTo>
                  <a:cubicBezTo>
                    <a:pt x="14" y="107"/>
                    <a:pt x="0" y="79"/>
                    <a:pt x="2" y="46"/>
                  </a:cubicBezTo>
                  <a:cubicBezTo>
                    <a:pt x="3" y="14"/>
                    <a:pt x="20" y="0"/>
                    <a:pt x="20" y="0"/>
                  </a:cubicBezTo>
                  <a:lnTo>
                    <a:pt x="44" y="1"/>
                  </a:lnTo>
                  <a:close/>
                </a:path>
              </a:pathLst>
            </a:custGeom>
            <a:solidFill>
              <a:srgbClr val="3F22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2" name="išḷiḍè">
              <a:extLst>
                <a:ext uri="{FF2B5EF4-FFF2-40B4-BE49-F238E27FC236}">
                  <a16:creationId xmlns:a16="http://schemas.microsoft.com/office/drawing/2014/main" xmlns="" id="{CB5FD86F-ED04-4822-910E-8A0A1A7987DC}"/>
                </a:ext>
              </a:extLst>
            </p:cNvPr>
            <p:cNvSpPr/>
            <p:nvPr/>
          </p:nvSpPr>
          <p:spPr bwMode="auto">
            <a:xfrm>
              <a:off x="5303044" y="4278313"/>
              <a:ext cx="138113" cy="317500"/>
            </a:xfrm>
            <a:custGeom>
              <a:avLst/>
              <a:gdLst>
                <a:gd name="T0" fmla="*/ 45 w 45"/>
                <a:gd name="T1" fmla="*/ 0 h 103"/>
                <a:gd name="T2" fmla="*/ 24 w 45"/>
                <a:gd name="T3" fmla="*/ 52 h 103"/>
                <a:gd name="T4" fmla="*/ 40 w 45"/>
                <a:gd name="T5" fmla="*/ 103 h 103"/>
                <a:gd name="T6" fmla="*/ 14 w 45"/>
                <a:gd name="T7" fmla="*/ 101 h 103"/>
                <a:gd name="T8" fmla="*/ 1 w 45"/>
                <a:gd name="T9" fmla="*/ 44 h 103"/>
                <a:gd name="T10" fmla="*/ 20 w 45"/>
                <a:gd name="T11" fmla="*/ 0 h 103"/>
                <a:gd name="T12" fmla="*/ 45 w 45"/>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45" h="103">
                  <a:moveTo>
                    <a:pt x="45" y="0"/>
                  </a:moveTo>
                  <a:cubicBezTo>
                    <a:pt x="45" y="0"/>
                    <a:pt x="22" y="11"/>
                    <a:pt x="24" y="52"/>
                  </a:cubicBezTo>
                  <a:cubicBezTo>
                    <a:pt x="27" y="92"/>
                    <a:pt x="40" y="103"/>
                    <a:pt x="40" y="103"/>
                  </a:cubicBezTo>
                  <a:cubicBezTo>
                    <a:pt x="14" y="101"/>
                    <a:pt x="14" y="101"/>
                    <a:pt x="14" y="101"/>
                  </a:cubicBezTo>
                  <a:cubicBezTo>
                    <a:pt x="14" y="101"/>
                    <a:pt x="0" y="76"/>
                    <a:pt x="1" y="44"/>
                  </a:cubicBezTo>
                  <a:cubicBezTo>
                    <a:pt x="3" y="11"/>
                    <a:pt x="20" y="0"/>
                    <a:pt x="20" y="0"/>
                  </a:cubicBezTo>
                  <a:lnTo>
                    <a:pt x="45" y="0"/>
                  </a:lnTo>
                  <a:close/>
                </a:path>
              </a:pathLst>
            </a:custGeom>
            <a:solidFill>
              <a:srgbClr val="3F22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3" name="íSľiḍè">
              <a:extLst>
                <a:ext uri="{FF2B5EF4-FFF2-40B4-BE49-F238E27FC236}">
                  <a16:creationId xmlns:a16="http://schemas.microsoft.com/office/drawing/2014/main" xmlns="" id="{738F993A-2251-4DE3-A788-0BC7E76FD06B}"/>
                </a:ext>
              </a:extLst>
            </p:cNvPr>
            <p:cNvSpPr/>
            <p:nvPr/>
          </p:nvSpPr>
          <p:spPr bwMode="auto">
            <a:xfrm>
              <a:off x="6627019" y="4286250"/>
              <a:ext cx="225425" cy="312737"/>
            </a:xfrm>
            <a:custGeom>
              <a:avLst/>
              <a:gdLst>
                <a:gd name="T0" fmla="*/ 73 w 73"/>
                <a:gd name="T1" fmla="*/ 50 h 101"/>
                <a:gd name="T2" fmla="*/ 42 w 73"/>
                <a:gd name="T3" fmla="*/ 100 h 101"/>
                <a:gd name="T4" fmla="*/ 36 w 73"/>
                <a:gd name="T5" fmla="*/ 101 h 101"/>
                <a:gd name="T6" fmla="*/ 0 w 73"/>
                <a:gd name="T7" fmla="*/ 51 h 101"/>
                <a:gd name="T8" fmla="*/ 3 w 73"/>
                <a:gd name="T9" fmla="*/ 32 h 101"/>
                <a:gd name="T10" fmla="*/ 36 w 73"/>
                <a:gd name="T11" fmla="*/ 0 h 101"/>
                <a:gd name="T12" fmla="*/ 42 w 73"/>
                <a:gd name="T13" fmla="*/ 0 h 101"/>
                <a:gd name="T14" fmla="*/ 73 w 73"/>
                <a:gd name="T15" fmla="*/ 50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01">
                  <a:moveTo>
                    <a:pt x="73" y="50"/>
                  </a:moveTo>
                  <a:cubicBezTo>
                    <a:pt x="73" y="76"/>
                    <a:pt x="59" y="97"/>
                    <a:pt x="42" y="100"/>
                  </a:cubicBezTo>
                  <a:cubicBezTo>
                    <a:pt x="40" y="101"/>
                    <a:pt x="38" y="101"/>
                    <a:pt x="36" y="101"/>
                  </a:cubicBezTo>
                  <a:cubicBezTo>
                    <a:pt x="17" y="101"/>
                    <a:pt x="1" y="79"/>
                    <a:pt x="0" y="51"/>
                  </a:cubicBezTo>
                  <a:cubicBezTo>
                    <a:pt x="0" y="44"/>
                    <a:pt x="1" y="38"/>
                    <a:pt x="3" y="32"/>
                  </a:cubicBezTo>
                  <a:cubicBezTo>
                    <a:pt x="9" y="14"/>
                    <a:pt x="22" y="0"/>
                    <a:pt x="36" y="0"/>
                  </a:cubicBezTo>
                  <a:cubicBezTo>
                    <a:pt x="38" y="0"/>
                    <a:pt x="40" y="0"/>
                    <a:pt x="42" y="0"/>
                  </a:cubicBezTo>
                  <a:cubicBezTo>
                    <a:pt x="59" y="4"/>
                    <a:pt x="73" y="25"/>
                    <a:pt x="73" y="50"/>
                  </a:cubicBezTo>
                  <a:close/>
                </a:path>
              </a:pathLst>
            </a:custGeom>
            <a:solidFill>
              <a:srgbClr val="9971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4" name="îšḷíḑè">
              <a:extLst>
                <a:ext uri="{FF2B5EF4-FFF2-40B4-BE49-F238E27FC236}">
                  <a16:creationId xmlns:a16="http://schemas.microsoft.com/office/drawing/2014/main" xmlns="" id="{CE4DB41B-E6C4-4535-9922-CF6271C759F9}"/>
                </a:ext>
              </a:extLst>
            </p:cNvPr>
            <p:cNvSpPr/>
            <p:nvPr/>
          </p:nvSpPr>
          <p:spPr bwMode="auto">
            <a:xfrm>
              <a:off x="6676231" y="4327525"/>
              <a:ext cx="133350" cy="238125"/>
            </a:xfrm>
            <a:custGeom>
              <a:avLst/>
              <a:gdLst>
                <a:gd name="T0" fmla="*/ 25 w 43"/>
                <a:gd name="T1" fmla="*/ 77 h 77"/>
                <a:gd name="T2" fmla="*/ 22 w 43"/>
                <a:gd name="T3" fmla="*/ 76 h 77"/>
                <a:gd name="T4" fmla="*/ 16 w 43"/>
                <a:gd name="T5" fmla="*/ 73 h 77"/>
                <a:gd name="T6" fmla="*/ 9 w 43"/>
                <a:gd name="T7" fmla="*/ 66 h 77"/>
                <a:gd name="T8" fmla="*/ 2 w 43"/>
                <a:gd name="T9" fmla="*/ 54 h 77"/>
                <a:gd name="T10" fmla="*/ 1 w 43"/>
                <a:gd name="T11" fmla="*/ 46 h 77"/>
                <a:gd name="T12" fmla="*/ 0 w 43"/>
                <a:gd name="T13" fmla="*/ 44 h 77"/>
                <a:gd name="T14" fmla="*/ 0 w 43"/>
                <a:gd name="T15" fmla="*/ 43 h 77"/>
                <a:gd name="T16" fmla="*/ 0 w 43"/>
                <a:gd name="T17" fmla="*/ 42 h 77"/>
                <a:gd name="T18" fmla="*/ 0 w 43"/>
                <a:gd name="T19" fmla="*/ 38 h 77"/>
                <a:gd name="T20" fmla="*/ 3 w 43"/>
                <a:gd name="T21" fmla="*/ 19 h 77"/>
                <a:gd name="T22" fmla="*/ 15 w 43"/>
                <a:gd name="T23" fmla="*/ 3 h 77"/>
                <a:gd name="T24" fmla="*/ 26 w 43"/>
                <a:gd name="T25" fmla="*/ 1 h 77"/>
                <a:gd name="T26" fmla="*/ 36 w 43"/>
                <a:gd name="T27" fmla="*/ 8 h 77"/>
                <a:gd name="T28" fmla="*/ 43 w 43"/>
                <a:gd name="T29" fmla="*/ 27 h 77"/>
                <a:gd name="T30" fmla="*/ 41 w 43"/>
                <a:gd name="T31" fmla="*/ 47 h 77"/>
                <a:gd name="T32" fmla="*/ 40 w 43"/>
                <a:gd name="T33" fmla="*/ 52 h 77"/>
                <a:gd name="T34" fmla="*/ 37 w 43"/>
                <a:gd name="T35" fmla="*/ 56 h 77"/>
                <a:gd name="T36" fmla="*/ 33 w 43"/>
                <a:gd name="T37" fmla="*/ 60 h 77"/>
                <a:gd name="T38" fmla="*/ 28 w 43"/>
                <a:gd name="T39" fmla="*/ 61 h 77"/>
                <a:gd name="T40" fmla="*/ 20 w 43"/>
                <a:gd name="T41" fmla="*/ 55 h 77"/>
                <a:gd name="T42" fmla="*/ 17 w 43"/>
                <a:gd name="T43" fmla="*/ 47 h 77"/>
                <a:gd name="T44" fmla="*/ 17 w 43"/>
                <a:gd name="T45" fmla="*/ 33 h 77"/>
                <a:gd name="T46" fmla="*/ 20 w 43"/>
                <a:gd name="T47" fmla="*/ 28 h 77"/>
                <a:gd name="T48" fmla="*/ 22 w 43"/>
                <a:gd name="T49" fmla="*/ 26 h 77"/>
                <a:gd name="T50" fmla="*/ 25 w 43"/>
                <a:gd name="T51" fmla="*/ 26 h 77"/>
                <a:gd name="T52" fmla="*/ 27 w 43"/>
                <a:gd name="T53" fmla="*/ 30 h 77"/>
                <a:gd name="T54" fmla="*/ 28 w 43"/>
                <a:gd name="T55" fmla="*/ 32 h 77"/>
                <a:gd name="T56" fmla="*/ 28 w 43"/>
                <a:gd name="T57" fmla="*/ 35 h 77"/>
                <a:gd name="T58" fmla="*/ 27 w 43"/>
                <a:gd name="T59" fmla="*/ 33 h 77"/>
                <a:gd name="T60" fmla="*/ 24 w 43"/>
                <a:gd name="T61" fmla="*/ 27 h 77"/>
                <a:gd name="T62" fmla="*/ 21 w 43"/>
                <a:gd name="T63" fmla="*/ 29 h 77"/>
                <a:gd name="T64" fmla="*/ 19 w 43"/>
                <a:gd name="T65" fmla="*/ 34 h 77"/>
                <a:gd name="T66" fmla="*/ 20 w 43"/>
                <a:gd name="T67" fmla="*/ 46 h 77"/>
                <a:gd name="T68" fmla="*/ 23 w 43"/>
                <a:gd name="T69" fmla="*/ 52 h 77"/>
                <a:gd name="T70" fmla="*/ 29 w 43"/>
                <a:gd name="T71" fmla="*/ 56 h 77"/>
                <a:gd name="T72" fmla="*/ 36 w 43"/>
                <a:gd name="T73" fmla="*/ 46 h 77"/>
                <a:gd name="T74" fmla="*/ 37 w 43"/>
                <a:gd name="T75" fmla="*/ 28 h 77"/>
                <a:gd name="T76" fmla="*/ 31 w 43"/>
                <a:gd name="T77" fmla="*/ 11 h 77"/>
                <a:gd name="T78" fmla="*/ 30 w 43"/>
                <a:gd name="T79" fmla="*/ 10 h 77"/>
                <a:gd name="T80" fmla="*/ 28 w 43"/>
                <a:gd name="T81" fmla="*/ 8 h 77"/>
                <a:gd name="T82" fmla="*/ 26 w 43"/>
                <a:gd name="T83" fmla="*/ 7 h 77"/>
                <a:gd name="T84" fmla="*/ 18 w 43"/>
                <a:gd name="T85" fmla="*/ 9 h 77"/>
                <a:gd name="T86" fmla="*/ 8 w 43"/>
                <a:gd name="T87" fmla="*/ 21 h 77"/>
                <a:gd name="T88" fmla="*/ 4 w 43"/>
                <a:gd name="T89" fmla="*/ 38 h 77"/>
                <a:gd name="T90" fmla="*/ 3 w 43"/>
                <a:gd name="T91" fmla="*/ 42 h 77"/>
                <a:gd name="T92" fmla="*/ 3 w 43"/>
                <a:gd name="T93" fmla="*/ 43 h 77"/>
                <a:gd name="T94" fmla="*/ 4 w 43"/>
                <a:gd name="T95" fmla="*/ 44 h 77"/>
                <a:gd name="T96" fmla="*/ 4 w 43"/>
                <a:gd name="T97" fmla="*/ 46 h 77"/>
                <a:gd name="T98" fmla="*/ 6 w 43"/>
                <a:gd name="T99" fmla="*/ 53 h 77"/>
                <a:gd name="T100" fmla="*/ 10 w 43"/>
                <a:gd name="T101" fmla="*/ 65 h 77"/>
                <a:gd name="T102" fmla="*/ 17 w 43"/>
                <a:gd name="T103" fmla="*/ 72 h 77"/>
                <a:gd name="T104" fmla="*/ 23 w 43"/>
                <a:gd name="T105" fmla="*/ 76 h 77"/>
                <a:gd name="T106" fmla="*/ 25 w 43"/>
                <a:gd name="T10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77">
                  <a:moveTo>
                    <a:pt x="25" y="77"/>
                  </a:moveTo>
                  <a:cubicBezTo>
                    <a:pt x="25" y="77"/>
                    <a:pt x="24" y="76"/>
                    <a:pt x="22" y="76"/>
                  </a:cubicBezTo>
                  <a:cubicBezTo>
                    <a:pt x="21" y="75"/>
                    <a:pt x="19" y="75"/>
                    <a:pt x="16" y="73"/>
                  </a:cubicBezTo>
                  <a:cubicBezTo>
                    <a:pt x="14" y="72"/>
                    <a:pt x="11" y="69"/>
                    <a:pt x="9" y="66"/>
                  </a:cubicBezTo>
                  <a:cubicBezTo>
                    <a:pt x="6" y="63"/>
                    <a:pt x="4" y="59"/>
                    <a:pt x="2" y="54"/>
                  </a:cubicBezTo>
                  <a:cubicBezTo>
                    <a:pt x="2" y="51"/>
                    <a:pt x="1" y="49"/>
                    <a:pt x="1" y="46"/>
                  </a:cubicBezTo>
                  <a:cubicBezTo>
                    <a:pt x="0" y="44"/>
                    <a:pt x="0" y="44"/>
                    <a:pt x="0" y="44"/>
                  </a:cubicBezTo>
                  <a:cubicBezTo>
                    <a:pt x="0" y="43"/>
                    <a:pt x="0" y="43"/>
                    <a:pt x="0" y="43"/>
                  </a:cubicBezTo>
                  <a:cubicBezTo>
                    <a:pt x="0" y="42"/>
                    <a:pt x="0" y="42"/>
                    <a:pt x="0" y="42"/>
                  </a:cubicBezTo>
                  <a:cubicBezTo>
                    <a:pt x="0" y="41"/>
                    <a:pt x="0" y="39"/>
                    <a:pt x="0" y="38"/>
                  </a:cubicBezTo>
                  <a:cubicBezTo>
                    <a:pt x="0" y="32"/>
                    <a:pt x="0" y="26"/>
                    <a:pt x="3" y="19"/>
                  </a:cubicBezTo>
                  <a:cubicBezTo>
                    <a:pt x="5" y="13"/>
                    <a:pt x="9" y="7"/>
                    <a:pt x="15" y="3"/>
                  </a:cubicBezTo>
                  <a:cubicBezTo>
                    <a:pt x="18" y="2"/>
                    <a:pt x="22" y="0"/>
                    <a:pt x="26" y="1"/>
                  </a:cubicBezTo>
                  <a:cubicBezTo>
                    <a:pt x="31" y="2"/>
                    <a:pt x="34" y="5"/>
                    <a:pt x="36" y="8"/>
                  </a:cubicBezTo>
                  <a:cubicBezTo>
                    <a:pt x="40" y="14"/>
                    <a:pt x="42" y="21"/>
                    <a:pt x="43" y="27"/>
                  </a:cubicBezTo>
                  <a:cubicBezTo>
                    <a:pt x="43" y="34"/>
                    <a:pt x="42" y="41"/>
                    <a:pt x="41" y="47"/>
                  </a:cubicBezTo>
                  <a:cubicBezTo>
                    <a:pt x="41" y="48"/>
                    <a:pt x="40" y="50"/>
                    <a:pt x="40" y="52"/>
                  </a:cubicBezTo>
                  <a:cubicBezTo>
                    <a:pt x="39" y="53"/>
                    <a:pt x="38" y="55"/>
                    <a:pt x="37" y="56"/>
                  </a:cubicBezTo>
                  <a:cubicBezTo>
                    <a:pt x="36" y="58"/>
                    <a:pt x="35" y="59"/>
                    <a:pt x="33" y="60"/>
                  </a:cubicBezTo>
                  <a:cubicBezTo>
                    <a:pt x="32" y="61"/>
                    <a:pt x="29" y="61"/>
                    <a:pt x="28" y="61"/>
                  </a:cubicBezTo>
                  <a:cubicBezTo>
                    <a:pt x="24" y="59"/>
                    <a:pt x="22" y="57"/>
                    <a:pt x="20" y="55"/>
                  </a:cubicBezTo>
                  <a:cubicBezTo>
                    <a:pt x="18" y="52"/>
                    <a:pt x="17" y="50"/>
                    <a:pt x="17" y="47"/>
                  </a:cubicBezTo>
                  <a:cubicBezTo>
                    <a:pt x="15" y="42"/>
                    <a:pt x="15" y="37"/>
                    <a:pt x="17" y="33"/>
                  </a:cubicBezTo>
                  <a:cubicBezTo>
                    <a:pt x="18" y="31"/>
                    <a:pt x="18" y="30"/>
                    <a:pt x="20" y="28"/>
                  </a:cubicBezTo>
                  <a:cubicBezTo>
                    <a:pt x="20" y="27"/>
                    <a:pt x="21" y="27"/>
                    <a:pt x="22" y="26"/>
                  </a:cubicBezTo>
                  <a:cubicBezTo>
                    <a:pt x="23" y="26"/>
                    <a:pt x="24" y="26"/>
                    <a:pt x="25" y="26"/>
                  </a:cubicBezTo>
                  <a:cubicBezTo>
                    <a:pt x="26" y="27"/>
                    <a:pt x="26" y="29"/>
                    <a:pt x="27" y="30"/>
                  </a:cubicBezTo>
                  <a:cubicBezTo>
                    <a:pt x="27" y="31"/>
                    <a:pt x="28" y="32"/>
                    <a:pt x="28" y="32"/>
                  </a:cubicBezTo>
                  <a:cubicBezTo>
                    <a:pt x="28" y="34"/>
                    <a:pt x="28" y="35"/>
                    <a:pt x="28" y="35"/>
                  </a:cubicBezTo>
                  <a:cubicBezTo>
                    <a:pt x="28" y="35"/>
                    <a:pt x="28" y="34"/>
                    <a:pt x="27" y="33"/>
                  </a:cubicBezTo>
                  <a:cubicBezTo>
                    <a:pt x="27" y="31"/>
                    <a:pt x="26" y="29"/>
                    <a:pt x="24" y="27"/>
                  </a:cubicBezTo>
                  <a:cubicBezTo>
                    <a:pt x="23" y="27"/>
                    <a:pt x="22" y="28"/>
                    <a:pt x="21" y="29"/>
                  </a:cubicBezTo>
                  <a:cubicBezTo>
                    <a:pt x="20" y="30"/>
                    <a:pt x="20" y="32"/>
                    <a:pt x="19" y="34"/>
                  </a:cubicBezTo>
                  <a:cubicBezTo>
                    <a:pt x="18" y="38"/>
                    <a:pt x="18" y="42"/>
                    <a:pt x="20" y="46"/>
                  </a:cubicBezTo>
                  <a:cubicBezTo>
                    <a:pt x="21" y="48"/>
                    <a:pt x="22" y="50"/>
                    <a:pt x="23" y="52"/>
                  </a:cubicBezTo>
                  <a:cubicBezTo>
                    <a:pt x="25" y="54"/>
                    <a:pt x="27" y="56"/>
                    <a:pt x="29" y="56"/>
                  </a:cubicBezTo>
                  <a:cubicBezTo>
                    <a:pt x="32" y="57"/>
                    <a:pt x="35" y="51"/>
                    <a:pt x="36" y="46"/>
                  </a:cubicBezTo>
                  <a:cubicBezTo>
                    <a:pt x="37" y="40"/>
                    <a:pt x="37" y="34"/>
                    <a:pt x="37" y="28"/>
                  </a:cubicBezTo>
                  <a:cubicBezTo>
                    <a:pt x="36" y="22"/>
                    <a:pt x="35" y="16"/>
                    <a:pt x="31" y="11"/>
                  </a:cubicBezTo>
                  <a:cubicBezTo>
                    <a:pt x="30" y="10"/>
                    <a:pt x="30" y="10"/>
                    <a:pt x="30" y="10"/>
                  </a:cubicBezTo>
                  <a:cubicBezTo>
                    <a:pt x="29" y="9"/>
                    <a:pt x="29" y="9"/>
                    <a:pt x="28" y="8"/>
                  </a:cubicBezTo>
                  <a:cubicBezTo>
                    <a:pt x="28" y="8"/>
                    <a:pt x="26" y="7"/>
                    <a:pt x="26" y="7"/>
                  </a:cubicBezTo>
                  <a:cubicBezTo>
                    <a:pt x="23" y="6"/>
                    <a:pt x="20" y="7"/>
                    <a:pt x="18" y="9"/>
                  </a:cubicBezTo>
                  <a:cubicBezTo>
                    <a:pt x="13" y="11"/>
                    <a:pt x="10" y="16"/>
                    <a:pt x="8" y="21"/>
                  </a:cubicBezTo>
                  <a:cubicBezTo>
                    <a:pt x="6" y="27"/>
                    <a:pt x="4" y="32"/>
                    <a:pt x="4" y="38"/>
                  </a:cubicBezTo>
                  <a:cubicBezTo>
                    <a:pt x="4" y="39"/>
                    <a:pt x="3" y="40"/>
                    <a:pt x="3" y="42"/>
                  </a:cubicBezTo>
                  <a:cubicBezTo>
                    <a:pt x="3" y="43"/>
                    <a:pt x="3" y="43"/>
                    <a:pt x="3" y="43"/>
                  </a:cubicBezTo>
                  <a:cubicBezTo>
                    <a:pt x="4" y="44"/>
                    <a:pt x="4" y="44"/>
                    <a:pt x="4" y="44"/>
                  </a:cubicBezTo>
                  <a:cubicBezTo>
                    <a:pt x="4" y="46"/>
                    <a:pt x="4" y="46"/>
                    <a:pt x="4" y="46"/>
                  </a:cubicBezTo>
                  <a:cubicBezTo>
                    <a:pt x="4" y="48"/>
                    <a:pt x="5" y="51"/>
                    <a:pt x="6" y="53"/>
                  </a:cubicBezTo>
                  <a:cubicBezTo>
                    <a:pt x="7" y="57"/>
                    <a:pt x="8" y="61"/>
                    <a:pt x="10" y="65"/>
                  </a:cubicBezTo>
                  <a:cubicBezTo>
                    <a:pt x="12" y="68"/>
                    <a:pt x="15" y="70"/>
                    <a:pt x="17" y="72"/>
                  </a:cubicBezTo>
                  <a:cubicBezTo>
                    <a:pt x="19" y="74"/>
                    <a:pt x="21" y="75"/>
                    <a:pt x="23" y="76"/>
                  </a:cubicBezTo>
                  <a:cubicBezTo>
                    <a:pt x="24" y="76"/>
                    <a:pt x="25" y="77"/>
                    <a:pt x="25" y="77"/>
                  </a:cubicBezTo>
                  <a:close/>
                </a:path>
              </a:pathLst>
            </a:custGeom>
            <a:solidFill>
              <a:srgbClr val="F9D7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5" name="iṡľiḑé">
              <a:extLst>
                <a:ext uri="{FF2B5EF4-FFF2-40B4-BE49-F238E27FC236}">
                  <a16:creationId xmlns:a16="http://schemas.microsoft.com/office/drawing/2014/main" xmlns="" id="{66BFFEF1-4843-416E-827F-F79D583FF3A0}"/>
                </a:ext>
              </a:extLst>
            </p:cNvPr>
            <p:cNvSpPr/>
            <p:nvPr/>
          </p:nvSpPr>
          <p:spPr bwMode="auto">
            <a:xfrm>
              <a:off x="5779294" y="5732463"/>
              <a:ext cx="579438" cy="176212"/>
            </a:xfrm>
            <a:custGeom>
              <a:avLst/>
              <a:gdLst>
                <a:gd name="T0" fmla="*/ 139 w 188"/>
                <a:gd name="T1" fmla="*/ 57 h 57"/>
                <a:gd name="T2" fmla="*/ 0 w 188"/>
                <a:gd name="T3" fmla="*/ 57 h 57"/>
                <a:gd name="T4" fmla="*/ 0 w 188"/>
                <a:gd name="T5" fmla="*/ 0 h 57"/>
                <a:gd name="T6" fmla="*/ 188 w 188"/>
                <a:gd name="T7" fmla="*/ 0 h 57"/>
                <a:gd name="T8" fmla="*/ 188 w 188"/>
                <a:gd name="T9" fmla="*/ 9 h 57"/>
                <a:gd name="T10" fmla="*/ 139 w 188"/>
                <a:gd name="T11" fmla="*/ 57 h 57"/>
              </a:gdLst>
              <a:ahLst/>
              <a:cxnLst>
                <a:cxn ang="0">
                  <a:pos x="T0" y="T1"/>
                </a:cxn>
                <a:cxn ang="0">
                  <a:pos x="T2" y="T3"/>
                </a:cxn>
                <a:cxn ang="0">
                  <a:pos x="T4" y="T5"/>
                </a:cxn>
                <a:cxn ang="0">
                  <a:pos x="T6" y="T7"/>
                </a:cxn>
                <a:cxn ang="0">
                  <a:pos x="T8" y="T9"/>
                </a:cxn>
                <a:cxn ang="0">
                  <a:pos x="T10" y="T11"/>
                </a:cxn>
              </a:cxnLst>
              <a:rect l="0" t="0" r="r" b="b"/>
              <a:pathLst>
                <a:path w="188" h="57">
                  <a:moveTo>
                    <a:pt x="139" y="57"/>
                  </a:moveTo>
                  <a:cubicBezTo>
                    <a:pt x="0" y="57"/>
                    <a:pt x="0" y="57"/>
                    <a:pt x="0" y="57"/>
                  </a:cubicBezTo>
                  <a:cubicBezTo>
                    <a:pt x="0" y="0"/>
                    <a:pt x="0" y="0"/>
                    <a:pt x="0" y="0"/>
                  </a:cubicBezTo>
                  <a:cubicBezTo>
                    <a:pt x="188" y="0"/>
                    <a:pt x="188" y="0"/>
                    <a:pt x="188" y="0"/>
                  </a:cubicBezTo>
                  <a:cubicBezTo>
                    <a:pt x="188" y="9"/>
                    <a:pt x="188" y="9"/>
                    <a:pt x="188" y="9"/>
                  </a:cubicBezTo>
                  <a:cubicBezTo>
                    <a:pt x="188" y="36"/>
                    <a:pt x="166" y="57"/>
                    <a:pt x="139" y="57"/>
                  </a:cubicBezTo>
                  <a:close/>
                </a:path>
              </a:pathLst>
            </a:custGeom>
            <a:solidFill>
              <a:srgbClr val="1E9F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6" name="íšḻíḑè">
              <a:extLst>
                <a:ext uri="{FF2B5EF4-FFF2-40B4-BE49-F238E27FC236}">
                  <a16:creationId xmlns:a16="http://schemas.microsoft.com/office/drawing/2014/main" xmlns="" id="{30DDC6F6-0004-4309-AC19-F6FF6D4DD0AB}"/>
                </a:ext>
              </a:extLst>
            </p:cNvPr>
            <p:cNvSpPr/>
            <p:nvPr/>
          </p:nvSpPr>
          <p:spPr bwMode="auto">
            <a:xfrm>
              <a:off x="5622131" y="5726113"/>
              <a:ext cx="355600" cy="309562"/>
            </a:xfrm>
            <a:custGeom>
              <a:avLst/>
              <a:gdLst>
                <a:gd name="T0" fmla="*/ 53 w 115"/>
                <a:gd name="T1" fmla="*/ 0 h 100"/>
                <a:gd name="T2" fmla="*/ 20 w 115"/>
                <a:gd name="T3" fmla="*/ 22 h 100"/>
                <a:gd name="T4" fmla="*/ 0 w 115"/>
                <a:gd name="T5" fmla="*/ 62 h 100"/>
                <a:gd name="T6" fmla="*/ 38 w 115"/>
                <a:gd name="T7" fmla="*/ 100 h 100"/>
                <a:gd name="T8" fmla="*/ 115 w 115"/>
                <a:gd name="T9" fmla="*/ 98 h 100"/>
                <a:gd name="T10" fmla="*/ 115 w 115"/>
                <a:gd name="T11" fmla="*/ 52 h 100"/>
                <a:gd name="T12" fmla="*/ 98 w 115"/>
                <a:gd name="T13" fmla="*/ 0 h 100"/>
                <a:gd name="T14" fmla="*/ 53 w 115"/>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00">
                  <a:moveTo>
                    <a:pt x="53" y="0"/>
                  </a:moveTo>
                  <a:cubicBezTo>
                    <a:pt x="20" y="22"/>
                    <a:pt x="20" y="22"/>
                    <a:pt x="20" y="22"/>
                  </a:cubicBezTo>
                  <a:cubicBezTo>
                    <a:pt x="6" y="28"/>
                    <a:pt x="0" y="47"/>
                    <a:pt x="0" y="62"/>
                  </a:cubicBezTo>
                  <a:cubicBezTo>
                    <a:pt x="0" y="83"/>
                    <a:pt x="17" y="100"/>
                    <a:pt x="38" y="100"/>
                  </a:cubicBezTo>
                  <a:cubicBezTo>
                    <a:pt x="115" y="98"/>
                    <a:pt x="115" y="98"/>
                    <a:pt x="115" y="98"/>
                  </a:cubicBezTo>
                  <a:cubicBezTo>
                    <a:pt x="115" y="52"/>
                    <a:pt x="115" y="52"/>
                    <a:pt x="115" y="52"/>
                  </a:cubicBezTo>
                  <a:cubicBezTo>
                    <a:pt x="98" y="0"/>
                    <a:pt x="98" y="0"/>
                    <a:pt x="98" y="0"/>
                  </a:cubicBezTo>
                  <a:cubicBezTo>
                    <a:pt x="98" y="0"/>
                    <a:pt x="53" y="0"/>
                    <a:pt x="53" y="0"/>
                  </a:cubicBezTo>
                  <a:close/>
                </a:path>
              </a:pathLst>
            </a:custGeom>
            <a:solidFill>
              <a:srgbClr val="2C64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7" name="işḷiḓe">
              <a:extLst>
                <a:ext uri="{FF2B5EF4-FFF2-40B4-BE49-F238E27FC236}">
                  <a16:creationId xmlns:a16="http://schemas.microsoft.com/office/drawing/2014/main" xmlns="" id="{86A53A84-BA11-4A0E-B75F-997BF062F0D5}"/>
                </a:ext>
              </a:extLst>
            </p:cNvPr>
            <p:cNvSpPr/>
            <p:nvPr/>
          </p:nvSpPr>
          <p:spPr bwMode="auto">
            <a:xfrm>
              <a:off x="5869781" y="5881688"/>
              <a:ext cx="415925" cy="144462"/>
            </a:xfrm>
            <a:custGeom>
              <a:avLst/>
              <a:gdLst>
                <a:gd name="T0" fmla="*/ 262 w 262"/>
                <a:gd name="T1" fmla="*/ 89 h 91"/>
                <a:gd name="T2" fmla="*/ 252 w 262"/>
                <a:gd name="T3" fmla="*/ 2 h 91"/>
                <a:gd name="T4" fmla="*/ 0 w 262"/>
                <a:gd name="T5" fmla="*/ 0 h 91"/>
                <a:gd name="T6" fmla="*/ 2 w 262"/>
                <a:gd name="T7" fmla="*/ 91 h 91"/>
                <a:gd name="T8" fmla="*/ 262 w 262"/>
                <a:gd name="T9" fmla="*/ 89 h 91"/>
              </a:gdLst>
              <a:ahLst/>
              <a:cxnLst>
                <a:cxn ang="0">
                  <a:pos x="T0" y="T1"/>
                </a:cxn>
                <a:cxn ang="0">
                  <a:pos x="T2" y="T3"/>
                </a:cxn>
                <a:cxn ang="0">
                  <a:pos x="T4" y="T5"/>
                </a:cxn>
                <a:cxn ang="0">
                  <a:pos x="T6" y="T7"/>
                </a:cxn>
                <a:cxn ang="0">
                  <a:pos x="T8" y="T9"/>
                </a:cxn>
              </a:cxnLst>
              <a:rect l="0" t="0" r="r" b="b"/>
              <a:pathLst>
                <a:path w="262" h="91">
                  <a:moveTo>
                    <a:pt x="262" y="89"/>
                  </a:moveTo>
                  <a:lnTo>
                    <a:pt x="252" y="2"/>
                  </a:lnTo>
                  <a:lnTo>
                    <a:pt x="0" y="0"/>
                  </a:lnTo>
                  <a:lnTo>
                    <a:pt x="2" y="91"/>
                  </a:lnTo>
                  <a:lnTo>
                    <a:pt x="262" y="89"/>
                  </a:ln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8" name="işḻïḍé">
              <a:extLst>
                <a:ext uri="{FF2B5EF4-FFF2-40B4-BE49-F238E27FC236}">
                  <a16:creationId xmlns:a16="http://schemas.microsoft.com/office/drawing/2014/main" xmlns="" id="{DF63E507-B284-413F-9C71-C4D8ABAD7F9B}"/>
                </a:ext>
              </a:extLst>
            </p:cNvPr>
            <p:cNvSpPr/>
            <p:nvPr/>
          </p:nvSpPr>
          <p:spPr bwMode="auto">
            <a:xfrm>
              <a:off x="6269831" y="5881688"/>
              <a:ext cx="114300" cy="222250"/>
            </a:xfrm>
            <a:custGeom>
              <a:avLst/>
              <a:gdLst>
                <a:gd name="T0" fmla="*/ 37 w 37"/>
                <a:gd name="T1" fmla="*/ 72 h 72"/>
                <a:gd name="T2" fmla="*/ 36 w 37"/>
                <a:gd name="T3" fmla="*/ 0 h 72"/>
                <a:gd name="T4" fmla="*/ 0 w 37"/>
                <a:gd name="T5" fmla="*/ 1 h 72"/>
                <a:gd name="T6" fmla="*/ 0 w 37"/>
                <a:gd name="T7" fmla="*/ 40 h 72"/>
                <a:gd name="T8" fmla="*/ 36 w 37"/>
                <a:gd name="T9" fmla="*/ 72 h 72"/>
                <a:gd name="T10" fmla="*/ 37 w 37"/>
                <a:gd name="T11" fmla="*/ 72 h 72"/>
              </a:gdLst>
              <a:ahLst/>
              <a:cxnLst>
                <a:cxn ang="0">
                  <a:pos x="T0" y="T1"/>
                </a:cxn>
                <a:cxn ang="0">
                  <a:pos x="T2" y="T3"/>
                </a:cxn>
                <a:cxn ang="0">
                  <a:pos x="T4" y="T5"/>
                </a:cxn>
                <a:cxn ang="0">
                  <a:pos x="T6" y="T7"/>
                </a:cxn>
                <a:cxn ang="0">
                  <a:pos x="T8" y="T9"/>
                </a:cxn>
                <a:cxn ang="0">
                  <a:pos x="T10" y="T11"/>
                </a:cxn>
              </a:cxnLst>
              <a:rect l="0" t="0" r="r" b="b"/>
              <a:pathLst>
                <a:path w="37" h="72">
                  <a:moveTo>
                    <a:pt x="37" y="72"/>
                  </a:moveTo>
                  <a:cubicBezTo>
                    <a:pt x="36" y="0"/>
                    <a:pt x="36" y="0"/>
                    <a:pt x="36" y="0"/>
                  </a:cubicBezTo>
                  <a:cubicBezTo>
                    <a:pt x="0" y="1"/>
                    <a:pt x="0" y="1"/>
                    <a:pt x="0" y="1"/>
                  </a:cubicBezTo>
                  <a:cubicBezTo>
                    <a:pt x="0" y="40"/>
                    <a:pt x="0" y="40"/>
                    <a:pt x="0" y="40"/>
                  </a:cubicBezTo>
                  <a:cubicBezTo>
                    <a:pt x="1" y="59"/>
                    <a:pt x="16" y="72"/>
                    <a:pt x="36" y="72"/>
                  </a:cubicBezTo>
                  <a:lnTo>
                    <a:pt x="37"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9" name="iŝḷíḓê">
              <a:extLst>
                <a:ext uri="{FF2B5EF4-FFF2-40B4-BE49-F238E27FC236}">
                  <a16:creationId xmlns:a16="http://schemas.microsoft.com/office/drawing/2014/main" xmlns="" id="{92CA1C0E-794E-40CE-94E3-5A774D651A29}"/>
                </a:ext>
              </a:extLst>
            </p:cNvPr>
            <p:cNvSpPr/>
            <p:nvPr/>
          </p:nvSpPr>
          <p:spPr bwMode="auto">
            <a:xfrm>
              <a:off x="6350794" y="5878513"/>
              <a:ext cx="39688" cy="242887"/>
            </a:xfrm>
            <a:custGeom>
              <a:avLst/>
              <a:gdLst>
                <a:gd name="T0" fmla="*/ 19 w 25"/>
                <a:gd name="T1" fmla="*/ 0 h 153"/>
                <a:gd name="T2" fmla="*/ 25 w 25"/>
                <a:gd name="T3" fmla="*/ 151 h 153"/>
                <a:gd name="T4" fmla="*/ 5 w 25"/>
                <a:gd name="T5" fmla="*/ 153 h 153"/>
                <a:gd name="T6" fmla="*/ 0 w 25"/>
                <a:gd name="T7" fmla="*/ 0 h 153"/>
                <a:gd name="T8" fmla="*/ 19 w 25"/>
                <a:gd name="T9" fmla="*/ 0 h 153"/>
              </a:gdLst>
              <a:ahLst/>
              <a:cxnLst>
                <a:cxn ang="0">
                  <a:pos x="T0" y="T1"/>
                </a:cxn>
                <a:cxn ang="0">
                  <a:pos x="T2" y="T3"/>
                </a:cxn>
                <a:cxn ang="0">
                  <a:pos x="T4" y="T5"/>
                </a:cxn>
                <a:cxn ang="0">
                  <a:pos x="T6" y="T7"/>
                </a:cxn>
                <a:cxn ang="0">
                  <a:pos x="T8" y="T9"/>
                </a:cxn>
              </a:cxnLst>
              <a:rect l="0" t="0" r="r" b="b"/>
              <a:pathLst>
                <a:path w="25" h="153">
                  <a:moveTo>
                    <a:pt x="19" y="0"/>
                  </a:moveTo>
                  <a:lnTo>
                    <a:pt x="25" y="151"/>
                  </a:lnTo>
                  <a:lnTo>
                    <a:pt x="5" y="153"/>
                  </a:lnTo>
                  <a:lnTo>
                    <a:pt x="0" y="0"/>
                  </a:lnTo>
                  <a:lnTo>
                    <a:pt x="19" y="0"/>
                  </a:lnTo>
                  <a:close/>
                </a:path>
              </a:pathLst>
            </a:custGeom>
            <a:solidFill>
              <a:srgbClr val="242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0" name="íṧḷiďê">
              <a:extLst>
                <a:ext uri="{FF2B5EF4-FFF2-40B4-BE49-F238E27FC236}">
                  <a16:creationId xmlns:a16="http://schemas.microsoft.com/office/drawing/2014/main" xmlns="" id="{362BABA6-ABD9-4644-B4F9-6FF1ADD8E97B}"/>
                </a:ext>
              </a:extLst>
            </p:cNvPr>
            <p:cNvSpPr/>
            <p:nvPr/>
          </p:nvSpPr>
          <p:spPr bwMode="auto">
            <a:xfrm>
              <a:off x="5755481" y="5719763"/>
              <a:ext cx="360363" cy="312737"/>
            </a:xfrm>
            <a:custGeom>
              <a:avLst/>
              <a:gdLst>
                <a:gd name="T0" fmla="*/ 53 w 117"/>
                <a:gd name="T1" fmla="*/ 2 h 101"/>
                <a:gd name="T2" fmla="*/ 20 w 117"/>
                <a:gd name="T3" fmla="*/ 23 h 101"/>
                <a:gd name="T4" fmla="*/ 0 w 117"/>
                <a:gd name="T5" fmla="*/ 63 h 101"/>
                <a:gd name="T6" fmla="*/ 38 w 117"/>
                <a:gd name="T7" fmla="*/ 101 h 101"/>
                <a:gd name="T8" fmla="*/ 116 w 117"/>
                <a:gd name="T9" fmla="*/ 99 h 101"/>
                <a:gd name="T10" fmla="*/ 117 w 117"/>
                <a:gd name="T11" fmla="*/ 49 h 101"/>
                <a:gd name="T12" fmla="*/ 53 w 117"/>
                <a:gd name="T13" fmla="*/ 2 h 101"/>
              </a:gdLst>
              <a:ahLst/>
              <a:cxnLst>
                <a:cxn ang="0">
                  <a:pos x="T0" y="T1"/>
                </a:cxn>
                <a:cxn ang="0">
                  <a:pos x="T2" y="T3"/>
                </a:cxn>
                <a:cxn ang="0">
                  <a:pos x="T4" y="T5"/>
                </a:cxn>
                <a:cxn ang="0">
                  <a:pos x="T6" y="T7"/>
                </a:cxn>
                <a:cxn ang="0">
                  <a:pos x="T8" y="T9"/>
                </a:cxn>
                <a:cxn ang="0">
                  <a:pos x="T10" y="T11"/>
                </a:cxn>
                <a:cxn ang="0">
                  <a:pos x="T12" y="T13"/>
                </a:cxn>
              </a:cxnLst>
              <a:rect l="0" t="0" r="r" b="b"/>
              <a:pathLst>
                <a:path w="117" h="101">
                  <a:moveTo>
                    <a:pt x="53" y="2"/>
                  </a:moveTo>
                  <a:cubicBezTo>
                    <a:pt x="20" y="23"/>
                    <a:pt x="20" y="23"/>
                    <a:pt x="20" y="23"/>
                  </a:cubicBezTo>
                  <a:cubicBezTo>
                    <a:pt x="6" y="29"/>
                    <a:pt x="0" y="48"/>
                    <a:pt x="0" y="63"/>
                  </a:cubicBezTo>
                  <a:cubicBezTo>
                    <a:pt x="0" y="84"/>
                    <a:pt x="17" y="101"/>
                    <a:pt x="38" y="101"/>
                  </a:cubicBezTo>
                  <a:cubicBezTo>
                    <a:pt x="116" y="99"/>
                    <a:pt x="116" y="99"/>
                    <a:pt x="116" y="99"/>
                  </a:cubicBezTo>
                  <a:cubicBezTo>
                    <a:pt x="117" y="49"/>
                    <a:pt x="117" y="49"/>
                    <a:pt x="117" y="49"/>
                  </a:cubicBezTo>
                  <a:cubicBezTo>
                    <a:pt x="117" y="49"/>
                    <a:pt x="53" y="0"/>
                    <a:pt x="53" y="2"/>
                  </a:cubicBezTo>
                  <a:close/>
                </a:path>
              </a:pathLst>
            </a:custGeom>
            <a:solidFill>
              <a:srgbClr val="1E9F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1" name="îšliḑé">
              <a:extLst>
                <a:ext uri="{FF2B5EF4-FFF2-40B4-BE49-F238E27FC236}">
                  <a16:creationId xmlns:a16="http://schemas.microsoft.com/office/drawing/2014/main" xmlns="" id="{5C64169B-4628-4267-8075-7B2B2A242C44}"/>
                </a:ext>
              </a:extLst>
            </p:cNvPr>
            <p:cNvSpPr/>
            <p:nvPr/>
          </p:nvSpPr>
          <p:spPr bwMode="auto">
            <a:xfrm>
              <a:off x="5250656" y="4497388"/>
              <a:ext cx="150813" cy="176212"/>
            </a:xfrm>
            <a:custGeom>
              <a:avLst/>
              <a:gdLst>
                <a:gd name="T0" fmla="*/ 48 w 49"/>
                <a:gd name="T1" fmla="*/ 37 h 57"/>
                <a:gd name="T2" fmla="*/ 43 w 49"/>
                <a:gd name="T3" fmla="*/ 12 h 57"/>
                <a:gd name="T4" fmla="*/ 27 w 49"/>
                <a:gd name="T5" fmla="*/ 1 h 57"/>
                <a:gd name="T6" fmla="*/ 12 w 49"/>
                <a:gd name="T7" fmla="*/ 4 h 57"/>
                <a:gd name="T8" fmla="*/ 1 w 49"/>
                <a:gd name="T9" fmla="*/ 20 h 57"/>
                <a:gd name="T10" fmla="*/ 6 w 49"/>
                <a:gd name="T11" fmla="*/ 45 h 57"/>
                <a:gd name="T12" fmla="*/ 22 w 49"/>
                <a:gd name="T13" fmla="*/ 56 h 57"/>
                <a:gd name="T14" fmla="*/ 37 w 49"/>
                <a:gd name="T15" fmla="*/ 53 h 57"/>
                <a:gd name="T16" fmla="*/ 48 w 49"/>
                <a:gd name="T17" fmla="*/ 3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7">
                  <a:moveTo>
                    <a:pt x="48" y="37"/>
                  </a:moveTo>
                  <a:cubicBezTo>
                    <a:pt x="43" y="12"/>
                    <a:pt x="43" y="12"/>
                    <a:pt x="43" y="12"/>
                  </a:cubicBezTo>
                  <a:cubicBezTo>
                    <a:pt x="42" y="5"/>
                    <a:pt x="34" y="0"/>
                    <a:pt x="27" y="1"/>
                  </a:cubicBezTo>
                  <a:cubicBezTo>
                    <a:pt x="12" y="4"/>
                    <a:pt x="12" y="4"/>
                    <a:pt x="12" y="4"/>
                  </a:cubicBezTo>
                  <a:cubicBezTo>
                    <a:pt x="5" y="6"/>
                    <a:pt x="0" y="13"/>
                    <a:pt x="1" y="20"/>
                  </a:cubicBezTo>
                  <a:cubicBezTo>
                    <a:pt x="6" y="45"/>
                    <a:pt x="6" y="45"/>
                    <a:pt x="6" y="45"/>
                  </a:cubicBezTo>
                  <a:cubicBezTo>
                    <a:pt x="7" y="52"/>
                    <a:pt x="15" y="57"/>
                    <a:pt x="22" y="56"/>
                  </a:cubicBezTo>
                  <a:cubicBezTo>
                    <a:pt x="37" y="53"/>
                    <a:pt x="37" y="53"/>
                    <a:pt x="37" y="53"/>
                  </a:cubicBezTo>
                  <a:cubicBezTo>
                    <a:pt x="44" y="51"/>
                    <a:pt x="49" y="44"/>
                    <a:pt x="48" y="37"/>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2" name="îšľiďè">
              <a:extLst>
                <a:ext uri="{FF2B5EF4-FFF2-40B4-BE49-F238E27FC236}">
                  <a16:creationId xmlns:a16="http://schemas.microsoft.com/office/drawing/2014/main" xmlns="" id="{8A36D511-7823-4F40-A12E-C638429334D8}"/>
                </a:ext>
              </a:extLst>
            </p:cNvPr>
            <p:cNvSpPr/>
            <p:nvPr/>
          </p:nvSpPr>
          <p:spPr bwMode="auto">
            <a:xfrm>
              <a:off x="5231606" y="4432300"/>
              <a:ext cx="65088" cy="173037"/>
            </a:xfrm>
            <a:custGeom>
              <a:avLst/>
              <a:gdLst>
                <a:gd name="T0" fmla="*/ 20 w 21"/>
                <a:gd name="T1" fmla="*/ 48 h 56"/>
                <a:gd name="T2" fmla="*/ 12 w 21"/>
                <a:gd name="T3" fmla="*/ 5 h 56"/>
                <a:gd name="T4" fmla="*/ 5 w 21"/>
                <a:gd name="T5" fmla="*/ 1 h 56"/>
                <a:gd name="T6" fmla="*/ 1 w 21"/>
                <a:gd name="T7" fmla="*/ 8 h 56"/>
                <a:gd name="T8" fmla="*/ 9 w 21"/>
                <a:gd name="T9" fmla="*/ 50 h 56"/>
                <a:gd name="T10" fmla="*/ 16 w 21"/>
                <a:gd name="T11" fmla="*/ 55 h 56"/>
                <a:gd name="T12" fmla="*/ 20 w 21"/>
                <a:gd name="T13" fmla="*/ 48 h 56"/>
              </a:gdLst>
              <a:ahLst/>
              <a:cxnLst>
                <a:cxn ang="0">
                  <a:pos x="T0" y="T1"/>
                </a:cxn>
                <a:cxn ang="0">
                  <a:pos x="T2" y="T3"/>
                </a:cxn>
                <a:cxn ang="0">
                  <a:pos x="T4" y="T5"/>
                </a:cxn>
                <a:cxn ang="0">
                  <a:pos x="T6" y="T7"/>
                </a:cxn>
                <a:cxn ang="0">
                  <a:pos x="T8" y="T9"/>
                </a:cxn>
                <a:cxn ang="0">
                  <a:pos x="T10" y="T11"/>
                </a:cxn>
                <a:cxn ang="0">
                  <a:pos x="T12" y="T13"/>
                </a:cxn>
              </a:cxnLst>
              <a:rect l="0" t="0" r="r" b="b"/>
              <a:pathLst>
                <a:path w="21" h="56">
                  <a:moveTo>
                    <a:pt x="20" y="48"/>
                  </a:moveTo>
                  <a:cubicBezTo>
                    <a:pt x="12" y="5"/>
                    <a:pt x="12" y="5"/>
                    <a:pt x="12" y="5"/>
                  </a:cubicBezTo>
                  <a:cubicBezTo>
                    <a:pt x="12" y="2"/>
                    <a:pt x="8" y="0"/>
                    <a:pt x="5" y="1"/>
                  </a:cubicBezTo>
                  <a:cubicBezTo>
                    <a:pt x="2" y="1"/>
                    <a:pt x="0" y="5"/>
                    <a:pt x="1" y="8"/>
                  </a:cubicBezTo>
                  <a:cubicBezTo>
                    <a:pt x="9" y="50"/>
                    <a:pt x="9" y="50"/>
                    <a:pt x="9" y="50"/>
                  </a:cubicBezTo>
                  <a:cubicBezTo>
                    <a:pt x="10" y="53"/>
                    <a:pt x="13" y="56"/>
                    <a:pt x="16" y="55"/>
                  </a:cubicBezTo>
                  <a:cubicBezTo>
                    <a:pt x="19" y="54"/>
                    <a:pt x="21" y="51"/>
                    <a:pt x="20" y="48"/>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3" name="îṩ1îdé">
              <a:extLst>
                <a:ext uri="{FF2B5EF4-FFF2-40B4-BE49-F238E27FC236}">
                  <a16:creationId xmlns:a16="http://schemas.microsoft.com/office/drawing/2014/main" xmlns="" id="{A3E9F8B0-957F-46DE-806C-65D7E24032ED}"/>
                </a:ext>
              </a:extLst>
            </p:cNvPr>
            <p:cNvSpPr/>
            <p:nvPr/>
          </p:nvSpPr>
          <p:spPr bwMode="auto">
            <a:xfrm>
              <a:off x="5274469" y="4416425"/>
              <a:ext cx="58738" cy="146050"/>
            </a:xfrm>
            <a:custGeom>
              <a:avLst/>
              <a:gdLst>
                <a:gd name="T0" fmla="*/ 18 w 19"/>
                <a:gd name="T1" fmla="*/ 39 h 47"/>
                <a:gd name="T2" fmla="*/ 12 w 19"/>
                <a:gd name="T3" fmla="*/ 5 h 47"/>
                <a:gd name="T4" fmla="*/ 5 w 19"/>
                <a:gd name="T5" fmla="*/ 1 h 47"/>
                <a:gd name="T6" fmla="*/ 0 w 19"/>
                <a:gd name="T7" fmla="*/ 7 h 47"/>
                <a:gd name="T8" fmla="*/ 7 w 19"/>
                <a:gd name="T9" fmla="*/ 42 h 47"/>
                <a:gd name="T10" fmla="*/ 14 w 19"/>
                <a:gd name="T11" fmla="*/ 46 h 47"/>
                <a:gd name="T12" fmla="*/ 18 w 19"/>
                <a:gd name="T13" fmla="*/ 39 h 47"/>
              </a:gdLst>
              <a:ahLst/>
              <a:cxnLst>
                <a:cxn ang="0">
                  <a:pos x="T0" y="T1"/>
                </a:cxn>
                <a:cxn ang="0">
                  <a:pos x="T2" y="T3"/>
                </a:cxn>
                <a:cxn ang="0">
                  <a:pos x="T4" y="T5"/>
                </a:cxn>
                <a:cxn ang="0">
                  <a:pos x="T6" y="T7"/>
                </a:cxn>
                <a:cxn ang="0">
                  <a:pos x="T8" y="T9"/>
                </a:cxn>
                <a:cxn ang="0">
                  <a:pos x="T10" y="T11"/>
                </a:cxn>
                <a:cxn ang="0">
                  <a:pos x="T12" y="T13"/>
                </a:cxn>
              </a:cxnLst>
              <a:rect l="0" t="0" r="r" b="b"/>
              <a:pathLst>
                <a:path w="19" h="47">
                  <a:moveTo>
                    <a:pt x="18" y="39"/>
                  </a:moveTo>
                  <a:cubicBezTo>
                    <a:pt x="12" y="5"/>
                    <a:pt x="12" y="5"/>
                    <a:pt x="12" y="5"/>
                  </a:cubicBezTo>
                  <a:cubicBezTo>
                    <a:pt x="11" y="2"/>
                    <a:pt x="8" y="0"/>
                    <a:pt x="5" y="1"/>
                  </a:cubicBezTo>
                  <a:cubicBezTo>
                    <a:pt x="2" y="1"/>
                    <a:pt x="0" y="4"/>
                    <a:pt x="0" y="7"/>
                  </a:cubicBezTo>
                  <a:cubicBezTo>
                    <a:pt x="7" y="42"/>
                    <a:pt x="7" y="42"/>
                    <a:pt x="7" y="42"/>
                  </a:cubicBezTo>
                  <a:cubicBezTo>
                    <a:pt x="8" y="45"/>
                    <a:pt x="11" y="47"/>
                    <a:pt x="14" y="46"/>
                  </a:cubicBezTo>
                  <a:cubicBezTo>
                    <a:pt x="17" y="46"/>
                    <a:pt x="19" y="43"/>
                    <a:pt x="18" y="39"/>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4" name="îśḻïdê">
              <a:extLst>
                <a:ext uri="{FF2B5EF4-FFF2-40B4-BE49-F238E27FC236}">
                  <a16:creationId xmlns:a16="http://schemas.microsoft.com/office/drawing/2014/main" xmlns="" id="{168C4B36-6A6A-4B50-BCD2-F60208BBD09E}"/>
                </a:ext>
              </a:extLst>
            </p:cNvPr>
            <p:cNvSpPr/>
            <p:nvPr/>
          </p:nvSpPr>
          <p:spPr bwMode="auto">
            <a:xfrm>
              <a:off x="5320506" y="4403725"/>
              <a:ext cx="65088" cy="165100"/>
            </a:xfrm>
            <a:custGeom>
              <a:avLst/>
              <a:gdLst>
                <a:gd name="T0" fmla="*/ 20 w 21"/>
                <a:gd name="T1" fmla="*/ 46 h 53"/>
                <a:gd name="T2" fmla="*/ 12 w 21"/>
                <a:gd name="T3" fmla="*/ 5 h 53"/>
                <a:gd name="T4" fmla="*/ 5 w 21"/>
                <a:gd name="T5" fmla="*/ 1 h 53"/>
                <a:gd name="T6" fmla="*/ 1 w 21"/>
                <a:gd name="T7" fmla="*/ 8 h 53"/>
                <a:gd name="T8" fmla="*/ 9 w 21"/>
                <a:gd name="T9" fmla="*/ 48 h 53"/>
                <a:gd name="T10" fmla="*/ 15 w 21"/>
                <a:gd name="T11" fmla="*/ 53 h 53"/>
                <a:gd name="T12" fmla="*/ 20 w 21"/>
                <a:gd name="T13" fmla="*/ 46 h 53"/>
              </a:gdLst>
              <a:ahLst/>
              <a:cxnLst>
                <a:cxn ang="0">
                  <a:pos x="T0" y="T1"/>
                </a:cxn>
                <a:cxn ang="0">
                  <a:pos x="T2" y="T3"/>
                </a:cxn>
                <a:cxn ang="0">
                  <a:pos x="T4" y="T5"/>
                </a:cxn>
                <a:cxn ang="0">
                  <a:pos x="T6" y="T7"/>
                </a:cxn>
                <a:cxn ang="0">
                  <a:pos x="T8" y="T9"/>
                </a:cxn>
                <a:cxn ang="0">
                  <a:pos x="T10" y="T11"/>
                </a:cxn>
                <a:cxn ang="0">
                  <a:pos x="T12" y="T13"/>
                </a:cxn>
              </a:cxnLst>
              <a:rect l="0" t="0" r="r" b="b"/>
              <a:pathLst>
                <a:path w="21" h="53">
                  <a:moveTo>
                    <a:pt x="20" y="46"/>
                  </a:moveTo>
                  <a:cubicBezTo>
                    <a:pt x="12" y="5"/>
                    <a:pt x="12" y="5"/>
                    <a:pt x="12" y="5"/>
                  </a:cubicBezTo>
                  <a:cubicBezTo>
                    <a:pt x="11" y="2"/>
                    <a:pt x="8" y="0"/>
                    <a:pt x="5" y="1"/>
                  </a:cubicBezTo>
                  <a:cubicBezTo>
                    <a:pt x="2" y="2"/>
                    <a:pt x="0" y="5"/>
                    <a:pt x="1" y="8"/>
                  </a:cubicBezTo>
                  <a:cubicBezTo>
                    <a:pt x="9" y="48"/>
                    <a:pt x="9" y="48"/>
                    <a:pt x="9" y="48"/>
                  </a:cubicBezTo>
                  <a:cubicBezTo>
                    <a:pt x="9" y="51"/>
                    <a:pt x="12" y="53"/>
                    <a:pt x="15" y="53"/>
                  </a:cubicBezTo>
                  <a:cubicBezTo>
                    <a:pt x="18" y="52"/>
                    <a:pt x="21" y="49"/>
                    <a:pt x="20" y="46"/>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5" name="ïs1idê">
              <a:extLst>
                <a:ext uri="{FF2B5EF4-FFF2-40B4-BE49-F238E27FC236}">
                  <a16:creationId xmlns:a16="http://schemas.microsoft.com/office/drawing/2014/main" xmlns="" id="{4A08D669-D483-4EEC-93E8-34160FFB264F}"/>
                </a:ext>
              </a:extLst>
            </p:cNvPr>
            <p:cNvSpPr/>
            <p:nvPr/>
          </p:nvSpPr>
          <p:spPr bwMode="auto">
            <a:xfrm>
              <a:off x="5345906" y="4484688"/>
              <a:ext cx="79375" cy="160337"/>
            </a:xfrm>
            <a:custGeom>
              <a:avLst/>
              <a:gdLst>
                <a:gd name="T0" fmla="*/ 12 w 26"/>
                <a:gd name="T1" fmla="*/ 47 h 52"/>
                <a:gd name="T2" fmla="*/ 25 w 26"/>
                <a:gd name="T3" fmla="*/ 8 h 52"/>
                <a:gd name="T4" fmla="*/ 21 w 26"/>
                <a:gd name="T5" fmla="*/ 1 h 52"/>
                <a:gd name="T6" fmla="*/ 14 w 26"/>
                <a:gd name="T7" fmla="*/ 4 h 52"/>
                <a:gd name="T8" fmla="*/ 1 w 26"/>
                <a:gd name="T9" fmla="*/ 44 h 52"/>
                <a:gd name="T10" fmla="*/ 5 w 26"/>
                <a:gd name="T11" fmla="*/ 51 h 52"/>
                <a:gd name="T12" fmla="*/ 12 w 26"/>
                <a:gd name="T13" fmla="*/ 47 h 52"/>
              </a:gdLst>
              <a:ahLst/>
              <a:cxnLst>
                <a:cxn ang="0">
                  <a:pos x="T0" y="T1"/>
                </a:cxn>
                <a:cxn ang="0">
                  <a:pos x="T2" y="T3"/>
                </a:cxn>
                <a:cxn ang="0">
                  <a:pos x="T4" y="T5"/>
                </a:cxn>
                <a:cxn ang="0">
                  <a:pos x="T6" y="T7"/>
                </a:cxn>
                <a:cxn ang="0">
                  <a:pos x="T8" y="T9"/>
                </a:cxn>
                <a:cxn ang="0">
                  <a:pos x="T10" y="T11"/>
                </a:cxn>
                <a:cxn ang="0">
                  <a:pos x="T12" y="T13"/>
                </a:cxn>
              </a:cxnLst>
              <a:rect l="0" t="0" r="r" b="b"/>
              <a:pathLst>
                <a:path w="26" h="52">
                  <a:moveTo>
                    <a:pt x="12" y="47"/>
                  </a:moveTo>
                  <a:cubicBezTo>
                    <a:pt x="25" y="8"/>
                    <a:pt x="25" y="8"/>
                    <a:pt x="25" y="8"/>
                  </a:cubicBezTo>
                  <a:cubicBezTo>
                    <a:pt x="26" y="5"/>
                    <a:pt x="24" y="2"/>
                    <a:pt x="21" y="1"/>
                  </a:cubicBezTo>
                  <a:cubicBezTo>
                    <a:pt x="18" y="0"/>
                    <a:pt x="15" y="1"/>
                    <a:pt x="14" y="4"/>
                  </a:cubicBezTo>
                  <a:cubicBezTo>
                    <a:pt x="1" y="44"/>
                    <a:pt x="1" y="44"/>
                    <a:pt x="1" y="44"/>
                  </a:cubicBezTo>
                  <a:cubicBezTo>
                    <a:pt x="0" y="47"/>
                    <a:pt x="2" y="50"/>
                    <a:pt x="5" y="51"/>
                  </a:cubicBezTo>
                  <a:cubicBezTo>
                    <a:pt x="8" y="52"/>
                    <a:pt x="11" y="50"/>
                    <a:pt x="12" y="47"/>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6" name="îş1ïḑê">
              <a:extLst>
                <a:ext uri="{FF2B5EF4-FFF2-40B4-BE49-F238E27FC236}">
                  <a16:creationId xmlns:a16="http://schemas.microsoft.com/office/drawing/2014/main" xmlns="" id="{1B7C72DB-79E2-4D48-8F45-85CE1BB58C49}"/>
                </a:ext>
              </a:extLst>
            </p:cNvPr>
            <p:cNvSpPr/>
            <p:nvPr/>
          </p:nvSpPr>
          <p:spPr bwMode="auto">
            <a:xfrm>
              <a:off x="5268119" y="4546600"/>
              <a:ext cx="709613" cy="503237"/>
            </a:xfrm>
            <a:custGeom>
              <a:avLst/>
              <a:gdLst>
                <a:gd name="T0" fmla="*/ 214 w 230"/>
                <a:gd name="T1" fmla="*/ 118 h 163"/>
                <a:gd name="T2" fmla="*/ 213 w 230"/>
                <a:gd name="T3" fmla="*/ 117 h 163"/>
                <a:gd name="T4" fmla="*/ 173 w 230"/>
                <a:gd name="T5" fmla="*/ 100 h 163"/>
                <a:gd name="T6" fmla="*/ 144 w 230"/>
                <a:gd name="T7" fmla="*/ 86 h 163"/>
                <a:gd name="T8" fmla="*/ 119 w 230"/>
                <a:gd name="T9" fmla="*/ 74 h 163"/>
                <a:gd name="T10" fmla="*/ 92 w 230"/>
                <a:gd name="T11" fmla="*/ 56 h 163"/>
                <a:gd name="T12" fmla="*/ 55 w 230"/>
                <a:gd name="T13" fmla="*/ 24 h 163"/>
                <a:gd name="T14" fmla="*/ 44 w 230"/>
                <a:gd name="T15" fmla="*/ 13 h 163"/>
                <a:gd name="T16" fmla="*/ 41 w 230"/>
                <a:gd name="T17" fmla="*/ 10 h 163"/>
                <a:gd name="T18" fmla="*/ 40 w 230"/>
                <a:gd name="T19" fmla="*/ 9 h 163"/>
                <a:gd name="T20" fmla="*/ 40 w 230"/>
                <a:gd name="T21" fmla="*/ 9 h 163"/>
                <a:gd name="T22" fmla="*/ 40 w 230"/>
                <a:gd name="T23" fmla="*/ 9 h 163"/>
                <a:gd name="T24" fmla="*/ 9 w 230"/>
                <a:gd name="T25" fmla="*/ 8 h 163"/>
                <a:gd name="T26" fmla="*/ 8 w 230"/>
                <a:gd name="T27" fmla="*/ 39 h 163"/>
                <a:gd name="T28" fmla="*/ 37 w 230"/>
                <a:gd name="T29" fmla="*/ 67 h 163"/>
                <a:gd name="T30" fmla="*/ 65 w 230"/>
                <a:gd name="T31" fmla="*/ 90 h 163"/>
                <a:gd name="T32" fmla="*/ 97 w 230"/>
                <a:gd name="T33" fmla="*/ 112 h 163"/>
                <a:gd name="T34" fmla="*/ 127 w 230"/>
                <a:gd name="T35" fmla="*/ 127 h 163"/>
                <a:gd name="T36" fmla="*/ 197 w 230"/>
                <a:gd name="T37" fmla="*/ 158 h 163"/>
                <a:gd name="T38" fmla="*/ 226 w 230"/>
                <a:gd name="T39" fmla="*/ 146 h 163"/>
                <a:gd name="T40" fmla="*/ 214 w 230"/>
                <a:gd name="T41" fmla="*/ 11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0" h="163">
                  <a:moveTo>
                    <a:pt x="214" y="118"/>
                  </a:moveTo>
                  <a:cubicBezTo>
                    <a:pt x="214" y="118"/>
                    <a:pt x="214" y="118"/>
                    <a:pt x="213" y="117"/>
                  </a:cubicBezTo>
                  <a:cubicBezTo>
                    <a:pt x="210" y="116"/>
                    <a:pt x="193" y="109"/>
                    <a:pt x="173" y="100"/>
                  </a:cubicBezTo>
                  <a:cubicBezTo>
                    <a:pt x="164" y="96"/>
                    <a:pt x="153" y="91"/>
                    <a:pt x="144" y="86"/>
                  </a:cubicBezTo>
                  <a:cubicBezTo>
                    <a:pt x="134" y="82"/>
                    <a:pt x="125" y="77"/>
                    <a:pt x="119" y="74"/>
                  </a:cubicBezTo>
                  <a:cubicBezTo>
                    <a:pt x="110" y="69"/>
                    <a:pt x="101" y="63"/>
                    <a:pt x="92" y="56"/>
                  </a:cubicBezTo>
                  <a:cubicBezTo>
                    <a:pt x="78" y="45"/>
                    <a:pt x="65" y="33"/>
                    <a:pt x="55" y="24"/>
                  </a:cubicBezTo>
                  <a:cubicBezTo>
                    <a:pt x="51" y="20"/>
                    <a:pt x="47" y="16"/>
                    <a:pt x="44" y="13"/>
                  </a:cubicBezTo>
                  <a:cubicBezTo>
                    <a:pt x="42" y="12"/>
                    <a:pt x="41" y="11"/>
                    <a:pt x="41" y="10"/>
                  </a:cubicBezTo>
                  <a:cubicBezTo>
                    <a:pt x="40" y="9"/>
                    <a:pt x="40" y="9"/>
                    <a:pt x="40" y="9"/>
                  </a:cubicBezTo>
                  <a:cubicBezTo>
                    <a:pt x="40" y="9"/>
                    <a:pt x="40" y="9"/>
                    <a:pt x="40" y="9"/>
                  </a:cubicBezTo>
                  <a:cubicBezTo>
                    <a:pt x="40" y="9"/>
                    <a:pt x="40" y="9"/>
                    <a:pt x="40" y="9"/>
                  </a:cubicBezTo>
                  <a:cubicBezTo>
                    <a:pt x="31" y="0"/>
                    <a:pt x="17" y="0"/>
                    <a:pt x="9" y="8"/>
                  </a:cubicBezTo>
                  <a:cubicBezTo>
                    <a:pt x="0" y="17"/>
                    <a:pt x="0" y="31"/>
                    <a:pt x="8" y="39"/>
                  </a:cubicBezTo>
                  <a:cubicBezTo>
                    <a:pt x="8" y="40"/>
                    <a:pt x="20" y="52"/>
                    <a:pt x="37" y="67"/>
                  </a:cubicBezTo>
                  <a:cubicBezTo>
                    <a:pt x="45" y="74"/>
                    <a:pt x="55" y="82"/>
                    <a:pt x="65" y="90"/>
                  </a:cubicBezTo>
                  <a:cubicBezTo>
                    <a:pt x="75" y="98"/>
                    <a:pt x="86" y="106"/>
                    <a:pt x="97" y="112"/>
                  </a:cubicBezTo>
                  <a:cubicBezTo>
                    <a:pt x="106" y="117"/>
                    <a:pt x="116" y="122"/>
                    <a:pt x="127" y="127"/>
                  </a:cubicBezTo>
                  <a:cubicBezTo>
                    <a:pt x="159" y="142"/>
                    <a:pt x="197" y="158"/>
                    <a:pt x="197" y="158"/>
                  </a:cubicBezTo>
                  <a:cubicBezTo>
                    <a:pt x="208" y="163"/>
                    <a:pt x="221" y="157"/>
                    <a:pt x="226" y="146"/>
                  </a:cubicBezTo>
                  <a:cubicBezTo>
                    <a:pt x="230" y="135"/>
                    <a:pt x="225" y="122"/>
                    <a:pt x="214" y="118"/>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7" name="ïSľíḋé">
              <a:extLst>
                <a:ext uri="{FF2B5EF4-FFF2-40B4-BE49-F238E27FC236}">
                  <a16:creationId xmlns:a16="http://schemas.microsoft.com/office/drawing/2014/main" xmlns="" id="{3E284425-4DF3-4DE4-87FE-27C2B45A2A6F}"/>
                </a:ext>
              </a:extLst>
            </p:cNvPr>
            <p:cNvSpPr/>
            <p:nvPr/>
          </p:nvSpPr>
          <p:spPr bwMode="auto">
            <a:xfrm>
              <a:off x="5687219" y="4805363"/>
              <a:ext cx="320675" cy="273050"/>
            </a:xfrm>
            <a:custGeom>
              <a:avLst/>
              <a:gdLst>
                <a:gd name="T0" fmla="*/ 0 w 104"/>
                <a:gd name="T1" fmla="*/ 64 h 88"/>
                <a:gd name="T2" fmla="*/ 22 w 104"/>
                <a:gd name="T3" fmla="*/ 0 h 88"/>
                <a:gd name="T4" fmla="*/ 87 w 104"/>
                <a:gd name="T5" fmla="*/ 16 h 88"/>
                <a:gd name="T6" fmla="*/ 96 w 104"/>
                <a:gd name="T7" fmla="*/ 61 h 88"/>
                <a:gd name="T8" fmla="*/ 53 w 104"/>
                <a:gd name="T9" fmla="*/ 82 h 88"/>
                <a:gd name="T10" fmla="*/ 0 w 104"/>
                <a:gd name="T11" fmla="*/ 64 h 88"/>
              </a:gdLst>
              <a:ahLst/>
              <a:cxnLst>
                <a:cxn ang="0">
                  <a:pos x="T0" y="T1"/>
                </a:cxn>
                <a:cxn ang="0">
                  <a:pos x="T2" y="T3"/>
                </a:cxn>
                <a:cxn ang="0">
                  <a:pos x="T4" y="T5"/>
                </a:cxn>
                <a:cxn ang="0">
                  <a:pos x="T6" y="T7"/>
                </a:cxn>
                <a:cxn ang="0">
                  <a:pos x="T8" y="T9"/>
                </a:cxn>
                <a:cxn ang="0">
                  <a:pos x="T10" y="T11"/>
                </a:cxn>
              </a:cxnLst>
              <a:rect l="0" t="0" r="r" b="b"/>
              <a:pathLst>
                <a:path w="104" h="88">
                  <a:moveTo>
                    <a:pt x="0" y="64"/>
                  </a:moveTo>
                  <a:cubicBezTo>
                    <a:pt x="22" y="0"/>
                    <a:pt x="22" y="0"/>
                    <a:pt x="22" y="0"/>
                  </a:cubicBezTo>
                  <a:cubicBezTo>
                    <a:pt x="87" y="16"/>
                    <a:pt x="87" y="16"/>
                    <a:pt x="87" y="16"/>
                  </a:cubicBezTo>
                  <a:cubicBezTo>
                    <a:pt x="104" y="22"/>
                    <a:pt x="102" y="44"/>
                    <a:pt x="96" y="61"/>
                  </a:cubicBezTo>
                  <a:cubicBezTo>
                    <a:pt x="90" y="79"/>
                    <a:pt x="71" y="88"/>
                    <a:pt x="53" y="82"/>
                  </a:cubicBezTo>
                  <a:lnTo>
                    <a:pt x="0" y="64"/>
                  </a:lnTo>
                  <a:close/>
                </a:path>
              </a:pathLst>
            </a:custGeom>
            <a:solidFill>
              <a:srgbClr val="EA5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8" name="iSḷíḑè">
              <a:extLst>
                <a:ext uri="{FF2B5EF4-FFF2-40B4-BE49-F238E27FC236}">
                  <a16:creationId xmlns:a16="http://schemas.microsoft.com/office/drawing/2014/main" xmlns="" id="{0E091151-ED1F-405B-A02D-51BCDF36C08C}"/>
                </a:ext>
              </a:extLst>
            </p:cNvPr>
            <p:cNvSpPr/>
            <p:nvPr/>
          </p:nvSpPr>
          <p:spPr bwMode="auto">
            <a:xfrm>
              <a:off x="5785644" y="4794250"/>
              <a:ext cx="595313" cy="993775"/>
            </a:xfrm>
            <a:custGeom>
              <a:avLst/>
              <a:gdLst>
                <a:gd name="T0" fmla="*/ 185 w 193"/>
                <a:gd name="T1" fmla="*/ 322 h 322"/>
                <a:gd name="T2" fmla="*/ 0 w 193"/>
                <a:gd name="T3" fmla="*/ 302 h 322"/>
                <a:gd name="T4" fmla="*/ 16 w 193"/>
                <a:gd name="T5" fmla="*/ 117 h 322"/>
                <a:gd name="T6" fmla="*/ 97 w 193"/>
                <a:gd name="T7" fmla="*/ 0 h 322"/>
                <a:gd name="T8" fmla="*/ 193 w 193"/>
                <a:gd name="T9" fmla="*/ 103 h 322"/>
                <a:gd name="T10" fmla="*/ 185 w 193"/>
                <a:gd name="T11" fmla="*/ 322 h 322"/>
              </a:gdLst>
              <a:ahLst/>
              <a:cxnLst>
                <a:cxn ang="0">
                  <a:pos x="T0" y="T1"/>
                </a:cxn>
                <a:cxn ang="0">
                  <a:pos x="T2" y="T3"/>
                </a:cxn>
                <a:cxn ang="0">
                  <a:pos x="T4" y="T5"/>
                </a:cxn>
                <a:cxn ang="0">
                  <a:pos x="T6" y="T7"/>
                </a:cxn>
                <a:cxn ang="0">
                  <a:pos x="T8" y="T9"/>
                </a:cxn>
                <a:cxn ang="0">
                  <a:pos x="T10" y="T11"/>
                </a:cxn>
              </a:cxnLst>
              <a:rect l="0" t="0" r="r" b="b"/>
              <a:pathLst>
                <a:path w="193" h="322">
                  <a:moveTo>
                    <a:pt x="185" y="322"/>
                  </a:moveTo>
                  <a:cubicBezTo>
                    <a:pt x="0" y="302"/>
                    <a:pt x="0" y="302"/>
                    <a:pt x="0" y="302"/>
                  </a:cubicBezTo>
                  <a:cubicBezTo>
                    <a:pt x="16" y="117"/>
                    <a:pt x="16" y="117"/>
                    <a:pt x="16" y="117"/>
                  </a:cubicBezTo>
                  <a:cubicBezTo>
                    <a:pt x="16" y="60"/>
                    <a:pt x="43" y="0"/>
                    <a:pt x="97" y="0"/>
                  </a:cubicBezTo>
                  <a:cubicBezTo>
                    <a:pt x="150" y="0"/>
                    <a:pt x="193" y="46"/>
                    <a:pt x="193" y="103"/>
                  </a:cubicBezTo>
                  <a:lnTo>
                    <a:pt x="185" y="322"/>
                  </a:lnTo>
                  <a:close/>
                </a:path>
              </a:pathLst>
            </a:custGeom>
            <a:solidFill>
              <a:srgbClr val="EA5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9" name="îŝḷiḑé">
              <a:extLst>
                <a:ext uri="{FF2B5EF4-FFF2-40B4-BE49-F238E27FC236}">
                  <a16:creationId xmlns:a16="http://schemas.microsoft.com/office/drawing/2014/main" xmlns="" id="{EB188560-4762-4A6A-A200-0B7BF377A5DE}"/>
                </a:ext>
              </a:extLst>
            </p:cNvPr>
            <p:cNvSpPr/>
            <p:nvPr/>
          </p:nvSpPr>
          <p:spPr bwMode="auto">
            <a:xfrm>
              <a:off x="5968206" y="4749800"/>
              <a:ext cx="212725" cy="192087"/>
            </a:xfrm>
            <a:custGeom>
              <a:avLst/>
              <a:gdLst>
                <a:gd name="T0" fmla="*/ 0 w 69"/>
                <a:gd name="T1" fmla="*/ 25 h 62"/>
                <a:gd name="T2" fmla="*/ 0 w 69"/>
                <a:gd name="T3" fmla="*/ 29 h 62"/>
                <a:gd name="T4" fmla="*/ 34 w 69"/>
                <a:gd name="T5" fmla="*/ 62 h 62"/>
                <a:gd name="T6" fmla="*/ 68 w 69"/>
                <a:gd name="T7" fmla="*/ 29 h 62"/>
                <a:gd name="T8" fmla="*/ 66 w 69"/>
                <a:gd name="T9" fmla="*/ 19 h 62"/>
                <a:gd name="T10" fmla="*/ 0 w 69"/>
                <a:gd name="T11" fmla="*/ 25 h 62"/>
              </a:gdLst>
              <a:ahLst/>
              <a:cxnLst>
                <a:cxn ang="0">
                  <a:pos x="T0" y="T1"/>
                </a:cxn>
                <a:cxn ang="0">
                  <a:pos x="T2" y="T3"/>
                </a:cxn>
                <a:cxn ang="0">
                  <a:pos x="T4" y="T5"/>
                </a:cxn>
                <a:cxn ang="0">
                  <a:pos x="T6" y="T7"/>
                </a:cxn>
                <a:cxn ang="0">
                  <a:pos x="T8" y="T9"/>
                </a:cxn>
                <a:cxn ang="0">
                  <a:pos x="T10" y="T11"/>
                </a:cxn>
              </a:cxnLst>
              <a:rect l="0" t="0" r="r" b="b"/>
              <a:pathLst>
                <a:path w="69" h="62">
                  <a:moveTo>
                    <a:pt x="0" y="25"/>
                  </a:moveTo>
                  <a:cubicBezTo>
                    <a:pt x="0" y="26"/>
                    <a:pt x="0" y="27"/>
                    <a:pt x="0" y="29"/>
                  </a:cubicBezTo>
                  <a:cubicBezTo>
                    <a:pt x="0" y="47"/>
                    <a:pt x="15" y="62"/>
                    <a:pt x="34" y="62"/>
                  </a:cubicBezTo>
                  <a:cubicBezTo>
                    <a:pt x="52" y="62"/>
                    <a:pt x="69" y="49"/>
                    <a:pt x="68" y="29"/>
                  </a:cubicBezTo>
                  <a:cubicBezTo>
                    <a:pt x="68" y="25"/>
                    <a:pt x="67" y="22"/>
                    <a:pt x="66" y="19"/>
                  </a:cubicBezTo>
                  <a:cubicBezTo>
                    <a:pt x="66" y="19"/>
                    <a:pt x="22" y="0"/>
                    <a:pt x="0"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0" name="ïŝḷídè">
              <a:extLst>
                <a:ext uri="{FF2B5EF4-FFF2-40B4-BE49-F238E27FC236}">
                  <a16:creationId xmlns:a16="http://schemas.microsoft.com/office/drawing/2014/main" xmlns="" id="{89B9C5F1-88FC-4307-A4C7-98F672818A24}"/>
                </a:ext>
              </a:extLst>
            </p:cNvPr>
            <p:cNvSpPr/>
            <p:nvPr/>
          </p:nvSpPr>
          <p:spPr bwMode="auto">
            <a:xfrm>
              <a:off x="5644356" y="3817938"/>
              <a:ext cx="979488" cy="969962"/>
            </a:xfrm>
            <a:custGeom>
              <a:avLst/>
              <a:gdLst>
                <a:gd name="T0" fmla="*/ 107 w 318"/>
                <a:gd name="T1" fmla="*/ 281 h 314"/>
                <a:gd name="T2" fmla="*/ 89 w 318"/>
                <a:gd name="T3" fmla="*/ 272 h 314"/>
                <a:gd name="T4" fmla="*/ 33 w 318"/>
                <a:gd name="T5" fmla="*/ 99 h 314"/>
                <a:gd name="T6" fmla="*/ 38 w 318"/>
                <a:gd name="T7" fmla="*/ 89 h 314"/>
                <a:gd name="T8" fmla="*/ 212 w 318"/>
                <a:gd name="T9" fmla="*/ 32 h 314"/>
                <a:gd name="T10" fmla="*/ 229 w 318"/>
                <a:gd name="T11" fmla="*/ 41 h 314"/>
                <a:gd name="T12" fmla="*/ 285 w 318"/>
                <a:gd name="T13" fmla="*/ 215 h 314"/>
                <a:gd name="T14" fmla="*/ 280 w 318"/>
                <a:gd name="T15" fmla="*/ 225 h 314"/>
                <a:gd name="T16" fmla="*/ 107 w 318"/>
                <a:gd name="T17" fmla="*/ 28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314">
                  <a:moveTo>
                    <a:pt x="107" y="281"/>
                  </a:moveTo>
                  <a:cubicBezTo>
                    <a:pt x="89" y="272"/>
                    <a:pt x="89" y="272"/>
                    <a:pt x="89" y="272"/>
                  </a:cubicBezTo>
                  <a:cubicBezTo>
                    <a:pt x="26" y="240"/>
                    <a:pt x="0" y="162"/>
                    <a:pt x="33" y="99"/>
                  </a:cubicBezTo>
                  <a:cubicBezTo>
                    <a:pt x="38" y="89"/>
                    <a:pt x="38" y="89"/>
                    <a:pt x="38" y="89"/>
                  </a:cubicBezTo>
                  <a:cubicBezTo>
                    <a:pt x="70" y="25"/>
                    <a:pt x="148" y="0"/>
                    <a:pt x="212" y="32"/>
                  </a:cubicBezTo>
                  <a:cubicBezTo>
                    <a:pt x="229" y="41"/>
                    <a:pt x="229" y="41"/>
                    <a:pt x="229" y="41"/>
                  </a:cubicBezTo>
                  <a:cubicBezTo>
                    <a:pt x="292" y="74"/>
                    <a:pt x="318" y="151"/>
                    <a:pt x="285" y="215"/>
                  </a:cubicBezTo>
                  <a:cubicBezTo>
                    <a:pt x="280" y="225"/>
                    <a:pt x="280" y="225"/>
                    <a:pt x="280" y="225"/>
                  </a:cubicBezTo>
                  <a:cubicBezTo>
                    <a:pt x="248" y="288"/>
                    <a:pt x="170" y="314"/>
                    <a:pt x="107" y="281"/>
                  </a:cubicBezTo>
                </a:path>
              </a:pathLst>
            </a:custGeom>
            <a:solidFill>
              <a:srgbClr val="3028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1" name="íṥḻîḋê">
              <a:extLst>
                <a:ext uri="{FF2B5EF4-FFF2-40B4-BE49-F238E27FC236}">
                  <a16:creationId xmlns:a16="http://schemas.microsoft.com/office/drawing/2014/main" xmlns="" id="{1D6777F9-3235-47BD-8FA9-E404A65C1137}"/>
                </a:ext>
              </a:extLst>
            </p:cNvPr>
            <p:cNvSpPr/>
            <p:nvPr/>
          </p:nvSpPr>
          <p:spPr bwMode="auto">
            <a:xfrm>
              <a:off x="5663406" y="3876675"/>
              <a:ext cx="850900" cy="947737"/>
            </a:xfrm>
            <a:custGeom>
              <a:avLst/>
              <a:gdLst>
                <a:gd name="T0" fmla="*/ 14 w 276"/>
                <a:gd name="T1" fmla="*/ 98 h 307"/>
                <a:gd name="T2" fmla="*/ 4 w 276"/>
                <a:gd name="T3" fmla="*/ 134 h 307"/>
                <a:gd name="T4" fmla="*/ 3 w 276"/>
                <a:gd name="T5" fmla="*/ 141 h 307"/>
                <a:gd name="T6" fmla="*/ 2 w 276"/>
                <a:gd name="T7" fmla="*/ 188 h 307"/>
                <a:gd name="T8" fmla="*/ 91 w 276"/>
                <a:gd name="T9" fmla="*/ 288 h 307"/>
                <a:gd name="T10" fmla="*/ 95 w 276"/>
                <a:gd name="T11" fmla="*/ 289 h 307"/>
                <a:gd name="T12" fmla="*/ 248 w 276"/>
                <a:gd name="T13" fmla="*/ 202 h 307"/>
                <a:gd name="T14" fmla="*/ 258 w 276"/>
                <a:gd name="T15" fmla="*/ 166 h 307"/>
                <a:gd name="T16" fmla="*/ 170 w 276"/>
                <a:gd name="T17" fmla="*/ 19 h 307"/>
                <a:gd name="T18" fmla="*/ 166 w 276"/>
                <a:gd name="T19" fmla="*/ 18 h 307"/>
                <a:gd name="T20" fmla="*/ 14 w 276"/>
                <a:gd name="T21" fmla="*/ 98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307">
                  <a:moveTo>
                    <a:pt x="14" y="98"/>
                  </a:moveTo>
                  <a:cubicBezTo>
                    <a:pt x="4" y="134"/>
                    <a:pt x="4" y="134"/>
                    <a:pt x="4" y="134"/>
                  </a:cubicBezTo>
                  <a:cubicBezTo>
                    <a:pt x="3" y="137"/>
                    <a:pt x="4" y="139"/>
                    <a:pt x="3" y="141"/>
                  </a:cubicBezTo>
                  <a:cubicBezTo>
                    <a:pt x="0" y="157"/>
                    <a:pt x="0" y="173"/>
                    <a:pt x="2" y="188"/>
                  </a:cubicBezTo>
                  <a:cubicBezTo>
                    <a:pt x="10" y="234"/>
                    <a:pt x="44" y="274"/>
                    <a:pt x="91" y="288"/>
                  </a:cubicBezTo>
                  <a:cubicBezTo>
                    <a:pt x="95" y="289"/>
                    <a:pt x="95" y="289"/>
                    <a:pt x="95" y="289"/>
                  </a:cubicBezTo>
                  <a:cubicBezTo>
                    <a:pt x="160" y="307"/>
                    <a:pt x="230" y="268"/>
                    <a:pt x="248" y="202"/>
                  </a:cubicBezTo>
                  <a:cubicBezTo>
                    <a:pt x="258" y="166"/>
                    <a:pt x="258" y="166"/>
                    <a:pt x="258" y="166"/>
                  </a:cubicBezTo>
                  <a:cubicBezTo>
                    <a:pt x="276" y="101"/>
                    <a:pt x="235" y="37"/>
                    <a:pt x="170" y="19"/>
                  </a:cubicBezTo>
                  <a:cubicBezTo>
                    <a:pt x="166" y="18"/>
                    <a:pt x="166" y="18"/>
                    <a:pt x="166" y="18"/>
                  </a:cubicBezTo>
                  <a:cubicBezTo>
                    <a:pt x="101" y="0"/>
                    <a:pt x="32" y="33"/>
                    <a:pt x="14" y="98"/>
                  </a:cubicBezTo>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2" name="íṧḻiďe">
              <a:extLst>
                <a:ext uri="{FF2B5EF4-FFF2-40B4-BE49-F238E27FC236}">
                  <a16:creationId xmlns:a16="http://schemas.microsoft.com/office/drawing/2014/main" xmlns="" id="{0E31BB17-A69E-4481-A65B-5A848C1875EB}"/>
                </a:ext>
              </a:extLst>
            </p:cNvPr>
            <p:cNvSpPr/>
            <p:nvPr/>
          </p:nvSpPr>
          <p:spPr bwMode="auto">
            <a:xfrm>
              <a:off x="5876131" y="4386263"/>
              <a:ext cx="79375" cy="46037"/>
            </a:xfrm>
            <a:custGeom>
              <a:avLst/>
              <a:gdLst>
                <a:gd name="T0" fmla="*/ 5 w 26"/>
                <a:gd name="T1" fmla="*/ 0 h 15"/>
                <a:gd name="T2" fmla="*/ 1 w 26"/>
                <a:gd name="T3" fmla="*/ 3 h 15"/>
                <a:gd name="T4" fmla="*/ 0 w 26"/>
                <a:gd name="T5" fmla="*/ 4 h 15"/>
                <a:gd name="T6" fmla="*/ 4 w 26"/>
                <a:gd name="T7" fmla="*/ 10 h 15"/>
                <a:gd name="T8" fmla="*/ 20 w 26"/>
                <a:gd name="T9" fmla="*/ 14 h 15"/>
                <a:gd name="T10" fmla="*/ 21 w 26"/>
                <a:gd name="T11" fmla="*/ 15 h 15"/>
                <a:gd name="T12" fmla="*/ 25 w 26"/>
                <a:gd name="T13" fmla="*/ 11 h 15"/>
                <a:gd name="T14" fmla="*/ 26 w 26"/>
                <a:gd name="T15" fmla="*/ 10 h 15"/>
                <a:gd name="T16" fmla="*/ 22 w 26"/>
                <a:gd name="T17" fmla="*/ 4 h 15"/>
                <a:gd name="T18" fmla="*/ 6 w 26"/>
                <a:gd name="T19" fmla="*/ 0 h 15"/>
                <a:gd name="T20" fmla="*/ 5 w 2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5">
                  <a:moveTo>
                    <a:pt x="5" y="0"/>
                  </a:moveTo>
                  <a:cubicBezTo>
                    <a:pt x="3" y="0"/>
                    <a:pt x="1" y="1"/>
                    <a:pt x="1" y="3"/>
                  </a:cubicBezTo>
                  <a:cubicBezTo>
                    <a:pt x="0" y="4"/>
                    <a:pt x="0" y="4"/>
                    <a:pt x="0" y="4"/>
                  </a:cubicBezTo>
                  <a:cubicBezTo>
                    <a:pt x="0" y="7"/>
                    <a:pt x="1" y="9"/>
                    <a:pt x="4" y="10"/>
                  </a:cubicBezTo>
                  <a:cubicBezTo>
                    <a:pt x="20" y="14"/>
                    <a:pt x="20" y="14"/>
                    <a:pt x="20" y="14"/>
                  </a:cubicBezTo>
                  <a:cubicBezTo>
                    <a:pt x="20" y="15"/>
                    <a:pt x="20" y="15"/>
                    <a:pt x="21" y="15"/>
                  </a:cubicBezTo>
                  <a:cubicBezTo>
                    <a:pt x="23" y="15"/>
                    <a:pt x="25" y="13"/>
                    <a:pt x="25" y="11"/>
                  </a:cubicBezTo>
                  <a:cubicBezTo>
                    <a:pt x="26" y="10"/>
                    <a:pt x="26" y="10"/>
                    <a:pt x="26" y="10"/>
                  </a:cubicBezTo>
                  <a:cubicBezTo>
                    <a:pt x="26" y="8"/>
                    <a:pt x="25" y="5"/>
                    <a:pt x="22" y="4"/>
                  </a:cubicBezTo>
                  <a:cubicBezTo>
                    <a:pt x="6" y="0"/>
                    <a:pt x="6" y="0"/>
                    <a:pt x="6" y="0"/>
                  </a:cubicBezTo>
                  <a:cubicBezTo>
                    <a:pt x="6" y="0"/>
                    <a:pt x="6" y="0"/>
                    <a:pt x="5" y="0"/>
                  </a:cubicBezTo>
                </a:path>
              </a:pathLst>
            </a:custGeom>
            <a:solidFill>
              <a:srgbClr val="F6A39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3" name="i$1íḑe">
              <a:extLst>
                <a:ext uri="{FF2B5EF4-FFF2-40B4-BE49-F238E27FC236}">
                  <a16:creationId xmlns:a16="http://schemas.microsoft.com/office/drawing/2014/main" xmlns="" id="{07E21965-9DFB-48D1-845F-45F9A7C8387A}"/>
                </a:ext>
              </a:extLst>
            </p:cNvPr>
            <p:cNvSpPr/>
            <p:nvPr/>
          </p:nvSpPr>
          <p:spPr bwMode="auto">
            <a:xfrm>
              <a:off x="6085681" y="4445000"/>
              <a:ext cx="157163" cy="144462"/>
            </a:xfrm>
            <a:custGeom>
              <a:avLst/>
              <a:gdLst>
                <a:gd name="T0" fmla="*/ 26 w 51"/>
                <a:gd name="T1" fmla="*/ 0 h 47"/>
                <a:gd name="T2" fmla="*/ 3 w 51"/>
                <a:gd name="T3" fmla="*/ 17 h 47"/>
                <a:gd name="T4" fmla="*/ 19 w 51"/>
                <a:gd name="T5" fmla="*/ 46 h 47"/>
                <a:gd name="T6" fmla="*/ 26 w 51"/>
                <a:gd name="T7" fmla="*/ 47 h 47"/>
                <a:gd name="T8" fmla="*/ 48 w 51"/>
                <a:gd name="T9" fmla="*/ 30 h 47"/>
                <a:gd name="T10" fmla="*/ 32 w 51"/>
                <a:gd name="T11" fmla="*/ 1 h 47"/>
                <a:gd name="T12" fmla="*/ 26 w 5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51" h="47">
                  <a:moveTo>
                    <a:pt x="26" y="0"/>
                  </a:moveTo>
                  <a:cubicBezTo>
                    <a:pt x="15" y="0"/>
                    <a:pt x="6" y="7"/>
                    <a:pt x="3" y="17"/>
                  </a:cubicBezTo>
                  <a:cubicBezTo>
                    <a:pt x="0" y="30"/>
                    <a:pt x="7" y="42"/>
                    <a:pt x="19" y="46"/>
                  </a:cubicBezTo>
                  <a:cubicBezTo>
                    <a:pt x="21" y="46"/>
                    <a:pt x="23" y="47"/>
                    <a:pt x="26" y="47"/>
                  </a:cubicBezTo>
                  <a:cubicBezTo>
                    <a:pt x="36" y="47"/>
                    <a:pt x="45" y="40"/>
                    <a:pt x="48" y="30"/>
                  </a:cubicBezTo>
                  <a:cubicBezTo>
                    <a:pt x="51" y="17"/>
                    <a:pt x="44" y="5"/>
                    <a:pt x="32" y="1"/>
                  </a:cubicBezTo>
                  <a:cubicBezTo>
                    <a:pt x="30" y="1"/>
                    <a:pt x="28" y="0"/>
                    <a:pt x="26" y="0"/>
                  </a:cubicBezTo>
                </a:path>
              </a:pathLst>
            </a:custGeom>
            <a:solidFill>
              <a:srgbClr val="F6A39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4" name="íŝľïḍè">
              <a:extLst>
                <a:ext uri="{FF2B5EF4-FFF2-40B4-BE49-F238E27FC236}">
                  <a16:creationId xmlns:a16="http://schemas.microsoft.com/office/drawing/2014/main" xmlns="" id="{2A6CCEF4-85D9-42C6-A204-336D01E098CB}"/>
                </a:ext>
              </a:extLst>
            </p:cNvPr>
            <p:cNvSpPr/>
            <p:nvPr/>
          </p:nvSpPr>
          <p:spPr bwMode="auto">
            <a:xfrm>
              <a:off x="5666581" y="4314825"/>
              <a:ext cx="88900" cy="141287"/>
            </a:xfrm>
            <a:custGeom>
              <a:avLst/>
              <a:gdLst>
                <a:gd name="T0" fmla="*/ 4 w 29"/>
                <a:gd name="T1" fmla="*/ 0 h 46"/>
                <a:gd name="T2" fmla="*/ 3 w 29"/>
                <a:gd name="T3" fmla="*/ 0 h 46"/>
                <a:gd name="T4" fmla="*/ 2 w 29"/>
                <a:gd name="T5" fmla="*/ 46 h 46"/>
                <a:gd name="T6" fmla="*/ 4 w 29"/>
                <a:gd name="T7" fmla="*/ 46 h 46"/>
                <a:gd name="T8" fmla="*/ 26 w 29"/>
                <a:gd name="T9" fmla="*/ 29 h 46"/>
                <a:gd name="T10" fmla="*/ 10 w 29"/>
                <a:gd name="T11" fmla="*/ 0 h 46"/>
                <a:gd name="T12" fmla="*/ 4 w 2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29" h="46">
                  <a:moveTo>
                    <a:pt x="4" y="0"/>
                  </a:moveTo>
                  <a:cubicBezTo>
                    <a:pt x="4" y="0"/>
                    <a:pt x="3" y="0"/>
                    <a:pt x="3" y="0"/>
                  </a:cubicBezTo>
                  <a:cubicBezTo>
                    <a:pt x="0" y="15"/>
                    <a:pt x="0" y="31"/>
                    <a:pt x="2" y="46"/>
                  </a:cubicBezTo>
                  <a:cubicBezTo>
                    <a:pt x="3" y="46"/>
                    <a:pt x="3" y="46"/>
                    <a:pt x="4" y="46"/>
                  </a:cubicBezTo>
                  <a:cubicBezTo>
                    <a:pt x="14" y="46"/>
                    <a:pt x="23" y="39"/>
                    <a:pt x="26" y="29"/>
                  </a:cubicBezTo>
                  <a:cubicBezTo>
                    <a:pt x="29" y="16"/>
                    <a:pt x="22" y="4"/>
                    <a:pt x="10" y="0"/>
                  </a:cubicBezTo>
                  <a:cubicBezTo>
                    <a:pt x="8" y="0"/>
                    <a:pt x="6" y="0"/>
                    <a:pt x="4" y="0"/>
                  </a:cubicBezTo>
                </a:path>
              </a:pathLst>
            </a:custGeom>
            <a:solidFill>
              <a:srgbClr val="F6A39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5" name="iṥlîďê">
              <a:extLst>
                <a:ext uri="{FF2B5EF4-FFF2-40B4-BE49-F238E27FC236}">
                  <a16:creationId xmlns:a16="http://schemas.microsoft.com/office/drawing/2014/main" xmlns="" id="{154B3F1D-CA4F-45A1-8046-48D71981AAAF}"/>
                </a:ext>
              </a:extLst>
            </p:cNvPr>
            <p:cNvSpPr/>
            <p:nvPr/>
          </p:nvSpPr>
          <p:spPr bwMode="auto">
            <a:xfrm>
              <a:off x="6001544" y="4673600"/>
              <a:ext cx="142875" cy="239712"/>
            </a:xfrm>
            <a:custGeom>
              <a:avLst/>
              <a:gdLst>
                <a:gd name="T0" fmla="*/ 24 w 46"/>
                <a:gd name="T1" fmla="*/ 78 h 78"/>
                <a:gd name="T2" fmla="*/ 23 w 46"/>
                <a:gd name="T3" fmla="*/ 78 h 78"/>
                <a:gd name="T4" fmla="*/ 46 w 46"/>
                <a:gd name="T5" fmla="*/ 54 h 78"/>
                <a:gd name="T6" fmla="*/ 46 w 46"/>
                <a:gd name="T7" fmla="*/ 0 h 78"/>
                <a:gd name="T8" fmla="*/ 0 w 46"/>
                <a:gd name="T9" fmla="*/ 0 h 78"/>
                <a:gd name="T10" fmla="*/ 0 w 46"/>
                <a:gd name="T11" fmla="*/ 54 h 78"/>
                <a:gd name="T12" fmla="*/ 24 w 46"/>
                <a:gd name="T13" fmla="*/ 78 h 78"/>
              </a:gdLst>
              <a:ahLst/>
              <a:cxnLst>
                <a:cxn ang="0">
                  <a:pos x="T0" y="T1"/>
                </a:cxn>
                <a:cxn ang="0">
                  <a:pos x="T2" y="T3"/>
                </a:cxn>
                <a:cxn ang="0">
                  <a:pos x="T4" y="T5"/>
                </a:cxn>
                <a:cxn ang="0">
                  <a:pos x="T6" y="T7"/>
                </a:cxn>
                <a:cxn ang="0">
                  <a:pos x="T8" y="T9"/>
                </a:cxn>
                <a:cxn ang="0">
                  <a:pos x="T10" y="T11"/>
                </a:cxn>
                <a:cxn ang="0">
                  <a:pos x="T12" y="T13"/>
                </a:cxn>
              </a:cxnLst>
              <a:rect l="0" t="0" r="r" b="b"/>
              <a:pathLst>
                <a:path w="46" h="78">
                  <a:moveTo>
                    <a:pt x="24" y="78"/>
                  </a:moveTo>
                  <a:cubicBezTo>
                    <a:pt x="23" y="78"/>
                    <a:pt x="23" y="78"/>
                    <a:pt x="23" y="78"/>
                  </a:cubicBezTo>
                  <a:cubicBezTo>
                    <a:pt x="36" y="78"/>
                    <a:pt x="46" y="67"/>
                    <a:pt x="46" y="54"/>
                  </a:cubicBezTo>
                  <a:cubicBezTo>
                    <a:pt x="46" y="0"/>
                    <a:pt x="46" y="0"/>
                    <a:pt x="46" y="0"/>
                  </a:cubicBezTo>
                  <a:cubicBezTo>
                    <a:pt x="0" y="0"/>
                    <a:pt x="0" y="0"/>
                    <a:pt x="0" y="0"/>
                  </a:cubicBezTo>
                  <a:cubicBezTo>
                    <a:pt x="0" y="54"/>
                    <a:pt x="0" y="54"/>
                    <a:pt x="0" y="54"/>
                  </a:cubicBezTo>
                  <a:cubicBezTo>
                    <a:pt x="0" y="67"/>
                    <a:pt x="11" y="78"/>
                    <a:pt x="24" y="78"/>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6" name="iṥḻïďê">
              <a:extLst>
                <a:ext uri="{FF2B5EF4-FFF2-40B4-BE49-F238E27FC236}">
                  <a16:creationId xmlns:a16="http://schemas.microsoft.com/office/drawing/2014/main" xmlns="" id="{969AB0BC-5ECA-44B3-AAF0-CB10E78E24BB}"/>
                </a:ext>
              </a:extLst>
            </p:cNvPr>
            <p:cNvSpPr/>
            <p:nvPr/>
          </p:nvSpPr>
          <p:spPr bwMode="auto">
            <a:xfrm>
              <a:off x="5680869" y="3876675"/>
              <a:ext cx="463550" cy="249237"/>
            </a:xfrm>
            <a:custGeom>
              <a:avLst/>
              <a:gdLst>
                <a:gd name="T0" fmla="*/ 111 w 150"/>
                <a:gd name="T1" fmla="*/ 76 h 81"/>
                <a:gd name="T2" fmla="*/ 20 w 150"/>
                <a:gd name="T3" fmla="*/ 45 h 81"/>
                <a:gd name="T4" fmla="*/ 5 w 150"/>
                <a:gd name="T5" fmla="*/ 17 h 81"/>
                <a:gd name="T6" fmla="*/ 39 w 150"/>
                <a:gd name="T7" fmla="*/ 5 h 81"/>
                <a:gd name="T8" fmla="*/ 130 w 150"/>
                <a:gd name="T9" fmla="*/ 35 h 81"/>
                <a:gd name="T10" fmla="*/ 145 w 150"/>
                <a:gd name="T11" fmla="*/ 64 h 81"/>
                <a:gd name="T12" fmla="*/ 111 w 150"/>
                <a:gd name="T13" fmla="*/ 76 h 81"/>
              </a:gdLst>
              <a:ahLst/>
              <a:cxnLst>
                <a:cxn ang="0">
                  <a:pos x="T0" y="T1"/>
                </a:cxn>
                <a:cxn ang="0">
                  <a:pos x="T2" y="T3"/>
                </a:cxn>
                <a:cxn ang="0">
                  <a:pos x="T4" y="T5"/>
                </a:cxn>
                <a:cxn ang="0">
                  <a:pos x="T6" y="T7"/>
                </a:cxn>
                <a:cxn ang="0">
                  <a:pos x="T8" y="T9"/>
                </a:cxn>
                <a:cxn ang="0">
                  <a:pos x="T10" y="T11"/>
                </a:cxn>
                <a:cxn ang="0">
                  <a:pos x="T12" y="T13"/>
                </a:cxn>
              </a:cxnLst>
              <a:rect l="0" t="0" r="r" b="b"/>
              <a:pathLst>
                <a:path w="150" h="81">
                  <a:moveTo>
                    <a:pt x="111" y="76"/>
                  </a:moveTo>
                  <a:cubicBezTo>
                    <a:pt x="20" y="45"/>
                    <a:pt x="20" y="45"/>
                    <a:pt x="20" y="45"/>
                  </a:cubicBezTo>
                  <a:cubicBezTo>
                    <a:pt x="7" y="41"/>
                    <a:pt x="0" y="28"/>
                    <a:pt x="5" y="17"/>
                  </a:cubicBezTo>
                  <a:cubicBezTo>
                    <a:pt x="11" y="6"/>
                    <a:pt x="26" y="0"/>
                    <a:pt x="39" y="5"/>
                  </a:cubicBezTo>
                  <a:cubicBezTo>
                    <a:pt x="130" y="35"/>
                    <a:pt x="130" y="35"/>
                    <a:pt x="130" y="35"/>
                  </a:cubicBezTo>
                  <a:cubicBezTo>
                    <a:pt x="144" y="40"/>
                    <a:pt x="150" y="53"/>
                    <a:pt x="145" y="64"/>
                  </a:cubicBezTo>
                  <a:cubicBezTo>
                    <a:pt x="140" y="75"/>
                    <a:pt x="124" y="81"/>
                    <a:pt x="111" y="76"/>
                  </a:cubicBezTo>
                  <a:close/>
                </a:path>
              </a:pathLst>
            </a:custGeom>
            <a:solidFill>
              <a:srgbClr val="3028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7" name="îṣḷîďê">
              <a:extLst>
                <a:ext uri="{FF2B5EF4-FFF2-40B4-BE49-F238E27FC236}">
                  <a16:creationId xmlns:a16="http://schemas.microsoft.com/office/drawing/2014/main" xmlns="" id="{EBC102A4-4493-411B-A6CB-859939358398}"/>
                </a:ext>
              </a:extLst>
            </p:cNvPr>
            <p:cNvSpPr/>
            <p:nvPr/>
          </p:nvSpPr>
          <p:spPr bwMode="auto">
            <a:xfrm>
              <a:off x="5915819" y="3759200"/>
              <a:ext cx="644525" cy="862012"/>
            </a:xfrm>
            <a:custGeom>
              <a:avLst/>
              <a:gdLst>
                <a:gd name="T0" fmla="*/ 52 w 209"/>
                <a:gd name="T1" fmla="*/ 125 h 279"/>
                <a:gd name="T2" fmla="*/ 109 w 209"/>
                <a:gd name="T3" fmla="*/ 151 h 279"/>
                <a:gd name="T4" fmla="*/ 145 w 209"/>
                <a:gd name="T5" fmla="*/ 222 h 279"/>
                <a:gd name="T6" fmla="*/ 145 w 209"/>
                <a:gd name="T7" fmla="*/ 222 h 279"/>
                <a:gd name="T8" fmla="*/ 155 w 209"/>
                <a:gd name="T9" fmla="*/ 279 h 279"/>
                <a:gd name="T10" fmla="*/ 197 w 209"/>
                <a:gd name="T11" fmla="*/ 201 h 279"/>
                <a:gd name="T12" fmla="*/ 0 w 209"/>
                <a:gd name="T13" fmla="*/ 59 h 279"/>
                <a:gd name="T14" fmla="*/ 52 w 209"/>
                <a:gd name="T15" fmla="*/ 125 h 2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279">
                  <a:moveTo>
                    <a:pt x="52" y="125"/>
                  </a:moveTo>
                  <a:cubicBezTo>
                    <a:pt x="109" y="151"/>
                    <a:pt x="109" y="151"/>
                    <a:pt x="109" y="151"/>
                  </a:cubicBezTo>
                  <a:cubicBezTo>
                    <a:pt x="136" y="163"/>
                    <a:pt x="151" y="193"/>
                    <a:pt x="145" y="222"/>
                  </a:cubicBezTo>
                  <a:cubicBezTo>
                    <a:pt x="145" y="222"/>
                    <a:pt x="145" y="222"/>
                    <a:pt x="145" y="222"/>
                  </a:cubicBezTo>
                  <a:cubicBezTo>
                    <a:pt x="155" y="279"/>
                    <a:pt x="155" y="279"/>
                    <a:pt x="155" y="279"/>
                  </a:cubicBezTo>
                  <a:cubicBezTo>
                    <a:pt x="155" y="279"/>
                    <a:pt x="185" y="255"/>
                    <a:pt x="197" y="201"/>
                  </a:cubicBezTo>
                  <a:cubicBezTo>
                    <a:pt x="209" y="148"/>
                    <a:pt x="138" y="0"/>
                    <a:pt x="0" y="59"/>
                  </a:cubicBezTo>
                  <a:lnTo>
                    <a:pt x="52" y="125"/>
                  </a:lnTo>
                  <a:close/>
                </a:path>
              </a:pathLst>
            </a:custGeom>
            <a:solidFill>
              <a:srgbClr val="3028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8" name="íṥḷîdè">
              <a:extLst>
                <a:ext uri="{FF2B5EF4-FFF2-40B4-BE49-F238E27FC236}">
                  <a16:creationId xmlns:a16="http://schemas.microsoft.com/office/drawing/2014/main" xmlns="" id="{246603CA-9049-4AFF-8689-731FBB7C2A02}"/>
                </a:ext>
              </a:extLst>
            </p:cNvPr>
            <p:cNvSpPr/>
            <p:nvPr/>
          </p:nvSpPr>
          <p:spPr bwMode="auto">
            <a:xfrm>
              <a:off x="5620544" y="4005263"/>
              <a:ext cx="642938" cy="217487"/>
            </a:xfrm>
            <a:custGeom>
              <a:avLst/>
              <a:gdLst>
                <a:gd name="T0" fmla="*/ 184 w 209"/>
                <a:gd name="T1" fmla="*/ 61 h 70"/>
                <a:gd name="T2" fmla="*/ 20 w 209"/>
                <a:gd name="T3" fmla="*/ 39 h 70"/>
                <a:gd name="T4" fmla="*/ 1 w 209"/>
                <a:gd name="T5" fmla="*/ 17 h 70"/>
                <a:gd name="T6" fmla="*/ 26 w 209"/>
                <a:gd name="T7" fmla="*/ 1 h 70"/>
                <a:gd name="T8" fmla="*/ 163 w 209"/>
                <a:gd name="T9" fmla="*/ 17 h 70"/>
                <a:gd name="T10" fmla="*/ 183 w 209"/>
                <a:gd name="T11" fmla="*/ 38 h 70"/>
                <a:gd name="T12" fmla="*/ 184 w 209"/>
                <a:gd name="T13" fmla="*/ 61 h 70"/>
              </a:gdLst>
              <a:ahLst/>
              <a:cxnLst>
                <a:cxn ang="0">
                  <a:pos x="T0" y="T1"/>
                </a:cxn>
                <a:cxn ang="0">
                  <a:pos x="T2" y="T3"/>
                </a:cxn>
                <a:cxn ang="0">
                  <a:pos x="T4" y="T5"/>
                </a:cxn>
                <a:cxn ang="0">
                  <a:pos x="T6" y="T7"/>
                </a:cxn>
                <a:cxn ang="0">
                  <a:pos x="T8" y="T9"/>
                </a:cxn>
                <a:cxn ang="0">
                  <a:pos x="T10" y="T11"/>
                </a:cxn>
                <a:cxn ang="0">
                  <a:pos x="T12" y="T13"/>
                </a:cxn>
              </a:cxnLst>
              <a:rect l="0" t="0" r="r" b="b"/>
              <a:pathLst>
                <a:path w="209" h="70">
                  <a:moveTo>
                    <a:pt x="184" y="61"/>
                  </a:moveTo>
                  <a:cubicBezTo>
                    <a:pt x="157" y="52"/>
                    <a:pt x="20" y="39"/>
                    <a:pt x="20" y="39"/>
                  </a:cubicBezTo>
                  <a:cubicBezTo>
                    <a:pt x="8" y="37"/>
                    <a:pt x="0" y="28"/>
                    <a:pt x="1" y="17"/>
                  </a:cubicBezTo>
                  <a:cubicBezTo>
                    <a:pt x="3" y="7"/>
                    <a:pt x="14" y="0"/>
                    <a:pt x="26" y="1"/>
                  </a:cubicBezTo>
                  <a:cubicBezTo>
                    <a:pt x="163" y="17"/>
                    <a:pt x="163" y="17"/>
                    <a:pt x="163" y="17"/>
                  </a:cubicBezTo>
                  <a:cubicBezTo>
                    <a:pt x="176" y="18"/>
                    <a:pt x="184" y="28"/>
                    <a:pt x="183" y="38"/>
                  </a:cubicBezTo>
                  <a:cubicBezTo>
                    <a:pt x="181" y="48"/>
                    <a:pt x="209" y="70"/>
                    <a:pt x="184" y="61"/>
                  </a:cubicBezTo>
                  <a:close/>
                </a:path>
              </a:pathLst>
            </a:custGeom>
            <a:solidFill>
              <a:srgbClr val="3028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9" name="îṥ1îďè">
              <a:extLst>
                <a:ext uri="{FF2B5EF4-FFF2-40B4-BE49-F238E27FC236}">
                  <a16:creationId xmlns:a16="http://schemas.microsoft.com/office/drawing/2014/main" xmlns="" id="{55FD1EFF-8D3D-4697-8C2E-8A1476F71D43}"/>
                </a:ext>
              </a:extLst>
            </p:cNvPr>
            <p:cNvSpPr/>
            <p:nvPr/>
          </p:nvSpPr>
          <p:spPr bwMode="auto">
            <a:xfrm>
              <a:off x="5801519" y="4219575"/>
              <a:ext cx="55563" cy="76200"/>
            </a:xfrm>
            <a:custGeom>
              <a:avLst/>
              <a:gdLst>
                <a:gd name="T0" fmla="*/ 6 w 18"/>
                <a:gd name="T1" fmla="*/ 25 h 25"/>
                <a:gd name="T2" fmla="*/ 5 w 18"/>
                <a:gd name="T3" fmla="*/ 24 h 25"/>
                <a:gd name="T4" fmla="*/ 1 w 18"/>
                <a:gd name="T5" fmla="*/ 17 h 25"/>
                <a:gd name="T6" fmla="*/ 4 w 18"/>
                <a:gd name="T7" fmla="*/ 5 h 25"/>
                <a:gd name="T8" fmla="*/ 12 w 18"/>
                <a:gd name="T9" fmla="*/ 1 h 25"/>
                <a:gd name="T10" fmla="*/ 12 w 18"/>
                <a:gd name="T11" fmla="*/ 1 h 25"/>
                <a:gd name="T12" fmla="*/ 17 w 18"/>
                <a:gd name="T13" fmla="*/ 9 h 25"/>
                <a:gd name="T14" fmla="*/ 14 w 18"/>
                <a:gd name="T15" fmla="*/ 20 h 25"/>
                <a:gd name="T16" fmla="*/ 6 w 18"/>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5">
                  <a:moveTo>
                    <a:pt x="6" y="25"/>
                  </a:moveTo>
                  <a:cubicBezTo>
                    <a:pt x="5" y="24"/>
                    <a:pt x="5" y="24"/>
                    <a:pt x="5" y="24"/>
                  </a:cubicBezTo>
                  <a:cubicBezTo>
                    <a:pt x="2" y="23"/>
                    <a:pt x="0" y="20"/>
                    <a:pt x="1" y="17"/>
                  </a:cubicBezTo>
                  <a:cubicBezTo>
                    <a:pt x="4" y="5"/>
                    <a:pt x="4" y="5"/>
                    <a:pt x="4" y="5"/>
                  </a:cubicBezTo>
                  <a:cubicBezTo>
                    <a:pt x="5" y="2"/>
                    <a:pt x="9" y="0"/>
                    <a:pt x="12" y="1"/>
                  </a:cubicBezTo>
                  <a:cubicBezTo>
                    <a:pt x="12" y="1"/>
                    <a:pt x="12" y="1"/>
                    <a:pt x="12" y="1"/>
                  </a:cubicBezTo>
                  <a:cubicBezTo>
                    <a:pt x="16" y="2"/>
                    <a:pt x="18" y="5"/>
                    <a:pt x="17" y="9"/>
                  </a:cubicBezTo>
                  <a:cubicBezTo>
                    <a:pt x="14" y="20"/>
                    <a:pt x="14" y="20"/>
                    <a:pt x="14" y="20"/>
                  </a:cubicBezTo>
                  <a:cubicBezTo>
                    <a:pt x="13" y="23"/>
                    <a:pt x="9" y="25"/>
                    <a:pt x="6" y="25"/>
                  </a:cubicBezTo>
                  <a:close/>
                </a:path>
              </a:pathLst>
            </a:custGeom>
            <a:solidFill>
              <a:srgbClr val="7239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0" name="iṣ1íḍê">
              <a:extLst>
                <a:ext uri="{FF2B5EF4-FFF2-40B4-BE49-F238E27FC236}">
                  <a16:creationId xmlns:a16="http://schemas.microsoft.com/office/drawing/2014/main" xmlns="" id="{52374F6F-8D44-47A1-AB0A-34CC94160470}"/>
                </a:ext>
              </a:extLst>
            </p:cNvPr>
            <p:cNvSpPr/>
            <p:nvPr/>
          </p:nvSpPr>
          <p:spPr bwMode="auto">
            <a:xfrm>
              <a:off x="6057106" y="4302125"/>
              <a:ext cx="55563" cy="80962"/>
            </a:xfrm>
            <a:custGeom>
              <a:avLst/>
              <a:gdLst>
                <a:gd name="T0" fmla="*/ 6 w 18"/>
                <a:gd name="T1" fmla="*/ 25 h 26"/>
                <a:gd name="T2" fmla="*/ 5 w 18"/>
                <a:gd name="T3" fmla="*/ 25 h 26"/>
                <a:gd name="T4" fmla="*/ 1 w 18"/>
                <a:gd name="T5" fmla="*/ 17 h 26"/>
                <a:gd name="T6" fmla="*/ 4 w 18"/>
                <a:gd name="T7" fmla="*/ 6 h 26"/>
                <a:gd name="T8" fmla="*/ 12 w 18"/>
                <a:gd name="T9" fmla="*/ 1 h 26"/>
                <a:gd name="T10" fmla="*/ 12 w 18"/>
                <a:gd name="T11" fmla="*/ 1 h 26"/>
                <a:gd name="T12" fmla="*/ 17 w 18"/>
                <a:gd name="T13" fmla="*/ 9 h 26"/>
                <a:gd name="T14" fmla="*/ 14 w 18"/>
                <a:gd name="T15" fmla="*/ 21 h 26"/>
                <a:gd name="T16" fmla="*/ 6 w 18"/>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6">
                  <a:moveTo>
                    <a:pt x="6" y="25"/>
                  </a:moveTo>
                  <a:cubicBezTo>
                    <a:pt x="5" y="25"/>
                    <a:pt x="5" y="25"/>
                    <a:pt x="5" y="25"/>
                  </a:cubicBezTo>
                  <a:cubicBezTo>
                    <a:pt x="2" y="24"/>
                    <a:pt x="0" y="20"/>
                    <a:pt x="1" y="17"/>
                  </a:cubicBezTo>
                  <a:cubicBezTo>
                    <a:pt x="4" y="6"/>
                    <a:pt x="4" y="6"/>
                    <a:pt x="4" y="6"/>
                  </a:cubicBezTo>
                  <a:cubicBezTo>
                    <a:pt x="5" y="2"/>
                    <a:pt x="9" y="0"/>
                    <a:pt x="12" y="1"/>
                  </a:cubicBezTo>
                  <a:cubicBezTo>
                    <a:pt x="12" y="1"/>
                    <a:pt x="12" y="1"/>
                    <a:pt x="12" y="1"/>
                  </a:cubicBezTo>
                  <a:cubicBezTo>
                    <a:pt x="16" y="2"/>
                    <a:pt x="18" y="6"/>
                    <a:pt x="17" y="9"/>
                  </a:cubicBezTo>
                  <a:cubicBezTo>
                    <a:pt x="14" y="21"/>
                    <a:pt x="14" y="21"/>
                    <a:pt x="14" y="21"/>
                  </a:cubicBezTo>
                  <a:cubicBezTo>
                    <a:pt x="13" y="24"/>
                    <a:pt x="9" y="26"/>
                    <a:pt x="6" y="25"/>
                  </a:cubicBezTo>
                  <a:close/>
                </a:path>
              </a:pathLst>
            </a:custGeom>
            <a:solidFill>
              <a:srgbClr val="7239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1" name="îṧḻiďè">
              <a:extLst>
                <a:ext uri="{FF2B5EF4-FFF2-40B4-BE49-F238E27FC236}">
                  <a16:creationId xmlns:a16="http://schemas.microsoft.com/office/drawing/2014/main" xmlns="" id="{C50C9D6A-441B-4CB9-BD9A-6ACF3D5CF159}"/>
                </a:ext>
              </a:extLst>
            </p:cNvPr>
            <p:cNvSpPr/>
            <p:nvPr/>
          </p:nvSpPr>
          <p:spPr bwMode="auto">
            <a:xfrm>
              <a:off x="6315869" y="4441825"/>
              <a:ext cx="150813" cy="150812"/>
            </a:xfrm>
            <a:prstGeom prst="ellipse">
              <a:avLst/>
            </a:pr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2" name="i$ľíḑe">
              <a:extLst>
                <a:ext uri="{FF2B5EF4-FFF2-40B4-BE49-F238E27FC236}">
                  <a16:creationId xmlns:a16="http://schemas.microsoft.com/office/drawing/2014/main" xmlns="" id="{EB994C95-5FED-4EBD-9742-C41E257CC433}"/>
                </a:ext>
              </a:extLst>
            </p:cNvPr>
            <p:cNvSpPr/>
            <p:nvPr/>
          </p:nvSpPr>
          <p:spPr bwMode="auto">
            <a:xfrm>
              <a:off x="5869781" y="4494213"/>
              <a:ext cx="166688" cy="74612"/>
            </a:xfrm>
            <a:custGeom>
              <a:avLst/>
              <a:gdLst>
                <a:gd name="T0" fmla="*/ 3 w 54"/>
                <a:gd name="T1" fmla="*/ 23 h 24"/>
                <a:gd name="T2" fmla="*/ 14 w 54"/>
                <a:gd name="T3" fmla="*/ 24 h 24"/>
                <a:gd name="T4" fmla="*/ 53 w 54"/>
                <a:gd name="T5" fmla="*/ 5 h 24"/>
                <a:gd name="T6" fmla="*/ 52 w 54"/>
                <a:gd name="T7" fmla="*/ 1 h 24"/>
                <a:gd name="T8" fmla="*/ 49 w 54"/>
                <a:gd name="T9" fmla="*/ 2 h 24"/>
                <a:gd name="T10" fmla="*/ 14 w 54"/>
                <a:gd name="T11" fmla="*/ 19 h 24"/>
                <a:gd name="T12" fmla="*/ 7 w 54"/>
                <a:gd name="T13" fmla="*/ 18 h 24"/>
                <a:gd name="T14" fmla="*/ 5 w 54"/>
                <a:gd name="T15" fmla="*/ 18 h 24"/>
                <a:gd name="T16" fmla="*/ 4 w 54"/>
                <a:gd name="T17" fmla="*/ 18 h 24"/>
                <a:gd name="T18" fmla="*/ 4 w 54"/>
                <a:gd name="T19" fmla="*/ 18 h 24"/>
                <a:gd name="T20" fmla="*/ 4 w 54"/>
                <a:gd name="T21" fmla="*/ 18 h 24"/>
                <a:gd name="T22" fmla="*/ 1 w 54"/>
                <a:gd name="T23" fmla="*/ 19 h 24"/>
                <a:gd name="T24" fmla="*/ 3 w 54"/>
                <a:gd name="T2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4">
                  <a:moveTo>
                    <a:pt x="3" y="23"/>
                  </a:moveTo>
                  <a:cubicBezTo>
                    <a:pt x="3" y="23"/>
                    <a:pt x="7" y="24"/>
                    <a:pt x="14" y="24"/>
                  </a:cubicBezTo>
                  <a:cubicBezTo>
                    <a:pt x="24" y="24"/>
                    <a:pt x="39" y="21"/>
                    <a:pt x="53" y="5"/>
                  </a:cubicBezTo>
                  <a:cubicBezTo>
                    <a:pt x="54" y="4"/>
                    <a:pt x="53" y="2"/>
                    <a:pt x="52" y="1"/>
                  </a:cubicBezTo>
                  <a:cubicBezTo>
                    <a:pt x="51" y="0"/>
                    <a:pt x="50" y="0"/>
                    <a:pt x="49" y="2"/>
                  </a:cubicBezTo>
                  <a:cubicBezTo>
                    <a:pt x="36" y="16"/>
                    <a:pt x="23" y="19"/>
                    <a:pt x="14" y="19"/>
                  </a:cubicBezTo>
                  <a:cubicBezTo>
                    <a:pt x="11" y="19"/>
                    <a:pt x="8" y="18"/>
                    <a:pt x="7" y="18"/>
                  </a:cubicBezTo>
                  <a:cubicBezTo>
                    <a:pt x="6" y="18"/>
                    <a:pt x="5" y="18"/>
                    <a:pt x="5" y="18"/>
                  </a:cubicBezTo>
                  <a:cubicBezTo>
                    <a:pt x="4" y="18"/>
                    <a:pt x="4" y="18"/>
                    <a:pt x="4" y="18"/>
                  </a:cubicBezTo>
                  <a:cubicBezTo>
                    <a:pt x="4" y="18"/>
                    <a:pt x="4" y="18"/>
                    <a:pt x="4" y="18"/>
                  </a:cubicBezTo>
                  <a:cubicBezTo>
                    <a:pt x="4" y="18"/>
                    <a:pt x="4" y="18"/>
                    <a:pt x="4" y="18"/>
                  </a:cubicBezTo>
                  <a:cubicBezTo>
                    <a:pt x="3" y="17"/>
                    <a:pt x="1" y="18"/>
                    <a:pt x="1" y="19"/>
                  </a:cubicBezTo>
                  <a:cubicBezTo>
                    <a:pt x="0" y="21"/>
                    <a:pt x="1" y="22"/>
                    <a:pt x="3" y="23"/>
                  </a:cubicBezTo>
                  <a:close/>
                </a:path>
              </a:pathLst>
            </a:custGeom>
            <a:solidFill>
              <a:srgbClr val="F590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3" name="íṥḷîḍê">
              <a:extLst>
                <a:ext uri="{FF2B5EF4-FFF2-40B4-BE49-F238E27FC236}">
                  <a16:creationId xmlns:a16="http://schemas.microsoft.com/office/drawing/2014/main" xmlns="" id="{9297FDB3-A64A-49FD-A02A-588041A2DF26}"/>
                </a:ext>
              </a:extLst>
            </p:cNvPr>
            <p:cNvSpPr/>
            <p:nvPr/>
          </p:nvSpPr>
          <p:spPr bwMode="auto">
            <a:xfrm>
              <a:off x="6282531" y="5608638"/>
              <a:ext cx="169863" cy="185737"/>
            </a:xfrm>
            <a:custGeom>
              <a:avLst/>
              <a:gdLst>
                <a:gd name="T0" fmla="*/ 12 w 55"/>
                <a:gd name="T1" fmla="*/ 11 h 60"/>
                <a:gd name="T2" fmla="*/ 3 w 55"/>
                <a:gd name="T3" fmla="*/ 34 h 60"/>
                <a:gd name="T4" fmla="*/ 10 w 55"/>
                <a:gd name="T5" fmla="*/ 52 h 60"/>
                <a:gd name="T6" fmla="*/ 24 w 55"/>
                <a:gd name="T7" fmla="*/ 58 h 60"/>
                <a:gd name="T8" fmla="*/ 42 w 55"/>
                <a:gd name="T9" fmla="*/ 50 h 60"/>
                <a:gd name="T10" fmla="*/ 52 w 55"/>
                <a:gd name="T11" fmla="*/ 27 h 60"/>
                <a:gd name="T12" fmla="*/ 44 w 55"/>
                <a:gd name="T13" fmla="*/ 9 h 60"/>
                <a:gd name="T14" fmla="*/ 30 w 55"/>
                <a:gd name="T15" fmla="*/ 3 h 60"/>
                <a:gd name="T16" fmla="*/ 12 w 55"/>
                <a:gd name="T17" fmla="*/ 1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12" y="11"/>
                  </a:moveTo>
                  <a:cubicBezTo>
                    <a:pt x="3" y="34"/>
                    <a:pt x="3" y="34"/>
                    <a:pt x="3" y="34"/>
                  </a:cubicBezTo>
                  <a:cubicBezTo>
                    <a:pt x="0" y="41"/>
                    <a:pt x="3" y="49"/>
                    <a:pt x="10" y="52"/>
                  </a:cubicBezTo>
                  <a:cubicBezTo>
                    <a:pt x="24" y="58"/>
                    <a:pt x="24" y="58"/>
                    <a:pt x="24" y="58"/>
                  </a:cubicBezTo>
                  <a:cubicBezTo>
                    <a:pt x="31" y="60"/>
                    <a:pt x="39" y="57"/>
                    <a:pt x="42" y="50"/>
                  </a:cubicBezTo>
                  <a:cubicBezTo>
                    <a:pt x="52" y="27"/>
                    <a:pt x="52" y="27"/>
                    <a:pt x="52" y="27"/>
                  </a:cubicBezTo>
                  <a:cubicBezTo>
                    <a:pt x="55" y="20"/>
                    <a:pt x="51" y="12"/>
                    <a:pt x="44" y="9"/>
                  </a:cubicBezTo>
                  <a:cubicBezTo>
                    <a:pt x="30" y="3"/>
                    <a:pt x="30" y="3"/>
                    <a:pt x="30" y="3"/>
                  </a:cubicBezTo>
                  <a:cubicBezTo>
                    <a:pt x="23" y="0"/>
                    <a:pt x="15" y="4"/>
                    <a:pt x="12" y="11"/>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4" name="îṩļïďè">
              <a:extLst>
                <a:ext uri="{FF2B5EF4-FFF2-40B4-BE49-F238E27FC236}">
                  <a16:creationId xmlns:a16="http://schemas.microsoft.com/office/drawing/2014/main" xmlns="" id="{5E013902-504D-4231-B76E-0BCB18736330}"/>
                </a:ext>
              </a:extLst>
            </p:cNvPr>
            <p:cNvSpPr/>
            <p:nvPr/>
          </p:nvSpPr>
          <p:spPr bwMode="auto">
            <a:xfrm>
              <a:off x="6334919" y="5711825"/>
              <a:ext cx="92075" cy="163512"/>
            </a:xfrm>
            <a:custGeom>
              <a:avLst/>
              <a:gdLst>
                <a:gd name="T0" fmla="*/ 18 w 30"/>
                <a:gd name="T1" fmla="*/ 4 h 53"/>
                <a:gd name="T2" fmla="*/ 1 w 30"/>
                <a:gd name="T3" fmla="*/ 44 h 53"/>
                <a:gd name="T4" fmla="*/ 5 w 30"/>
                <a:gd name="T5" fmla="*/ 52 h 53"/>
                <a:gd name="T6" fmla="*/ 12 w 30"/>
                <a:gd name="T7" fmla="*/ 49 h 53"/>
                <a:gd name="T8" fmla="*/ 29 w 30"/>
                <a:gd name="T9" fmla="*/ 9 h 53"/>
                <a:gd name="T10" fmla="*/ 26 w 30"/>
                <a:gd name="T11" fmla="*/ 1 h 53"/>
                <a:gd name="T12" fmla="*/ 18 w 30"/>
                <a:gd name="T13" fmla="*/ 4 h 53"/>
              </a:gdLst>
              <a:ahLst/>
              <a:cxnLst>
                <a:cxn ang="0">
                  <a:pos x="T0" y="T1"/>
                </a:cxn>
                <a:cxn ang="0">
                  <a:pos x="T2" y="T3"/>
                </a:cxn>
                <a:cxn ang="0">
                  <a:pos x="T4" y="T5"/>
                </a:cxn>
                <a:cxn ang="0">
                  <a:pos x="T6" y="T7"/>
                </a:cxn>
                <a:cxn ang="0">
                  <a:pos x="T8" y="T9"/>
                </a:cxn>
                <a:cxn ang="0">
                  <a:pos x="T10" y="T11"/>
                </a:cxn>
                <a:cxn ang="0">
                  <a:pos x="T12" y="T13"/>
                </a:cxn>
              </a:cxnLst>
              <a:rect l="0" t="0" r="r" b="b"/>
              <a:pathLst>
                <a:path w="30" h="53">
                  <a:moveTo>
                    <a:pt x="18" y="4"/>
                  </a:moveTo>
                  <a:cubicBezTo>
                    <a:pt x="1" y="44"/>
                    <a:pt x="1" y="44"/>
                    <a:pt x="1" y="44"/>
                  </a:cubicBezTo>
                  <a:cubicBezTo>
                    <a:pt x="0" y="47"/>
                    <a:pt x="2" y="51"/>
                    <a:pt x="5" y="52"/>
                  </a:cubicBezTo>
                  <a:cubicBezTo>
                    <a:pt x="8" y="53"/>
                    <a:pt x="11" y="52"/>
                    <a:pt x="12" y="49"/>
                  </a:cubicBezTo>
                  <a:cubicBezTo>
                    <a:pt x="29" y="9"/>
                    <a:pt x="29" y="9"/>
                    <a:pt x="29" y="9"/>
                  </a:cubicBezTo>
                  <a:cubicBezTo>
                    <a:pt x="30" y="6"/>
                    <a:pt x="29" y="2"/>
                    <a:pt x="26" y="1"/>
                  </a:cubicBezTo>
                  <a:cubicBezTo>
                    <a:pt x="23" y="0"/>
                    <a:pt x="19" y="1"/>
                    <a:pt x="18" y="4"/>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5" name="îṥļíďe">
              <a:extLst>
                <a:ext uri="{FF2B5EF4-FFF2-40B4-BE49-F238E27FC236}">
                  <a16:creationId xmlns:a16="http://schemas.microsoft.com/office/drawing/2014/main" xmlns="" id="{B10A4D6B-CDE5-49D1-B929-D5D3CEC12E4F}"/>
                </a:ext>
              </a:extLst>
            </p:cNvPr>
            <p:cNvSpPr/>
            <p:nvPr/>
          </p:nvSpPr>
          <p:spPr bwMode="auto">
            <a:xfrm>
              <a:off x="6285706" y="5729288"/>
              <a:ext cx="79375" cy="139700"/>
            </a:xfrm>
            <a:custGeom>
              <a:avLst/>
              <a:gdLst>
                <a:gd name="T0" fmla="*/ 14 w 26"/>
                <a:gd name="T1" fmla="*/ 4 h 45"/>
                <a:gd name="T2" fmla="*/ 1 w 26"/>
                <a:gd name="T3" fmla="*/ 37 h 45"/>
                <a:gd name="T4" fmla="*/ 4 w 26"/>
                <a:gd name="T5" fmla="*/ 44 h 45"/>
                <a:gd name="T6" fmla="*/ 12 w 26"/>
                <a:gd name="T7" fmla="*/ 41 h 45"/>
                <a:gd name="T8" fmla="*/ 25 w 26"/>
                <a:gd name="T9" fmla="*/ 9 h 45"/>
                <a:gd name="T10" fmla="*/ 22 w 26"/>
                <a:gd name="T11" fmla="*/ 1 h 45"/>
                <a:gd name="T12" fmla="*/ 14 w 26"/>
                <a:gd name="T13" fmla="*/ 4 h 45"/>
              </a:gdLst>
              <a:ahLst/>
              <a:cxnLst>
                <a:cxn ang="0">
                  <a:pos x="T0" y="T1"/>
                </a:cxn>
                <a:cxn ang="0">
                  <a:pos x="T2" y="T3"/>
                </a:cxn>
                <a:cxn ang="0">
                  <a:pos x="T4" y="T5"/>
                </a:cxn>
                <a:cxn ang="0">
                  <a:pos x="T6" y="T7"/>
                </a:cxn>
                <a:cxn ang="0">
                  <a:pos x="T8" y="T9"/>
                </a:cxn>
                <a:cxn ang="0">
                  <a:pos x="T10" y="T11"/>
                </a:cxn>
                <a:cxn ang="0">
                  <a:pos x="T12" y="T13"/>
                </a:cxn>
              </a:cxnLst>
              <a:rect l="0" t="0" r="r" b="b"/>
              <a:pathLst>
                <a:path w="26" h="45">
                  <a:moveTo>
                    <a:pt x="14" y="4"/>
                  </a:moveTo>
                  <a:cubicBezTo>
                    <a:pt x="1" y="37"/>
                    <a:pt x="1" y="37"/>
                    <a:pt x="1" y="37"/>
                  </a:cubicBezTo>
                  <a:cubicBezTo>
                    <a:pt x="0" y="40"/>
                    <a:pt x="1" y="43"/>
                    <a:pt x="4" y="44"/>
                  </a:cubicBezTo>
                  <a:cubicBezTo>
                    <a:pt x="7" y="45"/>
                    <a:pt x="11" y="44"/>
                    <a:pt x="12" y="41"/>
                  </a:cubicBezTo>
                  <a:cubicBezTo>
                    <a:pt x="25" y="9"/>
                    <a:pt x="25" y="9"/>
                    <a:pt x="25" y="9"/>
                  </a:cubicBezTo>
                  <a:cubicBezTo>
                    <a:pt x="26" y="6"/>
                    <a:pt x="25" y="3"/>
                    <a:pt x="22" y="1"/>
                  </a:cubicBezTo>
                  <a:cubicBezTo>
                    <a:pt x="19" y="0"/>
                    <a:pt x="16" y="2"/>
                    <a:pt x="14" y="4"/>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6" name="î$lïde">
              <a:extLst>
                <a:ext uri="{FF2B5EF4-FFF2-40B4-BE49-F238E27FC236}">
                  <a16:creationId xmlns:a16="http://schemas.microsoft.com/office/drawing/2014/main" xmlns="" id="{937E7595-B576-40BC-B213-758ACF02325F}"/>
                </a:ext>
              </a:extLst>
            </p:cNvPr>
            <p:cNvSpPr/>
            <p:nvPr/>
          </p:nvSpPr>
          <p:spPr bwMode="auto">
            <a:xfrm>
              <a:off x="6246019" y="5692775"/>
              <a:ext cx="88900" cy="157162"/>
            </a:xfrm>
            <a:custGeom>
              <a:avLst/>
              <a:gdLst>
                <a:gd name="T0" fmla="*/ 17 w 29"/>
                <a:gd name="T1" fmla="*/ 4 h 51"/>
                <a:gd name="T2" fmla="*/ 2 w 29"/>
                <a:gd name="T3" fmla="*/ 42 h 51"/>
                <a:gd name="T4" fmla="*/ 5 w 29"/>
                <a:gd name="T5" fmla="*/ 50 h 51"/>
                <a:gd name="T6" fmla="*/ 12 w 29"/>
                <a:gd name="T7" fmla="*/ 47 h 51"/>
                <a:gd name="T8" fmla="*/ 28 w 29"/>
                <a:gd name="T9" fmla="*/ 8 h 51"/>
                <a:gd name="T10" fmla="*/ 25 w 29"/>
                <a:gd name="T11" fmla="*/ 1 h 51"/>
                <a:gd name="T12" fmla="*/ 17 w 29"/>
                <a:gd name="T13" fmla="*/ 4 h 51"/>
              </a:gdLst>
              <a:ahLst/>
              <a:cxnLst>
                <a:cxn ang="0">
                  <a:pos x="T0" y="T1"/>
                </a:cxn>
                <a:cxn ang="0">
                  <a:pos x="T2" y="T3"/>
                </a:cxn>
                <a:cxn ang="0">
                  <a:pos x="T4" y="T5"/>
                </a:cxn>
                <a:cxn ang="0">
                  <a:pos x="T6" y="T7"/>
                </a:cxn>
                <a:cxn ang="0">
                  <a:pos x="T8" y="T9"/>
                </a:cxn>
                <a:cxn ang="0">
                  <a:pos x="T10" y="T11"/>
                </a:cxn>
                <a:cxn ang="0">
                  <a:pos x="T12" y="T13"/>
                </a:cxn>
              </a:cxnLst>
              <a:rect l="0" t="0" r="r" b="b"/>
              <a:pathLst>
                <a:path w="29" h="51">
                  <a:moveTo>
                    <a:pt x="17" y="4"/>
                  </a:moveTo>
                  <a:cubicBezTo>
                    <a:pt x="2" y="42"/>
                    <a:pt x="2" y="42"/>
                    <a:pt x="2" y="42"/>
                  </a:cubicBezTo>
                  <a:cubicBezTo>
                    <a:pt x="0" y="45"/>
                    <a:pt x="2" y="49"/>
                    <a:pt x="5" y="50"/>
                  </a:cubicBezTo>
                  <a:cubicBezTo>
                    <a:pt x="8" y="51"/>
                    <a:pt x="11" y="50"/>
                    <a:pt x="12" y="47"/>
                  </a:cubicBezTo>
                  <a:cubicBezTo>
                    <a:pt x="28" y="8"/>
                    <a:pt x="28" y="8"/>
                    <a:pt x="28" y="8"/>
                  </a:cubicBezTo>
                  <a:cubicBezTo>
                    <a:pt x="29" y="6"/>
                    <a:pt x="28" y="2"/>
                    <a:pt x="25" y="1"/>
                  </a:cubicBezTo>
                  <a:cubicBezTo>
                    <a:pt x="22" y="0"/>
                    <a:pt x="19" y="1"/>
                    <a:pt x="17" y="4"/>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7" name="ïṡļíḑê">
              <a:extLst>
                <a:ext uri="{FF2B5EF4-FFF2-40B4-BE49-F238E27FC236}">
                  <a16:creationId xmlns:a16="http://schemas.microsoft.com/office/drawing/2014/main" xmlns="" id="{EB3A81C7-B35F-4FE6-9439-2F155509408D}"/>
                </a:ext>
              </a:extLst>
            </p:cNvPr>
            <p:cNvSpPr/>
            <p:nvPr/>
          </p:nvSpPr>
          <p:spPr bwMode="auto">
            <a:xfrm>
              <a:off x="6242844" y="5637213"/>
              <a:ext cx="141288" cy="117475"/>
            </a:xfrm>
            <a:custGeom>
              <a:avLst/>
              <a:gdLst>
                <a:gd name="T0" fmla="*/ 36 w 46"/>
                <a:gd name="T1" fmla="*/ 2 h 38"/>
                <a:gd name="T2" fmla="*/ 3 w 46"/>
                <a:gd name="T3" fmla="*/ 27 h 38"/>
                <a:gd name="T4" fmla="*/ 1 w 46"/>
                <a:gd name="T5" fmla="*/ 35 h 38"/>
                <a:gd name="T6" fmla="*/ 10 w 46"/>
                <a:gd name="T7" fmla="*/ 36 h 38"/>
                <a:gd name="T8" fmla="*/ 43 w 46"/>
                <a:gd name="T9" fmla="*/ 11 h 38"/>
                <a:gd name="T10" fmla="*/ 44 w 46"/>
                <a:gd name="T11" fmla="*/ 3 h 38"/>
                <a:gd name="T12" fmla="*/ 36 w 46"/>
                <a:gd name="T13" fmla="*/ 2 h 38"/>
              </a:gdLst>
              <a:ahLst/>
              <a:cxnLst>
                <a:cxn ang="0">
                  <a:pos x="T0" y="T1"/>
                </a:cxn>
                <a:cxn ang="0">
                  <a:pos x="T2" y="T3"/>
                </a:cxn>
                <a:cxn ang="0">
                  <a:pos x="T4" y="T5"/>
                </a:cxn>
                <a:cxn ang="0">
                  <a:pos x="T6" y="T7"/>
                </a:cxn>
                <a:cxn ang="0">
                  <a:pos x="T8" y="T9"/>
                </a:cxn>
                <a:cxn ang="0">
                  <a:pos x="T10" y="T11"/>
                </a:cxn>
                <a:cxn ang="0">
                  <a:pos x="T12" y="T13"/>
                </a:cxn>
              </a:cxnLst>
              <a:rect l="0" t="0" r="r" b="b"/>
              <a:pathLst>
                <a:path w="46" h="38">
                  <a:moveTo>
                    <a:pt x="36" y="2"/>
                  </a:moveTo>
                  <a:cubicBezTo>
                    <a:pt x="3" y="27"/>
                    <a:pt x="3" y="27"/>
                    <a:pt x="3" y="27"/>
                  </a:cubicBezTo>
                  <a:cubicBezTo>
                    <a:pt x="0" y="29"/>
                    <a:pt x="0" y="32"/>
                    <a:pt x="1" y="35"/>
                  </a:cubicBezTo>
                  <a:cubicBezTo>
                    <a:pt x="3" y="37"/>
                    <a:pt x="7" y="38"/>
                    <a:pt x="10" y="36"/>
                  </a:cubicBezTo>
                  <a:cubicBezTo>
                    <a:pt x="43" y="11"/>
                    <a:pt x="43" y="11"/>
                    <a:pt x="43" y="11"/>
                  </a:cubicBezTo>
                  <a:cubicBezTo>
                    <a:pt x="45" y="9"/>
                    <a:pt x="46" y="6"/>
                    <a:pt x="44" y="3"/>
                  </a:cubicBezTo>
                  <a:cubicBezTo>
                    <a:pt x="42" y="1"/>
                    <a:pt x="38" y="0"/>
                    <a:pt x="36" y="2"/>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8" name="iśḻiḍè">
              <a:extLst>
                <a:ext uri="{FF2B5EF4-FFF2-40B4-BE49-F238E27FC236}">
                  <a16:creationId xmlns:a16="http://schemas.microsoft.com/office/drawing/2014/main" xmlns="" id="{29368FEE-D131-4272-BD83-7E2E3AF5D62F}"/>
                </a:ext>
              </a:extLst>
            </p:cNvPr>
            <p:cNvSpPr/>
            <p:nvPr/>
          </p:nvSpPr>
          <p:spPr bwMode="auto">
            <a:xfrm>
              <a:off x="6201569" y="4932363"/>
              <a:ext cx="268288" cy="803275"/>
            </a:xfrm>
            <a:custGeom>
              <a:avLst/>
              <a:gdLst>
                <a:gd name="T0" fmla="*/ 7 w 87"/>
                <a:gd name="T1" fmla="*/ 37 h 260"/>
                <a:gd name="T2" fmla="*/ 18 w 87"/>
                <a:gd name="T3" fmla="*/ 30 h 260"/>
                <a:gd name="T4" fmla="*/ 7 w 87"/>
                <a:gd name="T5" fmla="*/ 37 h 260"/>
                <a:gd name="T6" fmla="*/ 7 w 87"/>
                <a:gd name="T7" fmla="*/ 37 h 260"/>
                <a:gd name="T8" fmla="*/ 18 w 87"/>
                <a:gd name="T9" fmla="*/ 30 h 260"/>
                <a:gd name="T10" fmla="*/ 7 w 87"/>
                <a:gd name="T11" fmla="*/ 37 h 260"/>
                <a:gd name="T12" fmla="*/ 7 w 87"/>
                <a:gd name="T13" fmla="*/ 38 h 260"/>
                <a:gd name="T14" fmla="*/ 23 w 87"/>
                <a:gd name="T15" fmla="*/ 67 h 260"/>
                <a:gd name="T16" fmla="*/ 42 w 87"/>
                <a:gd name="T17" fmla="*/ 136 h 260"/>
                <a:gd name="T18" fmla="*/ 43 w 87"/>
                <a:gd name="T19" fmla="*/ 160 h 260"/>
                <a:gd name="T20" fmla="*/ 40 w 87"/>
                <a:gd name="T21" fmla="*/ 211 h 260"/>
                <a:gd name="T22" fmla="*/ 37 w 87"/>
                <a:gd name="T23" fmla="*/ 227 h 260"/>
                <a:gd name="T24" fmla="*/ 37 w 87"/>
                <a:gd name="T25" fmla="*/ 231 h 260"/>
                <a:gd name="T26" fmla="*/ 36 w 87"/>
                <a:gd name="T27" fmla="*/ 232 h 260"/>
                <a:gd name="T28" fmla="*/ 36 w 87"/>
                <a:gd name="T29" fmla="*/ 232 h 260"/>
                <a:gd name="T30" fmla="*/ 36 w 87"/>
                <a:gd name="T31" fmla="*/ 232 h 260"/>
                <a:gd name="T32" fmla="*/ 42 w 87"/>
                <a:gd name="T33" fmla="*/ 233 h 260"/>
                <a:gd name="T34" fmla="*/ 36 w 87"/>
                <a:gd name="T35" fmla="*/ 232 h 260"/>
                <a:gd name="T36" fmla="*/ 36 w 87"/>
                <a:gd name="T37" fmla="*/ 232 h 260"/>
                <a:gd name="T38" fmla="*/ 42 w 87"/>
                <a:gd name="T39" fmla="*/ 233 h 260"/>
                <a:gd name="T40" fmla="*/ 36 w 87"/>
                <a:gd name="T41" fmla="*/ 232 h 260"/>
                <a:gd name="T42" fmla="*/ 54 w 87"/>
                <a:gd name="T43" fmla="*/ 258 h 260"/>
                <a:gd name="T44" fmla="*/ 79 w 87"/>
                <a:gd name="T45" fmla="*/ 241 h 260"/>
                <a:gd name="T46" fmla="*/ 83 w 87"/>
                <a:gd name="T47" fmla="*/ 216 h 260"/>
                <a:gd name="T48" fmla="*/ 87 w 87"/>
                <a:gd name="T49" fmla="*/ 160 h 260"/>
                <a:gd name="T50" fmla="*/ 85 w 87"/>
                <a:gd name="T51" fmla="*/ 132 h 260"/>
                <a:gd name="T52" fmla="*/ 62 w 87"/>
                <a:gd name="T53" fmla="*/ 46 h 260"/>
                <a:gd name="T54" fmla="*/ 43 w 87"/>
                <a:gd name="T55" fmla="*/ 12 h 260"/>
                <a:gd name="T56" fmla="*/ 12 w 87"/>
                <a:gd name="T57" fmla="*/ 7 h 260"/>
                <a:gd name="T58" fmla="*/ 7 w 87"/>
                <a:gd name="T59" fmla="*/ 3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260">
                  <a:moveTo>
                    <a:pt x="7" y="37"/>
                  </a:moveTo>
                  <a:cubicBezTo>
                    <a:pt x="18" y="30"/>
                    <a:pt x="18" y="30"/>
                    <a:pt x="18" y="30"/>
                  </a:cubicBezTo>
                  <a:cubicBezTo>
                    <a:pt x="7" y="37"/>
                    <a:pt x="7" y="37"/>
                    <a:pt x="7" y="37"/>
                  </a:cubicBezTo>
                  <a:cubicBezTo>
                    <a:pt x="7" y="37"/>
                    <a:pt x="7" y="37"/>
                    <a:pt x="7" y="37"/>
                  </a:cubicBezTo>
                  <a:cubicBezTo>
                    <a:pt x="18" y="30"/>
                    <a:pt x="18" y="30"/>
                    <a:pt x="18" y="30"/>
                  </a:cubicBezTo>
                  <a:cubicBezTo>
                    <a:pt x="7" y="37"/>
                    <a:pt x="7" y="37"/>
                    <a:pt x="7" y="37"/>
                  </a:cubicBezTo>
                  <a:cubicBezTo>
                    <a:pt x="7" y="38"/>
                    <a:pt x="7" y="38"/>
                    <a:pt x="7" y="38"/>
                  </a:cubicBezTo>
                  <a:cubicBezTo>
                    <a:pt x="8" y="39"/>
                    <a:pt x="16" y="50"/>
                    <a:pt x="23" y="67"/>
                  </a:cubicBezTo>
                  <a:cubicBezTo>
                    <a:pt x="31" y="84"/>
                    <a:pt x="39" y="108"/>
                    <a:pt x="42" y="136"/>
                  </a:cubicBezTo>
                  <a:cubicBezTo>
                    <a:pt x="43" y="144"/>
                    <a:pt x="43" y="152"/>
                    <a:pt x="43" y="160"/>
                  </a:cubicBezTo>
                  <a:cubicBezTo>
                    <a:pt x="43" y="179"/>
                    <a:pt x="41" y="197"/>
                    <a:pt x="40" y="211"/>
                  </a:cubicBezTo>
                  <a:cubicBezTo>
                    <a:pt x="39" y="217"/>
                    <a:pt x="38" y="223"/>
                    <a:pt x="37" y="227"/>
                  </a:cubicBezTo>
                  <a:cubicBezTo>
                    <a:pt x="37" y="228"/>
                    <a:pt x="37" y="230"/>
                    <a:pt x="37" y="231"/>
                  </a:cubicBezTo>
                  <a:cubicBezTo>
                    <a:pt x="36" y="231"/>
                    <a:pt x="36" y="232"/>
                    <a:pt x="36" y="232"/>
                  </a:cubicBezTo>
                  <a:cubicBezTo>
                    <a:pt x="36" y="232"/>
                    <a:pt x="36" y="232"/>
                    <a:pt x="36" y="232"/>
                  </a:cubicBezTo>
                  <a:cubicBezTo>
                    <a:pt x="36" y="232"/>
                    <a:pt x="36" y="232"/>
                    <a:pt x="36" y="232"/>
                  </a:cubicBezTo>
                  <a:cubicBezTo>
                    <a:pt x="42" y="233"/>
                    <a:pt x="42" y="233"/>
                    <a:pt x="42" y="233"/>
                  </a:cubicBezTo>
                  <a:cubicBezTo>
                    <a:pt x="36" y="232"/>
                    <a:pt x="36" y="232"/>
                    <a:pt x="36" y="232"/>
                  </a:cubicBezTo>
                  <a:cubicBezTo>
                    <a:pt x="36" y="232"/>
                    <a:pt x="36" y="232"/>
                    <a:pt x="36" y="232"/>
                  </a:cubicBezTo>
                  <a:cubicBezTo>
                    <a:pt x="42" y="233"/>
                    <a:pt x="42" y="233"/>
                    <a:pt x="42" y="233"/>
                  </a:cubicBezTo>
                  <a:cubicBezTo>
                    <a:pt x="36" y="232"/>
                    <a:pt x="36" y="232"/>
                    <a:pt x="36" y="232"/>
                  </a:cubicBezTo>
                  <a:cubicBezTo>
                    <a:pt x="34" y="244"/>
                    <a:pt x="42" y="256"/>
                    <a:pt x="54" y="258"/>
                  </a:cubicBezTo>
                  <a:cubicBezTo>
                    <a:pt x="65" y="260"/>
                    <a:pt x="77" y="253"/>
                    <a:pt x="79" y="241"/>
                  </a:cubicBezTo>
                  <a:cubicBezTo>
                    <a:pt x="79" y="240"/>
                    <a:pt x="81" y="231"/>
                    <a:pt x="83" y="216"/>
                  </a:cubicBezTo>
                  <a:cubicBezTo>
                    <a:pt x="85" y="201"/>
                    <a:pt x="87" y="182"/>
                    <a:pt x="87" y="160"/>
                  </a:cubicBezTo>
                  <a:cubicBezTo>
                    <a:pt x="87" y="151"/>
                    <a:pt x="86" y="141"/>
                    <a:pt x="85" y="132"/>
                  </a:cubicBezTo>
                  <a:cubicBezTo>
                    <a:pt x="82" y="97"/>
                    <a:pt x="72" y="67"/>
                    <a:pt x="62" y="46"/>
                  </a:cubicBezTo>
                  <a:cubicBezTo>
                    <a:pt x="52" y="25"/>
                    <a:pt x="43" y="13"/>
                    <a:pt x="43" y="12"/>
                  </a:cubicBezTo>
                  <a:cubicBezTo>
                    <a:pt x="36" y="2"/>
                    <a:pt x="22" y="0"/>
                    <a:pt x="12" y="7"/>
                  </a:cubicBezTo>
                  <a:cubicBezTo>
                    <a:pt x="3" y="14"/>
                    <a:pt x="0" y="28"/>
                    <a:pt x="7" y="37"/>
                  </a:cubicBezTo>
                  <a:close/>
                </a:path>
              </a:pathLst>
            </a:custGeom>
            <a:solidFill>
              <a:srgbClr val="F9C8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9" name="îṡlíďê">
              <a:extLst>
                <a:ext uri="{FF2B5EF4-FFF2-40B4-BE49-F238E27FC236}">
                  <a16:creationId xmlns:a16="http://schemas.microsoft.com/office/drawing/2014/main" xmlns="" id="{6D3C5940-0152-4EBA-BBC9-3913B16AEC67}"/>
                </a:ext>
              </a:extLst>
            </p:cNvPr>
            <p:cNvSpPr/>
            <p:nvPr/>
          </p:nvSpPr>
          <p:spPr bwMode="auto">
            <a:xfrm>
              <a:off x="6152356" y="4818063"/>
              <a:ext cx="284163" cy="388937"/>
            </a:xfrm>
            <a:custGeom>
              <a:avLst/>
              <a:gdLst>
                <a:gd name="T0" fmla="*/ 92 w 92"/>
                <a:gd name="T1" fmla="*/ 99 h 126"/>
                <a:gd name="T2" fmla="*/ 34 w 92"/>
                <a:gd name="T3" fmla="*/ 126 h 126"/>
                <a:gd name="T4" fmla="*/ 7 w 92"/>
                <a:gd name="T5" fmla="*/ 69 h 126"/>
                <a:gd name="T6" fmla="*/ 23 w 92"/>
                <a:gd name="T7" fmla="*/ 27 h 126"/>
                <a:gd name="T8" fmla="*/ 10 w 92"/>
                <a:gd name="T9" fmla="*/ 8 h 126"/>
                <a:gd name="T10" fmla="*/ 61 w 92"/>
                <a:gd name="T11" fmla="*/ 40 h 126"/>
                <a:gd name="T12" fmla="*/ 92 w 92"/>
                <a:gd name="T13" fmla="*/ 99 h 126"/>
              </a:gdLst>
              <a:ahLst/>
              <a:cxnLst>
                <a:cxn ang="0">
                  <a:pos x="T0" y="T1"/>
                </a:cxn>
                <a:cxn ang="0">
                  <a:pos x="T2" y="T3"/>
                </a:cxn>
                <a:cxn ang="0">
                  <a:pos x="T4" y="T5"/>
                </a:cxn>
                <a:cxn ang="0">
                  <a:pos x="T6" y="T7"/>
                </a:cxn>
                <a:cxn ang="0">
                  <a:pos x="T8" y="T9"/>
                </a:cxn>
                <a:cxn ang="0">
                  <a:pos x="T10" y="T11"/>
                </a:cxn>
                <a:cxn ang="0">
                  <a:pos x="T12" y="T13"/>
                </a:cxn>
              </a:cxnLst>
              <a:rect l="0" t="0" r="r" b="b"/>
              <a:pathLst>
                <a:path w="92" h="126">
                  <a:moveTo>
                    <a:pt x="92" y="99"/>
                  </a:moveTo>
                  <a:cubicBezTo>
                    <a:pt x="34" y="126"/>
                    <a:pt x="34" y="126"/>
                    <a:pt x="34" y="126"/>
                  </a:cubicBezTo>
                  <a:cubicBezTo>
                    <a:pt x="7" y="69"/>
                    <a:pt x="7" y="69"/>
                    <a:pt x="7" y="69"/>
                  </a:cubicBezTo>
                  <a:cubicBezTo>
                    <a:pt x="0" y="53"/>
                    <a:pt x="7" y="34"/>
                    <a:pt x="23" y="27"/>
                  </a:cubicBezTo>
                  <a:cubicBezTo>
                    <a:pt x="10" y="8"/>
                    <a:pt x="10" y="8"/>
                    <a:pt x="10" y="8"/>
                  </a:cubicBezTo>
                  <a:cubicBezTo>
                    <a:pt x="26" y="0"/>
                    <a:pt x="46" y="15"/>
                    <a:pt x="61" y="40"/>
                  </a:cubicBezTo>
                  <a:cubicBezTo>
                    <a:pt x="70" y="55"/>
                    <a:pt x="92" y="99"/>
                    <a:pt x="92" y="99"/>
                  </a:cubicBezTo>
                  <a:close/>
                </a:path>
              </a:pathLst>
            </a:custGeom>
            <a:solidFill>
              <a:srgbClr val="EA52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0" name="iṧḻíḋè">
              <a:extLst>
                <a:ext uri="{FF2B5EF4-FFF2-40B4-BE49-F238E27FC236}">
                  <a16:creationId xmlns:a16="http://schemas.microsoft.com/office/drawing/2014/main" xmlns="" id="{FAE04A89-310C-42AF-B89D-4DB0FF24DFC1}"/>
                </a:ext>
              </a:extLst>
            </p:cNvPr>
            <p:cNvSpPr/>
            <p:nvPr/>
          </p:nvSpPr>
          <p:spPr bwMode="auto">
            <a:xfrm>
              <a:off x="5884069" y="4975225"/>
              <a:ext cx="293688" cy="371475"/>
            </a:xfrm>
            <a:custGeom>
              <a:avLst/>
              <a:gdLst>
                <a:gd name="T0" fmla="*/ 98 w 185"/>
                <a:gd name="T1" fmla="*/ 0 h 234"/>
                <a:gd name="T2" fmla="*/ 123 w 185"/>
                <a:gd name="T3" fmla="*/ 78 h 234"/>
                <a:gd name="T4" fmla="*/ 185 w 185"/>
                <a:gd name="T5" fmla="*/ 94 h 234"/>
                <a:gd name="T6" fmla="*/ 134 w 185"/>
                <a:gd name="T7" fmla="*/ 150 h 234"/>
                <a:gd name="T8" fmla="*/ 140 w 185"/>
                <a:gd name="T9" fmla="*/ 234 h 234"/>
                <a:gd name="T10" fmla="*/ 86 w 185"/>
                <a:gd name="T11" fmla="*/ 191 h 234"/>
                <a:gd name="T12" fmla="*/ 28 w 185"/>
                <a:gd name="T13" fmla="*/ 228 h 234"/>
                <a:gd name="T14" fmla="*/ 43 w 185"/>
                <a:gd name="T15" fmla="*/ 144 h 234"/>
                <a:gd name="T16" fmla="*/ 0 w 185"/>
                <a:gd name="T17" fmla="*/ 82 h 234"/>
                <a:gd name="T18" fmla="*/ 65 w 185"/>
                <a:gd name="T19" fmla="*/ 74 h 234"/>
                <a:gd name="T20" fmla="*/ 98 w 185"/>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234">
                  <a:moveTo>
                    <a:pt x="98" y="0"/>
                  </a:moveTo>
                  <a:lnTo>
                    <a:pt x="123" y="78"/>
                  </a:lnTo>
                  <a:lnTo>
                    <a:pt x="185" y="94"/>
                  </a:lnTo>
                  <a:lnTo>
                    <a:pt x="134" y="150"/>
                  </a:lnTo>
                  <a:lnTo>
                    <a:pt x="140" y="234"/>
                  </a:lnTo>
                  <a:lnTo>
                    <a:pt x="86" y="191"/>
                  </a:lnTo>
                  <a:lnTo>
                    <a:pt x="28" y="228"/>
                  </a:lnTo>
                  <a:lnTo>
                    <a:pt x="43" y="144"/>
                  </a:lnTo>
                  <a:lnTo>
                    <a:pt x="0" y="82"/>
                  </a:lnTo>
                  <a:lnTo>
                    <a:pt x="65" y="74"/>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981" name="组合 98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68FF00C2-3E80-4D07-9254-1F130DA4C548}"/>
              </a:ext>
            </a:extLst>
          </p:cNvPr>
          <p:cNvGrpSpPr/>
          <p:nvPr/>
        </p:nvGrpSpPr>
        <p:grpSpPr>
          <a:xfrm>
            <a:off x="4923784" y="4556632"/>
            <a:ext cx="2366273" cy="988262"/>
            <a:chOff x="1333491" y="1441950"/>
            <a:chExt cx="10029784" cy="4188888"/>
          </a:xfrm>
        </p:grpSpPr>
        <p:grpSp>
          <p:nvGrpSpPr>
            <p:cNvPr id="982" name="íşḻîḍè">
              <a:extLst>
                <a:ext uri="{FF2B5EF4-FFF2-40B4-BE49-F238E27FC236}">
                  <a16:creationId xmlns:a16="http://schemas.microsoft.com/office/drawing/2014/main" xmlns="" id="{7F02D29E-7E1B-4FD7-9C2C-E820CD437D5A}"/>
                </a:ext>
              </a:extLst>
            </p:cNvPr>
            <p:cNvGrpSpPr>
              <a:grpSpLocks/>
            </p:cNvGrpSpPr>
            <p:nvPr/>
          </p:nvGrpSpPr>
          <p:grpSpPr bwMode="auto">
            <a:xfrm>
              <a:off x="1333491" y="1441950"/>
              <a:ext cx="10029758" cy="4188888"/>
              <a:chOff x="516" y="773"/>
              <a:chExt cx="6642" cy="2774"/>
            </a:xfrm>
          </p:grpSpPr>
          <p:sp>
            <p:nvSpPr>
              <p:cNvPr id="999" name="ïṣliḑè">
                <a:extLst>
                  <a:ext uri="{FF2B5EF4-FFF2-40B4-BE49-F238E27FC236}">
                    <a16:creationId xmlns:a16="http://schemas.microsoft.com/office/drawing/2014/main" xmlns="" id="{6E780F6A-9875-46CB-8FDC-089FBFA6286D}"/>
                  </a:ext>
                </a:extLst>
              </p:cNvPr>
              <p:cNvSpPr/>
              <p:nvPr/>
            </p:nvSpPr>
            <p:spPr bwMode="auto">
              <a:xfrm>
                <a:off x="3986" y="2029"/>
                <a:ext cx="115" cy="131"/>
              </a:xfrm>
              <a:custGeom>
                <a:avLst/>
                <a:gdLst>
                  <a:gd name="T0" fmla="*/ 2 w 55"/>
                  <a:gd name="T1" fmla="*/ 27 h 63"/>
                  <a:gd name="T2" fmla="*/ 17 w 55"/>
                  <a:gd name="T3" fmla="*/ 4 h 63"/>
                  <a:gd name="T4" fmla="*/ 26 w 55"/>
                  <a:gd name="T5" fmla="*/ 2 h 63"/>
                  <a:gd name="T6" fmla="*/ 49 w 55"/>
                  <a:gd name="T7" fmla="*/ 17 h 63"/>
                  <a:gd name="T8" fmla="*/ 53 w 55"/>
                  <a:gd name="T9" fmla="*/ 36 h 63"/>
                  <a:gd name="T10" fmla="*/ 38 w 55"/>
                  <a:gd name="T11" fmla="*/ 59 h 63"/>
                  <a:gd name="T12" fmla="*/ 30 w 55"/>
                  <a:gd name="T13" fmla="*/ 61 h 63"/>
                  <a:gd name="T14" fmla="*/ 6 w 55"/>
                  <a:gd name="T15" fmla="*/ 46 h 63"/>
                  <a:gd name="T16" fmla="*/ 2 w 55"/>
                  <a:gd name="T1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3">
                    <a:moveTo>
                      <a:pt x="2" y="27"/>
                    </a:moveTo>
                    <a:cubicBezTo>
                      <a:pt x="0" y="16"/>
                      <a:pt x="7" y="6"/>
                      <a:pt x="17" y="4"/>
                    </a:cubicBezTo>
                    <a:cubicBezTo>
                      <a:pt x="26" y="2"/>
                      <a:pt x="26" y="2"/>
                      <a:pt x="26" y="2"/>
                    </a:cubicBezTo>
                    <a:cubicBezTo>
                      <a:pt x="36" y="0"/>
                      <a:pt x="47" y="6"/>
                      <a:pt x="49" y="17"/>
                    </a:cubicBezTo>
                    <a:cubicBezTo>
                      <a:pt x="53" y="36"/>
                      <a:pt x="53" y="36"/>
                      <a:pt x="53" y="36"/>
                    </a:cubicBezTo>
                    <a:cubicBezTo>
                      <a:pt x="55" y="46"/>
                      <a:pt x="48" y="57"/>
                      <a:pt x="38" y="59"/>
                    </a:cubicBezTo>
                    <a:cubicBezTo>
                      <a:pt x="30" y="61"/>
                      <a:pt x="30" y="61"/>
                      <a:pt x="30" y="61"/>
                    </a:cubicBezTo>
                    <a:cubicBezTo>
                      <a:pt x="19" y="63"/>
                      <a:pt x="9" y="56"/>
                      <a:pt x="6" y="46"/>
                    </a:cubicBezTo>
                    <a:lnTo>
                      <a:pt x="2" y="27"/>
                    </a:lnTo>
                    <a:close/>
                  </a:path>
                </a:pathLst>
              </a:custGeom>
              <a:solidFill>
                <a:srgbClr val="F5A1A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0" name="ïśľîḑe">
                <a:extLst>
                  <a:ext uri="{FF2B5EF4-FFF2-40B4-BE49-F238E27FC236}">
                    <a16:creationId xmlns:a16="http://schemas.microsoft.com/office/drawing/2014/main" xmlns="" id="{96F7AC54-0BA2-4735-A3CA-0E24C3150CC4}"/>
                  </a:ext>
                </a:extLst>
              </p:cNvPr>
              <p:cNvSpPr/>
              <p:nvPr/>
            </p:nvSpPr>
            <p:spPr bwMode="auto">
              <a:xfrm>
                <a:off x="4213" y="3080"/>
                <a:ext cx="89" cy="120"/>
              </a:xfrm>
              <a:custGeom>
                <a:avLst/>
                <a:gdLst>
                  <a:gd name="T0" fmla="*/ 25 w 43"/>
                  <a:gd name="T1" fmla="*/ 58 h 58"/>
                  <a:gd name="T2" fmla="*/ 3 w 43"/>
                  <a:gd name="T3" fmla="*/ 20 h 58"/>
                  <a:gd name="T4" fmla="*/ 7 w 43"/>
                  <a:gd name="T5" fmla="*/ 8 h 58"/>
                  <a:gd name="T6" fmla="*/ 33 w 43"/>
                  <a:gd name="T7" fmla="*/ 1 h 58"/>
                  <a:gd name="T8" fmla="*/ 43 w 43"/>
                  <a:gd name="T9" fmla="*/ 9 h 58"/>
                  <a:gd name="T10" fmla="*/ 40 w 43"/>
                  <a:gd name="T11" fmla="*/ 54 h 58"/>
                  <a:gd name="T12" fmla="*/ 25 w 43"/>
                  <a:gd name="T13" fmla="*/ 58 h 58"/>
                </a:gdLst>
                <a:ahLst/>
                <a:cxnLst>
                  <a:cxn ang="0">
                    <a:pos x="T0" y="T1"/>
                  </a:cxn>
                  <a:cxn ang="0">
                    <a:pos x="T2" y="T3"/>
                  </a:cxn>
                  <a:cxn ang="0">
                    <a:pos x="T4" y="T5"/>
                  </a:cxn>
                  <a:cxn ang="0">
                    <a:pos x="T6" y="T7"/>
                  </a:cxn>
                  <a:cxn ang="0">
                    <a:pos x="T8" y="T9"/>
                  </a:cxn>
                  <a:cxn ang="0">
                    <a:pos x="T10" y="T11"/>
                  </a:cxn>
                  <a:cxn ang="0">
                    <a:pos x="T12" y="T13"/>
                  </a:cxn>
                </a:cxnLst>
                <a:rect l="0" t="0" r="r" b="b"/>
                <a:pathLst>
                  <a:path w="43" h="58">
                    <a:moveTo>
                      <a:pt x="25" y="58"/>
                    </a:moveTo>
                    <a:cubicBezTo>
                      <a:pt x="3" y="20"/>
                      <a:pt x="3" y="20"/>
                      <a:pt x="3" y="20"/>
                    </a:cubicBezTo>
                    <a:cubicBezTo>
                      <a:pt x="0" y="15"/>
                      <a:pt x="2" y="10"/>
                      <a:pt x="7" y="8"/>
                    </a:cubicBezTo>
                    <a:cubicBezTo>
                      <a:pt x="33" y="1"/>
                      <a:pt x="33" y="1"/>
                      <a:pt x="33" y="1"/>
                    </a:cubicBezTo>
                    <a:cubicBezTo>
                      <a:pt x="39" y="0"/>
                      <a:pt x="43" y="3"/>
                      <a:pt x="43" y="9"/>
                    </a:cubicBezTo>
                    <a:cubicBezTo>
                      <a:pt x="40" y="54"/>
                      <a:pt x="40" y="54"/>
                      <a:pt x="40" y="54"/>
                    </a:cubicBezTo>
                    <a:cubicBezTo>
                      <a:pt x="25" y="58"/>
                      <a:pt x="25" y="58"/>
                      <a:pt x="25" y="58"/>
                    </a:cubicBezTo>
                  </a:path>
                </a:pathLst>
              </a:custGeom>
              <a:solidFill>
                <a:srgbClr val="FFD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1" name="isḻïḓé">
                <a:extLst>
                  <a:ext uri="{FF2B5EF4-FFF2-40B4-BE49-F238E27FC236}">
                    <a16:creationId xmlns:a16="http://schemas.microsoft.com/office/drawing/2014/main" xmlns="" id="{1D423531-C875-46C6-85BE-477A9499BC3B}"/>
                  </a:ext>
                </a:extLst>
              </p:cNvPr>
              <p:cNvSpPr/>
              <p:nvPr/>
            </p:nvSpPr>
            <p:spPr bwMode="auto">
              <a:xfrm>
                <a:off x="4265" y="3192"/>
                <a:ext cx="31" cy="45"/>
              </a:xfrm>
              <a:custGeom>
                <a:avLst/>
                <a:gdLst>
                  <a:gd name="T0" fmla="*/ 15 w 15"/>
                  <a:gd name="T1" fmla="*/ 0 h 22"/>
                  <a:gd name="T2" fmla="*/ 13 w 15"/>
                  <a:gd name="T3" fmla="*/ 16 h 22"/>
                  <a:gd name="T4" fmla="*/ 7 w 15"/>
                  <a:gd name="T5" fmla="*/ 17 h 22"/>
                  <a:gd name="T6" fmla="*/ 0 w 15"/>
                  <a:gd name="T7" fmla="*/ 4 h 22"/>
                </a:gdLst>
                <a:ahLst/>
                <a:cxnLst>
                  <a:cxn ang="0">
                    <a:pos x="T0" y="T1"/>
                  </a:cxn>
                  <a:cxn ang="0">
                    <a:pos x="T2" y="T3"/>
                  </a:cxn>
                  <a:cxn ang="0">
                    <a:pos x="T4" y="T5"/>
                  </a:cxn>
                  <a:cxn ang="0">
                    <a:pos x="T6" y="T7"/>
                  </a:cxn>
                </a:cxnLst>
                <a:rect l="0" t="0" r="r" b="b"/>
                <a:pathLst>
                  <a:path w="15" h="22">
                    <a:moveTo>
                      <a:pt x="15" y="0"/>
                    </a:moveTo>
                    <a:cubicBezTo>
                      <a:pt x="13" y="16"/>
                      <a:pt x="13" y="16"/>
                      <a:pt x="13" y="16"/>
                    </a:cubicBezTo>
                    <a:cubicBezTo>
                      <a:pt x="13" y="22"/>
                      <a:pt x="10" y="22"/>
                      <a:pt x="7" y="17"/>
                    </a:cubicBezTo>
                    <a:cubicBezTo>
                      <a:pt x="0" y="4"/>
                      <a:pt x="0" y="4"/>
                      <a:pt x="0" y="4"/>
                    </a:cubicBezTo>
                  </a:path>
                </a:pathLst>
              </a:custGeom>
              <a:solidFill>
                <a:srgbClr val="F28D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2" name="íṣliḓé">
                <a:extLst>
                  <a:ext uri="{FF2B5EF4-FFF2-40B4-BE49-F238E27FC236}">
                    <a16:creationId xmlns:a16="http://schemas.microsoft.com/office/drawing/2014/main" xmlns="" id="{26260BFA-DAB4-470B-B4C3-F41C8DBEEEC9}"/>
                  </a:ext>
                </a:extLst>
              </p:cNvPr>
              <p:cNvSpPr/>
              <p:nvPr/>
            </p:nvSpPr>
            <p:spPr bwMode="auto">
              <a:xfrm>
                <a:off x="4063" y="2089"/>
                <a:ext cx="243" cy="1020"/>
              </a:xfrm>
              <a:custGeom>
                <a:avLst/>
                <a:gdLst>
                  <a:gd name="T0" fmla="*/ 1 w 117"/>
                  <a:gd name="T1" fmla="*/ 13 h 491"/>
                  <a:gd name="T2" fmla="*/ 7 w 117"/>
                  <a:gd name="T3" fmla="*/ 1 h 491"/>
                  <a:gd name="T4" fmla="*/ 17 w 117"/>
                  <a:gd name="T5" fmla="*/ 9 h 491"/>
                  <a:gd name="T6" fmla="*/ 116 w 117"/>
                  <a:gd name="T7" fmla="*/ 479 h 491"/>
                  <a:gd name="T8" fmla="*/ 110 w 117"/>
                  <a:gd name="T9" fmla="*/ 490 h 491"/>
                  <a:gd name="T10" fmla="*/ 101 w 117"/>
                  <a:gd name="T11" fmla="*/ 482 h 491"/>
                  <a:gd name="T12" fmla="*/ 1 w 117"/>
                  <a:gd name="T13" fmla="*/ 13 h 491"/>
                </a:gdLst>
                <a:ahLst/>
                <a:cxnLst>
                  <a:cxn ang="0">
                    <a:pos x="T0" y="T1"/>
                  </a:cxn>
                  <a:cxn ang="0">
                    <a:pos x="T2" y="T3"/>
                  </a:cxn>
                  <a:cxn ang="0">
                    <a:pos x="T4" y="T5"/>
                  </a:cxn>
                  <a:cxn ang="0">
                    <a:pos x="T6" y="T7"/>
                  </a:cxn>
                  <a:cxn ang="0">
                    <a:pos x="T8" y="T9"/>
                  </a:cxn>
                  <a:cxn ang="0">
                    <a:pos x="T10" y="T11"/>
                  </a:cxn>
                  <a:cxn ang="0">
                    <a:pos x="T12" y="T13"/>
                  </a:cxn>
                </a:cxnLst>
                <a:rect l="0" t="0" r="r" b="b"/>
                <a:pathLst>
                  <a:path w="117" h="491">
                    <a:moveTo>
                      <a:pt x="1" y="13"/>
                    </a:moveTo>
                    <a:cubicBezTo>
                      <a:pt x="0" y="7"/>
                      <a:pt x="2" y="2"/>
                      <a:pt x="7" y="1"/>
                    </a:cubicBezTo>
                    <a:cubicBezTo>
                      <a:pt x="11" y="0"/>
                      <a:pt x="15" y="4"/>
                      <a:pt x="17" y="9"/>
                    </a:cubicBezTo>
                    <a:cubicBezTo>
                      <a:pt x="116" y="479"/>
                      <a:pt x="116" y="479"/>
                      <a:pt x="116" y="479"/>
                    </a:cubicBezTo>
                    <a:cubicBezTo>
                      <a:pt x="117" y="484"/>
                      <a:pt x="115" y="489"/>
                      <a:pt x="110" y="490"/>
                    </a:cubicBezTo>
                    <a:cubicBezTo>
                      <a:pt x="106" y="491"/>
                      <a:pt x="102" y="487"/>
                      <a:pt x="101" y="482"/>
                    </a:cubicBezTo>
                    <a:cubicBezTo>
                      <a:pt x="1" y="13"/>
                      <a:pt x="1" y="13"/>
                      <a:pt x="1" y="13"/>
                    </a:cubicBezTo>
                  </a:path>
                </a:pathLst>
              </a:custGeom>
              <a:solidFill>
                <a:srgbClr val="F89C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3" name="iṡliḓè">
                <a:extLst>
                  <a:ext uri="{FF2B5EF4-FFF2-40B4-BE49-F238E27FC236}">
                    <a16:creationId xmlns:a16="http://schemas.microsoft.com/office/drawing/2014/main" xmlns="" id="{947947F8-9FFA-412F-94C5-2F196DE93112}"/>
                  </a:ext>
                </a:extLst>
              </p:cNvPr>
              <p:cNvSpPr/>
              <p:nvPr/>
            </p:nvSpPr>
            <p:spPr bwMode="auto">
              <a:xfrm>
                <a:off x="4030" y="2096"/>
                <a:ext cx="245" cy="1021"/>
              </a:xfrm>
              <a:custGeom>
                <a:avLst/>
                <a:gdLst>
                  <a:gd name="T0" fmla="*/ 1 w 118"/>
                  <a:gd name="T1" fmla="*/ 13 h 492"/>
                  <a:gd name="T2" fmla="*/ 7 w 118"/>
                  <a:gd name="T3" fmla="*/ 1 h 492"/>
                  <a:gd name="T4" fmla="*/ 17 w 118"/>
                  <a:gd name="T5" fmla="*/ 10 h 492"/>
                  <a:gd name="T6" fmla="*/ 117 w 118"/>
                  <a:gd name="T7" fmla="*/ 479 h 492"/>
                  <a:gd name="T8" fmla="*/ 111 w 118"/>
                  <a:gd name="T9" fmla="*/ 491 h 492"/>
                  <a:gd name="T10" fmla="*/ 101 w 118"/>
                  <a:gd name="T11" fmla="*/ 482 h 492"/>
                  <a:gd name="T12" fmla="*/ 1 w 118"/>
                  <a:gd name="T13" fmla="*/ 13 h 492"/>
                </a:gdLst>
                <a:ahLst/>
                <a:cxnLst>
                  <a:cxn ang="0">
                    <a:pos x="T0" y="T1"/>
                  </a:cxn>
                  <a:cxn ang="0">
                    <a:pos x="T2" y="T3"/>
                  </a:cxn>
                  <a:cxn ang="0">
                    <a:pos x="T4" y="T5"/>
                  </a:cxn>
                  <a:cxn ang="0">
                    <a:pos x="T6" y="T7"/>
                  </a:cxn>
                  <a:cxn ang="0">
                    <a:pos x="T8" y="T9"/>
                  </a:cxn>
                  <a:cxn ang="0">
                    <a:pos x="T10" y="T11"/>
                  </a:cxn>
                  <a:cxn ang="0">
                    <a:pos x="T12" y="T13"/>
                  </a:cxn>
                </a:cxnLst>
                <a:rect l="0" t="0" r="r" b="b"/>
                <a:pathLst>
                  <a:path w="118" h="492">
                    <a:moveTo>
                      <a:pt x="1" y="13"/>
                    </a:moveTo>
                    <a:cubicBezTo>
                      <a:pt x="0" y="7"/>
                      <a:pt x="3" y="2"/>
                      <a:pt x="7" y="1"/>
                    </a:cubicBezTo>
                    <a:cubicBezTo>
                      <a:pt x="11" y="0"/>
                      <a:pt x="16" y="4"/>
                      <a:pt x="17" y="10"/>
                    </a:cubicBezTo>
                    <a:cubicBezTo>
                      <a:pt x="117" y="479"/>
                      <a:pt x="117" y="479"/>
                      <a:pt x="117" y="479"/>
                    </a:cubicBezTo>
                    <a:cubicBezTo>
                      <a:pt x="118" y="484"/>
                      <a:pt x="115" y="490"/>
                      <a:pt x="111" y="491"/>
                    </a:cubicBezTo>
                    <a:cubicBezTo>
                      <a:pt x="107" y="492"/>
                      <a:pt x="102" y="488"/>
                      <a:pt x="101" y="482"/>
                    </a:cubicBezTo>
                    <a:cubicBezTo>
                      <a:pt x="1" y="13"/>
                      <a:pt x="1" y="13"/>
                      <a:pt x="1" y="13"/>
                    </a:cubicBezTo>
                  </a:path>
                </a:pathLst>
              </a:custGeom>
              <a:solidFill>
                <a:srgbClr val="F28D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4" name="íṩ1iḑê">
                <a:extLst>
                  <a:ext uri="{FF2B5EF4-FFF2-40B4-BE49-F238E27FC236}">
                    <a16:creationId xmlns:a16="http://schemas.microsoft.com/office/drawing/2014/main" xmlns="" id="{C05F81E6-617E-4B6F-A41A-E5B1B349D853}"/>
                  </a:ext>
                </a:extLst>
              </p:cNvPr>
              <p:cNvSpPr/>
              <p:nvPr/>
            </p:nvSpPr>
            <p:spPr bwMode="auto">
              <a:xfrm>
                <a:off x="3999" y="2102"/>
                <a:ext cx="243" cy="1021"/>
              </a:xfrm>
              <a:custGeom>
                <a:avLst/>
                <a:gdLst>
                  <a:gd name="T0" fmla="*/ 1 w 117"/>
                  <a:gd name="T1" fmla="*/ 13 h 492"/>
                  <a:gd name="T2" fmla="*/ 7 w 117"/>
                  <a:gd name="T3" fmla="*/ 1 h 492"/>
                  <a:gd name="T4" fmla="*/ 16 w 117"/>
                  <a:gd name="T5" fmla="*/ 10 h 492"/>
                  <a:gd name="T6" fmla="*/ 116 w 117"/>
                  <a:gd name="T7" fmla="*/ 479 h 492"/>
                  <a:gd name="T8" fmla="*/ 110 w 117"/>
                  <a:gd name="T9" fmla="*/ 491 h 492"/>
                  <a:gd name="T10" fmla="*/ 100 w 117"/>
                  <a:gd name="T11" fmla="*/ 482 h 492"/>
                  <a:gd name="T12" fmla="*/ 1 w 117"/>
                  <a:gd name="T13" fmla="*/ 13 h 492"/>
                </a:gdLst>
                <a:ahLst/>
                <a:cxnLst>
                  <a:cxn ang="0">
                    <a:pos x="T0" y="T1"/>
                  </a:cxn>
                  <a:cxn ang="0">
                    <a:pos x="T2" y="T3"/>
                  </a:cxn>
                  <a:cxn ang="0">
                    <a:pos x="T4" y="T5"/>
                  </a:cxn>
                  <a:cxn ang="0">
                    <a:pos x="T6" y="T7"/>
                  </a:cxn>
                  <a:cxn ang="0">
                    <a:pos x="T8" y="T9"/>
                  </a:cxn>
                  <a:cxn ang="0">
                    <a:pos x="T10" y="T11"/>
                  </a:cxn>
                  <a:cxn ang="0">
                    <a:pos x="T12" y="T13"/>
                  </a:cxn>
                </a:cxnLst>
                <a:rect l="0" t="0" r="r" b="b"/>
                <a:pathLst>
                  <a:path w="117" h="492">
                    <a:moveTo>
                      <a:pt x="1" y="13"/>
                    </a:moveTo>
                    <a:cubicBezTo>
                      <a:pt x="0" y="8"/>
                      <a:pt x="2" y="2"/>
                      <a:pt x="7" y="1"/>
                    </a:cubicBezTo>
                    <a:cubicBezTo>
                      <a:pt x="11" y="0"/>
                      <a:pt x="15" y="4"/>
                      <a:pt x="16" y="10"/>
                    </a:cubicBezTo>
                    <a:cubicBezTo>
                      <a:pt x="116" y="479"/>
                      <a:pt x="116" y="479"/>
                      <a:pt x="116" y="479"/>
                    </a:cubicBezTo>
                    <a:cubicBezTo>
                      <a:pt x="117" y="485"/>
                      <a:pt x="115" y="490"/>
                      <a:pt x="110" y="491"/>
                    </a:cubicBezTo>
                    <a:cubicBezTo>
                      <a:pt x="106" y="492"/>
                      <a:pt x="102" y="488"/>
                      <a:pt x="100" y="482"/>
                    </a:cubicBezTo>
                    <a:cubicBezTo>
                      <a:pt x="1" y="13"/>
                      <a:pt x="1" y="13"/>
                      <a:pt x="1" y="13"/>
                    </a:cubicBezTo>
                  </a:path>
                </a:pathLst>
              </a:custGeom>
              <a:solidFill>
                <a:srgbClr val="F89C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5" name="íşļîḋe">
                <a:extLst>
                  <a:ext uri="{FF2B5EF4-FFF2-40B4-BE49-F238E27FC236}">
                    <a16:creationId xmlns:a16="http://schemas.microsoft.com/office/drawing/2014/main" xmlns="" id="{D94929A3-E67E-43DB-99E0-D8854D1384F9}"/>
                  </a:ext>
                </a:extLst>
              </p:cNvPr>
              <p:cNvSpPr/>
              <p:nvPr/>
            </p:nvSpPr>
            <p:spPr bwMode="auto">
              <a:xfrm>
                <a:off x="3995" y="2079"/>
                <a:ext cx="106" cy="64"/>
              </a:xfrm>
              <a:custGeom>
                <a:avLst/>
                <a:gdLst>
                  <a:gd name="T0" fmla="*/ 0 w 106"/>
                  <a:gd name="T1" fmla="*/ 21 h 64"/>
                  <a:gd name="T2" fmla="*/ 95 w 106"/>
                  <a:gd name="T3" fmla="*/ 0 h 64"/>
                  <a:gd name="T4" fmla="*/ 106 w 106"/>
                  <a:gd name="T5" fmla="*/ 44 h 64"/>
                  <a:gd name="T6" fmla="*/ 8 w 106"/>
                  <a:gd name="T7" fmla="*/ 64 h 64"/>
                  <a:gd name="T8" fmla="*/ 0 w 106"/>
                  <a:gd name="T9" fmla="*/ 21 h 64"/>
                </a:gdLst>
                <a:ahLst/>
                <a:cxnLst>
                  <a:cxn ang="0">
                    <a:pos x="T0" y="T1"/>
                  </a:cxn>
                  <a:cxn ang="0">
                    <a:pos x="T2" y="T3"/>
                  </a:cxn>
                  <a:cxn ang="0">
                    <a:pos x="T4" y="T5"/>
                  </a:cxn>
                  <a:cxn ang="0">
                    <a:pos x="T6" y="T7"/>
                  </a:cxn>
                  <a:cxn ang="0">
                    <a:pos x="T8" y="T9"/>
                  </a:cxn>
                </a:cxnLst>
                <a:rect l="0" t="0" r="r" b="b"/>
                <a:pathLst>
                  <a:path w="106" h="64">
                    <a:moveTo>
                      <a:pt x="0" y="21"/>
                    </a:moveTo>
                    <a:lnTo>
                      <a:pt x="95" y="0"/>
                    </a:lnTo>
                    <a:lnTo>
                      <a:pt x="106" y="44"/>
                    </a:lnTo>
                    <a:lnTo>
                      <a:pt x="8" y="64"/>
                    </a:lnTo>
                    <a:lnTo>
                      <a:pt x="0" y="21"/>
                    </a:lnTo>
                    <a:close/>
                  </a:path>
                </a:pathLst>
              </a:custGeom>
              <a:solidFill>
                <a:srgbClr val="ECE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6" name="isḷidê">
                <a:extLst>
                  <a:ext uri="{FF2B5EF4-FFF2-40B4-BE49-F238E27FC236}">
                    <a16:creationId xmlns:a16="http://schemas.microsoft.com/office/drawing/2014/main" xmlns="" id="{9798634B-676C-46D5-926A-93A7B6C84AFE}"/>
                  </a:ext>
                </a:extLst>
              </p:cNvPr>
              <p:cNvSpPr/>
              <p:nvPr/>
            </p:nvSpPr>
            <p:spPr bwMode="auto">
              <a:xfrm>
                <a:off x="4404" y="3088"/>
                <a:ext cx="97" cy="120"/>
              </a:xfrm>
              <a:custGeom>
                <a:avLst/>
                <a:gdLst>
                  <a:gd name="T0" fmla="*/ 47 w 47"/>
                  <a:gd name="T1" fmla="*/ 39 h 58"/>
                  <a:gd name="T2" fmla="*/ 28 w 47"/>
                  <a:gd name="T3" fmla="*/ 58 h 58"/>
                  <a:gd name="T4" fmla="*/ 19 w 47"/>
                  <a:gd name="T5" fmla="*/ 58 h 58"/>
                  <a:gd name="T6" fmla="*/ 0 w 47"/>
                  <a:gd name="T7" fmla="*/ 39 h 58"/>
                  <a:gd name="T8" fmla="*/ 0 w 47"/>
                  <a:gd name="T9" fmla="*/ 19 h 58"/>
                  <a:gd name="T10" fmla="*/ 19 w 47"/>
                  <a:gd name="T11" fmla="*/ 0 h 58"/>
                  <a:gd name="T12" fmla="*/ 28 w 47"/>
                  <a:gd name="T13" fmla="*/ 0 h 58"/>
                  <a:gd name="T14" fmla="*/ 47 w 47"/>
                  <a:gd name="T15" fmla="*/ 19 h 58"/>
                  <a:gd name="T16" fmla="*/ 47 w 47"/>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8">
                    <a:moveTo>
                      <a:pt x="47" y="39"/>
                    </a:moveTo>
                    <a:cubicBezTo>
                      <a:pt x="47" y="50"/>
                      <a:pt x="38" y="58"/>
                      <a:pt x="28" y="58"/>
                    </a:cubicBezTo>
                    <a:cubicBezTo>
                      <a:pt x="19" y="58"/>
                      <a:pt x="19" y="58"/>
                      <a:pt x="19" y="58"/>
                    </a:cubicBezTo>
                    <a:cubicBezTo>
                      <a:pt x="8" y="58"/>
                      <a:pt x="0" y="50"/>
                      <a:pt x="0" y="39"/>
                    </a:cubicBezTo>
                    <a:cubicBezTo>
                      <a:pt x="0" y="19"/>
                      <a:pt x="0" y="19"/>
                      <a:pt x="0" y="19"/>
                    </a:cubicBezTo>
                    <a:cubicBezTo>
                      <a:pt x="0" y="9"/>
                      <a:pt x="8" y="0"/>
                      <a:pt x="19" y="0"/>
                    </a:cubicBezTo>
                    <a:cubicBezTo>
                      <a:pt x="28" y="0"/>
                      <a:pt x="28" y="0"/>
                      <a:pt x="28" y="0"/>
                    </a:cubicBezTo>
                    <a:cubicBezTo>
                      <a:pt x="38" y="0"/>
                      <a:pt x="47" y="9"/>
                      <a:pt x="47" y="19"/>
                    </a:cubicBezTo>
                    <a:cubicBezTo>
                      <a:pt x="47" y="39"/>
                      <a:pt x="47" y="39"/>
                      <a:pt x="47" y="39"/>
                    </a:cubicBezTo>
                  </a:path>
                </a:pathLst>
              </a:custGeom>
              <a:solidFill>
                <a:srgbClr val="F5A1A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7" name="iṡ1idé">
                <a:extLst>
                  <a:ext uri="{FF2B5EF4-FFF2-40B4-BE49-F238E27FC236}">
                    <a16:creationId xmlns:a16="http://schemas.microsoft.com/office/drawing/2014/main" xmlns="" id="{7ACB6A11-B719-4F2C-9447-BE4C0AF9A995}"/>
                  </a:ext>
                </a:extLst>
              </p:cNvPr>
              <p:cNvSpPr/>
              <p:nvPr/>
            </p:nvSpPr>
            <p:spPr bwMode="auto">
              <a:xfrm>
                <a:off x="4406" y="2021"/>
                <a:ext cx="93" cy="112"/>
              </a:xfrm>
              <a:custGeom>
                <a:avLst/>
                <a:gdLst>
                  <a:gd name="T0" fmla="*/ 29 w 45"/>
                  <a:gd name="T1" fmla="*/ 0 h 54"/>
                  <a:gd name="T2" fmla="*/ 43 w 45"/>
                  <a:gd name="T3" fmla="*/ 42 h 54"/>
                  <a:gd name="T4" fmla="*/ 36 w 45"/>
                  <a:gd name="T5" fmla="*/ 52 h 54"/>
                  <a:gd name="T6" fmla="*/ 9 w 45"/>
                  <a:gd name="T7" fmla="*/ 54 h 54"/>
                  <a:gd name="T8" fmla="*/ 1 w 45"/>
                  <a:gd name="T9" fmla="*/ 44 h 54"/>
                  <a:gd name="T10" fmla="*/ 14 w 45"/>
                  <a:gd name="T11" fmla="*/ 1 h 54"/>
                </a:gdLst>
                <a:ahLst/>
                <a:cxnLst>
                  <a:cxn ang="0">
                    <a:pos x="T0" y="T1"/>
                  </a:cxn>
                  <a:cxn ang="0">
                    <a:pos x="T2" y="T3"/>
                  </a:cxn>
                  <a:cxn ang="0">
                    <a:pos x="T4" y="T5"/>
                  </a:cxn>
                  <a:cxn ang="0">
                    <a:pos x="T6" y="T7"/>
                  </a:cxn>
                  <a:cxn ang="0">
                    <a:pos x="T8" y="T9"/>
                  </a:cxn>
                  <a:cxn ang="0">
                    <a:pos x="T10" y="T11"/>
                  </a:cxn>
                </a:cxnLst>
                <a:rect l="0" t="0" r="r" b="b"/>
                <a:pathLst>
                  <a:path w="45" h="54">
                    <a:moveTo>
                      <a:pt x="29" y="0"/>
                    </a:moveTo>
                    <a:cubicBezTo>
                      <a:pt x="43" y="42"/>
                      <a:pt x="43" y="42"/>
                      <a:pt x="43" y="42"/>
                    </a:cubicBezTo>
                    <a:cubicBezTo>
                      <a:pt x="45" y="47"/>
                      <a:pt x="42" y="52"/>
                      <a:pt x="36" y="52"/>
                    </a:cubicBezTo>
                    <a:cubicBezTo>
                      <a:pt x="9" y="54"/>
                      <a:pt x="9" y="54"/>
                      <a:pt x="9" y="54"/>
                    </a:cubicBezTo>
                    <a:cubicBezTo>
                      <a:pt x="3" y="54"/>
                      <a:pt x="0" y="50"/>
                      <a:pt x="1" y="44"/>
                    </a:cubicBezTo>
                    <a:cubicBezTo>
                      <a:pt x="14" y="1"/>
                      <a:pt x="14" y="1"/>
                      <a:pt x="14" y="1"/>
                    </a:cubicBezTo>
                  </a:path>
                </a:pathLst>
              </a:custGeom>
              <a:solidFill>
                <a:srgbClr val="FFD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8" name="iṧḻïdè">
                <a:extLst>
                  <a:ext uri="{FF2B5EF4-FFF2-40B4-BE49-F238E27FC236}">
                    <a16:creationId xmlns:a16="http://schemas.microsoft.com/office/drawing/2014/main" xmlns="" id="{CA393FD2-1C2B-4ED2-837D-10C4396609D7}"/>
                  </a:ext>
                </a:extLst>
              </p:cNvPr>
              <p:cNvSpPr/>
              <p:nvPr/>
            </p:nvSpPr>
            <p:spPr bwMode="auto">
              <a:xfrm>
                <a:off x="4435" y="1979"/>
                <a:ext cx="31" cy="44"/>
              </a:xfrm>
              <a:custGeom>
                <a:avLst/>
                <a:gdLst>
                  <a:gd name="T0" fmla="*/ 0 w 15"/>
                  <a:gd name="T1" fmla="*/ 21 h 21"/>
                  <a:gd name="T2" fmla="*/ 4 w 15"/>
                  <a:gd name="T3" fmla="*/ 6 h 21"/>
                  <a:gd name="T4" fmla="*/ 10 w 15"/>
                  <a:gd name="T5" fmla="*/ 5 h 21"/>
                  <a:gd name="T6" fmla="*/ 15 w 15"/>
                  <a:gd name="T7" fmla="*/ 20 h 21"/>
                </a:gdLst>
                <a:ahLst/>
                <a:cxnLst>
                  <a:cxn ang="0">
                    <a:pos x="T0" y="T1"/>
                  </a:cxn>
                  <a:cxn ang="0">
                    <a:pos x="T2" y="T3"/>
                  </a:cxn>
                  <a:cxn ang="0">
                    <a:pos x="T4" y="T5"/>
                  </a:cxn>
                  <a:cxn ang="0">
                    <a:pos x="T6" y="T7"/>
                  </a:cxn>
                </a:cxnLst>
                <a:rect l="0" t="0" r="r" b="b"/>
                <a:pathLst>
                  <a:path w="15" h="21">
                    <a:moveTo>
                      <a:pt x="0" y="21"/>
                    </a:moveTo>
                    <a:cubicBezTo>
                      <a:pt x="4" y="6"/>
                      <a:pt x="4" y="6"/>
                      <a:pt x="4" y="6"/>
                    </a:cubicBezTo>
                    <a:cubicBezTo>
                      <a:pt x="6" y="0"/>
                      <a:pt x="9" y="0"/>
                      <a:pt x="10" y="5"/>
                    </a:cubicBezTo>
                    <a:cubicBezTo>
                      <a:pt x="15" y="20"/>
                      <a:pt x="15" y="20"/>
                      <a:pt x="15" y="20"/>
                    </a:cubicBezTo>
                  </a:path>
                </a:pathLst>
              </a:custGeom>
              <a:solidFill>
                <a:srgbClr val="DC4D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9" name="iṣļiḋe">
                <a:extLst>
                  <a:ext uri="{FF2B5EF4-FFF2-40B4-BE49-F238E27FC236}">
                    <a16:creationId xmlns:a16="http://schemas.microsoft.com/office/drawing/2014/main" xmlns="" id="{5117B209-8CA2-45D2-A0D7-C7544F508444}"/>
                  </a:ext>
                </a:extLst>
              </p:cNvPr>
              <p:cNvSpPr/>
              <p:nvPr/>
            </p:nvSpPr>
            <p:spPr bwMode="auto">
              <a:xfrm>
                <a:off x="4404" y="2106"/>
                <a:ext cx="31" cy="1038"/>
              </a:xfrm>
              <a:custGeom>
                <a:avLst/>
                <a:gdLst>
                  <a:gd name="T0" fmla="*/ 15 w 15"/>
                  <a:gd name="T1" fmla="*/ 490 h 500"/>
                  <a:gd name="T2" fmla="*/ 8 w 15"/>
                  <a:gd name="T3" fmla="*/ 500 h 500"/>
                  <a:gd name="T4" fmla="*/ 0 w 15"/>
                  <a:gd name="T5" fmla="*/ 490 h 500"/>
                  <a:gd name="T6" fmla="*/ 0 w 15"/>
                  <a:gd name="T7" fmla="*/ 10 h 500"/>
                  <a:gd name="T8" fmla="*/ 8 w 15"/>
                  <a:gd name="T9" fmla="*/ 0 h 500"/>
                  <a:gd name="T10" fmla="*/ 15 w 15"/>
                  <a:gd name="T11" fmla="*/ 10 h 500"/>
                  <a:gd name="T12" fmla="*/ 15 w 15"/>
                  <a:gd name="T13" fmla="*/ 490 h 500"/>
                </a:gdLst>
                <a:ahLst/>
                <a:cxnLst>
                  <a:cxn ang="0">
                    <a:pos x="T0" y="T1"/>
                  </a:cxn>
                  <a:cxn ang="0">
                    <a:pos x="T2" y="T3"/>
                  </a:cxn>
                  <a:cxn ang="0">
                    <a:pos x="T4" y="T5"/>
                  </a:cxn>
                  <a:cxn ang="0">
                    <a:pos x="T6" y="T7"/>
                  </a:cxn>
                  <a:cxn ang="0">
                    <a:pos x="T8" y="T9"/>
                  </a:cxn>
                  <a:cxn ang="0">
                    <a:pos x="T10" y="T11"/>
                  </a:cxn>
                  <a:cxn ang="0">
                    <a:pos x="T12" y="T13"/>
                  </a:cxn>
                </a:cxnLst>
                <a:rect l="0" t="0" r="r" b="b"/>
                <a:pathLst>
                  <a:path w="15" h="500">
                    <a:moveTo>
                      <a:pt x="15" y="490"/>
                    </a:moveTo>
                    <a:cubicBezTo>
                      <a:pt x="15" y="496"/>
                      <a:pt x="12" y="500"/>
                      <a:pt x="8" y="500"/>
                    </a:cubicBezTo>
                    <a:cubicBezTo>
                      <a:pt x="3" y="500"/>
                      <a:pt x="0" y="496"/>
                      <a:pt x="0" y="490"/>
                    </a:cubicBezTo>
                    <a:cubicBezTo>
                      <a:pt x="0" y="10"/>
                      <a:pt x="0" y="10"/>
                      <a:pt x="0" y="10"/>
                    </a:cubicBezTo>
                    <a:cubicBezTo>
                      <a:pt x="0" y="5"/>
                      <a:pt x="3" y="0"/>
                      <a:pt x="8" y="0"/>
                    </a:cubicBezTo>
                    <a:cubicBezTo>
                      <a:pt x="12" y="0"/>
                      <a:pt x="15" y="5"/>
                      <a:pt x="15" y="10"/>
                    </a:cubicBezTo>
                    <a:cubicBezTo>
                      <a:pt x="15" y="490"/>
                      <a:pt x="15" y="490"/>
                      <a:pt x="15" y="490"/>
                    </a:cubicBezTo>
                  </a:path>
                </a:pathLst>
              </a:custGeom>
              <a:solidFill>
                <a:srgbClr val="F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0" name="ïSľïḍê">
                <a:extLst>
                  <a:ext uri="{FF2B5EF4-FFF2-40B4-BE49-F238E27FC236}">
                    <a16:creationId xmlns:a16="http://schemas.microsoft.com/office/drawing/2014/main" xmlns="" id="{45DD6FDF-FF58-4DA2-B15F-680660EB5FE6}"/>
                  </a:ext>
                </a:extLst>
              </p:cNvPr>
              <p:cNvSpPr/>
              <p:nvPr/>
            </p:nvSpPr>
            <p:spPr bwMode="auto">
              <a:xfrm>
                <a:off x="4435" y="2106"/>
                <a:ext cx="33" cy="1038"/>
              </a:xfrm>
              <a:custGeom>
                <a:avLst/>
                <a:gdLst>
                  <a:gd name="T0" fmla="*/ 16 w 16"/>
                  <a:gd name="T1" fmla="*/ 490 h 500"/>
                  <a:gd name="T2" fmla="*/ 8 w 16"/>
                  <a:gd name="T3" fmla="*/ 500 h 500"/>
                  <a:gd name="T4" fmla="*/ 0 w 16"/>
                  <a:gd name="T5" fmla="*/ 490 h 500"/>
                  <a:gd name="T6" fmla="*/ 0 w 16"/>
                  <a:gd name="T7" fmla="*/ 10 h 500"/>
                  <a:gd name="T8" fmla="*/ 8 w 16"/>
                  <a:gd name="T9" fmla="*/ 0 h 500"/>
                  <a:gd name="T10" fmla="*/ 16 w 16"/>
                  <a:gd name="T11" fmla="*/ 10 h 500"/>
                  <a:gd name="T12" fmla="*/ 16 w 16"/>
                  <a:gd name="T13" fmla="*/ 490 h 500"/>
                </a:gdLst>
                <a:ahLst/>
                <a:cxnLst>
                  <a:cxn ang="0">
                    <a:pos x="T0" y="T1"/>
                  </a:cxn>
                  <a:cxn ang="0">
                    <a:pos x="T2" y="T3"/>
                  </a:cxn>
                  <a:cxn ang="0">
                    <a:pos x="T4" y="T5"/>
                  </a:cxn>
                  <a:cxn ang="0">
                    <a:pos x="T6" y="T7"/>
                  </a:cxn>
                  <a:cxn ang="0">
                    <a:pos x="T8" y="T9"/>
                  </a:cxn>
                  <a:cxn ang="0">
                    <a:pos x="T10" y="T11"/>
                  </a:cxn>
                  <a:cxn ang="0">
                    <a:pos x="T12" y="T13"/>
                  </a:cxn>
                </a:cxnLst>
                <a:rect l="0" t="0" r="r" b="b"/>
                <a:pathLst>
                  <a:path w="16" h="500">
                    <a:moveTo>
                      <a:pt x="16" y="490"/>
                    </a:moveTo>
                    <a:cubicBezTo>
                      <a:pt x="16" y="496"/>
                      <a:pt x="13" y="500"/>
                      <a:pt x="8" y="500"/>
                    </a:cubicBezTo>
                    <a:cubicBezTo>
                      <a:pt x="4" y="500"/>
                      <a:pt x="0" y="496"/>
                      <a:pt x="0" y="490"/>
                    </a:cubicBezTo>
                    <a:cubicBezTo>
                      <a:pt x="0" y="10"/>
                      <a:pt x="0" y="10"/>
                      <a:pt x="0" y="10"/>
                    </a:cubicBezTo>
                    <a:cubicBezTo>
                      <a:pt x="0" y="5"/>
                      <a:pt x="4" y="0"/>
                      <a:pt x="8" y="0"/>
                    </a:cubicBezTo>
                    <a:cubicBezTo>
                      <a:pt x="13" y="0"/>
                      <a:pt x="16" y="5"/>
                      <a:pt x="16" y="10"/>
                    </a:cubicBezTo>
                    <a:cubicBezTo>
                      <a:pt x="16" y="490"/>
                      <a:pt x="16" y="490"/>
                      <a:pt x="16" y="490"/>
                    </a:cubicBezTo>
                  </a:path>
                </a:pathLst>
              </a:custGeom>
              <a:solidFill>
                <a:srgbClr val="DC4D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1" name="iṧľidé">
                <a:extLst>
                  <a:ext uri="{FF2B5EF4-FFF2-40B4-BE49-F238E27FC236}">
                    <a16:creationId xmlns:a16="http://schemas.microsoft.com/office/drawing/2014/main" xmlns="" id="{CCFA1CD8-06DF-403B-B447-DA298139D431}"/>
                  </a:ext>
                </a:extLst>
              </p:cNvPr>
              <p:cNvSpPr/>
              <p:nvPr/>
            </p:nvSpPr>
            <p:spPr bwMode="auto">
              <a:xfrm>
                <a:off x="4468" y="2106"/>
                <a:ext cx="33" cy="1038"/>
              </a:xfrm>
              <a:custGeom>
                <a:avLst/>
                <a:gdLst>
                  <a:gd name="T0" fmla="*/ 16 w 16"/>
                  <a:gd name="T1" fmla="*/ 490 h 500"/>
                  <a:gd name="T2" fmla="*/ 8 w 16"/>
                  <a:gd name="T3" fmla="*/ 500 h 500"/>
                  <a:gd name="T4" fmla="*/ 0 w 16"/>
                  <a:gd name="T5" fmla="*/ 490 h 500"/>
                  <a:gd name="T6" fmla="*/ 0 w 16"/>
                  <a:gd name="T7" fmla="*/ 10 h 500"/>
                  <a:gd name="T8" fmla="*/ 8 w 16"/>
                  <a:gd name="T9" fmla="*/ 0 h 500"/>
                  <a:gd name="T10" fmla="*/ 16 w 16"/>
                  <a:gd name="T11" fmla="*/ 10 h 500"/>
                  <a:gd name="T12" fmla="*/ 16 w 16"/>
                  <a:gd name="T13" fmla="*/ 490 h 500"/>
                </a:gdLst>
                <a:ahLst/>
                <a:cxnLst>
                  <a:cxn ang="0">
                    <a:pos x="T0" y="T1"/>
                  </a:cxn>
                  <a:cxn ang="0">
                    <a:pos x="T2" y="T3"/>
                  </a:cxn>
                  <a:cxn ang="0">
                    <a:pos x="T4" y="T5"/>
                  </a:cxn>
                  <a:cxn ang="0">
                    <a:pos x="T6" y="T7"/>
                  </a:cxn>
                  <a:cxn ang="0">
                    <a:pos x="T8" y="T9"/>
                  </a:cxn>
                  <a:cxn ang="0">
                    <a:pos x="T10" y="T11"/>
                  </a:cxn>
                  <a:cxn ang="0">
                    <a:pos x="T12" y="T13"/>
                  </a:cxn>
                </a:cxnLst>
                <a:rect l="0" t="0" r="r" b="b"/>
                <a:pathLst>
                  <a:path w="16" h="500">
                    <a:moveTo>
                      <a:pt x="16" y="490"/>
                    </a:moveTo>
                    <a:cubicBezTo>
                      <a:pt x="16" y="496"/>
                      <a:pt x="13" y="500"/>
                      <a:pt x="8" y="500"/>
                    </a:cubicBezTo>
                    <a:cubicBezTo>
                      <a:pt x="4" y="500"/>
                      <a:pt x="0" y="496"/>
                      <a:pt x="0" y="490"/>
                    </a:cubicBezTo>
                    <a:cubicBezTo>
                      <a:pt x="0" y="10"/>
                      <a:pt x="0" y="10"/>
                      <a:pt x="0" y="10"/>
                    </a:cubicBezTo>
                    <a:cubicBezTo>
                      <a:pt x="0" y="5"/>
                      <a:pt x="4" y="0"/>
                      <a:pt x="8" y="0"/>
                    </a:cubicBezTo>
                    <a:cubicBezTo>
                      <a:pt x="13" y="0"/>
                      <a:pt x="16" y="5"/>
                      <a:pt x="16" y="10"/>
                    </a:cubicBezTo>
                    <a:cubicBezTo>
                      <a:pt x="16" y="490"/>
                      <a:pt x="16" y="490"/>
                      <a:pt x="16" y="490"/>
                    </a:cubicBezTo>
                  </a:path>
                </a:pathLst>
              </a:custGeom>
              <a:solidFill>
                <a:srgbClr val="F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2" name="ïṧlíḋè">
                <a:extLst>
                  <a:ext uri="{FF2B5EF4-FFF2-40B4-BE49-F238E27FC236}">
                    <a16:creationId xmlns:a16="http://schemas.microsoft.com/office/drawing/2014/main" xmlns="" id="{42F2CE04-C601-41F6-915F-8EED57DF91BB}"/>
                  </a:ext>
                </a:extLst>
              </p:cNvPr>
              <p:cNvSpPr/>
              <p:nvPr/>
            </p:nvSpPr>
            <p:spPr bwMode="auto">
              <a:xfrm>
                <a:off x="4404" y="3109"/>
                <a:ext cx="97" cy="45"/>
              </a:xfrm>
              <a:prstGeom prst="rect">
                <a:avLst/>
              </a:prstGeom>
              <a:solidFill>
                <a:srgbClr val="ECEC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13" name="ísľídê">
                <a:extLst>
                  <a:ext uri="{FF2B5EF4-FFF2-40B4-BE49-F238E27FC236}">
                    <a16:creationId xmlns:a16="http://schemas.microsoft.com/office/drawing/2014/main" xmlns="" id="{725F3900-B8C4-4E0E-AB0A-32CEE1C7C32D}"/>
                  </a:ext>
                </a:extLst>
              </p:cNvPr>
              <p:cNvSpPr/>
              <p:nvPr/>
            </p:nvSpPr>
            <p:spPr bwMode="auto">
              <a:xfrm>
                <a:off x="4404" y="3109"/>
                <a:ext cx="97" cy="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14" name="iṣḷíḑé">
                <a:extLst>
                  <a:ext uri="{FF2B5EF4-FFF2-40B4-BE49-F238E27FC236}">
                    <a16:creationId xmlns:a16="http://schemas.microsoft.com/office/drawing/2014/main" xmlns="" id="{FE7192AA-2C33-4135-830D-DDB29C89178C}"/>
                  </a:ext>
                </a:extLst>
              </p:cNvPr>
              <p:cNvSpPr/>
              <p:nvPr/>
            </p:nvSpPr>
            <p:spPr bwMode="auto">
              <a:xfrm>
                <a:off x="4531" y="2023"/>
                <a:ext cx="108" cy="129"/>
              </a:xfrm>
              <a:custGeom>
                <a:avLst/>
                <a:gdLst>
                  <a:gd name="T0" fmla="*/ 4 w 52"/>
                  <a:gd name="T1" fmla="*/ 18 h 62"/>
                  <a:gd name="T2" fmla="*/ 25 w 52"/>
                  <a:gd name="T3" fmla="*/ 1 h 62"/>
                  <a:gd name="T4" fmla="*/ 34 w 52"/>
                  <a:gd name="T5" fmla="*/ 2 h 62"/>
                  <a:gd name="T6" fmla="*/ 51 w 52"/>
                  <a:gd name="T7" fmla="*/ 24 h 62"/>
                  <a:gd name="T8" fmla="*/ 48 w 52"/>
                  <a:gd name="T9" fmla="*/ 43 h 62"/>
                  <a:gd name="T10" fmla="*/ 26 w 52"/>
                  <a:gd name="T11" fmla="*/ 60 h 62"/>
                  <a:gd name="T12" fmla="*/ 18 w 52"/>
                  <a:gd name="T13" fmla="*/ 59 h 62"/>
                  <a:gd name="T14" fmla="*/ 1 w 52"/>
                  <a:gd name="T15" fmla="*/ 37 h 62"/>
                  <a:gd name="T16" fmla="*/ 4 w 52"/>
                  <a:gd name="T17" fmla="*/ 1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 y="18"/>
                    </a:moveTo>
                    <a:cubicBezTo>
                      <a:pt x="5" y="7"/>
                      <a:pt x="15" y="0"/>
                      <a:pt x="25" y="1"/>
                    </a:cubicBezTo>
                    <a:cubicBezTo>
                      <a:pt x="34" y="2"/>
                      <a:pt x="34" y="2"/>
                      <a:pt x="34" y="2"/>
                    </a:cubicBezTo>
                    <a:cubicBezTo>
                      <a:pt x="45" y="4"/>
                      <a:pt x="52" y="13"/>
                      <a:pt x="51" y="24"/>
                    </a:cubicBezTo>
                    <a:cubicBezTo>
                      <a:pt x="48" y="43"/>
                      <a:pt x="48" y="43"/>
                      <a:pt x="48" y="43"/>
                    </a:cubicBezTo>
                    <a:cubicBezTo>
                      <a:pt x="47" y="54"/>
                      <a:pt x="37" y="62"/>
                      <a:pt x="26" y="60"/>
                    </a:cubicBezTo>
                    <a:cubicBezTo>
                      <a:pt x="18" y="59"/>
                      <a:pt x="18" y="59"/>
                      <a:pt x="18" y="59"/>
                    </a:cubicBezTo>
                    <a:cubicBezTo>
                      <a:pt x="7" y="58"/>
                      <a:pt x="0" y="48"/>
                      <a:pt x="1" y="37"/>
                    </a:cubicBezTo>
                    <a:lnTo>
                      <a:pt x="4" y="18"/>
                    </a:lnTo>
                    <a:close/>
                  </a:path>
                </a:pathLst>
              </a:custGeom>
              <a:solidFill>
                <a:srgbClr val="F5A1A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5" name="îšḻîḋe">
                <a:extLst>
                  <a:ext uri="{FF2B5EF4-FFF2-40B4-BE49-F238E27FC236}">
                    <a16:creationId xmlns:a16="http://schemas.microsoft.com/office/drawing/2014/main" xmlns="" id="{22C906E2-F32A-42BE-9961-F73EDBE38AFE}"/>
                  </a:ext>
                </a:extLst>
              </p:cNvPr>
              <p:cNvSpPr/>
              <p:nvPr/>
            </p:nvSpPr>
            <p:spPr bwMode="auto">
              <a:xfrm>
                <a:off x="4406" y="3092"/>
                <a:ext cx="93" cy="112"/>
              </a:xfrm>
              <a:custGeom>
                <a:avLst/>
                <a:gdLst>
                  <a:gd name="T0" fmla="*/ 10 w 45"/>
                  <a:gd name="T1" fmla="*/ 53 h 54"/>
                  <a:gd name="T2" fmla="*/ 1 w 45"/>
                  <a:gd name="T3" fmla="*/ 10 h 54"/>
                  <a:gd name="T4" fmla="*/ 10 w 45"/>
                  <a:gd name="T5" fmla="*/ 1 h 54"/>
                  <a:gd name="T6" fmla="*/ 37 w 45"/>
                  <a:gd name="T7" fmla="*/ 3 h 54"/>
                  <a:gd name="T8" fmla="*/ 43 w 45"/>
                  <a:gd name="T9" fmla="*/ 13 h 54"/>
                  <a:gd name="T10" fmla="*/ 25 w 45"/>
                  <a:gd name="T11" fmla="*/ 54 h 54"/>
                  <a:gd name="T12" fmla="*/ 10 w 45"/>
                  <a:gd name="T13" fmla="*/ 53 h 54"/>
                </a:gdLst>
                <a:ahLst/>
                <a:cxnLst>
                  <a:cxn ang="0">
                    <a:pos x="T0" y="T1"/>
                  </a:cxn>
                  <a:cxn ang="0">
                    <a:pos x="T2" y="T3"/>
                  </a:cxn>
                  <a:cxn ang="0">
                    <a:pos x="T4" y="T5"/>
                  </a:cxn>
                  <a:cxn ang="0">
                    <a:pos x="T6" y="T7"/>
                  </a:cxn>
                  <a:cxn ang="0">
                    <a:pos x="T8" y="T9"/>
                  </a:cxn>
                  <a:cxn ang="0">
                    <a:pos x="T10" y="T11"/>
                  </a:cxn>
                  <a:cxn ang="0">
                    <a:pos x="T12" y="T13"/>
                  </a:cxn>
                </a:cxnLst>
                <a:rect l="0" t="0" r="r" b="b"/>
                <a:pathLst>
                  <a:path w="45" h="54">
                    <a:moveTo>
                      <a:pt x="10" y="53"/>
                    </a:moveTo>
                    <a:cubicBezTo>
                      <a:pt x="1" y="10"/>
                      <a:pt x="1" y="10"/>
                      <a:pt x="1" y="10"/>
                    </a:cubicBezTo>
                    <a:cubicBezTo>
                      <a:pt x="0" y="4"/>
                      <a:pt x="4" y="0"/>
                      <a:pt x="10" y="1"/>
                    </a:cubicBezTo>
                    <a:cubicBezTo>
                      <a:pt x="37" y="3"/>
                      <a:pt x="37" y="3"/>
                      <a:pt x="37" y="3"/>
                    </a:cubicBezTo>
                    <a:cubicBezTo>
                      <a:pt x="42" y="3"/>
                      <a:pt x="45" y="8"/>
                      <a:pt x="43" y="13"/>
                    </a:cubicBezTo>
                    <a:cubicBezTo>
                      <a:pt x="25" y="54"/>
                      <a:pt x="25" y="54"/>
                      <a:pt x="25" y="54"/>
                    </a:cubicBezTo>
                    <a:cubicBezTo>
                      <a:pt x="10" y="53"/>
                      <a:pt x="10" y="53"/>
                      <a:pt x="10" y="53"/>
                    </a:cubicBezTo>
                  </a:path>
                </a:pathLst>
              </a:custGeom>
              <a:solidFill>
                <a:srgbClr val="FFD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6" name="íS1idè">
                <a:extLst>
                  <a:ext uri="{FF2B5EF4-FFF2-40B4-BE49-F238E27FC236}">
                    <a16:creationId xmlns:a16="http://schemas.microsoft.com/office/drawing/2014/main" xmlns="" id="{B1B546A0-F2F4-4134-8517-32616E4E9AB1}"/>
                  </a:ext>
                </a:extLst>
              </p:cNvPr>
              <p:cNvSpPr/>
              <p:nvPr/>
            </p:nvSpPr>
            <p:spPr bwMode="auto">
              <a:xfrm>
                <a:off x="4427" y="3202"/>
                <a:ext cx="31" cy="46"/>
              </a:xfrm>
              <a:custGeom>
                <a:avLst/>
                <a:gdLst>
                  <a:gd name="T0" fmla="*/ 15 w 15"/>
                  <a:gd name="T1" fmla="*/ 1 h 22"/>
                  <a:gd name="T2" fmla="*/ 9 w 15"/>
                  <a:gd name="T3" fmla="*/ 16 h 22"/>
                  <a:gd name="T4" fmla="*/ 3 w 15"/>
                  <a:gd name="T5" fmla="*/ 16 h 22"/>
                  <a:gd name="T6" fmla="*/ 0 w 15"/>
                  <a:gd name="T7" fmla="*/ 0 h 22"/>
                  <a:gd name="T8" fmla="*/ 15 w 15"/>
                  <a:gd name="T9" fmla="*/ 1 h 22"/>
                </a:gdLst>
                <a:ahLst/>
                <a:cxnLst>
                  <a:cxn ang="0">
                    <a:pos x="T0" y="T1"/>
                  </a:cxn>
                  <a:cxn ang="0">
                    <a:pos x="T2" y="T3"/>
                  </a:cxn>
                  <a:cxn ang="0">
                    <a:pos x="T4" y="T5"/>
                  </a:cxn>
                  <a:cxn ang="0">
                    <a:pos x="T6" y="T7"/>
                  </a:cxn>
                  <a:cxn ang="0">
                    <a:pos x="T8" y="T9"/>
                  </a:cxn>
                </a:cxnLst>
                <a:rect l="0" t="0" r="r" b="b"/>
                <a:pathLst>
                  <a:path w="15" h="22">
                    <a:moveTo>
                      <a:pt x="15" y="1"/>
                    </a:moveTo>
                    <a:cubicBezTo>
                      <a:pt x="9" y="16"/>
                      <a:pt x="9" y="16"/>
                      <a:pt x="9" y="16"/>
                    </a:cubicBezTo>
                    <a:cubicBezTo>
                      <a:pt x="6" y="22"/>
                      <a:pt x="4" y="21"/>
                      <a:pt x="3" y="16"/>
                    </a:cubicBezTo>
                    <a:cubicBezTo>
                      <a:pt x="0" y="0"/>
                      <a:pt x="0" y="0"/>
                      <a:pt x="0" y="0"/>
                    </a:cubicBezTo>
                    <a:cubicBezTo>
                      <a:pt x="15" y="1"/>
                      <a:pt x="15" y="1"/>
                      <a:pt x="15" y="1"/>
                    </a:cubicBezTo>
                  </a:path>
                </a:pathLst>
              </a:custGeom>
              <a:solidFill>
                <a:srgbClr val="3B60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7" name="iSḷidè">
                <a:extLst>
                  <a:ext uri="{FF2B5EF4-FFF2-40B4-BE49-F238E27FC236}">
                    <a16:creationId xmlns:a16="http://schemas.microsoft.com/office/drawing/2014/main" xmlns="" id="{58D6533E-BB1A-4F8B-B88F-A48826715F8F}"/>
                  </a:ext>
                </a:extLst>
              </p:cNvPr>
              <p:cNvSpPr/>
              <p:nvPr/>
            </p:nvSpPr>
            <p:spPr bwMode="auto">
              <a:xfrm>
                <a:off x="4468" y="2093"/>
                <a:ext cx="164" cy="1032"/>
              </a:xfrm>
              <a:custGeom>
                <a:avLst/>
                <a:gdLst>
                  <a:gd name="T0" fmla="*/ 62 w 79"/>
                  <a:gd name="T1" fmla="*/ 10 h 497"/>
                  <a:gd name="T2" fmla="*/ 71 w 79"/>
                  <a:gd name="T3" fmla="*/ 0 h 497"/>
                  <a:gd name="T4" fmla="*/ 78 w 79"/>
                  <a:gd name="T5" fmla="*/ 12 h 497"/>
                  <a:gd name="T6" fmla="*/ 17 w 79"/>
                  <a:gd name="T7" fmla="*/ 488 h 497"/>
                  <a:gd name="T8" fmla="*/ 7 w 79"/>
                  <a:gd name="T9" fmla="*/ 497 h 497"/>
                  <a:gd name="T10" fmla="*/ 1 w 79"/>
                  <a:gd name="T11" fmla="*/ 486 h 497"/>
                  <a:gd name="T12" fmla="*/ 62 w 79"/>
                  <a:gd name="T13" fmla="*/ 10 h 497"/>
                </a:gdLst>
                <a:ahLst/>
                <a:cxnLst>
                  <a:cxn ang="0">
                    <a:pos x="T0" y="T1"/>
                  </a:cxn>
                  <a:cxn ang="0">
                    <a:pos x="T2" y="T3"/>
                  </a:cxn>
                  <a:cxn ang="0">
                    <a:pos x="T4" y="T5"/>
                  </a:cxn>
                  <a:cxn ang="0">
                    <a:pos x="T6" y="T7"/>
                  </a:cxn>
                  <a:cxn ang="0">
                    <a:pos x="T8" y="T9"/>
                  </a:cxn>
                  <a:cxn ang="0">
                    <a:pos x="T10" y="T11"/>
                  </a:cxn>
                  <a:cxn ang="0">
                    <a:pos x="T12" y="T13"/>
                  </a:cxn>
                </a:cxnLst>
                <a:rect l="0" t="0" r="r" b="b"/>
                <a:pathLst>
                  <a:path w="79" h="497">
                    <a:moveTo>
                      <a:pt x="62" y="10"/>
                    </a:moveTo>
                    <a:cubicBezTo>
                      <a:pt x="63" y="4"/>
                      <a:pt x="67" y="0"/>
                      <a:pt x="71" y="0"/>
                    </a:cubicBezTo>
                    <a:cubicBezTo>
                      <a:pt x="76" y="1"/>
                      <a:pt x="79" y="6"/>
                      <a:pt x="78" y="12"/>
                    </a:cubicBezTo>
                    <a:cubicBezTo>
                      <a:pt x="17" y="488"/>
                      <a:pt x="17" y="488"/>
                      <a:pt x="17" y="488"/>
                    </a:cubicBezTo>
                    <a:cubicBezTo>
                      <a:pt x="16" y="493"/>
                      <a:pt x="12" y="497"/>
                      <a:pt x="7" y="497"/>
                    </a:cubicBezTo>
                    <a:cubicBezTo>
                      <a:pt x="3" y="496"/>
                      <a:pt x="0" y="491"/>
                      <a:pt x="1" y="486"/>
                    </a:cubicBezTo>
                    <a:cubicBezTo>
                      <a:pt x="62" y="10"/>
                      <a:pt x="62" y="10"/>
                      <a:pt x="62" y="10"/>
                    </a:cubicBezTo>
                  </a:path>
                </a:pathLst>
              </a:custGeom>
              <a:solidFill>
                <a:srgbClr val="676C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8" name="iṣľiďe">
                <a:extLst>
                  <a:ext uri="{FF2B5EF4-FFF2-40B4-BE49-F238E27FC236}">
                    <a16:creationId xmlns:a16="http://schemas.microsoft.com/office/drawing/2014/main" xmlns="" id="{F7C39AD1-0903-4DA0-BD3D-1023F1AD07E1}"/>
                  </a:ext>
                </a:extLst>
              </p:cNvPr>
              <p:cNvSpPr/>
              <p:nvPr/>
            </p:nvSpPr>
            <p:spPr bwMode="auto">
              <a:xfrm>
                <a:off x="4435" y="2089"/>
                <a:ext cx="164" cy="1032"/>
              </a:xfrm>
              <a:custGeom>
                <a:avLst/>
                <a:gdLst>
                  <a:gd name="T0" fmla="*/ 62 w 79"/>
                  <a:gd name="T1" fmla="*/ 10 h 497"/>
                  <a:gd name="T2" fmla="*/ 72 w 79"/>
                  <a:gd name="T3" fmla="*/ 0 h 497"/>
                  <a:gd name="T4" fmla="*/ 78 w 79"/>
                  <a:gd name="T5" fmla="*/ 12 h 497"/>
                  <a:gd name="T6" fmla="*/ 17 w 79"/>
                  <a:gd name="T7" fmla="*/ 488 h 497"/>
                  <a:gd name="T8" fmla="*/ 8 w 79"/>
                  <a:gd name="T9" fmla="*/ 497 h 497"/>
                  <a:gd name="T10" fmla="*/ 1 w 79"/>
                  <a:gd name="T11" fmla="*/ 486 h 497"/>
                  <a:gd name="T12" fmla="*/ 62 w 79"/>
                  <a:gd name="T13" fmla="*/ 10 h 497"/>
                </a:gdLst>
                <a:ahLst/>
                <a:cxnLst>
                  <a:cxn ang="0">
                    <a:pos x="T0" y="T1"/>
                  </a:cxn>
                  <a:cxn ang="0">
                    <a:pos x="T2" y="T3"/>
                  </a:cxn>
                  <a:cxn ang="0">
                    <a:pos x="T4" y="T5"/>
                  </a:cxn>
                  <a:cxn ang="0">
                    <a:pos x="T6" y="T7"/>
                  </a:cxn>
                  <a:cxn ang="0">
                    <a:pos x="T8" y="T9"/>
                  </a:cxn>
                  <a:cxn ang="0">
                    <a:pos x="T10" y="T11"/>
                  </a:cxn>
                  <a:cxn ang="0">
                    <a:pos x="T12" y="T13"/>
                  </a:cxn>
                </a:cxnLst>
                <a:rect l="0" t="0" r="r" b="b"/>
                <a:pathLst>
                  <a:path w="79" h="497">
                    <a:moveTo>
                      <a:pt x="62" y="10"/>
                    </a:moveTo>
                    <a:cubicBezTo>
                      <a:pt x="63" y="4"/>
                      <a:pt x="67" y="0"/>
                      <a:pt x="72" y="0"/>
                    </a:cubicBezTo>
                    <a:cubicBezTo>
                      <a:pt x="76" y="1"/>
                      <a:pt x="79" y="6"/>
                      <a:pt x="78" y="12"/>
                    </a:cubicBezTo>
                    <a:cubicBezTo>
                      <a:pt x="17" y="488"/>
                      <a:pt x="17" y="488"/>
                      <a:pt x="17" y="488"/>
                    </a:cubicBezTo>
                    <a:cubicBezTo>
                      <a:pt x="16" y="493"/>
                      <a:pt x="12" y="497"/>
                      <a:pt x="8" y="497"/>
                    </a:cubicBezTo>
                    <a:cubicBezTo>
                      <a:pt x="3" y="496"/>
                      <a:pt x="0" y="491"/>
                      <a:pt x="1" y="486"/>
                    </a:cubicBezTo>
                    <a:cubicBezTo>
                      <a:pt x="62" y="10"/>
                      <a:pt x="62" y="10"/>
                      <a:pt x="62" y="10"/>
                    </a:cubicBezTo>
                  </a:path>
                </a:pathLst>
              </a:custGeom>
              <a:solidFill>
                <a:srgbClr val="3B60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9" name="ïṩḻîďé">
                <a:extLst>
                  <a:ext uri="{FF2B5EF4-FFF2-40B4-BE49-F238E27FC236}">
                    <a16:creationId xmlns:a16="http://schemas.microsoft.com/office/drawing/2014/main" xmlns="" id="{738AD549-D931-49A5-814B-172D7D7BF30F}"/>
                  </a:ext>
                </a:extLst>
              </p:cNvPr>
              <p:cNvSpPr/>
              <p:nvPr/>
            </p:nvSpPr>
            <p:spPr bwMode="auto">
              <a:xfrm>
                <a:off x="4404" y="2085"/>
                <a:ext cx="162" cy="1032"/>
              </a:xfrm>
              <a:custGeom>
                <a:avLst/>
                <a:gdLst>
                  <a:gd name="T0" fmla="*/ 62 w 78"/>
                  <a:gd name="T1" fmla="*/ 10 h 497"/>
                  <a:gd name="T2" fmla="*/ 71 w 78"/>
                  <a:gd name="T3" fmla="*/ 0 h 497"/>
                  <a:gd name="T4" fmla="*/ 77 w 78"/>
                  <a:gd name="T5" fmla="*/ 12 h 497"/>
                  <a:gd name="T6" fmla="*/ 16 w 78"/>
                  <a:gd name="T7" fmla="*/ 488 h 497"/>
                  <a:gd name="T8" fmla="*/ 7 w 78"/>
                  <a:gd name="T9" fmla="*/ 497 h 497"/>
                  <a:gd name="T10" fmla="*/ 0 w 78"/>
                  <a:gd name="T11" fmla="*/ 485 h 497"/>
                  <a:gd name="T12" fmla="*/ 62 w 78"/>
                  <a:gd name="T13" fmla="*/ 10 h 497"/>
                </a:gdLst>
                <a:ahLst/>
                <a:cxnLst>
                  <a:cxn ang="0">
                    <a:pos x="T0" y="T1"/>
                  </a:cxn>
                  <a:cxn ang="0">
                    <a:pos x="T2" y="T3"/>
                  </a:cxn>
                  <a:cxn ang="0">
                    <a:pos x="T4" y="T5"/>
                  </a:cxn>
                  <a:cxn ang="0">
                    <a:pos x="T6" y="T7"/>
                  </a:cxn>
                  <a:cxn ang="0">
                    <a:pos x="T8" y="T9"/>
                  </a:cxn>
                  <a:cxn ang="0">
                    <a:pos x="T10" y="T11"/>
                  </a:cxn>
                  <a:cxn ang="0">
                    <a:pos x="T12" y="T13"/>
                  </a:cxn>
                </a:cxnLst>
                <a:rect l="0" t="0" r="r" b="b"/>
                <a:pathLst>
                  <a:path w="78" h="497">
                    <a:moveTo>
                      <a:pt x="62" y="10"/>
                    </a:moveTo>
                    <a:cubicBezTo>
                      <a:pt x="62" y="4"/>
                      <a:pt x="67" y="0"/>
                      <a:pt x="71" y="0"/>
                    </a:cubicBezTo>
                    <a:cubicBezTo>
                      <a:pt x="75" y="1"/>
                      <a:pt x="78" y="6"/>
                      <a:pt x="77" y="12"/>
                    </a:cubicBezTo>
                    <a:cubicBezTo>
                      <a:pt x="16" y="488"/>
                      <a:pt x="16" y="488"/>
                      <a:pt x="16" y="488"/>
                    </a:cubicBezTo>
                    <a:cubicBezTo>
                      <a:pt x="15" y="493"/>
                      <a:pt x="11" y="497"/>
                      <a:pt x="7" y="497"/>
                    </a:cubicBezTo>
                    <a:cubicBezTo>
                      <a:pt x="3" y="496"/>
                      <a:pt x="0" y="491"/>
                      <a:pt x="0" y="485"/>
                    </a:cubicBezTo>
                    <a:cubicBezTo>
                      <a:pt x="62" y="10"/>
                      <a:pt x="62" y="10"/>
                      <a:pt x="62" y="10"/>
                    </a:cubicBezTo>
                  </a:path>
                </a:pathLst>
              </a:custGeom>
              <a:solidFill>
                <a:srgbClr val="676C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0" name="iṣlïḑe">
                <a:extLst>
                  <a:ext uri="{FF2B5EF4-FFF2-40B4-BE49-F238E27FC236}">
                    <a16:creationId xmlns:a16="http://schemas.microsoft.com/office/drawing/2014/main" xmlns="" id="{8C474B7D-81A5-4FF5-A02B-1A8174CBA522}"/>
                  </a:ext>
                </a:extLst>
              </p:cNvPr>
              <p:cNvSpPr/>
              <p:nvPr/>
            </p:nvSpPr>
            <p:spPr bwMode="auto">
              <a:xfrm>
                <a:off x="4531" y="2075"/>
                <a:ext cx="103" cy="58"/>
              </a:xfrm>
              <a:custGeom>
                <a:avLst/>
                <a:gdLst>
                  <a:gd name="T0" fmla="*/ 6 w 103"/>
                  <a:gd name="T1" fmla="*/ 0 h 58"/>
                  <a:gd name="T2" fmla="*/ 103 w 103"/>
                  <a:gd name="T3" fmla="*/ 12 h 58"/>
                  <a:gd name="T4" fmla="*/ 97 w 103"/>
                  <a:gd name="T5" fmla="*/ 58 h 58"/>
                  <a:gd name="T6" fmla="*/ 0 w 103"/>
                  <a:gd name="T7" fmla="*/ 43 h 58"/>
                  <a:gd name="T8" fmla="*/ 6 w 103"/>
                  <a:gd name="T9" fmla="*/ 0 h 58"/>
                </a:gdLst>
                <a:ahLst/>
                <a:cxnLst>
                  <a:cxn ang="0">
                    <a:pos x="T0" y="T1"/>
                  </a:cxn>
                  <a:cxn ang="0">
                    <a:pos x="T2" y="T3"/>
                  </a:cxn>
                  <a:cxn ang="0">
                    <a:pos x="T4" y="T5"/>
                  </a:cxn>
                  <a:cxn ang="0">
                    <a:pos x="T6" y="T7"/>
                  </a:cxn>
                  <a:cxn ang="0">
                    <a:pos x="T8" y="T9"/>
                  </a:cxn>
                </a:cxnLst>
                <a:rect l="0" t="0" r="r" b="b"/>
                <a:pathLst>
                  <a:path w="103" h="58">
                    <a:moveTo>
                      <a:pt x="6" y="0"/>
                    </a:moveTo>
                    <a:lnTo>
                      <a:pt x="103" y="12"/>
                    </a:lnTo>
                    <a:lnTo>
                      <a:pt x="97" y="58"/>
                    </a:lnTo>
                    <a:lnTo>
                      <a:pt x="0" y="43"/>
                    </a:lnTo>
                    <a:lnTo>
                      <a:pt x="6" y="0"/>
                    </a:lnTo>
                    <a:close/>
                  </a:path>
                </a:pathLst>
              </a:custGeom>
              <a:solidFill>
                <a:srgbClr val="ECE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1" name="î$ļide">
                <a:extLst>
                  <a:ext uri="{FF2B5EF4-FFF2-40B4-BE49-F238E27FC236}">
                    <a16:creationId xmlns:a16="http://schemas.microsoft.com/office/drawing/2014/main" xmlns="" id="{F41A872F-875B-4BAF-896A-1CE2D9D142B3}"/>
                  </a:ext>
                </a:extLst>
              </p:cNvPr>
              <p:cNvSpPr/>
              <p:nvPr/>
            </p:nvSpPr>
            <p:spPr bwMode="auto">
              <a:xfrm>
                <a:off x="4219" y="2098"/>
                <a:ext cx="110" cy="130"/>
              </a:xfrm>
              <a:custGeom>
                <a:avLst/>
                <a:gdLst>
                  <a:gd name="T0" fmla="*/ 2 w 53"/>
                  <a:gd name="T1" fmla="*/ 26 h 63"/>
                  <a:gd name="T2" fmla="*/ 18 w 53"/>
                  <a:gd name="T3" fmla="*/ 3 h 63"/>
                  <a:gd name="T4" fmla="*/ 26 w 53"/>
                  <a:gd name="T5" fmla="*/ 2 h 63"/>
                  <a:gd name="T6" fmla="*/ 49 w 53"/>
                  <a:gd name="T7" fmla="*/ 18 h 63"/>
                  <a:gd name="T8" fmla="*/ 52 w 53"/>
                  <a:gd name="T9" fmla="*/ 37 h 63"/>
                  <a:gd name="T10" fmla="*/ 35 w 53"/>
                  <a:gd name="T11" fmla="*/ 60 h 63"/>
                  <a:gd name="T12" fmla="*/ 27 w 53"/>
                  <a:gd name="T13" fmla="*/ 61 h 63"/>
                  <a:gd name="T14" fmla="*/ 5 w 53"/>
                  <a:gd name="T15" fmla="*/ 45 h 63"/>
                  <a:gd name="T16" fmla="*/ 2 w 53"/>
                  <a:gd name="T17"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3">
                    <a:moveTo>
                      <a:pt x="2" y="26"/>
                    </a:moveTo>
                    <a:cubicBezTo>
                      <a:pt x="0" y="15"/>
                      <a:pt x="7" y="5"/>
                      <a:pt x="18" y="3"/>
                    </a:cubicBezTo>
                    <a:cubicBezTo>
                      <a:pt x="26" y="2"/>
                      <a:pt x="26" y="2"/>
                      <a:pt x="26" y="2"/>
                    </a:cubicBezTo>
                    <a:cubicBezTo>
                      <a:pt x="37" y="0"/>
                      <a:pt x="47" y="7"/>
                      <a:pt x="49" y="18"/>
                    </a:cubicBezTo>
                    <a:cubicBezTo>
                      <a:pt x="52" y="37"/>
                      <a:pt x="52" y="37"/>
                      <a:pt x="52" y="37"/>
                    </a:cubicBezTo>
                    <a:cubicBezTo>
                      <a:pt x="53" y="48"/>
                      <a:pt x="46" y="58"/>
                      <a:pt x="35" y="60"/>
                    </a:cubicBezTo>
                    <a:cubicBezTo>
                      <a:pt x="27" y="61"/>
                      <a:pt x="27" y="61"/>
                      <a:pt x="27" y="61"/>
                    </a:cubicBezTo>
                    <a:cubicBezTo>
                      <a:pt x="16" y="63"/>
                      <a:pt x="6" y="55"/>
                      <a:pt x="5" y="45"/>
                    </a:cubicBezTo>
                    <a:lnTo>
                      <a:pt x="2" y="26"/>
                    </a:lnTo>
                    <a:close/>
                  </a:path>
                </a:pathLst>
              </a:custGeom>
              <a:solidFill>
                <a:srgbClr val="F5A1A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2" name="íSḻiḋê">
                <a:extLst>
                  <a:ext uri="{FF2B5EF4-FFF2-40B4-BE49-F238E27FC236}">
                    <a16:creationId xmlns:a16="http://schemas.microsoft.com/office/drawing/2014/main" xmlns="" id="{005E81D1-F91A-4B7A-8E2C-93AD2640736D}"/>
                  </a:ext>
                </a:extLst>
              </p:cNvPr>
              <p:cNvSpPr/>
              <p:nvPr/>
            </p:nvSpPr>
            <p:spPr bwMode="auto">
              <a:xfrm>
                <a:off x="4389" y="3159"/>
                <a:ext cx="92" cy="120"/>
              </a:xfrm>
              <a:custGeom>
                <a:avLst/>
                <a:gdLst>
                  <a:gd name="T0" fmla="*/ 23 w 44"/>
                  <a:gd name="T1" fmla="*/ 58 h 58"/>
                  <a:gd name="T2" fmla="*/ 3 w 44"/>
                  <a:gd name="T3" fmla="*/ 19 h 58"/>
                  <a:gd name="T4" fmla="*/ 8 w 44"/>
                  <a:gd name="T5" fmla="*/ 7 h 58"/>
                  <a:gd name="T6" fmla="*/ 35 w 44"/>
                  <a:gd name="T7" fmla="*/ 2 h 58"/>
                  <a:gd name="T8" fmla="*/ 44 w 44"/>
                  <a:gd name="T9" fmla="*/ 10 h 58"/>
                  <a:gd name="T10" fmla="*/ 38 w 44"/>
                  <a:gd name="T11" fmla="*/ 54 h 58"/>
                  <a:gd name="T12" fmla="*/ 23 w 44"/>
                  <a:gd name="T13" fmla="*/ 58 h 58"/>
                </a:gdLst>
                <a:ahLst/>
                <a:cxnLst>
                  <a:cxn ang="0">
                    <a:pos x="T0" y="T1"/>
                  </a:cxn>
                  <a:cxn ang="0">
                    <a:pos x="T2" y="T3"/>
                  </a:cxn>
                  <a:cxn ang="0">
                    <a:pos x="T4" y="T5"/>
                  </a:cxn>
                  <a:cxn ang="0">
                    <a:pos x="T6" y="T7"/>
                  </a:cxn>
                  <a:cxn ang="0">
                    <a:pos x="T8" y="T9"/>
                  </a:cxn>
                  <a:cxn ang="0">
                    <a:pos x="T10" y="T11"/>
                  </a:cxn>
                  <a:cxn ang="0">
                    <a:pos x="T12" y="T13"/>
                  </a:cxn>
                </a:cxnLst>
                <a:rect l="0" t="0" r="r" b="b"/>
                <a:pathLst>
                  <a:path w="44" h="58">
                    <a:moveTo>
                      <a:pt x="23" y="58"/>
                    </a:moveTo>
                    <a:cubicBezTo>
                      <a:pt x="3" y="19"/>
                      <a:pt x="3" y="19"/>
                      <a:pt x="3" y="19"/>
                    </a:cubicBezTo>
                    <a:cubicBezTo>
                      <a:pt x="0" y="14"/>
                      <a:pt x="3" y="8"/>
                      <a:pt x="8" y="7"/>
                    </a:cubicBezTo>
                    <a:cubicBezTo>
                      <a:pt x="35" y="2"/>
                      <a:pt x="35" y="2"/>
                      <a:pt x="35" y="2"/>
                    </a:cubicBezTo>
                    <a:cubicBezTo>
                      <a:pt x="40" y="0"/>
                      <a:pt x="44" y="4"/>
                      <a:pt x="44" y="10"/>
                    </a:cubicBezTo>
                    <a:cubicBezTo>
                      <a:pt x="38" y="54"/>
                      <a:pt x="38" y="54"/>
                      <a:pt x="38" y="54"/>
                    </a:cubicBezTo>
                    <a:cubicBezTo>
                      <a:pt x="23" y="58"/>
                      <a:pt x="23" y="58"/>
                      <a:pt x="23" y="58"/>
                    </a:cubicBezTo>
                  </a:path>
                </a:pathLst>
              </a:custGeom>
              <a:solidFill>
                <a:srgbClr val="FFD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3" name="išļíḋê">
                <a:extLst>
                  <a:ext uri="{FF2B5EF4-FFF2-40B4-BE49-F238E27FC236}">
                    <a16:creationId xmlns:a16="http://schemas.microsoft.com/office/drawing/2014/main" xmlns="" id="{2AF2D1BB-3168-4D88-A08B-957DFFCABFA1}"/>
                  </a:ext>
                </a:extLst>
              </p:cNvPr>
              <p:cNvSpPr/>
              <p:nvPr/>
            </p:nvSpPr>
            <p:spPr bwMode="auto">
              <a:xfrm>
                <a:off x="4437" y="3271"/>
                <a:ext cx="31" cy="47"/>
              </a:xfrm>
              <a:custGeom>
                <a:avLst/>
                <a:gdLst>
                  <a:gd name="T0" fmla="*/ 15 w 15"/>
                  <a:gd name="T1" fmla="*/ 0 h 23"/>
                  <a:gd name="T2" fmla="*/ 13 w 15"/>
                  <a:gd name="T3" fmla="*/ 17 h 23"/>
                  <a:gd name="T4" fmla="*/ 7 w 15"/>
                  <a:gd name="T5" fmla="*/ 18 h 23"/>
                  <a:gd name="T6" fmla="*/ 0 w 15"/>
                  <a:gd name="T7" fmla="*/ 4 h 23"/>
                  <a:gd name="T8" fmla="*/ 15 w 15"/>
                  <a:gd name="T9" fmla="*/ 0 h 23"/>
                </a:gdLst>
                <a:ahLst/>
                <a:cxnLst>
                  <a:cxn ang="0">
                    <a:pos x="T0" y="T1"/>
                  </a:cxn>
                  <a:cxn ang="0">
                    <a:pos x="T2" y="T3"/>
                  </a:cxn>
                  <a:cxn ang="0">
                    <a:pos x="T4" y="T5"/>
                  </a:cxn>
                  <a:cxn ang="0">
                    <a:pos x="T6" y="T7"/>
                  </a:cxn>
                  <a:cxn ang="0">
                    <a:pos x="T8" y="T9"/>
                  </a:cxn>
                </a:cxnLst>
                <a:rect l="0" t="0" r="r" b="b"/>
                <a:pathLst>
                  <a:path w="15" h="23">
                    <a:moveTo>
                      <a:pt x="15" y="0"/>
                    </a:moveTo>
                    <a:cubicBezTo>
                      <a:pt x="13" y="17"/>
                      <a:pt x="13" y="17"/>
                      <a:pt x="13" y="17"/>
                    </a:cubicBezTo>
                    <a:cubicBezTo>
                      <a:pt x="13" y="22"/>
                      <a:pt x="10" y="23"/>
                      <a:pt x="7" y="18"/>
                    </a:cubicBezTo>
                    <a:cubicBezTo>
                      <a:pt x="0" y="4"/>
                      <a:pt x="0" y="4"/>
                      <a:pt x="0" y="4"/>
                    </a:cubicBezTo>
                    <a:cubicBezTo>
                      <a:pt x="15" y="0"/>
                      <a:pt x="15" y="0"/>
                      <a:pt x="15" y="0"/>
                    </a:cubicBezTo>
                  </a:path>
                </a:pathLst>
              </a:custGeom>
              <a:solidFill>
                <a:srgbClr val="1FB7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4" name="iṡ1ïḓê">
                <a:extLst>
                  <a:ext uri="{FF2B5EF4-FFF2-40B4-BE49-F238E27FC236}">
                    <a16:creationId xmlns:a16="http://schemas.microsoft.com/office/drawing/2014/main" xmlns="" id="{35028AD0-3767-46FC-AABD-1A763D779395}"/>
                  </a:ext>
                </a:extLst>
              </p:cNvPr>
              <p:cNvSpPr/>
              <p:nvPr/>
            </p:nvSpPr>
            <p:spPr bwMode="auto">
              <a:xfrm>
                <a:off x="4292" y="2160"/>
                <a:ext cx="193" cy="1030"/>
              </a:xfrm>
              <a:custGeom>
                <a:avLst/>
                <a:gdLst>
                  <a:gd name="T0" fmla="*/ 1 w 93"/>
                  <a:gd name="T1" fmla="*/ 12 h 496"/>
                  <a:gd name="T2" fmla="*/ 8 w 93"/>
                  <a:gd name="T3" fmla="*/ 1 h 496"/>
                  <a:gd name="T4" fmla="*/ 17 w 93"/>
                  <a:gd name="T5" fmla="*/ 10 h 496"/>
                  <a:gd name="T6" fmla="*/ 92 w 93"/>
                  <a:gd name="T7" fmla="*/ 483 h 496"/>
                  <a:gd name="T8" fmla="*/ 86 w 93"/>
                  <a:gd name="T9" fmla="*/ 495 h 496"/>
                  <a:gd name="T10" fmla="*/ 77 w 93"/>
                  <a:gd name="T11" fmla="*/ 486 h 496"/>
                  <a:gd name="T12" fmla="*/ 1 w 93"/>
                  <a:gd name="T13" fmla="*/ 12 h 496"/>
                </a:gdLst>
                <a:ahLst/>
                <a:cxnLst>
                  <a:cxn ang="0">
                    <a:pos x="T0" y="T1"/>
                  </a:cxn>
                  <a:cxn ang="0">
                    <a:pos x="T2" y="T3"/>
                  </a:cxn>
                  <a:cxn ang="0">
                    <a:pos x="T4" y="T5"/>
                  </a:cxn>
                  <a:cxn ang="0">
                    <a:pos x="T6" y="T7"/>
                  </a:cxn>
                  <a:cxn ang="0">
                    <a:pos x="T8" y="T9"/>
                  </a:cxn>
                  <a:cxn ang="0">
                    <a:pos x="T10" y="T11"/>
                  </a:cxn>
                  <a:cxn ang="0">
                    <a:pos x="T12" y="T13"/>
                  </a:cxn>
                </a:cxnLst>
                <a:rect l="0" t="0" r="r" b="b"/>
                <a:pathLst>
                  <a:path w="93" h="496">
                    <a:moveTo>
                      <a:pt x="1" y="12"/>
                    </a:moveTo>
                    <a:cubicBezTo>
                      <a:pt x="0" y="7"/>
                      <a:pt x="3" y="1"/>
                      <a:pt x="8" y="1"/>
                    </a:cubicBezTo>
                    <a:cubicBezTo>
                      <a:pt x="12" y="0"/>
                      <a:pt x="16" y="4"/>
                      <a:pt x="17" y="10"/>
                    </a:cubicBezTo>
                    <a:cubicBezTo>
                      <a:pt x="92" y="483"/>
                      <a:pt x="92" y="483"/>
                      <a:pt x="92" y="483"/>
                    </a:cubicBezTo>
                    <a:cubicBezTo>
                      <a:pt x="93" y="489"/>
                      <a:pt x="90" y="494"/>
                      <a:pt x="86" y="495"/>
                    </a:cubicBezTo>
                    <a:cubicBezTo>
                      <a:pt x="82" y="496"/>
                      <a:pt x="78" y="492"/>
                      <a:pt x="77" y="486"/>
                    </a:cubicBezTo>
                    <a:cubicBezTo>
                      <a:pt x="1" y="12"/>
                      <a:pt x="1" y="12"/>
                      <a:pt x="1" y="12"/>
                    </a:cubicBezTo>
                  </a:path>
                </a:pathLst>
              </a:custGeom>
              <a:solidFill>
                <a:srgbClr val="40BD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5" name="iṧ1íḋè">
                <a:extLst>
                  <a:ext uri="{FF2B5EF4-FFF2-40B4-BE49-F238E27FC236}">
                    <a16:creationId xmlns:a16="http://schemas.microsoft.com/office/drawing/2014/main" xmlns="" id="{94D10E3A-737B-4C5E-904E-3D9DBB203D2A}"/>
                  </a:ext>
                </a:extLst>
              </p:cNvPr>
              <p:cNvSpPr/>
              <p:nvPr/>
            </p:nvSpPr>
            <p:spPr bwMode="auto">
              <a:xfrm>
                <a:off x="4261" y="2164"/>
                <a:ext cx="193" cy="1030"/>
              </a:xfrm>
              <a:custGeom>
                <a:avLst/>
                <a:gdLst>
                  <a:gd name="T0" fmla="*/ 1 w 93"/>
                  <a:gd name="T1" fmla="*/ 13 h 496"/>
                  <a:gd name="T2" fmla="*/ 7 w 93"/>
                  <a:gd name="T3" fmla="*/ 1 h 496"/>
                  <a:gd name="T4" fmla="*/ 16 w 93"/>
                  <a:gd name="T5" fmla="*/ 10 h 496"/>
                  <a:gd name="T6" fmla="*/ 92 w 93"/>
                  <a:gd name="T7" fmla="*/ 484 h 496"/>
                  <a:gd name="T8" fmla="*/ 85 w 93"/>
                  <a:gd name="T9" fmla="*/ 495 h 496"/>
                  <a:gd name="T10" fmla="*/ 76 w 93"/>
                  <a:gd name="T11" fmla="*/ 486 h 496"/>
                  <a:gd name="T12" fmla="*/ 1 w 93"/>
                  <a:gd name="T13" fmla="*/ 13 h 496"/>
                </a:gdLst>
                <a:ahLst/>
                <a:cxnLst>
                  <a:cxn ang="0">
                    <a:pos x="T0" y="T1"/>
                  </a:cxn>
                  <a:cxn ang="0">
                    <a:pos x="T2" y="T3"/>
                  </a:cxn>
                  <a:cxn ang="0">
                    <a:pos x="T4" y="T5"/>
                  </a:cxn>
                  <a:cxn ang="0">
                    <a:pos x="T6" y="T7"/>
                  </a:cxn>
                  <a:cxn ang="0">
                    <a:pos x="T8" y="T9"/>
                  </a:cxn>
                  <a:cxn ang="0">
                    <a:pos x="T10" y="T11"/>
                  </a:cxn>
                  <a:cxn ang="0">
                    <a:pos x="T12" y="T13"/>
                  </a:cxn>
                </a:cxnLst>
                <a:rect l="0" t="0" r="r" b="b"/>
                <a:pathLst>
                  <a:path w="93" h="496">
                    <a:moveTo>
                      <a:pt x="1" y="13"/>
                    </a:moveTo>
                    <a:cubicBezTo>
                      <a:pt x="0" y="7"/>
                      <a:pt x="3" y="2"/>
                      <a:pt x="7" y="1"/>
                    </a:cubicBezTo>
                    <a:cubicBezTo>
                      <a:pt x="11" y="0"/>
                      <a:pt x="15" y="5"/>
                      <a:pt x="16" y="10"/>
                    </a:cubicBezTo>
                    <a:cubicBezTo>
                      <a:pt x="92" y="484"/>
                      <a:pt x="92" y="484"/>
                      <a:pt x="92" y="484"/>
                    </a:cubicBezTo>
                    <a:cubicBezTo>
                      <a:pt x="93" y="490"/>
                      <a:pt x="90" y="495"/>
                      <a:pt x="85" y="495"/>
                    </a:cubicBezTo>
                    <a:cubicBezTo>
                      <a:pt x="81" y="496"/>
                      <a:pt x="77" y="492"/>
                      <a:pt x="76" y="486"/>
                    </a:cubicBezTo>
                    <a:cubicBezTo>
                      <a:pt x="1" y="13"/>
                      <a:pt x="1" y="13"/>
                      <a:pt x="1" y="13"/>
                    </a:cubicBezTo>
                  </a:path>
                </a:pathLst>
              </a:custGeom>
              <a:solidFill>
                <a:srgbClr val="1FB7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6" name="iṡľîḑê">
                <a:extLst>
                  <a:ext uri="{FF2B5EF4-FFF2-40B4-BE49-F238E27FC236}">
                    <a16:creationId xmlns:a16="http://schemas.microsoft.com/office/drawing/2014/main" xmlns="" id="{F58C5A50-373B-4BA3-8FF5-7DA0B66065DC}"/>
                  </a:ext>
                </a:extLst>
              </p:cNvPr>
              <p:cNvSpPr/>
              <p:nvPr/>
            </p:nvSpPr>
            <p:spPr bwMode="auto">
              <a:xfrm>
                <a:off x="4227" y="2170"/>
                <a:ext cx="193" cy="1030"/>
              </a:xfrm>
              <a:custGeom>
                <a:avLst/>
                <a:gdLst>
                  <a:gd name="T0" fmla="*/ 1 w 93"/>
                  <a:gd name="T1" fmla="*/ 12 h 496"/>
                  <a:gd name="T2" fmla="*/ 7 w 93"/>
                  <a:gd name="T3" fmla="*/ 1 h 496"/>
                  <a:gd name="T4" fmla="*/ 17 w 93"/>
                  <a:gd name="T5" fmla="*/ 10 h 496"/>
                  <a:gd name="T6" fmla="*/ 92 w 93"/>
                  <a:gd name="T7" fmla="*/ 483 h 496"/>
                  <a:gd name="T8" fmla="*/ 86 w 93"/>
                  <a:gd name="T9" fmla="*/ 495 h 496"/>
                  <a:gd name="T10" fmla="*/ 76 w 93"/>
                  <a:gd name="T11" fmla="*/ 486 h 496"/>
                  <a:gd name="T12" fmla="*/ 1 w 93"/>
                  <a:gd name="T13" fmla="*/ 12 h 496"/>
                </a:gdLst>
                <a:ahLst/>
                <a:cxnLst>
                  <a:cxn ang="0">
                    <a:pos x="T0" y="T1"/>
                  </a:cxn>
                  <a:cxn ang="0">
                    <a:pos x="T2" y="T3"/>
                  </a:cxn>
                  <a:cxn ang="0">
                    <a:pos x="T4" y="T5"/>
                  </a:cxn>
                  <a:cxn ang="0">
                    <a:pos x="T6" y="T7"/>
                  </a:cxn>
                  <a:cxn ang="0">
                    <a:pos x="T8" y="T9"/>
                  </a:cxn>
                  <a:cxn ang="0">
                    <a:pos x="T10" y="T11"/>
                  </a:cxn>
                  <a:cxn ang="0">
                    <a:pos x="T12" y="T13"/>
                  </a:cxn>
                </a:cxnLst>
                <a:rect l="0" t="0" r="r" b="b"/>
                <a:pathLst>
                  <a:path w="93" h="496">
                    <a:moveTo>
                      <a:pt x="1" y="12"/>
                    </a:moveTo>
                    <a:cubicBezTo>
                      <a:pt x="0" y="7"/>
                      <a:pt x="3" y="1"/>
                      <a:pt x="7" y="1"/>
                    </a:cubicBezTo>
                    <a:cubicBezTo>
                      <a:pt x="11" y="0"/>
                      <a:pt x="16" y="4"/>
                      <a:pt x="17" y="10"/>
                    </a:cubicBezTo>
                    <a:cubicBezTo>
                      <a:pt x="92" y="483"/>
                      <a:pt x="92" y="483"/>
                      <a:pt x="92" y="483"/>
                    </a:cubicBezTo>
                    <a:cubicBezTo>
                      <a:pt x="93" y="489"/>
                      <a:pt x="90" y="494"/>
                      <a:pt x="86" y="495"/>
                    </a:cubicBezTo>
                    <a:cubicBezTo>
                      <a:pt x="81" y="496"/>
                      <a:pt x="77" y="492"/>
                      <a:pt x="76" y="486"/>
                    </a:cubicBezTo>
                    <a:cubicBezTo>
                      <a:pt x="1" y="12"/>
                      <a:pt x="1" y="12"/>
                      <a:pt x="1" y="12"/>
                    </a:cubicBezTo>
                  </a:path>
                </a:pathLst>
              </a:custGeom>
              <a:solidFill>
                <a:srgbClr val="40BD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7" name="ïšļiďê">
                <a:extLst>
                  <a:ext uri="{FF2B5EF4-FFF2-40B4-BE49-F238E27FC236}">
                    <a16:creationId xmlns:a16="http://schemas.microsoft.com/office/drawing/2014/main" xmlns="" id="{51CED08A-73C1-44C9-8E72-EBDC95DCA47B}"/>
                  </a:ext>
                </a:extLst>
              </p:cNvPr>
              <p:cNvSpPr/>
              <p:nvPr/>
            </p:nvSpPr>
            <p:spPr bwMode="auto">
              <a:xfrm>
                <a:off x="4225" y="2150"/>
                <a:ext cx="104" cy="60"/>
              </a:xfrm>
              <a:custGeom>
                <a:avLst/>
                <a:gdLst>
                  <a:gd name="T0" fmla="*/ 0 w 104"/>
                  <a:gd name="T1" fmla="*/ 16 h 60"/>
                  <a:gd name="T2" fmla="*/ 98 w 104"/>
                  <a:gd name="T3" fmla="*/ 0 h 60"/>
                  <a:gd name="T4" fmla="*/ 104 w 104"/>
                  <a:gd name="T5" fmla="*/ 43 h 60"/>
                  <a:gd name="T6" fmla="*/ 6 w 104"/>
                  <a:gd name="T7" fmla="*/ 60 h 60"/>
                  <a:gd name="T8" fmla="*/ 0 w 104"/>
                  <a:gd name="T9" fmla="*/ 16 h 60"/>
                </a:gdLst>
                <a:ahLst/>
                <a:cxnLst>
                  <a:cxn ang="0">
                    <a:pos x="T0" y="T1"/>
                  </a:cxn>
                  <a:cxn ang="0">
                    <a:pos x="T2" y="T3"/>
                  </a:cxn>
                  <a:cxn ang="0">
                    <a:pos x="T4" y="T5"/>
                  </a:cxn>
                  <a:cxn ang="0">
                    <a:pos x="T6" y="T7"/>
                  </a:cxn>
                  <a:cxn ang="0">
                    <a:pos x="T8" y="T9"/>
                  </a:cxn>
                </a:cxnLst>
                <a:rect l="0" t="0" r="r" b="b"/>
                <a:pathLst>
                  <a:path w="104" h="60">
                    <a:moveTo>
                      <a:pt x="0" y="16"/>
                    </a:moveTo>
                    <a:lnTo>
                      <a:pt x="98" y="0"/>
                    </a:lnTo>
                    <a:lnTo>
                      <a:pt x="104" y="43"/>
                    </a:lnTo>
                    <a:lnTo>
                      <a:pt x="6" y="60"/>
                    </a:lnTo>
                    <a:lnTo>
                      <a:pt x="0" y="16"/>
                    </a:lnTo>
                    <a:close/>
                  </a:path>
                </a:pathLst>
              </a:custGeom>
              <a:solidFill>
                <a:srgbClr val="ECE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8" name="iŝliḑe">
                <a:extLst>
                  <a:ext uri="{FF2B5EF4-FFF2-40B4-BE49-F238E27FC236}">
                    <a16:creationId xmlns:a16="http://schemas.microsoft.com/office/drawing/2014/main" xmlns="" id="{C7F9C0BB-64F9-44AB-998E-E47C0888E952}"/>
                  </a:ext>
                </a:extLst>
              </p:cNvPr>
              <p:cNvSpPr/>
              <p:nvPr/>
            </p:nvSpPr>
            <p:spPr bwMode="auto">
              <a:xfrm>
                <a:off x="3984" y="2631"/>
                <a:ext cx="715" cy="893"/>
              </a:xfrm>
              <a:custGeom>
                <a:avLst/>
                <a:gdLst>
                  <a:gd name="T0" fmla="*/ 628 w 715"/>
                  <a:gd name="T1" fmla="*/ 893 h 893"/>
                  <a:gd name="T2" fmla="*/ 92 w 715"/>
                  <a:gd name="T3" fmla="*/ 893 h 893"/>
                  <a:gd name="T4" fmla="*/ 0 w 715"/>
                  <a:gd name="T5" fmla="*/ 0 h 893"/>
                  <a:gd name="T6" fmla="*/ 715 w 715"/>
                  <a:gd name="T7" fmla="*/ 0 h 893"/>
                  <a:gd name="T8" fmla="*/ 628 w 715"/>
                  <a:gd name="T9" fmla="*/ 893 h 893"/>
                </a:gdLst>
                <a:ahLst/>
                <a:cxnLst>
                  <a:cxn ang="0">
                    <a:pos x="T0" y="T1"/>
                  </a:cxn>
                  <a:cxn ang="0">
                    <a:pos x="T2" y="T3"/>
                  </a:cxn>
                  <a:cxn ang="0">
                    <a:pos x="T4" y="T5"/>
                  </a:cxn>
                  <a:cxn ang="0">
                    <a:pos x="T6" y="T7"/>
                  </a:cxn>
                  <a:cxn ang="0">
                    <a:pos x="T8" y="T9"/>
                  </a:cxn>
                </a:cxnLst>
                <a:rect l="0" t="0" r="r" b="b"/>
                <a:pathLst>
                  <a:path w="715" h="893">
                    <a:moveTo>
                      <a:pt x="628" y="893"/>
                    </a:moveTo>
                    <a:lnTo>
                      <a:pt x="92" y="893"/>
                    </a:lnTo>
                    <a:lnTo>
                      <a:pt x="0" y="0"/>
                    </a:lnTo>
                    <a:lnTo>
                      <a:pt x="715" y="0"/>
                    </a:lnTo>
                    <a:lnTo>
                      <a:pt x="628" y="893"/>
                    </a:lnTo>
                    <a:close/>
                  </a:path>
                </a:pathLst>
              </a:custGeom>
              <a:solidFill>
                <a:srgbClr val="3EA1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9" name="iṥlíḓè">
                <a:extLst>
                  <a:ext uri="{FF2B5EF4-FFF2-40B4-BE49-F238E27FC236}">
                    <a16:creationId xmlns:a16="http://schemas.microsoft.com/office/drawing/2014/main" xmlns="" id="{3E6376C5-8EEB-409F-B611-F2AAEBB5425A}"/>
                  </a:ext>
                </a:extLst>
              </p:cNvPr>
              <p:cNvSpPr/>
              <p:nvPr/>
            </p:nvSpPr>
            <p:spPr bwMode="auto">
              <a:xfrm>
                <a:off x="3984" y="2631"/>
                <a:ext cx="715" cy="893"/>
              </a:xfrm>
              <a:custGeom>
                <a:avLst/>
                <a:gdLst>
                  <a:gd name="T0" fmla="*/ 628 w 715"/>
                  <a:gd name="T1" fmla="*/ 893 h 893"/>
                  <a:gd name="T2" fmla="*/ 92 w 715"/>
                  <a:gd name="T3" fmla="*/ 893 h 893"/>
                  <a:gd name="T4" fmla="*/ 0 w 715"/>
                  <a:gd name="T5" fmla="*/ 0 h 893"/>
                  <a:gd name="T6" fmla="*/ 715 w 715"/>
                  <a:gd name="T7" fmla="*/ 0 h 893"/>
                  <a:gd name="T8" fmla="*/ 628 w 715"/>
                  <a:gd name="T9" fmla="*/ 893 h 893"/>
                </a:gdLst>
                <a:ahLst/>
                <a:cxnLst>
                  <a:cxn ang="0">
                    <a:pos x="T0" y="T1"/>
                  </a:cxn>
                  <a:cxn ang="0">
                    <a:pos x="T2" y="T3"/>
                  </a:cxn>
                  <a:cxn ang="0">
                    <a:pos x="T4" y="T5"/>
                  </a:cxn>
                  <a:cxn ang="0">
                    <a:pos x="T6" y="T7"/>
                  </a:cxn>
                  <a:cxn ang="0">
                    <a:pos x="T8" y="T9"/>
                  </a:cxn>
                </a:cxnLst>
                <a:rect l="0" t="0" r="r" b="b"/>
                <a:pathLst>
                  <a:path w="715" h="893">
                    <a:moveTo>
                      <a:pt x="628" y="893"/>
                    </a:moveTo>
                    <a:lnTo>
                      <a:pt x="92" y="893"/>
                    </a:lnTo>
                    <a:lnTo>
                      <a:pt x="0" y="0"/>
                    </a:lnTo>
                    <a:lnTo>
                      <a:pt x="715" y="0"/>
                    </a:lnTo>
                    <a:lnTo>
                      <a:pt x="628" y="8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0" name="išľîdè">
                <a:extLst>
                  <a:ext uri="{FF2B5EF4-FFF2-40B4-BE49-F238E27FC236}">
                    <a16:creationId xmlns:a16="http://schemas.microsoft.com/office/drawing/2014/main" xmlns="" id="{CB31E107-9B72-44E0-98BB-1D4E62068C79}"/>
                  </a:ext>
                </a:extLst>
              </p:cNvPr>
              <p:cNvSpPr/>
              <p:nvPr/>
            </p:nvSpPr>
            <p:spPr bwMode="auto">
              <a:xfrm>
                <a:off x="3961" y="2536"/>
                <a:ext cx="775" cy="95"/>
              </a:xfrm>
              <a:prstGeom prst="rect">
                <a:avLst/>
              </a:prstGeom>
              <a:solidFill>
                <a:srgbClr val="676C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31" name="işḻîdê">
                <a:extLst>
                  <a:ext uri="{FF2B5EF4-FFF2-40B4-BE49-F238E27FC236}">
                    <a16:creationId xmlns:a16="http://schemas.microsoft.com/office/drawing/2014/main" xmlns="" id="{2A72DBCD-1E1C-44FF-AF65-1482381A7F78}"/>
                  </a:ext>
                </a:extLst>
              </p:cNvPr>
              <p:cNvSpPr/>
              <p:nvPr/>
            </p:nvSpPr>
            <p:spPr bwMode="auto">
              <a:xfrm>
                <a:off x="3961" y="2536"/>
                <a:ext cx="775"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32" name="íṩlîḓè">
                <a:extLst>
                  <a:ext uri="{FF2B5EF4-FFF2-40B4-BE49-F238E27FC236}">
                    <a16:creationId xmlns:a16="http://schemas.microsoft.com/office/drawing/2014/main" xmlns="" id="{1B0A2162-E560-424E-96A7-34DF6C99CDCD}"/>
                  </a:ext>
                </a:extLst>
              </p:cNvPr>
              <p:cNvSpPr/>
              <p:nvPr/>
            </p:nvSpPr>
            <p:spPr bwMode="auto">
              <a:xfrm>
                <a:off x="4312" y="2631"/>
                <a:ext cx="387" cy="893"/>
              </a:xfrm>
              <a:custGeom>
                <a:avLst/>
                <a:gdLst>
                  <a:gd name="T0" fmla="*/ 387 w 387"/>
                  <a:gd name="T1" fmla="*/ 0 h 893"/>
                  <a:gd name="T2" fmla="*/ 0 w 387"/>
                  <a:gd name="T3" fmla="*/ 0 h 893"/>
                  <a:gd name="T4" fmla="*/ 11 w 387"/>
                  <a:gd name="T5" fmla="*/ 893 h 893"/>
                  <a:gd name="T6" fmla="*/ 300 w 387"/>
                  <a:gd name="T7" fmla="*/ 893 h 893"/>
                  <a:gd name="T8" fmla="*/ 387 w 387"/>
                  <a:gd name="T9" fmla="*/ 0 h 893"/>
                </a:gdLst>
                <a:ahLst/>
                <a:cxnLst>
                  <a:cxn ang="0">
                    <a:pos x="T0" y="T1"/>
                  </a:cxn>
                  <a:cxn ang="0">
                    <a:pos x="T2" y="T3"/>
                  </a:cxn>
                  <a:cxn ang="0">
                    <a:pos x="T4" y="T5"/>
                  </a:cxn>
                  <a:cxn ang="0">
                    <a:pos x="T6" y="T7"/>
                  </a:cxn>
                  <a:cxn ang="0">
                    <a:pos x="T8" y="T9"/>
                  </a:cxn>
                </a:cxnLst>
                <a:rect l="0" t="0" r="r" b="b"/>
                <a:pathLst>
                  <a:path w="387" h="893">
                    <a:moveTo>
                      <a:pt x="387" y="0"/>
                    </a:moveTo>
                    <a:lnTo>
                      <a:pt x="0" y="0"/>
                    </a:lnTo>
                    <a:lnTo>
                      <a:pt x="11" y="893"/>
                    </a:lnTo>
                    <a:lnTo>
                      <a:pt x="300" y="893"/>
                    </a:lnTo>
                    <a:lnTo>
                      <a:pt x="387" y="0"/>
                    </a:lnTo>
                    <a:close/>
                  </a:path>
                </a:pathLst>
              </a:custGeom>
              <a:solidFill>
                <a:srgbClr val="368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3" name="íşľiḓe">
                <a:extLst>
                  <a:ext uri="{FF2B5EF4-FFF2-40B4-BE49-F238E27FC236}">
                    <a16:creationId xmlns:a16="http://schemas.microsoft.com/office/drawing/2014/main" xmlns="" id="{BD9E2D5A-A853-4072-A6CC-C2799B80D07A}"/>
                  </a:ext>
                </a:extLst>
              </p:cNvPr>
              <p:cNvSpPr/>
              <p:nvPr/>
            </p:nvSpPr>
            <p:spPr bwMode="auto">
              <a:xfrm>
                <a:off x="4312" y="2631"/>
                <a:ext cx="387" cy="893"/>
              </a:xfrm>
              <a:custGeom>
                <a:avLst/>
                <a:gdLst>
                  <a:gd name="T0" fmla="*/ 387 w 387"/>
                  <a:gd name="T1" fmla="*/ 0 h 893"/>
                  <a:gd name="T2" fmla="*/ 0 w 387"/>
                  <a:gd name="T3" fmla="*/ 0 h 893"/>
                  <a:gd name="T4" fmla="*/ 11 w 387"/>
                  <a:gd name="T5" fmla="*/ 893 h 893"/>
                  <a:gd name="T6" fmla="*/ 300 w 387"/>
                  <a:gd name="T7" fmla="*/ 893 h 893"/>
                  <a:gd name="T8" fmla="*/ 387 w 387"/>
                  <a:gd name="T9" fmla="*/ 0 h 893"/>
                </a:gdLst>
                <a:ahLst/>
                <a:cxnLst>
                  <a:cxn ang="0">
                    <a:pos x="T0" y="T1"/>
                  </a:cxn>
                  <a:cxn ang="0">
                    <a:pos x="T2" y="T3"/>
                  </a:cxn>
                  <a:cxn ang="0">
                    <a:pos x="T4" y="T5"/>
                  </a:cxn>
                  <a:cxn ang="0">
                    <a:pos x="T6" y="T7"/>
                  </a:cxn>
                  <a:cxn ang="0">
                    <a:pos x="T8" y="T9"/>
                  </a:cxn>
                </a:cxnLst>
                <a:rect l="0" t="0" r="r" b="b"/>
                <a:pathLst>
                  <a:path w="387" h="893">
                    <a:moveTo>
                      <a:pt x="387" y="0"/>
                    </a:moveTo>
                    <a:lnTo>
                      <a:pt x="0" y="0"/>
                    </a:lnTo>
                    <a:lnTo>
                      <a:pt x="11" y="893"/>
                    </a:lnTo>
                    <a:lnTo>
                      <a:pt x="300" y="893"/>
                    </a:lnTo>
                    <a:lnTo>
                      <a:pt x="3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4" name="îSliḋé">
                <a:extLst>
                  <a:ext uri="{FF2B5EF4-FFF2-40B4-BE49-F238E27FC236}">
                    <a16:creationId xmlns:a16="http://schemas.microsoft.com/office/drawing/2014/main" xmlns="" id="{CEAC1F3F-041D-41A1-819C-F7002062F200}"/>
                  </a:ext>
                </a:extLst>
              </p:cNvPr>
              <p:cNvSpPr/>
              <p:nvPr/>
            </p:nvSpPr>
            <p:spPr bwMode="auto">
              <a:xfrm>
                <a:off x="4312" y="2536"/>
                <a:ext cx="424" cy="95"/>
              </a:xfrm>
              <a:custGeom>
                <a:avLst/>
                <a:gdLst>
                  <a:gd name="T0" fmla="*/ 424 w 424"/>
                  <a:gd name="T1" fmla="*/ 0 h 95"/>
                  <a:gd name="T2" fmla="*/ 264 w 424"/>
                  <a:gd name="T3" fmla="*/ 0 h 95"/>
                  <a:gd name="T4" fmla="*/ 231 w 424"/>
                  <a:gd name="T5" fmla="*/ 0 h 95"/>
                  <a:gd name="T6" fmla="*/ 198 w 424"/>
                  <a:gd name="T7" fmla="*/ 0 h 95"/>
                  <a:gd name="T8" fmla="*/ 165 w 424"/>
                  <a:gd name="T9" fmla="*/ 0 h 95"/>
                  <a:gd name="T10" fmla="*/ 156 w 424"/>
                  <a:gd name="T11" fmla="*/ 0 h 95"/>
                  <a:gd name="T12" fmla="*/ 123 w 424"/>
                  <a:gd name="T13" fmla="*/ 0 h 95"/>
                  <a:gd name="T14" fmla="*/ 92 w 424"/>
                  <a:gd name="T15" fmla="*/ 0 h 95"/>
                  <a:gd name="T16" fmla="*/ 5 w 424"/>
                  <a:gd name="T17" fmla="*/ 0 h 95"/>
                  <a:gd name="T18" fmla="*/ 0 w 424"/>
                  <a:gd name="T19" fmla="*/ 0 h 95"/>
                  <a:gd name="T20" fmla="*/ 0 w 424"/>
                  <a:gd name="T21" fmla="*/ 95 h 95"/>
                  <a:gd name="T22" fmla="*/ 387 w 424"/>
                  <a:gd name="T23" fmla="*/ 95 h 95"/>
                  <a:gd name="T24" fmla="*/ 424 w 424"/>
                  <a:gd name="T25" fmla="*/ 95 h 95"/>
                  <a:gd name="T26" fmla="*/ 424 w 424"/>
                  <a:gd name="T2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4" h="95">
                    <a:moveTo>
                      <a:pt x="424" y="0"/>
                    </a:moveTo>
                    <a:lnTo>
                      <a:pt x="264" y="0"/>
                    </a:lnTo>
                    <a:lnTo>
                      <a:pt x="231" y="0"/>
                    </a:lnTo>
                    <a:lnTo>
                      <a:pt x="198" y="0"/>
                    </a:lnTo>
                    <a:lnTo>
                      <a:pt x="165" y="0"/>
                    </a:lnTo>
                    <a:lnTo>
                      <a:pt x="156" y="0"/>
                    </a:lnTo>
                    <a:lnTo>
                      <a:pt x="123" y="0"/>
                    </a:lnTo>
                    <a:lnTo>
                      <a:pt x="92" y="0"/>
                    </a:lnTo>
                    <a:lnTo>
                      <a:pt x="5" y="0"/>
                    </a:lnTo>
                    <a:lnTo>
                      <a:pt x="0" y="0"/>
                    </a:lnTo>
                    <a:lnTo>
                      <a:pt x="0" y="95"/>
                    </a:lnTo>
                    <a:lnTo>
                      <a:pt x="387" y="95"/>
                    </a:lnTo>
                    <a:lnTo>
                      <a:pt x="424" y="95"/>
                    </a:lnTo>
                    <a:lnTo>
                      <a:pt x="424" y="0"/>
                    </a:lnTo>
                    <a:close/>
                  </a:path>
                </a:pathLst>
              </a:custGeom>
              <a:solidFill>
                <a:srgbClr val="5A5F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5" name="iŝḷiḍé">
                <a:extLst>
                  <a:ext uri="{FF2B5EF4-FFF2-40B4-BE49-F238E27FC236}">
                    <a16:creationId xmlns:a16="http://schemas.microsoft.com/office/drawing/2014/main" xmlns="" id="{3C44B672-8F65-4C12-BD74-2F40963CE409}"/>
                  </a:ext>
                </a:extLst>
              </p:cNvPr>
              <p:cNvSpPr/>
              <p:nvPr/>
            </p:nvSpPr>
            <p:spPr bwMode="auto">
              <a:xfrm>
                <a:off x="4312" y="2536"/>
                <a:ext cx="424" cy="95"/>
              </a:xfrm>
              <a:custGeom>
                <a:avLst/>
                <a:gdLst>
                  <a:gd name="T0" fmla="*/ 424 w 424"/>
                  <a:gd name="T1" fmla="*/ 0 h 95"/>
                  <a:gd name="T2" fmla="*/ 264 w 424"/>
                  <a:gd name="T3" fmla="*/ 0 h 95"/>
                  <a:gd name="T4" fmla="*/ 231 w 424"/>
                  <a:gd name="T5" fmla="*/ 0 h 95"/>
                  <a:gd name="T6" fmla="*/ 198 w 424"/>
                  <a:gd name="T7" fmla="*/ 0 h 95"/>
                  <a:gd name="T8" fmla="*/ 165 w 424"/>
                  <a:gd name="T9" fmla="*/ 0 h 95"/>
                  <a:gd name="T10" fmla="*/ 156 w 424"/>
                  <a:gd name="T11" fmla="*/ 0 h 95"/>
                  <a:gd name="T12" fmla="*/ 123 w 424"/>
                  <a:gd name="T13" fmla="*/ 0 h 95"/>
                  <a:gd name="T14" fmla="*/ 92 w 424"/>
                  <a:gd name="T15" fmla="*/ 0 h 95"/>
                  <a:gd name="T16" fmla="*/ 5 w 424"/>
                  <a:gd name="T17" fmla="*/ 0 h 95"/>
                  <a:gd name="T18" fmla="*/ 0 w 424"/>
                  <a:gd name="T19" fmla="*/ 0 h 95"/>
                  <a:gd name="T20" fmla="*/ 0 w 424"/>
                  <a:gd name="T21" fmla="*/ 95 h 95"/>
                  <a:gd name="T22" fmla="*/ 387 w 424"/>
                  <a:gd name="T23" fmla="*/ 95 h 95"/>
                  <a:gd name="T24" fmla="*/ 424 w 424"/>
                  <a:gd name="T25" fmla="*/ 95 h 95"/>
                  <a:gd name="T26" fmla="*/ 424 w 424"/>
                  <a:gd name="T2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4" h="95">
                    <a:moveTo>
                      <a:pt x="424" y="0"/>
                    </a:moveTo>
                    <a:lnTo>
                      <a:pt x="264" y="0"/>
                    </a:lnTo>
                    <a:lnTo>
                      <a:pt x="231" y="0"/>
                    </a:lnTo>
                    <a:lnTo>
                      <a:pt x="198" y="0"/>
                    </a:lnTo>
                    <a:lnTo>
                      <a:pt x="165" y="0"/>
                    </a:lnTo>
                    <a:lnTo>
                      <a:pt x="156" y="0"/>
                    </a:lnTo>
                    <a:lnTo>
                      <a:pt x="123" y="0"/>
                    </a:lnTo>
                    <a:lnTo>
                      <a:pt x="92" y="0"/>
                    </a:lnTo>
                    <a:lnTo>
                      <a:pt x="5" y="0"/>
                    </a:lnTo>
                    <a:lnTo>
                      <a:pt x="0" y="0"/>
                    </a:lnTo>
                    <a:lnTo>
                      <a:pt x="0" y="95"/>
                    </a:lnTo>
                    <a:lnTo>
                      <a:pt x="387" y="95"/>
                    </a:lnTo>
                    <a:lnTo>
                      <a:pt x="424" y="95"/>
                    </a:lnTo>
                    <a:lnTo>
                      <a:pt x="4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6" name="ísḷídê">
                <a:extLst>
                  <a:ext uri="{FF2B5EF4-FFF2-40B4-BE49-F238E27FC236}">
                    <a16:creationId xmlns:a16="http://schemas.microsoft.com/office/drawing/2014/main" xmlns="" id="{1BA9CF18-EF5E-4ECE-B0F5-93295803BA2D}"/>
                  </a:ext>
                </a:extLst>
              </p:cNvPr>
              <p:cNvSpPr/>
              <p:nvPr/>
            </p:nvSpPr>
            <p:spPr bwMode="auto">
              <a:xfrm>
                <a:off x="5245" y="2754"/>
                <a:ext cx="23" cy="93"/>
              </a:xfrm>
              <a:custGeom>
                <a:avLst/>
                <a:gdLst>
                  <a:gd name="T0" fmla="*/ 6 w 11"/>
                  <a:gd name="T1" fmla="*/ 45 h 45"/>
                  <a:gd name="T2" fmla="*/ 0 w 11"/>
                  <a:gd name="T3" fmla="*/ 33 h 45"/>
                  <a:gd name="T4" fmla="*/ 0 w 11"/>
                  <a:gd name="T5" fmla="*/ 17 h 45"/>
                  <a:gd name="T6" fmla="*/ 6 w 11"/>
                  <a:gd name="T7" fmla="*/ 2 h 45"/>
                  <a:gd name="T8" fmla="*/ 11 w 11"/>
                  <a:gd name="T9" fmla="*/ 11 h 45"/>
                  <a:gd name="T10" fmla="*/ 11 w 11"/>
                  <a:gd name="T11" fmla="*/ 33 h 45"/>
                  <a:gd name="T12" fmla="*/ 6 w 11"/>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11" h="45">
                    <a:moveTo>
                      <a:pt x="6" y="45"/>
                    </a:moveTo>
                    <a:cubicBezTo>
                      <a:pt x="3" y="45"/>
                      <a:pt x="0" y="40"/>
                      <a:pt x="0" y="33"/>
                    </a:cubicBezTo>
                    <a:cubicBezTo>
                      <a:pt x="0" y="17"/>
                      <a:pt x="0" y="17"/>
                      <a:pt x="0" y="17"/>
                    </a:cubicBezTo>
                    <a:cubicBezTo>
                      <a:pt x="0" y="11"/>
                      <a:pt x="3" y="4"/>
                      <a:pt x="6" y="2"/>
                    </a:cubicBezTo>
                    <a:cubicBezTo>
                      <a:pt x="9" y="0"/>
                      <a:pt x="11" y="4"/>
                      <a:pt x="11" y="11"/>
                    </a:cubicBezTo>
                    <a:cubicBezTo>
                      <a:pt x="11" y="33"/>
                      <a:pt x="11" y="33"/>
                      <a:pt x="11" y="33"/>
                    </a:cubicBezTo>
                    <a:cubicBezTo>
                      <a:pt x="11" y="40"/>
                      <a:pt x="9" y="45"/>
                      <a:pt x="6" y="45"/>
                    </a:cubicBezTo>
                    <a:close/>
                  </a:path>
                </a:pathLst>
              </a:custGeom>
              <a:solidFill>
                <a:srgbClr val="FAA8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7" name="ïṣļiḑe">
                <a:extLst>
                  <a:ext uri="{FF2B5EF4-FFF2-40B4-BE49-F238E27FC236}">
                    <a16:creationId xmlns:a16="http://schemas.microsoft.com/office/drawing/2014/main" xmlns="" id="{7F016A1F-4849-4DA9-A0E5-B7BE725A6D01}"/>
                  </a:ext>
                </a:extLst>
              </p:cNvPr>
              <p:cNvSpPr/>
              <p:nvPr/>
            </p:nvSpPr>
            <p:spPr bwMode="auto">
              <a:xfrm>
                <a:off x="5235" y="2824"/>
                <a:ext cx="43" cy="114"/>
              </a:xfrm>
              <a:custGeom>
                <a:avLst/>
                <a:gdLst>
                  <a:gd name="T0" fmla="*/ 11 w 21"/>
                  <a:gd name="T1" fmla="*/ 55 h 55"/>
                  <a:gd name="T2" fmla="*/ 0 w 21"/>
                  <a:gd name="T3" fmla="*/ 44 h 55"/>
                  <a:gd name="T4" fmla="*/ 0 w 21"/>
                  <a:gd name="T5" fmla="*/ 11 h 55"/>
                  <a:gd name="T6" fmla="*/ 11 w 21"/>
                  <a:gd name="T7" fmla="*/ 0 h 55"/>
                  <a:gd name="T8" fmla="*/ 21 w 21"/>
                  <a:gd name="T9" fmla="*/ 11 h 55"/>
                  <a:gd name="T10" fmla="*/ 21 w 21"/>
                  <a:gd name="T11" fmla="*/ 44 h 55"/>
                  <a:gd name="T12" fmla="*/ 11 w 21"/>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21" h="55">
                    <a:moveTo>
                      <a:pt x="11" y="55"/>
                    </a:moveTo>
                    <a:cubicBezTo>
                      <a:pt x="5" y="55"/>
                      <a:pt x="0" y="50"/>
                      <a:pt x="0" y="44"/>
                    </a:cubicBezTo>
                    <a:cubicBezTo>
                      <a:pt x="0" y="11"/>
                      <a:pt x="0" y="11"/>
                      <a:pt x="0" y="11"/>
                    </a:cubicBezTo>
                    <a:cubicBezTo>
                      <a:pt x="0" y="5"/>
                      <a:pt x="5" y="0"/>
                      <a:pt x="11" y="0"/>
                    </a:cubicBezTo>
                    <a:cubicBezTo>
                      <a:pt x="17" y="0"/>
                      <a:pt x="21" y="5"/>
                      <a:pt x="21" y="11"/>
                    </a:cubicBezTo>
                    <a:cubicBezTo>
                      <a:pt x="21" y="44"/>
                      <a:pt x="21" y="44"/>
                      <a:pt x="21" y="44"/>
                    </a:cubicBezTo>
                    <a:cubicBezTo>
                      <a:pt x="21" y="50"/>
                      <a:pt x="17" y="55"/>
                      <a:pt x="11" y="55"/>
                    </a:cubicBezTo>
                    <a:close/>
                  </a:path>
                </a:pathLst>
              </a:cu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8" name="îṡḻïdé">
                <a:extLst>
                  <a:ext uri="{FF2B5EF4-FFF2-40B4-BE49-F238E27FC236}">
                    <a16:creationId xmlns:a16="http://schemas.microsoft.com/office/drawing/2014/main" xmlns="" id="{5AE2AD4D-1C61-4CF7-BCD1-EA1121173910}"/>
                  </a:ext>
                </a:extLst>
              </p:cNvPr>
              <p:cNvSpPr/>
              <p:nvPr/>
            </p:nvSpPr>
            <p:spPr bwMode="auto">
              <a:xfrm>
                <a:off x="5216" y="2907"/>
                <a:ext cx="83" cy="96"/>
              </a:xfrm>
              <a:custGeom>
                <a:avLst/>
                <a:gdLst>
                  <a:gd name="T0" fmla="*/ 12 w 40"/>
                  <a:gd name="T1" fmla="*/ 46 h 46"/>
                  <a:gd name="T2" fmla="*/ 0 w 40"/>
                  <a:gd name="T3" fmla="*/ 35 h 46"/>
                  <a:gd name="T4" fmla="*/ 0 w 40"/>
                  <a:gd name="T5" fmla="*/ 12 h 46"/>
                  <a:gd name="T6" fmla="*/ 12 w 40"/>
                  <a:gd name="T7" fmla="*/ 0 h 46"/>
                  <a:gd name="T8" fmla="*/ 28 w 40"/>
                  <a:gd name="T9" fmla="*/ 0 h 46"/>
                  <a:gd name="T10" fmla="*/ 40 w 40"/>
                  <a:gd name="T11" fmla="*/ 12 h 46"/>
                  <a:gd name="T12" fmla="*/ 40 w 40"/>
                  <a:gd name="T13" fmla="*/ 35 h 46"/>
                  <a:gd name="T14" fmla="*/ 28 w 40"/>
                  <a:gd name="T15" fmla="*/ 46 h 46"/>
                  <a:gd name="T16" fmla="*/ 12 w 40"/>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6">
                    <a:moveTo>
                      <a:pt x="12" y="46"/>
                    </a:moveTo>
                    <a:cubicBezTo>
                      <a:pt x="5" y="46"/>
                      <a:pt x="0" y="41"/>
                      <a:pt x="0" y="35"/>
                    </a:cubicBezTo>
                    <a:cubicBezTo>
                      <a:pt x="0" y="12"/>
                      <a:pt x="0" y="12"/>
                      <a:pt x="0" y="12"/>
                    </a:cubicBezTo>
                    <a:cubicBezTo>
                      <a:pt x="0" y="5"/>
                      <a:pt x="5" y="0"/>
                      <a:pt x="12" y="0"/>
                    </a:cubicBezTo>
                    <a:cubicBezTo>
                      <a:pt x="28" y="0"/>
                      <a:pt x="28" y="0"/>
                      <a:pt x="28" y="0"/>
                    </a:cubicBezTo>
                    <a:cubicBezTo>
                      <a:pt x="34" y="0"/>
                      <a:pt x="40" y="5"/>
                      <a:pt x="40" y="12"/>
                    </a:cubicBezTo>
                    <a:cubicBezTo>
                      <a:pt x="40" y="35"/>
                      <a:pt x="40" y="35"/>
                      <a:pt x="40" y="35"/>
                    </a:cubicBezTo>
                    <a:cubicBezTo>
                      <a:pt x="40" y="41"/>
                      <a:pt x="34" y="46"/>
                      <a:pt x="28" y="46"/>
                    </a:cubicBezTo>
                    <a:lnTo>
                      <a:pt x="12" y="46"/>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9" name="ïšlíde">
                <a:extLst>
                  <a:ext uri="{FF2B5EF4-FFF2-40B4-BE49-F238E27FC236}">
                    <a16:creationId xmlns:a16="http://schemas.microsoft.com/office/drawing/2014/main" xmlns="" id="{2746750F-3B74-4894-AB79-A40A0D558A6D}"/>
                  </a:ext>
                </a:extLst>
              </p:cNvPr>
              <p:cNvSpPr/>
              <p:nvPr/>
            </p:nvSpPr>
            <p:spPr bwMode="auto">
              <a:xfrm>
                <a:off x="5193" y="2949"/>
                <a:ext cx="129" cy="546"/>
              </a:xfrm>
              <a:custGeom>
                <a:avLst/>
                <a:gdLst>
                  <a:gd name="T0" fmla="*/ 11 w 62"/>
                  <a:gd name="T1" fmla="*/ 263 h 263"/>
                  <a:gd name="T2" fmla="*/ 0 w 62"/>
                  <a:gd name="T3" fmla="*/ 251 h 263"/>
                  <a:gd name="T4" fmla="*/ 0 w 62"/>
                  <a:gd name="T5" fmla="*/ 12 h 263"/>
                  <a:gd name="T6" fmla="*/ 11 w 62"/>
                  <a:gd name="T7" fmla="*/ 0 h 263"/>
                  <a:gd name="T8" fmla="*/ 50 w 62"/>
                  <a:gd name="T9" fmla="*/ 0 h 263"/>
                  <a:gd name="T10" fmla="*/ 62 w 62"/>
                  <a:gd name="T11" fmla="*/ 12 h 263"/>
                  <a:gd name="T12" fmla="*/ 62 w 62"/>
                  <a:gd name="T13" fmla="*/ 251 h 263"/>
                  <a:gd name="T14" fmla="*/ 50 w 62"/>
                  <a:gd name="T15" fmla="*/ 263 h 263"/>
                  <a:gd name="T16" fmla="*/ 11 w 62"/>
                  <a:gd name="T17"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63">
                    <a:moveTo>
                      <a:pt x="11" y="263"/>
                    </a:moveTo>
                    <a:cubicBezTo>
                      <a:pt x="5" y="263"/>
                      <a:pt x="0" y="258"/>
                      <a:pt x="0" y="251"/>
                    </a:cubicBezTo>
                    <a:cubicBezTo>
                      <a:pt x="0" y="12"/>
                      <a:pt x="0" y="12"/>
                      <a:pt x="0" y="12"/>
                    </a:cubicBezTo>
                    <a:cubicBezTo>
                      <a:pt x="0" y="6"/>
                      <a:pt x="5" y="0"/>
                      <a:pt x="11" y="0"/>
                    </a:cubicBezTo>
                    <a:cubicBezTo>
                      <a:pt x="50" y="0"/>
                      <a:pt x="50" y="0"/>
                      <a:pt x="50" y="0"/>
                    </a:cubicBezTo>
                    <a:cubicBezTo>
                      <a:pt x="57" y="0"/>
                      <a:pt x="62" y="6"/>
                      <a:pt x="62" y="12"/>
                    </a:cubicBezTo>
                    <a:cubicBezTo>
                      <a:pt x="62" y="251"/>
                      <a:pt x="62" y="251"/>
                      <a:pt x="62" y="251"/>
                    </a:cubicBezTo>
                    <a:cubicBezTo>
                      <a:pt x="62" y="258"/>
                      <a:pt x="57" y="263"/>
                      <a:pt x="50" y="263"/>
                    </a:cubicBezTo>
                    <a:lnTo>
                      <a:pt x="11" y="263"/>
                    </a:lnTo>
                    <a:close/>
                  </a:path>
                </a:pathLst>
              </a:cu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0" name="işḷiḍè">
                <a:extLst>
                  <a:ext uri="{FF2B5EF4-FFF2-40B4-BE49-F238E27FC236}">
                    <a16:creationId xmlns:a16="http://schemas.microsoft.com/office/drawing/2014/main" xmlns="" id="{DCBD5382-EADF-4BFB-AF7E-6A9784F1D8A0}"/>
                  </a:ext>
                </a:extLst>
              </p:cNvPr>
              <p:cNvSpPr/>
              <p:nvPr/>
            </p:nvSpPr>
            <p:spPr bwMode="auto">
              <a:xfrm>
                <a:off x="5220" y="3019"/>
                <a:ext cx="73" cy="428"/>
              </a:xfrm>
              <a:custGeom>
                <a:avLst/>
                <a:gdLst>
                  <a:gd name="T0" fmla="*/ 12 w 35"/>
                  <a:gd name="T1" fmla="*/ 206 h 206"/>
                  <a:gd name="T2" fmla="*/ 0 w 35"/>
                  <a:gd name="T3" fmla="*/ 195 h 206"/>
                  <a:gd name="T4" fmla="*/ 0 w 35"/>
                  <a:gd name="T5" fmla="*/ 12 h 206"/>
                  <a:gd name="T6" fmla="*/ 12 w 35"/>
                  <a:gd name="T7" fmla="*/ 0 h 206"/>
                  <a:gd name="T8" fmla="*/ 24 w 35"/>
                  <a:gd name="T9" fmla="*/ 0 h 206"/>
                  <a:gd name="T10" fmla="*/ 35 w 35"/>
                  <a:gd name="T11" fmla="*/ 12 h 206"/>
                  <a:gd name="T12" fmla="*/ 35 w 35"/>
                  <a:gd name="T13" fmla="*/ 195 h 206"/>
                  <a:gd name="T14" fmla="*/ 24 w 35"/>
                  <a:gd name="T15" fmla="*/ 206 h 206"/>
                  <a:gd name="T16" fmla="*/ 12 w 35"/>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06">
                    <a:moveTo>
                      <a:pt x="12" y="206"/>
                    </a:moveTo>
                    <a:cubicBezTo>
                      <a:pt x="6" y="206"/>
                      <a:pt x="0" y="201"/>
                      <a:pt x="0" y="195"/>
                    </a:cubicBezTo>
                    <a:cubicBezTo>
                      <a:pt x="0" y="12"/>
                      <a:pt x="0" y="12"/>
                      <a:pt x="0" y="12"/>
                    </a:cubicBezTo>
                    <a:cubicBezTo>
                      <a:pt x="0" y="5"/>
                      <a:pt x="6" y="0"/>
                      <a:pt x="12" y="0"/>
                    </a:cubicBezTo>
                    <a:cubicBezTo>
                      <a:pt x="24" y="0"/>
                      <a:pt x="24" y="0"/>
                      <a:pt x="24" y="0"/>
                    </a:cubicBezTo>
                    <a:cubicBezTo>
                      <a:pt x="30" y="0"/>
                      <a:pt x="35" y="5"/>
                      <a:pt x="35" y="12"/>
                    </a:cubicBezTo>
                    <a:cubicBezTo>
                      <a:pt x="35" y="195"/>
                      <a:pt x="35" y="195"/>
                      <a:pt x="35" y="195"/>
                    </a:cubicBezTo>
                    <a:cubicBezTo>
                      <a:pt x="35" y="201"/>
                      <a:pt x="30" y="206"/>
                      <a:pt x="24" y="206"/>
                    </a:cubicBezTo>
                    <a:lnTo>
                      <a:pt x="12" y="206"/>
                    </a:lnTo>
                    <a:close/>
                  </a:path>
                </a:pathLst>
              </a:custGeom>
              <a:solidFill>
                <a:srgbClr val="FAA8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1" name="íś1îḍé">
                <a:extLst>
                  <a:ext uri="{FF2B5EF4-FFF2-40B4-BE49-F238E27FC236}">
                    <a16:creationId xmlns:a16="http://schemas.microsoft.com/office/drawing/2014/main" xmlns="" id="{28B9D50F-1788-403C-BE91-4A931EB40E53}"/>
                  </a:ext>
                </a:extLst>
              </p:cNvPr>
              <p:cNvSpPr/>
              <p:nvPr/>
            </p:nvSpPr>
            <p:spPr bwMode="auto">
              <a:xfrm>
                <a:off x="5052" y="2754"/>
                <a:ext cx="29" cy="93"/>
              </a:xfrm>
              <a:custGeom>
                <a:avLst/>
                <a:gdLst>
                  <a:gd name="T0" fmla="*/ 7 w 14"/>
                  <a:gd name="T1" fmla="*/ 45 h 45"/>
                  <a:gd name="T2" fmla="*/ 0 w 14"/>
                  <a:gd name="T3" fmla="*/ 32 h 45"/>
                  <a:gd name="T4" fmla="*/ 0 w 14"/>
                  <a:gd name="T5" fmla="*/ 18 h 45"/>
                  <a:gd name="T6" fmla="*/ 7 w 14"/>
                  <a:gd name="T7" fmla="*/ 2 h 45"/>
                  <a:gd name="T8" fmla="*/ 14 w 14"/>
                  <a:gd name="T9" fmla="*/ 12 h 45"/>
                  <a:gd name="T10" fmla="*/ 14 w 14"/>
                  <a:gd name="T11" fmla="*/ 32 h 45"/>
                  <a:gd name="T12" fmla="*/ 7 w 1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14" h="45">
                    <a:moveTo>
                      <a:pt x="7" y="45"/>
                    </a:moveTo>
                    <a:cubicBezTo>
                      <a:pt x="3" y="45"/>
                      <a:pt x="0" y="39"/>
                      <a:pt x="0" y="32"/>
                    </a:cubicBezTo>
                    <a:cubicBezTo>
                      <a:pt x="0" y="18"/>
                      <a:pt x="0" y="18"/>
                      <a:pt x="0" y="18"/>
                    </a:cubicBezTo>
                    <a:cubicBezTo>
                      <a:pt x="0" y="11"/>
                      <a:pt x="3" y="4"/>
                      <a:pt x="7" y="2"/>
                    </a:cubicBezTo>
                    <a:cubicBezTo>
                      <a:pt x="11" y="0"/>
                      <a:pt x="14" y="5"/>
                      <a:pt x="14" y="12"/>
                    </a:cubicBezTo>
                    <a:cubicBezTo>
                      <a:pt x="14" y="32"/>
                      <a:pt x="14" y="32"/>
                      <a:pt x="14" y="32"/>
                    </a:cubicBezTo>
                    <a:cubicBezTo>
                      <a:pt x="14" y="39"/>
                      <a:pt x="11" y="45"/>
                      <a:pt x="7" y="45"/>
                    </a:cubicBezTo>
                    <a:close/>
                  </a:path>
                </a:pathLst>
              </a:custGeom>
              <a:solidFill>
                <a:srgbClr val="E447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2" name="ïşḷîḋe">
                <a:extLst>
                  <a:ext uri="{FF2B5EF4-FFF2-40B4-BE49-F238E27FC236}">
                    <a16:creationId xmlns:a16="http://schemas.microsoft.com/office/drawing/2014/main" xmlns="" id="{CC80C73E-EB2F-4B71-9250-60C20886E06C}"/>
                  </a:ext>
                </a:extLst>
              </p:cNvPr>
              <p:cNvSpPr/>
              <p:nvPr/>
            </p:nvSpPr>
            <p:spPr bwMode="auto">
              <a:xfrm>
                <a:off x="5039" y="2824"/>
                <a:ext cx="54" cy="114"/>
              </a:xfrm>
              <a:custGeom>
                <a:avLst/>
                <a:gdLst>
                  <a:gd name="T0" fmla="*/ 13 w 26"/>
                  <a:gd name="T1" fmla="*/ 55 h 55"/>
                  <a:gd name="T2" fmla="*/ 0 w 26"/>
                  <a:gd name="T3" fmla="*/ 42 h 55"/>
                  <a:gd name="T4" fmla="*/ 0 w 26"/>
                  <a:gd name="T5" fmla="*/ 13 h 55"/>
                  <a:gd name="T6" fmla="*/ 13 w 26"/>
                  <a:gd name="T7" fmla="*/ 0 h 55"/>
                  <a:gd name="T8" fmla="*/ 26 w 26"/>
                  <a:gd name="T9" fmla="*/ 13 h 55"/>
                  <a:gd name="T10" fmla="*/ 26 w 26"/>
                  <a:gd name="T11" fmla="*/ 42 h 55"/>
                  <a:gd name="T12" fmla="*/ 13 w 26"/>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26" h="55">
                    <a:moveTo>
                      <a:pt x="13" y="55"/>
                    </a:moveTo>
                    <a:cubicBezTo>
                      <a:pt x="6" y="55"/>
                      <a:pt x="0" y="49"/>
                      <a:pt x="0" y="42"/>
                    </a:cubicBezTo>
                    <a:cubicBezTo>
                      <a:pt x="0" y="13"/>
                      <a:pt x="0" y="13"/>
                      <a:pt x="0" y="13"/>
                    </a:cubicBezTo>
                    <a:cubicBezTo>
                      <a:pt x="0" y="5"/>
                      <a:pt x="6" y="0"/>
                      <a:pt x="13" y="0"/>
                    </a:cubicBezTo>
                    <a:cubicBezTo>
                      <a:pt x="20" y="0"/>
                      <a:pt x="26" y="5"/>
                      <a:pt x="26" y="13"/>
                    </a:cubicBezTo>
                    <a:cubicBezTo>
                      <a:pt x="26" y="42"/>
                      <a:pt x="26" y="42"/>
                      <a:pt x="26" y="42"/>
                    </a:cubicBezTo>
                    <a:cubicBezTo>
                      <a:pt x="26" y="49"/>
                      <a:pt x="20" y="55"/>
                      <a:pt x="13" y="55"/>
                    </a:cubicBezTo>
                    <a:close/>
                  </a:path>
                </a:pathLst>
              </a:cu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3" name="íṩľiḍê">
                <a:extLst>
                  <a:ext uri="{FF2B5EF4-FFF2-40B4-BE49-F238E27FC236}">
                    <a16:creationId xmlns:a16="http://schemas.microsoft.com/office/drawing/2014/main" xmlns="" id="{71A5FC86-A75A-463A-A6AE-A0B02B5E4D59}"/>
                  </a:ext>
                </a:extLst>
              </p:cNvPr>
              <p:cNvSpPr/>
              <p:nvPr/>
            </p:nvSpPr>
            <p:spPr bwMode="auto">
              <a:xfrm>
                <a:off x="5017" y="2907"/>
                <a:ext cx="99" cy="96"/>
              </a:xfrm>
              <a:custGeom>
                <a:avLst/>
                <a:gdLst>
                  <a:gd name="T0" fmla="*/ 13 w 48"/>
                  <a:gd name="T1" fmla="*/ 46 h 46"/>
                  <a:gd name="T2" fmla="*/ 0 w 48"/>
                  <a:gd name="T3" fmla="*/ 33 h 46"/>
                  <a:gd name="T4" fmla="*/ 0 w 48"/>
                  <a:gd name="T5" fmla="*/ 13 h 46"/>
                  <a:gd name="T6" fmla="*/ 13 w 48"/>
                  <a:gd name="T7" fmla="*/ 0 h 46"/>
                  <a:gd name="T8" fmla="*/ 35 w 48"/>
                  <a:gd name="T9" fmla="*/ 0 h 46"/>
                  <a:gd name="T10" fmla="*/ 48 w 48"/>
                  <a:gd name="T11" fmla="*/ 13 h 46"/>
                  <a:gd name="T12" fmla="*/ 48 w 48"/>
                  <a:gd name="T13" fmla="*/ 33 h 46"/>
                  <a:gd name="T14" fmla="*/ 35 w 48"/>
                  <a:gd name="T15" fmla="*/ 46 h 46"/>
                  <a:gd name="T16" fmla="*/ 13 w 48"/>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6">
                    <a:moveTo>
                      <a:pt x="13" y="46"/>
                    </a:moveTo>
                    <a:cubicBezTo>
                      <a:pt x="6" y="46"/>
                      <a:pt x="0" y="40"/>
                      <a:pt x="0" y="33"/>
                    </a:cubicBezTo>
                    <a:cubicBezTo>
                      <a:pt x="0" y="13"/>
                      <a:pt x="0" y="13"/>
                      <a:pt x="0" y="13"/>
                    </a:cubicBezTo>
                    <a:cubicBezTo>
                      <a:pt x="0" y="6"/>
                      <a:pt x="6" y="0"/>
                      <a:pt x="13" y="0"/>
                    </a:cubicBezTo>
                    <a:cubicBezTo>
                      <a:pt x="35" y="0"/>
                      <a:pt x="35" y="0"/>
                      <a:pt x="35" y="0"/>
                    </a:cubicBezTo>
                    <a:cubicBezTo>
                      <a:pt x="42" y="0"/>
                      <a:pt x="48" y="6"/>
                      <a:pt x="48" y="13"/>
                    </a:cubicBezTo>
                    <a:cubicBezTo>
                      <a:pt x="48" y="33"/>
                      <a:pt x="48" y="33"/>
                      <a:pt x="48" y="33"/>
                    </a:cubicBezTo>
                    <a:cubicBezTo>
                      <a:pt x="48" y="40"/>
                      <a:pt x="42" y="46"/>
                      <a:pt x="35" y="46"/>
                    </a:cubicBezTo>
                    <a:lnTo>
                      <a:pt x="13" y="46"/>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4" name="ïśļïḍé">
                <a:extLst>
                  <a:ext uri="{FF2B5EF4-FFF2-40B4-BE49-F238E27FC236}">
                    <a16:creationId xmlns:a16="http://schemas.microsoft.com/office/drawing/2014/main" xmlns="" id="{6ACA32BC-0BFB-4D1F-9DDE-A27F665863B9}"/>
                  </a:ext>
                </a:extLst>
              </p:cNvPr>
              <p:cNvSpPr/>
              <p:nvPr/>
            </p:nvSpPr>
            <p:spPr bwMode="auto">
              <a:xfrm>
                <a:off x="4988" y="2949"/>
                <a:ext cx="157" cy="546"/>
              </a:xfrm>
              <a:custGeom>
                <a:avLst/>
                <a:gdLst>
                  <a:gd name="T0" fmla="*/ 13 w 76"/>
                  <a:gd name="T1" fmla="*/ 263 h 263"/>
                  <a:gd name="T2" fmla="*/ 0 w 76"/>
                  <a:gd name="T3" fmla="*/ 250 h 263"/>
                  <a:gd name="T4" fmla="*/ 0 w 76"/>
                  <a:gd name="T5" fmla="*/ 13 h 263"/>
                  <a:gd name="T6" fmla="*/ 13 w 76"/>
                  <a:gd name="T7" fmla="*/ 0 h 263"/>
                  <a:gd name="T8" fmla="*/ 63 w 76"/>
                  <a:gd name="T9" fmla="*/ 0 h 263"/>
                  <a:gd name="T10" fmla="*/ 76 w 76"/>
                  <a:gd name="T11" fmla="*/ 13 h 263"/>
                  <a:gd name="T12" fmla="*/ 76 w 76"/>
                  <a:gd name="T13" fmla="*/ 250 h 263"/>
                  <a:gd name="T14" fmla="*/ 63 w 76"/>
                  <a:gd name="T15" fmla="*/ 263 h 263"/>
                  <a:gd name="T16" fmla="*/ 13 w 76"/>
                  <a:gd name="T17"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263">
                    <a:moveTo>
                      <a:pt x="13" y="263"/>
                    </a:moveTo>
                    <a:cubicBezTo>
                      <a:pt x="6" y="263"/>
                      <a:pt x="0" y="257"/>
                      <a:pt x="0" y="250"/>
                    </a:cubicBezTo>
                    <a:cubicBezTo>
                      <a:pt x="0" y="13"/>
                      <a:pt x="0" y="13"/>
                      <a:pt x="0" y="13"/>
                    </a:cubicBezTo>
                    <a:cubicBezTo>
                      <a:pt x="0" y="6"/>
                      <a:pt x="6" y="0"/>
                      <a:pt x="13" y="0"/>
                    </a:cubicBezTo>
                    <a:cubicBezTo>
                      <a:pt x="63" y="0"/>
                      <a:pt x="63" y="0"/>
                      <a:pt x="63" y="0"/>
                    </a:cubicBezTo>
                    <a:cubicBezTo>
                      <a:pt x="70" y="0"/>
                      <a:pt x="76" y="6"/>
                      <a:pt x="76" y="13"/>
                    </a:cubicBezTo>
                    <a:cubicBezTo>
                      <a:pt x="76" y="250"/>
                      <a:pt x="76" y="250"/>
                      <a:pt x="76" y="250"/>
                    </a:cubicBezTo>
                    <a:cubicBezTo>
                      <a:pt x="76" y="257"/>
                      <a:pt x="70" y="263"/>
                      <a:pt x="63" y="263"/>
                    </a:cubicBezTo>
                    <a:lnTo>
                      <a:pt x="13" y="263"/>
                    </a:lnTo>
                    <a:close/>
                  </a:path>
                </a:pathLst>
              </a:cu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5" name="íş1îḋe">
                <a:extLst>
                  <a:ext uri="{FF2B5EF4-FFF2-40B4-BE49-F238E27FC236}">
                    <a16:creationId xmlns:a16="http://schemas.microsoft.com/office/drawing/2014/main" xmlns="" id="{8C212916-AA49-49F8-93ED-AE9C04FE573E}"/>
                  </a:ext>
                </a:extLst>
              </p:cNvPr>
              <p:cNvSpPr/>
              <p:nvPr/>
            </p:nvSpPr>
            <p:spPr bwMode="auto">
              <a:xfrm>
                <a:off x="5023" y="3019"/>
                <a:ext cx="87" cy="428"/>
              </a:xfrm>
              <a:custGeom>
                <a:avLst/>
                <a:gdLst>
                  <a:gd name="T0" fmla="*/ 13 w 42"/>
                  <a:gd name="T1" fmla="*/ 206 h 206"/>
                  <a:gd name="T2" fmla="*/ 0 w 42"/>
                  <a:gd name="T3" fmla="*/ 193 h 206"/>
                  <a:gd name="T4" fmla="*/ 0 w 42"/>
                  <a:gd name="T5" fmla="*/ 13 h 206"/>
                  <a:gd name="T6" fmla="*/ 13 w 42"/>
                  <a:gd name="T7" fmla="*/ 0 h 206"/>
                  <a:gd name="T8" fmla="*/ 29 w 42"/>
                  <a:gd name="T9" fmla="*/ 0 h 206"/>
                  <a:gd name="T10" fmla="*/ 42 w 42"/>
                  <a:gd name="T11" fmla="*/ 13 h 206"/>
                  <a:gd name="T12" fmla="*/ 42 w 42"/>
                  <a:gd name="T13" fmla="*/ 193 h 206"/>
                  <a:gd name="T14" fmla="*/ 29 w 42"/>
                  <a:gd name="T15" fmla="*/ 206 h 206"/>
                  <a:gd name="T16" fmla="*/ 13 w 42"/>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06">
                    <a:moveTo>
                      <a:pt x="13" y="206"/>
                    </a:moveTo>
                    <a:cubicBezTo>
                      <a:pt x="6" y="206"/>
                      <a:pt x="0" y="200"/>
                      <a:pt x="0" y="193"/>
                    </a:cubicBezTo>
                    <a:cubicBezTo>
                      <a:pt x="0" y="13"/>
                      <a:pt x="0" y="13"/>
                      <a:pt x="0" y="13"/>
                    </a:cubicBezTo>
                    <a:cubicBezTo>
                      <a:pt x="0" y="6"/>
                      <a:pt x="6" y="0"/>
                      <a:pt x="13" y="0"/>
                    </a:cubicBezTo>
                    <a:cubicBezTo>
                      <a:pt x="29" y="0"/>
                      <a:pt x="29" y="0"/>
                      <a:pt x="29" y="0"/>
                    </a:cubicBezTo>
                    <a:cubicBezTo>
                      <a:pt x="36" y="0"/>
                      <a:pt x="42" y="6"/>
                      <a:pt x="42" y="13"/>
                    </a:cubicBezTo>
                    <a:cubicBezTo>
                      <a:pt x="42" y="193"/>
                      <a:pt x="42" y="193"/>
                      <a:pt x="42" y="193"/>
                    </a:cubicBezTo>
                    <a:cubicBezTo>
                      <a:pt x="42" y="200"/>
                      <a:pt x="36" y="206"/>
                      <a:pt x="29" y="206"/>
                    </a:cubicBezTo>
                    <a:lnTo>
                      <a:pt x="13" y="206"/>
                    </a:lnTo>
                    <a:close/>
                  </a:path>
                </a:pathLst>
              </a:custGeom>
              <a:solidFill>
                <a:srgbClr val="E447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6" name="iŝliďè">
                <a:extLst>
                  <a:ext uri="{FF2B5EF4-FFF2-40B4-BE49-F238E27FC236}">
                    <a16:creationId xmlns:a16="http://schemas.microsoft.com/office/drawing/2014/main" xmlns="" id="{FFD1106F-117A-4AD0-B09D-B85AC30FEBDD}"/>
                  </a:ext>
                </a:extLst>
              </p:cNvPr>
              <p:cNvSpPr/>
              <p:nvPr/>
            </p:nvSpPr>
            <p:spPr bwMode="auto">
              <a:xfrm>
                <a:off x="4805" y="2754"/>
                <a:ext cx="39" cy="93"/>
              </a:xfrm>
              <a:custGeom>
                <a:avLst/>
                <a:gdLst>
                  <a:gd name="T0" fmla="*/ 10 w 19"/>
                  <a:gd name="T1" fmla="*/ 45 h 45"/>
                  <a:gd name="T2" fmla="*/ 0 w 19"/>
                  <a:gd name="T3" fmla="*/ 30 h 45"/>
                  <a:gd name="T4" fmla="*/ 0 w 19"/>
                  <a:gd name="T5" fmla="*/ 21 h 45"/>
                  <a:gd name="T6" fmla="*/ 10 w 19"/>
                  <a:gd name="T7" fmla="*/ 2 h 45"/>
                  <a:gd name="T8" fmla="*/ 19 w 19"/>
                  <a:gd name="T9" fmla="*/ 14 h 45"/>
                  <a:gd name="T10" fmla="*/ 19 w 19"/>
                  <a:gd name="T11" fmla="*/ 30 h 45"/>
                  <a:gd name="T12" fmla="*/ 10 w 19"/>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19" h="45">
                    <a:moveTo>
                      <a:pt x="10" y="45"/>
                    </a:moveTo>
                    <a:cubicBezTo>
                      <a:pt x="4" y="45"/>
                      <a:pt x="0" y="38"/>
                      <a:pt x="0" y="30"/>
                    </a:cubicBezTo>
                    <a:cubicBezTo>
                      <a:pt x="0" y="21"/>
                      <a:pt x="0" y="21"/>
                      <a:pt x="0" y="21"/>
                    </a:cubicBezTo>
                    <a:cubicBezTo>
                      <a:pt x="0" y="12"/>
                      <a:pt x="4" y="4"/>
                      <a:pt x="10" y="2"/>
                    </a:cubicBezTo>
                    <a:cubicBezTo>
                      <a:pt x="15" y="0"/>
                      <a:pt x="19" y="6"/>
                      <a:pt x="19" y="14"/>
                    </a:cubicBezTo>
                    <a:cubicBezTo>
                      <a:pt x="19" y="30"/>
                      <a:pt x="19" y="30"/>
                      <a:pt x="19" y="30"/>
                    </a:cubicBezTo>
                    <a:cubicBezTo>
                      <a:pt x="19" y="38"/>
                      <a:pt x="15" y="45"/>
                      <a:pt x="10" y="45"/>
                    </a:cubicBezTo>
                    <a:close/>
                  </a:path>
                </a:pathLst>
              </a:custGeom>
              <a:solidFill>
                <a:srgbClr val="40BD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7" name="iS1íde">
                <a:extLst>
                  <a:ext uri="{FF2B5EF4-FFF2-40B4-BE49-F238E27FC236}">
                    <a16:creationId xmlns:a16="http://schemas.microsoft.com/office/drawing/2014/main" xmlns="" id="{4D3C6C09-1184-4AE7-93F7-C765FECF673C}"/>
                  </a:ext>
                </a:extLst>
              </p:cNvPr>
              <p:cNvSpPr/>
              <p:nvPr/>
            </p:nvSpPr>
            <p:spPr bwMode="auto">
              <a:xfrm>
                <a:off x="4788" y="2824"/>
                <a:ext cx="73" cy="114"/>
              </a:xfrm>
              <a:custGeom>
                <a:avLst/>
                <a:gdLst>
                  <a:gd name="T0" fmla="*/ 15 w 35"/>
                  <a:gd name="T1" fmla="*/ 55 h 55"/>
                  <a:gd name="T2" fmla="*/ 0 w 35"/>
                  <a:gd name="T3" fmla="*/ 40 h 55"/>
                  <a:gd name="T4" fmla="*/ 0 w 35"/>
                  <a:gd name="T5" fmla="*/ 15 h 55"/>
                  <a:gd name="T6" fmla="*/ 15 w 35"/>
                  <a:gd name="T7" fmla="*/ 0 h 55"/>
                  <a:gd name="T8" fmla="*/ 20 w 35"/>
                  <a:gd name="T9" fmla="*/ 0 h 55"/>
                  <a:gd name="T10" fmla="*/ 35 w 35"/>
                  <a:gd name="T11" fmla="*/ 15 h 55"/>
                  <a:gd name="T12" fmla="*/ 35 w 35"/>
                  <a:gd name="T13" fmla="*/ 40 h 55"/>
                  <a:gd name="T14" fmla="*/ 20 w 35"/>
                  <a:gd name="T15" fmla="*/ 55 h 55"/>
                  <a:gd name="T16" fmla="*/ 15 w 35"/>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15" y="55"/>
                    </a:moveTo>
                    <a:cubicBezTo>
                      <a:pt x="7" y="55"/>
                      <a:pt x="0" y="48"/>
                      <a:pt x="0" y="40"/>
                    </a:cubicBezTo>
                    <a:cubicBezTo>
                      <a:pt x="0" y="15"/>
                      <a:pt x="0" y="15"/>
                      <a:pt x="0" y="15"/>
                    </a:cubicBezTo>
                    <a:cubicBezTo>
                      <a:pt x="0" y="6"/>
                      <a:pt x="7" y="0"/>
                      <a:pt x="15" y="0"/>
                    </a:cubicBezTo>
                    <a:cubicBezTo>
                      <a:pt x="20" y="0"/>
                      <a:pt x="20" y="0"/>
                      <a:pt x="20" y="0"/>
                    </a:cubicBezTo>
                    <a:cubicBezTo>
                      <a:pt x="28" y="0"/>
                      <a:pt x="35" y="6"/>
                      <a:pt x="35" y="15"/>
                    </a:cubicBezTo>
                    <a:cubicBezTo>
                      <a:pt x="35" y="40"/>
                      <a:pt x="35" y="40"/>
                      <a:pt x="35" y="40"/>
                    </a:cubicBezTo>
                    <a:cubicBezTo>
                      <a:pt x="35" y="48"/>
                      <a:pt x="28" y="55"/>
                      <a:pt x="20" y="55"/>
                    </a:cubicBezTo>
                    <a:lnTo>
                      <a:pt x="15" y="55"/>
                    </a:lnTo>
                    <a:close/>
                  </a:path>
                </a:pathLst>
              </a:cu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8" name="ï$ļiďé">
                <a:extLst>
                  <a:ext uri="{FF2B5EF4-FFF2-40B4-BE49-F238E27FC236}">
                    <a16:creationId xmlns:a16="http://schemas.microsoft.com/office/drawing/2014/main" xmlns="" id="{F9E04135-BC81-43F0-9B70-DEFFC9D992FE}"/>
                  </a:ext>
                </a:extLst>
              </p:cNvPr>
              <p:cNvSpPr/>
              <p:nvPr/>
            </p:nvSpPr>
            <p:spPr bwMode="auto">
              <a:xfrm>
                <a:off x="4757" y="2907"/>
                <a:ext cx="137" cy="96"/>
              </a:xfrm>
              <a:custGeom>
                <a:avLst/>
                <a:gdLst>
                  <a:gd name="T0" fmla="*/ 15 w 66"/>
                  <a:gd name="T1" fmla="*/ 46 h 46"/>
                  <a:gd name="T2" fmla="*/ 0 w 66"/>
                  <a:gd name="T3" fmla="*/ 31 h 46"/>
                  <a:gd name="T4" fmla="*/ 0 w 66"/>
                  <a:gd name="T5" fmla="*/ 15 h 46"/>
                  <a:gd name="T6" fmla="*/ 15 w 66"/>
                  <a:gd name="T7" fmla="*/ 0 h 46"/>
                  <a:gd name="T8" fmla="*/ 51 w 66"/>
                  <a:gd name="T9" fmla="*/ 0 h 46"/>
                  <a:gd name="T10" fmla="*/ 66 w 66"/>
                  <a:gd name="T11" fmla="*/ 15 h 46"/>
                  <a:gd name="T12" fmla="*/ 66 w 66"/>
                  <a:gd name="T13" fmla="*/ 31 h 46"/>
                  <a:gd name="T14" fmla="*/ 51 w 66"/>
                  <a:gd name="T15" fmla="*/ 46 h 46"/>
                  <a:gd name="T16" fmla="*/ 15 w 6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6">
                    <a:moveTo>
                      <a:pt x="15" y="46"/>
                    </a:moveTo>
                    <a:cubicBezTo>
                      <a:pt x="6" y="46"/>
                      <a:pt x="0" y="39"/>
                      <a:pt x="0" y="31"/>
                    </a:cubicBezTo>
                    <a:cubicBezTo>
                      <a:pt x="0" y="15"/>
                      <a:pt x="0" y="15"/>
                      <a:pt x="0" y="15"/>
                    </a:cubicBezTo>
                    <a:cubicBezTo>
                      <a:pt x="0" y="7"/>
                      <a:pt x="6" y="0"/>
                      <a:pt x="15" y="0"/>
                    </a:cubicBezTo>
                    <a:cubicBezTo>
                      <a:pt x="51" y="0"/>
                      <a:pt x="51" y="0"/>
                      <a:pt x="51" y="0"/>
                    </a:cubicBezTo>
                    <a:cubicBezTo>
                      <a:pt x="59" y="0"/>
                      <a:pt x="66" y="7"/>
                      <a:pt x="66" y="15"/>
                    </a:cubicBezTo>
                    <a:cubicBezTo>
                      <a:pt x="66" y="31"/>
                      <a:pt x="66" y="31"/>
                      <a:pt x="66" y="31"/>
                    </a:cubicBezTo>
                    <a:cubicBezTo>
                      <a:pt x="66" y="39"/>
                      <a:pt x="59" y="46"/>
                      <a:pt x="51" y="46"/>
                    </a:cubicBezTo>
                    <a:lnTo>
                      <a:pt x="15" y="46"/>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9" name="îšļïḍe">
                <a:extLst>
                  <a:ext uri="{FF2B5EF4-FFF2-40B4-BE49-F238E27FC236}">
                    <a16:creationId xmlns:a16="http://schemas.microsoft.com/office/drawing/2014/main" xmlns="" id="{2CD9AF0D-CB27-4945-9257-5DED76563BE5}"/>
                  </a:ext>
                </a:extLst>
              </p:cNvPr>
              <p:cNvSpPr/>
              <p:nvPr/>
            </p:nvSpPr>
            <p:spPr bwMode="auto">
              <a:xfrm>
                <a:off x="4717" y="2949"/>
                <a:ext cx="214" cy="546"/>
              </a:xfrm>
              <a:custGeom>
                <a:avLst/>
                <a:gdLst>
                  <a:gd name="T0" fmla="*/ 15 w 103"/>
                  <a:gd name="T1" fmla="*/ 263 h 263"/>
                  <a:gd name="T2" fmla="*/ 0 w 103"/>
                  <a:gd name="T3" fmla="*/ 248 h 263"/>
                  <a:gd name="T4" fmla="*/ 0 w 103"/>
                  <a:gd name="T5" fmla="*/ 15 h 263"/>
                  <a:gd name="T6" fmla="*/ 15 w 103"/>
                  <a:gd name="T7" fmla="*/ 0 h 263"/>
                  <a:gd name="T8" fmla="*/ 88 w 103"/>
                  <a:gd name="T9" fmla="*/ 0 h 263"/>
                  <a:gd name="T10" fmla="*/ 103 w 103"/>
                  <a:gd name="T11" fmla="*/ 15 h 263"/>
                  <a:gd name="T12" fmla="*/ 103 w 103"/>
                  <a:gd name="T13" fmla="*/ 248 h 263"/>
                  <a:gd name="T14" fmla="*/ 88 w 103"/>
                  <a:gd name="T15" fmla="*/ 263 h 263"/>
                  <a:gd name="T16" fmla="*/ 15 w 103"/>
                  <a:gd name="T17"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263">
                    <a:moveTo>
                      <a:pt x="15" y="263"/>
                    </a:moveTo>
                    <a:cubicBezTo>
                      <a:pt x="7" y="263"/>
                      <a:pt x="0" y="256"/>
                      <a:pt x="0" y="248"/>
                    </a:cubicBezTo>
                    <a:cubicBezTo>
                      <a:pt x="0" y="15"/>
                      <a:pt x="0" y="15"/>
                      <a:pt x="0" y="15"/>
                    </a:cubicBezTo>
                    <a:cubicBezTo>
                      <a:pt x="0" y="7"/>
                      <a:pt x="7" y="0"/>
                      <a:pt x="15" y="0"/>
                    </a:cubicBezTo>
                    <a:cubicBezTo>
                      <a:pt x="88" y="0"/>
                      <a:pt x="88" y="0"/>
                      <a:pt x="88" y="0"/>
                    </a:cubicBezTo>
                    <a:cubicBezTo>
                      <a:pt x="97" y="0"/>
                      <a:pt x="103" y="7"/>
                      <a:pt x="103" y="15"/>
                    </a:cubicBezTo>
                    <a:cubicBezTo>
                      <a:pt x="103" y="248"/>
                      <a:pt x="103" y="248"/>
                      <a:pt x="103" y="248"/>
                    </a:cubicBezTo>
                    <a:cubicBezTo>
                      <a:pt x="103" y="256"/>
                      <a:pt x="97" y="263"/>
                      <a:pt x="88" y="263"/>
                    </a:cubicBezTo>
                    <a:lnTo>
                      <a:pt x="15" y="263"/>
                    </a:lnTo>
                    <a:close/>
                  </a:path>
                </a:pathLst>
              </a:cu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0" name="îṡḻíḋè">
                <a:extLst>
                  <a:ext uri="{FF2B5EF4-FFF2-40B4-BE49-F238E27FC236}">
                    <a16:creationId xmlns:a16="http://schemas.microsoft.com/office/drawing/2014/main" xmlns="" id="{1FA2D86C-A5B4-4523-A91B-34AA1B624510}"/>
                  </a:ext>
                </a:extLst>
              </p:cNvPr>
              <p:cNvSpPr/>
              <p:nvPr/>
            </p:nvSpPr>
            <p:spPr bwMode="auto">
              <a:xfrm>
                <a:off x="4765" y="3019"/>
                <a:ext cx="121" cy="428"/>
              </a:xfrm>
              <a:custGeom>
                <a:avLst/>
                <a:gdLst>
                  <a:gd name="T0" fmla="*/ 15 w 58"/>
                  <a:gd name="T1" fmla="*/ 206 h 206"/>
                  <a:gd name="T2" fmla="*/ 0 w 58"/>
                  <a:gd name="T3" fmla="*/ 191 h 206"/>
                  <a:gd name="T4" fmla="*/ 0 w 58"/>
                  <a:gd name="T5" fmla="*/ 15 h 206"/>
                  <a:gd name="T6" fmla="*/ 15 w 58"/>
                  <a:gd name="T7" fmla="*/ 0 h 206"/>
                  <a:gd name="T8" fmla="*/ 43 w 58"/>
                  <a:gd name="T9" fmla="*/ 0 h 206"/>
                  <a:gd name="T10" fmla="*/ 58 w 58"/>
                  <a:gd name="T11" fmla="*/ 15 h 206"/>
                  <a:gd name="T12" fmla="*/ 58 w 58"/>
                  <a:gd name="T13" fmla="*/ 191 h 206"/>
                  <a:gd name="T14" fmla="*/ 43 w 58"/>
                  <a:gd name="T15" fmla="*/ 206 h 206"/>
                  <a:gd name="T16" fmla="*/ 15 w 58"/>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06">
                    <a:moveTo>
                      <a:pt x="15" y="206"/>
                    </a:moveTo>
                    <a:cubicBezTo>
                      <a:pt x="6" y="206"/>
                      <a:pt x="0" y="199"/>
                      <a:pt x="0" y="191"/>
                    </a:cubicBezTo>
                    <a:cubicBezTo>
                      <a:pt x="0" y="15"/>
                      <a:pt x="0" y="15"/>
                      <a:pt x="0" y="15"/>
                    </a:cubicBezTo>
                    <a:cubicBezTo>
                      <a:pt x="0" y="7"/>
                      <a:pt x="6" y="0"/>
                      <a:pt x="15" y="0"/>
                    </a:cubicBezTo>
                    <a:cubicBezTo>
                      <a:pt x="43" y="0"/>
                      <a:pt x="43" y="0"/>
                      <a:pt x="43" y="0"/>
                    </a:cubicBezTo>
                    <a:cubicBezTo>
                      <a:pt x="51" y="0"/>
                      <a:pt x="58" y="7"/>
                      <a:pt x="58" y="15"/>
                    </a:cubicBezTo>
                    <a:cubicBezTo>
                      <a:pt x="58" y="191"/>
                      <a:pt x="58" y="191"/>
                      <a:pt x="58" y="191"/>
                    </a:cubicBezTo>
                    <a:cubicBezTo>
                      <a:pt x="58" y="199"/>
                      <a:pt x="51" y="206"/>
                      <a:pt x="43" y="206"/>
                    </a:cubicBezTo>
                    <a:lnTo>
                      <a:pt x="15" y="206"/>
                    </a:lnTo>
                    <a:close/>
                  </a:path>
                </a:pathLst>
              </a:custGeom>
              <a:solidFill>
                <a:srgbClr val="40BD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1" name="ísḷîḋé">
                <a:extLst>
                  <a:ext uri="{FF2B5EF4-FFF2-40B4-BE49-F238E27FC236}">
                    <a16:creationId xmlns:a16="http://schemas.microsoft.com/office/drawing/2014/main" xmlns="" id="{AA9564DD-5AA2-42B3-8770-8CF501587B7B}"/>
                  </a:ext>
                </a:extLst>
              </p:cNvPr>
              <p:cNvSpPr/>
              <p:nvPr/>
            </p:nvSpPr>
            <p:spPr bwMode="auto">
              <a:xfrm>
                <a:off x="823" y="1136"/>
                <a:ext cx="889" cy="2380"/>
              </a:xfrm>
              <a:custGeom>
                <a:avLst/>
                <a:gdLst>
                  <a:gd name="T0" fmla="*/ 202 w 428"/>
                  <a:gd name="T1" fmla="*/ 1113 h 1146"/>
                  <a:gd name="T2" fmla="*/ 161 w 428"/>
                  <a:gd name="T3" fmla="*/ 1146 h 1146"/>
                  <a:gd name="T4" fmla="*/ 31 w 428"/>
                  <a:gd name="T5" fmla="*/ 1146 h 1146"/>
                  <a:gd name="T6" fmla="*/ 4 w 428"/>
                  <a:gd name="T7" fmla="*/ 1113 h 1146"/>
                  <a:gd name="T8" fmla="*/ 227 w 428"/>
                  <a:gd name="T9" fmla="*/ 33 h 1146"/>
                  <a:gd name="T10" fmla="*/ 268 w 428"/>
                  <a:gd name="T11" fmla="*/ 0 h 1146"/>
                  <a:gd name="T12" fmla="*/ 397 w 428"/>
                  <a:gd name="T13" fmla="*/ 0 h 1146"/>
                  <a:gd name="T14" fmla="*/ 424 w 428"/>
                  <a:gd name="T15" fmla="*/ 33 h 1146"/>
                  <a:gd name="T16" fmla="*/ 202 w 428"/>
                  <a:gd name="T17" fmla="*/ 1113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1146">
                    <a:moveTo>
                      <a:pt x="202" y="1113"/>
                    </a:moveTo>
                    <a:cubicBezTo>
                      <a:pt x="198" y="1131"/>
                      <a:pt x="179" y="1146"/>
                      <a:pt x="161" y="1146"/>
                    </a:cubicBezTo>
                    <a:cubicBezTo>
                      <a:pt x="31" y="1146"/>
                      <a:pt x="31" y="1146"/>
                      <a:pt x="31" y="1146"/>
                    </a:cubicBezTo>
                    <a:cubicBezTo>
                      <a:pt x="12" y="1146"/>
                      <a:pt x="0" y="1131"/>
                      <a:pt x="4" y="1113"/>
                    </a:cubicBezTo>
                    <a:cubicBezTo>
                      <a:pt x="227" y="33"/>
                      <a:pt x="227" y="33"/>
                      <a:pt x="227" y="33"/>
                    </a:cubicBezTo>
                    <a:cubicBezTo>
                      <a:pt x="231" y="15"/>
                      <a:pt x="249" y="0"/>
                      <a:pt x="268" y="0"/>
                    </a:cubicBezTo>
                    <a:cubicBezTo>
                      <a:pt x="397" y="0"/>
                      <a:pt x="397" y="0"/>
                      <a:pt x="397" y="0"/>
                    </a:cubicBezTo>
                    <a:cubicBezTo>
                      <a:pt x="416" y="0"/>
                      <a:pt x="428" y="15"/>
                      <a:pt x="424" y="33"/>
                    </a:cubicBezTo>
                    <a:cubicBezTo>
                      <a:pt x="202" y="1113"/>
                      <a:pt x="202" y="1113"/>
                      <a:pt x="202" y="1113"/>
                    </a:cubicBezTo>
                  </a:path>
                </a:pathLst>
              </a:custGeom>
              <a:solidFill>
                <a:srgbClr val="F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2" name="ï$ľidè">
                <a:extLst>
                  <a:ext uri="{FF2B5EF4-FFF2-40B4-BE49-F238E27FC236}">
                    <a16:creationId xmlns:a16="http://schemas.microsoft.com/office/drawing/2014/main" xmlns="" id="{BB05AE38-1E39-4562-B0F8-F11C4C1C728D}"/>
                  </a:ext>
                </a:extLst>
              </p:cNvPr>
              <p:cNvSpPr/>
              <p:nvPr/>
            </p:nvSpPr>
            <p:spPr bwMode="auto">
              <a:xfrm>
                <a:off x="823" y="1130"/>
                <a:ext cx="891" cy="2392"/>
              </a:xfrm>
              <a:custGeom>
                <a:avLst/>
                <a:gdLst>
                  <a:gd name="T0" fmla="*/ 202 w 429"/>
                  <a:gd name="T1" fmla="*/ 1116 h 1152"/>
                  <a:gd name="T2" fmla="*/ 198 w 429"/>
                  <a:gd name="T3" fmla="*/ 1115 h 1152"/>
                  <a:gd name="T4" fmla="*/ 185 w 429"/>
                  <a:gd name="T5" fmla="*/ 1137 h 1152"/>
                  <a:gd name="T6" fmla="*/ 161 w 429"/>
                  <a:gd name="T7" fmla="*/ 1146 h 1152"/>
                  <a:gd name="T8" fmla="*/ 31 w 429"/>
                  <a:gd name="T9" fmla="*/ 1146 h 1152"/>
                  <a:gd name="T10" fmla="*/ 13 w 429"/>
                  <a:gd name="T11" fmla="*/ 1139 h 1152"/>
                  <a:gd name="T12" fmla="*/ 7 w 429"/>
                  <a:gd name="T13" fmla="*/ 1122 h 1152"/>
                  <a:gd name="T14" fmla="*/ 7 w 429"/>
                  <a:gd name="T15" fmla="*/ 1116 h 1152"/>
                  <a:gd name="T16" fmla="*/ 230 w 429"/>
                  <a:gd name="T17" fmla="*/ 37 h 1152"/>
                  <a:gd name="T18" fmla="*/ 244 w 429"/>
                  <a:gd name="T19" fmla="*/ 15 h 1152"/>
                  <a:gd name="T20" fmla="*/ 268 w 429"/>
                  <a:gd name="T21" fmla="*/ 6 h 1152"/>
                  <a:gd name="T22" fmla="*/ 397 w 429"/>
                  <a:gd name="T23" fmla="*/ 6 h 1152"/>
                  <a:gd name="T24" fmla="*/ 415 w 429"/>
                  <a:gd name="T25" fmla="*/ 13 h 1152"/>
                  <a:gd name="T26" fmla="*/ 422 w 429"/>
                  <a:gd name="T27" fmla="*/ 30 h 1152"/>
                  <a:gd name="T28" fmla="*/ 421 w 429"/>
                  <a:gd name="T29" fmla="*/ 36 h 1152"/>
                  <a:gd name="T30" fmla="*/ 198 w 429"/>
                  <a:gd name="T31" fmla="*/ 1115 h 1152"/>
                  <a:gd name="T32" fmla="*/ 202 w 429"/>
                  <a:gd name="T33" fmla="*/ 1116 h 1152"/>
                  <a:gd name="T34" fmla="*/ 205 w 429"/>
                  <a:gd name="T35" fmla="*/ 1116 h 1152"/>
                  <a:gd name="T36" fmla="*/ 428 w 429"/>
                  <a:gd name="T37" fmla="*/ 37 h 1152"/>
                  <a:gd name="T38" fmla="*/ 429 w 429"/>
                  <a:gd name="T39" fmla="*/ 30 h 1152"/>
                  <a:gd name="T40" fmla="*/ 420 w 429"/>
                  <a:gd name="T41" fmla="*/ 8 h 1152"/>
                  <a:gd name="T42" fmla="*/ 397 w 429"/>
                  <a:gd name="T43" fmla="*/ 0 h 1152"/>
                  <a:gd name="T44" fmla="*/ 268 w 429"/>
                  <a:gd name="T45" fmla="*/ 0 h 1152"/>
                  <a:gd name="T46" fmla="*/ 239 w 429"/>
                  <a:gd name="T47" fmla="*/ 10 h 1152"/>
                  <a:gd name="T48" fmla="*/ 223 w 429"/>
                  <a:gd name="T49" fmla="*/ 36 h 1152"/>
                  <a:gd name="T50" fmla="*/ 1 w 429"/>
                  <a:gd name="T51" fmla="*/ 1115 h 1152"/>
                  <a:gd name="T52" fmla="*/ 0 w 429"/>
                  <a:gd name="T53" fmla="*/ 1122 h 1152"/>
                  <a:gd name="T54" fmla="*/ 9 w 429"/>
                  <a:gd name="T55" fmla="*/ 1144 h 1152"/>
                  <a:gd name="T56" fmla="*/ 31 w 429"/>
                  <a:gd name="T57" fmla="*/ 1152 h 1152"/>
                  <a:gd name="T58" fmla="*/ 161 w 429"/>
                  <a:gd name="T59" fmla="*/ 1152 h 1152"/>
                  <a:gd name="T60" fmla="*/ 189 w 429"/>
                  <a:gd name="T61" fmla="*/ 1142 h 1152"/>
                  <a:gd name="T62" fmla="*/ 205 w 429"/>
                  <a:gd name="T63" fmla="*/ 1116 h 1152"/>
                  <a:gd name="T64" fmla="*/ 202 w 429"/>
                  <a:gd name="T65" fmla="*/ 111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9" h="1152">
                    <a:moveTo>
                      <a:pt x="202" y="1116"/>
                    </a:moveTo>
                    <a:cubicBezTo>
                      <a:pt x="198" y="1115"/>
                      <a:pt x="198" y="1115"/>
                      <a:pt x="198" y="1115"/>
                    </a:cubicBezTo>
                    <a:cubicBezTo>
                      <a:pt x="197" y="1123"/>
                      <a:pt x="191" y="1131"/>
                      <a:pt x="185" y="1137"/>
                    </a:cubicBezTo>
                    <a:cubicBezTo>
                      <a:pt x="178" y="1142"/>
                      <a:pt x="169" y="1146"/>
                      <a:pt x="161" y="1146"/>
                    </a:cubicBezTo>
                    <a:cubicBezTo>
                      <a:pt x="31" y="1146"/>
                      <a:pt x="31" y="1146"/>
                      <a:pt x="31" y="1146"/>
                    </a:cubicBezTo>
                    <a:cubicBezTo>
                      <a:pt x="24" y="1146"/>
                      <a:pt x="18" y="1143"/>
                      <a:pt x="13" y="1139"/>
                    </a:cubicBezTo>
                    <a:cubicBezTo>
                      <a:pt x="9" y="1135"/>
                      <a:pt x="7" y="1129"/>
                      <a:pt x="7" y="1122"/>
                    </a:cubicBezTo>
                    <a:cubicBezTo>
                      <a:pt x="7" y="1120"/>
                      <a:pt x="7" y="1118"/>
                      <a:pt x="7" y="1116"/>
                    </a:cubicBezTo>
                    <a:cubicBezTo>
                      <a:pt x="230" y="37"/>
                      <a:pt x="230" y="37"/>
                      <a:pt x="230" y="37"/>
                    </a:cubicBezTo>
                    <a:cubicBezTo>
                      <a:pt x="232" y="29"/>
                      <a:pt x="237" y="21"/>
                      <a:pt x="244" y="15"/>
                    </a:cubicBezTo>
                    <a:cubicBezTo>
                      <a:pt x="251" y="10"/>
                      <a:pt x="259" y="6"/>
                      <a:pt x="268" y="6"/>
                    </a:cubicBezTo>
                    <a:cubicBezTo>
                      <a:pt x="397" y="6"/>
                      <a:pt x="397" y="6"/>
                      <a:pt x="397" y="6"/>
                    </a:cubicBezTo>
                    <a:cubicBezTo>
                      <a:pt x="405" y="6"/>
                      <a:pt x="411" y="9"/>
                      <a:pt x="415" y="13"/>
                    </a:cubicBezTo>
                    <a:cubicBezTo>
                      <a:pt x="419" y="17"/>
                      <a:pt x="422" y="23"/>
                      <a:pt x="422" y="30"/>
                    </a:cubicBezTo>
                    <a:cubicBezTo>
                      <a:pt x="422" y="32"/>
                      <a:pt x="422" y="34"/>
                      <a:pt x="421" y="36"/>
                    </a:cubicBezTo>
                    <a:cubicBezTo>
                      <a:pt x="198" y="1115"/>
                      <a:pt x="198" y="1115"/>
                      <a:pt x="198" y="1115"/>
                    </a:cubicBezTo>
                    <a:cubicBezTo>
                      <a:pt x="202" y="1116"/>
                      <a:pt x="202" y="1116"/>
                      <a:pt x="202" y="1116"/>
                    </a:cubicBezTo>
                    <a:cubicBezTo>
                      <a:pt x="205" y="1116"/>
                      <a:pt x="205" y="1116"/>
                      <a:pt x="205" y="1116"/>
                    </a:cubicBezTo>
                    <a:cubicBezTo>
                      <a:pt x="428" y="37"/>
                      <a:pt x="428" y="37"/>
                      <a:pt x="428" y="37"/>
                    </a:cubicBezTo>
                    <a:cubicBezTo>
                      <a:pt x="428" y="35"/>
                      <a:pt x="429" y="32"/>
                      <a:pt x="429" y="30"/>
                    </a:cubicBezTo>
                    <a:cubicBezTo>
                      <a:pt x="429" y="21"/>
                      <a:pt x="425" y="14"/>
                      <a:pt x="420" y="8"/>
                    </a:cubicBezTo>
                    <a:cubicBezTo>
                      <a:pt x="414" y="3"/>
                      <a:pt x="406" y="0"/>
                      <a:pt x="397" y="0"/>
                    </a:cubicBezTo>
                    <a:cubicBezTo>
                      <a:pt x="268" y="0"/>
                      <a:pt x="268" y="0"/>
                      <a:pt x="268" y="0"/>
                    </a:cubicBezTo>
                    <a:cubicBezTo>
                      <a:pt x="257" y="0"/>
                      <a:pt x="247" y="4"/>
                      <a:pt x="239" y="10"/>
                    </a:cubicBezTo>
                    <a:cubicBezTo>
                      <a:pt x="231" y="17"/>
                      <a:pt x="225" y="26"/>
                      <a:pt x="223" y="36"/>
                    </a:cubicBezTo>
                    <a:cubicBezTo>
                      <a:pt x="1" y="1115"/>
                      <a:pt x="1" y="1115"/>
                      <a:pt x="1" y="1115"/>
                    </a:cubicBezTo>
                    <a:cubicBezTo>
                      <a:pt x="0" y="1117"/>
                      <a:pt x="0" y="1120"/>
                      <a:pt x="0" y="1122"/>
                    </a:cubicBezTo>
                    <a:cubicBezTo>
                      <a:pt x="0" y="1131"/>
                      <a:pt x="3" y="1138"/>
                      <a:pt x="9" y="1144"/>
                    </a:cubicBezTo>
                    <a:cubicBezTo>
                      <a:pt x="14" y="1149"/>
                      <a:pt x="22" y="1152"/>
                      <a:pt x="31" y="1152"/>
                    </a:cubicBezTo>
                    <a:cubicBezTo>
                      <a:pt x="161" y="1152"/>
                      <a:pt x="161" y="1152"/>
                      <a:pt x="161" y="1152"/>
                    </a:cubicBezTo>
                    <a:cubicBezTo>
                      <a:pt x="171" y="1152"/>
                      <a:pt x="181" y="1148"/>
                      <a:pt x="189" y="1142"/>
                    </a:cubicBezTo>
                    <a:cubicBezTo>
                      <a:pt x="197" y="1135"/>
                      <a:pt x="203" y="1126"/>
                      <a:pt x="205" y="1116"/>
                    </a:cubicBezTo>
                    <a:cubicBezTo>
                      <a:pt x="202" y="1116"/>
                      <a:pt x="202" y="1116"/>
                      <a:pt x="202" y="1116"/>
                    </a:cubicBezTo>
                  </a:path>
                </a:pathLst>
              </a:custGeom>
              <a:solidFill>
                <a:srgbClr val="F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3" name="ïṥlîďe">
                <a:extLst>
                  <a:ext uri="{FF2B5EF4-FFF2-40B4-BE49-F238E27FC236}">
                    <a16:creationId xmlns:a16="http://schemas.microsoft.com/office/drawing/2014/main" xmlns="" id="{63C5BBA5-B2D1-4993-BAEA-0730191F34E3}"/>
                  </a:ext>
                </a:extLst>
              </p:cNvPr>
              <p:cNvSpPr/>
              <p:nvPr/>
            </p:nvSpPr>
            <p:spPr bwMode="auto">
              <a:xfrm>
                <a:off x="2215" y="1136"/>
                <a:ext cx="855" cy="2380"/>
              </a:xfrm>
              <a:custGeom>
                <a:avLst/>
                <a:gdLst>
                  <a:gd name="T0" fmla="*/ 409 w 412"/>
                  <a:gd name="T1" fmla="*/ 1113 h 1146"/>
                  <a:gd name="T2" fmla="*/ 381 w 412"/>
                  <a:gd name="T3" fmla="*/ 1146 h 1146"/>
                  <a:gd name="T4" fmla="*/ 252 w 412"/>
                  <a:gd name="T5" fmla="*/ 1146 h 1146"/>
                  <a:gd name="T6" fmla="*/ 211 w 412"/>
                  <a:gd name="T7" fmla="*/ 1113 h 1146"/>
                  <a:gd name="T8" fmla="*/ 4 w 412"/>
                  <a:gd name="T9" fmla="*/ 33 h 1146"/>
                  <a:gd name="T10" fmla="*/ 32 w 412"/>
                  <a:gd name="T11" fmla="*/ 0 h 1146"/>
                  <a:gd name="T12" fmla="*/ 161 w 412"/>
                  <a:gd name="T13" fmla="*/ 0 h 1146"/>
                  <a:gd name="T14" fmla="*/ 202 w 412"/>
                  <a:gd name="T15" fmla="*/ 33 h 1146"/>
                  <a:gd name="T16" fmla="*/ 409 w 412"/>
                  <a:gd name="T17" fmla="*/ 1113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1146">
                    <a:moveTo>
                      <a:pt x="409" y="1113"/>
                    </a:moveTo>
                    <a:cubicBezTo>
                      <a:pt x="412" y="1131"/>
                      <a:pt x="400" y="1146"/>
                      <a:pt x="381" y="1146"/>
                    </a:cubicBezTo>
                    <a:cubicBezTo>
                      <a:pt x="252" y="1146"/>
                      <a:pt x="252" y="1146"/>
                      <a:pt x="252" y="1146"/>
                    </a:cubicBezTo>
                    <a:cubicBezTo>
                      <a:pt x="233" y="1146"/>
                      <a:pt x="215" y="1131"/>
                      <a:pt x="211" y="1113"/>
                    </a:cubicBezTo>
                    <a:cubicBezTo>
                      <a:pt x="4" y="33"/>
                      <a:pt x="4" y="33"/>
                      <a:pt x="4" y="33"/>
                    </a:cubicBezTo>
                    <a:cubicBezTo>
                      <a:pt x="0" y="15"/>
                      <a:pt x="13" y="0"/>
                      <a:pt x="32" y="0"/>
                    </a:cubicBezTo>
                    <a:cubicBezTo>
                      <a:pt x="161" y="0"/>
                      <a:pt x="161" y="0"/>
                      <a:pt x="161" y="0"/>
                    </a:cubicBezTo>
                    <a:cubicBezTo>
                      <a:pt x="180" y="0"/>
                      <a:pt x="198" y="15"/>
                      <a:pt x="202" y="33"/>
                    </a:cubicBezTo>
                    <a:cubicBezTo>
                      <a:pt x="409" y="1113"/>
                      <a:pt x="409" y="1113"/>
                      <a:pt x="409" y="1113"/>
                    </a:cubicBezTo>
                  </a:path>
                </a:pathLst>
              </a:custGeom>
              <a:solidFill>
                <a:srgbClr val="F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4" name="iṡ1îďè">
                <a:extLst>
                  <a:ext uri="{FF2B5EF4-FFF2-40B4-BE49-F238E27FC236}">
                    <a16:creationId xmlns:a16="http://schemas.microsoft.com/office/drawing/2014/main" xmlns="" id="{45FA8966-3F73-4070-BFCE-F5E312DB72B7}"/>
                  </a:ext>
                </a:extLst>
              </p:cNvPr>
              <p:cNvSpPr/>
              <p:nvPr/>
            </p:nvSpPr>
            <p:spPr bwMode="auto">
              <a:xfrm>
                <a:off x="2215" y="1130"/>
                <a:ext cx="857" cy="2392"/>
              </a:xfrm>
              <a:custGeom>
                <a:avLst/>
                <a:gdLst>
                  <a:gd name="T0" fmla="*/ 409 w 413"/>
                  <a:gd name="T1" fmla="*/ 1116 h 1152"/>
                  <a:gd name="T2" fmla="*/ 406 w 413"/>
                  <a:gd name="T3" fmla="*/ 1116 h 1152"/>
                  <a:gd name="T4" fmla="*/ 406 w 413"/>
                  <a:gd name="T5" fmla="*/ 1122 h 1152"/>
                  <a:gd name="T6" fmla="*/ 399 w 413"/>
                  <a:gd name="T7" fmla="*/ 1139 h 1152"/>
                  <a:gd name="T8" fmla="*/ 381 w 413"/>
                  <a:gd name="T9" fmla="*/ 1146 h 1152"/>
                  <a:gd name="T10" fmla="*/ 252 w 413"/>
                  <a:gd name="T11" fmla="*/ 1146 h 1152"/>
                  <a:gd name="T12" fmla="*/ 228 w 413"/>
                  <a:gd name="T13" fmla="*/ 1137 h 1152"/>
                  <a:gd name="T14" fmla="*/ 215 w 413"/>
                  <a:gd name="T15" fmla="*/ 1115 h 1152"/>
                  <a:gd name="T16" fmla="*/ 7 w 413"/>
                  <a:gd name="T17" fmla="*/ 36 h 1152"/>
                  <a:gd name="T18" fmla="*/ 7 w 413"/>
                  <a:gd name="T19" fmla="*/ 30 h 1152"/>
                  <a:gd name="T20" fmla="*/ 14 w 413"/>
                  <a:gd name="T21" fmla="*/ 13 h 1152"/>
                  <a:gd name="T22" fmla="*/ 32 w 413"/>
                  <a:gd name="T23" fmla="*/ 6 h 1152"/>
                  <a:gd name="T24" fmla="*/ 161 w 413"/>
                  <a:gd name="T25" fmla="*/ 6 h 1152"/>
                  <a:gd name="T26" fmla="*/ 185 w 413"/>
                  <a:gd name="T27" fmla="*/ 15 h 1152"/>
                  <a:gd name="T28" fmla="*/ 198 w 413"/>
                  <a:gd name="T29" fmla="*/ 37 h 1152"/>
                  <a:gd name="T30" fmla="*/ 406 w 413"/>
                  <a:gd name="T31" fmla="*/ 1116 h 1152"/>
                  <a:gd name="T32" fmla="*/ 409 w 413"/>
                  <a:gd name="T33" fmla="*/ 1116 h 1152"/>
                  <a:gd name="T34" fmla="*/ 412 w 413"/>
                  <a:gd name="T35" fmla="*/ 1115 h 1152"/>
                  <a:gd name="T36" fmla="*/ 205 w 413"/>
                  <a:gd name="T37" fmla="*/ 36 h 1152"/>
                  <a:gd name="T38" fmla="*/ 189 w 413"/>
                  <a:gd name="T39" fmla="*/ 10 h 1152"/>
                  <a:gd name="T40" fmla="*/ 161 w 413"/>
                  <a:gd name="T41" fmla="*/ 0 h 1152"/>
                  <a:gd name="T42" fmla="*/ 32 w 413"/>
                  <a:gd name="T43" fmla="*/ 0 h 1152"/>
                  <a:gd name="T44" fmla="*/ 9 w 413"/>
                  <a:gd name="T45" fmla="*/ 8 h 1152"/>
                  <a:gd name="T46" fmla="*/ 0 w 413"/>
                  <a:gd name="T47" fmla="*/ 30 h 1152"/>
                  <a:gd name="T48" fmla="*/ 1 w 413"/>
                  <a:gd name="T49" fmla="*/ 37 h 1152"/>
                  <a:gd name="T50" fmla="*/ 208 w 413"/>
                  <a:gd name="T51" fmla="*/ 1116 h 1152"/>
                  <a:gd name="T52" fmla="*/ 224 w 413"/>
                  <a:gd name="T53" fmla="*/ 1142 h 1152"/>
                  <a:gd name="T54" fmla="*/ 252 w 413"/>
                  <a:gd name="T55" fmla="*/ 1152 h 1152"/>
                  <a:gd name="T56" fmla="*/ 381 w 413"/>
                  <a:gd name="T57" fmla="*/ 1152 h 1152"/>
                  <a:gd name="T58" fmla="*/ 404 w 413"/>
                  <a:gd name="T59" fmla="*/ 1144 h 1152"/>
                  <a:gd name="T60" fmla="*/ 413 w 413"/>
                  <a:gd name="T61" fmla="*/ 1122 h 1152"/>
                  <a:gd name="T62" fmla="*/ 412 w 413"/>
                  <a:gd name="T63" fmla="*/ 1115 h 1152"/>
                  <a:gd name="T64" fmla="*/ 409 w 413"/>
                  <a:gd name="T65" fmla="*/ 111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3" h="1152">
                    <a:moveTo>
                      <a:pt x="409" y="1116"/>
                    </a:moveTo>
                    <a:cubicBezTo>
                      <a:pt x="406" y="1116"/>
                      <a:pt x="406" y="1116"/>
                      <a:pt x="406" y="1116"/>
                    </a:cubicBezTo>
                    <a:cubicBezTo>
                      <a:pt x="406" y="1118"/>
                      <a:pt x="406" y="1120"/>
                      <a:pt x="406" y="1122"/>
                    </a:cubicBezTo>
                    <a:cubicBezTo>
                      <a:pt x="406" y="1129"/>
                      <a:pt x="404" y="1135"/>
                      <a:pt x="399" y="1139"/>
                    </a:cubicBezTo>
                    <a:cubicBezTo>
                      <a:pt x="395" y="1143"/>
                      <a:pt x="389" y="1146"/>
                      <a:pt x="381" y="1146"/>
                    </a:cubicBezTo>
                    <a:cubicBezTo>
                      <a:pt x="252" y="1146"/>
                      <a:pt x="252" y="1146"/>
                      <a:pt x="252" y="1146"/>
                    </a:cubicBezTo>
                    <a:cubicBezTo>
                      <a:pt x="243" y="1146"/>
                      <a:pt x="235" y="1142"/>
                      <a:pt x="228" y="1137"/>
                    </a:cubicBezTo>
                    <a:cubicBezTo>
                      <a:pt x="221" y="1131"/>
                      <a:pt x="216" y="1123"/>
                      <a:pt x="215" y="1115"/>
                    </a:cubicBezTo>
                    <a:cubicBezTo>
                      <a:pt x="7" y="36"/>
                      <a:pt x="7" y="36"/>
                      <a:pt x="7" y="36"/>
                    </a:cubicBezTo>
                    <a:cubicBezTo>
                      <a:pt x="7" y="34"/>
                      <a:pt x="7" y="32"/>
                      <a:pt x="7" y="30"/>
                    </a:cubicBezTo>
                    <a:cubicBezTo>
                      <a:pt x="7" y="23"/>
                      <a:pt x="9" y="18"/>
                      <a:pt x="14" y="13"/>
                    </a:cubicBezTo>
                    <a:cubicBezTo>
                      <a:pt x="18" y="9"/>
                      <a:pt x="24" y="6"/>
                      <a:pt x="32" y="6"/>
                    </a:cubicBezTo>
                    <a:cubicBezTo>
                      <a:pt x="161" y="6"/>
                      <a:pt x="161" y="6"/>
                      <a:pt x="161" y="6"/>
                    </a:cubicBezTo>
                    <a:cubicBezTo>
                      <a:pt x="170" y="6"/>
                      <a:pt x="178" y="10"/>
                      <a:pt x="185" y="15"/>
                    </a:cubicBezTo>
                    <a:cubicBezTo>
                      <a:pt x="192" y="21"/>
                      <a:pt x="197" y="29"/>
                      <a:pt x="198" y="37"/>
                    </a:cubicBezTo>
                    <a:cubicBezTo>
                      <a:pt x="406" y="1116"/>
                      <a:pt x="406" y="1116"/>
                      <a:pt x="406" y="1116"/>
                    </a:cubicBezTo>
                    <a:cubicBezTo>
                      <a:pt x="409" y="1116"/>
                      <a:pt x="409" y="1116"/>
                      <a:pt x="409" y="1116"/>
                    </a:cubicBezTo>
                    <a:cubicBezTo>
                      <a:pt x="412" y="1115"/>
                      <a:pt x="412" y="1115"/>
                      <a:pt x="412" y="1115"/>
                    </a:cubicBezTo>
                    <a:cubicBezTo>
                      <a:pt x="205" y="36"/>
                      <a:pt x="205" y="36"/>
                      <a:pt x="205" y="36"/>
                    </a:cubicBezTo>
                    <a:cubicBezTo>
                      <a:pt x="203" y="26"/>
                      <a:pt x="197" y="17"/>
                      <a:pt x="189" y="10"/>
                    </a:cubicBezTo>
                    <a:cubicBezTo>
                      <a:pt x="181" y="4"/>
                      <a:pt x="171" y="0"/>
                      <a:pt x="161" y="0"/>
                    </a:cubicBezTo>
                    <a:cubicBezTo>
                      <a:pt x="32" y="0"/>
                      <a:pt x="32" y="0"/>
                      <a:pt x="32" y="0"/>
                    </a:cubicBezTo>
                    <a:cubicBezTo>
                      <a:pt x="22" y="0"/>
                      <a:pt x="14" y="3"/>
                      <a:pt x="9" y="8"/>
                    </a:cubicBezTo>
                    <a:cubicBezTo>
                      <a:pt x="3" y="14"/>
                      <a:pt x="0" y="22"/>
                      <a:pt x="0" y="30"/>
                    </a:cubicBezTo>
                    <a:cubicBezTo>
                      <a:pt x="0" y="32"/>
                      <a:pt x="0" y="35"/>
                      <a:pt x="1" y="37"/>
                    </a:cubicBezTo>
                    <a:cubicBezTo>
                      <a:pt x="208" y="1116"/>
                      <a:pt x="208" y="1116"/>
                      <a:pt x="208" y="1116"/>
                    </a:cubicBezTo>
                    <a:cubicBezTo>
                      <a:pt x="210" y="1126"/>
                      <a:pt x="216" y="1135"/>
                      <a:pt x="224" y="1142"/>
                    </a:cubicBezTo>
                    <a:cubicBezTo>
                      <a:pt x="231" y="1148"/>
                      <a:pt x="241" y="1152"/>
                      <a:pt x="252" y="1152"/>
                    </a:cubicBezTo>
                    <a:cubicBezTo>
                      <a:pt x="381" y="1152"/>
                      <a:pt x="381" y="1152"/>
                      <a:pt x="381" y="1152"/>
                    </a:cubicBezTo>
                    <a:cubicBezTo>
                      <a:pt x="390" y="1152"/>
                      <a:pt x="398" y="1149"/>
                      <a:pt x="404" y="1144"/>
                    </a:cubicBezTo>
                    <a:cubicBezTo>
                      <a:pt x="410" y="1138"/>
                      <a:pt x="413" y="1130"/>
                      <a:pt x="413" y="1122"/>
                    </a:cubicBezTo>
                    <a:cubicBezTo>
                      <a:pt x="413" y="1120"/>
                      <a:pt x="413" y="1117"/>
                      <a:pt x="412" y="1115"/>
                    </a:cubicBezTo>
                    <a:cubicBezTo>
                      <a:pt x="409" y="1116"/>
                      <a:pt x="409" y="1116"/>
                      <a:pt x="409" y="1116"/>
                    </a:cubicBezTo>
                  </a:path>
                </a:pathLst>
              </a:custGeom>
              <a:solidFill>
                <a:srgbClr val="F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5" name="îṡľíḑé">
                <a:extLst>
                  <a:ext uri="{FF2B5EF4-FFF2-40B4-BE49-F238E27FC236}">
                    <a16:creationId xmlns:a16="http://schemas.microsoft.com/office/drawing/2014/main" xmlns="" id="{71677247-CC7C-4D46-92DC-93C89F663140}"/>
                  </a:ext>
                </a:extLst>
              </p:cNvPr>
              <p:cNvSpPr/>
              <p:nvPr/>
            </p:nvSpPr>
            <p:spPr bwMode="auto">
              <a:xfrm>
                <a:off x="1631" y="773"/>
                <a:ext cx="631" cy="417"/>
              </a:xfrm>
              <a:custGeom>
                <a:avLst/>
                <a:gdLst>
                  <a:gd name="T0" fmla="*/ 64 w 304"/>
                  <a:gd name="T1" fmla="*/ 201 h 201"/>
                  <a:gd name="T2" fmla="*/ 0 w 304"/>
                  <a:gd name="T3" fmla="*/ 201 h 201"/>
                  <a:gd name="T4" fmla="*/ 0 w 304"/>
                  <a:gd name="T5" fmla="*/ 91 h 201"/>
                  <a:gd name="T6" fmla="*/ 91 w 304"/>
                  <a:gd name="T7" fmla="*/ 0 h 201"/>
                  <a:gd name="T8" fmla="*/ 214 w 304"/>
                  <a:gd name="T9" fmla="*/ 0 h 201"/>
                  <a:gd name="T10" fmla="*/ 304 w 304"/>
                  <a:gd name="T11" fmla="*/ 91 h 201"/>
                  <a:gd name="T12" fmla="*/ 304 w 304"/>
                  <a:gd name="T13" fmla="*/ 183 h 201"/>
                  <a:gd name="T14" fmla="*/ 240 w 304"/>
                  <a:gd name="T15" fmla="*/ 183 h 201"/>
                  <a:gd name="T16" fmla="*/ 240 w 304"/>
                  <a:gd name="T17" fmla="*/ 91 h 201"/>
                  <a:gd name="T18" fmla="*/ 214 w 304"/>
                  <a:gd name="T19" fmla="*/ 64 h 201"/>
                  <a:gd name="T20" fmla="*/ 91 w 304"/>
                  <a:gd name="T21" fmla="*/ 64 h 201"/>
                  <a:gd name="T22" fmla="*/ 64 w 304"/>
                  <a:gd name="T23" fmla="*/ 91 h 201"/>
                  <a:gd name="T24" fmla="*/ 64 w 304"/>
                  <a:gd name="T25"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4" h="201">
                    <a:moveTo>
                      <a:pt x="64" y="201"/>
                    </a:moveTo>
                    <a:cubicBezTo>
                      <a:pt x="0" y="201"/>
                      <a:pt x="0" y="201"/>
                      <a:pt x="0" y="201"/>
                    </a:cubicBezTo>
                    <a:cubicBezTo>
                      <a:pt x="0" y="91"/>
                      <a:pt x="0" y="91"/>
                      <a:pt x="0" y="91"/>
                    </a:cubicBezTo>
                    <a:cubicBezTo>
                      <a:pt x="0" y="41"/>
                      <a:pt x="41" y="0"/>
                      <a:pt x="91" y="0"/>
                    </a:cubicBezTo>
                    <a:cubicBezTo>
                      <a:pt x="214" y="0"/>
                      <a:pt x="214" y="0"/>
                      <a:pt x="214" y="0"/>
                    </a:cubicBezTo>
                    <a:cubicBezTo>
                      <a:pt x="264" y="0"/>
                      <a:pt x="304" y="41"/>
                      <a:pt x="304" y="91"/>
                    </a:cubicBezTo>
                    <a:cubicBezTo>
                      <a:pt x="304" y="183"/>
                      <a:pt x="304" y="183"/>
                      <a:pt x="304" y="183"/>
                    </a:cubicBezTo>
                    <a:cubicBezTo>
                      <a:pt x="240" y="183"/>
                      <a:pt x="240" y="183"/>
                      <a:pt x="240" y="183"/>
                    </a:cubicBezTo>
                    <a:cubicBezTo>
                      <a:pt x="240" y="91"/>
                      <a:pt x="240" y="91"/>
                      <a:pt x="240" y="91"/>
                    </a:cubicBezTo>
                    <a:cubicBezTo>
                      <a:pt x="240" y="76"/>
                      <a:pt x="228" y="64"/>
                      <a:pt x="214" y="64"/>
                    </a:cubicBezTo>
                    <a:cubicBezTo>
                      <a:pt x="91" y="64"/>
                      <a:pt x="91" y="64"/>
                      <a:pt x="91" y="64"/>
                    </a:cubicBezTo>
                    <a:cubicBezTo>
                      <a:pt x="76" y="64"/>
                      <a:pt x="64" y="76"/>
                      <a:pt x="64" y="91"/>
                    </a:cubicBezTo>
                    <a:cubicBezTo>
                      <a:pt x="64" y="201"/>
                      <a:pt x="64" y="201"/>
                      <a:pt x="64" y="201"/>
                    </a:cubicBezTo>
                  </a:path>
                </a:pathLst>
              </a:custGeom>
              <a:solidFill>
                <a:srgbClr val="3EA1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6" name="íṣḻîďê">
                <a:extLst>
                  <a:ext uri="{FF2B5EF4-FFF2-40B4-BE49-F238E27FC236}">
                    <a16:creationId xmlns:a16="http://schemas.microsoft.com/office/drawing/2014/main" xmlns="" id="{1619BEA7-039E-4AE2-8F96-F925BDB3A330}"/>
                  </a:ext>
                </a:extLst>
              </p:cNvPr>
              <p:cNvSpPr/>
              <p:nvPr/>
            </p:nvSpPr>
            <p:spPr bwMode="auto">
              <a:xfrm>
                <a:off x="850" y="1136"/>
                <a:ext cx="2195" cy="2380"/>
              </a:xfrm>
              <a:custGeom>
                <a:avLst/>
                <a:gdLst>
                  <a:gd name="T0" fmla="*/ 529 w 1057"/>
                  <a:gd name="T1" fmla="*/ 0 h 1146"/>
                  <a:gd name="T2" fmla="*/ 529 w 1057"/>
                  <a:gd name="T3" fmla="*/ 0 h 1146"/>
                  <a:gd name="T4" fmla="*/ 528 w 1057"/>
                  <a:gd name="T5" fmla="*/ 0 h 1146"/>
                  <a:gd name="T6" fmla="*/ 527 w 1057"/>
                  <a:gd name="T7" fmla="*/ 0 h 1146"/>
                  <a:gd name="T8" fmla="*/ 527 w 1057"/>
                  <a:gd name="T9" fmla="*/ 0 h 1146"/>
                  <a:gd name="T10" fmla="*/ 58 w 1057"/>
                  <a:gd name="T11" fmla="*/ 553 h 1146"/>
                  <a:gd name="T12" fmla="*/ 58 w 1057"/>
                  <a:gd name="T13" fmla="*/ 1146 h 1146"/>
                  <a:gd name="T14" fmla="*/ 1000 w 1057"/>
                  <a:gd name="T15" fmla="*/ 1146 h 1146"/>
                  <a:gd name="T16" fmla="*/ 1000 w 1057"/>
                  <a:gd name="T17" fmla="*/ 553 h 1146"/>
                  <a:gd name="T18" fmla="*/ 999 w 1057"/>
                  <a:gd name="T19" fmla="*/ 553 h 1146"/>
                  <a:gd name="T20" fmla="*/ 529 w 1057"/>
                  <a:gd name="T21" fmla="*/ 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7" h="1146">
                    <a:moveTo>
                      <a:pt x="529" y="0"/>
                    </a:moveTo>
                    <a:cubicBezTo>
                      <a:pt x="529" y="0"/>
                      <a:pt x="529" y="0"/>
                      <a:pt x="529" y="0"/>
                    </a:cubicBezTo>
                    <a:cubicBezTo>
                      <a:pt x="528" y="0"/>
                      <a:pt x="528" y="0"/>
                      <a:pt x="528" y="0"/>
                    </a:cubicBezTo>
                    <a:cubicBezTo>
                      <a:pt x="527" y="0"/>
                      <a:pt x="527" y="0"/>
                      <a:pt x="527" y="0"/>
                    </a:cubicBezTo>
                    <a:cubicBezTo>
                      <a:pt x="527" y="0"/>
                      <a:pt x="527" y="0"/>
                      <a:pt x="527" y="0"/>
                    </a:cubicBezTo>
                    <a:cubicBezTo>
                      <a:pt x="0" y="1"/>
                      <a:pt x="58" y="553"/>
                      <a:pt x="58" y="553"/>
                    </a:cubicBezTo>
                    <a:cubicBezTo>
                      <a:pt x="58" y="1146"/>
                      <a:pt x="58" y="1146"/>
                      <a:pt x="58" y="1146"/>
                    </a:cubicBezTo>
                    <a:cubicBezTo>
                      <a:pt x="1000" y="1146"/>
                      <a:pt x="1000" y="1146"/>
                      <a:pt x="1000" y="1146"/>
                    </a:cubicBezTo>
                    <a:cubicBezTo>
                      <a:pt x="1000" y="553"/>
                      <a:pt x="1000" y="553"/>
                      <a:pt x="1000" y="553"/>
                    </a:cubicBezTo>
                    <a:cubicBezTo>
                      <a:pt x="999" y="553"/>
                      <a:pt x="999" y="553"/>
                      <a:pt x="999" y="553"/>
                    </a:cubicBezTo>
                    <a:cubicBezTo>
                      <a:pt x="999" y="553"/>
                      <a:pt x="1057" y="1"/>
                      <a:pt x="529" y="0"/>
                    </a:cubicBezTo>
                  </a:path>
                </a:pathLst>
              </a:custGeom>
              <a:solidFill>
                <a:srgbClr val="FFD9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7" name="íṡḻïḋé">
                <a:extLst>
                  <a:ext uri="{FF2B5EF4-FFF2-40B4-BE49-F238E27FC236}">
                    <a16:creationId xmlns:a16="http://schemas.microsoft.com/office/drawing/2014/main" xmlns="" id="{E74A4BE0-74E1-4865-A50B-147866A374DB}"/>
                  </a:ext>
                </a:extLst>
              </p:cNvPr>
              <p:cNvSpPr/>
              <p:nvPr/>
            </p:nvSpPr>
            <p:spPr bwMode="auto">
              <a:xfrm>
                <a:off x="1691" y="1606"/>
                <a:ext cx="513" cy="209"/>
              </a:xfrm>
              <a:prstGeom prst="rect">
                <a:avLst/>
              </a:prstGeom>
              <a:solidFill>
                <a:srgbClr val="676C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58" name="iṥḷídê">
                <a:extLst>
                  <a:ext uri="{FF2B5EF4-FFF2-40B4-BE49-F238E27FC236}">
                    <a16:creationId xmlns:a16="http://schemas.microsoft.com/office/drawing/2014/main" xmlns="" id="{D45F0D8D-2427-443D-8FF7-1F6B6EB55B78}"/>
                  </a:ext>
                </a:extLst>
              </p:cNvPr>
              <p:cNvSpPr/>
              <p:nvPr/>
            </p:nvSpPr>
            <p:spPr bwMode="auto">
              <a:xfrm>
                <a:off x="1691" y="1606"/>
                <a:ext cx="51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59" name="ïsľîḍê">
                <a:extLst>
                  <a:ext uri="{FF2B5EF4-FFF2-40B4-BE49-F238E27FC236}">
                    <a16:creationId xmlns:a16="http://schemas.microsoft.com/office/drawing/2014/main" xmlns="" id="{92249AAD-4ACF-40BE-9CEE-1E009E58FD2B}"/>
                  </a:ext>
                </a:extLst>
              </p:cNvPr>
              <p:cNvSpPr/>
              <p:nvPr/>
            </p:nvSpPr>
            <p:spPr bwMode="auto">
              <a:xfrm>
                <a:off x="1228" y="2511"/>
                <a:ext cx="571" cy="751"/>
              </a:xfrm>
              <a:prstGeom prst="rect">
                <a:avLst/>
              </a:prstGeom>
              <a:solidFill>
                <a:srgbClr val="3E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0" name="íš1ídê">
                <a:extLst>
                  <a:ext uri="{FF2B5EF4-FFF2-40B4-BE49-F238E27FC236}">
                    <a16:creationId xmlns:a16="http://schemas.microsoft.com/office/drawing/2014/main" xmlns="" id="{E572F1BD-96BF-41DB-8F70-89AEFBDF8C7C}"/>
                  </a:ext>
                </a:extLst>
              </p:cNvPr>
              <p:cNvSpPr/>
              <p:nvPr/>
            </p:nvSpPr>
            <p:spPr bwMode="auto">
              <a:xfrm>
                <a:off x="1182" y="2486"/>
                <a:ext cx="665" cy="401"/>
              </a:xfrm>
              <a:prstGeom prst="rect">
                <a:avLst/>
              </a:prstGeom>
              <a:solidFill>
                <a:srgbClr val="F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1" name="iṥḷïḓé">
                <a:extLst>
                  <a:ext uri="{FF2B5EF4-FFF2-40B4-BE49-F238E27FC236}">
                    <a16:creationId xmlns:a16="http://schemas.microsoft.com/office/drawing/2014/main" xmlns="" id="{881A6A03-7623-4F6A-AF6B-0D2E46EE31EA}"/>
                  </a:ext>
                </a:extLst>
              </p:cNvPr>
              <p:cNvSpPr/>
              <p:nvPr/>
            </p:nvSpPr>
            <p:spPr bwMode="auto">
              <a:xfrm>
                <a:off x="1473" y="2833"/>
                <a:ext cx="81" cy="153"/>
              </a:xfrm>
              <a:prstGeom prst="rect">
                <a:avLst/>
              </a:prstGeom>
              <a:solidFill>
                <a:srgbClr val="676C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2" name="ísḷíḋé">
                <a:extLst>
                  <a:ext uri="{FF2B5EF4-FFF2-40B4-BE49-F238E27FC236}">
                    <a16:creationId xmlns:a16="http://schemas.microsoft.com/office/drawing/2014/main" xmlns="" id="{A3860E6F-6C26-41B3-8CE0-0B6BF4DDF9B1}"/>
                  </a:ext>
                </a:extLst>
              </p:cNvPr>
              <p:cNvSpPr/>
              <p:nvPr/>
            </p:nvSpPr>
            <p:spPr bwMode="auto">
              <a:xfrm>
                <a:off x="2094" y="2511"/>
                <a:ext cx="573" cy="751"/>
              </a:xfrm>
              <a:prstGeom prst="rect">
                <a:avLst/>
              </a:prstGeom>
              <a:solidFill>
                <a:srgbClr val="3E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3" name="iS1íḍè">
                <a:extLst>
                  <a:ext uri="{FF2B5EF4-FFF2-40B4-BE49-F238E27FC236}">
                    <a16:creationId xmlns:a16="http://schemas.microsoft.com/office/drawing/2014/main" xmlns="" id="{4CA01261-EB2B-40D8-AEF3-8888627ABEC6}"/>
                  </a:ext>
                </a:extLst>
              </p:cNvPr>
              <p:cNvSpPr/>
              <p:nvPr/>
            </p:nvSpPr>
            <p:spPr bwMode="auto">
              <a:xfrm>
                <a:off x="2094" y="2511"/>
                <a:ext cx="573" cy="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4" name="î$lîḍè">
                <a:extLst>
                  <a:ext uri="{FF2B5EF4-FFF2-40B4-BE49-F238E27FC236}">
                    <a16:creationId xmlns:a16="http://schemas.microsoft.com/office/drawing/2014/main" xmlns="" id="{1AAB0AB1-9986-4C12-8101-82ADD4015BA1}"/>
                  </a:ext>
                </a:extLst>
              </p:cNvPr>
              <p:cNvSpPr/>
              <p:nvPr/>
            </p:nvSpPr>
            <p:spPr bwMode="auto">
              <a:xfrm>
                <a:off x="2049" y="2486"/>
                <a:ext cx="664" cy="401"/>
              </a:xfrm>
              <a:prstGeom prst="rect">
                <a:avLst/>
              </a:prstGeom>
              <a:solidFill>
                <a:srgbClr val="F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5" name="íŝliḋê">
                <a:extLst>
                  <a:ext uri="{FF2B5EF4-FFF2-40B4-BE49-F238E27FC236}">
                    <a16:creationId xmlns:a16="http://schemas.microsoft.com/office/drawing/2014/main" xmlns="" id="{CAD7071A-0320-4065-A6A4-3545EA150D54}"/>
                  </a:ext>
                </a:extLst>
              </p:cNvPr>
              <p:cNvSpPr/>
              <p:nvPr/>
            </p:nvSpPr>
            <p:spPr bwMode="auto">
              <a:xfrm>
                <a:off x="2049" y="2486"/>
                <a:ext cx="664" cy="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6" name="ïşlïḓé">
                <a:extLst>
                  <a:ext uri="{FF2B5EF4-FFF2-40B4-BE49-F238E27FC236}">
                    <a16:creationId xmlns:a16="http://schemas.microsoft.com/office/drawing/2014/main" xmlns="" id="{2FDB6591-24AC-4D85-A24A-01BA50E0DCB3}"/>
                  </a:ext>
                </a:extLst>
              </p:cNvPr>
              <p:cNvSpPr/>
              <p:nvPr/>
            </p:nvSpPr>
            <p:spPr bwMode="auto">
              <a:xfrm>
                <a:off x="2339" y="2833"/>
                <a:ext cx="83" cy="153"/>
              </a:xfrm>
              <a:prstGeom prst="rect">
                <a:avLst/>
              </a:prstGeom>
              <a:solidFill>
                <a:srgbClr val="676C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7" name="iśḷiďe">
                <a:extLst>
                  <a:ext uri="{FF2B5EF4-FFF2-40B4-BE49-F238E27FC236}">
                    <a16:creationId xmlns:a16="http://schemas.microsoft.com/office/drawing/2014/main" xmlns="" id="{63E3E914-4525-4D7A-8E88-B471EF578525}"/>
                  </a:ext>
                </a:extLst>
              </p:cNvPr>
              <p:cNvSpPr/>
              <p:nvPr/>
            </p:nvSpPr>
            <p:spPr bwMode="auto">
              <a:xfrm>
                <a:off x="2339" y="2833"/>
                <a:ext cx="83"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8" name="iṩḷîḑè">
                <a:extLst>
                  <a:ext uri="{FF2B5EF4-FFF2-40B4-BE49-F238E27FC236}">
                    <a16:creationId xmlns:a16="http://schemas.microsoft.com/office/drawing/2014/main" xmlns="" id="{D788EEE4-AAD7-473C-933B-9EB71C9F5DDC}"/>
                  </a:ext>
                </a:extLst>
              </p:cNvPr>
              <p:cNvSpPr/>
              <p:nvPr/>
            </p:nvSpPr>
            <p:spPr bwMode="auto">
              <a:xfrm>
                <a:off x="966" y="2152"/>
                <a:ext cx="1961" cy="8"/>
              </a:xfrm>
              <a:prstGeom prst="rect">
                <a:avLst/>
              </a:prstGeom>
              <a:solidFill>
                <a:srgbClr val="F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9" name="îsľîḓê">
                <a:extLst>
                  <a:ext uri="{FF2B5EF4-FFF2-40B4-BE49-F238E27FC236}">
                    <a16:creationId xmlns:a16="http://schemas.microsoft.com/office/drawing/2014/main" xmlns="" id="{C412CE9E-F998-4A6A-913D-736A68DFB3A2}"/>
                  </a:ext>
                </a:extLst>
              </p:cNvPr>
              <p:cNvSpPr/>
              <p:nvPr/>
            </p:nvSpPr>
            <p:spPr bwMode="auto">
              <a:xfrm>
                <a:off x="966" y="2152"/>
                <a:ext cx="1961"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70" name="ïṣ1íḑe">
                <a:extLst>
                  <a:ext uri="{FF2B5EF4-FFF2-40B4-BE49-F238E27FC236}">
                    <a16:creationId xmlns:a16="http://schemas.microsoft.com/office/drawing/2014/main" xmlns="" id="{5594CDC4-5B52-4892-8C97-2716239CD290}"/>
                  </a:ext>
                </a:extLst>
              </p:cNvPr>
              <p:cNvSpPr/>
              <p:nvPr/>
            </p:nvSpPr>
            <p:spPr bwMode="auto">
              <a:xfrm>
                <a:off x="1934" y="906"/>
                <a:ext cx="991" cy="1378"/>
              </a:xfrm>
              <a:custGeom>
                <a:avLst/>
                <a:gdLst>
                  <a:gd name="T0" fmla="*/ 477 w 477"/>
                  <a:gd name="T1" fmla="*/ 664 h 664"/>
                  <a:gd name="T2" fmla="*/ 477 w 477"/>
                  <a:gd name="T3" fmla="*/ 664 h 664"/>
                  <a:gd name="T4" fmla="*/ 477 w 477"/>
                  <a:gd name="T5" fmla="*/ 664 h 664"/>
                  <a:gd name="T6" fmla="*/ 477 w 477"/>
                  <a:gd name="T7" fmla="*/ 664 h 664"/>
                  <a:gd name="T8" fmla="*/ 477 w 477"/>
                  <a:gd name="T9" fmla="*/ 664 h 664"/>
                  <a:gd name="T10" fmla="*/ 477 w 477"/>
                  <a:gd name="T11" fmla="*/ 664 h 664"/>
                  <a:gd name="T12" fmla="*/ 477 w 477"/>
                  <a:gd name="T13" fmla="*/ 664 h 664"/>
                  <a:gd name="T14" fmla="*/ 477 w 477"/>
                  <a:gd name="T15" fmla="*/ 664 h 664"/>
                  <a:gd name="T16" fmla="*/ 477 w 477"/>
                  <a:gd name="T17" fmla="*/ 664 h 664"/>
                  <a:gd name="T18" fmla="*/ 141 w 477"/>
                  <a:gd name="T19" fmla="*/ 119 h 664"/>
                  <a:gd name="T20" fmla="*/ 134 w 477"/>
                  <a:gd name="T21" fmla="*/ 119 h 664"/>
                  <a:gd name="T22" fmla="*/ 135 w 477"/>
                  <a:gd name="T23" fmla="*/ 124 h 664"/>
                  <a:gd name="T24" fmla="*/ 138 w 477"/>
                  <a:gd name="T25" fmla="*/ 124 h 664"/>
                  <a:gd name="T26" fmla="*/ 141 w 477"/>
                  <a:gd name="T27" fmla="*/ 119 h 664"/>
                  <a:gd name="T28" fmla="*/ 330 w 477"/>
                  <a:gd name="T29" fmla="*/ 111 h 664"/>
                  <a:gd name="T30" fmla="*/ 313 w 477"/>
                  <a:gd name="T31" fmla="*/ 111 h 664"/>
                  <a:gd name="T32" fmla="*/ 324 w 477"/>
                  <a:gd name="T33" fmla="*/ 118 h 664"/>
                  <a:gd name="T34" fmla="*/ 334 w 477"/>
                  <a:gd name="T35" fmla="*/ 128 h 664"/>
                  <a:gd name="T36" fmla="*/ 330 w 477"/>
                  <a:gd name="T37" fmla="*/ 111 h 664"/>
                  <a:gd name="T38" fmla="*/ 68 w 477"/>
                  <a:gd name="T39" fmla="*/ 0 h 664"/>
                  <a:gd name="T40" fmla="*/ 0 w 477"/>
                  <a:gd name="T41" fmla="*/ 0 h 664"/>
                  <a:gd name="T42" fmla="*/ 0 w 477"/>
                  <a:gd name="T43" fmla="*/ 111 h 664"/>
                  <a:gd name="T44" fmla="*/ 5 w 477"/>
                  <a:gd name="T45" fmla="*/ 111 h 664"/>
                  <a:gd name="T46" fmla="*/ 5 w 477"/>
                  <a:gd name="T47" fmla="*/ 111 h 664"/>
                  <a:gd name="T48" fmla="*/ 6 w 477"/>
                  <a:gd name="T49" fmla="*/ 111 h 664"/>
                  <a:gd name="T50" fmla="*/ 7 w 477"/>
                  <a:gd name="T51" fmla="*/ 111 h 664"/>
                  <a:gd name="T52" fmla="*/ 7 w 477"/>
                  <a:gd name="T53" fmla="*/ 111 h 664"/>
                  <a:gd name="T54" fmla="*/ 94 w 477"/>
                  <a:gd name="T55" fmla="*/ 117 h 664"/>
                  <a:gd name="T56" fmla="*/ 94 w 477"/>
                  <a:gd name="T57" fmla="*/ 27 h 664"/>
                  <a:gd name="T58" fmla="*/ 68 w 477"/>
                  <a:gd name="T59"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7" h="664">
                    <a:moveTo>
                      <a:pt x="477" y="664"/>
                    </a:moveTo>
                    <a:cubicBezTo>
                      <a:pt x="477" y="664"/>
                      <a:pt x="477" y="664"/>
                      <a:pt x="477" y="664"/>
                    </a:cubicBezTo>
                    <a:cubicBezTo>
                      <a:pt x="477" y="664"/>
                      <a:pt x="477" y="664"/>
                      <a:pt x="477" y="664"/>
                    </a:cubicBezTo>
                    <a:moveTo>
                      <a:pt x="477" y="664"/>
                    </a:moveTo>
                    <a:cubicBezTo>
                      <a:pt x="477" y="664"/>
                      <a:pt x="477" y="664"/>
                      <a:pt x="477" y="664"/>
                    </a:cubicBezTo>
                    <a:cubicBezTo>
                      <a:pt x="477" y="664"/>
                      <a:pt x="477" y="664"/>
                      <a:pt x="477" y="664"/>
                    </a:cubicBezTo>
                    <a:moveTo>
                      <a:pt x="477" y="664"/>
                    </a:moveTo>
                    <a:cubicBezTo>
                      <a:pt x="477" y="664"/>
                      <a:pt x="477" y="664"/>
                      <a:pt x="477" y="664"/>
                    </a:cubicBezTo>
                    <a:cubicBezTo>
                      <a:pt x="477" y="664"/>
                      <a:pt x="477" y="664"/>
                      <a:pt x="477" y="664"/>
                    </a:cubicBezTo>
                    <a:moveTo>
                      <a:pt x="141" y="119"/>
                    </a:moveTo>
                    <a:cubicBezTo>
                      <a:pt x="134" y="119"/>
                      <a:pt x="134" y="119"/>
                      <a:pt x="134" y="119"/>
                    </a:cubicBezTo>
                    <a:cubicBezTo>
                      <a:pt x="135" y="124"/>
                      <a:pt x="135" y="124"/>
                      <a:pt x="135" y="124"/>
                    </a:cubicBezTo>
                    <a:cubicBezTo>
                      <a:pt x="136" y="124"/>
                      <a:pt x="137" y="124"/>
                      <a:pt x="138" y="124"/>
                    </a:cubicBezTo>
                    <a:cubicBezTo>
                      <a:pt x="139" y="122"/>
                      <a:pt x="140" y="121"/>
                      <a:pt x="141" y="119"/>
                    </a:cubicBezTo>
                    <a:moveTo>
                      <a:pt x="330" y="111"/>
                    </a:moveTo>
                    <a:cubicBezTo>
                      <a:pt x="313" y="111"/>
                      <a:pt x="313" y="111"/>
                      <a:pt x="313" y="111"/>
                    </a:cubicBezTo>
                    <a:cubicBezTo>
                      <a:pt x="317" y="113"/>
                      <a:pt x="321" y="115"/>
                      <a:pt x="324" y="118"/>
                    </a:cubicBezTo>
                    <a:cubicBezTo>
                      <a:pt x="328" y="121"/>
                      <a:pt x="331" y="125"/>
                      <a:pt x="334" y="128"/>
                    </a:cubicBezTo>
                    <a:cubicBezTo>
                      <a:pt x="330" y="111"/>
                      <a:pt x="330" y="111"/>
                      <a:pt x="330" y="111"/>
                    </a:cubicBezTo>
                    <a:moveTo>
                      <a:pt x="68" y="0"/>
                    </a:moveTo>
                    <a:cubicBezTo>
                      <a:pt x="0" y="0"/>
                      <a:pt x="0" y="0"/>
                      <a:pt x="0" y="0"/>
                    </a:cubicBezTo>
                    <a:cubicBezTo>
                      <a:pt x="0" y="111"/>
                      <a:pt x="0" y="111"/>
                      <a:pt x="0" y="111"/>
                    </a:cubicBezTo>
                    <a:cubicBezTo>
                      <a:pt x="1" y="111"/>
                      <a:pt x="3" y="111"/>
                      <a:pt x="5" y="111"/>
                    </a:cubicBezTo>
                    <a:cubicBezTo>
                      <a:pt x="5" y="111"/>
                      <a:pt x="5" y="111"/>
                      <a:pt x="5" y="111"/>
                    </a:cubicBezTo>
                    <a:cubicBezTo>
                      <a:pt x="6" y="111"/>
                      <a:pt x="6" y="111"/>
                      <a:pt x="6" y="111"/>
                    </a:cubicBezTo>
                    <a:cubicBezTo>
                      <a:pt x="7" y="111"/>
                      <a:pt x="7" y="111"/>
                      <a:pt x="7" y="111"/>
                    </a:cubicBezTo>
                    <a:cubicBezTo>
                      <a:pt x="7" y="111"/>
                      <a:pt x="7" y="111"/>
                      <a:pt x="7" y="111"/>
                    </a:cubicBezTo>
                    <a:cubicBezTo>
                      <a:pt x="38" y="111"/>
                      <a:pt x="67" y="113"/>
                      <a:pt x="94" y="117"/>
                    </a:cubicBezTo>
                    <a:cubicBezTo>
                      <a:pt x="94" y="27"/>
                      <a:pt x="94" y="27"/>
                      <a:pt x="94" y="27"/>
                    </a:cubicBezTo>
                    <a:cubicBezTo>
                      <a:pt x="94" y="12"/>
                      <a:pt x="82" y="0"/>
                      <a:pt x="68" y="0"/>
                    </a:cubicBezTo>
                  </a:path>
                </a:pathLst>
              </a:custGeom>
              <a:solidFill>
                <a:srgbClr val="DF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1" name="iśḷîḍè">
                <a:extLst>
                  <a:ext uri="{FF2B5EF4-FFF2-40B4-BE49-F238E27FC236}">
                    <a16:creationId xmlns:a16="http://schemas.microsoft.com/office/drawing/2014/main" xmlns="" id="{E344D688-95E1-4568-A8A0-B6BAE1A5598C}"/>
                  </a:ext>
                </a:extLst>
              </p:cNvPr>
              <p:cNvSpPr/>
              <p:nvPr/>
            </p:nvSpPr>
            <p:spPr bwMode="auto">
              <a:xfrm>
                <a:off x="2235" y="1143"/>
                <a:ext cx="430" cy="265"/>
              </a:xfrm>
              <a:custGeom>
                <a:avLst/>
                <a:gdLst>
                  <a:gd name="T0" fmla="*/ 151 w 207"/>
                  <a:gd name="T1" fmla="*/ 0 h 128"/>
                  <a:gd name="T2" fmla="*/ 151 w 207"/>
                  <a:gd name="T3" fmla="*/ 0 h 128"/>
                  <a:gd name="T4" fmla="*/ 22 w 207"/>
                  <a:gd name="T5" fmla="*/ 0 h 128"/>
                  <a:gd name="T6" fmla="*/ 13 w 207"/>
                  <a:gd name="T7" fmla="*/ 2 h 128"/>
                  <a:gd name="T8" fmla="*/ 13 w 207"/>
                  <a:gd name="T9" fmla="*/ 5 h 128"/>
                  <a:gd name="T10" fmla="*/ 7 w 207"/>
                  <a:gd name="T11" fmla="*/ 5 h 128"/>
                  <a:gd name="T12" fmla="*/ 4 w 207"/>
                  <a:gd name="T13" fmla="*/ 7 h 128"/>
                  <a:gd name="T14" fmla="*/ 0 w 207"/>
                  <a:gd name="T15" fmla="*/ 12 h 128"/>
                  <a:gd name="T16" fmla="*/ 207 w 207"/>
                  <a:gd name="T17" fmla="*/ 128 h 128"/>
                  <a:gd name="T18" fmla="*/ 188 w 207"/>
                  <a:gd name="T19" fmla="*/ 31 h 128"/>
                  <a:gd name="T20" fmla="*/ 175 w 207"/>
                  <a:gd name="T21" fmla="*/ 9 h 128"/>
                  <a:gd name="T22" fmla="*/ 151 w 207"/>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128">
                    <a:moveTo>
                      <a:pt x="151" y="0"/>
                    </a:moveTo>
                    <a:cubicBezTo>
                      <a:pt x="151" y="0"/>
                      <a:pt x="151" y="0"/>
                      <a:pt x="151" y="0"/>
                    </a:cubicBezTo>
                    <a:cubicBezTo>
                      <a:pt x="22" y="0"/>
                      <a:pt x="22" y="0"/>
                      <a:pt x="22" y="0"/>
                    </a:cubicBezTo>
                    <a:cubicBezTo>
                      <a:pt x="19" y="0"/>
                      <a:pt x="16" y="1"/>
                      <a:pt x="13" y="2"/>
                    </a:cubicBezTo>
                    <a:cubicBezTo>
                      <a:pt x="13" y="5"/>
                      <a:pt x="13" y="5"/>
                      <a:pt x="13" y="5"/>
                    </a:cubicBezTo>
                    <a:cubicBezTo>
                      <a:pt x="7" y="5"/>
                      <a:pt x="7" y="5"/>
                      <a:pt x="7" y="5"/>
                    </a:cubicBezTo>
                    <a:cubicBezTo>
                      <a:pt x="5" y="6"/>
                      <a:pt x="5" y="6"/>
                      <a:pt x="4" y="7"/>
                    </a:cubicBezTo>
                    <a:cubicBezTo>
                      <a:pt x="2" y="9"/>
                      <a:pt x="1" y="10"/>
                      <a:pt x="0" y="12"/>
                    </a:cubicBezTo>
                    <a:cubicBezTo>
                      <a:pt x="92" y="33"/>
                      <a:pt x="158" y="76"/>
                      <a:pt x="207" y="128"/>
                    </a:cubicBezTo>
                    <a:cubicBezTo>
                      <a:pt x="188" y="31"/>
                      <a:pt x="188" y="31"/>
                      <a:pt x="188" y="31"/>
                    </a:cubicBezTo>
                    <a:cubicBezTo>
                      <a:pt x="187" y="23"/>
                      <a:pt x="182" y="15"/>
                      <a:pt x="175" y="9"/>
                    </a:cubicBezTo>
                    <a:cubicBezTo>
                      <a:pt x="168" y="4"/>
                      <a:pt x="160" y="0"/>
                      <a:pt x="151" y="0"/>
                    </a:cubicBezTo>
                  </a:path>
                </a:pathLst>
              </a:custGeom>
              <a:solidFill>
                <a:srgbClr val="D254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2" name="í$líḋe">
                <a:extLst>
                  <a:ext uri="{FF2B5EF4-FFF2-40B4-BE49-F238E27FC236}">
                    <a16:creationId xmlns:a16="http://schemas.microsoft.com/office/drawing/2014/main" xmlns="" id="{A801D0A7-1DF6-42BD-93C6-03F7929E0C50}"/>
                  </a:ext>
                </a:extLst>
              </p:cNvPr>
              <p:cNvSpPr/>
              <p:nvPr/>
            </p:nvSpPr>
            <p:spPr bwMode="auto">
              <a:xfrm>
                <a:off x="2221" y="1132"/>
                <a:ext cx="708" cy="1611"/>
              </a:xfrm>
              <a:custGeom>
                <a:avLst/>
                <a:gdLst>
                  <a:gd name="T0" fmla="*/ 340 w 341"/>
                  <a:gd name="T1" fmla="*/ 753 h 776"/>
                  <a:gd name="T2" fmla="*/ 340 w 341"/>
                  <a:gd name="T3" fmla="*/ 776 h 776"/>
                  <a:gd name="T4" fmla="*/ 341 w 341"/>
                  <a:gd name="T5" fmla="*/ 776 h 776"/>
                  <a:gd name="T6" fmla="*/ 340 w 341"/>
                  <a:gd name="T7" fmla="*/ 772 h 776"/>
                  <a:gd name="T8" fmla="*/ 340 w 341"/>
                  <a:gd name="T9" fmla="*/ 753 h 776"/>
                  <a:gd name="T10" fmla="*/ 14 w 341"/>
                  <a:gd name="T11" fmla="*/ 10 h 776"/>
                  <a:gd name="T12" fmla="*/ 3 w 341"/>
                  <a:gd name="T13" fmla="*/ 10 h 776"/>
                  <a:gd name="T14" fmla="*/ 0 w 341"/>
                  <a:gd name="T15" fmla="*/ 15 h 776"/>
                  <a:gd name="T16" fmla="*/ 7 w 341"/>
                  <a:gd name="T17" fmla="*/ 17 h 776"/>
                  <a:gd name="T18" fmla="*/ 11 w 341"/>
                  <a:gd name="T19" fmla="*/ 12 h 776"/>
                  <a:gd name="T20" fmla="*/ 14 w 341"/>
                  <a:gd name="T21" fmla="*/ 10 h 776"/>
                  <a:gd name="T22" fmla="*/ 20 w 341"/>
                  <a:gd name="T23" fmla="*/ 0 h 776"/>
                  <a:gd name="T24" fmla="*/ 20 w 341"/>
                  <a:gd name="T25" fmla="*/ 0 h 776"/>
                  <a:gd name="T26" fmla="*/ 20 w 341"/>
                  <a:gd name="T27" fmla="*/ 7 h 776"/>
                  <a:gd name="T28" fmla="*/ 29 w 341"/>
                  <a:gd name="T29" fmla="*/ 5 h 776"/>
                  <a:gd name="T30" fmla="*/ 158 w 341"/>
                  <a:gd name="T31" fmla="*/ 5 h 776"/>
                  <a:gd name="T32" fmla="*/ 158 w 341"/>
                  <a:gd name="T33" fmla="*/ 5 h 776"/>
                  <a:gd name="T34" fmla="*/ 182 w 341"/>
                  <a:gd name="T35" fmla="*/ 14 h 776"/>
                  <a:gd name="T36" fmla="*/ 195 w 341"/>
                  <a:gd name="T37" fmla="*/ 36 h 776"/>
                  <a:gd name="T38" fmla="*/ 214 w 341"/>
                  <a:gd name="T39" fmla="*/ 133 h 776"/>
                  <a:gd name="T40" fmla="*/ 218 w 341"/>
                  <a:gd name="T41" fmla="*/ 138 h 776"/>
                  <a:gd name="T42" fmla="*/ 196 w 341"/>
                  <a:gd name="T43" fmla="*/ 19 h 776"/>
                  <a:gd name="T44" fmla="*/ 186 w 341"/>
                  <a:gd name="T45" fmla="*/ 9 h 776"/>
                  <a:gd name="T46" fmla="*/ 175 w 341"/>
                  <a:gd name="T47" fmla="*/ 2 h 776"/>
                  <a:gd name="T48" fmla="*/ 20 w 341"/>
                  <a:gd name="T49" fmla="*/ 2 h 776"/>
                  <a:gd name="T50" fmla="*/ 20 w 341"/>
                  <a:gd name="T51" fmla="*/ 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1" h="776">
                    <a:moveTo>
                      <a:pt x="340" y="753"/>
                    </a:moveTo>
                    <a:cubicBezTo>
                      <a:pt x="340" y="776"/>
                      <a:pt x="340" y="776"/>
                      <a:pt x="340" y="776"/>
                    </a:cubicBezTo>
                    <a:cubicBezTo>
                      <a:pt x="341" y="776"/>
                      <a:pt x="341" y="776"/>
                      <a:pt x="341" y="776"/>
                    </a:cubicBezTo>
                    <a:cubicBezTo>
                      <a:pt x="340" y="772"/>
                      <a:pt x="340" y="772"/>
                      <a:pt x="340" y="772"/>
                    </a:cubicBezTo>
                    <a:cubicBezTo>
                      <a:pt x="340" y="753"/>
                      <a:pt x="340" y="753"/>
                      <a:pt x="340" y="753"/>
                    </a:cubicBezTo>
                    <a:moveTo>
                      <a:pt x="14" y="10"/>
                    </a:moveTo>
                    <a:cubicBezTo>
                      <a:pt x="3" y="10"/>
                      <a:pt x="3" y="10"/>
                      <a:pt x="3" y="10"/>
                    </a:cubicBezTo>
                    <a:cubicBezTo>
                      <a:pt x="2" y="12"/>
                      <a:pt x="1" y="13"/>
                      <a:pt x="0" y="15"/>
                    </a:cubicBezTo>
                    <a:cubicBezTo>
                      <a:pt x="2" y="16"/>
                      <a:pt x="5" y="16"/>
                      <a:pt x="7" y="17"/>
                    </a:cubicBezTo>
                    <a:cubicBezTo>
                      <a:pt x="8" y="15"/>
                      <a:pt x="9" y="14"/>
                      <a:pt x="11" y="12"/>
                    </a:cubicBezTo>
                    <a:cubicBezTo>
                      <a:pt x="12" y="11"/>
                      <a:pt x="12" y="11"/>
                      <a:pt x="14" y="10"/>
                    </a:cubicBezTo>
                    <a:moveTo>
                      <a:pt x="20" y="0"/>
                    </a:moveTo>
                    <a:cubicBezTo>
                      <a:pt x="20" y="0"/>
                      <a:pt x="20" y="0"/>
                      <a:pt x="20" y="0"/>
                    </a:cubicBezTo>
                    <a:cubicBezTo>
                      <a:pt x="20" y="7"/>
                      <a:pt x="20" y="7"/>
                      <a:pt x="20" y="7"/>
                    </a:cubicBezTo>
                    <a:cubicBezTo>
                      <a:pt x="23" y="6"/>
                      <a:pt x="26" y="5"/>
                      <a:pt x="29" y="5"/>
                    </a:cubicBezTo>
                    <a:cubicBezTo>
                      <a:pt x="158" y="5"/>
                      <a:pt x="158" y="5"/>
                      <a:pt x="158" y="5"/>
                    </a:cubicBezTo>
                    <a:cubicBezTo>
                      <a:pt x="158" y="5"/>
                      <a:pt x="158" y="5"/>
                      <a:pt x="158" y="5"/>
                    </a:cubicBezTo>
                    <a:cubicBezTo>
                      <a:pt x="167" y="5"/>
                      <a:pt x="175" y="9"/>
                      <a:pt x="182" y="14"/>
                    </a:cubicBezTo>
                    <a:cubicBezTo>
                      <a:pt x="189" y="20"/>
                      <a:pt x="194" y="28"/>
                      <a:pt x="195" y="36"/>
                    </a:cubicBezTo>
                    <a:cubicBezTo>
                      <a:pt x="214" y="133"/>
                      <a:pt x="214" y="133"/>
                      <a:pt x="214" y="133"/>
                    </a:cubicBezTo>
                    <a:cubicBezTo>
                      <a:pt x="215" y="135"/>
                      <a:pt x="217" y="136"/>
                      <a:pt x="218" y="138"/>
                    </a:cubicBezTo>
                    <a:cubicBezTo>
                      <a:pt x="196" y="19"/>
                      <a:pt x="196" y="19"/>
                      <a:pt x="196" y="19"/>
                    </a:cubicBezTo>
                    <a:cubicBezTo>
                      <a:pt x="193" y="16"/>
                      <a:pt x="190" y="12"/>
                      <a:pt x="186" y="9"/>
                    </a:cubicBezTo>
                    <a:cubicBezTo>
                      <a:pt x="183" y="6"/>
                      <a:pt x="179" y="4"/>
                      <a:pt x="175" y="2"/>
                    </a:cubicBezTo>
                    <a:cubicBezTo>
                      <a:pt x="20" y="2"/>
                      <a:pt x="20" y="2"/>
                      <a:pt x="20" y="2"/>
                    </a:cubicBezTo>
                    <a:cubicBezTo>
                      <a:pt x="20" y="0"/>
                      <a:pt x="20" y="0"/>
                      <a:pt x="20" y="0"/>
                    </a:cubicBezTo>
                  </a:path>
                </a:pathLst>
              </a:custGeom>
              <a:solidFill>
                <a:srgbClr val="D254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3" name="îṩliḍe">
                <a:extLst>
                  <a:ext uri="{FF2B5EF4-FFF2-40B4-BE49-F238E27FC236}">
                    <a16:creationId xmlns:a16="http://schemas.microsoft.com/office/drawing/2014/main" xmlns="" id="{5F9FD4C8-5185-424B-AAC7-6B72BCAFD3A5}"/>
                  </a:ext>
                </a:extLst>
              </p:cNvPr>
              <p:cNvSpPr/>
              <p:nvPr/>
            </p:nvSpPr>
            <p:spPr bwMode="auto">
              <a:xfrm>
                <a:off x="1934" y="773"/>
                <a:ext cx="328" cy="380"/>
              </a:xfrm>
              <a:custGeom>
                <a:avLst/>
                <a:gdLst>
                  <a:gd name="T0" fmla="*/ 68 w 158"/>
                  <a:gd name="T1" fmla="*/ 0 h 183"/>
                  <a:gd name="T2" fmla="*/ 1 w 158"/>
                  <a:gd name="T3" fmla="*/ 0 h 183"/>
                  <a:gd name="T4" fmla="*/ 0 w 158"/>
                  <a:gd name="T5" fmla="*/ 64 h 183"/>
                  <a:gd name="T6" fmla="*/ 68 w 158"/>
                  <a:gd name="T7" fmla="*/ 64 h 183"/>
                  <a:gd name="T8" fmla="*/ 94 w 158"/>
                  <a:gd name="T9" fmla="*/ 91 h 183"/>
                  <a:gd name="T10" fmla="*/ 94 w 158"/>
                  <a:gd name="T11" fmla="*/ 181 h 183"/>
                  <a:gd name="T12" fmla="*/ 109 w 158"/>
                  <a:gd name="T13" fmla="*/ 183 h 183"/>
                  <a:gd name="T14" fmla="*/ 134 w 158"/>
                  <a:gd name="T15" fmla="*/ 183 h 183"/>
                  <a:gd name="T16" fmla="*/ 141 w 158"/>
                  <a:gd name="T17" fmla="*/ 183 h 183"/>
                  <a:gd name="T18" fmla="*/ 152 w 158"/>
                  <a:gd name="T19" fmla="*/ 183 h 183"/>
                  <a:gd name="T20" fmla="*/ 158 w 158"/>
                  <a:gd name="T21" fmla="*/ 183 h 183"/>
                  <a:gd name="T22" fmla="*/ 158 w 158"/>
                  <a:gd name="T23" fmla="*/ 180 h 183"/>
                  <a:gd name="T24" fmla="*/ 158 w 158"/>
                  <a:gd name="T25" fmla="*/ 173 h 183"/>
                  <a:gd name="T26" fmla="*/ 158 w 158"/>
                  <a:gd name="T27" fmla="*/ 91 h 183"/>
                  <a:gd name="T28" fmla="*/ 68 w 158"/>
                  <a:gd name="T2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8" h="183">
                    <a:moveTo>
                      <a:pt x="68" y="0"/>
                    </a:moveTo>
                    <a:cubicBezTo>
                      <a:pt x="1" y="0"/>
                      <a:pt x="1" y="0"/>
                      <a:pt x="1" y="0"/>
                    </a:cubicBezTo>
                    <a:cubicBezTo>
                      <a:pt x="0" y="64"/>
                      <a:pt x="0" y="64"/>
                      <a:pt x="0" y="64"/>
                    </a:cubicBezTo>
                    <a:cubicBezTo>
                      <a:pt x="68" y="64"/>
                      <a:pt x="68" y="64"/>
                      <a:pt x="68" y="64"/>
                    </a:cubicBezTo>
                    <a:cubicBezTo>
                      <a:pt x="82" y="64"/>
                      <a:pt x="94" y="76"/>
                      <a:pt x="94" y="91"/>
                    </a:cubicBezTo>
                    <a:cubicBezTo>
                      <a:pt x="94" y="181"/>
                      <a:pt x="94" y="181"/>
                      <a:pt x="94" y="181"/>
                    </a:cubicBezTo>
                    <a:cubicBezTo>
                      <a:pt x="99" y="181"/>
                      <a:pt x="104" y="182"/>
                      <a:pt x="109" y="183"/>
                    </a:cubicBezTo>
                    <a:cubicBezTo>
                      <a:pt x="134" y="183"/>
                      <a:pt x="134" y="183"/>
                      <a:pt x="134" y="183"/>
                    </a:cubicBezTo>
                    <a:cubicBezTo>
                      <a:pt x="141" y="183"/>
                      <a:pt x="141" y="183"/>
                      <a:pt x="141" y="183"/>
                    </a:cubicBezTo>
                    <a:cubicBezTo>
                      <a:pt x="152" y="183"/>
                      <a:pt x="152" y="183"/>
                      <a:pt x="152" y="183"/>
                    </a:cubicBezTo>
                    <a:cubicBezTo>
                      <a:pt x="158" y="183"/>
                      <a:pt x="158" y="183"/>
                      <a:pt x="158" y="183"/>
                    </a:cubicBezTo>
                    <a:cubicBezTo>
                      <a:pt x="158" y="180"/>
                      <a:pt x="158" y="180"/>
                      <a:pt x="158" y="180"/>
                    </a:cubicBezTo>
                    <a:cubicBezTo>
                      <a:pt x="158" y="173"/>
                      <a:pt x="158" y="173"/>
                      <a:pt x="158" y="173"/>
                    </a:cubicBezTo>
                    <a:cubicBezTo>
                      <a:pt x="158" y="91"/>
                      <a:pt x="158" y="91"/>
                      <a:pt x="158" y="91"/>
                    </a:cubicBezTo>
                    <a:cubicBezTo>
                      <a:pt x="158" y="41"/>
                      <a:pt x="118" y="0"/>
                      <a:pt x="68" y="0"/>
                    </a:cubicBezTo>
                  </a:path>
                </a:pathLst>
              </a:custGeom>
              <a:solidFill>
                <a:srgbClr val="368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4" name="îṥ1ïḍe">
                <a:extLst>
                  <a:ext uri="{FF2B5EF4-FFF2-40B4-BE49-F238E27FC236}">
                    <a16:creationId xmlns:a16="http://schemas.microsoft.com/office/drawing/2014/main" xmlns="" id="{C273028A-0F23-4480-A757-169CCA022548}"/>
                  </a:ext>
                </a:extLst>
              </p:cNvPr>
              <p:cNvSpPr/>
              <p:nvPr/>
            </p:nvSpPr>
            <p:spPr bwMode="auto">
              <a:xfrm>
                <a:off x="1920" y="1136"/>
                <a:ext cx="1059" cy="2380"/>
              </a:xfrm>
              <a:custGeom>
                <a:avLst/>
                <a:gdLst>
                  <a:gd name="T0" fmla="*/ 485 w 510"/>
                  <a:gd name="T1" fmla="*/ 796 h 1146"/>
                  <a:gd name="T2" fmla="*/ 382 w 510"/>
                  <a:gd name="T3" fmla="*/ 796 h 1146"/>
                  <a:gd name="T4" fmla="*/ 382 w 510"/>
                  <a:gd name="T5" fmla="*/ 843 h 1146"/>
                  <a:gd name="T6" fmla="*/ 360 w 510"/>
                  <a:gd name="T7" fmla="*/ 843 h 1146"/>
                  <a:gd name="T8" fmla="*/ 360 w 510"/>
                  <a:gd name="T9" fmla="*/ 959 h 1146"/>
                  <a:gd name="T10" fmla="*/ 371 w 510"/>
                  <a:gd name="T11" fmla="*/ 959 h 1146"/>
                  <a:gd name="T12" fmla="*/ 371 w 510"/>
                  <a:gd name="T13" fmla="*/ 938 h 1146"/>
                  <a:gd name="T14" fmla="*/ 398 w 510"/>
                  <a:gd name="T15" fmla="*/ 938 h 1146"/>
                  <a:gd name="T16" fmla="*/ 398 w 510"/>
                  <a:gd name="T17" fmla="*/ 796 h 1146"/>
                  <a:gd name="T18" fmla="*/ 485 w 510"/>
                  <a:gd name="T19" fmla="*/ 796 h 1146"/>
                  <a:gd name="T20" fmla="*/ 14 w 510"/>
                  <a:gd name="T21" fmla="*/ 0 h 1146"/>
                  <a:gd name="T22" fmla="*/ 13 w 510"/>
                  <a:gd name="T23" fmla="*/ 0 h 1146"/>
                  <a:gd name="T24" fmla="*/ 12 w 510"/>
                  <a:gd name="T25" fmla="*/ 0 h 1146"/>
                  <a:gd name="T26" fmla="*/ 12 w 510"/>
                  <a:gd name="T27" fmla="*/ 0 h 1146"/>
                  <a:gd name="T28" fmla="*/ 7 w 510"/>
                  <a:gd name="T29" fmla="*/ 0 h 1146"/>
                  <a:gd name="T30" fmla="*/ 5 w 510"/>
                  <a:gd name="T31" fmla="*/ 226 h 1146"/>
                  <a:gd name="T32" fmla="*/ 137 w 510"/>
                  <a:gd name="T33" fmla="*/ 226 h 1146"/>
                  <a:gd name="T34" fmla="*/ 137 w 510"/>
                  <a:gd name="T35" fmla="*/ 327 h 1146"/>
                  <a:gd name="T36" fmla="*/ 5 w 510"/>
                  <a:gd name="T37" fmla="*/ 327 h 1146"/>
                  <a:gd name="T38" fmla="*/ 4 w 510"/>
                  <a:gd name="T39" fmla="*/ 489 h 1146"/>
                  <a:gd name="T40" fmla="*/ 485 w 510"/>
                  <a:gd name="T41" fmla="*/ 489 h 1146"/>
                  <a:gd name="T42" fmla="*/ 485 w 510"/>
                  <a:gd name="T43" fmla="*/ 493 h 1146"/>
                  <a:gd name="T44" fmla="*/ 4 w 510"/>
                  <a:gd name="T45" fmla="*/ 493 h 1146"/>
                  <a:gd name="T46" fmla="*/ 0 w 510"/>
                  <a:gd name="T47" fmla="*/ 1146 h 1146"/>
                  <a:gd name="T48" fmla="*/ 360 w 510"/>
                  <a:gd name="T49" fmla="*/ 1146 h 1146"/>
                  <a:gd name="T50" fmla="*/ 485 w 510"/>
                  <a:gd name="T51" fmla="*/ 1146 h 1146"/>
                  <a:gd name="T52" fmla="*/ 315 w 510"/>
                  <a:gd name="T53" fmla="*/ 1146 h 1146"/>
                  <a:gd name="T54" fmla="*/ 315 w 510"/>
                  <a:gd name="T55" fmla="*/ 1124 h 1146"/>
                  <a:gd name="T56" fmla="*/ 341 w 510"/>
                  <a:gd name="T57" fmla="*/ 1124 h 1146"/>
                  <a:gd name="T58" fmla="*/ 341 w 510"/>
                  <a:gd name="T59" fmla="*/ 1024 h 1146"/>
                  <a:gd name="T60" fmla="*/ 84 w 510"/>
                  <a:gd name="T61" fmla="*/ 1024 h 1146"/>
                  <a:gd name="T62" fmla="*/ 84 w 510"/>
                  <a:gd name="T63" fmla="*/ 843 h 1146"/>
                  <a:gd name="T64" fmla="*/ 62 w 510"/>
                  <a:gd name="T65" fmla="*/ 843 h 1146"/>
                  <a:gd name="T66" fmla="*/ 62 w 510"/>
                  <a:gd name="T67" fmla="*/ 650 h 1146"/>
                  <a:gd name="T68" fmla="*/ 382 w 510"/>
                  <a:gd name="T69" fmla="*/ 650 h 1146"/>
                  <a:gd name="T70" fmla="*/ 382 w 510"/>
                  <a:gd name="T71" fmla="*/ 774 h 1146"/>
                  <a:gd name="T72" fmla="*/ 485 w 510"/>
                  <a:gd name="T73" fmla="*/ 774 h 1146"/>
                  <a:gd name="T74" fmla="*/ 485 w 510"/>
                  <a:gd name="T75" fmla="*/ 751 h 1146"/>
                  <a:gd name="T76" fmla="*/ 485 w 510"/>
                  <a:gd name="T77" fmla="*/ 553 h 1146"/>
                  <a:gd name="T78" fmla="*/ 484 w 510"/>
                  <a:gd name="T79" fmla="*/ 553 h 1146"/>
                  <a:gd name="T80" fmla="*/ 484 w 510"/>
                  <a:gd name="T81" fmla="*/ 553 h 1146"/>
                  <a:gd name="T82" fmla="*/ 484 w 510"/>
                  <a:gd name="T83" fmla="*/ 553 h 1146"/>
                  <a:gd name="T84" fmla="*/ 484 w 510"/>
                  <a:gd name="T85" fmla="*/ 553 h 1146"/>
                  <a:gd name="T86" fmla="*/ 484 w 510"/>
                  <a:gd name="T87" fmla="*/ 553 h 1146"/>
                  <a:gd name="T88" fmla="*/ 484 w 510"/>
                  <a:gd name="T89" fmla="*/ 553 h 1146"/>
                  <a:gd name="T90" fmla="*/ 484 w 510"/>
                  <a:gd name="T91" fmla="*/ 553 h 1146"/>
                  <a:gd name="T92" fmla="*/ 484 w 510"/>
                  <a:gd name="T93" fmla="*/ 553 h 1146"/>
                  <a:gd name="T94" fmla="*/ 363 w 510"/>
                  <a:gd name="T95" fmla="*/ 136 h 1146"/>
                  <a:gd name="T96" fmla="*/ 363 w 510"/>
                  <a:gd name="T97" fmla="*/ 136 h 1146"/>
                  <a:gd name="T98" fmla="*/ 359 w 510"/>
                  <a:gd name="T99" fmla="*/ 131 h 1146"/>
                  <a:gd name="T100" fmla="*/ 152 w 510"/>
                  <a:gd name="T101" fmla="*/ 15 h 1146"/>
                  <a:gd name="T102" fmla="*/ 145 w 510"/>
                  <a:gd name="T103" fmla="*/ 13 h 1146"/>
                  <a:gd name="T104" fmla="*/ 142 w 510"/>
                  <a:gd name="T105" fmla="*/ 13 h 1146"/>
                  <a:gd name="T106" fmla="*/ 142 w 510"/>
                  <a:gd name="T107" fmla="*/ 13 h 1146"/>
                  <a:gd name="T108" fmla="*/ 115 w 510"/>
                  <a:gd name="T109" fmla="*/ 8 h 1146"/>
                  <a:gd name="T110" fmla="*/ 116 w 510"/>
                  <a:gd name="T111" fmla="*/ 8 h 1146"/>
                  <a:gd name="T112" fmla="*/ 101 w 510"/>
                  <a:gd name="T113" fmla="*/ 6 h 1146"/>
                  <a:gd name="T114" fmla="*/ 14 w 510"/>
                  <a:gd name="T115" fmla="*/ 0 h 1146"/>
                  <a:gd name="T116" fmla="*/ 14 w 510"/>
                  <a:gd name="T117" fmla="*/ 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0" h="1146">
                    <a:moveTo>
                      <a:pt x="485" y="796"/>
                    </a:moveTo>
                    <a:cubicBezTo>
                      <a:pt x="382" y="796"/>
                      <a:pt x="382" y="796"/>
                      <a:pt x="382" y="796"/>
                    </a:cubicBezTo>
                    <a:cubicBezTo>
                      <a:pt x="382" y="843"/>
                      <a:pt x="382" y="843"/>
                      <a:pt x="382" y="843"/>
                    </a:cubicBezTo>
                    <a:cubicBezTo>
                      <a:pt x="360" y="843"/>
                      <a:pt x="360" y="843"/>
                      <a:pt x="360" y="843"/>
                    </a:cubicBezTo>
                    <a:cubicBezTo>
                      <a:pt x="360" y="959"/>
                      <a:pt x="360" y="959"/>
                      <a:pt x="360" y="959"/>
                    </a:cubicBezTo>
                    <a:cubicBezTo>
                      <a:pt x="371" y="959"/>
                      <a:pt x="371" y="959"/>
                      <a:pt x="371" y="959"/>
                    </a:cubicBezTo>
                    <a:cubicBezTo>
                      <a:pt x="371" y="938"/>
                      <a:pt x="371" y="938"/>
                      <a:pt x="371" y="938"/>
                    </a:cubicBezTo>
                    <a:cubicBezTo>
                      <a:pt x="398" y="938"/>
                      <a:pt x="398" y="938"/>
                      <a:pt x="398" y="938"/>
                    </a:cubicBezTo>
                    <a:cubicBezTo>
                      <a:pt x="398" y="796"/>
                      <a:pt x="398" y="796"/>
                      <a:pt x="398" y="796"/>
                    </a:cubicBezTo>
                    <a:cubicBezTo>
                      <a:pt x="485" y="796"/>
                      <a:pt x="485" y="796"/>
                      <a:pt x="485" y="796"/>
                    </a:cubicBezTo>
                    <a:moveTo>
                      <a:pt x="14" y="0"/>
                    </a:moveTo>
                    <a:cubicBezTo>
                      <a:pt x="13" y="0"/>
                      <a:pt x="13" y="0"/>
                      <a:pt x="13" y="0"/>
                    </a:cubicBezTo>
                    <a:cubicBezTo>
                      <a:pt x="12" y="0"/>
                      <a:pt x="12" y="0"/>
                      <a:pt x="12" y="0"/>
                    </a:cubicBezTo>
                    <a:cubicBezTo>
                      <a:pt x="12" y="0"/>
                      <a:pt x="12" y="0"/>
                      <a:pt x="12" y="0"/>
                    </a:cubicBezTo>
                    <a:cubicBezTo>
                      <a:pt x="10" y="0"/>
                      <a:pt x="8" y="0"/>
                      <a:pt x="7" y="0"/>
                    </a:cubicBezTo>
                    <a:cubicBezTo>
                      <a:pt x="5" y="226"/>
                      <a:pt x="5" y="226"/>
                      <a:pt x="5" y="226"/>
                    </a:cubicBezTo>
                    <a:cubicBezTo>
                      <a:pt x="137" y="226"/>
                      <a:pt x="137" y="226"/>
                      <a:pt x="137" y="226"/>
                    </a:cubicBezTo>
                    <a:cubicBezTo>
                      <a:pt x="137" y="327"/>
                      <a:pt x="137" y="327"/>
                      <a:pt x="137" y="327"/>
                    </a:cubicBezTo>
                    <a:cubicBezTo>
                      <a:pt x="5" y="327"/>
                      <a:pt x="5" y="327"/>
                      <a:pt x="5" y="327"/>
                    </a:cubicBezTo>
                    <a:cubicBezTo>
                      <a:pt x="4" y="489"/>
                      <a:pt x="4" y="489"/>
                      <a:pt x="4" y="489"/>
                    </a:cubicBezTo>
                    <a:cubicBezTo>
                      <a:pt x="485" y="489"/>
                      <a:pt x="485" y="489"/>
                      <a:pt x="485" y="489"/>
                    </a:cubicBezTo>
                    <a:cubicBezTo>
                      <a:pt x="485" y="493"/>
                      <a:pt x="485" y="493"/>
                      <a:pt x="485" y="493"/>
                    </a:cubicBezTo>
                    <a:cubicBezTo>
                      <a:pt x="4" y="493"/>
                      <a:pt x="4" y="493"/>
                      <a:pt x="4" y="493"/>
                    </a:cubicBezTo>
                    <a:cubicBezTo>
                      <a:pt x="0" y="1146"/>
                      <a:pt x="0" y="1146"/>
                      <a:pt x="0" y="1146"/>
                    </a:cubicBezTo>
                    <a:cubicBezTo>
                      <a:pt x="360" y="1146"/>
                      <a:pt x="360" y="1146"/>
                      <a:pt x="360" y="1146"/>
                    </a:cubicBezTo>
                    <a:cubicBezTo>
                      <a:pt x="485" y="1146"/>
                      <a:pt x="485" y="1146"/>
                      <a:pt x="485" y="1146"/>
                    </a:cubicBezTo>
                    <a:cubicBezTo>
                      <a:pt x="315" y="1146"/>
                      <a:pt x="315" y="1146"/>
                      <a:pt x="315" y="1146"/>
                    </a:cubicBezTo>
                    <a:cubicBezTo>
                      <a:pt x="315" y="1124"/>
                      <a:pt x="315" y="1124"/>
                      <a:pt x="315" y="1124"/>
                    </a:cubicBezTo>
                    <a:cubicBezTo>
                      <a:pt x="341" y="1124"/>
                      <a:pt x="341" y="1124"/>
                      <a:pt x="341" y="1124"/>
                    </a:cubicBezTo>
                    <a:cubicBezTo>
                      <a:pt x="341" y="1024"/>
                      <a:pt x="341" y="1024"/>
                      <a:pt x="341" y="1024"/>
                    </a:cubicBezTo>
                    <a:cubicBezTo>
                      <a:pt x="84" y="1024"/>
                      <a:pt x="84" y="1024"/>
                      <a:pt x="84" y="1024"/>
                    </a:cubicBezTo>
                    <a:cubicBezTo>
                      <a:pt x="84" y="843"/>
                      <a:pt x="84" y="843"/>
                      <a:pt x="84" y="843"/>
                    </a:cubicBezTo>
                    <a:cubicBezTo>
                      <a:pt x="62" y="843"/>
                      <a:pt x="62" y="843"/>
                      <a:pt x="62" y="843"/>
                    </a:cubicBezTo>
                    <a:cubicBezTo>
                      <a:pt x="62" y="650"/>
                      <a:pt x="62" y="650"/>
                      <a:pt x="62" y="650"/>
                    </a:cubicBezTo>
                    <a:cubicBezTo>
                      <a:pt x="382" y="650"/>
                      <a:pt x="382" y="650"/>
                      <a:pt x="382" y="650"/>
                    </a:cubicBezTo>
                    <a:cubicBezTo>
                      <a:pt x="382" y="774"/>
                      <a:pt x="382" y="774"/>
                      <a:pt x="382" y="774"/>
                    </a:cubicBezTo>
                    <a:cubicBezTo>
                      <a:pt x="485" y="774"/>
                      <a:pt x="485" y="774"/>
                      <a:pt x="485" y="774"/>
                    </a:cubicBezTo>
                    <a:cubicBezTo>
                      <a:pt x="485" y="751"/>
                      <a:pt x="485" y="751"/>
                      <a:pt x="485" y="751"/>
                    </a:cubicBezTo>
                    <a:cubicBezTo>
                      <a:pt x="485" y="553"/>
                      <a:pt x="485" y="553"/>
                      <a:pt x="485" y="553"/>
                    </a:cubicBezTo>
                    <a:cubicBezTo>
                      <a:pt x="484" y="553"/>
                      <a:pt x="484" y="553"/>
                      <a:pt x="484" y="553"/>
                    </a:cubicBezTo>
                    <a:cubicBezTo>
                      <a:pt x="484" y="553"/>
                      <a:pt x="484" y="553"/>
                      <a:pt x="484" y="553"/>
                    </a:cubicBezTo>
                    <a:cubicBezTo>
                      <a:pt x="484" y="553"/>
                      <a:pt x="484" y="553"/>
                      <a:pt x="484" y="553"/>
                    </a:cubicBezTo>
                    <a:cubicBezTo>
                      <a:pt x="484" y="553"/>
                      <a:pt x="484" y="553"/>
                      <a:pt x="484" y="553"/>
                    </a:cubicBezTo>
                    <a:cubicBezTo>
                      <a:pt x="484" y="553"/>
                      <a:pt x="484" y="553"/>
                      <a:pt x="484" y="553"/>
                    </a:cubicBezTo>
                    <a:cubicBezTo>
                      <a:pt x="484" y="553"/>
                      <a:pt x="484" y="553"/>
                      <a:pt x="484" y="553"/>
                    </a:cubicBezTo>
                    <a:cubicBezTo>
                      <a:pt x="484" y="553"/>
                      <a:pt x="484" y="553"/>
                      <a:pt x="484" y="553"/>
                    </a:cubicBezTo>
                    <a:cubicBezTo>
                      <a:pt x="484" y="553"/>
                      <a:pt x="484" y="553"/>
                      <a:pt x="484" y="553"/>
                    </a:cubicBezTo>
                    <a:cubicBezTo>
                      <a:pt x="484" y="551"/>
                      <a:pt x="510" y="299"/>
                      <a:pt x="363" y="136"/>
                    </a:cubicBezTo>
                    <a:cubicBezTo>
                      <a:pt x="363" y="136"/>
                      <a:pt x="363" y="136"/>
                      <a:pt x="363" y="136"/>
                    </a:cubicBezTo>
                    <a:cubicBezTo>
                      <a:pt x="362" y="134"/>
                      <a:pt x="360" y="133"/>
                      <a:pt x="359" y="131"/>
                    </a:cubicBezTo>
                    <a:cubicBezTo>
                      <a:pt x="310" y="79"/>
                      <a:pt x="244" y="36"/>
                      <a:pt x="152" y="15"/>
                    </a:cubicBezTo>
                    <a:cubicBezTo>
                      <a:pt x="150" y="14"/>
                      <a:pt x="147" y="14"/>
                      <a:pt x="145" y="13"/>
                    </a:cubicBezTo>
                    <a:cubicBezTo>
                      <a:pt x="144" y="13"/>
                      <a:pt x="143" y="13"/>
                      <a:pt x="142" y="13"/>
                    </a:cubicBezTo>
                    <a:cubicBezTo>
                      <a:pt x="142" y="13"/>
                      <a:pt x="142" y="13"/>
                      <a:pt x="142" y="13"/>
                    </a:cubicBezTo>
                    <a:cubicBezTo>
                      <a:pt x="133" y="11"/>
                      <a:pt x="124" y="9"/>
                      <a:pt x="115" y="8"/>
                    </a:cubicBezTo>
                    <a:cubicBezTo>
                      <a:pt x="116" y="8"/>
                      <a:pt x="116" y="8"/>
                      <a:pt x="116" y="8"/>
                    </a:cubicBezTo>
                    <a:cubicBezTo>
                      <a:pt x="111" y="7"/>
                      <a:pt x="106" y="6"/>
                      <a:pt x="101" y="6"/>
                    </a:cubicBezTo>
                    <a:cubicBezTo>
                      <a:pt x="74" y="2"/>
                      <a:pt x="45" y="0"/>
                      <a:pt x="14" y="0"/>
                    </a:cubicBezTo>
                    <a:cubicBezTo>
                      <a:pt x="14" y="0"/>
                      <a:pt x="14" y="0"/>
                      <a:pt x="14" y="0"/>
                    </a:cubicBezTo>
                  </a:path>
                </a:pathLst>
              </a:custGeom>
              <a:solidFill>
                <a:srgbClr val="DFBF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5" name="î$líḋe">
                <a:extLst>
                  <a:ext uri="{FF2B5EF4-FFF2-40B4-BE49-F238E27FC236}">
                    <a16:creationId xmlns:a16="http://schemas.microsoft.com/office/drawing/2014/main" xmlns="" id="{192F3E0C-C925-4C06-A2CD-B182D07DD9C4}"/>
                  </a:ext>
                </a:extLst>
              </p:cNvPr>
              <p:cNvSpPr/>
              <p:nvPr/>
            </p:nvSpPr>
            <p:spPr bwMode="auto">
              <a:xfrm>
                <a:off x="1930" y="1606"/>
                <a:ext cx="274" cy="209"/>
              </a:xfrm>
              <a:prstGeom prst="rect">
                <a:avLst/>
              </a:prstGeom>
              <a:solidFill>
                <a:srgbClr val="5A5F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76" name="îṧḷïďé">
                <a:extLst>
                  <a:ext uri="{FF2B5EF4-FFF2-40B4-BE49-F238E27FC236}">
                    <a16:creationId xmlns:a16="http://schemas.microsoft.com/office/drawing/2014/main" xmlns="" id="{E29A710E-24C6-4947-828C-51FB8ECF9B5C}"/>
                  </a:ext>
                </a:extLst>
              </p:cNvPr>
              <p:cNvSpPr/>
              <p:nvPr/>
            </p:nvSpPr>
            <p:spPr bwMode="auto">
              <a:xfrm>
                <a:off x="1930" y="1606"/>
                <a:ext cx="274"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77" name="iṡ1íḍè">
                <a:extLst>
                  <a:ext uri="{FF2B5EF4-FFF2-40B4-BE49-F238E27FC236}">
                    <a16:creationId xmlns:a16="http://schemas.microsoft.com/office/drawing/2014/main" xmlns="" id="{A5AA805A-15A9-40A4-94C4-82CF9C140E40}"/>
                  </a:ext>
                </a:extLst>
              </p:cNvPr>
              <p:cNvSpPr/>
              <p:nvPr/>
            </p:nvSpPr>
            <p:spPr bwMode="auto">
              <a:xfrm>
                <a:off x="2094" y="2887"/>
                <a:ext cx="573" cy="375"/>
              </a:xfrm>
              <a:custGeom>
                <a:avLst/>
                <a:gdLst>
                  <a:gd name="T0" fmla="*/ 573 w 573"/>
                  <a:gd name="T1" fmla="*/ 0 h 375"/>
                  <a:gd name="T2" fmla="*/ 328 w 573"/>
                  <a:gd name="T3" fmla="*/ 0 h 375"/>
                  <a:gd name="T4" fmla="*/ 328 w 573"/>
                  <a:gd name="T5" fmla="*/ 99 h 375"/>
                  <a:gd name="T6" fmla="*/ 245 w 573"/>
                  <a:gd name="T7" fmla="*/ 99 h 375"/>
                  <a:gd name="T8" fmla="*/ 245 w 573"/>
                  <a:gd name="T9" fmla="*/ 0 h 375"/>
                  <a:gd name="T10" fmla="*/ 0 w 573"/>
                  <a:gd name="T11" fmla="*/ 0 h 375"/>
                  <a:gd name="T12" fmla="*/ 0 w 573"/>
                  <a:gd name="T13" fmla="*/ 375 h 375"/>
                  <a:gd name="T14" fmla="*/ 534 w 573"/>
                  <a:gd name="T15" fmla="*/ 375 h 375"/>
                  <a:gd name="T16" fmla="*/ 534 w 573"/>
                  <a:gd name="T17" fmla="*/ 288 h 375"/>
                  <a:gd name="T18" fmla="*/ 573 w 573"/>
                  <a:gd name="T19" fmla="*/ 288 h 375"/>
                  <a:gd name="T20" fmla="*/ 480 w 573"/>
                  <a:gd name="T21" fmla="*/ 288 h 375"/>
                  <a:gd name="T22" fmla="*/ 480 w 573"/>
                  <a:gd name="T23" fmla="*/ 240 h 375"/>
                  <a:gd name="T24" fmla="*/ 573 w 573"/>
                  <a:gd name="T25" fmla="*/ 240 h 375"/>
                  <a:gd name="T26" fmla="*/ 573 w 573"/>
                  <a:gd name="T2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3" h="375">
                    <a:moveTo>
                      <a:pt x="573" y="0"/>
                    </a:moveTo>
                    <a:lnTo>
                      <a:pt x="328" y="0"/>
                    </a:lnTo>
                    <a:lnTo>
                      <a:pt x="328" y="99"/>
                    </a:lnTo>
                    <a:lnTo>
                      <a:pt x="245" y="99"/>
                    </a:lnTo>
                    <a:lnTo>
                      <a:pt x="245" y="0"/>
                    </a:lnTo>
                    <a:lnTo>
                      <a:pt x="0" y="0"/>
                    </a:lnTo>
                    <a:lnTo>
                      <a:pt x="0" y="375"/>
                    </a:lnTo>
                    <a:lnTo>
                      <a:pt x="534" y="375"/>
                    </a:lnTo>
                    <a:lnTo>
                      <a:pt x="534" y="288"/>
                    </a:lnTo>
                    <a:lnTo>
                      <a:pt x="573" y="288"/>
                    </a:lnTo>
                    <a:lnTo>
                      <a:pt x="480" y="288"/>
                    </a:lnTo>
                    <a:lnTo>
                      <a:pt x="480" y="240"/>
                    </a:lnTo>
                    <a:lnTo>
                      <a:pt x="573" y="240"/>
                    </a:lnTo>
                    <a:lnTo>
                      <a:pt x="573" y="0"/>
                    </a:lnTo>
                    <a:close/>
                  </a:path>
                </a:pathLst>
              </a:custGeom>
              <a:solidFill>
                <a:srgbClr val="368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8" name="iśḻíďe">
                <a:extLst>
                  <a:ext uri="{FF2B5EF4-FFF2-40B4-BE49-F238E27FC236}">
                    <a16:creationId xmlns:a16="http://schemas.microsoft.com/office/drawing/2014/main" xmlns="" id="{FCA4E122-0C3B-44CB-AC5D-9F00AB0D76DE}"/>
                  </a:ext>
                </a:extLst>
              </p:cNvPr>
              <p:cNvSpPr/>
              <p:nvPr/>
            </p:nvSpPr>
            <p:spPr bwMode="auto">
              <a:xfrm>
                <a:off x="2094" y="2887"/>
                <a:ext cx="573" cy="375"/>
              </a:xfrm>
              <a:custGeom>
                <a:avLst/>
                <a:gdLst>
                  <a:gd name="T0" fmla="*/ 573 w 573"/>
                  <a:gd name="T1" fmla="*/ 0 h 375"/>
                  <a:gd name="T2" fmla="*/ 328 w 573"/>
                  <a:gd name="T3" fmla="*/ 0 h 375"/>
                  <a:gd name="T4" fmla="*/ 328 w 573"/>
                  <a:gd name="T5" fmla="*/ 99 h 375"/>
                  <a:gd name="T6" fmla="*/ 245 w 573"/>
                  <a:gd name="T7" fmla="*/ 99 h 375"/>
                  <a:gd name="T8" fmla="*/ 245 w 573"/>
                  <a:gd name="T9" fmla="*/ 0 h 375"/>
                  <a:gd name="T10" fmla="*/ 0 w 573"/>
                  <a:gd name="T11" fmla="*/ 0 h 375"/>
                  <a:gd name="T12" fmla="*/ 0 w 573"/>
                  <a:gd name="T13" fmla="*/ 375 h 375"/>
                  <a:gd name="T14" fmla="*/ 534 w 573"/>
                  <a:gd name="T15" fmla="*/ 375 h 375"/>
                  <a:gd name="T16" fmla="*/ 534 w 573"/>
                  <a:gd name="T17" fmla="*/ 288 h 375"/>
                  <a:gd name="T18" fmla="*/ 573 w 573"/>
                  <a:gd name="T19" fmla="*/ 288 h 375"/>
                  <a:gd name="T20" fmla="*/ 480 w 573"/>
                  <a:gd name="T21" fmla="*/ 288 h 375"/>
                  <a:gd name="T22" fmla="*/ 480 w 573"/>
                  <a:gd name="T23" fmla="*/ 240 h 375"/>
                  <a:gd name="T24" fmla="*/ 573 w 573"/>
                  <a:gd name="T25" fmla="*/ 240 h 375"/>
                  <a:gd name="T26" fmla="*/ 573 w 573"/>
                  <a:gd name="T2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3" h="375">
                    <a:moveTo>
                      <a:pt x="573" y="0"/>
                    </a:moveTo>
                    <a:lnTo>
                      <a:pt x="328" y="0"/>
                    </a:lnTo>
                    <a:lnTo>
                      <a:pt x="328" y="99"/>
                    </a:lnTo>
                    <a:lnTo>
                      <a:pt x="245" y="99"/>
                    </a:lnTo>
                    <a:lnTo>
                      <a:pt x="245" y="0"/>
                    </a:lnTo>
                    <a:lnTo>
                      <a:pt x="0" y="0"/>
                    </a:lnTo>
                    <a:lnTo>
                      <a:pt x="0" y="375"/>
                    </a:lnTo>
                    <a:lnTo>
                      <a:pt x="534" y="375"/>
                    </a:lnTo>
                    <a:lnTo>
                      <a:pt x="534" y="288"/>
                    </a:lnTo>
                    <a:lnTo>
                      <a:pt x="573" y="288"/>
                    </a:lnTo>
                    <a:lnTo>
                      <a:pt x="480" y="288"/>
                    </a:lnTo>
                    <a:lnTo>
                      <a:pt x="480" y="240"/>
                    </a:lnTo>
                    <a:lnTo>
                      <a:pt x="573" y="240"/>
                    </a:lnTo>
                    <a:lnTo>
                      <a:pt x="5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9" name="îṥliḓe">
                <a:extLst>
                  <a:ext uri="{FF2B5EF4-FFF2-40B4-BE49-F238E27FC236}">
                    <a16:creationId xmlns:a16="http://schemas.microsoft.com/office/drawing/2014/main" xmlns="" id="{D900BC88-37DA-4627-9601-3DFD6D882EC5}"/>
                  </a:ext>
                </a:extLst>
              </p:cNvPr>
              <p:cNvSpPr/>
              <p:nvPr/>
            </p:nvSpPr>
            <p:spPr bwMode="auto">
              <a:xfrm>
                <a:off x="2049" y="2486"/>
                <a:ext cx="664" cy="401"/>
              </a:xfrm>
              <a:custGeom>
                <a:avLst/>
                <a:gdLst>
                  <a:gd name="T0" fmla="*/ 664 w 664"/>
                  <a:gd name="T1" fmla="*/ 0 h 401"/>
                  <a:gd name="T2" fmla="*/ 0 w 664"/>
                  <a:gd name="T3" fmla="*/ 0 h 401"/>
                  <a:gd name="T4" fmla="*/ 0 w 664"/>
                  <a:gd name="T5" fmla="*/ 401 h 401"/>
                  <a:gd name="T6" fmla="*/ 45 w 664"/>
                  <a:gd name="T7" fmla="*/ 401 h 401"/>
                  <a:gd name="T8" fmla="*/ 290 w 664"/>
                  <a:gd name="T9" fmla="*/ 401 h 401"/>
                  <a:gd name="T10" fmla="*/ 290 w 664"/>
                  <a:gd name="T11" fmla="*/ 347 h 401"/>
                  <a:gd name="T12" fmla="*/ 373 w 664"/>
                  <a:gd name="T13" fmla="*/ 347 h 401"/>
                  <a:gd name="T14" fmla="*/ 373 w 664"/>
                  <a:gd name="T15" fmla="*/ 401 h 401"/>
                  <a:gd name="T16" fmla="*/ 618 w 664"/>
                  <a:gd name="T17" fmla="*/ 401 h 401"/>
                  <a:gd name="T18" fmla="*/ 664 w 664"/>
                  <a:gd name="T19" fmla="*/ 401 h 401"/>
                  <a:gd name="T20" fmla="*/ 664 w 664"/>
                  <a:gd name="T21" fmla="*/ 303 h 401"/>
                  <a:gd name="T22" fmla="*/ 641 w 664"/>
                  <a:gd name="T23" fmla="*/ 303 h 401"/>
                  <a:gd name="T24" fmla="*/ 641 w 664"/>
                  <a:gd name="T25" fmla="*/ 257 h 401"/>
                  <a:gd name="T26" fmla="*/ 664 w 664"/>
                  <a:gd name="T27" fmla="*/ 257 h 401"/>
                  <a:gd name="T28" fmla="*/ 664 w 664"/>
                  <a:gd name="T29"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4" h="401">
                    <a:moveTo>
                      <a:pt x="664" y="0"/>
                    </a:moveTo>
                    <a:lnTo>
                      <a:pt x="0" y="0"/>
                    </a:lnTo>
                    <a:lnTo>
                      <a:pt x="0" y="401"/>
                    </a:lnTo>
                    <a:lnTo>
                      <a:pt x="45" y="401"/>
                    </a:lnTo>
                    <a:lnTo>
                      <a:pt x="290" y="401"/>
                    </a:lnTo>
                    <a:lnTo>
                      <a:pt x="290" y="347"/>
                    </a:lnTo>
                    <a:lnTo>
                      <a:pt x="373" y="347"/>
                    </a:lnTo>
                    <a:lnTo>
                      <a:pt x="373" y="401"/>
                    </a:lnTo>
                    <a:lnTo>
                      <a:pt x="618" y="401"/>
                    </a:lnTo>
                    <a:lnTo>
                      <a:pt x="664" y="401"/>
                    </a:lnTo>
                    <a:lnTo>
                      <a:pt x="664" y="303"/>
                    </a:lnTo>
                    <a:lnTo>
                      <a:pt x="641" y="303"/>
                    </a:lnTo>
                    <a:lnTo>
                      <a:pt x="641" y="257"/>
                    </a:lnTo>
                    <a:lnTo>
                      <a:pt x="664" y="257"/>
                    </a:lnTo>
                    <a:lnTo>
                      <a:pt x="664" y="0"/>
                    </a:lnTo>
                    <a:close/>
                  </a:path>
                </a:pathLst>
              </a:custGeom>
              <a:solidFill>
                <a:srgbClr val="D254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0" name="ï$ḷîḋe">
                <a:extLst>
                  <a:ext uri="{FF2B5EF4-FFF2-40B4-BE49-F238E27FC236}">
                    <a16:creationId xmlns:a16="http://schemas.microsoft.com/office/drawing/2014/main" xmlns="" id="{25EE8E85-7277-447C-A978-A472D360D75A}"/>
                  </a:ext>
                </a:extLst>
              </p:cNvPr>
              <p:cNvSpPr/>
              <p:nvPr/>
            </p:nvSpPr>
            <p:spPr bwMode="auto">
              <a:xfrm>
                <a:off x="2049" y="2486"/>
                <a:ext cx="664" cy="401"/>
              </a:xfrm>
              <a:custGeom>
                <a:avLst/>
                <a:gdLst>
                  <a:gd name="T0" fmla="*/ 664 w 664"/>
                  <a:gd name="T1" fmla="*/ 0 h 401"/>
                  <a:gd name="T2" fmla="*/ 0 w 664"/>
                  <a:gd name="T3" fmla="*/ 0 h 401"/>
                  <a:gd name="T4" fmla="*/ 0 w 664"/>
                  <a:gd name="T5" fmla="*/ 401 h 401"/>
                  <a:gd name="T6" fmla="*/ 45 w 664"/>
                  <a:gd name="T7" fmla="*/ 401 h 401"/>
                  <a:gd name="T8" fmla="*/ 290 w 664"/>
                  <a:gd name="T9" fmla="*/ 401 h 401"/>
                  <a:gd name="T10" fmla="*/ 290 w 664"/>
                  <a:gd name="T11" fmla="*/ 347 h 401"/>
                  <a:gd name="T12" fmla="*/ 373 w 664"/>
                  <a:gd name="T13" fmla="*/ 347 h 401"/>
                  <a:gd name="T14" fmla="*/ 373 w 664"/>
                  <a:gd name="T15" fmla="*/ 401 h 401"/>
                  <a:gd name="T16" fmla="*/ 618 w 664"/>
                  <a:gd name="T17" fmla="*/ 401 h 401"/>
                  <a:gd name="T18" fmla="*/ 664 w 664"/>
                  <a:gd name="T19" fmla="*/ 401 h 401"/>
                  <a:gd name="T20" fmla="*/ 664 w 664"/>
                  <a:gd name="T21" fmla="*/ 303 h 401"/>
                  <a:gd name="T22" fmla="*/ 641 w 664"/>
                  <a:gd name="T23" fmla="*/ 303 h 401"/>
                  <a:gd name="T24" fmla="*/ 641 w 664"/>
                  <a:gd name="T25" fmla="*/ 257 h 401"/>
                  <a:gd name="T26" fmla="*/ 664 w 664"/>
                  <a:gd name="T27" fmla="*/ 257 h 401"/>
                  <a:gd name="T28" fmla="*/ 664 w 664"/>
                  <a:gd name="T29"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4" h="401">
                    <a:moveTo>
                      <a:pt x="664" y="0"/>
                    </a:moveTo>
                    <a:lnTo>
                      <a:pt x="0" y="0"/>
                    </a:lnTo>
                    <a:lnTo>
                      <a:pt x="0" y="401"/>
                    </a:lnTo>
                    <a:lnTo>
                      <a:pt x="45" y="401"/>
                    </a:lnTo>
                    <a:lnTo>
                      <a:pt x="290" y="401"/>
                    </a:lnTo>
                    <a:lnTo>
                      <a:pt x="290" y="347"/>
                    </a:lnTo>
                    <a:lnTo>
                      <a:pt x="373" y="347"/>
                    </a:lnTo>
                    <a:lnTo>
                      <a:pt x="373" y="401"/>
                    </a:lnTo>
                    <a:lnTo>
                      <a:pt x="618" y="401"/>
                    </a:lnTo>
                    <a:lnTo>
                      <a:pt x="664" y="401"/>
                    </a:lnTo>
                    <a:lnTo>
                      <a:pt x="664" y="303"/>
                    </a:lnTo>
                    <a:lnTo>
                      <a:pt x="641" y="303"/>
                    </a:lnTo>
                    <a:lnTo>
                      <a:pt x="641" y="257"/>
                    </a:lnTo>
                    <a:lnTo>
                      <a:pt x="664" y="257"/>
                    </a:lnTo>
                    <a:lnTo>
                      <a:pt x="6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1" name="iš1iḓè">
                <a:extLst>
                  <a:ext uri="{FF2B5EF4-FFF2-40B4-BE49-F238E27FC236}">
                    <a16:creationId xmlns:a16="http://schemas.microsoft.com/office/drawing/2014/main" xmlns="" id="{7DDAD7C9-F68F-4272-9D4D-FEA5C14DED09}"/>
                  </a:ext>
                </a:extLst>
              </p:cNvPr>
              <p:cNvSpPr/>
              <p:nvPr/>
            </p:nvSpPr>
            <p:spPr bwMode="auto">
              <a:xfrm>
                <a:off x="2339" y="2833"/>
                <a:ext cx="83" cy="153"/>
              </a:xfrm>
              <a:custGeom>
                <a:avLst/>
                <a:gdLst>
                  <a:gd name="T0" fmla="*/ 83 w 83"/>
                  <a:gd name="T1" fmla="*/ 0 h 153"/>
                  <a:gd name="T2" fmla="*/ 0 w 83"/>
                  <a:gd name="T3" fmla="*/ 0 h 153"/>
                  <a:gd name="T4" fmla="*/ 0 w 83"/>
                  <a:gd name="T5" fmla="*/ 54 h 153"/>
                  <a:gd name="T6" fmla="*/ 0 w 83"/>
                  <a:gd name="T7" fmla="*/ 153 h 153"/>
                  <a:gd name="T8" fmla="*/ 83 w 83"/>
                  <a:gd name="T9" fmla="*/ 153 h 153"/>
                  <a:gd name="T10" fmla="*/ 83 w 83"/>
                  <a:gd name="T11" fmla="*/ 54 h 153"/>
                  <a:gd name="T12" fmla="*/ 83 w 83"/>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83" h="153">
                    <a:moveTo>
                      <a:pt x="83" y="0"/>
                    </a:moveTo>
                    <a:lnTo>
                      <a:pt x="0" y="0"/>
                    </a:lnTo>
                    <a:lnTo>
                      <a:pt x="0" y="54"/>
                    </a:lnTo>
                    <a:lnTo>
                      <a:pt x="0" y="153"/>
                    </a:lnTo>
                    <a:lnTo>
                      <a:pt x="83" y="153"/>
                    </a:lnTo>
                    <a:lnTo>
                      <a:pt x="83" y="54"/>
                    </a:lnTo>
                    <a:lnTo>
                      <a:pt x="83" y="0"/>
                    </a:lnTo>
                    <a:close/>
                  </a:path>
                </a:pathLst>
              </a:custGeom>
              <a:solidFill>
                <a:srgbClr val="5A5F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2" name="îšļîďe">
                <a:extLst>
                  <a:ext uri="{FF2B5EF4-FFF2-40B4-BE49-F238E27FC236}">
                    <a16:creationId xmlns:a16="http://schemas.microsoft.com/office/drawing/2014/main" xmlns="" id="{5A63DB05-1E3A-4DA4-BAE9-51CC7B7AFB58}"/>
                  </a:ext>
                </a:extLst>
              </p:cNvPr>
              <p:cNvSpPr/>
              <p:nvPr/>
            </p:nvSpPr>
            <p:spPr bwMode="auto">
              <a:xfrm>
                <a:off x="2339" y="2833"/>
                <a:ext cx="83" cy="153"/>
              </a:xfrm>
              <a:custGeom>
                <a:avLst/>
                <a:gdLst>
                  <a:gd name="T0" fmla="*/ 83 w 83"/>
                  <a:gd name="T1" fmla="*/ 0 h 153"/>
                  <a:gd name="T2" fmla="*/ 0 w 83"/>
                  <a:gd name="T3" fmla="*/ 0 h 153"/>
                  <a:gd name="T4" fmla="*/ 0 w 83"/>
                  <a:gd name="T5" fmla="*/ 54 h 153"/>
                  <a:gd name="T6" fmla="*/ 0 w 83"/>
                  <a:gd name="T7" fmla="*/ 153 h 153"/>
                  <a:gd name="T8" fmla="*/ 83 w 83"/>
                  <a:gd name="T9" fmla="*/ 153 h 153"/>
                  <a:gd name="T10" fmla="*/ 83 w 83"/>
                  <a:gd name="T11" fmla="*/ 54 h 153"/>
                  <a:gd name="T12" fmla="*/ 83 w 83"/>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83" h="153">
                    <a:moveTo>
                      <a:pt x="83" y="0"/>
                    </a:moveTo>
                    <a:lnTo>
                      <a:pt x="0" y="0"/>
                    </a:lnTo>
                    <a:lnTo>
                      <a:pt x="0" y="54"/>
                    </a:lnTo>
                    <a:lnTo>
                      <a:pt x="0" y="153"/>
                    </a:lnTo>
                    <a:lnTo>
                      <a:pt x="83" y="153"/>
                    </a:lnTo>
                    <a:lnTo>
                      <a:pt x="83" y="54"/>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3" name="ïs1ïďe">
                <a:extLst>
                  <a:ext uri="{FF2B5EF4-FFF2-40B4-BE49-F238E27FC236}">
                    <a16:creationId xmlns:a16="http://schemas.microsoft.com/office/drawing/2014/main" xmlns="" id="{376536D4-303D-4833-97F1-653AA7120391}"/>
                  </a:ext>
                </a:extLst>
              </p:cNvPr>
              <p:cNvSpPr/>
              <p:nvPr/>
            </p:nvSpPr>
            <p:spPr bwMode="auto">
              <a:xfrm>
                <a:off x="1928" y="2152"/>
                <a:ext cx="999" cy="8"/>
              </a:xfrm>
              <a:prstGeom prst="rect">
                <a:avLst/>
              </a:prstGeom>
              <a:solidFill>
                <a:srgbClr val="D2545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84" name="íślïďé">
                <a:extLst>
                  <a:ext uri="{FF2B5EF4-FFF2-40B4-BE49-F238E27FC236}">
                    <a16:creationId xmlns:a16="http://schemas.microsoft.com/office/drawing/2014/main" xmlns="" id="{EB041E8C-54B3-412D-8329-253593F85C05}"/>
                  </a:ext>
                </a:extLst>
              </p:cNvPr>
              <p:cNvSpPr/>
              <p:nvPr/>
            </p:nvSpPr>
            <p:spPr bwMode="auto">
              <a:xfrm>
                <a:off x="1928" y="2152"/>
                <a:ext cx="999"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85" name="ïṣ1îďé">
                <a:extLst>
                  <a:ext uri="{FF2B5EF4-FFF2-40B4-BE49-F238E27FC236}">
                    <a16:creationId xmlns:a16="http://schemas.microsoft.com/office/drawing/2014/main" xmlns="" id="{396A78A7-75C5-493D-AE5C-77D9F5738962}"/>
                  </a:ext>
                </a:extLst>
              </p:cNvPr>
              <p:cNvSpPr/>
              <p:nvPr/>
            </p:nvSpPr>
            <p:spPr bwMode="auto">
              <a:xfrm>
                <a:off x="2628" y="3175"/>
                <a:ext cx="1481" cy="295"/>
              </a:xfrm>
              <a:prstGeom prst="rect">
                <a:avLst/>
              </a:prstGeom>
              <a:solidFill>
                <a:srgbClr val="DCDDD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86" name="ïṣlïḋé">
                <a:extLst>
                  <a:ext uri="{FF2B5EF4-FFF2-40B4-BE49-F238E27FC236}">
                    <a16:creationId xmlns:a16="http://schemas.microsoft.com/office/drawing/2014/main" xmlns="" id="{1AA083B3-3445-4469-8E12-081AAF67C0F5}"/>
                  </a:ext>
                </a:extLst>
              </p:cNvPr>
              <p:cNvSpPr/>
              <p:nvPr/>
            </p:nvSpPr>
            <p:spPr bwMode="auto">
              <a:xfrm>
                <a:off x="2628" y="3175"/>
                <a:ext cx="1481"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87" name="íşļíḓe">
                <a:extLst>
                  <a:ext uri="{FF2B5EF4-FFF2-40B4-BE49-F238E27FC236}">
                    <a16:creationId xmlns:a16="http://schemas.microsoft.com/office/drawing/2014/main" xmlns="" id="{68FC7A6F-BEE0-4F2C-B722-B1C3A751EFCA}"/>
                  </a:ext>
                </a:extLst>
              </p:cNvPr>
              <p:cNvSpPr/>
              <p:nvPr/>
            </p:nvSpPr>
            <p:spPr bwMode="auto">
              <a:xfrm>
                <a:off x="2638" y="3217"/>
                <a:ext cx="1448" cy="8"/>
              </a:xfrm>
              <a:prstGeom prst="rect">
                <a:avLst/>
              </a:prstGeom>
              <a:solidFill>
                <a:srgbClr val="523F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88" name="îSļidé">
                <a:extLst>
                  <a:ext uri="{FF2B5EF4-FFF2-40B4-BE49-F238E27FC236}">
                    <a16:creationId xmlns:a16="http://schemas.microsoft.com/office/drawing/2014/main" xmlns="" id="{E72C8866-4110-43D1-AC4D-6F5463D3D9FF}"/>
                  </a:ext>
                </a:extLst>
              </p:cNvPr>
              <p:cNvSpPr/>
              <p:nvPr/>
            </p:nvSpPr>
            <p:spPr bwMode="auto">
              <a:xfrm>
                <a:off x="2638" y="3217"/>
                <a:ext cx="1448"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89" name="ïşlîḋê">
                <a:extLst>
                  <a:ext uri="{FF2B5EF4-FFF2-40B4-BE49-F238E27FC236}">
                    <a16:creationId xmlns:a16="http://schemas.microsoft.com/office/drawing/2014/main" xmlns="" id="{E8C1B6D1-9525-4B58-8C85-309A86291595}"/>
                  </a:ext>
                </a:extLst>
              </p:cNvPr>
              <p:cNvSpPr/>
              <p:nvPr/>
            </p:nvSpPr>
            <p:spPr bwMode="auto">
              <a:xfrm>
                <a:off x="2628" y="3308"/>
                <a:ext cx="1450" cy="10"/>
              </a:xfrm>
              <a:prstGeom prst="rect">
                <a:avLst/>
              </a:prstGeom>
              <a:solidFill>
                <a:srgbClr val="523F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0" name="i$ḻíde">
                <a:extLst>
                  <a:ext uri="{FF2B5EF4-FFF2-40B4-BE49-F238E27FC236}">
                    <a16:creationId xmlns:a16="http://schemas.microsoft.com/office/drawing/2014/main" xmlns="" id="{C3825CBA-8D26-4AC6-AA9A-65FEEEFF06A7}"/>
                  </a:ext>
                </a:extLst>
              </p:cNvPr>
              <p:cNvSpPr/>
              <p:nvPr/>
            </p:nvSpPr>
            <p:spPr bwMode="auto">
              <a:xfrm>
                <a:off x="2628" y="3308"/>
                <a:ext cx="1450"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1" name="íšḻïḑè">
                <a:extLst>
                  <a:ext uri="{FF2B5EF4-FFF2-40B4-BE49-F238E27FC236}">
                    <a16:creationId xmlns:a16="http://schemas.microsoft.com/office/drawing/2014/main" xmlns="" id="{3B1FD061-D1FE-4782-B82A-53D273870B1E}"/>
                  </a:ext>
                </a:extLst>
              </p:cNvPr>
              <p:cNvSpPr/>
              <p:nvPr/>
            </p:nvSpPr>
            <p:spPr bwMode="auto">
              <a:xfrm>
                <a:off x="2628" y="3410"/>
                <a:ext cx="1450" cy="8"/>
              </a:xfrm>
              <a:prstGeom prst="rect">
                <a:avLst/>
              </a:prstGeom>
              <a:solidFill>
                <a:srgbClr val="523F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2" name="ï$ḻîḑê">
                <a:extLst>
                  <a:ext uri="{FF2B5EF4-FFF2-40B4-BE49-F238E27FC236}">
                    <a16:creationId xmlns:a16="http://schemas.microsoft.com/office/drawing/2014/main" xmlns="" id="{4F0167FA-E074-4316-B0A2-52D0582A4764}"/>
                  </a:ext>
                </a:extLst>
              </p:cNvPr>
              <p:cNvSpPr/>
              <p:nvPr/>
            </p:nvSpPr>
            <p:spPr bwMode="auto">
              <a:xfrm>
                <a:off x="2628" y="3410"/>
                <a:ext cx="1450"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3" name="îšļiḋê">
                <a:extLst>
                  <a:ext uri="{FF2B5EF4-FFF2-40B4-BE49-F238E27FC236}">
                    <a16:creationId xmlns:a16="http://schemas.microsoft.com/office/drawing/2014/main" xmlns="" id="{796122E6-1079-4BB0-9100-4908EDF74F9A}"/>
                  </a:ext>
                </a:extLst>
              </p:cNvPr>
              <p:cNvSpPr/>
              <p:nvPr/>
            </p:nvSpPr>
            <p:spPr bwMode="auto">
              <a:xfrm>
                <a:off x="2574" y="3127"/>
                <a:ext cx="1504" cy="48"/>
              </a:xfrm>
              <a:prstGeom prst="rect">
                <a:avLst/>
              </a:prstGeom>
              <a:solidFill>
                <a:srgbClr val="FFC5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4" name="išļîḓê">
                <a:extLst>
                  <a:ext uri="{FF2B5EF4-FFF2-40B4-BE49-F238E27FC236}">
                    <a16:creationId xmlns:a16="http://schemas.microsoft.com/office/drawing/2014/main" xmlns="" id="{9378B650-2096-42E4-A528-FB44D52A22F7}"/>
                  </a:ext>
                </a:extLst>
              </p:cNvPr>
              <p:cNvSpPr/>
              <p:nvPr/>
            </p:nvSpPr>
            <p:spPr bwMode="auto">
              <a:xfrm>
                <a:off x="2574" y="3127"/>
                <a:ext cx="1504" cy="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5" name="í$líḓe">
                <a:extLst>
                  <a:ext uri="{FF2B5EF4-FFF2-40B4-BE49-F238E27FC236}">
                    <a16:creationId xmlns:a16="http://schemas.microsoft.com/office/drawing/2014/main" xmlns="" id="{5AD7BBDD-1A13-4BDE-B67B-490296215130}"/>
                  </a:ext>
                </a:extLst>
              </p:cNvPr>
              <p:cNvSpPr/>
              <p:nvPr/>
            </p:nvSpPr>
            <p:spPr bwMode="auto">
              <a:xfrm>
                <a:off x="2574" y="3470"/>
                <a:ext cx="1504" cy="46"/>
              </a:xfrm>
              <a:prstGeom prst="rect">
                <a:avLst/>
              </a:prstGeom>
              <a:solidFill>
                <a:srgbClr val="FFC5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6" name="îšḻídê">
                <a:extLst>
                  <a:ext uri="{FF2B5EF4-FFF2-40B4-BE49-F238E27FC236}">
                    <a16:creationId xmlns:a16="http://schemas.microsoft.com/office/drawing/2014/main" xmlns="" id="{B2C22AA9-6F44-44E4-9C32-7CA7F1662625}"/>
                  </a:ext>
                </a:extLst>
              </p:cNvPr>
              <p:cNvSpPr/>
              <p:nvPr/>
            </p:nvSpPr>
            <p:spPr bwMode="auto">
              <a:xfrm>
                <a:off x="2574" y="3470"/>
                <a:ext cx="150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7" name="íšľiḋê">
                <a:extLst>
                  <a:ext uri="{FF2B5EF4-FFF2-40B4-BE49-F238E27FC236}">
                    <a16:creationId xmlns:a16="http://schemas.microsoft.com/office/drawing/2014/main" xmlns="" id="{10802DFC-9458-4215-9EE9-870CF51BA01F}"/>
                  </a:ext>
                </a:extLst>
              </p:cNvPr>
              <p:cNvSpPr/>
              <p:nvPr/>
            </p:nvSpPr>
            <p:spPr bwMode="auto">
              <a:xfrm>
                <a:off x="4078" y="3127"/>
                <a:ext cx="64" cy="389"/>
              </a:xfrm>
              <a:prstGeom prst="rect">
                <a:avLst/>
              </a:prstGeom>
              <a:solidFill>
                <a:srgbClr val="FFC5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8" name="îśľídè">
                <a:extLst>
                  <a:ext uri="{FF2B5EF4-FFF2-40B4-BE49-F238E27FC236}">
                    <a16:creationId xmlns:a16="http://schemas.microsoft.com/office/drawing/2014/main" xmlns="" id="{B6CCB339-8AE0-41D9-B4CB-D8F99AB6207A}"/>
                  </a:ext>
                </a:extLst>
              </p:cNvPr>
              <p:cNvSpPr/>
              <p:nvPr/>
            </p:nvSpPr>
            <p:spPr bwMode="auto">
              <a:xfrm>
                <a:off x="4078" y="3127"/>
                <a:ext cx="64" cy="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9" name="íşḻiḋe">
                <a:extLst>
                  <a:ext uri="{FF2B5EF4-FFF2-40B4-BE49-F238E27FC236}">
                    <a16:creationId xmlns:a16="http://schemas.microsoft.com/office/drawing/2014/main" xmlns="" id="{47043197-08A1-42F9-A826-7F6258B5F501}"/>
                  </a:ext>
                </a:extLst>
              </p:cNvPr>
              <p:cNvSpPr/>
              <p:nvPr/>
            </p:nvSpPr>
            <p:spPr bwMode="auto">
              <a:xfrm>
                <a:off x="3349" y="3175"/>
                <a:ext cx="729" cy="295"/>
              </a:xfrm>
              <a:custGeom>
                <a:avLst/>
                <a:gdLst>
                  <a:gd name="T0" fmla="*/ 729 w 729"/>
                  <a:gd name="T1" fmla="*/ 50 h 295"/>
                  <a:gd name="T2" fmla="*/ 0 w 729"/>
                  <a:gd name="T3" fmla="*/ 50 h 295"/>
                  <a:gd name="T4" fmla="*/ 0 w 729"/>
                  <a:gd name="T5" fmla="*/ 133 h 295"/>
                  <a:gd name="T6" fmla="*/ 729 w 729"/>
                  <a:gd name="T7" fmla="*/ 133 h 295"/>
                  <a:gd name="T8" fmla="*/ 729 w 729"/>
                  <a:gd name="T9" fmla="*/ 143 h 295"/>
                  <a:gd name="T10" fmla="*/ 0 w 729"/>
                  <a:gd name="T11" fmla="*/ 143 h 295"/>
                  <a:gd name="T12" fmla="*/ 0 w 729"/>
                  <a:gd name="T13" fmla="*/ 235 h 295"/>
                  <a:gd name="T14" fmla="*/ 729 w 729"/>
                  <a:gd name="T15" fmla="*/ 235 h 295"/>
                  <a:gd name="T16" fmla="*/ 729 w 729"/>
                  <a:gd name="T17" fmla="*/ 243 h 295"/>
                  <a:gd name="T18" fmla="*/ 0 w 729"/>
                  <a:gd name="T19" fmla="*/ 243 h 295"/>
                  <a:gd name="T20" fmla="*/ 0 w 729"/>
                  <a:gd name="T21" fmla="*/ 295 h 295"/>
                  <a:gd name="T22" fmla="*/ 729 w 729"/>
                  <a:gd name="T23" fmla="*/ 295 h 295"/>
                  <a:gd name="T24" fmla="*/ 729 w 729"/>
                  <a:gd name="T25" fmla="*/ 50 h 295"/>
                  <a:gd name="T26" fmla="*/ 729 w 729"/>
                  <a:gd name="T27" fmla="*/ 0 h 295"/>
                  <a:gd name="T28" fmla="*/ 0 w 729"/>
                  <a:gd name="T29" fmla="*/ 0 h 295"/>
                  <a:gd name="T30" fmla="*/ 0 w 729"/>
                  <a:gd name="T31" fmla="*/ 42 h 295"/>
                  <a:gd name="T32" fmla="*/ 729 w 729"/>
                  <a:gd name="T33" fmla="*/ 42 h 295"/>
                  <a:gd name="T34" fmla="*/ 729 w 729"/>
                  <a:gd name="T3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9" h="295">
                    <a:moveTo>
                      <a:pt x="729" y="50"/>
                    </a:moveTo>
                    <a:lnTo>
                      <a:pt x="0" y="50"/>
                    </a:lnTo>
                    <a:lnTo>
                      <a:pt x="0" y="133"/>
                    </a:lnTo>
                    <a:lnTo>
                      <a:pt x="729" y="133"/>
                    </a:lnTo>
                    <a:lnTo>
                      <a:pt x="729" y="143"/>
                    </a:lnTo>
                    <a:lnTo>
                      <a:pt x="0" y="143"/>
                    </a:lnTo>
                    <a:lnTo>
                      <a:pt x="0" y="235"/>
                    </a:lnTo>
                    <a:lnTo>
                      <a:pt x="729" y="235"/>
                    </a:lnTo>
                    <a:lnTo>
                      <a:pt x="729" y="243"/>
                    </a:lnTo>
                    <a:lnTo>
                      <a:pt x="0" y="243"/>
                    </a:lnTo>
                    <a:lnTo>
                      <a:pt x="0" y="295"/>
                    </a:lnTo>
                    <a:lnTo>
                      <a:pt x="729" y="295"/>
                    </a:lnTo>
                    <a:lnTo>
                      <a:pt x="729" y="50"/>
                    </a:lnTo>
                    <a:close/>
                    <a:moveTo>
                      <a:pt x="729" y="0"/>
                    </a:moveTo>
                    <a:lnTo>
                      <a:pt x="0" y="0"/>
                    </a:lnTo>
                    <a:lnTo>
                      <a:pt x="0" y="42"/>
                    </a:lnTo>
                    <a:lnTo>
                      <a:pt x="729" y="42"/>
                    </a:lnTo>
                    <a:lnTo>
                      <a:pt x="729" y="0"/>
                    </a:lnTo>
                    <a:close/>
                  </a:path>
                </a:pathLst>
              </a:custGeom>
              <a:solidFill>
                <a:srgbClr val="C0C2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0" name="îŝ1ïḍè">
                <a:extLst>
                  <a:ext uri="{FF2B5EF4-FFF2-40B4-BE49-F238E27FC236}">
                    <a16:creationId xmlns:a16="http://schemas.microsoft.com/office/drawing/2014/main" xmlns="" id="{C9847994-3C59-45BE-84E2-ACF366A7B6F0}"/>
                  </a:ext>
                </a:extLst>
              </p:cNvPr>
              <p:cNvSpPr/>
              <p:nvPr/>
            </p:nvSpPr>
            <p:spPr bwMode="auto">
              <a:xfrm>
                <a:off x="3349" y="3175"/>
                <a:ext cx="729" cy="295"/>
              </a:xfrm>
              <a:custGeom>
                <a:avLst/>
                <a:gdLst>
                  <a:gd name="T0" fmla="*/ 729 w 729"/>
                  <a:gd name="T1" fmla="*/ 50 h 295"/>
                  <a:gd name="T2" fmla="*/ 0 w 729"/>
                  <a:gd name="T3" fmla="*/ 50 h 295"/>
                  <a:gd name="T4" fmla="*/ 0 w 729"/>
                  <a:gd name="T5" fmla="*/ 133 h 295"/>
                  <a:gd name="T6" fmla="*/ 729 w 729"/>
                  <a:gd name="T7" fmla="*/ 133 h 295"/>
                  <a:gd name="T8" fmla="*/ 729 w 729"/>
                  <a:gd name="T9" fmla="*/ 143 h 295"/>
                  <a:gd name="T10" fmla="*/ 0 w 729"/>
                  <a:gd name="T11" fmla="*/ 143 h 295"/>
                  <a:gd name="T12" fmla="*/ 0 w 729"/>
                  <a:gd name="T13" fmla="*/ 235 h 295"/>
                  <a:gd name="T14" fmla="*/ 729 w 729"/>
                  <a:gd name="T15" fmla="*/ 235 h 295"/>
                  <a:gd name="T16" fmla="*/ 729 w 729"/>
                  <a:gd name="T17" fmla="*/ 243 h 295"/>
                  <a:gd name="T18" fmla="*/ 0 w 729"/>
                  <a:gd name="T19" fmla="*/ 243 h 295"/>
                  <a:gd name="T20" fmla="*/ 0 w 729"/>
                  <a:gd name="T21" fmla="*/ 295 h 295"/>
                  <a:gd name="T22" fmla="*/ 729 w 729"/>
                  <a:gd name="T23" fmla="*/ 295 h 295"/>
                  <a:gd name="T24" fmla="*/ 729 w 729"/>
                  <a:gd name="T25" fmla="*/ 50 h 295"/>
                  <a:gd name="T26" fmla="*/ 729 w 729"/>
                  <a:gd name="T27" fmla="*/ 0 h 295"/>
                  <a:gd name="T28" fmla="*/ 0 w 729"/>
                  <a:gd name="T29" fmla="*/ 0 h 295"/>
                  <a:gd name="T30" fmla="*/ 0 w 729"/>
                  <a:gd name="T31" fmla="*/ 42 h 295"/>
                  <a:gd name="T32" fmla="*/ 729 w 729"/>
                  <a:gd name="T33" fmla="*/ 42 h 295"/>
                  <a:gd name="T34" fmla="*/ 729 w 729"/>
                  <a:gd name="T3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9" h="295">
                    <a:moveTo>
                      <a:pt x="729" y="50"/>
                    </a:moveTo>
                    <a:lnTo>
                      <a:pt x="0" y="50"/>
                    </a:lnTo>
                    <a:lnTo>
                      <a:pt x="0" y="133"/>
                    </a:lnTo>
                    <a:lnTo>
                      <a:pt x="729" y="133"/>
                    </a:lnTo>
                    <a:lnTo>
                      <a:pt x="729" y="143"/>
                    </a:lnTo>
                    <a:lnTo>
                      <a:pt x="0" y="143"/>
                    </a:lnTo>
                    <a:lnTo>
                      <a:pt x="0" y="235"/>
                    </a:lnTo>
                    <a:lnTo>
                      <a:pt x="729" y="235"/>
                    </a:lnTo>
                    <a:lnTo>
                      <a:pt x="729" y="243"/>
                    </a:lnTo>
                    <a:lnTo>
                      <a:pt x="0" y="243"/>
                    </a:lnTo>
                    <a:lnTo>
                      <a:pt x="0" y="295"/>
                    </a:lnTo>
                    <a:lnTo>
                      <a:pt x="729" y="295"/>
                    </a:lnTo>
                    <a:lnTo>
                      <a:pt x="729" y="50"/>
                    </a:lnTo>
                    <a:moveTo>
                      <a:pt x="729" y="0"/>
                    </a:moveTo>
                    <a:lnTo>
                      <a:pt x="0" y="0"/>
                    </a:lnTo>
                    <a:lnTo>
                      <a:pt x="0" y="42"/>
                    </a:lnTo>
                    <a:lnTo>
                      <a:pt x="729" y="42"/>
                    </a:lnTo>
                    <a:lnTo>
                      <a:pt x="7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1" name="iṥľïdê">
                <a:extLst>
                  <a:ext uri="{FF2B5EF4-FFF2-40B4-BE49-F238E27FC236}">
                    <a16:creationId xmlns:a16="http://schemas.microsoft.com/office/drawing/2014/main" xmlns="" id="{80FAF77D-07D9-4779-8C57-AE5F77BF0CAF}"/>
                  </a:ext>
                </a:extLst>
              </p:cNvPr>
              <p:cNvSpPr/>
              <p:nvPr/>
            </p:nvSpPr>
            <p:spPr bwMode="auto">
              <a:xfrm>
                <a:off x="3349" y="3217"/>
                <a:ext cx="729" cy="8"/>
              </a:xfrm>
              <a:prstGeom prst="rect">
                <a:avLst/>
              </a:prstGeom>
              <a:solidFill>
                <a:srgbClr val="48373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02" name="i$ḷîḓè">
                <a:extLst>
                  <a:ext uri="{FF2B5EF4-FFF2-40B4-BE49-F238E27FC236}">
                    <a16:creationId xmlns:a16="http://schemas.microsoft.com/office/drawing/2014/main" xmlns="" id="{4AFDB58F-74E9-4579-9F6F-65C0160F3043}"/>
                  </a:ext>
                </a:extLst>
              </p:cNvPr>
              <p:cNvSpPr/>
              <p:nvPr/>
            </p:nvSpPr>
            <p:spPr bwMode="auto">
              <a:xfrm>
                <a:off x="3349" y="3217"/>
                <a:ext cx="729"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03" name="îšļîďé">
                <a:extLst>
                  <a:ext uri="{FF2B5EF4-FFF2-40B4-BE49-F238E27FC236}">
                    <a16:creationId xmlns:a16="http://schemas.microsoft.com/office/drawing/2014/main" xmlns="" id="{89D2D675-364C-4B1F-A696-4DE81EA0FBD6}"/>
                  </a:ext>
                </a:extLst>
              </p:cNvPr>
              <p:cNvSpPr/>
              <p:nvPr/>
            </p:nvSpPr>
            <p:spPr bwMode="auto">
              <a:xfrm>
                <a:off x="3349" y="3308"/>
                <a:ext cx="729" cy="10"/>
              </a:xfrm>
              <a:prstGeom prst="rect">
                <a:avLst/>
              </a:prstGeom>
              <a:solidFill>
                <a:srgbClr val="48373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04" name="îş1ïďê">
                <a:extLst>
                  <a:ext uri="{FF2B5EF4-FFF2-40B4-BE49-F238E27FC236}">
                    <a16:creationId xmlns:a16="http://schemas.microsoft.com/office/drawing/2014/main" xmlns="" id="{B093FF90-D508-4B7B-8104-F0A283900031}"/>
                  </a:ext>
                </a:extLst>
              </p:cNvPr>
              <p:cNvSpPr/>
              <p:nvPr/>
            </p:nvSpPr>
            <p:spPr bwMode="auto">
              <a:xfrm>
                <a:off x="3349" y="3308"/>
                <a:ext cx="729"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05" name="iṥļîḓè">
                <a:extLst>
                  <a:ext uri="{FF2B5EF4-FFF2-40B4-BE49-F238E27FC236}">
                    <a16:creationId xmlns:a16="http://schemas.microsoft.com/office/drawing/2014/main" xmlns="" id="{05818441-D0C7-4B2F-9343-7868532E9538}"/>
                  </a:ext>
                </a:extLst>
              </p:cNvPr>
              <p:cNvSpPr/>
              <p:nvPr/>
            </p:nvSpPr>
            <p:spPr bwMode="auto">
              <a:xfrm>
                <a:off x="3349" y="3410"/>
                <a:ext cx="729" cy="8"/>
              </a:xfrm>
              <a:prstGeom prst="rect">
                <a:avLst/>
              </a:prstGeom>
              <a:solidFill>
                <a:srgbClr val="48373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06" name="ïṡľïdé">
                <a:extLst>
                  <a:ext uri="{FF2B5EF4-FFF2-40B4-BE49-F238E27FC236}">
                    <a16:creationId xmlns:a16="http://schemas.microsoft.com/office/drawing/2014/main" xmlns="" id="{9ACFCDBF-2546-41EE-9289-01DBBC97768D}"/>
                  </a:ext>
                </a:extLst>
              </p:cNvPr>
              <p:cNvSpPr/>
              <p:nvPr/>
            </p:nvSpPr>
            <p:spPr bwMode="auto">
              <a:xfrm>
                <a:off x="3349" y="3410"/>
                <a:ext cx="729"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07" name="íšlîḍê">
                <a:extLst>
                  <a:ext uri="{FF2B5EF4-FFF2-40B4-BE49-F238E27FC236}">
                    <a16:creationId xmlns:a16="http://schemas.microsoft.com/office/drawing/2014/main" xmlns="" id="{5C111D22-FA4B-4BBD-9A58-2F8460820016}"/>
                  </a:ext>
                </a:extLst>
              </p:cNvPr>
              <p:cNvSpPr/>
              <p:nvPr/>
            </p:nvSpPr>
            <p:spPr bwMode="auto">
              <a:xfrm>
                <a:off x="3349" y="3129"/>
                <a:ext cx="729" cy="46"/>
              </a:xfrm>
              <a:prstGeom prst="rect">
                <a:avLst/>
              </a:prstGeom>
              <a:solidFill>
                <a:srgbClr val="DFAD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08" name="îš1îḑè">
                <a:extLst>
                  <a:ext uri="{FF2B5EF4-FFF2-40B4-BE49-F238E27FC236}">
                    <a16:creationId xmlns:a16="http://schemas.microsoft.com/office/drawing/2014/main" xmlns="" id="{B279A8D2-091F-40B2-BB53-0F8ADB8D636C}"/>
                  </a:ext>
                </a:extLst>
              </p:cNvPr>
              <p:cNvSpPr/>
              <p:nvPr/>
            </p:nvSpPr>
            <p:spPr bwMode="auto">
              <a:xfrm>
                <a:off x="3349" y="3129"/>
                <a:ext cx="729"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09" name="îšḷîḋè">
                <a:extLst>
                  <a:ext uri="{FF2B5EF4-FFF2-40B4-BE49-F238E27FC236}">
                    <a16:creationId xmlns:a16="http://schemas.microsoft.com/office/drawing/2014/main" xmlns="" id="{8C517ADC-7BDB-4FF8-BF1C-156CCF18DF3F}"/>
                  </a:ext>
                </a:extLst>
              </p:cNvPr>
              <p:cNvSpPr/>
              <p:nvPr/>
            </p:nvSpPr>
            <p:spPr bwMode="auto">
              <a:xfrm>
                <a:off x="3349" y="3470"/>
                <a:ext cx="729" cy="46"/>
              </a:xfrm>
              <a:prstGeom prst="rect">
                <a:avLst/>
              </a:prstGeom>
              <a:solidFill>
                <a:srgbClr val="DFAD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0" name="íśḷîḑè">
                <a:extLst>
                  <a:ext uri="{FF2B5EF4-FFF2-40B4-BE49-F238E27FC236}">
                    <a16:creationId xmlns:a16="http://schemas.microsoft.com/office/drawing/2014/main" xmlns="" id="{295602CF-1733-48B7-BF7A-8CC8BE68F176}"/>
                  </a:ext>
                </a:extLst>
              </p:cNvPr>
              <p:cNvSpPr/>
              <p:nvPr/>
            </p:nvSpPr>
            <p:spPr bwMode="auto">
              <a:xfrm>
                <a:off x="3349" y="3470"/>
                <a:ext cx="729"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1" name="iṡľíḓè">
                <a:extLst>
                  <a:ext uri="{FF2B5EF4-FFF2-40B4-BE49-F238E27FC236}">
                    <a16:creationId xmlns:a16="http://schemas.microsoft.com/office/drawing/2014/main" xmlns="" id="{CC0D7632-C9B1-400B-A4D7-5734F04BB690}"/>
                  </a:ext>
                </a:extLst>
              </p:cNvPr>
              <p:cNvSpPr/>
              <p:nvPr/>
            </p:nvSpPr>
            <p:spPr bwMode="auto">
              <a:xfrm>
                <a:off x="4078" y="3129"/>
                <a:ext cx="64" cy="387"/>
              </a:xfrm>
              <a:custGeom>
                <a:avLst/>
                <a:gdLst>
                  <a:gd name="T0" fmla="*/ 64 w 64"/>
                  <a:gd name="T1" fmla="*/ 0 h 387"/>
                  <a:gd name="T2" fmla="*/ 0 w 64"/>
                  <a:gd name="T3" fmla="*/ 0 h 387"/>
                  <a:gd name="T4" fmla="*/ 0 w 64"/>
                  <a:gd name="T5" fmla="*/ 46 h 387"/>
                  <a:gd name="T6" fmla="*/ 0 w 64"/>
                  <a:gd name="T7" fmla="*/ 88 h 387"/>
                  <a:gd name="T8" fmla="*/ 0 w 64"/>
                  <a:gd name="T9" fmla="*/ 96 h 387"/>
                  <a:gd name="T10" fmla="*/ 0 w 64"/>
                  <a:gd name="T11" fmla="*/ 341 h 387"/>
                  <a:gd name="T12" fmla="*/ 0 w 64"/>
                  <a:gd name="T13" fmla="*/ 387 h 387"/>
                  <a:gd name="T14" fmla="*/ 64 w 64"/>
                  <a:gd name="T15" fmla="*/ 387 h 387"/>
                  <a:gd name="T16" fmla="*/ 64 w 64"/>
                  <a:gd name="T17"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87">
                    <a:moveTo>
                      <a:pt x="64" y="0"/>
                    </a:moveTo>
                    <a:lnTo>
                      <a:pt x="0" y="0"/>
                    </a:lnTo>
                    <a:lnTo>
                      <a:pt x="0" y="46"/>
                    </a:lnTo>
                    <a:lnTo>
                      <a:pt x="0" y="88"/>
                    </a:lnTo>
                    <a:lnTo>
                      <a:pt x="0" y="96"/>
                    </a:lnTo>
                    <a:lnTo>
                      <a:pt x="0" y="341"/>
                    </a:lnTo>
                    <a:lnTo>
                      <a:pt x="0" y="387"/>
                    </a:lnTo>
                    <a:lnTo>
                      <a:pt x="64" y="387"/>
                    </a:lnTo>
                    <a:lnTo>
                      <a:pt x="64" y="0"/>
                    </a:lnTo>
                    <a:close/>
                  </a:path>
                </a:pathLst>
              </a:custGeom>
              <a:solidFill>
                <a:srgbClr val="DFAD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2" name="ïṣḻïḋe">
                <a:extLst>
                  <a:ext uri="{FF2B5EF4-FFF2-40B4-BE49-F238E27FC236}">
                    <a16:creationId xmlns:a16="http://schemas.microsoft.com/office/drawing/2014/main" xmlns="" id="{0B249471-FEFD-4738-BCE3-DA55FF7C0551}"/>
                  </a:ext>
                </a:extLst>
              </p:cNvPr>
              <p:cNvSpPr/>
              <p:nvPr/>
            </p:nvSpPr>
            <p:spPr bwMode="auto">
              <a:xfrm>
                <a:off x="4078" y="3129"/>
                <a:ext cx="64" cy="387"/>
              </a:xfrm>
              <a:custGeom>
                <a:avLst/>
                <a:gdLst>
                  <a:gd name="T0" fmla="*/ 64 w 64"/>
                  <a:gd name="T1" fmla="*/ 0 h 387"/>
                  <a:gd name="T2" fmla="*/ 0 w 64"/>
                  <a:gd name="T3" fmla="*/ 0 h 387"/>
                  <a:gd name="T4" fmla="*/ 0 w 64"/>
                  <a:gd name="T5" fmla="*/ 46 h 387"/>
                  <a:gd name="T6" fmla="*/ 0 w 64"/>
                  <a:gd name="T7" fmla="*/ 88 h 387"/>
                  <a:gd name="T8" fmla="*/ 0 w 64"/>
                  <a:gd name="T9" fmla="*/ 96 h 387"/>
                  <a:gd name="T10" fmla="*/ 0 w 64"/>
                  <a:gd name="T11" fmla="*/ 341 h 387"/>
                  <a:gd name="T12" fmla="*/ 0 w 64"/>
                  <a:gd name="T13" fmla="*/ 387 h 387"/>
                  <a:gd name="T14" fmla="*/ 64 w 64"/>
                  <a:gd name="T15" fmla="*/ 387 h 387"/>
                  <a:gd name="T16" fmla="*/ 64 w 64"/>
                  <a:gd name="T17"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87">
                    <a:moveTo>
                      <a:pt x="64" y="0"/>
                    </a:moveTo>
                    <a:lnTo>
                      <a:pt x="0" y="0"/>
                    </a:lnTo>
                    <a:lnTo>
                      <a:pt x="0" y="46"/>
                    </a:lnTo>
                    <a:lnTo>
                      <a:pt x="0" y="88"/>
                    </a:lnTo>
                    <a:lnTo>
                      <a:pt x="0" y="96"/>
                    </a:lnTo>
                    <a:lnTo>
                      <a:pt x="0" y="341"/>
                    </a:lnTo>
                    <a:lnTo>
                      <a:pt x="0" y="387"/>
                    </a:lnTo>
                    <a:lnTo>
                      <a:pt x="64" y="387"/>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3" name="iSļide">
                <a:extLst>
                  <a:ext uri="{FF2B5EF4-FFF2-40B4-BE49-F238E27FC236}">
                    <a16:creationId xmlns:a16="http://schemas.microsoft.com/office/drawing/2014/main" xmlns="" id="{E471F1A4-D0AF-45D3-89CC-5B44A3413782}"/>
                  </a:ext>
                </a:extLst>
              </p:cNvPr>
              <p:cNvSpPr/>
              <p:nvPr/>
            </p:nvSpPr>
            <p:spPr bwMode="auto">
              <a:xfrm>
                <a:off x="2746" y="2789"/>
                <a:ext cx="1481" cy="295"/>
              </a:xfrm>
              <a:prstGeom prst="rect">
                <a:avLst/>
              </a:prstGeom>
              <a:solidFill>
                <a:srgbClr val="DCDDD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4" name="îṣḻidê">
                <a:extLst>
                  <a:ext uri="{FF2B5EF4-FFF2-40B4-BE49-F238E27FC236}">
                    <a16:creationId xmlns:a16="http://schemas.microsoft.com/office/drawing/2014/main" xmlns="" id="{B769C280-522D-4277-82F0-0DB217495526}"/>
                  </a:ext>
                </a:extLst>
              </p:cNvPr>
              <p:cNvSpPr/>
              <p:nvPr/>
            </p:nvSpPr>
            <p:spPr bwMode="auto">
              <a:xfrm>
                <a:off x="2746" y="2789"/>
                <a:ext cx="1481"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5" name="îś1iḑê">
                <a:extLst>
                  <a:ext uri="{FF2B5EF4-FFF2-40B4-BE49-F238E27FC236}">
                    <a16:creationId xmlns:a16="http://schemas.microsoft.com/office/drawing/2014/main" xmlns="" id="{4FA85171-DC4E-4FC2-8CA8-57E2F762F475}"/>
                  </a:ext>
                </a:extLst>
              </p:cNvPr>
              <p:cNvSpPr/>
              <p:nvPr/>
            </p:nvSpPr>
            <p:spPr bwMode="auto">
              <a:xfrm>
                <a:off x="2757" y="2831"/>
                <a:ext cx="1447" cy="8"/>
              </a:xfrm>
              <a:prstGeom prst="rect">
                <a:avLst/>
              </a:prstGeom>
              <a:solidFill>
                <a:srgbClr val="523F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6" name="ïşlïḍê">
                <a:extLst>
                  <a:ext uri="{FF2B5EF4-FFF2-40B4-BE49-F238E27FC236}">
                    <a16:creationId xmlns:a16="http://schemas.microsoft.com/office/drawing/2014/main" xmlns="" id="{40BE7C0E-DB41-42F7-BBA5-68E69CCB4C94}"/>
                  </a:ext>
                </a:extLst>
              </p:cNvPr>
              <p:cNvSpPr/>
              <p:nvPr/>
            </p:nvSpPr>
            <p:spPr bwMode="auto">
              <a:xfrm>
                <a:off x="2757" y="2831"/>
                <a:ext cx="14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7" name="îṡ1îḑê">
                <a:extLst>
                  <a:ext uri="{FF2B5EF4-FFF2-40B4-BE49-F238E27FC236}">
                    <a16:creationId xmlns:a16="http://schemas.microsoft.com/office/drawing/2014/main" xmlns="" id="{CFECD183-7943-49E5-984E-850E8636E6F7}"/>
                  </a:ext>
                </a:extLst>
              </p:cNvPr>
              <p:cNvSpPr/>
              <p:nvPr/>
            </p:nvSpPr>
            <p:spPr bwMode="auto">
              <a:xfrm>
                <a:off x="2746" y="2922"/>
                <a:ext cx="1448" cy="10"/>
              </a:xfrm>
              <a:prstGeom prst="rect">
                <a:avLst/>
              </a:prstGeom>
              <a:solidFill>
                <a:srgbClr val="523F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8" name="îṧḷîḋe">
                <a:extLst>
                  <a:ext uri="{FF2B5EF4-FFF2-40B4-BE49-F238E27FC236}">
                    <a16:creationId xmlns:a16="http://schemas.microsoft.com/office/drawing/2014/main" xmlns="" id="{FC2C7474-EFD8-4752-BE96-48E292E01542}"/>
                  </a:ext>
                </a:extLst>
              </p:cNvPr>
              <p:cNvSpPr/>
              <p:nvPr/>
            </p:nvSpPr>
            <p:spPr bwMode="auto">
              <a:xfrm>
                <a:off x="2746" y="2922"/>
                <a:ext cx="1448"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9" name="ï$1îḓê">
                <a:extLst>
                  <a:ext uri="{FF2B5EF4-FFF2-40B4-BE49-F238E27FC236}">
                    <a16:creationId xmlns:a16="http://schemas.microsoft.com/office/drawing/2014/main" xmlns="" id="{332B010B-B997-435F-A8D9-4CD3EBA04663}"/>
                  </a:ext>
                </a:extLst>
              </p:cNvPr>
              <p:cNvSpPr/>
              <p:nvPr/>
            </p:nvSpPr>
            <p:spPr bwMode="auto">
              <a:xfrm>
                <a:off x="2746" y="3024"/>
                <a:ext cx="1448" cy="10"/>
              </a:xfrm>
              <a:prstGeom prst="rect">
                <a:avLst/>
              </a:prstGeom>
              <a:solidFill>
                <a:srgbClr val="523F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20" name="íSľíḓè">
                <a:extLst>
                  <a:ext uri="{FF2B5EF4-FFF2-40B4-BE49-F238E27FC236}">
                    <a16:creationId xmlns:a16="http://schemas.microsoft.com/office/drawing/2014/main" xmlns="" id="{3FBA61B0-0C32-4368-BB84-C37664FBD96C}"/>
                  </a:ext>
                </a:extLst>
              </p:cNvPr>
              <p:cNvSpPr/>
              <p:nvPr/>
            </p:nvSpPr>
            <p:spPr bwMode="auto">
              <a:xfrm>
                <a:off x="2746" y="3024"/>
                <a:ext cx="1448"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21" name="íš1iďe">
                <a:extLst>
                  <a:ext uri="{FF2B5EF4-FFF2-40B4-BE49-F238E27FC236}">
                    <a16:creationId xmlns:a16="http://schemas.microsoft.com/office/drawing/2014/main" xmlns="" id="{60C30258-334C-4EC1-9167-552F490D901C}"/>
                  </a:ext>
                </a:extLst>
              </p:cNvPr>
              <p:cNvSpPr/>
              <p:nvPr/>
            </p:nvSpPr>
            <p:spPr bwMode="auto">
              <a:xfrm>
                <a:off x="2690" y="2743"/>
                <a:ext cx="1504" cy="46"/>
              </a:xfrm>
              <a:prstGeom prst="rect">
                <a:avLst/>
              </a:prstGeom>
              <a:solidFill>
                <a:srgbClr val="3E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22" name="ïṩļîḑé">
                <a:extLst>
                  <a:ext uri="{FF2B5EF4-FFF2-40B4-BE49-F238E27FC236}">
                    <a16:creationId xmlns:a16="http://schemas.microsoft.com/office/drawing/2014/main" xmlns="" id="{CC87120D-1E68-4168-887A-F4510BC2005B}"/>
                  </a:ext>
                </a:extLst>
              </p:cNvPr>
              <p:cNvSpPr/>
              <p:nvPr/>
            </p:nvSpPr>
            <p:spPr bwMode="auto">
              <a:xfrm>
                <a:off x="2690" y="2743"/>
                <a:ext cx="150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23" name="ïş1iḑè">
                <a:extLst>
                  <a:ext uri="{FF2B5EF4-FFF2-40B4-BE49-F238E27FC236}">
                    <a16:creationId xmlns:a16="http://schemas.microsoft.com/office/drawing/2014/main" xmlns="" id="{E2218F44-CBDC-4EDD-8F94-DCF4EB263E90}"/>
                  </a:ext>
                </a:extLst>
              </p:cNvPr>
              <p:cNvSpPr/>
              <p:nvPr/>
            </p:nvSpPr>
            <p:spPr bwMode="auto">
              <a:xfrm>
                <a:off x="2690" y="3084"/>
                <a:ext cx="1504" cy="45"/>
              </a:xfrm>
              <a:prstGeom prst="rect">
                <a:avLst/>
              </a:prstGeom>
              <a:solidFill>
                <a:srgbClr val="3E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24" name="išḻïḋè">
                <a:extLst>
                  <a:ext uri="{FF2B5EF4-FFF2-40B4-BE49-F238E27FC236}">
                    <a16:creationId xmlns:a16="http://schemas.microsoft.com/office/drawing/2014/main" xmlns="" id="{FCCACC7E-E890-44A2-8575-6AC3EF0F3B68}"/>
                  </a:ext>
                </a:extLst>
              </p:cNvPr>
              <p:cNvSpPr/>
              <p:nvPr/>
            </p:nvSpPr>
            <p:spPr bwMode="auto">
              <a:xfrm>
                <a:off x="2690" y="3084"/>
                <a:ext cx="1504" cy="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25" name="îś1iḍè">
                <a:extLst>
                  <a:ext uri="{FF2B5EF4-FFF2-40B4-BE49-F238E27FC236}">
                    <a16:creationId xmlns:a16="http://schemas.microsoft.com/office/drawing/2014/main" xmlns="" id="{6634937D-A9BA-4BC9-AB34-F1192F3DC17F}"/>
                  </a:ext>
                </a:extLst>
              </p:cNvPr>
              <p:cNvSpPr/>
              <p:nvPr/>
            </p:nvSpPr>
            <p:spPr bwMode="auto">
              <a:xfrm>
                <a:off x="4194" y="2743"/>
                <a:ext cx="67" cy="386"/>
              </a:xfrm>
              <a:prstGeom prst="rect">
                <a:avLst/>
              </a:prstGeom>
              <a:solidFill>
                <a:srgbClr val="3E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26" name="îsļîḍé">
                <a:extLst>
                  <a:ext uri="{FF2B5EF4-FFF2-40B4-BE49-F238E27FC236}">
                    <a16:creationId xmlns:a16="http://schemas.microsoft.com/office/drawing/2014/main" xmlns="" id="{A9961D49-3D9F-4524-B9E5-26ECF2A1F525}"/>
                  </a:ext>
                </a:extLst>
              </p:cNvPr>
              <p:cNvSpPr/>
              <p:nvPr/>
            </p:nvSpPr>
            <p:spPr bwMode="auto">
              <a:xfrm>
                <a:off x="4194" y="2743"/>
                <a:ext cx="67" cy="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27" name="ïṥḻíďê">
                <a:extLst>
                  <a:ext uri="{FF2B5EF4-FFF2-40B4-BE49-F238E27FC236}">
                    <a16:creationId xmlns:a16="http://schemas.microsoft.com/office/drawing/2014/main" xmlns="" id="{1B9B85E3-C214-4812-BD86-383E0466F370}"/>
                  </a:ext>
                </a:extLst>
              </p:cNvPr>
              <p:cNvSpPr/>
              <p:nvPr/>
            </p:nvSpPr>
            <p:spPr bwMode="auto">
              <a:xfrm>
                <a:off x="3467" y="2789"/>
                <a:ext cx="727" cy="295"/>
              </a:xfrm>
              <a:custGeom>
                <a:avLst/>
                <a:gdLst>
                  <a:gd name="T0" fmla="*/ 727 w 727"/>
                  <a:gd name="T1" fmla="*/ 50 h 295"/>
                  <a:gd name="T2" fmla="*/ 0 w 727"/>
                  <a:gd name="T3" fmla="*/ 50 h 295"/>
                  <a:gd name="T4" fmla="*/ 0 w 727"/>
                  <a:gd name="T5" fmla="*/ 133 h 295"/>
                  <a:gd name="T6" fmla="*/ 727 w 727"/>
                  <a:gd name="T7" fmla="*/ 133 h 295"/>
                  <a:gd name="T8" fmla="*/ 727 w 727"/>
                  <a:gd name="T9" fmla="*/ 143 h 295"/>
                  <a:gd name="T10" fmla="*/ 0 w 727"/>
                  <a:gd name="T11" fmla="*/ 143 h 295"/>
                  <a:gd name="T12" fmla="*/ 0 w 727"/>
                  <a:gd name="T13" fmla="*/ 235 h 295"/>
                  <a:gd name="T14" fmla="*/ 727 w 727"/>
                  <a:gd name="T15" fmla="*/ 235 h 295"/>
                  <a:gd name="T16" fmla="*/ 727 w 727"/>
                  <a:gd name="T17" fmla="*/ 245 h 295"/>
                  <a:gd name="T18" fmla="*/ 0 w 727"/>
                  <a:gd name="T19" fmla="*/ 245 h 295"/>
                  <a:gd name="T20" fmla="*/ 0 w 727"/>
                  <a:gd name="T21" fmla="*/ 295 h 295"/>
                  <a:gd name="T22" fmla="*/ 727 w 727"/>
                  <a:gd name="T23" fmla="*/ 295 h 295"/>
                  <a:gd name="T24" fmla="*/ 727 w 727"/>
                  <a:gd name="T25" fmla="*/ 50 h 295"/>
                  <a:gd name="T26" fmla="*/ 727 w 727"/>
                  <a:gd name="T27" fmla="*/ 0 h 295"/>
                  <a:gd name="T28" fmla="*/ 0 w 727"/>
                  <a:gd name="T29" fmla="*/ 0 h 295"/>
                  <a:gd name="T30" fmla="*/ 0 w 727"/>
                  <a:gd name="T31" fmla="*/ 42 h 295"/>
                  <a:gd name="T32" fmla="*/ 727 w 727"/>
                  <a:gd name="T33" fmla="*/ 42 h 295"/>
                  <a:gd name="T34" fmla="*/ 727 w 727"/>
                  <a:gd name="T3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7" h="295">
                    <a:moveTo>
                      <a:pt x="727" y="50"/>
                    </a:moveTo>
                    <a:lnTo>
                      <a:pt x="0" y="50"/>
                    </a:lnTo>
                    <a:lnTo>
                      <a:pt x="0" y="133"/>
                    </a:lnTo>
                    <a:lnTo>
                      <a:pt x="727" y="133"/>
                    </a:lnTo>
                    <a:lnTo>
                      <a:pt x="727" y="143"/>
                    </a:lnTo>
                    <a:lnTo>
                      <a:pt x="0" y="143"/>
                    </a:lnTo>
                    <a:lnTo>
                      <a:pt x="0" y="235"/>
                    </a:lnTo>
                    <a:lnTo>
                      <a:pt x="727" y="235"/>
                    </a:lnTo>
                    <a:lnTo>
                      <a:pt x="727" y="245"/>
                    </a:lnTo>
                    <a:lnTo>
                      <a:pt x="0" y="245"/>
                    </a:lnTo>
                    <a:lnTo>
                      <a:pt x="0" y="295"/>
                    </a:lnTo>
                    <a:lnTo>
                      <a:pt x="727" y="295"/>
                    </a:lnTo>
                    <a:lnTo>
                      <a:pt x="727" y="50"/>
                    </a:lnTo>
                    <a:close/>
                    <a:moveTo>
                      <a:pt x="727" y="0"/>
                    </a:moveTo>
                    <a:lnTo>
                      <a:pt x="0" y="0"/>
                    </a:lnTo>
                    <a:lnTo>
                      <a:pt x="0" y="42"/>
                    </a:lnTo>
                    <a:lnTo>
                      <a:pt x="727" y="42"/>
                    </a:lnTo>
                    <a:lnTo>
                      <a:pt x="727" y="0"/>
                    </a:lnTo>
                    <a:close/>
                  </a:path>
                </a:pathLst>
              </a:custGeom>
              <a:solidFill>
                <a:srgbClr val="C0C2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8" name="îsļíḓê">
                <a:extLst>
                  <a:ext uri="{FF2B5EF4-FFF2-40B4-BE49-F238E27FC236}">
                    <a16:creationId xmlns:a16="http://schemas.microsoft.com/office/drawing/2014/main" xmlns="" id="{7A7C0700-F027-4716-964B-6E6B8D83C4EF}"/>
                  </a:ext>
                </a:extLst>
              </p:cNvPr>
              <p:cNvSpPr/>
              <p:nvPr/>
            </p:nvSpPr>
            <p:spPr bwMode="auto">
              <a:xfrm>
                <a:off x="3467" y="2789"/>
                <a:ext cx="727" cy="295"/>
              </a:xfrm>
              <a:custGeom>
                <a:avLst/>
                <a:gdLst>
                  <a:gd name="T0" fmla="*/ 727 w 727"/>
                  <a:gd name="T1" fmla="*/ 50 h 295"/>
                  <a:gd name="T2" fmla="*/ 0 w 727"/>
                  <a:gd name="T3" fmla="*/ 50 h 295"/>
                  <a:gd name="T4" fmla="*/ 0 w 727"/>
                  <a:gd name="T5" fmla="*/ 133 h 295"/>
                  <a:gd name="T6" fmla="*/ 727 w 727"/>
                  <a:gd name="T7" fmla="*/ 133 h 295"/>
                  <a:gd name="T8" fmla="*/ 727 w 727"/>
                  <a:gd name="T9" fmla="*/ 143 h 295"/>
                  <a:gd name="T10" fmla="*/ 0 w 727"/>
                  <a:gd name="T11" fmla="*/ 143 h 295"/>
                  <a:gd name="T12" fmla="*/ 0 w 727"/>
                  <a:gd name="T13" fmla="*/ 235 h 295"/>
                  <a:gd name="T14" fmla="*/ 727 w 727"/>
                  <a:gd name="T15" fmla="*/ 235 h 295"/>
                  <a:gd name="T16" fmla="*/ 727 w 727"/>
                  <a:gd name="T17" fmla="*/ 245 h 295"/>
                  <a:gd name="T18" fmla="*/ 0 w 727"/>
                  <a:gd name="T19" fmla="*/ 245 h 295"/>
                  <a:gd name="T20" fmla="*/ 0 w 727"/>
                  <a:gd name="T21" fmla="*/ 295 h 295"/>
                  <a:gd name="T22" fmla="*/ 727 w 727"/>
                  <a:gd name="T23" fmla="*/ 295 h 295"/>
                  <a:gd name="T24" fmla="*/ 727 w 727"/>
                  <a:gd name="T25" fmla="*/ 50 h 295"/>
                  <a:gd name="T26" fmla="*/ 727 w 727"/>
                  <a:gd name="T27" fmla="*/ 0 h 295"/>
                  <a:gd name="T28" fmla="*/ 0 w 727"/>
                  <a:gd name="T29" fmla="*/ 0 h 295"/>
                  <a:gd name="T30" fmla="*/ 0 w 727"/>
                  <a:gd name="T31" fmla="*/ 42 h 295"/>
                  <a:gd name="T32" fmla="*/ 727 w 727"/>
                  <a:gd name="T33" fmla="*/ 42 h 295"/>
                  <a:gd name="T34" fmla="*/ 727 w 727"/>
                  <a:gd name="T3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7" h="295">
                    <a:moveTo>
                      <a:pt x="727" y="50"/>
                    </a:moveTo>
                    <a:lnTo>
                      <a:pt x="0" y="50"/>
                    </a:lnTo>
                    <a:lnTo>
                      <a:pt x="0" y="133"/>
                    </a:lnTo>
                    <a:lnTo>
                      <a:pt x="727" y="133"/>
                    </a:lnTo>
                    <a:lnTo>
                      <a:pt x="727" y="143"/>
                    </a:lnTo>
                    <a:lnTo>
                      <a:pt x="0" y="143"/>
                    </a:lnTo>
                    <a:lnTo>
                      <a:pt x="0" y="235"/>
                    </a:lnTo>
                    <a:lnTo>
                      <a:pt x="727" y="235"/>
                    </a:lnTo>
                    <a:lnTo>
                      <a:pt x="727" y="245"/>
                    </a:lnTo>
                    <a:lnTo>
                      <a:pt x="0" y="245"/>
                    </a:lnTo>
                    <a:lnTo>
                      <a:pt x="0" y="295"/>
                    </a:lnTo>
                    <a:lnTo>
                      <a:pt x="727" y="295"/>
                    </a:lnTo>
                    <a:lnTo>
                      <a:pt x="727" y="50"/>
                    </a:lnTo>
                    <a:moveTo>
                      <a:pt x="727" y="0"/>
                    </a:moveTo>
                    <a:lnTo>
                      <a:pt x="0" y="0"/>
                    </a:lnTo>
                    <a:lnTo>
                      <a:pt x="0" y="42"/>
                    </a:lnTo>
                    <a:lnTo>
                      <a:pt x="727" y="42"/>
                    </a:lnTo>
                    <a:lnTo>
                      <a:pt x="7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9" name="ïṡľiḋê">
                <a:extLst>
                  <a:ext uri="{FF2B5EF4-FFF2-40B4-BE49-F238E27FC236}">
                    <a16:creationId xmlns:a16="http://schemas.microsoft.com/office/drawing/2014/main" xmlns="" id="{C1C9431F-95FF-484E-A565-58D99B3DB08E}"/>
                  </a:ext>
                </a:extLst>
              </p:cNvPr>
              <p:cNvSpPr/>
              <p:nvPr/>
            </p:nvSpPr>
            <p:spPr bwMode="auto">
              <a:xfrm>
                <a:off x="3467" y="2831"/>
                <a:ext cx="727" cy="8"/>
              </a:xfrm>
              <a:prstGeom prst="rect">
                <a:avLst/>
              </a:prstGeom>
              <a:solidFill>
                <a:srgbClr val="48373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0" name="îśļïḋé">
                <a:extLst>
                  <a:ext uri="{FF2B5EF4-FFF2-40B4-BE49-F238E27FC236}">
                    <a16:creationId xmlns:a16="http://schemas.microsoft.com/office/drawing/2014/main" xmlns="" id="{0C8A5CB6-C865-44BA-9D21-CB364DFA3271}"/>
                  </a:ext>
                </a:extLst>
              </p:cNvPr>
              <p:cNvSpPr/>
              <p:nvPr/>
            </p:nvSpPr>
            <p:spPr bwMode="auto">
              <a:xfrm>
                <a:off x="3467" y="2831"/>
                <a:ext cx="72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1" name="iṣ1ídè">
                <a:extLst>
                  <a:ext uri="{FF2B5EF4-FFF2-40B4-BE49-F238E27FC236}">
                    <a16:creationId xmlns:a16="http://schemas.microsoft.com/office/drawing/2014/main" xmlns="" id="{A5ABB44B-5E66-4083-B56C-3C4B05AC80E1}"/>
                  </a:ext>
                </a:extLst>
              </p:cNvPr>
              <p:cNvSpPr/>
              <p:nvPr/>
            </p:nvSpPr>
            <p:spPr bwMode="auto">
              <a:xfrm>
                <a:off x="3467" y="2922"/>
                <a:ext cx="727" cy="10"/>
              </a:xfrm>
              <a:prstGeom prst="rect">
                <a:avLst/>
              </a:prstGeom>
              <a:solidFill>
                <a:srgbClr val="48373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2" name="iṡļíḋe">
                <a:extLst>
                  <a:ext uri="{FF2B5EF4-FFF2-40B4-BE49-F238E27FC236}">
                    <a16:creationId xmlns:a16="http://schemas.microsoft.com/office/drawing/2014/main" xmlns="" id="{7FACB93E-C810-4A50-86D7-543619F2E446}"/>
                  </a:ext>
                </a:extLst>
              </p:cNvPr>
              <p:cNvSpPr/>
              <p:nvPr/>
            </p:nvSpPr>
            <p:spPr bwMode="auto">
              <a:xfrm>
                <a:off x="3467" y="2922"/>
                <a:ext cx="727"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3" name="íṧ1iḍe">
                <a:extLst>
                  <a:ext uri="{FF2B5EF4-FFF2-40B4-BE49-F238E27FC236}">
                    <a16:creationId xmlns:a16="http://schemas.microsoft.com/office/drawing/2014/main" xmlns="" id="{32D28FDF-2E4D-4A87-85EA-9FEE8E81C56D}"/>
                  </a:ext>
                </a:extLst>
              </p:cNvPr>
              <p:cNvSpPr/>
              <p:nvPr/>
            </p:nvSpPr>
            <p:spPr bwMode="auto">
              <a:xfrm>
                <a:off x="3467" y="3024"/>
                <a:ext cx="727" cy="10"/>
              </a:xfrm>
              <a:prstGeom prst="rect">
                <a:avLst/>
              </a:prstGeom>
              <a:solidFill>
                <a:srgbClr val="48373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4" name="îśļíḋê">
                <a:extLst>
                  <a:ext uri="{FF2B5EF4-FFF2-40B4-BE49-F238E27FC236}">
                    <a16:creationId xmlns:a16="http://schemas.microsoft.com/office/drawing/2014/main" xmlns="" id="{15394F41-1259-484E-947D-8F9ACC31E74E}"/>
                  </a:ext>
                </a:extLst>
              </p:cNvPr>
              <p:cNvSpPr/>
              <p:nvPr/>
            </p:nvSpPr>
            <p:spPr bwMode="auto">
              <a:xfrm>
                <a:off x="3467" y="3024"/>
                <a:ext cx="727"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5" name="ïṥḻïde">
                <a:extLst>
                  <a:ext uri="{FF2B5EF4-FFF2-40B4-BE49-F238E27FC236}">
                    <a16:creationId xmlns:a16="http://schemas.microsoft.com/office/drawing/2014/main" xmlns="" id="{EE3DF818-538D-4EC8-9657-A78028ACB566}"/>
                  </a:ext>
                </a:extLst>
              </p:cNvPr>
              <p:cNvSpPr/>
              <p:nvPr/>
            </p:nvSpPr>
            <p:spPr bwMode="auto">
              <a:xfrm>
                <a:off x="3467" y="2743"/>
                <a:ext cx="727" cy="46"/>
              </a:xfrm>
              <a:prstGeom prst="rect">
                <a:avLst/>
              </a:prstGeom>
              <a:solidFill>
                <a:srgbClr val="368D9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6" name="işlíḍe">
                <a:extLst>
                  <a:ext uri="{FF2B5EF4-FFF2-40B4-BE49-F238E27FC236}">
                    <a16:creationId xmlns:a16="http://schemas.microsoft.com/office/drawing/2014/main" xmlns="" id="{5D9CBD1E-BF50-4EA5-B277-0CF5297AA143}"/>
                  </a:ext>
                </a:extLst>
              </p:cNvPr>
              <p:cNvSpPr/>
              <p:nvPr/>
            </p:nvSpPr>
            <p:spPr bwMode="auto">
              <a:xfrm>
                <a:off x="3467" y="2743"/>
                <a:ext cx="727"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7" name="ï$1iḋè">
                <a:extLst>
                  <a:ext uri="{FF2B5EF4-FFF2-40B4-BE49-F238E27FC236}">
                    <a16:creationId xmlns:a16="http://schemas.microsoft.com/office/drawing/2014/main" xmlns="" id="{BA47780F-26E8-4812-A0C2-FEFD9B1282E4}"/>
                  </a:ext>
                </a:extLst>
              </p:cNvPr>
              <p:cNvSpPr/>
              <p:nvPr/>
            </p:nvSpPr>
            <p:spPr bwMode="auto">
              <a:xfrm>
                <a:off x="3467" y="3084"/>
                <a:ext cx="727" cy="45"/>
              </a:xfrm>
              <a:prstGeom prst="rect">
                <a:avLst/>
              </a:prstGeom>
              <a:solidFill>
                <a:srgbClr val="368D9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8" name="íṣ1íḓè">
                <a:extLst>
                  <a:ext uri="{FF2B5EF4-FFF2-40B4-BE49-F238E27FC236}">
                    <a16:creationId xmlns:a16="http://schemas.microsoft.com/office/drawing/2014/main" xmlns="" id="{82CDA9AE-9BC4-4CA3-934F-4F36A9B603CE}"/>
                  </a:ext>
                </a:extLst>
              </p:cNvPr>
              <p:cNvSpPr/>
              <p:nvPr/>
            </p:nvSpPr>
            <p:spPr bwMode="auto">
              <a:xfrm>
                <a:off x="3467" y="3084"/>
                <a:ext cx="727" cy="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9" name="ïṩḻîḋê">
                <a:extLst>
                  <a:ext uri="{FF2B5EF4-FFF2-40B4-BE49-F238E27FC236}">
                    <a16:creationId xmlns:a16="http://schemas.microsoft.com/office/drawing/2014/main" xmlns="" id="{ACF167D8-37D1-43C0-951E-7FC44332BD61}"/>
                  </a:ext>
                </a:extLst>
              </p:cNvPr>
              <p:cNvSpPr/>
              <p:nvPr/>
            </p:nvSpPr>
            <p:spPr bwMode="auto">
              <a:xfrm>
                <a:off x="4194" y="2743"/>
                <a:ext cx="67" cy="386"/>
              </a:xfrm>
              <a:custGeom>
                <a:avLst/>
                <a:gdLst>
                  <a:gd name="T0" fmla="*/ 67 w 67"/>
                  <a:gd name="T1" fmla="*/ 0 h 386"/>
                  <a:gd name="T2" fmla="*/ 0 w 67"/>
                  <a:gd name="T3" fmla="*/ 0 h 386"/>
                  <a:gd name="T4" fmla="*/ 0 w 67"/>
                  <a:gd name="T5" fmla="*/ 46 h 386"/>
                  <a:gd name="T6" fmla="*/ 0 w 67"/>
                  <a:gd name="T7" fmla="*/ 88 h 386"/>
                  <a:gd name="T8" fmla="*/ 0 w 67"/>
                  <a:gd name="T9" fmla="*/ 96 h 386"/>
                  <a:gd name="T10" fmla="*/ 0 w 67"/>
                  <a:gd name="T11" fmla="*/ 341 h 386"/>
                  <a:gd name="T12" fmla="*/ 0 w 67"/>
                  <a:gd name="T13" fmla="*/ 386 h 386"/>
                  <a:gd name="T14" fmla="*/ 67 w 67"/>
                  <a:gd name="T15" fmla="*/ 386 h 386"/>
                  <a:gd name="T16" fmla="*/ 67 w 67"/>
                  <a:gd name="T17"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86">
                    <a:moveTo>
                      <a:pt x="67" y="0"/>
                    </a:moveTo>
                    <a:lnTo>
                      <a:pt x="0" y="0"/>
                    </a:lnTo>
                    <a:lnTo>
                      <a:pt x="0" y="46"/>
                    </a:lnTo>
                    <a:lnTo>
                      <a:pt x="0" y="88"/>
                    </a:lnTo>
                    <a:lnTo>
                      <a:pt x="0" y="96"/>
                    </a:lnTo>
                    <a:lnTo>
                      <a:pt x="0" y="341"/>
                    </a:lnTo>
                    <a:lnTo>
                      <a:pt x="0" y="386"/>
                    </a:lnTo>
                    <a:lnTo>
                      <a:pt x="67" y="386"/>
                    </a:lnTo>
                    <a:lnTo>
                      <a:pt x="67" y="0"/>
                    </a:lnTo>
                    <a:close/>
                  </a:path>
                </a:pathLst>
              </a:custGeom>
              <a:solidFill>
                <a:srgbClr val="368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0" name="iṧľiḋè">
                <a:extLst>
                  <a:ext uri="{FF2B5EF4-FFF2-40B4-BE49-F238E27FC236}">
                    <a16:creationId xmlns:a16="http://schemas.microsoft.com/office/drawing/2014/main" xmlns="" id="{7C0B6E9B-28A8-4E62-B4E6-981FFE0A5363}"/>
                  </a:ext>
                </a:extLst>
              </p:cNvPr>
              <p:cNvSpPr/>
              <p:nvPr/>
            </p:nvSpPr>
            <p:spPr bwMode="auto">
              <a:xfrm>
                <a:off x="4194" y="2743"/>
                <a:ext cx="67" cy="386"/>
              </a:xfrm>
              <a:custGeom>
                <a:avLst/>
                <a:gdLst>
                  <a:gd name="T0" fmla="*/ 67 w 67"/>
                  <a:gd name="T1" fmla="*/ 0 h 386"/>
                  <a:gd name="T2" fmla="*/ 0 w 67"/>
                  <a:gd name="T3" fmla="*/ 0 h 386"/>
                  <a:gd name="T4" fmla="*/ 0 w 67"/>
                  <a:gd name="T5" fmla="*/ 46 h 386"/>
                  <a:gd name="T6" fmla="*/ 0 w 67"/>
                  <a:gd name="T7" fmla="*/ 88 h 386"/>
                  <a:gd name="T8" fmla="*/ 0 w 67"/>
                  <a:gd name="T9" fmla="*/ 96 h 386"/>
                  <a:gd name="T10" fmla="*/ 0 w 67"/>
                  <a:gd name="T11" fmla="*/ 341 h 386"/>
                  <a:gd name="T12" fmla="*/ 0 w 67"/>
                  <a:gd name="T13" fmla="*/ 386 h 386"/>
                  <a:gd name="T14" fmla="*/ 67 w 67"/>
                  <a:gd name="T15" fmla="*/ 386 h 386"/>
                  <a:gd name="T16" fmla="*/ 67 w 67"/>
                  <a:gd name="T17"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86">
                    <a:moveTo>
                      <a:pt x="67" y="0"/>
                    </a:moveTo>
                    <a:lnTo>
                      <a:pt x="0" y="0"/>
                    </a:lnTo>
                    <a:lnTo>
                      <a:pt x="0" y="46"/>
                    </a:lnTo>
                    <a:lnTo>
                      <a:pt x="0" y="88"/>
                    </a:lnTo>
                    <a:lnTo>
                      <a:pt x="0" y="96"/>
                    </a:lnTo>
                    <a:lnTo>
                      <a:pt x="0" y="341"/>
                    </a:lnTo>
                    <a:lnTo>
                      <a:pt x="0" y="386"/>
                    </a:lnTo>
                    <a:lnTo>
                      <a:pt x="67" y="386"/>
                    </a:lnTo>
                    <a:lnTo>
                      <a:pt x="6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1" name="íślíḋè">
                <a:extLst>
                  <a:ext uri="{FF2B5EF4-FFF2-40B4-BE49-F238E27FC236}">
                    <a16:creationId xmlns:a16="http://schemas.microsoft.com/office/drawing/2014/main" xmlns="" id="{8FF919EC-2BAA-4243-8781-90B9DFDCE077}"/>
                  </a:ext>
                </a:extLst>
              </p:cNvPr>
              <p:cNvSpPr/>
              <p:nvPr/>
            </p:nvSpPr>
            <p:spPr bwMode="auto">
              <a:xfrm>
                <a:off x="3230" y="2021"/>
                <a:ext cx="719" cy="791"/>
              </a:xfrm>
              <a:custGeom>
                <a:avLst/>
                <a:gdLst>
                  <a:gd name="T0" fmla="*/ 174 w 346"/>
                  <a:gd name="T1" fmla="*/ 316 h 381"/>
                  <a:gd name="T2" fmla="*/ 173 w 346"/>
                  <a:gd name="T3" fmla="*/ 316 h 381"/>
                  <a:gd name="T4" fmla="*/ 346 w 346"/>
                  <a:gd name="T5" fmla="*/ 172 h 381"/>
                  <a:gd name="T6" fmla="*/ 173 w 346"/>
                  <a:gd name="T7" fmla="*/ 49 h 381"/>
                  <a:gd name="T8" fmla="*/ 0 w 346"/>
                  <a:gd name="T9" fmla="*/ 172 h 381"/>
                  <a:gd name="T10" fmla="*/ 173 w 346"/>
                  <a:gd name="T11" fmla="*/ 316 h 381"/>
                  <a:gd name="T12" fmla="*/ 172 w 346"/>
                  <a:gd name="T13" fmla="*/ 316 h 381"/>
                  <a:gd name="T14" fmla="*/ 174 w 346"/>
                  <a:gd name="T15" fmla="*/ 316 h 3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6" h="381">
                    <a:moveTo>
                      <a:pt x="174" y="316"/>
                    </a:moveTo>
                    <a:cubicBezTo>
                      <a:pt x="173" y="316"/>
                      <a:pt x="173" y="316"/>
                      <a:pt x="173" y="316"/>
                    </a:cubicBezTo>
                    <a:cubicBezTo>
                      <a:pt x="193" y="381"/>
                      <a:pt x="346" y="339"/>
                      <a:pt x="346" y="172"/>
                    </a:cubicBezTo>
                    <a:cubicBezTo>
                      <a:pt x="346" y="77"/>
                      <a:pt x="274" y="0"/>
                      <a:pt x="173" y="49"/>
                    </a:cubicBezTo>
                    <a:cubicBezTo>
                      <a:pt x="72" y="0"/>
                      <a:pt x="0" y="77"/>
                      <a:pt x="0" y="172"/>
                    </a:cubicBezTo>
                    <a:cubicBezTo>
                      <a:pt x="0" y="339"/>
                      <a:pt x="153" y="381"/>
                      <a:pt x="173" y="316"/>
                    </a:cubicBezTo>
                    <a:cubicBezTo>
                      <a:pt x="172" y="316"/>
                      <a:pt x="172" y="316"/>
                      <a:pt x="172" y="316"/>
                    </a:cubicBezTo>
                    <a:cubicBezTo>
                      <a:pt x="174" y="316"/>
                      <a:pt x="174" y="316"/>
                      <a:pt x="174" y="316"/>
                    </a:cubicBezTo>
                  </a:path>
                </a:pathLst>
              </a:custGeom>
              <a:solidFill>
                <a:srgbClr val="F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2" name="ïsľïḋe">
                <a:extLst>
                  <a:ext uri="{FF2B5EF4-FFF2-40B4-BE49-F238E27FC236}">
                    <a16:creationId xmlns:a16="http://schemas.microsoft.com/office/drawing/2014/main" xmlns="" id="{968A7009-1DAD-44C6-880F-B3C7FA77C05D}"/>
                  </a:ext>
                </a:extLst>
              </p:cNvPr>
              <p:cNvSpPr/>
              <p:nvPr/>
            </p:nvSpPr>
            <p:spPr bwMode="auto">
              <a:xfrm>
                <a:off x="3511" y="1940"/>
                <a:ext cx="156" cy="201"/>
              </a:xfrm>
              <a:custGeom>
                <a:avLst/>
                <a:gdLst>
                  <a:gd name="T0" fmla="*/ 44 w 75"/>
                  <a:gd name="T1" fmla="*/ 97 h 97"/>
                  <a:gd name="T2" fmla="*/ 32 w 75"/>
                  <a:gd name="T3" fmla="*/ 0 h 97"/>
                  <a:gd name="T4" fmla="*/ 44 w 75"/>
                  <a:gd name="T5" fmla="*/ 97 h 97"/>
                </a:gdLst>
                <a:ahLst/>
                <a:cxnLst>
                  <a:cxn ang="0">
                    <a:pos x="T0" y="T1"/>
                  </a:cxn>
                  <a:cxn ang="0">
                    <a:pos x="T2" y="T3"/>
                  </a:cxn>
                  <a:cxn ang="0">
                    <a:pos x="T4" y="T5"/>
                  </a:cxn>
                </a:cxnLst>
                <a:rect l="0" t="0" r="r" b="b"/>
                <a:pathLst>
                  <a:path w="75" h="97">
                    <a:moveTo>
                      <a:pt x="44" y="97"/>
                    </a:moveTo>
                    <a:cubicBezTo>
                      <a:pt x="44" y="97"/>
                      <a:pt x="75" y="40"/>
                      <a:pt x="32" y="0"/>
                    </a:cubicBezTo>
                    <a:cubicBezTo>
                      <a:pt x="32" y="0"/>
                      <a:pt x="0" y="56"/>
                      <a:pt x="44" y="97"/>
                    </a:cubicBezTo>
                  </a:path>
                </a:pathLst>
              </a:custGeom>
              <a:solidFill>
                <a:srgbClr val="A4CE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3" name="ïṡ1idé">
                <a:extLst>
                  <a:ext uri="{FF2B5EF4-FFF2-40B4-BE49-F238E27FC236}">
                    <a16:creationId xmlns:a16="http://schemas.microsoft.com/office/drawing/2014/main" xmlns="" id="{2AAF880F-86EB-49E2-8B07-33CCF7D1829B}"/>
                  </a:ext>
                </a:extLst>
              </p:cNvPr>
              <p:cNvSpPr/>
              <p:nvPr/>
            </p:nvSpPr>
            <p:spPr bwMode="auto">
              <a:xfrm>
                <a:off x="3469" y="1986"/>
                <a:ext cx="137" cy="151"/>
              </a:xfrm>
              <a:custGeom>
                <a:avLst/>
                <a:gdLst>
                  <a:gd name="T0" fmla="*/ 66 w 66"/>
                  <a:gd name="T1" fmla="*/ 73 h 73"/>
                  <a:gd name="T2" fmla="*/ 0 w 66"/>
                  <a:gd name="T3" fmla="*/ 0 h 73"/>
                  <a:gd name="T4" fmla="*/ 66 w 66"/>
                  <a:gd name="T5" fmla="*/ 73 h 73"/>
                </a:gdLst>
                <a:ahLst/>
                <a:cxnLst>
                  <a:cxn ang="0">
                    <a:pos x="T0" y="T1"/>
                  </a:cxn>
                  <a:cxn ang="0">
                    <a:pos x="T2" y="T3"/>
                  </a:cxn>
                  <a:cxn ang="0">
                    <a:pos x="T4" y="T5"/>
                  </a:cxn>
                </a:cxnLst>
                <a:rect l="0" t="0" r="r" b="b"/>
                <a:pathLst>
                  <a:path w="66" h="73">
                    <a:moveTo>
                      <a:pt x="66" y="73"/>
                    </a:moveTo>
                    <a:cubicBezTo>
                      <a:pt x="66" y="73"/>
                      <a:pt x="58" y="8"/>
                      <a:pt x="0" y="0"/>
                    </a:cubicBezTo>
                    <a:cubicBezTo>
                      <a:pt x="0" y="0"/>
                      <a:pt x="6" y="66"/>
                      <a:pt x="66" y="73"/>
                    </a:cubicBezTo>
                  </a:path>
                </a:pathLst>
              </a:custGeom>
              <a:solidFill>
                <a:srgbClr val="A4CE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4" name="ïṣḻîďé">
                <a:extLst>
                  <a:ext uri="{FF2B5EF4-FFF2-40B4-BE49-F238E27FC236}">
                    <a16:creationId xmlns:a16="http://schemas.microsoft.com/office/drawing/2014/main" xmlns="" id="{EBB6CE79-B426-407B-A7F5-58D512FC4AB5}"/>
                  </a:ext>
                </a:extLst>
              </p:cNvPr>
              <p:cNvSpPr/>
              <p:nvPr/>
            </p:nvSpPr>
            <p:spPr bwMode="auto">
              <a:xfrm>
                <a:off x="3579" y="1940"/>
                <a:ext cx="46" cy="106"/>
              </a:xfrm>
              <a:custGeom>
                <a:avLst/>
                <a:gdLst>
                  <a:gd name="T0" fmla="*/ 22 w 22"/>
                  <a:gd name="T1" fmla="*/ 51 h 51"/>
                  <a:gd name="T2" fmla="*/ 22 w 22"/>
                  <a:gd name="T3" fmla="*/ 51 h 51"/>
                  <a:gd name="T4" fmla="*/ 22 w 22"/>
                  <a:gd name="T5" fmla="*/ 51 h 51"/>
                  <a:gd name="T6" fmla="*/ 22 w 22"/>
                  <a:gd name="T7" fmla="*/ 51 h 51"/>
                  <a:gd name="T8" fmla="*/ 22 w 22"/>
                  <a:gd name="T9" fmla="*/ 51 h 51"/>
                  <a:gd name="T10" fmla="*/ 22 w 22"/>
                  <a:gd name="T11" fmla="*/ 51 h 51"/>
                  <a:gd name="T12" fmla="*/ 22 w 22"/>
                  <a:gd name="T13" fmla="*/ 50 h 51"/>
                  <a:gd name="T14" fmla="*/ 22 w 22"/>
                  <a:gd name="T15" fmla="*/ 50 h 51"/>
                  <a:gd name="T16" fmla="*/ 22 w 22"/>
                  <a:gd name="T17" fmla="*/ 50 h 51"/>
                  <a:gd name="T18" fmla="*/ 2 w 22"/>
                  <a:gd name="T19" fmla="*/ 2 h 51"/>
                  <a:gd name="T20" fmla="*/ 22 w 22"/>
                  <a:gd name="T21" fmla="*/ 50 h 51"/>
                  <a:gd name="T22" fmla="*/ 2 w 22"/>
                  <a:gd name="T23" fmla="*/ 2 h 51"/>
                  <a:gd name="T24" fmla="*/ 2 w 22"/>
                  <a:gd name="T25" fmla="*/ 2 h 51"/>
                  <a:gd name="T26" fmla="*/ 2 w 22"/>
                  <a:gd name="T27" fmla="*/ 2 h 51"/>
                  <a:gd name="T28" fmla="*/ 2 w 22"/>
                  <a:gd name="T29" fmla="*/ 2 h 51"/>
                  <a:gd name="T30" fmla="*/ 2 w 22"/>
                  <a:gd name="T31" fmla="*/ 2 h 51"/>
                  <a:gd name="T32" fmla="*/ 2 w 22"/>
                  <a:gd name="T33" fmla="*/ 2 h 51"/>
                  <a:gd name="T34" fmla="*/ 2 w 22"/>
                  <a:gd name="T35" fmla="*/ 2 h 51"/>
                  <a:gd name="T36" fmla="*/ 1 w 22"/>
                  <a:gd name="T37" fmla="*/ 2 h 51"/>
                  <a:gd name="T38" fmla="*/ 2 w 22"/>
                  <a:gd name="T39" fmla="*/ 2 h 51"/>
                  <a:gd name="T40" fmla="*/ 1 w 22"/>
                  <a:gd name="T41" fmla="*/ 2 h 51"/>
                  <a:gd name="T42" fmla="*/ 1 w 22"/>
                  <a:gd name="T43" fmla="*/ 1 h 51"/>
                  <a:gd name="T44" fmla="*/ 1 w 22"/>
                  <a:gd name="T45" fmla="*/ 2 h 51"/>
                  <a:gd name="T46" fmla="*/ 1 w 22"/>
                  <a:gd name="T47" fmla="*/ 1 h 51"/>
                  <a:gd name="T48" fmla="*/ 1 w 22"/>
                  <a:gd name="T49" fmla="*/ 1 h 51"/>
                  <a:gd name="T50" fmla="*/ 1 w 22"/>
                  <a:gd name="T51" fmla="*/ 1 h 51"/>
                  <a:gd name="T52" fmla="*/ 1 w 22"/>
                  <a:gd name="T53" fmla="*/ 1 h 51"/>
                  <a:gd name="T54" fmla="*/ 1 w 22"/>
                  <a:gd name="T55" fmla="*/ 1 h 51"/>
                  <a:gd name="T56" fmla="*/ 1 w 22"/>
                  <a:gd name="T57" fmla="*/ 1 h 51"/>
                  <a:gd name="T58" fmla="*/ 1 w 22"/>
                  <a:gd name="T59" fmla="*/ 1 h 51"/>
                  <a:gd name="T60" fmla="*/ 1 w 22"/>
                  <a:gd name="T61" fmla="*/ 1 h 51"/>
                  <a:gd name="T62" fmla="*/ 1 w 22"/>
                  <a:gd name="T63" fmla="*/ 1 h 51"/>
                  <a:gd name="T64" fmla="*/ 1 w 22"/>
                  <a:gd name="T65" fmla="*/ 1 h 51"/>
                  <a:gd name="T66" fmla="*/ 0 w 22"/>
                  <a:gd name="T67" fmla="*/ 1 h 51"/>
                  <a:gd name="T68" fmla="*/ 1 w 22"/>
                  <a:gd name="T69" fmla="*/ 1 h 51"/>
                  <a:gd name="T70" fmla="*/ 0 w 22"/>
                  <a:gd name="T71" fmla="*/ 1 h 51"/>
                  <a:gd name="T72" fmla="*/ 0 w 22"/>
                  <a:gd name="T73" fmla="*/ 0 h 51"/>
                  <a:gd name="T74" fmla="*/ 0 w 22"/>
                  <a:gd name="T75" fmla="*/ 1 h 51"/>
                  <a:gd name="T76" fmla="*/ 0 w 22"/>
                  <a:gd name="T77" fmla="*/ 0 h 51"/>
                  <a:gd name="T78" fmla="*/ 0 w 22"/>
                  <a:gd name="T79" fmla="*/ 0 h 51"/>
                  <a:gd name="T80" fmla="*/ 0 w 22"/>
                  <a:gd name="T81" fmla="*/ 0 h 51"/>
                  <a:gd name="T82" fmla="*/ 0 w 22"/>
                  <a:gd name="T83" fmla="*/ 0 h 51"/>
                  <a:gd name="T84" fmla="*/ 0 w 22"/>
                  <a:gd name="T85" fmla="*/ 0 h 51"/>
                  <a:gd name="T86" fmla="*/ 0 w 22"/>
                  <a:gd name="T87" fmla="*/ 0 h 51"/>
                  <a:gd name="T88" fmla="*/ 0 w 22"/>
                  <a:gd name="T89" fmla="*/ 0 h 51"/>
                  <a:gd name="T90" fmla="*/ 0 w 22"/>
                  <a:gd name="T91" fmla="*/ 0 h 51"/>
                  <a:gd name="T92" fmla="*/ 0 w 22"/>
                  <a:gd name="T93" fmla="*/ 0 h 51"/>
                  <a:gd name="T94" fmla="*/ 0 w 22"/>
                  <a:gd name="T95" fmla="*/ 0 h 51"/>
                  <a:gd name="T96" fmla="*/ 0 w 22"/>
                  <a:gd name="T97" fmla="*/ 0 h 51"/>
                  <a:gd name="T98" fmla="*/ 0 w 22"/>
                  <a:gd name="T99" fmla="*/ 0 h 51"/>
                  <a:gd name="T100" fmla="*/ 0 w 22"/>
                  <a:gd name="T10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1">
                    <a:moveTo>
                      <a:pt x="22" y="51"/>
                    </a:moveTo>
                    <a:cubicBezTo>
                      <a:pt x="22" y="51"/>
                      <a:pt x="22" y="51"/>
                      <a:pt x="22" y="51"/>
                    </a:cubicBezTo>
                    <a:cubicBezTo>
                      <a:pt x="22" y="51"/>
                      <a:pt x="22" y="51"/>
                      <a:pt x="22" y="51"/>
                    </a:cubicBezTo>
                    <a:moveTo>
                      <a:pt x="22" y="51"/>
                    </a:moveTo>
                    <a:cubicBezTo>
                      <a:pt x="22" y="51"/>
                      <a:pt x="22" y="51"/>
                      <a:pt x="22" y="51"/>
                    </a:cubicBezTo>
                    <a:cubicBezTo>
                      <a:pt x="22" y="51"/>
                      <a:pt x="22" y="51"/>
                      <a:pt x="22" y="51"/>
                    </a:cubicBezTo>
                    <a:moveTo>
                      <a:pt x="22" y="50"/>
                    </a:moveTo>
                    <a:cubicBezTo>
                      <a:pt x="22" y="50"/>
                      <a:pt x="22" y="50"/>
                      <a:pt x="22" y="50"/>
                    </a:cubicBezTo>
                    <a:cubicBezTo>
                      <a:pt x="22" y="50"/>
                      <a:pt x="22" y="50"/>
                      <a:pt x="22" y="50"/>
                    </a:cubicBezTo>
                    <a:moveTo>
                      <a:pt x="2" y="2"/>
                    </a:moveTo>
                    <a:cubicBezTo>
                      <a:pt x="17" y="17"/>
                      <a:pt x="21" y="35"/>
                      <a:pt x="22" y="50"/>
                    </a:cubicBezTo>
                    <a:cubicBezTo>
                      <a:pt x="21" y="35"/>
                      <a:pt x="17" y="17"/>
                      <a:pt x="2" y="2"/>
                    </a:cubicBezTo>
                    <a:moveTo>
                      <a:pt x="2" y="2"/>
                    </a:moveTo>
                    <a:cubicBezTo>
                      <a:pt x="2" y="2"/>
                      <a:pt x="2" y="2"/>
                      <a:pt x="2" y="2"/>
                    </a:cubicBezTo>
                    <a:cubicBezTo>
                      <a:pt x="2" y="2"/>
                      <a:pt x="2" y="2"/>
                      <a:pt x="2" y="2"/>
                    </a:cubicBezTo>
                    <a:moveTo>
                      <a:pt x="2" y="2"/>
                    </a:moveTo>
                    <a:cubicBezTo>
                      <a:pt x="2" y="2"/>
                      <a:pt x="2" y="2"/>
                      <a:pt x="2" y="2"/>
                    </a:cubicBezTo>
                    <a:cubicBezTo>
                      <a:pt x="2" y="2"/>
                      <a:pt x="2" y="2"/>
                      <a:pt x="2" y="2"/>
                    </a:cubicBezTo>
                    <a:moveTo>
                      <a:pt x="1" y="2"/>
                    </a:moveTo>
                    <a:cubicBezTo>
                      <a:pt x="1" y="2"/>
                      <a:pt x="2" y="2"/>
                      <a:pt x="2" y="2"/>
                    </a:cubicBezTo>
                    <a:cubicBezTo>
                      <a:pt x="2" y="2"/>
                      <a:pt x="1" y="2"/>
                      <a:pt x="1" y="2"/>
                    </a:cubicBezTo>
                    <a:moveTo>
                      <a:pt x="1" y="1"/>
                    </a:moveTo>
                    <a:cubicBezTo>
                      <a:pt x="1" y="1"/>
                      <a:pt x="1" y="1"/>
                      <a:pt x="1" y="2"/>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0" y="1"/>
                    </a:moveTo>
                    <a:cubicBezTo>
                      <a:pt x="1" y="1"/>
                      <a:pt x="1" y="1"/>
                      <a:pt x="1" y="1"/>
                    </a:cubicBezTo>
                    <a:cubicBezTo>
                      <a:pt x="1" y="1"/>
                      <a:pt x="1"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F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5" name="íṥḷiḋé">
                <a:extLst>
                  <a:ext uri="{FF2B5EF4-FFF2-40B4-BE49-F238E27FC236}">
                    <a16:creationId xmlns:a16="http://schemas.microsoft.com/office/drawing/2014/main" xmlns="" id="{870CA8A2-7B48-4125-93BE-3B974018DD16}"/>
                  </a:ext>
                </a:extLst>
              </p:cNvPr>
              <p:cNvSpPr/>
              <p:nvPr/>
            </p:nvSpPr>
            <p:spPr bwMode="auto">
              <a:xfrm>
                <a:off x="3581" y="2091"/>
                <a:ext cx="368" cy="646"/>
              </a:xfrm>
              <a:custGeom>
                <a:avLst/>
                <a:gdLst>
                  <a:gd name="T0" fmla="*/ 64 w 177"/>
                  <a:gd name="T1" fmla="*/ 0 h 311"/>
                  <a:gd name="T2" fmla="*/ 15 w 177"/>
                  <a:gd name="T3" fmla="*/ 10 h 311"/>
                  <a:gd name="T4" fmla="*/ 11 w 177"/>
                  <a:gd name="T5" fmla="*/ 20 h 311"/>
                  <a:gd name="T6" fmla="*/ 12 w 177"/>
                  <a:gd name="T7" fmla="*/ 22 h 311"/>
                  <a:gd name="T8" fmla="*/ 11 w 177"/>
                  <a:gd name="T9" fmla="*/ 22 h 311"/>
                  <a:gd name="T10" fmla="*/ 10 w 177"/>
                  <a:gd name="T11" fmla="*/ 24 h 311"/>
                  <a:gd name="T12" fmla="*/ 7 w 177"/>
                  <a:gd name="T13" fmla="*/ 21 h 311"/>
                  <a:gd name="T14" fmla="*/ 0 w 177"/>
                  <a:gd name="T15" fmla="*/ 20 h 311"/>
                  <a:gd name="T16" fmla="*/ 4 w 177"/>
                  <a:gd name="T17" fmla="*/ 282 h 311"/>
                  <a:gd name="T18" fmla="*/ 4 w 177"/>
                  <a:gd name="T19" fmla="*/ 282 h 311"/>
                  <a:gd name="T20" fmla="*/ 5 w 177"/>
                  <a:gd name="T21" fmla="*/ 282 h 311"/>
                  <a:gd name="T22" fmla="*/ 4 w 177"/>
                  <a:gd name="T23" fmla="*/ 282 h 311"/>
                  <a:gd name="T24" fmla="*/ 49 w 177"/>
                  <a:gd name="T25" fmla="*/ 311 h 311"/>
                  <a:gd name="T26" fmla="*/ 177 w 177"/>
                  <a:gd name="T27" fmla="*/ 138 h 311"/>
                  <a:gd name="T28" fmla="*/ 177 w 177"/>
                  <a:gd name="T29" fmla="*/ 138 h 311"/>
                  <a:gd name="T30" fmla="*/ 64 w 177"/>
                  <a:gd name="T31"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311">
                    <a:moveTo>
                      <a:pt x="64" y="0"/>
                    </a:moveTo>
                    <a:cubicBezTo>
                      <a:pt x="49" y="0"/>
                      <a:pt x="33" y="3"/>
                      <a:pt x="15" y="10"/>
                    </a:cubicBezTo>
                    <a:cubicBezTo>
                      <a:pt x="14" y="14"/>
                      <a:pt x="13" y="18"/>
                      <a:pt x="11" y="20"/>
                    </a:cubicBezTo>
                    <a:cubicBezTo>
                      <a:pt x="12" y="21"/>
                      <a:pt x="12" y="22"/>
                      <a:pt x="12" y="22"/>
                    </a:cubicBezTo>
                    <a:cubicBezTo>
                      <a:pt x="11" y="22"/>
                      <a:pt x="11" y="22"/>
                      <a:pt x="11" y="22"/>
                    </a:cubicBezTo>
                    <a:cubicBezTo>
                      <a:pt x="10" y="23"/>
                      <a:pt x="10" y="24"/>
                      <a:pt x="10" y="24"/>
                    </a:cubicBezTo>
                    <a:cubicBezTo>
                      <a:pt x="9" y="23"/>
                      <a:pt x="8" y="22"/>
                      <a:pt x="7" y="21"/>
                    </a:cubicBezTo>
                    <a:cubicBezTo>
                      <a:pt x="4" y="21"/>
                      <a:pt x="2" y="20"/>
                      <a:pt x="0" y="20"/>
                    </a:cubicBezTo>
                    <a:cubicBezTo>
                      <a:pt x="4" y="282"/>
                      <a:pt x="4" y="282"/>
                      <a:pt x="4" y="282"/>
                    </a:cubicBezTo>
                    <a:cubicBezTo>
                      <a:pt x="4" y="282"/>
                      <a:pt x="4" y="282"/>
                      <a:pt x="4" y="282"/>
                    </a:cubicBezTo>
                    <a:cubicBezTo>
                      <a:pt x="5" y="282"/>
                      <a:pt x="5" y="282"/>
                      <a:pt x="5" y="282"/>
                    </a:cubicBezTo>
                    <a:cubicBezTo>
                      <a:pt x="4" y="282"/>
                      <a:pt x="4" y="282"/>
                      <a:pt x="4" y="282"/>
                    </a:cubicBezTo>
                    <a:cubicBezTo>
                      <a:pt x="10" y="301"/>
                      <a:pt x="27" y="311"/>
                      <a:pt x="49" y="311"/>
                    </a:cubicBezTo>
                    <a:cubicBezTo>
                      <a:pt x="101" y="311"/>
                      <a:pt x="177" y="255"/>
                      <a:pt x="177" y="138"/>
                    </a:cubicBezTo>
                    <a:cubicBezTo>
                      <a:pt x="177" y="138"/>
                      <a:pt x="177" y="138"/>
                      <a:pt x="177" y="138"/>
                    </a:cubicBezTo>
                    <a:cubicBezTo>
                      <a:pt x="177" y="63"/>
                      <a:pt x="132" y="0"/>
                      <a:pt x="64" y="0"/>
                    </a:cubicBezTo>
                  </a:path>
                </a:pathLst>
              </a:custGeom>
              <a:solidFill>
                <a:srgbClr val="D254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6" name="ïŝḻîḓê">
                <a:extLst>
                  <a:ext uri="{FF2B5EF4-FFF2-40B4-BE49-F238E27FC236}">
                    <a16:creationId xmlns:a16="http://schemas.microsoft.com/office/drawing/2014/main" xmlns="" id="{90EA3439-2650-4FEC-9562-D1306A14CDA6}"/>
                  </a:ext>
                </a:extLst>
              </p:cNvPr>
              <p:cNvSpPr/>
              <p:nvPr/>
            </p:nvSpPr>
            <p:spPr bwMode="auto">
              <a:xfrm>
                <a:off x="3577" y="1940"/>
                <a:ext cx="48" cy="201"/>
              </a:xfrm>
              <a:custGeom>
                <a:avLst/>
                <a:gdLst>
                  <a:gd name="T0" fmla="*/ 9 w 23"/>
                  <a:gd name="T1" fmla="*/ 94 h 97"/>
                  <a:gd name="T2" fmla="*/ 12 w 23"/>
                  <a:gd name="T3" fmla="*/ 97 h 97"/>
                  <a:gd name="T4" fmla="*/ 13 w 23"/>
                  <a:gd name="T5" fmla="*/ 95 h 97"/>
                  <a:gd name="T6" fmla="*/ 9 w 23"/>
                  <a:gd name="T7" fmla="*/ 94 h 97"/>
                  <a:gd name="T8" fmla="*/ 0 w 23"/>
                  <a:gd name="T9" fmla="*/ 0 h 97"/>
                  <a:gd name="T10" fmla="*/ 1 w 23"/>
                  <a:gd name="T11" fmla="*/ 60 h 97"/>
                  <a:gd name="T12" fmla="*/ 13 w 23"/>
                  <a:gd name="T13" fmla="*/ 93 h 97"/>
                  <a:gd name="T14" fmla="*/ 17 w 23"/>
                  <a:gd name="T15" fmla="*/ 83 h 97"/>
                  <a:gd name="T16" fmla="*/ 17 w 23"/>
                  <a:gd name="T17" fmla="*/ 83 h 97"/>
                  <a:gd name="T18" fmla="*/ 23 w 23"/>
                  <a:gd name="T19" fmla="*/ 51 h 97"/>
                  <a:gd name="T20" fmla="*/ 23 w 23"/>
                  <a:gd name="T21" fmla="*/ 51 h 97"/>
                  <a:gd name="T22" fmla="*/ 23 w 23"/>
                  <a:gd name="T23" fmla="*/ 51 h 97"/>
                  <a:gd name="T24" fmla="*/ 23 w 23"/>
                  <a:gd name="T25" fmla="*/ 51 h 97"/>
                  <a:gd name="T26" fmla="*/ 23 w 23"/>
                  <a:gd name="T27" fmla="*/ 50 h 97"/>
                  <a:gd name="T28" fmla="*/ 23 w 23"/>
                  <a:gd name="T29" fmla="*/ 50 h 97"/>
                  <a:gd name="T30" fmla="*/ 23 w 23"/>
                  <a:gd name="T31" fmla="*/ 50 h 97"/>
                  <a:gd name="T32" fmla="*/ 3 w 23"/>
                  <a:gd name="T33" fmla="*/ 2 h 97"/>
                  <a:gd name="T34" fmla="*/ 3 w 23"/>
                  <a:gd name="T35" fmla="*/ 2 h 97"/>
                  <a:gd name="T36" fmla="*/ 3 w 23"/>
                  <a:gd name="T37" fmla="*/ 2 h 97"/>
                  <a:gd name="T38" fmla="*/ 3 w 23"/>
                  <a:gd name="T39" fmla="*/ 2 h 97"/>
                  <a:gd name="T40" fmla="*/ 3 w 23"/>
                  <a:gd name="T41" fmla="*/ 2 h 97"/>
                  <a:gd name="T42" fmla="*/ 3 w 23"/>
                  <a:gd name="T43" fmla="*/ 2 h 97"/>
                  <a:gd name="T44" fmla="*/ 2 w 23"/>
                  <a:gd name="T45" fmla="*/ 2 h 97"/>
                  <a:gd name="T46" fmla="*/ 2 w 23"/>
                  <a:gd name="T47" fmla="*/ 2 h 97"/>
                  <a:gd name="T48" fmla="*/ 2 w 23"/>
                  <a:gd name="T49" fmla="*/ 1 h 97"/>
                  <a:gd name="T50" fmla="*/ 2 w 23"/>
                  <a:gd name="T51" fmla="*/ 1 h 97"/>
                  <a:gd name="T52" fmla="*/ 2 w 23"/>
                  <a:gd name="T53" fmla="*/ 1 h 97"/>
                  <a:gd name="T54" fmla="*/ 2 w 23"/>
                  <a:gd name="T55" fmla="*/ 1 h 97"/>
                  <a:gd name="T56" fmla="*/ 2 w 23"/>
                  <a:gd name="T57" fmla="*/ 1 h 97"/>
                  <a:gd name="T58" fmla="*/ 2 w 23"/>
                  <a:gd name="T59" fmla="*/ 1 h 97"/>
                  <a:gd name="T60" fmla="*/ 2 w 23"/>
                  <a:gd name="T61" fmla="*/ 1 h 97"/>
                  <a:gd name="T62" fmla="*/ 2 w 23"/>
                  <a:gd name="T63" fmla="*/ 1 h 97"/>
                  <a:gd name="T64" fmla="*/ 1 w 23"/>
                  <a:gd name="T65" fmla="*/ 1 h 97"/>
                  <a:gd name="T66" fmla="*/ 1 w 23"/>
                  <a:gd name="T67" fmla="*/ 1 h 97"/>
                  <a:gd name="T68" fmla="*/ 1 w 23"/>
                  <a:gd name="T69" fmla="*/ 0 h 97"/>
                  <a:gd name="T70" fmla="*/ 1 w 23"/>
                  <a:gd name="T71" fmla="*/ 0 h 97"/>
                  <a:gd name="T72" fmla="*/ 1 w 23"/>
                  <a:gd name="T73" fmla="*/ 0 h 97"/>
                  <a:gd name="T74" fmla="*/ 1 w 23"/>
                  <a:gd name="T75" fmla="*/ 0 h 97"/>
                  <a:gd name="T76" fmla="*/ 1 w 23"/>
                  <a:gd name="T77" fmla="*/ 0 h 97"/>
                  <a:gd name="T78" fmla="*/ 1 w 23"/>
                  <a:gd name="T79" fmla="*/ 0 h 97"/>
                  <a:gd name="T80" fmla="*/ 1 w 23"/>
                  <a:gd name="T81" fmla="*/ 0 h 97"/>
                  <a:gd name="T82" fmla="*/ 1 w 23"/>
                  <a:gd name="T83" fmla="*/ 0 h 97"/>
                  <a:gd name="T84" fmla="*/ 1 w 23"/>
                  <a:gd name="T85" fmla="*/ 0 h 97"/>
                  <a:gd name="T86" fmla="*/ 0 w 23"/>
                  <a:gd name="T87" fmla="*/ 0 h 97"/>
                  <a:gd name="T88" fmla="*/ 0 w 23"/>
                  <a:gd name="T8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97">
                    <a:moveTo>
                      <a:pt x="9" y="94"/>
                    </a:moveTo>
                    <a:cubicBezTo>
                      <a:pt x="10" y="95"/>
                      <a:pt x="11" y="96"/>
                      <a:pt x="12" y="97"/>
                    </a:cubicBezTo>
                    <a:cubicBezTo>
                      <a:pt x="12" y="97"/>
                      <a:pt x="12" y="96"/>
                      <a:pt x="13" y="95"/>
                    </a:cubicBezTo>
                    <a:cubicBezTo>
                      <a:pt x="11" y="95"/>
                      <a:pt x="10" y="95"/>
                      <a:pt x="9" y="94"/>
                    </a:cubicBezTo>
                    <a:moveTo>
                      <a:pt x="0" y="0"/>
                    </a:moveTo>
                    <a:cubicBezTo>
                      <a:pt x="1" y="60"/>
                      <a:pt x="1" y="60"/>
                      <a:pt x="1" y="60"/>
                    </a:cubicBezTo>
                    <a:cubicBezTo>
                      <a:pt x="10" y="75"/>
                      <a:pt x="13" y="89"/>
                      <a:pt x="13" y="93"/>
                    </a:cubicBezTo>
                    <a:cubicBezTo>
                      <a:pt x="15" y="91"/>
                      <a:pt x="16" y="87"/>
                      <a:pt x="17" y="83"/>
                    </a:cubicBezTo>
                    <a:cubicBezTo>
                      <a:pt x="17" y="83"/>
                      <a:pt x="17" y="83"/>
                      <a:pt x="17" y="83"/>
                    </a:cubicBezTo>
                    <a:cubicBezTo>
                      <a:pt x="20" y="75"/>
                      <a:pt x="23" y="63"/>
                      <a:pt x="23" y="51"/>
                    </a:cubicBezTo>
                    <a:cubicBezTo>
                      <a:pt x="23" y="51"/>
                      <a:pt x="23" y="51"/>
                      <a:pt x="23" y="51"/>
                    </a:cubicBezTo>
                    <a:cubicBezTo>
                      <a:pt x="23" y="51"/>
                      <a:pt x="23" y="51"/>
                      <a:pt x="23" y="51"/>
                    </a:cubicBezTo>
                    <a:cubicBezTo>
                      <a:pt x="23" y="51"/>
                      <a:pt x="23" y="51"/>
                      <a:pt x="23" y="51"/>
                    </a:cubicBezTo>
                    <a:cubicBezTo>
                      <a:pt x="23" y="51"/>
                      <a:pt x="23" y="51"/>
                      <a:pt x="23" y="50"/>
                    </a:cubicBezTo>
                    <a:cubicBezTo>
                      <a:pt x="23" y="50"/>
                      <a:pt x="23" y="50"/>
                      <a:pt x="23" y="50"/>
                    </a:cubicBezTo>
                    <a:cubicBezTo>
                      <a:pt x="23" y="50"/>
                      <a:pt x="23" y="50"/>
                      <a:pt x="23" y="50"/>
                    </a:cubicBezTo>
                    <a:cubicBezTo>
                      <a:pt x="22" y="35"/>
                      <a:pt x="18" y="17"/>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path>
                </a:pathLst>
              </a:custGeom>
              <a:solidFill>
                <a:srgbClr val="8FB5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7" name="išľîḑé">
                <a:extLst>
                  <a:ext uri="{FF2B5EF4-FFF2-40B4-BE49-F238E27FC236}">
                    <a16:creationId xmlns:a16="http://schemas.microsoft.com/office/drawing/2014/main" xmlns="" id="{34115EFB-B244-4151-AFE9-0A439F647B33}"/>
                  </a:ext>
                </a:extLst>
              </p:cNvPr>
              <p:cNvSpPr/>
              <p:nvPr/>
            </p:nvSpPr>
            <p:spPr bwMode="auto">
              <a:xfrm>
                <a:off x="3579" y="2064"/>
                <a:ext cx="27" cy="73"/>
              </a:xfrm>
              <a:custGeom>
                <a:avLst/>
                <a:gdLst>
                  <a:gd name="T0" fmla="*/ 0 w 13"/>
                  <a:gd name="T1" fmla="*/ 0 h 35"/>
                  <a:gd name="T2" fmla="*/ 1 w 13"/>
                  <a:gd name="T3" fmla="*/ 33 h 35"/>
                  <a:gd name="T4" fmla="*/ 8 w 13"/>
                  <a:gd name="T5" fmla="*/ 34 h 35"/>
                  <a:gd name="T6" fmla="*/ 12 w 13"/>
                  <a:gd name="T7" fmla="*/ 35 h 35"/>
                  <a:gd name="T8" fmla="*/ 13 w 13"/>
                  <a:gd name="T9" fmla="*/ 35 h 35"/>
                  <a:gd name="T10" fmla="*/ 12 w 13"/>
                  <a:gd name="T11" fmla="*/ 33 h 35"/>
                  <a:gd name="T12" fmla="*/ 0 w 13"/>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3" h="35">
                    <a:moveTo>
                      <a:pt x="0" y="0"/>
                    </a:moveTo>
                    <a:cubicBezTo>
                      <a:pt x="1" y="33"/>
                      <a:pt x="1" y="33"/>
                      <a:pt x="1" y="33"/>
                    </a:cubicBezTo>
                    <a:cubicBezTo>
                      <a:pt x="3" y="33"/>
                      <a:pt x="5" y="34"/>
                      <a:pt x="8" y="34"/>
                    </a:cubicBezTo>
                    <a:cubicBezTo>
                      <a:pt x="9" y="35"/>
                      <a:pt x="10" y="35"/>
                      <a:pt x="12" y="35"/>
                    </a:cubicBezTo>
                    <a:cubicBezTo>
                      <a:pt x="12" y="35"/>
                      <a:pt x="12" y="35"/>
                      <a:pt x="13" y="35"/>
                    </a:cubicBezTo>
                    <a:cubicBezTo>
                      <a:pt x="13" y="35"/>
                      <a:pt x="13" y="34"/>
                      <a:pt x="12" y="33"/>
                    </a:cubicBezTo>
                    <a:cubicBezTo>
                      <a:pt x="12" y="29"/>
                      <a:pt x="9" y="15"/>
                      <a:pt x="0" y="0"/>
                    </a:cubicBezTo>
                  </a:path>
                </a:pathLst>
              </a:custGeom>
              <a:solidFill>
                <a:srgbClr val="8FB5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8" name="ïslîḑê">
                <a:extLst>
                  <a:ext uri="{FF2B5EF4-FFF2-40B4-BE49-F238E27FC236}">
                    <a16:creationId xmlns:a16="http://schemas.microsoft.com/office/drawing/2014/main" xmlns="" id="{41698BA8-7FC5-4B0F-852F-1D9A9F9258E0}"/>
                  </a:ext>
                </a:extLst>
              </p:cNvPr>
              <p:cNvSpPr/>
              <p:nvPr/>
            </p:nvSpPr>
            <p:spPr bwMode="auto">
              <a:xfrm>
                <a:off x="516" y="2608"/>
                <a:ext cx="756" cy="939"/>
              </a:xfrm>
              <a:custGeom>
                <a:avLst/>
                <a:gdLst>
                  <a:gd name="T0" fmla="*/ 240 w 364"/>
                  <a:gd name="T1" fmla="*/ 149 h 452"/>
                  <a:gd name="T2" fmla="*/ 230 w 364"/>
                  <a:gd name="T3" fmla="*/ 93 h 452"/>
                  <a:gd name="T4" fmla="*/ 231 w 364"/>
                  <a:gd name="T5" fmla="*/ 77 h 452"/>
                  <a:gd name="T6" fmla="*/ 251 w 364"/>
                  <a:gd name="T7" fmla="*/ 48 h 452"/>
                  <a:gd name="T8" fmla="*/ 269 w 364"/>
                  <a:gd name="T9" fmla="*/ 24 h 452"/>
                  <a:gd name="T10" fmla="*/ 241 w 364"/>
                  <a:gd name="T11" fmla="*/ 0 h 452"/>
                  <a:gd name="T12" fmla="*/ 224 w 364"/>
                  <a:gd name="T13" fmla="*/ 0 h 452"/>
                  <a:gd name="T14" fmla="*/ 182 w 364"/>
                  <a:gd name="T15" fmla="*/ 0 h 452"/>
                  <a:gd name="T16" fmla="*/ 140 w 364"/>
                  <a:gd name="T17" fmla="*/ 0 h 452"/>
                  <a:gd name="T18" fmla="*/ 124 w 364"/>
                  <a:gd name="T19" fmla="*/ 0 h 452"/>
                  <a:gd name="T20" fmla="*/ 95 w 364"/>
                  <a:gd name="T21" fmla="*/ 24 h 452"/>
                  <a:gd name="T22" fmla="*/ 114 w 364"/>
                  <a:gd name="T23" fmla="*/ 48 h 452"/>
                  <a:gd name="T24" fmla="*/ 134 w 364"/>
                  <a:gd name="T25" fmla="*/ 77 h 452"/>
                  <a:gd name="T26" fmla="*/ 135 w 364"/>
                  <a:gd name="T27" fmla="*/ 93 h 452"/>
                  <a:gd name="T28" fmla="*/ 125 w 364"/>
                  <a:gd name="T29" fmla="*/ 149 h 452"/>
                  <a:gd name="T30" fmla="*/ 7 w 364"/>
                  <a:gd name="T31" fmla="*/ 425 h 452"/>
                  <a:gd name="T32" fmla="*/ 24 w 364"/>
                  <a:gd name="T33" fmla="*/ 452 h 452"/>
                  <a:gd name="T34" fmla="*/ 140 w 364"/>
                  <a:gd name="T35" fmla="*/ 452 h 452"/>
                  <a:gd name="T36" fmla="*/ 182 w 364"/>
                  <a:gd name="T37" fmla="*/ 452 h 452"/>
                  <a:gd name="T38" fmla="*/ 224 w 364"/>
                  <a:gd name="T39" fmla="*/ 452 h 452"/>
                  <a:gd name="T40" fmla="*/ 341 w 364"/>
                  <a:gd name="T41" fmla="*/ 452 h 452"/>
                  <a:gd name="T42" fmla="*/ 358 w 364"/>
                  <a:gd name="T43" fmla="*/ 425 h 452"/>
                  <a:gd name="T44" fmla="*/ 240 w 364"/>
                  <a:gd name="T45" fmla="*/ 149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52">
                    <a:moveTo>
                      <a:pt x="240" y="149"/>
                    </a:moveTo>
                    <a:cubicBezTo>
                      <a:pt x="234" y="134"/>
                      <a:pt x="229" y="109"/>
                      <a:pt x="230" y="93"/>
                    </a:cubicBezTo>
                    <a:cubicBezTo>
                      <a:pt x="231" y="77"/>
                      <a:pt x="231" y="77"/>
                      <a:pt x="231" y="77"/>
                    </a:cubicBezTo>
                    <a:cubicBezTo>
                      <a:pt x="232" y="61"/>
                      <a:pt x="241" y="48"/>
                      <a:pt x="251" y="48"/>
                    </a:cubicBezTo>
                    <a:cubicBezTo>
                      <a:pt x="261" y="48"/>
                      <a:pt x="269" y="37"/>
                      <a:pt x="269" y="24"/>
                    </a:cubicBezTo>
                    <a:cubicBezTo>
                      <a:pt x="269" y="11"/>
                      <a:pt x="256" y="0"/>
                      <a:pt x="241" y="0"/>
                    </a:cubicBezTo>
                    <a:cubicBezTo>
                      <a:pt x="224" y="0"/>
                      <a:pt x="224" y="0"/>
                      <a:pt x="224" y="0"/>
                    </a:cubicBezTo>
                    <a:cubicBezTo>
                      <a:pt x="208" y="0"/>
                      <a:pt x="190" y="0"/>
                      <a:pt x="182" y="0"/>
                    </a:cubicBezTo>
                    <a:cubicBezTo>
                      <a:pt x="175" y="0"/>
                      <a:pt x="156" y="0"/>
                      <a:pt x="140" y="0"/>
                    </a:cubicBezTo>
                    <a:cubicBezTo>
                      <a:pt x="124" y="0"/>
                      <a:pt x="124" y="0"/>
                      <a:pt x="124" y="0"/>
                    </a:cubicBezTo>
                    <a:cubicBezTo>
                      <a:pt x="108" y="0"/>
                      <a:pt x="95" y="11"/>
                      <a:pt x="95" y="24"/>
                    </a:cubicBezTo>
                    <a:cubicBezTo>
                      <a:pt x="95" y="37"/>
                      <a:pt x="104" y="48"/>
                      <a:pt x="114" y="48"/>
                    </a:cubicBezTo>
                    <a:cubicBezTo>
                      <a:pt x="124" y="48"/>
                      <a:pt x="133" y="61"/>
                      <a:pt x="134" y="77"/>
                    </a:cubicBezTo>
                    <a:cubicBezTo>
                      <a:pt x="135" y="93"/>
                      <a:pt x="135" y="93"/>
                      <a:pt x="135" y="93"/>
                    </a:cubicBezTo>
                    <a:cubicBezTo>
                      <a:pt x="135" y="109"/>
                      <a:pt x="131" y="134"/>
                      <a:pt x="125" y="149"/>
                    </a:cubicBezTo>
                    <a:cubicBezTo>
                      <a:pt x="7" y="425"/>
                      <a:pt x="7" y="425"/>
                      <a:pt x="7" y="425"/>
                    </a:cubicBezTo>
                    <a:cubicBezTo>
                      <a:pt x="0" y="440"/>
                      <a:pt x="8" y="452"/>
                      <a:pt x="24" y="452"/>
                    </a:cubicBezTo>
                    <a:cubicBezTo>
                      <a:pt x="140" y="452"/>
                      <a:pt x="140" y="452"/>
                      <a:pt x="140" y="452"/>
                    </a:cubicBezTo>
                    <a:cubicBezTo>
                      <a:pt x="156" y="452"/>
                      <a:pt x="175" y="452"/>
                      <a:pt x="182" y="452"/>
                    </a:cubicBezTo>
                    <a:cubicBezTo>
                      <a:pt x="190" y="452"/>
                      <a:pt x="208" y="452"/>
                      <a:pt x="224" y="452"/>
                    </a:cubicBezTo>
                    <a:cubicBezTo>
                      <a:pt x="341" y="452"/>
                      <a:pt x="341" y="452"/>
                      <a:pt x="341" y="452"/>
                    </a:cubicBezTo>
                    <a:cubicBezTo>
                      <a:pt x="356" y="452"/>
                      <a:pt x="364" y="440"/>
                      <a:pt x="358" y="425"/>
                    </a:cubicBezTo>
                    <a:cubicBezTo>
                      <a:pt x="240" y="149"/>
                      <a:pt x="240" y="149"/>
                      <a:pt x="240" y="149"/>
                    </a:cubicBezTo>
                  </a:path>
                </a:pathLst>
              </a:custGeom>
              <a:solidFill>
                <a:srgbClr val="676C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9" name="ïşḷîḋé">
                <a:extLst>
                  <a:ext uri="{FF2B5EF4-FFF2-40B4-BE49-F238E27FC236}">
                    <a16:creationId xmlns:a16="http://schemas.microsoft.com/office/drawing/2014/main" xmlns="" id="{7EE7F527-B64A-43EF-B8A3-F55851DF9E94}"/>
                  </a:ext>
                </a:extLst>
              </p:cNvPr>
              <p:cNvSpPr/>
              <p:nvPr/>
            </p:nvSpPr>
            <p:spPr bwMode="auto">
              <a:xfrm>
                <a:off x="721" y="3242"/>
                <a:ext cx="173" cy="172"/>
              </a:xfrm>
              <a:prstGeom prst="ellipse">
                <a:avLst/>
              </a:pr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0" name="îšľîdé">
                <a:extLst>
                  <a:ext uri="{FF2B5EF4-FFF2-40B4-BE49-F238E27FC236}">
                    <a16:creationId xmlns:a16="http://schemas.microsoft.com/office/drawing/2014/main" xmlns="" id="{B81704A0-2302-422E-B24E-E13FD66943FA}"/>
                  </a:ext>
                </a:extLst>
              </p:cNvPr>
              <p:cNvSpPr/>
              <p:nvPr/>
            </p:nvSpPr>
            <p:spPr bwMode="auto">
              <a:xfrm>
                <a:off x="948" y="3150"/>
                <a:ext cx="91" cy="92"/>
              </a:xfrm>
              <a:prstGeom prst="ellipse">
                <a:avLst/>
              </a:pr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1" name="îṥḻïďé">
                <a:extLst>
                  <a:ext uri="{FF2B5EF4-FFF2-40B4-BE49-F238E27FC236}">
                    <a16:creationId xmlns:a16="http://schemas.microsoft.com/office/drawing/2014/main" xmlns="" id="{00C74FBC-3403-42E0-BAFC-7B7C743FBE97}"/>
                  </a:ext>
                </a:extLst>
              </p:cNvPr>
              <p:cNvSpPr/>
              <p:nvPr/>
            </p:nvSpPr>
            <p:spPr bwMode="auto">
              <a:xfrm>
                <a:off x="858" y="3005"/>
                <a:ext cx="73" cy="73"/>
              </a:xfrm>
              <a:prstGeom prst="ellipse">
                <a:avLst/>
              </a:pr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2" name="íśļiďe">
                <a:extLst>
                  <a:ext uri="{FF2B5EF4-FFF2-40B4-BE49-F238E27FC236}">
                    <a16:creationId xmlns:a16="http://schemas.microsoft.com/office/drawing/2014/main" xmlns="" id="{F204BB44-D90E-49C6-88FA-CAC4C0B769B6}"/>
                  </a:ext>
                </a:extLst>
              </p:cNvPr>
              <p:cNvSpPr/>
              <p:nvPr/>
            </p:nvSpPr>
            <p:spPr bwMode="auto">
              <a:xfrm>
                <a:off x="858" y="2370"/>
                <a:ext cx="135" cy="135"/>
              </a:xfrm>
              <a:prstGeom prst="ellipse">
                <a:avLst/>
              </a:prstGeom>
              <a:solidFill>
                <a:srgbClr val="FFD9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3" name="í$1iḑê">
                <a:extLst>
                  <a:ext uri="{FF2B5EF4-FFF2-40B4-BE49-F238E27FC236}">
                    <a16:creationId xmlns:a16="http://schemas.microsoft.com/office/drawing/2014/main" xmlns="" id="{B1FA47E1-5FF0-4BF5-A832-CEE43FF533D2}"/>
                  </a:ext>
                </a:extLst>
              </p:cNvPr>
              <p:cNvSpPr/>
              <p:nvPr/>
            </p:nvSpPr>
            <p:spPr bwMode="auto">
              <a:xfrm>
                <a:off x="809" y="2226"/>
                <a:ext cx="70" cy="73"/>
              </a:xfrm>
              <a:prstGeom prst="ellipse">
                <a:avLst/>
              </a:prstGeom>
              <a:solidFill>
                <a:srgbClr val="FFD9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4" name="íŝḻïḋè">
                <a:extLst>
                  <a:ext uri="{FF2B5EF4-FFF2-40B4-BE49-F238E27FC236}">
                    <a16:creationId xmlns:a16="http://schemas.microsoft.com/office/drawing/2014/main" xmlns="" id="{E52548DF-5E52-44C1-AB2C-887878137DC8}"/>
                  </a:ext>
                </a:extLst>
              </p:cNvPr>
              <p:cNvSpPr/>
              <p:nvPr/>
            </p:nvSpPr>
            <p:spPr bwMode="auto">
              <a:xfrm>
                <a:off x="894" y="2608"/>
                <a:ext cx="369" cy="939"/>
              </a:xfrm>
              <a:custGeom>
                <a:avLst/>
                <a:gdLst>
                  <a:gd name="T0" fmla="*/ 48 w 178"/>
                  <a:gd name="T1" fmla="*/ 305 h 452"/>
                  <a:gd name="T2" fmla="*/ 26 w 178"/>
                  <a:gd name="T3" fmla="*/ 283 h 452"/>
                  <a:gd name="T4" fmla="*/ 48 w 178"/>
                  <a:gd name="T5" fmla="*/ 261 h 452"/>
                  <a:gd name="T6" fmla="*/ 70 w 178"/>
                  <a:gd name="T7" fmla="*/ 283 h 452"/>
                  <a:gd name="T8" fmla="*/ 48 w 178"/>
                  <a:gd name="T9" fmla="*/ 305 h 452"/>
                  <a:gd name="T10" fmla="*/ 59 w 178"/>
                  <a:gd name="T11" fmla="*/ 0 h 452"/>
                  <a:gd name="T12" fmla="*/ 42 w 178"/>
                  <a:gd name="T13" fmla="*/ 0 h 452"/>
                  <a:gd name="T14" fmla="*/ 0 w 178"/>
                  <a:gd name="T15" fmla="*/ 0 h 452"/>
                  <a:gd name="T16" fmla="*/ 0 w 178"/>
                  <a:gd name="T17" fmla="*/ 191 h 452"/>
                  <a:gd name="T18" fmla="*/ 18 w 178"/>
                  <a:gd name="T19" fmla="*/ 209 h 452"/>
                  <a:gd name="T20" fmla="*/ 0 w 178"/>
                  <a:gd name="T21" fmla="*/ 226 h 452"/>
                  <a:gd name="T22" fmla="*/ 0 w 178"/>
                  <a:gd name="T23" fmla="*/ 452 h 452"/>
                  <a:gd name="T24" fmla="*/ 42 w 178"/>
                  <a:gd name="T25" fmla="*/ 452 h 452"/>
                  <a:gd name="T26" fmla="*/ 159 w 178"/>
                  <a:gd name="T27" fmla="*/ 452 h 452"/>
                  <a:gd name="T28" fmla="*/ 178 w 178"/>
                  <a:gd name="T29" fmla="*/ 435 h 452"/>
                  <a:gd name="T30" fmla="*/ 176 w 178"/>
                  <a:gd name="T31" fmla="*/ 425 h 452"/>
                  <a:gd name="T32" fmla="*/ 58 w 178"/>
                  <a:gd name="T33" fmla="*/ 149 h 452"/>
                  <a:gd name="T34" fmla="*/ 48 w 178"/>
                  <a:gd name="T35" fmla="*/ 97 h 452"/>
                  <a:gd name="T36" fmla="*/ 48 w 178"/>
                  <a:gd name="T37" fmla="*/ 93 h 452"/>
                  <a:gd name="T38" fmla="*/ 49 w 178"/>
                  <a:gd name="T39" fmla="*/ 77 h 452"/>
                  <a:gd name="T40" fmla="*/ 69 w 178"/>
                  <a:gd name="T41" fmla="*/ 48 h 452"/>
                  <a:gd name="T42" fmla="*/ 87 w 178"/>
                  <a:gd name="T43" fmla="*/ 24 h 452"/>
                  <a:gd name="T44" fmla="*/ 59 w 178"/>
                  <a:gd name="T4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8" h="452">
                    <a:moveTo>
                      <a:pt x="48" y="305"/>
                    </a:moveTo>
                    <a:cubicBezTo>
                      <a:pt x="36" y="305"/>
                      <a:pt x="26" y="295"/>
                      <a:pt x="26" y="283"/>
                    </a:cubicBezTo>
                    <a:cubicBezTo>
                      <a:pt x="26" y="271"/>
                      <a:pt x="36" y="261"/>
                      <a:pt x="48" y="261"/>
                    </a:cubicBezTo>
                    <a:cubicBezTo>
                      <a:pt x="60" y="261"/>
                      <a:pt x="70" y="271"/>
                      <a:pt x="70" y="283"/>
                    </a:cubicBezTo>
                    <a:cubicBezTo>
                      <a:pt x="70" y="295"/>
                      <a:pt x="60" y="305"/>
                      <a:pt x="48" y="305"/>
                    </a:cubicBezTo>
                    <a:moveTo>
                      <a:pt x="59" y="0"/>
                    </a:moveTo>
                    <a:cubicBezTo>
                      <a:pt x="42" y="0"/>
                      <a:pt x="42" y="0"/>
                      <a:pt x="42" y="0"/>
                    </a:cubicBezTo>
                    <a:cubicBezTo>
                      <a:pt x="26" y="0"/>
                      <a:pt x="8" y="0"/>
                      <a:pt x="0" y="0"/>
                    </a:cubicBezTo>
                    <a:cubicBezTo>
                      <a:pt x="0" y="191"/>
                      <a:pt x="0" y="191"/>
                      <a:pt x="0" y="191"/>
                    </a:cubicBezTo>
                    <a:cubicBezTo>
                      <a:pt x="10" y="191"/>
                      <a:pt x="18" y="199"/>
                      <a:pt x="18" y="209"/>
                    </a:cubicBezTo>
                    <a:cubicBezTo>
                      <a:pt x="18" y="218"/>
                      <a:pt x="10" y="226"/>
                      <a:pt x="0" y="226"/>
                    </a:cubicBezTo>
                    <a:cubicBezTo>
                      <a:pt x="0" y="452"/>
                      <a:pt x="0" y="452"/>
                      <a:pt x="0" y="452"/>
                    </a:cubicBezTo>
                    <a:cubicBezTo>
                      <a:pt x="8" y="452"/>
                      <a:pt x="26" y="452"/>
                      <a:pt x="42" y="452"/>
                    </a:cubicBezTo>
                    <a:cubicBezTo>
                      <a:pt x="159" y="452"/>
                      <a:pt x="159" y="452"/>
                      <a:pt x="159" y="452"/>
                    </a:cubicBezTo>
                    <a:cubicBezTo>
                      <a:pt x="171" y="452"/>
                      <a:pt x="178" y="445"/>
                      <a:pt x="178" y="435"/>
                    </a:cubicBezTo>
                    <a:cubicBezTo>
                      <a:pt x="178" y="432"/>
                      <a:pt x="178" y="429"/>
                      <a:pt x="176" y="425"/>
                    </a:cubicBezTo>
                    <a:cubicBezTo>
                      <a:pt x="58" y="149"/>
                      <a:pt x="58" y="149"/>
                      <a:pt x="58" y="149"/>
                    </a:cubicBezTo>
                    <a:cubicBezTo>
                      <a:pt x="52" y="135"/>
                      <a:pt x="48" y="113"/>
                      <a:pt x="48" y="97"/>
                    </a:cubicBezTo>
                    <a:cubicBezTo>
                      <a:pt x="48" y="96"/>
                      <a:pt x="48" y="95"/>
                      <a:pt x="48" y="93"/>
                    </a:cubicBezTo>
                    <a:cubicBezTo>
                      <a:pt x="49" y="77"/>
                      <a:pt x="49" y="77"/>
                      <a:pt x="49" y="77"/>
                    </a:cubicBezTo>
                    <a:cubicBezTo>
                      <a:pt x="50" y="61"/>
                      <a:pt x="59" y="48"/>
                      <a:pt x="69" y="48"/>
                    </a:cubicBezTo>
                    <a:cubicBezTo>
                      <a:pt x="79" y="48"/>
                      <a:pt x="87" y="37"/>
                      <a:pt x="87" y="24"/>
                    </a:cubicBezTo>
                    <a:cubicBezTo>
                      <a:pt x="87" y="11"/>
                      <a:pt x="74" y="0"/>
                      <a:pt x="59" y="0"/>
                    </a:cubicBezTo>
                  </a:path>
                </a:pathLst>
              </a:custGeom>
              <a:solidFill>
                <a:srgbClr val="5A5F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5" name="ïsľídê">
                <a:extLst>
                  <a:ext uri="{FF2B5EF4-FFF2-40B4-BE49-F238E27FC236}">
                    <a16:creationId xmlns:a16="http://schemas.microsoft.com/office/drawing/2014/main" xmlns="" id="{A1C3F48C-F02E-465B-B498-70FE1DBFCB69}"/>
                  </a:ext>
                </a:extLst>
              </p:cNvPr>
              <p:cNvSpPr/>
              <p:nvPr/>
            </p:nvSpPr>
            <p:spPr bwMode="auto">
              <a:xfrm>
                <a:off x="948" y="3150"/>
                <a:ext cx="91" cy="92"/>
              </a:xfrm>
              <a:prstGeom prst="ellipse">
                <a:avLst/>
              </a:prstGeom>
              <a:solidFill>
                <a:srgbClr val="C0C2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6" name="îṥḷîdê">
                <a:extLst>
                  <a:ext uri="{FF2B5EF4-FFF2-40B4-BE49-F238E27FC236}">
                    <a16:creationId xmlns:a16="http://schemas.microsoft.com/office/drawing/2014/main" xmlns="" id="{632C9EED-5B4D-424E-9DCF-A08AEE5810E3}"/>
                  </a:ext>
                </a:extLst>
              </p:cNvPr>
              <p:cNvSpPr/>
              <p:nvPr/>
            </p:nvSpPr>
            <p:spPr bwMode="auto">
              <a:xfrm>
                <a:off x="894" y="3005"/>
                <a:ext cx="37" cy="73"/>
              </a:xfrm>
              <a:custGeom>
                <a:avLst/>
                <a:gdLst>
                  <a:gd name="T0" fmla="*/ 0 w 18"/>
                  <a:gd name="T1" fmla="*/ 0 h 35"/>
                  <a:gd name="T2" fmla="*/ 0 w 18"/>
                  <a:gd name="T3" fmla="*/ 35 h 35"/>
                  <a:gd name="T4" fmla="*/ 18 w 18"/>
                  <a:gd name="T5" fmla="*/ 18 h 35"/>
                  <a:gd name="T6" fmla="*/ 0 w 18"/>
                  <a:gd name="T7" fmla="*/ 0 h 35"/>
                </a:gdLst>
                <a:ahLst/>
                <a:cxnLst>
                  <a:cxn ang="0">
                    <a:pos x="T0" y="T1"/>
                  </a:cxn>
                  <a:cxn ang="0">
                    <a:pos x="T2" y="T3"/>
                  </a:cxn>
                  <a:cxn ang="0">
                    <a:pos x="T4" y="T5"/>
                  </a:cxn>
                  <a:cxn ang="0">
                    <a:pos x="T6" y="T7"/>
                  </a:cxn>
                </a:cxnLst>
                <a:rect l="0" t="0" r="r" b="b"/>
                <a:pathLst>
                  <a:path w="18" h="35">
                    <a:moveTo>
                      <a:pt x="0" y="0"/>
                    </a:moveTo>
                    <a:cubicBezTo>
                      <a:pt x="0" y="35"/>
                      <a:pt x="0" y="35"/>
                      <a:pt x="0" y="35"/>
                    </a:cubicBezTo>
                    <a:cubicBezTo>
                      <a:pt x="10" y="35"/>
                      <a:pt x="18" y="27"/>
                      <a:pt x="18" y="18"/>
                    </a:cubicBezTo>
                    <a:cubicBezTo>
                      <a:pt x="18" y="8"/>
                      <a:pt x="10" y="0"/>
                      <a:pt x="0" y="0"/>
                    </a:cubicBezTo>
                  </a:path>
                </a:pathLst>
              </a:custGeom>
              <a:solidFill>
                <a:srgbClr val="C0C2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7" name="î$1îḋè">
                <a:extLst>
                  <a:ext uri="{FF2B5EF4-FFF2-40B4-BE49-F238E27FC236}">
                    <a16:creationId xmlns:a16="http://schemas.microsoft.com/office/drawing/2014/main" xmlns="" id="{4B810FAA-004C-4452-B3AD-FD96A17BD840}"/>
                  </a:ext>
                </a:extLst>
              </p:cNvPr>
              <p:cNvSpPr/>
              <p:nvPr/>
            </p:nvSpPr>
            <p:spPr bwMode="auto">
              <a:xfrm>
                <a:off x="6427" y="2081"/>
                <a:ext cx="365" cy="1416"/>
              </a:xfrm>
              <a:prstGeom prst="rect">
                <a:avLst/>
              </a:prstGeom>
              <a:solidFill>
                <a:srgbClr val="F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58" name="iš1îḍe">
                <a:extLst>
                  <a:ext uri="{FF2B5EF4-FFF2-40B4-BE49-F238E27FC236}">
                    <a16:creationId xmlns:a16="http://schemas.microsoft.com/office/drawing/2014/main" xmlns="" id="{F691D793-AF20-4865-A551-FDAF1B0DEA66}"/>
                  </a:ext>
                </a:extLst>
              </p:cNvPr>
              <p:cNvSpPr/>
              <p:nvPr/>
            </p:nvSpPr>
            <p:spPr bwMode="auto">
              <a:xfrm>
                <a:off x="6427" y="2081"/>
                <a:ext cx="365" cy="1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59" name="îṡľîḋè">
                <a:extLst>
                  <a:ext uri="{FF2B5EF4-FFF2-40B4-BE49-F238E27FC236}">
                    <a16:creationId xmlns:a16="http://schemas.microsoft.com/office/drawing/2014/main" xmlns="" id="{C26A43B0-C6C8-4A10-B235-92B24AA39D44}"/>
                  </a:ext>
                </a:extLst>
              </p:cNvPr>
              <p:cNvSpPr/>
              <p:nvPr/>
            </p:nvSpPr>
            <p:spPr bwMode="auto">
              <a:xfrm>
                <a:off x="6518" y="2193"/>
                <a:ext cx="175" cy="1171"/>
              </a:xfrm>
              <a:prstGeom prst="rect">
                <a:avLst/>
              </a:prstGeom>
              <a:solidFill>
                <a:srgbClr val="F3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60" name="îṧlîďê">
                <a:extLst>
                  <a:ext uri="{FF2B5EF4-FFF2-40B4-BE49-F238E27FC236}">
                    <a16:creationId xmlns:a16="http://schemas.microsoft.com/office/drawing/2014/main" xmlns="" id="{44174058-8E3F-40E8-ACE4-AEEEFA31FC06}"/>
                  </a:ext>
                </a:extLst>
              </p:cNvPr>
              <p:cNvSpPr/>
              <p:nvPr/>
            </p:nvSpPr>
            <p:spPr bwMode="auto">
              <a:xfrm>
                <a:off x="6518" y="2193"/>
                <a:ext cx="175" cy="1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61" name="iSlïḑè">
                <a:extLst>
                  <a:ext uri="{FF2B5EF4-FFF2-40B4-BE49-F238E27FC236}">
                    <a16:creationId xmlns:a16="http://schemas.microsoft.com/office/drawing/2014/main" xmlns="" id="{8FFC80A8-D5A7-4782-8330-DC7374FC88D1}"/>
                  </a:ext>
                </a:extLst>
              </p:cNvPr>
              <p:cNvSpPr/>
              <p:nvPr/>
            </p:nvSpPr>
            <p:spPr bwMode="auto">
              <a:xfrm>
                <a:off x="5278" y="2060"/>
                <a:ext cx="783" cy="1458"/>
              </a:xfrm>
              <a:custGeom>
                <a:avLst/>
                <a:gdLst>
                  <a:gd name="T0" fmla="*/ 349 w 783"/>
                  <a:gd name="T1" fmla="*/ 1458 h 1458"/>
                  <a:gd name="T2" fmla="*/ 0 w 783"/>
                  <a:gd name="T3" fmla="*/ 1346 h 1458"/>
                  <a:gd name="T4" fmla="*/ 436 w 783"/>
                  <a:gd name="T5" fmla="*/ 0 h 1458"/>
                  <a:gd name="T6" fmla="*/ 783 w 783"/>
                  <a:gd name="T7" fmla="*/ 112 h 1458"/>
                  <a:gd name="T8" fmla="*/ 349 w 783"/>
                  <a:gd name="T9" fmla="*/ 1458 h 1458"/>
                </a:gdLst>
                <a:ahLst/>
                <a:cxnLst>
                  <a:cxn ang="0">
                    <a:pos x="T0" y="T1"/>
                  </a:cxn>
                  <a:cxn ang="0">
                    <a:pos x="T2" y="T3"/>
                  </a:cxn>
                  <a:cxn ang="0">
                    <a:pos x="T4" y="T5"/>
                  </a:cxn>
                  <a:cxn ang="0">
                    <a:pos x="T6" y="T7"/>
                  </a:cxn>
                  <a:cxn ang="0">
                    <a:pos x="T8" y="T9"/>
                  </a:cxn>
                </a:cxnLst>
                <a:rect l="0" t="0" r="r" b="b"/>
                <a:pathLst>
                  <a:path w="783" h="1458">
                    <a:moveTo>
                      <a:pt x="349" y="1458"/>
                    </a:moveTo>
                    <a:lnTo>
                      <a:pt x="0" y="1346"/>
                    </a:lnTo>
                    <a:lnTo>
                      <a:pt x="436" y="0"/>
                    </a:lnTo>
                    <a:lnTo>
                      <a:pt x="783" y="112"/>
                    </a:lnTo>
                    <a:lnTo>
                      <a:pt x="349" y="1458"/>
                    </a:lnTo>
                    <a:close/>
                  </a:path>
                </a:pathLst>
              </a:custGeom>
              <a:solidFill>
                <a:srgbClr val="F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2" name="íṣliḍè">
                <a:extLst>
                  <a:ext uri="{FF2B5EF4-FFF2-40B4-BE49-F238E27FC236}">
                    <a16:creationId xmlns:a16="http://schemas.microsoft.com/office/drawing/2014/main" xmlns="" id="{760FFFD6-430F-45F3-966B-EA552655D844}"/>
                  </a:ext>
                </a:extLst>
              </p:cNvPr>
              <p:cNvSpPr/>
              <p:nvPr/>
            </p:nvSpPr>
            <p:spPr bwMode="auto">
              <a:xfrm>
                <a:off x="5278" y="2060"/>
                <a:ext cx="783" cy="1458"/>
              </a:xfrm>
              <a:custGeom>
                <a:avLst/>
                <a:gdLst>
                  <a:gd name="T0" fmla="*/ 349 w 783"/>
                  <a:gd name="T1" fmla="*/ 1458 h 1458"/>
                  <a:gd name="T2" fmla="*/ 0 w 783"/>
                  <a:gd name="T3" fmla="*/ 1346 h 1458"/>
                  <a:gd name="T4" fmla="*/ 436 w 783"/>
                  <a:gd name="T5" fmla="*/ 0 h 1458"/>
                  <a:gd name="T6" fmla="*/ 783 w 783"/>
                  <a:gd name="T7" fmla="*/ 112 h 1458"/>
                  <a:gd name="T8" fmla="*/ 349 w 783"/>
                  <a:gd name="T9" fmla="*/ 1458 h 1458"/>
                </a:gdLst>
                <a:ahLst/>
                <a:cxnLst>
                  <a:cxn ang="0">
                    <a:pos x="T0" y="T1"/>
                  </a:cxn>
                  <a:cxn ang="0">
                    <a:pos x="T2" y="T3"/>
                  </a:cxn>
                  <a:cxn ang="0">
                    <a:pos x="T4" y="T5"/>
                  </a:cxn>
                  <a:cxn ang="0">
                    <a:pos x="T6" y="T7"/>
                  </a:cxn>
                  <a:cxn ang="0">
                    <a:pos x="T8" y="T9"/>
                  </a:cxn>
                </a:cxnLst>
                <a:rect l="0" t="0" r="r" b="b"/>
                <a:pathLst>
                  <a:path w="783" h="1458">
                    <a:moveTo>
                      <a:pt x="349" y="1458"/>
                    </a:moveTo>
                    <a:lnTo>
                      <a:pt x="0" y="1346"/>
                    </a:lnTo>
                    <a:lnTo>
                      <a:pt x="436" y="0"/>
                    </a:lnTo>
                    <a:lnTo>
                      <a:pt x="783" y="112"/>
                    </a:lnTo>
                    <a:lnTo>
                      <a:pt x="349" y="14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3" name="îṧľîḓè">
                <a:extLst>
                  <a:ext uri="{FF2B5EF4-FFF2-40B4-BE49-F238E27FC236}">
                    <a16:creationId xmlns:a16="http://schemas.microsoft.com/office/drawing/2014/main" xmlns="" id="{39293BEE-4FDC-4D0C-A5B6-A2DB04292305}"/>
                  </a:ext>
                </a:extLst>
              </p:cNvPr>
              <p:cNvSpPr/>
              <p:nvPr/>
            </p:nvSpPr>
            <p:spPr bwMode="auto">
              <a:xfrm>
                <a:off x="5320" y="2164"/>
                <a:ext cx="708" cy="1227"/>
              </a:xfrm>
              <a:custGeom>
                <a:avLst/>
                <a:gdLst>
                  <a:gd name="T0" fmla="*/ 349 w 708"/>
                  <a:gd name="T1" fmla="*/ 1227 h 1227"/>
                  <a:gd name="T2" fmla="*/ 0 w 708"/>
                  <a:gd name="T3" fmla="*/ 1115 h 1227"/>
                  <a:gd name="T4" fmla="*/ 359 w 708"/>
                  <a:gd name="T5" fmla="*/ 0 h 1227"/>
                  <a:gd name="T6" fmla="*/ 708 w 708"/>
                  <a:gd name="T7" fmla="*/ 114 h 1227"/>
                  <a:gd name="T8" fmla="*/ 349 w 708"/>
                  <a:gd name="T9" fmla="*/ 1227 h 1227"/>
                </a:gdLst>
                <a:ahLst/>
                <a:cxnLst>
                  <a:cxn ang="0">
                    <a:pos x="T0" y="T1"/>
                  </a:cxn>
                  <a:cxn ang="0">
                    <a:pos x="T2" y="T3"/>
                  </a:cxn>
                  <a:cxn ang="0">
                    <a:pos x="T4" y="T5"/>
                  </a:cxn>
                  <a:cxn ang="0">
                    <a:pos x="T6" y="T7"/>
                  </a:cxn>
                  <a:cxn ang="0">
                    <a:pos x="T8" y="T9"/>
                  </a:cxn>
                </a:cxnLst>
                <a:rect l="0" t="0" r="r" b="b"/>
                <a:pathLst>
                  <a:path w="708" h="1227">
                    <a:moveTo>
                      <a:pt x="349" y="1227"/>
                    </a:moveTo>
                    <a:lnTo>
                      <a:pt x="0" y="1115"/>
                    </a:lnTo>
                    <a:lnTo>
                      <a:pt x="359" y="0"/>
                    </a:lnTo>
                    <a:lnTo>
                      <a:pt x="708" y="114"/>
                    </a:lnTo>
                    <a:lnTo>
                      <a:pt x="349" y="1227"/>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4" name="i$ḷíḓé">
                <a:extLst>
                  <a:ext uri="{FF2B5EF4-FFF2-40B4-BE49-F238E27FC236}">
                    <a16:creationId xmlns:a16="http://schemas.microsoft.com/office/drawing/2014/main" xmlns="" id="{DC6A204E-2538-4C58-A830-CE5E2763AE36}"/>
                  </a:ext>
                </a:extLst>
              </p:cNvPr>
              <p:cNvSpPr/>
              <p:nvPr/>
            </p:nvSpPr>
            <p:spPr bwMode="auto">
              <a:xfrm>
                <a:off x="5320" y="2164"/>
                <a:ext cx="708" cy="1227"/>
              </a:xfrm>
              <a:custGeom>
                <a:avLst/>
                <a:gdLst>
                  <a:gd name="T0" fmla="*/ 349 w 708"/>
                  <a:gd name="T1" fmla="*/ 1227 h 1227"/>
                  <a:gd name="T2" fmla="*/ 0 w 708"/>
                  <a:gd name="T3" fmla="*/ 1115 h 1227"/>
                  <a:gd name="T4" fmla="*/ 359 w 708"/>
                  <a:gd name="T5" fmla="*/ 0 h 1227"/>
                  <a:gd name="T6" fmla="*/ 708 w 708"/>
                  <a:gd name="T7" fmla="*/ 114 h 1227"/>
                  <a:gd name="T8" fmla="*/ 349 w 708"/>
                  <a:gd name="T9" fmla="*/ 1227 h 1227"/>
                </a:gdLst>
                <a:ahLst/>
                <a:cxnLst>
                  <a:cxn ang="0">
                    <a:pos x="T0" y="T1"/>
                  </a:cxn>
                  <a:cxn ang="0">
                    <a:pos x="T2" y="T3"/>
                  </a:cxn>
                  <a:cxn ang="0">
                    <a:pos x="T4" y="T5"/>
                  </a:cxn>
                  <a:cxn ang="0">
                    <a:pos x="T6" y="T7"/>
                  </a:cxn>
                  <a:cxn ang="0">
                    <a:pos x="T8" y="T9"/>
                  </a:cxn>
                </a:cxnLst>
                <a:rect l="0" t="0" r="r" b="b"/>
                <a:pathLst>
                  <a:path w="708" h="1227">
                    <a:moveTo>
                      <a:pt x="349" y="1227"/>
                    </a:moveTo>
                    <a:lnTo>
                      <a:pt x="0" y="1115"/>
                    </a:lnTo>
                    <a:lnTo>
                      <a:pt x="359" y="0"/>
                    </a:lnTo>
                    <a:lnTo>
                      <a:pt x="708" y="114"/>
                    </a:lnTo>
                    <a:lnTo>
                      <a:pt x="349" y="1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5" name="îšlíďe">
                <a:extLst>
                  <a:ext uri="{FF2B5EF4-FFF2-40B4-BE49-F238E27FC236}">
                    <a16:creationId xmlns:a16="http://schemas.microsoft.com/office/drawing/2014/main" xmlns="" id="{3EA6EE47-9822-4ED4-BC2D-36660B0228D0}"/>
                  </a:ext>
                </a:extLst>
              </p:cNvPr>
              <p:cNvSpPr/>
              <p:nvPr/>
            </p:nvSpPr>
            <p:spPr bwMode="auto">
              <a:xfrm>
                <a:off x="6061" y="2081"/>
                <a:ext cx="366" cy="1416"/>
              </a:xfrm>
              <a:prstGeom prst="rect">
                <a:avLst/>
              </a:prstGeom>
              <a:solidFill>
                <a:srgbClr val="FFC5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66" name="îslíḍè">
                <a:extLst>
                  <a:ext uri="{FF2B5EF4-FFF2-40B4-BE49-F238E27FC236}">
                    <a16:creationId xmlns:a16="http://schemas.microsoft.com/office/drawing/2014/main" xmlns="" id="{594087DE-11EF-4ACB-9B07-39D3B3AD7CA2}"/>
                  </a:ext>
                </a:extLst>
              </p:cNvPr>
              <p:cNvSpPr/>
              <p:nvPr/>
            </p:nvSpPr>
            <p:spPr bwMode="auto">
              <a:xfrm>
                <a:off x="6061" y="2081"/>
                <a:ext cx="366" cy="1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67" name="iṡľîḋê">
                <a:extLst>
                  <a:ext uri="{FF2B5EF4-FFF2-40B4-BE49-F238E27FC236}">
                    <a16:creationId xmlns:a16="http://schemas.microsoft.com/office/drawing/2014/main" xmlns="" id="{8F794065-8986-4778-AE6B-0C09EAA4E84D}"/>
                  </a:ext>
                </a:extLst>
              </p:cNvPr>
              <p:cNvSpPr/>
              <p:nvPr/>
            </p:nvSpPr>
            <p:spPr bwMode="auto">
              <a:xfrm>
                <a:off x="6061" y="2081"/>
                <a:ext cx="366" cy="112"/>
              </a:xfrm>
              <a:prstGeom prst="rect">
                <a:avLst/>
              </a:prstGeom>
              <a:solidFill>
                <a:srgbClr val="676C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68" name="ïśḻïďè">
                <a:extLst>
                  <a:ext uri="{FF2B5EF4-FFF2-40B4-BE49-F238E27FC236}">
                    <a16:creationId xmlns:a16="http://schemas.microsoft.com/office/drawing/2014/main" xmlns="" id="{A92CFE1F-644D-4279-AB64-8FB824695E7A}"/>
                  </a:ext>
                </a:extLst>
              </p:cNvPr>
              <p:cNvSpPr/>
              <p:nvPr/>
            </p:nvSpPr>
            <p:spPr bwMode="auto">
              <a:xfrm>
                <a:off x="6061" y="2081"/>
                <a:ext cx="36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69" name="iS1ïḍé">
                <a:extLst>
                  <a:ext uri="{FF2B5EF4-FFF2-40B4-BE49-F238E27FC236}">
                    <a16:creationId xmlns:a16="http://schemas.microsoft.com/office/drawing/2014/main" xmlns="" id="{824C7FC1-AAE3-48D6-9D1D-8A6BE2C3CCFE}"/>
                  </a:ext>
                </a:extLst>
              </p:cNvPr>
              <p:cNvSpPr/>
              <p:nvPr/>
            </p:nvSpPr>
            <p:spPr bwMode="auto">
              <a:xfrm>
                <a:off x="6061" y="2231"/>
                <a:ext cx="366" cy="112"/>
              </a:xfrm>
              <a:prstGeom prst="rect">
                <a:avLst/>
              </a:prstGeom>
              <a:solidFill>
                <a:srgbClr val="676C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0" name="iṧlîḋé">
                <a:extLst>
                  <a:ext uri="{FF2B5EF4-FFF2-40B4-BE49-F238E27FC236}">
                    <a16:creationId xmlns:a16="http://schemas.microsoft.com/office/drawing/2014/main" xmlns="" id="{AEF8941B-D830-4FE4-BCE7-E57195974058}"/>
                  </a:ext>
                </a:extLst>
              </p:cNvPr>
              <p:cNvSpPr/>
              <p:nvPr/>
            </p:nvSpPr>
            <p:spPr bwMode="auto">
              <a:xfrm>
                <a:off x="6061" y="2231"/>
                <a:ext cx="36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1" name="işļïḑè">
                <a:extLst>
                  <a:ext uri="{FF2B5EF4-FFF2-40B4-BE49-F238E27FC236}">
                    <a16:creationId xmlns:a16="http://schemas.microsoft.com/office/drawing/2014/main" xmlns="" id="{B063CF99-2B07-415D-B0A6-1379205486BE}"/>
                  </a:ext>
                </a:extLst>
              </p:cNvPr>
              <p:cNvSpPr/>
              <p:nvPr/>
            </p:nvSpPr>
            <p:spPr bwMode="auto">
              <a:xfrm>
                <a:off x="6061" y="3233"/>
                <a:ext cx="366" cy="110"/>
              </a:xfrm>
              <a:prstGeom prst="rect">
                <a:avLst/>
              </a:prstGeom>
              <a:solidFill>
                <a:srgbClr val="676C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2" name="iṡľiḑè">
                <a:extLst>
                  <a:ext uri="{FF2B5EF4-FFF2-40B4-BE49-F238E27FC236}">
                    <a16:creationId xmlns:a16="http://schemas.microsoft.com/office/drawing/2014/main" xmlns="" id="{25A69AB7-2AC7-41D9-AAE4-159A1327A1C2}"/>
                  </a:ext>
                </a:extLst>
              </p:cNvPr>
              <p:cNvSpPr/>
              <p:nvPr/>
            </p:nvSpPr>
            <p:spPr bwMode="auto">
              <a:xfrm>
                <a:off x="6061" y="3233"/>
                <a:ext cx="366"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3" name="ïṣḻïḑè">
                <a:extLst>
                  <a:ext uri="{FF2B5EF4-FFF2-40B4-BE49-F238E27FC236}">
                    <a16:creationId xmlns:a16="http://schemas.microsoft.com/office/drawing/2014/main" xmlns="" id="{2D4ABE09-9EAD-4AD1-8A11-673BC27E0721}"/>
                  </a:ext>
                </a:extLst>
              </p:cNvPr>
              <p:cNvSpPr/>
              <p:nvPr/>
            </p:nvSpPr>
            <p:spPr bwMode="auto">
              <a:xfrm>
                <a:off x="6061" y="3383"/>
                <a:ext cx="366" cy="110"/>
              </a:xfrm>
              <a:prstGeom prst="rect">
                <a:avLst/>
              </a:prstGeom>
              <a:solidFill>
                <a:srgbClr val="676C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4" name="îṥḻïḍê">
                <a:extLst>
                  <a:ext uri="{FF2B5EF4-FFF2-40B4-BE49-F238E27FC236}">
                    <a16:creationId xmlns:a16="http://schemas.microsoft.com/office/drawing/2014/main" xmlns="" id="{27EDE22E-F7AE-4A33-AE6A-A1233A4F9D1A}"/>
                  </a:ext>
                </a:extLst>
              </p:cNvPr>
              <p:cNvSpPr/>
              <p:nvPr/>
            </p:nvSpPr>
            <p:spPr bwMode="auto">
              <a:xfrm>
                <a:off x="6061" y="3383"/>
                <a:ext cx="366"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5" name="iŝḷíḋé">
                <a:extLst>
                  <a:ext uri="{FF2B5EF4-FFF2-40B4-BE49-F238E27FC236}">
                    <a16:creationId xmlns:a16="http://schemas.microsoft.com/office/drawing/2014/main" xmlns="" id="{BFC5911B-5F71-474D-9E44-2AB2B5535876}"/>
                  </a:ext>
                </a:extLst>
              </p:cNvPr>
              <p:cNvSpPr/>
              <p:nvPr/>
            </p:nvSpPr>
            <p:spPr bwMode="auto">
              <a:xfrm>
                <a:off x="6792" y="2081"/>
                <a:ext cx="366" cy="1416"/>
              </a:xfrm>
              <a:prstGeom prst="rect">
                <a:avLst/>
              </a:prstGeom>
              <a:solidFill>
                <a:srgbClr val="676C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6" name="iṩ1ïḍè">
                <a:extLst>
                  <a:ext uri="{FF2B5EF4-FFF2-40B4-BE49-F238E27FC236}">
                    <a16:creationId xmlns:a16="http://schemas.microsoft.com/office/drawing/2014/main" xmlns="" id="{EC5E76B8-E499-4D37-A255-9DD4E4FFE701}"/>
                  </a:ext>
                </a:extLst>
              </p:cNvPr>
              <p:cNvSpPr/>
              <p:nvPr/>
            </p:nvSpPr>
            <p:spPr bwMode="auto">
              <a:xfrm>
                <a:off x="6792" y="2081"/>
                <a:ext cx="366" cy="1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7" name="išḷîḓé">
                <a:extLst>
                  <a:ext uri="{FF2B5EF4-FFF2-40B4-BE49-F238E27FC236}">
                    <a16:creationId xmlns:a16="http://schemas.microsoft.com/office/drawing/2014/main" xmlns="" id="{29DB774C-4900-445B-B1C5-144097488B6E}"/>
                  </a:ext>
                </a:extLst>
              </p:cNvPr>
              <p:cNvSpPr/>
              <p:nvPr/>
            </p:nvSpPr>
            <p:spPr bwMode="auto">
              <a:xfrm>
                <a:off x="6792" y="2231"/>
                <a:ext cx="366" cy="112"/>
              </a:xfrm>
              <a:prstGeom prst="rect">
                <a:avLst/>
              </a:prstGeom>
              <a:solidFill>
                <a:srgbClr val="3E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8" name="işľïďê">
                <a:extLst>
                  <a:ext uri="{FF2B5EF4-FFF2-40B4-BE49-F238E27FC236}">
                    <a16:creationId xmlns:a16="http://schemas.microsoft.com/office/drawing/2014/main" xmlns="" id="{7E9A2CB5-5D9C-4125-8F88-9D33031A26C8}"/>
                  </a:ext>
                </a:extLst>
              </p:cNvPr>
              <p:cNvSpPr/>
              <p:nvPr/>
            </p:nvSpPr>
            <p:spPr bwMode="auto">
              <a:xfrm>
                <a:off x="6792" y="2231"/>
                <a:ext cx="36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9" name="îSlïďé">
                <a:extLst>
                  <a:ext uri="{FF2B5EF4-FFF2-40B4-BE49-F238E27FC236}">
                    <a16:creationId xmlns:a16="http://schemas.microsoft.com/office/drawing/2014/main" xmlns="" id="{D9EB33EC-D8C8-4CE2-A362-1F5CCAABB466}"/>
                  </a:ext>
                </a:extLst>
              </p:cNvPr>
              <p:cNvSpPr/>
              <p:nvPr/>
            </p:nvSpPr>
            <p:spPr bwMode="auto">
              <a:xfrm>
                <a:off x="6792" y="3233"/>
                <a:ext cx="366" cy="110"/>
              </a:xfrm>
              <a:prstGeom prst="rect">
                <a:avLst/>
              </a:prstGeom>
              <a:solidFill>
                <a:srgbClr val="3E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80" name="îśļîďê">
                <a:extLst>
                  <a:ext uri="{FF2B5EF4-FFF2-40B4-BE49-F238E27FC236}">
                    <a16:creationId xmlns:a16="http://schemas.microsoft.com/office/drawing/2014/main" xmlns="" id="{FDDBF0DF-95F4-421C-8703-EC2C377A6A4E}"/>
                  </a:ext>
                </a:extLst>
              </p:cNvPr>
              <p:cNvSpPr/>
              <p:nvPr/>
            </p:nvSpPr>
            <p:spPr bwMode="auto">
              <a:xfrm>
                <a:off x="6792" y="3233"/>
                <a:ext cx="366"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81" name="îŝ1ïde">
                <a:extLst>
                  <a:ext uri="{FF2B5EF4-FFF2-40B4-BE49-F238E27FC236}">
                    <a16:creationId xmlns:a16="http://schemas.microsoft.com/office/drawing/2014/main" xmlns="" id="{B6082CA6-27FE-4C5D-898E-F1E494B085F6}"/>
                  </a:ext>
                </a:extLst>
              </p:cNvPr>
              <p:cNvSpPr/>
              <p:nvPr/>
            </p:nvSpPr>
            <p:spPr bwMode="auto">
              <a:xfrm>
                <a:off x="6593" y="2081"/>
                <a:ext cx="199" cy="1416"/>
              </a:xfrm>
              <a:custGeom>
                <a:avLst/>
                <a:gdLst>
                  <a:gd name="T0" fmla="*/ 199 w 199"/>
                  <a:gd name="T1" fmla="*/ 0 h 1416"/>
                  <a:gd name="T2" fmla="*/ 0 w 199"/>
                  <a:gd name="T3" fmla="*/ 0 h 1416"/>
                  <a:gd name="T4" fmla="*/ 0 w 199"/>
                  <a:gd name="T5" fmla="*/ 112 h 1416"/>
                  <a:gd name="T6" fmla="*/ 100 w 199"/>
                  <a:gd name="T7" fmla="*/ 112 h 1416"/>
                  <a:gd name="T8" fmla="*/ 100 w 199"/>
                  <a:gd name="T9" fmla="*/ 1283 h 1416"/>
                  <a:gd name="T10" fmla="*/ 0 w 199"/>
                  <a:gd name="T11" fmla="*/ 1283 h 1416"/>
                  <a:gd name="T12" fmla="*/ 0 w 199"/>
                  <a:gd name="T13" fmla="*/ 1416 h 1416"/>
                  <a:gd name="T14" fmla="*/ 199 w 199"/>
                  <a:gd name="T15" fmla="*/ 1416 h 1416"/>
                  <a:gd name="T16" fmla="*/ 199 w 199"/>
                  <a:gd name="T17" fmla="*/ 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416">
                    <a:moveTo>
                      <a:pt x="199" y="0"/>
                    </a:moveTo>
                    <a:lnTo>
                      <a:pt x="0" y="0"/>
                    </a:lnTo>
                    <a:lnTo>
                      <a:pt x="0" y="112"/>
                    </a:lnTo>
                    <a:lnTo>
                      <a:pt x="100" y="112"/>
                    </a:lnTo>
                    <a:lnTo>
                      <a:pt x="100" y="1283"/>
                    </a:lnTo>
                    <a:lnTo>
                      <a:pt x="0" y="1283"/>
                    </a:lnTo>
                    <a:lnTo>
                      <a:pt x="0" y="1416"/>
                    </a:lnTo>
                    <a:lnTo>
                      <a:pt x="199" y="1416"/>
                    </a:lnTo>
                    <a:lnTo>
                      <a:pt x="199" y="0"/>
                    </a:lnTo>
                    <a:close/>
                  </a:path>
                </a:pathLst>
              </a:custGeom>
              <a:solidFill>
                <a:srgbClr val="B84A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2" name="i$lîďé">
                <a:extLst>
                  <a:ext uri="{FF2B5EF4-FFF2-40B4-BE49-F238E27FC236}">
                    <a16:creationId xmlns:a16="http://schemas.microsoft.com/office/drawing/2014/main" xmlns="" id="{52CC50A6-51A3-4055-A9DF-C7023D66B268}"/>
                  </a:ext>
                </a:extLst>
              </p:cNvPr>
              <p:cNvSpPr/>
              <p:nvPr/>
            </p:nvSpPr>
            <p:spPr bwMode="auto">
              <a:xfrm>
                <a:off x="6593" y="2081"/>
                <a:ext cx="199" cy="1416"/>
              </a:xfrm>
              <a:custGeom>
                <a:avLst/>
                <a:gdLst>
                  <a:gd name="T0" fmla="*/ 199 w 199"/>
                  <a:gd name="T1" fmla="*/ 0 h 1416"/>
                  <a:gd name="T2" fmla="*/ 0 w 199"/>
                  <a:gd name="T3" fmla="*/ 0 h 1416"/>
                  <a:gd name="T4" fmla="*/ 0 w 199"/>
                  <a:gd name="T5" fmla="*/ 112 h 1416"/>
                  <a:gd name="T6" fmla="*/ 100 w 199"/>
                  <a:gd name="T7" fmla="*/ 112 h 1416"/>
                  <a:gd name="T8" fmla="*/ 100 w 199"/>
                  <a:gd name="T9" fmla="*/ 1283 h 1416"/>
                  <a:gd name="T10" fmla="*/ 0 w 199"/>
                  <a:gd name="T11" fmla="*/ 1283 h 1416"/>
                  <a:gd name="T12" fmla="*/ 0 w 199"/>
                  <a:gd name="T13" fmla="*/ 1416 h 1416"/>
                  <a:gd name="T14" fmla="*/ 199 w 199"/>
                  <a:gd name="T15" fmla="*/ 1416 h 1416"/>
                  <a:gd name="T16" fmla="*/ 199 w 199"/>
                  <a:gd name="T17" fmla="*/ 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416">
                    <a:moveTo>
                      <a:pt x="199" y="0"/>
                    </a:moveTo>
                    <a:lnTo>
                      <a:pt x="0" y="0"/>
                    </a:lnTo>
                    <a:lnTo>
                      <a:pt x="0" y="112"/>
                    </a:lnTo>
                    <a:lnTo>
                      <a:pt x="100" y="112"/>
                    </a:lnTo>
                    <a:lnTo>
                      <a:pt x="100" y="1283"/>
                    </a:lnTo>
                    <a:lnTo>
                      <a:pt x="0" y="1283"/>
                    </a:lnTo>
                    <a:lnTo>
                      <a:pt x="0" y="1416"/>
                    </a:lnTo>
                    <a:lnTo>
                      <a:pt x="199" y="1416"/>
                    </a:lnTo>
                    <a:lnTo>
                      <a:pt x="1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3" name="î$ḷíďè">
                <a:extLst>
                  <a:ext uri="{FF2B5EF4-FFF2-40B4-BE49-F238E27FC236}">
                    <a16:creationId xmlns:a16="http://schemas.microsoft.com/office/drawing/2014/main" xmlns="" id="{C250B4BC-3A3B-4CB1-900B-7E2504DF3DBE}"/>
                  </a:ext>
                </a:extLst>
              </p:cNvPr>
              <p:cNvSpPr/>
              <p:nvPr/>
            </p:nvSpPr>
            <p:spPr bwMode="auto">
              <a:xfrm>
                <a:off x="6593" y="2193"/>
                <a:ext cx="100" cy="1171"/>
              </a:xfrm>
              <a:prstGeom prst="rect">
                <a:avLst/>
              </a:prstGeom>
              <a:solidFill>
                <a:srgbClr val="BABBB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84" name="î$ḷïḓe">
                <a:extLst>
                  <a:ext uri="{FF2B5EF4-FFF2-40B4-BE49-F238E27FC236}">
                    <a16:creationId xmlns:a16="http://schemas.microsoft.com/office/drawing/2014/main" xmlns="" id="{6587A3B0-9AA7-47A9-B7D1-6267C487F705}"/>
                  </a:ext>
                </a:extLst>
              </p:cNvPr>
              <p:cNvSpPr/>
              <p:nvPr/>
            </p:nvSpPr>
            <p:spPr bwMode="auto">
              <a:xfrm>
                <a:off x="6593" y="2193"/>
                <a:ext cx="100" cy="1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85" name="í$ļíde">
                <a:extLst>
                  <a:ext uri="{FF2B5EF4-FFF2-40B4-BE49-F238E27FC236}">
                    <a16:creationId xmlns:a16="http://schemas.microsoft.com/office/drawing/2014/main" xmlns="" id="{D69AD6AA-9EE1-4A36-859F-E42018BF5F84}"/>
                  </a:ext>
                </a:extLst>
              </p:cNvPr>
              <p:cNvSpPr/>
              <p:nvPr/>
            </p:nvSpPr>
            <p:spPr bwMode="auto">
              <a:xfrm>
                <a:off x="6792" y="2081"/>
                <a:ext cx="0" cy="1416"/>
              </a:xfrm>
              <a:custGeom>
                <a:avLst/>
                <a:gdLst>
                  <a:gd name="T0" fmla="*/ 0 h 1416"/>
                  <a:gd name="T1" fmla="*/ 0 h 1416"/>
                  <a:gd name="T2" fmla="*/ 1416 h 1416"/>
                  <a:gd name="T3" fmla="*/ 1262 h 1416"/>
                  <a:gd name="T4" fmla="*/ 1152 h 1416"/>
                  <a:gd name="T5" fmla="*/ 262 h 1416"/>
                  <a:gd name="T6" fmla="*/ 150 h 1416"/>
                  <a:gd name="T7" fmla="*/ 0 h 1416"/>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416">
                    <a:moveTo>
                      <a:pt x="0" y="0"/>
                    </a:moveTo>
                    <a:lnTo>
                      <a:pt x="0" y="0"/>
                    </a:lnTo>
                    <a:lnTo>
                      <a:pt x="0" y="1416"/>
                    </a:lnTo>
                    <a:lnTo>
                      <a:pt x="0" y="1262"/>
                    </a:lnTo>
                    <a:lnTo>
                      <a:pt x="0" y="1152"/>
                    </a:lnTo>
                    <a:lnTo>
                      <a:pt x="0" y="262"/>
                    </a:lnTo>
                    <a:lnTo>
                      <a:pt x="0" y="150"/>
                    </a:lnTo>
                    <a:lnTo>
                      <a:pt x="0" y="0"/>
                    </a:lnTo>
                    <a:close/>
                  </a:path>
                </a:pathLst>
              </a:custGeom>
              <a:solidFill>
                <a:srgbClr val="4F53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6" name="îṡḻïďe">
                <a:extLst>
                  <a:ext uri="{FF2B5EF4-FFF2-40B4-BE49-F238E27FC236}">
                    <a16:creationId xmlns:a16="http://schemas.microsoft.com/office/drawing/2014/main" xmlns="" id="{0BDD5F84-888E-468A-96E0-235F19A1B76A}"/>
                  </a:ext>
                </a:extLst>
              </p:cNvPr>
              <p:cNvSpPr/>
              <p:nvPr/>
            </p:nvSpPr>
            <p:spPr bwMode="auto">
              <a:xfrm>
                <a:off x="6792" y="2081"/>
                <a:ext cx="0" cy="1416"/>
              </a:xfrm>
              <a:custGeom>
                <a:avLst/>
                <a:gdLst>
                  <a:gd name="T0" fmla="*/ 0 h 1416"/>
                  <a:gd name="T1" fmla="*/ 0 h 1416"/>
                  <a:gd name="T2" fmla="*/ 1416 h 1416"/>
                  <a:gd name="T3" fmla="*/ 1262 h 1416"/>
                  <a:gd name="T4" fmla="*/ 1152 h 1416"/>
                  <a:gd name="T5" fmla="*/ 262 h 1416"/>
                  <a:gd name="T6" fmla="*/ 150 h 1416"/>
                  <a:gd name="T7" fmla="*/ 0 h 1416"/>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416">
                    <a:moveTo>
                      <a:pt x="0" y="0"/>
                    </a:moveTo>
                    <a:lnTo>
                      <a:pt x="0" y="0"/>
                    </a:lnTo>
                    <a:lnTo>
                      <a:pt x="0" y="1416"/>
                    </a:lnTo>
                    <a:lnTo>
                      <a:pt x="0" y="1262"/>
                    </a:lnTo>
                    <a:lnTo>
                      <a:pt x="0" y="1152"/>
                    </a:lnTo>
                    <a:lnTo>
                      <a:pt x="0" y="262"/>
                    </a:lnTo>
                    <a:lnTo>
                      <a:pt x="0" y="1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7" name="íśḻiḑé">
                <a:extLst>
                  <a:ext uri="{FF2B5EF4-FFF2-40B4-BE49-F238E27FC236}">
                    <a16:creationId xmlns:a16="http://schemas.microsoft.com/office/drawing/2014/main" xmlns="" id="{CBD92CAF-165A-4A48-AAE0-0B6B1DF318BA}"/>
                  </a:ext>
                </a:extLst>
              </p:cNvPr>
              <p:cNvSpPr/>
              <p:nvPr/>
            </p:nvSpPr>
            <p:spPr bwMode="auto">
              <a:xfrm>
                <a:off x="5428" y="2116"/>
                <a:ext cx="633" cy="1402"/>
              </a:xfrm>
              <a:custGeom>
                <a:avLst/>
                <a:gdLst>
                  <a:gd name="T0" fmla="*/ 0 w 633"/>
                  <a:gd name="T1" fmla="*/ 1337 h 1402"/>
                  <a:gd name="T2" fmla="*/ 0 w 633"/>
                  <a:gd name="T3" fmla="*/ 1337 h 1402"/>
                  <a:gd name="T4" fmla="*/ 199 w 633"/>
                  <a:gd name="T5" fmla="*/ 1402 h 1402"/>
                  <a:gd name="T6" fmla="*/ 0 w 633"/>
                  <a:gd name="T7" fmla="*/ 1337 h 1402"/>
                  <a:gd name="T8" fmla="*/ 600 w 633"/>
                  <a:gd name="T9" fmla="*/ 162 h 1402"/>
                  <a:gd name="T10" fmla="*/ 268 w 633"/>
                  <a:gd name="T11" fmla="*/ 1190 h 1402"/>
                  <a:gd name="T12" fmla="*/ 199 w 633"/>
                  <a:gd name="T13" fmla="*/ 1402 h 1402"/>
                  <a:gd name="T14" fmla="*/ 253 w 633"/>
                  <a:gd name="T15" fmla="*/ 1234 h 1402"/>
                  <a:gd name="T16" fmla="*/ 600 w 633"/>
                  <a:gd name="T17" fmla="*/ 162 h 1402"/>
                  <a:gd name="T18" fmla="*/ 633 w 633"/>
                  <a:gd name="T19" fmla="*/ 56 h 1402"/>
                  <a:gd name="T20" fmla="*/ 600 w 633"/>
                  <a:gd name="T21" fmla="*/ 162 h 1402"/>
                  <a:gd name="T22" fmla="*/ 600 w 633"/>
                  <a:gd name="T23" fmla="*/ 162 h 1402"/>
                  <a:gd name="T24" fmla="*/ 633 w 633"/>
                  <a:gd name="T25" fmla="*/ 56 h 1402"/>
                  <a:gd name="T26" fmla="*/ 463 w 633"/>
                  <a:gd name="T27" fmla="*/ 0 h 1402"/>
                  <a:gd name="T28" fmla="*/ 463 w 633"/>
                  <a:gd name="T29" fmla="*/ 0 h 1402"/>
                  <a:gd name="T30" fmla="*/ 633 w 633"/>
                  <a:gd name="T31" fmla="*/ 56 h 1402"/>
                  <a:gd name="T32" fmla="*/ 463 w 633"/>
                  <a:gd name="T33" fmla="*/ 0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3" h="1402">
                    <a:moveTo>
                      <a:pt x="0" y="1337"/>
                    </a:moveTo>
                    <a:lnTo>
                      <a:pt x="0" y="1337"/>
                    </a:lnTo>
                    <a:lnTo>
                      <a:pt x="199" y="1402"/>
                    </a:lnTo>
                    <a:lnTo>
                      <a:pt x="0" y="1337"/>
                    </a:lnTo>
                    <a:close/>
                    <a:moveTo>
                      <a:pt x="600" y="162"/>
                    </a:moveTo>
                    <a:lnTo>
                      <a:pt x="268" y="1190"/>
                    </a:lnTo>
                    <a:lnTo>
                      <a:pt x="199" y="1402"/>
                    </a:lnTo>
                    <a:lnTo>
                      <a:pt x="253" y="1234"/>
                    </a:lnTo>
                    <a:lnTo>
                      <a:pt x="600" y="162"/>
                    </a:lnTo>
                    <a:close/>
                    <a:moveTo>
                      <a:pt x="633" y="56"/>
                    </a:moveTo>
                    <a:lnTo>
                      <a:pt x="600" y="162"/>
                    </a:lnTo>
                    <a:lnTo>
                      <a:pt x="600" y="162"/>
                    </a:lnTo>
                    <a:lnTo>
                      <a:pt x="633" y="56"/>
                    </a:lnTo>
                    <a:close/>
                    <a:moveTo>
                      <a:pt x="463" y="0"/>
                    </a:moveTo>
                    <a:lnTo>
                      <a:pt x="463" y="0"/>
                    </a:lnTo>
                    <a:lnTo>
                      <a:pt x="633" y="56"/>
                    </a:lnTo>
                    <a:lnTo>
                      <a:pt x="463" y="0"/>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8" name="îSlîḋé">
                <a:extLst>
                  <a:ext uri="{FF2B5EF4-FFF2-40B4-BE49-F238E27FC236}">
                    <a16:creationId xmlns:a16="http://schemas.microsoft.com/office/drawing/2014/main" xmlns="" id="{4420B25A-F18F-4C30-9305-7C56B6167D88}"/>
                  </a:ext>
                </a:extLst>
              </p:cNvPr>
              <p:cNvSpPr/>
              <p:nvPr/>
            </p:nvSpPr>
            <p:spPr bwMode="auto">
              <a:xfrm>
                <a:off x="5428" y="2116"/>
                <a:ext cx="633" cy="1402"/>
              </a:xfrm>
              <a:custGeom>
                <a:avLst/>
                <a:gdLst>
                  <a:gd name="T0" fmla="*/ 0 w 633"/>
                  <a:gd name="T1" fmla="*/ 1337 h 1402"/>
                  <a:gd name="T2" fmla="*/ 0 w 633"/>
                  <a:gd name="T3" fmla="*/ 1337 h 1402"/>
                  <a:gd name="T4" fmla="*/ 199 w 633"/>
                  <a:gd name="T5" fmla="*/ 1402 h 1402"/>
                  <a:gd name="T6" fmla="*/ 0 w 633"/>
                  <a:gd name="T7" fmla="*/ 1337 h 1402"/>
                  <a:gd name="T8" fmla="*/ 600 w 633"/>
                  <a:gd name="T9" fmla="*/ 162 h 1402"/>
                  <a:gd name="T10" fmla="*/ 268 w 633"/>
                  <a:gd name="T11" fmla="*/ 1190 h 1402"/>
                  <a:gd name="T12" fmla="*/ 199 w 633"/>
                  <a:gd name="T13" fmla="*/ 1402 h 1402"/>
                  <a:gd name="T14" fmla="*/ 253 w 633"/>
                  <a:gd name="T15" fmla="*/ 1234 h 1402"/>
                  <a:gd name="T16" fmla="*/ 600 w 633"/>
                  <a:gd name="T17" fmla="*/ 162 h 1402"/>
                  <a:gd name="T18" fmla="*/ 633 w 633"/>
                  <a:gd name="T19" fmla="*/ 56 h 1402"/>
                  <a:gd name="T20" fmla="*/ 600 w 633"/>
                  <a:gd name="T21" fmla="*/ 162 h 1402"/>
                  <a:gd name="T22" fmla="*/ 600 w 633"/>
                  <a:gd name="T23" fmla="*/ 162 h 1402"/>
                  <a:gd name="T24" fmla="*/ 633 w 633"/>
                  <a:gd name="T25" fmla="*/ 56 h 1402"/>
                  <a:gd name="T26" fmla="*/ 463 w 633"/>
                  <a:gd name="T27" fmla="*/ 0 h 1402"/>
                  <a:gd name="T28" fmla="*/ 463 w 633"/>
                  <a:gd name="T29" fmla="*/ 0 h 1402"/>
                  <a:gd name="T30" fmla="*/ 633 w 633"/>
                  <a:gd name="T31" fmla="*/ 56 h 1402"/>
                  <a:gd name="T32" fmla="*/ 463 w 633"/>
                  <a:gd name="T33" fmla="*/ 0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3" h="1402">
                    <a:moveTo>
                      <a:pt x="0" y="1337"/>
                    </a:moveTo>
                    <a:lnTo>
                      <a:pt x="0" y="1337"/>
                    </a:lnTo>
                    <a:lnTo>
                      <a:pt x="199" y="1402"/>
                    </a:lnTo>
                    <a:lnTo>
                      <a:pt x="0" y="1337"/>
                    </a:lnTo>
                    <a:moveTo>
                      <a:pt x="600" y="162"/>
                    </a:moveTo>
                    <a:lnTo>
                      <a:pt x="268" y="1190"/>
                    </a:lnTo>
                    <a:lnTo>
                      <a:pt x="199" y="1402"/>
                    </a:lnTo>
                    <a:lnTo>
                      <a:pt x="253" y="1234"/>
                    </a:lnTo>
                    <a:lnTo>
                      <a:pt x="600" y="162"/>
                    </a:lnTo>
                    <a:moveTo>
                      <a:pt x="633" y="56"/>
                    </a:moveTo>
                    <a:lnTo>
                      <a:pt x="600" y="162"/>
                    </a:lnTo>
                    <a:lnTo>
                      <a:pt x="600" y="162"/>
                    </a:lnTo>
                    <a:lnTo>
                      <a:pt x="633" y="56"/>
                    </a:lnTo>
                    <a:moveTo>
                      <a:pt x="463" y="0"/>
                    </a:moveTo>
                    <a:lnTo>
                      <a:pt x="463" y="0"/>
                    </a:lnTo>
                    <a:lnTo>
                      <a:pt x="633" y="56"/>
                    </a:lnTo>
                    <a:lnTo>
                      <a:pt x="4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9" name="ïṡľiḋé">
                <a:extLst>
                  <a:ext uri="{FF2B5EF4-FFF2-40B4-BE49-F238E27FC236}">
                    <a16:creationId xmlns:a16="http://schemas.microsoft.com/office/drawing/2014/main" xmlns="" id="{9819B8B1-CEB6-4BCF-B841-ACA48AA82950}"/>
                  </a:ext>
                </a:extLst>
              </p:cNvPr>
              <p:cNvSpPr/>
              <p:nvPr/>
            </p:nvSpPr>
            <p:spPr bwMode="auto">
              <a:xfrm>
                <a:off x="5428" y="2116"/>
                <a:ext cx="633" cy="1402"/>
              </a:xfrm>
              <a:custGeom>
                <a:avLst/>
                <a:gdLst>
                  <a:gd name="T0" fmla="*/ 268 w 633"/>
                  <a:gd name="T1" fmla="*/ 1190 h 1402"/>
                  <a:gd name="T2" fmla="*/ 241 w 633"/>
                  <a:gd name="T3" fmla="*/ 1275 h 1402"/>
                  <a:gd name="T4" fmla="*/ 43 w 633"/>
                  <a:gd name="T5" fmla="*/ 1213 h 1402"/>
                  <a:gd name="T6" fmla="*/ 0 w 633"/>
                  <a:gd name="T7" fmla="*/ 1337 h 1402"/>
                  <a:gd name="T8" fmla="*/ 199 w 633"/>
                  <a:gd name="T9" fmla="*/ 1402 h 1402"/>
                  <a:gd name="T10" fmla="*/ 268 w 633"/>
                  <a:gd name="T11" fmla="*/ 1190 h 1402"/>
                  <a:gd name="T12" fmla="*/ 463 w 633"/>
                  <a:gd name="T13" fmla="*/ 0 h 1402"/>
                  <a:gd name="T14" fmla="*/ 426 w 633"/>
                  <a:gd name="T15" fmla="*/ 106 h 1402"/>
                  <a:gd name="T16" fmla="*/ 600 w 633"/>
                  <a:gd name="T17" fmla="*/ 162 h 1402"/>
                  <a:gd name="T18" fmla="*/ 633 w 633"/>
                  <a:gd name="T19" fmla="*/ 56 h 1402"/>
                  <a:gd name="T20" fmla="*/ 463 w 633"/>
                  <a:gd name="T21" fmla="*/ 0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3" h="1402">
                    <a:moveTo>
                      <a:pt x="268" y="1190"/>
                    </a:moveTo>
                    <a:lnTo>
                      <a:pt x="241" y="1275"/>
                    </a:lnTo>
                    <a:lnTo>
                      <a:pt x="43" y="1213"/>
                    </a:lnTo>
                    <a:lnTo>
                      <a:pt x="0" y="1337"/>
                    </a:lnTo>
                    <a:lnTo>
                      <a:pt x="199" y="1402"/>
                    </a:lnTo>
                    <a:lnTo>
                      <a:pt x="268" y="1190"/>
                    </a:lnTo>
                    <a:close/>
                    <a:moveTo>
                      <a:pt x="463" y="0"/>
                    </a:moveTo>
                    <a:lnTo>
                      <a:pt x="426" y="106"/>
                    </a:lnTo>
                    <a:lnTo>
                      <a:pt x="600" y="162"/>
                    </a:lnTo>
                    <a:lnTo>
                      <a:pt x="633" y="56"/>
                    </a:lnTo>
                    <a:lnTo>
                      <a:pt x="463" y="0"/>
                    </a:lnTo>
                    <a:close/>
                  </a:path>
                </a:pathLst>
              </a:custGeom>
              <a:solidFill>
                <a:srgbClr val="E55B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0" name="iṣḻïḍê">
                <a:extLst>
                  <a:ext uri="{FF2B5EF4-FFF2-40B4-BE49-F238E27FC236}">
                    <a16:creationId xmlns:a16="http://schemas.microsoft.com/office/drawing/2014/main" xmlns="" id="{813E65EF-871C-4CC8-8A15-30772EF2D964}"/>
                  </a:ext>
                </a:extLst>
              </p:cNvPr>
              <p:cNvSpPr/>
              <p:nvPr/>
            </p:nvSpPr>
            <p:spPr bwMode="auto">
              <a:xfrm>
                <a:off x="5428" y="2116"/>
                <a:ext cx="633" cy="1402"/>
              </a:xfrm>
              <a:custGeom>
                <a:avLst/>
                <a:gdLst>
                  <a:gd name="T0" fmla="*/ 268 w 633"/>
                  <a:gd name="T1" fmla="*/ 1190 h 1402"/>
                  <a:gd name="T2" fmla="*/ 241 w 633"/>
                  <a:gd name="T3" fmla="*/ 1275 h 1402"/>
                  <a:gd name="T4" fmla="*/ 43 w 633"/>
                  <a:gd name="T5" fmla="*/ 1213 h 1402"/>
                  <a:gd name="T6" fmla="*/ 0 w 633"/>
                  <a:gd name="T7" fmla="*/ 1337 h 1402"/>
                  <a:gd name="T8" fmla="*/ 199 w 633"/>
                  <a:gd name="T9" fmla="*/ 1402 h 1402"/>
                  <a:gd name="T10" fmla="*/ 268 w 633"/>
                  <a:gd name="T11" fmla="*/ 1190 h 1402"/>
                  <a:gd name="T12" fmla="*/ 463 w 633"/>
                  <a:gd name="T13" fmla="*/ 0 h 1402"/>
                  <a:gd name="T14" fmla="*/ 426 w 633"/>
                  <a:gd name="T15" fmla="*/ 106 h 1402"/>
                  <a:gd name="T16" fmla="*/ 600 w 633"/>
                  <a:gd name="T17" fmla="*/ 162 h 1402"/>
                  <a:gd name="T18" fmla="*/ 633 w 633"/>
                  <a:gd name="T19" fmla="*/ 56 h 1402"/>
                  <a:gd name="T20" fmla="*/ 463 w 633"/>
                  <a:gd name="T21" fmla="*/ 0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3" h="1402">
                    <a:moveTo>
                      <a:pt x="268" y="1190"/>
                    </a:moveTo>
                    <a:lnTo>
                      <a:pt x="241" y="1275"/>
                    </a:lnTo>
                    <a:lnTo>
                      <a:pt x="43" y="1213"/>
                    </a:lnTo>
                    <a:lnTo>
                      <a:pt x="0" y="1337"/>
                    </a:lnTo>
                    <a:lnTo>
                      <a:pt x="199" y="1402"/>
                    </a:lnTo>
                    <a:lnTo>
                      <a:pt x="268" y="1190"/>
                    </a:lnTo>
                    <a:moveTo>
                      <a:pt x="463" y="0"/>
                    </a:moveTo>
                    <a:lnTo>
                      <a:pt x="426" y="106"/>
                    </a:lnTo>
                    <a:lnTo>
                      <a:pt x="600" y="162"/>
                    </a:lnTo>
                    <a:lnTo>
                      <a:pt x="633" y="56"/>
                    </a:lnTo>
                    <a:lnTo>
                      <a:pt x="4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1" name="îš1idé">
                <a:extLst>
                  <a:ext uri="{FF2B5EF4-FFF2-40B4-BE49-F238E27FC236}">
                    <a16:creationId xmlns:a16="http://schemas.microsoft.com/office/drawing/2014/main" xmlns="" id="{46BF160A-A505-4755-86E3-4177045FB737}"/>
                  </a:ext>
                </a:extLst>
              </p:cNvPr>
              <p:cNvSpPr/>
              <p:nvPr/>
            </p:nvSpPr>
            <p:spPr bwMode="auto">
              <a:xfrm>
                <a:off x="5471" y="2222"/>
                <a:ext cx="557" cy="1169"/>
              </a:xfrm>
              <a:custGeom>
                <a:avLst/>
                <a:gdLst>
                  <a:gd name="T0" fmla="*/ 383 w 557"/>
                  <a:gd name="T1" fmla="*/ 0 h 1169"/>
                  <a:gd name="T2" fmla="*/ 0 w 557"/>
                  <a:gd name="T3" fmla="*/ 1107 h 1169"/>
                  <a:gd name="T4" fmla="*/ 198 w 557"/>
                  <a:gd name="T5" fmla="*/ 1169 h 1169"/>
                  <a:gd name="T6" fmla="*/ 225 w 557"/>
                  <a:gd name="T7" fmla="*/ 1084 h 1169"/>
                  <a:gd name="T8" fmla="*/ 557 w 557"/>
                  <a:gd name="T9" fmla="*/ 56 h 1169"/>
                  <a:gd name="T10" fmla="*/ 557 w 557"/>
                  <a:gd name="T11" fmla="*/ 56 h 1169"/>
                  <a:gd name="T12" fmla="*/ 557 w 557"/>
                  <a:gd name="T13" fmla="*/ 56 h 1169"/>
                  <a:gd name="T14" fmla="*/ 383 w 557"/>
                  <a:gd name="T15" fmla="*/ 0 h 1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7" h="1169">
                    <a:moveTo>
                      <a:pt x="383" y="0"/>
                    </a:moveTo>
                    <a:lnTo>
                      <a:pt x="0" y="1107"/>
                    </a:lnTo>
                    <a:lnTo>
                      <a:pt x="198" y="1169"/>
                    </a:lnTo>
                    <a:lnTo>
                      <a:pt x="225" y="1084"/>
                    </a:lnTo>
                    <a:lnTo>
                      <a:pt x="557" y="56"/>
                    </a:lnTo>
                    <a:lnTo>
                      <a:pt x="557" y="56"/>
                    </a:lnTo>
                    <a:lnTo>
                      <a:pt x="557" y="56"/>
                    </a:lnTo>
                    <a:lnTo>
                      <a:pt x="383" y="0"/>
                    </a:lnTo>
                    <a:close/>
                  </a:path>
                </a:pathLst>
              </a:custGeom>
              <a:solidFill>
                <a:srgbClr val="E8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2" name="îŝlîďé">
                <a:extLst>
                  <a:ext uri="{FF2B5EF4-FFF2-40B4-BE49-F238E27FC236}">
                    <a16:creationId xmlns:a16="http://schemas.microsoft.com/office/drawing/2014/main" xmlns="" id="{D2A3815E-F03E-48B2-987C-6C57F802C9D3}"/>
                  </a:ext>
                </a:extLst>
              </p:cNvPr>
              <p:cNvSpPr/>
              <p:nvPr/>
            </p:nvSpPr>
            <p:spPr bwMode="auto">
              <a:xfrm>
                <a:off x="5471" y="2222"/>
                <a:ext cx="557" cy="1169"/>
              </a:xfrm>
              <a:custGeom>
                <a:avLst/>
                <a:gdLst>
                  <a:gd name="T0" fmla="*/ 383 w 557"/>
                  <a:gd name="T1" fmla="*/ 0 h 1169"/>
                  <a:gd name="T2" fmla="*/ 0 w 557"/>
                  <a:gd name="T3" fmla="*/ 1107 h 1169"/>
                  <a:gd name="T4" fmla="*/ 198 w 557"/>
                  <a:gd name="T5" fmla="*/ 1169 h 1169"/>
                  <a:gd name="T6" fmla="*/ 225 w 557"/>
                  <a:gd name="T7" fmla="*/ 1084 h 1169"/>
                  <a:gd name="T8" fmla="*/ 557 w 557"/>
                  <a:gd name="T9" fmla="*/ 56 h 1169"/>
                  <a:gd name="T10" fmla="*/ 557 w 557"/>
                  <a:gd name="T11" fmla="*/ 56 h 1169"/>
                  <a:gd name="T12" fmla="*/ 557 w 557"/>
                  <a:gd name="T13" fmla="*/ 56 h 1169"/>
                  <a:gd name="T14" fmla="*/ 383 w 557"/>
                  <a:gd name="T15" fmla="*/ 0 h 1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7" h="1169">
                    <a:moveTo>
                      <a:pt x="383" y="0"/>
                    </a:moveTo>
                    <a:lnTo>
                      <a:pt x="0" y="1107"/>
                    </a:lnTo>
                    <a:lnTo>
                      <a:pt x="198" y="1169"/>
                    </a:lnTo>
                    <a:lnTo>
                      <a:pt x="225" y="1084"/>
                    </a:lnTo>
                    <a:lnTo>
                      <a:pt x="557" y="56"/>
                    </a:lnTo>
                    <a:lnTo>
                      <a:pt x="557" y="56"/>
                    </a:lnTo>
                    <a:lnTo>
                      <a:pt x="557" y="56"/>
                    </a:lnTo>
                    <a:lnTo>
                      <a:pt x="3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3" name="îṡļiḍé">
                <a:extLst>
                  <a:ext uri="{FF2B5EF4-FFF2-40B4-BE49-F238E27FC236}">
                    <a16:creationId xmlns:a16="http://schemas.microsoft.com/office/drawing/2014/main" xmlns="" id="{67AAD89C-27A3-4277-8C01-B442A836D221}"/>
                  </a:ext>
                </a:extLst>
              </p:cNvPr>
              <p:cNvSpPr/>
              <p:nvPr/>
            </p:nvSpPr>
            <p:spPr bwMode="auto">
              <a:xfrm>
                <a:off x="6227" y="2081"/>
                <a:ext cx="200" cy="1416"/>
              </a:xfrm>
              <a:custGeom>
                <a:avLst/>
                <a:gdLst>
                  <a:gd name="T0" fmla="*/ 200 w 200"/>
                  <a:gd name="T1" fmla="*/ 1412 h 1416"/>
                  <a:gd name="T2" fmla="*/ 0 w 200"/>
                  <a:gd name="T3" fmla="*/ 1412 h 1416"/>
                  <a:gd name="T4" fmla="*/ 0 w 200"/>
                  <a:gd name="T5" fmla="*/ 1416 h 1416"/>
                  <a:gd name="T6" fmla="*/ 200 w 200"/>
                  <a:gd name="T7" fmla="*/ 1416 h 1416"/>
                  <a:gd name="T8" fmla="*/ 200 w 200"/>
                  <a:gd name="T9" fmla="*/ 1412 h 1416"/>
                  <a:gd name="T10" fmla="*/ 200 w 200"/>
                  <a:gd name="T11" fmla="*/ 1262 h 1416"/>
                  <a:gd name="T12" fmla="*/ 3 w 200"/>
                  <a:gd name="T13" fmla="*/ 1262 h 1416"/>
                  <a:gd name="T14" fmla="*/ 0 w 200"/>
                  <a:gd name="T15" fmla="*/ 1302 h 1416"/>
                  <a:gd name="T16" fmla="*/ 200 w 200"/>
                  <a:gd name="T17" fmla="*/ 1302 h 1416"/>
                  <a:gd name="T18" fmla="*/ 200 w 200"/>
                  <a:gd name="T19" fmla="*/ 1262 h 1416"/>
                  <a:gd name="T20" fmla="*/ 200 w 200"/>
                  <a:gd name="T21" fmla="*/ 262 h 1416"/>
                  <a:gd name="T22" fmla="*/ 13 w 200"/>
                  <a:gd name="T23" fmla="*/ 262 h 1416"/>
                  <a:gd name="T24" fmla="*/ 3 w 200"/>
                  <a:gd name="T25" fmla="*/ 1152 h 1416"/>
                  <a:gd name="T26" fmla="*/ 200 w 200"/>
                  <a:gd name="T27" fmla="*/ 1152 h 1416"/>
                  <a:gd name="T28" fmla="*/ 200 w 200"/>
                  <a:gd name="T29" fmla="*/ 262 h 1416"/>
                  <a:gd name="T30" fmla="*/ 200 w 200"/>
                  <a:gd name="T31" fmla="*/ 112 h 1416"/>
                  <a:gd name="T32" fmla="*/ 15 w 200"/>
                  <a:gd name="T33" fmla="*/ 112 h 1416"/>
                  <a:gd name="T34" fmla="*/ 15 w 200"/>
                  <a:gd name="T35" fmla="*/ 150 h 1416"/>
                  <a:gd name="T36" fmla="*/ 200 w 200"/>
                  <a:gd name="T37" fmla="*/ 150 h 1416"/>
                  <a:gd name="T38" fmla="*/ 200 w 200"/>
                  <a:gd name="T39" fmla="*/ 112 h 1416"/>
                  <a:gd name="T40" fmla="*/ 200 w 200"/>
                  <a:gd name="T41" fmla="*/ 0 h 1416"/>
                  <a:gd name="T42" fmla="*/ 17 w 200"/>
                  <a:gd name="T43" fmla="*/ 0 h 1416"/>
                  <a:gd name="T44" fmla="*/ 200 w 200"/>
                  <a:gd name="T45" fmla="*/ 0 h 1416"/>
                  <a:gd name="T46" fmla="*/ 200 w 200"/>
                  <a:gd name="T47" fmla="*/ 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0" h="1416">
                    <a:moveTo>
                      <a:pt x="200" y="1412"/>
                    </a:moveTo>
                    <a:lnTo>
                      <a:pt x="0" y="1412"/>
                    </a:lnTo>
                    <a:lnTo>
                      <a:pt x="0" y="1416"/>
                    </a:lnTo>
                    <a:lnTo>
                      <a:pt x="200" y="1416"/>
                    </a:lnTo>
                    <a:lnTo>
                      <a:pt x="200" y="1412"/>
                    </a:lnTo>
                    <a:close/>
                    <a:moveTo>
                      <a:pt x="200" y="1262"/>
                    </a:moveTo>
                    <a:lnTo>
                      <a:pt x="3" y="1262"/>
                    </a:lnTo>
                    <a:lnTo>
                      <a:pt x="0" y="1302"/>
                    </a:lnTo>
                    <a:lnTo>
                      <a:pt x="200" y="1302"/>
                    </a:lnTo>
                    <a:lnTo>
                      <a:pt x="200" y="1262"/>
                    </a:lnTo>
                    <a:close/>
                    <a:moveTo>
                      <a:pt x="200" y="262"/>
                    </a:moveTo>
                    <a:lnTo>
                      <a:pt x="13" y="262"/>
                    </a:lnTo>
                    <a:lnTo>
                      <a:pt x="3" y="1152"/>
                    </a:lnTo>
                    <a:lnTo>
                      <a:pt x="200" y="1152"/>
                    </a:lnTo>
                    <a:lnTo>
                      <a:pt x="200" y="262"/>
                    </a:lnTo>
                    <a:close/>
                    <a:moveTo>
                      <a:pt x="200" y="112"/>
                    </a:moveTo>
                    <a:lnTo>
                      <a:pt x="15" y="112"/>
                    </a:lnTo>
                    <a:lnTo>
                      <a:pt x="15" y="150"/>
                    </a:lnTo>
                    <a:lnTo>
                      <a:pt x="200" y="150"/>
                    </a:lnTo>
                    <a:lnTo>
                      <a:pt x="200" y="112"/>
                    </a:lnTo>
                    <a:close/>
                    <a:moveTo>
                      <a:pt x="200" y="0"/>
                    </a:moveTo>
                    <a:lnTo>
                      <a:pt x="17" y="0"/>
                    </a:lnTo>
                    <a:lnTo>
                      <a:pt x="200" y="0"/>
                    </a:lnTo>
                    <a:lnTo>
                      <a:pt x="200" y="0"/>
                    </a:lnTo>
                    <a:close/>
                  </a:path>
                </a:pathLst>
              </a:custGeom>
              <a:solidFill>
                <a:srgbClr val="C398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4" name="ïṧḻïḍé">
                <a:extLst>
                  <a:ext uri="{FF2B5EF4-FFF2-40B4-BE49-F238E27FC236}">
                    <a16:creationId xmlns:a16="http://schemas.microsoft.com/office/drawing/2014/main" xmlns="" id="{8A10DEFF-95D8-4CA2-95C1-71C8B1824DD6}"/>
                  </a:ext>
                </a:extLst>
              </p:cNvPr>
              <p:cNvSpPr/>
              <p:nvPr/>
            </p:nvSpPr>
            <p:spPr bwMode="auto">
              <a:xfrm>
                <a:off x="6227" y="2081"/>
                <a:ext cx="200" cy="1416"/>
              </a:xfrm>
              <a:custGeom>
                <a:avLst/>
                <a:gdLst>
                  <a:gd name="T0" fmla="*/ 200 w 200"/>
                  <a:gd name="T1" fmla="*/ 1412 h 1416"/>
                  <a:gd name="T2" fmla="*/ 0 w 200"/>
                  <a:gd name="T3" fmla="*/ 1412 h 1416"/>
                  <a:gd name="T4" fmla="*/ 0 w 200"/>
                  <a:gd name="T5" fmla="*/ 1416 h 1416"/>
                  <a:gd name="T6" fmla="*/ 200 w 200"/>
                  <a:gd name="T7" fmla="*/ 1416 h 1416"/>
                  <a:gd name="T8" fmla="*/ 200 w 200"/>
                  <a:gd name="T9" fmla="*/ 1412 h 1416"/>
                  <a:gd name="T10" fmla="*/ 200 w 200"/>
                  <a:gd name="T11" fmla="*/ 1262 h 1416"/>
                  <a:gd name="T12" fmla="*/ 3 w 200"/>
                  <a:gd name="T13" fmla="*/ 1262 h 1416"/>
                  <a:gd name="T14" fmla="*/ 0 w 200"/>
                  <a:gd name="T15" fmla="*/ 1302 h 1416"/>
                  <a:gd name="T16" fmla="*/ 200 w 200"/>
                  <a:gd name="T17" fmla="*/ 1302 h 1416"/>
                  <a:gd name="T18" fmla="*/ 200 w 200"/>
                  <a:gd name="T19" fmla="*/ 1262 h 1416"/>
                  <a:gd name="T20" fmla="*/ 200 w 200"/>
                  <a:gd name="T21" fmla="*/ 262 h 1416"/>
                  <a:gd name="T22" fmla="*/ 13 w 200"/>
                  <a:gd name="T23" fmla="*/ 262 h 1416"/>
                  <a:gd name="T24" fmla="*/ 3 w 200"/>
                  <a:gd name="T25" fmla="*/ 1152 h 1416"/>
                  <a:gd name="T26" fmla="*/ 200 w 200"/>
                  <a:gd name="T27" fmla="*/ 1152 h 1416"/>
                  <a:gd name="T28" fmla="*/ 200 w 200"/>
                  <a:gd name="T29" fmla="*/ 262 h 1416"/>
                  <a:gd name="T30" fmla="*/ 200 w 200"/>
                  <a:gd name="T31" fmla="*/ 112 h 1416"/>
                  <a:gd name="T32" fmla="*/ 15 w 200"/>
                  <a:gd name="T33" fmla="*/ 112 h 1416"/>
                  <a:gd name="T34" fmla="*/ 15 w 200"/>
                  <a:gd name="T35" fmla="*/ 150 h 1416"/>
                  <a:gd name="T36" fmla="*/ 200 w 200"/>
                  <a:gd name="T37" fmla="*/ 150 h 1416"/>
                  <a:gd name="T38" fmla="*/ 200 w 200"/>
                  <a:gd name="T39" fmla="*/ 112 h 1416"/>
                  <a:gd name="T40" fmla="*/ 200 w 200"/>
                  <a:gd name="T41" fmla="*/ 0 h 1416"/>
                  <a:gd name="T42" fmla="*/ 17 w 200"/>
                  <a:gd name="T43" fmla="*/ 0 h 1416"/>
                  <a:gd name="T44" fmla="*/ 200 w 200"/>
                  <a:gd name="T45" fmla="*/ 0 h 1416"/>
                  <a:gd name="T46" fmla="*/ 200 w 200"/>
                  <a:gd name="T47" fmla="*/ 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0" h="1416">
                    <a:moveTo>
                      <a:pt x="200" y="1412"/>
                    </a:moveTo>
                    <a:lnTo>
                      <a:pt x="0" y="1412"/>
                    </a:lnTo>
                    <a:lnTo>
                      <a:pt x="0" y="1416"/>
                    </a:lnTo>
                    <a:lnTo>
                      <a:pt x="200" y="1416"/>
                    </a:lnTo>
                    <a:lnTo>
                      <a:pt x="200" y="1412"/>
                    </a:lnTo>
                    <a:moveTo>
                      <a:pt x="200" y="1262"/>
                    </a:moveTo>
                    <a:lnTo>
                      <a:pt x="3" y="1262"/>
                    </a:lnTo>
                    <a:lnTo>
                      <a:pt x="0" y="1302"/>
                    </a:lnTo>
                    <a:lnTo>
                      <a:pt x="200" y="1302"/>
                    </a:lnTo>
                    <a:lnTo>
                      <a:pt x="200" y="1262"/>
                    </a:lnTo>
                    <a:moveTo>
                      <a:pt x="200" y="262"/>
                    </a:moveTo>
                    <a:lnTo>
                      <a:pt x="13" y="262"/>
                    </a:lnTo>
                    <a:lnTo>
                      <a:pt x="3" y="1152"/>
                    </a:lnTo>
                    <a:lnTo>
                      <a:pt x="200" y="1152"/>
                    </a:lnTo>
                    <a:lnTo>
                      <a:pt x="200" y="262"/>
                    </a:lnTo>
                    <a:moveTo>
                      <a:pt x="200" y="112"/>
                    </a:moveTo>
                    <a:lnTo>
                      <a:pt x="15" y="112"/>
                    </a:lnTo>
                    <a:lnTo>
                      <a:pt x="15" y="150"/>
                    </a:lnTo>
                    <a:lnTo>
                      <a:pt x="200" y="150"/>
                    </a:lnTo>
                    <a:lnTo>
                      <a:pt x="200" y="112"/>
                    </a:lnTo>
                    <a:moveTo>
                      <a:pt x="200" y="0"/>
                    </a:moveTo>
                    <a:lnTo>
                      <a:pt x="17" y="0"/>
                    </a:lnTo>
                    <a:lnTo>
                      <a:pt x="200" y="0"/>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5" name="îṩ1íďè">
                <a:extLst>
                  <a:ext uri="{FF2B5EF4-FFF2-40B4-BE49-F238E27FC236}">
                    <a16:creationId xmlns:a16="http://schemas.microsoft.com/office/drawing/2014/main" xmlns="" id="{B14CFB19-A780-45ED-8F7E-EDACAFE6078E}"/>
                  </a:ext>
                </a:extLst>
              </p:cNvPr>
              <p:cNvSpPr/>
              <p:nvPr/>
            </p:nvSpPr>
            <p:spPr bwMode="auto">
              <a:xfrm>
                <a:off x="6242" y="2081"/>
                <a:ext cx="185" cy="112"/>
              </a:xfrm>
              <a:custGeom>
                <a:avLst/>
                <a:gdLst>
                  <a:gd name="T0" fmla="*/ 185 w 185"/>
                  <a:gd name="T1" fmla="*/ 0 h 112"/>
                  <a:gd name="T2" fmla="*/ 185 w 185"/>
                  <a:gd name="T3" fmla="*/ 0 h 112"/>
                  <a:gd name="T4" fmla="*/ 2 w 185"/>
                  <a:gd name="T5" fmla="*/ 0 h 112"/>
                  <a:gd name="T6" fmla="*/ 0 w 185"/>
                  <a:gd name="T7" fmla="*/ 112 h 112"/>
                  <a:gd name="T8" fmla="*/ 185 w 185"/>
                  <a:gd name="T9" fmla="*/ 112 h 112"/>
                  <a:gd name="T10" fmla="*/ 185 w 185"/>
                  <a:gd name="T11" fmla="*/ 0 h 112"/>
                </a:gdLst>
                <a:ahLst/>
                <a:cxnLst>
                  <a:cxn ang="0">
                    <a:pos x="T0" y="T1"/>
                  </a:cxn>
                  <a:cxn ang="0">
                    <a:pos x="T2" y="T3"/>
                  </a:cxn>
                  <a:cxn ang="0">
                    <a:pos x="T4" y="T5"/>
                  </a:cxn>
                  <a:cxn ang="0">
                    <a:pos x="T6" y="T7"/>
                  </a:cxn>
                  <a:cxn ang="0">
                    <a:pos x="T8" y="T9"/>
                  </a:cxn>
                  <a:cxn ang="0">
                    <a:pos x="T10" y="T11"/>
                  </a:cxn>
                </a:cxnLst>
                <a:rect l="0" t="0" r="r" b="b"/>
                <a:pathLst>
                  <a:path w="185" h="112">
                    <a:moveTo>
                      <a:pt x="185" y="0"/>
                    </a:moveTo>
                    <a:lnTo>
                      <a:pt x="185" y="0"/>
                    </a:lnTo>
                    <a:lnTo>
                      <a:pt x="2" y="0"/>
                    </a:lnTo>
                    <a:lnTo>
                      <a:pt x="0" y="112"/>
                    </a:lnTo>
                    <a:lnTo>
                      <a:pt x="185" y="112"/>
                    </a:lnTo>
                    <a:lnTo>
                      <a:pt x="185" y="0"/>
                    </a:lnTo>
                    <a:close/>
                  </a:path>
                </a:pathLst>
              </a:custGeom>
              <a:solidFill>
                <a:srgbClr val="4F53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6" name="iṩḻïḑê">
                <a:extLst>
                  <a:ext uri="{FF2B5EF4-FFF2-40B4-BE49-F238E27FC236}">
                    <a16:creationId xmlns:a16="http://schemas.microsoft.com/office/drawing/2014/main" xmlns="" id="{F1122743-A500-4ADC-BCEC-4C5969DEC232}"/>
                  </a:ext>
                </a:extLst>
              </p:cNvPr>
              <p:cNvSpPr/>
              <p:nvPr/>
            </p:nvSpPr>
            <p:spPr bwMode="auto">
              <a:xfrm>
                <a:off x="6242" y="2081"/>
                <a:ext cx="185" cy="112"/>
              </a:xfrm>
              <a:custGeom>
                <a:avLst/>
                <a:gdLst>
                  <a:gd name="T0" fmla="*/ 185 w 185"/>
                  <a:gd name="T1" fmla="*/ 0 h 112"/>
                  <a:gd name="T2" fmla="*/ 185 w 185"/>
                  <a:gd name="T3" fmla="*/ 0 h 112"/>
                  <a:gd name="T4" fmla="*/ 2 w 185"/>
                  <a:gd name="T5" fmla="*/ 0 h 112"/>
                  <a:gd name="T6" fmla="*/ 0 w 185"/>
                  <a:gd name="T7" fmla="*/ 112 h 112"/>
                  <a:gd name="T8" fmla="*/ 185 w 185"/>
                  <a:gd name="T9" fmla="*/ 112 h 112"/>
                  <a:gd name="T10" fmla="*/ 185 w 185"/>
                  <a:gd name="T11" fmla="*/ 0 h 112"/>
                </a:gdLst>
                <a:ahLst/>
                <a:cxnLst>
                  <a:cxn ang="0">
                    <a:pos x="T0" y="T1"/>
                  </a:cxn>
                  <a:cxn ang="0">
                    <a:pos x="T2" y="T3"/>
                  </a:cxn>
                  <a:cxn ang="0">
                    <a:pos x="T4" y="T5"/>
                  </a:cxn>
                  <a:cxn ang="0">
                    <a:pos x="T6" y="T7"/>
                  </a:cxn>
                  <a:cxn ang="0">
                    <a:pos x="T8" y="T9"/>
                  </a:cxn>
                  <a:cxn ang="0">
                    <a:pos x="T10" y="T11"/>
                  </a:cxn>
                </a:cxnLst>
                <a:rect l="0" t="0" r="r" b="b"/>
                <a:pathLst>
                  <a:path w="185" h="112">
                    <a:moveTo>
                      <a:pt x="185" y="0"/>
                    </a:moveTo>
                    <a:lnTo>
                      <a:pt x="185" y="0"/>
                    </a:lnTo>
                    <a:lnTo>
                      <a:pt x="2" y="0"/>
                    </a:lnTo>
                    <a:lnTo>
                      <a:pt x="0" y="112"/>
                    </a:lnTo>
                    <a:lnTo>
                      <a:pt x="185" y="112"/>
                    </a:lnTo>
                    <a:lnTo>
                      <a:pt x="1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7" name="îṥḻîďé">
                <a:extLst>
                  <a:ext uri="{FF2B5EF4-FFF2-40B4-BE49-F238E27FC236}">
                    <a16:creationId xmlns:a16="http://schemas.microsoft.com/office/drawing/2014/main" xmlns="" id="{934A9B82-24D0-47A0-A7E9-9C16F5594A05}"/>
                  </a:ext>
                </a:extLst>
              </p:cNvPr>
              <p:cNvSpPr/>
              <p:nvPr/>
            </p:nvSpPr>
            <p:spPr bwMode="auto">
              <a:xfrm>
                <a:off x="6240" y="2231"/>
                <a:ext cx="187" cy="112"/>
              </a:xfrm>
              <a:custGeom>
                <a:avLst/>
                <a:gdLst>
                  <a:gd name="T0" fmla="*/ 187 w 187"/>
                  <a:gd name="T1" fmla="*/ 0 h 112"/>
                  <a:gd name="T2" fmla="*/ 187 w 187"/>
                  <a:gd name="T3" fmla="*/ 0 h 112"/>
                  <a:gd name="T4" fmla="*/ 2 w 187"/>
                  <a:gd name="T5" fmla="*/ 0 h 112"/>
                  <a:gd name="T6" fmla="*/ 0 w 187"/>
                  <a:gd name="T7" fmla="*/ 112 h 112"/>
                  <a:gd name="T8" fmla="*/ 187 w 187"/>
                  <a:gd name="T9" fmla="*/ 112 h 112"/>
                  <a:gd name="T10" fmla="*/ 187 w 187"/>
                  <a:gd name="T11" fmla="*/ 0 h 112"/>
                </a:gdLst>
                <a:ahLst/>
                <a:cxnLst>
                  <a:cxn ang="0">
                    <a:pos x="T0" y="T1"/>
                  </a:cxn>
                  <a:cxn ang="0">
                    <a:pos x="T2" y="T3"/>
                  </a:cxn>
                  <a:cxn ang="0">
                    <a:pos x="T4" y="T5"/>
                  </a:cxn>
                  <a:cxn ang="0">
                    <a:pos x="T6" y="T7"/>
                  </a:cxn>
                  <a:cxn ang="0">
                    <a:pos x="T8" y="T9"/>
                  </a:cxn>
                  <a:cxn ang="0">
                    <a:pos x="T10" y="T11"/>
                  </a:cxn>
                </a:cxnLst>
                <a:rect l="0" t="0" r="r" b="b"/>
                <a:pathLst>
                  <a:path w="187" h="112">
                    <a:moveTo>
                      <a:pt x="187" y="0"/>
                    </a:moveTo>
                    <a:lnTo>
                      <a:pt x="187" y="0"/>
                    </a:lnTo>
                    <a:lnTo>
                      <a:pt x="2" y="0"/>
                    </a:lnTo>
                    <a:lnTo>
                      <a:pt x="0" y="112"/>
                    </a:lnTo>
                    <a:lnTo>
                      <a:pt x="187" y="112"/>
                    </a:lnTo>
                    <a:lnTo>
                      <a:pt x="187" y="0"/>
                    </a:lnTo>
                    <a:close/>
                  </a:path>
                </a:pathLst>
              </a:custGeom>
              <a:solidFill>
                <a:srgbClr val="4F53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8" name="íśľïḓê">
                <a:extLst>
                  <a:ext uri="{FF2B5EF4-FFF2-40B4-BE49-F238E27FC236}">
                    <a16:creationId xmlns:a16="http://schemas.microsoft.com/office/drawing/2014/main" xmlns="" id="{9FA23502-6BA2-4F09-89D4-E0ACE33DDDEF}"/>
                  </a:ext>
                </a:extLst>
              </p:cNvPr>
              <p:cNvSpPr/>
              <p:nvPr/>
            </p:nvSpPr>
            <p:spPr bwMode="auto">
              <a:xfrm>
                <a:off x="6240" y="2231"/>
                <a:ext cx="187" cy="112"/>
              </a:xfrm>
              <a:custGeom>
                <a:avLst/>
                <a:gdLst>
                  <a:gd name="T0" fmla="*/ 187 w 187"/>
                  <a:gd name="T1" fmla="*/ 0 h 112"/>
                  <a:gd name="T2" fmla="*/ 187 w 187"/>
                  <a:gd name="T3" fmla="*/ 0 h 112"/>
                  <a:gd name="T4" fmla="*/ 2 w 187"/>
                  <a:gd name="T5" fmla="*/ 0 h 112"/>
                  <a:gd name="T6" fmla="*/ 0 w 187"/>
                  <a:gd name="T7" fmla="*/ 112 h 112"/>
                  <a:gd name="T8" fmla="*/ 187 w 187"/>
                  <a:gd name="T9" fmla="*/ 112 h 112"/>
                  <a:gd name="T10" fmla="*/ 187 w 187"/>
                  <a:gd name="T11" fmla="*/ 0 h 112"/>
                </a:gdLst>
                <a:ahLst/>
                <a:cxnLst>
                  <a:cxn ang="0">
                    <a:pos x="T0" y="T1"/>
                  </a:cxn>
                  <a:cxn ang="0">
                    <a:pos x="T2" y="T3"/>
                  </a:cxn>
                  <a:cxn ang="0">
                    <a:pos x="T4" y="T5"/>
                  </a:cxn>
                  <a:cxn ang="0">
                    <a:pos x="T6" y="T7"/>
                  </a:cxn>
                  <a:cxn ang="0">
                    <a:pos x="T8" y="T9"/>
                  </a:cxn>
                  <a:cxn ang="0">
                    <a:pos x="T10" y="T11"/>
                  </a:cxn>
                </a:cxnLst>
                <a:rect l="0" t="0" r="r" b="b"/>
                <a:pathLst>
                  <a:path w="187" h="112">
                    <a:moveTo>
                      <a:pt x="187" y="0"/>
                    </a:moveTo>
                    <a:lnTo>
                      <a:pt x="187" y="0"/>
                    </a:lnTo>
                    <a:lnTo>
                      <a:pt x="2" y="0"/>
                    </a:lnTo>
                    <a:lnTo>
                      <a:pt x="0" y="112"/>
                    </a:lnTo>
                    <a:lnTo>
                      <a:pt x="187" y="112"/>
                    </a:lnTo>
                    <a:lnTo>
                      <a:pt x="1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983" name="işlídé">
              <a:extLst>
                <a:ext uri="{FF2B5EF4-FFF2-40B4-BE49-F238E27FC236}">
                  <a16:creationId xmlns:a16="http://schemas.microsoft.com/office/drawing/2014/main" xmlns="" id="{6FCBF9D0-D8E4-471B-BEBA-2FC3695055CD}"/>
                </a:ext>
              </a:extLst>
            </p:cNvPr>
            <p:cNvSpPr/>
            <p:nvPr/>
          </p:nvSpPr>
          <p:spPr bwMode="auto">
            <a:xfrm>
              <a:off x="9890080" y="5132367"/>
              <a:ext cx="312736" cy="174624"/>
            </a:xfrm>
            <a:custGeom>
              <a:avLst/>
              <a:gdLst>
                <a:gd name="T0" fmla="*/ 197 w 197"/>
                <a:gd name="T1" fmla="*/ 0 h 110"/>
                <a:gd name="T2" fmla="*/ 197 w 197"/>
                <a:gd name="T3" fmla="*/ 0 h 110"/>
                <a:gd name="T4" fmla="*/ 0 w 197"/>
                <a:gd name="T5" fmla="*/ 0 h 110"/>
                <a:gd name="T6" fmla="*/ 0 w 197"/>
                <a:gd name="T7" fmla="*/ 110 h 110"/>
                <a:gd name="T8" fmla="*/ 197 w 197"/>
                <a:gd name="T9" fmla="*/ 110 h 110"/>
                <a:gd name="T10" fmla="*/ 197 w 197"/>
                <a:gd name="T11" fmla="*/ 0 h 110"/>
              </a:gdLst>
              <a:ahLst/>
              <a:cxnLst>
                <a:cxn ang="0">
                  <a:pos x="T0" y="T1"/>
                </a:cxn>
                <a:cxn ang="0">
                  <a:pos x="T2" y="T3"/>
                </a:cxn>
                <a:cxn ang="0">
                  <a:pos x="T4" y="T5"/>
                </a:cxn>
                <a:cxn ang="0">
                  <a:pos x="T6" y="T7"/>
                </a:cxn>
                <a:cxn ang="0">
                  <a:pos x="T8" y="T9"/>
                </a:cxn>
                <a:cxn ang="0">
                  <a:pos x="T10" y="T11"/>
                </a:cxn>
              </a:cxnLst>
              <a:rect l="0" t="0" r="r" b="b"/>
              <a:pathLst>
                <a:path w="197" h="110">
                  <a:moveTo>
                    <a:pt x="197" y="0"/>
                  </a:moveTo>
                  <a:lnTo>
                    <a:pt x="197" y="0"/>
                  </a:lnTo>
                  <a:lnTo>
                    <a:pt x="0" y="0"/>
                  </a:lnTo>
                  <a:lnTo>
                    <a:pt x="0" y="110"/>
                  </a:lnTo>
                  <a:lnTo>
                    <a:pt x="197" y="110"/>
                  </a:lnTo>
                  <a:lnTo>
                    <a:pt x="197" y="0"/>
                  </a:lnTo>
                  <a:close/>
                </a:path>
              </a:pathLst>
            </a:custGeom>
            <a:solidFill>
              <a:srgbClr val="4F53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4" name="ïṧľíḍé">
              <a:extLst>
                <a:ext uri="{FF2B5EF4-FFF2-40B4-BE49-F238E27FC236}">
                  <a16:creationId xmlns:a16="http://schemas.microsoft.com/office/drawing/2014/main" xmlns="" id="{25C92F18-2572-4DE9-A3BC-E9E56DF2D358}"/>
                </a:ext>
              </a:extLst>
            </p:cNvPr>
            <p:cNvSpPr/>
            <p:nvPr/>
          </p:nvSpPr>
          <p:spPr bwMode="auto">
            <a:xfrm>
              <a:off x="9890080" y="5132367"/>
              <a:ext cx="312736" cy="174624"/>
            </a:xfrm>
            <a:custGeom>
              <a:avLst/>
              <a:gdLst>
                <a:gd name="T0" fmla="*/ 197 w 197"/>
                <a:gd name="T1" fmla="*/ 0 h 110"/>
                <a:gd name="T2" fmla="*/ 197 w 197"/>
                <a:gd name="T3" fmla="*/ 0 h 110"/>
                <a:gd name="T4" fmla="*/ 0 w 197"/>
                <a:gd name="T5" fmla="*/ 0 h 110"/>
                <a:gd name="T6" fmla="*/ 0 w 197"/>
                <a:gd name="T7" fmla="*/ 110 h 110"/>
                <a:gd name="T8" fmla="*/ 197 w 197"/>
                <a:gd name="T9" fmla="*/ 110 h 110"/>
                <a:gd name="T10" fmla="*/ 197 w 197"/>
                <a:gd name="T11" fmla="*/ 0 h 110"/>
              </a:gdLst>
              <a:ahLst/>
              <a:cxnLst>
                <a:cxn ang="0">
                  <a:pos x="T0" y="T1"/>
                </a:cxn>
                <a:cxn ang="0">
                  <a:pos x="T2" y="T3"/>
                </a:cxn>
                <a:cxn ang="0">
                  <a:pos x="T4" y="T5"/>
                </a:cxn>
                <a:cxn ang="0">
                  <a:pos x="T6" y="T7"/>
                </a:cxn>
                <a:cxn ang="0">
                  <a:pos x="T8" y="T9"/>
                </a:cxn>
                <a:cxn ang="0">
                  <a:pos x="T10" y="T11"/>
                </a:cxn>
              </a:cxnLst>
              <a:rect l="0" t="0" r="r" b="b"/>
              <a:pathLst>
                <a:path w="197" h="110">
                  <a:moveTo>
                    <a:pt x="197" y="0"/>
                  </a:moveTo>
                  <a:lnTo>
                    <a:pt x="197" y="0"/>
                  </a:lnTo>
                  <a:lnTo>
                    <a:pt x="0" y="0"/>
                  </a:lnTo>
                  <a:lnTo>
                    <a:pt x="0" y="110"/>
                  </a:lnTo>
                  <a:lnTo>
                    <a:pt x="197" y="110"/>
                  </a:lnTo>
                  <a:lnTo>
                    <a:pt x="1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5" name="íṡḷiḓè">
              <a:extLst>
                <a:ext uri="{FF2B5EF4-FFF2-40B4-BE49-F238E27FC236}">
                  <a16:creationId xmlns:a16="http://schemas.microsoft.com/office/drawing/2014/main" xmlns="" id="{44347DE7-FC63-4CA6-B066-7D6E3129A758}"/>
                </a:ext>
              </a:extLst>
            </p:cNvPr>
            <p:cNvSpPr/>
            <p:nvPr/>
          </p:nvSpPr>
          <p:spPr bwMode="auto">
            <a:xfrm>
              <a:off x="9885318" y="5370491"/>
              <a:ext cx="317499" cy="174624"/>
            </a:xfrm>
            <a:custGeom>
              <a:avLst/>
              <a:gdLst>
                <a:gd name="T0" fmla="*/ 200 w 200"/>
                <a:gd name="T1" fmla="*/ 0 h 110"/>
                <a:gd name="T2" fmla="*/ 200 w 200"/>
                <a:gd name="T3" fmla="*/ 0 h 110"/>
                <a:gd name="T4" fmla="*/ 0 w 200"/>
                <a:gd name="T5" fmla="*/ 0 h 110"/>
                <a:gd name="T6" fmla="*/ 0 w 200"/>
                <a:gd name="T7" fmla="*/ 110 h 110"/>
                <a:gd name="T8" fmla="*/ 200 w 200"/>
                <a:gd name="T9" fmla="*/ 110 h 110"/>
                <a:gd name="T10" fmla="*/ 200 w 200"/>
                <a:gd name="T11" fmla="*/ 0 h 110"/>
              </a:gdLst>
              <a:ahLst/>
              <a:cxnLst>
                <a:cxn ang="0">
                  <a:pos x="T0" y="T1"/>
                </a:cxn>
                <a:cxn ang="0">
                  <a:pos x="T2" y="T3"/>
                </a:cxn>
                <a:cxn ang="0">
                  <a:pos x="T4" y="T5"/>
                </a:cxn>
                <a:cxn ang="0">
                  <a:pos x="T6" y="T7"/>
                </a:cxn>
                <a:cxn ang="0">
                  <a:pos x="T8" y="T9"/>
                </a:cxn>
                <a:cxn ang="0">
                  <a:pos x="T10" y="T11"/>
                </a:cxn>
              </a:cxnLst>
              <a:rect l="0" t="0" r="r" b="b"/>
              <a:pathLst>
                <a:path w="200" h="110">
                  <a:moveTo>
                    <a:pt x="200" y="0"/>
                  </a:moveTo>
                  <a:lnTo>
                    <a:pt x="200" y="0"/>
                  </a:lnTo>
                  <a:lnTo>
                    <a:pt x="0" y="0"/>
                  </a:lnTo>
                  <a:lnTo>
                    <a:pt x="0" y="110"/>
                  </a:lnTo>
                  <a:lnTo>
                    <a:pt x="200" y="110"/>
                  </a:lnTo>
                  <a:lnTo>
                    <a:pt x="200" y="0"/>
                  </a:lnTo>
                  <a:close/>
                </a:path>
              </a:pathLst>
            </a:custGeom>
            <a:solidFill>
              <a:srgbClr val="4F53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6" name="îṥḻïḍê">
              <a:extLst>
                <a:ext uri="{FF2B5EF4-FFF2-40B4-BE49-F238E27FC236}">
                  <a16:creationId xmlns:a16="http://schemas.microsoft.com/office/drawing/2014/main" xmlns="" id="{68498A04-804A-42B9-890A-736AF6F93455}"/>
                </a:ext>
              </a:extLst>
            </p:cNvPr>
            <p:cNvSpPr/>
            <p:nvPr/>
          </p:nvSpPr>
          <p:spPr bwMode="auto">
            <a:xfrm>
              <a:off x="9885318" y="5370491"/>
              <a:ext cx="317499" cy="174624"/>
            </a:xfrm>
            <a:custGeom>
              <a:avLst/>
              <a:gdLst>
                <a:gd name="T0" fmla="*/ 200 w 200"/>
                <a:gd name="T1" fmla="*/ 0 h 110"/>
                <a:gd name="T2" fmla="*/ 200 w 200"/>
                <a:gd name="T3" fmla="*/ 0 h 110"/>
                <a:gd name="T4" fmla="*/ 0 w 200"/>
                <a:gd name="T5" fmla="*/ 0 h 110"/>
                <a:gd name="T6" fmla="*/ 0 w 200"/>
                <a:gd name="T7" fmla="*/ 110 h 110"/>
                <a:gd name="T8" fmla="*/ 200 w 200"/>
                <a:gd name="T9" fmla="*/ 110 h 110"/>
                <a:gd name="T10" fmla="*/ 200 w 200"/>
                <a:gd name="T11" fmla="*/ 0 h 110"/>
              </a:gdLst>
              <a:ahLst/>
              <a:cxnLst>
                <a:cxn ang="0">
                  <a:pos x="T0" y="T1"/>
                </a:cxn>
                <a:cxn ang="0">
                  <a:pos x="T2" y="T3"/>
                </a:cxn>
                <a:cxn ang="0">
                  <a:pos x="T4" y="T5"/>
                </a:cxn>
                <a:cxn ang="0">
                  <a:pos x="T6" y="T7"/>
                </a:cxn>
                <a:cxn ang="0">
                  <a:pos x="T8" y="T9"/>
                </a:cxn>
                <a:cxn ang="0">
                  <a:pos x="T10" y="T11"/>
                </a:cxn>
              </a:cxnLst>
              <a:rect l="0" t="0" r="r" b="b"/>
              <a:pathLst>
                <a:path w="200" h="110">
                  <a:moveTo>
                    <a:pt x="200" y="0"/>
                  </a:moveTo>
                  <a:lnTo>
                    <a:pt x="200" y="0"/>
                  </a:lnTo>
                  <a:lnTo>
                    <a:pt x="0" y="0"/>
                  </a:lnTo>
                  <a:lnTo>
                    <a:pt x="0" y="110"/>
                  </a:lnTo>
                  <a:lnTo>
                    <a:pt x="200" y="110"/>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7" name="îśḷíḍe">
              <a:extLst>
                <a:ext uri="{FF2B5EF4-FFF2-40B4-BE49-F238E27FC236}">
                  <a16:creationId xmlns:a16="http://schemas.microsoft.com/office/drawing/2014/main" xmlns="" id="{007D39DA-C7CB-4D95-9640-FF55AC34F68E}"/>
                </a:ext>
              </a:extLst>
            </p:cNvPr>
            <p:cNvSpPr/>
            <p:nvPr/>
          </p:nvSpPr>
          <p:spPr bwMode="auto">
            <a:xfrm>
              <a:off x="11047363" y="3303575"/>
              <a:ext cx="315912" cy="2247890"/>
            </a:xfrm>
            <a:custGeom>
              <a:avLst/>
              <a:gdLst>
                <a:gd name="T0" fmla="*/ 199 w 199"/>
                <a:gd name="T1" fmla="*/ 1262 h 1416"/>
                <a:gd name="T2" fmla="*/ 0 w 199"/>
                <a:gd name="T3" fmla="*/ 1262 h 1416"/>
                <a:gd name="T4" fmla="*/ 0 w 199"/>
                <a:gd name="T5" fmla="*/ 1416 h 1416"/>
                <a:gd name="T6" fmla="*/ 199 w 199"/>
                <a:gd name="T7" fmla="*/ 1416 h 1416"/>
                <a:gd name="T8" fmla="*/ 199 w 199"/>
                <a:gd name="T9" fmla="*/ 1262 h 1416"/>
                <a:gd name="T10" fmla="*/ 199 w 199"/>
                <a:gd name="T11" fmla="*/ 262 h 1416"/>
                <a:gd name="T12" fmla="*/ 0 w 199"/>
                <a:gd name="T13" fmla="*/ 262 h 1416"/>
                <a:gd name="T14" fmla="*/ 0 w 199"/>
                <a:gd name="T15" fmla="*/ 1152 h 1416"/>
                <a:gd name="T16" fmla="*/ 199 w 199"/>
                <a:gd name="T17" fmla="*/ 1152 h 1416"/>
                <a:gd name="T18" fmla="*/ 199 w 199"/>
                <a:gd name="T19" fmla="*/ 262 h 1416"/>
                <a:gd name="T20" fmla="*/ 199 w 199"/>
                <a:gd name="T21" fmla="*/ 0 h 1416"/>
                <a:gd name="T22" fmla="*/ 0 w 199"/>
                <a:gd name="T23" fmla="*/ 0 h 1416"/>
                <a:gd name="T24" fmla="*/ 0 w 199"/>
                <a:gd name="T25" fmla="*/ 150 h 1416"/>
                <a:gd name="T26" fmla="*/ 199 w 199"/>
                <a:gd name="T27" fmla="*/ 150 h 1416"/>
                <a:gd name="T28" fmla="*/ 199 w 199"/>
                <a:gd name="T29" fmla="*/ 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9" h="1416">
                  <a:moveTo>
                    <a:pt x="199" y="1262"/>
                  </a:moveTo>
                  <a:lnTo>
                    <a:pt x="0" y="1262"/>
                  </a:lnTo>
                  <a:lnTo>
                    <a:pt x="0" y="1416"/>
                  </a:lnTo>
                  <a:lnTo>
                    <a:pt x="199" y="1416"/>
                  </a:lnTo>
                  <a:lnTo>
                    <a:pt x="199" y="1262"/>
                  </a:lnTo>
                  <a:close/>
                  <a:moveTo>
                    <a:pt x="199" y="262"/>
                  </a:moveTo>
                  <a:lnTo>
                    <a:pt x="0" y="262"/>
                  </a:lnTo>
                  <a:lnTo>
                    <a:pt x="0" y="1152"/>
                  </a:lnTo>
                  <a:lnTo>
                    <a:pt x="199" y="1152"/>
                  </a:lnTo>
                  <a:lnTo>
                    <a:pt x="199" y="262"/>
                  </a:lnTo>
                  <a:close/>
                  <a:moveTo>
                    <a:pt x="199" y="0"/>
                  </a:moveTo>
                  <a:lnTo>
                    <a:pt x="0" y="0"/>
                  </a:lnTo>
                  <a:lnTo>
                    <a:pt x="0" y="150"/>
                  </a:lnTo>
                  <a:lnTo>
                    <a:pt x="199" y="150"/>
                  </a:lnTo>
                  <a:lnTo>
                    <a:pt x="199" y="0"/>
                  </a:lnTo>
                  <a:close/>
                </a:path>
              </a:pathLst>
            </a:custGeom>
            <a:solidFill>
              <a:srgbClr val="4F53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8" name="iṧḷíḋê">
              <a:extLst>
                <a:ext uri="{FF2B5EF4-FFF2-40B4-BE49-F238E27FC236}">
                  <a16:creationId xmlns:a16="http://schemas.microsoft.com/office/drawing/2014/main" xmlns="" id="{43248B5C-6DE5-4A32-85F9-5F99F5A736E9}"/>
                </a:ext>
              </a:extLst>
            </p:cNvPr>
            <p:cNvSpPr/>
            <p:nvPr/>
          </p:nvSpPr>
          <p:spPr bwMode="auto">
            <a:xfrm>
              <a:off x="11047363" y="3303575"/>
              <a:ext cx="315912" cy="2247890"/>
            </a:xfrm>
            <a:custGeom>
              <a:avLst/>
              <a:gdLst>
                <a:gd name="T0" fmla="*/ 199 w 199"/>
                <a:gd name="T1" fmla="*/ 1262 h 1416"/>
                <a:gd name="T2" fmla="*/ 0 w 199"/>
                <a:gd name="T3" fmla="*/ 1262 h 1416"/>
                <a:gd name="T4" fmla="*/ 0 w 199"/>
                <a:gd name="T5" fmla="*/ 1416 h 1416"/>
                <a:gd name="T6" fmla="*/ 199 w 199"/>
                <a:gd name="T7" fmla="*/ 1416 h 1416"/>
                <a:gd name="T8" fmla="*/ 199 w 199"/>
                <a:gd name="T9" fmla="*/ 1262 h 1416"/>
                <a:gd name="T10" fmla="*/ 199 w 199"/>
                <a:gd name="T11" fmla="*/ 262 h 1416"/>
                <a:gd name="T12" fmla="*/ 0 w 199"/>
                <a:gd name="T13" fmla="*/ 262 h 1416"/>
                <a:gd name="T14" fmla="*/ 0 w 199"/>
                <a:gd name="T15" fmla="*/ 1152 h 1416"/>
                <a:gd name="T16" fmla="*/ 199 w 199"/>
                <a:gd name="T17" fmla="*/ 1152 h 1416"/>
                <a:gd name="T18" fmla="*/ 199 w 199"/>
                <a:gd name="T19" fmla="*/ 262 h 1416"/>
                <a:gd name="T20" fmla="*/ 199 w 199"/>
                <a:gd name="T21" fmla="*/ 0 h 1416"/>
                <a:gd name="T22" fmla="*/ 0 w 199"/>
                <a:gd name="T23" fmla="*/ 0 h 1416"/>
                <a:gd name="T24" fmla="*/ 0 w 199"/>
                <a:gd name="T25" fmla="*/ 150 h 1416"/>
                <a:gd name="T26" fmla="*/ 199 w 199"/>
                <a:gd name="T27" fmla="*/ 150 h 1416"/>
                <a:gd name="T28" fmla="*/ 199 w 199"/>
                <a:gd name="T29" fmla="*/ 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9" h="1416">
                  <a:moveTo>
                    <a:pt x="199" y="1262"/>
                  </a:moveTo>
                  <a:lnTo>
                    <a:pt x="0" y="1262"/>
                  </a:lnTo>
                  <a:lnTo>
                    <a:pt x="0" y="1416"/>
                  </a:lnTo>
                  <a:lnTo>
                    <a:pt x="199" y="1416"/>
                  </a:lnTo>
                  <a:lnTo>
                    <a:pt x="199" y="1262"/>
                  </a:lnTo>
                  <a:moveTo>
                    <a:pt x="199" y="262"/>
                  </a:moveTo>
                  <a:lnTo>
                    <a:pt x="0" y="262"/>
                  </a:lnTo>
                  <a:lnTo>
                    <a:pt x="0" y="1152"/>
                  </a:lnTo>
                  <a:lnTo>
                    <a:pt x="199" y="1152"/>
                  </a:lnTo>
                  <a:lnTo>
                    <a:pt x="199" y="262"/>
                  </a:lnTo>
                  <a:moveTo>
                    <a:pt x="199" y="0"/>
                  </a:moveTo>
                  <a:lnTo>
                    <a:pt x="0" y="0"/>
                  </a:lnTo>
                  <a:lnTo>
                    <a:pt x="0" y="150"/>
                  </a:lnTo>
                  <a:lnTo>
                    <a:pt x="199" y="150"/>
                  </a:lnTo>
                  <a:lnTo>
                    <a:pt x="1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9" name="ïṧľídé">
              <a:extLst>
                <a:ext uri="{FF2B5EF4-FFF2-40B4-BE49-F238E27FC236}">
                  <a16:creationId xmlns:a16="http://schemas.microsoft.com/office/drawing/2014/main" xmlns="" id="{33E7BDB9-9833-4BB3-AE03-C54D56C3CE7A}"/>
                </a:ext>
              </a:extLst>
            </p:cNvPr>
            <p:cNvSpPr/>
            <p:nvPr/>
          </p:nvSpPr>
          <p:spPr bwMode="auto">
            <a:xfrm>
              <a:off x="11047363" y="3541699"/>
              <a:ext cx="315912" cy="177799"/>
            </a:xfrm>
            <a:custGeom>
              <a:avLst/>
              <a:gdLst>
                <a:gd name="T0" fmla="*/ 199 w 199"/>
                <a:gd name="T1" fmla="*/ 0 h 112"/>
                <a:gd name="T2" fmla="*/ 199 w 199"/>
                <a:gd name="T3" fmla="*/ 0 h 112"/>
                <a:gd name="T4" fmla="*/ 0 w 199"/>
                <a:gd name="T5" fmla="*/ 0 h 112"/>
                <a:gd name="T6" fmla="*/ 0 w 199"/>
                <a:gd name="T7" fmla="*/ 112 h 112"/>
                <a:gd name="T8" fmla="*/ 199 w 199"/>
                <a:gd name="T9" fmla="*/ 112 h 112"/>
                <a:gd name="T10" fmla="*/ 199 w 199"/>
                <a:gd name="T11" fmla="*/ 0 h 112"/>
              </a:gdLst>
              <a:ahLst/>
              <a:cxnLst>
                <a:cxn ang="0">
                  <a:pos x="T0" y="T1"/>
                </a:cxn>
                <a:cxn ang="0">
                  <a:pos x="T2" y="T3"/>
                </a:cxn>
                <a:cxn ang="0">
                  <a:pos x="T4" y="T5"/>
                </a:cxn>
                <a:cxn ang="0">
                  <a:pos x="T6" y="T7"/>
                </a:cxn>
                <a:cxn ang="0">
                  <a:pos x="T8" y="T9"/>
                </a:cxn>
                <a:cxn ang="0">
                  <a:pos x="T10" y="T11"/>
                </a:cxn>
              </a:cxnLst>
              <a:rect l="0" t="0" r="r" b="b"/>
              <a:pathLst>
                <a:path w="199" h="112">
                  <a:moveTo>
                    <a:pt x="199" y="0"/>
                  </a:moveTo>
                  <a:lnTo>
                    <a:pt x="199" y="0"/>
                  </a:lnTo>
                  <a:lnTo>
                    <a:pt x="0" y="0"/>
                  </a:lnTo>
                  <a:lnTo>
                    <a:pt x="0" y="112"/>
                  </a:lnTo>
                  <a:lnTo>
                    <a:pt x="199" y="112"/>
                  </a:lnTo>
                  <a:lnTo>
                    <a:pt x="199" y="0"/>
                  </a:lnTo>
                  <a:close/>
                </a:path>
              </a:pathLst>
            </a:custGeom>
            <a:solidFill>
              <a:srgbClr val="2F7C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0" name="íslíḋé">
              <a:extLst>
                <a:ext uri="{FF2B5EF4-FFF2-40B4-BE49-F238E27FC236}">
                  <a16:creationId xmlns:a16="http://schemas.microsoft.com/office/drawing/2014/main" xmlns="" id="{8A5F84E7-00B6-42A9-B014-7D4C3DA1B3C4}"/>
                </a:ext>
              </a:extLst>
            </p:cNvPr>
            <p:cNvSpPr/>
            <p:nvPr/>
          </p:nvSpPr>
          <p:spPr bwMode="auto">
            <a:xfrm>
              <a:off x="11047363" y="3541700"/>
              <a:ext cx="315912" cy="177799"/>
            </a:xfrm>
            <a:custGeom>
              <a:avLst/>
              <a:gdLst>
                <a:gd name="T0" fmla="*/ 199 w 199"/>
                <a:gd name="T1" fmla="*/ 0 h 112"/>
                <a:gd name="T2" fmla="*/ 199 w 199"/>
                <a:gd name="T3" fmla="*/ 0 h 112"/>
                <a:gd name="T4" fmla="*/ 0 w 199"/>
                <a:gd name="T5" fmla="*/ 0 h 112"/>
                <a:gd name="T6" fmla="*/ 0 w 199"/>
                <a:gd name="T7" fmla="*/ 112 h 112"/>
                <a:gd name="T8" fmla="*/ 199 w 199"/>
                <a:gd name="T9" fmla="*/ 112 h 112"/>
                <a:gd name="T10" fmla="*/ 199 w 199"/>
                <a:gd name="T11" fmla="*/ 0 h 112"/>
              </a:gdLst>
              <a:ahLst/>
              <a:cxnLst>
                <a:cxn ang="0">
                  <a:pos x="T0" y="T1"/>
                </a:cxn>
                <a:cxn ang="0">
                  <a:pos x="T2" y="T3"/>
                </a:cxn>
                <a:cxn ang="0">
                  <a:pos x="T4" y="T5"/>
                </a:cxn>
                <a:cxn ang="0">
                  <a:pos x="T6" y="T7"/>
                </a:cxn>
                <a:cxn ang="0">
                  <a:pos x="T8" y="T9"/>
                </a:cxn>
                <a:cxn ang="0">
                  <a:pos x="T10" y="T11"/>
                </a:cxn>
              </a:cxnLst>
              <a:rect l="0" t="0" r="r" b="b"/>
              <a:pathLst>
                <a:path w="199" h="112">
                  <a:moveTo>
                    <a:pt x="199" y="0"/>
                  </a:moveTo>
                  <a:lnTo>
                    <a:pt x="199" y="0"/>
                  </a:lnTo>
                  <a:lnTo>
                    <a:pt x="0" y="0"/>
                  </a:lnTo>
                  <a:lnTo>
                    <a:pt x="0" y="112"/>
                  </a:lnTo>
                  <a:lnTo>
                    <a:pt x="199" y="112"/>
                  </a:lnTo>
                  <a:lnTo>
                    <a:pt x="1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1" name="îṩļiḋe">
              <a:extLst>
                <a:ext uri="{FF2B5EF4-FFF2-40B4-BE49-F238E27FC236}">
                  <a16:creationId xmlns:a16="http://schemas.microsoft.com/office/drawing/2014/main" xmlns="" id="{E5D2778E-118D-43D5-BCC3-DF18819D0390}"/>
                </a:ext>
              </a:extLst>
            </p:cNvPr>
            <p:cNvSpPr/>
            <p:nvPr/>
          </p:nvSpPr>
          <p:spPr bwMode="auto">
            <a:xfrm>
              <a:off x="11047363" y="5132368"/>
              <a:ext cx="315912" cy="174624"/>
            </a:xfrm>
            <a:custGeom>
              <a:avLst/>
              <a:gdLst>
                <a:gd name="T0" fmla="*/ 199 w 199"/>
                <a:gd name="T1" fmla="*/ 0 h 110"/>
                <a:gd name="T2" fmla="*/ 199 w 199"/>
                <a:gd name="T3" fmla="*/ 0 h 110"/>
                <a:gd name="T4" fmla="*/ 0 w 199"/>
                <a:gd name="T5" fmla="*/ 0 h 110"/>
                <a:gd name="T6" fmla="*/ 0 w 199"/>
                <a:gd name="T7" fmla="*/ 110 h 110"/>
                <a:gd name="T8" fmla="*/ 199 w 199"/>
                <a:gd name="T9" fmla="*/ 110 h 110"/>
                <a:gd name="T10" fmla="*/ 199 w 199"/>
                <a:gd name="T11" fmla="*/ 0 h 110"/>
              </a:gdLst>
              <a:ahLst/>
              <a:cxnLst>
                <a:cxn ang="0">
                  <a:pos x="T0" y="T1"/>
                </a:cxn>
                <a:cxn ang="0">
                  <a:pos x="T2" y="T3"/>
                </a:cxn>
                <a:cxn ang="0">
                  <a:pos x="T4" y="T5"/>
                </a:cxn>
                <a:cxn ang="0">
                  <a:pos x="T6" y="T7"/>
                </a:cxn>
                <a:cxn ang="0">
                  <a:pos x="T8" y="T9"/>
                </a:cxn>
                <a:cxn ang="0">
                  <a:pos x="T10" y="T11"/>
                </a:cxn>
              </a:cxnLst>
              <a:rect l="0" t="0" r="r" b="b"/>
              <a:pathLst>
                <a:path w="199" h="110">
                  <a:moveTo>
                    <a:pt x="199" y="0"/>
                  </a:moveTo>
                  <a:lnTo>
                    <a:pt x="199" y="0"/>
                  </a:lnTo>
                  <a:lnTo>
                    <a:pt x="0" y="0"/>
                  </a:lnTo>
                  <a:lnTo>
                    <a:pt x="0" y="110"/>
                  </a:lnTo>
                  <a:lnTo>
                    <a:pt x="199" y="110"/>
                  </a:lnTo>
                  <a:lnTo>
                    <a:pt x="199" y="0"/>
                  </a:lnTo>
                  <a:close/>
                </a:path>
              </a:pathLst>
            </a:custGeom>
            <a:solidFill>
              <a:srgbClr val="2F7C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2" name="ïśľíḑé">
              <a:extLst>
                <a:ext uri="{FF2B5EF4-FFF2-40B4-BE49-F238E27FC236}">
                  <a16:creationId xmlns:a16="http://schemas.microsoft.com/office/drawing/2014/main" xmlns="" id="{A0C2E12D-B0AF-47BB-BBA8-A0EDED5C57BC}"/>
                </a:ext>
              </a:extLst>
            </p:cNvPr>
            <p:cNvSpPr/>
            <p:nvPr/>
          </p:nvSpPr>
          <p:spPr bwMode="auto">
            <a:xfrm>
              <a:off x="11047363" y="5132368"/>
              <a:ext cx="315912" cy="174624"/>
            </a:xfrm>
            <a:custGeom>
              <a:avLst/>
              <a:gdLst>
                <a:gd name="T0" fmla="*/ 199 w 199"/>
                <a:gd name="T1" fmla="*/ 0 h 110"/>
                <a:gd name="T2" fmla="*/ 199 w 199"/>
                <a:gd name="T3" fmla="*/ 0 h 110"/>
                <a:gd name="T4" fmla="*/ 0 w 199"/>
                <a:gd name="T5" fmla="*/ 0 h 110"/>
                <a:gd name="T6" fmla="*/ 0 w 199"/>
                <a:gd name="T7" fmla="*/ 110 h 110"/>
                <a:gd name="T8" fmla="*/ 199 w 199"/>
                <a:gd name="T9" fmla="*/ 110 h 110"/>
                <a:gd name="T10" fmla="*/ 199 w 199"/>
                <a:gd name="T11" fmla="*/ 0 h 110"/>
              </a:gdLst>
              <a:ahLst/>
              <a:cxnLst>
                <a:cxn ang="0">
                  <a:pos x="T0" y="T1"/>
                </a:cxn>
                <a:cxn ang="0">
                  <a:pos x="T2" y="T3"/>
                </a:cxn>
                <a:cxn ang="0">
                  <a:pos x="T4" y="T5"/>
                </a:cxn>
                <a:cxn ang="0">
                  <a:pos x="T6" y="T7"/>
                </a:cxn>
                <a:cxn ang="0">
                  <a:pos x="T8" y="T9"/>
                </a:cxn>
                <a:cxn ang="0">
                  <a:pos x="T10" y="T11"/>
                </a:cxn>
              </a:cxnLst>
              <a:rect l="0" t="0" r="r" b="b"/>
              <a:pathLst>
                <a:path w="199" h="110">
                  <a:moveTo>
                    <a:pt x="199" y="0"/>
                  </a:moveTo>
                  <a:lnTo>
                    <a:pt x="199" y="0"/>
                  </a:lnTo>
                  <a:lnTo>
                    <a:pt x="0" y="0"/>
                  </a:lnTo>
                  <a:lnTo>
                    <a:pt x="0" y="110"/>
                  </a:lnTo>
                  <a:lnTo>
                    <a:pt x="199" y="110"/>
                  </a:lnTo>
                  <a:lnTo>
                    <a:pt x="1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3" name="ïṩľíḋé">
              <a:extLst>
                <a:ext uri="{FF2B5EF4-FFF2-40B4-BE49-F238E27FC236}">
                  <a16:creationId xmlns:a16="http://schemas.microsoft.com/office/drawing/2014/main" xmlns="" id="{A9DD46D6-A245-4B82-8415-A30D2AFE6753}"/>
                </a:ext>
              </a:extLst>
            </p:cNvPr>
            <p:cNvSpPr/>
            <p:nvPr/>
          </p:nvSpPr>
          <p:spPr bwMode="auto">
            <a:xfrm>
              <a:off x="8356564" y="4614845"/>
              <a:ext cx="438148" cy="979484"/>
            </a:xfrm>
            <a:custGeom>
              <a:avLst/>
              <a:gdLst>
                <a:gd name="T0" fmla="*/ 276 w 276"/>
                <a:gd name="T1" fmla="*/ 542 h 617"/>
                <a:gd name="T2" fmla="*/ 270 w 276"/>
                <a:gd name="T3" fmla="*/ 617 h 617"/>
                <a:gd name="T4" fmla="*/ 210 w 276"/>
                <a:gd name="T5" fmla="*/ 569 h 617"/>
                <a:gd name="T6" fmla="*/ 0 w 276"/>
                <a:gd name="T7" fmla="*/ 25 h 617"/>
                <a:gd name="T8" fmla="*/ 66 w 276"/>
                <a:gd name="T9" fmla="*/ 0 h 617"/>
                <a:gd name="T10" fmla="*/ 276 w 276"/>
                <a:gd name="T11" fmla="*/ 542 h 617"/>
              </a:gdLst>
              <a:ahLst/>
              <a:cxnLst>
                <a:cxn ang="0">
                  <a:pos x="T0" y="T1"/>
                </a:cxn>
                <a:cxn ang="0">
                  <a:pos x="T2" y="T3"/>
                </a:cxn>
                <a:cxn ang="0">
                  <a:pos x="T4" y="T5"/>
                </a:cxn>
                <a:cxn ang="0">
                  <a:pos x="T6" y="T7"/>
                </a:cxn>
                <a:cxn ang="0">
                  <a:pos x="T8" y="T9"/>
                </a:cxn>
                <a:cxn ang="0">
                  <a:pos x="T10" y="T11"/>
                </a:cxn>
              </a:cxnLst>
              <a:rect l="0" t="0" r="r" b="b"/>
              <a:pathLst>
                <a:path w="276" h="617">
                  <a:moveTo>
                    <a:pt x="276" y="542"/>
                  </a:moveTo>
                  <a:lnTo>
                    <a:pt x="270" y="617"/>
                  </a:lnTo>
                  <a:lnTo>
                    <a:pt x="210" y="569"/>
                  </a:lnTo>
                  <a:lnTo>
                    <a:pt x="0" y="25"/>
                  </a:lnTo>
                  <a:lnTo>
                    <a:pt x="66" y="0"/>
                  </a:lnTo>
                  <a:lnTo>
                    <a:pt x="276" y="542"/>
                  </a:lnTo>
                  <a:close/>
                </a:path>
              </a:pathLst>
            </a:custGeom>
            <a:solidFill>
              <a:srgbClr val="676C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4" name="ïS1ïdê">
              <a:extLst>
                <a:ext uri="{FF2B5EF4-FFF2-40B4-BE49-F238E27FC236}">
                  <a16:creationId xmlns:a16="http://schemas.microsoft.com/office/drawing/2014/main" xmlns="" id="{4C49B674-F37D-491F-9229-7A0DF9526AE3}"/>
                </a:ext>
              </a:extLst>
            </p:cNvPr>
            <p:cNvSpPr/>
            <p:nvPr/>
          </p:nvSpPr>
          <p:spPr bwMode="auto">
            <a:xfrm>
              <a:off x="7967630" y="4614845"/>
              <a:ext cx="441323" cy="982659"/>
            </a:xfrm>
            <a:custGeom>
              <a:avLst/>
              <a:gdLst>
                <a:gd name="T0" fmla="*/ 66 w 278"/>
                <a:gd name="T1" fmla="*/ 567 h 619"/>
                <a:gd name="T2" fmla="*/ 12 w 278"/>
                <a:gd name="T3" fmla="*/ 619 h 619"/>
                <a:gd name="T4" fmla="*/ 0 w 278"/>
                <a:gd name="T5" fmla="*/ 542 h 619"/>
                <a:gd name="T6" fmla="*/ 214 w 278"/>
                <a:gd name="T7" fmla="*/ 0 h 619"/>
                <a:gd name="T8" fmla="*/ 278 w 278"/>
                <a:gd name="T9" fmla="*/ 25 h 619"/>
                <a:gd name="T10" fmla="*/ 66 w 278"/>
                <a:gd name="T11" fmla="*/ 567 h 619"/>
              </a:gdLst>
              <a:ahLst/>
              <a:cxnLst>
                <a:cxn ang="0">
                  <a:pos x="T0" y="T1"/>
                </a:cxn>
                <a:cxn ang="0">
                  <a:pos x="T2" y="T3"/>
                </a:cxn>
                <a:cxn ang="0">
                  <a:pos x="T4" y="T5"/>
                </a:cxn>
                <a:cxn ang="0">
                  <a:pos x="T6" y="T7"/>
                </a:cxn>
                <a:cxn ang="0">
                  <a:pos x="T8" y="T9"/>
                </a:cxn>
                <a:cxn ang="0">
                  <a:pos x="T10" y="T11"/>
                </a:cxn>
              </a:cxnLst>
              <a:rect l="0" t="0" r="r" b="b"/>
              <a:pathLst>
                <a:path w="278" h="619">
                  <a:moveTo>
                    <a:pt x="66" y="567"/>
                  </a:moveTo>
                  <a:lnTo>
                    <a:pt x="12" y="619"/>
                  </a:lnTo>
                  <a:lnTo>
                    <a:pt x="0" y="542"/>
                  </a:lnTo>
                  <a:lnTo>
                    <a:pt x="214" y="0"/>
                  </a:lnTo>
                  <a:lnTo>
                    <a:pt x="278" y="25"/>
                  </a:lnTo>
                  <a:lnTo>
                    <a:pt x="66" y="567"/>
                  </a:lnTo>
                  <a:close/>
                </a:path>
              </a:pathLst>
            </a:custGeom>
            <a:solidFill>
              <a:srgbClr val="676C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5" name="ïṡļiḍè">
              <a:extLst>
                <a:ext uri="{FF2B5EF4-FFF2-40B4-BE49-F238E27FC236}">
                  <a16:creationId xmlns:a16="http://schemas.microsoft.com/office/drawing/2014/main" xmlns="" id="{B8A87138-6955-4B51-AF42-21C03ABD1094}"/>
                </a:ext>
              </a:extLst>
            </p:cNvPr>
            <p:cNvSpPr/>
            <p:nvPr/>
          </p:nvSpPr>
          <p:spPr bwMode="auto">
            <a:xfrm>
              <a:off x="8299415" y="4378309"/>
              <a:ext cx="165099" cy="180974"/>
            </a:xfrm>
            <a:prstGeom prst="rect">
              <a:avLst/>
            </a:prstGeom>
            <a:solidFill>
              <a:srgbClr val="40BD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96" name="îṡḻiḓê">
              <a:extLst>
                <a:ext uri="{FF2B5EF4-FFF2-40B4-BE49-F238E27FC236}">
                  <a16:creationId xmlns:a16="http://schemas.microsoft.com/office/drawing/2014/main" xmlns="" id="{5BD3C2B2-BD09-489A-9EDB-D3B9F6E601E0}"/>
                </a:ext>
              </a:extLst>
            </p:cNvPr>
            <p:cNvSpPr/>
            <p:nvPr/>
          </p:nvSpPr>
          <p:spPr bwMode="auto">
            <a:xfrm>
              <a:off x="8356565" y="4246546"/>
              <a:ext cx="52388" cy="131763"/>
            </a:xfrm>
            <a:prstGeom prst="rect">
              <a:avLst/>
            </a:prstGeom>
            <a:solidFill>
              <a:srgbClr val="1FB7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97" name="îsļîḋê">
              <a:extLst>
                <a:ext uri="{FF2B5EF4-FFF2-40B4-BE49-F238E27FC236}">
                  <a16:creationId xmlns:a16="http://schemas.microsoft.com/office/drawing/2014/main" xmlns="" id="{86650B18-9F42-4601-9B6A-BA49A450243D}"/>
                </a:ext>
              </a:extLst>
            </p:cNvPr>
            <p:cNvSpPr/>
            <p:nvPr/>
          </p:nvSpPr>
          <p:spPr bwMode="auto">
            <a:xfrm>
              <a:off x="8224804" y="4497370"/>
              <a:ext cx="322262" cy="322262"/>
            </a:xfrm>
            <a:custGeom>
              <a:avLst/>
              <a:gdLst>
                <a:gd name="T0" fmla="*/ 49 w 98"/>
                <a:gd name="T1" fmla="*/ 0 h 98"/>
                <a:gd name="T2" fmla="*/ 0 w 98"/>
                <a:gd name="T3" fmla="*/ 49 h 98"/>
                <a:gd name="T4" fmla="*/ 49 w 98"/>
                <a:gd name="T5" fmla="*/ 98 h 98"/>
                <a:gd name="T6" fmla="*/ 98 w 98"/>
                <a:gd name="T7" fmla="*/ 49 h 98"/>
                <a:gd name="T8" fmla="*/ 49 w 98"/>
                <a:gd name="T9" fmla="*/ 0 h 98"/>
                <a:gd name="T10" fmla="*/ 49 w 98"/>
                <a:gd name="T11" fmla="*/ 67 h 98"/>
                <a:gd name="T12" fmla="*/ 30 w 98"/>
                <a:gd name="T13" fmla="*/ 49 h 98"/>
                <a:gd name="T14" fmla="*/ 49 w 98"/>
                <a:gd name="T15" fmla="*/ 30 h 98"/>
                <a:gd name="T16" fmla="*/ 67 w 98"/>
                <a:gd name="T17" fmla="*/ 49 h 98"/>
                <a:gd name="T18" fmla="*/ 49 w 98"/>
                <a:gd name="T19" fmla="*/ 6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8">
                  <a:moveTo>
                    <a:pt x="49" y="0"/>
                  </a:moveTo>
                  <a:cubicBezTo>
                    <a:pt x="22" y="0"/>
                    <a:pt x="0" y="22"/>
                    <a:pt x="0" y="49"/>
                  </a:cubicBezTo>
                  <a:cubicBezTo>
                    <a:pt x="0" y="76"/>
                    <a:pt x="22" y="98"/>
                    <a:pt x="49" y="98"/>
                  </a:cubicBezTo>
                  <a:cubicBezTo>
                    <a:pt x="76" y="98"/>
                    <a:pt x="98" y="76"/>
                    <a:pt x="98" y="49"/>
                  </a:cubicBezTo>
                  <a:cubicBezTo>
                    <a:pt x="98" y="22"/>
                    <a:pt x="76" y="0"/>
                    <a:pt x="49" y="0"/>
                  </a:cubicBezTo>
                  <a:close/>
                  <a:moveTo>
                    <a:pt x="49" y="67"/>
                  </a:moveTo>
                  <a:cubicBezTo>
                    <a:pt x="39" y="67"/>
                    <a:pt x="30" y="59"/>
                    <a:pt x="30" y="49"/>
                  </a:cubicBezTo>
                  <a:cubicBezTo>
                    <a:pt x="30" y="38"/>
                    <a:pt x="39" y="30"/>
                    <a:pt x="49" y="30"/>
                  </a:cubicBezTo>
                  <a:cubicBezTo>
                    <a:pt x="59" y="30"/>
                    <a:pt x="67" y="38"/>
                    <a:pt x="67" y="49"/>
                  </a:cubicBezTo>
                  <a:cubicBezTo>
                    <a:pt x="67" y="59"/>
                    <a:pt x="59" y="67"/>
                    <a:pt x="49" y="67"/>
                  </a:cubicBezTo>
                  <a:close/>
                </a:path>
              </a:pathLst>
            </a:custGeom>
            <a:solidFill>
              <a:srgbClr val="F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8" name="íṣlîḍé">
              <a:extLst>
                <a:ext uri="{FF2B5EF4-FFF2-40B4-BE49-F238E27FC236}">
                  <a16:creationId xmlns:a16="http://schemas.microsoft.com/office/drawing/2014/main" xmlns="" id="{B93F60EB-46A8-417C-BBDC-3633EBEC1BD9}"/>
                </a:ext>
              </a:extLst>
            </p:cNvPr>
            <p:cNvSpPr/>
            <p:nvPr/>
          </p:nvSpPr>
          <p:spPr bwMode="auto">
            <a:xfrm>
              <a:off x="8323263" y="4595813"/>
              <a:ext cx="122237" cy="122237"/>
            </a:xfrm>
            <a:prstGeom prst="ellipse">
              <a:avLst/>
            </a:prstGeom>
            <a:solidFill>
              <a:srgbClr val="40BD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custDataLst>
      <p:tags r:id="rId1"/>
    </p:custDataLst>
    <p:extLst>
      <p:ext uri="{BB962C8B-B14F-4D97-AF65-F5344CB8AC3E}">
        <p14:creationId xmlns:p14="http://schemas.microsoft.com/office/powerpoint/2010/main" val="3955727766"/>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7" name="组合 146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C5D00972-747A-4C7D-9B5E-62D60B1437B2}"/>
              </a:ext>
            </a:extLst>
          </p:cNvPr>
          <p:cNvGrpSpPr/>
          <p:nvPr/>
        </p:nvGrpSpPr>
        <p:grpSpPr>
          <a:xfrm>
            <a:off x="1233842" y="1478054"/>
            <a:ext cx="3724060" cy="2107415"/>
            <a:chOff x="1052879" y="1032118"/>
            <a:chExt cx="9049176" cy="5120855"/>
          </a:xfrm>
        </p:grpSpPr>
        <p:grpSp>
          <p:nvGrpSpPr>
            <p:cNvPr id="1468" name="iṡlîḍé">
              <a:extLst>
                <a:ext uri="{FF2B5EF4-FFF2-40B4-BE49-F238E27FC236}">
                  <a16:creationId xmlns:a16="http://schemas.microsoft.com/office/drawing/2014/main" xmlns="" id="{66870E44-C956-4F99-BC67-8793E9B27C88}"/>
                </a:ext>
              </a:extLst>
            </p:cNvPr>
            <p:cNvGrpSpPr/>
            <p:nvPr/>
          </p:nvGrpSpPr>
          <p:grpSpPr>
            <a:xfrm>
              <a:off x="1052879" y="1945189"/>
              <a:ext cx="3883645" cy="4207784"/>
              <a:chOff x="1438010" y="1958900"/>
              <a:chExt cx="3645091" cy="3949321"/>
            </a:xfrm>
          </p:grpSpPr>
          <p:grpSp>
            <p:nvGrpSpPr>
              <p:cNvPr id="1651" name="í$líďè">
                <a:extLst>
                  <a:ext uri="{FF2B5EF4-FFF2-40B4-BE49-F238E27FC236}">
                    <a16:creationId xmlns:a16="http://schemas.microsoft.com/office/drawing/2014/main" xmlns="" id="{FB74B424-2855-4E56-B1F2-124F316847B7}"/>
                  </a:ext>
                </a:extLst>
              </p:cNvPr>
              <p:cNvGrpSpPr/>
              <p:nvPr/>
            </p:nvGrpSpPr>
            <p:grpSpPr>
              <a:xfrm>
                <a:off x="1508579" y="1958900"/>
                <a:ext cx="3387271" cy="3949321"/>
                <a:chOff x="1508579" y="1958900"/>
                <a:chExt cx="3387271" cy="3949321"/>
              </a:xfrm>
            </p:grpSpPr>
            <p:sp>
              <p:nvSpPr>
                <p:cNvPr id="1658" name="íşḷiďé">
                  <a:extLst>
                    <a:ext uri="{FF2B5EF4-FFF2-40B4-BE49-F238E27FC236}">
                      <a16:creationId xmlns:a16="http://schemas.microsoft.com/office/drawing/2014/main" xmlns="" id="{3444C938-1797-4805-BF61-97C1541E551C}"/>
                    </a:ext>
                  </a:extLst>
                </p:cNvPr>
                <p:cNvSpPr/>
                <p:nvPr/>
              </p:nvSpPr>
              <p:spPr bwMode="auto">
                <a:xfrm rot="19150809" flipH="1">
                  <a:off x="1891283" y="2641441"/>
                  <a:ext cx="144951" cy="283512"/>
                </a:xfrm>
                <a:custGeom>
                  <a:avLst/>
                  <a:gdLst>
                    <a:gd name="T0" fmla="*/ 80 w 152"/>
                    <a:gd name="T1" fmla="*/ 2 h 410"/>
                    <a:gd name="T2" fmla="*/ 80 w 152"/>
                    <a:gd name="T3" fmla="*/ 2 h 410"/>
                    <a:gd name="T4" fmla="*/ 84 w 152"/>
                    <a:gd name="T5" fmla="*/ 10 h 410"/>
                    <a:gd name="T6" fmla="*/ 100 w 152"/>
                    <a:gd name="T7" fmla="*/ 32 h 410"/>
                    <a:gd name="T8" fmla="*/ 118 w 152"/>
                    <a:gd name="T9" fmla="*/ 66 h 410"/>
                    <a:gd name="T10" fmla="*/ 128 w 152"/>
                    <a:gd name="T11" fmla="*/ 88 h 410"/>
                    <a:gd name="T12" fmla="*/ 136 w 152"/>
                    <a:gd name="T13" fmla="*/ 112 h 410"/>
                    <a:gd name="T14" fmla="*/ 144 w 152"/>
                    <a:gd name="T15" fmla="*/ 138 h 410"/>
                    <a:gd name="T16" fmla="*/ 150 w 152"/>
                    <a:gd name="T17" fmla="*/ 168 h 410"/>
                    <a:gd name="T18" fmla="*/ 152 w 152"/>
                    <a:gd name="T19" fmla="*/ 198 h 410"/>
                    <a:gd name="T20" fmla="*/ 152 w 152"/>
                    <a:gd name="T21" fmla="*/ 230 h 410"/>
                    <a:gd name="T22" fmla="*/ 148 w 152"/>
                    <a:gd name="T23" fmla="*/ 264 h 410"/>
                    <a:gd name="T24" fmla="*/ 138 w 152"/>
                    <a:gd name="T25" fmla="*/ 298 h 410"/>
                    <a:gd name="T26" fmla="*/ 124 w 152"/>
                    <a:gd name="T27" fmla="*/ 334 h 410"/>
                    <a:gd name="T28" fmla="*/ 116 w 152"/>
                    <a:gd name="T29" fmla="*/ 352 h 410"/>
                    <a:gd name="T30" fmla="*/ 106 w 152"/>
                    <a:gd name="T31" fmla="*/ 370 h 410"/>
                    <a:gd name="T32" fmla="*/ 106 w 152"/>
                    <a:gd name="T33" fmla="*/ 370 h 410"/>
                    <a:gd name="T34" fmla="*/ 96 w 152"/>
                    <a:gd name="T35" fmla="*/ 386 h 410"/>
                    <a:gd name="T36" fmla="*/ 84 w 152"/>
                    <a:gd name="T37" fmla="*/ 398 h 410"/>
                    <a:gd name="T38" fmla="*/ 74 w 152"/>
                    <a:gd name="T39" fmla="*/ 406 h 410"/>
                    <a:gd name="T40" fmla="*/ 66 w 152"/>
                    <a:gd name="T41" fmla="*/ 408 h 410"/>
                    <a:gd name="T42" fmla="*/ 56 w 152"/>
                    <a:gd name="T43" fmla="*/ 410 h 410"/>
                    <a:gd name="T44" fmla="*/ 48 w 152"/>
                    <a:gd name="T45" fmla="*/ 406 h 410"/>
                    <a:gd name="T46" fmla="*/ 42 w 152"/>
                    <a:gd name="T47" fmla="*/ 400 h 410"/>
                    <a:gd name="T48" fmla="*/ 34 w 152"/>
                    <a:gd name="T49" fmla="*/ 390 h 410"/>
                    <a:gd name="T50" fmla="*/ 28 w 152"/>
                    <a:gd name="T51" fmla="*/ 380 h 410"/>
                    <a:gd name="T52" fmla="*/ 22 w 152"/>
                    <a:gd name="T53" fmla="*/ 366 h 410"/>
                    <a:gd name="T54" fmla="*/ 12 w 152"/>
                    <a:gd name="T55" fmla="*/ 332 h 410"/>
                    <a:gd name="T56" fmla="*/ 6 w 152"/>
                    <a:gd name="T57" fmla="*/ 292 h 410"/>
                    <a:gd name="T58" fmla="*/ 0 w 152"/>
                    <a:gd name="T59" fmla="*/ 250 h 410"/>
                    <a:gd name="T60" fmla="*/ 0 w 152"/>
                    <a:gd name="T61" fmla="*/ 204 h 410"/>
                    <a:gd name="T62" fmla="*/ 0 w 152"/>
                    <a:gd name="T63" fmla="*/ 158 h 410"/>
                    <a:gd name="T64" fmla="*/ 6 w 152"/>
                    <a:gd name="T65" fmla="*/ 114 h 410"/>
                    <a:gd name="T66" fmla="*/ 14 w 152"/>
                    <a:gd name="T67" fmla="*/ 76 h 410"/>
                    <a:gd name="T68" fmla="*/ 18 w 152"/>
                    <a:gd name="T69" fmla="*/ 58 h 410"/>
                    <a:gd name="T70" fmla="*/ 24 w 152"/>
                    <a:gd name="T71" fmla="*/ 42 h 410"/>
                    <a:gd name="T72" fmla="*/ 32 w 152"/>
                    <a:gd name="T73" fmla="*/ 30 h 410"/>
                    <a:gd name="T74" fmla="*/ 38 w 152"/>
                    <a:gd name="T75" fmla="*/ 18 h 410"/>
                    <a:gd name="T76" fmla="*/ 48 w 152"/>
                    <a:gd name="T77" fmla="*/ 10 h 410"/>
                    <a:gd name="T78" fmla="*/ 58 w 152"/>
                    <a:gd name="T79" fmla="*/ 4 h 410"/>
                    <a:gd name="T80" fmla="*/ 68 w 152"/>
                    <a:gd name="T81" fmla="*/ 0 h 410"/>
                    <a:gd name="T82" fmla="*/ 80 w 152"/>
                    <a:gd name="T83" fmla="*/ 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410">
                      <a:moveTo>
                        <a:pt x="80" y="2"/>
                      </a:moveTo>
                      <a:lnTo>
                        <a:pt x="80" y="2"/>
                      </a:lnTo>
                      <a:lnTo>
                        <a:pt x="84" y="10"/>
                      </a:lnTo>
                      <a:lnTo>
                        <a:pt x="100" y="32"/>
                      </a:lnTo>
                      <a:lnTo>
                        <a:pt x="118" y="66"/>
                      </a:lnTo>
                      <a:lnTo>
                        <a:pt x="128" y="88"/>
                      </a:lnTo>
                      <a:lnTo>
                        <a:pt x="136" y="112"/>
                      </a:lnTo>
                      <a:lnTo>
                        <a:pt x="144" y="138"/>
                      </a:lnTo>
                      <a:lnTo>
                        <a:pt x="150" y="168"/>
                      </a:lnTo>
                      <a:lnTo>
                        <a:pt x="152" y="198"/>
                      </a:lnTo>
                      <a:lnTo>
                        <a:pt x="152" y="230"/>
                      </a:lnTo>
                      <a:lnTo>
                        <a:pt x="148" y="264"/>
                      </a:lnTo>
                      <a:lnTo>
                        <a:pt x="138" y="298"/>
                      </a:lnTo>
                      <a:lnTo>
                        <a:pt x="124" y="334"/>
                      </a:lnTo>
                      <a:lnTo>
                        <a:pt x="116" y="352"/>
                      </a:lnTo>
                      <a:lnTo>
                        <a:pt x="106" y="370"/>
                      </a:lnTo>
                      <a:lnTo>
                        <a:pt x="106" y="370"/>
                      </a:lnTo>
                      <a:lnTo>
                        <a:pt x="96" y="386"/>
                      </a:lnTo>
                      <a:lnTo>
                        <a:pt x="84" y="398"/>
                      </a:lnTo>
                      <a:lnTo>
                        <a:pt x="74" y="406"/>
                      </a:lnTo>
                      <a:lnTo>
                        <a:pt x="66" y="408"/>
                      </a:lnTo>
                      <a:lnTo>
                        <a:pt x="56" y="410"/>
                      </a:lnTo>
                      <a:lnTo>
                        <a:pt x="48" y="406"/>
                      </a:lnTo>
                      <a:lnTo>
                        <a:pt x="42" y="400"/>
                      </a:lnTo>
                      <a:lnTo>
                        <a:pt x="34" y="390"/>
                      </a:lnTo>
                      <a:lnTo>
                        <a:pt x="28" y="380"/>
                      </a:lnTo>
                      <a:lnTo>
                        <a:pt x="22" y="366"/>
                      </a:lnTo>
                      <a:lnTo>
                        <a:pt x="12" y="332"/>
                      </a:lnTo>
                      <a:lnTo>
                        <a:pt x="6" y="292"/>
                      </a:lnTo>
                      <a:lnTo>
                        <a:pt x="0" y="250"/>
                      </a:lnTo>
                      <a:lnTo>
                        <a:pt x="0" y="204"/>
                      </a:lnTo>
                      <a:lnTo>
                        <a:pt x="0" y="158"/>
                      </a:lnTo>
                      <a:lnTo>
                        <a:pt x="6" y="114"/>
                      </a:lnTo>
                      <a:lnTo>
                        <a:pt x="14" y="76"/>
                      </a:lnTo>
                      <a:lnTo>
                        <a:pt x="18" y="58"/>
                      </a:lnTo>
                      <a:lnTo>
                        <a:pt x="24" y="42"/>
                      </a:lnTo>
                      <a:lnTo>
                        <a:pt x="32" y="30"/>
                      </a:lnTo>
                      <a:lnTo>
                        <a:pt x="38" y="18"/>
                      </a:lnTo>
                      <a:lnTo>
                        <a:pt x="48" y="10"/>
                      </a:lnTo>
                      <a:lnTo>
                        <a:pt x="58" y="4"/>
                      </a:lnTo>
                      <a:lnTo>
                        <a:pt x="68" y="0"/>
                      </a:lnTo>
                      <a:lnTo>
                        <a:pt x="80" y="2"/>
                      </a:lnTo>
                      <a:close/>
                    </a:path>
                  </a:pathLst>
                </a:custGeom>
                <a:solidFill>
                  <a:srgbClr val="755243"/>
                </a:solidFill>
                <a:ln>
                  <a:noFill/>
                </a:ln>
              </p:spPr>
              <p:txBody>
                <a:bodyPr anchor="ctr"/>
                <a:lstStyle/>
                <a:p>
                  <a:pPr algn="ctr"/>
                  <a:endParaRPr/>
                </a:p>
              </p:txBody>
            </p:sp>
            <p:sp>
              <p:nvSpPr>
                <p:cNvPr id="1659" name="iśļîdé">
                  <a:extLst>
                    <a:ext uri="{FF2B5EF4-FFF2-40B4-BE49-F238E27FC236}">
                      <a16:creationId xmlns:a16="http://schemas.microsoft.com/office/drawing/2014/main" xmlns="" id="{8B8293EB-E104-43E8-8729-51D4DE067C9A}"/>
                    </a:ext>
                  </a:extLst>
                </p:cNvPr>
                <p:cNvSpPr/>
                <p:nvPr/>
              </p:nvSpPr>
              <p:spPr bwMode="auto">
                <a:xfrm>
                  <a:off x="3637067" y="3154156"/>
                  <a:ext cx="329953" cy="188817"/>
                </a:xfrm>
                <a:custGeom>
                  <a:avLst/>
                  <a:gdLst>
                    <a:gd name="T0" fmla="*/ 346 w 346"/>
                    <a:gd name="T1" fmla="*/ 126 h 198"/>
                    <a:gd name="T2" fmla="*/ 346 w 346"/>
                    <a:gd name="T3" fmla="*/ 126 h 198"/>
                    <a:gd name="T4" fmla="*/ 296 w 346"/>
                    <a:gd name="T5" fmla="*/ 112 h 198"/>
                    <a:gd name="T6" fmla="*/ 254 w 346"/>
                    <a:gd name="T7" fmla="*/ 102 h 198"/>
                    <a:gd name="T8" fmla="*/ 236 w 346"/>
                    <a:gd name="T9" fmla="*/ 100 h 198"/>
                    <a:gd name="T10" fmla="*/ 224 w 346"/>
                    <a:gd name="T11" fmla="*/ 98 h 198"/>
                    <a:gd name="T12" fmla="*/ 224 w 346"/>
                    <a:gd name="T13" fmla="*/ 98 h 198"/>
                    <a:gd name="T14" fmla="*/ 218 w 346"/>
                    <a:gd name="T15" fmla="*/ 100 h 198"/>
                    <a:gd name="T16" fmla="*/ 212 w 346"/>
                    <a:gd name="T17" fmla="*/ 104 h 198"/>
                    <a:gd name="T18" fmla="*/ 198 w 346"/>
                    <a:gd name="T19" fmla="*/ 116 h 198"/>
                    <a:gd name="T20" fmla="*/ 182 w 346"/>
                    <a:gd name="T21" fmla="*/ 132 h 198"/>
                    <a:gd name="T22" fmla="*/ 166 w 346"/>
                    <a:gd name="T23" fmla="*/ 152 h 198"/>
                    <a:gd name="T24" fmla="*/ 150 w 346"/>
                    <a:gd name="T25" fmla="*/ 170 h 198"/>
                    <a:gd name="T26" fmla="*/ 136 w 346"/>
                    <a:gd name="T27" fmla="*/ 186 h 198"/>
                    <a:gd name="T28" fmla="*/ 122 w 346"/>
                    <a:gd name="T29" fmla="*/ 196 h 198"/>
                    <a:gd name="T30" fmla="*/ 116 w 346"/>
                    <a:gd name="T31" fmla="*/ 198 h 198"/>
                    <a:gd name="T32" fmla="*/ 112 w 346"/>
                    <a:gd name="T33" fmla="*/ 198 h 198"/>
                    <a:gd name="T34" fmla="*/ 112 w 346"/>
                    <a:gd name="T35" fmla="*/ 198 h 198"/>
                    <a:gd name="T36" fmla="*/ 84 w 346"/>
                    <a:gd name="T37" fmla="*/ 192 h 198"/>
                    <a:gd name="T38" fmla="*/ 68 w 346"/>
                    <a:gd name="T39" fmla="*/ 186 h 198"/>
                    <a:gd name="T40" fmla="*/ 50 w 346"/>
                    <a:gd name="T41" fmla="*/ 178 h 198"/>
                    <a:gd name="T42" fmla="*/ 32 w 346"/>
                    <a:gd name="T43" fmla="*/ 170 h 198"/>
                    <a:gd name="T44" fmla="*/ 18 w 346"/>
                    <a:gd name="T45" fmla="*/ 160 h 198"/>
                    <a:gd name="T46" fmla="*/ 12 w 346"/>
                    <a:gd name="T47" fmla="*/ 152 h 198"/>
                    <a:gd name="T48" fmla="*/ 6 w 346"/>
                    <a:gd name="T49" fmla="*/ 146 h 198"/>
                    <a:gd name="T50" fmla="*/ 2 w 346"/>
                    <a:gd name="T51" fmla="*/ 138 h 198"/>
                    <a:gd name="T52" fmla="*/ 0 w 346"/>
                    <a:gd name="T53" fmla="*/ 130 h 198"/>
                    <a:gd name="T54" fmla="*/ 0 w 346"/>
                    <a:gd name="T55" fmla="*/ 130 h 198"/>
                    <a:gd name="T56" fmla="*/ 0 w 346"/>
                    <a:gd name="T57" fmla="*/ 120 h 198"/>
                    <a:gd name="T58" fmla="*/ 2 w 346"/>
                    <a:gd name="T59" fmla="*/ 110 h 198"/>
                    <a:gd name="T60" fmla="*/ 6 w 346"/>
                    <a:gd name="T61" fmla="*/ 100 h 198"/>
                    <a:gd name="T62" fmla="*/ 12 w 346"/>
                    <a:gd name="T63" fmla="*/ 90 h 198"/>
                    <a:gd name="T64" fmla="*/ 28 w 346"/>
                    <a:gd name="T65" fmla="*/ 68 h 198"/>
                    <a:gd name="T66" fmla="*/ 46 w 346"/>
                    <a:gd name="T67" fmla="*/ 48 h 198"/>
                    <a:gd name="T68" fmla="*/ 64 w 346"/>
                    <a:gd name="T69" fmla="*/ 28 h 198"/>
                    <a:gd name="T70" fmla="*/ 80 w 346"/>
                    <a:gd name="T71" fmla="*/ 14 h 198"/>
                    <a:gd name="T72" fmla="*/ 96 w 346"/>
                    <a:gd name="T73" fmla="*/ 0 h 198"/>
                    <a:gd name="T74" fmla="*/ 96 w 346"/>
                    <a:gd name="T75" fmla="*/ 0 h 198"/>
                    <a:gd name="T76" fmla="*/ 130 w 346"/>
                    <a:gd name="T77" fmla="*/ 14 h 198"/>
                    <a:gd name="T78" fmla="*/ 208 w 346"/>
                    <a:gd name="T79" fmla="*/ 48 h 198"/>
                    <a:gd name="T80" fmla="*/ 252 w 346"/>
                    <a:gd name="T81" fmla="*/ 70 h 198"/>
                    <a:gd name="T82" fmla="*/ 292 w 346"/>
                    <a:gd name="T83" fmla="*/ 90 h 198"/>
                    <a:gd name="T84" fmla="*/ 326 w 346"/>
                    <a:gd name="T85" fmla="*/ 110 h 198"/>
                    <a:gd name="T86" fmla="*/ 338 w 346"/>
                    <a:gd name="T87" fmla="*/ 118 h 198"/>
                    <a:gd name="T88" fmla="*/ 346 w 346"/>
                    <a:gd name="T8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6" h="198">
                      <a:moveTo>
                        <a:pt x="346" y="126"/>
                      </a:moveTo>
                      <a:lnTo>
                        <a:pt x="346" y="126"/>
                      </a:lnTo>
                      <a:lnTo>
                        <a:pt x="296" y="112"/>
                      </a:lnTo>
                      <a:lnTo>
                        <a:pt x="254" y="102"/>
                      </a:lnTo>
                      <a:lnTo>
                        <a:pt x="236" y="100"/>
                      </a:lnTo>
                      <a:lnTo>
                        <a:pt x="224" y="98"/>
                      </a:lnTo>
                      <a:lnTo>
                        <a:pt x="224" y="98"/>
                      </a:lnTo>
                      <a:lnTo>
                        <a:pt x="218" y="100"/>
                      </a:lnTo>
                      <a:lnTo>
                        <a:pt x="212" y="104"/>
                      </a:lnTo>
                      <a:lnTo>
                        <a:pt x="198" y="116"/>
                      </a:lnTo>
                      <a:lnTo>
                        <a:pt x="182" y="132"/>
                      </a:lnTo>
                      <a:lnTo>
                        <a:pt x="166" y="152"/>
                      </a:lnTo>
                      <a:lnTo>
                        <a:pt x="150" y="170"/>
                      </a:lnTo>
                      <a:lnTo>
                        <a:pt x="136" y="186"/>
                      </a:lnTo>
                      <a:lnTo>
                        <a:pt x="122" y="196"/>
                      </a:lnTo>
                      <a:lnTo>
                        <a:pt x="116" y="198"/>
                      </a:lnTo>
                      <a:lnTo>
                        <a:pt x="112" y="198"/>
                      </a:lnTo>
                      <a:lnTo>
                        <a:pt x="112" y="198"/>
                      </a:lnTo>
                      <a:lnTo>
                        <a:pt x="84" y="192"/>
                      </a:lnTo>
                      <a:lnTo>
                        <a:pt x="68" y="186"/>
                      </a:lnTo>
                      <a:lnTo>
                        <a:pt x="50" y="178"/>
                      </a:lnTo>
                      <a:lnTo>
                        <a:pt x="32" y="170"/>
                      </a:lnTo>
                      <a:lnTo>
                        <a:pt x="18" y="160"/>
                      </a:lnTo>
                      <a:lnTo>
                        <a:pt x="12" y="152"/>
                      </a:lnTo>
                      <a:lnTo>
                        <a:pt x="6" y="146"/>
                      </a:lnTo>
                      <a:lnTo>
                        <a:pt x="2" y="138"/>
                      </a:lnTo>
                      <a:lnTo>
                        <a:pt x="0" y="130"/>
                      </a:lnTo>
                      <a:lnTo>
                        <a:pt x="0" y="130"/>
                      </a:lnTo>
                      <a:lnTo>
                        <a:pt x="0" y="120"/>
                      </a:lnTo>
                      <a:lnTo>
                        <a:pt x="2" y="110"/>
                      </a:lnTo>
                      <a:lnTo>
                        <a:pt x="6" y="100"/>
                      </a:lnTo>
                      <a:lnTo>
                        <a:pt x="12" y="90"/>
                      </a:lnTo>
                      <a:lnTo>
                        <a:pt x="28" y="68"/>
                      </a:lnTo>
                      <a:lnTo>
                        <a:pt x="46" y="48"/>
                      </a:lnTo>
                      <a:lnTo>
                        <a:pt x="64" y="28"/>
                      </a:lnTo>
                      <a:lnTo>
                        <a:pt x="80" y="14"/>
                      </a:lnTo>
                      <a:lnTo>
                        <a:pt x="96" y="0"/>
                      </a:lnTo>
                      <a:lnTo>
                        <a:pt x="96" y="0"/>
                      </a:lnTo>
                      <a:lnTo>
                        <a:pt x="130" y="14"/>
                      </a:lnTo>
                      <a:lnTo>
                        <a:pt x="208" y="48"/>
                      </a:lnTo>
                      <a:lnTo>
                        <a:pt x="252" y="70"/>
                      </a:lnTo>
                      <a:lnTo>
                        <a:pt x="292" y="90"/>
                      </a:lnTo>
                      <a:lnTo>
                        <a:pt x="326" y="110"/>
                      </a:lnTo>
                      <a:lnTo>
                        <a:pt x="338" y="118"/>
                      </a:lnTo>
                      <a:lnTo>
                        <a:pt x="346" y="126"/>
                      </a:lnTo>
                      <a:close/>
                    </a:path>
                  </a:pathLst>
                </a:custGeom>
                <a:solidFill>
                  <a:srgbClr val="F2CE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0" name="íşḻiḋé">
                  <a:extLst>
                    <a:ext uri="{FF2B5EF4-FFF2-40B4-BE49-F238E27FC236}">
                      <a16:creationId xmlns:a16="http://schemas.microsoft.com/office/drawing/2014/main" xmlns="" id="{E12EEE74-592E-4BB5-ACFE-08748D919994}"/>
                    </a:ext>
                  </a:extLst>
                </p:cNvPr>
                <p:cNvSpPr/>
                <p:nvPr/>
              </p:nvSpPr>
              <p:spPr bwMode="auto">
                <a:xfrm>
                  <a:off x="3637067" y="3154156"/>
                  <a:ext cx="329953" cy="188817"/>
                </a:xfrm>
                <a:custGeom>
                  <a:avLst/>
                  <a:gdLst>
                    <a:gd name="T0" fmla="*/ 346 w 346"/>
                    <a:gd name="T1" fmla="*/ 126 h 198"/>
                    <a:gd name="T2" fmla="*/ 346 w 346"/>
                    <a:gd name="T3" fmla="*/ 126 h 198"/>
                    <a:gd name="T4" fmla="*/ 296 w 346"/>
                    <a:gd name="T5" fmla="*/ 112 h 198"/>
                    <a:gd name="T6" fmla="*/ 254 w 346"/>
                    <a:gd name="T7" fmla="*/ 102 h 198"/>
                    <a:gd name="T8" fmla="*/ 236 w 346"/>
                    <a:gd name="T9" fmla="*/ 100 h 198"/>
                    <a:gd name="T10" fmla="*/ 224 w 346"/>
                    <a:gd name="T11" fmla="*/ 98 h 198"/>
                    <a:gd name="T12" fmla="*/ 224 w 346"/>
                    <a:gd name="T13" fmla="*/ 98 h 198"/>
                    <a:gd name="T14" fmla="*/ 218 w 346"/>
                    <a:gd name="T15" fmla="*/ 100 h 198"/>
                    <a:gd name="T16" fmla="*/ 212 w 346"/>
                    <a:gd name="T17" fmla="*/ 104 h 198"/>
                    <a:gd name="T18" fmla="*/ 198 w 346"/>
                    <a:gd name="T19" fmla="*/ 116 h 198"/>
                    <a:gd name="T20" fmla="*/ 182 w 346"/>
                    <a:gd name="T21" fmla="*/ 132 h 198"/>
                    <a:gd name="T22" fmla="*/ 166 w 346"/>
                    <a:gd name="T23" fmla="*/ 152 h 198"/>
                    <a:gd name="T24" fmla="*/ 150 w 346"/>
                    <a:gd name="T25" fmla="*/ 170 h 198"/>
                    <a:gd name="T26" fmla="*/ 136 w 346"/>
                    <a:gd name="T27" fmla="*/ 186 h 198"/>
                    <a:gd name="T28" fmla="*/ 122 w 346"/>
                    <a:gd name="T29" fmla="*/ 196 h 198"/>
                    <a:gd name="T30" fmla="*/ 116 w 346"/>
                    <a:gd name="T31" fmla="*/ 198 h 198"/>
                    <a:gd name="T32" fmla="*/ 112 w 346"/>
                    <a:gd name="T33" fmla="*/ 198 h 198"/>
                    <a:gd name="T34" fmla="*/ 112 w 346"/>
                    <a:gd name="T35" fmla="*/ 198 h 198"/>
                    <a:gd name="T36" fmla="*/ 84 w 346"/>
                    <a:gd name="T37" fmla="*/ 192 h 198"/>
                    <a:gd name="T38" fmla="*/ 68 w 346"/>
                    <a:gd name="T39" fmla="*/ 186 h 198"/>
                    <a:gd name="T40" fmla="*/ 50 w 346"/>
                    <a:gd name="T41" fmla="*/ 178 h 198"/>
                    <a:gd name="T42" fmla="*/ 32 w 346"/>
                    <a:gd name="T43" fmla="*/ 170 h 198"/>
                    <a:gd name="T44" fmla="*/ 18 w 346"/>
                    <a:gd name="T45" fmla="*/ 160 h 198"/>
                    <a:gd name="T46" fmla="*/ 12 w 346"/>
                    <a:gd name="T47" fmla="*/ 152 h 198"/>
                    <a:gd name="T48" fmla="*/ 6 w 346"/>
                    <a:gd name="T49" fmla="*/ 146 h 198"/>
                    <a:gd name="T50" fmla="*/ 2 w 346"/>
                    <a:gd name="T51" fmla="*/ 138 h 198"/>
                    <a:gd name="T52" fmla="*/ 0 w 346"/>
                    <a:gd name="T53" fmla="*/ 130 h 198"/>
                    <a:gd name="T54" fmla="*/ 0 w 346"/>
                    <a:gd name="T55" fmla="*/ 130 h 198"/>
                    <a:gd name="T56" fmla="*/ 0 w 346"/>
                    <a:gd name="T57" fmla="*/ 120 h 198"/>
                    <a:gd name="T58" fmla="*/ 2 w 346"/>
                    <a:gd name="T59" fmla="*/ 110 h 198"/>
                    <a:gd name="T60" fmla="*/ 6 w 346"/>
                    <a:gd name="T61" fmla="*/ 100 h 198"/>
                    <a:gd name="T62" fmla="*/ 12 w 346"/>
                    <a:gd name="T63" fmla="*/ 90 h 198"/>
                    <a:gd name="T64" fmla="*/ 28 w 346"/>
                    <a:gd name="T65" fmla="*/ 68 h 198"/>
                    <a:gd name="T66" fmla="*/ 46 w 346"/>
                    <a:gd name="T67" fmla="*/ 48 h 198"/>
                    <a:gd name="T68" fmla="*/ 64 w 346"/>
                    <a:gd name="T69" fmla="*/ 28 h 198"/>
                    <a:gd name="T70" fmla="*/ 80 w 346"/>
                    <a:gd name="T71" fmla="*/ 14 h 198"/>
                    <a:gd name="T72" fmla="*/ 96 w 346"/>
                    <a:gd name="T73" fmla="*/ 0 h 198"/>
                    <a:gd name="T74" fmla="*/ 96 w 346"/>
                    <a:gd name="T75" fmla="*/ 0 h 198"/>
                    <a:gd name="T76" fmla="*/ 130 w 346"/>
                    <a:gd name="T77" fmla="*/ 14 h 198"/>
                    <a:gd name="T78" fmla="*/ 208 w 346"/>
                    <a:gd name="T79" fmla="*/ 48 h 198"/>
                    <a:gd name="T80" fmla="*/ 252 w 346"/>
                    <a:gd name="T81" fmla="*/ 70 h 198"/>
                    <a:gd name="T82" fmla="*/ 292 w 346"/>
                    <a:gd name="T83" fmla="*/ 90 h 198"/>
                    <a:gd name="T84" fmla="*/ 326 w 346"/>
                    <a:gd name="T85" fmla="*/ 110 h 198"/>
                    <a:gd name="T86" fmla="*/ 338 w 346"/>
                    <a:gd name="T87" fmla="*/ 118 h 198"/>
                    <a:gd name="T88" fmla="*/ 346 w 346"/>
                    <a:gd name="T8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6" h="198">
                      <a:moveTo>
                        <a:pt x="346" y="126"/>
                      </a:moveTo>
                      <a:lnTo>
                        <a:pt x="346" y="126"/>
                      </a:lnTo>
                      <a:lnTo>
                        <a:pt x="296" y="112"/>
                      </a:lnTo>
                      <a:lnTo>
                        <a:pt x="254" y="102"/>
                      </a:lnTo>
                      <a:lnTo>
                        <a:pt x="236" y="100"/>
                      </a:lnTo>
                      <a:lnTo>
                        <a:pt x="224" y="98"/>
                      </a:lnTo>
                      <a:lnTo>
                        <a:pt x="224" y="98"/>
                      </a:lnTo>
                      <a:lnTo>
                        <a:pt x="218" y="100"/>
                      </a:lnTo>
                      <a:lnTo>
                        <a:pt x="212" y="104"/>
                      </a:lnTo>
                      <a:lnTo>
                        <a:pt x="198" y="116"/>
                      </a:lnTo>
                      <a:lnTo>
                        <a:pt x="182" y="132"/>
                      </a:lnTo>
                      <a:lnTo>
                        <a:pt x="166" y="152"/>
                      </a:lnTo>
                      <a:lnTo>
                        <a:pt x="150" y="170"/>
                      </a:lnTo>
                      <a:lnTo>
                        <a:pt x="136" y="186"/>
                      </a:lnTo>
                      <a:lnTo>
                        <a:pt x="122" y="196"/>
                      </a:lnTo>
                      <a:lnTo>
                        <a:pt x="116" y="198"/>
                      </a:lnTo>
                      <a:lnTo>
                        <a:pt x="112" y="198"/>
                      </a:lnTo>
                      <a:lnTo>
                        <a:pt x="112" y="198"/>
                      </a:lnTo>
                      <a:lnTo>
                        <a:pt x="84" y="192"/>
                      </a:lnTo>
                      <a:lnTo>
                        <a:pt x="68" y="186"/>
                      </a:lnTo>
                      <a:lnTo>
                        <a:pt x="50" y="178"/>
                      </a:lnTo>
                      <a:lnTo>
                        <a:pt x="32" y="170"/>
                      </a:lnTo>
                      <a:lnTo>
                        <a:pt x="18" y="160"/>
                      </a:lnTo>
                      <a:lnTo>
                        <a:pt x="12" y="152"/>
                      </a:lnTo>
                      <a:lnTo>
                        <a:pt x="6" y="146"/>
                      </a:lnTo>
                      <a:lnTo>
                        <a:pt x="2" y="138"/>
                      </a:lnTo>
                      <a:lnTo>
                        <a:pt x="0" y="130"/>
                      </a:lnTo>
                      <a:lnTo>
                        <a:pt x="0" y="130"/>
                      </a:lnTo>
                      <a:lnTo>
                        <a:pt x="0" y="120"/>
                      </a:lnTo>
                      <a:lnTo>
                        <a:pt x="2" y="110"/>
                      </a:lnTo>
                      <a:lnTo>
                        <a:pt x="6" y="100"/>
                      </a:lnTo>
                      <a:lnTo>
                        <a:pt x="12" y="90"/>
                      </a:lnTo>
                      <a:lnTo>
                        <a:pt x="28" y="68"/>
                      </a:lnTo>
                      <a:lnTo>
                        <a:pt x="46" y="48"/>
                      </a:lnTo>
                      <a:lnTo>
                        <a:pt x="64" y="28"/>
                      </a:lnTo>
                      <a:lnTo>
                        <a:pt x="80" y="14"/>
                      </a:lnTo>
                      <a:lnTo>
                        <a:pt x="96" y="0"/>
                      </a:lnTo>
                      <a:lnTo>
                        <a:pt x="96" y="0"/>
                      </a:lnTo>
                      <a:lnTo>
                        <a:pt x="130" y="14"/>
                      </a:lnTo>
                      <a:lnTo>
                        <a:pt x="208" y="48"/>
                      </a:lnTo>
                      <a:lnTo>
                        <a:pt x="252" y="70"/>
                      </a:lnTo>
                      <a:lnTo>
                        <a:pt x="292" y="90"/>
                      </a:lnTo>
                      <a:lnTo>
                        <a:pt x="326" y="110"/>
                      </a:lnTo>
                      <a:lnTo>
                        <a:pt x="338" y="118"/>
                      </a:lnTo>
                      <a:lnTo>
                        <a:pt x="346"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1" name="î$ľïḑé">
                  <a:extLst>
                    <a:ext uri="{FF2B5EF4-FFF2-40B4-BE49-F238E27FC236}">
                      <a16:creationId xmlns:a16="http://schemas.microsoft.com/office/drawing/2014/main" xmlns="" id="{DE0DCBEB-00D8-4BB0-8AE8-47BA054CFE65}"/>
                    </a:ext>
                  </a:extLst>
                </p:cNvPr>
                <p:cNvSpPr/>
                <p:nvPr/>
              </p:nvSpPr>
              <p:spPr bwMode="auto">
                <a:xfrm>
                  <a:off x="3427270" y="2101356"/>
                  <a:ext cx="1468580" cy="1512447"/>
                </a:xfrm>
                <a:custGeom>
                  <a:avLst/>
                  <a:gdLst>
                    <a:gd name="T0" fmla="*/ 0 w 1540"/>
                    <a:gd name="T1" fmla="*/ 1526 h 1586"/>
                    <a:gd name="T2" fmla="*/ 0 w 1540"/>
                    <a:gd name="T3" fmla="*/ 1526 h 1586"/>
                    <a:gd name="T4" fmla="*/ 220 w 1540"/>
                    <a:gd name="T5" fmla="*/ 1300 h 1586"/>
                    <a:gd name="T6" fmla="*/ 712 w 1540"/>
                    <a:gd name="T7" fmla="*/ 792 h 1586"/>
                    <a:gd name="T8" fmla="*/ 982 w 1540"/>
                    <a:gd name="T9" fmla="*/ 518 h 1586"/>
                    <a:gd name="T10" fmla="*/ 1226 w 1540"/>
                    <a:gd name="T11" fmla="*/ 272 h 1586"/>
                    <a:gd name="T12" fmla="*/ 1410 w 1540"/>
                    <a:gd name="T13" fmla="*/ 88 h 1586"/>
                    <a:gd name="T14" fmla="*/ 1472 w 1540"/>
                    <a:gd name="T15" fmla="*/ 30 h 1586"/>
                    <a:gd name="T16" fmla="*/ 1506 w 1540"/>
                    <a:gd name="T17" fmla="*/ 0 h 1586"/>
                    <a:gd name="T18" fmla="*/ 1506 w 1540"/>
                    <a:gd name="T19" fmla="*/ 0 h 1586"/>
                    <a:gd name="T20" fmla="*/ 1516 w 1540"/>
                    <a:gd name="T21" fmla="*/ 10 h 1586"/>
                    <a:gd name="T22" fmla="*/ 1540 w 1540"/>
                    <a:gd name="T23" fmla="*/ 32 h 1586"/>
                    <a:gd name="T24" fmla="*/ 1540 w 1540"/>
                    <a:gd name="T25" fmla="*/ 32 h 1586"/>
                    <a:gd name="T26" fmla="*/ 854 w 1540"/>
                    <a:gd name="T27" fmla="*/ 772 h 1586"/>
                    <a:gd name="T28" fmla="*/ 360 w 1540"/>
                    <a:gd name="T29" fmla="*/ 1302 h 1586"/>
                    <a:gd name="T30" fmla="*/ 182 w 1540"/>
                    <a:gd name="T31" fmla="*/ 1492 h 1586"/>
                    <a:gd name="T32" fmla="*/ 124 w 1540"/>
                    <a:gd name="T33" fmla="*/ 1554 h 1586"/>
                    <a:gd name="T34" fmla="*/ 90 w 1540"/>
                    <a:gd name="T35" fmla="*/ 1586 h 1586"/>
                    <a:gd name="T36" fmla="*/ 90 w 1540"/>
                    <a:gd name="T37" fmla="*/ 1586 h 1586"/>
                    <a:gd name="T38" fmla="*/ 78 w 1540"/>
                    <a:gd name="T39" fmla="*/ 1586 h 1586"/>
                    <a:gd name="T40" fmla="*/ 64 w 1540"/>
                    <a:gd name="T41" fmla="*/ 1582 h 1586"/>
                    <a:gd name="T42" fmla="*/ 50 w 1540"/>
                    <a:gd name="T43" fmla="*/ 1578 h 1586"/>
                    <a:gd name="T44" fmla="*/ 34 w 1540"/>
                    <a:gd name="T45" fmla="*/ 1570 h 1586"/>
                    <a:gd name="T46" fmla="*/ 20 w 1540"/>
                    <a:gd name="T47" fmla="*/ 1560 h 1586"/>
                    <a:gd name="T48" fmla="*/ 14 w 1540"/>
                    <a:gd name="T49" fmla="*/ 1552 h 1586"/>
                    <a:gd name="T50" fmla="*/ 8 w 1540"/>
                    <a:gd name="T51" fmla="*/ 1546 h 1586"/>
                    <a:gd name="T52" fmla="*/ 2 w 1540"/>
                    <a:gd name="T53" fmla="*/ 1536 h 1586"/>
                    <a:gd name="T54" fmla="*/ 0 w 1540"/>
                    <a:gd name="T55" fmla="*/ 152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40" h="1586">
                      <a:moveTo>
                        <a:pt x="0" y="1526"/>
                      </a:moveTo>
                      <a:lnTo>
                        <a:pt x="0" y="1526"/>
                      </a:lnTo>
                      <a:lnTo>
                        <a:pt x="220" y="1300"/>
                      </a:lnTo>
                      <a:lnTo>
                        <a:pt x="712" y="792"/>
                      </a:lnTo>
                      <a:lnTo>
                        <a:pt x="982" y="518"/>
                      </a:lnTo>
                      <a:lnTo>
                        <a:pt x="1226" y="272"/>
                      </a:lnTo>
                      <a:lnTo>
                        <a:pt x="1410" y="88"/>
                      </a:lnTo>
                      <a:lnTo>
                        <a:pt x="1472" y="30"/>
                      </a:lnTo>
                      <a:lnTo>
                        <a:pt x="1506" y="0"/>
                      </a:lnTo>
                      <a:lnTo>
                        <a:pt x="1506" y="0"/>
                      </a:lnTo>
                      <a:lnTo>
                        <a:pt x="1516" y="10"/>
                      </a:lnTo>
                      <a:lnTo>
                        <a:pt x="1540" y="32"/>
                      </a:lnTo>
                      <a:lnTo>
                        <a:pt x="1540" y="32"/>
                      </a:lnTo>
                      <a:lnTo>
                        <a:pt x="854" y="772"/>
                      </a:lnTo>
                      <a:lnTo>
                        <a:pt x="360" y="1302"/>
                      </a:lnTo>
                      <a:lnTo>
                        <a:pt x="182" y="1492"/>
                      </a:lnTo>
                      <a:lnTo>
                        <a:pt x="124" y="1554"/>
                      </a:lnTo>
                      <a:lnTo>
                        <a:pt x="90" y="1586"/>
                      </a:lnTo>
                      <a:lnTo>
                        <a:pt x="90" y="1586"/>
                      </a:lnTo>
                      <a:lnTo>
                        <a:pt x="78" y="1586"/>
                      </a:lnTo>
                      <a:lnTo>
                        <a:pt x="64" y="1582"/>
                      </a:lnTo>
                      <a:lnTo>
                        <a:pt x="50" y="1578"/>
                      </a:lnTo>
                      <a:lnTo>
                        <a:pt x="34" y="1570"/>
                      </a:lnTo>
                      <a:lnTo>
                        <a:pt x="20" y="1560"/>
                      </a:lnTo>
                      <a:lnTo>
                        <a:pt x="14" y="1552"/>
                      </a:lnTo>
                      <a:lnTo>
                        <a:pt x="8" y="1546"/>
                      </a:lnTo>
                      <a:lnTo>
                        <a:pt x="2" y="1536"/>
                      </a:lnTo>
                      <a:lnTo>
                        <a:pt x="0" y="1526"/>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2" name="íSļîďé">
                  <a:extLst>
                    <a:ext uri="{FF2B5EF4-FFF2-40B4-BE49-F238E27FC236}">
                      <a16:creationId xmlns:a16="http://schemas.microsoft.com/office/drawing/2014/main" xmlns="" id="{388FBACC-7C80-4F94-912C-9B156A368AEC}"/>
                    </a:ext>
                  </a:extLst>
                </p:cNvPr>
                <p:cNvSpPr/>
                <p:nvPr/>
              </p:nvSpPr>
              <p:spPr bwMode="auto">
                <a:xfrm>
                  <a:off x="3427270" y="2101356"/>
                  <a:ext cx="1468580" cy="1512447"/>
                </a:xfrm>
                <a:custGeom>
                  <a:avLst/>
                  <a:gdLst>
                    <a:gd name="T0" fmla="*/ 0 w 1540"/>
                    <a:gd name="T1" fmla="*/ 1526 h 1586"/>
                    <a:gd name="T2" fmla="*/ 0 w 1540"/>
                    <a:gd name="T3" fmla="*/ 1526 h 1586"/>
                    <a:gd name="T4" fmla="*/ 220 w 1540"/>
                    <a:gd name="T5" fmla="*/ 1300 h 1586"/>
                    <a:gd name="T6" fmla="*/ 712 w 1540"/>
                    <a:gd name="T7" fmla="*/ 792 h 1586"/>
                    <a:gd name="T8" fmla="*/ 982 w 1540"/>
                    <a:gd name="T9" fmla="*/ 518 h 1586"/>
                    <a:gd name="T10" fmla="*/ 1226 w 1540"/>
                    <a:gd name="T11" fmla="*/ 272 h 1586"/>
                    <a:gd name="T12" fmla="*/ 1410 w 1540"/>
                    <a:gd name="T13" fmla="*/ 88 h 1586"/>
                    <a:gd name="T14" fmla="*/ 1472 w 1540"/>
                    <a:gd name="T15" fmla="*/ 30 h 1586"/>
                    <a:gd name="T16" fmla="*/ 1506 w 1540"/>
                    <a:gd name="T17" fmla="*/ 0 h 1586"/>
                    <a:gd name="T18" fmla="*/ 1506 w 1540"/>
                    <a:gd name="T19" fmla="*/ 0 h 1586"/>
                    <a:gd name="T20" fmla="*/ 1516 w 1540"/>
                    <a:gd name="T21" fmla="*/ 10 h 1586"/>
                    <a:gd name="T22" fmla="*/ 1540 w 1540"/>
                    <a:gd name="T23" fmla="*/ 32 h 1586"/>
                    <a:gd name="T24" fmla="*/ 1540 w 1540"/>
                    <a:gd name="T25" fmla="*/ 32 h 1586"/>
                    <a:gd name="T26" fmla="*/ 854 w 1540"/>
                    <a:gd name="T27" fmla="*/ 772 h 1586"/>
                    <a:gd name="T28" fmla="*/ 360 w 1540"/>
                    <a:gd name="T29" fmla="*/ 1302 h 1586"/>
                    <a:gd name="T30" fmla="*/ 182 w 1540"/>
                    <a:gd name="T31" fmla="*/ 1492 h 1586"/>
                    <a:gd name="T32" fmla="*/ 124 w 1540"/>
                    <a:gd name="T33" fmla="*/ 1554 h 1586"/>
                    <a:gd name="T34" fmla="*/ 90 w 1540"/>
                    <a:gd name="T35" fmla="*/ 1586 h 1586"/>
                    <a:gd name="T36" fmla="*/ 90 w 1540"/>
                    <a:gd name="T37" fmla="*/ 1586 h 1586"/>
                    <a:gd name="T38" fmla="*/ 78 w 1540"/>
                    <a:gd name="T39" fmla="*/ 1586 h 1586"/>
                    <a:gd name="T40" fmla="*/ 64 w 1540"/>
                    <a:gd name="T41" fmla="*/ 1582 h 1586"/>
                    <a:gd name="T42" fmla="*/ 50 w 1540"/>
                    <a:gd name="T43" fmla="*/ 1578 h 1586"/>
                    <a:gd name="T44" fmla="*/ 34 w 1540"/>
                    <a:gd name="T45" fmla="*/ 1570 h 1586"/>
                    <a:gd name="T46" fmla="*/ 20 w 1540"/>
                    <a:gd name="T47" fmla="*/ 1560 h 1586"/>
                    <a:gd name="T48" fmla="*/ 14 w 1540"/>
                    <a:gd name="T49" fmla="*/ 1552 h 1586"/>
                    <a:gd name="T50" fmla="*/ 8 w 1540"/>
                    <a:gd name="T51" fmla="*/ 1546 h 1586"/>
                    <a:gd name="T52" fmla="*/ 2 w 1540"/>
                    <a:gd name="T53" fmla="*/ 1536 h 1586"/>
                    <a:gd name="T54" fmla="*/ 0 w 1540"/>
                    <a:gd name="T55" fmla="*/ 152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40" h="1586">
                      <a:moveTo>
                        <a:pt x="0" y="1526"/>
                      </a:moveTo>
                      <a:lnTo>
                        <a:pt x="0" y="1526"/>
                      </a:lnTo>
                      <a:lnTo>
                        <a:pt x="220" y="1300"/>
                      </a:lnTo>
                      <a:lnTo>
                        <a:pt x="712" y="792"/>
                      </a:lnTo>
                      <a:lnTo>
                        <a:pt x="982" y="518"/>
                      </a:lnTo>
                      <a:lnTo>
                        <a:pt x="1226" y="272"/>
                      </a:lnTo>
                      <a:lnTo>
                        <a:pt x="1410" y="88"/>
                      </a:lnTo>
                      <a:lnTo>
                        <a:pt x="1472" y="30"/>
                      </a:lnTo>
                      <a:lnTo>
                        <a:pt x="1506" y="0"/>
                      </a:lnTo>
                      <a:lnTo>
                        <a:pt x="1506" y="0"/>
                      </a:lnTo>
                      <a:lnTo>
                        <a:pt x="1516" y="10"/>
                      </a:lnTo>
                      <a:lnTo>
                        <a:pt x="1540" y="32"/>
                      </a:lnTo>
                      <a:lnTo>
                        <a:pt x="1540" y="32"/>
                      </a:lnTo>
                      <a:lnTo>
                        <a:pt x="854" y="772"/>
                      </a:lnTo>
                      <a:lnTo>
                        <a:pt x="360" y="1302"/>
                      </a:lnTo>
                      <a:lnTo>
                        <a:pt x="182" y="1492"/>
                      </a:lnTo>
                      <a:lnTo>
                        <a:pt x="124" y="1554"/>
                      </a:lnTo>
                      <a:lnTo>
                        <a:pt x="90" y="1586"/>
                      </a:lnTo>
                      <a:lnTo>
                        <a:pt x="90" y="1586"/>
                      </a:lnTo>
                      <a:lnTo>
                        <a:pt x="78" y="1586"/>
                      </a:lnTo>
                      <a:lnTo>
                        <a:pt x="64" y="1582"/>
                      </a:lnTo>
                      <a:lnTo>
                        <a:pt x="50" y="1578"/>
                      </a:lnTo>
                      <a:lnTo>
                        <a:pt x="34" y="1570"/>
                      </a:lnTo>
                      <a:lnTo>
                        <a:pt x="20" y="1560"/>
                      </a:lnTo>
                      <a:lnTo>
                        <a:pt x="14" y="1552"/>
                      </a:lnTo>
                      <a:lnTo>
                        <a:pt x="8" y="1546"/>
                      </a:lnTo>
                      <a:lnTo>
                        <a:pt x="2" y="1536"/>
                      </a:lnTo>
                      <a:lnTo>
                        <a:pt x="0" y="15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3" name="íṧļïḑê">
                  <a:extLst>
                    <a:ext uri="{FF2B5EF4-FFF2-40B4-BE49-F238E27FC236}">
                      <a16:creationId xmlns:a16="http://schemas.microsoft.com/office/drawing/2014/main" xmlns="" id="{958490C4-D6D1-418D-9F36-EE12B73FC2B7}"/>
                    </a:ext>
                  </a:extLst>
                </p:cNvPr>
                <p:cNvSpPr/>
                <p:nvPr/>
              </p:nvSpPr>
              <p:spPr bwMode="auto">
                <a:xfrm>
                  <a:off x="3881195" y="3161785"/>
                  <a:ext cx="139229" cy="116342"/>
                </a:xfrm>
                <a:custGeom>
                  <a:avLst/>
                  <a:gdLst>
                    <a:gd name="T0" fmla="*/ 146 w 146"/>
                    <a:gd name="T1" fmla="*/ 50 h 122"/>
                    <a:gd name="T2" fmla="*/ 146 w 146"/>
                    <a:gd name="T3" fmla="*/ 50 h 122"/>
                    <a:gd name="T4" fmla="*/ 40 w 146"/>
                    <a:gd name="T5" fmla="*/ 2 h 122"/>
                    <a:gd name="T6" fmla="*/ 40 w 146"/>
                    <a:gd name="T7" fmla="*/ 2 h 122"/>
                    <a:gd name="T8" fmla="*/ 36 w 146"/>
                    <a:gd name="T9" fmla="*/ 0 h 122"/>
                    <a:gd name="T10" fmla="*/ 34 w 146"/>
                    <a:gd name="T11" fmla="*/ 2 h 122"/>
                    <a:gd name="T12" fmla="*/ 26 w 146"/>
                    <a:gd name="T13" fmla="*/ 6 h 122"/>
                    <a:gd name="T14" fmla="*/ 18 w 146"/>
                    <a:gd name="T15" fmla="*/ 16 h 122"/>
                    <a:gd name="T16" fmla="*/ 10 w 146"/>
                    <a:gd name="T17" fmla="*/ 28 h 122"/>
                    <a:gd name="T18" fmla="*/ 4 w 146"/>
                    <a:gd name="T19" fmla="*/ 40 h 122"/>
                    <a:gd name="T20" fmla="*/ 0 w 146"/>
                    <a:gd name="T21" fmla="*/ 54 h 122"/>
                    <a:gd name="T22" fmla="*/ 0 w 146"/>
                    <a:gd name="T23" fmla="*/ 66 h 122"/>
                    <a:gd name="T24" fmla="*/ 0 w 146"/>
                    <a:gd name="T25" fmla="*/ 76 h 122"/>
                    <a:gd name="T26" fmla="*/ 0 w 146"/>
                    <a:gd name="T27" fmla="*/ 76 h 122"/>
                    <a:gd name="T28" fmla="*/ 4 w 146"/>
                    <a:gd name="T29" fmla="*/ 80 h 122"/>
                    <a:gd name="T30" fmla="*/ 8 w 146"/>
                    <a:gd name="T31" fmla="*/ 84 h 122"/>
                    <a:gd name="T32" fmla="*/ 20 w 146"/>
                    <a:gd name="T33" fmla="*/ 94 h 122"/>
                    <a:gd name="T34" fmla="*/ 34 w 146"/>
                    <a:gd name="T35" fmla="*/ 100 h 122"/>
                    <a:gd name="T36" fmla="*/ 52 w 146"/>
                    <a:gd name="T37" fmla="*/ 108 h 122"/>
                    <a:gd name="T38" fmla="*/ 86 w 146"/>
                    <a:gd name="T39" fmla="*/ 118 h 122"/>
                    <a:gd name="T40" fmla="*/ 108 w 146"/>
                    <a:gd name="T41" fmla="*/ 122 h 122"/>
                    <a:gd name="T42" fmla="*/ 108 w 146"/>
                    <a:gd name="T43" fmla="*/ 122 h 122"/>
                    <a:gd name="T44" fmla="*/ 110 w 146"/>
                    <a:gd name="T45" fmla="*/ 120 h 122"/>
                    <a:gd name="T46" fmla="*/ 114 w 146"/>
                    <a:gd name="T47" fmla="*/ 118 h 122"/>
                    <a:gd name="T48" fmla="*/ 120 w 146"/>
                    <a:gd name="T49" fmla="*/ 110 h 122"/>
                    <a:gd name="T50" fmla="*/ 126 w 146"/>
                    <a:gd name="T51" fmla="*/ 98 h 122"/>
                    <a:gd name="T52" fmla="*/ 132 w 146"/>
                    <a:gd name="T53" fmla="*/ 86 h 122"/>
                    <a:gd name="T54" fmla="*/ 142 w 146"/>
                    <a:gd name="T55" fmla="*/ 62 h 122"/>
                    <a:gd name="T56" fmla="*/ 146 w 146"/>
                    <a:gd name="T57"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122">
                      <a:moveTo>
                        <a:pt x="146" y="50"/>
                      </a:moveTo>
                      <a:lnTo>
                        <a:pt x="146" y="50"/>
                      </a:lnTo>
                      <a:lnTo>
                        <a:pt x="40" y="2"/>
                      </a:lnTo>
                      <a:lnTo>
                        <a:pt x="40" y="2"/>
                      </a:lnTo>
                      <a:lnTo>
                        <a:pt x="36" y="0"/>
                      </a:lnTo>
                      <a:lnTo>
                        <a:pt x="34" y="2"/>
                      </a:lnTo>
                      <a:lnTo>
                        <a:pt x="26" y="6"/>
                      </a:lnTo>
                      <a:lnTo>
                        <a:pt x="18" y="16"/>
                      </a:lnTo>
                      <a:lnTo>
                        <a:pt x="10" y="28"/>
                      </a:lnTo>
                      <a:lnTo>
                        <a:pt x="4" y="40"/>
                      </a:lnTo>
                      <a:lnTo>
                        <a:pt x="0" y="54"/>
                      </a:lnTo>
                      <a:lnTo>
                        <a:pt x="0" y="66"/>
                      </a:lnTo>
                      <a:lnTo>
                        <a:pt x="0" y="76"/>
                      </a:lnTo>
                      <a:lnTo>
                        <a:pt x="0" y="76"/>
                      </a:lnTo>
                      <a:lnTo>
                        <a:pt x="4" y="80"/>
                      </a:lnTo>
                      <a:lnTo>
                        <a:pt x="8" y="84"/>
                      </a:lnTo>
                      <a:lnTo>
                        <a:pt x="20" y="94"/>
                      </a:lnTo>
                      <a:lnTo>
                        <a:pt x="34" y="100"/>
                      </a:lnTo>
                      <a:lnTo>
                        <a:pt x="52" y="108"/>
                      </a:lnTo>
                      <a:lnTo>
                        <a:pt x="86" y="118"/>
                      </a:lnTo>
                      <a:lnTo>
                        <a:pt x="108" y="122"/>
                      </a:lnTo>
                      <a:lnTo>
                        <a:pt x="108" y="122"/>
                      </a:lnTo>
                      <a:lnTo>
                        <a:pt x="110" y="120"/>
                      </a:lnTo>
                      <a:lnTo>
                        <a:pt x="114" y="118"/>
                      </a:lnTo>
                      <a:lnTo>
                        <a:pt x="120" y="110"/>
                      </a:lnTo>
                      <a:lnTo>
                        <a:pt x="126" y="98"/>
                      </a:lnTo>
                      <a:lnTo>
                        <a:pt x="132" y="86"/>
                      </a:lnTo>
                      <a:lnTo>
                        <a:pt x="142" y="62"/>
                      </a:lnTo>
                      <a:lnTo>
                        <a:pt x="146" y="50"/>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4" name="iŝļíḑe">
                  <a:extLst>
                    <a:ext uri="{FF2B5EF4-FFF2-40B4-BE49-F238E27FC236}">
                      <a16:creationId xmlns:a16="http://schemas.microsoft.com/office/drawing/2014/main" xmlns="" id="{5FDA57FD-C563-455F-A8B7-4A428106129D}"/>
                    </a:ext>
                  </a:extLst>
                </p:cNvPr>
                <p:cNvSpPr/>
                <p:nvPr/>
              </p:nvSpPr>
              <p:spPr bwMode="auto">
                <a:xfrm>
                  <a:off x="3881195" y="3161785"/>
                  <a:ext cx="139229" cy="116342"/>
                </a:xfrm>
                <a:custGeom>
                  <a:avLst/>
                  <a:gdLst>
                    <a:gd name="T0" fmla="*/ 146 w 146"/>
                    <a:gd name="T1" fmla="*/ 50 h 122"/>
                    <a:gd name="T2" fmla="*/ 146 w 146"/>
                    <a:gd name="T3" fmla="*/ 50 h 122"/>
                    <a:gd name="T4" fmla="*/ 40 w 146"/>
                    <a:gd name="T5" fmla="*/ 2 h 122"/>
                    <a:gd name="T6" fmla="*/ 40 w 146"/>
                    <a:gd name="T7" fmla="*/ 2 h 122"/>
                    <a:gd name="T8" fmla="*/ 36 w 146"/>
                    <a:gd name="T9" fmla="*/ 0 h 122"/>
                    <a:gd name="T10" fmla="*/ 34 w 146"/>
                    <a:gd name="T11" fmla="*/ 2 h 122"/>
                    <a:gd name="T12" fmla="*/ 26 w 146"/>
                    <a:gd name="T13" fmla="*/ 6 h 122"/>
                    <a:gd name="T14" fmla="*/ 18 w 146"/>
                    <a:gd name="T15" fmla="*/ 16 h 122"/>
                    <a:gd name="T16" fmla="*/ 10 w 146"/>
                    <a:gd name="T17" fmla="*/ 28 h 122"/>
                    <a:gd name="T18" fmla="*/ 4 w 146"/>
                    <a:gd name="T19" fmla="*/ 40 h 122"/>
                    <a:gd name="T20" fmla="*/ 0 w 146"/>
                    <a:gd name="T21" fmla="*/ 54 h 122"/>
                    <a:gd name="T22" fmla="*/ 0 w 146"/>
                    <a:gd name="T23" fmla="*/ 66 h 122"/>
                    <a:gd name="T24" fmla="*/ 0 w 146"/>
                    <a:gd name="T25" fmla="*/ 76 h 122"/>
                    <a:gd name="T26" fmla="*/ 0 w 146"/>
                    <a:gd name="T27" fmla="*/ 76 h 122"/>
                    <a:gd name="T28" fmla="*/ 4 w 146"/>
                    <a:gd name="T29" fmla="*/ 80 h 122"/>
                    <a:gd name="T30" fmla="*/ 8 w 146"/>
                    <a:gd name="T31" fmla="*/ 84 h 122"/>
                    <a:gd name="T32" fmla="*/ 20 w 146"/>
                    <a:gd name="T33" fmla="*/ 94 h 122"/>
                    <a:gd name="T34" fmla="*/ 34 w 146"/>
                    <a:gd name="T35" fmla="*/ 100 h 122"/>
                    <a:gd name="T36" fmla="*/ 52 w 146"/>
                    <a:gd name="T37" fmla="*/ 108 h 122"/>
                    <a:gd name="T38" fmla="*/ 86 w 146"/>
                    <a:gd name="T39" fmla="*/ 118 h 122"/>
                    <a:gd name="T40" fmla="*/ 108 w 146"/>
                    <a:gd name="T41" fmla="*/ 122 h 122"/>
                    <a:gd name="T42" fmla="*/ 108 w 146"/>
                    <a:gd name="T43" fmla="*/ 122 h 122"/>
                    <a:gd name="T44" fmla="*/ 110 w 146"/>
                    <a:gd name="T45" fmla="*/ 120 h 122"/>
                    <a:gd name="T46" fmla="*/ 114 w 146"/>
                    <a:gd name="T47" fmla="*/ 118 h 122"/>
                    <a:gd name="T48" fmla="*/ 120 w 146"/>
                    <a:gd name="T49" fmla="*/ 110 h 122"/>
                    <a:gd name="T50" fmla="*/ 126 w 146"/>
                    <a:gd name="T51" fmla="*/ 98 h 122"/>
                    <a:gd name="T52" fmla="*/ 132 w 146"/>
                    <a:gd name="T53" fmla="*/ 86 h 122"/>
                    <a:gd name="T54" fmla="*/ 142 w 146"/>
                    <a:gd name="T55" fmla="*/ 62 h 122"/>
                    <a:gd name="T56" fmla="*/ 146 w 146"/>
                    <a:gd name="T57"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122">
                      <a:moveTo>
                        <a:pt x="146" y="50"/>
                      </a:moveTo>
                      <a:lnTo>
                        <a:pt x="146" y="50"/>
                      </a:lnTo>
                      <a:lnTo>
                        <a:pt x="40" y="2"/>
                      </a:lnTo>
                      <a:lnTo>
                        <a:pt x="40" y="2"/>
                      </a:lnTo>
                      <a:lnTo>
                        <a:pt x="36" y="0"/>
                      </a:lnTo>
                      <a:lnTo>
                        <a:pt x="34" y="2"/>
                      </a:lnTo>
                      <a:lnTo>
                        <a:pt x="26" y="6"/>
                      </a:lnTo>
                      <a:lnTo>
                        <a:pt x="18" y="16"/>
                      </a:lnTo>
                      <a:lnTo>
                        <a:pt x="10" y="28"/>
                      </a:lnTo>
                      <a:lnTo>
                        <a:pt x="4" y="40"/>
                      </a:lnTo>
                      <a:lnTo>
                        <a:pt x="0" y="54"/>
                      </a:lnTo>
                      <a:lnTo>
                        <a:pt x="0" y="66"/>
                      </a:lnTo>
                      <a:lnTo>
                        <a:pt x="0" y="76"/>
                      </a:lnTo>
                      <a:lnTo>
                        <a:pt x="0" y="76"/>
                      </a:lnTo>
                      <a:lnTo>
                        <a:pt x="4" y="80"/>
                      </a:lnTo>
                      <a:lnTo>
                        <a:pt x="8" y="84"/>
                      </a:lnTo>
                      <a:lnTo>
                        <a:pt x="20" y="94"/>
                      </a:lnTo>
                      <a:lnTo>
                        <a:pt x="34" y="100"/>
                      </a:lnTo>
                      <a:lnTo>
                        <a:pt x="52" y="108"/>
                      </a:lnTo>
                      <a:lnTo>
                        <a:pt x="86" y="118"/>
                      </a:lnTo>
                      <a:lnTo>
                        <a:pt x="108" y="122"/>
                      </a:lnTo>
                      <a:lnTo>
                        <a:pt x="108" y="122"/>
                      </a:lnTo>
                      <a:lnTo>
                        <a:pt x="110" y="120"/>
                      </a:lnTo>
                      <a:lnTo>
                        <a:pt x="114" y="118"/>
                      </a:lnTo>
                      <a:lnTo>
                        <a:pt x="120" y="110"/>
                      </a:lnTo>
                      <a:lnTo>
                        <a:pt x="126" y="98"/>
                      </a:lnTo>
                      <a:lnTo>
                        <a:pt x="132" y="86"/>
                      </a:lnTo>
                      <a:lnTo>
                        <a:pt x="142" y="62"/>
                      </a:lnTo>
                      <a:lnTo>
                        <a:pt x="146" y="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5" name="îŝliḍê">
                  <a:extLst>
                    <a:ext uri="{FF2B5EF4-FFF2-40B4-BE49-F238E27FC236}">
                      <a16:creationId xmlns:a16="http://schemas.microsoft.com/office/drawing/2014/main" xmlns="" id="{A78C803E-B26C-41A9-B312-A6371C3298D4}"/>
                    </a:ext>
                  </a:extLst>
                </p:cNvPr>
                <p:cNvSpPr/>
                <p:nvPr/>
              </p:nvSpPr>
              <p:spPr bwMode="auto">
                <a:xfrm>
                  <a:off x="3785832" y="3232353"/>
                  <a:ext cx="118249" cy="110621"/>
                </a:xfrm>
                <a:custGeom>
                  <a:avLst/>
                  <a:gdLst>
                    <a:gd name="T0" fmla="*/ 68 w 124"/>
                    <a:gd name="T1" fmla="*/ 16 h 116"/>
                    <a:gd name="T2" fmla="*/ 68 w 124"/>
                    <a:gd name="T3" fmla="*/ 16 h 116"/>
                    <a:gd name="T4" fmla="*/ 78 w 124"/>
                    <a:gd name="T5" fmla="*/ 26 h 116"/>
                    <a:gd name="T6" fmla="*/ 100 w 124"/>
                    <a:gd name="T7" fmla="*/ 50 h 116"/>
                    <a:gd name="T8" fmla="*/ 110 w 124"/>
                    <a:gd name="T9" fmla="*/ 64 h 116"/>
                    <a:gd name="T10" fmla="*/ 120 w 124"/>
                    <a:gd name="T11" fmla="*/ 78 h 116"/>
                    <a:gd name="T12" fmla="*/ 124 w 124"/>
                    <a:gd name="T13" fmla="*/ 92 h 116"/>
                    <a:gd name="T14" fmla="*/ 124 w 124"/>
                    <a:gd name="T15" fmla="*/ 96 h 116"/>
                    <a:gd name="T16" fmla="*/ 122 w 124"/>
                    <a:gd name="T17" fmla="*/ 102 h 116"/>
                    <a:gd name="T18" fmla="*/ 122 w 124"/>
                    <a:gd name="T19" fmla="*/ 102 h 116"/>
                    <a:gd name="T20" fmla="*/ 120 w 124"/>
                    <a:gd name="T21" fmla="*/ 106 h 116"/>
                    <a:gd name="T22" fmla="*/ 116 w 124"/>
                    <a:gd name="T23" fmla="*/ 110 h 116"/>
                    <a:gd name="T24" fmla="*/ 104 w 124"/>
                    <a:gd name="T25" fmla="*/ 114 h 116"/>
                    <a:gd name="T26" fmla="*/ 90 w 124"/>
                    <a:gd name="T27" fmla="*/ 116 h 116"/>
                    <a:gd name="T28" fmla="*/ 74 w 124"/>
                    <a:gd name="T29" fmla="*/ 112 h 116"/>
                    <a:gd name="T30" fmla="*/ 56 w 124"/>
                    <a:gd name="T31" fmla="*/ 106 h 116"/>
                    <a:gd name="T32" fmla="*/ 38 w 124"/>
                    <a:gd name="T33" fmla="*/ 92 h 116"/>
                    <a:gd name="T34" fmla="*/ 30 w 124"/>
                    <a:gd name="T35" fmla="*/ 84 h 116"/>
                    <a:gd name="T36" fmla="*/ 22 w 124"/>
                    <a:gd name="T37" fmla="*/ 74 h 116"/>
                    <a:gd name="T38" fmla="*/ 14 w 124"/>
                    <a:gd name="T39" fmla="*/ 62 h 116"/>
                    <a:gd name="T40" fmla="*/ 8 w 124"/>
                    <a:gd name="T41" fmla="*/ 50 h 116"/>
                    <a:gd name="T42" fmla="*/ 8 w 124"/>
                    <a:gd name="T43" fmla="*/ 50 h 116"/>
                    <a:gd name="T44" fmla="*/ 2 w 124"/>
                    <a:gd name="T45" fmla="*/ 38 h 116"/>
                    <a:gd name="T46" fmla="*/ 0 w 124"/>
                    <a:gd name="T47" fmla="*/ 28 h 116"/>
                    <a:gd name="T48" fmla="*/ 0 w 124"/>
                    <a:gd name="T49" fmla="*/ 18 h 116"/>
                    <a:gd name="T50" fmla="*/ 0 w 124"/>
                    <a:gd name="T51" fmla="*/ 12 h 116"/>
                    <a:gd name="T52" fmla="*/ 4 w 124"/>
                    <a:gd name="T53" fmla="*/ 6 h 116"/>
                    <a:gd name="T54" fmla="*/ 8 w 124"/>
                    <a:gd name="T55" fmla="*/ 2 h 116"/>
                    <a:gd name="T56" fmla="*/ 12 w 124"/>
                    <a:gd name="T57" fmla="*/ 0 h 116"/>
                    <a:gd name="T58" fmla="*/ 18 w 124"/>
                    <a:gd name="T59" fmla="*/ 0 h 116"/>
                    <a:gd name="T60" fmla="*/ 32 w 124"/>
                    <a:gd name="T61" fmla="*/ 0 h 116"/>
                    <a:gd name="T62" fmla="*/ 46 w 124"/>
                    <a:gd name="T63" fmla="*/ 4 h 116"/>
                    <a:gd name="T64" fmla="*/ 58 w 124"/>
                    <a:gd name="T65" fmla="*/ 10 h 116"/>
                    <a:gd name="T66" fmla="*/ 68 w 124"/>
                    <a:gd name="T67"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16">
                      <a:moveTo>
                        <a:pt x="68" y="16"/>
                      </a:moveTo>
                      <a:lnTo>
                        <a:pt x="68" y="16"/>
                      </a:lnTo>
                      <a:lnTo>
                        <a:pt x="78" y="26"/>
                      </a:lnTo>
                      <a:lnTo>
                        <a:pt x="100" y="50"/>
                      </a:lnTo>
                      <a:lnTo>
                        <a:pt x="110" y="64"/>
                      </a:lnTo>
                      <a:lnTo>
                        <a:pt x="120" y="78"/>
                      </a:lnTo>
                      <a:lnTo>
                        <a:pt x="124" y="92"/>
                      </a:lnTo>
                      <a:lnTo>
                        <a:pt x="124" y="96"/>
                      </a:lnTo>
                      <a:lnTo>
                        <a:pt x="122" y="102"/>
                      </a:lnTo>
                      <a:lnTo>
                        <a:pt x="122" y="102"/>
                      </a:lnTo>
                      <a:lnTo>
                        <a:pt x="120" y="106"/>
                      </a:lnTo>
                      <a:lnTo>
                        <a:pt x="116" y="110"/>
                      </a:lnTo>
                      <a:lnTo>
                        <a:pt x="104" y="114"/>
                      </a:lnTo>
                      <a:lnTo>
                        <a:pt x="90" y="116"/>
                      </a:lnTo>
                      <a:lnTo>
                        <a:pt x="74" y="112"/>
                      </a:lnTo>
                      <a:lnTo>
                        <a:pt x="56" y="106"/>
                      </a:lnTo>
                      <a:lnTo>
                        <a:pt x="38" y="92"/>
                      </a:lnTo>
                      <a:lnTo>
                        <a:pt x="30" y="84"/>
                      </a:lnTo>
                      <a:lnTo>
                        <a:pt x="22" y="74"/>
                      </a:lnTo>
                      <a:lnTo>
                        <a:pt x="14" y="62"/>
                      </a:lnTo>
                      <a:lnTo>
                        <a:pt x="8" y="50"/>
                      </a:lnTo>
                      <a:lnTo>
                        <a:pt x="8" y="50"/>
                      </a:lnTo>
                      <a:lnTo>
                        <a:pt x="2" y="38"/>
                      </a:lnTo>
                      <a:lnTo>
                        <a:pt x="0" y="28"/>
                      </a:lnTo>
                      <a:lnTo>
                        <a:pt x="0" y="18"/>
                      </a:lnTo>
                      <a:lnTo>
                        <a:pt x="0" y="12"/>
                      </a:lnTo>
                      <a:lnTo>
                        <a:pt x="4" y="6"/>
                      </a:lnTo>
                      <a:lnTo>
                        <a:pt x="8" y="2"/>
                      </a:lnTo>
                      <a:lnTo>
                        <a:pt x="12" y="0"/>
                      </a:lnTo>
                      <a:lnTo>
                        <a:pt x="18" y="0"/>
                      </a:lnTo>
                      <a:lnTo>
                        <a:pt x="32" y="0"/>
                      </a:lnTo>
                      <a:lnTo>
                        <a:pt x="46" y="4"/>
                      </a:lnTo>
                      <a:lnTo>
                        <a:pt x="58" y="10"/>
                      </a:lnTo>
                      <a:lnTo>
                        <a:pt x="68" y="16"/>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6" name="ïṣļîḍé">
                  <a:extLst>
                    <a:ext uri="{FF2B5EF4-FFF2-40B4-BE49-F238E27FC236}">
                      <a16:creationId xmlns:a16="http://schemas.microsoft.com/office/drawing/2014/main" xmlns="" id="{C77CDA4A-BFB6-40C4-91D5-C05D33A486AB}"/>
                    </a:ext>
                  </a:extLst>
                </p:cNvPr>
                <p:cNvSpPr/>
                <p:nvPr/>
              </p:nvSpPr>
              <p:spPr bwMode="auto">
                <a:xfrm>
                  <a:off x="3785832" y="3232353"/>
                  <a:ext cx="118249" cy="110621"/>
                </a:xfrm>
                <a:custGeom>
                  <a:avLst/>
                  <a:gdLst>
                    <a:gd name="T0" fmla="*/ 68 w 124"/>
                    <a:gd name="T1" fmla="*/ 16 h 116"/>
                    <a:gd name="T2" fmla="*/ 68 w 124"/>
                    <a:gd name="T3" fmla="*/ 16 h 116"/>
                    <a:gd name="T4" fmla="*/ 78 w 124"/>
                    <a:gd name="T5" fmla="*/ 26 h 116"/>
                    <a:gd name="T6" fmla="*/ 100 w 124"/>
                    <a:gd name="T7" fmla="*/ 50 h 116"/>
                    <a:gd name="T8" fmla="*/ 110 w 124"/>
                    <a:gd name="T9" fmla="*/ 64 h 116"/>
                    <a:gd name="T10" fmla="*/ 120 w 124"/>
                    <a:gd name="T11" fmla="*/ 78 h 116"/>
                    <a:gd name="T12" fmla="*/ 124 w 124"/>
                    <a:gd name="T13" fmla="*/ 92 h 116"/>
                    <a:gd name="T14" fmla="*/ 124 w 124"/>
                    <a:gd name="T15" fmla="*/ 96 h 116"/>
                    <a:gd name="T16" fmla="*/ 122 w 124"/>
                    <a:gd name="T17" fmla="*/ 102 h 116"/>
                    <a:gd name="T18" fmla="*/ 122 w 124"/>
                    <a:gd name="T19" fmla="*/ 102 h 116"/>
                    <a:gd name="T20" fmla="*/ 120 w 124"/>
                    <a:gd name="T21" fmla="*/ 106 h 116"/>
                    <a:gd name="T22" fmla="*/ 116 w 124"/>
                    <a:gd name="T23" fmla="*/ 110 h 116"/>
                    <a:gd name="T24" fmla="*/ 104 w 124"/>
                    <a:gd name="T25" fmla="*/ 114 h 116"/>
                    <a:gd name="T26" fmla="*/ 90 w 124"/>
                    <a:gd name="T27" fmla="*/ 116 h 116"/>
                    <a:gd name="T28" fmla="*/ 74 w 124"/>
                    <a:gd name="T29" fmla="*/ 112 h 116"/>
                    <a:gd name="T30" fmla="*/ 56 w 124"/>
                    <a:gd name="T31" fmla="*/ 106 h 116"/>
                    <a:gd name="T32" fmla="*/ 38 w 124"/>
                    <a:gd name="T33" fmla="*/ 92 h 116"/>
                    <a:gd name="T34" fmla="*/ 30 w 124"/>
                    <a:gd name="T35" fmla="*/ 84 h 116"/>
                    <a:gd name="T36" fmla="*/ 22 w 124"/>
                    <a:gd name="T37" fmla="*/ 74 h 116"/>
                    <a:gd name="T38" fmla="*/ 14 w 124"/>
                    <a:gd name="T39" fmla="*/ 62 h 116"/>
                    <a:gd name="T40" fmla="*/ 8 w 124"/>
                    <a:gd name="T41" fmla="*/ 50 h 116"/>
                    <a:gd name="T42" fmla="*/ 8 w 124"/>
                    <a:gd name="T43" fmla="*/ 50 h 116"/>
                    <a:gd name="T44" fmla="*/ 2 w 124"/>
                    <a:gd name="T45" fmla="*/ 38 h 116"/>
                    <a:gd name="T46" fmla="*/ 0 w 124"/>
                    <a:gd name="T47" fmla="*/ 28 h 116"/>
                    <a:gd name="T48" fmla="*/ 0 w 124"/>
                    <a:gd name="T49" fmla="*/ 18 h 116"/>
                    <a:gd name="T50" fmla="*/ 0 w 124"/>
                    <a:gd name="T51" fmla="*/ 12 h 116"/>
                    <a:gd name="T52" fmla="*/ 4 w 124"/>
                    <a:gd name="T53" fmla="*/ 6 h 116"/>
                    <a:gd name="T54" fmla="*/ 8 w 124"/>
                    <a:gd name="T55" fmla="*/ 2 h 116"/>
                    <a:gd name="T56" fmla="*/ 12 w 124"/>
                    <a:gd name="T57" fmla="*/ 0 h 116"/>
                    <a:gd name="T58" fmla="*/ 18 w 124"/>
                    <a:gd name="T59" fmla="*/ 0 h 116"/>
                    <a:gd name="T60" fmla="*/ 32 w 124"/>
                    <a:gd name="T61" fmla="*/ 0 h 116"/>
                    <a:gd name="T62" fmla="*/ 46 w 124"/>
                    <a:gd name="T63" fmla="*/ 4 h 116"/>
                    <a:gd name="T64" fmla="*/ 58 w 124"/>
                    <a:gd name="T65" fmla="*/ 10 h 116"/>
                    <a:gd name="T66" fmla="*/ 68 w 124"/>
                    <a:gd name="T67"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16">
                      <a:moveTo>
                        <a:pt x="68" y="16"/>
                      </a:moveTo>
                      <a:lnTo>
                        <a:pt x="68" y="16"/>
                      </a:lnTo>
                      <a:lnTo>
                        <a:pt x="78" y="26"/>
                      </a:lnTo>
                      <a:lnTo>
                        <a:pt x="100" y="50"/>
                      </a:lnTo>
                      <a:lnTo>
                        <a:pt x="110" y="64"/>
                      </a:lnTo>
                      <a:lnTo>
                        <a:pt x="120" y="78"/>
                      </a:lnTo>
                      <a:lnTo>
                        <a:pt x="124" y="92"/>
                      </a:lnTo>
                      <a:lnTo>
                        <a:pt x="124" y="96"/>
                      </a:lnTo>
                      <a:lnTo>
                        <a:pt x="122" y="102"/>
                      </a:lnTo>
                      <a:lnTo>
                        <a:pt x="122" y="102"/>
                      </a:lnTo>
                      <a:lnTo>
                        <a:pt x="120" y="106"/>
                      </a:lnTo>
                      <a:lnTo>
                        <a:pt x="116" y="110"/>
                      </a:lnTo>
                      <a:lnTo>
                        <a:pt x="104" y="114"/>
                      </a:lnTo>
                      <a:lnTo>
                        <a:pt x="90" y="116"/>
                      </a:lnTo>
                      <a:lnTo>
                        <a:pt x="74" y="112"/>
                      </a:lnTo>
                      <a:lnTo>
                        <a:pt x="56" y="106"/>
                      </a:lnTo>
                      <a:lnTo>
                        <a:pt x="38" y="92"/>
                      </a:lnTo>
                      <a:lnTo>
                        <a:pt x="30" y="84"/>
                      </a:lnTo>
                      <a:lnTo>
                        <a:pt x="22" y="74"/>
                      </a:lnTo>
                      <a:lnTo>
                        <a:pt x="14" y="62"/>
                      </a:lnTo>
                      <a:lnTo>
                        <a:pt x="8" y="50"/>
                      </a:lnTo>
                      <a:lnTo>
                        <a:pt x="8" y="50"/>
                      </a:lnTo>
                      <a:lnTo>
                        <a:pt x="2" y="38"/>
                      </a:lnTo>
                      <a:lnTo>
                        <a:pt x="0" y="28"/>
                      </a:lnTo>
                      <a:lnTo>
                        <a:pt x="0" y="18"/>
                      </a:lnTo>
                      <a:lnTo>
                        <a:pt x="0" y="12"/>
                      </a:lnTo>
                      <a:lnTo>
                        <a:pt x="4" y="6"/>
                      </a:lnTo>
                      <a:lnTo>
                        <a:pt x="8" y="2"/>
                      </a:lnTo>
                      <a:lnTo>
                        <a:pt x="12" y="0"/>
                      </a:lnTo>
                      <a:lnTo>
                        <a:pt x="18" y="0"/>
                      </a:lnTo>
                      <a:lnTo>
                        <a:pt x="32" y="0"/>
                      </a:lnTo>
                      <a:lnTo>
                        <a:pt x="46" y="4"/>
                      </a:lnTo>
                      <a:lnTo>
                        <a:pt x="58" y="10"/>
                      </a:lnTo>
                      <a:lnTo>
                        <a:pt x="68"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7" name="iṩľiḓê">
                  <a:extLst>
                    <a:ext uri="{FF2B5EF4-FFF2-40B4-BE49-F238E27FC236}">
                      <a16:creationId xmlns:a16="http://schemas.microsoft.com/office/drawing/2014/main" xmlns="" id="{2692591D-0E4A-4E74-B8BE-FCEB39416EA4}"/>
                    </a:ext>
                  </a:extLst>
                </p:cNvPr>
                <p:cNvSpPr/>
                <p:nvPr/>
              </p:nvSpPr>
              <p:spPr bwMode="auto">
                <a:xfrm>
                  <a:off x="3743873" y="3278127"/>
                  <a:ext cx="101084" cy="102992"/>
                </a:xfrm>
                <a:custGeom>
                  <a:avLst/>
                  <a:gdLst>
                    <a:gd name="T0" fmla="*/ 20 w 106"/>
                    <a:gd name="T1" fmla="*/ 0 h 108"/>
                    <a:gd name="T2" fmla="*/ 20 w 106"/>
                    <a:gd name="T3" fmla="*/ 0 h 108"/>
                    <a:gd name="T4" fmla="*/ 30 w 106"/>
                    <a:gd name="T5" fmla="*/ 2 h 108"/>
                    <a:gd name="T6" fmla="*/ 44 w 106"/>
                    <a:gd name="T7" fmla="*/ 6 h 108"/>
                    <a:gd name="T8" fmla="*/ 60 w 106"/>
                    <a:gd name="T9" fmla="*/ 14 h 108"/>
                    <a:gd name="T10" fmla="*/ 74 w 106"/>
                    <a:gd name="T11" fmla="*/ 26 h 108"/>
                    <a:gd name="T12" fmla="*/ 86 w 106"/>
                    <a:gd name="T13" fmla="*/ 36 h 108"/>
                    <a:gd name="T14" fmla="*/ 96 w 106"/>
                    <a:gd name="T15" fmla="*/ 48 h 108"/>
                    <a:gd name="T16" fmla="*/ 104 w 106"/>
                    <a:gd name="T17" fmla="*/ 58 h 108"/>
                    <a:gd name="T18" fmla="*/ 106 w 106"/>
                    <a:gd name="T19" fmla="*/ 64 h 108"/>
                    <a:gd name="T20" fmla="*/ 106 w 106"/>
                    <a:gd name="T21" fmla="*/ 68 h 108"/>
                    <a:gd name="T22" fmla="*/ 106 w 106"/>
                    <a:gd name="T23" fmla="*/ 68 h 108"/>
                    <a:gd name="T24" fmla="*/ 104 w 106"/>
                    <a:gd name="T25" fmla="*/ 76 h 108"/>
                    <a:gd name="T26" fmla="*/ 100 w 106"/>
                    <a:gd name="T27" fmla="*/ 86 h 108"/>
                    <a:gd name="T28" fmla="*/ 94 w 106"/>
                    <a:gd name="T29" fmla="*/ 94 h 108"/>
                    <a:gd name="T30" fmla="*/ 88 w 106"/>
                    <a:gd name="T31" fmla="*/ 102 h 108"/>
                    <a:gd name="T32" fmla="*/ 78 w 106"/>
                    <a:gd name="T33" fmla="*/ 106 h 108"/>
                    <a:gd name="T34" fmla="*/ 68 w 106"/>
                    <a:gd name="T35" fmla="*/ 108 h 108"/>
                    <a:gd name="T36" fmla="*/ 56 w 106"/>
                    <a:gd name="T37" fmla="*/ 106 h 108"/>
                    <a:gd name="T38" fmla="*/ 44 w 106"/>
                    <a:gd name="T39" fmla="*/ 100 h 108"/>
                    <a:gd name="T40" fmla="*/ 44 w 106"/>
                    <a:gd name="T41" fmla="*/ 100 h 108"/>
                    <a:gd name="T42" fmla="*/ 30 w 106"/>
                    <a:gd name="T43" fmla="*/ 88 h 108"/>
                    <a:gd name="T44" fmla="*/ 18 w 106"/>
                    <a:gd name="T45" fmla="*/ 74 h 108"/>
                    <a:gd name="T46" fmla="*/ 8 w 106"/>
                    <a:gd name="T47" fmla="*/ 58 h 108"/>
                    <a:gd name="T48" fmla="*/ 2 w 106"/>
                    <a:gd name="T49" fmla="*/ 42 h 108"/>
                    <a:gd name="T50" fmla="*/ 0 w 106"/>
                    <a:gd name="T51" fmla="*/ 26 h 108"/>
                    <a:gd name="T52" fmla="*/ 0 w 106"/>
                    <a:gd name="T53" fmla="*/ 18 h 108"/>
                    <a:gd name="T54" fmla="*/ 0 w 106"/>
                    <a:gd name="T55" fmla="*/ 12 h 108"/>
                    <a:gd name="T56" fmla="*/ 4 w 106"/>
                    <a:gd name="T57" fmla="*/ 8 h 108"/>
                    <a:gd name="T58" fmla="*/ 8 w 106"/>
                    <a:gd name="T59" fmla="*/ 4 h 108"/>
                    <a:gd name="T60" fmla="*/ 12 w 106"/>
                    <a:gd name="T61" fmla="*/ 0 h 108"/>
                    <a:gd name="T62" fmla="*/ 20 w 106"/>
                    <a:gd name="T6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108">
                      <a:moveTo>
                        <a:pt x="20" y="0"/>
                      </a:moveTo>
                      <a:lnTo>
                        <a:pt x="20" y="0"/>
                      </a:lnTo>
                      <a:lnTo>
                        <a:pt x="30" y="2"/>
                      </a:lnTo>
                      <a:lnTo>
                        <a:pt x="44" y="6"/>
                      </a:lnTo>
                      <a:lnTo>
                        <a:pt x="60" y="14"/>
                      </a:lnTo>
                      <a:lnTo>
                        <a:pt x="74" y="26"/>
                      </a:lnTo>
                      <a:lnTo>
                        <a:pt x="86" y="36"/>
                      </a:lnTo>
                      <a:lnTo>
                        <a:pt x="96" y="48"/>
                      </a:lnTo>
                      <a:lnTo>
                        <a:pt x="104" y="58"/>
                      </a:lnTo>
                      <a:lnTo>
                        <a:pt x="106" y="64"/>
                      </a:lnTo>
                      <a:lnTo>
                        <a:pt x="106" y="68"/>
                      </a:lnTo>
                      <a:lnTo>
                        <a:pt x="106" y="68"/>
                      </a:lnTo>
                      <a:lnTo>
                        <a:pt x="104" y="76"/>
                      </a:lnTo>
                      <a:lnTo>
                        <a:pt x="100" y="86"/>
                      </a:lnTo>
                      <a:lnTo>
                        <a:pt x="94" y="94"/>
                      </a:lnTo>
                      <a:lnTo>
                        <a:pt x="88" y="102"/>
                      </a:lnTo>
                      <a:lnTo>
                        <a:pt x="78" y="106"/>
                      </a:lnTo>
                      <a:lnTo>
                        <a:pt x="68" y="108"/>
                      </a:lnTo>
                      <a:lnTo>
                        <a:pt x="56" y="106"/>
                      </a:lnTo>
                      <a:lnTo>
                        <a:pt x="44" y="100"/>
                      </a:lnTo>
                      <a:lnTo>
                        <a:pt x="44" y="100"/>
                      </a:lnTo>
                      <a:lnTo>
                        <a:pt x="30" y="88"/>
                      </a:lnTo>
                      <a:lnTo>
                        <a:pt x="18" y="74"/>
                      </a:lnTo>
                      <a:lnTo>
                        <a:pt x="8" y="58"/>
                      </a:lnTo>
                      <a:lnTo>
                        <a:pt x="2" y="42"/>
                      </a:lnTo>
                      <a:lnTo>
                        <a:pt x="0" y="26"/>
                      </a:lnTo>
                      <a:lnTo>
                        <a:pt x="0" y="18"/>
                      </a:lnTo>
                      <a:lnTo>
                        <a:pt x="0" y="12"/>
                      </a:lnTo>
                      <a:lnTo>
                        <a:pt x="4" y="8"/>
                      </a:lnTo>
                      <a:lnTo>
                        <a:pt x="8" y="4"/>
                      </a:lnTo>
                      <a:lnTo>
                        <a:pt x="12" y="0"/>
                      </a:lnTo>
                      <a:lnTo>
                        <a:pt x="20" y="0"/>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8" name="iṣľïḋè">
                  <a:extLst>
                    <a:ext uri="{FF2B5EF4-FFF2-40B4-BE49-F238E27FC236}">
                      <a16:creationId xmlns:a16="http://schemas.microsoft.com/office/drawing/2014/main" xmlns="" id="{9648F9B3-BA42-4DD1-97C9-FEB12AD5A25A}"/>
                    </a:ext>
                  </a:extLst>
                </p:cNvPr>
                <p:cNvSpPr/>
                <p:nvPr/>
              </p:nvSpPr>
              <p:spPr bwMode="auto">
                <a:xfrm>
                  <a:off x="3743873" y="3278127"/>
                  <a:ext cx="101084" cy="102992"/>
                </a:xfrm>
                <a:custGeom>
                  <a:avLst/>
                  <a:gdLst>
                    <a:gd name="T0" fmla="*/ 20 w 106"/>
                    <a:gd name="T1" fmla="*/ 0 h 108"/>
                    <a:gd name="T2" fmla="*/ 20 w 106"/>
                    <a:gd name="T3" fmla="*/ 0 h 108"/>
                    <a:gd name="T4" fmla="*/ 30 w 106"/>
                    <a:gd name="T5" fmla="*/ 2 h 108"/>
                    <a:gd name="T6" fmla="*/ 44 w 106"/>
                    <a:gd name="T7" fmla="*/ 6 h 108"/>
                    <a:gd name="T8" fmla="*/ 60 w 106"/>
                    <a:gd name="T9" fmla="*/ 14 h 108"/>
                    <a:gd name="T10" fmla="*/ 74 w 106"/>
                    <a:gd name="T11" fmla="*/ 26 h 108"/>
                    <a:gd name="T12" fmla="*/ 86 w 106"/>
                    <a:gd name="T13" fmla="*/ 36 h 108"/>
                    <a:gd name="T14" fmla="*/ 96 w 106"/>
                    <a:gd name="T15" fmla="*/ 48 h 108"/>
                    <a:gd name="T16" fmla="*/ 104 w 106"/>
                    <a:gd name="T17" fmla="*/ 58 h 108"/>
                    <a:gd name="T18" fmla="*/ 106 w 106"/>
                    <a:gd name="T19" fmla="*/ 64 h 108"/>
                    <a:gd name="T20" fmla="*/ 106 w 106"/>
                    <a:gd name="T21" fmla="*/ 68 h 108"/>
                    <a:gd name="T22" fmla="*/ 106 w 106"/>
                    <a:gd name="T23" fmla="*/ 68 h 108"/>
                    <a:gd name="T24" fmla="*/ 104 w 106"/>
                    <a:gd name="T25" fmla="*/ 76 h 108"/>
                    <a:gd name="T26" fmla="*/ 100 w 106"/>
                    <a:gd name="T27" fmla="*/ 86 h 108"/>
                    <a:gd name="T28" fmla="*/ 94 w 106"/>
                    <a:gd name="T29" fmla="*/ 94 h 108"/>
                    <a:gd name="T30" fmla="*/ 88 w 106"/>
                    <a:gd name="T31" fmla="*/ 102 h 108"/>
                    <a:gd name="T32" fmla="*/ 78 w 106"/>
                    <a:gd name="T33" fmla="*/ 106 h 108"/>
                    <a:gd name="T34" fmla="*/ 68 w 106"/>
                    <a:gd name="T35" fmla="*/ 108 h 108"/>
                    <a:gd name="T36" fmla="*/ 56 w 106"/>
                    <a:gd name="T37" fmla="*/ 106 h 108"/>
                    <a:gd name="T38" fmla="*/ 44 w 106"/>
                    <a:gd name="T39" fmla="*/ 100 h 108"/>
                    <a:gd name="T40" fmla="*/ 44 w 106"/>
                    <a:gd name="T41" fmla="*/ 100 h 108"/>
                    <a:gd name="T42" fmla="*/ 30 w 106"/>
                    <a:gd name="T43" fmla="*/ 88 h 108"/>
                    <a:gd name="T44" fmla="*/ 18 w 106"/>
                    <a:gd name="T45" fmla="*/ 74 h 108"/>
                    <a:gd name="T46" fmla="*/ 8 w 106"/>
                    <a:gd name="T47" fmla="*/ 58 h 108"/>
                    <a:gd name="T48" fmla="*/ 2 w 106"/>
                    <a:gd name="T49" fmla="*/ 42 h 108"/>
                    <a:gd name="T50" fmla="*/ 0 w 106"/>
                    <a:gd name="T51" fmla="*/ 26 h 108"/>
                    <a:gd name="T52" fmla="*/ 0 w 106"/>
                    <a:gd name="T53" fmla="*/ 18 h 108"/>
                    <a:gd name="T54" fmla="*/ 0 w 106"/>
                    <a:gd name="T55" fmla="*/ 12 h 108"/>
                    <a:gd name="T56" fmla="*/ 4 w 106"/>
                    <a:gd name="T57" fmla="*/ 8 h 108"/>
                    <a:gd name="T58" fmla="*/ 8 w 106"/>
                    <a:gd name="T59" fmla="*/ 4 h 108"/>
                    <a:gd name="T60" fmla="*/ 12 w 106"/>
                    <a:gd name="T61" fmla="*/ 0 h 108"/>
                    <a:gd name="T62" fmla="*/ 20 w 106"/>
                    <a:gd name="T6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108">
                      <a:moveTo>
                        <a:pt x="20" y="0"/>
                      </a:moveTo>
                      <a:lnTo>
                        <a:pt x="20" y="0"/>
                      </a:lnTo>
                      <a:lnTo>
                        <a:pt x="30" y="2"/>
                      </a:lnTo>
                      <a:lnTo>
                        <a:pt x="44" y="6"/>
                      </a:lnTo>
                      <a:lnTo>
                        <a:pt x="60" y="14"/>
                      </a:lnTo>
                      <a:lnTo>
                        <a:pt x="74" y="26"/>
                      </a:lnTo>
                      <a:lnTo>
                        <a:pt x="86" y="36"/>
                      </a:lnTo>
                      <a:lnTo>
                        <a:pt x="96" y="48"/>
                      </a:lnTo>
                      <a:lnTo>
                        <a:pt x="104" y="58"/>
                      </a:lnTo>
                      <a:lnTo>
                        <a:pt x="106" y="64"/>
                      </a:lnTo>
                      <a:lnTo>
                        <a:pt x="106" y="68"/>
                      </a:lnTo>
                      <a:lnTo>
                        <a:pt x="106" y="68"/>
                      </a:lnTo>
                      <a:lnTo>
                        <a:pt x="104" y="76"/>
                      </a:lnTo>
                      <a:lnTo>
                        <a:pt x="100" y="86"/>
                      </a:lnTo>
                      <a:lnTo>
                        <a:pt x="94" y="94"/>
                      </a:lnTo>
                      <a:lnTo>
                        <a:pt x="88" y="102"/>
                      </a:lnTo>
                      <a:lnTo>
                        <a:pt x="78" y="106"/>
                      </a:lnTo>
                      <a:lnTo>
                        <a:pt x="68" y="108"/>
                      </a:lnTo>
                      <a:lnTo>
                        <a:pt x="56" y="106"/>
                      </a:lnTo>
                      <a:lnTo>
                        <a:pt x="44" y="100"/>
                      </a:lnTo>
                      <a:lnTo>
                        <a:pt x="44" y="100"/>
                      </a:lnTo>
                      <a:lnTo>
                        <a:pt x="30" y="88"/>
                      </a:lnTo>
                      <a:lnTo>
                        <a:pt x="18" y="74"/>
                      </a:lnTo>
                      <a:lnTo>
                        <a:pt x="8" y="58"/>
                      </a:lnTo>
                      <a:lnTo>
                        <a:pt x="2" y="42"/>
                      </a:lnTo>
                      <a:lnTo>
                        <a:pt x="0" y="26"/>
                      </a:lnTo>
                      <a:lnTo>
                        <a:pt x="0" y="18"/>
                      </a:lnTo>
                      <a:lnTo>
                        <a:pt x="0" y="12"/>
                      </a:lnTo>
                      <a:lnTo>
                        <a:pt x="4" y="8"/>
                      </a:lnTo>
                      <a:lnTo>
                        <a:pt x="8" y="4"/>
                      </a:lnTo>
                      <a:lnTo>
                        <a:pt x="12"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9" name="iṩľiďé">
                  <a:extLst>
                    <a:ext uri="{FF2B5EF4-FFF2-40B4-BE49-F238E27FC236}">
                      <a16:creationId xmlns:a16="http://schemas.microsoft.com/office/drawing/2014/main" xmlns="" id="{CD6A7D69-2047-4F87-BEB2-9BFAE84D2036}"/>
                    </a:ext>
                  </a:extLst>
                </p:cNvPr>
                <p:cNvSpPr/>
                <p:nvPr/>
              </p:nvSpPr>
              <p:spPr bwMode="auto">
                <a:xfrm>
                  <a:off x="3617994" y="3108382"/>
                  <a:ext cx="263200" cy="171652"/>
                </a:xfrm>
                <a:custGeom>
                  <a:avLst/>
                  <a:gdLst>
                    <a:gd name="T0" fmla="*/ 4 w 276"/>
                    <a:gd name="T1" fmla="*/ 114 h 180"/>
                    <a:gd name="T2" fmla="*/ 4 w 276"/>
                    <a:gd name="T3" fmla="*/ 114 h 180"/>
                    <a:gd name="T4" fmla="*/ 14 w 276"/>
                    <a:gd name="T5" fmla="*/ 98 h 180"/>
                    <a:gd name="T6" fmla="*/ 36 w 276"/>
                    <a:gd name="T7" fmla="*/ 62 h 180"/>
                    <a:gd name="T8" fmla="*/ 50 w 276"/>
                    <a:gd name="T9" fmla="*/ 42 h 180"/>
                    <a:gd name="T10" fmla="*/ 64 w 276"/>
                    <a:gd name="T11" fmla="*/ 24 h 180"/>
                    <a:gd name="T12" fmla="*/ 78 w 276"/>
                    <a:gd name="T13" fmla="*/ 8 h 180"/>
                    <a:gd name="T14" fmla="*/ 88 w 276"/>
                    <a:gd name="T15" fmla="*/ 0 h 180"/>
                    <a:gd name="T16" fmla="*/ 88 w 276"/>
                    <a:gd name="T17" fmla="*/ 0 h 180"/>
                    <a:gd name="T18" fmla="*/ 94 w 276"/>
                    <a:gd name="T19" fmla="*/ 0 h 180"/>
                    <a:gd name="T20" fmla="*/ 102 w 276"/>
                    <a:gd name="T21" fmla="*/ 2 h 180"/>
                    <a:gd name="T22" fmla="*/ 122 w 276"/>
                    <a:gd name="T23" fmla="*/ 10 h 180"/>
                    <a:gd name="T24" fmla="*/ 146 w 276"/>
                    <a:gd name="T25" fmla="*/ 22 h 180"/>
                    <a:gd name="T26" fmla="*/ 174 w 276"/>
                    <a:gd name="T27" fmla="*/ 40 h 180"/>
                    <a:gd name="T28" fmla="*/ 228 w 276"/>
                    <a:gd name="T29" fmla="*/ 72 h 180"/>
                    <a:gd name="T30" fmla="*/ 250 w 276"/>
                    <a:gd name="T31" fmla="*/ 82 h 180"/>
                    <a:gd name="T32" fmla="*/ 258 w 276"/>
                    <a:gd name="T33" fmla="*/ 86 h 180"/>
                    <a:gd name="T34" fmla="*/ 266 w 276"/>
                    <a:gd name="T35" fmla="*/ 86 h 180"/>
                    <a:gd name="T36" fmla="*/ 266 w 276"/>
                    <a:gd name="T37" fmla="*/ 86 h 180"/>
                    <a:gd name="T38" fmla="*/ 272 w 276"/>
                    <a:gd name="T39" fmla="*/ 88 h 180"/>
                    <a:gd name="T40" fmla="*/ 276 w 276"/>
                    <a:gd name="T41" fmla="*/ 90 h 180"/>
                    <a:gd name="T42" fmla="*/ 276 w 276"/>
                    <a:gd name="T43" fmla="*/ 92 h 180"/>
                    <a:gd name="T44" fmla="*/ 276 w 276"/>
                    <a:gd name="T45" fmla="*/ 96 h 180"/>
                    <a:gd name="T46" fmla="*/ 272 w 276"/>
                    <a:gd name="T47" fmla="*/ 104 h 180"/>
                    <a:gd name="T48" fmla="*/ 262 w 276"/>
                    <a:gd name="T49" fmla="*/ 112 h 180"/>
                    <a:gd name="T50" fmla="*/ 250 w 276"/>
                    <a:gd name="T51" fmla="*/ 122 h 180"/>
                    <a:gd name="T52" fmla="*/ 236 w 276"/>
                    <a:gd name="T53" fmla="*/ 128 h 180"/>
                    <a:gd name="T54" fmla="*/ 220 w 276"/>
                    <a:gd name="T55" fmla="*/ 132 h 180"/>
                    <a:gd name="T56" fmla="*/ 212 w 276"/>
                    <a:gd name="T57" fmla="*/ 134 h 180"/>
                    <a:gd name="T58" fmla="*/ 206 w 276"/>
                    <a:gd name="T59" fmla="*/ 132 h 180"/>
                    <a:gd name="T60" fmla="*/ 206 w 276"/>
                    <a:gd name="T61" fmla="*/ 132 h 180"/>
                    <a:gd name="T62" fmla="*/ 192 w 276"/>
                    <a:gd name="T63" fmla="*/ 128 h 180"/>
                    <a:gd name="T64" fmla="*/ 178 w 276"/>
                    <a:gd name="T65" fmla="*/ 122 h 180"/>
                    <a:gd name="T66" fmla="*/ 150 w 276"/>
                    <a:gd name="T67" fmla="*/ 106 h 180"/>
                    <a:gd name="T68" fmla="*/ 128 w 276"/>
                    <a:gd name="T69" fmla="*/ 92 h 180"/>
                    <a:gd name="T70" fmla="*/ 118 w 276"/>
                    <a:gd name="T71" fmla="*/ 86 h 180"/>
                    <a:gd name="T72" fmla="*/ 118 w 276"/>
                    <a:gd name="T73" fmla="*/ 86 h 180"/>
                    <a:gd name="T74" fmla="*/ 118 w 276"/>
                    <a:gd name="T75" fmla="*/ 98 h 180"/>
                    <a:gd name="T76" fmla="*/ 118 w 276"/>
                    <a:gd name="T77" fmla="*/ 110 h 180"/>
                    <a:gd name="T78" fmla="*/ 114 w 276"/>
                    <a:gd name="T79" fmla="*/ 126 h 180"/>
                    <a:gd name="T80" fmla="*/ 106 w 276"/>
                    <a:gd name="T81" fmla="*/ 142 h 180"/>
                    <a:gd name="T82" fmla="*/ 102 w 276"/>
                    <a:gd name="T83" fmla="*/ 148 h 180"/>
                    <a:gd name="T84" fmla="*/ 94 w 276"/>
                    <a:gd name="T85" fmla="*/ 156 h 180"/>
                    <a:gd name="T86" fmla="*/ 86 w 276"/>
                    <a:gd name="T87" fmla="*/ 162 h 180"/>
                    <a:gd name="T88" fmla="*/ 78 w 276"/>
                    <a:gd name="T89" fmla="*/ 168 h 180"/>
                    <a:gd name="T90" fmla="*/ 66 w 276"/>
                    <a:gd name="T91" fmla="*/ 174 h 180"/>
                    <a:gd name="T92" fmla="*/ 54 w 276"/>
                    <a:gd name="T93" fmla="*/ 178 h 180"/>
                    <a:gd name="T94" fmla="*/ 54 w 276"/>
                    <a:gd name="T95" fmla="*/ 178 h 180"/>
                    <a:gd name="T96" fmla="*/ 42 w 276"/>
                    <a:gd name="T97" fmla="*/ 180 h 180"/>
                    <a:gd name="T98" fmla="*/ 30 w 276"/>
                    <a:gd name="T99" fmla="*/ 180 h 180"/>
                    <a:gd name="T100" fmla="*/ 22 w 276"/>
                    <a:gd name="T101" fmla="*/ 178 h 180"/>
                    <a:gd name="T102" fmla="*/ 16 w 276"/>
                    <a:gd name="T103" fmla="*/ 176 h 180"/>
                    <a:gd name="T104" fmla="*/ 10 w 276"/>
                    <a:gd name="T105" fmla="*/ 170 h 180"/>
                    <a:gd name="T106" fmla="*/ 6 w 276"/>
                    <a:gd name="T107" fmla="*/ 166 h 180"/>
                    <a:gd name="T108" fmla="*/ 4 w 276"/>
                    <a:gd name="T109" fmla="*/ 160 h 180"/>
                    <a:gd name="T110" fmla="*/ 2 w 276"/>
                    <a:gd name="T111" fmla="*/ 152 h 180"/>
                    <a:gd name="T112" fmla="*/ 0 w 276"/>
                    <a:gd name="T113" fmla="*/ 138 h 180"/>
                    <a:gd name="T114" fmla="*/ 2 w 276"/>
                    <a:gd name="T115" fmla="*/ 126 h 180"/>
                    <a:gd name="T116" fmla="*/ 4 w 276"/>
                    <a:gd name="T1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180">
                      <a:moveTo>
                        <a:pt x="4" y="114"/>
                      </a:moveTo>
                      <a:lnTo>
                        <a:pt x="4" y="114"/>
                      </a:lnTo>
                      <a:lnTo>
                        <a:pt x="14" y="98"/>
                      </a:lnTo>
                      <a:lnTo>
                        <a:pt x="36" y="62"/>
                      </a:lnTo>
                      <a:lnTo>
                        <a:pt x="50" y="42"/>
                      </a:lnTo>
                      <a:lnTo>
                        <a:pt x="64" y="24"/>
                      </a:lnTo>
                      <a:lnTo>
                        <a:pt x="78" y="8"/>
                      </a:lnTo>
                      <a:lnTo>
                        <a:pt x="88" y="0"/>
                      </a:lnTo>
                      <a:lnTo>
                        <a:pt x="88" y="0"/>
                      </a:lnTo>
                      <a:lnTo>
                        <a:pt x="94" y="0"/>
                      </a:lnTo>
                      <a:lnTo>
                        <a:pt x="102" y="2"/>
                      </a:lnTo>
                      <a:lnTo>
                        <a:pt x="122" y="10"/>
                      </a:lnTo>
                      <a:lnTo>
                        <a:pt x="146" y="22"/>
                      </a:lnTo>
                      <a:lnTo>
                        <a:pt x="174" y="40"/>
                      </a:lnTo>
                      <a:lnTo>
                        <a:pt x="228" y="72"/>
                      </a:lnTo>
                      <a:lnTo>
                        <a:pt x="250" y="82"/>
                      </a:lnTo>
                      <a:lnTo>
                        <a:pt x="258" y="86"/>
                      </a:lnTo>
                      <a:lnTo>
                        <a:pt x="266" y="86"/>
                      </a:lnTo>
                      <a:lnTo>
                        <a:pt x="266" y="86"/>
                      </a:lnTo>
                      <a:lnTo>
                        <a:pt x="272" y="88"/>
                      </a:lnTo>
                      <a:lnTo>
                        <a:pt x="276" y="90"/>
                      </a:lnTo>
                      <a:lnTo>
                        <a:pt x="276" y="92"/>
                      </a:lnTo>
                      <a:lnTo>
                        <a:pt x="276" y="96"/>
                      </a:lnTo>
                      <a:lnTo>
                        <a:pt x="272" y="104"/>
                      </a:lnTo>
                      <a:lnTo>
                        <a:pt x="262" y="112"/>
                      </a:lnTo>
                      <a:lnTo>
                        <a:pt x="250" y="122"/>
                      </a:lnTo>
                      <a:lnTo>
                        <a:pt x="236" y="128"/>
                      </a:lnTo>
                      <a:lnTo>
                        <a:pt x="220" y="132"/>
                      </a:lnTo>
                      <a:lnTo>
                        <a:pt x="212" y="134"/>
                      </a:lnTo>
                      <a:lnTo>
                        <a:pt x="206" y="132"/>
                      </a:lnTo>
                      <a:lnTo>
                        <a:pt x="206" y="132"/>
                      </a:lnTo>
                      <a:lnTo>
                        <a:pt x="192" y="128"/>
                      </a:lnTo>
                      <a:lnTo>
                        <a:pt x="178" y="122"/>
                      </a:lnTo>
                      <a:lnTo>
                        <a:pt x="150" y="106"/>
                      </a:lnTo>
                      <a:lnTo>
                        <a:pt x="128" y="92"/>
                      </a:lnTo>
                      <a:lnTo>
                        <a:pt x="118" y="86"/>
                      </a:lnTo>
                      <a:lnTo>
                        <a:pt x="118" y="86"/>
                      </a:lnTo>
                      <a:lnTo>
                        <a:pt x="118" y="98"/>
                      </a:lnTo>
                      <a:lnTo>
                        <a:pt x="118" y="110"/>
                      </a:lnTo>
                      <a:lnTo>
                        <a:pt x="114" y="126"/>
                      </a:lnTo>
                      <a:lnTo>
                        <a:pt x="106" y="142"/>
                      </a:lnTo>
                      <a:lnTo>
                        <a:pt x="102" y="148"/>
                      </a:lnTo>
                      <a:lnTo>
                        <a:pt x="94" y="156"/>
                      </a:lnTo>
                      <a:lnTo>
                        <a:pt x="86" y="162"/>
                      </a:lnTo>
                      <a:lnTo>
                        <a:pt x="78" y="168"/>
                      </a:lnTo>
                      <a:lnTo>
                        <a:pt x="66" y="174"/>
                      </a:lnTo>
                      <a:lnTo>
                        <a:pt x="54" y="178"/>
                      </a:lnTo>
                      <a:lnTo>
                        <a:pt x="54" y="178"/>
                      </a:lnTo>
                      <a:lnTo>
                        <a:pt x="42" y="180"/>
                      </a:lnTo>
                      <a:lnTo>
                        <a:pt x="30" y="180"/>
                      </a:lnTo>
                      <a:lnTo>
                        <a:pt x="22" y="178"/>
                      </a:lnTo>
                      <a:lnTo>
                        <a:pt x="16" y="176"/>
                      </a:lnTo>
                      <a:lnTo>
                        <a:pt x="10" y="170"/>
                      </a:lnTo>
                      <a:lnTo>
                        <a:pt x="6" y="166"/>
                      </a:lnTo>
                      <a:lnTo>
                        <a:pt x="4" y="160"/>
                      </a:lnTo>
                      <a:lnTo>
                        <a:pt x="2" y="152"/>
                      </a:lnTo>
                      <a:lnTo>
                        <a:pt x="0" y="138"/>
                      </a:lnTo>
                      <a:lnTo>
                        <a:pt x="2" y="126"/>
                      </a:lnTo>
                      <a:lnTo>
                        <a:pt x="4" y="114"/>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0" name="ïsļidê">
                  <a:extLst>
                    <a:ext uri="{FF2B5EF4-FFF2-40B4-BE49-F238E27FC236}">
                      <a16:creationId xmlns:a16="http://schemas.microsoft.com/office/drawing/2014/main" xmlns="" id="{405A7612-87F4-4008-A983-90AB2E88582D}"/>
                    </a:ext>
                  </a:extLst>
                </p:cNvPr>
                <p:cNvSpPr/>
                <p:nvPr/>
              </p:nvSpPr>
              <p:spPr bwMode="auto">
                <a:xfrm>
                  <a:off x="3617994" y="3108382"/>
                  <a:ext cx="263200" cy="171652"/>
                </a:xfrm>
                <a:custGeom>
                  <a:avLst/>
                  <a:gdLst>
                    <a:gd name="T0" fmla="*/ 4 w 276"/>
                    <a:gd name="T1" fmla="*/ 114 h 180"/>
                    <a:gd name="T2" fmla="*/ 4 w 276"/>
                    <a:gd name="T3" fmla="*/ 114 h 180"/>
                    <a:gd name="T4" fmla="*/ 14 w 276"/>
                    <a:gd name="T5" fmla="*/ 98 h 180"/>
                    <a:gd name="T6" fmla="*/ 36 w 276"/>
                    <a:gd name="T7" fmla="*/ 62 h 180"/>
                    <a:gd name="T8" fmla="*/ 50 w 276"/>
                    <a:gd name="T9" fmla="*/ 42 h 180"/>
                    <a:gd name="T10" fmla="*/ 64 w 276"/>
                    <a:gd name="T11" fmla="*/ 24 h 180"/>
                    <a:gd name="T12" fmla="*/ 78 w 276"/>
                    <a:gd name="T13" fmla="*/ 8 h 180"/>
                    <a:gd name="T14" fmla="*/ 88 w 276"/>
                    <a:gd name="T15" fmla="*/ 0 h 180"/>
                    <a:gd name="T16" fmla="*/ 88 w 276"/>
                    <a:gd name="T17" fmla="*/ 0 h 180"/>
                    <a:gd name="T18" fmla="*/ 94 w 276"/>
                    <a:gd name="T19" fmla="*/ 0 h 180"/>
                    <a:gd name="T20" fmla="*/ 102 w 276"/>
                    <a:gd name="T21" fmla="*/ 2 h 180"/>
                    <a:gd name="T22" fmla="*/ 122 w 276"/>
                    <a:gd name="T23" fmla="*/ 10 h 180"/>
                    <a:gd name="T24" fmla="*/ 146 w 276"/>
                    <a:gd name="T25" fmla="*/ 22 h 180"/>
                    <a:gd name="T26" fmla="*/ 174 w 276"/>
                    <a:gd name="T27" fmla="*/ 40 h 180"/>
                    <a:gd name="T28" fmla="*/ 228 w 276"/>
                    <a:gd name="T29" fmla="*/ 72 h 180"/>
                    <a:gd name="T30" fmla="*/ 250 w 276"/>
                    <a:gd name="T31" fmla="*/ 82 h 180"/>
                    <a:gd name="T32" fmla="*/ 258 w 276"/>
                    <a:gd name="T33" fmla="*/ 86 h 180"/>
                    <a:gd name="T34" fmla="*/ 266 w 276"/>
                    <a:gd name="T35" fmla="*/ 86 h 180"/>
                    <a:gd name="T36" fmla="*/ 266 w 276"/>
                    <a:gd name="T37" fmla="*/ 86 h 180"/>
                    <a:gd name="T38" fmla="*/ 272 w 276"/>
                    <a:gd name="T39" fmla="*/ 88 h 180"/>
                    <a:gd name="T40" fmla="*/ 276 w 276"/>
                    <a:gd name="T41" fmla="*/ 90 h 180"/>
                    <a:gd name="T42" fmla="*/ 276 w 276"/>
                    <a:gd name="T43" fmla="*/ 92 h 180"/>
                    <a:gd name="T44" fmla="*/ 276 w 276"/>
                    <a:gd name="T45" fmla="*/ 96 h 180"/>
                    <a:gd name="T46" fmla="*/ 272 w 276"/>
                    <a:gd name="T47" fmla="*/ 104 h 180"/>
                    <a:gd name="T48" fmla="*/ 262 w 276"/>
                    <a:gd name="T49" fmla="*/ 112 h 180"/>
                    <a:gd name="T50" fmla="*/ 250 w 276"/>
                    <a:gd name="T51" fmla="*/ 122 h 180"/>
                    <a:gd name="T52" fmla="*/ 236 w 276"/>
                    <a:gd name="T53" fmla="*/ 128 h 180"/>
                    <a:gd name="T54" fmla="*/ 220 w 276"/>
                    <a:gd name="T55" fmla="*/ 132 h 180"/>
                    <a:gd name="T56" fmla="*/ 212 w 276"/>
                    <a:gd name="T57" fmla="*/ 134 h 180"/>
                    <a:gd name="T58" fmla="*/ 206 w 276"/>
                    <a:gd name="T59" fmla="*/ 132 h 180"/>
                    <a:gd name="T60" fmla="*/ 206 w 276"/>
                    <a:gd name="T61" fmla="*/ 132 h 180"/>
                    <a:gd name="T62" fmla="*/ 192 w 276"/>
                    <a:gd name="T63" fmla="*/ 128 h 180"/>
                    <a:gd name="T64" fmla="*/ 178 w 276"/>
                    <a:gd name="T65" fmla="*/ 122 h 180"/>
                    <a:gd name="T66" fmla="*/ 150 w 276"/>
                    <a:gd name="T67" fmla="*/ 106 h 180"/>
                    <a:gd name="T68" fmla="*/ 128 w 276"/>
                    <a:gd name="T69" fmla="*/ 92 h 180"/>
                    <a:gd name="T70" fmla="*/ 118 w 276"/>
                    <a:gd name="T71" fmla="*/ 86 h 180"/>
                    <a:gd name="T72" fmla="*/ 118 w 276"/>
                    <a:gd name="T73" fmla="*/ 86 h 180"/>
                    <a:gd name="T74" fmla="*/ 118 w 276"/>
                    <a:gd name="T75" fmla="*/ 98 h 180"/>
                    <a:gd name="T76" fmla="*/ 118 w 276"/>
                    <a:gd name="T77" fmla="*/ 110 h 180"/>
                    <a:gd name="T78" fmla="*/ 114 w 276"/>
                    <a:gd name="T79" fmla="*/ 126 h 180"/>
                    <a:gd name="T80" fmla="*/ 106 w 276"/>
                    <a:gd name="T81" fmla="*/ 142 h 180"/>
                    <a:gd name="T82" fmla="*/ 102 w 276"/>
                    <a:gd name="T83" fmla="*/ 148 h 180"/>
                    <a:gd name="T84" fmla="*/ 94 w 276"/>
                    <a:gd name="T85" fmla="*/ 156 h 180"/>
                    <a:gd name="T86" fmla="*/ 86 w 276"/>
                    <a:gd name="T87" fmla="*/ 162 h 180"/>
                    <a:gd name="T88" fmla="*/ 78 w 276"/>
                    <a:gd name="T89" fmla="*/ 168 h 180"/>
                    <a:gd name="T90" fmla="*/ 66 w 276"/>
                    <a:gd name="T91" fmla="*/ 174 h 180"/>
                    <a:gd name="T92" fmla="*/ 54 w 276"/>
                    <a:gd name="T93" fmla="*/ 178 h 180"/>
                    <a:gd name="T94" fmla="*/ 54 w 276"/>
                    <a:gd name="T95" fmla="*/ 178 h 180"/>
                    <a:gd name="T96" fmla="*/ 42 w 276"/>
                    <a:gd name="T97" fmla="*/ 180 h 180"/>
                    <a:gd name="T98" fmla="*/ 30 w 276"/>
                    <a:gd name="T99" fmla="*/ 180 h 180"/>
                    <a:gd name="T100" fmla="*/ 22 w 276"/>
                    <a:gd name="T101" fmla="*/ 178 h 180"/>
                    <a:gd name="T102" fmla="*/ 16 w 276"/>
                    <a:gd name="T103" fmla="*/ 176 h 180"/>
                    <a:gd name="T104" fmla="*/ 10 w 276"/>
                    <a:gd name="T105" fmla="*/ 170 h 180"/>
                    <a:gd name="T106" fmla="*/ 6 w 276"/>
                    <a:gd name="T107" fmla="*/ 166 h 180"/>
                    <a:gd name="T108" fmla="*/ 4 w 276"/>
                    <a:gd name="T109" fmla="*/ 160 h 180"/>
                    <a:gd name="T110" fmla="*/ 2 w 276"/>
                    <a:gd name="T111" fmla="*/ 152 h 180"/>
                    <a:gd name="T112" fmla="*/ 0 w 276"/>
                    <a:gd name="T113" fmla="*/ 138 h 180"/>
                    <a:gd name="T114" fmla="*/ 2 w 276"/>
                    <a:gd name="T115" fmla="*/ 126 h 180"/>
                    <a:gd name="T116" fmla="*/ 4 w 276"/>
                    <a:gd name="T1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180">
                      <a:moveTo>
                        <a:pt x="4" y="114"/>
                      </a:moveTo>
                      <a:lnTo>
                        <a:pt x="4" y="114"/>
                      </a:lnTo>
                      <a:lnTo>
                        <a:pt x="14" y="98"/>
                      </a:lnTo>
                      <a:lnTo>
                        <a:pt x="36" y="62"/>
                      </a:lnTo>
                      <a:lnTo>
                        <a:pt x="50" y="42"/>
                      </a:lnTo>
                      <a:lnTo>
                        <a:pt x="64" y="24"/>
                      </a:lnTo>
                      <a:lnTo>
                        <a:pt x="78" y="8"/>
                      </a:lnTo>
                      <a:lnTo>
                        <a:pt x="88" y="0"/>
                      </a:lnTo>
                      <a:lnTo>
                        <a:pt x="88" y="0"/>
                      </a:lnTo>
                      <a:lnTo>
                        <a:pt x="94" y="0"/>
                      </a:lnTo>
                      <a:lnTo>
                        <a:pt x="102" y="2"/>
                      </a:lnTo>
                      <a:lnTo>
                        <a:pt x="122" y="10"/>
                      </a:lnTo>
                      <a:lnTo>
                        <a:pt x="146" y="22"/>
                      </a:lnTo>
                      <a:lnTo>
                        <a:pt x="174" y="40"/>
                      </a:lnTo>
                      <a:lnTo>
                        <a:pt x="228" y="72"/>
                      </a:lnTo>
                      <a:lnTo>
                        <a:pt x="250" y="82"/>
                      </a:lnTo>
                      <a:lnTo>
                        <a:pt x="258" y="86"/>
                      </a:lnTo>
                      <a:lnTo>
                        <a:pt x="266" y="86"/>
                      </a:lnTo>
                      <a:lnTo>
                        <a:pt x="266" y="86"/>
                      </a:lnTo>
                      <a:lnTo>
                        <a:pt x="272" y="88"/>
                      </a:lnTo>
                      <a:lnTo>
                        <a:pt x="276" y="90"/>
                      </a:lnTo>
                      <a:lnTo>
                        <a:pt x="276" y="92"/>
                      </a:lnTo>
                      <a:lnTo>
                        <a:pt x="276" y="96"/>
                      </a:lnTo>
                      <a:lnTo>
                        <a:pt x="272" y="104"/>
                      </a:lnTo>
                      <a:lnTo>
                        <a:pt x="262" y="112"/>
                      </a:lnTo>
                      <a:lnTo>
                        <a:pt x="250" y="122"/>
                      </a:lnTo>
                      <a:lnTo>
                        <a:pt x="236" y="128"/>
                      </a:lnTo>
                      <a:lnTo>
                        <a:pt x="220" y="132"/>
                      </a:lnTo>
                      <a:lnTo>
                        <a:pt x="212" y="134"/>
                      </a:lnTo>
                      <a:lnTo>
                        <a:pt x="206" y="132"/>
                      </a:lnTo>
                      <a:lnTo>
                        <a:pt x="206" y="132"/>
                      </a:lnTo>
                      <a:lnTo>
                        <a:pt x="192" y="128"/>
                      </a:lnTo>
                      <a:lnTo>
                        <a:pt x="178" y="122"/>
                      </a:lnTo>
                      <a:lnTo>
                        <a:pt x="150" y="106"/>
                      </a:lnTo>
                      <a:lnTo>
                        <a:pt x="128" y="92"/>
                      </a:lnTo>
                      <a:lnTo>
                        <a:pt x="118" y="86"/>
                      </a:lnTo>
                      <a:lnTo>
                        <a:pt x="118" y="86"/>
                      </a:lnTo>
                      <a:lnTo>
                        <a:pt x="118" y="98"/>
                      </a:lnTo>
                      <a:lnTo>
                        <a:pt x="118" y="110"/>
                      </a:lnTo>
                      <a:lnTo>
                        <a:pt x="114" y="126"/>
                      </a:lnTo>
                      <a:lnTo>
                        <a:pt x="106" y="142"/>
                      </a:lnTo>
                      <a:lnTo>
                        <a:pt x="102" y="148"/>
                      </a:lnTo>
                      <a:lnTo>
                        <a:pt x="94" y="156"/>
                      </a:lnTo>
                      <a:lnTo>
                        <a:pt x="86" y="162"/>
                      </a:lnTo>
                      <a:lnTo>
                        <a:pt x="78" y="168"/>
                      </a:lnTo>
                      <a:lnTo>
                        <a:pt x="66" y="174"/>
                      </a:lnTo>
                      <a:lnTo>
                        <a:pt x="54" y="178"/>
                      </a:lnTo>
                      <a:lnTo>
                        <a:pt x="54" y="178"/>
                      </a:lnTo>
                      <a:lnTo>
                        <a:pt x="42" y="180"/>
                      </a:lnTo>
                      <a:lnTo>
                        <a:pt x="30" y="180"/>
                      </a:lnTo>
                      <a:lnTo>
                        <a:pt x="22" y="178"/>
                      </a:lnTo>
                      <a:lnTo>
                        <a:pt x="16" y="176"/>
                      </a:lnTo>
                      <a:lnTo>
                        <a:pt x="10" y="170"/>
                      </a:lnTo>
                      <a:lnTo>
                        <a:pt x="6" y="166"/>
                      </a:lnTo>
                      <a:lnTo>
                        <a:pt x="4" y="160"/>
                      </a:lnTo>
                      <a:lnTo>
                        <a:pt x="2" y="152"/>
                      </a:lnTo>
                      <a:lnTo>
                        <a:pt x="0" y="138"/>
                      </a:lnTo>
                      <a:lnTo>
                        <a:pt x="2" y="126"/>
                      </a:lnTo>
                      <a:lnTo>
                        <a:pt x="4"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1" name="ísļïḓè">
                  <a:extLst>
                    <a:ext uri="{FF2B5EF4-FFF2-40B4-BE49-F238E27FC236}">
                      <a16:creationId xmlns:a16="http://schemas.microsoft.com/office/drawing/2014/main" xmlns="" id="{ADBC1ECD-D640-4446-870D-571FDCA0B26A}"/>
                    </a:ext>
                  </a:extLst>
                </p:cNvPr>
                <p:cNvSpPr/>
                <p:nvPr/>
              </p:nvSpPr>
              <p:spPr bwMode="auto">
                <a:xfrm>
                  <a:off x="2412614" y="3045443"/>
                  <a:ext cx="1275948" cy="406244"/>
                </a:xfrm>
                <a:custGeom>
                  <a:avLst/>
                  <a:gdLst>
                    <a:gd name="T0" fmla="*/ 42 w 1338"/>
                    <a:gd name="T1" fmla="*/ 0 h 426"/>
                    <a:gd name="T2" fmla="*/ 54 w 1338"/>
                    <a:gd name="T3" fmla="*/ 2 h 426"/>
                    <a:gd name="T4" fmla="*/ 158 w 1338"/>
                    <a:gd name="T5" fmla="*/ 62 h 426"/>
                    <a:gd name="T6" fmla="*/ 276 w 1338"/>
                    <a:gd name="T7" fmla="*/ 124 h 426"/>
                    <a:gd name="T8" fmla="*/ 386 w 1338"/>
                    <a:gd name="T9" fmla="*/ 172 h 426"/>
                    <a:gd name="T10" fmla="*/ 468 w 1338"/>
                    <a:gd name="T11" fmla="*/ 202 h 426"/>
                    <a:gd name="T12" fmla="*/ 556 w 1338"/>
                    <a:gd name="T13" fmla="*/ 228 h 426"/>
                    <a:gd name="T14" fmla="*/ 652 w 1338"/>
                    <a:gd name="T15" fmla="*/ 248 h 426"/>
                    <a:gd name="T16" fmla="*/ 752 w 1338"/>
                    <a:gd name="T17" fmla="*/ 260 h 426"/>
                    <a:gd name="T18" fmla="*/ 858 w 1338"/>
                    <a:gd name="T19" fmla="*/ 262 h 426"/>
                    <a:gd name="T20" fmla="*/ 968 w 1338"/>
                    <a:gd name="T21" fmla="*/ 254 h 426"/>
                    <a:gd name="T22" fmla="*/ 1082 w 1338"/>
                    <a:gd name="T23" fmla="*/ 232 h 426"/>
                    <a:gd name="T24" fmla="*/ 1198 w 1338"/>
                    <a:gd name="T25" fmla="*/ 196 h 426"/>
                    <a:gd name="T26" fmla="*/ 1258 w 1338"/>
                    <a:gd name="T27" fmla="*/ 172 h 426"/>
                    <a:gd name="T28" fmla="*/ 1278 w 1338"/>
                    <a:gd name="T29" fmla="*/ 188 h 426"/>
                    <a:gd name="T30" fmla="*/ 1304 w 1338"/>
                    <a:gd name="T31" fmla="*/ 220 h 426"/>
                    <a:gd name="T32" fmla="*/ 1328 w 1338"/>
                    <a:gd name="T33" fmla="*/ 268 h 426"/>
                    <a:gd name="T34" fmla="*/ 1338 w 1338"/>
                    <a:gd name="T35" fmla="*/ 298 h 426"/>
                    <a:gd name="T36" fmla="*/ 1272 w 1338"/>
                    <a:gd name="T37" fmla="*/ 328 h 426"/>
                    <a:gd name="T38" fmla="*/ 1166 w 1338"/>
                    <a:gd name="T39" fmla="*/ 364 h 426"/>
                    <a:gd name="T40" fmla="*/ 1018 w 1338"/>
                    <a:gd name="T41" fmla="*/ 402 h 426"/>
                    <a:gd name="T42" fmla="*/ 934 w 1338"/>
                    <a:gd name="T43" fmla="*/ 416 h 426"/>
                    <a:gd name="T44" fmla="*/ 840 w 1338"/>
                    <a:gd name="T45" fmla="*/ 424 h 426"/>
                    <a:gd name="T46" fmla="*/ 742 w 1338"/>
                    <a:gd name="T47" fmla="*/ 426 h 426"/>
                    <a:gd name="T48" fmla="*/ 640 w 1338"/>
                    <a:gd name="T49" fmla="*/ 420 h 426"/>
                    <a:gd name="T50" fmla="*/ 534 w 1338"/>
                    <a:gd name="T51" fmla="*/ 402 h 426"/>
                    <a:gd name="T52" fmla="*/ 426 w 1338"/>
                    <a:gd name="T53" fmla="*/ 374 h 426"/>
                    <a:gd name="T54" fmla="*/ 316 w 1338"/>
                    <a:gd name="T55" fmla="*/ 330 h 426"/>
                    <a:gd name="T56" fmla="*/ 206 w 1338"/>
                    <a:gd name="T57" fmla="*/ 274 h 426"/>
                    <a:gd name="T58" fmla="*/ 98 w 1338"/>
                    <a:gd name="T59" fmla="*/ 198 h 426"/>
                    <a:gd name="T60" fmla="*/ 72 w 1338"/>
                    <a:gd name="T61" fmla="*/ 172 h 426"/>
                    <a:gd name="T62" fmla="*/ 26 w 1338"/>
                    <a:gd name="T63" fmla="*/ 112 h 426"/>
                    <a:gd name="T64" fmla="*/ 8 w 1338"/>
                    <a:gd name="T65" fmla="*/ 78 h 426"/>
                    <a:gd name="T66" fmla="*/ 0 w 1338"/>
                    <a:gd name="T67" fmla="*/ 44 h 426"/>
                    <a:gd name="T68" fmla="*/ 2 w 1338"/>
                    <a:gd name="T69" fmla="*/ 30 h 426"/>
                    <a:gd name="T70" fmla="*/ 10 w 1338"/>
                    <a:gd name="T71" fmla="*/ 18 h 426"/>
                    <a:gd name="T72" fmla="*/ 22 w 1338"/>
                    <a:gd name="T73" fmla="*/ 8 h 426"/>
                    <a:gd name="T74" fmla="*/ 42 w 1338"/>
                    <a:gd name="T7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8" h="426">
                      <a:moveTo>
                        <a:pt x="42" y="0"/>
                      </a:moveTo>
                      <a:lnTo>
                        <a:pt x="42" y="0"/>
                      </a:lnTo>
                      <a:lnTo>
                        <a:pt x="46" y="0"/>
                      </a:lnTo>
                      <a:lnTo>
                        <a:pt x="54" y="2"/>
                      </a:lnTo>
                      <a:lnTo>
                        <a:pt x="78" y="16"/>
                      </a:lnTo>
                      <a:lnTo>
                        <a:pt x="158" y="62"/>
                      </a:lnTo>
                      <a:lnTo>
                        <a:pt x="212" y="92"/>
                      </a:lnTo>
                      <a:lnTo>
                        <a:pt x="276" y="124"/>
                      </a:lnTo>
                      <a:lnTo>
                        <a:pt x="346" y="156"/>
                      </a:lnTo>
                      <a:lnTo>
                        <a:pt x="386" y="172"/>
                      </a:lnTo>
                      <a:lnTo>
                        <a:pt x="426" y="188"/>
                      </a:lnTo>
                      <a:lnTo>
                        <a:pt x="468" y="202"/>
                      </a:lnTo>
                      <a:lnTo>
                        <a:pt x="512" y="216"/>
                      </a:lnTo>
                      <a:lnTo>
                        <a:pt x="556" y="228"/>
                      </a:lnTo>
                      <a:lnTo>
                        <a:pt x="604" y="238"/>
                      </a:lnTo>
                      <a:lnTo>
                        <a:pt x="652" y="248"/>
                      </a:lnTo>
                      <a:lnTo>
                        <a:pt x="702" y="254"/>
                      </a:lnTo>
                      <a:lnTo>
                        <a:pt x="752" y="260"/>
                      </a:lnTo>
                      <a:lnTo>
                        <a:pt x="804" y="262"/>
                      </a:lnTo>
                      <a:lnTo>
                        <a:pt x="858" y="262"/>
                      </a:lnTo>
                      <a:lnTo>
                        <a:pt x="912" y="260"/>
                      </a:lnTo>
                      <a:lnTo>
                        <a:pt x="968" y="254"/>
                      </a:lnTo>
                      <a:lnTo>
                        <a:pt x="1024" y="246"/>
                      </a:lnTo>
                      <a:lnTo>
                        <a:pt x="1082" y="232"/>
                      </a:lnTo>
                      <a:lnTo>
                        <a:pt x="1140" y="216"/>
                      </a:lnTo>
                      <a:lnTo>
                        <a:pt x="1198" y="196"/>
                      </a:lnTo>
                      <a:lnTo>
                        <a:pt x="1258" y="172"/>
                      </a:lnTo>
                      <a:lnTo>
                        <a:pt x="1258" y="172"/>
                      </a:lnTo>
                      <a:lnTo>
                        <a:pt x="1268" y="180"/>
                      </a:lnTo>
                      <a:lnTo>
                        <a:pt x="1278" y="188"/>
                      </a:lnTo>
                      <a:lnTo>
                        <a:pt x="1290" y="202"/>
                      </a:lnTo>
                      <a:lnTo>
                        <a:pt x="1304" y="220"/>
                      </a:lnTo>
                      <a:lnTo>
                        <a:pt x="1316" y="242"/>
                      </a:lnTo>
                      <a:lnTo>
                        <a:pt x="1328" y="268"/>
                      </a:lnTo>
                      <a:lnTo>
                        <a:pt x="1338" y="298"/>
                      </a:lnTo>
                      <a:lnTo>
                        <a:pt x="1338" y="298"/>
                      </a:lnTo>
                      <a:lnTo>
                        <a:pt x="1308" y="312"/>
                      </a:lnTo>
                      <a:lnTo>
                        <a:pt x="1272" y="328"/>
                      </a:lnTo>
                      <a:lnTo>
                        <a:pt x="1224" y="346"/>
                      </a:lnTo>
                      <a:lnTo>
                        <a:pt x="1166" y="364"/>
                      </a:lnTo>
                      <a:lnTo>
                        <a:pt x="1096" y="384"/>
                      </a:lnTo>
                      <a:lnTo>
                        <a:pt x="1018" y="402"/>
                      </a:lnTo>
                      <a:lnTo>
                        <a:pt x="976" y="408"/>
                      </a:lnTo>
                      <a:lnTo>
                        <a:pt x="934" y="416"/>
                      </a:lnTo>
                      <a:lnTo>
                        <a:pt x="888" y="420"/>
                      </a:lnTo>
                      <a:lnTo>
                        <a:pt x="840" y="424"/>
                      </a:lnTo>
                      <a:lnTo>
                        <a:pt x="792" y="426"/>
                      </a:lnTo>
                      <a:lnTo>
                        <a:pt x="742" y="426"/>
                      </a:lnTo>
                      <a:lnTo>
                        <a:pt x="692" y="424"/>
                      </a:lnTo>
                      <a:lnTo>
                        <a:pt x="640" y="420"/>
                      </a:lnTo>
                      <a:lnTo>
                        <a:pt x="588" y="412"/>
                      </a:lnTo>
                      <a:lnTo>
                        <a:pt x="534" y="402"/>
                      </a:lnTo>
                      <a:lnTo>
                        <a:pt x="480" y="390"/>
                      </a:lnTo>
                      <a:lnTo>
                        <a:pt x="426" y="374"/>
                      </a:lnTo>
                      <a:lnTo>
                        <a:pt x="370" y="354"/>
                      </a:lnTo>
                      <a:lnTo>
                        <a:pt x="316" y="330"/>
                      </a:lnTo>
                      <a:lnTo>
                        <a:pt x="262" y="304"/>
                      </a:lnTo>
                      <a:lnTo>
                        <a:pt x="206" y="274"/>
                      </a:lnTo>
                      <a:lnTo>
                        <a:pt x="152" y="238"/>
                      </a:lnTo>
                      <a:lnTo>
                        <a:pt x="98" y="198"/>
                      </a:lnTo>
                      <a:lnTo>
                        <a:pt x="98" y="198"/>
                      </a:lnTo>
                      <a:lnTo>
                        <a:pt x="72" y="172"/>
                      </a:lnTo>
                      <a:lnTo>
                        <a:pt x="48" y="144"/>
                      </a:lnTo>
                      <a:lnTo>
                        <a:pt x="26" y="112"/>
                      </a:lnTo>
                      <a:lnTo>
                        <a:pt x="16" y="94"/>
                      </a:lnTo>
                      <a:lnTo>
                        <a:pt x="8" y="78"/>
                      </a:lnTo>
                      <a:lnTo>
                        <a:pt x="2" y="60"/>
                      </a:lnTo>
                      <a:lnTo>
                        <a:pt x="0" y="44"/>
                      </a:lnTo>
                      <a:lnTo>
                        <a:pt x="0" y="38"/>
                      </a:lnTo>
                      <a:lnTo>
                        <a:pt x="2" y="30"/>
                      </a:lnTo>
                      <a:lnTo>
                        <a:pt x="6" y="24"/>
                      </a:lnTo>
                      <a:lnTo>
                        <a:pt x="10" y="18"/>
                      </a:lnTo>
                      <a:lnTo>
                        <a:pt x="16" y="12"/>
                      </a:lnTo>
                      <a:lnTo>
                        <a:pt x="22" y="8"/>
                      </a:lnTo>
                      <a:lnTo>
                        <a:pt x="32" y="2"/>
                      </a:lnTo>
                      <a:lnTo>
                        <a:pt x="42" y="0"/>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2" name="išlïḓe">
                  <a:extLst>
                    <a:ext uri="{FF2B5EF4-FFF2-40B4-BE49-F238E27FC236}">
                      <a16:creationId xmlns:a16="http://schemas.microsoft.com/office/drawing/2014/main" xmlns="" id="{FF512AA1-AD46-440D-A7BF-C4B53F043C38}"/>
                    </a:ext>
                  </a:extLst>
                </p:cNvPr>
                <p:cNvSpPr/>
                <p:nvPr/>
              </p:nvSpPr>
              <p:spPr bwMode="auto">
                <a:xfrm>
                  <a:off x="2412614" y="3045443"/>
                  <a:ext cx="1275948" cy="406244"/>
                </a:xfrm>
                <a:custGeom>
                  <a:avLst/>
                  <a:gdLst>
                    <a:gd name="T0" fmla="*/ 42 w 1338"/>
                    <a:gd name="T1" fmla="*/ 0 h 426"/>
                    <a:gd name="T2" fmla="*/ 54 w 1338"/>
                    <a:gd name="T3" fmla="*/ 2 h 426"/>
                    <a:gd name="T4" fmla="*/ 158 w 1338"/>
                    <a:gd name="T5" fmla="*/ 62 h 426"/>
                    <a:gd name="T6" fmla="*/ 276 w 1338"/>
                    <a:gd name="T7" fmla="*/ 124 h 426"/>
                    <a:gd name="T8" fmla="*/ 386 w 1338"/>
                    <a:gd name="T9" fmla="*/ 172 h 426"/>
                    <a:gd name="T10" fmla="*/ 468 w 1338"/>
                    <a:gd name="T11" fmla="*/ 202 h 426"/>
                    <a:gd name="T12" fmla="*/ 556 w 1338"/>
                    <a:gd name="T13" fmla="*/ 228 h 426"/>
                    <a:gd name="T14" fmla="*/ 652 w 1338"/>
                    <a:gd name="T15" fmla="*/ 248 h 426"/>
                    <a:gd name="T16" fmla="*/ 752 w 1338"/>
                    <a:gd name="T17" fmla="*/ 260 h 426"/>
                    <a:gd name="T18" fmla="*/ 858 w 1338"/>
                    <a:gd name="T19" fmla="*/ 262 h 426"/>
                    <a:gd name="T20" fmla="*/ 968 w 1338"/>
                    <a:gd name="T21" fmla="*/ 254 h 426"/>
                    <a:gd name="T22" fmla="*/ 1082 w 1338"/>
                    <a:gd name="T23" fmla="*/ 232 h 426"/>
                    <a:gd name="T24" fmla="*/ 1198 w 1338"/>
                    <a:gd name="T25" fmla="*/ 196 h 426"/>
                    <a:gd name="T26" fmla="*/ 1258 w 1338"/>
                    <a:gd name="T27" fmla="*/ 172 h 426"/>
                    <a:gd name="T28" fmla="*/ 1278 w 1338"/>
                    <a:gd name="T29" fmla="*/ 188 h 426"/>
                    <a:gd name="T30" fmla="*/ 1304 w 1338"/>
                    <a:gd name="T31" fmla="*/ 220 h 426"/>
                    <a:gd name="T32" fmla="*/ 1328 w 1338"/>
                    <a:gd name="T33" fmla="*/ 268 h 426"/>
                    <a:gd name="T34" fmla="*/ 1338 w 1338"/>
                    <a:gd name="T35" fmla="*/ 298 h 426"/>
                    <a:gd name="T36" fmla="*/ 1272 w 1338"/>
                    <a:gd name="T37" fmla="*/ 328 h 426"/>
                    <a:gd name="T38" fmla="*/ 1166 w 1338"/>
                    <a:gd name="T39" fmla="*/ 364 h 426"/>
                    <a:gd name="T40" fmla="*/ 1018 w 1338"/>
                    <a:gd name="T41" fmla="*/ 402 h 426"/>
                    <a:gd name="T42" fmla="*/ 934 w 1338"/>
                    <a:gd name="T43" fmla="*/ 416 h 426"/>
                    <a:gd name="T44" fmla="*/ 840 w 1338"/>
                    <a:gd name="T45" fmla="*/ 424 h 426"/>
                    <a:gd name="T46" fmla="*/ 742 w 1338"/>
                    <a:gd name="T47" fmla="*/ 426 h 426"/>
                    <a:gd name="T48" fmla="*/ 640 w 1338"/>
                    <a:gd name="T49" fmla="*/ 420 h 426"/>
                    <a:gd name="T50" fmla="*/ 534 w 1338"/>
                    <a:gd name="T51" fmla="*/ 402 h 426"/>
                    <a:gd name="T52" fmla="*/ 426 w 1338"/>
                    <a:gd name="T53" fmla="*/ 374 h 426"/>
                    <a:gd name="T54" fmla="*/ 316 w 1338"/>
                    <a:gd name="T55" fmla="*/ 330 h 426"/>
                    <a:gd name="T56" fmla="*/ 206 w 1338"/>
                    <a:gd name="T57" fmla="*/ 274 h 426"/>
                    <a:gd name="T58" fmla="*/ 98 w 1338"/>
                    <a:gd name="T59" fmla="*/ 198 h 426"/>
                    <a:gd name="T60" fmla="*/ 72 w 1338"/>
                    <a:gd name="T61" fmla="*/ 172 h 426"/>
                    <a:gd name="T62" fmla="*/ 26 w 1338"/>
                    <a:gd name="T63" fmla="*/ 112 h 426"/>
                    <a:gd name="T64" fmla="*/ 8 w 1338"/>
                    <a:gd name="T65" fmla="*/ 78 h 426"/>
                    <a:gd name="T66" fmla="*/ 0 w 1338"/>
                    <a:gd name="T67" fmla="*/ 44 h 426"/>
                    <a:gd name="T68" fmla="*/ 2 w 1338"/>
                    <a:gd name="T69" fmla="*/ 30 h 426"/>
                    <a:gd name="T70" fmla="*/ 10 w 1338"/>
                    <a:gd name="T71" fmla="*/ 18 h 426"/>
                    <a:gd name="T72" fmla="*/ 22 w 1338"/>
                    <a:gd name="T73" fmla="*/ 8 h 426"/>
                    <a:gd name="T74" fmla="*/ 42 w 1338"/>
                    <a:gd name="T7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8" h="426">
                      <a:moveTo>
                        <a:pt x="42" y="0"/>
                      </a:moveTo>
                      <a:lnTo>
                        <a:pt x="42" y="0"/>
                      </a:lnTo>
                      <a:lnTo>
                        <a:pt x="46" y="0"/>
                      </a:lnTo>
                      <a:lnTo>
                        <a:pt x="54" y="2"/>
                      </a:lnTo>
                      <a:lnTo>
                        <a:pt x="78" y="16"/>
                      </a:lnTo>
                      <a:lnTo>
                        <a:pt x="158" y="62"/>
                      </a:lnTo>
                      <a:lnTo>
                        <a:pt x="212" y="92"/>
                      </a:lnTo>
                      <a:lnTo>
                        <a:pt x="276" y="124"/>
                      </a:lnTo>
                      <a:lnTo>
                        <a:pt x="346" y="156"/>
                      </a:lnTo>
                      <a:lnTo>
                        <a:pt x="386" y="172"/>
                      </a:lnTo>
                      <a:lnTo>
                        <a:pt x="426" y="188"/>
                      </a:lnTo>
                      <a:lnTo>
                        <a:pt x="468" y="202"/>
                      </a:lnTo>
                      <a:lnTo>
                        <a:pt x="512" y="216"/>
                      </a:lnTo>
                      <a:lnTo>
                        <a:pt x="556" y="228"/>
                      </a:lnTo>
                      <a:lnTo>
                        <a:pt x="604" y="238"/>
                      </a:lnTo>
                      <a:lnTo>
                        <a:pt x="652" y="248"/>
                      </a:lnTo>
                      <a:lnTo>
                        <a:pt x="702" y="254"/>
                      </a:lnTo>
                      <a:lnTo>
                        <a:pt x="752" y="260"/>
                      </a:lnTo>
                      <a:lnTo>
                        <a:pt x="804" y="262"/>
                      </a:lnTo>
                      <a:lnTo>
                        <a:pt x="858" y="262"/>
                      </a:lnTo>
                      <a:lnTo>
                        <a:pt x="912" y="260"/>
                      </a:lnTo>
                      <a:lnTo>
                        <a:pt x="968" y="254"/>
                      </a:lnTo>
                      <a:lnTo>
                        <a:pt x="1024" y="246"/>
                      </a:lnTo>
                      <a:lnTo>
                        <a:pt x="1082" y="232"/>
                      </a:lnTo>
                      <a:lnTo>
                        <a:pt x="1140" y="216"/>
                      </a:lnTo>
                      <a:lnTo>
                        <a:pt x="1198" y="196"/>
                      </a:lnTo>
                      <a:lnTo>
                        <a:pt x="1258" y="172"/>
                      </a:lnTo>
                      <a:lnTo>
                        <a:pt x="1258" y="172"/>
                      </a:lnTo>
                      <a:lnTo>
                        <a:pt x="1268" y="180"/>
                      </a:lnTo>
                      <a:lnTo>
                        <a:pt x="1278" y="188"/>
                      </a:lnTo>
                      <a:lnTo>
                        <a:pt x="1290" y="202"/>
                      </a:lnTo>
                      <a:lnTo>
                        <a:pt x="1304" y="220"/>
                      </a:lnTo>
                      <a:lnTo>
                        <a:pt x="1316" y="242"/>
                      </a:lnTo>
                      <a:lnTo>
                        <a:pt x="1328" y="268"/>
                      </a:lnTo>
                      <a:lnTo>
                        <a:pt x="1338" y="298"/>
                      </a:lnTo>
                      <a:lnTo>
                        <a:pt x="1338" y="298"/>
                      </a:lnTo>
                      <a:lnTo>
                        <a:pt x="1308" y="312"/>
                      </a:lnTo>
                      <a:lnTo>
                        <a:pt x="1272" y="328"/>
                      </a:lnTo>
                      <a:lnTo>
                        <a:pt x="1224" y="346"/>
                      </a:lnTo>
                      <a:lnTo>
                        <a:pt x="1166" y="364"/>
                      </a:lnTo>
                      <a:lnTo>
                        <a:pt x="1096" y="384"/>
                      </a:lnTo>
                      <a:lnTo>
                        <a:pt x="1018" y="402"/>
                      </a:lnTo>
                      <a:lnTo>
                        <a:pt x="976" y="408"/>
                      </a:lnTo>
                      <a:lnTo>
                        <a:pt x="934" y="416"/>
                      </a:lnTo>
                      <a:lnTo>
                        <a:pt x="888" y="420"/>
                      </a:lnTo>
                      <a:lnTo>
                        <a:pt x="840" y="424"/>
                      </a:lnTo>
                      <a:lnTo>
                        <a:pt x="792" y="426"/>
                      </a:lnTo>
                      <a:lnTo>
                        <a:pt x="742" y="426"/>
                      </a:lnTo>
                      <a:lnTo>
                        <a:pt x="692" y="424"/>
                      </a:lnTo>
                      <a:lnTo>
                        <a:pt x="640" y="420"/>
                      </a:lnTo>
                      <a:lnTo>
                        <a:pt x="588" y="412"/>
                      </a:lnTo>
                      <a:lnTo>
                        <a:pt x="534" y="402"/>
                      </a:lnTo>
                      <a:lnTo>
                        <a:pt x="480" y="390"/>
                      </a:lnTo>
                      <a:lnTo>
                        <a:pt x="426" y="374"/>
                      </a:lnTo>
                      <a:lnTo>
                        <a:pt x="370" y="354"/>
                      </a:lnTo>
                      <a:lnTo>
                        <a:pt x="316" y="330"/>
                      </a:lnTo>
                      <a:lnTo>
                        <a:pt x="262" y="304"/>
                      </a:lnTo>
                      <a:lnTo>
                        <a:pt x="206" y="274"/>
                      </a:lnTo>
                      <a:lnTo>
                        <a:pt x="152" y="238"/>
                      </a:lnTo>
                      <a:lnTo>
                        <a:pt x="98" y="198"/>
                      </a:lnTo>
                      <a:lnTo>
                        <a:pt x="98" y="198"/>
                      </a:lnTo>
                      <a:lnTo>
                        <a:pt x="72" y="172"/>
                      </a:lnTo>
                      <a:lnTo>
                        <a:pt x="48" y="144"/>
                      </a:lnTo>
                      <a:lnTo>
                        <a:pt x="26" y="112"/>
                      </a:lnTo>
                      <a:lnTo>
                        <a:pt x="16" y="94"/>
                      </a:lnTo>
                      <a:lnTo>
                        <a:pt x="8" y="78"/>
                      </a:lnTo>
                      <a:lnTo>
                        <a:pt x="2" y="60"/>
                      </a:lnTo>
                      <a:lnTo>
                        <a:pt x="0" y="44"/>
                      </a:lnTo>
                      <a:lnTo>
                        <a:pt x="0" y="38"/>
                      </a:lnTo>
                      <a:lnTo>
                        <a:pt x="2" y="30"/>
                      </a:lnTo>
                      <a:lnTo>
                        <a:pt x="6" y="24"/>
                      </a:lnTo>
                      <a:lnTo>
                        <a:pt x="10" y="18"/>
                      </a:lnTo>
                      <a:lnTo>
                        <a:pt x="16" y="12"/>
                      </a:lnTo>
                      <a:lnTo>
                        <a:pt x="22" y="8"/>
                      </a:lnTo>
                      <a:lnTo>
                        <a:pt x="3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3" name="íşḻîḍê">
                  <a:extLst>
                    <a:ext uri="{FF2B5EF4-FFF2-40B4-BE49-F238E27FC236}">
                      <a16:creationId xmlns:a16="http://schemas.microsoft.com/office/drawing/2014/main" xmlns="" id="{4FFBAD0A-0B2C-4477-AF75-CF0FFCDF1ABC}"/>
                    </a:ext>
                  </a:extLst>
                </p:cNvPr>
                <p:cNvSpPr/>
                <p:nvPr/>
              </p:nvSpPr>
              <p:spPr bwMode="auto">
                <a:xfrm>
                  <a:off x="2338232" y="2101356"/>
                  <a:ext cx="144951" cy="390986"/>
                </a:xfrm>
                <a:custGeom>
                  <a:avLst/>
                  <a:gdLst>
                    <a:gd name="T0" fmla="*/ 80 w 152"/>
                    <a:gd name="T1" fmla="*/ 2 h 410"/>
                    <a:gd name="T2" fmla="*/ 80 w 152"/>
                    <a:gd name="T3" fmla="*/ 2 h 410"/>
                    <a:gd name="T4" fmla="*/ 84 w 152"/>
                    <a:gd name="T5" fmla="*/ 10 h 410"/>
                    <a:gd name="T6" fmla="*/ 100 w 152"/>
                    <a:gd name="T7" fmla="*/ 32 h 410"/>
                    <a:gd name="T8" fmla="*/ 118 w 152"/>
                    <a:gd name="T9" fmla="*/ 66 h 410"/>
                    <a:gd name="T10" fmla="*/ 128 w 152"/>
                    <a:gd name="T11" fmla="*/ 88 h 410"/>
                    <a:gd name="T12" fmla="*/ 136 w 152"/>
                    <a:gd name="T13" fmla="*/ 112 h 410"/>
                    <a:gd name="T14" fmla="*/ 144 w 152"/>
                    <a:gd name="T15" fmla="*/ 138 h 410"/>
                    <a:gd name="T16" fmla="*/ 150 w 152"/>
                    <a:gd name="T17" fmla="*/ 168 h 410"/>
                    <a:gd name="T18" fmla="*/ 152 w 152"/>
                    <a:gd name="T19" fmla="*/ 198 h 410"/>
                    <a:gd name="T20" fmla="*/ 152 w 152"/>
                    <a:gd name="T21" fmla="*/ 230 h 410"/>
                    <a:gd name="T22" fmla="*/ 148 w 152"/>
                    <a:gd name="T23" fmla="*/ 264 h 410"/>
                    <a:gd name="T24" fmla="*/ 138 w 152"/>
                    <a:gd name="T25" fmla="*/ 298 h 410"/>
                    <a:gd name="T26" fmla="*/ 124 w 152"/>
                    <a:gd name="T27" fmla="*/ 334 h 410"/>
                    <a:gd name="T28" fmla="*/ 116 w 152"/>
                    <a:gd name="T29" fmla="*/ 352 h 410"/>
                    <a:gd name="T30" fmla="*/ 106 w 152"/>
                    <a:gd name="T31" fmla="*/ 370 h 410"/>
                    <a:gd name="T32" fmla="*/ 106 w 152"/>
                    <a:gd name="T33" fmla="*/ 370 h 410"/>
                    <a:gd name="T34" fmla="*/ 96 w 152"/>
                    <a:gd name="T35" fmla="*/ 386 h 410"/>
                    <a:gd name="T36" fmla="*/ 84 w 152"/>
                    <a:gd name="T37" fmla="*/ 398 h 410"/>
                    <a:gd name="T38" fmla="*/ 74 w 152"/>
                    <a:gd name="T39" fmla="*/ 406 h 410"/>
                    <a:gd name="T40" fmla="*/ 66 w 152"/>
                    <a:gd name="T41" fmla="*/ 408 h 410"/>
                    <a:gd name="T42" fmla="*/ 56 w 152"/>
                    <a:gd name="T43" fmla="*/ 410 h 410"/>
                    <a:gd name="T44" fmla="*/ 48 w 152"/>
                    <a:gd name="T45" fmla="*/ 406 h 410"/>
                    <a:gd name="T46" fmla="*/ 42 w 152"/>
                    <a:gd name="T47" fmla="*/ 400 h 410"/>
                    <a:gd name="T48" fmla="*/ 34 w 152"/>
                    <a:gd name="T49" fmla="*/ 390 h 410"/>
                    <a:gd name="T50" fmla="*/ 28 w 152"/>
                    <a:gd name="T51" fmla="*/ 380 h 410"/>
                    <a:gd name="T52" fmla="*/ 22 w 152"/>
                    <a:gd name="T53" fmla="*/ 366 h 410"/>
                    <a:gd name="T54" fmla="*/ 12 w 152"/>
                    <a:gd name="T55" fmla="*/ 332 h 410"/>
                    <a:gd name="T56" fmla="*/ 6 w 152"/>
                    <a:gd name="T57" fmla="*/ 292 h 410"/>
                    <a:gd name="T58" fmla="*/ 0 w 152"/>
                    <a:gd name="T59" fmla="*/ 250 h 410"/>
                    <a:gd name="T60" fmla="*/ 0 w 152"/>
                    <a:gd name="T61" fmla="*/ 204 h 410"/>
                    <a:gd name="T62" fmla="*/ 0 w 152"/>
                    <a:gd name="T63" fmla="*/ 158 h 410"/>
                    <a:gd name="T64" fmla="*/ 6 w 152"/>
                    <a:gd name="T65" fmla="*/ 114 h 410"/>
                    <a:gd name="T66" fmla="*/ 14 w 152"/>
                    <a:gd name="T67" fmla="*/ 76 h 410"/>
                    <a:gd name="T68" fmla="*/ 18 w 152"/>
                    <a:gd name="T69" fmla="*/ 58 h 410"/>
                    <a:gd name="T70" fmla="*/ 24 w 152"/>
                    <a:gd name="T71" fmla="*/ 42 h 410"/>
                    <a:gd name="T72" fmla="*/ 32 w 152"/>
                    <a:gd name="T73" fmla="*/ 30 h 410"/>
                    <a:gd name="T74" fmla="*/ 38 w 152"/>
                    <a:gd name="T75" fmla="*/ 18 h 410"/>
                    <a:gd name="T76" fmla="*/ 48 w 152"/>
                    <a:gd name="T77" fmla="*/ 10 h 410"/>
                    <a:gd name="T78" fmla="*/ 58 w 152"/>
                    <a:gd name="T79" fmla="*/ 4 h 410"/>
                    <a:gd name="T80" fmla="*/ 68 w 152"/>
                    <a:gd name="T81" fmla="*/ 0 h 410"/>
                    <a:gd name="T82" fmla="*/ 80 w 152"/>
                    <a:gd name="T83" fmla="*/ 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410">
                      <a:moveTo>
                        <a:pt x="80" y="2"/>
                      </a:moveTo>
                      <a:lnTo>
                        <a:pt x="80" y="2"/>
                      </a:lnTo>
                      <a:lnTo>
                        <a:pt x="84" y="10"/>
                      </a:lnTo>
                      <a:lnTo>
                        <a:pt x="100" y="32"/>
                      </a:lnTo>
                      <a:lnTo>
                        <a:pt x="118" y="66"/>
                      </a:lnTo>
                      <a:lnTo>
                        <a:pt x="128" y="88"/>
                      </a:lnTo>
                      <a:lnTo>
                        <a:pt x="136" y="112"/>
                      </a:lnTo>
                      <a:lnTo>
                        <a:pt x="144" y="138"/>
                      </a:lnTo>
                      <a:lnTo>
                        <a:pt x="150" y="168"/>
                      </a:lnTo>
                      <a:lnTo>
                        <a:pt x="152" y="198"/>
                      </a:lnTo>
                      <a:lnTo>
                        <a:pt x="152" y="230"/>
                      </a:lnTo>
                      <a:lnTo>
                        <a:pt x="148" y="264"/>
                      </a:lnTo>
                      <a:lnTo>
                        <a:pt x="138" y="298"/>
                      </a:lnTo>
                      <a:lnTo>
                        <a:pt x="124" y="334"/>
                      </a:lnTo>
                      <a:lnTo>
                        <a:pt x="116" y="352"/>
                      </a:lnTo>
                      <a:lnTo>
                        <a:pt x="106" y="370"/>
                      </a:lnTo>
                      <a:lnTo>
                        <a:pt x="106" y="370"/>
                      </a:lnTo>
                      <a:lnTo>
                        <a:pt x="96" y="386"/>
                      </a:lnTo>
                      <a:lnTo>
                        <a:pt x="84" y="398"/>
                      </a:lnTo>
                      <a:lnTo>
                        <a:pt x="74" y="406"/>
                      </a:lnTo>
                      <a:lnTo>
                        <a:pt x="66" y="408"/>
                      </a:lnTo>
                      <a:lnTo>
                        <a:pt x="56" y="410"/>
                      </a:lnTo>
                      <a:lnTo>
                        <a:pt x="48" y="406"/>
                      </a:lnTo>
                      <a:lnTo>
                        <a:pt x="42" y="400"/>
                      </a:lnTo>
                      <a:lnTo>
                        <a:pt x="34" y="390"/>
                      </a:lnTo>
                      <a:lnTo>
                        <a:pt x="28" y="380"/>
                      </a:lnTo>
                      <a:lnTo>
                        <a:pt x="22" y="366"/>
                      </a:lnTo>
                      <a:lnTo>
                        <a:pt x="12" y="332"/>
                      </a:lnTo>
                      <a:lnTo>
                        <a:pt x="6" y="292"/>
                      </a:lnTo>
                      <a:lnTo>
                        <a:pt x="0" y="250"/>
                      </a:lnTo>
                      <a:lnTo>
                        <a:pt x="0" y="204"/>
                      </a:lnTo>
                      <a:lnTo>
                        <a:pt x="0" y="158"/>
                      </a:lnTo>
                      <a:lnTo>
                        <a:pt x="6" y="114"/>
                      </a:lnTo>
                      <a:lnTo>
                        <a:pt x="14" y="76"/>
                      </a:lnTo>
                      <a:lnTo>
                        <a:pt x="18" y="58"/>
                      </a:lnTo>
                      <a:lnTo>
                        <a:pt x="24" y="42"/>
                      </a:lnTo>
                      <a:lnTo>
                        <a:pt x="32" y="30"/>
                      </a:lnTo>
                      <a:lnTo>
                        <a:pt x="38" y="18"/>
                      </a:lnTo>
                      <a:lnTo>
                        <a:pt x="48" y="10"/>
                      </a:lnTo>
                      <a:lnTo>
                        <a:pt x="58" y="4"/>
                      </a:lnTo>
                      <a:lnTo>
                        <a:pt x="68" y="0"/>
                      </a:lnTo>
                      <a:lnTo>
                        <a:pt x="80" y="2"/>
                      </a:lnTo>
                      <a:close/>
                    </a:path>
                  </a:pathLst>
                </a:custGeom>
                <a:solidFill>
                  <a:srgbClr val="755243"/>
                </a:solidFill>
                <a:ln>
                  <a:noFill/>
                </a:ln>
              </p:spPr>
              <p:txBody>
                <a:bodyPr anchor="ctr"/>
                <a:lstStyle/>
                <a:p>
                  <a:pPr algn="ctr"/>
                  <a:endParaRPr/>
                </a:p>
              </p:txBody>
            </p:sp>
            <p:sp>
              <p:nvSpPr>
                <p:cNvPr id="1674" name="ïšľïde">
                  <a:extLst>
                    <a:ext uri="{FF2B5EF4-FFF2-40B4-BE49-F238E27FC236}">
                      <a16:creationId xmlns:a16="http://schemas.microsoft.com/office/drawing/2014/main" xmlns="" id="{188D773E-726A-4835-90CC-ACBAFE0EBFBD}"/>
                    </a:ext>
                  </a:extLst>
                </p:cNvPr>
                <p:cNvSpPr/>
                <p:nvPr/>
              </p:nvSpPr>
              <p:spPr bwMode="auto">
                <a:xfrm>
                  <a:off x="2338232" y="2101356"/>
                  <a:ext cx="144951" cy="390986"/>
                </a:xfrm>
                <a:custGeom>
                  <a:avLst/>
                  <a:gdLst>
                    <a:gd name="T0" fmla="*/ 80 w 152"/>
                    <a:gd name="T1" fmla="*/ 2 h 410"/>
                    <a:gd name="T2" fmla="*/ 80 w 152"/>
                    <a:gd name="T3" fmla="*/ 2 h 410"/>
                    <a:gd name="T4" fmla="*/ 84 w 152"/>
                    <a:gd name="T5" fmla="*/ 10 h 410"/>
                    <a:gd name="T6" fmla="*/ 100 w 152"/>
                    <a:gd name="T7" fmla="*/ 32 h 410"/>
                    <a:gd name="T8" fmla="*/ 118 w 152"/>
                    <a:gd name="T9" fmla="*/ 66 h 410"/>
                    <a:gd name="T10" fmla="*/ 128 w 152"/>
                    <a:gd name="T11" fmla="*/ 88 h 410"/>
                    <a:gd name="T12" fmla="*/ 136 w 152"/>
                    <a:gd name="T13" fmla="*/ 112 h 410"/>
                    <a:gd name="T14" fmla="*/ 144 w 152"/>
                    <a:gd name="T15" fmla="*/ 138 h 410"/>
                    <a:gd name="T16" fmla="*/ 150 w 152"/>
                    <a:gd name="T17" fmla="*/ 168 h 410"/>
                    <a:gd name="T18" fmla="*/ 152 w 152"/>
                    <a:gd name="T19" fmla="*/ 198 h 410"/>
                    <a:gd name="T20" fmla="*/ 152 w 152"/>
                    <a:gd name="T21" fmla="*/ 230 h 410"/>
                    <a:gd name="T22" fmla="*/ 148 w 152"/>
                    <a:gd name="T23" fmla="*/ 264 h 410"/>
                    <a:gd name="T24" fmla="*/ 138 w 152"/>
                    <a:gd name="T25" fmla="*/ 298 h 410"/>
                    <a:gd name="T26" fmla="*/ 124 w 152"/>
                    <a:gd name="T27" fmla="*/ 334 h 410"/>
                    <a:gd name="T28" fmla="*/ 116 w 152"/>
                    <a:gd name="T29" fmla="*/ 352 h 410"/>
                    <a:gd name="T30" fmla="*/ 106 w 152"/>
                    <a:gd name="T31" fmla="*/ 370 h 410"/>
                    <a:gd name="T32" fmla="*/ 106 w 152"/>
                    <a:gd name="T33" fmla="*/ 370 h 410"/>
                    <a:gd name="T34" fmla="*/ 96 w 152"/>
                    <a:gd name="T35" fmla="*/ 386 h 410"/>
                    <a:gd name="T36" fmla="*/ 84 w 152"/>
                    <a:gd name="T37" fmla="*/ 398 h 410"/>
                    <a:gd name="T38" fmla="*/ 74 w 152"/>
                    <a:gd name="T39" fmla="*/ 406 h 410"/>
                    <a:gd name="T40" fmla="*/ 66 w 152"/>
                    <a:gd name="T41" fmla="*/ 408 h 410"/>
                    <a:gd name="T42" fmla="*/ 56 w 152"/>
                    <a:gd name="T43" fmla="*/ 410 h 410"/>
                    <a:gd name="T44" fmla="*/ 48 w 152"/>
                    <a:gd name="T45" fmla="*/ 406 h 410"/>
                    <a:gd name="T46" fmla="*/ 42 w 152"/>
                    <a:gd name="T47" fmla="*/ 400 h 410"/>
                    <a:gd name="T48" fmla="*/ 34 w 152"/>
                    <a:gd name="T49" fmla="*/ 390 h 410"/>
                    <a:gd name="T50" fmla="*/ 28 w 152"/>
                    <a:gd name="T51" fmla="*/ 380 h 410"/>
                    <a:gd name="T52" fmla="*/ 22 w 152"/>
                    <a:gd name="T53" fmla="*/ 366 h 410"/>
                    <a:gd name="T54" fmla="*/ 12 w 152"/>
                    <a:gd name="T55" fmla="*/ 332 h 410"/>
                    <a:gd name="T56" fmla="*/ 6 w 152"/>
                    <a:gd name="T57" fmla="*/ 292 h 410"/>
                    <a:gd name="T58" fmla="*/ 0 w 152"/>
                    <a:gd name="T59" fmla="*/ 250 h 410"/>
                    <a:gd name="T60" fmla="*/ 0 w 152"/>
                    <a:gd name="T61" fmla="*/ 204 h 410"/>
                    <a:gd name="T62" fmla="*/ 0 w 152"/>
                    <a:gd name="T63" fmla="*/ 158 h 410"/>
                    <a:gd name="T64" fmla="*/ 6 w 152"/>
                    <a:gd name="T65" fmla="*/ 114 h 410"/>
                    <a:gd name="T66" fmla="*/ 14 w 152"/>
                    <a:gd name="T67" fmla="*/ 76 h 410"/>
                    <a:gd name="T68" fmla="*/ 18 w 152"/>
                    <a:gd name="T69" fmla="*/ 58 h 410"/>
                    <a:gd name="T70" fmla="*/ 24 w 152"/>
                    <a:gd name="T71" fmla="*/ 42 h 410"/>
                    <a:gd name="T72" fmla="*/ 32 w 152"/>
                    <a:gd name="T73" fmla="*/ 30 h 410"/>
                    <a:gd name="T74" fmla="*/ 38 w 152"/>
                    <a:gd name="T75" fmla="*/ 18 h 410"/>
                    <a:gd name="T76" fmla="*/ 48 w 152"/>
                    <a:gd name="T77" fmla="*/ 10 h 410"/>
                    <a:gd name="T78" fmla="*/ 58 w 152"/>
                    <a:gd name="T79" fmla="*/ 4 h 410"/>
                    <a:gd name="T80" fmla="*/ 68 w 152"/>
                    <a:gd name="T81" fmla="*/ 0 h 410"/>
                    <a:gd name="T82" fmla="*/ 80 w 152"/>
                    <a:gd name="T83" fmla="*/ 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410">
                      <a:moveTo>
                        <a:pt x="80" y="2"/>
                      </a:moveTo>
                      <a:lnTo>
                        <a:pt x="80" y="2"/>
                      </a:lnTo>
                      <a:lnTo>
                        <a:pt x="84" y="10"/>
                      </a:lnTo>
                      <a:lnTo>
                        <a:pt x="100" y="32"/>
                      </a:lnTo>
                      <a:lnTo>
                        <a:pt x="118" y="66"/>
                      </a:lnTo>
                      <a:lnTo>
                        <a:pt x="128" y="88"/>
                      </a:lnTo>
                      <a:lnTo>
                        <a:pt x="136" y="112"/>
                      </a:lnTo>
                      <a:lnTo>
                        <a:pt x="144" y="138"/>
                      </a:lnTo>
                      <a:lnTo>
                        <a:pt x="150" y="168"/>
                      </a:lnTo>
                      <a:lnTo>
                        <a:pt x="152" y="198"/>
                      </a:lnTo>
                      <a:lnTo>
                        <a:pt x="152" y="230"/>
                      </a:lnTo>
                      <a:lnTo>
                        <a:pt x="148" y="264"/>
                      </a:lnTo>
                      <a:lnTo>
                        <a:pt x="138" y="298"/>
                      </a:lnTo>
                      <a:lnTo>
                        <a:pt x="124" y="334"/>
                      </a:lnTo>
                      <a:lnTo>
                        <a:pt x="116" y="352"/>
                      </a:lnTo>
                      <a:lnTo>
                        <a:pt x="106" y="370"/>
                      </a:lnTo>
                      <a:lnTo>
                        <a:pt x="106" y="370"/>
                      </a:lnTo>
                      <a:lnTo>
                        <a:pt x="96" y="386"/>
                      </a:lnTo>
                      <a:lnTo>
                        <a:pt x="84" y="398"/>
                      </a:lnTo>
                      <a:lnTo>
                        <a:pt x="74" y="406"/>
                      </a:lnTo>
                      <a:lnTo>
                        <a:pt x="66" y="408"/>
                      </a:lnTo>
                      <a:lnTo>
                        <a:pt x="56" y="410"/>
                      </a:lnTo>
                      <a:lnTo>
                        <a:pt x="48" y="406"/>
                      </a:lnTo>
                      <a:lnTo>
                        <a:pt x="42" y="400"/>
                      </a:lnTo>
                      <a:lnTo>
                        <a:pt x="34" y="390"/>
                      </a:lnTo>
                      <a:lnTo>
                        <a:pt x="28" y="380"/>
                      </a:lnTo>
                      <a:lnTo>
                        <a:pt x="22" y="366"/>
                      </a:lnTo>
                      <a:lnTo>
                        <a:pt x="12" y="332"/>
                      </a:lnTo>
                      <a:lnTo>
                        <a:pt x="6" y="292"/>
                      </a:lnTo>
                      <a:lnTo>
                        <a:pt x="0" y="250"/>
                      </a:lnTo>
                      <a:lnTo>
                        <a:pt x="0" y="204"/>
                      </a:lnTo>
                      <a:lnTo>
                        <a:pt x="0" y="158"/>
                      </a:lnTo>
                      <a:lnTo>
                        <a:pt x="6" y="114"/>
                      </a:lnTo>
                      <a:lnTo>
                        <a:pt x="14" y="76"/>
                      </a:lnTo>
                      <a:lnTo>
                        <a:pt x="18" y="58"/>
                      </a:lnTo>
                      <a:lnTo>
                        <a:pt x="24" y="42"/>
                      </a:lnTo>
                      <a:lnTo>
                        <a:pt x="32" y="30"/>
                      </a:lnTo>
                      <a:lnTo>
                        <a:pt x="38" y="18"/>
                      </a:lnTo>
                      <a:lnTo>
                        <a:pt x="48" y="10"/>
                      </a:lnTo>
                      <a:lnTo>
                        <a:pt x="58" y="4"/>
                      </a:lnTo>
                      <a:lnTo>
                        <a:pt x="68" y="0"/>
                      </a:lnTo>
                      <a:lnTo>
                        <a:pt x="8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5" name="íṧḷiḑè">
                  <a:extLst>
                    <a:ext uri="{FF2B5EF4-FFF2-40B4-BE49-F238E27FC236}">
                      <a16:creationId xmlns:a16="http://schemas.microsoft.com/office/drawing/2014/main" xmlns="" id="{808A124D-C855-4508-BF5C-6BBDCF5D4BFA}"/>
                    </a:ext>
                  </a:extLst>
                </p:cNvPr>
                <p:cNvSpPr/>
                <p:nvPr/>
              </p:nvSpPr>
              <p:spPr bwMode="auto">
                <a:xfrm>
                  <a:off x="1861420" y="2053675"/>
                  <a:ext cx="642743" cy="892591"/>
                </a:xfrm>
                <a:custGeom>
                  <a:avLst/>
                  <a:gdLst>
                    <a:gd name="T0" fmla="*/ 556 w 674"/>
                    <a:gd name="T1" fmla="*/ 106 h 936"/>
                    <a:gd name="T2" fmla="*/ 598 w 674"/>
                    <a:gd name="T3" fmla="*/ 256 h 936"/>
                    <a:gd name="T4" fmla="*/ 646 w 674"/>
                    <a:gd name="T5" fmla="*/ 458 h 936"/>
                    <a:gd name="T6" fmla="*/ 664 w 674"/>
                    <a:gd name="T7" fmla="*/ 564 h 936"/>
                    <a:gd name="T8" fmla="*/ 674 w 674"/>
                    <a:gd name="T9" fmla="*/ 664 h 936"/>
                    <a:gd name="T10" fmla="*/ 672 w 674"/>
                    <a:gd name="T11" fmla="*/ 750 h 936"/>
                    <a:gd name="T12" fmla="*/ 670 w 674"/>
                    <a:gd name="T13" fmla="*/ 768 h 936"/>
                    <a:gd name="T14" fmla="*/ 656 w 674"/>
                    <a:gd name="T15" fmla="*/ 802 h 936"/>
                    <a:gd name="T16" fmla="*/ 638 w 674"/>
                    <a:gd name="T17" fmla="*/ 832 h 936"/>
                    <a:gd name="T18" fmla="*/ 612 w 674"/>
                    <a:gd name="T19" fmla="*/ 858 h 936"/>
                    <a:gd name="T20" fmla="*/ 580 w 674"/>
                    <a:gd name="T21" fmla="*/ 880 h 936"/>
                    <a:gd name="T22" fmla="*/ 526 w 674"/>
                    <a:gd name="T23" fmla="*/ 906 h 936"/>
                    <a:gd name="T24" fmla="*/ 444 w 674"/>
                    <a:gd name="T25" fmla="*/ 928 h 936"/>
                    <a:gd name="T26" fmla="*/ 360 w 674"/>
                    <a:gd name="T27" fmla="*/ 936 h 936"/>
                    <a:gd name="T28" fmla="*/ 280 w 674"/>
                    <a:gd name="T29" fmla="*/ 934 h 936"/>
                    <a:gd name="T30" fmla="*/ 214 w 674"/>
                    <a:gd name="T31" fmla="*/ 920 h 936"/>
                    <a:gd name="T32" fmla="*/ 178 w 674"/>
                    <a:gd name="T33" fmla="*/ 904 h 936"/>
                    <a:gd name="T34" fmla="*/ 170 w 674"/>
                    <a:gd name="T35" fmla="*/ 896 h 936"/>
                    <a:gd name="T36" fmla="*/ 138 w 674"/>
                    <a:gd name="T37" fmla="*/ 860 h 936"/>
                    <a:gd name="T38" fmla="*/ 110 w 674"/>
                    <a:gd name="T39" fmla="*/ 810 h 936"/>
                    <a:gd name="T40" fmla="*/ 84 w 674"/>
                    <a:gd name="T41" fmla="*/ 750 h 936"/>
                    <a:gd name="T42" fmla="*/ 46 w 674"/>
                    <a:gd name="T43" fmla="*/ 632 h 936"/>
                    <a:gd name="T44" fmla="*/ 22 w 674"/>
                    <a:gd name="T45" fmla="*/ 540 h 936"/>
                    <a:gd name="T46" fmla="*/ 12 w 674"/>
                    <a:gd name="T47" fmla="*/ 482 h 936"/>
                    <a:gd name="T48" fmla="*/ 0 w 674"/>
                    <a:gd name="T49" fmla="*/ 348 h 936"/>
                    <a:gd name="T50" fmla="*/ 0 w 674"/>
                    <a:gd name="T51" fmla="*/ 272 h 936"/>
                    <a:gd name="T52" fmla="*/ 8 w 674"/>
                    <a:gd name="T53" fmla="*/ 198 h 936"/>
                    <a:gd name="T54" fmla="*/ 28 w 674"/>
                    <a:gd name="T55" fmla="*/ 134 h 936"/>
                    <a:gd name="T56" fmla="*/ 42 w 674"/>
                    <a:gd name="T57" fmla="*/ 110 h 936"/>
                    <a:gd name="T58" fmla="*/ 60 w 674"/>
                    <a:gd name="T59" fmla="*/ 90 h 936"/>
                    <a:gd name="T60" fmla="*/ 82 w 674"/>
                    <a:gd name="T61" fmla="*/ 72 h 936"/>
                    <a:gd name="T62" fmla="*/ 140 w 674"/>
                    <a:gd name="T63" fmla="*/ 42 h 936"/>
                    <a:gd name="T64" fmla="*/ 208 w 674"/>
                    <a:gd name="T65" fmla="*/ 20 h 936"/>
                    <a:gd name="T66" fmla="*/ 282 w 674"/>
                    <a:gd name="T67" fmla="*/ 4 h 936"/>
                    <a:gd name="T68" fmla="*/ 356 w 674"/>
                    <a:gd name="T69" fmla="*/ 0 h 936"/>
                    <a:gd name="T70" fmla="*/ 428 w 674"/>
                    <a:gd name="T71" fmla="*/ 10 h 936"/>
                    <a:gd name="T72" fmla="*/ 476 w 674"/>
                    <a:gd name="T73" fmla="*/ 26 h 936"/>
                    <a:gd name="T74" fmla="*/ 504 w 674"/>
                    <a:gd name="T75" fmla="*/ 42 h 936"/>
                    <a:gd name="T76" fmla="*/ 528 w 674"/>
                    <a:gd name="T77" fmla="*/ 64 h 936"/>
                    <a:gd name="T78" fmla="*/ 548 w 674"/>
                    <a:gd name="T79" fmla="*/ 9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4" h="936">
                      <a:moveTo>
                        <a:pt x="556" y="106"/>
                      </a:moveTo>
                      <a:lnTo>
                        <a:pt x="556" y="106"/>
                      </a:lnTo>
                      <a:lnTo>
                        <a:pt x="578" y="178"/>
                      </a:lnTo>
                      <a:lnTo>
                        <a:pt x="598" y="256"/>
                      </a:lnTo>
                      <a:lnTo>
                        <a:pt x="622" y="352"/>
                      </a:lnTo>
                      <a:lnTo>
                        <a:pt x="646" y="458"/>
                      </a:lnTo>
                      <a:lnTo>
                        <a:pt x="656" y="510"/>
                      </a:lnTo>
                      <a:lnTo>
                        <a:pt x="664" y="564"/>
                      </a:lnTo>
                      <a:lnTo>
                        <a:pt x="670" y="616"/>
                      </a:lnTo>
                      <a:lnTo>
                        <a:pt x="674" y="664"/>
                      </a:lnTo>
                      <a:lnTo>
                        <a:pt x="674" y="710"/>
                      </a:lnTo>
                      <a:lnTo>
                        <a:pt x="672" y="750"/>
                      </a:lnTo>
                      <a:lnTo>
                        <a:pt x="672" y="750"/>
                      </a:lnTo>
                      <a:lnTo>
                        <a:pt x="670" y="768"/>
                      </a:lnTo>
                      <a:lnTo>
                        <a:pt x="664" y="786"/>
                      </a:lnTo>
                      <a:lnTo>
                        <a:pt x="656" y="802"/>
                      </a:lnTo>
                      <a:lnTo>
                        <a:pt x="648" y="818"/>
                      </a:lnTo>
                      <a:lnTo>
                        <a:pt x="638" y="832"/>
                      </a:lnTo>
                      <a:lnTo>
                        <a:pt x="624" y="846"/>
                      </a:lnTo>
                      <a:lnTo>
                        <a:pt x="612" y="858"/>
                      </a:lnTo>
                      <a:lnTo>
                        <a:pt x="596" y="870"/>
                      </a:lnTo>
                      <a:lnTo>
                        <a:pt x="580" y="880"/>
                      </a:lnTo>
                      <a:lnTo>
                        <a:pt x="562" y="890"/>
                      </a:lnTo>
                      <a:lnTo>
                        <a:pt x="526" y="906"/>
                      </a:lnTo>
                      <a:lnTo>
                        <a:pt x="486" y="918"/>
                      </a:lnTo>
                      <a:lnTo>
                        <a:pt x="444" y="928"/>
                      </a:lnTo>
                      <a:lnTo>
                        <a:pt x="402" y="934"/>
                      </a:lnTo>
                      <a:lnTo>
                        <a:pt x="360" y="936"/>
                      </a:lnTo>
                      <a:lnTo>
                        <a:pt x="320" y="936"/>
                      </a:lnTo>
                      <a:lnTo>
                        <a:pt x="280" y="934"/>
                      </a:lnTo>
                      <a:lnTo>
                        <a:pt x="246" y="928"/>
                      </a:lnTo>
                      <a:lnTo>
                        <a:pt x="214" y="920"/>
                      </a:lnTo>
                      <a:lnTo>
                        <a:pt x="188" y="910"/>
                      </a:lnTo>
                      <a:lnTo>
                        <a:pt x="178" y="904"/>
                      </a:lnTo>
                      <a:lnTo>
                        <a:pt x="170" y="896"/>
                      </a:lnTo>
                      <a:lnTo>
                        <a:pt x="170" y="896"/>
                      </a:lnTo>
                      <a:lnTo>
                        <a:pt x="154" y="880"/>
                      </a:lnTo>
                      <a:lnTo>
                        <a:pt x="138" y="860"/>
                      </a:lnTo>
                      <a:lnTo>
                        <a:pt x="124" y="836"/>
                      </a:lnTo>
                      <a:lnTo>
                        <a:pt x="110" y="810"/>
                      </a:lnTo>
                      <a:lnTo>
                        <a:pt x="96" y="780"/>
                      </a:lnTo>
                      <a:lnTo>
                        <a:pt x="84" y="750"/>
                      </a:lnTo>
                      <a:lnTo>
                        <a:pt x="64" y="690"/>
                      </a:lnTo>
                      <a:lnTo>
                        <a:pt x="46" y="632"/>
                      </a:lnTo>
                      <a:lnTo>
                        <a:pt x="34" y="586"/>
                      </a:lnTo>
                      <a:lnTo>
                        <a:pt x="22" y="540"/>
                      </a:lnTo>
                      <a:lnTo>
                        <a:pt x="22" y="540"/>
                      </a:lnTo>
                      <a:lnTo>
                        <a:pt x="12" y="482"/>
                      </a:lnTo>
                      <a:lnTo>
                        <a:pt x="6" y="422"/>
                      </a:lnTo>
                      <a:lnTo>
                        <a:pt x="0" y="348"/>
                      </a:lnTo>
                      <a:lnTo>
                        <a:pt x="0" y="310"/>
                      </a:lnTo>
                      <a:lnTo>
                        <a:pt x="0" y="272"/>
                      </a:lnTo>
                      <a:lnTo>
                        <a:pt x="4" y="234"/>
                      </a:lnTo>
                      <a:lnTo>
                        <a:pt x="8" y="198"/>
                      </a:lnTo>
                      <a:lnTo>
                        <a:pt x="16" y="164"/>
                      </a:lnTo>
                      <a:lnTo>
                        <a:pt x="28" y="134"/>
                      </a:lnTo>
                      <a:lnTo>
                        <a:pt x="34" y="122"/>
                      </a:lnTo>
                      <a:lnTo>
                        <a:pt x="42" y="110"/>
                      </a:lnTo>
                      <a:lnTo>
                        <a:pt x="50" y="98"/>
                      </a:lnTo>
                      <a:lnTo>
                        <a:pt x="60" y="90"/>
                      </a:lnTo>
                      <a:lnTo>
                        <a:pt x="60" y="90"/>
                      </a:lnTo>
                      <a:lnTo>
                        <a:pt x="82" y="72"/>
                      </a:lnTo>
                      <a:lnTo>
                        <a:pt x="110" y="58"/>
                      </a:lnTo>
                      <a:lnTo>
                        <a:pt x="140" y="42"/>
                      </a:lnTo>
                      <a:lnTo>
                        <a:pt x="172" y="30"/>
                      </a:lnTo>
                      <a:lnTo>
                        <a:pt x="208" y="20"/>
                      </a:lnTo>
                      <a:lnTo>
                        <a:pt x="244" y="10"/>
                      </a:lnTo>
                      <a:lnTo>
                        <a:pt x="282" y="4"/>
                      </a:lnTo>
                      <a:lnTo>
                        <a:pt x="320" y="0"/>
                      </a:lnTo>
                      <a:lnTo>
                        <a:pt x="356" y="0"/>
                      </a:lnTo>
                      <a:lnTo>
                        <a:pt x="394" y="2"/>
                      </a:lnTo>
                      <a:lnTo>
                        <a:pt x="428" y="10"/>
                      </a:lnTo>
                      <a:lnTo>
                        <a:pt x="460" y="20"/>
                      </a:lnTo>
                      <a:lnTo>
                        <a:pt x="476" y="26"/>
                      </a:lnTo>
                      <a:lnTo>
                        <a:pt x="490" y="34"/>
                      </a:lnTo>
                      <a:lnTo>
                        <a:pt x="504" y="42"/>
                      </a:lnTo>
                      <a:lnTo>
                        <a:pt x="516" y="54"/>
                      </a:lnTo>
                      <a:lnTo>
                        <a:pt x="528" y="64"/>
                      </a:lnTo>
                      <a:lnTo>
                        <a:pt x="538" y="76"/>
                      </a:lnTo>
                      <a:lnTo>
                        <a:pt x="548" y="90"/>
                      </a:lnTo>
                      <a:lnTo>
                        <a:pt x="556" y="106"/>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6" name="işlîḓé">
                  <a:extLst>
                    <a:ext uri="{FF2B5EF4-FFF2-40B4-BE49-F238E27FC236}">
                      <a16:creationId xmlns:a16="http://schemas.microsoft.com/office/drawing/2014/main" xmlns="" id="{9B01BDD8-4A49-47EE-88E6-5DBC687375D9}"/>
                    </a:ext>
                  </a:extLst>
                </p:cNvPr>
                <p:cNvSpPr/>
                <p:nvPr/>
              </p:nvSpPr>
              <p:spPr bwMode="auto">
                <a:xfrm>
                  <a:off x="1861420" y="2053675"/>
                  <a:ext cx="642743" cy="892591"/>
                </a:xfrm>
                <a:custGeom>
                  <a:avLst/>
                  <a:gdLst>
                    <a:gd name="T0" fmla="*/ 556 w 674"/>
                    <a:gd name="T1" fmla="*/ 106 h 936"/>
                    <a:gd name="T2" fmla="*/ 598 w 674"/>
                    <a:gd name="T3" fmla="*/ 256 h 936"/>
                    <a:gd name="T4" fmla="*/ 646 w 674"/>
                    <a:gd name="T5" fmla="*/ 458 h 936"/>
                    <a:gd name="T6" fmla="*/ 664 w 674"/>
                    <a:gd name="T7" fmla="*/ 564 h 936"/>
                    <a:gd name="T8" fmla="*/ 674 w 674"/>
                    <a:gd name="T9" fmla="*/ 664 h 936"/>
                    <a:gd name="T10" fmla="*/ 672 w 674"/>
                    <a:gd name="T11" fmla="*/ 750 h 936"/>
                    <a:gd name="T12" fmla="*/ 670 w 674"/>
                    <a:gd name="T13" fmla="*/ 768 h 936"/>
                    <a:gd name="T14" fmla="*/ 656 w 674"/>
                    <a:gd name="T15" fmla="*/ 802 h 936"/>
                    <a:gd name="T16" fmla="*/ 638 w 674"/>
                    <a:gd name="T17" fmla="*/ 832 h 936"/>
                    <a:gd name="T18" fmla="*/ 612 w 674"/>
                    <a:gd name="T19" fmla="*/ 858 h 936"/>
                    <a:gd name="T20" fmla="*/ 580 w 674"/>
                    <a:gd name="T21" fmla="*/ 880 h 936"/>
                    <a:gd name="T22" fmla="*/ 526 w 674"/>
                    <a:gd name="T23" fmla="*/ 906 h 936"/>
                    <a:gd name="T24" fmla="*/ 444 w 674"/>
                    <a:gd name="T25" fmla="*/ 928 h 936"/>
                    <a:gd name="T26" fmla="*/ 360 w 674"/>
                    <a:gd name="T27" fmla="*/ 936 h 936"/>
                    <a:gd name="T28" fmla="*/ 280 w 674"/>
                    <a:gd name="T29" fmla="*/ 934 h 936"/>
                    <a:gd name="T30" fmla="*/ 214 w 674"/>
                    <a:gd name="T31" fmla="*/ 920 h 936"/>
                    <a:gd name="T32" fmla="*/ 178 w 674"/>
                    <a:gd name="T33" fmla="*/ 904 h 936"/>
                    <a:gd name="T34" fmla="*/ 170 w 674"/>
                    <a:gd name="T35" fmla="*/ 896 h 936"/>
                    <a:gd name="T36" fmla="*/ 138 w 674"/>
                    <a:gd name="T37" fmla="*/ 860 h 936"/>
                    <a:gd name="T38" fmla="*/ 110 w 674"/>
                    <a:gd name="T39" fmla="*/ 810 h 936"/>
                    <a:gd name="T40" fmla="*/ 84 w 674"/>
                    <a:gd name="T41" fmla="*/ 750 h 936"/>
                    <a:gd name="T42" fmla="*/ 46 w 674"/>
                    <a:gd name="T43" fmla="*/ 632 h 936"/>
                    <a:gd name="T44" fmla="*/ 22 w 674"/>
                    <a:gd name="T45" fmla="*/ 540 h 936"/>
                    <a:gd name="T46" fmla="*/ 12 w 674"/>
                    <a:gd name="T47" fmla="*/ 482 h 936"/>
                    <a:gd name="T48" fmla="*/ 0 w 674"/>
                    <a:gd name="T49" fmla="*/ 348 h 936"/>
                    <a:gd name="T50" fmla="*/ 0 w 674"/>
                    <a:gd name="T51" fmla="*/ 272 h 936"/>
                    <a:gd name="T52" fmla="*/ 8 w 674"/>
                    <a:gd name="T53" fmla="*/ 198 h 936"/>
                    <a:gd name="T54" fmla="*/ 28 w 674"/>
                    <a:gd name="T55" fmla="*/ 134 h 936"/>
                    <a:gd name="T56" fmla="*/ 42 w 674"/>
                    <a:gd name="T57" fmla="*/ 110 h 936"/>
                    <a:gd name="T58" fmla="*/ 60 w 674"/>
                    <a:gd name="T59" fmla="*/ 90 h 936"/>
                    <a:gd name="T60" fmla="*/ 82 w 674"/>
                    <a:gd name="T61" fmla="*/ 72 h 936"/>
                    <a:gd name="T62" fmla="*/ 140 w 674"/>
                    <a:gd name="T63" fmla="*/ 42 h 936"/>
                    <a:gd name="T64" fmla="*/ 208 w 674"/>
                    <a:gd name="T65" fmla="*/ 20 h 936"/>
                    <a:gd name="T66" fmla="*/ 282 w 674"/>
                    <a:gd name="T67" fmla="*/ 4 h 936"/>
                    <a:gd name="T68" fmla="*/ 356 w 674"/>
                    <a:gd name="T69" fmla="*/ 0 h 936"/>
                    <a:gd name="T70" fmla="*/ 428 w 674"/>
                    <a:gd name="T71" fmla="*/ 10 h 936"/>
                    <a:gd name="T72" fmla="*/ 476 w 674"/>
                    <a:gd name="T73" fmla="*/ 26 h 936"/>
                    <a:gd name="T74" fmla="*/ 504 w 674"/>
                    <a:gd name="T75" fmla="*/ 42 h 936"/>
                    <a:gd name="T76" fmla="*/ 528 w 674"/>
                    <a:gd name="T77" fmla="*/ 64 h 936"/>
                    <a:gd name="T78" fmla="*/ 548 w 674"/>
                    <a:gd name="T79" fmla="*/ 9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4" h="936">
                      <a:moveTo>
                        <a:pt x="556" y="106"/>
                      </a:moveTo>
                      <a:lnTo>
                        <a:pt x="556" y="106"/>
                      </a:lnTo>
                      <a:lnTo>
                        <a:pt x="578" y="178"/>
                      </a:lnTo>
                      <a:lnTo>
                        <a:pt x="598" y="256"/>
                      </a:lnTo>
                      <a:lnTo>
                        <a:pt x="622" y="352"/>
                      </a:lnTo>
                      <a:lnTo>
                        <a:pt x="646" y="458"/>
                      </a:lnTo>
                      <a:lnTo>
                        <a:pt x="656" y="510"/>
                      </a:lnTo>
                      <a:lnTo>
                        <a:pt x="664" y="564"/>
                      </a:lnTo>
                      <a:lnTo>
                        <a:pt x="670" y="616"/>
                      </a:lnTo>
                      <a:lnTo>
                        <a:pt x="674" y="664"/>
                      </a:lnTo>
                      <a:lnTo>
                        <a:pt x="674" y="710"/>
                      </a:lnTo>
                      <a:lnTo>
                        <a:pt x="672" y="750"/>
                      </a:lnTo>
                      <a:lnTo>
                        <a:pt x="672" y="750"/>
                      </a:lnTo>
                      <a:lnTo>
                        <a:pt x="670" y="768"/>
                      </a:lnTo>
                      <a:lnTo>
                        <a:pt x="664" y="786"/>
                      </a:lnTo>
                      <a:lnTo>
                        <a:pt x="656" y="802"/>
                      </a:lnTo>
                      <a:lnTo>
                        <a:pt x="648" y="818"/>
                      </a:lnTo>
                      <a:lnTo>
                        <a:pt x="638" y="832"/>
                      </a:lnTo>
                      <a:lnTo>
                        <a:pt x="624" y="846"/>
                      </a:lnTo>
                      <a:lnTo>
                        <a:pt x="612" y="858"/>
                      </a:lnTo>
                      <a:lnTo>
                        <a:pt x="596" y="870"/>
                      </a:lnTo>
                      <a:lnTo>
                        <a:pt x="580" y="880"/>
                      </a:lnTo>
                      <a:lnTo>
                        <a:pt x="562" y="890"/>
                      </a:lnTo>
                      <a:lnTo>
                        <a:pt x="526" y="906"/>
                      </a:lnTo>
                      <a:lnTo>
                        <a:pt x="486" y="918"/>
                      </a:lnTo>
                      <a:lnTo>
                        <a:pt x="444" y="928"/>
                      </a:lnTo>
                      <a:lnTo>
                        <a:pt x="402" y="934"/>
                      </a:lnTo>
                      <a:lnTo>
                        <a:pt x="360" y="936"/>
                      </a:lnTo>
                      <a:lnTo>
                        <a:pt x="320" y="936"/>
                      </a:lnTo>
                      <a:lnTo>
                        <a:pt x="280" y="934"/>
                      </a:lnTo>
                      <a:lnTo>
                        <a:pt x="246" y="928"/>
                      </a:lnTo>
                      <a:lnTo>
                        <a:pt x="214" y="920"/>
                      </a:lnTo>
                      <a:lnTo>
                        <a:pt x="188" y="910"/>
                      </a:lnTo>
                      <a:lnTo>
                        <a:pt x="178" y="904"/>
                      </a:lnTo>
                      <a:lnTo>
                        <a:pt x="170" y="896"/>
                      </a:lnTo>
                      <a:lnTo>
                        <a:pt x="170" y="896"/>
                      </a:lnTo>
                      <a:lnTo>
                        <a:pt x="154" y="880"/>
                      </a:lnTo>
                      <a:lnTo>
                        <a:pt x="138" y="860"/>
                      </a:lnTo>
                      <a:lnTo>
                        <a:pt x="124" y="836"/>
                      </a:lnTo>
                      <a:lnTo>
                        <a:pt x="110" y="810"/>
                      </a:lnTo>
                      <a:lnTo>
                        <a:pt x="96" y="780"/>
                      </a:lnTo>
                      <a:lnTo>
                        <a:pt x="84" y="750"/>
                      </a:lnTo>
                      <a:lnTo>
                        <a:pt x="64" y="690"/>
                      </a:lnTo>
                      <a:lnTo>
                        <a:pt x="46" y="632"/>
                      </a:lnTo>
                      <a:lnTo>
                        <a:pt x="34" y="586"/>
                      </a:lnTo>
                      <a:lnTo>
                        <a:pt x="22" y="540"/>
                      </a:lnTo>
                      <a:lnTo>
                        <a:pt x="22" y="540"/>
                      </a:lnTo>
                      <a:lnTo>
                        <a:pt x="12" y="482"/>
                      </a:lnTo>
                      <a:lnTo>
                        <a:pt x="6" y="422"/>
                      </a:lnTo>
                      <a:lnTo>
                        <a:pt x="0" y="348"/>
                      </a:lnTo>
                      <a:lnTo>
                        <a:pt x="0" y="310"/>
                      </a:lnTo>
                      <a:lnTo>
                        <a:pt x="0" y="272"/>
                      </a:lnTo>
                      <a:lnTo>
                        <a:pt x="4" y="234"/>
                      </a:lnTo>
                      <a:lnTo>
                        <a:pt x="8" y="198"/>
                      </a:lnTo>
                      <a:lnTo>
                        <a:pt x="16" y="164"/>
                      </a:lnTo>
                      <a:lnTo>
                        <a:pt x="28" y="134"/>
                      </a:lnTo>
                      <a:lnTo>
                        <a:pt x="34" y="122"/>
                      </a:lnTo>
                      <a:lnTo>
                        <a:pt x="42" y="110"/>
                      </a:lnTo>
                      <a:lnTo>
                        <a:pt x="50" y="98"/>
                      </a:lnTo>
                      <a:lnTo>
                        <a:pt x="60" y="90"/>
                      </a:lnTo>
                      <a:lnTo>
                        <a:pt x="60" y="90"/>
                      </a:lnTo>
                      <a:lnTo>
                        <a:pt x="82" y="72"/>
                      </a:lnTo>
                      <a:lnTo>
                        <a:pt x="110" y="58"/>
                      </a:lnTo>
                      <a:lnTo>
                        <a:pt x="140" y="42"/>
                      </a:lnTo>
                      <a:lnTo>
                        <a:pt x="172" y="30"/>
                      </a:lnTo>
                      <a:lnTo>
                        <a:pt x="208" y="20"/>
                      </a:lnTo>
                      <a:lnTo>
                        <a:pt x="244" y="10"/>
                      </a:lnTo>
                      <a:lnTo>
                        <a:pt x="282" y="4"/>
                      </a:lnTo>
                      <a:lnTo>
                        <a:pt x="320" y="0"/>
                      </a:lnTo>
                      <a:lnTo>
                        <a:pt x="356" y="0"/>
                      </a:lnTo>
                      <a:lnTo>
                        <a:pt x="394" y="2"/>
                      </a:lnTo>
                      <a:lnTo>
                        <a:pt x="428" y="10"/>
                      </a:lnTo>
                      <a:lnTo>
                        <a:pt x="460" y="20"/>
                      </a:lnTo>
                      <a:lnTo>
                        <a:pt x="476" y="26"/>
                      </a:lnTo>
                      <a:lnTo>
                        <a:pt x="490" y="34"/>
                      </a:lnTo>
                      <a:lnTo>
                        <a:pt x="504" y="42"/>
                      </a:lnTo>
                      <a:lnTo>
                        <a:pt x="516" y="54"/>
                      </a:lnTo>
                      <a:lnTo>
                        <a:pt x="528" y="64"/>
                      </a:lnTo>
                      <a:lnTo>
                        <a:pt x="538" y="76"/>
                      </a:lnTo>
                      <a:lnTo>
                        <a:pt x="548" y="90"/>
                      </a:lnTo>
                      <a:lnTo>
                        <a:pt x="55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7" name="í$ḻiḓè">
                  <a:extLst>
                    <a:ext uri="{FF2B5EF4-FFF2-40B4-BE49-F238E27FC236}">
                      <a16:creationId xmlns:a16="http://schemas.microsoft.com/office/drawing/2014/main" xmlns="" id="{9610E52B-E7DC-4FF7-9994-1311D936F48D}"/>
                    </a:ext>
                  </a:extLst>
                </p:cNvPr>
                <p:cNvSpPr/>
                <p:nvPr/>
              </p:nvSpPr>
              <p:spPr bwMode="auto">
                <a:xfrm>
                  <a:off x="1762243" y="2599147"/>
                  <a:ext cx="219334" cy="228870"/>
                </a:xfrm>
                <a:custGeom>
                  <a:avLst/>
                  <a:gdLst>
                    <a:gd name="T0" fmla="*/ 172 w 230"/>
                    <a:gd name="T1" fmla="*/ 50 h 240"/>
                    <a:gd name="T2" fmla="*/ 172 w 230"/>
                    <a:gd name="T3" fmla="*/ 50 h 240"/>
                    <a:gd name="T4" fmla="*/ 160 w 230"/>
                    <a:gd name="T5" fmla="*/ 38 h 240"/>
                    <a:gd name="T6" fmla="*/ 144 w 230"/>
                    <a:gd name="T7" fmla="*/ 28 h 240"/>
                    <a:gd name="T8" fmla="*/ 126 w 230"/>
                    <a:gd name="T9" fmla="*/ 16 h 240"/>
                    <a:gd name="T10" fmla="*/ 102 w 230"/>
                    <a:gd name="T11" fmla="*/ 6 h 240"/>
                    <a:gd name="T12" fmla="*/ 90 w 230"/>
                    <a:gd name="T13" fmla="*/ 4 h 240"/>
                    <a:gd name="T14" fmla="*/ 78 w 230"/>
                    <a:gd name="T15" fmla="*/ 2 h 240"/>
                    <a:gd name="T16" fmla="*/ 66 w 230"/>
                    <a:gd name="T17" fmla="*/ 0 h 240"/>
                    <a:gd name="T18" fmla="*/ 52 w 230"/>
                    <a:gd name="T19" fmla="*/ 2 h 240"/>
                    <a:gd name="T20" fmla="*/ 38 w 230"/>
                    <a:gd name="T21" fmla="*/ 6 h 240"/>
                    <a:gd name="T22" fmla="*/ 26 w 230"/>
                    <a:gd name="T23" fmla="*/ 12 h 240"/>
                    <a:gd name="T24" fmla="*/ 26 w 230"/>
                    <a:gd name="T25" fmla="*/ 12 h 240"/>
                    <a:gd name="T26" fmla="*/ 18 w 230"/>
                    <a:gd name="T27" fmla="*/ 18 h 240"/>
                    <a:gd name="T28" fmla="*/ 14 w 230"/>
                    <a:gd name="T29" fmla="*/ 24 h 240"/>
                    <a:gd name="T30" fmla="*/ 10 w 230"/>
                    <a:gd name="T31" fmla="*/ 30 h 240"/>
                    <a:gd name="T32" fmla="*/ 6 w 230"/>
                    <a:gd name="T33" fmla="*/ 38 h 240"/>
                    <a:gd name="T34" fmla="*/ 2 w 230"/>
                    <a:gd name="T35" fmla="*/ 56 h 240"/>
                    <a:gd name="T36" fmla="*/ 0 w 230"/>
                    <a:gd name="T37" fmla="*/ 76 h 240"/>
                    <a:gd name="T38" fmla="*/ 4 w 230"/>
                    <a:gd name="T39" fmla="*/ 98 h 240"/>
                    <a:gd name="T40" fmla="*/ 10 w 230"/>
                    <a:gd name="T41" fmla="*/ 122 h 240"/>
                    <a:gd name="T42" fmla="*/ 18 w 230"/>
                    <a:gd name="T43" fmla="*/ 144 h 240"/>
                    <a:gd name="T44" fmla="*/ 30 w 230"/>
                    <a:gd name="T45" fmla="*/ 166 h 240"/>
                    <a:gd name="T46" fmla="*/ 44 w 230"/>
                    <a:gd name="T47" fmla="*/ 188 h 240"/>
                    <a:gd name="T48" fmla="*/ 60 w 230"/>
                    <a:gd name="T49" fmla="*/ 206 h 240"/>
                    <a:gd name="T50" fmla="*/ 80 w 230"/>
                    <a:gd name="T51" fmla="*/ 222 h 240"/>
                    <a:gd name="T52" fmla="*/ 90 w 230"/>
                    <a:gd name="T53" fmla="*/ 228 h 240"/>
                    <a:gd name="T54" fmla="*/ 100 w 230"/>
                    <a:gd name="T55" fmla="*/ 234 h 240"/>
                    <a:gd name="T56" fmla="*/ 112 w 230"/>
                    <a:gd name="T57" fmla="*/ 236 h 240"/>
                    <a:gd name="T58" fmla="*/ 124 w 230"/>
                    <a:gd name="T59" fmla="*/ 240 h 240"/>
                    <a:gd name="T60" fmla="*/ 136 w 230"/>
                    <a:gd name="T61" fmla="*/ 240 h 240"/>
                    <a:gd name="T62" fmla="*/ 150 w 230"/>
                    <a:gd name="T63" fmla="*/ 240 h 240"/>
                    <a:gd name="T64" fmla="*/ 164 w 230"/>
                    <a:gd name="T65" fmla="*/ 238 h 240"/>
                    <a:gd name="T66" fmla="*/ 178 w 230"/>
                    <a:gd name="T67" fmla="*/ 234 h 240"/>
                    <a:gd name="T68" fmla="*/ 192 w 230"/>
                    <a:gd name="T69" fmla="*/ 228 h 240"/>
                    <a:gd name="T70" fmla="*/ 206 w 230"/>
                    <a:gd name="T71" fmla="*/ 220 h 240"/>
                    <a:gd name="T72" fmla="*/ 206 w 230"/>
                    <a:gd name="T73" fmla="*/ 220 h 240"/>
                    <a:gd name="T74" fmla="*/ 216 w 230"/>
                    <a:gd name="T75" fmla="*/ 212 h 240"/>
                    <a:gd name="T76" fmla="*/ 224 w 230"/>
                    <a:gd name="T77" fmla="*/ 202 h 240"/>
                    <a:gd name="T78" fmla="*/ 228 w 230"/>
                    <a:gd name="T79" fmla="*/ 190 h 240"/>
                    <a:gd name="T80" fmla="*/ 230 w 230"/>
                    <a:gd name="T81" fmla="*/ 178 h 240"/>
                    <a:gd name="T82" fmla="*/ 228 w 230"/>
                    <a:gd name="T83" fmla="*/ 164 h 240"/>
                    <a:gd name="T84" fmla="*/ 224 w 230"/>
                    <a:gd name="T85" fmla="*/ 150 h 240"/>
                    <a:gd name="T86" fmla="*/ 220 w 230"/>
                    <a:gd name="T87" fmla="*/ 134 h 240"/>
                    <a:gd name="T88" fmla="*/ 214 w 230"/>
                    <a:gd name="T89" fmla="*/ 120 h 240"/>
                    <a:gd name="T90" fmla="*/ 200 w 230"/>
                    <a:gd name="T91" fmla="*/ 94 h 240"/>
                    <a:gd name="T92" fmla="*/ 186 w 230"/>
                    <a:gd name="T93" fmla="*/ 70 h 240"/>
                    <a:gd name="T94" fmla="*/ 172 w 230"/>
                    <a:gd name="T95" fmla="*/ 5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40">
                      <a:moveTo>
                        <a:pt x="172" y="50"/>
                      </a:moveTo>
                      <a:lnTo>
                        <a:pt x="172" y="50"/>
                      </a:lnTo>
                      <a:lnTo>
                        <a:pt x="160" y="38"/>
                      </a:lnTo>
                      <a:lnTo>
                        <a:pt x="144" y="28"/>
                      </a:lnTo>
                      <a:lnTo>
                        <a:pt x="126" y="16"/>
                      </a:lnTo>
                      <a:lnTo>
                        <a:pt x="102" y="6"/>
                      </a:lnTo>
                      <a:lnTo>
                        <a:pt x="90" y="4"/>
                      </a:lnTo>
                      <a:lnTo>
                        <a:pt x="78" y="2"/>
                      </a:lnTo>
                      <a:lnTo>
                        <a:pt x="66" y="0"/>
                      </a:lnTo>
                      <a:lnTo>
                        <a:pt x="52" y="2"/>
                      </a:lnTo>
                      <a:lnTo>
                        <a:pt x="38" y="6"/>
                      </a:lnTo>
                      <a:lnTo>
                        <a:pt x="26" y="12"/>
                      </a:lnTo>
                      <a:lnTo>
                        <a:pt x="26" y="12"/>
                      </a:lnTo>
                      <a:lnTo>
                        <a:pt x="18" y="18"/>
                      </a:lnTo>
                      <a:lnTo>
                        <a:pt x="14" y="24"/>
                      </a:lnTo>
                      <a:lnTo>
                        <a:pt x="10" y="30"/>
                      </a:lnTo>
                      <a:lnTo>
                        <a:pt x="6" y="38"/>
                      </a:lnTo>
                      <a:lnTo>
                        <a:pt x="2" y="56"/>
                      </a:lnTo>
                      <a:lnTo>
                        <a:pt x="0" y="76"/>
                      </a:lnTo>
                      <a:lnTo>
                        <a:pt x="4" y="98"/>
                      </a:lnTo>
                      <a:lnTo>
                        <a:pt x="10" y="122"/>
                      </a:lnTo>
                      <a:lnTo>
                        <a:pt x="18" y="144"/>
                      </a:lnTo>
                      <a:lnTo>
                        <a:pt x="30" y="166"/>
                      </a:lnTo>
                      <a:lnTo>
                        <a:pt x="44" y="188"/>
                      </a:lnTo>
                      <a:lnTo>
                        <a:pt x="60" y="206"/>
                      </a:lnTo>
                      <a:lnTo>
                        <a:pt x="80" y="222"/>
                      </a:lnTo>
                      <a:lnTo>
                        <a:pt x="90" y="228"/>
                      </a:lnTo>
                      <a:lnTo>
                        <a:pt x="100" y="234"/>
                      </a:lnTo>
                      <a:lnTo>
                        <a:pt x="112" y="236"/>
                      </a:lnTo>
                      <a:lnTo>
                        <a:pt x="124" y="240"/>
                      </a:lnTo>
                      <a:lnTo>
                        <a:pt x="136" y="240"/>
                      </a:lnTo>
                      <a:lnTo>
                        <a:pt x="150" y="240"/>
                      </a:lnTo>
                      <a:lnTo>
                        <a:pt x="164" y="238"/>
                      </a:lnTo>
                      <a:lnTo>
                        <a:pt x="178" y="234"/>
                      </a:lnTo>
                      <a:lnTo>
                        <a:pt x="192" y="228"/>
                      </a:lnTo>
                      <a:lnTo>
                        <a:pt x="206" y="220"/>
                      </a:lnTo>
                      <a:lnTo>
                        <a:pt x="206" y="220"/>
                      </a:lnTo>
                      <a:lnTo>
                        <a:pt x="216" y="212"/>
                      </a:lnTo>
                      <a:lnTo>
                        <a:pt x="224" y="202"/>
                      </a:lnTo>
                      <a:lnTo>
                        <a:pt x="228" y="190"/>
                      </a:lnTo>
                      <a:lnTo>
                        <a:pt x="230" y="178"/>
                      </a:lnTo>
                      <a:lnTo>
                        <a:pt x="228" y="164"/>
                      </a:lnTo>
                      <a:lnTo>
                        <a:pt x="224" y="150"/>
                      </a:lnTo>
                      <a:lnTo>
                        <a:pt x="220" y="134"/>
                      </a:lnTo>
                      <a:lnTo>
                        <a:pt x="214" y="120"/>
                      </a:lnTo>
                      <a:lnTo>
                        <a:pt x="200" y="94"/>
                      </a:lnTo>
                      <a:lnTo>
                        <a:pt x="186" y="70"/>
                      </a:lnTo>
                      <a:lnTo>
                        <a:pt x="172" y="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8" name="ï$ḷíḑê">
                  <a:extLst>
                    <a:ext uri="{FF2B5EF4-FFF2-40B4-BE49-F238E27FC236}">
                      <a16:creationId xmlns:a16="http://schemas.microsoft.com/office/drawing/2014/main" xmlns="" id="{13A0B574-0FB6-4BF0-87DD-663739240F1C}"/>
                    </a:ext>
                  </a:extLst>
                </p:cNvPr>
                <p:cNvSpPr/>
                <p:nvPr/>
              </p:nvSpPr>
              <p:spPr bwMode="auto">
                <a:xfrm>
                  <a:off x="2317252" y="2370278"/>
                  <a:ext cx="122064" cy="167838"/>
                </a:xfrm>
                <a:custGeom>
                  <a:avLst/>
                  <a:gdLst>
                    <a:gd name="T0" fmla="*/ 8 w 128"/>
                    <a:gd name="T1" fmla="*/ 0 h 176"/>
                    <a:gd name="T2" fmla="*/ 8 w 128"/>
                    <a:gd name="T3" fmla="*/ 0 h 176"/>
                    <a:gd name="T4" fmla="*/ 6 w 128"/>
                    <a:gd name="T5" fmla="*/ 14 h 176"/>
                    <a:gd name="T6" fmla="*/ 2 w 128"/>
                    <a:gd name="T7" fmla="*/ 48 h 176"/>
                    <a:gd name="T8" fmla="*/ 0 w 128"/>
                    <a:gd name="T9" fmla="*/ 68 h 176"/>
                    <a:gd name="T10" fmla="*/ 0 w 128"/>
                    <a:gd name="T11" fmla="*/ 86 h 176"/>
                    <a:gd name="T12" fmla="*/ 2 w 128"/>
                    <a:gd name="T13" fmla="*/ 104 h 176"/>
                    <a:gd name="T14" fmla="*/ 4 w 128"/>
                    <a:gd name="T15" fmla="*/ 110 h 176"/>
                    <a:gd name="T16" fmla="*/ 8 w 128"/>
                    <a:gd name="T17" fmla="*/ 116 h 176"/>
                    <a:gd name="T18" fmla="*/ 8 w 128"/>
                    <a:gd name="T19" fmla="*/ 116 h 176"/>
                    <a:gd name="T20" fmla="*/ 12 w 128"/>
                    <a:gd name="T21" fmla="*/ 120 h 176"/>
                    <a:gd name="T22" fmla="*/ 16 w 128"/>
                    <a:gd name="T23" fmla="*/ 122 h 176"/>
                    <a:gd name="T24" fmla="*/ 22 w 128"/>
                    <a:gd name="T25" fmla="*/ 122 h 176"/>
                    <a:gd name="T26" fmla="*/ 28 w 128"/>
                    <a:gd name="T27" fmla="*/ 122 h 176"/>
                    <a:gd name="T28" fmla="*/ 44 w 128"/>
                    <a:gd name="T29" fmla="*/ 118 h 176"/>
                    <a:gd name="T30" fmla="*/ 58 w 128"/>
                    <a:gd name="T31" fmla="*/ 114 h 176"/>
                    <a:gd name="T32" fmla="*/ 74 w 128"/>
                    <a:gd name="T33" fmla="*/ 110 h 176"/>
                    <a:gd name="T34" fmla="*/ 86 w 128"/>
                    <a:gd name="T35" fmla="*/ 108 h 176"/>
                    <a:gd name="T36" fmla="*/ 92 w 128"/>
                    <a:gd name="T37" fmla="*/ 108 h 176"/>
                    <a:gd name="T38" fmla="*/ 96 w 128"/>
                    <a:gd name="T39" fmla="*/ 108 h 176"/>
                    <a:gd name="T40" fmla="*/ 100 w 128"/>
                    <a:gd name="T41" fmla="*/ 110 h 176"/>
                    <a:gd name="T42" fmla="*/ 102 w 128"/>
                    <a:gd name="T43" fmla="*/ 116 h 176"/>
                    <a:gd name="T44" fmla="*/ 102 w 128"/>
                    <a:gd name="T45" fmla="*/ 116 h 176"/>
                    <a:gd name="T46" fmla="*/ 102 w 128"/>
                    <a:gd name="T47" fmla="*/ 126 h 176"/>
                    <a:gd name="T48" fmla="*/ 102 w 128"/>
                    <a:gd name="T49" fmla="*/ 134 h 176"/>
                    <a:gd name="T50" fmla="*/ 100 w 128"/>
                    <a:gd name="T51" fmla="*/ 144 h 176"/>
                    <a:gd name="T52" fmla="*/ 96 w 128"/>
                    <a:gd name="T53" fmla="*/ 152 h 176"/>
                    <a:gd name="T54" fmla="*/ 88 w 128"/>
                    <a:gd name="T55" fmla="*/ 160 h 176"/>
                    <a:gd name="T56" fmla="*/ 74 w 128"/>
                    <a:gd name="T57" fmla="*/ 166 h 176"/>
                    <a:gd name="T58" fmla="*/ 58 w 128"/>
                    <a:gd name="T59" fmla="*/ 172 h 176"/>
                    <a:gd name="T60" fmla="*/ 38 w 128"/>
                    <a:gd name="T61" fmla="*/ 176 h 176"/>
                    <a:gd name="T62" fmla="*/ 38 w 128"/>
                    <a:gd name="T63" fmla="*/ 176 h 176"/>
                    <a:gd name="T64" fmla="*/ 52 w 128"/>
                    <a:gd name="T65" fmla="*/ 174 h 176"/>
                    <a:gd name="T66" fmla="*/ 66 w 128"/>
                    <a:gd name="T67" fmla="*/ 172 h 176"/>
                    <a:gd name="T68" fmla="*/ 82 w 128"/>
                    <a:gd name="T69" fmla="*/ 170 h 176"/>
                    <a:gd name="T70" fmla="*/ 100 w 128"/>
                    <a:gd name="T71" fmla="*/ 166 h 176"/>
                    <a:gd name="T72" fmla="*/ 114 w 128"/>
                    <a:gd name="T73" fmla="*/ 158 h 176"/>
                    <a:gd name="T74" fmla="*/ 120 w 128"/>
                    <a:gd name="T75" fmla="*/ 154 h 176"/>
                    <a:gd name="T76" fmla="*/ 124 w 128"/>
                    <a:gd name="T77" fmla="*/ 148 h 176"/>
                    <a:gd name="T78" fmla="*/ 126 w 128"/>
                    <a:gd name="T79" fmla="*/ 144 h 176"/>
                    <a:gd name="T80" fmla="*/ 128 w 128"/>
                    <a:gd name="T81" fmla="*/ 136 h 176"/>
                    <a:gd name="T82" fmla="*/ 128 w 128"/>
                    <a:gd name="T83" fmla="*/ 136 h 176"/>
                    <a:gd name="T84" fmla="*/ 126 w 128"/>
                    <a:gd name="T85" fmla="*/ 118 h 176"/>
                    <a:gd name="T86" fmla="*/ 122 w 128"/>
                    <a:gd name="T87" fmla="*/ 102 h 176"/>
                    <a:gd name="T88" fmla="*/ 118 w 128"/>
                    <a:gd name="T89" fmla="*/ 96 h 176"/>
                    <a:gd name="T90" fmla="*/ 114 w 128"/>
                    <a:gd name="T91" fmla="*/ 92 h 176"/>
                    <a:gd name="T92" fmla="*/ 110 w 128"/>
                    <a:gd name="T93" fmla="*/ 88 h 176"/>
                    <a:gd name="T94" fmla="*/ 104 w 128"/>
                    <a:gd name="T95" fmla="*/ 86 h 176"/>
                    <a:gd name="T96" fmla="*/ 92 w 128"/>
                    <a:gd name="T97" fmla="*/ 84 h 176"/>
                    <a:gd name="T98" fmla="*/ 76 w 128"/>
                    <a:gd name="T99" fmla="*/ 86 h 176"/>
                    <a:gd name="T100" fmla="*/ 60 w 128"/>
                    <a:gd name="T101" fmla="*/ 90 h 176"/>
                    <a:gd name="T102" fmla="*/ 42 w 128"/>
                    <a:gd name="T103" fmla="*/ 98 h 176"/>
                    <a:gd name="T104" fmla="*/ 42 w 128"/>
                    <a:gd name="T105" fmla="*/ 98 h 176"/>
                    <a:gd name="T106" fmla="*/ 36 w 128"/>
                    <a:gd name="T107" fmla="*/ 100 h 176"/>
                    <a:gd name="T108" fmla="*/ 32 w 128"/>
                    <a:gd name="T109" fmla="*/ 100 h 176"/>
                    <a:gd name="T110" fmla="*/ 26 w 128"/>
                    <a:gd name="T111" fmla="*/ 100 h 176"/>
                    <a:gd name="T112" fmla="*/ 22 w 128"/>
                    <a:gd name="T113" fmla="*/ 96 h 176"/>
                    <a:gd name="T114" fmla="*/ 16 w 128"/>
                    <a:gd name="T115" fmla="*/ 88 h 176"/>
                    <a:gd name="T116" fmla="*/ 12 w 128"/>
                    <a:gd name="T117" fmla="*/ 74 h 176"/>
                    <a:gd name="T118" fmla="*/ 10 w 128"/>
                    <a:gd name="T119" fmla="*/ 58 h 176"/>
                    <a:gd name="T120" fmla="*/ 8 w 128"/>
                    <a:gd name="T121" fmla="*/ 38 h 176"/>
                    <a:gd name="T122" fmla="*/ 8 w 128"/>
                    <a:gd name="T1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 h="176">
                      <a:moveTo>
                        <a:pt x="8" y="0"/>
                      </a:moveTo>
                      <a:lnTo>
                        <a:pt x="8" y="0"/>
                      </a:lnTo>
                      <a:lnTo>
                        <a:pt x="6" y="14"/>
                      </a:lnTo>
                      <a:lnTo>
                        <a:pt x="2" y="48"/>
                      </a:lnTo>
                      <a:lnTo>
                        <a:pt x="0" y="68"/>
                      </a:lnTo>
                      <a:lnTo>
                        <a:pt x="0" y="86"/>
                      </a:lnTo>
                      <a:lnTo>
                        <a:pt x="2" y="104"/>
                      </a:lnTo>
                      <a:lnTo>
                        <a:pt x="4" y="110"/>
                      </a:lnTo>
                      <a:lnTo>
                        <a:pt x="8" y="116"/>
                      </a:lnTo>
                      <a:lnTo>
                        <a:pt x="8" y="116"/>
                      </a:lnTo>
                      <a:lnTo>
                        <a:pt x="12" y="120"/>
                      </a:lnTo>
                      <a:lnTo>
                        <a:pt x="16" y="122"/>
                      </a:lnTo>
                      <a:lnTo>
                        <a:pt x="22" y="122"/>
                      </a:lnTo>
                      <a:lnTo>
                        <a:pt x="28" y="122"/>
                      </a:lnTo>
                      <a:lnTo>
                        <a:pt x="44" y="118"/>
                      </a:lnTo>
                      <a:lnTo>
                        <a:pt x="58" y="114"/>
                      </a:lnTo>
                      <a:lnTo>
                        <a:pt x="74" y="110"/>
                      </a:lnTo>
                      <a:lnTo>
                        <a:pt x="86" y="108"/>
                      </a:lnTo>
                      <a:lnTo>
                        <a:pt x="92" y="108"/>
                      </a:lnTo>
                      <a:lnTo>
                        <a:pt x="96" y="108"/>
                      </a:lnTo>
                      <a:lnTo>
                        <a:pt x="100" y="110"/>
                      </a:lnTo>
                      <a:lnTo>
                        <a:pt x="102" y="116"/>
                      </a:lnTo>
                      <a:lnTo>
                        <a:pt x="102" y="116"/>
                      </a:lnTo>
                      <a:lnTo>
                        <a:pt x="102" y="126"/>
                      </a:lnTo>
                      <a:lnTo>
                        <a:pt x="102" y="134"/>
                      </a:lnTo>
                      <a:lnTo>
                        <a:pt x="100" y="144"/>
                      </a:lnTo>
                      <a:lnTo>
                        <a:pt x="96" y="152"/>
                      </a:lnTo>
                      <a:lnTo>
                        <a:pt x="88" y="160"/>
                      </a:lnTo>
                      <a:lnTo>
                        <a:pt x="74" y="166"/>
                      </a:lnTo>
                      <a:lnTo>
                        <a:pt x="58" y="172"/>
                      </a:lnTo>
                      <a:lnTo>
                        <a:pt x="38" y="176"/>
                      </a:lnTo>
                      <a:lnTo>
                        <a:pt x="38" y="176"/>
                      </a:lnTo>
                      <a:lnTo>
                        <a:pt x="52" y="174"/>
                      </a:lnTo>
                      <a:lnTo>
                        <a:pt x="66" y="172"/>
                      </a:lnTo>
                      <a:lnTo>
                        <a:pt x="82" y="170"/>
                      </a:lnTo>
                      <a:lnTo>
                        <a:pt x="100" y="166"/>
                      </a:lnTo>
                      <a:lnTo>
                        <a:pt x="114" y="158"/>
                      </a:lnTo>
                      <a:lnTo>
                        <a:pt x="120" y="154"/>
                      </a:lnTo>
                      <a:lnTo>
                        <a:pt x="124" y="148"/>
                      </a:lnTo>
                      <a:lnTo>
                        <a:pt x="126" y="144"/>
                      </a:lnTo>
                      <a:lnTo>
                        <a:pt x="128" y="136"/>
                      </a:lnTo>
                      <a:lnTo>
                        <a:pt x="128" y="136"/>
                      </a:lnTo>
                      <a:lnTo>
                        <a:pt x="126" y="118"/>
                      </a:lnTo>
                      <a:lnTo>
                        <a:pt x="122" y="102"/>
                      </a:lnTo>
                      <a:lnTo>
                        <a:pt x="118" y="96"/>
                      </a:lnTo>
                      <a:lnTo>
                        <a:pt x="114" y="92"/>
                      </a:lnTo>
                      <a:lnTo>
                        <a:pt x="110" y="88"/>
                      </a:lnTo>
                      <a:lnTo>
                        <a:pt x="104" y="86"/>
                      </a:lnTo>
                      <a:lnTo>
                        <a:pt x="92" y="84"/>
                      </a:lnTo>
                      <a:lnTo>
                        <a:pt x="76" y="86"/>
                      </a:lnTo>
                      <a:lnTo>
                        <a:pt x="60" y="90"/>
                      </a:lnTo>
                      <a:lnTo>
                        <a:pt x="42" y="98"/>
                      </a:lnTo>
                      <a:lnTo>
                        <a:pt x="42" y="98"/>
                      </a:lnTo>
                      <a:lnTo>
                        <a:pt x="36" y="100"/>
                      </a:lnTo>
                      <a:lnTo>
                        <a:pt x="32" y="100"/>
                      </a:lnTo>
                      <a:lnTo>
                        <a:pt x="26" y="100"/>
                      </a:lnTo>
                      <a:lnTo>
                        <a:pt x="22" y="96"/>
                      </a:lnTo>
                      <a:lnTo>
                        <a:pt x="16" y="88"/>
                      </a:lnTo>
                      <a:lnTo>
                        <a:pt x="12" y="74"/>
                      </a:lnTo>
                      <a:lnTo>
                        <a:pt x="10" y="58"/>
                      </a:lnTo>
                      <a:lnTo>
                        <a:pt x="8" y="38"/>
                      </a:lnTo>
                      <a:lnTo>
                        <a:pt x="8" y="0"/>
                      </a:lnTo>
                      <a:close/>
                    </a:path>
                  </a:pathLst>
                </a:custGeom>
                <a:solidFill>
                  <a:srgbClr val="CB8F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9" name="îśḷîḍè">
                  <a:extLst>
                    <a:ext uri="{FF2B5EF4-FFF2-40B4-BE49-F238E27FC236}">
                      <a16:creationId xmlns:a16="http://schemas.microsoft.com/office/drawing/2014/main" xmlns="" id="{BB4BE0FC-4B50-4729-AA47-192C7F7CB3B7}"/>
                    </a:ext>
                  </a:extLst>
                </p:cNvPr>
                <p:cNvSpPr/>
                <p:nvPr/>
              </p:nvSpPr>
              <p:spPr bwMode="auto">
                <a:xfrm>
                  <a:off x="2317252" y="2370278"/>
                  <a:ext cx="122064" cy="167838"/>
                </a:xfrm>
                <a:custGeom>
                  <a:avLst/>
                  <a:gdLst>
                    <a:gd name="T0" fmla="*/ 8 w 128"/>
                    <a:gd name="T1" fmla="*/ 0 h 176"/>
                    <a:gd name="T2" fmla="*/ 8 w 128"/>
                    <a:gd name="T3" fmla="*/ 0 h 176"/>
                    <a:gd name="T4" fmla="*/ 6 w 128"/>
                    <a:gd name="T5" fmla="*/ 14 h 176"/>
                    <a:gd name="T6" fmla="*/ 2 w 128"/>
                    <a:gd name="T7" fmla="*/ 48 h 176"/>
                    <a:gd name="T8" fmla="*/ 0 w 128"/>
                    <a:gd name="T9" fmla="*/ 68 h 176"/>
                    <a:gd name="T10" fmla="*/ 0 w 128"/>
                    <a:gd name="T11" fmla="*/ 86 h 176"/>
                    <a:gd name="T12" fmla="*/ 2 w 128"/>
                    <a:gd name="T13" fmla="*/ 104 h 176"/>
                    <a:gd name="T14" fmla="*/ 4 w 128"/>
                    <a:gd name="T15" fmla="*/ 110 h 176"/>
                    <a:gd name="T16" fmla="*/ 8 w 128"/>
                    <a:gd name="T17" fmla="*/ 116 h 176"/>
                    <a:gd name="T18" fmla="*/ 8 w 128"/>
                    <a:gd name="T19" fmla="*/ 116 h 176"/>
                    <a:gd name="T20" fmla="*/ 12 w 128"/>
                    <a:gd name="T21" fmla="*/ 120 h 176"/>
                    <a:gd name="T22" fmla="*/ 16 w 128"/>
                    <a:gd name="T23" fmla="*/ 122 h 176"/>
                    <a:gd name="T24" fmla="*/ 22 w 128"/>
                    <a:gd name="T25" fmla="*/ 122 h 176"/>
                    <a:gd name="T26" fmla="*/ 28 w 128"/>
                    <a:gd name="T27" fmla="*/ 122 h 176"/>
                    <a:gd name="T28" fmla="*/ 44 w 128"/>
                    <a:gd name="T29" fmla="*/ 118 h 176"/>
                    <a:gd name="T30" fmla="*/ 58 w 128"/>
                    <a:gd name="T31" fmla="*/ 114 h 176"/>
                    <a:gd name="T32" fmla="*/ 74 w 128"/>
                    <a:gd name="T33" fmla="*/ 110 h 176"/>
                    <a:gd name="T34" fmla="*/ 86 w 128"/>
                    <a:gd name="T35" fmla="*/ 108 h 176"/>
                    <a:gd name="T36" fmla="*/ 92 w 128"/>
                    <a:gd name="T37" fmla="*/ 108 h 176"/>
                    <a:gd name="T38" fmla="*/ 96 w 128"/>
                    <a:gd name="T39" fmla="*/ 108 h 176"/>
                    <a:gd name="T40" fmla="*/ 100 w 128"/>
                    <a:gd name="T41" fmla="*/ 110 h 176"/>
                    <a:gd name="T42" fmla="*/ 102 w 128"/>
                    <a:gd name="T43" fmla="*/ 116 h 176"/>
                    <a:gd name="T44" fmla="*/ 102 w 128"/>
                    <a:gd name="T45" fmla="*/ 116 h 176"/>
                    <a:gd name="T46" fmla="*/ 102 w 128"/>
                    <a:gd name="T47" fmla="*/ 126 h 176"/>
                    <a:gd name="T48" fmla="*/ 102 w 128"/>
                    <a:gd name="T49" fmla="*/ 134 h 176"/>
                    <a:gd name="T50" fmla="*/ 100 w 128"/>
                    <a:gd name="T51" fmla="*/ 144 h 176"/>
                    <a:gd name="T52" fmla="*/ 96 w 128"/>
                    <a:gd name="T53" fmla="*/ 152 h 176"/>
                    <a:gd name="T54" fmla="*/ 88 w 128"/>
                    <a:gd name="T55" fmla="*/ 160 h 176"/>
                    <a:gd name="T56" fmla="*/ 74 w 128"/>
                    <a:gd name="T57" fmla="*/ 166 h 176"/>
                    <a:gd name="T58" fmla="*/ 58 w 128"/>
                    <a:gd name="T59" fmla="*/ 172 h 176"/>
                    <a:gd name="T60" fmla="*/ 38 w 128"/>
                    <a:gd name="T61" fmla="*/ 176 h 176"/>
                    <a:gd name="T62" fmla="*/ 38 w 128"/>
                    <a:gd name="T63" fmla="*/ 176 h 176"/>
                    <a:gd name="T64" fmla="*/ 52 w 128"/>
                    <a:gd name="T65" fmla="*/ 174 h 176"/>
                    <a:gd name="T66" fmla="*/ 66 w 128"/>
                    <a:gd name="T67" fmla="*/ 172 h 176"/>
                    <a:gd name="T68" fmla="*/ 82 w 128"/>
                    <a:gd name="T69" fmla="*/ 170 h 176"/>
                    <a:gd name="T70" fmla="*/ 100 w 128"/>
                    <a:gd name="T71" fmla="*/ 166 h 176"/>
                    <a:gd name="T72" fmla="*/ 114 w 128"/>
                    <a:gd name="T73" fmla="*/ 158 h 176"/>
                    <a:gd name="T74" fmla="*/ 120 w 128"/>
                    <a:gd name="T75" fmla="*/ 154 h 176"/>
                    <a:gd name="T76" fmla="*/ 124 w 128"/>
                    <a:gd name="T77" fmla="*/ 148 h 176"/>
                    <a:gd name="T78" fmla="*/ 126 w 128"/>
                    <a:gd name="T79" fmla="*/ 144 h 176"/>
                    <a:gd name="T80" fmla="*/ 128 w 128"/>
                    <a:gd name="T81" fmla="*/ 136 h 176"/>
                    <a:gd name="T82" fmla="*/ 128 w 128"/>
                    <a:gd name="T83" fmla="*/ 136 h 176"/>
                    <a:gd name="T84" fmla="*/ 126 w 128"/>
                    <a:gd name="T85" fmla="*/ 118 h 176"/>
                    <a:gd name="T86" fmla="*/ 122 w 128"/>
                    <a:gd name="T87" fmla="*/ 102 h 176"/>
                    <a:gd name="T88" fmla="*/ 118 w 128"/>
                    <a:gd name="T89" fmla="*/ 96 h 176"/>
                    <a:gd name="T90" fmla="*/ 114 w 128"/>
                    <a:gd name="T91" fmla="*/ 92 h 176"/>
                    <a:gd name="T92" fmla="*/ 110 w 128"/>
                    <a:gd name="T93" fmla="*/ 88 h 176"/>
                    <a:gd name="T94" fmla="*/ 104 w 128"/>
                    <a:gd name="T95" fmla="*/ 86 h 176"/>
                    <a:gd name="T96" fmla="*/ 92 w 128"/>
                    <a:gd name="T97" fmla="*/ 84 h 176"/>
                    <a:gd name="T98" fmla="*/ 76 w 128"/>
                    <a:gd name="T99" fmla="*/ 86 h 176"/>
                    <a:gd name="T100" fmla="*/ 60 w 128"/>
                    <a:gd name="T101" fmla="*/ 90 h 176"/>
                    <a:gd name="T102" fmla="*/ 42 w 128"/>
                    <a:gd name="T103" fmla="*/ 98 h 176"/>
                    <a:gd name="T104" fmla="*/ 42 w 128"/>
                    <a:gd name="T105" fmla="*/ 98 h 176"/>
                    <a:gd name="T106" fmla="*/ 36 w 128"/>
                    <a:gd name="T107" fmla="*/ 100 h 176"/>
                    <a:gd name="T108" fmla="*/ 32 w 128"/>
                    <a:gd name="T109" fmla="*/ 100 h 176"/>
                    <a:gd name="T110" fmla="*/ 26 w 128"/>
                    <a:gd name="T111" fmla="*/ 100 h 176"/>
                    <a:gd name="T112" fmla="*/ 22 w 128"/>
                    <a:gd name="T113" fmla="*/ 96 h 176"/>
                    <a:gd name="T114" fmla="*/ 16 w 128"/>
                    <a:gd name="T115" fmla="*/ 88 h 176"/>
                    <a:gd name="T116" fmla="*/ 12 w 128"/>
                    <a:gd name="T117" fmla="*/ 74 h 176"/>
                    <a:gd name="T118" fmla="*/ 10 w 128"/>
                    <a:gd name="T119" fmla="*/ 58 h 176"/>
                    <a:gd name="T120" fmla="*/ 8 w 128"/>
                    <a:gd name="T121" fmla="*/ 38 h 176"/>
                    <a:gd name="T122" fmla="*/ 8 w 128"/>
                    <a:gd name="T1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 h="176">
                      <a:moveTo>
                        <a:pt x="8" y="0"/>
                      </a:moveTo>
                      <a:lnTo>
                        <a:pt x="8" y="0"/>
                      </a:lnTo>
                      <a:lnTo>
                        <a:pt x="6" y="14"/>
                      </a:lnTo>
                      <a:lnTo>
                        <a:pt x="2" y="48"/>
                      </a:lnTo>
                      <a:lnTo>
                        <a:pt x="0" y="68"/>
                      </a:lnTo>
                      <a:lnTo>
                        <a:pt x="0" y="86"/>
                      </a:lnTo>
                      <a:lnTo>
                        <a:pt x="2" y="104"/>
                      </a:lnTo>
                      <a:lnTo>
                        <a:pt x="4" y="110"/>
                      </a:lnTo>
                      <a:lnTo>
                        <a:pt x="8" y="116"/>
                      </a:lnTo>
                      <a:lnTo>
                        <a:pt x="8" y="116"/>
                      </a:lnTo>
                      <a:lnTo>
                        <a:pt x="12" y="120"/>
                      </a:lnTo>
                      <a:lnTo>
                        <a:pt x="16" y="122"/>
                      </a:lnTo>
                      <a:lnTo>
                        <a:pt x="22" y="122"/>
                      </a:lnTo>
                      <a:lnTo>
                        <a:pt x="28" y="122"/>
                      </a:lnTo>
                      <a:lnTo>
                        <a:pt x="44" y="118"/>
                      </a:lnTo>
                      <a:lnTo>
                        <a:pt x="58" y="114"/>
                      </a:lnTo>
                      <a:lnTo>
                        <a:pt x="74" y="110"/>
                      </a:lnTo>
                      <a:lnTo>
                        <a:pt x="86" y="108"/>
                      </a:lnTo>
                      <a:lnTo>
                        <a:pt x="92" y="108"/>
                      </a:lnTo>
                      <a:lnTo>
                        <a:pt x="96" y="108"/>
                      </a:lnTo>
                      <a:lnTo>
                        <a:pt x="100" y="110"/>
                      </a:lnTo>
                      <a:lnTo>
                        <a:pt x="102" y="116"/>
                      </a:lnTo>
                      <a:lnTo>
                        <a:pt x="102" y="116"/>
                      </a:lnTo>
                      <a:lnTo>
                        <a:pt x="102" y="126"/>
                      </a:lnTo>
                      <a:lnTo>
                        <a:pt x="102" y="134"/>
                      </a:lnTo>
                      <a:lnTo>
                        <a:pt x="100" y="144"/>
                      </a:lnTo>
                      <a:lnTo>
                        <a:pt x="96" y="152"/>
                      </a:lnTo>
                      <a:lnTo>
                        <a:pt x="88" y="160"/>
                      </a:lnTo>
                      <a:lnTo>
                        <a:pt x="74" y="166"/>
                      </a:lnTo>
                      <a:lnTo>
                        <a:pt x="58" y="172"/>
                      </a:lnTo>
                      <a:lnTo>
                        <a:pt x="38" y="176"/>
                      </a:lnTo>
                      <a:lnTo>
                        <a:pt x="38" y="176"/>
                      </a:lnTo>
                      <a:lnTo>
                        <a:pt x="52" y="174"/>
                      </a:lnTo>
                      <a:lnTo>
                        <a:pt x="66" y="172"/>
                      </a:lnTo>
                      <a:lnTo>
                        <a:pt x="82" y="170"/>
                      </a:lnTo>
                      <a:lnTo>
                        <a:pt x="100" y="166"/>
                      </a:lnTo>
                      <a:lnTo>
                        <a:pt x="114" y="158"/>
                      </a:lnTo>
                      <a:lnTo>
                        <a:pt x="120" y="154"/>
                      </a:lnTo>
                      <a:lnTo>
                        <a:pt x="124" y="148"/>
                      </a:lnTo>
                      <a:lnTo>
                        <a:pt x="126" y="144"/>
                      </a:lnTo>
                      <a:lnTo>
                        <a:pt x="128" y="136"/>
                      </a:lnTo>
                      <a:lnTo>
                        <a:pt x="128" y="136"/>
                      </a:lnTo>
                      <a:lnTo>
                        <a:pt x="126" y="118"/>
                      </a:lnTo>
                      <a:lnTo>
                        <a:pt x="122" y="102"/>
                      </a:lnTo>
                      <a:lnTo>
                        <a:pt x="118" y="96"/>
                      </a:lnTo>
                      <a:lnTo>
                        <a:pt x="114" y="92"/>
                      </a:lnTo>
                      <a:lnTo>
                        <a:pt x="110" y="88"/>
                      </a:lnTo>
                      <a:lnTo>
                        <a:pt x="104" y="86"/>
                      </a:lnTo>
                      <a:lnTo>
                        <a:pt x="92" y="84"/>
                      </a:lnTo>
                      <a:lnTo>
                        <a:pt x="76" y="86"/>
                      </a:lnTo>
                      <a:lnTo>
                        <a:pt x="60" y="90"/>
                      </a:lnTo>
                      <a:lnTo>
                        <a:pt x="42" y="98"/>
                      </a:lnTo>
                      <a:lnTo>
                        <a:pt x="42" y="98"/>
                      </a:lnTo>
                      <a:lnTo>
                        <a:pt x="36" y="100"/>
                      </a:lnTo>
                      <a:lnTo>
                        <a:pt x="32" y="100"/>
                      </a:lnTo>
                      <a:lnTo>
                        <a:pt x="26" y="100"/>
                      </a:lnTo>
                      <a:lnTo>
                        <a:pt x="22" y="96"/>
                      </a:lnTo>
                      <a:lnTo>
                        <a:pt x="16" y="88"/>
                      </a:lnTo>
                      <a:lnTo>
                        <a:pt x="12" y="74"/>
                      </a:lnTo>
                      <a:lnTo>
                        <a:pt x="10" y="58"/>
                      </a:lnTo>
                      <a:lnTo>
                        <a:pt x="8" y="38"/>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0" name="íṡ1îḑê">
                  <a:extLst>
                    <a:ext uri="{FF2B5EF4-FFF2-40B4-BE49-F238E27FC236}">
                      <a16:creationId xmlns:a16="http://schemas.microsoft.com/office/drawing/2014/main" xmlns="" id="{5CCCF1A1-8AC2-4652-81F0-844A36D8C117}"/>
                    </a:ext>
                  </a:extLst>
                </p:cNvPr>
                <p:cNvSpPr/>
                <p:nvPr/>
              </p:nvSpPr>
              <p:spPr bwMode="auto">
                <a:xfrm>
                  <a:off x="2153229" y="2404608"/>
                  <a:ext cx="51495" cy="74383"/>
                </a:xfrm>
                <a:custGeom>
                  <a:avLst/>
                  <a:gdLst>
                    <a:gd name="T0" fmla="*/ 54 w 54"/>
                    <a:gd name="T1" fmla="*/ 34 h 78"/>
                    <a:gd name="T2" fmla="*/ 54 w 54"/>
                    <a:gd name="T3" fmla="*/ 34 h 78"/>
                    <a:gd name="T4" fmla="*/ 54 w 54"/>
                    <a:gd name="T5" fmla="*/ 50 h 78"/>
                    <a:gd name="T6" fmla="*/ 52 w 54"/>
                    <a:gd name="T7" fmla="*/ 64 h 78"/>
                    <a:gd name="T8" fmla="*/ 48 w 54"/>
                    <a:gd name="T9" fmla="*/ 68 h 78"/>
                    <a:gd name="T10" fmla="*/ 46 w 54"/>
                    <a:gd name="T11" fmla="*/ 74 h 78"/>
                    <a:gd name="T12" fmla="*/ 40 w 54"/>
                    <a:gd name="T13" fmla="*/ 76 h 78"/>
                    <a:gd name="T14" fmla="*/ 36 w 54"/>
                    <a:gd name="T15" fmla="*/ 78 h 78"/>
                    <a:gd name="T16" fmla="*/ 36 w 54"/>
                    <a:gd name="T17" fmla="*/ 78 h 78"/>
                    <a:gd name="T18" fmla="*/ 30 w 54"/>
                    <a:gd name="T19" fmla="*/ 78 h 78"/>
                    <a:gd name="T20" fmla="*/ 24 w 54"/>
                    <a:gd name="T21" fmla="*/ 78 h 78"/>
                    <a:gd name="T22" fmla="*/ 20 w 54"/>
                    <a:gd name="T23" fmla="*/ 74 h 78"/>
                    <a:gd name="T24" fmla="*/ 14 w 54"/>
                    <a:gd name="T25" fmla="*/ 70 h 78"/>
                    <a:gd name="T26" fmla="*/ 6 w 54"/>
                    <a:gd name="T27" fmla="*/ 60 h 78"/>
                    <a:gd name="T28" fmla="*/ 2 w 54"/>
                    <a:gd name="T29" fmla="*/ 44 h 78"/>
                    <a:gd name="T30" fmla="*/ 2 w 54"/>
                    <a:gd name="T31" fmla="*/ 44 h 78"/>
                    <a:gd name="T32" fmla="*/ 0 w 54"/>
                    <a:gd name="T33" fmla="*/ 28 h 78"/>
                    <a:gd name="T34" fmla="*/ 4 w 54"/>
                    <a:gd name="T35" fmla="*/ 16 h 78"/>
                    <a:gd name="T36" fmla="*/ 6 w 54"/>
                    <a:gd name="T37" fmla="*/ 10 h 78"/>
                    <a:gd name="T38" fmla="*/ 10 w 54"/>
                    <a:gd name="T39" fmla="*/ 6 h 78"/>
                    <a:gd name="T40" fmla="*/ 14 w 54"/>
                    <a:gd name="T41" fmla="*/ 2 h 78"/>
                    <a:gd name="T42" fmla="*/ 20 w 54"/>
                    <a:gd name="T43" fmla="*/ 0 h 78"/>
                    <a:gd name="T44" fmla="*/ 20 w 54"/>
                    <a:gd name="T45" fmla="*/ 0 h 78"/>
                    <a:gd name="T46" fmla="*/ 26 w 54"/>
                    <a:gd name="T47" fmla="*/ 0 h 78"/>
                    <a:gd name="T48" fmla="*/ 30 w 54"/>
                    <a:gd name="T49" fmla="*/ 0 h 78"/>
                    <a:gd name="T50" fmla="*/ 36 w 54"/>
                    <a:gd name="T51" fmla="*/ 4 h 78"/>
                    <a:gd name="T52" fmla="*/ 40 w 54"/>
                    <a:gd name="T53" fmla="*/ 8 h 78"/>
                    <a:gd name="T54" fmla="*/ 48 w 54"/>
                    <a:gd name="T55" fmla="*/ 20 h 78"/>
                    <a:gd name="T56" fmla="*/ 54 w 54"/>
                    <a:gd name="T57" fmla="*/ 3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78">
                      <a:moveTo>
                        <a:pt x="54" y="34"/>
                      </a:moveTo>
                      <a:lnTo>
                        <a:pt x="54" y="34"/>
                      </a:lnTo>
                      <a:lnTo>
                        <a:pt x="54" y="50"/>
                      </a:lnTo>
                      <a:lnTo>
                        <a:pt x="52" y="64"/>
                      </a:lnTo>
                      <a:lnTo>
                        <a:pt x="48" y="68"/>
                      </a:lnTo>
                      <a:lnTo>
                        <a:pt x="46" y="74"/>
                      </a:lnTo>
                      <a:lnTo>
                        <a:pt x="40" y="76"/>
                      </a:lnTo>
                      <a:lnTo>
                        <a:pt x="36" y="78"/>
                      </a:lnTo>
                      <a:lnTo>
                        <a:pt x="36" y="78"/>
                      </a:lnTo>
                      <a:lnTo>
                        <a:pt x="30" y="78"/>
                      </a:lnTo>
                      <a:lnTo>
                        <a:pt x="24" y="78"/>
                      </a:lnTo>
                      <a:lnTo>
                        <a:pt x="20" y="74"/>
                      </a:lnTo>
                      <a:lnTo>
                        <a:pt x="14" y="70"/>
                      </a:lnTo>
                      <a:lnTo>
                        <a:pt x="6" y="60"/>
                      </a:lnTo>
                      <a:lnTo>
                        <a:pt x="2" y="44"/>
                      </a:lnTo>
                      <a:lnTo>
                        <a:pt x="2" y="44"/>
                      </a:lnTo>
                      <a:lnTo>
                        <a:pt x="0" y="28"/>
                      </a:lnTo>
                      <a:lnTo>
                        <a:pt x="4" y="16"/>
                      </a:lnTo>
                      <a:lnTo>
                        <a:pt x="6" y="10"/>
                      </a:lnTo>
                      <a:lnTo>
                        <a:pt x="10" y="6"/>
                      </a:lnTo>
                      <a:lnTo>
                        <a:pt x="14" y="2"/>
                      </a:lnTo>
                      <a:lnTo>
                        <a:pt x="20" y="0"/>
                      </a:lnTo>
                      <a:lnTo>
                        <a:pt x="20" y="0"/>
                      </a:lnTo>
                      <a:lnTo>
                        <a:pt x="26" y="0"/>
                      </a:lnTo>
                      <a:lnTo>
                        <a:pt x="30" y="0"/>
                      </a:lnTo>
                      <a:lnTo>
                        <a:pt x="36" y="4"/>
                      </a:lnTo>
                      <a:lnTo>
                        <a:pt x="40" y="8"/>
                      </a:lnTo>
                      <a:lnTo>
                        <a:pt x="48" y="20"/>
                      </a:lnTo>
                      <a:lnTo>
                        <a:pt x="54"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1" name="íSlïḑé">
                  <a:extLst>
                    <a:ext uri="{FF2B5EF4-FFF2-40B4-BE49-F238E27FC236}">
                      <a16:creationId xmlns:a16="http://schemas.microsoft.com/office/drawing/2014/main" xmlns="" id="{A211E75B-D2A8-45C1-A22A-CBA5E9A2B433}"/>
                    </a:ext>
                  </a:extLst>
                </p:cNvPr>
                <p:cNvSpPr/>
                <p:nvPr/>
              </p:nvSpPr>
              <p:spPr bwMode="auto">
                <a:xfrm>
                  <a:off x="2372562" y="2370278"/>
                  <a:ext cx="47681" cy="66753"/>
                </a:xfrm>
                <a:custGeom>
                  <a:avLst/>
                  <a:gdLst>
                    <a:gd name="T0" fmla="*/ 48 w 50"/>
                    <a:gd name="T1" fmla="*/ 30 h 70"/>
                    <a:gd name="T2" fmla="*/ 48 w 50"/>
                    <a:gd name="T3" fmla="*/ 30 h 70"/>
                    <a:gd name="T4" fmla="*/ 50 w 50"/>
                    <a:gd name="T5" fmla="*/ 44 h 70"/>
                    <a:gd name="T6" fmla="*/ 46 w 50"/>
                    <a:gd name="T7" fmla="*/ 58 h 70"/>
                    <a:gd name="T8" fmla="*/ 40 w 50"/>
                    <a:gd name="T9" fmla="*/ 66 h 70"/>
                    <a:gd name="T10" fmla="*/ 36 w 50"/>
                    <a:gd name="T11" fmla="*/ 68 h 70"/>
                    <a:gd name="T12" fmla="*/ 32 w 50"/>
                    <a:gd name="T13" fmla="*/ 70 h 70"/>
                    <a:gd name="T14" fmla="*/ 32 w 50"/>
                    <a:gd name="T15" fmla="*/ 70 h 70"/>
                    <a:gd name="T16" fmla="*/ 28 w 50"/>
                    <a:gd name="T17" fmla="*/ 70 h 70"/>
                    <a:gd name="T18" fmla="*/ 22 w 50"/>
                    <a:gd name="T19" fmla="*/ 70 h 70"/>
                    <a:gd name="T20" fmla="*/ 14 w 50"/>
                    <a:gd name="T21" fmla="*/ 64 h 70"/>
                    <a:gd name="T22" fmla="*/ 6 w 50"/>
                    <a:gd name="T23" fmla="*/ 54 h 70"/>
                    <a:gd name="T24" fmla="*/ 2 w 50"/>
                    <a:gd name="T25" fmla="*/ 40 h 70"/>
                    <a:gd name="T26" fmla="*/ 2 w 50"/>
                    <a:gd name="T27" fmla="*/ 40 h 70"/>
                    <a:gd name="T28" fmla="*/ 0 w 50"/>
                    <a:gd name="T29" fmla="*/ 26 h 70"/>
                    <a:gd name="T30" fmla="*/ 4 w 50"/>
                    <a:gd name="T31" fmla="*/ 14 h 70"/>
                    <a:gd name="T32" fmla="*/ 10 w 50"/>
                    <a:gd name="T33" fmla="*/ 6 h 70"/>
                    <a:gd name="T34" fmla="*/ 14 w 50"/>
                    <a:gd name="T35" fmla="*/ 2 h 70"/>
                    <a:gd name="T36" fmla="*/ 18 w 50"/>
                    <a:gd name="T37" fmla="*/ 0 h 70"/>
                    <a:gd name="T38" fmla="*/ 18 w 50"/>
                    <a:gd name="T39" fmla="*/ 0 h 70"/>
                    <a:gd name="T40" fmla="*/ 22 w 50"/>
                    <a:gd name="T41" fmla="*/ 0 h 70"/>
                    <a:gd name="T42" fmla="*/ 28 w 50"/>
                    <a:gd name="T43" fmla="*/ 2 h 70"/>
                    <a:gd name="T44" fmla="*/ 36 w 50"/>
                    <a:gd name="T45" fmla="*/ 8 h 70"/>
                    <a:gd name="T46" fmla="*/ 44 w 50"/>
                    <a:gd name="T47" fmla="*/ 18 h 70"/>
                    <a:gd name="T48" fmla="*/ 48 w 50"/>
                    <a:gd name="T49" fmla="*/ 3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70">
                      <a:moveTo>
                        <a:pt x="48" y="30"/>
                      </a:moveTo>
                      <a:lnTo>
                        <a:pt x="48" y="30"/>
                      </a:lnTo>
                      <a:lnTo>
                        <a:pt x="50" y="44"/>
                      </a:lnTo>
                      <a:lnTo>
                        <a:pt x="46" y="58"/>
                      </a:lnTo>
                      <a:lnTo>
                        <a:pt x="40" y="66"/>
                      </a:lnTo>
                      <a:lnTo>
                        <a:pt x="36" y="68"/>
                      </a:lnTo>
                      <a:lnTo>
                        <a:pt x="32" y="70"/>
                      </a:lnTo>
                      <a:lnTo>
                        <a:pt x="32" y="70"/>
                      </a:lnTo>
                      <a:lnTo>
                        <a:pt x="28" y="70"/>
                      </a:lnTo>
                      <a:lnTo>
                        <a:pt x="22" y="70"/>
                      </a:lnTo>
                      <a:lnTo>
                        <a:pt x="14" y="64"/>
                      </a:lnTo>
                      <a:lnTo>
                        <a:pt x="6" y="54"/>
                      </a:lnTo>
                      <a:lnTo>
                        <a:pt x="2" y="40"/>
                      </a:lnTo>
                      <a:lnTo>
                        <a:pt x="2" y="40"/>
                      </a:lnTo>
                      <a:lnTo>
                        <a:pt x="0" y="26"/>
                      </a:lnTo>
                      <a:lnTo>
                        <a:pt x="4" y="14"/>
                      </a:lnTo>
                      <a:lnTo>
                        <a:pt x="10" y="6"/>
                      </a:lnTo>
                      <a:lnTo>
                        <a:pt x="14" y="2"/>
                      </a:lnTo>
                      <a:lnTo>
                        <a:pt x="18" y="0"/>
                      </a:lnTo>
                      <a:lnTo>
                        <a:pt x="18" y="0"/>
                      </a:lnTo>
                      <a:lnTo>
                        <a:pt x="22" y="0"/>
                      </a:lnTo>
                      <a:lnTo>
                        <a:pt x="28" y="2"/>
                      </a:lnTo>
                      <a:lnTo>
                        <a:pt x="36" y="8"/>
                      </a:lnTo>
                      <a:lnTo>
                        <a:pt x="44" y="18"/>
                      </a:lnTo>
                      <a:lnTo>
                        <a:pt x="48"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2" name="ïš1iḍè">
                  <a:extLst>
                    <a:ext uri="{FF2B5EF4-FFF2-40B4-BE49-F238E27FC236}">
                      <a16:creationId xmlns:a16="http://schemas.microsoft.com/office/drawing/2014/main" xmlns="" id="{DE5D4682-7F51-48C5-8DFD-E42D774A9257}"/>
                    </a:ext>
                  </a:extLst>
                </p:cNvPr>
                <p:cNvSpPr/>
                <p:nvPr/>
              </p:nvSpPr>
              <p:spPr bwMode="auto">
                <a:xfrm>
                  <a:off x="2088382" y="2778429"/>
                  <a:ext cx="255571" cy="106806"/>
                </a:xfrm>
                <a:custGeom>
                  <a:avLst/>
                  <a:gdLst>
                    <a:gd name="T0" fmla="*/ 0 w 268"/>
                    <a:gd name="T1" fmla="*/ 4 h 112"/>
                    <a:gd name="T2" fmla="*/ 0 w 268"/>
                    <a:gd name="T3" fmla="*/ 4 h 112"/>
                    <a:gd name="T4" fmla="*/ 18 w 268"/>
                    <a:gd name="T5" fmla="*/ 26 h 112"/>
                    <a:gd name="T6" fmla="*/ 40 w 268"/>
                    <a:gd name="T7" fmla="*/ 48 h 112"/>
                    <a:gd name="T8" fmla="*/ 62 w 268"/>
                    <a:gd name="T9" fmla="*/ 66 h 112"/>
                    <a:gd name="T10" fmla="*/ 86 w 268"/>
                    <a:gd name="T11" fmla="*/ 84 h 112"/>
                    <a:gd name="T12" fmla="*/ 114 w 268"/>
                    <a:gd name="T13" fmla="*/ 98 h 112"/>
                    <a:gd name="T14" fmla="*/ 128 w 268"/>
                    <a:gd name="T15" fmla="*/ 102 h 112"/>
                    <a:gd name="T16" fmla="*/ 142 w 268"/>
                    <a:gd name="T17" fmla="*/ 108 h 112"/>
                    <a:gd name="T18" fmla="*/ 156 w 268"/>
                    <a:gd name="T19" fmla="*/ 110 h 112"/>
                    <a:gd name="T20" fmla="*/ 170 w 268"/>
                    <a:gd name="T21" fmla="*/ 112 h 112"/>
                    <a:gd name="T22" fmla="*/ 186 w 268"/>
                    <a:gd name="T23" fmla="*/ 112 h 112"/>
                    <a:gd name="T24" fmla="*/ 202 w 268"/>
                    <a:gd name="T25" fmla="*/ 110 h 112"/>
                    <a:gd name="T26" fmla="*/ 202 w 268"/>
                    <a:gd name="T27" fmla="*/ 110 h 112"/>
                    <a:gd name="T28" fmla="*/ 222 w 268"/>
                    <a:gd name="T29" fmla="*/ 106 h 112"/>
                    <a:gd name="T30" fmla="*/ 238 w 268"/>
                    <a:gd name="T31" fmla="*/ 98 h 112"/>
                    <a:gd name="T32" fmla="*/ 254 w 268"/>
                    <a:gd name="T33" fmla="*/ 90 h 112"/>
                    <a:gd name="T34" fmla="*/ 268 w 268"/>
                    <a:gd name="T35" fmla="*/ 78 h 112"/>
                    <a:gd name="T36" fmla="*/ 268 w 268"/>
                    <a:gd name="T37" fmla="*/ 78 h 112"/>
                    <a:gd name="T38" fmla="*/ 256 w 268"/>
                    <a:gd name="T39" fmla="*/ 62 h 112"/>
                    <a:gd name="T40" fmla="*/ 240 w 268"/>
                    <a:gd name="T41" fmla="*/ 50 h 112"/>
                    <a:gd name="T42" fmla="*/ 224 w 268"/>
                    <a:gd name="T43" fmla="*/ 38 h 112"/>
                    <a:gd name="T44" fmla="*/ 208 w 268"/>
                    <a:gd name="T45" fmla="*/ 28 h 112"/>
                    <a:gd name="T46" fmla="*/ 190 w 268"/>
                    <a:gd name="T47" fmla="*/ 20 h 112"/>
                    <a:gd name="T48" fmla="*/ 172 w 268"/>
                    <a:gd name="T49" fmla="*/ 14 h 112"/>
                    <a:gd name="T50" fmla="*/ 154 w 268"/>
                    <a:gd name="T51" fmla="*/ 8 h 112"/>
                    <a:gd name="T52" fmla="*/ 134 w 268"/>
                    <a:gd name="T53" fmla="*/ 4 h 112"/>
                    <a:gd name="T54" fmla="*/ 98 w 268"/>
                    <a:gd name="T55" fmla="*/ 0 h 112"/>
                    <a:gd name="T56" fmla="*/ 62 w 268"/>
                    <a:gd name="T57" fmla="*/ 0 h 112"/>
                    <a:gd name="T58" fmla="*/ 28 w 268"/>
                    <a:gd name="T59" fmla="*/ 2 h 112"/>
                    <a:gd name="T60" fmla="*/ 0 w 268"/>
                    <a:gd name="T61"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8" h="112">
                      <a:moveTo>
                        <a:pt x="0" y="4"/>
                      </a:moveTo>
                      <a:lnTo>
                        <a:pt x="0" y="4"/>
                      </a:lnTo>
                      <a:lnTo>
                        <a:pt x="18" y="26"/>
                      </a:lnTo>
                      <a:lnTo>
                        <a:pt x="40" y="48"/>
                      </a:lnTo>
                      <a:lnTo>
                        <a:pt x="62" y="66"/>
                      </a:lnTo>
                      <a:lnTo>
                        <a:pt x="86" y="84"/>
                      </a:lnTo>
                      <a:lnTo>
                        <a:pt x="114" y="98"/>
                      </a:lnTo>
                      <a:lnTo>
                        <a:pt x="128" y="102"/>
                      </a:lnTo>
                      <a:lnTo>
                        <a:pt x="142" y="108"/>
                      </a:lnTo>
                      <a:lnTo>
                        <a:pt x="156" y="110"/>
                      </a:lnTo>
                      <a:lnTo>
                        <a:pt x="170" y="112"/>
                      </a:lnTo>
                      <a:lnTo>
                        <a:pt x="186" y="112"/>
                      </a:lnTo>
                      <a:lnTo>
                        <a:pt x="202" y="110"/>
                      </a:lnTo>
                      <a:lnTo>
                        <a:pt x="202" y="110"/>
                      </a:lnTo>
                      <a:lnTo>
                        <a:pt x="222" y="106"/>
                      </a:lnTo>
                      <a:lnTo>
                        <a:pt x="238" y="98"/>
                      </a:lnTo>
                      <a:lnTo>
                        <a:pt x="254" y="90"/>
                      </a:lnTo>
                      <a:lnTo>
                        <a:pt x="268" y="78"/>
                      </a:lnTo>
                      <a:lnTo>
                        <a:pt x="268" y="78"/>
                      </a:lnTo>
                      <a:lnTo>
                        <a:pt x="256" y="62"/>
                      </a:lnTo>
                      <a:lnTo>
                        <a:pt x="240" y="50"/>
                      </a:lnTo>
                      <a:lnTo>
                        <a:pt x="224" y="38"/>
                      </a:lnTo>
                      <a:lnTo>
                        <a:pt x="208" y="28"/>
                      </a:lnTo>
                      <a:lnTo>
                        <a:pt x="190" y="20"/>
                      </a:lnTo>
                      <a:lnTo>
                        <a:pt x="172" y="14"/>
                      </a:lnTo>
                      <a:lnTo>
                        <a:pt x="154" y="8"/>
                      </a:lnTo>
                      <a:lnTo>
                        <a:pt x="134" y="4"/>
                      </a:lnTo>
                      <a:lnTo>
                        <a:pt x="98" y="0"/>
                      </a:lnTo>
                      <a:lnTo>
                        <a:pt x="62" y="0"/>
                      </a:lnTo>
                      <a:lnTo>
                        <a:pt x="28" y="2"/>
                      </a:lnTo>
                      <a:lnTo>
                        <a:pt x="0" y="4"/>
                      </a:lnTo>
                      <a:close/>
                    </a:path>
                  </a:pathLst>
                </a:custGeom>
                <a:solidFill>
                  <a:srgbClr val="DA90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3" name="iṧ1iďê">
                  <a:extLst>
                    <a:ext uri="{FF2B5EF4-FFF2-40B4-BE49-F238E27FC236}">
                      <a16:creationId xmlns:a16="http://schemas.microsoft.com/office/drawing/2014/main" xmlns="" id="{BEFFF451-5C1B-4B1D-BBC0-76E2C82C24AF}"/>
                    </a:ext>
                  </a:extLst>
                </p:cNvPr>
                <p:cNvSpPr/>
                <p:nvPr/>
              </p:nvSpPr>
              <p:spPr bwMode="auto">
                <a:xfrm>
                  <a:off x="2088382" y="2778429"/>
                  <a:ext cx="255571" cy="106806"/>
                </a:xfrm>
                <a:custGeom>
                  <a:avLst/>
                  <a:gdLst>
                    <a:gd name="T0" fmla="*/ 0 w 268"/>
                    <a:gd name="T1" fmla="*/ 4 h 112"/>
                    <a:gd name="T2" fmla="*/ 0 w 268"/>
                    <a:gd name="T3" fmla="*/ 4 h 112"/>
                    <a:gd name="T4" fmla="*/ 18 w 268"/>
                    <a:gd name="T5" fmla="*/ 26 h 112"/>
                    <a:gd name="T6" fmla="*/ 40 w 268"/>
                    <a:gd name="T7" fmla="*/ 48 h 112"/>
                    <a:gd name="T8" fmla="*/ 62 w 268"/>
                    <a:gd name="T9" fmla="*/ 66 h 112"/>
                    <a:gd name="T10" fmla="*/ 86 w 268"/>
                    <a:gd name="T11" fmla="*/ 84 h 112"/>
                    <a:gd name="T12" fmla="*/ 114 w 268"/>
                    <a:gd name="T13" fmla="*/ 98 h 112"/>
                    <a:gd name="T14" fmla="*/ 128 w 268"/>
                    <a:gd name="T15" fmla="*/ 102 h 112"/>
                    <a:gd name="T16" fmla="*/ 142 w 268"/>
                    <a:gd name="T17" fmla="*/ 108 h 112"/>
                    <a:gd name="T18" fmla="*/ 156 w 268"/>
                    <a:gd name="T19" fmla="*/ 110 h 112"/>
                    <a:gd name="T20" fmla="*/ 170 w 268"/>
                    <a:gd name="T21" fmla="*/ 112 h 112"/>
                    <a:gd name="T22" fmla="*/ 186 w 268"/>
                    <a:gd name="T23" fmla="*/ 112 h 112"/>
                    <a:gd name="T24" fmla="*/ 202 w 268"/>
                    <a:gd name="T25" fmla="*/ 110 h 112"/>
                    <a:gd name="T26" fmla="*/ 202 w 268"/>
                    <a:gd name="T27" fmla="*/ 110 h 112"/>
                    <a:gd name="T28" fmla="*/ 222 w 268"/>
                    <a:gd name="T29" fmla="*/ 106 h 112"/>
                    <a:gd name="T30" fmla="*/ 238 w 268"/>
                    <a:gd name="T31" fmla="*/ 98 h 112"/>
                    <a:gd name="T32" fmla="*/ 254 w 268"/>
                    <a:gd name="T33" fmla="*/ 90 h 112"/>
                    <a:gd name="T34" fmla="*/ 268 w 268"/>
                    <a:gd name="T35" fmla="*/ 78 h 112"/>
                    <a:gd name="T36" fmla="*/ 268 w 268"/>
                    <a:gd name="T37" fmla="*/ 78 h 112"/>
                    <a:gd name="T38" fmla="*/ 256 w 268"/>
                    <a:gd name="T39" fmla="*/ 62 h 112"/>
                    <a:gd name="T40" fmla="*/ 240 w 268"/>
                    <a:gd name="T41" fmla="*/ 50 h 112"/>
                    <a:gd name="T42" fmla="*/ 224 w 268"/>
                    <a:gd name="T43" fmla="*/ 38 h 112"/>
                    <a:gd name="T44" fmla="*/ 208 w 268"/>
                    <a:gd name="T45" fmla="*/ 28 h 112"/>
                    <a:gd name="T46" fmla="*/ 190 w 268"/>
                    <a:gd name="T47" fmla="*/ 20 h 112"/>
                    <a:gd name="T48" fmla="*/ 172 w 268"/>
                    <a:gd name="T49" fmla="*/ 14 h 112"/>
                    <a:gd name="T50" fmla="*/ 154 w 268"/>
                    <a:gd name="T51" fmla="*/ 8 h 112"/>
                    <a:gd name="T52" fmla="*/ 134 w 268"/>
                    <a:gd name="T53" fmla="*/ 4 h 112"/>
                    <a:gd name="T54" fmla="*/ 98 w 268"/>
                    <a:gd name="T55" fmla="*/ 0 h 112"/>
                    <a:gd name="T56" fmla="*/ 62 w 268"/>
                    <a:gd name="T57" fmla="*/ 0 h 112"/>
                    <a:gd name="T58" fmla="*/ 28 w 268"/>
                    <a:gd name="T59" fmla="*/ 2 h 112"/>
                    <a:gd name="T60" fmla="*/ 0 w 268"/>
                    <a:gd name="T61"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8" h="112">
                      <a:moveTo>
                        <a:pt x="0" y="4"/>
                      </a:moveTo>
                      <a:lnTo>
                        <a:pt x="0" y="4"/>
                      </a:lnTo>
                      <a:lnTo>
                        <a:pt x="18" y="26"/>
                      </a:lnTo>
                      <a:lnTo>
                        <a:pt x="40" y="48"/>
                      </a:lnTo>
                      <a:lnTo>
                        <a:pt x="62" y="66"/>
                      </a:lnTo>
                      <a:lnTo>
                        <a:pt x="86" y="84"/>
                      </a:lnTo>
                      <a:lnTo>
                        <a:pt x="114" y="98"/>
                      </a:lnTo>
                      <a:lnTo>
                        <a:pt x="128" y="102"/>
                      </a:lnTo>
                      <a:lnTo>
                        <a:pt x="142" y="108"/>
                      </a:lnTo>
                      <a:lnTo>
                        <a:pt x="156" y="110"/>
                      </a:lnTo>
                      <a:lnTo>
                        <a:pt x="170" y="112"/>
                      </a:lnTo>
                      <a:lnTo>
                        <a:pt x="186" y="112"/>
                      </a:lnTo>
                      <a:lnTo>
                        <a:pt x="202" y="110"/>
                      </a:lnTo>
                      <a:lnTo>
                        <a:pt x="202" y="110"/>
                      </a:lnTo>
                      <a:lnTo>
                        <a:pt x="222" y="106"/>
                      </a:lnTo>
                      <a:lnTo>
                        <a:pt x="238" y="98"/>
                      </a:lnTo>
                      <a:lnTo>
                        <a:pt x="254" y="90"/>
                      </a:lnTo>
                      <a:lnTo>
                        <a:pt x="268" y="78"/>
                      </a:lnTo>
                      <a:lnTo>
                        <a:pt x="268" y="78"/>
                      </a:lnTo>
                      <a:lnTo>
                        <a:pt x="256" y="62"/>
                      </a:lnTo>
                      <a:lnTo>
                        <a:pt x="240" y="50"/>
                      </a:lnTo>
                      <a:lnTo>
                        <a:pt x="224" y="38"/>
                      </a:lnTo>
                      <a:lnTo>
                        <a:pt x="208" y="28"/>
                      </a:lnTo>
                      <a:lnTo>
                        <a:pt x="190" y="20"/>
                      </a:lnTo>
                      <a:lnTo>
                        <a:pt x="172" y="14"/>
                      </a:lnTo>
                      <a:lnTo>
                        <a:pt x="154" y="8"/>
                      </a:lnTo>
                      <a:lnTo>
                        <a:pt x="134" y="4"/>
                      </a:lnTo>
                      <a:lnTo>
                        <a:pt x="98" y="0"/>
                      </a:lnTo>
                      <a:lnTo>
                        <a:pt x="62" y="0"/>
                      </a:lnTo>
                      <a:lnTo>
                        <a:pt x="28"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4" name="íšlïḍè">
                  <a:extLst>
                    <a:ext uri="{FF2B5EF4-FFF2-40B4-BE49-F238E27FC236}">
                      <a16:creationId xmlns:a16="http://schemas.microsoft.com/office/drawing/2014/main" xmlns="" id="{88799D58-AE75-4609-835D-63C8FDF0532C}"/>
                    </a:ext>
                  </a:extLst>
                </p:cNvPr>
                <p:cNvSpPr/>
                <p:nvPr/>
              </p:nvSpPr>
              <p:spPr bwMode="auto">
                <a:xfrm>
                  <a:off x="2023536" y="2599147"/>
                  <a:ext cx="389079" cy="253664"/>
                </a:xfrm>
                <a:custGeom>
                  <a:avLst/>
                  <a:gdLst>
                    <a:gd name="T0" fmla="*/ 408 w 408"/>
                    <a:gd name="T1" fmla="*/ 0 h 266"/>
                    <a:gd name="T2" fmla="*/ 408 w 408"/>
                    <a:gd name="T3" fmla="*/ 0 h 266"/>
                    <a:gd name="T4" fmla="*/ 378 w 408"/>
                    <a:gd name="T5" fmla="*/ 2 h 266"/>
                    <a:gd name="T6" fmla="*/ 346 w 408"/>
                    <a:gd name="T7" fmla="*/ 4 h 266"/>
                    <a:gd name="T8" fmla="*/ 312 w 408"/>
                    <a:gd name="T9" fmla="*/ 8 h 266"/>
                    <a:gd name="T10" fmla="*/ 278 w 408"/>
                    <a:gd name="T11" fmla="*/ 14 h 266"/>
                    <a:gd name="T12" fmla="*/ 210 w 408"/>
                    <a:gd name="T13" fmla="*/ 28 h 266"/>
                    <a:gd name="T14" fmla="*/ 144 w 408"/>
                    <a:gd name="T15" fmla="*/ 44 h 266"/>
                    <a:gd name="T16" fmla="*/ 86 w 408"/>
                    <a:gd name="T17" fmla="*/ 60 h 266"/>
                    <a:gd name="T18" fmla="*/ 40 w 408"/>
                    <a:gd name="T19" fmla="*/ 74 h 266"/>
                    <a:gd name="T20" fmla="*/ 0 w 408"/>
                    <a:gd name="T21" fmla="*/ 88 h 266"/>
                    <a:gd name="T22" fmla="*/ 0 w 408"/>
                    <a:gd name="T23" fmla="*/ 88 h 266"/>
                    <a:gd name="T24" fmla="*/ 16 w 408"/>
                    <a:gd name="T25" fmla="*/ 120 h 266"/>
                    <a:gd name="T26" fmla="*/ 38 w 408"/>
                    <a:gd name="T27" fmla="*/ 154 h 266"/>
                    <a:gd name="T28" fmla="*/ 68 w 408"/>
                    <a:gd name="T29" fmla="*/ 192 h 266"/>
                    <a:gd name="T30" fmla="*/ 68 w 408"/>
                    <a:gd name="T31" fmla="*/ 192 h 266"/>
                    <a:gd name="T32" fmla="*/ 96 w 408"/>
                    <a:gd name="T33" fmla="*/ 190 h 266"/>
                    <a:gd name="T34" fmla="*/ 130 w 408"/>
                    <a:gd name="T35" fmla="*/ 188 h 266"/>
                    <a:gd name="T36" fmla="*/ 166 w 408"/>
                    <a:gd name="T37" fmla="*/ 188 h 266"/>
                    <a:gd name="T38" fmla="*/ 202 w 408"/>
                    <a:gd name="T39" fmla="*/ 192 h 266"/>
                    <a:gd name="T40" fmla="*/ 222 w 408"/>
                    <a:gd name="T41" fmla="*/ 196 h 266"/>
                    <a:gd name="T42" fmla="*/ 240 w 408"/>
                    <a:gd name="T43" fmla="*/ 202 h 266"/>
                    <a:gd name="T44" fmla="*/ 258 w 408"/>
                    <a:gd name="T45" fmla="*/ 208 h 266"/>
                    <a:gd name="T46" fmla="*/ 276 w 408"/>
                    <a:gd name="T47" fmla="*/ 216 h 266"/>
                    <a:gd name="T48" fmla="*/ 292 w 408"/>
                    <a:gd name="T49" fmla="*/ 226 h 266"/>
                    <a:gd name="T50" fmla="*/ 308 w 408"/>
                    <a:gd name="T51" fmla="*/ 238 h 266"/>
                    <a:gd name="T52" fmla="*/ 324 w 408"/>
                    <a:gd name="T53" fmla="*/ 250 h 266"/>
                    <a:gd name="T54" fmla="*/ 336 w 408"/>
                    <a:gd name="T55" fmla="*/ 266 h 266"/>
                    <a:gd name="T56" fmla="*/ 336 w 408"/>
                    <a:gd name="T57" fmla="*/ 266 h 266"/>
                    <a:gd name="T58" fmla="*/ 352 w 408"/>
                    <a:gd name="T59" fmla="*/ 250 h 266"/>
                    <a:gd name="T60" fmla="*/ 364 w 408"/>
                    <a:gd name="T61" fmla="*/ 232 h 266"/>
                    <a:gd name="T62" fmla="*/ 374 w 408"/>
                    <a:gd name="T63" fmla="*/ 212 h 266"/>
                    <a:gd name="T64" fmla="*/ 384 w 408"/>
                    <a:gd name="T65" fmla="*/ 192 h 266"/>
                    <a:gd name="T66" fmla="*/ 390 w 408"/>
                    <a:gd name="T67" fmla="*/ 170 h 266"/>
                    <a:gd name="T68" fmla="*/ 396 w 408"/>
                    <a:gd name="T69" fmla="*/ 148 h 266"/>
                    <a:gd name="T70" fmla="*/ 404 w 408"/>
                    <a:gd name="T71" fmla="*/ 104 h 266"/>
                    <a:gd name="T72" fmla="*/ 408 w 408"/>
                    <a:gd name="T73" fmla="*/ 64 h 266"/>
                    <a:gd name="T74" fmla="*/ 408 w 408"/>
                    <a:gd name="T75" fmla="*/ 32 h 266"/>
                    <a:gd name="T76" fmla="*/ 408 w 408"/>
                    <a:gd name="T7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8" h="266">
                      <a:moveTo>
                        <a:pt x="408" y="0"/>
                      </a:moveTo>
                      <a:lnTo>
                        <a:pt x="408" y="0"/>
                      </a:lnTo>
                      <a:lnTo>
                        <a:pt x="378" y="2"/>
                      </a:lnTo>
                      <a:lnTo>
                        <a:pt x="346" y="4"/>
                      </a:lnTo>
                      <a:lnTo>
                        <a:pt x="312" y="8"/>
                      </a:lnTo>
                      <a:lnTo>
                        <a:pt x="278" y="14"/>
                      </a:lnTo>
                      <a:lnTo>
                        <a:pt x="210" y="28"/>
                      </a:lnTo>
                      <a:lnTo>
                        <a:pt x="144" y="44"/>
                      </a:lnTo>
                      <a:lnTo>
                        <a:pt x="86" y="60"/>
                      </a:lnTo>
                      <a:lnTo>
                        <a:pt x="40" y="74"/>
                      </a:lnTo>
                      <a:lnTo>
                        <a:pt x="0" y="88"/>
                      </a:lnTo>
                      <a:lnTo>
                        <a:pt x="0" y="88"/>
                      </a:lnTo>
                      <a:lnTo>
                        <a:pt x="16" y="120"/>
                      </a:lnTo>
                      <a:lnTo>
                        <a:pt x="38" y="154"/>
                      </a:lnTo>
                      <a:lnTo>
                        <a:pt x="68" y="192"/>
                      </a:lnTo>
                      <a:lnTo>
                        <a:pt x="68" y="192"/>
                      </a:lnTo>
                      <a:lnTo>
                        <a:pt x="96" y="190"/>
                      </a:lnTo>
                      <a:lnTo>
                        <a:pt x="130" y="188"/>
                      </a:lnTo>
                      <a:lnTo>
                        <a:pt x="166" y="188"/>
                      </a:lnTo>
                      <a:lnTo>
                        <a:pt x="202" y="192"/>
                      </a:lnTo>
                      <a:lnTo>
                        <a:pt x="222" y="196"/>
                      </a:lnTo>
                      <a:lnTo>
                        <a:pt x="240" y="202"/>
                      </a:lnTo>
                      <a:lnTo>
                        <a:pt x="258" y="208"/>
                      </a:lnTo>
                      <a:lnTo>
                        <a:pt x="276" y="216"/>
                      </a:lnTo>
                      <a:lnTo>
                        <a:pt x="292" y="226"/>
                      </a:lnTo>
                      <a:lnTo>
                        <a:pt x="308" y="238"/>
                      </a:lnTo>
                      <a:lnTo>
                        <a:pt x="324" y="250"/>
                      </a:lnTo>
                      <a:lnTo>
                        <a:pt x="336" y="266"/>
                      </a:lnTo>
                      <a:lnTo>
                        <a:pt x="336" y="266"/>
                      </a:lnTo>
                      <a:lnTo>
                        <a:pt x="352" y="250"/>
                      </a:lnTo>
                      <a:lnTo>
                        <a:pt x="364" y="232"/>
                      </a:lnTo>
                      <a:lnTo>
                        <a:pt x="374" y="212"/>
                      </a:lnTo>
                      <a:lnTo>
                        <a:pt x="384" y="192"/>
                      </a:lnTo>
                      <a:lnTo>
                        <a:pt x="390" y="170"/>
                      </a:lnTo>
                      <a:lnTo>
                        <a:pt x="396" y="148"/>
                      </a:lnTo>
                      <a:lnTo>
                        <a:pt x="404" y="104"/>
                      </a:lnTo>
                      <a:lnTo>
                        <a:pt x="408" y="64"/>
                      </a:lnTo>
                      <a:lnTo>
                        <a:pt x="408" y="32"/>
                      </a:lnTo>
                      <a:lnTo>
                        <a:pt x="408" y="0"/>
                      </a:lnTo>
                      <a:close/>
                    </a:path>
                  </a:pathLst>
                </a:custGeom>
                <a:solidFill>
                  <a:srgbClr val="7635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5" name="îṣļïḋè">
                  <a:extLst>
                    <a:ext uri="{FF2B5EF4-FFF2-40B4-BE49-F238E27FC236}">
                      <a16:creationId xmlns:a16="http://schemas.microsoft.com/office/drawing/2014/main" xmlns="" id="{8CC01756-8D94-4EB2-9E0B-F08808276AFB}"/>
                    </a:ext>
                  </a:extLst>
                </p:cNvPr>
                <p:cNvSpPr/>
                <p:nvPr/>
              </p:nvSpPr>
              <p:spPr bwMode="auto">
                <a:xfrm>
                  <a:off x="2023536" y="2599147"/>
                  <a:ext cx="389079" cy="253664"/>
                </a:xfrm>
                <a:custGeom>
                  <a:avLst/>
                  <a:gdLst>
                    <a:gd name="T0" fmla="*/ 408 w 408"/>
                    <a:gd name="T1" fmla="*/ 0 h 266"/>
                    <a:gd name="T2" fmla="*/ 408 w 408"/>
                    <a:gd name="T3" fmla="*/ 0 h 266"/>
                    <a:gd name="T4" fmla="*/ 378 w 408"/>
                    <a:gd name="T5" fmla="*/ 2 h 266"/>
                    <a:gd name="T6" fmla="*/ 346 w 408"/>
                    <a:gd name="T7" fmla="*/ 4 h 266"/>
                    <a:gd name="T8" fmla="*/ 312 w 408"/>
                    <a:gd name="T9" fmla="*/ 8 h 266"/>
                    <a:gd name="T10" fmla="*/ 278 w 408"/>
                    <a:gd name="T11" fmla="*/ 14 h 266"/>
                    <a:gd name="T12" fmla="*/ 210 w 408"/>
                    <a:gd name="T13" fmla="*/ 28 h 266"/>
                    <a:gd name="T14" fmla="*/ 144 w 408"/>
                    <a:gd name="T15" fmla="*/ 44 h 266"/>
                    <a:gd name="T16" fmla="*/ 86 w 408"/>
                    <a:gd name="T17" fmla="*/ 60 h 266"/>
                    <a:gd name="T18" fmla="*/ 40 w 408"/>
                    <a:gd name="T19" fmla="*/ 74 h 266"/>
                    <a:gd name="T20" fmla="*/ 0 w 408"/>
                    <a:gd name="T21" fmla="*/ 88 h 266"/>
                    <a:gd name="T22" fmla="*/ 0 w 408"/>
                    <a:gd name="T23" fmla="*/ 88 h 266"/>
                    <a:gd name="T24" fmla="*/ 16 w 408"/>
                    <a:gd name="T25" fmla="*/ 120 h 266"/>
                    <a:gd name="T26" fmla="*/ 38 w 408"/>
                    <a:gd name="T27" fmla="*/ 154 h 266"/>
                    <a:gd name="T28" fmla="*/ 68 w 408"/>
                    <a:gd name="T29" fmla="*/ 192 h 266"/>
                    <a:gd name="T30" fmla="*/ 68 w 408"/>
                    <a:gd name="T31" fmla="*/ 192 h 266"/>
                    <a:gd name="T32" fmla="*/ 96 w 408"/>
                    <a:gd name="T33" fmla="*/ 190 h 266"/>
                    <a:gd name="T34" fmla="*/ 130 w 408"/>
                    <a:gd name="T35" fmla="*/ 188 h 266"/>
                    <a:gd name="T36" fmla="*/ 166 w 408"/>
                    <a:gd name="T37" fmla="*/ 188 h 266"/>
                    <a:gd name="T38" fmla="*/ 202 w 408"/>
                    <a:gd name="T39" fmla="*/ 192 h 266"/>
                    <a:gd name="T40" fmla="*/ 222 w 408"/>
                    <a:gd name="T41" fmla="*/ 196 h 266"/>
                    <a:gd name="T42" fmla="*/ 240 w 408"/>
                    <a:gd name="T43" fmla="*/ 202 h 266"/>
                    <a:gd name="T44" fmla="*/ 258 w 408"/>
                    <a:gd name="T45" fmla="*/ 208 h 266"/>
                    <a:gd name="T46" fmla="*/ 276 w 408"/>
                    <a:gd name="T47" fmla="*/ 216 h 266"/>
                    <a:gd name="T48" fmla="*/ 292 w 408"/>
                    <a:gd name="T49" fmla="*/ 226 h 266"/>
                    <a:gd name="T50" fmla="*/ 308 w 408"/>
                    <a:gd name="T51" fmla="*/ 238 h 266"/>
                    <a:gd name="T52" fmla="*/ 324 w 408"/>
                    <a:gd name="T53" fmla="*/ 250 h 266"/>
                    <a:gd name="T54" fmla="*/ 336 w 408"/>
                    <a:gd name="T55" fmla="*/ 266 h 266"/>
                    <a:gd name="T56" fmla="*/ 336 w 408"/>
                    <a:gd name="T57" fmla="*/ 266 h 266"/>
                    <a:gd name="T58" fmla="*/ 352 w 408"/>
                    <a:gd name="T59" fmla="*/ 250 h 266"/>
                    <a:gd name="T60" fmla="*/ 364 w 408"/>
                    <a:gd name="T61" fmla="*/ 232 h 266"/>
                    <a:gd name="T62" fmla="*/ 374 w 408"/>
                    <a:gd name="T63" fmla="*/ 212 h 266"/>
                    <a:gd name="T64" fmla="*/ 384 w 408"/>
                    <a:gd name="T65" fmla="*/ 192 h 266"/>
                    <a:gd name="T66" fmla="*/ 390 w 408"/>
                    <a:gd name="T67" fmla="*/ 170 h 266"/>
                    <a:gd name="T68" fmla="*/ 396 w 408"/>
                    <a:gd name="T69" fmla="*/ 148 h 266"/>
                    <a:gd name="T70" fmla="*/ 404 w 408"/>
                    <a:gd name="T71" fmla="*/ 104 h 266"/>
                    <a:gd name="T72" fmla="*/ 408 w 408"/>
                    <a:gd name="T73" fmla="*/ 64 h 266"/>
                    <a:gd name="T74" fmla="*/ 408 w 408"/>
                    <a:gd name="T75" fmla="*/ 32 h 266"/>
                    <a:gd name="T76" fmla="*/ 408 w 408"/>
                    <a:gd name="T7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8" h="266">
                      <a:moveTo>
                        <a:pt x="408" y="0"/>
                      </a:moveTo>
                      <a:lnTo>
                        <a:pt x="408" y="0"/>
                      </a:lnTo>
                      <a:lnTo>
                        <a:pt x="378" y="2"/>
                      </a:lnTo>
                      <a:lnTo>
                        <a:pt x="346" y="4"/>
                      </a:lnTo>
                      <a:lnTo>
                        <a:pt x="312" y="8"/>
                      </a:lnTo>
                      <a:lnTo>
                        <a:pt x="278" y="14"/>
                      </a:lnTo>
                      <a:lnTo>
                        <a:pt x="210" y="28"/>
                      </a:lnTo>
                      <a:lnTo>
                        <a:pt x="144" y="44"/>
                      </a:lnTo>
                      <a:lnTo>
                        <a:pt x="86" y="60"/>
                      </a:lnTo>
                      <a:lnTo>
                        <a:pt x="40" y="74"/>
                      </a:lnTo>
                      <a:lnTo>
                        <a:pt x="0" y="88"/>
                      </a:lnTo>
                      <a:lnTo>
                        <a:pt x="0" y="88"/>
                      </a:lnTo>
                      <a:lnTo>
                        <a:pt x="16" y="120"/>
                      </a:lnTo>
                      <a:lnTo>
                        <a:pt x="38" y="154"/>
                      </a:lnTo>
                      <a:lnTo>
                        <a:pt x="68" y="192"/>
                      </a:lnTo>
                      <a:lnTo>
                        <a:pt x="68" y="192"/>
                      </a:lnTo>
                      <a:lnTo>
                        <a:pt x="96" y="190"/>
                      </a:lnTo>
                      <a:lnTo>
                        <a:pt x="130" y="188"/>
                      </a:lnTo>
                      <a:lnTo>
                        <a:pt x="166" y="188"/>
                      </a:lnTo>
                      <a:lnTo>
                        <a:pt x="202" y="192"/>
                      </a:lnTo>
                      <a:lnTo>
                        <a:pt x="222" y="196"/>
                      </a:lnTo>
                      <a:lnTo>
                        <a:pt x="240" y="202"/>
                      </a:lnTo>
                      <a:lnTo>
                        <a:pt x="258" y="208"/>
                      </a:lnTo>
                      <a:lnTo>
                        <a:pt x="276" y="216"/>
                      </a:lnTo>
                      <a:lnTo>
                        <a:pt x="292" y="226"/>
                      </a:lnTo>
                      <a:lnTo>
                        <a:pt x="308" y="238"/>
                      </a:lnTo>
                      <a:lnTo>
                        <a:pt x="324" y="250"/>
                      </a:lnTo>
                      <a:lnTo>
                        <a:pt x="336" y="266"/>
                      </a:lnTo>
                      <a:lnTo>
                        <a:pt x="336" y="266"/>
                      </a:lnTo>
                      <a:lnTo>
                        <a:pt x="352" y="250"/>
                      </a:lnTo>
                      <a:lnTo>
                        <a:pt x="364" y="232"/>
                      </a:lnTo>
                      <a:lnTo>
                        <a:pt x="374" y="212"/>
                      </a:lnTo>
                      <a:lnTo>
                        <a:pt x="384" y="192"/>
                      </a:lnTo>
                      <a:lnTo>
                        <a:pt x="390" y="170"/>
                      </a:lnTo>
                      <a:lnTo>
                        <a:pt x="396" y="148"/>
                      </a:lnTo>
                      <a:lnTo>
                        <a:pt x="404" y="104"/>
                      </a:lnTo>
                      <a:lnTo>
                        <a:pt x="408" y="64"/>
                      </a:lnTo>
                      <a:lnTo>
                        <a:pt x="408" y="32"/>
                      </a:lnTo>
                      <a:lnTo>
                        <a:pt x="4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6" name="îṣļïḑé">
                  <a:extLst>
                    <a:ext uri="{FF2B5EF4-FFF2-40B4-BE49-F238E27FC236}">
                      <a16:creationId xmlns:a16="http://schemas.microsoft.com/office/drawing/2014/main" xmlns="" id="{41F31084-B1F2-45A7-9C55-7FB379662ABC}"/>
                    </a:ext>
                  </a:extLst>
                </p:cNvPr>
                <p:cNvSpPr/>
                <p:nvPr/>
              </p:nvSpPr>
              <p:spPr bwMode="auto">
                <a:xfrm>
                  <a:off x="2088382" y="2301616"/>
                  <a:ext cx="118249" cy="51495"/>
                </a:xfrm>
                <a:custGeom>
                  <a:avLst/>
                  <a:gdLst>
                    <a:gd name="T0" fmla="*/ 0 w 124"/>
                    <a:gd name="T1" fmla="*/ 54 h 54"/>
                    <a:gd name="T2" fmla="*/ 0 w 124"/>
                    <a:gd name="T3" fmla="*/ 54 h 54"/>
                    <a:gd name="T4" fmla="*/ 10 w 124"/>
                    <a:gd name="T5" fmla="*/ 48 h 54"/>
                    <a:gd name="T6" fmla="*/ 22 w 124"/>
                    <a:gd name="T7" fmla="*/ 40 h 54"/>
                    <a:gd name="T8" fmla="*/ 38 w 124"/>
                    <a:gd name="T9" fmla="*/ 32 h 54"/>
                    <a:gd name="T10" fmla="*/ 56 w 124"/>
                    <a:gd name="T11" fmla="*/ 24 h 54"/>
                    <a:gd name="T12" fmla="*/ 78 w 124"/>
                    <a:gd name="T13" fmla="*/ 16 h 54"/>
                    <a:gd name="T14" fmla="*/ 100 w 124"/>
                    <a:gd name="T15" fmla="*/ 12 h 54"/>
                    <a:gd name="T16" fmla="*/ 112 w 124"/>
                    <a:gd name="T17" fmla="*/ 12 h 54"/>
                    <a:gd name="T18" fmla="*/ 124 w 124"/>
                    <a:gd name="T19" fmla="*/ 14 h 54"/>
                    <a:gd name="T20" fmla="*/ 124 w 124"/>
                    <a:gd name="T21" fmla="*/ 14 h 54"/>
                    <a:gd name="T22" fmla="*/ 110 w 124"/>
                    <a:gd name="T23" fmla="*/ 8 h 54"/>
                    <a:gd name="T24" fmla="*/ 94 w 124"/>
                    <a:gd name="T25" fmla="*/ 2 h 54"/>
                    <a:gd name="T26" fmla="*/ 76 w 124"/>
                    <a:gd name="T27" fmla="*/ 0 h 54"/>
                    <a:gd name="T28" fmla="*/ 66 w 124"/>
                    <a:gd name="T29" fmla="*/ 0 h 54"/>
                    <a:gd name="T30" fmla="*/ 56 w 124"/>
                    <a:gd name="T31" fmla="*/ 2 h 54"/>
                    <a:gd name="T32" fmla="*/ 44 w 124"/>
                    <a:gd name="T33" fmla="*/ 6 h 54"/>
                    <a:gd name="T34" fmla="*/ 34 w 124"/>
                    <a:gd name="T35" fmla="*/ 10 h 54"/>
                    <a:gd name="T36" fmla="*/ 24 w 124"/>
                    <a:gd name="T37" fmla="*/ 18 h 54"/>
                    <a:gd name="T38" fmla="*/ 16 w 124"/>
                    <a:gd name="T39" fmla="*/ 26 h 54"/>
                    <a:gd name="T40" fmla="*/ 6 w 124"/>
                    <a:gd name="T41" fmla="*/ 40 h 54"/>
                    <a:gd name="T42" fmla="*/ 0 w 124"/>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54">
                      <a:moveTo>
                        <a:pt x="0" y="54"/>
                      </a:moveTo>
                      <a:lnTo>
                        <a:pt x="0" y="54"/>
                      </a:lnTo>
                      <a:lnTo>
                        <a:pt x="10" y="48"/>
                      </a:lnTo>
                      <a:lnTo>
                        <a:pt x="22" y="40"/>
                      </a:lnTo>
                      <a:lnTo>
                        <a:pt x="38" y="32"/>
                      </a:lnTo>
                      <a:lnTo>
                        <a:pt x="56" y="24"/>
                      </a:lnTo>
                      <a:lnTo>
                        <a:pt x="78" y="16"/>
                      </a:lnTo>
                      <a:lnTo>
                        <a:pt x="100" y="12"/>
                      </a:lnTo>
                      <a:lnTo>
                        <a:pt x="112" y="12"/>
                      </a:lnTo>
                      <a:lnTo>
                        <a:pt x="124" y="14"/>
                      </a:lnTo>
                      <a:lnTo>
                        <a:pt x="124" y="14"/>
                      </a:lnTo>
                      <a:lnTo>
                        <a:pt x="110" y="8"/>
                      </a:lnTo>
                      <a:lnTo>
                        <a:pt x="94" y="2"/>
                      </a:lnTo>
                      <a:lnTo>
                        <a:pt x="76" y="0"/>
                      </a:lnTo>
                      <a:lnTo>
                        <a:pt x="66" y="0"/>
                      </a:lnTo>
                      <a:lnTo>
                        <a:pt x="56" y="2"/>
                      </a:lnTo>
                      <a:lnTo>
                        <a:pt x="44" y="6"/>
                      </a:lnTo>
                      <a:lnTo>
                        <a:pt x="34" y="10"/>
                      </a:lnTo>
                      <a:lnTo>
                        <a:pt x="24" y="18"/>
                      </a:lnTo>
                      <a:lnTo>
                        <a:pt x="16" y="26"/>
                      </a:lnTo>
                      <a:lnTo>
                        <a:pt x="6" y="40"/>
                      </a:lnTo>
                      <a:lnTo>
                        <a:pt x="0" y="54"/>
                      </a:lnTo>
                      <a:close/>
                    </a:path>
                  </a:pathLst>
                </a:custGeom>
                <a:solidFill>
                  <a:srgbClr val="755243"/>
                </a:solidFill>
                <a:ln>
                  <a:noFill/>
                </a:ln>
              </p:spPr>
              <p:txBody>
                <a:bodyPr anchor="ctr"/>
                <a:lstStyle/>
                <a:p>
                  <a:pPr algn="ctr"/>
                  <a:endParaRPr/>
                </a:p>
              </p:txBody>
            </p:sp>
            <p:sp>
              <p:nvSpPr>
                <p:cNvPr id="1687" name="iSļïḑé">
                  <a:extLst>
                    <a:ext uri="{FF2B5EF4-FFF2-40B4-BE49-F238E27FC236}">
                      <a16:creationId xmlns:a16="http://schemas.microsoft.com/office/drawing/2014/main" xmlns="" id="{F1B3CA0A-74BF-4BA2-AE9A-04BD5E674E88}"/>
                    </a:ext>
                  </a:extLst>
                </p:cNvPr>
                <p:cNvSpPr/>
                <p:nvPr/>
              </p:nvSpPr>
              <p:spPr bwMode="auto">
                <a:xfrm>
                  <a:off x="2088382" y="2301616"/>
                  <a:ext cx="118249" cy="51495"/>
                </a:xfrm>
                <a:custGeom>
                  <a:avLst/>
                  <a:gdLst>
                    <a:gd name="T0" fmla="*/ 0 w 124"/>
                    <a:gd name="T1" fmla="*/ 54 h 54"/>
                    <a:gd name="T2" fmla="*/ 0 w 124"/>
                    <a:gd name="T3" fmla="*/ 54 h 54"/>
                    <a:gd name="T4" fmla="*/ 10 w 124"/>
                    <a:gd name="T5" fmla="*/ 48 h 54"/>
                    <a:gd name="T6" fmla="*/ 22 w 124"/>
                    <a:gd name="T7" fmla="*/ 40 h 54"/>
                    <a:gd name="T8" fmla="*/ 38 w 124"/>
                    <a:gd name="T9" fmla="*/ 32 h 54"/>
                    <a:gd name="T10" fmla="*/ 56 w 124"/>
                    <a:gd name="T11" fmla="*/ 24 h 54"/>
                    <a:gd name="T12" fmla="*/ 78 w 124"/>
                    <a:gd name="T13" fmla="*/ 16 h 54"/>
                    <a:gd name="T14" fmla="*/ 100 w 124"/>
                    <a:gd name="T15" fmla="*/ 12 h 54"/>
                    <a:gd name="T16" fmla="*/ 112 w 124"/>
                    <a:gd name="T17" fmla="*/ 12 h 54"/>
                    <a:gd name="T18" fmla="*/ 124 w 124"/>
                    <a:gd name="T19" fmla="*/ 14 h 54"/>
                    <a:gd name="T20" fmla="*/ 124 w 124"/>
                    <a:gd name="T21" fmla="*/ 14 h 54"/>
                    <a:gd name="T22" fmla="*/ 110 w 124"/>
                    <a:gd name="T23" fmla="*/ 8 h 54"/>
                    <a:gd name="T24" fmla="*/ 94 w 124"/>
                    <a:gd name="T25" fmla="*/ 2 h 54"/>
                    <a:gd name="T26" fmla="*/ 76 w 124"/>
                    <a:gd name="T27" fmla="*/ 0 h 54"/>
                    <a:gd name="T28" fmla="*/ 66 w 124"/>
                    <a:gd name="T29" fmla="*/ 0 h 54"/>
                    <a:gd name="T30" fmla="*/ 56 w 124"/>
                    <a:gd name="T31" fmla="*/ 2 h 54"/>
                    <a:gd name="T32" fmla="*/ 44 w 124"/>
                    <a:gd name="T33" fmla="*/ 6 h 54"/>
                    <a:gd name="T34" fmla="*/ 34 w 124"/>
                    <a:gd name="T35" fmla="*/ 10 h 54"/>
                    <a:gd name="T36" fmla="*/ 24 w 124"/>
                    <a:gd name="T37" fmla="*/ 18 h 54"/>
                    <a:gd name="T38" fmla="*/ 16 w 124"/>
                    <a:gd name="T39" fmla="*/ 26 h 54"/>
                    <a:gd name="T40" fmla="*/ 6 w 124"/>
                    <a:gd name="T41" fmla="*/ 40 h 54"/>
                    <a:gd name="T42" fmla="*/ 0 w 124"/>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54">
                      <a:moveTo>
                        <a:pt x="0" y="54"/>
                      </a:moveTo>
                      <a:lnTo>
                        <a:pt x="0" y="54"/>
                      </a:lnTo>
                      <a:lnTo>
                        <a:pt x="10" y="48"/>
                      </a:lnTo>
                      <a:lnTo>
                        <a:pt x="22" y="40"/>
                      </a:lnTo>
                      <a:lnTo>
                        <a:pt x="38" y="32"/>
                      </a:lnTo>
                      <a:lnTo>
                        <a:pt x="56" y="24"/>
                      </a:lnTo>
                      <a:lnTo>
                        <a:pt x="78" y="16"/>
                      </a:lnTo>
                      <a:lnTo>
                        <a:pt x="100" y="12"/>
                      </a:lnTo>
                      <a:lnTo>
                        <a:pt x="112" y="12"/>
                      </a:lnTo>
                      <a:lnTo>
                        <a:pt x="124" y="14"/>
                      </a:lnTo>
                      <a:lnTo>
                        <a:pt x="124" y="14"/>
                      </a:lnTo>
                      <a:lnTo>
                        <a:pt x="110" y="8"/>
                      </a:lnTo>
                      <a:lnTo>
                        <a:pt x="94" y="2"/>
                      </a:lnTo>
                      <a:lnTo>
                        <a:pt x="76" y="0"/>
                      </a:lnTo>
                      <a:lnTo>
                        <a:pt x="66" y="0"/>
                      </a:lnTo>
                      <a:lnTo>
                        <a:pt x="56" y="2"/>
                      </a:lnTo>
                      <a:lnTo>
                        <a:pt x="44" y="6"/>
                      </a:lnTo>
                      <a:lnTo>
                        <a:pt x="34" y="10"/>
                      </a:lnTo>
                      <a:lnTo>
                        <a:pt x="24" y="18"/>
                      </a:lnTo>
                      <a:lnTo>
                        <a:pt x="16" y="26"/>
                      </a:lnTo>
                      <a:lnTo>
                        <a:pt x="6" y="40"/>
                      </a:lnTo>
                      <a:lnTo>
                        <a:pt x="0"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8" name="îṡḷíḍé">
                  <a:extLst>
                    <a:ext uri="{FF2B5EF4-FFF2-40B4-BE49-F238E27FC236}">
                      <a16:creationId xmlns:a16="http://schemas.microsoft.com/office/drawing/2014/main" xmlns="" id="{FA01A5BA-91C0-43B5-ADEE-8F289B672CC0}"/>
                    </a:ext>
                  </a:extLst>
                </p:cNvPr>
                <p:cNvSpPr/>
                <p:nvPr/>
              </p:nvSpPr>
              <p:spPr bwMode="auto">
                <a:xfrm>
                  <a:off x="2317252" y="2273008"/>
                  <a:ext cx="97270" cy="28609"/>
                </a:xfrm>
                <a:custGeom>
                  <a:avLst/>
                  <a:gdLst>
                    <a:gd name="T0" fmla="*/ 0 w 102"/>
                    <a:gd name="T1" fmla="*/ 30 h 30"/>
                    <a:gd name="T2" fmla="*/ 0 w 102"/>
                    <a:gd name="T3" fmla="*/ 30 h 30"/>
                    <a:gd name="T4" fmla="*/ 12 w 102"/>
                    <a:gd name="T5" fmla="*/ 26 h 30"/>
                    <a:gd name="T6" fmla="*/ 40 w 102"/>
                    <a:gd name="T7" fmla="*/ 20 h 30"/>
                    <a:gd name="T8" fmla="*/ 58 w 102"/>
                    <a:gd name="T9" fmla="*/ 20 h 30"/>
                    <a:gd name="T10" fmla="*/ 74 w 102"/>
                    <a:gd name="T11" fmla="*/ 20 h 30"/>
                    <a:gd name="T12" fmla="*/ 88 w 102"/>
                    <a:gd name="T13" fmla="*/ 22 h 30"/>
                    <a:gd name="T14" fmla="*/ 96 w 102"/>
                    <a:gd name="T15" fmla="*/ 26 h 30"/>
                    <a:gd name="T16" fmla="*/ 102 w 102"/>
                    <a:gd name="T17" fmla="*/ 30 h 30"/>
                    <a:gd name="T18" fmla="*/ 102 w 102"/>
                    <a:gd name="T19" fmla="*/ 30 h 30"/>
                    <a:gd name="T20" fmla="*/ 92 w 102"/>
                    <a:gd name="T21" fmla="*/ 20 h 30"/>
                    <a:gd name="T22" fmla="*/ 80 w 102"/>
                    <a:gd name="T23" fmla="*/ 12 h 30"/>
                    <a:gd name="T24" fmla="*/ 66 w 102"/>
                    <a:gd name="T25" fmla="*/ 6 h 30"/>
                    <a:gd name="T26" fmla="*/ 58 w 102"/>
                    <a:gd name="T27" fmla="*/ 2 h 30"/>
                    <a:gd name="T28" fmla="*/ 50 w 102"/>
                    <a:gd name="T29" fmla="*/ 2 h 30"/>
                    <a:gd name="T30" fmla="*/ 42 w 102"/>
                    <a:gd name="T31" fmla="*/ 0 h 30"/>
                    <a:gd name="T32" fmla="*/ 34 w 102"/>
                    <a:gd name="T33" fmla="*/ 2 h 30"/>
                    <a:gd name="T34" fmla="*/ 24 w 102"/>
                    <a:gd name="T35" fmla="*/ 6 h 30"/>
                    <a:gd name="T36" fmla="*/ 16 w 102"/>
                    <a:gd name="T37" fmla="*/ 12 h 30"/>
                    <a:gd name="T38" fmla="*/ 8 w 102"/>
                    <a:gd name="T39" fmla="*/ 20 h 30"/>
                    <a:gd name="T40" fmla="*/ 0 w 102"/>
                    <a:gd name="T4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30">
                      <a:moveTo>
                        <a:pt x="0" y="30"/>
                      </a:moveTo>
                      <a:lnTo>
                        <a:pt x="0" y="30"/>
                      </a:lnTo>
                      <a:lnTo>
                        <a:pt x="12" y="26"/>
                      </a:lnTo>
                      <a:lnTo>
                        <a:pt x="40" y="20"/>
                      </a:lnTo>
                      <a:lnTo>
                        <a:pt x="58" y="20"/>
                      </a:lnTo>
                      <a:lnTo>
                        <a:pt x="74" y="20"/>
                      </a:lnTo>
                      <a:lnTo>
                        <a:pt x="88" y="22"/>
                      </a:lnTo>
                      <a:lnTo>
                        <a:pt x="96" y="26"/>
                      </a:lnTo>
                      <a:lnTo>
                        <a:pt x="102" y="30"/>
                      </a:lnTo>
                      <a:lnTo>
                        <a:pt x="102" y="30"/>
                      </a:lnTo>
                      <a:lnTo>
                        <a:pt x="92" y="20"/>
                      </a:lnTo>
                      <a:lnTo>
                        <a:pt x="80" y="12"/>
                      </a:lnTo>
                      <a:lnTo>
                        <a:pt x="66" y="6"/>
                      </a:lnTo>
                      <a:lnTo>
                        <a:pt x="58" y="2"/>
                      </a:lnTo>
                      <a:lnTo>
                        <a:pt x="50" y="2"/>
                      </a:lnTo>
                      <a:lnTo>
                        <a:pt x="42" y="0"/>
                      </a:lnTo>
                      <a:lnTo>
                        <a:pt x="34" y="2"/>
                      </a:lnTo>
                      <a:lnTo>
                        <a:pt x="24" y="6"/>
                      </a:lnTo>
                      <a:lnTo>
                        <a:pt x="16" y="12"/>
                      </a:lnTo>
                      <a:lnTo>
                        <a:pt x="8" y="20"/>
                      </a:lnTo>
                      <a:lnTo>
                        <a:pt x="0" y="30"/>
                      </a:lnTo>
                      <a:close/>
                    </a:path>
                  </a:pathLst>
                </a:custGeom>
                <a:solidFill>
                  <a:srgbClr val="755243"/>
                </a:solidFill>
                <a:ln>
                  <a:noFill/>
                </a:ln>
              </p:spPr>
              <p:txBody>
                <a:bodyPr anchor="ctr"/>
                <a:lstStyle/>
                <a:p>
                  <a:pPr algn="ctr"/>
                  <a:endParaRPr/>
                </a:p>
              </p:txBody>
            </p:sp>
            <p:sp>
              <p:nvSpPr>
                <p:cNvPr id="1689" name="iśľiḋé">
                  <a:extLst>
                    <a:ext uri="{FF2B5EF4-FFF2-40B4-BE49-F238E27FC236}">
                      <a16:creationId xmlns:a16="http://schemas.microsoft.com/office/drawing/2014/main" xmlns="" id="{189A01D0-388A-47F9-AAD7-9AA02216E989}"/>
                    </a:ext>
                  </a:extLst>
                </p:cNvPr>
                <p:cNvSpPr/>
                <p:nvPr/>
              </p:nvSpPr>
              <p:spPr bwMode="auto">
                <a:xfrm>
                  <a:off x="2317252" y="2273008"/>
                  <a:ext cx="97270" cy="28609"/>
                </a:xfrm>
                <a:custGeom>
                  <a:avLst/>
                  <a:gdLst>
                    <a:gd name="T0" fmla="*/ 0 w 102"/>
                    <a:gd name="T1" fmla="*/ 30 h 30"/>
                    <a:gd name="T2" fmla="*/ 0 w 102"/>
                    <a:gd name="T3" fmla="*/ 30 h 30"/>
                    <a:gd name="T4" fmla="*/ 12 w 102"/>
                    <a:gd name="T5" fmla="*/ 26 h 30"/>
                    <a:gd name="T6" fmla="*/ 40 w 102"/>
                    <a:gd name="T7" fmla="*/ 20 h 30"/>
                    <a:gd name="T8" fmla="*/ 58 w 102"/>
                    <a:gd name="T9" fmla="*/ 20 h 30"/>
                    <a:gd name="T10" fmla="*/ 74 w 102"/>
                    <a:gd name="T11" fmla="*/ 20 h 30"/>
                    <a:gd name="T12" fmla="*/ 88 w 102"/>
                    <a:gd name="T13" fmla="*/ 22 h 30"/>
                    <a:gd name="T14" fmla="*/ 96 w 102"/>
                    <a:gd name="T15" fmla="*/ 26 h 30"/>
                    <a:gd name="T16" fmla="*/ 102 w 102"/>
                    <a:gd name="T17" fmla="*/ 30 h 30"/>
                    <a:gd name="T18" fmla="*/ 102 w 102"/>
                    <a:gd name="T19" fmla="*/ 30 h 30"/>
                    <a:gd name="T20" fmla="*/ 92 w 102"/>
                    <a:gd name="T21" fmla="*/ 20 h 30"/>
                    <a:gd name="T22" fmla="*/ 80 w 102"/>
                    <a:gd name="T23" fmla="*/ 12 h 30"/>
                    <a:gd name="T24" fmla="*/ 66 w 102"/>
                    <a:gd name="T25" fmla="*/ 6 h 30"/>
                    <a:gd name="T26" fmla="*/ 58 w 102"/>
                    <a:gd name="T27" fmla="*/ 2 h 30"/>
                    <a:gd name="T28" fmla="*/ 50 w 102"/>
                    <a:gd name="T29" fmla="*/ 2 h 30"/>
                    <a:gd name="T30" fmla="*/ 42 w 102"/>
                    <a:gd name="T31" fmla="*/ 0 h 30"/>
                    <a:gd name="T32" fmla="*/ 34 w 102"/>
                    <a:gd name="T33" fmla="*/ 2 h 30"/>
                    <a:gd name="T34" fmla="*/ 24 w 102"/>
                    <a:gd name="T35" fmla="*/ 6 h 30"/>
                    <a:gd name="T36" fmla="*/ 16 w 102"/>
                    <a:gd name="T37" fmla="*/ 12 h 30"/>
                    <a:gd name="T38" fmla="*/ 8 w 102"/>
                    <a:gd name="T39" fmla="*/ 20 h 30"/>
                    <a:gd name="T40" fmla="*/ 0 w 102"/>
                    <a:gd name="T4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30">
                      <a:moveTo>
                        <a:pt x="0" y="30"/>
                      </a:moveTo>
                      <a:lnTo>
                        <a:pt x="0" y="30"/>
                      </a:lnTo>
                      <a:lnTo>
                        <a:pt x="12" y="26"/>
                      </a:lnTo>
                      <a:lnTo>
                        <a:pt x="40" y="20"/>
                      </a:lnTo>
                      <a:lnTo>
                        <a:pt x="58" y="20"/>
                      </a:lnTo>
                      <a:lnTo>
                        <a:pt x="74" y="20"/>
                      </a:lnTo>
                      <a:lnTo>
                        <a:pt x="88" y="22"/>
                      </a:lnTo>
                      <a:lnTo>
                        <a:pt x="96" y="26"/>
                      </a:lnTo>
                      <a:lnTo>
                        <a:pt x="102" y="30"/>
                      </a:lnTo>
                      <a:lnTo>
                        <a:pt x="102" y="30"/>
                      </a:lnTo>
                      <a:lnTo>
                        <a:pt x="92" y="20"/>
                      </a:lnTo>
                      <a:lnTo>
                        <a:pt x="80" y="12"/>
                      </a:lnTo>
                      <a:lnTo>
                        <a:pt x="66" y="6"/>
                      </a:lnTo>
                      <a:lnTo>
                        <a:pt x="58" y="2"/>
                      </a:lnTo>
                      <a:lnTo>
                        <a:pt x="50" y="2"/>
                      </a:lnTo>
                      <a:lnTo>
                        <a:pt x="42" y="0"/>
                      </a:lnTo>
                      <a:lnTo>
                        <a:pt x="34" y="2"/>
                      </a:lnTo>
                      <a:lnTo>
                        <a:pt x="24" y="6"/>
                      </a:lnTo>
                      <a:lnTo>
                        <a:pt x="16" y="12"/>
                      </a:lnTo>
                      <a:lnTo>
                        <a:pt x="8" y="20"/>
                      </a:lnTo>
                      <a:lnTo>
                        <a:pt x="0"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0" name="ïṣļiḋe">
                  <a:extLst>
                    <a:ext uri="{FF2B5EF4-FFF2-40B4-BE49-F238E27FC236}">
                      <a16:creationId xmlns:a16="http://schemas.microsoft.com/office/drawing/2014/main" xmlns="" id="{F573E78B-DDA3-40F3-8040-AA5824E23880}"/>
                    </a:ext>
                  </a:extLst>
                </p:cNvPr>
                <p:cNvSpPr/>
                <p:nvPr/>
              </p:nvSpPr>
              <p:spPr bwMode="auto">
                <a:xfrm>
                  <a:off x="2551843" y="5650742"/>
                  <a:ext cx="389079" cy="221241"/>
                </a:xfrm>
                <a:custGeom>
                  <a:avLst/>
                  <a:gdLst>
                    <a:gd name="T0" fmla="*/ 188 w 408"/>
                    <a:gd name="T1" fmla="*/ 26 h 232"/>
                    <a:gd name="T2" fmla="*/ 188 w 408"/>
                    <a:gd name="T3" fmla="*/ 26 h 232"/>
                    <a:gd name="T4" fmla="*/ 192 w 408"/>
                    <a:gd name="T5" fmla="*/ 38 h 232"/>
                    <a:gd name="T6" fmla="*/ 204 w 408"/>
                    <a:gd name="T7" fmla="*/ 64 h 232"/>
                    <a:gd name="T8" fmla="*/ 214 w 408"/>
                    <a:gd name="T9" fmla="*/ 78 h 232"/>
                    <a:gd name="T10" fmla="*/ 224 w 408"/>
                    <a:gd name="T11" fmla="*/ 92 h 232"/>
                    <a:gd name="T12" fmla="*/ 234 w 408"/>
                    <a:gd name="T13" fmla="*/ 102 h 232"/>
                    <a:gd name="T14" fmla="*/ 240 w 408"/>
                    <a:gd name="T15" fmla="*/ 108 h 232"/>
                    <a:gd name="T16" fmla="*/ 248 w 408"/>
                    <a:gd name="T17" fmla="*/ 110 h 232"/>
                    <a:gd name="T18" fmla="*/ 248 w 408"/>
                    <a:gd name="T19" fmla="*/ 110 h 232"/>
                    <a:gd name="T20" fmla="*/ 262 w 408"/>
                    <a:gd name="T21" fmla="*/ 114 h 232"/>
                    <a:gd name="T22" fmla="*/ 280 w 408"/>
                    <a:gd name="T23" fmla="*/ 116 h 232"/>
                    <a:gd name="T24" fmla="*/ 322 w 408"/>
                    <a:gd name="T25" fmla="*/ 120 h 232"/>
                    <a:gd name="T26" fmla="*/ 344 w 408"/>
                    <a:gd name="T27" fmla="*/ 122 h 232"/>
                    <a:gd name="T28" fmla="*/ 364 w 408"/>
                    <a:gd name="T29" fmla="*/ 124 h 232"/>
                    <a:gd name="T30" fmla="*/ 382 w 408"/>
                    <a:gd name="T31" fmla="*/ 130 h 232"/>
                    <a:gd name="T32" fmla="*/ 396 w 408"/>
                    <a:gd name="T33" fmla="*/ 138 h 232"/>
                    <a:gd name="T34" fmla="*/ 396 w 408"/>
                    <a:gd name="T35" fmla="*/ 138 h 232"/>
                    <a:gd name="T36" fmla="*/ 400 w 408"/>
                    <a:gd name="T37" fmla="*/ 142 h 232"/>
                    <a:gd name="T38" fmla="*/ 404 w 408"/>
                    <a:gd name="T39" fmla="*/ 148 h 232"/>
                    <a:gd name="T40" fmla="*/ 408 w 408"/>
                    <a:gd name="T41" fmla="*/ 160 h 232"/>
                    <a:gd name="T42" fmla="*/ 408 w 408"/>
                    <a:gd name="T43" fmla="*/ 172 h 232"/>
                    <a:gd name="T44" fmla="*/ 406 w 408"/>
                    <a:gd name="T45" fmla="*/ 184 h 232"/>
                    <a:gd name="T46" fmla="*/ 404 w 408"/>
                    <a:gd name="T47" fmla="*/ 196 h 232"/>
                    <a:gd name="T48" fmla="*/ 400 w 408"/>
                    <a:gd name="T49" fmla="*/ 206 h 232"/>
                    <a:gd name="T50" fmla="*/ 396 w 408"/>
                    <a:gd name="T51" fmla="*/ 214 h 232"/>
                    <a:gd name="T52" fmla="*/ 396 w 408"/>
                    <a:gd name="T53" fmla="*/ 214 h 232"/>
                    <a:gd name="T54" fmla="*/ 346 w 408"/>
                    <a:gd name="T55" fmla="*/ 220 h 232"/>
                    <a:gd name="T56" fmla="*/ 292 w 408"/>
                    <a:gd name="T57" fmla="*/ 224 h 232"/>
                    <a:gd name="T58" fmla="*/ 230 w 408"/>
                    <a:gd name="T59" fmla="*/ 228 h 232"/>
                    <a:gd name="T60" fmla="*/ 164 w 408"/>
                    <a:gd name="T61" fmla="*/ 232 h 232"/>
                    <a:gd name="T62" fmla="*/ 102 w 408"/>
                    <a:gd name="T63" fmla="*/ 230 h 232"/>
                    <a:gd name="T64" fmla="*/ 74 w 408"/>
                    <a:gd name="T65" fmla="*/ 228 h 232"/>
                    <a:gd name="T66" fmla="*/ 48 w 408"/>
                    <a:gd name="T67" fmla="*/ 226 h 232"/>
                    <a:gd name="T68" fmla="*/ 28 w 408"/>
                    <a:gd name="T69" fmla="*/ 220 h 232"/>
                    <a:gd name="T70" fmla="*/ 12 w 408"/>
                    <a:gd name="T71" fmla="*/ 214 h 232"/>
                    <a:gd name="T72" fmla="*/ 12 w 408"/>
                    <a:gd name="T73" fmla="*/ 214 h 232"/>
                    <a:gd name="T74" fmla="*/ 8 w 408"/>
                    <a:gd name="T75" fmla="*/ 192 h 232"/>
                    <a:gd name="T76" fmla="*/ 2 w 408"/>
                    <a:gd name="T77" fmla="*/ 142 h 232"/>
                    <a:gd name="T78" fmla="*/ 0 w 408"/>
                    <a:gd name="T79" fmla="*/ 112 h 232"/>
                    <a:gd name="T80" fmla="*/ 0 w 408"/>
                    <a:gd name="T81" fmla="*/ 80 h 232"/>
                    <a:gd name="T82" fmla="*/ 4 w 408"/>
                    <a:gd name="T83" fmla="*/ 52 h 232"/>
                    <a:gd name="T84" fmla="*/ 8 w 408"/>
                    <a:gd name="T85" fmla="*/ 38 h 232"/>
                    <a:gd name="T86" fmla="*/ 12 w 408"/>
                    <a:gd name="T87" fmla="*/ 26 h 232"/>
                    <a:gd name="T88" fmla="*/ 12 w 408"/>
                    <a:gd name="T89" fmla="*/ 26 h 232"/>
                    <a:gd name="T90" fmla="*/ 18 w 408"/>
                    <a:gd name="T91" fmla="*/ 16 h 232"/>
                    <a:gd name="T92" fmla="*/ 28 w 408"/>
                    <a:gd name="T93" fmla="*/ 8 h 232"/>
                    <a:gd name="T94" fmla="*/ 38 w 408"/>
                    <a:gd name="T95" fmla="*/ 4 h 232"/>
                    <a:gd name="T96" fmla="*/ 52 w 408"/>
                    <a:gd name="T97" fmla="*/ 0 h 232"/>
                    <a:gd name="T98" fmla="*/ 66 w 408"/>
                    <a:gd name="T99" fmla="*/ 0 h 232"/>
                    <a:gd name="T100" fmla="*/ 80 w 408"/>
                    <a:gd name="T101" fmla="*/ 0 h 232"/>
                    <a:gd name="T102" fmla="*/ 110 w 408"/>
                    <a:gd name="T103" fmla="*/ 4 h 232"/>
                    <a:gd name="T104" fmla="*/ 140 w 408"/>
                    <a:gd name="T105" fmla="*/ 10 h 232"/>
                    <a:gd name="T106" fmla="*/ 164 w 408"/>
                    <a:gd name="T107" fmla="*/ 18 h 232"/>
                    <a:gd name="T108" fmla="*/ 188 w 408"/>
                    <a:gd name="T109" fmla="*/ 2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 h="232">
                      <a:moveTo>
                        <a:pt x="188" y="26"/>
                      </a:moveTo>
                      <a:lnTo>
                        <a:pt x="188" y="26"/>
                      </a:lnTo>
                      <a:lnTo>
                        <a:pt x="192" y="38"/>
                      </a:lnTo>
                      <a:lnTo>
                        <a:pt x="204" y="64"/>
                      </a:lnTo>
                      <a:lnTo>
                        <a:pt x="214" y="78"/>
                      </a:lnTo>
                      <a:lnTo>
                        <a:pt x="224" y="92"/>
                      </a:lnTo>
                      <a:lnTo>
                        <a:pt x="234" y="102"/>
                      </a:lnTo>
                      <a:lnTo>
                        <a:pt x="240" y="108"/>
                      </a:lnTo>
                      <a:lnTo>
                        <a:pt x="248" y="110"/>
                      </a:lnTo>
                      <a:lnTo>
                        <a:pt x="248" y="110"/>
                      </a:lnTo>
                      <a:lnTo>
                        <a:pt x="262" y="114"/>
                      </a:lnTo>
                      <a:lnTo>
                        <a:pt x="280" y="116"/>
                      </a:lnTo>
                      <a:lnTo>
                        <a:pt x="322" y="120"/>
                      </a:lnTo>
                      <a:lnTo>
                        <a:pt x="344" y="122"/>
                      </a:lnTo>
                      <a:lnTo>
                        <a:pt x="364" y="124"/>
                      </a:lnTo>
                      <a:lnTo>
                        <a:pt x="382" y="130"/>
                      </a:lnTo>
                      <a:lnTo>
                        <a:pt x="396" y="138"/>
                      </a:lnTo>
                      <a:lnTo>
                        <a:pt x="396" y="138"/>
                      </a:lnTo>
                      <a:lnTo>
                        <a:pt x="400" y="142"/>
                      </a:lnTo>
                      <a:lnTo>
                        <a:pt x="404" y="148"/>
                      </a:lnTo>
                      <a:lnTo>
                        <a:pt x="408" y="160"/>
                      </a:lnTo>
                      <a:lnTo>
                        <a:pt x="408" y="172"/>
                      </a:lnTo>
                      <a:lnTo>
                        <a:pt x="406" y="184"/>
                      </a:lnTo>
                      <a:lnTo>
                        <a:pt x="404" y="196"/>
                      </a:lnTo>
                      <a:lnTo>
                        <a:pt x="400" y="206"/>
                      </a:lnTo>
                      <a:lnTo>
                        <a:pt x="396" y="214"/>
                      </a:lnTo>
                      <a:lnTo>
                        <a:pt x="396" y="214"/>
                      </a:lnTo>
                      <a:lnTo>
                        <a:pt x="346" y="220"/>
                      </a:lnTo>
                      <a:lnTo>
                        <a:pt x="292" y="224"/>
                      </a:lnTo>
                      <a:lnTo>
                        <a:pt x="230" y="228"/>
                      </a:lnTo>
                      <a:lnTo>
                        <a:pt x="164" y="232"/>
                      </a:lnTo>
                      <a:lnTo>
                        <a:pt x="102" y="230"/>
                      </a:lnTo>
                      <a:lnTo>
                        <a:pt x="74" y="228"/>
                      </a:lnTo>
                      <a:lnTo>
                        <a:pt x="48" y="226"/>
                      </a:lnTo>
                      <a:lnTo>
                        <a:pt x="28" y="220"/>
                      </a:lnTo>
                      <a:lnTo>
                        <a:pt x="12" y="214"/>
                      </a:lnTo>
                      <a:lnTo>
                        <a:pt x="12" y="214"/>
                      </a:lnTo>
                      <a:lnTo>
                        <a:pt x="8" y="192"/>
                      </a:lnTo>
                      <a:lnTo>
                        <a:pt x="2" y="142"/>
                      </a:lnTo>
                      <a:lnTo>
                        <a:pt x="0" y="112"/>
                      </a:lnTo>
                      <a:lnTo>
                        <a:pt x="0" y="80"/>
                      </a:lnTo>
                      <a:lnTo>
                        <a:pt x="4" y="52"/>
                      </a:lnTo>
                      <a:lnTo>
                        <a:pt x="8" y="38"/>
                      </a:lnTo>
                      <a:lnTo>
                        <a:pt x="12" y="26"/>
                      </a:lnTo>
                      <a:lnTo>
                        <a:pt x="12" y="26"/>
                      </a:lnTo>
                      <a:lnTo>
                        <a:pt x="18" y="16"/>
                      </a:lnTo>
                      <a:lnTo>
                        <a:pt x="28" y="8"/>
                      </a:lnTo>
                      <a:lnTo>
                        <a:pt x="38" y="4"/>
                      </a:lnTo>
                      <a:lnTo>
                        <a:pt x="52" y="0"/>
                      </a:lnTo>
                      <a:lnTo>
                        <a:pt x="66" y="0"/>
                      </a:lnTo>
                      <a:lnTo>
                        <a:pt x="80" y="0"/>
                      </a:lnTo>
                      <a:lnTo>
                        <a:pt x="110" y="4"/>
                      </a:lnTo>
                      <a:lnTo>
                        <a:pt x="140" y="10"/>
                      </a:lnTo>
                      <a:lnTo>
                        <a:pt x="164" y="18"/>
                      </a:lnTo>
                      <a:lnTo>
                        <a:pt x="188" y="26"/>
                      </a:lnTo>
                      <a:close/>
                    </a:path>
                  </a:pathLst>
                </a:custGeom>
                <a:solidFill>
                  <a:srgbClr val="291E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1" name="iṧļîḑê">
                  <a:extLst>
                    <a:ext uri="{FF2B5EF4-FFF2-40B4-BE49-F238E27FC236}">
                      <a16:creationId xmlns:a16="http://schemas.microsoft.com/office/drawing/2014/main" xmlns="" id="{6D9B7B43-BC68-477B-8461-9CDB78E439ED}"/>
                    </a:ext>
                  </a:extLst>
                </p:cNvPr>
                <p:cNvSpPr/>
                <p:nvPr/>
              </p:nvSpPr>
              <p:spPr bwMode="auto">
                <a:xfrm>
                  <a:off x="2551843" y="5650742"/>
                  <a:ext cx="389079" cy="221241"/>
                </a:xfrm>
                <a:custGeom>
                  <a:avLst/>
                  <a:gdLst>
                    <a:gd name="T0" fmla="*/ 188 w 408"/>
                    <a:gd name="T1" fmla="*/ 26 h 232"/>
                    <a:gd name="T2" fmla="*/ 188 w 408"/>
                    <a:gd name="T3" fmla="*/ 26 h 232"/>
                    <a:gd name="T4" fmla="*/ 192 w 408"/>
                    <a:gd name="T5" fmla="*/ 38 h 232"/>
                    <a:gd name="T6" fmla="*/ 204 w 408"/>
                    <a:gd name="T7" fmla="*/ 64 h 232"/>
                    <a:gd name="T8" fmla="*/ 214 w 408"/>
                    <a:gd name="T9" fmla="*/ 78 h 232"/>
                    <a:gd name="T10" fmla="*/ 224 w 408"/>
                    <a:gd name="T11" fmla="*/ 92 h 232"/>
                    <a:gd name="T12" fmla="*/ 234 w 408"/>
                    <a:gd name="T13" fmla="*/ 102 h 232"/>
                    <a:gd name="T14" fmla="*/ 240 w 408"/>
                    <a:gd name="T15" fmla="*/ 108 h 232"/>
                    <a:gd name="T16" fmla="*/ 248 w 408"/>
                    <a:gd name="T17" fmla="*/ 110 h 232"/>
                    <a:gd name="T18" fmla="*/ 248 w 408"/>
                    <a:gd name="T19" fmla="*/ 110 h 232"/>
                    <a:gd name="T20" fmla="*/ 262 w 408"/>
                    <a:gd name="T21" fmla="*/ 114 h 232"/>
                    <a:gd name="T22" fmla="*/ 280 w 408"/>
                    <a:gd name="T23" fmla="*/ 116 h 232"/>
                    <a:gd name="T24" fmla="*/ 322 w 408"/>
                    <a:gd name="T25" fmla="*/ 120 h 232"/>
                    <a:gd name="T26" fmla="*/ 344 w 408"/>
                    <a:gd name="T27" fmla="*/ 122 h 232"/>
                    <a:gd name="T28" fmla="*/ 364 w 408"/>
                    <a:gd name="T29" fmla="*/ 124 h 232"/>
                    <a:gd name="T30" fmla="*/ 382 w 408"/>
                    <a:gd name="T31" fmla="*/ 130 h 232"/>
                    <a:gd name="T32" fmla="*/ 396 w 408"/>
                    <a:gd name="T33" fmla="*/ 138 h 232"/>
                    <a:gd name="T34" fmla="*/ 396 w 408"/>
                    <a:gd name="T35" fmla="*/ 138 h 232"/>
                    <a:gd name="T36" fmla="*/ 400 w 408"/>
                    <a:gd name="T37" fmla="*/ 142 h 232"/>
                    <a:gd name="T38" fmla="*/ 404 w 408"/>
                    <a:gd name="T39" fmla="*/ 148 h 232"/>
                    <a:gd name="T40" fmla="*/ 408 w 408"/>
                    <a:gd name="T41" fmla="*/ 160 h 232"/>
                    <a:gd name="T42" fmla="*/ 408 w 408"/>
                    <a:gd name="T43" fmla="*/ 172 h 232"/>
                    <a:gd name="T44" fmla="*/ 406 w 408"/>
                    <a:gd name="T45" fmla="*/ 184 h 232"/>
                    <a:gd name="T46" fmla="*/ 404 w 408"/>
                    <a:gd name="T47" fmla="*/ 196 h 232"/>
                    <a:gd name="T48" fmla="*/ 400 w 408"/>
                    <a:gd name="T49" fmla="*/ 206 h 232"/>
                    <a:gd name="T50" fmla="*/ 396 w 408"/>
                    <a:gd name="T51" fmla="*/ 214 h 232"/>
                    <a:gd name="T52" fmla="*/ 396 w 408"/>
                    <a:gd name="T53" fmla="*/ 214 h 232"/>
                    <a:gd name="T54" fmla="*/ 346 w 408"/>
                    <a:gd name="T55" fmla="*/ 220 h 232"/>
                    <a:gd name="T56" fmla="*/ 292 w 408"/>
                    <a:gd name="T57" fmla="*/ 224 h 232"/>
                    <a:gd name="T58" fmla="*/ 230 w 408"/>
                    <a:gd name="T59" fmla="*/ 228 h 232"/>
                    <a:gd name="T60" fmla="*/ 164 w 408"/>
                    <a:gd name="T61" fmla="*/ 232 h 232"/>
                    <a:gd name="T62" fmla="*/ 102 w 408"/>
                    <a:gd name="T63" fmla="*/ 230 h 232"/>
                    <a:gd name="T64" fmla="*/ 74 w 408"/>
                    <a:gd name="T65" fmla="*/ 228 h 232"/>
                    <a:gd name="T66" fmla="*/ 48 w 408"/>
                    <a:gd name="T67" fmla="*/ 226 h 232"/>
                    <a:gd name="T68" fmla="*/ 28 w 408"/>
                    <a:gd name="T69" fmla="*/ 220 h 232"/>
                    <a:gd name="T70" fmla="*/ 12 w 408"/>
                    <a:gd name="T71" fmla="*/ 214 h 232"/>
                    <a:gd name="T72" fmla="*/ 12 w 408"/>
                    <a:gd name="T73" fmla="*/ 214 h 232"/>
                    <a:gd name="T74" fmla="*/ 8 w 408"/>
                    <a:gd name="T75" fmla="*/ 192 h 232"/>
                    <a:gd name="T76" fmla="*/ 2 w 408"/>
                    <a:gd name="T77" fmla="*/ 142 h 232"/>
                    <a:gd name="T78" fmla="*/ 0 w 408"/>
                    <a:gd name="T79" fmla="*/ 112 h 232"/>
                    <a:gd name="T80" fmla="*/ 0 w 408"/>
                    <a:gd name="T81" fmla="*/ 80 h 232"/>
                    <a:gd name="T82" fmla="*/ 4 w 408"/>
                    <a:gd name="T83" fmla="*/ 52 h 232"/>
                    <a:gd name="T84" fmla="*/ 8 w 408"/>
                    <a:gd name="T85" fmla="*/ 38 h 232"/>
                    <a:gd name="T86" fmla="*/ 12 w 408"/>
                    <a:gd name="T87" fmla="*/ 26 h 232"/>
                    <a:gd name="T88" fmla="*/ 12 w 408"/>
                    <a:gd name="T89" fmla="*/ 26 h 232"/>
                    <a:gd name="T90" fmla="*/ 18 w 408"/>
                    <a:gd name="T91" fmla="*/ 16 h 232"/>
                    <a:gd name="T92" fmla="*/ 28 w 408"/>
                    <a:gd name="T93" fmla="*/ 8 h 232"/>
                    <a:gd name="T94" fmla="*/ 38 w 408"/>
                    <a:gd name="T95" fmla="*/ 4 h 232"/>
                    <a:gd name="T96" fmla="*/ 52 w 408"/>
                    <a:gd name="T97" fmla="*/ 0 h 232"/>
                    <a:gd name="T98" fmla="*/ 66 w 408"/>
                    <a:gd name="T99" fmla="*/ 0 h 232"/>
                    <a:gd name="T100" fmla="*/ 80 w 408"/>
                    <a:gd name="T101" fmla="*/ 0 h 232"/>
                    <a:gd name="T102" fmla="*/ 110 w 408"/>
                    <a:gd name="T103" fmla="*/ 4 h 232"/>
                    <a:gd name="T104" fmla="*/ 140 w 408"/>
                    <a:gd name="T105" fmla="*/ 10 h 232"/>
                    <a:gd name="T106" fmla="*/ 164 w 408"/>
                    <a:gd name="T107" fmla="*/ 18 h 232"/>
                    <a:gd name="T108" fmla="*/ 188 w 408"/>
                    <a:gd name="T109" fmla="*/ 2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 h="232">
                      <a:moveTo>
                        <a:pt x="188" y="26"/>
                      </a:moveTo>
                      <a:lnTo>
                        <a:pt x="188" y="26"/>
                      </a:lnTo>
                      <a:lnTo>
                        <a:pt x="192" y="38"/>
                      </a:lnTo>
                      <a:lnTo>
                        <a:pt x="204" y="64"/>
                      </a:lnTo>
                      <a:lnTo>
                        <a:pt x="214" y="78"/>
                      </a:lnTo>
                      <a:lnTo>
                        <a:pt x="224" y="92"/>
                      </a:lnTo>
                      <a:lnTo>
                        <a:pt x="234" y="102"/>
                      </a:lnTo>
                      <a:lnTo>
                        <a:pt x="240" y="108"/>
                      </a:lnTo>
                      <a:lnTo>
                        <a:pt x="248" y="110"/>
                      </a:lnTo>
                      <a:lnTo>
                        <a:pt x="248" y="110"/>
                      </a:lnTo>
                      <a:lnTo>
                        <a:pt x="262" y="114"/>
                      </a:lnTo>
                      <a:lnTo>
                        <a:pt x="280" y="116"/>
                      </a:lnTo>
                      <a:lnTo>
                        <a:pt x="322" y="120"/>
                      </a:lnTo>
                      <a:lnTo>
                        <a:pt x="344" y="122"/>
                      </a:lnTo>
                      <a:lnTo>
                        <a:pt x="364" y="124"/>
                      </a:lnTo>
                      <a:lnTo>
                        <a:pt x="382" y="130"/>
                      </a:lnTo>
                      <a:lnTo>
                        <a:pt x="396" y="138"/>
                      </a:lnTo>
                      <a:lnTo>
                        <a:pt x="396" y="138"/>
                      </a:lnTo>
                      <a:lnTo>
                        <a:pt x="400" y="142"/>
                      </a:lnTo>
                      <a:lnTo>
                        <a:pt x="404" y="148"/>
                      </a:lnTo>
                      <a:lnTo>
                        <a:pt x="408" y="160"/>
                      </a:lnTo>
                      <a:lnTo>
                        <a:pt x="408" y="172"/>
                      </a:lnTo>
                      <a:lnTo>
                        <a:pt x="406" y="184"/>
                      </a:lnTo>
                      <a:lnTo>
                        <a:pt x="404" y="196"/>
                      </a:lnTo>
                      <a:lnTo>
                        <a:pt x="400" y="206"/>
                      </a:lnTo>
                      <a:lnTo>
                        <a:pt x="396" y="214"/>
                      </a:lnTo>
                      <a:lnTo>
                        <a:pt x="396" y="214"/>
                      </a:lnTo>
                      <a:lnTo>
                        <a:pt x="346" y="220"/>
                      </a:lnTo>
                      <a:lnTo>
                        <a:pt x="292" y="224"/>
                      </a:lnTo>
                      <a:lnTo>
                        <a:pt x="230" y="228"/>
                      </a:lnTo>
                      <a:lnTo>
                        <a:pt x="164" y="232"/>
                      </a:lnTo>
                      <a:lnTo>
                        <a:pt x="102" y="230"/>
                      </a:lnTo>
                      <a:lnTo>
                        <a:pt x="74" y="228"/>
                      </a:lnTo>
                      <a:lnTo>
                        <a:pt x="48" y="226"/>
                      </a:lnTo>
                      <a:lnTo>
                        <a:pt x="28" y="220"/>
                      </a:lnTo>
                      <a:lnTo>
                        <a:pt x="12" y="214"/>
                      </a:lnTo>
                      <a:lnTo>
                        <a:pt x="12" y="214"/>
                      </a:lnTo>
                      <a:lnTo>
                        <a:pt x="8" y="192"/>
                      </a:lnTo>
                      <a:lnTo>
                        <a:pt x="2" y="142"/>
                      </a:lnTo>
                      <a:lnTo>
                        <a:pt x="0" y="112"/>
                      </a:lnTo>
                      <a:lnTo>
                        <a:pt x="0" y="80"/>
                      </a:lnTo>
                      <a:lnTo>
                        <a:pt x="4" y="52"/>
                      </a:lnTo>
                      <a:lnTo>
                        <a:pt x="8" y="38"/>
                      </a:lnTo>
                      <a:lnTo>
                        <a:pt x="12" y="26"/>
                      </a:lnTo>
                      <a:lnTo>
                        <a:pt x="12" y="26"/>
                      </a:lnTo>
                      <a:lnTo>
                        <a:pt x="18" y="16"/>
                      </a:lnTo>
                      <a:lnTo>
                        <a:pt x="28" y="8"/>
                      </a:lnTo>
                      <a:lnTo>
                        <a:pt x="38" y="4"/>
                      </a:lnTo>
                      <a:lnTo>
                        <a:pt x="52" y="0"/>
                      </a:lnTo>
                      <a:lnTo>
                        <a:pt x="66" y="0"/>
                      </a:lnTo>
                      <a:lnTo>
                        <a:pt x="80" y="0"/>
                      </a:lnTo>
                      <a:lnTo>
                        <a:pt x="110" y="4"/>
                      </a:lnTo>
                      <a:lnTo>
                        <a:pt x="140" y="10"/>
                      </a:lnTo>
                      <a:lnTo>
                        <a:pt x="164" y="18"/>
                      </a:lnTo>
                      <a:lnTo>
                        <a:pt x="188"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2" name="î$líďê">
                  <a:extLst>
                    <a:ext uri="{FF2B5EF4-FFF2-40B4-BE49-F238E27FC236}">
                      <a16:creationId xmlns:a16="http://schemas.microsoft.com/office/drawing/2014/main" xmlns="" id="{54911F3E-0E93-49F2-9321-DE5B981E7A8C}"/>
                    </a:ext>
                  </a:extLst>
                </p:cNvPr>
                <p:cNvSpPr/>
                <p:nvPr/>
              </p:nvSpPr>
              <p:spPr bwMode="auto">
                <a:xfrm>
                  <a:off x="2349675" y="5675537"/>
                  <a:ext cx="389079" cy="232684"/>
                </a:xfrm>
                <a:custGeom>
                  <a:avLst/>
                  <a:gdLst>
                    <a:gd name="T0" fmla="*/ 224 w 408"/>
                    <a:gd name="T1" fmla="*/ 20 h 244"/>
                    <a:gd name="T2" fmla="*/ 224 w 408"/>
                    <a:gd name="T3" fmla="*/ 20 h 244"/>
                    <a:gd name="T4" fmla="*/ 226 w 408"/>
                    <a:gd name="T5" fmla="*/ 32 h 244"/>
                    <a:gd name="T6" fmla="*/ 228 w 408"/>
                    <a:gd name="T7" fmla="*/ 46 h 244"/>
                    <a:gd name="T8" fmla="*/ 232 w 408"/>
                    <a:gd name="T9" fmla="*/ 60 h 244"/>
                    <a:gd name="T10" fmla="*/ 240 w 408"/>
                    <a:gd name="T11" fmla="*/ 76 h 244"/>
                    <a:gd name="T12" fmla="*/ 250 w 408"/>
                    <a:gd name="T13" fmla="*/ 92 h 244"/>
                    <a:gd name="T14" fmla="*/ 258 w 408"/>
                    <a:gd name="T15" fmla="*/ 100 h 244"/>
                    <a:gd name="T16" fmla="*/ 266 w 408"/>
                    <a:gd name="T17" fmla="*/ 106 h 244"/>
                    <a:gd name="T18" fmla="*/ 274 w 408"/>
                    <a:gd name="T19" fmla="*/ 112 h 244"/>
                    <a:gd name="T20" fmla="*/ 284 w 408"/>
                    <a:gd name="T21" fmla="*/ 118 h 244"/>
                    <a:gd name="T22" fmla="*/ 284 w 408"/>
                    <a:gd name="T23" fmla="*/ 118 h 244"/>
                    <a:gd name="T24" fmla="*/ 314 w 408"/>
                    <a:gd name="T25" fmla="*/ 128 h 244"/>
                    <a:gd name="T26" fmla="*/ 346 w 408"/>
                    <a:gd name="T27" fmla="*/ 138 h 244"/>
                    <a:gd name="T28" fmla="*/ 378 w 408"/>
                    <a:gd name="T29" fmla="*/ 148 h 244"/>
                    <a:gd name="T30" fmla="*/ 390 w 408"/>
                    <a:gd name="T31" fmla="*/ 154 h 244"/>
                    <a:gd name="T32" fmla="*/ 400 w 408"/>
                    <a:gd name="T33" fmla="*/ 162 h 244"/>
                    <a:gd name="T34" fmla="*/ 400 w 408"/>
                    <a:gd name="T35" fmla="*/ 162 h 244"/>
                    <a:gd name="T36" fmla="*/ 406 w 408"/>
                    <a:gd name="T37" fmla="*/ 166 h 244"/>
                    <a:gd name="T38" fmla="*/ 408 w 408"/>
                    <a:gd name="T39" fmla="*/ 172 h 244"/>
                    <a:gd name="T40" fmla="*/ 408 w 408"/>
                    <a:gd name="T41" fmla="*/ 178 h 244"/>
                    <a:gd name="T42" fmla="*/ 408 w 408"/>
                    <a:gd name="T43" fmla="*/ 184 h 244"/>
                    <a:gd name="T44" fmla="*/ 404 w 408"/>
                    <a:gd name="T45" fmla="*/ 200 h 244"/>
                    <a:gd name="T46" fmla="*/ 400 w 408"/>
                    <a:gd name="T47" fmla="*/ 218 h 244"/>
                    <a:gd name="T48" fmla="*/ 400 w 408"/>
                    <a:gd name="T49" fmla="*/ 218 h 244"/>
                    <a:gd name="T50" fmla="*/ 400 w 408"/>
                    <a:gd name="T51" fmla="*/ 222 h 244"/>
                    <a:gd name="T52" fmla="*/ 396 w 408"/>
                    <a:gd name="T53" fmla="*/ 228 h 244"/>
                    <a:gd name="T54" fmla="*/ 392 w 408"/>
                    <a:gd name="T55" fmla="*/ 232 h 244"/>
                    <a:gd name="T56" fmla="*/ 386 w 408"/>
                    <a:gd name="T57" fmla="*/ 236 h 244"/>
                    <a:gd name="T58" fmla="*/ 368 w 408"/>
                    <a:gd name="T59" fmla="*/ 240 h 244"/>
                    <a:gd name="T60" fmla="*/ 346 w 408"/>
                    <a:gd name="T61" fmla="*/ 244 h 244"/>
                    <a:gd name="T62" fmla="*/ 320 w 408"/>
                    <a:gd name="T63" fmla="*/ 244 h 244"/>
                    <a:gd name="T64" fmla="*/ 292 w 408"/>
                    <a:gd name="T65" fmla="*/ 244 h 244"/>
                    <a:gd name="T66" fmla="*/ 260 w 408"/>
                    <a:gd name="T67" fmla="*/ 242 h 244"/>
                    <a:gd name="T68" fmla="*/ 226 w 408"/>
                    <a:gd name="T69" fmla="*/ 238 h 244"/>
                    <a:gd name="T70" fmla="*/ 158 w 408"/>
                    <a:gd name="T71" fmla="*/ 226 h 244"/>
                    <a:gd name="T72" fmla="*/ 94 w 408"/>
                    <a:gd name="T73" fmla="*/ 214 h 244"/>
                    <a:gd name="T74" fmla="*/ 38 w 408"/>
                    <a:gd name="T75" fmla="*/ 200 h 244"/>
                    <a:gd name="T76" fmla="*/ 0 w 408"/>
                    <a:gd name="T77" fmla="*/ 188 h 244"/>
                    <a:gd name="T78" fmla="*/ 0 w 408"/>
                    <a:gd name="T79" fmla="*/ 188 h 244"/>
                    <a:gd name="T80" fmla="*/ 2 w 408"/>
                    <a:gd name="T81" fmla="*/ 122 h 244"/>
                    <a:gd name="T82" fmla="*/ 8 w 408"/>
                    <a:gd name="T83" fmla="*/ 66 h 244"/>
                    <a:gd name="T84" fmla="*/ 12 w 408"/>
                    <a:gd name="T85" fmla="*/ 40 h 244"/>
                    <a:gd name="T86" fmla="*/ 18 w 408"/>
                    <a:gd name="T87" fmla="*/ 20 h 244"/>
                    <a:gd name="T88" fmla="*/ 18 w 408"/>
                    <a:gd name="T89" fmla="*/ 20 h 244"/>
                    <a:gd name="T90" fmla="*/ 22 w 408"/>
                    <a:gd name="T91" fmla="*/ 12 h 244"/>
                    <a:gd name="T92" fmla="*/ 30 w 408"/>
                    <a:gd name="T93" fmla="*/ 8 h 244"/>
                    <a:gd name="T94" fmla="*/ 42 w 408"/>
                    <a:gd name="T95" fmla="*/ 4 h 244"/>
                    <a:gd name="T96" fmla="*/ 56 w 408"/>
                    <a:gd name="T97" fmla="*/ 0 h 244"/>
                    <a:gd name="T98" fmla="*/ 72 w 408"/>
                    <a:gd name="T99" fmla="*/ 0 h 244"/>
                    <a:gd name="T100" fmla="*/ 90 w 408"/>
                    <a:gd name="T101" fmla="*/ 0 h 244"/>
                    <a:gd name="T102" fmla="*/ 126 w 408"/>
                    <a:gd name="T103" fmla="*/ 4 h 244"/>
                    <a:gd name="T104" fmla="*/ 162 w 408"/>
                    <a:gd name="T105" fmla="*/ 8 h 244"/>
                    <a:gd name="T106" fmla="*/ 194 w 408"/>
                    <a:gd name="T107" fmla="*/ 14 h 244"/>
                    <a:gd name="T108" fmla="*/ 224 w 408"/>
                    <a:gd name="T109" fmla="*/ 2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 h="244">
                      <a:moveTo>
                        <a:pt x="224" y="20"/>
                      </a:moveTo>
                      <a:lnTo>
                        <a:pt x="224" y="20"/>
                      </a:lnTo>
                      <a:lnTo>
                        <a:pt x="226" y="32"/>
                      </a:lnTo>
                      <a:lnTo>
                        <a:pt x="228" y="46"/>
                      </a:lnTo>
                      <a:lnTo>
                        <a:pt x="232" y="60"/>
                      </a:lnTo>
                      <a:lnTo>
                        <a:pt x="240" y="76"/>
                      </a:lnTo>
                      <a:lnTo>
                        <a:pt x="250" y="92"/>
                      </a:lnTo>
                      <a:lnTo>
                        <a:pt x="258" y="100"/>
                      </a:lnTo>
                      <a:lnTo>
                        <a:pt x="266" y="106"/>
                      </a:lnTo>
                      <a:lnTo>
                        <a:pt x="274" y="112"/>
                      </a:lnTo>
                      <a:lnTo>
                        <a:pt x="284" y="118"/>
                      </a:lnTo>
                      <a:lnTo>
                        <a:pt x="284" y="118"/>
                      </a:lnTo>
                      <a:lnTo>
                        <a:pt x="314" y="128"/>
                      </a:lnTo>
                      <a:lnTo>
                        <a:pt x="346" y="138"/>
                      </a:lnTo>
                      <a:lnTo>
                        <a:pt x="378" y="148"/>
                      </a:lnTo>
                      <a:lnTo>
                        <a:pt x="390" y="154"/>
                      </a:lnTo>
                      <a:lnTo>
                        <a:pt x="400" y="162"/>
                      </a:lnTo>
                      <a:lnTo>
                        <a:pt x="400" y="162"/>
                      </a:lnTo>
                      <a:lnTo>
                        <a:pt x="406" y="166"/>
                      </a:lnTo>
                      <a:lnTo>
                        <a:pt x="408" y="172"/>
                      </a:lnTo>
                      <a:lnTo>
                        <a:pt x="408" y="178"/>
                      </a:lnTo>
                      <a:lnTo>
                        <a:pt x="408" y="184"/>
                      </a:lnTo>
                      <a:lnTo>
                        <a:pt x="404" y="200"/>
                      </a:lnTo>
                      <a:lnTo>
                        <a:pt x="400" y="218"/>
                      </a:lnTo>
                      <a:lnTo>
                        <a:pt x="400" y="218"/>
                      </a:lnTo>
                      <a:lnTo>
                        <a:pt x="400" y="222"/>
                      </a:lnTo>
                      <a:lnTo>
                        <a:pt x="396" y="228"/>
                      </a:lnTo>
                      <a:lnTo>
                        <a:pt x="392" y="232"/>
                      </a:lnTo>
                      <a:lnTo>
                        <a:pt x="386" y="236"/>
                      </a:lnTo>
                      <a:lnTo>
                        <a:pt x="368" y="240"/>
                      </a:lnTo>
                      <a:lnTo>
                        <a:pt x="346" y="244"/>
                      </a:lnTo>
                      <a:lnTo>
                        <a:pt x="320" y="244"/>
                      </a:lnTo>
                      <a:lnTo>
                        <a:pt x="292" y="244"/>
                      </a:lnTo>
                      <a:lnTo>
                        <a:pt x="260" y="242"/>
                      </a:lnTo>
                      <a:lnTo>
                        <a:pt x="226" y="238"/>
                      </a:lnTo>
                      <a:lnTo>
                        <a:pt x="158" y="226"/>
                      </a:lnTo>
                      <a:lnTo>
                        <a:pt x="94" y="214"/>
                      </a:lnTo>
                      <a:lnTo>
                        <a:pt x="38" y="200"/>
                      </a:lnTo>
                      <a:lnTo>
                        <a:pt x="0" y="188"/>
                      </a:lnTo>
                      <a:lnTo>
                        <a:pt x="0" y="188"/>
                      </a:lnTo>
                      <a:lnTo>
                        <a:pt x="2" y="122"/>
                      </a:lnTo>
                      <a:lnTo>
                        <a:pt x="8" y="66"/>
                      </a:lnTo>
                      <a:lnTo>
                        <a:pt x="12" y="40"/>
                      </a:lnTo>
                      <a:lnTo>
                        <a:pt x="18" y="20"/>
                      </a:lnTo>
                      <a:lnTo>
                        <a:pt x="18" y="20"/>
                      </a:lnTo>
                      <a:lnTo>
                        <a:pt x="22" y="12"/>
                      </a:lnTo>
                      <a:lnTo>
                        <a:pt x="30" y="8"/>
                      </a:lnTo>
                      <a:lnTo>
                        <a:pt x="42" y="4"/>
                      </a:lnTo>
                      <a:lnTo>
                        <a:pt x="56" y="0"/>
                      </a:lnTo>
                      <a:lnTo>
                        <a:pt x="72" y="0"/>
                      </a:lnTo>
                      <a:lnTo>
                        <a:pt x="90" y="0"/>
                      </a:lnTo>
                      <a:lnTo>
                        <a:pt x="126" y="4"/>
                      </a:lnTo>
                      <a:lnTo>
                        <a:pt x="162" y="8"/>
                      </a:lnTo>
                      <a:lnTo>
                        <a:pt x="194" y="14"/>
                      </a:lnTo>
                      <a:lnTo>
                        <a:pt x="224" y="20"/>
                      </a:lnTo>
                      <a:close/>
                    </a:path>
                  </a:pathLst>
                </a:custGeom>
                <a:solidFill>
                  <a:srgbClr val="382C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3" name="íṡlídê">
                  <a:extLst>
                    <a:ext uri="{FF2B5EF4-FFF2-40B4-BE49-F238E27FC236}">
                      <a16:creationId xmlns:a16="http://schemas.microsoft.com/office/drawing/2014/main" xmlns="" id="{800F44F4-5089-4A4D-9BA8-DC426D221E2A}"/>
                    </a:ext>
                  </a:extLst>
                </p:cNvPr>
                <p:cNvSpPr/>
                <p:nvPr/>
              </p:nvSpPr>
              <p:spPr bwMode="auto">
                <a:xfrm>
                  <a:off x="2349675" y="5675537"/>
                  <a:ext cx="389079" cy="232684"/>
                </a:xfrm>
                <a:custGeom>
                  <a:avLst/>
                  <a:gdLst>
                    <a:gd name="T0" fmla="*/ 224 w 408"/>
                    <a:gd name="T1" fmla="*/ 20 h 244"/>
                    <a:gd name="T2" fmla="*/ 224 w 408"/>
                    <a:gd name="T3" fmla="*/ 20 h 244"/>
                    <a:gd name="T4" fmla="*/ 226 w 408"/>
                    <a:gd name="T5" fmla="*/ 32 h 244"/>
                    <a:gd name="T6" fmla="*/ 228 w 408"/>
                    <a:gd name="T7" fmla="*/ 46 h 244"/>
                    <a:gd name="T8" fmla="*/ 232 w 408"/>
                    <a:gd name="T9" fmla="*/ 60 h 244"/>
                    <a:gd name="T10" fmla="*/ 240 w 408"/>
                    <a:gd name="T11" fmla="*/ 76 h 244"/>
                    <a:gd name="T12" fmla="*/ 250 w 408"/>
                    <a:gd name="T13" fmla="*/ 92 h 244"/>
                    <a:gd name="T14" fmla="*/ 258 w 408"/>
                    <a:gd name="T15" fmla="*/ 100 h 244"/>
                    <a:gd name="T16" fmla="*/ 266 w 408"/>
                    <a:gd name="T17" fmla="*/ 106 h 244"/>
                    <a:gd name="T18" fmla="*/ 274 w 408"/>
                    <a:gd name="T19" fmla="*/ 112 h 244"/>
                    <a:gd name="T20" fmla="*/ 284 w 408"/>
                    <a:gd name="T21" fmla="*/ 118 h 244"/>
                    <a:gd name="T22" fmla="*/ 284 w 408"/>
                    <a:gd name="T23" fmla="*/ 118 h 244"/>
                    <a:gd name="T24" fmla="*/ 314 w 408"/>
                    <a:gd name="T25" fmla="*/ 128 h 244"/>
                    <a:gd name="T26" fmla="*/ 346 w 408"/>
                    <a:gd name="T27" fmla="*/ 138 h 244"/>
                    <a:gd name="T28" fmla="*/ 378 w 408"/>
                    <a:gd name="T29" fmla="*/ 148 h 244"/>
                    <a:gd name="T30" fmla="*/ 390 w 408"/>
                    <a:gd name="T31" fmla="*/ 154 h 244"/>
                    <a:gd name="T32" fmla="*/ 400 w 408"/>
                    <a:gd name="T33" fmla="*/ 162 h 244"/>
                    <a:gd name="T34" fmla="*/ 400 w 408"/>
                    <a:gd name="T35" fmla="*/ 162 h 244"/>
                    <a:gd name="T36" fmla="*/ 406 w 408"/>
                    <a:gd name="T37" fmla="*/ 166 h 244"/>
                    <a:gd name="T38" fmla="*/ 408 w 408"/>
                    <a:gd name="T39" fmla="*/ 172 h 244"/>
                    <a:gd name="T40" fmla="*/ 408 w 408"/>
                    <a:gd name="T41" fmla="*/ 178 h 244"/>
                    <a:gd name="T42" fmla="*/ 408 w 408"/>
                    <a:gd name="T43" fmla="*/ 184 h 244"/>
                    <a:gd name="T44" fmla="*/ 404 w 408"/>
                    <a:gd name="T45" fmla="*/ 200 h 244"/>
                    <a:gd name="T46" fmla="*/ 400 w 408"/>
                    <a:gd name="T47" fmla="*/ 218 h 244"/>
                    <a:gd name="T48" fmla="*/ 400 w 408"/>
                    <a:gd name="T49" fmla="*/ 218 h 244"/>
                    <a:gd name="T50" fmla="*/ 400 w 408"/>
                    <a:gd name="T51" fmla="*/ 222 h 244"/>
                    <a:gd name="T52" fmla="*/ 396 w 408"/>
                    <a:gd name="T53" fmla="*/ 228 h 244"/>
                    <a:gd name="T54" fmla="*/ 392 w 408"/>
                    <a:gd name="T55" fmla="*/ 232 h 244"/>
                    <a:gd name="T56" fmla="*/ 386 w 408"/>
                    <a:gd name="T57" fmla="*/ 236 h 244"/>
                    <a:gd name="T58" fmla="*/ 368 w 408"/>
                    <a:gd name="T59" fmla="*/ 240 h 244"/>
                    <a:gd name="T60" fmla="*/ 346 w 408"/>
                    <a:gd name="T61" fmla="*/ 244 h 244"/>
                    <a:gd name="T62" fmla="*/ 320 w 408"/>
                    <a:gd name="T63" fmla="*/ 244 h 244"/>
                    <a:gd name="T64" fmla="*/ 292 w 408"/>
                    <a:gd name="T65" fmla="*/ 244 h 244"/>
                    <a:gd name="T66" fmla="*/ 260 w 408"/>
                    <a:gd name="T67" fmla="*/ 242 h 244"/>
                    <a:gd name="T68" fmla="*/ 226 w 408"/>
                    <a:gd name="T69" fmla="*/ 238 h 244"/>
                    <a:gd name="T70" fmla="*/ 158 w 408"/>
                    <a:gd name="T71" fmla="*/ 226 h 244"/>
                    <a:gd name="T72" fmla="*/ 94 w 408"/>
                    <a:gd name="T73" fmla="*/ 214 h 244"/>
                    <a:gd name="T74" fmla="*/ 38 w 408"/>
                    <a:gd name="T75" fmla="*/ 200 h 244"/>
                    <a:gd name="T76" fmla="*/ 0 w 408"/>
                    <a:gd name="T77" fmla="*/ 188 h 244"/>
                    <a:gd name="T78" fmla="*/ 0 w 408"/>
                    <a:gd name="T79" fmla="*/ 188 h 244"/>
                    <a:gd name="T80" fmla="*/ 2 w 408"/>
                    <a:gd name="T81" fmla="*/ 122 h 244"/>
                    <a:gd name="T82" fmla="*/ 8 w 408"/>
                    <a:gd name="T83" fmla="*/ 66 h 244"/>
                    <a:gd name="T84" fmla="*/ 12 w 408"/>
                    <a:gd name="T85" fmla="*/ 40 h 244"/>
                    <a:gd name="T86" fmla="*/ 18 w 408"/>
                    <a:gd name="T87" fmla="*/ 20 h 244"/>
                    <a:gd name="T88" fmla="*/ 18 w 408"/>
                    <a:gd name="T89" fmla="*/ 20 h 244"/>
                    <a:gd name="T90" fmla="*/ 22 w 408"/>
                    <a:gd name="T91" fmla="*/ 12 h 244"/>
                    <a:gd name="T92" fmla="*/ 30 w 408"/>
                    <a:gd name="T93" fmla="*/ 8 h 244"/>
                    <a:gd name="T94" fmla="*/ 42 w 408"/>
                    <a:gd name="T95" fmla="*/ 4 h 244"/>
                    <a:gd name="T96" fmla="*/ 56 w 408"/>
                    <a:gd name="T97" fmla="*/ 0 h 244"/>
                    <a:gd name="T98" fmla="*/ 72 w 408"/>
                    <a:gd name="T99" fmla="*/ 0 h 244"/>
                    <a:gd name="T100" fmla="*/ 90 w 408"/>
                    <a:gd name="T101" fmla="*/ 0 h 244"/>
                    <a:gd name="T102" fmla="*/ 126 w 408"/>
                    <a:gd name="T103" fmla="*/ 4 h 244"/>
                    <a:gd name="T104" fmla="*/ 162 w 408"/>
                    <a:gd name="T105" fmla="*/ 8 h 244"/>
                    <a:gd name="T106" fmla="*/ 194 w 408"/>
                    <a:gd name="T107" fmla="*/ 14 h 244"/>
                    <a:gd name="T108" fmla="*/ 224 w 408"/>
                    <a:gd name="T109" fmla="*/ 2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 h="244">
                      <a:moveTo>
                        <a:pt x="224" y="20"/>
                      </a:moveTo>
                      <a:lnTo>
                        <a:pt x="224" y="20"/>
                      </a:lnTo>
                      <a:lnTo>
                        <a:pt x="226" y="32"/>
                      </a:lnTo>
                      <a:lnTo>
                        <a:pt x="228" y="46"/>
                      </a:lnTo>
                      <a:lnTo>
                        <a:pt x="232" y="60"/>
                      </a:lnTo>
                      <a:lnTo>
                        <a:pt x="240" y="76"/>
                      </a:lnTo>
                      <a:lnTo>
                        <a:pt x="250" y="92"/>
                      </a:lnTo>
                      <a:lnTo>
                        <a:pt x="258" y="100"/>
                      </a:lnTo>
                      <a:lnTo>
                        <a:pt x="266" y="106"/>
                      </a:lnTo>
                      <a:lnTo>
                        <a:pt x="274" y="112"/>
                      </a:lnTo>
                      <a:lnTo>
                        <a:pt x="284" y="118"/>
                      </a:lnTo>
                      <a:lnTo>
                        <a:pt x="284" y="118"/>
                      </a:lnTo>
                      <a:lnTo>
                        <a:pt x="314" y="128"/>
                      </a:lnTo>
                      <a:lnTo>
                        <a:pt x="346" y="138"/>
                      </a:lnTo>
                      <a:lnTo>
                        <a:pt x="378" y="148"/>
                      </a:lnTo>
                      <a:lnTo>
                        <a:pt x="390" y="154"/>
                      </a:lnTo>
                      <a:lnTo>
                        <a:pt x="400" y="162"/>
                      </a:lnTo>
                      <a:lnTo>
                        <a:pt x="400" y="162"/>
                      </a:lnTo>
                      <a:lnTo>
                        <a:pt x="406" y="166"/>
                      </a:lnTo>
                      <a:lnTo>
                        <a:pt x="408" y="172"/>
                      </a:lnTo>
                      <a:lnTo>
                        <a:pt x="408" y="178"/>
                      </a:lnTo>
                      <a:lnTo>
                        <a:pt x="408" y="184"/>
                      </a:lnTo>
                      <a:lnTo>
                        <a:pt x="404" y="200"/>
                      </a:lnTo>
                      <a:lnTo>
                        <a:pt x="400" y="218"/>
                      </a:lnTo>
                      <a:lnTo>
                        <a:pt x="400" y="218"/>
                      </a:lnTo>
                      <a:lnTo>
                        <a:pt x="400" y="222"/>
                      </a:lnTo>
                      <a:lnTo>
                        <a:pt x="396" y="228"/>
                      </a:lnTo>
                      <a:lnTo>
                        <a:pt x="392" y="232"/>
                      </a:lnTo>
                      <a:lnTo>
                        <a:pt x="386" y="236"/>
                      </a:lnTo>
                      <a:lnTo>
                        <a:pt x="368" y="240"/>
                      </a:lnTo>
                      <a:lnTo>
                        <a:pt x="346" y="244"/>
                      </a:lnTo>
                      <a:lnTo>
                        <a:pt x="320" y="244"/>
                      </a:lnTo>
                      <a:lnTo>
                        <a:pt x="292" y="244"/>
                      </a:lnTo>
                      <a:lnTo>
                        <a:pt x="260" y="242"/>
                      </a:lnTo>
                      <a:lnTo>
                        <a:pt x="226" y="238"/>
                      </a:lnTo>
                      <a:lnTo>
                        <a:pt x="158" y="226"/>
                      </a:lnTo>
                      <a:lnTo>
                        <a:pt x="94" y="214"/>
                      </a:lnTo>
                      <a:lnTo>
                        <a:pt x="38" y="200"/>
                      </a:lnTo>
                      <a:lnTo>
                        <a:pt x="0" y="188"/>
                      </a:lnTo>
                      <a:lnTo>
                        <a:pt x="0" y="188"/>
                      </a:lnTo>
                      <a:lnTo>
                        <a:pt x="2" y="122"/>
                      </a:lnTo>
                      <a:lnTo>
                        <a:pt x="8" y="66"/>
                      </a:lnTo>
                      <a:lnTo>
                        <a:pt x="12" y="40"/>
                      </a:lnTo>
                      <a:lnTo>
                        <a:pt x="18" y="20"/>
                      </a:lnTo>
                      <a:lnTo>
                        <a:pt x="18" y="20"/>
                      </a:lnTo>
                      <a:lnTo>
                        <a:pt x="22" y="12"/>
                      </a:lnTo>
                      <a:lnTo>
                        <a:pt x="30" y="8"/>
                      </a:lnTo>
                      <a:lnTo>
                        <a:pt x="42" y="4"/>
                      </a:lnTo>
                      <a:lnTo>
                        <a:pt x="56" y="0"/>
                      </a:lnTo>
                      <a:lnTo>
                        <a:pt x="72" y="0"/>
                      </a:lnTo>
                      <a:lnTo>
                        <a:pt x="90" y="0"/>
                      </a:lnTo>
                      <a:lnTo>
                        <a:pt x="126" y="4"/>
                      </a:lnTo>
                      <a:lnTo>
                        <a:pt x="162" y="8"/>
                      </a:lnTo>
                      <a:lnTo>
                        <a:pt x="194" y="14"/>
                      </a:lnTo>
                      <a:lnTo>
                        <a:pt x="224"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4" name="íś1iḓê">
                  <a:extLst>
                    <a:ext uri="{FF2B5EF4-FFF2-40B4-BE49-F238E27FC236}">
                      <a16:creationId xmlns:a16="http://schemas.microsoft.com/office/drawing/2014/main" xmlns="" id="{B036772C-70C1-4D0E-8DB8-228B979D5CCF}"/>
                    </a:ext>
                  </a:extLst>
                </p:cNvPr>
                <p:cNvSpPr/>
                <p:nvPr/>
              </p:nvSpPr>
              <p:spPr bwMode="auto">
                <a:xfrm>
                  <a:off x="2290551" y="4079171"/>
                  <a:ext cx="553102" cy="1644047"/>
                </a:xfrm>
                <a:custGeom>
                  <a:avLst/>
                  <a:gdLst>
                    <a:gd name="T0" fmla="*/ 0 w 580"/>
                    <a:gd name="T1" fmla="*/ 98 h 1724"/>
                    <a:gd name="T2" fmla="*/ 0 w 580"/>
                    <a:gd name="T3" fmla="*/ 98 h 1724"/>
                    <a:gd name="T4" fmla="*/ 6 w 580"/>
                    <a:gd name="T5" fmla="*/ 142 h 1724"/>
                    <a:gd name="T6" fmla="*/ 22 w 580"/>
                    <a:gd name="T7" fmla="*/ 258 h 1724"/>
                    <a:gd name="T8" fmla="*/ 40 w 580"/>
                    <a:gd name="T9" fmla="*/ 436 h 1724"/>
                    <a:gd name="T10" fmla="*/ 50 w 580"/>
                    <a:gd name="T11" fmla="*/ 544 h 1724"/>
                    <a:gd name="T12" fmla="*/ 60 w 580"/>
                    <a:gd name="T13" fmla="*/ 660 h 1724"/>
                    <a:gd name="T14" fmla="*/ 70 w 580"/>
                    <a:gd name="T15" fmla="*/ 784 h 1724"/>
                    <a:gd name="T16" fmla="*/ 78 w 580"/>
                    <a:gd name="T17" fmla="*/ 914 h 1724"/>
                    <a:gd name="T18" fmla="*/ 84 w 580"/>
                    <a:gd name="T19" fmla="*/ 1048 h 1724"/>
                    <a:gd name="T20" fmla="*/ 88 w 580"/>
                    <a:gd name="T21" fmla="*/ 1182 h 1724"/>
                    <a:gd name="T22" fmla="*/ 90 w 580"/>
                    <a:gd name="T23" fmla="*/ 1318 h 1724"/>
                    <a:gd name="T24" fmla="*/ 86 w 580"/>
                    <a:gd name="T25" fmla="*/ 1452 h 1724"/>
                    <a:gd name="T26" fmla="*/ 80 w 580"/>
                    <a:gd name="T27" fmla="*/ 1582 h 1724"/>
                    <a:gd name="T28" fmla="*/ 76 w 580"/>
                    <a:gd name="T29" fmla="*/ 1644 h 1724"/>
                    <a:gd name="T30" fmla="*/ 70 w 580"/>
                    <a:gd name="T31" fmla="*/ 1706 h 1724"/>
                    <a:gd name="T32" fmla="*/ 70 w 580"/>
                    <a:gd name="T33" fmla="*/ 1706 h 1724"/>
                    <a:gd name="T34" fmla="*/ 94 w 580"/>
                    <a:gd name="T35" fmla="*/ 1712 h 1724"/>
                    <a:gd name="T36" fmla="*/ 120 w 580"/>
                    <a:gd name="T37" fmla="*/ 1716 h 1724"/>
                    <a:gd name="T38" fmla="*/ 154 w 580"/>
                    <a:gd name="T39" fmla="*/ 1720 h 1724"/>
                    <a:gd name="T40" fmla="*/ 194 w 580"/>
                    <a:gd name="T41" fmla="*/ 1724 h 1724"/>
                    <a:gd name="T42" fmla="*/ 236 w 580"/>
                    <a:gd name="T43" fmla="*/ 1722 h 1724"/>
                    <a:gd name="T44" fmla="*/ 258 w 580"/>
                    <a:gd name="T45" fmla="*/ 1720 h 1724"/>
                    <a:gd name="T46" fmla="*/ 280 w 580"/>
                    <a:gd name="T47" fmla="*/ 1718 h 1724"/>
                    <a:gd name="T48" fmla="*/ 302 w 580"/>
                    <a:gd name="T49" fmla="*/ 1712 h 1724"/>
                    <a:gd name="T50" fmla="*/ 324 w 580"/>
                    <a:gd name="T51" fmla="*/ 1706 h 1724"/>
                    <a:gd name="T52" fmla="*/ 324 w 580"/>
                    <a:gd name="T53" fmla="*/ 1706 h 1724"/>
                    <a:gd name="T54" fmla="*/ 386 w 580"/>
                    <a:gd name="T55" fmla="*/ 1020 h 1724"/>
                    <a:gd name="T56" fmla="*/ 430 w 580"/>
                    <a:gd name="T57" fmla="*/ 522 h 1724"/>
                    <a:gd name="T58" fmla="*/ 444 w 580"/>
                    <a:gd name="T59" fmla="*/ 342 h 1724"/>
                    <a:gd name="T60" fmla="*/ 448 w 580"/>
                    <a:gd name="T61" fmla="*/ 280 h 1724"/>
                    <a:gd name="T62" fmla="*/ 448 w 580"/>
                    <a:gd name="T63" fmla="*/ 244 h 1724"/>
                    <a:gd name="T64" fmla="*/ 448 w 580"/>
                    <a:gd name="T65" fmla="*/ 244 h 1724"/>
                    <a:gd name="T66" fmla="*/ 450 w 580"/>
                    <a:gd name="T67" fmla="*/ 222 h 1724"/>
                    <a:gd name="T68" fmla="*/ 454 w 580"/>
                    <a:gd name="T69" fmla="*/ 198 h 1724"/>
                    <a:gd name="T70" fmla="*/ 460 w 580"/>
                    <a:gd name="T71" fmla="*/ 176 h 1724"/>
                    <a:gd name="T72" fmla="*/ 470 w 580"/>
                    <a:gd name="T73" fmla="*/ 156 h 1724"/>
                    <a:gd name="T74" fmla="*/ 480 w 580"/>
                    <a:gd name="T75" fmla="*/ 134 h 1724"/>
                    <a:gd name="T76" fmla="*/ 490 w 580"/>
                    <a:gd name="T77" fmla="*/ 114 h 1724"/>
                    <a:gd name="T78" fmla="*/ 514 w 580"/>
                    <a:gd name="T79" fmla="*/ 78 h 1724"/>
                    <a:gd name="T80" fmla="*/ 538 w 580"/>
                    <a:gd name="T81" fmla="*/ 48 h 1724"/>
                    <a:gd name="T82" fmla="*/ 558 w 580"/>
                    <a:gd name="T83" fmla="*/ 24 h 1724"/>
                    <a:gd name="T84" fmla="*/ 580 w 580"/>
                    <a:gd name="T85" fmla="*/ 4 h 1724"/>
                    <a:gd name="T86" fmla="*/ 580 w 580"/>
                    <a:gd name="T87" fmla="*/ 4 h 1724"/>
                    <a:gd name="T88" fmla="*/ 496 w 580"/>
                    <a:gd name="T89" fmla="*/ 0 h 1724"/>
                    <a:gd name="T90" fmla="*/ 412 w 580"/>
                    <a:gd name="T91" fmla="*/ 0 h 1724"/>
                    <a:gd name="T92" fmla="*/ 362 w 580"/>
                    <a:gd name="T93" fmla="*/ 2 h 1724"/>
                    <a:gd name="T94" fmla="*/ 312 w 580"/>
                    <a:gd name="T95" fmla="*/ 4 h 1724"/>
                    <a:gd name="T96" fmla="*/ 260 w 580"/>
                    <a:gd name="T97" fmla="*/ 8 h 1724"/>
                    <a:gd name="T98" fmla="*/ 210 w 580"/>
                    <a:gd name="T99" fmla="*/ 14 h 1724"/>
                    <a:gd name="T100" fmla="*/ 160 w 580"/>
                    <a:gd name="T101" fmla="*/ 22 h 1724"/>
                    <a:gd name="T102" fmla="*/ 116 w 580"/>
                    <a:gd name="T103" fmla="*/ 30 h 1724"/>
                    <a:gd name="T104" fmla="*/ 76 w 580"/>
                    <a:gd name="T105" fmla="*/ 44 h 1724"/>
                    <a:gd name="T106" fmla="*/ 58 w 580"/>
                    <a:gd name="T107" fmla="*/ 50 h 1724"/>
                    <a:gd name="T108" fmla="*/ 42 w 580"/>
                    <a:gd name="T109" fmla="*/ 58 h 1724"/>
                    <a:gd name="T110" fmla="*/ 28 w 580"/>
                    <a:gd name="T111" fmla="*/ 68 h 1724"/>
                    <a:gd name="T112" fmla="*/ 16 w 580"/>
                    <a:gd name="T113" fmla="*/ 76 h 1724"/>
                    <a:gd name="T114" fmla="*/ 8 w 580"/>
                    <a:gd name="T115" fmla="*/ 88 h 1724"/>
                    <a:gd name="T116" fmla="*/ 0 w 580"/>
                    <a:gd name="T117" fmla="*/ 98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0" h="1724">
                      <a:moveTo>
                        <a:pt x="0" y="98"/>
                      </a:moveTo>
                      <a:lnTo>
                        <a:pt x="0" y="98"/>
                      </a:lnTo>
                      <a:lnTo>
                        <a:pt x="6" y="142"/>
                      </a:lnTo>
                      <a:lnTo>
                        <a:pt x="22" y="258"/>
                      </a:lnTo>
                      <a:lnTo>
                        <a:pt x="40" y="436"/>
                      </a:lnTo>
                      <a:lnTo>
                        <a:pt x="50" y="544"/>
                      </a:lnTo>
                      <a:lnTo>
                        <a:pt x="60" y="660"/>
                      </a:lnTo>
                      <a:lnTo>
                        <a:pt x="70" y="784"/>
                      </a:lnTo>
                      <a:lnTo>
                        <a:pt x="78" y="914"/>
                      </a:lnTo>
                      <a:lnTo>
                        <a:pt x="84" y="1048"/>
                      </a:lnTo>
                      <a:lnTo>
                        <a:pt x="88" y="1182"/>
                      </a:lnTo>
                      <a:lnTo>
                        <a:pt x="90" y="1318"/>
                      </a:lnTo>
                      <a:lnTo>
                        <a:pt x="86" y="1452"/>
                      </a:lnTo>
                      <a:lnTo>
                        <a:pt x="80" y="1582"/>
                      </a:lnTo>
                      <a:lnTo>
                        <a:pt x="76" y="1644"/>
                      </a:lnTo>
                      <a:lnTo>
                        <a:pt x="70" y="1706"/>
                      </a:lnTo>
                      <a:lnTo>
                        <a:pt x="70" y="1706"/>
                      </a:lnTo>
                      <a:lnTo>
                        <a:pt x="94" y="1712"/>
                      </a:lnTo>
                      <a:lnTo>
                        <a:pt x="120" y="1716"/>
                      </a:lnTo>
                      <a:lnTo>
                        <a:pt x="154" y="1720"/>
                      </a:lnTo>
                      <a:lnTo>
                        <a:pt x="194" y="1724"/>
                      </a:lnTo>
                      <a:lnTo>
                        <a:pt x="236" y="1722"/>
                      </a:lnTo>
                      <a:lnTo>
                        <a:pt x="258" y="1720"/>
                      </a:lnTo>
                      <a:lnTo>
                        <a:pt x="280" y="1718"/>
                      </a:lnTo>
                      <a:lnTo>
                        <a:pt x="302" y="1712"/>
                      </a:lnTo>
                      <a:lnTo>
                        <a:pt x="324" y="1706"/>
                      </a:lnTo>
                      <a:lnTo>
                        <a:pt x="324" y="1706"/>
                      </a:lnTo>
                      <a:lnTo>
                        <a:pt x="386" y="1020"/>
                      </a:lnTo>
                      <a:lnTo>
                        <a:pt x="430" y="522"/>
                      </a:lnTo>
                      <a:lnTo>
                        <a:pt x="444" y="342"/>
                      </a:lnTo>
                      <a:lnTo>
                        <a:pt x="448" y="280"/>
                      </a:lnTo>
                      <a:lnTo>
                        <a:pt x="448" y="244"/>
                      </a:lnTo>
                      <a:lnTo>
                        <a:pt x="448" y="244"/>
                      </a:lnTo>
                      <a:lnTo>
                        <a:pt x="450" y="222"/>
                      </a:lnTo>
                      <a:lnTo>
                        <a:pt x="454" y="198"/>
                      </a:lnTo>
                      <a:lnTo>
                        <a:pt x="460" y="176"/>
                      </a:lnTo>
                      <a:lnTo>
                        <a:pt x="470" y="156"/>
                      </a:lnTo>
                      <a:lnTo>
                        <a:pt x="480" y="134"/>
                      </a:lnTo>
                      <a:lnTo>
                        <a:pt x="490" y="114"/>
                      </a:lnTo>
                      <a:lnTo>
                        <a:pt x="514" y="78"/>
                      </a:lnTo>
                      <a:lnTo>
                        <a:pt x="538" y="48"/>
                      </a:lnTo>
                      <a:lnTo>
                        <a:pt x="558" y="24"/>
                      </a:lnTo>
                      <a:lnTo>
                        <a:pt x="580" y="4"/>
                      </a:lnTo>
                      <a:lnTo>
                        <a:pt x="580" y="4"/>
                      </a:lnTo>
                      <a:lnTo>
                        <a:pt x="496" y="0"/>
                      </a:lnTo>
                      <a:lnTo>
                        <a:pt x="412" y="0"/>
                      </a:lnTo>
                      <a:lnTo>
                        <a:pt x="362" y="2"/>
                      </a:lnTo>
                      <a:lnTo>
                        <a:pt x="312" y="4"/>
                      </a:lnTo>
                      <a:lnTo>
                        <a:pt x="260" y="8"/>
                      </a:lnTo>
                      <a:lnTo>
                        <a:pt x="210" y="14"/>
                      </a:lnTo>
                      <a:lnTo>
                        <a:pt x="160" y="22"/>
                      </a:lnTo>
                      <a:lnTo>
                        <a:pt x="116" y="30"/>
                      </a:lnTo>
                      <a:lnTo>
                        <a:pt x="76" y="44"/>
                      </a:lnTo>
                      <a:lnTo>
                        <a:pt x="58" y="50"/>
                      </a:lnTo>
                      <a:lnTo>
                        <a:pt x="42" y="58"/>
                      </a:lnTo>
                      <a:lnTo>
                        <a:pt x="28" y="68"/>
                      </a:lnTo>
                      <a:lnTo>
                        <a:pt x="16" y="76"/>
                      </a:lnTo>
                      <a:lnTo>
                        <a:pt x="8" y="88"/>
                      </a:lnTo>
                      <a:lnTo>
                        <a:pt x="0" y="98"/>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5" name="ïṩľidê">
                  <a:extLst>
                    <a:ext uri="{FF2B5EF4-FFF2-40B4-BE49-F238E27FC236}">
                      <a16:creationId xmlns:a16="http://schemas.microsoft.com/office/drawing/2014/main" xmlns="" id="{4EF367C3-EA4C-4E6E-BB4F-0D12C3E9B8AE}"/>
                    </a:ext>
                  </a:extLst>
                </p:cNvPr>
                <p:cNvSpPr/>
                <p:nvPr/>
              </p:nvSpPr>
              <p:spPr bwMode="auto">
                <a:xfrm>
                  <a:off x="2290551" y="4079171"/>
                  <a:ext cx="553102" cy="1644047"/>
                </a:xfrm>
                <a:custGeom>
                  <a:avLst/>
                  <a:gdLst>
                    <a:gd name="T0" fmla="*/ 0 w 580"/>
                    <a:gd name="T1" fmla="*/ 98 h 1724"/>
                    <a:gd name="T2" fmla="*/ 0 w 580"/>
                    <a:gd name="T3" fmla="*/ 98 h 1724"/>
                    <a:gd name="T4" fmla="*/ 6 w 580"/>
                    <a:gd name="T5" fmla="*/ 142 h 1724"/>
                    <a:gd name="T6" fmla="*/ 22 w 580"/>
                    <a:gd name="T7" fmla="*/ 258 h 1724"/>
                    <a:gd name="T8" fmla="*/ 40 w 580"/>
                    <a:gd name="T9" fmla="*/ 436 h 1724"/>
                    <a:gd name="T10" fmla="*/ 50 w 580"/>
                    <a:gd name="T11" fmla="*/ 544 h 1724"/>
                    <a:gd name="T12" fmla="*/ 60 w 580"/>
                    <a:gd name="T13" fmla="*/ 660 h 1724"/>
                    <a:gd name="T14" fmla="*/ 70 w 580"/>
                    <a:gd name="T15" fmla="*/ 784 h 1724"/>
                    <a:gd name="T16" fmla="*/ 78 w 580"/>
                    <a:gd name="T17" fmla="*/ 914 h 1724"/>
                    <a:gd name="T18" fmla="*/ 84 w 580"/>
                    <a:gd name="T19" fmla="*/ 1048 h 1724"/>
                    <a:gd name="T20" fmla="*/ 88 w 580"/>
                    <a:gd name="T21" fmla="*/ 1182 h 1724"/>
                    <a:gd name="T22" fmla="*/ 90 w 580"/>
                    <a:gd name="T23" fmla="*/ 1318 h 1724"/>
                    <a:gd name="T24" fmla="*/ 86 w 580"/>
                    <a:gd name="T25" fmla="*/ 1452 h 1724"/>
                    <a:gd name="T26" fmla="*/ 80 w 580"/>
                    <a:gd name="T27" fmla="*/ 1582 h 1724"/>
                    <a:gd name="T28" fmla="*/ 76 w 580"/>
                    <a:gd name="T29" fmla="*/ 1644 h 1724"/>
                    <a:gd name="T30" fmla="*/ 70 w 580"/>
                    <a:gd name="T31" fmla="*/ 1706 h 1724"/>
                    <a:gd name="T32" fmla="*/ 70 w 580"/>
                    <a:gd name="T33" fmla="*/ 1706 h 1724"/>
                    <a:gd name="T34" fmla="*/ 94 w 580"/>
                    <a:gd name="T35" fmla="*/ 1712 h 1724"/>
                    <a:gd name="T36" fmla="*/ 120 w 580"/>
                    <a:gd name="T37" fmla="*/ 1716 h 1724"/>
                    <a:gd name="T38" fmla="*/ 154 w 580"/>
                    <a:gd name="T39" fmla="*/ 1720 h 1724"/>
                    <a:gd name="T40" fmla="*/ 194 w 580"/>
                    <a:gd name="T41" fmla="*/ 1724 h 1724"/>
                    <a:gd name="T42" fmla="*/ 236 w 580"/>
                    <a:gd name="T43" fmla="*/ 1722 h 1724"/>
                    <a:gd name="T44" fmla="*/ 258 w 580"/>
                    <a:gd name="T45" fmla="*/ 1720 h 1724"/>
                    <a:gd name="T46" fmla="*/ 280 w 580"/>
                    <a:gd name="T47" fmla="*/ 1718 h 1724"/>
                    <a:gd name="T48" fmla="*/ 302 w 580"/>
                    <a:gd name="T49" fmla="*/ 1712 h 1724"/>
                    <a:gd name="T50" fmla="*/ 324 w 580"/>
                    <a:gd name="T51" fmla="*/ 1706 h 1724"/>
                    <a:gd name="T52" fmla="*/ 324 w 580"/>
                    <a:gd name="T53" fmla="*/ 1706 h 1724"/>
                    <a:gd name="T54" fmla="*/ 386 w 580"/>
                    <a:gd name="T55" fmla="*/ 1020 h 1724"/>
                    <a:gd name="T56" fmla="*/ 430 w 580"/>
                    <a:gd name="T57" fmla="*/ 522 h 1724"/>
                    <a:gd name="T58" fmla="*/ 444 w 580"/>
                    <a:gd name="T59" fmla="*/ 342 h 1724"/>
                    <a:gd name="T60" fmla="*/ 448 w 580"/>
                    <a:gd name="T61" fmla="*/ 280 h 1724"/>
                    <a:gd name="T62" fmla="*/ 448 w 580"/>
                    <a:gd name="T63" fmla="*/ 244 h 1724"/>
                    <a:gd name="T64" fmla="*/ 448 w 580"/>
                    <a:gd name="T65" fmla="*/ 244 h 1724"/>
                    <a:gd name="T66" fmla="*/ 450 w 580"/>
                    <a:gd name="T67" fmla="*/ 222 h 1724"/>
                    <a:gd name="T68" fmla="*/ 454 w 580"/>
                    <a:gd name="T69" fmla="*/ 198 h 1724"/>
                    <a:gd name="T70" fmla="*/ 460 w 580"/>
                    <a:gd name="T71" fmla="*/ 176 h 1724"/>
                    <a:gd name="T72" fmla="*/ 470 w 580"/>
                    <a:gd name="T73" fmla="*/ 156 h 1724"/>
                    <a:gd name="T74" fmla="*/ 480 w 580"/>
                    <a:gd name="T75" fmla="*/ 134 h 1724"/>
                    <a:gd name="T76" fmla="*/ 490 w 580"/>
                    <a:gd name="T77" fmla="*/ 114 h 1724"/>
                    <a:gd name="T78" fmla="*/ 514 w 580"/>
                    <a:gd name="T79" fmla="*/ 78 h 1724"/>
                    <a:gd name="T80" fmla="*/ 538 w 580"/>
                    <a:gd name="T81" fmla="*/ 48 h 1724"/>
                    <a:gd name="T82" fmla="*/ 558 w 580"/>
                    <a:gd name="T83" fmla="*/ 24 h 1724"/>
                    <a:gd name="T84" fmla="*/ 580 w 580"/>
                    <a:gd name="T85" fmla="*/ 4 h 1724"/>
                    <a:gd name="T86" fmla="*/ 580 w 580"/>
                    <a:gd name="T87" fmla="*/ 4 h 1724"/>
                    <a:gd name="T88" fmla="*/ 496 w 580"/>
                    <a:gd name="T89" fmla="*/ 0 h 1724"/>
                    <a:gd name="T90" fmla="*/ 412 w 580"/>
                    <a:gd name="T91" fmla="*/ 0 h 1724"/>
                    <a:gd name="T92" fmla="*/ 362 w 580"/>
                    <a:gd name="T93" fmla="*/ 2 h 1724"/>
                    <a:gd name="T94" fmla="*/ 312 w 580"/>
                    <a:gd name="T95" fmla="*/ 4 h 1724"/>
                    <a:gd name="T96" fmla="*/ 260 w 580"/>
                    <a:gd name="T97" fmla="*/ 8 h 1724"/>
                    <a:gd name="T98" fmla="*/ 210 w 580"/>
                    <a:gd name="T99" fmla="*/ 14 h 1724"/>
                    <a:gd name="T100" fmla="*/ 160 w 580"/>
                    <a:gd name="T101" fmla="*/ 22 h 1724"/>
                    <a:gd name="T102" fmla="*/ 116 w 580"/>
                    <a:gd name="T103" fmla="*/ 30 h 1724"/>
                    <a:gd name="T104" fmla="*/ 76 w 580"/>
                    <a:gd name="T105" fmla="*/ 44 h 1724"/>
                    <a:gd name="T106" fmla="*/ 58 w 580"/>
                    <a:gd name="T107" fmla="*/ 50 h 1724"/>
                    <a:gd name="T108" fmla="*/ 42 w 580"/>
                    <a:gd name="T109" fmla="*/ 58 h 1724"/>
                    <a:gd name="T110" fmla="*/ 28 w 580"/>
                    <a:gd name="T111" fmla="*/ 68 h 1724"/>
                    <a:gd name="T112" fmla="*/ 16 w 580"/>
                    <a:gd name="T113" fmla="*/ 76 h 1724"/>
                    <a:gd name="T114" fmla="*/ 8 w 580"/>
                    <a:gd name="T115" fmla="*/ 88 h 1724"/>
                    <a:gd name="T116" fmla="*/ 0 w 580"/>
                    <a:gd name="T117" fmla="*/ 98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0" h="1724">
                      <a:moveTo>
                        <a:pt x="0" y="98"/>
                      </a:moveTo>
                      <a:lnTo>
                        <a:pt x="0" y="98"/>
                      </a:lnTo>
                      <a:lnTo>
                        <a:pt x="6" y="142"/>
                      </a:lnTo>
                      <a:lnTo>
                        <a:pt x="22" y="258"/>
                      </a:lnTo>
                      <a:lnTo>
                        <a:pt x="40" y="436"/>
                      </a:lnTo>
                      <a:lnTo>
                        <a:pt x="50" y="544"/>
                      </a:lnTo>
                      <a:lnTo>
                        <a:pt x="60" y="660"/>
                      </a:lnTo>
                      <a:lnTo>
                        <a:pt x="70" y="784"/>
                      </a:lnTo>
                      <a:lnTo>
                        <a:pt x="78" y="914"/>
                      </a:lnTo>
                      <a:lnTo>
                        <a:pt x="84" y="1048"/>
                      </a:lnTo>
                      <a:lnTo>
                        <a:pt x="88" y="1182"/>
                      </a:lnTo>
                      <a:lnTo>
                        <a:pt x="90" y="1318"/>
                      </a:lnTo>
                      <a:lnTo>
                        <a:pt x="86" y="1452"/>
                      </a:lnTo>
                      <a:lnTo>
                        <a:pt x="80" y="1582"/>
                      </a:lnTo>
                      <a:lnTo>
                        <a:pt x="76" y="1644"/>
                      </a:lnTo>
                      <a:lnTo>
                        <a:pt x="70" y="1706"/>
                      </a:lnTo>
                      <a:lnTo>
                        <a:pt x="70" y="1706"/>
                      </a:lnTo>
                      <a:lnTo>
                        <a:pt x="94" y="1712"/>
                      </a:lnTo>
                      <a:lnTo>
                        <a:pt x="120" y="1716"/>
                      </a:lnTo>
                      <a:lnTo>
                        <a:pt x="154" y="1720"/>
                      </a:lnTo>
                      <a:lnTo>
                        <a:pt x="194" y="1724"/>
                      </a:lnTo>
                      <a:lnTo>
                        <a:pt x="236" y="1722"/>
                      </a:lnTo>
                      <a:lnTo>
                        <a:pt x="258" y="1720"/>
                      </a:lnTo>
                      <a:lnTo>
                        <a:pt x="280" y="1718"/>
                      </a:lnTo>
                      <a:lnTo>
                        <a:pt x="302" y="1712"/>
                      </a:lnTo>
                      <a:lnTo>
                        <a:pt x="324" y="1706"/>
                      </a:lnTo>
                      <a:lnTo>
                        <a:pt x="324" y="1706"/>
                      </a:lnTo>
                      <a:lnTo>
                        <a:pt x="386" y="1020"/>
                      </a:lnTo>
                      <a:lnTo>
                        <a:pt x="430" y="522"/>
                      </a:lnTo>
                      <a:lnTo>
                        <a:pt x="444" y="342"/>
                      </a:lnTo>
                      <a:lnTo>
                        <a:pt x="448" y="280"/>
                      </a:lnTo>
                      <a:lnTo>
                        <a:pt x="448" y="244"/>
                      </a:lnTo>
                      <a:lnTo>
                        <a:pt x="448" y="244"/>
                      </a:lnTo>
                      <a:lnTo>
                        <a:pt x="450" y="222"/>
                      </a:lnTo>
                      <a:lnTo>
                        <a:pt x="454" y="198"/>
                      </a:lnTo>
                      <a:lnTo>
                        <a:pt x="460" y="176"/>
                      </a:lnTo>
                      <a:lnTo>
                        <a:pt x="470" y="156"/>
                      </a:lnTo>
                      <a:lnTo>
                        <a:pt x="480" y="134"/>
                      </a:lnTo>
                      <a:lnTo>
                        <a:pt x="490" y="114"/>
                      </a:lnTo>
                      <a:lnTo>
                        <a:pt x="514" y="78"/>
                      </a:lnTo>
                      <a:lnTo>
                        <a:pt x="538" y="48"/>
                      </a:lnTo>
                      <a:lnTo>
                        <a:pt x="558" y="24"/>
                      </a:lnTo>
                      <a:lnTo>
                        <a:pt x="580" y="4"/>
                      </a:lnTo>
                      <a:lnTo>
                        <a:pt x="580" y="4"/>
                      </a:lnTo>
                      <a:lnTo>
                        <a:pt x="496" y="0"/>
                      </a:lnTo>
                      <a:lnTo>
                        <a:pt x="412" y="0"/>
                      </a:lnTo>
                      <a:lnTo>
                        <a:pt x="362" y="2"/>
                      </a:lnTo>
                      <a:lnTo>
                        <a:pt x="312" y="4"/>
                      </a:lnTo>
                      <a:lnTo>
                        <a:pt x="260" y="8"/>
                      </a:lnTo>
                      <a:lnTo>
                        <a:pt x="210" y="14"/>
                      </a:lnTo>
                      <a:lnTo>
                        <a:pt x="160" y="22"/>
                      </a:lnTo>
                      <a:lnTo>
                        <a:pt x="116" y="30"/>
                      </a:lnTo>
                      <a:lnTo>
                        <a:pt x="76" y="44"/>
                      </a:lnTo>
                      <a:lnTo>
                        <a:pt x="58" y="50"/>
                      </a:lnTo>
                      <a:lnTo>
                        <a:pt x="42" y="58"/>
                      </a:lnTo>
                      <a:lnTo>
                        <a:pt x="28" y="68"/>
                      </a:lnTo>
                      <a:lnTo>
                        <a:pt x="16" y="76"/>
                      </a:lnTo>
                      <a:lnTo>
                        <a:pt x="8" y="88"/>
                      </a:lnTo>
                      <a:lnTo>
                        <a:pt x="0"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6" name="iSḷîďê">
                  <a:extLst>
                    <a:ext uri="{FF2B5EF4-FFF2-40B4-BE49-F238E27FC236}">
                      <a16:creationId xmlns:a16="http://schemas.microsoft.com/office/drawing/2014/main" xmlns="" id="{4EF7F363-B12C-4445-871F-D43F3CBF6BFA}"/>
                    </a:ext>
                  </a:extLst>
                </p:cNvPr>
                <p:cNvSpPr/>
                <p:nvPr/>
              </p:nvSpPr>
              <p:spPr bwMode="auto">
                <a:xfrm>
                  <a:off x="2551843" y="4060099"/>
                  <a:ext cx="331861" cy="1642140"/>
                </a:xfrm>
                <a:custGeom>
                  <a:avLst/>
                  <a:gdLst>
                    <a:gd name="T0" fmla="*/ 346 w 348"/>
                    <a:gd name="T1" fmla="*/ 24 h 1722"/>
                    <a:gd name="T2" fmla="*/ 346 w 348"/>
                    <a:gd name="T3" fmla="*/ 24 h 1722"/>
                    <a:gd name="T4" fmla="*/ 346 w 348"/>
                    <a:gd name="T5" fmla="*/ 64 h 1722"/>
                    <a:gd name="T6" fmla="*/ 348 w 348"/>
                    <a:gd name="T7" fmla="*/ 178 h 1722"/>
                    <a:gd name="T8" fmla="*/ 348 w 348"/>
                    <a:gd name="T9" fmla="*/ 354 h 1722"/>
                    <a:gd name="T10" fmla="*/ 344 w 348"/>
                    <a:gd name="T11" fmla="*/ 460 h 1722"/>
                    <a:gd name="T12" fmla="*/ 340 w 348"/>
                    <a:gd name="T13" fmla="*/ 578 h 1722"/>
                    <a:gd name="T14" fmla="*/ 334 w 348"/>
                    <a:gd name="T15" fmla="*/ 704 h 1722"/>
                    <a:gd name="T16" fmla="*/ 326 w 348"/>
                    <a:gd name="T17" fmla="*/ 838 h 1722"/>
                    <a:gd name="T18" fmla="*/ 314 w 348"/>
                    <a:gd name="T19" fmla="*/ 978 h 1722"/>
                    <a:gd name="T20" fmla="*/ 298 w 348"/>
                    <a:gd name="T21" fmla="*/ 1124 h 1722"/>
                    <a:gd name="T22" fmla="*/ 280 w 348"/>
                    <a:gd name="T23" fmla="*/ 1270 h 1722"/>
                    <a:gd name="T24" fmla="*/ 256 w 348"/>
                    <a:gd name="T25" fmla="*/ 1420 h 1722"/>
                    <a:gd name="T26" fmla="*/ 244 w 348"/>
                    <a:gd name="T27" fmla="*/ 1494 h 1722"/>
                    <a:gd name="T28" fmla="*/ 228 w 348"/>
                    <a:gd name="T29" fmla="*/ 1568 h 1722"/>
                    <a:gd name="T30" fmla="*/ 214 w 348"/>
                    <a:gd name="T31" fmla="*/ 1642 h 1722"/>
                    <a:gd name="T32" fmla="*/ 196 w 348"/>
                    <a:gd name="T33" fmla="*/ 1714 h 1722"/>
                    <a:gd name="T34" fmla="*/ 196 w 348"/>
                    <a:gd name="T35" fmla="*/ 1714 h 1722"/>
                    <a:gd name="T36" fmla="*/ 178 w 348"/>
                    <a:gd name="T37" fmla="*/ 1718 h 1722"/>
                    <a:gd name="T38" fmla="*/ 158 w 348"/>
                    <a:gd name="T39" fmla="*/ 1722 h 1722"/>
                    <a:gd name="T40" fmla="*/ 132 w 348"/>
                    <a:gd name="T41" fmla="*/ 1722 h 1722"/>
                    <a:gd name="T42" fmla="*/ 100 w 348"/>
                    <a:gd name="T43" fmla="*/ 1722 h 1722"/>
                    <a:gd name="T44" fmla="*/ 68 w 348"/>
                    <a:gd name="T45" fmla="*/ 1718 h 1722"/>
                    <a:gd name="T46" fmla="*/ 50 w 348"/>
                    <a:gd name="T47" fmla="*/ 1714 h 1722"/>
                    <a:gd name="T48" fmla="*/ 34 w 348"/>
                    <a:gd name="T49" fmla="*/ 1710 h 1722"/>
                    <a:gd name="T50" fmla="*/ 16 w 348"/>
                    <a:gd name="T51" fmla="*/ 1702 h 1722"/>
                    <a:gd name="T52" fmla="*/ 0 w 348"/>
                    <a:gd name="T53" fmla="*/ 1694 h 1722"/>
                    <a:gd name="T54" fmla="*/ 0 w 348"/>
                    <a:gd name="T55" fmla="*/ 1694 h 1722"/>
                    <a:gd name="T56" fmla="*/ 20 w 348"/>
                    <a:gd name="T57" fmla="*/ 1246 h 1722"/>
                    <a:gd name="T58" fmla="*/ 34 w 348"/>
                    <a:gd name="T59" fmla="*/ 906 h 1722"/>
                    <a:gd name="T60" fmla="*/ 38 w 348"/>
                    <a:gd name="T61" fmla="*/ 770 h 1722"/>
                    <a:gd name="T62" fmla="*/ 40 w 348"/>
                    <a:gd name="T63" fmla="*/ 680 h 1722"/>
                    <a:gd name="T64" fmla="*/ 40 w 348"/>
                    <a:gd name="T65" fmla="*/ 680 h 1722"/>
                    <a:gd name="T66" fmla="*/ 42 w 348"/>
                    <a:gd name="T67" fmla="*/ 608 h 1722"/>
                    <a:gd name="T68" fmla="*/ 48 w 348"/>
                    <a:gd name="T69" fmla="*/ 520 h 1722"/>
                    <a:gd name="T70" fmla="*/ 56 w 348"/>
                    <a:gd name="T71" fmla="*/ 422 h 1722"/>
                    <a:gd name="T72" fmla="*/ 66 w 348"/>
                    <a:gd name="T73" fmla="*/ 322 h 1722"/>
                    <a:gd name="T74" fmla="*/ 78 w 348"/>
                    <a:gd name="T75" fmla="*/ 230 h 1722"/>
                    <a:gd name="T76" fmla="*/ 88 w 348"/>
                    <a:gd name="T77" fmla="*/ 148 h 1722"/>
                    <a:gd name="T78" fmla="*/ 98 w 348"/>
                    <a:gd name="T79" fmla="*/ 90 h 1722"/>
                    <a:gd name="T80" fmla="*/ 104 w 348"/>
                    <a:gd name="T81" fmla="*/ 58 h 1722"/>
                    <a:gd name="T82" fmla="*/ 104 w 348"/>
                    <a:gd name="T83" fmla="*/ 58 h 1722"/>
                    <a:gd name="T84" fmla="*/ 108 w 348"/>
                    <a:gd name="T85" fmla="*/ 52 h 1722"/>
                    <a:gd name="T86" fmla="*/ 116 w 348"/>
                    <a:gd name="T87" fmla="*/ 44 h 1722"/>
                    <a:gd name="T88" fmla="*/ 124 w 348"/>
                    <a:gd name="T89" fmla="*/ 36 h 1722"/>
                    <a:gd name="T90" fmla="*/ 136 w 348"/>
                    <a:gd name="T91" fmla="*/ 30 h 1722"/>
                    <a:gd name="T92" fmla="*/ 164 w 348"/>
                    <a:gd name="T93" fmla="*/ 16 h 1722"/>
                    <a:gd name="T94" fmla="*/ 180 w 348"/>
                    <a:gd name="T95" fmla="*/ 10 h 1722"/>
                    <a:gd name="T96" fmla="*/ 196 w 348"/>
                    <a:gd name="T97" fmla="*/ 6 h 1722"/>
                    <a:gd name="T98" fmla="*/ 214 w 348"/>
                    <a:gd name="T99" fmla="*/ 2 h 1722"/>
                    <a:gd name="T100" fmla="*/ 234 w 348"/>
                    <a:gd name="T101" fmla="*/ 0 h 1722"/>
                    <a:gd name="T102" fmla="*/ 252 w 348"/>
                    <a:gd name="T103" fmla="*/ 0 h 1722"/>
                    <a:gd name="T104" fmla="*/ 272 w 348"/>
                    <a:gd name="T105" fmla="*/ 0 h 1722"/>
                    <a:gd name="T106" fmla="*/ 290 w 348"/>
                    <a:gd name="T107" fmla="*/ 2 h 1722"/>
                    <a:gd name="T108" fmla="*/ 310 w 348"/>
                    <a:gd name="T109" fmla="*/ 8 h 1722"/>
                    <a:gd name="T110" fmla="*/ 328 w 348"/>
                    <a:gd name="T111" fmla="*/ 14 h 1722"/>
                    <a:gd name="T112" fmla="*/ 346 w 348"/>
                    <a:gd name="T113" fmla="*/ 24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8" h="1722">
                      <a:moveTo>
                        <a:pt x="346" y="24"/>
                      </a:moveTo>
                      <a:lnTo>
                        <a:pt x="346" y="24"/>
                      </a:lnTo>
                      <a:lnTo>
                        <a:pt x="346" y="64"/>
                      </a:lnTo>
                      <a:lnTo>
                        <a:pt x="348" y="178"/>
                      </a:lnTo>
                      <a:lnTo>
                        <a:pt x="348" y="354"/>
                      </a:lnTo>
                      <a:lnTo>
                        <a:pt x="344" y="460"/>
                      </a:lnTo>
                      <a:lnTo>
                        <a:pt x="340" y="578"/>
                      </a:lnTo>
                      <a:lnTo>
                        <a:pt x="334" y="704"/>
                      </a:lnTo>
                      <a:lnTo>
                        <a:pt x="326" y="838"/>
                      </a:lnTo>
                      <a:lnTo>
                        <a:pt x="314" y="978"/>
                      </a:lnTo>
                      <a:lnTo>
                        <a:pt x="298" y="1124"/>
                      </a:lnTo>
                      <a:lnTo>
                        <a:pt x="280" y="1270"/>
                      </a:lnTo>
                      <a:lnTo>
                        <a:pt x="256" y="1420"/>
                      </a:lnTo>
                      <a:lnTo>
                        <a:pt x="244" y="1494"/>
                      </a:lnTo>
                      <a:lnTo>
                        <a:pt x="228" y="1568"/>
                      </a:lnTo>
                      <a:lnTo>
                        <a:pt x="214" y="1642"/>
                      </a:lnTo>
                      <a:lnTo>
                        <a:pt x="196" y="1714"/>
                      </a:lnTo>
                      <a:lnTo>
                        <a:pt x="196" y="1714"/>
                      </a:lnTo>
                      <a:lnTo>
                        <a:pt x="178" y="1718"/>
                      </a:lnTo>
                      <a:lnTo>
                        <a:pt x="158" y="1722"/>
                      </a:lnTo>
                      <a:lnTo>
                        <a:pt x="132" y="1722"/>
                      </a:lnTo>
                      <a:lnTo>
                        <a:pt x="100" y="1722"/>
                      </a:lnTo>
                      <a:lnTo>
                        <a:pt x="68" y="1718"/>
                      </a:lnTo>
                      <a:lnTo>
                        <a:pt x="50" y="1714"/>
                      </a:lnTo>
                      <a:lnTo>
                        <a:pt x="34" y="1710"/>
                      </a:lnTo>
                      <a:lnTo>
                        <a:pt x="16" y="1702"/>
                      </a:lnTo>
                      <a:lnTo>
                        <a:pt x="0" y="1694"/>
                      </a:lnTo>
                      <a:lnTo>
                        <a:pt x="0" y="1694"/>
                      </a:lnTo>
                      <a:lnTo>
                        <a:pt x="20" y="1246"/>
                      </a:lnTo>
                      <a:lnTo>
                        <a:pt x="34" y="906"/>
                      </a:lnTo>
                      <a:lnTo>
                        <a:pt x="38" y="770"/>
                      </a:lnTo>
                      <a:lnTo>
                        <a:pt x="40" y="680"/>
                      </a:lnTo>
                      <a:lnTo>
                        <a:pt x="40" y="680"/>
                      </a:lnTo>
                      <a:lnTo>
                        <a:pt x="42" y="608"/>
                      </a:lnTo>
                      <a:lnTo>
                        <a:pt x="48" y="520"/>
                      </a:lnTo>
                      <a:lnTo>
                        <a:pt x="56" y="422"/>
                      </a:lnTo>
                      <a:lnTo>
                        <a:pt x="66" y="322"/>
                      </a:lnTo>
                      <a:lnTo>
                        <a:pt x="78" y="230"/>
                      </a:lnTo>
                      <a:lnTo>
                        <a:pt x="88" y="148"/>
                      </a:lnTo>
                      <a:lnTo>
                        <a:pt x="98" y="90"/>
                      </a:lnTo>
                      <a:lnTo>
                        <a:pt x="104" y="58"/>
                      </a:lnTo>
                      <a:lnTo>
                        <a:pt x="104" y="58"/>
                      </a:lnTo>
                      <a:lnTo>
                        <a:pt x="108" y="52"/>
                      </a:lnTo>
                      <a:lnTo>
                        <a:pt x="116" y="44"/>
                      </a:lnTo>
                      <a:lnTo>
                        <a:pt x="124" y="36"/>
                      </a:lnTo>
                      <a:lnTo>
                        <a:pt x="136" y="30"/>
                      </a:lnTo>
                      <a:lnTo>
                        <a:pt x="164" y="16"/>
                      </a:lnTo>
                      <a:lnTo>
                        <a:pt x="180" y="10"/>
                      </a:lnTo>
                      <a:lnTo>
                        <a:pt x="196" y="6"/>
                      </a:lnTo>
                      <a:lnTo>
                        <a:pt x="214" y="2"/>
                      </a:lnTo>
                      <a:lnTo>
                        <a:pt x="234" y="0"/>
                      </a:lnTo>
                      <a:lnTo>
                        <a:pt x="252" y="0"/>
                      </a:lnTo>
                      <a:lnTo>
                        <a:pt x="272" y="0"/>
                      </a:lnTo>
                      <a:lnTo>
                        <a:pt x="290" y="2"/>
                      </a:lnTo>
                      <a:lnTo>
                        <a:pt x="310" y="8"/>
                      </a:lnTo>
                      <a:lnTo>
                        <a:pt x="328" y="14"/>
                      </a:lnTo>
                      <a:lnTo>
                        <a:pt x="346" y="24"/>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7" name="işḷiḓe">
                  <a:extLst>
                    <a:ext uri="{FF2B5EF4-FFF2-40B4-BE49-F238E27FC236}">
                      <a16:creationId xmlns:a16="http://schemas.microsoft.com/office/drawing/2014/main" xmlns="" id="{89DA0B66-2BBE-4508-B2A3-523805E552E9}"/>
                    </a:ext>
                  </a:extLst>
                </p:cNvPr>
                <p:cNvSpPr/>
                <p:nvPr/>
              </p:nvSpPr>
              <p:spPr bwMode="auto">
                <a:xfrm>
                  <a:off x="2551843" y="4060099"/>
                  <a:ext cx="331861" cy="1642140"/>
                </a:xfrm>
                <a:custGeom>
                  <a:avLst/>
                  <a:gdLst>
                    <a:gd name="T0" fmla="*/ 346 w 348"/>
                    <a:gd name="T1" fmla="*/ 24 h 1722"/>
                    <a:gd name="T2" fmla="*/ 346 w 348"/>
                    <a:gd name="T3" fmla="*/ 24 h 1722"/>
                    <a:gd name="T4" fmla="*/ 346 w 348"/>
                    <a:gd name="T5" fmla="*/ 64 h 1722"/>
                    <a:gd name="T6" fmla="*/ 348 w 348"/>
                    <a:gd name="T7" fmla="*/ 178 h 1722"/>
                    <a:gd name="T8" fmla="*/ 348 w 348"/>
                    <a:gd name="T9" fmla="*/ 354 h 1722"/>
                    <a:gd name="T10" fmla="*/ 344 w 348"/>
                    <a:gd name="T11" fmla="*/ 460 h 1722"/>
                    <a:gd name="T12" fmla="*/ 340 w 348"/>
                    <a:gd name="T13" fmla="*/ 578 h 1722"/>
                    <a:gd name="T14" fmla="*/ 334 w 348"/>
                    <a:gd name="T15" fmla="*/ 704 h 1722"/>
                    <a:gd name="T16" fmla="*/ 326 w 348"/>
                    <a:gd name="T17" fmla="*/ 838 h 1722"/>
                    <a:gd name="T18" fmla="*/ 314 w 348"/>
                    <a:gd name="T19" fmla="*/ 978 h 1722"/>
                    <a:gd name="T20" fmla="*/ 298 w 348"/>
                    <a:gd name="T21" fmla="*/ 1124 h 1722"/>
                    <a:gd name="T22" fmla="*/ 280 w 348"/>
                    <a:gd name="T23" fmla="*/ 1270 h 1722"/>
                    <a:gd name="T24" fmla="*/ 256 w 348"/>
                    <a:gd name="T25" fmla="*/ 1420 h 1722"/>
                    <a:gd name="T26" fmla="*/ 244 w 348"/>
                    <a:gd name="T27" fmla="*/ 1494 h 1722"/>
                    <a:gd name="T28" fmla="*/ 228 w 348"/>
                    <a:gd name="T29" fmla="*/ 1568 h 1722"/>
                    <a:gd name="T30" fmla="*/ 214 w 348"/>
                    <a:gd name="T31" fmla="*/ 1642 h 1722"/>
                    <a:gd name="T32" fmla="*/ 196 w 348"/>
                    <a:gd name="T33" fmla="*/ 1714 h 1722"/>
                    <a:gd name="T34" fmla="*/ 196 w 348"/>
                    <a:gd name="T35" fmla="*/ 1714 h 1722"/>
                    <a:gd name="T36" fmla="*/ 178 w 348"/>
                    <a:gd name="T37" fmla="*/ 1718 h 1722"/>
                    <a:gd name="T38" fmla="*/ 158 w 348"/>
                    <a:gd name="T39" fmla="*/ 1722 h 1722"/>
                    <a:gd name="T40" fmla="*/ 132 w 348"/>
                    <a:gd name="T41" fmla="*/ 1722 h 1722"/>
                    <a:gd name="T42" fmla="*/ 100 w 348"/>
                    <a:gd name="T43" fmla="*/ 1722 h 1722"/>
                    <a:gd name="T44" fmla="*/ 68 w 348"/>
                    <a:gd name="T45" fmla="*/ 1718 h 1722"/>
                    <a:gd name="T46" fmla="*/ 50 w 348"/>
                    <a:gd name="T47" fmla="*/ 1714 h 1722"/>
                    <a:gd name="T48" fmla="*/ 34 w 348"/>
                    <a:gd name="T49" fmla="*/ 1710 h 1722"/>
                    <a:gd name="T50" fmla="*/ 16 w 348"/>
                    <a:gd name="T51" fmla="*/ 1702 h 1722"/>
                    <a:gd name="T52" fmla="*/ 0 w 348"/>
                    <a:gd name="T53" fmla="*/ 1694 h 1722"/>
                    <a:gd name="T54" fmla="*/ 0 w 348"/>
                    <a:gd name="T55" fmla="*/ 1694 h 1722"/>
                    <a:gd name="T56" fmla="*/ 20 w 348"/>
                    <a:gd name="T57" fmla="*/ 1246 h 1722"/>
                    <a:gd name="T58" fmla="*/ 34 w 348"/>
                    <a:gd name="T59" fmla="*/ 906 h 1722"/>
                    <a:gd name="T60" fmla="*/ 38 w 348"/>
                    <a:gd name="T61" fmla="*/ 770 h 1722"/>
                    <a:gd name="T62" fmla="*/ 40 w 348"/>
                    <a:gd name="T63" fmla="*/ 680 h 1722"/>
                    <a:gd name="T64" fmla="*/ 40 w 348"/>
                    <a:gd name="T65" fmla="*/ 680 h 1722"/>
                    <a:gd name="T66" fmla="*/ 42 w 348"/>
                    <a:gd name="T67" fmla="*/ 608 h 1722"/>
                    <a:gd name="T68" fmla="*/ 48 w 348"/>
                    <a:gd name="T69" fmla="*/ 520 h 1722"/>
                    <a:gd name="T70" fmla="*/ 56 w 348"/>
                    <a:gd name="T71" fmla="*/ 422 h 1722"/>
                    <a:gd name="T72" fmla="*/ 66 w 348"/>
                    <a:gd name="T73" fmla="*/ 322 h 1722"/>
                    <a:gd name="T74" fmla="*/ 78 w 348"/>
                    <a:gd name="T75" fmla="*/ 230 h 1722"/>
                    <a:gd name="T76" fmla="*/ 88 w 348"/>
                    <a:gd name="T77" fmla="*/ 148 h 1722"/>
                    <a:gd name="T78" fmla="*/ 98 w 348"/>
                    <a:gd name="T79" fmla="*/ 90 h 1722"/>
                    <a:gd name="T80" fmla="*/ 104 w 348"/>
                    <a:gd name="T81" fmla="*/ 58 h 1722"/>
                    <a:gd name="T82" fmla="*/ 104 w 348"/>
                    <a:gd name="T83" fmla="*/ 58 h 1722"/>
                    <a:gd name="T84" fmla="*/ 108 w 348"/>
                    <a:gd name="T85" fmla="*/ 52 h 1722"/>
                    <a:gd name="T86" fmla="*/ 116 w 348"/>
                    <a:gd name="T87" fmla="*/ 44 h 1722"/>
                    <a:gd name="T88" fmla="*/ 124 w 348"/>
                    <a:gd name="T89" fmla="*/ 36 h 1722"/>
                    <a:gd name="T90" fmla="*/ 136 w 348"/>
                    <a:gd name="T91" fmla="*/ 30 h 1722"/>
                    <a:gd name="T92" fmla="*/ 164 w 348"/>
                    <a:gd name="T93" fmla="*/ 16 h 1722"/>
                    <a:gd name="T94" fmla="*/ 180 w 348"/>
                    <a:gd name="T95" fmla="*/ 10 h 1722"/>
                    <a:gd name="T96" fmla="*/ 196 w 348"/>
                    <a:gd name="T97" fmla="*/ 6 h 1722"/>
                    <a:gd name="T98" fmla="*/ 214 w 348"/>
                    <a:gd name="T99" fmla="*/ 2 h 1722"/>
                    <a:gd name="T100" fmla="*/ 234 w 348"/>
                    <a:gd name="T101" fmla="*/ 0 h 1722"/>
                    <a:gd name="T102" fmla="*/ 252 w 348"/>
                    <a:gd name="T103" fmla="*/ 0 h 1722"/>
                    <a:gd name="T104" fmla="*/ 272 w 348"/>
                    <a:gd name="T105" fmla="*/ 0 h 1722"/>
                    <a:gd name="T106" fmla="*/ 290 w 348"/>
                    <a:gd name="T107" fmla="*/ 2 h 1722"/>
                    <a:gd name="T108" fmla="*/ 310 w 348"/>
                    <a:gd name="T109" fmla="*/ 8 h 1722"/>
                    <a:gd name="T110" fmla="*/ 328 w 348"/>
                    <a:gd name="T111" fmla="*/ 14 h 1722"/>
                    <a:gd name="T112" fmla="*/ 346 w 348"/>
                    <a:gd name="T113" fmla="*/ 24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8" h="1722">
                      <a:moveTo>
                        <a:pt x="346" y="24"/>
                      </a:moveTo>
                      <a:lnTo>
                        <a:pt x="346" y="24"/>
                      </a:lnTo>
                      <a:lnTo>
                        <a:pt x="346" y="64"/>
                      </a:lnTo>
                      <a:lnTo>
                        <a:pt x="348" y="178"/>
                      </a:lnTo>
                      <a:lnTo>
                        <a:pt x="348" y="354"/>
                      </a:lnTo>
                      <a:lnTo>
                        <a:pt x="344" y="460"/>
                      </a:lnTo>
                      <a:lnTo>
                        <a:pt x="340" y="578"/>
                      </a:lnTo>
                      <a:lnTo>
                        <a:pt x="334" y="704"/>
                      </a:lnTo>
                      <a:lnTo>
                        <a:pt x="326" y="838"/>
                      </a:lnTo>
                      <a:lnTo>
                        <a:pt x="314" y="978"/>
                      </a:lnTo>
                      <a:lnTo>
                        <a:pt x="298" y="1124"/>
                      </a:lnTo>
                      <a:lnTo>
                        <a:pt x="280" y="1270"/>
                      </a:lnTo>
                      <a:lnTo>
                        <a:pt x="256" y="1420"/>
                      </a:lnTo>
                      <a:lnTo>
                        <a:pt x="244" y="1494"/>
                      </a:lnTo>
                      <a:lnTo>
                        <a:pt x="228" y="1568"/>
                      </a:lnTo>
                      <a:lnTo>
                        <a:pt x="214" y="1642"/>
                      </a:lnTo>
                      <a:lnTo>
                        <a:pt x="196" y="1714"/>
                      </a:lnTo>
                      <a:lnTo>
                        <a:pt x="196" y="1714"/>
                      </a:lnTo>
                      <a:lnTo>
                        <a:pt x="178" y="1718"/>
                      </a:lnTo>
                      <a:lnTo>
                        <a:pt x="158" y="1722"/>
                      </a:lnTo>
                      <a:lnTo>
                        <a:pt x="132" y="1722"/>
                      </a:lnTo>
                      <a:lnTo>
                        <a:pt x="100" y="1722"/>
                      </a:lnTo>
                      <a:lnTo>
                        <a:pt x="68" y="1718"/>
                      </a:lnTo>
                      <a:lnTo>
                        <a:pt x="50" y="1714"/>
                      </a:lnTo>
                      <a:lnTo>
                        <a:pt x="34" y="1710"/>
                      </a:lnTo>
                      <a:lnTo>
                        <a:pt x="16" y="1702"/>
                      </a:lnTo>
                      <a:lnTo>
                        <a:pt x="0" y="1694"/>
                      </a:lnTo>
                      <a:lnTo>
                        <a:pt x="0" y="1694"/>
                      </a:lnTo>
                      <a:lnTo>
                        <a:pt x="20" y="1246"/>
                      </a:lnTo>
                      <a:lnTo>
                        <a:pt x="34" y="906"/>
                      </a:lnTo>
                      <a:lnTo>
                        <a:pt x="38" y="770"/>
                      </a:lnTo>
                      <a:lnTo>
                        <a:pt x="40" y="680"/>
                      </a:lnTo>
                      <a:lnTo>
                        <a:pt x="40" y="680"/>
                      </a:lnTo>
                      <a:lnTo>
                        <a:pt x="42" y="608"/>
                      </a:lnTo>
                      <a:lnTo>
                        <a:pt x="48" y="520"/>
                      </a:lnTo>
                      <a:lnTo>
                        <a:pt x="56" y="422"/>
                      </a:lnTo>
                      <a:lnTo>
                        <a:pt x="66" y="322"/>
                      </a:lnTo>
                      <a:lnTo>
                        <a:pt x="78" y="230"/>
                      </a:lnTo>
                      <a:lnTo>
                        <a:pt x="88" y="148"/>
                      </a:lnTo>
                      <a:lnTo>
                        <a:pt x="98" y="90"/>
                      </a:lnTo>
                      <a:lnTo>
                        <a:pt x="104" y="58"/>
                      </a:lnTo>
                      <a:lnTo>
                        <a:pt x="104" y="58"/>
                      </a:lnTo>
                      <a:lnTo>
                        <a:pt x="108" y="52"/>
                      </a:lnTo>
                      <a:lnTo>
                        <a:pt x="116" y="44"/>
                      </a:lnTo>
                      <a:lnTo>
                        <a:pt x="124" y="36"/>
                      </a:lnTo>
                      <a:lnTo>
                        <a:pt x="136" y="30"/>
                      </a:lnTo>
                      <a:lnTo>
                        <a:pt x="164" y="16"/>
                      </a:lnTo>
                      <a:lnTo>
                        <a:pt x="180" y="10"/>
                      </a:lnTo>
                      <a:lnTo>
                        <a:pt x="196" y="6"/>
                      </a:lnTo>
                      <a:lnTo>
                        <a:pt x="214" y="2"/>
                      </a:lnTo>
                      <a:lnTo>
                        <a:pt x="234" y="0"/>
                      </a:lnTo>
                      <a:lnTo>
                        <a:pt x="252" y="0"/>
                      </a:lnTo>
                      <a:lnTo>
                        <a:pt x="272" y="0"/>
                      </a:lnTo>
                      <a:lnTo>
                        <a:pt x="290" y="2"/>
                      </a:lnTo>
                      <a:lnTo>
                        <a:pt x="310" y="8"/>
                      </a:lnTo>
                      <a:lnTo>
                        <a:pt x="328" y="14"/>
                      </a:lnTo>
                      <a:lnTo>
                        <a:pt x="346"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8" name="íŝlíďê">
                  <a:extLst>
                    <a:ext uri="{FF2B5EF4-FFF2-40B4-BE49-F238E27FC236}">
                      <a16:creationId xmlns:a16="http://schemas.microsoft.com/office/drawing/2014/main" xmlns="" id="{867CD190-F8BD-42D0-9E06-5A45363C9EC3}"/>
                    </a:ext>
                  </a:extLst>
                </p:cNvPr>
                <p:cNvSpPr/>
                <p:nvPr/>
              </p:nvSpPr>
              <p:spPr bwMode="auto">
                <a:xfrm>
                  <a:off x="2624319" y="4184070"/>
                  <a:ext cx="135415" cy="1363682"/>
                </a:xfrm>
                <a:custGeom>
                  <a:avLst/>
                  <a:gdLst>
                    <a:gd name="T0" fmla="*/ 142 w 142"/>
                    <a:gd name="T1" fmla="*/ 0 h 1430"/>
                    <a:gd name="T2" fmla="*/ 142 w 142"/>
                    <a:gd name="T3" fmla="*/ 0 h 1430"/>
                    <a:gd name="T4" fmla="*/ 136 w 142"/>
                    <a:gd name="T5" fmla="*/ 12 h 1430"/>
                    <a:gd name="T6" fmla="*/ 128 w 142"/>
                    <a:gd name="T7" fmla="*/ 26 h 1430"/>
                    <a:gd name="T8" fmla="*/ 120 w 142"/>
                    <a:gd name="T9" fmla="*/ 48 h 1430"/>
                    <a:gd name="T10" fmla="*/ 112 w 142"/>
                    <a:gd name="T11" fmla="*/ 74 h 1430"/>
                    <a:gd name="T12" fmla="*/ 104 w 142"/>
                    <a:gd name="T13" fmla="*/ 108 h 1430"/>
                    <a:gd name="T14" fmla="*/ 98 w 142"/>
                    <a:gd name="T15" fmla="*/ 150 h 1430"/>
                    <a:gd name="T16" fmla="*/ 94 w 142"/>
                    <a:gd name="T17" fmla="*/ 198 h 1430"/>
                    <a:gd name="T18" fmla="*/ 94 w 142"/>
                    <a:gd name="T19" fmla="*/ 198 h 1430"/>
                    <a:gd name="T20" fmla="*/ 80 w 142"/>
                    <a:gd name="T21" fmla="*/ 420 h 1430"/>
                    <a:gd name="T22" fmla="*/ 56 w 142"/>
                    <a:gd name="T23" fmla="*/ 786 h 1430"/>
                    <a:gd name="T24" fmla="*/ 42 w 142"/>
                    <a:gd name="T25" fmla="*/ 982 h 1430"/>
                    <a:gd name="T26" fmla="*/ 28 w 142"/>
                    <a:gd name="T27" fmla="*/ 1166 h 1430"/>
                    <a:gd name="T28" fmla="*/ 14 w 142"/>
                    <a:gd name="T29" fmla="*/ 1322 h 1430"/>
                    <a:gd name="T30" fmla="*/ 6 w 142"/>
                    <a:gd name="T31" fmla="*/ 1382 h 1430"/>
                    <a:gd name="T32" fmla="*/ 0 w 142"/>
                    <a:gd name="T33" fmla="*/ 1430 h 1430"/>
                    <a:gd name="T34" fmla="*/ 0 w 142"/>
                    <a:gd name="T35" fmla="*/ 1430 h 1430"/>
                    <a:gd name="T36" fmla="*/ 38 w 142"/>
                    <a:gd name="T37" fmla="*/ 858 h 1430"/>
                    <a:gd name="T38" fmla="*/ 62 w 142"/>
                    <a:gd name="T39" fmla="*/ 442 h 1430"/>
                    <a:gd name="T40" fmla="*/ 70 w 142"/>
                    <a:gd name="T41" fmla="*/ 290 h 1430"/>
                    <a:gd name="T42" fmla="*/ 72 w 142"/>
                    <a:gd name="T43" fmla="*/ 238 h 1430"/>
                    <a:gd name="T44" fmla="*/ 72 w 142"/>
                    <a:gd name="T45" fmla="*/ 206 h 1430"/>
                    <a:gd name="T46" fmla="*/ 72 w 142"/>
                    <a:gd name="T47" fmla="*/ 206 h 1430"/>
                    <a:gd name="T48" fmla="*/ 72 w 142"/>
                    <a:gd name="T49" fmla="*/ 188 h 1430"/>
                    <a:gd name="T50" fmla="*/ 72 w 142"/>
                    <a:gd name="T51" fmla="*/ 168 h 1430"/>
                    <a:gd name="T52" fmla="*/ 78 w 142"/>
                    <a:gd name="T53" fmla="*/ 134 h 1430"/>
                    <a:gd name="T54" fmla="*/ 88 w 142"/>
                    <a:gd name="T55" fmla="*/ 102 h 1430"/>
                    <a:gd name="T56" fmla="*/ 100 w 142"/>
                    <a:gd name="T57" fmla="*/ 74 h 1430"/>
                    <a:gd name="T58" fmla="*/ 112 w 142"/>
                    <a:gd name="T59" fmla="*/ 50 h 1430"/>
                    <a:gd name="T60" fmla="*/ 124 w 142"/>
                    <a:gd name="T61" fmla="*/ 28 h 1430"/>
                    <a:gd name="T62" fmla="*/ 142 w 142"/>
                    <a:gd name="T63"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2" h="1430">
                      <a:moveTo>
                        <a:pt x="142" y="0"/>
                      </a:moveTo>
                      <a:lnTo>
                        <a:pt x="142" y="0"/>
                      </a:lnTo>
                      <a:lnTo>
                        <a:pt x="136" y="12"/>
                      </a:lnTo>
                      <a:lnTo>
                        <a:pt x="128" y="26"/>
                      </a:lnTo>
                      <a:lnTo>
                        <a:pt x="120" y="48"/>
                      </a:lnTo>
                      <a:lnTo>
                        <a:pt x="112" y="74"/>
                      </a:lnTo>
                      <a:lnTo>
                        <a:pt x="104" y="108"/>
                      </a:lnTo>
                      <a:lnTo>
                        <a:pt x="98" y="150"/>
                      </a:lnTo>
                      <a:lnTo>
                        <a:pt x="94" y="198"/>
                      </a:lnTo>
                      <a:lnTo>
                        <a:pt x="94" y="198"/>
                      </a:lnTo>
                      <a:lnTo>
                        <a:pt x="80" y="420"/>
                      </a:lnTo>
                      <a:lnTo>
                        <a:pt x="56" y="786"/>
                      </a:lnTo>
                      <a:lnTo>
                        <a:pt x="42" y="982"/>
                      </a:lnTo>
                      <a:lnTo>
                        <a:pt x="28" y="1166"/>
                      </a:lnTo>
                      <a:lnTo>
                        <a:pt x="14" y="1322"/>
                      </a:lnTo>
                      <a:lnTo>
                        <a:pt x="6" y="1382"/>
                      </a:lnTo>
                      <a:lnTo>
                        <a:pt x="0" y="1430"/>
                      </a:lnTo>
                      <a:lnTo>
                        <a:pt x="0" y="1430"/>
                      </a:lnTo>
                      <a:lnTo>
                        <a:pt x="38" y="858"/>
                      </a:lnTo>
                      <a:lnTo>
                        <a:pt x="62" y="442"/>
                      </a:lnTo>
                      <a:lnTo>
                        <a:pt x="70" y="290"/>
                      </a:lnTo>
                      <a:lnTo>
                        <a:pt x="72" y="238"/>
                      </a:lnTo>
                      <a:lnTo>
                        <a:pt x="72" y="206"/>
                      </a:lnTo>
                      <a:lnTo>
                        <a:pt x="72" y="206"/>
                      </a:lnTo>
                      <a:lnTo>
                        <a:pt x="72" y="188"/>
                      </a:lnTo>
                      <a:lnTo>
                        <a:pt x="72" y="168"/>
                      </a:lnTo>
                      <a:lnTo>
                        <a:pt x="78" y="134"/>
                      </a:lnTo>
                      <a:lnTo>
                        <a:pt x="88" y="102"/>
                      </a:lnTo>
                      <a:lnTo>
                        <a:pt x="100" y="74"/>
                      </a:lnTo>
                      <a:lnTo>
                        <a:pt x="112" y="50"/>
                      </a:lnTo>
                      <a:lnTo>
                        <a:pt x="124" y="28"/>
                      </a:lnTo>
                      <a:lnTo>
                        <a:pt x="142" y="0"/>
                      </a:lnTo>
                      <a:close/>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9" name="íṡľîḑe">
                  <a:extLst>
                    <a:ext uri="{FF2B5EF4-FFF2-40B4-BE49-F238E27FC236}">
                      <a16:creationId xmlns:a16="http://schemas.microsoft.com/office/drawing/2014/main" xmlns="" id="{8251126B-5F49-4F74-8338-A6B82BECB2E5}"/>
                    </a:ext>
                  </a:extLst>
                </p:cNvPr>
                <p:cNvSpPr/>
                <p:nvPr/>
              </p:nvSpPr>
              <p:spPr bwMode="auto">
                <a:xfrm>
                  <a:off x="2624319" y="4184070"/>
                  <a:ext cx="135415" cy="1363682"/>
                </a:xfrm>
                <a:custGeom>
                  <a:avLst/>
                  <a:gdLst>
                    <a:gd name="T0" fmla="*/ 142 w 142"/>
                    <a:gd name="T1" fmla="*/ 0 h 1430"/>
                    <a:gd name="T2" fmla="*/ 142 w 142"/>
                    <a:gd name="T3" fmla="*/ 0 h 1430"/>
                    <a:gd name="T4" fmla="*/ 136 w 142"/>
                    <a:gd name="T5" fmla="*/ 12 h 1430"/>
                    <a:gd name="T6" fmla="*/ 128 w 142"/>
                    <a:gd name="T7" fmla="*/ 26 h 1430"/>
                    <a:gd name="T8" fmla="*/ 120 w 142"/>
                    <a:gd name="T9" fmla="*/ 48 h 1430"/>
                    <a:gd name="T10" fmla="*/ 112 w 142"/>
                    <a:gd name="T11" fmla="*/ 74 h 1430"/>
                    <a:gd name="T12" fmla="*/ 104 w 142"/>
                    <a:gd name="T13" fmla="*/ 108 h 1430"/>
                    <a:gd name="T14" fmla="*/ 98 w 142"/>
                    <a:gd name="T15" fmla="*/ 150 h 1430"/>
                    <a:gd name="T16" fmla="*/ 94 w 142"/>
                    <a:gd name="T17" fmla="*/ 198 h 1430"/>
                    <a:gd name="T18" fmla="*/ 94 w 142"/>
                    <a:gd name="T19" fmla="*/ 198 h 1430"/>
                    <a:gd name="T20" fmla="*/ 80 w 142"/>
                    <a:gd name="T21" fmla="*/ 420 h 1430"/>
                    <a:gd name="T22" fmla="*/ 56 w 142"/>
                    <a:gd name="T23" fmla="*/ 786 h 1430"/>
                    <a:gd name="T24" fmla="*/ 42 w 142"/>
                    <a:gd name="T25" fmla="*/ 982 h 1430"/>
                    <a:gd name="T26" fmla="*/ 28 w 142"/>
                    <a:gd name="T27" fmla="*/ 1166 h 1430"/>
                    <a:gd name="T28" fmla="*/ 14 w 142"/>
                    <a:gd name="T29" fmla="*/ 1322 h 1430"/>
                    <a:gd name="T30" fmla="*/ 6 w 142"/>
                    <a:gd name="T31" fmla="*/ 1382 h 1430"/>
                    <a:gd name="T32" fmla="*/ 0 w 142"/>
                    <a:gd name="T33" fmla="*/ 1430 h 1430"/>
                    <a:gd name="T34" fmla="*/ 0 w 142"/>
                    <a:gd name="T35" fmla="*/ 1430 h 1430"/>
                    <a:gd name="T36" fmla="*/ 38 w 142"/>
                    <a:gd name="T37" fmla="*/ 858 h 1430"/>
                    <a:gd name="T38" fmla="*/ 62 w 142"/>
                    <a:gd name="T39" fmla="*/ 442 h 1430"/>
                    <a:gd name="T40" fmla="*/ 70 w 142"/>
                    <a:gd name="T41" fmla="*/ 290 h 1430"/>
                    <a:gd name="T42" fmla="*/ 72 w 142"/>
                    <a:gd name="T43" fmla="*/ 238 h 1430"/>
                    <a:gd name="T44" fmla="*/ 72 w 142"/>
                    <a:gd name="T45" fmla="*/ 206 h 1430"/>
                    <a:gd name="T46" fmla="*/ 72 w 142"/>
                    <a:gd name="T47" fmla="*/ 206 h 1430"/>
                    <a:gd name="T48" fmla="*/ 72 w 142"/>
                    <a:gd name="T49" fmla="*/ 188 h 1430"/>
                    <a:gd name="T50" fmla="*/ 72 w 142"/>
                    <a:gd name="T51" fmla="*/ 168 h 1430"/>
                    <a:gd name="T52" fmla="*/ 78 w 142"/>
                    <a:gd name="T53" fmla="*/ 134 h 1430"/>
                    <a:gd name="T54" fmla="*/ 88 w 142"/>
                    <a:gd name="T55" fmla="*/ 102 h 1430"/>
                    <a:gd name="T56" fmla="*/ 100 w 142"/>
                    <a:gd name="T57" fmla="*/ 74 h 1430"/>
                    <a:gd name="T58" fmla="*/ 112 w 142"/>
                    <a:gd name="T59" fmla="*/ 50 h 1430"/>
                    <a:gd name="T60" fmla="*/ 124 w 142"/>
                    <a:gd name="T61" fmla="*/ 28 h 1430"/>
                    <a:gd name="T62" fmla="*/ 142 w 142"/>
                    <a:gd name="T63"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2" h="1430">
                      <a:moveTo>
                        <a:pt x="142" y="0"/>
                      </a:moveTo>
                      <a:lnTo>
                        <a:pt x="142" y="0"/>
                      </a:lnTo>
                      <a:lnTo>
                        <a:pt x="136" y="12"/>
                      </a:lnTo>
                      <a:lnTo>
                        <a:pt x="128" y="26"/>
                      </a:lnTo>
                      <a:lnTo>
                        <a:pt x="120" y="48"/>
                      </a:lnTo>
                      <a:lnTo>
                        <a:pt x="112" y="74"/>
                      </a:lnTo>
                      <a:lnTo>
                        <a:pt x="104" y="108"/>
                      </a:lnTo>
                      <a:lnTo>
                        <a:pt x="98" y="150"/>
                      </a:lnTo>
                      <a:lnTo>
                        <a:pt x="94" y="198"/>
                      </a:lnTo>
                      <a:lnTo>
                        <a:pt x="94" y="198"/>
                      </a:lnTo>
                      <a:lnTo>
                        <a:pt x="80" y="420"/>
                      </a:lnTo>
                      <a:lnTo>
                        <a:pt x="56" y="786"/>
                      </a:lnTo>
                      <a:lnTo>
                        <a:pt x="42" y="982"/>
                      </a:lnTo>
                      <a:lnTo>
                        <a:pt x="28" y="1166"/>
                      </a:lnTo>
                      <a:lnTo>
                        <a:pt x="14" y="1322"/>
                      </a:lnTo>
                      <a:lnTo>
                        <a:pt x="6" y="1382"/>
                      </a:lnTo>
                      <a:lnTo>
                        <a:pt x="0" y="1430"/>
                      </a:lnTo>
                      <a:lnTo>
                        <a:pt x="0" y="1430"/>
                      </a:lnTo>
                      <a:lnTo>
                        <a:pt x="38" y="858"/>
                      </a:lnTo>
                      <a:lnTo>
                        <a:pt x="62" y="442"/>
                      </a:lnTo>
                      <a:lnTo>
                        <a:pt x="70" y="290"/>
                      </a:lnTo>
                      <a:lnTo>
                        <a:pt x="72" y="238"/>
                      </a:lnTo>
                      <a:lnTo>
                        <a:pt x="72" y="206"/>
                      </a:lnTo>
                      <a:lnTo>
                        <a:pt x="72" y="206"/>
                      </a:lnTo>
                      <a:lnTo>
                        <a:pt x="72" y="188"/>
                      </a:lnTo>
                      <a:lnTo>
                        <a:pt x="72" y="168"/>
                      </a:lnTo>
                      <a:lnTo>
                        <a:pt x="78" y="134"/>
                      </a:lnTo>
                      <a:lnTo>
                        <a:pt x="88" y="102"/>
                      </a:lnTo>
                      <a:lnTo>
                        <a:pt x="100" y="74"/>
                      </a:lnTo>
                      <a:lnTo>
                        <a:pt x="112" y="50"/>
                      </a:lnTo>
                      <a:lnTo>
                        <a:pt x="124" y="2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0" name="ïSḻîḓe">
                  <a:extLst>
                    <a:ext uri="{FF2B5EF4-FFF2-40B4-BE49-F238E27FC236}">
                      <a16:creationId xmlns:a16="http://schemas.microsoft.com/office/drawing/2014/main" xmlns="" id="{520C9BE9-83F9-4C0F-937E-B93811FA66E7}"/>
                    </a:ext>
                  </a:extLst>
                </p:cNvPr>
                <p:cNvSpPr/>
                <p:nvPr/>
              </p:nvSpPr>
              <p:spPr bwMode="auto">
                <a:xfrm>
                  <a:off x="1890029" y="3045443"/>
                  <a:ext cx="1064244" cy="1209195"/>
                </a:xfrm>
                <a:custGeom>
                  <a:avLst/>
                  <a:gdLst>
                    <a:gd name="T0" fmla="*/ 224 w 1116"/>
                    <a:gd name="T1" fmla="*/ 22 h 1268"/>
                    <a:gd name="T2" fmla="*/ 224 w 1116"/>
                    <a:gd name="T3" fmla="*/ 22 h 1268"/>
                    <a:gd name="T4" fmla="*/ 130 w 1116"/>
                    <a:gd name="T5" fmla="*/ 42 h 1268"/>
                    <a:gd name="T6" fmla="*/ 58 w 1116"/>
                    <a:gd name="T7" fmla="*/ 58 h 1268"/>
                    <a:gd name="T8" fmla="*/ 8 w 1116"/>
                    <a:gd name="T9" fmla="*/ 70 h 1268"/>
                    <a:gd name="T10" fmla="*/ 8 w 1116"/>
                    <a:gd name="T11" fmla="*/ 70 h 1268"/>
                    <a:gd name="T12" fmla="*/ 2 w 1116"/>
                    <a:gd name="T13" fmla="*/ 74 h 1268"/>
                    <a:gd name="T14" fmla="*/ 0 w 1116"/>
                    <a:gd name="T15" fmla="*/ 82 h 1268"/>
                    <a:gd name="T16" fmla="*/ 0 w 1116"/>
                    <a:gd name="T17" fmla="*/ 90 h 1268"/>
                    <a:gd name="T18" fmla="*/ 4 w 1116"/>
                    <a:gd name="T19" fmla="*/ 102 h 1268"/>
                    <a:gd name="T20" fmla="*/ 18 w 1116"/>
                    <a:gd name="T21" fmla="*/ 132 h 1268"/>
                    <a:gd name="T22" fmla="*/ 38 w 1116"/>
                    <a:gd name="T23" fmla="*/ 170 h 1268"/>
                    <a:gd name="T24" fmla="*/ 90 w 1116"/>
                    <a:gd name="T25" fmla="*/ 260 h 1268"/>
                    <a:gd name="T26" fmla="*/ 116 w 1116"/>
                    <a:gd name="T27" fmla="*/ 308 h 1268"/>
                    <a:gd name="T28" fmla="*/ 140 w 1116"/>
                    <a:gd name="T29" fmla="*/ 356 h 1268"/>
                    <a:gd name="T30" fmla="*/ 140 w 1116"/>
                    <a:gd name="T31" fmla="*/ 356 h 1268"/>
                    <a:gd name="T32" fmla="*/ 150 w 1116"/>
                    <a:gd name="T33" fmla="*/ 386 h 1268"/>
                    <a:gd name="T34" fmla="*/ 164 w 1116"/>
                    <a:gd name="T35" fmla="*/ 424 h 1268"/>
                    <a:gd name="T36" fmla="*/ 196 w 1116"/>
                    <a:gd name="T37" fmla="*/ 526 h 1268"/>
                    <a:gd name="T38" fmla="*/ 234 w 1116"/>
                    <a:gd name="T39" fmla="*/ 650 h 1268"/>
                    <a:gd name="T40" fmla="*/ 270 w 1116"/>
                    <a:gd name="T41" fmla="*/ 788 h 1268"/>
                    <a:gd name="T42" fmla="*/ 306 w 1116"/>
                    <a:gd name="T43" fmla="*/ 928 h 1268"/>
                    <a:gd name="T44" fmla="*/ 336 w 1116"/>
                    <a:gd name="T45" fmla="*/ 1062 h 1268"/>
                    <a:gd name="T46" fmla="*/ 360 w 1116"/>
                    <a:gd name="T47" fmla="*/ 1178 h 1268"/>
                    <a:gd name="T48" fmla="*/ 368 w 1116"/>
                    <a:gd name="T49" fmla="*/ 1228 h 1268"/>
                    <a:gd name="T50" fmla="*/ 372 w 1116"/>
                    <a:gd name="T51" fmla="*/ 1268 h 1268"/>
                    <a:gd name="T52" fmla="*/ 372 w 1116"/>
                    <a:gd name="T53" fmla="*/ 1268 h 1268"/>
                    <a:gd name="T54" fmla="*/ 442 w 1116"/>
                    <a:gd name="T55" fmla="*/ 1252 h 1268"/>
                    <a:gd name="T56" fmla="*/ 602 w 1116"/>
                    <a:gd name="T57" fmla="*/ 1212 h 1268"/>
                    <a:gd name="T58" fmla="*/ 690 w 1116"/>
                    <a:gd name="T59" fmla="*/ 1192 h 1268"/>
                    <a:gd name="T60" fmla="*/ 774 w 1116"/>
                    <a:gd name="T61" fmla="*/ 1174 h 1268"/>
                    <a:gd name="T62" fmla="*/ 842 w 1116"/>
                    <a:gd name="T63" fmla="*/ 1162 h 1268"/>
                    <a:gd name="T64" fmla="*/ 868 w 1116"/>
                    <a:gd name="T65" fmla="*/ 1158 h 1268"/>
                    <a:gd name="T66" fmla="*/ 886 w 1116"/>
                    <a:gd name="T67" fmla="*/ 1156 h 1268"/>
                    <a:gd name="T68" fmla="*/ 886 w 1116"/>
                    <a:gd name="T69" fmla="*/ 1078 h 1268"/>
                    <a:gd name="T70" fmla="*/ 886 w 1116"/>
                    <a:gd name="T71" fmla="*/ 1078 h 1268"/>
                    <a:gd name="T72" fmla="*/ 900 w 1116"/>
                    <a:gd name="T73" fmla="*/ 1100 h 1268"/>
                    <a:gd name="T74" fmla="*/ 910 w 1116"/>
                    <a:gd name="T75" fmla="*/ 1122 h 1268"/>
                    <a:gd name="T76" fmla="*/ 920 w 1116"/>
                    <a:gd name="T77" fmla="*/ 1146 h 1268"/>
                    <a:gd name="T78" fmla="*/ 920 w 1116"/>
                    <a:gd name="T79" fmla="*/ 1146 h 1268"/>
                    <a:gd name="T80" fmla="*/ 1000 w 1116"/>
                    <a:gd name="T81" fmla="*/ 1144 h 1268"/>
                    <a:gd name="T82" fmla="*/ 1066 w 1116"/>
                    <a:gd name="T83" fmla="*/ 1144 h 1268"/>
                    <a:gd name="T84" fmla="*/ 1116 w 1116"/>
                    <a:gd name="T85" fmla="*/ 1146 h 1268"/>
                    <a:gd name="T86" fmla="*/ 1116 w 1116"/>
                    <a:gd name="T87" fmla="*/ 1146 h 1268"/>
                    <a:gd name="T88" fmla="*/ 1054 w 1116"/>
                    <a:gd name="T89" fmla="*/ 998 h 1268"/>
                    <a:gd name="T90" fmla="*/ 988 w 1116"/>
                    <a:gd name="T91" fmla="*/ 844 h 1268"/>
                    <a:gd name="T92" fmla="*/ 906 w 1116"/>
                    <a:gd name="T93" fmla="*/ 660 h 1268"/>
                    <a:gd name="T94" fmla="*/ 820 w 1116"/>
                    <a:gd name="T95" fmla="*/ 464 h 1268"/>
                    <a:gd name="T96" fmla="*/ 732 w 1116"/>
                    <a:gd name="T97" fmla="*/ 276 h 1268"/>
                    <a:gd name="T98" fmla="*/ 692 w 1116"/>
                    <a:gd name="T99" fmla="*/ 192 h 1268"/>
                    <a:gd name="T100" fmla="*/ 654 w 1116"/>
                    <a:gd name="T101" fmla="*/ 116 h 1268"/>
                    <a:gd name="T102" fmla="*/ 620 w 1116"/>
                    <a:gd name="T103" fmla="*/ 50 h 1268"/>
                    <a:gd name="T104" fmla="*/ 590 w 1116"/>
                    <a:gd name="T105" fmla="*/ 0 h 1268"/>
                    <a:gd name="T106" fmla="*/ 590 w 1116"/>
                    <a:gd name="T107" fmla="*/ 0 h 1268"/>
                    <a:gd name="T108" fmla="*/ 546 w 1116"/>
                    <a:gd name="T109" fmla="*/ 0 h 1268"/>
                    <a:gd name="T110" fmla="*/ 442 w 1116"/>
                    <a:gd name="T111" fmla="*/ 2 h 1268"/>
                    <a:gd name="T112" fmla="*/ 380 w 1116"/>
                    <a:gd name="T113" fmla="*/ 6 h 1268"/>
                    <a:gd name="T114" fmla="*/ 320 w 1116"/>
                    <a:gd name="T115" fmla="*/ 10 h 1268"/>
                    <a:gd name="T116" fmla="*/ 266 w 1116"/>
                    <a:gd name="T117" fmla="*/ 14 h 1268"/>
                    <a:gd name="T118" fmla="*/ 224 w 1116"/>
                    <a:gd name="T119" fmla="*/ 22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6" h="1268">
                      <a:moveTo>
                        <a:pt x="224" y="22"/>
                      </a:moveTo>
                      <a:lnTo>
                        <a:pt x="224" y="22"/>
                      </a:lnTo>
                      <a:lnTo>
                        <a:pt x="130" y="42"/>
                      </a:lnTo>
                      <a:lnTo>
                        <a:pt x="58" y="58"/>
                      </a:lnTo>
                      <a:lnTo>
                        <a:pt x="8" y="70"/>
                      </a:lnTo>
                      <a:lnTo>
                        <a:pt x="8" y="70"/>
                      </a:lnTo>
                      <a:lnTo>
                        <a:pt x="2" y="74"/>
                      </a:lnTo>
                      <a:lnTo>
                        <a:pt x="0" y="82"/>
                      </a:lnTo>
                      <a:lnTo>
                        <a:pt x="0" y="90"/>
                      </a:lnTo>
                      <a:lnTo>
                        <a:pt x="4" y="102"/>
                      </a:lnTo>
                      <a:lnTo>
                        <a:pt x="18" y="132"/>
                      </a:lnTo>
                      <a:lnTo>
                        <a:pt x="38" y="170"/>
                      </a:lnTo>
                      <a:lnTo>
                        <a:pt x="90" y="260"/>
                      </a:lnTo>
                      <a:lnTo>
                        <a:pt x="116" y="308"/>
                      </a:lnTo>
                      <a:lnTo>
                        <a:pt x="140" y="356"/>
                      </a:lnTo>
                      <a:lnTo>
                        <a:pt x="140" y="356"/>
                      </a:lnTo>
                      <a:lnTo>
                        <a:pt x="150" y="386"/>
                      </a:lnTo>
                      <a:lnTo>
                        <a:pt x="164" y="424"/>
                      </a:lnTo>
                      <a:lnTo>
                        <a:pt x="196" y="526"/>
                      </a:lnTo>
                      <a:lnTo>
                        <a:pt x="234" y="650"/>
                      </a:lnTo>
                      <a:lnTo>
                        <a:pt x="270" y="788"/>
                      </a:lnTo>
                      <a:lnTo>
                        <a:pt x="306" y="928"/>
                      </a:lnTo>
                      <a:lnTo>
                        <a:pt x="336" y="1062"/>
                      </a:lnTo>
                      <a:lnTo>
                        <a:pt x="360" y="1178"/>
                      </a:lnTo>
                      <a:lnTo>
                        <a:pt x="368" y="1228"/>
                      </a:lnTo>
                      <a:lnTo>
                        <a:pt x="372" y="1268"/>
                      </a:lnTo>
                      <a:lnTo>
                        <a:pt x="372" y="1268"/>
                      </a:lnTo>
                      <a:lnTo>
                        <a:pt x="442" y="1252"/>
                      </a:lnTo>
                      <a:lnTo>
                        <a:pt x="602" y="1212"/>
                      </a:lnTo>
                      <a:lnTo>
                        <a:pt x="690" y="1192"/>
                      </a:lnTo>
                      <a:lnTo>
                        <a:pt x="774" y="1174"/>
                      </a:lnTo>
                      <a:lnTo>
                        <a:pt x="842" y="1162"/>
                      </a:lnTo>
                      <a:lnTo>
                        <a:pt x="868" y="1158"/>
                      </a:lnTo>
                      <a:lnTo>
                        <a:pt x="886" y="1156"/>
                      </a:lnTo>
                      <a:lnTo>
                        <a:pt x="886" y="1078"/>
                      </a:lnTo>
                      <a:lnTo>
                        <a:pt x="886" y="1078"/>
                      </a:lnTo>
                      <a:lnTo>
                        <a:pt x="900" y="1100"/>
                      </a:lnTo>
                      <a:lnTo>
                        <a:pt x="910" y="1122"/>
                      </a:lnTo>
                      <a:lnTo>
                        <a:pt x="920" y="1146"/>
                      </a:lnTo>
                      <a:lnTo>
                        <a:pt x="920" y="1146"/>
                      </a:lnTo>
                      <a:lnTo>
                        <a:pt x="1000" y="1144"/>
                      </a:lnTo>
                      <a:lnTo>
                        <a:pt x="1066" y="1144"/>
                      </a:lnTo>
                      <a:lnTo>
                        <a:pt x="1116" y="1146"/>
                      </a:lnTo>
                      <a:lnTo>
                        <a:pt x="1116" y="1146"/>
                      </a:lnTo>
                      <a:lnTo>
                        <a:pt x="1054" y="998"/>
                      </a:lnTo>
                      <a:lnTo>
                        <a:pt x="988" y="844"/>
                      </a:lnTo>
                      <a:lnTo>
                        <a:pt x="906" y="660"/>
                      </a:lnTo>
                      <a:lnTo>
                        <a:pt x="820" y="464"/>
                      </a:lnTo>
                      <a:lnTo>
                        <a:pt x="732" y="276"/>
                      </a:lnTo>
                      <a:lnTo>
                        <a:pt x="692" y="192"/>
                      </a:lnTo>
                      <a:lnTo>
                        <a:pt x="654" y="116"/>
                      </a:lnTo>
                      <a:lnTo>
                        <a:pt x="620" y="50"/>
                      </a:lnTo>
                      <a:lnTo>
                        <a:pt x="590" y="0"/>
                      </a:lnTo>
                      <a:lnTo>
                        <a:pt x="590" y="0"/>
                      </a:lnTo>
                      <a:lnTo>
                        <a:pt x="546" y="0"/>
                      </a:lnTo>
                      <a:lnTo>
                        <a:pt x="442" y="2"/>
                      </a:lnTo>
                      <a:lnTo>
                        <a:pt x="380" y="6"/>
                      </a:lnTo>
                      <a:lnTo>
                        <a:pt x="320" y="10"/>
                      </a:lnTo>
                      <a:lnTo>
                        <a:pt x="266" y="14"/>
                      </a:lnTo>
                      <a:lnTo>
                        <a:pt x="224" y="22"/>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1" name="íṣliḍê">
                  <a:extLst>
                    <a:ext uri="{FF2B5EF4-FFF2-40B4-BE49-F238E27FC236}">
                      <a16:creationId xmlns:a16="http://schemas.microsoft.com/office/drawing/2014/main" xmlns="" id="{ABFEF0A9-80E5-44F3-A018-E67835AD2475}"/>
                    </a:ext>
                  </a:extLst>
                </p:cNvPr>
                <p:cNvSpPr/>
                <p:nvPr/>
              </p:nvSpPr>
              <p:spPr bwMode="auto">
                <a:xfrm>
                  <a:off x="1890029" y="3045443"/>
                  <a:ext cx="1064244" cy="1209195"/>
                </a:xfrm>
                <a:custGeom>
                  <a:avLst/>
                  <a:gdLst>
                    <a:gd name="T0" fmla="*/ 224 w 1116"/>
                    <a:gd name="T1" fmla="*/ 22 h 1268"/>
                    <a:gd name="T2" fmla="*/ 224 w 1116"/>
                    <a:gd name="T3" fmla="*/ 22 h 1268"/>
                    <a:gd name="T4" fmla="*/ 130 w 1116"/>
                    <a:gd name="T5" fmla="*/ 42 h 1268"/>
                    <a:gd name="T6" fmla="*/ 58 w 1116"/>
                    <a:gd name="T7" fmla="*/ 58 h 1268"/>
                    <a:gd name="T8" fmla="*/ 8 w 1116"/>
                    <a:gd name="T9" fmla="*/ 70 h 1268"/>
                    <a:gd name="T10" fmla="*/ 8 w 1116"/>
                    <a:gd name="T11" fmla="*/ 70 h 1268"/>
                    <a:gd name="T12" fmla="*/ 2 w 1116"/>
                    <a:gd name="T13" fmla="*/ 74 h 1268"/>
                    <a:gd name="T14" fmla="*/ 0 w 1116"/>
                    <a:gd name="T15" fmla="*/ 82 h 1268"/>
                    <a:gd name="T16" fmla="*/ 0 w 1116"/>
                    <a:gd name="T17" fmla="*/ 90 h 1268"/>
                    <a:gd name="T18" fmla="*/ 4 w 1116"/>
                    <a:gd name="T19" fmla="*/ 102 h 1268"/>
                    <a:gd name="T20" fmla="*/ 18 w 1116"/>
                    <a:gd name="T21" fmla="*/ 132 h 1268"/>
                    <a:gd name="T22" fmla="*/ 38 w 1116"/>
                    <a:gd name="T23" fmla="*/ 170 h 1268"/>
                    <a:gd name="T24" fmla="*/ 90 w 1116"/>
                    <a:gd name="T25" fmla="*/ 260 h 1268"/>
                    <a:gd name="T26" fmla="*/ 116 w 1116"/>
                    <a:gd name="T27" fmla="*/ 308 h 1268"/>
                    <a:gd name="T28" fmla="*/ 140 w 1116"/>
                    <a:gd name="T29" fmla="*/ 356 h 1268"/>
                    <a:gd name="T30" fmla="*/ 140 w 1116"/>
                    <a:gd name="T31" fmla="*/ 356 h 1268"/>
                    <a:gd name="T32" fmla="*/ 150 w 1116"/>
                    <a:gd name="T33" fmla="*/ 386 h 1268"/>
                    <a:gd name="T34" fmla="*/ 164 w 1116"/>
                    <a:gd name="T35" fmla="*/ 424 h 1268"/>
                    <a:gd name="T36" fmla="*/ 196 w 1116"/>
                    <a:gd name="T37" fmla="*/ 526 h 1268"/>
                    <a:gd name="T38" fmla="*/ 234 w 1116"/>
                    <a:gd name="T39" fmla="*/ 650 h 1268"/>
                    <a:gd name="T40" fmla="*/ 270 w 1116"/>
                    <a:gd name="T41" fmla="*/ 788 h 1268"/>
                    <a:gd name="T42" fmla="*/ 306 w 1116"/>
                    <a:gd name="T43" fmla="*/ 928 h 1268"/>
                    <a:gd name="T44" fmla="*/ 336 w 1116"/>
                    <a:gd name="T45" fmla="*/ 1062 h 1268"/>
                    <a:gd name="T46" fmla="*/ 360 w 1116"/>
                    <a:gd name="T47" fmla="*/ 1178 h 1268"/>
                    <a:gd name="T48" fmla="*/ 368 w 1116"/>
                    <a:gd name="T49" fmla="*/ 1228 h 1268"/>
                    <a:gd name="T50" fmla="*/ 372 w 1116"/>
                    <a:gd name="T51" fmla="*/ 1268 h 1268"/>
                    <a:gd name="T52" fmla="*/ 372 w 1116"/>
                    <a:gd name="T53" fmla="*/ 1268 h 1268"/>
                    <a:gd name="T54" fmla="*/ 442 w 1116"/>
                    <a:gd name="T55" fmla="*/ 1252 h 1268"/>
                    <a:gd name="T56" fmla="*/ 602 w 1116"/>
                    <a:gd name="T57" fmla="*/ 1212 h 1268"/>
                    <a:gd name="T58" fmla="*/ 690 w 1116"/>
                    <a:gd name="T59" fmla="*/ 1192 h 1268"/>
                    <a:gd name="T60" fmla="*/ 774 w 1116"/>
                    <a:gd name="T61" fmla="*/ 1174 h 1268"/>
                    <a:gd name="T62" fmla="*/ 842 w 1116"/>
                    <a:gd name="T63" fmla="*/ 1162 h 1268"/>
                    <a:gd name="T64" fmla="*/ 868 w 1116"/>
                    <a:gd name="T65" fmla="*/ 1158 h 1268"/>
                    <a:gd name="T66" fmla="*/ 886 w 1116"/>
                    <a:gd name="T67" fmla="*/ 1156 h 1268"/>
                    <a:gd name="T68" fmla="*/ 886 w 1116"/>
                    <a:gd name="T69" fmla="*/ 1078 h 1268"/>
                    <a:gd name="T70" fmla="*/ 886 w 1116"/>
                    <a:gd name="T71" fmla="*/ 1078 h 1268"/>
                    <a:gd name="T72" fmla="*/ 900 w 1116"/>
                    <a:gd name="T73" fmla="*/ 1100 h 1268"/>
                    <a:gd name="T74" fmla="*/ 910 w 1116"/>
                    <a:gd name="T75" fmla="*/ 1122 h 1268"/>
                    <a:gd name="T76" fmla="*/ 920 w 1116"/>
                    <a:gd name="T77" fmla="*/ 1146 h 1268"/>
                    <a:gd name="T78" fmla="*/ 920 w 1116"/>
                    <a:gd name="T79" fmla="*/ 1146 h 1268"/>
                    <a:gd name="T80" fmla="*/ 1000 w 1116"/>
                    <a:gd name="T81" fmla="*/ 1144 h 1268"/>
                    <a:gd name="T82" fmla="*/ 1066 w 1116"/>
                    <a:gd name="T83" fmla="*/ 1144 h 1268"/>
                    <a:gd name="T84" fmla="*/ 1116 w 1116"/>
                    <a:gd name="T85" fmla="*/ 1146 h 1268"/>
                    <a:gd name="T86" fmla="*/ 1116 w 1116"/>
                    <a:gd name="T87" fmla="*/ 1146 h 1268"/>
                    <a:gd name="T88" fmla="*/ 1054 w 1116"/>
                    <a:gd name="T89" fmla="*/ 998 h 1268"/>
                    <a:gd name="T90" fmla="*/ 988 w 1116"/>
                    <a:gd name="T91" fmla="*/ 844 h 1268"/>
                    <a:gd name="T92" fmla="*/ 906 w 1116"/>
                    <a:gd name="T93" fmla="*/ 660 h 1268"/>
                    <a:gd name="T94" fmla="*/ 820 w 1116"/>
                    <a:gd name="T95" fmla="*/ 464 h 1268"/>
                    <a:gd name="T96" fmla="*/ 732 w 1116"/>
                    <a:gd name="T97" fmla="*/ 276 h 1268"/>
                    <a:gd name="T98" fmla="*/ 692 w 1116"/>
                    <a:gd name="T99" fmla="*/ 192 h 1268"/>
                    <a:gd name="T100" fmla="*/ 654 w 1116"/>
                    <a:gd name="T101" fmla="*/ 116 h 1268"/>
                    <a:gd name="T102" fmla="*/ 620 w 1116"/>
                    <a:gd name="T103" fmla="*/ 50 h 1268"/>
                    <a:gd name="T104" fmla="*/ 590 w 1116"/>
                    <a:gd name="T105" fmla="*/ 0 h 1268"/>
                    <a:gd name="T106" fmla="*/ 590 w 1116"/>
                    <a:gd name="T107" fmla="*/ 0 h 1268"/>
                    <a:gd name="T108" fmla="*/ 546 w 1116"/>
                    <a:gd name="T109" fmla="*/ 0 h 1268"/>
                    <a:gd name="T110" fmla="*/ 442 w 1116"/>
                    <a:gd name="T111" fmla="*/ 2 h 1268"/>
                    <a:gd name="T112" fmla="*/ 380 w 1116"/>
                    <a:gd name="T113" fmla="*/ 6 h 1268"/>
                    <a:gd name="T114" fmla="*/ 320 w 1116"/>
                    <a:gd name="T115" fmla="*/ 10 h 1268"/>
                    <a:gd name="T116" fmla="*/ 266 w 1116"/>
                    <a:gd name="T117" fmla="*/ 14 h 1268"/>
                    <a:gd name="T118" fmla="*/ 224 w 1116"/>
                    <a:gd name="T119" fmla="*/ 22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6" h="1268">
                      <a:moveTo>
                        <a:pt x="224" y="22"/>
                      </a:moveTo>
                      <a:lnTo>
                        <a:pt x="224" y="22"/>
                      </a:lnTo>
                      <a:lnTo>
                        <a:pt x="130" y="42"/>
                      </a:lnTo>
                      <a:lnTo>
                        <a:pt x="58" y="58"/>
                      </a:lnTo>
                      <a:lnTo>
                        <a:pt x="8" y="70"/>
                      </a:lnTo>
                      <a:lnTo>
                        <a:pt x="8" y="70"/>
                      </a:lnTo>
                      <a:lnTo>
                        <a:pt x="2" y="74"/>
                      </a:lnTo>
                      <a:lnTo>
                        <a:pt x="0" y="82"/>
                      </a:lnTo>
                      <a:lnTo>
                        <a:pt x="0" y="90"/>
                      </a:lnTo>
                      <a:lnTo>
                        <a:pt x="4" y="102"/>
                      </a:lnTo>
                      <a:lnTo>
                        <a:pt x="18" y="132"/>
                      </a:lnTo>
                      <a:lnTo>
                        <a:pt x="38" y="170"/>
                      </a:lnTo>
                      <a:lnTo>
                        <a:pt x="90" y="260"/>
                      </a:lnTo>
                      <a:lnTo>
                        <a:pt x="116" y="308"/>
                      </a:lnTo>
                      <a:lnTo>
                        <a:pt x="140" y="356"/>
                      </a:lnTo>
                      <a:lnTo>
                        <a:pt x="140" y="356"/>
                      </a:lnTo>
                      <a:lnTo>
                        <a:pt x="150" y="386"/>
                      </a:lnTo>
                      <a:lnTo>
                        <a:pt x="164" y="424"/>
                      </a:lnTo>
                      <a:lnTo>
                        <a:pt x="196" y="526"/>
                      </a:lnTo>
                      <a:lnTo>
                        <a:pt x="234" y="650"/>
                      </a:lnTo>
                      <a:lnTo>
                        <a:pt x="270" y="788"/>
                      </a:lnTo>
                      <a:lnTo>
                        <a:pt x="306" y="928"/>
                      </a:lnTo>
                      <a:lnTo>
                        <a:pt x="336" y="1062"/>
                      </a:lnTo>
                      <a:lnTo>
                        <a:pt x="360" y="1178"/>
                      </a:lnTo>
                      <a:lnTo>
                        <a:pt x="368" y="1228"/>
                      </a:lnTo>
                      <a:lnTo>
                        <a:pt x="372" y="1268"/>
                      </a:lnTo>
                      <a:lnTo>
                        <a:pt x="372" y="1268"/>
                      </a:lnTo>
                      <a:lnTo>
                        <a:pt x="442" y="1252"/>
                      </a:lnTo>
                      <a:lnTo>
                        <a:pt x="602" y="1212"/>
                      </a:lnTo>
                      <a:lnTo>
                        <a:pt x="690" y="1192"/>
                      </a:lnTo>
                      <a:lnTo>
                        <a:pt x="774" y="1174"/>
                      </a:lnTo>
                      <a:lnTo>
                        <a:pt x="842" y="1162"/>
                      </a:lnTo>
                      <a:lnTo>
                        <a:pt x="868" y="1158"/>
                      </a:lnTo>
                      <a:lnTo>
                        <a:pt x="886" y="1156"/>
                      </a:lnTo>
                      <a:lnTo>
                        <a:pt x="886" y="1078"/>
                      </a:lnTo>
                      <a:lnTo>
                        <a:pt x="886" y="1078"/>
                      </a:lnTo>
                      <a:lnTo>
                        <a:pt x="900" y="1100"/>
                      </a:lnTo>
                      <a:lnTo>
                        <a:pt x="910" y="1122"/>
                      </a:lnTo>
                      <a:lnTo>
                        <a:pt x="920" y="1146"/>
                      </a:lnTo>
                      <a:lnTo>
                        <a:pt x="920" y="1146"/>
                      </a:lnTo>
                      <a:lnTo>
                        <a:pt x="1000" y="1144"/>
                      </a:lnTo>
                      <a:lnTo>
                        <a:pt x="1066" y="1144"/>
                      </a:lnTo>
                      <a:lnTo>
                        <a:pt x="1116" y="1146"/>
                      </a:lnTo>
                      <a:lnTo>
                        <a:pt x="1116" y="1146"/>
                      </a:lnTo>
                      <a:lnTo>
                        <a:pt x="1054" y="998"/>
                      </a:lnTo>
                      <a:lnTo>
                        <a:pt x="988" y="844"/>
                      </a:lnTo>
                      <a:lnTo>
                        <a:pt x="906" y="660"/>
                      </a:lnTo>
                      <a:lnTo>
                        <a:pt x="820" y="464"/>
                      </a:lnTo>
                      <a:lnTo>
                        <a:pt x="732" y="276"/>
                      </a:lnTo>
                      <a:lnTo>
                        <a:pt x="692" y="192"/>
                      </a:lnTo>
                      <a:lnTo>
                        <a:pt x="654" y="116"/>
                      </a:lnTo>
                      <a:lnTo>
                        <a:pt x="620" y="50"/>
                      </a:lnTo>
                      <a:lnTo>
                        <a:pt x="590" y="0"/>
                      </a:lnTo>
                      <a:lnTo>
                        <a:pt x="590" y="0"/>
                      </a:lnTo>
                      <a:lnTo>
                        <a:pt x="546" y="0"/>
                      </a:lnTo>
                      <a:lnTo>
                        <a:pt x="442" y="2"/>
                      </a:lnTo>
                      <a:lnTo>
                        <a:pt x="380" y="6"/>
                      </a:lnTo>
                      <a:lnTo>
                        <a:pt x="320" y="10"/>
                      </a:lnTo>
                      <a:lnTo>
                        <a:pt x="266" y="14"/>
                      </a:lnTo>
                      <a:lnTo>
                        <a:pt x="22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2" name="iṧļíḋe">
                  <a:extLst>
                    <a:ext uri="{FF2B5EF4-FFF2-40B4-BE49-F238E27FC236}">
                      <a16:creationId xmlns:a16="http://schemas.microsoft.com/office/drawing/2014/main" xmlns="" id="{86378C6E-901E-4029-8B71-1F482C6ABE70}"/>
                    </a:ext>
                  </a:extLst>
                </p:cNvPr>
                <p:cNvSpPr/>
                <p:nvPr/>
              </p:nvSpPr>
              <p:spPr bwMode="auto">
                <a:xfrm>
                  <a:off x="2155136" y="2902400"/>
                  <a:ext cx="181188" cy="272736"/>
                </a:xfrm>
                <a:custGeom>
                  <a:avLst/>
                  <a:gdLst>
                    <a:gd name="T0" fmla="*/ 98 w 190"/>
                    <a:gd name="T1" fmla="*/ 26 h 286"/>
                    <a:gd name="T2" fmla="*/ 98 w 190"/>
                    <a:gd name="T3" fmla="*/ 26 h 286"/>
                    <a:gd name="T4" fmla="*/ 134 w 190"/>
                    <a:gd name="T5" fmla="*/ 90 h 286"/>
                    <a:gd name="T6" fmla="*/ 164 w 190"/>
                    <a:gd name="T7" fmla="*/ 138 h 286"/>
                    <a:gd name="T8" fmla="*/ 176 w 190"/>
                    <a:gd name="T9" fmla="*/ 156 h 286"/>
                    <a:gd name="T10" fmla="*/ 188 w 190"/>
                    <a:gd name="T11" fmla="*/ 168 h 286"/>
                    <a:gd name="T12" fmla="*/ 188 w 190"/>
                    <a:gd name="T13" fmla="*/ 168 h 286"/>
                    <a:gd name="T14" fmla="*/ 190 w 190"/>
                    <a:gd name="T15" fmla="*/ 210 h 286"/>
                    <a:gd name="T16" fmla="*/ 188 w 190"/>
                    <a:gd name="T17" fmla="*/ 240 h 286"/>
                    <a:gd name="T18" fmla="*/ 182 w 190"/>
                    <a:gd name="T19" fmla="*/ 262 h 286"/>
                    <a:gd name="T20" fmla="*/ 180 w 190"/>
                    <a:gd name="T21" fmla="*/ 270 h 286"/>
                    <a:gd name="T22" fmla="*/ 174 w 190"/>
                    <a:gd name="T23" fmla="*/ 276 h 286"/>
                    <a:gd name="T24" fmla="*/ 170 w 190"/>
                    <a:gd name="T25" fmla="*/ 282 h 286"/>
                    <a:gd name="T26" fmla="*/ 166 w 190"/>
                    <a:gd name="T27" fmla="*/ 284 h 286"/>
                    <a:gd name="T28" fmla="*/ 160 w 190"/>
                    <a:gd name="T29" fmla="*/ 286 h 286"/>
                    <a:gd name="T30" fmla="*/ 154 w 190"/>
                    <a:gd name="T31" fmla="*/ 286 h 286"/>
                    <a:gd name="T32" fmla="*/ 140 w 190"/>
                    <a:gd name="T33" fmla="*/ 282 h 286"/>
                    <a:gd name="T34" fmla="*/ 128 w 190"/>
                    <a:gd name="T35" fmla="*/ 276 h 286"/>
                    <a:gd name="T36" fmla="*/ 114 w 190"/>
                    <a:gd name="T37" fmla="*/ 266 h 286"/>
                    <a:gd name="T38" fmla="*/ 100 w 190"/>
                    <a:gd name="T39" fmla="*/ 254 h 286"/>
                    <a:gd name="T40" fmla="*/ 76 w 190"/>
                    <a:gd name="T41" fmla="*/ 228 h 286"/>
                    <a:gd name="T42" fmla="*/ 60 w 190"/>
                    <a:gd name="T43" fmla="*/ 208 h 286"/>
                    <a:gd name="T44" fmla="*/ 52 w 190"/>
                    <a:gd name="T45" fmla="*/ 198 h 286"/>
                    <a:gd name="T46" fmla="*/ 52 w 190"/>
                    <a:gd name="T47" fmla="*/ 198 h 286"/>
                    <a:gd name="T48" fmla="*/ 30 w 190"/>
                    <a:gd name="T49" fmla="*/ 134 h 286"/>
                    <a:gd name="T50" fmla="*/ 12 w 190"/>
                    <a:gd name="T51" fmla="*/ 76 h 286"/>
                    <a:gd name="T52" fmla="*/ 0 w 190"/>
                    <a:gd name="T53" fmla="*/ 26 h 286"/>
                    <a:gd name="T54" fmla="*/ 0 w 190"/>
                    <a:gd name="T55" fmla="*/ 26 h 286"/>
                    <a:gd name="T56" fmla="*/ 0 w 190"/>
                    <a:gd name="T57" fmla="*/ 16 h 286"/>
                    <a:gd name="T58" fmla="*/ 0 w 190"/>
                    <a:gd name="T59" fmla="*/ 10 h 286"/>
                    <a:gd name="T60" fmla="*/ 4 w 190"/>
                    <a:gd name="T61" fmla="*/ 4 h 286"/>
                    <a:gd name="T62" fmla="*/ 10 w 190"/>
                    <a:gd name="T63" fmla="*/ 2 h 286"/>
                    <a:gd name="T64" fmla="*/ 18 w 190"/>
                    <a:gd name="T65" fmla="*/ 0 h 286"/>
                    <a:gd name="T66" fmla="*/ 26 w 190"/>
                    <a:gd name="T67" fmla="*/ 0 h 286"/>
                    <a:gd name="T68" fmla="*/ 44 w 190"/>
                    <a:gd name="T69" fmla="*/ 4 h 286"/>
                    <a:gd name="T70" fmla="*/ 64 w 190"/>
                    <a:gd name="T71" fmla="*/ 10 h 286"/>
                    <a:gd name="T72" fmla="*/ 80 w 190"/>
                    <a:gd name="T73" fmla="*/ 18 h 286"/>
                    <a:gd name="T74" fmla="*/ 98 w 190"/>
                    <a:gd name="T75" fmla="*/ 2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0" h="286">
                      <a:moveTo>
                        <a:pt x="98" y="26"/>
                      </a:moveTo>
                      <a:lnTo>
                        <a:pt x="98" y="26"/>
                      </a:lnTo>
                      <a:lnTo>
                        <a:pt x="134" y="90"/>
                      </a:lnTo>
                      <a:lnTo>
                        <a:pt x="164" y="138"/>
                      </a:lnTo>
                      <a:lnTo>
                        <a:pt x="176" y="156"/>
                      </a:lnTo>
                      <a:lnTo>
                        <a:pt x="188" y="168"/>
                      </a:lnTo>
                      <a:lnTo>
                        <a:pt x="188" y="168"/>
                      </a:lnTo>
                      <a:lnTo>
                        <a:pt x="190" y="210"/>
                      </a:lnTo>
                      <a:lnTo>
                        <a:pt x="188" y="240"/>
                      </a:lnTo>
                      <a:lnTo>
                        <a:pt x="182" y="262"/>
                      </a:lnTo>
                      <a:lnTo>
                        <a:pt x="180" y="270"/>
                      </a:lnTo>
                      <a:lnTo>
                        <a:pt x="174" y="276"/>
                      </a:lnTo>
                      <a:lnTo>
                        <a:pt x="170" y="282"/>
                      </a:lnTo>
                      <a:lnTo>
                        <a:pt x="166" y="284"/>
                      </a:lnTo>
                      <a:lnTo>
                        <a:pt x="160" y="286"/>
                      </a:lnTo>
                      <a:lnTo>
                        <a:pt x="154" y="286"/>
                      </a:lnTo>
                      <a:lnTo>
                        <a:pt x="140" y="282"/>
                      </a:lnTo>
                      <a:lnTo>
                        <a:pt x="128" y="276"/>
                      </a:lnTo>
                      <a:lnTo>
                        <a:pt x="114" y="266"/>
                      </a:lnTo>
                      <a:lnTo>
                        <a:pt x="100" y="254"/>
                      </a:lnTo>
                      <a:lnTo>
                        <a:pt x="76" y="228"/>
                      </a:lnTo>
                      <a:lnTo>
                        <a:pt x="60" y="208"/>
                      </a:lnTo>
                      <a:lnTo>
                        <a:pt x="52" y="198"/>
                      </a:lnTo>
                      <a:lnTo>
                        <a:pt x="52" y="198"/>
                      </a:lnTo>
                      <a:lnTo>
                        <a:pt x="30" y="134"/>
                      </a:lnTo>
                      <a:lnTo>
                        <a:pt x="12" y="76"/>
                      </a:lnTo>
                      <a:lnTo>
                        <a:pt x="0" y="26"/>
                      </a:lnTo>
                      <a:lnTo>
                        <a:pt x="0" y="26"/>
                      </a:lnTo>
                      <a:lnTo>
                        <a:pt x="0" y="16"/>
                      </a:lnTo>
                      <a:lnTo>
                        <a:pt x="0" y="10"/>
                      </a:lnTo>
                      <a:lnTo>
                        <a:pt x="4" y="4"/>
                      </a:lnTo>
                      <a:lnTo>
                        <a:pt x="10" y="2"/>
                      </a:lnTo>
                      <a:lnTo>
                        <a:pt x="18" y="0"/>
                      </a:lnTo>
                      <a:lnTo>
                        <a:pt x="26" y="0"/>
                      </a:lnTo>
                      <a:lnTo>
                        <a:pt x="44" y="4"/>
                      </a:lnTo>
                      <a:lnTo>
                        <a:pt x="64" y="10"/>
                      </a:lnTo>
                      <a:lnTo>
                        <a:pt x="80" y="18"/>
                      </a:lnTo>
                      <a:lnTo>
                        <a:pt x="98" y="26"/>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3" name="iṩľïḑe">
                  <a:extLst>
                    <a:ext uri="{FF2B5EF4-FFF2-40B4-BE49-F238E27FC236}">
                      <a16:creationId xmlns:a16="http://schemas.microsoft.com/office/drawing/2014/main" xmlns="" id="{2E832EC8-2753-4E1F-8CE6-37D729AE3473}"/>
                    </a:ext>
                  </a:extLst>
                </p:cNvPr>
                <p:cNvSpPr/>
                <p:nvPr/>
              </p:nvSpPr>
              <p:spPr bwMode="auto">
                <a:xfrm>
                  <a:off x="2155136" y="2902400"/>
                  <a:ext cx="181188" cy="272736"/>
                </a:xfrm>
                <a:custGeom>
                  <a:avLst/>
                  <a:gdLst>
                    <a:gd name="T0" fmla="*/ 98 w 190"/>
                    <a:gd name="T1" fmla="*/ 26 h 286"/>
                    <a:gd name="T2" fmla="*/ 98 w 190"/>
                    <a:gd name="T3" fmla="*/ 26 h 286"/>
                    <a:gd name="T4" fmla="*/ 134 w 190"/>
                    <a:gd name="T5" fmla="*/ 90 h 286"/>
                    <a:gd name="T6" fmla="*/ 164 w 190"/>
                    <a:gd name="T7" fmla="*/ 138 h 286"/>
                    <a:gd name="T8" fmla="*/ 176 w 190"/>
                    <a:gd name="T9" fmla="*/ 156 h 286"/>
                    <a:gd name="T10" fmla="*/ 188 w 190"/>
                    <a:gd name="T11" fmla="*/ 168 h 286"/>
                    <a:gd name="T12" fmla="*/ 188 w 190"/>
                    <a:gd name="T13" fmla="*/ 168 h 286"/>
                    <a:gd name="T14" fmla="*/ 190 w 190"/>
                    <a:gd name="T15" fmla="*/ 210 h 286"/>
                    <a:gd name="T16" fmla="*/ 188 w 190"/>
                    <a:gd name="T17" fmla="*/ 240 h 286"/>
                    <a:gd name="T18" fmla="*/ 182 w 190"/>
                    <a:gd name="T19" fmla="*/ 262 h 286"/>
                    <a:gd name="T20" fmla="*/ 180 w 190"/>
                    <a:gd name="T21" fmla="*/ 270 h 286"/>
                    <a:gd name="T22" fmla="*/ 174 w 190"/>
                    <a:gd name="T23" fmla="*/ 276 h 286"/>
                    <a:gd name="T24" fmla="*/ 170 w 190"/>
                    <a:gd name="T25" fmla="*/ 282 h 286"/>
                    <a:gd name="T26" fmla="*/ 166 w 190"/>
                    <a:gd name="T27" fmla="*/ 284 h 286"/>
                    <a:gd name="T28" fmla="*/ 160 w 190"/>
                    <a:gd name="T29" fmla="*/ 286 h 286"/>
                    <a:gd name="T30" fmla="*/ 154 w 190"/>
                    <a:gd name="T31" fmla="*/ 286 h 286"/>
                    <a:gd name="T32" fmla="*/ 140 w 190"/>
                    <a:gd name="T33" fmla="*/ 282 h 286"/>
                    <a:gd name="T34" fmla="*/ 128 w 190"/>
                    <a:gd name="T35" fmla="*/ 276 h 286"/>
                    <a:gd name="T36" fmla="*/ 114 w 190"/>
                    <a:gd name="T37" fmla="*/ 266 h 286"/>
                    <a:gd name="T38" fmla="*/ 100 w 190"/>
                    <a:gd name="T39" fmla="*/ 254 h 286"/>
                    <a:gd name="T40" fmla="*/ 76 w 190"/>
                    <a:gd name="T41" fmla="*/ 228 h 286"/>
                    <a:gd name="T42" fmla="*/ 60 w 190"/>
                    <a:gd name="T43" fmla="*/ 208 h 286"/>
                    <a:gd name="T44" fmla="*/ 52 w 190"/>
                    <a:gd name="T45" fmla="*/ 198 h 286"/>
                    <a:gd name="T46" fmla="*/ 52 w 190"/>
                    <a:gd name="T47" fmla="*/ 198 h 286"/>
                    <a:gd name="T48" fmla="*/ 30 w 190"/>
                    <a:gd name="T49" fmla="*/ 134 h 286"/>
                    <a:gd name="T50" fmla="*/ 12 w 190"/>
                    <a:gd name="T51" fmla="*/ 76 h 286"/>
                    <a:gd name="T52" fmla="*/ 0 w 190"/>
                    <a:gd name="T53" fmla="*/ 26 h 286"/>
                    <a:gd name="T54" fmla="*/ 0 w 190"/>
                    <a:gd name="T55" fmla="*/ 26 h 286"/>
                    <a:gd name="T56" fmla="*/ 0 w 190"/>
                    <a:gd name="T57" fmla="*/ 16 h 286"/>
                    <a:gd name="T58" fmla="*/ 0 w 190"/>
                    <a:gd name="T59" fmla="*/ 10 h 286"/>
                    <a:gd name="T60" fmla="*/ 4 w 190"/>
                    <a:gd name="T61" fmla="*/ 4 h 286"/>
                    <a:gd name="T62" fmla="*/ 10 w 190"/>
                    <a:gd name="T63" fmla="*/ 2 h 286"/>
                    <a:gd name="T64" fmla="*/ 18 w 190"/>
                    <a:gd name="T65" fmla="*/ 0 h 286"/>
                    <a:gd name="T66" fmla="*/ 26 w 190"/>
                    <a:gd name="T67" fmla="*/ 0 h 286"/>
                    <a:gd name="T68" fmla="*/ 44 w 190"/>
                    <a:gd name="T69" fmla="*/ 4 h 286"/>
                    <a:gd name="T70" fmla="*/ 64 w 190"/>
                    <a:gd name="T71" fmla="*/ 10 h 286"/>
                    <a:gd name="T72" fmla="*/ 80 w 190"/>
                    <a:gd name="T73" fmla="*/ 18 h 286"/>
                    <a:gd name="T74" fmla="*/ 98 w 190"/>
                    <a:gd name="T75" fmla="*/ 2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0" h="286">
                      <a:moveTo>
                        <a:pt x="98" y="26"/>
                      </a:moveTo>
                      <a:lnTo>
                        <a:pt x="98" y="26"/>
                      </a:lnTo>
                      <a:lnTo>
                        <a:pt x="134" y="90"/>
                      </a:lnTo>
                      <a:lnTo>
                        <a:pt x="164" y="138"/>
                      </a:lnTo>
                      <a:lnTo>
                        <a:pt x="176" y="156"/>
                      </a:lnTo>
                      <a:lnTo>
                        <a:pt x="188" y="168"/>
                      </a:lnTo>
                      <a:lnTo>
                        <a:pt x="188" y="168"/>
                      </a:lnTo>
                      <a:lnTo>
                        <a:pt x="190" y="210"/>
                      </a:lnTo>
                      <a:lnTo>
                        <a:pt x="188" y="240"/>
                      </a:lnTo>
                      <a:lnTo>
                        <a:pt x="182" y="262"/>
                      </a:lnTo>
                      <a:lnTo>
                        <a:pt x="180" y="270"/>
                      </a:lnTo>
                      <a:lnTo>
                        <a:pt x="174" y="276"/>
                      </a:lnTo>
                      <a:lnTo>
                        <a:pt x="170" y="282"/>
                      </a:lnTo>
                      <a:lnTo>
                        <a:pt x="166" y="284"/>
                      </a:lnTo>
                      <a:lnTo>
                        <a:pt x="160" y="286"/>
                      </a:lnTo>
                      <a:lnTo>
                        <a:pt x="154" y="286"/>
                      </a:lnTo>
                      <a:lnTo>
                        <a:pt x="140" y="282"/>
                      </a:lnTo>
                      <a:lnTo>
                        <a:pt x="128" y="276"/>
                      </a:lnTo>
                      <a:lnTo>
                        <a:pt x="114" y="266"/>
                      </a:lnTo>
                      <a:lnTo>
                        <a:pt x="100" y="254"/>
                      </a:lnTo>
                      <a:lnTo>
                        <a:pt x="76" y="228"/>
                      </a:lnTo>
                      <a:lnTo>
                        <a:pt x="60" y="208"/>
                      </a:lnTo>
                      <a:lnTo>
                        <a:pt x="52" y="198"/>
                      </a:lnTo>
                      <a:lnTo>
                        <a:pt x="52" y="198"/>
                      </a:lnTo>
                      <a:lnTo>
                        <a:pt x="30" y="134"/>
                      </a:lnTo>
                      <a:lnTo>
                        <a:pt x="12" y="76"/>
                      </a:lnTo>
                      <a:lnTo>
                        <a:pt x="0" y="26"/>
                      </a:lnTo>
                      <a:lnTo>
                        <a:pt x="0" y="26"/>
                      </a:lnTo>
                      <a:lnTo>
                        <a:pt x="0" y="16"/>
                      </a:lnTo>
                      <a:lnTo>
                        <a:pt x="0" y="10"/>
                      </a:lnTo>
                      <a:lnTo>
                        <a:pt x="4" y="4"/>
                      </a:lnTo>
                      <a:lnTo>
                        <a:pt x="10" y="2"/>
                      </a:lnTo>
                      <a:lnTo>
                        <a:pt x="18" y="0"/>
                      </a:lnTo>
                      <a:lnTo>
                        <a:pt x="26" y="0"/>
                      </a:lnTo>
                      <a:lnTo>
                        <a:pt x="44" y="4"/>
                      </a:lnTo>
                      <a:lnTo>
                        <a:pt x="64" y="10"/>
                      </a:lnTo>
                      <a:lnTo>
                        <a:pt x="80" y="18"/>
                      </a:lnTo>
                      <a:lnTo>
                        <a:pt x="98"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4" name="îṥļíḓé">
                  <a:extLst>
                    <a:ext uri="{FF2B5EF4-FFF2-40B4-BE49-F238E27FC236}">
                      <a16:creationId xmlns:a16="http://schemas.microsoft.com/office/drawing/2014/main" xmlns="" id="{CF71A747-9F2A-4872-913B-34697935E215}"/>
                    </a:ext>
                  </a:extLst>
                </p:cNvPr>
                <p:cNvSpPr/>
                <p:nvPr/>
              </p:nvSpPr>
              <p:spPr bwMode="auto">
                <a:xfrm>
                  <a:off x="2103640" y="3045443"/>
                  <a:ext cx="438667" cy="547380"/>
                </a:xfrm>
                <a:custGeom>
                  <a:avLst/>
                  <a:gdLst>
                    <a:gd name="T0" fmla="*/ 148 w 460"/>
                    <a:gd name="T1" fmla="*/ 0 h 574"/>
                    <a:gd name="T2" fmla="*/ 224 w 460"/>
                    <a:gd name="T3" fmla="*/ 124 h 574"/>
                    <a:gd name="T4" fmla="*/ 192 w 460"/>
                    <a:gd name="T5" fmla="*/ 0 h 574"/>
                    <a:gd name="T6" fmla="*/ 288 w 460"/>
                    <a:gd name="T7" fmla="*/ 0 h 574"/>
                    <a:gd name="T8" fmla="*/ 288 w 460"/>
                    <a:gd name="T9" fmla="*/ 0 h 574"/>
                    <a:gd name="T10" fmla="*/ 312 w 460"/>
                    <a:gd name="T11" fmla="*/ 64 h 574"/>
                    <a:gd name="T12" fmla="*/ 338 w 460"/>
                    <a:gd name="T13" fmla="*/ 134 h 574"/>
                    <a:gd name="T14" fmla="*/ 366 w 460"/>
                    <a:gd name="T15" fmla="*/ 220 h 574"/>
                    <a:gd name="T16" fmla="*/ 398 w 460"/>
                    <a:gd name="T17" fmla="*/ 314 h 574"/>
                    <a:gd name="T18" fmla="*/ 426 w 460"/>
                    <a:gd name="T19" fmla="*/ 408 h 574"/>
                    <a:gd name="T20" fmla="*/ 436 w 460"/>
                    <a:gd name="T21" fmla="*/ 454 h 574"/>
                    <a:gd name="T22" fmla="*/ 446 w 460"/>
                    <a:gd name="T23" fmla="*/ 498 h 574"/>
                    <a:gd name="T24" fmla="*/ 454 w 460"/>
                    <a:gd name="T25" fmla="*/ 538 h 574"/>
                    <a:gd name="T26" fmla="*/ 460 w 460"/>
                    <a:gd name="T27" fmla="*/ 574 h 574"/>
                    <a:gd name="T28" fmla="*/ 460 w 460"/>
                    <a:gd name="T29" fmla="*/ 574 h 574"/>
                    <a:gd name="T30" fmla="*/ 400 w 460"/>
                    <a:gd name="T31" fmla="*/ 506 h 574"/>
                    <a:gd name="T32" fmla="*/ 264 w 460"/>
                    <a:gd name="T33" fmla="*/ 350 h 574"/>
                    <a:gd name="T34" fmla="*/ 186 w 460"/>
                    <a:gd name="T35" fmla="*/ 264 h 574"/>
                    <a:gd name="T36" fmla="*/ 110 w 460"/>
                    <a:gd name="T37" fmla="*/ 182 h 574"/>
                    <a:gd name="T38" fmla="*/ 46 w 460"/>
                    <a:gd name="T39" fmla="*/ 116 h 574"/>
                    <a:gd name="T40" fmla="*/ 20 w 460"/>
                    <a:gd name="T41" fmla="*/ 92 h 574"/>
                    <a:gd name="T42" fmla="*/ 0 w 460"/>
                    <a:gd name="T43" fmla="*/ 76 h 574"/>
                    <a:gd name="T44" fmla="*/ 148 w 460"/>
                    <a:gd name="T45" fmla="*/ 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0" h="574">
                      <a:moveTo>
                        <a:pt x="148" y="0"/>
                      </a:moveTo>
                      <a:lnTo>
                        <a:pt x="224" y="124"/>
                      </a:lnTo>
                      <a:lnTo>
                        <a:pt x="192" y="0"/>
                      </a:lnTo>
                      <a:lnTo>
                        <a:pt x="288" y="0"/>
                      </a:lnTo>
                      <a:lnTo>
                        <a:pt x="288" y="0"/>
                      </a:lnTo>
                      <a:lnTo>
                        <a:pt x="312" y="64"/>
                      </a:lnTo>
                      <a:lnTo>
                        <a:pt x="338" y="134"/>
                      </a:lnTo>
                      <a:lnTo>
                        <a:pt x="366" y="220"/>
                      </a:lnTo>
                      <a:lnTo>
                        <a:pt x="398" y="314"/>
                      </a:lnTo>
                      <a:lnTo>
                        <a:pt x="426" y="408"/>
                      </a:lnTo>
                      <a:lnTo>
                        <a:pt x="436" y="454"/>
                      </a:lnTo>
                      <a:lnTo>
                        <a:pt x="446" y="498"/>
                      </a:lnTo>
                      <a:lnTo>
                        <a:pt x="454" y="538"/>
                      </a:lnTo>
                      <a:lnTo>
                        <a:pt x="460" y="574"/>
                      </a:lnTo>
                      <a:lnTo>
                        <a:pt x="460" y="574"/>
                      </a:lnTo>
                      <a:lnTo>
                        <a:pt x="400" y="506"/>
                      </a:lnTo>
                      <a:lnTo>
                        <a:pt x="264" y="350"/>
                      </a:lnTo>
                      <a:lnTo>
                        <a:pt x="186" y="264"/>
                      </a:lnTo>
                      <a:lnTo>
                        <a:pt x="110" y="182"/>
                      </a:lnTo>
                      <a:lnTo>
                        <a:pt x="46" y="116"/>
                      </a:lnTo>
                      <a:lnTo>
                        <a:pt x="20" y="92"/>
                      </a:lnTo>
                      <a:lnTo>
                        <a:pt x="0" y="76"/>
                      </a:lnTo>
                      <a:lnTo>
                        <a:pt x="148"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5" name="îṡľîḑê">
                  <a:extLst>
                    <a:ext uri="{FF2B5EF4-FFF2-40B4-BE49-F238E27FC236}">
                      <a16:creationId xmlns:a16="http://schemas.microsoft.com/office/drawing/2014/main" xmlns="" id="{01728EBB-701B-4DEF-AB02-58B9B25AE8BD}"/>
                    </a:ext>
                  </a:extLst>
                </p:cNvPr>
                <p:cNvSpPr/>
                <p:nvPr/>
              </p:nvSpPr>
              <p:spPr bwMode="auto">
                <a:xfrm>
                  <a:off x="2088382" y="3020649"/>
                  <a:ext cx="156394" cy="143044"/>
                </a:xfrm>
                <a:custGeom>
                  <a:avLst/>
                  <a:gdLst>
                    <a:gd name="T0" fmla="*/ 0 w 164"/>
                    <a:gd name="T1" fmla="*/ 0 h 150"/>
                    <a:gd name="T2" fmla="*/ 164 w 164"/>
                    <a:gd name="T3" fmla="*/ 26 h 150"/>
                    <a:gd name="T4" fmla="*/ 164 w 164"/>
                    <a:gd name="T5" fmla="*/ 150 h 150"/>
                    <a:gd name="T6" fmla="*/ 164 w 164"/>
                    <a:gd name="T7" fmla="*/ 150 h 150"/>
                    <a:gd name="T8" fmla="*/ 84 w 164"/>
                    <a:gd name="T9" fmla="*/ 126 h 150"/>
                    <a:gd name="T10" fmla="*/ 28 w 164"/>
                    <a:gd name="T11" fmla="*/ 106 h 150"/>
                    <a:gd name="T12" fmla="*/ 8 w 164"/>
                    <a:gd name="T13" fmla="*/ 98 h 150"/>
                    <a:gd name="T14" fmla="*/ 0 w 164"/>
                    <a:gd name="T15" fmla="*/ 94 h 150"/>
                    <a:gd name="T16" fmla="*/ 0 w 164"/>
                    <a:gd name="T1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150">
                      <a:moveTo>
                        <a:pt x="0" y="0"/>
                      </a:moveTo>
                      <a:lnTo>
                        <a:pt x="164" y="26"/>
                      </a:lnTo>
                      <a:lnTo>
                        <a:pt x="164" y="150"/>
                      </a:lnTo>
                      <a:lnTo>
                        <a:pt x="164" y="150"/>
                      </a:lnTo>
                      <a:lnTo>
                        <a:pt x="84" y="126"/>
                      </a:lnTo>
                      <a:lnTo>
                        <a:pt x="28" y="106"/>
                      </a:lnTo>
                      <a:lnTo>
                        <a:pt x="8" y="98"/>
                      </a:lnTo>
                      <a:lnTo>
                        <a:pt x="0" y="9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6" name="ïṣlîḑe">
                  <a:extLst>
                    <a:ext uri="{FF2B5EF4-FFF2-40B4-BE49-F238E27FC236}">
                      <a16:creationId xmlns:a16="http://schemas.microsoft.com/office/drawing/2014/main" xmlns="" id="{2877A8E0-6BBA-4AB5-88AA-3658A1F3BA3B}"/>
                    </a:ext>
                  </a:extLst>
                </p:cNvPr>
                <p:cNvSpPr/>
                <p:nvPr/>
              </p:nvSpPr>
              <p:spPr bwMode="auto">
                <a:xfrm>
                  <a:off x="2269570" y="3146527"/>
                  <a:ext cx="125878" cy="87734"/>
                </a:xfrm>
                <a:custGeom>
                  <a:avLst/>
                  <a:gdLst>
                    <a:gd name="T0" fmla="*/ 0 w 132"/>
                    <a:gd name="T1" fmla="*/ 36 h 92"/>
                    <a:gd name="T2" fmla="*/ 0 w 132"/>
                    <a:gd name="T3" fmla="*/ 36 h 92"/>
                    <a:gd name="T4" fmla="*/ 10 w 132"/>
                    <a:gd name="T5" fmla="*/ 30 h 92"/>
                    <a:gd name="T6" fmla="*/ 36 w 132"/>
                    <a:gd name="T7" fmla="*/ 16 h 92"/>
                    <a:gd name="T8" fmla="*/ 52 w 132"/>
                    <a:gd name="T9" fmla="*/ 8 h 92"/>
                    <a:gd name="T10" fmla="*/ 70 w 132"/>
                    <a:gd name="T11" fmla="*/ 4 h 92"/>
                    <a:gd name="T12" fmla="*/ 90 w 132"/>
                    <a:gd name="T13" fmla="*/ 0 h 92"/>
                    <a:gd name="T14" fmla="*/ 108 w 132"/>
                    <a:gd name="T15" fmla="*/ 2 h 92"/>
                    <a:gd name="T16" fmla="*/ 132 w 132"/>
                    <a:gd name="T17" fmla="*/ 66 h 92"/>
                    <a:gd name="T18" fmla="*/ 78 w 132"/>
                    <a:gd name="T19" fmla="*/ 92 h 92"/>
                    <a:gd name="T20" fmla="*/ 0 w 132"/>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92">
                      <a:moveTo>
                        <a:pt x="0" y="36"/>
                      </a:moveTo>
                      <a:lnTo>
                        <a:pt x="0" y="36"/>
                      </a:lnTo>
                      <a:lnTo>
                        <a:pt x="10" y="30"/>
                      </a:lnTo>
                      <a:lnTo>
                        <a:pt x="36" y="16"/>
                      </a:lnTo>
                      <a:lnTo>
                        <a:pt x="52" y="8"/>
                      </a:lnTo>
                      <a:lnTo>
                        <a:pt x="70" y="4"/>
                      </a:lnTo>
                      <a:lnTo>
                        <a:pt x="90" y="0"/>
                      </a:lnTo>
                      <a:lnTo>
                        <a:pt x="108" y="2"/>
                      </a:lnTo>
                      <a:lnTo>
                        <a:pt x="132" y="66"/>
                      </a:lnTo>
                      <a:lnTo>
                        <a:pt x="78" y="92"/>
                      </a:lnTo>
                      <a:lnTo>
                        <a:pt x="0" y="36"/>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7" name="i$líḋe">
                  <a:extLst>
                    <a:ext uri="{FF2B5EF4-FFF2-40B4-BE49-F238E27FC236}">
                      <a16:creationId xmlns:a16="http://schemas.microsoft.com/office/drawing/2014/main" xmlns="" id="{EB6B800E-C3F3-47B8-ACAA-0C2E7B0FEF7C}"/>
                    </a:ext>
                  </a:extLst>
                </p:cNvPr>
                <p:cNvSpPr/>
                <p:nvPr/>
              </p:nvSpPr>
              <p:spPr bwMode="auto">
                <a:xfrm>
                  <a:off x="2343953" y="3209466"/>
                  <a:ext cx="215519" cy="404337"/>
                </a:xfrm>
                <a:custGeom>
                  <a:avLst/>
                  <a:gdLst>
                    <a:gd name="T0" fmla="*/ 22 w 226"/>
                    <a:gd name="T1" fmla="*/ 190 h 424"/>
                    <a:gd name="T2" fmla="*/ 0 w 226"/>
                    <a:gd name="T3" fmla="*/ 26 h 424"/>
                    <a:gd name="T4" fmla="*/ 54 w 226"/>
                    <a:gd name="T5" fmla="*/ 0 h 424"/>
                    <a:gd name="T6" fmla="*/ 54 w 226"/>
                    <a:gd name="T7" fmla="*/ 0 h 424"/>
                    <a:gd name="T8" fmla="*/ 110 w 226"/>
                    <a:gd name="T9" fmla="*/ 92 h 424"/>
                    <a:gd name="T10" fmla="*/ 156 w 226"/>
                    <a:gd name="T11" fmla="*/ 166 h 424"/>
                    <a:gd name="T12" fmla="*/ 188 w 226"/>
                    <a:gd name="T13" fmla="*/ 218 h 424"/>
                    <a:gd name="T14" fmla="*/ 226 w 226"/>
                    <a:gd name="T15" fmla="*/ 424 h 424"/>
                    <a:gd name="T16" fmla="*/ 22 w 226"/>
                    <a:gd name="T17" fmla="*/ 19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424">
                      <a:moveTo>
                        <a:pt x="22" y="190"/>
                      </a:moveTo>
                      <a:lnTo>
                        <a:pt x="0" y="26"/>
                      </a:lnTo>
                      <a:lnTo>
                        <a:pt x="54" y="0"/>
                      </a:lnTo>
                      <a:lnTo>
                        <a:pt x="54" y="0"/>
                      </a:lnTo>
                      <a:lnTo>
                        <a:pt x="110" y="92"/>
                      </a:lnTo>
                      <a:lnTo>
                        <a:pt x="156" y="166"/>
                      </a:lnTo>
                      <a:lnTo>
                        <a:pt x="188" y="218"/>
                      </a:lnTo>
                      <a:lnTo>
                        <a:pt x="226" y="424"/>
                      </a:lnTo>
                      <a:lnTo>
                        <a:pt x="22" y="190"/>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8" name="íš1íḍe">
                  <a:extLst>
                    <a:ext uri="{FF2B5EF4-FFF2-40B4-BE49-F238E27FC236}">
                      <a16:creationId xmlns:a16="http://schemas.microsoft.com/office/drawing/2014/main" xmlns="" id="{827D9100-E068-4A5E-AA19-C6F76E76F277}"/>
                    </a:ext>
                  </a:extLst>
                </p:cNvPr>
                <p:cNvSpPr/>
                <p:nvPr/>
              </p:nvSpPr>
              <p:spPr bwMode="auto">
                <a:xfrm>
                  <a:off x="2023536" y="3045443"/>
                  <a:ext cx="535937" cy="568360"/>
                </a:xfrm>
                <a:custGeom>
                  <a:avLst/>
                  <a:gdLst>
                    <a:gd name="T0" fmla="*/ 68 w 562"/>
                    <a:gd name="T1" fmla="*/ 0 h 596"/>
                    <a:gd name="T2" fmla="*/ 68 w 562"/>
                    <a:gd name="T3" fmla="*/ 0 h 596"/>
                    <a:gd name="T4" fmla="*/ 42 w 562"/>
                    <a:gd name="T5" fmla="*/ 70 h 596"/>
                    <a:gd name="T6" fmla="*/ 20 w 562"/>
                    <a:gd name="T7" fmla="*/ 134 h 596"/>
                    <a:gd name="T8" fmla="*/ 0 w 562"/>
                    <a:gd name="T9" fmla="*/ 198 h 596"/>
                    <a:gd name="T10" fmla="*/ 0 w 562"/>
                    <a:gd name="T11" fmla="*/ 198 h 596"/>
                    <a:gd name="T12" fmla="*/ 16 w 562"/>
                    <a:gd name="T13" fmla="*/ 204 h 596"/>
                    <a:gd name="T14" fmla="*/ 60 w 562"/>
                    <a:gd name="T15" fmla="*/ 216 h 596"/>
                    <a:gd name="T16" fmla="*/ 90 w 562"/>
                    <a:gd name="T17" fmla="*/ 224 h 596"/>
                    <a:gd name="T18" fmla="*/ 126 w 562"/>
                    <a:gd name="T19" fmla="*/ 232 h 596"/>
                    <a:gd name="T20" fmla="*/ 164 w 562"/>
                    <a:gd name="T21" fmla="*/ 238 h 596"/>
                    <a:gd name="T22" fmla="*/ 204 w 562"/>
                    <a:gd name="T23" fmla="*/ 244 h 596"/>
                    <a:gd name="T24" fmla="*/ 204 w 562"/>
                    <a:gd name="T25" fmla="*/ 244 h 596"/>
                    <a:gd name="T26" fmla="*/ 184 w 562"/>
                    <a:gd name="T27" fmla="*/ 338 h 596"/>
                    <a:gd name="T28" fmla="*/ 170 w 562"/>
                    <a:gd name="T29" fmla="*/ 406 h 596"/>
                    <a:gd name="T30" fmla="*/ 168 w 562"/>
                    <a:gd name="T31" fmla="*/ 430 h 596"/>
                    <a:gd name="T32" fmla="*/ 168 w 562"/>
                    <a:gd name="T33" fmla="*/ 442 h 596"/>
                    <a:gd name="T34" fmla="*/ 168 w 562"/>
                    <a:gd name="T35" fmla="*/ 442 h 596"/>
                    <a:gd name="T36" fmla="*/ 212 w 562"/>
                    <a:gd name="T37" fmla="*/ 458 h 596"/>
                    <a:gd name="T38" fmla="*/ 320 w 562"/>
                    <a:gd name="T39" fmla="*/ 494 h 596"/>
                    <a:gd name="T40" fmla="*/ 384 w 562"/>
                    <a:gd name="T41" fmla="*/ 518 h 596"/>
                    <a:gd name="T42" fmla="*/ 450 w 562"/>
                    <a:gd name="T43" fmla="*/ 544 h 596"/>
                    <a:gd name="T44" fmla="*/ 510 w 562"/>
                    <a:gd name="T45" fmla="*/ 570 h 596"/>
                    <a:gd name="T46" fmla="*/ 562 w 562"/>
                    <a:gd name="T47" fmla="*/ 596 h 596"/>
                    <a:gd name="T48" fmla="*/ 562 w 562"/>
                    <a:gd name="T49" fmla="*/ 596 h 596"/>
                    <a:gd name="T50" fmla="*/ 464 w 562"/>
                    <a:gd name="T51" fmla="*/ 486 h 596"/>
                    <a:gd name="T52" fmla="*/ 322 w 562"/>
                    <a:gd name="T53" fmla="*/ 326 h 596"/>
                    <a:gd name="T54" fmla="*/ 180 w 562"/>
                    <a:gd name="T55" fmla="*/ 172 h 596"/>
                    <a:gd name="T56" fmla="*/ 124 w 562"/>
                    <a:gd name="T57" fmla="*/ 112 h 596"/>
                    <a:gd name="T58" fmla="*/ 84 w 562"/>
                    <a:gd name="T59" fmla="*/ 70 h 596"/>
                    <a:gd name="T60" fmla="*/ 68 w 562"/>
                    <a:gd name="T6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2" h="596">
                      <a:moveTo>
                        <a:pt x="68" y="0"/>
                      </a:moveTo>
                      <a:lnTo>
                        <a:pt x="68" y="0"/>
                      </a:lnTo>
                      <a:lnTo>
                        <a:pt x="42" y="70"/>
                      </a:lnTo>
                      <a:lnTo>
                        <a:pt x="20" y="134"/>
                      </a:lnTo>
                      <a:lnTo>
                        <a:pt x="0" y="198"/>
                      </a:lnTo>
                      <a:lnTo>
                        <a:pt x="0" y="198"/>
                      </a:lnTo>
                      <a:lnTo>
                        <a:pt x="16" y="204"/>
                      </a:lnTo>
                      <a:lnTo>
                        <a:pt x="60" y="216"/>
                      </a:lnTo>
                      <a:lnTo>
                        <a:pt x="90" y="224"/>
                      </a:lnTo>
                      <a:lnTo>
                        <a:pt x="126" y="232"/>
                      </a:lnTo>
                      <a:lnTo>
                        <a:pt x="164" y="238"/>
                      </a:lnTo>
                      <a:lnTo>
                        <a:pt x="204" y="244"/>
                      </a:lnTo>
                      <a:lnTo>
                        <a:pt x="204" y="244"/>
                      </a:lnTo>
                      <a:lnTo>
                        <a:pt x="184" y="338"/>
                      </a:lnTo>
                      <a:lnTo>
                        <a:pt x="170" y="406"/>
                      </a:lnTo>
                      <a:lnTo>
                        <a:pt x="168" y="430"/>
                      </a:lnTo>
                      <a:lnTo>
                        <a:pt x="168" y="442"/>
                      </a:lnTo>
                      <a:lnTo>
                        <a:pt x="168" y="442"/>
                      </a:lnTo>
                      <a:lnTo>
                        <a:pt x="212" y="458"/>
                      </a:lnTo>
                      <a:lnTo>
                        <a:pt x="320" y="494"/>
                      </a:lnTo>
                      <a:lnTo>
                        <a:pt x="384" y="518"/>
                      </a:lnTo>
                      <a:lnTo>
                        <a:pt x="450" y="544"/>
                      </a:lnTo>
                      <a:lnTo>
                        <a:pt x="510" y="570"/>
                      </a:lnTo>
                      <a:lnTo>
                        <a:pt x="562" y="596"/>
                      </a:lnTo>
                      <a:lnTo>
                        <a:pt x="562" y="596"/>
                      </a:lnTo>
                      <a:lnTo>
                        <a:pt x="464" y="486"/>
                      </a:lnTo>
                      <a:lnTo>
                        <a:pt x="322" y="326"/>
                      </a:lnTo>
                      <a:lnTo>
                        <a:pt x="180" y="172"/>
                      </a:lnTo>
                      <a:lnTo>
                        <a:pt x="124" y="112"/>
                      </a:lnTo>
                      <a:lnTo>
                        <a:pt x="84" y="70"/>
                      </a:lnTo>
                      <a:lnTo>
                        <a:pt x="68" y="0"/>
                      </a:lnTo>
                      <a:close/>
                    </a:path>
                  </a:pathLst>
                </a:custGeom>
                <a:solidFill>
                  <a:srgbClr val="676C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9" name="îSľïďè">
                  <a:extLst>
                    <a:ext uri="{FF2B5EF4-FFF2-40B4-BE49-F238E27FC236}">
                      <a16:creationId xmlns:a16="http://schemas.microsoft.com/office/drawing/2014/main" xmlns="" id="{4B018BE8-4E27-468A-8D12-1005772F0914}"/>
                    </a:ext>
                  </a:extLst>
                </p:cNvPr>
                <p:cNvSpPr/>
                <p:nvPr/>
              </p:nvSpPr>
              <p:spPr bwMode="auto">
                <a:xfrm>
                  <a:off x="2364933" y="3014927"/>
                  <a:ext cx="247942" cy="598875"/>
                </a:xfrm>
                <a:custGeom>
                  <a:avLst/>
                  <a:gdLst>
                    <a:gd name="T0" fmla="*/ 0 w 260"/>
                    <a:gd name="T1" fmla="*/ 0 h 628"/>
                    <a:gd name="T2" fmla="*/ 0 w 260"/>
                    <a:gd name="T3" fmla="*/ 0 h 628"/>
                    <a:gd name="T4" fmla="*/ 14 w 260"/>
                    <a:gd name="T5" fmla="*/ 12 h 628"/>
                    <a:gd name="T6" fmla="*/ 48 w 260"/>
                    <a:gd name="T7" fmla="*/ 40 h 628"/>
                    <a:gd name="T8" fmla="*/ 70 w 260"/>
                    <a:gd name="T9" fmla="*/ 58 h 628"/>
                    <a:gd name="T10" fmla="*/ 94 w 260"/>
                    <a:gd name="T11" fmla="*/ 76 h 628"/>
                    <a:gd name="T12" fmla="*/ 120 w 260"/>
                    <a:gd name="T13" fmla="*/ 92 h 628"/>
                    <a:gd name="T14" fmla="*/ 146 w 260"/>
                    <a:gd name="T15" fmla="*/ 106 h 628"/>
                    <a:gd name="T16" fmla="*/ 146 w 260"/>
                    <a:gd name="T17" fmla="*/ 106 h 628"/>
                    <a:gd name="T18" fmla="*/ 136 w 260"/>
                    <a:gd name="T19" fmla="*/ 142 h 628"/>
                    <a:gd name="T20" fmla="*/ 124 w 260"/>
                    <a:gd name="T21" fmla="*/ 174 h 628"/>
                    <a:gd name="T22" fmla="*/ 118 w 260"/>
                    <a:gd name="T23" fmla="*/ 190 h 628"/>
                    <a:gd name="T24" fmla="*/ 110 w 260"/>
                    <a:gd name="T25" fmla="*/ 204 h 628"/>
                    <a:gd name="T26" fmla="*/ 110 w 260"/>
                    <a:gd name="T27" fmla="*/ 204 h 628"/>
                    <a:gd name="T28" fmla="*/ 168 w 260"/>
                    <a:gd name="T29" fmla="*/ 246 h 628"/>
                    <a:gd name="T30" fmla="*/ 218 w 260"/>
                    <a:gd name="T31" fmla="*/ 282 h 628"/>
                    <a:gd name="T32" fmla="*/ 242 w 260"/>
                    <a:gd name="T33" fmla="*/ 302 h 628"/>
                    <a:gd name="T34" fmla="*/ 260 w 260"/>
                    <a:gd name="T35" fmla="*/ 318 h 628"/>
                    <a:gd name="T36" fmla="*/ 260 w 260"/>
                    <a:gd name="T37" fmla="*/ 318 h 628"/>
                    <a:gd name="T38" fmla="*/ 252 w 260"/>
                    <a:gd name="T39" fmla="*/ 346 h 628"/>
                    <a:gd name="T40" fmla="*/ 242 w 260"/>
                    <a:gd name="T41" fmla="*/ 378 h 628"/>
                    <a:gd name="T42" fmla="*/ 232 w 260"/>
                    <a:gd name="T43" fmla="*/ 418 h 628"/>
                    <a:gd name="T44" fmla="*/ 222 w 260"/>
                    <a:gd name="T45" fmla="*/ 464 h 628"/>
                    <a:gd name="T46" fmla="*/ 214 w 260"/>
                    <a:gd name="T47" fmla="*/ 516 h 628"/>
                    <a:gd name="T48" fmla="*/ 206 w 260"/>
                    <a:gd name="T49" fmla="*/ 572 h 628"/>
                    <a:gd name="T50" fmla="*/ 204 w 260"/>
                    <a:gd name="T51" fmla="*/ 600 h 628"/>
                    <a:gd name="T52" fmla="*/ 204 w 260"/>
                    <a:gd name="T53" fmla="*/ 628 h 628"/>
                    <a:gd name="T54" fmla="*/ 204 w 260"/>
                    <a:gd name="T55" fmla="*/ 628 h 628"/>
                    <a:gd name="T56" fmla="*/ 178 w 260"/>
                    <a:gd name="T57" fmla="*/ 538 h 628"/>
                    <a:gd name="T58" fmla="*/ 118 w 260"/>
                    <a:gd name="T59" fmla="*/ 336 h 628"/>
                    <a:gd name="T60" fmla="*/ 82 w 260"/>
                    <a:gd name="T61" fmla="*/ 224 h 628"/>
                    <a:gd name="T62" fmla="*/ 50 w 260"/>
                    <a:gd name="T63" fmla="*/ 124 h 628"/>
                    <a:gd name="T64" fmla="*/ 20 w 260"/>
                    <a:gd name="T65" fmla="*/ 44 h 628"/>
                    <a:gd name="T66" fmla="*/ 10 w 260"/>
                    <a:gd name="T67" fmla="*/ 16 h 628"/>
                    <a:gd name="T68" fmla="*/ 0 w 260"/>
                    <a:gd name="T69" fmla="*/ 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628">
                      <a:moveTo>
                        <a:pt x="0" y="0"/>
                      </a:moveTo>
                      <a:lnTo>
                        <a:pt x="0" y="0"/>
                      </a:lnTo>
                      <a:lnTo>
                        <a:pt x="14" y="12"/>
                      </a:lnTo>
                      <a:lnTo>
                        <a:pt x="48" y="40"/>
                      </a:lnTo>
                      <a:lnTo>
                        <a:pt x="70" y="58"/>
                      </a:lnTo>
                      <a:lnTo>
                        <a:pt x="94" y="76"/>
                      </a:lnTo>
                      <a:lnTo>
                        <a:pt x="120" y="92"/>
                      </a:lnTo>
                      <a:lnTo>
                        <a:pt x="146" y="106"/>
                      </a:lnTo>
                      <a:lnTo>
                        <a:pt x="146" y="106"/>
                      </a:lnTo>
                      <a:lnTo>
                        <a:pt x="136" y="142"/>
                      </a:lnTo>
                      <a:lnTo>
                        <a:pt x="124" y="174"/>
                      </a:lnTo>
                      <a:lnTo>
                        <a:pt x="118" y="190"/>
                      </a:lnTo>
                      <a:lnTo>
                        <a:pt x="110" y="204"/>
                      </a:lnTo>
                      <a:lnTo>
                        <a:pt x="110" y="204"/>
                      </a:lnTo>
                      <a:lnTo>
                        <a:pt x="168" y="246"/>
                      </a:lnTo>
                      <a:lnTo>
                        <a:pt x="218" y="282"/>
                      </a:lnTo>
                      <a:lnTo>
                        <a:pt x="242" y="302"/>
                      </a:lnTo>
                      <a:lnTo>
                        <a:pt x="260" y="318"/>
                      </a:lnTo>
                      <a:lnTo>
                        <a:pt x="260" y="318"/>
                      </a:lnTo>
                      <a:lnTo>
                        <a:pt x="252" y="346"/>
                      </a:lnTo>
                      <a:lnTo>
                        <a:pt x="242" y="378"/>
                      </a:lnTo>
                      <a:lnTo>
                        <a:pt x="232" y="418"/>
                      </a:lnTo>
                      <a:lnTo>
                        <a:pt x="222" y="464"/>
                      </a:lnTo>
                      <a:lnTo>
                        <a:pt x="214" y="516"/>
                      </a:lnTo>
                      <a:lnTo>
                        <a:pt x="206" y="572"/>
                      </a:lnTo>
                      <a:lnTo>
                        <a:pt x="204" y="600"/>
                      </a:lnTo>
                      <a:lnTo>
                        <a:pt x="204" y="628"/>
                      </a:lnTo>
                      <a:lnTo>
                        <a:pt x="204" y="628"/>
                      </a:lnTo>
                      <a:lnTo>
                        <a:pt x="178" y="538"/>
                      </a:lnTo>
                      <a:lnTo>
                        <a:pt x="118" y="336"/>
                      </a:lnTo>
                      <a:lnTo>
                        <a:pt x="82" y="224"/>
                      </a:lnTo>
                      <a:lnTo>
                        <a:pt x="50" y="124"/>
                      </a:lnTo>
                      <a:lnTo>
                        <a:pt x="20" y="44"/>
                      </a:lnTo>
                      <a:lnTo>
                        <a:pt x="10" y="16"/>
                      </a:lnTo>
                      <a:lnTo>
                        <a:pt x="0" y="0"/>
                      </a:lnTo>
                      <a:close/>
                    </a:path>
                  </a:pathLst>
                </a:custGeom>
                <a:solidFill>
                  <a:srgbClr val="676C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0" name="íSḻíḑe">
                  <a:extLst>
                    <a:ext uri="{FF2B5EF4-FFF2-40B4-BE49-F238E27FC236}">
                      <a16:creationId xmlns:a16="http://schemas.microsoft.com/office/drawing/2014/main" xmlns="" id="{1A8380E5-BD41-428C-BC30-ED75E383543F}"/>
                    </a:ext>
                  </a:extLst>
                </p:cNvPr>
                <p:cNvSpPr/>
                <p:nvPr/>
              </p:nvSpPr>
              <p:spPr bwMode="auto">
                <a:xfrm>
                  <a:off x="2364933" y="3014927"/>
                  <a:ext cx="247942" cy="598875"/>
                </a:xfrm>
                <a:custGeom>
                  <a:avLst/>
                  <a:gdLst>
                    <a:gd name="T0" fmla="*/ 0 w 260"/>
                    <a:gd name="T1" fmla="*/ 0 h 628"/>
                    <a:gd name="T2" fmla="*/ 0 w 260"/>
                    <a:gd name="T3" fmla="*/ 0 h 628"/>
                    <a:gd name="T4" fmla="*/ 14 w 260"/>
                    <a:gd name="T5" fmla="*/ 12 h 628"/>
                    <a:gd name="T6" fmla="*/ 48 w 260"/>
                    <a:gd name="T7" fmla="*/ 40 h 628"/>
                    <a:gd name="T8" fmla="*/ 70 w 260"/>
                    <a:gd name="T9" fmla="*/ 58 h 628"/>
                    <a:gd name="T10" fmla="*/ 94 w 260"/>
                    <a:gd name="T11" fmla="*/ 76 h 628"/>
                    <a:gd name="T12" fmla="*/ 120 w 260"/>
                    <a:gd name="T13" fmla="*/ 92 h 628"/>
                    <a:gd name="T14" fmla="*/ 146 w 260"/>
                    <a:gd name="T15" fmla="*/ 106 h 628"/>
                    <a:gd name="T16" fmla="*/ 146 w 260"/>
                    <a:gd name="T17" fmla="*/ 106 h 628"/>
                    <a:gd name="T18" fmla="*/ 136 w 260"/>
                    <a:gd name="T19" fmla="*/ 142 h 628"/>
                    <a:gd name="T20" fmla="*/ 124 w 260"/>
                    <a:gd name="T21" fmla="*/ 174 h 628"/>
                    <a:gd name="T22" fmla="*/ 118 w 260"/>
                    <a:gd name="T23" fmla="*/ 190 h 628"/>
                    <a:gd name="T24" fmla="*/ 110 w 260"/>
                    <a:gd name="T25" fmla="*/ 204 h 628"/>
                    <a:gd name="T26" fmla="*/ 110 w 260"/>
                    <a:gd name="T27" fmla="*/ 204 h 628"/>
                    <a:gd name="T28" fmla="*/ 168 w 260"/>
                    <a:gd name="T29" fmla="*/ 246 h 628"/>
                    <a:gd name="T30" fmla="*/ 218 w 260"/>
                    <a:gd name="T31" fmla="*/ 282 h 628"/>
                    <a:gd name="T32" fmla="*/ 242 w 260"/>
                    <a:gd name="T33" fmla="*/ 302 h 628"/>
                    <a:gd name="T34" fmla="*/ 260 w 260"/>
                    <a:gd name="T35" fmla="*/ 318 h 628"/>
                    <a:gd name="T36" fmla="*/ 260 w 260"/>
                    <a:gd name="T37" fmla="*/ 318 h 628"/>
                    <a:gd name="T38" fmla="*/ 252 w 260"/>
                    <a:gd name="T39" fmla="*/ 346 h 628"/>
                    <a:gd name="T40" fmla="*/ 242 w 260"/>
                    <a:gd name="T41" fmla="*/ 378 h 628"/>
                    <a:gd name="T42" fmla="*/ 232 w 260"/>
                    <a:gd name="T43" fmla="*/ 418 h 628"/>
                    <a:gd name="T44" fmla="*/ 222 w 260"/>
                    <a:gd name="T45" fmla="*/ 464 h 628"/>
                    <a:gd name="T46" fmla="*/ 214 w 260"/>
                    <a:gd name="T47" fmla="*/ 516 h 628"/>
                    <a:gd name="T48" fmla="*/ 206 w 260"/>
                    <a:gd name="T49" fmla="*/ 572 h 628"/>
                    <a:gd name="T50" fmla="*/ 204 w 260"/>
                    <a:gd name="T51" fmla="*/ 600 h 628"/>
                    <a:gd name="T52" fmla="*/ 204 w 260"/>
                    <a:gd name="T53" fmla="*/ 628 h 628"/>
                    <a:gd name="T54" fmla="*/ 204 w 260"/>
                    <a:gd name="T55" fmla="*/ 628 h 628"/>
                    <a:gd name="T56" fmla="*/ 178 w 260"/>
                    <a:gd name="T57" fmla="*/ 538 h 628"/>
                    <a:gd name="T58" fmla="*/ 118 w 260"/>
                    <a:gd name="T59" fmla="*/ 336 h 628"/>
                    <a:gd name="T60" fmla="*/ 82 w 260"/>
                    <a:gd name="T61" fmla="*/ 224 h 628"/>
                    <a:gd name="T62" fmla="*/ 50 w 260"/>
                    <a:gd name="T63" fmla="*/ 124 h 628"/>
                    <a:gd name="T64" fmla="*/ 20 w 260"/>
                    <a:gd name="T65" fmla="*/ 44 h 628"/>
                    <a:gd name="T66" fmla="*/ 10 w 260"/>
                    <a:gd name="T67" fmla="*/ 16 h 628"/>
                    <a:gd name="T68" fmla="*/ 0 w 260"/>
                    <a:gd name="T69" fmla="*/ 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628">
                      <a:moveTo>
                        <a:pt x="0" y="0"/>
                      </a:moveTo>
                      <a:lnTo>
                        <a:pt x="0" y="0"/>
                      </a:lnTo>
                      <a:lnTo>
                        <a:pt x="14" y="12"/>
                      </a:lnTo>
                      <a:lnTo>
                        <a:pt x="48" y="40"/>
                      </a:lnTo>
                      <a:lnTo>
                        <a:pt x="70" y="58"/>
                      </a:lnTo>
                      <a:lnTo>
                        <a:pt x="94" y="76"/>
                      </a:lnTo>
                      <a:lnTo>
                        <a:pt x="120" y="92"/>
                      </a:lnTo>
                      <a:lnTo>
                        <a:pt x="146" y="106"/>
                      </a:lnTo>
                      <a:lnTo>
                        <a:pt x="146" y="106"/>
                      </a:lnTo>
                      <a:lnTo>
                        <a:pt x="136" y="142"/>
                      </a:lnTo>
                      <a:lnTo>
                        <a:pt x="124" y="174"/>
                      </a:lnTo>
                      <a:lnTo>
                        <a:pt x="118" y="190"/>
                      </a:lnTo>
                      <a:lnTo>
                        <a:pt x="110" y="204"/>
                      </a:lnTo>
                      <a:lnTo>
                        <a:pt x="110" y="204"/>
                      </a:lnTo>
                      <a:lnTo>
                        <a:pt x="168" y="246"/>
                      </a:lnTo>
                      <a:lnTo>
                        <a:pt x="218" y="282"/>
                      </a:lnTo>
                      <a:lnTo>
                        <a:pt x="242" y="302"/>
                      </a:lnTo>
                      <a:lnTo>
                        <a:pt x="260" y="318"/>
                      </a:lnTo>
                      <a:lnTo>
                        <a:pt x="260" y="318"/>
                      </a:lnTo>
                      <a:lnTo>
                        <a:pt x="252" y="346"/>
                      </a:lnTo>
                      <a:lnTo>
                        <a:pt x="242" y="378"/>
                      </a:lnTo>
                      <a:lnTo>
                        <a:pt x="232" y="418"/>
                      </a:lnTo>
                      <a:lnTo>
                        <a:pt x="222" y="464"/>
                      </a:lnTo>
                      <a:lnTo>
                        <a:pt x="214" y="516"/>
                      </a:lnTo>
                      <a:lnTo>
                        <a:pt x="206" y="572"/>
                      </a:lnTo>
                      <a:lnTo>
                        <a:pt x="204" y="600"/>
                      </a:lnTo>
                      <a:lnTo>
                        <a:pt x="204" y="628"/>
                      </a:lnTo>
                      <a:lnTo>
                        <a:pt x="204" y="628"/>
                      </a:lnTo>
                      <a:lnTo>
                        <a:pt x="178" y="538"/>
                      </a:lnTo>
                      <a:lnTo>
                        <a:pt x="118" y="336"/>
                      </a:lnTo>
                      <a:lnTo>
                        <a:pt x="82" y="224"/>
                      </a:lnTo>
                      <a:lnTo>
                        <a:pt x="50" y="124"/>
                      </a:lnTo>
                      <a:lnTo>
                        <a:pt x="20" y="44"/>
                      </a:lnTo>
                      <a:lnTo>
                        <a:pt x="10" y="1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1" name="íṥ1îḑé">
                  <a:extLst>
                    <a:ext uri="{FF2B5EF4-FFF2-40B4-BE49-F238E27FC236}">
                      <a16:creationId xmlns:a16="http://schemas.microsoft.com/office/drawing/2014/main" xmlns="" id="{7A4FE9BE-2803-49F3-A68A-0EBE0080EAFD}"/>
                    </a:ext>
                  </a:extLst>
                </p:cNvPr>
                <p:cNvSpPr/>
                <p:nvPr/>
              </p:nvSpPr>
              <p:spPr bwMode="auto">
                <a:xfrm>
                  <a:off x="2567102" y="3636690"/>
                  <a:ext cx="164023" cy="408151"/>
                </a:xfrm>
                <a:custGeom>
                  <a:avLst/>
                  <a:gdLst>
                    <a:gd name="T0" fmla="*/ 0 w 172"/>
                    <a:gd name="T1" fmla="*/ 0 h 428"/>
                    <a:gd name="T2" fmla="*/ 0 w 172"/>
                    <a:gd name="T3" fmla="*/ 0 h 428"/>
                    <a:gd name="T4" fmla="*/ 24 w 172"/>
                    <a:gd name="T5" fmla="*/ 50 h 428"/>
                    <a:gd name="T6" fmla="*/ 78 w 172"/>
                    <a:gd name="T7" fmla="*/ 168 h 428"/>
                    <a:gd name="T8" fmla="*/ 108 w 172"/>
                    <a:gd name="T9" fmla="*/ 240 h 428"/>
                    <a:gd name="T10" fmla="*/ 136 w 172"/>
                    <a:gd name="T11" fmla="*/ 310 h 428"/>
                    <a:gd name="T12" fmla="*/ 158 w 172"/>
                    <a:gd name="T13" fmla="*/ 374 h 428"/>
                    <a:gd name="T14" fmla="*/ 166 w 172"/>
                    <a:gd name="T15" fmla="*/ 402 h 428"/>
                    <a:gd name="T16" fmla="*/ 172 w 172"/>
                    <a:gd name="T17" fmla="*/ 428 h 428"/>
                    <a:gd name="T18" fmla="*/ 172 w 172"/>
                    <a:gd name="T19" fmla="*/ 428 h 428"/>
                    <a:gd name="T20" fmla="*/ 94 w 172"/>
                    <a:gd name="T21" fmla="*/ 240 h 428"/>
                    <a:gd name="T22" fmla="*/ 34 w 172"/>
                    <a:gd name="T23" fmla="*/ 96 h 428"/>
                    <a:gd name="T24" fmla="*/ 12 w 172"/>
                    <a:gd name="T25" fmla="*/ 38 h 428"/>
                    <a:gd name="T26" fmla="*/ 0 w 172"/>
                    <a:gd name="T27"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428">
                      <a:moveTo>
                        <a:pt x="0" y="0"/>
                      </a:moveTo>
                      <a:lnTo>
                        <a:pt x="0" y="0"/>
                      </a:lnTo>
                      <a:lnTo>
                        <a:pt x="24" y="50"/>
                      </a:lnTo>
                      <a:lnTo>
                        <a:pt x="78" y="168"/>
                      </a:lnTo>
                      <a:lnTo>
                        <a:pt x="108" y="240"/>
                      </a:lnTo>
                      <a:lnTo>
                        <a:pt x="136" y="310"/>
                      </a:lnTo>
                      <a:lnTo>
                        <a:pt x="158" y="374"/>
                      </a:lnTo>
                      <a:lnTo>
                        <a:pt x="166" y="402"/>
                      </a:lnTo>
                      <a:lnTo>
                        <a:pt x="172" y="428"/>
                      </a:lnTo>
                      <a:lnTo>
                        <a:pt x="172" y="428"/>
                      </a:lnTo>
                      <a:lnTo>
                        <a:pt x="94" y="240"/>
                      </a:lnTo>
                      <a:lnTo>
                        <a:pt x="34" y="96"/>
                      </a:lnTo>
                      <a:lnTo>
                        <a:pt x="12" y="38"/>
                      </a:lnTo>
                      <a:lnTo>
                        <a:pt x="0" y="0"/>
                      </a:lnTo>
                      <a:close/>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2" name="ïṩḻiḓè">
                  <a:extLst>
                    <a:ext uri="{FF2B5EF4-FFF2-40B4-BE49-F238E27FC236}">
                      <a16:creationId xmlns:a16="http://schemas.microsoft.com/office/drawing/2014/main" xmlns="" id="{73F19FB8-6A22-4FBB-8199-C54645D86731}"/>
                    </a:ext>
                  </a:extLst>
                </p:cNvPr>
                <p:cNvSpPr/>
                <p:nvPr/>
              </p:nvSpPr>
              <p:spPr bwMode="auto">
                <a:xfrm>
                  <a:off x="2567102" y="3636690"/>
                  <a:ext cx="164023" cy="408151"/>
                </a:xfrm>
                <a:custGeom>
                  <a:avLst/>
                  <a:gdLst>
                    <a:gd name="T0" fmla="*/ 0 w 172"/>
                    <a:gd name="T1" fmla="*/ 0 h 428"/>
                    <a:gd name="T2" fmla="*/ 0 w 172"/>
                    <a:gd name="T3" fmla="*/ 0 h 428"/>
                    <a:gd name="T4" fmla="*/ 24 w 172"/>
                    <a:gd name="T5" fmla="*/ 50 h 428"/>
                    <a:gd name="T6" fmla="*/ 78 w 172"/>
                    <a:gd name="T7" fmla="*/ 168 h 428"/>
                    <a:gd name="T8" fmla="*/ 108 w 172"/>
                    <a:gd name="T9" fmla="*/ 240 h 428"/>
                    <a:gd name="T10" fmla="*/ 136 w 172"/>
                    <a:gd name="T11" fmla="*/ 310 h 428"/>
                    <a:gd name="T12" fmla="*/ 158 w 172"/>
                    <a:gd name="T13" fmla="*/ 374 h 428"/>
                    <a:gd name="T14" fmla="*/ 166 w 172"/>
                    <a:gd name="T15" fmla="*/ 402 h 428"/>
                    <a:gd name="T16" fmla="*/ 172 w 172"/>
                    <a:gd name="T17" fmla="*/ 428 h 428"/>
                    <a:gd name="T18" fmla="*/ 172 w 172"/>
                    <a:gd name="T19" fmla="*/ 428 h 428"/>
                    <a:gd name="T20" fmla="*/ 94 w 172"/>
                    <a:gd name="T21" fmla="*/ 240 h 428"/>
                    <a:gd name="T22" fmla="*/ 34 w 172"/>
                    <a:gd name="T23" fmla="*/ 96 h 428"/>
                    <a:gd name="T24" fmla="*/ 12 w 172"/>
                    <a:gd name="T25" fmla="*/ 38 h 428"/>
                    <a:gd name="T26" fmla="*/ 0 w 172"/>
                    <a:gd name="T27"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428">
                      <a:moveTo>
                        <a:pt x="0" y="0"/>
                      </a:moveTo>
                      <a:lnTo>
                        <a:pt x="0" y="0"/>
                      </a:lnTo>
                      <a:lnTo>
                        <a:pt x="24" y="50"/>
                      </a:lnTo>
                      <a:lnTo>
                        <a:pt x="78" y="168"/>
                      </a:lnTo>
                      <a:lnTo>
                        <a:pt x="108" y="240"/>
                      </a:lnTo>
                      <a:lnTo>
                        <a:pt x="136" y="310"/>
                      </a:lnTo>
                      <a:lnTo>
                        <a:pt x="158" y="374"/>
                      </a:lnTo>
                      <a:lnTo>
                        <a:pt x="166" y="402"/>
                      </a:lnTo>
                      <a:lnTo>
                        <a:pt x="172" y="428"/>
                      </a:lnTo>
                      <a:lnTo>
                        <a:pt x="172" y="428"/>
                      </a:lnTo>
                      <a:lnTo>
                        <a:pt x="94" y="240"/>
                      </a:lnTo>
                      <a:lnTo>
                        <a:pt x="34" y="96"/>
                      </a:lnTo>
                      <a:lnTo>
                        <a:pt x="12"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3" name="ï$lîdê">
                  <a:extLst>
                    <a:ext uri="{FF2B5EF4-FFF2-40B4-BE49-F238E27FC236}">
                      <a16:creationId xmlns:a16="http://schemas.microsoft.com/office/drawing/2014/main" xmlns="" id="{37CECA83-8692-424E-ABA5-6642B35AAE58}"/>
                    </a:ext>
                  </a:extLst>
                </p:cNvPr>
                <p:cNvSpPr/>
                <p:nvPr/>
              </p:nvSpPr>
              <p:spPr bwMode="auto">
                <a:xfrm>
                  <a:off x="2599525" y="3928498"/>
                  <a:ext cx="49588" cy="55310"/>
                </a:xfrm>
                <a:custGeom>
                  <a:avLst/>
                  <a:gdLst>
                    <a:gd name="T0" fmla="*/ 50 w 52"/>
                    <a:gd name="T1" fmla="*/ 18 h 58"/>
                    <a:gd name="T2" fmla="*/ 50 w 52"/>
                    <a:gd name="T3" fmla="*/ 18 h 58"/>
                    <a:gd name="T4" fmla="*/ 52 w 52"/>
                    <a:gd name="T5" fmla="*/ 30 h 58"/>
                    <a:gd name="T6" fmla="*/ 52 w 52"/>
                    <a:gd name="T7" fmla="*/ 40 h 58"/>
                    <a:gd name="T8" fmla="*/ 46 w 52"/>
                    <a:gd name="T9" fmla="*/ 50 h 58"/>
                    <a:gd name="T10" fmla="*/ 38 w 52"/>
                    <a:gd name="T11" fmla="*/ 56 h 58"/>
                    <a:gd name="T12" fmla="*/ 38 w 52"/>
                    <a:gd name="T13" fmla="*/ 56 h 58"/>
                    <a:gd name="T14" fmla="*/ 26 w 52"/>
                    <a:gd name="T15" fmla="*/ 58 h 58"/>
                    <a:gd name="T16" fmla="*/ 16 w 52"/>
                    <a:gd name="T17" fmla="*/ 54 h 58"/>
                    <a:gd name="T18" fmla="*/ 8 w 52"/>
                    <a:gd name="T19" fmla="*/ 48 h 58"/>
                    <a:gd name="T20" fmla="*/ 2 w 52"/>
                    <a:gd name="T21" fmla="*/ 38 h 58"/>
                    <a:gd name="T22" fmla="*/ 2 w 52"/>
                    <a:gd name="T23" fmla="*/ 38 h 58"/>
                    <a:gd name="T24" fmla="*/ 0 w 52"/>
                    <a:gd name="T25" fmla="*/ 26 h 58"/>
                    <a:gd name="T26" fmla="*/ 0 w 52"/>
                    <a:gd name="T27" fmla="*/ 16 h 58"/>
                    <a:gd name="T28" fmla="*/ 6 w 52"/>
                    <a:gd name="T29" fmla="*/ 6 h 58"/>
                    <a:gd name="T30" fmla="*/ 14 w 52"/>
                    <a:gd name="T31" fmla="*/ 0 h 58"/>
                    <a:gd name="T32" fmla="*/ 14 w 52"/>
                    <a:gd name="T33" fmla="*/ 0 h 58"/>
                    <a:gd name="T34" fmla="*/ 26 w 52"/>
                    <a:gd name="T35" fmla="*/ 0 h 58"/>
                    <a:gd name="T36" fmla="*/ 36 w 52"/>
                    <a:gd name="T37" fmla="*/ 2 h 58"/>
                    <a:gd name="T38" fmla="*/ 44 w 52"/>
                    <a:gd name="T39" fmla="*/ 8 h 58"/>
                    <a:gd name="T40" fmla="*/ 50 w 52"/>
                    <a:gd name="T41"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58">
                      <a:moveTo>
                        <a:pt x="50" y="18"/>
                      </a:moveTo>
                      <a:lnTo>
                        <a:pt x="50" y="18"/>
                      </a:lnTo>
                      <a:lnTo>
                        <a:pt x="52" y="30"/>
                      </a:lnTo>
                      <a:lnTo>
                        <a:pt x="52" y="40"/>
                      </a:lnTo>
                      <a:lnTo>
                        <a:pt x="46" y="50"/>
                      </a:lnTo>
                      <a:lnTo>
                        <a:pt x="38" y="56"/>
                      </a:lnTo>
                      <a:lnTo>
                        <a:pt x="38" y="56"/>
                      </a:lnTo>
                      <a:lnTo>
                        <a:pt x="26" y="58"/>
                      </a:lnTo>
                      <a:lnTo>
                        <a:pt x="16" y="54"/>
                      </a:lnTo>
                      <a:lnTo>
                        <a:pt x="8" y="48"/>
                      </a:lnTo>
                      <a:lnTo>
                        <a:pt x="2" y="38"/>
                      </a:lnTo>
                      <a:lnTo>
                        <a:pt x="2" y="38"/>
                      </a:lnTo>
                      <a:lnTo>
                        <a:pt x="0" y="26"/>
                      </a:lnTo>
                      <a:lnTo>
                        <a:pt x="0" y="16"/>
                      </a:lnTo>
                      <a:lnTo>
                        <a:pt x="6" y="6"/>
                      </a:lnTo>
                      <a:lnTo>
                        <a:pt x="14" y="0"/>
                      </a:lnTo>
                      <a:lnTo>
                        <a:pt x="14" y="0"/>
                      </a:lnTo>
                      <a:lnTo>
                        <a:pt x="26" y="0"/>
                      </a:lnTo>
                      <a:lnTo>
                        <a:pt x="36" y="2"/>
                      </a:lnTo>
                      <a:lnTo>
                        <a:pt x="44" y="8"/>
                      </a:lnTo>
                      <a:lnTo>
                        <a:pt x="50" y="18"/>
                      </a:lnTo>
                      <a:close/>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4" name="îśḻídé">
                  <a:extLst>
                    <a:ext uri="{FF2B5EF4-FFF2-40B4-BE49-F238E27FC236}">
                      <a16:creationId xmlns:a16="http://schemas.microsoft.com/office/drawing/2014/main" xmlns="" id="{4A73D6E8-3A79-4100-9E50-4A33B0599FA0}"/>
                    </a:ext>
                  </a:extLst>
                </p:cNvPr>
                <p:cNvSpPr/>
                <p:nvPr/>
              </p:nvSpPr>
              <p:spPr bwMode="auto">
                <a:xfrm>
                  <a:off x="2599525" y="3928498"/>
                  <a:ext cx="49588" cy="55310"/>
                </a:xfrm>
                <a:custGeom>
                  <a:avLst/>
                  <a:gdLst>
                    <a:gd name="T0" fmla="*/ 50 w 52"/>
                    <a:gd name="T1" fmla="*/ 18 h 58"/>
                    <a:gd name="T2" fmla="*/ 50 w 52"/>
                    <a:gd name="T3" fmla="*/ 18 h 58"/>
                    <a:gd name="T4" fmla="*/ 52 w 52"/>
                    <a:gd name="T5" fmla="*/ 30 h 58"/>
                    <a:gd name="T6" fmla="*/ 52 w 52"/>
                    <a:gd name="T7" fmla="*/ 40 h 58"/>
                    <a:gd name="T8" fmla="*/ 46 w 52"/>
                    <a:gd name="T9" fmla="*/ 50 h 58"/>
                    <a:gd name="T10" fmla="*/ 38 w 52"/>
                    <a:gd name="T11" fmla="*/ 56 h 58"/>
                    <a:gd name="T12" fmla="*/ 38 w 52"/>
                    <a:gd name="T13" fmla="*/ 56 h 58"/>
                    <a:gd name="T14" fmla="*/ 26 w 52"/>
                    <a:gd name="T15" fmla="*/ 58 h 58"/>
                    <a:gd name="T16" fmla="*/ 16 w 52"/>
                    <a:gd name="T17" fmla="*/ 54 h 58"/>
                    <a:gd name="T18" fmla="*/ 8 w 52"/>
                    <a:gd name="T19" fmla="*/ 48 h 58"/>
                    <a:gd name="T20" fmla="*/ 2 w 52"/>
                    <a:gd name="T21" fmla="*/ 38 h 58"/>
                    <a:gd name="T22" fmla="*/ 2 w 52"/>
                    <a:gd name="T23" fmla="*/ 38 h 58"/>
                    <a:gd name="T24" fmla="*/ 0 w 52"/>
                    <a:gd name="T25" fmla="*/ 26 h 58"/>
                    <a:gd name="T26" fmla="*/ 0 w 52"/>
                    <a:gd name="T27" fmla="*/ 16 h 58"/>
                    <a:gd name="T28" fmla="*/ 6 w 52"/>
                    <a:gd name="T29" fmla="*/ 6 h 58"/>
                    <a:gd name="T30" fmla="*/ 14 w 52"/>
                    <a:gd name="T31" fmla="*/ 0 h 58"/>
                    <a:gd name="T32" fmla="*/ 14 w 52"/>
                    <a:gd name="T33" fmla="*/ 0 h 58"/>
                    <a:gd name="T34" fmla="*/ 26 w 52"/>
                    <a:gd name="T35" fmla="*/ 0 h 58"/>
                    <a:gd name="T36" fmla="*/ 36 w 52"/>
                    <a:gd name="T37" fmla="*/ 2 h 58"/>
                    <a:gd name="T38" fmla="*/ 44 w 52"/>
                    <a:gd name="T39" fmla="*/ 8 h 58"/>
                    <a:gd name="T40" fmla="*/ 50 w 52"/>
                    <a:gd name="T41"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58">
                      <a:moveTo>
                        <a:pt x="50" y="18"/>
                      </a:moveTo>
                      <a:lnTo>
                        <a:pt x="50" y="18"/>
                      </a:lnTo>
                      <a:lnTo>
                        <a:pt x="52" y="30"/>
                      </a:lnTo>
                      <a:lnTo>
                        <a:pt x="52" y="40"/>
                      </a:lnTo>
                      <a:lnTo>
                        <a:pt x="46" y="50"/>
                      </a:lnTo>
                      <a:lnTo>
                        <a:pt x="38" y="56"/>
                      </a:lnTo>
                      <a:lnTo>
                        <a:pt x="38" y="56"/>
                      </a:lnTo>
                      <a:lnTo>
                        <a:pt x="26" y="58"/>
                      </a:lnTo>
                      <a:lnTo>
                        <a:pt x="16" y="54"/>
                      </a:lnTo>
                      <a:lnTo>
                        <a:pt x="8" y="48"/>
                      </a:lnTo>
                      <a:lnTo>
                        <a:pt x="2" y="38"/>
                      </a:lnTo>
                      <a:lnTo>
                        <a:pt x="2" y="38"/>
                      </a:lnTo>
                      <a:lnTo>
                        <a:pt x="0" y="26"/>
                      </a:lnTo>
                      <a:lnTo>
                        <a:pt x="0" y="16"/>
                      </a:lnTo>
                      <a:lnTo>
                        <a:pt x="6" y="6"/>
                      </a:lnTo>
                      <a:lnTo>
                        <a:pt x="14" y="0"/>
                      </a:lnTo>
                      <a:lnTo>
                        <a:pt x="14" y="0"/>
                      </a:lnTo>
                      <a:lnTo>
                        <a:pt x="26" y="0"/>
                      </a:lnTo>
                      <a:lnTo>
                        <a:pt x="36" y="2"/>
                      </a:lnTo>
                      <a:lnTo>
                        <a:pt x="44" y="8"/>
                      </a:lnTo>
                      <a:lnTo>
                        <a:pt x="5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5" name="íşḷïḋé">
                  <a:extLst>
                    <a:ext uri="{FF2B5EF4-FFF2-40B4-BE49-F238E27FC236}">
                      <a16:creationId xmlns:a16="http://schemas.microsoft.com/office/drawing/2014/main" xmlns="" id="{90D5F6B6-F422-4667-9710-1FC648264020}"/>
                    </a:ext>
                  </a:extLst>
                </p:cNvPr>
                <p:cNvSpPr/>
                <p:nvPr/>
              </p:nvSpPr>
              <p:spPr bwMode="auto">
                <a:xfrm>
                  <a:off x="2534678" y="3733960"/>
                  <a:ext cx="51495" cy="55310"/>
                </a:xfrm>
                <a:custGeom>
                  <a:avLst/>
                  <a:gdLst>
                    <a:gd name="T0" fmla="*/ 50 w 54"/>
                    <a:gd name="T1" fmla="*/ 18 h 58"/>
                    <a:gd name="T2" fmla="*/ 50 w 54"/>
                    <a:gd name="T3" fmla="*/ 18 h 58"/>
                    <a:gd name="T4" fmla="*/ 54 w 54"/>
                    <a:gd name="T5" fmla="*/ 30 h 58"/>
                    <a:gd name="T6" fmla="*/ 52 w 54"/>
                    <a:gd name="T7" fmla="*/ 40 h 58"/>
                    <a:gd name="T8" fmla="*/ 46 w 54"/>
                    <a:gd name="T9" fmla="*/ 50 h 58"/>
                    <a:gd name="T10" fmla="*/ 38 w 54"/>
                    <a:gd name="T11" fmla="*/ 56 h 58"/>
                    <a:gd name="T12" fmla="*/ 38 w 54"/>
                    <a:gd name="T13" fmla="*/ 56 h 58"/>
                    <a:gd name="T14" fmla="*/ 28 w 54"/>
                    <a:gd name="T15" fmla="*/ 58 h 58"/>
                    <a:gd name="T16" fmla="*/ 18 w 54"/>
                    <a:gd name="T17" fmla="*/ 56 h 58"/>
                    <a:gd name="T18" fmla="*/ 8 w 54"/>
                    <a:gd name="T19" fmla="*/ 48 h 58"/>
                    <a:gd name="T20" fmla="*/ 2 w 54"/>
                    <a:gd name="T21" fmla="*/ 38 h 58"/>
                    <a:gd name="T22" fmla="*/ 2 w 54"/>
                    <a:gd name="T23" fmla="*/ 38 h 58"/>
                    <a:gd name="T24" fmla="*/ 0 w 54"/>
                    <a:gd name="T25" fmla="*/ 28 h 58"/>
                    <a:gd name="T26" fmla="*/ 2 w 54"/>
                    <a:gd name="T27" fmla="*/ 16 h 58"/>
                    <a:gd name="T28" fmla="*/ 6 w 54"/>
                    <a:gd name="T29" fmla="*/ 8 h 58"/>
                    <a:gd name="T30" fmla="*/ 10 w 54"/>
                    <a:gd name="T31" fmla="*/ 4 h 58"/>
                    <a:gd name="T32" fmla="*/ 16 w 54"/>
                    <a:gd name="T33" fmla="*/ 2 h 58"/>
                    <a:gd name="T34" fmla="*/ 16 w 54"/>
                    <a:gd name="T35" fmla="*/ 2 h 58"/>
                    <a:gd name="T36" fmla="*/ 26 w 54"/>
                    <a:gd name="T37" fmla="*/ 0 h 58"/>
                    <a:gd name="T38" fmla="*/ 36 w 54"/>
                    <a:gd name="T39" fmla="*/ 2 h 58"/>
                    <a:gd name="T40" fmla="*/ 44 w 54"/>
                    <a:gd name="T41" fmla="*/ 8 h 58"/>
                    <a:gd name="T42" fmla="*/ 50 w 54"/>
                    <a:gd name="T43"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8">
                      <a:moveTo>
                        <a:pt x="50" y="18"/>
                      </a:moveTo>
                      <a:lnTo>
                        <a:pt x="50" y="18"/>
                      </a:lnTo>
                      <a:lnTo>
                        <a:pt x="54" y="30"/>
                      </a:lnTo>
                      <a:lnTo>
                        <a:pt x="52" y="40"/>
                      </a:lnTo>
                      <a:lnTo>
                        <a:pt x="46" y="50"/>
                      </a:lnTo>
                      <a:lnTo>
                        <a:pt x="38" y="56"/>
                      </a:lnTo>
                      <a:lnTo>
                        <a:pt x="38" y="56"/>
                      </a:lnTo>
                      <a:lnTo>
                        <a:pt x="28" y="58"/>
                      </a:lnTo>
                      <a:lnTo>
                        <a:pt x="18" y="56"/>
                      </a:lnTo>
                      <a:lnTo>
                        <a:pt x="8" y="48"/>
                      </a:lnTo>
                      <a:lnTo>
                        <a:pt x="2" y="38"/>
                      </a:lnTo>
                      <a:lnTo>
                        <a:pt x="2" y="38"/>
                      </a:lnTo>
                      <a:lnTo>
                        <a:pt x="0" y="28"/>
                      </a:lnTo>
                      <a:lnTo>
                        <a:pt x="2" y="16"/>
                      </a:lnTo>
                      <a:lnTo>
                        <a:pt x="6" y="8"/>
                      </a:lnTo>
                      <a:lnTo>
                        <a:pt x="10" y="4"/>
                      </a:lnTo>
                      <a:lnTo>
                        <a:pt x="16" y="2"/>
                      </a:lnTo>
                      <a:lnTo>
                        <a:pt x="16" y="2"/>
                      </a:lnTo>
                      <a:lnTo>
                        <a:pt x="26" y="0"/>
                      </a:lnTo>
                      <a:lnTo>
                        <a:pt x="36" y="2"/>
                      </a:lnTo>
                      <a:lnTo>
                        <a:pt x="44" y="8"/>
                      </a:lnTo>
                      <a:lnTo>
                        <a:pt x="50" y="18"/>
                      </a:lnTo>
                      <a:close/>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6" name="íṣļiďé">
                  <a:extLst>
                    <a:ext uri="{FF2B5EF4-FFF2-40B4-BE49-F238E27FC236}">
                      <a16:creationId xmlns:a16="http://schemas.microsoft.com/office/drawing/2014/main" xmlns="" id="{B66B0EA6-A7D0-4A64-A461-2610C5721F4F}"/>
                    </a:ext>
                  </a:extLst>
                </p:cNvPr>
                <p:cNvSpPr/>
                <p:nvPr/>
              </p:nvSpPr>
              <p:spPr bwMode="auto">
                <a:xfrm>
                  <a:off x="2534678" y="3733960"/>
                  <a:ext cx="51495" cy="55310"/>
                </a:xfrm>
                <a:custGeom>
                  <a:avLst/>
                  <a:gdLst>
                    <a:gd name="T0" fmla="*/ 50 w 54"/>
                    <a:gd name="T1" fmla="*/ 18 h 58"/>
                    <a:gd name="T2" fmla="*/ 50 w 54"/>
                    <a:gd name="T3" fmla="*/ 18 h 58"/>
                    <a:gd name="T4" fmla="*/ 54 w 54"/>
                    <a:gd name="T5" fmla="*/ 30 h 58"/>
                    <a:gd name="T6" fmla="*/ 52 w 54"/>
                    <a:gd name="T7" fmla="*/ 40 h 58"/>
                    <a:gd name="T8" fmla="*/ 46 w 54"/>
                    <a:gd name="T9" fmla="*/ 50 h 58"/>
                    <a:gd name="T10" fmla="*/ 38 w 54"/>
                    <a:gd name="T11" fmla="*/ 56 h 58"/>
                    <a:gd name="T12" fmla="*/ 38 w 54"/>
                    <a:gd name="T13" fmla="*/ 56 h 58"/>
                    <a:gd name="T14" fmla="*/ 28 w 54"/>
                    <a:gd name="T15" fmla="*/ 58 h 58"/>
                    <a:gd name="T16" fmla="*/ 18 w 54"/>
                    <a:gd name="T17" fmla="*/ 56 h 58"/>
                    <a:gd name="T18" fmla="*/ 8 w 54"/>
                    <a:gd name="T19" fmla="*/ 48 h 58"/>
                    <a:gd name="T20" fmla="*/ 2 w 54"/>
                    <a:gd name="T21" fmla="*/ 38 h 58"/>
                    <a:gd name="T22" fmla="*/ 2 w 54"/>
                    <a:gd name="T23" fmla="*/ 38 h 58"/>
                    <a:gd name="T24" fmla="*/ 0 w 54"/>
                    <a:gd name="T25" fmla="*/ 28 h 58"/>
                    <a:gd name="T26" fmla="*/ 2 w 54"/>
                    <a:gd name="T27" fmla="*/ 16 h 58"/>
                    <a:gd name="T28" fmla="*/ 6 w 54"/>
                    <a:gd name="T29" fmla="*/ 8 h 58"/>
                    <a:gd name="T30" fmla="*/ 10 w 54"/>
                    <a:gd name="T31" fmla="*/ 4 h 58"/>
                    <a:gd name="T32" fmla="*/ 16 w 54"/>
                    <a:gd name="T33" fmla="*/ 2 h 58"/>
                    <a:gd name="T34" fmla="*/ 16 w 54"/>
                    <a:gd name="T35" fmla="*/ 2 h 58"/>
                    <a:gd name="T36" fmla="*/ 26 w 54"/>
                    <a:gd name="T37" fmla="*/ 0 h 58"/>
                    <a:gd name="T38" fmla="*/ 36 w 54"/>
                    <a:gd name="T39" fmla="*/ 2 h 58"/>
                    <a:gd name="T40" fmla="*/ 44 w 54"/>
                    <a:gd name="T41" fmla="*/ 8 h 58"/>
                    <a:gd name="T42" fmla="*/ 50 w 54"/>
                    <a:gd name="T43"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8">
                      <a:moveTo>
                        <a:pt x="50" y="18"/>
                      </a:moveTo>
                      <a:lnTo>
                        <a:pt x="50" y="18"/>
                      </a:lnTo>
                      <a:lnTo>
                        <a:pt x="54" y="30"/>
                      </a:lnTo>
                      <a:lnTo>
                        <a:pt x="52" y="40"/>
                      </a:lnTo>
                      <a:lnTo>
                        <a:pt x="46" y="50"/>
                      </a:lnTo>
                      <a:lnTo>
                        <a:pt x="38" y="56"/>
                      </a:lnTo>
                      <a:lnTo>
                        <a:pt x="38" y="56"/>
                      </a:lnTo>
                      <a:lnTo>
                        <a:pt x="28" y="58"/>
                      </a:lnTo>
                      <a:lnTo>
                        <a:pt x="18" y="56"/>
                      </a:lnTo>
                      <a:lnTo>
                        <a:pt x="8" y="48"/>
                      </a:lnTo>
                      <a:lnTo>
                        <a:pt x="2" y="38"/>
                      </a:lnTo>
                      <a:lnTo>
                        <a:pt x="2" y="38"/>
                      </a:lnTo>
                      <a:lnTo>
                        <a:pt x="0" y="28"/>
                      </a:lnTo>
                      <a:lnTo>
                        <a:pt x="2" y="16"/>
                      </a:lnTo>
                      <a:lnTo>
                        <a:pt x="6" y="8"/>
                      </a:lnTo>
                      <a:lnTo>
                        <a:pt x="10" y="4"/>
                      </a:lnTo>
                      <a:lnTo>
                        <a:pt x="16" y="2"/>
                      </a:lnTo>
                      <a:lnTo>
                        <a:pt x="16" y="2"/>
                      </a:lnTo>
                      <a:lnTo>
                        <a:pt x="26" y="0"/>
                      </a:lnTo>
                      <a:lnTo>
                        <a:pt x="36" y="2"/>
                      </a:lnTo>
                      <a:lnTo>
                        <a:pt x="44" y="8"/>
                      </a:lnTo>
                      <a:lnTo>
                        <a:pt x="5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7" name="ïŝlíḍe">
                  <a:extLst>
                    <a:ext uri="{FF2B5EF4-FFF2-40B4-BE49-F238E27FC236}">
                      <a16:creationId xmlns:a16="http://schemas.microsoft.com/office/drawing/2014/main" xmlns="" id="{929524A8-2AD9-4E87-8924-751945FE569F}"/>
                    </a:ext>
                  </a:extLst>
                </p:cNvPr>
                <p:cNvSpPr/>
                <p:nvPr/>
              </p:nvSpPr>
              <p:spPr bwMode="auto">
                <a:xfrm>
                  <a:off x="2286736" y="2986318"/>
                  <a:ext cx="93455" cy="148765"/>
                </a:xfrm>
                <a:custGeom>
                  <a:avLst/>
                  <a:gdLst>
                    <a:gd name="T0" fmla="*/ 0 w 98"/>
                    <a:gd name="T1" fmla="*/ 62 h 156"/>
                    <a:gd name="T2" fmla="*/ 90 w 98"/>
                    <a:gd name="T3" fmla="*/ 156 h 156"/>
                    <a:gd name="T4" fmla="*/ 90 w 98"/>
                    <a:gd name="T5" fmla="*/ 156 h 156"/>
                    <a:gd name="T6" fmla="*/ 96 w 98"/>
                    <a:gd name="T7" fmla="*/ 106 h 156"/>
                    <a:gd name="T8" fmla="*/ 98 w 98"/>
                    <a:gd name="T9" fmla="*/ 66 h 156"/>
                    <a:gd name="T10" fmla="*/ 98 w 98"/>
                    <a:gd name="T11" fmla="*/ 48 h 156"/>
                    <a:gd name="T12" fmla="*/ 96 w 98"/>
                    <a:gd name="T13" fmla="*/ 36 h 156"/>
                    <a:gd name="T14" fmla="*/ 50 w 98"/>
                    <a:gd name="T15" fmla="*/ 0 h 156"/>
                    <a:gd name="T16" fmla="*/ 0 w 98"/>
                    <a:gd name="T17" fmla="*/ 6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56">
                      <a:moveTo>
                        <a:pt x="0" y="62"/>
                      </a:moveTo>
                      <a:lnTo>
                        <a:pt x="90" y="156"/>
                      </a:lnTo>
                      <a:lnTo>
                        <a:pt x="90" y="156"/>
                      </a:lnTo>
                      <a:lnTo>
                        <a:pt x="96" y="106"/>
                      </a:lnTo>
                      <a:lnTo>
                        <a:pt x="98" y="66"/>
                      </a:lnTo>
                      <a:lnTo>
                        <a:pt x="98" y="48"/>
                      </a:lnTo>
                      <a:lnTo>
                        <a:pt x="96" y="36"/>
                      </a:lnTo>
                      <a:lnTo>
                        <a:pt x="50" y="0"/>
                      </a:lnTo>
                      <a:lnTo>
                        <a:pt x="0"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8" name="íṡlïdé">
                  <a:extLst>
                    <a:ext uri="{FF2B5EF4-FFF2-40B4-BE49-F238E27FC236}">
                      <a16:creationId xmlns:a16="http://schemas.microsoft.com/office/drawing/2014/main" xmlns="" id="{851B1577-4105-467D-9354-F9AC61A2B054}"/>
                    </a:ext>
                  </a:extLst>
                </p:cNvPr>
                <p:cNvSpPr/>
                <p:nvPr/>
              </p:nvSpPr>
              <p:spPr bwMode="auto">
                <a:xfrm>
                  <a:off x="2364933" y="4060099"/>
                  <a:ext cx="574081" cy="165930"/>
                </a:xfrm>
                <a:custGeom>
                  <a:avLst/>
                  <a:gdLst>
                    <a:gd name="T0" fmla="*/ 0 w 602"/>
                    <a:gd name="T1" fmla="*/ 174 h 174"/>
                    <a:gd name="T2" fmla="*/ 0 w 602"/>
                    <a:gd name="T3" fmla="*/ 174 h 174"/>
                    <a:gd name="T4" fmla="*/ 30 w 602"/>
                    <a:gd name="T5" fmla="*/ 164 h 174"/>
                    <a:gd name="T6" fmla="*/ 110 w 602"/>
                    <a:gd name="T7" fmla="*/ 142 h 174"/>
                    <a:gd name="T8" fmla="*/ 166 w 602"/>
                    <a:gd name="T9" fmla="*/ 128 h 174"/>
                    <a:gd name="T10" fmla="*/ 230 w 602"/>
                    <a:gd name="T11" fmla="*/ 112 h 174"/>
                    <a:gd name="T12" fmla="*/ 300 w 602"/>
                    <a:gd name="T13" fmla="*/ 98 h 174"/>
                    <a:gd name="T14" fmla="*/ 376 w 602"/>
                    <a:gd name="T15" fmla="*/ 86 h 174"/>
                    <a:gd name="T16" fmla="*/ 388 w 602"/>
                    <a:gd name="T17" fmla="*/ 0 h 174"/>
                    <a:gd name="T18" fmla="*/ 388 w 602"/>
                    <a:gd name="T19" fmla="*/ 0 h 174"/>
                    <a:gd name="T20" fmla="*/ 422 w 602"/>
                    <a:gd name="T21" fmla="*/ 82 h 174"/>
                    <a:gd name="T22" fmla="*/ 422 w 602"/>
                    <a:gd name="T23" fmla="*/ 82 h 174"/>
                    <a:gd name="T24" fmla="*/ 498 w 602"/>
                    <a:gd name="T25" fmla="*/ 78 h 174"/>
                    <a:gd name="T26" fmla="*/ 558 w 602"/>
                    <a:gd name="T27" fmla="*/ 78 h 174"/>
                    <a:gd name="T28" fmla="*/ 602 w 602"/>
                    <a:gd name="T29" fmla="*/ 80 h 174"/>
                    <a:gd name="T30" fmla="*/ 602 w 602"/>
                    <a:gd name="T31" fmla="*/ 80 h 174"/>
                    <a:gd name="T32" fmla="*/ 516 w 602"/>
                    <a:gd name="T33" fmla="*/ 88 h 174"/>
                    <a:gd name="T34" fmla="*/ 452 w 602"/>
                    <a:gd name="T35" fmla="*/ 94 h 174"/>
                    <a:gd name="T36" fmla="*/ 414 w 602"/>
                    <a:gd name="T37" fmla="*/ 98 h 174"/>
                    <a:gd name="T38" fmla="*/ 400 w 602"/>
                    <a:gd name="T39" fmla="*/ 64 h 174"/>
                    <a:gd name="T40" fmla="*/ 400 w 602"/>
                    <a:gd name="T41" fmla="*/ 64 h 174"/>
                    <a:gd name="T42" fmla="*/ 394 w 602"/>
                    <a:gd name="T43" fmla="*/ 104 h 174"/>
                    <a:gd name="T44" fmla="*/ 394 w 602"/>
                    <a:gd name="T45" fmla="*/ 104 h 174"/>
                    <a:gd name="T46" fmla="*/ 380 w 602"/>
                    <a:gd name="T47" fmla="*/ 106 h 174"/>
                    <a:gd name="T48" fmla="*/ 342 w 602"/>
                    <a:gd name="T49" fmla="*/ 112 h 174"/>
                    <a:gd name="T50" fmla="*/ 228 w 602"/>
                    <a:gd name="T51" fmla="*/ 126 h 174"/>
                    <a:gd name="T52" fmla="*/ 162 w 602"/>
                    <a:gd name="T53" fmla="*/ 136 h 174"/>
                    <a:gd name="T54" fmla="*/ 98 w 602"/>
                    <a:gd name="T55" fmla="*/ 146 h 174"/>
                    <a:gd name="T56" fmla="*/ 42 w 602"/>
                    <a:gd name="T57" fmla="*/ 160 h 174"/>
                    <a:gd name="T58" fmla="*/ 20 w 602"/>
                    <a:gd name="T59" fmla="*/ 166 h 174"/>
                    <a:gd name="T60" fmla="*/ 0 w 602"/>
                    <a:gd name="T6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2" h="174">
                      <a:moveTo>
                        <a:pt x="0" y="174"/>
                      </a:moveTo>
                      <a:lnTo>
                        <a:pt x="0" y="174"/>
                      </a:lnTo>
                      <a:lnTo>
                        <a:pt x="30" y="164"/>
                      </a:lnTo>
                      <a:lnTo>
                        <a:pt x="110" y="142"/>
                      </a:lnTo>
                      <a:lnTo>
                        <a:pt x="166" y="128"/>
                      </a:lnTo>
                      <a:lnTo>
                        <a:pt x="230" y="112"/>
                      </a:lnTo>
                      <a:lnTo>
                        <a:pt x="300" y="98"/>
                      </a:lnTo>
                      <a:lnTo>
                        <a:pt x="376" y="86"/>
                      </a:lnTo>
                      <a:lnTo>
                        <a:pt x="388" y="0"/>
                      </a:lnTo>
                      <a:lnTo>
                        <a:pt x="388" y="0"/>
                      </a:lnTo>
                      <a:lnTo>
                        <a:pt x="422" y="82"/>
                      </a:lnTo>
                      <a:lnTo>
                        <a:pt x="422" y="82"/>
                      </a:lnTo>
                      <a:lnTo>
                        <a:pt x="498" y="78"/>
                      </a:lnTo>
                      <a:lnTo>
                        <a:pt x="558" y="78"/>
                      </a:lnTo>
                      <a:lnTo>
                        <a:pt x="602" y="80"/>
                      </a:lnTo>
                      <a:lnTo>
                        <a:pt x="602" y="80"/>
                      </a:lnTo>
                      <a:lnTo>
                        <a:pt x="516" y="88"/>
                      </a:lnTo>
                      <a:lnTo>
                        <a:pt x="452" y="94"/>
                      </a:lnTo>
                      <a:lnTo>
                        <a:pt x="414" y="98"/>
                      </a:lnTo>
                      <a:lnTo>
                        <a:pt x="400" y="64"/>
                      </a:lnTo>
                      <a:lnTo>
                        <a:pt x="400" y="64"/>
                      </a:lnTo>
                      <a:lnTo>
                        <a:pt x="394" y="104"/>
                      </a:lnTo>
                      <a:lnTo>
                        <a:pt x="394" y="104"/>
                      </a:lnTo>
                      <a:lnTo>
                        <a:pt x="380" y="106"/>
                      </a:lnTo>
                      <a:lnTo>
                        <a:pt x="342" y="112"/>
                      </a:lnTo>
                      <a:lnTo>
                        <a:pt x="228" y="126"/>
                      </a:lnTo>
                      <a:lnTo>
                        <a:pt x="162" y="136"/>
                      </a:lnTo>
                      <a:lnTo>
                        <a:pt x="98" y="146"/>
                      </a:lnTo>
                      <a:lnTo>
                        <a:pt x="42" y="160"/>
                      </a:lnTo>
                      <a:lnTo>
                        <a:pt x="20" y="166"/>
                      </a:lnTo>
                      <a:lnTo>
                        <a:pt x="0" y="174"/>
                      </a:lnTo>
                      <a:close/>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9" name="ïş1iḓè">
                  <a:extLst>
                    <a:ext uri="{FF2B5EF4-FFF2-40B4-BE49-F238E27FC236}">
                      <a16:creationId xmlns:a16="http://schemas.microsoft.com/office/drawing/2014/main" xmlns="" id="{7AA50EA9-23F2-490D-80AB-C2E213DF13E6}"/>
                    </a:ext>
                  </a:extLst>
                </p:cNvPr>
                <p:cNvSpPr/>
                <p:nvPr/>
              </p:nvSpPr>
              <p:spPr bwMode="auto">
                <a:xfrm>
                  <a:off x="2364933" y="4060099"/>
                  <a:ext cx="574081" cy="165930"/>
                </a:xfrm>
                <a:custGeom>
                  <a:avLst/>
                  <a:gdLst>
                    <a:gd name="T0" fmla="*/ 0 w 602"/>
                    <a:gd name="T1" fmla="*/ 174 h 174"/>
                    <a:gd name="T2" fmla="*/ 0 w 602"/>
                    <a:gd name="T3" fmla="*/ 174 h 174"/>
                    <a:gd name="T4" fmla="*/ 30 w 602"/>
                    <a:gd name="T5" fmla="*/ 164 h 174"/>
                    <a:gd name="T6" fmla="*/ 110 w 602"/>
                    <a:gd name="T7" fmla="*/ 142 h 174"/>
                    <a:gd name="T8" fmla="*/ 166 w 602"/>
                    <a:gd name="T9" fmla="*/ 128 h 174"/>
                    <a:gd name="T10" fmla="*/ 230 w 602"/>
                    <a:gd name="T11" fmla="*/ 112 h 174"/>
                    <a:gd name="T12" fmla="*/ 300 w 602"/>
                    <a:gd name="T13" fmla="*/ 98 h 174"/>
                    <a:gd name="T14" fmla="*/ 376 w 602"/>
                    <a:gd name="T15" fmla="*/ 86 h 174"/>
                    <a:gd name="T16" fmla="*/ 388 w 602"/>
                    <a:gd name="T17" fmla="*/ 0 h 174"/>
                    <a:gd name="T18" fmla="*/ 388 w 602"/>
                    <a:gd name="T19" fmla="*/ 0 h 174"/>
                    <a:gd name="T20" fmla="*/ 422 w 602"/>
                    <a:gd name="T21" fmla="*/ 82 h 174"/>
                    <a:gd name="T22" fmla="*/ 422 w 602"/>
                    <a:gd name="T23" fmla="*/ 82 h 174"/>
                    <a:gd name="T24" fmla="*/ 498 w 602"/>
                    <a:gd name="T25" fmla="*/ 78 h 174"/>
                    <a:gd name="T26" fmla="*/ 558 w 602"/>
                    <a:gd name="T27" fmla="*/ 78 h 174"/>
                    <a:gd name="T28" fmla="*/ 602 w 602"/>
                    <a:gd name="T29" fmla="*/ 80 h 174"/>
                    <a:gd name="T30" fmla="*/ 602 w 602"/>
                    <a:gd name="T31" fmla="*/ 80 h 174"/>
                    <a:gd name="T32" fmla="*/ 516 w 602"/>
                    <a:gd name="T33" fmla="*/ 88 h 174"/>
                    <a:gd name="T34" fmla="*/ 452 w 602"/>
                    <a:gd name="T35" fmla="*/ 94 h 174"/>
                    <a:gd name="T36" fmla="*/ 414 w 602"/>
                    <a:gd name="T37" fmla="*/ 98 h 174"/>
                    <a:gd name="T38" fmla="*/ 400 w 602"/>
                    <a:gd name="T39" fmla="*/ 64 h 174"/>
                    <a:gd name="T40" fmla="*/ 400 w 602"/>
                    <a:gd name="T41" fmla="*/ 64 h 174"/>
                    <a:gd name="T42" fmla="*/ 394 w 602"/>
                    <a:gd name="T43" fmla="*/ 104 h 174"/>
                    <a:gd name="T44" fmla="*/ 394 w 602"/>
                    <a:gd name="T45" fmla="*/ 104 h 174"/>
                    <a:gd name="T46" fmla="*/ 380 w 602"/>
                    <a:gd name="T47" fmla="*/ 106 h 174"/>
                    <a:gd name="T48" fmla="*/ 342 w 602"/>
                    <a:gd name="T49" fmla="*/ 112 h 174"/>
                    <a:gd name="T50" fmla="*/ 228 w 602"/>
                    <a:gd name="T51" fmla="*/ 126 h 174"/>
                    <a:gd name="T52" fmla="*/ 162 w 602"/>
                    <a:gd name="T53" fmla="*/ 136 h 174"/>
                    <a:gd name="T54" fmla="*/ 98 w 602"/>
                    <a:gd name="T55" fmla="*/ 146 h 174"/>
                    <a:gd name="T56" fmla="*/ 42 w 602"/>
                    <a:gd name="T57" fmla="*/ 160 h 174"/>
                    <a:gd name="T58" fmla="*/ 20 w 602"/>
                    <a:gd name="T59" fmla="*/ 166 h 174"/>
                    <a:gd name="T60" fmla="*/ 0 w 602"/>
                    <a:gd name="T6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2" h="174">
                      <a:moveTo>
                        <a:pt x="0" y="174"/>
                      </a:moveTo>
                      <a:lnTo>
                        <a:pt x="0" y="174"/>
                      </a:lnTo>
                      <a:lnTo>
                        <a:pt x="30" y="164"/>
                      </a:lnTo>
                      <a:lnTo>
                        <a:pt x="110" y="142"/>
                      </a:lnTo>
                      <a:lnTo>
                        <a:pt x="166" y="128"/>
                      </a:lnTo>
                      <a:lnTo>
                        <a:pt x="230" y="112"/>
                      </a:lnTo>
                      <a:lnTo>
                        <a:pt x="300" y="98"/>
                      </a:lnTo>
                      <a:lnTo>
                        <a:pt x="376" y="86"/>
                      </a:lnTo>
                      <a:lnTo>
                        <a:pt x="388" y="0"/>
                      </a:lnTo>
                      <a:lnTo>
                        <a:pt x="388" y="0"/>
                      </a:lnTo>
                      <a:lnTo>
                        <a:pt x="422" y="82"/>
                      </a:lnTo>
                      <a:lnTo>
                        <a:pt x="422" y="82"/>
                      </a:lnTo>
                      <a:lnTo>
                        <a:pt x="498" y="78"/>
                      </a:lnTo>
                      <a:lnTo>
                        <a:pt x="558" y="78"/>
                      </a:lnTo>
                      <a:lnTo>
                        <a:pt x="602" y="80"/>
                      </a:lnTo>
                      <a:lnTo>
                        <a:pt x="602" y="80"/>
                      </a:lnTo>
                      <a:lnTo>
                        <a:pt x="516" y="88"/>
                      </a:lnTo>
                      <a:lnTo>
                        <a:pt x="452" y="94"/>
                      </a:lnTo>
                      <a:lnTo>
                        <a:pt x="414" y="98"/>
                      </a:lnTo>
                      <a:lnTo>
                        <a:pt x="400" y="64"/>
                      </a:lnTo>
                      <a:lnTo>
                        <a:pt x="400" y="64"/>
                      </a:lnTo>
                      <a:lnTo>
                        <a:pt x="394" y="104"/>
                      </a:lnTo>
                      <a:lnTo>
                        <a:pt x="394" y="104"/>
                      </a:lnTo>
                      <a:lnTo>
                        <a:pt x="380" y="106"/>
                      </a:lnTo>
                      <a:lnTo>
                        <a:pt x="342" y="112"/>
                      </a:lnTo>
                      <a:lnTo>
                        <a:pt x="228" y="126"/>
                      </a:lnTo>
                      <a:lnTo>
                        <a:pt x="162" y="136"/>
                      </a:lnTo>
                      <a:lnTo>
                        <a:pt x="98" y="146"/>
                      </a:lnTo>
                      <a:lnTo>
                        <a:pt x="42" y="160"/>
                      </a:lnTo>
                      <a:lnTo>
                        <a:pt x="20" y="166"/>
                      </a:lnTo>
                      <a:lnTo>
                        <a:pt x="0"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0" name="i$ľîḋé">
                  <a:extLst>
                    <a:ext uri="{FF2B5EF4-FFF2-40B4-BE49-F238E27FC236}">
                      <a16:creationId xmlns:a16="http://schemas.microsoft.com/office/drawing/2014/main" xmlns="" id="{4007A01B-6DEC-4B8B-A319-7DCB8EC8A7AE}"/>
                    </a:ext>
                  </a:extLst>
                </p:cNvPr>
                <p:cNvSpPr/>
                <p:nvPr/>
              </p:nvSpPr>
              <p:spPr bwMode="auto">
                <a:xfrm>
                  <a:off x="1508579" y="3108382"/>
                  <a:ext cx="579803" cy="896406"/>
                </a:xfrm>
                <a:custGeom>
                  <a:avLst/>
                  <a:gdLst>
                    <a:gd name="T0" fmla="*/ 408 w 608"/>
                    <a:gd name="T1" fmla="*/ 4 h 940"/>
                    <a:gd name="T2" fmla="*/ 290 w 608"/>
                    <a:gd name="T3" fmla="*/ 160 h 940"/>
                    <a:gd name="T4" fmla="*/ 186 w 608"/>
                    <a:gd name="T5" fmla="*/ 314 h 940"/>
                    <a:gd name="T6" fmla="*/ 116 w 608"/>
                    <a:gd name="T7" fmla="*/ 426 h 940"/>
                    <a:gd name="T8" fmla="*/ 58 w 608"/>
                    <a:gd name="T9" fmla="*/ 538 h 940"/>
                    <a:gd name="T10" fmla="*/ 16 w 608"/>
                    <a:gd name="T11" fmla="*/ 638 h 940"/>
                    <a:gd name="T12" fmla="*/ 6 w 608"/>
                    <a:gd name="T13" fmla="*/ 682 h 940"/>
                    <a:gd name="T14" fmla="*/ 0 w 608"/>
                    <a:gd name="T15" fmla="*/ 722 h 940"/>
                    <a:gd name="T16" fmla="*/ 0 w 608"/>
                    <a:gd name="T17" fmla="*/ 776 h 940"/>
                    <a:gd name="T18" fmla="*/ 6 w 608"/>
                    <a:gd name="T19" fmla="*/ 810 h 940"/>
                    <a:gd name="T20" fmla="*/ 18 w 608"/>
                    <a:gd name="T21" fmla="*/ 840 h 940"/>
                    <a:gd name="T22" fmla="*/ 32 w 608"/>
                    <a:gd name="T23" fmla="*/ 866 h 940"/>
                    <a:gd name="T24" fmla="*/ 54 w 608"/>
                    <a:gd name="T25" fmla="*/ 888 h 940"/>
                    <a:gd name="T26" fmla="*/ 80 w 608"/>
                    <a:gd name="T27" fmla="*/ 908 h 940"/>
                    <a:gd name="T28" fmla="*/ 112 w 608"/>
                    <a:gd name="T29" fmla="*/ 922 h 940"/>
                    <a:gd name="T30" fmla="*/ 148 w 608"/>
                    <a:gd name="T31" fmla="*/ 932 h 940"/>
                    <a:gd name="T32" fmla="*/ 192 w 608"/>
                    <a:gd name="T33" fmla="*/ 938 h 940"/>
                    <a:gd name="T34" fmla="*/ 242 w 608"/>
                    <a:gd name="T35" fmla="*/ 940 h 940"/>
                    <a:gd name="T36" fmla="*/ 328 w 608"/>
                    <a:gd name="T37" fmla="*/ 932 h 940"/>
                    <a:gd name="T38" fmla="*/ 466 w 608"/>
                    <a:gd name="T39" fmla="*/ 904 h 940"/>
                    <a:gd name="T40" fmla="*/ 544 w 608"/>
                    <a:gd name="T41" fmla="*/ 882 h 940"/>
                    <a:gd name="T42" fmla="*/ 578 w 608"/>
                    <a:gd name="T43" fmla="*/ 832 h 940"/>
                    <a:gd name="T44" fmla="*/ 600 w 608"/>
                    <a:gd name="T45" fmla="*/ 786 h 940"/>
                    <a:gd name="T46" fmla="*/ 608 w 608"/>
                    <a:gd name="T47" fmla="*/ 752 h 940"/>
                    <a:gd name="T48" fmla="*/ 606 w 608"/>
                    <a:gd name="T49" fmla="*/ 720 h 940"/>
                    <a:gd name="T50" fmla="*/ 592 w 608"/>
                    <a:gd name="T51" fmla="*/ 692 h 940"/>
                    <a:gd name="T52" fmla="*/ 578 w 608"/>
                    <a:gd name="T53" fmla="*/ 682 h 940"/>
                    <a:gd name="T54" fmla="*/ 528 w 608"/>
                    <a:gd name="T55" fmla="*/ 708 h 940"/>
                    <a:gd name="T56" fmla="*/ 448 w 608"/>
                    <a:gd name="T57" fmla="*/ 746 h 940"/>
                    <a:gd name="T58" fmla="*/ 384 w 608"/>
                    <a:gd name="T59" fmla="*/ 766 h 940"/>
                    <a:gd name="T60" fmla="*/ 318 w 608"/>
                    <a:gd name="T61" fmla="*/ 780 h 940"/>
                    <a:gd name="T62" fmla="*/ 274 w 608"/>
                    <a:gd name="T63" fmla="*/ 780 h 940"/>
                    <a:gd name="T64" fmla="*/ 248 w 608"/>
                    <a:gd name="T65" fmla="*/ 772 h 940"/>
                    <a:gd name="T66" fmla="*/ 224 w 608"/>
                    <a:gd name="T67" fmla="*/ 760 h 940"/>
                    <a:gd name="T68" fmla="*/ 204 w 608"/>
                    <a:gd name="T69" fmla="*/ 742 h 940"/>
                    <a:gd name="T70" fmla="*/ 198 w 608"/>
                    <a:gd name="T71" fmla="*/ 730 h 940"/>
                    <a:gd name="T72" fmla="*/ 186 w 608"/>
                    <a:gd name="T73" fmla="*/ 704 h 940"/>
                    <a:gd name="T74" fmla="*/ 182 w 608"/>
                    <a:gd name="T75" fmla="*/ 678 h 940"/>
                    <a:gd name="T76" fmla="*/ 184 w 608"/>
                    <a:gd name="T77" fmla="*/ 648 h 940"/>
                    <a:gd name="T78" fmla="*/ 200 w 608"/>
                    <a:gd name="T79" fmla="*/ 588 h 940"/>
                    <a:gd name="T80" fmla="*/ 236 w 608"/>
                    <a:gd name="T81" fmla="*/ 522 h 940"/>
                    <a:gd name="T82" fmla="*/ 282 w 608"/>
                    <a:gd name="T83" fmla="*/ 452 h 940"/>
                    <a:gd name="T84" fmla="*/ 366 w 608"/>
                    <a:gd name="T85" fmla="*/ 338 h 940"/>
                    <a:gd name="T86" fmla="*/ 452 w 608"/>
                    <a:gd name="T87" fmla="*/ 218 h 940"/>
                    <a:gd name="T88" fmla="*/ 480 w 608"/>
                    <a:gd name="T89" fmla="*/ 178 h 940"/>
                    <a:gd name="T90" fmla="*/ 490 w 608"/>
                    <a:gd name="T91" fmla="*/ 146 h 940"/>
                    <a:gd name="T92" fmla="*/ 500 w 608"/>
                    <a:gd name="T93" fmla="*/ 96 h 940"/>
                    <a:gd name="T94" fmla="*/ 500 w 608"/>
                    <a:gd name="T95" fmla="*/ 60 h 940"/>
                    <a:gd name="T96" fmla="*/ 490 w 608"/>
                    <a:gd name="T97" fmla="*/ 30 h 940"/>
                    <a:gd name="T98" fmla="*/ 476 w 608"/>
                    <a:gd name="T99" fmla="*/ 12 h 940"/>
                    <a:gd name="T100" fmla="*/ 462 w 608"/>
                    <a:gd name="T101" fmla="*/ 4 h 940"/>
                    <a:gd name="T102" fmla="*/ 444 w 608"/>
                    <a:gd name="T103" fmla="*/ 0 h 940"/>
                    <a:gd name="T104" fmla="*/ 408 w 608"/>
                    <a:gd name="T105" fmla="*/ 4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8" h="940">
                      <a:moveTo>
                        <a:pt x="408" y="4"/>
                      </a:moveTo>
                      <a:lnTo>
                        <a:pt x="408" y="4"/>
                      </a:lnTo>
                      <a:lnTo>
                        <a:pt x="350" y="80"/>
                      </a:lnTo>
                      <a:lnTo>
                        <a:pt x="290" y="160"/>
                      </a:lnTo>
                      <a:lnTo>
                        <a:pt x="222" y="260"/>
                      </a:lnTo>
                      <a:lnTo>
                        <a:pt x="186" y="314"/>
                      </a:lnTo>
                      <a:lnTo>
                        <a:pt x="150" y="370"/>
                      </a:lnTo>
                      <a:lnTo>
                        <a:pt x="116" y="426"/>
                      </a:lnTo>
                      <a:lnTo>
                        <a:pt x="84" y="482"/>
                      </a:lnTo>
                      <a:lnTo>
                        <a:pt x="58" y="538"/>
                      </a:lnTo>
                      <a:lnTo>
                        <a:pt x="34" y="590"/>
                      </a:lnTo>
                      <a:lnTo>
                        <a:pt x="16" y="638"/>
                      </a:lnTo>
                      <a:lnTo>
                        <a:pt x="10" y="660"/>
                      </a:lnTo>
                      <a:lnTo>
                        <a:pt x="6" y="682"/>
                      </a:lnTo>
                      <a:lnTo>
                        <a:pt x="6" y="682"/>
                      </a:lnTo>
                      <a:lnTo>
                        <a:pt x="0" y="722"/>
                      </a:lnTo>
                      <a:lnTo>
                        <a:pt x="0" y="758"/>
                      </a:lnTo>
                      <a:lnTo>
                        <a:pt x="0" y="776"/>
                      </a:lnTo>
                      <a:lnTo>
                        <a:pt x="2" y="794"/>
                      </a:lnTo>
                      <a:lnTo>
                        <a:pt x="6" y="810"/>
                      </a:lnTo>
                      <a:lnTo>
                        <a:pt x="12" y="824"/>
                      </a:lnTo>
                      <a:lnTo>
                        <a:pt x="18" y="840"/>
                      </a:lnTo>
                      <a:lnTo>
                        <a:pt x="24" y="852"/>
                      </a:lnTo>
                      <a:lnTo>
                        <a:pt x="32" y="866"/>
                      </a:lnTo>
                      <a:lnTo>
                        <a:pt x="42" y="878"/>
                      </a:lnTo>
                      <a:lnTo>
                        <a:pt x="54" y="888"/>
                      </a:lnTo>
                      <a:lnTo>
                        <a:pt x="66" y="898"/>
                      </a:lnTo>
                      <a:lnTo>
                        <a:pt x="80" y="908"/>
                      </a:lnTo>
                      <a:lnTo>
                        <a:pt x="94" y="916"/>
                      </a:lnTo>
                      <a:lnTo>
                        <a:pt x="112" y="922"/>
                      </a:lnTo>
                      <a:lnTo>
                        <a:pt x="130" y="928"/>
                      </a:lnTo>
                      <a:lnTo>
                        <a:pt x="148" y="932"/>
                      </a:lnTo>
                      <a:lnTo>
                        <a:pt x="170" y="936"/>
                      </a:lnTo>
                      <a:lnTo>
                        <a:pt x="192" y="938"/>
                      </a:lnTo>
                      <a:lnTo>
                        <a:pt x="216" y="940"/>
                      </a:lnTo>
                      <a:lnTo>
                        <a:pt x="242" y="940"/>
                      </a:lnTo>
                      <a:lnTo>
                        <a:pt x="268" y="938"/>
                      </a:lnTo>
                      <a:lnTo>
                        <a:pt x="328" y="932"/>
                      </a:lnTo>
                      <a:lnTo>
                        <a:pt x="392" y="920"/>
                      </a:lnTo>
                      <a:lnTo>
                        <a:pt x="466" y="904"/>
                      </a:lnTo>
                      <a:lnTo>
                        <a:pt x="544" y="882"/>
                      </a:lnTo>
                      <a:lnTo>
                        <a:pt x="544" y="882"/>
                      </a:lnTo>
                      <a:lnTo>
                        <a:pt x="562" y="858"/>
                      </a:lnTo>
                      <a:lnTo>
                        <a:pt x="578" y="832"/>
                      </a:lnTo>
                      <a:lnTo>
                        <a:pt x="594" y="802"/>
                      </a:lnTo>
                      <a:lnTo>
                        <a:pt x="600" y="786"/>
                      </a:lnTo>
                      <a:lnTo>
                        <a:pt x="604" y="768"/>
                      </a:lnTo>
                      <a:lnTo>
                        <a:pt x="608" y="752"/>
                      </a:lnTo>
                      <a:lnTo>
                        <a:pt x="608" y="736"/>
                      </a:lnTo>
                      <a:lnTo>
                        <a:pt x="606" y="720"/>
                      </a:lnTo>
                      <a:lnTo>
                        <a:pt x="600" y="706"/>
                      </a:lnTo>
                      <a:lnTo>
                        <a:pt x="592" y="692"/>
                      </a:lnTo>
                      <a:lnTo>
                        <a:pt x="578" y="682"/>
                      </a:lnTo>
                      <a:lnTo>
                        <a:pt x="578" y="682"/>
                      </a:lnTo>
                      <a:lnTo>
                        <a:pt x="564" y="688"/>
                      </a:lnTo>
                      <a:lnTo>
                        <a:pt x="528" y="708"/>
                      </a:lnTo>
                      <a:lnTo>
                        <a:pt x="478" y="732"/>
                      </a:lnTo>
                      <a:lnTo>
                        <a:pt x="448" y="746"/>
                      </a:lnTo>
                      <a:lnTo>
                        <a:pt x="416" y="756"/>
                      </a:lnTo>
                      <a:lnTo>
                        <a:pt x="384" y="766"/>
                      </a:lnTo>
                      <a:lnTo>
                        <a:pt x="350" y="774"/>
                      </a:lnTo>
                      <a:lnTo>
                        <a:pt x="318" y="780"/>
                      </a:lnTo>
                      <a:lnTo>
                        <a:pt x="288" y="780"/>
                      </a:lnTo>
                      <a:lnTo>
                        <a:pt x="274" y="780"/>
                      </a:lnTo>
                      <a:lnTo>
                        <a:pt x="260" y="776"/>
                      </a:lnTo>
                      <a:lnTo>
                        <a:pt x="248" y="772"/>
                      </a:lnTo>
                      <a:lnTo>
                        <a:pt x="236" y="768"/>
                      </a:lnTo>
                      <a:lnTo>
                        <a:pt x="224" y="760"/>
                      </a:lnTo>
                      <a:lnTo>
                        <a:pt x="214" y="752"/>
                      </a:lnTo>
                      <a:lnTo>
                        <a:pt x="204" y="742"/>
                      </a:lnTo>
                      <a:lnTo>
                        <a:pt x="198" y="730"/>
                      </a:lnTo>
                      <a:lnTo>
                        <a:pt x="198" y="730"/>
                      </a:lnTo>
                      <a:lnTo>
                        <a:pt x="190" y="718"/>
                      </a:lnTo>
                      <a:lnTo>
                        <a:pt x="186" y="704"/>
                      </a:lnTo>
                      <a:lnTo>
                        <a:pt x="184" y="692"/>
                      </a:lnTo>
                      <a:lnTo>
                        <a:pt x="182" y="678"/>
                      </a:lnTo>
                      <a:lnTo>
                        <a:pt x="182" y="664"/>
                      </a:lnTo>
                      <a:lnTo>
                        <a:pt x="184" y="648"/>
                      </a:lnTo>
                      <a:lnTo>
                        <a:pt x="190" y="618"/>
                      </a:lnTo>
                      <a:lnTo>
                        <a:pt x="200" y="588"/>
                      </a:lnTo>
                      <a:lnTo>
                        <a:pt x="216" y="556"/>
                      </a:lnTo>
                      <a:lnTo>
                        <a:pt x="236" y="522"/>
                      </a:lnTo>
                      <a:lnTo>
                        <a:pt x="258" y="486"/>
                      </a:lnTo>
                      <a:lnTo>
                        <a:pt x="282" y="452"/>
                      </a:lnTo>
                      <a:lnTo>
                        <a:pt x="308" y="414"/>
                      </a:lnTo>
                      <a:lnTo>
                        <a:pt x="366" y="338"/>
                      </a:lnTo>
                      <a:lnTo>
                        <a:pt x="424" y="260"/>
                      </a:lnTo>
                      <a:lnTo>
                        <a:pt x="452" y="218"/>
                      </a:lnTo>
                      <a:lnTo>
                        <a:pt x="480" y="178"/>
                      </a:lnTo>
                      <a:lnTo>
                        <a:pt x="480" y="178"/>
                      </a:lnTo>
                      <a:lnTo>
                        <a:pt x="484" y="168"/>
                      </a:lnTo>
                      <a:lnTo>
                        <a:pt x="490" y="146"/>
                      </a:lnTo>
                      <a:lnTo>
                        <a:pt x="498" y="114"/>
                      </a:lnTo>
                      <a:lnTo>
                        <a:pt x="500" y="96"/>
                      </a:lnTo>
                      <a:lnTo>
                        <a:pt x="500" y="78"/>
                      </a:lnTo>
                      <a:lnTo>
                        <a:pt x="500" y="60"/>
                      </a:lnTo>
                      <a:lnTo>
                        <a:pt x="496" y="44"/>
                      </a:lnTo>
                      <a:lnTo>
                        <a:pt x="490" y="30"/>
                      </a:lnTo>
                      <a:lnTo>
                        <a:pt x="482" y="18"/>
                      </a:lnTo>
                      <a:lnTo>
                        <a:pt x="476" y="12"/>
                      </a:lnTo>
                      <a:lnTo>
                        <a:pt x="470" y="8"/>
                      </a:lnTo>
                      <a:lnTo>
                        <a:pt x="462" y="4"/>
                      </a:lnTo>
                      <a:lnTo>
                        <a:pt x="454" y="2"/>
                      </a:lnTo>
                      <a:lnTo>
                        <a:pt x="444" y="0"/>
                      </a:lnTo>
                      <a:lnTo>
                        <a:pt x="434" y="0"/>
                      </a:lnTo>
                      <a:lnTo>
                        <a:pt x="408" y="4"/>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1" name="ïşlíďe">
                  <a:extLst>
                    <a:ext uri="{FF2B5EF4-FFF2-40B4-BE49-F238E27FC236}">
                      <a16:creationId xmlns:a16="http://schemas.microsoft.com/office/drawing/2014/main" xmlns="" id="{D22BA390-F1CE-43BB-8837-A45357EDB9F0}"/>
                    </a:ext>
                  </a:extLst>
                </p:cNvPr>
                <p:cNvSpPr/>
                <p:nvPr/>
              </p:nvSpPr>
              <p:spPr bwMode="auto">
                <a:xfrm>
                  <a:off x="1508579" y="3108382"/>
                  <a:ext cx="579803" cy="896406"/>
                </a:xfrm>
                <a:custGeom>
                  <a:avLst/>
                  <a:gdLst>
                    <a:gd name="T0" fmla="*/ 408 w 608"/>
                    <a:gd name="T1" fmla="*/ 4 h 940"/>
                    <a:gd name="T2" fmla="*/ 290 w 608"/>
                    <a:gd name="T3" fmla="*/ 160 h 940"/>
                    <a:gd name="T4" fmla="*/ 186 w 608"/>
                    <a:gd name="T5" fmla="*/ 314 h 940"/>
                    <a:gd name="T6" fmla="*/ 116 w 608"/>
                    <a:gd name="T7" fmla="*/ 426 h 940"/>
                    <a:gd name="T8" fmla="*/ 58 w 608"/>
                    <a:gd name="T9" fmla="*/ 538 h 940"/>
                    <a:gd name="T10" fmla="*/ 16 w 608"/>
                    <a:gd name="T11" fmla="*/ 638 h 940"/>
                    <a:gd name="T12" fmla="*/ 6 w 608"/>
                    <a:gd name="T13" fmla="*/ 682 h 940"/>
                    <a:gd name="T14" fmla="*/ 0 w 608"/>
                    <a:gd name="T15" fmla="*/ 722 h 940"/>
                    <a:gd name="T16" fmla="*/ 0 w 608"/>
                    <a:gd name="T17" fmla="*/ 776 h 940"/>
                    <a:gd name="T18" fmla="*/ 6 w 608"/>
                    <a:gd name="T19" fmla="*/ 810 h 940"/>
                    <a:gd name="T20" fmla="*/ 18 w 608"/>
                    <a:gd name="T21" fmla="*/ 840 h 940"/>
                    <a:gd name="T22" fmla="*/ 32 w 608"/>
                    <a:gd name="T23" fmla="*/ 866 h 940"/>
                    <a:gd name="T24" fmla="*/ 54 w 608"/>
                    <a:gd name="T25" fmla="*/ 888 h 940"/>
                    <a:gd name="T26" fmla="*/ 80 w 608"/>
                    <a:gd name="T27" fmla="*/ 908 h 940"/>
                    <a:gd name="T28" fmla="*/ 112 w 608"/>
                    <a:gd name="T29" fmla="*/ 922 h 940"/>
                    <a:gd name="T30" fmla="*/ 148 w 608"/>
                    <a:gd name="T31" fmla="*/ 932 h 940"/>
                    <a:gd name="T32" fmla="*/ 192 w 608"/>
                    <a:gd name="T33" fmla="*/ 938 h 940"/>
                    <a:gd name="T34" fmla="*/ 242 w 608"/>
                    <a:gd name="T35" fmla="*/ 940 h 940"/>
                    <a:gd name="T36" fmla="*/ 328 w 608"/>
                    <a:gd name="T37" fmla="*/ 932 h 940"/>
                    <a:gd name="T38" fmla="*/ 466 w 608"/>
                    <a:gd name="T39" fmla="*/ 904 h 940"/>
                    <a:gd name="T40" fmla="*/ 544 w 608"/>
                    <a:gd name="T41" fmla="*/ 882 h 940"/>
                    <a:gd name="T42" fmla="*/ 578 w 608"/>
                    <a:gd name="T43" fmla="*/ 832 h 940"/>
                    <a:gd name="T44" fmla="*/ 600 w 608"/>
                    <a:gd name="T45" fmla="*/ 786 h 940"/>
                    <a:gd name="T46" fmla="*/ 608 w 608"/>
                    <a:gd name="T47" fmla="*/ 752 h 940"/>
                    <a:gd name="T48" fmla="*/ 606 w 608"/>
                    <a:gd name="T49" fmla="*/ 720 h 940"/>
                    <a:gd name="T50" fmla="*/ 592 w 608"/>
                    <a:gd name="T51" fmla="*/ 692 h 940"/>
                    <a:gd name="T52" fmla="*/ 578 w 608"/>
                    <a:gd name="T53" fmla="*/ 682 h 940"/>
                    <a:gd name="T54" fmla="*/ 528 w 608"/>
                    <a:gd name="T55" fmla="*/ 708 h 940"/>
                    <a:gd name="T56" fmla="*/ 448 w 608"/>
                    <a:gd name="T57" fmla="*/ 746 h 940"/>
                    <a:gd name="T58" fmla="*/ 384 w 608"/>
                    <a:gd name="T59" fmla="*/ 766 h 940"/>
                    <a:gd name="T60" fmla="*/ 318 w 608"/>
                    <a:gd name="T61" fmla="*/ 780 h 940"/>
                    <a:gd name="T62" fmla="*/ 274 w 608"/>
                    <a:gd name="T63" fmla="*/ 780 h 940"/>
                    <a:gd name="T64" fmla="*/ 248 w 608"/>
                    <a:gd name="T65" fmla="*/ 772 h 940"/>
                    <a:gd name="T66" fmla="*/ 224 w 608"/>
                    <a:gd name="T67" fmla="*/ 760 h 940"/>
                    <a:gd name="T68" fmla="*/ 204 w 608"/>
                    <a:gd name="T69" fmla="*/ 742 h 940"/>
                    <a:gd name="T70" fmla="*/ 198 w 608"/>
                    <a:gd name="T71" fmla="*/ 730 h 940"/>
                    <a:gd name="T72" fmla="*/ 186 w 608"/>
                    <a:gd name="T73" fmla="*/ 704 h 940"/>
                    <a:gd name="T74" fmla="*/ 182 w 608"/>
                    <a:gd name="T75" fmla="*/ 678 h 940"/>
                    <a:gd name="T76" fmla="*/ 184 w 608"/>
                    <a:gd name="T77" fmla="*/ 648 h 940"/>
                    <a:gd name="T78" fmla="*/ 200 w 608"/>
                    <a:gd name="T79" fmla="*/ 588 h 940"/>
                    <a:gd name="T80" fmla="*/ 236 w 608"/>
                    <a:gd name="T81" fmla="*/ 522 h 940"/>
                    <a:gd name="T82" fmla="*/ 282 w 608"/>
                    <a:gd name="T83" fmla="*/ 452 h 940"/>
                    <a:gd name="T84" fmla="*/ 366 w 608"/>
                    <a:gd name="T85" fmla="*/ 338 h 940"/>
                    <a:gd name="T86" fmla="*/ 452 w 608"/>
                    <a:gd name="T87" fmla="*/ 218 h 940"/>
                    <a:gd name="T88" fmla="*/ 480 w 608"/>
                    <a:gd name="T89" fmla="*/ 178 h 940"/>
                    <a:gd name="T90" fmla="*/ 490 w 608"/>
                    <a:gd name="T91" fmla="*/ 146 h 940"/>
                    <a:gd name="T92" fmla="*/ 500 w 608"/>
                    <a:gd name="T93" fmla="*/ 96 h 940"/>
                    <a:gd name="T94" fmla="*/ 500 w 608"/>
                    <a:gd name="T95" fmla="*/ 60 h 940"/>
                    <a:gd name="T96" fmla="*/ 490 w 608"/>
                    <a:gd name="T97" fmla="*/ 30 h 940"/>
                    <a:gd name="T98" fmla="*/ 476 w 608"/>
                    <a:gd name="T99" fmla="*/ 12 h 940"/>
                    <a:gd name="T100" fmla="*/ 462 w 608"/>
                    <a:gd name="T101" fmla="*/ 4 h 940"/>
                    <a:gd name="T102" fmla="*/ 444 w 608"/>
                    <a:gd name="T103" fmla="*/ 0 h 940"/>
                    <a:gd name="T104" fmla="*/ 408 w 608"/>
                    <a:gd name="T105" fmla="*/ 4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8" h="940">
                      <a:moveTo>
                        <a:pt x="408" y="4"/>
                      </a:moveTo>
                      <a:lnTo>
                        <a:pt x="408" y="4"/>
                      </a:lnTo>
                      <a:lnTo>
                        <a:pt x="350" y="80"/>
                      </a:lnTo>
                      <a:lnTo>
                        <a:pt x="290" y="160"/>
                      </a:lnTo>
                      <a:lnTo>
                        <a:pt x="222" y="260"/>
                      </a:lnTo>
                      <a:lnTo>
                        <a:pt x="186" y="314"/>
                      </a:lnTo>
                      <a:lnTo>
                        <a:pt x="150" y="370"/>
                      </a:lnTo>
                      <a:lnTo>
                        <a:pt x="116" y="426"/>
                      </a:lnTo>
                      <a:lnTo>
                        <a:pt x="84" y="482"/>
                      </a:lnTo>
                      <a:lnTo>
                        <a:pt x="58" y="538"/>
                      </a:lnTo>
                      <a:lnTo>
                        <a:pt x="34" y="590"/>
                      </a:lnTo>
                      <a:lnTo>
                        <a:pt x="16" y="638"/>
                      </a:lnTo>
                      <a:lnTo>
                        <a:pt x="10" y="660"/>
                      </a:lnTo>
                      <a:lnTo>
                        <a:pt x="6" y="682"/>
                      </a:lnTo>
                      <a:lnTo>
                        <a:pt x="6" y="682"/>
                      </a:lnTo>
                      <a:lnTo>
                        <a:pt x="0" y="722"/>
                      </a:lnTo>
                      <a:lnTo>
                        <a:pt x="0" y="758"/>
                      </a:lnTo>
                      <a:lnTo>
                        <a:pt x="0" y="776"/>
                      </a:lnTo>
                      <a:lnTo>
                        <a:pt x="2" y="794"/>
                      </a:lnTo>
                      <a:lnTo>
                        <a:pt x="6" y="810"/>
                      </a:lnTo>
                      <a:lnTo>
                        <a:pt x="12" y="824"/>
                      </a:lnTo>
                      <a:lnTo>
                        <a:pt x="18" y="840"/>
                      </a:lnTo>
                      <a:lnTo>
                        <a:pt x="24" y="852"/>
                      </a:lnTo>
                      <a:lnTo>
                        <a:pt x="32" y="866"/>
                      </a:lnTo>
                      <a:lnTo>
                        <a:pt x="42" y="878"/>
                      </a:lnTo>
                      <a:lnTo>
                        <a:pt x="54" y="888"/>
                      </a:lnTo>
                      <a:lnTo>
                        <a:pt x="66" y="898"/>
                      </a:lnTo>
                      <a:lnTo>
                        <a:pt x="80" y="908"/>
                      </a:lnTo>
                      <a:lnTo>
                        <a:pt x="94" y="916"/>
                      </a:lnTo>
                      <a:lnTo>
                        <a:pt x="112" y="922"/>
                      </a:lnTo>
                      <a:lnTo>
                        <a:pt x="130" y="928"/>
                      </a:lnTo>
                      <a:lnTo>
                        <a:pt x="148" y="932"/>
                      </a:lnTo>
                      <a:lnTo>
                        <a:pt x="170" y="936"/>
                      </a:lnTo>
                      <a:lnTo>
                        <a:pt x="192" y="938"/>
                      </a:lnTo>
                      <a:lnTo>
                        <a:pt x="216" y="940"/>
                      </a:lnTo>
                      <a:lnTo>
                        <a:pt x="242" y="940"/>
                      </a:lnTo>
                      <a:lnTo>
                        <a:pt x="268" y="938"/>
                      </a:lnTo>
                      <a:lnTo>
                        <a:pt x="328" y="932"/>
                      </a:lnTo>
                      <a:lnTo>
                        <a:pt x="392" y="920"/>
                      </a:lnTo>
                      <a:lnTo>
                        <a:pt x="466" y="904"/>
                      </a:lnTo>
                      <a:lnTo>
                        <a:pt x="544" y="882"/>
                      </a:lnTo>
                      <a:lnTo>
                        <a:pt x="544" y="882"/>
                      </a:lnTo>
                      <a:lnTo>
                        <a:pt x="562" y="858"/>
                      </a:lnTo>
                      <a:lnTo>
                        <a:pt x="578" y="832"/>
                      </a:lnTo>
                      <a:lnTo>
                        <a:pt x="594" y="802"/>
                      </a:lnTo>
                      <a:lnTo>
                        <a:pt x="600" y="786"/>
                      </a:lnTo>
                      <a:lnTo>
                        <a:pt x="604" y="768"/>
                      </a:lnTo>
                      <a:lnTo>
                        <a:pt x="608" y="752"/>
                      </a:lnTo>
                      <a:lnTo>
                        <a:pt x="608" y="736"/>
                      </a:lnTo>
                      <a:lnTo>
                        <a:pt x="606" y="720"/>
                      </a:lnTo>
                      <a:lnTo>
                        <a:pt x="600" y="706"/>
                      </a:lnTo>
                      <a:lnTo>
                        <a:pt x="592" y="692"/>
                      </a:lnTo>
                      <a:lnTo>
                        <a:pt x="578" y="682"/>
                      </a:lnTo>
                      <a:lnTo>
                        <a:pt x="578" y="682"/>
                      </a:lnTo>
                      <a:lnTo>
                        <a:pt x="564" y="688"/>
                      </a:lnTo>
                      <a:lnTo>
                        <a:pt x="528" y="708"/>
                      </a:lnTo>
                      <a:lnTo>
                        <a:pt x="478" y="732"/>
                      </a:lnTo>
                      <a:lnTo>
                        <a:pt x="448" y="746"/>
                      </a:lnTo>
                      <a:lnTo>
                        <a:pt x="416" y="756"/>
                      </a:lnTo>
                      <a:lnTo>
                        <a:pt x="384" y="766"/>
                      </a:lnTo>
                      <a:lnTo>
                        <a:pt x="350" y="774"/>
                      </a:lnTo>
                      <a:lnTo>
                        <a:pt x="318" y="780"/>
                      </a:lnTo>
                      <a:lnTo>
                        <a:pt x="288" y="780"/>
                      </a:lnTo>
                      <a:lnTo>
                        <a:pt x="274" y="780"/>
                      </a:lnTo>
                      <a:lnTo>
                        <a:pt x="260" y="776"/>
                      </a:lnTo>
                      <a:lnTo>
                        <a:pt x="248" y="772"/>
                      </a:lnTo>
                      <a:lnTo>
                        <a:pt x="236" y="768"/>
                      </a:lnTo>
                      <a:lnTo>
                        <a:pt x="224" y="760"/>
                      </a:lnTo>
                      <a:lnTo>
                        <a:pt x="214" y="752"/>
                      </a:lnTo>
                      <a:lnTo>
                        <a:pt x="204" y="742"/>
                      </a:lnTo>
                      <a:lnTo>
                        <a:pt x="198" y="730"/>
                      </a:lnTo>
                      <a:lnTo>
                        <a:pt x="198" y="730"/>
                      </a:lnTo>
                      <a:lnTo>
                        <a:pt x="190" y="718"/>
                      </a:lnTo>
                      <a:lnTo>
                        <a:pt x="186" y="704"/>
                      </a:lnTo>
                      <a:lnTo>
                        <a:pt x="184" y="692"/>
                      </a:lnTo>
                      <a:lnTo>
                        <a:pt x="182" y="678"/>
                      </a:lnTo>
                      <a:lnTo>
                        <a:pt x="182" y="664"/>
                      </a:lnTo>
                      <a:lnTo>
                        <a:pt x="184" y="648"/>
                      </a:lnTo>
                      <a:lnTo>
                        <a:pt x="190" y="618"/>
                      </a:lnTo>
                      <a:lnTo>
                        <a:pt x="200" y="588"/>
                      </a:lnTo>
                      <a:lnTo>
                        <a:pt x="216" y="556"/>
                      </a:lnTo>
                      <a:lnTo>
                        <a:pt x="236" y="522"/>
                      </a:lnTo>
                      <a:lnTo>
                        <a:pt x="258" y="486"/>
                      </a:lnTo>
                      <a:lnTo>
                        <a:pt x="282" y="452"/>
                      </a:lnTo>
                      <a:lnTo>
                        <a:pt x="308" y="414"/>
                      </a:lnTo>
                      <a:lnTo>
                        <a:pt x="366" y="338"/>
                      </a:lnTo>
                      <a:lnTo>
                        <a:pt x="424" y="260"/>
                      </a:lnTo>
                      <a:lnTo>
                        <a:pt x="452" y="218"/>
                      </a:lnTo>
                      <a:lnTo>
                        <a:pt x="480" y="178"/>
                      </a:lnTo>
                      <a:lnTo>
                        <a:pt x="480" y="178"/>
                      </a:lnTo>
                      <a:lnTo>
                        <a:pt x="484" y="168"/>
                      </a:lnTo>
                      <a:lnTo>
                        <a:pt x="490" y="146"/>
                      </a:lnTo>
                      <a:lnTo>
                        <a:pt x="498" y="114"/>
                      </a:lnTo>
                      <a:lnTo>
                        <a:pt x="500" y="96"/>
                      </a:lnTo>
                      <a:lnTo>
                        <a:pt x="500" y="78"/>
                      </a:lnTo>
                      <a:lnTo>
                        <a:pt x="500" y="60"/>
                      </a:lnTo>
                      <a:lnTo>
                        <a:pt x="496" y="44"/>
                      </a:lnTo>
                      <a:lnTo>
                        <a:pt x="490" y="30"/>
                      </a:lnTo>
                      <a:lnTo>
                        <a:pt x="482" y="18"/>
                      </a:lnTo>
                      <a:lnTo>
                        <a:pt x="476" y="12"/>
                      </a:lnTo>
                      <a:lnTo>
                        <a:pt x="470" y="8"/>
                      </a:lnTo>
                      <a:lnTo>
                        <a:pt x="462" y="4"/>
                      </a:lnTo>
                      <a:lnTo>
                        <a:pt x="454" y="2"/>
                      </a:lnTo>
                      <a:lnTo>
                        <a:pt x="444" y="0"/>
                      </a:lnTo>
                      <a:lnTo>
                        <a:pt x="434" y="0"/>
                      </a:lnTo>
                      <a:lnTo>
                        <a:pt x="40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2" name="ïṥlîḑè">
                  <a:extLst>
                    <a:ext uri="{FF2B5EF4-FFF2-40B4-BE49-F238E27FC236}">
                      <a16:creationId xmlns:a16="http://schemas.microsoft.com/office/drawing/2014/main" xmlns="" id="{F660E575-7DFC-4B80-BD9D-83E395B57D16}"/>
                    </a:ext>
                  </a:extLst>
                </p:cNvPr>
                <p:cNvSpPr/>
                <p:nvPr/>
              </p:nvSpPr>
              <p:spPr bwMode="auto">
                <a:xfrm>
                  <a:off x="1878585" y="3583287"/>
                  <a:ext cx="450110" cy="354748"/>
                </a:xfrm>
                <a:custGeom>
                  <a:avLst/>
                  <a:gdLst>
                    <a:gd name="T0" fmla="*/ 232 w 472"/>
                    <a:gd name="T1" fmla="*/ 364 h 372"/>
                    <a:gd name="T2" fmla="*/ 162 w 472"/>
                    <a:gd name="T3" fmla="*/ 372 h 372"/>
                    <a:gd name="T4" fmla="*/ 122 w 472"/>
                    <a:gd name="T5" fmla="*/ 360 h 372"/>
                    <a:gd name="T6" fmla="*/ 82 w 472"/>
                    <a:gd name="T7" fmla="*/ 334 h 372"/>
                    <a:gd name="T8" fmla="*/ 56 w 472"/>
                    <a:gd name="T9" fmla="*/ 306 h 372"/>
                    <a:gd name="T10" fmla="*/ 24 w 472"/>
                    <a:gd name="T11" fmla="*/ 256 h 372"/>
                    <a:gd name="T12" fmla="*/ 4 w 472"/>
                    <a:gd name="T13" fmla="*/ 202 h 372"/>
                    <a:gd name="T14" fmla="*/ 0 w 472"/>
                    <a:gd name="T15" fmla="*/ 152 h 372"/>
                    <a:gd name="T16" fmla="*/ 6 w 472"/>
                    <a:gd name="T17" fmla="*/ 110 h 372"/>
                    <a:gd name="T18" fmla="*/ 26 w 472"/>
                    <a:gd name="T19" fmla="*/ 80 h 372"/>
                    <a:gd name="T20" fmla="*/ 48 w 472"/>
                    <a:gd name="T21" fmla="*/ 70 h 372"/>
                    <a:gd name="T22" fmla="*/ 70 w 472"/>
                    <a:gd name="T23" fmla="*/ 80 h 372"/>
                    <a:gd name="T24" fmla="*/ 78 w 472"/>
                    <a:gd name="T25" fmla="*/ 122 h 372"/>
                    <a:gd name="T26" fmla="*/ 82 w 472"/>
                    <a:gd name="T27" fmla="*/ 160 h 372"/>
                    <a:gd name="T28" fmla="*/ 98 w 472"/>
                    <a:gd name="T29" fmla="*/ 192 h 372"/>
                    <a:gd name="T30" fmla="*/ 114 w 472"/>
                    <a:gd name="T31" fmla="*/ 200 h 372"/>
                    <a:gd name="T32" fmla="*/ 108 w 472"/>
                    <a:gd name="T33" fmla="*/ 156 h 372"/>
                    <a:gd name="T34" fmla="*/ 110 w 472"/>
                    <a:gd name="T35" fmla="*/ 72 h 372"/>
                    <a:gd name="T36" fmla="*/ 122 w 472"/>
                    <a:gd name="T37" fmla="*/ 34 h 372"/>
                    <a:gd name="T38" fmla="*/ 136 w 472"/>
                    <a:gd name="T39" fmla="*/ 16 h 372"/>
                    <a:gd name="T40" fmla="*/ 158 w 472"/>
                    <a:gd name="T41" fmla="*/ 4 h 372"/>
                    <a:gd name="T42" fmla="*/ 194 w 472"/>
                    <a:gd name="T43" fmla="*/ 8 h 372"/>
                    <a:gd name="T44" fmla="*/ 202 w 472"/>
                    <a:gd name="T45" fmla="*/ 22 h 372"/>
                    <a:gd name="T46" fmla="*/ 198 w 472"/>
                    <a:gd name="T47" fmla="*/ 42 h 372"/>
                    <a:gd name="T48" fmla="*/ 194 w 472"/>
                    <a:gd name="T49" fmla="*/ 58 h 372"/>
                    <a:gd name="T50" fmla="*/ 196 w 472"/>
                    <a:gd name="T51" fmla="*/ 122 h 372"/>
                    <a:gd name="T52" fmla="*/ 210 w 472"/>
                    <a:gd name="T53" fmla="*/ 188 h 372"/>
                    <a:gd name="T54" fmla="*/ 218 w 472"/>
                    <a:gd name="T55" fmla="*/ 126 h 372"/>
                    <a:gd name="T56" fmla="*/ 238 w 472"/>
                    <a:gd name="T57" fmla="*/ 70 h 372"/>
                    <a:gd name="T58" fmla="*/ 260 w 472"/>
                    <a:gd name="T59" fmla="*/ 50 h 372"/>
                    <a:gd name="T60" fmla="*/ 286 w 472"/>
                    <a:gd name="T61" fmla="*/ 46 h 372"/>
                    <a:gd name="T62" fmla="*/ 306 w 472"/>
                    <a:gd name="T63" fmla="*/ 62 h 372"/>
                    <a:gd name="T64" fmla="*/ 312 w 472"/>
                    <a:gd name="T65" fmla="*/ 86 h 372"/>
                    <a:gd name="T66" fmla="*/ 306 w 472"/>
                    <a:gd name="T67" fmla="*/ 100 h 372"/>
                    <a:gd name="T68" fmla="*/ 290 w 472"/>
                    <a:gd name="T69" fmla="*/ 144 h 372"/>
                    <a:gd name="T70" fmla="*/ 282 w 472"/>
                    <a:gd name="T71" fmla="*/ 188 h 372"/>
                    <a:gd name="T72" fmla="*/ 290 w 472"/>
                    <a:gd name="T73" fmla="*/ 234 h 372"/>
                    <a:gd name="T74" fmla="*/ 310 w 472"/>
                    <a:gd name="T75" fmla="*/ 246 h 372"/>
                    <a:gd name="T76" fmla="*/ 328 w 472"/>
                    <a:gd name="T77" fmla="*/ 240 h 372"/>
                    <a:gd name="T78" fmla="*/ 346 w 472"/>
                    <a:gd name="T79" fmla="*/ 228 h 372"/>
                    <a:gd name="T80" fmla="*/ 396 w 472"/>
                    <a:gd name="T81" fmla="*/ 206 h 372"/>
                    <a:gd name="T82" fmla="*/ 434 w 472"/>
                    <a:gd name="T83" fmla="*/ 202 h 372"/>
                    <a:gd name="T84" fmla="*/ 448 w 472"/>
                    <a:gd name="T85" fmla="*/ 210 h 372"/>
                    <a:gd name="T86" fmla="*/ 464 w 472"/>
                    <a:gd name="T87" fmla="*/ 238 h 372"/>
                    <a:gd name="T88" fmla="*/ 472 w 472"/>
                    <a:gd name="T89" fmla="*/ 260 h 372"/>
                    <a:gd name="T90" fmla="*/ 358 w 472"/>
                    <a:gd name="T91" fmla="*/ 314 h 372"/>
                    <a:gd name="T92" fmla="*/ 252 w 472"/>
                    <a:gd name="T93" fmla="*/ 358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2" h="372">
                      <a:moveTo>
                        <a:pt x="252" y="358"/>
                      </a:moveTo>
                      <a:lnTo>
                        <a:pt x="252" y="358"/>
                      </a:lnTo>
                      <a:lnTo>
                        <a:pt x="232" y="364"/>
                      </a:lnTo>
                      <a:lnTo>
                        <a:pt x="210" y="370"/>
                      </a:lnTo>
                      <a:lnTo>
                        <a:pt x="186" y="372"/>
                      </a:lnTo>
                      <a:lnTo>
                        <a:pt x="162" y="372"/>
                      </a:lnTo>
                      <a:lnTo>
                        <a:pt x="148" y="370"/>
                      </a:lnTo>
                      <a:lnTo>
                        <a:pt x="136" y="366"/>
                      </a:lnTo>
                      <a:lnTo>
                        <a:pt x="122" y="360"/>
                      </a:lnTo>
                      <a:lnTo>
                        <a:pt x="110" y="354"/>
                      </a:lnTo>
                      <a:lnTo>
                        <a:pt x="96" y="346"/>
                      </a:lnTo>
                      <a:lnTo>
                        <a:pt x="82" y="334"/>
                      </a:lnTo>
                      <a:lnTo>
                        <a:pt x="70" y="322"/>
                      </a:lnTo>
                      <a:lnTo>
                        <a:pt x="56" y="306"/>
                      </a:lnTo>
                      <a:lnTo>
                        <a:pt x="56" y="306"/>
                      </a:lnTo>
                      <a:lnTo>
                        <a:pt x="44" y="290"/>
                      </a:lnTo>
                      <a:lnTo>
                        <a:pt x="32" y="272"/>
                      </a:lnTo>
                      <a:lnTo>
                        <a:pt x="24" y="256"/>
                      </a:lnTo>
                      <a:lnTo>
                        <a:pt x="16" y="238"/>
                      </a:lnTo>
                      <a:lnTo>
                        <a:pt x="10" y="220"/>
                      </a:lnTo>
                      <a:lnTo>
                        <a:pt x="4" y="202"/>
                      </a:lnTo>
                      <a:lnTo>
                        <a:pt x="2" y="184"/>
                      </a:lnTo>
                      <a:lnTo>
                        <a:pt x="0" y="168"/>
                      </a:lnTo>
                      <a:lnTo>
                        <a:pt x="0" y="152"/>
                      </a:lnTo>
                      <a:lnTo>
                        <a:pt x="0" y="136"/>
                      </a:lnTo>
                      <a:lnTo>
                        <a:pt x="2" y="122"/>
                      </a:lnTo>
                      <a:lnTo>
                        <a:pt x="6" y="110"/>
                      </a:lnTo>
                      <a:lnTo>
                        <a:pt x="12" y="98"/>
                      </a:lnTo>
                      <a:lnTo>
                        <a:pt x="18" y="88"/>
                      </a:lnTo>
                      <a:lnTo>
                        <a:pt x="26" y="80"/>
                      </a:lnTo>
                      <a:lnTo>
                        <a:pt x="36" y="74"/>
                      </a:lnTo>
                      <a:lnTo>
                        <a:pt x="36" y="74"/>
                      </a:lnTo>
                      <a:lnTo>
                        <a:pt x="48" y="70"/>
                      </a:lnTo>
                      <a:lnTo>
                        <a:pt x="56" y="68"/>
                      </a:lnTo>
                      <a:lnTo>
                        <a:pt x="64" y="72"/>
                      </a:lnTo>
                      <a:lnTo>
                        <a:pt x="70" y="80"/>
                      </a:lnTo>
                      <a:lnTo>
                        <a:pt x="74" y="90"/>
                      </a:lnTo>
                      <a:lnTo>
                        <a:pt x="78" y="104"/>
                      </a:lnTo>
                      <a:lnTo>
                        <a:pt x="78" y="122"/>
                      </a:lnTo>
                      <a:lnTo>
                        <a:pt x="80" y="142"/>
                      </a:lnTo>
                      <a:lnTo>
                        <a:pt x="80" y="142"/>
                      </a:lnTo>
                      <a:lnTo>
                        <a:pt x="82" y="160"/>
                      </a:lnTo>
                      <a:lnTo>
                        <a:pt x="86" y="174"/>
                      </a:lnTo>
                      <a:lnTo>
                        <a:pt x="92" y="186"/>
                      </a:lnTo>
                      <a:lnTo>
                        <a:pt x="98" y="192"/>
                      </a:lnTo>
                      <a:lnTo>
                        <a:pt x="104" y="196"/>
                      </a:lnTo>
                      <a:lnTo>
                        <a:pt x="110" y="198"/>
                      </a:lnTo>
                      <a:lnTo>
                        <a:pt x="114" y="200"/>
                      </a:lnTo>
                      <a:lnTo>
                        <a:pt x="114" y="200"/>
                      </a:lnTo>
                      <a:lnTo>
                        <a:pt x="112" y="180"/>
                      </a:lnTo>
                      <a:lnTo>
                        <a:pt x="108" y="156"/>
                      </a:lnTo>
                      <a:lnTo>
                        <a:pt x="108" y="130"/>
                      </a:lnTo>
                      <a:lnTo>
                        <a:pt x="108" y="100"/>
                      </a:lnTo>
                      <a:lnTo>
                        <a:pt x="110" y="72"/>
                      </a:lnTo>
                      <a:lnTo>
                        <a:pt x="114" y="58"/>
                      </a:lnTo>
                      <a:lnTo>
                        <a:pt x="118" y="46"/>
                      </a:lnTo>
                      <a:lnTo>
                        <a:pt x="122" y="34"/>
                      </a:lnTo>
                      <a:lnTo>
                        <a:pt x="130" y="24"/>
                      </a:lnTo>
                      <a:lnTo>
                        <a:pt x="130" y="24"/>
                      </a:lnTo>
                      <a:lnTo>
                        <a:pt x="136" y="16"/>
                      </a:lnTo>
                      <a:lnTo>
                        <a:pt x="144" y="10"/>
                      </a:lnTo>
                      <a:lnTo>
                        <a:pt x="150" y="6"/>
                      </a:lnTo>
                      <a:lnTo>
                        <a:pt x="158" y="4"/>
                      </a:lnTo>
                      <a:lnTo>
                        <a:pt x="172" y="0"/>
                      </a:lnTo>
                      <a:lnTo>
                        <a:pt x="184" y="2"/>
                      </a:lnTo>
                      <a:lnTo>
                        <a:pt x="194" y="8"/>
                      </a:lnTo>
                      <a:lnTo>
                        <a:pt x="198" y="12"/>
                      </a:lnTo>
                      <a:lnTo>
                        <a:pt x="200" y="16"/>
                      </a:lnTo>
                      <a:lnTo>
                        <a:pt x="202" y="22"/>
                      </a:lnTo>
                      <a:lnTo>
                        <a:pt x="202" y="28"/>
                      </a:lnTo>
                      <a:lnTo>
                        <a:pt x="202" y="34"/>
                      </a:lnTo>
                      <a:lnTo>
                        <a:pt x="198" y="42"/>
                      </a:lnTo>
                      <a:lnTo>
                        <a:pt x="198" y="42"/>
                      </a:lnTo>
                      <a:lnTo>
                        <a:pt x="196" y="48"/>
                      </a:lnTo>
                      <a:lnTo>
                        <a:pt x="194" y="58"/>
                      </a:lnTo>
                      <a:lnTo>
                        <a:pt x="192" y="78"/>
                      </a:lnTo>
                      <a:lnTo>
                        <a:pt x="192" y="98"/>
                      </a:lnTo>
                      <a:lnTo>
                        <a:pt x="196" y="122"/>
                      </a:lnTo>
                      <a:lnTo>
                        <a:pt x="202" y="162"/>
                      </a:lnTo>
                      <a:lnTo>
                        <a:pt x="210" y="188"/>
                      </a:lnTo>
                      <a:lnTo>
                        <a:pt x="210" y="188"/>
                      </a:lnTo>
                      <a:lnTo>
                        <a:pt x="212" y="170"/>
                      </a:lnTo>
                      <a:lnTo>
                        <a:pt x="214" y="150"/>
                      </a:lnTo>
                      <a:lnTo>
                        <a:pt x="218" y="126"/>
                      </a:lnTo>
                      <a:lnTo>
                        <a:pt x="224" y="102"/>
                      </a:lnTo>
                      <a:lnTo>
                        <a:pt x="232" y="80"/>
                      </a:lnTo>
                      <a:lnTo>
                        <a:pt x="238" y="70"/>
                      </a:lnTo>
                      <a:lnTo>
                        <a:pt x="244" y="62"/>
                      </a:lnTo>
                      <a:lnTo>
                        <a:pt x="252" y="54"/>
                      </a:lnTo>
                      <a:lnTo>
                        <a:pt x="260" y="50"/>
                      </a:lnTo>
                      <a:lnTo>
                        <a:pt x="260" y="50"/>
                      </a:lnTo>
                      <a:lnTo>
                        <a:pt x="274" y="46"/>
                      </a:lnTo>
                      <a:lnTo>
                        <a:pt x="286" y="46"/>
                      </a:lnTo>
                      <a:lnTo>
                        <a:pt x="294" y="50"/>
                      </a:lnTo>
                      <a:lnTo>
                        <a:pt x="302" y="54"/>
                      </a:lnTo>
                      <a:lnTo>
                        <a:pt x="306" y="62"/>
                      </a:lnTo>
                      <a:lnTo>
                        <a:pt x="310" y="68"/>
                      </a:lnTo>
                      <a:lnTo>
                        <a:pt x="312" y="78"/>
                      </a:lnTo>
                      <a:lnTo>
                        <a:pt x="312" y="86"/>
                      </a:lnTo>
                      <a:lnTo>
                        <a:pt x="312" y="86"/>
                      </a:lnTo>
                      <a:lnTo>
                        <a:pt x="310" y="92"/>
                      </a:lnTo>
                      <a:lnTo>
                        <a:pt x="306" y="100"/>
                      </a:lnTo>
                      <a:lnTo>
                        <a:pt x="298" y="118"/>
                      </a:lnTo>
                      <a:lnTo>
                        <a:pt x="294" y="130"/>
                      </a:lnTo>
                      <a:lnTo>
                        <a:pt x="290" y="144"/>
                      </a:lnTo>
                      <a:lnTo>
                        <a:pt x="286" y="164"/>
                      </a:lnTo>
                      <a:lnTo>
                        <a:pt x="282" y="188"/>
                      </a:lnTo>
                      <a:lnTo>
                        <a:pt x="282" y="188"/>
                      </a:lnTo>
                      <a:lnTo>
                        <a:pt x="282" y="212"/>
                      </a:lnTo>
                      <a:lnTo>
                        <a:pt x="286" y="228"/>
                      </a:lnTo>
                      <a:lnTo>
                        <a:pt x="290" y="234"/>
                      </a:lnTo>
                      <a:lnTo>
                        <a:pt x="292" y="240"/>
                      </a:lnTo>
                      <a:lnTo>
                        <a:pt x="300" y="244"/>
                      </a:lnTo>
                      <a:lnTo>
                        <a:pt x="310" y="246"/>
                      </a:lnTo>
                      <a:lnTo>
                        <a:pt x="318" y="246"/>
                      </a:lnTo>
                      <a:lnTo>
                        <a:pt x="324" y="242"/>
                      </a:lnTo>
                      <a:lnTo>
                        <a:pt x="328" y="240"/>
                      </a:lnTo>
                      <a:lnTo>
                        <a:pt x="328" y="240"/>
                      </a:lnTo>
                      <a:lnTo>
                        <a:pt x="334" y="234"/>
                      </a:lnTo>
                      <a:lnTo>
                        <a:pt x="346" y="228"/>
                      </a:lnTo>
                      <a:lnTo>
                        <a:pt x="360" y="220"/>
                      </a:lnTo>
                      <a:lnTo>
                        <a:pt x="378" y="212"/>
                      </a:lnTo>
                      <a:lnTo>
                        <a:pt x="396" y="206"/>
                      </a:lnTo>
                      <a:lnTo>
                        <a:pt x="412" y="202"/>
                      </a:lnTo>
                      <a:lnTo>
                        <a:pt x="428" y="200"/>
                      </a:lnTo>
                      <a:lnTo>
                        <a:pt x="434" y="202"/>
                      </a:lnTo>
                      <a:lnTo>
                        <a:pt x="440" y="204"/>
                      </a:lnTo>
                      <a:lnTo>
                        <a:pt x="440" y="204"/>
                      </a:lnTo>
                      <a:lnTo>
                        <a:pt x="448" y="210"/>
                      </a:lnTo>
                      <a:lnTo>
                        <a:pt x="454" y="218"/>
                      </a:lnTo>
                      <a:lnTo>
                        <a:pt x="460" y="228"/>
                      </a:lnTo>
                      <a:lnTo>
                        <a:pt x="464" y="238"/>
                      </a:lnTo>
                      <a:lnTo>
                        <a:pt x="470" y="252"/>
                      </a:lnTo>
                      <a:lnTo>
                        <a:pt x="472" y="260"/>
                      </a:lnTo>
                      <a:lnTo>
                        <a:pt x="472" y="260"/>
                      </a:lnTo>
                      <a:lnTo>
                        <a:pt x="430" y="280"/>
                      </a:lnTo>
                      <a:lnTo>
                        <a:pt x="358" y="314"/>
                      </a:lnTo>
                      <a:lnTo>
                        <a:pt x="358" y="314"/>
                      </a:lnTo>
                      <a:lnTo>
                        <a:pt x="330" y="328"/>
                      </a:lnTo>
                      <a:lnTo>
                        <a:pt x="304" y="338"/>
                      </a:lnTo>
                      <a:lnTo>
                        <a:pt x="252" y="358"/>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3" name="î$ḻïďê">
                  <a:extLst>
                    <a:ext uri="{FF2B5EF4-FFF2-40B4-BE49-F238E27FC236}">
                      <a16:creationId xmlns:a16="http://schemas.microsoft.com/office/drawing/2014/main" xmlns="" id="{A86B46B0-1AE2-4625-9367-E70DCBE26171}"/>
                    </a:ext>
                  </a:extLst>
                </p:cNvPr>
                <p:cNvSpPr/>
                <p:nvPr/>
              </p:nvSpPr>
              <p:spPr bwMode="auto">
                <a:xfrm>
                  <a:off x="1878585" y="3583287"/>
                  <a:ext cx="450110" cy="354748"/>
                </a:xfrm>
                <a:custGeom>
                  <a:avLst/>
                  <a:gdLst>
                    <a:gd name="T0" fmla="*/ 232 w 472"/>
                    <a:gd name="T1" fmla="*/ 364 h 372"/>
                    <a:gd name="T2" fmla="*/ 162 w 472"/>
                    <a:gd name="T3" fmla="*/ 372 h 372"/>
                    <a:gd name="T4" fmla="*/ 122 w 472"/>
                    <a:gd name="T5" fmla="*/ 360 h 372"/>
                    <a:gd name="T6" fmla="*/ 82 w 472"/>
                    <a:gd name="T7" fmla="*/ 334 h 372"/>
                    <a:gd name="T8" fmla="*/ 56 w 472"/>
                    <a:gd name="T9" fmla="*/ 306 h 372"/>
                    <a:gd name="T10" fmla="*/ 24 w 472"/>
                    <a:gd name="T11" fmla="*/ 256 h 372"/>
                    <a:gd name="T12" fmla="*/ 4 w 472"/>
                    <a:gd name="T13" fmla="*/ 202 h 372"/>
                    <a:gd name="T14" fmla="*/ 0 w 472"/>
                    <a:gd name="T15" fmla="*/ 152 h 372"/>
                    <a:gd name="T16" fmla="*/ 6 w 472"/>
                    <a:gd name="T17" fmla="*/ 110 h 372"/>
                    <a:gd name="T18" fmla="*/ 26 w 472"/>
                    <a:gd name="T19" fmla="*/ 80 h 372"/>
                    <a:gd name="T20" fmla="*/ 48 w 472"/>
                    <a:gd name="T21" fmla="*/ 70 h 372"/>
                    <a:gd name="T22" fmla="*/ 70 w 472"/>
                    <a:gd name="T23" fmla="*/ 80 h 372"/>
                    <a:gd name="T24" fmla="*/ 78 w 472"/>
                    <a:gd name="T25" fmla="*/ 122 h 372"/>
                    <a:gd name="T26" fmla="*/ 82 w 472"/>
                    <a:gd name="T27" fmla="*/ 160 h 372"/>
                    <a:gd name="T28" fmla="*/ 98 w 472"/>
                    <a:gd name="T29" fmla="*/ 192 h 372"/>
                    <a:gd name="T30" fmla="*/ 114 w 472"/>
                    <a:gd name="T31" fmla="*/ 200 h 372"/>
                    <a:gd name="T32" fmla="*/ 108 w 472"/>
                    <a:gd name="T33" fmla="*/ 156 h 372"/>
                    <a:gd name="T34" fmla="*/ 110 w 472"/>
                    <a:gd name="T35" fmla="*/ 72 h 372"/>
                    <a:gd name="T36" fmla="*/ 122 w 472"/>
                    <a:gd name="T37" fmla="*/ 34 h 372"/>
                    <a:gd name="T38" fmla="*/ 136 w 472"/>
                    <a:gd name="T39" fmla="*/ 16 h 372"/>
                    <a:gd name="T40" fmla="*/ 158 w 472"/>
                    <a:gd name="T41" fmla="*/ 4 h 372"/>
                    <a:gd name="T42" fmla="*/ 194 w 472"/>
                    <a:gd name="T43" fmla="*/ 8 h 372"/>
                    <a:gd name="T44" fmla="*/ 202 w 472"/>
                    <a:gd name="T45" fmla="*/ 22 h 372"/>
                    <a:gd name="T46" fmla="*/ 198 w 472"/>
                    <a:gd name="T47" fmla="*/ 42 h 372"/>
                    <a:gd name="T48" fmla="*/ 194 w 472"/>
                    <a:gd name="T49" fmla="*/ 58 h 372"/>
                    <a:gd name="T50" fmla="*/ 196 w 472"/>
                    <a:gd name="T51" fmla="*/ 122 h 372"/>
                    <a:gd name="T52" fmla="*/ 210 w 472"/>
                    <a:gd name="T53" fmla="*/ 188 h 372"/>
                    <a:gd name="T54" fmla="*/ 218 w 472"/>
                    <a:gd name="T55" fmla="*/ 126 h 372"/>
                    <a:gd name="T56" fmla="*/ 238 w 472"/>
                    <a:gd name="T57" fmla="*/ 70 h 372"/>
                    <a:gd name="T58" fmla="*/ 260 w 472"/>
                    <a:gd name="T59" fmla="*/ 50 h 372"/>
                    <a:gd name="T60" fmla="*/ 286 w 472"/>
                    <a:gd name="T61" fmla="*/ 46 h 372"/>
                    <a:gd name="T62" fmla="*/ 306 w 472"/>
                    <a:gd name="T63" fmla="*/ 62 h 372"/>
                    <a:gd name="T64" fmla="*/ 312 w 472"/>
                    <a:gd name="T65" fmla="*/ 86 h 372"/>
                    <a:gd name="T66" fmla="*/ 306 w 472"/>
                    <a:gd name="T67" fmla="*/ 100 h 372"/>
                    <a:gd name="T68" fmla="*/ 290 w 472"/>
                    <a:gd name="T69" fmla="*/ 144 h 372"/>
                    <a:gd name="T70" fmla="*/ 282 w 472"/>
                    <a:gd name="T71" fmla="*/ 188 h 372"/>
                    <a:gd name="T72" fmla="*/ 290 w 472"/>
                    <a:gd name="T73" fmla="*/ 234 h 372"/>
                    <a:gd name="T74" fmla="*/ 310 w 472"/>
                    <a:gd name="T75" fmla="*/ 246 h 372"/>
                    <a:gd name="T76" fmla="*/ 328 w 472"/>
                    <a:gd name="T77" fmla="*/ 240 h 372"/>
                    <a:gd name="T78" fmla="*/ 346 w 472"/>
                    <a:gd name="T79" fmla="*/ 228 h 372"/>
                    <a:gd name="T80" fmla="*/ 396 w 472"/>
                    <a:gd name="T81" fmla="*/ 206 h 372"/>
                    <a:gd name="T82" fmla="*/ 434 w 472"/>
                    <a:gd name="T83" fmla="*/ 202 h 372"/>
                    <a:gd name="T84" fmla="*/ 448 w 472"/>
                    <a:gd name="T85" fmla="*/ 210 h 372"/>
                    <a:gd name="T86" fmla="*/ 464 w 472"/>
                    <a:gd name="T87" fmla="*/ 238 h 372"/>
                    <a:gd name="T88" fmla="*/ 472 w 472"/>
                    <a:gd name="T89" fmla="*/ 260 h 372"/>
                    <a:gd name="T90" fmla="*/ 358 w 472"/>
                    <a:gd name="T91" fmla="*/ 314 h 372"/>
                    <a:gd name="T92" fmla="*/ 252 w 472"/>
                    <a:gd name="T93" fmla="*/ 358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2" h="372">
                      <a:moveTo>
                        <a:pt x="252" y="358"/>
                      </a:moveTo>
                      <a:lnTo>
                        <a:pt x="252" y="358"/>
                      </a:lnTo>
                      <a:lnTo>
                        <a:pt x="232" y="364"/>
                      </a:lnTo>
                      <a:lnTo>
                        <a:pt x="210" y="370"/>
                      </a:lnTo>
                      <a:lnTo>
                        <a:pt x="186" y="372"/>
                      </a:lnTo>
                      <a:lnTo>
                        <a:pt x="162" y="372"/>
                      </a:lnTo>
                      <a:lnTo>
                        <a:pt x="148" y="370"/>
                      </a:lnTo>
                      <a:lnTo>
                        <a:pt x="136" y="366"/>
                      </a:lnTo>
                      <a:lnTo>
                        <a:pt x="122" y="360"/>
                      </a:lnTo>
                      <a:lnTo>
                        <a:pt x="110" y="354"/>
                      </a:lnTo>
                      <a:lnTo>
                        <a:pt x="96" y="346"/>
                      </a:lnTo>
                      <a:lnTo>
                        <a:pt x="82" y="334"/>
                      </a:lnTo>
                      <a:lnTo>
                        <a:pt x="70" y="322"/>
                      </a:lnTo>
                      <a:lnTo>
                        <a:pt x="56" y="306"/>
                      </a:lnTo>
                      <a:lnTo>
                        <a:pt x="56" y="306"/>
                      </a:lnTo>
                      <a:lnTo>
                        <a:pt x="44" y="290"/>
                      </a:lnTo>
                      <a:lnTo>
                        <a:pt x="32" y="272"/>
                      </a:lnTo>
                      <a:lnTo>
                        <a:pt x="24" y="256"/>
                      </a:lnTo>
                      <a:lnTo>
                        <a:pt x="16" y="238"/>
                      </a:lnTo>
                      <a:lnTo>
                        <a:pt x="10" y="220"/>
                      </a:lnTo>
                      <a:lnTo>
                        <a:pt x="4" y="202"/>
                      </a:lnTo>
                      <a:lnTo>
                        <a:pt x="2" y="184"/>
                      </a:lnTo>
                      <a:lnTo>
                        <a:pt x="0" y="168"/>
                      </a:lnTo>
                      <a:lnTo>
                        <a:pt x="0" y="152"/>
                      </a:lnTo>
                      <a:lnTo>
                        <a:pt x="0" y="136"/>
                      </a:lnTo>
                      <a:lnTo>
                        <a:pt x="2" y="122"/>
                      </a:lnTo>
                      <a:lnTo>
                        <a:pt x="6" y="110"/>
                      </a:lnTo>
                      <a:lnTo>
                        <a:pt x="12" y="98"/>
                      </a:lnTo>
                      <a:lnTo>
                        <a:pt x="18" y="88"/>
                      </a:lnTo>
                      <a:lnTo>
                        <a:pt x="26" y="80"/>
                      </a:lnTo>
                      <a:lnTo>
                        <a:pt x="36" y="74"/>
                      </a:lnTo>
                      <a:lnTo>
                        <a:pt x="36" y="74"/>
                      </a:lnTo>
                      <a:lnTo>
                        <a:pt x="48" y="70"/>
                      </a:lnTo>
                      <a:lnTo>
                        <a:pt x="56" y="68"/>
                      </a:lnTo>
                      <a:lnTo>
                        <a:pt x="64" y="72"/>
                      </a:lnTo>
                      <a:lnTo>
                        <a:pt x="70" y="80"/>
                      </a:lnTo>
                      <a:lnTo>
                        <a:pt x="74" y="90"/>
                      </a:lnTo>
                      <a:lnTo>
                        <a:pt x="78" y="104"/>
                      </a:lnTo>
                      <a:lnTo>
                        <a:pt x="78" y="122"/>
                      </a:lnTo>
                      <a:lnTo>
                        <a:pt x="80" y="142"/>
                      </a:lnTo>
                      <a:lnTo>
                        <a:pt x="80" y="142"/>
                      </a:lnTo>
                      <a:lnTo>
                        <a:pt x="82" y="160"/>
                      </a:lnTo>
                      <a:lnTo>
                        <a:pt x="86" y="174"/>
                      </a:lnTo>
                      <a:lnTo>
                        <a:pt x="92" y="186"/>
                      </a:lnTo>
                      <a:lnTo>
                        <a:pt x="98" y="192"/>
                      </a:lnTo>
                      <a:lnTo>
                        <a:pt x="104" y="196"/>
                      </a:lnTo>
                      <a:lnTo>
                        <a:pt x="110" y="198"/>
                      </a:lnTo>
                      <a:lnTo>
                        <a:pt x="114" y="200"/>
                      </a:lnTo>
                      <a:lnTo>
                        <a:pt x="114" y="200"/>
                      </a:lnTo>
                      <a:lnTo>
                        <a:pt x="112" y="180"/>
                      </a:lnTo>
                      <a:lnTo>
                        <a:pt x="108" y="156"/>
                      </a:lnTo>
                      <a:lnTo>
                        <a:pt x="108" y="130"/>
                      </a:lnTo>
                      <a:lnTo>
                        <a:pt x="108" y="100"/>
                      </a:lnTo>
                      <a:lnTo>
                        <a:pt x="110" y="72"/>
                      </a:lnTo>
                      <a:lnTo>
                        <a:pt x="114" y="58"/>
                      </a:lnTo>
                      <a:lnTo>
                        <a:pt x="118" y="46"/>
                      </a:lnTo>
                      <a:lnTo>
                        <a:pt x="122" y="34"/>
                      </a:lnTo>
                      <a:lnTo>
                        <a:pt x="130" y="24"/>
                      </a:lnTo>
                      <a:lnTo>
                        <a:pt x="130" y="24"/>
                      </a:lnTo>
                      <a:lnTo>
                        <a:pt x="136" y="16"/>
                      </a:lnTo>
                      <a:lnTo>
                        <a:pt x="144" y="10"/>
                      </a:lnTo>
                      <a:lnTo>
                        <a:pt x="150" y="6"/>
                      </a:lnTo>
                      <a:lnTo>
                        <a:pt x="158" y="4"/>
                      </a:lnTo>
                      <a:lnTo>
                        <a:pt x="172" y="0"/>
                      </a:lnTo>
                      <a:lnTo>
                        <a:pt x="184" y="2"/>
                      </a:lnTo>
                      <a:lnTo>
                        <a:pt x="194" y="8"/>
                      </a:lnTo>
                      <a:lnTo>
                        <a:pt x="198" y="12"/>
                      </a:lnTo>
                      <a:lnTo>
                        <a:pt x="200" y="16"/>
                      </a:lnTo>
                      <a:lnTo>
                        <a:pt x="202" y="22"/>
                      </a:lnTo>
                      <a:lnTo>
                        <a:pt x="202" y="28"/>
                      </a:lnTo>
                      <a:lnTo>
                        <a:pt x="202" y="34"/>
                      </a:lnTo>
                      <a:lnTo>
                        <a:pt x="198" y="42"/>
                      </a:lnTo>
                      <a:lnTo>
                        <a:pt x="198" y="42"/>
                      </a:lnTo>
                      <a:lnTo>
                        <a:pt x="196" y="48"/>
                      </a:lnTo>
                      <a:lnTo>
                        <a:pt x="194" y="58"/>
                      </a:lnTo>
                      <a:lnTo>
                        <a:pt x="192" y="78"/>
                      </a:lnTo>
                      <a:lnTo>
                        <a:pt x="192" y="98"/>
                      </a:lnTo>
                      <a:lnTo>
                        <a:pt x="196" y="122"/>
                      </a:lnTo>
                      <a:lnTo>
                        <a:pt x="202" y="162"/>
                      </a:lnTo>
                      <a:lnTo>
                        <a:pt x="210" y="188"/>
                      </a:lnTo>
                      <a:lnTo>
                        <a:pt x="210" y="188"/>
                      </a:lnTo>
                      <a:lnTo>
                        <a:pt x="212" y="170"/>
                      </a:lnTo>
                      <a:lnTo>
                        <a:pt x="214" y="150"/>
                      </a:lnTo>
                      <a:lnTo>
                        <a:pt x="218" y="126"/>
                      </a:lnTo>
                      <a:lnTo>
                        <a:pt x="224" y="102"/>
                      </a:lnTo>
                      <a:lnTo>
                        <a:pt x="232" y="80"/>
                      </a:lnTo>
                      <a:lnTo>
                        <a:pt x="238" y="70"/>
                      </a:lnTo>
                      <a:lnTo>
                        <a:pt x="244" y="62"/>
                      </a:lnTo>
                      <a:lnTo>
                        <a:pt x="252" y="54"/>
                      </a:lnTo>
                      <a:lnTo>
                        <a:pt x="260" y="50"/>
                      </a:lnTo>
                      <a:lnTo>
                        <a:pt x="260" y="50"/>
                      </a:lnTo>
                      <a:lnTo>
                        <a:pt x="274" y="46"/>
                      </a:lnTo>
                      <a:lnTo>
                        <a:pt x="286" y="46"/>
                      </a:lnTo>
                      <a:lnTo>
                        <a:pt x="294" y="50"/>
                      </a:lnTo>
                      <a:lnTo>
                        <a:pt x="302" y="54"/>
                      </a:lnTo>
                      <a:lnTo>
                        <a:pt x="306" y="62"/>
                      </a:lnTo>
                      <a:lnTo>
                        <a:pt x="310" y="68"/>
                      </a:lnTo>
                      <a:lnTo>
                        <a:pt x="312" y="78"/>
                      </a:lnTo>
                      <a:lnTo>
                        <a:pt x="312" y="86"/>
                      </a:lnTo>
                      <a:lnTo>
                        <a:pt x="312" y="86"/>
                      </a:lnTo>
                      <a:lnTo>
                        <a:pt x="310" y="92"/>
                      </a:lnTo>
                      <a:lnTo>
                        <a:pt x="306" y="100"/>
                      </a:lnTo>
                      <a:lnTo>
                        <a:pt x="298" y="118"/>
                      </a:lnTo>
                      <a:lnTo>
                        <a:pt x="294" y="130"/>
                      </a:lnTo>
                      <a:lnTo>
                        <a:pt x="290" y="144"/>
                      </a:lnTo>
                      <a:lnTo>
                        <a:pt x="286" y="164"/>
                      </a:lnTo>
                      <a:lnTo>
                        <a:pt x="282" y="188"/>
                      </a:lnTo>
                      <a:lnTo>
                        <a:pt x="282" y="188"/>
                      </a:lnTo>
                      <a:lnTo>
                        <a:pt x="282" y="212"/>
                      </a:lnTo>
                      <a:lnTo>
                        <a:pt x="286" y="228"/>
                      </a:lnTo>
                      <a:lnTo>
                        <a:pt x="290" y="234"/>
                      </a:lnTo>
                      <a:lnTo>
                        <a:pt x="292" y="240"/>
                      </a:lnTo>
                      <a:lnTo>
                        <a:pt x="300" y="244"/>
                      </a:lnTo>
                      <a:lnTo>
                        <a:pt x="310" y="246"/>
                      </a:lnTo>
                      <a:lnTo>
                        <a:pt x="318" y="246"/>
                      </a:lnTo>
                      <a:lnTo>
                        <a:pt x="324" y="242"/>
                      </a:lnTo>
                      <a:lnTo>
                        <a:pt x="328" y="240"/>
                      </a:lnTo>
                      <a:lnTo>
                        <a:pt x="328" y="240"/>
                      </a:lnTo>
                      <a:lnTo>
                        <a:pt x="334" y="234"/>
                      </a:lnTo>
                      <a:lnTo>
                        <a:pt x="346" y="228"/>
                      </a:lnTo>
                      <a:lnTo>
                        <a:pt x="360" y="220"/>
                      </a:lnTo>
                      <a:lnTo>
                        <a:pt x="378" y="212"/>
                      </a:lnTo>
                      <a:lnTo>
                        <a:pt x="396" y="206"/>
                      </a:lnTo>
                      <a:lnTo>
                        <a:pt x="412" y="202"/>
                      </a:lnTo>
                      <a:lnTo>
                        <a:pt x="428" y="200"/>
                      </a:lnTo>
                      <a:lnTo>
                        <a:pt x="434" y="202"/>
                      </a:lnTo>
                      <a:lnTo>
                        <a:pt x="440" y="204"/>
                      </a:lnTo>
                      <a:lnTo>
                        <a:pt x="440" y="204"/>
                      </a:lnTo>
                      <a:lnTo>
                        <a:pt x="448" y="210"/>
                      </a:lnTo>
                      <a:lnTo>
                        <a:pt x="454" y="218"/>
                      </a:lnTo>
                      <a:lnTo>
                        <a:pt x="460" y="228"/>
                      </a:lnTo>
                      <a:lnTo>
                        <a:pt x="464" y="238"/>
                      </a:lnTo>
                      <a:lnTo>
                        <a:pt x="470" y="252"/>
                      </a:lnTo>
                      <a:lnTo>
                        <a:pt x="472" y="260"/>
                      </a:lnTo>
                      <a:lnTo>
                        <a:pt x="472" y="260"/>
                      </a:lnTo>
                      <a:lnTo>
                        <a:pt x="430" y="280"/>
                      </a:lnTo>
                      <a:lnTo>
                        <a:pt x="358" y="314"/>
                      </a:lnTo>
                      <a:lnTo>
                        <a:pt x="358" y="314"/>
                      </a:lnTo>
                      <a:lnTo>
                        <a:pt x="330" y="328"/>
                      </a:lnTo>
                      <a:lnTo>
                        <a:pt x="304" y="338"/>
                      </a:lnTo>
                      <a:lnTo>
                        <a:pt x="252" y="3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4" name="íṡḷiďè">
                  <a:extLst>
                    <a:ext uri="{FF2B5EF4-FFF2-40B4-BE49-F238E27FC236}">
                      <a16:creationId xmlns:a16="http://schemas.microsoft.com/office/drawing/2014/main" xmlns="" id="{6807EE55-D278-4A0C-890D-1CFC67018682}"/>
                    </a:ext>
                  </a:extLst>
                </p:cNvPr>
                <p:cNvSpPr/>
                <p:nvPr/>
              </p:nvSpPr>
              <p:spPr bwMode="auto">
                <a:xfrm>
                  <a:off x="2021629" y="3819785"/>
                  <a:ext cx="85826" cy="80105"/>
                </a:xfrm>
                <a:custGeom>
                  <a:avLst/>
                  <a:gdLst>
                    <a:gd name="T0" fmla="*/ 0 w 90"/>
                    <a:gd name="T1" fmla="*/ 12 h 84"/>
                    <a:gd name="T2" fmla="*/ 0 w 90"/>
                    <a:gd name="T3" fmla="*/ 12 h 84"/>
                    <a:gd name="T4" fmla="*/ 12 w 90"/>
                    <a:gd name="T5" fmla="*/ 10 h 84"/>
                    <a:gd name="T6" fmla="*/ 26 w 90"/>
                    <a:gd name="T7" fmla="*/ 8 h 84"/>
                    <a:gd name="T8" fmla="*/ 40 w 90"/>
                    <a:gd name="T9" fmla="*/ 12 h 84"/>
                    <a:gd name="T10" fmla="*/ 48 w 90"/>
                    <a:gd name="T11" fmla="*/ 14 h 84"/>
                    <a:gd name="T12" fmla="*/ 56 w 90"/>
                    <a:gd name="T13" fmla="*/ 18 h 84"/>
                    <a:gd name="T14" fmla="*/ 64 w 90"/>
                    <a:gd name="T15" fmla="*/ 24 h 84"/>
                    <a:gd name="T16" fmla="*/ 72 w 90"/>
                    <a:gd name="T17" fmla="*/ 32 h 84"/>
                    <a:gd name="T18" fmla="*/ 78 w 90"/>
                    <a:gd name="T19" fmla="*/ 42 h 84"/>
                    <a:gd name="T20" fmla="*/ 82 w 90"/>
                    <a:gd name="T21" fmla="*/ 54 h 84"/>
                    <a:gd name="T22" fmla="*/ 86 w 90"/>
                    <a:gd name="T23" fmla="*/ 68 h 84"/>
                    <a:gd name="T24" fmla="*/ 90 w 90"/>
                    <a:gd name="T25" fmla="*/ 84 h 84"/>
                    <a:gd name="T26" fmla="*/ 90 w 90"/>
                    <a:gd name="T27" fmla="*/ 84 h 84"/>
                    <a:gd name="T28" fmla="*/ 88 w 90"/>
                    <a:gd name="T29" fmla="*/ 66 h 84"/>
                    <a:gd name="T30" fmla="*/ 86 w 90"/>
                    <a:gd name="T31" fmla="*/ 48 h 84"/>
                    <a:gd name="T32" fmla="*/ 80 w 90"/>
                    <a:gd name="T33" fmla="*/ 30 h 84"/>
                    <a:gd name="T34" fmla="*/ 74 w 90"/>
                    <a:gd name="T35" fmla="*/ 20 h 84"/>
                    <a:gd name="T36" fmla="*/ 68 w 90"/>
                    <a:gd name="T37" fmla="*/ 14 h 84"/>
                    <a:gd name="T38" fmla="*/ 62 w 90"/>
                    <a:gd name="T39" fmla="*/ 6 h 84"/>
                    <a:gd name="T40" fmla="*/ 52 w 90"/>
                    <a:gd name="T41" fmla="*/ 2 h 84"/>
                    <a:gd name="T42" fmla="*/ 42 w 90"/>
                    <a:gd name="T43" fmla="*/ 0 h 84"/>
                    <a:gd name="T44" fmla="*/ 30 w 90"/>
                    <a:gd name="T45" fmla="*/ 0 h 84"/>
                    <a:gd name="T46" fmla="*/ 16 w 90"/>
                    <a:gd name="T47" fmla="*/ 4 h 84"/>
                    <a:gd name="T48" fmla="*/ 0 w 90"/>
                    <a:gd name="T49"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84">
                      <a:moveTo>
                        <a:pt x="0" y="12"/>
                      </a:moveTo>
                      <a:lnTo>
                        <a:pt x="0" y="12"/>
                      </a:lnTo>
                      <a:lnTo>
                        <a:pt x="12" y="10"/>
                      </a:lnTo>
                      <a:lnTo>
                        <a:pt x="26" y="8"/>
                      </a:lnTo>
                      <a:lnTo>
                        <a:pt x="40" y="12"/>
                      </a:lnTo>
                      <a:lnTo>
                        <a:pt x="48" y="14"/>
                      </a:lnTo>
                      <a:lnTo>
                        <a:pt x="56" y="18"/>
                      </a:lnTo>
                      <a:lnTo>
                        <a:pt x="64" y="24"/>
                      </a:lnTo>
                      <a:lnTo>
                        <a:pt x="72" y="32"/>
                      </a:lnTo>
                      <a:lnTo>
                        <a:pt x="78" y="42"/>
                      </a:lnTo>
                      <a:lnTo>
                        <a:pt x="82" y="54"/>
                      </a:lnTo>
                      <a:lnTo>
                        <a:pt x="86" y="68"/>
                      </a:lnTo>
                      <a:lnTo>
                        <a:pt x="90" y="84"/>
                      </a:lnTo>
                      <a:lnTo>
                        <a:pt x="90" y="84"/>
                      </a:lnTo>
                      <a:lnTo>
                        <a:pt x="88" y="66"/>
                      </a:lnTo>
                      <a:lnTo>
                        <a:pt x="86" y="48"/>
                      </a:lnTo>
                      <a:lnTo>
                        <a:pt x="80" y="30"/>
                      </a:lnTo>
                      <a:lnTo>
                        <a:pt x="74" y="20"/>
                      </a:lnTo>
                      <a:lnTo>
                        <a:pt x="68" y="14"/>
                      </a:lnTo>
                      <a:lnTo>
                        <a:pt x="62" y="6"/>
                      </a:lnTo>
                      <a:lnTo>
                        <a:pt x="52" y="2"/>
                      </a:lnTo>
                      <a:lnTo>
                        <a:pt x="42" y="0"/>
                      </a:lnTo>
                      <a:lnTo>
                        <a:pt x="30" y="0"/>
                      </a:lnTo>
                      <a:lnTo>
                        <a:pt x="16" y="4"/>
                      </a:lnTo>
                      <a:lnTo>
                        <a:pt x="0" y="12"/>
                      </a:lnTo>
                      <a:close/>
                    </a:path>
                  </a:pathLst>
                </a:custGeom>
                <a:solidFill>
                  <a:srgbClr val="CB8F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5" name="î$ḷíďê">
                  <a:extLst>
                    <a:ext uri="{FF2B5EF4-FFF2-40B4-BE49-F238E27FC236}">
                      <a16:creationId xmlns:a16="http://schemas.microsoft.com/office/drawing/2014/main" xmlns="" id="{204E9582-837F-4F60-A004-56759DA1B8AB}"/>
                    </a:ext>
                  </a:extLst>
                </p:cNvPr>
                <p:cNvSpPr/>
                <p:nvPr/>
              </p:nvSpPr>
              <p:spPr bwMode="auto">
                <a:xfrm>
                  <a:off x="2021629" y="3819785"/>
                  <a:ext cx="85826" cy="80105"/>
                </a:xfrm>
                <a:custGeom>
                  <a:avLst/>
                  <a:gdLst>
                    <a:gd name="T0" fmla="*/ 0 w 90"/>
                    <a:gd name="T1" fmla="*/ 12 h 84"/>
                    <a:gd name="T2" fmla="*/ 0 w 90"/>
                    <a:gd name="T3" fmla="*/ 12 h 84"/>
                    <a:gd name="T4" fmla="*/ 12 w 90"/>
                    <a:gd name="T5" fmla="*/ 10 h 84"/>
                    <a:gd name="T6" fmla="*/ 26 w 90"/>
                    <a:gd name="T7" fmla="*/ 8 h 84"/>
                    <a:gd name="T8" fmla="*/ 40 w 90"/>
                    <a:gd name="T9" fmla="*/ 12 h 84"/>
                    <a:gd name="T10" fmla="*/ 48 w 90"/>
                    <a:gd name="T11" fmla="*/ 14 h 84"/>
                    <a:gd name="T12" fmla="*/ 56 w 90"/>
                    <a:gd name="T13" fmla="*/ 18 h 84"/>
                    <a:gd name="T14" fmla="*/ 64 w 90"/>
                    <a:gd name="T15" fmla="*/ 24 h 84"/>
                    <a:gd name="T16" fmla="*/ 72 w 90"/>
                    <a:gd name="T17" fmla="*/ 32 h 84"/>
                    <a:gd name="T18" fmla="*/ 78 w 90"/>
                    <a:gd name="T19" fmla="*/ 42 h 84"/>
                    <a:gd name="T20" fmla="*/ 82 w 90"/>
                    <a:gd name="T21" fmla="*/ 54 h 84"/>
                    <a:gd name="T22" fmla="*/ 86 w 90"/>
                    <a:gd name="T23" fmla="*/ 68 h 84"/>
                    <a:gd name="T24" fmla="*/ 90 w 90"/>
                    <a:gd name="T25" fmla="*/ 84 h 84"/>
                    <a:gd name="T26" fmla="*/ 90 w 90"/>
                    <a:gd name="T27" fmla="*/ 84 h 84"/>
                    <a:gd name="T28" fmla="*/ 88 w 90"/>
                    <a:gd name="T29" fmla="*/ 66 h 84"/>
                    <a:gd name="T30" fmla="*/ 86 w 90"/>
                    <a:gd name="T31" fmla="*/ 48 h 84"/>
                    <a:gd name="T32" fmla="*/ 80 w 90"/>
                    <a:gd name="T33" fmla="*/ 30 h 84"/>
                    <a:gd name="T34" fmla="*/ 74 w 90"/>
                    <a:gd name="T35" fmla="*/ 20 h 84"/>
                    <a:gd name="T36" fmla="*/ 68 w 90"/>
                    <a:gd name="T37" fmla="*/ 14 h 84"/>
                    <a:gd name="T38" fmla="*/ 62 w 90"/>
                    <a:gd name="T39" fmla="*/ 6 h 84"/>
                    <a:gd name="T40" fmla="*/ 52 w 90"/>
                    <a:gd name="T41" fmla="*/ 2 h 84"/>
                    <a:gd name="T42" fmla="*/ 42 w 90"/>
                    <a:gd name="T43" fmla="*/ 0 h 84"/>
                    <a:gd name="T44" fmla="*/ 30 w 90"/>
                    <a:gd name="T45" fmla="*/ 0 h 84"/>
                    <a:gd name="T46" fmla="*/ 16 w 90"/>
                    <a:gd name="T47" fmla="*/ 4 h 84"/>
                    <a:gd name="T48" fmla="*/ 0 w 90"/>
                    <a:gd name="T49"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84">
                      <a:moveTo>
                        <a:pt x="0" y="12"/>
                      </a:moveTo>
                      <a:lnTo>
                        <a:pt x="0" y="12"/>
                      </a:lnTo>
                      <a:lnTo>
                        <a:pt x="12" y="10"/>
                      </a:lnTo>
                      <a:lnTo>
                        <a:pt x="26" y="8"/>
                      </a:lnTo>
                      <a:lnTo>
                        <a:pt x="40" y="12"/>
                      </a:lnTo>
                      <a:lnTo>
                        <a:pt x="48" y="14"/>
                      </a:lnTo>
                      <a:lnTo>
                        <a:pt x="56" y="18"/>
                      </a:lnTo>
                      <a:lnTo>
                        <a:pt x="64" y="24"/>
                      </a:lnTo>
                      <a:lnTo>
                        <a:pt x="72" y="32"/>
                      </a:lnTo>
                      <a:lnTo>
                        <a:pt x="78" y="42"/>
                      </a:lnTo>
                      <a:lnTo>
                        <a:pt x="82" y="54"/>
                      </a:lnTo>
                      <a:lnTo>
                        <a:pt x="86" y="68"/>
                      </a:lnTo>
                      <a:lnTo>
                        <a:pt x="90" y="84"/>
                      </a:lnTo>
                      <a:lnTo>
                        <a:pt x="90" y="84"/>
                      </a:lnTo>
                      <a:lnTo>
                        <a:pt x="88" y="66"/>
                      </a:lnTo>
                      <a:lnTo>
                        <a:pt x="86" y="48"/>
                      </a:lnTo>
                      <a:lnTo>
                        <a:pt x="80" y="30"/>
                      </a:lnTo>
                      <a:lnTo>
                        <a:pt x="74" y="20"/>
                      </a:lnTo>
                      <a:lnTo>
                        <a:pt x="68" y="14"/>
                      </a:lnTo>
                      <a:lnTo>
                        <a:pt x="62" y="6"/>
                      </a:lnTo>
                      <a:lnTo>
                        <a:pt x="52" y="2"/>
                      </a:lnTo>
                      <a:lnTo>
                        <a:pt x="42" y="0"/>
                      </a:lnTo>
                      <a:lnTo>
                        <a:pt x="30" y="0"/>
                      </a:lnTo>
                      <a:lnTo>
                        <a:pt x="16" y="4"/>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1726" name="iṧḻïḋê">
                  <a:extLst>
                    <a:ext uri="{FF2B5EF4-FFF2-40B4-BE49-F238E27FC236}">
                      <a16:creationId xmlns:a16="http://schemas.microsoft.com/office/drawing/2014/main" xmlns="" id="{14B3120D-2C3C-4269-9B7B-390789534C29}"/>
                    </a:ext>
                  </a:extLst>
                </p:cNvPr>
                <p:cNvGrpSpPr/>
                <p:nvPr/>
              </p:nvGrpSpPr>
              <p:grpSpPr>
                <a:xfrm flipH="1">
                  <a:off x="2146692" y="2403116"/>
                  <a:ext cx="80199" cy="78965"/>
                  <a:chOff x="5772205" y="2343722"/>
                  <a:chExt cx="123202" cy="121306"/>
                </a:xfrm>
              </p:grpSpPr>
              <p:sp>
                <p:nvSpPr>
                  <p:cNvPr id="1733" name="iśľîḍè">
                    <a:extLst>
                      <a:ext uri="{FF2B5EF4-FFF2-40B4-BE49-F238E27FC236}">
                        <a16:creationId xmlns:a16="http://schemas.microsoft.com/office/drawing/2014/main" xmlns="" id="{39ADA671-C09A-4C84-9DC8-346C3A9E7489}"/>
                      </a:ext>
                    </a:extLst>
                  </p:cNvPr>
                  <p:cNvSpPr/>
                  <p:nvPr/>
                </p:nvSpPr>
                <p:spPr bwMode="auto">
                  <a:xfrm>
                    <a:off x="5772205" y="2343722"/>
                    <a:ext cx="123202" cy="121306"/>
                  </a:xfrm>
                  <a:custGeom>
                    <a:avLst/>
                    <a:gdLst>
                      <a:gd name="T0" fmla="*/ 27 w 27"/>
                      <a:gd name="T1" fmla="*/ 13 h 27"/>
                      <a:gd name="T2" fmla="*/ 13 w 27"/>
                      <a:gd name="T3" fmla="*/ 0 h 27"/>
                      <a:gd name="T4" fmla="*/ 0 w 27"/>
                      <a:gd name="T5" fmla="*/ 13 h 27"/>
                      <a:gd name="T6" fmla="*/ 13 w 27"/>
                      <a:gd name="T7" fmla="*/ 26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6"/>
                          <a:pt x="21" y="0"/>
                          <a:pt x="13" y="0"/>
                        </a:cubicBezTo>
                        <a:cubicBezTo>
                          <a:pt x="6" y="0"/>
                          <a:pt x="0" y="6"/>
                          <a:pt x="0" y="13"/>
                        </a:cubicBezTo>
                        <a:cubicBezTo>
                          <a:pt x="0" y="20"/>
                          <a:pt x="6" y="26"/>
                          <a:pt x="13" y="26"/>
                        </a:cubicBezTo>
                        <a:cubicBezTo>
                          <a:pt x="20" y="27"/>
                          <a:pt x="26" y="21"/>
                          <a:pt x="27" y="13"/>
                        </a:cubicBezTo>
                      </a:path>
                    </a:pathLst>
                  </a:custGeom>
                  <a:solidFill>
                    <a:schemeClr val="tx1"/>
                  </a:solidFill>
                  <a:ln>
                    <a:noFill/>
                  </a:ln>
                </p:spPr>
                <p:txBody>
                  <a:bodyPr anchor="ctr"/>
                  <a:lstStyle/>
                  <a:p>
                    <a:pPr algn="ctr"/>
                    <a:endParaRPr/>
                  </a:p>
                </p:txBody>
              </p:sp>
              <p:sp>
                <p:nvSpPr>
                  <p:cNvPr id="1734" name="îSľiḋé">
                    <a:extLst>
                      <a:ext uri="{FF2B5EF4-FFF2-40B4-BE49-F238E27FC236}">
                        <a16:creationId xmlns:a16="http://schemas.microsoft.com/office/drawing/2014/main" xmlns="" id="{93BF1DFC-3423-4EA4-B3B3-63607BB1F983}"/>
                      </a:ext>
                    </a:extLst>
                  </p:cNvPr>
                  <p:cNvSpPr/>
                  <p:nvPr/>
                </p:nvSpPr>
                <p:spPr bwMode="auto">
                  <a:xfrm>
                    <a:off x="5791159" y="2362676"/>
                    <a:ext cx="45490" cy="43595"/>
                  </a:xfrm>
                  <a:custGeom>
                    <a:avLst/>
                    <a:gdLst>
                      <a:gd name="T0" fmla="*/ 5 w 10"/>
                      <a:gd name="T1" fmla="*/ 0 h 10"/>
                      <a:gd name="T2" fmla="*/ 0 w 10"/>
                      <a:gd name="T3" fmla="*/ 5 h 10"/>
                      <a:gd name="T4" fmla="*/ 5 w 10"/>
                      <a:gd name="T5" fmla="*/ 10 h 10"/>
                      <a:gd name="T6" fmla="*/ 5 w 10"/>
                      <a:gd name="T7" fmla="*/ 10 h 10"/>
                      <a:gd name="T8" fmla="*/ 10 w 10"/>
                      <a:gd name="T9" fmla="*/ 5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2" y="0"/>
                          <a:pt x="0" y="2"/>
                          <a:pt x="0" y="5"/>
                        </a:cubicBezTo>
                        <a:cubicBezTo>
                          <a:pt x="0" y="7"/>
                          <a:pt x="2" y="10"/>
                          <a:pt x="5" y="10"/>
                        </a:cubicBezTo>
                        <a:cubicBezTo>
                          <a:pt x="5" y="10"/>
                          <a:pt x="5" y="10"/>
                          <a:pt x="5" y="10"/>
                        </a:cubicBezTo>
                        <a:cubicBezTo>
                          <a:pt x="8" y="10"/>
                          <a:pt x="10" y="8"/>
                          <a:pt x="10" y="5"/>
                        </a:cubicBezTo>
                        <a:cubicBezTo>
                          <a:pt x="10" y="2"/>
                          <a:pt x="8" y="0"/>
                          <a:pt x="5" y="0"/>
                        </a:cubicBezTo>
                        <a:cubicBezTo>
                          <a:pt x="5" y="0"/>
                          <a:pt x="5" y="0"/>
                          <a:pt x="5" y="0"/>
                        </a:cubicBezTo>
                      </a:path>
                    </a:pathLst>
                  </a:custGeom>
                  <a:solidFill>
                    <a:schemeClr val="bg1"/>
                  </a:solidFill>
                  <a:ln>
                    <a:noFill/>
                  </a:ln>
                </p:spPr>
                <p:txBody>
                  <a:bodyPr anchor="ctr"/>
                  <a:lstStyle/>
                  <a:p>
                    <a:pPr algn="ctr"/>
                    <a:endParaRPr/>
                  </a:p>
                </p:txBody>
              </p:sp>
            </p:grpSp>
            <p:grpSp>
              <p:nvGrpSpPr>
                <p:cNvPr id="1727" name="îśľiḑê">
                  <a:extLst>
                    <a:ext uri="{FF2B5EF4-FFF2-40B4-BE49-F238E27FC236}">
                      <a16:creationId xmlns:a16="http://schemas.microsoft.com/office/drawing/2014/main" xmlns="" id="{1CD11D48-491B-4B2F-8BBF-18FC30D9673D}"/>
                    </a:ext>
                  </a:extLst>
                </p:cNvPr>
                <p:cNvGrpSpPr/>
                <p:nvPr/>
              </p:nvGrpSpPr>
              <p:grpSpPr>
                <a:xfrm flipH="1">
                  <a:off x="2360351" y="2360104"/>
                  <a:ext cx="78965" cy="78965"/>
                  <a:chOff x="6219521" y="2379734"/>
                  <a:chExt cx="121306" cy="121306"/>
                </a:xfrm>
              </p:grpSpPr>
              <p:sp>
                <p:nvSpPr>
                  <p:cNvPr id="1731" name="íṡlîḑé">
                    <a:extLst>
                      <a:ext uri="{FF2B5EF4-FFF2-40B4-BE49-F238E27FC236}">
                        <a16:creationId xmlns:a16="http://schemas.microsoft.com/office/drawing/2014/main" xmlns="" id="{24A8548E-875F-4980-B384-98A05B030062}"/>
                      </a:ext>
                    </a:extLst>
                  </p:cNvPr>
                  <p:cNvSpPr/>
                  <p:nvPr/>
                </p:nvSpPr>
                <p:spPr bwMode="auto">
                  <a:xfrm>
                    <a:off x="6219521" y="2379734"/>
                    <a:ext cx="121306" cy="121306"/>
                  </a:xfrm>
                  <a:custGeom>
                    <a:avLst/>
                    <a:gdLst>
                      <a:gd name="T0" fmla="*/ 27 w 27"/>
                      <a:gd name="T1" fmla="*/ 13 h 27"/>
                      <a:gd name="T2" fmla="*/ 14 w 27"/>
                      <a:gd name="T3" fmla="*/ 0 h 27"/>
                      <a:gd name="T4" fmla="*/ 0 w 27"/>
                      <a:gd name="T5" fmla="*/ 13 h 27"/>
                      <a:gd name="T6" fmla="*/ 13 w 27"/>
                      <a:gd name="T7" fmla="*/ 27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6"/>
                          <a:pt x="21" y="0"/>
                          <a:pt x="14" y="0"/>
                        </a:cubicBezTo>
                        <a:cubicBezTo>
                          <a:pt x="6" y="0"/>
                          <a:pt x="0" y="6"/>
                          <a:pt x="0" y="13"/>
                        </a:cubicBezTo>
                        <a:cubicBezTo>
                          <a:pt x="0" y="20"/>
                          <a:pt x="6" y="26"/>
                          <a:pt x="13" y="27"/>
                        </a:cubicBezTo>
                        <a:cubicBezTo>
                          <a:pt x="21" y="27"/>
                          <a:pt x="27" y="21"/>
                          <a:pt x="27" y="13"/>
                        </a:cubicBezTo>
                      </a:path>
                    </a:pathLst>
                  </a:custGeom>
                  <a:solidFill>
                    <a:schemeClr val="tx1"/>
                  </a:solidFill>
                  <a:ln>
                    <a:noFill/>
                  </a:ln>
                </p:spPr>
                <p:txBody>
                  <a:bodyPr anchor="ctr"/>
                  <a:lstStyle/>
                  <a:p>
                    <a:pPr algn="ctr"/>
                    <a:endParaRPr/>
                  </a:p>
                </p:txBody>
              </p:sp>
              <p:sp>
                <p:nvSpPr>
                  <p:cNvPr id="1732" name="íṡlîḋê">
                    <a:extLst>
                      <a:ext uri="{FF2B5EF4-FFF2-40B4-BE49-F238E27FC236}">
                        <a16:creationId xmlns:a16="http://schemas.microsoft.com/office/drawing/2014/main" xmlns="" id="{BE93BC27-FC3D-4ECF-8B82-AF0536B49F72}"/>
                      </a:ext>
                    </a:extLst>
                  </p:cNvPr>
                  <p:cNvSpPr/>
                  <p:nvPr/>
                </p:nvSpPr>
                <p:spPr bwMode="auto">
                  <a:xfrm>
                    <a:off x="6236580" y="2398688"/>
                    <a:ext cx="45490" cy="43595"/>
                  </a:xfrm>
                  <a:custGeom>
                    <a:avLst/>
                    <a:gdLst>
                      <a:gd name="T0" fmla="*/ 5 w 10"/>
                      <a:gd name="T1" fmla="*/ 0 h 10"/>
                      <a:gd name="T2" fmla="*/ 0 w 10"/>
                      <a:gd name="T3" fmla="*/ 5 h 10"/>
                      <a:gd name="T4" fmla="*/ 5 w 10"/>
                      <a:gd name="T5" fmla="*/ 10 h 10"/>
                      <a:gd name="T6" fmla="*/ 5 w 10"/>
                      <a:gd name="T7" fmla="*/ 10 h 10"/>
                      <a:gd name="T8" fmla="*/ 10 w 10"/>
                      <a:gd name="T9" fmla="*/ 5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2" y="0"/>
                          <a:pt x="0" y="2"/>
                          <a:pt x="0" y="5"/>
                        </a:cubicBezTo>
                        <a:cubicBezTo>
                          <a:pt x="0" y="8"/>
                          <a:pt x="2" y="10"/>
                          <a:pt x="5" y="10"/>
                        </a:cubicBezTo>
                        <a:cubicBezTo>
                          <a:pt x="5" y="10"/>
                          <a:pt x="5" y="10"/>
                          <a:pt x="5" y="10"/>
                        </a:cubicBezTo>
                        <a:cubicBezTo>
                          <a:pt x="8" y="10"/>
                          <a:pt x="10" y="8"/>
                          <a:pt x="10" y="5"/>
                        </a:cubicBezTo>
                        <a:cubicBezTo>
                          <a:pt x="10" y="2"/>
                          <a:pt x="8" y="0"/>
                          <a:pt x="5" y="0"/>
                        </a:cubicBezTo>
                        <a:cubicBezTo>
                          <a:pt x="5" y="0"/>
                          <a:pt x="5" y="0"/>
                          <a:pt x="5" y="0"/>
                        </a:cubicBezTo>
                      </a:path>
                    </a:pathLst>
                  </a:custGeom>
                  <a:solidFill>
                    <a:schemeClr val="bg1"/>
                  </a:solidFill>
                  <a:ln>
                    <a:noFill/>
                  </a:ln>
                </p:spPr>
                <p:txBody>
                  <a:bodyPr anchor="ctr"/>
                  <a:lstStyle/>
                  <a:p>
                    <a:pPr algn="ctr"/>
                    <a:endParaRPr/>
                  </a:p>
                </p:txBody>
              </p:sp>
            </p:grpSp>
            <p:sp>
              <p:nvSpPr>
                <p:cNvPr id="1728" name="ïşḻiḓé">
                  <a:extLst>
                    <a:ext uri="{FF2B5EF4-FFF2-40B4-BE49-F238E27FC236}">
                      <a16:creationId xmlns:a16="http://schemas.microsoft.com/office/drawing/2014/main" xmlns="" id="{ED6BEFB4-4278-4DBE-BF8A-2740390380A1}"/>
                    </a:ext>
                  </a:extLst>
                </p:cNvPr>
                <p:cNvSpPr/>
                <p:nvPr/>
              </p:nvSpPr>
              <p:spPr bwMode="auto">
                <a:xfrm rot="19803807">
                  <a:off x="1755992" y="2153013"/>
                  <a:ext cx="705362" cy="343070"/>
                </a:xfrm>
                <a:custGeom>
                  <a:avLst/>
                  <a:gdLst/>
                  <a:ahLst/>
                  <a:cxnLst/>
                  <a:rect l="0" t="0" r="r" b="b"/>
                  <a:pathLst>
                    <a:path w="21339" h="19952">
                      <a:moveTo>
                        <a:pt x="16213" y="4995"/>
                      </a:moveTo>
                      <a:cubicBezTo>
                        <a:pt x="14681" y="6345"/>
                        <a:pt x="9351" y="13230"/>
                        <a:pt x="7153" y="13365"/>
                      </a:cubicBezTo>
                      <a:cubicBezTo>
                        <a:pt x="4954" y="13500"/>
                        <a:pt x="7553" y="12555"/>
                        <a:pt x="8152" y="11205"/>
                      </a:cubicBezTo>
                      <a:cubicBezTo>
                        <a:pt x="8752" y="9855"/>
                        <a:pt x="3955" y="14310"/>
                        <a:pt x="2822" y="14445"/>
                      </a:cubicBezTo>
                      <a:cubicBezTo>
                        <a:pt x="1689" y="14580"/>
                        <a:pt x="2822" y="14175"/>
                        <a:pt x="3355" y="12689"/>
                      </a:cubicBezTo>
                      <a:cubicBezTo>
                        <a:pt x="3888" y="11204"/>
                        <a:pt x="1423" y="13499"/>
                        <a:pt x="1822" y="17549"/>
                      </a:cubicBezTo>
                      <a:cubicBezTo>
                        <a:pt x="2222" y="21600"/>
                        <a:pt x="173" y="20083"/>
                        <a:pt x="40" y="16304"/>
                      </a:cubicBezTo>
                      <a:cubicBezTo>
                        <a:pt x="-93" y="12524"/>
                        <a:pt x="90" y="11880"/>
                        <a:pt x="823" y="8370"/>
                      </a:cubicBezTo>
                      <a:cubicBezTo>
                        <a:pt x="1556" y="4860"/>
                        <a:pt x="11216" y="0"/>
                        <a:pt x="14281" y="0"/>
                      </a:cubicBezTo>
                      <a:cubicBezTo>
                        <a:pt x="17346" y="0"/>
                        <a:pt x="19878" y="6210"/>
                        <a:pt x="20611" y="8910"/>
                      </a:cubicBezTo>
                      <a:cubicBezTo>
                        <a:pt x="21344" y="11610"/>
                        <a:pt x="21507" y="14536"/>
                        <a:pt x="21174" y="16965"/>
                      </a:cubicBezTo>
                      <a:cubicBezTo>
                        <a:pt x="20840" y="19395"/>
                        <a:pt x="19811" y="20520"/>
                        <a:pt x="19811" y="17415"/>
                      </a:cubicBezTo>
                      <a:cubicBezTo>
                        <a:pt x="19811" y="14310"/>
                        <a:pt x="17346" y="10665"/>
                        <a:pt x="16213" y="4995"/>
                      </a:cubicBezTo>
                      <a:close/>
                      <a:moveTo>
                        <a:pt x="16213" y="4995"/>
                      </a:moveTo>
                    </a:path>
                  </a:pathLst>
                </a:custGeom>
                <a:solidFill>
                  <a:srgbClr val="755243"/>
                </a:solidFill>
                <a:ln>
                  <a:noFill/>
                </a:ln>
                <a:extLst>
                  <a:ext uri="{91240B29-F687-4f45-9708-019B960494DF}">
                    <a14:hiddenLine xmlns="" xmlns:lc="http://schemas.openxmlformats.org/drawingml/2006/lockedCanvas" xmlns:a16="http://schemas.microsoft.com/office/drawing/2014/main" xmlns:p14="http://schemas.microsoft.com/office/powerpoint/2010/main" xmlns:a14="http://schemas.microsoft.com/office/drawing/2010/main" w="25400" cap="flat">
                      <a:solidFill>
                        <a:schemeClr val="tx1"/>
                      </a:solidFill>
                      <a:miter lim="800000"/>
                      <a:headEnd type="none" w="med" len="med"/>
                      <a:tailEnd type="none" w="med" len="med"/>
                    </a14:hiddenLine>
                  </a:ext>
                </a:extLst>
              </p:spPr>
              <p:txBody>
                <a:bodyPr anchor="ctr"/>
                <a:lstStyle/>
                <a:p>
                  <a:pPr algn="ctr"/>
                  <a:endParaRPr/>
                </a:p>
              </p:txBody>
            </p:sp>
            <p:sp>
              <p:nvSpPr>
                <p:cNvPr id="1729" name="íṩļíḍè">
                  <a:extLst>
                    <a:ext uri="{FF2B5EF4-FFF2-40B4-BE49-F238E27FC236}">
                      <a16:creationId xmlns:a16="http://schemas.microsoft.com/office/drawing/2014/main" xmlns="" id="{E96FE02C-7498-4689-AC24-68A2C6D08521}"/>
                    </a:ext>
                  </a:extLst>
                </p:cNvPr>
                <p:cNvSpPr/>
                <p:nvPr/>
              </p:nvSpPr>
              <p:spPr bwMode="auto">
                <a:xfrm rot="19571347">
                  <a:off x="1592895" y="1958900"/>
                  <a:ext cx="831270" cy="545122"/>
                </a:xfrm>
                <a:custGeom>
                  <a:avLst/>
                  <a:gdLst>
                    <a:gd name="connsiteX0" fmla="*/ 0 w 22447"/>
                    <a:gd name="connsiteY0" fmla="*/ 17132 h 17132"/>
                    <a:gd name="connsiteX1" fmla="*/ 16889 w 22447"/>
                    <a:gd name="connsiteY1" fmla="*/ 4809 h 17132"/>
                    <a:gd name="connsiteX2" fmla="*/ 22447 w 22447"/>
                    <a:gd name="connsiteY2" fmla="*/ 11000 h 17132"/>
                    <a:gd name="connsiteX3" fmla="*/ 16508 w 22447"/>
                    <a:gd name="connsiteY3" fmla="*/ 9542 h 17132"/>
                    <a:gd name="connsiteX4" fmla="*/ 10875 w 22447"/>
                    <a:gd name="connsiteY4" fmla="*/ 12007 h 17132"/>
                    <a:gd name="connsiteX5" fmla="*/ 0 w 22447"/>
                    <a:gd name="connsiteY5" fmla="*/ 17132 h 17132"/>
                    <a:gd name="connsiteX6" fmla="*/ 0 w 22447"/>
                    <a:gd name="connsiteY6" fmla="*/ 17132 h 17132"/>
                    <a:gd name="connsiteX0" fmla="*/ 0 w 20118"/>
                    <a:gd name="connsiteY0" fmla="*/ 17132 h 17132"/>
                    <a:gd name="connsiteX1" fmla="*/ 16889 w 20118"/>
                    <a:gd name="connsiteY1" fmla="*/ 4809 h 17132"/>
                    <a:gd name="connsiteX2" fmla="*/ 19998 w 20118"/>
                    <a:gd name="connsiteY2" fmla="*/ 16337 h 17132"/>
                    <a:gd name="connsiteX3" fmla="*/ 16508 w 20118"/>
                    <a:gd name="connsiteY3" fmla="*/ 9542 h 17132"/>
                    <a:gd name="connsiteX4" fmla="*/ 10875 w 20118"/>
                    <a:gd name="connsiteY4" fmla="*/ 12007 h 17132"/>
                    <a:gd name="connsiteX5" fmla="*/ 0 w 20118"/>
                    <a:gd name="connsiteY5" fmla="*/ 17132 h 17132"/>
                    <a:gd name="connsiteX6" fmla="*/ 0 w 20118"/>
                    <a:gd name="connsiteY6" fmla="*/ 17132 h 17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18" h="17132">
                      <a:moveTo>
                        <a:pt x="0" y="17132"/>
                      </a:moveTo>
                      <a:cubicBezTo>
                        <a:pt x="1001" y="-763"/>
                        <a:pt x="13216" y="-4221"/>
                        <a:pt x="16889" y="4809"/>
                      </a:cubicBezTo>
                      <a:cubicBezTo>
                        <a:pt x="21291" y="6500"/>
                        <a:pt x="19870" y="14748"/>
                        <a:pt x="19998" y="16337"/>
                      </a:cubicBezTo>
                      <a:cubicBezTo>
                        <a:pt x="19931" y="16103"/>
                        <a:pt x="17377" y="11337"/>
                        <a:pt x="16508" y="9542"/>
                      </a:cubicBezTo>
                      <a:lnTo>
                        <a:pt x="10875" y="12007"/>
                      </a:lnTo>
                      <a:cubicBezTo>
                        <a:pt x="10875" y="12008"/>
                        <a:pt x="4427" y="14786"/>
                        <a:pt x="0" y="17132"/>
                      </a:cubicBezTo>
                      <a:close/>
                      <a:moveTo>
                        <a:pt x="0" y="17132"/>
                      </a:moveTo>
                    </a:path>
                  </a:pathLst>
                </a:custGeom>
                <a:solidFill>
                  <a:srgbClr val="755243"/>
                </a:solidFill>
                <a:ln>
                  <a:noFill/>
                </a:ln>
                <a:extLst>
                  <a:ext uri="{91240B29-F687-4f45-9708-019B960494DF}">
                    <a14:hiddenLine xmlns="" xmlns:lc="http://schemas.openxmlformats.org/drawingml/2006/lockedCanvas" xmlns:a16="http://schemas.microsoft.com/office/drawing/2014/main" xmlns:p14="http://schemas.microsoft.com/office/powerpoint/2010/main" xmlns:a14="http://schemas.microsoft.com/office/drawing/2010/main" w="25400" cap="flat">
                      <a:solidFill>
                        <a:schemeClr val="tx1"/>
                      </a:solidFill>
                      <a:miter lim="800000"/>
                      <a:headEnd type="none" w="med" len="med"/>
                      <a:tailEnd type="none" w="med" len="med"/>
                    </a14:hiddenLine>
                  </a:ext>
                </a:extLst>
              </p:spPr>
              <p:txBody>
                <a:bodyPr anchor="ctr"/>
                <a:lstStyle/>
                <a:p>
                  <a:pPr algn="ctr"/>
                  <a:endParaRPr/>
                </a:p>
              </p:txBody>
            </p:sp>
            <p:sp>
              <p:nvSpPr>
                <p:cNvPr id="1730" name="ïSḷídê">
                  <a:extLst>
                    <a:ext uri="{FF2B5EF4-FFF2-40B4-BE49-F238E27FC236}">
                      <a16:creationId xmlns:a16="http://schemas.microsoft.com/office/drawing/2014/main" xmlns="" id="{D348745E-E023-4C7F-81DB-516E3BEA4CE1}"/>
                    </a:ext>
                  </a:extLst>
                </p:cNvPr>
                <p:cNvSpPr/>
                <p:nvPr/>
              </p:nvSpPr>
              <p:spPr bwMode="auto">
                <a:xfrm>
                  <a:off x="1762243" y="2599147"/>
                  <a:ext cx="219334" cy="228870"/>
                </a:xfrm>
                <a:custGeom>
                  <a:avLst/>
                  <a:gdLst>
                    <a:gd name="T0" fmla="*/ 172 w 230"/>
                    <a:gd name="T1" fmla="*/ 50 h 240"/>
                    <a:gd name="T2" fmla="*/ 172 w 230"/>
                    <a:gd name="T3" fmla="*/ 50 h 240"/>
                    <a:gd name="T4" fmla="*/ 160 w 230"/>
                    <a:gd name="T5" fmla="*/ 38 h 240"/>
                    <a:gd name="T6" fmla="*/ 144 w 230"/>
                    <a:gd name="T7" fmla="*/ 28 h 240"/>
                    <a:gd name="T8" fmla="*/ 126 w 230"/>
                    <a:gd name="T9" fmla="*/ 16 h 240"/>
                    <a:gd name="T10" fmla="*/ 102 w 230"/>
                    <a:gd name="T11" fmla="*/ 6 h 240"/>
                    <a:gd name="T12" fmla="*/ 90 w 230"/>
                    <a:gd name="T13" fmla="*/ 4 h 240"/>
                    <a:gd name="T14" fmla="*/ 78 w 230"/>
                    <a:gd name="T15" fmla="*/ 2 h 240"/>
                    <a:gd name="T16" fmla="*/ 66 w 230"/>
                    <a:gd name="T17" fmla="*/ 0 h 240"/>
                    <a:gd name="T18" fmla="*/ 52 w 230"/>
                    <a:gd name="T19" fmla="*/ 2 h 240"/>
                    <a:gd name="T20" fmla="*/ 38 w 230"/>
                    <a:gd name="T21" fmla="*/ 6 h 240"/>
                    <a:gd name="T22" fmla="*/ 26 w 230"/>
                    <a:gd name="T23" fmla="*/ 12 h 240"/>
                    <a:gd name="T24" fmla="*/ 26 w 230"/>
                    <a:gd name="T25" fmla="*/ 12 h 240"/>
                    <a:gd name="T26" fmla="*/ 18 w 230"/>
                    <a:gd name="T27" fmla="*/ 18 h 240"/>
                    <a:gd name="T28" fmla="*/ 14 w 230"/>
                    <a:gd name="T29" fmla="*/ 24 h 240"/>
                    <a:gd name="T30" fmla="*/ 10 w 230"/>
                    <a:gd name="T31" fmla="*/ 30 h 240"/>
                    <a:gd name="T32" fmla="*/ 6 w 230"/>
                    <a:gd name="T33" fmla="*/ 38 h 240"/>
                    <a:gd name="T34" fmla="*/ 2 w 230"/>
                    <a:gd name="T35" fmla="*/ 56 h 240"/>
                    <a:gd name="T36" fmla="*/ 0 w 230"/>
                    <a:gd name="T37" fmla="*/ 76 h 240"/>
                    <a:gd name="T38" fmla="*/ 4 w 230"/>
                    <a:gd name="T39" fmla="*/ 98 h 240"/>
                    <a:gd name="T40" fmla="*/ 10 w 230"/>
                    <a:gd name="T41" fmla="*/ 122 h 240"/>
                    <a:gd name="T42" fmla="*/ 18 w 230"/>
                    <a:gd name="T43" fmla="*/ 144 h 240"/>
                    <a:gd name="T44" fmla="*/ 30 w 230"/>
                    <a:gd name="T45" fmla="*/ 166 h 240"/>
                    <a:gd name="T46" fmla="*/ 44 w 230"/>
                    <a:gd name="T47" fmla="*/ 188 h 240"/>
                    <a:gd name="T48" fmla="*/ 60 w 230"/>
                    <a:gd name="T49" fmla="*/ 206 h 240"/>
                    <a:gd name="T50" fmla="*/ 80 w 230"/>
                    <a:gd name="T51" fmla="*/ 222 h 240"/>
                    <a:gd name="T52" fmla="*/ 90 w 230"/>
                    <a:gd name="T53" fmla="*/ 228 h 240"/>
                    <a:gd name="T54" fmla="*/ 100 w 230"/>
                    <a:gd name="T55" fmla="*/ 234 h 240"/>
                    <a:gd name="T56" fmla="*/ 112 w 230"/>
                    <a:gd name="T57" fmla="*/ 236 h 240"/>
                    <a:gd name="T58" fmla="*/ 124 w 230"/>
                    <a:gd name="T59" fmla="*/ 240 h 240"/>
                    <a:gd name="T60" fmla="*/ 136 w 230"/>
                    <a:gd name="T61" fmla="*/ 240 h 240"/>
                    <a:gd name="T62" fmla="*/ 150 w 230"/>
                    <a:gd name="T63" fmla="*/ 240 h 240"/>
                    <a:gd name="T64" fmla="*/ 164 w 230"/>
                    <a:gd name="T65" fmla="*/ 238 h 240"/>
                    <a:gd name="T66" fmla="*/ 178 w 230"/>
                    <a:gd name="T67" fmla="*/ 234 h 240"/>
                    <a:gd name="T68" fmla="*/ 192 w 230"/>
                    <a:gd name="T69" fmla="*/ 228 h 240"/>
                    <a:gd name="T70" fmla="*/ 206 w 230"/>
                    <a:gd name="T71" fmla="*/ 220 h 240"/>
                    <a:gd name="T72" fmla="*/ 206 w 230"/>
                    <a:gd name="T73" fmla="*/ 220 h 240"/>
                    <a:gd name="T74" fmla="*/ 216 w 230"/>
                    <a:gd name="T75" fmla="*/ 212 h 240"/>
                    <a:gd name="T76" fmla="*/ 224 w 230"/>
                    <a:gd name="T77" fmla="*/ 202 h 240"/>
                    <a:gd name="T78" fmla="*/ 228 w 230"/>
                    <a:gd name="T79" fmla="*/ 190 h 240"/>
                    <a:gd name="T80" fmla="*/ 230 w 230"/>
                    <a:gd name="T81" fmla="*/ 178 h 240"/>
                    <a:gd name="T82" fmla="*/ 228 w 230"/>
                    <a:gd name="T83" fmla="*/ 164 h 240"/>
                    <a:gd name="T84" fmla="*/ 224 w 230"/>
                    <a:gd name="T85" fmla="*/ 150 h 240"/>
                    <a:gd name="T86" fmla="*/ 220 w 230"/>
                    <a:gd name="T87" fmla="*/ 134 h 240"/>
                    <a:gd name="T88" fmla="*/ 214 w 230"/>
                    <a:gd name="T89" fmla="*/ 120 h 240"/>
                    <a:gd name="T90" fmla="*/ 200 w 230"/>
                    <a:gd name="T91" fmla="*/ 94 h 240"/>
                    <a:gd name="T92" fmla="*/ 186 w 230"/>
                    <a:gd name="T93" fmla="*/ 70 h 240"/>
                    <a:gd name="T94" fmla="*/ 172 w 230"/>
                    <a:gd name="T95" fmla="*/ 5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40">
                      <a:moveTo>
                        <a:pt x="172" y="50"/>
                      </a:moveTo>
                      <a:lnTo>
                        <a:pt x="172" y="50"/>
                      </a:lnTo>
                      <a:lnTo>
                        <a:pt x="160" y="38"/>
                      </a:lnTo>
                      <a:lnTo>
                        <a:pt x="144" y="28"/>
                      </a:lnTo>
                      <a:lnTo>
                        <a:pt x="126" y="16"/>
                      </a:lnTo>
                      <a:lnTo>
                        <a:pt x="102" y="6"/>
                      </a:lnTo>
                      <a:lnTo>
                        <a:pt x="90" y="4"/>
                      </a:lnTo>
                      <a:lnTo>
                        <a:pt x="78" y="2"/>
                      </a:lnTo>
                      <a:lnTo>
                        <a:pt x="66" y="0"/>
                      </a:lnTo>
                      <a:lnTo>
                        <a:pt x="52" y="2"/>
                      </a:lnTo>
                      <a:lnTo>
                        <a:pt x="38" y="6"/>
                      </a:lnTo>
                      <a:lnTo>
                        <a:pt x="26" y="12"/>
                      </a:lnTo>
                      <a:lnTo>
                        <a:pt x="26" y="12"/>
                      </a:lnTo>
                      <a:lnTo>
                        <a:pt x="18" y="18"/>
                      </a:lnTo>
                      <a:lnTo>
                        <a:pt x="14" y="24"/>
                      </a:lnTo>
                      <a:lnTo>
                        <a:pt x="10" y="30"/>
                      </a:lnTo>
                      <a:lnTo>
                        <a:pt x="6" y="38"/>
                      </a:lnTo>
                      <a:lnTo>
                        <a:pt x="2" y="56"/>
                      </a:lnTo>
                      <a:lnTo>
                        <a:pt x="0" y="76"/>
                      </a:lnTo>
                      <a:lnTo>
                        <a:pt x="4" y="98"/>
                      </a:lnTo>
                      <a:lnTo>
                        <a:pt x="10" y="122"/>
                      </a:lnTo>
                      <a:lnTo>
                        <a:pt x="18" y="144"/>
                      </a:lnTo>
                      <a:lnTo>
                        <a:pt x="30" y="166"/>
                      </a:lnTo>
                      <a:lnTo>
                        <a:pt x="44" y="188"/>
                      </a:lnTo>
                      <a:lnTo>
                        <a:pt x="60" y="206"/>
                      </a:lnTo>
                      <a:lnTo>
                        <a:pt x="80" y="222"/>
                      </a:lnTo>
                      <a:lnTo>
                        <a:pt x="90" y="228"/>
                      </a:lnTo>
                      <a:lnTo>
                        <a:pt x="100" y="234"/>
                      </a:lnTo>
                      <a:lnTo>
                        <a:pt x="112" y="236"/>
                      </a:lnTo>
                      <a:lnTo>
                        <a:pt x="124" y="240"/>
                      </a:lnTo>
                      <a:lnTo>
                        <a:pt x="136" y="240"/>
                      </a:lnTo>
                      <a:lnTo>
                        <a:pt x="150" y="240"/>
                      </a:lnTo>
                      <a:lnTo>
                        <a:pt x="164" y="238"/>
                      </a:lnTo>
                      <a:lnTo>
                        <a:pt x="178" y="234"/>
                      </a:lnTo>
                      <a:lnTo>
                        <a:pt x="192" y="228"/>
                      </a:lnTo>
                      <a:lnTo>
                        <a:pt x="206" y="220"/>
                      </a:lnTo>
                      <a:lnTo>
                        <a:pt x="206" y="220"/>
                      </a:lnTo>
                      <a:lnTo>
                        <a:pt x="216" y="212"/>
                      </a:lnTo>
                      <a:lnTo>
                        <a:pt x="224" y="202"/>
                      </a:lnTo>
                      <a:lnTo>
                        <a:pt x="228" y="190"/>
                      </a:lnTo>
                      <a:lnTo>
                        <a:pt x="230" y="178"/>
                      </a:lnTo>
                      <a:lnTo>
                        <a:pt x="228" y="164"/>
                      </a:lnTo>
                      <a:lnTo>
                        <a:pt x="224" y="150"/>
                      </a:lnTo>
                      <a:lnTo>
                        <a:pt x="220" y="134"/>
                      </a:lnTo>
                      <a:lnTo>
                        <a:pt x="214" y="120"/>
                      </a:lnTo>
                      <a:lnTo>
                        <a:pt x="200" y="94"/>
                      </a:lnTo>
                      <a:lnTo>
                        <a:pt x="186" y="70"/>
                      </a:lnTo>
                      <a:lnTo>
                        <a:pt x="172" y="50"/>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652" name="íş1îḍé">
                <a:extLst>
                  <a:ext uri="{FF2B5EF4-FFF2-40B4-BE49-F238E27FC236}">
                    <a16:creationId xmlns:a16="http://schemas.microsoft.com/office/drawing/2014/main" xmlns="" id="{9D3739AD-F577-4F33-ADA4-0B70A0444662}"/>
                  </a:ext>
                </a:extLst>
              </p:cNvPr>
              <p:cNvGrpSpPr/>
              <p:nvPr/>
            </p:nvGrpSpPr>
            <p:grpSpPr>
              <a:xfrm>
                <a:off x="1438010" y="3983808"/>
                <a:ext cx="149225" cy="131763"/>
                <a:chOff x="4714314" y="3794594"/>
                <a:chExt cx="149225" cy="131763"/>
              </a:xfrm>
            </p:grpSpPr>
            <p:sp>
              <p:nvSpPr>
                <p:cNvPr id="1656" name="íśliḑé">
                  <a:extLst>
                    <a:ext uri="{FF2B5EF4-FFF2-40B4-BE49-F238E27FC236}">
                      <a16:creationId xmlns:a16="http://schemas.microsoft.com/office/drawing/2014/main" xmlns="" id="{70D03FD2-68AF-4FA6-9851-7E9DE0D677BB}"/>
                    </a:ext>
                  </a:extLst>
                </p:cNvPr>
                <p:cNvSpPr/>
                <p:nvPr/>
              </p:nvSpPr>
              <p:spPr bwMode="auto">
                <a:xfrm>
                  <a:off x="4731776" y="3794594"/>
                  <a:ext cx="131763" cy="77788"/>
                </a:xfrm>
                <a:custGeom>
                  <a:avLst/>
                  <a:gdLst>
                    <a:gd name="T0" fmla="*/ 5 w 83"/>
                    <a:gd name="T1" fmla="*/ 20 h 49"/>
                    <a:gd name="T2" fmla="*/ 5 w 83"/>
                    <a:gd name="T3" fmla="*/ 20 h 49"/>
                    <a:gd name="T4" fmla="*/ 36 w 83"/>
                    <a:gd name="T5" fmla="*/ 37 h 49"/>
                    <a:gd name="T6" fmla="*/ 53 w 83"/>
                    <a:gd name="T7" fmla="*/ 44 h 49"/>
                    <a:gd name="T8" fmla="*/ 70 w 83"/>
                    <a:gd name="T9" fmla="*/ 49 h 49"/>
                    <a:gd name="T10" fmla="*/ 70 w 83"/>
                    <a:gd name="T11" fmla="*/ 49 h 49"/>
                    <a:gd name="T12" fmla="*/ 74 w 83"/>
                    <a:gd name="T13" fmla="*/ 49 h 49"/>
                    <a:gd name="T14" fmla="*/ 78 w 83"/>
                    <a:gd name="T15" fmla="*/ 48 h 49"/>
                    <a:gd name="T16" fmla="*/ 81 w 83"/>
                    <a:gd name="T17" fmla="*/ 45 h 49"/>
                    <a:gd name="T18" fmla="*/ 83 w 83"/>
                    <a:gd name="T19" fmla="*/ 42 h 49"/>
                    <a:gd name="T20" fmla="*/ 83 w 83"/>
                    <a:gd name="T21" fmla="*/ 38 h 49"/>
                    <a:gd name="T22" fmla="*/ 83 w 83"/>
                    <a:gd name="T23" fmla="*/ 34 h 49"/>
                    <a:gd name="T24" fmla="*/ 80 w 83"/>
                    <a:gd name="T25" fmla="*/ 31 h 49"/>
                    <a:gd name="T26" fmla="*/ 76 w 83"/>
                    <a:gd name="T27" fmla="*/ 30 h 49"/>
                    <a:gd name="T28" fmla="*/ 76 w 83"/>
                    <a:gd name="T29" fmla="*/ 30 h 49"/>
                    <a:gd name="T30" fmla="*/ 60 w 83"/>
                    <a:gd name="T31" fmla="*/ 24 h 49"/>
                    <a:gd name="T32" fmla="*/ 44 w 83"/>
                    <a:gd name="T33" fmla="*/ 17 h 49"/>
                    <a:gd name="T34" fmla="*/ 16 w 83"/>
                    <a:gd name="T35" fmla="*/ 1 h 49"/>
                    <a:gd name="T36" fmla="*/ 16 w 83"/>
                    <a:gd name="T37" fmla="*/ 1 h 49"/>
                    <a:gd name="T38" fmla="*/ 12 w 83"/>
                    <a:gd name="T39" fmla="*/ 0 h 49"/>
                    <a:gd name="T40" fmla="*/ 8 w 83"/>
                    <a:gd name="T41" fmla="*/ 1 h 49"/>
                    <a:gd name="T42" fmla="*/ 3 w 83"/>
                    <a:gd name="T43" fmla="*/ 3 h 49"/>
                    <a:gd name="T44" fmla="*/ 2 w 83"/>
                    <a:gd name="T45" fmla="*/ 5 h 49"/>
                    <a:gd name="T46" fmla="*/ 0 w 83"/>
                    <a:gd name="T47" fmla="*/ 10 h 49"/>
                    <a:gd name="T48" fmla="*/ 0 w 83"/>
                    <a:gd name="T49" fmla="*/ 14 h 49"/>
                    <a:gd name="T50" fmla="*/ 2 w 83"/>
                    <a:gd name="T51" fmla="*/ 17 h 49"/>
                    <a:gd name="T52" fmla="*/ 5 w 83"/>
                    <a:gd name="T5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49">
                      <a:moveTo>
                        <a:pt x="5" y="20"/>
                      </a:moveTo>
                      <a:lnTo>
                        <a:pt x="5" y="20"/>
                      </a:lnTo>
                      <a:lnTo>
                        <a:pt x="36" y="37"/>
                      </a:lnTo>
                      <a:lnTo>
                        <a:pt x="53" y="44"/>
                      </a:lnTo>
                      <a:lnTo>
                        <a:pt x="70" y="49"/>
                      </a:lnTo>
                      <a:lnTo>
                        <a:pt x="70" y="49"/>
                      </a:lnTo>
                      <a:lnTo>
                        <a:pt x="74" y="49"/>
                      </a:lnTo>
                      <a:lnTo>
                        <a:pt x="78" y="48"/>
                      </a:lnTo>
                      <a:lnTo>
                        <a:pt x="81" y="45"/>
                      </a:lnTo>
                      <a:lnTo>
                        <a:pt x="83" y="42"/>
                      </a:lnTo>
                      <a:lnTo>
                        <a:pt x="83" y="38"/>
                      </a:lnTo>
                      <a:lnTo>
                        <a:pt x="83" y="34"/>
                      </a:lnTo>
                      <a:lnTo>
                        <a:pt x="80" y="31"/>
                      </a:lnTo>
                      <a:lnTo>
                        <a:pt x="76" y="30"/>
                      </a:lnTo>
                      <a:lnTo>
                        <a:pt x="76" y="30"/>
                      </a:lnTo>
                      <a:lnTo>
                        <a:pt x="60" y="24"/>
                      </a:lnTo>
                      <a:lnTo>
                        <a:pt x="44" y="17"/>
                      </a:lnTo>
                      <a:lnTo>
                        <a:pt x="16" y="1"/>
                      </a:lnTo>
                      <a:lnTo>
                        <a:pt x="16" y="1"/>
                      </a:lnTo>
                      <a:lnTo>
                        <a:pt x="12" y="0"/>
                      </a:lnTo>
                      <a:lnTo>
                        <a:pt x="8" y="1"/>
                      </a:lnTo>
                      <a:lnTo>
                        <a:pt x="3" y="3"/>
                      </a:lnTo>
                      <a:lnTo>
                        <a:pt x="2" y="5"/>
                      </a:lnTo>
                      <a:lnTo>
                        <a:pt x="0" y="10"/>
                      </a:lnTo>
                      <a:lnTo>
                        <a:pt x="0" y="14"/>
                      </a:lnTo>
                      <a:lnTo>
                        <a:pt x="2" y="17"/>
                      </a:lnTo>
                      <a:lnTo>
                        <a:pt x="5" y="20"/>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7" name="ïšḷiďé">
                  <a:extLst>
                    <a:ext uri="{FF2B5EF4-FFF2-40B4-BE49-F238E27FC236}">
                      <a16:creationId xmlns:a16="http://schemas.microsoft.com/office/drawing/2014/main" xmlns="" id="{6F963779-4E5C-447D-864C-342D4537E1D6}"/>
                    </a:ext>
                  </a:extLst>
                </p:cNvPr>
                <p:cNvSpPr/>
                <p:nvPr/>
              </p:nvSpPr>
              <p:spPr bwMode="auto">
                <a:xfrm>
                  <a:off x="4714314" y="3870794"/>
                  <a:ext cx="103188" cy="55563"/>
                </a:xfrm>
                <a:custGeom>
                  <a:avLst/>
                  <a:gdLst>
                    <a:gd name="T0" fmla="*/ 4 w 65"/>
                    <a:gd name="T1" fmla="*/ 20 h 35"/>
                    <a:gd name="T2" fmla="*/ 4 w 65"/>
                    <a:gd name="T3" fmla="*/ 20 h 35"/>
                    <a:gd name="T4" fmla="*/ 16 w 65"/>
                    <a:gd name="T5" fmla="*/ 25 h 35"/>
                    <a:gd name="T6" fmla="*/ 28 w 65"/>
                    <a:gd name="T7" fmla="*/ 30 h 35"/>
                    <a:gd name="T8" fmla="*/ 53 w 65"/>
                    <a:gd name="T9" fmla="*/ 35 h 35"/>
                    <a:gd name="T10" fmla="*/ 53 w 65"/>
                    <a:gd name="T11" fmla="*/ 35 h 35"/>
                    <a:gd name="T12" fmla="*/ 57 w 65"/>
                    <a:gd name="T13" fmla="*/ 35 h 35"/>
                    <a:gd name="T14" fmla="*/ 61 w 65"/>
                    <a:gd name="T15" fmla="*/ 34 h 35"/>
                    <a:gd name="T16" fmla="*/ 64 w 65"/>
                    <a:gd name="T17" fmla="*/ 31 h 35"/>
                    <a:gd name="T18" fmla="*/ 65 w 65"/>
                    <a:gd name="T19" fmla="*/ 27 h 35"/>
                    <a:gd name="T20" fmla="*/ 65 w 65"/>
                    <a:gd name="T21" fmla="*/ 24 h 35"/>
                    <a:gd name="T22" fmla="*/ 65 w 65"/>
                    <a:gd name="T23" fmla="*/ 20 h 35"/>
                    <a:gd name="T24" fmla="*/ 62 w 65"/>
                    <a:gd name="T25" fmla="*/ 17 h 35"/>
                    <a:gd name="T26" fmla="*/ 58 w 65"/>
                    <a:gd name="T27" fmla="*/ 16 h 35"/>
                    <a:gd name="T28" fmla="*/ 58 w 65"/>
                    <a:gd name="T29" fmla="*/ 16 h 35"/>
                    <a:gd name="T30" fmla="*/ 36 w 65"/>
                    <a:gd name="T31" fmla="*/ 10 h 35"/>
                    <a:gd name="T32" fmla="*/ 26 w 65"/>
                    <a:gd name="T33" fmla="*/ 7 h 35"/>
                    <a:gd name="T34" fmla="*/ 16 w 65"/>
                    <a:gd name="T35" fmla="*/ 1 h 35"/>
                    <a:gd name="T36" fmla="*/ 16 w 65"/>
                    <a:gd name="T37" fmla="*/ 1 h 35"/>
                    <a:gd name="T38" fmla="*/ 11 w 65"/>
                    <a:gd name="T39" fmla="*/ 0 h 35"/>
                    <a:gd name="T40" fmla="*/ 7 w 65"/>
                    <a:gd name="T41" fmla="*/ 1 h 35"/>
                    <a:gd name="T42" fmla="*/ 3 w 65"/>
                    <a:gd name="T43" fmla="*/ 3 h 35"/>
                    <a:gd name="T44" fmla="*/ 2 w 65"/>
                    <a:gd name="T45" fmla="*/ 6 h 35"/>
                    <a:gd name="T46" fmla="*/ 0 w 65"/>
                    <a:gd name="T47" fmla="*/ 10 h 35"/>
                    <a:gd name="T48" fmla="*/ 0 w 65"/>
                    <a:gd name="T49" fmla="*/ 14 h 35"/>
                    <a:gd name="T50" fmla="*/ 2 w 65"/>
                    <a:gd name="T51" fmla="*/ 17 h 35"/>
                    <a:gd name="T52" fmla="*/ 4 w 65"/>
                    <a:gd name="T53"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35">
                      <a:moveTo>
                        <a:pt x="4" y="20"/>
                      </a:moveTo>
                      <a:lnTo>
                        <a:pt x="4" y="20"/>
                      </a:lnTo>
                      <a:lnTo>
                        <a:pt x="16" y="25"/>
                      </a:lnTo>
                      <a:lnTo>
                        <a:pt x="28" y="30"/>
                      </a:lnTo>
                      <a:lnTo>
                        <a:pt x="53" y="35"/>
                      </a:lnTo>
                      <a:lnTo>
                        <a:pt x="53" y="35"/>
                      </a:lnTo>
                      <a:lnTo>
                        <a:pt x="57" y="35"/>
                      </a:lnTo>
                      <a:lnTo>
                        <a:pt x="61" y="34"/>
                      </a:lnTo>
                      <a:lnTo>
                        <a:pt x="64" y="31"/>
                      </a:lnTo>
                      <a:lnTo>
                        <a:pt x="65" y="27"/>
                      </a:lnTo>
                      <a:lnTo>
                        <a:pt x="65" y="24"/>
                      </a:lnTo>
                      <a:lnTo>
                        <a:pt x="65" y="20"/>
                      </a:lnTo>
                      <a:lnTo>
                        <a:pt x="62" y="17"/>
                      </a:lnTo>
                      <a:lnTo>
                        <a:pt x="58" y="16"/>
                      </a:lnTo>
                      <a:lnTo>
                        <a:pt x="58" y="16"/>
                      </a:lnTo>
                      <a:lnTo>
                        <a:pt x="36" y="10"/>
                      </a:lnTo>
                      <a:lnTo>
                        <a:pt x="26" y="7"/>
                      </a:lnTo>
                      <a:lnTo>
                        <a:pt x="16" y="1"/>
                      </a:lnTo>
                      <a:lnTo>
                        <a:pt x="16" y="1"/>
                      </a:lnTo>
                      <a:lnTo>
                        <a:pt x="11" y="0"/>
                      </a:lnTo>
                      <a:lnTo>
                        <a:pt x="7" y="1"/>
                      </a:lnTo>
                      <a:lnTo>
                        <a:pt x="3" y="3"/>
                      </a:lnTo>
                      <a:lnTo>
                        <a:pt x="2" y="6"/>
                      </a:lnTo>
                      <a:lnTo>
                        <a:pt x="0" y="10"/>
                      </a:lnTo>
                      <a:lnTo>
                        <a:pt x="0" y="14"/>
                      </a:lnTo>
                      <a:lnTo>
                        <a:pt x="2" y="17"/>
                      </a:lnTo>
                      <a:lnTo>
                        <a:pt x="4" y="20"/>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653" name="iṣļiḓe">
                <a:extLst>
                  <a:ext uri="{FF2B5EF4-FFF2-40B4-BE49-F238E27FC236}">
                    <a16:creationId xmlns:a16="http://schemas.microsoft.com/office/drawing/2014/main" xmlns="" id="{9684C93F-85B8-4C1E-9934-E77DDAC0362A}"/>
                  </a:ext>
                </a:extLst>
              </p:cNvPr>
              <p:cNvGrpSpPr/>
              <p:nvPr/>
            </p:nvGrpSpPr>
            <p:grpSpPr>
              <a:xfrm>
                <a:off x="4954513" y="2020575"/>
                <a:ext cx="128588" cy="166687"/>
                <a:chOff x="5442976" y="3219919"/>
                <a:chExt cx="128588" cy="166687"/>
              </a:xfrm>
            </p:grpSpPr>
            <p:sp>
              <p:nvSpPr>
                <p:cNvPr id="1654" name="íṩ1îḑè">
                  <a:extLst>
                    <a:ext uri="{FF2B5EF4-FFF2-40B4-BE49-F238E27FC236}">
                      <a16:creationId xmlns:a16="http://schemas.microsoft.com/office/drawing/2014/main" xmlns="" id="{9D9752D0-CCE1-4101-980F-3249AF0F450A}"/>
                    </a:ext>
                  </a:extLst>
                </p:cNvPr>
                <p:cNvSpPr/>
                <p:nvPr/>
              </p:nvSpPr>
              <p:spPr bwMode="auto">
                <a:xfrm>
                  <a:off x="5442976" y="3240556"/>
                  <a:ext cx="57150" cy="146050"/>
                </a:xfrm>
                <a:custGeom>
                  <a:avLst/>
                  <a:gdLst>
                    <a:gd name="T0" fmla="*/ 2 w 36"/>
                    <a:gd name="T1" fmla="*/ 17 h 92"/>
                    <a:gd name="T2" fmla="*/ 2 w 36"/>
                    <a:gd name="T3" fmla="*/ 17 h 92"/>
                    <a:gd name="T4" fmla="*/ 8 w 36"/>
                    <a:gd name="T5" fmla="*/ 33 h 92"/>
                    <a:gd name="T6" fmla="*/ 12 w 36"/>
                    <a:gd name="T7" fmla="*/ 48 h 92"/>
                    <a:gd name="T8" fmla="*/ 13 w 36"/>
                    <a:gd name="T9" fmla="*/ 65 h 92"/>
                    <a:gd name="T10" fmla="*/ 15 w 36"/>
                    <a:gd name="T11" fmla="*/ 82 h 92"/>
                    <a:gd name="T12" fmla="*/ 15 w 36"/>
                    <a:gd name="T13" fmla="*/ 82 h 92"/>
                    <a:gd name="T14" fmla="*/ 15 w 36"/>
                    <a:gd name="T15" fmla="*/ 86 h 92"/>
                    <a:gd name="T16" fmla="*/ 17 w 36"/>
                    <a:gd name="T17" fmla="*/ 89 h 92"/>
                    <a:gd name="T18" fmla="*/ 20 w 36"/>
                    <a:gd name="T19" fmla="*/ 92 h 92"/>
                    <a:gd name="T20" fmla="*/ 25 w 36"/>
                    <a:gd name="T21" fmla="*/ 92 h 92"/>
                    <a:gd name="T22" fmla="*/ 29 w 36"/>
                    <a:gd name="T23" fmla="*/ 92 h 92"/>
                    <a:gd name="T24" fmla="*/ 32 w 36"/>
                    <a:gd name="T25" fmla="*/ 89 h 92"/>
                    <a:gd name="T26" fmla="*/ 34 w 36"/>
                    <a:gd name="T27" fmla="*/ 86 h 92"/>
                    <a:gd name="T28" fmla="*/ 36 w 36"/>
                    <a:gd name="T29" fmla="*/ 82 h 92"/>
                    <a:gd name="T30" fmla="*/ 36 w 36"/>
                    <a:gd name="T31" fmla="*/ 82 h 92"/>
                    <a:gd name="T32" fmla="*/ 34 w 36"/>
                    <a:gd name="T33" fmla="*/ 62 h 92"/>
                    <a:gd name="T34" fmla="*/ 32 w 36"/>
                    <a:gd name="T35" fmla="*/ 43 h 92"/>
                    <a:gd name="T36" fmla="*/ 27 w 36"/>
                    <a:gd name="T37" fmla="*/ 24 h 92"/>
                    <a:gd name="T38" fmla="*/ 23 w 36"/>
                    <a:gd name="T39" fmla="*/ 14 h 92"/>
                    <a:gd name="T40" fmla="*/ 19 w 36"/>
                    <a:gd name="T41" fmla="*/ 6 h 92"/>
                    <a:gd name="T42" fmla="*/ 19 w 36"/>
                    <a:gd name="T43" fmla="*/ 6 h 92"/>
                    <a:gd name="T44" fmla="*/ 16 w 36"/>
                    <a:gd name="T45" fmla="*/ 3 h 92"/>
                    <a:gd name="T46" fmla="*/ 13 w 36"/>
                    <a:gd name="T47" fmla="*/ 0 h 92"/>
                    <a:gd name="T48" fmla="*/ 9 w 36"/>
                    <a:gd name="T49" fmla="*/ 0 h 92"/>
                    <a:gd name="T50" fmla="*/ 6 w 36"/>
                    <a:gd name="T51" fmla="*/ 1 h 92"/>
                    <a:gd name="T52" fmla="*/ 2 w 36"/>
                    <a:gd name="T53" fmla="*/ 4 h 92"/>
                    <a:gd name="T54" fmla="*/ 0 w 36"/>
                    <a:gd name="T55" fmla="*/ 8 h 92"/>
                    <a:gd name="T56" fmla="*/ 0 w 36"/>
                    <a:gd name="T57" fmla="*/ 13 h 92"/>
                    <a:gd name="T58" fmla="*/ 2 w 36"/>
                    <a:gd name="T59"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92">
                      <a:moveTo>
                        <a:pt x="2" y="17"/>
                      </a:moveTo>
                      <a:lnTo>
                        <a:pt x="2" y="17"/>
                      </a:lnTo>
                      <a:lnTo>
                        <a:pt x="8" y="33"/>
                      </a:lnTo>
                      <a:lnTo>
                        <a:pt x="12" y="48"/>
                      </a:lnTo>
                      <a:lnTo>
                        <a:pt x="13" y="65"/>
                      </a:lnTo>
                      <a:lnTo>
                        <a:pt x="15" y="82"/>
                      </a:lnTo>
                      <a:lnTo>
                        <a:pt x="15" y="82"/>
                      </a:lnTo>
                      <a:lnTo>
                        <a:pt x="15" y="86"/>
                      </a:lnTo>
                      <a:lnTo>
                        <a:pt x="17" y="89"/>
                      </a:lnTo>
                      <a:lnTo>
                        <a:pt x="20" y="92"/>
                      </a:lnTo>
                      <a:lnTo>
                        <a:pt x="25" y="92"/>
                      </a:lnTo>
                      <a:lnTo>
                        <a:pt x="29" y="92"/>
                      </a:lnTo>
                      <a:lnTo>
                        <a:pt x="32" y="89"/>
                      </a:lnTo>
                      <a:lnTo>
                        <a:pt x="34" y="86"/>
                      </a:lnTo>
                      <a:lnTo>
                        <a:pt x="36" y="82"/>
                      </a:lnTo>
                      <a:lnTo>
                        <a:pt x="36" y="82"/>
                      </a:lnTo>
                      <a:lnTo>
                        <a:pt x="34" y="62"/>
                      </a:lnTo>
                      <a:lnTo>
                        <a:pt x="32" y="43"/>
                      </a:lnTo>
                      <a:lnTo>
                        <a:pt x="27" y="24"/>
                      </a:lnTo>
                      <a:lnTo>
                        <a:pt x="23" y="14"/>
                      </a:lnTo>
                      <a:lnTo>
                        <a:pt x="19" y="6"/>
                      </a:lnTo>
                      <a:lnTo>
                        <a:pt x="19" y="6"/>
                      </a:lnTo>
                      <a:lnTo>
                        <a:pt x="16" y="3"/>
                      </a:lnTo>
                      <a:lnTo>
                        <a:pt x="13" y="0"/>
                      </a:lnTo>
                      <a:lnTo>
                        <a:pt x="9" y="0"/>
                      </a:lnTo>
                      <a:lnTo>
                        <a:pt x="6" y="1"/>
                      </a:lnTo>
                      <a:lnTo>
                        <a:pt x="2" y="4"/>
                      </a:lnTo>
                      <a:lnTo>
                        <a:pt x="0" y="8"/>
                      </a:lnTo>
                      <a:lnTo>
                        <a:pt x="0" y="13"/>
                      </a:lnTo>
                      <a:lnTo>
                        <a:pt x="2" y="17"/>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5" name="íṣlîḑê">
                  <a:extLst>
                    <a:ext uri="{FF2B5EF4-FFF2-40B4-BE49-F238E27FC236}">
                      <a16:creationId xmlns:a16="http://schemas.microsoft.com/office/drawing/2014/main" xmlns="" id="{29C99A68-1AE6-4C64-97F3-F97F2B8CA5F7}"/>
                    </a:ext>
                  </a:extLst>
                </p:cNvPr>
                <p:cNvSpPr/>
                <p:nvPr/>
              </p:nvSpPr>
              <p:spPr bwMode="auto">
                <a:xfrm>
                  <a:off x="5517589" y="3219919"/>
                  <a:ext cx="53975" cy="134938"/>
                </a:xfrm>
                <a:custGeom>
                  <a:avLst/>
                  <a:gdLst>
                    <a:gd name="T0" fmla="*/ 2 w 34"/>
                    <a:gd name="T1" fmla="*/ 13 h 85"/>
                    <a:gd name="T2" fmla="*/ 2 w 34"/>
                    <a:gd name="T3" fmla="*/ 13 h 85"/>
                    <a:gd name="T4" fmla="*/ 6 w 34"/>
                    <a:gd name="T5" fmla="*/ 29 h 85"/>
                    <a:gd name="T6" fmla="*/ 10 w 34"/>
                    <a:gd name="T7" fmla="*/ 43 h 85"/>
                    <a:gd name="T8" fmla="*/ 12 w 34"/>
                    <a:gd name="T9" fmla="*/ 60 h 85"/>
                    <a:gd name="T10" fmla="*/ 13 w 34"/>
                    <a:gd name="T11" fmla="*/ 75 h 85"/>
                    <a:gd name="T12" fmla="*/ 13 w 34"/>
                    <a:gd name="T13" fmla="*/ 75 h 85"/>
                    <a:gd name="T14" fmla="*/ 13 w 34"/>
                    <a:gd name="T15" fmla="*/ 80 h 85"/>
                    <a:gd name="T16" fmla="*/ 16 w 34"/>
                    <a:gd name="T17" fmla="*/ 82 h 85"/>
                    <a:gd name="T18" fmla="*/ 19 w 34"/>
                    <a:gd name="T19" fmla="*/ 85 h 85"/>
                    <a:gd name="T20" fmla="*/ 23 w 34"/>
                    <a:gd name="T21" fmla="*/ 85 h 85"/>
                    <a:gd name="T22" fmla="*/ 27 w 34"/>
                    <a:gd name="T23" fmla="*/ 85 h 85"/>
                    <a:gd name="T24" fmla="*/ 30 w 34"/>
                    <a:gd name="T25" fmla="*/ 82 h 85"/>
                    <a:gd name="T26" fmla="*/ 33 w 34"/>
                    <a:gd name="T27" fmla="*/ 80 h 85"/>
                    <a:gd name="T28" fmla="*/ 34 w 34"/>
                    <a:gd name="T29" fmla="*/ 75 h 85"/>
                    <a:gd name="T30" fmla="*/ 34 w 34"/>
                    <a:gd name="T31" fmla="*/ 75 h 85"/>
                    <a:gd name="T32" fmla="*/ 33 w 34"/>
                    <a:gd name="T33" fmla="*/ 58 h 85"/>
                    <a:gd name="T34" fmla="*/ 31 w 34"/>
                    <a:gd name="T35" fmla="*/ 40 h 85"/>
                    <a:gd name="T36" fmla="*/ 27 w 34"/>
                    <a:gd name="T37" fmla="*/ 24 h 85"/>
                    <a:gd name="T38" fmla="*/ 21 w 34"/>
                    <a:gd name="T39" fmla="*/ 7 h 85"/>
                    <a:gd name="T40" fmla="*/ 21 w 34"/>
                    <a:gd name="T41" fmla="*/ 7 h 85"/>
                    <a:gd name="T42" fmla="*/ 19 w 34"/>
                    <a:gd name="T43" fmla="*/ 3 h 85"/>
                    <a:gd name="T44" fmla="*/ 16 w 34"/>
                    <a:gd name="T45" fmla="*/ 0 h 85"/>
                    <a:gd name="T46" fmla="*/ 12 w 34"/>
                    <a:gd name="T47" fmla="*/ 0 h 85"/>
                    <a:gd name="T48" fmla="*/ 7 w 34"/>
                    <a:gd name="T49" fmla="*/ 0 h 85"/>
                    <a:gd name="T50" fmla="*/ 4 w 34"/>
                    <a:gd name="T51" fmla="*/ 2 h 85"/>
                    <a:gd name="T52" fmla="*/ 2 w 34"/>
                    <a:gd name="T53" fmla="*/ 4 h 85"/>
                    <a:gd name="T54" fmla="*/ 0 w 34"/>
                    <a:gd name="T55" fmla="*/ 9 h 85"/>
                    <a:gd name="T56" fmla="*/ 2 w 34"/>
                    <a:gd name="T57" fmla="*/ 1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85">
                      <a:moveTo>
                        <a:pt x="2" y="13"/>
                      </a:moveTo>
                      <a:lnTo>
                        <a:pt x="2" y="13"/>
                      </a:lnTo>
                      <a:lnTo>
                        <a:pt x="6" y="29"/>
                      </a:lnTo>
                      <a:lnTo>
                        <a:pt x="10" y="43"/>
                      </a:lnTo>
                      <a:lnTo>
                        <a:pt x="12" y="60"/>
                      </a:lnTo>
                      <a:lnTo>
                        <a:pt x="13" y="75"/>
                      </a:lnTo>
                      <a:lnTo>
                        <a:pt x="13" y="75"/>
                      </a:lnTo>
                      <a:lnTo>
                        <a:pt x="13" y="80"/>
                      </a:lnTo>
                      <a:lnTo>
                        <a:pt x="16" y="82"/>
                      </a:lnTo>
                      <a:lnTo>
                        <a:pt x="19" y="85"/>
                      </a:lnTo>
                      <a:lnTo>
                        <a:pt x="23" y="85"/>
                      </a:lnTo>
                      <a:lnTo>
                        <a:pt x="27" y="85"/>
                      </a:lnTo>
                      <a:lnTo>
                        <a:pt x="30" y="82"/>
                      </a:lnTo>
                      <a:lnTo>
                        <a:pt x="33" y="80"/>
                      </a:lnTo>
                      <a:lnTo>
                        <a:pt x="34" y="75"/>
                      </a:lnTo>
                      <a:lnTo>
                        <a:pt x="34" y="75"/>
                      </a:lnTo>
                      <a:lnTo>
                        <a:pt x="33" y="58"/>
                      </a:lnTo>
                      <a:lnTo>
                        <a:pt x="31" y="40"/>
                      </a:lnTo>
                      <a:lnTo>
                        <a:pt x="27" y="24"/>
                      </a:lnTo>
                      <a:lnTo>
                        <a:pt x="21" y="7"/>
                      </a:lnTo>
                      <a:lnTo>
                        <a:pt x="21" y="7"/>
                      </a:lnTo>
                      <a:lnTo>
                        <a:pt x="19" y="3"/>
                      </a:lnTo>
                      <a:lnTo>
                        <a:pt x="16" y="0"/>
                      </a:lnTo>
                      <a:lnTo>
                        <a:pt x="12" y="0"/>
                      </a:lnTo>
                      <a:lnTo>
                        <a:pt x="7" y="0"/>
                      </a:lnTo>
                      <a:lnTo>
                        <a:pt x="4" y="2"/>
                      </a:lnTo>
                      <a:lnTo>
                        <a:pt x="2" y="4"/>
                      </a:lnTo>
                      <a:lnTo>
                        <a:pt x="0" y="9"/>
                      </a:lnTo>
                      <a:lnTo>
                        <a:pt x="2" y="13"/>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1469" name="íṣḻíďé">
              <a:extLst>
                <a:ext uri="{FF2B5EF4-FFF2-40B4-BE49-F238E27FC236}">
                  <a16:creationId xmlns:a16="http://schemas.microsoft.com/office/drawing/2014/main" xmlns="" id="{DD9203F4-03CA-483B-9904-D15BFF149F14}"/>
                </a:ext>
              </a:extLst>
            </p:cNvPr>
            <p:cNvGrpSpPr/>
            <p:nvPr/>
          </p:nvGrpSpPr>
          <p:grpSpPr>
            <a:xfrm>
              <a:off x="4793515" y="1032118"/>
              <a:ext cx="5308540" cy="2546273"/>
              <a:chOff x="15950294" y="-3797160"/>
              <a:chExt cx="5308540" cy="2546273"/>
            </a:xfrm>
            <a:solidFill>
              <a:schemeClr val="tx2">
                <a:lumMod val="20000"/>
                <a:lumOff val="80000"/>
              </a:schemeClr>
            </a:solidFill>
          </p:grpSpPr>
          <p:grpSp>
            <p:nvGrpSpPr>
              <p:cNvPr id="1470" name="íṩľîḋé">
                <a:extLst>
                  <a:ext uri="{FF2B5EF4-FFF2-40B4-BE49-F238E27FC236}">
                    <a16:creationId xmlns:a16="http://schemas.microsoft.com/office/drawing/2014/main" xmlns="" id="{E5CDB785-2434-4A25-BB3B-560BED57554C}"/>
                  </a:ext>
                </a:extLst>
              </p:cNvPr>
              <p:cNvGrpSpPr/>
              <p:nvPr/>
            </p:nvGrpSpPr>
            <p:grpSpPr>
              <a:xfrm>
                <a:off x="18922199" y="-2378946"/>
                <a:ext cx="457946" cy="388479"/>
                <a:chOff x="1112838" y="3203576"/>
                <a:chExt cx="282575" cy="239712"/>
              </a:xfrm>
              <a:grpFill/>
            </p:grpSpPr>
            <p:sp>
              <p:nvSpPr>
                <p:cNvPr id="1645" name="işḻiďè">
                  <a:extLst>
                    <a:ext uri="{FF2B5EF4-FFF2-40B4-BE49-F238E27FC236}">
                      <a16:creationId xmlns:a16="http://schemas.microsoft.com/office/drawing/2014/main" xmlns="" id="{41F3AC0E-001E-4D1B-AC7D-745733511162}"/>
                    </a:ext>
                  </a:extLst>
                </p:cNvPr>
                <p:cNvSpPr/>
                <p:nvPr/>
              </p:nvSpPr>
              <p:spPr bwMode="auto">
                <a:xfrm>
                  <a:off x="1201738" y="3343276"/>
                  <a:ext cx="50800" cy="50800"/>
                </a:xfrm>
                <a:custGeom>
                  <a:avLst/>
                  <a:gdLst>
                    <a:gd name="T0" fmla="*/ 32 w 32"/>
                    <a:gd name="T1" fmla="*/ 18 h 32"/>
                    <a:gd name="T2" fmla="*/ 15 w 32"/>
                    <a:gd name="T3" fmla="*/ 0 h 32"/>
                    <a:gd name="T4" fmla="*/ 15 w 32"/>
                    <a:gd name="T5" fmla="*/ 0 h 32"/>
                    <a:gd name="T6" fmla="*/ 0 w 32"/>
                    <a:gd name="T7" fmla="*/ 32 h 32"/>
                    <a:gd name="T8" fmla="*/ 32 w 32"/>
                    <a:gd name="T9" fmla="*/ 18 h 32"/>
                  </a:gdLst>
                  <a:ahLst/>
                  <a:cxnLst>
                    <a:cxn ang="0">
                      <a:pos x="T0" y="T1"/>
                    </a:cxn>
                    <a:cxn ang="0">
                      <a:pos x="T2" y="T3"/>
                    </a:cxn>
                    <a:cxn ang="0">
                      <a:pos x="T4" y="T5"/>
                    </a:cxn>
                    <a:cxn ang="0">
                      <a:pos x="T6" y="T7"/>
                    </a:cxn>
                    <a:cxn ang="0">
                      <a:pos x="T8" y="T9"/>
                    </a:cxn>
                  </a:cxnLst>
                  <a:rect l="0" t="0" r="r" b="b"/>
                  <a:pathLst>
                    <a:path w="32" h="32">
                      <a:moveTo>
                        <a:pt x="32" y="18"/>
                      </a:moveTo>
                      <a:lnTo>
                        <a:pt x="15" y="0"/>
                      </a:lnTo>
                      <a:lnTo>
                        <a:pt x="15" y="0"/>
                      </a:lnTo>
                      <a:lnTo>
                        <a:pt x="0" y="32"/>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6" name="ïşlíḍe">
                  <a:extLst>
                    <a:ext uri="{FF2B5EF4-FFF2-40B4-BE49-F238E27FC236}">
                      <a16:creationId xmlns:a16="http://schemas.microsoft.com/office/drawing/2014/main" xmlns="" id="{ACB19A11-BB0E-4873-98A1-CA3926C66B39}"/>
                    </a:ext>
                  </a:extLst>
                </p:cNvPr>
                <p:cNvSpPr/>
                <p:nvPr/>
              </p:nvSpPr>
              <p:spPr bwMode="auto">
                <a:xfrm>
                  <a:off x="1252538" y="33718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47" name="îŝľídê">
                  <a:extLst>
                    <a:ext uri="{FF2B5EF4-FFF2-40B4-BE49-F238E27FC236}">
                      <a16:creationId xmlns:a16="http://schemas.microsoft.com/office/drawing/2014/main" xmlns="" id="{8752F756-32E9-40CF-88B2-06CB7E223D76}"/>
                    </a:ext>
                  </a:extLst>
                </p:cNvPr>
                <p:cNvSpPr/>
                <p:nvPr/>
              </p:nvSpPr>
              <p:spPr bwMode="auto">
                <a:xfrm>
                  <a:off x="1231900" y="3219451"/>
                  <a:ext cx="127000" cy="127000"/>
                </a:xfrm>
                <a:custGeom>
                  <a:avLst/>
                  <a:gdLst>
                    <a:gd name="T0" fmla="*/ 73 w 80"/>
                    <a:gd name="T1" fmla="*/ 0 h 80"/>
                    <a:gd name="T2" fmla="*/ 0 w 80"/>
                    <a:gd name="T3" fmla="*/ 73 h 80"/>
                    <a:gd name="T4" fmla="*/ 7 w 80"/>
                    <a:gd name="T5" fmla="*/ 80 h 80"/>
                    <a:gd name="T6" fmla="*/ 80 w 80"/>
                    <a:gd name="T7" fmla="*/ 8 h 80"/>
                    <a:gd name="T8" fmla="*/ 73 w 80"/>
                    <a:gd name="T9" fmla="*/ 0 h 80"/>
                  </a:gdLst>
                  <a:ahLst/>
                  <a:cxnLst>
                    <a:cxn ang="0">
                      <a:pos x="T0" y="T1"/>
                    </a:cxn>
                    <a:cxn ang="0">
                      <a:pos x="T2" y="T3"/>
                    </a:cxn>
                    <a:cxn ang="0">
                      <a:pos x="T4" y="T5"/>
                    </a:cxn>
                    <a:cxn ang="0">
                      <a:pos x="T6" y="T7"/>
                    </a:cxn>
                    <a:cxn ang="0">
                      <a:pos x="T8" y="T9"/>
                    </a:cxn>
                  </a:cxnLst>
                  <a:rect l="0" t="0" r="r" b="b"/>
                  <a:pathLst>
                    <a:path w="80" h="80">
                      <a:moveTo>
                        <a:pt x="73" y="0"/>
                      </a:moveTo>
                      <a:lnTo>
                        <a:pt x="0" y="73"/>
                      </a:lnTo>
                      <a:lnTo>
                        <a:pt x="7" y="80"/>
                      </a:lnTo>
                      <a:lnTo>
                        <a:pt x="80" y="8"/>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8" name="ï$ļïďê">
                  <a:extLst>
                    <a:ext uri="{FF2B5EF4-FFF2-40B4-BE49-F238E27FC236}">
                      <a16:creationId xmlns:a16="http://schemas.microsoft.com/office/drawing/2014/main" xmlns="" id="{BC50B04E-EEFB-47A9-AAC0-C2EDCD53829E}"/>
                    </a:ext>
                  </a:extLst>
                </p:cNvPr>
                <p:cNvSpPr/>
                <p:nvPr/>
              </p:nvSpPr>
              <p:spPr bwMode="auto">
                <a:xfrm>
                  <a:off x="1249363" y="3236913"/>
                  <a:ext cx="128588" cy="128588"/>
                </a:xfrm>
                <a:custGeom>
                  <a:avLst/>
                  <a:gdLst>
                    <a:gd name="T0" fmla="*/ 0 w 81"/>
                    <a:gd name="T1" fmla="*/ 74 h 81"/>
                    <a:gd name="T2" fmla="*/ 7 w 81"/>
                    <a:gd name="T3" fmla="*/ 81 h 81"/>
                    <a:gd name="T4" fmla="*/ 81 w 81"/>
                    <a:gd name="T5" fmla="*/ 9 h 81"/>
                    <a:gd name="T6" fmla="*/ 74 w 81"/>
                    <a:gd name="T7" fmla="*/ 0 h 81"/>
                    <a:gd name="T8" fmla="*/ 0 w 81"/>
                    <a:gd name="T9" fmla="*/ 74 h 81"/>
                  </a:gdLst>
                  <a:ahLst/>
                  <a:cxnLst>
                    <a:cxn ang="0">
                      <a:pos x="T0" y="T1"/>
                    </a:cxn>
                    <a:cxn ang="0">
                      <a:pos x="T2" y="T3"/>
                    </a:cxn>
                    <a:cxn ang="0">
                      <a:pos x="T4" y="T5"/>
                    </a:cxn>
                    <a:cxn ang="0">
                      <a:pos x="T6" y="T7"/>
                    </a:cxn>
                    <a:cxn ang="0">
                      <a:pos x="T8" y="T9"/>
                    </a:cxn>
                  </a:cxnLst>
                  <a:rect l="0" t="0" r="r" b="b"/>
                  <a:pathLst>
                    <a:path w="81" h="81">
                      <a:moveTo>
                        <a:pt x="0" y="74"/>
                      </a:moveTo>
                      <a:lnTo>
                        <a:pt x="7" y="81"/>
                      </a:lnTo>
                      <a:lnTo>
                        <a:pt x="81" y="9"/>
                      </a:lnTo>
                      <a:lnTo>
                        <a:pt x="74" y="0"/>
                      </a:lnTo>
                      <a:lnTo>
                        <a:pt x="0"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9" name="íśľídè">
                  <a:extLst>
                    <a:ext uri="{FF2B5EF4-FFF2-40B4-BE49-F238E27FC236}">
                      <a16:creationId xmlns:a16="http://schemas.microsoft.com/office/drawing/2014/main" xmlns="" id="{8656ADA5-06AA-4E88-B57F-E9E5B57FD068}"/>
                    </a:ext>
                  </a:extLst>
                </p:cNvPr>
                <p:cNvSpPr/>
                <p:nvPr/>
              </p:nvSpPr>
              <p:spPr bwMode="auto">
                <a:xfrm>
                  <a:off x="1355725" y="3203576"/>
                  <a:ext cx="39688" cy="3810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0" name="îṣḷídé">
                  <a:extLst>
                    <a:ext uri="{FF2B5EF4-FFF2-40B4-BE49-F238E27FC236}">
                      <a16:creationId xmlns:a16="http://schemas.microsoft.com/office/drawing/2014/main" xmlns="" id="{05817B6B-F977-4E37-B4F9-497E8C4B2BC9}"/>
                    </a:ext>
                  </a:extLst>
                </p:cNvPr>
                <p:cNvSpPr/>
                <p:nvPr/>
              </p:nvSpPr>
              <p:spPr bwMode="auto">
                <a:xfrm>
                  <a:off x="1112838" y="3208338"/>
                  <a:ext cx="238125" cy="234950"/>
                </a:xfrm>
                <a:custGeom>
                  <a:avLst/>
                  <a:gdLst>
                    <a:gd name="T0" fmla="*/ 132 w 150"/>
                    <a:gd name="T1" fmla="*/ 131 h 148"/>
                    <a:gd name="T2" fmla="*/ 18 w 150"/>
                    <a:gd name="T3" fmla="*/ 131 h 148"/>
                    <a:gd name="T4" fmla="*/ 18 w 150"/>
                    <a:gd name="T5" fmla="*/ 18 h 148"/>
                    <a:gd name="T6" fmla="*/ 124 w 150"/>
                    <a:gd name="T7" fmla="*/ 18 h 148"/>
                    <a:gd name="T8" fmla="*/ 144 w 150"/>
                    <a:gd name="T9" fmla="*/ 0 h 148"/>
                    <a:gd name="T10" fmla="*/ 0 w 150"/>
                    <a:gd name="T11" fmla="*/ 0 h 148"/>
                    <a:gd name="T12" fmla="*/ 0 w 150"/>
                    <a:gd name="T13" fmla="*/ 148 h 148"/>
                    <a:gd name="T14" fmla="*/ 150 w 150"/>
                    <a:gd name="T15" fmla="*/ 148 h 148"/>
                    <a:gd name="T16" fmla="*/ 150 w 150"/>
                    <a:gd name="T17" fmla="*/ 55 h 148"/>
                    <a:gd name="T18" fmla="*/ 132 w 150"/>
                    <a:gd name="T19" fmla="*/ 73 h 148"/>
                    <a:gd name="T20" fmla="*/ 132 w 150"/>
                    <a:gd name="T21" fmla="*/ 13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48">
                      <a:moveTo>
                        <a:pt x="132" y="131"/>
                      </a:moveTo>
                      <a:lnTo>
                        <a:pt x="18" y="131"/>
                      </a:lnTo>
                      <a:lnTo>
                        <a:pt x="18" y="18"/>
                      </a:lnTo>
                      <a:lnTo>
                        <a:pt x="124" y="18"/>
                      </a:lnTo>
                      <a:lnTo>
                        <a:pt x="144" y="0"/>
                      </a:lnTo>
                      <a:lnTo>
                        <a:pt x="0" y="0"/>
                      </a:lnTo>
                      <a:lnTo>
                        <a:pt x="0" y="148"/>
                      </a:lnTo>
                      <a:lnTo>
                        <a:pt x="150" y="148"/>
                      </a:lnTo>
                      <a:lnTo>
                        <a:pt x="150" y="55"/>
                      </a:lnTo>
                      <a:lnTo>
                        <a:pt x="132" y="73"/>
                      </a:lnTo>
                      <a:lnTo>
                        <a:pt x="132"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71" name="îṧḷïḍê">
                <a:extLst>
                  <a:ext uri="{FF2B5EF4-FFF2-40B4-BE49-F238E27FC236}">
                    <a16:creationId xmlns:a16="http://schemas.microsoft.com/office/drawing/2014/main" xmlns="" id="{471E4C5E-3DD1-48D1-A192-57EAC20FA247}"/>
                  </a:ext>
                </a:extLst>
              </p:cNvPr>
              <p:cNvGrpSpPr/>
              <p:nvPr/>
            </p:nvGrpSpPr>
            <p:grpSpPr>
              <a:xfrm>
                <a:off x="18858338" y="-1938758"/>
                <a:ext cx="368371" cy="297917"/>
                <a:chOff x="312738" y="3205163"/>
                <a:chExt cx="290513" cy="234950"/>
              </a:xfrm>
              <a:grpFill/>
            </p:grpSpPr>
            <p:sp>
              <p:nvSpPr>
                <p:cNvPr id="1642" name="îš1íḍê">
                  <a:extLst>
                    <a:ext uri="{FF2B5EF4-FFF2-40B4-BE49-F238E27FC236}">
                      <a16:creationId xmlns:a16="http://schemas.microsoft.com/office/drawing/2014/main" xmlns="" id="{57A10656-EB84-4942-BB3D-E5E9A69E65F2}"/>
                    </a:ext>
                  </a:extLst>
                </p:cNvPr>
                <p:cNvSpPr/>
                <p:nvPr/>
              </p:nvSpPr>
              <p:spPr bwMode="auto">
                <a:xfrm>
                  <a:off x="312738" y="3205163"/>
                  <a:ext cx="290513" cy="234950"/>
                </a:xfrm>
                <a:custGeom>
                  <a:avLst/>
                  <a:gdLst>
                    <a:gd name="T0" fmla="*/ 78 w 153"/>
                    <a:gd name="T1" fmla="*/ 0 h 124"/>
                    <a:gd name="T2" fmla="*/ 0 w 153"/>
                    <a:gd name="T3" fmla="*/ 68 h 124"/>
                    <a:gd name="T4" fmla="*/ 15 w 153"/>
                    <a:gd name="T5" fmla="*/ 68 h 124"/>
                    <a:gd name="T6" fmla="*/ 21 w 153"/>
                    <a:gd name="T7" fmla="*/ 63 h 124"/>
                    <a:gd name="T8" fmla="*/ 21 w 153"/>
                    <a:gd name="T9" fmla="*/ 120 h 124"/>
                    <a:gd name="T10" fmla="*/ 24 w 153"/>
                    <a:gd name="T11" fmla="*/ 124 h 124"/>
                    <a:gd name="T12" fmla="*/ 62 w 153"/>
                    <a:gd name="T13" fmla="*/ 124 h 124"/>
                    <a:gd name="T14" fmla="*/ 62 w 153"/>
                    <a:gd name="T15" fmla="*/ 92 h 124"/>
                    <a:gd name="T16" fmla="*/ 67 w 153"/>
                    <a:gd name="T17" fmla="*/ 87 h 124"/>
                    <a:gd name="T18" fmla="*/ 83 w 153"/>
                    <a:gd name="T19" fmla="*/ 87 h 124"/>
                    <a:gd name="T20" fmla="*/ 89 w 153"/>
                    <a:gd name="T21" fmla="*/ 92 h 124"/>
                    <a:gd name="T22" fmla="*/ 88 w 153"/>
                    <a:gd name="T23" fmla="*/ 124 h 124"/>
                    <a:gd name="T24" fmla="*/ 126 w 153"/>
                    <a:gd name="T25" fmla="*/ 124 h 124"/>
                    <a:gd name="T26" fmla="*/ 130 w 153"/>
                    <a:gd name="T27" fmla="*/ 119 h 124"/>
                    <a:gd name="T28" fmla="*/ 130 w 153"/>
                    <a:gd name="T29" fmla="*/ 62 h 124"/>
                    <a:gd name="T30" fmla="*/ 136 w 153"/>
                    <a:gd name="T31" fmla="*/ 68 h 124"/>
                    <a:gd name="T32" fmla="*/ 153 w 153"/>
                    <a:gd name="T33" fmla="*/ 68 h 124"/>
                    <a:gd name="T34" fmla="*/ 78 w 153"/>
                    <a:gd name="T35" fmla="*/ 0 h 124"/>
                    <a:gd name="T36" fmla="*/ 76 w 153"/>
                    <a:gd name="T37" fmla="*/ 75 h 124"/>
                    <a:gd name="T38" fmla="*/ 59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3"/>
                        <a:pt x="21" y="63"/>
                        <a:pt x="21" y="63"/>
                      </a:cubicBezTo>
                      <a:cubicBezTo>
                        <a:pt x="21" y="120"/>
                        <a:pt x="21" y="120"/>
                        <a:pt x="21" y="120"/>
                      </a:cubicBezTo>
                      <a:cubicBezTo>
                        <a:pt x="21" y="120"/>
                        <a:pt x="20" y="124"/>
                        <a:pt x="24" y="124"/>
                      </a:cubicBezTo>
                      <a:cubicBezTo>
                        <a:pt x="28" y="124"/>
                        <a:pt x="62" y="124"/>
                        <a:pt x="62" y="124"/>
                      </a:cubicBezTo>
                      <a:cubicBezTo>
                        <a:pt x="62" y="92"/>
                        <a:pt x="62" y="92"/>
                        <a:pt x="62" y="92"/>
                      </a:cubicBezTo>
                      <a:cubicBezTo>
                        <a:pt x="62" y="92"/>
                        <a:pt x="62" y="87"/>
                        <a:pt x="67" y="87"/>
                      </a:cubicBezTo>
                      <a:cubicBezTo>
                        <a:pt x="83" y="87"/>
                        <a:pt x="83" y="87"/>
                        <a:pt x="83" y="87"/>
                      </a:cubicBezTo>
                      <a:cubicBezTo>
                        <a:pt x="89" y="87"/>
                        <a:pt x="89" y="92"/>
                        <a:pt x="89" y="92"/>
                      </a:cubicBezTo>
                      <a:cubicBezTo>
                        <a:pt x="88" y="124"/>
                        <a:pt x="88" y="124"/>
                        <a:pt x="88" y="124"/>
                      </a:cubicBezTo>
                      <a:cubicBezTo>
                        <a:pt x="88" y="124"/>
                        <a:pt x="121" y="124"/>
                        <a:pt x="126" y="124"/>
                      </a:cubicBezTo>
                      <a:cubicBezTo>
                        <a:pt x="130" y="124"/>
                        <a:pt x="130" y="119"/>
                        <a:pt x="130" y="119"/>
                      </a:cubicBezTo>
                      <a:cubicBezTo>
                        <a:pt x="130" y="62"/>
                        <a:pt x="130" y="62"/>
                        <a:pt x="130" y="62"/>
                      </a:cubicBezTo>
                      <a:cubicBezTo>
                        <a:pt x="136" y="68"/>
                        <a:pt x="136" y="68"/>
                        <a:pt x="136" y="68"/>
                      </a:cubicBezTo>
                      <a:cubicBezTo>
                        <a:pt x="148" y="76"/>
                        <a:pt x="153" y="68"/>
                        <a:pt x="153" y="68"/>
                      </a:cubicBezTo>
                      <a:lnTo>
                        <a:pt x="78" y="0"/>
                      </a:lnTo>
                      <a:close/>
                      <a:moveTo>
                        <a:pt x="76" y="75"/>
                      </a:moveTo>
                      <a:cubicBezTo>
                        <a:pt x="67" y="75"/>
                        <a:pt x="59" y="68"/>
                        <a:pt x="59" y="59"/>
                      </a:cubicBezTo>
                      <a:cubicBezTo>
                        <a:pt x="59"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3" name="íS1iďê">
                  <a:extLst>
                    <a:ext uri="{FF2B5EF4-FFF2-40B4-BE49-F238E27FC236}">
                      <a16:creationId xmlns:a16="http://schemas.microsoft.com/office/drawing/2014/main" xmlns="" id="{A00342B7-0601-425A-8BFE-A53AC7C51E34}"/>
                    </a:ext>
                  </a:extLst>
                </p:cNvPr>
                <p:cNvSpPr/>
                <p:nvPr/>
              </p:nvSpPr>
              <p:spPr bwMode="auto">
                <a:xfrm>
                  <a:off x="541338" y="3233738"/>
                  <a:ext cx="28575" cy="58738"/>
                </a:xfrm>
                <a:custGeom>
                  <a:avLst/>
                  <a:gdLst>
                    <a:gd name="T0" fmla="*/ 18 w 18"/>
                    <a:gd name="T1" fmla="*/ 37 h 37"/>
                    <a:gd name="T2" fmla="*/ 18 w 18"/>
                    <a:gd name="T3" fmla="*/ 0 h 37"/>
                    <a:gd name="T4" fmla="*/ 0 w 18"/>
                    <a:gd name="T5" fmla="*/ 0 h 37"/>
                    <a:gd name="T6" fmla="*/ 0 w 18"/>
                    <a:gd name="T7" fmla="*/ 21 h 37"/>
                    <a:gd name="T8" fmla="*/ 18 w 18"/>
                    <a:gd name="T9" fmla="*/ 37 h 37"/>
                  </a:gdLst>
                  <a:ahLst/>
                  <a:cxnLst>
                    <a:cxn ang="0">
                      <a:pos x="T0" y="T1"/>
                    </a:cxn>
                    <a:cxn ang="0">
                      <a:pos x="T2" y="T3"/>
                    </a:cxn>
                    <a:cxn ang="0">
                      <a:pos x="T4" y="T5"/>
                    </a:cxn>
                    <a:cxn ang="0">
                      <a:pos x="T6" y="T7"/>
                    </a:cxn>
                    <a:cxn ang="0">
                      <a:pos x="T8" y="T9"/>
                    </a:cxn>
                  </a:cxnLst>
                  <a:rect l="0" t="0" r="r" b="b"/>
                  <a:pathLst>
                    <a:path w="18" h="37">
                      <a:moveTo>
                        <a:pt x="18" y="37"/>
                      </a:moveTo>
                      <a:lnTo>
                        <a:pt x="18" y="0"/>
                      </a:lnTo>
                      <a:lnTo>
                        <a:pt x="0" y="0"/>
                      </a:lnTo>
                      <a:lnTo>
                        <a:pt x="0" y="21"/>
                      </a:lnTo>
                      <a:lnTo>
                        <a:pt x="18"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4" name="isļíḓè">
                  <a:extLst>
                    <a:ext uri="{FF2B5EF4-FFF2-40B4-BE49-F238E27FC236}">
                      <a16:creationId xmlns:a16="http://schemas.microsoft.com/office/drawing/2014/main" xmlns="" id="{CBE9E71C-8AD6-4B5F-BEF5-17540D35989A}"/>
                    </a:ext>
                  </a:extLst>
                </p:cNvPr>
                <p:cNvSpPr/>
                <p:nvPr/>
              </p:nvSpPr>
              <p:spPr bwMode="auto">
                <a:xfrm>
                  <a:off x="439738" y="3300413"/>
                  <a:ext cx="33338" cy="317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72" name="ïSḷíḋé">
                <a:extLst>
                  <a:ext uri="{FF2B5EF4-FFF2-40B4-BE49-F238E27FC236}">
                    <a16:creationId xmlns:a16="http://schemas.microsoft.com/office/drawing/2014/main" xmlns="" id="{20B2C064-31CE-4804-B6C2-68659E420A53}"/>
                  </a:ext>
                </a:extLst>
              </p:cNvPr>
              <p:cNvGrpSpPr/>
              <p:nvPr/>
            </p:nvGrpSpPr>
            <p:grpSpPr>
              <a:xfrm>
                <a:off x="18599138" y="-2061048"/>
                <a:ext cx="352465" cy="357608"/>
                <a:chOff x="2360613" y="2686051"/>
                <a:chExt cx="217488" cy="220662"/>
              </a:xfrm>
              <a:grpFill/>
            </p:grpSpPr>
            <p:sp>
              <p:nvSpPr>
                <p:cNvPr id="1639" name="iSḻïḓé">
                  <a:extLst>
                    <a:ext uri="{FF2B5EF4-FFF2-40B4-BE49-F238E27FC236}">
                      <a16:creationId xmlns:a16="http://schemas.microsoft.com/office/drawing/2014/main" xmlns="" id="{4E36252F-6BEC-48FD-8F47-AE4372D805D0}"/>
                    </a:ext>
                  </a:extLst>
                </p:cNvPr>
                <p:cNvSpPr/>
                <p:nvPr/>
              </p:nvSpPr>
              <p:spPr bwMode="auto">
                <a:xfrm>
                  <a:off x="2427288" y="2686051"/>
                  <a:ext cx="150813" cy="150813"/>
                </a:xfrm>
                <a:custGeom>
                  <a:avLst/>
                  <a:gdLst>
                    <a:gd name="T0" fmla="*/ 65 w 79"/>
                    <a:gd name="T1" fmla="*/ 14 h 79"/>
                    <a:gd name="T2" fmla="*/ 14 w 79"/>
                    <a:gd name="T3" fmla="*/ 14 h 79"/>
                    <a:gd name="T4" fmla="*/ 12 w 79"/>
                    <a:gd name="T5" fmla="*/ 63 h 79"/>
                    <a:gd name="T6" fmla="*/ 12 w 79"/>
                    <a:gd name="T7" fmla="*/ 63 h 79"/>
                    <a:gd name="T8" fmla="*/ 17 w 79"/>
                    <a:gd name="T9" fmla="*/ 68 h 79"/>
                    <a:gd name="T10" fmla="*/ 65 w 79"/>
                    <a:gd name="T11" fmla="*/ 65 h 79"/>
                    <a:gd name="T12" fmla="*/ 65 w 79"/>
                    <a:gd name="T13" fmla="*/ 14 h 79"/>
                    <a:gd name="T14" fmla="*/ 58 w 79"/>
                    <a:gd name="T15" fmla="*/ 59 h 79"/>
                    <a:gd name="T16" fmla="*/ 20 w 79"/>
                    <a:gd name="T17" fmla="*/ 59 h 79"/>
                    <a:gd name="T18" fmla="*/ 20 w 79"/>
                    <a:gd name="T19" fmla="*/ 21 h 79"/>
                    <a:gd name="T20" fmla="*/ 59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1" y="27"/>
                        <a:pt x="0" y="48"/>
                        <a:pt x="12" y="63"/>
                      </a:cubicBezTo>
                      <a:cubicBezTo>
                        <a:pt x="12" y="63"/>
                        <a:pt x="12" y="63"/>
                        <a:pt x="12" y="63"/>
                      </a:cubicBezTo>
                      <a:cubicBezTo>
                        <a:pt x="14" y="65"/>
                        <a:pt x="15" y="66"/>
                        <a:pt x="17" y="68"/>
                      </a:cubicBezTo>
                      <a:cubicBezTo>
                        <a:pt x="31" y="79"/>
                        <a:pt x="52" y="78"/>
                        <a:pt x="65" y="65"/>
                      </a:cubicBezTo>
                      <a:cubicBezTo>
                        <a:pt x="79" y="51"/>
                        <a:pt x="79" y="28"/>
                        <a:pt x="65" y="14"/>
                      </a:cubicBezTo>
                      <a:close/>
                      <a:moveTo>
                        <a:pt x="58" y="59"/>
                      </a:moveTo>
                      <a:cubicBezTo>
                        <a:pt x="48" y="69"/>
                        <a:pt x="31" y="69"/>
                        <a:pt x="20" y="59"/>
                      </a:cubicBezTo>
                      <a:cubicBezTo>
                        <a:pt x="10" y="48"/>
                        <a:pt x="10" y="31"/>
                        <a:pt x="20" y="21"/>
                      </a:cubicBezTo>
                      <a:cubicBezTo>
                        <a:pt x="31" y="10"/>
                        <a:pt x="48" y="10"/>
                        <a:pt x="59"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0" name="iṡḻïďé">
                  <a:extLst>
                    <a:ext uri="{FF2B5EF4-FFF2-40B4-BE49-F238E27FC236}">
                      <a16:creationId xmlns:a16="http://schemas.microsoft.com/office/drawing/2014/main" xmlns="" id="{14FCA6FF-1E86-41EA-A3F6-8B885E76410A}"/>
                    </a:ext>
                  </a:extLst>
                </p:cNvPr>
                <p:cNvSpPr/>
                <p:nvPr/>
              </p:nvSpPr>
              <p:spPr bwMode="auto">
                <a:xfrm>
                  <a:off x="2360613" y="2814638"/>
                  <a:ext cx="92075" cy="92075"/>
                </a:xfrm>
                <a:custGeom>
                  <a:avLst/>
                  <a:gdLst>
                    <a:gd name="T0" fmla="*/ 0 w 58"/>
                    <a:gd name="T1" fmla="*/ 46 h 58"/>
                    <a:gd name="T2" fmla="*/ 11 w 58"/>
                    <a:gd name="T3" fmla="*/ 58 h 58"/>
                    <a:gd name="T4" fmla="*/ 58 w 58"/>
                    <a:gd name="T5" fmla="*/ 7 h 58"/>
                    <a:gd name="T6" fmla="*/ 50 w 58"/>
                    <a:gd name="T7" fmla="*/ 0 h 58"/>
                    <a:gd name="T8" fmla="*/ 0 w 58"/>
                    <a:gd name="T9" fmla="*/ 46 h 58"/>
                  </a:gdLst>
                  <a:ahLst/>
                  <a:cxnLst>
                    <a:cxn ang="0">
                      <a:pos x="T0" y="T1"/>
                    </a:cxn>
                    <a:cxn ang="0">
                      <a:pos x="T2" y="T3"/>
                    </a:cxn>
                    <a:cxn ang="0">
                      <a:pos x="T4" y="T5"/>
                    </a:cxn>
                    <a:cxn ang="0">
                      <a:pos x="T6" y="T7"/>
                    </a:cxn>
                    <a:cxn ang="0">
                      <a:pos x="T8" y="T9"/>
                    </a:cxn>
                  </a:cxnLst>
                  <a:rect l="0" t="0" r="r" b="b"/>
                  <a:pathLst>
                    <a:path w="58" h="58">
                      <a:moveTo>
                        <a:pt x="0" y="46"/>
                      </a:moveTo>
                      <a:lnTo>
                        <a:pt x="11" y="58"/>
                      </a:lnTo>
                      <a:lnTo>
                        <a:pt x="58" y="7"/>
                      </a:lnTo>
                      <a:lnTo>
                        <a:pt x="50" y="0"/>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1" name="íśļîḑè">
                  <a:extLst>
                    <a:ext uri="{FF2B5EF4-FFF2-40B4-BE49-F238E27FC236}">
                      <a16:creationId xmlns:a16="http://schemas.microsoft.com/office/drawing/2014/main" xmlns="" id="{BDB2DC0C-9DB3-4D24-BE47-E3310F788357}"/>
                    </a:ext>
                  </a:extLst>
                </p:cNvPr>
                <p:cNvSpPr/>
                <p:nvPr/>
              </p:nvSpPr>
              <p:spPr bwMode="auto">
                <a:xfrm>
                  <a:off x="2505075" y="2736851"/>
                  <a:ext cx="57150" cy="68263"/>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1"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73" name="îṣḷîḍè">
                <a:extLst>
                  <a:ext uri="{FF2B5EF4-FFF2-40B4-BE49-F238E27FC236}">
                    <a16:creationId xmlns:a16="http://schemas.microsoft.com/office/drawing/2014/main" xmlns="" id="{8AAD8958-73A7-48F8-9E31-4537704368D3}"/>
                  </a:ext>
                </a:extLst>
              </p:cNvPr>
              <p:cNvGrpSpPr/>
              <p:nvPr/>
            </p:nvGrpSpPr>
            <p:grpSpPr>
              <a:xfrm>
                <a:off x="17663770" y="-2724080"/>
                <a:ext cx="352465" cy="357608"/>
                <a:chOff x="2360613" y="2686051"/>
                <a:chExt cx="217488" cy="220662"/>
              </a:xfrm>
              <a:grpFill/>
            </p:grpSpPr>
            <p:sp>
              <p:nvSpPr>
                <p:cNvPr id="1636" name="ïŝḷîḓê">
                  <a:extLst>
                    <a:ext uri="{FF2B5EF4-FFF2-40B4-BE49-F238E27FC236}">
                      <a16:creationId xmlns:a16="http://schemas.microsoft.com/office/drawing/2014/main" xmlns="" id="{C25B48F9-3D63-4981-A319-12EC50052C74}"/>
                    </a:ext>
                  </a:extLst>
                </p:cNvPr>
                <p:cNvSpPr/>
                <p:nvPr/>
              </p:nvSpPr>
              <p:spPr bwMode="auto">
                <a:xfrm>
                  <a:off x="2427288" y="2686051"/>
                  <a:ext cx="150813" cy="150813"/>
                </a:xfrm>
                <a:custGeom>
                  <a:avLst/>
                  <a:gdLst>
                    <a:gd name="T0" fmla="*/ 65 w 79"/>
                    <a:gd name="T1" fmla="*/ 14 h 79"/>
                    <a:gd name="T2" fmla="*/ 14 w 79"/>
                    <a:gd name="T3" fmla="*/ 14 h 79"/>
                    <a:gd name="T4" fmla="*/ 12 w 79"/>
                    <a:gd name="T5" fmla="*/ 63 h 79"/>
                    <a:gd name="T6" fmla="*/ 12 w 79"/>
                    <a:gd name="T7" fmla="*/ 63 h 79"/>
                    <a:gd name="T8" fmla="*/ 17 w 79"/>
                    <a:gd name="T9" fmla="*/ 68 h 79"/>
                    <a:gd name="T10" fmla="*/ 65 w 79"/>
                    <a:gd name="T11" fmla="*/ 65 h 79"/>
                    <a:gd name="T12" fmla="*/ 65 w 79"/>
                    <a:gd name="T13" fmla="*/ 14 h 79"/>
                    <a:gd name="T14" fmla="*/ 58 w 79"/>
                    <a:gd name="T15" fmla="*/ 59 h 79"/>
                    <a:gd name="T16" fmla="*/ 20 w 79"/>
                    <a:gd name="T17" fmla="*/ 59 h 79"/>
                    <a:gd name="T18" fmla="*/ 20 w 79"/>
                    <a:gd name="T19" fmla="*/ 21 h 79"/>
                    <a:gd name="T20" fmla="*/ 59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1" y="27"/>
                        <a:pt x="0" y="48"/>
                        <a:pt x="12" y="63"/>
                      </a:cubicBezTo>
                      <a:cubicBezTo>
                        <a:pt x="12" y="63"/>
                        <a:pt x="12" y="63"/>
                        <a:pt x="12" y="63"/>
                      </a:cubicBezTo>
                      <a:cubicBezTo>
                        <a:pt x="14" y="65"/>
                        <a:pt x="15" y="66"/>
                        <a:pt x="17" y="68"/>
                      </a:cubicBezTo>
                      <a:cubicBezTo>
                        <a:pt x="31" y="79"/>
                        <a:pt x="52" y="78"/>
                        <a:pt x="65" y="65"/>
                      </a:cubicBezTo>
                      <a:cubicBezTo>
                        <a:pt x="79" y="51"/>
                        <a:pt x="79" y="28"/>
                        <a:pt x="65" y="14"/>
                      </a:cubicBezTo>
                      <a:close/>
                      <a:moveTo>
                        <a:pt x="58" y="59"/>
                      </a:moveTo>
                      <a:cubicBezTo>
                        <a:pt x="48" y="69"/>
                        <a:pt x="31" y="69"/>
                        <a:pt x="20" y="59"/>
                      </a:cubicBezTo>
                      <a:cubicBezTo>
                        <a:pt x="10" y="48"/>
                        <a:pt x="10" y="31"/>
                        <a:pt x="20" y="21"/>
                      </a:cubicBezTo>
                      <a:cubicBezTo>
                        <a:pt x="31" y="10"/>
                        <a:pt x="48" y="10"/>
                        <a:pt x="59"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7" name="ïśľíḋê">
                  <a:extLst>
                    <a:ext uri="{FF2B5EF4-FFF2-40B4-BE49-F238E27FC236}">
                      <a16:creationId xmlns:a16="http://schemas.microsoft.com/office/drawing/2014/main" xmlns="" id="{84401731-78FE-499F-AA4C-90A2B84C9CEB}"/>
                    </a:ext>
                  </a:extLst>
                </p:cNvPr>
                <p:cNvSpPr/>
                <p:nvPr/>
              </p:nvSpPr>
              <p:spPr bwMode="auto">
                <a:xfrm>
                  <a:off x="2360613" y="2814638"/>
                  <a:ext cx="92075" cy="92075"/>
                </a:xfrm>
                <a:custGeom>
                  <a:avLst/>
                  <a:gdLst>
                    <a:gd name="T0" fmla="*/ 0 w 58"/>
                    <a:gd name="T1" fmla="*/ 46 h 58"/>
                    <a:gd name="T2" fmla="*/ 11 w 58"/>
                    <a:gd name="T3" fmla="*/ 58 h 58"/>
                    <a:gd name="T4" fmla="*/ 58 w 58"/>
                    <a:gd name="T5" fmla="*/ 7 h 58"/>
                    <a:gd name="T6" fmla="*/ 50 w 58"/>
                    <a:gd name="T7" fmla="*/ 0 h 58"/>
                    <a:gd name="T8" fmla="*/ 0 w 58"/>
                    <a:gd name="T9" fmla="*/ 46 h 58"/>
                  </a:gdLst>
                  <a:ahLst/>
                  <a:cxnLst>
                    <a:cxn ang="0">
                      <a:pos x="T0" y="T1"/>
                    </a:cxn>
                    <a:cxn ang="0">
                      <a:pos x="T2" y="T3"/>
                    </a:cxn>
                    <a:cxn ang="0">
                      <a:pos x="T4" y="T5"/>
                    </a:cxn>
                    <a:cxn ang="0">
                      <a:pos x="T6" y="T7"/>
                    </a:cxn>
                    <a:cxn ang="0">
                      <a:pos x="T8" y="T9"/>
                    </a:cxn>
                  </a:cxnLst>
                  <a:rect l="0" t="0" r="r" b="b"/>
                  <a:pathLst>
                    <a:path w="58" h="58">
                      <a:moveTo>
                        <a:pt x="0" y="46"/>
                      </a:moveTo>
                      <a:lnTo>
                        <a:pt x="11" y="58"/>
                      </a:lnTo>
                      <a:lnTo>
                        <a:pt x="58" y="7"/>
                      </a:lnTo>
                      <a:lnTo>
                        <a:pt x="50" y="0"/>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8" name="ïsḷíde">
                  <a:extLst>
                    <a:ext uri="{FF2B5EF4-FFF2-40B4-BE49-F238E27FC236}">
                      <a16:creationId xmlns:a16="http://schemas.microsoft.com/office/drawing/2014/main" xmlns="" id="{D2814C41-0A2C-4B3A-86B5-DC7F3C48FC37}"/>
                    </a:ext>
                  </a:extLst>
                </p:cNvPr>
                <p:cNvSpPr/>
                <p:nvPr/>
              </p:nvSpPr>
              <p:spPr bwMode="auto">
                <a:xfrm>
                  <a:off x="2505075" y="2736851"/>
                  <a:ext cx="57150" cy="68263"/>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1"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74" name="îŝ1íde">
                <a:extLst>
                  <a:ext uri="{FF2B5EF4-FFF2-40B4-BE49-F238E27FC236}">
                    <a16:creationId xmlns:a16="http://schemas.microsoft.com/office/drawing/2014/main" xmlns="" id="{04E5009A-5320-4712-BA85-3A75F0554CED}"/>
                  </a:ext>
                </a:extLst>
              </p:cNvPr>
              <p:cNvSpPr/>
              <p:nvPr/>
            </p:nvSpPr>
            <p:spPr bwMode="auto">
              <a:xfrm>
                <a:off x="18835301" y="-1635364"/>
                <a:ext cx="292700" cy="303408"/>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5 h 142"/>
                  <a:gd name="T16" fmla="*/ 62 w 137"/>
                  <a:gd name="T17" fmla="*/ 6 h 142"/>
                  <a:gd name="T18" fmla="*/ 44 w 137"/>
                  <a:gd name="T19" fmla="*/ 57 h 142"/>
                  <a:gd name="T20" fmla="*/ 64 w 137"/>
                  <a:gd name="T21" fmla="*/ 57 h 142"/>
                  <a:gd name="T22" fmla="*/ 64 w 137"/>
                  <a:gd name="T23" fmla="*/ 123 h 142"/>
                  <a:gd name="T24" fmla="*/ 64 w 137"/>
                  <a:gd name="T25" fmla="*/ 125 h 142"/>
                  <a:gd name="T26" fmla="*/ 64 w 137"/>
                  <a:gd name="T27" fmla="*/ 130 h 142"/>
                  <a:gd name="T28" fmla="*/ 76 w 137"/>
                  <a:gd name="T29" fmla="*/ 142 h 142"/>
                  <a:gd name="T30" fmla="*/ 88 w 137"/>
                  <a:gd name="T31" fmla="*/ 130 h 142"/>
                  <a:gd name="T32" fmla="*/ 88 w 137"/>
                  <a:gd name="T33" fmla="*/ 125 h 142"/>
                  <a:gd name="T34" fmla="*/ 79 w 137"/>
                  <a:gd name="T35" fmla="*/ 125 h 142"/>
                  <a:gd name="T36" fmla="*/ 79 w 137"/>
                  <a:gd name="T37" fmla="*/ 127 h 142"/>
                  <a:gd name="T38" fmla="*/ 79 w 137"/>
                  <a:gd name="T39" fmla="*/ 130 h 142"/>
                  <a:gd name="T40" fmla="*/ 76 w 137"/>
                  <a:gd name="T41" fmla="*/ 134 h 142"/>
                  <a:gd name="T42" fmla="*/ 72 w 137"/>
                  <a:gd name="T43" fmla="*/ 130 h 142"/>
                  <a:gd name="T44" fmla="*/ 72 w 137"/>
                  <a:gd name="T45" fmla="*/ 127 h 142"/>
                  <a:gd name="T46" fmla="*/ 72 w 137"/>
                  <a:gd name="T47" fmla="*/ 125 h 142"/>
                  <a:gd name="T48" fmla="*/ 72 w 137"/>
                  <a:gd name="T49" fmla="*/ 112 h 142"/>
                  <a:gd name="T50" fmla="*/ 72 w 137"/>
                  <a:gd name="T51" fmla="*/ 57 h 142"/>
                  <a:gd name="T52" fmla="*/ 94 w 137"/>
                  <a:gd name="T53" fmla="*/ 57 h 142"/>
                  <a:gd name="T54" fmla="*/ 76 w 137"/>
                  <a:gd name="T55" fmla="*/ 6 h 142"/>
                  <a:gd name="T56" fmla="*/ 76 w 137"/>
                  <a:gd name="T57" fmla="*/ 5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9"/>
                      <a:pt x="105" y="7"/>
                      <a:pt x="76" y="4"/>
                    </a:cubicBezTo>
                    <a:cubicBezTo>
                      <a:pt x="74" y="2"/>
                      <a:pt x="72" y="0"/>
                      <a:pt x="69" y="0"/>
                    </a:cubicBezTo>
                    <a:cubicBezTo>
                      <a:pt x="66" y="0"/>
                      <a:pt x="64" y="2"/>
                      <a:pt x="62" y="4"/>
                    </a:cubicBezTo>
                    <a:cubicBezTo>
                      <a:pt x="32" y="7"/>
                      <a:pt x="7" y="28"/>
                      <a:pt x="0" y="57"/>
                    </a:cubicBezTo>
                    <a:cubicBezTo>
                      <a:pt x="39" y="57"/>
                      <a:pt x="39" y="57"/>
                      <a:pt x="39" y="57"/>
                    </a:cubicBezTo>
                    <a:cubicBezTo>
                      <a:pt x="39" y="24"/>
                      <a:pt x="58" y="8"/>
                      <a:pt x="62" y="5"/>
                    </a:cubicBezTo>
                    <a:cubicBezTo>
                      <a:pt x="62" y="5"/>
                      <a:pt x="62" y="5"/>
                      <a:pt x="62" y="6"/>
                    </a:cubicBezTo>
                    <a:cubicBezTo>
                      <a:pt x="41" y="32"/>
                      <a:pt x="44" y="57"/>
                      <a:pt x="44" y="57"/>
                    </a:cubicBezTo>
                    <a:cubicBezTo>
                      <a:pt x="64" y="57"/>
                      <a:pt x="64" y="57"/>
                      <a:pt x="64" y="57"/>
                    </a:cubicBezTo>
                    <a:cubicBezTo>
                      <a:pt x="64" y="123"/>
                      <a:pt x="64" y="123"/>
                      <a:pt x="64" y="123"/>
                    </a:cubicBezTo>
                    <a:cubicBezTo>
                      <a:pt x="64" y="125"/>
                      <a:pt x="64" y="125"/>
                      <a:pt x="64" y="125"/>
                    </a:cubicBezTo>
                    <a:cubicBezTo>
                      <a:pt x="64" y="130"/>
                      <a:pt x="64" y="130"/>
                      <a:pt x="64" y="130"/>
                    </a:cubicBezTo>
                    <a:cubicBezTo>
                      <a:pt x="64" y="137"/>
                      <a:pt x="69" y="142"/>
                      <a:pt x="76" y="142"/>
                    </a:cubicBezTo>
                    <a:cubicBezTo>
                      <a:pt x="82" y="142"/>
                      <a:pt x="88" y="137"/>
                      <a:pt x="88" y="130"/>
                    </a:cubicBezTo>
                    <a:cubicBezTo>
                      <a:pt x="88" y="125"/>
                      <a:pt x="88" y="125"/>
                      <a:pt x="88" y="125"/>
                    </a:cubicBezTo>
                    <a:cubicBezTo>
                      <a:pt x="79" y="125"/>
                      <a:pt x="79" y="125"/>
                      <a:pt x="79" y="125"/>
                    </a:cubicBezTo>
                    <a:cubicBezTo>
                      <a:pt x="79" y="127"/>
                      <a:pt x="79" y="127"/>
                      <a:pt x="79" y="127"/>
                    </a:cubicBezTo>
                    <a:cubicBezTo>
                      <a:pt x="79" y="130"/>
                      <a:pt x="79" y="130"/>
                      <a:pt x="79" y="130"/>
                    </a:cubicBezTo>
                    <a:cubicBezTo>
                      <a:pt x="79" y="132"/>
                      <a:pt x="78" y="134"/>
                      <a:pt x="76" y="134"/>
                    </a:cubicBezTo>
                    <a:cubicBezTo>
                      <a:pt x="74" y="134"/>
                      <a:pt x="72" y="132"/>
                      <a:pt x="72" y="130"/>
                    </a:cubicBezTo>
                    <a:cubicBezTo>
                      <a:pt x="72" y="127"/>
                      <a:pt x="72" y="127"/>
                      <a:pt x="72" y="127"/>
                    </a:cubicBezTo>
                    <a:cubicBezTo>
                      <a:pt x="72" y="125"/>
                      <a:pt x="72" y="125"/>
                      <a:pt x="72" y="125"/>
                    </a:cubicBezTo>
                    <a:cubicBezTo>
                      <a:pt x="72" y="112"/>
                      <a:pt x="72" y="112"/>
                      <a:pt x="72" y="112"/>
                    </a:cubicBezTo>
                    <a:cubicBezTo>
                      <a:pt x="72" y="57"/>
                      <a:pt x="72" y="57"/>
                      <a:pt x="72" y="57"/>
                    </a:cubicBezTo>
                    <a:cubicBezTo>
                      <a:pt x="94" y="57"/>
                      <a:pt x="94" y="57"/>
                      <a:pt x="94" y="57"/>
                    </a:cubicBezTo>
                    <a:cubicBezTo>
                      <a:pt x="94" y="57"/>
                      <a:pt x="97" y="32"/>
                      <a:pt x="76" y="6"/>
                    </a:cubicBezTo>
                    <a:cubicBezTo>
                      <a:pt x="76" y="5"/>
                      <a:pt x="76" y="5"/>
                      <a:pt x="76" y="5"/>
                    </a:cubicBezTo>
                    <a:cubicBezTo>
                      <a:pt x="80" y="8"/>
                      <a:pt x="99" y="24"/>
                      <a:pt x="99" y="57"/>
                    </a:cubicBezTo>
                    <a:close/>
                  </a:path>
                </a:pathLst>
              </a:custGeom>
              <a:grpFill/>
              <a:ln>
                <a:noFill/>
              </a:ln>
            </p:spPr>
            <p:txBody>
              <a:bodyPr anchor="ctr"/>
              <a:lstStyle/>
              <a:p>
                <a:pPr algn="ctr"/>
                <a:endParaRPr/>
              </a:p>
            </p:txBody>
          </p:sp>
          <p:grpSp>
            <p:nvGrpSpPr>
              <p:cNvPr id="1475" name="ïš1îḑé">
                <a:extLst>
                  <a:ext uri="{FF2B5EF4-FFF2-40B4-BE49-F238E27FC236}">
                    <a16:creationId xmlns:a16="http://schemas.microsoft.com/office/drawing/2014/main" xmlns="" id="{9D4C03F1-9586-470C-BD95-B0481AF08BFD}"/>
                  </a:ext>
                </a:extLst>
              </p:cNvPr>
              <p:cNvGrpSpPr/>
              <p:nvPr/>
            </p:nvGrpSpPr>
            <p:grpSpPr>
              <a:xfrm>
                <a:off x="18557852" y="-1736964"/>
                <a:ext cx="262420" cy="396200"/>
                <a:chOff x="549275" y="4406901"/>
                <a:chExt cx="161926" cy="244475"/>
              </a:xfrm>
              <a:grpFill/>
            </p:grpSpPr>
            <p:sp>
              <p:nvSpPr>
                <p:cNvPr id="1634" name="iṥ1íḓé">
                  <a:extLst>
                    <a:ext uri="{FF2B5EF4-FFF2-40B4-BE49-F238E27FC236}">
                      <a16:creationId xmlns:a16="http://schemas.microsoft.com/office/drawing/2014/main" xmlns="" id="{760C8441-CC8B-45D3-83B8-6EC0EFE3C44F}"/>
                    </a:ext>
                  </a:extLst>
                </p:cNvPr>
                <p:cNvSpPr/>
                <p:nvPr/>
              </p:nvSpPr>
              <p:spPr bwMode="auto">
                <a:xfrm>
                  <a:off x="549275" y="4406901"/>
                  <a:ext cx="138113" cy="244475"/>
                </a:xfrm>
                <a:custGeom>
                  <a:avLst/>
                  <a:gdLst>
                    <a:gd name="T0" fmla="*/ 66 w 73"/>
                    <a:gd name="T1" fmla="*/ 105 h 129"/>
                    <a:gd name="T2" fmla="*/ 7 w 73"/>
                    <a:gd name="T3" fmla="*/ 105 h 129"/>
                    <a:gd name="T4" fmla="*/ 7 w 73"/>
                    <a:gd name="T5" fmla="*/ 16 h 129"/>
                    <a:gd name="T6" fmla="*/ 66 w 73"/>
                    <a:gd name="T7" fmla="*/ 16 h 129"/>
                    <a:gd name="T8" fmla="*/ 66 w 73"/>
                    <a:gd name="T9" fmla="*/ 35 h 129"/>
                    <a:gd name="T10" fmla="*/ 73 w 73"/>
                    <a:gd name="T11" fmla="*/ 35 h 129"/>
                    <a:gd name="T12" fmla="*/ 73 w 73"/>
                    <a:gd name="T13" fmla="*/ 10 h 129"/>
                    <a:gd name="T14" fmla="*/ 63 w 73"/>
                    <a:gd name="T15" fmla="*/ 0 h 129"/>
                    <a:gd name="T16" fmla="*/ 9 w 73"/>
                    <a:gd name="T17" fmla="*/ 0 h 129"/>
                    <a:gd name="T18" fmla="*/ 0 w 73"/>
                    <a:gd name="T19" fmla="*/ 10 h 129"/>
                    <a:gd name="T20" fmla="*/ 0 w 73"/>
                    <a:gd name="T21" fmla="*/ 120 h 129"/>
                    <a:gd name="T22" fmla="*/ 9 w 73"/>
                    <a:gd name="T23" fmla="*/ 129 h 129"/>
                    <a:gd name="T24" fmla="*/ 63 w 73"/>
                    <a:gd name="T25" fmla="*/ 129 h 129"/>
                    <a:gd name="T26" fmla="*/ 73 w 73"/>
                    <a:gd name="T27" fmla="*/ 120 h 129"/>
                    <a:gd name="T28" fmla="*/ 73 w 73"/>
                    <a:gd name="T29" fmla="*/ 79 h 129"/>
                    <a:gd name="T30" fmla="*/ 66 w 73"/>
                    <a:gd name="T31" fmla="*/ 79 h 129"/>
                    <a:gd name="T32" fmla="*/ 66 w 73"/>
                    <a:gd name="T33" fmla="*/ 105 h 129"/>
                    <a:gd name="T34" fmla="*/ 57 w 73"/>
                    <a:gd name="T35" fmla="*/ 6 h 129"/>
                    <a:gd name="T36" fmla="*/ 60 w 73"/>
                    <a:gd name="T37" fmla="*/ 9 h 129"/>
                    <a:gd name="T38" fmla="*/ 57 w 73"/>
                    <a:gd name="T39" fmla="*/ 11 h 129"/>
                    <a:gd name="T40" fmla="*/ 55 w 73"/>
                    <a:gd name="T41" fmla="*/ 9 h 129"/>
                    <a:gd name="T42" fmla="*/ 57 w 73"/>
                    <a:gd name="T43" fmla="*/ 6 h 129"/>
                    <a:gd name="T44" fmla="*/ 24 w 73"/>
                    <a:gd name="T45" fmla="*/ 7 h 129"/>
                    <a:gd name="T46" fmla="*/ 49 w 73"/>
                    <a:gd name="T47" fmla="*/ 7 h 129"/>
                    <a:gd name="T48" fmla="*/ 49 w 73"/>
                    <a:gd name="T49" fmla="*/ 10 h 129"/>
                    <a:gd name="T50" fmla="*/ 24 w 73"/>
                    <a:gd name="T51" fmla="*/ 10 h 129"/>
                    <a:gd name="T52" fmla="*/ 24 w 73"/>
                    <a:gd name="T53" fmla="*/ 7 h 129"/>
                    <a:gd name="T54" fmla="*/ 48 w 73"/>
                    <a:gd name="T55" fmla="*/ 119 h 129"/>
                    <a:gd name="T56" fmla="*/ 25 w 73"/>
                    <a:gd name="T57" fmla="*/ 119 h 129"/>
                    <a:gd name="T58" fmla="*/ 25 w 73"/>
                    <a:gd name="T59" fmla="*/ 112 h 129"/>
                    <a:gd name="T60" fmla="*/ 48 w 73"/>
                    <a:gd name="T61" fmla="*/ 112 h 129"/>
                    <a:gd name="T62" fmla="*/ 48 w 73"/>
                    <a:gd name="T63"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129">
                      <a:moveTo>
                        <a:pt x="66" y="105"/>
                      </a:moveTo>
                      <a:cubicBezTo>
                        <a:pt x="7" y="105"/>
                        <a:pt x="7" y="105"/>
                        <a:pt x="7" y="105"/>
                      </a:cubicBezTo>
                      <a:cubicBezTo>
                        <a:pt x="7" y="16"/>
                        <a:pt x="7" y="16"/>
                        <a:pt x="7" y="16"/>
                      </a:cubicBezTo>
                      <a:cubicBezTo>
                        <a:pt x="66" y="16"/>
                        <a:pt x="66" y="16"/>
                        <a:pt x="66" y="16"/>
                      </a:cubicBezTo>
                      <a:cubicBezTo>
                        <a:pt x="66" y="35"/>
                        <a:pt x="66" y="35"/>
                        <a:pt x="66" y="35"/>
                      </a:cubicBezTo>
                      <a:cubicBezTo>
                        <a:pt x="73" y="35"/>
                        <a:pt x="73" y="35"/>
                        <a:pt x="73" y="35"/>
                      </a:cubicBezTo>
                      <a:cubicBezTo>
                        <a:pt x="73" y="10"/>
                        <a:pt x="73" y="10"/>
                        <a:pt x="73" y="10"/>
                      </a:cubicBezTo>
                      <a:cubicBezTo>
                        <a:pt x="73" y="5"/>
                        <a:pt x="68" y="0"/>
                        <a:pt x="63" y="0"/>
                      </a:cubicBezTo>
                      <a:cubicBezTo>
                        <a:pt x="9" y="0"/>
                        <a:pt x="9" y="0"/>
                        <a:pt x="9" y="0"/>
                      </a:cubicBezTo>
                      <a:cubicBezTo>
                        <a:pt x="4" y="0"/>
                        <a:pt x="0" y="5"/>
                        <a:pt x="0" y="10"/>
                      </a:cubicBezTo>
                      <a:cubicBezTo>
                        <a:pt x="0" y="120"/>
                        <a:pt x="0" y="120"/>
                        <a:pt x="0" y="120"/>
                      </a:cubicBezTo>
                      <a:cubicBezTo>
                        <a:pt x="0" y="125"/>
                        <a:pt x="4" y="129"/>
                        <a:pt x="9" y="129"/>
                      </a:cubicBezTo>
                      <a:cubicBezTo>
                        <a:pt x="63" y="129"/>
                        <a:pt x="63" y="129"/>
                        <a:pt x="63" y="129"/>
                      </a:cubicBezTo>
                      <a:cubicBezTo>
                        <a:pt x="68" y="129"/>
                        <a:pt x="73" y="125"/>
                        <a:pt x="73" y="120"/>
                      </a:cubicBezTo>
                      <a:cubicBezTo>
                        <a:pt x="73" y="79"/>
                        <a:pt x="73" y="79"/>
                        <a:pt x="73" y="79"/>
                      </a:cubicBezTo>
                      <a:cubicBezTo>
                        <a:pt x="66" y="79"/>
                        <a:pt x="66" y="79"/>
                        <a:pt x="66" y="79"/>
                      </a:cubicBezTo>
                      <a:lnTo>
                        <a:pt x="66" y="105"/>
                      </a:lnTo>
                      <a:close/>
                      <a:moveTo>
                        <a:pt x="57" y="6"/>
                      </a:moveTo>
                      <a:cubicBezTo>
                        <a:pt x="58" y="6"/>
                        <a:pt x="60" y="7"/>
                        <a:pt x="60" y="9"/>
                      </a:cubicBezTo>
                      <a:cubicBezTo>
                        <a:pt x="60" y="10"/>
                        <a:pt x="58" y="11"/>
                        <a:pt x="57" y="11"/>
                      </a:cubicBezTo>
                      <a:cubicBezTo>
                        <a:pt x="56" y="11"/>
                        <a:pt x="55" y="10"/>
                        <a:pt x="55" y="9"/>
                      </a:cubicBezTo>
                      <a:cubicBezTo>
                        <a:pt x="55" y="7"/>
                        <a:pt x="56" y="6"/>
                        <a:pt x="57" y="6"/>
                      </a:cubicBezTo>
                      <a:close/>
                      <a:moveTo>
                        <a:pt x="24" y="7"/>
                      </a:moveTo>
                      <a:cubicBezTo>
                        <a:pt x="49" y="7"/>
                        <a:pt x="49" y="7"/>
                        <a:pt x="49" y="7"/>
                      </a:cubicBezTo>
                      <a:cubicBezTo>
                        <a:pt x="49" y="10"/>
                        <a:pt x="49" y="10"/>
                        <a:pt x="49" y="10"/>
                      </a:cubicBezTo>
                      <a:cubicBezTo>
                        <a:pt x="24" y="10"/>
                        <a:pt x="24" y="10"/>
                        <a:pt x="24" y="10"/>
                      </a:cubicBezTo>
                      <a:lnTo>
                        <a:pt x="24" y="7"/>
                      </a:lnTo>
                      <a:close/>
                      <a:moveTo>
                        <a:pt x="48" y="119"/>
                      </a:moveTo>
                      <a:cubicBezTo>
                        <a:pt x="25" y="119"/>
                        <a:pt x="25" y="119"/>
                        <a:pt x="25" y="119"/>
                      </a:cubicBezTo>
                      <a:cubicBezTo>
                        <a:pt x="25" y="112"/>
                        <a:pt x="25" y="112"/>
                        <a:pt x="25" y="112"/>
                      </a:cubicBezTo>
                      <a:cubicBezTo>
                        <a:pt x="48" y="112"/>
                        <a:pt x="48" y="112"/>
                        <a:pt x="48" y="112"/>
                      </a:cubicBezTo>
                      <a:lnTo>
                        <a:pt x="48"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5" name="íṩļíḑe">
                  <a:extLst>
                    <a:ext uri="{FF2B5EF4-FFF2-40B4-BE49-F238E27FC236}">
                      <a16:creationId xmlns:a16="http://schemas.microsoft.com/office/drawing/2014/main" xmlns="" id="{BCCAACFD-468F-4B76-AF79-AC2D64D69E48}"/>
                    </a:ext>
                  </a:extLst>
                </p:cNvPr>
                <p:cNvSpPr/>
                <p:nvPr/>
              </p:nvSpPr>
              <p:spPr bwMode="auto">
                <a:xfrm>
                  <a:off x="608013" y="4478338"/>
                  <a:ext cx="103188" cy="98425"/>
                </a:xfrm>
                <a:custGeom>
                  <a:avLst/>
                  <a:gdLst>
                    <a:gd name="T0" fmla="*/ 0 w 65"/>
                    <a:gd name="T1" fmla="*/ 44 h 62"/>
                    <a:gd name="T2" fmla="*/ 8 w 65"/>
                    <a:gd name="T3" fmla="*/ 44 h 62"/>
                    <a:gd name="T4" fmla="*/ 0 w 65"/>
                    <a:gd name="T5" fmla="*/ 62 h 62"/>
                    <a:gd name="T6" fmla="*/ 22 w 65"/>
                    <a:gd name="T7" fmla="*/ 44 h 62"/>
                    <a:gd name="T8" fmla="*/ 65 w 65"/>
                    <a:gd name="T9" fmla="*/ 44 h 62"/>
                    <a:gd name="T10" fmla="*/ 65 w 65"/>
                    <a:gd name="T11" fmla="*/ 0 h 62"/>
                    <a:gd name="T12" fmla="*/ 0 w 65"/>
                    <a:gd name="T13" fmla="*/ 0 h 62"/>
                    <a:gd name="T14" fmla="*/ 0 w 65"/>
                    <a:gd name="T15" fmla="*/ 44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0" y="44"/>
                      </a:moveTo>
                      <a:lnTo>
                        <a:pt x="8" y="44"/>
                      </a:lnTo>
                      <a:lnTo>
                        <a:pt x="0" y="62"/>
                      </a:lnTo>
                      <a:lnTo>
                        <a:pt x="22" y="44"/>
                      </a:lnTo>
                      <a:lnTo>
                        <a:pt x="65" y="44"/>
                      </a:lnTo>
                      <a:lnTo>
                        <a:pt x="65" y="0"/>
                      </a:lnTo>
                      <a:lnTo>
                        <a:pt x="0" y="0"/>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76" name="ïślïḓe">
                <a:extLst>
                  <a:ext uri="{FF2B5EF4-FFF2-40B4-BE49-F238E27FC236}">
                    <a16:creationId xmlns:a16="http://schemas.microsoft.com/office/drawing/2014/main" xmlns="" id="{E42F7162-A481-4EFA-BF8B-3EAA22F13FC5}"/>
                  </a:ext>
                </a:extLst>
              </p:cNvPr>
              <p:cNvGrpSpPr/>
              <p:nvPr/>
            </p:nvGrpSpPr>
            <p:grpSpPr>
              <a:xfrm>
                <a:off x="18333353" y="-2099074"/>
                <a:ext cx="293499" cy="383805"/>
                <a:chOff x="812800" y="2401888"/>
                <a:chExt cx="206375" cy="269875"/>
              </a:xfrm>
              <a:grpFill/>
            </p:grpSpPr>
            <p:sp>
              <p:nvSpPr>
                <p:cNvPr id="1632" name="îṣľidé">
                  <a:extLst>
                    <a:ext uri="{FF2B5EF4-FFF2-40B4-BE49-F238E27FC236}">
                      <a16:creationId xmlns:a16="http://schemas.microsoft.com/office/drawing/2014/main" xmlns="" id="{71A9AB40-3F60-49B9-B803-AEE1B268E3EC}"/>
                    </a:ext>
                  </a:extLst>
                </p:cNvPr>
                <p:cNvSpPr/>
                <p:nvPr/>
              </p:nvSpPr>
              <p:spPr bwMode="auto">
                <a:xfrm>
                  <a:off x="812800" y="2401888"/>
                  <a:ext cx="206375" cy="269875"/>
                </a:xfrm>
                <a:custGeom>
                  <a:avLst/>
                  <a:gdLst>
                    <a:gd name="T0" fmla="*/ 104 w 109"/>
                    <a:gd name="T1" fmla="*/ 68 h 142"/>
                    <a:gd name="T2" fmla="*/ 96 w 109"/>
                    <a:gd name="T3" fmla="*/ 68 h 142"/>
                    <a:gd name="T4" fmla="*/ 96 w 109"/>
                    <a:gd name="T5" fmla="*/ 44 h 142"/>
                    <a:gd name="T6" fmla="*/ 84 w 109"/>
                    <a:gd name="T7" fmla="*/ 13 h 142"/>
                    <a:gd name="T8" fmla="*/ 55 w 109"/>
                    <a:gd name="T9" fmla="*/ 0 h 142"/>
                    <a:gd name="T10" fmla="*/ 25 w 109"/>
                    <a:gd name="T11" fmla="*/ 13 h 142"/>
                    <a:gd name="T12" fmla="*/ 13 w 109"/>
                    <a:gd name="T13" fmla="*/ 44 h 142"/>
                    <a:gd name="T14" fmla="*/ 13 w 109"/>
                    <a:gd name="T15" fmla="*/ 68 h 142"/>
                    <a:gd name="T16" fmla="*/ 6 w 109"/>
                    <a:gd name="T17" fmla="*/ 68 h 142"/>
                    <a:gd name="T18" fmla="*/ 0 w 109"/>
                    <a:gd name="T19" fmla="*/ 73 h 142"/>
                    <a:gd name="T20" fmla="*/ 0 w 109"/>
                    <a:gd name="T21" fmla="*/ 137 h 142"/>
                    <a:gd name="T22" fmla="*/ 6 w 109"/>
                    <a:gd name="T23" fmla="*/ 142 h 142"/>
                    <a:gd name="T24" fmla="*/ 104 w 109"/>
                    <a:gd name="T25" fmla="*/ 142 h 142"/>
                    <a:gd name="T26" fmla="*/ 109 w 109"/>
                    <a:gd name="T27" fmla="*/ 137 h 142"/>
                    <a:gd name="T28" fmla="*/ 109 w 109"/>
                    <a:gd name="T29" fmla="*/ 73 h 142"/>
                    <a:gd name="T30" fmla="*/ 104 w 109"/>
                    <a:gd name="T31" fmla="*/ 68 h 142"/>
                    <a:gd name="T32" fmla="*/ 66 w 109"/>
                    <a:gd name="T33" fmla="*/ 124 h 142"/>
                    <a:gd name="T34" fmla="*/ 55 w 109"/>
                    <a:gd name="T35" fmla="*/ 136 h 142"/>
                    <a:gd name="T36" fmla="*/ 43 w 109"/>
                    <a:gd name="T37" fmla="*/ 124 h 142"/>
                    <a:gd name="T38" fmla="*/ 43 w 109"/>
                    <a:gd name="T39" fmla="*/ 103 h 142"/>
                    <a:gd name="T40" fmla="*/ 55 w 109"/>
                    <a:gd name="T41" fmla="*/ 91 h 142"/>
                    <a:gd name="T42" fmla="*/ 66 w 109"/>
                    <a:gd name="T43" fmla="*/ 103 h 142"/>
                    <a:gd name="T44" fmla="*/ 66 w 109"/>
                    <a:gd name="T45" fmla="*/ 124 h 142"/>
                    <a:gd name="T46" fmla="*/ 77 w 109"/>
                    <a:gd name="T47" fmla="*/ 68 h 142"/>
                    <a:gd name="T48" fmla="*/ 33 w 109"/>
                    <a:gd name="T49" fmla="*/ 68 h 142"/>
                    <a:gd name="T50" fmla="*/ 33 w 109"/>
                    <a:gd name="T51" fmla="*/ 44 h 142"/>
                    <a:gd name="T52" fmla="*/ 39 w 109"/>
                    <a:gd name="T53" fmla="*/ 27 h 142"/>
                    <a:gd name="T54" fmla="*/ 55 w 109"/>
                    <a:gd name="T55" fmla="*/ 20 h 142"/>
                    <a:gd name="T56" fmla="*/ 70 w 109"/>
                    <a:gd name="T57" fmla="*/ 27 h 142"/>
                    <a:gd name="T58" fmla="*/ 77 w 109"/>
                    <a:gd name="T59" fmla="*/ 44 h 142"/>
                    <a:gd name="T60" fmla="*/ 77 w 109"/>
                    <a:gd name="T61" fmla="*/ 6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2">
                      <a:moveTo>
                        <a:pt x="104" y="68"/>
                      </a:moveTo>
                      <a:cubicBezTo>
                        <a:pt x="96" y="68"/>
                        <a:pt x="96" y="68"/>
                        <a:pt x="96" y="68"/>
                      </a:cubicBezTo>
                      <a:cubicBezTo>
                        <a:pt x="96" y="44"/>
                        <a:pt x="96" y="44"/>
                        <a:pt x="96" y="44"/>
                      </a:cubicBezTo>
                      <a:cubicBezTo>
                        <a:pt x="96" y="32"/>
                        <a:pt x="92" y="21"/>
                        <a:pt x="84" y="13"/>
                      </a:cubicBezTo>
                      <a:cubicBezTo>
                        <a:pt x="77" y="5"/>
                        <a:pt x="66" y="0"/>
                        <a:pt x="55" y="0"/>
                      </a:cubicBezTo>
                      <a:cubicBezTo>
                        <a:pt x="43" y="0"/>
                        <a:pt x="32" y="5"/>
                        <a:pt x="25" y="13"/>
                      </a:cubicBezTo>
                      <a:cubicBezTo>
                        <a:pt x="17" y="21"/>
                        <a:pt x="13" y="32"/>
                        <a:pt x="13" y="44"/>
                      </a:cubicBezTo>
                      <a:cubicBezTo>
                        <a:pt x="13" y="68"/>
                        <a:pt x="13" y="68"/>
                        <a:pt x="13" y="68"/>
                      </a:cubicBezTo>
                      <a:cubicBezTo>
                        <a:pt x="6" y="68"/>
                        <a:pt x="6" y="68"/>
                        <a:pt x="6" y="68"/>
                      </a:cubicBezTo>
                      <a:cubicBezTo>
                        <a:pt x="3" y="68"/>
                        <a:pt x="0" y="71"/>
                        <a:pt x="0" y="73"/>
                      </a:cubicBezTo>
                      <a:cubicBezTo>
                        <a:pt x="0" y="137"/>
                        <a:pt x="0" y="137"/>
                        <a:pt x="0" y="137"/>
                      </a:cubicBezTo>
                      <a:cubicBezTo>
                        <a:pt x="0" y="140"/>
                        <a:pt x="3" y="142"/>
                        <a:pt x="6" y="142"/>
                      </a:cubicBezTo>
                      <a:cubicBezTo>
                        <a:pt x="104" y="142"/>
                        <a:pt x="104" y="142"/>
                        <a:pt x="104" y="142"/>
                      </a:cubicBezTo>
                      <a:cubicBezTo>
                        <a:pt x="107" y="142"/>
                        <a:pt x="109" y="140"/>
                        <a:pt x="109" y="137"/>
                      </a:cubicBezTo>
                      <a:cubicBezTo>
                        <a:pt x="109" y="73"/>
                        <a:pt x="109" y="73"/>
                        <a:pt x="109" y="73"/>
                      </a:cubicBezTo>
                      <a:cubicBezTo>
                        <a:pt x="109" y="71"/>
                        <a:pt x="107" y="68"/>
                        <a:pt x="104" y="68"/>
                      </a:cubicBezTo>
                      <a:close/>
                      <a:moveTo>
                        <a:pt x="66" y="124"/>
                      </a:moveTo>
                      <a:cubicBezTo>
                        <a:pt x="66" y="131"/>
                        <a:pt x="61" y="136"/>
                        <a:pt x="55" y="136"/>
                      </a:cubicBezTo>
                      <a:cubicBezTo>
                        <a:pt x="48" y="136"/>
                        <a:pt x="43" y="131"/>
                        <a:pt x="43" y="124"/>
                      </a:cubicBezTo>
                      <a:cubicBezTo>
                        <a:pt x="43" y="103"/>
                        <a:pt x="43" y="103"/>
                        <a:pt x="43" y="103"/>
                      </a:cubicBezTo>
                      <a:cubicBezTo>
                        <a:pt x="43" y="96"/>
                        <a:pt x="48" y="91"/>
                        <a:pt x="55" y="91"/>
                      </a:cubicBezTo>
                      <a:cubicBezTo>
                        <a:pt x="61" y="91"/>
                        <a:pt x="66" y="96"/>
                        <a:pt x="66" y="103"/>
                      </a:cubicBezTo>
                      <a:lnTo>
                        <a:pt x="66" y="124"/>
                      </a:lnTo>
                      <a:close/>
                      <a:moveTo>
                        <a:pt x="77" y="68"/>
                      </a:moveTo>
                      <a:cubicBezTo>
                        <a:pt x="33" y="68"/>
                        <a:pt x="33" y="68"/>
                        <a:pt x="33" y="68"/>
                      </a:cubicBezTo>
                      <a:cubicBezTo>
                        <a:pt x="33" y="44"/>
                        <a:pt x="33" y="44"/>
                        <a:pt x="33" y="44"/>
                      </a:cubicBezTo>
                      <a:cubicBezTo>
                        <a:pt x="33" y="37"/>
                        <a:pt x="35" y="31"/>
                        <a:pt x="39" y="27"/>
                      </a:cubicBezTo>
                      <a:cubicBezTo>
                        <a:pt x="43" y="23"/>
                        <a:pt x="49" y="20"/>
                        <a:pt x="55" y="20"/>
                      </a:cubicBezTo>
                      <a:cubicBezTo>
                        <a:pt x="60" y="20"/>
                        <a:pt x="66" y="23"/>
                        <a:pt x="70" y="27"/>
                      </a:cubicBezTo>
                      <a:cubicBezTo>
                        <a:pt x="74" y="31"/>
                        <a:pt x="77" y="37"/>
                        <a:pt x="77" y="44"/>
                      </a:cubicBezTo>
                      <a:lnTo>
                        <a:pt x="77"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3" name="iṣ1iḓê">
                  <a:extLst>
                    <a:ext uri="{FF2B5EF4-FFF2-40B4-BE49-F238E27FC236}">
                      <a16:creationId xmlns:a16="http://schemas.microsoft.com/office/drawing/2014/main" xmlns="" id="{19ADB4BD-17A9-4B36-B5CF-4D84758D27A1}"/>
                    </a:ext>
                  </a:extLst>
                </p:cNvPr>
                <p:cNvSpPr/>
                <p:nvPr/>
              </p:nvSpPr>
              <p:spPr bwMode="auto">
                <a:xfrm>
                  <a:off x="903288" y="2586038"/>
                  <a:ext cx="25400" cy="60325"/>
                </a:xfrm>
                <a:custGeom>
                  <a:avLst/>
                  <a:gdLst>
                    <a:gd name="T0" fmla="*/ 7 w 13"/>
                    <a:gd name="T1" fmla="*/ 0 h 32"/>
                    <a:gd name="T2" fmla="*/ 0 w 13"/>
                    <a:gd name="T3" fmla="*/ 7 h 32"/>
                    <a:gd name="T4" fmla="*/ 0 w 13"/>
                    <a:gd name="T5" fmla="*/ 25 h 32"/>
                    <a:gd name="T6" fmla="*/ 7 w 13"/>
                    <a:gd name="T7" fmla="*/ 32 h 32"/>
                    <a:gd name="T8" fmla="*/ 13 w 13"/>
                    <a:gd name="T9" fmla="*/ 25 h 32"/>
                    <a:gd name="T10" fmla="*/ 13 w 13"/>
                    <a:gd name="T11" fmla="*/ 7 h 32"/>
                    <a:gd name="T12" fmla="*/ 7 w 13"/>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3" h="32">
                      <a:moveTo>
                        <a:pt x="7" y="0"/>
                      </a:moveTo>
                      <a:cubicBezTo>
                        <a:pt x="3" y="0"/>
                        <a:pt x="0" y="3"/>
                        <a:pt x="0" y="7"/>
                      </a:cubicBezTo>
                      <a:cubicBezTo>
                        <a:pt x="0" y="25"/>
                        <a:pt x="0" y="25"/>
                        <a:pt x="0" y="25"/>
                      </a:cubicBezTo>
                      <a:cubicBezTo>
                        <a:pt x="0" y="29"/>
                        <a:pt x="3" y="32"/>
                        <a:pt x="7" y="32"/>
                      </a:cubicBezTo>
                      <a:cubicBezTo>
                        <a:pt x="10" y="32"/>
                        <a:pt x="13" y="29"/>
                        <a:pt x="13" y="25"/>
                      </a:cubicBezTo>
                      <a:cubicBezTo>
                        <a:pt x="13" y="7"/>
                        <a:pt x="13" y="7"/>
                        <a:pt x="13" y="7"/>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77" name="íšḷídé">
                <a:extLst>
                  <a:ext uri="{FF2B5EF4-FFF2-40B4-BE49-F238E27FC236}">
                    <a16:creationId xmlns:a16="http://schemas.microsoft.com/office/drawing/2014/main" xmlns="" id="{EDC88401-F081-45A1-A2F9-AEE03A80D7D0}"/>
                  </a:ext>
                </a:extLst>
              </p:cNvPr>
              <p:cNvGrpSpPr/>
              <p:nvPr/>
            </p:nvGrpSpPr>
            <p:grpSpPr>
              <a:xfrm>
                <a:off x="18004483" y="-2458296"/>
                <a:ext cx="457946" cy="388479"/>
                <a:chOff x="1112838" y="3203576"/>
                <a:chExt cx="282575" cy="239712"/>
              </a:xfrm>
              <a:grpFill/>
            </p:grpSpPr>
            <p:sp>
              <p:nvSpPr>
                <p:cNvPr id="1626" name="ïş1îďê">
                  <a:extLst>
                    <a:ext uri="{FF2B5EF4-FFF2-40B4-BE49-F238E27FC236}">
                      <a16:creationId xmlns:a16="http://schemas.microsoft.com/office/drawing/2014/main" xmlns="" id="{977A7A5A-75ED-4CCD-B558-858C5610E05C}"/>
                    </a:ext>
                  </a:extLst>
                </p:cNvPr>
                <p:cNvSpPr/>
                <p:nvPr/>
              </p:nvSpPr>
              <p:spPr bwMode="auto">
                <a:xfrm>
                  <a:off x="1201738" y="3343276"/>
                  <a:ext cx="50800" cy="50800"/>
                </a:xfrm>
                <a:custGeom>
                  <a:avLst/>
                  <a:gdLst>
                    <a:gd name="T0" fmla="*/ 32 w 32"/>
                    <a:gd name="T1" fmla="*/ 18 h 32"/>
                    <a:gd name="T2" fmla="*/ 15 w 32"/>
                    <a:gd name="T3" fmla="*/ 0 h 32"/>
                    <a:gd name="T4" fmla="*/ 15 w 32"/>
                    <a:gd name="T5" fmla="*/ 0 h 32"/>
                    <a:gd name="T6" fmla="*/ 0 w 32"/>
                    <a:gd name="T7" fmla="*/ 32 h 32"/>
                    <a:gd name="T8" fmla="*/ 32 w 32"/>
                    <a:gd name="T9" fmla="*/ 18 h 32"/>
                  </a:gdLst>
                  <a:ahLst/>
                  <a:cxnLst>
                    <a:cxn ang="0">
                      <a:pos x="T0" y="T1"/>
                    </a:cxn>
                    <a:cxn ang="0">
                      <a:pos x="T2" y="T3"/>
                    </a:cxn>
                    <a:cxn ang="0">
                      <a:pos x="T4" y="T5"/>
                    </a:cxn>
                    <a:cxn ang="0">
                      <a:pos x="T6" y="T7"/>
                    </a:cxn>
                    <a:cxn ang="0">
                      <a:pos x="T8" y="T9"/>
                    </a:cxn>
                  </a:cxnLst>
                  <a:rect l="0" t="0" r="r" b="b"/>
                  <a:pathLst>
                    <a:path w="32" h="32">
                      <a:moveTo>
                        <a:pt x="32" y="18"/>
                      </a:moveTo>
                      <a:lnTo>
                        <a:pt x="15" y="0"/>
                      </a:lnTo>
                      <a:lnTo>
                        <a:pt x="15" y="0"/>
                      </a:lnTo>
                      <a:lnTo>
                        <a:pt x="0" y="32"/>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7" name="iṡļïḑe">
                  <a:extLst>
                    <a:ext uri="{FF2B5EF4-FFF2-40B4-BE49-F238E27FC236}">
                      <a16:creationId xmlns:a16="http://schemas.microsoft.com/office/drawing/2014/main" xmlns="" id="{0B5CED03-E05B-41A2-B929-5637C68BA7BC}"/>
                    </a:ext>
                  </a:extLst>
                </p:cNvPr>
                <p:cNvSpPr/>
                <p:nvPr/>
              </p:nvSpPr>
              <p:spPr bwMode="auto">
                <a:xfrm>
                  <a:off x="1252538" y="33718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28" name="ïṩļïdê">
                  <a:extLst>
                    <a:ext uri="{FF2B5EF4-FFF2-40B4-BE49-F238E27FC236}">
                      <a16:creationId xmlns:a16="http://schemas.microsoft.com/office/drawing/2014/main" xmlns="" id="{A8302F77-D23A-47A5-A587-0A12946D17CA}"/>
                    </a:ext>
                  </a:extLst>
                </p:cNvPr>
                <p:cNvSpPr/>
                <p:nvPr/>
              </p:nvSpPr>
              <p:spPr bwMode="auto">
                <a:xfrm>
                  <a:off x="1231900" y="3219451"/>
                  <a:ext cx="127000" cy="127000"/>
                </a:xfrm>
                <a:custGeom>
                  <a:avLst/>
                  <a:gdLst>
                    <a:gd name="T0" fmla="*/ 73 w 80"/>
                    <a:gd name="T1" fmla="*/ 0 h 80"/>
                    <a:gd name="T2" fmla="*/ 0 w 80"/>
                    <a:gd name="T3" fmla="*/ 73 h 80"/>
                    <a:gd name="T4" fmla="*/ 7 w 80"/>
                    <a:gd name="T5" fmla="*/ 80 h 80"/>
                    <a:gd name="T6" fmla="*/ 80 w 80"/>
                    <a:gd name="T7" fmla="*/ 8 h 80"/>
                    <a:gd name="T8" fmla="*/ 73 w 80"/>
                    <a:gd name="T9" fmla="*/ 0 h 80"/>
                  </a:gdLst>
                  <a:ahLst/>
                  <a:cxnLst>
                    <a:cxn ang="0">
                      <a:pos x="T0" y="T1"/>
                    </a:cxn>
                    <a:cxn ang="0">
                      <a:pos x="T2" y="T3"/>
                    </a:cxn>
                    <a:cxn ang="0">
                      <a:pos x="T4" y="T5"/>
                    </a:cxn>
                    <a:cxn ang="0">
                      <a:pos x="T6" y="T7"/>
                    </a:cxn>
                    <a:cxn ang="0">
                      <a:pos x="T8" y="T9"/>
                    </a:cxn>
                  </a:cxnLst>
                  <a:rect l="0" t="0" r="r" b="b"/>
                  <a:pathLst>
                    <a:path w="80" h="80">
                      <a:moveTo>
                        <a:pt x="73" y="0"/>
                      </a:moveTo>
                      <a:lnTo>
                        <a:pt x="0" y="73"/>
                      </a:lnTo>
                      <a:lnTo>
                        <a:pt x="7" y="80"/>
                      </a:lnTo>
                      <a:lnTo>
                        <a:pt x="80" y="8"/>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9" name="íŝļîḓé">
                  <a:extLst>
                    <a:ext uri="{FF2B5EF4-FFF2-40B4-BE49-F238E27FC236}">
                      <a16:creationId xmlns:a16="http://schemas.microsoft.com/office/drawing/2014/main" xmlns="" id="{790132F8-2E97-45FC-B674-F7549B5189CF}"/>
                    </a:ext>
                  </a:extLst>
                </p:cNvPr>
                <p:cNvSpPr/>
                <p:nvPr/>
              </p:nvSpPr>
              <p:spPr bwMode="auto">
                <a:xfrm>
                  <a:off x="1249363" y="3236913"/>
                  <a:ext cx="128588" cy="128588"/>
                </a:xfrm>
                <a:custGeom>
                  <a:avLst/>
                  <a:gdLst>
                    <a:gd name="T0" fmla="*/ 0 w 81"/>
                    <a:gd name="T1" fmla="*/ 74 h 81"/>
                    <a:gd name="T2" fmla="*/ 7 w 81"/>
                    <a:gd name="T3" fmla="*/ 81 h 81"/>
                    <a:gd name="T4" fmla="*/ 81 w 81"/>
                    <a:gd name="T5" fmla="*/ 9 h 81"/>
                    <a:gd name="T6" fmla="*/ 74 w 81"/>
                    <a:gd name="T7" fmla="*/ 0 h 81"/>
                    <a:gd name="T8" fmla="*/ 0 w 81"/>
                    <a:gd name="T9" fmla="*/ 74 h 81"/>
                  </a:gdLst>
                  <a:ahLst/>
                  <a:cxnLst>
                    <a:cxn ang="0">
                      <a:pos x="T0" y="T1"/>
                    </a:cxn>
                    <a:cxn ang="0">
                      <a:pos x="T2" y="T3"/>
                    </a:cxn>
                    <a:cxn ang="0">
                      <a:pos x="T4" y="T5"/>
                    </a:cxn>
                    <a:cxn ang="0">
                      <a:pos x="T6" y="T7"/>
                    </a:cxn>
                    <a:cxn ang="0">
                      <a:pos x="T8" y="T9"/>
                    </a:cxn>
                  </a:cxnLst>
                  <a:rect l="0" t="0" r="r" b="b"/>
                  <a:pathLst>
                    <a:path w="81" h="81">
                      <a:moveTo>
                        <a:pt x="0" y="74"/>
                      </a:moveTo>
                      <a:lnTo>
                        <a:pt x="7" y="81"/>
                      </a:lnTo>
                      <a:lnTo>
                        <a:pt x="81" y="9"/>
                      </a:lnTo>
                      <a:lnTo>
                        <a:pt x="74" y="0"/>
                      </a:lnTo>
                      <a:lnTo>
                        <a:pt x="0"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0" name="îŝļîḍé">
                  <a:extLst>
                    <a:ext uri="{FF2B5EF4-FFF2-40B4-BE49-F238E27FC236}">
                      <a16:creationId xmlns:a16="http://schemas.microsoft.com/office/drawing/2014/main" xmlns="" id="{6B47CA0A-41C1-429F-A3FF-DA35D2E769B2}"/>
                    </a:ext>
                  </a:extLst>
                </p:cNvPr>
                <p:cNvSpPr/>
                <p:nvPr/>
              </p:nvSpPr>
              <p:spPr bwMode="auto">
                <a:xfrm>
                  <a:off x="1355725" y="3203576"/>
                  <a:ext cx="39688" cy="3810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1" name="ïSḷíḍé">
                  <a:extLst>
                    <a:ext uri="{FF2B5EF4-FFF2-40B4-BE49-F238E27FC236}">
                      <a16:creationId xmlns:a16="http://schemas.microsoft.com/office/drawing/2014/main" xmlns="" id="{A8982415-9828-4474-AC38-4D58922AC30F}"/>
                    </a:ext>
                  </a:extLst>
                </p:cNvPr>
                <p:cNvSpPr/>
                <p:nvPr/>
              </p:nvSpPr>
              <p:spPr bwMode="auto">
                <a:xfrm>
                  <a:off x="1112838" y="3208338"/>
                  <a:ext cx="238125" cy="234950"/>
                </a:xfrm>
                <a:custGeom>
                  <a:avLst/>
                  <a:gdLst>
                    <a:gd name="T0" fmla="*/ 132 w 150"/>
                    <a:gd name="T1" fmla="*/ 131 h 148"/>
                    <a:gd name="T2" fmla="*/ 18 w 150"/>
                    <a:gd name="T3" fmla="*/ 131 h 148"/>
                    <a:gd name="T4" fmla="*/ 18 w 150"/>
                    <a:gd name="T5" fmla="*/ 18 h 148"/>
                    <a:gd name="T6" fmla="*/ 124 w 150"/>
                    <a:gd name="T7" fmla="*/ 18 h 148"/>
                    <a:gd name="T8" fmla="*/ 144 w 150"/>
                    <a:gd name="T9" fmla="*/ 0 h 148"/>
                    <a:gd name="T10" fmla="*/ 0 w 150"/>
                    <a:gd name="T11" fmla="*/ 0 h 148"/>
                    <a:gd name="T12" fmla="*/ 0 w 150"/>
                    <a:gd name="T13" fmla="*/ 148 h 148"/>
                    <a:gd name="T14" fmla="*/ 150 w 150"/>
                    <a:gd name="T15" fmla="*/ 148 h 148"/>
                    <a:gd name="T16" fmla="*/ 150 w 150"/>
                    <a:gd name="T17" fmla="*/ 55 h 148"/>
                    <a:gd name="T18" fmla="*/ 132 w 150"/>
                    <a:gd name="T19" fmla="*/ 73 h 148"/>
                    <a:gd name="T20" fmla="*/ 132 w 150"/>
                    <a:gd name="T21" fmla="*/ 13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48">
                      <a:moveTo>
                        <a:pt x="132" y="131"/>
                      </a:moveTo>
                      <a:lnTo>
                        <a:pt x="18" y="131"/>
                      </a:lnTo>
                      <a:lnTo>
                        <a:pt x="18" y="18"/>
                      </a:lnTo>
                      <a:lnTo>
                        <a:pt x="124" y="18"/>
                      </a:lnTo>
                      <a:lnTo>
                        <a:pt x="144" y="0"/>
                      </a:lnTo>
                      <a:lnTo>
                        <a:pt x="0" y="0"/>
                      </a:lnTo>
                      <a:lnTo>
                        <a:pt x="0" y="148"/>
                      </a:lnTo>
                      <a:lnTo>
                        <a:pt x="150" y="148"/>
                      </a:lnTo>
                      <a:lnTo>
                        <a:pt x="150" y="55"/>
                      </a:lnTo>
                      <a:lnTo>
                        <a:pt x="132" y="73"/>
                      </a:lnTo>
                      <a:lnTo>
                        <a:pt x="132"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78" name="íṧļîde">
                <a:extLst>
                  <a:ext uri="{FF2B5EF4-FFF2-40B4-BE49-F238E27FC236}">
                    <a16:creationId xmlns:a16="http://schemas.microsoft.com/office/drawing/2014/main" xmlns="" id="{66301347-A154-4641-8642-5C7E15013429}"/>
                  </a:ext>
                </a:extLst>
              </p:cNvPr>
              <p:cNvSpPr/>
              <p:nvPr/>
            </p:nvSpPr>
            <p:spPr bwMode="auto">
              <a:xfrm>
                <a:off x="17932997" y="-1963378"/>
                <a:ext cx="364412" cy="248109"/>
              </a:xfrm>
              <a:custGeom>
                <a:avLst/>
                <a:gdLst>
                  <a:gd name="T0" fmla="*/ 135 w 157"/>
                  <a:gd name="T1" fmla="*/ 47 h 107"/>
                  <a:gd name="T2" fmla="*/ 137 w 157"/>
                  <a:gd name="T3" fmla="*/ 37 h 107"/>
                  <a:gd name="T4" fmla="*/ 100 w 157"/>
                  <a:gd name="T5" fmla="*/ 0 h 107"/>
                  <a:gd name="T6" fmla="*/ 73 w 157"/>
                  <a:gd name="T7" fmla="*/ 18 h 107"/>
                  <a:gd name="T8" fmla="*/ 46 w 157"/>
                  <a:gd name="T9" fmla="*/ 8 h 107"/>
                  <a:gd name="T10" fmla="*/ 20 w 157"/>
                  <a:gd name="T11" fmla="*/ 40 h 107"/>
                  <a:gd name="T12" fmla="*/ 21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7 h 107"/>
                  <a:gd name="T24" fmla="*/ 120 w 157"/>
                  <a:gd name="T25" fmla="*/ 101 h 107"/>
                  <a:gd name="T26" fmla="*/ 79 w 157"/>
                  <a:gd name="T27" fmla="*/ 101 h 107"/>
                  <a:gd name="T28" fmla="*/ 104 w 157"/>
                  <a:gd name="T29" fmla="*/ 76 h 107"/>
                  <a:gd name="T30" fmla="*/ 103 w 157"/>
                  <a:gd name="T31" fmla="*/ 73 h 107"/>
                  <a:gd name="T32" fmla="*/ 92 w 157"/>
                  <a:gd name="T33" fmla="*/ 73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1 w 157"/>
                  <a:gd name="T51" fmla="*/ 76 h 107"/>
                  <a:gd name="T52" fmla="*/ 76 w 157"/>
                  <a:gd name="T53" fmla="*/ 101 h 107"/>
                  <a:gd name="T54" fmla="*/ 38 w 157"/>
                  <a:gd name="T55" fmla="*/ 101 h 107"/>
                  <a:gd name="T56" fmla="*/ 11 w 157"/>
                  <a:gd name="T57" fmla="*/ 75 h 107"/>
                  <a:gd name="T58" fmla="*/ 29 w 157"/>
                  <a:gd name="T59" fmla="*/ 50 h 107"/>
                  <a:gd name="T60" fmla="*/ 28 w 157"/>
                  <a:gd name="T61" fmla="*/ 44 h 107"/>
                  <a:gd name="T62" fmla="*/ 51 w 157"/>
                  <a:gd name="T63" fmla="*/ 17 h 107"/>
                  <a:gd name="T64" fmla="*/ 75 w 157"/>
                  <a:gd name="T65" fmla="*/ 30 h 107"/>
                  <a:gd name="T66" fmla="*/ 98 w 157"/>
                  <a:gd name="T67" fmla="*/ 11 h 107"/>
                  <a:gd name="T68" fmla="*/ 128 w 157"/>
                  <a:gd name="T69" fmla="*/ 42 h 107"/>
                  <a:gd name="T70" fmla="*/ 127 w 157"/>
                  <a:gd name="T71" fmla="*/ 50 h 107"/>
                  <a:gd name="T72" fmla="*/ 147 w 157"/>
                  <a:gd name="T73" fmla="*/ 75 h 107"/>
                  <a:gd name="T74" fmla="*/ 120 w 157"/>
                  <a:gd name="T75"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7"/>
                    </a:moveTo>
                    <a:cubicBezTo>
                      <a:pt x="136" y="44"/>
                      <a:pt x="137" y="40"/>
                      <a:pt x="137" y="37"/>
                    </a:cubicBezTo>
                    <a:cubicBezTo>
                      <a:pt x="137" y="17"/>
                      <a:pt x="120" y="0"/>
                      <a:pt x="100" y="0"/>
                    </a:cubicBezTo>
                    <a:cubicBezTo>
                      <a:pt x="76" y="0"/>
                      <a:pt x="73" y="18"/>
                      <a:pt x="73" y="18"/>
                    </a:cubicBezTo>
                    <a:cubicBezTo>
                      <a:pt x="73" y="18"/>
                      <a:pt x="63" y="6"/>
                      <a:pt x="46" y="8"/>
                    </a:cubicBezTo>
                    <a:cubicBezTo>
                      <a:pt x="30" y="11"/>
                      <a:pt x="20" y="25"/>
                      <a:pt x="20" y="40"/>
                    </a:cubicBezTo>
                    <a:cubicBezTo>
                      <a:pt x="20" y="42"/>
                      <a:pt x="20" y="45"/>
                      <a:pt x="21"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1"/>
                      <a:pt x="135" y="47"/>
                    </a:cubicBezTo>
                    <a:close/>
                    <a:moveTo>
                      <a:pt x="120" y="101"/>
                    </a:moveTo>
                    <a:cubicBezTo>
                      <a:pt x="79" y="101"/>
                      <a:pt x="79" y="101"/>
                      <a:pt x="79" y="101"/>
                    </a:cubicBezTo>
                    <a:cubicBezTo>
                      <a:pt x="82" y="97"/>
                      <a:pt x="104" y="76"/>
                      <a:pt x="104" y="76"/>
                    </a:cubicBezTo>
                    <a:cubicBezTo>
                      <a:pt x="104" y="76"/>
                      <a:pt x="107" y="73"/>
                      <a:pt x="103" y="73"/>
                    </a:cubicBezTo>
                    <a:cubicBezTo>
                      <a:pt x="99" y="73"/>
                      <a:pt x="92" y="73"/>
                      <a:pt x="92" y="73"/>
                    </a:cubicBezTo>
                    <a:cubicBezTo>
                      <a:pt x="92" y="73"/>
                      <a:pt x="92" y="71"/>
                      <a:pt x="92" y="68"/>
                    </a:cubicBezTo>
                    <a:cubicBezTo>
                      <a:pt x="92" y="60"/>
                      <a:pt x="92" y="44"/>
                      <a:pt x="92" y="37"/>
                    </a:cubicBezTo>
                    <a:cubicBezTo>
                      <a:pt x="92" y="37"/>
                      <a:pt x="92" y="36"/>
                      <a:pt x="90" y="36"/>
                    </a:cubicBezTo>
                    <a:cubicBezTo>
                      <a:pt x="88" y="36"/>
                      <a:pt x="67" y="36"/>
                      <a:pt x="64" y="36"/>
                    </a:cubicBezTo>
                    <a:cubicBezTo>
                      <a:pt x="62" y="36"/>
                      <a:pt x="62" y="38"/>
                      <a:pt x="62" y="38"/>
                    </a:cubicBezTo>
                    <a:cubicBezTo>
                      <a:pt x="62" y="44"/>
                      <a:pt x="62" y="60"/>
                      <a:pt x="62" y="68"/>
                    </a:cubicBezTo>
                    <a:cubicBezTo>
                      <a:pt x="62" y="71"/>
                      <a:pt x="62" y="73"/>
                      <a:pt x="62" y="73"/>
                    </a:cubicBezTo>
                    <a:cubicBezTo>
                      <a:pt x="62" y="73"/>
                      <a:pt x="54" y="73"/>
                      <a:pt x="51" y="73"/>
                    </a:cubicBezTo>
                    <a:cubicBezTo>
                      <a:pt x="48" y="73"/>
                      <a:pt x="51" y="76"/>
                      <a:pt x="51" y="76"/>
                    </a:cubicBezTo>
                    <a:cubicBezTo>
                      <a:pt x="76" y="101"/>
                      <a:pt x="76" y="101"/>
                      <a:pt x="76" y="101"/>
                    </a:cubicBezTo>
                    <a:cubicBezTo>
                      <a:pt x="38" y="101"/>
                      <a:pt x="38" y="101"/>
                      <a:pt x="38" y="101"/>
                    </a:cubicBezTo>
                    <a:cubicBezTo>
                      <a:pt x="23" y="101"/>
                      <a:pt x="11" y="89"/>
                      <a:pt x="11" y="75"/>
                    </a:cubicBezTo>
                    <a:cubicBezTo>
                      <a:pt x="11" y="63"/>
                      <a:pt x="19" y="54"/>
                      <a:pt x="29" y="50"/>
                    </a:cubicBezTo>
                    <a:cubicBezTo>
                      <a:pt x="28" y="48"/>
                      <a:pt x="28" y="46"/>
                      <a:pt x="28" y="44"/>
                    </a:cubicBezTo>
                    <a:cubicBezTo>
                      <a:pt x="28" y="32"/>
                      <a:pt x="37" y="20"/>
                      <a:pt x="51" y="17"/>
                    </a:cubicBezTo>
                    <a:cubicBezTo>
                      <a:pt x="66" y="16"/>
                      <a:pt x="75" y="30"/>
                      <a:pt x="75" y="30"/>
                    </a:cubicBezTo>
                    <a:cubicBezTo>
                      <a:pt x="75" y="30"/>
                      <a:pt x="77" y="11"/>
                      <a:pt x="98" y="11"/>
                    </a:cubicBezTo>
                    <a:cubicBezTo>
                      <a:pt x="115" y="11"/>
                      <a:pt x="128" y="25"/>
                      <a:pt x="128" y="42"/>
                    </a:cubicBezTo>
                    <a:cubicBezTo>
                      <a:pt x="128" y="45"/>
                      <a:pt x="128" y="48"/>
                      <a:pt x="127" y="50"/>
                    </a:cubicBezTo>
                    <a:cubicBezTo>
                      <a:pt x="138" y="53"/>
                      <a:pt x="147" y="63"/>
                      <a:pt x="147" y="75"/>
                    </a:cubicBezTo>
                    <a:cubicBezTo>
                      <a:pt x="147" y="89"/>
                      <a:pt x="135" y="101"/>
                      <a:pt x="120" y="101"/>
                    </a:cubicBezTo>
                    <a:close/>
                  </a:path>
                </a:pathLst>
              </a:custGeom>
              <a:grpFill/>
              <a:ln>
                <a:noFill/>
              </a:ln>
            </p:spPr>
            <p:txBody>
              <a:bodyPr anchor="ctr"/>
              <a:lstStyle/>
              <a:p>
                <a:pPr algn="ctr"/>
                <a:endParaRPr/>
              </a:p>
            </p:txBody>
          </p:sp>
          <p:grpSp>
            <p:nvGrpSpPr>
              <p:cNvPr id="1479" name="ïṡ1ïḍé">
                <a:extLst>
                  <a:ext uri="{FF2B5EF4-FFF2-40B4-BE49-F238E27FC236}">
                    <a16:creationId xmlns:a16="http://schemas.microsoft.com/office/drawing/2014/main" xmlns="" id="{A497DE49-8857-4429-A4F5-5F51267C0EE9}"/>
                  </a:ext>
                </a:extLst>
              </p:cNvPr>
              <p:cNvGrpSpPr/>
              <p:nvPr/>
            </p:nvGrpSpPr>
            <p:grpSpPr>
              <a:xfrm>
                <a:off x="17811936" y="-1620480"/>
                <a:ext cx="539927" cy="369593"/>
                <a:chOff x="2324100" y="1814513"/>
                <a:chExt cx="266700" cy="182563"/>
              </a:xfrm>
              <a:grpFill/>
            </p:grpSpPr>
            <p:sp>
              <p:nvSpPr>
                <p:cNvPr id="1624" name="îŝ1iḋé">
                  <a:extLst>
                    <a:ext uri="{FF2B5EF4-FFF2-40B4-BE49-F238E27FC236}">
                      <a16:creationId xmlns:a16="http://schemas.microsoft.com/office/drawing/2014/main" xmlns="" id="{42AAA12A-2559-4B5E-8D67-0B4F98B0E322}"/>
                    </a:ext>
                  </a:extLst>
                </p:cNvPr>
                <p:cNvSpPr/>
                <p:nvPr/>
              </p:nvSpPr>
              <p:spPr bwMode="auto">
                <a:xfrm>
                  <a:off x="2324100" y="1814513"/>
                  <a:ext cx="188913" cy="182563"/>
                </a:xfrm>
                <a:custGeom>
                  <a:avLst/>
                  <a:gdLst>
                    <a:gd name="T0" fmla="*/ 86 w 99"/>
                    <a:gd name="T1" fmla="*/ 60 h 97"/>
                    <a:gd name="T2" fmla="*/ 99 w 99"/>
                    <a:gd name="T3" fmla="*/ 54 h 97"/>
                    <a:gd name="T4" fmla="*/ 99 w 99"/>
                    <a:gd name="T5" fmla="*/ 43 h 97"/>
                    <a:gd name="T6" fmla="*/ 86 w 99"/>
                    <a:gd name="T7" fmla="*/ 37 h 97"/>
                    <a:gd name="T8" fmla="*/ 83 w 99"/>
                    <a:gd name="T9" fmla="*/ 31 h 97"/>
                    <a:gd name="T10" fmla="*/ 88 w 99"/>
                    <a:gd name="T11" fmla="*/ 18 h 97"/>
                    <a:gd name="T12" fmla="*/ 81 w 99"/>
                    <a:gd name="T13" fmla="*/ 10 h 97"/>
                    <a:gd name="T14" fmla="*/ 67 w 99"/>
                    <a:gd name="T15" fmla="*/ 16 h 97"/>
                    <a:gd name="T16" fmla="*/ 61 w 99"/>
                    <a:gd name="T17" fmla="*/ 13 h 97"/>
                    <a:gd name="T18" fmla="*/ 55 w 99"/>
                    <a:gd name="T19" fmla="*/ 0 h 97"/>
                    <a:gd name="T20" fmla="*/ 44 w 99"/>
                    <a:gd name="T21" fmla="*/ 0 h 97"/>
                    <a:gd name="T22" fmla="*/ 38 w 99"/>
                    <a:gd name="T23" fmla="*/ 13 h 97"/>
                    <a:gd name="T24" fmla="*/ 32 w 99"/>
                    <a:gd name="T25" fmla="*/ 16 h 97"/>
                    <a:gd name="T26" fmla="*/ 18 w 99"/>
                    <a:gd name="T27" fmla="*/ 11 h 97"/>
                    <a:gd name="T28" fmla="*/ 11 w 99"/>
                    <a:gd name="T29" fmla="*/ 18 h 97"/>
                    <a:gd name="T30" fmla="*/ 16 w 99"/>
                    <a:gd name="T31" fmla="*/ 32 h 97"/>
                    <a:gd name="T32" fmla="*/ 14 w 99"/>
                    <a:gd name="T33" fmla="*/ 37 h 97"/>
                    <a:gd name="T34" fmla="*/ 0 w 99"/>
                    <a:gd name="T35" fmla="*/ 43 h 97"/>
                    <a:gd name="T36" fmla="*/ 0 w 99"/>
                    <a:gd name="T37" fmla="*/ 54 h 97"/>
                    <a:gd name="T38" fmla="*/ 14 w 99"/>
                    <a:gd name="T39" fmla="*/ 60 h 97"/>
                    <a:gd name="T40" fmla="*/ 16 w 99"/>
                    <a:gd name="T41" fmla="*/ 66 h 97"/>
                    <a:gd name="T42" fmla="*/ 11 w 99"/>
                    <a:gd name="T43" fmla="*/ 79 h 97"/>
                    <a:gd name="T44" fmla="*/ 19 w 99"/>
                    <a:gd name="T45" fmla="*/ 87 h 97"/>
                    <a:gd name="T46" fmla="*/ 32 w 99"/>
                    <a:gd name="T47" fmla="*/ 81 h 97"/>
                    <a:gd name="T48" fmla="*/ 38 w 99"/>
                    <a:gd name="T49" fmla="*/ 84 h 97"/>
                    <a:gd name="T50" fmla="*/ 45 w 99"/>
                    <a:gd name="T51" fmla="*/ 97 h 97"/>
                    <a:gd name="T52" fmla="*/ 55 w 99"/>
                    <a:gd name="T53" fmla="*/ 97 h 97"/>
                    <a:gd name="T54" fmla="*/ 61 w 99"/>
                    <a:gd name="T55" fmla="*/ 84 h 97"/>
                    <a:gd name="T56" fmla="*/ 67 w 99"/>
                    <a:gd name="T57" fmla="*/ 81 h 97"/>
                    <a:gd name="T58" fmla="*/ 81 w 99"/>
                    <a:gd name="T59" fmla="*/ 86 h 97"/>
                    <a:gd name="T60" fmla="*/ 89 w 99"/>
                    <a:gd name="T61" fmla="*/ 79 h 97"/>
                    <a:gd name="T62" fmla="*/ 83 w 99"/>
                    <a:gd name="T63" fmla="*/ 66 h 97"/>
                    <a:gd name="T64" fmla="*/ 86 w 99"/>
                    <a:gd name="T65" fmla="*/ 60 h 97"/>
                    <a:gd name="T66" fmla="*/ 50 w 99"/>
                    <a:gd name="T67" fmla="*/ 64 h 97"/>
                    <a:gd name="T68" fmla="*/ 34 w 99"/>
                    <a:gd name="T69" fmla="*/ 49 h 97"/>
                    <a:gd name="T70" fmla="*/ 50 w 99"/>
                    <a:gd name="T71" fmla="*/ 33 h 97"/>
                    <a:gd name="T72" fmla="*/ 66 w 99"/>
                    <a:gd name="T73" fmla="*/ 49 h 97"/>
                    <a:gd name="T74" fmla="*/ 50 w 99"/>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7">
                      <a:moveTo>
                        <a:pt x="86" y="60"/>
                      </a:moveTo>
                      <a:cubicBezTo>
                        <a:pt x="86" y="60"/>
                        <a:pt x="99" y="54"/>
                        <a:pt x="99" y="54"/>
                      </a:cubicBezTo>
                      <a:cubicBezTo>
                        <a:pt x="99" y="43"/>
                        <a:pt x="99" y="43"/>
                        <a:pt x="99" y="43"/>
                      </a:cubicBezTo>
                      <a:cubicBezTo>
                        <a:pt x="99" y="42"/>
                        <a:pt x="86" y="37"/>
                        <a:pt x="86" y="37"/>
                      </a:cubicBezTo>
                      <a:cubicBezTo>
                        <a:pt x="83" y="31"/>
                        <a:pt x="83" y="31"/>
                        <a:pt x="83" y="31"/>
                      </a:cubicBezTo>
                      <a:cubicBezTo>
                        <a:pt x="83" y="31"/>
                        <a:pt x="89" y="18"/>
                        <a:pt x="88" y="18"/>
                      </a:cubicBezTo>
                      <a:cubicBezTo>
                        <a:pt x="81" y="10"/>
                        <a:pt x="81" y="10"/>
                        <a:pt x="81" y="10"/>
                      </a:cubicBezTo>
                      <a:cubicBezTo>
                        <a:pt x="80" y="10"/>
                        <a:pt x="67" y="16"/>
                        <a:pt x="67" y="16"/>
                      </a:cubicBezTo>
                      <a:cubicBezTo>
                        <a:pt x="61" y="13"/>
                        <a:pt x="61" y="13"/>
                        <a:pt x="61" y="13"/>
                      </a:cubicBezTo>
                      <a:cubicBezTo>
                        <a:pt x="61" y="13"/>
                        <a:pt x="56" y="0"/>
                        <a:pt x="55" y="0"/>
                      </a:cubicBezTo>
                      <a:cubicBezTo>
                        <a:pt x="44" y="0"/>
                        <a:pt x="44" y="0"/>
                        <a:pt x="44" y="0"/>
                      </a:cubicBezTo>
                      <a:cubicBezTo>
                        <a:pt x="43" y="0"/>
                        <a:pt x="38" y="13"/>
                        <a:pt x="38" y="13"/>
                      </a:cubicBezTo>
                      <a:cubicBezTo>
                        <a:pt x="32" y="16"/>
                        <a:pt x="32" y="16"/>
                        <a:pt x="32" y="16"/>
                      </a:cubicBezTo>
                      <a:cubicBezTo>
                        <a:pt x="32" y="16"/>
                        <a:pt x="19" y="10"/>
                        <a:pt x="18" y="11"/>
                      </a:cubicBezTo>
                      <a:cubicBezTo>
                        <a:pt x="11" y="18"/>
                        <a:pt x="11" y="18"/>
                        <a:pt x="11" y="18"/>
                      </a:cubicBezTo>
                      <a:cubicBezTo>
                        <a:pt x="10" y="19"/>
                        <a:pt x="16" y="32"/>
                        <a:pt x="16" y="32"/>
                      </a:cubicBezTo>
                      <a:cubicBezTo>
                        <a:pt x="14" y="37"/>
                        <a:pt x="14" y="37"/>
                        <a:pt x="14" y="37"/>
                      </a:cubicBezTo>
                      <a:cubicBezTo>
                        <a:pt x="14" y="37"/>
                        <a:pt x="0" y="43"/>
                        <a:pt x="0" y="43"/>
                      </a:cubicBezTo>
                      <a:cubicBezTo>
                        <a:pt x="0" y="54"/>
                        <a:pt x="0" y="54"/>
                        <a:pt x="0" y="54"/>
                      </a:cubicBezTo>
                      <a:cubicBezTo>
                        <a:pt x="0" y="55"/>
                        <a:pt x="14" y="60"/>
                        <a:pt x="14" y="60"/>
                      </a:cubicBezTo>
                      <a:cubicBezTo>
                        <a:pt x="16" y="66"/>
                        <a:pt x="16" y="66"/>
                        <a:pt x="16" y="66"/>
                      </a:cubicBezTo>
                      <a:cubicBezTo>
                        <a:pt x="16" y="66"/>
                        <a:pt x="10" y="79"/>
                        <a:pt x="11" y="79"/>
                      </a:cubicBezTo>
                      <a:cubicBezTo>
                        <a:pt x="19" y="87"/>
                        <a:pt x="19" y="87"/>
                        <a:pt x="19" y="87"/>
                      </a:cubicBezTo>
                      <a:cubicBezTo>
                        <a:pt x="19" y="87"/>
                        <a:pt x="32" y="81"/>
                        <a:pt x="32" y="81"/>
                      </a:cubicBezTo>
                      <a:cubicBezTo>
                        <a:pt x="38" y="84"/>
                        <a:pt x="38" y="84"/>
                        <a:pt x="38" y="84"/>
                      </a:cubicBezTo>
                      <a:cubicBezTo>
                        <a:pt x="38" y="84"/>
                        <a:pt x="44" y="97"/>
                        <a:pt x="45" y="97"/>
                      </a:cubicBezTo>
                      <a:cubicBezTo>
                        <a:pt x="55" y="97"/>
                        <a:pt x="55" y="97"/>
                        <a:pt x="55" y="97"/>
                      </a:cubicBezTo>
                      <a:cubicBezTo>
                        <a:pt x="56" y="97"/>
                        <a:pt x="61" y="84"/>
                        <a:pt x="61" y="84"/>
                      </a:cubicBezTo>
                      <a:cubicBezTo>
                        <a:pt x="67" y="81"/>
                        <a:pt x="67" y="81"/>
                        <a:pt x="67" y="81"/>
                      </a:cubicBezTo>
                      <a:cubicBezTo>
                        <a:pt x="67" y="81"/>
                        <a:pt x="81" y="87"/>
                        <a:pt x="81" y="86"/>
                      </a:cubicBezTo>
                      <a:cubicBezTo>
                        <a:pt x="89" y="79"/>
                        <a:pt x="89" y="79"/>
                        <a:pt x="89" y="79"/>
                      </a:cubicBezTo>
                      <a:cubicBezTo>
                        <a:pt x="89" y="78"/>
                        <a:pt x="83" y="66"/>
                        <a:pt x="83" y="66"/>
                      </a:cubicBezTo>
                      <a:lnTo>
                        <a:pt x="86" y="60"/>
                      </a:lnTo>
                      <a:close/>
                      <a:moveTo>
                        <a:pt x="50" y="64"/>
                      </a:moveTo>
                      <a:cubicBezTo>
                        <a:pt x="41" y="64"/>
                        <a:pt x="34" y="57"/>
                        <a:pt x="34" y="49"/>
                      </a:cubicBezTo>
                      <a:cubicBezTo>
                        <a:pt x="34" y="40"/>
                        <a:pt x="41" y="33"/>
                        <a:pt x="50" y="33"/>
                      </a:cubicBezTo>
                      <a:cubicBezTo>
                        <a:pt x="58" y="33"/>
                        <a:pt x="66" y="40"/>
                        <a:pt x="66" y="49"/>
                      </a:cubicBezTo>
                      <a:cubicBezTo>
                        <a:pt x="66" y="57"/>
                        <a:pt x="58" y="64"/>
                        <a:pt x="5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5" name="ïsľíḑe">
                  <a:extLst>
                    <a:ext uri="{FF2B5EF4-FFF2-40B4-BE49-F238E27FC236}">
                      <a16:creationId xmlns:a16="http://schemas.microsoft.com/office/drawing/2014/main" xmlns="" id="{18E7D4E2-795C-4B16-808C-D74858D24247}"/>
                    </a:ext>
                  </a:extLst>
                </p:cNvPr>
                <p:cNvSpPr/>
                <p:nvPr/>
              </p:nvSpPr>
              <p:spPr bwMode="auto">
                <a:xfrm>
                  <a:off x="2501900" y="1905001"/>
                  <a:ext cx="88900" cy="90488"/>
                </a:xfrm>
                <a:custGeom>
                  <a:avLst/>
                  <a:gdLst>
                    <a:gd name="T0" fmla="*/ 41 w 47"/>
                    <a:gd name="T1" fmla="*/ 23 h 48"/>
                    <a:gd name="T2" fmla="*/ 41 w 47"/>
                    <a:gd name="T3" fmla="*/ 20 h 48"/>
                    <a:gd name="T4" fmla="*/ 45 w 47"/>
                    <a:gd name="T5" fmla="*/ 14 h 48"/>
                    <a:gd name="T6" fmla="*/ 42 w 47"/>
                    <a:gd name="T7" fmla="*/ 9 h 48"/>
                    <a:gd name="T8" fmla="*/ 35 w 47"/>
                    <a:gd name="T9" fmla="*/ 11 h 48"/>
                    <a:gd name="T10" fmla="*/ 33 w 47"/>
                    <a:gd name="T11" fmla="*/ 9 h 48"/>
                    <a:gd name="T12" fmla="*/ 31 w 47"/>
                    <a:gd name="T13" fmla="*/ 2 h 48"/>
                    <a:gd name="T14" fmla="*/ 26 w 47"/>
                    <a:gd name="T15" fmla="*/ 1 h 48"/>
                    <a:gd name="T16" fmla="*/ 22 w 47"/>
                    <a:gd name="T17" fmla="*/ 6 h 48"/>
                    <a:gd name="T18" fmla="*/ 19 w 47"/>
                    <a:gd name="T19" fmla="*/ 7 h 48"/>
                    <a:gd name="T20" fmla="*/ 14 w 47"/>
                    <a:gd name="T21" fmla="*/ 3 h 48"/>
                    <a:gd name="T22" fmla="*/ 9 w 47"/>
                    <a:gd name="T23" fmla="*/ 5 h 48"/>
                    <a:gd name="T24" fmla="*/ 10 w 47"/>
                    <a:gd name="T25" fmla="*/ 12 h 48"/>
                    <a:gd name="T26" fmla="*/ 8 w 47"/>
                    <a:gd name="T27" fmla="*/ 15 h 48"/>
                    <a:gd name="T28" fmla="*/ 1 w 47"/>
                    <a:gd name="T29" fmla="*/ 16 h 48"/>
                    <a:gd name="T30" fmla="*/ 0 w 47"/>
                    <a:gd name="T31" fmla="*/ 21 h 48"/>
                    <a:gd name="T32" fmla="*/ 6 w 47"/>
                    <a:gd name="T33" fmla="*/ 25 h 48"/>
                    <a:gd name="T34" fmla="*/ 6 w 47"/>
                    <a:gd name="T35" fmla="*/ 28 h 48"/>
                    <a:gd name="T36" fmla="*/ 2 w 47"/>
                    <a:gd name="T37" fmla="*/ 34 h 48"/>
                    <a:gd name="T38" fmla="*/ 5 w 47"/>
                    <a:gd name="T39" fmla="*/ 39 h 48"/>
                    <a:gd name="T40" fmla="*/ 12 w 47"/>
                    <a:gd name="T41" fmla="*/ 38 h 48"/>
                    <a:gd name="T42" fmla="*/ 14 w 47"/>
                    <a:gd name="T43" fmla="*/ 39 h 48"/>
                    <a:gd name="T44" fmla="*/ 15 w 47"/>
                    <a:gd name="T45" fmla="*/ 46 h 48"/>
                    <a:gd name="T46" fmla="*/ 20 w 47"/>
                    <a:gd name="T47" fmla="*/ 48 h 48"/>
                    <a:gd name="T48" fmla="*/ 24 w 47"/>
                    <a:gd name="T49" fmla="*/ 42 h 48"/>
                    <a:gd name="T50" fmla="*/ 27 w 47"/>
                    <a:gd name="T51" fmla="*/ 42 h 48"/>
                    <a:gd name="T52" fmla="*/ 33 w 47"/>
                    <a:gd name="T53" fmla="*/ 46 h 48"/>
                    <a:gd name="T54" fmla="*/ 38 w 47"/>
                    <a:gd name="T55" fmla="*/ 43 h 48"/>
                    <a:gd name="T56" fmla="*/ 37 w 47"/>
                    <a:gd name="T57" fmla="*/ 36 h 48"/>
                    <a:gd name="T58" fmla="*/ 38 w 47"/>
                    <a:gd name="T59" fmla="*/ 33 h 48"/>
                    <a:gd name="T60" fmla="*/ 45 w 47"/>
                    <a:gd name="T61" fmla="*/ 32 h 48"/>
                    <a:gd name="T62" fmla="*/ 46 w 47"/>
                    <a:gd name="T63" fmla="*/ 27 h 48"/>
                    <a:gd name="T64" fmla="*/ 41 w 47"/>
                    <a:gd name="T65" fmla="*/ 23 h 48"/>
                    <a:gd name="T66" fmla="*/ 31 w 47"/>
                    <a:gd name="T67" fmla="*/ 26 h 48"/>
                    <a:gd name="T68" fmla="*/ 22 w 47"/>
                    <a:gd name="T69" fmla="*/ 31 h 48"/>
                    <a:gd name="T70" fmla="*/ 16 w 47"/>
                    <a:gd name="T71" fmla="*/ 22 h 48"/>
                    <a:gd name="T72" fmla="*/ 25 w 47"/>
                    <a:gd name="T73" fmla="*/ 17 h 48"/>
                    <a:gd name="T74" fmla="*/ 31 w 47"/>
                    <a:gd name="T75" fmla="*/ 2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8">
                      <a:moveTo>
                        <a:pt x="41" y="23"/>
                      </a:moveTo>
                      <a:cubicBezTo>
                        <a:pt x="41" y="20"/>
                        <a:pt x="41" y="20"/>
                        <a:pt x="41" y="20"/>
                      </a:cubicBezTo>
                      <a:cubicBezTo>
                        <a:pt x="41" y="20"/>
                        <a:pt x="45" y="14"/>
                        <a:pt x="45" y="14"/>
                      </a:cubicBezTo>
                      <a:cubicBezTo>
                        <a:pt x="42" y="9"/>
                        <a:pt x="42" y="9"/>
                        <a:pt x="42" y="9"/>
                      </a:cubicBezTo>
                      <a:cubicBezTo>
                        <a:pt x="42" y="9"/>
                        <a:pt x="35" y="11"/>
                        <a:pt x="35" y="11"/>
                      </a:cubicBezTo>
                      <a:cubicBezTo>
                        <a:pt x="33" y="9"/>
                        <a:pt x="33" y="9"/>
                        <a:pt x="33" y="9"/>
                      </a:cubicBezTo>
                      <a:cubicBezTo>
                        <a:pt x="33" y="9"/>
                        <a:pt x="32" y="2"/>
                        <a:pt x="31" y="2"/>
                      </a:cubicBezTo>
                      <a:cubicBezTo>
                        <a:pt x="26" y="1"/>
                        <a:pt x="26" y="1"/>
                        <a:pt x="26" y="1"/>
                      </a:cubicBezTo>
                      <a:cubicBezTo>
                        <a:pt x="26" y="0"/>
                        <a:pt x="22" y="6"/>
                        <a:pt x="22" y="6"/>
                      </a:cubicBezTo>
                      <a:cubicBezTo>
                        <a:pt x="19" y="7"/>
                        <a:pt x="19" y="7"/>
                        <a:pt x="19" y="7"/>
                      </a:cubicBezTo>
                      <a:cubicBezTo>
                        <a:pt x="19" y="7"/>
                        <a:pt x="14" y="2"/>
                        <a:pt x="14" y="3"/>
                      </a:cubicBezTo>
                      <a:cubicBezTo>
                        <a:pt x="9" y="5"/>
                        <a:pt x="9" y="5"/>
                        <a:pt x="9" y="5"/>
                      </a:cubicBezTo>
                      <a:cubicBezTo>
                        <a:pt x="9" y="6"/>
                        <a:pt x="10" y="12"/>
                        <a:pt x="10" y="12"/>
                      </a:cubicBezTo>
                      <a:cubicBezTo>
                        <a:pt x="8" y="15"/>
                        <a:pt x="8" y="15"/>
                        <a:pt x="8" y="15"/>
                      </a:cubicBezTo>
                      <a:cubicBezTo>
                        <a:pt x="8" y="15"/>
                        <a:pt x="2" y="16"/>
                        <a:pt x="1" y="16"/>
                      </a:cubicBezTo>
                      <a:cubicBezTo>
                        <a:pt x="0" y="21"/>
                        <a:pt x="0" y="21"/>
                        <a:pt x="0" y="21"/>
                      </a:cubicBezTo>
                      <a:cubicBezTo>
                        <a:pt x="0" y="22"/>
                        <a:pt x="6" y="25"/>
                        <a:pt x="6" y="25"/>
                      </a:cubicBezTo>
                      <a:cubicBezTo>
                        <a:pt x="6" y="28"/>
                        <a:pt x="6" y="28"/>
                        <a:pt x="6" y="28"/>
                      </a:cubicBezTo>
                      <a:cubicBezTo>
                        <a:pt x="6" y="28"/>
                        <a:pt x="2" y="34"/>
                        <a:pt x="2" y="34"/>
                      </a:cubicBezTo>
                      <a:cubicBezTo>
                        <a:pt x="5" y="39"/>
                        <a:pt x="5" y="39"/>
                        <a:pt x="5" y="39"/>
                      </a:cubicBezTo>
                      <a:cubicBezTo>
                        <a:pt x="5" y="39"/>
                        <a:pt x="12" y="38"/>
                        <a:pt x="12" y="38"/>
                      </a:cubicBezTo>
                      <a:cubicBezTo>
                        <a:pt x="14" y="39"/>
                        <a:pt x="14" y="39"/>
                        <a:pt x="14" y="39"/>
                      </a:cubicBezTo>
                      <a:cubicBezTo>
                        <a:pt x="14" y="39"/>
                        <a:pt x="15" y="46"/>
                        <a:pt x="15" y="46"/>
                      </a:cubicBezTo>
                      <a:cubicBezTo>
                        <a:pt x="20" y="48"/>
                        <a:pt x="20" y="48"/>
                        <a:pt x="20" y="48"/>
                      </a:cubicBezTo>
                      <a:cubicBezTo>
                        <a:pt x="21" y="48"/>
                        <a:pt x="24" y="42"/>
                        <a:pt x="24" y="42"/>
                      </a:cubicBezTo>
                      <a:cubicBezTo>
                        <a:pt x="27" y="42"/>
                        <a:pt x="27" y="42"/>
                        <a:pt x="27" y="42"/>
                      </a:cubicBezTo>
                      <a:cubicBezTo>
                        <a:pt x="27" y="42"/>
                        <a:pt x="33" y="46"/>
                        <a:pt x="33" y="46"/>
                      </a:cubicBezTo>
                      <a:cubicBezTo>
                        <a:pt x="38" y="43"/>
                        <a:pt x="38" y="43"/>
                        <a:pt x="38" y="43"/>
                      </a:cubicBezTo>
                      <a:cubicBezTo>
                        <a:pt x="38" y="43"/>
                        <a:pt x="37" y="36"/>
                        <a:pt x="37" y="36"/>
                      </a:cubicBezTo>
                      <a:cubicBezTo>
                        <a:pt x="38" y="33"/>
                        <a:pt x="38" y="33"/>
                        <a:pt x="38" y="33"/>
                      </a:cubicBezTo>
                      <a:cubicBezTo>
                        <a:pt x="38" y="33"/>
                        <a:pt x="45" y="32"/>
                        <a:pt x="45" y="32"/>
                      </a:cubicBezTo>
                      <a:cubicBezTo>
                        <a:pt x="46" y="27"/>
                        <a:pt x="46" y="27"/>
                        <a:pt x="46" y="27"/>
                      </a:cubicBezTo>
                      <a:cubicBezTo>
                        <a:pt x="47" y="27"/>
                        <a:pt x="41" y="23"/>
                        <a:pt x="41" y="23"/>
                      </a:cubicBezTo>
                      <a:close/>
                      <a:moveTo>
                        <a:pt x="31" y="26"/>
                      </a:moveTo>
                      <a:cubicBezTo>
                        <a:pt x="30" y="30"/>
                        <a:pt x="26" y="32"/>
                        <a:pt x="22" y="31"/>
                      </a:cubicBezTo>
                      <a:cubicBezTo>
                        <a:pt x="18" y="30"/>
                        <a:pt x="15" y="26"/>
                        <a:pt x="16" y="22"/>
                      </a:cubicBezTo>
                      <a:cubicBezTo>
                        <a:pt x="17" y="18"/>
                        <a:pt x="21" y="16"/>
                        <a:pt x="25" y="17"/>
                      </a:cubicBezTo>
                      <a:cubicBezTo>
                        <a:pt x="29" y="18"/>
                        <a:pt x="32" y="22"/>
                        <a:pt x="3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80" name="i$1îďe">
                <a:extLst>
                  <a:ext uri="{FF2B5EF4-FFF2-40B4-BE49-F238E27FC236}">
                    <a16:creationId xmlns:a16="http://schemas.microsoft.com/office/drawing/2014/main" xmlns="" id="{E3C7C5D5-F632-481D-891E-1191E2E97032}"/>
                  </a:ext>
                </a:extLst>
              </p:cNvPr>
              <p:cNvSpPr/>
              <p:nvPr/>
            </p:nvSpPr>
            <p:spPr bwMode="auto">
              <a:xfrm>
                <a:off x="16111587" y="-3026254"/>
                <a:ext cx="290719" cy="285573"/>
              </a:xfrm>
              <a:custGeom>
                <a:avLst/>
                <a:gdLst>
                  <a:gd name="T0" fmla="*/ 82 w 95"/>
                  <a:gd name="T1" fmla="*/ 57 h 93"/>
                  <a:gd name="T2" fmla="*/ 95 w 95"/>
                  <a:gd name="T3" fmla="*/ 51 h 93"/>
                  <a:gd name="T4" fmla="*/ 95 w 95"/>
                  <a:gd name="T5" fmla="*/ 41 h 93"/>
                  <a:gd name="T6" fmla="*/ 82 w 95"/>
                  <a:gd name="T7" fmla="*/ 35 h 93"/>
                  <a:gd name="T8" fmla="*/ 80 w 95"/>
                  <a:gd name="T9" fmla="*/ 30 h 93"/>
                  <a:gd name="T10" fmla="*/ 85 w 95"/>
                  <a:gd name="T11" fmla="*/ 17 h 93"/>
                  <a:gd name="T12" fmla="*/ 77 w 95"/>
                  <a:gd name="T13" fmla="*/ 9 h 93"/>
                  <a:gd name="T14" fmla="*/ 64 w 95"/>
                  <a:gd name="T15" fmla="*/ 15 h 93"/>
                  <a:gd name="T16" fmla="*/ 58 w 95"/>
                  <a:gd name="T17" fmla="*/ 12 h 93"/>
                  <a:gd name="T18" fmla="*/ 53 w 95"/>
                  <a:gd name="T19" fmla="*/ 0 h 93"/>
                  <a:gd name="T20" fmla="*/ 42 w 95"/>
                  <a:gd name="T21" fmla="*/ 0 h 93"/>
                  <a:gd name="T22" fmla="*/ 37 w 95"/>
                  <a:gd name="T23" fmla="*/ 12 h 93"/>
                  <a:gd name="T24" fmla="*/ 31 w 95"/>
                  <a:gd name="T25" fmla="*/ 15 h 93"/>
                  <a:gd name="T26" fmla="*/ 18 w 95"/>
                  <a:gd name="T27" fmla="*/ 10 h 93"/>
                  <a:gd name="T28" fmla="*/ 10 w 95"/>
                  <a:gd name="T29" fmla="*/ 17 h 93"/>
                  <a:gd name="T30" fmla="*/ 15 w 95"/>
                  <a:gd name="T31" fmla="*/ 30 h 93"/>
                  <a:gd name="T32" fmla="*/ 13 w 95"/>
                  <a:gd name="T33" fmla="*/ 36 h 93"/>
                  <a:gd name="T34" fmla="*/ 0 w 95"/>
                  <a:gd name="T35" fmla="*/ 41 h 93"/>
                  <a:gd name="T36" fmla="*/ 0 w 95"/>
                  <a:gd name="T37" fmla="*/ 51 h 93"/>
                  <a:gd name="T38" fmla="*/ 13 w 95"/>
                  <a:gd name="T39" fmla="*/ 57 h 93"/>
                  <a:gd name="T40" fmla="*/ 16 w 95"/>
                  <a:gd name="T41" fmla="*/ 62 h 93"/>
                  <a:gd name="T42" fmla="*/ 10 w 95"/>
                  <a:gd name="T43" fmla="*/ 76 h 93"/>
                  <a:gd name="T44" fmla="*/ 18 w 95"/>
                  <a:gd name="T45" fmla="*/ 83 h 93"/>
                  <a:gd name="T46" fmla="*/ 31 w 95"/>
                  <a:gd name="T47" fmla="*/ 77 h 93"/>
                  <a:gd name="T48" fmla="*/ 37 w 95"/>
                  <a:gd name="T49" fmla="*/ 80 h 93"/>
                  <a:gd name="T50" fmla="*/ 43 w 95"/>
                  <a:gd name="T51" fmla="*/ 93 h 93"/>
                  <a:gd name="T52" fmla="*/ 53 w 95"/>
                  <a:gd name="T53" fmla="*/ 93 h 93"/>
                  <a:gd name="T54" fmla="*/ 58 w 95"/>
                  <a:gd name="T55" fmla="*/ 80 h 93"/>
                  <a:gd name="T56" fmla="*/ 64 w 95"/>
                  <a:gd name="T57" fmla="*/ 77 h 93"/>
                  <a:gd name="T58" fmla="*/ 78 w 95"/>
                  <a:gd name="T59" fmla="*/ 82 h 93"/>
                  <a:gd name="T60" fmla="*/ 85 w 95"/>
                  <a:gd name="T61" fmla="*/ 75 h 93"/>
                  <a:gd name="T62" fmla="*/ 80 w 95"/>
                  <a:gd name="T63" fmla="*/ 62 h 93"/>
                  <a:gd name="T64" fmla="*/ 82 w 95"/>
                  <a:gd name="T65" fmla="*/ 57 h 93"/>
                  <a:gd name="T66" fmla="*/ 48 w 95"/>
                  <a:gd name="T67" fmla="*/ 61 h 93"/>
                  <a:gd name="T68" fmla="*/ 32 w 95"/>
                  <a:gd name="T69" fmla="*/ 46 h 93"/>
                  <a:gd name="T70" fmla="*/ 48 w 95"/>
                  <a:gd name="T71" fmla="*/ 31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5"/>
                      <a:pt x="82" y="35"/>
                    </a:cubicBezTo>
                    <a:cubicBezTo>
                      <a:pt x="80" y="30"/>
                      <a:pt x="80" y="30"/>
                      <a:pt x="80" y="30"/>
                    </a:cubicBezTo>
                    <a:cubicBezTo>
                      <a:pt x="80" y="30"/>
                      <a:pt x="85" y="17"/>
                      <a:pt x="85" y="17"/>
                    </a:cubicBezTo>
                    <a:cubicBezTo>
                      <a:pt x="77" y="9"/>
                      <a:pt x="77" y="9"/>
                      <a:pt x="77" y="9"/>
                    </a:cubicBezTo>
                    <a:cubicBezTo>
                      <a:pt x="77" y="9"/>
                      <a:pt x="64" y="15"/>
                      <a:pt x="64" y="15"/>
                    </a:cubicBezTo>
                    <a:cubicBezTo>
                      <a:pt x="58" y="12"/>
                      <a:pt x="58" y="12"/>
                      <a:pt x="58" y="12"/>
                    </a:cubicBezTo>
                    <a:cubicBezTo>
                      <a:pt x="58" y="12"/>
                      <a:pt x="53" y="0"/>
                      <a:pt x="53" y="0"/>
                    </a:cubicBezTo>
                    <a:cubicBezTo>
                      <a:pt x="42" y="0"/>
                      <a:pt x="42" y="0"/>
                      <a:pt x="42" y="0"/>
                    </a:cubicBezTo>
                    <a:cubicBezTo>
                      <a:pt x="41" y="0"/>
                      <a:pt x="37" y="12"/>
                      <a:pt x="37" y="12"/>
                    </a:cubicBezTo>
                    <a:cubicBezTo>
                      <a:pt x="31" y="15"/>
                      <a:pt x="31" y="15"/>
                      <a:pt x="31" y="15"/>
                    </a:cubicBezTo>
                    <a:cubicBezTo>
                      <a:pt x="31" y="15"/>
                      <a:pt x="18" y="9"/>
                      <a:pt x="18" y="10"/>
                    </a:cubicBezTo>
                    <a:cubicBezTo>
                      <a:pt x="10" y="17"/>
                      <a:pt x="10" y="17"/>
                      <a:pt x="10" y="17"/>
                    </a:cubicBezTo>
                    <a:cubicBezTo>
                      <a:pt x="10" y="18"/>
                      <a:pt x="15" y="30"/>
                      <a:pt x="15" y="30"/>
                    </a:cubicBezTo>
                    <a:cubicBezTo>
                      <a:pt x="13" y="36"/>
                      <a:pt x="13" y="36"/>
                      <a:pt x="13" y="36"/>
                    </a:cubicBezTo>
                    <a:cubicBezTo>
                      <a:pt x="13" y="36"/>
                      <a:pt x="0" y="41"/>
                      <a:pt x="0" y="41"/>
                    </a:cubicBezTo>
                    <a:cubicBezTo>
                      <a:pt x="0" y="51"/>
                      <a:pt x="0" y="51"/>
                      <a:pt x="0" y="51"/>
                    </a:cubicBezTo>
                    <a:cubicBezTo>
                      <a:pt x="0" y="52"/>
                      <a:pt x="13" y="57"/>
                      <a:pt x="13" y="57"/>
                    </a:cubicBezTo>
                    <a:cubicBezTo>
                      <a:pt x="16" y="62"/>
                      <a:pt x="16" y="62"/>
                      <a:pt x="16" y="62"/>
                    </a:cubicBezTo>
                    <a:cubicBezTo>
                      <a:pt x="16" y="62"/>
                      <a:pt x="10" y="75"/>
                      <a:pt x="10" y="76"/>
                    </a:cubicBezTo>
                    <a:cubicBezTo>
                      <a:pt x="18" y="83"/>
                      <a:pt x="18" y="83"/>
                      <a:pt x="18" y="83"/>
                    </a:cubicBezTo>
                    <a:cubicBezTo>
                      <a:pt x="18" y="83"/>
                      <a:pt x="31" y="77"/>
                      <a:pt x="31" y="77"/>
                    </a:cubicBezTo>
                    <a:cubicBezTo>
                      <a:pt x="37" y="80"/>
                      <a:pt x="37" y="80"/>
                      <a:pt x="37" y="80"/>
                    </a:cubicBezTo>
                    <a:cubicBezTo>
                      <a:pt x="37" y="80"/>
                      <a:pt x="42" y="93"/>
                      <a:pt x="43" y="93"/>
                    </a:cubicBezTo>
                    <a:cubicBezTo>
                      <a:pt x="53" y="93"/>
                      <a:pt x="53" y="93"/>
                      <a:pt x="53" y="93"/>
                    </a:cubicBezTo>
                    <a:cubicBezTo>
                      <a:pt x="54" y="93"/>
                      <a:pt x="58" y="80"/>
                      <a:pt x="58" y="80"/>
                    </a:cubicBezTo>
                    <a:cubicBezTo>
                      <a:pt x="64" y="77"/>
                      <a:pt x="64" y="77"/>
                      <a:pt x="64" y="77"/>
                    </a:cubicBezTo>
                    <a:cubicBezTo>
                      <a:pt x="64" y="77"/>
                      <a:pt x="77" y="83"/>
                      <a:pt x="78" y="82"/>
                    </a:cubicBezTo>
                    <a:cubicBezTo>
                      <a:pt x="85" y="75"/>
                      <a:pt x="85" y="75"/>
                      <a:pt x="85" y="75"/>
                    </a:cubicBezTo>
                    <a:cubicBezTo>
                      <a:pt x="85" y="75"/>
                      <a:pt x="80" y="62"/>
                      <a:pt x="80" y="62"/>
                    </a:cubicBezTo>
                    <a:lnTo>
                      <a:pt x="82" y="57"/>
                    </a:lnTo>
                    <a:close/>
                    <a:moveTo>
                      <a:pt x="48" y="61"/>
                    </a:moveTo>
                    <a:cubicBezTo>
                      <a:pt x="39" y="61"/>
                      <a:pt x="32" y="54"/>
                      <a:pt x="32" y="46"/>
                    </a:cubicBezTo>
                    <a:cubicBezTo>
                      <a:pt x="32" y="38"/>
                      <a:pt x="39" y="31"/>
                      <a:pt x="48" y="31"/>
                    </a:cubicBezTo>
                    <a:cubicBezTo>
                      <a:pt x="56" y="31"/>
                      <a:pt x="63" y="38"/>
                      <a:pt x="63" y="46"/>
                    </a:cubicBezTo>
                    <a:cubicBezTo>
                      <a:pt x="63" y="54"/>
                      <a:pt x="56" y="61"/>
                      <a:pt x="48" y="61"/>
                    </a:cubicBezTo>
                    <a:close/>
                  </a:path>
                </a:pathLst>
              </a:custGeom>
              <a:grpFill/>
              <a:ln>
                <a:noFill/>
              </a:ln>
            </p:spPr>
            <p:txBody>
              <a:bodyPr anchor="ctr"/>
              <a:lstStyle/>
              <a:p>
                <a:pPr algn="ctr"/>
                <a:endParaRPr/>
              </a:p>
            </p:txBody>
          </p:sp>
          <p:grpSp>
            <p:nvGrpSpPr>
              <p:cNvPr id="1481" name="íšľíḓè">
                <a:extLst>
                  <a:ext uri="{FF2B5EF4-FFF2-40B4-BE49-F238E27FC236}">
                    <a16:creationId xmlns:a16="http://schemas.microsoft.com/office/drawing/2014/main" xmlns="" id="{43041DDA-B053-4950-A797-0C442E98C568}"/>
                  </a:ext>
                </a:extLst>
              </p:cNvPr>
              <p:cNvGrpSpPr/>
              <p:nvPr/>
            </p:nvGrpSpPr>
            <p:grpSpPr>
              <a:xfrm>
                <a:off x="18188427" y="-1691672"/>
                <a:ext cx="325585" cy="316603"/>
                <a:chOff x="390525" y="2455863"/>
                <a:chExt cx="230188" cy="223838"/>
              </a:xfrm>
              <a:grpFill/>
            </p:grpSpPr>
            <p:sp>
              <p:nvSpPr>
                <p:cNvPr id="1618" name="íṣ1iďè">
                  <a:extLst>
                    <a:ext uri="{FF2B5EF4-FFF2-40B4-BE49-F238E27FC236}">
                      <a16:creationId xmlns:a16="http://schemas.microsoft.com/office/drawing/2014/main" xmlns="" id="{5D6CE016-14CC-49E9-9996-3DC86003093E}"/>
                    </a:ext>
                  </a:extLst>
                </p:cNvPr>
                <p:cNvSpPr/>
                <p:nvPr/>
              </p:nvSpPr>
              <p:spPr bwMode="auto">
                <a:xfrm>
                  <a:off x="498475" y="2559051"/>
                  <a:ext cx="122238" cy="120650"/>
                </a:xfrm>
                <a:custGeom>
                  <a:avLst/>
                  <a:gdLst>
                    <a:gd name="T0" fmla="*/ 57 w 64"/>
                    <a:gd name="T1" fmla="*/ 34 h 63"/>
                    <a:gd name="T2" fmla="*/ 30 w 64"/>
                    <a:gd name="T3" fmla="*/ 7 h 63"/>
                    <a:gd name="T4" fmla="*/ 14 w 64"/>
                    <a:gd name="T5" fmla="*/ 3 h 63"/>
                    <a:gd name="T6" fmla="*/ 11 w 64"/>
                    <a:gd name="T7" fmla="*/ 0 h 63"/>
                    <a:gd name="T8" fmla="*/ 8 w 64"/>
                    <a:gd name="T9" fmla="*/ 4 h 63"/>
                    <a:gd name="T10" fmla="*/ 3 w 64"/>
                    <a:gd name="T11" fmla="*/ 5 h 63"/>
                    <a:gd name="T12" fmla="*/ 2 w 64"/>
                    <a:gd name="T13" fmla="*/ 9 h 63"/>
                    <a:gd name="T14" fmla="*/ 0 w 64"/>
                    <a:gd name="T15" fmla="*/ 11 h 63"/>
                    <a:gd name="T16" fmla="*/ 3 w 64"/>
                    <a:gd name="T17" fmla="*/ 15 h 63"/>
                    <a:gd name="T18" fmla="*/ 7 w 64"/>
                    <a:gd name="T19" fmla="*/ 30 h 63"/>
                    <a:gd name="T20" fmla="*/ 34 w 64"/>
                    <a:gd name="T21" fmla="*/ 57 h 63"/>
                    <a:gd name="T22" fmla="*/ 57 w 64"/>
                    <a:gd name="T23" fmla="*/ 57 h 63"/>
                    <a:gd name="T24" fmla="*/ 57 w 64"/>
                    <a:gd name="T25" fmla="*/ 34 h 63"/>
                    <a:gd name="T26" fmla="*/ 52 w 64"/>
                    <a:gd name="T27" fmla="*/ 52 h 63"/>
                    <a:gd name="T28" fmla="*/ 37 w 64"/>
                    <a:gd name="T29" fmla="*/ 52 h 63"/>
                    <a:gd name="T30" fmla="*/ 13 w 64"/>
                    <a:gd name="T31" fmla="*/ 28 h 63"/>
                    <a:gd name="T32" fmla="*/ 9 w 64"/>
                    <a:gd name="T33" fmla="*/ 21 h 63"/>
                    <a:gd name="T34" fmla="*/ 14 w 64"/>
                    <a:gd name="T35" fmla="*/ 25 h 63"/>
                    <a:gd name="T36" fmla="*/ 25 w 64"/>
                    <a:gd name="T37" fmla="*/ 25 h 63"/>
                    <a:gd name="T38" fmla="*/ 25 w 64"/>
                    <a:gd name="T39" fmla="*/ 14 h 63"/>
                    <a:gd name="T40" fmla="*/ 20 w 64"/>
                    <a:gd name="T41" fmla="*/ 9 h 63"/>
                    <a:gd name="T42" fmla="*/ 28 w 64"/>
                    <a:gd name="T43" fmla="*/ 12 h 63"/>
                    <a:gd name="T44" fmla="*/ 52 w 64"/>
                    <a:gd name="T45" fmla="*/ 36 h 63"/>
                    <a:gd name="T46" fmla="*/ 52 w 64"/>
                    <a:gd name="T47"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63">
                      <a:moveTo>
                        <a:pt x="57" y="34"/>
                      </a:moveTo>
                      <a:cubicBezTo>
                        <a:pt x="30" y="7"/>
                        <a:pt x="30" y="7"/>
                        <a:pt x="30" y="7"/>
                      </a:cubicBezTo>
                      <a:cubicBezTo>
                        <a:pt x="26" y="3"/>
                        <a:pt x="20" y="1"/>
                        <a:pt x="14" y="3"/>
                      </a:cubicBezTo>
                      <a:cubicBezTo>
                        <a:pt x="11" y="0"/>
                        <a:pt x="11" y="0"/>
                        <a:pt x="11" y="0"/>
                      </a:cubicBezTo>
                      <a:cubicBezTo>
                        <a:pt x="8" y="4"/>
                        <a:pt x="8" y="4"/>
                        <a:pt x="8" y="4"/>
                      </a:cubicBezTo>
                      <a:cubicBezTo>
                        <a:pt x="3" y="5"/>
                        <a:pt x="3" y="5"/>
                        <a:pt x="3" y="5"/>
                      </a:cubicBezTo>
                      <a:cubicBezTo>
                        <a:pt x="2" y="9"/>
                        <a:pt x="2" y="9"/>
                        <a:pt x="2" y="9"/>
                      </a:cubicBezTo>
                      <a:cubicBezTo>
                        <a:pt x="0" y="11"/>
                        <a:pt x="0" y="11"/>
                        <a:pt x="0" y="11"/>
                      </a:cubicBezTo>
                      <a:cubicBezTo>
                        <a:pt x="3" y="15"/>
                        <a:pt x="3" y="15"/>
                        <a:pt x="3" y="15"/>
                      </a:cubicBezTo>
                      <a:cubicBezTo>
                        <a:pt x="2" y="20"/>
                        <a:pt x="3" y="26"/>
                        <a:pt x="7" y="30"/>
                      </a:cubicBezTo>
                      <a:cubicBezTo>
                        <a:pt x="34" y="57"/>
                        <a:pt x="34" y="57"/>
                        <a:pt x="34" y="57"/>
                      </a:cubicBezTo>
                      <a:cubicBezTo>
                        <a:pt x="41" y="63"/>
                        <a:pt x="51" y="63"/>
                        <a:pt x="57" y="57"/>
                      </a:cubicBezTo>
                      <a:cubicBezTo>
                        <a:pt x="64" y="51"/>
                        <a:pt x="64" y="40"/>
                        <a:pt x="57" y="34"/>
                      </a:cubicBezTo>
                      <a:close/>
                      <a:moveTo>
                        <a:pt x="52" y="52"/>
                      </a:moveTo>
                      <a:cubicBezTo>
                        <a:pt x="48" y="56"/>
                        <a:pt x="41" y="56"/>
                        <a:pt x="37" y="52"/>
                      </a:cubicBezTo>
                      <a:cubicBezTo>
                        <a:pt x="13" y="28"/>
                        <a:pt x="13" y="28"/>
                        <a:pt x="13" y="28"/>
                      </a:cubicBezTo>
                      <a:cubicBezTo>
                        <a:pt x="11" y="26"/>
                        <a:pt x="10" y="23"/>
                        <a:pt x="9" y="21"/>
                      </a:cubicBezTo>
                      <a:cubicBezTo>
                        <a:pt x="14" y="25"/>
                        <a:pt x="14" y="25"/>
                        <a:pt x="14" y="25"/>
                      </a:cubicBezTo>
                      <a:cubicBezTo>
                        <a:pt x="17" y="28"/>
                        <a:pt x="22" y="28"/>
                        <a:pt x="25" y="25"/>
                      </a:cubicBezTo>
                      <a:cubicBezTo>
                        <a:pt x="28" y="22"/>
                        <a:pt x="28" y="17"/>
                        <a:pt x="25" y="14"/>
                      </a:cubicBezTo>
                      <a:cubicBezTo>
                        <a:pt x="20" y="9"/>
                        <a:pt x="20" y="9"/>
                        <a:pt x="20" y="9"/>
                      </a:cubicBezTo>
                      <a:cubicBezTo>
                        <a:pt x="23" y="9"/>
                        <a:pt x="26" y="10"/>
                        <a:pt x="28" y="12"/>
                      </a:cubicBezTo>
                      <a:cubicBezTo>
                        <a:pt x="52" y="36"/>
                        <a:pt x="52" y="36"/>
                        <a:pt x="52" y="36"/>
                      </a:cubicBezTo>
                      <a:cubicBezTo>
                        <a:pt x="56" y="41"/>
                        <a:pt x="57" y="48"/>
                        <a:pt x="52"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9" name="íṡ1ïḑè">
                  <a:extLst>
                    <a:ext uri="{FF2B5EF4-FFF2-40B4-BE49-F238E27FC236}">
                      <a16:creationId xmlns:a16="http://schemas.microsoft.com/office/drawing/2014/main" xmlns="" id="{EB8D177C-D0E6-411D-85B4-6FF592140BA9}"/>
                    </a:ext>
                  </a:extLst>
                </p:cNvPr>
                <p:cNvSpPr/>
                <p:nvPr/>
              </p:nvSpPr>
              <p:spPr bwMode="auto">
                <a:xfrm>
                  <a:off x="390525" y="2455863"/>
                  <a:ext cx="123825" cy="117475"/>
                </a:xfrm>
                <a:custGeom>
                  <a:avLst/>
                  <a:gdLst>
                    <a:gd name="T0" fmla="*/ 50 w 65"/>
                    <a:gd name="T1" fmla="*/ 60 h 62"/>
                    <a:gd name="T2" fmla="*/ 53 w 65"/>
                    <a:gd name="T3" fmla="*/ 62 h 62"/>
                    <a:gd name="T4" fmla="*/ 58 w 65"/>
                    <a:gd name="T5" fmla="*/ 60 h 62"/>
                    <a:gd name="T6" fmla="*/ 60 w 65"/>
                    <a:gd name="T7" fmla="*/ 57 h 62"/>
                    <a:gd name="T8" fmla="*/ 63 w 65"/>
                    <a:gd name="T9" fmla="*/ 57 h 62"/>
                    <a:gd name="T10" fmla="*/ 65 w 65"/>
                    <a:gd name="T11" fmla="*/ 52 h 62"/>
                    <a:gd name="T12" fmla="*/ 61 w 65"/>
                    <a:gd name="T13" fmla="*/ 48 h 62"/>
                    <a:gd name="T14" fmla="*/ 56 w 65"/>
                    <a:gd name="T15" fmla="*/ 33 h 62"/>
                    <a:gd name="T16" fmla="*/ 29 w 65"/>
                    <a:gd name="T17" fmla="*/ 6 h 62"/>
                    <a:gd name="T18" fmla="*/ 6 w 65"/>
                    <a:gd name="T19" fmla="*/ 6 h 62"/>
                    <a:gd name="T20" fmla="*/ 6 w 65"/>
                    <a:gd name="T21" fmla="*/ 29 h 62"/>
                    <a:gd name="T22" fmla="*/ 33 w 65"/>
                    <a:gd name="T23" fmla="*/ 56 h 62"/>
                    <a:gd name="T24" fmla="*/ 50 w 65"/>
                    <a:gd name="T25" fmla="*/ 60 h 62"/>
                    <a:gd name="T26" fmla="*/ 12 w 65"/>
                    <a:gd name="T27" fmla="*/ 27 h 62"/>
                    <a:gd name="T28" fmla="*/ 11 w 65"/>
                    <a:gd name="T29" fmla="*/ 11 h 62"/>
                    <a:gd name="T30" fmla="*/ 27 w 65"/>
                    <a:gd name="T31" fmla="*/ 12 h 62"/>
                    <a:gd name="T32" fmla="*/ 51 w 65"/>
                    <a:gd name="T33" fmla="*/ 36 h 62"/>
                    <a:gd name="T34" fmla="*/ 54 w 65"/>
                    <a:gd name="T35" fmla="*/ 41 h 62"/>
                    <a:gd name="T36" fmla="*/ 43 w 65"/>
                    <a:gd name="T37" fmla="*/ 42 h 62"/>
                    <a:gd name="T38" fmla="*/ 43 w 65"/>
                    <a:gd name="T39" fmla="*/ 53 h 62"/>
                    <a:gd name="T40" fmla="*/ 45 w 65"/>
                    <a:gd name="T41" fmla="*/ 54 h 62"/>
                    <a:gd name="T42" fmla="*/ 36 w 65"/>
                    <a:gd name="T43" fmla="*/ 51 h 62"/>
                    <a:gd name="T44" fmla="*/ 12 w 65"/>
                    <a:gd name="T45"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2">
                      <a:moveTo>
                        <a:pt x="50" y="60"/>
                      </a:moveTo>
                      <a:cubicBezTo>
                        <a:pt x="53" y="62"/>
                        <a:pt x="53" y="62"/>
                        <a:pt x="53" y="62"/>
                      </a:cubicBezTo>
                      <a:cubicBezTo>
                        <a:pt x="58" y="60"/>
                        <a:pt x="58" y="60"/>
                        <a:pt x="58" y="60"/>
                      </a:cubicBezTo>
                      <a:cubicBezTo>
                        <a:pt x="60" y="57"/>
                        <a:pt x="60" y="57"/>
                        <a:pt x="60" y="57"/>
                      </a:cubicBezTo>
                      <a:cubicBezTo>
                        <a:pt x="63" y="57"/>
                        <a:pt x="63" y="57"/>
                        <a:pt x="63" y="57"/>
                      </a:cubicBezTo>
                      <a:cubicBezTo>
                        <a:pt x="65" y="52"/>
                        <a:pt x="65" y="52"/>
                        <a:pt x="65" y="52"/>
                      </a:cubicBezTo>
                      <a:cubicBezTo>
                        <a:pt x="61" y="48"/>
                        <a:pt x="61" y="48"/>
                        <a:pt x="61" y="48"/>
                      </a:cubicBezTo>
                      <a:cubicBezTo>
                        <a:pt x="62" y="43"/>
                        <a:pt x="60" y="37"/>
                        <a:pt x="56" y="33"/>
                      </a:cubicBezTo>
                      <a:cubicBezTo>
                        <a:pt x="29" y="6"/>
                        <a:pt x="29" y="6"/>
                        <a:pt x="29" y="6"/>
                      </a:cubicBezTo>
                      <a:cubicBezTo>
                        <a:pt x="23" y="0"/>
                        <a:pt x="13" y="0"/>
                        <a:pt x="6" y="6"/>
                      </a:cubicBezTo>
                      <a:cubicBezTo>
                        <a:pt x="0" y="13"/>
                        <a:pt x="0" y="23"/>
                        <a:pt x="6" y="29"/>
                      </a:cubicBezTo>
                      <a:cubicBezTo>
                        <a:pt x="33" y="56"/>
                        <a:pt x="33" y="56"/>
                        <a:pt x="33" y="56"/>
                      </a:cubicBezTo>
                      <a:cubicBezTo>
                        <a:pt x="38" y="61"/>
                        <a:pt x="45" y="62"/>
                        <a:pt x="50" y="60"/>
                      </a:cubicBezTo>
                      <a:close/>
                      <a:moveTo>
                        <a:pt x="12" y="27"/>
                      </a:moveTo>
                      <a:cubicBezTo>
                        <a:pt x="7" y="22"/>
                        <a:pt x="7" y="15"/>
                        <a:pt x="11" y="11"/>
                      </a:cubicBezTo>
                      <a:cubicBezTo>
                        <a:pt x="15" y="7"/>
                        <a:pt x="22" y="7"/>
                        <a:pt x="27" y="12"/>
                      </a:cubicBezTo>
                      <a:cubicBezTo>
                        <a:pt x="51" y="36"/>
                        <a:pt x="51" y="36"/>
                        <a:pt x="51" y="36"/>
                      </a:cubicBezTo>
                      <a:cubicBezTo>
                        <a:pt x="53" y="37"/>
                        <a:pt x="54" y="39"/>
                        <a:pt x="54" y="41"/>
                      </a:cubicBezTo>
                      <a:cubicBezTo>
                        <a:pt x="51" y="39"/>
                        <a:pt x="46" y="39"/>
                        <a:pt x="43" y="42"/>
                      </a:cubicBezTo>
                      <a:cubicBezTo>
                        <a:pt x="40" y="45"/>
                        <a:pt x="40" y="50"/>
                        <a:pt x="43" y="53"/>
                      </a:cubicBezTo>
                      <a:cubicBezTo>
                        <a:pt x="45" y="54"/>
                        <a:pt x="45" y="54"/>
                        <a:pt x="45" y="54"/>
                      </a:cubicBezTo>
                      <a:cubicBezTo>
                        <a:pt x="42" y="54"/>
                        <a:pt x="38" y="53"/>
                        <a:pt x="36" y="51"/>
                      </a:cubicBezTo>
                      <a:lnTo>
                        <a:pt x="1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0" name="íṧļíḋe">
                  <a:extLst>
                    <a:ext uri="{FF2B5EF4-FFF2-40B4-BE49-F238E27FC236}">
                      <a16:creationId xmlns:a16="http://schemas.microsoft.com/office/drawing/2014/main" xmlns="" id="{72D2E9B1-D32B-4DD9-B010-841D681ADA8E}"/>
                    </a:ext>
                  </a:extLst>
                </p:cNvPr>
                <p:cNvSpPr/>
                <p:nvPr/>
              </p:nvSpPr>
              <p:spPr bwMode="auto">
                <a:xfrm>
                  <a:off x="517525" y="2525713"/>
                  <a:ext cx="6350"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21" name="íṩļïḑe">
                  <a:extLst>
                    <a:ext uri="{FF2B5EF4-FFF2-40B4-BE49-F238E27FC236}">
                      <a16:creationId xmlns:a16="http://schemas.microsoft.com/office/drawing/2014/main" xmlns="" id="{8B36E830-1594-4B2E-80F2-D9BD6B1EB5BF}"/>
                    </a:ext>
                  </a:extLst>
                </p:cNvPr>
                <p:cNvSpPr/>
                <p:nvPr/>
              </p:nvSpPr>
              <p:spPr bwMode="auto">
                <a:xfrm>
                  <a:off x="525463" y="2549526"/>
                  <a:ext cx="23813" cy="47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22" name="iṥľîḋè">
                  <a:extLst>
                    <a:ext uri="{FF2B5EF4-FFF2-40B4-BE49-F238E27FC236}">
                      <a16:creationId xmlns:a16="http://schemas.microsoft.com/office/drawing/2014/main" xmlns="" id="{AD62ACA7-7E39-4363-87A3-42D872BE651F}"/>
                    </a:ext>
                  </a:extLst>
                </p:cNvPr>
                <p:cNvSpPr/>
                <p:nvPr/>
              </p:nvSpPr>
              <p:spPr bwMode="auto">
                <a:xfrm>
                  <a:off x="488950" y="2584451"/>
                  <a:ext cx="6350"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23" name="îṧḻíḋè">
                  <a:extLst>
                    <a:ext uri="{FF2B5EF4-FFF2-40B4-BE49-F238E27FC236}">
                      <a16:creationId xmlns:a16="http://schemas.microsoft.com/office/drawing/2014/main" xmlns="" id="{34534072-9F48-46BF-B074-C725308AA09F}"/>
                    </a:ext>
                  </a:extLst>
                </p:cNvPr>
                <p:cNvSpPr/>
                <p:nvPr/>
              </p:nvSpPr>
              <p:spPr bwMode="auto">
                <a:xfrm>
                  <a:off x="465138" y="2578101"/>
                  <a:ext cx="222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sp>
            <p:nvSpPr>
              <p:cNvPr id="1482" name="iṥḷîḓê">
                <a:extLst>
                  <a:ext uri="{FF2B5EF4-FFF2-40B4-BE49-F238E27FC236}">
                    <a16:creationId xmlns:a16="http://schemas.microsoft.com/office/drawing/2014/main" xmlns="" id="{200BEF0A-32B6-4B91-B043-F33032E1DD5E}"/>
                  </a:ext>
                </a:extLst>
              </p:cNvPr>
              <p:cNvSpPr/>
              <p:nvPr/>
            </p:nvSpPr>
            <p:spPr bwMode="auto">
              <a:xfrm>
                <a:off x="18513137" y="-2388198"/>
                <a:ext cx="290719" cy="285573"/>
              </a:xfrm>
              <a:custGeom>
                <a:avLst/>
                <a:gdLst>
                  <a:gd name="T0" fmla="*/ 82 w 95"/>
                  <a:gd name="T1" fmla="*/ 57 h 93"/>
                  <a:gd name="T2" fmla="*/ 95 w 95"/>
                  <a:gd name="T3" fmla="*/ 51 h 93"/>
                  <a:gd name="T4" fmla="*/ 95 w 95"/>
                  <a:gd name="T5" fmla="*/ 41 h 93"/>
                  <a:gd name="T6" fmla="*/ 82 w 95"/>
                  <a:gd name="T7" fmla="*/ 35 h 93"/>
                  <a:gd name="T8" fmla="*/ 80 w 95"/>
                  <a:gd name="T9" fmla="*/ 30 h 93"/>
                  <a:gd name="T10" fmla="*/ 85 w 95"/>
                  <a:gd name="T11" fmla="*/ 17 h 93"/>
                  <a:gd name="T12" fmla="*/ 77 w 95"/>
                  <a:gd name="T13" fmla="*/ 9 h 93"/>
                  <a:gd name="T14" fmla="*/ 64 w 95"/>
                  <a:gd name="T15" fmla="*/ 15 h 93"/>
                  <a:gd name="T16" fmla="*/ 58 w 95"/>
                  <a:gd name="T17" fmla="*/ 12 h 93"/>
                  <a:gd name="T18" fmla="*/ 53 w 95"/>
                  <a:gd name="T19" fmla="*/ 0 h 93"/>
                  <a:gd name="T20" fmla="*/ 42 w 95"/>
                  <a:gd name="T21" fmla="*/ 0 h 93"/>
                  <a:gd name="T22" fmla="*/ 37 w 95"/>
                  <a:gd name="T23" fmla="*/ 12 h 93"/>
                  <a:gd name="T24" fmla="*/ 31 w 95"/>
                  <a:gd name="T25" fmla="*/ 15 h 93"/>
                  <a:gd name="T26" fmla="*/ 18 w 95"/>
                  <a:gd name="T27" fmla="*/ 10 h 93"/>
                  <a:gd name="T28" fmla="*/ 10 w 95"/>
                  <a:gd name="T29" fmla="*/ 17 h 93"/>
                  <a:gd name="T30" fmla="*/ 15 w 95"/>
                  <a:gd name="T31" fmla="*/ 30 h 93"/>
                  <a:gd name="T32" fmla="*/ 13 w 95"/>
                  <a:gd name="T33" fmla="*/ 36 h 93"/>
                  <a:gd name="T34" fmla="*/ 0 w 95"/>
                  <a:gd name="T35" fmla="*/ 41 h 93"/>
                  <a:gd name="T36" fmla="*/ 0 w 95"/>
                  <a:gd name="T37" fmla="*/ 51 h 93"/>
                  <a:gd name="T38" fmla="*/ 13 w 95"/>
                  <a:gd name="T39" fmla="*/ 57 h 93"/>
                  <a:gd name="T40" fmla="*/ 16 w 95"/>
                  <a:gd name="T41" fmla="*/ 62 h 93"/>
                  <a:gd name="T42" fmla="*/ 10 w 95"/>
                  <a:gd name="T43" fmla="*/ 76 h 93"/>
                  <a:gd name="T44" fmla="*/ 18 w 95"/>
                  <a:gd name="T45" fmla="*/ 83 h 93"/>
                  <a:gd name="T46" fmla="*/ 31 w 95"/>
                  <a:gd name="T47" fmla="*/ 77 h 93"/>
                  <a:gd name="T48" fmla="*/ 37 w 95"/>
                  <a:gd name="T49" fmla="*/ 80 h 93"/>
                  <a:gd name="T50" fmla="*/ 43 w 95"/>
                  <a:gd name="T51" fmla="*/ 93 h 93"/>
                  <a:gd name="T52" fmla="*/ 53 w 95"/>
                  <a:gd name="T53" fmla="*/ 93 h 93"/>
                  <a:gd name="T54" fmla="*/ 58 w 95"/>
                  <a:gd name="T55" fmla="*/ 80 h 93"/>
                  <a:gd name="T56" fmla="*/ 64 w 95"/>
                  <a:gd name="T57" fmla="*/ 77 h 93"/>
                  <a:gd name="T58" fmla="*/ 78 w 95"/>
                  <a:gd name="T59" fmla="*/ 82 h 93"/>
                  <a:gd name="T60" fmla="*/ 85 w 95"/>
                  <a:gd name="T61" fmla="*/ 75 h 93"/>
                  <a:gd name="T62" fmla="*/ 80 w 95"/>
                  <a:gd name="T63" fmla="*/ 62 h 93"/>
                  <a:gd name="T64" fmla="*/ 82 w 95"/>
                  <a:gd name="T65" fmla="*/ 57 h 93"/>
                  <a:gd name="T66" fmla="*/ 48 w 95"/>
                  <a:gd name="T67" fmla="*/ 61 h 93"/>
                  <a:gd name="T68" fmla="*/ 32 w 95"/>
                  <a:gd name="T69" fmla="*/ 46 h 93"/>
                  <a:gd name="T70" fmla="*/ 48 w 95"/>
                  <a:gd name="T71" fmla="*/ 31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5"/>
                      <a:pt x="82" y="35"/>
                    </a:cubicBezTo>
                    <a:cubicBezTo>
                      <a:pt x="80" y="30"/>
                      <a:pt x="80" y="30"/>
                      <a:pt x="80" y="30"/>
                    </a:cubicBezTo>
                    <a:cubicBezTo>
                      <a:pt x="80" y="30"/>
                      <a:pt x="85" y="17"/>
                      <a:pt x="85" y="17"/>
                    </a:cubicBezTo>
                    <a:cubicBezTo>
                      <a:pt x="77" y="9"/>
                      <a:pt x="77" y="9"/>
                      <a:pt x="77" y="9"/>
                    </a:cubicBezTo>
                    <a:cubicBezTo>
                      <a:pt x="77" y="9"/>
                      <a:pt x="64" y="15"/>
                      <a:pt x="64" y="15"/>
                    </a:cubicBezTo>
                    <a:cubicBezTo>
                      <a:pt x="58" y="12"/>
                      <a:pt x="58" y="12"/>
                      <a:pt x="58" y="12"/>
                    </a:cubicBezTo>
                    <a:cubicBezTo>
                      <a:pt x="58" y="12"/>
                      <a:pt x="53" y="0"/>
                      <a:pt x="53" y="0"/>
                    </a:cubicBezTo>
                    <a:cubicBezTo>
                      <a:pt x="42" y="0"/>
                      <a:pt x="42" y="0"/>
                      <a:pt x="42" y="0"/>
                    </a:cubicBezTo>
                    <a:cubicBezTo>
                      <a:pt x="41" y="0"/>
                      <a:pt x="37" y="12"/>
                      <a:pt x="37" y="12"/>
                    </a:cubicBezTo>
                    <a:cubicBezTo>
                      <a:pt x="31" y="15"/>
                      <a:pt x="31" y="15"/>
                      <a:pt x="31" y="15"/>
                    </a:cubicBezTo>
                    <a:cubicBezTo>
                      <a:pt x="31" y="15"/>
                      <a:pt x="18" y="9"/>
                      <a:pt x="18" y="10"/>
                    </a:cubicBezTo>
                    <a:cubicBezTo>
                      <a:pt x="10" y="17"/>
                      <a:pt x="10" y="17"/>
                      <a:pt x="10" y="17"/>
                    </a:cubicBezTo>
                    <a:cubicBezTo>
                      <a:pt x="10" y="18"/>
                      <a:pt x="15" y="30"/>
                      <a:pt x="15" y="30"/>
                    </a:cubicBezTo>
                    <a:cubicBezTo>
                      <a:pt x="13" y="36"/>
                      <a:pt x="13" y="36"/>
                      <a:pt x="13" y="36"/>
                    </a:cubicBezTo>
                    <a:cubicBezTo>
                      <a:pt x="13" y="36"/>
                      <a:pt x="0" y="41"/>
                      <a:pt x="0" y="41"/>
                    </a:cubicBezTo>
                    <a:cubicBezTo>
                      <a:pt x="0" y="51"/>
                      <a:pt x="0" y="51"/>
                      <a:pt x="0" y="51"/>
                    </a:cubicBezTo>
                    <a:cubicBezTo>
                      <a:pt x="0" y="52"/>
                      <a:pt x="13" y="57"/>
                      <a:pt x="13" y="57"/>
                    </a:cubicBezTo>
                    <a:cubicBezTo>
                      <a:pt x="16" y="62"/>
                      <a:pt x="16" y="62"/>
                      <a:pt x="16" y="62"/>
                    </a:cubicBezTo>
                    <a:cubicBezTo>
                      <a:pt x="16" y="62"/>
                      <a:pt x="10" y="75"/>
                      <a:pt x="10" y="76"/>
                    </a:cubicBezTo>
                    <a:cubicBezTo>
                      <a:pt x="18" y="83"/>
                      <a:pt x="18" y="83"/>
                      <a:pt x="18" y="83"/>
                    </a:cubicBezTo>
                    <a:cubicBezTo>
                      <a:pt x="18" y="83"/>
                      <a:pt x="31" y="77"/>
                      <a:pt x="31" y="77"/>
                    </a:cubicBezTo>
                    <a:cubicBezTo>
                      <a:pt x="37" y="80"/>
                      <a:pt x="37" y="80"/>
                      <a:pt x="37" y="80"/>
                    </a:cubicBezTo>
                    <a:cubicBezTo>
                      <a:pt x="37" y="80"/>
                      <a:pt x="42" y="93"/>
                      <a:pt x="43" y="93"/>
                    </a:cubicBezTo>
                    <a:cubicBezTo>
                      <a:pt x="53" y="93"/>
                      <a:pt x="53" y="93"/>
                      <a:pt x="53" y="93"/>
                    </a:cubicBezTo>
                    <a:cubicBezTo>
                      <a:pt x="54" y="93"/>
                      <a:pt x="58" y="80"/>
                      <a:pt x="58" y="80"/>
                    </a:cubicBezTo>
                    <a:cubicBezTo>
                      <a:pt x="64" y="77"/>
                      <a:pt x="64" y="77"/>
                      <a:pt x="64" y="77"/>
                    </a:cubicBezTo>
                    <a:cubicBezTo>
                      <a:pt x="64" y="77"/>
                      <a:pt x="77" y="83"/>
                      <a:pt x="78" y="82"/>
                    </a:cubicBezTo>
                    <a:cubicBezTo>
                      <a:pt x="85" y="75"/>
                      <a:pt x="85" y="75"/>
                      <a:pt x="85" y="75"/>
                    </a:cubicBezTo>
                    <a:cubicBezTo>
                      <a:pt x="85" y="75"/>
                      <a:pt x="80" y="62"/>
                      <a:pt x="80" y="62"/>
                    </a:cubicBezTo>
                    <a:lnTo>
                      <a:pt x="82" y="57"/>
                    </a:lnTo>
                    <a:close/>
                    <a:moveTo>
                      <a:pt x="48" y="61"/>
                    </a:moveTo>
                    <a:cubicBezTo>
                      <a:pt x="39" y="61"/>
                      <a:pt x="32" y="54"/>
                      <a:pt x="32" y="46"/>
                    </a:cubicBezTo>
                    <a:cubicBezTo>
                      <a:pt x="32" y="38"/>
                      <a:pt x="39" y="31"/>
                      <a:pt x="48" y="31"/>
                    </a:cubicBezTo>
                    <a:cubicBezTo>
                      <a:pt x="56" y="31"/>
                      <a:pt x="63" y="38"/>
                      <a:pt x="63" y="46"/>
                    </a:cubicBezTo>
                    <a:cubicBezTo>
                      <a:pt x="63" y="54"/>
                      <a:pt x="56" y="61"/>
                      <a:pt x="48" y="61"/>
                    </a:cubicBezTo>
                    <a:close/>
                  </a:path>
                </a:pathLst>
              </a:custGeom>
              <a:grpFill/>
              <a:ln>
                <a:noFill/>
              </a:ln>
            </p:spPr>
            <p:txBody>
              <a:bodyPr anchor="ctr"/>
              <a:lstStyle/>
              <a:p>
                <a:pPr algn="ctr"/>
                <a:endParaRPr/>
              </a:p>
            </p:txBody>
          </p:sp>
          <p:grpSp>
            <p:nvGrpSpPr>
              <p:cNvPr id="1483" name="ïṣ1ïḓè">
                <a:extLst>
                  <a:ext uri="{FF2B5EF4-FFF2-40B4-BE49-F238E27FC236}">
                    <a16:creationId xmlns:a16="http://schemas.microsoft.com/office/drawing/2014/main" xmlns="" id="{8979E9BD-4D67-4240-A6AD-405782B2CDEB}"/>
                  </a:ext>
                </a:extLst>
              </p:cNvPr>
              <p:cNvGrpSpPr/>
              <p:nvPr/>
            </p:nvGrpSpPr>
            <p:grpSpPr>
              <a:xfrm>
                <a:off x="18784749" y="-3591537"/>
                <a:ext cx="403915" cy="401343"/>
                <a:chOff x="744538" y="3198813"/>
                <a:chExt cx="249237" cy="247650"/>
              </a:xfrm>
              <a:grpFill/>
            </p:grpSpPr>
            <p:sp>
              <p:nvSpPr>
                <p:cNvPr id="1614" name="îSļidê">
                  <a:extLst>
                    <a:ext uri="{FF2B5EF4-FFF2-40B4-BE49-F238E27FC236}">
                      <a16:creationId xmlns:a16="http://schemas.microsoft.com/office/drawing/2014/main" xmlns="" id="{BDA5ED1B-3839-4D54-A117-2FF6E70ED75B}"/>
                    </a:ext>
                  </a:extLst>
                </p:cNvPr>
                <p:cNvSpPr/>
                <p:nvPr/>
              </p:nvSpPr>
              <p:spPr bwMode="auto">
                <a:xfrm>
                  <a:off x="744538" y="3379788"/>
                  <a:ext cx="66675" cy="66675"/>
                </a:xfrm>
                <a:custGeom>
                  <a:avLst/>
                  <a:gdLst>
                    <a:gd name="T0" fmla="*/ 19 w 42"/>
                    <a:gd name="T1" fmla="*/ 1 h 42"/>
                    <a:gd name="T2" fmla="*/ 0 w 42"/>
                    <a:gd name="T3" fmla="*/ 42 h 42"/>
                    <a:gd name="T4" fmla="*/ 42 w 42"/>
                    <a:gd name="T5" fmla="*/ 24 h 42"/>
                    <a:gd name="T6" fmla="*/ 42 w 42"/>
                    <a:gd name="T7" fmla="*/ 24 h 42"/>
                    <a:gd name="T8" fmla="*/ 19 w 42"/>
                    <a:gd name="T9" fmla="*/ 0 h 42"/>
                    <a:gd name="T10" fmla="*/ 19 w 42"/>
                    <a:gd name="T11" fmla="*/ 1 h 42"/>
                  </a:gdLst>
                  <a:ahLst/>
                  <a:cxnLst>
                    <a:cxn ang="0">
                      <a:pos x="T0" y="T1"/>
                    </a:cxn>
                    <a:cxn ang="0">
                      <a:pos x="T2" y="T3"/>
                    </a:cxn>
                    <a:cxn ang="0">
                      <a:pos x="T4" y="T5"/>
                    </a:cxn>
                    <a:cxn ang="0">
                      <a:pos x="T6" y="T7"/>
                    </a:cxn>
                    <a:cxn ang="0">
                      <a:pos x="T8" y="T9"/>
                    </a:cxn>
                    <a:cxn ang="0">
                      <a:pos x="T10" y="T11"/>
                    </a:cxn>
                  </a:cxnLst>
                  <a:rect l="0" t="0" r="r" b="b"/>
                  <a:pathLst>
                    <a:path w="42" h="42">
                      <a:moveTo>
                        <a:pt x="19" y="1"/>
                      </a:moveTo>
                      <a:lnTo>
                        <a:pt x="0" y="42"/>
                      </a:lnTo>
                      <a:lnTo>
                        <a:pt x="42" y="24"/>
                      </a:lnTo>
                      <a:lnTo>
                        <a:pt x="42" y="24"/>
                      </a:lnTo>
                      <a:lnTo>
                        <a:pt x="19" y="0"/>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5" name="íŝḻidè">
                  <a:extLst>
                    <a:ext uri="{FF2B5EF4-FFF2-40B4-BE49-F238E27FC236}">
                      <a16:creationId xmlns:a16="http://schemas.microsoft.com/office/drawing/2014/main" xmlns="" id="{05F69896-DFA7-47AF-8196-D06F86F1C6EF}"/>
                    </a:ext>
                  </a:extLst>
                </p:cNvPr>
                <p:cNvSpPr/>
                <p:nvPr/>
              </p:nvSpPr>
              <p:spPr bwMode="auto">
                <a:xfrm>
                  <a:off x="782638" y="3219451"/>
                  <a:ext cx="165100" cy="168275"/>
                </a:xfrm>
                <a:custGeom>
                  <a:avLst/>
                  <a:gdLst>
                    <a:gd name="T0" fmla="*/ 94 w 104"/>
                    <a:gd name="T1" fmla="*/ 0 h 106"/>
                    <a:gd name="T2" fmla="*/ 0 w 104"/>
                    <a:gd name="T3" fmla="*/ 96 h 106"/>
                    <a:gd name="T4" fmla="*/ 9 w 104"/>
                    <a:gd name="T5" fmla="*/ 106 h 106"/>
                    <a:gd name="T6" fmla="*/ 104 w 104"/>
                    <a:gd name="T7" fmla="*/ 10 h 106"/>
                    <a:gd name="T8" fmla="*/ 94 w 104"/>
                    <a:gd name="T9" fmla="*/ 0 h 106"/>
                  </a:gdLst>
                  <a:ahLst/>
                  <a:cxnLst>
                    <a:cxn ang="0">
                      <a:pos x="T0" y="T1"/>
                    </a:cxn>
                    <a:cxn ang="0">
                      <a:pos x="T2" y="T3"/>
                    </a:cxn>
                    <a:cxn ang="0">
                      <a:pos x="T4" y="T5"/>
                    </a:cxn>
                    <a:cxn ang="0">
                      <a:pos x="T6" y="T7"/>
                    </a:cxn>
                    <a:cxn ang="0">
                      <a:pos x="T8" y="T9"/>
                    </a:cxn>
                  </a:cxnLst>
                  <a:rect l="0" t="0" r="r" b="b"/>
                  <a:pathLst>
                    <a:path w="104" h="106">
                      <a:moveTo>
                        <a:pt x="94" y="0"/>
                      </a:moveTo>
                      <a:lnTo>
                        <a:pt x="0" y="96"/>
                      </a:lnTo>
                      <a:lnTo>
                        <a:pt x="9" y="106"/>
                      </a:lnTo>
                      <a:lnTo>
                        <a:pt x="104" y="1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6" name="îṩḻïďè">
                  <a:extLst>
                    <a:ext uri="{FF2B5EF4-FFF2-40B4-BE49-F238E27FC236}">
                      <a16:creationId xmlns:a16="http://schemas.microsoft.com/office/drawing/2014/main" xmlns="" id="{3E095325-2A0D-440D-8AB2-4E5F27A886D2}"/>
                    </a:ext>
                  </a:extLst>
                </p:cNvPr>
                <p:cNvSpPr/>
                <p:nvPr/>
              </p:nvSpPr>
              <p:spPr bwMode="auto">
                <a:xfrm>
                  <a:off x="804863" y="3244851"/>
                  <a:ext cx="165100" cy="165100"/>
                </a:xfrm>
                <a:custGeom>
                  <a:avLst/>
                  <a:gdLst>
                    <a:gd name="T0" fmla="*/ 95 w 104"/>
                    <a:gd name="T1" fmla="*/ 0 h 104"/>
                    <a:gd name="T2" fmla="*/ 0 w 104"/>
                    <a:gd name="T3" fmla="*/ 94 h 104"/>
                    <a:gd name="T4" fmla="*/ 10 w 104"/>
                    <a:gd name="T5" fmla="*/ 104 h 104"/>
                    <a:gd name="T6" fmla="*/ 104 w 104"/>
                    <a:gd name="T7" fmla="*/ 9 h 104"/>
                    <a:gd name="T8" fmla="*/ 95 w 104"/>
                    <a:gd name="T9" fmla="*/ 0 h 104"/>
                  </a:gdLst>
                  <a:ahLst/>
                  <a:cxnLst>
                    <a:cxn ang="0">
                      <a:pos x="T0" y="T1"/>
                    </a:cxn>
                    <a:cxn ang="0">
                      <a:pos x="T2" y="T3"/>
                    </a:cxn>
                    <a:cxn ang="0">
                      <a:pos x="T4" y="T5"/>
                    </a:cxn>
                    <a:cxn ang="0">
                      <a:pos x="T6" y="T7"/>
                    </a:cxn>
                    <a:cxn ang="0">
                      <a:pos x="T8" y="T9"/>
                    </a:cxn>
                  </a:cxnLst>
                  <a:rect l="0" t="0" r="r" b="b"/>
                  <a:pathLst>
                    <a:path w="104" h="104">
                      <a:moveTo>
                        <a:pt x="95" y="0"/>
                      </a:moveTo>
                      <a:lnTo>
                        <a:pt x="0" y="94"/>
                      </a:lnTo>
                      <a:lnTo>
                        <a:pt x="10" y="104"/>
                      </a:lnTo>
                      <a:lnTo>
                        <a:pt x="104" y="9"/>
                      </a:lnTo>
                      <a:lnTo>
                        <a:pt x="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7" name="iṧ1îḍê">
                  <a:extLst>
                    <a:ext uri="{FF2B5EF4-FFF2-40B4-BE49-F238E27FC236}">
                      <a16:creationId xmlns:a16="http://schemas.microsoft.com/office/drawing/2014/main" xmlns="" id="{A549018D-ABB4-459A-ABD9-B7BD590128A3}"/>
                    </a:ext>
                  </a:extLst>
                </p:cNvPr>
                <p:cNvSpPr/>
                <p:nvPr/>
              </p:nvSpPr>
              <p:spPr bwMode="auto">
                <a:xfrm>
                  <a:off x="942975" y="3198813"/>
                  <a:ext cx="50800" cy="4921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84" name="îSľiḍé">
                <a:extLst>
                  <a:ext uri="{FF2B5EF4-FFF2-40B4-BE49-F238E27FC236}">
                    <a16:creationId xmlns:a16="http://schemas.microsoft.com/office/drawing/2014/main" xmlns="" id="{B26625DB-C94F-42E0-9236-E86A5BF94858}"/>
                  </a:ext>
                </a:extLst>
              </p:cNvPr>
              <p:cNvSpPr/>
              <p:nvPr/>
            </p:nvSpPr>
            <p:spPr bwMode="auto">
              <a:xfrm>
                <a:off x="18766745" y="-3150161"/>
                <a:ext cx="421928" cy="437364"/>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5 h 142"/>
                  <a:gd name="T16" fmla="*/ 62 w 137"/>
                  <a:gd name="T17" fmla="*/ 6 h 142"/>
                  <a:gd name="T18" fmla="*/ 44 w 137"/>
                  <a:gd name="T19" fmla="*/ 57 h 142"/>
                  <a:gd name="T20" fmla="*/ 64 w 137"/>
                  <a:gd name="T21" fmla="*/ 57 h 142"/>
                  <a:gd name="T22" fmla="*/ 64 w 137"/>
                  <a:gd name="T23" fmla="*/ 123 h 142"/>
                  <a:gd name="T24" fmla="*/ 64 w 137"/>
                  <a:gd name="T25" fmla="*/ 125 h 142"/>
                  <a:gd name="T26" fmla="*/ 64 w 137"/>
                  <a:gd name="T27" fmla="*/ 130 h 142"/>
                  <a:gd name="T28" fmla="*/ 76 w 137"/>
                  <a:gd name="T29" fmla="*/ 142 h 142"/>
                  <a:gd name="T30" fmla="*/ 88 w 137"/>
                  <a:gd name="T31" fmla="*/ 130 h 142"/>
                  <a:gd name="T32" fmla="*/ 88 w 137"/>
                  <a:gd name="T33" fmla="*/ 125 h 142"/>
                  <a:gd name="T34" fmla="*/ 79 w 137"/>
                  <a:gd name="T35" fmla="*/ 125 h 142"/>
                  <a:gd name="T36" fmla="*/ 79 w 137"/>
                  <a:gd name="T37" fmla="*/ 127 h 142"/>
                  <a:gd name="T38" fmla="*/ 79 w 137"/>
                  <a:gd name="T39" fmla="*/ 130 h 142"/>
                  <a:gd name="T40" fmla="*/ 76 w 137"/>
                  <a:gd name="T41" fmla="*/ 134 h 142"/>
                  <a:gd name="T42" fmla="*/ 72 w 137"/>
                  <a:gd name="T43" fmla="*/ 130 h 142"/>
                  <a:gd name="T44" fmla="*/ 72 w 137"/>
                  <a:gd name="T45" fmla="*/ 127 h 142"/>
                  <a:gd name="T46" fmla="*/ 72 w 137"/>
                  <a:gd name="T47" fmla="*/ 125 h 142"/>
                  <a:gd name="T48" fmla="*/ 72 w 137"/>
                  <a:gd name="T49" fmla="*/ 112 h 142"/>
                  <a:gd name="T50" fmla="*/ 72 w 137"/>
                  <a:gd name="T51" fmla="*/ 57 h 142"/>
                  <a:gd name="T52" fmla="*/ 94 w 137"/>
                  <a:gd name="T53" fmla="*/ 57 h 142"/>
                  <a:gd name="T54" fmla="*/ 76 w 137"/>
                  <a:gd name="T55" fmla="*/ 6 h 142"/>
                  <a:gd name="T56" fmla="*/ 76 w 137"/>
                  <a:gd name="T57" fmla="*/ 5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9"/>
                      <a:pt x="105" y="7"/>
                      <a:pt x="76" y="4"/>
                    </a:cubicBezTo>
                    <a:cubicBezTo>
                      <a:pt x="74" y="2"/>
                      <a:pt x="72" y="0"/>
                      <a:pt x="69" y="0"/>
                    </a:cubicBezTo>
                    <a:cubicBezTo>
                      <a:pt x="66" y="0"/>
                      <a:pt x="64" y="2"/>
                      <a:pt x="62" y="4"/>
                    </a:cubicBezTo>
                    <a:cubicBezTo>
                      <a:pt x="32" y="7"/>
                      <a:pt x="7" y="28"/>
                      <a:pt x="0" y="57"/>
                    </a:cubicBezTo>
                    <a:cubicBezTo>
                      <a:pt x="39" y="57"/>
                      <a:pt x="39" y="57"/>
                      <a:pt x="39" y="57"/>
                    </a:cubicBezTo>
                    <a:cubicBezTo>
                      <a:pt x="39" y="24"/>
                      <a:pt x="58" y="8"/>
                      <a:pt x="62" y="5"/>
                    </a:cubicBezTo>
                    <a:cubicBezTo>
                      <a:pt x="62" y="5"/>
                      <a:pt x="62" y="5"/>
                      <a:pt x="62" y="6"/>
                    </a:cubicBezTo>
                    <a:cubicBezTo>
                      <a:pt x="41" y="32"/>
                      <a:pt x="44" y="57"/>
                      <a:pt x="44" y="57"/>
                    </a:cubicBezTo>
                    <a:cubicBezTo>
                      <a:pt x="64" y="57"/>
                      <a:pt x="64" y="57"/>
                      <a:pt x="64" y="57"/>
                    </a:cubicBezTo>
                    <a:cubicBezTo>
                      <a:pt x="64" y="123"/>
                      <a:pt x="64" y="123"/>
                      <a:pt x="64" y="123"/>
                    </a:cubicBezTo>
                    <a:cubicBezTo>
                      <a:pt x="64" y="125"/>
                      <a:pt x="64" y="125"/>
                      <a:pt x="64" y="125"/>
                    </a:cubicBezTo>
                    <a:cubicBezTo>
                      <a:pt x="64" y="130"/>
                      <a:pt x="64" y="130"/>
                      <a:pt x="64" y="130"/>
                    </a:cubicBezTo>
                    <a:cubicBezTo>
                      <a:pt x="64" y="137"/>
                      <a:pt x="69" y="142"/>
                      <a:pt x="76" y="142"/>
                    </a:cubicBezTo>
                    <a:cubicBezTo>
                      <a:pt x="82" y="142"/>
                      <a:pt x="88" y="137"/>
                      <a:pt x="88" y="130"/>
                    </a:cubicBezTo>
                    <a:cubicBezTo>
                      <a:pt x="88" y="125"/>
                      <a:pt x="88" y="125"/>
                      <a:pt x="88" y="125"/>
                    </a:cubicBezTo>
                    <a:cubicBezTo>
                      <a:pt x="79" y="125"/>
                      <a:pt x="79" y="125"/>
                      <a:pt x="79" y="125"/>
                    </a:cubicBezTo>
                    <a:cubicBezTo>
                      <a:pt x="79" y="127"/>
                      <a:pt x="79" y="127"/>
                      <a:pt x="79" y="127"/>
                    </a:cubicBezTo>
                    <a:cubicBezTo>
                      <a:pt x="79" y="130"/>
                      <a:pt x="79" y="130"/>
                      <a:pt x="79" y="130"/>
                    </a:cubicBezTo>
                    <a:cubicBezTo>
                      <a:pt x="79" y="132"/>
                      <a:pt x="78" y="134"/>
                      <a:pt x="76" y="134"/>
                    </a:cubicBezTo>
                    <a:cubicBezTo>
                      <a:pt x="74" y="134"/>
                      <a:pt x="72" y="132"/>
                      <a:pt x="72" y="130"/>
                    </a:cubicBezTo>
                    <a:cubicBezTo>
                      <a:pt x="72" y="127"/>
                      <a:pt x="72" y="127"/>
                      <a:pt x="72" y="127"/>
                    </a:cubicBezTo>
                    <a:cubicBezTo>
                      <a:pt x="72" y="125"/>
                      <a:pt x="72" y="125"/>
                      <a:pt x="72" y="125"/>
                    </a:cubicBezTo>
                    <a:cubicBezTo>
                      <a:pt x="72" y="112"/>
                      <a:pt x="72" y="112"/>
                      <a:pt x="72" y="112"/>
                    </a:cubicBezTo>
                    <a:cubicBezTo>
                      <a:pt x="72" y="57"/>
                      <a:pt x="72" y="57"/>
                      <a:pt x="72" y="57"/>
                    </a:cubicBezTo>
                    <a:cubicBezTo>
                      <a:pt x="94" y="57"/>
                      <a:pt x="94" y="57"/>
                      <a:pt x="94" y="57"/>
                    </a:cubicBezTo>
                    <a:cubicBezTo>
                      <a:pt x="94" y="57"/>
                      <a:pt x="97" y="32"/>
                      <a:pt x="76" y="6"/>
                    </a:cubicBezTo>
                    <a:cubicBezTo>
                      <a:pt x="76" y="5"/>
                      <a:pt x="76" y="5"/>
                      <a:pt x="76" y="5"/>
                    </a:cubicBezTo>
                    <a:cubicBezTo>
                      <a:pt x="80" y="8"/>
                      <a:pt x="99" y="24"/>
                      <a:pt x="99" y="57"/>
                    </a:cubicBezTo>
                    <a:close/>
                  </a:path>
                </a:pathLst>
              </a:custGeom>
              <a:grpFill/>
              <a:ln>
                <a:noFill/>
              </a:ln>
            </p:spPr>
            <p:txBody>
              <a:bodyPr anchor="ctr"/>
              <a:lstStyle/>
              <a:p>
                <a:pPr algn="ctr"/>
                <a:endParaRPr/>
              </a:p>
            </p:txBody>
          </p:sp>
          <p:grpSp>
            <p:nvGrpSpPr>
              <p:cNvPr id="1485" name="îşliďe">
                <a:extLst>
                  <a:ext uri="{FF2B5EF4-FFF2-40B4-BE49-F238E27FC236}">
                    <a16:creationId xmlns:a16="http://schemas.microsoft.com/office/drawing/2014/main" xmlns="" id="{8EE31AC3-AFE0-4824-AA5F-471B0B2A5476}"/>
                  </a:ext>
                </a:extLst>
              </p:cNvPr>
              <p:cNvGrpSpPr/>
              <p:nvPr/>
            </p:nvGrpSpPr>
            <p:grpSpPr>
              <a:xfrm>
                <a:off x="19223356" y="-3023473"/>
                <a:ext cx="262420" cy="396200"/>
                <a:chOff x="549275" y="4406901"/>
                <a:chExt cx="161926" cy="244475"/>
              </a:xfrm>
              <a:grpFill/>
            </p:grpSpPr>
            <p:sp>
              <p:nvSpPr>
                <p:cNvPr id="1612" name="íšḷîḋé">
                  <a:extLst>
                    <a:ext uri="{FF2B5EF4-FFF2-40B4-BE49-F238E27FC236}">
                      <a16:creationId xmlns:a16="http://schemas.microsoft.com/office/drawing/2014/main" xmlns="" id="{3EF745D7-3108-4BE6-B307-BDBFE5C9D989}"/>
                    </a:ext>
                  </a:extLst>
                </p:cNvPr>
                <p:cNvSpPr/>
                <p:nvPr/>
              </p:nvSpPr>
              <p:spPr bwMode="auto">
                <a:xfrm>
                  <a:off x="549275" y="4406901"/>
                  <a:ext cx="138113" cy="244475"/>
                </a:xfrm>
                <a:custGeom>
                  <a:avLst/>
                  <a:gdLst>
                    <a:gd name="T0" fmla="*/ 66 w 73"/>
                    <a:gd name="T1" fmla="*/ 105 h 129"/>
                    <a:gd name="T2" fmla="*/ 7 w 73"/>
                    <a:gd name="T3" fmla="*/ 105 h 129"/>
                    <a:gd name="T4" fmla="*/ 7 w 73"/>
                    <a:gd name="T5" fmla="*/ 16 h 129"/>
                    <a:gd name="T6" fmla="*/ 66 w 73"/>
                    <a:gd name="T7" fmla="*/ 16 h 129"/>
                    <a:gd name="T8" fmla="*/ 66 w 73"/>
                    <a:gd name="T9" fmla="*/ 35 h 129"/>
                    <a:gd name="T10" fmla="*/ 73 w 73"/>
                    <a:gd name="T11" fmla="*/ 35 h 129"/>
                    <a:gd name="T12" fmla="*/ 73 w 73"/>
                    <a:gd name="T13" fmla="*/ 10 h 129"/>
                    <a:gd name="T14" fmla="*/ 63 w 73"/>
                    <a:gd name="T15" fmla="*/ 0 h 129"/>
                    <a:gd name="T16" fmla="*/ 9 w 73"/>
                    <a:gd name="T17" fmla="*/ 0 h 129"/>
                    <a:gd name="T18" fmla="*/ 0 w 73"/>
                    <a:gd name="T19" fmla="*/ 10 h 129"/>
                    <a:gd name="T20" fmla="*/ 0 w 73"/>
                    <a:gd name="T21" fmla="*/ 120 h 129"/>
                    <a:gd name="T22" fmla="*/ 9 w 73"/>
                    <a:gd name="T23" fmla="*/ 129 h 129"/>
                    <a:gd name="T24" fmla="*/ 63 w 73"/>
                    <a:gd name="T25" fmla="*/ 129 h 129"/>
                    <a:gd name="T26" fmla="*/ 73 w 73"/>
                    <a:gd name="T27" fmla="*/ 120 h 129"/>
                    <a:gd name="T28" fmla="*/ 73 w 73"/>
                    <a:gd name="T29" fmla="*/ 79 h 129"/>
                    <a:gd name="T30" fmla="*/ 66 w 73"/>
                    <a:gd name="T31" fmla="*/ 79 h 129"/>
                    <a:gd name="T32" fmla="*/ 66 w 73"/>
                    <a:gd name="T33" fmla="*/ 105 h 129"/>
                    <a:gd name="T34" fmla="*/ 57 w 73"/>
                    <a:gd name="T35" fmla="*/ 6 h 129"/>
                    <a:gd name="T36" fmla="*/ 60 w 73"/>
                    <a:gd name="T37" fmla="*/ 9 h 129"/>
                    <a:gd name="T38" fmla="*/ 57 w 73"/>
                    <a:gd name="T39" fmla="*/ 11 h 129"/>
                    <a:gd name="T40" fmla="*/ 55 w 73"/>
                    <a:gd name="T41" fmla="*/ 9 h 129"/>
                    <a:gd name="T42" fmla="*/ 57 w 73"/>
                    <a:gd name="T43" fmla="*/ 6 h 129"/>
                    <a:gd name="T44" fmla="*/ 24 w 73"/>
                    <a:gd name="T45" fmla="*/ 7 h 129"/>
                    <a:gd name="T46" fmla="*/ 49 w 73"/>
                    <a:gd name="T47" fmla="*/ 7 h 129"/>
                    <a:gd name="T48" fmla="*/ 49 w 73"/>
                    <a:gd name="T49" fmla="*/ 10 h 129"/>
                    <a:gd name="T50" fmla="*/ 24 w 73"/>
                    <a:gd name="T51" fmla="*/ 10 h 129"/>
                    <a:gd name="T52" fmla="*/ 24 w 73"/>
                    <a:gd name="T53" fmla="*/ 7 h 129"/>
                    <a:gd name="T54" fmla="*/ 48 w 73"/>
                    <a:gd name="T55" fmla="*/ 119 h 129"/>
                    <a:gd name="T56" fmla="*/ 25 w 73"/>
                    <a:gd name="T57" fmla="*/ 119 h 129"/>
                    <a:gd name="T58" fmla="*/ 25 w 73"/>
                    <a:gd name="T59" fmla="*/ 112 h 129"/>
                    <a:gd name="T60" fmla="*/ 48 w 73"/>
                    <a:gd name="T61" fmla="*/ 112 h 129"/>
                    <a:gd name="T62" fmla="*/ 48 w 73"/>
                    <a:gd name="T63"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129">
                      <a:moveTo>
                        <a:pt x="66" y="105"/>
                      </a:moveTo>
                      <a:cubicBezTo>
                        <a:pt x="7" y="105"/>
                        <a:pt x="7" y="105"/>
                        <a:pt x="7" y="105"/>
                      </a:cubicBezTo>
                      <a:cubicBezTo>
                        <a:pt x="7" y="16"/>
                        <a:pt x="7" y="16"/>
                        <a:pt x="7" y="16"/>
                      </a:cubicBezTo>
                      <a:cubicBezTo>
                        <a:pt x="66" y="16"/>
                        <a:pt x="66" y="16"/>
                        <a:pt x="66" y="16"/>
                      </a:cubicBezTo>
                      <a:cubicBezTo>
                        <a:pt x="66" y="35"/>
                        <a:pt x="66" y="35"/>
                        <a:pt x="66" y="35"/>
                      </a:cubicBezTo>
                      <a:cubicBezTo>
                        <a:pt x="73" y="35"/>
                        <a:pt x="73" y="35"/>
                        <a:pt x="73" y="35"/>
                      </a:cubicBezTo>
                      <a:cubicBezTo>
                        <a:pt x="73" y="10"/>
                        <a:pt x="73" y="10"/>
                        <a:pt x="73" y="10"/>
                      </a:cubicBezTo>
                      <a:cubicBezTo>
                        <a:pt x="73" y="5"/>
                        <a:pt x="68" y="0"/>
                        <a:pt x="63" y="0"/>
                      </a:cubicBezTo>
                      <a:cubicBezTo>
                        <a:pt x="9" y="0"/>
                        <a:pt x="9" y="0"/>
                        <a:pt x="9" y="0"/>
                      </a:cubicBezTo>
                      <a:cubicBezTo>
                        <a:pt x="4" y="0"/>
                        <a:pt x="0" y="5"/>
                        <a:pt x="0" y="10"/>
                      </a:cubicBezTo>
                      <a:cubicBezTo>
                        <a:pt x="0" y="120"/>
                        <a:pt x="0" y="120"/>
                        <a:pt x="0" y="120"/>
                      </a:cubicBezTo>
                      <a:cubicBezTo>
                        <a:pt x="0" y="125"/>
                        <a:pt x="4" y="129"/>
                        <a:pt x="9" y="129"/>
                      </a:cubicBezTo>
                      <a:cubicBezTo>
                        <a:pt x="63" y="129"/>
                        <a:pt x="63" y="129"/>
                        <a:pt x="63" y="129"/>
                      </a:cubicBezTo>
                      <a:cubicBezTo>
                        <a:pt x="68" y="129"/>
                        <a:pt x="73" y="125"/>
                        <a:pt x="73" y="120"/>
                      </a:cubicBezTo>
                      <a:cubicBezTo>
                        <a:pt x="73" y="79"/>
                        <a:pt x="73" y="79"/>
                        <a:pt x="73" y="79"/>
                      </a:cubicBezTo>
                      <a:cubicBezTo>
                        <a:pt x="66" y="79"/>
                        <a:pt x="66" y="79"/>
                        <a:pt x="66" y="79"/>
                      </a:cubicBezTo>
                      <a:lnTo>
                        <a:pt x="66" y="105"/>
                      </a:lnTo>
                      <a:close/>
                      <a:moveTo>
                        <a:pt x="57" y="6"/>
                      </a:moveTo>
                      <a:cubicBezTo>
                        <a:pt x="58" y="6"/>
                        <a:pt x="60" y="7"/>
                        <a:pt x="60" y="9"/>
                      </a:cubicBezTo>
                      <a:cubicBezTo>
                        <a:pt x="60" y="10"/>
                        <a:pt x="58" y="11"/>
                        <a:pt x="57" y="11"/>
                      </a:cubicBezTo>
                      <a:cubicBezTo>
                        <a:pt x="56" y="11"/>
                        <a:pt x="55" y="10"/>
                        <a:pt x="55" y="9"/>
                      </a:cubicBezTo>
                      <a:cubicBezTo>
                        <a:pt x="55" y="7"/>
                        <a:pt x="56" y="6"/>
                        <a:pt x="57" y="6"/>
                      </a:cubicBezTo>
                      <a:close/>
                      <a:moveTo>
                        <a:pt x="24" y="7"/>
                      </a:moveTo>
                      <a:cubicBezTo>
                        <a:pt x="49" y="7"/>
                        <a:pt x="49" y="7"/>
                        <a:pt x="49" y="7"/>
                      </a:cubicBezTo>
                      <a:cubicBezTo>
                        <a:pt x="49" y="10"/>
                        <a:pt x="49" y="10"/>
                        <a:pt x="49" y="10"/>
                      </a:cubicBezTo>
                      <a:cubicBezTo>
                        <a:pt x="24" y="10"/>
                        <a:pt x="24" y="10"/>
                        <a:pt x="24" y="10"/>
                      </a:cubicBezTo>
                      <a:lnTo>
                        <a:pt x="24" y="7"/>
                      </a:lnTo>
                      <a:close/>
                      <a:moveTo>
                        <a:pt x="48" y="119"/>
                      </a:moveTo>
                      <a:cubicBezTo>
                        <a:pt x="25" y="119"/>
                        <a:pt x="25" y="119"/>
                        <a:pt x="25" y="119"/>
                      </a:cubicBezTo>
                      <a:cubicBezTo>
                        <a:pt x="25" y="112"/>
                        <a:pt x="25" y="112"/>
                        <a:pt x="25" y="112"/>
                      </a:cubicBezTo>
                      <a:cubicBezTo>
                        <a:pt x="48" y="112"/>
                        <a:pt x="48" y="112"/>
                        <a:pt x="48" y="112"/>
                      </a:cubicBezTo>
                      <a:lnTo>
                        <a:pt x="48"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3" name="îşļîḋé">
                  <a:extLst>
                    <a:ext uri="{FF2B5EF4-FFF2-40B4-BE49-F238E27FC236}">
                      <a16:creationId xmlns:a16="http://schemas.microsoft.com/office/drawing/2014/main" xmlns="" id="{728460A7-EBA3-4187-842E-1FBDA641539F}"/>
                    </a:ext>
                  </a:extLst>
                </p:cNvPr>
                <p:cNvSpPr/>
                <p:nvPr/>
              </p:nvSpPr>
              <p:spPr bwMode="auto">
                <a:xfrm>
                  <a:off x="608013" y="4478338"/>
                  <a:ext cx="103188" cy="98425"/>
                </a:xfrm>
                <a:custGeom>
                  <a:avLst/>
                  <a:gdLst>
                    <a:gd name="T0" fmla="*/ 0 w 65"/>
                    <a:gd name="T1" fmla="*/ 44 h 62"/>
                    <a:gd name="T2" fmla="*/ 8 w 65"/>
                    <a:gd name="T3" fmla="*/ 44 h 62"/>
                    <a:gd name="T4" fmla="*/ 0 w 65"/>
                    <a:gd name="T5" fmla="*/ 62 h 62"/>
                    <a:gd name="T6" fmla="*/ 22 w 65"/>
                    <a:gd name="T7" fmla="*/ 44 h 62"/>
                    <a:gd name="T8" fmla="*/ 65 w 65"/>
                    <a:gd name="T9" fmla="*/ 44 h 62"/>
                    <a:gd name="T10" fmla="*/ 65 w 65"/>
                    <a:gd name="T11" fmla="*/ 0 h 62"/>
                    <a:gd name="T12" fmla="*/ 0 w 65"/>
                    <a:gd name="T13" fmla="*/ 0 h 62"/>
                    <a:gd name="T14" fmla="*/ 0 w 65"/>
                    <a:gd name="T15" fmla="*/ 44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0" y="44"/>
                      </a:moveTo>
                      <a:lnTo>
                        <a:pt x="8" y="44"/>
                      </a:lnTo>
                      <a:lnTo>
                        <a:pt x="0" y="62"/>
                      </a:lnTo>
                      <a:lnTo>
                        <a:pt x="22" y="44"/>
                      </a:lnTo>
                      <a:lnTo>
                        <a:pt x="65" y="44"/>
                      </a:lnTo>
                      <a:lnTo>
                        <a:pt x="65" y="0"/>
                      </a:lnTo>
                      <a:lnTo>
                        <a:pt x="0" y="0"/>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86" name="îşľîďè">
                <a:extLst>
                  <a:ext uri="{FF2B5EF4-FFF2-40B4-BE49-F238E27FC236}">
                    <a16:creationId xmlns:a16="http://schemas.microsoft.com/office/drawing/2014/main" xmlns="" id="{9434A740-AFED-45D2-853E-5BF19D77283D}"/>
                  </a:ext>
                </a:extLst>
              </p:cNvPr>
              <p:cNvGrpSpPr/>
              <p:nvPr/>
            </p:nvGrpSpPr>
            <p:grpSpPr>
              <a:xfrm>
                <a:off x="18412667" y="-3792572"/>
                <a:ext cx="457946" cy="388479"/>
                <a:chOff x="1112838" y="3203576"/>
                <a:chExt cx="282575" cy="239712"/>
              </a:xfrm>
              <a:grpFill/>
            </p:grpSpPr>
            <p:sp>
              <p:nvSpPr>
                <p:cNvPr id="1606" name="íṩļíḑê">
                  <a:extLst>
                    <a:ext uri="{FF2B5EF4-FFF2-40B4-BE49-F238E27FC236}">
                      <a16:creationId xmlns:a16="http://schemas.microsoft.com/office/drawing/2014/main" xmlns="" id="{BFC9FDB8-6BB8-4F31-8231-58126BA6B711}"/>
                    </a:ext>
                  </a:extLst>
                </p:cNvPr>
                <p:cNvSpPr/>
                <p:nvPr/>
              </p:nvSpPr>
              <p:spPr bwMode="auto">
                <a:xfrm>
                  <a:off x="1201738" y="3343276"/>
                  <a:ext cx="50800" cy="50800"/>
                </a:xfrm>
                <a:custGeom>
                  <a:avLst/>
                  <a:gdLst>
                    <a:gd name="T0" fmla="*/ 32 w 32"/>
                    <a:gd name="T1" fmla="*/ 18 h 32"/>
                    <a:gd name="T2" fmla="*/ 15 w 32"/>
                    <a:gd name="T3" fmla="*/ 0 h 32"/>
                    <a:gd name="T4" fmla="*/ 15 w 32"/>
                    <a:gd name="T5" fmla="*/ 0 h 32"/>
                    <a:gd name="T6" fmla="*/ 0 w 32"/>
                    <a:gd name="T7" fmla="*/ 32 h 32"/>
                    <a:gd name="T8" fmla="*/ 32 w 32"/>
                    <a:gd name="T9" fmla="*/ 18 h 32"/>
                  </a:gdLst>
                  <a:ahLst/>
                  <a:cxnLst>
                    <a:cxn ang="0">
                      <a:pos x="T0" y="T1"/>
                    </a:cxn>
                    <a:cxn ang="0">
                      <a:pos x="T2" y="T3"/>
                    </a:cxn>
                    <a:cxn ang="0">
                      <a:pos x="T4" y="T5"/>
                    </a:cxn>
                    <a:cxn ang="0">
                      <a:pos x="T6" y="T7"/>
                    </a:cxn>
                    <a:cxn ang="0">
                      <a:pos x="T8" y="T9"/>
                    </a:cxn>
                  </a:cxnLst>
                  <a:rect l="0" t="0" r="r" b="b"/>
                  <a:pathLst>
                    <a:path w="32" h="32">
                      <a:moveTo>
                        <a:pt x="32" y="18"/>
                      </a:moveTo>
                      <a:lnTo>
                        <a:pt x="15" y="0"/>
                      </a:lnTo>
                      <a:lnTo>
                        <a:pt x="15" y="0"/>
                      </a:lnTo>
                      <a:lnTo>
                        <a:pt x="0" y="32"/>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7" name="îṡļíḑê">
                  <a:extLst>
                    <a:ext uri="{FF2B5EF4-FFF2-40B4-BE49-F238E27FC236}">
                      <a16:creationId xmlns:a16="http://schemas.microsoft.com/office/drawing/2014/main" xmlns="" id="{88E62BDB-C298-4D2D-BDEB-0B8C7B194537}"/>
                    </a:ext>
                  </a:extLst>
                </p:cNvPr>
                <p:cNvSpPr/>
                <p:nvPr/>
              </p:nvSpPr>
              <p:spPr bwMode="auto">
                <a:xfrm>
                  <a:off x="1252538" y="33718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08" name="îşḷïḑê">
                  <a:extLst>
                    <a:ext uri="{FF2B5EF4-FFF2-40B4-BE49-F238E27FC236}">
                      <a16:creationId xmlns:a16="http://schemas.microsoft.com/office/drawing/2014/main" xmlns="" id="{AAF06996-F97B-4626-9C29-B38E72F86081}"/>
                    </a:ext>
                  </a:extLst>
                </p:cNvPr>
                <p:cNvSpPr/>
                <p:nvPr/>
              </p:nvSpPr>
              <p:spPr bwMode="auto">
                <a:xfrm>
                  <a:off x="1231900" y="3219451"/>
                  <a:ext cx="127000" cy="127000"/>
                </a:xfrm>
                <a:custGeom>
                  <a:avLst/>
                  <a:gdLst>
                    <a:gd name="T0" fmla="*/ 73 w 80"/>
                    <a:gd name="T1" fmla="*/ 0 h 80"/>
                    <a:gd name="T2" fmla="*/ 0 w 80"/>
                    <a:gd name="T3" fmla="*/ 73 h 80"/>
                    <a:gd name="T4" fmla="*/ 7 w 80"/>
                    <a:gd name="T5" fmla="*/ 80 h 80"/>
                    <a:gd name="T6" fmla="*/ 80 w 80"/>
                    <a:gd name="T7" fmla="*/ 8 h 80"/>
                    <a:gd name="T8" fmla="*/ 73 w 80"/>
                    <a:gd name="T9" fmla="*/ 0 h 80"/>
                  </a:gdLst>
                  <a:ahLst/>
                  <a:cxnLst>
                    <a:cxn ang="0">
                      <a:pos x="T0" y="T1"/>
                    </a:cxn>
                    <a:cxn ang="0">
                      <a:pos x="T2" y="T3"/>
                    </a:cxn>
                    <a:cxn ang="0">
                      <a:pos x="T4" y="T5"/>
                    </a:cxn>
                    <a:cxn ang="0">
                      <a:pos x="T6" y="T7"/>
                    </a:cxn>
                    <a:cxn ang="0">
                      <a:pos x="T8" y="T9"/>
                    </a:cxn>
                  </a:cxnLst>
                  <a:rect l="0" t="0" r="r" b="b"/>
                  <a:pathLst>
                    <a:path w="80" h="80">
                      <a:moveTo>
                        <a:pt x="73" y="0"/>
                      </a:moveTo>
                      <a:lnTo>
                        <a:pt x="0" y="73"/>
                      </a:lnTo>
                      <a:lnTo>
                        <a:pt x="7" y="80"/>
                      </a:lnTo>
                      <a:lnTo>
                        <a:pt x="80" y="8"/>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9" name="íśľíḓè">
                  <a:extLst>
                    <a:ext uri="{FF2B5EF4-FFF2-40B4-BE49-F238E27FC236}">
                      <a16:creationId xmlns:a16="http://schemas.microsoft.com/office/drawing/2014/main" xmlns="" id="{B5B02F3B-75F7-4074-904E-54C42A6F19B4}"/>
                    </a:ext>
                  </a:extLst>
                </p:cNvPr>
                <p:cNvSpPr/>
                <p:nvPr/>
              </p:nvSpPr>
              <p:spPr bwMode="auto">
                <a:xfrm>
                  <a:off x="1249363" y="3236913"/>
                  <a:ext cx="128588" cy="128588"/>
                </a:xfrm>
                <a:custGeom>
                  <a:avLst/>
                  <a:gdLst>
                    <a:gd name="T0" fmla="*/ 0 w 81"/>
                    <a:gd name="T1" fmla="*/ 74 h 81"/>
                    <a:gd name="T2" fmla="*/ 7 w 81"/>
                    <a:gd name="T3" fmla="*/ 81 h 81"/>
                    <a:gd name="T4" fmla="*/ 81 w 81"/>
                    <a:gd name="T5" fmla="*/ 9 h 81"/>
                    <a:gd name="T6" fmla="*/ 74 w 81"/>
                    <a:gd name="T7" fmla="*/ 0 h 81"/>
                    <a:gd name="T8" fmla="*/ 0 w 81"/>
                    <a:gd name="T9" fmla="*/ 74 h 81"/>
                  </a:gdLst>
                  <a:ahLst/>
                  <a:cxnLst>
                    <a:cxn ang="0">
                      <a:pos x="T0" y="T1"/>
                    </a:cxn>
                    <a:cxn ang="0">
                      <a:pos x="T2" y="T3"/>
                    </a:cxn>
                    <a:cxn ang="0">
                      <a:pos x="T4" y="T5"/>
                    </a:cxn>
                    <a:cxn ang="0">
                      <a:pos x="T6" y="T7"/>
                    </a:cxn>
                    <a:cxn ang="0">
                      <a:pos x="T8" y="T9"/>
                    </a:cxn>
                  </a:cxnLst>
                  <a:rect l="0" t="0" r="r" b="b"/>
                  <a:pathLst>
                    <a:path w="81" h="81">
                      <a:moveTo>
                        <a:pt x="0" y="74"/>
                      </a:moveTo>
                      <a:lnTo>
                        <a:pt x="7" y="81"/>
                      </a:lnTo>
                      <a:lnTo>
                        <a:pt x="81" y="9"/>
                      </a:lnTo>
                      <a:lnTo>
                        <a:pt x="74" y="0"/>
                      </a:lnTo>
                      <a:lnTo>
                        <a:pt x="0"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0" name="ïSlíḋê">
                  <a:extLst>
                    <a:ext uri="{FF2B5EF4-FFF2-40B4-BE49-F238E27FC236}">
                      <a16:creationId xmlns:a16="http://schemas.microsoft.com/office/drawing/2014/main" xmlns="" id="{8DC5BB7D-DAC0-4B6E-945C-F9A38E53358B}"/>
                    </a:ext>
                  </a:extLst>
                </p:cNvPr>
                <p:cNvSpPr/>
                <p:nvPr/>
              </p:nvSpPr>
              <p:spPr bwMode="auto">
                <a:xfrm>
                  <a:off x="1355725" y="3203576"/>
                  <a:ext cx="39688" cy="3810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1" name="ïṥļîḍê">
                  <a:extLst>
                    <a:ext uri="{FF2B5EF4-FFF2-40B4-BE49-F238E27FC236}">
                      <a16:creationId xmlns:a16="http://schemas.microsoft.com/office/drawing/2014/main" xmlns="" id="{C2859290-0EF5-45EA-A4D0-26BBC6F6901E}"/>
                    </a:ext>
                  </a:extLst>
                </p:cNvPr>
                <p:cNvSpPr/>
                <p:nvPr/>
              </p:nvSpPr>
              <p:spPr bwMode="auto">
                <a:xfrm>
                  <a:off x="1112838" y="3208338"/>
                  <a:ext cx="238125" cy="234950"/>
                </a:xfrm>
                <a:custGeom>
                  <a:avLst/>
                  <a:gdLst>
                    <a:gd name="T0" fmla="*/ 132 w 150"/>
                    <a:gd name="T1" fmla="*/ 131 h 148"/>
                    <a:gd name="T2" fmla="*/ 18 w 150"/>
                    <a:gd name="T3" fmla="*/ 131 h 148"/>
                    <a:gd name="T4" fmla="*/ 18 w 150"/>
                    <a:gd name="T5" fmla="*/ 18 h 148"/>
                    <a:gd name="T6" fmla="*/ 124 w 150"/>
                    <a:gd name="T7" fmla="*/ 18 h 148"/>
                    <a:gd name="T8" fmla="*/ 144 w 150"/>
                    <a:gd name="T9" fmla="*/ 0 h 148"/>
                    <a:gd name="T10" fmla="*/ 0 w 150"/>
                    <a:gd name="T11" fmla="*/ 0 h 148"/>
                    <a:gd name="T12" fmla="*/ 0 w 150"/>
                    <a:gd name="T13" fmla="*/ 148 h 148"/>
                    <a:gd name="T14" fmla="*/ 150 w 150"/>
                    <a:gd name="T15" fmla="*/ 148 h 148"/>
                    <a:gd name="T16" fmla="*/ 150 w 150"/>
                    <a:gd name="T17" fmla="*/ 55 h 148"/>
                    <a:gd name="T18" fmla="*/ 132 w 150"/>
                    <a:gd name="T19" fmla="*/ 73 h 148"/>
                    <a:gd name="T20" fmla="*/ 132 w 150"/>
                    <a:gd name="T21" fmla="*/ 13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48">
                      <a:moveTo>
                        <a:pt x="132" y="131"/>
                      </a:moveTo>
                      <a:lnTo>
                        <a:pt x="18" y="131"/>
                      </a:lnTo>
                      <a:lnTo>
                        <a:pt x="18" y="18"/>
                      </a:lnTo>
                      <a:lnTo>
                        <a:pt x="124" y="18"/>
                      </a:lnTo>
                      <a:lnTo>
                        <a:pt x="144" y="0"/>
                      </a:lnTo>
                      <a:lnTo>
                        <a:pt x="0" y="0"/>
                      </a:lnTo>
                      <a:lnTo>
                        <a:pt x="0" y="148"/>
                      </a:lnTo>
                      <a:lnTo>
                        <a:pt x="150" y="148"/>
                      </a:lnTo>
                      <a:lnTo>
                        <a:pt x="150" y="55"/>
                      </a:lnTo>
                      <a:lnTo>
                        <a:pt x="132" y="73"/>
                      </a:lnTo>
                      <a:lnTo>
                        <a:pt x="132"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87" name="ïśļiďê">
                <a:extLst>
                  <a:ext uri="{FF2B5EF4-FFF2-40B4-BE49-F238E27FC236}">
                    <a16:creationId xmlns:a16="http://schemas.microsoft.com/office/drawing/2014/main" xmlns="" id="{8A4B9CA6-93FB-4252-B4AA-C59C87DD4B8E}"/>
                  </a:ext>
                </a:extLst>
              </p:cNvPr>
              <p:cNvGrpSpPr/>
              <p:nvPr/>
            </p:nvGrpSpPr>
            <p:grpSpPr>
              <a:xfrm>
                <a:off x="18348806" y="-3352384"/>
                <a:ext cx="368371" cy="297917"/>
                <a:chOff x="312738" y="3205163"/>
                <a:chExt cx="290513" cy="234950"/>
              </a:xfrm>
              <a:grpFill/>
            </p:grpSpPr>
            <p:sp>
              <p:nvSpPr>
                <p:cNvPr id="1603" name="iSľîḑê">
                  <a:extLst>
                    <a:ext uri="{FF2B5EF4-FFF2-40B4-BE49-F238E27FC236}">
                      <a16:creationId xmlns:a16="http://schemas.microsoft.com/office/drawing/2014/main" xmlns="" id="{A20E72EE-DB5E-4F9A-876E-8E4230979E0D}"/>
                    </a:ext>
                  </a:extLst>
                </p:cNvPr>
                <p:cNvSpPr/>
                <p:nvPr/>
              </p:nvSpPr>
              <p:spPr bwMode="auto">
                <a:xfrm>
                  <a:off x="312738" y="3205163"/>
                  <a:ext cx="290513" cy="234950"/>
                </a:xfrm>
                <a:custGeom>
                  <a:avLst/>
                  <a:gdLst>
                    <a:gd name="T0" fmla="*/ 78 w 153"/>
                    <a:gd name="T1" fmla="*/ 0 h 124"/>
                    <a:gd name="T2" fmla="*/ 0 w 153"/>
                    <a:gd name="T3" fmla="*/ 68 h 124"/>
                    <a:gd name="T4" fmla="*/ 15 w 153"/>
                    <a:gd name="T5" fmla="*/ 68 h 124"/>
                    <a:gd name="T6" fmla="*/ 21 w 153"/>
                    <a:gd name="T7" fmla="*/ 63 h 124"/>
                    <a:gd name="T8" fmla="*/ 21 w 153"/>
                    <a:gd name="T9" fmla="*/ 120 h 124"/>
                    <a:gd name="T10" fmla="*/ 24 w 153"/>
                    <a:gd name="T11" fmla="*/ 124 h 124"/>
                    <a:gd name="T12" fmla="*/ 62 w 153"/>
                    <a:gd name="T13" fmla="*/ 124 h 124"/>
                    <a:gd name="T14" fmla="*/ 62 w 153"/>
                    <a:gd name="T15" fmla="*/ 92 h 124"/>
                    <a:gd name="T16" fmla="*/ 67 w 153"/>
                    <a:gd name="T17" fmla="*/ 87 h 124"/>
                    <a:gd name="T18" fmla="*/ 83 w 153"/>
                    <a:gd name="T19" fmla="*/ 87 h 124"/>
                    <a:gd name="T20" fmla="*/ 89 w 153"/>
                    <a:gd name="T21" fmla="*/ 92 h 124"/>
                    <a:gd name="T22" fmla="*/ 88 w 153"/>
                    <a:gd name="T23" fmla="*/ 124 h 124"/>
                    <a:gd name="T24" fmla="*/ 126 w 153"/>
                    <a:gd name="T25" fmla="*/ 124 h 124"/>
                    <a:gd name="T26" fmla="*/ 130 w 153"/>
                    <a:gd name="T27" fmla="*/ 119 h 124"/>
                    <a:gd name="T28" fmla="*/ 130 w 153"/>
                    <a:gd name="T29" fmla="*/ 62 h 124"/>
                    <a:gd name="T30" fmla="*/ 136 w 153"/>
                    <a:gd name="T31" fmla="*/ 68 h 124"/>
                    <a:gd name="T32" fmla="*/ 153 w 153"/>
                    <a:gd name="T33" fmla="*/ 68 h 124"/>
                    <a:gd name="T34" fmla="*/ 78 w 153"/>
                    <a:gd name="T35" fmla="*/ 0 h 124"/>
                    <a:gd name="T36" fmla="*/ 76 w 153"/>
                    <a:gd name="T37" fmla="*/ 75 h 124"/>
                    <a:gd name="T38" fmla="*/ 59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3"/>
                        <a:pt x="21" y="63"/>
                        <a:pt x="21" y="63"/>
                      </a:cubicBezTo>
                      <a:cubicBezTo>
                        <a:pt x="21" y="120"/>
                        <a:pt x="21" y="120"/>
                        <a:pt x="21" y="120"/>
                      </a:cubicBezTo>
                      <a:cubicBezTo>
                        <a:pt x="21" y="120"/>
                        <a:pt x="20" y="124"/>
                        <a:pt x="24" y="124"/>
                      </a:cubicBezTo>
                      <a:cubicBezTo>
                        <a:pt x="28" y="124"/>
                        <a:pt x="62" y="124"/>
                        <a:pt x="62" y="124"/>
                      </a:cubicBezTo>
                      <a:cubicBezTo>
                        <a:pt x="62" y="92"/>
                        <a:pt x="62" y="92"/>
                        <a:pt x="62" y="92"/>
                      </a:cubicBezTo>
                      <a:cubicBezTo>
                        <a:pt x="62" y="92"/>
                        <a:pt x="62" y="87"/>
                        <a:pt x="67" y="87"/>
                      </a:cubicBezTo>
                      <a:cubicBezTo>
                        <a:pt x="83" y="87"/>
                        <a:pt x="83" y="87"/>
                        <a:pt x="83" y="87"/>
                      </a:cubicBezTo>
                      <a:cubicBezTo>
                        <a:pt x="89" y="87"/>
                        <a:pt x="89" y="92"/>
                        <a:pt x="89" y="92"/>
                      </a:cubicBezTo>
                      <a:cubicBezTo>
                        <a:pt x="88" y="124"/>
                        <a:pt x="88" y="124"/>
                        <a:pt x="88" y="124"/>
                      </a:cubicBezTo>
                      <a:cubicBezTo>
                        <a:pt x="88" y="124"/>
                        <a:pt x="121" y="124"/>
                        <a:pt x="126" y="124"/>
                      </a:cubicBezTo>
                      <a:cubicBezTo>
                        <a:pt x="130" y="124"/>
                        <a:pt x="130" y="119"/>
                        <a:pt x="130" y="119"/>
                      </a:cubicBezTo>
                      <a:cubicBezTo>
                        <a:pt x="130" y="62"/>
                        <a:pt x="130" y="62"/>
                        <a:pt x="130" y="62"/>
                      </a:cubicBezTo>
                      <a:cubicBezTo>
                        <a:pt x="136" y="68"/>
                        <a:pt x="136" y="68"/>
                        <a:pt x="136" y="68"/>
                      </a:cubicBezTo>
                      <a:cubicBezTo>
                        <a:pt x="148" y="76"/>
                        <a:pt x="153" y="68"/>
                        <a:pt x="153" y="68"/>
                      </a:cubicBezTo>
                      <a:lnTo>
                        <a:pt x="78" y="0"/>
                      </a:lnTo>
                      <a:close/>
                      <a:moveTo>
                        <a:pt x="76" y="75"/>
                      </a:moveTo>
                      <a:cubicBezTo>
                        <a:pt x="67" y="75"/>
                        <a:pt x="59" y="68"/>
                        <a:pt x="59" y="59"/>
                      </a:cubicBezTo>
                      <a:cubicBezTo>
                        <a:pt x="59"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4" name="işľîďè">
                  <a:extLst>
                    <a:ext uri="{FF2B5EF4-FFF2-40B4-BE49-F238E27FC236}">
                      <a16:creationId xmlns:a16="http://schemas.microsoft.com/office/drawing/2014/main" xmlns="" id="{7EBEC9BB-B8C5-4894-AC11-C1683ED66626}"/>
                    </a:ext>
                  </a:extLst>
                </p:cNvPr>
                <p:cNvSpPr/>
                <p:nvPr/>
              </p:nvSpPr>
              <p:spPr bwMode="auto">
                <a:xfrm>
                  <a:off x="541338" y="3233738"/>
                  <a:ext cx="28575" cy="58738"/>
                </a:xfrm>
                <a:custGeom>
                  <a:avLst/>
                  <a:gdLst>
                    <a:gd name="T0" fmla="*/ 18 w 18"/>
                    <a:gd name="T1" fmla="*/ 37 h 37"/>
                    <a:gd name="T2" fmla="*/ 18 w 18"/>
                    <a:gd name="T3" fmla="*/ 0 h 37"/>
                    <a:gd name="T4" fmla="*/ 0 w 18"/>
                    <a:gd name="T5" fmla="*/ 0 h 37"/>
                    <a:gd name="T6" fmla="*/ 0 w 18"/>
                    <a:gd name="T7" fmla="*/ 21 h 37"/>
                    <a:gd name="T8" fmla="*/ 18 w 18"/>
                    <a:gd name="T9" fmla="*/ 37 h 37"/>
                  </a:gdLst>
                  <a:ahLst/>
                  <a:cxnLst>
                    <a:cxn ang="0">
                      <a:pos x="T0" y="T1"/>
                    </a:cxn>
                    <a:cxn ang="0">
                      <a:pos x="T2" y="T3"/>
                    </a:cxn>
                    <a:cxn ang="0">
                      <a:pos x="T4" y="T5"/>
                    </a:cxn>
                    <a:cxn ang="0">
                      <a:pos x="T6" y="T7"/>
                    </a:cxn>
                    <a:cxn ang="0">
                      <a:pos x="T8" y="T9"/>
                    </a:cxn>
                  </a:cxnLst>
                  <a:rect l="0" t="0" r="r" b="b"/>
                  <a:pathLst>
                    <a:path w="18" h="37">
                      <a:moveTo>
                        <a:pt x="18" y="37"/>
                      </a:moveTo>
                      <a:lnTo>
                        <a:pt x="18" y="0"/>
                      </a:lnTo>
                      <a:lnTo>
                        <a:pt x="0" y="0"/>
                      </a:lnTo>
                      <a:lnTo>
                        <a:pt x="0" y="21"/>
                      </a:lnTo>
                      <a:lnTo>
                        <a:pt x="18"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5" name="ïŝľîdê">
                  <a:extLst>
                    <a:ext uri="{FF2B5EF4-FFF2-40B4-BE49-F238E27FC236}">
                      <a16:creationId xmlns:a16="http://schemas.microsoft.com/office/drawing/2014/main" xmlns="" id="{E5D58FEC-00C6-4110-A1FA-39583617759C}"/>
                    </a:ext>
                  </a:extLst>
                </p:cNvPr>
                <p:cNvSpPr/>
                <p:nvPr/>
              </p:nvSpPr>
              <p:spPr bwMode="auto">
                <a:xfrm>
                  <a:off x="439738" y="3300413"/>
                  <a:ext cx="33338" cy="317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88" name="işľíḍé">
                <a:extLst>
                  <a:ext uri="{FF2B5EF4-FFF2-40B4-BE49-F238E27FC236}">
                    <a16:creationId xmlns:a16="http://schemas.microsoft.com/office/drawing/2014/main" xmlns="" id="{93A0EE62-723F-4DE5-AF63-D641199C3D64}"/>
                  </a:ext>
                </a:extLst>
              </p:cNvPr>
              <p:cNvGrpSpPr/>
              <p:nvPr/>
            </p:nvGrpSpPr>
            <p:grpSpPr>
              <a:xfrm>
                <a:off x="18574195" y="-2756672"/>
                <a:ext cx="262420" cy="396200"/>
                <a:chOff x="549275" y="4406901"/>
                <a:chExt cx="161926" cy="244475"/>
              </a:xfrm>
              <a:grpFill/>
            </p:grpSpPr>
            <p:sp>
              <p:nvSpPr>
                <p:cNvPr id="1601" name="iSḷíḓé">
                  <a:extLst>
                    <a:ext uri="{FF2B5EF4-FFF2-40B4-BE49-F238E27FC236}">
                      <a16:creationId xmlns:a16="http://schemas.microsoft.com/office/drawing/2014/main" xmlns="" id="{C8FAAF52-091E-4695-A770-BA40998880CF}"/>
                    </a:ext>
                  </a:extLst>
                </p:cNvPr>
                <p:cNvSpPr/>
                <p:nvPr/>
              </p:nvSpPr>
              <p:spPr bwMode="auto">
                <a:xfrm>
                  <a:off x="549275" y="4406901"/>
                  <a:ext cx="138113" cy="244475"/>
                </a:xfrm>
                <a:custGeom>
                  <a:avLst/>
                  <a:gdLst>
                    <a:gd name="T0" fmla="*/ 66 w 73"/>
                    <a:gd name="T1" fmla="*/ 105 h 129"/>
                    <a:gd name="T2" fmla="*/ 7 w 73"/>
                    <a:gd name="T3" fmla="*/ 105 h 129"/>
                    <a:gd name="T4" fmla="*/ 7 w 73"/>
                    <a:gd name="T5" fmla="*/ 16 h 129"/>
                    <a:gd name="T6" fmla="*/ 66 w 73"/>
                    <a:gd name="T7" fmla="*/ 16 h 129"/>
                    <a:gd name="T8" fmla="*/ 66 w 73"/>
                    <a:gd name="T9" fmla="*/ 35 h 129"/>
                    <a:gd name="T10" fmla="*/ 73 w 73"/>
                    <a:gd name="T11" fmla="*/ 35 h 129"/>
                    <a:gd name="T12" fmla="*/ 73 w 73"/>
                    <a:gd name="T13" fmla="*/ 10 h 129"/>
                    <a:gd name="T14" fmla="*/ 63 w 73"/>
                    <a:gd name="T15" fmla="*/ 0 h 129"/>
                    <a:gd name="T16" fmla="*/ 9 w 73"/>
                    <a:gd name="T17" fmla="*/ 0 h 129"/>
                    <a:gd name="T18" fmla="*/ 0 w 73"/>
                    <a:gd name="T19" fmla="*/ 10 h 129"/>
                    <a:gd name="T20" fmla="*/ 0 w 73"/>
                    <a:gd name="T21" fmla="*/ 120 h 129"/>
                    <a:gd name="T22" fmla="*/ 9 w 73"/>
                    <a:gd name="T23" fmla="*/ 129 h 129"/>
                    <a:gd name="T24" fmla="*/ 63 w 73"/>
                    <a:gd name="T25" fmla="*/ 129 h 129"/>
                    <a:gd name="T26" fmla="*/ 73 w 73"/>
                    <a:gd name="T27" fmla="*/ 120 h 129"/>
                    <a:gd name="T28" fmla="*/ 73 w 73"/>
                    <a:gd name="T29" fmla="*/ 79 h 129"/>
                    <a:gd name="T30" fmla="*/ 66 w 73"/>
                    <a:gd name="T31" fmla="*/ 79 h 129"/>
                    <a:gd name="T32" fmla="*/ 66 w 73"/>
                    <a:gd name="T33" fmla="*/ 105 h 129"/>
                    <a:gd name="T34" fmla="*/ 57 w 73"/>
                    <a:gd name="T35" fmla="*/ 6 h 129"/>
                    <a:gd name="T36" fmla="*/ 60 w 73"/>
                    <a:gd name="T37" fmla="*/ 9 h 129"/>
                    <a:gd name="T38" fmla="*/ 57 w 73"/>
                    <a:gd name="T39" fmla="*/ 11 h 129"/>
                    <a:gd name="T40" fmla="*/ 55 w 73"/>
                    <a:gd name="T41" fmla="*/ 9 h 129"/>
                    <a:gd name="T42" fmla="*/ 57 w 73"/>
                    <a:gd name="T43" fmla="*/ 6 h 129"/>
                    <a:gd name="T44" fmla="*/ 24 w 73"/>
                    <a:gd name="T45" fmla="*/ 7 h 129"/>
                    <a:gd name="T46" fmla="*/ 49 w 73"/>
                    <a:gd name="T47" fmla="*/ 7 h 129"/>
                    <a:gd name="T48" fmla="*/ 49 w 73"/>
                    <a:gd name="T49" fmla="*/ 10 h 129"/>
                    <a:gd name="T50" fmla="*/ 24 w 73"/>
                    <a:gd name="T51" fmla="*/ 10 h 129"/>
                    <a:gd name="T52" fmla="*/ 24 w 73"/>
                    <a:gd name="T53" fmla="*/ 7 h 129"/>
                    <a:gd name="T54" fmla="*/ 48 w 73"/>
                    <a:gd name="T55" fmla="*/ 119 h 129"/>
                    <a:gd name="T56" fmla="*/ 25 w 73"/>
                    <a:gd name="T57" fmla="*/ 119 h 129"/>
                    <a:gd name="T58" fmla="*/ 25 w 73"/>
                    <a:gd name="T59" fmla="*/ 112 h 129"/>
                    <a:gd name="T60" fmla="*/ 48 w 73"/>
                    <a:gd name="T61" fmla="*/ 112 h 129"/>
                    <a:gd name="T62" fmla="*/ 48 w 73"/>
                    <a:gd name="T63"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129">
                      <a:moveTo>
                        <a:pt x="66" y="105"/>
                      </a:moveTo>
                      <a:cubicBezTo>
                        <a:pt x="7" y="105"/>
                        <a:pt x="7" y="105"/>
                        <a:pt x="7" y="105"/>
                      </a:cubicBezTo>
                      <a:cubicBezTo>
                        <a:pt x="7" y="16"/>
                        <a:pt x="7" y="16"/>
                        <a:pt x="7" y="16"/>
                      </a:cubicBezTo>
                      <a:cubicBezTo>
                        <a:pt x="66" y="16"/>
                        <a:pt x="66" y="16"/>
                        <a:pt x="66" y="16"/>
                      </a:cubicBezTo>
                      <a:cubicBezTo>
                        <a:pt x="66" y="35"/>
                        <a:pt x="66" y="35"/>
                        <a:pt x="66" y="35"/>
                      </a:cubicBezTo>
                      <a:cubicBezTo>
                        <a:pt x="73" y="35"/>
                        <a:pt x="73" y="35"/>
                        <a:pt x="73" y="35"/>
                      </a:cubicBezTo>
                      <a:cubicBezTo>
                        <a:pt x="73" y="10"/>
                        <a:pt x="73" y="10"/>
                        <a:pt x="73" y="10"/>
                      </a:cubicBezTo>
                      <a:cubicBezTo>
                        <a:pt x="73" y="5"/>
                        <a:pt x="68" y="0"/>
                        <a:pt x="63" y="0"/>
                      </a:cubicBezTo>
                      <a:cubicBezTo>
                        <a:pt x="9" y="0"/>
                        <a:pt x="9" y="0"/>
                        <a:pt x="9" y="0"/>
                      </a:cubicBezTo>
                      <a:cubicBezTo>
                        <a:pt x="4" y="0"/>
                        <a:pt x="0" y="5"/>
                        <a:pt x="0" y="10"/>
                      </a:cubicBezTo>
                      <a:cubicBezTo>
                        <a:pt x="0" y="120"/>
                        <a:pt x="0" y="120"/>
                        <a:pt x="0" y="120"/>
                      </a:cubicBezTo>
                      <a:cubicBezTo>
                        <a:pt x="0" y="125"/>
                        <a:pt x="4" y="129"/>
                        <a:pt x="9" y="129"/>
                      </a:cubicBezTo>
                      <a:cubicBezTo>
                        <a:pt x="63" y="129"/>
                        <a:pt x="63" y="129"/>
                        <a:pt x="63" y="129"/>
                      </a:cubicBezTo>
                      <a:cubicBezTo>
                        <a:pt x="68" y="129"/>
                        <a:pt x="73" y="125"/>
                        <a:pt x="73" y="120"/>
                      </a:cubicBezTo>
                      <a:cubicBezTo>
                        <a:pt x="73" y="79"/>
                        <a:pt x="73" y="79"/>
                        <a:pt x="73" y="79"/>
                      </a:cubicBezTo>
                      <a:cubicBezTo>
                        <a:pt x="66" y="79"/>
                        <a:pt x="66" y="79"/>
                        <a:pt x="66" y="79"/>
                      </a:cubicBezTo>
                      <a:lnTo>
                        <a:pt x="66" y="105"/>
                      </a:lnTo>
                      <a:close/>
                      <a:moveTo>
                        <a:pt x="57" y="6"/>
                      </a:moveTo>
                      <a:cubicBezTo>
                        <a:pt x="58" y="6"/>
                        <a:pt x="60" y="7"/>
                        <a:pt x="60" y="9"/>
                      </a:cubicBezTo>
                      <a:cubicBezTo>
                        <a:pt x="60" y="10"/>
                        <a:pt x="58" y="11"/>
                        <a:pt x="57" y="11"/>
                      </a:cubicBezTo>
                      <a:cubicBezTo>
                        <a:pt x="56" y="11"/>
                        <a:pt x="55" y="10"/>
                        <a:pt x="55" y="9"/>
                      </a:cubicBezTo>
                      <a:cubicBezTo>
                        <a:pt x="55" y="7"/>
                        <a:pt x="56" y="6"/>
                        <a:pt x="57" y="6"/>
                      </a:cubicBezTo>
                      <a:close/>
                      <a:moveTo>
                        <a:pt x="24" y="7"/>
                      </a:moveTo>
                      <a:cubicBezTo>
                        <a:pt x="49" y="7"/>
                        <a:pt x="49" y="7"/>
                        <a:pt x="49" y="7"/>
                      </a:cubicBezTo>
                      <a:cubicBezTo>
                        <a:pt x="49" y="10"/>
                        <a:pt x="49" y="10"/>
                        <a:pt x="49" y="10"/>
                      </a:cubicBezTo>
                      <a:cubicBezTo>
                        <a:pt x="24" y="10"/>
                        <a:pt x="24" y="10"/>
                        <a:pt x="24" y="10"/>
                      </a:cubicBezTo>
                      <a:lnTo>
                        <a:pt x="24" y="7"/>
                      </a:lnTo>
                      <a:close/>
                      <a:moveTo>
                        <a:pt x="48" y="119"/>
                      </a:moveTo>
                      <a:cubicBezTo>
                        <a:pt x="25" y="119"/>
                        <a:pt x="25" y="119"/>
                        <a:pt x="25" y="119"/>
                      </a:cubicBezTo>
                      <a:cubicBezTo>
                        <a:pt x="25" y="112"/>
                        <a:pt x="25" y="112"/>
                        <a:pt x="25" y="112"/>
                      </a:cubicBezTo>
                      <a:cubicBezTo>
                        <a:pt x="48" y="112"/>
                        <a:pt x="48" y="112"/>
                        <a:pt x="48" y="112"/>
                      </a:cubicBezTo>
                      <a:lnTo>
                        <a:pt x="48"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2" name="îslîḍê">
                  <a:extLst>
                    <a:ext uri="{FF2B5EF4-FFF2-40B4-BE49-F238E27FC236}">
                      <a16:creationId xmlns:a16="http://schemas.microsoft.com/office/drawing/2014/main" xmlns="" id="{B1A59BD0-5AED-40D1-832A-5593682CC52B}"/>
                    </a:ext>
                  </a:extLst>
                </p:cNvPr>
                <p:cNvSpPr/>
                <p:nvPr/>
              </p:nvSpPr>
              <p:spPr bwMode="auto">
                <a:xfrm>
                  <a:off x="608013" y="4478338"/>
                  <a:ext cx="103188" cy="98425"/>
                </a:xfrm>
                <a:custGeom>
                  <a:avLst/>
                  <a:gdLst>
                    <a:gd name="T0" fmla="*/ 0 w 65"/>
                    <a:gd name="T1" fmla="*/ 44 h 62"/>
                    <a:gd name="T2" fmla="*/ 8 w 65"/>
                    <a:gd name="T3" fmla="*/ 44 h 62"/>
                    <a:gd name="T4" fmla="*/ 0 w 65"/>
                    <a:gd name="T5" fmla="*/ 62 h 62"/>
                    <a:gd name="T6" fmla="*/ 22 w 65"/>
                    <a:gd name="T7" fmla="*/ 44 h 62"/>
                    <a:gd name="T8" fmla="*/ 65 w 65"/>
                    <a:gd name="T9" fmla="*/ 44 h 62"/>
                    <a:gd name="T10" fmla="*/ 65 w 65"/>
                    <a:gd name="T11" fmla="*/ 0 h 62"/>
                    <a:gd name="T12" fmla="*/ 0 w 65"/>
                    <a:gd name="T13" fmla="*/ 0 h 62"/>
                    <a:gd name="T14" fmla="*/ 0 w 65"/>
                    <a:gd name="T15" fmla="*/ 44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0" y="44"/>
                      </a:moveTo>
                      <a:lnTo>
                        <a:pt x="8" y="44"/>
                      </a:lnTo>
                      <a:lnTo>
                        <a:pt x="0" y="62"/>
                      </a:lnTo>
                      <a:lnTo>
                        <a:pt x="22" y="44"/>
                      </a:lnTo>
                      <a:lnTo>
                        <a:pt x="65" y="44"/>
                      </a:lnTo>
                      <a:lnTo>
                        <a:pt x="65" y="0"/>
                      </a:lnTo>
                      <a:lnTo>
                        <a:pt x="0" y="0"/>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89" name="iṡļïďe">
                <a:extLst>
                  <a:ext uri="{FF2B5EF4-FFF2-40B4-BE49-F238E27FC236}">
                    <a16:creationId xmlns:a16="http://schemas.microsoft.com/office/drawing/2014/main" xmlns="" id="{742ABE50-5966-476D-90C1-872C5E3F2B2F}"/>
                  </a:ext>
                </a:extLst>
              </p:cNvPr>
              <p:cNvGrpSpPr/>
              <p:nvPr/>
            </p:nvGrpSpPr>
            <p:grpSpPr>
              <a:xfrm>
                <a:off x="18842654" y="-2748192"/>
                <a:ext cx="352465" cy="357608"/>
                <a:chOff x="2360613" y="2686051"/>
                <a:chExt cx="217488" cy="220662"/>
              </a:xfrm>
              <a:grpFill/>
            </p:grpSpPr>
            <p:sp>
              <p:nvSpPr>
                <p:cNvPr id="1598" name="ísļïḓè">
                  <a:extLst>
                    <a:ext uri="{FF2B5EF4-FFF2-40B4-BE49-F238E27FC236}">
                      <a16:creationId xmlns:a16="http://schemas.microsoft.com/office/drawing/2014/main" xmlns="" id="{84C3AE92-6323-41C6-A811-758AF7E7BA74}"/>
                    </a:ext>
                  </a:extLst>
                </p:cNvPr>
                <p:cNvSpPr/>
                <p:nvPr/>
              </p:nvSpPr>
              <p:spPr bwMode="auto">
                <a:xfrm>
                  <a:off x="2427288" y="2686051"/>
                  <a:ext cx="150813" cy="150813"/>
                </a:xfrm>
                <a:custGeom>
                  <a:avLst/>
                  <a:gdLst>
                    <a:gd name="T0" fmla="*/ 65 w 79"/>
                    <a:gd name="T1" fmla="*/ 14 h 79"/>
                    <a:gd name="T2" fmla="*/ 14 w 79"/>
                    <a:gd name="T3" fmla="*/ 14 h 79"/>
                    <a:gd name="T4" fmla="*/ 12 w 79"/>
                    <a:gd name="T5" fmla="*/ 63 h 79"/>
                    <a:gd name="T6" fmla="*/ 12 w 79"/>
                    <a:gd name="T7" fmla="*/ 63 h 79"/>
                    <a:gd name="T8" fmla="*/ 17 w 79"/>
                    <a:gd name="T9" fmla="*/ 68 h 79"/>
                    <a:gd name="T10" fmla="*/ 65 w 79"/>
                    <a:gd name="T11" fmla="*/ 65 h 79"/>
                    <a:gd name="T12" fmla="*/ 65 w 79"/>
                    <a:gd name="T13" fmla="*/ 14 h 79"/>
                    <a:gd name="T14" fmla="*/ 58 w 79"/>
                    <a:gd name="T15" fmla="*/ 59 h 79"/>
                    <a:gd name="T16" fmla="*/ 20 w 79"/>
                    <a:gd name="T17" fmla="*/ 59 h 79"/>
                    <a:gd name="T18" fmla="*/ 20 w 79"/>
                    <a:gd name="T19" fmla="*/ 21 h 79"/>
                    <a:gd name="T20" fmla="*/ 59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1" y="27"/>
                        <a:pt x="0" y="48"/>
                        <a:pt x="12" y="63"/>
                      </a:cubicBezTo>
                      <a:cubicBezTo>
                        <a:pt x="12" y="63"/>
                        <a:pt x="12" y="63"/>
                        <a:pt x="12" y="63"/>
                      </a:cubicBezTo>
                      <a:cubicBezTo>
                        <a:pt x="14" y="65"/>
                        <a:pt x="15" y="66"/>
                        <a:pt x="17" y="68"/>
                      </a:cubicBezTo>
                      <a:cubicBezTo>
                        <a:pt x="31" y="79"/>
                        <a:pt x="52" y="78"/>
                        <a:pt x="65" y="65"/>
                      </a:cubicBezTo>
                      <a:cubicBezTo>
                        <a:pt x="79" y="51"/>
                        <a:pt x="79" y="28"/>
                        <a:pt x="65" y="14"/>
                      </a:cubicBezTo>
                      <a:close/>
                      <a:moveTo>
                        <a:pt x="58" y="59"/>
                      </a:moveTo>
                      <a:cubicBezTo>
                        <a:pt x="48" y="69"/>
                        <a:pt x="31" y="69"/>
                        <a:pt x="20" y="59"/>
                      </a:cubicBezTo>
                      <a:cubicBezTo>
                        <a:pt x="10" y="48"/>
                        <a:pt x="10" y="31"/>
                        <a:pt x="20" y="21"/>
                      </a:cubicBezTo>
                      <a:cubicBezTo>
                        <a:pt x="31" y="10"/>
                        <a:pt x="48" y="10"/>
                        <a:pt x="59"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9" name="îṧḷíḋê">
                  <a:extLst>
                    <a:ext uri="{FF2B5EF4-FFF2-40B4-BE49-F238E27FC236}">
                      <a16:creationId xmlns:a16="http://schemas.microsoft.com/office/drawing/2014/main" xmlns="" id="{31C5C024-22D8-4044-AEDD-C99474F14276}"/>
                    </a:ext>
                  </a:extLst>
                </p:cNvPr>
                <p:cNvSpPr/>
                <p:nvPr/>
              </p:nvSpPr>
              <p:spPr bwMode="auto">
                <a:xfrm>
                  <a:off x="2360613" y="2814638"/>
                  <a:ext cx="92075" cy="92075"/>
                </a:xfrm>
                <a:custGeom>
                  <a:avLst/>
                  <a:gdLst>
                    <a:gd name="T0" fmla="*/ 0 w 58"/>
                    <a:gd name="T1" fmla="*/ 46 h 58"/>
                    <a:gd name="T2" fmla="*/ 11 w 58"/>
                    <a:gd name="T3" fmla="*/ 58 h 58"/>
                    <a:gd name="T4" fmla="*/ 58 w 58"/>
                    <a:gd name="T5" fmla="*/ 7 h 58"/>
                    <a:gd name="T6" fmla="*/ 50 w 58"/>
                    <a:gd name="T7" fmla="*/ 0 h 58"/>
                    <a:gd name="T8" fmla="*/ 0 w 58"/>
                    <a:gd name="T9" fmla="*/ 46 h 58"/>
                  </a:gdLst>
                  <a:ahLst/>
                  <a:cxnLst>
                    <a:cxn ang="0">
                      <a:pos x="T0" y="T1"/>
                    </a:cxn>
                    <a:cxn ang="0">
                      <a:pos x="T2" y="T3"/>
                    </a:cxn>
                    <a:cxn ang="0">
                      <a:pos x="T4" y="T5"/>
                    </a:cxn>
                    <a:cxn ang="0">
                      <a:pos x="T6" y="T7"/>
                    </a:cxn>
                    <a:cxn ang="0">
                      <a:pos x="T8" y="T9"/>
                    </a:cxn>
                  </a:cxnLst>
                  <a:rect l="0" t="0" r="r" b="b"/>
                  <a:pathLst>
                    <a:path w="58" h="58">
                      <a:moveTo>
                        <a:pt x="0" y="46"/>
                      </a:moveTo>
                      <a:lnTo>
                        <a:pt x="11" y="58"/>
                      </a:lnTo>
                      <a:lnTo>
                        <a:pt x="58" y="7"/>
                      </a:lnTo>
                      <a:lnTo>
                        <a:pt x="50" y="0"/>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0" name="ïS1ïḑè">
                  <a:extLst>
                    <a:ext uri="{FF2B5EF4-FFF2-40B4-BE49-F238E27FC236}">
                      <a16:creationId xmlns:a16="http://schemas.microsoft.com/office/drawing/2014/main" xmlns="" id="{91065FBE-68A1-4C8E-87DC-6304B71A5C0F}"/>
                    </a:ext>
                  </a:extLst>
                </p:cNvPr>
                <p:cNvSpPr/>
                <p:nvPr/>
              </p:nvSpPr>
              <p:spPr bwMode="auto">
                <a:xfrm>
                  <a:off x="2505075" y="2736851"/>
                  <a:ext cx="57150" cy="68263"/>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1"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90" name="ïṥ1íḑe">
                <a:extLst>
                  <a:ext uri="{FF2B5EF4-FFF2-40B4-BE49-F238E27FC236}">
                    <a16:creationId xmlns:a16="http://schemas.microsoft.com/office/drawing/2014/main" xmlns="" id="{E7992816-B71E-450E-9171-AA2099F260D5}"/>
                  </a:ext>
                </a:extLst>
              </p:cNvPr>
              <p:cNvGrpSpPr/>
              <p:nvPr/>
            </p:nvGrpSpPr>
            <p:grpSpPr>
              <a:xfrm>
                <a:off x="19188673" y="-3545001"/>
                <a:ext cx="293499" cy="383805"/>
                <a:chOff x="812800" y="2401888"/>
                <a:chExt cx="206375" cy="269875"/>
              </a:xfrm>
              <a:grpFill/>
            </p:grpSpPr>
            <p:sp>
              <p:nvSpPr>
                <p:cNvPr id="1596" name="îṡľîḍè">
                  <a:extLst>
                    <a:ext uri="{FF2B5EF4-FFF2-40B4-BE49-F238E27FC236}">
                      <a16:creationId xmlns:a16="http://schemas.microsoft.com/office/drawing/2014/main" xmlns="" id="{835FE88A-4372-417F-94BD-7DBB456FB4B1}"/>
                    </a:ext>
                  </a:extLst>
                </p:cNvPr>
                <p:cNvSpPr/>
                <p:nvPr/>
              </p:nvSpPr>
              <p:spPr bwMode="auto">
                <a:xfrm>
                  <a:off x="812800" y="2401888"/>
                  <a:ext cx="206375" cy="269875"/>
                </a:xfrm>
                <a:custGeom>
                  <a:avLst/>
                  <a:gdLst>
                    <a:gd name="T0" fmla="*/ 104 w 109"/>
                    <a:gd name="T1" fmla="*/ 68 h 142"/>
                    <a:gd name="T2" fmla="*/ 96 w 109"/>
                    <a:gd name="T3" fmla="*/ 68 h 142"/>
                    <a:gd name="T4" fmla="*/ 96 w 109"/>
                    <a:gd name="T5" fmla="*/ 44 h 142"/>
                    <a:gd name="T6" fmla="*/ 84 w 109"/>
                    <a:gd name="T7" fmla="*/ 13 h 142"/>
                    <a:gd name="T8" fmla="*/ 55 w 109"/>
                    <a:gd name="T9" fmla="*/ 0 h 142"/>
                    <a:gd name="T10" fmla="*/ 25 w 109"/>
                    <a:gd name="T11" fmla="*/ 13 h 142"/>
                    <a:gd name="T12" fmla="*/ 13 w 109"/>
                    <a:gd name="T13" fmla="*/ 44 h 142"/>
                    <a:gd name="T14" fmla="*/ 13 w 109"/>
                    <a:gd name="T15" fmla="*/ 68 h 142"/>
                    <a:gd name="T16" fmla="*/ 6 w 109"/>
                    <a:gd name="T17" fmla="*/ 68 h 142"/>
                    <a:gd name="T18" fmla="*/ 0 w 109"/>
                    <a:gd name="T19" fmla="*/ 73 h 142"/>
                    <a:gd name="T20" fmla="*/ 0 w 109"/>
                    <a:gd name="T21" fmla="*/ 137 h 142"/>
                    <a:gd name="T22" fmla="*/ 6 w 109"/>
                    <a:gd name="T23" fmla="*/ 142 h 142"/>
                    <a:gd name="T24" fmla="*/ 104 w 109"/>
                    <a:gd name="T25" fmla="*/ 142 h 142"/>
                    <a:gd name="T26" fmla="*/ 109 w 109"/>
                    <a:gd name="T27" fmla="*/ 137 h 142"/>
                    <a:gd name="T28" fmla="*/ 109 w 109"/>
                    <a:gd name="T29" fmla="*/ 73 h 142"/>
                    <a:gd name="T30" fmla="*/ 104 w 109"/>
                    <a:gd name="T31" fmla="*/ 68 h 142"/>
                    <a:gd name="T32" fmla="*/ 66 w 109"/>
                    <a:gd name="T33" fmla="*/ 124 h 142"/>
                    <a:gd name="T34" fmla="*/ 55 w 109"/>
                    <a:gd name="T35" fmla="*/ 136 h 142"/>
                    <a:gd name="T36" fmla="*/ 43 w 109"/>
                    <a:gd name="T37" fmla="*/ 124 h 142"/>
                    <a:gd name="T38" fmla="*/ 43 w 109"/>
                    <a:gd name="T39" fmla="*/ 103 h 142"/>
                    <a:gd name="T40" fmla="*/ 55 w 109"/>
                    <a:gd name="T41" fmla="*/ 91 h 142"/>
                    <a:gd name="T42" fmla="*/ 66 w 109"/>
                    <a:gd name="T43" fmla="*/ 103 h 142"/>
                    <a:gd name="T44" fmla="*/ 66 w 109"/>
                    <a:gd name="T45" fmla="*/ 124 h 142"/>
                    <a:gd name="T46" fmla="*/ 77 w 109"/>
                    <a:gd name="T47" fmla="*/ 68 h 142"/>
                    <a:gd name="T48" fmla="*/ 33 w 109"/>
                    <a:gd name="T49" fmla="*/ 68 h 142"/>
                    <a:gd name="T50" fmla="*/ 33 w 109"/>
                    <a:gd name="T51" fmla="*/ 44 h 142"/>
                    <a:gd name="T52" fmla="*/ 39 w 109"/>
                    <a:gd name="T53" fmla="*/ 27 h 142"/>
                    <a:gd name="T54" fmla="*/ 55 w 109"/>
                    <a:gd name="T55" fmla="*/ 20 h 142"/>
                    <a:gd name="T56" fmla="*/ 70 w 109"/>
                    <a:gd name="T57" fmla="*/ 27 h 142"/>
                    <a:gd name="T58" fmla="*/ 77 w 109"/>
                    <a:gd name="T59" fmla="*/ 44 h 142"/>
                    <a:gd name="T60" fmla="*/ 77 w 109"/>
                    <a:gd name="T61" fmla="*/ 6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2">
                      <a:moveTo>
                        <a:pt x="104" y="68"/>
                      </a:moveTo>
                      <a:cubicBezTo>
                        <a:pt x="96" y="68"/>
                        <a:pt x="96" y="68"/>
                        <a:pt x="96" y="68"/>
                      </a:cubicBezTo>
                      <a:cubicBezTo>
                        <a:pt x="96" y="44"/>
                        <a:pt x="96" y="44"/>
                        <a:pt x="96" y="44"/>
                      </a:cubicBezTo>
                      <a:cubicBezTo>
                        <a:pt x="96" y="32"/>
                        <a:pt x="92" y="21"/>
                        <a:pt x="84" y="13"/>
                      </a:cubicBezTo>
                      <a:cubicBezTo>
                        <a:pt x="77" y="5"/>
                        <a:pt x="66" y="0"/>
                        <a:pt x="55" y="0"/>
                      </a:cubicBezTo>
                      <a:cubicBezTo>
                        <a:pt x="43" y="0"/>
                        <a:pt x="32" y="5"/>
                        <a:pt x="25" y="13"/>
                      </a:cubicBezTo>
                      <a:cubicBezTo>
                        <a:pt x="17" y="21"/>
                        <a:pt x="13" y="32"/>
                        <a:pt x="13" y="44"/>
                      </a:cubicBezTo>
                      <a:cubicBezTo>
                        <a:pt x="13" y="68"/>
                        <a:pt x="13" y="68"/>
                        <a:pt x="13" y="68"/>
                      </a:cubicBezTo>
                      <a:cubicBezTo>
                        <a:pt x="6" y="68"/>
                        <a:pt x="6" y="68"/>
                        <a:pt x="6" y="68"/>
                      </a:cubicBezTo>
                      <a:cubicBezTo>
                        <a:pt x="3" y="68"/>
                        <a:pt x="0" y="71"/>
                        <a:pt x="0" y="73"/>
                      </a:cubicBezTo>
                      <a:cubicBezTo>
                        <a:pt x="0" y="137"/>
                        <a:pt x="0" y="137"/>
                        <a:pt x="0" y="137"/>
                      </a:cubicBezTo>
                      <a:cubicBezTo>
                        <a:pt x="0" y="140"/>
                        <a:pt x="3" y="142"/>
                        <a:pt x="6" y="142"/>
                      </a:cubicBezTo>
                      <a:cubicBezTo>
                        <a:pt x="104" y="142"/>
                        <a:pt x="104" y="142"/>
                        <a:pt x="104" y="142"/>
                      </a:cubicBezTo>
                      <a:cubicBezTo>
                        <a:pt x="107" y="142"/>
                        <a:pt x="109" y="140"/>
                        <a:pt x="109" y="137"/>
                      </a:cubicBezTo>
                      <a:cubicBezTo>
                        <a:pt x="109" y="73"/>
                        <a:pt x="109" y="73"/>
                        <a:pt x="109" y="73"/>
                      </a:cubicBezTo>
                      <a:cubicBezTo>
                        <a:pt x="109" y="71"/>
                        <a:pt x="107" y="68"/>
                        <a:pt x="104" y="68"/>
                      </a:cubicBezTo>
                      <a:close/>
                      <a:moveTo>
                        <a:pt x="66" y="124"/>
                      </a:moveTo>
                      <a:cubicBezTo>
                        <a:pt x="66" y="131"/>
                        <a:pt x="61" y="136"/>
                        <a:pt x="55" y="136"/>
                      </a:cubicBezTo>
                      <a:cubicBezTo>
                        <a:pt x="48" y="136"/>
                        <a:pt x="43" y="131"/>
                        <a:pt x="43" y="124"/>
                      </a:cubicBezTo>
                      <a:cubicBezTo>
                        <a:pt x="43" y="103"/>
                        <a:pt x="43" y="103"/>
                        <a:pt x="43" y="103"/>
                      </a:cubicBezTo>
                      <a:cubicBezTo>
                        <a:pt x="43" y="96"/>
                        <a:pt x="48" y="91"/>
                        <a:pt x="55" y="91"/>
                      </a:cubicBezTo>
                      <a:cubicBezTo>
                        <a:pt x="61" y="91"/>
                        <a:pt x="66" y="96"/>
                        <a:pt x="66" y="103"/>
                      </a:cubicBezTo>
                      <a:lnTo>
                        <a:pt x="66" y="124"/>
                      </a:lnTo>
                      <a:close/>
                      <a:moveTo>
                        <a:pt x="77" y="68"/>
                      </a:moveTo>
                      <a:cubicBezTo>
                        <a:pt x="33" y="68"/>
                        <a:pt x="33" y="68"/>
                        <a:pt x="33" y="68"/>
                      </a:cubicBezTo>
                      <a:cubicBezTo>
                        <a:pt x="33" y="44"/>
                        <a:pt x="33" y="44"/>
                        <a:pt x="33" y="44"/>
                      </a:cubicBezTo>
                      <a:cubicBezTo>
                        <a:pt x="33" y="37"/>
                        <a:pt x="35" y="31"/>
                        <a:pt x="39" y="27"/>
                      </a:cubicBezTo>
                      <a:cubicBezTo>
                        <a:pt x="43" y="23"/>
                        <a:pt x="49" y="20"/>
                        <a:pt x="55" y="20"/>
                      </a:cubicBezTo>
                      <a:cubicBezTo>
                        <a:pt x="60" y="20"/>
                        <a:pt x="66" y="23"/>
                        <a:pt x="70" y="27"/>
                      </a:cubicBezTo>
                      <a:cubicBezTo>
                        <a:pt x="74" y="31"/>
                        <a:pt x="77" y="37"/>
                        <a:pt x="77" y="44"/>
                      </a:cubicBezTo>
                      <a:lnTo>
                        <a:pt x="77"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7" name="išľïďé">
                  <a:extLst>
                    <a:ext uri="{FF2B5EF4-FFF2-40B4-BE49-F238E27FC236}">
                      <a16:creationId xmlns:a16="http://schemas.microsoft.com/office/drawing/2014/main" xmlns="" id="{E54008C7-3954-4409-832B-9C97DA83C32C}"/>
                    </a:ext>
                  </a:extLst>
                </p:cNvPr>
                <p:cNvSpPr/>
                <p:nvPr/>
              </p:nvSpPr>
              <p:spPr bwMode="auto">
                <a:xfrm>
                  <a:off x="903288" y="2586038"/>
                  <a:ext cx="25400" cy="60325"/>
                </a:xfrm>
                <a:custGeom>
                  <a:avLst/>
                  <a:gdLst>
                    <a:gd name="T0" fmla="*/ 7 w 13"/>
                    <a:gd name="T1" fmla="*/ 0 h 32"/>
                    <a:gd name="T2" fmla="*/ 0 w 13"/>
                    <a:gd name="T3" fmla="*/ 7 h 32"/>
                    <a:gd name="T4" fmla="*/ 0 w 13"/>
                    <a:gd name="T5" fmla="*/ 25 h 32"/>
                    <a:gd name="T6" fmla="*/ 7 w 13"/>
                    <a:gd name="T7" fmla="*/ 32 h 32"/>
                    <a:gd name="T8" fmla="*/ 13 w 13"/>
                    <a:gd name="T9" fmla="*/ 25 h 32"/>
                    <a:gd name="T10" fmla="*/ 13 w 13"/>
                    <a:gd name="T11" fmla="*/ 7 h 32"/>
                    <a:gd name="T12" fmla="*/ 7 w 13"/>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3" h="32">
                      <a:moveTo>
                        <a:pt x="7" y="0"/>
                      </a:moveTo>
                      <a:cubicBezTo>
                        <a:pt x="3" y="0"/>
                        <a:pt x="0" y="3"/>
                        <a:pt x="0" y="7"/>
                      </a:cubicBezTo>
                      <a:cubicBezTo>
                        <a:pt x="0" y="25"/>
                        <a:pt x="0" y="25"/>
                        <a:pt x="0" y="25"/>
                      </a:cubicBezTo>
                      <a:cubicBezTo>
                        <a:pt x="0" y="29"/>
                        <a:pt x="3" y="32"/>
                        <a:pt x="7" y="32"/>
                      </a:cubicBezTo>
                      <a:cubicBezTo>
                        <a:pt x="10" y="32"/>
                        <a:pt x="13" y="29"/>
                        <a:pt x="13" y="25"/>
                      </a:cubicBezTo>
                      <a:cubicBezTo>
                        <a:pt x="13" y="7"/>
                        <a:pt x="13" y="7"/>
                        <a:pt x="13" y="7"/>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91" name="ïṥľíḍê">
                <a:extLst>
                  <a:ext uri="{FF2B5EF4-FFF2-40B4-BE49-F238E27FC236}">
                    <a16:creationId xmlns:a16="http://schemas.microsoft.com/office/drawing/2014/main" xmlns="" id="{496E9199-171F-41AE-91DD-0E3BBE94AF03}"/>
                  </a:ext>
                </a:extLst>
              </p:cNvPr>
              <p:cNvSpPr/>
              <p:nvPr/>
            </p:nvSpPr>
            <p:spPr bwMode="auto">
              <a:xfrm>
                <a:off x="19497360" y="-3425450"/>
                <a:ext cx="419356" cy="370473"/>
              </a:xfrm>
              <a:custGeom>
                <a:avLst/>
                <a:gdLst>
                  <a:gd name="T0" fmla="*/ 136 w 136"/>
                  <a:gd name="T1" fmla="*/ 48 h 120"/>
                  <a:gd name="T2" fmla="*/ 68 w 136"/>
                  <a:gd name="T3" fmla="*/ 0 h 120"/>
                  <a:gd name="T4" fmla="*/ 0 w 136"/>
                  <a:gd name="T5" fmla="*/ 48 h 120"/>
                  <a:gd name="T6" fmla="*/ 37 w 136"/>
                  <a:gd name="T7" fmla="*/ 91 h 120"/>
                  <a:gd name="T8" fmla="*/ 21 w 136"/>
                  <a:gd name="T9" fmla="*/ 120 h 120"/>
                  <a:gd name="T10" fmla="*/ 72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5" y="0"/>
                      <a:pt x="68" y="0"/>
                    </a:cubicBezTo>
                    <a:cubicBezTo>
                      <a:pt x="30" y="0"/>
                      <a:pt x="0" y="22"/>
                      <a:pt x="0" y="48"/>
                    </a:cubicBezTo>
                    <a:cubicBezTo>
                      <a:pt x="0" y="67"/>
                      <a:pt x="15" y="83"/>
                      <a:pt x="37" y="91"/>
                    </a:cubicBezTo>
                    <a:cubicBezTo>
                      <a:pt x="38" y="96"/>
                      <a:pt x="36" y="106"/>
                      <a:pt x="21" y="120"/>
                    </a:cubicBezTo>
                    <a:cubicBezTo>
                      <a:pt x="21" y="120"/>
                      <a:pt x="54" y="111"/>
                      <a:pt x="72" y="96"/>
                    </a:cubicBezTo>
                    <a:cubicBezTo>
                      <a:pt x="108" y="94"/>
                      <a:pt x="136" y="73"/>
                      <a:pt x="136" y="48"/>
                    </a:cubicBezTo>
                    <a:close/>
                  </a:path>
                </a:pathLst>
              </a:custGeom>
              <a:grpFill/>
              <a:ln>
                <a:noFill/>
              </a:ln>
            </p:spPr>
            <p:txBody>
              <a:bodyPr anchor="ctr"/>
              <a:lstStyle/>
              <a:p>
                <a:pPr algn="ctr"/>
                <a:endParaRPr/>
              </a:p>
            </p:txBody>
          </p:sp>
          <p:grpSp>
            <p:nvGrpSpPr>
              <p:cNvPr id="1492" name="íṣľiḋè">
                <a:extLst>
                  <a:ext uri="{FF2B5EF4-FFF2-40B4-BE49-F238E27FC236}">
                    <a16:creationId xmlns:a16="http://schemas.microsoft.com/office/drawing/2014/main" xmlns="" id="{BF9B8C10-2FD8-4ABF-9FC0-FD7934A753DC}"/>
                  </a:ext>
                </a:extLst>
              </p:cNvPr>
              <p:cNvGrpSpPr/>
              <p:nvPr/>
            </p:nvGrpSpPr>
            <p:grpSpPr>
              <a:xfrm>
                <a:off x="19606849" y="-3797160"/>
                <a:ext cx="352465" cy="357608"/>
                <a:chOff x="2360613" y="2686051"/>
                <a:chExt cx="217488" cy="220662"/>
              </a:xfrm>
              <a:grpFill/>
            </p:grpSpPr>
            <p:sp>
              <p:nvSpPr>
                <p:cNvPr id="1593" name="ïS1ïďè">
                  <a:extLst>
                    <a:ext uri="{FF2B5EF4-FFF2-40B4-BE49-F238E27FC236}">
                      <a16:creationId xmlns:a16="http://schemas.microsoft.com/office/drawing/2014/main" xmlns="" id="{D0DCA625-D458-434F-B07F-F2FE6467654E}"/>
                    </a:ext>
                  </a:extLst>
                </p:cNvPr>
                <p:cNvSpPr/>
                <p:nvPr/>
              </p:nvSpPr>
              <p:spPr bwMode="auto">
                <a:xfrm>
                  <a:off x="2427288" y="2686051"/>
                  <a:ext cx="150813" cy="150813"/>
                </a:xfrm>
                <a:custGeom>
                  <a:avLst/>
                  <a:gdLst>
                    <a:gd name="T0" fmla="*/ 65 w 79"/>
                    <a:gd name="T1" fmla="*/ 14 h 79"/>
                    <a:gd name="T2" fmla="*/ 14 w 79"/>
                    <a:gd name="T3" fmla="*/ 14 h 79"/>
                    <a:gd name="T4" fmla="*/ 12 w 79"/>
                    <a:gd name="T5" fmla="*/ 63 h 79"/>
                    <a:gd name="T6" fmla="*/ 12 w 79"/>
                    <a:gd name="T7" fmla="*/ 63 h 79"/>
                    <a:gd name="T8" fmla="*/ 17 w 79"/>
                    <a:gd name="T9" fmla="*/ 68 h 79"/>
                    <a:gd name="T10" fmla="*/ 65 w 79"/>
                    <a:gd name="T11" fmla="*/ 65 h 79"/>
                    <a:gd name="T12" fmla="*/ 65 w 79"/>
                    <a:gd name="T13" fmla="*/ 14 h 79"/>
                    <a:gd name="T14" fmla="*/ 58 w 79"/>
                    <a:gd name="T15" fmla="*/ 59 h 79"/>
                    <a:gd name="T16" fmla="*/ 20 w 79"/>
                    <a:gd name="T17" fmla="*/ 59 h 79"/>
                    <a:gd name="T18" fmla="*/ 20 w 79"/>
                    <a:gd name="T19" fmla="*/ 21 h 79"/>
                    <a:gd name="T20" fmla="*/ 59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1" y="27"/>
                        <a:pt x="0" y="48"/>
                        <a:pt x="12" y="63"/>
                      </a:cubicBezTo>
                      <a:cubicBezTo>
                        <a:pt x="12" y="63"/>
                        <a:pt x="12" y="63"/>
                        <a:pt x="12" y="63"/>
                      </a:cubicBezTo>
                      <a:cubicBezTo>
                        <a:pt x="14" y="65"/>
                        <a:pt x="15" y="66"/>
                        <a:pt x="17" y="68"/>
                      </a:cubicBezTo>
                      <a:cubicBezTo>
                        <a:pt x="31" y="79"/>
                        <a:pt x="52" y="78"/>
                        <a:pt x="65" y="65"/>
                      </a:cubicBezTo>
                      <a:cubicBezTo>
                        <a:pt x="79" y="51"/>
                        <a:pt x="79" y="28"/>
                        <a:pt x="65" y="14"/>
                      </a:cubicBezTo>
                      <a:close/>
                      <a:moveTo>
                        <a:pt x="58" y="59"/>
                      </a:moveTo>
                      <a:cubicBezTo>
                        <a:pt x="48" y="69"/>
                        <a:pt x="31" y="69"/>
                        <a:pt x="20" y="59"/>
                      </a:cubicBezTo>
                      <a:cubicBezTo>
                        <a:pt x="10" y="48"/>
                        <a:pt x="10" y="31"/>
                        <a:pt x="20" y="21"/>
                      </a:cubicBezTo>
                      <a:cubicBezTo>
                        <a:pt x="31" y="10"/>
                        <a:pt x="48" y="10"/>
                        <a:pt x="59"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4" name="iṧḻïḍé">
                  <a:extLst>
                    <a:ext uri="{FF2B5EF4-FFF2-40B4-BE49-F238E27FC236}">
                      <a16:creationId xmlns:a16="http://schemas.microsoft.com/office/drawing/2014/main" xmlns="" id="{2D2DAC57-EC25-4575-840E-6D91922FDE89}"/>
                    </a:ext>
                  </a:extLst>
                </p:cNvPr>
                <p:cNvSpPr/>
                <p:nvPr/>
              </p:nvSpPr>
              <p:spPr bwMode="auto">
                <a:xfrm>
                  <a:off x="2360613" y="2814638"/>
                  <a:ext cx="92075" cy="92075"/>
                </a:xfrm>
                <a:custGeom>
                  <a:avLst/>
                  <a:gdLst>
                    <a:gd name="T0" fmla="*/ 0 w 58"/>
                    <a:gd name="T1" fmla="*/ 46 h 58"/>
                    <a:gd name="T2" fmla="*/ 11 w 58"/>
                    <a:gd name="T3" fmla="*/ 58 h 58"/>
                    <a:gd name="T4" fmla="*/ 58 w 58"/>
                    <a:gd name="T5" fmla="*/ 7 h 58"/>
                    <a:gd name="T6" fmla="*/ 50 w 58"/>
                    <a:gd name="T7" fmla="*/ 0 h 58"/>
                    <a:gd name="T8" fmla="*/ 0 w 58"/>
                    <a:gd name="T9" fmla="*/ 46 h 58"/>
                  </a:gdLst>
                  <a:ahLst/>
                  <a:cxnLst>
                    <a:cxn ang="0">
                      <a:pos x="T0" y="T1"/>
                    </a:cxn>
                    <a:cxn ang="0">
                      <a:pos x="T2" y="T3"/>
                    </a:cxn>
                    <a:cxn ang="0">
                      <a:pos x="T4" y="T5"/>
                    </a:cxn>
                    <a:cxn ang="0">
                      <a:pos x="T6" y="T7"/>
                    </a:cxn>
                    <a:cxn ang="0">
                      <a:pos x="T8" y="T9"/>
                    </a:cxn>
                  </a:cxnLst>
                  <a:rect l="0" t="0" r="r" b="b"/>
                  <a:pathLst>
                    <a:path w="58" h="58">
                      <a:moveTo>
                        <a:pt x="0" y="46"/>
                      </a:moveTo>
                      <a:lnTo>
                        <a:pt x="11" y="58"/>
                      </a:lnTo>
                      <a:lnTo>
                        <a:pt x="58" y="7"/>
                      </a:lnTo>
                      <a:lnTo>
                        <a:pt x="50" y="0"/>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5" name="íŝļîde">
                  <a:extLst>
                    <a:ext uri="{FF2B5EF4-FFF2-40B4-BE49-F238E27FC236}">
                      <a16:creationId xmlns:a16="http://schemas.microsoft.com/office/drawing/2014/main" xmlns="" id="{B0163F7C-EA29-4059-BB4D-5B6F25F3E0B8}"/>
                    </a:ext>
                  </a:extLst>
                </p:cNvPr>
                <p:cNvSpPr/>
                <p:nvPr/>
              </p:nvSpPr>
              <p:spPr bwMode="auto">
                <a:xfrm>
                  <a:off x="2505075" y="2736851"/>
                  <a:ext cx="57150" cy="68263"/>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1"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93" name="íṣḷiḑê">
                <a:extLst>
                  <a:ext uri="{FF2B5EF4-FFF2-40B4-BE49-F238E27FC236}">
                    <a16:creationId xmlns:a16="http://schemas.microsoft.com/office/drawing/2014/main" xmlns="" id="{92955B16-CEC1-4262-A3C1-C9585A89A447}"/>
                  </a:ext>
                </a:extLst>
              </p:cNvPr>
              <p:cNvSpPr/>
              <p:nvPr/>
            </p:nvSpPr>
            <p:spPr bwMode="auto">
              <a:xfrm>
                <a:off x="18325769" y="-3007997"/>
                <a:ext cx="292700" cy="303408"/>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5 h 142"/>
                  <a:gd name="T16" fmla="*/ 62 w 137"/>
                  <a:gd name="T17" fmla="*/ 6 h 142"/>
                  <a:gd name="T18" fmla="*/ 44 w 137"/>
                  <a:gd name="T19" fmla="*/ 57 h 142"/>
                  <a:gd name="T20" fmla="*/ 64 w 137"/>
                  <a:gd name="T21" fmla="*/ 57 h 142"/>
                  <a:gd name="T22" fmla="*/ 64 w 137"/>
                  <a:gd name="T23" fmla="*/ 123 h 142"/>
                  <a:gd name="T24" fmla="*/ 64 w 137"/>
                  <a:gd name="T25" fmla="*/ 125 h 142"/>
                  <a:gd name="T26" fmla="*/ 64 w 137"/>
                  <a:gd name="T27" fmla="*/ 130 h 142"/>
                  <a:gd name="T28" fmla="*/ 76 w 137"/>
                  <a:gd name="T29" fmla="*/ 142 h 142"/>
                  <a:gd name="T30" fmla="*/ 88 w 137"/>
                  <a:gd name="T31" fmla="*/ 130 h 142"/>
                  <a:gd name="T32" fmla="*/ 88 w 137"/>
                  <a:gd name="T33" fmla="*/ 125 h 142"/>
                  <a:gd name="T34" fmla="*/ 79 w 137"/>
                  <a:gd name="T35" fmla="*/ 125 h 142"/>
                  <a:gd name="T36" fmla="*/ 79 w 137"/>
                  <a:gd name="T37" fmla="*/ 127 h 142"/>
                  <a:gd name="T38" fmla="*/ 79 w 137"/>
                  <a:gd name="T39" fmla="*/ 130 h 142"/>
                  <a:gd name="T40" fmla="*/ 76 w 137"/>
                  <a:gd name="T41" fmla="*/ 134 h 142"/>
                  <a:gd name="T42" fmla="*/ 72 w 137"/>
                  <a:gd name="T43" fmla="*/ 130 h 142"/>
                  <a:gd name="T44" fmla="*/ 72 w 137"/>
                  <a:gd name="T45" fmla="*/ 127 h 142"/>
                  <a:gd name="T46" fmla="*/ 72 w 137"/>
                  <a:gd name="T47" fmla="*/ 125 h 142"/>
                  <a:gd name="T48" fmla="*/ 72 w 137"/>
                  <a:gd name="T49" fmla="*/ 112 h 142"/>
                  <a:gd name="T50" fmla="*/ 72 w 137"/>
                  <a:gd name="T51" fmla="*/ 57 h 142"/>
                  <a:gd name="T52" fmla="*/ 94 w 137"/>
                  <a:gd name="T53" fmla="*/ 57 h 142"/>
                  <a:gd name="T54" fmla="*/ 76 w 137"/>
                  <a:gd name="T55" fmla="*/ 6 h 142"/>
                  <a:gd name="T56" fmla="*/ 76 w 137"/>
                  <a:gd name="T57" fmla="*/ 5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9"/>
                      <a:pt x="105" y="7"/>
                      <a:pt x="76" y="4"/>
                    </a:cubicBezTo>
                    <a:cubicBezTo>
                      <a:pt x="74" y="2"/>
                      <a:pt x="72" y="0"/>
                      <a:pt x="69" y="0"/>
                    </a:cubicBezTo>
                    <a:cubicBezTo>
                      <a:pt x="66" y="0"/>
                      <a:pt x="64" y="2"/>
                      <a:pt x="62" y="4"/>
                    </a:cubicBezTo>
                    <a:cubicBezTo>
                      <a:pt x="32" y="7"/>
                      <a:pt x="7" y="28"/>
                      <a:pt x="0" y="57"/>
                    </a:cubicBezTo>
                    <a:cubicBezTo>
                      <a:pt x="39" y="57"/>
                      <a:pt x="39" y="57"/>
                      <a:pt x="39" y="57"/>
                    </a:cubicBezTo>
                    <a:cubicBezTo>
                      <a:pt x="39" y="24"/>
                      <a:pt x="58" y="8"/>
                      <a:pt x="62" y="5"/>
                    </a:cubicBezTo>
                    <a:cubicBezTo>
                      <a:pt x="62" y="5"/>
                      <a:pt x="62" y="5"/>
                      <a:pt x="62" y="6"/>
                    </a:cubicBezTo>
                    <a:cubicBezTo>
                      <a:pt x="41" y="32"/>
                      <a:pt x="44" y="57"/>
                      <a:pt x="44" y="57"/>
                    </a:cubicBezTo>
                    <a:cubicBezTo>
                      <a:pt x="64" y="57"/>
                      <a:pt x="64" y="57"/>
                      <a:pt x="64" y="57"/>
                    </a:cubicBezTo>
                    <a:cubicBezTo>
                      <a:pt x="64" y="123"/>
                      <a:pt x="64" y="123"/>
                      <a:pt x="64" y="123"/>
                    </a:cubicBezTo>
                    <a:cubicBezTo>
                      <a:pt x="64" y="125"/>
                      <a:pt x="64" y="125"/>
                      <a:pt x="64" y="125"/>
                    </a:cubicBezTo>
                    <a:cubicBezTo>
                      <a:pt x="64" y="130"/>
                      <a:pt x="64" y="130"/>
                      <a:pt x="64" y="130"/>
                    </a:cubicBezTo>
                    <a:cubicBezTo>
                      <a:pt x="64" y="137"/>
                      <a:pt x="69" y="142"/>
                      <a:pt x="76" y="142"/>
                    </a:cubicBezTo>
                    <a:cubicBezTo>
                      <a:pt x="82" y="142"/>
                      <a:pt x="88" y="137"/>
                      <a:pt x="88" y="130"/>
                    </a:cubicBezTo>
                    <a:cubicBezTo>
                      <a:pt x="88" y="125"/>
                      <a:pt x="88" y="125"/>
                      <a:pt x="88" y="125"/>
                    </a:cubicBezTo>
                    <a:cubicBezTo>
                      <a:pt x="79" y="125"/>
                      <a:pt x="79" y="125"/>
                      <a:pt x="79" y="125"/>
                    </a:cubicBezTo>
                    <a:cubicBezTo>
                      <a:pt x="79" y="127"/>
                      <a:pt x="79" y="127"/>
                      <a:pt x="79" y="127"/>
                    </a:cubicBezTo>
                    <a:cubicBezTo>
                      <a:pt x="79" y="130"/>
                      <a:pt x="79" y="130"/>
                      <a:pt x="79" y="130"/>
                    </a:cubicBezTo>
                    <a:cubicBezTo>
                      <a:pt x="79" y="132"/>
                      <a:pt x="78" y="134"/>
                      <a:pt x="76" y="134"/>
                    </a:cubicBezTo>
                    <a:cubicBezTo>
                      <a:pt x="74" y="134"/>
                      <a:pt x="72" y="132"/>
                      <a:pt x="72" y="130"/>
                    </a:cubicBezTo>
                    <a:cubicBezTo>
                      <a:pt x="72" y="127"/>
                      <a:pt x="72" y="127"/>
                      <a:pt x="72" y="127"/>
                    </a:cubicBezTo>
                    <a:cubicBezTo>
                      <a:pt x="72" y="125"/>
                      <a:pt x="72" y="125"/>
                      <a:pt x="72" y="125"/>
                    </a:cubicBezTo>
                    <a:cubicBezTo>
                      <a:pt x="72" y="112"/>
                      <a:pt x="72" y="112"/>
                      <a:pt x="72" y="112"/>
                    </a:cubicBezTo>
                    <a:cubicBezTo>
                      <a:pt x="72" y="57"/>
                      <a:pt x="72" y="57"/>
                      <a:pt x="72" y="57"/>
                    </a:cubicBezTo>
                    <a:cubicBezTo>
                      <a:pt x="94" y="57"/>
                      <a:pt x="94" y="57"/>
                      <a:pt x="94" y="57"/>
                    </a:cubicBezTo>
                    <a:cubicBezTo>
                      <a:pt x="94" y="57"/>
                      <a:pt x="97" y="32"/>
                      <a:pt x="76" y="6"/>
                    </a:cubicBezTo>
                    <a:cubicBezTo>
                      <a:pt x="76" y="5"/>
                      <a:pt x="76" y="5"/>
                      <a:pt x="76" y="5"/>
                    </a:cubicBezTo>
                    <a:cubicBezTo>
                      <a:pt x="80" y="8"/>
                      <a:pt x="99" y="24"/>
                      <a:pt x="99" y="57"/>
                    </a:cubicBezTo>
                    <a:close/>
                  </a:path>
                </a:pathLst>
              </a:custGeom>
              <a:grpFill/>
              <a:ln>
                <a:noFill/>
              </a:ln>
            </p:spPr>
            <p:txBody>
              <a:bodyPr anchor="ctr"/>
              <a:lstStyle/>
              <a:p>
                <a:pPr algn="ctr"/>
                <a:endParaRPr/>
              </a:p>
            </p:txBody>
          </p:sp>
          <p:grpSp>
            <p:nvGrpSpPr>
              <p:cNvPr id="1494" name="íṣḻïḑè">
                <a:extLst>
                  <a:ext uri="{FF2B5EF4-FFF2-40B4-BE49-F238E27FC236}">
                    <a16:creationId xmlns:a16="http://schemas.microsoft.com/office/drawing/2014/main" xmlns="" id="{4FA78CAD-5DED-4ADD-B666-C7822CE5B36D}"/>
                  </a:ext>
                </a:extLst>
              </p:cNvPr>
              <p:cNvGrpSpPr/>
              <p:nvPr/>
            </p:nvGrpSpPr>
            <p:grpSpPr>
              <a:xfrm>
                <a:off x="18048320" y="-3013963"/>
                <a:ext cx="262420" cy="396200"/>
                <a:chOff x="549275" y="4406901"/>
                <a:chExt cx="161926" cy="244475"/>
              </a:xfrm>
              <a:grpFill/>
            </p:grpSpPr>
            <p:sp>
              <p:nvSpPr>
                <p:cNvPr id="1591" name="iṧḷiḑé">
                  <a:extLst>
                    <a:ext uri="{FF2B5EF4-FFF2-40B4-BE49-F238E27FC236}">
                      <a16:creationId xmlns:a16="http://schemas.microsoft.com/office/drawing/2014/main" xmlns="" id="{B1F99C4F-C761-4E6B-9820-E165597162EB}"/>
                    </a:ext>
                  </a:extLst>
                </p:cNvPr>
                <p:cNvSpPr/>
                <p:nvPr/>
              </p:nvSpPr>
              <p:spPr bwMode="auto">
                <a:xfrm>
                  <a:off x="549275" y="4406901"/>
                  <a:ext cx="138113" cy="244475"/>
                </a:xfrm>
                <a:custGeom>
                  <a:avLst/>
                  <a:gdLst>
                    <a:gd name="T0" fmla="*/ 66 w 73"/>
                    <a:gd name="T1" fmla="*/ 105 h 129"/>
                    <a:gd name="T2" fmla="*/ 7 w 73"/>
                    <a:gd name="T3" fmla="*/ 105 h 129"/>
                    <a:gd name="T4" fmla="*/ 7 w 73"/>
                    <a:gd name="T5" fmla="*/ 16 h 129"/>
                    <a:gd name="T6" fmla="*/ 66 w 73"/>
                    <a:gd name="T7" fmla="*/ 16 h 129"/>
                    <a:gd name="T8" fmla="*/ 66 w 73"/>
                    <a:gd name="T9" fmla="*/ 35 h 129"/>
                    <a:gd name="T10" fmla="*/ 73 w 73"/>
                    <a:gd name="T11" fmla="*/ 35 h 129"/>
                    <a:gd name="T12" fmla="*/ 73 w 73"/>
                    <a:gd name="T13" fmla="*/ 10 h 129"/>
                    <a:gd name="T14" fmla="*/ 63 w 73"/>
                    <a:gd name="T15" fmla="*/ 0 h 129"/>
                    <a:gd name="T16" fmla="*/ 9 w 73"/>
                    <a:gd name="T17" fmla="*/ 0 h 129"/>
                    <a:gd name="T18" fmla="*/ 0 w 73"/>
                    <a:gd name="T19" fmla="*/ 10 h 129"/>
                    <a:gd name="T20" fmla="*/ 0 w 73"/>
                    <a:gd name="T21" fmla="*/ 120 h 129"/>
                    <a:gd name="T22" fmla="*/ 9 w 73"/>
                    <a:gd name="T23" fmla="*/ 129 h 129"/>
                    <a:gd name="T24" fmla="*/ 63 w 73"/>
                    <a:gd name="T25" fmla="*/ 129 h 129"/>
                    <a:gd name="T26" fmla="*/ 73 w 73"/>
                    <a:gd name="T27" fmla="*/ 120 h 129"/>
                    <a:gd name="T28" fmla="*/ 73 w 73"/>
                    <a:gd name="T29" fmla="*/ 79 h 129"/>
                    <a:gd name="T30" fmla="*/ 66 w 73"/>
                    <a:gd name="T31" fmla="*/ 79 h 129"/>
                    <a:gd name="T32" fmla="*/ 66 w 73"/>
                    <a:gd name="T33" fmla="*/ 105 h 129"/>
                    <a:gd name="T34" fmla="*/ 57 w 73"/>
                    <a:gd name="T35" fmla="*/ 6 h 129"/>
                    <a:gd name="T36" fmla="*/ 60 w 73"/>
                    <a:gd name="T37" fmla="*/ 9 h 129"/>
                    <a:gd name="T38" fmla="*/ 57 w 73"/>
                    <a:gd name="T39" fmla="*/ 11 h 129"/>
                    <a:gd name="T40" fmla="*/ 55 w 73"/>
                    <a:gd name="T41" fmla="*/ 9 h 129"/>
                    <a:gd name="T42" fmla="*/ 57 w 73"/>
                    <a:gd name="T43" fmla="*/ 6 h 129"/>
                    <a:gd name="T44" fmla="*/ 24 w 73"/>
                    <a:gd name="T45" fmla="*/ 7 h 129"/>
                    <a:gd name="T46" fmla="*/ 49 w 73"/>
                    <a:gd name="T47" fmla="*/ 7 h 129"/>
                    <a:gd name="T48" fmla="*/ 49 w 73"/>
                    <a:gd name="T49" fmla="*/ 10 h 129"/>
                    <a:gd name="T50" fmla="*/ 24 w 73"/>
                    <a:gd name="T51" fmla="*/ 10 h 129"/>
                    <a:gd name="T52" fmla="*/ 24 w 73"/>
                    <a:gd name="T53" fmla="*/ 7 h 129"/>
                    <a:gd name="T54" fmla="*/ 48 w 73"/>
                    <a:gd name="T55" fmla="*/ 119 h 129"/>
                    <a:gd name="T56" fmla="*/ 25 w 73"/>
                    <a:gd name="T57" fmla="*/ 119 h 129"/>
                    <a:gd name="T58" fmla="*/ 25 w 73"/>
                    <a:gd name="T59" fmla="*/ 112 h 129"/>
                    <a:gd name="T60" fmla="*/ 48 w 73"/>
                    <a:gd name="T61" fmla="*/ 112 h 129"/>
                    <a:gd name="T62" fmla="*/ 48 w 73"/>
                    <a:gd name="T63"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129">
                      <a:moveTo>
                        <a:pt x="66" y="105"/>
                      </a:moveTo>
                      <a:cubicBezTo>
                        <a:pt x="7" y="105"/>
                        <a:pt x="7" y="105"/>
                        <a:pt x="7" y="105"/>
                      </a:cubicBezTo>
                      <a:cubicBezTo>
                        <a:pt x="7" y="16"/>
                        <a:pt x="7" y="16"/>
                        <a:pt x="7" y="16"/>
                      </a:cubicBezTo>
                      <a:cubicBezTo>
                        <a:pt x="66" y="16"/>
                        <a:pt x="66" y="16"/>
                        <a:pt x="66" y="16"/>
                      </a:cubicBezTo>
                      <a:cubicBezTo>
                        <a:pt x="66" y="35"/>
                        <a:pt x="66" y="35"/>
                        <a:pt x="66" y="35"/>
                      </a:cubicBezTo>
                      <a:cubicBezTo>
                        <a:pt x="73" y="35"/>
                        <a:pt x="73" y="35"/>
                        <a:pt x="73" y="35"/>
                      </a:cubicBezTo>
                      <a:cubicBezTo>
                        <a:pt x="73" y="10"/>
                        <a:pt x="73" y="10"/>
                        <a:pt x="73" y="10"/>
                      </a:cubicBezTo>
                      <a:cubicBezTo>
                        <a:pt x="73" y="5"/>
                        <a:pt x="68" y="0"/>
                        <a:pt x="63" y="0"/>
                      </a:cubicBezTo>
                      <a:cubicBezTo>
                        <a:pt x="9" y="0"/>
                        <a:pt x="9" y="0"/>
                        <a:pt x="9" y="0"/>
                      </a:cubicBezTo>
                      <a:cubicBezTo>
                        <a:pt x="4" y="0"/>
                        <a:pt x="0" y="5"/>
                        <a:pt x="0" y="10"/>
                      </a:cubicBezTo>
                      <a:cubicBezTo>
                        <a:pt x="0" y="120"/>
                        <a:pt x="0" y="120"/>
                        <a:pt x="0" y="120"/>
                      </a:cubicBezTo>
                      <a:cubicBezTo>
                        <a:pt x="0" y="125"/>
                        <a:pt x="4" y="129"/>
                        <a:pt x="9" y="129"/>
                      </a:cubicBezTo>
                      <a:cubicBezTo>
                        <a:pt x="63" y="129"/>
                        <a:pt x="63" y="129"/>
                        <a:pt x="63" y="129"/>
                      </a:cubicBezTo>
                      <a:cubicBezTo>
                        <a:pt x="68" y="129"/>
                        <a:pt x="73" y="125"/>
                        <a:pt x="73" y="120"/>
                      </a:cubicBezTo>
                      <a:cubicBezTo>
                        <a:pt x="73" y="79"/>
                        <a:pt x="73" y="79"/>
                        <a:pt x="73" y="79"/>
                      </a:cubicBezTo>
                      <a:cubicBezTo>
                        <a:pt x="66" y="79"/>
                        <a:pt x="66" y="79"/>
                        <a:pt x="66" y="79"/>
                      </a:cubicBezTo>
                      <a:lnTo>
                        <a:pt x="66" y="105"/>
                      </a:lnTo>
                      <a:close/>
                      <a:moveTo>
                        <a:pt x="57" y="6"/>
                      </a:moveTo>
                      <a:cubicBezTo>
                        <a:pt x="58" y="6"/>
                        <a:pt x="60" y="7"/>
                        <a:pt x="60" y="9"/>
                      </a:cubicBezTo>
                      <a:cubicBezTo>
                        <a:pt x="60" y="10"/>
                        <a:pt x="58" y="11"/>
                        <a:pt x="57" y="11"/>
                      </a:cubicBezTo>
                      <a:cubicBezTo>
                        <a:pt x="56" y="11"/>
                        <a:pt x="55" y="10"/>
                        <a:pt x="55" y="9"/>
                      </a:cubicBezTo>
                      <a:cubicBezTo>
                        <a:pt x="55" y="7"/>
                        <a:pt x="56" y="6"/>
                        <a:pt x="57" y="6"/>
                      </a:cubicBezTo>
                      <a:close/>
                      <a:moveTo>
                        <a:pt x="24" y="7"/>
                      </a:moveTo>
                      <a:cubicBezTo>
                        <a:pt x="49" y="7"/>
                        <a:pt x="49" y="7"/>
                        <a:pt x="49" y="7"/>
                      </a:cubicBezTo>
                      <a:cubicBezTo>
                        <a:pt x="49" y="10"/>
                        <a:pt x="49" y="10"/>
                        <a:pt x="49" y="10"/>
                      </a:cubicBezTo>
                      <a:cubicBezTo>
                        <a:pt x="24" y="10"/>
                        <a:pt x="24" y="10"/>
                        <a:pt x="24" y="10"/>
                      </a:cubicBezTo>
                      <a:lnTo>
                        <a:pt x="24" y="7"/>
                      </a:lnTo>
                      <a:close/>
                      <a:moveTo>
                        <a:pt x="48" y="119"/>
                      </a:moveTo>
                      <a:cubicBezTo>
                        <a:pt x="25" y="119"/>
                        <a:pt x="25" y="119"/>
                        <a:pt x="25" y="119"/>
                      </a:cubicBezTo>
                      <a:cubicBezTo>
                        <a:pt x="25" y="112"/>
                        <a:pt x="25" y="112"/>
                        <a:pt x="25" y="112"/>
                      </a:cubicBezTo>
                      <a:cubicBezTo>
                        <a:pt x="48" y="112"/>
                        <a:pt x="48" y="112"/>
                        <a:pt x="48" y="112"/>
                      </a:cubicBezTo>
                      <a:lnTo>
                        <a:pt x="48"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2" name="íṥḷídé">
                  <a:extLst>
                    <a:ext uri="{FF2B5EF4-FFF2-40B4-BE49-F238E27FC236}">
                      <a16:creationId xmlns:a16="http://schemas.microsoft.com/office/drawing/2014/main" xmlns="" id="{B014AD76-0673-480B-AB17-DEA8FE56AA4D}"/>
                    </a:ext>
                  </a:extLst>
                </p:cNvPr>
                <p:cNvSpPr/>
                <p:nvPr/>
              </p:nvSpPr>
              <p:spPr bwMode="auto">
                <a:xfrm>
                  <a:off x="608013" y="4478338"/>
                  <a:ext cx="103188" cy="98425"/>
                </a:xfrm>
                <a:custGeom>
                  <a:avLst/>
                  <a:gdLst>
                    <a:gd name="T0" fmla="*/ 0 w 65"/>
                    <a:gd name="T1" fmla="*/ 44 h 62"/>
                    <a:gd name="T2" fmla="*/ 8 w 65"/>
                    <a:gd name="T3" fmla="*/ 44 h 62"/>
                    <a:gd name="T4" fmla="*/ 0 w 65"/>
                    <a:gd name="T5" fmla="*/ 62 h 62"/>
                    <a:gd name="T6" fmla="*/ 22 w 65"/>
                    <a:gd name="T7" fmla="*/ 44 h 62"/>
                    <a:gd name="T8" fmla="*/ 65 w 65"/>
                    <a:gd name="T9" fmla="*/ 44 h 62"/>
                    <a:gd name="T10" fmla="*/ 65 w 65"/>
                    <a:gd name="T11" fmla="*/ 0 h 62"/>
                    <a:gd name="T12" fmla="*/ 0 w 65"/>
                    <a:gd name="T13" fmla="*/ 0 h 62"/>
                    <a:gd name="T14" fmla="*/ 0 w 65"/>
                    <a:gd name="T15" fmla="*/ 44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0" y="44"/>
                      </a:moveTo>
                      <a:lnTo>
                        <a:pt x="8" y="44"/>
                      </a:lnTo>
                      <a:lnTo>
                        <a:pt x="0" y="62"/>
                      </a:lnTo>
                      <a:lnTo>
                        <a:pt x="22" y="44"/>
                      </a:lnTo>
                      <a:lnTo>
                        <a:pt x="65" y="44"/>
                      </a:lnTo>
                      <a:lnTo>
                        <a:pt x="65" y="0"/>
                      </a:lnTo>
                      <a:lnTo>
                        <a:pt x="0" y="0"/>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95" name="ïšļiḓê">
                <a:extLst>
                  <a:ext uri="{FF2B5EF4-FFF2-40B4-BE49-F238E27FC236}">
                    <a16:creationId xmlns:a16="http://schemas.microsoft.com/office/drawing/2014/main" xmlns="" id="{20EDD34C-7C5D-4CF5-AE56-6752A699232A}"/>
                  </a:ext>
                </a:extLst>
              </p:cNvPr>
              <p:cNvGrpSpPr/>
              <p:nvPr/>
            </p:nvGrpSpPr>
            <p:grpSpPr>
              <a:xfrm>
                <a:off x="17823821" y="-3512700"/>
                <a:ext cx="293499" cy="383805"/>
                <a:chOff x="812800" y="2401888"/>
                <a:chExt cx="206375" cy="269875"/>
              </a:xfrm>
              <a:grpFill/>
            </p:grpSpPr>
            <p:sp>
              <p:nvSpPr>
                <p:cNvPr id="1589" name="íṣľiḑé">
                  <a:extLst>
                    <a:ext uri="{FF2B5EF4-FFF2-40B4-BE49-F238E27FC236}">
                      <a16:creationId xmlns:a16="http://schemas.microsoft.com/office/drawing/2014/main" xmlns="" id="{19024C4E-A084-4DC8-9BA8-59076DAC47A1}"/>
                    </a:ext>
                  </a:extLst>
                </p:cNvPr>
                <p:cNvSpPr/>
                <p:nvPr/>
              </p:nvSpPr>
              <p:spPr bwMode="auto">
                <a:xfrm>
                  <a:off x="812800" y="2401888"/>
                  <a:ext cx="206375" cy="269875"/>
                </a:xfrm>
                <a:custGeom>
                  <a:avLst/>
                  <a:gdLst>
                    <a:gd name="T0" fmla="*/ 104 w 109"/>
                    <a:gd name="T1" fmla="*/ 68 h 142"/>
                    <a:gd name="T2" fmla="*/ 96 w 109"/>
                    <a:gd name="T3" fmla="*/ 68 h 142"/>
                    <a:gd name="T4" fmla="*/ 96 w 109"/>
                    <a:gd name="T5" fmla="*/ 44 h 142"/>
                    <a:gd name="T6" fmla="*/ 84 w 109"/>
                    <a:gd name="T7" fmla="*/ 13 h 142"/>
                    <a:gd name="T8" fmla="*/ 55 w 109"/>
                    <a:gd name="T9" fmla="*/ 0 h 142"/>
                    <a:gd name="T10" fmla="*/ 25 w 109"/>
                    <a:gd name="T11" fmla="*/ 13 h 142"/>
                    <a:gd name="T12" fmla="*/ 13 w 109"/>
                    <a:gd name="T13" fmla="*/ 44 h 142"/>
                    <a:gd name="T14" fmla="*/ 13 w 109"/>
                    <a:gd name="T15" fmla="*/ 68 h 142"/>
                    <a:gd name="T16" fmla="*/ 6 w 109"/>
                    <a:gd name="T17" fmla="*/ 68 h 142"/>
                    <a:gd name="T18" fmla="*/ 0 w 109"/>
                    <a:gd name="T19" fmla="*/ 73 h 142"/>
                    <a:gd name="T20" fmla="*/ 0 w 109"/>
                    <a:gd name="T21" fmla="*/ 137 h 142"/>
                    <a:gd name="T22" fmla="*/ 6 w 109"/>
                    <a:gd name="T23" fmla="*/ 142 h 142"/>
                    <a:gd name="T24" fmla="*/ 104 w 109"/>
                    <a:gd name="T25" fmla="*/ 142 h 142"/>
                    <a:gd name="T26" fmla="*/ 109 w 109"/>
                    <a:gd name="T27" fmla="*/ 137 h 142"/>
                    <a:gd name="T28" fmla="*/ 109 w 109"/>
                    <a:gd name="T29" fmla="*/ 73 h 142"/>
                    <a:gd name="T30" fmla="*/ 104 w 109"/>
                    <a:gd name="T31" fmla="*/ 68 h 142"/>
                    <a:gd name="T32" fmla="*/ 66 w 109"/>
                    <a:gd name="T33" fmla="*/ 124 h 142"/>
                    <a:gd name="T34" fmla="*/ 55 w 109"/>
                    <a:gd name="T35" fmla="*/ 136 h 142"/>
                    <a:gd name="T36" fmla="*/ 43 w 109"/>
                    <a:gd name="T37" fmla="*/ 124 h 142"/>
                    <a:gd name="T38" fmla="*/ 43 w 109"/>
                    <a:gd name="T39" fmla="*/ 103 h 142"/>
                    <a:gd name="T40" fmla="*/ 55 w 109"/>
                    <a:gd name="T41" fmla="*/ 91 h 142"/>
                    <a:gd name="T42" fmla="*/ 66 w 109"/>
                    <a:gd name="T43" fmla="*/ 103 h 142"/>
                    <a:gd name="T44" fmla="*/ 66 w 109"/>
                    <a:gd name="T45" fmla="*/ 124 h 142"/>
                    <a:gd name="T46" fmla="*/ 77 w 109"/>
                    <a:gd name="T47" fmla="*/ 68 h 142"/>
                    <a:gd name="T48" fmla="*/ 33 w 109"/>
                    <a:gd name="T49" fmla="*/ 68 h 142"/>
                    <a:gd name="T50" fmla="*/ 33 w 109"/>
                    <a:gd name="T51" fmla="*/ 44 h 142"/>
                    <a:gd name="T52" fmla="*/ 39 w 109"/>
                    <a:gd name="T53" fmla="*/ 27 h 142"/>
                    <a:gd name="T54" fmla="*/ 55 w 109"/>
                    <a:gd name="T55" fmla="*/ 20 h 142"/>
                    <a:gd name="T56" fmla="*/ 70 w 109"/>
                    <a:gd name="T57" fmla="*/ 27 h 142"/>
                    <a:gd name="T58" fmla="*/ 77 w 109"/>
                    <a:gd name="T59" fmla="*/ 44 h 142"/>
                    <a:gd name="T60" fmla="*/ 77 w 109"/>
                    <a:gd name="T61" fmla="*/ 6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2">
                      <a:moveTo>
                        <a:pt x="104" y="68"/>
                      </a:moveTo>
                      <a:cubicBezTo>
                        <a:pt x="96" y="68"/>
                        <a:pt x="96" y="68"/>
                        <a:pt x="96" y="68"/>
                      </a:cubicBezTo>
                      <a:cubicBezTo>
                        <a:pt x="96" y="44"/>
                        <a:pt x="96" y="44"/>
                        <a:pt x="96" y="44"/>
                      </a:cubicBezTo>
                      <a:cubicBezTo>
                        <a:pt x="96" y="32"/>
                        <a:pt x="92" y="21"/>
                        <a:pt x="84" y="13"/>
                      </a:cubicBezTo>
                      <a:cubicBezTo>
                        <a:pt x="77" y="5"/>
                        <a:pt x="66" y="0"/>
                        <a:pt x="55" y="0"/>
                      </a:cubicBezTo>
                      <a:cubicBezTo>
                        <a:pt x="43" y="0"/>
                        <a:pt x="32" y="5"/>
                        <a:pt x="25" y="13"/>
                      </a:cubicBezTo>
                      <a:cubicBezTo>
                        <a:pt x="17" y="21"/>
                        <a:pt x="13" y="32"/>
                        <a:pt x="13" y="44"/>
                      </a:cubicBezTo>
                      <a:cubicBezTo>
                        <a:pt x="13" y="68"/>
                        <a:pt x="13" y="68"/>
                        <a:pt x="13" y="68"/>
                      </a:cubicBezTo>
                      <a:cubicBezTo>
                        <a:pt x="6" y="68"/>
                        <a:pt x="6" y="68"/>
                        <a:pt x="6" y="68"/>
                      </a:cubicBezTo>
                      <a:cubicBezTo>
                        <a:pt x="3" y="68"/>
                        <a:pt x="0" y="71"/>
                        <a:pt x="0" y="73"/>
                      </a:cubicBezTo>
                      <a:cubicBezTo>
                        <a:pt x="0" y="137"/>
                        <a:pt x="0" y="137"/>
                        <a:pt x="0" y="137"/>
                      </a:cubicBezTo>
                      <a:cubicBezTo>
                        <a:pt x="0" y="140"/>
                        <a:pt x="3" y="142"/>
                        <a:pt x="6" y="142"/>
                      </a:cubicBezTo>
                      <a:cubicBezTo>
                        <a:pt x="104" y="142"/>
                        <a:pt x="104" y="142"/>
                        <a:pt x="104" y="142"/>
                      </a:cubicBezTo>
                      <a:cubicBezTo>
                        <a:pt x="107" y="142"/>
                        <a:pt x="109" y="140"/>
                        <a:pt x="109" y="137"/>
                      </a:cubicBezTo>
                      <a:cubicBezTo>
                        <a:pt x="109" y="73"/>
                        <a:pt x="109" y="73"/>
                        <a:pt x="109" y="73"/>
                      </a:cubicBezTo>
                      <a:cubicBezTo>
                        <a:pt x="109" y="71"/>
                        <a:pt x="107" y="68"/>
                        <a:pt x="104" y="68"/>
                      </a:cubicBezTo>
                      <a:close/>
                      <a:moveTo>
                        <a:pt x="66" y="124"/>
                      </a:moveTo>
                      <a:cubicBezTo>
                        <a:pt x="66" y="131"/>
                        <a:pt x="61" y="136"/>
                        <a:pt x="55" y="136"/>
                      </a:cubicBezTo>
                      <a:cubicBezTo>
                        <a:pt x="48" y="136"/>
                        <a:pt x="43" y="131"/>
                        <a:pt x="43" y="124"/>
                      </a:cubicBezTo>
                      <a:cubicBezTo>
                        <a:pt x="43" y="103"/>
                        <a:pt x="43" y="103"/>
                        <a:pt x="43" y="103"/>
                      </a:cubicBezTo>
                      <a:cubicBezTo>
                        <a:pt x="43" y="96"/>
                        <a:pt x="48" y="91"/>
                        <a:pt x="55" y="91"/>
                      </a:cubicBezTo>
                      <a:cubicBezTo>
                        <a:pt x="61" y="91"/>
                        <a:pt x="66" y="96"/>
                        <a:pt x="66" y="103"/>
                      </a:cubicBezTo>
                      <a:lnTo>
                        <a:pt x="66" y="124"/>
                      </a:lnTo>
                      <a:close/>
                      <a:moveTo>
                        <a:pt x="77" y="68"/>
                      </a:moveTo>
                      <a:cubicBezTo>
                        <a:pt x="33" y="68"/>
                        <a:pt x="33" y="68"/>
                        <a:pt x="33" y="68"/>
                      </a:cubicBezTo>
                      <a:cubicBezTo>
                        <a:pt x="33" y="44"/>
                        <a:pt x="33" y="44"/>
                        <a:pt x="33" y="44"/>
                      </a:cubicBezTo>
                      <a:cubicBezTo>
                        <a:pt x="33" y="37"/>
                        <a:pt x="35" y="31"/>
                        <a:pt x="39" y="27"/>
                      </a:cubicBezTo>
                      <a:cubicBezTo>
                        <a:pt x="43" y="23"/>
                        <a:pt x="49" y="20"/>
                        <a:pt x="55" y="20"/>
                      </a:cubicBezTo>
                      <a:cubicBezTo>
                        <a:pt x="60" y="20"/>
                        <a:pt x="66" y="23"/>
                        <a:pt x="70" y="27"/>
                      </a:cubicBezTo>
                      <a:cubicBezTo>
                        <a:pt x="74" y="31"/>
                        <a:pt x="77" y="37"/>
                        <a:pt x="77" y="44"/>
                      </a:cubicBezTo>
                      <a:lnTo>
                        <a:pt x="77"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0" name="îśļîḍè">
                  <a:extLst>
                    <a:ext uri="{FF2B5EF4-FFF2-40B4-BE49-F238E27FC236}">
                      <a16:creationId xmlns:a16="http://schemas.microsoft.com/office/drawing/2014/main" xmlns="" id="{A0A66050-946E-4991-8994-4F97E1A28E8E}"/>
                    </a:ext>
                  </a:extLst>
                </p:cNvPr>
                <p:cNvSpPr/>
                <p:nvPr/>
              </p:nvSpPr>
              <p:spPr bwMode="auto">
                <a:xfrm>
                  <a:off x="903288" y="2586038"/>
                  <a:ext cx="25400" cy="60325"/>
                </a:xfrm>
                <a:custGeom>
                  <a:avLst/>
                  <a:gdLst>
                    <a:gd name="T0" fmla="*/ 7 w 13"/>
                    <a:gd name="T1" fmla="*/ 0 h 32"/>
                    <a:gd name="T2" fmla="*/ 0 w 13"/>
                    <a:gd name="T3" fmla="*/ 7 h 32"/>
                    <a:gd name="T4" fmla="*/ 0 w 13"/>
                    <a:gd name="T5" fmla="*/ 25 h 32"/>
                    <a:gd name="T6" fmla="*/ 7 w 13"/>
                    <a:gd name="T7" fmla="*/ 32 h 32"/>
                    <a:gd name="T8" fmla="*/ 13 w 13"/>
                    <a:gd name="T9" fmla="*/ 25 h 32"/>
                    <a:gd name="T10" fmla="*/ 13 w 13"/>
                    <a:gd name="T11" fmla="*/ 7 h 32"/>
                    <a:gd name="T12" fmla="*/ 7 w 13"/>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3" h="32">
                      <a:moveTo>
                        <a:pt x="7" y="0"/>
                      </a:moveTo>
                      <a:cubicBezTo>
                        <a:pt x="3" y="0"/>
                        <a:pt x="0" y="3"/>
                        <a:pt x="0" y="7"/>
                      </a:cubicBezTo>
                      <a:cubicBezTo>
                        <a:pt x="0" y="25"/>
                        <a:pt x="0" y="25"/>
                        <a:pt x="0" y="25"/>
                      </a:cubicBezTo>
                      <a:cubicBezTo>
                        <a:pt x="0" y="29"/>
                        <a:pt x="3" y="32"/>
                        <a:pt x="7" y="32"/>
                      </a:cubicBezTo>
                      <a:cubicBezTo>
                        <a:pt x="10" y="32"/>
                        <a:pt x="13" y="29"/>
                        <a:pt x="13" y="25"/>
                      </a:cubicBezTo>
                      <a:cubicBezTo>
                        <a:pt x="13" y="7"/>
                        <a:pt x="13" y="7"/>
                        <a:pt x="13" y="7"/>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96" name="ïsļíďê">
                <a:extLst>
                  <a:ext uri="{FF2B5EF4-FFF2-40B4-BE49-F238E27FC236}">
                    <a16:creationId xmlns:a16="http://schemas.microsoft.com/office/drawing/2014/main" xmlns="" id="{F608FEF3-508C-4818-B801-741EC3943559}"/>
                  </a:ext>
                </a:extLst>
              </p:cNvPr>
              <p:cNvSpPr/>
              <p:nvPr/>
            </p:nvSpPr>
            <p:spPr bwMode="auto">
              <a:xfrm>
                <a:off x="17423465" y="-3377004"/>
                <a:ext cx="364412" cy="248109"/>
              </a:xfrm>
              <a:custGeom>
                <a:avLst/>
                <a:gdLst>
                  <a:gd name="T0" fmla="*/ 135 w 157"/>
                  <a:gd name="T1" fmla="*/ 47 h 107"/>
                  <a:gd name="T2" fmla="*/ 137 w 157"/>
                  <a:gd name="T3" fmla="*/ 37 h 107"/>
                  <a:gd name="T4" fmla="*/ 100 w 157"/>
                  <a:gd name="T5" fmla="*/ 0 h 107"/>
                  <a:gd name="T6" fmla="*/ 73 w 157"/>
                  <a:gd name="T7" fmla="*/ 18 h 107"/>
                  <a:gd name="T8" fmla="*/ 46 w 157"/>
                  <a:gd name="T9" fmla="*/ 8 h 107"/>
                  <a:gd name="T10" fmla="*/ 20 w 157"/>
                  <a:gd name="T11" fmla="*/ 40 h 107"/>
                  <a:gd name="T12" fmla="*/ 21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7 h 107"/>
                  <a:gd name="T24" fmla="*/ 120 w 157"/>
                  <a:gd name="T25" fmla="*/ 101 h 107"/>
                  <a:gd name="T26" fmla="*/ 79 w 157"/>
                  <a:gd name="T27" fmla="*/ 101 h 107"/>
                  <a:gd name="T28" fmla="*/ 104 w 157"/>
                  <a:gd name="T29" fmla="*/ 76 h 107"/>
                  <a:gd name="T30" fmla="*/ 103 w 157"/>
                  <a:gd name="T31" fmla="*/ 73 h 107"/>
                  <a:gd name="T32" fmla="*/ 92 w 157"/>
                  <a:gd name="T33" fmla="*/ 73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1 w 157"/>
                  <a:gd name="T51" fmla="*/ 76 h 107"/>
                  <a:gd name="T52" fmla="*/ 76 w 157"/>
                  <a:gd name="T53" fmla="*/ 101 h 107"/>
                  <a:gd name="T54" fmla="*/ 38 w 157"/>
                  <a:gd name="T55" fmla="*/ 101 h 107"/>
                  <a:gd name="T56" fmla="*/ 11 w 157"/>
                  <a:gd name="T57" fmla="*/ 75 h 107"/>
                  <a:gd name="T58" fmla="*/ 29 w 157"/>
                  <a:gd name="T59" fmla="*/ 50 h 107"/>
                  <a:gd name="T60" fmla="*/ 28 w 157"/>
                  <a:gd name="T61" fmla="*/ 44 h 107"/>
                  <a:gd name="T62" fmla="*/ 51 w 157"/>
                  <a:gd name="T63" fmla="*/ 17 h 107"/>
                  <a:gd name="T64" fmla="*/ 75 w 157"/>
                  <a:gd name="T65" fmla="*/ 30 h 107"/>
                  <a:gd name="T66" fmla="*/ 98 w 157"/>
                  <a:gd name="T67" fmla="*/ 11 h 107"/>
                  <a:gd name="T68" fmla="*/ 128 w 157"/>
                  <a:gd name="T69" fmla="*/ 42 h 107"/>
                  <a:gd name="T70" fmla="*/ 127 w 157"/>
                  <a:gd name="T71" fmla="*/ 50 h 107"/>
                  <a:gd name="T72" fmla="*/ 147 w 157"/>
                  <a:gd name="T73" fmla="*/ 75 h 107"/>
                  <a:gd name="T74" fmla="*/ 120 w 157"/>
                  <a:gd name="T75"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7"/>
                    </a:moveTo>
                    <a:cubicBezTo>
                      <a:pt x="136" y="44"/>
                      <a:pt x="137" y="40"/>
                      <a:pt x="137" y="37"/>
                    </a:cubicBezTo>
                    <a:cubicBezTo>
                      <a:pt x="137" y="17"/>
                      <a:pt x="120" y="0"/>
                      <a:pt x="100" y="0"/>
                    </a:cubicBezTo>
                    <a:cubicBezTo>
                      <a:pt x="76" y="0"/>
                      <a:pt x="73" y="18"/>
                      <a:pt x="73" y="18"/>
                    </a:cubicBezTo>
                    <a:cubicBezTo>
                      <a:pt x="73" y="18"/>
                      <a:pt x="63" y="6"/>
                      <a:pt x="46" y="8"/>
                    </a:cubicBezTo>
                    <a:cubicBezTo>
                      <a:pt x="30" y="11"/>
                      <a:pt x="20" y="25"/>
                      <a:pt x="20" y="40"/>
                    </a:cubicBezTo>
                    <a:cubicBezTo>
                      <a:pt x="20" y="42"/>
                      <a:pt x="20" y="45"/>
                      <a:pt x="21"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1"/>
                      <a:pt x="135" y="47"/>
                    </a:cubicBezTo>
                    <a:close/>
                    <a:moveTo>
                      <a:pt x="120" y="101"/>
                    </a:moveTo>
                    <a:cubicBezTo>
                      <a:pt x="79" y="101"/>
                      <a:pt x="79" y="101"/>
                      <a:pt x="79" y="101"/>
                    </a:cubicBezTo>
                    <a:cubicBezTo>
                      <a:pt x="82" y="97"/>
                      <a:pt x="104" y="76"/>
                      <a:pt x="104" y="76"/>
                    </a:cubicBezTo>
                    <a:cubicBezTo>
                      <a:pt x="104" y="76"/>
                      <a:pt x="107" y="73"/>
                      <a:pt x="103" y="73"/>
                    </a:cubicBezTo>
                    <a:cubicBezTo>
                      <a:pt x="99" y="73"/>
                      <a:pt x="92" y="73"/>
                      <a:pt x="92" y="73"/>
                    </a:cubicBezTo>
                    <a:cubicBezTo>
                      <a:pt x="92" y="73"/>
                      <a:pt x="92" y="71"/>
                      <a:pt x="92" y="68"/>
                    </a:cubicBezTo>
                    <a:cubicBezTo>
                      <a:pt x="92" y="60"/>
                      <a:pt x="92" y="44"/>
                      <a:pt x="92" y="37"/>
                    </a:cubicBezTo>
                    <a:cubicBezTo>
                      <a:pt x="92" y="37"/>
                      <a:pt x="92" y="36"/>
                      <a:pt x="90" y="36"/>
                    </a:cubicBezTo>
                    <a:cubicBezTo>
                      <a:pt x="88" y="36"/>
                      <a:pt x="67" y="36"/>
                      <a:pt x="64" y="36"/>
                    </a:cubicBezTo>
                    <a:cubicBezTo>
                      <a:pt x="62" y="36"/>
                      <a:pt x="62" y="38"/>
                      <a:pt x="62" y="38"/>
                    </a:cubicBezTo>
                    <a:cubicBezTo>
                      <a:pt x="62" y="44"/>
                      <a:pt x="62" y="60"/>
                      <a:pt x="62" y="68"/>
                    </a:cubicBezTo>
                    <a:cubicBezTo>
                      <a:pt x="62" y="71"/>
                      <a:pt x="62" y="73"/>
                      <a:pt x="62" y="73"/>
                    </a:cubicBezTo>
                    <a:cubicBezTo>
                      <a:pt x="62" y="73"/>
                      <a:pt x="54" y="73"/>
                      <a:pt x="51" y="73"/>
                    </a:cubicBezTo>
                    <a:cubicBezTo>
                      <a:pt x="48" y="73"/>
                      <a:pt x="51" y="76"/>
                      <a:pt x="51" y="76"/>
                    </a:cubicBezTo>
                    <a:cubicBezTo>
                      <a:pt x="76" y="101"/>
                      <a:pt x="76" y="101"/>
                      <a:pt x="76" y="101"/>
                    </a:cubicBezTo>
                    <a:cubicBezTo>
                      <a:pt x="38" y="101"/>
                      <a:pt x="38" y="101"/>
                      <a:pt x="38" y="101"/>
                    </a:cubicBezTo>
                    <a:cubicBezTo>
                      <a:pt x="23" y="101"/>
                      <a:pt x="11" y="89"/>
                      <a:pt x="11" y="75"/>
                    </a:cubicBezTo>
                    <a:cubicBezTo>
                      <a:pt x="11" y="63"/>
                      <a:pt x="19" y="54"/>
                      <a:pt x="29" y="50"/>
                    </a:cubicBezTo>
                    <a:cubicBezTo>
                      <a:pt x="28" y="48"/>
                      <a:pt x="28" y="46"/>
                      <a:pt x="28" y="44"/>
                    </a:cubicBezTo>
                    <a:cubicBezTo>
                      <a:pt x="28" y="32"/>
                      <a:pt x="37" y="20"/>
                      <a:pt x="51" y="17"/>
                    </a:cubicBezTo>
                    <a:cubicBezTo>
                      <a:pt x="66" y="16"/>
                      <a:pt x="75" y="30"/>
                      <a:pt x="75" y="30"/>
                    </a:cubicBezTo>
                    <a:cubicBezTo>
                      <a:pt x="75" y="30"/>
                      <a:pt x="77" y="11"/>
                      <a:pt x="98" y="11"/>
                    </a:cubicBezTo>
                    <a:cubicBezTo>
                      <a:pt x="115" y="11"/>
                      <a:pt x="128" y="25"/>
                      <a:pt x="128" y="42"/>
                    </a:cubicBezTo>
                    <a:cubicBezTo>
                      <a:pt x="128" y="45"/>
                      <a:pt x="128" y="48"/>
                      <a:pt x="127" y="50"/>
                    </a:cubicBezTo>
                    <a:cubicBezTo>
                      <a:pt x="138" y="53"/>
                      <a:pt x="147" y="63"/>
                      <a:pt x="147" y="75"/>
                    </a:cubicBezTo>
                    <a:cubicBezTo>
                      <a:pt x="147" y="89"/>
                      <a:pt x="135" y="101"/>
                      <a:pt x="120" y="101"/>
                    </a:cubicBezTo>
                    <a:close/>
                  </a:path>
                </a:pathLst>
              </a:custGeom>
              <a:grpFill/>
              <a:ln>
                <a:noFill/>
              </a:ln>
            </p:spPr>
            <p:txBody>
              <a:bodyPr anchor="ctr"/>
              <a:lstStyle/>
              <a:p>
                <a:pPr algn="ctr"/>
                <a:endParaRPr/>
              </a:p>
            </p:txBody>
          </p:sp>
          <p:grpSp>
            <p:nvGrpSpPr>
              <p:cNvPr id="1497" name="ïṡļîďé">
                <a:extLst>
                  <a:ext uri="{FF2B5EF4-FFF2-40B4-BE49-F238E27FC236}">
                    <a16:creationId xmlns:a16="http://schemas.microsoft.com/office/drawing/2014/main" xmlns="" id="{05BD66D1-A049-4AFC-B168-9B310071D8A1}"/>
                  </a:ext>
                </a:extLst>
              </p:cNvPr>
              <p:cNvGrpSpPr/>
              <p:nvPr/>
            </p:nvGrpSpPr>
            <p:grpSpPr>
              <a:xfrm>
                <a:off x="17039314" y="-3280331"/>
                <a:ext cx="352465" cy="357608"/>
                <a:chOff x="2360613" y="2686051"/>
                <a:chExt cx="217488" cy="220662"/>
              </a:xfrm>
              <a:grpFill/>
            </p:grpSpPr>
            <p:sp>
              <p:nvSpPr>
                <p:cNvPr id="1586" name="iṣľiďe">
                  <a:extLst>
                    <a:ext uri="{FF2B5EF4-FFF2-40B4-BE49-F238E27FC236}">
                      <a16:creationId xmlns:a16="http://schemas.microsoft.com/office/drawing/2014/main" xmlns="" id="{56DAE808-0536-479F-AEB2-EFBFE44B819D}"/>
                    </a:ext>
                  </a:extLst>
                </p:cNvPr>
                <p:cNvSpPr/>
                <p:nvPr/>
              </p:nvSpPr>
              <p:spPr bwMode="auto">
                <a:xfrm>
                  <a:off x="2427288" y="2686051"/>
                  <a:ext cx="150813" cy="150813"/>
                </a:xfrm>
                <a:custGeom>
                  <a:avLst/>
                  <a:gdLst>
                    <a:gd name="T0" fmla="*/ 65 w 79"/>
                    <a:gd name="T1" fmla="*/ 14 h 79"/>
                    <a:gd name="T2" fmla="*/ 14 w 79"/>
                    <a:gd name="T3" fmla="*/ 14 h 79"/>
                    <a:gd name="T4" fmla="*/ 12 w 79"/>
                    <a:gd name="T5" fmla="*/ 63 h 79"/>
                    <a:gd name="T6" fmla="*/ 12 w 79"/>
                    <a:gd name="T7" fmla="*/ 63 h 79"/>
                    <a:gd name="T8" fmla="*/ 17 w 79"/>
                    <a:gd name="T9" fmla="*/ 68 h 79"/>
                    <a:gd name="T10" fmla="*/ 65 w 79"/>
                    <a:gd name="T11" fmla="*/ 65 h 79"/>
                    <a:gd name="T12" fmla="*/ 65 w 79"/>
                    <a:gd name="T13" fmla="*/ 14 h 79"/>
                    <a:gd name="T14" fmla="*/ 58 w 79"/>
                    <a:gd name="T15" fmla="*/ 59 h 79"/>
                    <a:gd name="T16" fmla="*/ 20 w 79"/>
                    <a:gd name="T17" fmla="*/ 59 h 79"/>
                    <a:gd name="T18" fmla="*/ 20 w 79"/>
                    <a:gd name="T19" fmla="*/ 21 h 79"/>
                    <a:gd name="T20" fmla="*/ 59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1" y="27"/>
                        <a:pt x="0" y="48"/>
                        <a:pt x="12" y="63"/>
                      </a:cubicBezTo>
                      <a:cubicBezTo>
                        <a:pt x="12" y="63"/>
                        <a:pt x="12" y="63"/>
                        <a:pt x="12" y="63"/>
                      </a:cubicBezTo>
                      <a:cubicBezTo>
                        <a:pt x="14" y="65"/>
                        <a:pt x="15" y="66"/>
                        <a:pt x="17" y="68"/>
                      </a:cubicBezTo>
                      <a:cubicBezTo>
                        <a:pt x="31" y="79"/>
                        <a:pt x="52" y="78"/>
                        <a:pt x="65" y="65"/>
                      </a:cubicBezTo>
                      <a:cubicBezTo>
                        <a:pt x="79" y="51"/>
                        <a:pt x="79" y="28"/>
                        <a:pt x="65" y="14"/>
                      </a:cubicBezTo>
                      <a:close/>
                      <a:moveTo>
                        <a:pt x="58" y="59"/>
                      </a:moveTo>
                      <a:cubicBezTo>
                        <a:pt x="48" y="69"/>
                        <a:pt x="31" y="69"/>
                        <a:pt x="20" y="59"/>
                      </a:cubicBezTo>
                      <a:cubicBezTo>
                        <a:pt x="10" y="48"/>
                        <a:pt x="10" y="31"/>
                        <a:pt x="20" y="21"/>
                      </a:cubicBezTo>
                      <a:cubicBezTo>
                        <a:pt x="31" y="10"/>
                        <a:pt x="48" y="10"/>
                        <a:pt x="59"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7" name="îSliḑê">
                  <a:extLst>
                    <a:ext uri="{FF2B5EF4-FFF2-40B4-BE49-F238E27FC236}">
                      <a16:creationId xmlns:a16="http://schemas.microsoft.com/office/drawing/2014/main" xmlns="" id="{A9A6C89C-FB9C-4D63-9C90-A49315136509}"/>
                    </a:ext>
                  </a:extLst>
                </p:cNvPr>
                <p:cNvSpPr/>
                <p:nvPr/>
              </p:nvSpPr>
              <p:spPr bwMode="auto">
                <a:xfrm>
                  <a:off x="2360613" y="2814638"/>
                  <a:ext cx="92075" cy="92075"/>
                </a:xfrm>
                <a:custGeom>
                  <a:avLst/>
                  <a:gdLst>
                    <a:gd name="T0" fmla="*/ 0 w 58"/>
                    <a:gd name="T1" fmla="*/ 46 h 58"/>
                    <a:gd name="T2" fmla="*/ 11 w 58"/>
                    <a:gd name="T3" fmla="*/ 58 h 58"/>
                    <a:gd name="T4" fmla="*/ 58 w 58"/>
                    <a:gd name="T5" fmla="*/ 7 h 58"/>
                    <a:gd name="T6" fmla="*/ 50 w 58"/>
                    <a:gd name="T7" fmla="*/ 0 h 58"/>
                    <a:gd name="T8" fmla="*/ 0 w 58"/>
                    <a:gd name="T9" fmla="*/ 46 h 58"/>
                  </a:gdLst>
                  <a:ahLst/>
                  <a:cxnLst>
                    <a:cxn ang="0">
                      <a:pos x="T0" y="T1"/>
                    </a:cxn>
                    <a:cxn ang="0">
                      <a:pos x="T2" y="T3"/>
                    </a:cxn>
                    <a:cxn ang="0">
                      <a:pos x="T4" y="T5"/>
                    </a:cxn>
                    <a:cxn ang="0">
                      <a:pos x="T6" y="T7"/>
                    </a:cxn>
                    <a:cxn ang="0">
                      <a:pos x="T8" y="T9"/>
                    </a:cxn>
                  </a:cxnLst>
                  <a:rect l="0" t="0" r="r" b="b"/>
                  <a:pathLst>
                    <a:path w="58" h="58">
                      <a:moveTo>
                        <a:pt x="0" y="46"/>
                      </a:moveTo>
                      <a:lnTo>
                        <a:pt x="11" y="58"/>
                      </a:lnTo>
                      <a:lnTo>
                        <a:pt x="58" y="7"/>
                      </a:lnTo>
                      <a:lnTo>
                        <a:pt x="50" y="0"/>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8" name="ïsļiḋè">
                  <a:extLst>
                    <a:ext uri="{FF2B5EF4-FFF2-40B4-BE49-F238E27FC236}">
                      <a16:creationId xmlns:a16="http://schemas.microsoft.com/office/drawing/2014/main" xmlns="" id="{2460F3F5-9571-44CD-A772-CEEDD92A02C7}"/>
                    </a:ext>
                  </a:extLst>
                </p:cNvPr>
                <p:cNvSpPr/>
                <p:nvPr/>
              </p:nvSpPr>
              <p:spPr bwMode="auto">
                <a:xfrm>
                  <a:off x="2505075" y="2736851"/>
                  <a:ext cx="57150" cy="68263"/>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1"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98" name="îṥ1íḓè">
                <a:extLst>
                  <a:ext uri="{FF2B5EF4-FFF2-40B4-BE49-F238E27FC236}">
                    <a16:creationId xmlns:a16="http://schemas.microsoft.com/office/drawing/2014/main" xmlns="" id="{A41AA7C8-8D18-4D5C-B6AD-DD87588D0BC4}"/>
                  </a:ext>
                </a:extLst>
              </p:cNvPr>
              <p:cNvGrpSpPr/>
              <p:nvPr/>
            </p:nvGrpSpPr>
            <p:grpSpPr>
              <a:xfrm>
                <a:off x="16688824" y="-3579965"/>
                <a:ext cx="352465" cy="357608"/>
                <a:chOff x="2360613" y="2686051"/>
                <a:chExt cx="217488" cy="220662"/>
              </a:xfrm>
              <a:grpFill/>
            </p:grpSpPr>
            <p:sp>
              <p:nvSpPr>
                <p:cNvPr id="1583" name="îś1iḑè">
                  <a:extLst>
                    <a:ext uri="{FF2B5EF4-FFF2-40B4-BE49-F238E27FC236}">
                      <a16:creationId xmlns:a16="http://schemas.microsoft.com/office/drawing/2014/main" xmlns="" id="{8494C105-A636-49EE-A740-23098BA0DB88}"/>
                    </a:ext>
                  </a:extLst>
                </p:cNvPr>
                <p:cNvSpPr/>
                <p:nvPr/>
              </p:nvSpPr>
              <p:spPr bwMode="auto">
                <a:xfrm>
                  <a:off x="2427288" y="2686051"/>
                  <a:ext cx="150813" cy="150813"/>
                </a:xfrm>
                <a:custGeom>
                  <a:avLst/>
                  <a:gdLst>
                    <a:gd name="T0" fmla="*/ 65 w 79"/>
                    <a:gd name="T1" fmla="*/ 14 h 79"/>
                    <a:gd name="T2" fmla="*/ 14 w 79"/>
                    <a:gd name="T3" fmla="*/ 14 h 79"/>
                    <a:gd name="T4" fmla="*/ 12 w 79"/>
                    <a:gd name="T5" fmla="*/ 63 h 79"/>
                    <a:gd name="T6" fmla="*/ 12 w 79"/>
                    <a:gd name="T7" fmla="*/ 63 h 79"/>
                    <a:gd name="T8" fmla="*/ 17 w 79"/>
                    <a:gd name="T9" fmla="*/ 68 h 79"/>
                    <a:gd name="T10" fmla="*/ 65 w 79"/>
                    <a:gd name="T11" fmla="*/ 65 h 79"/>
                    <a:gd name="T12" fmla="*/ 65 w 79"/>
                    <a:gd name="T13" fmla="*/ 14 h 79"/>
                    <a:gd name="T14" fmla="*/ 58 w 79"/>
                    <a:gd name="T15" fmla="*/ 59 h 79"/>
                    <a:gd name="T16" fmla="*/ 20 w 79"/>
                    <a:gd name="T17" fmla="*/ 59 h 79"/>
                    <a:gd name="T18" fmla="*/ 20 w 79"/>
                    <a:gd name="T19" fmla="*/ 21 h 79"/>
                    <a:gd name="T20" fmla="*/ 59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1" y="27"/>
                        <a:pt x="0" y="48"/>
                        <a:pt x="12" y="63"/>
                      </a:cubicBezTo>
                      <a:cubicBezTo>
                        <a:pt x="12" y="63"/>
                        <a:pt x="12" y="63"/>
                        <a:pt x="12" y="63"/>
                      </a:cubicBezTo>
                      <a:cubicBezTo>
                        <a:pt x="14" y="65"/>
                        <a:pt x="15" y="66"/>
                        <a:pt x="17" y="68"/>
                      </a:cubicBezTo>
                      <a:cubicBezTo>
                        <a:pt x="31" y="79"/>
                        <a:pt x="52" y="78"/>
                        <a:pt x="65" y="65"/>
                      </a:cubicBezTo>
                      <a:cubicBezTo>
                        <a:pt x="79" y="51"/>
                        <a:pt x="79" y="28"/>
                        <a:pt x="65" y="14"/>
                      </a:cubicBezTo>
                      <a:close/>
                      <a:moveTo>
                        <a:pt x="58" y="59"/>
                      </a:moveTo>
                      <a:cubicBezTo>
                        <a:pt x="48" y="69"/>
                        <a:pt x="31" y="69"/>
                        <a:pt x="20" y="59"/>
                      </a:cubicBezTo>
                      <a:cubicBezTo>
                        <a:pt x="10" y="48"/>
                        <a:pt x="10" y="31"/>
                        <a:pt x="20" y="21"/>
                      </a:cubicBezTo>
                      <a:cubicBezTo>
                        <a:pt x="31" y="10"/>
                        <a:pt x="48" y="10"/>
                        <a:pt x="59"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4" name="íṡľîḋè">
                  <a:extLst>
                    <a:ext uri="{FF2B5EF4-FFF2-40B4-BE49-F238E27FC236}">
                      <a16:creationId xmlns:a16="http://schemas.microsoft.com/office/drawing/2014/main" xmlns="" id="{7096D552-1DEB-4FB9-947A-FE78AFA855B7}"/>
                    </a:ext>
                  </a:extLst>
                </p:cNvPr>
                <p:cNvSpPr/>
                <p:nvPr/>
              </p:nvSpPr>
              <p:spPr bwMode="auto">
                <a:xfrm>
                  <a:off x="2360613" y="2814638"/>
                  <a:ext cx="92075" cy="92075"/>
                </a:xfrm>
                <a:custGeom>
                  <a:avLst/>
                  <a:gdLst>
                    <a:gd name="T0" fmla="*/ 0 w 58"/>
                    <a:gd name="T1" fmla="*/ 46 h 58"/>
                    <a:gd name="T2" fmla="*/ 11 w 58"/>
                    <a:gd name="T3" fmla="*/ 58 h 58"/>
                    <a:gd name="T4" fmla="*/ 58 w 58"/>
                    <a:gd name="T5" fmla="*/ 7 h 58"/>
                    <a:gd name="T6" fmla="*/ 50 w 58"/>
                    <a:gd name="T7" fmla="*/ 0 h 58"/>
                    <a:gd name="T8" fmla="*/ 0 w 58"/>
                    <a:gd name="T9" fmla="*/ 46 h 58"/>
                  </a:gdLst>
                  <a:ahLst/>
                  <a:cxnLst>
                    <a:cxn ang="0">
                      <a:pos x="T0" y="T1"/>
                    </a:cxn>
                    <a:cxn ang="0">
                      <a:pos x="T2" y="T3"/>
                    </a:cxn>
                    <a:cxn ang="0">
                      <a:pos x="T4" y="T5"/>
                    </a:cxn>
                    <a:cxn ang="0">
                      <a:pos x="T6" y="T7"/>
                    </a:cxn>
                    <a:cxn ang="0">
                      <a:pos x="T8" y="T9"/>
                    </a:cxn>
                  </a:cxnLst>
                  <a:rect l="0" t="0" r="r" b="b"/>
                  <a:pathLst>
                    <a:path w="58" h="58">
                      <a:moveTo>
                        <a:pt x="0" y="46"/>
                      </a:moveTo>
                      <a:lnTo>
                        <a:pt x="11" y="58"/>
                      </a:lnTo>
                      <a:lnTo>
                        <a:pt x="58" y="7"/>
                      </a:lnTo>
                      <a:lnTo>
                        <a:pt x="50" y="0"/>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5" name="işļïḋé">
                  <a:extLst>
                    <a:ext uri="{FF2B5EF4-FFF2-40B4-BE49-F238E27FC236}">
                      <a16:creationId xmlns:a16="http://schemas.microsoft.com/office/drawing/2014/main" xmlns="" id="{29493BF8-CBCC-43D8-8CCE-AA41232F25A8}"/>
                    </a:ext>
                  </a:extLst>
                </p:cNvPr>
                <p:cNvSpPr/>
                <p:nvPr/>
              </p:nvSpPr>
              <p:spPr bwMode="auto">
                <a:xfrm>
                  <a:off x="2505075" y="2736851"/>
                  <a:ext cx="57150" cy="68263"/>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1"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99" name="íṩḷíḑè">
                <a:extLst>
                  <a:ext uri="{FF2B5EF4-FFF2-40B4-BE49-F238E27FC236}">
                    <a16:creationId xmlns:a16="http://schemas.microsoft.com/office/drawing/2014/main" xmlns="" id="{2D3CD2B4-0108-4C27-9750-D0031D71322A}"/>
                  </a:ext>
                </a:extLst>
              </p:cNvPr>
              <p:cNvGrpSpPr/>
              <p:nvPr/>
            </p:nvGrpSpPr>
            <p:grpSpPr>
              <a:xfrm>
                <a:off x="17458357" y="-2281687"/>
                <a:ext cx="539927" cy="369593"/>
                <a:chOff x="2324100" y="1814513"/>
                <a:chExt cx="266700" cy="182563"/>
              </a:xfrm>
              <a:grpFill/>
            </p:grpSpPr>
            <p:sp>
              <p:nvSpPr>
                <p:cNvPr id="1581" name="iśḷiḑé">
                  <a:extLst>
                    <a:ext uri="{FF2B5EF4-FFF2-40B4-BE49-F238E27FC236}">
                      <a16:creationId xmlns:a16="http://schemas.microsoft.com/office/drawing/2014/main" xmlns="" id="{10F032B9-C79E-4417-9D5F-D7E351A17275}"/>
                    </a:ext>
                  </a:extLst>
                </p:cNvPr>
                <p:cNvSpPr/>
                <p:nvPr/>
              </p:nvSpPr>
              <p:spPr bwMode="auto">
                <a:xfrm>
                  <a:off x="2324100" y="1814513"/>
                  <a:ext cx="188913" cy="182563"/>
                </a:xfrm>
                <a:custGeom>
                  <a:avLst/>
                  <a:gdLst>
                    <a:gd name="T0" fmla="*/ 86 w 99"/>
                    <a:gd name="T1" fmla="*/ 60 h 97"/>
                    <a:gd name="T2" fmla="*/ 99 w 99"/>
                    <a:gd name="T3" fmla="*/ 54 h 97"/>
                    <a:gd name="T4" fmla="*/ 99 w 99"/>
                    <a:gd name="T5" fmla="*/ 43 h 97"/>
                    <a:gd name="T6" fmla="*/ 86 w 99"/>
                    <a:gd name="T7" fmla="*/ 37 h 97"/>
                    <a:gd name="T8" fmla="*/ 83 w 99"/>
                    <a:gd name="T9" fmla="*/ 31 h 97"/>
                    <a:gd name="T10" fmla="*/ 88 w 99"/>
                    <a:gd name="T11" fmla="*/ 18 h 97"/>
                    <a:gd name="T12" fmla="*/ 81 w 99"/>
                    <a:gd name="T13" fmla="*/ 10 h 97"/>
                    <a:gd name="T14" fmla="*/ 67 w 99"/>
                    <a:gd name="T15" fmla="*/ 16 h 97"/>
                    <a:gd name="T16" fmla="*/ 61 w 99"/>
                    <a:gd name="T17" fmla="*/ 13 h 97"/>
                    <a:gd name="T18" fmla="*/ 55 w 99"/>
                    <a:gd name="T19" fmla="*/ 0 h 97"/>
                    <a:gd name="T20" fmla="*/ 44 w 99"/>
                    <a:gd name="T21" fmla="*/ 0 h 97"/>
                    <a:gd name="T22" fmla="*/ 38 w 99"/>
                    <a:gd name="T23" fmla="*/ 13 h 97"/>
                    <a:gd name="T24" fmla="*/ 32 w 99"/>
                    <a:gd name="T25" fmla="*/ 16 h 97"/>
                    <a:gd name="T26" fmla="*/ 18 w 99"/>
                    <a:gd name="T27" fmla="*/ 11 h 97"/>
                    <a:gd name="T28" fmla="*/ 11 w 99"/>
                    <a:gd name="T29" fmla="*/ 18 h 97"/>
                    <a:gd name="T30" fmla="*/ 16 w 99"/>
                    <a:gd name="T31" fmla="*/ 32 h 97"/>
                    <a:gd name="T32" fmla="*/ 14 w 99"/>
                    <a:gd name="T33" fmla="*/ 37 h 97"/>
                    <a:gd name="T34" fmla="*/ 0 w 99"/>
                    <a:gd name="T35" fmla="*/ 43 h 97"/>
                    <a:gd name="T36" fmla="*/ 0 w 99"/>
                    <a:gd name="T37" fmla="*/ 54 h 97"/>
                    <a:gd name="T38" fmla="*/ 14 w 99"/>
                    <a:gd name="T39" fmla="*/ 60 h 97"/>
                    <a:gd name="T40" fmla="*/ 16 w 99"/>
                    <a:gd name="T41" fmla="*/ 66 h 97"/>
                    <a:gd name="T42" fmla="*/ 11 w 99"/>
                    <a:gd name="T43" fmla="*/ 79 h 97"/>
                    <a:gd name="T44" fmla="*/ 19 w 99"/>
                    <a:gd name="T45" fmla="*/ 87 h 97"/>
                    <a:gd name="T46" fmla="*/ 32 w 99"/>
                    <a:gd name="T47" fmla="*/ 81 h 97"/>
                    <a:gd name="T48" fmla="*/ 38 w 99"/>
                    <a:gd name="T49" fmla="*/ 84 h 97"/>
                    <a:gd name="T50" fmla="*/ 45 w 99"/>
                    <a:gd name="T51" fmla="*/ 97 h 97"/>
                    <a:gd name="T52" fmla="*/ 55 w 99"/>
                    <a:gd name="T53" fmla="*/ 97 h 97"/>
                    <a:gd name="T54" fmla="*/ 61 w 99"/>
                    <a:gd name="T55" fmla="*/ 84 h 97"/>
                    <a:gd name="T56" fmla="*/ 67 w 99"/>
                    <a:gd name="T57" fmla="*/ 81 h 97"/>
                    <a:gd name="T58" fmla="*/ 81 w 99"/>
                    <a:gd name="T59" fmla="*/ 86 h 97"/>
                    <a:gd name="T60" fmla="*/ 89 w 99"/>
                    <a:gd name="T61" fmla="*/ 79 h 97"/>
                    <a:gd name="T62" fmla="*/ 83 w 99"/>
                    <a:gd name="T63" fmla="*/ 66 h 97"/>
                    <a:gd name="T64" fmla="*/ 86 w 99"/>
                    <a:gd name="T65" fmla="*/ 60 h 97"/>
                    <a:gd name="T66" fmla="*/ 50 w 99"/>
                    <a:gd name="T67" fmla="*/ 64 h 97"/>
                    <a:gd name="T68" fmla="*/ 34 w 99"/>
                    <a:gd name="T69" fmla="*/ 49 h 97"/>
                    <a:gd name="T70" fmla="*/ 50 w 99"/>
                    <a:gd name="T71" fmla="*/ 33 h 97"/>
                    <a:gd name="T72" fmla="*/ 66 w 99"/>
                    <a:gd name="T73" fmla="*/ 49 h 97"/>
                    <a:gd name="T74" fmla="*/ 50 w 99"/>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7">
                      <a:moveTo>
                        <a:pt x="86" y="60"/>
                      </a:moveTo>
                      <a:cubicBezTo>
                        <a:pt x="86" y="60"/>
                        <a:pt x="99" y="54"/>
                        <a:pt x="99" y="54"/>
                      </a:cubicBezTo>
                      <a:cubicBezTo>
                        <a:pt x="99" y="43"/>
                        <a:pt x="99" y="43"/>
                        <a:pt x="99" y="43"/>
                      </a:cubicBezTo>
                      <a:cubicBezTo>
                        <a:pt x="99" y="42"/>
                        <a:pt x="86" y="37"/>
                        <a:pt x="86" y="37"/>
                      </a:cubicBezTo>
                      <a:cubicBezTo>
                        <a:pt x="83" y="31"/>
                        <a:pt x="83" y="31"/>
                        <a:pt x="83" y="31"/>
                      </a:cubicBezTo>
                      <a:cubicBezTo>
                        <a:pt x="83" y="31"/>
                        <a:pt x="89" y="18"/>
                        <a:pt x="88" y="18"/>
                      </a:cubicBezTo>
                      <a:cubicBezTo>
                        <a:pt x="81" y="10"/>
                        <a:pt x="81" y="10"/>
                        <a:pt x="81" y="10"/>
                      </a:cubicBezTo>
                      <a:cubicBezTo>
                        <a:pt x="80" y="10"/>
                        <a:pt x="67" y="16"/>
                        <a:pt x="67" y="16"/>
                      </a:cubicBezTo>
                      <a:cubicBezTo>
                        <a:pt x="61" y="13"/>
                        <a:pt x="61" y="13"/>
                        <a:pt x="61" y="13"/>
                      </a:cubicBezTo>
                      <a:cubicBezTo>
                        <a:pt x="61" y="13"/>
                        <a:pt x="56" y="0"/>
                        <a:pt x="55" y="0"/>
                      </a:cubicBezTo>
                      <a:cubicBezTo>
                        <a:pt x="44" y="0"/>
                        <a:pt x="44" y="0"/>
                        <a:pt x="44" y="0"/>
                      </a:cubicBezTo>
                      <a:cubicBezTo>
                        <a:pt x="43" y="0"/>
                        <a:pt x="38" y="13"/>
                        <a:pt x="38" y="13"/>
                      </a:cubicBezTo>
                      <a:cubicBezTo>
                        <a:pt x="32" y="16"/>
                        <a:pt x="32" y="16"/>
                        <a:pt x="32" y="16"/>
                      </a:cubicBezTo>
                      <a:cubicBezTo>
                        <a:pt x="32" y="16"/>
                        <a:pt x="19" y="10"/>
                        <a:pt x="18" y="11"/>
                      </a:cubicBezTo>
                      <a:cubicBezTo>
                        <a:pt x="11" y="18"/>
                        <a:pt x="11" y="18"/>
                        <a:pt x="11" y="18"/>
                      </a:cubicBezTo>
                      <a:cubicBezTo>
                        <a:pt x="10" y="19"/>
                        <a:pt x="16" y="32"/>
                        <a:pt x="16" y="32"/>
                      </a:cubicBezTo>
                      <a:cubicBezTo>
                        <a:pt x="14" y="37"/>
                        <a:pt x="14" y="37"/>
                        <a:pt x="14" y="37"/>
                      </a:cubicBezTo>
                      <a:cubicBezTo>
                        <a:pt x="14" y="37"/>
                        <a:pt x="0" y="43"/>
                        <a:pt x="0" y="43"/>
                      </a:cubicBezTo>
                      <a:cubicBezTo>
                        <a:pt x="0" y="54"/>
                        <a:pt x="0" y="54"/>
                        <a:pt x="0" y="54"/>
                      </a:cubicBezTo>
                      <a:cubicBezTo>
                        <a:pt x="0" y="55"/>
                        <a:pt x="14" y="60"/>
                        <a:pt x="14" y="60"/>
                      </a:cubicBezTo>
                      <a:cubicBezTo>
                        <a:pt x="16" y="66"/>
                        <a:pt x="16" y="66"/>
                        <a:pt x="16" y="66"/>
                      </a:cubicBezTo>
                      <a:cubicBezTo>
                        <a:pt x="16" y="66"/>
                        <a:pt x="10" y="79"/>
                        <a:pt x="11" y="79"/>
                      </a:cubicBezTo>
                      <a:cubicBezTo>
                        <a:pt x="19" y="87"/>
                        <a:pt x="19" y="87"/>
                        <a:pt x="19" y="87"/>
                      </a:cubicBezTo>
                      <a:cubicBezTo>
                        <a:pt x="19" y="87"/>
                        <a:pt x="32" y="81"/>
                        <a:pt x="32" y="81"/>
                      </a:cubicBezTo>
                      <a:cubicBezTo>
                        <a:pt x="38" y="84"/>
                        <a:pt x="38" y="84"/>
                        <a:pt x="38" y="84"/>
                      </a:cubicBezTo>
                      <a:cubicBezTo>
                        <a:pt x="38" y="84"/>
                        <a:pt x="44" y="97"/>
                        <a:pt x="45" y="97"/>
                      </a:cubicBezTo>
                      <a:cubicBezTo>
                        <a:pt x="55" y="97"/>
                        <a:pt x="55" y="97"/>
                        <a:pt x="55" y="97"/>
                      </a:cubicBezTo>
                      <a:cubicBezTo>
                        <a:pt x="56" y="97"/>
                        <a:pt x="61" y="84"/>
                        <a:pt x="61" y="84"/>
                      </a:cubicBezTo>
                      <a:cubicBezTo>
                        <a:pt x="67" y="81"/>
                        <a:pt x="67" y="81"/>
                        <a:pt x="67" y="81"/>
                      </a:cubicBezTo>
                      <a:cubicBezTo>
                        <a:pt x="67" y="81"/>
                        <a:pt x="81" y="87"/>
                        <a:pt x="81" y="86"/>
                      </a:cubicBezTo>
                      <a:cubicBezTo>
                        <a:pt x="89" y="79"/>
                        <a:pt x="89" y="79"/>
                        <a:pt x="89" y="79"/>
                      </a:cubicBezTo>
                      <a:cubicBezTo>
                        <a:pt x="89" y="78"/>
                        <a:pt x="83" y="66"/>
                        <a:pt x="83" y="66"/>
                      </a:cubicBezTo>
                      <a:lnTo>
                        <a:pt x="86" y="60"/>
                      </a:lnTo>
                      <a:close/>
                      <a:moveTo>
                        <a:pt x="50" y="64"/>
                      </a:moveTo>
                      <a:cubicBezTo>
                        <a:pt x="41" y="64"/>
                        <a:pt x="34" y="57"/>
                        <a:pt x="34" y="49"/>
                      </a:cubicBezTo>
                      <a:cubicBezTo>
                        <a:pt x="34" y="40"/>
                        <a:pt x="41" y="33"/>
                        <a:pt x="50" y="33"/>
                      </a:cubicBezTo>
                      <a:cubicBezTo>
                        <a:pt x="58" y="33"/>
                        <a:pt x="66" y="40"/>
                        <a:pt x="66" y="49"/>
                      </a:cubicBezTo>
                      <a:cubicBezTo>
                        <a:pt x="66" y="57"/>
                        <a:pt x="58" y="64"/>
                        <a:pt x="5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2" name="íṡḷîḓe">
                  <a:extLst>
                    <a:ext uri="{FF2B5EF4-FFF2-40B4-BE49-F238E27FC236}">
                      <a16:creationId xmlns:a16="http://schemas.microsoft.com/office/drawing/2014/main" xmlns="" id="{4F91C39D-839A-4899-B4BC-04DC3658E762}"/>
                    </a:ext>
                  </a:extLst>
                </p:cNvPr>
                <p:cNvSpPr/>
                <p:nvPr/>
              </p:nvSpPr>
              <p:spPr bwMode="auto">
                <a:xfrm>
                  <a:off x="2501900" y="1905001"/>
                  <a:ext cx="88900" cy="90488"/>
                </a:xfrm>
                <a:custGeom>
                  <a:avLst/>
                  <a:gdLst>
                    <a:gd name="T0" fmla="*/ 41 w 47"/>
                    <a:gd name="T1" fmla="*/ 23 h 48"/>
                    <a:gd name="T2" fmla="*/ 41 w 47"/>
                    <a:gd name="T3" fmla="*/ 20 h 48"/>
                    <a:gd name="T4" fmla="*/ 45 w 47"/>
                    <a:gd name="T5" fmla="*/ 14 h 48"/>
                    <a:gd name="T6" fmla="*/ 42 w 47"/>
                    <a:gd name="T7" fmla="*/ 9 h 48"/>
                    <a:gd name="T8" fmla="*/ 35 w 47"/>
                    <a:gd name="T9" fmla="*/ 11 h 48"/>
                    <a:gd name="T10" fmla="*/ 33 w 47"/>
                    <a:gd name="T11" fmla="*/ 9 h 48"/>
                    <a:gd name="T12" fmla="*/ 31 w 47"/>
                    <a:gd name="T13" fmla="*/ 2 h 48"/>
                    <a:gd name="T14" fmla="*/ 26 w 47"/>
                    <a:gd name="T15" fmla="*/ 1 h 48"/>
                    <a:gd name="T16" fmla="*/ 22 w 47"/>
                    <a:gd name="T17" fmla="*/ 6 h 48"/>
                    <a:gd name="T18" fmla="*/ 19 w 47"/>
                    <a:gd name="T19" fmla="*/ 7 h 48"/>
                    <a:gd name="T20" fmla="*/ 14 w 47"/>
                    <a:gd name="T21" fmla="*/ 3 h 48"/>
                    <a:gd name="T22" fmla="*/ 9 w 47"/>
                    <a:gd name="T23" fmla="*/ 5 h 48"/>
                    <a:gd name="T24" fmla="*/ 10 w 47"/>
                    <a:gd name="T25" fmla="*/ 12 h 48"/>
                    <a:gd name="T26" fmla="*/ 8 w 47"/>
                    <a:gd name="T27" fmla="*/ 15 h 48"/>
                    <a:gd name="T28" fmla="*/ 1 w 47"/>
                    <a:gd name="T29" fmla="*/ 16 h 48"/>
                    <a:gd name="T30" fmla="*/ 0 w 47"/>
                    <a:gd name="T31" fmla="*/ 21 h 48"/>
                    <a:gd name="T32" fmla="*/ 6 w 47"/>
                    <a:gd name="T33" fmla="*/ 25 h 48"/>
                    <a:gd name="T34" fmla="*/ 6 w 47"/>
                    <a:gd name="T35" fmla="*/ 28 h 48"/>
                    <a:gd name="T36" fmla="*/ 2 w 47"/>
                    <a:gd name="T37" fmla="*/ 34 h 48"/>
                    <a:gd name="T38" fmla="*/ 5 w 47"/>
                    <a:gd name="T39" fmla="*/ 39 h 48"/>
                    <a:gd name="T40" fmla="*/ 12 w 47"/>
                    <a:gd name="T41" fmla="*/ 38 h 48"/>
                    <a:gd name="T42" fmla="*/ 14 w 47"/>
                    <a:gd name="T43" fmla="*/ 39 h 48"/>
                    <a:gd name="T44" fmla="*/ 15 w 47"/>
                    <a:gd name="T45" fmla="*/ 46 h 48"/>
                    <a:gd name="T46" fmla="*/ 20 w 47"/>
                    <a:gd name="T47" fmla="*/ 48 h 48"/>
                    <a:gd name="T48" fmla="*/ 24 w 47"/>
                    <a:gd name="T49" fmla="*/ 42 h 48"/>
                    <a:gd name="T50" fmla="*/ 27 w 47"/>
                    <a:gd name="T51" fmla="*/ 42 h 48"/>
                    <a:gd name="T52" fmla="*/ 33 w 47"/>
                    <a:gd name="T53" fmla="*/ 46 h 48"/>
                    <a:gd name="T54" fmla="*/ 38 w 47"/>
                    <a:gd name="T55" fmla="*/ 43 h 48"/>
                    <a:gd name="T56" fmla="*/ 37 w 47"/>
                    <a:gd name="T57" fmla="*/ 36 h 48"/>
                    <a:gd name="T58" fmla="*/ 38 w 47"/>
                    <a:gd name="T59" fmla="*/ 33 h 48"/>
                    <a:gd name="T60" fmla="*/ 45 w 47"/>
                    <a:gd name="T61" fmla="*/ 32 h 48"/>
                    <a:gd name="T62" fmla="*/ 46 w 47"/>
                    <a:gd name="T63" fmla="*/ 27 h 48"/>
                    <a:gd name="T64" fmla="*/ 41 w 47"/>
                    <a:gd name="T65" fmla="*/ 23 h 48"/>
                    <a:gd name="T66" fmla="*/ 31 w 47"/>
                    <a:gd name="T67" fmla="*/ 26 h 48"/>
                    <a:gd name="T68" fmla="*/ 22 w 47"/>
                    <a:gd name="T69" fmla="*/ 31 h 48"/>
                    <a:gd name="T70" fmla="*/ 16 w 47"/>
                    <a:gd name="T71" fmla="*/ 22 h 48"/>
                    <a:gd name="T72" fmla="*/ 25 w 47"/>
                    <a:gd name="T73" fmla="*/ 17 h 48"/>
                    <a:gd name="T74" fmla="*/ 31 w 47"/>
                    <a:gd name="T75" fmla="*/ 2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8">
                      <a:moveTo>
                        <a:pt x="41" y="23"/>
                      </a:moveTo>
                      <a:cubicBezTo>
                        <a:pt x="41" y="20"/>
                        <a:pt x="41" y="20"/>
                        <a:pt x="41" y="20"/>
                      </a:cubicBezTo>
                      <a:cubicBezTo>
                        <a:pt x="41" y="20"/>
                        <a:pt x="45" y="14"/>
                        <a:pt x="45" y="14"/>
                      </a:cubicBezTo>
                      <a:cubicBezTo>
                        <a:pt x="42" y="9"/>
                        <a:pt x="42" y="9"/>
                        <a:pt x="42" y="9"/>
                      </a:cubicBezTo>
                      <a:cubicBezTo>
                        <a:pt x="42" y="9"/>
                        <a:pt x="35" y="11"/>
                        <a:pt x="35" y="11"/>
                      </a:cubicBezTo>
                      <a:cubicBezTo>
                        <a:pt x="33" y="9"/>
                        <a:pt x="33" y="9"/>
                        <a:pt x="33" y="9"/>
                      </a:cubicBezTo>
                      <a:cubicBezTo>
                        <a:pt x="33" y="9"/>
                        <a:pt x="32" y="2"/>
                        <a:pt x="31" y="2"/>
                      </a:cubicBezTo>
                      <a:cubicBezTo>
                        <a:pt x="26" y="1"/>
                        <a:pt x="26" y="1"/>
                        <a:pt x="26" y="1"/>
                      </a:cubicBezTo>
                      <a:cubicBezTo>
                        <a:pt x="26" y="0"/>
                        <a:pt x="22" y="6"/>
                        <a:pt x="22" y="6"/>
                      </a:cubicBezTo>
                      <a:cubicBezTo>
                        <a:pt x="19" y="7"/>
                        <a:pt x="19" y="7"/>
                        <a:pt x="19" y="7"/>
                      </a:cubicBezTo>
                      <a:cubicBezTo>
                        <a:pt x="19" y="7"/>
                        <a:pt x="14" y="2"/>
                        <a:pt x="14" y="3"/>
                      </a:cubicBezTo>
                      <a:cubicBezTo>
                        <a:pt x="9" y="5"/>
                        <a:pt x="9" y="5"/>
                        <a:pt x="9" y="5"/>
                      </a:cubicBezTo>
                      <a:cubicBezTo>
                        <a:pt x="9" y="6"/>
                        <a:pt x="10" y="12"/>
                        <a:pt x="10" y="12"/>
                      </a:cubicBezTo>
                      <a:cubicBezTo>
                        <a:pt x="8" y="15"/>
                        <a:pt x="8" y="15"/>
                        <a:pt x="8" y="15"/>
                      </a:cubicBezTo>
                      <a:cubicBezTo>
                        <a:pt x="8" y="15"/>
                        <a:pt x="2" y="16"/>
                        <a:pt x="1" y="16"/>
                      </a:cubicBezTo>
                      <a:cubicBezTo>
                        <a:pt x="0" y="21"/>
                        <a:pt x="0" y="21"/>
                        <a:pt x="0" y="21"/>
                      </a:cubicBezTo>
                      <a:cubicBezTo>
                        <a:pt x="0" y="22"/>
                        <a:pt x="6" y="25"/>
                        <a:pt x="6" y="25"/>
                      </a:cubicBezTo>
                      <a:cubicBezTo>
                        <a:pt x="6" y="28"/>
                        <a:pt x="6" y="28"/>
                        <a:pt x="6" y="28"/>
                      </a:cubicBezTo>
                      <a:cubicBezTo>
                        <a:pt x="6" y="28"/>
                        <a:pt x="2" y="34"/>
                        <a:pt x="2" y="34"/>
                      </a:cubicBezTo>
                      <a:cubicBezTo>
                        <a:pt x="5" y="39"/>
                        <a:pt x="5" y="39"/>
                        <a:pt x="5" y="39"/>
                      </a:cubicBezTo>
                      <a:cubicBezTo>
                        <a:pt x="5" y="39"/>
                        <a:pt x="12" y="38"/>
                        <a:pt x="12" y="38"/>
                      </a:cubicBezTo>
                      <a:cubicBezTo>
                        <a:pt x="14" y="39"/>
                        <a:pt x="14" y="39"/>
                        <a:pt x="14" y="39"/>
                      </a:cubicBezTo>
                      <a:cubicBezTo>
                        <a:pt x="14" y="39"/>
                        <a:pt x="15" y="46"/>
                        <a:pt x="15" y="46"/>
                      </a:cubicBezTo>
                      <a:cubicBezTo>
                        <a:pt x="20" y="48"/>
                        <a:pt x="20" y="48"/>
                        <a:pt x="20" y="48"/>
                      </a:cubicBezTo>
                      <a:cubicBezTo>
                        <a:pt x="21" y="48"/>
                        <a:pt x="24" y="42"/>
                        <a:pt x="24" y="42"/>
                      </a:cubicBezTo>
                      <a:cubicBezTo>
                        <a:pt x="27" y="42"/>
                        <a:pt x="27" y="42"/>
                        <a:pt x="27" y="42"/>
                      </a:cubicBezTo>
                      <a:cubicBezTo>
                        <a:pt x="27" y="42"/>
                        <a:pt x="33" y="46"/>
                        <a:pt x="33" y="46"/>
                      </a:cubicBezTo>
                      <a:cubicBezTo>
                        <a:pt x="38" y="43"/>
                        <a:pt x="38" y="43"/>
                        <a:pt x="38" y="43"/>
                      </a:cubicBezTo>
                      <a:cubicBezTo>
                        <a:pt x="38" y="43"/>
                        <a:pt x="37" y="36"/>
                        <a:pt x="37" y="36"/>
                      </a:cubicBezTo>
                      <a:cubicBezTo>
                        <a:pt x="38" y="33"/>
                        <a:pt x="38" y="33"/>
                        <a:pt x="38" y="33"/>
                      </a:cubicBezTo>
                      <a:cubicBezTo>
                        <a:pt x="38" y="33"/>
                        <a:pt x="45" y="32"/>
                        <a:pt x="45" y="32"/>
                      </a:cubicBezTo>
                      <a:cubicBezTo>
                        <a:pt x="46" y="27"/>
                        <a:pt x="46" y="27"/>
                        <a:pt x="46" y="27"/>
                      </a:cubicBezTo>
                      <a:cubicBezTo>
                        <a:pt x="47" y="27"/>
                        <a:pt x="41" y="23"/>
                        <a:pt x="41" y="23"/>
                      </a:cubicBezTo>
                      <a:close/>
                      <a:moveTo>
                        <a:pt x="31" y="26"/>
                      </a:moveTo>
                      <a:cubicBezTo>
                        <a:pt x="30" y="30"/>
                        <a:pt x="26" y="32"/>
                        <a:pt x="22" y="31"/>
                      </a:cubicBezTo>
                      <a:cubicBezTo>
                        <a:pt x="18" y="30"/>
                        <a:pt x="15" y="26"/>
                        <a:pt x="16" y="22"/>
                      </a:cubicBezTo>
                      <a:cubicBezTo>
                        <a:pt x="17" y="18"/>
                        <a:pt x="21" y="16"/>
                        <a:pt x="25" y="17"/>
                      </a:cubicBezTo>
                      <a:cubicBezTo>
                        <a:pt x="29" y="18"/>
                        <a:pt x="32" y="22"/>
                        <a:pt x="3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500" name="î$ḷiďé">
                <a:extLst>
                  <a:ext uri="{FF2B5EF4-FFF2-40B4-BE49-F238E27FC236}">
                    <a16:creationId xmlns:a16="http://schemas.microsoft.com/office/drawing/2014/main" xmlns="" id="{33D0A445-2BD4-4114-9DCA-E4A7882714F6}"/>
                  </a:ext>
                </a:extLst>
              </p:cNvPr>
              <p:cNvGrpSpPr/>
              <p:nvPr/>
            </p:nvGrpSpPr>
            <p:grpSpPr>
              <a:xfrm>
                <a:off x="17678895" y="-3105297"/>
                <a:ext cx="325585" cy="316603"/>
                <a:chOff x="390525" y="2455863"/>
                <a:chExt cx="230188" cy="223838"/>
              </a:xfrm>
              <a:grpFill/>
            </p:grpSpPr>
            <p:sp>
              <p:nvSpPr>
                <p:cNvPr id="1575" name="îşḻiḑé">
                  <a:extLst>
                    <a:ext uri="{FF2B5EF4-FFF2-40B4-BE49-F238E27FC236}">
                      <a16:creationId xmlns:a16="http://schemas.microsoft.com/office/drawing/2014/main" xmlns="" id="{4EADA9E9-F0FE-475B-8B3F-F43D59E85E6D}"/>
                    </a:ext>
                  </a:extLst>
                </p:cNvPr>
                <p:cNvSpPr/>
                <p:nvPr/>
              </p:nvSpPr>
              <p:spPr bwMode="auto">
                <a:xfrm>
                  <a:off x="498475" y="2559051"/>
                  <a:ext cx="122238" cy="120650"/>
                </a:xfrm>
                <a:custGeom>
                  <a:avLst/>
                  <a:gdLst>
                    <a:gd name="T0" fmla="*/ 57 w 64"/>
                    <a:gd name="T1" fmla="*/ 34 h 63"/>
                    <a:gd name="T2" fmla="*/ 30 w 64"/>
                    <a:gd name="T3" fmla="*/ 7 h 63"/>
                    <a:gd name="T4" fmla="*/ 14 w 64"/>
                    <a:gd name="T5" fmla="*/ 3 h 63"/>
                    <a:gd name="T6" fmla="*/ 11 w 64"/>
                    <a:gd name="T7" fmla="*/ 0 h 63"/>
                    <a:gd name="T8" fmla="*/ 8 w 64"/>
                    <a:gd name="T9" fmla="*/ 4 h 63"/>
                    <a:gd name="T10" fmla="*/ 3 w 64"/>
                    <a:gd name="T11" fmla="*/ 5 h 63"/>
                    <a:gd name="T12" fmla="*/ 2 w 64"/>
                    <a:gd name="T13" fmla="*/ 9 h 63"/>
                    <a:gd name="T14" fmla="*/ 0 w 64"/>
                    <a:gd name="T15" fmla="*/ 11 h 63"/>
                    <a:gd name="T16" fmla="*/ 3 w 64"/>
                    <a:gd name="T17" fmla="*/ 15 h 63"/>
                    <a:gd name="T18" fmla="*/ 7 w 64"/>
                    <a:gd name="T19" fmla="*/ 30 h 63"/>
                    <a:gd name="T20" fmla="*/ 34 w 64"/>
                    <a:gd name="T21" fmla="*/ 57 h 63"/>
                    <a:gd name="T22" fmla="*/ 57 w 64"/>
                    <a:gd name="T23" fmla="*/ 57 h 63"/>
                    <a:gd name="T24" fmla="*/ 57 w 64"/>
                    <a:gd name="T25" fmla="*/ 34 h 63"/>
                    <a:gd name="T26" fmla="*/ 52 w 64"/>
                    <a:gd name="T27" fmla="*/ 52 h 63"/>
                    <a:gd name="T28" fmla="*/ 37 w 64"/>
                    <a:gd name="T29" fmla="*/ 52 h 63"/>
                    <a:gd name="T30" fmla="*/ 13 w 64"/>
                    <a:gd name="T31" fmla="*/ 28 h 63"/>
                    <a:gd name="T32" fmla="*/ 9 w 64"/>
                    <a:gd name="T33" fmla="*/ 21 h 63"/>
                    <a:gd name="T34" fmla="*/ 14 w 64"/>
                    <a:gd name="T35" fmla="*/ 25 h 63"/>
                    <a:gd name="T36" fmla="*/ 25 w 64"/>
                    <a:gd name="T37" fmla="*/ 25 h 63"/>
                    <a:gd name="T38" fmla="*/ 25 w 64"/>
                    <a:gd name="T39" fmla="*/ 14 h 63"/>
                    <a:gd name="T40" fmla="*/ 20 w 64"/>
                    <a:gd name="T41" fmla="*/ 9 h 63"/>
                    <a:gd name="T42" fmla="*/ 28 w 64"/>
                    <a:gd name="T43" fmla="*/ 12 h 63"/>
                    <a:gd name="T44" fmla="*/ 52 w 64"/>
                    <a:gd name="T45" fmla="*/ 36 h 63"/>
                    <a:gd name="T46" fmla="*/ 52 w 64"/>
                    <a:gd name="T47"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63">
                      <a:moveTo>
                        <a:pt x="57" y="34"/>
                      </a:moveTo>
                      <a:cubicBezTo>
                        <a:pt x="30" y="7"/>
                        <a:pt x="30" y="7"/>
                        <a:pt x="30" y="7"/>
                      </a:cubicBezTo>
                      <a:cubicBezTo>
                        <a:pt x="26" y="3"/>
                        <a:pt x="20" y="1"/>
                        <a:pt x="14" y="3"/>
                      </a:cubicBezTo>
                      <a:cubicBezTo>
                        <a:pt x="11" y="0"/>
                        <a:pt x="11" y="0"/>
                        <a:pt x="11" y="0"/>
                      </a:cubicBezTo>
                      <a:cubicBezTo>
                        <a:pt x="8" y="4"/>
                        <a:pt x="8" y="4"/>
                        <a:pt x="8" y="4"/>
                      </a:cubicBezTo>
                      <a:cubicBezTo>
                        <a:pt x="3" y="5"/>
                        <a:pt x="3" y="5"/>
                        <a:pt x="3" y="5"/>
                      </a:cubicBezTo>
                      <a:cubicBezTo>
                        <a:pt x="2" y="9"/>
                        <a:pt x="2" y="9"/>
                        <a:pt x="2" y="9"/>
                      </a:cubicBezTo>
                      <a:cubicBezTo>
                        <a:pt x="0" y="11"/>
                        <a:pt x="0" y="11"/>
                        <a:pt x="0" y="11"/>
                      </a:cubicBezTo>
                      <a:cubicBezTo>
                        <a:pt x="3" y="15"/>
                        <a:pt x="3" y="15"/>
                        <a:pt x="3" y="15"/>
                      </a:cubicBezTo>
                      <a:cubicBezTo>
                        <a:pt x="2" y="20"/>
                        <a:pt x="3" y="26"/>
                        <a:pt x="7" y="30"/>
                      </a:cubicBezTo>
                      <a:cubicBezTo>
                        <a:pt x="34" y="57"/>
                        <a:pt x="34" y="57"/>
                        <a:pt x="34" y="57"/>
                      </a:cubicBezTo>
                      <a:cubicBezTo>
                        <a:pt x="41" y="63"/>
                        <a:pt x="51" y="63"/>
                        <a:pt x="57" y="57"/>
                      </a:cubicBezTo>
                      <a:cubicBezTo>
                        <a:pt x="64" y="51"/>
                        <a:pt x="64" y="40"/>
                        <a:pt x="57" y="34"/>
                      </a:cubicBezTo>
                      <a:close/>
                      <a:moveTo>
                        <a:pt x="52" y="52"/>
                      </a:moveTo>
                      <a:cubicBezTo>
                        <a:pt x="48" y="56"/>
                        <a:pt x="41" y="56"/>
                        <a:pt x="37" y="52"/>
                      </a:cubicBezTo>
                      <a:cubicBezTo>
                        <a:pt x="13" y="28"/>
                        <a:pt x="13" y="28"/>
                        <a:pt x="13" y="28"/>
                      </a:cubicBezTo>
                      <a:cubicBezTo>
                        <a:pt x="11" y="26"/>
                        <a:pt x="10" y="23"/>
                        <a:pt x="9" y="21"/>
                      </a:cubicBezTo>
                      <a:cubicBezTo>
                        <a:pt x="14" y="25"/>
                        <a:pt x="14" y="25"/>
                        <a:pt x="14" y="25"/>
                      </a:cubicBezTo>
                      <a:cubicBezTo>
                        <a:pt x="17" y="28"/>
                        <a:pt x="22" y="28"/>
                        <a:pt x="25" y="25"/>
                      </a:cubicBezTo>
                      <a:cubicBezTo>
                        <a:pt x="28" y="22"/>
                        <a:pt x="28" y="17"/>
                        <a:pt x="25" y="14"/>
                      </a:cubicBezTo>
                      <a:cubicBezTo>
                        <a:pt x="20" y="9"/>
                        <a:pt x="20" y="9"/>
                        <a:pt x="20" y="9"/>
                      </a:cubicBezTo>
                      <a:cubicBezTo>
                        <a:pt x="23" y="9"/>
                        <a:pt x="26" y="10"/>
                        <a:pt x="28" y="12"/>
                      </a:cubicBezTo>
                      <a:cubicBezTo>
                        <a:pt x="52" y="36"/>
                        <a:pt x="52" y="36"/>
                        <a:pt x="52" y="36"/>
                      </a:cubicBezTo>
                      <a:cubicBezTo>
                        <a:pt x="56" y="41"/>
                        <a:pt x="57" y="48"/>
                        <a:pt x="52"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6" name="îşḻiḓé">
                  <a:extLst>
                    <a:ext uri="{FF2B5EF4-FFF2-40B4-BE49-F238E27FC236}">
                      <a16:creationId xmlns:a16="http://schemas.microsoft.com/office/drawing/2014/main" xmlns="" id="{9AA640D0-7DD8-4EA5-8D3D-072CF5F2A27F}"/>
                    </a:ext>
                  </a:extLst>
                </p:cNvPr>
                <p:cNvSpPr/>
                <p:nvPr/>
              </p:nvSpPr>
              <p:spPr bwMode="auto">
                <a:xfrm>
                  <a:off x="390525" y="2455863"/>
                  <a:ext cx="123825" cy="117475"/>
                </a:xfrm>
                <a:custGeom>
                  <a:avLst/>
                  <a:gdLst>
                    <a:gd name="T0" fmla="*/ 50 w 65"/>
                    <a:gd name="T1" fmla="*/ 60 h 62"/>
                    <a:gd name="T2" fmla="*/ 53 w 65"/>
                    <a:gd name="T3" fmla="*/ 62 h 62"/>
                    <a:gd name="T4" fmla="*/ 58 w 65"/>
                    <a:gd name="T5" fmla="*/ 60 h 62"/>
                    <a:gd name="T6" fmla="*/ 60 w 65"/>
                    <a:gd name="T7" fmla="*/ 57 h 62"/>
                    <a:gd name="T8" fmla="*/ 63 w 65"/>
                    <a:gd name="T9" fmla="*/ 57 h 62"/>
                    <a:gd name="T10" fmla="*/ 65 w 65"/>
                    <a:gd name="T11" fmla="*/ 52 h 62"/>
                    <a:gd name="T12" fmla="*/ 61 w 65"/>
                    <a:gd name="T13" fmla="*/ 48 h 62"/>
                    <a:gd name="T14" fmla="*/ 56 w 65"/>
                    <a:gd name="T15" fmla="*/ 33 h 62"/>
                    <a:gd name="T16" fmla="*/ 29 w 65"/>
                    <a:gd name="T17" fmla="*/ 6 h 62"/>
                    <a:gd name="T18" fmla="*/ 6 w 65"/>
                    <a:gd name="T19" fmla="*/ 6 h 62"/>
                    <a:gd name="T20" fmla="*/ 6 w 65"/>
                    <a:gd name="T21" fmla="*/ 29 h 62"/>
                    <a:gd name="T22" fmla="*/ 33 w 65"/>
                    <a:gd name="T23" fmla="*/ 56 h 62"/>
                    <a:gd name="T24" fmla="*/ 50 w 65"/>
                    <a:gd name="T25" fmla="*/ 60 h 62"/>
                    <a:gd name="T26" fmla="*/ 12 w 65"/>
                    <a:gd name="T27" fmla="*/ 27 h 62"/>
                    <a:gd name="T28" fmla="*/ 11 w 65"/>
                    <a:gd name="T29" fmla="*/ 11 h 62"/>
                    <a:gd name="T30" fmla="*/ 27 w 65"/>
                    <a:gd name="T31" fmla="*/ 12 h 62"/>
                    <a:gd name="T32" fmla="*/ 51 w 65"/>
                    <a:gd name="T33" fmla="*/ 36 h 62"/>
                    <a:gd name="T34" fmla="*/ 54 w 65"/>
                    <a:gd name="T35" fmla="*/ 41 h 62"/>
                    <a:gd name="T36" fmla="*/ 43 w 65"/>
                    <a:gd name="T37" fmla="*/ 42 h 62"/>
                    <a:gd name="T38" fmla="*/ 43 w 65"/>
                    <a:gd name="T39" fmla="*/ 53 h 62"/>
                    <a:gd name="T40" fmla="*/ 45 w 65"/>
                    <a:gd name="T41" fmla="*/ 54 h 62"/>
                    <a:gd name="T42" fmla="*/ 36 w 65"/>
                    <a:gd name="T43" fmla="*/ 51 h 62"/>
                    <a:gd name="T44" fmla="*/ 12 w 65"/>
                    <a:gd name="T45"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2">
                      <a:moveTo>
                        <a:pt x="50" y="60"/>
                      </a:moveTo>
                      <a:cubicBezTo>
                        <a:pt x="53" y="62"/>
                        <a:pt x="53" y="62"/>
                        <a:pt x="53" y="62"/>
                      </a:cubicBezTo>
                      <a:cubicBezTo>
                        <a:pt x="58" y="60"/>
                        <a:pt x="58" y="60"/>
                        <a:pt x="58" y="60"/>
                      </a:cubicBezTo>
                      <a:cubicBezTo>
                        <a:pt x="60" y="57"/>
                        <a:pt x="60" y="57"/>
                        <a:pt x="60" y="57"/>
                      </a:cubicBezTo>
                      <a:cubicBezTo>
                        <a:pt x="63" y="57"/>
                        <a:pt x="63" y="57"/>
                        <a:pt x="63" y="57"/>
                      </a:cubicBezTo>
                      <a:cubicBezTo>
                        <a:pt x="65" y="52"/>
                        <a:pt x="65" y="52"/>
                        <a:pt x="65" y="52"/>
                      </a:cubicBezTo>
                      <a:cubicBezTo>
                        <a:pt x="61" y="48"/>
                        <a:pt x="61" y="48"/>
                        <a:pt x="61" y="48"/>
                      </a:cubicBezTo>
                      <a:cubicBezTo>
                        <a:pt x="62" y="43"/>
                        <a:pt x="60" y="37"/>
                        <a:pt x="56" y="33"/>
                      </a:cubicBezTo>
                      <a:cubicBezTo>
                        <a:pt x="29" y="6"/>
                        <a:pt x="29" y="6"/>
                        <a:pt x="29" y="6"/>
                      </a:cubicBezTo>
                      <a:cubicBezTo>
                        <a:pt x="23" y="0"/>
                        <a:pt x="13" y="0"/>
                        <a:pt x="6" y="6"/>
                      </a:cubicBezTo>
                      <a:cubicBezTo>
                        <a:pt x="0" y="13"/>
                        <a:pt x="0" y="23"/>
                        <a:pt x="6" y="29"/>
                      </a:cubicBezTo>
                      <a:cubicBezTo>
                        <a:pt x="33" y="56"/>
                        <a:pt x="33" y="56"/>
                        <a:pt x="33" y="56"/>
                      </a:cubicBezTo>
                      <a:cubicBezTo>
                        <a:pt x="38" y="61"/>
                        <a:pt x="45" y="62"/>
                        <a:pt x="50" y="60"/>
                      </a:cubicBezTo>
                      <a:close/>
                      <a:moveTo>
                        <a:pt x="12" y="27"/>
                      </a:moveTo>
                      <a:cubicBezTo>
                        <a:pt x="7" y="22"/>
                        <a:pt x="7" y="15"/>
                        <a:pt x="11" y="11"/>
                      </a:cubicBezTo>
                      <a:cubicBezTo>
                        <a:pt x="15" y="7"/>
                        <a:pt x="22" y="7"/>
                        <a:pt x="27" y="12"/>
                      </a:cubicBezTo>
                      <a:cubicBezTo>
                        <a:pt x="51" y="36"/>
                        <a:pt x="51" y="36"/>
                        <a:pt x="51" y="36"/>
                      </a:cubicBezTo>
                      <a:cubicBezTo>
                        <a:pt x="53" y="37"/>
                        <a:pt x="54" y="39"/>
                        <a:pt x="54" y="41"/>
                      </a:cubicBezTo>
                      <a:cubicBezTo>
                        <a:pt x="51" y="39"/>
                        <a:pt x="46" y="39"/>
                        <a:pt x="43" y="42"/>
                      </a:cubicBezTo>
                      <a:cubicBezTo>
                        <a:pt x="40" y="45"/>
                        <a:pt x="40" y="50"/>
                        <a:pt x="43" y="53"/>
                      </a:cubicBezTo>
                      <a:cubicBezTo>
                        <a:pt x="45" y="54"/>
                        <a:pt x="45" y="54"/>
                        <a:pt x="45" y="54"/>
                      </a:cubicBezTo>
                      <a:cubicBezTo>
                        <a:pt x="42" y="54"/>
                        <a:pt x="38" y="53"/>
                        <a:pt x="36" y="51"/>
                      </a:cubicBezTo>
                      <a:lnTo>
                        <a:pt x="1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7" name="îSḷïdé">
                  <a:extLst>
                    <a:ext uri="{FF2B5EF4-FFF2-40B4-BE49-F238E27FC236}">
                      <a16:creationId xmlns:a16="http://schemas.microsoft.com/office/drawing/2014/main" xmlns="" id="{D87DAFEE-C271-41B3-9590-1957E96CCD4A}"/>
                    </a:ext>
                  </a:extLst>
                </p:cNvPr>
                <p:cNvSpPr/>
                <p:nvPr/>
              </p:nvSpPr>
              <p:spPr bwMode="auto">
                <a:xfrm>
                  <a:off x="517525" y="2525713"/>
                  <a:ext cx="6350"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78" name="íSḻiḓê">
                  <a:extLst>
                    <a:ext uri="{FF2B5EF4-FFF2-40B4-BE49-F238E27FC236}">
                      <a16:creationId xmlns:a16="http://schemas.microsoft.com/office/drawing/2014/main" xmlns="" id="{60BC583A-AEFD-4D29-A651-0B152ABBEFA8}"/>
                    </a:ext>
                  </a:extLst>
                </p:cNvPr>
                <p:cNvSpPr/>
                <p:nvPr/>
              </p:nvSpPr>
              <p:spPr bwMode="auto">
                <a:xfrm>
                  <a:off x="525463" y="2549526"/>
                  <a:ext cx="23813" cy="47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79" name="îṩḷîḓè">
                  <a:extLst>
                    <a:ext uri="{FF2B5EF4-FFF2-40B4-BE49-F238E27FC236}">
                      <a16:creationId xmlns:a16="http://schemas.microsoft.com/office/drawing/2014/main" xmlns="" id="{7633DA0B-5697-41F7-9B40-A65E31ACC119}"/>
                    </a:ext>
                  </a:extLst>
                </p:cNvPr>
                <p:cNvSpPr/>
                <p:nvPr/>
              </p:nvSpPr>
              <p:spPr bwMode="auto">
                <a:xfrm>
                  <a:off x="488950" y="2584451"/>
                  <a:ext cx="6350"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80" name="îṣļiďè">
                  <a:extLst>
                    <a:ext uri="{FF2B5EF4-FFF2-40B4-BE49-F238E27FC236}">
                      <a16:creationId xmlns:a16="http://schemas.microsoft.com/office/drawing/2014/main" xmlns="" id="{F3E20F10-A2B2-4FED-8861-EF3D63F8D3D0}"/>
                    </a:ext>
                  </a:extLst>
                </p:cNvPr>
                <p:cNvSpPr/>
                <p:nvPr/>
              </p:nvSpPr>
              <p:spPr bwMode="auto">
                <a:xfrm>
                  <a:off x="465138" y="2578101"/>
                  <a:ext cx="222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sp>
            <p:nvSpPr>
              <p:cNvPr id="1501" name="îSlïḋè">
                <a:extLst>
                  <a:ext uri="{FF2B5EF4-FFF2-40B4-BE49-F238E27FC236}">
                    <a16:creationId xmlns:a16="http://schemas.microsoft.com/office/drawing/2014/main" xmlns="" id="{B0FF0A4B-01AE-4273-BA08-00601E53FF47}"/>
                  </a:ext>
                </a:extLst>
              </p:cNvPr>
              <p:cNvSpPr/>
              <p:nvPr/>
            </p:nvSpPr>
            <p:spPr bwMode="auto">
              <a:xfrm>
                <a:off x="17157044" y="-3528283"/>
                <a:ext cx="244421" cy="215929"/>
              </a:xfrm>
              <a:custGeom>
                <a:avLst/>
                <a:gdLst>
                  <a:gd name="T0" fmla="*/ 136 w 136"/>
                  <a:gd name="T1" fmla="*/ 48 h 120"/>
                  <a:gd name="T2" fmla="*/ 68 w 136"/>
                  <a:gd name="T3" fmla="*/ 0 h 120"/>
                  <a:gd name="T4" fmla="*/ 0 w 136"/>
                  <a:gd name="T5" fmla="*/ 48 h 120"/>
                  <a:gd name="T6" fmla="*/ 37 w 136"/>
                  <a:gd name="T7" fmla="*/ 91 h 120"/>
                  <a:gd name="T8" fmla="*/ 21 w 136"/>
                  <a:gd name="T9" fmla="*/ 120 h 120"/>
                  <a:gd name="T10" fmla="*/ 72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5" y="0"/>
                      <a:pt x="68" y="0"/>
                    </a:cubicBezTo>
                    <a:cubicBezTo>
                      <a:pt x="30" y="0"/>
                      <a:pt x="0" y="22"/>
                      <a:pt x="0" y="48"/>
                    </a:cubicBezTo>
                    <a:cubicBezTo>
                      <a:pt x="0" y="67"/>
                      <a:pt x="15" y="83"/>
                      <a:pt x="37" y="91"/>
                    </a:cubicBezTo>
                    <a:cubicBezTo>
                      <a:pt x="38" y="96"/>
                      <a:pt x="36" y="106"/>
                      <a:pt x="21" y="120"/>
                    </a:cubicBezTo>
                    <a:cubicBezTo>
                      <a:pt x="21" y="120"/>
                      <a:pt x="54" y="111"/>
                      <a:pt x="72" y="96"/>
                    </a:cubicBezTo>
                    <a:cubicBezTo>
                      <a:pt x="108" y="94"/>
                      <a:pt x="136" y="73"/>
                      <a:pt x="136" y="48"/>
                    </a:cubicBezTo>
                    <a:close/>
                  </a:path>
                </a:pathLst>
              </a:custGeom>
              <a:grpFill/>
              <a:ln>
                <a:noFill/>
              </a:ln>
            </p:spPr>
            <p:txBody>
              <a:bodyPr anchor="ctr"/>
              <a:lstStyle/>
              <a:p>
                <a:pPr algn="ctr"/>
                <a:endParaRPr/>
              </a:p>
            </p:txBody>
          </p:sp>
          <p:grpSp>
            <p:nvGrpSpPr>
              <p:cNvPr id="1502" name="î$ḷiḋe">
                <a:extLst>
                  <a:ext uri="{FF2B5EF4-FFF2-40B4-BE49-F238E27FC236}">
                    <a16:creationId xmlns:a16="http://schemas.microsoft.com/office/drawing/2014/main" xmlns="" id="{9B8938B2-7F92-455F-AD27-983421FB3F8A}"/>
                  </a:ext>
                </a:extLst>
              </p:cNvPr>
              <p:cNvGrpSpPr/>
              <p:nvPr/>
            </p:nvGrpSpPr>
            <p:grpSpPr>
              <a:xfrm>
                <a:off x="20435270" y="-3076204"/>
                <a:ext cx="262420" cy="396200"/>
                <a:chOff x="549275" y="4406901"/>
                <a:chExt cx="161926" cy="244475"/>
              </a:xfrm>
              <a:grpFill/>
            </p:grpSpPr>
            <p:sp>
              <p:nvSpPr>
                <p:cNvPr id="1573" name="î$ľiḍé">
                  <a:extLst>
                    <a:ext uri="{FF2B5EF4-FFF2-40B4-BE49-F238E27FC236}">
                      <a16:creationId xmlns:a16="http://schemas.microsoft.com/office/drawing/2014/main" xmlns="" id="{B4A1A827-B719-4807-ABC1-0BF95D1C88F7}"/>
                    </a:ext>
                  </a:extLst>
                </p:cNvPr>
                <p:cNvSpPr/>
                <p:nvPr/>
              </p:nvSpPr>
              <p:spPr bwMode="auto">
                <a:xfrm>
                  <a:off x="549275" y="4406901"/>
                  <a:ext cx="138113" cy="244475"/>
                </a:xfrm>
                <a:custGeom>
                  <a:avLst/>
                  <a:gdLst>
                    <a:gd name="T0" fmla="*/ 66 w 73"/>
                    <a:gd name="T1" fmla="*/ 105 h 129"/>
                    <a:gd name="T2" fmla="*/ 7 w 73"/>
                    <a:gd name="T3" fmla="*/ 105 h 129"/>
                    <a:gd name="T4" fmla="*/ 7 w 73"/>
                    <a:gd name="T5" fmla="*/ 16 h 129"/>
                    <a:gd name="T6" fmla="*/ 66 w 73"/>
                    <a:gd name="T7" fmla="*/ 16 h 129"/>
                    <a:gd name="T8" fmla="*/ 66 w 73"/>
                    <a:gd name="T9" fmla="*/ 35 h 129"/>
                    <a:gd name="T10" fmla="*/ 73 w 73"/>
                    <a:gd name="T11" fmla="*/ 35 h 129"/>
                    <a:gd name="T12" fmla="*/ 73 w 73"/>
                    <a:gd name="T13" fmla="*/ 10 h 129"/>
                    <a:gd name="T14" fmla="*/ 63 w 73"/>
                    <a:gd name="T15" fmla="*/ 0 h 129"/>
                    <a:gd name="T16" fmla="*/ 9 w 73"/>
                    <a:gd name="T17" fmla="*/ 0 h 129"/>
                    <a:gd name="T18" fmla="*/ 0 w 73"/>
                    <a:gd name="T19" fmla="*/ 10 h 129"/>
                    <a:gd name="T20" fmla="*/ 0 w 73"/>
                    <a:gd name="T21" fmla="*/ 120 h 129"/>
                    <a:gd name="T22" fmla="*/ 9 w 73"/>
                    <a:gd name="T23" fmla="*/ 129 h 129"/>
                    <a:gd name="T24" fmla="*/ 63 w 73"/>
                    <a:gd name="T25" fmla="*/ 129 h 129"/>
                    <a:gd name="T26" fmla="*/ 73 w 73"/>
                    <a:gd name="T27" fmla="*/ 120 h 129"/>
                    <a:gd name="T28" fmla="*/ 73 w 73"/>
                    <a:gd name="T29" fmla="*/ 79 h 129"/>
                    <a:gd name="T30" fmla="*/ 66 w 73"/>
                    <a:gd name="T31" fmla="*/ 79 h 129"/>
                    <a:gd name="T32" fmla="*/ 66 w 73"/>
                    <a:gd name="T33" fmla="*/ 105 h 129"/>
                    <a:gd name="T34" fmla="*/ 57 w 73"/>
                    <a:gd name="T35" fmla="*/ 6 h 129"/>
                    <a:gd name="T36" fmla="*/ 60 w 73"/>
                    <a:gd name="T37" fmla="*/ 9 h 129"/>
                    <a:gd name="T38" fmla="*/ 57 w 73"/>
                    <a:gd name="T39" fmla="*/ 11 h 129"/>
                    <a:gd name="T40" fmla="*/ 55 w 73"/>
                    <a:gd name="T41" fmla="*/ 9 h 129"/>
                    <a:gd name="T42" fmla="*/ 57 w 73"/>
                    <a:gd name="T43" fmla="*/ 6 h 129"/>
                    <a:gd name="T44" fmla="*/ 24 w 73"/>
                    <a:gd name="T45" fmla="*/ 7 h 129"/>
                    <a:gd name="T46" fmla="*/ 49 w 73"/>
                    <a:gd name="T47" fmla="*/ 7 h 129"/>
                    <a:gd name="T48" fmla="*/ 49 w 73"/>
                    <a:gd name="T49" fmla="*/ 10 h 129"/>
                    <a:gd name="T50" fmla="*/ 24 w 73"/>
                    <a:gd name="T51" fmla="*/ 10 h 129"/>
                    <a:gd name="T52" fmla="*/ 24 w 73"/>
                    <a:gd name="T53" fmla="*/ 7 h 129"/>
                    <a:gd name="T54" fmla="*/ 48 w 73"/>
                    <a:gd name="T55" fmla="*/ 119 h 129"/>
                    <a:gd name="T56" fmla="*/ 25 w 73"/>
                    <a:gd name="T57" fmla="*/ 119 h 129"/>
                    <a:gd name="T58" fmla="*/ 25 w 73"/>
                    <a:gd name="T59" fmla="*/ 112 h 129"/>
                    <a:gd name="T60" fmla="*/ 48 w 73"/>
                    <a:gd name="T61" fmla="*/ 112 h 129"/>
                    <a:gd name="T62" fmla="*/ 48 w 73"/>
                    <a:gd name="T63"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129">
                      <a:moveTo>
                        <a:pt x="66" y="105"/>
                      </a:moveTo>
                      <a:cubicBezTo>
                        <a:pt x="7" y="105"/>
                        <a:pt x="7" y="105"/>
                        <a:pt x="7" y="105"/>
                      </a:cubicBezTo>
                      <a:cubicBezTo>
                        <a:pt x="7" y="16"/>
                        <a:pt x="7" y="16"/>
                        <a:pt x="7" y="16"/>
                      </a:cubicBezTo>
                      <a:cubicBezTo>
                        <a:pt x="66" y="16"/>
                        <a:pt x="66" y="16"/>
                        <a:pt x="66" y="16"/>
                      </a:cubicBezTo>
                      <a:cubicBezTo>
                        <a:pt x="66" y="35"/>
                        <a:pt x="66" y="35"/>
                        <a:pt x="66" y="35"/>
                      </a:cubicBezTo>
                      <a:cubicBezTo>
                        <a:pt x="73" y="35"/>
                        <a:pt x="73" y="35"/>
                        <a:pt x="73" y="35"/>
                      </a:cubicBezTo>
                      <a:cubicBezTo>
                        <a:pt x="73" y="10"/>
                        <a:pt x="73" y="10"/>
                        <a:pt x="73" y="10"/>
                      </a:cubicBezTo>
                      <a:cubicBezTo>
                        <a:pt x="73" y="5"/>
                        <a:pt x="68" y="0"/>
                        <a:pt x="63" y="0"/>
                      </a:cubicBezTo>
                      <a:cubicBezTo>
                        <a:pt x="9" y="0"/>
                        <a:pt x="9" y="0"/>
                        <a:pt x="9" y="0"/>
                      </a:cubicBezTo>
                      <a:cubicBezTo>
                        <a:pt x="4" y="0"/>
                        <a:pt x="0" y="5"/>
                        <a:pt x="0" y="10"/>
                      </a:cubicBezTo>
                      <a:cubicBezTo>
                        <a:pt x="0" y="120"/>
                        <a:pt x="0" y="120"/>
                        <a:pt x="0" y="120"/>
                      </a:cubicBezTo>
                      <a:cubicBezTo>
                        <a:pt x="0" y="125"/>
                        <a:pt x="4" y="129"/>
                        <a:pt x="9" y="129"/>
                      </a:cubicBezTo>
                      <a:cubicBezTo>
                        <a:pt x="63" y="129"/>
                        <a:pt x="63" y="129"/>
                        <a:pt x="63" y="129"/>
                      </a:cubicBezTo>
                      <a:cubicBezTo>
                        <a:pt x="68" y="129"/>
                        <a:pt x="73" y="125"/>
                        <a:pt x="73" y="120"/>
                      </a:cubicBezTo>
                      <a:cubicBezTo>
                        <a:pt x="73" y="79"/>
                        <a:pt x="73" y="79"/>
                        <a:pt x="73" y="79"/>
                      </a:cubicBezTo>
                      <a:cubicBezTo>
                        <a:pt x="66" y="79"/>
                        <a:pt x="66" y="79"/>
                        <a:pt x="66" y="79"/>
                      </a:cubicBezTo>
                      <a:lnTo>
                        <a:pt x="66" y="105"/>
                      </a:lnTo>
                      <a:close/>
                      <a:moveTo>
                        <a:pt x="57" y="6"/>
                      </a:moveTo>
                      <a:cubicBezTo>
                        <a:pt x="58" y="6"/>
                        <a:pt x="60" y="7"/>
                        <a:pt x="60" y="9"/>
                      </a:cubicBezTo>
                      <a:cubicBezTo>
                        <a:pt x="60" y="10"/>
                        <a:pt x="58" y="11"/>
                        <a:pt x="57" y="11"/>
                      </a:cubicBezTo>
                      <a:cubicBezTo>
                        <a:pt x="56" y="11"/>
                        <a:pt x="55" y="10"/>
                        <a:pt x="55" y="9"/>
                      </a:cubicBezTo>
                      <a:cubicBezTo>
                        <a:pt x="55" y="7"/>
                        <a:pt x="56" y="6"/>
                        <a:pt x="57" y="6"/>
                      </a:cubicBezTo>
                      <a:close/>
                      <a:moveTo>
                        <a:pt x="24" y="7"/>
                      </a:moveTo>
                      <a:cubicBezTo>
                        <a:pt x="49" y="7"/>
                        <a:pt x="49" y="7"/>
                        <a:pt x="49" y="7"/>
                      </a:cubicBezTo>
                      <a:cubicBezTo>
                        <a:pt x="49" y="10"/>
                        <a:pt x="49" y="10"/>
                        <a:pt x="49" y="10"/>
                      </a:cubicBezTo>
                      <a:cubicBezTo>
                        <a:pt x="24" y="10"/>
                        <a:pt x="24" y="10"/>
                        <a:pt x="24" y="10"/>
                      </a:cubicBezTo>
                      <a:lnTo>
                        <a:pt x="24" y="7"/>
                      </a:lnTo>
                      <a:close/>
                      <a:moveTo>
                        <a:pt x="48" y="119"/>
                      </a:moveTo>
                      <a:cubicBezTo>
                        <a:pt x="25" y="119"/>
                        <a:pt x="25" y="119"/>
                        <a:pt x="25" y="119"/>
                      </a:cubicBezTo>
                      <a:cubicBezTo>
                        <a:pt x="25" y="112"/>
                        <a:pt x="25" y="112"/>
                        <a:pt x="25" y="112"/>
                      </a:cubicBezTo>
                      <a:cubicBezTo>
                        <a:pt x="48" y="112"/>
                        <a:pt x="48" y="112"/>
                        <a:pt x="48" y="112"/>
                      </a:cubicBezTo>
                      <a:lnTo>
                        <a:pt x="48"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4" name="îṥliḍé">
                  <a:extLst>
                    <a:ext uri="{FF2B5EF4-FFF2-40B4-BE49-F238E27FC236}">
                      <a16:creationId xmlns:a16="http://schemas.microsoft.com/office/drawing/2014/main" xmlns="" id="{5AAC1E3E-669E-43D6-B8CC-1C9491882F28}"/>
                    </a:ext>
                  </a:extLst>
                </p:cNvPr>
                <p:cNvSpPr/>
                <p:nvPr/>
              </p:nvSpPr>
              <p:spPr bwMode="auto">
                <a:xfrm>
                  <a:off x="608013" y="4478338"/>
                  <a:ext cx="103188" cy="98425"/>
                </a:xfrm>
                <a:custGeom>
                  <a:avLst/>
                  <a:gdLst>
                    <a:gd name="T0" fmla="*/ 0 w 65"/>
                    <a:gd name="T1" fmla="*/ 44 h 62"/>
                    <a:gd name="T2" fmla="*/ 8 w 65"/>
                    <a:gd name="T3" fmla="*/ 44 h 62"/>
                    <a:gd name="T4" fmla="*/ 0 w 65"/>
                    <a:gd name="T5" fmla="*/ 62 h 62"/>
                    <a:gd name="T6" fmla="*/ 22 w 65"/>
                    <a:gd name="T7" fmla="*/ 44 h 62"/>
                    <a:gd name="T8" fmla="*/ 65 w 65"/>
                    <a:gd name="T9" fmla="*/ 44 h 62"/>
                    <a:gd name="T10" fmla="*/ 65 w 65"/>
                    <a:gd name="T11" fmla="*/ 0 h 62"/>
                    <a:gd name="T12" fmla="*/ 0 w 65"/>
                    <a:gd name="T13" fmla="*/ 0 h 62"/>
                    <a:gd name="T14" fmla="*/ 0 w 65"/>
                    <a:gd name="T15" fmla="*/ 44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0" y="44"/>
                      </a:moveTo>
                      <a:lnTo>
                        <a:pt x="8" y="44"/>
                      </a:lnTo>
                      <a:lnTo>
                        <a:pt x="0" y="62"/>
                      </a:lnTo>
                      <a:lnTo>
                        <a:pt x="22" y="44"/>
                      </a:lnTo>
                      <a:lnTo>
                        <a:pt x="65" y="44"/>
                      </a:lnTo>
                      <a:lnTo>
                        <a:pt x="65" y="0"/>
                      </a:lnTo>
                      <a:lnTo>
                        <a:pt x="0" y="0"/>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503" name="íṧḷiḍe">
                <a:extLst>
                  <a:ext uri="{FF2B5EF4-FFF2-40B4-BE49-F238E27FC236}">
                    <a16:creationId xmlns:a16="http://schemas.microsoft.com/office/drawing/2014/main" xmlns="" id="{D063BF9D-B36F-4218-B491-0A574F11095F}"/>
                  </a:ext>
                </a:extLst>
              </p:cNvPr>
              <p:cNvGrpSpPr/>
              <p:nvPr/>
            </p:nvGrpSpPr>
            <p:grpSpPr>
              <a:xfrm>
                <a:off x="17391662" y="-1901748"/>
                <a:ext cx="352465" cy="357608"/>
                <a:chOff x="2360613" y="2686051"/>
                <a:chExt cx="217488" cy="220662"/>
              </a:xfrm>
              <a:grpFill/>
            </p:grpSpPr>
            <p:sp>
              <p:nvSpPr>
                <p:cNvPr id="1570" name="íṣ1ïḍe">
                  <a:extLst>
                    <a:ext uri="{FF2B5EF4-FFF2-40B4-BE49-F238E27FC236}">
                      <a16:creationId xmlns:a16="http://schemas.microsoft.com/office/drawing/2014/main" xmlns="" id="{D8216E21-F723-4EFD-8AF2-E3280C81B1D9}"/>
                    </a:ext>
                  </a:extLst>
                </p:cNvPr>
                <p:cNvSpPr/>
                <p:nvPr/>
              </p:nvSpPr>
              <p:spPr bwMode="auto">
                <a:xfrm>
                  <a:off x="2427288" y="2686051"/>
                  <a:ext cx="150813" cy="150813"/>
                </a:xfrm>
                <a:custGeom>
                  <a:avLst/>
                  <a:gdLst>
                    <a:gd name="T0" fmla="*/ 65 w 79"/>
                    <a:gd name="T1" fmla="*/ 14 h 79"/>
                    <a:gd name="T2" fmla="*/ 14 w 79"/>
                    <a:gd name="T3" fmla="*/ 14 h 79"/>
                    <a:gd name="T4" fmla="*/ 12 w 79"/>
                    <a:gd name="T5" fmla="*/ 63 h 79"/>
                    <a:gd name="T6" fmla="*/ 12 w 79"/>
                    <a:gd name="T7" fmla="*/ 63 h 79"/>
                    <a:gd name="T8" fmla="*/ 17 w 79"/>
                    <a:gd name="T9" fmla="*/ 68 h 79"/>
                    <a:gd name="T10" fmla="*/ 65 w 79"/>
                    <a:gd name="T11" fmla="*/ 65 h 79"/>
                    <a:gd name="T12" fmla="*/ 65 w 79"/>
                    <a:gd name="T13" fmla="*/ 14 h 79"/>
                    <a:gd name="T14" fmla="*/ 58 w 79"/>
                    <a:gd name="T15" fmla="*/ 59 h 79"/>
                    <a:gd name="T16" fmla="*/ 20 w 79"/>
                    <a:gd name="T17" fmla="*/ 59 h 79"/>
                    <a:gd name="T18" fmla="*/ 20 w 79"/>
                    <a:gd name="T19" fmla="*/ 21 h 79"/>
                    <a:gd name="T20" fmla="*/ 59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1" y="27"/>
                        <a:pt x="0" y="48"/>
                        <a:pt x="12" y="63"/>
                      </a:cubicBezTo>
                      <a:cubicBezTo>
                        <a:pt x="12" y="63"/>
                        <a:pt x="12" y="63"/>
                        <a:pt x="12" y="63"/>
                      </a:cubicBezTo>
                      <a:cubicBezTo>
                        <a:pt x="14" y="65"/>
                        <a:pt x="15" y="66"/>
                        <a:pt x="17" y="68"/>
                      </a:cubicBezTo>
                      <a:cubicBezTo>
                        <a:pt x="31" y="79"/>
                        <a:pt x="52" y="78"/>
                        <a:pt x="65" y="65"/>
                      </a:cubicBezTo>
                      <a:cubicBezTo>
                        <a:pt x="79" y="51"/>
                        <a:pt x="79" y="28"/>
                        <a:pt x="65" y="14"/>
                      </a:cubicBezTo>
                      <a:close/>
                      <a:moveTo>
                        <a:pt x="58" y="59"/>
                      </a:moveTo>
                      <a:cubicBezTo>
                        <a:pt x="48" y="69"/>
                        <a:pt x="31" y="69"/>
                        <a:pt x="20" y="59"/>
                      </a:cubicBezTo>
                      <a:cubicBezTo>
                        <a:pt x="10" y="48"/>
                        <a:pt x="10" y="31"/>
                        <a:pt x="20" y="21"/>
                      </a:cubicBezTo>
                      <a:cubicBezTo>
                        <a:pt x="31" y="10"/>
                        <a:pt x="48" y="10"/>
                        <a:pt x="59"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1" name="ïslîḍe">
                  <a:extLst>
                    <a:ext uri="{FF2B5EF4-FFF2-40B4-BE49-F238E27FC236}">
                      <a16:creationId xmlns:a16="http://schemas.microsoft.com/office/drawing/2014/main" xmlns="" id="{920A4541-84F0-46DF-993D-AB7086CA783A}"/>
                    </a:ext>
                  </a:extLst>
                </p:cNvPr>
                <p:cNvSpPr/>
                <p:nvPr/>
              </p:nvSpPr>
              <p:spPr bwMode="auto">
                <a:xfrm>
                  <a:off x="2360613" y="2814638"/>
                  <a:ext cx="92075" cy="92075"/>
                </a:xfrm>
                <a:custGeom>
                  <a:avLst/>
                  <a:gdLst>
                    <a:gd name="T0" fmla="*/ 0 w 58"/>
                    <a:gd name="T1" fmla="*/ 46 h 58"/>
                    <a:gd name="T2" fmla="*/ 11 w 58"/>
                    <a:gd name="T3" fmla="*/ 58 h 58"/>
                    <a:gd name="T4" fmla="*/ 58 w 58"/>
                    <a:gd name="T5" fmla="*/ 7 h 58"/>
                    <a:gd name="T6" fmla="*/ 50 w 58"/>
                    <a:gd name="T7" fmla="*/ 0 h 58"/>
                    <a:gd name="T8" fmla="*/ 0 w 58"/>
                    <a:gd name="T9" fmla="*/ 46 h 58"/>
                  </a:gdLst>
                  <a:ahLst/>
                  <a:cxnLst>
                    <a:cxn ang="0">
                      <a:pos x="T0" y="T1"/>
                    </a:cxn>
                    <a:cxn ang="0">
                      <a:pos x="T2" y="T3"/>
                    </a:cxn>
                    <a:cxn ang="0">
                      <a:pos x="T4" y="T5"/>
                    </a:cxn>
                    <a:cxn ang="0">
                      <a:pos x="T6" y="T7"/>
                    </a:cxn>
                    <a:cxn ang="0">
                      <a:pos x="T8" y="T9"/>
                    </a:cxn>
                  </a:cxnLst>
                  <a:rect l="0" t="0" r="r" b="b"/>
                  <a:pathLst>
                    <a:path w="58" h="58">
                      <a:moveTo>
                        <a:pt x="0" y="46"/>
                      </a:moveTo>
                      <a:lnTo>
                        <a:pt x="11" y="58"/>
                      </a:lnTo>
                      <a:lnTo>
                        <a:pt x="58" y="7"/>
                      </a:lnTo>
                      <a:lnTo>
                        <a:pt x="50" y="0"/>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2" name="ïṥlîḋê">
                  <a:extLst>
                    <a:ext uri="{FF2B5EF4-FFF2-40B4-BE49-F238E27FC236}">
                      <a16:creationId xmlns:a16="http://schemas.microsoft.com/office/drawing/2014/main" xmlns="" id="{DC111595-6A50-4323-9E71-04A504C9F5E8}"/>
                    </a:ext>
                  </a:extLst>
                </p:cNvPr>
                <p:cNvSpPr/>
                <p:nvPr/>
              </p:nvSpPr>
              <p:spPr bwMode="auto">
                <a:xfrm>
                  <a:off x="2505075" y="2736851"/>
                  <a:ext cx="57150" cy="68263"/>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1"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04" name="íṡḻîḑé">
                <a:extLst>
                  <a:ext uri="{FF2B5EF4-FFF2-40B4-BE49-F238E27FC236}">
                    <a16:creationId xmlns:a16="http://schemas.microsoft.com/office/drawing/2014/main" xmlns="" id="{BCE5BEDD-3F1F-4D1C-8CE6-7421C148CE79}"/>
                  </a:ext>
                </a:extLst>
              </p:cNvPr>
              <p:cNvSpPr/>
              <p:nvPr/>
            </p:nvSpPr>
            <p:spPr bwMode="auto">
              <a:xfrm>
                <a:off x="17195964" y="-2167168"/>
                <a:ext cx="244421" cy="215929"/>
              </a:xfrm>
              <a:custGeom>
                <a:avLst/>
                <a:gdLst>
                  <a:gd name="T0" fmla="*/ 136 w 136"/>
                  <a:gd name="T1" fmla="*/ 48 h 120"/>
                  <a:gd name="T2" fmla="*/ 68 w 136"/>
                  <a:gd name="T3" fmla="*/ 0 h 120"/>
                  <a:gd name="T4" fmla="*/ 0 w 136"/>
                  <a:gd name="T5" fmla="*/ 48 h 120"/>
                  <a:gd name="T6" fmla="*/ 37 w 136"/>
                  <a:gd name="T7" fmla="*/ 91 h 120"/>
                  <a:gd name="T8" fmla="*/ 21 w 136"/>
                  <a:gd name="T9" fmla="*/ 120 h 120"/>
                  <a:gd name="T10" fmla="*/ 72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5" y="0"/>
                      <a:pt x="68" y="0"/>
                    </a:cubicBezTo>
                    <a:cubicBezTo>
                      <a:pt x="30" y="0"/>
                      <a:pt x="0" y="22"/>
                      <a:pt x="0" y="48"/>
                    </a:cubicBezTo>
                    <a:cubicBezTo>
                      <a:pt x="0" y="67"/>
                      <a:pt x="15" y="83"/>
                      <a:pt x="37" y="91"/>
                    </a:cubicBezTo>
                    <a:cubicBezTo>
                      <a:pt x="38" y="96"/>
                      <a:pt x="36" y="106"/>
                      <a:pt x="21" y="120"/>
                    </a:cubicBezTo>
                    <a:cubicBezTo>
                      <a:pt x="21" y="120"/>
                      <a:pt x="54" y="111"/>
                      <a:pt x="72" y="96"/>
                    </a:cubicBezTo>
                    <a:cubicBezTo>
                      <a:pt x="108" y="94"/>
                      <a:pt x="136" y="73"/>
                      <a:pt x="136" y="48"/>
                    </a:cubicBezTo>
                    <a:close/>
                  </a:path>
                </a:pathLst>
              </a:custGeom>
              <a:grpFill/>
              <a:ln>
                <a:noFill/>
              </a:ln>
            </p:spPr>
            <p:txBody>
              <a:bodyPr anchor="ctr"/>
              <a:lstStyle/>
              <a:p>
                <a:pPr algn="ctr"/>
                <a:endParaRPr/>
              </a:p>
            </p:txBody>
          </p:sp>
          <p:grpSp>
            <p:nvGrpSpPr>
              <p:cNvPr id="1505" name="îšļîḍê">
                <a:extLst>
                  <a:ext uri="{FF2B5EF4-FFF2-40B4-BE49-F238E27FC236}">
                    <a16:creationId xmlns:a16="http://schemas.microsoft.com/office/drawing/2014/main" xmlns="" id="{6E551424-E75F-42B0-8416-31A702B13FE6}"/>
                  </a:ext>
                </a:extLst>
              </p:cNvPr>
              <p:cNvGrpSpPr/>
              <p:nvPr/>
            </p:nvGrpSpPr>
            <p:grpSpPr>
              <a:xfrm>
                <a:off x="20800888" y="-3625420"/>
                <a:ext cx="457946" cy="388479"/>
                <a:chOff x="1112838" y="3203576"/>
                <a:chExt cx="282575" cy="239712"/>
              </a:xfrm>
              <a:grpFill/>
            </p:grpSpPr>
            <p:sp>
              <p:nvSpPr>
                <p:cNvPr id="1564" name="íṥ1íďe">
                  <a:extLst>
                    <a:ext uri="{FF2B5EF4-FFF2-40B4-BE49-F238E27FC236}">
                      <a16:creationId xmlns:a16="http://schemas.microsoft.com/office/drawing/2014/main" xmlns="" id="{03E0E1FB-F680-41F1-97FB-589F3F9EBB2E}"/>
                    </a:ext>
                  </a:extLst>
                </p:cNvPr>
                <p:cNvSpPr/>
                <p:nvPr/>
              </p:nvSpPr>
              <p:spPr bwMode="auto">
                <a:xfrm>
                  <a:off x="1201738" y="3343276"/>
                  <a:ext cx="50800" cy="50800"/>
                </a:xfrm>
                <a:custGeom>
                  <a:avLst/>
                  <a:gdLst>
                    <a:gd name="T0" fmla="*/ 32 w 32"/>
                    <a:gd name="T1" fmla="*/ 18 h 32"/>
                    <a:gd name="T2" fmla="*/ 15 w 32"/>
                    <a:gd name="T3" fmla="*/ 0 h 32"/>
                    <a:gd name="T4" fmla="*/ 15 w 32"/>
                    <a:gd name="T5" fmla="*/ 0 h 32"/>
                    <a:gd name="T6" fmla="*/ 0 w 32"/>
                    <a:gd name="T7" fmla="*/ 32 h 32"/>
                    <a:gd name="T8" fmla="*/ 32 w 32"/>
                    <a:gd name="T9" fmla="*/ 18 h 32"/>
                  </a:gdLst>
                  <a:ahLst/>
                  <a:cxnLst>
                    <a:cxn ang="0">
                      <a:pos x="T0" y="T1"/>
                    </a:cxn>
                    <a:cxn ang="0">
                      <a:pos x="T2" y="T3"/>
                    </a:cxn>
                    <a:cxn ang="0">
                      <a:pos x="T4" y="T5"/>
                    </a:cxn>
                    <a:cxn ang="0">
                      <a:pos x="T6" y="T7"/>
                    </a:cxn>
                    <a:cxn ang="0">
                      <a:pos x="T8" y="T9"/>
                    </a:cxn>
                  </a:cxnLst>
                  <a:rect l="0" t="0" r="r" b="b"/>
                  <a:pathLst>
                    <a:path w="32" h="32">
                      <a:moveTo>
                        <a:pt x="32" y="18"/>
                      </a:moveTo>
                      <a:lnTo>
                        <a:pt x="15" y="0"/>
                      </a:lnTo>
                      <a:lnTo>
                        <a:pt x="15" y="0"/>
                      </a:lnTo>
                      <a:lnTo>
                        <a:pt x="0" y="32"/>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5" name="ïṩlïḓe">
                  <a:extLst>
                    <a:ext uri="{FF2B5EF4-FFF2-40B4-BE49-F238E27FC236}">
                      <a16:creationId xmlns:a16="http://schemas.microsoft.com/office/drawing/2014/main" xmlns="" id="{AD9776FE-703F-4B02-84E6-8D783D585A67}"/>
                    </a:ext>
                  </a:extLst>
                </p:cNvPr>
                <p:cNvSpPr/>
                <p:nvPr/>
              </p:nvSpPr>
              <p:spPr bwMode="auto">
                <a:xfrm>
                  <a:off x="1252538" y="33718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66" name="iṣḷiďe">
                  <a:extLst>
                    <a:ext uri="{FF2B5EF4-FFF2-40B4-BE49-F238E27FC236}">
                      <a16:creationId xmlns:a16="http://schemas.microsoft.com/office/drawing/2014/main" xmlns="" id="{1C20B065-8AE9-4986-B03B-D254522D7F64}"/>
                    </a:ext>
                  </a:extLst>
                </p:cNvPr>
                <p:cNvSpPr/>
                <p:nvPr/>
              </p:nvSpPr>
              <p:spPr bwMode="auto">
                <a:xfrm>
                  <a:off x="1231900" y="3219451"/>
                  <a:ext cx="127000" cy="127000"/>
                </a:xfrm>
                <a:custGeom>
                  <a:avLst/>
                  <a:gdLst>
                    <a:gd name="T0" fmla="*/ 73 w 80"/>
                    <a:gd name="T1" fmla="*/ 0 h 80"/>
                    <a:gd name="T2" fmla="*/ 0 w 80"/>
                    <a:gd name="T3" fmla="*/ 73 h 80"/>
                    <a:gd name="T4" fmla="*/ 7 w 80"/>
                    <a:gd name="T5" fmla="*/ 80 h 80"/>
                    <a:gd name="T6" fmla="*/ 80 w 80"/>
                    <a:gd name="T7" fmla="*/ 8 h 80"/>
                    <a:gd name="T8" fmla="*/ 73 w 80"/>
                    <a:gd name="T9" fmla="*/ 0 h 80"/>
                  </a:gdLst>
                  <a:ahLst/>
                  <a:cxnLst>
                    <a:cxn ang="0">
                      <a:pos x="T0" y="T1"/>
                    </a:cxn>
                    <a:cxn ang="0">
                      <a:pos x="T2" y="T3"/>
                    </a:cxn>
                    <a:cxn ang="0">
                      <a:pos x="T4" y="T5"/>
                    </a:cxn>
                    <a:cxn ang="0">
                      <a:pos x="T6" y="T7"/>
                    </a:cxn>
                    <a:cxn ang="0">
                      <a:pos x="T8" y="T9"/>
                    </a:cxn>
                  </a:cxnLst>
                  <a:rect l="0" t="0" r="r" b="b"/>
                  <a:pathLst>
                    <a:path w="80" h="80">
                      <a:moveTo>
                        <a:pt x="73" y="0"/>
                      </a:moveTo>
                      <a:lnTo>
                        <a:pt x="0" y="73"/>
                      </a:lnTo>
                      <a:lnTo>
                        <a:pt x="7" y="80"/>
                      </a:lnTo>
                      <a:lnTo>
                        <a:pt x="80" y="8"/>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7" name="iṧḷíḋê">
                  <a:extLst>
                    <a:ext uri="{FF2B5EF4-FFF2-40B4-BE49-F238E27FC236}">
                      <a16:creationId xmlns:a16="http://schemas.microsoft.com/office/drawing/2014/main" xmlns="" id="{E9432F23-0CE7-431B-9929-C1D92692DE7B}"/>
                    </a:ext>
                  </a:extLst>
                </p:cNvPr>
                <p:cNvSpPr/>
                <p:nvPr/>
              </p:nvSpPr>
              <p:spPr bwMode="auto">
                <a:xfrm>
                  <a:off x="1249363" y="3236913"/>
                  <a:ext cx="128588" cy="128588"/>
                </a:xfrm>
                <a:custGeom>
                  <a:avLst/>
                  <a:gdLst>
                    <a:gd name="T0" fmla="*/ 0 w 81"/>
                    <a:gd name="T1" fmla="*/ 74 h 81"/>
                    <a:gd name="T2" fmla="*/ 7 w 81"/>
                    <a:gd name="T3" fmla="*/ 81 h 81"/>
                    <a:gd name="T4" fmla="*/ 81 w 81"/>
                    <a:gd name="T5" fmla="*/ 9 h 81"/>
                    <a:gd name="T6" fmla="*/ 74 w 81"/>
                    <a:gd name="T7" fmla="*/ 0 h 81"/>
                    <a:gd name="T8" fmla="*/ 0 w 81"/>
                    <a:gd name="T9" fmla="*/ 74 h 81"/>
                  </a:gdLst>
                  <a:ahLst/>
                  <a:cxnLst>
                    <a:cxn ang="0">
                      <a:pos x="T0" y="T1"/>
                    </a:cxn>
                    <a:cxn ang="0">
                      <a:pos x="T2" y="T3"/>
                    </a:cxn>
                    <a:cxn ang="0">
                      <a:pos x="T4" y="T5"/>
                    </a:cxn>
                    <a:cxn ang="0">
                      <a:pos x="T6" y="T7"/>
                    </a:cxn>
                    <a:cxn ang="0">
                      <a:pos x="T8" y="T9"/>
                    </a:cxn>
                  </a:cxnLst>
                  <a:rect l="0" t="0" r="r" b="b"/>
                  <a:pathLst>
                    <a:path w="81" h="81">
                      <a:moveTo>
                        <a:pt x="0" y="74"/>
                      </a:moveTo>
                      <a:lnTo>
                        <a:pt x="7" y="81"/>
                      </a:lnTo>
                      <a:lnTo>
                        <a:pt x="81" y="9"/>
                      </a:lnTo>
                      <a:lnTo>
                        <a:pt x="74" y="0"/>
                      </a:lnTo>
                      <a:lnTo>
                        <a:pt x="0"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8" name="íslíďê">
                  <a:extLst>
                    <a:ext uri="{FF2B5EF4-FFF2-40B4-BE49-F238E27FC236}">
                      <a16:creationId xmlns:a16="http://schemas.microsoft.com/office/drawing/2014/main" xmlns="" id="{77B63AA5-BFFC-441C-9C59-5ADBB204CF92}"/>
                    </a:ext>
                  </a:extLst>
                </p:cNvPr>
                <p:cNvSpPr/>
                <p:nvPr/>
              </p:nvSpPr>
              <p:spPr bwMode="auto">
                <a:xfrm>
                  <a:off x="1355725" y="3203576"/>
                  <a:ext cx="39688" cy="3810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9" name="ïš1íḍê">
                  <a:extLst>
                    <a:ext uri="{FF2B5EF4-FFF2-40B4-BE49-F238E27FC236}">
                      <a16:creationId xmlns:a16="http://schemas.microsoft.com/office/drawing/2014/main" xmlns="" id="{02651FAA-C9DA-4F65-BAB5-6448C1265F2F}"/>
                    </a:ext>
                  </a:extLst>
                </p:cNvPr>
                <p:cNvSpPr/>
                <p:nvPr/>
              </p:nvSpPr>
              <p:spPr bwMode="auto">
                <a:xfrm>
                  <a:off x="1112838" y="3208338"/>
                  <a:ext cx="238125" cy="234950"/>
                </a:xfrm>
                <a:custGeom>
                  <a:avLst/>
                  <a:gdLst>
                    <a:gd name="T0" fmla="*/ 132 w 150"/>
                    <a:gd name="T1" fmla="*/ 131 h 148"/>
                    <a:gd name="T2" fmla="*/ 18 w 150"/>
                    <a:gd name="T3" fmla="*/ 131 h 148"/>
                    <a:gd name="T4" fmla="*/ 18 w 150"/>
                    <a:gd name="T5" fmla="*/ 18 h 148"/>
                    <a:gd name="T6" fmla="*/ 124 w 150"/>
                    <a:gd name="T7" fmla="*/ 18 h 148"/>
                    <a:gd name="T8" fmla="*/ 144 w 150"/>
                    <a:gd name="T9" fmla="*/ 0 h 148"/>
                    <a:gd name="T10" fmla="*/ 0 w 150"/>
                    <a:gd name="T11" fmla="*/ 0 h 148"/>
                    <a:gd name="T12" fmla="*/ 0 w 150"/>
                    <a:gd name="T13" fmla="*/ 148 h 148"/>
                    <a:gd name="T14" fmla="*/ 150 w 150"/>
                    <a:gd name="T15" fmla="*/ 148 h 148"/>
                    <a:gd name="T16" fmla="*/ 150 w 150"/>
                    <a:gd name="T17" fmla="*/ 55 h 148"/>
                    <a:gd name="T18" fmla="*/ 132 w 150"/>
                    <a:gd name="T19" fmla="*/ 73 h 148"/>
                    <a:gd name="T20" fmla="*/ 132 w 150"/>
                    <a:gd name="T21" fmla="*/ 13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48">
                      <a:moveTo>
                        <a:pt x="132" y="131"/>
                      </a:moveTo>
                      <a:lnTo>
                        <a:pt x="18" y="131"/>
                      </a:lnTo>
                      <a:lnTo>
                        <a:pt x="18" y="18"/>
                      </a:lnTo>
                      <a:lnTo>
                        <a:pt x="124" y="18"/>
                      </a:lnTo>
                      <a:lnTo>
                        <a:pt x="144" y="0"/>
                      </a:lnTo>
                      <a:lnTo>
                        <a:pt x="0" y="0"/>
                      </a:lnTo>
                      <a:lnTo>
                        <a:pt x="0" y="148"/>
                      </a:lnTo>
                      <a:lnTo>
                        <a:pt x="150" y="148"/>
                      </a:lnTo>
                      <a:lnTo>
                        <a:pt x="150" y="55"/>
                      </a:lnTo>
                      <a:lnTo>
                        <a:pt x="132" y="73"/>
                      </a:lnTo>
                      <a:lnTo>
                        <a:pt x="132"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06" name="iṣlïḓê">
                <a:extLst>
                  <a:ext uri="{FF2B5EF4-FFF2-40B4-BE49-F238E27FC236}">
                    <a16:creationId xmlns:a16="http://schemas.microsoft.com/office/drawing/2014/main" xmlns="" id="{9BCB358C-16E0-4D33-912B-205B30B9763C}"/>
                  </a:ext>
                </a:extLst>
              </p:cNvPr>
              <p:cNvSpPr/>
              <p:nvPr/>
            </p:nvSpPr>
            <p:spPr bwMode="auto">
              <a:xfrm>
                <a:off x="20067145" y="-3610100"/>
                <a:ext cx="331883" cy="445083"/>
              </a:xfrm>
              <a:custGeom>
                <a:avLst/>
                <a:gdLst>
                  <a:gd name="T0" fmla="*/ 108 w 108"/>
                  <a:gd name="T1" fmla="*/ 145 h 145"/>
                  <a:gd name="T2" fmla="*/ 0 w 108"/>
                  <a:gd name="T3" fmla="*/ 145 h 145"/>
                  <a:gd name="T4" fmla="*/ 0 w 108"/>
                  <a:gd name="T5" fmla="*/ 135 h 145"/>
                  <a:gd name="T6" fmla="*/ 13 w 108"/>
                  <a:gd name="T7" fmla="*/ 124 h 145"/>
                  <a:gd name="T8" fmla="*/ 96 w 108"/>
                  <a:gd name="T9" fmla="*/ 124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3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9 w 108"/>
                  <a:gd name="T35" fmla="*/ 12 h 145"/>
                  <a:gd name="T36" fmla="*/ 60 w 108"/>
                  <a:gd name="T37" fmla="*/ 12 h 145"/>
                  <a:gd name="T38" fmla="*/ 68 w 108"/>
                  <a:gd name="T39" fmla="*/ 36 h 145"/>
                  <a:gd name="T40" fmla="*/ 41 w 108"/>
                  <a:gd name="T41" fmla="*/ 36 h 145"/>
                  <a:gd name="T42" fmla="*/ 49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5"/>
                      <a:pt x="0" y="135"/>
                      <a:pt x="0" y="135"/>
                    </a:cubicBezTo>
                    <a:cubicBezTo>
                      <a:pt x="13" y="124"/>
                      <a:pt x="13" y="124"/>
                      <a:pt x="13" y="124"/>
                    </a:cubicBezTo>
                    <a:cubicBezTo>
                      <a:pt x="96" y="124"/>
                      <a:pt x="96" y="124"/>
                      <a:pt x="96" y="124"/>
                    </a:cubicBezTo>
                    <a:cubicBezTo>
                      <a:pt x="108" y="135"/>
                      <a:pt x="108" y="135"/>
                      <a:pt x="108" y="135"/>
                    </a:cubicBezTo>
                    <a:lnTo>
                      <a:pt x="108" y="145"/>
                    </a:lnTo>
                    <a:close/>
                    <a:moveTo>
                      <a:pt x="16" y="116"/>
                    </a:moveTo>
                    <a:cubicBezTo>
                      <a:pt x="24" y="91"/>
                      <a:pt x="24" y="91"/>
                      <a:pt x="24" y="91"/>
                    </a:cubicBezTo>
                    <a:cubicBezTo>
                      <a:pt x="85" y="91"/>
                      <a:pt x="85" y="91"/>
                      <a:pt x="85" y="91"/>
                    </a:cubicBezTo>
                    <a:cubicBezTo>
                      <a:pt x="93" y="116"/>
                      <a:pt x="93" y="116"/>
                      <a:pt x="93"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9" y="12"/>
                    </a:moveTo>
                    <a:cubicBezTo>
                      <a:pt x="49" y="12"/>
                      <a:pt x="54" y="0"/>
                      <a:pt x="60" y="12"/>
                    </a:cubicBezTo>
                    <a:cubicBezTo>
                      <a:pt x="68" y="36"/>
                      <a:pt x="68" y="36"/>
                      <a:pt x="68" y="36"/>
                    </a:cubicBezTo>
                    <a:cubicBezTo>
                      <a:pt x="41" y="36"/>
                      <a:pt x="41" y="36"/>
                      <a:pt x="41" y="36"/>
                    </a:cubicBezTo>
                    <a:lnTo>
                      <a:pt x="49" y="12"/>
                    </a:lnTo>
                    <a:close/>
                  </a:path>
                </a:pathLst>
              </a:custGeom>
              <a:grpFill/>
              <a:ln>
                <a:noFill/>
              </a:ln>
            </p:spPr>
            <p:txBody>
              <a:bodyPr anchor="ctr"/>
              <a:lstStyle/>
              <a:p>
                <a:pPr algn="ctr"/>
                <a:endParaRPr/>
              </a:p>
            </p:txBody>
          </p:sp>
          <p:grpSp>
            <p:nvGrpSpPr>
              <p:cNvPr id="1507" name="íSḷîḑe">
                <a:extLst>
                  <a:ext uri="{FF2B5EF4-FFF2-40B4-BE49-F238E27FC236}">
                    <a16:creationId xmlns:a16="http://schemas.microsoft.com/office/drawing/2014/main" xmlns="" id="{41B29542-EF39-41E6-B917-095197494A0F}"/>
                  </a:ext>
                </a:extLst>
              </p:cNvPr>
              <p:cNvGrpSpPr/>
              <p:nvPr/>
            </p:nvGrpSpPr>
            <p:grpSpPr>
              <a:xfrm>
                <a:off x="20309178" y="-3593452"/>
                <a:ext cx="352465" cy="357608"/>
                <a:chOff x="2360613" y="2686051"/>
                <a:chExt cx="217488" cy="220662"/>
              </a:xfrm>
              <a:grpFill/>
            </p:grpSpPr>
            <p:sp>
              <p:nvSpPr>
                <p:cNvPr id="1561" name="ïSḷïḍé">
                  <a:extLst>
                    <a:ext uri="{FF2B5EF4-FFF2-40B4-BE49-F238E27FC236}">
                      <a16:creationId xmlns:a16="http://schemas.microsoft.com/office/drawing/2014/main" xmlns="" id="{8EF8F5F4-E852-44FF-BDA4-A2ABF3BC3467}"/>
                    </a:ext>
                  </a:extLst>
                </p:cNvPr>
                <p:cNvSpPr/>
                <p:nvPr/>
              </p:nvSpPr>
              <p:spPr bwMode="auto">
                <a:xfrm>
                  <a:off x="2427288" y="2686051"/>
                  <a:ext cx="150813" cy="150813"/>
                </a:xfrm>
                <a:custGeom>
                  <a:avLst/>
                  <a:gdLst>
                    <a:gd name="T0" fmla="*/ 65 w 79"/>
                    <a:gd name="T1" fmla="*/ 14 h 79"/>
                    <a:gd name="T2" fmla="*/ 14 w 79"/>
                    <a:gd name="T3" fmla="*/ 14 h 79"/>
                    <a:gd name="T4" fmla="*/ 12 w 79"/>
                    <a:gd name="T5" fmla="*/ 63 h 79"/>
                    <a:gd name="T6" fmla="*/ 12 w 79"/>
                    <a:gd name="T7" fmla="*/ 63 h 79"/>
                    <a:gd name="T8" fmla="*/ 17 w 79"/>
                    <a:gd name="T9" fmla="*/ 68 h 79"/>
                    <a:gd name="T10" fmla="*/ 65 w 79"/>
                    <a:gd name="T11" fmla="*/ 65 h 79"/>
                    <a:gd name="T12" fmla="*/ 65 w 79"/>
                    <a:gd name="T13" fmla="*/ 14 h 79"/>
                    <a:gd name="T14" fmla="*/ 58 w 79"/>
                    <a:gd name="T15" fmla="*/ 59 h 79"/>
                    <a:gd name="T16" fmla="*/ 20 w 79"/>
                    <a:gd name="T17" fmla="*/ 59 h 79"/>
                    <a:gd name="T18" fmla="*/ 20 w 79"/>
                    <a:gd name="T19" fmla="*/ 21 h 79"/>
                    <a:gd name="T20" fmla="*/ 59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1" y="27"/>
                        <a:pt x="0" y="48"/>
                        <a:pt x="12" y="63"/>
                      </a:cubicBezTo>
                      <a:cubicBezTo>
                        <a:pt x="12" y="63"/>
                        <a:pt x="12" y="63"/>
                        <a:pt x="12" y="63"/>
                      </a:cubicBezTo>
                      <a:cubicBezTo>
                        <a:pt x="14" y="65"/>
                        <a:pt x="15" y="66"/>
                        <a:pt x="17" y="68"/>
                      </a:cubicBezTo>
                      <a:cubicBezTo>
                        <a:pt x="31" y="79"/>
                        <a:pt x="52" y="78"/>
                        <a:pt x="65" y="65"/>
                      </a:cubicBezTo>
                      <a:cubicBezTo>
                        <a:pt x="79" y="51"/>
                        <a:pt x="79" y="28"/>
                        <a:pt x="65" y="14"/>
                      </a:cubicBezTo>
                      <a:close/>
                      <a:moveTo>
                        <a:pt x="58" y="59"/>
                      </a:moveTo>
                      <a:cubicBezTo>
                        <a:pt x="48" y="69"/>
                        <a:pt x="31" y="69"/>
                        <a:pt x="20" y="59"/>
                      </a:cubicBezTo>
                      <a:cubicBezTo>
                        <a:pt x="10" y="48"/>
                        <a:pt x="10" y="31"/>
                        <a:pt x="20" y="21"/>
                      </a:cubicBezTo>
                      <a:cubicBezTo>
                        <a:pt x="31" y="10"/>
                        <a:pt x="48" y="10"/>
                        <a:pt x="59"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2" name="isľïḍé">
                  <a:extLst>
                    <a:ext uri="{FF2B5EF4-FFF2-40B4-BE49-F238E27FC236}">
                      <a16:creationId xmlns:a16="http://schemas.microsoft.com/office/drawing/2014/main" xmlns="" id="{E01D0DDC-BE07-49C6-8094-D803459E42E0}"/>
                    </a:ext>
                  </a:extLst>
                </p:cNvPr>
                <p:cNvSpPr/>
                <p:nvPr/>
              </p:nvSpPr>
              <p:spPr bwMode="auto">
                <a:xfrm>
                  <a:off x="2360613" y="2814638"/>
                  <a:ext cx="92075" cy="92075"/>
                </a:xfrm>
                <a:custGeom>
                  <a:avLst/>
                  <a:gdLst>
                    <a:gd name="T0" fmla="*/ 0 w 58"/>
                    <a:gd name="T1" fmla="*/ 46 h 58"/>
                    <a:gd name="T2" fmla="*/ 11 w 58"/>
                    <a:gd name="T3" fmla="*/ 58 h 58"/>
                    <a:gd name="T4" fmla="*/ 58 w 58"/>
                    <a:gd name="T5" fmla="*/ 7 h 58"/>
                    <a:gd name="T6" fmla="*/ 50 w 58"/>
                    <a:gd name="T7" fmla="*/ 0 h 58"/>
                    <a:gd name="T8" fmla="*/ 0 w 58"/>
                    <a:gd name="T9" fmla="*/ 46 h 58"/>
                  </a:gdLst>
                  <a:ahLst/>
                  <a:cxnLst>
                    <a:cxn ang="0">
                      <a:pos x="T0" y="T1"/>
                    </a:cxn>
                    <a:cxn ang="0">
                      <a:pos x="T2" y="T3"/>
                    </a:cxn>
                    <a:cxn ang="0">
                      <a:pos x="T4" y="T5"/>
                    </a:cxn>
                    <a:cxn ang="0">
                      <a:pos x="T6" y="T7"/>
                    </a:cxn>
                    <a:cxn ang="0">
                      <a:pos x="T8" y="T9"/>
                    </a:cxn>
                  </a:cxnLst>
                  <a:rect l="0" t="0" r="r" b="b"/>
                  <a:pathLst>
                    <a:path w="58" h="58">
                      <a:moveTo>
                        <a:pt x="0" y="46"/>
                      </a:moveTo>
                      <a:lnTo>
                        <a:pt x="11" y="58"/>
                      </a:lnTo>
                      <a:lnTo>
                        <a:pt x="58" y="7"/>
                      </a:lnTo>
                      <a:lnTo>
                        <a:pt x="50" y="0"/>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3" name="ï$liďé">
                  <a:extLst>
                    <a:ext uri="{FF2B5EF4-FFF2-40B4-BE49-F238E27FC236}">
                      <a16:creationId xmlns:a16="http://schemas.microsoft.com/office/drawing/2014/main" xmlns="" id="{356BB8AB-EAA4-4B69-841C-AA7A8F86214E}"/>
                    </a:ext>
                  </a:extLst>
                </p:cNvPr>
                <p:cNvSpPr/>
                <p:nvPr/>
              </p:nvSpPr>
              <p:spPr bwMode="auto">
                <a:xfrm>
                  <a:off x="2505075" y="2736851"/>
                  <a:ext cx="57150" cy="68263"/>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1"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08" name="ïṥļidê">
                <a:extLst>
                  <a:ext uri="{FF2B5EF4-FFF2-40B4-BE49-F238E27FC236}">
                    <a16:creationId xmlns:a16="http://schemas.microsoft.com/office/drawing/2014/main" xmlns="" id="{1B06E096-0DF5-46DB-AB78-1A8AE4051D7F}"/>
                  </a:ext>
                </a:extLst>
              </p:cNvPr>
              <p:cNvSpPr/>
              <p:nvPr/>
            </p:nvSpPr>
            <p:spPr bwMode="auto">
              <a:xfrm>
                <a:off x="19966836" y="-3138062"/>
                <a:ext cx="290719" cy="285573"/>
              </a:xfrm>
              <a:custGeom>
                <a:avLst/>
                <a:gdLst>
                  <a:gd name="T0" fmla="*/ 82 w 95"/>
                  <a:gd name="T1" fmla="*/ 57 h 93"/>
                  <a:gd name="T2" fmla="*/ 95 w 95"/>
                  <a:gd name="T3" fmla="*/ 51 h 93"/>
                  <a:gd name="T4" fmla="*/ 95 w 95"/>
                  <a:gd name="T5" fmla="*/ 41 h 93"/>
                  <a:gd name="T6" fmla="*/ 82 w 95"/>
                  <a:gd name="T7" fmla="*/ 35 h 93"/>
                  <a:gd name="T8" fmla="*/ 80 w 95"/>
                  <a:gd name="T9" fmla="*/ 30 h 93"/>
                  <a:gd name="T10" fmla="*/ 85 w 95"/>
                  <a:gd name="T11" fmla="*/ 17 h 93"/>
                  <a:gd name="T12" fmla="*/ 77 w 95"/>
                  <a:gd name="T13" fmla="*/ 9 h 93"/>
                  <a:gd name="T14" fmla="*/ 64 w 95"/>
                  <a:gd name="T15" fmla="*/ 15 h 93"/>
                  <a:gd name="T16" fmla="*/ 58 w 95"/>
                  <a:gd name="T17" fmla="*/ 12 h 93"/>
                  <a:gd name="T18" fmla="*/ 53 w 95"/>
                  <a:gd name="T19" fmla="*/ 0 h 93"/>
                  <a:gd name="T20" fmla="*/ 42 w 95"/>
                  <a:gd name="T21" fmla="*/ 0 h 93"/>
                  <a:gd name="T22" fmla="*/ 37 w 95"/>
                  <a:gd name="T23" fmla="*/ 12 h 93"/>
                  <a:gd name="T24" fmla="*/ 31 w 95"/>
                  <a:gd name="T25" fmla="*/ 15 h 93"/>
                  <a:gd name="T26" fmla="*/ 18 w 95"/>
                  <a:gd name="T27" fmla="*/ 10 h 93"/>
                  <a:gd name="T28" fmla="*/ 10 w 95"/>
                  <a:gd name="T29" fmla="*/ 17 h 93"/>
                  <a:gd name="T30" fmla="*/ 15 w 95"/>
                  <a:gd name="T31" fmla="*/ 30 h 93"/>
                  <a:gd name="T32" fmla="*/ 13 w 95"/>
                  <a:gd name="T33" fmla="*/ 36 h 93"/>
                  <a:gd name="T34" fmla="*/ 0 w 95"/>
                  <a:gd name="T35" fmla="*/ 41 h 93"/>
                  <a:gd name="T36" fmla="*/ 0 w 95"/>
                  <a:gd name="T37" fmla="*/ 51 h 93"/>
                  <a:gd name="T38" fmla="*/ 13 w 95"/>
                  <a:gd name="T39" fmla="*/ 57 h 93"/>
                  <a:gd name="T40" fmla="*/ 16 w 95"/>
                  <a:gd name="T41" fmla="*/ 62 h 93"/>
                  <a:gd name="T42" fmla="*/ 10 w 95"/>
                  <a:gd name="T43" fmla="*/ 76 h 93"/>
                  <a:gd name="T44" fmla="*/ 18 w 95"/>
                  <a:gd name="T45" fmla="*/ 83 h 93"/>
                  <a:gd name="T46" fmla="*/ 31 w 95"/>
                  <a:gd name="T47" fmla="*/ 77 h 93"/>
                  <a:gd name="T48" fmla="*/ 37 w 95"/>
                  <a:gd name="T49" fmla="*/ 80 h 93"/>
                  <a:gd name="T50" fmla="*/ 43 w 95"/>
                  <a:gd name="T51" fmla="*/ 93 h 93"/>
                  <a:gd name="T52" fmla="*/ 53 w 95"/>
                  <a:gd name="T53" fmla="*/ 93 h 93"/>
                  <a:gd name="T54" fmla="*/ 58 w 95"/>
                  <a:gd name="T55" fmla="*/ 80 h 93"/>
                  <a:gd name="T56" fmla="*/ 64 w 95"/>
                  <a:gd name="T57" fmla="*/ 77 h 93"/>
                  <a:gd name="T58" fmla="*/ 78 w 95"/>
                  <a:gd name="T59" fmla="*/ 82 h 93"/>
                  <a:gd name="T60" fmla="*/ 85 w 95"/>
                  <a:gd name="T61" fmla="*/ 75 h 93"/>
                  <a:gd name="T62" fmla="*/ 80 w 95"/>
                  <a:gd name="T63" fmla="*/ 62 h 93"/>
                  <a:gd name="T64" fmla="*/ 82 w 95"/>
                  <a:gd name="T65" fmla="*/ 57 h 93"/>
                  <a:gd name="T66" fmla="*/ 48 w 95"/>
                  <a:gd name="T67" fmla="*/ 61 h 93"/>
                  <a:gd name="T68" fmla="*/ 32 w 95"/>
                  <a:gd name="T69" fmla="*/ 46 h 93"/>
                  <a:gd name="T70" fmla="*/ 48 w 95"/>
                  <a:gd name="T71" fmla="*/ 31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5"/>
                      <a:pt x="82" y="35"/>
                    </a:cubicBezTo>
                    <a:cubicBezTo>
                      <a:pt x="80" y="30"/>
                      <a:pt x="80" y="30"/>
                      <a:pt x="80" y="30"/>
                    </a:cubicBezTo>
                    <a:cubicBezTo>
                      <a:pt x="80" y="30"/>
                      <a:pt x="85" y="17"/>
                      <a:pt x="85" y="17"/>
                    </a:cubicBezTo>
                    <a:cubicBezTo>
                      <a:pt x="77" y="9"/>
                      <a:pt x="77" y="9"/>
                      <a:pt x="77" y="9"/>
                    </a:cubicBezTo>
                    <a:cubicBezTo>
                      <a:pt x="77" y="9"/>
                      <a:pt x="64" y="15"/>
                      <a:pt x="64" y="15"/>
                    </a:cubicBezTo>
                    <a:cubicBezTo>
                      <a:pt x="58" y="12"/>
                      <a:pt x="58" y="12"/>
                      <a:pt x="58" y="12"/>
                    </a:cubicBezTo>
                    <a:cubicBezTo>
                      <a:pt x="58" y="12"/>
                      <a:pt x="53" y="0"/>
                      <a:pt x="53" y="0"/>
                    </a:cubicBezTo>
                    <a:cubicBezTo>
                      <a:pt x="42" y="0"/>
                      <a:pt x="42" y="0"/>
                      <a:pt x="42" y="0"/>
                    </a:cubicBezTo>
                    <a:cubicBezTo>
                      <a:pt x="41" y="0"/>
                      <a:pt x="37" y="12"/>
                      <a:pt x="37" y="12"/>
                    </a:cubicBezTo>
                    <a:cubicBezTo>
                      <a:pt x="31" y="15"/>
                      <a:pt x="31" y="15"/>
                      <a:pt x="31" y="15"/>
                    </a:cubicBezTo>
                    <a:cubicBezTo>
                      <a:pt x="31" y="15"/>
                      <a:pt x="18" y="9"/>
                      <a:pt x="18" y="10"/>
                    </a:cubicBezTo>
                    <a:cubicBezTo>
                      <a:pt x="10" y="17"/>
                      <a:pt x="10" y="17"/>
                      <a:pt x="10" y="17"/>
                    </a:cubicBezTo>
                    <a:cubicBezTo>
                      <a:pt x="10" y="18"/>
                      <a:pt x="15" y="30"/>
                      <a:pt x="15" y="30"/>
                    </a:cubicBezTo>
                    <a:cubicBezTo>
                      <a:pt x="13" y="36"/>
                      <a:pt x="13" y="36"/>
                      <a:pt x="13" y="36"/>
                    </a:cubicBezTo>
                    <a:cubicBezTo>
                      <a:pt x="13" y="36"/>
                      <a:pt x="0" y="41"/>
                      <a:pt x="0" y="41"/>
                    </a:cubicBezTo>
                    <a:cubicBezTo>
                      <a:pt x="0" y="51"/>
                      <a:pt x="0" y="51"/>
                      <a:pt x="0" y="51"/>
                    </a:cubicBezTo>
                    <a:cubicBezTo>
                      <a:pt x="0" y="52"/>
                      <a:pt x="13" y="57"/>
                      <a:pt x="13" y="57"/>
                    </a:cubicBezTo>
                    <a:cubicBezTo>
                      <a:pt x="16" y="62"/>
                      <a:pt x="16" y="62"/>
                      <a:pt x="16" y="62"/>
                    </a:cubicBezTo>
                    <a:cubicBezTo>
                      <a:pt x="16" y="62"/>
                      <a:pt x="10" y="75"/>
                      <a:pt x="10" y="76"/>
                    </a:cubicBezTo>
                    <a:cubicBezTo>
                      <a:pt x="18" y="83"/>
                      <a:pt x="18" y="83"/>
                      <a:pt x="18" y="83"/>
                    </a:cubicBezTo>
                    <a:cubicBezTo>
                      <a:pt x="18" y="83"/>
                      <a:pt x="31" y="77"/>
                      <a:pt x="31" y="77"/>
                    </a:cubicBezTo>
                    <a:cubicBezTo>
                      <a:pt x="37" y="80"/>
                      <a:pt x="37" y="80"/>
                      <a:pt x="37" y="80"/>
                    </a:cubicBezTo>
                    <a:cubicBezTo>
                      <a:pt x="37" y="80"/>
                      <a:pt x="42" y="93"/>
                      <a:pt x="43" y="93"/>
                    </a:cubicBezTo>
                    <a:cubicBezTo>
                      <a:pt x="53" y="93"/>
                      <a:pt x="53" y="93"/>
                      <a:pt x="53" y="93"/>
                    </a:cubicBezTo>
                    <a:cubicBezTo>
                      <a:pt x="54" y="93"/>
                      <a:pt x="58" y="80"/>
                      <a:pt x="58" y="80"/>
                    </a:cubicBezTo>
                    <a:cubicBezTo>
                      <a:pt x="64" y="77"/>
                      <a:pt x="64" y="77"/>
                      <a:pt x="64" y="77"/>
                    </a:cubicBezTo>
                    <a:cubicBezTo>
                      <a:pt x="64" y="77"/>
                      <a:pt x="77" y="83"/>
                      <a:pt x="78" y="82"/>
                    </a:cubicBezTo>
                    <a:cubicBezTo>
                      <a:pt x="85" y="75"/>
                      <a:pt x="85" y="75"/>
                      <a:pt x="85" y="75"/>
                    </a:cubicBezTo>
                    <a:cubicBezTo>
                      <a:pt x="85" y="75"/>
                      <a:pt x="80" y="62"/>
                      <a:pt x="80" y="62"/>
                    </a:cubicBezTo>
                    <a:lnTo>
                      <a:pt x="82" y="57"/>
                    </a:lnTo>
                    <a:close/>
                    <a:moveTo>
                      <a:pt x="48" y="61"/>
                    </a:moveTo>
                    <a:cubicBezTo>
                      <a:pt x="39" y="61"/>
                      <a:pt x="32" y="54"/>
                      <a:pt x="32" y="46"/>
                    </a:cubicBezTo>
                    <a:cubicBezTo>
                      <a:pt x="32" y="38"/>
                      <a:pt x="39" y="31"/>
                      <a:pt x="48" y="31"/>
                    </a:cubicBezTo>
                    <a:cubicBezTo>
                      <a:pt x="56" y="31"/>
                      <a:pt x="63" y="38"/>
                      <a:pt x="63" y="46"/>
                    </a:cubicBezTo>
                    <a:cubicBezTo>
                      <a:pt x="63" y="54"/>
                      <a:pt x="56" y="61"/>
                      <a:pt x="48" y="61"/>
                    </a:cubicBezTo>
                    <a:close/>
                  </a:path>
                </a:pathLst>
              </a:custGeom>
              <a:grpFill/>
              <a:ln>
                <a:noFill/>
              </a:ln>
            </p:spPr>
            <p:txBody>
              <a:bodyPr anchor="ctr"/>
              <a:lstStyle/>
              <a:p>
                <a:pPr algn="ctr"/>
                <a:endParaRPr/>
              </a:p>
            </p:txBody>
          </p:sp>
          <p:grpSp>
            <p:nvGrpSpPr>
              <p:cNvPr id="1509" name="îṡlíḑé">
                <a:extLst>
                  <a:ext uri="{FF2B5EF4-FFF2-40B4-BE49-F238E27FC236}">
                    <a16:creationId xmlns:a16="http://schemas.microsoft.com/office/drawing/2014/main" xmlns="" id="{270C171A-E604-4EAC-910E-1106E4BE6DEE}"/>
                  </a:ext>
                </a:extLst>
              </p:cNvPr>
              <p:cNvGrpSpPr/>
              <p:nvPr/>
            </p:nvGrpSpPr>
            <p:grpSpPr>
              <a:xfrm>
                <a:off x="16317812" y="-2805337"/>
                <a:ext cx="316447" cy="332992"/>
                <a:chOff x="1641475" y="2428876"/>
                <a:chExt cx="242888" cy="255587"/>
              </a:xfrm>
              <a:grpFill/>
            </p:grpSpPr>
            <p:sp>
              <p:nvSpPr>
                <p:cNvPr id="1556" name="iŝ1ïďè">
                  <a:extLst>
                    <a:ext uri="{FF2B5EF4-FFF2-40B4-BE49-F238E27FC236}">
                      <a16:creationId xmlns:a16="http://schemas.microsoft.com/office/drawing/2014/main" xmlns="" id="{1496D92F-F13E-4420-8049-A5386EC99787}"/>
                    </a:ext>
                  </a:extLst>
                </p:cNvPr>
                <p:cNvSpPr/>
                <p:nvPr/>
              </p:nvSpPr>
              <p:spPr bwMode="auto">
                <a:xfrm>
                  <a:off x="1641475" y="2525713"/>
                  <a:ext cx="111125" cy="158750"/>
                </a:xfrm>
                <a:custGeom>
                  <a:avLst/>
                  <a:gdLst>
                    <a:gd name="T0" fmla="*/ 42 w 59"/>
                    <a:gd name="T1" fmla="*/ 49 h 84"/>
                    <a:gd name="T2" fmla="*/ 43 w 59"/>
                    <a:gd name="T3" fmla="*/ 40 h 84"/>
                    <a:gd name="T4" fmla="*/ 31 w 59"/>
                    <a:gd name="T5" fmla="*/ 4 h 84"/>
                    <a:gd name="T6" fmla="*/ 26 w 59"/>
                    <a:gd name="T7" fmla="*/ 1 h 84"/>
                    <a:gd name="T8" fmla="*/ 11 w 59"/>
                    <a:gd name="T9" fmla="*/ 6 h 84"/>
                    <a:gd name="T10" fmla="*/ 4 w 59"/>
                    <a:gd name="T11" fmla="*/ 22 h 84"/>
                    <a:gd name="T12" fmla="*/ 9 w 59"/>
                    <a:gd name="T13" fmla="*/ 37 h 84"/>
                    <a:gd name="T14" fmla="*/ 24 w 59"/>
                    <a:gd name="T15" fmla="*/ 46 h 84"/>
                    <a:gd name="T16" fmla="*/ 31 w 59"/>
                    <a:gd name="T17" fmla="*/ 52 h 84"/>
                    <a:gd name="T18" fmla="*/ 40 w 59"/>
                    <a:gd name="T19" fmla="*/ 80 h 84"/>
                    <a:gd name="T20" fmla="*/ 45 w 59"/>
                    <a:gd name="T21" fmla="*/ 83 h 84"/>
                    <a:gd name="T22" fmla="*/ 48 w 59"/>
                    <a:gd name="T23" fmla="*/ 69 h 84"/>
                    <a:gd name="T24" fmla="*/ 42 w 59"/>
                    <a:gd name="T25" fmla="*/ 4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84">
                      <a:moveTo>
                        <a:pt x="42" y="49"/>
                      </a:moveTo>
                      <a:cubicBezTo>
                        <a:pt x="42" y="49"/>
                        <a:pt x="44" y="42"/>
                        <a:pt x="43" y="40"/>
                      </a:cubicBezTo>
                      <a:cubicBezTo>
                        <a:pt x="31" y="4"/>
                        <a:pt x="31" y="4"/>
                        <a:pt x="31" y="4"/>
                      </a:cubicBezTo>
                      <a:cubicBezTo>
                        <a:pt x="31" y="4"/>
                        <a:pt x="30" y="0"/>
                        <a:pt x="26" y="1"/>
                      </a:cubicBezTo>
                      <a:cubicBezTo>
                        <a:pt x="11" y="6"/>
                        <a:pt x="11" y="6"/>
                        <a:pt x="11" y="6"/>
                      </a:cubicBezTo>
                      <a:cubicBezTo>
                        <a:pt x="11" y="6"/>
                        <a:pt x="0" y="11"/>
                        <a:pt x="4" y="22"/>
                      </a:cubicBezTo>
                      <a:cubicBezTo>
                        <a:pt x="9" y="37"/>
                        <a:pt x="9" y="37"/>
                        <a:pt x="9" y="37"/>
                      </a:cubicBezTo>
                      <a:cubicBezTo>
                        <a:pt x="9" y="37"/>
                        <a:pt x="13" y="50"/>
                        <a:pt x="24" y="46"/>
                      </a:cubicBezTo>
                      <a:cubicBezTo>
                        <a:pt x="24" y="46"/>
                        <a:pt x="29" y="45"/>
                        <a:pt x="31" y="52"/>
                      </a:cubicBezTo>
                      <a:cubicBezTo>
                        <a:pt x="40" y="80"/>
                        <a:pt x="40" y="80"/>
                        <a:pt x="40" y="80"/>
                      </a:cubicBezTo>
                      <a:cubicBezTo>
                        <a:pt x="40" y="80"/>
                        <a:pt x="41" y="84"/>
                        <a:pt x="45" y="83"/>
                      </a:cubicBezTo>
                      <a:cubicBezTo>
                        <a:pt x="45" y="83"/>
                        <a:pt x="59" y="80"/>
                        <a:pt x="48" y="69"/>
                      </a:cubicBezTo>
                      <a:cubicBezTo>
                        <a:pt x="51" y="63"/>
                        <a:pt x="42" y="58"/>
                        <a:pt x="42"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7" name="ïs1ïḋè">
                  <a:extLst>
                    <a:ext uri="{FF2B5EF4-FFF2-40B4-BE49-F238E27FC236}">
                      <a16:creationId xmlns:a16="http://schemas.microsoft.com/office/drawing/2014/main" xmlns="" id="{239CEC65-6FB2-43D3-9522-B20D8F8C5399}"/>
                    </a:ext>
                  </a:extLst>
                </p:cNvPr>
                <p:cNvSpPr/>
                <p:nvPr/>
              </p:nvSpPr>
              <p:spPr bwMode="auto">
                <a:xfrm>
                  <a:off x="1703388" y="2428876"/>
                  <a:ext cx="155575" cy="179388"/>
                </a:xfrm>
                <a:custGeom>
                  <a:avLst/>
                  <a:gdLst>
                    <a:gd name="T0" fmla="*/ 69 w 82"/>
                    <a:gd name="T1" fmla="*/ 59 h 95"/>
                    <a:gd name="T2" fmla="*/ 72 w 82"/>
                    <a:gd name="T3" fmla="*/ 46 h 95"/>
                    <a:gd name="T4" fmla="*/ 62 w 82"/>
                    <a:gd name="T5" fmla="*/ 37 h 95"/>
                    <a:gd name="T6" fmla="*/ 51 w 82"/>
                    <a:gd name="T7" fmla="*/ 5 h 95"/>
                    <a:gd name="T8" fmla="*/ 48 w 82"/>
                    <a:gd name="T9" fmla="*/ 6 h 95"/>
                    <a:gd name="T10" fmla="*/ 4 w 82"/>
                    <a:gd name="T11" fmla="*/ 48 h 95"/>
                    <a:gd name="T12" fmla="*/ 2 w 82"/>
                    <a:gd name="T13" fmla="*/ 53 h 95"/>
                    <a:gd name="T14" fmla="*/ 12 w 82"/>
                    <a:gd name="T15" fmla="*/ 83 h 95"/>
                    <a:gd name="T16" fmla="*/ 17 w 82"/>
                    <a:gd name="T17" fmla="*/ 86 h 95"/>
                    <a:gd name="T18" fmla="*/ 78 w 82"/>
                    <a:gd name="T19" fmla="*/ 92 h 95"/>
                    <a:gd name="T20" fmla="*/ 80 w 82"/>
                    <a:gd name="T21" fmla="*/ 91 h 95"/>
                    <a:gd name="T22" fmla="*/ 69 w 82"/>
                    <a:gd name="T23" fmla="*/ 5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69" y="59"/>
                      </a:moveTo>
                      <a:cubicBezTo>
                        <a:pt x="73" y="56"/>
                        <a:pt x="74" y="51"/>
                        <a:pt x="72" y="46"/>
                      </a:cubicBezTo>
                      <a:cubicBezTo>
                        <a:pt x="71" y="41"/>
                        <a:pt x="67" y="38"/>
                        <a:pt x="62" y="37"/>
                      </a:cubicBezTo>
                      <a:cubicBezTo>
                        <a:pt x="51" y="5"/>
                        <a:pt x="51" y="5"/>
                        <a:pt x="51" y="5"/>
                      </a:cubicBezTo>
                      <a:cubicBezTo>
                        <a:pt x="50" y="0"/>
                        <a:pt x="48" y="6"/>
                        <a:pt x="48" y="6"/>
                      </a:cubicBezTo>
                      <a:cubicBezTo>
                        <a:pt x="40" y="38"/>
                        <a:pt x="4" y="48"/>
                        <a:pt x="4" y="48"/>
                      </a:cubicBezTo>
                      <a:cubicBezTo>
                        <a:pt x="0" y="49"/>
                        <a:pt x="2" y="53"/>
                        <a:pt x="2" y="53"/>
                      </a:cubicBezTo>
                      <a:cubicBezTo>
                        <a:pt x="12" y="83"/>
                        <a:pt x="12" y="83"/>
                        <a:pt x="12" y="83"/>
                      </a:cubicBezTo>
                      <a:cubicBezTo>
                        <a:pt x="13" y="87"/>
                        <a:pt x="17" y="86"/>
                        <a:pt x="17" y="86"/>
                      </a:cubicBezTo>
                      <a:cubicBezTo>
                        <a:pt x="56" y="72"/>
                        <a:pt x="78" y="92"/>
                        <a:pt x="78" y="92"/>
                      </a:cubicBezTo>
                      <a:cubicBezTo>
                        <a:pt x="78" y="92"/>
                        <a:pt x="82" y="95"/>
                        <a:pt x="80" y="91"/>
                      </a:cubicBezTo>
                      <a:lnTo>
                        <a:pt x="69"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8" name="iśḷîdé">
                  <a:extLst>
                    <a:ext uri="{FF2B5EF4-FFF2-40B4-BE49-F238E27FC236}">
                      <a16:creationId xmlns:a16="http://schemas.microsoft.com/office/drawing/2014/main" xmlns="" id="{DDC616FF-CD8F-4AE0-9C87-B245A457429F}"/>
                    </a:ext>
                  </a:extLst>
                </p:cNvPr>
                <p:cNvSpPr/>
                <p:nvPr/>
              </p:nvSpPr>
              <p:spPr bwMode="auto">
                <a:xfrm>
                  <a:off x="1836738" y="2465388"/>
                  <a:ext cx="23813" cy="30163"/>
                </a:xfrm>
                <a:custGeom>
                  <a:avLst/>
                  <a:gdLst>
                    <a:gd name="T0" fmla="*/ 15 w 15"/>
                    <a:gd name="T1" fmla="*/ 1 h 19"/>
                    <a:gd name="T2" fmla="*/ 13 w 15"/>
                    <a:gd name="T3" fmla="*/ 0 h 19"/>
                    <a:gd name="T4" fmla="*/ 0 w 15"/>
                    <a:gd name="T5" fmla="*/ 18 h 19"/>
                    <a:gd name="T6" fmla="*/ 2 w 15"/>
                    <a:gd name="T7" fmla="*/ 19 h 19"/>
                    <a:gd name="T8" fmla="*/ 15 w 15"/>
                    <a:gd name="T9" fmla="*/ 1 h 19"/>
                  </a:gdLst>
                  <a:ahLst/>
                  <a:cxnLst>
                    <a:cxn ang="0">
                      <a:pos x="T0" y="T1"/>
                    </a:cxn>
                    <a:cxn ang="0">
                      <a:pos x="T2" y="T3"/>
                    </a:cxn>
                    <a:cxn ang="0">
                      <a:pos x="T4" y="T5"/>
                    </a:cxn>
                    <a:cxn ang="0">
                      <a:pos x="T6" y="T7"/>
                    </a:cxn>
                    <a:cxn ang="0">
                      <a:pos x="T8" y="T9"/>
                    </a:cxn>
                  </a:cxnLst>
                  <a:rect l="0" t="0" r="r" b="b"/>
                  <a:pathLst>
                    <a:path w="15" h="19">
                      <a:moveTo>
                        <a:pt x="15" y="1"/>
                      </a:moveTo>
                      <a:lnTo>
                        <a:pt x="13" y="0"/>
                      </a:lnTo>
                      <a:lnTo>
                        <a:pt x="0" y="18"/>
                      </a:lnTo>
                      <a:lnTo>
                        <a:pt x="2" y="19"/>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9" name="îSļíḑè">
                  <a:extLst>
                    <a:ext uri="{FF2B5EF4-FFF2-40B4-BE49-F238E27FC236}">
                      <a16:creationId xmlns:a16="http://schemas.microsoft.com/office/drawing/2014/main" xmlns="" id="{E7F07757-0390-431F-8A25-6E0FDC9B43A4}"/>
                    </a:ext>
                  </a:extLst>
                </p:cNvPr>
                <p:cNvSpPr/>
                <p:nvPr/>
              </p:nvSpPr>
              <p:spPr bwMode="auto">
                <a:xfrm>
                  <a:off x="1849438" y="2535238"/>
                  <a:ext cx="33338" cy="22225"/>
                </a:xfrm>
                <a:custGeom>
                  <a:avLst/>
                  <a:gdLst>
                    <a:gd name="T0" fmla="*/ 0 w 21"/>
                    <a:gd name="T1" fmla="*/ 3 h 14"/>
                    <a:gd name="T2" fmla="*/ 19 w 21"/>
                    <a:gd name="T3" fmla="*/ 14 h 14"/>
                    <a:gd name="T4" fmla="*/ 21 w 21"/>
                    <a:gd name="T5" fmla="*/ 12 h 14"/>
                    <a:gd name="T6" fmla="*/ 1 w 21"/>
                    <a:gd name="T7" fmla="*/ 0 h 14"/>
                    <a:gd name="T8" fmla="*/ 0 w 21"/>
                    <a:gd name="T9" fmla="*/ 3 h 14"/>
                  </a:gdLst>
                  <a:ahLst/>
                  <a:cxnLst>
                    <a:cxn ang="0">
                      <a:pos x="T0" y="T1"/>
                    </a:cxn>
                    <a:cxn ang="0">
                      <a:pos x="T2" y="T3"/>
                    </a:cxn>
                    <a:cxn ang="0">
                      <a:pos x="T4" y="T5"/>
                    </a:cxn>
                    <a:cxn ang="0">
                      <a:pos x="T6" y="T7"/>
                    </a:cxn>
                    <a:cxn ang="0">
                      <a:pos x="T8" y="T9"/>
                    </a:cxn>
                  </a:cxnLst>
                  <a:rect l="0" t="0" r="r" b="b"/>
                  <a:pathLst>
                    <a:path w="21" h="14">
                      <a:moveTo>
                        <a:pt x="0" y="3"/>
                      </a:moveTo>
                      <a:lnTo>
                        <a:pt x="19" y="14"/>
                      </a:lnTo>
                      <a:lnTo>
                        <a:pt x="21" y="12"/>
                      </a:lnTo>
                      <a:lnTo>
                        <a:pt x="1"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0" name="îsļîde">
                  <a:extLst>
                    <a:ext uri="{FF2B5EF4-FFF2-40B4-BE49-F238E27FC236}">
                      <a16:creationId xmlns:a16="http://schemas.microsoft.com/office/drawing/2014/main" xmlns="" id="{B5DB168E-F28C-4538-A437-D4E920E1F47D}"/>
                    </a:ext>
                  </a:extLst>
                </p:cNvPr>
                <p:cNvSpPr/>
                <p:nvPr/>
              </p:nvSpPr>
              <p:spPr bwMode="auto">
                <a:xfrm>
                  <a:off x="1847850" y="2501901"/>
                  <a:ext cx="36513" cy="14288"/>
                </a:xfrm>
                <a:custGeom>
                  <a:avLst/>
                  <a:gdLst>
                    <a:gd name="T0" fmla="*/ 1 w 23"/>
                    <a:gd name="T1" fmla="*/ 9 h 9"/>
                    <a:gd name="T2" fmla="*/ 23 w 23"/>
                    <a:gd name="T3" fmla="*/ 3 h 9"/>
                    <a:gd name="T4" fmla="*/ 22 w 23"/>
                    <a:gd name="T5" fmla="*/ 0 h 9"/>
                    <a:gd name="T6" fmla="*/ 0 w 23"/>
                    <a:gd name="T7" fmla="*/ 6 h 9"/>
                    <a:gd name="T8" fmla="*/ 1 w 23"/>
                    <a:gd name="T9" fmla="*/ 9 h 9"/>
                  </a:gdLst>
                  <a:ahLst/>
                  <a:cxnLst>
                    <a:cxn ang="0">
                      <a:pos x="T0" y="T1"/>
                    </a:cxn>
                    <a:cxn ang="0">
                      <a:pos x="T2" y="T3"/>
                    </a:cxn>
                    <a:cxn ang="0">
                      <a:pos x="T4" y="T5"/>
                    </a:cxn>
                    <a:cxn ang="0">
                      <a:pos x="T6" y="T7"/>
                    </a:cxn>
                    <a:cxn ang="0">
                      <a:pos x="T8" y="T9"/>
                    </a:cxn>
                  </a:cxnLst>
                  <a:rect l="0" t="0" r="r" b="b"/>
                  <a:pathLst>
                    <a:path w="23" h="9">
                      <a:moveTo>
                        <a:pt x="1" y="9"/>
                      </a:moveTo>
                      <a:lnTo>
                        <a:pt x="23" y="3"/>
                      </a:lnTo>
                      <a:lnTo>
                        <a:pt x="22" y="0"/>
                      </a:lnTo>
                      <a:lnTo>
                        <a:pt x="0" y="6"/>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510" name="išľïďê">
                <a:extLst>
                  <a:ext uri="{FF2B5EF4-FFF2-40B4-BE49-F238E27FC236}">
                    <a16:creationId xmlns:a16="http://schemas.microsoft.com/office/drawing/2014/main" xmlns="" id="{7A886C7F-964B-4409-8039-6F0DFC12453D}"/>
                  </a:ext>
                </a:extLst>
              </p:cNvPr>
              <p:cNvGrpSpPr/>
              <p:nvPr/>
            </p:nvGrpSpPr>
            <p:grpSpPr>
              <a:xfrm>
                <a:off x="19353261" y="-2545642"/>
                <a:ext cx="457946" cy="388479"/>
                <a:chOff x="1112838" y="3203576"/>
                <a:chExt cx="282575" cy="239712"/>
              </a:xfrm>
              <a:grpFill/>
            </p:grpSpPr>
            <p:sp>
              <p:nvSpPr>
                <p:cNvPr id="1550" name="íṧḻïḓé">
                  <a:extLst>
                    <a:ext uri="{FF2B5EF4-FFF2-40B4-BE49-F238E27FC236}">
                      <a16:creationId xmlns:a16="http://schemas.microsoft.com/office/drawing/2014/main" xmlns="" id="{BB6BA66F-2865-4D09-9C3B-9A30D6EF3B99}"/>
                    </a:ext>
                  </a:extLst>
                </p:cNvPr>
                <p:cNvSpPr/>
                <p:nvPr/>
              </p:nvSpPr>
              <p:spPr bwMode="auto">
                <a:xfrm>
                  <a:off x="1201738" y="3343276"/>
                  <a:ext cx="50800" cy="50800"/>
                </a:xfrm>
                <a:custGeom>
                  <a:avLst/>
                  <a:gdLst>
                    <a:gd name="T0" fmla="*/ 32 w 32"/>
                    <a:gd name="T1" fmla="*/ 18 h 32"/>
                    <a:gd name="T2" fmla="*/ 15 w 32"/>
                    <a:gd name="T3" fmla="*/ 0 h 32"/>
                    <a:gd name="T4" fmla="*/ 15 w 32"/>
                    <a:gd name="T5" fmla="*/ 0 h 32"/>
                    <a:gd name="T6" fmla="*/ 0 w 32"/>
                    <a:gd name="T7" fmla="*/ 32 h 32"/>
                    <a:gd name="T8" fmla="*/ 32 w 32"/>
                    <a:gd name="T9" fmla="*/ 18 h 32"/>
                  </a:gdLst>
                  <a:ahLst/>
                  <a:cxnLst>
                    <a:cxn ang="0">
                      <a:pos x="T0" y="T1"/>
                    </a:cxn>
                    <a:cxn ang="0">
                      <a:pos x="T2" y="T3"/>
                    </a:cxn>
                    <a:cxn ang="0">
                      <a:pos x="T4" y="T5"/>
                    </a:cxn>
                    <a:cxn ang="0">
                      <a:pos x="T6" y="T7"/>
                    </a:cxn>
                    <a:cxn ang="0">
                      <a:pos x="T8" y="T9"/>
                    </a:cxn>
                  </a:cxnLst>
                  <a:rect l="0" t="0" r="r" b="b"/>
                  <a:pathLst>
                    <a:path w="32" h="32">
                      <a:moveTo>
                        <a:pt x="32" y="18"/>
                      </a:moveTo>
                      <a:lnTo>
                        <a:pt x="15" y="0"/>
                      </a:lnTo>
                      <a:lnTo>
                        <a:pt x="15" y="0"/>
                      </a:lnTo>
                      <a:lnTo>
                        <a:pt x="0" y="32"/>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1" name="íṡlide">
                  <a:extLst>
                    <a:ext uri="{FF2B5EF4-FFF2-40B4-BE49-F238E27FC236}">
                      <a16:creationId xmlns:a16="http://schemas.microsoft.com/office/drawing/2014/main" xmlns="" id="{AA0859E0-9C18-49CE-A28D-CF0535CBABA4}"/>
                    </a:ext>
                  </a:extLst>
                </p:cNvPr>
                <p:cNvSpPr/>
                <p:nvPr/>
              </p:nvSpPr>
              <p:spPr bwMode="auto">
                <a:xfrm>
                  <a:off x="1252538" y="33718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52" name="îSḻïďé">
                  <a:extLst>
                    <a:ext uri="{FF2B5EF4-FFF2-40B4-BE49-F238E27FC236}">
                      <a16:creationId xmlns:a16="http://schemas.microsoft.com/office/drawing/2014/main" xmlns="" id="{65B174A5-5351-411A-AE3B-8753AEF76E35}"/>
                    </a:ext>
                  </a:extLst>
                </p:cNvPr>
                <p:cNvSpPr/>
                <p:nvPr/>
              </p:nvSpPr>
              <p:spPr bwMode="auto">
                <a:xfrm>
                  <a:off x="1231900" y="3219451"/>
                  <a:ext cx="127000" cy="127000"/>
                </a:xfrm>
                <a:custGeom>
                  <a:avLst/>
                  <a:gdLst>
                    <a:gd name="T0" fmla="*/ 73 w 80"/>
                    <a:gd name="T1" fmla="*/ 0 h 80"/>
                    <a:gd name="T2" fmla="*/ 0 w 80"/>
                    <a:gd name="T3" fmla="*/ 73 h 80"/>
                    <a:gd name="T4" fmla="*/ 7 w 80"/>
                    <a:gd name="T5" fmla="*/ 80 h 80"/>
                    <a:gd name="T6" fmla="*/ 80 w 80"/>
                    <a:gd name="T7" fmla="*/ 8 h 80"/>
                    <a:gd name="T8" fmla="*/ 73 w 80"/>
                    <a:gd name="T9" fmla="*/ 0 h 80"/>
                  </a:gdLst>
                  <a:ahLst/>
                  <a:cxnLst>
                    <a:cxn ang="0">
                      <a:pos x="T0" y="T1"/>
                    </a:cxn>
                    <a:cxn ang="0">
                      <a:pos x="T2" y="T3"/>
                    </a:cxn>
                    <a:cxn ang="0">
                      <a:pos x="T4" y="T5"/>
                    </a:cxn>
                    <a:cxn ang="0">
                      <a:pos x="T6" y="T7"/>
                    </a:cxn>
                    <a:cxn ang="0">
                      <a:pos x="T8" y="T9"/>
                    </a:cxn>
                  </a:cxnLst>
                  <a:rect l="0" t="0" r="r" b="b"/>
                  <a:pathLst>
                    <a:path w="80" h="80">
                      <a:moveTo>
                        <a:pt x="73" y="0"/>
                      </a:moveTo>
                      <a:lnTo>
                        <a:pt x="0" y="73"/>
                      </a:lnTo>
                      <a:lnTo>
                        <a:pt x="7" y="80"/>
                      </a:lnTo>
                      <a:lnTo>
                        <a:pt x="80" y="8"/>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3" name="ïśľïḑe">
                  <a:extLst>
                    <a:ext uri="{FF2B5EF4-FFF2-40B4-BE49-F238E27FC236}">
                      <a16:creationId xmlns:a16="http://schemas.microsoft.com/office/drawing/2014/main" xmlns="" id="{16AE78D6-B095-49A1-A387-BB115617B023}"/>
                    </a:ext>
                  </a:extLst>
                </p:cNvPr>
                <p:cNvSpPr/>
                <p:nvPr/>
              </p:nvSpPr>
              <p:spPr bwMode="auto">
                <a:xfrm>
                  <a:off x="1249363" y="3236913"/>
                  <a:ext cx="128588" cy="128588"/>
                </a:xfrm>
                <a:custGeom>
                  <a:avLst/>
                  <a:gdLst>
                    <a:gd name="T0" fmla="*/ 0 w 81"/>
                    <a:gd name="T1" fmla="*/ 74 h 81"/>
                    <a:gd name="T2" fmla="*/ 7 w 81"/>
                    <a:gd name="T3" fmla="*/ 81 h 81"/>
                    <a:gd name="T4" fmla="*/ 81 w 81"/>
                    <a:gd name="T5" fmla="*/ 9 h 81"/>
                    <a:gd name="T6" fmla="*/ 74 w 81"/>
                    <a:gd name="T7" fmla="*/ 0 h 81"/>
                    <a:gd name="T8" fmla="*/ 0 w 81"/>
                    <a:gd name="T9" fmla="*/ 74 h 81"/>
                  </a:gdLst>
                  <a:ahLst/>
                  <a:cxnLst>
                    <a:cxn ang="0">
                      <a:pos x="T0" y="T1"/>
                    </a:cxn>
                    <a:cxn ang="0">
                      <a:pos x="T2" y="T3"/>
                    </a:cxn>
                    <a:cxn ang="0">
                      <a:pos x="T4" y="T5"/>
                    </a:cxn>
                    <a:cxn ang="0">
                      <a:pos x="T6" y="T7"/>
                    </a:cxn>
                    <a:cxn ang="0">
                      <a:pos x="T8" y="T9"/>
                    </a:cxn>
                  </a:cxnLst>
                  <a:rect l="0" t="0" r="r" b="b"/>
                  <a:pathLst>
                    <a:path w="81" h="81">
                      <a:moveTo>
                        <a:pt x="0" y="74"/>
                      </a:moveTo>
                      <a:lnTo>
                        <a:pt x="7" y="81"/>
                      </a:lnTo>
                      <a:lnTo>
                        <a:pt x="81" y="9"/>
                      </a:lnTo>
                      <a:lnTo>
                        <a:pt x="74" y="0"/>
                      </a:lnTo>
                      <a:lnTo>
                        <a:pt x="0"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4" name="íṧ1ïḋê">
                  <a:extLst>
                    <a:ext uri="{FF2B5EF4-FFF2-40B4-BE49-F238E27FC236}">
                      <a16:creationId xmlns:a16="http://schemas.microsoft.com/office/drawing/2014/main" xmlns="" id="{6731C2F3-0F82-4323-A631-667666F24C30}"/>
                    </a:ext>
                  </a:extLst>
                </p:cNvPr>
                <p:cNvSpPr/>
                <p:nvPr/>
              </p:nvSpPr>
              <p:spPr bwMode="auto">
                <a:xfrm>
                  <a:off x="1355725" y="3203576"/>
                  <a:ext cx="39688" cy="3810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5" name="îs1ïḍé">
                  <a:extLst>
                    <a:ext uri="{FF2B5EF4-FFF2-40B4-BE49-F238E27FC236}">
                      <a16:creationId xmlns:a16="http://schemas.microsoft.com/office/drawing/2014/main" xmlns="" id="{D64ACB1E-DFEE-4BE5-A0CA-874D1D62BAA8}"/>
                    </a:ext>
                  </a:extLst>
                </p:cNvPr>
                <p:cNvSpPr/>
                <p:nvPr/>
              </p:nvSpPr>
              <p:spPr bwMode="auto">
                <a:xfrm>
                  <a:off x="1112838" y="3208338"/>
                  <a:ext cx="238125" cy="234950"/>
                </a:xfrm>
                <a:custGeom>
                  <a:avLst/>
                  <a:gdLst>
                    <a:gd name="T0" fmla="*/ 132 w 150"/>
                    <a:gd name="T1" fmla="*/ 131 h 148"/>
                    <a:gd name="T2" fmla="*/ 18 w 150"/>
                    <a:gd name="T3" fmla="*/ 131 h 148"/>
                    <a:gd name="T4" fmla="*/ 18 w 150"/>
                    <a:gd name="T5" fmla="*/ 18 h 148"/>
                    <a:gd name="T6" fmla="*/ 124 w 150"/>
                    <a:gd name="T7" fmla="*/ 18 h 148"/>
                    <a:gd name="T8" fmla="*/ 144 w 150"/>
                    <a:gd name="T9" fmla="*/ 0 h 148"/>
                    <a:gd name="T10" fmla="*/ 0 w 150"/>
                    <a:gd name="T11" fmla="*/ 0 h 148"/>
                    <a:gd name="T12" fmla="*/ 0 w 150"/>
                    <a:gd name="T13" fmla="*/ 148 h 148"/>
                    <a:gd name="T14" fmla="*/ 150 w 150"/>
                    <a:gd name="T15" fmla="*/ 148 h 148"/>
                    <a:gd name="T16" fmla="*/ 150 w 150"/>
                    <a:gd name="T17" fmla="*/ 55 h 148"/>
                    <a:gd name="T18" fmla="*/ 132 w 150"/>
                    <a:gd name="T19" fmla="*/ 73 h 148"/>
                    <a:gd name="T20" fmla="*/ 132 w 150"/>
                    <a:gd name="T21" fmla="*/ 13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48">
                      <a:moveTo>
                        <a:pt x="132" y="131"/>
                      </a:moveTo>
                      <a:lnTo>
                        <a:pt x="18" y="131"/>
                      </a:lnTo>
                      <a:lnTo>
                        <a:pt x="18" y="18"/>
                      </a:lnTo>
                      <a:lnTo>
                        <a:pt x="124" y="18"/>
                      </a:lnTo>
                      <a:lnTo>
                        <a:pt x="144" y="0"/>
                      </a:lnTo>
                      <a:lnTo>
                        <a:pt x="0" y="0"/>
                      </a:lnTo>
                      <a:lnTo>
                        <a:pt x="0" y="148"/>
                      </a:lnTo>
                      <a:lnTo>
                        <a:pt x="150" y="148"/>
                      </a:lnTo>
                      <a:lnTo>
                        <a:pt x="150" y="55"/>
                      </a:lnTo>
                      <a:lnTo>
                        <a:pt x="132" y="73"/>
                      </a:lnTo>
                      <a:lnTo>
                        <a:pt x="132"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11" name="íṡľïḋé">
                <a:extLst>
                  <a:ext uri="{FF2B5EF4-FFF2-40B4-BE49-F238E27FC236}">
                    <a16:creationId xmlns:a16="http://schemas.microsoft.com/office/drawing/2014/main" xmlns="" id="{3F677AA8-793A-4A7F-8583-16F45807D7A7}"/>
                  </a:ext>
                </a:extLst>
              </p:cNvPr>
              <p:cNvSpPr/>
              <p:nvPr/>
            </p:nvSpPr>
            <p:spPr bwMode="auto">
              <a:xfrm>
                <a:off x="15950294" y="-3530128"/>
                <a:ext cx="331883" cy="445083"/>
              </a:xfrm>
              <a:custGeom>
                <a:avLst/>
                <a:gdLst>
                  <a:gd name="T0" fmla="*/ 108 w 108"/>
                  <a:gd name="T1" fmla="*/ 145 h 145"/>
                  <a:gd name="T2" fmla="*/ 0 w 108"/>
                  <a:gd name="T3" fmla="*/ 145 h 145"/>
                  <a:gd name="T4" fmla="*/ 0 w 108"/>
                  <a:gd name="T5" fmla="*/ 135 h 145"/>
                  <a:gd name="T6" fmla="*/ 13 w 108"/>
                  <a:gd name="T7" fmla="*/ 124 h 145"/>
                  <a:gd name="T8" fmla="*/ 96 w 108"/>
                  <a:gd name="T9" fmla="*/ 124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3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9 w 108"/>
                  <a:gd name="T35" fmla="*/ 12 h 145"/>
                  <a:gd name="T36" fmla="*/ 60 w 108"/>
                  <a:gd name="T37" fmla="*/ 12 h 145"/>
                  <a:gd name="T38" fmla="*/ 68 w 108"/>
                  <a:gd name="T39" fmla="*/ 36 h 145"/>
                  <a:gd name="T40" fmla="*/ 41 w 108"/>
                  <a:gd name="T41" fmla="*/ 36 h 145"/>
                  <a:gd name="T42" fmla="*/ 49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5"/>
                      <a:pt x="0" y="135"/>
                      <a:pt x="0" y="135"/>
                    </a:cubicBezTo>
                    <a:cubicBezTo>
                      <a:pt x="13" y="124"/>
                      <a:pt x="13" y="124"/>
                      <a:pt x="13" y="124"/>
                    </a:cubicBezTo>
                    <a:cubicBezTo>
                      <a:pt x="96" y="124"/>
                      <a:pt x="96" y="124"/>
                      <a:pt x="96" y="124"/>
                    </a:cubicBezTo>
                    <a:cubicBezTo>
                      <a:pt x="108" y="135"/>
                      <a:pt x="108" y="135"/>
                      <a:pt x="108" y="135"/>
                    </a:cubicBezTo>
                    <a:lnTo>
                      <a:pt x="108" y="145"/>
                    </a:lnTo>
                    <a:close/>
                    <a:moveTo>
                      <a:pt x="16" y="116"/>
                    </a:moveTo>
                    <a:cubicBezTo>
                      <a:pt x="24" y="91"/>
                      <a:pt x="24" y="91"/>
                      <a:pt x="24" y="91"/>
                    </a:cubicBezTo>
                    <a:cubicBezTo>
                      <a:pt x="85" y="91"/>
                      <a:pt x="85" y="91"/>
                      <a:pt x="85" y="91"/>
                    </a:cubicBezTo>
                    <a:cubicBezTo>
                      <a:pt x="93" y="116"/>
                      <a:pt x="93" y="116"/>
                      <a:pt x="93"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9" y="12"/>
                    </a:moveTo>
                    <a:cubicBezTo>
                      <a:pt x="49" y="12"/>
                      <a:pt x="54" y="0"/>
                      <a:pt x="60" y="12"/>
                    </a:cubicBezTo>
                    <a:cubicBezTo>
                      <a:pt x="68" y="36"/>
                      <a:pt x="68" y="36"/>
                      <a:pt x="68" y="36"/>
                    </a:cubicBezTo>
                    <a:cubicBezTo>
                      <a:pt x="41" y="36"/>
                      <a:pt x="41" y="36"/>
                      <a:pt x="41" y="36"/>
                    </a:cubicBezTo>
                    <a:lnTo>
                      <a:pt x="49" y="12"/>
                    </a:lnTo>
                    <a:close/>
                  </a:path>
                </a:pathLst>
              </a:custGeom>
              <a:grpFill/>
              <a:ln>
                <a:noFill/>
              </a:ln>
            </p:spPr>
            <p:txBody>
              <a:bodyPr anchor="ctr"/>
              <a:lstStyle/>
              <a:p>
                <a:pPr algn="ctr"/>
                <a:endParaRPr/>
              </a:p>
            </p:txBody>
          </p:sp>
          <p:grpSp>
            <p:nvGrpSpPr>
              <p:cNvPr id="1512" name="ïṡliďe">
                <a:extLst>
                  <a:ext uri="{FF2B5EF4-FFF2-40B4-BE49-F238E27FC236}">
                    <a16:creationId xmlns:a16="http://schemas.microsoft.com/office/drawing/2014/main" xmlns="" id="{73A18BDD-4088-4E4F-92F5-F1DB3A596EDB}"/>
                  </a:ext>
                </a:extLst>
              </p:cNvPr>
              <p:cNvGrpSpPr/>
              <p:nvPr/>
            </p:nvGrpSpPr>
            <p:grpSpPr>
              <a:xfrm>
                <a:off x="17551824" y="-2947477"/>
                <a:ext cx="262420" cy="396200"/>
                <a:chOff x="549275" y="4406901"/>
                <a:chExt cx="161926" cy="244475"/>
              </a:xfrm>
              <a:grpFill/>
            </p:grpSpPr>
            <p:sp>
              <p:nvSpPr>
                <p:cNvPr id="1548" name="îṥḻíḓé">
                  <a:extLst>
                    <a:ext uri="{FF2B5EF4-FFF2-40B4-BE49-F238E27FC236}">
                      <a16:creationId xmlns:a16="http://schemas.microsoft.com/office/drawing/2014/main" xmlns="" id="{E6B6CE16-F0A4-4D01-BF2D-8C16C2D49D39}"/>
                    </a:ext>
                  </a:extLst>
                </p:cNvPr>
                <p:cNvSpPr/>
                <p:nvPr/>
              </p:nvSpPr>
              <p:spPr bwMode="auto">
                <a:xfrm>
                  <a:off x="549275" y="4406901"/>
                  <a:ext cx="138113" cy="244475"/>
                </a:xfrm>
                <a:custGeom>
                  <a:avLst/>
                  <a:gdLst>
                    <a:gd name="T0" fmla="*/ 66 w 73"/>
                    <a:gd name="T1" fmla="*/ 105 h 129"/>
                    <a:gd name="T2" fmla="*/ 7 w 73"/>
                    <a:gd name="T3" fmla="*/ 105 h 129"/>
                    <a:gd name="T4" fmla="*/ 7 w 73"/>
                    <a:gd name="T5" fmla="*/ 16 h 129"/>
                    <a:gd name="T6" fmla="*/ 66 w 73"/>
                    <a:gd name="T7" fmla="*/ 16 h 129"/>
                    <a:gd name="T8" fmla="*/ 66 w 73"/>
                    <a:gd name="T9" fmla="*/ 35 h 129"/>
                    <a:gd name="T10" fmla="*/ 73 w 73"/>
                    <a:gd name="T11" fmla="*/ 35 h 129"/>
                    <a:gd name="T12" fmla="*/ 73 w 73"/>
                    <a:gd name="T13" fmla="*/ 10 h 129"/>
                    <a:gd name="T14" fmla="*/ 63 w 73"/>
                    <a:gd name="T15" fmla="*/ 0 h 129"/>
                    <a:gd name="T16" fmla="*/ 9 w 73"/>
                    <a:gd name="T17" fmla="*/ 0 h 129"/>
                    <a:gd name="T18" fmla="*/ 0 w 73"/>
                    <a:gd name="T19" fmla="*/ 10 h 129"/>
                    <a:gd name="T20" fmla="*/ 0 w 73"/>
                    <a:gd name="T21" fmla="*/ 120 h 129"/>
                    <a:gd name="T22" fmla="*/ 9 w 73"/>
                    <a:gd name="T23" fmla="*/ 129 h 129"/>
                    <a:gd name="T24" fmla="*/ 63 w 73"/>
                    <a:gd name="T25" fmla="*/ 129 h 129"/>
                    <a:gd name="T26" fmla="*/ 73 w 73"/>
                    <a:gd name="T27" fmla="*/ 120 h 129"/>
                    <a:gd name="T28" fmla="*/ 73 w 73"/>
                    <a:gd name="T29" fmla="*/ 79 h 129"/>
                    <a:gd name="T30" fmla="*/ 66 w 73"/>
                    <a:gd name="T31" fmla="*/ 79 h 129"/>
                    <a:gd name="T32" fmla="*/ 66 w 73"/>
                    <a:gd name="T33" fmla="*/ 105 h 129"/>
                    <a:gd name="T34" fmla="*/ 57 w 73"/>
                    <a:gd name="T35" fmla="*/ 6 h 129"/>
                    <a:gd name="T36" fmla="*/ 60 w 73"/>
                    <a:gd name="T37" fmla="*/ 9 h 129"/>
                    <a:gd name="T38" fmla="*/ 57 w 73"/>
                    <a:gd name="T39" fmla="*/ 11 h 129"/>
                    <a:gd name="T40" fmla="*/ 55 w 73"/>
                    <a:gd name="T41" fmla="*/ 9 h 129"/>
                    <a:gd name="T42" fmla="*/ 57 w 73"/>
                    <a:gd name="T43" fmla="*/ 6 h 129"/>
                    <a:gd name="T44" fmla="*/ 24 w 73"/>
                    <a:gd name="T45" fmla="*/ 7 h 129"/>
                    <a:gd name="T46" fmla="*/ 49 w 73"/>
                    <a:gd name="T47" fmla="*/ 7 h 129"/>
                    <a:gd name="T48" fmla="*/ 49 w 73"/>
                    <a:gd name="T49" fmla="*/ 10 h 129"/>
                    <a:gd name="T50" fmla="*/ 24 w 73"/>
                    <a:gd name="T51" fmla="*/ 10 h 129"/>
                    <a:gd name="T52" fmla="*/ 24 w 73"/>
                    <a:gd name="T53" fmla="*/ 7 h 129"/>
                    <a:gd name="T54" fmla="*/ 48 w 73"/>
                    <a:gd name="T55" fmla="*/ 119 h 129"/>
                    <a:gd name="T56" fmla="*/ 25 w 73"/>
                    <a:gd name="T57" fmla="*/ 119 h 129"/>
                    <a:gd name="T58" fmla="*/ 25 w 73"/>
                    <a:gd name="T59" fmla="*/ 112 h 129"/>
                    <a:gd name="T60" fmla="*/ 48 w 73"/>
                    <a:gd name="T61" fmla="*/ 112 h 129"/>
                    <a:gd name="T62" fmla="*/ 48 w 73"/>
                    <a:gd name="T63"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129">
                      <a:moveTo>
                        <a:pt x="66" y="105"/>
                      </a:moveTo>
                      <a:cubicBezTo>
                        <a:pt x="7" y="105"/>
                        <a:pt x="7" y="105"/>
                        <a:pt x="7" y="105"/>
                      </a:cubicBezTo>
                      <a:cubicBezTo>
                        <a:pt x="7" y="16"/>
                        <a:pt x="7" y="16"/>
                        <a:pt x="7" y="16"/>
                      </a:cubicBezTo>
                      <a:cubicBezTo>
                        <a:pt x="66" y="16"/>
                        <a:pt x="66" y="16"/>
                        <a:pt x="66" y="16"/>
                      </a:cubicBezTo>
                      <a:cubicBezTo>
                        <a:pt x="66" y="35"/>
                        <a:pt x="66" y="35"/>
                        <a:pt x="66" y="35"/>
                      </a:cubicBezTo>
                      <a:cubicBezTo>
                        <a:pt x="73" y="35"/>
                        <a:pt x="73" y="35"/>
                        <a:pt x="73" y="35"/>
                      </a:cubicBezTo>
                      <a:cubicBezTo>
                        <a:pt x="73" y="10"/>
                        <a:pt x="73" y="10"/>
                        <a:pt x="73" y="10"/>
                      </a:cubicBezTo>
                      <a:cubicBezTo>
                        <a:pt x="73" y="5"/>
                        <a:pt x="68" y="0"/>
                        <a:pt x="63" y="0"/>
                      </a:cubicBezTo>
                      <a:cubicBezTo>
                        <a:pt x="9" y="0"/>
                        <a:pt x="9" y="0"/>
                        <a:pt x="9" y="0"/>
                      </a:cubicBezTo>
                      <a:cubicBezTo>
                        <a:pt x="4" y="0"/>
                        <a:pt x="0" y="5"/>
                        <a:pt x="0" y="10"/>
                      </a:cubicBezTo>
                      <a:cubicBezTo>
                        <a:pt x="0" y="120"/>
                        <a:pt x="0" y="120"/>
                        <a:pt x="0" y="120"/>
                      </a:cubicBezTo>
                      <a:cubicBezTo>
                        <a:pt x="0" y="125"/>
                        <a:pt x="4" y="129"/>
                        <a:pt x="9" y="129"/>
                      </a:cubicBezTo>
                      <a:cubicBezTo>
                        <a:pt x="63" y="129"/>
                        <a:pt x="63" y="129"/>
                        <a:pt x="63" y="129"/>
                      </a:cubicBezTo>
                      <a:cubicBezTo>
                        <a:pt x="68" y="129"/>
                        <a:pt x="73" y="125"/>
                        <a:pt x="73" y="120"/>
                      </a:cubicBezTo>
                      <a:cubicBezTo>
                        <a:pt x="73" y="79"/>
                        <a:pt x="73" y="79"/>
                        <a:pt x="73" y="79"/>
                      </a:cubicBezTo>
                      <a:cubicBezTo>
                        <a:pt x="66" y="79"/>
                        <a:pt x="66" y="79"/>
                        <a:pt x="66" y="79"/>
                      </a:cubicBezTo>
                      <a:lnTo>
                        <a:pt x="66" y="105"/>
                      </a:lnTo>
                      <a:close/>
                      <a:moveTo>
                        <a:pt x="57" y="6"/>
                      </a:moveTo>
                      <a:cubicBezTo>
                        <a:pt x="58" y="6"/>
                        <a:pt x="60" y="7"/>
                        <a:pt x="60" y="9"/>
                      </a:cubicBezTo>
                      <a:cubicBezTo>
                        <a:pt x="60" y="10"/>
                        <a:pt x="58" y="11"/>
                        <a:pt x="57" y="11"/>
                      </a:cubicBezTo>
                      <a:cubicBezTo>
                        <a:pt x="56" y="11"/>
                        <a:pt x="55" y="10"/>
                        <a:pt x="55" y="9"/>
                      </a:cubicBezTo>
                      <a:cubicBezTo>
                        <a:pt x="55" y="7"/>
                        <a:pt x="56" y="6"/>
                        <a:pt x="57" y="6"/>
                      </a:cubicBezTo>
                      <a:close/>
                      <a:moveTo>
                        <a:pt x="24" y="7"/>
                      </a:moveTo>
                      <a:cubicBezTo>
                        <a:pt x="49" y="7"/>
                        <a:pt x="49" y="7"/>
                        <a:pt x="49" y="7"/>
                      </a:cubicBezTo>
                      <a:cubicBezTo>
                        <a:pt x="49" y="10"/>
                        <a:pt x="49" y="10"/>
                        <a:pt x="49" y="10"/>
                      </a:cubicBezTo>
                      <a:cubicBezTo>
                        <a:pt x="24" y="10"/>
                        <a:pt x="24" y="10"/>
                        <a:pt x="24" y="10"/>
                      </a:cubicBezTo>
                      <a:lnTo>
                        <a:pt x="24" y="7"/>
                      </a:lnTo>
                      <a:close/>
                      <a:moveTo>
                        <a:pt x="48" y="119"/>
                      </a:moveTo>
                      <a:cubicBezTo>
                        <a:pt x="25" y="119"/>
                        <a:pt x="25" y="119"/>
                        <a:pt x="25" y="119"/>
                      </a:cubicBezTo>
                      <a:cubicBezTo>
                        <a:pt x="25" y="112"/>
                        <a:pt x="25" y="112"/>
                        <a:pt x="25" y="112"/>
                      </a:cubicBezTo>
                      <a:cubicBezTo>
                        <a:pt x="48" y="112"/>
                        <a:pt x="48" y="112"/>
                        <a:pt x="48" y="112"/>
                      </a:cubicBezTo>
                      <a:lnTo>
                        <a:pt x="48"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9" name="íŝliḑê">
                  <a:extLst>
                    <a:ext uri="{FF2B5EF4-FFF2-40B4-BE49-F238E27FC236}">
                      <a16:creationId xmlns:a16="http://schemas.microsoft.com/office/drawing/2014/main" xmlns="" id="{7C8AF94A-9B20-4155-BD6A-8B812C507CA9}"/>
                    </a:ext>
                  </a:extLst>
                </p:cNvPr>
                <p:cNvSpPr/>
                <p:nvPr/>
              </p:nvSpPr>
              <p:spPr bwMode="auto">
                <a:xfrm>
                  <a:off x="608013" y="4478338"/>
                  <a:ext cx="103188" cy="98425"/>
                </a:xfrm>
                <a:custGeom>
                  <a:avLst/>
                  <a:gdLst>
                    <a:gd name="T0" fmla="*/ 0 w 65"/>
                    <a:gd name="T1" fmla="*/ 44 h 62"/>
                    <a:gd name="T2" fmla="*/ 8 w 65"/>
                    <a:gd name="T3" fmla="*/ 44 h 62"/>
                    <a:gd name="T4" fmla="*/ 0 w 65"/>
                    <a:gd name="T5" fmla="*/ 62 h 62"/>
                    <a:gd name="T6" fmla="*/ 22 w 65"/>
                    <a:gd name="T7" fmla="*/ 44 h 62"/>
                    <a:gd name="T8" fmla="*/ 65 w 65"/>
                    <a:gd name="T9" fmla="*/ 44 h 62"/>
                    <a:gd name="T10" fmla="*/ 65 w 65"/>
                    <a:gd name="T11" fmla="*/ 0 h 62"/>
                    <a:gd name="T12" fmla="*/ 0 w 65"/>
                    <a:gd name="T13" fmla="*/ 0 h 62"/>
                    <a:gd name="T14" fmla="*/ 0 w 65"/>
                    <a:gd name="T15" fmla="*/ 44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0" y="44"/>
                      </a:moveTo>
                      <a:lnTo>
                        <a:pt x="8" y="44"/>
                      </a:lnTo>
                      <a:lnTo>
                        <a:pt x="0" y="62"/>
                      </a:lnTo>
                      <a:lnTo>
                        <a:pt x="22" y="44"/>
                      </a:lnTo>
                      <a:lnTo>
                        <a:pt x="65" y="44"/>
                      </a:lnTo>
                      <a:lnTo>
                        <a:pt x="65" y="0"/>
                      </a:lnTo>
                      <a:lnTo>
                        <a:pt x="0" y="0"/>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13" name="îṥ1ïḍe">
                <a:extLst>
                  <a:ext uri="{FF2B5EF4-FFF2-40B4-BE49-F238E27FC236}">
                    <a16:creationId xmlns:a16="http://schemas.microsoft.com/office/drawing/2014/main" xmlns="" id="{BE490FED-933B-43A0-AD4E-BA353678E7CF}"/>
                  </a:ext>
                </a:extLst>
              </p:cNvPr>
              <p:cNvSpPr/>
              <p:nvPr/>
            </p:nvSpPr>
            <p:spPr bwMode="auto">
              <a:xfrm>
                <a:off x="19478852" y="-3012882"/>
                <a:ext cx="364412" cy="248109"/>
              </a:xfrm>
              <a:custGeom>
                <a:avLst/>
                <a:gdLst>
                  <a:gd name="T0" fmla="*/ 135 w 157"/>
                  <a:gd name="T1" fmla="*/ 47 h 107"/>
                  <a:gd name="T2" fmla="*/ 137 w 157"/>
                  <a:gd name="T3" fmla="*/ 37 h 107"/>
                  <a:gd name="T4" fmla="*/ 100 w 157"/>
                  <a:gd name="T5" fmla="*/ 0 h 107"/>
                  <a:gd name="T6" fmla="*/ 73 w 157"/>
                  <a:gd name="T7" fmla="*/ 18 h 107"/>
                  <a:gd name="T8" fmla="*/ 46 w 157"/>
                  <a:gd name="T9" fmla="*/ 8 h 107"/>
                  <a:gd name="T10" fmla="*/ 20 w 157"/>
                  <a:gd name="T11" fmla="*/ 40 h 107"/>
                  <a:gd name="T12" fmla="*/ 21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7 h 107"/>
                  <a:gd name="T24" fmla="*/ 120 w 157"/>
                  <a:gd name="T25" fmla="*/ 101 h 107"/>
                  <a:gd name="T26" fmla="*/ 79 w 157"/>
                  <a:gd name="T27" fmla="*/ 101 h 107"/>
                  <a:gd name="T28" fmla="*/ 104 w 157"/>
                  <a:gd name="T29" fmla="*/ 76 h 107"/>
                  <a:gd name="T30" fmla="*/ 103 w 157"/>
                  <a:gd name="T31" fmla="*/ 73 h 107"/>
                  <a:gd name="T32" fmla="*/ 92 w 157"/>
                  <a:gd name="T33" fmla="*/ 73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1 w 157"/>
                  <a:gd name="T51" fmla="*/ 76 h 107"/>
                  <a:gd name="T52" fmla="*/ 76 w 157"/>
                  <a:gd name="T53" fmla="*/ 101 h 107"/>
                  <a:gd name="T54" fmla="*/ 38 w 157"/>
                  <a:gd name="T55" fmla="*/ 101 h 107"/>
                  <a:gd name="T56" fmla="*/ 11 w 157"/>
                  <a:gd name="T57" fmla="*/ 75 h 107"/>
                  <a:gd name="T58" fmla="*/ 29 w 157"/>
                  <a:gd name="T59" fmla="*/ 50 h 107"/>
                  <a:gd name="T60" fmla="*/ 28 w 157"/>
                  <a:gd name="T61" fmla="*/ 44 h 107"/>
                  <a:gd name="T62" fmla="*/ 51 w 157"/>
                  <a:gd name="T63" fmla="*/ 17 h 107"/>
                  <a:gd name="T64" fmla="*/ 75 w 157"/>
                  <a:gd name="T65" fmla="*/ 30 h 107"/>
                  <a:gd name="T66" fmla="*/ 98 w 157"/>
                  <a:gd name="T67" fmla="*/ 11 h 107"/>
                  <a:gd name="T68" fmla="*/ 128 w 157"/>
                  <a:gd name="T69" fmla="*/ 42 h 107"/>
                  <a:gd name="T70" fmla="*/ 127 w 157"/>
                  <a:gd name="T71" fmla="*/ 50 h 107"/>
                  <a:gd name="T72" fmla="*/ 147 w 157"/>
                  <a:gd name="T73" fmla="*/ 75 h 107"/>
                  <a:gd name="T74" fmla="*/ 120 w 157"/>
                  <a:gd name="T75"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7"/>
                    </a:moveTo>
                    <a:cubicBezTo>
                      <a:pt x="136" y="44"/>
                      <a:pt x="137" y="40"/>
                      <a:pt x="137" y="37"/>
                    </a:cubicBezTo>
                    <a:cubicBezTo>
                      <a:pt x="137" y="17"/>
                      <a:pt x="120" y="0"/>
                      <a:pt x="100" y="0"/>
                    </a:cubicBezTo>
                    <a:cubicBezTo>
                      <a:pt x="76" y="0"/>
                      <a:pt x="73" y="18"/>
                      <a:pt x="73" y="18"/>
                    </a:cubicBezTo>
                    <a:cubicBezTo>
                      <a:pt x="73" y="18"/>
                      <a:pt x="63" y="6"/>
                      <a:pt x="46" y="8"/>
                    </a:cubicBezTo>
                    <a:cubicBezTo>
                      <a:pt x="30" y="11"/>
                      <a:pt x="20" y="25"/>
                      <a:pt x="20" y="40"/>
                    </a:cubicBezTo>
                    <a:cubicBezTo>
                      <a:pt x="20" y="42"/>
                      <a:pt x="20" y="45"/>
                      <a:pt x="21"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1"/>
                      <a:pt x="135" y="47"/>
                    </a:cubicBezTo>
                    <a:close/>
                    <a:moveTo>
                      <a:pt x="120" y="101"/>
                    </a:moveTo>
                    <a:cubicBezTo>
                      <a:pt x="79" y="101"/>
                      <a:pt x="79" y="101"/>
                      <a:pt x="79" y="101"/>
                    </a:cubicBezTo>
                    <a:cubicBezTo>
                      <a:pt x="82" y="97"/>
                      <a:pt x="104" y="76"/>
                      <a:pt x="104" y="76"/>
                    </a:cubicBezTo>
                    <a:cubicBezTo>
                      <a:pt x="104" y="76"/>
                      <a:pt x="107" y="73"/>
                      <a:pt x="103" y="73"/>
                    </a:cubicBezTo>
                    <a:cubicBezTo>
                      <a:pt x="99" y="73"/>
                      <a:pt x="92" y="73"/>
                      <a:pt x="92" y="73"/>
                    </a:cubicBezTo>
                    <a:cubicBezTo>
                      <a:pt x="92" y="73"/>
                      <a:pt x="92" y="71"/>
                      <a:pt x="92" y="68"/>
                    </a:cubicBezTo>
                    <a:cubicBezTo>
                      <a:pt x="92" y="60"/>
                      <a:pt x="92" y="44"/>
                      <a:pt x="92" y="37"/>
                    </a:cubicBezTo>
                    <a:cubicBezTo>
                      <a:pt x="92" y="37"/>
                      <a:pt x="92" y="36"/>
                      <a:pt x="90" y="36"/>
                    </a:cubicBezTo>
                    <a:cubicBezTo>
                      <a:pt x="88" y="36"/>
                      <a:pt x="67" y="36"/>
                      <a:pt x="64" y="36"/>
                    </a:cubicBezTo>
                    <a:cubicBezTo>
                      <a:pt x="62" y="36"/>
                      <a:pt x="62" y="38"/>
                      <a:pt x="62" y="38"/>
                    </a:cubicBezTo>
                    <a:cubicBezTo>
                      <a:pt x="62" y="44"/>
                      <a:pt x="62" y="60"/>
                      <a:pt x="62" y="68"/>
                    </a:cubicBezTo>
                    <a:cubicBezTo>
                      <a:pt x="62" y="71"/>
                      <a:pt x="62" y="73"/>
                      <a:pt x="62" y="73"/>
                    </a:cubicBezTo>
                    <a:cubicBezTo>
                      <a:pt x="62" y="73"/>
                      <a:pt x="54" y="73"/>
                      <a:pt x="51" y="73"/>
                    </a:cubicBezTo>
                    <a:cubicBezTo>
                      <a:pt x="48" y="73"/>
                      <a:pt x="51" y="76"/>
                      <a:pt x="51" y="76"/>
                    </a:cubicBezTo>
                    <a:cubicBezTo>
                      <a:pt x="76" y="101"/>
                      <a:pt x="76" y="101"/>
                      <a:pt x="76" y="101"/>
                    </a:cubicBezTo>
                    <a:cubicBezTo>
                      <a:pt x="38" y="101"/>
                      <a:pt x="38" y="101"/>
                      <a:pt x="38" y="101"/>
                    </a:cubicBezTo>
                    <a:cubicBezTo>
                      <a:pt x="23" y="101"/>
                      <a:pt x="11" y="89"/>
                      <a:pt x="11" y="75"/>
                    </a:cubicBezTo>
                    <a:cubicBezTo>
                      <a:pt x="11" y="63"/>
                      <a:pt x="19" y="54"/>
                      <a:pt x="29" y="50"/>
                    </a:cubicBezTo>
                    <a:cubicBezTo>
                      <a:pt x="28" y="48"/>
                      <a:pt x="28" y="46"/>
                      <a:pt x="28" y="44"/>
                    </a:cubicBezTo>
                    <a:cubicBezTo>
                      <a:pt x="28" y="32"/>
                      <a:pt x="37" y="20"/>
                      <a:pt x="51" y="17"/>
                    </a:cubicBezTo>
                    <a:cubicBezTo>
                      <a:pt x="66" y="16"/>
                      <a:pt x="75" y="30"/>
                      <a:pt x="75" y="30"/>
                    </a:cubicBezTo>
                    <a:cubicBezTo>
                      <a:pt x="75" y="30"/>
                      <a:pt x="77" y="11"/>
                      <a:pt x="98" y="11"/>
                    </a:cubicBezTo>
                    <a:cubicBezTo>
                      <a:pt x="115" y="11"/>
                      <a:pt x="128" y="25"/>
                      <a:pt x="128" y="42"/>
                    </a:cubicBezTo>
                    <a:cubicBezTo>
                      <a:pt x="128" y="45"/>
                      <a:pt x="128" y="48"/>
                      <a:pt x="127" y="50"/>
                    </a:cubicBezTo>
                    <a:cubicBezTo>
                      <a:pt x="138" y="53"/>
                      <a:pt x="147" y="63"/>
                      <a:pt x="147" y="75"/>
                    </a:cubicBezTo>
                    <a:cubicBezTo>
                      <a:pt x="147" y="89"/>
                      <a:pt x="135" y="101"/>
                      <a:pt x="120" y="101"/>
                    </a:cubicBezTo>
                    <a:close/>
                  </a:path>
                </a:pathLst>
              </a:custGeom>
              <a:grpFill/>
              <a:ln>
                <a:noFill/>
              </a:ln>
            </p:spPr>
            <p:txBody>
              <a:bodyPr anchor="ctr"/>
              <a:lstStyle/>
              <a:p>
                <a:pPr algn="ctr"/>
                <a:endParaRPr/>
              </a:p>
            </p:txBody>
          </p:sp>
          <p:grpSp>
            <p:nvGrpSpPr>
              <p:cNvPr id="1514" name="î$1îďé">
                <a:extLst>
                  <a:ext uri="{FF2B5EF4-FFF2-40B4-BE49-F238E27FC236}">
                    <a16:creationId xmlns:a16="http://schemas.microsoft.com/office/drawing/2014/main" xmlns="" id="{96E4D31C-AF93-485C-B478-0EACC3C54E26}"/>
                  </a:ext>
                </a:extLst>
              </p:cNvPr>
              <p:cNvGrpSpPr/>
              <p:nvPr/>
            </p:nvGrpSpPr>
            <p:grpSpPr>
              <a:xfrm>
                <a:off x="16542818" y="-3213845"/>
                <a:ext cx="352465" cy="357608"/>
                <a:chOff x="2360613" y="2686051"/>
                <a:chExt cx="217488" cy="220662"/>
              </a:xfrm>
              <a:grpFill/>
            </p:grpSpPr>
            <p:sp>
              <p:nvSpPr>
                <p:cNvPr id="1545" name="îṣlíḍê">
                  <a:extLst>
                    <a:ext uri="{FF2B5EF4-FFF2-40B4-BE49-F238E27FC236}">
                      <a16:creationId xmlns:a16="http://schemas.microsoft.com/office/drawing/2014/main" xmlns="" id="{11FF0914-A81A-4E8E-848B-ED4D99A10FFF}"/>
                    </a:ext>
                  </a:extLst>
                </p:cNvPr>
                <p:cNvSpPr/>
                <p:nvPr/>
              </p:nvSpPr>
              <p:spPr bwMode="auto">
                <a:xfrm>
                  <a:off x="2427288" y="2686051"/>
                  <a:ext cx="150813" cy="150813"/>
                </a:xfrm>
                <a:custGeom>
                  <a:avLst/>
                  <a:gdLst>
                    <a:gd name="T0" fmla="*/ 65 w 79"/>
                    <a:gd name="T1" fmla="*/ 14 h 79"/>
                    <a:gd name="T2" fmla="*/ 14 w 79"/>
                    <a:gd name="T3" fmla="*/ 14 h 79"/>
                    <a:gd name="T4" fmla="*/ 12 w 79"/>
                    <a:gd name="T5" fmla="*/ 63 h 79"/>
                    <a:gd name="T6" fmla="*/ 12 w 79"/>
                    <a:gd name="T7" fmla="*/ 63 h 79"/>
                    <a:gd name="T8" fmla="*/ 17 w 79"/>
                    <a:gd name="T9" fmla="*/ 68 h 79"/>
                    <a:gd name="T10" fmla="*/ 65 w 79"/>
                    <a:gd name="T11" fmla="*/ 65 h 79"/>
                    <a:gd name="T12" fmla="*/ 65 w 79"/>
                    <a:gd name="T13" fmla="*/ 14 h 79"/>
                    <a:gd name="T14" fmla="*/ 58 w 79"/>
                    <a:gd name="T15" fmla="*/ 59 h 79"/>
                    <a:gd name="T16" fmla="*/ 20 w 79"/>
                    <a:gd name="T17" fmla="*/ 59 h 79"/>
                    <a:gd name="T18" fmla="*/ 20 w 79"/>
                    <a:gd name="T19" fmla="*/ 21 h 79"/>
                    <a:gd name="T20" fmla="*/ 59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1" y="27"/>
                        <a:pt x="0" y="48"/>
                        <a:pt x="12" y="63"/>
                      </a:cubicBezTo>
                      <a:cubicBezTo>
                        <a:pt x="12" y="63"/>
                        <a:pt x="12" y="63"/>
                        <a:pt x="12" y="63"/>
                      </a:cubicBezTo>
                      <a:cubicBezTo>
                        <a:pt x="14" y="65"/>
                        <a:pt x="15" y="66"/>
                        <a:pt x="17" y="68"/>
                      </a:cubicBezTo>
                      <a:cubicBezTo>
                        <a:pt x="31" y="79"/>
                        <a:pt x="52" y="78"/>
                        <a:pt x="65" y="65"/>
                      </a:cubicBezTo>
                      <a:cubicBezTo>
                        <a:pt x="79" y="51"/>
                        <a:pt x="79" y="28"/>
                        <a:pt x="65" y="14"/>
                      </a:cubicBezTo>
                      <a:close/>
                      <a:moveTo>
                        <a:pt x="58" y="59"/>
                      </a:moveTo>
                      <a:cubicBezTo>
                        <a:pt x="48" y="69"/>
                        <a:pt x="31" y="69"/>
                        <a:pt x="20" y="59"/>
                      </a:cubicBezTo>
                      <a:cubicBezTo>
                        <a:pt x="10" y="48"/>
                        <a:pt x="10" y="31"/>
                        <a:pt x="20" y="21"/>
                      </a:cubicBezTo>
                      <a:cubicBezTo>
                        <a:pt x="31" y="10"/>
                        <a:pt x="48" y="10"/>
                        <a:pt x="59"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6" name="išļíḑè">
                  <a:extLst>
                    <a:ext uri="{FF2B5EF4-FFF2-40B4-BE49-F238E27FC236}">
                      <a16:creationId xmlns:a16="http://schemas.microsoft.com/office/drawing/2014/main" xmlns="" id="{8AF7B6FA-76BD-417A-ACF0-689CDC1AC7CF}"/>
                    </a:ext>
                  </a:extLst>
                </p:cNvPr>
                <p:cNvSpPr/>
                <p:nvPr/>
              </p:nvSpPr>
              <p:spPr bwMode="auto">
                <a:xfrm>
                  <a:off x="2360613" y="2814638"/>
                  <a:ext cx="92075" cy="92075"/>
                </a:xfrm>
                <a:custGeom>
                  <a:avLst/>
                  <a:gdLst>
                    <a:gd name="T0" fmla="*/ 0 w 58"/>
                    <a:gd name="T1" fmla="*/ 46 h 58"/>
                    <a:gd name="T2" fmla="*/ 11 w 58"/>
                    <a:gd name="T3" fmla="*/ 58 h 58"/>
                    <a:gd name="T4" fmla="*/ 58 w 58"/>
                    <a:gd name="T5" fmla="*/ 7 h 58"/>
                    <a:gd name="T6" fmla="*/ 50 w 58"/>
                    <a:gd name="T7" fmla="*/ 0 h 58"/>
                    <a:gd name="T8" fmla="*/ 0 w 58"/>
                    <a:gd name="T9" fmla="*/ 46 h 58"/>
                  </a:gdLst>
                  <a:ahLst/>
                  <a:cxnLst>
                    <a:cxn ang="0">
                      <a:pos x="T0" y="T1"/>
                    </a:cxn>
                    <a:cxn ang="0">
                      <a:pos x="T2" y="T3"/>
                    </a:cxn>
                    <a:cxn ang="0">
                      <a:pos x="T4" y="T5"/>
                    </a:cxn>
                    <a:cxn ang="0">
                      <a:pos x="T6" y="T7"/>
                    </a:cxn>
                    <a:cxn ang="0">
                      <a:pos x="T8" y="T9"/>
                    </a:cxn>
                  </a:cxnLst>
                  <a:rect l="0" t="0" r="r" b="b"/>
                  <a:pathLst>
                    <a:path w="58" h="58">
                      <a:moveTo>
                        <a:pt x="0" y="46"/>
                      </a:moveTo>
                      <a:lnTo>
                        <a:pt x="11" y="58"/>
                      </a:lnTo>
                      <a:lnTo>
                        <a:pt x="58" y="7"/>
                      </a:lnTo>
                      <a:lnTo>
                        <a:pt x="50" y="0"/>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7" name="iS1îḋe">
                  <a:extLst>
                    <a:ext uri="{FF2B5EF4-FFF2-40B4-BE49-F238E27FC236}">
                      <a16:creationId xmlns:a16="http://schemas.microsoft.com/office/drawing/2014/main" xmlns="" id="{AADC5CB7-E1ED-4169-BE8B-538E46CCA4F5}"/>
                    </a:ext>
                  </a:extLst>
                </p:cNvPr>
                <p:cNvSpPr/>
                <p:nvPr/>
              </p:nvSpPr>
              <p:spPr bwMode="auto">
                <a:xfrm>
                  <a:off x="2505075" y="2736851"/>
                  <a:ext cx="57150" cy="68263"/>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1"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515" name="îşḷïḑê">
                <a:extLst>
                  <a:ext uri="{FF2B5EF4-FFF2-40B4-BE49-F238E27FC236}">
                    <a16:creationId xmlns:a16="http://schemas.microsoft.com/office/drawing/2014/main" xmlns="" id="{AB817E29-7DED-4DC6-A87F-EB959F350714}"/>
                  </a:ext>
                </a:extLst>
              </p:cNvPr>
              <p:cNvGrpSpPr/>
              <p:nvPr/>
            </p:nvGrpSpPr>
            <p:grpSpPr>
              <a:xfrm>
                <a:off x="16192328" y="-3513480"/>
                <a:ext cx="352465" cy="357608"/>
                <a:chOff x="2360613" y="2686051"/>
                <a:chExt cx="217488" cy="220662"/>
              </a:xfrm>
              <a:grpFill/>
            </p:grpSpPr>
            <p:sp>
              <p:nvSpPr>
                <p:cNvPr id="1542" name="is1îḍè">
                  <a:extLst>
                    <a:ext uri="{FF2B5EF4-FFF2-40B4-BE49-F238E27FC236}">
                      <a16:creationId xmlns:a16="http://schemas.microsoft.com/office/drawing/2014/main" xmlns="" id="{3C530242-0FD7-4A37-AD59-AE5399989109}"/>
                    </a:ext>
                  </a:extLst>
                </p:cNvPr>
                <p:cNvSpPr/>
                <p:nvPr/>
              </p:nvSpPr>
              <p:spPr bwMode="auto">
                <a:xfrm>
                  <a:off x="2427288" y="2686051"/>
                  <a:ext cx="150813" cy="150813"/>
                </a:xfrm>
                <a:custGeom>
                  <a:avLst/>
                  <a:gdLst>
                    <a:gd name="T0" fmla="*/ 65 w 79"/>
                    <a:gd name="T1" fmla="*/ 14 h 79"/>
                    <a:gd name="T2" fmla="*/ 14 w 79"/>
                    <a:gd name="T3" fmla="*/ 14 h 79"/>
                    <a:gd name="T4" fmla="*/ 12 w 79"/>
                    <a:gd name="T5" fmla="*/ 63 h 79"/>
                    <a:gd name="T6" fmla="*/ 12 w 79"/>
                    <a:gd name="T7" fmla="*/ 63 h 79"/>
                    <a:gd name="T8" fmla="*/ 17 w 79"/>
                    <a:gd name="T9" fmla="*/ 68 h 79"/>
                    <a:gd name="T10" fmla="*/ 65 w 79"/>
                    <a:gd name="T11" fmla="*/ 65 h 79"/>
                    <a:gd name="T12" fmla="*/ 65 w 79"/>
                    <a:gd name="T13" fmla="*/ 14 h 79"/>
                    <a:gd name="T14" fmla="*/ 58 w 79"/>
                    <a:gd name="T15" fmla="*/ 59 h 79"/>
                    <a:gd name="T16" fmla="*/ 20 w 79"/>
                    <a:gd name="T17" fmla="*/ 59 h 79"/>
                    <a:gd name="T18" fmla="*/ 20 w 79"/>
                    <a:gd name="T19" fmla="*/ 21 h 79"/>
                    <a:gd name="T20" fmla="*/ 59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1" y="27"/>
                        <a:pt x="0" y="48"/>
                        <a:pt x="12" y="63"/>
                      </a:cubicBezTo>
                      <a:cubicBezTo>
                        <a:pt x="12" y="63"/>
                        <a:pt x="12" y="63"/>
                        <a:pt x="12" y="63"/>
                      </a:cubicBezTo>
                      <a:cubicBezTo>
                        <a:pt x="14" y="65"/>
                        <a:pt x="15" y="66"/>
                        <a:pt x="17" y="68"/>
                      </a:cubicBezTo>
                      <a:cubicBezTo>
                        <a:pt x="31" y="79"/>
                        <a:pt x="52" y="78"/>
                        <a:pt x="65" y="65"/>
                      </a:cubicBezTo>
                      <a:cubicBezTo>
                        <a:pt x="79" y="51"/>
                        <a:pt x="79" y="28"/>
                        <a:pt x="65" y="14"/>
                      </a:cubicBezTo>
                      <a:close/>
                      <a:moveTo>
                        <a:pt x="58" y="59"/>
                      </a:moveTo>
                      <a:cubicBezTo>
                        <a:pt x="48" y="69"/>
                        <a:pt x="31" y="69"/>
                        <a:pt x="20" y="59"/>
                      </a:cubicBezTo>
                      <a:cubicBezTo>
                        <a:pt x="10" y="48"/>
                        <a:pt x="10" y="31"/>
                        <a:pt x="20" y="21"/>
                      </a:cubicBezTo>
                      <a:cubicBezTo>
                        <a:pt x="31" y="10"/>
                        <a:pt x="48" y="10"/>
                        <a:pt x="59"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3" name="îṣļídê">
                  <a:extLst>
                    <a:ext uri="{FF2B5EF4-FFF2-40B4-BE49-F238E27FC236}">
                      <a16:creationId xmlns:a16="http://schemas.microsoft.com/office/drawing/2014/main" xmlns="" id="{3E69F1D0-580E-435C-83B4-53C6416E4458}"/>
                    </a:ext>
                  </a:extLst>
                </p:cNvPr>
                <p:cNvSpPr/>
                <p:nvPr/>
              </p:nvSpPr>
              <p:spPr bwMode="auto">
                <a:xfrm>
                  <a:off x="2360613" y="2814638"/>
                  <a:ext cx="92075" cy="92075"/>
                </a:xfrm>
                <a:custGeom>
                  <a:avLst/>
                  <a:gdLst>
                    <a:gd name="T0" fmla="*/ 0 w 58"/>
                    <a:gd name="T1" fmla="*/ 46 h 58"/>
                    <a:gd name="T2" fmla="*/ 11 w 58"/>
                    <a:gd name="T3" fmla="*/ 58 h 58"/>
                    <a:gd name="T4" fmla="*/ 58 w 58"/>
                    <a:gd name="T5" fmla="*/ 7 h 58"/>
                    <a:gd name="T6" fmla="*/ 50 w 58"/>
                    <a:gd name="T7" fmla="*/ 0 h 58"/>
                    <a:gd name="T8" fmla="*/ 0 w 58"/>
                    <a:gd name="T9" fmla="*/ 46 h 58"/>
                  </a:gdLst>
                  <a:ahLst/>
                  <a:cxnLst>
                    <a:cxn ang="0">
                      <a:pos x="T0" y="T1"/>
                    </a:cxn>
                    <a:cxn ang="0">
                      <a:pos x="T2" y="T3"/>
                    </a:cxn>
                    <a:cxn ang="0">
                      <a:pos x="T4" y="T5"/>
                    </a:cxn>
                    <a:cxn ang="0">
                      <a:pos x="T6" y="T7"/>
                    </a:cxn>
                    <a:cxn ang="0">
                      <a:pos x="T8" y="T9"/>
                    </a:cxn>
                  </a:cxnLst>
                  <a:rect l="0" t="0" r="r" b="b"/>
                  <a:pathLst>
                    <a:path w="58" h="58">
                      <a:moveTo>
                        <a:pt x="0" y="46"/>
                      </a:moveTo>
                      <a:lnTo>
                        <a:pt x="11" y="58"/>
                      </a:lnTo>
                      <a:lnTo>
                        <a:pt x="58" y="7"/>
                      </a:lnTo>
                      <a:lnTo>
                        <a:pt x="50" y="0"/>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4" name="íṥ1íḋé">
                  <a:extLst>
                    <a:ext uri="{FF2B5EF4-FFF2-40B4-BE49-F238E27FC236}">
                      <a16:creationId xmlns:a16="http://schemas.microsoft.com/office/drawing/2014/main" xmlns="" id="{7B4D09FC-0B60-46AE-98BD-7A145A9F7FE4}"/>
                    </a:ext>
                  </a:extLst>
                </p:cNvPr>
                <p:cNvSpPr/>
                <p:nvPr/>
              </p:nvSpPr>
              <p:spPr bwMode="auto">
                <a:xfrm>
                  <a:off x="2505075" y="2736851"/>
                  <a:ext cx="57150" cy="68263"/>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1"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516" name="ïşļîḑê">
                <a:extLst>
                  <a:ext uri="{FF2B5EF4-FFF2-40B4-BE49-F238E27FC236}">
                    <a16:creationId xmlns:a16="http://schemas.microsoft.com/office/drawing/2014/main" xmlns="" id="{F1EA615E-0E24-4F8A-BA73-520DA397E99F}"/>
                  </a:ext>
                </a:extLst>
              </p:cNvPr>
              <p:cNvGrpSpPr/>
              <p:nvPr/>
            </p:nvGrpSpPr>
            <p:grpSpPr>
              <a:xfrm>
                <a:off x="16805908" y="-2967620"/>
                <a:ext cx="539927" cy="369593"/>
                <a:chOff x="2324100" y="1814513"/>
                <a:chExt cx="266700" cy="182563"/>
              </a:xfrm>
              <a:grpFill/>
            </p:grpSpPr>
            <p:sp>
              <p:nvSpPr>
                <p:cNvPr id="1540" name="î$liḋê">
                  <a:extLst>
                    <a:ext uri="{FF2B5EF4-FFF2-40B4-BE49-F238E27FC236}">
                      <a16:creationId xmlns:a16="http://schemas.microsoft.com/office/drawing/2014/main" xmlns="" id="{AD0B9C77-B59E-4C70-9713-754A3823EC93}"/>
                    </a:ext>
                  </a:extLst>
                </p:cNvPr>
                <p:cNvSpPr/>
                <p:nvPr/>
              </p:nvSpPr>
              <p:spPr bwMode="auto">
                <a:xfrm>
                  <a:off x="2324100" y="1814513"/>
                  <a:ext cx="188913" cy="182563"/>
                </a:xfrm>
                <a:custGeom>
                  <a:avLst/>
                  <a:gdLst>
                    <a:gd name="T0" fmla="*/ 86 w 99"/>
                    <a:gd name="T1" fmla="*/ 60 h 97"/>
                    <a:gd name="T2" fmla="*/ 99 w 99"/>
                    <a:gd name="T3" fmla="*/ 54 h 97"/>
                    <a:gd name="T4" fmla="*/ 99 w 99"/>
                    <a:gd name="T5" fmla="*/ 43 h 97"/>
                    <a:gd name="T6" fmla="*/ 86 w 99"/>
                    <a:gd name="T7" fmla="*/ 37 h 97"/>
                    <a:gd name="T8" fmla="*/ 83 w 99"/>
                    <a:gd name="T9" fmla="*/ 31 h 97"/>
                    <a:gd name="T10" fmla="*/ 88 w 99"/>
                    <a:gd name="T11" fmla="*/ 18 h 97"/>
                    <a:gd name="T12" fmla="*/ 81 w 99"/>
                    <a:gd name="T13" fmla="*/ 10 h 97"/>
                    <a:gd name="T14" fmla="*/ 67 w 99"/>
                    <a:gd name="T15" fmla="*/ 16 h 97"/>
                    <a:gd name="T16" fmla="*/ 61 w 99"/>
                    <a:gd name="T17" fmla="*/ 13 h 97"/>
                    <a:gd name="T18" fmla="*/ 55 w 99"/>
                    <a:gd name="T19" fmla="*/ 0 h 97"/>
                    <a:gd name="T20" fmla="*/ 44 w 99"/>
                    <a:gd name="T21" fmla="*/ 0 h 97"/>
                    <a:gd name="T22" fmla="*/ 38 w 99"/>
                    <a:gd name="T23" fmla="*/ 13 h 97"/>
                    <a:gd name="T24" fmla="*/ 32 w 99"/>
                    <a:gd name="T25" fmla="*/ 16 h 97"/>
                    <a:gd name="T26" fmla="*/ 18 w 99"/>
                    <a:gd name="T27" fmla="*/ 11 h 97"/>
                    <a:gd name="T28" fmla="*/ 11 w 99"/>
                    <a:gd name="T29" fmla="*/ 18 h 97"/>
                    <a:gd name="T30" fmla="*/ 16 w 99"/>
                    <a:gd name="T31" fmla="*/ 32 h 97"/>
                    <a:gd name="T32" fmla="*/ 14 w 99"/>
                    <a:gd name="T33" fmla="*/ 37 h 97"/>
                    <a:gd name="T34" fmla="*/ 0 w 99"/>
                    <a:gd name="T35" fmla="*/ 43 h 97"/>
                    <a:gd name="T36" fmla="*/ 0 w 99"/>
                    <a:gd name="T37" fmla="*/ 54 h 97"/>
                    <a:gd name="T38" fmla="*/ 14 w 99"/>
                    <a:gd name="T39" fmla="*/ 60 h 97"/>
                    <a:gd name="T40" fmla="*/ 16 w 99"/>
                    <a:gd name="T41" fmla="*/ 66 h 97"/>
                    <a:gd name="T42" fmla="*/ 11 w 99"/>
                    <a:gd name="T43" fmla="*/ 79 h 97"/>
                    <a:gd name="T44" fmla="*/ 19 w 99"/>
                    <a:gd name="T45" fmla="*/ 87 h 97"/>
                    <a:gd name="T46" fmla="*/ 32 w 99"/>
                    <a:gd name="T47" fmla="*/ 81 h 97"/>
                    <a:gd name="T48" fmla="*/ 38 w 99"/>
                    <a:gd name="T49" fmla="*/ 84 h 97"/>
                    <a:gd name="T50" fmla="*/ 45 w 99"/>
                    <a:gd name="T51" fmla="*/ 97 h 97"/>
                    <a:gd name="T52" fmla="*/ 55 w 99"/>
                    <a:gd name="T53" fmla="*/ 97 h 97"/>
                    <a:gd name="T54" fmla="*/ 61 w 99"/>
                    <a:gd name="T55" fmla="*/ 84 h 97"/>
                    <a:gd name="T56" fmla="*/ 67 w 99"/>
                    <a:gd name="T57" fmla="*/ 81 h 97"/>
                    <a:gd name="T58" fmla="*/ 81 w 99"/>
                    <a:gd name="T59" fmla="*/ 86 h 97"/>
                    <a:gd name="T60" fmla="*/ 89 w 99"/>
                    <a:gd name="T61" fmla="*/ 79 h 97"/>
                    <a:gd name="T62" fmla="*/ 83 w 99"/>
                    <a:gd name="T63" fmla="*/ 66 h 97"/>
                    <a:gd name="T64" fmla="*/ 86 w 99"/>
                    <a:gd name="T65" fmla="*/ 60 h 97"/>
                    <a:gd name="T66" fmla="*/ 50 w 99"/>
                    <a:gd name="T67" fmla="*/ 64 h 97"/>
                    <a:gd name="T68" fmla="*/ 34 w 99"/>
                    <a:gd name="T69" fmla="*/ 49 h 97"/>
                    <a:gd name="T70" fmla="*/ 50 w 99"/>
                    <a:gd name="T71" fmla="*/ 33 h 97"/>
                    <a:gd name="T72" fmla="*/ 66 w 99"/>
                    <a:gd name="T73" fmla="*/ 49 h 97"/>
                    <a:gd name="T74" fmla="*/ 50 w 99"/>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7">
                      <a:moveTo>
                        <a:pt x="86" y="60"/>
                      </a:moveTo>
                      <a:cubicBezTo>
                        <a:pt x="86" y="60"/>
                        <a:pt x="99" y="54"/>
                        <a:pt x="99" y="54"/>
                      </a:cubicBezTo>
                      <a:cubicBezTo>
                        <a:pt x="99" y="43"/>
                        <a:pt x="99" y="43"/>
                        <a:pt x="99" y="43"/>
                      </a:cubicBezTo>
                      <a:cubicBezTo>
                        <a:pt x="99" y="42"/>
                        <a:pt x="86" y="37"/>
                        <a:pt x="86" y="37"/>
                      </a:cubicBezTo>
                      <a:cubicBezTo>
                        <a:pt x="83" y="31"/>
                        <a:pt x="83" y="31"/>
                        <a:pt x="83" y="31"/>
                      </a:cubicBezTo>
                      <a:cubicBezTo>
                        <a:pt x="83" y="31"/>
                        <a:pt x="89" y="18"/>
                        <a:pt x="88" y="18"/>
                      </a:cubicBezTo>
                      <a:cubicBezTo>
                        <a:pt x="81" y="10"/>
                        <a:pt x="81" y="10"/>
                        <a:pt x="81" y="10"/>
                      </a:cubicBezTo>
                      <a:cubicBezTo>
                        <a:pt x="80" y="10"/>
                        <a:pt x="67" y="16"/>
                        <a:pt x="67" y="16"/>
                      </a:cubicBezTo>
                      <a:cubicBezTo>
                        <a:pt x="61" y="13"/>
                        <a:pt x="61" y="13"/>
                        <a:pt x="61" y="13"/>
                      </a:cubicBezTo>
                      <a:cubicBezTo>
                        <a:pt x="61" y="13"/>
                        <a:pt x="56" y="0"/>
                        <a:pt x="55" y="0"/>
                      </a:cubicBezTo>
                      <a:cubicBezTo>
                        <a:pt x="44" y="0"/>
                        <a:pt x="44" y="0"/>
                        <a:pt x="44" y="0"/>
                      </a:cubicBezTo>
                      <a:cubicBezTo>
                        <a:pt x="43" y="0"/>
                        <a:pt x="38" y="13"/>
                        <a:pt x="38" y="13"/>
                      </a:cubicBezTo>
                      <a:cubicBezTo>
                        <a:pt x="32" y="16"/>
                        <a:pt x="32" y="16"/>
                        <a:pt x="32" y="16"/>
                      </a:cubicBezTo>
                      <a:cubicBezTo>
                        <a:pt x="32" y="16"/>
                        <a:pt x="19" y="10"/>
                        <a:pt x="18" y="11"/>
                      </a:cubicBezTo>
                      <a:cubicBezTo>
                        <a:pt x="11" y="18"/>
                        <a:pt x="11" y="18"/>
                        <a:pt x="11" y="18"/>
                      </a:cubicBezTo>
                      <a:cubicBezTo>
                        <a:pt x="10" y="19"/>
                        <a:pt x="16" y="32"/>
                        <a:pt x="16" y="32"/>
                      </a:cubicBezTo>
                      <a:cubicBezTo>
                        <a:pt x="14" y="37"/>
                        <a:pt x="14" y="37"/>
                        <a:pt x="14" y="37"/>
                      </a:cubicBezTo>
                      <a:cubicBezTo>
                        <a:pt x="14" y="37"/>
                        <a:pt x="0" y="43"/>
                        <a:pt x="0" y="43"/>
                      </a:cubicBezTo>
                      <a:cubicBezTo>
                        <a:pt x="0" y="54"/>
                        <a:pt x="0" y="54"/>
                        <a:pt x="0" y="54"/>
                      </a:cubicBezTo>
                      <a:cubicBezTo>
                        <a:pt x="0" y="55"/>
                        <a:pt x="14" y="60"/>
                        <a:pt x="14" y="60"/>
                      </a:cubicBezTo>
                      <a:cubicBezTo>
                        <a:pt x="16" y="66"/>
                        <a:pt x="16" y="66"/>
                        <a:pt x="16" y="66"/>
                      </a:cubicBezTo>
                      <a:cubicBezTo>
                        <a:pt x="16" y="66"/>
                        <a:pt x="10" y="79"/>
                        <a:pt x="11" y="79"/>
                      </a:cubicBezTo>
                      <a:cubicBezTo>
                        <a:pt x="19" y="87"/>
                        <a:pt x="19" y="87"/>
                        <a:pt x="19" y="87"/>
                      </a:cubicBezTo>
                      <a:cubicBezTo>
                        <a:pt x="19" y="87"/>
                        <a:pt x="32" y="81"/>
                        <a:pt x="32" y="81"/>
                      </a:cubicBezTo>
                      <a:cubicBezTo>
                        <a:pt x="38" y="84"/>
                        <a:pt x="38" y="84"/>
                        <a:pt x="38" y="84"/>
                      </a:cubicBezTo>
                      <a:cubicBezTo>
                        <a:pt x="38" y="84"/>
                        <a:pt x="44" y="97"/>
                        <a:pt x="45" y="97"/>
                      </a:cubicBezTo>
                      <a:cubicBezTo>
                        <a:pt x="55" y="97"/>
                        <a:pt x="55" y="97"/>
                        <a:pt x="55" y="97"/>
                      </a:cubicBezTo>
                      <a:cubicBezTo>
                        <a:pt x="56" y="97"/>
                        <a:pt x="61" y="84"/>
                        <a:pt x="61" y="84"/>
                      </a:cubicBezTo>
                      <a:cubicBezTo>
                        <a:pt x="67" y="81"/>
                        <a:pt x="67" y="81"/>
                        <a:pt x="67" y="81"/>
                      </a:cubicBezTo>
                      <a:cubicBezTo>
                        <a:pt x="67" y="81"/>
                        <a:pt x="81" y="87"/>
                        <a:pt x="81" y="86"/>
                      </a:cubicBezTo>
                      <a:cubicBezTo>
                        <a:pt x="89" y="79"/>
                        <a:pt x="89" y="79"/>
                        <a:pt x="89" y="79"/>
                      </a:cubicBezTo>
                      <a:cubicBezTo>
                        <a:pt x="89" y="78"/>
                        <a:pt x="83" y="66"/>
                        <a:pt x="83" y="66"/>
                      </a:cubicBezTo>
                      <a:lnTo>
                        <a:pt x="86" y="60"/>
                      </a:lnTo>
                      <a:close/>
                      <a:moveTo>
                        <a:pt x="50" y="64"/>
                      </a:moveTo>
                      <a:cubicBezTo>
                        <a:pt x="41" y="64"/>
                        <a:pt x="34" y="57"/>
                        <a:pt x="34" y="49"/>
                      </a:cubicBezTo>
                      <a:cubicBezTo>
                        <a:pt x="34" y="40"/>
                        <a:pt x="41" y="33"/>
                        <a:pt x="50" y="33"/>
                      </a:cubicBezTo>
                      <a:cubicBezTo>
                        <a:pt x="58" y="33"/>
                        <a:pt x="66" y="40"/>
                        <a:pt x="66" y="49"/>
                      </a:cubicBezTo>
                      <a:cubicBezTo>
                        <a:pt x="66" y="57"/>
                        <a:pt x="58" y="64"/>
                        <a:pt x="5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1" name="ïş1îďé">
                  <a:extLst>
                    <a:ext uri="{FF2B5EF4-FFF2-40B4-BE49-F238E27FC236}">
                      <a16:creationId xmlns:a16="http://schemas.microsoft.com/office/drawing/2014/main" xmlns="" id="{85A3D9D6-FD9A-4866-862E-DC658C8B36A9}"/>
                    </a:ext>
                  </a:extLst>
                </p:cNvPr>
                <p:cNvSpPr/>
                <p:nvPr/>
              </p:nvSpPr>
              <p:spPr bwMode="auto">
                <a:xfrm>
                  <a:off x="2501900" y="1905001"/>
                  <a:ext cx="88900" cy="90488"/>
                </a:xfrm>
                <a:custGeom>
                  <a:avLst/>
                  <a:gdLst>
                    <a:gd name="T0" fmla="*/ 41 w 47"/>
                    <a:gd name="T1" fmla="*/ 23 h 48"/>
                    <a:gd name="T2" fmla="*/ 41 w 47"/>
                    <a:gd name="T3" fmla="*/ 20 h 48"/>
                    <a:gd name="T4" fmla="*/ 45 w 47"/>
                    <a:gd name="T5" fmla="*/ 14 h 48"/>
                    <a:gd name="T6" fmla="*/ 42 w 47"/>
                    <a:gd name="T7" fmla="*/ 9 h 48"/>
                    <a:gd name="T8" fmla="*/ 35 w 47"/>
                    <a:gd name="T9" fmla="*/ 11 h 48"/>
                    <a:gd name="T10" fmla="*/ 33 w 47"/>
                    <a:gd name="T11" fmla="*/ 9 h 48"/>
                    <a:gd name="T12" fmla="*/ 31 w 47"/>
                    <a:gd name="T13" fmla="*/ 2 h 48"/>
                    <a:gd name="T14" fmla="*/ 26 w 47"/>
                    <a:gd name="T15" fmla="*/ 1 h 48"/>
                    <a:gd name="T16" fmla="*/ 22 w 47"/>
                    <a:gd name="T17" fmla="*/ 6 h 48"/>
                    <a:gd name="T18" fmla="*/ 19 w 47"/>
                    <a:gd name="T19" fmla="*/ 7 h 48"/>
                    <a:gd name="T20" fmla="*/ 14 w 47"/>
                    <a:gd name="T21" fmla="*/ 3 h 48"/>
                    <a:gd name="T22" fmla="*/ 9 w 47"/>
                    <a:gd name="T23" fmla="*/ 5 h 48"/>
                    <a:gd name="T24" fmla="*/ 10 w 47"/>
                    <a:gd name="T25" fmla="*/ 12 h 48"/>
                    <a:gd name="T26" fmla="*/ 8 w 47"/>
                    <a:gd name="T27" fmla="*/ 15 h 48"/>
                    <a:gd name="T28" fmla="*/ 1 w 47"/>
                    <a:gd name="T29" fmla="*/ 16 h 48"/>
                    <a:gd name="T30" fmla="*/ 0 w 47"/>
                    <a:gd name="T31" fmla="*/ 21 h 48"/>
                    <a:gd name="T32" fmla="*/ 6 w 47"/>
                    <a:gd name="T33" fmla="*/ 25 h 48"/>
                    <a:gd name="T34" fmla="*/ 6 w 47"/>
                    <a:gd name="T35" fmla="*/ 28 h 48"/>
                    <a:gd name="T36" fmla="*/ 2 w 47"/>
                    <a:gd name="T37" fmla="*/ 34 h 48"/>
                    <a:gd name="T38" fmla="*/ 5 w 47"/>
                    <a:gd name="T39" fmla="*/ 39 h 48"/>
                    <a:gd name="T40" fmla="*/ 12 w 47"/>
                    <a:gd name="T41" fmla="*/ 38 h 48"/>
                    <a:gd name="T42" fmla="*/ 14 w 47"/>
                    <a:gd name="T43" fmla="*/ 39 h 48"/>
                    <a:gd name="T44" fmla="*/ 15 w 47"/>
                    <a:gd name="T45" fmla="*/ 46 h 48"/>
                    <a:gd name="T46" fmla="*/ 20 w 47"/>
                    <a:gd name="T47" fmla="*/ 48 h 48"/>
                    <a:gd name="T48" fmla="*/ 24 w 47"/>
                    <a:gd name="T49" fmla="*/ 42 h 48"/>
                    <a:gd name="T50" fmla="*/ 27 w 47"/>
                    <a:gd name="T51" fmla="*/ 42 h 48"/>
                    <a:gd name="T52" fmla="*/ 33 w 47"/>
                    <a:gd name="T53" fmla="*/ 46 h 48"/>
                    <a:gd name="T54" fmla="*/ 38 w 47"/>
                    <a:gd name="T55" fmla="*/ 43 h 48"/>
                    <a:gd name="T56" fmla="*/ 37 w 47"/>
                    <a:gd name="T57" fmla="*/ 36 h 48"/>
                    <a:gd name="T58" fmla="*/ 38 w 47"/>
                    <a:gd name="T59" fmla="*/ 33 h 48"/>
                    <a:gd name="T60" fmla="*/ 45 w 47"/>
                    <a:gd name="T61" fmla="*/ 32 h 48"/>
                    <a:gd name="T62" fmla="*/ 46 w 47"/>
                    <a:gd name="T63" fmla="*/ 27 h 48"/>
                    <a:gd name="T64" fmla="*/ 41 w 47"/>
                    <a:gd name="T65" fmla="*/ 23 h 48"/>
                    <a:gd name="T66" fmla="*/ 31 w 47"/>
                    <a:gd name="T67" fmla="*/ 26 h 48"/>
                    <a:gd name="T68" fmla="*/ 22 w 47"/>
                    <a:gd name="T69" fmla="*/ 31 h 48"/>
                    <a:gd name="T70" fmla="*/ 16 w 47"/>
                    <a:gd name="T71" fmla="*/ 22 h 48"/>
                    <a:gd name="T72" fmla="*/ 25 w 47"/>
                    <a:gd name="T73" fmla="*/ 17 h 48"/>
                    <a:gd name="T74" fmla="*/ 31 w 47"/>
                    <a:gd name="T75" fmla="*/ 2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8">
                      <a:moveTo>
                        <a:pt x="41" y="23"/>
                      </a:moveTo>
                      <a:cubicBezTo>
                        <a:pt x="41" y="20"/>
                        <a:pt x="41" y="20"/>
                        <a:pt x="41" y="20"/>
                      </a:cubicBezTo>
                      <a:cubicBezTo>
                        <a:pt x="41" y="20"/>
                        <a:pt x="45" y="14"/>
                        <a:pt x="45" y="14"/>
                      </a:cubicBezTo>
                      <a:cubicBezTo>
                        <a:pt x="42" y="9"/>
                        <a:pt x="42" y="9"/>
                        <a:pt x="42" y="9"/>
                      </a:cubicBezTo>
                      <a:cubicBezTo>
                        <a:pt x="42" y="9"/>
                        <a:pt x="35" y="11"/>
                        <a:pt x="35" y="11"/>
                      </a:cubicBezTo>
                      <a:cubicBezTo>
                        <a:pt x="33" y="9"/>
                        <a:pt x="33" y="9"/>
                        <a:pt x="33" y="9"/>
                      </a:cubicBezTo>
                      <a:cubicBezTo>
                        <a:pt x="33" y="9"/>
                        <a:pt x="32" y="2"/>
                        <a:pt x="31" y="2"/>
                      </a:cubicBezTo>
                      <a:cubicBezTo>
                        <a:pt x="26" y="1"/>
                        <a:pt x="26" y="1"/>
                        <a:pt x="26" y="1"/>
                      </a:cubicBezTo>
                      <a:cubicBezTo>
                        <a:pt x="26" y="0"/>
                        <a:pt x="22" y="6"/>
                        <a:pt x="22" y="6"/>
                      </a:cubicBezTo>
                      <a:cubicBezTo>
                        <a:pt x="19" y="7"/>
                        <a:pt x="19" y="7"/>
                        <a:pt x="19" y="7"/>
                      </a:cubicBezTo>
                      <a:cubicBezTo>
                        <a:pt x="19" y="7"/>
                        <a:pt x="14" y="2"/>
                        <a:pt x="14" y="3"/>
                      </a:cubicBezTo>
                      <a:cubicBezTo>
                        <a:pt x="9" y="5"/>
                        <a:pt x="9" y="5"/>
                        <a:pt x="9" y="5"/>
                      </a:cubicBezTo>
                      <a:cubicBezTo>
                        <a:pt x="9" y="6"/>
                        <a:pt x="10" y="12"/>
                        <a:pt x="10" y="12"/>
                      </a:cubicBezTo>
                      <a:cubicBezTo>
                        <a:pt x="8" y="15"/>
                        <a:pt x="8" y="15"/>
                        <a:pt x="8" y="15"/>
                      </a:cubicBezTo>
                      <a:cubicBezTo>
                        <a:pt x="8" y="15"/>
                        <a:pt x="2" y="16"/>
                        <a:pt x="1" y="16"/>
                      </a:cubicBezTo>
                      <a:cubicBezTo>
                        <a:pt x="0" y="21"/>
                        <a:pt x="0" y="21"/>
                        <a:pt x="0" y="21"/>
                      </a:cubicBezTo>
                      <a:cubicBezTo>
                        <a:pt x="0" y="22"/>
                        <a:pt x="6" y="25"/>
                        <a:pt x="6" y="25"/>
                      </a:cubicBezTo>
                      <a:cubicBezTo>
                        <a:pt x="6" y="28"/>
                        <a:pt x="6" y="28"/>
                        <a:pt x="6" y="28"/>
                      </a:cubicBezTo>
                      <a:cubicBezTo>
                        <a:pt x="6" y="28"/>
                        <a:pt x="2" y="34"/>
                        <a:pt x="2" y="34"/>
                      </a:cubicBezTo>
                      <a:cubicBezTo>
                        <a:pt x="5" y="39"/>
                        <a:pt x="5" y="39"/>
                        <a:pt x="5" y="39"/>
                      </a:cubicBezTo>
                      <a:cubicBezTo>
                        <a:pt x="5" y="39"/>
                        <a:pt x="12" y="38"/>
                        <a:pt x="12" y="38"/>
                      </a:cubicBezTo>
                      <a:cubicBezTo>
                        <a:pt x="14" y="39"/>
                        <a:pt x="14" y="39"/>
                        <a:pt x="14" y="39"/>
                      </a:cubicBezTo>
                      <a:cubicBezTo>
                        <a:pt x="14" y="39"/>
                        <a:pt x="15" y="46"/>
                        <a:pt x="15" y="46"/>
                      </a:cubicBezTo>
                      <a:cubicBezTo>
                        <a:pt x="20" y="48"/>
                        <a:pt x="20" y="48"/>
                        <a:pt x="20" y="48"/>
                      </a:cubicBezTo>
                      <a:cubicBezTo>
                        <a:pt x="21" y="48"/>
                        <a:pt x="24" y="42"/>
                        <a:pt x="24" y="42"/>
                      </a:cubicBezTo>
                      <a:cubicBezTo>
                        <a:pt x="27" y="42"/>
                        <a:pt x="27" y="42"/>
                        <a:pt x="27" y="42"/>
                      </a:cubicBezTo>
                      <a:cubicBezTo>
                        <a:pt x="27" y="42"/>
                        <a:pt x="33" y="46"/>
                        <a:pt x="33" y="46"/>
                      </a:cubicBezTo>
                      <a:cubicBezTo>
                        <a:pt x="38" y="43"/>
                        <a:pt x="38" y="43"/>
                        <a:pt x="38" y="43"/>
                      </a:cubicBezTo>
                      <a:cubicBezTo>
                        <a:pt x="38" y="43"/>
                        <a:pt x="37" y="36"/>
                        <a:pt x="37" y="36"/>
                      </a:cubicBezTo>
                      <a:cubicBezTo>
                        <a:pt x="38" y="33"/>
                        <a:pt x="38" y="33"/>
                        <a:pt x="38" y="33"/>
                      </a:cubicBezTo>
                      <a:cubicBezTo>
                        <a:pt x="38" y="33"/>
                        <a:pt x="45" y="32"/>
                        <a:pt x="45" y="32"/>
                      </a:cubicBezTo>
                      <a:cubicBezTo>
                        <a:pt x="46" y="27"/>
                        <a:pt x="46" y="27"/>
                        <a:pt x="46" y="27"/>
                      </a:cubicBezTo>
                      <a:cubicBezTo>
                        <a:pt x="47" y="27"/>
                        <a:pt x="41" y="23"/>
                        <a:pt x="41" y="23"/>
                      </a:cubicBezTo>
                      <a:close/>
                      <a:moveTo>
                        <a:pt x="31" y="26"/>
                      </a:moveTo>
                      <a:cubicBezTo>
                        <a:pt x="30" y="30"/>
                        <a:pt x="26" y="32"/>
                        <a:pt x="22" y="31"/>
                      </a:cubicBezTo>
                      <a:cubicBezTo>
                        <a:pt x="18" y="30"/>
                        <a:pt x="15" y="26"/>
                        <a:pt x="16" y="22"/>
                      </a:cubicBezTo>
                      <a:cubicBezTo>
                        <a:pt x="17" y="18"/>
                        <a:pt x="21" y="16"/>
                        <a:pt x="25" y="17"/>
                      </a:cubicBezTo>
                      <a:cubicBezTo>
                        <a:pt x="29" y="18"/>
                        <a:pt x="32" y="22"/>
                        <a:pt x="3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517" name="îslidé">
                <a:extLst>
                  <a:ext uri="{FF2B5EF4-FFF2-40B4-BE49-F238E27FC236}">
                    <a16:creationId xmlns:a16="http://schemas.microsoft.com/office/drawing/2014/main" xmlns="" id="{782A7293-19D1-4929-BE75-343A241ED8B7}"/>
                  </a:ext>
                </a:extLst>
              </p:cNvPr>
              <p:cNvGrpSpPr/>
              <p:nvPr/>
            </p:nvGrpSpPr>
            <p:grpSpPr>
              <a:xfrm>
                <a:off x="17182399" y="-3038812"/>
                <a:ext cx="325585" cy="316603"/>
                <a:chOff x="390525" y="2455863"/>
                <a:chExt cx="230188" cy="223838"/>
              </a:xfrm>
              <a:grpFill/>
            </p:grpSpPr>
            <p:sp>
              <p:nvSpPr>
                <p:cNvPr id="1534" name="îSliḓè">
                  <a:extLst>
                    <a:ext uri="{FF2B5EF4-FFF2-40B4-BE49-F238E27FC236}">
                      <a16:creationId xmlns:a16="http://schemas.microsoft.com/office/drawing/2014/main" xmlns="" id="{D1B7465E-8742-41B8-82E0-10674C151071}"/>
                    </a:ext>
                  </a:extLst>
                </p:cNvPr>
                <p:cNvSpPr/>
                <p:nvPr/>
              </p:nvSpPr>
              <p:spPr bwMode="auto">
                <a:xfrm>
                  <a:off x="498475" y="2559051"/>
                  <a:ext cx="122238" cy="120650"/>
                </a:xfrm>
                <a:custGeom>
                  <a:avLst/>
                  <a:gdLst>
                    <a:gd name="T0" fmla="*/ 57 w 64"/>
                    <a:gd name="T1" fmla="*/ 34 h 63"/>
                    <a:gd name="T2" fmla="*/ 30 w 64"/>
                    <a:gd name="T3" fmla="*/ 7 h 63"/>
                    <a:gd name="T4" fmla="*/ 14 w 64"/>
                    <a:gd name="T5" fmla="*/ 3 h 63"/>
                    <a:gd name="T6" fmla="*/ 11 w 64"/>
                    <a:gd name="T7" fmla="*/ 0 h 63"/>
                    <a:gd name="T8" fmla="*/ 8 w 64"/>
                    <a:gd name="T9" fmla="*/ 4 h 63"/>
                    <a:gd name="T10" fmla="*/ 3 w 64"/>
                    <a:gd name="T11" fmla="*/ 5 h 63"/>
                    <a:gd name="T12" fmla="*/ 2 w 64"/>
                    <a:gd name="T13" fmla="*/ 9 h 63"/>
                    <a:gd name="T14" fmla="*/ 0 w 64"/>
                    <a:gd name="T15" fmla="*/ 11 h 63"/>
                    <a:gd name="T16" fmla="*/ 3 w 64"/>
                    <a:gd name="T17" fmla="*/ 15 h 63"/>
                    <a:gd name="T18" fmla="*/ 7 w 64"/>
                    <a:gd name="T19" fmla="*/ 30 h 63"/>
                    <a:gd name="T20" fmla="*/ 34 w 64"/>
                    <a:gd name="T21" fmla="*/ 57 h 63"/>
                    <a:gd name="T22" fmla="*/ 57 w 64"/>
                    <a:gd name="T23" fmla="*/ 57 h 63"/>
                    <a:gd name="T24" fmla="*/ 57 w 64"/>
                    <a:gd name="T25" fmla="*/ 34 h 63"/>
                    <a:gd name="T26" fmla="*/ 52 w 64"/>
                    <a:gd name="T27" fmla="*/ 52 h 63"/>
                    <a:gd name="T28" fmla="*/ 37 w 64"/>
                    <a:gd name="T29" fmla="*/ 52 h 63"/>
                    <a:gd name="T30" fmla="*/ 13 w 64"/>
                    <a:gd name="T31" fmla="*/ 28 h 63"/>
                    <a:gd name="T32" fmla="*/ 9 w 64"/>
                    <a:gd name="T33" fmla="*/ 21 h 63"/>
                    <a:gd name="T34" fmla="*/ 14 w 64"/>
                    <a:gd name="T35" fmla="*/ 25 h 63"/>
                    <a:gd name="T36" fmla="*/ 25 w 64"/>
                    <a:gd name="T37" fmla="*/ 25 h 63"/>
                    <a:gd name="T38" fmla="*/ 25 w 64"/>
                    <a:gd name="T39" fmla="*/ 14 h 63"/>
                    <a:gd name="T40" fmla="*/ 20 w 64"/>
                    <a:gd name="T41" fmla="*/ 9 h 63"/>
                    <a:gd name="T42" fmla="*/ 28 w 64"/>
                    <a:gd name="T43" fmla="*/ 12 h 63"/>
                    <a:gd name="T44" fmla="*/ 52 w 64"/>
                    <a:gd name="T45" fmla="*/ 36 h 63"/>
                    <a:gd name="T46" fmla="*/ 52 w 64"/>
                    <a:gd name="T47"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63">
                      <a:moveTo>
                        <a:pt x="57" y="34"/>
                      </a:moveTo>
                      <a:cubicBezTo>
                        <a:pt x="30" y="7"/>
                        <a:pt x="30" y="7"/>
                        <a:pt x="30" y="7"/>
                      </a:cubicBezTo>
                      <a:cubicBezTo>
                        <a:pt x="26" y="3"/>
                        <a:pt x="20" y="1"/>
                        <a:pt x="14" y="3"/>
                      </a:cubicBezTo>
                      <a:cubicBezTo>
                        <a:pt x="11" y="0"/>
                        <a:pt x="11" y="0"/>
                        <a:pt x="11" y="0"/>
                      </a:cubicBezTo>
                      <a:cubicBezTo>
                        <a:pt x="8" y="4"/>
                        <a:pt x="8" y="4"/>
                        <a:pt x="8" y="4"/>
                      </a:cubicBezTo>
                      <a:cubicBezTo>
                        <a:pt x="3" y="5"/>
                        <a:pt x="3" y="5"/>
                        <a:pt x="3" y="5"/>
                      </a:cubicBezTo>
                      <a:cubicBezTo>
                        <a:pt x="2" y="9"/>
                        <a:pt x="2" y="9"/>
                        <a:pt x="2" y="9"/>
                      </a:cubicBezTo>
                      <a:cubicBezTo>
                        <a:pt x="0" y="11"/>
                        <a:pt x="0" y="11"/>
                        <a:pt x="0" y="11"/>
                      </a:cubicBezTo>
                      <a:cubicBezTo>
                        <a:pt x="3" y="15"/>
                        <a:pt x="3" y="15"/>
                        <a:pt x="3" y="15"/>
                      </a:cubicBezTo>
                      <a:cubicBezTo>
                        <a:pt x="2" y="20"/>
                        <a:pt x="3" y="26"/>
                        <a:pt x="7" y="30"/>
                      </a:cubicBezTo>
                      <a:cubicBezTo>
                        <a:pt x="34" y="57"/>
                        <a:pt x="34" y="57"/>
                        <a:pt x="34" y="57"/>
                      </a:cubicBezTo>
                      <a:cubicBezTo>
                        <a:pt x="41" y="63"/>
                        <a:pt x="51" y="63"/>
                        <a:pt x="57" y="57"/>
                      </a:cubicBezTo>
                      <a:cubicBezTo>
                        <a:pt x="64" y="51"/>
                        <a:pt x="64" y="40"/>
                        <a:pt x="57" y="34"/>
                      </a:cubicBezTo>
                      <a:close/>
                      <a:moveTo>
                        <a:pt x="52" y="52"/>
                      </a:moveTo>
                      <a:cubicBezTo>
                        <a:pt x="48" y="56"/>
                        <a:pt x="41" y="56"/>
                        <a:pt x="37" y="52"/>
                      </a:cubicBezTo>
                      <a:cubicBezTo>
                        <a:pt x="13" y="28"/>
                        <a:pt x="13" y="28"/>
                        <a:pt x="13" y="28"/>
                      </a:cubicBezTo>
                      <a:cubicBezTo>
                        <a:pt x="11" y="26"/>
                        <a:pt x="10" y="23"/>
                        <a:pt x="9" y="21"/>
                      </a:cubicBezTo>
                      <a:cubicBezTo>
                        <a:pt x="14" y="25"/>
                        <a:pt x="14" y="25"/>
                        <a:pt x="14" y="25"/>
                      </a:cubicBezTo>
                      <a:cubicBezTo>
                        <a:pt x="17" y="28"/>
                        <a:pt x="22" y="28"/>
                        <a:pt x="25" y="25"/>
                      </a:cubicBezTo>
                      <a:cubicBezTo>
                        <a:pt x="28" y="22"/>
                        <a:pt x="28" y="17"/>
                        <a:pt x="25" y="14"/>
                      </a:cubicBezTo>
                      <a:cubicBezTo>
                        <a:pt x="20" y="9"/>
                        <a:pt x="20" y="9"/>
                        <a:pt x="20" y="9"/>
                      </a:cubicBezTo>
                      <a:cubicBezTo>
                        <a:pt x="23" y="9"/>
                        <a:pt x="26" y="10"/>
                        <a:pt x="28" y="12"/>
                      </a:cubicBezTo>
                      <a:cubicBezTo>
                        <a:pt x="52" y="36"/>
                        <a:pt x="52" y="36"/>
                        <a:pt x="52" y="36"/>
                      </a:cubicBezTo>
                      <a:cubicBezTo>
                        <a:pt x="56" y="41"/>
                        <a:pt x="57" y="48"/>
                        <a:pt x="52"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5" name="ïs1îḑé">
                  <a:extLst>
                    <a:ext uri="{FF2B5EF4-FFF2-40B4-BE49-F238E27FC236}">
                      <a16:creationId xmlns:a16="http://schemas.microsoft.com/office/drawing/2014/main" xmlns="" id="{872EC094-6896-4192-A07E-EE97739817F7}"/>
                    </a:ext>
                  </a:extLst>
                </p:cNvPr>
                <p:cNvSpPr/>
                <p:nvPr/>
              </p:nvSpPr>
              <p:spPr bwMode="auto">
                <a:xfrm>
                  <a:off x="390525" y="2455863"/>
                  <a:ext cx="123825" cy="117475"/>
                </a:xfrm>
                <a:custGeom>
                  <a:avLst/>
                  <a:gdLst>
                    <a:gd name="T0" fmla="*/ 50 w 65"/>
                    <a:gd name="T1" fmla="*/ 60 h 62"/>
                    <a:gd name="T2" fmla="*/ 53 w 65"/>
                    <a:gd name="T3" fmla="*/ 62 h 62"/>
                    <a:gd name="T4" fmla="*/ 58 w 65"/>
                    <a:gd name="T5" fmla="*/ 60 h 62"/>
                    <a:gd name="T6" fmla="*/ 60 w 65"/>
                    <a:gd name="T7" fmla="*/ 57 h 62"/>
                    <a:gd name="T8" fmla="*/ 63 w 65"/>
                    <a:gd name="T9" fmla="*/ 57 h 62"/>
                    <a:gd name="T10" fmla="*/ 65 w 65"/>
                    <a:gd name="T11" fmla="*/ 52 h 62"/>
                    <a:gd name="T12" fmla="*/ 61 w 65"/>
                    <a:gd name="T13" fmla="*/ 48 h 62"/>
                    <a:gd name="T14" fmla="*/ 56 w 65"/>
                    <a:gd name="T15" fmla="*/ 33 h 62"/>
                    <a:gd name="T16" fmla="*/ 29 w 65"/>
                    <a:gd name="T17" fmla="*/ 6 h 62"/>
                    <a:gd name="T18" fmla="*/ 6 w 65"/>
                    <a:gd name="T19" fmla="*/ 6 h 62"/>
                    <a:gd name="T20" fmla="*/ 6 w 65"/>
                    <a:gd name="T21" fmla="*/ 29 h 62"/>
                    <a:gd name="T22" fmla="*/ 33 w 65"/>
                    <a:gd name="T23" fmla="*/ 56 h 62"/>
                    <a:gd name="T24" fmla="*/ 50 w 65"/>
                    <a:gd name="T25" fmla="*/ 60 h 62"/>
                    <a:gd name="T26" fmla="*/ 12 w 65"/>
                    <a:gd name="T27" fmla="*/ 27 h 62"/>
                    <a:gd name="T28" fmla="*/ 11 w 65"/>
                    <a:gd name="T29" fmla="*/ 11 h 62"/>
                    <a:gd name="T30" fmla="*/ 27 w 65"/>
                    <a:gd name="T31" fmla="*/ 12 h 62"/>
                    <a:gd name="T32" fmla="*/ 51 w 65"/>
                    <a:gd name="T33" fmla="*/ 36 h 62"/>
                    <a:gd name="T34" fmla="*/ 54 w 65"/>
                    <a:gd name="T35" fmla="*/ 41 h 62"/>
                    <a:gd name="T36" fmla="*/ 43 w 65"/>
                    <a:gd name="T37" fmla="*/ 42 h 62"/>
                    <a:gd name="T38" fmla="*/ 43 w 65"/>
                    <a:gd name="T39" fmla="*/ 53 h 62"/>
                    <a:gd name="T40" fmla="*/ 45 w 65"/>
                    <a:gd name="T41" fmla="*/ 54 h 62"/>
                    <a:gd name="T42" fmla="*/ 36 w 65"/>
                    <a:gd name="T43" fmla="*/ 51 h 62"/>
                    <a:gd name="T44" fmla="*/ 12 w 65"/>
                    <a:gd name="T45"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2">
                      <a:moveTo>
                        <a:pt x="50" y="60"/>
                      </a:moveTo>
                      <a:cubicBezTo>
                        <a:pt x="53" y="62"/>
                        <a:pt x="53" y="62"/>
                        <a:pt x="53" y="62"/>
                      </a:cubicBezTo>
                      <a:cubicBezTo>
                        <a:pt x="58" y="60"/>
                        <a:pt x="58" y="60"/>
                        <a:pt x="58" y="60"/>
                      </a:cubicBezTo>
                      <a:cubicBezTo>
                        <a:pt x="60" y="57"/>
                        <a:pt x="60" y="57"/>
                        <a:pt x="60" y="57"/>
                      </a:cubicBezTo>
                      <a:cubicBezTo>
                        <a:pt x="63" y="57"/>
                        <a:pt x="63" y="57"/>
                        <a:pt x="63" y="57"/>
                      </a:cubicBezTo>
                      <a:cubicBezTo>
                        <a:pt x="65" y="52"/>
                        <a:pt x="65" y="52"/>
                        <a:pt x="65" y="52"/>
                      </a:cubicBezTo>
                      <a:cubicBezTo>
                        <a:pt x="61" y="48"/>
                        <a:pt x="61" y="48"/>
                        <a:pt x="61" y="48"/>
                      </a:cubicBezTo>
                      <a:cubicBezTo>
                        <a:pt x="62" y="43"/>
                        <a:pt x="60" y="37"/>
                        <a:pt x="56" y="33"/>
                      </a:cubicBezTo>
                      <a:cubicBezTo>
                        <a:pt x="29" y="6"/>
                        <a:pt x="29" y="6"/>
                        <a:pt x="29" y="6"/>
                      </a:cubicBezTo>
                      <a:cubicBezTo>
                        <a:pt x="23" y="0"/>
                        <a:pt x="13" y="0"/>
                        <a:pt x="6" y="6"/>
                      </a:cubicBezTo>
                      <a:cubicBezTo>
                        <a:pt x="0" y="13"/>
                        <a:pt x="0" y="23"/>
                        <a:pt x="6" y="29"/>
                      </a:cubicBezTo>
                      <a:cubicBezTo>
                        <a:pt x="33" y="56"/>
                        <a:pt x="33" y="56"/>
                        <a:pt x="33" y="56"/>
                      </a:cubicBezTo>
                      <a:cubicBezTo>
                        <a:pt x="38" y="61"/>
                        <a:pt x="45" y="62"/>
                        <a:pt x="50" y="60"/>
                      </a:cubicBezTo>
                      <a:close/>
                      <a:moveTo>
                        <a:pt x="12" y="27"/>
                      </a:moveTo>
                      <a:cubicBezTo>
                        <a:pt x="7" y="22"/>
                        <a:pt x="7" y="15"/>
                        <a:pt x="11" y="11"/>
                      </a:cubicBezTo>
                      <a:cubicBezTo>
                        <a:pt x="15" y="7"/>
                        <a:pt x="22" y="7"/>
                        <a:pt x="27" y="12"/>
                      </a:cubicBezTo>
                      <a:cubicBezTo>
                        <a:pt x="51" y="36"/>
                        <a:pt x="51" y="36"/>
                        <a:pt x="51" y="36"/>
                      </a:cubicBezTo>
                      <a:cubicBezTo>
                        <a:pt x="53" y="37"/>
                        <a:pt x="54" y="39"/>
                        <a:pt x="54" y="41"/>
                      </a:cubicBezTo>
                      <a:cubicBezTo>
                        <a:pt x="51" y="39"/>
                        <a:pt x="46" y="39"/>
                        <a:pt x="43" y="42"/>
                      </a:cubicBezTo>
                      <a:cubicBezTo>
                        <a:pt x="40" y="45"/>
                        <a:pt x="40" y="50"/>
                        <a:pt x="43" y="53"/>
                      </a:cubicBezTo>
                      <a:cubicBezTo>
                        <a:pt x="45" y="54"/>
                        <a:pt x="45" y="54"/>
                        <a:pt x="45" y="54"/>
                      </a:cubicBezTo>
                      <a:cubicBezTo>
                        <a:pt x="42" y="54"/>
                        <a:pt x="38" y="53"/>
                        <a:pt x="36" y="51"/>
                      </a:cubicBezTo>
                      <a:lnTo>
                        <a:pt x="1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6" name="íṧḷïde">
                  <a:extLst>
                    <a:ext uri="{FF2B5EF4-FFF2-40B4-BE49-F238E27FC236}">
                      <a16:creationId xmlns:a16="http://schemas.microsoft.com/office/drawing/2014/main" xmlns="" id="{FE37873F-FB1E-4624-95AC-B97BF8A1E5C9}"/>
                    </a:ext>
                  </a:extLst>
                </p:cNvPr>
                <p:cNvSpPr/>
                <p:nvPr/>
              </p:nvSpPr>
              <p:spPr bwMode="auto">
                <a:xfrm>
                  <a:off x="517525" y="2525713"/>
                  <a:ext cx="6350"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37" name="íŝḷîḋe">
                  <a:extLst>
                    <a:ext uri="{FF2B5EF4-FFF2-40B4-BE49-F238E27FC236}">
                      <a16:creationId xmlns:a16="http://schemas.microsoft.com/office/drawing/2014/main" xmlns="" id="{4CEC5029-56C9-4DFC-B926-75DAD53022FB}"/>
                    </a:ext>
                  </a:extLst>
                </p:cNvPr>
                <p:cNvSpPr/>
                <p:nvPr/>
              </p:nvSpPr>
              <p:spPr bwMode="auto">
                <a:xfrm>
                  <a:off x="525463" y="2549526"/>
                  <a:ext cx="23813" cy="47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38" name="ïşḻiḑè">
                  <a:extLst>
                    <a:ext uri="{FF2B5EF4-FFF2-40B4-BE49-F238E27FC236}">
                      <a16:creationId xmlns:a16="http://schemas.microsoft.com/office/drawing/2014/main" xmlns="" id="{26512403-B955-4D17-B08D-57BAB0B716A1}"/>
                    </a:ext>
                  </a:extLst>
                </p:cNvPr>
                <p:cNvSpPr/>
                <p:nvPr/>
              </p:nvSpPr>
              <p:spPr bwMode="auto">
                <a:xfrm>
                  <a:off x="488950" y="2584451"/>
                  <a:ext cx="6350"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39" name="íşḷïḑe">
                  <a:extLst>
                    <a:ext uri="{FF2B5EF4-FFF2-40B4-BE49-F238E27FC236}">
                      <a16:creationId xmlns:a16="http://schemas.microsoft.com/office/drawing/2014/main" xmlns="" id="{DC555F51-7157-44E3-AD0C-AD252A818C7D}"/>
                    </a:ext>
                  </a:extLst>
                </p:cNvPr>
                <p:cNvSpPr/>
                <p:nvPr/>
              </p:nvSpPr>
              <p:spPr bwMode="auto">
                <a:xfrm>
                  <a:off x="465138" y="2578101"/>
                  <a:ext cx="222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grpSp>
            <p:nvGrpSpPr>
              <p:cNvPr id="1518" name="îŝḻïḓe">
                <a:extLst>
                  <a:ext uri="{FF2B5EF4-FFF2-40B4-BE49-F238E27FC236}">
                    <a16:creationId xmlns:a16="http://schemas.microsoft.com/office/drawing/2014/main" xmlns="" id="{235C87B6-4915-4ABA-A19E-449DA803148D}"/>
                  </a:ext>
                </a:extLst>
              </p:cNvPr>
              <p:cNvGrpSpPr/>
              <p:nvPr/>
            </p:nvGrpSpPr>
            <p:grpSpPr>
              <a:xfrm>
                <a:off x="16328356" y="-3320524"/>
                <a:ext cx="316447" cy="332992"/>
                <a:chOff x="1641475" y="2428876"/>
                <a:chExt cx="242888" cy="255587"/>
              </a:xfrm>
              <a:grpFill/>
            </p:grpSpPr>
            <p:sp>
              <p:nvSpPr>
                <p:cNvPr id="1529" name="îṡḷïḍe">
                  <a:extLst>
                    <a:ext uri="{FF2B5EF4-FFF2-40B4-BE49-F238E27FC236}">
                      <a16:creationId xmlns:a16="http://schemas.microsoft.com/office/drawing/2014/main" xmlns="" id="{C5DCDC5A-3AD5-484E-B373-7921C61AE4CE}"/>
                    </a:ext>
                  </a:extLst>
                </p:cNvPr>
                <p:cNvSpPr/>
                <p:nvPr/>
              </p:nvSpPr>
              <p:spPr bwMode="auto">
                <a:xfrm>
                  <a:off x="1641475" y="2525713"/>
                  <a:ext cx="111125" cy="158750"/>
                </a:xfrm>
                <a:custGeom>
                  <a:avLst/>
                  <a:gdLst>
                    <a:gd name="T0" fmla="*/ 42 w 59"/>
                    <a:gd name="T1" fmla="*/ 49 h 84"/>
                    <a:gd name="T2" fmla="*/ 43 w 59"/>
                    <a:gd name="T3" fmla="*/ 40 h 84"/>
                    <a:gd name="T4" fmla="*/ 31 w 59"/>
                    <a:gd name="T5" fmla="*/ 4 h 84"/>
                    <a:gd name="T6" fmla="*/ 26 w 59"/>
                    <a:gd name="T7" fmla="*/ 1 h 84"/>
                    <a:gd name="T8" fmla="*/ 11 w 59"/>
                    <a:gd name="T9" fmla="*/ 6 h 84"/>
                    <a:gd name="T10" fmla="*/ 4 w 59"/>
                    <a:gd name="T11" fmla="*/ 22 h 84"/>
                    <a:gd name="T12" fmla="*/ 9 w 59"/>
                    <a:gd name="T13" fmla="*/ 37 h 84"/>
                    <a:gd name="T14" fmla="*/ 24 w 59"/>
                    <a:gd name="T15" fmla="*/ 46 h 84"/>
                    <a:gd name="T16" fmla="*/ 31 w 59"/>
                    <a:gd name="T17" fmla="*/ 52 h 84"/>
                    <a:gd name="T18" fmla="*/ 40 w 59"/>
                    <a:gd name="T19" fmla="*/ 80 h 84"/>
                    <a:gd name="T20" fmla="*/ 45 w 59"/>
                    <a:gd name="T21" fmla="*/ 83 h 84"/>
                    <a:gd name="T22" fmla="*/ 48 w 59"/>
                    <a:gd name="T23" fmla="*/ 69 h 84"/>
                    <a:gd name="T24" fmla="*/ 42 w 59"/>
                    <a:gd name="T25" fmla="*/ 4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84">
                      <a:moveTo>
                        <a:pt x="42" y="49"/>
                      </a:moveTo>
                      <a:cubicBezTo>
                        <a:pt x="42" y="49"/>
                        <a:pt x="44" y="42"/>
                        <a:pt x="43" y="40"/>
                      </a:cubicBezTo>
                      <a:cubicBezTo>
                        <a:pt x="31" y="4"/>
                        <a:pt x="31" y="4"/>
                        <a:pt x="31" y="4"/>
                      </a:cubicBezTo>
                      <a:cubicBezTo>
                        <a:pt x="31" y="4"/>
                        <a:pt x="30" y="0"/>
                        <a:pt x="26" y="1"/>
                      </a:cubicBezTo>
                      <a:cubicBezTo>
                        <a:pt x="11" y="6"/>
                        <a:pt x="11" y="6"/>
                        <a:pt x="11" y="6"/>
                      </a:cubicBezTo>
                      <a:cubicBezTo>
                        <a:pt x="11" y="6"/>
                        <a:pt x="0" y="11"/>
                        <a:pt x="4" y="22"/>
                      </a:cubicBezTo>
                      <a:cubicBezTo>
                        <a:pt x="9" y="37"/>
                        <a:pt x="9" y="37"/>
                        <a:pt x="9" y="37"/>
                      </a:cubicBezTo>
                      <a:cubicBezTo>
                        <a:pt x="9" y="37"/>
                        <a:pt x="13" y="50"/>
                        <a:pt x="24" y="46"/>
                      </a:cubicBezTo>
                      <a:cubicBezTo>
                        <a:pt x="24" y="46"/>
                        <a:pt x="29" y="45"/>
                        <a:pt x="31" y="52"/>
                      </a:cubicBezTo>
                      <a:cubicBezTo>
                        <a:pt x="40" y="80"/>
                        <a:pt x="40" y="80"/>
                        <a:pt x="40" y="80"/>
                      </a:cubicBezTo>
                      <a:cubicBezTo>
                        <a:pt x="40" y="80"/>
                        <a:pt x="41" y="84"/>
                        <a:pt x="45" y="83"/>
                      </a:cubicBezTo>
                      <a:cubicBezTo>
                        <a:pt x="45" y="83"/>
                        <a:pt x="59" y="80"/>
                        <a:pt x="48" y="69"/>
                      </a:cubicBezTo>
                      <a:cubicBezTo>
                        <a:pt x="51" y="63"/>
                        <a:pt x="42" y="58"/>
                        <a:pt x="42"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0" name="íṧļíḓè">
                  <a:extLst>
                    <a:ext uri="{FF2B5EF4-FFF2-40B4-BE49-F238E27FC236}">
                      <a16:creationId xmlns:a16="http://schemas.microsoft.com/office/drawing/2014/main" xmlns="" id="{D1FB0EF0-0E49-4349-B791-6D8BAEEF9740}"/>
                    </a:ext>
                  </a:extLst>
                </p:cNvPr>
                <p:cNvSpPr/>
                <p:nvPr/>
              </p:nvSpPr>
              <p:spPr bwMode="auto">
                <a:xfrm>
                  <a:off x="1703388" y="2428876"/>
                  <a:ext cx="155575" cy="179388"/>
                </a:xfrm>
                <a:custGeom>
                  <a:avLst/>
                  <a:gdLst>
                    <a:gd name="T0" fmla="*/ 69 w 82"/>
                    <a:gd name="T1" fmla="*/ 59 h 95"/>
                    <a:gd name="T2" fmla="*/ 72 w 82"/>
                    <a:gd name="T3" fmla="*/ 46 h 95"/>
                    <a:gd name="T4" fmla="*/ 62 w 82"/>
                    <a:gd name="T5" fmla="*/ 37 h 95"/>
                    <a:gd name="T6" fmla="*/ 51 w 82"/>
                    <a:gd name="T7" fmla="*/ 5 h 95"/>
                    <a:gd name="T8" fmla="*/ 48 w 82"/>
                    <a:gd name="T9" fmla="*/ 6 h 95"/>
                    <a:gd name="T10" fmla="*/ 4 w 82"/>
                    <a:gd name="T11" fmla="*/ 48 h 95"/>
                    <a:gd name="T12" fmla="*/ 2 w 82"/>
                    <a:gd name="T13" fmla="*/ 53 h 95"/>
                    <a:gd name="T14" fmla="*/ 12 w 82"/>
                    <a:gd name="T15" fmla="*/ 83 h 95"/>
                    <a:gd name="T16" fmla="*/ 17 w 82"/>
                    <a:gd name="T17" fmla="*/ 86 h 95"/>
                    <a:gd name="T18" fmla="*/ 78 w 82"/>
                    <a:gd name="T19" fmla="*/ 92 h 95"/>
                    <a:gd name="T20" fmla="*/ 80 w 82"/>
                    <a:gd name="T21" fmla="*/ 91 h 95"/>
                    <a:gd name="T22" fmla="*/ 69 w 82"/>
                    <a:gd name="T23" fmla="*/ 5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69" y="59"/>
                      </a:moveTo>
                      <a:cubicBezTo>
                        <a:pt x="73" y="56"/>
                        <a:pt x="74" y="51"/>
                        <a:pt x="72" y="46"/>
                      </a:cubicBezTo>
                      <a:cubicBezTo>
                        <a:pt x="71" y="41"/>
                        <a:pt x="67" y="38"/>
                        <a:pt x="62" y="37"/>
                      </a:cubicBezTo>
                      <a:cubicBezTo>
                        <a:pt x="51" y="5"/>
                        <a:pt x="51" y="5"/>
                        <a:pt x="51" y="5"/>
                      </a:cubicBezTo>
                      <a:cubicBezTo>
                        <a:pt x="50" y="0"/>
                        <a:pt x="48" y="6"/>
                        <a:pt x="48" y="6"/>
                      </a:cubicBezTo>
                      <a:cubicBezTo>
                        <a:pt x="40" y="38"/>
                        <a:pt x="4" y="48"/>
                        <a:pt x="4" y="48"/>
                      </a:cubicBezTo>
                      <a:cubicBezTo>
                        <a:pt x="0" y="49"/>
                        <a:pt x="2" y="53"/>
                        <a:pt x="2" y="53"/>
                      </a:cubicBezTo>
                      <a:cubicBezTo>
                        <a:pt x="12" y="83"/>
                        <a:pt x="12" y="83"/>
                        <a:pt x="12" y="83"/>
                      </a:cubicBezTo>
                      <a:cubicBezTo>
                        <a:pt x="13" y="87"/>
                        <a:pt x="17" y="86"/>
                        <a:pt x="17" y="86"/>
                      </a:cubicBezTo>
                      <a:cubicBezTo>
                        <a:pt x="56" y="72"/>
                        <a:pt x="78" y="92"/>
                        <a:pt x="78" y="92"/>
                      </a:cubicBezTo>
                      <a:cubicBezTo>
                        <a:pt x="78" y="92"/>
                        <a:pt x="82" y="95"/>
                        <a:pt x="80" y="91"/>
                      </a:cubicBezTo>
                      <a:lnTo>
                        <a:pt x="69"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1" name="isḻiḋe">
                  <a:extLst>
                    <a:ext uri="{FF2B5EF4-FFF2-40B4-BE49-F238E27FC236}">
                      <a16:creationId xmlns:a16="http://schemas.microsoft.com/office/drawing/2014/main" xmlns="" id="{01D96186-222E-4EFE-AA50-E6C749D71A4F}"/>
                    </a:ext>
                  </a:extLst>
                </p:cNvPr>
                <p:cNvSpPr/>
                <p:nvPr/>
              </p:nvSpPr>
              <p:spPr bwMode="auto">
                <a:xfrm>
                  <a:off x="1836738" y="2465388"/>
                  <a:ext cx="23813" cy="30163"/>
                </a:xfrm>
                <a:custGeom>
                  <a:avLst/>
                  <a:gdLst>
                    <a:gd name="T0" fmla="*/ 15 w 15"/>
                    <a:gd name="T1" fmla="*/ 1 h 19"/>
                    <a:gd name="T2" fmla="*/ 13 w 15"/>
                    <a:gd name="T3" fmla="*/ 0 h 19"/>
                    <a:gd name="T4" fmla="*/ 0 w 15"/>
                    <a:gd name="T5" fmla="*/ 18 h 19"/>
                    <a:gd name="T6" fmla="*/ 2 w 15"/>
                    <a:gd name="T7" fmla="*/ 19 h 19"/>
                    <a:gd name="T8" fmla="*/ 15 w 15"/>
                    <a:gd name="T9" fmla="*/ 1 h 19"/>
                  </a:gdLst>
                  <a:ahLst/>
                  <a:cxnLst>
                    <a:cxn ang="0">
                      <a:pos x="T0" y="T1"/>
                    </a:cxn>
                    <a:cxn ang="0">
                      <a:pos x="T2" y="T3"/>
                    </a:cxn>
                    <a:cxn ang="0">
                      <a:pos x="T4" y="T5"/>
                    </a:cxn>
                    <a:cxn ang="0">
                      <a:pos x="T6" y="T7"/>
                    </a:cxn>
                    <a:cxn ang="0">
                      <a:pos x="T8" y="T9"/>
                    </a:cxn>
                  </a:cxnLst>
                  <a:rect l="0" t="0" r="r" b="b"/>
                  <a:pathLst>
                    <a:path w="15" h="19">
                      <a:moveTo>
                        <a:pt x="15" y="1"/>
                      </a:moveTo>
                      <a:lnTo>
                        <a:pt x="13" y="0"/>
                      </a:lnTo>
                      <a:lnTo>
                        <a:pt x="0" y="18"/>
                      </a:lnTo>
                      <a:lnTo>
                        <a:pt x="2" y="19"/>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2" name="ïsḷidê">
                  <a:extLst>
                    <a:ext uri="{FF2B5EF4-FFF2-40B4-BE49-F238E27FC236}">
                      <a16:creationId xmlns:a16="http://schemas.microsoft.com/office/drawing/2014/main" xmlns="" id="{B8F4CAF5-3F68-40F5-BCA2-C10763236B17}"/>
                    </a:ext>
                  </a:extLst>
                </p:cNvPr>
                <p:cNvSpPr/>
                <p:nvPr/>
              </p:nvSpPr>
              <p:spPr bwMode="auto">
                <a:xfrm>
                  <a:off x="1849438" y="2535238"/>
                  <a:ext cx="33338" cy="22225"/>
                </a:xfrm>
                <a:custGeom>
                  <a:avLst/>
                  <a:gdLst>
                    <a:gd name="T0" fmla="*/ 0 w 21"/>
                    <a:gd name="T1" fmla="*/ 3 h 14"/>
                    <a:gd name="T2" fmla="*/ 19 w 21"/>
                    <a:gd name="T3" fmla="*/ 14 h 14"/>
                    <a:gd name="T4" fmla="*/ 21 w 21"/>
                    <a:gd name="T5" fmla="*/ 12 h 14"/>
                    <a:gd name="T6" fmla="*/ 1 w 21"/>
                    <a:gd name="T7" fmla="*/ 0 h 14"/>
                    <a:gd name="T8" fmla="*/ 0 w 21"/>
                    <a:gd name="T9" fmla="*/ 3 h 14"/>
                  </a:gdLst>
                  <a:ahLst/>
                  <a:cxnLst>
                    <a:cxn ang="0">
                      <a:pos x="T0" y="T1"/>
                    </a:cxn>
                    <a:cxn ang="0">
                      <a:pos x="T2" y="T3"/>
                    </a:cxn>
                    <a:cxn ang="0">
                      <a:pos x="T4" y="T5"/>
                    </a:cxn>
                    <a:cxn ang="0">
                      <a:pos x="T6" y="T7"/>
                    </a:cxn>
                    <a:cxn ang="0">
                      <a:pos x="T8" y="T9"/>
                    </a:cxn>
                  </a:cxnLst>
                  <a:rect l="0" t="0" r="r" b="b"/>
                  <a:pathLst>
                    <a:path w="21" h="14">
                      <a:moveTo>
                        <a:pt x="0" y="3"/>
                      </a:moveTo>
                      <a:lnTo>
                        <a:pt x="19" y="14"/>
                      </a:lnTo>
                      <a:lnTo>
                        <a:pt x="21" y="12"/>
                      </a:lnTo>
                      <a:lnTo>
                        <a:pt x="1"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3" name="íŝļîḍé">
                  <a:extLst>
                    <a:ext uri="{FF2B5EF4-FFF2-40B4-BE49-F238E27FC236}">
                      <a16:creationId xmlns:a16="http://schemas.microsoft.com/office/drawing/2014/main" xmlns="" id="{B3502471-AC70-4EDA-BD03-7DC90C56DCC4}"/>
                    </a:ext>
                  </a:extLst>
                </p:cNvPr>
                <p:cNvSpPr/>
                <p:nvPr/>
              </p:nvSpPr>
              <p:spPr bwMode="auto">
                <a:xfrm>
                  <a:off x="1847850" y="2501901"/>
                  <a:ext cx="36513" cy="14288"/>
                </a:xfrm>
                <a:custGeom>
                  <a:avLst/>
                  <a:gdLst>
                    <a:gd name="T0" fmla="*/ 1 w 23"/>
                    <a:gd name="T1" fmla="*/ 9 h 9"/>
                    <a:gd name="T2" fmla="*/ 23 w 23"/>
                    <a:gd name="T3" fmla="*/ 3 h 9"/>
                    <a:gd name="T4" fmla="*/ 22 w 23"/>
                    <a:gd name="T5" fmla="*/ 0 h 9"/>
                    <a:gd name="T6" fmla="*/ 0 w 23"/>
                    <a:gd name="T7" fmla="*/ 6 h 9"/>
                    <a:gd name="T8" fmla="*/ 1 w 23"/>
                    <a:gd name="T9" fmla="*/ 9 h 9"/>
                  </a:gdLst>
                  <a:ahLst/>
                  <a:cxnLst>
                    <a:cxn ang="0">
                      <a:pos x="T0" y="T1"/>
                    </a:cxn>
                    <a:cxn ang="0">
                      <a:pos x="T2" y="T3"/>
                    </a:cxn>
                    <a:cxn ang="0">
                      <a:pos x="T4" y="T5"/>
                    </a:cxn>
                    <a:cxn ang="0">
                      <a:pos x="T6" y="T7"/>
                    </a:cxn>
                    <a:cxn ang="0">
                      <a:pos x="T8" y="T9"/>
                    </a:cxn>
                  </a:cxnLst>
                  <a:rect l="0" t="0" r="r" b="b"/>
                  <a:pathLst>
                    <a:path w="23" h="9">
                      <a:moveTo>
                        <a:pt x="1" y="9"/>
                      </a:moveTo>
                      <a:lnTo>
                        <a:pt x="23" y="3"/>
                      </a:lnTo>
                      <a:lnTo>
                        <a:pt x="22" y="0"/>
                      </a:lnTo>
                      <a:lnTo>
                        <a:pt x="0" y="6"/>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19" name="ïś1îḋé">
                <a:extLst>
                  <a:ext uri="{FF2B5EF4-FFF2-40B4-BE49-F238E27FC236}">
                    <a16:creationId xmlns:a16="http://schemas.microsoft.com/office/drawing/2014/main" xmlns="" id="{5B5C15EC-4AB5-4900-8193-7922155551F0}"/>
                  </a:ext>
                </a:extLst>
              </p:cNvPr>
              <p:cNvSpPr/>
              <p:nvPr/>
            </p:nvSpPr>
            <p:spPr bwMode="auto">
              <a:xfrm>
                <a:off x="16916778" y="-3305968"/>
                <a:ext cx="244421" cy="215929"/>
              </a:xfrm>
              <a:custGeom>
                <a:avLst/>
                <a:gdLst>
                  <a:gd name="T0" fmla="*/ 136 w 136"/>
                  <a:gd name="T1" fmla="*/ 48 h 120"/>
                  <a:gd name="T2" fmla="*/ 68 w 136"/>
                  <a:gd name="T3" fmla="*/ 0 h 120"/>
                  <a:gd name="T4" fmla="*/ 0 w 136"/>
                  <a:gd name="T5" fmla="*/ 48 h 120"/>
                  <a:gd name="T6" fmla="*/ 37 w 136"/>
                  <a:gd name="T7" fmla="*/ 91 h 120"/>
                  <a:gd name="T8" fmla="*/ 21 w 136"/>
                  <a:gd name="T9" fmla="*/ 120 h 120"/>
                  <a:gd name="T10" fmla="*/ 72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5" y="0"/>
                      <a:pt x="68" y="0"/>
                    </a:cubicBezTo>
                    <a:cubicBezTo>
                      <a:pt x="30" y="0"/>
                      <a:pt x="0" y="22"/>
                      <a:pt x="0" y="48"/>
                    </a:cubicBezTo>
                    <a:cubicBezTo>
                      <a:pt x="0" y="67"/>
                      <a:pt x="15" y="83"/>
                      <a:pt x="37" y="91"/>
                    </a:cubicBezTo>
                    <a:cubicBezTo>
                      <a:pt x="38" y="96"/>
                      <a:pt x="36" y="106"/>
                      <a:pt x="21" y="120"/>
                    </a:cubicBezTo>
                    <a:cubicBezTo>
                      <a:pt x="21" y="120"/>
                      <a:pt x="54" y="111"/>
                      <a:pt x="72" y="96"/>
                    </a:cubicBezTo>
                    <a:cubicBezTo>
                      <a:pt x="108" y="94"/>
                      <a:pt x="136" y="73"/>
                      <a:pt x="136" y="48"/>
                    </a:cubicBezTo>
                    <a:close/>
                  </a:path>
                </a:pathLst>
              </a:custGeom>
              <a:grpFill/>
              <a:ln>
                <a:noFill/>
              </a:ln>
            </p:spPr>
            <p:txBody>
              <a:bodyPr anchor="ctr"/>
              <a:lstStyle/>
              <a:p>
                <a:pPr algn="ctr"/>
                <a:endParaRPr/>
              </a:p>
            </p:txBody>
          </p:sp>
          <p:sp>
            <p:nvSpPr>
              <p:cNvPr id="1520" name="íṣlîdè">
                <a:extLst>
                  <a:ext uri="{FF2B5EF4-FFF2-40B4-BE49-F238E27FC236}">
                    <a16:creationId xmlns:a16="http://schemas.microsoft.com/office/drawing/2014/main" xmlns="" id="{5904E615-93C6-412D-A397-14F042AB3C7A}"/>
                  </a:ext>
                </a:extLst>
              </p:cNvPr>
              <p:cNvSpPr/>
              <p:nvPr/>
            </p:nvSpPr>
            <p:spPr bwMode="auto">
              <a:xfrm>
                <a:off x="17155384" y="-2605504"/>
                <a:ext cx="483673" cy="329309"/>
              </a:xfrm>
              <a:custGeom>
                <a:avLst/>
                <a:gdLst>
                  <a:gd name="T0" fmla="*/ 135 w 157"/>
                  <a:gd name="T1" fmla="*/ 47 h 107"/>
                  <a:gd name="T2" fmla="*/ 137 w 157"/>
                  <a:gd name="T3" fmla="*/ 37 h 107"/>
                  <a:gd name="T4" fmla="*/ 100 w 157"/>
                  <a:gd name="T5" fmla="*/ 0 h 107"/>
                  <a:gd name="T6" fmla="*/ 73 w 157"/>
                  <a:gd name="T7" fmla="*/ 18 h 107"/>
                  <a:gd name="T8" fmla="*/ 46 w 157"/>
                  <a:gd name="T9" fmla="*/ 8 h 107"/>
                  <a:gd name="T10" fmla="*/ 20 w 157"/>
                  <a:gd name="T11" fmla="*/ 40 h 107"/>
                  <a:gd name="T12" fmla="*/ 21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7 h 107"/>
                  <a:gd name="T24" fmla="*/ 120 w 157"/>
                  <a:gd name="T25" fmla="*/ 101 h 107"/>
                  <a:gd name="T26" fmla="*/ 79 w 157"/>
                  <a:gd name="T27" fmla="*/ 101 h 107"/>
                  <a:gd name="T28" fmla="*/ 104 w 157"/>
                  <a:gd name="T29" fmla="*/ 76 h 107"/>
                  <a:gd name="T30" fmla="*/ 103 w 157"/>
                  <a:gd name="T31" fmla="*/ 73 h 107"/>
                  <a:gd name="T32" fmla="*/ 92 w 157"/>
                  <a:gd name="T33" fmla="*/ 73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1 w 157"/>
                  <a:gd name="T51" fmla="*/ 76 h 107"/>
                  <a:gd name="T52" fmla="*/ 76 w 157"/>
                  <a:gd name="T53" fmla="*/ 101 h 107"/>
                  <a:gd name="T54" fmla="*/ 38 w 157"/>
                  <a:gd name="T55" fmla="*/ 101 h 107"/>
                  <a:gd name="T56" fmla="*/ 11 w 157"/>
                  <a:gd name="T57" fmla="*/ 75 h 107"/>
                  <a:gd name="T58" fmla="*/ 29 w 157"/>
                  <a:gd name="T59" fmla="*/ 50 h 107"/>
                  <a:gd name="T60" fmla="*/ 28 w 157"/>
                  <a:gd name="T61" fmla="*/ 44 h 107"/>
                  <a:gd name="T62" fmla="*/ 51 w 157"/>
                  <a:gd name="T63" fmla="*/ 17 h 107"/>
                  <a:gd name="T64" fmla="*/ 75 w 157"/>
                  <a:gd name="T65" fmla="*/ 30 h 107"/>
                  <a:gd name="T66" fmla="*/ 98 w 157"/>
                  <a:gd name="T67" fmla="*/ 11 h 107"/>
                  <a:gd name="T68" fmla="*/ 128 w 157"/>
                  <a:gd name="T69" fmla="*/ 42 h 107"/>
                  <a:gd name="T70" fmla="*/ 127 w 157"/>
                  <a:gd name="T71" fmla="*/ 50 h 107"/>
                  <a:gd name="T72" fmla="*/ 147 w 157"/>
                  <a:gd name="T73" fmla="*/ 75 h 107"/>
                  <a:gd name="T74" fmla="*/ 120 w 157"/>
                  <a:gd name="T75"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7"/>
                    </a:moveTo>
                    <a:cubicBezTo>
                      <a:pt x="136" y="44"/>
                      <a:pt x="137" y="40"/>
                      <a:pt x="137" y="37"/>
                    </a:cubicBezTo>
                    <a:cubicBezTo>
                      <a:pt x="137" y="17"/>
                      <a:pt x="120" y="0"/>
                      <a:pt x="100" y="0"/>
                    </a:cubicBezTo>
                    <a:cubicBezTo>
                      <a:pt x="76" y="0"/>
                      <a:pt x="73" y="18"/>
                      <a:pt x="73" y="18"/>
                    </a:cubicBezTo>
                    <a:cubicBezTo>
                      <a:pt x="73" y="18"/>
                      <a:pt x="63" y="6"/>
                      <a:pt x="46" y="8"/>
                    </a:cubicBezTo>
                    <a:cubicBezTo>
                      <a:pt x="30" y="11"/>
                      <a:pt x="20" y="25"/>
                      <a:pt x="20" y="40"/>
                    </a:cubicBezTo>
                    <a:cubicBezTo>
                      <a:pt x="20" y="42"/>
                      <a:pt x="20" y="45"/>
                      <a:pt x="21"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1"/>
                      <a:pt x="135" y="47"/>
                    </a:cubicBezTo>
                    <a:close/>
                    <a:moveTo>
                      <a:pt x="120" y="101"/>
                    </a:moveTo>
                    <a:cubicBezTo>
                      <a:pt x="79" y="101"/>
                      <a:pt x="79" y="101"/>
                      <a:pt x="79" y="101"/>
                    </a:cubicBezTo>
                    <a:cubicBezTo>
                      <a:pt x="82" y="97"/>
                      <a:pt x="104" y="76"/>
                      <a:pt x="104" y="76"/>
                    </a:cubicBezTo>
                    <a:cubicBezTo>
                      <a:pt x="104" y="76"/>
                      <a:pt x="107" y="73"/>
                      <a:pt x="103" y="73"/>
                    </a:cubicBezTo>
                    <a:cubicBezTo>
                      <a:pt x="99" y="73"/>
                      <a:pt x="92" y="73"/>
                      <a:pt x="92" y="73"/>
                    </a:cubicBezTo>
                    <a:cubicBezTo>
                      <a:pt x="92" y="73"/>
                      <a:pt x="92" y="71"/>
                      <a:pt x="92" y="68"/>
                    </a:cubicBezTo>
                    <a:cubicBezTo>
                      <a:pt x="92" y="60"/>
                      <a:pt x="92" y="44"/>
                      <a:pt x="92" y="37"/>
                    </a:cubicBezTo>
                    <a:cubicBezTo>
                      <a:pt x="92" y="37"/>
                      <a:pt x="92" y="36"/>
                      <a:pt x="90" y="36"/>
                    </a:cubicBezTo>
                    <a:cubicBezTo>
                      <a:pt x="88" y="36"/>
                      <a:pt x="67" y="36"/>
                      <a:pt x="64" y="36"/>
                    </a:cubicBezTo>
                    <a:cubicBezTo>
                      <a:pt x="62" y="36"/>
                      <a:pt x="62" y="38"/>
                      <a:pt x="62" y="38"/>
                    </a:cubicBezTo>
                    <a:cubicBezTo>
                      <a:pt x="62" y="44"/>
                      <a:pt x="62" y="60"/>
                      <a:pt x="62" y="68"/>
                    </a:cubicBezTo>
                    <a:cubicBezTo>
                      <a:pt x="62" y="71"/>
                      <a:pt x="62" y="73"/>
                      <a:pt x="62" y="73"/>
                    </a:cubicBezTo>
                    <a:cubicBezTo>
                      <a:pt x="62" y="73"/>
                      <a:pt x="54" y="73"/>
                      <a:pt x="51" y="73"/>
                    </a:cubicBezTo>
                    <a:cubicBezTo>
                      <a:pt x="48" y="73"/>
                      <a:pt x="51" y="76"/>
                      <a:pt x="51" y="76"/>
                    </a:cubicBezTo>
                    <a:cubicBezTo>
                      <a:pt x="76" y="101"/>
                      <a:pt x="76" y="101"/>
                      <a:pt x="76" y="101"/>
                    </a:cubicBezTo>
                    <a:cubicBezTo>
                      <a:pt x="38" y="101"/>
                      <a:pt x="38" y="101"/>
                      <a:pt x="38" y="101"/>
                    </a:cubicBezTo>
                    <a:cubicBezTo>
                      <a:pt x="23" y="101"/>
                      <a:pt x="11" y="89"/>
                      <a:pt x="11" y="75"/>
                    </a:cubicBezTo>
                    <a:cubicBezTo>
                      <a:pt x="11" y="63"/>
                      <a:pt x="19" y="54"/>
                      <a:pt x="29" y="50"/>
                    </a:cubicBezTo>
                    <a:cubicBezTo>
                      <a:pt x="28" y="48"/>
                      <a:pt x="28" y="46"/>
                      <a:pt x="28" y="44"/>
                    </a:cubicBezTo>
                    <a:cubicBezTo>
                      <a:pt x="28" y="32"/>
                      <a:pt x="37" y="20"/>
                      <a:pt x="51" y="17"/>
                    </a:cubicBezTo>
                    <a:cubicBezTo>
                      <a:pt x="66" y="16"/>
                      <a:pt x="75" y="30"/>
                      <a:pt x="75" y="30"/>
                    </a:cubicBezTo>
                    <a:cubicBezTo>
                      <a:pt x="75" y="30"/>
                      <a:pt x="77" y="11"/>
                      <a:pt x="98" y="11"/>
                    </a:cubicBezTo>
                    <a:cubicBezTo>
                      <a:pt x="115" y="11"/>
                      <a:pt x="128" y="25"/>
                      <a:pt x="128" y="42"/>
                    </a:cubicBezTo>
                    <a:cubicBezTo>
                      <a:pt x="128" y="45"/>
                      <a:pt x="128" y="48"/>
                      <a:pt x="127" y="50"/>
                    </a:cubicBezTo>
                    <a:cubicBezTo>
                      <a:pt x="138" y="53"/>
                      <a:pt x="147" y="63"/>
                      <a:pt x="147" y="75"/>
                    </a:cubicBezTo>
                    <a:cubicBezTo>
                      <a:pt x="147" y="89"/>
                      <a:pt x="135" y="101"/>
                      <a:pt x="120" y="101"/>
                    </a:cubicBezTo>
                    <a:close/>
                  </a:path>
                </a:pathLst>
              </a:custGeom>
              <a:grpFill/>
              <a:ln>
                <a:noFill/>
              </a:ln>
            </p:spPr>
            <p:txBody>
              <a:bodyPr anchor="ctr"/>
              <a:lstStyle/>
              <a:p>
                <a:pPr algn="ctr"/>
                <a:endParaRPr/>
              </a:p>
            </p:txBody>
          </p:sp>
          <p:grpSp>
            <p:nvGrpSpPr>
              <p:cNvPr id="1521" name="íś1ïdè">
                <a:extLst>
                  <a:ext uri="{FF2B5EF4-FFF2-40B4-BE49-F238E27FC236}">
                    <a16:creationId xmlns:a16="http://schemas.microsoft.com/office/drawing/2014/main" xmlns="" id="{E2814783-D911-4CA6-BCC0-A447F31BEA77}"/>
                  </a:ext>
                </a:extLst>
              </p:cNvPr>
              <p:cNvGrpSpPr/>
              <p:nvPr/>
            </p:nvGrpSpPr>
            <p:grpSpPr>
              <a:xfrm>
                <a:off x="16636069" y="-2468157"/>
                <a:ext cx="457946" cy="388479"/>
                <a:chOff x="1112838" y="3203576"/>
                <a:chExt cx="282575" cy="239712"/>
              </a:xfrm>
              <a:grpFill/>
            </p:grpSpPr>
            <p:sp>
              <p:nvSpPr>
                <p:cNvPr id="1523" name="îṩlídé">
                  <a:extLst>
                    <a:ext uri="{FF2B5EF4-FFF2-40B4-BE49-F238E27FC236}">
                      <a16:creationId xmlns:a16="http://schemas.microsoft.com/office/drawing/2014/main" xmlns="" id="{21142A80-027F-4D93-8850-B86456E5FAC4}"/>
                    </a:ext>
                  </a:extLst>
                </p:cNvPr>
                <p:cNvSpPr/>
                <p:nvPr/>
              </p:nvSpPr>
              <p:spPr bwMode="auto">
                <a:xfrm>
                  <a:off x="1201738" y="3343276"/>
                  <a:ext cx="50800" cy="50800"/>
                </a:xfrm>
                <a:custGeom>
                  <a:avLst/>
                  <a:gdLst>
                    <a:gd name="T0" fmla="*/ 32 w 32"/>
                    <a:gd name="T1" fmla="*/ 18 h 32"/>
                    <a:gd name="T2" fmla="*/ 15 w 32"/>
                    <a:gd name="T3" fmla="*/ 0 h 32"/>
                    <a:gd name="T4" fmla="*/ 15 w 32"/>
                    <a:gd name="T5" fmla="*/ 0 h 32"/>
                    <a:gd name="T6" fmla="*/ 0 w 32"/>
                    <a:gd name="T7" fmla="*/ 32 h 32"/>
                    <a:gd name="T8" fmla="*/ 32 w 32"/>
                    <a:gd name="T9" fmla="*/ 18 h 32"/>
                  </a:gdLst>
                  <a:ahLst/>
                  <a:cxnLst>
                    <a:cxn ang="0">
                      <a:pos x="T0" y="T1"/>
                    </a:cxn>
                    <a:cxn ang="0">
                      <a:pos x="T2" y="T3"/>
                    </a:cxn>
                    <a:cxn ang="0">
                      <a:pos x="T4" y="T5"/>
                    </a:cxn>
                    <a:cxn ang="0">
                      <a:pos x="T6" y="T7"/>
                    </a:cxn>
                    <a:cxn ang="0">
                      <a:pos x="T8" y="T9"/>
                    </a:cxn>
                  </a:cxnLst>
                  <a:rect l="0" t="0" r="r" b="b"/>
                  <a:pathLst>
                    <a:path w="32" h="32">
                      <a:moveTo>
                        <a:pt x="32" y="18"/>
                      </a:moveTo>
                      <a:lnTo>
                        <a:pt x="15" y="0"/>
                      </a:lnTo>
                      <a:lnTo>
                        <a:pt x="15" y="0"/>
                      </a:lnTo>
                      <a:lnTo>
                        <a:pt x="0" y="32"/>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4" name="î$ļîdè">
                  <a:extLst>
                    <a:ext uri="{FF2B5EF4-FFF2-40B4-BE49-F238E27FC236}">
                      <a16:creationId xmlns:a16="http://schemas.microsoft.com/office/drawing/2014/main" xmlns="" id="{D2BDB1AC-3CE0-4207-A4C7-56DB68C2A7F4}"/>
                    </a:ext>
                  </a:extLst>
                </p:cNvPr>
                <p:cNvSpPr/>
                <p:nvPr/>
              </p:nvSpPr>
              <p:spPr bwMode="auto">
                <a:xfrm>
                  <a:off x="1252538" y="33718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25" name="íṥliḍé">
                  <a:extLst>
                    <a:ext uri="{FF2B5EF4-FFF2-40B4-BE49-F238E27FC236}">
                      <a16:creationId xmlns:a16="http://schemas.microsoft.com/office/drawing/2014/main" xmlns="" id="{58EF9479-EEE5-44EA-9144-435C18AC9365}"/>
                    </a:ext>
                  </a:extLst>
                </p:cNvPr>
                <p:cNvSpPr/>
                <p:nvPr/>
              </p:nvSpPr>
              <p:spPr bwMode="auto">
                <a:xfrm>
                  <a:off x="1231900" y="3219451"/>
                  <a:ext cx="127000" cy="127000"/>
                </a:xfrm>
                <a:custGeom>
                  <a:avLst/>
                  <a:gdLst>
                    <a:gd name="T0" fmla="*/ 73 w 80"/>
                    <a:gd name="T1" fmla="*/ 0 h 80"/>
                    <a:gd name="T2" fmla="*/ 0 w 80"/>
                    <a:gd name="T3" fmla="*/ 73 h 80"/>
                    <a:gd name="T4" fmla="*/ 7 w 80"/>
                    <a:gd name="T5" fmla="*/ 80 h 80"/>
                    <a:gd name="T6" fmla="*/ 80 w 80"/>
                    <a:gd name="T7" fmla="*/ 8 h 80"/>
                    <a:gd name="T8" fmla="*/ 73 w 80"/>
                    <a:gd name="T9" fmla="*/ 0 h 80"/>
                  </a:gdLst>
                  <a:ahLst/>
                  <a:cxnLst>
                    <a:cxn ang="0">
                      <a:pos x="T0" y="T1"/>
                    </a:cxn>
                    <a:cxn ang="0">
                      <a:pos x="T2" y="T3"/>
                    </a:cxn>
                    <a:cxn ang="0">
                      <a:pos x="T4" y="T5"/>
                    </a:cxn>
                    <a:cxn ang="0">
                      <a:pos x="T6" y="T7"/>
                    </a:cxn>
                    <a:cxn ang="0">
                      <a:pos x="T8" y="T9"/>
                    </a:cxn>
                  </a:cxnLst>
                  <a:rect l="0" t="0" r="r" b="b"/>
                  <a:pathLst>
                    <a:path w="80" h="80">
                      <a:moveTo>
                        <a:pt x="73" y="0"/>
                      </a:moveTo>
                      <a:lnTo>
                        <a:pt x="0" y="73"/>
                      </a:lnTo>
                      <a:lnTo>
                        <a:pt x="7" y="80"/>
                      </a:lnTo>
                      <a:lnTo>
                        <a:pt x="80" y="8"/>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6" name="îŝľïḑè">
                  <a:extLst>
                    <a:ext uri="{FF2B5EF4-FFF2-40B4-BE49-F238E27FC236}">
                      <a16:creationId xmlns:a16="http://schemas.microsoft.com/office/drawing/2014/main" xmlns="" id="{C030ADC4-394E-4721-A094-F3104B82B048}"/>
                    </a:ext>
                  </a:extLst>
                </p:cNvPr>
                <p:cNvSpPr/>
                <p:nvPr/>
              </p:nvSpPr>
              <p:spPr bwMode="auto">
                <a:xfrm>
                  <a:off x="1249363" y="3236913"/>
                  <a:ext cx="128588" cy="128588"/>
                </a:xfrm>
                <a:custGeom>
                  <a:avLst/>
                  <a:gdLst>
                    <a:gd name="T0" fmla="*/ 0 w 81"/>
                    <a:gd name="T1" fmla="*/ 74 h 81"/>
                    <a:gd name="T2" fmla="*/ 7 w 81"/>
                    <a:gd name="T3" fmla="*/ 81 h 81"/>
                    <a:gd name="T4" fmla="*/ 81 w 81"/>
                    <a:gd name="T5" fmla="*/ 9 h 81"/>
                    <a:gd name="T6" fmla="*/ 74 w 81"/>
                    <a:gd name="T7" fmla="*/ 0 h 81"/>
                    <a:gd name="T8" fmla="*/ 0 w 81"/>
                    <a:gd name="T9" fmla="*/ 74 h 81"/>
                  </a:gdLst>
                  <a:ahLst/>
                  <a:cxnLst>
                    <a:cxn ang="0">
                      <a:pos x="T0" y="T1"/>
                    </a:cxn>
                    <a:cxn ang="0">
                      <a:pos x="T2" y="T3"/>
                    </a:cxn>
                    <a:cxn ang="0">
                      <a:pos x="T4" y="T5"/>
                    </a:cxn>
                    <a:cxn ang="0">
                      <a:pos x="T6" y="T7"/>
                    </a:cxn>
                    <a:cxn ang="0">
                      <a:pos x="T8" y="T9"/>
                    </a:cxn>
                  </a:cxnLst>
                  <a:rect l="0" t="0" r="r" b="b"/>
                  <a:pathLst>
                    <a:path w="81" h="81">
                      <a:moveTo>
                        <a:pt x="0" y="74"/>
                      </a:moveTo>
                      <a:lnTo>
                        <a:pt x="7" y="81"/>
                      </a:lnTo>
                      <a:lnTo>
                        <a:pt x="81" y="9"/>
                      </a:lnTo>
                      <a:lnTo>
                        <a:pt x="74" y="0"/>
                      </a:lnTo>
                      <a:lnTo>
                        <a:pt x="0"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7" name="íṡḻíďé">
                  <a:extLst>
                    <a:ext uri="{FF2B5EF4-FFF2-40B4-BE49-F238E27FC236}">
                      <a16:creationId xmlns:a16="http://schemas.microsoft.com/office/drawing/2014/main" xmlns="" id="{3CBF1B3F-3233-4BFA-8861-4C8EDB7A058E}"/>
                    </a:ext>
                  </a:extLst>
                </p:cNvPr>
                <p:cNvSpPr/>
                <p:nvPr/>
              </p:nvSpPr>
              <p:spPr bwMode="auto">
                <a:xfrm>
                  <a:off x="1355725" y="3203576"/>
                  <a:ext cx="39688" cy="3810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8" name="ïś1íḑé">
                  <a:extLst>
                    <a:ext uri="{FF2B5EF4-FFF2-40B4-BE49-F238E27FC236}">
                      <a16:creationId xmlns:a16="http://schemas.microsoft.com/office/drawing/2014/main" xmlns="" id="{029194E3-A154-43A9-B693-2FB3300A289C}"/>
                    </a:ext>
                  </a:extLst>
                </p:cNvPr>
                <p:cNvSpPr/>
                <p:nvPr/>
              </p:nvSpPr>
              <p:spPr bwMode="auto">
                <a:xfrm>
                  <a:off x="1112838" y="3208338"/>
                  <a:ext cx="238125" cy="234950"/>
                </a:xfrm>
                <a:custGeom>
                  <a:avLst/>
                  <a:gdLst>
                    <a:gd name="T0" fmla="*/ 132 w 150"/>
                    <a:gd name="T1" fmla="*/ 131 h 148"/>
                    <a:gd name="T2" fmla="*/ 18 w 150"/>
                    <a:gd name="T3" fmla="*/ 131 h 148"/>
                    <a:gd name="T4" fmla="*/ 18 w 150"/>
                    <a:gd name="T5" fmla="*/ 18 h 148"/>
                    <a:gd name="T6" fmla="*/ 124 w 150"/>
                    <a:gd name="T7" fmla="*/ 18 h 148"/>
                    <a:gd name="T8" fmla="*/ 144 w 150"/>
                    <a:gd name="T9" fmla="*/ 0 h 148"/>
                    <a:gd name="T10" fmla="*/ 0 w 150"/>
                    <a:gd name="T11" fmla="*/ 0 h 148"/>
                    <a:gd name="T12" fmla="*/ 0 w 150"/>
                    <a:gd name="T13" fmla="*/ 148 h 148"/>
                    <a:gd name="T14" fmla="*/ 150 w 150"/>
                    <a:gd name="T15" fmla="*/ 148 h 148"/>
                    <a:gd name="T16" fmla="*/ 150 w 150"/>
                    <a:gd name="T17" fmla="*/ 55 h 148"/>
                    <a:gd name="T18" fmla="*/ 132 w 150"/>
                    <a:gd name="T19" fmla="*/ 73 h 148"/>
                    <a:gd name="T20" fmla="*/ 132 w 150"/>
                    <a:gd name="T21" fmla="*/ 13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48">
                      <a:moveTo>
                        <a:pt x="132" y="131"/>
                      </a:moveTo>
                      <a:lnTo>
                        <a:pt x="18" y="131"/>
                      </a:lnTo>
                      <a:lnTo>
                        <a:pt x="18" y="18"/>
                      </a:lnTo>
                      <a:lnTo>
                        <a:pt x="124" y="18"/>
                      </a:lnTo>
                      <a:lnTo>
                        <a:pt x="144" y="0"/>
                      </a:lnTo>
                      <a:lnTo>
                        <a:pt x="0" y="0"/>
                      </a:lnTo>
                      <a:lnTo>
                        <a:pt x="0" y="148"/>
                      </a:lnTo>
                      <a:lnTo>
                        <a:pt x="150" y="148"/>
                      </a:lnTo>
                      <a:lnTo>
                        <a:pt x="150" y="55"/>
                      </a:lnTo>
                      <a:lnTo>
                        <a:pt x="132" y="73"/>
                      </a:lnTo>
                      <a:lnTo>
                        <a:pt x="132"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22" name="îšļide">
                <a:extLst>
                  <a:ext uri="{FF2B5EF4-FFF2-40B4-BE49-F238E27FC236}">
                    <a16:creationId xmlns:a16="http://schemas.microsoft.com/office/drawing/2014/main" xmlns="" id="{971A6E19-E48F-486E-B05E-81FE63255120}"/>
                  </a:ext>
                </a:extLst>
              </p:cNvPr>
              <p:cNvSpPr/>
              <p:nvPr/>
            </p:nvSpPr>
            <p:spPr bwMode="auto">
              <a:xfrm>
                <a:off x="19915873" y="-2843140"/>
                <a:ext cx="331883" cy="445083"/>
              </a:xfrm>
              <a:custGeom>
                <a:avLst/>
                <a:gdLst>
                  <a:gd name="T0" fmla="*/ 108 w 108"/>
                  <a:gd name="T1" fmla="*/ 145 h 145"/>
                  <a:gd name="T2" fmla="*/ 0 w 108"/>
                  <a:gd name="T3" fmla="*/ 145 h 145"/>
                  <a:gd name="T4" fmla="*/ 0 w 108"/>
                  <a:gd name="T5" fmla="*/ 135 h 145"/>
                  <a:gd name="T6" fmla="*/ 13 w 108"/>
                  <a:gd name="T7" fmla="*/ 124 h 145"/>
                  <a:gd name="T8" fmla="*/ 96 w 108"/>
                  <a:gd name="T9" fmla="*/ 124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3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9 w 108"/>
                  <a:gd name="T35" fmla="*/ 12 h 145"/>
                  <a:gd name="T36" fmla="*/ 60 w 108"/>
                  <a:gd name="T37" fmla="*/ 12 h 145"/>
                  <a:gd name="T38" fmla="*/ 68 w 108"/>
                  <a:gd name="T39" fmla="*/ 36 h 145"/>
                  <a:gd name="T40" fmla="*/ 41 w 108"/>
                  <a:gd name="T41" fmla="*/ 36 h 145"/>
                  <a:gd name="T42" fmla="*/ 49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5"/>
                      <a:pt x="0" y="135"/>
                      <a:pt x="0" y="135"/>
                    </a:cubicBezTo>
                    <a:cubicBezTo>
                      <a:pt x="13" y="124"/>
                      <a:pt x="13" y="124"/>
                      <a:pt x="13" y="124"/>
                    </a:cubicBezTo>
                    <a:cubicBezTo>
                      <a:pt x="96" y="124"/>
                      <a:pt x="96" y="124"/>
                      <a:pt x="96" y="124"/>
                    </a:cubicBezTo>
                    <a:cubicBezTo>
                      <a:pt x="108" y="135"/>
                      <a:pt x="108" y="135"/>
                      <a:pt x="108" y="135"/>
                    </a:cubicBezTo>
                    <a:lnTo>
                      <a:pt x="108" y="145"/>
                    </a:lnTo>
                    <a:close/>
                    <a:moveTo>
                      <a:pt x="16" y="116"/>
                    </a:moveTo>
                    <a:cubicBezTo>
                      <a:pt x="24" y="91"/>
                      <a:pt x="24" y="91"/>
                      <a:pt x="24" y="91"/>
                    </a:cubicBezTo>
                    <a:cubicBezTo>
                      <a:pt x="85" y="91"/>
                      <a:pt x="85" y="91"/>
                      <a:pt x="85" y="91"/>
                    </a:cubicBezTo>
                    <a:cubicBezTo>
                      <a:pt x="93" y="116"/>
                      <a:pt x="93" y="116"/>
                      <a:pt x="93"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9" y="12"/>
                    </a:moveTo>
                    <a:cubicBezTo>
                      <a:pt x="49" y="12"/>
                      <a:pt x="54" y="0"/>
                      <a:pt x="60" y="12"/>
                    </a:cubicBezTo>
                    <a:cubicBezTo>
                      <a:pt x="68" y="36"/>
                      <a:pt x="68" y="36"/>
                      <a:pt x="68" y="36"/>
                    </a:cubicBezTo>
                    <a:cubicBezTo>
                      <a:pt x="41" y="36"/>
                      <a:pt x="41" y="36"/>
                      <a:pt x="41" y="36"/>
                    </a:cubicBezTo>
                    <a:lnTo>
                      <a:pt x="49" y="12"/>
                    </a:lnTo>
                    <a:close/>
                  </a:path>
                </a:pathLst>
              </a:custGeom>
              <a:grpFill/>
              <a:ln>
                <a:noFill/>
              </a:ln>
            </p:spPr>
            <p:txBody>
              <a:bodyPr anchor="ctr"/>
              <a:lstStyle/>
              <a:p>
                <a:pPr algn="ctr"/>
                <a:endParaRPr/>
              </a:p>
            </p:txBody>
          </p:sp>
        </p:grpSp>
      </p:grpSp>
      <p:grpSp>
        <p:nvGrpSpPr>
          <p:cNvPr id="1735" name="组合 173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B6363265-5D55-48AE-B0F5-59858EAE54A8}"/>
              </a:ext>
            </a:extLst>
          </p:cNvPr>
          <p:cNvGrpSpPr/>
          <p:nvPr/>
        </p:nvGrpSpPr>
        <p:grpSpPr>
          <a:xfrm>
            <a:off x="5204250" y="1700754"/>
            <a:ext cx="2229491" cy="1945346"/>
            <a:chOff x="3188431" y="1062709"/>
            <a:chExt cx="5815764" cy="5074553"/>
          </a:xfrm>
        </p:grpSpPr>
        <p:grpSp>
          <p:nvGrpSpPr>
            <p:cNvPr id="1736" name="îṣḻíḍê">
              <a:extLst>
                <a:ext uri="{FF2B5EF4-FFF2-40B4-BE49-F238E27FC236}">
                  <a16:creationId xmlns:a16="http://schemas.microsoft.com/office/drawing/2014/main" xmlns="" id="{FAFC2212-F0FD-44F8-9A21-692560B945A1}"/>
                </a:ext>
              </a:extLst>
            </p:cNvPr>
            <p:cNvGrpSpPr>
              <a:grpSpLocks/>
            </p:cNvGrpSpPr>
            <p:nvPr/>
          </p:nvGrpSpPr>
          <p:grpSpPr bwMode="auto">
            <a:xfrm>
              <a:off x="3752131" y="1076359"/>
              <a:ext cx="5252064" cy="5060903"/>
              <a:chOff x="5785" y="682"/>
              <a:chExt cx="1154" cy="1112"/>
            </a:xfrm>
          </p:grpSpPr>
          <p:sp>
            <p:nvSpPr>
              <p:cNvPr id="2011" name="isľîḑé">
                <a:extLst>
                  <a:ext uri="{FF2B5EF4-FFF2-40B4-BE49-F238E27FC236}">
                    <a16:creationId xmlns:a16="http://schemas.microsoft.com/office/drawing/2014/main" xmlns="" id="{563BD688-1632-4061-9DD8-86C72D2F6E23}"/>
                  </a:ext>
                </a:extLst>
              </p:cNvPr>
              <p:cNvSpPr/>
              <p:nvPr/>
            </p:nvSpPr>
            <p:spPr bwMode="auto">
              <a:xfrm>
                <a:off x="6332" y="1747"/>
                <a:ext cx="82" cy="46"/>
              </a:xfrm>
              <a:custGeom>
                <a:avLst/>
                <a:gdLst>
                  <a:gd name="T0" fmla="*/ 68 w 187"/>
                  <a:gd name="T1" fmla="*/ 104 h 104"/>
                  <a:gd name="T2" fmla="*/ 66 w 187"/>
                  <a:gd name="T3" fmla="*/ 104 h 104"/>
                  <a:gd name="T4" fmla="*/ 70 w 187"/>
                  <a:gd name="T5" fmla="*/ 51 h 104"/>
                  <a:gd name="T6" fmla="*/ 129 w 187"/>
                  <a:gd name="T7" fmla="*/ 8 h 104"/>
                  <a:gd name="T8" fmla="*/ 129 w 187"/>
                  <a:gd name="T9" fmla="*/ 8 h 104"/>
                  <a:gd name="T10" fmla="*/ 129 w 187"/>
                  <a:gd name="T11" fmla="*/ 9 h 104"/>
                  <a:gd name="T12" fmla="*/ 139 w 187"/>
                  <a:gd name="T13" fmla="*/ 7 h 104"/>
                  <a:gd name="T14" fmla="*/ 178 w 187"/>
                  <a:gd name="T15" fmla="*/ 2 h 104"/>
                  <a:gd name="T16" fmla="*/ 187 w 187"/>
                  <a:gd name="T17" fmla="*/ 0 h 104"/>
                  <a:gd name="T18" fmla="*/ 68 w 187"/>
                  <a:gd name="T19" fmla="*/ 104 h 104"/>
                  <a:gd name="T20" fmla="*/ 38 w 187"/>
                  <a:gd name="T21" fmla="*/ 104 h 104"/>
                  <a:gd name="T22" fmla="*/ 0 w 187"/>
                  <a:gd name="T23" fmla="*/ 104 h 104"/>
                  <a:gd name="T24" fmla="*/ 9 w 187"/>
                  <a:gd name="T25" fmla="*/ 97 h 104"/>
                  <a:gd name="T26" fmla="*/ 9 w 187"/>
                  <a:gd name="T27" fmla="*/ 101 h 104"/>
                  <a:gd name="T28" fmla="*/ 38 w 187"/>
                  <a:gd name="T2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04">
                    <a:moveTo>
                      <a:pt x="68" y="104"/>
                    </a:moveTo>
                    <a:cubicBezTo>
                      <a:pt x="66" y="104"/>
                      <a:pt x="66" y="104"/>
                      <a:pt x="66" y="104"/>
                    </a:cubicBezTo>
                    <a:cubicBezTo>
                      <a:pt x="70" y="51"/>
                      <a:pt x="70" y="51"/>
                      <a:pt x="70" y="51"/>
                    </a:cubicBezTo>
                    <a:cubicBezTo>
                      <a:pt x="129" y="8"/>
                      <a:pt x="129" y="8"/>
                      <a:pt x="129" y="8"/>
                    </a:cubicBezTo>
                    <a:cubicBezTo>
                      <a:pt x="129" y="8"/>
                      <a:pt x="129" y="8"/>
                      <a:pt x="129" y="8"/>
                    </a:cubicBezTo>
                    <a:cubicBezTo>
                      <a:pt x="129" y="9"/>
                      <a:pt x="129" y="9"/>
                      <a:pt x="129" y="9"/>
                    </a:cubicBezTo>
                    <a:cubicBezTo>
                      <a:pt x="139" y="7"/>
                      <a:pt x="139" y="7"/>
                      <a:pt x="139" y="7"/>
                    </a:cubicBezTo>
                    <a:cubicBezTo>
                      <a:pt x="153" y="6"/>
                      <a:pt x="166" y="4"/>
                      <a:pt x="178" y="2"/>
                    </a:cubicBezTo>
                    <a:cubicBezTo>
                      <a:pt x="187" y="0"/>
                      <a:pt x="187" y="0"/>
                      <a:pt x="187" y="0"/>
                    </a:cubicBezTo>
                    <a:cubicBezTo>
                      <a:pt x="68" y="104"/>
                      <a:pt x="68" y="104"/>
                      <a:pt x="68" y="104"/>
                    </a:cubicBezTo>
                    <a:moveTo>
                      <a:pt x="38" y="104"/>
                    </a:moveTo>
                    <a:cubicBezTo>
                      <a:pt x="0" y="104"/>
                      <a:pt x="0" y="104"/>
                      <a:pt x="0" y="104"/>
                    </a:cubicBezTo>
                    <a:cubicBezTo>
                      <a:pt x="9" y="97"/>
                      <a:pt x="9" y="97"/>
                      <a:pt x="9" y="97"/>
                    </a:cubicBezTo>
                    <a:cubicBezTo>
                      <a:pt x="9" y="101"/>
                      <a:pt x="9" y="101"/>
                      <a:pt x="9" y="101"/>
                    </a:cubicBezTo>
                    <a:cubicBezTo>
                      <a:pt x="38" y="104"/>
                      <a:pt x="38" y="104"/>
                      <a:pt x="38" y="104"/>
                    </a:cubicBezTo>
                  </a:path>
                </a:pathLst>
              </a:custGeom>
              <a:solidFill>
                <a:srgbClr val="D6D5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2" name="ïslîďê">
                <a:extLst>
                  <a:ext uri="{FF2B5EF4-FFF2-40B4-BE49-F238E27FC236}">
                    <a16:creationId xmlns:a16="http://schemas.microsoft.com/office/drawing/2014/main" xmlns="" id="{C998C05F-E2CB-4845-9039-DCD45F0B9A24}"/>
                  </a:ext>
                </a:extLst>
              </p:cNvPr>
              <p:cNvSpPr/>
              <p:nvPr/>
            </p:nvSpPr>
            <p:spPr bwMode="auto">
              <a:xfrm>
                <a:off x="6122" y="1561"/>
                <a:ext cx="817" cy="232"/>
              </a:xfrm>
              <a:custGeom>
                <a:avLst/>
                <a:gdLst>
                  <a:gd name="T0" fmla="*/ 1525 w 1860"/>
                  <a:gd name="T1" fmla="*/ 529 h 529"/>
                  <a:gd name="T2" fmla="*/ 1553 w 1860"/>
                  <a:gd name="T3" fmla="*/ 466 h 529"/>
                  <a:gd name="T4" fmla="*/ 1539 w 1860"/>
                  <a:gd name="T5" fmla="*/ 293 h 529"/>
                  <a:gd name="T6" fmla="*/ 1860 w 1860"/>
                  <a:gd name="T7" fmla="*/ 207 h 529"/>
                  <a:gd name="T8" fmla="*/ 1501 w 1860"/>
                  <a:gd name="T9" fmla="*/ 529 h 529"/>
                  <a:gd name="T10" fmla="*/ 1501 w 1860"/>
                  <a:gd name="T11" fmla="*/ 527 h 529"/>
                  <a:gd name="T12" fmla="*/ 842 w 1860"/>
                  <a:gd name="T13" fmla="*/ 372 h 529"/>
                  <a:gd name="T14" fmla="*/ 844 w 1860"/>
                  <a:gd name="T15" fmla="*/ 326 h 529"/>
                  <a:gd name="T16" fmla="*/ 847 w 1860"/>
                  <a:gd name="T17" fmla="*/ 170 h 529"/>
                  <a:gd name="T18" fmla="*/ 846 w 1860"/>
                  <a:gd name="T19" fmla="*/ 158 h 529"/>
                  <a:gd name="T20" fmla="*/ 1124 w 1860"/>
                  <a:gd name="T21" fmla="*/ 1 h 529"/>
                  <a:gd name="T22" fmla="*/ 1189 w 1860"/>
                  <a:gd name="T23" fmla="*/ 118 h 529"/>
                  <a:gd name="T24" fmla="*/ 1179 w 1860"/>
                  <a:gd name="T25" fmla="*/ 1 h 529"/>
                  <a:gd name="T26" fmla="*/ 1403 w 1860"/>
                  <a:gd name="T27" fmla="*/ 256 h 529"/>
                  <a:gd name="T28" fmla="*/ 1458 w 1860"/>
                  <a:gd name="T29" fmla="*/ 251 h 529"/>
                  <a:gd name="T30" fmla="*/ 1460 w 1860"/>
                  <a:gd name="T31" fmla="*/ 19 h 529"/>
                  <a:gd name="T32" fmla="*/ 937 w 1860"/>
                  <a:gd name="T33" fmla="*/ 292 h 529"/>
                  <a:gd name="T34" fmla="*/ 506 w 1860"/>
                  <a:gd name="T35" fmla="*/ 285 h 529"/>
                  <a:gd name="T36" fmla="*/ 450 w 1860"/>
                  <a:gd name="T37" fmla="*/ 223 h 529"/>
                  <a:gd name="T38" fmla="*/ 510 w 1860"/>
                  <a:gd name="T39" fmla="*/ 213 h 529"/>
                  <a:gd name="T40" fmla="*/ 506 w 1860"/>
                  <a:gd name="T41" fmla="*/ 285 h 529"/>
                  <a:gd name="T42" fmla="*/ 587 w 1860"/>
                  <a:gd name="T43" fmla="*/ 0 h 529"/>
                  <a:gd name="T44" fmla="*/ 618 w 1860"/>
                  <a:gd name="T45" fmla="*/ 15 h 529"/>
                  <a:gd name="T46" fmla="*/ 654 w 1860"/>
                  <a:gd name="T47" fmla="*/ 194 h 529"/>
                  <a:gd name="T48" fmla="*/ 659 w 1860"/>
                  <a:gd name="T49" fmla="*/ 198 h 529"/>
                  <a:gd name="T50" fmla="*/ 645 w 1860"/>
                  <a:gd name="T51" fmla="*/ 203 h 529"/>
                  <a:gd name="T52" fmla="*/ 635 w 1860"/>
                  <a:gd name="T53" fmla="*/ 223 h 529"/>
                  <a:gd name="T54" fmla="*/ 618 w 1860"/>
                  <a:gd name="T55" fmla="*/ 218 h 529"/>
                  <a:gd name="T56" fmla="*/ 626 w 1860"/>
                  <a:gd name="T57" fmla="*/ 230 h 529"/>
                  <a:gd name="T58" fmla="*/ 583 w 1860"/>
                  <a:gd name="T59" fmla="*/ 241 h 529"/>
                  <a:gd name="T60" fmla="*/ 593 w 1860"/>
                  <a:gd name="T61" fmla="*/ 254 h 529"/>
                  <a:gd name="T62" fmla="*/ 46 w 1860"/>
                  <a:gd name="T63" fmla="*/ 243 h 529"/>
                  <a:gd name="T64" fmla="*/ 345 w 1860"/>
                  <a:gd name="T65" fmla="*/ 1 h 529"/>
                  <a:gd name="T66" fmla="*/ 46 w 1860"/>
                  <a:gd name="T67" fmla="*/ 243 h 529"/>
                  <a:gd name="T68" fmla="*/ 0 w 1860"/>
                  <a:gd name="T69" fmla="*/ 241 h 529"/>
                  <a:gd name="T70" fmla="*/ 4 w 1860"/>
                  <a:gd name="T71" fmla="*/ 241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0" h="529">
                    <a:moveTo>
                      <a:pt x="1567" y="529"/>
                    </a:moveTo>
                    <a:cubicBezTo>
                      <a:pt x="1525" y="529"/>
                      <a:pt x="1525" y="529"/>
                      <a:pt x="1525" y="529"/>
                    </a:cubicBezTo>
                    <a:cubicBezTo>
                      <a:pt x="1558" y="526"/>
                      <a:pt x="1558" y="526"/>
                      <a:pt x="1558" y="526"/>
                    </a:cubicBezTo>
                    <a:cubicBezTo>
                      <a:pt x="1553" y="466"/>
                      <a:pt x="1553" y="466"/>
                      <a:pt x="1553" y="466"/>
                    </a:cubicBezTo>
                    <a:cubicBezTo>
                      <a:pt x="1701" y="293"/>
                      <a:pt x="1701" y="293"/>
                      <a:pt x="1701" y="293"/>
                    </a:cubicBezTo>
                    <a:cubicBezTo>
                      <a:pt x="1539" y="293"/>
                      <a:pt x="1539" y="293"/>
                      <a:pt x="1539" y="293"/>
                    </a:cubicBezTo>
                    <a:cubicBezTo>
                      <a:pt x="1519" y="47"/>
                      <a:pt x="1519" y="47"/>
                      <a:pt x="1519" y="47"/>
                    </a:cubicBezTo>
                    <a:cubicBezTo>
                      <a:pt x="1860" y="207"/>
                      <a:pt x="1860" y="207"/>
                      <a:pt x="1860" y="207"/>
                    </a:cubicBezTo>
                    <a:cubicBezTo>
                      <a:pt x="1567" y="529"/>
                      <a:pt x="1567" y="529"/>
                      <a:pt x="1567" y="529"/>
                    </a:cubicBezTo>
                    <a:moveTo>
                      <a:pt x="1501" y="529"/>
                    </a:moveTo>
                    <a:cubicBezTo>
                      <a:pt x="1499" y="529"/>
                      <a:pt x="1499" y="529"/>
                      <a:pt x="1499" y="529"/>
                    </a:cubicBezTo>
                    <a:cubicBezTo>
                      <a:pt x="1501" y="527"/>
                      <a:pt x="1501" y="527"/>
                      <a:pt x="1501" y="527"/>
                    </a:cubicBezTo>
                    <a:cubicBezTo>
                      <a:pt x="1501" y="529"/>
                      <a:pt x="1501" y="529"/>
                      <a:pt x="1501" y="529"/>
                    </a:cubicBezTo>
                    <a:moveTo>
                      <a:pt x="842" y="372"/>
                    </a:moveTo>
                    <a:cubicBezTo>
                      <a:pt x="848" y="358"/>
                      <a:pt x="849" y="343"/>
                      <a:pt x="844" y="325"/>
                    </a:cubicBezTo>
                    <a:cubicBezTo>
                      <a:pt x="844" y="325"/>
                      <a:pt x="844" y="325"/>
                      <a:pt x="844" y="326"/>
                    </a:cubicBezTo>
                    <a:cubicBezTo>
                      <a:pt x="851" y="271"/>
                      <a:pt x="846" y="205"/>
                      <a:pt x="842" y="174"/>
                    </a:cubicBezTo>
                    <a:cubicBezTo>
                      <a:pt x="845" y="172"/>
                      <a:pt x="847" y="170"/>
                      <a:pt x="847" y="170"/>
                    </a:cubicBezTo>
                    <a:cubicBezTo>
                      <a:pt x="847" y="170"/>
                      <a:pt x="847" y="168"/>
                      <a:pt x="847" y="165"/>
                    </a:cubicBezTo>
                    <a:cubicBezTo>
                      <a:pt x="850" y="163"/>
                      <a:pt x="849" y="160"/>
                      <a:pt x="846" y="158"/>
                    </a:cubicBezTo>
                    <a:cubicBezTo>
                      <a:pt x="845" y="133"/>
                      <a:pt x="842" y="74"/>
                      <a:pt x="838" y="1"/>
                    </a:cubicBezTo>
                    <a:cubicBezTo>
                      <a:pt x="1124" y="1"/>
                      <a:pt x="1124" y="1"/>
                      <a:pt x="1124" y="1"/>
                    </a:cubicBezTo>
                    <a:cubicBezTo>
                      <a:pt x="1134" y="122"/>
                      <a:pt x="1134" y="122"/>
                      <a:pt x="1134" y="122"/>
                    </a:cubicBezTo>
                    <a:cubicBezTo>
                      <a:pt x="1189" y="118"/>
                      <a:pt x="1189" y="118"/>
                      <a:pt x="1189" y="118"/>
                    </a:cubicBezTo>
                    <a:cubicBezTo>
                      <a:pt x="1189" y="118"/>
                      <a:pt x="1189" y="118"/>
                      <a:pt x="1189" y="118"/>
                    </a:cubicBezTo>
                    <a:cubicBezTo>
                      <a:pt x="1179" y="1"/>
                      <a:pt x="1179" y="1"/>
                      <a:pt x="1179" y="1"/>
                    </a:cubicBezTo>
                    <a:cubicBezTo>
                      <a:pt x="1381" y="1"/>
                      <a:pt x="1381" y="1"/>
                      <a:pt x="1381" y="1"/>
                    </a:cubicBezTo>
                    <a:cubicBezTo>
                      <a:pt x="1403" y="256"/>
                      <a:pt x="1403" y="256"/>
                      <a:pt x="1403" y="256"/>
                    </a:cubicBezTo>
                    <a:cubicBezTo>
                      <a:pt x="1458" y="251"/>
                      <a:pt x="1458" y="251"/>
                      <a:pt x="1458" y="251"/>
                    </a:cubicBezTo>
                    <a:cubicBezTo>
                      <a:pt x="1458" y="251"/>
                      <a:pt x="1458" y="251"/>
                      <a:pt x="1458" y="251"/>
                    </a:cubicBezTo>
                    <a:cubicBezTo>
                      <a:pt x="1436" y="8"/>
                      <a:pt x="1436" y="8"/>
                      <a:pt x="1436" y="8"/>
                    </a:cubicBezTo>
                    <a:cubicBezTo>
                      <a:pt x="1460" y="19"/>
                      <a:pt x="1460" y="19"/>
                      <a:pt x="1460" y="19"/>
                    </a:cubicBezTo>
                    <a:cubicBezTo>
                      <a:pt x="1482" y="293"/>
                      <a:pt x="1482" y="293"/>
                      <a:pt x="1482" y="293"/>
                    </a:cubicBezTo>
                    <a:cubicBezTo>
                      <a:pt x="937" y="292"/>
                      <a:pt x="937" y="292"/>
                      <a:pt x="937" y="292"/>
                    </a:cubicBezTo>
                    <a:cubicBezTo>
                      <a:pt x="842" y="372"/>
                      <a:pt x="842" y="372"/>
                      <a:pt x="842" y="372"/>
                    </a:cubicBezTo>
                    <a:moveTo>
                      <a:pt x="506" y="285"/>
                    </a:moveTo>
                    <a:cubicBezTo>
                      <a:pt x="478" y="278"/>
                      <a:pt x="478" y="278"/>
                      <a:pt x="478" y="278"/>
                    </a:cubicBezTo>
                    <a:cubicBezTo>
                      <a:pt x="450" y="223"/>
                      <a:pt x="450" y="223"/>
                      <a:pt x="450" y="223"/>
                    </a:cubicBezTo>
                    <a:cubicBezTo>
                      <a:pt x="461" y="221"/>
                      <a:pt x="470" y="220"/>
                      <a:pt x="483" y="217"/>
                    </a:cubicBezTo>
                    <a:cubicBezTo>
                      <a:pt x="497" y="214"/>
                      <a:pt x="505" y="213"/>
                      <a:pt x="510" y="213"/>
                    </a:cubicBezTo>
                    <a:cubicBezTo>
                      <a:pt x="511" y="213"/>
                      <a:pt x="512" y="213"/>
                      <a:pt x="512" y="214"/>
                    </a:cubicBezTo>
                    <a:cubicBezTo>
                      <a:pt x="506" y="285"/>
                      <a:pt x="506" y="285"/>
                      <a:pt x="506" y="285"/>
                    </a:cubicBezTo>
                    <a:moveTo>
                      <a:pt x="565" y="269"/>
                    </a:moveTo>
                    <a:cubicBezTo>
                      <a:pt x="587" y="0"/>
                      <a:pt x="587" y="0"/>
                      <a:pt x="587" y="0"/>
                    </a:cubicBezTo>
                    <a:cubicBezTo>
                      <a:pt x="616" y="0"/>
                      <a:pt x="616" y="0"/>
                      <a:pt x="616" y="0"/>
                    </a:cubicBezTo>
                    <a:cubicBezTo>
                      <a:pt x="617" y="5"/>
                      <a:pt x="617" y="10"/>
                      <a:pt x="618" y="15"/>
                    </a:cubicBezTo>
                    <a:cubicBezTo>
                      <a:pt x="627" y="159"/>
                      <a:pt x="631" y="179"/>
                      <a:pt x="631" y="181"/>
                    </a:cubicBezTo>
                    <a:cubicBezTo>
                      <a:pt x="631" y="181"/>
                      <a:pt x="639" y="187"/>
                      <a:pt x="654" y="194"/>
                    </a:cubicBezTo>
                    <a:cubicBezTo>
                      <a:pt x="656" y="195"/>
                      <a:pt x="658" y="195"/>
                      <a:pt x="660" y="196"/>
                    </a:cubicBezTo>
                    <a:cubicBezTo>
                      <a:pt x="660" y="197"/>
                      <a:pt x="659" y="197"/>
                      <a:pt x="659" y="198"/>
                    </a:cubicBezTo>
                    <a:cubicBezTo>
                      <a:pt x="655" y="196"/>
                      <a:pt x="651" y="195"/>
                      <a:pt x="646" y="194"/>
                    </a:cubicBezTo>
                    <a:cubicBezTo>
                      <a:pt x="645" y="203"/>
                      <a:pt x="645" y="203"/>
                      <a:pt x="645" y="203"/>
                    </a:cubicBezTo>
                    <a:cubicBezTo>
                      <a:pt x="648" y="204"/>
                      <a:pt x="650" y="204"/>
                      <a:pt x="652" y="205"/>
                    </a:cubicBezTo>
                    <a:cubicBezTo>
                      <a:pt x="646" y="212"/>
                      <a:pt x="640" y="218"/>
                      <a:pt x="635" y="223"/>
                    </a:cubicBezTo>
                    <a:cubicBezTo>
                      <a:pt x="635" y="223"/>
                      <a:pt x="634" y="223"/>
                      <a:pt x="634" y="223"/>
                    </a:cubicBezTo>
                    <a:cubicBezTo>
                      <a:pt x="629" y="220"/>
                      <a:pt x="624" y="218"/>
                      <a:pt x="618" y="218"/>
                    </a:cubicBezTo>
                    <a:cubicBezTo>
                      <a:pt x="617" y="227"/>
                      <a:pt x="617" y="227"/>
                      <a:pt x="617" y="227"/>
                    </a:cubicBezTo>
                    <a:cubicBezTo>
                      <a:pt x="620" y="227"/>
                      <a:pt x="623" y="228"/>
                      <a:pt x="626" y="230"/>
                    </a:cubicBezTo>
                    <a:cubicBezTo>
                      <a:pt x="619" y="235"/>
                      <a:pt x="611" y="241"/>
                      <a:pt x="602" y="248"/>
                    </a:cubicBezTo>
                    <a:cubicBezTo>
                      <a:pt x="596" y="244"/>
                      <a:pt x="590" y="242"/>
                      <a:pt x="583" y="241"/>
                    </a:cubicBezTo>
                    <a:cubicBezTo>
                      <a:pt x="582" y="250"/>
                      <a:pt x="582" y="250"/>
                      <a:pt x="582" y="250"/>
                    </a:cubicBezTo>
                    <a:cubicBezTo>
                      <a:pt x="586" y="251"/>
                      <a:pt x="589" y="252"/>
                      <a:pt x="593" y="254"/>
                    </a:cubicBezTo>
                    <a:cubicBezTo>
                      <a:pt x="584" y="259"/>
                      <a:pt x="575" y="264"/>
                      <a:pt x="565" y="269"/>
                    </a:cubicBezTo>
                    <a:moveTo>
                      <a:pt x="46" y="243"/>
                    </a:moveTo>
                    <a:cubicBezTo>
                      <a:pt x="48" y="207"/>
                      <a:pt x="48" y="207"/>
                      <a:pt x="48" y="207"/>
                    </a:cubicBezTo>
                    <a:cubicBezTo>
                      <a:pt x="345" y="1"/>
                      <a:pt x="345" y="1"/>
                      <a:pt x="345" y="1"/>
                    </a:cubicBezTo>
                    <a:cubicBezTo>
                      <a:pt x="345" y="15"/>
                      <a:pt x="344" y="28"/>
                      <a:pt x="343" y="39"/>
                    </a:cubicBezTo>
                    <a:cubicBezTo>
                      <a:pt x="46" y="243"/>
                      <a:pt x="46" y="243"/>
                      <a:pt x="46" y="243"/>
                    </a:cubicBezTo>
                    <a:moveTo>
                      <a:pt x="15" y="242"/>
                    </a:moveTo>
                    <a:cubicBezTo>
                      <a:pt x="0" y="241"/>
                      <a:pt x="0" y="241"/>
                      <a:pt x="0" y="241"/>
                    </a:cubicBezTo>
                    <a:cubicBezTo>
                      <a:pt x="4" y="238"/>
                      <a:pt x="4" y="238"/>
                      <a:pt x="4" y="238"/>
                    </a:cubicBezTo>
                    <a:cubicBezTo>
                      <a:pt x="4" y="241"/>
                      <a:pt x="4" y="241"/>
                      <a:pt x="4" y="241"/>
                    </a:cubicBezTo>
                    <a:cubicBezTo>
                      <a:pt x="15" y="242"/>
                      <a:pt x="15" y="242"/>
                      <a:pt x="15" y="242"/>
                    </a:cubicBezTo>
                  </a:path>
                </a:pathLst>
              </a:custGeom>
              <a:solidFill>
                <a:srgbClr val="C5C4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3" name="iṡḻíḍê">
                <a:extLst>
                  <a:ext uri="{FF2B5EF4-FFF2-40B4-BE49-F238E27FC236}">
                    <a16:creationId xmlns:a16="http://schemas.microsoft.com/office/drawing/2014/main" xmlns="" id="{D486EB5E-EA76-437A-8F95-70277FD3F535}"/>
                  </a:ext>
                </a:extLst>
              </p:cNvPr>
              <p:cNvSpPr/>
              <p:nvPr/>
            </p:nvSpPr>
            <p:spPr bwMode="auto">
              <a:xfrm>
                <a:off x="6338" y="1294"/>
                <a:ext cx="307" cy="338"/>
              </a:xfrm>
              <a:custGeom>
                <a:avLst/>
                <a:gdLst>
                  <a:gd name="T0" fmla="*/ 698 w 698"/>
                  <a:gd name="T1" fmla="*/ 727 h 772"/>
                  <a:gd name="T2" fmla="*/ 644 w 698"/>
                  <a:gd name="T3" fmla="*/ 118 h 772"/>
                  <a:gd name="T4" fmla="*/ 631 w 698"/>
                  <a:gd name="T5" fmla="*/ 72 h 772"/>
                  <a:gd name="T6" fmla="*/ 584 w 698"/>
                  <a:gd name="T7" fmla="*/ 20 h 772"/>
                  <a:gd name="T8" fmla="*/ 516 w 698"/>
                  <a:gd name="T9" fmla="*/ 0 h 772"/>
                  <a:gd name="T10" fmla="*/ 123 w 698"/>
                  <a:gd name="T11" fmla="*/ 0 h 772"/>
                  <a:gd name="T12" fmla="*/ 76 w 698"/>
                  <a:gd name="T13" fmla="*/ 10 h 772"/>
                  <a:gd name="T14" fmla="*/ 23 w 698"/>
                  <a:gd name="T15" fmla="*/ 53 h 772"/>
                  <a:gd name="T16" fmla="*/ 2 w 698"/>
                  <a:gd name="T17" fmla="*/ 121 h 772"/>
                  <a:gd name="T18" fmla="*/ 0 w 698"/>
                  <a:gd name="T19" fmla="*/ 772 h 772"/>
                  <a:gd name="T20" fmla="*/ 55 w 698"/>
                  <a:gd name="T21" fmla="*/ 772 h 772"/>
                  <a:gd name="T22" fmla="*/ 57 w 698"/>
                  <a:gd name="T23" fmla="*/ 121 h 772"/>
                  <a:gd name="T24" fmla="*/ 62 w 698"/>
                  <a:gd name="T25" fmla="*/ 95 h 772"/>
                  <a:gd name="T26" fmla="*/ 86 w 698"/>
                  <a:gd name="T27" fmla="*/ 66 h 772"/>
                  <a:gd name="T28" fmla="*/ 123 w 698"/>
                  <a:gd name="T29" fmla="*/ 55 h 772"/>
                  <a:gd name="T30" fmla="*/ 516 w 698"/>
                  <a:gd name="T31" fmla="*/ 55 h 772"/>
                  <a:gd name="T32" fmla="*/ 542 w 698"/>
                  <a:gd name="T33" fmla="*/ 60 h 772"/>
                  <a:gd name="T34" fmla="*/ 575 w 698"/>
                  <a:gd name="T35" fmla="*/ 85 h 772"/>
                  <a:gd name="T36" fmla="*/ 590 w 698"/>
                  <a:gd name="T37" fmla="*/ 123 h 772"/>
                  <a:gd name="T38" fmla="*/ 643 w 698"/>
                  <a:gd name="T39" fmla="*/ 731 h 772"/>
                  <a:gd name="T40" fmla="*/ 698 w 698"/>
                  <a:gd name="T41" fmla="*/ 727 h 772"/>
                  <a:gd name="T42" fmla="*/ 698 w 698"/>
                  <a:gd name="T43" fmla="*/ 72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8" h="772">
                    <a:moveTo>
                      <a:pt x="698" y="727"/>
                    </a:moveTo>
                    <a:cubicBezTo>
                      <a:pt x="644" y="118"/>
                      <a:pt x="644" y="118"/>
                      <a:pt x="644" y="118"/>
                    </a:cubicBezTo>
                    <a:cubicBezTo>
                      <a:pt x="643" y="102"/>
                      <a:pt x="638" y="86"/>
                      <a:pt x="631" y="72"/>
                    </a:cubicBezTo>
                    <a:cubicBezTo>
                      <a:pt x="620" y="51"/>
                      <a:pt x="604" y="33"/>
                      <a:pt x="584" y="20"/>
                    </a:cubicBezTo>
                    <a:cubicBezTo>
                      <a:pt x="564" y="8"/>
                      <a:pt x="541" y="0"/>
                      <a:pt x="516" y="0"/>
                    </a:cubicBezTo>
                    <a:cubicBezTo>
                      <a:pt x="123" y="0"/>
                      <a:pt x="123" y="0"/>
                      <a:pt x="123" y="0"/>
                    </a:cubicBezTo>
                    <a:cubicBezTo>
                      <a:pt x="106" y="0"/>
                      <a:pt x="90" y="4"/>
                      <a:pt x="76" y="10"/>
                    </a:cubicBezTo>
                    <a:cubicBezTo>
                      <a:pt x="54" y="19"/>
                      <a:pt x="36" y="34"/>
                      <a:pt x="23" y="53"/>
                    </a:cubicBezTo>
                    <a:cubicBezTo>
                      <a:pt x="10" y="73"/>
                      <a:pt x="2" y="96"/>
                      <a:pt x="2" y="121"/>
                    </a:cubicBezTo>
                    <a:cubicBezTo>
                      <a:pt x="0" y="772"/>
                      <a:pt x="0" y="772"/>
                      <a:pt x="0" y="772"/>
                    </a:cubicBezTo>
                    <a:cubicBezTo>
                      <a:pt x="55" y="772"/>
                      <a:pt x="55" y="772"/>
                      <a:pt x="55" y="772"/>
                    </a:cubicBezTo>
                    <a:cubicBezTo>
                      <a:pt x="57" y="121"/>
                      <a:pt x="57" y="121"/>
                      <a:pt x="57" y="121"/>
                    </a:cubicBezTo>
                    <a:cubicBezTo>
                      <a:pt x="57" y="112"/>
                      <a:pt x="59" y="103"/>
                      <a:pt x="62" y="95"/>
                    </a:cubicBezTo>
                    <a:cubicBezTo>
                      <a:pt x="67" y="84"/>
                      <a:pt x="76" y="73"/>
                      <a:pt x="86" y="66"/>
                    </a:cubicBezTo>
                    <a:cubicBezTo>
                      <a:pt x="97" y="59"/>
                      <a:pt x="109" y="55"/>
                      <a:pt x="123" y="55"/>
                    </a:cubicBezTo>
                    <a:cubicBezTo>
                      <a:pt x="516" y="55"/>
                      <a:pt x="516" y="55"/>
                      <a:pt x="516" y="55"/>
                    </a:cubicBezTo>
                    <a:cubicBezTo>
                      <a:pt x="525" y="55"/>
                      <a:pt x="534" y="57"/>
                      <a:pt x="542" y="60"/>
                    </a:cubicBezTo>
                    <a:cubicBezTo>
                      <a:pt x="555" y="65"/>
                      <a:pt x="566" y="74"/>
                      <a:pt x="575" y="85"/>
                    </a:cubicBezTo>
                    <a:cubicBezTo>
                      <a:pt x="583" y="96"/>
                      <a:pt x="589" y="109"/>
                      <a:pt x="590" y="123"/>
                    </a:cubicBezTo>
                    <a:cubicBezTo>
                      <a:pt x="643" y="731"/>
                      <a:pt x="643" y="731"/>
                      <a:pt x="643" y="731"/>
                    </a:cubicBezTo>
                    <a:cubicBezTo>
                      <a:pt x="698" y="727"/>
                      <a:pt x="698" y="727"/>
                      <a:pt x="698" y="727"/>
                    </a:cubicBezTo>
                    <a:cubicBezTo>
                      <a:pt x="698" y="727"/>
                      <a:pt x="698" y="727"/>
                      <a:pt x="698" y="727"/>
                    </a:cubicBezTo>
                  </a:path>
                </a:pathLst>
              </a:custGeom>
              <a:solidFill>
                <a:srgbClr val="6562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4" name="ïś1íďe">
                <a:extLst>
                  <a:ext uri="{FF2B5EF4-FFF2-40B4-BE49-F238E27FC236}">
                    <a16:creationId xmlns:a16="http://schemas.microsoft.com/office/drawing/2014/main" xmlns="" id="{16381FFE-4C34-441D-9FF8-8CC40089026E}"/>
                  </a:ext>
                </a:extLst>
              </p:cNvPr>
              <p:cNvSpPr/>
              <p:nvPr/>
            </p:nvSpPr>
            <p:spPr bwMode="auto">
              <a:xfrm>
                <a:off x="6342" y="1300"/>
                <a:ext cx="380" cy="78"/>
              </a:xfrm>
              <a:custGeom>
                <a:avLst/>
                <a:gdLst>
                  <a:gd name="T0" fmla="*/ 380 w 380"/>
                  <a:gd name="T1" fmla="*/ 60 h 78"/>
                  <a:gd name="T2" fmla="*/ 279 w 380"/>
                  <a:gd name="T3" fmla="*/ 0 h 78"/>
                  <a:gd name="T4" fmla="*/ 0 w 380"/>
                  <a:gd name="T5" fmla="*/ 0 h 78"/>
                  <a:gd name="T6" fmla="*/ 66 w 380"/>
                  <a:gd name="T7" fmla="*/ 78 h 78"/>
                  <a:gd name="T8" fmla="*/ 380 w 380"/>
                  <a:gd name="T9" fmla="*/ 60 h 78"/>
                </a:gdLst>
                <a:ahLst/>
                <a:cxnLst>
                  <a:cxn ang="0">
                    <a:pos x="T0" y="T1"/>
                  </a:cxn>
                  <a:cxn ang="0">
                    <a:pos x="T2" y="T3"/>
                  </a:cxn>
                  <a:cxn ang="0">
                    <a:pos x="T4" y="T5"/>
                  </a:cxn>
                  <a:cxn ang="0">
                    <a:pos x="T6" y="T7"/>
                  </a:cxn>
                  <a:cxn ang="0">
                    <a:pos x="T8" y="T9"/>
                  </a:cxn>
                </a:cxnLst>
                <a:rect l="0" t="0" r="r" b="b"/>
                <a:pathLst>
                  <a:path w="380" h="78">
                    <a:moveTo>
                      <a:pt x="380" y="60"/>
                    </a:moveTo>
                    <a:lnTo>
                      <a:pt x="279" y="0"/>
                    </a:lnTo>
                    <a:lnTo>
                      <a:pt x="0" y="0"/>
                    </a:lnTo>
                    <a:lnTo>
                      <a:pt x="66" y="78"/>
                    </a:lnTo>
                    <a:lnTo>
                      <a:pt x="380" y="60"/>
                    </a:lnTo>
                    <a:close/>
                  </a:path>
                </a:pathLst>
              </a:custGeom>
              <a:solidFill>
                <a:srgbClr val="6562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5" name="ïš1îḑè">
                <a:extLst>
                  <a:ext uri="{FF2B5EF4-FFF2-40B4-BE49-F238E27FC236}">
                    <a16:creationId xmlns:a16="http://schemas.microsoft.com/office/drawing/2014/main" xmlns="" id="{F816DF88-45D7-4265-BD71-A63400060DF7}"/>
                  </a:ext>
                </a:extLst>
              </p:cNvPr>
              <p:cNvSpPr/>
              <p:nvPr/>
            </p:nvSpPr>
            <p:spPr bwMode="auto">
              <a:xfrm>
                <a:off x="6342" y="1300"/>
                <a:ext cx="380" cy="78"/>
              </a:xfrm>
              <a:custGeom>
                <a:avLst/>
                <a:gdLst>
                  <a:gd name="T0" fmla="*/ 380 w 380"/>
                  <a:gd name="T1" fmla="*/ 60 h 78"/>
                  <a:gd name="T2" fmla="*/ 279 w 380"/>
                  <a:gd name="T3" fmla="*/ 0 h 78"/>
                  <a:gd name="T4" fmla="*/ 0 w 380"/>
                  <a:gd name="T5" fmla="*/ 0 h 78"/>
                  <a:gd name="T6" fmla="*/ 66 w 380"/>
                  <a:gd name="T7" fmla="*/ 78 h 78"/>
                  <a:gd name="T8" fmla="*/ 380 w 380"/>
                  <a:gd name="T9" fmla="*/ 60 h 78"/>
                </a:gdLst>
                <a:ahLst/>
                <a:cxnLst>
                  <a:cxn ang="0">
                    <a:pos x="T0" y="T1"/>
                  </a:cxn>
                  <a:cxn ang="0">
                    <a:pos x="T2" y="T3"/>
                  </a:cxn>
                  <a:cxn ang="0">
                    <a:pos x="T4" y="T5"/>
                  </a:cxn>
                  <a:cxn ang="0">
                    <a:pos x="T6" y="T7"/>
                  </a:cxn>
                  <a:cxn ang="0">
                    <a:pos x="T8" y="T9"/>
                  </a:cxn>
                </a:cxnLst>
                <a:rect l="0" t="0" r="r" b="b"/>
                <a:pathLst>
                  <a:path w="380" h="78">
                    <a:moveTo>
                      <a:pt x="380" y="60"/>
                    </a:moveTo>
                    <a:lnTo>
                      <a:pt x="279" y="0"/>
                    </a:lnTo>
                    <a:lnTo>
                      <a:pt x="0" y="0"/>
                    </a:lnTo>
                    <a:lnTo>
                      <a:pt x="66" y="78"/>
                    </a:lnTo>
                    <a:lnTo>
                      <a:pt x="380"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6" name="îsḻiḍè">
                <a:extLst>
                  <a:ext uri="{FF2B5EF4-FFF2-40B4-BE49-F238E27FC236}">
                    <a16:creationId xmlns:a16="http://schemas.microsoft.com/office/drawing/2014/main" xmlns="" id="{4635EC3F-53C4-4124-8F3D-E5AA153B99EF}"/>
                  </a:ext>
                </a:extLst>
              </p:cNvPr>
              <p:cNvSpPr/>
              <p:nvPr/>
            </p:nvSpPr>
            <p:spPr bwMode="auto">
              <a:xfrm>
                <a:off x="6456" y="1352"/>
                <a:ext cx="307" cy="339"/>
              </a:xfrm>
              <a:custGeom>
                <a:avLst/>
                <a:gdLst>
                  <a:gd name="T0" fmla="*/ 698 w 698"/>
                  <a:gd name="T1" fmla="*/ 727 h 772"/>
                  <a:gd name="T2" fmla="*/ 644 w 698"/>
                  <a:gd name="T3" fmla="*/ 118 h 772"/>
                  <a:gd name="T4" fmla="*/ 631 w 698"/>
                  <a:gd name="T5" fmla="*/ 72 h 772"/>
                  <a:gd name="T6" fmla="*/ 584 w 698"/>
                  <a:gd name="T7" fmla="*/ 20 h 772"/>
                  <a:gd name="T8" fmla="*/ 515 w 698"/>
                  <a:gd name="T9" fmla="*/ 0 h 772"/>
                  <a:gd name="T10" fmla="*/ 123 w 698"/>
                  <a:gd name="T11" fmla="*/ 0 h 772"/>
                  <a:gd name="T12" fmla="*/ 76 w 698"/>
                  <a:gd name="T13" fmla="*/ 10 h 772"/>
                  <a:gd name="T14" fmla="*/ 23 w 698"/>
                  <a:gd name="T15" fmla="*/ 53 h 772"/>
                  <a:gd name="T16" fmla="*/ 2 w 698"/>
                  <a:gd name="T17" fmla="*/ 121 h 772"/>
                  <a:gd name="T18" fmla="*/ 0 w 698"/>
                  <a:gd name="T19" fmla="*/ 772 h 772"/>
                  <a:gd name="T20" fmla="*/ 55 w 698"/>
                  <a:gd name="T21" fmla="*/ 772 h 772"/>
                  <a:gd name="T22" fmla="*/ 57 w 698"/>
                  <a:gd name="T23" fmla="*/ 121 h 772"/>
                  <a:gd name="T24" fmla="*/ 62 w 698"/>
                  <a:gd name="T25" fmla="*/ 95 h 772"/>
                  <a:gd name="T26" fmla="*/ 86 w 698"/>
                  <a:gd name="T27" fmla="*/ 66 h 772"/>
                  <a:gd name="T28" fmla="*/ 123 w 698"/>
                  <a:gd name="T29" fmla="*/ 55 h 772"/>
                  <a:gd name="T30" fmla="*/ 515 w 698"/>
                  <a:gd name="T31" fmla="*/ 55 h 772"/>
                  <a:gd name="T32" fmla="*/ 542 w 698"/>
                  <a:gd name="T33" fmla="*/ 60 h 772"/>
                  <a:gd name="T34" fmla="*/ 575 w 698"/>
                  <a:gd name="T35" fmla="*/ 85 h 772"/>
                  <a:gd name="T36" fmla="*/ 590 w 698"/>
                  <a:gd name="T37" fmla="*/ 123 h 772"/>
                  <a:gd name="T38" fmla="*/ 643 w 698"/>
                  <a:gd name="T39" fmla="*/ 732 h 772"/>
                  <a:gd name="T40" fmla="*/ 698 w 698"/>
                  <a:gd name="T41" fmla="*/ 727 h 772"/>
                  <a:gd name="T42" fmla="*/ 698 w 698"/>
                  <a:gd name="T43" fmla="*/ 72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8" h="772">
                    <a:moveTo>
                      <a:pt x="698" y="727"/>
                    </a:moveTo>
                    <a:cubicBezTo>
                      <a:pt x="644" y="118"/>
                      <a:pt x="644" y="118"/>
                      <a:pt x="644" y="118"/>
                    </a:cubicBezTo>
                    <a:cubicBezTo>
                      <a:pt x="643" y="102"/>
                      <a:pt x="638" y="86"/>
                      <a:pt x="631" y="72"/>
                    </a:cubicBezTo>
                    <a:cubicBezTo>
                      <a:pt x="620" y="51"/>
                      <a:pt x="603" y="33"/>
                      <a:pt x="584" y="20"/>
                    </a:cubicBezTo>
                    <a:cubicBezTo>
                      <a:pt x="564" y="8"/>
                      <a:pt x="540" y="0"/>
                      <a:pt x="515" y="0"/>
                    </a:cubicBezTo>
                    <a:cubicBezTo>
                      <a:pt x="123" y="0"/>
                      <a:pt x="123" y="0"/>
                      <a:pt x="123" y="0"/>
                    </a:cubicBezTo>
                    <a:cubicBezTo>
                      <a:pt x="106" y="0"/>
                      <a:pt x="90" y="4"/>
                      <a:pt x="76" y="10"/>
                    </a:cubicBezTo>
                    <a:cubicBezTo>
                      <a:pt x="54" y="19"/>
                      <a:pt x="36" y="34"/>
                      <a:pt x="23" y="53"/>
                    </a:cubicBezTo>
                    <a:cubicBezTo>
                      <a:pt x="10" y="73"/>
                      <a:pt x="2" y="96"/>
                      <a:pt x="2" y="121"/>
                    </a:cubicBezTo>
                    <a:cubicBezTo>
                      <a:pt x="0" y="772"/>
                      <a:pt x="0" y="772"/>
                      <a:pt x="0" y="772"/>
                    </a:cubicBezTo>
                    <a:cubicBezTo>
                      <a:pt x="55" y="772"/>
                      <a:pt x="55" y="772"/>
                      <a:pt x="55" y="772"/>
                    </a:cubicBezTo>
                    <a:cubicBezTo>
                      <a:pt x="57" y="121"/>
                      <a:pt x="57" y="121"/>
                      <a:pt x="57" y="121"/>
                    </a:cubicBezTo>
                    <a:cubicBezTo>
                      <a:pt x="57" y="112"/>
                      <a:pt x="58" y="103"/>
                      <a:pt x="62" y="95"/>
                    </a:cubicBezTo>
                    <a:cubicBezTo>
                      <a:pt x="67" y="84"/>
                      <a:pt x="75" y="73"/>
                      <a:pt x="86" y="66"/>
                    </a:cubicBezTo>
                    <a:cubicBezTo>
                      <a:pt x="96" y="59"/>
                      <a:pt x="109" y="55"/>
                      <a:pt x="123" y="55"/>
                    </a:cubicBezTo>
                    <a:cubicBezTo>
                      <a:pt x="515" y="55"/>
                      <a:pt x="515" y="55"/>
                      <a:pt x="515" y="55"/>
                    </a:cubicBezTo>
                    <a:cubicBezTo>
                      <a:pt x="525" y="55"/>
                      <a:pt x="533" y="57"/>
                      <a:pt x="542" y="60"/>
                    </a:cubicBezTo>
                    <a:cubicBezTo>
                      <a:pt x="555" y="65"/>
                      <a:pt x="566" y="74"/>
                      <a:pt x="575" y="85"/>
                    </a:cubicBezTo>
                    <a:cubicBezTo>
                      <a:pt x="583" y="96"/>
                      <a:pt x="588" y="109"/>
                      <a:pt x="590" y="123"/>
                    </a:cubicBezTo>
                    <a:cubicBezTo>
                      <a:pt x="643" y="732"/>
                      <a:pt x="643" y="732"/>
                      <a:pt x="643" y="732"/>
                    </a:cubicBezTo>
                    <a:cubicBezTo>
                      <a:pt x="698" y="727"/>
                      <a:pt x="698" y="727"/>
                      <a:pt x="698" y="727"/>
                    </a:cubicBezTo>
                    <a:cubicBezTo>
                      <a:pt x="698" y="727"/>
                      <a:pt x="698" y="727"/>
                      <a:pt x="698" y="727"/>
                    </a:cubicBezTo>
                  </a:path>
                </a:pathLst>
              </a:custGeom>
              <a:solidFill>
                <a:srgbClr val="6562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7" name="ísļîḍê">
                <a:extLst>
                  <a:ext uri="{FF2B5EF4-FFF2-40B4-BE49-F238E27FC236}">
                    <a16:creationId xmlns:a16="http://schemas.microsoft.com/office/drawing/2014/main" xmlns="" id="{627E1B0A-D5F1-4190-A366-F7297ADA304A}"/>
                  </a:ext>
                </a:extLst>
              </p:cNvPr>
              <p:cNvSpPr/>
              <p:nvPr/>
            </p:nvSpPr>
            <p:spPr bwMode="auto">
              <a:xfrm>
                <a:off x="6295" y="1594"/>
                <a:ext cx="207" cy="163"/>
              </a:xfrm>
              <a:custGeom>
                <a:avLst/>
                <a:gdLst>
                  <a:gd name="T0" fmla="*/ 429 w 471"/>
                  <a:gd name="T1" fmla="*/ 70 h 372"/>
                  <a:gd name="T2" fmla="*/ 442 w 471"/>
                  <a:gd name="T3" fmla="*/ 78 h 372"/>
                  <a:gd name="T4" fmla="*/ 444 w 471"/>
                  <a:gd name="T5" fmla="*/ 89 h 372"/>
                  <a:gd name="T6" fmla="*/ 440 w 471"/>
                  <a:gd name="T7" fmla="*/ 295 h 372"/>
                  <a:gd name="T8" fmla="*/ 406 w 471"/>
                  <a:gd name="T9" fmla="*/ 310 h 372"/>
                  <a:gd name="T10" fmla="*/ 286 w 471"/>
                  <a:gd name="T11" fmla="*/ 344 h 372"/>
                  <a:gd name="T12" fmla="*/ 17 w 471"/>
                  <a:gd name="T13" fmla="*/ 306 h 372"/>
                  <a:gd name="T14" fmla="*/ 91 w 471"/>
                  <a:gd name="T15" fmla="*/ 220 h 372"/>
                  <a:gd name="T16" fmla="*/ 242 w 471"/>
                  <a:gd name="T17" fmla="*/ 147 h 372"/>
                  <a:gd name="T18" fmla="*/ 343 w 471"/>
                  <a:gd name="T19" fmla="*/ 27 h 372"/>
                  <a:gd name="T20" fmla="*/ 413 w 471"/>
                  <a:gd name="T21" fmla="*/ 74 h 372"/>
                  <a:gd name="T22" fmla="*/ 409 w 471"/>
                  <a:gd name="T23" fmla="*/ 89 h 372"/>
                  <a:gd name="T24" fmla="*/ 450 w 471"/>
                  <a:gd name="T25" fmla="*/ 91 h 372"/>
                  <a:gd name="T26" fmla="*/ 429 w 471"/>
                  <a:gd name="T27" fmla="*/ 7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1" h="372">
                    <a:moveTo>
                      <a:pt x="429" y="70"/>
                    </a:moveTo>
                    <a:cubicBezTo>
                      <a:pt x="437" y="61"/>
                      <a:pt x="441" y="70"/>
                      <a:pt x="442" y="78"/>
                    </a:cubicBezTo>
                    <a:cubicBezTo>
                      <a:pt x="444" y="84"/>
                      <a:pt x="444" y="91"/>
                      <a:pt x="444" y="89"/>
                    </a:cubicBezTo>
                    <a:cubicBezTo>
                      <a:pt x="443" y="44"/>
                      <a:pt x="471" y="215"/>
                      <a:pt x="440" y="295"/>
                    </a:cubicBezTo>
                    <a:cubicBezTo>
                      <a:pt x="440" y="295"/>
                      <a:pt x="441" y="302"/>
                      <a:pt x="406" y="310"/>
                    </a:cubicBezTo>
                    <a:cubicBezTo>
                      <a:pt x="371" y="318"/>
                      <a:pt x="354" y="315"/>
                      <a:pt x="286" y="344"/>
                    </a:cubicBezTo>
                    <a:cubicBezTo>
                      <a:pt x="218" y="372"/>
                      <a:pt x="34" y="354"/>
                      <a:pt x="17" y="306"/>
                    </a:cubicBezTo>
                    <a:cubicBezTo>
                      <a:pt x="0" y="259"/>
                      <a:pt x="23" y="232"/>
                      <a:pt x="91" y="220"/>
                    </a:cubicBezTo>
                    <a:cubicBezTo>
                      <a:pt x="159" y="208"/>
                      <a:pt x="215" y="170"/>
                      <a:pt x="242" y="147"/>
                    </a:cubicBezTo>
                    <a:cubicBezTo>
                      <a:pt x="268" y="123"/>
                      <a:pt x="322" y="54"/>
                      <a:pt x="343" y="27"/>
                    </a:cubicBezTo>
                    <a:cubicBezTo>
                      <a:pt x="365" y="0"/>
                      <a:pt x="421" y="52"/>
                      <a:pt x="413" y="74"/>
                    </a:cubicBezTo>
                    <a:cubicBezTo>
                      <a:pt x="405" y="97"/>
                      <a:pt x="409" y="89"/>
                      <a:pt x="409" y="89"/>
                    </a:cubicBezTo>
                    <a:cubicBezTo>
                      <a:pt x="409" y="89"/>
                      <a:pt x="429" y="98"/>
                      <a:pt x="450" y="91"/>
                    </a:cubicBezTo>
                    <a:cubicBezTo>
                      <a:pt x="471" y="84"/>
                      <a:pt x="429" y="70"/>
                      <a:pt x="429" y="70"/>
                    </a:cubicBezTo>
                  </a:path>
                </a:pathLst>
              </a:custGeom>
              <a:solidFill>
                <a:srgbClr val="363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8" name="íSḷïḓè">
                <a:extLst>
                  <a:ext uri="{FF2B5EF4-FFF2-40B4-BE49-F238E27FC236}">
                    <a16:creationId xmlns:a16="http://schemas.microsoft.com/office/drawing/2014/main" xmlns="" id="{4D5C304B-CA95-43A8-BCFF-CA0F7E4A0B43}"/>
                  </a:ext>
                </a:extLst>
              </p:cNvPr>
              <p:cNvSpPr/>
              <p:nvPr/>
            </p:nvSpPr>
            <p:spPr bwMode="auto">
              <a:xfrm>
                <a:off x="6353" y="1579"/>
                <a:ext cx="132" cy="151"/>
              </a:xfrm>
              <a:custGeom>
                <a:avLst/>
                <a:gdLst>
                  <a:gd name="T0" fmla="*/ 24 w 302"/>
                  <a:gd name="T1" fmla="*/ 258 h 343"/>
                  <a:gd name="T2" fmla="*/ 52 w 302"/>
                  <a:gd name="T3" fmla="*/ 342 h 343"/>
                  <a:gd name="T4" fmla="*/ 61 w 302"/>
                  <a:gd name="T5" fmla="*/ 341 h 343"/>
                  <a:gd name="T6" fmla="*/ 66 w 302"/>
                  <a:gd name="T7" fmla="*/ 312 h 343"/>
                  <a:gd name="T8" fmla="*/ 175 w 302"/>
                  <a:gd name="T9" fmla="*/ 216 h 343"/>
                  <a:gd name="T10" fmla="*/ 227 w 302"/>
                  <a:gd name="T11" fmla="*/ 169 h 343"/>
                  <a:gd name="T12" fmla="*/ 266 w 302"/>
                  <a:gd name="T13" fmla="*/ 74 h 343"/>
                  <a:gd name="T14" fmla="*/ 273 w 302"/>
                  <a:gd name="T15" fmla="*/ 66 h 343"/>
                  <a:gd name="T16" fmla="*/ 274 w 302"/>
                  <a:gd name="T17" fmla="*/ 66 h 343"/>
                  <a:gd name="T18" fmla="*/ 274 w 302"/>
                  <a:gd name="T19" fmla="*/ 66 h 343"/>
                  <a:gd name="T20" fmla="*/ 274 w 302"/>
                  <a:gd name="T21" fmla="*/ 65 h 343"/>
                  <a:gd name="T22" fmla="*/ 274 w 302"/>
                  <a:gd name="T23" fmla="*/ 65 h 343"/>
                  <a:gd name="T24" fmla="*/ 274 w 302"/>
                  <a:gd name="T25" fmla="*/ 66 h 343"/>
                  <a:gd name="T26" fmla="*/ 274 w 302"/>
                  <a:gd name="T27" fmla="*/ 66 h 343"/>
                  <a:gd name="T28" fmla="*/ 299 w 302"/>
                  <a:gd name="T29" fmla="*/ 67 h 343"/>
                  <a:gd name="T30" fmla="*/ 302 w 302"/>
                  <a:gd name="T31" fmla="*/ 48 h 343"/>
                  <a:gd name="T32" fmla="*/ 271 w 302"/>
                  <a:gd name="T33" fmla="*/ 10 h 343"/>
                  <a:gd name="T34" fmla="*/ 227 w 302"/>
                  <a:gd name="T35" fmla="*/ 2 h 343"/>
                  <a:gd name="T36" fmla="*/ 225 w 302"/>
                  <a:gd name="T37" fmla="*/ 17 h 343"/>
                  <a:gd name="T38" fmla="*/ 240 w 302"/>
                  <a:gd name="T39" fmla="*/ 9 h 343"/>
                  <a:gd name="T40" fmla="*/ 282 w 302"/>
                  <a:gd name="T41" fmla="*/ 30 h 343"/>
                  <a:gd name="T42" fmla="*/ 293 w 302"/>
                  <a:gd name="T43" fmla="*/ 48 h 343"/>
                  <a:gd name="T44" fmla="*/ 290 w 302"/>
                  <a:gd name="T45" fmla="*/ 66 h 343"/>
                  <a:gd name="T46" fmla="*/ 295 w 302"/>
                  <a:gd name="T47" fmla="*/ 61 h 343"/>
                  <a:gd name="T48" fmla="*/ 274 w 302"/>
                  <a:gd name="T49" fmla="*/ 56 h 343"/>
                  <a:gd name="T50" fmla="*/ 262 w 302"/>
                  <a:gd name="T51" fmla="*/ 64 h 343"/>
                  <a:gd name="T52" fmla="*/ 235 w 302"/>
                  <a:gd name="T53" fmla="*/ 125 h 343"/>
                  <a:gd name="T54" fmla="*/ 207 w 302"/>
                  <a:gd name="T55" fmla="*/ 179 h 343"/>
                  <a:gd name="T56" fmla="*/ 90 w 302"/>
                  <a:gd name="T57" fmla="*/ 269 h 343"/>
                  <a:gd name="T58" fmla="*/ 51 w 302"/>
                  <a:gd name="T59" fmla="*/ 333 h 343"/>
                  <a:gd name="T60" fmla="*/ 61 w 302"/>
                  <a:gd name="T61" fmla="*/ 342 h 343"/>
                  <a:gd name="T62" fmla="*/ 30 w 302"/>
                  <a:gd name="T63" fmla="*/ 251 h 343"/>
                  <a:gd name="T64" fmla="*/ 0 w 302"/>
                  <a:gd name="T65" fmla="*/ 248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2" h="343">
                    <a:moveTo>
                      <a:pt x="0" y="248"/>
                    </a:moveTo>
                    <a:cubicBezTo>
                      <a:pt x="10" y="249"/>
                      <a:pt x="18" y="253"/>
                      <a:pt x="24" y="258"/>
                    </a:cubicBezTo>
                    <a:cubicBezTo>
                      <a:pt x="33" y="266"/>
                      <a:pt x="39" y="278"/>
                      <a:pt x="44" y="293"/>
                    </a:cubicBezTo>
                    <a:cubicBezTo>
                      <a:pt x="48" y="308"/>
                      <a:pt x="50" y="325"/>
                      <a:pt x="52" y="342"/>
                    </a:cubicBezTo>
                    <a:cubicBezTo>
                      <a:pt x="56" y="342"/>
                      <a:pt x="56" y="342"/>
                      <a:pt x="56" y="342"/>
                    </a:cubicBezTo>
                    <a:cubicBezTo>
                      <a:pt x="61" y="341"/>
                      <a:pt x="61" y="341"/>
                      <a:pt x="61" y="341"/>
                    </a:cubicBezTo>
                    <a:cubicBezTo>
                      <a:pt x="60" y="338"/>
                      <a:pt x="60" y="336"/>
                      <a:pt x="60" y="333"/>
                    </a:cubicBezTo>
                    <a:cubicBezTo>
                      <a:pt x="60" y="327"/>
                      <a:pt x="62" y="320"/>
                      <a:pt x="66" y="312"/>
                    </a:cubicBezTo>
                    <a:cubicBezTo>
                      <a:pt x="73" y="300"/>
                      <a:pt x="85" y="286"/>
                      <a:pt x="100" y="273"/>
                    </a:cubicBezTo>
                    <a:cubicBezTo>
                      <a:pt x="122" y="253"/>
                      <a:pt x="150" y="234"/>
                      <a:pt x="175" y="216"/>
                    </a:cubicBezTo>
                    <a:cubicBezTo>
                      <a:pt x="187" y="207"/>
                      <a:pt x="198" y="199"/>
                      <a:pt x="207" y="191"/>
                    </a:cubicBezTo>
                    <a:cubicBezTo>
                      <a:pt x="216" y="183"/>
                      <a:pt x="223" y="176"/>
                      <a:pt x="227" y="169"/>
                    </a:cubicBezTo>
                    <a:cubicBezTo>
                      <a:pt x="237" y="150"/>
                      <a:pt x="246" y="123"/>
                      <a:pt x="254" y="101"/>
                    </a:cubicBezTo>
                    <a:cubicBezTo>
                      <a:pt x="259" y="91"/>
                      <a:pt x="263" y="81"/>
                      <a:pt x="266" y="74"/>
                    </a:cubicBezTo>
                    <a:cubicBezTo>
                      <a:pt x="268" y="71"/>
                      <a:pt x="270" y="69"/>
                      <a:pt x="272" y="67"/>
                    </a:cubicBezTo>
                    <a:cubicBezTo>
                      <a:pt x="272" y="66"/>
                      <a:pt x="273" y="66"/>
                      <a:pt x="273" y="66"/>
                    </a:cubicBezTo>
                    <a:cubicBezTo>
                      <a:pt x="274" y="66"/>
                      <a:pt x="274" y="66"/>
                      <a:pt x="274" y="66"/>
                    </a:cubicBezTo>
                    <a:cubicBezTo>
                      <a:pt x="274" y="66"/>
                      <a:pt x="274" y="66"/>
                      <a:pt x="274" y="66"/>
                    </a:cubicBezTo>
                    <a:cubicBezTo>
                      <a:pt x="274" y="65"/>
                      <a:pt x="274" y="65"/>
                      <a:pt x="274" y="65"/>
                    </a:cubicBezTo>
                    <a:cubicBezTo>
                      <a:pt x="274" y="66"/>
                      <a:pt x="274" y="66"/>
                      <a:pt x="274" y="66"/>
                    </a:cubicBezTo>
                    <a:cubicBezTo>
                      <a:pt x="274" y="66"/>
                      <a:pt x="274" y="66"/>
                      <a:pt x="274" y="66"/>
                    </a:cubicBezTo>
                    <a:cubicBezTo>
                      <a:pt x="274" y="65"/>
                      <a:pt x="274" y="65"/>
                      <a:pt x="274" y="65"/>
                    </a:cubicBezTo>
                    <a:cubicBezTo>
                      <a:pt x="274" y="66"/>
                      <a:pt x="274" y="66"/>
                      <a:pt x="274" y="66"/>
                    </a:cubicBezTo>
                    <a:cubicBezTo>
                      <a:pt x="274" y="65"/>
                      <a:pt x="274" y="65"/>
                      <a:pt x="274" y="65"/>
                    </a:cubicBezTo>
                    <a:cubicBezTo>
                      <a:pt x="274" y="66"/>
                      <a:pt x="274" y="66"/>
                      <a:pt x="274" y="66"/>
                    </a:cubicBezTo>
                    <a:cubicBezTo>
                      <a:pt x="274" y="66"/>
                      <a:pt x="274" y="66"/>
                      <a:pt x="274" y="66"/>
                    </a:cubicBezTo>
                    <a:cubicBezTo>
                      <a:pt x="274" y="65"/>
                      <a:pt x="274" y="65"/>
                      <a:pt x="274" y="65"/>
                    </a:cubicBezTo>
                    <a:cubicBezTo>
                      <a:pt x="274" y="66"/>
                      <a:pt x="274" y="66"/>
                      <a:pt x="274" y="66"/>
                    </a:cubicBezTo>
                    <a:cubicBezTo>
                      <a:pt x="282" y="69"/>
                      <a:pt x="289" y="70"/>
                      <a:pt x="294" y="71"/>
                    </a:cubicBezTo>
                    <a:cubicBezTo>
                      <a:pt x="299" y="67"/>
                      <a:pt x="299" y="67"/>
                      <a:pt x="299" y="67"/>
                    </a:cubicBezTo>
                    <a:cubicBezTo>
                      <a:pt x="299" y="65"/>
                      <a:pt x="300" y="61"/>
                      <a:pt x="302" y="52"/>
                    </a:cubicBezTo>
                    <a:cubicBezTo>
                      <a:pt x="302" y="51"/>
                      <a:pt x="302" y="50"/>
                      <a:pt x="302" y="48"/>
                    </a:cubicBezTo>
                    <a:cubicBezTo>
                      <a:pt x="302" y="42"/>
                      <a:pt x="299" y="37"/>
                      <a:pt x="296" y="31"/>
                    </a:cubicBezTo>
                    <a:cubicBezTo>
                      <a:pt x="290" y="23"/>
                      <a:pt x="281" y="15"/>
                      <a:pt x="271" y="10"/>
                    </a:cubicBezTo>
                    <a:cubicBezTo>
                      <a:pt x="261" y="4"/>
                      <a:pt x="250" y="0"/>
                      <a:pt x="240" y="0"/>
                    </a:cubicBezTo>
                    <a:cubicBezTo>
                      <a:pt x="235" y="0"/>
                      <a:pt x="231" y="0"/>
                      <a:pt x="227" y="2"/>
                    </a:cubicBezTo>
                    <a:cubicBezTo>
                      <a:pt x="223" y="4"/>
                      <a:pt x="219" y="8"/>
                      <a:pt x="217" y="12"/>
                    </a:cubicBezTo>
                    <a:cubicBezTo>
                      <a:pt x="225" y="17"/>
                      <a:pt x="225" y="17"/>
                      <a:pt x="225" y="17"/>
                    </a:cubicBezTo>
                    <a:cubicBezTo>
                      <a:pt x="227" y="14"/>
                      <a:pt x="229" y="12"/>
                      <a:pt x="231" y="11"/>
                    </a:cubicBezTo>
                    <a:cubicBezTo>
                      <a:pt x="234" y="10"/>
                      <a:pt x="237" y="9"/>
                      <a:pt x="240" y="9"/>
                    </a:cubicBezTo>
                    <a:cubicBezTo>
                      <a:pt x="245" y="9"/>
                      <a:pt x="251" y="10"/>
                      <a:pt x="257" y="13"/>
                    </a:cubicBezTo>
                    <a:cubicBezTo>
                      <a:pt x="266" y="17"/>
                      <a:pt x="276" y="23"/>
                      <a:pt x="282" y="30"/>
                    </a:cubicBezTo>
                    <a:cubicBezTo>
                      <a:pt x="286" y="33"/>
                      <a:pt x="288" y="37"/>
                      <a:pt x="290" y="40"/>
                    </a:cubicBezTo>
                    <a:cubicBezTo>
                      <a:pt x="292" y="43"/>
                      <a:pt x="293" y="46"/>
                      <a:pt x="293" y="48"/>
                    </a:cubicBezTo>
                    <a:cubicBezTo>
                      <a:pt x="293" y="49"/>
                      <a:pt x="293" y="50"/>
                      <a:pt x="293" y="50"/>
                    </a:cubicBezTo>
                    <a:cubicBezTo>
                      <a:pt x="291" y="59"/>
                      <a:pt x="290" y="63"/>
                      <a:pt x="290" y="66"/>
                    </a:cubicBezTo>
                    <a:cubicBezTo>
                      <a:pt x="295" y="66"/>
                      <a:pt x="295" y="66"/>
                      <a:pt x="295" y="66"/>
                    </a:cubicBezTo>
                    <a:cubicBezTo>
                      <a:pt x="295" y="61"/>
                      <a:pt x="295" y="61"/>
                      <a:pt x="295" y="61"/>
                    </a:cubicBezTo>
                    <a:cubicBezTo>
                      <a:pt x="291" y="61"/>
                      <a:pt x="284" y="60"/>
                      <a:pt x="277" y="57"/>
                    </a:cubicBezTo>
                    <a:cubicBezTo>
                      <a:pt x="276" y="56"/>
                      <a:pt x="275" y="56"/>
                      <a:pt x="274" y="56"/>
                    </a:cubicBezTo>
                    <a:cubicBezTo>
                      <a:pt x="272" y="56"/>
                      <a:pt x="270" y="57"/>
                      <a:pt x="269" y="58"/>
                    </a:cubicBezTo>
                    <a:cubicBezTo>
                      <a:pt x="266" y="59"/>
                      <a:pt x="264" y="61"/>
                      <a:pt x="262" y="64"/>
                    </a:cubicBezTo>
                    <a:cubicBezTo>
                      <a:pt x="258" y="69"/>
                      <a:pt x="255" y="76"/>
                      <a:pt x="252" y="84"/>
                    </a:cubicBezTo>
                    <a:cubicBezTo>
                      <a:pt x="246" y="95"/>
                      <a:pt x="241" y="110"/>
                      <a:pt x="235" y="125"/>
                    </a:cubicBezTo>
                    <a:cubicBezTo>
                      <a:pt x="230" y="139"/>
                      <a:pt x="224" y="154"/>
                      <a:pt x="218" y="165"/>
                    </a:cubicBezTo>
                    <a:cubicBezTo>
                      <a:pt x="216" y="169"/>
                      <a:pt x="212" y="174"/>
                      <a:pt x="207" y="179"/>
                    </a:cubicBezTo>
                    <a:cubicBezTo>
                      <a:pt x="197" y="188"/>
                      <a:pt x="182" y="199"/>
                      <a:pt x="166" y="211"/>
                    </a:cubicBezTo>
                    <a:cubicBezTo>
                      <a:pt x="141" y="229"/>
                      <a:pt x="113" y="248"/>
                      <a:pt x="90" y="269"/>
                    </a:cubicBezTo>
                    <a:cubicBezTo>
                      <a:pt x="79" y="279"/>
                      <a:pt x="69" y="290"/>
                      <a:pt x="62" y="300"/>
                    </a:cubicBezTo>
                    <a:cubicBezTo>
                      <a:pt x="55" y="311"/>
                      <a:pt x="51" y="322"/>
                      <a:pt x="51" y="333"/>
                    </a:cubicBezTo>
                    <a:cubicBezTo>
                      <a:pt x="51" y="337"/>
                      <a:pt x="51" y="340"/>
                      <a:pt x="52" y="343"/>
                    </a:cubicBezTo>
                    <a:cubicBezTo>
                      <a:pt x="61" y="342"/>
                      <a:pt x="61" y="342"/>
                      <a:pt x="61" y="342"/>
                    </a:cubicBezTo>
                    <a:cubicBezTo>
                      <a:pt x="59" y="318"/>
                      <a:pt x="56" y="294"/>
                      <a:pt x="47" y="275"/>
                    </a:cubicBezTo>
                    <a:cubicBezTo>
                      <a:pt x="43" y="266"/>
                      <a:pt x="38" y="258"/>
                      <a:pt x="30" y="251"/>
                    </a:cubicBezTo>
                    <a:cubicBezTo>
                      <a:pt x="23" y="245"/>
                      <a:pt x="13" y="240"/>
                      <a:pt x="2" y="238"/>
                    </a:cubicBezTo>
                    <a:cubicBezTo>
                      <a:pt x="0" y="248"/>
                      <a:pt x="0" y="248"/>
                      <a:pt x="0" y="248"/>
                    </a:cubicBezTo>
                  </a:path>
                </a:pathLst>
              </a:custGeom>
              <a:solidFill>
                <a:srgbClr val="DBD4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9" name="işḻíďé">
                <a:extLst>
                  <a:ext uri="{FF2B5EF4-FFF2-40B4-BE49-F238E27FC236}">
                    <a16:creationId xmlns:a16="http://schemas.microsoft.com/office/drawing/2014/main" xmlns="" id="{27438A84-CE23-4899-8D15-83B5C09858B8}"/>
                  </a:ext>
                </a:extLst>
              </p:cNvPr>
              <p:cNvSpPr/>
              <p:nvPr/>
            </p:nvSpPr>
            <p:spPr bwMode="auto">
              <a:xfrm>
                <a:off x="6366" y="1679"/>
                <a:ext cx="25" cy="31"/>
              </a:xfrm>
              <a:custGeom>
                <a:avLst/>
                <a:gdLst>
                  <a:gd name="T0" fmla="*/ 57 w 57"/>
                  <a:gd name="T1" fmla="*/ 70 h 71"/>
                  <a:gd name="T2" fmla="*/ 0 w 57"/>
                  <a:gd name="T3" fmla="*/ 0 h 71"/>
                </a:gdLst>
                <a:ahLst/>
                <a:cxnLst>
                  <a:cxn ang="0">
                    <a:pos x="T0" y="T1"/>
                  </a:cxn>
                  <a:cxn ang="0">
                    <a:pos x="T2" y="T3"/>
                  </a:cxn>
                </a:cxnLst>
                <a:rect l="0" t="0" r="r" b="b"/>
                <a:pathLst>
                  <a:path w="57" h="71">
                    <a:moveTo>
                      <a:pt x="57" y="70"/>
                    </a:moveTo>
                    <a:cubicBezTo>
                      <a:pt x="57" y="71"/>
                      <a:pt x="40" y="5"/>
                      <a:pt x="0" y="0"/>
                    </a:cubicBezTo>
                  </a:path>
                </a:pathLst>
              </a:custGeom>
              <a:noFill/>
              <a:ln w="6350" cap="flat">
                <a:solidFill>
                  <a:srgbClr val="DBD4DF"/>
                </a:solidFill>
                <a:prstDash val="solid"/>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20" name="íŝliḓé">
                <a:extLst>
                  <a:ext uri="{FF2B5EF4-FFF2-40B4-BE49-F238E27FC236}">
                    <a16:creationId xmlns:a16="http://schemas.microsoft.com/office/drawing/2014/main" xmlns="" id="{C6E75754-DF54-426B-94FC-02DBCF09001E}"/>
                  </a:ext>
                </a:extLst>
              </p:cNvPr>
              <p:cNvSpPr/>
              <p:nvPr/>
            </p:nvSpPr>
            <p:spPr bwMode="auto">
              <a:xfrm>
                <a:off x="6378" y="1666"/>
                <a:ext cx="27" cy="36"/>
              </a:xfrm>
              <a:custGeom>
                <a:avLst/>
                <a:gdLst>
                  <a:gd name="T0" fmla="*/ 58 w 63"/>
                  <a:gd name="T1" fmla="*/ 80 h 80"/>
                  <a:gd name="T2" fmla="*/ 58 w 63"/>
                  <a:gd name="T3" fmla="*/ 80 h 80"/>
                  <a:gd name="T4" fmla="*/ 62 w 63"/>
                  <a:gd name="T5" fmla="*/ 77 h 80"/>
                  <a:gd name="T6" fmla="*/ 63 w 63"/>
                  <a:gd name="T7" fmla="*/ 75 h 80"/>
                  <a:gd name="T8" fmla="*/ 63 w 63"/>
                  <a:gd name="T9" fmla="*/ 74 h 80"/>
                  <a:gd name="T10" fmla="*/ 63 w 63"/>
                  <a:gd name="T11" fmla="*/ 74 h 80"/>
                  <a:gd name="T12" fmla="*/ 61 w 63"/>
                  <a:gd name="T13" fmla="*/ 70 h 80"/>
                  <a:gd name="T14" fmla="*/ 44 w 63"/>
                  <a:gd name="T15" fmla="*/ 32 h 80"/>
                  <a:gd name="T16" fmla="*/ 26 w 63"/>
                  <a:gd name="T17" fmla="*/ 12 h 80"/>
                  <a:gd name="T18" fmla="*/ 1 w 63"/>
                  <a:gd name="T19" fmla="*/ 0 h 80"/>
                  <a:gd name="T20" fmla="*/ 0 w 63"/>
                  <a:gd name="T21" fmla="*/ 9 h 80"/>
                  <a:gd name="T22" fmla="*/ 23 w 63"/>
                  <a:gd name="T23" fmla="*/ 21 h 80"/>
                  <a:gd name="T24" fmla="*/ 46 w 63"/>
                  <a:gd name="T25" fmla="*/ 56 h 80"/>
                  <a:gd name="T26" fmla="*/ 52 w 63"/>
                  <a:gd name="T27" fmla="*/ 70 h 80"/>
                  <a:gd name="T28" fmla="*/ 53 w 63"/>
                  <a:gd name="T29" fmla="*/ 75 h 80"/>
                  <a:gd name="T30" fmla="*/ 53 w 63"/>
                  <a:gd name="T31" fmla="*/ 76 h 80"/>
                  <a:gd name="T32" fmla="*/ 53 w 63"/>
                  <a:gd name="T33" fmla="*/ 76 h 80"/>
                  <a:gd name="T34" fmla="*/ 53 w 63"/>
                  <a:gd name="T35" fmla="*/ 76 h 80"/>
                  <a:gd name="T36" fmla="*/ 56 w 63"/>
                  <a:gd name="T37" fmla="*/ 75 h 80"/>
                  <a:gd name="T38" fmla="*/ 53 w 63"/>
                  <a:gd name="T39" fmla="*/ 76 h 80"/>
                  <a:gd name="T40" fmla="*/ 53 w 63"/>
                  <a:gd name="T41" fmla="*/ 76 h 80"/>
                  <a:gd name="T42" fmla="*/ 56 w 63"/>
                  <a:gd name="T43" fmla="*/ 75 h 80"/>
                  <a:gd name="T44" fmla="*/ 53 w 63"/>
                  <a:gd name="T45" fmla="*/ 76 h 80"/>
                  <a:gd name="T46" fmla="*/ 58 w 63"/>
                  <a:gd name="T47" fmla="*/ 75 h 80"/>
                  <a:gd name="T48" fmla="*/ 53 w 63"/>
                  <a:gd name="T49" fmla="*/ 76 h 80"/>
                  <a:gd name="T50" fmla="*/ 53 w 63"/>
                  <a:gd name="T51" fmla="*/ 76 h 80"/>
                  <a:gd name="T52" fmla="*/ 58 w 63"/>
                  <a:gd name="T53" fmla="*/ 75 h 80"/>
                  <a:gd name="T54" fmla="*/ 53 w 63"/>
                  <a:gd name="T55" fmla="*/ 76 h 80"/>
                  <a:gd name="T56" fmla="*/ 58 w 63"/>
                  <a:gd name="T57" fmla="*/ 75 h 80"/>
                  <a:gd name="T58" fmla="*/ 53 w 63"/>
                  <a:gd name="T59" fmla="*/ 75 h 80"/>
                  <a:gd name="T60" fmla="*/ 53 w 63"/>
                  <a:gd name="T61" fmla="*/ 76 h 80"/>
                  <a:gd name="T62" fmla="*/ 58 w 63"/>
                  <a:gd name="T63" fmla="*/ 75 h 80"/>
                  <a:gd name="T64" fmla="*/ 53 w 63"/>
                  <a:gd name="T65" fmla="*/ 75 h 80"/>
                  <a:gd name="T66" fmla="*/ 58 w 63"/>
                  <a:gd name="T67" fmla="*/ 75 h 80"/>
                  <a:gd name="T68" fmla="*/ 54 w 63"/>
                  <a:gd name="T69" fmla="*/ 73 h 80"/>
                  <a:gd name="T70" fmla="*/ 58 w 63"/>
                  <a:gd name="T71" fmla="*/ 75 h 80"/>
                  <a:gd name="T72" fmla="*/ 58 w 63"/>
                  <a:gd name="T73" fmla="*/ 71 h 80"/>
                  <a:gd name="T74" fmla="*/ 58 w 63"/>
                  <a:gd name="T75" fmla="*/ 71 h 80"/>
                  <a:gd name="T76" fmla="*/ 58 w 63"/>
                  <a:gd name="T7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80">
                    <a:moveTo>
                      <a:pt x="58" y="80"/>
                    </a:moveTo>
                    <a:cubicBezTo>
                      <a:pt x="58" y="80"/>
                      <a:pt x="58" y="80"/>
                      <a:pt x="58" y="80"/>
                    </a:cubicBezTo>
                    <a:cubicBezTo>
                      <a:pt x="60" y="80"/>
                      <a:pt x="61" y="79"/>
                      <a:pt x="62" y="77"/>
                    </a:cubicBezTo>
                    <a:cubicBezTo>
                      <a:pt x="62" y="77"/>
                      <a:pt x="63" y="76"/>
                      <a:pt x="63" y="75"/>
                    </a:cubicBezTo>
                    <a:cubicBezTo>
                      <a:pt x="63" y="75"/>
                      <a:pt x="63" y="75"/>
                      <a:pt x="63" y="74"/>
                    </a:cubicBezTo>
                    <a:cubicBezTo>
                      <a:pt x="63" y="74"/>
                      <a:pt x="63" y="74"/>
                      <a:pt x="63" y="74"/>
                    </a:cubicBezTo>
                    <a:cubicBezTo>
                      <a:pt x="62" y="73"/>
                      <a:pt x="62" y="72"/>
                      <a:pt x="61" y="70"/>
                    </a:cubicBezTo>
                    <a:cubicBezTo>
                      <a:pt x="59" y="63"/>
                      <a:pt x="54" y="47"/>
                      <a:pt x="44" y="32"/>
                    </a:cubicBezTo>
                    <a:cubicBezTo>
                      <a:pt x="39" y="25"/>
                      <a:pt x="33" y="17"/>
                      <a:pt x="26" y="12"/>
                    </a:cubicBezTo>
                    <a:cubicBezTo>
                      <a:pt x="19" y="6"/>
                      <a:pt x="11" y="1"/>
                      <a:pt x="1" y="0"/>
                    </a:cubicBezTo>
                    <a:cubicBezTo>
                      <a:pt x="0" y="9"/>
                      <a:pt x="0" y="9"/>
                      <a:pt x="0" y="9"/>
                    </a:cubicBezTo>
                    <a:cubicBezTo>
                      <a:pt x="9" y="11"/>
                      <a:pt x="17" y="15"/>
                      <a:pt x="23" y="21"/>
                    </a:cubicBezTo>
                    <a:cubicBezTo>
                      <a:pt x="34" y="31"/>
                      <a:pt x="41" y="45"/>
                      <a:pt x="46" y="56"/>
                    </a:cubicBezTo>
                    <a:cubicBezTo>
                      <a:pt x="49" y="62"/>
                      <a:pt x="51" y="67"/>
                      <a:pt x="52" y="70"/>
                    </a:cubicBezTo>
                    <a:cubicBezTo>
                      <a:pt x="52" y="72"/>
                      <a:pt x="53" y="74"/>
                      <a:pt x="53" y="75"/>
                    </a:cubicBezTo>
                    <a:cubicBezTo>
                      <a:pt x="53" y="75"/>
                      <a:pt x="53" y="76"/>
                      <a:pt x="53" y="76"/>
                    </a:cubicBezTo>
                    <a:cubicBezTo>
                      <a:pt x="53" y="76"/>
                      <a:pt x="53" y="76"/>
                      <a:pt x="53" y="76"/>
                    </a:cubicBezTo>
                    <a:cubicBezTo>
                      <a:pt x="53" y="76"/>
                      <a:pt x="53" y="76"/>
                      <a:pt x="53" y="76"/>
                    </a:cubicBezTo>
                    <a:cubicBezTo>
                      <a:pt x="56" y="75"/>
                      <a:pt x="56" y="75"/>
                      <a:pt x="56" y="75"/>
                    </a:cubicBezTo>
                    <a:cubicBezTo>
                      <a:pt x="53" y="76"/>
                      <a:pt x="53" y="76"/>
                      <a:pt x="53" y="76"/>
                    </a:cubicBezTo>
                    <a:cubicBezTo>
                      <a:pt x="53" y="76"/>
                      <a:pt x="53" y="76"/>
                      <a:pt x="53" y="76"/>
                    </a:cubicBezTo>
                    <a:cubicBezTo>
                      <a:pt x="56" y="75"/>
                      <a:pt x="56" y="75"/>
                      <a:pt x="56" y="75"/>
                    </a:cubicBezTo>
                    <a:cubicBezTo>
                      <a:pt x="53" y="76"/>
                      <a:pt x="53" y="76"/>
                      <a:pt x="53" y="76"/>
                    </a:cubicBezTo>
                    <a:cubicBezTo>
                      <a:pt x="58" y="75"/>
                      <a:pt x="58" y="75"/>
                      <a:pt x="58" y="75"/>
                    </a:cubicBezTo>
                    <a:cubicBezTo>
                      <a:pt x="53" y="76"/>
                      <a:pt x="53" y="76"/>
                      <a:pt x="53" y="76"/>
                    </a:cubicBezTo>
                    <a:cubicBezTo>
                      <a:pt x="53" y="76"/>
                      <a:pt x="53" y="76"/>
                      <a:pt x="53" y="76"/>
                    </a:cubicBezTo>
                    <a:cubicBezTo>
                      <a:pt x="58" y="75"/>
                      <a:pt x="58" y="75"/>
                      <a:pt x="58" y="75"/>
                    </a:cubicBezTo>
                    <a:cubicBezTo>
                      <a:pt x="53" y="76"/>
                      <a:pt x="53" y="76"/>
                      <a:pt x="53" y="76"/>
                    </a:cubicBezTo>
                    <a:cubicBezTo>
                      <a:pt x="58" y="75"/>
                      <a:pt x="58" y="75"/>
                      <a:pt x="58" y="75"/>
                    </a:cubicBezTo>
                    <a:cubicBezTo>
                      <a:pt x="53" y="75"/>
                      <a:pt x="53" y="75"/>
                      <a:pt x="53" y="75"/>
                    </a:cubicBezTo>
                    <a:cubicBezTo>
                      <a:pt x="53" y="76"/>
                      <a:pt x="53" y="76"/>
                      <a:pt x="53" y="76"/>
                    </a:cubicBezTo>
                    <a:cubicBezTo>
                      <a:pt x="58" y="75"/>
                      <a:pt x="58" y="75"/>
                      <a:pt x="58" y="75"/>
                    </a:cubicBezTo>
                    <a:cubicBezTo>
                      <a:pt x="53" y="75"/>
                      <a:pt x="53" y="75"/>
                      <a:pt x="53" y="75"/>
                    </a:cubicBezTo>
                    <a:cubicBezTo>
                      <a:pt x="58" y="75"/>
                      <a:pt x="58" y="75"/>
                      <a:pt x="58" y="75"/>
                    </a:cubicBezTo>
                    <a:cubicBezTo>
                      <a:pt x="54" y="73"/>
                      <a:pt x="54" y="73"/>
                      <a:pt x="54" y="73"/>
                    </a:cubicBezTo>
                    <a:cubicBezTo>
                      <a:pt x="58" y="75"/>
                      <a:pt x="58" y="75"/>
                      <a:pt x="58" y="75"/>
                    </a:cubicBezTo>
                    <a:cubicBezTo>
                      <a:pt x="58" y="71"/>
                      <a:pt x="58" y="71"/>
                      <a:pt x="58" y="71"/>
                    </a:cubicBezTo>
                    <a:cubicBezTo>
                      <a:pt x="58" y="71"/>
                      <a:pt x="58" y="71"/>
                      <a:pt x="58" y="71"/>
                    </a:cubicBezTo>
                    <a:cubicBezTo>
                      <a:pt x="58" y="80"/>
                      <a:pt x="58" y="80"/>
                      <a:pt x="58" y="80"/>
                    </a:cubicBezTo>
                  </a:path>
                </a:pathLst>
              </a:custGeom>
              <a:solidFill>
                <a:srgbClr val="DBD4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1" name="íSļïďê">
                <a:extLst>
                  <a:ext uri="{FF2B5EF4-FFF2-40B4-BE49-F238E27FC236}">
                    <a16:creationId xmlns:a16="http://schemas.microsoft.com/office/drawing/2014/main" xmlns="" id="{AE698BDD-3B59-455D-B60F-28C34DAAF6AA}"/>
                  </a:ext>
                </a:extLst>
              </p:cNvPr>
              <p:cNvSpPr/>
              <p:nvPr/>
            </p:nvSpPr>
            <p:spPr bwMode="auto">
              <a:xfrm>
                <a:off x="6393" y="1656"/>
                <a:ext cx="27" cy="35"/>
              </a:xfrm>
              <a:custGeom>
                <a:avLst/>
                <a:gdLst>
                  <a:gd name="T0" fmla="*/ 56 w 62"/>
                  <a:gd name="T1" fmla="*/ 79 h 79"/>
                  <a:gd name="T2" fmla="*/ 56 w 62"/>
                  <a:gd name="T3" fmla="*/ 79 h 79"/>
                  <a:gd name="T4" fmla="*/ 56 w 62"/>
                  <a:gd name="T5" fmla="*/ 79 h 79"/>
                  <a:gd name="T6" fmla="*/ 58 w 62"/>
                  <a:gd name="T7" fmla="*/ 75 h 79"/>
                  <a:gd name="T8" fmla="*/ 58 w 62"/>
                  <a:gd name="T9" fmla="*/ 75 h 79"/>
                  <a:gd name="T10" fmla="*/ 53 w 62"/>
                  <a:gd name="T11" fmla="*/ 74 h 79"/>
                  <a:gd name="T12" fmla="*/ 53 w 62"/>
                  <a:gd name="T13" fmla="*/ 74 h 79"/>
                  <a:gd name="T14" fmla="*/ 53 w 62"/>
                  <a:gd name="T15" fmla="*/ 74 h 79"/>
                  <a:gd name="T16" fmla="*/ 58 w 62"/>
                  <a:gd name="T17" fmla="*/ 75 h 79"/>
                  <a:gd name="T18" fmla="*/ 58 w 62"/>
                  <a:gd name="T19" fmla="*/ 75 h 79"/>
                  <a:gd name="T20" fmla="*/ 58 w 62"/>
                  <a:gd name="T21" fmla="*/ 70 h 79"/>
                  <a:gd name="T22" fmla="*/ 58 w 62"/>
                  <a:gd name="T23" fmla="*/ 70 h 79"/>
                  <a:gd name="T24" fmla="*/ 58 w 62"/>
                  <a:gd name="T25" fmla="*/ 75 h 79"/>
                  <a:gd name="T26" fmla="*/ 58 w 62"/>
                  <a:gd name="T27" fmla="*/ 75 h 79"/>
                  <a:gd name="T28" fmla="*/ 61 w 62"/>
                  <a:gd name="T29" fmla="*/ 78 h 79"/>
                  <a:gd name="T30" fmla="*/ 61 w 62"/>
                  <a:gd name="T31" fmla="*/ 78 h 79"/>
                  <a:gd name="T32" fmla="*/ 61 w 62"/>
                  <a:gd name="T33" fmla="*/ 78 h 79"/>
                  <a:gd name="T34" fmla="*/ 58 w 62"/>
                  <a:gd name="T35" fmla="*/ 75 h 79"/>
                  <a:gd name="T36" fmla="*/ 58 w 62"/>
                  <a:gd name="T37" fmla="*/ 75 h 79"/>
                  <a:gd name="T38" fmla="*/ 57 w 62"/>
                  <a:gd name="T39" fmla="*/ 79 h 79"/>
                  <a:gd name="T40" fmla="*/ 57 w 62"/>
                  <a:gd name="T41" fmla="*/ 79 h 79"/>
                  <a:gd name="T42" fmla="*/ 57 w 62"/>
                  <a:gd name="T43" fmla="*/ 79 h 79"/>
                  <a:gd name="T44" fmla="*/ 58 w 62"/>
                  <a:gd name="T45" fmla="*/ 75 h 79"/>
                  <a:gd name="T46" fmla="*/ 58 w 62"/>
                  <a:gd name="T47" fmla="*/ 75 h 79"/>
                  <a:gd name="T48" fmla="*/ 53 w 62"/>
                  <a:gd name="T49" fmla="*/ 75 h 79"/>
                  <a:gd name="T50" fmla="*/ 53 w 62"/>
                  <a:gd name="T51" fmla="*/ 75 h 79"/>
                  <a:gd name="T52" fmla="*/ 61 w 62"/>
                  <a:gd name="T53" fmla="*/ 78 h 79"/>
                  <a:gd name="T54" fmla="*/ 62 w 62"/>
                  <a:gd name="T55" fmla="*/ 74 h 79"/>
                  <a:gd name="T56" fmla="*/ 26 w 62"/>
                  <a:gd name="T57" fmla="*/ 11 h 79"/>
                  <a:gd name="T58" fmla="*/ 23 w 62"/>
                  <a:gd name="T59" fmla="*/ 21 h 79"/>
                  <a:gd name="T60" fmla="*/ 53 w 62"/>
                  <a:gd name="T61" fmla="*/ 74 h 79"/>
                  <a:gd name="T62" fmla="*/ 53 w 62"/>
                  <a:gd name="T63" fmla="*/ 76 h 79"/>
                  <a:gd name="T64" fmla="*/ 53 w 62"/>
                  <a:gd name="T65" fmla="*/ 76 h 79"/>
                  <a:gd name="T66" fmla="*/ 57 w 62"/>
                  <a:gd name="T67" fmla="*/ 75 h 79"/>
                  <a:gd name="T68" fmla="*/ 57 w 62"/>
                  <a:gd name="T69" fmla="*/ 75 h 79"/>
                  <a:gd name="T70" fmla="*/ 53 w 62"/>
                  <a:gd name="T71" fmla="*/ 75 h 79"/>
                  <a:gd name="T72" fmla="*/ 53 w 62"/>
                  <a:gd name="T73" fmla="*/ 75 h 79"/>
                  <a:gd name="T74" fmla="*/ 61 w 62"/>
                  <a:gd name="T75" fmla="*/ 78 h 79"/>
                  <a:gd name="T76" fmla="*/ 61 w 62"/>
                  <a:gd name="T77" fmla="*/ 72 h 79"/>
                  <a:gd name="T78" fmla="*/ 55 w 62"/>
                  <a:gd name="T79" fmla="*/ 71 h 79"/>
                  <a:gd name="T80" fmla="*/ 53 w 62"/>
                  <a:gd name="T81" fmla="*/ 73 h 79"/>
                  <a:gd name="T82" fmla="*/ 61 w 62"/>
                  <a:gd name="T83" fmla="*/ 78 h 79"/>
                  <a:gd name="T84" fmla="*/ 62 w 62"/>
                  <a:gd name="T85" fmla="*/ 73 h 79"/>
                  <a:gd name="T86" fmla="*/ 58 w 62"/>
                  <a:gd name="T8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2" h="79">
                    <a:moveTo>
                      <a:pt x="58" y="79"/>
                    </a:moveTo>
                    <a:cubicBezTo>
                      <a:pt x="58" y="75"/>
                      <a:pt x="58" y="75"/>
                      <a:pt x="58" y="75"/>
                    </a:cubicBezTo>
                    <a:cubicBezTo>
                      <a:pt x="56" y="79"/>
                      <a:pt x="56" y="79"/>
                      <a:pt x="56" y="79"/>
                    </a:cubicBezTo>
                    <a:cubicBezTo>
                      <a:pt x="56" y="79"/>
                      <a:pt x="57" y="79"/>
                      <a:pt x="58" y="79"/>
                    </a:cubicBezTo>
                    <a:cubicBezTo>
                      <a:pt x="58" y="75"/>
                      <a:pt x="58" y="75"/>
                      <a:pt x="58" y="75"/>
                    </a:cubicBezTo>
                    <a:cubicBezTo>
                      <a:pt x="56" y="79"/>
                      <a:pt x="56" y="79"/>
                      <a:pt x="56" y="79"/>
                    </a:cubicBezTo>
                    <a:cubicBezTo>
                      <a:pt x="58" y="75"/>
                      <a:pt x="58" y="75"/>
                      <a:pt x="58" y="75"/>
                    </a:cubicBezTo>
                    <a:cubicBezTo>
                      <a:pt x="53" y="77"/>
                      <a:pt x="53" y="77"/>
                      <a:pt x="53" y="77"/>
                    </a:cubicBezTo>
                    <a:cubicBezTo>
                      <a:pt x="54" y="78"/>
                      <a:pt x="55" y="79"/>
                      <a:pt x="56" y="79"/>
                    </a:cubicBezTo>
                    <a:cubicBezTo>
                      <a:pt x="58" y="75"/>
                      <a:pt x="58" y="75"/>
                      <a:pt x="58" y="75"/>
                    </a:cubicBezTo>
                    <a:cubicBezTo>
                      <a:pt x="53" y="77"/>
                      <a:pt x="53" y="77"/>
                      <a:pt x="53" y="77"/>
                    </a:cubicBezTo>
                    <a:cubicBezTo>
                      <a:pt x="58" y="75"/>
                      <a:pt x="58" y="75"/>
                      <a:pt x="58" y="75"/>
                    </a:cubicBezTo>
                    <a:cubicBezTo>
                      <a:pt x="53" y="76"/>
                      <a:pt x="53" y="76"/>
                      <a:pt x="53" y="76"/>
                    </a:cubicBezTo>
                    <a:cubicBezTo>
                      <a:pt x="53" y="76"/>
                      <a:pt x="53" y="77"/>
                      <a:pt x="53" y="77"/>
                    </a:cubicBezTo>
                    <a:cubicBezTo>
                      <a:pt x="58" y="75"/>
                      <a:pt x="58" y="75"/>
                      <a:pt x="58" y="75"/>
                    </a:cubicBezTo>
                    <a:cubicBezTo>
                      <a:pt x="53" y="76"/>
                      <a:pt x="53" y="76"/>
                      <a:pt x="53" y="76"/>
                    </a:cubicBezTo>
                    <a:cubicBezTo>
                      <a:pt x="58" y="75"/>
                      <a:pt x="58" y="75"/>
                      <a:pt x="58" y="75"/>
                    </a:cubicBezTo>
                    <a:cubicBezTo>
                      <a:pt x="53" y="74"/>
                      <a:pt x="53" y="74"/>
                      <a:pt x="53" y="74"/>
                    </a:cubicBezTo>
                    <a:cubicBezTo>
                      <a:pt x="53" y="75"/>
                      <a:pt x="53" y="75"/>
                      <a:pt x="53" y="76"/>
                    </a:cubicBezTo>
                    <a:cubicBezTo>
                      <a:pt x="58" y="75"/>
                      <a:pt x="58" y="75"/>
                      <a:pt x="58" y="75"/>
                    </a:cubicBezTo>
                    <a:cubicBezTo>
                      <a:pt x="53" y="74"/>
                      <a:pt x="53" y="74"/>
                      <a:pt x="53" y="74"/>
                    </a:cubicBezTo>
                    <a:cubicBezTo>
                      <a:pt x="58" y="75"/>
                      <a:pt x="58" y="75"/>
                      <a:pt x="58" y="75"/>
                    </a:cubicBezTo>
                    <a:cubicBezTo>
                      <a:pt x="53" y="72"/>
                      <a:pt x="53" y="72"/>
                      <a:pt x="53" y="72"/>
                    </a:cubicBezTo>
                    <a:cubicBezTo>
                      <a:pt x="53" y="73"/>
                      <a:pt x="53" y="74"/>
                      <a:pt x="53" y="74"/>
                    </a:cubicBezTo>
                    <a:cubicBezTo>
                      <a:pt x="58" y="75"/>
                      <a:pt x="58" y="75"/>
                      <a:pt x="58" y="75"/>
                    </a:cubicBezTo>
                    <a:cubicBezTo>
                      <a:pt x="53" y="72"/>
                      <a:pt x="53" y="72"/>
                      <a:pt x="53" y="72"/>
                    </a:cubicBezTo>
                    <a:cubicBezTo>
                      <a:pt x="58" y="75"/>
                      <a:pt x="58" y="75"/>
                      <a:pt x="58" y="75"/>
                    </a:cubicBezTo>
                    <a:cubicBezTo>
                      <a:pt x="55" y="71"/>
                      <a:pt x="55" y="71"/>
                      <a:pt x="55" y="71"/>
                    </a:cubicBezTo>
                    <a:cubicBezTo>
                      <a:pt x="54" y="71"/>
                      <a:pt x="54" y="72"/>
                      <a:pt x="53" y="72"/>
                    </a:cubicBezTo>
                    <a:cubicBezTo>
                      <a:pt x="58" y="75"/>
                      <a:pt x="58" y="75"/>
                      <a:pt x="58" y="75"/>
                    </a:cubicBezTo>
                    <a:cubicBezTo>
                      <a:pt x="55" y="71"/>
                      <a:pt x="55" y="71"/>
                      <a:pt x="55" y="71"/>
                    </a:cubicBezTo>
                    <a:cubicBezTo>
                      <a:pt x="58" y="75"/>
                      <a:pt x="58" y="75"/>
                      <a:pt x="58" y="75"/>
                    </a:cubicBezTo>
                    <a:cubicBezTo>
                      <a:pt x="58" y="70"/>
                      <a:pt x="58" y="70"/>
                      <a:pt x="58" y="70"/>
                    </a:cubicBezTo>
                    <a:cubicBezTo>
                      <a:pt x="57" y="70"/>
                      <a:pt x="56" y="70"/>
                      <a:pt x="55" y="71"/>
                    </a:cubicBezTo>
                    <a:cubicBezTo>
                      <a:pt x="58" y="75"/>
                      <a:pt x="58" y="75"/>
                      <a:pt x="58" y="75"/>
                    </a:cubicBezTo>
                    <a:cubicBezTo>
                      <a:pt x="58" y="70"/>
                      <a:pt x="58" y="70"/>
                      <a:pt x="58" y="70"/>
                    </a:cubicBezTo>
                    <a:cubicBezTo>
                      <a:pt x="58" y="75"/>
                      <a:pt x="58" y="75"/>
                      <a:pt x="58" y="75"/>
                    </a:cubicBezTo>
                    <a:cubicBezTo>
                      <a:pt x="62" y="77"/>
                      <a:pt x="62" y="77"/>
                      <a:pt x="62" y="77"/>
                    </a:cubicBezTo>
                    <a:cubicBezTo>
                      <a:pt x="58" y="75"/>
                      <a:pt x="58" y="75"/>
                      <a:pt x="58" y="75"/>
                    </a:cubicBezTo>
                    <a:cubicBezTo>
                      <a:pt x="62" y="77"/>
                      <a:pt x="62" y="77"/>
                      <a:pt x="62" y="77"/>
                    </a:cubicBezTo>
                    <a:cubicBezTo>
                      <a:pt x="62" y="77"/>
                      <a:pt x="62" y="77"/>
                      <a:pt x="62" y="77"/>
                    </a:cubicBezTo>
                    <a:cubicBezTo>
                      <a:pt x="58" y="75"/>
                      <a:pt x="58" y="75"/>
                      <a:pt x="58" y="75"/>
                    </a:cubicBezTo>
                    <a:cubicBezTo>
                      <a:pt x="62" y="77"/>
                      <a:pt x="62" y="77"/>
                      <a:pt x="62" y="77"/>
                    </a:cubicBezTo>
                    <a:cubicBezTo>
                      <a:pt x="58" y="75"/>
                      <a:pt x="58" y="75"/>
                      <a:pt x="58" y="75"/>
                    </a:cubicBezTo>
                    <a:cubicBezTo>
                      <a:pt x="61" y="78"/>
                      <a:pt x="61" y="78"/>
                      <a:pt x="61" y="78"/>
                    </a:cubicBezTo>
                    <a:cubicBezTo>
                      <a:pt x="62" y="77"/>
                      <a:pt x="62" y="77"/>
                      <a:pt x="62" y="77"/>
                    </a:cubicBezTo>
                    <a:cubicBezTo>
                      <a:pt x="58" y="75"/>
                      <a:pt x="58" y="75"/>
                      <a:pt x="58" y="75"/>
                    </a:cubicBezTo>
                    <a:cubicBezTo>
                      <a:pt x="61" y="78"/>
                      <a:pt x="61" y="78"/>
                      <a:pt x="61" y="78"/>
                    </a:cubicBezTo>
                    <a:cubicBezTo>
                      <a:pt x="58" y="75"/>
                      <a:pt x="58" y="75"/>
                      <a:pt x="58" y="75"/>
                    </a:cubicBezTo>
                    <a:cubicBezTo>
                      <a:pt x="60" y="79"/>
                      <a:pt x="60" y="79"/>
                      <a:pt x="60" y="79"/>
                    </a:cubicBezTo>
                    <a:cubicBezTo>
                      <a:pt x="61" y="78"/>
                      <a:pt x="61" y="78"/>
                      <a:pt x="61" y="78"/>
                    </a:cubicBezTo>
                    <a:cubicBezTo>
                      <a:pt x="58" y="75"/>
                      <a:pt x="58" y="75"/>
                      <a:pt x="58" y="75"/>
                    </a:cubicBezTo>
                    <a:cubicBezTo>
                      <a:pt x="60" y="79"/>
                      <a:pt x="60" y="79"/>
                      <a:pt x="60" y="79"/>
                    </a:cubicBezTo>
                    <a:cubicBezTo>
                      <a:pt x="58" y="75"/>
                      <a:pt x="58" y="75"/>
                      <a:pt x="58" y="75"/>
                    </a:cubicBezTo>
                    <a:cubicBezTo>
                      <a:pt x="59" y="79"/>
                      <a:pt x="59" y="79"/>
                      <a:pt x="59" y="79"/>
                    </a:cubicBezTo>
                    <a:cubicBezTo>
                      <a:pt x="59" y="79"/>
                      <a:pt x="60" y="79"/>
                      <a:pt x="60" y="79"/>
                    </a:cubicBezTo>
                    <a:cubicBezTo>
                      <a:pt x="58" y="75"/>
                      <a:pt x="58" y="75"/>
                      <a:pt x="58" y="75"/>
                    </a:cubicBezTo>
                    <a:cubicBezTo>
                      <a:pt x="59" y="79"/>
                      <a:pt x="59" y="79"/>
                      <a:pt x="59" y="79"/>
                    </a:cubicBezTo>
                    <a:cubicBezTo>
                      <a:pt x="58" y="75"/>
                      <a:pt x="58" y="75"/>
                      <a:pt x="58" y="75"/>
                    </a:cubicBezTo>
                    <a:cubicBezTo>
                      <a:pt x="57" y="79"/>
                      <a:pt x="57" y="79"/>
                      <a:pt x="57" y="79"/>
                    </a:cubicBezTo>
                    <a:cubicBezTo>
                      <a:pt x="58" y="79"/>
                      <a:pt x="58" y="79"/>
                      <a:pt x="59" y="79"/>
                    </a:cubicBezTo>
                    <a:cubicBezTo>
                      <a:pt x="58" y="75"/>
                      <a:pt x="58" y="75"/>
                      <a:pt x="58" y="75"/>
                    </a:cubicBezTo>
                    <a:cubicBezTo>
                      <a:pt x="57" y="79"/>
                      <a:pt x="57" y="79"/>
                      <a:pt x="57" y="79"/>
                    </a:cubicBezTo>
                    <a:cubicBezTo>
                      <a:pt x="58" y="75"/>
                      <a:pt x="58" y="75"/>
                      <a:pt x="58" y="75"/>
                    </a:cubicBezTo>
                    <a:cubicBezTo>
                      <a:pt x="54" y="78"/>
                      <a:pt x="54" y="78"/>
                      <a:pt x="54" y="78"/>
                    </a:cubicBezTo>
                    <a:cubicBezTo>
                      <a:pt x="55" y="78"/>
                      <a:pt x="56" y="79"/>
                      <a:pt x="57" y="79"/>
                    </a:cubicBezTo>
                    <a:cubicBezTo>
                      <a:pt x="58" y="75"/>
                      <a:pt x="58" y="75"/>
                      <a:pt x="58" y="75"/>
                    </a:cubicBezTo>
                    <a:cubicBezTo>
                      <a:pt x="54" y="78"/>
                      <a:pt x="54" y="78"/>
                      <a:pt x="54" y="78"/>
                    </a:cubicBezTo>
                    <a:cubicBezTo>
                      <a:pt x="58" y="75"/>
                      <a:pt x="58" y="75"/>
                      <a:pt x="58" y="75"/>
                    </a:cubicBezTo>
                    <a:cubicBezTo>
                      <a:pt x="53" y="76"/>
                      <a:pt x="53" y="76"/>
                      <a:pt x="53" y="76"/>
                    </a:cubicBezTo>
                    <a:cubicBezTo>
                      <a:pt x="53" y="76"/>
                      <a:pt x="53" y="77"/>
                      <a:pt x="54" y="78"/>
                    </a:cubicBezTo>
                    <a:cubicBezTo>
                      <a:pt x="58" y="75"/>
                      <a:pt x="58" y="75"/>
                      <a:pt x="58" y="75"/>
                    </a:cubicBezTo>
                    <a:cubicBezTo>
                      <a:pt x="53" y="76"/>
                      <a:pt x="53" y="76"/>
                      <a:pt x="53" y="76"/>
                    </a:cubicBezTo>
                    <a:cubicBezTo>
                      <a:pt x="58" y="75"/>
                      <a:pt x="58" y="75"/>
                      <a:pt x="58" y="75"/>
                    </a:cubicBezTo>
                    <a:cubicBezTo>
                      <a:pt x="53" y="75"/>
                      <a:pt x="53" y="75"/>
                      <a:pt x="53" y="75"/>
                    </a:cubicBezTo>
                    <a:cubicBezTo>
                      <a:pt x="53" y="75"/>
                      <a:pt x="53" y="75"/>
                      <a:pt x="53" y="76"/>
                    </a:cubicBezTo>
                    <a:cubicBezTo>
                      <a:pt x="58" y="75"/>
                      <a:pt x="58" y="75"/>
                      <a:pt x="58" y="75"/>
                    </a:cubicBezTo>
                    <a:cubicBezTo>
                      <a:pt x="53" y="75"/>
                      <a:pt x="53" y="75"/>
                      <a:pt x="53" y="75"/>
                    </a:cubicBezTo>
                    <a:cubicBezTo>
                      <a:pt x="53" y="76"/>
                      <a:pt x="53" y="77"/>
                      <a:pt x="54" y="78"/>
                    </a:cubicBezTo>
                    <a:cubicBezTo>
                      <a:pt x="55" y="79"/>
                      <a:pt x="56" y="79"/>
                      <a:pt x="58" y="79"/>
                    </a:cubicBezTo>
                    <a:cubicBezTo>
                      <a:pt x="59" y="79"/>
                      <a:pt x="60" y="79"/>
                      <a:pt x="61" y="78"/>
                    </a:cubicBezTo>
                    <a:cubicBezTo>
                      <a:pt x="62" y="77"/>
                      <a:pt x="62" y="76"/>
                      <a:pt x="62" y="75"/>
                    </a:cubicBezTo>
                    <a:cubicBezTo>
                      <a:pt x="62" y="74"/>
                      <a:pt x="62" y="74"/>
                      <a:pt x="62" y="74"/>
                    </a:cubicBezTo>
                    <a:cubicBezTo>
                      <a:pt x="62" y="74"/>
                      <a:pt x="62" y="74"/>
                      <a:pt x="62" y="74"/>
                    </a:cubicBezTo>
                    <a:cubicBezTo>
                      <a:pt x="62" y="73"/>
                      <a:pt x="62" y="72"/>
                      <a:pt x="61" y="70"/>
                    </a:cubicBezTo>
                    <a:cubicBezTo>
                      <a:pt x="59" y="62"/>
                      <a:pt x="53" y="47"/>
                      <a:pt x="44" y="32"/>
                    </a:cubicBezTo>
                    <a:cubicBezTo>
                      <a:pt x="39" y="24"/>
                      <a:pt x="33" y="17"/>
                      <a:pt x="26" y="11"/>
                    </a:cubicBezTo>
                    <a:cubicBezTo>
                      <a:pt x="19" y="5"/>
                      <a:pt x="10" y="1"/>
                      <a:pt x="1" y="0"/>
                    </a:cubicBezTo>
                    <a:cubicBezTo>
                      <a:pt x="0" y="9"/>
                      <a:pt x="0" y="9"/>
                      <a:pt x="0" y="9"/>
                    </a:cubicBezTo>
                    <a:cubicBezTo>
                      <a:pt x="8" y="10"/>
                      <a:pt x="16" y="14"/>
                      <a:pt x="23" y="21"/>
                    </a:cubicBezTo>
                    <a:cubicBezTo>
                      <a:pt x="33" y="30"/>
                      <a:pt x="41" y="44"/>
                      <a:pt x="46" y="55"/>
                    </a:cubicBezTo>
                    <a:cubicBezTo>
                      <a:pt x="48" y="61"/>
                      <a:pt x="50" y="66"/>
                      <a:pt x="51" y="70"/>
                    </a:cubicBezTo>
                    <a:cubicBezTo>
                      <a:pt x="52" y="72"/>
                      <a:pt x="52" y="73"/>
                      <a:pt x="53" y="74"/>
                    </a:cubicBezTo>
                    <a:cubicBezTo>
                      <a:pt x="53" y="75"/>
                      <a:pt x="53" y="75"/>
                      <a:pt x="53" y="75"/>
                    </a:cubicBezTo>
                    <a:cubicBezTo>
                      <a:pt x="53" y="76"/>
                      <a:pt x="53" y="76"/>
                      <a:pt x="53" y="76"/>
                    </a:cubicBezTo>
                    <a:cubicBezTo>
                      <a:pt x="53" y="76"/>
                      <a:pt x="53" y="76"/>
                      <a:pt x="53" y="76"/>
                    </a:cubicBezTo>
                    <a:cubicBezTo>
                      <a:pt x="56" y="75"/>
                      <a:pt x="56" y="75"/>
                      <a:pt x="56" y="75"/>
                    </a:cubicBezTo>
                    <a:cubicBezTo>
                      <a:pt x="53" y="76"/>
                      <a:pt x="53" y="76"/>
                      <a:pt x="53" y="76"/>
                    </a:cubicBezTo>
                    <a:cubicBezTo>
                      <a:pt x="53" y="76"/>
                      <a:pt x="53" y="76"/>
                      <a:pt x="53" y="76"/>
                    </a:cubicBezTo>
                    <a:cubicBezTo>
                      <a:pt x="56" y="75"/>
                      <a:pt x="56" y="75"/>
                      <a:pt x="56" y="75"/>
                    </a:cubicBezTo>
                    <a:cubicBezTo>
                      <a:pt x="53" y="76"/>
                      <a:pt x="53" y="76"/>
                      <a:pt x="53" y="76"/>
                    </a:cubicBezTo>
                    <a:cubicBezTo>
                      <a:pt x="57" y="75"/>
                      <a:pt x="57" y="75"/>
                      <a:pt x="57" y="75"/>
                    </a:cubicBezTo>
                    <a:cubicBezTo>
                      <a:pt x="53" y="75"/>
                      <a:pt x="53" y="75"/>
                      <a:pt x="53" y="75"/>
                    </a:cubicBezTo>
                    <a:cubicBezTo>
                      <a:pt x="53" y="76"/>
                      <a:pt x="53" y="76"/>
                      <a:pt x="53" y="76"/>
                    </a:cubicBezTo>
                    <a:cubicBezTo>
                      <a:pt x="57" y="75"/>
                      <a:pt x="57" y="75"/>
                      <a:pt x="57" y="75"/>
                    </a:cubicBezTo>
                    <a:cubicBezTo>
                      <a:pt x="53" y="75"/>
                      <a:pt x="53" y="75"/>
                      <a:pt x="53" y="75"/>
                    </a:cubicBezTo>
                    <a:cubicBezTo>
                      <a:pt x="57" y="75"/>
                      <a:pt x="57" y="75"/>
                      <a:pt x="57" y="75"/>
                    </a:cubicBezTo>
                    <a:cubicBezTo>
                      <a:pt x="53" y="75"/>
                      <a:pt x="53" y="75"/>
                      <a:pt x="53" y="75"/>
                    </a:cubicBezTo>
                    <a:cubicBezTo>
                      <a:pt x="53" y="75"/>
                      <a:pt x="53" y="75"/>
                      <a:pt x="53" y="75"/>
                    </a:cubicBezTo>
                    <a:cubicBezTo>
                      <a:pt x="57" y="75"/>
                      <a:pt x="57" y="75"/>
                      <a:pt x="57" y="75"/>
                    </a:cubicBezTo>
                    <a:cubicBezTo>
                      <a:pt x="53" y="75"/>
                      <a:pt x="53" y="75"/>
                      <a:pt x="53" y="75"/>
                    </a:cubicBezTo>
                    <a:cubicBezTo>
                      <a:pt x="53" y="76"/>
                      <a:pt x="53" y="77"/>
                      <a:pt x="54" y="78"/>
                    </a:cubicBezTo>
                    <a:cubicBezTo>
                      <a:pt x="55" y="79"/>
                      <a:pt x="56" y="79"/>
                      <a:pt x="58" y="79"/>
                    </a:cubicBezTo>
                    <a:cubicBezTo>
                      <a:pt x="59" y="79"/>
                      <a:pt x="60" y="79"/>
                      <a:pt x="61" y="78"/>
                    </a:cubicBezTo>
                    <a:cubicBezTo>
                      <a:pt x="62" y="77"/>
                      <a:pt x="62" y="76"/>
                      <a:pt x="62" y="75"/>
                    </a:cubicBezTo>
                    <a:cubicBezTo>
                      <a:pt x="62" y="74"/>
                      <a:pt x="62" y="74"/>
                      <a:pt x="62" y="74"/>
                    </a:cubicBezTo>
                    <a:cubicBezTo>
                      <a:pt x="62" y="73"/>
                      <a:pt x="62" y="73"/>
                      <a:pt x="61" y="72"/>
                    </a:cubicBezTo>
                    <a:cubicBezTo>
                      <a:pt x="61" y="71"/>
                      <a:pt x="60" y="71"/>
                      <a:pt x="60" y="71"/>
                    </a:cubicBezTo>
                    <a:cubicBezTo>
                      <a:pt x="59" y="70"/>
                      <a:pt x="58" y="70"/>
                      <a:pt x="58" y="70"/>
                    </a:cubicBezTo>
                    <a:cubicBezTo>
                      <a:pt x="57" y="70"/>
                      <a:pt x="56" y="70"/>
                      <a:pt x="55" y="71"/>
                    </a:cubicBezTo>
                    <a:cubicBezTo>
                      <a:pt x="54" y="71"/>
                      <a:pt x="54" y="71"/>
                      <a:pt x="54" y="72"/>
                    </a:cubicBezTo>
                    <a:cubicBezTo>
                      <a:pt x="54" y="72"/>
                      <a:pt x="54" y="72"/>
                      <a:pt x="54" y="72"/>
                    </a:cubicBezTo>
                    <a:cubicBezTo>
                      <a:pt x="53" y="73"/>
                      <a:pt x="53" y="73"/>
                      <a:pt x="53" y="73"/>
                    </a:cubicBezTo>
                    <a:cubicBezTo>
                      <a:pt x="53" y="74"/>
                      <a:pt x="53" y="76"/>
                      <a:pt x="54" y="77"/>
                    </a:cubicBezTo>
                    <a:cubicBezTo>
                      <a:pt x="54" y="79"/>
                      <a:pt x="56" y="79"/>
                      <a:pt x="58" y="79"/>
                    </a:cubicBezTo>
                    <a:cubicBezTo>
                      <a:pt x="59" y="79"/>
                      <a:pt x="60" y="79"/>
                      <a:pt x="61" y="78"/>
                    </a:cubicBezTo>
                    <a:cubicBezTo>
                      <a:pt x="62" y="77"/>
                      <a:pt x="62" y="77"/>
                      <a:pt x="62" y="76"/>
                    </a:cubicBezTo>
                    <a:cubicBezTo>
                      <a:pt x="62" y="75"/>
                      <a:pt x="62" y="75"/>
                      <a:pt x="62" y="75"/>
                    </a:cubicBezTo>
                    <a:cubicBezTo>
                      <a:pt x="62" y="74"/>
                      <a:pt x="62" y="74"/>
                      <a:pt x="62" y="73"/>
                    </a:cubicBezTo>
                    <a:cubicBezTo>
                      <a:pt x="62" y="72"/>
                      <a:pt x="61" y="72"/>
                      <a:pt x="60" y="71"/>
                    </a:cubicBezTo>
                    <a:cubicBezTo>
                      <a:pt x="60" y="70"/>
                      <a:pt x="58" y="70"/>
                      <a:pt x="58" y="70"/>
                    </a:cubicBezTo>
                    <a:cubicBezTo>
                      <a:pt x="58" y="79"/>
                      <a:pt x="58" y="79"/>
                      <a:pt x="58" y="79"/>
                    </a:cubicBezTo>
                  </a:path>
                </a:pathLst>
              </a:custGeom>
              <a:solidFill>
                <a:srgbClr val="DBD4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2" name="is1ídè">
                <a:extLst>
                  <a:ext uri="{FF2B5EF4-FFF2-40B4-BE49-F238E27FC236}">
                    <a16:creationId xmlns:a16="http://schemas.microsoft.com/office/drawing/2014/main" xmlns="" id="{9CDD8FAB-07A9-4B1C-B366-5EE33B946C3A}"/>
                  </a:ext>
                </a:extLst>
              </p:cNvPr>
              <p:cNvSpPr/>
              <p:nvPr/>
            </p:nvSpPr>
            <p:spPr bwMode="auto">
              <a:xfrm>
                <a:off x="6405" y="1646"/>
                <a:ext cx="28" cy="35"/>
              </a:xfrm>
              <a:custGeom>
                <a:avLst/>
                <a:gdLst>
                  <a:gd name="T0" fmla="*/ 58 w 63"/>
                  <a:gd name="T1" fmla="*/ 80 h 80"/>
                  <a:gd name="T2" fmla="*/ 58 w 63"/>
                  <a:gd name="T3" fmla="*/ 80 h 80"/>
                  <a:gd name="T4" fmla="*/ 62 w 63"/>
                  <a:gd name="T5" fmla="*/ 77 h 80"/>
                  <a:gd name="T6" fmla="*/ 62 w 63"/>
                  <a:gd name="T7" fmla="*/ 77 h 80"/>
                  <a:gd name="T8" fmla="*/ 63 w 63"/>
                  <a:gd name="T9" fmla="*/ 75 h 80"/>
                  <a:gd name="T10" fmla="*/ 63 w 63"/>
                  <a:gd name="T11" fmla="*/ 74 h 80"/>
                  <a:gd name="T12" fmla="*/ 63 w 63"/>
                  <a:gd name="T13" fmla="*/ 74 h 80"/>
                  <a:gd name="T14" fmla="*/ 62 w 63"/>
                  <a:gd name="T15" fmla="*/ 70 h 80"/>
                  <a:gd name="T16" fmla="*/ 44 w 63"/>
                  <a:gd name="T17" fmla="*/ 32 h 80"/>
                  <a:gd name="T18" fmla="*/ 27 w 63"/>
                  <a:gd name="T19" fmla="*/ 11 h 80"/>
                  <a:gd name="T20" fmla="*/ 1 w 63"/>
                  <a:gd name="T21" fmla="*/ 0 h 80"/>
                  <a:gd name="T22" fmla="*/ 0 w 63"/>
                  <a:gd name="T23" fmla="*/ 9 h 80"/>
                  <a:gd name="T24" fmla="*/ 24 w 63"/>
                  <a:gd name="T25" fmla="*/ 21 h 80"/>
                  <a:gd name="T26" fmla="*/ 46 w 63"/>
                  <a:gd name="T27" fmla="*/ 56 h 80"/>
                  <a:gd name="T28" fmla="*/ 52 w 63"/>
                  <a:gd name="T29" fmla="*/ 70 h 80"/>
                  <a:gd name="T30" fmla="*/ 53 w 63"/>
                  <a:gd name="T31" fmla="*/ 75 h 80"/>
                  <a:gd name="T32" fmla="*/ 54 w 63"/>
                  <a:gd name="T33" fmla="*/ 76 h 80"/>
                  <a:gd name="T34" fmla="*/ 54 w 63"/>
                  <a:gd name="T35" fmla="*/ 76 h 80"/>
                  <a:gd name="T36" fmla="*/ 54 w 63"/>
                  <a:gd name="T37" fmla="*/ 76 h 80"/>
                  <a:gd name="T38" fmla="*/ 56 w 63"/>
                  <a:gd name="T39" fmla="*/ 75 h 80"/>
                  <a:gd name="T40" fmla="*/ 54 w 63"/>
                  <a:gd name="T41" fmla="*/ 76 h 80"/>
                  <a:gd name="T42" fmla="*/ 54 w 63"/>
                  <a:gd name="T43" fmla="*/ 76 h 80"/>
                  <a:gd name="T44" fmla="*/ 56 w 63"/>
                  <a:gd name="T45" fmla="*/ 75 h 80"/>
                  <a:gd name="T46" fmla="*/ 54 w 63"/>
                  <a:gd name="T47" fmla="*/ 76 h 80"/>
                  <a:gd name="T48" fmla="*/ 58 w 63"/>
                  <a:gd name="T49" fmla="*/ 75 h 80"/>
                  <a:gd name="T50" fmla="*/ 54 w 63"/>
                  <a:gd name="T51" fmla="*/ 76 h 80"/>
                  <a:gd name="T52" fmla="*/ 54 w 63"/>
                  <a:gd name="T53" fmla="*/ 76 h 80"/>
                  <a:gd name="T54" fmla="*/ 58 w 63"/>
                  <a:gd name="T55" fmla="*/ 75 h 80"/>
                  <a:gd name="T56" fmla="*/ 54 w 63"/>
                  <a:gd name="T57" fmla="*/ 76 h 80"/>
                  <a:gd name="T58" fmla="*/ 58 w 63"/>
                  <a:gd name="T59" fmla="*/ 75 h 80"/>
                  <a:gd name="T60" fmla="*/ 54 w 63"/>
                  <a:gd name="T61" fmla="*/ 75 h 80"/>
                  <a:gd name="T62" fmla="*/ 54 w 63"/>
                  <a:gd name="T63" fmla="*/ 76 h 80"/>
                  <a:gd name="T64" fmla="*/ 58 w 63"/>
                  <a:gd name="T65" fmla="*/ 75 h 80"/>
                  <a:gd name="T66" fmla="*/ 54 w 63"/>
                  <a:gd name="T67" fmla="*/ 75 h 80"/>
                  <a:gd name="T68" fmla="*/ 58 w 63"/>
                  <a:gd name="T69" fmla="*/ 75 h 80"/>
                  <a:gd name="T70" fmla="*/ 54 w 63"/>
                  <a:gd name="T71" fmla="*/ 73 h 80"/>
                  <a:gd name="T72" fmla="*/ 54 w 63"/>
                  <a:gd name="T73" fmla="*/ 73 h 80"/>
                  <a:gd name="T74" fmla="*/ 58 w 63"/>
                  <a:gd name="T75" fmla="*/ 75 h 80"/>
                  <a:gd name="T76" fmla="*/ 58 w 63"/>
                  <a:gd name="T77" fmla="*/ 70 h 80"/>
                  <a:gd name="T78" fmla="*/ 58 w 63"/>
                  <a:gd name="T79" fmla="*/ 70 h 80"/>
                  <a:gd name="T80" fmla="*/ 58 w 63"/>
                  <a:gd name="T8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80">
                    <a:moveTo>
                      <a:pt x="58" y="80"/>
                    </a:moveTo>
                    <a:cubicBezTo>
                      <a:pt x="58" y="80"/>
                      <a:pt x="58" y="80"/>
                      <a:pt x="58" y="80"/>
                    </a:cubicBezTo>
                    <a:cubicBezTo>
                      <a:pt x="60" y="80"/>
                      <a:pt x="62" y="79"/>
                      <a:pt x="62" y="77"/>
                    </a:cubicBezTo>
                    <a:cubicBezTo>
                      <a:pt x="62" y="77"/>
                      <a:pt x="62" y="77"/>
                      <a:pt x="62" y="77"/>
                    </a:cubicBezTo>
                    <a:cubicBezTo>
                      <a:pt x="63" y="76"/>
                      <a:pt x="63" y="76"/>
                      <a:pt x="63" y="75"/>
                    </a:cubicBezTo>
                    <a:cubicBezTo>
                      <a:pt x="63" y="75"/>
                      <a:pt x="63" y="74"/>
                      <a:pt x="63" y="74"/>
                    </a:cubicBezTo>
                    <a:cubicBezTo>
                      <a:pt x="63" y="74"/>
                      <a:pt x="63" y="74"/>
                      <a:pt x="63" y="74"/>
                    </a:cubicBezTo>
                    <a:cubicBezTo>
                      <a:pt x="63" y="73"/>
                      <a:pt x="62" y="72"/>
                      <a:pt x="62" y="70"/>
                    </a:cubicBezTo>
                    <a:cubicBezTo>
                      <a:pt x="59" y="63"/>
                      <a:pt x="54" y="47"/>
                      <a:pt x="44" y="32"/>
                    </a:cubicBezTo>
                    <a:cubicBezTo>
                      <a:pt x="39" y="24"/>
                      <a:pt x="34" y="17"/>
                      <a:pt x="27" y="11"/>
                    </a:cubicBezTo>
                    <a:cubicBezTo>
                      <a:pt x="20" y="6"/>
                      <a:pt x="11" y="1"/>
                      <a:pt x="1" y="0"/>
                    </a:cubicBezTo>
                    <a:cubicBezTo>
                      <a:pt x="0" y="9"/>
                      <a:pt x="0" y="9"/>
                      <a:pt x="0" y="9"/>
                    </a:cubicBezTo>
                    <a:cubicBezTo>
                      <a:pt x="9" y="10"/>
                      <a:pt x="17" y="15"/>
                      <a:pt x="24" y="21"/>
                    </a:cubicBezTo>
                    <a:cubicBezTo>
                      <a:pt x="34" y="31"/>
                      <a:pt x="41" y="44"/>
                      <a:pt x="46" y="56"/>
                    </a:cubicBezTo>
                    <a:cubicBezTo>
                      <a:pt x="49" y="61"/>
                      <a:pt x="51" y="67"/>
                      <a:pt x="52" y="70"/>
                    </a:cubicBezTo>
                    <a:cubicBezTo>
                      <a:pt x="53" y="72"/>
                      <a:pt x="53" y="74"/>
                      <a:pt x="53" y="75"/>
                    </a:cubicBezTo>
                    <a:cubicBezTo>
                      <a:pt x="53" y="75"/>
                      <a:pt x="54" y="75"/>
                      <a:pt x="54" y="76"/>
                    </a:cubicBezTo>
                    <a:cubicBezTo>
                      <a:pt x="54" y="76"/>
                      <a:pt x="54" y="76"/>
                      <a:pt x="54" y="76"/>
                    </a:cubicBezTo>
                    <a:cubicBezTo>
                      <a:pt x="54" y="76"/>
                      <a:pt x="54" y="76"/>
                      <a:pt x="54" y="76"/>
                    </a:cubicBezTo>
                    <a:cubicBezTo>
                      <a:pt x="56" y="75"/>
                      <a:pt x="56" y="75"/>
                      <a:pt x="56" y="75"/>
                    </a:cubicBezTo>
                    <a:cubicBezTo>
                      <a:pt x="54" y="76"/>
                      <a:pt x="54" y="76"/>
                      <a:pt x="54" y="76"/>
                    </a:cubicBezTo>
                    <a:cubicBezTo>
                      <a:pt x="54" y="76"/>
                      <a:pt x="54" y="76"/>
                      <a:pt x="54" y="76"/>
                    </a:cubicBezTo>
                    <a:cubicBezTo>
                      <a:pt x="56" y="75"/>
                      <a:pt x="56" y="75"/>
                      <a:pt x="56" y="75"/>
                    </a:cubicBezTo>
                    <a:cubicBezTo>
                      <a:pt x="54" y="76"/>
                      <a:pt x="54" y="76"/>
                      <a:pt x="54" y="76"/>
                    </a:cubicBezTo>
                    <a:cubicBezTo>
                      <a:pt x="58" y="75"/>
                      <a:pt x="58" y="75"/>
                      <a:pt x="58" y="75"/>
                    </a:cubicBezTo>
                    <a:cubicBezTo>
                      <a:pt x="54" y="76"/>
                      <a:pt x="54" y="76"/>
                      <a:pt x="54" y="76"/>
                    </a:cubicBezTo>
                    <a:cubicBezTo>
                      <a:pt x="54" y="76"/>
                      <a:pt x="54" y="76"/>
                      <a:pt x="54" y="76"/>
                    </a:cubicBezTo>
                    <a:cubicBezTo>
                      <a:pt x="58" y="75"/>
                      <a:pt x="58" y="75"/>
                      <a:pt x="58" y="75"/>
                    </a:cubicBezTo>
                    <a:cubicBezTo>
                      <a:pt x="54" y="76"/>
                      <a:pt x="54" y="76"/>
                      <a:pt x="54" y="76"/>
                    </a:cubicBezTo>
                    <a:cubicBezTo>
                      <a:pt x="58" y="75"/>
                      <a:pt x="58" y="75"/>
                      <a:pt x="58" y="75"/>
                    </a:cubicBezTo>
                    <a:cubicBezTo>
                      <a:pt x="54" y="75"/>
                      <a:pt x="54" y="75"/>
                      <a:pt x="54" y="75"/>
                    </a:cubicBezTo>
                    <a:cubicBezTo>
                      <a:pt x="54" y="76"/>
                      <a:pt x="54" y="76"/>
                      <a:pt x="54" y="76"/>
                    </a:cubicBezTo>
                    <a:cubicBezTo>
                      <a:pt x="58" y="75"/>
                      <a:pt x="58" y="75"/>
                      <a:pt x="58" y="75"/>
                    </a:cubicBezTo>
                    <a:cubicBezTo>
                      <a:pt x="54" y="75"/>
                      <a:pt x="54" y="75"/>
                      <a:pt x="54" y="75"/>
                    </a:cubicBezTo>
                    <a:cubicBezTo>
                      <a:pt x="58" y="75"/>
                      <a:pt x="58" y="75"/>
                      <a:pt x="58" y="75"/>
                    </a:cubicBezTo>
                    <a:cubicBezTo>
                      <a:pt x="54" y="73"/>
                      <a:pt x="54" y="73"/>
                      <a:pt x="54" y="73"/>
                    </a:cubicBezTo>
                    <a:cubicBezTo>
                      <a:pt x="54" y="73"/>
                      <a:pt x="54" y="73"/>
                      <a:pt x="54" y="73"/>
                    </a:cubicBezTo>
                    <a:cubicBezTo>
                      <a:pt x="58" y="75"/>
                      <a:pt x="58" y="75"/>
                      <a:pt x="58" y="75"/>
                    </a:cubicBezTo>
                    <a:cubicBezTo>
                      <a:pt x="58" y="70"/>
                      <a:pt x="58" y="70"/>
                      <a:pt x="58" y="70"/>
                    </a:cubicBezTo>
                    <a:cubicBezTo>
                      <a:pt x="58" y="70"/>
                      <a:pt x="58" y="70"/>
                      <a:pt x="58" y="70"/>
                    </a:cubicBezTo>
                    <a:cubicBezTo>
                      <a:pt x="58" y="80"/>
                      <a:pt x="58" y="80"/>
                      <a:pt x="58" y="80"/>
                    </a:cubicBezTo>
                  </a:path>
                </a:pathLst>
              </a:custGeom>
              <a:solidFill>
                <a:srgbClr val="DBD4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3" name="ísḻidê">
                <a:extLst>
                  <a:ext uri="{FF2B5EF4-FFF2-40B4-BE49-F238E27FC236}">
                    <a16:creationId xmlns:a16="http://schemas.microsoft.com/office/drawing/2014/main" xmlns="" id="{36881415-2F44-4BB2-A08C-9755461D7D02}"/>
                  </a:ext>
                </a:extLst>
              </p:cNvPr>
              <p:cNvSpPr/>
              <p:nvPr/>
            </p:nvSpPr>
            <p:spPr bwMode="auto">
              <a:xfrm>
                <a:off x="6298" y="1702"/>
                <a:ext cx="197" cy="55"/>
              </a:xfrm>
              <a:custGeom>
                <a:avLst/>
                <a:gdLst>
                  <a:gd name="T0" fmla="*/ 222 w 448"/>
                  <a:gd name="T1" fmla="*/ 55 h 125"/>
                  <a:gd name="T2" fmla="*/ 34 w 448"/>
                  <a:gd name="T3" fmla="*/ 33 h 125"/>
                  <a:gd name="T4" fmla="*/ 15 w 448"/>
                  <a:gd name="T5" fmla="*/ 0 h 125"/>
                  <a:gd name="T6" fmla="*/ 9 w 448"/>
                  <a:gd name="T7" fmla="*/ 61 h 125"/>
                  <a:gd name="T8" fmla="*/ 276 w 448"/>
                  <a:gd name="T9" fmla="*/ 97 h 125"/>
                  <a:gd name="T10" fmla="*/ 398 w 448"/>
                  <a:gd name="T11" fmla="*/ 64 h 125"/>
                  <a:gd name="T12" fmla="*/ 441 w 448"/>
                  <a:gd name="T13" fmla="*/ 49 h 125"/>
                  <a:gd name="T14" fmla="*/ 443 w 448"/>
                  <a:gd name="T15" fmla="*/ 2 h 125"/>
                  <a:gd name="T16" fmla="*/ 386 w 448"/>
                  <a:gd name="T17" fmla="*/ 23 h 125"/>
                  <a:gd name="T18" fmla="*/ 222 w 448"/>
                  <a:gd name="T19" fmla="*/ 5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8" h="125">
                    <a:moveTo>
                      <a:pt x="222" y="55"/>
                    </a:moveTo>
                    <a:cubicBezTo>
                      <a:pt x="173" y="63"/>
                      <a:pt x="68" y="51"/>
                      <a:pt x="34" y="33"/>
                    </a:cubicBezTo>
                    <a:cubicBezTo>
                      <a:pt x="20" y="25"/>
                      <a:pt x="15" y="9"/>
                      <a:pt x="15" y="0"/>
                    </a:cubicBezTo>
                    <a:cubicBezTo>
                      <a:pt x="1" y="15"/>
                      <a:pt x="0" y="35"/>
                      <a:pt x="9" y="61"/>
                    </a:cubicBezTo>
                    <a:cubicBezTo>
                      <a:pt x="26" y="108"/>
                      <a:pt x="207" y="125"/>
                      <a:pt x="276" y="97"/>
                    </a:cubicBezTo>
                    <a:cubicBezTo>
                      <a:pt x="344" y="68"/>
                      <a:pt x="363" y="72"/>
                      <a:pt x="398" y="64"/>
                    </a:cubicBezTo>
                    <a:cubicBezTo>
                      <a:pt x="433" y="56"/>
                      <a:pt x="441" y="49"/>
                      <a:pt x="441" y="49"/>
                    </a:cubicBezTo>
                    <a:cubicBezTo>
                      <a:pt x="447" y="35"/>
                      <a:pt x="448" y="20"/>
                      <a:pt x="443" y="2"/>
                    </a:cubicBezTo>
                    <a:cubicBezTo>
                      <a:pt x="424" y="14"/>
                      <a:pt x="406" y="19"/>
                      <a:pt x="386" y="23"/>
                    </a:cubicBezTo>
                    <a:cubicBezTo>
                      <a:pt x="360" y="28"/>
                      <a:pt x="271" y="48"/>
                      <a:pt x="222" y="55"/>
                    </a:cubicBezTo>
                  </a:path>
                </a:pathLst>
              </a:custGeom>
              <a:solidFill>
                <a:srgbClr val="DBD4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4" name="îş1ïḍé">
                <a:extLst>
                  <a:ext uri="{FF2B5EF4-FFF2-40B4-BE49-F238E27FC236}">
                    <a16:creationId xmlns:a16="http://schemas.microsoft.com/office/drawing/2014/main" xmlns="" id="{B265745B-70D9-41F7-89AD-0F849C042320}"/>
                  </a:ext>
                </a:extLst>
              </p:cNvPr>
              <p:cNvSpPr/>
              <p:nvPr/>
            </p:nvSpPr>
            <p:spPr bwMode="auto">
              <a:xfrm>
                <a:off x="6184" y="1546"/>
                <a:ext cx="190" cy="142"/>
              </a:xfrm>
              <a:custGeom>
                <a:avLst/>
                <a:gdLst>
                  <a:gd name="T0" fmla="*/ 425 w 432"/>
                  <a:gd name="T1" fmla="*/ 68 h 322"/>
                  <a:gd name="T2" fmla="*/ 417 w 432"/>
                  <a:gd name="T3" fmla="*/ 100 h 322"/>
                  <a:gd name="T4" fmla="*/ 401 w 432"/>
                  <a:gd name="T5" fmla="*/ 133 h 322"/>
                  <a:gd name="T6" fmla="*/ 376 w 432"/>
                  <a:gd name="T7" fmla="*/ 248 h 322"/>
                  <a:gd name="T8" fmla="*/ 342 w 432"/>
                  <a:gd name="T9" fmla="*/ 250 h 322"/>
                  <a:gd name="T10" fmla="*/ 238 w 432"/>
                  <a:gd name="T11" fmla="*/ 281 h 322"/>
                  <a:gd name="T12" fmla="*/ 1 w 432"/>
                  <a:gd name="T13" fmla="*/ 275 h 322"/>
                  <a:gd name="T14" fmla="*/ 80 w 432"/>
                  <a:gd name="T15" fmla="*/ 194 h 322"/>
                  <a:gd name="T16" fmla="*/ 203 w 432"/>
                  <a:gd name="T17" fmla="*/ 133 h 322"/>
                  <a:gd name="T18" fmla="*/ 300 w 432"/>
                  <a:gd name="T19" fmla="*/ 24 h 322"/>
                  <a:gd name="T20" fmla="*/ 364 w 432"/>
                  <a:gd name="T21" fmla="*/ 70 h 322"/>
                  <a:gd name="T22" fmla="*/ 360 w 432"/>
                  <a:gd name="T23" fmla="*/ 83 h 322"/>
                  <a:gd name="T24" fmla="*/ 398 w 432"/>
                  <a:gd name="T25" fmla="*/ 86 h 322"/>
                  <a:gd name="T26" fmla="*/ 425 w 432"/>
                  <a:gd name="T27" fmla="*/ 6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2" h="322">
                    <a:moveTo>
                      <a:pt x="425" y="68"/>
                    </a:moveTo>
                    <a:cubicBezTo>
                      <a:pt x="432" y="60"/>
                      <a:pt x="425" y="80"/>
                      <a:pt x="417" y="100"/>
                    </a:cubicBezTo>
                    <a:cubicBezTo>
                      <a:pt x="409" y="117"/>
                      <a:pt x="401" y="135"/>
                      <a:pt x="401" y="133"/>
                    </a:cubicBezTo>
                    <a:cubicBezTo>
                      <a:pt x="402" y="91"/>
                      <a:pt x="407" y="174"/>
                      <a:pt x="376" y="248"/>
                    </a:cubicBezTo>
                    <a:cubicBezTo>
                      <a:pt x="376" y="248"/>
                      <a:pt x="375" y="243"/>
                      <a:pt x="342" y="250"/>
                    </a:cubicBezTo>
                    <a:cubicBezTo>
                      <a:pt x="310" y="256"/>
                      <a:pt x="302" y="255"/>
                      <a:pt x="238" y="281"/>
                    </a:cubicBezTo>
                    <a:cubicBezTo>
                      <a:pt x="174" y="306"/>
                      <a:pt x="2" y="322"/>
                      <a:pt x="1" y="275"/>
                    </a:cubicBezTo>
                    <a:cubicBezTo>
                      <a:pt x="0" y="228"/>
                      <a:pt x="14" y="204"/>
                      <a:pt x="80" y="194"/>
                    </a:cubicBezTo>
                    <a:cubicBezTo>
                      <a:pt x="144" y="185"/>
                      <a:pt x="178" y="154"/>
                      <a:pt x="203" y="133"/>
                    </a:cubicBezTo>
                    <a:cubicBezTo>
                      <a:pt x="229" y="112"/>
                      <a:pt x="280" y="48"/>
                      <a:pt x="300" y="24"/>
                    </a:cubicBezTo>
                    <a:cubicBezTo>
                      <a:pt x="321" y="0"/>
                      <a:pt x="372" y="49"/>
                      <a:pt x="364" y="70"/>
                    </a:cubicBezTo>
                    <a:cubicBezTo>
                      <a:pt x="356" y="91"/>
                      <a:pt x="360" y="83"/>
                      <a:pt x="360" y="83"/>
                    </a:cubicBezTo>
                    <a:cubicBezTo>
                      <a:pt x="360" y="83"/>
                      <a:pt x="378" y="92"/>
                      <a:pt x="398" y="86"/>
                    </a:cubicBezTo>
                    <a:cubicBezTo>
                      <a:pt x="418" y="80"/>
                      <a:pt x="425" y="68"/>
                      <a:pt x="425" y="68"/>
                    </a:cubicBezTo>
                  </a:path>
                </a:pathLst>
              </a:custGeom>
              <a:solidFill>
                <a:srgbClr val="363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5" name="îṩliḓé">
                <a:extLst>
                  <a:ext uri="{FF2B5EF4-FFF2-40B4-BE49-F238E27FC236}">
                    <a16:creationId xmlns:a16="http://schemas.microsoft.com/office/drawing/2014/main" xmlns="" id="{7824405A-DD4C-4CCE-8D44-C448ADCB8CCD}"/>
                  </a:ext>
                </a:extLst>
              </p:cNvPr>
              <p:cNvSpPr/>
              <p:nvPr/>
            </p:nvSpPr>
            <p:spPr bwMode="auto">
              <a:xfrm>
                <a:off x="6238" y="1671"/>
                <a:ext cx="0" cy="2"/>
              </a:xfrm>
              <a:custGeom>
                <a:avLst/>
                <a:gdLst>
                  <a:gd name="T0" fmla="*/ 1 w 1"/>
                  <a:gd name="T1" fmla="*/ 5 h 5"/>
                  <a:gd name="T2" fmla="*/ 0 w 1"/>
                  <a:gd name="T3" fmla="*/ 0 h 5"/>
                  <a:gd name="T4" fmla="*/ 1 w 1"/>
                  <a:gd name="T5" fmla="*/ 5 h 5"/>
                </a:gdLst>
                <a:ahLst/>
                <a:cxnLst>
                  <a:cxn ang="0">
                    <a:pos x="T0" y="T1"/>
                  </a:cxn>
                  <a:cxn ang="0">
                    <a:pos x="T2" y="T3"/>
                  </a:cxn>
                  <a:cxn ang="0">
                    <a:pos x="T4" y="T5"/>
                  </a:cxn>
                </a:cxnLst>
                <a:rect l="0" t="0" r="r" b="b"/>
                <a:pathLst>
                  <a:path w="1" h="5">
                    <a:moveTo>
                      <a:pt x="1" y="5"/>
                    </a:moveTo>
                    <a:cubicBezTo>
                      <a:pt x="1" y="3"/>
                      <a:pt x="0" y="1"/>
                      <a:pt x="0" y="0"/>
                    </a:cubicBezTo>
                    <a:cubicBezTo>
                      <a:pt x="1" y="3"/>
                      <a:pt x="1" y="5"/>
                      <a:pt x="1" y="5"/>
                    </a:cubicBezTo>
                  </a:path>
                </a:pathLst>
              </a:custGeom>
              <a:solidFill>
                <a:srgbClr val="915A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6" name="isľïḋè">
                <a:extLst>
                  <a:ext uri="{FF2B5EF4-FFF2-40B4-BE49-F238E27FC236}">
                    <a16:creationId xmlns:a16="http://schemas.microsoft.com/office/drawing/2014/main" xmlns="" id="{260093A0-E084-48C0-98CC-1F57055C9EA5}"/>
                  </a:ext>
                </a:extLst>
              </p:cNvPr>
              <p:cNvSpPr/>
              <p:nvPr/>
            </p:nvSpPr>
            <p:spPr bwMode="auto">
              <a:xfrm>
                <a:off x="6233" y="1524"/>
                <a:ext cx="128" cy="144"/>
              </a:xfrm>
              <a:custGeom>
                <a:avLst/>
                <a:gdLst>
                  <a:gd name="T0" fmla="*/ 0 w 290"/>
                  <a:gd name="T1" fmla="*/ 234 h 328"/>
                  <a:gd name="T2" fmla="*/ 55 w 290"/>
                  <a:gd name="T3" fmla="*/ 328 h 328"/>
                  <a:gd name="T4" fmla="*/ 213 w 290"/>
                  <a:gd name="T5" fmla="*/ 169 h 328"/>
                  <a:gd name="T6" fmla="*/ 264 w 290"/>
                  <a:gd name="T7" fmla="*/ 72 h 328"/>
                  <a:gd name="T8" fmla="*/ 282 w 290"/>
                  <a:gd name="T9" fmla="*/ 77 h 328"/>
                  <a:gd name="T10" fmla="*/ 285 w 290"/>
                  <a:gd name="T11" fmla="*/ 63 h 328"/>
                  <a:gd name="T12" fmla="*/ 215 w 290"/>
                  <a:gd name="T13" fmla="*/ 27 h 328"/>
                </a:gdLst>
                <a:ahLst/>
                <a:cxnLst>
                  <a:cxn ang="0">
                    <a:pos x="T0" y="T1"/>
                  </a:cxn>
                  <a:cxn ang="0">
                    <a:pos x="T2" y="T3"/>
                  </a:cxn>
                  <a:cxn ang="0">
                    <a:pos x="T4" y="T5"/>
                  </a:cxn>
                  <a:cxn ang="0">
                    <a:pos x="T6" y="T7"/>
                  </a:cxn>
                  <a:cxn ang="0">
                    <a:pos x="T8" y="T9"/>
                  </a:cxn>
                  <a:cxn ang="0">
                    <a:pos x="T10" y="T11"/>
                  </a:cxn>
                  <a:cxn ang="0">
                    <a:pos x="T12" y="T13"/>
                  </a:cxn>
                </a:cxnLst>
                <a:rect l="0" t="0" r="r" b="b"/>
                <a:pathLst>
                  <a:path w="290" h="328">
                    <a:moveTo>
                      <a:pt x="0" y="234"/>
                    </a:moveTo>
                    <a:cubicBezTo>
                      <a:pt x="39" y="241"/>
                      <a:pt x="52" y="284"/>
                      <a:pt x="55" y="328"/>
                    </a:cubicBezTo>
                    <a:cubicBezTo>
                      <a:pt x="42" y="270"/>
                      <a:pt x="194" y="205"/>
                      <a:pt x="213" y="169"/>
                    </a:cubicBezTo>
                    <a:cubicBezTo>
                      <a:pt x="233" y="133"/>
                      <a:pt x="251" y="67"/>
                      <a:pt x="264" y="72"/>
                    </a:cubicBezTo>
                    <a:cubicBezTo>
                      <a:pt x="272" y="75"/>
                      <a:pt x="278" y="76"/>
                      <a:pt x="282" y="77"/>
                    </a:cubicBezTo>
                    <a:cubicBezTo>
                      <a:pt x="282" y="75"/>
                      <a:pt x="283" y="71"/>
                      <a:pt x="285" y="63"/>
                    </a:cubicBezTo>
                    <a:cubicBezTo>
                      <a:pt x="290" y="41"/>
                      <a:pt x="232" y="0"/>
                      <a:pt x="215" y="27"/>
                    </a:cubicBezTo>
                  </a:path>
                </a:pathLst>
              </a:custGeom>
              <a:noFill/>
              <a:ln w="6350" cap="flat">
                <a:solidFill>
                  <a:srgbClr val="DBD4DF"/>
                </a:solidFill>
                <a:prstDash val="solid"/>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27" name="iṩ1ïḓé">
                <a:extLst>
                  <a:ext uri="{FF2B5EF4-FFF2-40B4-BE49-F238E27FC236}">
                    <a16:creationId xmlns:a16="http://schemas.microsoft.com/office/drawing/2014/main" xmlns="" id="{B99FD086-4DDB-465C-8A8A-B6924CE2E466}"/>
                  </a:ext>
                </a:extLst>
              </p:cNvPr>
              <p:cNvSpPr/>
              <p:nvPr/>
            </p:nvSpPr>
            <p:spPr bwMode="auto">
              <a:xfrm>
                <a:off x="6182" y="1643"/>
                <a:ext cx="176" cy="55"/>
              </a:xfrm>
              <a:custGeom>
                <a:avLst/>
                <a:gdLst>
                  <a:gd name="T0" fmla="*/ 193 w 401"/>
                  <a:gd name="T1" fmla="*/ 56 h 127"/>
                  <a:gd name="T2" fmla="*/ 17 w 401"/>
                  <a:gd name="T3" fmla="*/ 40 h 127"/>
                  <a:gd name="T4" fmla="*/ 20 w 401"/>
                  <a:gd name="T5" fmla="*/ 0 h 127"/>
                  <a:gd name="T6" fmla="*/ 1 w 401"/>
                  <a:gd name="T7" fmla="*/ 56 h 127"/>
                  <a:gd name="T8" fmla="*/ 244 w 401"/>
                  <a:gd name="T9" fmla="*/ 97 h 127"/>
                  <a:gd name="T10" fmla="*/ 356 w 401"/>
                  <a:gd name="T11" fmla="*/ 69 h 127"/>
                  <a:gd name="T12" fmla="*/ 388 w 401"/>
                  <a:gd name="T13" fmla="*/ 56 h 127"/>
                  <a:gd name="T14" fmla="*/ 401 w 401"/>
                  <a:gd name="T15" fmla="*/ 12 h 127"/>
                  <a:gd name="T16" fmla="*/ 346 w 401"/>
                  <a:gd name="T17" fmla="*/ 30 h 127"/>
                  <a:gd name="T18" fmla="*/ 193 w 401"/>
                  <a:gd name="T19" fmla="*/ 5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1" h="127">
                    <a:moveTo>
                      <a:pt x="193" y="56"/>
                    </a:moveTo>
                    <a:cubicBezTo>
                      <a:pt x="148" y="62"/>
                      <a:pt x="56" y="70"/>
                      <a:pt x="17" y="40"/>
                    </a:cubicBezTo>
                    <a:cubicBezTo>
                      <a:pt x="6" y="31"/>
                      <a:pt x="7" y="16"/>
                      <a:pt x="20" y="0"/>
                    </a:cubicBezTo>
                    <a:cubicBezTo>
                      <a:pt x="0" y="12"/>
                      <a:pt x="0" y="31"/>
                      <a:pt x="1" y="56"/>
                    </a:cubicBezTo>
                    <a:cubicBezTo>
                      <a:pt x="4" y="127"/>
                      <a:pt x="184" y="111"/>
                      <a:pt x="244" y="97"/>
                    </a:cubicBezTo>
                    <a:cubicBezTo>
                      <a:pt x="311" y="82"/>
                      <a:pt x="323" y="75"/>
                      <a:pt x="356" y="69"/>
                    </a:cubicBezTo>
                    <a:cubicBezTo>
                      <a:pt x="389" y="62"/>
                      <a:pt x="388" y="56"/>
                      <a:pt x="388" y="56"/>
                    </a:cubicBezTo>
                    <a:cubicBezTo>
                      <a:pt x="394" y="42"/>
                      <a:pt x="398" y="27"/>
                      <a:pt x="401" y="12"/>
                    </a:cubicBezTo>
                    <a:cubicBezTo>
                      <a:pt x="383" y="22"/>
                      <a:pt x="364" y="27"/>
                      <a:pt x="346" y="30"/>
                    </a:cubicBezTo>
                    <a:cubicBezTo>
                      <a:pt x="322" y="34"/>
                      <a:pt x="238" y="50"/>
                      <a:pt x="193" y="56"/>
                    </a:cubicBezTo>
                    <a:close/>
                  </a:path>
                </a:pathLst>
              </a:custGeom>
              <a:solidFill>
                <a:srgbClr val="DBD4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8" name="íṧḻîdê">
                <a:extLst>
                  <a:ext uri="{FF2B5EF4-FFF2-40B4-BE49-F238E27FC236}">
                    <a16:creationId xmlns:a16="http://schemas.microsoft.com/office/drawing/2014/main" xmlns="" id="{6E7E682E-B9B5-4430-90CF-E9B683DE6C7B}"/>
                  </a:ext>
                </a:extLst>
              </p:cNvPr>
              <p:cNvSpPr/>
              <p:nvPr/>
            </p:nvSpPr>
            <p:spPr bwMode="auto">
              <a:xfrm>
                <a:off x="6491" y="898"/>
                <a:ext cx="301" cy="477"/>
              </a:xfrm>
              <a:custGeom>
                <a:avLst/>
                <a:gdLst>
                  <a:gd name="T0" fmla="*/ 600 w 685"/>
                  <a:gd name="T1" fmla="*/ 232 h 1088"/>
                  <a:gd name="T2" fmla="*/ 650 w 685"/>
                  <a:gd name="T3" fmla="*/ 253 h 1088"/>
                  <a:gd name="T4" fmla="*/ 653 w 685"/>
                  <a:gd name="T5" fmla="*/ 254 h 1088"/>
                  <a:gd name="T6" fmla="*/ 652 w 685"/>
                  <a:gd name="T7" fmla="*/ 254 h 1088"/>
                  <a:gd name="T8" fmla="*/ 657 w 685"/>
                  <a:gd name="T9" fmla="*/ 246 h 1088"/>
                  <a:gd name="T10" fmla="*/ 661 w 685"/>
                  <a:gd name="T11" fmla="*/ 239 h 1088"/>
                  <a:gd name="T12" fmla="*/ 652 w 685"/>
                  <a:gd name="T13" fmla="*/ 254 h 1088"/>
                  <a:gd name="T14" fmla="*/ 651 w 685"/>
                  <a:gd name="T15" fmla="*/ 253 h 1088"/>
                  <a:gd name="T16" fmla="*/ 649 w 685"/>
                  <a:gd name="T17" fmla="*/ 251 h 1088"/>
                  <a:gd name="T18" fmla="*/ 663 w 685"/>
                  <a:gd name="T19" fmla="*/ 237 h 1088"/>
                  <a:gd name="T20" fmla="*/ 649 w 685"/>
                  <a:gd name="T21" fmla="*/ 251 h 1088"/>
                  <a:gd name="T22" fmla="*/ 645 w 685"/>
                  <a:gd name="T23" fmla="*/ 245 h 1088"/>
                  <a:gd name="T24" fmla="*/ 663 w 685"/>
                  <a:gd name="T25" fmla="*/ 236 h 1088"/>
                  <a:gd name="T26" fmla="*/ 662 w 685"/>
                  <a:gd name="T27" fmla="*/ 237 h 1088"/>
                  <a:gd name="T28" fmla="*/ 645 w 685"/>
                  <a:gd name="T29" fmla="*/ 245 h 1088"/>
                  <a:gd name="T30" fmla="*/ 643 w 685"/>
                  <a:gd name="T31" fmla="*/ 241 h 1088"/>
                  <a:gd name="T32" fmla="*/ 643 w 685"/>
                  <a:gd name="T33" fmla="*/ 239 h 1088"/>
                  <a:gd name="T34" fmla="*/ 657 w 685"/>
                  <a:gd name="T35" fmla="*/ 238 h 1088"/>
                  <a:gd name="T36" fmla="*/ 647 w 685"/>
                  <a:gd name="T37" fmla="*/ 239 h 1088"/>
                  <a:gd name="T38" fmla="*/ 643 w 685"/>
                  <a:gd name="T39" fmla="*/ 239 h 1088"/>
                  <a:gd name="T40" fmla="*/ 643 w 685"/>
                  <a:gd name="T41" fmla="*/ 239 h 1088"/>
                  <a:gd name="T42" fmla="*/ 643 w 685"/>
                  <a:gd name="T43" fmla="*/ 239 h 1088"/>
                  <a:gd name="T44" fmla="*/ 637 w 685"/>
                  <a:gd name="T45" fmla="*/ 292 h 1088"/>
                  <a:gd name="T46" fmla="*/ 527 w 685"/>
                  <a:gd name="T47" fmla="*/ 1020 h 1088"/>
                  <a:gd name="T48" fmla="*/ 488 w 685"/>
                  <a:gd name="T49" fmla="*/ 1045 h 1088"/>
                  <a:gd name="T50" fmla="*/ 0 w 685"/>
                  <a:gd name="T51" fmla="*/ 1088 h 1088"/>
                  <a:gd name="T52" fmla="*/ 519 w 685"/>
                  <a:gd name="T53" fmla="*/ 1081 h 1088"/>
                  <a:gd name="T54" fmla="*/ 574 w 685"/>
                  <a:gd name="T55" fmla="*/ 1012 h 1088"/>
                  <a:gd name="T56" fmla="*/ 683 w 685"/>
                  <a:gd name="T57" fmla="*/ 263 h 1088"/>
                  <a:gd name="T58" fmla="*/ 685 w 685"/>
                  <a:gd name="T59" fmla="*/ 239 h 1088"/>
                  <a:gd name="T60" fmla="*/ 684 w 685"/>
                  <a:gd name="T61" fmla="*/ 231 h 1088"/>
                  <a:gd name="T62" fmla="*/ 678 w 685"/>
                  <a:gd name="T63" fmla="*/ 221 h 1088"/>
                  <a:gd name="T64" fmla="*/ 676 w 685"/>
                  <a:gd name="T65" fmla="*/ 219 h 1088"/>
                  <a:gd name="T66" fmla="*/ 672 w 685"/>
                  <a:gd name="T67" fmla="*/ 217 h 1088"/>
                  <a:gd name="T68" fmla="*/ 648 w 685"/>
                  <a:gd name="T69" fmla="*/ 206 h 1088"/>
                  <a:gd name="T70" fmla="*/ 144 w 685"/>
                  <a:gd name="T71" fmla="*/ 0 h 1088"/>
                  <a:gd name="T72" fmla="*/ 128 w 685"/>
                  <a:gd name="T73" fmla="*/ 39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5" h="1088">
                    <a:moveTo>
                      <a:pt x="128" y="39"/>
                    </a:moveTo>
                    <a:cubicBezTo>
                      <a:pt x="600" y="232"/>
                      <a:pt x="600" y="232"/>
                      <a:pt x="600" y="232"/>
                    </a:cubicBezTo>
                    <a:cubicBezTo>
                      <a:pt x="615" y="238"/>
                      <a:pt x="628" y="243"/>
                      <a:pt x="638" y="247"/>
                    </a:cubicBezTo>
                    <a:cubicBezTo>
                      <a:pt x="643" y="250"/>
                      <a:pt x="647" y="251"/>
                      <a:pt x="650" y="253"/>
                    </a:cubicBezTo>
                    <a:cubicBezTo>
                      <a:pt x="651" y="253"/>
                      <a:pt x="652" y="254"/>
                      <a:pt x="653" y="254"/>
                    </a:cubicBezTo>
                    <a:cubicBezTo>
                      <a:pt x="653" y="254"/>
                      <a:pt x="653" y="254"/>
                      <a:pt x="653" y="254"/>
                    </a:cubicBezTo>
                    <a:cubicBezTo>
                      <a:pt x="657" y="246"/>
                      <a:pt x="657" y="246"/>
                      <a:pt x="657" y="246"/>
                    </a:cubicBezTo>
                    <a:cubicBezTo>
                      <a:pt x="652" y="254"/>
                      <a:pt x="652" y="254"/>
                      <a:pt x="652" y="254"/>
                    </a:cubicBezTo>
                    <a:cubicBezTo>
                      <a:pt x="653" y="254"/>
                      <a:pt x="653" y="254"/>
                      <a:pt x="653" y="254"/>
                    </a:cubicBezTo>
                    <a:cubicBezTo>
                      <a:pt x="657" y="246"/>
                      <a:pt x="657" y="246"/>
                      <a:pt x="657" y="246"/>
                    </a:cubicBezTo>
                    <a:cubicBezTo>
                      <a:pt x="652" y="254"/>
                      <a:pt x="652" y="254"/>
                      <a:pt x="652" y="254"/>
                    </a:cubicBezTo>
                    <a:cubicBezTo>
                      <a:pt x="661" y="239"/>
                      <a:pt x="661" y="239"/>
                      <a:pt x="661" y="239"/>
                    </a:cubicBezTo>
                    <a:cubicBezTo>
                      <a:pt x="651" y="253"/>
                      <a:pt x="651" y="253"/>
                      <a:pt x="651" y="253"/>
                    </a:cubicBezTo>
                    <a:cubicBezTo>
                      <a:pt x="652" y="253"/>
                      <a:pt x="652" y="254"/>
                      <a:pt x="652" y="254"/>
                    </a:cubicBezTo>
                    <a:cubicBezTo>
                      <a:pt x="661" y="239"/>
                      <a:pt x="661" y="239"/>
                      <a:pt x="661" y="239"/>
                    </a:cubicBezTo>
                    <a:cubicBezTo>
                      <a:pt x="651" y="253"/>
                      <a:pt x="651" y="253"/>
                      <a:pt x="651" y="253"/>
                    </a:cubicBezTo>
                    <a:cubicBezTo>
                      <a:pt x="663" y="237"/>
                      <a:pt x="663" y="237"/>
                      <a:pt x="663" y="237"/>
                    </a:cubicBezTo>
                    <a:cubicBezTo>
                      <a:pt x="649" y="251"/>
                      <a:pt x="649" y="251"/>
                      <a:pt x="649" y="251"/>
                    </a:cubicBezTo>
                    <a:cubicBezTo>
                      <a:pt x="650" y="252"/>
                      <a:pt x="651" y="253"/>
                      <a:pt x="651" y="253"/>
                    </a:cubicBezTo>
                    <a:cubicBezTo>
                      <a:pt x="663" y="237"/>
                      <a:pt x="663" y="237"/>
                      <a:pt x="663" y="237"/>
                    </a:cubicBezTo>
                    <a:cubicBezTo>
                      <a:pt x="649" y="251"/>
                      <a:pt x="649" y="251"/>
                      <a:pt x="649" y="251"/>
                    </a:cubicBezTo>
                    <a:cubicBezTo>
                      <a:pt x="649" y="251"/>
                      <a:pt x="649" y="251"/>
                      <a:pt x="649" y="251"/>
                    </a:cubicBezTo>
                    <a:cubicBezTo>
                      <a:pt x="663" y="236"/>
                      <a:pt x="663" y="236"/>
                      <a:pt x="663" y="236"/>
                    </a:cubicBezTo>
                    <a:cubicBezTo>
                      <a:pt x="645" y="245"/>
                      <a:pt x="645" y="245"/>
                      <a:pt x="645" y="245"/>
                    </a:cubicBezTo>
                    <a:cubicBezTo>
                      <a:pt x="646" y="247"/>
                      <a:pt x="647" y="249"/>
                      <a:pt x="649" y="251"/>
                    </a:cubicBezTo>
                    <a:cubicBezTo>
                      <a:pt x="663" y="236"/>
                      <a:pt x="663" y="236"/>
                      <a:pt x="663" y="236"/>
                    </a:cubicBezTo>
                    <a:cubicBezTo>
                      <a:pt x="645" y="245"/>
                      <a:pt x="645" y="245"/>
                      <a:pt x="645" y="245"/>
                    </a:cubicBezTo>
                    <a:cubicBezTo>
                      <a:pt x="662" y="237"/>
                      <a:pt x="662" y="237"/>
                      <a:pt x="662" y="237"/>
                    </a:cubicBezTo>
                    <a:cubicBezTo>
                      <a:pt x="643" y="241"/>
                      <a:pt x="643" y="241"/>
                      <a:pt x="643" y="241"/>
                    </a:cubicBezTo>
                    <a:cubicBezTo>
                      <a:pt x="644" y="242"/>
                      <a:pt x="644" y="243"/>
                      <a:pt x="645" y="245"/>
                    </a:cubicBezTo>
                    <a:cubicBezTo>
                      <a:pt x="662" y="237"/>
                      <a:pt x="662" y="237"/>
                      <a:pt x="662" y="237"/>
                    </a:cubicBezTo>
                    <a:cubicBezTo>
                      <a:pt x="643" y="241"/>
                      <a:pt x="643" y="241"/>
                      <a:pt x="643" y="241"/>
                    </a:cubicBezTo>
                    <a:cubicBezTo>
                      <a:pt x="657" y="238"/>
                      <a:pt x="657" y="238"/>
                      <a:pt x="657" y="238"/>
                    </a:cubicBezTo>
                    <a:cubicBezTo>
                      <a:pt x="643" y="239"/>
                      <a:pt x="643" y="239"/>
                      <a:pt x="643" y="239"/>
                    </a:cubicBezTo>
                    <a:cubicBezTo>
                      <a:pt x="643" y="239"/>
                      <a:pt x="643" y="240"/>
                      <a:pt x="643" y="241"/>
                    </a:cubicBezTo>
                    <a:cubicBezTo>
                      <a:pt x="657" y="238"/>
                      <a:pt x="657" y="238"/>
                      <a:pt x="657" y="238"/>
                    </a:cubicBezTo>
                    <a:cubicBezTo>
                      <a:pt x="643" y="239"/>
                      <a:pt x="643" y="239"/>
                      <a:pt x="643" y="239"/>
                    </a:cubicBezTo>
                    <a:cubicBezTo>
                      <a:pt x="647" y="239"/>
                      <a:pt x="647" y="239"/>
                      <a:pt x="647" y="239"/>
                    </a:cubicBezTo>
                    <a:cubicBezTo>
                      <a:pt x="643" y="239"/>
                      <a:pt x="643" y="239"/>
                      <a:pt x="643" y="239"/>
                    </a:cubicBezTo>
                    <a:cubicBezTo>
                      <a:pt x="643" y="239"/>
                      <a:pt x="643" y="239"/>
                      <a:pt x="643" y="239"/>
                    </a:cubicBezTo>
                    <a:cubicBezTo>
                      <a:pt x="647" y="239"/>
                      <a:pt x="647" y="239"/>
                      <a:pt x="647" y="239"/>
                    </a:cubicBezTo>
                    <a:cubicBezTo>
                      <a:pt x="643" y="239"/>
                      <a:pt x="643" y="239"/>
                      <a:pt x="643" y="239"/>
                    </a:cubicBezTo>
                    <a:cubicBezTo>
                      <a:pt x="643" y="239"/>
                      <a:pt x="643" y="239"/>
                      <a:pt x="643" y="239"/>
                    </a:cubicBezTo>
                    <a:cubicBezTo>
                      <a:pt x="643" y="239"/>
                      <a:pt x="643" y="239"/>
                      <a:pt x="643" y="239"/>
                    </a:cubicBezTo>
                    <a:cubicBezTo>
                      <a:pt x="643" y="240"/>
                      <a:pt x="643" y="243"/>
                      <a:pt x="643" y="246"/>
                    </a:cubicBezTo>
                    <a:cubicBezTo>
                      <a:pt x="642" y="256"/>
                      <a:pt x="640" y="273"/>
                      <a:pt x="637" y="292"/>
                    </a:cubicBezTo>
                    <a:cubicBezTo>
                      <a:pt x="533" y="1006"/>
                      <a:pt x="533" y="1006"/>
                      <a:pt x="533" y="1006"/>
                    </a:cubicBezTo>
                    <a:cubicBezTo>
                      <a:pt x="532" y="1011"/>
                      <a:pt x="530" y="1016"/>
                      <a:pt x="527" y="1020"/>
                    </a:cubicBezTo>
                    <a:cubicBezTo>
                      <a:pt x="523" y="1027"/>
                      <a:pt x="517" y="1034"/>
                      <a:pt x="510" y="1038"/>
                    </a:cubicBezTo>
                    <a:cubicBezTo>
                      <a:pt x="503" y="1042"/>
                      <a:pt x="495" y="1045"/>
                      <a:pt x="488" y="1045"/>
                    </a:cubicBezTo>
                    <a:cubicBezTo>
                      <a:pt x="0" y="1046"/>
                      <a:pt x="0" y="1046"/>
                      <a:pt x="0" y="1046"/>
                    </a:cubicBezTo>
                    <a:cubicBezTo>
                      <a:pt x="0" y="1088"/>
                      <a:pt x="0" y="1088"/>
                      <a:pt x="0" y="1088"/>
                    </a:cubicBezTo>
                    <a:cubicBezTo>
                      <a:pt x="488" y="1087"/>
                      <a:pt x="488" y="1087"/>
                      <a:pt x="488" y="1087"/>
                    </a:cubicBezTo>
                    <a:cubicBezTo>
                      <a:pt x="499" y="1086"/>
                      <a:pt x="509" y="1084"/>
                      <a:pt x="519" y="1081"/>
                    </a:cubicBezTo>
                    <a:cubicBezTo>
                      <a:pt x="533" y="1075"/>
                      <a:pt x="545" y="1066"/>
                      <a:pt x="555" y="1054"/>
                    </a:cubicBezTo>
                    <a:cubicBezTo>
                      <a:pt x="565" y="1042"/>
                      <a:pt x="572" y="1028"/>
                      <a:pt x="574" y="1012"/>
                    </a:cubicBezTo>
                    <a:cubicBezTo>
                      <a:pt x="679" y="298"/>
                      <a:pt x="679" y="298"/>
                      <a:pt x="679" y="298"/>
                    </a:cubicBezTo>
                    <a:cubicBezTo>
                      <a:pt x="681" y="285"/>
                      <a:pt x="682" y="273"/>
                      <a:pt x="683" y="263"/>
                    </a:cubicBezTo>
                    <a:cubicBezTo>
                      <a:pt x="684" y="258"/>
                      <a:pt x="684" y="253"/>
                      <a:pt x="685" y="249"/>
                    </a:cubicBezTo>
                    <a:cubicBezTo>
                      <a:pt x="685" y="245"/>
                      <a:pt x="685" y="242"/>
                      <a:pt x="685" y="239"/>
                    </a:cubicBezTo>
                    <a:cubicBezTo>
                      <a:pt x="685" y="238"/>
                      <a:pt x="685" y="237"/>
                      <a:pt x="685" y="235"/>
                    </a:cubicBezTo>
                    <a:cubicBezTo>
                      <a:pt x="685" y="234"/>
                      <a:pt x="685" y="233"/>
                      <a:pt x="684" y="231"/>
                    </a:cubicBezTo>
                    <a:cubicBezTo>
                      <a:pt x="684" y="230"/>
                      <a:pt x="683" y="229"/>
                      <a:pt x="683" y="227"/>
                    </a:cubicBezTo>
                    <a:cubicBezTo>
                      <a:pt x="682" y="226"/>
                      <a:pt x="681" y="224"/>
                      <a:pt x="678" y="221"/>
                    </a:cubicBezTo>
                    <a:cubicBezTo>
                      <a:pt x="678" y="221"/>
                      <a:pt x="678" y="221"/>
                      <a:pt x="678" y="221"/>
                    </a:cubicBezTo>
                    <a:cubicBezTo>
                      <a:pt x="677" y="220"/>
                      <a:pt x="677" y="220"/>
                      <a:pt x="676" y="219"/>
                    </a:cubicBezTo>
                    <a:cubicBezTo>
                      <a:pt x="675" y="219"/>
                      <a:pt x="675" y="218"/>
                      <a:pt x="674" y="218"/>
                    </a:cubicBezTo>
                    <a:cubicBezTo>
                      <a:pt x="674" y="218"/>
                      <a:pt x="673" y="217"/>
                      <a:pt x="672" y="217"/>
                    </a:cubicBezTo>
                    <a:cubicBezTo>
                      <a:pt x="671" y="216"/>
                      <a:pt x="670" y="216"/>
                      <a:pt x="669" y="215"/>
                    </a:cubicBezTo>
                    <a:cubicBezTo>
                      <a:pt x="664" y="213"/>
                      <a:pt x="657" y="210"/>
                      <a:pt x="648" y="206"/>
                    </a:cubicBezTo>
                    <a:cubicBezTo>
                      <a:pt x="639" y="202"/>
                      <a:pt x="628" y="197"/>
                      <a:pt x="616" y="193"/>
                    </a:cubicBezTo>
                    <a:cubicBezTo>
                      <a:pt x="144" y="0"/>
                      <a:pt x="144" y="0"/>
                      <a:pt x="144" y="0"/>
                    </a:cubicBezTo>
                    <a:cubicBezTo>
                      <a:pt x="128" y="39"/>
                      <a:pt x="128" y="39"/>
                      <a:pt x="128" y="39"/>
                    </a:cubicBezTo>
                    <a:cubicBezTo>
                      <a:pt x="128" y="39"/>
                      <a:pt x="128" y="39"/>
                      <a:pt x="128" y="39"/>
                    </a:cubicBezTo>
                  </a:path>
                </a:pathLst>
              </a:custGeom>
              <a:solidFill>
                <a:srgbClr val="C5C1D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9" name="ïsļíḓê">
                <a:extLst>
                  <a:ext uri="{FF2B5EF4-FFF2-40B4-BE49-F238E27FC236}">
                    <a16:creationId xmlns:a16="http://schemas.microsoft.com/office/drawing/2014/main" xmlns="" id="{F9121136-43D5-47F6-8BD2-BF8A895E5771}"/>
                  </a:ext>
                </a:extLst>
              </p:cNvPr>
              <p:cNvSpPr/>
              <p:nvPr/>
            </p:nvSpPr>
            <p:spPr bwMode="auto">
              <a:xfrm>
                <a:off x="6476" y="1254"/>
                <a:ext cx="283" cy="124"/>
              </a:xfrm>
              <a:custGeom>
                <a:avLst/>
                <a:gdLst>
                  <a:gd name="T0" fmla="*/ 590 w 644"/>
                  <a:gd name="T1" fmla="*/ 0 h 283"/>
                  <a:gd name="T2" fmla="*/ 561 w 644"/>
                  <a:gd name="T3" fmla="*/ 194 h 283"/>
                  <a:gd name="T4" fmla="*/ 557 w 644"/>
                  <a:gd name="T5" fmla="*/ 206 h 283"/>
                  <a:gd name="T6" fmla="*/ 542 w 644"/>
                  <a:gd name="T7" fmla="*/ 221 h 283"/>
                  <a:gd name="T8" fmla="*/ 523 w 644"/>
                  <a:gd name="T9" fmla="*/ 227 h 283"/>
                  <a:gd name="T10" fmla="*/ 0 w 644"/>
                  <a:gd name="T11" fmla="*/ 228 h 283"/>
                  <a:gd name="T12" fmla="*/ 0 w 644"/>
                  <a:gd name="T13" fmla="*/ 283 h 283"/>
                  <a:gd name="T14" fmla="*/ 523 w 644"/>
                  <a:gd name="T15" fmla="*/ 282 h 283"/>
                  <a:gd name="T16" fmla="*/ 556 w 644"/>
                  <a:gd name="T17" fmla="*/ 275 h 283"/>
                  <a:gd name="T18" fmla="*/ 595 w 644"/>
                  <a:gd name="T19" fmla="*/ 247 h 283"/>
                  <a:gd name="T20" fmla="*/ 615 w 644"/>
                  <a:gd name="T21" fmla="*/ 202 h 283"/>
                  <a:gd name="T22" fmla="*/ 644 w 644"/>
                  <a:gd name="T23" fmla="*/ 8 h 283"/>
                  <a:gd name="T24" fmla="*/ 590 w 644"/>
                  <a:gd name="T25"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4" h="283">
                    <a:moveTo>
                      <a:pt x="590" y="0"/>
                    </a:moveTo>
                    <a:cubicBezTo>
                      <a:pt x="561" y="194"/>
                      <a:pt x="561" y="194"/>
                      <a:pt x="561" y="194"/>
                    </a:cubicBezTo>
                    <a:cubicBezTo>
                      <a:pt x="561" y="198"/>
                      <a:pt x="559" y="202"/>
                      <a:pt x="557" y="206"/>
                    </a:cubicBezTo>
                    <a:cubicBezTo>
                      <a:pt x="553" y="212"/>
                      <a:pt x="548" y="218"/>
                      <a:pt x="542" y="221"/>
                    </a:cubicBezTo>
                    <a:cubicBezTo>
                      <a:pt x="536" y="225"/>
                      <a:pt x="529" y="227"/>
                      <a:pt x="523" y="227"/>
                    </a:cubicBezTo>
                    <a:cubicBezTo>
                      <a:pt x="0" y="228"/>
                      <a:pt x="0" y="228"/>
                      <a:pt x="0" y="228"/>
                    </a:cubicBezTo>
                    <a:cubicBezTo>
                      <a:pt x="0" y="283"/>
                      <a:pt x="0" y="283"/>
                      <a:pt x="0" y="283"/>
                    </a:cubicBezTo>
                    <a:cubicBezTo>
                      <a:pt x="523" y="282"/>
                      <a:pt x="523" y="282"/>
                      <a:pt x="523" y="282"/>
                    </a:cubicBezTo>
                    <a:cubicBezTo>
                      <a:pt x="535" y="282"/>
                      <a:pt x="546" y="280"/>
                      <a:pt x="556" y="275"/>
                    </a:cubicBezTo>
                    <a:cubicBezTo>
                      <a:pt x="571" y="269"/>
                      <a:pt x="585" y="259"/>
                      <a:pt x="595" y="247"/>
                    </a:cubicBezTo>
                    <a:cubicBezTo>
                      <a:pt x="605" y="234"/>
                      <a:pt x="613" y="219"/>
                      <a:pt x="615" y="202"/>
                    </a:cubicBezTo>
                    <a:cubicBezTo>
                      <a:pt x="644" y="8"/>
                      <a:pt x="644" y="8"/>
                      <a:pt x="644" y="8"/>
                    </a:cubicBezTo>
                    <a:cubicBezTo>
                      <a:pt x="590" y="0"/>
                      <a:pt x="590" y="0"/>
                      <a:pt x="590" y="0"/>
                    </a:cubicBezTo>
                  </a:path>
                </a:pathLst>
              </a:custGeom>
              <a:solidFill>
                <a:srgbClr val="6562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0" name="îṣļiḋè">
                <a:extLst>
                  <a:ext uri="{FF2B5EF4-FFF2-40B4-BE49-F238E27FC236}">
                    <a16:creationId xmlns:a16="http://schemas.microsoft.com/office/drawing/2014/main" xmlns="" id="{516925D8-2F4D-4E22-BC1E-2CB079CEC21C}"/>
                  </a:ext>
                </a:extLst>
              </p:cNvPr>
              <p:cNvSpPr/>
              <p:nvPr/>
            </p:nvSpPr>
            <p:spPr bwMode="auto">
              <a:xfrm>
                <a:off x="6546" y="896"/>
                <a:ext cx="249" cy="361"/>
              </a:xfrm>
              <a:custGeom>
                <a:avLst/>
                <a:gdLst>
                  <a:gd name="T0" fmla="*/ 472 w 565"/>
                  <a:gd name="T1" fmla="*/ 244 h 825"/>
                  <a:gd name="T2" fmla="*/ 521 w 565"/>
                  <a:gd name="T3" fmla="*/ 264 h 825"/>
                  <a:gd name="T4" fmla="*/ 524 w 565"/>
                  <a:gd name="T5" fmla="*/ 266 h 825"/>
                  <a:gd name="T6" fmla="*/ 531 w 565"/>
                  <a:gd name="T7" fmla="*/ 253 h 825"/>
                  <a:gd name="T8" fmla="*/ 524 w 565"/>
                  <a:gd name="T9" fmla="*/ 266 h 825"/>
                  <a:gd name="T10" fmla="*/ 523 w 565"/>
                  <a:gd name="T11" fmla="*/ 265 h 825"/>
                  <a:gd name="T12" fmla="*/ 522 w 565"/>
                  <a:gd name="T13" fmla="*/ 264 h 825"/>
                  <a:gd name="T14" fmla="*/ 535 w 565"/>
                  <a:gd name="T15" fmla="*/ 245 h 825"/>
                  <a:gd name="T16" fmla="*/ 537 w 565"/>
                  <a:gd name="T17" fmla="*/ 243 h 825"/>
                  <a:gd name="T18" fmla="*/ 522 w 565"/>
                  <a:gd name="T19" fmla="*/ 264 h 825"/>
                  <a:gd name="T20" fmla="*/ 519 w 565"/>
                  <a:gd name="T21" fmla="*/ 262 h 825"/>
                  <a:gd name="T22" fmla="*/ 537 w 565"/>
                  <a:gd name="T23" fmla="*/ 242 h 825"/>
                  <a:gd name="T24" fmla="*/ 519 w 565"/>
                  <a:gd name="T25" fmla="*/ 262 h 825"/>
                  <a:gd name="T26" fmla="*/ 513 w 565"/>
                  <a:gd name="T27" fmla="*/ 254 h 825"/>
                  <a:gd name="T28" fmla="*/ 512 w 565"/>
                  <a:gd name="T29" fmla="*/ 250 h 825"/>
                  <a:gd name="T30" fmla="*/ 537 w 565"/>
                  <a:gd name="T31" fmla="*/ 243 h 825"/>
                  <a:gd name="T32" fmla="*/ 535 w 565"/>
                  <a:gd name="T33" fmla="*/ 243 h 825"/>
                  <a:gd name="T34" fmla="*/ 512 w 565"/>
                  <a:gd name="T35" fmla="*/ 250 h 825"/>
                  <a:gd name="T36" fmla="*/ 511 w 565"/>
                  <a:gd name="T37" fmla="*/ 247 h 825"/>
                  <a:gd name="T38" fmla="*/ 511 w 565"/>
                  <a:gd name="T39" fmla="*/ 245 h 825"/>
                  <a:gd name="T40" fmla="*/ 528 w 565"/>
                  <a:gd name="T41" fmla="*/ 244 h 825"/>
                  <a:gd name="T42" fmla="*/ 517 w 565"/>
                  <a:gd name="T43" fmla="*/ 245 h 825"/>
                  <a:gd name="T44" fmla="*/ 511 w 565"/>
                  <a:gd name="T45" fmla="*/ 245 h 825"/>
                  <a:gd name="T46" fmla="*/ 511 w 565"/>
                  <a:gd name="T47" fmla="*/ 245 h 825"/>
                  <a:gd name="T48" fmla="*/ 510 w 565"/>
                  <a:gd name="T49" fmla="*/ 251 h 825"/>
                  <a:gd name="T50" fmla="*/ 429 w 565"/>
                  <a:gd name="T51" fmla="*/ 817 h 825"/>
                  <a:gd name="T52" fmla="*/ 559 w 565"/>
                  <a:gd name="T53" fmla="*/ 305 h 825"/>
                  <a:gd name="T54" fmla="*/ 565 w 565"/>
                  <a:gd name="T55" fmla="*/ 256 h 825"/>
                  <a:gd name="T56" fmla="*/ 565 w 565"/>
                  <a:gd name="T57" fmla="*/ 240 h 825"/>
                  <a:gd name="T58" fmla="*/ 562 w 565"/>
                  <a:gd name="T59" fmla="*/ 230 h 825"/>
                  <a:gd name="T60" fmla="*/ 557 w 565"/>
                  <a:gd name="T61" fmla="*/ 222 h 825"/>
                  <a:gd name="T62" fmla="*/ 552 w 565"/>
                  <a:gd name="T63" fmla="*/ 219 h 825"/>
                  <a:gd name="T64" fmla="*/ 545 w 565"/>
                  <a:gd name="T65" fmla="*/ 215 h 825"/>
                  <a:gd name="T66" fmla="*/ 493 w 565"/>
                  <a:gd name="T67" fmla="*/ 193 h 825"/>
                  <a:gd name="T68" fmla="*/ 0 w 565"/>
                  <a:gd name="T69" fmla="*/ 51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5" h="825">
                    <a:moveTo>
                      <a:pt x="0" y="51"/>
                    </a:moveTo>
                    <a:cubicBezTo>
                      <a:pt x="472" y="244"/>
                      <a:pt x="472" y="244"/>
                      <a:pt x="472" y="244"/>
                    </a:cubicBezTo>
                    <a:cubicBezTo>
                      <a:pt x="486" y="249"/>
                      <a:pt x="500" y="255"/>
                      <a:pt x="510" y="259"/>
                    </a:cubicBezTo>
                    <a:cubicBezTo>
                      <a:pt x="514" y="261"/>
                      <a:pt x="518" y="263"/>
                      <a:pt x="521" y="264"/>
                    </a:cubicBezTo>
                    <a:cubicBezTo>
                      <a:pt x="522" y="265"/>
                      <a:pt x="523" y="265"/>
                      <a:pt x="524" y="266"/>
                    </a:cubicBezTo>
                    <a:cubicBezTo>
                      <a:pt x="524" y="266"/>
                      <a:pt x="524" y="266"/>
                      <a:pt x="524" y="266"/>
                    </a:cubicBezTo>
                    <a:cubicBezTo>
                      <a:pt x="524" y="266"/>
                      <a:pt x="524" y="266"/>
                      <a:pt x="524" y="266"/>
                    </a:cubicBezTo>
                    <a:cubicBezTo>
                      <a:pt x="531" y="253"/>
                      <a:pt x="531" y="253"/>
                      <a:pt x="531" y="253"/>
                    </a:cubicBezTo>
                    <a:cubicBezTo>
                      <a:pt x="523" y="265"/>
                      <a:pt x="523" y="265"/>
                      <a:pt x="523" y="265"/>
                    </a:cubicBezTo>
                    <a:cubicBezTo>
                      <a:pt x="524" y="266"/>
                      <a:pt x="524" y="266"/>
                      <a:pt x="524" y="266"/>
                    </a:cubicBezTo>
                    <a:cubicBezTo>
                      <a:pt x="531" y="253"/>
                      <a:pt x="531" y="253"/>
                      <a:pt x="531" y="253"/>
                    </a:cubicBezTo>
                    <a:cubicBezTo>
                      <a:pt x="523" y="265"/>
                      <a:pt x="523" y="265"/>
                      <a:pt x="523" y="265"/>
                    </a:cubicBezTo>
                    <a:cubicBezTo>
                      <a:pt x="535" y="245"/>
                      <a:pt x="535" y="245"/>
                      <a:pt x="535" y="245"/>
                    </a:cubicBezTo>
                    <a:cubicBezTo>
                      <a:pt x="522" y="264"/>
                      <a:pt x="522" y="264"/>
                      <a:pt x="522" y="264"/>
                    </a:cubicBezTo>
                    <a:cubicBezTo>
                      <a:pt x="522" y="265"/>
                      <a:pt x="523" y="265"/>
                      <a:pt x="523" y="265"/>
                    </a:cubicBezTo>
                    <a:cubicBezTo>
                      <a:pt x="535" y="245"/>
                      <a:pt x="535" y="245"/>
                      <a:pt x="535" y="245"/>
                    </a:cubicBezTo>
                    <a:cubicBezTo>
                      <a:pt x="522" y="264"/>
                      <a:pt x="522" y="264"/>
                      <a:pt x="522" y="264"/>
                    </a:cubicBezTo>
                    <a:cubicBezTo>
                      <a:pt x="537" y="243"/>
                      <a:pt x="537" y="243"/>
                      <a:pt x="537" y="243"/>
                    </a:cubicBezTo>
                    <a:cubicBezTo>
                      <a:pt x="519" y="262"/>
                      <a:pt x="519" y="262"/>
                      <a:pt x="519" y="262"/>
                    </a:cubicBezTo>
                    <a:cubicBezTo>
                      <a:pt x="520" y="263"/>
                      <a:pt x="521" y="264"/>
                      <a:pt x="522" y="264"/>
                    </a:cubicBezTo>
                    <a:cubicBezTo>
                      <a:pt x="537" y="243"/>
                      <a:pt x="537" y="243"/>
                      <a:pt x="537" y="243"/>
                    </a:cubicBezTo>
                    <a:cubicBezTo>
                      <a:pt x="519" y="262"/>
                      <a:pt x="519" y="262"/>
                      <a:pt x="519" y="262"/>
                    </a:cubicBezTo>
                    <a:cubicBezTo>
                      <a:pt x="519" y="262"/>
                      <a:pt x="519" y="262"/>
                      <a:pt x="519" y="262"/>
                    </a:cubicBezTo>
                    <a:cubicBezTo>
                      <a:pt x="537" y="242"/>
                      <a:pt x="537" y="242"/>
                      <a:pt x="537" y="242"/>
                    </a:cubicBezTo>
                    <a:cubicBezTo>
                      <a:pt x="513" y="254"/>
                      <a:pt x="513" y="254"/>
                      <a:pt x="513" y="254"/>
                    </a:cubicBezTo>
                    <a:cubicBezTo>
                      <a:pt x="514" y="256"/>
                      <a:pt x="515" y="259"/>
                      <a:pt x="519" y="262"/>
                    </a:cubicBezTo>
                    <a:cubicBezTo>
                      <a:pt x="537" y="242"/>
                      <a:pt x="537" y="242"/>
                      <a:pt x="537" y="242"/>
                    </a:cubicBezTo>
                    <a:cubicBezTo>
                      <a:pt x="513" y="254"/>
                      <a:pt x="513" y="254"/>
                      <a:pt x="513" y="254"/>
                    </a:cubicBezTo>
                    <a:cubicBezTo>
                      <a:pt x="537" y="243"/>
                      <a:pt x="537" y="243"/>
                      <a:pt x="537" y="243"/>
                    </a:cubicBezTo>
                    <a:cubicBezTo>
                      <a:pt x="512" y="250"/>
                      <a:pt x="512" y="250"/>
                      <a:pt x="512" y="250"/>
                    </a:cubicBezTo>
                    <a:cubicBezTo>
                      <a:pt x="512" y="251"/>
                      <a:pt x="512" y="253"/>
                      <a:pt x="513" y="254"/>
                    </a:cubicBezTo>
                    <a:cubicBezTo>
                      <a:pt x="537" y="243"/>
                      <a:pt x="537" y="243"/>
                      <a:pt x="537" y="243"/>
                    </a:cubicBezTo>
                    <a:cubicBezTo>
                      <a:pt x="512" y="250"/>
                      <a:pt x="512" y="250"/>
                      <a:pt x="512" y="250"/>
                    </a:cubicBezTo>
                    <a:cubicBezTo>
                      <a:pt x="535" y="243"/>
                      <a:pt x="535" y="243"/>
                      <a:pt x="535" y="243"/>
                    </a:cubicBezTo>
                    <a:cubicBezTo>
                      <a:pt x="511" y="247"/>
                      <a:pt x="511" y="247"/>
                      <a:pt x="511" y="247"/>
                    </a:cubicBezTo>
                    <a:cubicBezTo>
                      <a:pt x="511" y="248"/>
                      <a:pt x="511" y="249"/>
                      <a:pt x="512" y="250"/>
                    </a:cubicBezTo>
                    <a:cubicBezTo>
                      <a:pt x="535" y="243"/>
                      <a:pt x="535" y="243"/>
                      <a:pt x="535" y="243"/>
                    </a:cubicBezTo>
                    <a:cubicBezTo>
                      <a:pt x="511" y="247"/>
                      <a:pt x="511" y="247"/>
                      <a:pt x="511" y="247"/>
                    </a:cubicBezTo>
                    <a:cubicBezTo>
                      <a:pt x="528" y="244"/>
                      <a:pt x="528" y="244"/>
                      <a:pt x="528" y="244"/>
                    </a:cubicBezTo>
                    <a:cubicBezTo>
                      <a:pt x="511" y="245"/>
                      <a:pt x="511" y="245"/>
                      <a:pt x="511" y="245"/>
                    </a:cubicBezTo>
                    <a:cubicBezTo>
                      <a:pt x="511" y="245"/>
                      <a:pt x="511" y="246"/>
                      <a:pt x="511" y="247"/>
                    </a:cubicBezTo>
                    <a:cubicBezTo>
                      <a:pt x="528" y="244"/>
                      <a:pt x="528" y="244"/>
                      <a:pt x="528" y="244"/>
                    </a:cubicBezTo>
                    <a:cubicBezTo>
                      <a:pt x="511" y="245"/>
                      <a:pt x="511" y="245"/>
                      <a:pt x="511" y="245"/>
                    </a:cubicBezTo>
                    <a:cubicBezTo>
                      <a:pt x="517" y="245"/>
                      <a:pt x="517" y="245"/>
                      <a:pt x="517" y="245"/>
                    </a:cubicBezTo>
                    <a:cubicBezTo>
                      <a:pt x="511" y="245"/>
                      <a:pt x="511" y="245"/>
                      <a:pt x="511" y="245"/>
                    </a:cubicBezTo>
                    <a:cubicBezTo>
                      <a:pt x="511" y="245"/>
                      <a:pt x="511" y="245"/>
                      <a:pt x="511" y="245"/>
                    </a:cubicBezTo>
                    <a:cubicBezTo>
                      <a:pt x="517" y="245"/>
                      <a:pt x="517" y="245"/>
                      <a:pt x="517" y="245"/>
                    </a:cubicBezTo>
                    <a:cubicBezTo>
                      <a:pt x="511" y="245"/>
                      <a:pt x="511" y="245"/>
                      <a:pt x="511" y="245"/>
                    </a:cubicBezTo>
                    <a:cubicBezTo>
                      <a:pt x="511" y="245"/>
                      <a:pt x="511" y="245"/>
                      <a:pt x="511" y="245"/>
                    </a:cubicBezTo>
                    <a:cubicBezTo>
                      <a:pt x="511" y="246"/>
                      <a:pt x="511" y="248"/>
                      <a:pt x="510" y="251"/>
                    </a:cubicBezTo>
                    <a:cubicBezTo>
                      <a:pt x="510" y="261"/>
                      <a:pt x="508" y="278"/>
                      <a:pt x="505" y="297"/>
                    </a:cubicBezTo>
                    <a:cubicBezTo>
                      <a:pt x="429" y="817"/>
                      <a:pt x="429" y="817"/>
                      <a:pt x="429" y="817"/>
                    </a:cubicBezTo>
                    <a:cubicBezTo>
                      <a:pt x="483" y="825"/>
                      <a:pt x="483" y="825"/>
                      <a:pt x="483" y="825"/>
                    </a:cubicBezTo>
                    <a:cubicBezTo>
                      <a:pt x="559" y="305"/>
                      <a:pt x="559" y="305"/>
                      <a:pt x="559" y="305"/>
                    </a:cubicBezTo>
                    <a:cubicBezTo>
                      <a:pt x="561" y="292"/>
                      <a:pt x="562" y="280"/>
                      <a:pt x="564" y="269"/>
                    </a:cubicBezTo>
                    <a:cubicBezTo>
                      <a:pt x="564" y="264"/>
                      <a:pt x="565" y="260"/>
                      <a:pt x="565" y="256"/>
                    </a:cubicBezTo>
                    <a:cubicBezTo>
                      <a:pt x="565" y="252"/>
                      <a:pt x="565" y="248"/>
                      <a:pt x="565" y="245"/>
                    </a:cubicBezTo>
                    <a:cubicBezTo>
                      <a:pt x="565" y="244"/>
                      <a:pt x="565" y="242"/>
                      <a:pt x="565" y="240"/>
                    </a:cubicBezTo>
                    <a:cubicBezTo>
                      <a:pt x="565" y="239"/>
                      <a:pt x="565" y="237"/>
                      <a:pt x="564" y="235"/>
                    </a:cubicBezTo>
                    <a:cubicBezTo>
                      <a:pt x="564" y="234"/>
                      <a:pt x="563" y="232"/>
                      <a:pt x="562" y="230"/>
                    </a:cubicBezTo>
                    <a:cubicBezTo>
                      <a:pt x="561" y="228"/>
                      <a:pt x="560" y="226"/>
                      <a:pt x="557" y="222"/>
                    </a:cubicBezTo>
                    <a:cubicBezTo>
                      <a:pt x="557" y="222"/>
                      <a:pt x="557" y="222"/>
                      <a:pt x="557" y="222"/>
                    </a:cubicBezTo>
                    <a:cubicBezTo>
                      <a:pt x="556" y="221"/>
                      <a:pt x="555" y="221"/>
                      <a:pt x="554" y="220"/>
                    </a:cubicBezTo>
                    <a:cubicBezTo>
                      <a:pt x="553" y="219"/>
                      <a:pt x="552" y="219"/>
                      <a:pt x="552" y="219"/>
                    </a:cubicBezTo>
                    <a:cubicBezTo>
                      <a:pt x="551" y="218"/>
                      <a:pt x="550" y="218"/>
                      <a:pt x="549" y="217"/>
                    </a:cubicBezTo>
                    <a:cubicBezTo>
                      <a:pt x="548" y="217"/>
                      <a:pt x="547" y="216"/>
                      <a:pt x="545" y="215"/>
                    </a:cubicBezTo>
                    <a:cubicBezTo>
                      <a:pt x="543" y="214"/>
                      <a:pt x="540" y="213"/>
                      <a:pt x="536" y="211"/>
                    </a:cubicBezTo>
                    <a:cubicBezTo>
                      <a:pt x="526" y="207"/>
                      <a:pt x="510" y="200"/>
                      <a:pt x="493" y="193"/>
                    </a:cubicBezTo>
                    <a:cubicBezTo>
                      <a:pt x="21" y="0"/>
                      <a:pt x="21" y="0"/>
                      <a:pt x="21" y="0"/>
                    </a:cubicBezTo>
                    <a:cubicBezTo>
                      <a:pt x="0" y="51"/>
                      <a:pt x="0" y="51"/>
                      <a:pt x="0" y="51"/>
                    </a:cubicBezTo>
                  </a:path>
                </a:pathLst>
              </a:custGeom>
              <a:solidFill>
                <a:srgbClr val="8F8C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1" name="îšľíḍê">
                <a:extLst>
                  <a:ext uri="{FF2B5EF4-FFF2-40B4-BE49-F238E27FC236}">
                    <a16:creationId xmlns:a16="http://schemas.microsoft.com/office/drawing/2014/main" xmlns="" id="{01A24B44-A8B9-4C6B-9C87-6E34DFF7F2D9}"/>
                  </a:ext>
                </a:extLst>
              </p:cNvPr>
              <p:cNvSpPr/>
              <p:nvPr/>
            </p:nvSpPr>
            <p:spPr bwMode="auto">
              <a:xfrm>
                <a:off x="6524" y="892"/>
                <a:ext cx="259" cy="252"/>
              </a:xfrm>
              <a:custGeom>
                <a:avLst/>
                <a:gdLst>
                  <a:gd name="T0" fmla="*/ 476 w 589"/>
                  <a:gd name="T1" fmla="*/ 561 h 574"/>
                  <a:gd name="T2" fmla="*/ 542 w 589"/>
                  <a:gd name="T3" fmla="*/ 526 h 574"/>
                  <a:gd name="T4" fmla="*/ 584 w 589"/>
                  <a:gd name="T5" fmla="*/ 277 h 574"/>
                  <a:gd name="T6" fmla="*/ 541 w 589"/>
                  <a:gd name="T7" fmla="*/ 198 h 574"/>
                  <a:gd name="T8" fmla="*/ 109 w 589"/>
                  <a:gd name="T9" fmla="*/ 13 h 574"/>
                  <a:gd name="T10" fmla="*/ 47 w 589"/>
                  <a:gd name="T11" fmla="*/ 46 h 574"/>
                  <a:gd name="T12" fmla="*/ 5 w 589"/>
                  <a:gd name="T13" fmla="*/ 295 h 574"/>
                  <a:gd name="T14" fmla="*/ 48 w 589"/>
                  <a:gd name="T15" fmla="*/ 374 h 574"/>
                  <a:gd name="T16" fmla="*/ 476 w 589"/>
                  <a:gd name="T17" fmla="*/ 56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9" h="574">
                    <a:moveTo>
                      <a:pt x="476" y="561"/>
                    </a:moveTo>
                    <a:cubicBezTo>
                      <a:pt x="505" y="574"/>
                      <a:pt x="537" y="557"/>
                      <a:pt x="542" y="526"/>
                    </a:cubicBezTo>
                    <a:cubicBezTo>
                      <a:pt x="584" y="277"/>
                      <a:pt x="584" y="277"/>
                      <a:pt x="584" y="277"/>
                    </a:cubicBezTo>
                    <a:cubicBezTo>
                      <a:pt x="589" y="246"/>
                      <a:pt x="570" y="210"/>
                      <a:pt x="541" y="198"/>
                    </a:cubicBezTo>
                    <a:cubicBezTo>
                      <a:pt x="109" y="13"/>
                      <a:pt x="109" y="13"/>
                      <a:pt x="109" y="13"/>
                    </a:cubicBezTo>
                    <a:cubicBezTo>
                      <a:pt x="80" y="0"/>
                      <a:pt x="52" y="15"/>
                      <a:pt x="47" y="46"/>
                    </a:cubicBezTo>
                    <a:cubicBezTo>
                      <a:pt x="5" y="295"/>
                      <a:pt x="5" y="295"/>
                      <a:pt x="5" y="295"/>
                    </a:cubicBezTo>
                    <a:cubicBezTo>
                      <a:pt x="0" y="326"/>
                      <a:pt x="20" y="361"/>
                      <a:pt x="48" y="374"/>
                    </a:cubicBezTo>
                    <a:cubicBezTo>
                      <a:pt x="476" y="561"/>
                      <a:pt x="476" y="561"/>
                      <a:pt x="476" y="561"/>
                    </a:cubicBezTo>
                  </a:path>
                </a:pathLst>
              </a:custGeom>
              <a:solidFill>
                <a:srgbClr val="A463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2" name="ïṩḻíďé">
                <a:extLst>
                  <a:ext uri="{FF2B5EF4-FFF2-40B4-BE49-F238E27FC236}">
                    <a16:creationId xmlns:a16="http://schemas.microsoft.com/office/drawing/2014/main" xmlns="" id="{6D21BEC9-891C-4628-9F57-BDFC53F84FCC}"/>
                  </a:ext>
                </a:extLst>
              </p:cNvPr>
              <p:cNvSpPr/>
              <p:nvPr/>
            </p:nvSpPr>
            <p:spPr bwMode="auto">
              <a:xfrm>
                <a:off x="6510" y="891"/>
                <a:ext cx="258" cy="251"/>
              </a:xfrm>
              <a:custGeom>
                <a:avLst/>
                <a:gdLst>
                  <a:gd name="T0" fmla="*/ 480 w 588"/>
                  <a:gd name="T1" fmla="*/ 560 h 572"/>
                  <a:gd name="T2" fmla="*/ 542 w 588"/>
                  <a:gd name="T3" fmla="*/ 526 h 572"/>
                  <a:gd name="T4" fmla="*/ 583 w 588"/>
                  <a:gd name="T5" fmla="*/ 276 h 572"/>
                  <a:gd name="T6" fmla="*/ 540 w 588"/>
                  <a:gd name="T7" fmla="*/ 197 h 572"/>
                  <a:gd name="T8" fmla="*/ 109 w 588"/>
                  <a:gd name="T9" fmla="*/ 12 h 572"/>
                  <a:gd name="T10" fmla="*/ 47 w 588"/>
                  <a:gd name="T11" fmla="*/ 46 h 572"/>
                  <a:gd name="T12" fmla="*/ 5 w 588"/>
                  <a:gd name="T13" fmla="*/ 295 h 572"/>
                  <a:gd name="T14" fmla="*/ 48 w 588"/>
                  <a:gd name="T15" fmla="*/ 373 h 572"/>
                  <a:gd name="T16" fmla="*/ 480 w 588"/>
                  <a:gd name="T17" fmla="*/ 56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8" h="572">
                    <a:moveTo>
                      <a:pt x="480" y="560"/>
                    </a:moveTo>
                    <a:cubicBezTo>
                      <a:pt x="509" y="572"/>
                      <a:pt x="536" y="557"/>
                      <a:pt x="542" y="526"/>
                    </a:cubicBezTo>
                    <a:cubicBezTo>
                      <a:pt x="583" y="276"/>
                      <a:pt x="583" y="276"/>
                      <a:pt x="583" y="276"/>
                    </a:cubicBezTo>
                    <a:cubicBezTo>
                      <a:pt x="588" y="245"/>
                      <a:pt x="569" y="210"/>
                      <a:pt x="540" y="197"/>
                    </a:cubicBezTo>
                    <a:cubicBezTo>
                      <a:pt x="109" y="12"/>
                      <a:pt x="109" y="12"/>
                      <a:pt x="109" y="12"/>
                    </a:cubicBezTo>
                    <a:cubicBezTo>
                      <a:pt x="80" y="0"/>
                      <a:pt x="52" y="15"/>
                      <a:pt x="47" y="46"/>
                    </a:cubicBezTo>
                    <a:cubicBezTo>
                      <a:pt x="5" y="295"/>
                      <a:pt x="5" y="295"/>
                      <a:pt x="5" y="295"/>
                    </a:cubicBezTo>
                    <a:cubicBezTo>
                      <a:pt x="0" y="325"/>
                      <a:pt x="19" y="361"/>
                      <a:pt x="48" y="373"/>
                    </a:cubicBezTo>
                    <a:cubicBezTo>
                      <a:pt x="480" y="560"/>
                      <a:pt x="480" y="560"/>
                      <a:pt x="480" y="560"/>
                    </a:cubicBezTo>
                  </a:path>
                </a:pathLst>
              </a:custGeom>
              <a:solidFill>
                <a:srgbClr val="E5B0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3" name="îṥ1îḑé">
                <a:extLst>
                  <a:ext uri="{FF2B5EF4-FFF2-40B4-BE49-F238E27FC236}">
                    <a16:creationId xmlns:a16="http://schemas.microsoft.com/office/drawing/2014/main" xmlns="" id="{17AEFE64-5EA9-42AF-A13C-F259B43C00E8}"/>
                  </a:ext>
                </a:extLst>
              </p:cNvPr>
              <p:cNvSpPr/>
              <p:nvPr/>
            </p:nvSpPr>
            <p:spPr bwMode="auto">
              <a:xfrm>
                <a:off x="6272" y="1174"/>
                <a:ext cx="353" cy="443"/>
              </a:xfrm>
              <a:custGeom>
                <a:avLst/>
                <a:gdLst>
                  <a:gd name="T0" fmla="*/ 0 w 804"/>
                  <a:gd name="T1" fmla="*/ 965 h 1011"/>
                  <a:gd name="T2" fmla="*/ 22 w 804"/>
                  <a:gd name="T3" fmla="*/ 512 h 1011"/>
                  <a:gd name="T4" fmla="*/ 60 w 804"/>
                  <a:gd name="T5" fmla="*/ 132 h 1011"/>
                  <a:gd name="T6" fmla="*/ 156 w 804"/>
                  <a:gd name="T7" fmla="*/ 39 h 1011"/>
                  <a:gd name="T8" fmla="*/ 256 w 804"/>
                  <a:gd name="T9" fmla="*/ 21 h 1011"/>
                  <a:gd name="T10" fmla="*/ 452 w 804"/>
                  <a:gd name="T11" fmla="*/ 30 h 1011"/>
                  <a:gd name="T12" fmla="*/ 551 w 804"/>
                  <a:gd name="T13" fmla="*/ 37 h 1011"/>
                  <a:gd name="T14" fmla="*/ 600 w 804"/>
                  <a:gd name="T15" fmla="*/ 21 h 1011"/>
                  <a:gd name="T16" fmla="*/ 608 w 804"/>
                  <a:gd name="T17" fmla="*/ 0 h 1011"/>
                  <a:gd name="T18" fmla="*/ 608 w 804"/>
                  <a:gd name="T19" fmla="*/ 3 h 1011"/>
                  <a:gd name="T20" fmla="*/ 804 w 804"/>
                  <a:gd name="T21" fmla="*/ 6 h 1011"/>
                  <a:gd name="T22" fmla="*/ 770 w 804"/>
                  <a:gd name="T23" fmla="*/ 119 h 1011"/>
                  <a:gd name="T24" fmla="*/ 690 w 804"/>
                  <a:gd name="T25" fmla="*/ 198 h 1011"/>
                  <a:gd name="T26" fmla="*/ 556 w 804"/>
                  <a:gd name="T27" fmla="*/ 233 h 1011"/>
                  <a:gd name="T28" fmla="*/ 433 w 804"/>
                  <a:gd name="T29" fmla="*/ 225 h 1011"/>
                  <a:gd name="T30" fmla="*/ 298 w 804"/>
                  <a:gd name="T31" fmla="*/ 216 h 1011"/>
                  <a:gd name="T32" fmla="*/ 355 w 804"/>
                  <a:gd name="T33" fmla="*/ 280 h 1011"/>
                  <a:gd name="T34" fmla="*/ 252 w 804"/>
                  <a:gd name="T35" fmla="*/ 524 h 1011"/>
                  <a:gd name="T36" fmla="*/ 231 w 804"/>
                  <a:gd name="T37" fmla="*/ 971 h 1011"/>
                  <a:gd name="T38" fmla="*/ 108 w 804"/>
                  <a:gd name="T39" fmla="*/ 1003 h 1011"/>
                  <a:gd name="T40" fmla="*/ 0 w 804"/>
                  <a:gd name="T41" fmla="*/ 965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4" h="1011">
                    <a:moveTo>
                      <a:pt x="0" y="965"/>
                    </a:moveTo>
                    <a:cubicBezTo>
                      <a:pt x="0" y="964"/>
                      <a:pt x="16" y="657"/>
                      <a:pt x="22" y="512"/>
                    </a:cubicBezTo>
                    <a:cubicBezTo>
                      <a:pt x="32" y="244"/>
                      <a:pt x="48" y="168"/>
                      <a:pt x="60" y="132"/>
                    </a:cubicBezTo>
                    <a:cubicBezTo>
                      <a:pt x="70" y="102"/>
                      <a:pt x="95" y="62"/>
                      <a:pt x="156" y="39"/>
                    </a:cubicBezTo>
                    <a:cubicBezTo>
                      <a:pt x="183" y="29"/>
                      <a:pt x="216" y="23"/>
                      <a:pt x="256" y="21"/>
                    </a:cubicBezTo>
                    <a:cubicBezTo>
                      <a:pt x="318" y="18"/>
                      <a:pt x="389" y="25"/>
                      <a:pt x="452" y="30"/>
                    </a:cubicBezTo>
                    <a:cubicBezTo>
                      <a:pt x="492" y="34"/>
                      <a:pt x="530" y="38"/>
                      <a:pt x="551" y="37"/>
                    </a:cubicBezTo>
                    <a:cubicBezTo>
                      <a:pt x="576" y="37"/>
                      <a:pt x="593" y="31"/>
                      <a:pt x="600" y="21"/>
                    </a:cubicBezTo>
                    <a:cubicBezTo>
                      <a:pt x="606" y="13"/>
                      <a:pt x="608" y="3"/>
                      <a:pt x="608" y="0"/>
                    </a:cubicBezTo>
                    <a:cubicBezTo>
                      <a:pt x="608" y="0"/>
                      <a:pt x="608" y="1"/>
                      <a:pt x="608" y="3"/>
                    </a:cubicBezTo>
                    <a:cubicBezTo>
                      <a:pt x="804" y="6"/>
                      <a:pt x="804" y="6"/>
                      <a:pt x="804" y="6"/>
                    </a:cubicBezTo>
                    <a:cubicBezTo>
                      <a:pt x="804" y="15"/>
                      <a:pt x="801" y="66"/>
                      <a:pt x="770" y="119"/>
                    </a:cubicBezTo>
                    <a:cubicBezTo>
                      <a:pt x="750" y="152"/>
                      <a:pt x="723" y="178"/>
                      <a:pt x="690" y="198"/>
                    </a:cubicBezTo>
                    <a:cubicBezTo>
                      <a:pt x="652" y="220"/>
                      <a:pt x="607" y="232"/>
                      <a:pt x="556" y="233"/>
                    </a:cubicBezTo>
                    <a:cubicBezTo>
                      <a:pt x="523" y="234"/>
                      <a:pt x="481" y="230"/>
                      <a:pt x="433" y="225"/>
                    </a:cubicBezTo>
                    <a:cubicBezTo>
                      <a:pt x="390" y="221"/>
                      <a:pt x="340" y="217"/>
                      <a:pt x="298" y="216"/>
                    </a:cubicBezTo>
                    <a:cubicBezTo>
                      <a:pt x="270" y="216"/>
                      <a:pt x="366" y="279"/>
                      <a:pt x="355" y="280"/>
                    </a:cubicBezTo>
                    <a:cubicBezTo>
                      <a:pt x="349" y="315"/>
                      <a:pt x="259" y="339"/>
                      <a:pt x="252" y="524"/>
                    </a:cubicBezTo>
                    <a:cubicBezTo>
                      <a:pt x="247" y="665"/>
                      <a:pt x="231" y="970"/>
                      <a:pt x="231" y="971"/>
                    </a:cubicBezTo>
                    <a:cubicBezTo>
                      <a:pt x="231" y="971"/>
                      <a:pt x="182" y="1006"/>
                      <a:pt x="108" y="1003"/>
                    </a:cubicBezTo>
                    <a:cubicBezTo>
                      <a:pt x="15" y="1011"/>
                      <a:pt x="0" y="965"/>
                      <a:pt x="0" y="965"/>
                    </a:cubicBezTo>
                  </a:path>
                </a:pathLst>
              </a:custGeom>
              <a:solidFill>
                <a:srgbClr val="2150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4" name="îşľíḋé">
                <a:extLst>
                  <a:ext uri="{FF2B5EF4-FFF2-40B4-BE49-F238E27FC236}">
                    <a16:creationId xmlns:a16="http://schemas.microsoft.com/office/drawing/2014/main" xmlns="" id="{DA60863F-2A45-4D89-9AD0-F71475B3B0B3}"/>
                  </a:ext>
                </a:extLst>
              </p:cNvPr>
              <p:cNvSpPr/>
              <p:nvPr/>
            </p:nvSpPr>
            <p:spPr bwMode="auto">
              <a:xfrm>
                <a:off x="6278" y="1265"/>
                <a:ext cx="13" cy="198"/>
              </a:xfrm>
              <a:custGeom>
                <a:avLst/>
                <a:gdLst>
                  <a:gd name="T0" fmla="*/ 0 w 29"/>
                  <a:gd name="T1" fmla="*/ 453 h 453"/>
                  <a:gd name="T2" fmla="*/ 0 w 29"/>
                  <a:gd name="T3" fmla="*/ 453 h 453"/>
                  <a:gd name="T4" fmla="*/ 3 w 29"/>
                  <a:gd name="T5" fmla="*/ 398 h 453"/>
                  <a:gd name="T6" fmla="*/ 0 w 29"/>
                  <a:gd name="T7" fmla="*/ 453 h 453"/>
                  <a:gd name="T8" fmla="*/ 25 w 29"/>
                  <a:gd name="T9" fmla="*/ 28 h 453"/>
                  <a:gd name="T10" fmla="*/ 29 w 29"/>
                  <a:gd name="T11" fmla="*/ 0 h 453"/>
                  <a:gd name="T12" fmla="*/ 29 w 29"/>
                  <a:gd name="T13" fmla="*/ 0 h 453"/>
                  <a:gd name="T14" fmla="*/ 25 w 29"/>
                  <a:gd name="T15" fmla="*/ 28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453">
                    <a:moveTo>
                      <a:pt x="0" y="453"/>
                    </a:moveTo>
                    <a:cubicBezTo>
                      <a:pt x="0" y="453"/>
                      <a:pt x="0" y="453"/>
                      <a:pt x="0" y="453"/>
                    </a:cubicBezTo>
                    <a:cubicBezTo>
                      <a:pt x="1" y="434"/>
                      <a:pt x="2" y="416"/>
                      <a:pt x="3" y="398"/>
                    </a:cubicBezTo>
                    <a:cubicBezTo>
                      <a:pt x="2" y="416"/>
                      <a:pt x="1" y="434"/>
                      <a:pt x="0" y="453"/>
                    </a:cubicBezTo>
                    <a:moveTo>
                      <a:pt x="25" y="28"/>
                    </a:moveTo>
                    <a:cubicBezTo>
                      <a:pt x="26" y="18"/>
                      <a:pt x="28" y="9"/>
                      <a:pt x="29" y="0"/>
                    </a:cubicBezTo>
                    <a:cubicBezTo>
                      <a:pt x="29" y="0"/>
                      <a:pt x="29" y="0"/>
                      <a:pt x="29" y="0"/>
                    </a:cubicBezTo>
                    <a:cubicBezTo>
                      <a:pt x="28" y="9"/>
                      <a:pt x="26" y="18"/>
                      <a:pt x="25" y="28"/>
                    </a:cubicBezTo>
                  </a:path>
                </a:pathLst>
              </a:custGeom>
              <a:solidFill>
                <a:srgbClr val="6361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5" name="iṣľîḋé">
                <a:extLst>
                  <a:ext uri="{FF2B5EF4-FFF2-40B4-BE49-F238E27FC236}">
                    <a16:creationId xmlns:a16="http://schemas.microsoft.com/office/drawing/2014/main" xmlns="" id="{E021FB7B-664B-4F48-86C2-5749E50845E9}"/>
                  </a:ext>
                </a:extLst>
              </p:cNvPr>
              <p:cNvSpPr/>
              <p:nvPr/>
            </p:nvSpPr>
            <p:spPr bwMode="auto">
              <a:xfrm>
                <a:off x="6278" y="1265"/>
                <a:ext cx="97" cy="217"/>
              </a:xfrm>
              <a:custGeom>
                <a:avLst/>
                <a:gdLst>
                  <a:gd name="T0" fmla="*/ 124 w 219"/>
                  <a:gd name="T1" fmla="*/ 495 h 495"/>
                  <a:gd name="T2" fmla="*/ 0 w 219"/>
                  <a:gd name="T3" fmla="*/ 453 h 495"/>
                  <a:gd name="T4" fmla="*/ 3 w 219"/>
                  <a:gd name="T5" fmla="*/ 398 h 495"/>
                  <a:gd name="T6" fmla="*/ 7 w 219"/>
                  <a:gd name="T7" fmla="*/ 305 h 495"/>
                  <a:gd name="T8" fmla="*/ 25 w 219"/>
                  <a:gd name="T9" fmla="*/ 28 h 495"/>
                  <a:gd name="T10" fmla="*/ 29 w 219"/>
                  <a:gd name="T11" fmla="*/ 0 h 495"/>
                  <a:gd name="T12" fmla="*/ 219 w 219"/>
                  <a:gd name="T13" fmla="*/ 110 h 495"/>
                  <a:gd name="T14" fmla="*/ 218 w 219"/>
                  <a:gd name="T15" fmla="*/ 120 h 495"/>
                  <a:gd name="T16" fmla="*/ 188 w 219"/>
                  <a:gd name="T17" fmla="*/ 489 h 495"/>
                  <a:gd name="T18" fmla="*/ 124 w 219"/>
                  <a:gd name="T19"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9" h="495">
                    <a:moveTo>
                      <a:pt x="124" y="495"/>
                    </a:moveTo>
                    <a:cubicBezTo>
                      <a:pt x="83" y="495"/>
                      <a:pt x="35" y="486"/>
                      <a:pt x="0" y="453"/>
                    </a:cubicBezTo>
                    <a:cubicBezTo>
                      <a:pt x="1" y="434"/>
                      <a:pt x="2" y="416"/>
                      <a:pt x="3" y="398"/>
                    </a:cubicBezTo>
                    <a:cubicBezTo>
                      <a:pt x="4" y="363"/>
                      <a:pt x="6" y="332"/>
                      <a:pt x="7" y="305"/>
                    </a:cubicBezTo>
                    <a:cubicBezTo>
                      <a:pt x="12" y="171"/>
                      <a:pt x="19" y="85"/>
                      <a:pt x="25" y="28"/>
                    </a:cubicBezTo>
                    <a:cubicBezTo>
                      <a:pt x="26" y="18"/>
                      <a:pt x="28" y="9"/>
                      <a:pt x="29" y="0"/>
                    </a:cubicBezTo>
                    <a:cubicBezTo>
                      <a:pt x="219" y="110"/>
                      <a:pt x="219" y="110"/>
                      <a:pt x="219" y="110"/>
                    </a:cubicBezTo>
                    <a:cubicBezTo>
                      <a:pt x="219" y="114"/>
                      <a:pt x="218" y="117"/>
                      <a:pt x="218" y="120"/>
                    </a:cubicBezTo>
                    <a:cubicBezTo>
                      <a:pt x="188" y="489"/>
                      <a:pt x="188" y="489"/>
                      <a:pt x="188" y="489"/>
                    </a:cubicBezTo>
                    <a:cubicBezTo>
                      <a:pt x="172" y="492"/>
                      <a:pt x="149" y="495"/>
                      <a:pt x="124" y="495"/>
                    </a:cubicBezTo>
                  </a:path>
                </a:pathLst>
              </a:custGeom>
              <a:solidFill>
                <a:srgbClr val="343C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6" name="ïslîḋê">
                <a:extLst>
                  <a:ext uri="{FF2B5EF4-FFF2-40B4-BE49-F238E27FC236}">
                    <a16:creationId xmlns:a16="http://schemas.microsoft.com/office/drawing/2014/main" xmlns="" id="{A8D34A5E-4AE0-4F37-B7A2-6BEF3E3BC12E}"/>
                  </a:ext>
                </a:extLst>
              </p:cNvPr>
              <p:cNvSpPr/>
              <p:nvPr/>
            </p:nvSpPr>
            <p:spPr bwMode="auto">
              <a:xfrm>
                <a:off x="6531" y="955"/>
                <a:ext cx="167" cy="268"/>
              </a:xfrm>
              <a:custGeom>
                <a:avLst/>
                <a:gdLst>
                  <a:gd name="T0" fmla="*/ 309 w 379"/>
                  <a:gd name="T1" fmla="*/ 0 h 611"/>
                  <a:gd name="T2" fmla="*/ 375 w 379"/>
                  <a:gd name="T3" fmla="*/ 608 h 611"/>
                  <a:gd name="T4" fmla="*/ 175 w 379"/>
                  <a:gd name="T5" fmla="*/ 608 h 611"/>
                  <a:gd name="T6" fmla="*/ 12 w 379"/>
                  <a:gd name="T7" fmla="*/ 576 h 611"/>
                  <a:gd name="T8" fmla="*/ 2 w 379"/>
                  <a:gd name="T9" fmla="*/ 479 h 611"/>
                  <a:gd name="T10" fmla="*/ 39 w 379"/>
                  <a:gd name="T11" fmla="*/ 315 h 611"/>
                  <a:gd name="T12" fmla="*/ 309 w 379"/>
                  <a:gd name="T13" fmla="*/ 0 h 611"/>
                </a:gdLst>
                <a:ahLst/>
                <a:cxnLst>
                  <a:cxn ang="0">
                    <a:pos x="T0" y="T1"/>
                  </a:cxn>
                  <a:cxn ang="0">
                    <a:pos x="T2" y="T3"/>
                  </a:cxn>
                  <a:cxn ang="0">
                    <a:pos x="T4" y="T5"/>
                  </a:cxn>
                  <a:cxn ang="0">
                    <a:pos x="T6" y="T7"/>
                  </a:cxn>
                  <a:cxn ang="0">
                    <a:pos x="T8" y="T9"/>
                  </a:cxn>
                  <a:cxn ang="0">
                    <a:pos x="T10" y="T11"/>
                  </a:cxn>
                  <a:cxn ang="0">
                    <a:pos x="T12" y="T13"/>
                  </a:cxn>
                </a:cxnLst>
                <a:rect l="0" t="0" r="r" b="b"/>
                <a:pathLst>
                  <a:path w="379" h="611">
                    <a:moveTo>
                      <a:pt x="309" y="0"/>
                    </a:moveTo>
                    <a:cubicBezTo>
                      <a:pt x="309" y="0"/>
                      <a:pt x="379" y="606"/>
                      <a:pt x="375" y="608"/>
                    </a:cubicBezTo>
                    <a:cubicBezTo>
                      <a:pt x="371" y="611"/>
                      <a:pt x="175" y="608"/>
                      <a:pt x="175" y="608"/>
                    </a:cubicBezTo>
                    <a:cubicBezTo>
                      <a:pt x="12" y="576"/>
                      <a:pt x="12" y="576"/>
                      <a:pt x="12" y="576"/>
                    </a:cubicBezTo>
                    <a:cubicBezTo>
                      <a:pt x="12" y="576"/>
                      <a:pt x="0" y="494"/>
                      <a:pt x="2" y="479"/>
                    </a:cubicBezTo>
                    <a:cubicBezTo>
                      <a:pt x="4" y="465"/>
                      <a:pt x="45" y="321"/>
                      <a:pt x="39" y="315"/>
                    </a:cubicBezTo>
                    <a:cubicBezTo>
                      <a:pt x="33" y="308"/>
                      <a:pt x="309" y="0"/>
                      <a:pt x="309" y="0"/>
                    </a:cubicBezTo>
                  </a:path>
                </a:pathLst>
              </a:custGeom>
              <a:solidFill>
                <a:srgbClr val="EA56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7" name="íşľïḑé">
                <a:extLst>
                  <a:ext uri="{FF2B5EF4-FFF2-40B4-BE49-F238E27FC236}">
                    <a16:creationId xmlns:a16="http://schemas.microsoft.com/office/drawing/2014/main" xmlns="" id="{033F5C0E-0E3A-4F2D-BA63-02FDC5ED6FFF}"/>
                  </a:ext>
                </a:extLst>
              </p:cNvPr>
              <p:cNvSpPr/>
              <p:nvPr/>
            </p:nvSpPr>
            <p:spPr bwMode="auto">
              <a:xfrm>
                <a:off x="6124" y="1143"/>
                <a:ext cx="346" cy="525"/>
              </a:xfrm>
              <a:custGeom>
                <a:avLst/>
                <a:gdLst>
                  <a:gd name="T0" fmla="*/ 789 w 789"/>
                  <a:gd name="T1" fmla="*/ 1148 h 1198"/>
                  <a:gd name="T2" fmla="*/ 703 w 789"/>
                  <a:gd name="T3" fmla="*/ 88 h 1198"/>
                  <a:gd name="T4" fmla="*/ 703 w 789"/>
                  <a:gd name="T5" fmla="*/ 87 h 1198"/>
                  <a:gd name="T6" fmla="*/ 697 w 789"/>
                  <a:gd name="T7" fmla="*/ 71 h 1198"/>
                  <a:gd name="T8" fmla="*/ 679 w 789"/>
                  <a:gd name="T9" fmla="*/ 45 h 1198"/>
                  <a:gd name="T10" fmla="*/ 637 w 789"/>
                  <a:gd name="T11" fmla="*/ 14 h 1198"/>
                  <a:gd name="T12" fmla="*/ 580 w 789"/>
                  <a:gd name="T13" fmla="*/ 0 h 1198"/>
                  <a:gd name="T14" fmla="*/ 208 w 789"/>
                  <a:gd name="T15" fmla="*/ 0 h 1198"/>
                  <a:gd name="T16" fmla="*/ 163 w 789"/>
                  <a:gd name="T17" fmla="*/ 9 h 1198"/>
                  <a:gd name="T18" fmla="*/ 110 w 789"/>
                  <a:gd name="T19" fmla="*/ 49 h 1198"/>
                  <a:gd name="T20" fmla="*/ 85 w 789"/>
                  <a:gd name="T21" fmla="*/ 112 h 1198"/>
                  <a:gd name="T22" fmla="*/ 85 w 789"/>
                  <a:gd name="T23" fmla="*/ 112 h 1198"/>
                  <a:gd name="T24" fmla="*/ 0 w 789"/>
                  <a:gd name="T25" fmla="*/ 1195 h 1198"/>
                  <a:gd name="T26" fmla="*/ 42 w 789"/>
                  <a:gd name="T27" fmla="*/ 1198 h 1198"/>
                  <a:gd name="T28" fmla="*/ 127 w 789"/>
                  <a:gd name="T29" fmla="*/ 116 h 1198"/>
                  <a:gd name="T30" fmla="*/ 106 w 789"/>
                  <a:gd name="T31" fmla="*/ 114 h 1198"/>
                  <a:gd name="T32" fmla="*/ 127 w 789"/>
                  <a:gd name="T33" fmla="*/ 116 h 1198"/>
                  <a:gd name="T34" fmla="*/ 135 w 789"/>
                  <a:gd name="T35" fmla="*/ 88 h 1198"/>
                  <a:gd name="T36" fmla="*/ 166 w 789"/>
                  <a:gd name="T37" fmla="*/ 55 h 1198"/>
                  <a:gd name="T38" fmla="*/ 208 w 789"/>
                  <a:gd name="T39" fmla="*/ 42 h 1198"/>
                  <a:gd name="T40" fmla="*/ 580 w 789"/>
                  <a:gd name="T41" fmla="*/ 42 h 1198"/>
                  <a:gd name="T42" fmla="*/ 610 w 789"/>
                  <a:gd name="T43" fmla="*/ 48 h 1198"/>
                  <a:gd name="T44" fmla="*/ 646 w 789"/>
                  <a:gd name="T45" fmla="*/ 71 h 1198"/>
                  <a:gd name="T46" fmla="*/ 657 w 789"/>
                  <a:gd name="T47" fmla="*/ 85 h 1198"/>
                  <a:gd name="T48" fmla="*/ 662 w 789"/>
                  <a:gd name="T49" fmla="*/ 94 h 1198"/>
                  <a:gd name="T50" fmla="*/ 682 w 789"/>
                  <a:gd name="T51" fmla="*/ 91 h 1198"/>
                  <a:gd name="T52" fmla="*/ 661 w 789"/>
                  <a:gd name="T53" fmla="*/ 92 h 1198"/>
                  <a:gd name="T54" fmla="*/ 747 w 789"/>
                  <a:gd name="T55" fmla="*/ 1151 h 1198"/>
                  <a:gd name="T56" fmla="*/ 789 w 789"/>
                  <a:gd name="T57" fmla="*/ 114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9" h="1198">
                    <a:moveTo>
                      <a:pt x="789" y="1148"/>
                    </a:moveTo>
                    <a:cubicBezTo>
                      <a:pt x="703" y="88"/>
                      <a:pt x="703" y="88"/>
                      <a:pt x="703" y="88"/>
                    </a:cubicBezTo>
                    <a:cubicBezTo>
                      <a:pt x="703" y="87"/>
                      <a:pt x="703" y="87"/>
                      <a:pt x="703" y="87"/>
                    </a:cubicBezTo>
                    <a:cubicBezTo>
                      <a:pt x="702" y="81"/>
                      <a:pt x="700" y="76"/>
                      <a:pt x="697" y="71"/>
                    </a:cubicBezTo>
                    <a:cubicBezTo>
                      <a:pt x="693" y="62"/>
                      <a:pt x="687" y="53"/>
                      <a:pt x="679" y="45"/>
                    </a:cubicBezTo>
                    <a:cubicBezTo>
                      <a:pt x="668" y="33"/>
                      <a:pt x="654" y="22"/>
                      <a:pt x="637" y="14"/>
                    </a:cubicBezTo>
                    <a:cubicBezTo>
                      <a:pt x="620" y="6"/>
                      <a:pt x="601" y="0"/>
                      <a:pt x="580" y="0"/>
                    </a:cubicBezTo>
                    <a:cubicBezTo>
                      <a:pt x="208" y="0"/>
                      <a:pt x="208" y="0"/>
                      <a:pt x="208" y="0"/>
                    </a:cubicBezTo>
                    <a:cubicBezTo>
                      <a:pt x="193" y="0"/>
                      <a:pt x="177" y="3"/>
                      <a:pt x="163" y="9"/>
                    </a:cubicBezTo>
                    <a:cubicBezTo>
                      <a:pt x="142" y="18"/>
                      <a:pt x="124" y="32"/>
                      <a:pt x="110" y="49"/>
                    </a:cubicBezTo>
                    <a:cubicBezTo>
                      <a:pt x="97" y="67"/>
                      <a:pt x="87" y="89"/>
                      <a:pt x="85" y="112"/>
                    </a:cubicBezTo>
                    <a:cubicBezTo>
                      <a:pt x="85" y="112"/>
                      <a:pt x="85" y="112"/>
                      <a:pt x="85" y="112"/>
                    </a:cubicBezTo>
                    <a:cubicBezTo>
                      <a:pt x="0" y="1195"/>
                      <a:pt x="0" y="1195"/>
                      <a:pt x="0" y="1195"/>
                    </a:cubicBezTo>
                    <a:cubicBezTo>
                      <a:pt x="42" y="1198"/>
                      <a:pt x="42" y="1198"/>
                      <a:pt x="42" y="1198"/>
                    </a:cubicBezTo>
                    <a:cubicBezTo>
                      <a:pt x="127" y="116"/>
                      <a:pt x="127" y="116"/>
                      <a:pt x="127" y="116"/>
                    </a:cubicBezTo>
                    <a:cubicBezTo>
                      <a:pt x="106" y="114"/>
                      <a:pt x="106" y="114"/>
                      <a:pt x="106" y="114"/>
                    </a:cubicBezTo>
                    <a:cubicBezTo>
                      <a:pt x="127" y="116"/>
                      <a:pt x="127" y="116"/>
                      <a:pt x="127" y="116"/>
                    </a:cubicBezTo>
                    <a:cubicBezTo>
                      <a:pt x="128" y="106"/>
                      <a:pt x="131" y="97"/>
                      <a:pt x="135" y="88"/>
                    </a:cubicBezTo>
                    <a:cubicBezTo>
                      <a:pt x="142" y="74"/>
                      <a:pt x="153" y="63"/>
                      <a:pt x="166" y="55"/>
                    </a:cubicBezTo>
                    <a:cubicBezTo>
                      <a:pt x="179" y="47"/>
                      <a:pt x="193" y="42"/>
                      <a:pt x="208" y="42"/>
                    </a:cubicBezTo>
                    <a:cubicBezTo>
                      <a:pt x="580" y="42"/>
                      <a:pt x="580" y="42"/>
                      <a:pt x="580" y="42"/>
                    </a:cubicBezTo>
                    <a:cubicBezTo>
                      <a:pt x="590" y="42"/>
                      <a:pt x="600" y="44"/>
                      <a:pt x="610" y="48"/>
                    </a:cubicBezTo>
                    <a:cubicBezTo>
                      <a:pt x="624" y="53"/>
                      <a:pt x="637" y="62"/>
                      <a:pt x="646" y="71"/>
                    </a:cubicBezTo>
                    <a:cubicBezTo>
                      <a:pt x="651" y="76"/>
                      <a:pt x="655" y="81"/>
                      <a:pt x="657" y="85"/>
                    </a:cubicBezTo>
                    <a:cubicBezTo>
                      <a:pt x="660" y="89"/>
                      <a:pt x="661" y="93"/>
                      <a:pt x="662" y="94"/>
                    </a:cubicBezTo>
                    <a:cubicBezTo>
                      <a:pt x="682" y="91"/>
                      <a:pt x="682" y="91"/>
                      <a:pt x="682" y="91"/>
                    </a:cubicBezTo>
                    <a:cubicBezTo>
                      <a:pt x="661" y="92"/>
                      <a:pt x="661" y="92"/>
                      <a:pt x="661" y="92"/>
                    </a:cubicBezTo>
                    <a:cubicBezTo>
                      <a:pt x="747" y="1151"/>
                      <a:pt x="747" y="1151"/>
                      <a:pt x="747" y="1151"/>
                    </a:cubicBezTo>
                    <a:cubicBezTo>
                      <a:pt x="789" y="1148"/>
                      <a:pt x="789" y="1148"/>
                      <a:pt x="789" y="1148"/>
                    </a:cubicBezTo>
                  </a:path>
                </a:pathLst>
              </a:custGeom>
              <a:solidFill>
                <a:srgbClr val="C5C1D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8" name="ïṩliḓe">
                <a:extLst>
                  <a:ext uri="{FF2B5EF4-FFF2-40B4-BE49-F238E27FC236}">
                    <a16:creationId xmlns:a16="http://schemas.microsoft.com/office/drawing/2014/main" xmlns="" id="{58236BF3-1CD7-45D3-8674-AC7F5EC66A62}"/>
                  </a:ext>
                </a:extLst>
              </p:cNvPr>
              <p:cNvSpPr/>
              <p:nvPr/>
            </p:nvSpPr>
            <p:spPr bwMode="auto">
              <a:xfrm>
                <a:off x="6161" y="1192"/>
                <a:ext cx="18" cy="57"/>
              </a:xfrm>
              <a:custGeom>
                <a:avLst/>
                <a:gdLst>
                  <a:gd name="T0" fmla="*/ 14 w 18"/>
                  <a:gd name="T1" fmla="*/ 57 h 57"/>
                  <a:gd name="T2" fmla="*/ 14 w 18"/>
                  <a:gd name="T3" fmla="*/ 57 h 57"/>
                  <a:gd name="T4" fmla="*/ 18 w 18"/>
                  <a:gd name="T5" fmla="*/ 8 h 57"/>
                  <a:gd name="T6" fmla="*/ 18 w 18"/>
                  <a:gd name="T7" fmla="*/ 8 h 57"/>
                  <a:gd name="T8" fmla="*/ 14 w 18"/>
                  <a:gd name="T9" fmla="*/ 57 h 57"/>
                  <a:gd name="T10" fmla="*/ 0 w 18"/>
                  <a:gd name="T11" fmla="*/ 0 h 57"/>
                  <a:gd name="T12" fmla="*/ 0 w 18"/>
                  <a:gd name="T13" fmla="*/ 0 h 57"/>
                  <a:gd name="T14" fmla="*/ 0 w 18"/>
                  <a:gd name="T15" fmla="*/ 0 h 57"/>
                  <a:gd name="T16" fmla="*/ 0 w 18"/>
                  <a:gd name="T17" fmla="*/ 0 h 57"/>
                  <a:gd name="T18" fmla="*/ 0 w 18"/>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57">
                    <a:moveTo>
                      <a:pt x="14" y="57"/>
                    </a:moveTo>
                    <a:lnTo>
                      <a:pt x="14" y="57"/>
                    </a:lnTo>
                    <a:lnTo>
                      <a:pt x="18" y="8"/>
                    </a:lnTo>
                    <a:lnTo>
                      <a:pt x="18" y="8"/>
                    </a:lnTo>
                    <a:lnTo>
                      <a:pt x="14" y="57"/>
                    </a:lnTo>
                    <a:close/>
                    <a:moveTo>
                      <a:pt x="0" y="0"/>
                    </a:moveTo>
                    <a:lnTo>
                      <a:pt x="0" y="0"/>
                    </a:lnTo>
                    <a:lnTo>
                      <a:pt x="0" y="0"/>
                    </a:lnTo>
                    <a:lnTo>
                      <a:pt x="0" y="0"/>
                    </a:lnTo>
                    <a:lnTo>
                      <a:pt x="0" y="0"/>
                    </a:lnTo>
                    <a:close/>
                  </a:path>
                </a:pathLst>
              </a:custGeom>
              <a:solidFill>
                <a:srgbClr val="C5C1D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9" name="îS1ïḍè">
                <a:extLst>
                  <a:ext uri="{FF2B5EF4-FFF2-40B4-BE49-F238E27FC236}">
                    <a16:creationId xmlns:a16="http://schemas.microsoft.com/office/drawing/2014/main" xmlns="" id="{D5C7764F-966C-483D-9A6D-7E4E7072CF03}"/>
                  </a:ext>
                </a:extLst>
              </p:cNvPr>
              <p:cNvSpPr/>
              <p:nvPr/>
            </p:nvSpPr>
            <p:spPr bwMode="auto">
              <a:xfrm>
                <a:off x="6161" y="1192"/>
                <a:ext cx="18" cy="57"/>
              </a:xfrm>
              <a:custGeom>
                <a:avLst/>
                <a:gdLst>
                  <a:gd name="T0" fmla="*/ 14 w 18"/>
                  <a:gd name="T1" fmla="*/ 57 h 57"/>
                  <a:gd name="T2" fmla="*/ 14 w 18"/>
                  <a:gd name="T3" fmla="*/ 57 h 57"/>
                  <a:gd name="T4" fmla="*/ 18 w 18"/>
                  <a:gd name="T5" fmla="*/ 8 h 57"/>
                  <a:gd name="T6" fmla="*/ 18 w 18"/>
                  <a:gd name="T7" fmla="*/ 8 h 57"/>
                  <a:gd name="T8" fmla="*/ 14 w 18"/>
                  <a:gd name="T9" fmla="*/ 57 h 57"/>
                  <a:gd name="T10" fmla="*/ 0 w 18"/>
                  <a:gd name="T11" fmla="*/ 0 h 57"/>
                  <a:gd name="T12" fmla="*/ 0 w 18"/>
                  <a:gd name="T13" fmla="*/ 0 h 57"/>
                  <a:gd name="T14" fmla="*/ 0 w 18"/>
                  <a:gd name="T15" fmla="*/ 0 h 57"/>
                  <a:gd name="T16" fmla="*/ 0 w 18"/>
                  <a:gd name="T17" fmla="*/ 0 h 57"/>
                  <a:gd name="T18" fmla="*/ 0 w 18"/>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57">
                    <a:moveTo>
                      <a:pt x="14" y="57"/>
                    </a:moveTo>
                    <a:lnTo>
                      <a:pt x="14" y="57"/>
                    </a:lnTo>
                    <a:lnTo>
                      <a:pt x="18" y="8"/>
                    </a:lnTo>
                    <a:lnTo>
                      <a:pt x="18" y="8"/>
                    </a:lnTo>
                    <a:lnTo>
                      <a:pt x="14" y="57"/>
                    </a:lnTo>
                    <a:moveTo>
                      <a:pt x="0" y="0"/>
                    </a:move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0" name="iśļïḍê">
                <a:extLst>
                  <a:ext uri="{FF2B5EF4-FFF2-40B4-BE49-F238E27FC236}">
                    <a16:creationId xmlns:a16="http://schemas.microsoft.com/office/drawing/2014/main" xmlns="" id="{57A7DA03-C6AB-45EE-A2C8-FF425FF4DDD9}"/>
                  </a:ext>
                </a:extLst>
              </p:cNvPr>
              <p:cNvSpPr/>
              <p:nvPr/>
            </p:nvSpPr>
            <p:spPr bwMode="auto">
              <a:xfrm>
                <a:off x="6157" y="1190"/>
                <a:ext cx="22" cy="59"/>
              </a:xfrm>
              <a:custGeom>
                <a:avLst/>
                <a:gdLst>
                  <a:gd name="T0" fmla="*/ 42 w 51"/>
                  <a:gd name="T1" fmla="*/ 135 h 135"/>
                  <a:gd name="T2" fmla="*/ 0 w 51"/>
                  <a:gd name="T3" fmla="*/ 132 h 135"/>
                  <a:gd name="T4" fmla="*/ 10 w 51"/>
                  <a:gd name="T5" fmla="*/ 5 h 135"/>
                  <a:gd name="T6" fmla="*/ 10 w 51"/>
                  <a:gd name="T7" fmla="*/ 5 h 135"/>
                  <a:gd name="T8" fmla="*/ 10 w 51"/>
                  <a:gd name="T9" fmla="*/ 5 h 135"/>
                  <a:gd name="T10" fmla="*/ 11 w 51"/>
                  <a:gd name="T11" fmla="*/ 0 h 135"/>
                  <a:gd name="T12" fmla="*/ 51 w 51"/>
                  <a:gd name="T13" fmla="*/ 23 h 135"/>
                  <a:gd name="T14" fmla="*/ 42 w 51"/>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35">
                    <a:moveTo>
                      <a:pt x="42" y="135"/>
                    </a:moveTo>
                    <a:cubicBezTo>
                      <a:pt x="0" y="132"/>
                      <a:pt x="0" y="132"/>
                      <a:pt x="0" y="132"/>
                    </a:cubicBezTo>
                    <a:cubicBezTo>
                      <a:pt x="10" y="5"/>
                      <a:pt x="10" y="5"/>
                      <a:pt x="10" y="5"/>
                    </a:cubicBezTo>
                    <a:cubicBezTo>
                      <a:pt x="10" y="5"/>
                      <a:pt x="10" y="5"/>
                      <a:pt x="10" y="5"/>
                    </a:cubicBezTo>
                    <a:cubicBezTo>
                      <a:pt x="10" y="5"/>
                      <a:pt x="10" y="5"/>
                      <a:pt x="10" y="5"/>
                    </a:cubicBezTo>
                    <a:cubicBezTo>
                      <a:pt x="10" y="3"/>
                      <a:pt x="11" y="2"/>
                      <a:pt x="11" y="0"/>
                    </a:cubicBezTo>
                    <a:cubicBezTo>
                      <a:pt x="51" y="23"/>
                      <a:pt x="51" y="23"/>
                      <a:pt x="51" y="23"/>
                    </a:cubicBezTo>
                    <a:cubicBezTo>
                      <a:pt x="42" y="135"/>
                      <a:pt x="42" y="135"/>
                      <a:pt x="42" y="135"/>
                    </a:cubicBezTo>
                  </a:path>
                </a:pathLst>
              </a:custGeom>
              <a:solidFill>
                <a:srgbClr val="8E89A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1" name="îṡlíḑê">
                <a:extLst>
                  <a:ext uri="{FF2B5EF4-FFF2-40B4-BE49-F238E27FC236}">
                    <a16:creationId xmlns:a16="http://schemas.microsoft.com/office/drawing/2014/main" xmlns="" id="{71459E74-5D92-487B-BA2B-32133BA46AFB}"/>
                  </a:ext>
                </a:extLst>
              </p:cNvPr>
              <p:cNvSpPr/>
              <p:nvPr/>
            </p:nvSpPr>
            <p:spPr bwMode="auto">
              <a:xfrm>
                <a:off x="6384" y="1235"/>
                <a:ext cx="335" cy="418"/>
              </a:xfrm>
              <a:custGeom>
                <a:avLst/>
                <a:gdLst>
                  <a:gd name="T0" fmla="*/ 35 w 762"/>
                  <a:gd name="T1" fmla="*/ 924 h 954"/>
                  <a:gd name="T2" fmla="*/ 22 w 762"/>
                  <a:gd name="T3" fmla="*/ 758 h 954"/>
                  <a:gd name="T4" fmla="*/ 8 w 762"/>
                  <a:gd name="T5" fmla="*/ 205 h 954"/>
                  <a:gd name="T6" fmla="*/ 117 w 762"/>
                  <a:gd name="T7" fmla="*/ 102 h 954"/>
                  <a:gd name="T8" fmla="*/ 215 w 762"/>
                  <a:gd name="T9" fmla="*/ 74 h 954"/>
                  <a:gd name="T10" fmla="*/ 410 w 762"/>
                  <a:gd name="T11" fmla="*/ 62 h 954"/>
                  <a:gd name="T12" fmla="*/ 510 w 762"/>
                  <a:gd name="T13" fmla="*/ 58 h 954"/>
                  <a:gd name="T14" fmla="*/ 557 w 762"/>
                  <a:gd name="T15" fmla="*/ 37 h 954"/>
                  <a:gd name="T16" fmla="*/ 563 w 762"/>
                  <a:gd name="T17" fmla="*/ 15 h 954"/>
                  <a:gd name="T18" fmla="*/ 563 w 762"/>
                  <a:gd name="T19" fmla="*/ 18 h 954"/>
                  <a:gd name="T20" fmla="*/ 758 w 762"/>
                  <a:gd name="T21" fmla="*/ 0 h 954"/>
                  <a:gd name="T22" fmla="*/ 736 w 762"/>
                  <a:gd name="T23" fmla="*/ 116 h 954"/>
                  <a:gd name="T24" fmla="*/ 665 w 762"/>
                  <a:gd name="T25" fmla="*/ 203 h 954"/>
                  <a:gd name="T26" fmla="*/ 536 w 762"/>
                  <a:gd name="T27" fmla="*/ 252 h 954"/>
                  <a:gd name="T28" fmla="*/ 413 w 762"/>
                  <a:gd name="T29" fmla="*/ 258 h 954"/>
                  <a:gd name="T30" fmla="*/ 220 w 762"/>
                  <a:gd name="T31" fmla="*/ 284 h 954"/>
                  <a:gd name="T32" fmla="*/ 251 w 762"/>
                  <a:gd name="T33" fmla="*/ 913 h 954"/>
                  <a:gd name="T34" fmla="*/ 150 w 762"/>
                  <a:gd name="T35" fmla="*/ 948 h 954"/>
                  <a:gd name="T36" fmla="*/ 58 w 762"/>
                  <a:gd name="T37" fmla="*/ 937 h 954"/>
                  <a:gd name="T38" fmla="*/ 35 w 762"/>
                  <a:gd name="T39" fmla="*/ 92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2" h="954">
                    <a:moveTo>
                      <a:pt x="35" y="924"/>
                    </a:moveTo>
                    <a:cubicBezTo>
                      <a:pt x="35" y="922"/>
                      <a:pt x="31" y="902"/>
                      <a:pt x="22" y="758"/>
                    </a:cubicBezTo>
                    <a:cubicBezTo>
                      <a:pt x="3" y="490"/>
                      <a:pt x="0" y="242"/>
                      <a:pt x="8" y="205"/>
                    </a:cubicBezTo>
                    <a:cubicBezTo>
                      <a:pt x="15" y="174"/>
                      <a:pt x="59" y="131"/>
                      <a:pt x="117" y="102"/>
                    </a:cubicBezTo>
                    <a:cubicBezTo>
                      <a:pt x="143" y="89"/>
                      <a:pt x="175" y="80"/>
                      <a:pt x="215" y="74"/>
                    </a:cubicBezTo>
                    <a:cubicBezTo>
                      <a:pt x="276" y="64"/>
                      <a:pt x="347" y="63"/>
                      <a:pt x="410" y="62"/>
                    </a:cubicBezTo>
                    <a:cubicBezTo>
                      <a:pt x="451" y="62"/>
                      <a:pt x="489" y="61"/>
                      <a:pt x="510" y="58"/>
                    </a:cubicBezTo>
                    <a:cubicBezTo>
                      <a:pt x="535" y="55"/>
                      <a:pt x="551" y="48"/>
                      <a:pt x="557" y="37"/>
                    </a:cubicBezTo>
                    <a:cubicBezTo>
                      <a:pt x="562" y="29"/>
                      <a:pt x="563" y="19"/>
                      <a:pt x="563" y="15"/>
                    </a:cubicBezTo>
                    <a:cubicBezTo>
                      <a:pt x="563" y="15"/>
                      <a:pt x="563" y="16"/>
                      <a:pt x="563" y="18"/>
                    </a:cubicBezTo>
                    <a:cubicBezTo>
                      <a:pt x="758" y="0"/>
                      <a:pt x="758" y="0"/>
                      <a:pt x="758" y="0"/>
                    </a:cubicBezTo>
                    <a:cubicBezTo>
                      <a:pt x="759" y="10"/>
                      <a:pt x="762" y="61"/>
                      <a:pt x="736" y="116"/>
                    </a:cubicBezTo>
                    <a:cubicBezTo>
                      <a:pt x="720" y="151"/>
                      <a:pt x="696" y="180"/>
                      <a:pt x="665" y="203"/>
                    </a:cubicBezTo>
                    <a:cubicBezTo>
                      <a:pt x="630" y="229"/>
                      <a:pt x="586" y="246"/>
                      <a:pt x="536" y="252"/>
                    </a:cubicBezTo>
                    <a:cubicBezTo>
                      <a:pt x="503" y="257"/>
                      <a:pt x="461" y="257"/>
                      <a:pt x="413" y="258"/>
                    </a:cubicBezTo>
                    <a:cubicBezTo>
                      <a:pt x="369" y="258"/>
                      <a:pt x="231" y="281"/>
                      <a:pt x="220" y="284"/>
                    </a:cubicBezTo>
                    <a:cubicBezTo>
                      <a:pt x="218" y="319"/>
                      <a:pt x="251" y="911"/>
                      <a:pt x="251" y="913"/>
                    </a:cubicBezTo>
                    <a:cubicBezTo>
                      <a:pt x="251" y="913"/>
                      <a:pt x="224" y="944"/>
                      <a:pt x="150" y="948"/>
                    </a:cubicBezTo>
                    <a:cubicBezTo>
                      <a:pt x="109" y="954"/>
                      <a:pt x="78" y="945"/>
                      <a:pt x="58" y="937"/>
                    </a:cubicBezTo>
                    <a:cubicBezTo>
                      <a:pt x="43" y="930"/>
                      <a:pt x="35" y="924"/>
                      <a:pt x="35" y="924"/>
                    </a:cubicBezTo>
                  </a:path>
                </a:pathLst>
              </a:custGeom>
              <a:solidFill>
                <a:srgbClr val="2150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2" name="íşliḋé">
                <a:extLst>
                  <a:ext uri="{FF2B5EF4-FFF2-40B4-BE49-F238E27FC236}">
                    <a16:creationId xmlns:a16="http://schemas.microsoft.com/office/drawing/2014/main" xmlns="" id="{71D71AE3-1848-4943-AEF8-B2B920630713}"/>
                  </a:ext>
                </a:extLst>
              </p:cNvPr>
              <p:cNvSpPr/>
              <p:nvPr/>
            </p:nvSpPr>
            <p:spPr bwMode="auto">
              <a:xfrm>
                <a:off x="6389" y="1750"/>
                <a:ext cx="4" cy="1"/>
              </a:xfrm>
              <a:custGeom>
                <a:avLst/>
                <a:gdLst>
                  <a:gd name="T0" fmla="*/ 0 w 10"/>
                  <a:gd name="T1" fmla="*/ 2 h 2"/>
                  <a:gd name="T2" fmla="*/ 0 w 10"/>
                  <a:gd name="T3" fmla="*/ 1 h 2"/>
                  <a:gd name="T4" fmla="*/ 9 w 10"/>
                  <a:gd name="T5" fmla="*/ 0 h 2"/>
                  <a:gd name="T6" fmla="*/ 10 w 10"/>
                  <a:gd name="T7" fmla="*/ 0 h 2"/>
                  <a:gd name="T8" fmla="*/ 0 w 10"/>
                  <a:gd name="T9" fmla="*/ 2 h 2"/>
                </a:gdLst>
                <a:ahLst/>
                <a:cxnLst>
                  <a:cxn ang="0">
                    <a:pos x="T0" y="T1"/>
                  </a:cxn>
                  <a:cxn ang="0">
                    <a:pos x="T2" y="T3"/>
                  </a:cxn>
                  <a:cxn ang="0">
                    <a:pos x="T4" y="T5"/>
                  </a:cxn>
                  <a:cxn ang="0">
                    <a:pos x="T6" y="T7"/>
                  </a:cxn>
                  <a:cxn ang="0">
                    <a:pos x="T8" y="T9"/>
                  </a:cxn>
                </a:cxnLst>
                <a:rect l="0" t="0" r="r" b="b"/>
                <a:pathLst>
                  <a:path w="10" h="2">
                    <a:moveTo>
                      <a:pt x="0" y="2"/>
                    </a:moveTo>
                    <a:cubicBezTo>
                      <a:pt x="0" y="1"/>
                      <a:pt x="0" y="1"/>
                      <a:pt x="0" y="1"/>
                    </a:cubicBezTo>
                    <a:cubicBezTo>
                      <a:pt x="3" y="1"/>
                      <a:pt x="6" y="0"/>
                      <a:pt x="9" y="0"/>
                    </a:cubicBezTo>
                    <a:cubicBezTo>
                      <a:pt x="9" y="0"/>
                      <a:pt x="9" y="0"/>
                      <a:pt x="10" y="0"/>
                    </a:cubicBezTo>
                    <a:cubicBezTo>
                      <a:pt x="0" y="2"/>
                      <a:pt x="0" y="2"/>
                      <a:pt x="0" y="2"/>
                    </a:cubicBezTo>
                  </a:path>
                </a:pathLst>
              </a:custGeom>
              <a:solidFill>
                <a:srgbClr val="585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3" name="íṧlïḍê">
                <a:extLst>
                  <a:ext uri="{FF2B5EF4-FFF2-40B4-BE49-F238E27FC236}">
                    <a16:creationId xmlns:a16="http://schemas.microsoft.com/office/drawing/2014/main" xmlns="" id="{A08A9ECB-3402-428F-8F5D-59E89A799571}"/>
                  </a:ext>
                </a:extLst>
              </p:cNvPr>
              <p:cNvSpPr/>
              <p:nvPr/>
            </p:nvSpPr>
            <p:spPr bwMode="auto">
              <a:xfrm>
                <a:off x="6393" y="1750"/>
                <a:ext cx="0"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path>
                </a:pathLst>
              </a:custGeom>
              <a:solidFill>
                <a:srgbClr val="3837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4" name="íşḷiďe">
                <a:extLst>
                  <a:ext uri="{FF2B5EF4-FFF2-40B4-BE49-F238E27FC236}">
                    <a16:creationId xmlns:a16="http://schemas.microsoft.com/office/drawing/2014/main" xmlns="" id="{AD72483F-AD37-4F8B-980F-E4513725D81B}"/>
                  </a:ext>
                </a:extLst>
              </p:cNvPr>
              <p:cNvSpPr/>
              <p:nvPr/>
            </p:nvSpPr>
            <p:spPr bwMode="auto">
              <a:xfrm>
                <a:off x="6414" y="1747"/>
                <a:ext cx="2" cy="0"/>
              </a:xfrm>
              <a:custGeom>
                <a:avLst/>
                <a:gdLst>
                  <a:gd name="T0" fmla="*/ 0 w 3"/>
                  <a:gd name="T1" fmla="*/ 1 h 1"/>
                  <a:gd name="T2" fmla="*/ 2 w 3"/>
                  <a:gd name="T3" fmla="*/ 0 h 1"/>
                  <a:gd name="T4" fmla="*/ 3 w 3"/>
                  <a:gd name="T5" fmla="*/ 0 h 1"/>
                  <a:gd name="T6" fmla="*/ 3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2" y="0"/>
                      <a:pt x="2" y="0"/>
                      <a:pt x="2" y="0"/>
                    </a:cubicBezTo>
                    <a:cubicBezTo>
                      <a:pt x="2" y="0"/>
                      <a:pt x="3" y="0"/>
                      <a:pt x="3" y="0"/>
                    </a:cubicBezTo>
                    <a:cubicBezTo>
                      <a:pt x="3" y="1"/>
                      <a:pt x="3" y="1"/>
                      <a:pt x="3" y="1"/>
                    </a:cubicBezTo>
                    <a:cubicBezTo>
                      <a:pt x="0" y="1"/>
                      <a:pt x="0" y="1"/>
                      <a:pt x="0" y="1"/>
                    </a:cubicBezTo>
                  </a:path>
                </a:pathLst>
              </a:custGeom>
              <a:solidFill>
                <a:srgbClr val="6361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5" name="íşļïḑe">
                <a:extLst>
                  <a:ext uri="{FF2B5EF4-FFF2-40B4-BE49-F238E27FC236}">
                    <a16:creationId xmlns:a16="http://schemas.microsoft.com/office/drawing/2014/main" xmlns="" id="{2F9F20F7-9BFC-45F1-A190-81142F2C8E6B}"/>
                  </a:ext>
                </a:extLst>
              </p:cNvPr>
              <p:cNvSpPr/>
              <p:nvPr/>
            </p:nvSpPr>
            <p:spPr bwMode="auto">
              <a:xfrm>
                <a:off x="6410" y="1747"/>
                <a:ext cx="5" cy="1"/>
              </a:xfrm>
              <a:custGeom>
                <a:avLst/>
                <a:gdLst>
                  <a:gd name="T0" fmla="*/ 0 w 11"/>
                  <a:gd name="T1" fmla="*/ 3 h 3"/>
                  <a:gd name="T2" fmla="*/ 11 w 11"/>
                  <a:gd name="T3" fmla="*/ 0 h 3"/>
                  <a:gd name="T4" fmla="*/ 9 w 11"/>
                  <a:gd name="T5" fmla="*/ 1 h 3"/>
                  <a:gd name="T6" fmla="*/ 0 w 11"/>
                  <a:gd name="T7" fmla="*/ 3 h 3"/>
                </a:gdLst>
                <a:ahLst/>
                <a:cxnLst>
                  <a:cxn ang="0">
                    <a:pos x="T0" y="T1"/>
                  </a:cxn>
                  <a:cxn ang="0">
                    <a:pos x="T2" y="T3"/>
                  </a:cxn>
                  <a:cxn ang="0">
                    <a:pos x="T4" y="T5"/>
                  </a:cxn>
                  <a:cxn ang="0">
                    <a:pos x="T6" y="T7"/>
                  </a:cxn>
                </a:cxnLst>
                <a:rect l="0" t="0" r="r" b="b"/>
                <a:pathLst>
                  <a:path w="11" h="3">
                    <a:moveTo>
                      <a:pt x="0" y="3"/>
                    </a:moveTo>
                    <a:cubicBezTo>
                      <a:pt x="4" y="2"/>
                      <a:pt x="8" y="1"/>
                      <a:pt x="11" y="0"/>
                    </a:cubicBezTo>
                    <a:cubicBezTo>
                      <a:pt x="9" y="1"/>
                      <a:pt x="9" y="1"/>
                      <a:pt x="9" y="1"/>
                    </a:cubicBezTo>
                    <a:cubicBezTo>
                      <a:pt x="0" y="3"/>
                      <a:pt x="0" y="3"/>
                      <a:pt x="0" y="3"/>
                    </a:cubicBezTo>
                  </a:path>
                </a:pathLst>
              </a:custGeom>
              <a:solidFill>
                <a:srgbClr val="585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6" name="íṩļîḋè">
                <a:extLst>
                  <a:ext uri="{FF2B5EF4-FFF2-40B4-BE49-F238E27FC236}">
                    <a16:creationId xmlns:a16="http://schemas.microsoft.com/office/drawing/2014/main" xmlns="" id="{5F564F5E-5657-4B7F-96F9-0EF1B2036C16}"/>
                  </a:ext>
                </a:extLst>
              </p:cNvPr>
              <p:cNvSpPr/>
              <p:nvPr/>
            </p:nvSpPr>
            <p:spPr bwMode="auto">
              <a:xfrm>
                <a:off x="6397" y="1647"/>
                <a:ext cx="44" cy="101"/>
              </a:xfrm>
              <a:custGeom>
                <a:avLst/>
                <a:gdLst>
                  <a:gd name="T0" fmla="*/ 43 w 101"/>
                  <a:gd name="T1" fmla="*/ 227 h 232"/>
                  <a:gd name="T2" fmla="*/ 42 w 101"/>
                  <a:gd name="T3" fmla="*/ 228 h 232"/>
                  <a:gd name="T4" fmla="*/ 25 w 101"/>
                  <a:gd name="T5" fmla="*/ 232 h 232"/>
                  <a:gd name="T6" fmla="*/ 19 w 101"/>
                  <a:gd name="T7" fmla="*/ 123 h 232"/>
                  <a:gd name="T8" fmla="*/ 20 w 101"/>
                  <a:gd name="T9" fmla="*/ 120 h 232"/>
                  <a:gd name="T10" fmla="*/ 27 w 101"/>
                  <a:gd name="T11" fmla="*/ 97 h 232"/>
                  <a:gd name="T12" fmla="*/ 43 w 101"/>
                  <a:gd name="T13" fmla="*/ 92 h 232"/>
                  <a:gd name="T14" fmla="*/ 45 w 101"/>
                  <a:gd name="T15" fmla="*/ 97 h 232"/>
                  <a:gd name="T16" fmla="*/ 45 w 101"/>
                  <a:gd name="T17" fmla="*/ 98 h 232"/>
                  <a:gd name="T18" fmla="*/ 46 w 101"/>
                  <a:gd name="T19" fmla="*/ 99 h 232"/>
                  <a:gd name="T20" fmla="*/ 46 w 101"/>
                  <a:gd name="T21" fmla="*/ 100 h 232"/>
                  <a:gd name="T22" fmla="*/ 48 w 101"/>
                  <a:gd name="T23" fmla="*/ 101 h 232"/>
                  <a:gd name="T24" fmla="*/ 49 w 101"/>
                  <a:gd name="T25" fmla="*/ 101 h 232"/>
                  <a:gd name="T26" fmla="*/ 50 w 101"/>
                  <a:gd name="T27" fmla="*/ 101 h 232"/>
                  <a:gd name="T28" fmla="*/ 51 w 101"/>
                  <a:gd name="T29" fmla="*/ 101 h 232"/>
                  <a:gd name="T30" fmla="*/ 51 w 101"/>
                  <a:gd name="T31" fmla="*/ 101 h 232"/>
                  <a:gd name="T32" fmla="*/ 51 w 101"/>
                  <a:gd name="T33" fmla="*/ 101 h 232"/>
                  <a:gd name="T34" fmla="*/ 51 w 101"/>
                  <a:gd name="T35" fmla="*/ 101 h 232"/>
                  <a:gd name="T36" fmla="*/ 52 w 101"/>
                  <a:gd name="T37" fmla="*/ 101 h 232"/>
                  <a:gd name="T38" fmla="*/ 53 w 101"/>
                  <a:gd name="T39" fmla="*/ 100 h 232"/>
                  <a:gd name="T40" fmla="*/ 53 w 101"/>
                  <a:gd name="T41" fmla="*/ 100 h 232"/>
                  <a:gd name="T42" fmla="*/ 53 w 101"/>
                  <a:gd name="T43" fmla="*/ 100 h 232"/>
                  <a:gd name="T44" fmla="*/ 54 w 101"/>
                  <a:gd name="T45" fmla="*/ 98 h 232"/>
                  <a:gd name="T46" fmla="*/ 54 w 101"/>
                  <a:gd name="T47" fmla="*/ 98 h 232"/>
                  <a:gd name="T48" fmla="*/ 54 w 101"/>
                  <a:gd name="T49" fmla="*/ 97 h 232"/>
                  <a:gd name="T50" fmla="*/ 54 w 101"/>
                  <a:gd name="T51" fmla="*/ 97 h 232"/>
                  <a:gd name="T52" fmla="*/ 54 w 101"/>
                  <a:gd name="T53" fmla="*/ 97 h 232"/>
                  <a:gd name="T54" fmla="*/ 54 w 101"/>
                  <a:gd name="T55" fmla="*/ 97 h 232"/>
                  <a:gd name="T56" fmla="*/ 54 w 101"/>
                  <a:gd name="T57" fmla="*/ 96 h 232"/>
                  <a:gd name="T58" fmla="*/ 54 w 101"/>
                  <a:gd name="T59" fmla="*/ 96 h 232"/>
                  <a:gd name="T60" fmla="*/ 53 w 101"/>
                  <a:gd name="T61" fmla="*/ 92 h 232"/>
                  <a:gd name="T62" fmla="*/ 71 w 101"/>
                  <a:gd name="T63" fmla="*/ 65 h 232"/>
                  <a:gd name="T64" fmla="*/ 73 w 101"/>
                  <a:gd name="T65" fmla="*/ 73 h 232"/>
                  <a:gd name="T66" fmla="*/ 74 w 101"/>
                  <a:gd name="T67" fmla="*/ 74 h 232"/>
                  <a:gd name="T68" fmla="*/ 76 w 101"/>
                  <a:gd name="T69" fmla="*/ 73 h 232"/>
                  <a:gd name="T70" fmla="*/ 78 w 101"/>
                  <a:gd name="T71" fmla="*/ 73 h 232"/>
                  <a:gd name="T72" fmla="*/ 78 w 101"/>
                  <a:gd name="T73" fmla="*/ 78 h 232"/>
                  <a:gd name="T74" fmla="*/ 82 w 101"/>
                  <a:gd name="T75" fmla="*/ 75 h 232"/>
                  <a:gd name="T76" fmla="*/ 83 w 101"/>
                  <a:gd name="T77" fmla="*/ 73 h 232"/>
                  <a:gd name="T78" fmla="*/ 83 w 101"/>
                  <a:gd name="T79" fmla="*/ 72 h 232"/>
                  <a:gd name="T80" fmla="*/ 79 w 101"/>
                  <a:gd name="T81" fmla="*/ 59 h 232"/>
                  <a:gd name="T82" fmla="*/ 58 w 101"/>
                  <a:gd name="T83" fmla="*/ 171 h 232"/>
                  <a:gd name="T84" fmla="*/ 48 w 101"/>
                  <a:gd name="T85" fmla="*/ 101 h 232"/>
                  <a:gd name="T86" fmla="*/ 48 w 101"/>
                  <a:gd name="T87" fmla="*/ 101 h 232"/>
                  <a:gd name="T88" fmla="*/ 54 w 101"/>
                  <a:gd name="T89" fmla="*/ 99 h 232"/>
                  <a:gd name="T90" fmla="*/ 54 w 101"/>
                  <a:gd name="T91" fmla="*/ 99 h 232"/>
                  <a:gd name="T92" fmla="*/ 45 w 101"/>
                  <a:gd name="T93" fmla="*/ 98 h 232"/>
                  <a:gd name="T94" fmla="*/ 45 w 101"/>
                  <a:gd name="T95" fmla="*/ 98 h 232"/>
                  <a:gd name="T96" fmla="*/ 32 w 101"/>
                  <a:gd name="T97" fmla="*/ 81 h 232"/>
                  <a:gd name="T98" fmla="*/ 38 w 101"/>
                  <a:gd name="T99" fmla="*/ 77 h 232"/>
                  <a:gd name="T100" fmla="*/ 45 w 101"/>
                  <a:gd name="T101" fmla="*/ 72 h 232"/>
                  <a:gd name="T102" fmla="*/ 50 w 101"/>
                  <a:gd name="T103" fmla="*/ 26 h 232"/>
                  <a:gd name="T104" fmla="*/ 67 w 101"/>
                  <a:gd name="T105" fmla="*/ 56 h 232"/>
                  <a:gd name="T106" fmla="*/ 45 w 101"/>
                  <a:gd name="T107" fmla="*/ 72 h 232"/>
                  <a:gd name="T108" fmla="*/ 64 w 101"/>
                  <a:gd name="T109" fmla="*/ 30 h 232"/>
                  <a:gd name="T110" fmla="*/ 55 w 101"/>
                  <a:gd name="T111" fmla="*/ 9 h 232"/>
                  <a:gd name="T112" fmla="*/ 36 w 101"/>
                  <a:gd name="T113" fmla="*/ 2 h 232"/>
                  <a:gd name="T114" fmla="*/ 96 w 101"/>
                  <a:gd name="T115" fmla="*/ 11 h 232"/>
                  <a:gd name="T116" fmla="*/ 94 w 101"/>
                  <a:gd name="T117" fmla="*/ 3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232">
                    <a:moveTo>
                      <a:pt x="25" y="232"/>
                    </a:moveTo>
                    <a:cubicBezTo>
                      <a:pt x="32" y="230"/>
                      <a:pt x="38" y="229"/>
                      <a:pt x="43" y="227"/>
                    </a:cubicBezTo>
                    <a:cubicBezTo>
                      <a:pt x="43" y="228"/>
                      <a:pt x="43" y="228"/>
                      <a:pt x="43" y="228"/>
                    </a:cubicBezTo>
                    <a:cubicBezTo>
                      <a:pt x="43" y="228"/>
                      <a:pt x="42" y="228"/>
                      <a:pt x="42" y="228"/>
                    </a:cubicBezTo>
                    <a:cubicBezTo>
                      <a:pt x="39" y="229"/>
                      <a:pt x="35" y="230"/>
                      <a:pt x="31" y="231"/>
                    </a:cubicBezTo>
                    <a:cubicBezTo>
                      <a:pt x="25" y="232"/>
                      <a:pt x="25" y="232"/>
                      <a:pt x="25" y="232"/>
                    </a:cubicBezTo>
                    <a:moveTo>
                      <a:pt x="0" y="182"/>
                    </a:moveTo>
                    <a:cubicBezTo>
                      <a:pt x="19" y="123"/>
                      <a:pt x="19" y="123"/>
                      <a:pt x="19" y="123"/>
                    </a:cubicBezTo>
                    <a:cubicBezTo>
                      <a:pt x="19" y="123"/>
                      <a:pt x="19" y="123"/>
                      <a:pt x="19" y="122"/>
                    </a:cubicBezTo>
                    <a:cubicBezTo>
                      <a:pt x="19" y="122"/>
                      <a:pt x="20" y="121"/>
                      <a:pt x="20" y="120"/>
                    </a:cubicBezTo>
                    <a:cubicBezTo>
                      <a:pt x="20" y="120"/>
                      <a:pt x="20" y="120"/>
                      <a:pt x="20" y="120"/>
                    </a:cubicBezTo>
                    <a:cubicBezTo>
                      <a:pt x="27" y="97"/>
                      <a:pt x="27" y="97"/>
                      <a:pt x="27" y="97"/>
                    </a:cubicBezTo>
                    <a:cubicBezTo>
                      <a:pt x="32" y="93"/>
                      <a:pt x="37" y="90"/>
                      <a:pt x="41" y="86"/>
                    </a:cubicBezTo>
                    <a:cubicBezTo>
                      <a:pt x="42" y="88"/>
                      <a:pt x="43" y="90"/>
                      <a:pt x="43" y="92"/>
                    </a:cubicBezTo>
                    <a:cubicBezTo>
                      <a:pt x="44" y="94"/>
                      <a:pt x="44" y="95"/>
                      <a:pt x="45" y="96"/>
                    </a:cubicBezTo>
                    <a:cubicBezTo>
                      <a:pt x="45" y="97"/>
                      <a:pt x="45" y="97"/>
                      <a:pt x="45" y="97"/>
                    </a:cubicBezTo>
                    <a:cubicBezTo>
                      <a:pt x="45" y="98"/>
                      <a:pt x="45" y="98"/>
                      <a:pt x="45" y="98"/>
                    </a:cubicBezTo>
                    <a:cubicBezTo>
                      <a:pt x="45" y="98"/>
                      <a:pt x="45" y="98"/>
                      <a:pt x="45" y="98"/>
                    </a:cubicBezTo>
                    <a:cubicBezTo>
                      <a:pt x="45" y="98"/>
                      <a:pt x="45" y="99"/>
                      <a:pt x="45" y="99"/>
                    </a:cubicBezTo>
                    <a:cubicBezTo>
                      <a:pt x="45" y="99"/>
                      <a:pt x="45" y="99"/>
                      <a:pt x="46" y="99"/>
                    </a:cubicBezTo>
                    <a:cubicBezTo>
                      <a:pt x="46" y="99"/>
                      <a:pt x="46" y="99"/>
                      <a:pt x="46" y="100"/>
                    </a:cubicBezTo>
                    <a:cubicBezTo>
                      <a:pt x="46" y="100"/>
                      <a:pt x="46" y="100"/>
                      <a:pt x="46" y="100"/>
                    </a:cubicBezTo>
                    <a:cubicBezTo>
                      <a:pt x="46" y="100"/>
                      <a:pt x="46" y="100"/>
                      <a:pt x="47" y="100"/>
                    </a:cubicBezTo>
                    <a:cubicBezTo>
                      <a:pt x="47" y="101"/>
                      <a:pt x="48" y="101"/>
                      <a:pt x="48" y="101"/>
                    </a:cubicBezTo>
                    <a:cubicBezTo>
                      <a:pt x="48" y="101"/>
                      <a:pt x="49" y="101"/>
                      <a:pt x="49" y="101"/>
                    </a:cubicBezTo>
                    <a:cubicBezTo>
                      <a:pt x="49" y="101"/>
                      <a:pt x="49" y="101"/>
                      <a:pt x="49" y="101"/>
                    </a:cubicBezTo>
                    <a:cubicBezTo>
                      <a:pt x="49" y="101"/>
                      <a:pt x="49" y="101"/>
                      <a:pt x="49" y="101"/>
                    </a:cubicBezTo>
                    <a:cubicBezTo>
                      <a:pt x="49" y="101"/>
                      <a:pt x="50" y="101"/>
                      <a:pt x="50" y="101"/>
                    </a:cubicBezTo>
                    <a:cubicBezTo>
                      <a:pt x="50" y="101"/>
                      <a:pt x="50" y="101"/>
                      <a:pt x="50" y="101"/>
                    </a:cubicBezTo>
                    <a:cubicBezTo>
                      <a:pt x="50" y="101"/>
                      <a:pt x="50" y="101"/>
                      <a:pt x="51" y="101"/>
                    </a:cubicBezTo>
                    <a:cubicBezTo>
                      <a:pt x="51" y="101"/>
                      <a:pt x="51" y="101"/>
                      <a:pt x="51" y="101"/>
                    </a:cubicBezTo>
                    <a:cubicBezTo>
                      <a:pt x="51" y="101"/>
                      <a:pt x="51" y="101"/>
                      <a:pt x="51" y="101"/>
                    </a:cubicBezTo>
                    <a:cubicBezTo>
                      <a:pt x="51" y="101"/>
                      <a:pt x="51" y="101"/>
                      <a:pt x="51" y="101"/>
                    </a:cubicBezTo>
                    <a:cubicBezTo>
                      <a:pt x="51" y="101"/>
                      <a:pt x="51" y="101"/>
                      <a:pt x="51" y="101"/>
                    </a:cubicBezTo>
                    <a:cubicBezTo>
                      <a:pt x="51" y="101"/>
                      <a:pt x="51" y="101"/>
                      <a:pt x="51" y="101"/>
                    </a:cubicBezTo>
                    <a:cubicBezTo>
                      <a:pt x="51" y="101"/>
                      <a:pt x="51" y="101"/>
                      <a:pt x="51" y="101"/>
                    </a:cubicBezTo>
                    <a:cubicBezTo>
                      <a:pt x="51" y="101"/>
                      <a:pt x="51" y="101"/>
                      <a:pt x="51" y="101"/>
                    </a:cubicBezTo>
                    <a:cubicBezTo>
                      <a:pt x="51" y="101"/>
                      <a:pt x="52" y="101"/>
                      <a:pt x="52" y="101"/>
                    </a:cubicBezTo>
                    <a:cubicBezTo>
                      <a:pt x="52" y="100"/>
                      <a:pt x="53" y="100"/>
                      <a:pt x="53" y="100"/>
                    </a:cubicBezTo>
                    <a:cubicBezTo>
                      <a:pt x="53" y="100"/>
                      <a:pt x="53" y="100"/>
                      <a:pt x="53" y="100"/>
                    </a:cubicBezTo>
                    <a:cubicBezTo>
                      <a:pt x="53" y="100"/>
                      <a:pt x="53" y="100"/>
                      <a:pt x="53" y="100"/>
                    </a:cubicBezTo>
                    <a:cubicBezTo>
                      <a:pt x="53" y="100"/>
                      <a:pt x="53" y="100"/>
                      <a:pt x="53" y="100"/>
                    </a:cubicBezTo>
                    <a:cubicBezTo>
                      <a:pt x="53" y="100"/>
                      <a:pt x="53" y="100"/>
                      <a:pt x="53" y="100"/>
                    </a:cubicBezTo>
                    <a:cubicBezTo>
                      <a:pt x="53" y="100"/>
                      <a:pt x="53" y="100"/>
                      <a:pt x="53" y="100"/>
                    </a:cubicBezTo>
                    <a:cubicBezTo>
                      <a:pt x="53" y="100"/>
                      <a:pt x="53" y="100"/>
                      <a:pt x="53" y="99"/>
                    </a:cubicBezTo>
                    <a:cubicBezTo>
                      <a:pt x="54" y="99"/>
                      <a:pt x="54" y="99"/>
                      <a:pt x="54" y="98"/>
                    </a:cubicBezTo>
                    <a:cubicBezTo>
                      <a:pt x="54" y="98"/>
                      <a:pt x="54" y="98"/>
                      <a:pt x="54" y="98"/>
                    </a:cubicBezTo>
                    <a:cubicBezTo>
                      <a:pt x="54" y="98"/>
                      <a:pt x="54" y="98"/>
                      <a:pt x="54" y="98"/>
                    </a:cubicBezTo>
                    <a:cubicBezTo>
                      <a:pt x="54" y="97"/>
                      <a:pt x="54" y="97"/>
                      <a:pt x="54" y="97"/>
                    </a:cubicBezTo>
                    <a:cubicBezTo>
                      <a:pt x="54" y="97"/>
                      <a:pt x="54" y="97"/>
                      <a:pt x="54" y="97"/>
                    </a:cubicBezTo>
                    <a:cubicBezTo>
                      <a:pt x="54" y="97"/>
                      <a:pt x="54" y="97"/>
                      <a:pt x="54" y="97"/>
                    </a:cubicBezTo>
                    <a:cubicBezTo>
                      <a:pt x="54" y="97"/>
                      <a:pt x="54" y="97"/>
                      <a:pt x="54" y="97"/>
                    </a:cubicBezTo>
                    <a:cubicBezTo>
                      <a:pt x="54" y="97"/>
                      <a:pt x="54" y="97"/>
                      <a:pt x="54" y="97"/>
                    </a:cubicBezTo>
                    <a:cubicBezTo>
                      <a:pt x="54" y="97"/>
                      <a:pt x="54" y="97"/>
                      <a:pt x="54" y="97"/>
                    </a:cubicBezTo>
                    <a:cubicBezTo>
                      <a:pt x="54" y="97"/>
                      <a:pt x="54" y="97"/>
                      <a:pt x="54" y="97"/>
                    </a:cubicBezTo>
                    <a:cubicBezTo>
                      <a:pt x="54" y="97"/>
                      <a:pt x="54" y="97"/>
                      <a:pt x="54" y="97"/>
                    </a:cubicBezTo>
                    <a:cubicBezTo>
                      <a:pt x="54" y="96"/>
                      <a:pt x="54" y="96"/>
                      <a:pt x="54" y="96"/>
                    </a:cubicBezTo>
                    <a:cubicBezTo>
                      <a:pt x="54" y="96"/>
                      <a:pt x="54" y="96"/>
                      <a:pt x="54" y="96"/>
                    </a:cubicBezTo>
                    <a:cubicBezTo>
                      <a:pt x="54" y="96"/>
                      <a:pt x="54" y="96"/>
                      <a:pt x="54" y="96"/>
                    </a:cubicBezTo>
                    <a:cubicBezTo>
                      <a:pt x="54" y="96"/>
                      <a:pt x="54" y="96"/>
                      <a:pt x="54" y="96"/>
                    </a:cubicBezTo>
                    <a:cubicBezTo>
                      <a:pt x="54" y="96"/>
                      <a:pt x="54" y="96"/>
                      <a:pt x="54" y="96"/>
                    </a:cubicBezTo>
                    <a:cubicBezTo>
                      <a:pt x="54" y="95"/>
                      <a:pt x="54" y="94"/>
                      <a:pt x="53" y="92"/>
                    </a:cubicBezTo>
                    <a:cubicBezTo>
                      <a:pt x="52" y="89"/>
                      <a:pt x="51" y="85"/>
                      <a:pt x="49" y="81"/>
                    </a:cubicBezTo>
                    <a:cubicBezTo>
                      <a:pt x="56" y="75"/>
                      <a:pt x="64" y="70"/>
                      <a:pt x="71" y="65"/>
                    </a:cubicBezTo>
                    <a:cubicBezTo>
                      <a:pt x="71" y="66"/>
                      <a:pt x="72" y="67"/>
                      <a:pt x="72" y="68"/>
                    </a:cubicBezTo>
                    <a:cubicBezTo>
                      <a:pt x="73" y="70"/>
                      <a:pt x="73" y="72"/>
                      <a:pt x="73" y="73"/>
                    </a:cubicBezTo>
                    <a:cubicBezTo>
                      <a:pt x="73" y="73"/>
                      <a:pt x="74" y="73"/>
                      <a:pt x="74" y="74"/>
                    </a:cubicBezTo>
                    <a:cubicBezTo>
                      <a:pt x="74" y="74"/>
                      <a:pt x="74" y="74"/>
                      <a:pt x="74" y="74"/>
                    </a:cubicBezTo>
                    <a:cubicBezTo>
                      <a:pt x="74" y="74"/>
                      <a:pt x="74" y="74"/>
                      <a:pt x="74" y="74"/>
                    </a:cubicBezTo>
                    <a:cubicBezTo>
                      <a:pt x="76" y="73"/>
                      <a:pt x="76" y="73"/>
                      <a:pt x="76" y="73"/>
                    </a:cubicBezTo>
                    <a:cubicBezTo>
                      <a:pt x="78" y="73"/>
                      <a:pt x="78" y="73"/>
                      <a:pt x="78" y="73"/>
                    </a:cubicBezTo>
                    <a:cubicBezTo>
                      <a:pt x="78" y="73"/>
                      <a:pt x="78" y="73"/>
                      <a:pt x="78" y="73"/>
                    </a:cubicBezTo>
                    <a:cubicBezTo>
                      <a:pt x="78" y="73"/>
                      <a:pt x="78" y="73"/>
                      <a:pt x="78" y="73"/>
                    </a:cubicBezTo>
                    <a:cubicBezTo>
                      <a:pt x="78" y="78"/>
                      <a:pt x="78" y="78"/>
                      <a:pt x="78" y="78"/>
                    </a:cubicBezTo>
                    <a:cubicBezTo>
                      <a:pt x="78" y="78"/>
                      <a:pt x="78" y="78"/>
                      <a:pt x="78" y="78"/>
                    </a:cubicBezTo>
                    <a:cubicBezTo>
                      <a:pt x="80" y="78"/>
                      <a:pt x="82" y="77"/>
                      <a:pt x="82" y="75"/>
                    </a:cubicBezTo>
                    <a:cubicBezTo>
                      <a:pt x="82" y="75"/>
                      <a:pt x="82" y="75"/>
                      <a:pt x="82" y="75"/>
                    </a:cubicBezTo>
                    <a:cubicBezTo>
                      <a:pt x="83" y="74"/>
                      <a:pt x="83" y="74"/>
                      <a:pt x="83" y="73"/>
                    </a:cubicBezTo>
                    <a:cubicBezTo>
                      <a:pt x="83" y="73"/>
                      <a:pt x="83" y="72"/>
                      <a:pt x="83" y="72"/>
                    </a:cubicBezTo>
                    <a:cubicBezTo>
                      <a:pt x="83" y="72"/>
                      <a:pt x="83" y="72"/>
                      <a:pt x="83" y="72"/>
                    </a:cubicBezTo>
                    <a:cubicBezTo>
                      <a:pt x="83" y="71"/>
                      <a:pt x="82" y="70"/>
                      <a:pt x="82" y="68"/>
                    </a:cubicBezTo>
                    <a:cubicBezTo>
                      <a:pt x="81" y="66"/>
                      <a:pt x="80" y="63"/>
                      <a:pt x="79" y="59"/>
                    </a:cubicBezTo>
                    <a:cubicBezTo>
                      <a:pt x="83" y="56"/>
                      <a:pt x="86" y="53"/>
                      <a:pt x="90" y="51"/>
                    </a:cubicBezTo>
                    <a:cubicBezTo>
                      <a:pt x="58" y="171"/>
                      <a:pt x="58" y="171"/>
                      <a:pt x="58" y="171"/>
                    </a:cubicBezTo>
                    <a:cubicBezTo>
                      <a:pt x="37" y="176"/>
                      <a:pt x="16" y="180"/>
                      <a:pt x="0" y="182"/>
                    </a:cubicBezTo>
                    <a:moveTo>
                      <a:pt x="48" y="101"/>
                    </a:moveTo>
                    <a:cubicBezTo>
                      <a:pt x="48" y="101"/>
                      <a:pt x="48" y="101"/>
                      <a:pt x="48" y="101"/>
                    </a:cubicBezTo>
                    <a:cubicBezTo>
                      <a:pt x="48" y="101"/>
                      <a:pt x="48" y="101"/>
                      <a:pt x="48" y="101"/>
                    </a:cubicBezTo>
                    <a:cubicBezTo>
                      <a:pt x="48" y="101"/>
                      <a:pt x="48" y="101"/>
                      <a:pt x="48" y="101"/>
                    </a:cubicBezTo>
                    <a:moveTo>
                      <a:pt x="54" y="99"/>
                    </a:moveTo>
                    <a:cubicBezTo>
                      <a:pt x="54" y="99"/>
                      <a:pt x="54" y="99"/>
                      <a:pt x="54" y="99"/>
                    </a:cubicBezTo>
                    <a:cubicBezTo>
                      <a:pt x="54" y="99"/>
                      <a:pt x="54" y="99"/>
                      <a:pt x="54" y="99"/>
                    </a:cubicBezTo>
                    <a:cubicBezTo>
                      <a:pt x="54" y="99"/>
                      <a:pt x="54" y="99"/>
                      <a:pt x="54" y="99"/>
                    </a:cubicBezTo>
                    <a:moveTo>
                      <a:pt x="45" y="98"/>
                    </a:moveTo>
                    <a:cubicBezTo>
                      <a:pt x="45" y="98"/>
                      <a:pt x="45" y="98"/>
                      <a:pt x="45" y="98"/>
                    </a:cubicBezTo>
                    <a:cubicBezTo>
                      <a:pt x="45" y="98"/>
                      <a:pt x="45" y="98"/>
                      <a:pt x="45" y="98"/>
                    </a:cubicBezTo>
                    <a:cubicBezTo>
                      <a:pt x="45" y="98"/>
                      <a:pt x="45" y="98"/>
                      <a:pt x="45" y="98"/>
                    </a:cubicBezTo>
                    <a:moveTo>
                      <a:pt x="32" y="81"/>
                    </a:moveTo>
                    <a:cubicBezTo>
                      <a:pt x="35" y="72"/>
                      <a:pt x="35" y="72"/>
                      <a:pt x="35" y="72"/>
                    </a:cubicBezTo>
                    <a:cubicBezTo>
                      <a:pt x="36" y="74"/>
                      <a:pt x="37" y="76"/>
                      <a:pt x="38" y="77"/>
                    </a:cubicBezTo>
                    <a:cubicBezTo>
                      <a:pt x="36" y="79"/>
                      <a:pt x="34" y="80"/>
                      <a:pt x="32" y="81"/>
                    </a:cubicBezTo>
                    <a:moveTo>
                      <a:pt x="45" y="72"/>
                    </a:moveTo>
                    <a:cubicBezTo>
                      <a:pt x="44" y="68"/>
                      <a:pt x="42" y="64"/>
                      <a:pt x="39" y="60"/>
                    </a:cubicBezTo>
                    <a:cubicBezTo>
                      <a:pt x="50" y="26"/>
                      <a:pt x="50" y="26"/>
                      <a:pt x="50" y="26"/>
                    </a:cubicBezTo>
                    <a:cubicBezTo>
                      <a:pt x="57" y="35"/>
                      <a:pt x="63" y="45"/>
                      <a:pt x="66" y="54"/>
                    </a:cubicBezTo>
                    <a:cubicBezTo>
                      <a:pt x="67" y="55"/>
                      <a:pt x="67" y="55"/>
                      <a:pt x="67" y="56"/>
                    </a:cubicBezTo>
                    <a:cubicBezTo>
                      <a:pt x="67" y="56"/>
                      <a:pt x="66" y="57"/>
                      <a:pt x="66" y="57"/>
                    </a:cubicBezTo>
                    <a:cubicBezTo>
                      <a:pt x="59" y="62"/>
                      <a:pt x="52" y="67"/>
                      <a:pt x="45" y="72"/>
                    </a:cubicBezTo>
                    <a:moveTo>
                      <a:pt x="75" y="50"/>
                    </a:moveTo>
                    <a:cubicBezTo>
                      <a:pt x="72" y="44"/>
                      <a:pt x="69" y="37"/>
                      <a:pt x="64" y="30"/>
                    </a:cubicBezTo>
                    <a:cubicBezTo>
                      <a:pt x="61" y="25"/>
                      <a:pt x="57" y="20"/>
                      <a:pt x="53" y="16"/>
                    </a:cubicBezTo>
                    <a:cubicBezTo>
                      <a:pt x="55" y="9"/>
                      <a:pt x="55" y="9"/>
                      <a:pt x="55" y="9"/>
                    </a:cubicBezTo>
                    <a:cubicBezTo>
                      <a:pt x="37" y="3"/>
                      <a:pt x="37" y="3"/>
                      <a:pt x="37" y="3"/>
                    </a:cubicBezTo>
                    <a:cubicBezTo>
                      <a:pt x="37" y="3"/>
                      <a:pt x="36" y="3"/>
                      <a:pt x="36" y="2"/>
                    </a:cubicBezTo>
                    <a:cubicBezTo>
                      <a:pt x="36" y="0"/>
                      <a:pt x="36" y="0"/>
                      <a:pt x="36" y="0"/>
                    </a:cubicBezTo>
                    <a:cubicBezTo>
                      <a:pt x="51" y="6"/>
                      <a:pt x="71" y="11"/>
                      <a:pt x="96" y="11"/>
                    </a:cubicBezTo>
                    <a:cubicBezTo>
                      <a:pt x="97" y="11"/>
                      <a:pt x="99" y="11"/>
                      <a:pt x="101" y="11"/>
                    </a:cubicBezTo>
                    <a:cubicBezTo>
                      <a:pt x="94" y="36"/>
                      <a:pt x="94" y="36"/>
                      <a:pt x="94" y="36"/>
                    </a:cubicBezTo>
                    <a:cubicBezTo>
                      <a:pt x="88" y="40"/>
                      <a:pt x="82" y="45"/>
                      <a:pt x="75" y="50"/>
                    </a:cubicBezTo>
                  </a:path>
                </a:pathLst>
              </a:custGeom>
              <a:solidFill>
                <a:srgbClr val="3837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7" name="íṥḻíḑê">
                <a:extLst>
                  <a:ext uri="{FF2B5EF4-FFF2-40B4-BE49-F238E27FC236}">
                    <a16:creationId xmlns:a16="http://schemas.microsoft.com/office/drawing/2014/main" xmlns="" id="{161338F9-18B4-4699-90A2-AAFCAC04C610}"/>
                  </a:ext>
                </a:extLst>
              </p:cNvPr>
              <p:cNvSpPr/>
              <p:nvPr/>
            </p:nvSpPr>
            <p:spPr bwMode="auto">
              <a:xfrm>
                <a:off x="6408" y="1663"/>
                <a:ext cx="30" cy="26"/>
              </a:xfrm>
              <a:custGeom>
                <a:avLst/>
                <a:gdLst>
                  <a:gd name="T0" fmla="*/ 0 w 67"/>
                  <a:gd name="T1" fmla="*/ 61 h 61"/>
                  <a:gd name="T2" fmla="*/ 5 w 67"/>
                  <a:gd name="T3" fmla="*/ 45 h 61"/>
                  <a:gd name="T4" fmla="*/ 11 w 67"/>
                  <a:gd name="T5" fmla="*/ 41 h 61"/>
                  <a:gd name="T6" fmla="*/ 11 w 67"/>
                  <a:gd name="T7" fmla="*/ 41 h 61"/>
                  <a:gd name="T8" fmla="*/ 14 w 67"/>
                  <a:gd name="T9" fmla="*/ 50 h 61"/>
                  <a:gd name="T10" fmla="*/ 0 w 67"/>
                  <a:gd name="T11" fmla="*/ 61 h 61"/>
                  <a:gd name="T12" fmla="*/ 22 w 67"/>
                  <a:gd name="T13" fmla="*/ 45 h 61"/>
                  <a:gd name="T14" fmla="*/ 18 w 67"/>
                  <a:gd name="T15" fmla="*/ 36 h 61"/>
                  <a:gd name="T16" fmla="*/ 39 w 67"/>
                  <a:gd name="T17" fmla="*/ 21 h 61"/>
                  <a:gd name="T18" fmla="*/ 40 w 67"/>
                  <a:gd name="T19" fmla="*/ 20 h 61"/>
                  <a:gd name="T20" fmla="*/ 44 w 67"/>
                  <a:gd name="T21" fmla="*/ 29 h 61"/>
                  <a:gd name="T22" fmla="*/ 22 w 67"/>
                  <a:gd name="T23" fmla="*/ 45 h 61"/>
                  <a:gd name="T24" fmla="*/ 52 w 67"/>
                  <a:gd name="T25" fmla="*/ 23 h 61"/>
                  <a:gd name="T26" fmla="*/ 48 w 67"/>
                  <a:gd name="T27" fmla="*/ 14 h 61"/>
                  <a:gd name="T28" fmla="*/ 67 w 67"/>
                  <a:gd name="T29" fmla="*/ 0 h 61"/>
                  <a:gd name="T30" fmla="*/ 63 w 67"/>
                  <a:gd name="T31" fmla="*/ 15 h 61"/>
                  <a:gd name="T32" fmla="*/ 52 w 67"/>
                  <a:gd name="T33" fmla="*/ 2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1">
                    <a:moveTo>
                      <a:pt x="0" y="61"/>
                    </a:moveTo>
                    <a:cubicBezTo>
                      <a:pt x="5" y="45"/>
                      <a:pt x="5" y="45"/>
                      <a:pt x="5" y="45"/>
                    </a:cubicBezTo>
                    <a:cubicBezTo>
                      <a:pt x="7" y="44"/>
                      <a:pt x="9" y="43"/>
                      <a:pt x="11" y="41"/>
                    </a:cubicBezTo>
                    <a:cubicBezTo>
                      <a:pt x="11" y="41"/>
                      <a:pt x="11" y="41"/>
                      <a:pt x="11" y="41"/>
                    </a:cubicBezTo>
                    <a:cubicBezTo>
                      <a:pt x="12" y="45"/>
                      <a:pt x="13" y="48"/>
                      <a:pt x="14" y="50"/>
                    </a:cubicBezTo>
                    <a:cubicBezTo>
                      <a:pt x="10" y="54"/>
                      <a:pt x="5" y="57"/>
                      <a:pt x="0" y="61"/>
                    </a:cubicBezTo>
                    <a:moveTo>
                      <a:pt x="22" y="45"/>
                    </a:moveTo>
                    <a:cubicBezTo>
                      <a:pt x="21" y="42"/>
                      <a:pt x="20" y="39"/>
                      <a:pt x="18" y="36"/>
                    </a:cubicBezTo>
                    <a:cubicBezTo>
                      <a:pt x="25" y="31"/>
                      <a:pt x="32" y="26"/>
                      <a:pt x="39" y="21"/>
                    </a:cubicBezTo>
                    <a:cubicBezTo>
                      <a:pt x="39" y="21"/>
                      <a:pt x="40" y="20"/>
                      <a:pt x="40" y="20"/>
                    </a:cubicBezTo>
                    <a:cubicBezTo>
                      <a:pt x="42" y="23"/>
                      <a:pt x="43" y="26"/>
                      <a:pt x="44" y="29"/>
                    </a:cubicBezTo>
                    <a:cubicBezTo>
                      <a:pt x="37" y="34"/>
                      <a:pt x="29" y="39"/>
                      <a:pt x="22" y="45"/>
                    </a:cubicBezTo>
                    <a:moveTo>
                      <a:pt x="52" y="23"/>
                    </a:moveTo>
                    <a:cubicBezTo>
                      <a:pt x="51" y="21"/>
                      <a:pt x="49" y="17"/>
                      <a:pt x="48" y="14"/>
                    </a:cubicBezTo>
                    <a:cubicBezTo>
                      <a:pt x="55" y="9"/>
                      <a:pt x="61" y="4"/>
                      <a:pt x="67" y="0"/>
                    </a:cubicBezTo>
                    <a:cubicBezTo>
                      <a:pt x="63" y="15"/>
                      <a:pt x="63" y="15"/>
                      <a:pt x="63" y="15"/>
                    </a:cubicBezTo>
                    <a:cubicBezTo>
                      <a:pt x="59" y="17"/>
                      <a:pt x="56" y="20"/>
                      <a:pt x="52" y="23"/>
                    </a:cubicBezTo>
                  </a:path>
                </a:pathLst>
              </a:custGeom>
              <a:solidFill>
                <a:srgbClr val="5A55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8" name="ïṡḷîḑé">
                <a:extLst>
                  <a:ext uri="{FF2B5EF4-FFF2-40B4-BE49-F238E27FC236}">
                    <a16:creationId xmlns:a16="http://schemas.microsoft.com/office/drawing/2014/main" xmlns="" id="{FF52D6A2-AF6A-419C-A3E7-36AAA98D7D81}"/>
                  </a:ext>
                </a:extLst>
              </p:cNvPr>
              <p:cNvSpPr/>
              <p:nvPr/>
            </p:nvSpPr>
            <p:spPr bwMode="auto">
              <a:xfrm>
                <a:off x="6405" y="1699"/>
                <a:ext cx="0" cy="2"/>
              </a:xfrm>
              <a:custGeom>
                <a:avLst/>
                <a:gdLst>
                  <a:gd name="T0" fmla="*/ 0 w 1"/>
                  <a:gd name="T1" fmla="*/ 3 h 3"/>
                  <a:gd name="T2" fmla="*/ 1 w 1"/>
                  <a:gd name="T3" fmla="*/ 0 h 3"/>
                  <a:gd name="T4" fmla="*/ 1 w 1"/>
                  <a:gd name="T5" fmla="*/ 0 h 3"/>
                  <a:gd name="T6" fmla="*/ 0 w 1"/>
                  <a:gd name="T7" fmla="*/ 2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1" y="0"/>
                      <a:pt x="1" y="0"/>
                      <a:pt x="1" y="0"/>
                    </a:cubicBezTo>
                    <a:cubicBezTo>
                      <a:pt x="1" y="0"/>
                      <a:pt x="1" y="0"/>
                      <a:pt x="1" y="0"/>
                    </a:cubicBezTo>
                    <a:cubicBezTo>
                      <a:pt x="1" y="1"/>
                      <a:pt x="0" y="2"/>
                      <a:pt x="0" y="2"/>
                    </a:cubicBezTo>
                    <a:cubicBezTo>
                      <a:pt x="0" y="3"/>
                      <a:pt x="0" y="3"/>
                      <a:pt x="0" y="3"/>
                    </a:cubicBezTo>
                  </a:path>
                </a:pathLst>
              </a:custGeom>
              <a:solidFill>
                <a:srgbClr val="5A55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9" name="iśḷïḍè">
                <a:extLst>
                  <a:ext uri="{FF2B5EF4-FFF2-40B4-BE49-F238E27FC236}">
                    <a16:creationId xmlns:a16="http://schemas.microsoft.com/office/drawing/2014/main" xmlns="" id="{F7B14879-4624-4AB1-8397-72D73781A696}"/>
                  </a:ext>
                </a:extLst>
              </p:cNvPr>
              <p:cNvSpPr/>
              <p:nvPr/>
            </p:nvSpPr>
            <p:spPr bwMode="auto">
              <a:xfrm>
                <a:off x="6412" y="1673"/>
                <a:ext cx="8" cy="18"/>
              </a:xfrm>
              <a:custGeom>
                <a:avLst/>
                <a:gdLst>
                  <a:gd name="T0" fmla="*/ 15 w 19"/>
                  <a:gd name="T1" fmla="*/ 41 h 41"/>
                  <a:gd name="T2" fmla="*/ 14 w 19"/>
                  <a:gd name="T3" fmla="*/ 41 h 41"/>
                  <a:gd name="T4" fmla="*/ 13 w 19"/>
                  <a:gd name="T5" fmla="*/ 41 h 41"/>
                  <a:gd name="T6" fmla="*/ 11 w 19"/>
                  <a:gd name="T7" fmla="*/ 40 h 41"/>
                  <a:gd name="T8" fmla="*/ 11 w 19"/>
                  <a:gd name="T9" fmla="*/ 39 h 41"/>
                  <a:gd name="T10" fmla="*/ 10 w 19"/>
                  <a:gd name="T11" fmla="*/ 38 h 41"/>
                  <a:gd name="T12" fmla="*/ 10 w 19"/>
                  <a:gd name="T13" fmla="*/ 37 h 41"/>
                  <a:gd name="T14" fmla="*/ 8 w 19"/>
                  <a:gd name="T15" fmla="*/ 32 h 41"/>
                  <a:gd name="T16" fmla="*/ 3 w 19"/>
                  <a:gd name="T17" fmla="*/ 17 h 41"/>
                  <a:gd name="T18" fmla="*/ 0 w 19"/>
                  <a:gd name="T19" fmla="*/ 12 h 41"/>
                  <a:gd name="T20" fmla="*/ 10 w 19"/>
                  <a:gd name="T21" fmla="*/ 12 h 41"/>
                  <a:gd name="T22" fmla="*/ 18 w 19"/>
                  <a:gd name="T23" fmla="*/ 32 h 41"/>
                  <a:gd name="T24" fmla="*/ 19 w 19"/>
                  <a:gd name="T25" fmla="*/ 36 h 41"/>
                  <a:gd name="T26" fmla="*/ 19 w 19"/>
                  <a:gd name="T27" fmla="*/ 36 h 41"/>
                  <a:gd name="T28" fmla="*/ 19 w 19"/>
                  <a:gd name="T29" fmla="*/ 37 h 41"/>
                  <a:gd name="T30" fmla="*/ 19 w 19"/>
                  <a:gd name="T31" fmla="*/ 37 h 41"/>
                  <a:gd name="T32" fmla="*/ 19 w 19"/>
                  <a:gd name="T33" fmla="*/ 37 h 41"/>
                  <a:gd name="T34" fmla="*/ 19 w 19"/>
                  <a:gd name="T35" fmla="*/ 37 h 41"/>
                  <a:gd name="T36" fmla="*/ 19 w 19"/>
                  <a:gd name="T37" fmla="*/ 38 h 41"/>
                  <a:gd name="T38" fmla="*/ 19 w 19"/>
                  <a:gd name="T39" fmla="*/ 38 h 41"/>
                  <a:gd name="T40" fmla="*/ 18 w 19"/>
                  <a:gd name="T41" fmla="*/ 40 h 41"/>
                  <a:gd name="T42" fmla="*/ 18 w 19"/>
                  <a:gd name="T43" fmla="*/ 40 h 41"/>
                  <a:gd name="T44" fmla="*/ 18 w 19"/>
                  <a:gd name="T45" fmla="*/ 40 h 41"/>
                  <a:gd name="T46" fmla="*/ 16 w 19"/>
                  <a:gd name="T47" fmla="*/ 41 h 41"/>
                  <a:gd name="T48" fmla="*/ 16 w 19"/>
                  <a:gd name="T49" fmla="*/ 41 h 41"/>
                  <a:gd name="T50" fmla="*/ 16 w 19"/>
                  <a:gd name="T51" fmla="*/ 41 h 41"/>
                  <a:gd name="T52" fmla="*/ 16 w 19"/>
                  <a:gd name="T53" fmla="*/ 41 h 41"/>
                  <a:gd name="T54" fmla="*/ 13 w 19"/>
                  <a:gd name="T55" fmla="*/ 41 h 41"/>
                  <a:gd name="T56" fmla="*/ 13 w 19"/>
                  <a:gd name="T57" fmla="*/ 41 h 41"/>
                  <a:gd name="T58" fmla="*/ 17 w 19"/>
                  <a:gd name="T59" fmla="*/ 41 h 41"/>
                  <a:gd name="T60" fmla="*/ 17 w 19"/>
                  <a:gd name="T61" fmla="*/ 41 h 41"/>
                  <a:gd name="T62" fmla="*/ 19 w 19"/>
                  <a:gd name="T63" fmla="*/ 39 h 41"/>
                  <a:gd name="T64" fmla="*/ 19 w 19"/>
                  <a:gd name="T65" fmla="*/ 39 h 41"/>
                  <a:gd name="T66" fmla="*/ 19 w 19"/>
                  <a:gd name="T67" fmla="*/ 39 h 41"/>
                  <a:gd name="T68" fmla="*/ 10 w 19"/>
                  <a:gd name="T69" fmla="*/ 38 h 41"/>
                  <a:gd name="T70" fmla="*/ 10 w 19"/>
                  <a:gd name="T71" fmla="*/ 38 h 41"/>
                  <a:gd name="T72" fmla="*/ 16 w 19"/>
                  <a:gd name="T73" fmla="*/ 41 h 41"/>
                  <a:gd name="T74" fmla="*/ 16 w 19"/>
                  <a:gd name="T7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41">
                    <a:moveTo>
                      <a:pt x="15" y="41"/>
                    </a:moveTo>
                    <a:cubicBezTo>
                      <a:pt x="15" y="41"/>
                      <a:pt x="15" y="41"/>
                      <a:pt x="15" y="41"/>
                    </a:cubicBezTo>
                    <a:cubicBezTo>
                      <a:pt x="15" y="41"/>
                      <a:pt x="14" y="41"/>
                      <a:pt x="14" y="41"/>
                    </a:cubicBezTo>
                    <a:cubicBezTo>
                      <a:pt x="14" y="41"/>
                      <a:pt x="14" y="41"/>
                      <a:pt x="14" y="41"/>
                    </a:cubicBezTo>
                    <a:cubicBezTo>
                      <a:pt x="14" y="41"/>
                      <a:pt x="14" y="41"/>
                      <a:pt x="14" y="41"/>
                    </a:cubicBezTo>
                    <a:cubicBezTo>
                      <a:pt x="14" y="41"/>
                      <a:pt x="13" y="41"/>
                      <a:pt x="13" y="41"/>
                    </a:cubicBezTo>
                    <a:cubicBezTo>
                      <a:pt x="13" y="41"/>
                      <a:pt x="12" y="41"/>
                      <a:pt x="12" y="40"/>
                    </a:cubicBezTo>
                    <a:cubicBezTo>
                      <a:pt x="11" y="40"/>
                      <a:pt x="11" y="40"/>
                      <a:pt x="11" y="40"/>
                    </a:cubicBezTo>
                    <a:cubicBezTo>
                      <a:pt x="11" y="40"/>
                      <a:pt x="11" y="40"/>
                      <a:pt x="11" y="40"/>
                    </a:cubicBezTo>
                    <a:cubicBezTo>
                      <a:pt x="11" y="39"/>
                      <a:pt x="11" y="39"/>
                      <a:pt x="11" y="39"/>
                    </a:cubicBezTo>
                    <a:cubicBezTo>
                      <a:pt x="10" y="39"/>
                      <a:pt x="10" y="39"/>
                      <a:pt x="10" y="39"/>
                    </a:cubicBezTo>
                    <a:cubicBezTo>
                      <a:pt x="10" y="39"/>
                      <a:pt x="10" y="38"/>
                      <a:pt x="10" y="38"/>
                    </a:cubicBezTo>
                    <a:cubicBezTo>
                      <a:pt x="10" y="38"/>
                      <a:pt x="10" y="38"/>
                      <a:pt x="10" y="38"/>
                    </a:cubicBezTo>
                    <a:cubicBezTo>
                      <a:pt x="10" y="37"/>
                      <a:pt x="10" y="37"/>
                      <a:pt x="10" y="37"/>
                    </a:cubicBezTo>
                    <a:cubicBezTo>
                      <a:pt x="10" y="37"/>
                      <a:pt x="10" y="37"/>
                      <a:pt x="10" y="36"/>
                    </a:cubicBezTo>
                    <a:cubicBezTo>
                      <a:pt x="9" y="35"/>
                      <a:pt x="9" y="34"/>
                      <a:pt x="8" y="32"/>
                    </a:cubicBezTo>
                    <a:cubicBezTo>
                      <a:pt x="8" y="30"/>
                      <a:pt x="7" y="28"/>
                      <a:pt x="6" y="26"/>
                    </a:cubicBezTo>
                    <a:cubicBezTo>
                      <a:pt x="5" y="24"/>
                      <a:pt x="4" y="21"/>
                      <a:pt x="3" y="17"/>
                    </a:cubicBezTo>
                    <a:cubicBezTo>
                      <a:pt x="3" y="17"/>
                      <a:pt x="3" y="17"/>
                      <a:pt x="3" y="17"/>
                    </a:cubicBezTo>
                    <a:cubicBezTo>
                      <a:pt x="2" y="16"/>
                      <a:pt x="1" y="14"/>
                      <a:pt x="0" y="12"/>
                    </a:cubicBezTo>
                    <a:cubicBezTo>
                      <a:pt x="4" y="0"/>
                      <a:pt x="4" y="0"/>
                      <a:pt x="4" y="0"/>
                    </a:cubicBezTo>
                    <a:cubicBezTo>
                      <a:pt x="7" y="4"/>
                      <a:pt x="9" y="8"/>
                      <a:pt x="10" y="12"/>
                    </a:cubicBezTo>
                    <a:cubicBezTo>
                      <a:pt x="12" y="15"/>
                      <a:pt x="13" y="18"/>
                      <a:pt x="14" y="21"/>
                    </a:cubicBezTo>
                    <a:cubicBezTo>
                      <a:pt x="16" y="25"/>
                      <a:pt x="17" y="29"/>
                      <a:pt x="18" y="32"/>
                    </a:cubicBezTo>
                    <a:cubicBezTo>
                      <a:pt x="19" y="34"/>
                      <a:pt x="19" y="35"/>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8"/>
                    </a:cubicBezTo>
                    <a:cubicBezTo>
                      <a:pt x="19" y="38"/>
                      <a:pt x="19" y="38"/>
                      <a:pt x="19" y="38"/>
                    </a:cubicBezTo>
                    <a:cubicBezTo>
                      <a:pt x="19" y="38"/>
                      <a:pt x="19" y="38"/>
                      <a:pt x="19" y="38"/>
                    </a:cubicBezTo>
                    <a:cubicBezTo>
                      <a:pt x="19" y="39"/>
                      <a:pt x="19"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7" y="40"/>
                      <a:pt x="17" y="41"/>
                    </a:cubicBezTo>
                    <a:cubicBezTo>
                      <a:pt x="17"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5" y="41"/>
                      <a:pt x="15" y="41"/>
                      <a:pt x="15" y="41"/>
                    </a:cubicBezTo>
                    <a:moveTo>
                      <a:pt x="13" y="41"/>
                    </a:moveTo>
                    <a:cubicBezTo>
                      <a:pt x="13" y="41"/>
                      <a:pt x="13" y="41"/>
                      <a:pt x="13" y="41"/>
                    </a:cubicBezTo>
                    <a:cubicBezTo>
                      <a:pt x="13" y="41"/>
                      <a:pt x="13" y="41"/>
                      <a:pt x="13" y="41"/>
                    </a:cubicBezTo>
                    <a:cubicBezTo>
                      <a:pt x="13" y="41"/>
                      <a:pt x="13" y="41"/>
                      <a:pt x="13" y="41"/>
                    </a:cubicBezTo>
                    <a:moveTo>
                      <a:pt x="17" y="41"/>
                    </a:moveTo>
                    <a:cubicBezTo>
                      <a:pt x="17" y="41"/>
                      <a:pt x="17" y="41"/>
                      <a:pt x="17" y="41"/>
                    </a:cubicBezTo>
                    <a:cubicBezTo>
                      <a:pt x="17" y="41"/>
                      <a:pt x="17" y="41"/>
                      <a:pt x="17" y="41"/>
                    </a:cubicBezTo>
                    <a:cubicBezTo>
                      <a:pt x="17" y="41"/>
                      <a:pt x="17" y="41"/>
                      <a:pt x="17" y="41"/>
                    </a:cubicBezTo>
                    <a:moveTo>
                      <a:pt x="19" y="39"/>
                    </a:moveTo>
                    <a:cubicBezTo>
                      <a:pt x="19" y="39"/>
                      <a:pt x="19" y="39"/>
                      <a:pt x="19" y="39"/>
                    </a:cubicBezTo>
                    <a:cubicBezTo>
                      <a:pt x="19" y="39"/>
                      <a:pt x="19" y="39"/>
                      <a:pt x="19" y="39"/>
                    </a:cubicBezTo>
                    <a:cubicBezTo>
                      <a:pt x="19" y="39"/>
                      <a:pt x="19" y="39"/>
                      <a:pt x="19" y="39"/>
                    </a:cubicBezTo>
                    <a:moveTo>
                      <a:pt x="19" y="39"/>
                    </a:moveTo>
                    <a:cubicBezTo>
                      <a:pt x="19" y="39"/>
                      <a:pt x="19" y="39"/>
                      <a:pt x="19" y="39"/>
                    </a:cubicBezTo>
                    <a:moveTo>
                      <a:pt x="10" y="38"/>
                    </a:moveTo>
                    <a:cubicBezTo>
                      <a:pt x="10" y="38"/>
                      <a:pt x="10" y="38"/>
                      <a:pt x="10" y="38"/>
                    </a:cubicBezTo>
                    <a:cubicBezTo>
                      <a:pt x="10" y="38"/>
                      <a:pt x="10" y="38"/>
                      <a:pt x="10" y="38"/>
                    </a:cubicBezTo>
                    <a:cubicBezTo>
                      <a:pt x="10" y="38"/>
                      <a:pt x="10" y="38"/>
                      <a:pt x="10" y="38"/>
                    </a:cubicBezTo>
                    <a:moveTo>
                      <a:pt x="16" y="41"/>
                    </a:moveTo>
                    <a:cubicBezTo>
                      <a:pt x="16" y="41"/>
                      <a:pt x="16" y="41"/>
                      <a:pt x="16" y="41"/>
                    </a:cubicBezTo>
                    <a:cubicBezTo>
                      <a:pt x="16" y="41"/>
                      <a:pt x="16" y="41"/>
                      <a:pt x="16" y="41"/>
                    </a:cubicBezTo>
                    <a:cubicBezTo>
                      <a:pt x="16" y="41"/>
                      <a:pt x="16" y="41"/>
                      <a:pt x="16" y="41"/>
                    </a:cubicBezTo>
                  </a:path>
                </a:pathLst>
              </a:custGeom>
              <a:solidFill>
                <a:srgbClr val="5A55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0" name="ïṡľïďé">
                <a:extLst>
                  <a:ext uri="{FF2B5EF4-FFF2-40B4-BE49-F238E27FC236}">
                    <a16:creationId xmlns:a16="http://schemas.microsoft.com/office/drawing/2014/main" xmlns="" id="{51421CC1-AD3E-45BC-B27C-B03693A3F415}"/>
                  </a:ext>
                </a:extLst>
              </p:cNvPr>
              <p:cNvSpPr/>
              <p:nvPr/>
            </p:nvSpPr>
            <p:spPr bwMode="auto">
              <a:xfrm>
                <a:off x="6412" y="1648"/>
                <a:ext cx="21" cy="33"/>
              </a:xfrm>
              <a:custGeom>
                <a:avLst/>
                <a:gdLst>
                  <a:gd name="T0" fmla="*/ 42 w 47"/>
                  <a:gd name="T1" fmla="*/ 76 h 76"/>
                  <a:gd name="T2" fmla="*/ 42 w 47"/>
                  <a:gd name="T3" fmla="*/ 76 h 76"/>
                  <a:gd name="T4" fmla="*/ 42 w 47"/>
                  <a:gd name="T5" fmla="*/ 71 h 76"/>
                  <a:gd name="T6" fmla="*/ 42 w 47"/>
                  <a:gd name="T7" fmla="*/ 71 h 76"/>
                  <a:gd name="T8" fmla="*/ 42 w 47"/>
                  <a:gd name="T9" fmla="*/ 71 h 76"/>
                  <a:gd name="T10" fmla="*/ 40 w 47"/>
                  <a:gd name="T11" fmla="*/ 71 h 76"/>
                  <a:gd name="T12" fmla="*/ 38 w 47"/>
                  <a:gd name="T13" fmla="*/ 72 h 76"/>
                  <a:gd name="T14" fmla="*/ 38 w 47"/>
                  <a:gd name="T15" fmla="*/ 72 h 76"/>
                  <a:gd name="T16" fmla="*/ 38 w 47"/>
                  <a:gd name="T17" fmla="*/ 72 h 76"/>
                  <a:gd name="T18" fmla="*/ 37 w 47"/>
                  <a:gd name="T19" fmla="*/ 71 h 76"/>
                  <a:gd name="T20" fmla="*/ 36 w 47"/>
                  <a:gd name="T21" fmla="*/ 66 h 76"/>
                  <a:gd name="T22" fmla="*/ 35 w 47"/>
                  <a:gd name="T23" fmla="*/ 63 h 76"/>
                  <a:gd name="T24" fmla="*/ 31 w 47"/>
                  <a:gd name="T25" fmla="*/ 54 h 76"/>
                  <a:gd name="T26" fmla="*/ 30 w 47"/>
                  <a:gd name="T27" fmla="*/ 52 h 76"/>
                  <a:gd name="T28" fmla="*/ 14 w 47"/>
                  <a:gd name="T29" fmla="*/ 24 h 76"/>
                  <a:gd name="T30" fmla="*/ 17 w 47"/>
                  <a:gd name="T31" fmla="*/ 14 h 76"/>
                  <a:gd name="T32" fmla="*/ 28 w 47"/>
                  <a:gd name="T33" fmla="*/ 28 h 76"/>
                  <a:gd name="T34" fmla="*/ 39 w 47"/>
                  <a:gd name="T35" fmla="*/ 48 h 76"/>
                  <a:gd name="T36" fmla="*/ 43 w 47"/>
                  <a:gd name="T37" fmla="*/ 57 h 76"/>
                  <a:gd name="T38" fmla="*/ 46 w 47"/>
                  <a:gd name="T39" fmla="*/ 66 h 76"/>
                  <a:gd name="T40" fmla="*/ 47 w 47"/>
                  <a:gd name="T41" fmla="*/ 70 h 76"/>
                  <a:gd name="T42" fmla="*/ 47 w 47"/>
                  <a:gd name="T43" fmla="*/ 70 h 76"/>
                  <a:gd name="T44" fmla="*/ 47 w 47"/>
                  <a:gd name="T45" fmla="*/ 71 h 76"/>
                  <a:gd name="T46" fmla="*/ 46 w 47"/>
                  <a:gd name="T47" fmla="*/ 73 h 76"/>
                  <a:gd name="T48" fmla="*/ 46 w 47"/>
                  <a:gd name="T49" fmla="*/ 73 h 76"/>
                  <a:gd name="T50" fmla="*/ 42 w 47"/>
                  <a:gd name="T51" fmla="*/ 76 h 76"/>
                  <a:gd name="T52" fmla="*/ 42 w 47"/>
                  <a:gd name="T53" fmla="*/ 71 h 76"/>
                  <a:gd name="T54" fmla="*/ 42 w 47"/>
                  <a:gd name="T55" fmla="*/ 71 h 76"/>
                  <a:gd name="T56" fmla="*/ 1 w 47"/>
                  <a:gd name="T57" fmla="*/ 1 h 76"/>
                  <a:gd name="T58" fmla="*/ 0 w 47"/>
                  <a:gd name="T59" fmla="*/ 1 h 76"/>
                  <a:gd name="T60" fmla="*/ 0 w 47"/>
                  <a:gd name="T61" fmla="*/ 0 h 76"/>
                  <a:gd name="T62" fmla="*/ 1 w 47"/>
                  <a:gd name="T63"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76">
                    <a:moveTo>
                      <a:pt x="42" y="76"/>
                    </a:moveTo>
                    <a:cubicBezTo>
                      <a:pt x="42" y="76"/>
                      <a:pt x="42" y="76"/>
                      <a:pt x="42" y="76"/>
                    </a:cubicBezTo>
                    <a:cubicBezTo>
                      <a:pt x="42" y="71"/>
                      <a:pt x="42" y="71"/>
                      <a:pt x="42" y="71"/>
                    </a:cubicBezTo>
                    <a:cubicBezTo>
                      <a:pt x="42" y="71"/>
                      <a:pt x="42" y="71"/>
                      <a:pt x="42" y="71"/>
                    </a:cubicBezTo>
                    <a:cubicBezTo>
                      <a:pt x="42" y="71"/>
                      <a:pt x="42" y="71"/>
                      <a:pt x="42" y="71"/>
                    </a:cubicBezTo>
                    <a:cubicBezTo>
                      <a:pt x="40" y="71"/>
                      <a:pt x="40" y="71"/>
                      <a:pt x="40" y="71"/>
                    </a:cubicBezTo>
                    <a:cubicBezTo>
                      <a:pt x="38" y="72"/>
                      <a:pt x="38" y="72"/>
                      <a:pt x="38" y="72"/>
                    </a:cubicBezTo>
                    <a:cubicBezTo>
                      <a:pt x="38" y="72"/>
                      <a:pt x="38" y="72"/>
                      <a:pt x="38" y="72"/>
                    </a:cubicBezTo>
                    <a:cubicBezTo>
                      <a:pt x="38" y="72"/>
                      <a:pt x="38" y="72"/>
                      <a:pt x="38" y="72"/>
                    </a:cubicBezTo>
                    <a:cubicBezTo>
                      <a:pt x="38" y="71"/>
                      <a:pt x="37" y="71"/>
                      <a:pt x="37" y="71"/>
                    </a:cubicBezTo>
                    <a:cubicBezTo>
                      <a:pt x="37" y="70"/>
                      <a:pt x="37" y="68"/>
                      <a:pt x="36" y="66"/>
                    </a:cubicBezTo>
                    <a:cubicBezTo>
                      <a:pt x="36" y="65"/>
                      <a:pt x="35" y="64"/>
                      <a:pt x="35" y="63"/>
                    </a:cubicBezTo>
                    <a:cubicBezTo>
                      <a:pt x="34" y="60"/>
                      <a:pt x="33" y="57"/>
                      <a:pt x="31" y="54"/>
                    </a:cubicBezTo>
                    <a:cubicBezTo>
                      <a:pt x="31" y="53"/>
                      <a:pt x="31" y="53"/>
                      <a:pt x="30" y="52"/>
                    </a:cubicBezTo>
                    <a:cubicBezTo>
                      <a:pt x="27" y="43"/>
                      <a:pt x="21" y="33"/>
                      <a:pt x="14" y="24"/>
                    </a:cubicBezTo>
                    <a:cubicBezTo>
                      <a:pt x="17" y="14"/>
                      <a:pt x="17" y="14"/>
                      <a:pt x="17" y="14"/>
                    </a:cubicBezTo>
                    <a:cubicBezTo>
                      <a:pt x="21" y="18"/>
                      <a:pt x="25" y="23"/>
                      <a:pt x="28" y="28"/>
                    </a:cubicBezTo>
                    <a:cubicBezTo>
                      <a:pt x="33" y="35"/>
                      <a:pt x="36" y="42"/>
                      <a:pt x="39" y="48"/>
                    </a:cubicBezTo>
                    <a:cubicBezTo>
                      <a:pt x="40" y="51"/>
                      <a:pt x="42" y="55"/>
                      <a:pt x="43" y="57"/>
                    </a:cubicBezTo>
                    <a:cubicBezTo>
                      <a:pt x="44" y="61"/>
                      <a:pt x="45" y="64"/>
                      <a:pt x="46" y="66"/>
                    </a:cubicBezTo>
                    <a:cubicBezTo>
                      <a:pt x="46" y="68"/>
                      <a:pt x="47" y="69"/>
                      <a:pt x="47" y="70"/>
                    </a:cubicBezTo>
                    <a:cubicBezTo>
                      <a:pt x="47" y="70"/>
                      <a:pt x="47" y="70"/>
                      <a:pt x="47" y="70"/>
                    </a:cubicBezTo>
                    <a:cubicBezTo>
                      <a:pt x="47" y="70"/>
                      <a:pt x="47" y="71"/>
                      <a:pt x="47" y="71"/>
                    </a:cubicBezTo>
                    <a:cubicBezTo>
                      <a:pt x="47" y="72"/>
                      <a:pt x="47" y="72"/>
                      <a:pt x="46" y="73"/>
                    </a:cubicBezTo>
                    <a:cubicBezTo>
                      <a:pt x="46" y="73"/>
                      <a:pt x="46" y="73"/>
                      <a:pt x="46" y="73"/>
                    </a:cubicBezTo>
                    <a:cubicBezTo>
                      <a:pt x="46" y="75"/>
                      <a:pt x="44" y="76"/>
                      <a:pt x="42" y="76"/>
                    </a:cubicBezTo>
                    <a:moveTo>
                      <a:pt x="42" y="71"/>
                    </a:moveTo>
                    <a:cubicBezTo>
                      <a:pt x="42" y="71"/>
                      <a:pt x="42" y="71"/>
                      <a:pt x="42" y="71"/>
                    </a:cubicBezTo>
                    <a:moveTo>
                      <a:pt x="1" y="1"/>
                    </a:moveTo>
                    <a:cubicBezTo>
                      <a:pt x="0" y="1"/>
                      <a:pt x="0" y="1"/>
                      <a:pt x="0" y="1"/>
                    </a:cubicBezTo>
                    <a:cubicBezTo>
                      <a:pt x="0" y="0"/>
                      <a:pt x="0" y="0"/>
                      <a:pt x="0" y="0"/>
                    </a:cubicBezTo>
                    <a:cubicBezTo>
                      <a:pt x="0" y="1"/>
                      <a:pt x="1" y="1"/>
                      <a:pt x="1" y="1"/>
                    </a:cubicBezTo>
                  </a:path>
                </a:pathLst>
              </a:custGeom>
              <a:solidFill>
                <a:srgbClr val="5A55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1" name="íṣľiďê">
                <a:extLst>
                  <a:ext uri="{FF2B5EF4-FFF2-40B4-BE49-F238E27FC236}">
                    <a16:creationId xmlns:a16="http://schemas.microsoft.com/office/drawing/2014/main" xmlns="" id="{64BFCDAE-E029-4EBC-A031-FEE810328EEB}"/>
                  </a:ext>
                </a:extLst>
              </p:cNvPr>
              <p:cNvSpPr/>
              <p:nvPr/>
            </p:nvSpPr>
            <p:spPr bwMode="auto">
              <a:xfrm>
                <a:off x="6389" y="1722"/>
                <a:ext cx="33" cy="29"/>
              </a:xfrm>
              <a:custGeom>
                <a:avLst/>
                <a:gdLst>
                  <a:gd name="T0" fmla="*/ 0 w 76"/>
                  <a:gd name="T1" fmla="*/ 66 h 66"/>
                  <a:gd name="T2" fmla="*/ 18 w 76"/>
                  <a:gd name="T3" fmla="*/ 11 h 66"/>
                  <a:gd name="T4" fmla="*/ 76 w 76"/>
                  <a:gd name="T5" fmla="*/ 0 h 66"/>
                  <a:gd name="T6" fmla="*/ 61 w 76"/>
                  <a:gd name="T7" fmla="*/ 56 h 66"/>
                  <a:gd name="T8" fmla="*/ 43 w 76"/>
                  <a:gd name="T9" fmla="*/ 61 h 66"/>
                  <a:gd name="T10" fmla="*/ 10 w 76"/>
                  <a:gd name="T11" fmla="*/ 65 h 66"/>
                  <a:gd name="T12" fmla="*/ 9 w 76"/>
                  <a:gd name="T13" fmla="*/ 65 h 66"/>
                  <a:gd name="T14" fmla="*/ 0 w 76"/>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66">
                    <a:moveTo>
                      <a:pt x="0" y="66"/>
                    </a:moveTo>
                    <a:cubicBezTo>
                      <a:pt x="18" y="11"/>
                      <a:pt x="18" y="11"/>
                      <a:pt x="18" y="11"/>
                    </a:cubicBezTo>
                    <a:cubicBezTo>
                      <a:pt x="34" y="9"/>
                      <a:pt x="55" y="5"/>
                      <a:pt x="76" y="0"/>
                    </a:cubicBezTo>
                    <a:cubicBezTo>
                      <a:pt x="61" y="56"/>
                      <a:pt x="61" y="56"/>
                      <a:pt x="61" y="56"/>
                    </a:cubicBezTo>
                    <a:cubicBezTo>
                      <a:pt x="56" y="58"/>
                      <a:pt x="50" y="59"/>
                      <a:pt x="43" y="61"/>
                    </a:cubicBezTo>
                    <a:cubicBezTo>
                      <a:pt x="10" y="65"/>
                      <a:pt x="10" y="65"/>
                      <a:pt x="10" y="65"/>
                    </a:cubicBezTo>
                    <a:cubicBezTo>
                      <a:pt x="9" y="65"/>
                      <a:pt x="9" y="65"/>
                      <a:pt x="9" y="65"/>
                    </a:cubicBezTo>
                    <a:cubicBezTo>
                      <a:pt x="6" y="65"/>
                      <a:pt x="3" y="66"/>
                      <a:pt x="0" y="66"/>
                    </a:cubicBezTo>
                  </a:path>
                </a:pathLst>
              </a:custGeom>
              <a:solidFill>
                <a:srgbClr val="5A55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2" name="iŝļïḍê">
                <a:extLst>
                  <a:ext uri="{FF2B5EF4-FFF2-40B4-BE49-F238E27FC236}">
                    <a16:creationId xmlns:a16="http://schemas.microsoft.com/office/drawing/2014/main" xmlns="" id="{E36F6720-61C2-4C81-85CE-07C60D23B07B}"/>
                  </a:ext>
                </a:extLst>
              </p:cNvPr>
              <p:cNvSpPr/>
              <p:nvPr/>
            </p:nvSpPr>
            <p:spPr bwMode="auto">
              <a:xfrm>
                <a:off x="6389" y="1325"/>
                <a:ext cx="288" cy="170"/>
              </a:xfrm>
              <a:custGeom>
                <a:avLst/>
                <a:gdLst>
                  <a:gd name="T0" fmla="*/ 1 w 657"/>
                  <a:gd name="T1" fmla="*/ 388 h 388"/>
                  <a:gd name="T2" fmla="*/ 1 w 657"/>
                  <a:gd name="T3" fmla="*/ 386 h 388"/>
                  <a:gd name="T4" fmla="*/ 0 w 657"/>
                  <a:gd name="T5" fmla="*/ 369 h 388"/>
                  <a:gd name="T6" fmla="*/ 1 w 657"/>
                  <a:gd name="T7" fmla="*/ 388 h 388"/>
                  <a:gd name="T8" fmla="*/ 642 w 657"/>
                  <a:gd name="T9" fmla="*/ 11 h 388"/>
                  <a:gd name="T10" fmla="*/ 639 w 657"/>
                  <a:gd name="T11" fmla="*/ 9 h 388"/>
                  <a:gd name="T12" fmla="*/ 652 w 657"/>
                  <a:gd name="T13" fmla="*/ 0 h 388"/>
                  <a:gd name="T14" fmla="*/ 657 w 657"/>
                  <a:gd name="T15" fmla="*/ 0 h 388"/>
                  <a:gd name="T16" fmla="*/ 642 w 657"/>
                  <a:gd name="T17" fmla="*/ 11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7" h="388">
                    <a:moveTo>
                      <a:pt x="1" y="388"/>
                    </a:moveTo>
                    <a:cubicBezTo>
                      <a:pt x="1" y="388"/>
                      <a:pt x="1" y="387"/>
                      <a:pt x="1" y="386"/>
                    </a:cubicBezTo>
                    <a:cubicBezTo>
                      <a:pt x="0" y="384"/>
                      <a:pt x="0" y="378"/>
                      <a:pt x="0" y="369"/>
                    </a:cubicBezTo>
                    <a:cubicBezTo>
                      <a:pt x="0" y="375"/>
                      <a:pt x="1" y="382"/>
                      <a:pt x="1" y="388"/>
                    </a:cubicBezTo>
                    <a:moveTo>
                      <a:pt x="642" y="11"/>
                    </a:moveTo>
                    <a:cubicBezTo>
                      <a:pt x="639" y="9"/>
                      <a:pt x="639" y="9"/>
                      <a:pt x="639" y="9"/>
                    </a:cubicBezTo>
                    <a:cubicBezTo>
                      <a:pt x="644" y="6"/>
                      <a:pt x="648" y="3"/>
                      <a:pt x="652" y="0"/>
                    </a:cubicBezTo>
                    <a:cubicBezTo>
                      <a:pt x="657" y="0"/>
                      <a:pt x="657" y="0"/>
                      <a:pt x="657" y="0"/>
                    </a:cubicBezTo>
                    <a:cubicBezTo>
                      <a:pt x="652" y="4"/>
                      <a:pt x="647" y="7"/>
                      <a:pt x="642" y="11"/>
                    </a:cubicBezTo>
                  </a:path>
                </a:pathLst>
              </a:custGeom>
              <a:solidFill>
                <a:srgbClr val="6361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3" name="ïSľïḋé">
                <a:extLst>
                  <a:ext uri="{FF2B5EF4-FFF2-40B4-BE49-F238E27FC236}">
                    <a16:creationId xmlns:a16="http://schemas.microsoft.com/office/drawing/2014/main" xmlns="" id="{3FF7558D-4C12-46C0-BBBC-138ACEC28964}"/>
                  </a:ext>
                </a:extLst>
              </p:cNvPr>
              <p:cNvSpPr/>
              <p:nvPr/>
            </p:nvSpPr>
            <p:spPr bwMode="auto">
              <a:xfrm>
                <a:off x="6526" y="1329"/>
                <a:ext cx="145" cy="23"/>
              </a:xfrm>
              <a:custGeom>
                <a:avLst/>
                <a:gdLst>
                  <a:gd name="T0" fmla="*/ 13 w 330"/>
                  <a:gd name="T1" fmla="*/ 54 h 54"/>
                  <a:gd name="T2" fmla="*/ 0 w 330"/>
                  <a:gd name="T3" fmla="*/ 54 h 54"/>
                  <a:gd name="T4" fmla="*/ 90 w 330"/>
                  <a:gd name="T5" fmla="*/ 45 h 54"/>
                  <a:gd name="T6" fmla="*/ 213 w 330"/>
                  <a:gd name="T7" fmla="*/ 39 h 54"/>
                  <a:gd name="T8" fmla="*/ 327 w 330"/>
                  <a:gd name="T9" fmla="*/ 0 h 54"/>
                  <a:gd name="T10" fmla="*/ 330 w 330"/>
                  <a:gd name="T11" fmla="*/ 2 h 54"/>
                  <a:gd name="T12" fmla="*/ 216 w 330"/>
                  <a:gd name="T13" fmla="*/ 40 h 54"/>
                  <a:gd name="T14" fmla="*/ 93 w 330"/>
                  <a:gd name="T15" fmla="*/ 46 h 54"/>
                  <a:gd name="T16" fmla="*/ 13 w 330"/>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54">
                    <a:moveTo>
                      <a:pt x="13" y="54"/>
                    </a:moveTo>
                    <a:cubicBezTo>
                      <a:pt x="0" y="54"/>
                      <a:pt x="0" y="54"/>
                      <a:pt x="0" y="54"/>
                    </a:cubicBezTo>
                    <a:cubicBezTo>
                      <a:pt x="36" y="49"/>
                      <a:pt x="71" y="45"/>
                      <a:pt x="90" y="45"/>
                    </a:cubicBezTo>
                    <a:cubicBezTo>
                      <a:pt x="138" y="44"/>
                      <a:pt x="180" y="44"/>
                      <a:pt x="213" y="39"/>
                    </a:cubicBezTo>
                    <a:cubicBezTo>
                      <a:pt x="256" y="34"/>
                      <a:pt x="295" y="20"/>
                      <a:pt x="327" y="0"/>
                    </a:cubicBezTo>
                    <a:cubicBezTo>
                      <a:pt x="330" y="2"/>
                      <a:pt x="330" y="2"/>
                      <a:pt x="330" y="2"/>
                    </a:cubicBezTo>
                    <a:cubicBezTo>
                      <a:pt x="297" y="22"/>
                      <a:pt x="259" y="35"/>
                      <a:pt x="216" y="40"/>
                    </a:cubicBezTo>
                    <a:cubicBezTo>
                      <a:pt x="183" y="45"/>
                      <a:pt x="141" y="45"/>
                      <a:pt x="93" y="46"/>
                    </a:cubicBezTo>
                    <a:cubicBezTo>
                      <a:pt x="76" y="46"/>
                      <a:pt x="45" y="50"/>
                      <a:pt x="13" y="54"/>
                    </a:cubicBezTo>
                  </a:path>
                </a:pathLst>
              </a:custGeom>
              <a:solidFill>
                <a:srgbClr val="413F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4" name="íşľïḓè">
                <a:extLst>
                  <a:ext uri="{FF2B5EF4-FFF2-40B4-BE49-F238E27FC236}">
                    <a16:creationId xmlns:a16="http://schemas.microsoft.com/office/drawing/2014/main" xmlns="" id="{052EE1A0-E2C4-4934-A304-F4F3FECD4D1B}"/>
                  </a:ext>
                </a:extLst>
              </p:cNvPr>
              <p:cNvSpPr/>
              <p:nvPr/>
            </p:nvSpPr>
            <p:spPr bwMode="auto">
              <a:xfrm>
                <a:off x="6517" y="1352"/>
                <a:ext cx="15" cy="2"/>
              </a:xfrm>
              <a:custGeom>
                <a:avLst/>
                <a:gdLst>
                  <a:gd name="T0" fmla="*/ 0 w 33"/>
                  <a:gd name="T1" fmla="*/ 3 h 3"/>
                  <a:gd name="T2" fmla="*/ 20 w 33"/>
                  <a:gd name="T3" fmla="*/ 0 h 3"/>
                  <a:gd name="T4" fmla="*/ 33 w 33"/>
                  <a:gd name="T5" fmla="*/ 0 h 3"/>
                  <a:gd name="T6" fmla="*/ 13 w 33"/>
                  <a:gd name="T7" fmla="*/ 3 h 3"/>
                  <a:gd name="T8" fmla="*/ 0 w 33"/>
                  <a:gd name="T9" fmla="*/ 3 h 3"/>
                </a:gdLst>
                <a:ahLst/>
                <a:cxnLst>
                  <a:cxn ang="0">
                    <a:pos x="T0" y="T1"/>
                  </a:cxn>
                  <a:cxn ang="0">
                    <a:pos x="T2" y="T3"/>
                  </a:cxn>
                  <a:cxn ang="0">
                    <a:pos x="T4" y="T5"/>
                  </a:cxn>
                  <a:cxn ang="0">
                    <a:pos x="T6" y="T7"/>
                  </a:cxn>
                  <a:cxn ang="0">
                    <a:pos x="T8" y="T9"/>
                  </a:cxn>
                </a:cxnLst>
                <a:rect l="0" t="0" r="r" b="b"/>
                <a:pathLst>
                  <a:path w="33" h="3">
                    <a:moveTo>
                      <a:pt x="0" y="3"/>
                    </a:moveTo>
                    <a:cubicBezTo>
                      <a:pt x="7" y="2"/>
                      <a:pt x="13" y="1"/>
                      <a:pt x="20" y="0"/>
                    </a:cubicBezTo>
                    <a:cubicBezTo>
                      <a:pt x="33" y="0"/>
                      <a:pt x="33" y="0"/>
                      <a:pt x="33" y="0"/>
                    </a:cubicBezTo>
                    <a:cubicBezTo>
                      <a:pt x="26" y="1"/>
                      <a:pt x="20" y="2"/>
                      <a:pt x="13" y="3"/>
                    </a:cubicBezTo>
                    <a:cubicBezTo>
                      <a:pt x="0" y="3"/>
                      <a:pt x="0" y="3"/>
                      <a:pt x="0" y="3"/>
                    </a:cubicBezTo>
                  </a:path>
                </a:pathLst>
              </a:custGeom>
              <a:solidFill>
                <a:srgbClr val="413F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5" name="iṩ1iḑê">
                <a:extLst>
                  <a:ext uri="{FF2B5EF4-FFF2-40B4-BE49-F238E27FC236}">
                    <a16:creationId xmlns:a16="http://schemas.microsoft.com/office/drawing/2014/main" xmlns="" id="{06A822D6-03ED-4E0B-A0D4-9124D23B40EC}"/>
                  </a:ext>
                </a:extLst>
              </p:cNvPr>
              <p:cNvSpPr/>
              <p:nvPr/>
            </p:nvSpPr>
            <p:spPr bwMode="auto">
              <a:xfrm>
                <a:off x="6481" y="1354"/>
                <a:ext cx="42" cy="7"/>
              </a:xfrm>
              <a:custGeom>
                <a:avLst/>
                <a:gdLst>
                  <a:gd name="T0" fmla="*/ 0 w 96"/>
                  <a:gd name="T1" fmla="*/ 16 h 16"/>
                  <a:gd name="T2" fmla="*/ 0 w 96"/>
                  <a:gd name="T3" fmla="*/ 14 h 16"/>
                  <a:gd name="T4" fmla="*/ 83 w 96"/>
                  <a:gd name="T5" fmla="*/ 0 h 16"/>
                  <a:gd name="T6" fmla="*/ 96 w 96"/>
                  <a:gd name="T7" fmla="*/ 0 h 16"/>
                  <a:gd name="T8" fmla="*/ 0 w 96"/>
                  <a:gd name="T9" fmla="*/ 16 h 16"/>
                </a:gdLst>
                <a:ahLst/>
                <a:cxnLst>
                  <a:cxn ang="0">
                    <a:pos x="T0" y="T1"/>
                  </a:cxn>
                  <a:cxn ang="0">
                    <a:pos x="T2" y="T3"/>
                  </a:cxn>
                  <a:cxn ang="0">
                    <a:pos x="T4" y="T5"/>
                  </a:cxn>
                  <a:cxn ang="0">
                    <a:pos x="T6" y="T7"/>
                  </a:cxn>
                  <a:cxn ang="0">
                    <a:pos x="T8" y="T9"/>
                  </a:cxn>
                </a:cxnLst>
                <a:rect l="0" t="0" r="r" b="b"/>
                <a:pathLst>
                  <a:path w="96" h="16">
                    <a:moveTo>
                      <a:pt x="0" y="16"/>
                    </a:moveTo>
                    <a:cubicBezTo>
                      <a:pt x="0" y="15"/>
                      <a:pt x="0" y="14"/>
                      <a:pt x="0" y="14"/>
                    </a:cubicBezTo>
                    <a:cubicBezTo>
                      <a:pt x="6" y="12"/>
                      <a:pt x="42" y="6"/>
                      <a:pt x="83" y="0"/>
                    </a:cubicBezTo>
                    <a:cubicBezTo>
                      <a:pt x="96" y="0"/>
                      <a:pt x="96" y="0"/>
                      <a:pt x="96" y="0"/>
                    </a:cubicBezTo>
                    <a:cubicBezTo>
                      <a:pt x="51" y="7"/>
                      <a:pt x="7" y="14"/>
                      <a:pt x="0" y="16"/>
                    </a:cubicBezTo>
                  </a:path>
                </a:pathLst>
              </a:custGeom>
              <a:solidFill>
                <a:srgbClr val="413F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6" name="ïṩļíde">
                <a:extLst>
                  <a:ext uri="{FF2B5EF4-FFF2-40B4-BE49-F238E27FC236}">
                    <a16:creationId xmlns:a16="http://schemas.microsoft.com/office/drawing/2014/main" xmlns="" id="{5A5ED24D-81D6-45E0-9545-ACB18E0932C2}"/>
                  </a:ext>
                </a:extLst>
              </p:cNvPr>
              <p:cNvSpPr/>
              <p:nvPr/>
            </p:nvSpPr>
            <p:spPr bwMode="auto">
              <a:xfrm>
                <a:off x="6388" y="1325"/>
                <a:ext cx="287" cy="327"/>
              </a:xfrm>
              <a:custGeom>
                <a:avLst/>
                <a:gdLst>
                  <a:gd name="T0" fmla="*/ 115 w 653"/>
                  <a:gd name="T1" fmla="*/ 746 h 746"/>
                  <a:gd name="T2" fmla="*/ 55 w 653"/>
                  <a:gd name="T3" fmla="*/ 735 h 746"/>
                  <a:gd name="T4" fmla="*/ 40 w 653"/>
                  <a:gd name="T5" fmla="*/ 410 h 746"/>
                  <a:gd name="T6" fmla="*/ 2 w 653"/>
                  <a:gd name="T7" fmla="*/ 388 h 746"/>
                  <a:gd name="T8" fmla="*/ 1 w 653"/>
                  <a:gd name="T9" fmla="*/ 369 h 746"/>
                  <a:gd name="T10" fmla="*/ 0 w 653"/>
                  <a:gd name="T11" fmla="*/ 301 h 746"/>
                  <a:gd name="T12" fmla="*/ 24 w 653"/>
                  <a:gd name="T13" fmla="*/ 0 h 746"/>
                  <a:gd name="T14" fmla="*/ 25 w 653"/>
                  <a:gd name="T15" fmla="*/ 0 h 746"/>
                  <a:gd name="T16" fmla="*/ 653 w 653"/>
                  <a:gd name="T17" fmla="*/ 0 h 746"/>
                  <a:gd name="T18" fmla="*/ 640 w 653"/>
                  <a:gd name="T19" fmla="*/ 9 h 746"/>
                  <a:gd name="T20" fmla="*/ 526 w 653"/>
                  <a:gd name="T21" fmla="*/ 48 h 746"/>
                  <a:gd name="T22" fmla="*/ 403 w 653"/>
                  <a:gd name="T23" fmla="*/ 54 h 746"/>
                  <a:gd name="T24" fmla="*/ 313 w 653"/>
                  <a:gd name="T25" fmla="*/ 63 h 746"/>
                  <a:gd name="T26" fmla="*/ 293 w 653"/>
                  <a:gd name="T27" fmla="*/ 66 h 746"/>
                  <a:gd name="T28" fmla="*/ 210 w 653"/>
                  <a:gd name="T29" fmla="*/ 80 h 746"/>
                  <a:gd name="T30" fmla="*/ 210 w 653"/>
                  <a:gd name="T31" fmla="*/ 82 h 746"/>
                  <a:gd name="T32" fmla="*/ 210 w 653"/>
                  <a:gd name="T33" fmla="*/ 82 h 746"/>
                  <a:gd name="T34" fmla="*/ 223 w 653"/>
                  <a:gd name="T35" fmla="*/ 372 h 746"/>
                  <a:gd name="T36" fmla="*/ 91 w 653"/>
                  <a:gd name="T37" fmla="*/ 415 h 746"/>
                  <a:gd name="T38" fmla="*/ 101 w 653"/>
                  <a:gd name="T39" fmla="*/ 745 h 746"/>
                  <a:gd name="T40" fmla="*/ 120 w 653"/>
                  <a:gd name="T41" fmla="*/ 744 h 746"/>
                  <a:gd name="T42" fmla="*/ 120 w 653"/>
                  <a:gd name="T43" fmla="*/ 746 h 746"/>
                  <a:gd name="T44" fmla="*/ 115 w 653"/>
                  <a:gd name="T45" fmla="*/ 74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3" h="746">
                    <a:moveTo>
                      <a:pt x="115" y="746"/>
                    </a:moveTo>
                    <a:cubicBezTo>
                      <a:pt x="90" y="746"/>
                      <a:pt x="70" y="741"/>
                      <a:pt x="55" y="735"/>
                    </a:cubicBezTo>
                    <a:cubicBezTo>
                      <a:pt x="40" y="410"/>
                      <a:pt x="40" y="410"/>
                      <a:pt x="40" y="410"/>
                    </a:cubicBezTo>
                    <a:cubicBezTo>
                      <a:pt x="40" y="410"/>
                      <a:pt x="6" y="404"/>
                      <a:pt x="2" y="388"/>
                    </a:cubicBezTo>
                    <a:cubicBezTo>
                      <a:pt x="2" y="382"/>
                      <a:pt x="1" y="375"/>
                      <a:pt x="1" y="369"/>
                    </a:cubicBezTo>
                    <a:cubicBezTo>
                      <a:pt x="1" y="353"/>
                      <a:pt x="0" y="329"/>
                      <a:pt x="0" y="301"/>
                    </a:cubicBezTo>
                    <a:cubicBezTo>
                      <a:pt x="24" y="0"/>
                      <a:pt x="24" y="0"/>
                      <a:pt x="24" y="0"/>
                    </a:cubicBezTo>
                    <a:cubicBezTo>
                      <a:pt x="24" y="0"/>
                      <a:pt x="25" y="0"/>
                      <a:pt x="25" y="0"/>
                    </a:cubicBezTo>
                    <a:cubicBezTo>
                      <a:pt x="653" y="0"/>
                      <a:pt x="653" y="0"/>
                      <a:pt x="653" y="0"/>
                    </a:cubicBezTo>
                    <a:cubicBezTo>
                      <a:pt x="649" y="3"/>
                      <a:pt x="645" y="6"/>
                      <a:pt x="640" y="9"/>
                    </a:cubicBezTo>
                    <a:cubicBezTo>
                      <a:pt x="608" y="29"/>
                      <a:pt x="569" y="43"/>
                      <a:pt x="526" y="48"/>
                    </a:cubicBezTo>
                    <a:cubicBezTo>
                      <a:pt x="493" y="53"/>
                      <a:pt x="451" y="53"/>
                      <a:pt x="403" y="54"/>
                    </a:cubicBezTo>
                    <a:cubicBezTo>
                      <a:pt x="384" y="54"/>
                      <a:pt x="349" y="58"/>
                      <a:pt x="313" y="63"/>
                    </a:cubicBezTo>
                    <a:cubicBezTo>
                      <a:pt x="306" y="64"/>
                      <a:pt x="300" y="65"/>
                      <a:pt x="293" y="66"/>
                    </a:cubicBezTo>
                    <a:cubicBezTo>
                      <a:pt x="252" y="72"/>
                      <a:pt x="216" y="78"/>
                      <a:pt x="210" y="80"/>
                    </a:cubicBezTo>
                    <a:cubicBezTo>
                      <a:pt x="210" y="80"/>
                      <a:pt x="210" y="81"/>
                      <a:pt x="210" y="82"/>
                    </a:cubicBezTo>
                    <a:cubicBezTo>
                      <a:pt x="210" y="82"/>
                      <a:pt x="210" y="82"/>
                      <a:pt x="210" y="82"/>
                    </a:cubicBezTo>
                    <a:cubicBezTo>
                      <a:pt x="209" y="99"/>
                      <a:pt x="221" y="331"/>
                      <a:pt x="223" y="372"/>
                    </a:cubicBezTo>
                    <a:cubicBezTo>
                      <a:pt x="225" y="412"/>
                      <a:pt x="91" y="415"/>
                      <a:pt x="91" y="415"/>
                    </a:cubicBezTo>
                    <a:cubicBezTo>
                      <a:pt x="101" y="745"/>
                      <a:pt x="101" y="745"/>
                      <a:pt x="101" y="745"/>
                    </a:cubicBezTo>
                    <a:cubicBezTo>
                      <a:pt x="120" y="744"/>
                      <a:pt x="120" y="744"/>
                      <a:pt x="120" y="744"/>
                    </a:cubicBezTo>
                    <a:cubicBezTo>
                      <a:pt x="120" y="746"/>
                      <a:pt x="120" y="746"/>
                      <a:pt x="120" y="746"/>
                    </a:cubicBezTo>
                    <a:cubicBezTo>
                      <a:pt x="118" y="746"/>
                      <a:pt x="116" y="746"/>
                      <a:pt x="115" y="746"/>
                    </a:cubicBezTo>
                  </a:path>
                </a:pathLst>
              </a:custGeom>
              <a:solidFill>
                <a:srgbClr val="343C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7" name="íṣľïḑê">
                <a:extLst>
                  <a:ext uri="{FF2B5EF4-FFF2-40B4-BE49-F238E27FC236}">
                    <a16:creationId xmlns:a16="http://schemas.microsoft.com/office/drawing/2014/main" xmlns="" id="{94DC8A7D-CE82-42CB-8B7E-6C1ECD5317C2}"/>
                  </a:ext>
                </a:extLst>
              </p:cNvPr>
              <p:cNvSpPr/>
              <p:nvPr/>
            </p:nvSpPr>
            <p:spPr bwMode="auto">
              <a:xfrm>
                <a:off x="6151" y="1130"/>
                <a:ext cx="253" cy="188"/>
              </a:xfrm>
              <a:custGeom>
                <a:avLst/>
                <a:gdLst>
                  <a:gd name="T0" fmla="*/ 0 w 575"/>
                  <a:gd name="T1" fmla="*/ 124 h 429"/>
                  <a:gd name="T2" fmla="*/ 526 w 575"/>
                  <a:gd name="T3" fmla="*/ 429 h 429"/>
                  <a:gd name="T4" fmla="*/ 575 w 575"/>
                  <a:gd name="T5" fmla="*/ 384 h 429"/>
                  <a:gd name="T6" fmla="*/ 544 w 575"/>
                  <a:gd name="T7" fmla="*/ 245 h 429"/>
                  <a:gd name="T8" fmla="*/ 418 w 575"/>
                  <a:gd name="T9" fmla="*/ 189 h 429"/>
                  <a:gd name="T10" fmla="*/ 113 w 575"/>
                  <a:gd name="T11" fmla="*/ 19 h 429"/>
                  <a:gd name="T12" fmla="*/ 15 w 575"/>
                  <a:gd name="T13" fmla="*/ 0 h 429"/>
                  <a:gd name="T14" fmla="*/ 0 w 575"/>
                  <a:gd name="T15" fmla="*/ 12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5" h="429">
                    <a:moveTo>
                      <a:pt x="0" y="124"/>
                    </a:moveTo>
                    <a:cubicBezTo>
                      <a:pt x="526" y="429"/>
                      <a:pt x="526" y="429"/>
                      <a:pt x="526" y="429"/>
                    </a:cubicBezTo>
                    <a:cubicBezTo>
                      <a:pt x="575" y="384"/>
                      <a:pt x="575" y="384"/>
                      <a:pt x="575" y="384"/>
                    </a:cubicBezTo>
                    <a:cubicBezTo>
                      <a:pt x="575" y="384"/>
                      <a:pt x="551" y="247"/>
                      <a:pt x="544" y="245"/>
                    </a:cubicBezTo>
                    <a:cubicBezTo>
                      <a:pt x="537" y="243"/>
                      <a:pt x="442" y="201"/>
                      <a:pt x="418" y="189"/>
                    </a:cubicBezTo>
                    <a:cubicBezTo>
                      <a:pt x="395" y="177"/>
                      <a:pt x="113" y="19"/>
                      <a:pt x="113" y="19"/>
                    </a:cubicBezTo>
                    <a:cubicBezTo>
                      <a:pt x="15" y="0"/>
                      <a:pt x="15" y="0"/>
                      <a:pt x="15" y="0"/>
                    </a:cubicBezTo>
                    <a:cubicBezTo>
                      <a:pt x="0" y="124"/>
                      <a:pt x="0" y="124"/>
                      <a:pt x="0" y="124"/>
                    </a:cubicBezTo>
                  </a:path>
                </a:pathLst>
              </a:custGeom>
              <a:solidFill>
                <a:srgbClr val="DDDB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8" name="isḻïďè">
                <a:extLst>
                  <a:ext uri="{FF2B5EF4-FFF2-40B4-BE49-F238E27FC236}">
                    <a16:creationId xmlns:a16="http://schemas.microsoft.com/office/drawing/2014/main" xmlns="" id="{04797EFD-9A07-4F34-92A3-FD63D227DE7F}"/>
                  </a:ext>
                </a:extLst>
              </p:cNvPr>
              <p:cNvSpPr/>
              <p:nvPr/>
            </p:nvSpPr>
            <p:spPr bwMode="auto">
              <a:xfrm>
                <a:off x="6374" y="1276"/>
                <a:ext cx="395" cy="49"/>
              </a:xfrm>
              <a:custGeom>
                <a:avLst/>
                <a:gdLst>
                  <a:gd name="T0" fmla="*/ 0 w 899"/>
                  <a:gd name="T1" fmla="*/ 0 h 112"/>
                  <a:gd name="T2" fmla="*/ 0 w 899"/>
                  <a:gd name="T3" fmla="*/ 56 h 112"/>
                  <a:gd name="T4" fmla="*/ 57 w 899"/>
                  <a:gd name="T5" fmla="*/ 112 h 112"/>
                  <a:gd name="T6" fmla="*/ 841 w 899"/>
                  <a:gd name="T7" fmla="*/ 112 h 112"/>
                  <a:gd name="T8" fmla="*/ 899 w 899"/>
                  <a:gd name="T9" fmla="*/ 56 h 112"/>
                  <a:gd name="T10" fmla="*/ 899 w 899"/>
                  <a:gd name="T11" fmla="*/ 0 h 112"/>
                  <a:gd name="T12" fmla="*/ 0 w 899"/>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899" h="112">
                    <a:moveTo>
                      <a:pt x="0" y="0"/>
                    </a:moveTo>
                    <a:cubicBezTo>
                      <a:pt x="0" y="0"/>
                      <a:pt x="0" y="25"/>
                      <a:pt x="0" y="56"/>
                    </a:cubicBezTo>
                    <a:cubicBezTo>
                      <a:pt x="0" y="87"/>
                      <a:pt x="26" y="112"/>
                      <a:pt x="57" y="112"/>
                    </a:cubicBezTo>
                    <a:cubicBezTo>
                      <a:pt x="841" y="112"/>
                      <a:pt x="841" y="112"/>
                      <a:pt x="841" y="112"/>
                    </a:cubicBezTo>
                    <a:cubicBezTo>
                      <a:pt x="873" y="112"/>
                      <a:pt x="899" y="87"/>
                      <a:pt x="899" y="56"/>
                    </a:cubicBezTo>
                    <a:cubicBezTo>
                      <a:pt x="899" y="25"/>
                      <a:pt x="899" y="0"/>
                      <a:pt x="899" y="0"/>
                    </a:cubicBezTo>
                    <a:cubicBezTo>
                      <a:pt x="0" y="0"/>
                      <a:pt x="0" y="0"/>
                      <a:pt x="0" y="0"/>
                    </a:cubicBezTo>
                  </a:path>
                </a:pathLst>
              </a:custGeom>
              <a:solidFill>
                <a:srgbClr val="EFEEF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9" name="iS1ïḍê">
                <a:extLst>
                  <a:ext uri="{FF2B5EF4-FFF2-40B4-BE49-F238E27FC236}">
                    <a16:creationId xmlns:a16="http://schemas.microsoft.com/office/drawing/2014/main" xmlns="" id="{AEB3E181-4022-4C9E-9477-A03E5C9DBB80}"/>
                  </a:ext>
                </a:extLst>
              </p:cNvPr>
              <p:cNvSpPr/>
              <p:nvPr/>
            </p:nvSpPr>
            <p:spPr bwMode="auto">
              <a:xfrm>
                <a:off x="6142" y="1140"/>
                <a:ext cx="256" cy="49"/>
              </a:xfrm>
              <a:custGeom>
                <a:avLst/>
                <a:gdLst>
                  <a:gd name="T0" fmla="*/ 0 w 584"/>
                  <a:gd name="T1" fmla="*/ 0 h 113"/>
                  <a:gd name="T2" fmla="*/ 0 w 584"/>
                  <a:gd name="T3" fmla="*/ 56 h 113"/>
                  <a:gd name="T4" fmla="*/ 57 w 584"/>
                  <a:gd name="T5" fmla="*/ 113 h 113"/>
                  <a:gd name="T6" fmla="*/ 527 w 584"/>
                  <a:gd name="T7" fmla="*/ 113 h 113"/>
                  <a:gd name="T8" fmla="*/ 584 w 584"/>
                  <a:gd name="T9" fmla="*/ 56 h 113"/>
                  <a:gd name="T10" fmla="*/ 584 w 584"/>
                  <a:gd name="T11" fmla="*/ 0 h 113"/>
                  <a:gd name="T12" fmla="*/ 0 w 584"/>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584" h="113">
                    <a:moveTo>
                      <a:pt x="0" y="0"/>
                    </a:moveTo>
                    <a:cubicBezTo>
                      <a:pt x="0" y="0"/>
                      <a:pt x="0" y="26"/>
                      <a:pt x="0" y="56"/>
                    </a:cubicBezTo>
                    <a:cubicBezTo>
                      <a:pt x="0" y="87"/>
                      <a:pt x="26" y="113"/>
                      <a:pt x="57" y="113"/>
                    </a:cubicBezTo>
                    <a:cubicBezTo>
                      <a:pt x="527" y="113"/>
                      <a:pt x="527" y="113"/>
                      <a:pt x="527" y="113"/>
                    </a:cubicBezTo>
                    <a:cubicBezTo>
                      <a:pt x="558" y="113"/>
                      <a:pt x="584" y="87"/>
                      <a:pt x="584" y="56"/>
                    </a:cubicBezTo>
                    <a:cubicBezTo>
                      <a:pt x="584" y="26"/>
                      <a:pt x="584" y="0"/>
                      <a:pt x="584" y="0"/>
                    </a:cubicBezTo>
                    <a:cubicBezTo>
                      <a:pt x="0" y="0"/>
                      <a:pt x="0" y="0"/>
                      <a:pt x="0" y="0"/>
                    </a:cubicBezTo>
                  </a:path>
                </a:pathLst>
              </a:custGeom>
              <a:solidFill>
                <a:srgbClr val="DDDB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0" name="iṡḻidè">
                <a:extLst>
                  <a:ext uri="{FF2B5EF4-FFF2-40B4-BE49-F238E27FC236}">
                    <a16:creationId xmlns:a16="http://schemas.microsoft.com/office/drawing/2014/main" xmlns="" id="{93DC276D-31C3-44A8-AA76-09A08EE5791E}"/>
                  </a:ext>
                </a:extLst>
              </p:cNvPr>
              <p:cNvSpPr/>
              <p:nvPr/>
            </p:nvSpPr>
            <p:spPr bwMode="auto">
              <a:xfrm>
                <a:off x="6142" y="1164"/>
                <a:ext cx="0" cy="1"/>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1"/>
                      <a:pt x="0" y="1"/>
                      <a:pt x="0" y="2"/>
                    </a:cubicBezTo>
                  </a:path>
                </a:pathLst>
              </a:custGeom>
              <a:solidFill>
                <a:srgbClr val="D6D5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1" name="îš1îdê">
                <a:extLst>
                  <a:ext uri="{FF2B5EF4-FFF2-40B4-BE49-F238E27FC236}">
                    <a16:creationId xmlns:a16="http://schemas.microsoft.com/office/drawing/2014/main" xmlns="" id="{BF2C4A20-D2DF-4B08-8246-520AD247D1D8}"/>
                  </a:ext>
                </a:extLst>
              </p:cNvPr>
              <p:cNvSpPr/>
              <p:nvPr/>
            </p:nvSpPr>
            <p:spPr bwMode="auto">
              <a:xfrm>
                <a:off x="6183" y="1189"/>
                <a:ext cx="191" cy="112"/>
              </a:xfrm>
              <a:custGeom>
                <a:avLst/>
                <a:gdLst>
                  <a:gd name="T0" fmla="*/ 435 w 435"/>
                  <a:gd name="T1" fmla="*/ 255 h 255"/>
                  <a:gd name="T2" fmla="*/ 0 w 435"/>
                  <a:gd name="T3" fmla="*/ 0 h 255"/>
                  <a:gd name="T4" fmla="*/ 33 w 435"/>
                  <a:gd name="T5" fmla="*/ 0 h 255"/>
                  <a:gd name="T6" fmla="*/ 342 w 435"/>
                  <a:gd name="T7" fmla="*/ 186 h 255"/>
                  <a:gd name="T8" fmla="*/ 435 w 435"/>
                  <a:gd name="T9" fmla="*/ 215 h 255"/>
                  <a:gd name="T10" fmla="*/ 435 w 435"/>
                  <a:gd name="T11" fmla="*/ 253 h 255"/>
                  <a:gd name="T12" fmla="*/ 435 w 435"/>
                  <a:gd name="T13" fmla="*/ 253 h 255"/>
                  <a:gd name="T14" fmla="*/ 435 w 435"/>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5" h="255">
                    <a:moveTo>
                      <a:pt x="435" y="255"/>
                    </a:moveTo>
                    <a:cubicBezTo>
                      <a:pt x="0" y="0"/>
                      <a:pt x="0" y="0"/>
                      <a:pt x="0" y="0"/>
                    </a:cubicBezTo>
                    <a:cubicBezTo>
                      <a:pt x="33" y="0"/>
                      <a:pt x="33" y="0"/>
                      <a:pt x="33" y="0"/>
                    </a:cubicBezTo>
                    <a:cubicBezTo>
                      <a:pt x="342" y="186"/>
                      <a:pt x="342" y="186"/>
                      <a:pt x="342" y="186"/>
                    </a:cubicBezTo>
                    <a:cubicBezTo>
                      <a:pt x="365" y="200"/>
                      <a:pt x="404" y="212"/>
                      <a:pt x="435" y="215"/>
                    </a:cubicBezTo>
                    <a:cubicBezTo>
                      <a:pt x="435" y="225"/>
                      <a:pt x="435" y="238"/>
                      <a:pt x="435" y="253"/>
                    </a:cubicBezTo>
                    <a:cubicBezTo>
                      <a:pt x="435" y="253"/>
                      <a:pt x="435" y="253"/>
                      <a:pt x="435" y="253"/>
                    </a:cubicBezTo>
                    <a:cubicBezTo>
                      <a:pt x="435" y="255"/>
                      <a:pt x="435" y="255"/>
                      <a:pt x="435" y="255"/>
                    </a:cubicBezTo>
                  </a:path>
                </a:pathLst>
              </a:custGeom>
              <a:solidFill>
                <a:srgbClr val="B3B1C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2" name="íṩ1íḑé">
                <a:extLst>
                  <a:ext uri="{FF2B5EF4-FFF2-40B4-BE49-F238E27FC236}">
                    <a16:creationId xmlns:a16="http://schemas.microsoft.com/office/drawing/2014/main" xmlns="" id="{79FAD093-A1BA-47B4-90D5-6453F8BCD8D9}"/>
                  </a:ext>
                </a:extLst>
              </p:cNvPr>
              <p:cNvSpPr/>
              <p:nvPr/>
            </p:nvSpPr>
            <p:spPr bwMode="auto">
              <a:xfrm>
                <a:off x="6374" y="1283"/>
                <a:ext cx="0" cy="17"/>
              </a:xfrm>
              <a:custGeom>
                <a:avLst/>
                <a:gdLst>
                  <a:gd name="T0" fmla="*/ 38 h 38"/>
                  <a:gd name="T1" fmla="*/ 38 h 38"/>
                  <a:gd name="T2" fmla="*/ 0 h 38"/>
                  <a:gd name="T3" fmla="*/ 0 h 38"/>
                  <a:gd name="T4" fmla="*/ 38 h 38"/>
                </a:gdLst>
                <a:ahLst/>
                <a:cxnLst>
                  <a:cxn ang="0">
                    <a:pos x="0" y="T0"/>
                  </a:cxn>
                  <a:cxn ang="0">
                    <a:pos x="0" y="T1"/>
                  </a:cxn>
                  <a:cxn ang="0">
                    <a:pos x="0" y="T2"/>
                  </a:cxn>
                  <a:cxn ang="0">
                    <a:pos x="0" y="T3"/>
                  </a:cxn>
                  <a:cxn ang="0">
                    <a:pos x="0" y="T4"/>
                  </a:cxn>
                </a:cxnLst>
                <a:rect l="0" t="0" r="r" b="b"/>
                <a:pathLst>
                  <a:path h="38">
                    <a:moveTo>
                      <a:pt x="0" y="38"/>
                    </a:moveTo>
                    <a:cubicBezTo>
                      <a:pt x="0" y="38"/>
                      <a:pt x="0" y="38"/>
                      <a:pt x="0" y="38"/>
                    </a:cubicBezTo>
                    <a:cubicBezTo>
                      <a:pt x="0" y="23"/>
                      <a:pt x="0" y="10"/>
                      <a:pt x="0" y="0"/>
                    </a:cubicBezTo>
                    <a:cubicBezTo>
                      <a:pt x="0" y="0"/>
                      <a:pt x="0" y="0"/>
                      <a:pt x="0" y="0"/>
                    </a:cubicBezTo>
                    <a:cubicBezTo>
                      <a:pt x="0" y="38"/>
                      <a:pt x="0" y="38"/>
                      <a:pt x="0" y="38"/>
                    </a:cubicBezTo>
                  </a:path>
                </a:pathLst>
              </a:custGeom>
              <a:solidFill>
                <a:srgbClr val="C4C1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3" name="iṩľîḓé">
                <a:extLst>
                  <a:ext uri="{FF2B5EF4-FFF2-40B4-BE49-F238E27FC236}">
                    <a16:creationId xmlns:a16="http://schemas.microsoft.com/office/drawing/2014/main" xmlns="" id="{62F8830C-13DC-4F2A-8CCD-F8E093101EA4}"/>
                  </a:ext>
                </a:extLst>
              </p:cNvPr>
              <p:cNvSpPr/>
              <p:nvPr/>
            </p:nvSpPr>
            <p:spPr bwMode="auto">
              <a:xfrm>
                <a:off x="6142" y="1155"/>
                <a:ext cx="56" cy="34"/>
              </a:xfrm>
              <a:custGeom>
                <a:avLst/>
                <a:gdLst>
                  <a:gd name="T0" fmla="*/ 127 w 127"/>
                  <a:gd name="T1" fmla="*/ 77 h 77"/>
                  <a:gd name="T2" fmla="*/ 94 w 127"/>
                  <a:gd name="T3" fmla="*/ 77 h 77"/>
                  <a:gd name="T4" fmla="*/ 0 w 127"/>
                  <a:gd name="T5" fmla="*/ 22 h 77"/>
                  <a:gd name="T6" fmla="*/ 0 w 127"/>
                  <a:gd name="T7" fmla="*/ 20 h 77"/>
                  <a:gd name="T8" fmla="*/ 0 w 127"/>
                  <a:gd name="T9" fmla="*/ 0 h 77"/>
                  <a:gd name="T10" fmla="*/ 127 w 127"/>
                  <a:gd name="T11" fmla="*/ 77 h 77"/>
                </a:gdLst>
                <a:ahLst/>
                <a:cxnLst>
                  <a:cxn ang="0">
                    <a:pos x="T0" y="T1"/>
                  </a:cxn>
                  <a:cxn ang="0">
                    <a:pos x="T2" y="T3"/>
                  </a:cxn>
                  <a:cxn ang="0">
                    <a:pos x="T4" y="T5"/>
                  </a:cxn>
                  <a:cxn ang="0">
                    <a:pos x="T6" y="T7"/>
                  </a:cxn>
                  <a:cxn ang="0">
                    <a:pos x="T8" y="T9"/>
                  </a:cxn>
                  <a:cxn ang="0">
                    <a:pos x="T10" y="T11"/>
                  </a:cxn>
                </a:cxnLst>
                <a:rect l="0" t="0" r="r" b="b"/>
                <a:pathLst>
                  <a:path w="127" h="77">
                    <a:moveTo>
                      <a:pt x="127" y="77"/>
                    </a:moveTo>
                    <a:cubicBezTo>
                      <a:pt x="94" y="77"/>
                      <a:pt x="94" y="77"/>
                      <a:pt x="94" y="77"/>
                    </a:cubicBezTo>
                    <a:cubicBezTo>
                      <a:pt x="0" y="22"/>
                      <a:pt x="0" y="22"/>
                      <a:pt x="0" y="22"/>
                    </a:cubicBezTo>
                    <a:cubicBezTo>
                      <a:pt x="0" y="21"/>
                      <a:pt x="0" y="21"/>
                      <a:pt x="0" y="20"/>
                    </a:cubicBezTo>
                    <a:cubicBezTo>
                      <a:pt x="0" y="0"/>
                      <a:pt x="0" y="0"/>
                      <a:pt x="0" y="0"/>
                    </a:cubicBezTo>
                    <a:cubicBezTo>
                      <a:pt x="127" y="77"/>
                      <a:pt x="127" y="77"/>
                      <a:pt x="127" y="77"/>
                    </a:cubicBezTo>
                  </a:path>
                </a:pathLst>
              </a:custGeom>
              <a:solidFill>
                <a:srgbClr val="B3B1C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4" name="íṡľîdé">
                <a:extLst>
                  <a:ext uri="{FF2B5EF4-FFF2-40B4-BE49-F238E27FC236}">
                    <a16:creationId xmlns:a16="http://schemas.microsoft.com/office/drawing/2014/main" xmlns="" id="{F5B217E8-0AD2-4BF8-A2E8-4BCE35E7F06E}"/>
                  </a:ext>
                </a:extLst>
              </p:cNvPr>
              <p:cNvSpPr/>
              <p:nvPr/>
            </p:nvSpPr>
            <p:spPr bwMode="auto">
              <a:xfrm>
                <a:off x="6336" y="1265"/>
                <a:ext cx="471" cy="529"/>
              </a:xfrm>
              <a:custGeom>
                <a:avLst/>
                <a:gdLst>
                  <a:gd name="T0" fmla="*/ 1071 w 1071"/>
                  <a:gd name="T1" fmla="*/ 1201 h 1206"/>
                  <a:gd name="T2" fmla="*/ 984 w 1071"/>
                  <a:gd name="T3" fmla="*/ 119 h 1206"/>
                  <a:gd name="T4" fmla="*/ 971 w 1071"/>
                  <a:gd name="T5" fmla="*/ 72 h 1206"/>
                  <a:gd name="T6" fmla="*/ 924 w 1071"/>
                  <a:gd name="T7" fmla="*/ 20 h 1206"/>
                  <a:gd name="T8" fmla="*/ 855 w 1071"/>
                  <a:gd name="T9" fmla="*/ 0 h 1206"/>
                  <a:gd name="T10" fmla="*/ 216 w 1071"/>
                  <a:gd name="T11" fmla="*/ 0 h 1206"/>
                  <a:gd name="T12" fmla="*/ 169 w 1071"/>
                  <a:gd name="T13" fmla="*/ 9 h 1206"/>
                  <a:gd name="T14" fmla="*/ 113 w 1071"/>
                  <a:gd name="T15" fmla="*/ 52 h 1206"/>
                  <a:gd name="T16" fmla="*/ 87 w 1071"/>
                  <a:gd name="T17" fmla="*/ 119 h 1206"/>
                  <a:gd name="T18" fmla="*/ 0 w 1071"/>
                  <a:gd name="T19" fmla="*/ 1201 h 1206"/>
                  <a:gd name="T20" fmla="*/ 57 w 1071"/>
                  <a:gd name="T21" fmla="*/ 1206 h 1206"/>
                  <a:gd name="T22" fmla="*/ 144 w 1071"/>
                  <a:gd name="T23" fmla="*/ 124 h 1206"/>
                  <a:gd name="T24" fmla="*/ 151 w 1071"/>
                  <a:gd name="T25" fmla="*/ 98 h 1206"/>
                  <a:gd name="T26" fmla="*/ 178 w 1071"/>
                  <a:gd name="T27" fmla="*/ 68 h 1206"/>
                  <a:gd name="T28" fmla="*/ 216 w 1071"/>
                  <a:gd name="T29" fmla="*/ 57 h 1206"/>
                  <a:gd name="T30" fmla="*/ 855 w 1071"/>
                  <a:gd name="T31" fmla="*/ 57 h 1206"/>
                  <a:gd name="T32" fmla="*/ 881 w 1071"/>
                  <a:gd name="T33" fmla="*/ 62 h 1206"/>
                  <a:gd name="T34" fmla="*/ 913 w 1071"/>
                  <a:gd name="T35" fmla="*/ 87 h 1206"/>
                  <a:gd name="T36" fmla="*/ 927 w 1071"/>
                  <a:gd name="T37" fmla="*/ 124 h 1206"/>
                  <a:gd name="T38" fmla="*/ 1014 w 1071"/>
                  <a:gd name="T39" fmla="*/ 1206 h 1206"/>
                  <a:gd name="T40" fmla="*/ 1071 w 1071"/>
                  <a:gd name="T41" fmla="*/ 1201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1" h="1206">
                    <a:moveTo>
                      <a:pt x="1071" y="1201"/>
                    </a:moveTo>
                    <a:cubicBezTo>
                      <a:pt x="984" y="119"/>
                      <a:pt x="984" y="119"/>
                      <a:pt x="984" y="119"/>
                    </a:cubicBezTo>
                    <a:cubicBezTo>
                      <a:pt x="983" y="102"/>
                      <a:pt x="978" y="87"/>
                      <a:pt x="971" y="72"/>
                    </a:cubicBezTo>
                    <a:cubicBezTo>
                      <a:pt x="960" y="51"/>
                      <a:pt x="943" y="33"/>
                      <a:pt x="924" y="20"/>
                    </a:cubicBezTo>
                    <a:cubicBezTo>
                      <a:pt x="904" y="8"/>
                      <a:pt x="880" y="0"/>
                      <a:pt x="855" y="0"/>
                    </a:cubicBezTo>
                    <a:cubicBezTo>
                      <a:pt x="216" y="0"/>
                      <a:pt x="216" y="0"/>
                      <a:pt x="216" y="0"/>
                    </a:cubicBezTo>
                    <a:cubicBezTo>
                      <a:pt x="199" y="0"/>
                      <a:pt x="183" y="3"/>
                      <a:pt x="169" y="9"/>
                    </a:cubicBezTo>
                    <a:cubicBezTo>
                      <a:pt x="146" y="18"/>
                      <a:pt x="127" y="33"/>
                      <a:pt x="113" y="52"/>
                    </a:cubicBezTo>
                    <a:cubicBezTo>
                      <a:pt x="99" y="71"/>
                      <a:pt x="89" y="94"/>
                      <a:pt x="87" y="119"/>
                    </a:cubicBezTo>
                    <a:cubicBezTo>
                      <a:pt x="0" y="1201"/>
                      <a:pt x="0" y="1201"/>
                      <a:pt x="0" y="1201"/>
                    </a:cubicBezTo>
                    <a:cubicBezTo>
                      <a:pt x="57" y="1206"/>
                      <a:pt x="57" y="1206"/>
                      <a:pt x="57" y="1206"/>
                    </a:cubicBezTo>
                    <a:cubicBezTo>
                      <a:pt x="144" y="124"/>
                      <a:pt x="144" y="124"/>
                      <a:pt x="144" y="124"/>
                    </a:cubicBezTo>
                    <a:cubicBezTo>
                      <a:pt x="145" y="115"/>
                      <a:pt x="147" y="106"/>
                      <a:pt x="151" y="98"/>
                    </a:cubicBezTo>
                    <a:cubicBezTo>
                      <a:pt x="157" y="86"/>
                      <a:pt x="167" y="76"/>
                      <a:pt x="178" y="68"/>
                    </a:cubicBezTo>
                    <a:cubicBezTo>
                      <a:pt x="190" y="61"/>
                      <a:pt x="203" y="57"/>
                      <a:pt x="216" y="57"/>
                    </a:cubicBezTo>
                    <a:cubicBezTo>
                      <a:pt x="855" y="57"/>
                      <a:pt x="855" y="57"/>
                      <a:pt x="855" y="57"/>
                    </a:cubicBezTo>
                    <a:cubicBezTo>
                      <a:pt x="864" y="57"/>
                      <a:pt x="873" y="59"/>
                      <a:pt x="881" y="62"/>
                    </a:cubicBezTo>
                    <a:cubicBezTo>
                      <a:pt x="893" y="67"/>
                      <a:pt x="904" y="76"/>
                      <a:pt x="913" y="87"/>
                    </a:cubicBezTo>
                    <a:cubicBezTo>
                      <a:pt x="921" y="98"/>
                      <a:pt x="926" y="110"/>
                      <a:pt x="927" y="124"/>
                    </a:cubicBezTo>
                    <a:cubicBezTo>
                      <a:pt x="1014" y="1206"/>
                      <a:pt x="1014" y="1206"/>
                      <a:pt x="1014" y="1206"/>
                    </a:cubicBezTo>
                    <a:cubicBezTo>
                      <a:pt x="1071" y="1201"/>
                      <a:pt x="1071" y="1201"/>
                      <a:pt x="1071" y="1201"/>
                    </a:cubicBezTo>
                  </a:path>
                </a:pathLst>
              </a:custGeom>
              <a:solidFill>
                <a:srgbClr val="D9D7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5" name="î$1îḋé">
                <a:extLst>
                  <a:ext uri="{FF2B5EF4-FFF2-40B4-BE49-F238E27FC236}">
                    <a16:creationId xmlns:a16="http://schemas.microsoft.com/office/drawing/2014/main" xmlns="" id="{4FA3E1E1-2B90-49AF-8366-FA8E049E1827}"/>
                  </a:ext>
                </a:extLst>
              </p:cNvPr>
              <p:cNvSpPr/>
              <p:nvPr/>
            </p:nvSpPr>
            <p:spPr bwMode="auto">
              <a:xfrm>
                <a:off x="6374" y="1283"/>
                <a:ext cx="395" cy="12"/>
              </a:xfrm>
              <a:custGeom>
                <a:avLst/>
                <a:gdLst>
                  <a:gd name="T0" fmla="*/ 899 w 899"/>
                  <a:gd name="T1" fmla="*/ 27 h 27"/>
                  <a:gd name="T2" fmla="*/ 882 w 899"/>
                  <a:gd name="T3" fmla="*/ 27 h 27"/>
                  <a:gd name="T4" fmla="*/ 863 w 899"/>
                  <a:gd name="T5" fmla="*/ 0 h 27"/>
                  <a:gd name="T6" fmla="*/ 899 w 899"/>
                  <a:gd name="T7" fmla="*/ 0 h 27"/>
                  <a:gd name="T8" fmla="*/ 899 w 899"/>
                  <a:gd name="T9" fmla="*/ 27 h 27"/>
                  <a:gd name="T10" fmla="*/ 806 w 899"/>
                  <a:gd name="T11" fmla="*/ 27 h 27"/>
                  <a:gd name="T12" fmla="*/ 91 w 899"/>
                  <a:gd name="T13" fmla="*/ 27 h 27"/>
                  <a:gd name="T14" fmla="*/ 91 w 899"/>
                  <a:gd name="T15" fmla="*/ 26 h 27"/>
                  <a:gd name="T16" fmla="*/ 129 w 899"/>
                  <a:gd name="T17" fmla="*/ 15 h 27"/>
                  <a:gd name="T18" fmla="*/ 129 w 899"/>
                  <a:gd name="T19" fmla="*/ 15 h 27"/>
                  <a:gd name="T20" fmla="*/ 768 w 899"/>
                  <a:gd name="T21" fmla="*/ 15 h 27"/>
                  <a:gd name="T22" fmla="*/ 794 w 899"/>
                  <a:gd name="T23" fmla="*/ 20 h 27"/>
                  <a:gd name="T24" fmla="*/ 806 w 899"/>
                  <a:gd name="T25" fmla="*/ 27 h 27"/>
                  <a:gd name="T26" fmla="*/ 15 w 899"/>
                  <a:gd name="T27" fmla="*/ 27 h 27"/>
                  <a:gd name="T28" fmla="*/ 0 w 899"/>
                  <a:gd name="T29" fmla="*/ 27 h 27"/>
                  <a:gd name="T30" fmla="*/ 0 w 899"/>
                  <a:gd name="T31" fmla="*/ 0 h 27"/>
                  <a:gd name="T32" fmla="*/ 13 w 899"/>
                  <a:gd name="T33" fmla="*/ 0 h 27"/>
                  <a:gd name="T34" fmla="*/ 34 w 899"/>
                  <a:gd name="T35" fmla="*/ 0 h 27"/>
                  <a:gd name="T36" fmla="*/ 26 w 899"/>
                  <a:gd name="T37" fmla="*/ 10 h 27"/>
                  <a:gd name="T38" fmla="*/ 15 w 899"/>
                  <a:gd name="T3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9" h="27">
                    <a:moveTo>
                      <a:pt x="899" y="27"/>
                    </a:moveTo>
                    <a:cubicBezTo>
                      <a:pt x="882" y="27"/>
                      <a:pt x="882" y="27"/>
                      <a:pt x="882" y="27"/>
                    </a:cubicBezTo>
                    <a:cubicBezTo>
                      <a:pt x="877" y="17"/>
                      <a:pt x="870" y="8"/>
                      <a:pt x="863" y="0"/>
                    </a:cubicBezTo>
                    <a:cubicBezTo>
                      <a:pt x="899" y="0"/>
                      <a:pt x="899" y="0"/>
                      <a:pt x="899" y="0"/>
                    </a:cubicBezTo>
                    <a:cubicBezTo>
                      <a:pt x="899" y="8"/>
                      <a:pt x="899" y="17"/>
                      <a:pt x="899" y="27"/>
                    </a:cubicBezTo>
                    <a:moveTo>
                      <a:pt x="806" y="27"/>
                    </a:moveTo>
                    <a:cubicBezTo>
                      <a:pt x="91" y="27"/>
                      <a:pt x="91" y="27"/>
                      <a:pt x="91" y="27"/>
                    </a:cubicBezTo>
                    <a:cubicBezTo>
                      <a:pt x="91" y="27"/>
                      <a:pt x="91" y="27"/>
                      <a:pt x="91" y="26"/>
                    </a:cubicBezTo>
                    <a:cubicBezTo>
                      <a:pt x="103" y="19"/>
                      <a:pt x="116" y="15"/>
                      <a:pt x="129" y="15"/>
                    </a:cubicBezTo>
                    <a:cubicBezTo>
                      <a:pt x="129" y="15"/>
                      <a:pt x="129" y="15"/>
                      <a:pt x="129" y="15"/>
                    </a:cubicBezTo>
                    <a:cubicBezTo>
                      <a:pt x="768" y="15"/>
                      <a:pt x="768" y="15"/>
                      <a:pt x="768" y="15"/>
                    </a:cubicBezTo>
                    <a:cubicBezTo>
                      <a:pt x="777" y="15"/>
                      <a:pt x="786" y="17"/>
                      <a:pt x="794" y="20"/>
                    </a:cubicBezTo>
                    <a:cubicBezTo>
                      <a:pt x="798" y="22"/>
                      <a:pt x="802" y="24"/>
                      <a:pt x="806" y="27"/>
                    </a:cubicBezTo>
                    <a:moveTo>
                      <a:pt x="15" y="27"/>
                    </a:moveTo>
                    <a:cubicBezTo>
                      <a:pt x="0" y="27"/>
                      <a:pt x="0" y="27"/>
                      <a:pt x="0" y="27"/>
                    </a:cubicBezTo>
                    <a:cubicBezTo>
                      <a:pt x="0" y="0"/>
                      <a:pt x="0" y="0"/>
                      <a:pt x="0" y="0"/>
                    </a:cubicBezTo>
                    <a:cubicBezTo>
                      <a:pt x="4" y="0"/>
                      <a:pt x="9" y="0"/>
                      <a:pt x="13" y="0"/>
                    </a:cubicBezTo>
                    <a:cubicBezTo>
                      <a:pt x="34" y="0"/>
                      <a:pt x="34" y="0"/>
                      <a:pt x="34" y="0"/>
                    </a:cubicBezTo>
                    <a:cubicBezTo>
                      <a:pt x="31" y="4"/>
                      <a:pt x="28" y="7"/>
                      <a:pt x="26" y="10"/>
                    </a:cubicBezTo>
                    <a:cubicBezTo>
                      <a:pt x="22" y="15"/>
                      <a:pt x="18" y="21"/>
                      <a:pt x="15" y="27"/>
                    </a:cubicBezTo>
                  </a:path>
                </a:pathLst>
              </a:custGeom>
              <a:solidFill>
                <a:srgbClr val="C4C1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6" name="iśļiḋé">
                <a:extLst>
                  <a:ext uri="{FF2B5EF4-FFF2-40B4-BE49-F238E27FC236}">
                    <a16:creationId xmlns:a16="http://schemas.microsoft.com/office/drawing/2014/main" xmlns="" id="{2FF822A8-40B2-4ED2-BD2F-4F04ED3EC2A0}"/>
                  </a:ext>
                </a:extLst>
              </p:cNvPr>
              <p:cNvSpPr/>
              <p:nvPr/>
            </p:nvSpPr>
            <p:spPr bwMode="auto">
              <a:xfrm>
                <a:off x="6381" y="1283"/>
                <a:ext cx="381" cy="16"/>
              </a:xfrm>
              <a:custGeom>
                <a:avLst/>
                <a:gdLst>
                  <a:gd name="T0" fmla="*/ 28 w 867"/>
                  <a:gd name="T1" fmla="*/ 35 h 35"/>
                  <a:gd name="T2" fmla="*/ 27 w 867"/>
                  <a:gd name="T3" fmla="*/ 35 h 35"/>
                  <a:gd name="T4" fmla="*/ 9 w 867"/>
                  <a:gd name="T5" fmla="*/ 27 h 35"/>
                  <a:gd name="T6" fmla="*/ 0 w 867"/>
                  <a:gd name="T7" fmla="*/ 27 h 35"/>
                  <a:gd name="T8" fmla="*/ 11 w 867"/>
                  <a:gd name="T9" fmla="*/ 10 h 35"/>
                  <a:gd name="T10" fmla="*/ 19 w 867"/>
                  <a:gd name="T11" fmla="*/ 0 h 35"/>
                  <a:gd name="T12" fmla="*/ 848 w 867"/>
                  <a:gd name="T13" fmla="*/ 0 h 35"/>
                  <a:gd name="T14" fmla="*/ 867 w 867"/>
                  <a:gd name="T15" fmla="*/ 27 h 35"/>
                  <a:gd name="T16" fmla="*/ 859 w 867"/>
                  <a:gd name="T17" fmla="*/ 27 h 35"/>
                  <a:gd name="T18" fmla="*/ 837 w 867"/>
                  <a:gd name="T19" fmla="*/ 35 h 35"/>
                  <a:gd name="T20" fmla="*/ 833 w 867"/>
                  <a:gd name="T21" fmla="*/ 35 h 35"/>
                  <a:gd name="T22" fmla="*/ 806 w 867"/>
                  <a:gd name="T23" fmla="*/ 27 h 35"/>
                  <a:gd name="T24" fmla="*/ 791 w 867"/>
                  <a:gd name="T25" fmla="*/ 27 h 35"/>
                  <a:gd name="T26" fmla="*/ 779 w 867"/>
                  <a:gd name="T27" fmla="*/ 20 h 35"/>
                  <a:gd name="T28" fmla="*/ 753 w 867"/>
                  <a:gd name="T29" fmla="*/ 15 h 35"/>
                  <a:gd name="T30" fmla="*/ 114 w 867"/>
                  <a:gd name="T31" fmla="*/ 15 h 35"/>
                  <a:gd name="T32" fmla="*/ 114 w 867"/>
                  <a:gd name="T33" fmla="*/ 15 h 35"/>
                  <a:gd name="T34" fmla="*/ 76 w 867"/>
                  <a:gd name="T35" fmla="*/ 26 h 35"/>
                  <a:gd name="T36" fmla="*/ 76 w 867"/>
                  <a:gd name="T37" fmla="*/ 27 h 35"/>
                  <a:gd name="T38" fmla="*/ 62 w 867"/>
                  <a:gd name="T39" fmla="*/ 27 h 35"/>
                  <a:gd name="T40" fmla="*/ 28 w 867"/>
                  <a:gd name="T4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7" h="35">
                    <a:moveTo>
                      <a:pt x="28" y="35"/>
                    </a:moveTo>
                    <a:cubicBezTo>
                      <a:pt x="28" y="35"/>
                      <a:pt x="28" y="35"/>
                      <a:pt x="27" y="35"/>
                    </a:cubicBezTo>
                    <a:cubicBezTo>
                      <a:pt x="12" y="34"/>
                      <a:pt x="9" y="27"/>
                      <a:pt x="9" y="27"/>
                    </a:cubicBezTo>
                    <a:cubicBezTo>
                      <a:pt x="0" y="27"/>
                      <a:pt x="0" y="27"/>
                      <a:pt x="0" y="27"/>
                    </a:cubicBezTo>
                    <a:cubicBezTo>
                      <a:pt x="3" y="21"/>
                      <a:pt x="7" y="15"/>
                      <a:pt x="11" y="10"/>
                    </a:cubicBezTo>
                    <a:cubicBezTo>
                      <a:pt x="13" y="7"/>
                      <a:pt x="16" y="4"/>
                      <a:pt x="19" y="0"/>
                    </a:cubicBezTo>
                    <a:cubicBezTo>
                      <a:pt x="848" y="0"/>
                      <a:pt x="848" y="0"/>
                      <a:pt x="848" y="0"/>
                    </a:cubicBezTo>
                    <a:cubicBezTo>
                      <a:pt x="855" y="8"/>
                      <a:pt x="862" y="17"/>
                      <a:pt x="867" y="27"/>
                    </a:cubicBezTo>
                    <a:cubicBezTo>
                      <a:pt x="859" y="27"/>
                      <a:pt x="859" y="27"/>
                      <a:pt x="859" y="27"/>
                    </a:cubicBezTo>
                    <a:cubicBezTo>
                      <a:pt x="859" y="27"/>
                      <a:pt x="857" y="33"/>
                      <a:pt x="837" y="35"/>
                    </a:cubicBezTo>
                    <a:cubicBezTo>
                      <a:pt x="836" y="35"/>
                      <a:pt x="834" y="35"/>
                      <a:pt x="833" y="35"/>
                    </a:cubicBezTo>
                    <a:cubicBezTo>
                      <a:pt x="817" y="35"/>
                      <a:pt x="806" y="27"/>
                      <a:pt x="806" y="27"/>
                    </a:cubicBezTo>
                    <a:cubicBezTo>
                      <a:pt x="791" y="27"/>
                      <a:pt x="791" y="27"/>
                      <a:pt x="791" y="27"/>
                    </a:cubicBezTo>
                    <a:cubicBezTo>
                      <a:pt x="787" y="24"/>
                      <a:pt x="783" y="22"/>
                      <a:pt x="779" y="20"/>
                    </a:cubicBezTo>
                    <a:cubicBezTo>
                      <a:pt x="771" y="17"/>
                      <a:pt x="762" y="15"/>
                      <a:pt x="753" y="15"/>
                    </a:cubicBezTo>
                    <a:cubicBezTo>
                      <a:pt x="114" y="15"/>
                      <a:pt x="114" y="15"/>
                      <a:pt x="114" y="15"/>
                    </a:cubicBezTo>
                    <a:cubicBezTo>
                      <a:pt x="114" y="15"/>
                      <a:pt x="114" y="15"/>
                      <a:pt x="114" y="15"/>
                    </a:cubicBezTo>
                    <a:cubicBezTo>
                      <a:pt x="101" y="15"/>
                      <a:pt x="88" y="19"/>
                      <a:pt x="76" y="26"/>
                    </a:cubicBezTo>
                    <a:cubicBezTo>
                      <a:pt x="76" y="27"/>
                      <a:pt x="76" y="27"/>
                      <a:pt x="76" y="27"/>
                    </a:cubicBezTo>
                    <a:cubicBezTo>
                      <a:pt x="62" y="27"/>
                      <a:pt x="62" y="27"/>
                      <a:pt x="62" y="27"/>
                    </a:cubicBezTo>
                    <a:cubicBezTo>
                      <a:pt x="62" y="27"/>
                      <a:pt x="43" y="35"/>
                      <a:pt x="28" y="35"/>
                    </a:cubicBezTo>
                  </a:path>
                </a:pathLst>
              </a:custGeom>
              <a:solidFill>
                <a:srgbClr val="AFAC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7" name="îṩ1ïḑé">
                <a:extLst>
                  <a:ext uri="{FF2B5EF4-FFF2-40B4-BE49-F238E27FC236}">
                    <a16:creationId xmlns:a16="http://schemas.microsoft.com/office/drawing/2014/main" xmlns="" id="{F3606369-61C2-4D17-9587-F9E6A4D0A328}"/>
                  </a:ext>
                </a:extLst>
              </p:cNvPr>
              <p:cNvSpPr/>
              <p:nvPr/>
            </p:nvSpPr>
            <p:spPr bwMode="auto">
              <a:xfrm>
                <a:off x="6129" y="1142"/>
                <a:ext cx="658" cy="141"/>
              </a:xfrm>
              <a:custGeom>
                <a:avLst/>
                <a:gdLst>
                  <a:gd name="T0" fmla="*/ 572 w 1499"/>
                  <a:gd name="T1" fmla="*/ 323 h 323"/>
                  <a:gd name="T2" fmla="*/ 466 w 1499"/>
                  <a:gd name="T3" fmla="*/ 294 h 323"/>
                  <a:gd name="T4" fmla="*/ 27 w 1499"/>
                  <a:gd name="T5" fmla="*/ 29 h 323"/>
                  <a:gd name="T6" fmla="*/ 35 w 1499"/>
                  <a:gd name="T7" fmla="*/ 0 h 323"/>
                  <a:gd name="T8" fmla="*/ 602 w 1499"/>
                  <a:gd name="T9" fmla="*/ 0 h 323"/>
                  <a:gd name="T10" fmla="*/ 707 w 1499"/>
                  <a:gd name="T11" fmla="*/ 31 h 323"/>
                  <a:gd name="T12" fmla="*/ 930 w 1499"/>
                  <a:gd name="T13" fmla="*/ 177 h 323"/>
                  <a:gd name="T14" fmla="*/ 1034 w 1499"/>
                  <a:gd name="T15" fmla="*/ 209 h 323"/>
                  <a:gd name="T16" fmla="*/ 1266 w 1499"/>
                  <a:gd name="T17" fmla="*/ 209 h 323"/>
                  <a:gd name="T18" fmla="*/ 1372 w 1499"/>
                  <a:gd name="T19" fmla="*/ 237 h 323"/>
                  <a:gd name="T20" fmla="*/ 1472 w 1499"/>
                  <a:gd name="T21" fmla="*/ 295 h 323"/>
                  <a:gd name="T22" fmla="*/ 1465 w 1499"/>
                  <a:gd name="T23" fmla="*/ 323 h 323"/>
                  <a:gd name="T24" fmla="*/ 572 w 1499"/>
                  <a:gd name="T25"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9" h="323">
                    <a:moveTo>
                      <a:pt x="572" y="323"/>
                    </a:moveTo>
                    <a:cubicBezTo>
                      <a:pt x="540" y="323"/>
                      <a:pt x="493" y="310"/>
                      <a:pt x="466" y="294"/>
                    </a:cubicBezTo>
                    <a:cubicBezTo>
                      <a:pt x="27" y="29"/>
                      <a:pt x="27" y="29"/>
                      <a:pt x="27" y="29"/>
                    </a:cubicBezTo>
                    <a:cubicBezTo>
                      <a:pt x="0" y="13"/>
                      <a:pt x="4" y="0"/>
                      <a:pt x="35" y="0"/>
                    </a:cubicBezTo>
                    <a:cubicBezTo>
                      <a:pt x="602" y="0"/>
                      <a:pt x="602" y="0"/>
                      <a:pt x="602" y="0"/>
                    </a:cubicBezTo>
                    <a:cubicBezTo>
                      <a:pt x="633" y="0"/>
                      <a:pt x="680" y="14"/>
                      <a:pt x="707" y="31"/>
                    </a:cubicBezTo>
                    <a:cubicBezTo>
                      <a:pt x="930" y="177"/>
                      <a:pt x="930" y="177"/>
                      <a:pt x="930" y="177"/>
                    </a:cubicBezTo>
                    <a:cubicBezTo>
                      <a:pt x="956" y="194"/>
                      <a:pt x="1003" y="209"/>
                      <a:pt x="1034" y="209"/>
                    </a:cubicBezTo>
                    <a:cubicBezTo>
                      <a:pt x="1266" y="209"/>
                      <a:pt x="1266" y="209"/>
                      <a:pt x="1266" y="209"/>
                    </a:cubicBezTo>
                    <a:cubicBezTo>
                      <a:pt x="1297" y="209"/>
                      <a:pt x="1345" y="221"/>
                      <a:pt x="1372" y="237"/>
                    </a:cubicBezTo>
                    <a:cubicBezTo>
                      <a:pt x="1472" y="295"/>
                      <a:pt x="1472" y="295"/>
                      <a:pt x="1472" y="295"/>
                    </a:cubicBezTo>
                    <a:cubicBezTo>
                      <a:pt x="1499" y="311"/>
                      <a:pt x="1496" y="323"/>
                      <a:pt x="1465" y="323"/>
                    </a:cubicBezTo>
                    <a:cubicBezTo>
                      <a:pt x="572" y="323"/>
                      <a:pt x="572" y="323"/>
                      <a:pt x="572" y="323"/>
                    </a:cubicBezTo>
                  </a:path>
                </a:pathLst>
              </a:custGeom>
              <a:solidFill>
                <a:srgbClr val="BF6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8" name="íŝľíḓe">
                <a:extLst>
                  <a:ext uri="{FF2B5EF4-FFF2-40B4-BE49-F238E27FC236}">
                    <a16:creationId xmlns:a16="http://schemas.microsoft.com/office/drawing/2014/main" xmlns="" id="{6FA0CB72-2BD9-44E9-8CA1-DF329A5AA5E9}"/>
                  </a:ext>
                </a:extLst>
              </p:cNvPr>
              <p:cNvSpPr/>
              <p:nvPr/>
            </p:nvSpPr>
            <p:spPr bwMode="auto">
              <a:xfrm>
                <a:off x="6721" y="1255"/>
                <a:ext cx="63" cy="24"/>
              </a:xfrm>
              <a:custGeom>
                <a:avLst/>
                <a:gdLst>
                  <a:gd name="T0" fmla="*/ 0 w 63"/>
                  <a:gd name="T1" fmla="*/ 0 h 24"/>
                  <a:gd name="T2" fmla="*/ 63 w 63"/>
                  <a:gd name="T3" fmla="*/ 0 h 24"/>
                  <a:gd name="T4" fmla="*/ 63 w 63"/>
                  <a:gd name="T5" fmla="*/ 24 h 24"/>
                  <a:gd name="T6" fmla="*/ 0 w 63"/>
                  <a:gd name="T7" fmla="*/ 24 h 24"/>
                  <a:gd name="T8" fmla="*/ 0 w 63"/>
                  <a:gd name="T9" fmla="*/ 0 h 24"/>
                  <a:gd name="T10" fmla="*/ 0 w 63"/>
                  <a:gd name="T11" fmla="*/ 0 h 24"/>
                </a:gdLst>
                <a:ahLst/>
                <a:cxnLst>
                  <a:cxn ang="0">
                    <a:pos x="T0" y="T1"/>
                  </a:cxn>
                  <a:cxn ang="0">
                    <a:pos x="T2" y="T3"/>
                  </a:cxn>
                  <a:cxn ang="0">
                    <a:pos x="T4" y="T5"/>
                  </a:cxn>
                  <a:cxn ang="0">
                    <a:pos x="T6" y="T7"/>
                  </a:cxn>
                  <a:cxn ang="0">
                    <a:pos x="T8" y="T9"/>
                  </a:cxn>
                  <a:cxn ang="0">
                    <a:pos x="T10" y="T11"/>
                  </a:cxn>
                </a:cxnLst>
                <a:rect l="0" t="0" r="r" b="b"/>
                <a:pathLst>
                  <a:path w="63" h="24">
                    <a:moveTo>
                      <a:pt x="0" y="0"/>
                    </a:moveTo>
                    <a:lnTo>
                      <a:pt x="63" y="0"/>
                    </a:lnTo>
                    <a:lnTo>
                      <a:pt x="63" y="24"/>
                    </a:lnTo>
                    <a:lnTo>
                      <a:pt x="0" y="24"/>
                    </a:lnTo>
                    <a:lnTo>
                      <a:pt x="0" y="0"/>
                    </a:lnTo>
                    <a:lnTo>
                      <a:pt x="0" y="0"/>
                    </a:lnTo>
                    <a:close/>
                  </a:path>
                </a:pathLst>
              </a:custGeom>
              <a:solidFill>
                <a:srgbClr val="BF6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9" name="îṡļíḓé">
                <a:extLst>
                  <a:ext uri="{FF2B5EF4-FFF2-40B4-BE49-F238E27FC236}">
                    <a16:creationId xmlns:a16="http://schemas.microsoft.com/office/drawing/2014/main" xmlns="" id="{B9A5EC96-E668-420A-B533-3880D7F18DF8}"/>
                  </a:ext>
                </a:extLst>
              </p:cNvPr>
              <p:cNvSpPr/>
              <p:nvPr/>
            </p:nvSpPr>
            <p:spPr bwMode="auto">
              <a:xfrm>
                <a:off x="6132" y="1123"/>
                <a:ext cx="38" cy="23"/>
              </a:xfrm>
              <a:custGeom>
                <a:avLst/>
                <a:gdLst>
                  <a:gd name="T0" fmla="*/ 0 w 38"/>
                  <a:gd name="T1" fmla="*/ 0 h 23"/>
                  <a:gd name="T2" fmla="*/ 38 w 38"/>
                  <a:gd name="T3" fmla="*/ 0 h 23"/>
                  <a:gd name="T4" fmla="*/ 38 w 38"/>
                  <a:gd name="T5" fmla="*/ 23 h 23"/>
                  <a:gd name="T6" fmla="*/ 0 w 38"/>
                  <a:gd name="T7" fmla="*/ 23 h 23"/>
                  <a:gd name="T8" fmla="*/ 0 w 38"/>
                  <a:gd name="T9" fmla="*/ 0 h 23"/>
                  <a:gd name="T10" fmla="*/ 0 w 38"/>
                  <a:gd name="T11" fmla="*/ 0 h 23"/>
                </a:gdLst>
                <a:ahLst/>
                <a:cxnLst>
                  <a:cxn ang="0">
                    <a:pos x="T0" y="T1"/>
                  </a:cxn>
                  <a:cxn ang="0">
                    <a:pos x="T2" y="T3"/>
                  </a:cxn>
                  <a:cxn ang="0">
                    <a:pos x="T4" y="T5"/>
                  </a:cxn>
                  <a:cxn ang="0">
                    <a:pos x="T6" y="T7"/>
                  </a:cxn>
                  <a:cxn ang="0">
                    <a:pos x="T8" y="T9"/>
                  </a:cxn>
                  <a:cxn ang="0">
                    <a:pos x="T10" y="T11"/>
                  </a:cxn>
                </a:cxnLst>
                <a:rect l="0" t="0" r="r" b="b"/>
                <a:pathLst>
                  <a:path w="38" h="23">
                    <a:moveTo>
                      <a:pt x="0" y="0"/>
                    </a:moveTo>
                    <a:lnTo>
                      <a:pt x="38" y="0"/>
                    </a:lnTo>
                    <a:lnTo>
                      <a:pt x="38" y="23"/>
                    </a:lnTo>
                    <a:lnTo>
                      <a:pt x="0" y="23"/>
                    </a:lnTo>
                    <a:lnTo>
                      <a:pt x="0" y="0"/>
                    </a:lnTo>
                    <a:lnTo>
                      <a:pt x="0" y="0"/>
                    </a:lnTo>
                    <a:close/>
                  </a:path>
                </a:pathLst>
              </a:custGeom>
              <a:solidFill>
                <a:srgbClr val="BF6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0" name="ïSḷíďê">
                <a:extLst>
                  <a:ext uri="{FF2B5EF4-FFF2-40B4-BE49-F238E27FC236}">
                    <a16:creationId xmlns:a16="http://schemas.microsoft.com/office/drawing/2014/main" xmlns="" id="{BA48703F-EDD6-45CE-8A80-AC01B6AE18DA}"/>
                  </a:ext>
                </a:extLst>
              </p:cNvPr>
              <p:cNvSpPr/>
              <p:nvPr/>
            </p:nvSpPr>
            <p:spPr bwMode="auto">
              <a:xfrm>
                <a:off x="6129" y="1118"/>
                <a:ext cx="658" cy="142"/>
              </a:xfrm>
              <a:custGeom>
                <a:avLst/>
                <a:gdLst>
                  <a:gd name="T0" fmla="*/ 572 w 1499"/>
                  <a:gd name="T1" fmla="*/ 324 h 324"/>
                  <a:gd name="T2" fmla="*/ 466 w 1499"/>
                  <a:gd name="T3" fmla="*/ 294 h 324"/>
                  <a:gd name="T4" fmla="*/ 27 w 1499"/>
                  <a:gd name="T5" fmla="*/ 30 h 324"/>
                  <a:gd name="T6" fmla="*/ 35 w 1499"/>
                  <a:gd name="T7" fmla="*/ 0 h 324"/>
                  <a:gd name="T8" fmla="*/ 602 w 1499"/>
                  <a:gd name="T9" fmla="*/ 0 h 324"/>
                  <a:gd name="T10" fmla="*/ 706 w 1499"/>
                  <a:gd name="T11" fmla="*/ 32 h 324"/>
                  <a:gd name="T12" fmla="*/ 929 w 1499"/>
                  <a:gd name="T13" fmla="*/ 178 h 324"/>
                  <a:gd name="T14" fmla="*/ 1034 w 1499"/>
                  <a:gd name="T15" fmla="*/ 209 h 324"/>
                  <a:gd name="T16" fmla="*/ 1266 w 1499"/>
                  <a:gd name="T17" fmla="*/ 209 h 324"/>
                  <a:gd name="T18" fmla="*/ 1372 w 1499"/>
                  <a:gd name="T19" fmla="*/ 238 h 324"/>
                  <a:gd name="T20" fmla="*/ 1472 w 1499"/>
                  <a:gd name="T21" fmla="*/ 295 h 324"/>
                  <a:gd name="T22" fmla="*/ 1464 w 1499"/>
                  <a:gd name="T23" fmla="*/ 324 h 324"/>
                  <a:gd name="T24" fmla="*/ 572 w 1499"/>
                  <a:gd name="T25"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9" h="324">
                    <a:moveTo>
                      <a:pt x="572" y="324"/>
                    </a:moveTo>
                    <a:cubicBezTo>
                      <a:pt x="540" y="324"/>
                      <a:pt x="493" y="311"/>
                      <a:pt x="466" y="294"/>
                    </a:cubicBezTo>
                    <a:cubicBezTo>
                      <a:pt x="27" y="30"/>
                      <a:pt x="27" y="30"/>
                      <a:pt x="27" y="30"/>
                    </a:cubicBezTo>
                    <a:cubicBezTo>
                      <a:pt x="0" y="14"/>
                      <a:pt x="4" y="0"/>
                      <a:pt x="35" y="0"/>
                    </a:cubicBezTo>
                    <a:cubicBezTo>
                      <a:pt x="602" y="0"/>
                      <a:pt x="602" y="0"/>
                      <a:pt x="602" y="0"/>
                    </a:cubicBezTo>
                    <a:cubicBezTo>
                      <a:pt x="633" y="0"/>
                      <a:pt x="680" y="14"/>
                      <a:pt x="706" y="32"/>
                    </a:cubicBezTo>
                    <a:cubicBezTo>
                      <a:pt x="929" y="178"/>
                      <a:pt x="929" y="178"/>
                      <a:pt x="929" y="178"/>
                    </a:cubicBezTo>
                    <a:cubicBezTo>
                      <a:pt x="956" y="195"/>
                      <a:pt x="1003" y="209"/>
                      <a:pt x="1034" y="209"/>
                    </a:cubicBezTo>
                    <a:cubicBezTo>
                      <a:pt x="1266" y="209"/>
                      <a:pt x="1266" y="209"/>
                      <a:pt x="1266" y="209"/>
                    </a:cubicBezTo>
                    <a:cubicBezTo>
                      <a:pt x="1297" y="209"/>
                      <a:pt x="1345" y="222"/>
                      <a:pt x="1372" y="238"/>
                    </a:cubicBezTo>
                    <a:cubicBezTo>
                      <a:pt x="1472" y="295"/>
                      <a:pt x="1472" y="295"/>
                      <a:pt x="1472" y="295"/>
                    </a:cubicBezTo>
                    <a:cubicBezTo>
                      <a:pt x="1499" y="311"/>
                      <a:pt x="1496" y="324"/>
                      <a:pt x="1464" y="324"/>
                    </a:cubicBezTo>
                    <a:cubicBezTo>
                      <a:pt x="572" y="324"/>
                      <a:pt x="572" y="324"/>
                      <a:pt x="572" y="324"/>
                    </a:cubicBezTo>
                  </a:path>
                </a:pathLst>
              </a:custGeom>
              <a:solidFill>
                <a:srgbClr val="E5B0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1" name="ïṣlíḋe">
                <a:extLst>
                  <a:ext uri="{FF2B5EF4-FFF2-40B4-BE49-F238E27FC236}">
                    <a16:creationId xmlns:a16="http://schemas.microsoft.com/office/drawing/2014/main" xmlns="" id="{16440446-71EF-470F-93D1-A4E274FA528B}"/>
                  </a:ext>
                </a:extLst>
              </p:cNvPr>
              <p:cNvSpPr/>
              <p:nvPr/>
            </p:nvSpPr>
            <p:spPr bwMode="auto">
              <a:xfrm>
                <a:off x="6583" y="1210"/>
                <a:ext cx="190" cy="73"/>
              </a:xfrm>
              <a:custGeom>
                <a:avLst/>
                <a:gdLst>
                  <a:gd name="T0" fmla="*/ 232 w 432"/>
                  <a:gd name="T1" fmla="*/ 0 h 167"/>
                  <a:gd name="T2" fmla="*/ 117 w 432"/>
                  <a:gd name="T3" fmla="*/ 0 h 167"/>
                  <a:gd name="T4" fmla="*/ 0 w 432"/>
                  <a:gd name="T5" fmla="*/ 0 h 167"/>
                  <a:gd name="T6" fmla="*/ 432 w 432"/>
                  <a:gd name="T7" fmla="*/ 83 h 167"/>
                  <a:gd name="T8" fmla="*/ 338 w 432"/>
                  <a:gd name="T9" fmla="*/ 29 h 167"/>
                  <a:gd name="T10" fmla="*/ 232 w 432"/>
                  <a:gd name="T11" fmla="*/ 0 h 167"/>
                </a:gdLst>
                <a:ahLst/>
                <a:cxnLst>
                  <a:cxn ang="0">
                    <a:pos x="T0" y="T1"/>
                  </a:cxn>
                  <a:cxn ang="0">
                    <a:pos x="T2" y="T3"/>
                  </a:cxn>
                  <a:cxn ang="0">
                    <a:pos x="T4" y="T5"/>
                  </a:cxn>
                  <a:cxn ang="0">
                    <a:pos x="T6" y="T7"/>
                  </a:cxn>
                  <a:cxn ang="0">
                    <a:pos x="T8" y="T9"/>
                  </a:cxn>
                  <a:cxn ang="0">
                    <a:pos x="T10" y="T11"/>
                  </a:cxn>
                </a:cxnLst>
                <a:rect l="0" t="0" r="r" b="b"/>
                <a:pathLst>
                  <a:path w="432" h="167">
                    <a:moveTo>
                      <a:pt x="232" y="0"/>
                    </a:moveTo>
                    <a:cubicBezTo>
                      <a:pt x="117" y="0"/>
                      <a:pt x="117" y="0"/>
                      <a:pt x="117" y="0"/>
                    </a:cubicBezTo>
                    <a:cubicBezTo>
                      <a:pt x="77" y="9"/>
                      <a:pt x="0" y="0"/>
                      <a:pt x="0" y="0"/>
                    </a:cubicBezTo>
                    <a:cubicBezTo>
                      <a:pt x="76" y="37"/>
                      <a:pt x="379" y="167"/>
                      <a:pt x="432" y="83"/>
                    </a:cubicBezTo>
                    <a:cubicBezTo>
                      <a:pt x="338" y="29"/>
                      <a:pt x="338" y="29"/>
                      <a:pt x="338" y="29"/>
                    </a:cubicBezTo>
                    <a:cubicBezTo>
                      <a:pt x="311" y="13"/>
                      <a:pt x="263" y="0"/>
                      <a:pt x="232" y="0"/>
                    </a:cubicBezTo>
                    <a:close/>
                  </a:path>
                </a:pathLst>
              </a:custGeom>
              <a:solidFill>
                <a:srgbClr val="BC79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2" name="iSlîdè">
                <a:extLst>
                  <a:ext uri="{FF2B5EF4-FFF2-40B4-BE49-F238E27FC236}">
                    <a16:creationId xmlns:a16="http://schemas.microsoft.com/office/drawing/2014/main" xmlns="" id="{01D57819-7248-4FCE-B6C4-F102E8026BCE}"/>
                  </a:ext>
                </a:extLst>
              </p:cNvPr>
              <p:cNvSpPr/>
              <p:nvPr/>
            </p:nvSpPr>
            <p:spPr bwMode="auto">
              <a:xfrm>
                <a:off x="6408" y="1129"/>
                <a:ext cx="117" cy="79"/>
              </a:xfrm>
              <a:custGeom>
                <a:avLst/>
                <a:gdLst>
                  <a:gd name="T0" fmla="*/ 8 w 267"/>
                  <a:gd name="T1" fmla="*/ 148 h 180"/>
                  <a:gd name="T2" fmla="*/ 101 w 267"/>
                  <a:gd name="T3" fmla="*/ 175 h 180"/>
                  <a:gd name="T4" fmla="*/ 188 w 267"/>
                  <a:gd name="T5" fmla="*/ 84 h 180"/>
                  <a:gd name="T6" fmla="*/ 59 w 267"/>
                  <a:gd name="T7" fmla="*/ 0 h 180"/>
                  <a:gd name="T8" fmla="*/ 33 w 267"/>
                  <a:gd name="T9" fmla="*/ 2 h 180"/>
                  <a:gd name="T10" fmla="*/ 0 w 267"/>
                  <a:gd name="T11" fmla="*/ 42 h 180"/>
                  <a:gd name="T12" fmla="*/ 6 w 267"/>
                  <a:gd name="T13" fmla="*/ 146 h 180"/>
                  <a:gd name="T14" fmla="*/ 8 w 267"/>
                  <a:gd name="T15" fmla="*/ 148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7" h="180">
                    <a:moveTo>
                      <a:pt x="8" y="148"/>
                    </a:moveTo>
                    <a:cubicBezTo>
                      <a:pt x="24" y="156"/>
                      <a:pt x="41" y="170"/>
                      <a:pt x="101" y="175"/>
                    </a:cubicBezTo>
                    <a:cubicBezTo>
                      <a:pt x="162" y="180"/>
                      <a:pt x="267" y="143"/>
                      <a:pt x="188" y="84"/>
                    </a:cubicBezTo>
                    <a:cubicBezTo>
                      <a:pt x="59" y="0"/>
                      <a:pt x="59" y="0"/>
                      <a:pt x="59" y="0"/>
                    </a:cubicBezTo>
                    <a:cubicBezTo>
                      <a:pt x="33" y="2"/>
                      <a:pt x="33" y="2"/>
                      <a:pt x="33" y="2"/>
                    </a:cubicBezTo>
                    <a:cubicBezTo>
                      <a:pt x="0" y="42"/>
                      <a:pt x="0" y="42"/>
                      <a:pt x="0" y="42"/>
                    </a:cubicBezTo>
                    <a:cubicBezTo>
                      <a:pt x="6" y="146"/>
                      <a:pt x="6" y="146"/>
                      <a:pt x="6" y="146"/>
                    </a:cubicBezTo>
                    <a:cubicBezTo>
                      <a:pt x="8" y="148"/>
                      <a:pt x="8" y="148"/>
                      <a:pt x="8" y="148"/>
                    </a:cubicBezTo>
                  </a:path>
                </a:pathLst>
              </a:custGeom>
              <a:solidFill>
                <a:srgbClr val="BC79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3" name="íṡḷïḋè">
                <a:extLst>
                  <a:ext uri="{FF2B5EF4-FFF2-40B4-BE49-F238E27FC236}">
                    <a16:creationId xmlns:a16="http://schemas.microsoft.com/office/drawing/2014/main" xmlns="" id="{96463F41-202E-4E4D-AA0C-8F43D3EF2723}"/>
                  </a:ext>
                </a:extLst>
              </p:cNvPr>
              <p:cNvSpPr/>
              <p:nvPr/>
            </p:nvSpPr>
            <p:spPr bwMode="auto">
              <a:xfrm>
                <a:off x="6266" y="1170"/>
                <a:ext cx="259" cy="42"/>
              </a:xfrm>
              <a:custGeom>
                <a:avLst/>
                <a:gdLst>
                  <a:gd name="T0" fmla="*/ 259 w 259"/>
                  <a:gd name="T1" fmla="*/ 42 h 42"/>
                  <a:gd name="T2" fmla="*/ 69 w 259"/>
                  <a:gd name="T3" fmla="*/ 42 h 42"/>
                  <a:gd name="T4" fmla="*/ 0 w 259"/>
                  <a:gd name="T5" fmla="*/ 0 h 42"/>
                  <a:gd name="T6" fmla="*/ 189 w 259"/>
                  <a:gd name="T7" fmla="*/ 0 h 42"/>
                  <a:gd name="T8" fmla="*/ 259 w 259"/>
                  <a:gd name="T9" fmla="*/ 42 h 42"/>
                </a:gdLst>
                <a:ahLst/>
                <a:cxnLst>
                  <a:cxn ang="0">
                    <a:pos x="T0" y="T1"/>
                  </a:cxn>
                  <a:cxn ang="0">
                    <a:pos x="T2" y="T3"/>
                  </a:cxn>
                  <a:cxn ang="0">
                    <a:pos x="T4" y="T5"/>
                  </a:cxn>
                  <a:cxn ang="0">
                    <a:pos x="T6" y="T7"/>
                  </a:cxn>
                  <a:cxn ang="0">
                    <a:pos x="T8" y="T9"/>
                  </a:cxn>
                </a:cxnLst>
                <a:rect l="0" t="0" r="r" b="b"/>
                <a:pathLst>
                  <a:path w="259" h="42">
                    <a:moveTo>
                      <a:pt x="259" y="42"/>
                    </a:moveTo>
                    <a:lnTo>
                      <a:pt x="69" y="42"/>
                    </a:lnTo>
                    <a:lnTo>
                      <a:pt x="0" y="0"/>
                    </a:lnTo>
                    <a:lnTo>
                      <a:pt x="189" y="0"/>
                    </a:lnTo>
                    <a:lnTo>
                      <a:pt x="25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4" name="iśľïdê">
                <a:extLst>
                  <a:ext uri="{FF2B5EF4-FFF2-40B4-BE49-F238E27FC236}">
                    <a16:creationId xmlns:a16="http://schemas.microsoft.com/office/drawing/2014/main" xmlns="" id="{321AA20C-D475-4F7B-B4FE-E6976B3FD922}"/>
                  </a:ext>
                </a:extLst>
              </p:cNvPr>
              <p:cNvSpPr/>
              <p:nvPr/>
            </p:nvSpPr>
            <p:spPr bwMode="auto">
              <a:xfrm>
                <a:off x="6266" y="1170"/>
                <a:ext cx="259" cy="42"/>
              </a:xfrm>
              <a:custGeom>
                <a:avLst/>
                <a:gdLst>
                  <a:gd name="T0" fmla="*/ 259 w 259"/>
                  <a:gd name="T1" fmla="*/ 42 h 42"/>
                  <a:gd name="T2" fmla="*/ 69 w 259"/>
                  <a:gd name="T3" fmla="*/ 42 h 42"/>
                  <a:gd name="T4" fmla="*/ 0 w 259"/>
                  <a:gd name="T5" fmla="*/ 0 h 42"/>
                  <a:gd name="T6" fmla="*/ 189 w 259"/>
                  <a:gd name="T7" fmla="*/ 0 h 42"/>
                  <a:gd name="T8" fmla="*/ 259 w 259"/>
                  <a:gd name="T9" fmla="*/ 42 h 42"/>
                </a:gdLst>
                <a:ahLst/>
                <a:cxnLst>
                  <a:cxn ang="0">
                    <a:pos x="T0" y="T1"/>
                  </a:cxn>
                  <a:cxn ang="0">
                    <a:pos x="T2" y="T3"/>
                  </a:cxn>
                  <a:cxn ang="0">
                    <a:pos x="T4" y="T5"/>
                  </a:cxn>
                  <a:cxn ang="0">
                    <a:pos x="T6" y="T7"/>
                  </a:cxn>
                  <a:cxn ang="0">
                    <a:pos x="T8" y="T9"/>
                  </a:cxn>
                </a:cxnLst>
                <a:rect l="0" t="0" r="r" b="b"/>
                <a:pathLst>
                  <a:path w="259" h="42">
                    <a:moveTo>
                      <a:pt x="259" y="42"/>
                    </a:moveTo>
                    <a:lnTo>
                      <a:pt x="69" y="42"/>
                    </a:lnTo>
                    <a:lnTo>
                      <a:pt x="0" y="0"/>
                    </a:lnTo>
                    <a:lnTo>
                      <a:pt x="189" y="0"/>
                    </a:lnTo>
                    <a:lnTo>
                      <a:pt x="259"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5" name="iṣļïde">
                <a:extLst>
                  <a:ext uri="{FF2B5EF4-FFF2-40B4-BE49-F238E27FC236}">
                    <a16:creationId xmlns:a16="http://schemas.microsoft.com/office/drawing/2014/main" xmlns="" id="{F51BE9D2-10A9-4F69-9F5A-BE406C12EAB7}"/>
                  </a:ext>
                </a:extLst>
              </p:cNvPr>
              <p:cNvSpPr/>
              <p:nvPr/>
            </p:nvSpPr>
            <p:spPr bwMode="auto">
              <a:xfrm>
                <a:off x="6456" y="1171"/>
                <a:ext cx="40" cy="24"/>
              </a:xfrm>
              <a:custGeom>
                <a:avLst/>
                <a:gdLst>
                  <a:gd name="T0" fmla="*/ 40 w 40"/>
                  <a:gd name="T1" fmla="*/ 24 h 24"/>
                  <a:gd name="T2" fmla="*/ 0 w 40"/>
                  <a:gd name="T3" fmla="*/ 0 h 24"/>
                  <a:gd name="T4" fmla="*/ 0 w 40"/>
                  <a:gd name="T5" fmla="*/ 0 h 24"/>
                  <a:gd name="T6" fmla="*/ 40 w 40"/>
                  <a:gd name="T7" fmla="*/ 24 h 24"/>
                  <a:gd name="T8" fmla="*/ 40 w 40"/>
                  <a:gd name="T9" fmla="*/ 24 h 24"/>
                </a:gdLst>
                <a:ahLst/>
                <a:cxnLst>
                  <a:cxn ang="0">
                    <a:pos x="T0" y="T1"/>
                  </a:cxn>
                  <a:cxn ang="0">
                    <a:pos x="T2" y="T3"/>
                  </a:cxn>
                  <a:cxn ang="0">
                    <a:pos x="T4" y="T5"/>
                  </a:cxn>
                  <a:cxn ang="0">
                    <a:pos x="T6" y="T7"/>
                  </a:cxn>
                  <a:cxn ang="0">
                    <a:pos x="T8" y="T9"/>
                  </a:cxn>
                </a:cxnLst>
                <a:rect l="0" t="0" r="r" b="b"/>
                <a:pathLst>
                  <a:path w="40" h="24">
                    <a:moveTo>
                      <a:pt x="40" y="24"/>
                    </a:moveTo>
                    <a:lnTo>
                      <a:pt x="0" y="0"/>
                    </a:lnTo>
                    <a:lnTo>
                      <a:pt x="0" y="0"/>
                    </a:lnTo>
                    <a:lnTo>
                      <a:pt x="40" y="24"/>
                    </a:lnTo>
                    <a:lnTo>
                      <a:pt x="40" y="24"/>
                    </a:lnTo>
                    <a:close/>
                  </a:path>
                </a:pathLst>
              </a:custGeom>
              <a:solidFill>
                <a:srgbClr val="9C61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6" name="ï$ľídê">
                <a:extLst>
                  <a:ext uri="{FF2B5EF4-FFF2-40B4-BE49-F238E27FC236}">
                    <a16:creationId xmlns:a16="http://schemas.microsoft.com/office/drawing/2014/main" xmlns="" id="{EFE8BC8C-1AF3-460C-8F81-0EF7D07DDE9A}"/>
                  </a:ext>
                </a:extLst>
              </p:cNvPr>
              <p:cNvSpPr/>
              <p:nvPr/>
            </p:nvSpPr>
            <p:spPr bwMode="auto">
              <a:xfrm>
                <a:off x="6456" y="1171"/>
                <a:ext cx="40" cy="24"/>
              </a:xfrm>
              <a:custGeom>
                <a:avLst/>
                <a:gdLst>
                  <a:gd name="T0" fmla="*/ 40 w 40"/>
                  <a:gd name="T1" fmla="*/ 24 h 24"/>
                  <a:gd name="T2" fmla="*/ 0 w 40"/>
                  <a:gd name="T3" fmla="*/ 0 h 24"/>
                  <a:gd name="T4" fmla="*/ 0 w 40"/>
                  <a:gd name="T5" fmla="*/ 0 h 24"/>
                  <a:gd name="T6" fmla="*/ 40 w 40"/>
                  <a:gd name="T7" fmla="*/ 24 h 24"/>
                  <a:gd name="T8" fmla="*/ 40 w 40"/>
                  <a:gd name="T9" fmla="*/ 24 h 24"/>
                </a:gdLst>
                <a:ahLst/>
                <a:cxnLst>
                  <a:cxn ang="0">
                    <a:pos x="T0" y="T1"/>
                  </a:cxn>
                  <a:cxn ang="0">
                    <a:pos x="T2" y="T3"/>
                  </a:cxn>
                  <a:cxn ang="0">
                    <a:pos x="T4" y="T5"/>
                  </a:cxn>
                  <a:cxn ang="0">
                    <a:pos x="T6" y="T7"/>
                  </a:cxn>
                  <a:cxn ang="0">
                    <a:pos x="T8" y="T9"/>
                  </a:cxn>
                </a:cxnLst>
                <a:rect l="0" t="0" r="r" b="b"/>
                <a:pathLst>
                  <a:path w="40" h="24">
                    <a:moveTo>
                      <a:pt x="40" y="24"/>
                    </a:moveTo>
                    <a:lnTo>
                      <a:pt x="0" y="0"/>
                    </a:lnTo>
                    <a:lnTo>
                      <a:pt x="0" y="0"/>
                    </a:lnTo>
                    <a:lnTo>
                      <a:pt x="40" y="24"/>
                    </a:lnTo>
                    <a:lnTo>
                      <a:pt x="4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7" name="íSľiḍé">
                <a:extLst>
                  <a:ext uri="{FF2B5EF4-FFF2-40B4-BE49-F238E27FC236}">
                    <a16:creationId xmlns:a16="http://schemas.microsoft.com/office/drawing/2014/main" xmlns="" id="{9445C6CD-E89C-4FE7-9AD8-3DAC338F4E6B}"/>
                  </a:ext>
                </a:extLst>
              </p:cNvPr>
              <p:cNvSpPr/>
              <p:nvPr/>
            </p:nvSpPr>
            <p:spPr bwMode="auto">
              <a:xfrm>
                <a:off x="6418" y="1170"/>
                <a:ext cx="78" cy="36"/>
              </a:xfrm>
              <a:custGeom>
                <a:avLst/>
                <a:gdLst>
                  <a:gd name="T0" fmla="*/ 91 w 178"/>
                  <a:gd name="T1" fmla="*/ 81 h 81"/>
                  <a:gd name="T2" fmla="*/ 78 w 178"/>
                  <a:gd name="T3" fmla="*/ 80 h 81"/>
                  <a:gd name="T4" fmla="*/ 0 w 178"/>
                  <a:gd name="T5" fmla="*/ 61 h 81"/>
                  <a:gd name="T6" fmla="*/ 10 w 178"/>
                  <a:gd name="T7" fmla="*/ 62 h 81"/>
                  <a:gd name="T8" fmla="*/ 38 w 178"/>
                  <a:gd name="T9" fmla="*/ 56 h 81"/>
                  <a:gd name="T10" fmla="*/ 58 w 178"/>
                  <a:gd name="T11" fmla="*/ 41 h 81"/>
                  <a:gd name="T12" fmla="*/ 58 w 178"/>
                  <a:gd name="T13" fmla="*/ 41 h 81"/>
                  <a:gd name="T14" fmla="*/ 60 w 178"/>
                  <a:gd name="T15" fmla="*/ 31 h 81"/>
                  <a:gd name="T16" fmla="*/ 63 w 178"/>
                  <a:gd name="T17" fmla="*/ 35 h 81"/>
                  <a:gd name="T18" fmla="*/ 73 w 178"/>
                  <a:gd name="T19" fmla="*/ 39 h 81"/>
                  <a:gd name="T20" fmla="*/ 76 w 178"/>
                  <a:gd name="T21" fmla="*/ 38 h 81"/>
                  <a:gd name="T22" fmla="*/ 78 w 178"/>
                  <a:gd name="T23" fmla="*/ 37 h 81"/>
                  <a:gd name="T24" fmla="*/ 82 w 178"/>
                  <a:gd name="T25" fmla="*/ 27 h 81"/>
                  <a:gd name="T26" fmla="*/ 86 w 178"/>
                  <a:gd name="T27" fmla="*/ 1 h 81"/>
                  <a:gd name="T28" fmla="*/ 178 w 178"/>
                  <a:gd name="T29" fmla="*/ 56 h 81"/>
                  <a:gd name="T30" fmla="*/ 91 w 178"/>
                  <a:gd name="T31" fmla="*/ 81 h 81"/>
                  <a:gd name="T32" fmla="*/ 55 w 178"/>
                  <a:gd name="T33" fmla="*/ 14 h 81"/>
                  <a:gd name="T34" fmla="*/ 46 w 178"/>
                  <a:gd name="T35" fmla="*/ 11 h 81"/>
                  <a:gd name="T36" fmla="*/ 46 w 178"/>
                  <a:gd name="T37" fmla="*/ 10 h 81"/>
                  <a:gd name="T38" fmla="*/ 42 w 178"/>
                  <a:gd name="T39" fmla="*/ 8 h 81"/>
                  <a:gd name="T40" fmla="*/ 35 w 178"/>
                  <a:gd name="T41" fmla="*/ 0 h 81"/>
                  <a:gd name="T42" fmla="*/ 55 w 178"/>
                  <a:gd name="T43" fmla="*/ 0 h 81"/>
                  <a:gd name="T44" fmla="*/ 55 w 178"/>
                  <a:gd name="T45" fmla="*/ 1 h 81"/>
                  <a:gd name="T46" fmla="*/ 55 w 178"/>
                  <a:gd name="T47" fmla="*/ 1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8" h="81">
                    <a:moveTo>
                      <a:pt x="91" y="81"/>
                    </a:moveTo>
                    <a:cubicBezTo>
                      <a:pt x="86" y="81"/>
                      <a:pt x="82" y="80"/>
                      <a:pt x="78" y="80"/>
                    </a:cubicBezTo>
                    <a:cubicBezTo>
                      <a:pt x="35" y="76"/>
                      <a:pt x="14" y="68"/>
                      <a:pt x="0" y="61"/>
                    </a:cubicBezTo>
                    <a:cubicBezTo>
                      <a:pt x="3" y="62"/>
                      <a:pt x="6" y="62"/>
                      <a:pt x="10" y="62"/>
                    </a:cubicBezTo>
                    <a:cubicBezTo>
                      <a:pt x="22" y="62"/>
                      <a:pt x="33" y="57"/>
                      <a:pt x="38" y="56"/>
                    </a:cubicBezTo>
                    <a:cubicBezTo>
                      <a:pt x="45" y="56"/>
                      <a:pt x="58" y="41"/>
                      <a:pt x="58" y="41"/>
                    </a:cubicBezTo>
                    <a:cubicBezTo>
                      <a:pt x="58" y="41"/>
                      <a:pt x="58" y="41"/>
                      <a:pt x="58" y="41"/>
                    </a:cubicBezTo>
                    <a:cubicBezTo>
                      <a:pt x="58" y="41"/>
                      <a:pt x="59" y="36"/>
                      <a:pt x="60" y="31"/>
                    </a:cubicBezTo>
                    <a:cubicBezTo>
                      <a:pt x="61" y="33"/>
                      <a:pt x="62" y="34"/>
                      <a:pt x="63" y="35"/>
                    </a:cubicBezTo>
                    <a:cubicBezTo>
                      <a:pt x="67" y="38"/>
                      <a:pt x="71" y="39"/>
                      <a:pt x="73" y="39"/>
                    </a:cubicBezTo>
                    <a:cubicBezTo>
                      <a:pt x="75" y="39"/>
                      <a:pt x="76" y="38"/>
                      <a:pt x="76" y="38"/>
                    </a:cubicBezTo>
                    <a:cubicBezTo>
                      <a:pt x="78" y="38"/>
                      <a:pt x="78" y="37"/>
                      <a:pt x="78" y="37"/>
                    </a:cubicBezTo>
                    <a:cubicBezTo>
                      <a:pt x="78" y="37"/>
                      <a:pt x="82" y="37"/>
                      <a:pt x="82" y="27"/>
                    </a:cubicBezTo>
                    <a:cubicBezTo>
                      <a:pt x="82" y="20"/>
                      <a:pt x="85" y="10"/>
                      <a:pt x="86" y="1"/>
                    </a:cubicBezTo>
                    <a:cubicBezTo>
                      <a:pt x="178" y="56"/>
                      <a:pt x="178" y="56"/>
                      <a:pt x="178" y="56"/>
                    </a:cubicBezTo>
                    <a:cubicBezTo>
                      <a:pt x="157" y="72"/>
                      <a:pt x="121" y="81"/>
                      <a:pt x="91" y="81"/>
                    </a:cubicBezTo>
                    <a:moveTo>
                      <a:pt x="55" y="14"/>
                    </a:moveTo>
                    <a:cubicBezTo>
                      <a:pt x="53" y="13"/>
                      <a:pt x="50" y="12"/>
                      <a:pt x="46" y="11"/>
                    </a:cubicBezTo>
                    <a:cubicBezTo>
                      <a:pt x="46" y="11"/>
                      <a:pt x="46" y="11"/>
                      <a:pt x="46" y="10"/>
                    </a:cubicBezTo>
                    <a:cubicBezTo>
                      <a:pt x="45" y="10"/>
                      <a:pt x="44" y="9"/>
                      <a:pt x="42" y="8"/>
                    </a:cubicBezTo>
                    <a:cubicBezTo>
                      <a:pt x="39" y="6"/>
                      <a:pt x="37" y="3"/>
                      <a:pt x="35" y="0"/>
                    </a:cubicBezTo>
                    <a:cubicBezTo>
                      <a:pt x="55" y="0"/>
                      <a:pt x="55" y="0"/>
                      <a:pt x="55" y="0"/>
                    </a:cubicBezTo>
                    <a:cubicBezTo>
                      <a:pt x="55" y="0"/>
                      <a:pt x="55" y="1"/>
                      <a:pt x="55" y="1"/>
                    </a:cubicBezTo>
                    <a:cubicBezTo>
                      <a:pt x="55" y="5"/>
                      <a:pt x="54" y="9"/>
                      <a:pt x="55" y="14"/>
                    </a:cubicBezTo>
                  </a:path>
                </a:pathLst>
              </a:custGeom>
              <a:solidFill>
                <a:srgbClr val="D6D5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8" name="ïšlidè">
                <a:extLst>
                  <a:ext uri="{FF2B5EF4-FFF2-40B4-BE49-F238E27FC236}">
                    <a16:creationId xmlns:a16="http://schemas.microsoft.com/office/drawing/2014/main" xmlns="" id="{DCB3E98D-4FC4-4719-875B-71B29B80728C}"/>
                  </a:ext>
                </a:extLst>
              </p:cNvPr>
              <p:cNvSpPr/>
              <p:nvPr/>
            </p:nvSpPr>
            <p:spPr bwMode="auto">
              <a:xfrm>
                <a:off x="6689" y="953"/>
                <a:ext cx="57" cy="185"/>
              </a:xfrm>
              <a:custGeom>
                <a:avLst/>
                <a:gdLst>
                  <a:gd name="T0" fmla="*/ 99 w 131"/>
                  <a:gd name="T1" fmla="*/ 422 h 422"/>
                  <a:gd name="T2" fmla="*/ 84 w 131"/>
                  <a:gd name="T3" fmla="*/ 322 h 422"/>
                  <a:gd name="T4" fmla="*/ 84 w 131"/>
                  <a:gd name="T5" fmla="*/ 322 h 422"/>
                  <a:gd name="T6" fmla="*/ 84 w 131"/>
                  <a:gd name="T7" fmla="*/ 322 h 422"/>
                  <a:gd name="T8" fmla="*/ 82 w 131"/>
                  <a:gd name="T9" fmla="*/ 316 h 422"/>
                  <a:gd name="T10" fmla="*/ 20 w 131"/>
                  <a:gd name="T11" fmla="*/ 34 h 422"/>
                  <a:gd name="T12" fmla="*/ 20 w 131"/>
                  <a:gd name="T13" fmla="*/ 34 h 422"/>
                  <a:gd name="T14" fmla="*/ 20 w 131"/>
                  <a:gd name="T15" fmla="*/ 34 h 422"/>
                  <a:gd name="T16" fmla="*/ 20 w 131"/>
                  <a:gd name="T17" fmla="*/ 34 h 422"/>
                  <a:gd name="T18" fmla="*/ 20 w 131"/>
                  <a:gd name="T19" fmla="*/ 34 h 422"/>
                  <a:gd name="T20" fmla="*/ 20 w 131"/>
                  <a:gd name="T21" fmla="*/ 34 h 422"/>
                  <a:gd name="T22" fmla="*/ 20 w 131"/>
                  <a:gd name="T23" fmla="*/ 34 h 422"/>
                  <a:gd name="T24" fmla="*/ 20 w 131"/>
                  <a:gd name="T25" fmla="*/ 34 h 422"/>
                  <a:gd name="T26" fmla="*/ 20 w 131"/>
                  <a:gd name="T27" fmla="*/ 34 h 422"/>
                  <a:gd name="T28" fmla="*/ 20 w 131"/>
                  <a:gd name="T29" fmla="*/ 34 h 422"/>
                  <a:gd name="T30" fmla="*/ 20 w 131"/>
                  <a:gd name="T31" fmla="*/ 34 h 422"/>
                  <a:gd name="T32" fmla="*/ 20 w 131"/>
                  <a:gd name="T33" fmla="*/ 34 h 422"/>
                  <a:gd name="T34" fmla="*/ 20 w 131"/>
                  <a:gd name="T35" fmla="*/ 34 h 422"/>
                  <a:gd name="T36" fmla="*/ 20 w 131"/>
                  <a:gd name="T37" fmla="*/ 34 h 422"/>
                  <a:gd name="T38" fmla="*/ 20 w 131"/>
                  <a:gd name="T39" fmla="*/ 34 h 422"/>
                  <a:gd name="T40" fmla="*/ 0 w 131"/>
                  <a:gd name="T41" fmla="*/ 0 h 422"/>
                  <a:gd name="T42" fmla="*/ 28 w 131"/>
                  <a:gd name="T43" fmla="*/ 12 h 422"/>
                  <a:gd name="T44" fmla="*/ 131 w 131"/>
                  <a:gd name="T45" fmla="*/ 394 h 422"/>
                  <a:gd name="T46" fmla="*/ 99 w 131"/>
                  <a:gd name="T47" fmla="*/ 42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1" h="422">
                    <a:moveTo>
                      <a:pt x="99" y="422"/>
                    </a:moveTo>
                    <a:cubicBezTo>
                      <a:pt x="95" y="392"/>
                      <a:pt x="89" y="357"/>
                      <a:pt x="84" y="322"/>
                    </a:cubicBezTo>
                    <a:cubicBezTo>
                      <a:pt x="84" y="322"/>
                      <a:pt x="84" y="322"/>
                      <a:pt x="84" y="322"/>
                    </a:cubicBezTo>
                    <a:cubicBezTo>
                      <a:pt x="84" y="322"/>
                      <a:pt x="84" y="322"/>
                      <a:pt x="84" y="322"/>
                    </a:cubicBezTo>
                    <a:cubicBezTo>
                      <a:pt x="83" y="319"/>
                      <a:pt x="83" y="317"/>
                      <a:pt x="82" y="316"/>
                    </a:cubicBezTo>
                    <a:cubicBezTo>
                      <a:pt x="74" y="273"/>
                      <a:pt x="32" y="61"/>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13" y="21"/>
                      <a:pt x="7" y="10"/>
                      <a:pt x="0" y="0"/>
                    </a:cubicBezTo>
                    <a:cubicBezTo>
                      <a:pt x="28" y="12"/>
                      <a:pt x="28" y="12"/>
                      <a:pt x="28" y="12"/>
                    </a:cubicBezTo>
                    <a:cubicBezTo>
                      <a:pt x="63" y="111"/>
                      <a:pt x="116" y="291"/>
                      <a:pt x="131" y="394"/>
                    </a:cubicBezTo>
                    <a:cubicBezTo>
                      <a:pt x="126" y="410"/>
                      <a:pt x="114" y="420"/>
                      <a:pt x="99" y="422"/>
                    </a:cubicBezTo>
                  </a:path>
                </a:pathLst>
              </a:custGeom>
              <a:solidFill>
                <a:srgbClr val="A379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9" name="ïşḷíḍé">
                <a:extLst>
                  <a:ext uri="{FF2B5EF4-FFF2-40B4-BE49-F238E27FC236}">
                    <a16:creationId xmlns:a16="http://schemas.microsoft.com/office/drawing/2014/main" xmlns="" id="{2556E06A-36C9-4D29-92AF-FBDD109D3AF3}"/>
                  </a:ext>
                </a:extLst>
              </p:cNvPr>
              <p:cNvSpPr/>
              <p:nvPr/>
            </p:nvSpPr>
            <p:spPr bwMode="auto">
              <a:xfrm>
                <a:off x="6637" y="1015"/>
                <a:ext cx="26" cy="97"/>
              </a:xfrm>
              <a:custGeom>
                <a:avLst/>
                <a:gdLst>
                  <a:gd name="T0" fmla="*/ 58 w 58"/>
                  <a:gd name="T1" fmla="*/ 220 h 220"/>
                  <a:gd name="T2" fmla="*/ 57 w 58"/>
                  <a:gd name="T3" fmla="*/ 220 h 220"/>
                  <a:gd name="T4" fmla="*/ 57 w 58"/>
                  <a:gd name="T5" fmla="*/ 217 h 220"/>
                  <a:gd name="T6" fmla="*/ 58 w 58"/>
                  <a:gd name="T7" fmla="*/ 220 h 220"/>
                  <a:gd name="T8" fmla="*/ 57 w 58"/>
                  <a:gd name="T9" fmla="*/ 220 h 220"/>
                  <a:gd name="T10" fmla="*/ 14 w 58"/>
                  <a:gd name="T11" fmla="*/ 201 h 220"/>
                  <a:gd name="T12" fmla="*/ 3 w 58"/>
                  <a:gd name="T13" fmla="*/ 0 h 220"/>
                  <a:gd name="T14" fmla="*/ 4 w 58"/>
                  <a:gd name="T15" fmla="*/ 0 h 220"/>
                  <a:gd name="T16" fmla="*/ 57 w 58"/>
                  <a:gd name="T1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20">
                    <a:moveTo>
                      <a:pt x="58" y="220"/>
                    </a:moveTo>
                    <a:cubicBezTo>
                      <a:pt x="57" y="220"/>
                      <a:pt x="57" y="220"/>
                      <a:pt x="57" y="220"/>
                    </a:cubicBezTo>
                    <a:cubicBezTo>
                      <a:pt x="57" y="219"/>
                      <a:pt x="57" y="218"/>
                      <a:pt x="57" y="217"/>
                    </a:cubicBezTo>
                    <a:cubicBezTo>
                      <a:pt x="58" y="220"/>
                      <a:pt x="58" y="220"/>
                      <a:pt x="58" y="220"/>
                    </a:cubicBezTo>
                    <a:moveTo>
                      <a:pt x="57" y="220"/>
                    </a:moveTo>
                    <a:cubicBezTo>
                      <a:pt x="14" y="201"/>
                      <a:pt x="14" y="201"/>
                      <a:pt x="14" y="201"/>
                    </a:cubicBezTo>
                    <a:cubicBezTo>
                      <a:pt x="12" y="99"/>
                      <a:pt x="0" y="0"/>
                      <a:pt x="3" y="0"/>
                    </a:cubicBezTo>
                    <a:cubicBezTo>
                      <a:pt x="4" y="0"/>
                      <a:pt x="4" y="0"/>
                      <a:pt x="4" y="0"/>
                    </a:cubicBezTo>
                    <a:cubicBezTo>
                      <a:pt x="4" y="0"/>
                      <a:pt x="47" y="181"/>
                      <a:pt x="57" y="220"/>
                    </a:cubicBezTo>
                  </a:path>
                </a:pathLst>
              </a:custGeom>
              <a:solidFill>
                <a:srgbClr val="AB3A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0" name="íşļíḋé">
                <a:extLst>
                  <a:ext uri="{FF2B5EF4-FFF2-40B4-BE49-F238E27FC236}">
                    <a16:creationId xmlns:a16="http://schemas.microsoft.com/office/drawing/2014/main" xmlns="" id="{9FBD227F-8100-4109-A801-6FD3CCF99E8A}"/>
                  </a:ext>
                </a:extLst>
              </p:cNvPr>
              <p:cNvSpPr/>
              <p:nvPr/>
            </p:nvSpPr>
            <p:spPr bwMode="auto">
              <a:xfrm>
                <a:off x="6507" y="917"/>
                <a:ext cx="181" cy="300"/>
              </a:xfrm>
              <a:custGeom>
                <a:avLst/>
                <a:gdLst>
                  <a:gd name="T0" fmla="*/ 174 w 414"/>
                  <a:gd name="T1" fmla="*/ 667 h 683"/>
                  <a:gd name="T2" fmla="*/ 51 w 414"/>
                  <a:gd name="T3" fmla="*/ 625 h 683"/>
                  <a:gd name="T4" fmla="*/ 0 w 414"/>
                  <a:gd name="T5" fmla="*/ 591 h 683"/>
                  <a:gd name="T6" fmla="*/ 39 w 414"/>
                  <a:gd name="T7" fmla="*/ 152 h 683"/>
                  <a:gd name="T8" fmla="*/ 119 w 414"/>
                  <a:gd name="T9" fmla="*/ 0 h 683"/>
                  <a:gd name="T10" fmla="*/ 375 w 414"/>
                  <a:gd name="T11" fmla="*/ 150 h 683"/>
                  <a:gd name="T12" fmla="*/ 414 w 414"/>
                  <a:gd name="T13" fmla="*/ 683 h 683"/>
                  <a:gd name="T14" fmla="*/ 174 w 414"/>
                  <a:gd name="T15" fmla="*/ 667 h 6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4" h="683">
                    <a:moveTo>
                      <a:pt x="174" y="667"/>
                    </a:moveTo>
                    <a:cubicBezTo>
                      <a:pt x="137" y="667"/>
                      <a:pt x="82" y="645"/>
                      <a:pt x="51" y="625"/>
                    </a:cubicBezTo>
                    <a:cubicBezTo>
                      <a:pt x="0" y="591"/>
                      <a:pt x="0" y="591"/>
                      <a:pt x="0" y="591"/>
                    </a:cubicBezTo>
                    <a:cubicBezTo>
                      <a:pt x="39" y="152"/>
                      <a:pt x="39" y="152"/>
                      <a:pt x="39" y="152"/>
                    </a:cubicBezTo>
                    <a:cubicBezTo>
                      <a:pt x="119" y="0"/>
                      <a:pt x="119" y="0"/>
                      <a:pt x="119" y="0"/>
                    </a:cubicBezTo>
                    <a:cubicBezTo>
                      <a:pt x="375" y="150"/>
                      <a:pt x="375" y="150"/>
                      <a:pt x="375" y="150"/>
                    </a:cubicBezTo>
                    <a:cubicBezTo>
                      <a:pt x="414" y="683"/>
                      <a:pt x="414" y="683"/>
                      <a:pt x="414" y="683"/>
                    </a:cubicBezTo>
                    <a:cubicBezTo>
                      <a:pt x="174" y="667"/>
                      <a:pt x="174" y="667"/>
                      <a:pt x="174" y="667"/>
                    </a:cubicBezTo>
                    <a:close/>
                  </a:path>
                </a:pathLst>
              </a:custGeom>
              <a:solidFill>
                <a:srgbClr val="B813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1" name="îsḻiďê">
                <a:extLst>
                  <a:ext uri="{FF2B5EF4-FFF2-40B4-BE49-F238E27FC236}">
                    <a16:creationId xmlns:a16="http://schemas.microsoft.com/office/drawing/2014/main" xmlns="" id="{6EB79821-B77F-487D-B5FF-87BFA6315A43}"/>
                  </a:ext>
                </a:extLst>
              </p:cNvPr>
              <p:cNvSpPr/>
              <p:nvPr/>
            </p:nvSpPr>
            <p:spPr bwMode="auto">
              <a:xfrm>
                <a:off x="6394" y="971"/>
                <a:ext cx="97" cy="228"/>
              </a:xfrm>
              <a:custGeom>
                <a:avLst/>
                <a:gdLst>
                  <a:gd name="T0" fmla="*/ 96 w 221"/>
                  <a:gd name="T1" fmla="*/ 434 h 521"/>
                  <a:gd name="T2" fmla="*/ 111 w 221"/>
                  <a:gd name="T3" fmla="*/ 456 h 521"/>
                  <a:gd name="T4" fmla="*/ 110 w 221"/>
                  <a:gd name="T5" fmla="*/ 469 h 521"/>
                  <a:gd name="T6" fmla="*/ 101 w 221"/>
                  <a:gd name="T7" fmla="*/ 466 h 521"/>
                  <a:gd name="T8" fmla="*/ 84 w 221"/>
                  <a:gd name="T9" fmla="*/ 444 h 521"/>
                  <a:gd name="T10" fmla="*/ 82 w 221"/>
                  <a:gd name="T11" fmla="*/ 439 h 521"/>
                  <a:gd name="T12" fmla="*/ 96 w 221"/>
                  <a:gd name="T13" fmla="*/ 434 h 521"/>
                  <a:gd name="T14" fmla="*/ 221 w 221"/>
                  <a:gd name="T15" fmla="*/ 163 h 521"/>
                  <a:gd name="T16" fmla="*/ 174 w 221"/>
                  <a:gd name="T17" fmla="*/ 0 h 521"/>
                  <a:gd name="T18" fmla="*/ 91 w 221"/>
                  <a:gd name="T19" fmla="*/ 128 h 521"/>
                  <a:gd name="T20" fmla="*/ 15 w 221"/>
                  <a:gd name="T21" fmla="*/ 247 h 521"/>
                  <a:gd name="T22" fmla="*/ 2 w 221"/>
                  <a:gd name="T23" fmla="*/ 310 h 521"/>
                  <a:gd name="T24" fmla="*/ 4 w 221"/>
                  <a:gd name="T25" fmla="*/ 374 h 521"/>
                  <a:gd name="T26" fmla="*/ 4 w 221"/>
                  <a:gd name="T27" fmla="*/ 445 h 521"/>
                  <a:gd name="T28" fmla="*/ 16 w 221"/>
                  <a:gd name="T29" fmla="*/ 480 h 521"/>
                  <a:gd name="T30" fmla="*/ 51 w 221"/>
                  <a:gd name="T31" fmla="*/ 514 h 521"/>
                  <a:gd name="T32" fmla="*/ 93 w 221"/>
                  <a:gd name="T33" fmla="*/ 511 h 521"/>
                  <a:gd name="T34" fmla="*/ 113 w 221"/>
                  <a:gd name="T35" fmla="*/ 496 h 521"/>
                  <a:gd name="T36" fmla="*/ 115 w 221"/>
                  <a:gd name="T37" fmla="*/ 486 h 521"/>
                  <a:gd name="T38" fmla="*/ 118 w 221"/>
                  <a:gd name="T39" fmla="*/ 490 h 521"/>
                  <a:gd name="T40" fmla="*/ 133 w 221"/>
                  <a:gd name="T41" fmla="*/ 492 h 521"/>
                  <a:gd name="T42" fmla="*/ 137 w 221"/>
                  <a:gd name="T43" fmla="*/ 482 h 521"/>
                  <a:gd name="T44" fmla="*/ 141 w 221"/>
                  <a:gd name="T45" fmla="*/ 444 h 521"/>
                  <a:gd name="T46" fmla="*/ 108 w 221"/>
                  <a:gd name="T47" fmla="*/ 407 h 521"/>
                  <a:gd name="T48" fmla="*/ 79 w 221"/>
                  <a:gd name="T49" fmla="*/ 390 h 521"/>
                  <a:gd name="T50" fmla="*/ 111 w 221"/>
                  <a:gd name="T51" fmla="*/ 279 h 521"/>
                  <a:gd name="T52" fmla="*/ 221 w 221"/>
                  <a:gd name="T53" fmla="*/ 16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1" h="521">
                    <a:moveTo>
                      <a:pt x="96" y="434"/>
                    </a:moveTo>
                    <a:cubicBezTo>
                      <a:pt x="96" y="434"/>
                      <a:pt x="112" y="447"/>
                      <a:pt x="111" y="456"/>
                    </a:cubicBezTo>
                    <a:cubicBezTo>
                      <a:pt x="111" y="460"/>
                      <a:pt x="109" y="464"/>
                      <a:pt x="110" y="469"/>
                    </a:cubicBezTo>
                    <a:cubicBezTo>
                      <a:pt x="108" y="468"/>
                      <a:pt x="105" y="467"/>
                      <a:pt x="101" y="466"/>
                    </a:cubicBezTo>
                    <a:cubicBezTo>
                      <a:pt x="93" y="462"/>
                      <a:pt x="89" y="453"/>
                      <a:pt x="84" y="444"/>
                    </a:cubicBezTo>
                    <a:cubicBezTo>
                      <a:pt x="83" y="442"/>
                      <a:pt x="82" y="442"/>
                      <a:pt x="82" y="439"/>
                    </a:cubicBezTo>
                    <a:cubicBezTo>
                      <a:pt x="90" y="436"/>
                      <a:pt x="96" y="434"/>
                      <a:pt x="96" y="434"/>
                    </a:cubicBezTo>
                    <a:moveTo>
                      <a:pt x="221" y="163"/>
                    </a:moveTo>
                    <a:cubicBezTo>
                      <a:pt x="174" y="0"/>
                      <a:pt x="174" y="0"/>
                      <a:pt x="174" y="0"/>
                    </a:cubicBezTo>
                    <a:cubicBezTo>
                      <a:pt x="174" y="0"/>
                      <a:pt x="112" y="96"/>
                      <a:pt x="91" y="128"/>
                    </a:cubicBezTo>
                    <a:cubicBezTo>
                      <a:pt x="69" y="160"/>
                      <a:pt x="15" y="247"/>
                      <a:pt x="15" y="247"/>
                    </a:cubicBezTo>
                    <a:cubicBezTo>
                      <a:pt x="8" y="257"/>
                      <a:pt x="2" y="287"/>
                      <a:pt x="2" y="310"/>
                    </a:cubicBezTo>
                    <a:cubicBezTo>
                      <a:pt x="2" y="327"/>
                      <a:pt x="0" y="352"/>
                      <a:pt x="4" y="374"/>
                    </a:cubicBezTo>
                    <a:cubicBezTo>
                      <a:pt x="3" y="388"/>
                      <a:pt x="1" y="430"/>
                      <a:pt x="4" y="445"/>
                    </a:cubicBezTo>
                    <a:cubicBezTo>
                      <a:pt x="7" y="458"/>
                      <a:pt x="12" y="473"/>
                      <a:pt x="16" y="480"/>
                    </a:cubicBezTo>
                    <a:cubicBezTo>
                      <a:pt x="20" y="487"/>
                      <a:pt x="35" y="507"/>
                      <a:pt x="51" y="514"/>
                    </a:cubicBezTo>
                    <a:cubicBezTo>
                      <a:pt x="67" y="521"/>
                      <a:pt x="86" y="512"/>
                      <a:pt x="93" y="511"/>
                    </a:cubicBezTo>
                    <a:cubicBezTo>
                      <a:pt x="100" y="511"/>
                      <a:pt x="113" y="496"/>
                      <a:pt x="113" y="496"/>
                    </a:cubicBezTo>
                    <a:cubicBezTo>
                      <a:pt x="113" y="496"/>
                      <a:pt x="114" y="491"/>
                      <a:pt x="115" y="486"/>
                    </a:cubicBezTo>
                    <a:cubicBezTo>
                      <a:pt x="116" y="488"/>
                      <a:pt x="117" y="489"/>
                      <a:pt x="118" y="490"/>
                    </a:cubicBezTo>
                    <a:cubicBezTo>
                      <a:pt x="127" y="497"/>
                      <a:pt x="133" y="492"/>
                      <a:pt x="133" y="492"/>
                    </a:cubicBezTo>
                    <a:cubicBezTo>
                      <a:pt x="133" y="492"/>
                      <a:pt x="137" y="492"/>
                      <a:pt x="137" y="482"/>
                    </a:cubicBezTo>
                    <a:cubicBezTo>
                      <a:pt x="137" y="471"/>
                      <a:pt x="144" y="451"/>
                      <a:pt x="141" y="444"/>
                    </a:cubicBezTo>
                    <a:cubicBezTo>
                      <a:pt x="139" y="440"/>
                      <a:pt x="121" y="424"/>
                      <a:pt x="108" y="407"/>
                    </a:cubicBezTo>
                    <a:cubicBezTo>
                      <a:pt x="99" y="396"/>
                      <a:pt x="79" y="390"/>
                      <a:pt x="79" y="390"/>
                    </a:cubicBezTo>
                    <a:cubicBezTo>
                      <a:pt x="98" y="352"/>
                      <a:pt x="111" y="279"/>
                      <a:pt x="111" y="279"/>
                    </a:cubicBezTo>
                    <a:cubicBezTo>
                      <a:pt x="130" y="274"/>
                      <a:pt x="215" y="170"/>
                      <a:pt x="221" y="163"/>
                    </a:cubicBezTo>
                  </a:path>
                </a:pathLst>
              </a:custGeom>
              <a:solidFill>
                <a:srgbClr val="EFC9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2" name="ïSlïḓè">
                <a:extLst>
                  <a:ext uri="{FF2B5EF4-FFF2-40B4-BE49-F238E27FC236}">
                    <a16:creationId xmlns:a16="http://schemas.microsoft.com/office/drawing/2014/main" xmlns="" id="{4BC25BC8-0584-4BC2-9DAA-5E3A2FAE8DDE}"/>
                  </a:ext>
                </a:extLst>
              </p:cNvPr>
              <p:cNvSpPr/>
              <p:nvPr/>
            </p:nvSpPr>
            <p:spPr bwMode="auto">
              <a:xfrm>
                <a:off x="6408" y="1164"/>
                <a:ext cx="36" cy="34"/>
              </a:xfrm>
              <a:custGeom>
                <a:avLst/>
                <a:gdLst>
                  <a:gd name="T0" fmla="*/ 32 w 80"/>
                  <a:gd name="T1" fmla="*/ 76 h 76"/>
                  <a:gd name="T2" fmla="*/ 18 w 80"/>
                  <a:gd name="T3" fmla="*/ 73 h 76"/>
                  <a:gd name="T4" fmla="*/ 18 w 80"/>
                  <a:gd name="T5" fmla="*/ 73 h 76"/>
                  <a:gd name="T6" fmla="*/ 4 w 80"/>
                  <a:gd name="T7" fmla="*/ 56 h 76"/>
                  <a:gd name="T8" fmla="*/ 8 w 80"/>
                  <a:gd name="T9" fmla="*/ 14 h 76"/>
                  <a:gd name="T10" fmla="*/ 13 w 80"/>
                  <a:gd name="T11" fmla="*/ 12 h 76"/>
                  <a:gd name="T12" fmla="*/ 23 w 80"/>
                  <a:gd name="T13" fmla="*/ 32 h 76"/>
                  <a:gd name="T14" fmla="*/ 63 w 80"/>
                  <a:gd name="T15" fmla="*/ 41 h 76"/>
                  <a:gd name="T16" fmla="*/ 78 w 80"/>
                  <a:gd name="T17" fmla="*/ 55 h 76"/>
                  <a:gd name="T18" fmla="*/ 80 w 80"/>
                  <a:gd name="T19" fmla="*/ 56 h 76"/>
                  <a:gd name="T20" fmla="*/ 80 w 80"/>
                  <a:gd name="T21" fmla="*/ 55 h 76"/>
                  <a:gd name="T22" fmla="*/ 60 w 80"/>
                  <a:gd name="T23" fmla="*/ 70 h 76"/>
                  <a:gd name="T24" fmla="*/ 32 w 80"/>
                  <a:gd name="T25" fmla="*/ 76 h 76"/>
                  <a:gd name="T26" fmla="*/ 35 w 80"/>
                  <a:gd name="T27" fmla="*/ 1 h 76"/>
                  <a:gd name="T28" fmla="*/ 36 w 80"/>
                  <a:gd name="T29" fmla="*/ 0 h 76"/>
                  <a:gd name="T30" fmla="*/ 36 w 80"/>
                  <a:gd name="T31" fmla="*/ 0 h 76"/>
                  <a:gd name="T32" fmla="*/ 37 w 80"/>
                  <a:gd name="T33" fmla="*/ 1 h 76"/>
                  <a:gd name="T34" fmla="*/ 35 w 80"/>
                  <a:gd name="T35"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76">
                    <a:moveTo>
                      <a:pt x="32" y="76"/>
                    </a:moveTo>
                    <a:cubicBezTo>
                      <a:pt x="27" y="76"/>
                      <a:pt x="22" y="75"/>
                      <a:pt x="18" y="73"/>
                    </a:cubicBezTo>
                    <a:cubicBezTo>
                      <a:pt x="18" y="73"/>
                      <a:pt x="18" y="73"/>
                      <a:pt x="18" y="73"/>
                    </a:cubicBezTo>
                    <a:cubicBezTo>
                      <a:pt x="16" y="73"/>
                      <a:pt x="6" y="65"/>
                      <a:pt x="4" y="56"/>
                    </a:cubicBezTo>
                    <a:cubicBezTo>
                      <a:pt x="0" y="39"/>
                      <a:pt x="5" y="17"/>
                      <a:pt x="8" y="14"/>
                    </a:cubicBezTo>
                    <a:cubicBezTo>
                      <a:pt x="11" y="12"/>
                      <a:pt x="12" y="12"/>
                      <a:pt x="13" y="12"/>
                    </a:cubicBezTo>
                    <a:cubicBezTo>
                      <a:pt x="16" y="19"/>
                      <a:pt x="21" y="29"/>
                      <a:pt x="23" y="32"/>
                    </a:cubicBezTo>
                    <a:cubicBezTo>
                      <a:pt x="28" y="39"/>
                      <a:pt x="59" y="39"/>
                      <a:pt x="63" y="41"/>
                    </a:cubicBezTo>
                    <a:cubicBezTo>
                      <a:pt x="66" y="43"/>
                      <a:pt x="68" y="49"/>
                      <a:pt x="78" y="55"/>
                    </a:cubicBezTo>
                    <a:cubicBezTo>
                      <a:pt x="79" y="55"/>
                      <a:pt x="79" y="56"/>
                      <a:pt x="80" y="56"/>
                    </a:cubicBezTo>
                    <a:cubicBezTo>
                      <a:pt x="80" y="55"/>
                      <a:pt x="80" y="55"/>
                      <a:pt x="80" y="55"/>
                    </a:cubicBezTo>
                    <a:cubicBezTo>
                      <a:pt x="80" y="55"/>
                      <a:pt x="67" y="70"/>
                      <a:pt x="60" y="70"/>
                    </a:cubicBezTo>
                    <a:cubicBezTo>
                      <a:pt x="55" y="71"/>
                      <a:pt x="44" y="76"/>
                      <a:pt x="32" y="76"/>
                    </a:cubicBezTo>
                    <a:moveTo>
                      <a:pt x="35" y="1"/>
                    </a:moveTo>
                    <a:cubicBezTo>
                      <a:pt x="35" y="1"/>
                      <a:pt x="36" y="0"/>
                      <a:pt x="36" y="0"/>
                    </a:cubicBezTo>
                    <a:cubicBezTo>
                      <a:pt x="36" y="0"/>
                      <a:pt x="36" y="0"/>
                      <a:pt x="36" y="0"/>
                    </a:cubicBezTo>
                    <a:cubicBezTo>
                      <a:pt x="36" y="0"/>
                      <a:pt x="37" y="1"/>
                      <a:pt x="37" y="1"/>
                    </a:cubicBezTo>
                    <a:cubicBezTo>
                      <a:pt x="36" y="1"/>
                      <a:pt x="36" y="1"/>
                      <a:pt x="35" y="1"/>
                    </a:cubicBezTo>
                  </a:path>
                </a:pathLst>
              </a:custGeom>
              <a:solidFill>
                <a:srgbClr val="E5A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3" name="ïšḻïḋe">
                <a:extLst>
                  <a:ext uri="{FF2B5EF4-FFF2-40B4-BE49-F238E27FC236}">
                    <a16:creationId xmlns:a16="http://schemas.microsoft.com/office/drawing/2014/main" xmlns="" id="{90FA2C11-5615-41B2-B825-76E7564EFFFF}"/>
                  </a:ext>
                </a:extLst>
              </p:cNvPr>
              <p:cNvSpPr/>
              <p:nvPr/>
            </p:nvSpPr>
            <p:spPr bwMode="auto">
              <a:xfrm>
                <a:off x="6413" y="1147"/>
                <a:ext cx="21" cy="11"/>
              </a:xfrm>
              <a:custGeom>
                <a:avLst/>
                <a:gdLst>
                  <a:gd name="T0" fmla="*/ 46 w 46"/>
                  <a:gd name="T1" fmla="*/ 26 h 26"/>
                  <a:gd name="T2" fmla="*/ 38 w 46"/>
                  <a:gd name="T3" fmla="*/ 0 h 26"/>
                  <a:gd name="T4" fmla="*/ 1 w 46"/>
                  <a:gd name="T5" fmla="*/ 6 h 26"/>
                  <a:gd name="T6" fmla="*/ 0 w 46"/>
                  <a:gd name="T7" fmla="*/ 24 h 26"/>
                  <a:gd name="T8" fmla="*/ 39 w 46"/>
                  <a:gd name="T9" fmla="*/ 22 h 26"/>
                  <a:gd name="T10" fmla="*/ 46 w 46"/>
                  <a:gd name="T11" fmla="*/ 26 h 26"/>
                </a:gdLst>
                <a:ahLst/>
                <a:cxnLst>
                  <a:cxn ang="0">
                    <a:pos x="T0" y="T1"/>
                  </a:cxn>
                  <a:cxn ang="0">
                    <a:pos x="T2" y="T3"/>
                  </a:cxn>
                  <a:cxn ang="0">
                    <a:pos x="T4" y="T5"/>
                  </a:cxn>
                  <a:cxn ang="0">
                    <a:pos x="T6" y="T7"/>
                  </a:cxn>
                  <a:cxn ang="0">
                    <a:pos x="T8" y="T9"/>
                  </a:cxn>
                  <a:cxn ang="0">
                    <a:pos x="T10" y="T11"/>
                  </a:cxn>
                </a:cxnLst>
                <a:rect l="0" t="0" r="r" b="b"/>
                <a:pathLst>
                  <a:path w="46" h="26">
                    <a:moveTo>
                      <a:pt x="46" y="26"/>
                    </a:moveTo>
                    <a:cubicBezTo>
                      <a:pt x="44" y="14"/>
                      <a:pt x="38" y="0"/>
                      <a:pt x="38" y="0"/>
                    </a:cubicBezTo>
                    <a:cubicBezTo>
                      <a:pt x="38" y="0"/>
                      <a:pt x="4" y="4"/>
                      <a:pt x="1" y="6"/>
                    </a:cubicBezTo>
                    <a:cubicBezTo>
                      <a:pt x="0" y="7"/>
                      <a:pt x="0" y="15"/>
                      <a:pt x="0" y="24"/>
                    </a:cubicBezTo>
                    <a:cubicBezTo>
                      <a:pt x="39" y="22"/>
                      <a:pt x="39" y="22"/>
                      <a:pt x="39" y="22"/>
                    </a:cubicBezTo>
                    <a:cubicBezTo>
                      <a:pt x="41" y="23"/>
                      <a:pt x="43" y="25"/>
                      <a:pt x="46" y="26"/>
                    </a:cubicBezTo>
                    <a:close/>
                  </a:path>
                </a:pathLst>
              </a:custGeom>
              <a:solidFill>
                <a:srgbClr val="EFC9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4" name="îşļiďe">
                <a:extLst>
                  <a:ext uri="{FF2B5EF4-FFF2-40B4-BE49-F238E27FC236}">
                    <a16:creationId xmlns:a16="http://schemas.microsoft.com/office/drawing/2014/main" xmlns="" id="{4DE5BB40-742E-4509-8DC8-9E5F830CE934}"/>
                  </a:ext>
                </a:extLst>
              </p:cNvPr>
              <p:cNvSpPr/>
              <p:nvPr/>
            </p:nvSpPr>
            <p:spPr bwMode="auto">
              <a:xfrm>
                <a:off x="6417" y="1027"/>
                <a:ext cx="85" cy="115"/>
              </a:xfrm>
              <a:custGeom>
                <a:avLst/>
                <a:gdLst>
                  <a:gd name="T0" fmla="*/ 160 w 193"/>
                  <a:gd name="T1" fmla="*/ 10 h 263"/>
                  <a:gd name="T2" fmla="*/ 141 w 193"/>
                  <a:gd name="T3" fmla="*/ 0 h 263"/>
                  <a:gd name="T4" fmla="*/ 105 w 193"/>
                  <a:gd name="T5" fmla="*/ 40 h 263"/>
                  <a:gd name="T6" fmla="*/ 75 w 193"/>
                  <a:gd name="T7" fmla="*/ 68 h 263"/>
                  <a:gd name="T8" fmla="*/ 53 w 193"/>
                  <a:gd name="T9" fmla="*/ 91 h 263"/>
                  <a:gd name="T10" fmla="*/ 47 w 193"/>
                  <a:gd name="T11" fmla="*/ 99 h 263"/>
                  <a:gd name="T12" fmla="*/ 23 w 193"/>
                  <a:gd name="T13" fmla="*/ 121 h 263"/>
                  <a:gd name="T14" fmla="*/ 22 w 193"/>
                  <a:gd name="T15" fmla="*/ 122 h 263"/>
                  <a:gd name="T16" fmla="*/ 0 w 193"/>
                  <a:gd name="T17" fmla="*/ 125 h 263"/>
                  <a:gd name="T18" fmla="*/ 15 w 193"/>
                  <a:gd name="T19" fmla="*/ 135 h 263"/>
                  <a:gd name="T20" fmla="*/ 14 w 193"/>
                  <a:gd name="T21" fmla="*/ 139 h 263"/>
                  <a:gd name="T22" fmla="*/ 15 w 193"/>
                  <a:gd name="T23" fmla="*/ 192 h 263"/>
                  <a:gd name="T24" fmla="*/ 7 w 193"/>
                  <a:gd name="T25" fmla="*/ 242 h 263"/>
                  <a:gd name="T26" fmla="*/ 7 w 193"/>
                  <a:gd name="T27" fmla="*/ 247 h 263"/>
                  <a:gd name="T28" fmla="*/ 27 w 193"/>
                  <a:gd name="T29" fmla="*/ 263 h 263"/>
                  <a:gd name="T30" fmla="*/ 58 w 193"/>
                  <a:gd name="T31" fmla="*/ 151 h 263"/>
                  <a:gd name="T32" fmla="*/ 193 w 193"/>
                  <a:gd name="T33" fmla="*/ 6 h 263"/>
                  <a:gd name="T34" fmla="*/ 160 w 193"/>
                  <a:gd name="T35" fmla="*/ 1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263">
                    <a:moveTo>
                      <a:pt x="160" y="10"/>
                    </a:moveTo>
                    <a:cubicBezTo>
                      <a:pt x="141" y="0"/>
                      <a:pt x="141" y="0"/>
                      <a:pt x="141" y="0"/>
                    </a:cubicBezTo>
                    <a:cubicBezTo>
                      <a:pt x="130" y="10"/>
                      <a:pt x="118" y="25"/>
                      <a:pt x="105" y="40"/>
                    </a:cubicBezTo>
                    <a:cubicBezTo>
                      <a:pt x="95" y="49"/>
                      <a:pt x="85" y="59"/>
                      <a:pt x="75" y="68"/>
                    </a:cubicBezTo>
                    <a:cubicBezTo>
                      <a:pt x="67" y="75"/>
                      <a:pt x="60" y="83"/>
                      <a:pt x="53" y="91"/>
                    </a:cubicBezTo>
                    <a:cubicBezTo>
                      <a:pt x="51" y="93"/>
                      <a:pt x="49" y="96"/>
                      <a:pt x="47" y="99"/>
                    </a:cubicBezTo>
                    <a:cubicBezTo>
                      <a:pt x="39" y="106"/>
                      <a:pt x="31" y="114"/>
                      <a:pt x="23" y="121"/>
                    </a:cubicBezTo>
                    <a:cubicBezTo>
                      <a:pt x="22" y="122"/>
                      <a:pt x="22" y="122"/>
                      <a:pt x="22" y="122"/>
                    </a:cubicBezTo>
                    <a:cubicBezTo>
                      <a:pt x="14" y="126"/>
                      <a:pt x="0" y="125"/>
                      <a:pt x="0" y="125"/>
                    </a:cubicBezTo>
                    <a:cubicBezTo>
                      <a:pt x="0" y="125"/>
                      <a:pt x="6" y="129"/>
                      <a:pt x="15" y="135"/>
                    </a:cubicBezTo>
                    <a:cubicBezTo>
                      <a:pt x="15" y="136"/>
                      <a:pt x="14" y="137"/>
                      <a:pt x="14" y="139"/>
                    </a:cubicBezTo>
                    <a:cubicBezTo>
                      <a:pt x="14" y="156"/>
                      <a:pt x="17" y="174"/>
                      <a:pt x="15" y="192"/>
                    </a:cubicBezTo>
                    <a:cubicBezTo>
                      <a:pt x="13" y="208"/>
                      <a:pt x="11" y="225"/>
                      <a:pt x="7" y="242"/>
                    </a:cubicBezTo>
                    <a:cubicBezTo>
                      <a:pt x="7" y="244"/>
                      <a:pt x="7" y="245"/>
                      <a:pt x="7" y="247"/>
                    </a:cubicBezTo>
                    <a:cubicBezTo>
                      <a:pt x="6" y="255"/>
                      <a:pt x="25" y="262"/>
                      <a:pt x="27" y="263"/>
                    </a:cubicBezTo>
                    <a:cubicBezTo>
                      <a:pt x="44" y="225"/>
                      <a:pt x="58" y="151"/>
                      <a:pt x="58" y="151"/>
                    </a:cubicBezTo>
                    <a:cubicBezTo>
                      <a:pt x="73" y="147"/>
                      <a:pt x="175" y="25"/>
                      <a:pt x="193" y="6"/>
                    </a:cubicBezTo>
                    <a:cubicBezTo>
                      <a:pt x="160" y="10"/>
                      <a:pt x="160" y="10"/>
                      <a:pt x="160" y="10"/>
                    </a:cubicBezTo>
                  </a:path>
                </a:pathLst>
              </a:custGeom>
              <a:solidFill>
                <a:srgbClr val="EAB8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5" name="íṩḷïďe">
                <a:extLst>
                  <a:ext uri="{FF2B5EF4-FFF2-40B4-BE49-F238E27FC236}">
                    <a16:creationId xmlns:a16="http://schemas.microsoft.com/office/drawing/2014/main" xmlns="" id="{AB9176D0-4C01-48D8-B01A-8EAB2504C075}"/>
                  </a:ext>
                </a:extLst>
              </p:cNvPr>
              <p:cNvSpPr/>
              <p:nvPr/>
            </p:nvSpPr>
            <p:spPr bwMode="auto">
              <a:xfrm>
                <a:off x="6502" y="1028"/>
                <a:ext cx="2" cy="2"/>
              </a:xfrm>
              <a:custGeom>
                <a:avLst/>
                <a:gdLst>
                  <a:gd name="T0" fmla="*/ 0 w 4"/>
                  <a:gd name="T1" fmla="*/ 3 h 3"/>
                  <a:gd name="T2" fmla="*/ 1 w 4"/>
                  <a:gd name="T3" fmla="*/ 3 h 3"/>
                  <a:gd name="T4" fmla="*/ 0 w 4"/>
                  <a:gd name="T5" fmla="*/ 3 h 3"/>
                </a:gdLst>
                <a:ahLst/>
                <a:cxnLst>
                  <a:cxn ang="0">
                    <a:pos x="T0" y="T1"/>
                  </a:cxn>
                  <a:cxn ang="0">
                    <a:pos x="T2" y="T3"/>
                  </a:cxn>
                  <a:cxn ang="0">
                    <a:pos x="T4" y="T5"/>
                  </a:cxn>
                </a:cxnLst>
                <a:rect l="0" t="0" r="r" b="b"/>
                <a:pathLst>
                  <a:path w="4" h="3">
                    <a:moveTo>
                      <a:pt x="0" y="3"/>
                    </a:moveTo>
                    <a:cubicBezTo>
                      <a:pt x="1" y="3"/>
                      <a:pt x="1" y="3"/>
                      <a:pt x="1" y="3"/>
                    </a:cubicBezTo>
                    <a:cubicBezTo>
                      <a:pt x="4" y="0"/>
                      <a:pt x="3" y="0"/>
                      <a:pt x="0" y="3"/>
                    </a:cubicBezTo>
                  </a:path>
                </a:pathLst>
              </a:custGeom>
              <a:solidFill>
                <a:srgbClr val="EAB8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6" name="íSḷïḑe">
                <a:extLst>
                  <a:ext uri="{FF2B5EF4-FFF2-40B4-BE49-F238E27FC236}">
                    <a16:creationId xmlns:a16="http://schemas.microsoft.com/office/drawing/2014/main" xmlns="" id="{A9FD9147-1B63-4321-A6EF-6FEFB0E75371}"/>
                  </a:ext>
                </a:extLst>
              </p:cNvPr>
              <p:cNvSpPr/>
              <p:nvPr/>
            </p:nvSpPr>
            <p:spPr bwMode="auto">
              <a:xfrm>
                <a:off x="6583" y="1075"/>
                <a:ext cx="162" cy="175"/>
              </a:xfrm>
              <a:custGeom>
                <a:avLst/>
                <a:gdLst>
                  <a:gd name="T0" fmla="*/ 163 w 369"/>
                  <a:gd name="T1" fmla="*/ 0 h 399"/>
                  <a:gd name="T2" fmla="*/ 226 w 369"/>
                  <a:gd name="T3" fmla="*/ 280 h 399"/>
                  <a:gd name="T4" fmla="*/ 77 w 369"/>
                  <a:gd name="T5" fmla="*/ 283 h 399"/>
                  <a:gd name="T6" fmla="*/ 0 w 369"/>
                  <a:gd name="T7" fmla="*/ 308 h 399"/>
                  <a:gd name="T8" fmla="*/ 282 w 369"/>
                  <a:gd name="T9" fmla="*/ 399 h 399"/>
                  <a:gd name="T10" fmla="*/ 356 w 369"/>
                  <a:gd name="T11" fmla="*/ 249 h 399"/>
                  <a:gd name="T12" fmla="*/ 325 w 369"/>
                  <a:gd name="T13" fmla="*/ 44 h 399"/>
                  <a:gd name="T14" fmla="*/ 317 w 369"/>
                  <a:gd name="T15" fmla="*/ 21 h 399"/>
                  <a:gd name="T16" fmla="*/ 163 w 369"/>
                  <a:gd name="T17"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399">
                    <a:moveTo>
                      <a:pt x="163" y="0"/>
                    </a:moveTo>
                    <a:cubicBezTo>
                      <a:pt x="226" y="280"/>
                      <a:pt x="226" y="280"/>
                      <a:pt x="226" y="280"/>
                    </a:cubicBezTo>
                    <a:cubicBezTo>
                      <a:pt x="77" y="283"/>
                      <a:pt x="77" y="283"/>
                      <a:pt x="77" y="283"/>
                    </a:cubicBezTo>
                    <a:cubicBezTo>
                      <a:pt x="0" y="308"/>
                      <a:pt x="0" y="308"/>
                      <a:pt x="0" y="308"/>
                    </a:cubicBezTo>
                    <a:cubicBezTo>
                      <a:pt x="0" y="308"/>
                      <a:pt x="233" y="399"/>
                      <a:pt x="282" y="399"/>
                    </a:cubicBezTo>
                    <a:cubicBezTo>
                      <a:pt x="338" y="399"/>
                      <a:pt x="369" y="340"/>
                      <a:pt x="356" y="249"/>
                    </a:cubicBezTo>
                    <a:cubicBezTo>
                      <a:pt x="356" y="249"/>
                      <a:pt x="341" y="150"/>
                      <a:pt x="325" y="44"/>
                    </a:cubicBezTo>
                    <a:cubicBezTo>
                      <a:pt x="323" y="32"/>
                      <a:pt x="319" y="33"/>
                      <a:pt x="317" y="21"/>
                    </a:cubicBezTo>
                    <a:cubicBezTo>
                      <a:pt x="163" y="0"/>
                      <a:pt x="163" y="0"/>
                      <a:pt x="163" y="0"/>
                    </a:cubicBezTo>
                  </a:path>
                </a:pathLst>
              </a:custGeom>
              <a:solidFill>
                <a:srgbClr val="EFC8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7" name="îŝḻíḋê">
                <a:extLst>
                  <a:ext uri="{FF2B5EF4-FFF2-40B4-BE49-F238E27FC236}">
                    <a16:creationId xmlns:a16="http://schemas.microsoft.com/office/drawing/2014/main" xmlns="" id="{6E84AFF5-287B-4FBD-B60B-20D8DEC5A912}"/>
                  </a:ext>
                </a:extLst>
              </p:cNvPr>
              <p:cNvSpPr/>
              <p:nvPr/>
            </p:nvSpPr>
            <p:spPr bwMode="auto">
              <a:xfrm>
                <a:off x="6454" y="884"/>
                <a:ext cx="273" cy="345"/>
              </a:xfrm>
              <a:custGeom>
                <a:avLst/>
                <a:gdLst>
                  <a:gd name="T0" fmla="*/ 100 w 621"/>
                  <a:gd name="T1" fmla="*/ 342 h 788"/>
                  <a:gd name="T2" fmla="*/ 130 w 621"/>
                  <a:gd name="T3" fmla="*/ 314 h 788"/>
                  <a:gd name="T4" fmla="*/ 142 w 621"/>
                  <a:gd name="T5" fmla="*/ 363 h 788"/>
                  <a:gd name="T6" fmla="*/ 122 w 621"/>
                  <a:gd name="T7" fmla="*/ 661 h 788"/>
                  <a:gd name="T8" fmla="*/ 401 w 621"/>
                  <a:gd name="T9" fmla="*/ 712 h 788"/>
                  <a:gd name="T10" fmla="*/ 421 w 621"/>
                  <a:gd name="T11" fmla="*/ 299 h 788"/>
                  <a:gd name="T12" fmla="*/ 475 w 621"/>
                  <a:gd name="T13" fmla="*/ 522 h 788"/>
                  <a:gd name="T14" fmla="*/ 544 w 621"/>
                  <a:gd name="T15" fmla="*/ 463 h 788"/>
                  <a:gd name="T16" fmla="*/ 618 w 621"/>
                  <a:gd name="T17" fmla="*/ 479 h 788"/>
                  <a:gd name="T18" fmla="*/ 554 w 621"/>
                  <a:gd name="T19" fmla="*/ 191 h 788"/>
                  <a:gd name="T20" fmla="*/ 414 w 621"/>
                  <a:gd name="T21" fmla="*/ 67 h 788"/>
                  <a:gd name="T22" fmla="*/ 129 w 621"/>
                  <a:gd name="T23" fmla="*/ 71 h 788"/>
                  <a:gd name="T24" fmla="*/ 30 w 621"/>
                  <a:gd name="T25" fmla="*/ 207 h 788"/>
                  <a:gd name="T26" fmla="*/ 21 w 621"/>
                  <a:gd name="T27" fmla="*/ 289 h 788"/>
                  <a:gd name="T28" fmla="*/ 100 w 621"/>
                  <a:gd name="T29" fmla="*/ 342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1" h="788">
                    <a:moveTo>
                      <a:pt x="100" y="342"/>
                    </a:moveTo>
                    <a:cubicBezTo>
                      <a:pt x="130" y="314"/>
                      <a:pt x="130" y="314"/>
                      <a:pt x="130" y="314"/>
                    </a:cubicBezTo>
                    <a:cubicBezTo>
                      <a:pt x="142" y="363"/>
                      <a:pt x="142" y="363"/>
                      <a:pt x="142" y="363"/>
                    </a:cubicBezTo>
                    <a:cubicBezTo>
                      <a:pt x="122" y="661"/>
                      <a:pt x="122" y="661"/>
                      <a:pt x="122" y="661"/>
                    </a:cubicBezTo>
                    <a:cubicBezTo>
                      <a:pt x="122" y="661"/>
                      <a:pt x="316" y="788"/>
                      <a:pt x="401" y="712"/>
                    </a:cubicBezTo>
                    <a:cubicBezTo>
                      <a:pt x="461" y="659"/>
                      <a:pt x="413" y="287"/>
                      <a:pt x="421" y="299"/>
                    </a:cubicBezTo>
                    <a:cubicBezTo>
                      <a:pt x="421" y="299"/>
                      <a:pt x="483" y="560"/>
                      <a:pt x="475" y="522"/>
                    </a:cubicBezTo>
                    <a:cubicBezTo>
                      <a:pt x="469" y="498"/>
                      <a:pt x="499" y="473"/>
                      <a:pt x="544" y="463"/>
                    </a:cubicBezTo>
                    <a:cubicBezTo>
                      <a:pt x="589" y="452"/>
                      <a:pt x="615" y="459"/>
                      <a:pt x="618" y="479"/>
                    </a:cubicBezTo>
                    <a:cubicBezTo>
                      <a:pt x="621" y="499"/>
                      <a:pt x="568" y="220"/>
                      <a:pt x="554" y="191"/>
                    </a:cubicBezTo>
                    <a:cubicBezTo>
                      <a:pt x="528" y="139"/>
                      <a:pt x="509" y="116"/>
                      <a:pt x="414" y="67"/>
                    </a:cubicBezTo>
                    <a:cubicBezTo>
                      <a:pt x="325" y="22"/>
                      <a:pt x="194" y="0"/>
                      <a:pt x="129" y="71"/>
                    </a:cubicBezTo>
                    <a:cubicBezTo>
                      <a:pt x="30" y="207"/>
                      <a:pt x="30" y="207"/>
                      <a:pt x="30" y="207"/>
                    </a:cubicBezTo>
                    <a:cubicBezTo>
                      <a:pt x="30" y="207"/>
                      <a:pt x="0" y="241"/>
                      <a:pt x="21" y="289"/>
                    </a:cubicBezTo>
                    <a:cubicBezTo>
                      <a:pt x="40" y="335"/>
                      <a:pt x="100" y="342"/>
                      <a:pt x="100" y="342"/>
                    </a:cubicBezTo>
                  </a:path>
                </a:pathLst>
              </a:custGeom>
              <a:solidFill>
                <a:srgbClr val="E50B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8" name="iSlíḑè">
                <a:extLst>
                  <a:ext uri="{FF2B5EF4-FFF2-40B4-BE49-F238E27FC236}">
                    <a16:creationId xmlns:a16="http://schemas.microsoft.com/office/drawing/2014/main" xmlns="" id="{88DD39B7-6321-4A7D-AA80-BF0EEF7A701C}"/>
                  </a:ext>
                </a:extLst>
              </p:cNvPr>
              <p:cNvSpPr/>
              <p:nvPr/>
            </p:nvSpPr>
            <p:spPr bwMode="auto">
              <a:xfrm>
                <a:off x="6725" y="1092"/>
                <a:ext cx="1" cy="3"/>
              </a:xfrm>
              <a:custGeom>
                <a:avLst/>
                <a:gdLst>
                  <a:gd name="T0" fmla="*/ 1 w 1"/>
                  <a:gd name="T1" fmla="*/ 5 h 7"/>
                  <a:gd name="T2" fmla="*/ 0 w 1"/>
                  <a:gd name="T3" fmla="*/ 0 h 7"/>
                  <a:gd name="T4" fmla="*/ 1 w 1"/>
                  <a:gd name="T5" fmla="*/ 5 h 7"/>
                </a:gdLst>
                <a:ahLst/>
                <a:cxnLst>
                  <a:cxn ang="0">
                    <a:pos x="T0" y="T1"/>
                  </a:cxn>
                  <a:cxn ang="0">
                    <a:pos x="T2" y="T3"/>
                  </a:cxn>
                  <a:cxn ang="0">
                    <a:pos x="T4" y="T5"/>
                  </a:cxn>
                </a:cxnLst>
                <a:rect l="0" t="0" r="r" b="b"/>
                <a:pathLst>
                  <a:path w="1" h="7">
                    <a:moveTo>
                      <a:pt x="1" y="5"/>
                    </a:moveTo>
                    <a:cubicBezTo>
                      <a:pt x="1" y="3"/>
                      <a:pt x="0" y="2"/>
                      <a:pt x="0" y="0"/>
                    </a:cubicBezTo>
                    <a:cubicBezTo>
                      <a:pt x="1" y="5"/>
                      <a:pt x="1" y="7"/>
                      <a:pt x="1" y="5"/>
                    </a:cubicBezTo>
                  </a:path>
                </a:pathLst>
              </a:custGeom>
              <a:solidFill>
                <a:srgbClr val="DEAE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9" name="îṩḷíḑè">
                <a:extLst>
                  <a:ext uri="{FF2B5EF4-FFF2-40B4-BE49-F238E27FC236}">
                    <a16:creationId xmlns:a16="http://schemas.microsoft.com/office/drawing/2014/main" xmlns="" id="{2619A504-73F7-402B-984B-2D6747007471}"/>
                  </a:ext>
                </a:extLst>
              </p:cNvPr>
              <p:cNvSpPr/>
              <p:nvPr/>
            </p:nvSpPr>
            <p:spPr bwMode="auto">
              <a:xfrm>
                <a:off x="6698" y="96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8E4D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0" name="ïṩ1îḑè">
                <a:extLst>
                  <a:ext uri="{FF2B5EF4-FFF2-40B4-BE49-F238E27FC236}">
                    <a16:creationId xmlns:a16="http://schemas.microsoft.com/office/drawing/2014/main" xmlns="" id="{8FBE0270-593C-4D88-9F64-E47EACDA9E6C}"/>
                  </a:ext>
                </a:extLst>
              </p:cNvPr>
              <p:cNvSpPr/>
              <p:nvPr/>
            </p:nvSpPr>
            <p:spPr bwMode="auto">
              <a:xfrm>
                <a:off x="6636" y="913"/>
                <a:ext cx="0" cy="0"/>
              </a:xfrm>
              <a:custGeom>
                <a:avLst/>
                <a:gdLst>
                  <a:gd name="T0" fmla="*/ 1 w 1"/>
                  <a:gd name="T1" fmla="*/ 1 w 1"/>
                  <a:gd name="T2" fmla="*/ 1 w 1"/>
                  <a:gd name="T3" fmla="*/ 0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EAE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1" name="is1iḑé">
                <a:extLst>
                  <a:ext uri="{FF2B5EF4-FFF2-40B4-BE49-F238E27FC236}">
                    <a16:creationId xmlns:a16="http://schemas.microsoft.com/office/drawing/2014/main" xmlns="" id="{4D510A47-7D90-423B-A064-9A14E23D0486}"/>
                  </a:ext>
                </a:extLst>
              </p:cNvPr>
              <p:cNvSpPr/>
              <p:nvPr/>
            </p:nvSpPr>
            <p:spPr bwMode="auto">
              <a:xfrm>
                <a:off x="6705" y="1085"/>
                <a:ext cx="20" cy="7"/>
              </a:xfrm>
              <a:custGeom>
                <a:avLst/>
                <a:gdLst>
                  <a:gd name="T0" fmla="*/ 46 w 46"/>
                  <a:gd name="T1" fmla="*/ 16 h 16"/>
                  <a:gd name="T2" fmla="*/ 1 w 46"/>
                  <a:gd name="T3" fmla="*/ 1 h 16"/>
                  <a:gd name="T4" fmla="*/ 0 w 46"/>
                  <a:gd name="T5" fmla="*/ 1 h 16"/>
                  <a:gd name="T6" fmla="*/ 0 w 46"/>
                  <a:gd name="T7" fmla="*/ 0 h 16"/>
                  <a:gd name="T8" fmla="*/ 9 w 46"/>
                  <a:gd name="T9" fmla="*/ 0 h 16"/>
                  <a:gd name="T10" fmla="*/ 46 w 46"/>
                  <a:gd name="T11" fmla="*/ 16 h 16"/>
                  <a:gd name="T12" fmla="*/ 46 w 46"/>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46" y="16"/>
                    </a:moveTo>
                    <a:cubicBezTo>
                      <a:pt x="41" y="6"/>
                      <a:pt x="21" y="1"/>
                      <a:pt x="1" y="1"/>
                    </a:cubicBezTo>
                    <a:cubicBezTo>
                      <a:pt x="1" y="1"/>
                      <a:pt x="1" y="1"/>
                      <a:pt x="0" y="1"/>
                    </a:cubicBezTo>
                    <a:cubicBezTo>
                      <a:pt x="0" y="1"/>
                      <a:pt x="0" y="1"/>
                      <a:pt x="0" y="0"/>
                    </a:cubicBezTo>
                    <a:cubicBezTo>
                      <a:pt x="4" y="0"/>
                      <a:pt x="6" y="0"/>
                      <a:pt x="9" y="0"/>
                    </a:cubicBezTo>
                    <a:cubicBezTo>
                      <a:pt x="29" y="0"/>
                      <a:pt x="41" y="6"/>
                      <a:pt x="46" y="16"/>
                    </a:cubicBezTo>
                    <a:cubicBezTo>
                      <a:pt x="46" y="16"/>
                      <a:pt x="46" y="16"/>
                      <a:pt x="46" y="16"/>
                    </a:cubicBezTo>
                  </a:path>
                </a:pathLst>
              </a:custGeom>
              <a:solidFill>
                <a:srgbClr val="D181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2" name="íSľîdè">
                <a:extLst>
                  <a:ext uri="{FF2B5EF4-FFF2-40B4-BE49-F238E27FC236}">
                    <a16:creationId xmlns:a16="http://schemas.microsoft.com/office/drawing/2014/main" xmlns="" id="{7DB3359E-D4D2-4580-AB01-004A2E15E521}"/>
                  </a:ext>
                </a:extLst>
              </p:cNvPr>
              <p:cNvSpPr/>
              <p:nvPr/>
            </p:nvSpPr>
            <p:spPr bwMode="auto">
              <a:xfrm>
                <a:off x="6611" y="903"/>
                <a:ext cx="114" cy="189"/>
              </a:xfrm>
              <a:custGeom>
                <a:avLst/>
                <a:gdLst>
                  <a:gd name="T0" fmla="*/ 260 w 260"/>
                  <a:gd name="T1" fmla="*/ 430 h 430"/>
                  <a:gd name="T2" fmla="*/ 223 w 260"/>
                  <a:gd name="T3" fmla="*/ 414 h 430"/>
                  <a:gd name="T4" fmla="*/ 214 w 260"/>
                  <a:gd name="T5" fmla="*/ 414 h 430"/>
                  <a:gd name="T6" fmla="*/ 143 w 260"/>
                  <a:gd name="T7" fmla="*/ 132 h 430"/>
                  <a:gd name="T8" fmla="*/ 58 w 260"/>
                  <a:gd name="T9" fmla="*/ 63 h 430"/>
                  <a:gd name="T10" fmla="*/ 6 w 260"/>
                  <a:gd name="T11" fmla="*/ 51 h 430"/>
                  <a:gd name="T12" fmla="*/ 0 w 260"/>
                  <a:gd name="T13" fmla="*/ 0 h 430"/>
                  <a:gd name="T14" fmla="*/ 56 w 260"/>
                  <a:gd name="T15" fmla="*/ 23 h 430"/>
                  <a:gd name="T16" fmla="*/ 56 w 260"/>
                  <a:gd name="T17" fmla="*/ 23 h 430"/>
                  <a:gd name="T18" fmla="*/ 56 w 260"/>
                  <a:gd name="T19" fmla="*/ 23 h 430"/>
                  <a:gd name="T20" fmla="*/ 56 w 260"/>
                  <a:gd name="T21" fmla="*/ 23 h 430"/>
                  <a:gd name="T22" fmla="*/ 57 w 260"/>
                  <a:gd name="T23" fmla="*/ 23 h 430"/>
                  <a:gd name="T24" fmla="*/ 57 w 260"/>
                  <a:gd name="T25" fmla="*/ 23 h 430"/>
                  <a:gd name="T26" fmla="*/ 57 w 260"/>
                  <a:gd name="T27" fmla="*/ 23 h 430"/>
                  <a:gd name="T28" fmla="*/ 197 w 260"/>
                  <a:gd name="T29" fmla="*/ 147 h 430"/>
                  <a:gd name="T30" fmla="*/ 197 w 260"/>
                  <a:gd name="T31" fmla="*/ 147 h 430"/>
                  <a:gd name="T32" fmla="*/ 197 w 260"/>
                  <a:gd name="T33" fmla="*/ 147 h 430"/>
                  <a:gd name="T34" fmla="*/ 197 w 260"/>
                  <a:gd name="T35" fmla="*/ 147 h 430"/>
                  <a:gd name="T36" fmla="*/ 197 w 260"/>
                  <a:gd name="T37" fmla="*/ 147 h 430"/>
                  <a:gd name="T38" fmla="*/ 197 w 260"/>
                  <a:gd name="T39" fmla="*/ 147 h 430"/>
                  <a:gd name="T40" fmla="*/ 197 w 260"/>
                  <a:gd name="T41" fmla="*/ 147 h 430"/>
                  <a:gd name="T42" fmla="*/ 197 w 260"/>
                  <a:gd name="T43" fmla="*/ 147 h 430"/>
                  <a:gd name="T44" fmla="*/ 197 w 260"/>
                  <a:gd name="T45" fmla="*/ 147 h 430"/>
                  <a:gd name="T46" fmla="*/ 197 w 260"/>
                  <a:gd name="T47" fmla="*/ 147 h 430"/>
                  <a:gd name="T48" fmla="*/ 197 w 260"/>
                  <a:gd name="T49" fmla="*/ 147 h 430"/>
                  <a:gd name="T50" fmla="*/ 197 w 260"/>
                  <a:gd name="T51" fmla="*/ 147 h 430"/>
                  <a:gd name="T52" fmla="*/ 197 w 260"/>
                  <a:gd name="T53" fmla="*/ 147 h 430"/>
                  <a:gd name="T54" fmla="*/ 197 w 260"/>
                  <a:gd name="T55" fmla="*/ 147 h 430"/>
                  <a:gd name="T56" fmla="*/ 197 w 260"/>
                  <a:gd name="T57" fmla="*/ 147 h 430"/>
                  <a:gd name="T58" fmla="*/ 260 w 260"/>
                  <a:gd name="T59" fmla="*/ 43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0" h="430">
                    <a:moveTo>
                      <a:pt x="260" y="430"/>
                    </a:moveTo>
                    <a:cubicBezTo>
                      <a:pt x="255" y="420"/>
                      <a:pt x="243" y="414"/>
                      <a:pt x="223" y="414"/>
                    </a:cubicBezTo>
                    <a:cubicBezTo>
                      <a:pt x="220" y="414"/>
                      <a:pt x="218" y="414"/>
                      <a:pt x="214" y="414"/>
                    </a:cubicBezTo>
                    <a:cubicBezTo>
                      <a:pt x="188" y="277"/>
                      <a:pt x="168" y="162"/>
                      <a:pt x="143" y="132"/>
                    </a:cubicBezTo>
                    <a:cubicBezTo>
                      <a:pt x="110" y="90"/>
                      <a:pt x="60" y="63"/>
                      <a:pt x="58" y="63"/>
                    </a:cubicBezTo>
                    <a:cubicBezTo>
                      <a:pt x="56" y="63"/>
                      <a:pt x="6" y="51"/>
                      <a:pt x="6" y="51"/>
                    </a:cubicBezTo>
                    <a:cubicBezTo>
                      <a:pt x="0" y="0"/>
                      <a:pt x="0" y="0"/>
                      <a:pt x="0" y="0"/>
                    </a:cubicBezTo>
                    <a:cubicBezTo>
                      <a:pt x="20" y="6"/>
                      <a:pt x="39" y="14"/>
                      <a:pt x="56" y="23"/>
                    </a:cubicBezTo>
                    <a:cubicBezTo>
                      <a:pt x="56" y="23"/>
                      <a:pt x="56" y="23"/>
                      <a:pt x="56" y="23"/>
                    </a:cubicBezTo>
                    <a:cubicBezTo>
                      <a:pt x="56" y="23"/>
                      <a:pt x="56" y="23"/>
                      <a:pt x="56" y="23"/>
                    </a:cubicBezTo>
                    <a:cubicBezTo>
                      <a:pt x="56" y="23"/>
                      <a:pt x="56" y="23"/>
                      <a:pt x="56" y="23"/>
                    </a:cubicBezTo>
                    <a:cubicBezTo>
                      <a:pt x="56" y="23"/>
                      <a:pt x="57" y="23"/>
                      <a:pt x="57" y="23"/>
                    </a:cubicBezTo>
                    <a:cubicBezTo>
                      <a:pt x="57" y="23"/>
                      <a:pt x="57" y="23"/>
                      <a:pt x="57" y="23"/>
                    </a:cubicBezTo>
                    <a:cubicBezTo>
                      <a:pt x="57" y="23"/>
                      <a:pt x="57" y="23"/>
                      <a:pt x="57" y="23"/>
                    </a:cubicBezTo>
                    <a:cubicBezTo>
                      <a:pt x="152" y="72"/>
                      <a:pt x="171" y="95"/>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209" y="174"/>
                      <a:pt x="251" y="392"/>
                      <a:pt x="260" y="430"/>
                    </a:cubicBezTo>
                  </a:path>
                </a:pathLst>
              </a:custGeom>
              <a:solidFill>
                <a:srgbClr val="CC0F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3" name="i$ļîḋê">
                <a:extLst>
                  <a:ext uri="{FF2B5EF4-FFF2-40B4-BE49-F238E27FC236}">
                    <a16:creationId xmlns:a16="http://schemas.microsoft.com/office/drawing/2014/main" xmlns="" id="{D2EB8D3D-ABCF-4EC8-9E4E-8D696467E843}"/>
                  </a:ext>
                </a:extLst>
              </p:cNvPr>
              <p:cNvSpPr/>
              <p:nvPr/>
            </p:nvSpPr>
            <p:spPr bwMode="auto">
              <a:xfrm>
                <a:off x="6541" y="896"/>
                <a:ext cx="102" cy="85"/>
              </a:xfrm>
              <a:custGeom>
                <a:avLst/>
                <a:gdLst>
                  <a:gd name="T0" fmla="*/ 69 w 232"/>
                  <a:gd name="T1" fmla="*/ 178 h 193"/>
                  <a:gd name="T2" fmla="*/ 42 w 232"/>
                  <a:gd name="T3" fmla="*/ 38 h 193"/>
                  <a:gd name="T4" fmla="*/ 89 w 232"/>
                  <a:gd name="T5" fmla="*/ 0 h 193"/>
                  <a:gd name="T6" fmla="*/ 203 w 232"/>
                  <a:gd name="T7" fmla="*/ 31 h 193"/>
                  <a:gd name="T8" fmla="*/ 203 w 232"/>
                  <a:gd name="T9" fmla="*/ 31 h 193"/>
                  <a:gd name="T10" fmla="*/ 196 w 232"/>
                  <a:gd name="T11" fmla="*/ 101 h 193"/>
                  <a:gd name="T12" fmla="*/ 69 w 232"/>
                  <a:gd name="T13" fmla="*/ 178 h 193"/>
                </a:gdLst>
                <a:ahLst/>
                <a:cxnLst>
                  <a:cxn ang="0">
                    <a:pos x="T0" y="T1"/>
                  </a:cxn>
                  <a:cxn ang="0">
                    <a:pos x="T2" y="T3"/>
                  </a:cxn>
                  <a:cxn ang="0">
                    <a:pos x="T4" y="T5"/>
                  </a:cxn>
                  <a:cxn ang="0">
                    <a:pos x="T6" y="T7"/>
                  </a:cxn>
                  <a:cxn ang="0">
                    <a:pos x="T8" y="T9"/>
                  </a:cxn>
                  <a:cxn ang="0">
                    <a:pos x="T10" y="T11"/>
                  </a:cxn>
                  <a:cxn ang="0">
                    <a:pos x="T12" y="T13"/>
                  </a:cxn>
                </a:cxnLst>
                <a:rect l="0" t="0" r="r" b="b"/>
                <a:pathLst>
                  <a:path w="232" h="193">
                    <a:moveTo>
                      <a:pt x="69" y="178"/>
                    </a:moveTo>
                    <a:cubicBezTo>
                      <a:pt x="0" y="158"/>
                      <a:pt x="25" y="81"/>
                      <a:pt x="42" y="38"/>
                    </a:cubicBezTo>
                    <a:cubicBezTo>
                      <a:pt x="51" y="16"/>
                      <a:pt x="89" y="0"/>
                      <a:pt x="89" y="0"/>
                    </a:cubicBezTo>
                    <a:cubicBezTo>
                      <a:pt x="149" y="2"/>
                      <a:pt x="147" y="2"/>
                      <a:pt x="203" y="31"/>
                    </a:cubicBezTo>
                    <a:cubicBezTo>
                      <a:pt x="224" y="42"/>
                      <a:pt x="189" y="22"/>
                      <a:pt x="203" y="31"/>
                    </a:cubicBezTo>
                    <a:cubicBezTo>
                      <a:pt x="203" y="31"/>
                      <a:pt x="232" y="56"/>
                      <a:pt x="196" y="101"/>
                    </a:cubicBezTo>
                    <a:cubicBezTo>
                      <a:pt x="165" y="141"/>
                      <a:pt x="122" y="193"/>
                      <a:pt x="69" y="178"/>
                    </a:cubicBezTo>
                    <a:close/>
                  </a:path>
                </a:pathLst>
              </a:custGeom>
              <a:solidFill>
                <a:srgbClr val="EFC8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4" name="ïşḻídé">
                <a:extLst>
                  <a:ext uri="{FF2B5EF4-FFF2-40B4-BE49-F238E27FC236}">
                    <a16:creationId xmlns:a16="http://schemas.microsoft.com/office/drawing/2014/main" xmlns="" id="{5E99E402-DF9A-4DFD-83AB-9A9567128147}"/>
                  </a:ext>
                </a:extLst>
              </p:cNvPr>
              <p:cNvSpPr/>
              <p:nvPr/>
            </p:nvSpPr>
            <p:spPr bwMode="auto">
              <a:xfrm>
                <a:off x="6554" y="866"/>
                <a:ext cx="76" cy="62"/>
              </a:xfrm>
              <a:custGeom>
                <a:avLst/>
                <a:gdLst>
                  <a:gd name="T0" fmla="*/ 23 w 174"/>
                  <a:gd name="T1" fmla="*/ 0 h 140"/>
                  <a:gd name="T2" fmla="*/ 4 w 174"/>
                  <a:gd name="T3" fmla="*/ 15 h 140"/>
                  <a:gd name="T4" fmla="*/ 0 w 174"/>
                  <a:gd name="T5" fmla="*/ 73 h 140"/>
                  <a:gd name="T6" fmla="*/ 174 w 174"/>
                  <a:gd name="T7" fmla="*/ 100 h 140"/>
                  <a:gd name="T8" fmla="*/ 167 w 174"/>
                  <a:gd name="T9" fmla="*/ 3 h 140"/>
                  <a:gd name="T10" fmla="*/ 159 w 174"/>
                  <a:gd name="T11" fmla="*/ 0 h 140"/>
                  <a:gd name="T12" fmla="*/ 23 w 174"/>
                  <a:gd name="T13" fmla="*/ 0 h 140"/>
                </a:gdLst>
                <a:ahLst/>
                <a:cxnLst>
                  <a:cxn ang="0">
                    <a:pos x="T0" y="T1"/>
                  </a:cxn>
                  <a:cxn ang="0">
                    <a:pos x="T2" y="T3"/>
                  </a:cxn>
                  <a:cxn ang="0">
                    <a:pos x="T4" y="T5"/>
                  </a:cxn>
                  <a:cxn ang="0">
                    <a:pos x="T6" y="T7"/>
                  </a:cxn>
                  <a:cxn ang="0">
                    <a:pos x="T8" y="T9"/>
                  </a:cxn>
                  <a:cxn ang="0">
                    <a:pos x="T10" y="T11"/>
                  </a:cxn>
                  <a:cxn ang="0">
                    <a:pos x="T12" y="T13"/>
                  </a:cxn>
                </a:cxnLst>
                <a:rect l="0" t="0" r="r" b="b"/>
                <a:pathLst>
                  <a:path w="174" h="140">
                    <a:moveTo>
                      <a:pt x="23" y="0"/>
                    </a:moveTo>
                    <a:cubicBezTo>
                      <a:pt x="17" y="5"/>
                      <a:pt x="10" y="10"/>
                      <a:pt x="4" y="15"/>
                    </a:cubicBezTo>
                    <a:cubicBezTo>
                      <a:pt x="0" y="73"/>
                      <a:pt x="0" y="73"/>
                      <a:pt x="0" y="73"/>
                    </a:cubicBezTo>
                    <a:cubicBezTo>
                      <a:pt x="19" y="93"/>
                      <a:pt x="82" y="140"/>
                      <a:pt x="174" y="100"/>
                    </a:cubicBezTo>
                    <a:cubicBezTo>
                      <a:pt x="167" y="3"/>
                      <a:pt x="167" y="3"/>
                      <a:pt x="167" y="3"/>
                    </a:cubicBezTo>
                    <a:cubicBezTo>
                      <a:pt x="164" y="2"/>
                      <a:pt x="161" y="1"/>
                      <a:pt x="159" y="0"/>
                    </a:cubicBezTo>
                    <a:cubicBezTo>
                      <a:pt x="23" y="0"/>
                      <a:pt x="23" y="0"/>
                      <a:pt x="23" y="0"/>
                    </a:cubicBezTo>
                    <a:close/>
                  </a:path>
                </a:pathLst>
              </a:custGeom>
              <a:solidFill>
                <a:srgbClr val="DEAE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5" name="íşľîďe">
                <a:extLst>
                  <a:ext uri="{FF2B5EF4-FFF2-40B4-BE49-F238E27FC236}">
                    <a16:creationId xmlns:a16="http://schemas.microsoft.com/office/drawing/2014/main" xmlns="" id="{5C4EF296-9718-4FCC-AC46-8899094F05A2}"/>
                  </a:ext>
                </a:extLst>
              </p:cNvPr>
              <p:cNvSpPr/>
              <p:nvPr/>
            </p:nvSpPr>
            <p:spPr bwMode="auto">
              <a:xfrm>
                <a:off x="6442" y="1169"/>
                <a:ext cx="1" cy="1"/>
              </a:xfrm>
              <a:custGeom>
                <a:avLst/>
                <a:gdLst>
                  <a:gd name="T0" fmla="*/ 1 w 1"/>
                  <a:gd name="T1" fmla="*/ 2 h 2"/>
                  <a:gd name="T2" fmla="*/ 0 w 1"/>
                  <a:gd name="T3" fmla="*/ 2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2"/>
                    </a:cubicBezTo>
                    <a:cubicBezTo>
                      <a:pt x="0" y="1"/>
                      <a:pt x="0" y="1"/>
                      <a:pt x="0" y="0"/>
                    </a:cubicBezTo>
                    <a:cubicBezTo>
                      <a:pt x="0" y="1"/>
                      <a:pt x="0" y="1"/>
                      <a:pt x="1" y="1"/>
                    </a:cubicBezTo>
                    <a:cubicBezTo>
                      <a:pt x="1" y="1"/>
                      <a:pt x="1" y="2"/>
                      <a:pt x="1" y="2"/>
                    </a:cubicBezTo>
                  </a:path>
                </a:pathLst>
              </a:custGeom>
              <a:solidFill>
                <a:srgbClr val="B465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6" name="iS1îḍe">
                <a:extLst>
                  <a:ext uri="{FF2B5EF4-FFF2-40B4-BE49-F238E27FC236}">
                    <a16:creationId xmlns:a16="http://schemas.microsoft.com/office/drawing/2014/main" xmlns="" id="{874733E0-A414-4B2A-AACF-8755650DB31E}"/>
                  </a:ext>
                </a:extLst>
              </p:cNvPr>
              <p:cNvSpPr/>
              <p:nvPr/>
            </p:nvSpPr>
            <p:spPr bwMode="auto">
              <a:xfrm>
                <a:off x="6437" y="1170"/>
                <a:ext cx="15" cy="18"/>
              </a:xfrm>
              <a:custGeom>
                <a:avLst/>
                <a:gdLst>
                  <a:gd name="T0" fmla="*/ 16 w 34"/>
                  <a:gd name="T1" fmla="*/ 41 h 41"/>
                  <a:gd name="T2" fmla="*/ 16 w 34"/>
                  <a:gd name="T3" fmla="*/ 41 h 41"/>
                  <a:gd name="T4" fmla="*/ 16 w 34"/>
                  <a:gd name="T5" fmla="*/ 41 h 41"/>
                  <a:gd name="T6" fmla="*/ 18 w 34"/>
                  <a:gd name="T7" fmla="*/ 31 h 41"/>
                  <a:gd name="T8" fmla="*/ 21 w 34"/>
                  <a:gd name="T9" fmla="*/ 35 h 41"/>
                  <a:gd name="T10" fmla="*/ 31 w 34"/>
                  <a:gd name="T11" fmla="*/ 39 h 41"/>
                  <a:gd name="T12" fmla="*/ 34 w 34"/>
                  <a:gd name="T13" fmla="*/ 38 h 41"/>
                  <a:gd name="T14" fmla="*/ 31 w 34"/>
                  <a:gd name="T15" fmla="*/ 39 h 41"/>
                  <a:gd name="T16" fmla="*/ 21 w 34"/>
                  <a:gd name="T17" fmla="*/ 35 h 41"/>
                  <a:gd name="T18" fmla="*/ 18 w 34"/>
                  <a:gd name="T19" fmla="*/ 31 h 41"/>
                  <a:gd name="T20" fmla="*/ 16 w 34"/>
                  <a:gd name="T21" fmla="*/ 41 h 41"/>
                  <a:gd name="T22" fmla="*/ 16 w 34"/>
                  <a:gd name="T23" fmla="*/ 41 h 41"/>
                  <a:gd name="T24" fmla="*/ 13 w 34"/>
                  <a:gd name="T25" fmla="*/ 14 h 41"/>
                  <a:gd name="T26" fmla="*/ 13 w 34"/>
                  <a:gd name="T27" fmla="*/ 14 h 41"/>
                  <a:gd name="T28" fmla="*/ 13 w 34"/>
                  <a:gd name="T29" fmla="*/ 1 h 41"/>
                  <a:gd name="T30" fmla="*/ 13 w 34"/>
                  <a:gd name="T31" fmla="*/ 0 h 41"/>
                  <a:gd name="T32" fmla="*/ 14 w 34"/>
                  <a:gd name="T33" fmla="*/ 0 h 41"/>
                  <a:gd name="T34" fmla="*/ 14 w 34"/>
                  <a:gd name="T35" fmla="*/ 1 h 41"/>
                  <a:gd name="T36" fmla="*/ 13 w 34"/>
                  <a:gd name="T37" fmla="*/ 14 h 41"/>
                  <a:gd name="T38" fmla="*/ 4 w 34"/>
                  <a:gd name="T39" fmla="*/ 10 h 41"/>
                  <a:gd name="T40" fmla="*/ 0 w 34"/>
                  <a:gd name="T41" fmla="*/ 8 h 41"/>
                  <a:gd name="T42" fmla="*/ 4 w 34"/>
                  <a:gd name="T43"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41">
                    <a:moveTo>
                      <a:pt x="16" y="41"/>
                    </a:moveTo>
                    <a:cubicBezTo>
                      <a:pt x="16" y="41"/>
                      <a:pt x="16" y="41"/>
                      <a:pt x="16" y="41"/>
                    </a:cubicBezTo>
                    <a:cubicBezTo>
                      <a:pt x="16" y="41"/>
                      <a:pt x="16" y="41"/>
                      <a:pt x="16" y="41"/>
                    </a:cubicBezTo>
                    <a:cubicBezTo>
                      <a:pt x="16" y="41"/>
                      <a:pt x="17" y="36"/>
                      <a:pt x="18" y="31"/>
                    </a:cubicBezTo>
                    <a:cubicBezTo>
                      <a:pt x="19" y="33"/>
                      <a:pt x="20" y="34"/>
                      <a:pt x="21" y="35"/>
                    </a:cubicBezTo>
                    <a:cubicBezTo>
                      <a:pt x="25" y="38"/>
                      <a:pt x="28" y="39"/>
                      <a:pt x="31" y="39"/>
                    </a:cubicBezTo>
                    <a:cubicBezTo>
                      <a:pt x="32" y="39"/>
                      <a:pt x="33" y="38"/>
                      <a:pt x="34" y="38"/>
                    </a:cubicBezTo>
                    <a:cubicBezTo>
                      <a:pt x="34" y="38"/>
                      <a:pt x="33" y="39"/>
                      <a:pt x="31" y="39"/>
                    </a:cubicBezTo>
                    <a:cubicBezTo>
                      <a:pt x="29" y="39"/>
                      <a:pt x="25" y="38"/>
                      <a:pt x="21" y="35"/>
                    </a:cubicBezTo>
                    <a:cubicBezTo>
                      <a:pt x="20" y="34"/>
                      <a:pt x="19" y="33"/>
                      <a:pt x="18" y="31"/>
                    </a:cubicBezTo>
                    <a:cubicBezTo>
                      <a:pt x="17" y="36"/>
                      <a:pt x="16" y="41"/>
                      <a:pt x="16" y="41"/>
                    </a:cubicBezTo>
                    <a:cubicBezTo>
                      <a:pt x="16" y="41"/>
                      <a:pt x="16" y="41"/>
                      <a:pt x="16" y="41"/>
                    </a:cubicBezTo>
                    <a:moveTo>
                      <a:pt x="13" y="14"/>
                    </a:moveTo>
                    <a:cubicBezTo>
                      <a:pt x="13" y="14"/>
                      <a:pt x="13" y="14"/>
                      <a:pt x="13" y="14"/>
                    </a:cubicBezTo>
                    <a:cubicBezTo>
                      <a:pt x="12" y="9"/>
                      <a:pt x="13" y="5"/>
                      <a:pt x="13" y="1"/>
                    </a:cubicBezTo>
                    <a:cubicBezTo>
                      <a:pt x="13" y="1"/>
                      <a:pt x="13" y="0"/>
                      <a:pt x="13" y="0"/>
                    </a:cubicBezTo>
                    <a:cubicBezTo>
                      <a:pt x="14" y="0"/>
                      <a:pt x="14" y="0"/>
                      <a:pt x="14" y="0"/>
                    </a:cubicBezTo>
                    <a:cubicBezTo>
                      <a:pt x="14" y="0"/>
                      <a:pt x="14" y="1"/>
                      <a:pt x="14" y="1"/>
                    </a:cubicBezTo>
                    <a:cubicBezTo>
                      <a:pt x="14" y="5"/>
                      <a:pt x="12" y="9"/>
                      <a:pt x="13" y="14"/>
                    </a:cubicBezTo>
                    <a:moveTo>
                      <a:pt x="4" y="10"/>
                    </a:moveTo>
                    <a:cubicBezTo>
                      <a:pt x="3" y="10"/>
                      <a:pt x="2" y="9"/>
                      <a:pt x="0" y="8"/>
                    </a:cubicBezTo>
                    <a:cubicBezTo>
                      <a:pt x="2" y="9"/>
                      <a:pt x="3" y="10"/>
                      <a:pt x="4" y="10"/>
                    </a:cubicBezTo>
                  </a:path>
                </a:pathLst>
              </a:custGeom>
              <a:solidFill>
                <a:srgbClr val="CAB5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7" name="ïšļîďé">
                <a:extLst>
                  <a:ext uri="{FF2B5EF4-FFF2-40B4-BE49-F238E27FC236}">
                    <a16:creationId xmlns:a16="http://schemas.microsoft.com/office/drawing/2014/main" xmlns="" id="{639D3386-F16A-44D3-823E-795FCD877CFE}"/>
                  </a:ext>
                </a:extLst>
              </p:cNvPr>
              <p:cNvSpPr/>
              <p:nvPr/>
            </p:nvSpPr>
            <p:spPr bwMode="auto">
              <a:xfrm>
                <a:off x="6413" y="1164"/>
                <a:ext cx="39" cy="24"/>
              </a:xfrm>
              <a:custGeom>
                <a:avLst/>
                <a:gdLst>
                  <a:gd name="T0" fmla="*/ 70 w 90"/>
                  <a:gd name="T1" fmla="*/ 55 h 55"/>
                  <a:gd name="T2" fmla="*/ 73 w 90"/>
                  <a:gd name="T3" fmla="*/ 40 h 55"/>
                  <a:gd name="T4" fmla="*/ 27 w 90"/>
                  <a:gd name="T5" fmla="*/ 1 h 55"/>
                  <a:gd name="T6" fmla="*/ 33 w 90"/>
                  <a:gd name="T7" fmla="*/ 0 h 55"/>
                  <a:gd name="T8" fmla="*/ 54 w 90"/>
                  <a:gd name="T9" fmla="*/ 22 h 55"/>
                  <a:gd name="T10" fmla="*/ 58 w 90"/>
                  <a:gd name="T11" fmla="*/ 24 h 55"/>
                  <a:gd name="T12" fmla="*/ 58 w 90"/>
                  <a:gd name="T13" fmla="*/ 25 h 55"/>
                  <a:gd name="T14" fmla="*/ 67 w 90"/>
                  <a:gd name="T15" fmla="*/ 28 h 55"/>
                  <a:gd name="T16" fmla="*/ 67 w 90"/>
                  <a:gd name="T17" fmla="*/ 28 h 55"/>
                  <a:gd name="T18" fmla="*/ 67 w 90"/>
                  <a:gd name="T19" fmla="*/ 28 h 55"/>
                  <a:gd name="T20" fmla="*/ 68 w 90"/>
                  <a:gd name="T21" fmla="*/ 15 h 55"/>
                  <a:gd name="T22" fmla="*/ 68 w 90"/>
                  <a:gd name="T23" fmla="*/ 14 h 55"/>
                  <a:gd name="T24" fmla="*/ 68 w 90"/>
                  <a:gd name="T25" fmla="*/ 14 h 55"/>
                  <a:gd name="T26" fmla="*/ 68 w 90"/>
                  <a:gd name="T27" fmla="*/ 13 h 55"/>
                  <a:gd name="T28" fmla="*/ 77 w 90"/>
                  <a:gd name="T29" fmla="*/ 19 h 55"/>
                  <a:gd name="T30" fmla="*/ 90 w 90"/>
                  <a:gd name="T31" fmla="*/ 49 h 55"/>
                  <a:gd name="T32" fmla="*/ 88 w 90"/>
                  <a:gd name="T33" fmla="*/ 52 h 55"/>
                  <a:gd name="T34" fmla="*/ 88 w 90"/>
                  <a:gd name="T35" fmla="*/ 52 h 55"/>
                  <a:gd name="T36" fmla="*/ 85 w 90"/>
                  <a:gd name="T37" fmla="*/ 53 h 55"/>
                  <a:gd name="T38" fmla="*/ 75 w 90"/>
                  <a:gd name="T39" fmla="*/ 49 h 55"/>
                  <a:gd name="T40" fmla="*/ 72 w 90"/>
                  <a:gd name="T41" fmla="*/ 45 h 55"/>
                  <a:gd name="T42" fmla="*/ 70 w 90"/>
                  <a:gd name="T43" fmla="*/ 55 h 55"/>
                  <a:gd name="T44" fmla="*/ 15 w 90"/>
                  <a:gd name="T45" fmla="*/ 15 h 55"/>
                  <a:gd name="T46" fmla="*/ 3 w 90"/>
                  <a:gd name="T47" fmla="*/ 12 h 55"/>
                  <a:gd name="T48" fmla="*/ 3 w 90"/>
                  <a:gd name="T49" fmla="*/ 12 h 55"/>
                  <a:gd name="T50" fmla="*/ 0 w 90"/>
                  <a:gd name="T51" fmla="*/ 2 h 55"/>
                  <a:gd name="T52" fmla="*/ 25 w 90"/>
                  <a:gd name="T53" fmla="*/ 1 h 55"/>
                  <a:gd name="T54" fmla="*/ 15 w 90"/>
                  <a:gd name="T55"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55">
                    <a:moveTo>
                      <a:pt x="70" y="55"/>
                    </a:moveTo>
                    <a:cubicBezTo>
                      <a:pt x="70" y="55"/>
                      <a:pt x="72" y="47"/>
                      <a:pt x="73" y="40"/>
                    </a:cubicBezTo>
                    <a:cubicBezTo>
                      <a:pt x="62" y="30"/>
                      <a:pt x="34" y="4"/>
                      <a:pt x="27" y="1"/>
                    </a:cubicBezTo>
                    <a:cubicBezTo>
                      <a:pt x="30" y="1"/>
                      <a:pt x="32" y="0"/>
                      <a:pt x="33" y="0"/>
                    </a:cubicBezTo>
                    <a:cubicBezTo>
                      <a:pt x="33" y="3"/>
                      <a:pt x="46" y="16"/>
                      <a:pt x="54" y="22"/>
                    </a:cubicBezTo>
                    <a:cubicBezTo>
                      <a:pt x="56" y="23"/>
                      <a:pt x="57" y="24"/>
                      <a:pt x="58" y="24"/>
                    </a:cubicBezTo>
                    <a:cubicBezTo>
                      <a:pt x="58" y="25"/>
                      <a:pt x="58" y="25"/>
                      <a:pt x="58" y="25"/>
                    </a:cubicBezTo>
                    <a:cubicBezTo>
                      <a:pt x="62" y="26"/>
                      <a:pt x="65" y="27"/>
                      <a:pt x="67" y="28"/>
                    </a:cubicBezTo>
                    <a:cubicBezTo>
                      <a:pt x="67" y="28"/>
                      <a:pt x="67" y="28"/>
                      <a:pt x="67" y="28"/>
                    </a:cubicBezTo>
                    <a:cubicBezTo>
                      <a:pt x="67" y="28"/>
                      <a:pt x="67" y="28"/>
                      <a:pt x="67" y="28"/>
                    </a:cubicBezTo>
                    <a:cubicBezTo>
                      <a:pt x="66" y="23"/>
                      <a:pt x="68" y="19"/>
                      <a:pt x="68" y="15"/>
                    </a:cubicBezTo>
                    <a:cubicBezTo>
                      <a:pt x="68" y="15"/>
                      <a:pt x="68" y="14"/>
                      <a:pt x="68" y="14"/>
                    </a:cubicBezTo>
                    <a:cubicBezTo>
                      <a:pt x="68" y="14"/>
                      <a:pt x="68" y="14"/>
                      <a:pt x="68" y="14"/>
                    </a:cubicBezTo>
                    <a:cubicBezTo>
                      <a:pt x="68" y="14"/>
                      <a:pt x="68" y="13"/>
                      <a:pt x="68" y="13"/>
                    </a:cubicBezTo>
                    <a:cubicBezTo>
                      <a:pt x="72" y="15"/>
                      <a:pt x="75" y="17"/>
                      <a:pt x="77" y="19"/>
                    </a:cubicBezTo>
                    <a:cubicBezTo>
                      <a:pt x="84" y="25"/>
                      <a:pt x="90" y="40"/>
                      <a:pt x="90" y="49"/>
                    </a:cubicBezTo>
                    <a:cubicBezTo>
                      <a:pt x="88" y="52"/>
                      <a:pt x="88" y="52"/>
                      <a:pt x="88" y="52"/>
                    </a:cubicBezTo>
                    <a:cubicBezTo>
                      <a:pt x="88" y="52"/>
                      <a:pt x="88" y="52"/>
                      <a:pt x="88" y="52"/>
                    </a:cubicBezTo>
                    <a:cubicBezTo>
                      <a:pt x="87" y="52"/>
                      <a:pt x="86" y="53"/>
                      <a:pt x="85" y="53"/>
                    </a:cubicBezTo>
                    <a:cubicBezTo>
                      <a:pt x="82" y="53"/>
                      <a:pt x="79" y="52"/>
                      <a:pt x="75" y="49"/>
                    </a:cubicBezTo>
                    <a:cubicBezTo>
                      <a:pt x="74" y="48"/>
                      <a:pt x="73" y="47"/>
                      <a:pt x="72" y="45"/>
                    </a:cubicBezTo>
                    <a:cubicBezTo>
                      <a:pt x="71" y="50"/>
                      <a:pt x="70" y="55"/>
                      <a:pt x="70" y="55"/>
                    </a:cubicBezTo>
                    <a:moveTo>
                      <a:pt x="15" y="15"/>
                    </a:moveTo>
                    <a:cubicBezTo>
                      <a:pt x="7" y="14"/>
                      <a:pt x="6" y="12"/>
                      <a:pt x="3" y="12"/>
                    </a:cubicBezTo>
                    <a:cubicBezTo>
                      <a:pt x="3" y="12"/>
                      <a:pt x="3" y="12"/>
                      <a:pt x="3" y="12"/>
                    </a:cubicBezTo>
                    <a:cubicBezTo>
                      <a:pt x="1" y="6"/>
                      <a:pt x="0" y="2"/>
                      <a:pt x="0" y="2"/>
                    </a:cubicBezTo>
                    <a:cubicBezTo>
                      <a:pt x="0" y="2"/>
                      <a:pt x="15" y="1"/>
                      <a:pt x="25" y="1"/>
                    </a:cubicBezTo>
                    <a:cubicBezTo>
                      <a:pt x="21" y="3"/>
                      <a:pt x="15" y="15"/>
                      <a:pt x="15" y="15"/>
                    </a:cubicBezTo>
                  </a:path>
                </a:pathLst>
              </a:custGeom>
              <a:solidFill>
                <a:srgbClr val="E5A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8" name="iSľídè">
                <a:extLst>
                  <a:ext uri="{FF2B5EF4-FFF2-40B4-BE49-F238E27FC236}">
                    <a16:creationId xmlns:a16="http://schemas.microsoft.com/office/drawing/2014/main" xmlns="" id="{148272B0-46EF-4D60-9A26-BD7ABC3E2FCA}"/>
                  </a:ext>
                </a:extLst>
              </p:cNvPr>
              <p:cNvSpPr/>
              <p:nvPr/>
            </p:nvSpPr>
            <p:spPr bwMode="auto">
              <a:xfrm>
                <a:off x="6414" y="1165"/>
                <a:ext cx="31" cy="24"/>
              </a:xfrm>
              <a:custGeom>
                <a:avLst/>
                <a:gdLst>
                  <a:gd name="T0" fmla="*/ 67 w 70"/>
                  <a:gd name="T1" fmla="*/ 55 h 55"/>
                  <a:gd name="T2" fmla="*/ 65 w 70"/>
                  <a:gd name="T3" fmla="*/ 54 h 55"/>
                  <a:gd name="T4" fmla="*/ 50 w 70"/>
                  <a:gd name="T5" fmla="*/ 40 h 55"/>
                  <a:gd name="T6" fmla="*/ 10 w 70"/>
                  <a:gd name="T7" fmla="*/ 31 h 55"/>
                  <a:gd name="T8" fmla="*/ 0 w 70"/>
                  <a:gd name="T9" fmla="*/ 11 h 55"/>
                  <a:gd name="T10" fmla="*/ 0 w 70"/>
                  <a:gd name="T11" fmla="*/ 11 h 55"/>
                  <a:gd name="T12" fmla="*/ 12 w 70"/>
                  <a:gd name="T13" fmla="*/ 14 h 55"/>
                  <a:gd name="T14" fmla="*/ 22 w 70"/>
                  <a:gd name="T15" fmla="*/ 0 h 55"/>
                  <a:gd name="T16" fmla="*/ 24 w 70"/>
                  <a:gd name="T17" fmla="*/ 0 h 55"/>
                  <a:gd name="T18" fmla="*/ 70 w 70"/>
                  <a:gd name="T19" fmla="*/ 39 h 55"/>
                  <a:gd name="T20" fmla="*/ 67 w 70"/>
                  <a:gd name="T21" fmla="*/ 54 h 55"/>
                  <a:gd name="T22" fmla="*/ 67 w 70"/>
                  <a:gd name="T23" fmla="*/ 54 h 55"/>
                  <a:gd name="T24" fmla="*/ 67 w 70"/>
                  <a:gd name="T25" fmla="*/ 54 h 55"/>
                  <a:gd name="T26" fmla="*/ 67 w 70"/>
                  <a:gd name="T2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5">
                    <a:moveTo>
                      <a:pt x="67" y="55"/>
                    </a:moveTo>
                    <a:cubicBezTo>
                      <a:pt x="66" y="55"/>
                      <a:pt x="66" y="54"/>
                      <a:pt x="65" y="54"/>
                    </a:cubicBezTo>
                    <a:cubicBezTo>
                      <a:pt x="55" y="48"/>
                      <a:pt x="53" y="42"/>
                      <a:pt x="50" y="40"/>
                    </a:cubicBezTo>
                    <a:cubicBezTo>
                      <a:pt x="46" y="38"/>
                      <a:pt x="15" y="38"/>
                      <a:pt x="10" y="31"/>
                    </a:cubicBezTo>
                    <a:cubicBezTo>
                      <a:pt x="8" y="28"/>
                      <a:pt x="3" y="18"/>
                      <a:pt x="0" y="11"/>
                    </a:cubicBezTo>
                    <a:cubicBezTo>
                      <a:pt x="0" y="11"/>
                      <a:pt x="0" y="11"/>
                      <a:pt x="0" y="11"/>
                    </a:cubicBezTo>
                    <a:cubicBezTo>
                      <a:pt x="3" y="11"/>
                      <a:pt x="4" y="13"/>
                      <a:pt x="12" y="14"/>
                    </a:cubicBezTo>
                    <a:cubicBezTo>
                      <a:pt x="12" y="14"/>
                      <a:pt x="18" y="2"/>
                      <a:pt x="22" y="0"/>
                    </a:cubicBezTo>
                    <a:cubicBezTo>
                      <a:pt x="23" y="0"/>
                      <a:pt x="23" y="0"/>
                      <a:pt x="24" y="0"/>
                    </a:cubicBezTo>
                    <a:cubicBezTo>
                      <a:pt x="31" y="3"/>
                      <a:pt x="59" y="29"/>
                      <a:pt x="70" y="39"/>
                    </a:cubicBezTo>
                    <a:cubicBezTo>
                      <a:pt x="69" y="46"/>
                      <a:pt x="67" y="54"/>
                      <a:pt x="67" y="54"/>
                    </a:cubicBezTo>
                    <a:cubicBezTo>
                      <a:pt x="67" y="54"/>
                      <a:pt x="67" y="54"/>
                      <a:pt x="67" y="54"/>
                    </a:cubicBezTo>
                    <a:cubicBezTo>
                      <a:pt x="67" y="54"/>
                      <a:pt x="67" y="54"/>
                      <a:pt x="67" y="54"/>
                    </a:cubicBezTo>
                    <a:cubicBezTo>
                      <a:pt x="67" y="54"/>
                      <a:pt x="67" y="54"/>
                      <a:pt x="67" y="55"/>
                    </a:cubicBezTo>
                  </a:path>
                </a:pathLst>
              </a:custGeom>
              <a:solidFill>
                <a:srgbClr val="DB8F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9" name="îśliḓé">
                <a:extLst>
                  <a:ext uri="{FF2B5EF4-FFF2-40B4-BE49-F238E27FC236}">
                    <a16:creationId xmlns:a16="http://schemas.microsoft.com/office/drawing/2014/main" xmlns="" id="{0EF19A1B-87F3-46F1-A1CC-6E11AF339442}"/>
                  </a:ext>
                </a:extLst>
              </p:cNvPr>
              <p:cNvSpPr/>
              <p:nvPr/>
            </p:nvSpPr>
            <p:spPr bwMode="auto">
              <a:xfrm>
                <a:off x="6427" y="1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E5AB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0" name="îŝ1îḓé">
                <a:extLst>
                  <a:ext uri="{FF2B5EF4-FFF2-40B4-BE49-F238E27FC236}">
                    <a16:creationId xmlns:a16="http://schemas.microsoft.com/office/drawing/2014/main" xmlns="" id="{47ADA0F3-4A70-46B4-8F23-2BB6BDAC1F14}"/>
                  </a:ext>
                </a:extLst>
              </p:cNvPr>
              <p:cNvSpPr/>
              <p:nvPr/>
            </p:nvSpPr>
            <p:spPr bwMode="auto">
              <a:xfrm>
                <a:off x="6588" y="1081"/>
                <a:ext cx="157" cy="169"/>
              </a:xfrm>
              <a:custGeom>
                <a:avLst/>
                <a:gdLst>
                  <a:gd name="T0" fmla="*/ 313 w 357"/>
                  <a:gd name="T1" fmla="*/ 29 h 384"/>
                  <a:gd name="T2" fmla="*/ 305 w 357"/>
                  <a:gd name="T3" fmla="*/ 6 h 384"/>
                  <a:gd name="T4" fmla="*/ 265 w 357"/>
                  <a:gd name="T5" fmla="*/ 0 h 384"/>
                  <a:gd name="T6" fmla="*/ 312 w 357"/>
                  <a:gd name="T7" fmla="*/ 283 h 384"/>
                  <a:gd name="T8" fmla="*/ 282 w 357"/>
                  <a:gd name="T9" fmla="*/ 376 h 384"/>
                  <a:gd name="T10" fmla="*/ 0 w 357"/>
                  <a:gd name="T11" fmla="*/ 297 h 384"/>
                  <a:gd name="T12" fmla="*/ 270 w 357"/>
                  <a:gd name="T13" fmla="*/ 384 h 384"/>
                  <a:gd name="T14" fmla="*/ 344 w 357"/>
                  <a:gd name="T15" fmla="*/ 234 h 384"/>
                  <a:gd name="T16" fmla="*/ 313 w 357"/>
                  <a:gd name="T17" fmla="*/ 2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7" h="384">
                    <a:moveTo>
                      <a:pt x="313" y="29"/>
                    </a:moveTo>
                    <a:cubicBezTo>
                      <a:pt x="311" y="17"/>
                      <a:pt x="307" y="18"/>
                      <a:pt x="305" y="6"/>
                    </a:cubicBezTo>
                    <a:cubicBezTo>
                      <a:pt x="265" y="0"/>
                      <a:pt x="265" y="0"/>
                      <a:pt x="265" y="0"/>
                    </a:cubicBezTo>
                    <a:cubicBezTo>
                      <a:pt x="272" y="40"/>
                      <a:pt x="309" y="253"/>
                      <a:pt x="312" y="283"/>
                    </a:cubicBezTo>
                    <a:cubicBezTo>
                      <a:pt x="314" y="317"/>
                      <a:pt x="306" y="369"/>
                      <a:pt x="282" y="376"/>
                    </a:cubicBezTo>
                    <a:cubicBezTo>
                      <a:pt x="257" y="382"/>
                      <a:pt x="0" y="298"/>
                      <a:pt x="0" y="297"/>
                    </a:cubicBezTo>
                    <a:cubicBezTo>
                      <a:pt x="47" y="316"/>
                      <a:pt x="228" y="384"/>
                      <a:pt x="270" y="384"/>
                    </a:cubicBezTo>
                    <a:cubicBezTo>
                      <a:pt x="326" y="384"/>
                      <a:pt x="357" y="325"/>
                      <a:pt x="344" y="234"/>
                    </a:cubicBezTo>
                    <a:cubicBezTo>
                      <a:pt x="344" y="234"/>
                      <a:pt x="329" y="135"/>
                      <a:pt x="313" y="29"/>
                    </a:cubicBezTo>
                    <a:close/>
                  </a:path>
                </a:pathLst>
              </a:custGeom>
              <a:solidFill>
                <a:srgbClr val="EAB8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1" name="íş1íḑe">
                <a:extLst>
                  <a:ext uri="{FF2B5EF4-FFF2-40B4-BE49-F238E27FC236}">
                    <a16:creationId xmlns:a16="http://schemas.microsoft.com/office/drawing/2014/main" xmlns="" id="{150AFA4E-E4DF-46FF-81A4-5F6488487804}"/>
                  </a:ext>
                </a:extLst>
              </p:cNvPr>
              <p:cNvSpPr/>
              <p:nvPr/>
            </p:nvSpPr>
            <p:spPr bwMode="auto">
              <a:xfrm>
                <a:off x="6658" y="1077"/>
                <a:ext cx="68" cy="39"/>
              </a:xfrm>
              <a:custGeom>
                <a:avLst/>
                <a:gdLst>
                  <a:gd name="T0" fmla="*/ 152 w 155"/>
                  <a:gd name="T1" fmla="*/ 35 h 89"/>
                  <a:gd name="T2" fmla="*/ 155 w 155"/>
                  <a:gd name="T3" fmla="*/ 39 h 89"/>
                  <a:gd name="T4" fmla="*/ 154 w 155"/>
                  <a:gd name="T5" fmla="*/ 32 h 89"/>
                  <a:gd name="T6" fmla="*/ 148 w 155"/>
                  <a:gd name="T7" fmla="*/ 4 h 89"/>
                  <a:gd name="T8" fmla="*/ 78 w 155"/>
                  <a:gd name="T9" fmla="*/ 8 h 89"/>
                  <a:gd name="T10" fmla="*/ 0 w 155"/>
                  <a:gd name="T11" fmla="*/ 47 h 89"/>
                  <a:gd name="T12" fmla="*/ 12 w 155"/>
                  <a:gd name="T13" fmla="*/ 89 h 89"/>
                  <a:gd name="T14" fmla="*/ 13 w 155"/>
                  <a:gd name="T15" fmla="*/ 88 h 89"/>
                  <a:gd name="T16" fmla="*/ 13 w 155"/>
                  <a:gd name="T17" fmla="*/ 86 h 89"/>
                  <a:gd name="T18" fmla="*/ 14 w 155"/>
                  <a:gd name="T19" fmla="*/ 74 h 89"/>
                  <a:gd name="T20" fmla="*/ 85 w 155"/>
                  <a:gd name="T21" fmla="*/ 35 h 89"/>
                  <a:gd name="T22" fmla="*/ 152 w 155"/>
                  <a:gd name="T23" fmla="*/ 3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 h="89">
                    <a:moveTo>
                      <a:pt x="152" y="35"/>
                    </a:moveTo>
                    <a:cubicBezTo>
                      <a:pt x="153" y="37"/>
                      <a:pt x="155" y="38"/>
                      <a:pt x="155" y="39"/>
                    </a:cubicBezTo>
                    <a:cubicBezTo>
                      <a:pt x="155" y="36"/>
                      <a:pt x="154" y="34"/>
                      <a:pt x="154" y="32"/>
                    </a:cubicBezTo>
                    <a:cubicBezTo>
                      <a:pt x="152" y="25"/>
                      <a:pt x="150" y="16"/>
                      <a:pt x="148" y="4"/>
                    </a:cubicBezTo>
                    <a:cubicBezTo>
                      <a:pt x="130" y="0"/>
                      <a:pt x="107" y="1"/>
                      <a:pt x="78" y="8"/>
                    </a:cubicBezTo>
                    <a:cubicBezTo>
                      <a:pt x="45" y="15"/>
                      <a:pt x="17" y="30"/>
                      <a:pt x="0" y="47"/>
                    </a:cubicBezTo>
                    <a:cubicBezTo>
                      <a:pt x="5" y="69"/>
                      <a:pt x="10" y="85"/>
                      <a:pt x="12" y="89"/>
                    </a:cubicBezTo>
                    <a:cubicBezTo>
                      <a:pt x="13" y="88"/>
                      <a:pt x="13" y="88"/>
                      <a:pt x="13" y="88"/>
                    </a:cubicBezTo>
                    <a:cubicBezTo>
                      <a:pt x="13" y="88"/>
                      <a:pt x="13" y="86"/>
                      <a:pt x="13" y="86"/>
                    </a:cubicBezTo>
                    <a:cubicBezTo>
                      <a:pt x="12" y="82"/>
                      <a:pt x="11" y="79"/>
                      <a:pt x="14" y="74"/>
                    </a:cubicBezTo>
                    <a:cubicBezTo>
                      <a:pt x="25" y="58"/>
                      <a:pt x="52" y="43"/>
                      <a:pt x="85" y="35"/>
                    </a:cubicBezTo>
                    <a:cubicBezTo>
                      <a:pt x="130" y="25"/>
                      <a:pt x="147" y="32"/>
                      <a:pt x="152"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2" name="íṣḻîḓè">
                <a:extLst>
                  <a:ext uri="{FF2B5EF4-FFF2-40B4-BE49-F238E27FC236}">
                    <a16:creationId xmlns:a16="http://schemas.microsoft.com/office/drawing/2014/main" xmlns="" id="{446493C2-3AA3-4FDC-8FDF-F6AB3D2C5530}"/>
                  </a:ext>
                </a:extLst>
              </p:cNvPr>
              <p:cNvSpPr/>
              <p:nvPr/>
            </p:nvSpPr>
            <p:spPr bwMode="auto">
              <a:xfrm>
                <a:off x="6488" y="1032"/>
                <a:ext cx="5" cy="1"/>
              </a:xfrm>
              <a:custGeom>
                <a:avLst/>
                <a:gdLst>
                  <a:gd name="T0" fmla="*/ 10 w 10"/>
                  <a:gd name="T1" fmla="*/ 3 h 3"/>
                  <a:gd name="T2" fmla="*/ 10 w 10"/>
                  <a:gd name="T3" fmla="*/ 3 h 3"/>
                  <a:gd name="T4" fmla="*/ 0 w 10"/>
                  <a:gd name="T5" fmla="*/ 0 h 3"/>
                  <a:gd name="T6" fmla="*/ 10 w 10"/>
                  <a:gd name="T7" fmla="*/ 3 h 3"/>
                </a:gdLst>
                <a:ahLst/>
                <a:cxnLst>
                  <a:cxn ang="0">
                    <a:pos x="T0" y="T1"/>
                  </a:cxn>
                  <a:cxn ang="0">
                    <a:pos x="T2" y="T3"/>
                  </a:cxn>
                  <a:cxn ang="0">
                    <a:pos x="T4" y="T5"/>
                  </a:cxn>
                  <a:cxn ang="0">
                    <a:pos x="T6" y="T7"/>
                  </a:cxn>
                </a:cxnLst>
                <a:rect l="0" t="0" r="r" b="b"/>
                <a:pathLst>
                  <a:path w="10" h="3">
                    <a:moveTo>
                      <a:pt x="10" y="3"/>
                    </a:moveTo>
                    <a:cubicBezTo>
                      <a:pt x="10" y="3"/>
                      <a:pt x="10" y="3"/>
                      <a:pt x="10" y="3"/>
                    </a:cubicBezTo>
                    <a:cubicBezTo>
                      <a:pt x="7" y="2"/>
                      <a:pt x="3" y="1"/>
                      <a:pt x="0" y="0"/>
                    </a:cubicBezTo>
                    <a:cubicBezTo>
                      <a:pt x="3" y="1"/>
                      <a:pt x="7" y="2"/>
                      <a:pt x="10" y="3"/>
                    </a:cubicBezTo>
                  </a:path>
                </a:pathLst>
              </a:custGeom>
              <a:solidFill>
                <a:srgbClr val="CB75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3" name="íṡ1íḋe">
                <a:extLst>
                  <a:ext uri="{FF2B5EF4-FFF2-40B4-BE49-F238E27FC236}">
                    <a16:creationId xmlns:a16="http://schemas.microsoft.com/office/drawing/2014/main" xmlns="" id="{322AF4E5-4C0B-4C2E-B2FB-0C9F149DB982}"/>
                  </a:ext>
                </a:extLst>
              </p:cNvPr>
              <p:cNvSpPr/>
              <p:nvPr/>
            </p:nvSpPr>
            <p:spPr bwMode="auto">
              <a:xfrm>
                <a:off x="6476" y="994"/>
                <a:ext cx="35" cy="40"/>
              </a:xfrm>
              <a:custGeom>
                <a:avLst/>
                <a:gdLst>
                  <a:gd name="T0" fmla="*/ 51 w 81"/>
                  <a:gd name="T1" fmla="*/ 92 h 92"/>
                  <a:gd name="T2" fmla="*/ 51 w 81"/>
                  <a:gd name="T3" fmla="*/ 92 h 92"/>
                  <a:gd name="T4" fmla="*/ 39 w 81"/>
                  <a:gd name="T5" fmla="*/ 90 h 92"/>
                  <a:gd name="T6" fmla="*/ 29 w 81"/>
                  <a:gd name="T7" fmla="*/ 87 h 92"/>
                  <a:gd name="T8" fmla="*/ 0 w 81"/>
                  <a:gd name="T9" fmla="*/ 73 h 92"/>
                  <a:gd name="T10" fmla="*/ 61 w 81"/>
                  <a:gd name="T11" fmla="*/ 0 h 92"/>
                  <a:gd name="T12" fmla="*/ 81 w 81"/>
                  <a:gd name="T13" fmla="*/ 64 h 92"/>
                  <a:gd name="T14" fmla="*/ 51 w 81"/>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92">
                    <a:moveTo>
                      <a:pt x="51" y="92"/>
                    </a:moveTo>
                    <a:cubicBezTo>
                      <a:pt x="51" y="92"/>
                      <a:pt x="51" y="92"/>
                      <a:pt x="51" y="92"/>
                    </a:cubicBezTo>
                    <a:cubicBezTo>
                      <a:pt x="39" y="90"/>
                      <a:pt x="39" y="90"/>
                      <a:pt x="39" y="90"/>
                    </a:cubicBezTo>
                    <a:cubicBezTo>
                      <a:pt x="36" y="89"/>
                      <a:pt x="32" y="88"/>
                      <a:pt x="29" y="87"/>
                    </a:cubicBezTo>
                    <a:cubicBezTo>
                      <a:pt x="20" y="84"/>
                      <a:pt x="10" y="80"/>
                      <a:pt x="0" y="73"/>
                    </a:cubicBezTo>
                    <a:cubicBezTo>
                      <a:pt x="61" y="0"/>
                      <a:pt x="61" y="0"/>
                      <a:pt x="61" y="0"/>
                    </a:cubicBezTo>
                    <a:cubicBezTo>
                      <a:pt x="81" y="64"/>
                      <a:pt x="81" y="64"/>
                      <a:pt x="81" y="64"/>
                    </a:cubicBezTo>
                    <a:cubicBezTo>
                      <a:pt x="51" y="92"/>
                      <a:pt x="51" y="92"/>
                      <a:pt x="51" y="92"/>
                    </a:cubicBezTo>
                  </a:path>
                </a:pathLst>
              </a:custGeom>
              <a:solidFill>
                <a:srgbClr val="CC0F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4" name="i$ḻiďé">
                <a:extLst>
                  <a:ext uri="{FF2B5EF4-FFF2-40B4-BE49-F238E27FC236}">
                    <a16:creationId xmlns:a16="http://schemas.microsoft.com/office/drawing/2014/main" xmlns="" id="{325CF25D-BD1A-4EB7-BF21-027C59AC0D04}"/>
                  </a:ext>
                </a:extLst>
              </p:cNvPr>
              <p:cNvSpPr/>
              <p:nvPr/>
            </p:nvSpPr>
            <p:spPr bwMode="auto">
              <a:xfrm>
                <a:off x="6451" y="1201"/>
                <a:ext cx="1" cy="4"/>
              </a:xfrm>
              <a:custGeom>
                <a:avLst/>
                <a:gdLst>
                  <a:gd name="T0" fmla="*/ 1 w 1"/>
                  <a:gd name="T1" fmla="*/ 4 h 4"/>
                  <a:gd name="T2" fmla="*/ 0 w 1"/>
                  <a:gd name="T3" fmla="*/ 1 h 4"/>
                  <a:gd name="T4" fmla="*/ 1 w 1"/>
                  <a:gd name="T5" fmla="*/ 0 h 4"/>
                  <a:gd name="T6" fmla="*/ 1 w 1"/>
                  <a:gd name="T7" fmla="*/ 4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lnTo>
                      <a:pt x="0" y="1"/>
                    </a:lnTo>
                    <a:lnTo>
                      <a:pt x="1" y="0"/>
                    </a:lnTo>
                    <a:lnTo>
                      <a:pt x="1" y="4"/>
                    </a:lnTo>
                    <a:lnTo>
                      <a:pt x="1" y="4"/>
                    </a:lnTo>
                    <a:close/>
                  </a:path>
                </a:pathLst>
              </a:custGeom>
              <a:solidFill>
                <a:srgbClr val="474D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5" name="ïšlíďé">
                <a:extLst>
                  <a:ext uri="{FF2B5EF4-FFF2-40B4-BE49-F238E27FC236}">
                    <a16:creationId xmlns:a16="http://schemas.microsoft.com/office/drawing/2014/main" xmlns="" id="{8238E134-20E4-4EB5-A8B4-74DB9C2CC920}"/>
                  </a:ext>
                </a:extLst>
              </p:cNvPr>
              <p:cNvSpPr/>
              <p:nvPr/>
            </p:nvSpPr>
            <p:spPr bwMode="auto">
              <a:xfrm>
                <a:off x="6415" y="1109"/>
                <a:ext cx="33" cy="84"/>
              </a:xfrm>
              <a:custGeom>
                <a:avLst/>
                <a:gdLst>
                  <a:gd name="T0" fmla="*/ 33 w 33"/>
                  <a:gd name="T1" fmla="*/ 83 h 84"/>
                  <a:gd name="T2" fmla="*/ 29 w 33"/>
                  <a:gd name="T3" fmla="*/ 84 h 84"/>
                  <a:gd name="T4" fmla="*/ 0 w 33"/>
                  <a:gd name="T5" fmla="*/ 1 h 84"/>
                  <a:gd name="T6" fmla="*/ 3 w 33"/>
                  <a:gd name="T7" fmla="*/ 0 h 84"/>
                  <a:gd name="T8" fmla="*/ 4 w 33"/>
                  <a:gd name="T9" fmla="*/ 3 h 84"/>
                  <a:gd name="T10" fmla="*/ 33 w 33"/>
                  <a:gd name="T11" fmla="*/ 83 h 84"/>
                  <a:gd name="T12" fmla="*/ 33 w 33"/>
                  <a:gd name="T13" fmla="*/ 83 h 84"/>
                </a:gdLst>
                <a:ahLst/>
                <a:cxnLst>
                  <a:cxn ang="0">
                    <a:pos x="T0" y="T1"/>
                  </a:cxn>
                  <a:cxn ang="0">
                    <a:pos x="T2" y="T3"/>
                  </a:cxn>
                  <a:cxn ang="0">
                    <a:pos x="T4" y="T5"/>
                  </a:cxn>
                  <a:cxn ang="0">
                    <a:pos x="T6" y="T7"/>
                  </a:cxn>
                  <a:cxn ang="0">
                    <a:pos x="T8" y="T9"/>
                  </a:cxn>
                  <a:cxn ang="0">
                    <a:pos x="T10" y="T11"/>
                  </a:cxn>
                  <a:cxn ang="0">
                    <a:pos x="T12" y="T13"/>
                  </a:cxn>
                </a:cxnLst>
                <a:rect l="0" t="0" r="r" b="b"/>
                <a:pathLst>
                  <a:path w="33" h="84">
                    <a:moveTo>
                      <a:pt x="33" y="83"/>
                    </a:moveTo>
                    <a:lnTo>
                      <a:pt x="29" y="84"/>
                    </a:lnTo>
                    <a:lnTo>
                      <a:pt x="0" y="1"/>
                    </a:lnTo>
                    <a:lnTo>
                      <a:pt x="3" y="0"/>
                    </a:lnTo>
                    <a:lnTo>
                      <a:pt x="4" y="3"/>
                    </a:lnTo>
                    <a:lnTo>
                      <a:pt x="33" y="83"/>
                    </a:lnTo>
                    <a:lnTo>
                      <a:pt x="33" y="83"/>
                    </a:lnTo>
                    <a:close/>
                  </a:path>
                </a:pathLst>
              </a:custGeom>
              <a:solidFill>
                <a:srgbClr val="3B40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6" name="iślïḋê">
                <a:extLst>
                  <a:ext uri="{FF2B5EF4-FFF2-40B4-BE49-F238E27FC236}">
                    <a16:creationId xmlns:a16="http://schemas.microsoft.com/office/drawing/2014/main" xmlns="" id="{427B5D8B-9F0A-40A4-B89B-758B90D90AA3}"/>
                  </a:ext>
                </a:extLst>
              </p:cNvPr>
              <p:cNvSpPr/>
              <p:nvPr/>
            </p:nvSpPr>
            <p:spPr bwMode="auto">
              <a:xfrm>
                <a:off x="6418" y="1108"/>
                <a:ext cx="33" cy="84"/>
              </a:xfrm>
              <a:custGeom>
                <a:avLst/>
                <a:gdLst>
                  <a:gd name="T0" fmla="*/ 30 w 33"/>
                  <a:gd name="T1" fmla="*/ 84 h 84"/>
                  <a:gd name="T2" fmla="*/ 1 w 33"/>
                  <a:gd name="T3" fmla="*/ 4 h 84"/>
                  <a:gd name="T4" fmla="*/ 0 w 33"/>
                  <a:gd name="T5" fmla="*/ 1 h 84"/>
                  <a:gd name="T6" fmla="*/ 4 w 33"/>
                  <a:gd name="T7" fmla="*/ 0 h 84"/>
                  <a:gd name="T8" fmla="*/ 33 w 33"/>
                  <a:gd name="T9" fmla="*/ 82 h 84"/>
                  <a:gd name="T10" fmla="*/ 30 w 33"/>
                  <a:gd name="T11" fmla="*/ 84 h 84"/>
                  <a:gd name="T12" fmla="*/ 30 w 33"/>
                  <a:gd name="T13" fmla="*/ 84 h 84"/>
                </a:gdLst>
                <a:ahLst/>
                <a:cxnLst>
                  <a:cxn ang="0">
                    <a:pos x="T0" y="T1"/>
                  </a:cxn>
                  <a:cxn ang="0">
                    <a:pos x="T2" y="T3"/>
                  </a:cxn>
                  <a:cxn ang="0">
                    <a:pos x="T4" y="T5"/>
                  </a:cxn>
                  <a:cxn ang="0">
                    <a:pos x="T6" y="T7"/>
                  </a:cxn>
                  <a:cxn ang="0">
                    <a:pos x="T8" y="T9"/>
                  </a:cxn>
                  <a:cxn ang="0">
                    <a:pos x="T10" y="T11"/>
                  </a:cxn>
                  <a:cxn ang="0">
                    <a:pos x="T12" y="T13"/>
                  </a:cxn>
                </a:cxnLst>
                <a:rect l="0" t="0" r="r" b="b"/>
                <a:pathLst>
                  <a:path w="33" h="84">
                    <a:moveTo>
                      <a:pt x="30" y="84"/>
                    </a:moveTo>
                    <a:lnTo>
                      <a:pt x="1" y="4"/>
                    </a:lnTo>
                    <a:lnTo>
                      <a:pt x="0" y="1"/>
                    </a:lnTo>
                    <a:lnTo>
                      <a:pt x="4" y="0"/>
                    </a:lnTo>
                    <a:lnTo>
                      <a:pt x="33" y="82"/>
                    </a:lnTo>
                    <a:lnTo>
                      <a:pt x="30" y="84"/>
                    </a:lnTo>
                    <a:lnTo>
                      <a:pt x="30" y="84"/>
                    </a:lnTo>
                    <a:close/>
                  </a:path>
                </a:pathLst>
              </a:custGeom>
              <a:solidFill>
                <a:srgbClr val="3B40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7" name="íṧľiďè">
                <a:extLst>
                  <a:ext uri="{FF2B5EF4-FFF2-40B4-BE49-F238E27FC236}">
                    <a16:creationId xmlns:a16="http://schemas.microsoft.com/office/drawing/2014/main" xmlns="" id="{0E5A5668-7ECB-4226-917D-62F767E94F37}"/>
                  </a:ext>
                </a:extLst>
              </p:cNvPr>
              <p:cNvSpPr/>
              <p:nvPr/>
            </p:nvSpPr>
            <p:spPr bwMode="auto">
              <a:xfrm>
                <a:off x="6444" y="1190"/>
                <a:ext cx="8" cy="12"/>
              </a:xfrm>
              <a:custGeom>
                <a:avLst/>
                <a:gdLst>
                  <a:gd name="T0" fmla="*/ 7 w 8"/>
                  <a:gd name="T1" fmla="*/ 12 h 12"/>
                  <a:gd name="T2" fmla="*/ 0 w 8"/>
                  <a:gd name="T3" fmla="*/ 3 h 12"/>
                  <a:gd name="T4" fmla="*/ 7 w 8"/>
                  <a:gd name="T5" fmla="*/ 0 h 12"/>
                  <a:gd name="T6" fmla="*/ 8 w 8"/>
                  <a:gd name="T7" fmla="*/ 11 h 12"/>
                  <a:gd name="T8" fmla="*/ 7 w 8"/>
                  <a:gd name="T9" fmla="*/ 12 h 12"/>
                  <a:gd name="T10" fmla="*/ 7 w 8"/>
                  <a:gd name="T11" fmla="*/ 12 h 12"/>
                </a:gdLst>
                <a:ahLst/>
                <a:cxnLst>
                  <a:cxn ang="0">
                    <a:pos x="T0" y="T1"/>
                  </a:cxn>
                  <a:cxn ang="0">
                    <a:pos x="T2" y="T3"/>
                  </a:cxn>
                  <a:cxn ang="0">
                    <a:pos x="T4" y="T5"/>
                  </a:cxn>
                  <a:cxn ang="0">
                    <a:pos x="T6" y="T7"/>
                  </a:cxn>
                  <a:cxn ang="0">
                    <a:pos x="T8" y="T9"/>
                  </a:cxn>
                  <a:cxn ang="0">
                    <a:pos x="T10" y="T11"/>
                  </a:cxn>
                </a:cxnLst>
                <a:rect l="0" t="0" r="r" b="b"/>
                <a:pathLst>
                  <a:path w="8" h="12">
                    <a:moveTo>
                      <a:pt x="7" y="12"/>
                    </a:moveTo>
                    <a:lnTo>
                      <a:pt x="0" y="3"/>
                    </a:lnTo>
                    <a:lnTo>
                      <a:pt x="7" y="0"/>
                    </a:lnTo>
                    <a:lnTo>
                      <a:pt x="8" y="11"/>
                    </a:lnTo>
                    <a:lnTo>
                      <a:pt x="7" y="12"/>
                    </a:lnTo>
                    <a:lnTo>
                      <a:pt x="7" y="12"/>
                    </a:lnTo>
                    <a:close/>
                  </a:path>
                </a:pathLst>
              </a:custGeom>
              <a:solidFill>
                <a:srgbClr val="FBDB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8" name="íSľïḓè">
                <a:extLst>
                  <a:ext uri="{FF2B5EF4-FFF2-40B4-BE49-F238E27FC236}">
                    <a16:creationId xmlns:a16="http://schemas.microsoft.com/office/drawing/2014/main" xmlns="" id="{3A5FE7AB-033B-481F-9E27-5A77FF9725B5}"/>
                  </a:ext>
                </a:extLst>
              </p:cNvPr>
              <p:cNvSpPr/>
              <p:nvPr/>
            </p:nvSpPr>
            <p:spPr bwMode="auto">
              <a:xfrm>
                <a:off x="6454" y="970"/>
                <a:ext cx="47" cy="69"/>
              </a:xfrm>
              <a:custGeom>
                <a:avLst/>
                <a:gdLst>
                  <a:gd name="T0" fmla="*/ 20 w 107"/>
                  <a:gd name="T1" fmla="*/ 0 h 159"/>
                  <a:gd name="T2" fmla="*/ 21 w 107"/>
                  <a:gd name="T3" fmla="*/ 94 h 159"/>
                  <a:gd name="T4" fmla="*/ 107 w 107"/>
                  <a:gd name="T5" fmla="*/ 159 h 159"/>
                </a:gdLst>
                <a:ahLst/>
                <a:cxnLst>
                  <a:cxn ang="0">
                    <a:pos x="T0" y="T1"/>
                  </a:cxn>
                  <a:cxn ang="0">
                    <a:pos x="T2" y="T3"/>
                  </a:cxn>
                  <a:cxn ang="0">
                    <a:pos x="T4" y="T5"/>
                  </a:cxn>
                </a:cxnLst>
                <a:rect l="0" t="0" r="r" b="b"/>
                <a:pathLst>
                  <a:path w="107" h="159">
                    <a:moveTo>
                      <a:pt x="20" y="0"/>
                    </a:moveTo>
                    <a:cubicBezTo>
                      <a:pt x="20" y="0"/>
                      <a:pt x="0" y="46"/>
                      <a:pt x="21" y="94"/>
                    </a:cubicBezTo>
                    <a:cubicBezTo>
                      <a:pt x="40" y="140"/>
                      <a:pt x="107" y="159"/>
                      <a:pt x="107" y="159"/>
                    </a:cubicBezTo>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109" name="îśľiḍè">
                <a:extLst>
                  <a:ext uri="{FF2B5EF4-FFF2-40B4-BE49-F238E27FC236}">
                    <a16:creationId xmlns:a16="http://schemas.microsoft.com/office/drawing/2014/main" xmlns="" id="{0999B51F-0E28-421A-9014-6BB8C4949FC9}"/>
                  </a:ext>
                </a:extLst>
              </p:cNvPr>
              <p:cNvSpPr/>
              <p:nvPr/>
            </p:nvSpPr>
            <p:spPr bwMode="auto">
              <a:xfrm>
                <a:off x="6409" y="1148"/>
                <a:ext cx="44" cy="45"/>
              </a:xfrm>
              <a:custGeom>
                <a:avLst/>
                <a:gdLst>
                  <a:gd name="T0" fmla="*/ 39 w 99"/>
                  <a:gd name="T1" fmla="*/ 0 h 102"/>
                  <a:gd name="T2" fmla="*/ 47 w 99"/>
                  <a:gd name="T3" fmla="*/ 40 h 102"/>
                  <a:gd name="T4" fmla="*/ 80 w 99"/>
                  <a:gd name="T5" fmla="*/ 59 h 102"/>
                  <a:gd name="T6" fmla="*/ 96 w 99"/>
                  <a:gd name="T7" fmla="*/ 91 h 102"/>
                  <a:gd name="T8" fmla="*/ 72 w 99"/>
                  <a:gd name="T9" fmla="*/ 95 h 102"/>
                  <a:gd name="T10" fmla="*/ 56 w 99"/>
                  <a:gd name="T11" fmla="*/ 81 h 102"/>
                  <a:gd name="T12" fmla="*/ 17 w 99"/>
                  <a:gd name="T13" fmla="*/ 72 h 102"/>
                  <a:gd name="T14" fmla="*/ 3 w 99"/>
                  <a:gd name="T15" fmla="*/ 42 h 102"/>
                  <a:gd name="T16" fmla="*/ 3 w 99"/>
                  <a:gd name="T17" fmla="*/ 6 h 102"/>
                  <a:gd name="T18" fmla="*/ 39 w 99"/>
                  <a:gd name="T1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02">
                    <a:moveTo>
                      <a:pt x="39" y="0"/>
                    </a:moveTo>
                    <a:cubicBezTo>
                      <a:pt x="39" y="0"/>
                      <a:pt x="47" y="29"/>
                      <a:pt x="47" y="40"/>
                    </a:cubicBezTo>
                    <a:cubicBezTo>
                      <a:pt x="47" y="40"/>
                      <a:pt x="72" y="52"/>
                      <a:pt x="80" y="59"/>
                    </a:cubicBezTo>
                    <a:cubicBezTo>
                      <a:pt x="88" y="66"/>
                      <a:pt x="99" y="82"/>
                      <a:pt x="96" y="91"/>
                    </a:cubicBezTo>
                    <a:cubicBezTo>
                      <a:pt x="93" y="100"/>
                      <a:pt x="82" y="102"/>
                      <a:pt x="72" y="95"/>
                    </a:cubicBezTo>
                    <a:cubicBezTo>
                      <a:pt x="61" y="89"/>
                      <a:pt x="60" y="83"/>
                      <a:pt x="56" y="81"/>
                    </a:cubicBezTo>
                    <a:cubicBezTo>
                      <a:pt x="53" y="79"/>
                      <a:pt x="21" y="79"/>
                      <a:pt x="17" y="72"/>
                    </a:cubicBezTo>
                    <a:cubicBezTo>
                      <a:pt x="12" y="66"/>
                      <a:pt x="3" y="42"/>
                      <a:pt x="3" y="42"/>
                    </a:cubicBezTo>
                    <a:cubicBezTo>
                      <a:pt x="3" y="42"/>
                      <a:pt x="0" y="8"/>
                      <a:pt x="3" y="6"/>
                    </a:cubicBezTo>
                    <a:cubicBezTo>
                      <a:pt x="5" y="4"/>
                      <a:pt x="39" y="0"/>
                      <a:pt x="39" y="0"/>
                    </a:cubicBezTo>
                    <a:close/>
                  </a:path>
                </a:pathLst>
              </a:custGeom>
              <a:solidFill>
                <a:srgbClr val="EFC9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0" name="îś1îḍé">
                <a:extLst>
                  <a:ext uri="{FF2B5EF4-FFF2-40B4-BE49-F238E27FC236}">
                    <a16:creationId xmlns:a16="http://schemas.microsoft.com/office/drawing/2014/main" xmlns="" id="{D21B357B-4C14-4A9E-84ED-EE9B1BF08591}"/>
                  </a:ext>
                </a:extLst>
              </p:cNvPr>
              <p:cNvSpPr/>
              <p:nvPr/>
            </p:nvSpPr>
            <p:spPr bwMode="auto">
              <a:xfrm>
                <a:off x="6583" y="1190"/>
                <a:ext cx="105" cy="26"/>
              </a:xfrm>
              <a:custGeom>
                <a:avLst/>
                <a:gdLst>
                  <a:gd name="T0" fmla="*/ 0 w 238"/>
                  <a:gd name="T1" fmla="*/ 45 h 59"/>
                  <a:gd name="T2" fmla="*/ 51 w 238"/>
                  <a:gd name="T3" fmla="*/ 4 h 59"/>
                  <a:gd name="T4" fmla="*/ 102 w 238"/>
                  <a:gd name="T5" fmla="*/ 4 h 59"/>
                  <a:gd name="T6" fmla="*/ 226 w 238"/>
                  <a:gd name="T7" fmla="*/ 8 h 59"/>
                  <a:gd name="T8" fmla="*/ 238 w 238"/>
                  <a:gd name="T9" fmla="*/ 35 h 59"/>
                  <a:gd name="T10" fmla="*/ 233 w 238"/>
                  <a:gd name="T11" fmla="*/ 59 h 59"/>
                  <a:gd name="T12" fmla="*/ 0 w 238"/>
                  <a:gd name="T13" fmla="*/ 45 h 59"/>
                </a:gdLst>
                <a:ahLst/>
                <a:cxnLst>
                  <a:cxn ang="0">
                    <a:pos x="T0" y="T1"/>
                  </a:cxn>
                  <a:cxn ang="0">
                    <a:pos x="T2" y="T3"/>
                  </a:cxn>
                  <a:cxn ang="0">
                    <a:pos x="T4" y="T5"/>
                  </a:cxn>
                  <a:cxn ang="0">
                    <a:pos x="T6" y="T7"/>
                  </a:cxn>
                  <a:cxn ang="0">
                    <a:pos x="T8" y="T9"/>
                  </a:cxn>
                  <a:cxn ang="0">
                    <a:pos x="T10" y="T11"/>
                  </a:cxn>
                  <a:cxn ang="0">
                    <a:pos x="T12" y="T13"/>
                  </a:cxn>
                </a:cxnLst>
                <a:rect l="0" t="0" r="r" b="b"/>
                <a:pathLst>
                  <a:path w="238" h="59">
                    <a:moveTo>
                      <a:pt x="0" y="45"/>
                    </a:moveTo>
                    <a:cubicBezTo>
                      <a:pt x="0" y="45"/>
                      <a:pt x="12" y="11"/>
                      <a:pt x="51" y="4"/>
                    </a:cubicBezTo>
                    <a:cubicBezTo>
                      <a:pt x="70" y="0"/>
                      <a:pt x="84" y="4"/>
                      <a:pt x="102" y="4"/>
                    </a:cubicBezTo>
                    <a:cubicBezTo>
                      <a:pt x="168" y="1"/>
                      <a:pt x="226" y="8"/>
                      <a:pt x="226" y="8"/>
                    </a:cubicBezTo>
                    <a:cubicBezTo>
                      <a:pt x="238" y="35"/>
                      <a:pt x="238" y="35"/>
                      <a:pt x="238" y="35"/>
                    </a:cubicBezTo>
                    <a:cubicBezTo>
                      <a:pt x="233" y="59"/>
                      <a:pt x="233" y="59"/>
                      <a:pt x="233" y="59"/>
                    </a:cubicBezTo>
                    <a:cubicBezTo>
                      <a:pt x="0" y="45"/>
                      <a:pt x="0" y="45"/>
                      <a:pt x="0" y="45"/>
                    </a:cubicBezTo>
                    <a:close/>
                  </a:path>
                </a:pathLst>
              </a:custGeom>
              <a:solidFill>
                <a:srgbClr val="EFC8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1" name="ïšļiḍé">
                <a:extLst>
                  <a:ext uri="{FF2B5EF4-FFF2-40B4-BE49-F238E27FC236}">
                    <a16:creationId xmlns:a16="http://schemas.microsoft.com/office/drawing/2014/main" xmlns="" id="{A98A61AD-3EF2-4815-A2D4-9A85B9974C93}"/>
                  </a:ext>
                </a:extLst>
              </p:cNvPr>
              <p:cNvSpPr/>
              <p:nvPr/>
            </p:nvSpPr>
            <p:spPr bwMode="auto">
              <a:xfrm>
                <a:off x="6541" y="896"/>
                <a:ext cx="102" cy="85"/>
              </a:xfrm>
              <a:custGeom>
                <a:avLst/>
                <a:gdLst>
                  <a:gd name="T0" fmla="*/ 211 w 232"/>
                  <a:gd name="T1" fmla="*/ 26 h 193"/>
                  <a:gd name="T2" fmla="*/ 196 w 232"/>
                  <a:gd name="T3" fmla="*/ 101 h 193"/>
                  <a:gd name="T4" fmla="*/ 69 w 232"/>
                  <a:gd name="T5" fmla="*/ 178 h 193"/>
                  <a:gd name="T6" fmla="*/ 42 w 232"/>
                  <a:gd name="T7" fmla="*/ 38 h 193"/>
                  <a:gd name="T8" fmla="*/ 89 w 232"/>
                  <a:gd name="T9" fmla="*/ 0 h 193"/>
                </a:gdLst>
                <a:ahLst/>
                <a:cxnLst>
                  <a:cxn ang="0">
                    <a:pos x="T0" y="T1"/>
                  </a:cxn>
                  <a:cxn ang="0">
                    <a:pos x="T2" y="T3"/>
                  </a:cxn>
                  <a:cxn ang="0">
                    <a:pos x="T4" y="T5"/>
                  </a:cxn>
                  <a:cxn ang="0">
                    <a:pos x="T6" y="T7"/>
                  </a:cxn>
                  <a:cxn ang="0">
                    <a:pos x="T8" y="T9"/>
                  </a:cxn>
                </a:cxnLst>
                <a:rect l="0" t="0" r="r" b="b"/>
                <a:pathLst>
                  <a:path w="232" h="193">
                    <a:moveTo>
                      <a:pt x="211" y="26"/>
                    </a:moveTo>
                    <a:cubicBezTo>
                      <a:pt x="211" y="26"/>
                      <a:pt x="232" y="56"/>
                      <a:pt x="196" y="101"/>
                    </a:cubicBezTo>
                    <a:cubicBezTo>
                      <a:pt x="165" y="141"/>
                      <a:pt x="122" y="193"/>
                      <a:pt x="69" y="178"/>
                    </a:cubicBezTo>
                    <a:cubicBezTo>
                      <a:pt x="0" y="158"/>
                      <a:pt x="25" y="81"/>
                      <a:pt x="42" y="38"/>
                    </a:cubicBezTo>
                    <a:cubicBezTo>
                      <a:pt x="51" y="16"/>
                      <a:pt x="89" y="0"/>
                      <a:pt x="89" y="0"/>
                    </a:cubicBezTo>
                  </a:path>
                </a:pathLst>
              </a:cu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112" name="iṥ1iďé">
                <a:extLst>
                  <a:ext uri="{FF2B5EF4-FFF2-40B4-BE49-F238E27FC236}">
                    <a16:creationId xmlns:a16="http://schemas.microsoft.com/office/drawing/2014/main" xmlns="" id="{5CDEBECD-3C8A-4102-A4DD-8C83613C10F4}"/>
                  </a:ext>
                </a:extLst>
              </p:cNvPr>
              <p:cNvSpPr/>
              <p:nvPr/>
            </p:nvSpPr>
            <p:spPr bwMode="auto">
              <a:xfrm>
                <a:off x="6246" y="1603"/>
                <a:ext cx="54" cy="48"/>
              </a:xfrm>
              <a:custGeom>
                <a:avLst/>
                <a:gdLst>
                  <a:gd name="T0" fmla="*/ 63 w 121"/>
                  <a:gd name="T1" fmla="*/ 109 h 110"/>
                  <a:gd name="T2" fmla="*/ 0 w 121"/>
                  <a:gd name="T3" fmla="*/ 43 h 110"/>
                  <a:gd name="T4" fmla="*/ 88 w 121"/>
                  <a:gd name="T5" fmla="*/ 88 h 110"/>
                  <a:gd name="T6" fmla="*/ 25 w 121"/>
                  <a:gd name="T7" fmla="*/ 22 h 110"/>
                  <a:gd name="T8" fmla="*/ 121 w 121"/>
                  <a:gd name="T9" fmla="*/ 67 h 110"/>
                  <a:gd name="T10" fmla="*/ 58 w 121"/>
                  <a:gd name="T11" fmla="*/ 0 h 110"/>
                </a:gdLst>
                <a:ahLst/>
                <a:cxnLst>
                  <a:cxn ang="0">
                    <a:pos x="T0" y="T1"/>
                  </a:cxn>
                  <a:cxn ang="0">
                    <a:pos x="T2" y="T3"/>
                  </a:cxn>
                  <a:cxn ang="0">
                    <a:pos x="T4" y="T5"/>
                  </a:cxn>
                  <a:cxn ang="0">
                    <a:pos x="T6" y="T7"/>
                  </a:cxn>
                  <a:cxn ang="0">
                    <a:pos x="T8" y="T9"/>
                  </a:cxn>
                  <a:cxn ang="0">
                    <a:pos x="T10" y="T11"/>
                  </a:cxn>
                </a:cxnLst>
                <a:rect l="0" t="0" r="r" b="b"/>
                <a:pathLst>
                  <a:path w="121" h="110">
                    <a:moveTo>
                      <a:pt x="63" y="109"/>
                    </a:moveTo>
                    <a:cubicBezTo>
                      <a:pt x="63" y="110"/>
                      <a:pt x="38" y="48"/>
                      <a:pt x="0" y="43"/>
                    </a:cubicBezTo>
                    <a:moveTo>
                      <a:pt x="88" y="88"/>
                    </a:moveTo>
                    <a:cubicBezTo>
                      <a:pt x="88" y="89"/>
                      <a:pt x="63" y="27"/>
                      <a:pt x="25" y="22"/>
                    </a:cubicBezTo>
                    <a:moveTo>
                      <a:pt x="121" y="67"/>
                    </a:moveTo>
                    <a:cubicBezTo>
                      <a:pt x="121" y="68"/>
                      <a:pt x="96" y="6"/>
                      <a:pt x="58" y="0"/>
                    </a:cubicBezTo>
                  </a:path>
                </a:pathLst>
              </a:custGeom>
              <a:noFill/>
              <a:ln w="6350" cap="flat">
                <a:solidFill>
                  <a:srgbClr val="DBD4DF"/>
                </a:solidFill>
                <a:prstDash val="solid"/>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113" name="îşlíḑê">
                <a:extLst>
                  <a:ext uri="{FF2B5EF4-FFF2-40B4-BE49-F238E27FC236}">
                    <a16:creationId xmlns:a16="http://schemas.microsoft.com/office/drawing/2014/main" xmlns="" id="{5534473B-79B1-4965-9373-373797131463}"/>
                  </a:ext>
                </a:extLst>
              </p:cNvPr>
              <p:cNvSpPr/>
              <p:nvPr/>
            </p:nvSpPr>
            <p:spPr bwMode="auto">
              <a:xfrm>
                <a:off x="6489" y="686"/>
                <a:ext cx="206" cy="214"/>
              </a:xfrm>
              <a:custGeom>
                <a:avLst/>
                <a:gdLst>
                  <a:gd name="T0" fmla="*/ 376 w 467"/>
                  <a:gd name="T1" fmla="*/ 74 h 489"/>
                  <a:gd name="T2" fmla="*/ 225 w 467"/>
                  <a:gd name="T3" fmla="*/ 0 h 489"/>
                  <a:gd name="T4" fmla="*/ 73 w 467"/>
                  <a:gd name="T5" fmla="*/ 56 h 489"/>
                  <a:gd name="T6" fmla="*/ 119 w 467"/>
                  <a:gd name="T7" fmla="*/ 409 h 489"/>
                  <a:gd name="T8" fmla="*/ 225 w 467"/>
                  <a:gd name="T9" fmla="*/ 435 h 489"/>
                  <a:gd name="T10" fmla="*/ 333 w 467"/>
                  <a:gd name="T11" fmla="*/ 395 h 489"/>
                  <a:gd name="T12" fmla="*/ 376 w 467"/>
                  <a:gd name="T13" fmla="*/ 74 h 489"/>
                </a:gdLst>
                <a:ahLst/>
                <a:cxnLst>
                  <a:cxn ang="0">
                    <a:pos x="T0" y="T1"/>
                  </a:cxn>
                  <a:cxn ang="0">
                    <a:pos x="T2" y="T3"/>
                  </a:cxn>
                  <a:cxn ang="0">
                    <a:pos x="T4" y="T5"/>
                  </a:cxn>
                  <a:cxn ang="0">
                    <a:pos x="T6" y="T7"/>
                  </a:cxn>
                  <a:cxn ang="0">
                    <a:pos x="T8" y="T9"/>
                  </a:cxn>
                  <a:cxn ang="0">
                    <a:pos x="T10" y="T11"/>
                  </a:cxn>
                  <a:cxn ang="0">
                    <a:pos x="T12" y="T13"/>
                  </a:cxn>
                </a:cxnLst>
                <a:rect l="0" t="0" r="r" b="b"/>
                <a:pathLst>
                  <a:path w="467" h="489">
                    <a:moveTo>
                      <a:pt x="376" y="74"/>
                    </a:moveTo>
                    <a:cubicBezTo>
                      <a:pt x="371" y="67"/>
                      <a:pt x="338" y="0"/>
                      <a:pt x="225" y="0"/>
                    </a:cubicBezTo>
                    <a:cubicBezTo>
                      <a:pt x="111" y="0"/>
                      <a:pt x="79" y="50"/>
                      <a:pt x="73" y="56"/>
                    </a:cubicBezTo>
                    <a:cubicBezTo>
                      <a:pt x="0" y="141"/>
                      <a:pt x="116" y="404"/>
                      <a:pt x="119" y="409"/>
                    </a:cubicBezTo>
                    <a:cubicBezTo>
                      <a:pt x="149" y="489"/>
                      <a:pt x="186" y="480"/>
                      <a:pt x="225" y="435"/>
                    </a:cubicBezTo>
                    <a:cubicBezTo>
                      <a:pt x="263" y="480"/>
                      <a:pt x="268" y="416"/>
                      <a:pt x="333" y="395"/>
                    </a:cubicBezTo>
                    <a:cubicBezTo>
                      <a:pt x="357" y="387"/>
                      <a:pt x="467" y="201"/>
                      <a:pt x="376" y="74"/>
                    </a:cubicBezTo>
                    <a:close/>
                  </a:path>
                </a:pathLst>
              </a:custGeom>
              <a:solidFill>
                <a:srgbClr val="8D42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4" name="iş1ïďé">
                <a:extLst>
                  <a:ext uri="{FF2B5EF4-FFF2-40B4-BE49-F238E27FC236}">
                    <a16:creationId xmlns:a16="http://schemas.microsoft.com/office/drawing/2014/main" xmlns="" id="{38F4386D-9681-4CDC-8505-4363785E8378}"/>
                  </a:ext>
                </a:extLst>
              </p:cNvPr>
              <p:cNvSpPr/>
              <p:nvPr/>
            </p:nvSpPr>
            <p:spPr bwMode="auto">
              <a:xfrm>
                <a:off x="6520" y="742"/>
                <a:ext cx="121" cy="164"/>
              </a:xfrm>
              <a:custGeom>
                <a:avLst/>
                <a:gdLst>
                  <a:gd name="T0" fmla="*/ 0 w 277"/>
                  <a:gd name="T1" fmla="*/ 49 h 376"/>
                  <a:gd name="T2" fmla="*/ 2 w 277"/>
                  <a:gd name="T3" fmla="*/ 254 h 376"/>
                  <a:gd name="T4" fmla="*/ 109 w 277"/>
                  <a:gd name="T5" fmla="*/ 376 h 376"/>
                  <a:gd name="T6" fmla="*/ 277 w 277"/>
                  <a:gd name="T7" fmla="*/ 231 h 376"/>
                  <a:gd name="T8" fmla="*/ 277 w 277"/>
                  <a:gd name="T9" fmla="*/ 254 h 376"/>
                  <a:gd name="T10" fmla="*/ 277 w 277"/>
                  <a:gd name="T11" fmla="*/ 111 h 376"/>
                  <a:gd name="T12" fmla="*/ 202 w 277"/>
                  <a:gd name="T13" fmla="*/ 143 h 376"/>
                  <a:gd name="T14" fmla="*/ 187 w 277"/>
                  <a:gd name="T15" fmla="*/ 42 h 376"/>
                  <a:gd name="T16" fmla="*/ 20 w 277"/>
                  <a:gd name="T17" fmla="*/ 0 h 376"/>
                  <a:gd name="T18" fmla="*/ 0 w 277"/>
                  <a:gd name="T19" fmla="*/ 49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7" h="376">
                    <a:moveTo>
                      <a:pt x="0" y="49"/>
                    </a:moveTo>
                    <a:cubicBezTo>
                      <a:pt x="2" y="254"/>
                      <a:pt x="2" y="254"/>
                      <a:pt x="2" y="254"/>
                    </a:cubicBezTo>
                    <a:cubicBezTo>
                      <a:pt x="3" y="321"/>
                      <a:pt x="41" y="376"/>
                      <a:pt x="109" y="376"/>
                    </a:cubicBezTo>
                    <a:cubicBezTo>
                      <a:pt x="185" y="376"/>
                      <a:pt x="275" y="298"/>
                      <a:pt x="277" y="231"/>
                    </a:cubicBezTo>
                    <a:cubicBezTo>
                      <a:pt x="277" y="254"/>
                      <a:pt x="277" y="254"/>
                      <a:pt x="277" y="254"/>
                    </a:cubicBezTo>
                    <a:cubicBezTo>
                      <a:pt x="277" y="111"/>
                      <a:pt x="277" y="111"/>
                      <a:pt x="277" y="111"/>
                    </a:cubicBezTo>
                    <a:cubicBezTo>
                      <a:pt x="202" y="143"/>
                      <a:pt x="202" y="143"/>
                      <a:pt x="202" y="143"/>
                    </a:cubicBezTo>
                    <a:cubicBezTo>
                      <a:pt x="202" y="143"/>
                      <a:pt x="206" y="44"/>
                      <a:pt x="187" y="42"/>
                    </a:cubicBezTo>
                    <a:cubicBezTo>
                      <a:pt x="41" y="26"/>
                      <a:pt x="20" y="0"/>
                      <a:pt x="20" y="0"/>
                    </a:cubicBezTo>
                    <a:cubicBezTo>
                      <a:pt x="0" y="49"/>
                      <a:pt x="0" y="49"/>
                      <a:pt x="0" y="49"/>
                    </a:cubicBezTo>
                    <a:close/>
                  </a:path>
                </a:pathLst>
              </a:custGeom>
              <a:solidFill>
                <a:srgbClr val="EFC8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5" name="íSḻîḋe">
                <a:extLst>
                  <a:ext uri="{FF2B5EF4-FFF2-40B4-BE49-F238E27FC236}">
                    <a16:creationId xmlns:a16="http://schemas.microsoft.com/office/drawing/2014/main" xmlns="" id="{AAF6648A-F641-4249-80F0-639CC179A833}"/>
                  </a:ext>
                </a:extLst>
              </p:cNvPr>
              <p:cNvSpPr/>
              <p:nvPr/>
            </p:nvSpPr>
            <p:spPr bwMode="auto">
              <a:xfrm>
                <a:off x="6616" y="787"/>
                <a:ext cx="34" cy="47"/>
              </a:xfrm>
              <a:custGeom>
                <a:avLst/>
                <a:gdLst>
                  <a:gd name="T0" fmla="*/ 2 w 78"/>
                  <a:gd name="T1" fmla="*/ 51 h 107"/>
                  <a:gd name="T2" fmla="*/ 36 w 78"/>
                  <a:gd name="T3" fmla="*/ 106 h 107"/>
                  <a:gd name="T4" fmla="*/ 77 w 78"/>
                  <a:gd name="T5" fmla="*/ 44 h 107"/>
                  <a:gd name="T6" fmla="*/ 43 w 78"/>
                  <a:gd name="T7" fmla="*/ 2 h 107"/>
                  <a:gd name="T8" fmla="*/ 2 w 78"/>
                  <a:gd name="T9" fmla="*/ 51 h 107"/>
                </a:gdLst>
                <a:ahLst/>
                <a:cxnLst>
                  <a:cxn ang="0">
                    <a:pos x="T0" y="T1"/>
                  </a:cxn>
                  <a:cxn ang="0">
                    <a:pos x="T2" y="T3"/>
                  </a:cxn>
                  <a:cxn ang="0">
                    <a:pos x="T4" y="T5"/>
                  </a:cxn>
                  <a:cxn ang="0">
                    <a:pos x="T6" y="T7"/>
                  </a:cxn>
                  <a:cxn ang="0">
                    <a:pos x="T8" y="T9"/>
                  </a:cxn>
                </a:cxnLst>
                <a:rect l="0" t="0" r="r" b="b"/>
                <a:pathLst>
                  <a:path w="78" h="107">
                    <a:moveTo>
                      <a:pt x="2" y="51"/>
                    </a:moveTo>
                    <a:cubicBezTo>
                      <a:pt x="0" y="80"/>
                      <a:pt x="15" y="104"/>
                      <a:pt x="36" y="106"/>
                    </a:cubicBezTo>
                    <a:cubicBezTo>
                      <a:pt x="57" y="107"/>
                      <a:pt x="75" y="73"/>
                      <a:pt x="77" y="44"/>
                    </a:cubicBezTo>
                    <a:cubicBezTo>
                      <a:pt x="78" y="15"/>
                      <a:pt x="64" y="3"/>
                      <a:pt x="43" y="2"/>
                    </a:cubicBezTo>
                    <a:cubicBezTo>
                      <a:pt x="22" y="0"/>
                      <a:pt x="4" y="22"/>
                      <a:pt x="2" y="51"/>
                    </a:cubicBezTo>
                    <a:close/>
                  </a:path>
                </a:pathLst>
              </a:custGeom>
              <a:solidFill>
                <a:srgbClr val="EFC8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6" name="ïṧlîḍe">
                <a:extLst>
                  <a:ext uri="{FF2B5EF4-FFF2-40B4-BE49-F238E27FC236}">
                    <a16:creationId xmlns:a16="http://schemas.microsoft.com/office/drawing/2014/main" xmlns="" id="{24CE4F6E-6391-4E34-8F67-51C061022FA7}"/>
                  </a:ext>
                </a:extLst>
              </p:cNvPr>
              <p:cNvSpPr/>
              <p:nvPr/>
            </p:nvSpPr>
            <p:spPr bwMode="auto">
              <a:xfrm>
                <a:off x="6565" y="801"/>
                <a:ext cx="16" cy="13"/>
              </a:xfrm>
              <a:custGeom>
                <a:avLst/>
                <a:gdLst>
                  <a:gd name="T0" fmla="*/ 1 w 35"/>
                  <a:gd name="T1" fmla="*/ 10 h 29"/>
                  <a:gd name="T2" fmla="*/ 15 w 35"/>
                  <a:gd name="T3" fmla="*/ 4 h 29"/>
                  <a:gd name="T4" fmla="*/ 34 w 35"/>
                  <a:gd name="T5" fmla="*/ 15 h 29"/>
                  <a:gd name="T6" fmla="*/ 16 w 35"/>
                  <a:gd name="T7" fmla="*/ 28 h 29"/>
                  <a:gd name="T8" fmla="*/ 1 w 35"/>
                  <a:gd name="T9" fmla="*/ 10 h 29"/>
                </a:gdLst>
                <a:ahLst/>
                <a:cxnLst>
                  <a:cxn ang="0">
                    <a:pos x="T0" y="T1"/>
                  </a:cxn>
                  <a:cxn ang="0">
                    <a:pos x="T2" y="T3"/>
                  </a:cxn>
                  <a:cxn ang="0">
                    <a:pos x="T4" y="T5"/>
                  </a:cxn>
                  <a:cxn ang="0">
                    <a:pos x="T6" y="T7"/>
                  </a:cxn>
                  <a:cxn ang="0">
                    <a:pos x="T8" y="T9"/>
                  </a:cxn>
                </a:cxnLst>
                <a:rect l="0" t="0" r="r" b="b"/>
                <a:pathLst>
                  <a:path w="35" h="29">
                    <a:moveTo>
                      <a:pt x="1" y="10"/>
                    </a:moveTo>
                    <a:cubicBezTo>
                      <a:pt x="2" y="0"/>
                      <a:pt x="6" y="3"/>
                      <a:pt x="15" y="4"/>
                    </a:cubicBezTo>
                    <a:cubicBezTo>
                      <a:pt x="24" y="5"/>
                      <a:pt x="35" y="6"/>
                      <a:pt x="34" y="15"/>
                    </a:cubicBezTo>
                    <a:cubicBezTo>
                      <a:pt x="33" y="25"/>
                      <a:pt x="25" y="29"/>
                      <a:pt x="16" y="28"/>
                    </a:cubicBezTo>
                    <a:cubicBezTo>
                      <a:pt x="7" y="27"/>
                      <a:pt x="0" y="19"/>
                      <a:pt x="1" y="10"/>
                    </a:cubicBezTo>
                    <a:close/>
                  </a:path>
                </a:pathLst>
              </a:custGeom>
              <a:solidFill>
                <a:srgbClr val="9A66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7" name="ïśļïḓè">
                <a:extLst>
                  <a:ext uri="{FF2B5EF4-FFF2-40B4-BE49-F238E27FC236}">
                    <a16:creationId xmlns:a16="http://schemas.microsoft.com/office/drawing/2014/main" xmlns="" id="{0FF35F86-5EC2-4D74-92DF-3C149CBB6523}"/>
                  </a:ext>
                </a:extLst>
              </p:cNvPr>
              <p:cNvSpPr/>
              <p:nvPr/>
            </p:nvSpPr>
            <p:spPr bwMode="auto">
              <a:xfrm>
                <a:off x="6521" y="801"/>
                <a:ext cx="15" cy="13"/>
              </a:xfrm>
              <a:custGeom>
                <a:avLst/>
                <a:gdLst>
                  <a:gd name="T0" fmla="*/ 1 w 35"/>
                  <a:gd name="T1" fmla="*/ 9 h 29"/>
                  <a:gd name="T2" fmla="*/ 15 w 35"/>
                  <a:gd name="T3" fmla="*/ 4 h 29"/>
                  <a:gd name="T4" fmla="*/ 34 w 35"/>
                  <a:gd name="T5" fmla="*/ 15 h 29"/>
                  <a:gd name="T6" fmla="*/ 16 w 35"/>
                  <a:gd name="T7" fmla="*/ 28 h 29"/>
                  <a:gd name="T8" fmla="*/ 1 w 35"/>
                  <a:gd name="T9" fmla="*/ 9 h 29"/>
                </a:gdLst>
                <a:ahLst/>
                <a:cxnLst>
                  <a:cxn ang="0">
                    <a:pos x="T0" y="T1"/>
                  </a:cxn>
                  <a:cxn ang="0">
                    <a:pos x="T2" y="T3"/>
                  </a:cxn>
                  <a:cxn ang="0">
                    <a:pos x="T4" y="T5"/>
                  </a:cxn>
                  <a:cxn ang="0">
                    <a:pos x="T6" y="T7"/>
                  </a:cxn>
                  <a:cxn ang="0">
                    <a:pos x="T8" y="T9"/>
                  </a:cxn>
                </a:cxnLst>
                <a:rect l="0" t="0" r="r" b="b"/>
                <a:pathLst>
                  <a:path w="35" h="29">
                    <a:moveTo>
                      <a:pt x="1" y="9"/>
                    </a:moveTo>
                    <a:cubicBezTo>
                      <a:pt x="2" y="0"/>
                      <a:pt x="6" y="3"/>
                      <a:pt x="15" y="4"/>
                    </a:cubicBezTo>
                    <a:cubicBezTo>
                      <a:pt x="24" y="5"/>
                      <a:pt x="35" y="6"/>
                      <a:pt x="34" y="15"/>
                    </a:cubicBezTo>
                    <a:cubicBezTo>
                      <a:pt x="33" y="24"/>
                      <a:pt x="25" y="29"/>
                      <a:pt x="16" y="28"/>
                    </a:cubicBezTo>
                    <a:cubicBezTo>
                      <a:pt x="7" y="27"/>
                      <a:pt x="0" y="19"/>
                      <a:pt x="1" y="9"/>
                    </a:cubicBezTo>
                    <a:close/>
                  </a:path>
                </a:pathLst>
              </a:custGeom>
              <a:solidFill>
                <a:srgbClr val="9A66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8" name="íṩľïḍè">
                <a:extLst>
                  <a:ext uri="{FF2B5EF4-FFF2-40B4-BE49-F238E27FC236}">
                    <a16:creationId xmlns:a16="http://schemas.microsoft.com/office/drawing/2014/main" xmlns="" id="{98F69BEC-2F49-4AD7-B799-F72A53636033}"/>
                  </a:ext>
                </a:extLst>
              </p:cNvPr>
              <p:cNvSpPr/>
              <p:nvPr/>
            </p:nvSpPr>
            <p:spPr bwMode="auto">
              <a:xfrm>
                <a:off x="6538" y="860"/>
                <a:ext cx="27" cy="11"/>
              </a:xfrm>
              <a:custGeom>
                <a:avLst/>
                <a:gdLst>
                  <a:gd name="T0" fmla="*/ 52 w 63"/>
                  <a:gd name="T1" fmla="*/ 8 h 26"/>
                  <a:gd name="T2" fmla="*/ 13 w 63"/>
                  <a:gd name="T3" fmla="*/ 5 h 26"/>
                  <a:gd name="T4" fmla="*/ 7 w 63"/>
                  <a:gd name="T5" fmla="*/ 16 h 26"/>
                  <a:gd name="T6" fmla="*/ 56 w 63"/>
                  <a:gd name="T7" fmla="*/ 20 h 26"/>
                  <a:gd name="T8" fmla="*/ 52 w 63"/>
                  <a:gd name="T9" fmla="*/ 8 h 26"/>
                </a:gdLst>
                <a:ahLst/>
                <a:cxnLst>
                  <a:cxn ang="0">
                    <a:pos x="T0" y="T1"/>
                  </a:cxn>
                  <a:cxn ang="0">
                    <a:pos x="T2" y="T3"/>
                  </a:cxn>
                  <a:cxn ang="0">
                    <a:pos x="T4" y="T5"/>
                  </a:cxn>
                  <a:cxn ang="0">
                    <a:pos x="T6" y="T7"/>
                  </a:cxn>
                  <a:cxn ang="0">
                    <a:pos x="T8" y="T9"/>
                  </a:cxn>
                </a:cxnLst>
                <a:rect l="0" t="0" r="r" b="b"/>
                <a:pathLst>
                  <a:path w="63" h="26">
                    <a:moveTo>
                      <a:pt x="52" y="8"/>
                    </a:moveTo>
                    <a:cubicBezTo>
                      <a:pt x="38" y="13"/>
                      <a:pt x="25" y="12"/>
                      <a:pt x="13" y="5"/>
                    </a:cubicBezTo>
                    <a:cubicBezTo>
                      <a:pt x="6" y="0"/>
                      <a:pt x="0" y="12"/>
                      <a:pt x="7" y="16"/>
                    </a:cubicBezTo>
                    <a:cubicBezTo>
                      <a:pt x="22" y="25"/>
                      <a:pt x="39" y="26"/>
                      <a:pt x="56" y="20"/>
                    </a:cubicBezTo>
                    <a:cubicBezTo>
                      <a:pt x="63" y="18"/>
                      <a:pt x="59" y="6"/>
                      <a:pt x="52" y="8"/>
                    </a:cubicBezTo>
                    <a:close/>
                  </a:path>
                </a:pathLst>
              </a:custGeom>
              <a:solidFill>
                <a:srgbClr val="9A66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9" name="iṡḷiḍé">
                <a:extLst>
                  <a:ext uri="{FF2B5EF4-FFF2-40B4-BE49-F238E27FC236}">
                    <a16:creationId xmlns:a16="http://schemas.microsoft.com/office/drawing/2014/main" xmlns="" id="{999B1B31-B037-4E7D-877B-220F54F1FE79}"/>
                  </a:ext>
                </a:extLst>
              </p:cNvPr>
              <p:cNvSpPr/>
              <p:nvPr/>
            </p:nvSpPr>
            <p:spPr bwMode="auto">
              <a:xfrm>
                <a:off x="6508" y="682"/>
                <a:ext cx="108" cy="60"/>
              </a:xfrm>
              <a:custGeom>
                <a:avLst/>
                <a:gdLst>
                  <a:gd name="T0" fmla="*/ 246 w 246"/>
                  <a:gd name="T1" fmla="*/ 57 h 137"/>
                  <a:gd name="T2" fmla="*/ 193 w 246"/>
                  <a:gd name="T3" fmla="*/ 28 h 137"/>
                  <a:gd name="T4" fmla="*/ 26 w 246"/>
                  <a:gd name="T5" fmla="*/ 0 h 137"/>
                  <a:gd name="T6" fmla="*/ 14 w 246"/>
                  <a:gd name="T7" fmla="*/ 94 h 137"/>
                  <a:gd name="T8" fmla="*/ 75 w 246"/>
                  <a:gd name="T9" fmla="*/ 82 h 137"/>
                  <a:gd name="T10" fmla="*/ 172 w 246"/>
                  <a:gd name="T11" fmla="*/ 77 h 137"/>
                  <a:gd name="T12" fmla="*/ 246 w 246"/>
                  <a:gd name="T13" fmla="*/ 57 h 137"/>
                </a:gdLst>
                <a:ahLst/>
                <a:cxnLst>
                  <a:cxn ang="0">
                    <a:pos x="T0" y="T1"/>
                  </a:cxn>
                  <a:cxn ang="0">
                    <a:pos x="T2" y="T3"/>
                  </a:cxn>
                  <a:cxn ang="0">
                    <a:pos x="T4" y="T5"/>
                  </a:cxn>
                  <a:cxn ang="0">
                    <a:pos x="T6" y="T7"/>
                  </a:cxn>
                  <a:cxn ang="0">
                    <a:pos x="T8" y="T9"/>
                  </a:cxn>
                  <a:cxn ang="0">
                    <a:pos x="T10" y="T11"/>
                  </a:cxn>
                  <a:cxn ang="0">
                    <a:pos x="T12" y="T13"/>
                  </a:cxn>
                </a:cxnLst>
                <a:rect l="0" t="0" r="r" b="b"/>
                <a:pathLst>
                  <a:path w="246" h="137">
                    <a:moveTo>
                      <a:pt x="246" y="57"/>
                    </a:moveTo>
                    <a:cubicBezTo>
                      <a:pt x="231" y="41"/>
                      <a:pt x="240" y="34"/>
                      <a:pt x="193" y="28"/>
                    </a:cubicBezTo>
                    <a:cubicBezTo>
                      <a:pt x="145" y="23"/>
                      <a:pt x="52" y="24"/>
                      <a:pt x="26" y="0"/>
                    </a:cubicBezTo>
                    <a:cubicBezTo>
                      <a:pt x="26" y="0"/>
                      <a:pt x="0" y="50"/>
                      <a:pt x="14" y="94"/>
                    </a:cubicBezTo>
                    <a:cubicBezTo>
                      <a:pt x="29" y="137"/>
                      <a:pt x="75" y="82"/>
                      <a:pt x="75" y="82"/>
                    </a:cubicBezTo>
                    <a:cubicBezTo>
                      <a:pt x="172" y="77"/>
                      <a:pt x="172" y="77"/>
                      <a:pt x="172" y="77"/>
                    </a:cubicBezTo>
                    <a:cubicBezTo>
                      <a:pt x="246" y="57"/>
                      <a:pt x="246" y="57"/>
                      <a:pt x="246" y="57"/>
                    </a:cubicBezTo>
                    <a:close/>
                  </a:path>
                </a:pathLst>
              </a:custGeom>
              <a:solidFill>
                <a:srgbClr val="8D42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0" name="îsḻïďè">
                <a:extLst>
                  <a:ext uri="{FF2B5EF4-FFF2-40B4-BE49-F238E27FC236}">
                    <a16:creationId xmlns:a16="http://schemas.microsoft.com/office/drawing/2014/main" xmlns="" id="{53E21DD2-D823-4326-90D0-0FBD004639DC}"/>
                  </a:ext>
                </a:extLst>
              </p:cNvPr>
              <p:cNvSpPr/>
              <p:nvPr/>
            </p:nvSpPr>
            <p:spPr bwMode="auto">
              <a:xfrm>
                <a:off x="5785" y="1633"/>
                <a:ext cx="192" cy="37"/>
              </a:xfrm>
              <a:prstGeom prst="rect">
                <a:avLst/>
              </a:prstGeom>
              <a:solidFill>
                <a:srgbClr val="60BDD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21" name="îṩľide">
                <a:extLst>
                  <a:ext uri="{FF2B5EF4-FFF2-40B4-BE49-F238E27FC236}">
                    <a16:creationId xmlns:a16="http://schemas.microsoft.com/office/drawing/2014/main" xmlns="" id="{2DA1AE03-7C60-4A08-A800-64BF013E5F41}"/>
                  </a:ext>
                </a:extLst>
              </p:cNvPr>
              <p:cNvSpPr/>
              <p:nvPr/>
            </p:nvSpPr>
            <p:spPr bwMode="auto">
              <a:xfrm>
                <a:off x="5785" y="1633"/>
                <a:ext cx="192" cy="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22" name="íSļíḑè">
                <a:extLst>
                  <a:ext uri="{FF2B5EF4-FFF2-40B4-BE49-F238E27FC236}">
                    <a16:creationId xmlns:a16="http://schemas.microsoft.com/office/drawing/2014/main" xmlns="" id="{9DE2D9D5-9882-4958-82A1-1EEBA9112CDF}"/>
                  </a:ext>
                </a:extLst>
              </p:cNvPr>
              <p:cNvSpPr/>
              <p:nvPr/>
            </p:nvSpPr>
            <p:spPr bwMode="auto">
              <a:xfrm>
                <a:off x="5951" y="1665"/>
                <a:ext cx="3"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23" name="í$lïḍè">
                <a:extLst>
                  <a:ext uri="{FF2B5EF4-FFF2-40B4-BE49-F238E27FC236}">
                    <a16:creationId xmlns:a16="http://schemas.microsoft.com/office/drawing/2014/main" xmlns="" id="{D0427388-3B3E-4943-BD6C-ADB36894D7D8}"/>
                  </a:ext>
                </a:extLst>
              </p:cNvPr>
              <p:cNvSpPr/>
              <p:nvPr/>
            </p:nvSpPr>
            <p:spPr bwMode="auto">
              <a:xfrm>
                <a:off x="5951"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24" name="íṥḷíḍê">
                <a:extLst>
                  <a:ext uri="{FF2B5EF4-FFF2-40B4-BE49-F238E27FC236}">
                    <a16:creationId xmlns:a16="http://schemas.microsoft.com/office/drawing/2014/main" xmlns="" id="{C952379E-236A-4513-B13A-F77B93C24C0D}"/>
                  </a:ext>
                </a:extLst>
              </p:cNvPr>
              <p:cNvSpPr/>
              <p:nvPr/>
            </p:nvSpPr>
            <p:spPr bwMode="auto">
              <a:xfrm>
                <a:off x="5944" y="1665"/>
                <a:ext cx="2"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25" name="íšľïde">
                <a:extLst>
                  <a:ext uri="{FF2B5EF4-FFF2-40B4-BE49-F238E27FC236}">
                    <a16:creationId xmlns:a16="http://schemas.microsoft.com/office/drawing/2014/main" xmlns="" id="{CFFEF3B7-ECAC-4126-AFE1-198AF645F45D}"/>
                  </a:ext>
                </a:extLst>
              </p:cNvPr>
              <p:cNvSpPr/>
              <p:nvPr/>
            </p:nvSpPr>
            <p:spPr bwMode="auto">
              <a:xfrm>
                <a:off x="5944"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26" name="išliḋe">
                <a:extLst>
                  <a:ext uri="{FF2B5EF4-FFF2-40B4-BE49-F238E27FC236}">
                    <a16:creationId xmlns:a16="http://schemas.microsoft.com/office/drawing/2014/main" xmlns="" id="{21834212-7FB1-420D-BF54-349E5480553F}"/>
                  </a:ext>
                </a:extLst>
              </p:cNvPr>
              <p:cNvSpPr/>
              <p:nvPr/>
            </p:nvSpPr>
            <p:spPr bwMode="auto">
              <a:xfrm>
                <a:off x="5936" y="1665"/>
                <a:ext cx="2"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27" name="ïṡľíḑè">
                <a:extLst>
                  <a:ext uri="{FF2B5EF4-FFF2-40B4-BE49-F238E27FC236}">
                    <a16:creationId xmlns:a16="http://schemas.microsoft.com/office/drawing/2014/main" xmlns="" id="{8A35659D-52BB-40A3-87B8-C9521F4FAE26}"/>
                  </a:ext>
                </a:extLst>
              </p:cNvPr>
              <p:cNvSpPr/>
              <p:nvPr/>
            </p:nvSpPr>
            <p:spPr bwMode="auto">
              <a:xfrm>
                <a:off x="5936"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28" name="ïšḻîďe">
                <a:extLst>
                  <a:ext uri="{FF2B5EF4-FFF2-40B4-BE49-F238E27FC236}">
                    <a16:creationId xmlns:a16="http://schemas.microsoft.com/office/drawing/2014/main" xmlns="" id="{50C3CB06-CC78-4F77-B25A-932593CBE0A4}"/>
                  </a:ext>
                </a:extLst>
              </p:cNvPr>
              <p:cNvSpPr/>
              <p:nvPr/>
            </p:nvSpPr>
            <p:spPr bwMode="auto">
              <a:xfrm>
                <a:off x="5928" y="1665"/>
                <a:ext cx="2"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29" name="íṧļîḑè">
                <a:extLst>
                  <a:ext uri="{FF2B5EF4-FFF2-40B4-BE49-F238E27FC236}">
                    <a16:creationId xmlns:a16="http://schemas.microsoft.com/office/drawing/2014/main" xmlns="" id="{BEDAA144-748E-4EC6-B693-8051D7BE5BB3}"/>
                  </a:ext>
                </a:extLst>
              </p:cNvPr>
              <p:cNvSpPr/>
              <p:nvPr/>
            </p:nvSpPr>
            <p:spPr bwMode="auto">
              <a:xfrm>
                <a:off x="5928"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0" name="î$1îḓe">
                <a:extLst>
                  <a:ext uri="{FF2B5EF4-FFF2-40B4-BE49-F238E27FC236}">
                    <a16:creationId xmlns:a16="http://schemas.microsoft.com/office/drawing/2014/main" xmlns="" id="{74589905-5E61-42C7-907D-1D74ABCC9D8D}"/>
                  </a:ext>
                </a:extLst>
              </p:cNvPr>
              <p:cNvSpPr/>
              <p:nvPr/>
            </p:nvSpPr>
            <p:spPr bwMode="auto">
              <a:xfrm>
                <a:off x="5912" y="1665"/>
                <a:ext cx="2"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1" name="îṩḻíḋé">
                <a:extLst>
                  <a:ext uri="{FF2B5EF4-FFF2-40B4-BE49-F238E27FC236}">
                    <a16:creationId xmlns:a16="http://schemas.microsoft.com/office/drawing/2014/main" xmlns="" id="{99C4DC36-1AD3-435E-8A30-B7BD463CBF39}"/>
                  </a:ext>
                </a:extLst>
              </p:cNvPr>
              <p:cNvSpPr/>
              <p:nvPr/>
            </p:nvSpPr>
            <p:spPr bwMode="auto">
              <a:xfrm>
                <a:off x="5912"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2" name="ïSḻïďe">
                <a:extLst>
                  <a:ext uri="{FF2B5EF4-FFF2-40B4-BE49-F238E27FC236}">
                    <a16:creationId xmlns:a16="http://schemas.microsoft.com/office/drawing/2014/main" xmlns="" id="{6B56660D-27C2-4896-BF5F-3BB3ECB0C41C}"/>
                  </a:ext>
                </a:extLst>
              </p:cNvPr>
              <p:cNvSpPr/>
              <p:nvPr/>
            </p:nvSpPr>
            <p:spPr bwMode="auto">
              <a:xfrm>
                <a:off x="5904" y="1665"/>
                <a:ext cx="3"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3" name="isḻíḑé">
                <a:extLst>
                  <a:ext uri="{FF2B5EF4-FFF2-40B4-BE49-F238E27FC236}">
                    <a16:creationId xmlns:a16="http://schemas.microsoft.com/office/drawing/2014/main" xmlns="" id="{EFD787D0-51CD-4598-B7CA-73C13766D60E}"/>
                  </a:ext>
                </a:extLst>
              </p:cNvPr>
              <p:cNvSpPr/>
              <p:nvPr/>
            </p:nvSpPr>
            <p:spPr bwMode="auto">
              <a:xfrm>
                <a:off x="5904"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4" name="ïṧḻiḍe">
                <a:extLst>
                  <a:ext uri="{FF2B5EF4-FFF2-40B4-BE49-F238E27FC236}">
                    <a16:creationId xmlns:a16="http://schemas.microsoft.com/office/drawing/2014/main" xmlns="" id="{6E928F3C-E21D-41DC-A2F7-55BF30D5EA33}"/>
                  </a:ext>
                </a:extLst>
              </p:cNvPr>
              <p:cNvSpPr/>
              <p:nvPr/>
            </p:nvSpPr>
            <p:spPr bwMode="auto">
              <a:xfrm>
                <a:off x="5896" y="1665"/>
                <a:ext cx="3"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5" name="îṩlïḍe">
                <a:extLst>
                  <a:ext uri="{FF2B5EF4-FFF2-40B4-BE49-F238E27FC236}">
                    <a16:creationId xmlns:a16="http://schemas.microsoft.com/office/drawing/2014/main" xmlns="" id="{2AF15EDD-7647-452E-86F6-043A542ADA93}"/>
                  </a:ext>
                </a:extLst>
              </p:cNvPr>
              <p:cNvSpPr/>
              <p:nvPr/>
            </p:nvSpPr>
            <p:spPr bwMode="auto">
              <a:xfrm>
                <a:off x="5896"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6" name="iṡļiḑe">
                <a:extLst>
                  <a:ext uri="{FF2B5EF4-FFF2-40B4-BE49-F238E27FC236}">
                    <a16:creationId xmlns:a16="http://schemas.microsoft.com/office/drawing/2014/main" xmlns="" id="{65C6C0EB-8CB5-46E9-A09F-F34CF372AC62}"/>
                  </a:ext>
                </a:extLst>
              </p:cNvPr>
              <p:cNvSpPr/>
              <p:nvPr/>
            </p:nvSpPr>
            <p:spPr bwMode="auto">
              <a:xfrm>
                <a:off x="5888" y="1665"/>
                <a:ext cx="3"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7" name="íṥļiḑê">
                <a:extLst>
                  <a:ext uri="{FF2B5EF4-FFF2-40B4-BE49-F238E27FC236}">
                    <a16:creationId xmlns:a16="http://schemas.microsoft.com/office/drawing/2014/main" xmlns="" id="{C573E599-6A40-4C78-8259-2AB0BF542DDA}"/>
                  </a:ext>
                </a:extLst>
              </p:cNvPr>
              <p:cNvSpPr/>
              <p:nvPr/>
            </p:nvSpPr>
            <p:spPr bwMode="auto">
              <a:xfrm>
                <a:off x="5888"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8" name="íṡḻîḑè">
                <a:extLst>
                  <a:ext uri="{FF2B5EF4-FFF2-40B4-BE49-F238E27FC236}">
                    <a16:creationId xmlns:a16="http://schemas.microsoft.com/office/drawing/2014/main" xmlns="" id="{C558F08A-73FF-46C7-868D-ED18676242F3}"/>
                  </a:ext>
                </a:extLst>
              </p:cNvPr>
              <p:cNvSpPr/>
              <p:nvPr/>
            </p:nvSpPr>
            <p:spPr bwMode="auto">
              <a:xfrm>
                <a:off x="5872" y="1665"/>
                <a:ext cx="3"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9" name="íṡḷíḑê">
                <a:extLst>
                  <a:ext uri="{FF2B5EF4-FFF2-40B4-BE49-F238E27FC236}">
                    <a16:creationId xmlns:a16="http://schemas.microsoft.com/office/drawing/2014/main" xmlns="" id="{3817FCE4-1108-4A03-A474-993387453893}"/>
                  </a:ext>
                </a:extLst>
              </p:cNvPr>
              <p:cNvSpPr/>
              <p:nvPr/>
            </p:nvSpPr>
            <p:spPr bwMode="auto">
              <a:xfrm>
                <a:off x="5872"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0" name="íṣ1ïḓê">
                <a:extLst>
                  <a:ext uri="{FF2B5EF4-FFF2-40B4-BE49-F238E27FC236}">
                    <a16:creationId xmlns:a16="http://schemas.microsoft.com/office/drawing/2014/main" xmlns="" id="{D8D84469-6B5B-4922-8598-9B9EF2C2EFAA}"/>
                  </a:ext>
                </a:extLst>
              </p:cNvPr>
              <p:cNvSpPr/>
              <p:nvPr/>
            </p:nvSpPr>
            <p:spPr bwMode="auto">
              <a:xfrm>
                <a:off x="5864" y="1665"/>
                <a:ext cx="3"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1" name="íSļïḓé">
                <a:extLst>
                  <a:ext uri="{FF2B5EF4-FFF2-40B4-BE49-F238E27FC236}">
                    <a16:creationId xmlns:a16="http://schemas.microsoft.com/office/drawing/2014/main" xmlns="" id="{079086F1-144B-4774-9FB4-66300B203CE6}"/>
                  </a:ext>
                </a:extLst>
              </p:cNvPr>
              <p:cNvSpPr/>
              <p:nvPr/>
            </p:nvSpPr>
            <p:spPr bwMode="auto">
              <a:xfrm>
                <a:off x="5864"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2" name="îṧļïďê">
                <a:extLst>
                  <a:ext uri="{FF2B5EF4-FFF2-40B4-BE49-F238E27FC236}">
                    <a16:creationId xmlns:a16="http://schemas.microsoft.com/office/drawing/2014/main" xmlns="" id="{4F5DC402-B601-4B03-A2CA-383CD5304755}"/>
                  </a:ext>
                </a:extLst>
              </p:cNvPr>
              <p:cNvSpPr/>
              <p:nvPr/>
            </p:nvSpPr>
            <p:spPr bwMode="auto">
              <a:xfrm>
                <a:off x="5856" y="1665"/>
                <a:ext cx="3"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3" name="ïṧliḓe">
                <a:extLst>
                  <a:ext uri="{FF2B5EF4-FFF2-40B4-BE49-F238E27FC236}">
                    <a16:creationId xmlns:a16="http://schemas.microsoft.com/office/drawing/2014/main" xmlns="" id="{A9D5DABC-5A47-4D96-BD39-6B8D2692C471}"/>
                  </a:ext>
                </a:extLst>
              </p:cNvPr>
              <p:cNvSpPr/>
              <p:nvPr/>
            </p:nvSpPr>
            <p:spPr bwMode="auto">
              <a:xfrm>
                <a:off x="5856"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4" name="ísḻïḍe">
                <a:extLst>
                  <a:ext uri="{FF2B5EF4-FFF2-40B4-BE49-F238E27FC236}">
                    <a16:creationId xmlns:a16="http://schemas.microsoft.com/office/drawing/2014/main" xmlns="" id="{B9BC1DE1-D018-4E9D-AA64-3407A8AE1F1D}"/>
                  </a:ext>
                </a:extLst>
              </p:cNvPr>
              <p:cNvSpPr/>
              <p:nvPr/>
            </p:nvSpPr>
            <p:spPr bwMode="auto">
              <a:xfrm>
                <a:off x="5849" y="1665"/>
                <a:ext cx="2"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5" name="íṧḷîďê">
                <a:extLst>
                  <a:ext uri="{FF2B5EF4-FFF2-40B4-BE49-F238E27FC236}">
                    <a16:creationId xmlns:a16="http://schemas.microsoft.com/office/drawing/2014/main" xmlns="" id="{FDB028AF-D85D-4E10-8AD3-017C736B7C08}"/>
                  </a:ext>
                </a:extLst>
              </p:cNvPr>
              <p:cNvSpPr/>
              <p:nvPr/>
            </p:nvSpPr>
            <p:spPr bwMode="auto">
              <a:xfrm>
                <a:off x="5849"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6" name="ïṣḷïḓé">
                <a:extLst>
                  <a:ext uri="{FF2B5EF4-FFF2-40B4-BE49-F238E27FC236}">
                    <a16:creationId xmlns:a16="http://schemas.microsoft.com/office/drawing/2014/main" xmlns="" id="{ACB9B6FF-2660-495C-8AFD-287C25406B5E}"/>
                  </a:ext>
                </a:extLst>
              </p:cNvPr>
              <p:cNvSpPr/>
              <p:nvPr/>
            </p:nvSpPr>
            <p:spPr bwMode="auto">
              <a:xfrm>
                <a:off x="5833" y="1665"/>
                <a:ext cx="2"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7" name="iṡḷídé">
                <a:extLst>
                  <a:ext uri="{FF2B5EF4-FFF2-40B4-BE49-F238E27FC236}">
                    <a16:creationId xmlns:a16="http://schemas.microsoft.com/office/drawing/2014/main" xmlns="" id="{5E2C1C95-46A4-440C-BC17-8542B419F5A9}"/>
                  </a:ext>
                </a:extLst>
              </p:cNvPr>
              <p:cNvSpPr/>
              <p:nvPr/>
            </p:nvSpPr>
            <p:spPr bwMode="auto">
              <a:xfrm>
                <a:off x="5833"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8" name="ïṥľïḍê">
                <a:extLst>
                  <a:ext uri="{FF2B5EF4-FFF2-40B4-BE49-F238E27FC236}">
                    <a16:creationId xmlns:a16="http://schemas.microsoft.com/office/drawing/2014/main" xmlns="" id="{B590264E-8972-4DA1-9FC3-D84A2A217BA6}"/>
                  </a:ext>
                </a:extLst>
              </p:cNvPr>
              <p:cNvSpPr/>
              <p:nvPr/>
            </p:nvSpPr>
            <p:spPr bwMode="auto">
              <a:xfrm>
                <a:off x="5825" y="1665"/>
                <a:ext cx="2"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9" name="îsḷiḍé">
                <a:extLst>
                  <a:ext uri="{FF2B5EF4-FFF2-40B4-BE49-F238E27FC236}">
                    <a16:creationId xmlns:a16="http://schemas.microsoft.com/office/drawing/2014/main" xmlns="" id="{1C8010AD-2778-4478-BCFE-1455279B3523}"/>
                  </a:ext>
                </a:extLst>
              </p:cNvPr>
              <p:cNvSpPr/>
              <p:nvPr/>
            </p:nvSpPr>
            <p:spPr bwMode="auto">
              <a:xfrm>
                <a:off x="5825"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50" name="ïṥļîḑê">
                <a:extLst>
                  <a:ext uri="{FF2B5EF4-FFF2-40B4-BE49-F238E27FC236}">
                    <a16:creationId xmlns:a16="http://schemas.microsoft.com/office/drawing/2014/main" xmlns="" id="{ED702BC7-8759-4618-9DA8-0AA47C072840}"/>
                  </a:ext>
                </a:extLst>
              </p:cNvPr>
              <p:cNvSpPr/>
              <p:nvPr/>
            </p:nvSpPr>
            <p:spPr bwMode="auto">
              <a:xfrm>
                <a:off x="5817" y="1665"/>
                <a:ext cx="3"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51" name="ïšḻîďè">
                <a:extLst>
                  <a:ext uri="{FF2B5EF4-FFF2-40B4-BE49-F238E27FC236}">
                    <a16:creationId xmlns:a16="http://schemas.microsoft.com/office/drawing/2014/main" xmlns="" id="{DDA7765C-204A-498C-A143-0ABC692F72F5}"/>
                  </a:ext>
                </a:extLst>
              </p:cNvPr>
              <p:cNvSpPr/>
              <p:nvPr/>
            </p:nvSpPr>
            <p:spPr bwMode="auto">
              <a:xfrm>
                <a:off x="5817"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52" name="isḻîďè">
                <a:extLst>
                  <a:ext uri="{FF2B5EF4-FFF2-40B4-BE49-F238E27FC236}">
                    <a16:creationId xmlns:a16="http://schemas.microsoft.com/office/drawing/2014/main" xmlns="" id="{EB2D0A27-1739-42E3-A0A9-D3F79DFB7624}"/>
                  </a:ext>
                </a:extLst>
              </p:cNvPr>
              <p:cNvSpPr/>
              <p:nvPr/>
            </p:nvSpPr>
            <p:spPr bwMode="auto">
              <a:xfrm>
                <a:off x="5809" y="1665"/>
                <a:ext cx="3" cy="5"/>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53" name="íş1iďê">
                <a:extLst>
                  <a:ext uri="{FF2B5EF4-FFF2-40B4-BE49-F238E27FC236}">
                    <a16:creationId xmlns:a16="http://schemas.microsoft.com/office/drawing/2014/main" xmlns="" id="{BF601023-260E-4F47-B0FF-8BE9E1AF6CB5}"/>
                  </a:ext>
                </a:extLst>
              </p:cNvPr>
              <p:cNvSpPr/>
              <p:nvPr/>
            </p:nvSpPr>
            <p:spPr bwMode="auto">
              <a:xfrm>
                <a:off x="5809"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54" name="îṥľïďê">
                <a:extLst>
                  <a:ext uri="{FF2B5EF4-FFF2-40B4-BE49-F238E27FC236}">
                    <a16:creationId xmlns:a16="http://schemas.microsoft.com/office/drawing/2014/main" xmlns="" id="{01EC79A8-3747-4923-A726-D74E290C5444}"/>
                  </a:ext>
                </a:extLst>
              </p:cNvPr>
              <p:cNvSpPr/>
              <p:nvPr/>
            </p:nvSpPr>
            <p:spPr bwMode="auto">
              <a:xfrm>
                <a:off x="5802" y="1658"/>
                <a:ext cx="2" cy="12"/>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55" name="iš1iďè">
                <a:extLst>
                  <a:ext uri="{FF2B5EF4-FFF2-40B4-BE49-F238E27FC236}">
                    <a16:creationId xmlns:a16="http://schemas.microsoft.com/office/drawing/2014/main" xmlns="" id="{80671C90-6730-4E18-8FA9-80B3B3C27C53}"/>
                  </a:ext>
                </a:extLst>
              </p:cNvPr>
              <p:cNvSpPr/>
              <p:nvPr/>
            </p:nvSpPr>
            <p:spPr bwMode="auto">
              <a:xfrm>
                <a:off x="5802" y="1658"/>
                <a:ext cx="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56" name="ïṣḷïḑe">
                <a:extLst>
                  <a:ext uri="{FF2B5EF4-FFF2-40B4-BE49-F238E27FC236}">
                    <a16:creationId xmlns:a16="http://schemas.microsoft.com/office/drawing/2014/main" xmlns="" id="{C21CD9AF-242C-4488-9EB8-0894C9D9DF19}"/>
                  </a:ext>
                </a:extLst>
              </p:cNvPr>
              <p:cNvSpPr/>
              <p:nvPr/>
            </p:nvSpPr>
            <p:spPr bwMode="auto">
              <a:xfrm>
                <a:off x="5841" y="1658"/>
                <a:ext cx="2" cy="12"/>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57" name="ï$ļiḑè">
                <a:extLst>
                  <a:ext uri="{FF2B5EF4-FFF2-40B4-BE49-F238E27FC236}">
                    <a16:creationId xmlns:a16="http://schemas.microsoft.com/office/drawing/2014/main" xmlns="" id="{1FAF438D-0A98-4C7A-9EEC-B5DB549BE8EF}"/>
                  </a:ext>
                </a:extLst>
              </p:cNvPr>
              <p:cNvSpPr/>
              <p:nvPr/>
            </p:nvSpPr>
            <p:spPr bwMode="auto">
              <a:xfrm>
                <a:off x="5841" y="1658"/>
                <a:ext cx="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58" name="ïSlíḓè">
                <a:extLst>
                  <a:ext uri="{FF2B5EF4-FFF2-40B4-BE49-F238E27FC236}">
                    <a16:creationId xmlns:a16="http://schemas.microsoft.com/office/drawing/2014/main" xmlns="" id="{1C8454C5-84F4-4260-985F-827A054E9855}"/>
                  </a:ext>
                </a:extLst>
              </p:cNvPr>
              <p:cNvSpPr/>
              <p:nvPr/>
            </p:nvSpPr>
            <p:spPr bwMode="auto">
              <a:xfrm>
                <a:off x="5880" y="1658"/>
                <a:ext cx="3" cy="12"/>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59" name="îŝļïde">
                <a:extLst>
                  <a:ext uri="{FF2B5EF4-FFF2-40B4-BE49-F238E27FC236}">
                    <a16:creationId xmlns:a16="http://schemas.microsoft.com/office/drawing/2014/main" xmlns="" id="{99089B68-8E90-465F-AC4E-F9445CB1295E}"/>
                  </a:ext>
                </a:extLst>
              </p:cNvPr>
              <p:cNvSpPr/>
              <p:nvPr/>
            </p:nvSpPr>
            <p:spPr bwMode="auto">
              <a:xfrm>
                <a:off x="5880" y="1658"/>
                <a:ext cx="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60" name="îšḻiḑe">
                <a:extLst>
                  <a:ext uri="{FF2B5EF4-FFF2-40B4-BE49-F238E27FC236}">
                    <a16:creationId xmlns:a16="http://schemas.microsoft.com/office/drawing/2014/main" xmlns="" id="{13320C11-9014-4F3B-85CA-0F590AC6C45B}"/>
                  </a:ext>
                </a:extLst>
              </p:cNvPr>
              <p:cNvSpPr/>
              <p:nvPr/>
            </p:nvSpPr>
            <p:spPr bwMode="auto">
              <a:xfrm>
                <a:off x="5920" y="1658"/>
                <a:ext cx="2" cy="12"/>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61" name="işlîďè">
                <a:extLst>
                  <a:ext uri="{FF2B5EF4-FFF2-40B4-BE49-F238E27FC236}">
                    <a16:creationId xmlns:a16="http://schemas.microsoft.com/office/drawing/2014/main" xmlns="" id="{24FB90FE-E04D-458E-BDC0-6E6069D98A82}"/>
                  </a:ext>
                </a:extLst>
              </p:cNvPr>
              <p:cNvSpPr/>
              <p:nvPr/>
            </p:nvSpPr>
            <p:spPr bwMode="auto">
              <a:xfrm>
                <a:off x="5920" y="1658"/>
                <a:ext cx="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62" name="îṥľïḋê">
                <a:extLst>
                  <a:ext uri="{FF2B5EF4-FFF2-40B4-BE49-F238E27FC236}">
                    <a16:creationId xmlns:a16="http://schemas.microsoft.com/office/drawing/2014/main" xmlns="" id="{9EDB1239-4ACC-4045-B2EA-9E7B365038B0}"/>
                  </a:ext>
                </a:extLst>
              </p:cNvPr>
              <p:cNvSpPr/>
              <p:nvPr/>
            </p:nvSpPr>
            <p:spPr bwMode="auto">
              <a:xfrm>
                <a:off x="5959" y="1658"/>
                <a:ext cx="3" cy="12"/>
              </a:xfrm>
              <a:prstGeom prst="rect">
                <a:avLst/>
              </a:prstGeom>
              <a:solidFill>
                <a:srgbClr val="4A5F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63" name="iṥḻiďê">
                <a:extLst>
                  <a:ext uri="{FF2B5EF4-FFF2-40B4-BE49-F238E27FC236}">
                    <a16:creationId xmlns:a16="http://schemas.microsoft.com/office/drawing/2014/main" xmlns="" id="{3A6BC334-3E51-450C-A9EC-887D5F5524D9}"/>
                  </a:ext>
                </a:extLst>
              </p:cNvPr>
              <p:cNvSpPr/>
              <p:nvPr/>
            </p:nvSpPr>
            <p:spPr bwMode="auto">
              <a:xfrm>
                <a:off x="5959" y="1658"/>
                <a:ext cx="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64" name="îṣ1îḑe">
                <a:extLst>
                  <a:ext uri="{FF2B5EF4-FFF2-40B4-BE49-F238E27FC236}">
                    <a16:creationId xmlns:a16="http://schemas.microsoft.com/office/drawing/2014/main" xmlns="" id="{7073BE05-8B4A-442E-9423-6B8F1CDC7834}"/>
                  </a:ext>
                </a:extLst>
              </p:cNvPr>
              <p:cNvSpPr/>
              <p:nvPr/>
            </p:nvSpPr>
            <p:spPr bwMode="auto">
              <a:xfrm>
                <a:off x="5799" y="1551"/>
                <a:ext cx="164" cy="82"/>
              </a:xfrm>
              <a:custGeom>
                <a:avLst/>
                <a:gdLst>
                  <a:gd name="T0" fmla="*/ 187 w 374"/>
                  <a:gd name="T1" fmla="*/ 0 h 187"/>
                  <a:gd name="T2" fmla="*/ 0 w 374"/>
                  <a:gd name="T3" fmla="*/ 187 h 187"/>
                  <a:gd name="T4" fmla="*/ 63 w 374"/>
                  <a:gd name="T5" fmla="*/ 187 h 187"/>
                  <a:gd name="T6" fmla="*/ 99 w 374"/>
                  <a:gd name="T7" fmla="*/ 99 h 187"/>
                  <a:gd name="T8" fmla="*/ 187 w 374"/>
                  <a:gd name="T9" fmla="*/ 63 h 187"/>
                  <a:gd name="T10" fmla="*/ 276 w 374"/>
                  <a:gd name="T11" fmla="*/ 99 h 187"/>
                  <a:gd name="T12" fmla="*/ 312 w 374"/>
                  <a:gd name="T13" fmla="*/ 187 h 187"/>
                  <a:gd name="T14" fmla="*/ 374 w 374"/>
                  <a:gd name="T15" fmla="*/ 187 h 187"/>
                  <a:gd name="T16" fmla="*/ 187 w 374"/>
                  <a:gd name="T1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4" h="187">
                    <a:moveTo>
                      <a:pt x="187" y="0"/>
                    </a:moveTo>
                    <a:cubicBezTo>
                      <a:pt x="84" y="0"/>
                      <a:pt x="0" y="84"/>
                      <a:pt x="0" y="187"/>
                    </a:cubicBezTo>
                    <a:cubicBezTo>
                      <a:pt x="63" y="187"/>
                      <a:pt x="63" y="187"/>
                      <a:pt x="63" y="187"/>
                    </a:cubicBezTo>
                    <a:cubicBezTo>
                      <a:pt x="63" y="154"/>
                      <a:pt x="76" y="123"/>
                      <a:pt x="99" y="99"/>
                    </a:cubicBezTo>
                    <a:cubicBezTo>
                      <a:pt x="123" y="76"/>
                      <a:pt x="154" y="63"/>
                      <a:pt x="187" y="63"/>
                    </a:cubicBezTo>
                    <a:cubicBezTo>
                      <a:pt x="221" y="63"/>
                      <a:pt x="252" y="76"/>
                      <a:pt x="276" y="99"/>
                    </a:cubicBezTo>
                    <a:cubicBezTo>
                      <a:pt x="299" y="123"/>
                      <a:pt x="312" y="154"/>
                      <a:pt x="312" y="187"/>
                    </a:cubicBezTo>
                    <a:cubicBezTo>
                      <a:pt x="374" y="187"/>
                      <a:pt x="374" y="187"/>
                      <a:pt x="374" y="187"/>
                    </a:cubicBezTo>
                    <a:cubicBezTo>
                      <a:pt x="374" y="84"/>
                      <a:pt x="291" y="0"/>
                      <a:pt x="187" y="0"/>
                    </a:cubicBezTo>
                  </a:path>
                </a:pathLst>
              </a:custGeom>
              <a:solidFill>
                <a:srgbClr val="65BF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5" name="îSļîḋé">
                <a:extLst>
                  <a:ext uri="{FF2B5EF4-FFF2-40B4-BE49-F238E27FC236}">
                    <a16:creationId xmlns:a16="http://schemas.microsoft.com/office/drawing/2014/main" xmlns="" id="{2F63FAB6-45EB-4A26-A0A3-242A552060C3}"/>
                  </a:ext>
                </a:extLst>
              </p:cNvPr>
              <p:cNvSpPr/>
              <p:nvPr/>
            </p:nvSpPr>
            <p:spPr bwMode="auto">
              <a:xfrm>
                <a:off x="5962" y="1660"/>
                <a:ext cx="15" cy="10"/>
              </a:xfrm>
              <a:prstGeom prst="rect">
                <a:avLst/>
              </a:prstGeom>
              <a:solidFill>
                <a:srgbClr val="309EB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66" name="íṧļîďé">
                <a:extLst>
                  <a:ext uri="{FF2B5EF4-FFF2-40B4-BE49-F238E27FC236}">
                    <a16:creationId xmlns:a16="http://schemas.microsoft.com/office/drawing/2014/main" xmlns="" id="{9A280137-93DF-4ED1-BCDD-3CCA0F55604D}"/>
                  </a:ext>
                </a:extLst>
              </p:cNvPr>
              <p:cNvSpPr/>
              <p:nvPr/>
            </p:nvSpPr>
            <p:spPr bwMode="auto">
              <a:xfrm>
                <a:off x="5962" y="1660"/>
                <a:ext cx="15"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67" name="iś1ïḓe">
                <a:extLst>
                  <a:ext uri="{FF2B5EF4-FFF2-40B4-BE49-F238E27FC236}">
                    <a16:creationId xmlns:a16="http://schemas.microsoft.com/office/drawing/2014/main" xmlns="" id="{A33DC15C-6382-4D82-9C15-9241B27ABA97}"/>
                  </a:ext>
                </a:extLst>
              </p:cNvPr>
              <p:cNvSpPr/>
              <p:nvPr/>
            </p:nvSpPr>
            <p:spPr bwMode="auto">
              <a:xfrm>
                <a:off x="5922" y="1660"/>
                <a:ext cx="37" cy="10"/>
              </a:xfrm>
              <a:custGeom>
                <a:avLst/>
                <a:gdLst>
                  <a:gd name="T0" fmla="*/ 37 w 37"/>
                  <a:gd name="T1" fmla="*/ 10 h 10"/>
                  <a:gd name="T2" fmla="*/ 32 w 37"/>
                  <a:gd name="T3" fmla="*/ 10 h 10"/>
                  <a:gd name="T4" fmla="*/ 32 w 37"/>
                  <a:gd name="T5" fmla="*/ 5 h 10"/>
                  <a:gd name="T6" fmla="*/ 29 w 37"/>
                  <a:gd name="T7" fmla="*/ 5 h 10"/>
                  <a:gd name="T8" fmla="*/ 29 w 37"/>
                  <a:gd name="T9" fmla="*/ 10 h 10"/>
                  <a:gd name="T10" fmla="*/ 24 w 37"/>
                  <a:gd name="T11" fmla="*/ 10 h 10"/>
                  <a:gd name="T12" fmla="*/ 24 w 37"/>
                  <a:gd name="T13" fmla="*/ 5 h 10"/>
                  <a:gd name="T14" fmla="*/ 22 w 37"/>
                  <a:gd name="T15" fmla="*/ 5 h 10"/>
                  <a:gd name="T16" fmla="*/ 22 w 37"/>
                  <a:gd name="T17" fmla="*/ 10 h 10"/>
                  <a:gd name="T18" fmla="*/ 16 w 37"/>
                  <a:gd name="T19" fmla="*/ 10 h 10"/>
                  <a:gd name="T20" fmla="*/ 16 w 37"/>
                  <a:gd name="T21" fmla="*/ 5 h 10"/>
                  <a:gd name="T22" fmla="*/ 14 w 37"/>
                  <a:gd name="T23" fmla="*/ 5 h 10"/>
                  <a:gd name="T24" fmla="*/ 14 w 37"/>
                  <a:gd name="T25" fmla="*/ 10 h 10"/>
                  <a:gd name="T26" fmla="*/ 8 w 37"/>
                  <a:gd name="T27" fmla="*/ 10 h 10"/>
                  <a:gd name="T28" fmla="*/ 8 w 37"/>
                  <a:gd name="T29" fmla="*/ 5 h 10"/>
                  <a:gd name="T30" fmla="*/ 6 w 37"/>
                  <a:gd name="T31" fmla="*/ 5 h 10"/>
                  <a:gd name="T32" fmla="*/ 6 w 37"/>
                  <a:gd name="T33" fmla="*/ 10 h 10"/>
                  <a:gd name="T34" fmla="*/ 0 w 37"/>
                  <a:gd name="T35" fmla="*/ 10 h 10"/>
                  <a:gd name="T36" fmla="*/ 0 w 37"/>
                  <a:gd name="T37" fmla="*/ 0 h 10"/>
                  <a:gd name="T38" fmla="*/ 37 w 37"/>
                  <a:gd name="T39" fmla="*/ 0 h 10"/>
                  <a:gd name="T40" fmla="*/ 37 w 37"/>
                  <a:gd name="T4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0">
                    <a:moveTo>
                      <a:pt x="37" y="10"/>
                    </a:moveTo>
                    <a:lnTo>
                      <a:pt x="32" y="10"/>
                    </a:lnTo>
                    <a:lnTo>
                      <a:pt x="32" y="5"/>
                    </a:lnTo>
                    <a:lnTo>
                      <a:pt x="29" y="5"/>
                    </a:lnTo>
                    <a:lnTo>
                      <a:pt x="29" y="10"/>
                    </a:lnTo>
                    <a:lnTo>
                      <a:pt x="24" y="10"/>
                    </a:lnTo>
                    <a:lnTo>
                      <a:pt x="24" y="5"/>
                    </a:lnTo>
                    <a:lnTo>
                      <a:pt x="22" y="5"/>
                    </a:lnTo>
                    <a:lnTo>
                      <a:pt x="22" y="10"/>
                    </a:lnTo>
                    <a:lnTo>
                      <a:pt x="16" y="10"/>
                    </a:lnTo>
                    <a:lnTo>
                      <a:pt x="16" y="5"/>
                    </a:lnTo>
                    <a:lnTo>
                      <a:pt x="14" y="5"/>
                    </a:lnTo>
                    <a:lnTo>
                      <a:pt x="14" y="10"/>
                    </a:lnTo>
                    <a:lnTo>
                      <a:pt x="8" y="10"/>
                    </a:lnTo>
                    <a:lnTo>
                      <a:pt x="8" y="5"/>
                    </a:lnTo>
                    <a:lnTo>
                      <a:pt x="6" y="5"/>
                    </a:lnTo>
                    <a:lnTo>
                      <a:pt x="6" y="10"/>
                    </a:lnTo>
                    <a:lnTo>
                      <a:pt x="0" y="10"/>
                    </a:lnTo>
                    <a:lnTo>
                      <a:pt x="0" y="0"/>
                    </a:lnTo>
                    <a:lnTo>
                      <a:pt x="37" y="0"/>
                    </a:lnTo>
                    <a:lnTo>
                      <a:pt x="37" y="10"/>
                    </a:lnTo>
                    <a:close/>
                  </a:path>
                </a:pathLst>
              </a:custGeom>
              <a:solidFill>
                <a:srgbClr val="309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8" name="ïŝľïḑé">
                <a:extLst>
                  <a:ext uri="{FF2B5EF4-FFF2-40B4-BE49-F238E27FC236}">
                    <a16:creationId xmlns:a16="http://schemas.microsoft.com/office/drawing/2014/main" xmlns="" id="{36C30419-88D9-41A0-B949-48A3ABD066DC}"/>
                  </a:ext>
                </a:extLst>
              </p:cNvPr>
              <p:cNvSpPr/>
              <p:nvPr/>
            </p:nvSpPr>
            <p:spPr bwMode="auto">
              <a:xfrm>
                <a:off x="5922" y="1660"/>
                <a:ext cx="37" cy="10"/>
              </a:xfrm>
              <a:custGeom>
                <a:avLst/>
                <a:gdLst>
                  <a:gd name="T0" fmla="*/ 37 w 37"/>
                  <a:gd name="T1" fmla="*/ 10 h 10"/>
                  <a:gd name="T2" fmla="*/ 32 w 37"/>
                  <a:gd name="T3" fmla="*/ 10 h 10"/>
                  <a:gd name="T4" fmla="*/ 32 w 37"/>
                  <a:gd name="T5" fmla="*/ 5 h 10"/>
                  <a:gd name="T6" fmla="*/ 29 w 37"/>
                  <a:gd name="T7" fmla="*/ 5 h 10"/>
                  <a:gd name="T8" fmla="*/ 29 w 37"/>
                  <a:gd name="T9" fmla="*/ 10 h 10"/>
                  <a:gd name="T10" fmla="*/ 24 w 37"/>
                  <a:gd name="T11" fmla="*/ 10 h 10"/>
                  <a:gd name="T12" fmla="*/ 24 w 37"/>
                  <a:gd name="T13" fmla="*/ 5 h 10"/>
                  <a:gd name="T14" fmla="*/ 22 w 37"/>
                  <a:gd name="T15" fmla="*/ 5 h 10"/>
                  <a:gd name="T16" fmla="*/ 22 w 37"/>
                  <a:gd name="T17" fmla="*/ 10 h 10"/>
                  <a:gd name="T18" fmla="*/ 16 w 37"/>
                  <a:gd name="T19" fmla="*/ 10 h 10"/>
                  <a:gd name="T20" fmla="*/ 16 w 37"/>
                  <a:gd name="T21" fmla="*/ 5 h 10"/>
                  <a:gd name="T22" fmla="*/ 14 w 37"/>
                  <a:gd name="T23" fmla="*/ 5 h 10"/>
                  <a:gd name="T24" fmla="*/ 14 w 37"/>
                  <a:gd name="T25" fmla="*/ 10 h 10"/>
                  <a:gd name="T26" fmla="*/ 8 w 37"/>
                  <a:gd name="T27" fmla="*/ 10 h 10"/>
                  <a:gd name="T28" fmla="*/ 8 w 37"/>
                  <a:gd name="T29" fmla="*/ 5 h 10"/>
                  <a:gd name="T30" fmla="*/ 6 w 37"/>
                  <a:gd name="T31" fmla="*/ 5 h 10"/>
                  <a:gd name="T32" fmla="*/ 6 w 37"/>
                  <a:gd name="T33" fmla="*/ 10 h 10"/>
                  <a:gd name="T34" fmla="*/ 0 w 37"/>
                  <a:gd name="T35" fmla="*/ 10 h 10"/>
                  <a:gd name="T36" fmla="*/ 0 w 37"/>
                  <a:gd name="T37" fmla="*/ 0 h 10"/>
                  <a:gd name="T38" fmla="*/ 37 w 37"/>
                  <a:gd name="T39" fmla="*/ 0 h 10"/>
                  <a:gd name="T40" fmla="*/ 37 w 37"/>
                  <a:gd name="T4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0">
                    <a:moveTo>
                      <a:pt x="37" y="10"/>
                    </a:moveTo>
                    <a:lnTo>
                      <a:pt x="32" y="10"/>
                    </a:lnTo>
                    <a:lnTo>
                      <a:pt x="32" y="5"/>
                    </a:lnTo>
                    <a:lnTo>
                      <a:pt x="29" y="5"/>
                    </a:lnTo>
                    <a:lnTo>
                      <a:pt x="29" y="10"/>
                    </a:lnTo>
                    <a:lnTo>
                      <a:pt x="24" y="10"/>
                    </a:lnTo>
                    <a:lnTo>
                      <a:pt x="24" y="5"/>
                    </a:lnTo>
                    <a:lnTo>
                      <a:pt x="22" y="5"/>
                    </a:lnTo>
                    <a:lnTo>
                      <a:pt x="22" y="10"/>
                    </a:lnTo>
                    <a:lnTo>
                      <a:pt x="16" y="10"/>
                    </a:lnTo>
                    <a:lnTo>
                      <a:pt x="16" y="5"/>
                    </a:lnTo>
                    <a:lnTo>
                      <a:pt x="14" y="5"/>
                    </a:lnTo>
                    <a:lnTo>
                      <a:pt x="14" y="10"/>
                    </a:lnTo>
                    <a:lnTo>
                      <a:pt x="8" y="10"/>
                    </a:lnTo>
                    <a:lnTo>
                      <a:pt x="8" y="5"/>
                    </a:lnTo>
                    <a:lnTo>
                      <a:pt x="6" y="5"/>
                    </a:lnTo>
                    <a:lnTo>
                      <a:pt x="6" y="10"/>
                    </a:lnTo>
                    <a:lnTo>
                      <a:pt x="0" y="10"/>
                    </a:lnTo>
                    <a:lnTo>
                      <a:pt x="0" y="0"/>
                    </a:lnTo>
                    <a:lnTo>
                      <a:pt x="37" y="0"/>
                    </a:lnTo>
                    <a:lnTo>
                      <a:pt x="37"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9" name="íṩḻiḍê">
                <a:extLst>
                  <a:ext uri="{FF2B5EF4-FFF2-40B4-BE49-F238E27FC236}">
                    <a16:creationId xmlns:a16="http://schemas.microsoft.com/office/drawing/2014/main" xmlns="" id="{5D87100F-9658-41C7-B43D-7667658ACC9A}"/>
                  </a:ext>
                </a:extLst>
              </p:cNvPr>
              <p:cNvSpPr/>
              <p:nvPr/>
            </p:nvSpPr>
            <p:spPr bwMode="auto">
              <a:xfrm>
                <a:off x="5951" y="1665"/>
                <a:ext cx="3"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70" name="ïṥľïďê">
                <a:extLst>
                  <a:ext uri="{FF2B5EF4-FFF2-40B4-BE49-F238E27FC236}">
                    <a16:creationId xmlns:a16="http://schemas.microsoft.com/office/drawing/2014/main" xmlns="" id="{C2F18FE7-E2A6-4FC8-A57F-080159599399}"/>
                  </a:ext>
                </a:extLst>
              </p:cNvPr>
              <p:cNvSpPr/>
              <p:nvPr/>
            </p:nvSpPr>
            <p:spPr bwMode="auto">
              <a:xfrm>
                <a:off x="5951"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71" name="îslîḑé">
                <a:extLst>
                  <a:ext uri="{FF2B5EF4-FFF2-40B4-BE49-F238E27FC236}">
                    <a16:creationId xmlns:a16="http://schemas.microsoft.com/office/drawing/2014/main" xmlns="" id="{FBC8FC0F-D014-4BC0-935E-658DDC8AC119}"/>
                  </a:ext>
                </a:extLst>
              </p:cNvPr>
              <p:cNvSpPr/>
              <p:nvPr/>
            </p:nvSpPr>
            <p:spPr bwMode="auto">
              <a:xfrm>
                <a:off x="5944" y="1665"/>
                <a:ext cx="2"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72" name="iŝļiďé">
                <a:extLst>
                  <a:ext uri="{FF2B5EF4-FFF2-40B4-BE49-F238E27FC236}">
                    <a16:creationId xmlns:a16="http://schemas.microsoft.com/office/drawing/2014/main" xmlns="" id="{55B8BF98-0F9E-440C-8E92-B8D869BEF79F}"/>
                  </a:ext>
                </a:extLst>
              </p:cNvPr>
              <p:cNvSpPr/>
              <p:nvPr/>
            </p:nvSpPr>
            <p:spPr bwMode="auto">
              <a:xfrm>
                <a:off x="5944"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73" name="ïṧḻïḓê">
                <a:extLst>
                  <a:ext uri="{FF2B5EF4-FFF2-40B4-BE49-F238E27FC236}">
                    <a16:creationId xmlns:a16="http://schemas.microsoft.com/office/drawing/2014/main" xmlns="" id="{91CD233F-DAD9-43C4-8CA6-E3F53106E804}"/>
                  </a:ext>
                </a:extLst>
              </p:cNvPr>
              <p:cNvSpPr/>
              <p:nvPr/>
            </p:nvSpPr>
            <p:spPr bwMode="auto">
              <a:xfrm>
                <a:off x="5936" y="1665"/>
                <a:ext cx="2"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74" name="ïşľiḋê">
                <a:extLst>
                  <a:ext uri="{FF2B5EF4-FFF2-40B4-BE49-F238E27FC236}">
                    <a16:creationId xmlns:a16="http://schemas.microsoft.com/office/drawing/2014/main" xmlns="" id="{B97647ED-B329-40B3-9F0A-66F8409E0478}"/>
                  </a:ext>
                </a:extLst>
              </p:cNvPr>
              <p:cNvSpPr/>
              <p:nvPr/>
            </p:nvSpPr>
            <p:spPr bwMode="auto">
              <a:xfrm>
                <a:off x="5936"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75" name="ïśľîḑè">
                <a:extLst>
                  <a:ext uri="{FF2B5EF4-FFF2-40B4-BE49-F238E27FC236}">
                    <a16:creationId xmlns:a16="http://schemas.microsoft.com/office/drawing/2014/main" xmlns="" id="{A08FFD8F-C791-45CB-ABE0-55A519B03CFE}"/>
                  </a:ext>
                </a:extLst>
              </p:cNvPr>
              <p:cNvSpPr/>
              <p:nvPr/>
            </p:nvSpPr>
            <p:spPr bwMode="auto">
              <a:xfrm>
                <a:off x="5928" y="1665"/>
                <a:ext cx="2"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76" name="ísľídé">
                <a:extLst>
                  <a:ext uri="{FF2B5EF4-FFF2-40B4-BE49-F238E27FC236}">
                    <a16:creationId xmlns:a16="http://schemas.microsoft.com/office/drawing/2014/main" xmlns="" id="{4091EBB0-284D-4135-AC31-14E25BD6590E}"/>
                  </a:ext>
                </a:extLst>
              </p:cNvPr>
              <p:cNvSpPr/>
              <p:nvPr/>
            </p:nvSpPr>
            <p:spPr bwMode="auto">
              <a:xfrm>
                <a:off x="5928"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77" name="ïś1ïḑê">
                <a:extLst>
                  <a:ext uri="{FF2B5EF4-FFF2-40B4-BE49-F238E27FC236}">
                    <a16:creationId xmlns:a16="http://schemas.microsoft.com/office/drawing/2014/main" xmlns="" id="{6D885350-A5E7-4968-8F5B-FA72CF04BBA9}"/>
                  </a:ext>
                </a:extLst>
              </p:cNvPr>
              <p:cNvSpPr/>
              <p:nvPr/>
            </p:nvSpPr>
            <p:spPr bwMode="auto">
              <a:xfrm>
                <a:off x="5895" y="1660"/>
                <a:ext cx="25" cy="10"/>
              </a:xfrm>
              <a:custGeom>
                <a:avLst/>
                <a:gdLst>
                  <a:gd name="T0" fmla="*/ 25 w 25"/>
                  <a:gd name="T1" fmla="*/ 10 h 10"/>
                  <a:gd name="T2" fmla="*/ 19 w 25"/>
                  <a:gd name="T3" fmla="*/ 10 h 10"/>
                  <a:gd name="T4" fmla="*/ 19 w 25"/>
                  <a:gd name="T5" fmla="*/ 5 h 10"/>
                  <a:gd name="T6" fmla="*/ 17 w 25"/>
                  <a:gd name="T7" fmla="*/ 5 h 10"/>
                  <a:gd name="T8" fmla="*/ 17 w 25"/>
                  <a:gd name="T9" fmla="*/ 10 h 10"/>
                  <a:gd name="T10" fmla="*/ 12 w 25"/>
                  <a:gd name="T11" fmla="*/ 10 h 10"/>
                  <a:gd name="T12" fmla="*/ 12 w 25"/>
                  <a:gd name="T13" fmla="*/ 5 h 10"/>
                  <a:gd name="T14" fmla="*/ 9 w 25"/>
                  <a:gd name="T15" fmla="*/ 5 h 10"/>
                  <a:gd name="T16" fmla="*/ 9 w 25"/>
                  <a:gd name="T17" fmla="*/ 10 h 10"/>
                  <a:gd name="T18" fmla="*/ 4 w 25"/>
                  <a:gd name="T19" fmla="*/ 10 h 10"/>
                  <a:gd name="T20" fmla="*/ 4 w 25"/>
                  <a:gd name="T21" fmla="*/ 10 h 10"/>
                  <a:gd name="T22" fmla="*/ 4 w 25"/>
                  <a:gd name="T23" fmla="*/ 5 h 10"/>
                  <a:gd name="T24" fmla="*/ 2 w 25"/>
                  <a:gd name="T25" fmla="*/ 5 h 10"/>
                  <a:gd name="T26" fmla="*/ 0 w 25"/>
                  <a:gd name="T27" fmla="*/ 0 h 10"/>
                  <a:gd name="T28" fmla="*/ 25 w 25"/>
                  <a:gd name="T29" fmla="*/ 0 h 10"/>
                  <a:gd name="T30" fmla="*/ 25 w 25"/>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10">
                    <a:moveTo>
                      <a:pt x="25" y="10"/>
                    </a:moveTo>
                    <a:lnTo>
                      <a:pt x="19" y="10"/>
                    </a:lnTo>
                    <a:lnTo>
                      <a:pt x="19" y="5"/>
                    </a:lnTo>
                    <a:lnTo>
                      <a:pt x="17" y="5"/>
                    </a:lnTo>
                    <a:lnTo>
                      <a:pt x="17" y="10"/>
                    </a:lnTo>
                    <a:lnTo>
                      <a:pt x="12" y="10"/>
                    </a:lnTo>
                    <a:lnTo>
                      <a:pt x="12" y="5"/>
                    </a:lnTo>
                    <a:lnTo>
                      <a:pt x="9" y="5"/>
                    </a:lnTo>
                    <a:lnTo>
                      <a:pt x="9" y="10"/>
                    </a:lnTo>
                    <a:lnTo>
                      <a:pt x="4" y="10"/>
                    </a:lnTo>
                    <a:lnTo>
                      <a:pt x="4" y="10"/>
                    </a:lnTo>
                    <a:lnTo>
                      <a:pt x="4" y="5"/>
                    </a:lnTo>
                    <a:lnTo>
                      <a:pt x="2" y="5"/>
                    </a:lnTo>
                    <a:lnTo>
                      <a:pt x="0" y="0"/>
                    </a:lnTo>
                    <a:lnTo>
                      <a:pt x="25" y="0"/>
                    </a:lnTo>
                    <a:lnTo>
                      <a:pt x="25" y="10"/>
                    </a:lnTo>
                    <a:close/>
                  </a:path>
                </a:pathLst>
              </a:custGeom>
              <a:solidFill>
                <a:srgbClr val="309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8" name="ïsļiḋé">
                <a:extLst>
                  <a:ext uri="{FF2B5EF4-FFF2-40B4-BE49-F238E27FC236}">
                    <a16:creationId xmlns:a16="http://schemas.microsoft.com/office/drawing/2014/main" xmlns="" id="{08948138-C179-4CFE-BCF2-51D0840232DF}"/>
                  </a:ext>
                </a:extLst>
              </p:cNvPr>
              <p:cNvSpPr/>
              <p:nvPr/>
            </p:nvSpPr>
            <p:spPr bwMode="auto">
              <a:xfrm>
                <a:off x="5895" y="1660"/>
                <a:ext cx="25" cy="10"/>
              </a:xfrm>
              <a:custGeom>
                <a:avLst/>
                <a:gdLst>
                  <a:gd name="T0" fmla="*/ 25 w 25"/>
                  <a:gd name="T1" fmla="*/ 10 h 10"/>
                  <a:gd name="T2" fmla="*/ 19 w 25"/>
                  <a:gd name="T3" fmla="*/ 10 h 10"/>
                  <a:gd name="T4" fmla="*/ 19 w 25"/>
                  <a:gd name="T5" fmla="*/ 5 h 10"/>
                  <a:gd name="T6" fmla="*/ 17 w 25"/>
                  <a:gd name="T7" fmla="*/ 5 h 10"/>
                  <a:gd name="T8" fmla="*/ 17 w 25"/>
                  <a:gd name="T9" fmla="*/ 10 h 10"/>
                  <a:gd name="T10" fmla="*/ 12 w 25"/>
                  <a:gd name="T11" fmla="*/ 10 h 10"/>
                  <a:gd name="T12" fmla="*/ 12 w 25"/>
                  <a:gd name="T13" fmla="*/ 5 h 10"/>
                  <a:gd name="T14" fmla="*/ 9 w 25"/>
                  <a:gd name="T15" fmla="*/ 5 h 10"/>
                  <a:gd name="T16" fmla="*/ 9 w 25"/>
                  <a:gd name="T17" fmla="*/ 10 h 10"/>
                  <a:gd name="T18" fmla="*/ 4 w 25"/>
                  <a:gd name="T19" fmla="*/ 10 h 10"/>
                  <a:gd name="T20" fmla="*/ 4 w 25"/>
                  <a:gd name="T21" fmla="*/ 10 h 10"/>
                  <a:gd name="T22" fmla="*/ 4 w 25"/>
                  <a:gd name="T23" fmla="*/ 5 h 10"/>
                  <a:gd name="T24" fmla="*/ 2 w 25"/>
                  <a:gd name="T25" fmla="*/ 5 h 10"/>
                  <a:gd name="T26" fmla="*/ 0 w 25"/>
                  <a:gd name="T27" fmla="*/ 0 h 10"/>
                  <a:gd name="T28" fmla="*/ 25 w 25"/>
                  <a:gd name="T29" fmla="*/ 0 h 10"/>
                  <a:gd name="T30" fmla="*/ 25 w 25"/>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10">
                    <a:moveTo>
                      <a:pt x="25" y="10"/>
                    </a:moveTo>
                    <a:lnTo>
                      <a:pt x="19" y="10"/>
                    </a:lnTo>
                    <a:lnTo>
                      <a:pt x="19" y="5"/>
                    </a:lnTo>
                    <a:lnTo>
                      <a:pt x="17" y="5"/>
                    </a:lnTo>
                    <a:lnTo>
                      <a:pt x="17" y="10"/>
                    </a:lnTo>
                    <a:lnTo>
                      <a:pt x="12" y="10"/>
                    </a:lnTo>
                    <a:lnTo>
                      <a:pt x="12" y="5"/>
                    </a:lnTo>
                    <a:lnTo>
                      <a:pt x="9" y="5"/>
                    </a:lnTo>
                    <a:lnTo>
                      <a:pt x="9" y="10"/>
                    </a:lnTo>
                    <a:lnTo>
                      <a:pt x="4" y="10"/>
                    </a:lnTo>
                    <a:lnTo>
                      <a:pt x="4" y="10"/>
                    </a:lnTo>
                    <a:lnTo>
                      <a:pt x="4" y="5"/>
                    </a:lnTo>
                    <a:lnTo>
                      <a:pt x="2" y="5"/>
                    </a:lnTo>
                    <a:lnTo>
                      <a:pt x="0" y="0"/>
                    </a:lnTo>
                    <a:lnTo>
                      <a:pt x="25" y="0"/>
                    </a:lnTo>
                    <a:lnTo>
                      <a:pt x="25"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9" name="isḷídê">
                <a:extLst>
                  <a:ext uri="{FF2B5EF4-FFF2-40B4-BE49-F238E27FC236}">
                    <a16:creationId xmlns:a16="http://schemas.microsoft.com/office/drawing/2014/main" xmlns="" id="{4C8D76D1-18CD-4C0A-8E66-FFEE4045E79F}"/>
                  </a:ext>
                </a:extLst>
              </p:cNvPr>
              <p:cNvSpPr/>
              <p:nvPr/>
            </p:nvSpPr>
            <p:spPr bwMode="auto">
              <a:xfrm>
                <a:off x="5912" y="1665"/>
                <a:ext cx="2"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80" name="íṣḷíďè">
                <a:extLst>
                  <a:ext uri="{FF2B5EF4-FFF2-40B4-BE49-F238E27FC236}">
                    <a16:creationId xmlns:a16="http://schemas.microsoft.com/office/drawing/2014/main" xmlns="" id="{952CEC09-171A-42D6-91A1-EEC3F0394566}"/>
                  </a:ext>
                </a:extLst>
              </p:cNvPr>
              <p:cNvSpPr/>
              <p:nvPr/>
            </p:nvSpPr>
            <p:spPr bwMode="auto">
              <a:xfrm>
                <a:off x="5912"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81" name="iŝ1íḓê">
                <a:extLst>
                  <a:ext uri="{FF2B5EF4-FFF2-40B4-BE49-F238E27FC236}">
                    <a16:creationId xmlns:a16="http://schemas.microsoft.com/office/drawing/2014/main" xmlns="" id="{2F7AD0F6-4E4C-41F4-80AB-EFD14B498E54}"/>
                  </a:ext>
                </a:extLst>
              </p:cNvPr>
              <p:cNvSpPr/>
              <p:nvPr/>
            </p:nvSpPr>
            <p:spPr bwMode="auto">
              <a:xfrm>
                <a:off x="5904" y="1665"/>
                <a:ext cx="3"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82" name="íṩḷíďè">
                <a:extLst>
                  <a:ext uri="{FF2B5EF4-FFF2-40B4-BE49-F238E27FC236}">
                    <a16:creationId xmlns:a16="http://schemas.microsoft.com/office/drawing/2014/main" xmlns="" id="{303C093C-B1A7-4B62-84C8-55E188245338}"/>
                  </a:ext>
                </a:extLst>
              </p:cNvPr>
              <p:cNvSpPr/>
              <p:nvPr/>
            </p:nvSpPr>
            <p:spPr bwMode="auto">
              <a:xfrm>
                <a:off x="5904"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83" name="ïşľîḋe">
                <a:extLst>
                  <a:ext uri="{FF2B5EF4-FFF2-40B4-BE49-F238E27FC236}">
                    <a16:creationId xmlns:a16="http://schemas.microsoft.com/office/drawing/2014/main" xmlns="" id="{A2B9C772-927A-417B-83C9-A66497A0848E}"/>
                  </a:ext>
                </a:extLst>
              </p:cNvPr>
              <p:cNvSpPr/>
              <p:nvPr/>
            </p:nvSpPr>
            <p:spPr bwMode="auto">
              <a:xfrm>
                <a:off x="5897" y="1665"/>
                <a:ext cx="2" cy="5"/>
              </a:xfrm>
              <a:custGeom>
                <a:avLst/>
                <a:gdLst>
                  <a:gd name="T0" fmla="*/ 2 w 2"/>
                  <a:gd name="T1" fmla="*/ 5 h 5"/>
                  <a:gd name="T2" fmla="*/ 0 w 2"/>
                  <a:gd name="T3" fmla="*/ 0 h 5"/>
                  <a:gd name="T4" fmla="*/ 2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0" y="0"/>
                    </a:lnTo>
                    <a:lnTo>
                      <a:pt x="2" y="0"/>
                    </a:lnTo>
                    <a:lnTo>
                      <a:pt x="2" y="5"/>
                    </a:lnTo>
                    <a:close/>
                  </a:path>
                </a:pathLst>
              </a:custGeom>
              <a:solidFill>
                <a:srgbClr val="264F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4" name="iŝ1îḑè">
                <a:extLst>
                  <a:ext uri="{FF2B5EF4-FFF2-40B4-BE49-F238E27FC236}">
                    <a16:creationId xmlns:a16="http://schemas.microsoft.com/office/drawing/2014/main" xmlns="" id="{8A8A766E-4C3B-4C3D-B194-ABF8F219D6CA}"/>
                  </a:ext>
                </a:extLst>
              </p:cNvPr>
              <p:cNvSpPr/>
              <p:nvPr/>
            </p:nvSpPr>
            <p:spPr bwMode="auto">
              <a:xfrm>
                <a:off x="5897" y="1665"/>
                <a:ext cx="2" cy="5"/>
              </a:xfrm>
              <a:custGeom>
                <a:avLst/>
                <a:gdLst>
                  <a:gd name="T0" fmla="*/ 2 w 2"/>
                  <a:gd name="T1" fmla="*/ 5 h 5"/>
                  <a:gd name="T2" fmla="*/ 0 w 2"/>
                  <a:gd name="T3" fmla="*/ 0 h 5"/>
                  <a:gd name="T4" fmla="*/ 2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0" y="0"/>
                    </a:lnTo>
                    <a:lnTo>
                      <a:pt x="2" y="0"/>
                    </a:lnTo>
                    <a:lnTo>
                      <a:pt x="2"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5" name="îş1íďè">
                <a:extLst>
                  <a:ext uri="{FF2B5EF4-FFF2-40B4-BE49-F238E27FC236}">
                    <a16:creationId xmlns:a16="http://schemas.microsoft.com/office/drawing/2014/main" xmlns="" id="{240E85E2-F945-4307-A6D6-4031F515D09D}"/>
                  </a:ext>
                </a:extLst>
              </p:cNvPr>
              <p:cNvSpPr/>
              <p:nvPr/>
            </p:nvSpPr>
            <p:spPr bwMode="auto">
              <a:xfrm>
                <a:off x="5920" y="1660"/>
                <a:ext cx="2" cy="10"/>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86" name="ïṥľîḓê">
                <a:extLst>
                  <a:ext uri="{FF2B5EF4-FFF2-40B4-BE49-F238E27FC236}">
                    <a16:creationId xmlns:a16="http://schemas.microsoft.com/office/drawing/2014/main" xmlns="" id="{20D04A3D-8D1F-4E69-8906-0C18D434FE85}"/>
                  </a:ext>
                </a:extLst>
              </p:cNvPr>
              <p:cNvSpPr/>
              <p:nvPr/>
            </p:nvSpPr>
            <p:spPr bwMode="auto">
              <a:xfrm>
                <a:off x="5920" y="1660"/>
                <a:ext cx="2"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87" name="îṩlïḓê">
                <a:extLst>
                  <a:ext uri="{FF2B5EF4-FFF2-40B4-BE49-F238E27FC236}">
                    <a16:creationId xmlns:a16="http://schemas.microsoft.com/office/drawing/2014/main" xmlns="" id="{022921C0-06D1-495B-89D4-956E88E22D03}"/>
                  </a:ext>
                </a:extLst>
              </p:cNvPr>
              <p:cNvSpPr/>
              <p:nvPr/>
            </p:nvSpPr>
            <p:spPr bwMode="auto">
              <a:xfrm>
                <a:off x="5959" y="1660"/>
                <a:ext cx="3" cy="10"/>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88" name="ïŝlíḑe">
                <a:extLst>
                  <a:ext uri="{FF2B5EF4-FFF2-40B4-BE49-F238E27FC236}">
                    <a16:creationId xmlns:a16="http://schemas.microsoft.com/office/drawing/2014/main" xmlns="" id="{27FE7324-D353-45B1-8DD3-A9A198C6C56E}"/>
                  </a:ext>
                </a:extLst>
              </p:cNvPr>
              <p:cNvSpPr/>
              <p:nvPr/>
            </p:nvSpPr>
            <p:spPr bwMode="auto">
              <a:xfrm>
                <a:off x="5959" y="1660"/>
                <a:ext cx="3"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89" name="íšľîḋe">
                <a:extLst>
                  <a:ext uri="{FF2B5EF4-FFF2-40B4-BE49-F238E27FC236}">
                    <a16:creationId xmlns:a16="http://schemas.microsoft.com/office/drawing/2014/main" xmlns="" id="{6C4CDC33-2B88-4D0D-AC4A-B9B877974B9C}"/>
                  </a:ext>
                </a:extLst>
              </p:cNvPr>
              <p:cNvSpPr/>
              <p:nvPr/>
            </p:nvSpPr>
            <p:spPr bwMode="auto">
              <a:xfrm>
                <a:off x="5883" y="1666"/>
                <a:ext cx="1" cy="4"/>
              </a:xfrm>
              <a:custGeom>
                <a:avLst/>
                <a:gdLst>
                  <a:gd name="T0" fmla="*/ 1 w 1"/>
                  <a:gd name="T1" fmla="*/ 4 h 4"/>
                  <a:gd name="T2" fmla="*/ 0 w 1"/>
                  <a:gd name="T3" fmla="*/ 4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4"/>
                    </a:lnTo>
                    <a:lnTo>
                      <a:pt x="0" y="0"/>
                    </a:lnTo>
                    <a:lnTo>
                      <a:pt x="1" y="4"/>
                    </a:lnTo>
                    <a:close/>
                  </a:path>
                </a:pathLst>
              </a:custGeom>
              <a:solidFill>
                <a:srgbClr val="309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0" name="íṩlîḓê">
                <a:extLst>
                  <a:ext uri="{FF2B5EF4-FFF2-40B4-BE49-F238E27FC236}">
                    <a16:creationId xmlns:a16="http://schemas.microsoft.com/office/drawing/2014/main" xmlns="" id="{034950AF-B398-414C-BEE4-F8B282762D73}"/>
                  </a:ext>
                </a:extLst>
              </p:cNvPr>
              <p:cNvSpPr/>
              <p:nvPr/>
            </p:nvSpPr>
            <p:spPr bwMode="auto">
              <a:xfrm>
                <a:off x="5883" y="1666"/>
                <a:ext cx="1" cy="4"/>
              </a:xfrm>
              <a:custGeom>
                <a:avLst/>
                <a:gdLst>
                  <a:gd name="T0" fmla="*/ 1 w 1"/>
                  <a:gd name="T1" fmla="*/ 4 h 4"/>
                  <a:gd name="T2" fmla="*/ 0 w 1"/>
                  <a:gd name="T3" fmla="*/ 4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4"/>
                    </a:lnTo>
                    <a:lnTo>
                      <a:pt x="0" y="0"/>
                    </a:lnTo>
                    <a:lnTo>
                      <a:pt x="1"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1" name="ïšļíḍè">
                <a:extLst>
                  <a:ext uri="{FF2B5EF4-FFF2-40B4-BE49-F238E27FC236}">
                    <a16:creationId xmlns:a16="http://schemas.microsoft.com/office/drawing/2014/main" xmlns="" id="{E7A6CE38-E127-4075-B581-946E85BDD5BA}"/>
                  </a:ext>
                </a:extLst>
              </p:cNvPr>
              <p:cNvSpPr/>
              <p:nvPr/>
            </p:nvSpPr>
            <p:spPr bwMode="auto">
              <a:xfrm>
                <a:off x="5843" y="1660"/>
                <a:ext cx="37" cy="10"/>
              </a:xfrm>
              <a:custGeom>
                <a:avLst/>
                <a:gdLst>
                  <a:gd name="T0" fmla="*/ 37 w 37"/>
                  <a:gd name="T1" fmla="*/ 10 h 10"/>
                  <a:gd name="T2" fmla="*/ 32 w 37"/>
                  <a:gd name="T3" fmla="*/ 10 h 10"/>
                  <a:gd name="T4" fmla="*/ 32 w 37"/>
                  <a:gd name="T5" fmla="*/ 5 h 10"/>
                  <a:gd name="T6" fmla="*/ 29 w 37"/>
                  <a:gd name="T7" fmla="*/ 5 h 10"/>
                  <a:gd name="T8" fmla="*/ 29 w 37"/>
                  <a:gd name="T9" fmla="*/ 10 h 10"/>
                  <a:gd name="T10" fmla="*/ 24 w 37"/>
                  <a:gd name="T11" fmla="*/ 10 h 10"/>
                  <a:gd name="T12" fmla="*/ 24 w 37"/>
                  <a:gd name="T13" fmla="*/ 5 h 10"/>
                  <a:gd name="T14" fmla="*/ 21 w 37"/>
                  <a:gd name="T15" fmla="*/ 5 h 10"/>
                  <a:gd name="T16" fmla="*/ 21 w 37"/>
                  <a:gd name="T17" fmla="*/ 10 h 10"/>
                  <a:gd name="T18" fmla="*/ 16 w 37"/>
                  <a:gd name="T19" fmla="*/ 10 h 10"/>
                  <a:gd name="T20" fmla="*/ 16 w 37"/>
                  <a:gd name="T21" fmla="*/ 5 h 10"/>
                  <a:gd name="T22" fmla="*/ 13 w 37"/>
                  <a:gd name="T23" fmla="*/ 5 h 10"/>
                  <a:gd name="T24" fmla="*/ 13 w 37"/>
                  <a:gd name="T25" fmla="*/ 10 h 10"/>
                  <a:gd name="T26" fmla="*/ 8 w 37"/>
                  <a:gd name="T27" fmla="*/ 10 h 10"/>
                  <a:gd name="T28" fmla="*/ 8 w 37"/>
                  <a:gd name="T29" fmla="*/ 5 h 10"/>
                  <a:gd name="T30" fmla="*/ 6 w 37"/>
                  <a:gd name="T31" fmla="*/ 5 h 10"/>
                  <a:gd name="T32" fmla="*/ 6 w 37"/>
                  <a:gd name="T33" fmla="*/ 10 h 10"/>
                  <a:gd name="T34" fmla="*/ 0 w 37"/>
                  <a:gd name="T35" fmla="*/ 10 h 10"/>
                  <a:gd name="T36" fmla="*/ 0 w 37"/>
                  <a:gd name="T37" fmla="*/ 0 h 10"/>
                  <a:gd name="T38" fmla="*/ 37 w 37"/>
                  <a:gd name="T39" fmla="*/ 0 h 10"/>
                  <a:gd name="T40" fmla="*/ 37 w 37"/>
                  <a:gd name="T4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0">
                    <a:moveTo>
                      <a:pt x="37" y="10"/>
                    </a:moveTo>
                    <a:lnTo>
                      <a:pt x="32" y="10"/>
                    </a:lnTo>
                    <a:lnTo>
                      <a:pt x="32" y="5"/>
                    </a:lnTo>
                    <a:lnTo>
                      <a:pt x="29" y="5"/>
                    </a:lnTo>
                    <a:lnTo>
                      <a:pt x="29" y="10"/>
                    </a:lnTo>
                    <a:lnTo>
                      <a:pt x="24" y="10"/>
                    </a:lnTo>
                    <a:lnTo>
                      <a:pt x="24" y="5"/>
                    </a:lnTo>
                    <a:lnTo>
                      <a:pt x="21" y="5"/>
                    </a:lnTo>
                    <a:lnTo>
                      <a:pt x="21" y="10"/>
                    </a:lnTo>
                    <a:lnTo>
                      <a:pt x="16" y="10"/>
                    </a:lnTo>
                    <a:lnTo>
                      <a:pt x="16" y="5"/>
                    </a:lnTo>
                    <a:lnTo>
                      <a:pt x="13" y="5"/>
                    </a:lnTo>
                    <a:lnTo>
                      <a:pt x="13" y="10"/>
                    </a:lnTo>
                    <a:lnTo>
                      <a:pt x="8" y="10"/>
                    </a:lnTo>
                    <a:lnTo>
                      <a:pt x="8" y="5"/>
                    </a:lnTo>
                    <a:lnTo>
                      <a:pt x="6" y="5"/>
                    </a:lnTo>
                    <a:lnTo>
                      <a:pt x="6" y="10"/>
                    </a:lnTo>
                    <a:lnTo>
                      <a:pt x="0" y="10"/>
                    </a:lnTo>
                    <a:lnTo>
                      <a:pt x="0" y="0"/>
                    </a:lnTo>
                    <a:lnTo>
                      <a:pt x="37" y="0"/>
                    </a:lnTo>
                    <a:lnTo>
                      <a:pt x="37" y="10"/>
                    </a:lnTo>
                    <a:close/>
                  </a:path>
                </a:pathLst>
              </a:custGeom>
              <a:solidFill>
                <a:srgbClr val="309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2" name="i$lîḓê">
                <a:extLst>
                  <a:ext uri="{FF2B5EF4-FFF2-40B4-BE49-F238E27FC236}">
                    <a16:creationId xmlns:a16="http://schemas.microsoft.com/office/drawing/2014/main" xmlns="" id="{9D5E39F1-7CA2-4673-830D-D375DFB9CCEA}"/>
                  </a:ext>
                </a:extLst>
              </p:cNvPr>
              <p:cNvSpPr/>
              <p:nvPr/>
            </p:nvSpPr>
            <p:spPr bwMode="auto">
              <a:xfrm>
                <a:off x="5843" y="1660"/>
                <a:ext cx="37" cy="10"/>
              </a:xfrm>
              <a:custGeom>
                <a:avLst/>
                <a:gdLst>
                  <a:gd name="T0" fmla="*/ 37 w 37"/>
                  <a:gd name="T1" fmla="*/ 10 h 10"/>
                  <a:gd name="T2" fmla="*/ 32 w 37"/>
                  <a:gd name="T3" fmla="*/ 10 h 10"/>
                  <a:gd name="T4" fmla="*/ 32 w 37"/>
                  <a:gd name="T5" fmla="*/ 5 h 10"/>
                  <a:gd name="T6" fmla="*/ 29 w 37"/>
                  <a:gd name="T7" fmla="*/ 5 h 10"/>
                  <a:gd name="T8" fmla="*/ 29 w 37"/>
                  <a:gd name="T9" fmla="*/ 10 h 10"/>
                  <a:gd name="T10" fmla="*/ 24 w 37"/>
                  <a:gd name="T11" fmla="*/ 10 h 10"/>
                  <a:gd name="T12" fmla="*/ 24 w 37"/>
                  <a:gd name="T13" fmla="*/ 5 h 10"/>
                  <a:gd name="T14" fmla="*/ 21 w 37"/>
                  <a:gd name="T15" fmla="*/ 5 h 10"/>
                  <a:gd name="T16" fmla="*/ 21 w 37"/>
                  <a:gd name="T17" fmla="*/ 10 h 10"/>
                  <a:gd name="T18" fmla="*/ 16 w 37"/>
                  <a:gd name="T19" fmla="*/ 10 h 10"/>
                  <a:gd name="T20" fmla="*/ 16 w 37"/>
                  <a:gd name="T21" fmla="*/ 5 h 10"/>
                  <a:gd name="T22" fmla="*/ 13 w 37"/>
                  <a:gd name="T23" fmla="*/ 5 h 10"/>
                  <a:gd name="T24" fmla="*/ 13 w 37"/>
                  <a:gd name="T25" fmla="*/ 10 h 10"/>
                  <a:gd name="T26" fmla="*/ 8 w 37"/>
                  <a:gd name="T27" fmla="*/ 10 h 10"/>
                  <a:gd name="T28" fmla="*/ 8 w 37"/>
                  <a:gd name="T29" fmla="*/ 5 h 10"/>
                  <a:gd name="T30" fmla="*/ 6 w 37"/>
                  <a:gd name="T31" fmla="*/ 5 h 10"/>
                  <a:gd name="T32" fmla="*/ 6 w 37"/>
                  <a:gd name="T33" fmla="*/ 10 h 10"/>
                  <a:gd name="T34" fmla="*/ 0 w 37"/>
                  <a:gd name="T35" fmla="*/ 10 h 10"/>
                  <a:gd name="T36" fmla="*/ 0 w 37"/>
                  <a:gd name="T37" fmla="*/ 0 h 10"/>
                  <a:gd name="T38" fmla="*/ 37 w 37"/>
                  <a:gd name="T39" fmla="*/ 0 h 10"/>
                  <a:gd name="T40" fmla="*/ 37 w 37"/>
                  <a:gd name="T4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0">
                    <a:moveTo>
                      <a:pt x="37" y="10"/>
                    </a:moveTo>
                    <a:lnTo>
                      <a:pt x="32" y="10"/>
                    </a:lnTo>
                    <a:lnTo>
                      <a:pt x="32" y="5"/>
                    </a:lnTo>
                    <a:lnTo>
                      <a:pt x="29" y="5"/>
                    </a:lnTo>
                    <a:lnTo>
                      <a:pt x="29" y="10"/>
                    </a:lnTo>
                    <a:lnTo>
                      <a:pt x="24" y="10"/>
                    </a:lnTo>
                    <a:lnTo>
                      <a:pt x="24" y="5"/>
                    </a:lnTo>
                    <a:lnTo>
                      <a:pt x="21" y="5"/>
                    </a:lnTo>
                    <a:lnTo>
                      <a:pt x="21" y="10"/>
                    </a:lnTo>
                    <a:lnTo>
                      <a:pt x="16" y="10"/>
                    </a:lnTo>
                    <a:lnTo>
                      <a:pt x="16" y="5"/>
                    </a:lnTo>
                    <a:lnTo>
                      <a:pt x="13" y="5"/>
                    </a:lnTo>
                    <a:lnTo>
                      <a:pt x="13" y="10"/>
                    </a:lnTo>
                    <a:lnTo>
                      <a:pt x="8" y="10"/>
                    </a:lnTo>
                    <a:lnTo>
                      <a:pt x="8" y="5"/>
                    </a:lnTo>
                    <a:lnTo>
                      <a:pt x="6" y="5"/>
                    </a:lnTo>
                    <a:lnTo>
                      <a:pt x="6" y="10"/>
                    </a:lnTo>
                    <a:lnTo>
                      <a:pt x="0" y="10"/>
                    </a:lnTo>
                    <a:lnTo>
                      <a:pt x="0" y="0"/>
                    </a:lnTo>
                    <a:lnTo>
                      <a:pt x="37" y="0"/>
                    </a:lnTo>
                    <a:lnTo>
                      <a:pt x="37"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3" name="ïṩḻiḓê">
                <a:extLst>
                  <a:ext uri="{FF2B5EF4-FFF2-40B4-BE49-F238E27FC236}">
                    <a16:creationId xmlns:a16="http://schemas.microsoft.com/office/drawing/2014/main" xmlns="" id="{914924D7-08AD-4019-919E-538C4CCDE1C5}"/>
                  </a:ext>
                </a:extLst>
              </p:cNvPr>
              <p:cNvSpPr/>
              <p:nvPr/>
            </p:nvSpPr>
            <p:spPr bwMode="auto">
              <a:xfrm>
                <a:off x="5872" y="1665"/>
                <a:ext cx="3"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94" name="i$ľïde">
                <a:extLst>
                  <a:ext uri="{FF2B5EF4-FFF2-40B4-BE49-F238E27FC236}">
                    <a16:creationId xmlns:a16="http://schemas.microsoft.com/office/drawing/2014/main" xmlns="" id="{CED8C36C-1BA6-4E72-B15C-A463E72CA4FB}"/>
                  </a:ext>
                </a:extLst>
              </p:cNvPr>
              <p:cNvSpPr/>
              <p:nvPr/>
            </p:nvSpPr>
            <p:spPr bwMode="auto">
              <a:xfrm>
                <a:off x="5872"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95" name="iṡliḋe">
                <a:extLst>
                  <a:ext uri="{FF2B5EF4-FFF2-40B4-BE49-F238E27FC236}">
                    <a16:creationId xmlns:a16="http://schemas.microsoft.com/office/drawing/2014/main" xmlns="" id="{6B94CE3F-5B15-4A04-83D0-9748309B96ED}"/>
                  </a:ext>
                </a:extLst>
              </p:cNvPr>
              <p:cNvSpPr/>
              <p:nvPr/>
            </p:nvSpPr>
            <p:spPr bwMode="auto">
              <a:xfrm>
                <a:off x="5864" y="1665"/>
                <a:ext cx="3"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96" name="îşḷídê">
                <a:extLst>
                  <a:ext uri="{FF2B5EF4-FFF2-40B4-BE49-F238E27FC236}">
                    <a16:creationId xmlns:a16="http://schemas.microsoft.com/office/drawing/2014/main" xmlns="" id="{F3AA1F5F-F49F-49F1-9766-BA790A3CAAFA}"/>
                  </a:ext>
                </a:extLst>
              </p:cNvPr>
              <p:cNvSpPr/>
              <p:nvPr/>
            </p:nvSpPr>
            <p:spPr bwMode="auto">
              <a:xfrm>
                <a:off x="5864"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97" name="íŝlïḋè">
                <a:extLst>
                  <a:ext uri="{FF2B5EF4-FFF2-40B4-BE49-F238E27FC236}">
                    <a16:creationId xmlns:a16="http://schemas.microsoft.com/office/drawing/2014/main" xmlns="" id="{2A2CCC5B-C2A9-4B6B-88D2-F7A686552F2A}"/>
                  </a:ext>
                </a:extLst>
              </p:cNvPr>
              <p:cNvSpPr/>
              <p:nvPr/>
            </p:nvSpPr>
            <p:spPr bwMode="auto">
              <a:xfrm>
                <a:off x="5856" y="1665"/>
                <a:ext cx="3"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98" name="ïṧ1îḑê">
                <a:extLst>
                  <a:ext uri="{FF2B5EF4-FFF2-40B4-BE49-F238E27FC236}">
                    <a16:creationId xmlns:a16="http://schemas.microsoft.com/office/drawing/2014/main" xmlns="" id="{54065691-8821-4A30-9EEF-F02B00778F88}"/>
                  </a:ext>
                </a:extLst>
              </p:cNvPr>
              <p:cNvSpPr/>
              <p:nvPr/>
            </p:nvSpPr>
            <p:spPr bwMode="auto">
              <a:xfrm>
                <a:off x="5856"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99" name="ísḷíḑé">
                <a:extLst>
                  <a:ext uri="{FF2B5EF4-FFF2-40B4-BE49-F238E27FC236}">
                    <a16:creationId xmlns:a16="http://schemas.microsoft.com/office/drawing/2014/main" xmlns="" id="{EDB62F80-CDAD-4922-A384-5FE9161626A5}"/>
                  </a:ext>
                </a:extLst>
              </p:cNvPr>
              <p:cNvSpPr/>
              <p:nvPr/>
            </p:nvSpPr>
            <p:spPr bwMode="auto">
              <a:xfrm>
                <a:off x="5849" y="1665"/>
                <a:ext cx="2"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00" name="íşḷíḋe">
                <a:extLst>
                  <a:ext uri="{FF2B5EF4-FFF2-40B4-BE49-F238E27FC236}">
                    <a16:creationId xmlns:a16="http://schemas.microsoft.com/office/drawing/2014/main" xmlns="" id="{50491585-3799-48C5-9DDF-AE3C18A6CC1B}"/>
                  </a:ext>
                </a:extLst>
              </p:cNvPr>
              <p:cNvSpPr/>
              <p:nvPr/>
            </p:nvSpPr>
            <p:spPr bwMode="auto">
              <a:xfrm>
                <a:off x="5849"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01" name="işḻiďê">
                <a:extLst>
                  <a:ext uri="{FF2B5EF4-FFF2-40B4-BE49-F238E27FC236}">
                    <a16:creationId xmlns:a16="http://schemas.microsoft.com/office/drawing/2014/main" xmlns="" id="{13C5EE2E-97E2-45FA-8306-18EF5A89A462}"/>
                  </a:ext>
                </a:extLst>
              </p:cNvPr>
              <p:cNvSpPr/>
              <p:nvPr/>
            </p:nvSpPr>
            <p:spPr bwMode="auto">
              <a:xfrm>
                <a:off x="5804" y="1660"/>
                <a:ext cx="37" cy="10"/>
              </a:xfrm>
              <a:custGeom>
                <a:avLst/>
                <a:gdLst>
                  <a:gd name="T0" fmla="*/ 37 w 37"/>
                  <a:gd name="T1" fmla="*/ 10 h 10"/>
                  <a:gd name="T2" fmla="*/ 31 w 37"/>
                  <a:gd name="T3" fmla="*/ 10 h 10"/>
                  <a:gd name="T4" fmla="*/ 31 w 37"/>
                  <a:gd name="T5" fmla="*/ 5 h 10"/>
                  <a:gd name="T6" fmla="*/ 29 w 37"/>
                  <a:gd name="T7" fmla="*/ 5 h 10"/>
                  <a:gd name="T8" fmla="*/ 29 w 37"/>
                  <a:gd name="T9" fmla="*/ 10 h 10"/>
                  <a:gd name="T10" fmla="*/ 23 w 37"/>
                  <a:gd name="T11" fmla="*/ 10 h 10"/>
                  <a:gd name="T12" fmla="*/ 23 w 37"/>
                  <a:gd name="T13" fmla="*/ 5 h 10"/>
                  <a:gd name="T14" fmla="*/ 21 w 37"/>
                  <a:gd name="T15" fmla="*/ 5 h 10"/>
                  <a:gd name="T16" fmla="*/ 21 w 37"/>
                  <a:gd name="T17" fmla="*/ 10 h 10"/>
                  <a:gd name="T18" fmla="*/ 16 w 37"/>
                  <a:gd name="T19" fmla="*/ 10 h 10"/>
                  <a:gd name="T20" fmla="*/ 16 w 37"/>
                  <a:gd name="T21" fmla="*/ 5 h 10"/>
                  <a:gd name="T22" fmla="*/ 13 w 37"/>
                  <a:gd name="T23" fmla="*/ 5 h 10"/>
                  <a:gd name="T24" fmla="*/ 13 w 37"/>
                  <a:gd name="T25" fmla="*/ 10 h 10"/>
                  <a:gd name="T26" fmla="*/ 8 w 37"/>
                  <a:gd name="T27" fmla="*/ 10 h 10"/>
                  <a:gd name="T28" fmla="*/ 8 w 37"/>
                  <a:gd name="T29" fmla="*/ 5 h 10"/>
                  <a:gd name="T30" fmla="*/ 5 w 37"/>
                  <a:gd name="T31" fmla="*/ 5 h 10"/>
                  <a:gd name="T32" fmla="*/ 5 w 37"/>
                  <a:gd name="T33" fmla="*/ 10 h 10"/>
                  <a:gd name="T34" fmla="*/ 0 w 37"/>
                  <a:gd name="T35" fmla="*/ 10 h 10"/>
                  <a:gd name="T36" fmla="*/ 0 w 37"/>
                  <a:gd name="T37" fmla="*/ 0 h 10"/>
                  <a:gd name="T38" fmla="*/ 37 w 37"/>
                  <a:gd name="T39" fmla="*/ 0 h 10"/>
                  <a:gd name="T40" fmla="*/ 37 w 37"/>
                  <a:gd name="T4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0">
                    <a:moveTo>
                      <a:pt x="37" y="10"/>
                    </a:moveTo>
                    <a:lnTo>
                      <a:pt x="31" y="10"/>
                    </a:lnTo>
                    <a:lnTo>
                      <a:pt x="31" y="5"/>
                    </a:lnTo>
                    <a:lnTo>
                      <a:pt x="29" y="5"/>
                    </a:lnTo>
                    <a:lnTo>
                      <a:pt x="29" y="10"/>
                    </a:lnTo>
                    <a:lnTo>
                      <a:pt x="23" y="10"/>
                    </a:lnTo>
                    <a:lnTo>
                      <a:pt x="23" y="5"/>
                    </a:lnTo>
                    <a:lnTo>
                      <a:pt x="21" y="5"/>
                    </a:lnTo>
                    <a:lnTo>
                      <a:pt x="21" y="10"/>
                    </a:lnTo>
                    <a:lnTo>
                      <a:pt x="16" y="10"/>
                    </a:lnTo>
                    <a:lnTo>
                      <a:pt x="16" y="5"/>
                    </a:lnTo>
                    <a:lnTo>
                      <a:pt x="13" y="5"/>
                    </a:lnTo>
                    <a:lnTo>
                      <a:pt x="13" y="10"/>
                    </a:lnTo>
                    <a:lnTo>
                      <a:pt x="8" y="10"/>
                    </a:lnTo>
                    <a:lnTo>
                      <a:pt x="8" y="5"/>
                    </a:lnTo>
                    <a:lnTo>
                      <a:pt x="5" y="5"/>
                    </a:lnTo>
                    <a:lnTo>
                      <a:pt x="5" y="10"/>
                    </a:lnTo>
                    <a:lnTo>
                      <a:pt x="0" y="10"/>
                    </a:lnTo>
                    <a:lnTo>
                      <a:pt x="0" y="0"/>
                    </a:lnTo>
                    <a:lnTo>
                      <a:pt x="37" y="0"/>
                    </a:lnTo>
                    <a:lnTo>
                      <a:pt x="37" y="10"/>
                    </a:lnTo>
                    <a:close/>
                  </a:path>
                </a:pathLst>
              </a:custGeom>
              <a:solidFill>
                <a:srgbClr val="309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2" name="iṣľïďe">
                <a:extLst>
                  <a:ext uri="{FF2B5EF4-FFF2-40B4-BE49-F238E27FC236}">
                    <a16:creationId xmlns:a16="http://schemas.microsoft.com/office/drawing/2014/main" xmlns="" id="{9E023442-5511-4DFA-A6C8-E7F0BA6F854F}"/>
                  </a:ext>
                </a:extLst>
              </p:cNvPr>
              <p:cNvSpPr/>
              <p:nvPr/>
            </p:nvSpPr>
            <p:spPr bwMode="auto">
              <a:xfrm>
                <a:off x="5804" y="1660"/>
                <a:ext cx="37" cy="10"/>
              </a:xfrm>
              <a:custGeom>
                <a:avLst/>
                <a:gdLst>
                  <a:gd name="T0" fmla="*/ 37 w 37"/>
                  <a:gd name="T1" fmla="*/ 10 h 10"/>
                  <a:gd name="T2" fmla="*/ 31 w 37"/>
                  <a:gd name="T3" fmla="*/ 10 h 10"/>
                  <a:gd name="T4" fmla="*/ 31 w 37"/>
                  <a:gd name="T5" fmla="*/ 5 h 10"/>
                  <a:gd name="T6" fmla="*/ 29 w 37"/>
                  <a:gd name="T7" fmla="*/ 5 h 10"/>
                  <a:gd name="T8" fmla="*/ 29 w 37"/>
                  <a:gd name="T9" fmla="*/ 10 h 10"/>
                  <a:gd name="T10" fmla="*/ 23 w 37"/>
                  <a:gd name="T11" fmla="*/ 10 h 10"/>
                  <a:gd name="T12" fmla="*/ 23 w 37"/>
                  <a:gd name="T13" fmla="*/ 5 h 10"/>
                  <a:gd name="T14" fmla="*/ 21 w 37"/>
                  <a:gd name="T15" fmla="*/ 5 h 10"/>
                  <a:gd name="T16" fmla="*/ 21 w 37"/>
                  <a:gd name="T17" fmla="*/ 10 h 10"/>
                  <a:gd name="T18" fmla="*/ 16 w 37"/>
                  <a:gd name="T19" fmla="*/ 10 h 10"/>
                  <a:gd name="T20" fmla="*/ 16 w 37"/>
                  <a:gd name="T21" fmla="*/ 5 h 10"/>
                  <a:gd name="T22" fmla="*/ 13 w 37"/>
                  <a:gd name="T23" fmla="*/ 5 h 10"/>
                  <a:gd name="T24" fmla="*/ 13 w 37"/>
                  <a:gd name="T25" fmla="*/ 10 h 10"/>
                  <a:gd name="T26" fmla="*/ 8 w 37"/>
                  <a:gd name="T27" fmla="*/ 10 h 10"/>
                  <a:gd name="T28" fmla="*/ 8 w 37"/>
                  <a:gd name="T29" fmla="*/ 5 h 10"/>
                  <a:gd name="T30" fmla="*/ 5 w 37"/>
                  <a:gd name="T31" fmla="*/ 5 h 10"/>
                  <a:gd name="T32" fmla="*/ 5 w 37"/>
                  <a:gd name="T33" fmla="*/ 10 h 10"/>
                  <a:gd name="T34" fmla="*/ 0 w 37"/>
                  <a:gd name="T35" fmla="*/ 10 h 10"/>
                  <a:gd name="T36" fmla="*/ 0 w 37"/>
                  <a:gd name="T37" fmla="*/ 0 h 10"/>
                  <a:gd name="T38" fmla="*/ 37 w 37"/>
                  <a:gd name="T39" fmla="*/ 0 h 10"/>
                  <a:gd name="T40" fmla="*/ 37 w 37"/>
                  <a:gd name="T4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0">
                    <a:moveTo>
                      <a:pt x="37" y="10"/>
                    </a:moveTo>
                    <a:lnTo>
                      <a:pt x="31" y="10"/>
                    </a:lnTo>
                    <a:lnTo>
                      <a:pt x="31" y="5"/>
                    </a:lnTo>
                    <a:lnTo>
                      <a:pt x="29" y="5"/>
                    </a:lnTo>
                    <a:lnTo>
                      <a:pt x="29" y="10"/>
                    </a:lnTo>
                    <a:lnTo>
                      <a:pt x="23" y="10"/>
                    </a:lnTo>
                    <a:lnTo>
                      <a:pt x="23" y="5"/>
                    </a:lnTo>
                    <a:lnTo>
                      <a:pt x="21" y="5"/>
                    </a:lnTo>
                    <a:lnTo>
                      <a:pt x="21" y="10"/>
                    </a:lnTo>
                    <a:lnTo>
                      <a:pt x="16" y="10"/>
                    </a:lnTo>
                    <a:lnTo>
                      <a:pt x="16" y="5"/>
                    </a:lnTo>
                    <a:lnTo>
                      <a:pt x="13" y="5"/>
                    </a:lnTo>
                    <a:lnTo>
                      <a:pt x="13" y="10"/>
                    </a:lnTo>
                    <a:lnTo>
                      <a:pt x="8" y="10"/>
                    </a:lnTo>
                    <a:lnTo>
                      <a:pt x="8" y="5"/>
                    </a:lnTo>
                    <a:lnTo>
                      <a:pt x="5" y="5"/>
                    </a:lnTo>
                    <a:lnTo>
                      <a:pt x="5" y="10"/>
                    </a:lnTo>
                    <a:lnTo>
                      <a:pt x="0" y="10"/>
                    </a:lnTo>
                    <a:lnTo>
                      <a:pt x="0" y="0"/>
                    </a:lnTo>
                    <a:lnTo>
                      <a:pt x="37" y="0"/>
                    </a:lnTo>
                    <a:lnTo>
                      <a:pt x="37"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3" name="íśḻiďe">
                <a:extLst>
                  <a:ext uri="{FF2B5EF4-FFF2-40B4-BE49-F238E27FC236}">
                    <a16:creationId xmlns:a16="http://schemas.microsoft.com/office/drawing/2014/main" xmlns="" id="{BA806625-7B86-46DC-B3FC-2445A72CC125}"/>
                  </a:ext>
                </a:extLst>
              </p:cNvPr>
              <p:cNvSpPr/>
              <p:nvPr/>
            </p:nvSpPr>
            <p:spPr bwMode="auto">
              <a:xfrm>
                <a:off x="5833" y="1665"/>
                <a:ext cx="2"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04" name="iṩḻíḓe">
                <a:extLst>
                  <a:ext uri="{FF2B5EF4-FFF2-40B4-BE49-F238E27FC236}">
                    <a16:creationId xmlns:a16="http://schemas.microsoft.com/office/drawing/2014/main" xmlns="" id="{A4A95E46-9C6F-4590-94BA-C6C0CC1EA5F0}"/>
                  </a:ext>
                </a:extLst>
              </p:cNvPr>
              <p:cNvSpPr/>
              <p:nvPr/>
            </p:nvSpPr>
            <p:spPr bwMode="auto">
              <a:xfrm>
                <a:off x="5833"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05" name="í$ľiďe">
                <a:extLst>
                  <a:ext uri="{FF2B5EF4-FFF2-40B4-BE49-F238E27FC236}">
                    <a16:creationId xmlns:a16="http://schemas.microsoft.com/office/drawing/2014/main" xmlns="" id="{D1B3261B-B6E3-4D41-BF81-68A8D5FA76BE}"/>
                  </a:ext>
                </a:extLst>
              </p:cNvPr>
              <p:cNvSpPr/>
              <p:nvPr/>
            </p:nvSpPr>
            <p:spPr bwMode="auto">
              <a:xfrm>
                <a:off x="5785" y="1660"/>
                <a:ext cx="17" cy="10"/>
              </a:xfrm>
              <a:prstGeom prst="rect">
                <a:avLst/>
              </a:prstGeom>
              <a:solidFill>
                <a:srgbClr val="309EB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06" name="iṧľiḓè">
                <a:extLst>
                  <a:ext uri="{FF2B5EF4-FFF2-40B4-BE49-F238E27FC236}">
                    <a16:creationId xmlns:a16="http://schemas.microsoft.com/office/drawing/2014/main" xmlns="" id="{CB0A873C-DF73-45F7-8910-F94650E59C2B}"/>
                  </a:ext>
                </a:extLst>
              </p:cNvPr>
              <p:cNvSpPr/>
              <p:nvPr/>
            </p:nvSpPr>
            <p:spPr bwMode="auto">
              <a:xfrm>
                <a:off x="5785" y="1660"/>
                <a:ext cx="17"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07" name="íšḻiḑê">
                <a:extLst>
                  <a:ext uri="{FF2B5EF4-FFF2-40B4-BE49-F238E27FC236}">
                    <a16:creationId xmlns:a16="http://schemas.microsoft.com/office/drawing/2014/main" xmlns="" id="{654E46F8-8131-47C2-8BB7-D81CA8E6D03F}"/>
                  </a:ext>
                </a:extLst>
              </p:cNvPr>
              <p:cNvSpPr/>
              <p:nvPr/>
            </p:nvSpPr>
            <p:spPr bwMode="auto">
              <a:xfrm>
                <a:off x="5825" y="1665"/>
                <a:ext cx="2"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08" name="íṩlîďe">
                <a:extLst>
                  <a:ext uri="{FF2B5EF4-FFF2-40B4-BE49-F238E27FC236}">
                    <a16:creationId xmlns:a16="http://schemas.microsoft.com/office/drawing/2014/main" xmlns="" id="{E8C67411-C3AB-4F0E-B19F-BACC1725C077}"/>
                  </a:ext>
                </a:extLst>
              </p:cNvPr>
              <p:cNvSpPr/>
              <p:nvPr/>
            </p:nvSpPr>
            <p:spPr bwMode="auto">
              <a:xfrm>
                <a:off x="5825" y="1665"/>
                <a:ext cx="2"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09" name="îṩ1îḍé">
                <a:extLst>
                  <a:ext uri="{FF2B5EF4-FFF2-40B4-BE49-F238E27FC236}">
                    <a16:creationId xmlns:a16="http://schemas.microsoft.com/office/drawing/2014/main" xmlns="" id="{BC1E3106-8615-4478-8357-8E63A1EAEB14}"/>
                  </a:ext>
                </a:extLst>
              </p:cNvPr>
              <p:cNvSpPr/>
              <p:nvPr/>
            </p:nvSpPr>
            <p:spPr bwMode="auto">
              <a:xfrm>
                <a:off x="5817" y="1665"/>
                <a:ext cx="3"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10" name="iṣlîḑé">
                <a:extLst>
                  <a:ext uri="{FF2B5EF4-FFF2-40B4-BE49-F238E27FC236}">
                    <a16:creationId xmlns:a16="http://schemas.microsoft.com/office/drawing/2014/main" xmlns="" id="{E1D55085-F441-4038-A645-D37A672DDDDA}"/>
                  </a:ext>
                </a:extLst>
              </p:cNvPr>
              <p:cNvSpPr/>
              <p:nvPr/>
            </p:nvSpPr>
            <p:spPr bwMode="auto">
              <a:xfrm>
                <a:off x="5817"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grpSp>
          <p:nvGrpSpPr>
            <p:cNvPr id="1737" name="í$ļiḑé">
              <a:extLst>
                <a:ext uri="{FF2B5EF4-FFF2-40B4-BE49-F238E27FC236}">
                  <a16:creationId xmlns:a16="http://schemas.microsoft.com/office/drawing/2014/main" xmlns="" id="{CDA37C04-1452-43B0-9A83-B27A72D25286}"/>
                </a:ext>
              </a:extLst>
            </p:cNvPr>
            <p:cNvGrpSpPr>
              <a:grpSpLocks/>
            </p:cNvGrpSpPr>
            <p:nvPr/>
          </p:nvGrpSpPr>
          <p:grpSpPr bwMode="auto">
            <a:xfrm>
              <a:off x="3188431" y="1126440"/>
              <a:ext cx="1620261" cy="4892541"/>
              <a:chOff x="5661" y="693"/>
              <a:chExt cx="356" cy="1075"/>
            </a:xfrm>
          </p:grpSpPr>
          <p:sp>
            <p:nvSpPr>
              <p:cNvPr id="1811" name="íSḷíḓe">
                <a:extLst>
                  <a:ext uri="{FF2B5EF4-FFF2-40B4-BE49-F238E27FC236}">
                    <a16:creationId xmlns:a16="http://schemas.microsoft.com/office/drawing/2014/main" xmlns="" id="{3FA937DF-59FD-4C0A-8902-8D2469ECD277}"/>
                  </a:ext>
                </a:extLst>
              </p:cNvPr>
              <p:cNvSpPr/>
              <p:nvPr/>
            </p:nvSpPr>
            <p:spPr bwMode="auto">
              <a:xfrm>
                <a:off x="5809" y="1665"/>
                <a:ext cx="3" cy="5"/>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12" name="î$ļîḑê">
                <a:extLst>
                  <a:ext uri="{FF2B5EF4-FFF2-40B4-BE49-F238E27FC236}">
                    <a16:creationId xmlns:a16="http://schemas.microsoft.com/office/drawing/2014/main" xmlns="" id="{C9BF89F7-7A04-49AF-9A36-9857467DFE21}"/>
                  </a:ext>
                </a:extLst>
              </p:cNvPr>
              <p:cNvSpPr/>
              <p:nvPr/>
            </p:nvSpPr>
            <p:spPr bwMode="auto">
              <a:xfrm>
                <a:off x="5809"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13" name="íṧḻïdè">
                <a:extLst>
                  <a:ext uri="{FF2B5EF4-FFF2-40B4-BE49-F238E27FC236}">
                    <a16:creationId xmlns:a16="http://schemas.microsoft.com/office/drawing/2014/main" xmlns="" id="{6F9CA1D4-F9BA-4455-951B-AEED6F6FC7C3}"/>
                  </a:ext>
                </a:extLst>
              </p:cNvPr>
              <p:cNvSpPr/>
              <p:nvPr/>
            </p:nvSpPr>
            <p:spPr bwMode="auto">
              <a:xfrm>
                <a:off x="5802" y="1660"/>
                <a:ext cx="2" cy="10"/>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14" name="ïṧliḋè">
                <a:extLst>
                  <a:ext uri="{FF2B5EF4-FFF2-40B4-BE49-F238E27FC236}">
                    <a16:creationId xmlns:a16="http://schemas.microsoft.com/office/drawing/2014/main" xmlns="" id="{7B8EDD6B-E0AF-48C3-87E3-CBFF44748B9E}"/>
                  </a:ext>
                </a:extLst>
              </p:cNvPr>
              <p:cNvSpPr/>
              <p:nvPr/>
            </p:nvSpPr>
            <p:spPr bwMode="auto">
              <a:xfrm>
                <a:off x="5802" y="1660"/>
                <a:ext cx="2"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15" name="ïṣľîde">
                <a:extLst>
                  <a:ext uri="{FF2B5EF4-FFF2-40B4-BE49-F238E27FC236}">
                    <a16:creationId xmlns:a16="http://schemas.microsoft.com/office/drawing/2014/main" xmlns="" id="{A9A4F0AB-5FD1-4952-9DA1-D5C88BBD3018}"/>
                  </a:ext>
                </a:extLst>
              </p:cNvPr>
              <p:cNvSpPr/>
              <p:nvPr/>
            </p:nvSpPr>
            <p:spPr bwMode="auto">
              <a:xfrm>
                <a:off x="5841" y="1660"/>
                <a:ext cx="2" cy="10"/>
              </a:xfrm>
              <a:prstGeom prst="rect">
                <a:avLst/>
              </a:prstGeom>
              <a:solidFill>
                <a:srgbClr val="264F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16" name="iṧliḓé">
                <a:extLst>
                  <a:ext uri="{FF2B5EF4-FFF2-40B4-BE49-F238E27FC236}">
                    <a16:creationId xmlns:a16="http://schemas.microsoft.com/office/drawing/2014/main" xmlns="" id="{05E46E3B-F07D-4FC4-ABC4-3A2FB3442496}"/>
                  </a:ext>
                </a:extLst>
              </p:cNvPr>
              <p:cNvSpPr/>
              <p:nvPr/>
            </p:nvSpPr>
            <p:spPr bwMode="auto">
              <a:xfrm>
                <a:off x="5841" y="1660"/>
                <a:ext cx="2"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17" name="isḷidê">
                <a:extLst>
                  <a:ext uri="{FF2B5EF4-FFF2-40B4-BE49-F238E27FC236}">
                    <a16:creationId xmlns:a16="http://schemas.microsoft.com/office/drawing/2014/main" xmlns="" id="{B859EEEB-221A-4BF1-95AC-B2176B993DFA}"/>
                  </a:ext>
                </a:extLst>
              </p:cNvPr>
              <p:cNvSpPr/>
              <p:nvPr/>
            </p:nvSpPr>
            <p:spPr bwMode="auto">
              <a:xfrm>
                <a:off x="5880" y="1660"/>
                <a:ext cx="3" cy="10"/>
              </a:xfrm>
              <a:custGeom>
                <a:avLst/>
                <a:gdLst>
                  <a:gd name="T0" fmla="*/ 3 w 3"/>
                  <a:gd name="T1" fmla="*/ 10 h 10"/>
                  <a:gd name="T2" fmla="*/ 0 w 3"/>
                  <a:gd name="T3" fmla="*/ 10 h 10"/>
                  <a:gd name="T4" fmla="*/ 0 w 3"/>
                  <a:gd name="T5" fmla="*/ 0 h 10"/>
                  <a:gd name="T6" fmla="*/ 1 w 3"/>
                  <a:gd name="T7" fmla="*/ 0 h 10"/>
                  <a:gd name="T8" fmla="*/ 3 w 3"/>
                  <a:gd name="T9" fmla="*/ 6 h 10"/>
                  <a:gd name="T10" fmla="*/ 3 w 3"/>
                  <a:gd name="T11" fmla="*/ 10 h 10"/>
                </a:gdLst>
                <a:ahLst/>
                <a:cxnLst>
                  <a:cxn ang="0">
                    <a:pos x="T0" y="T1"/>
                  </a:cxn>
                  <a:cxn ang="0">
                    <a:pos x="T2" y="T3"/>
                  </a:cxn>
                  <a:cxn ang="0">
                    <a:pos x="T4" y="T5"/>
                  </a:cxn>
                  <a:cxn ang="0">
                    <a:pos x="T6" y="T7"/>
                  </a:cxn>
                  <a:cxn ang="0">
                    <a:pos x="T8" y="T9"/>
                  </a:cxn>
                  <a:cxn ang="0">
                    <a:pos x="T10" y="T11"/>
                  </a:cxn>
                </a:cxnLst>
                <a:rect l="0" t="0" r="r" b="b"/>
                <a:pathLst>
                  <a:path w="3" h="10">
                    <a:moveTo>
                      <a:pt x="3" y="10"/>
                    </a:moveTo>
                    <a:lnTo>
                      <a:pt x="0" y="10"/>
                    </a:lnTo>
                    <a:lnTo>
                      <a:pt x="0" y="0"/>
                    </a:lnTo>
                    <a:lnTo>
                      <a:pt x="1" y="0"/>
                    </a:lnTo>
                    <a:lnTo>
                      <a:pt x="3" y="6"/>
                    </a:lnTo>
                    <a:lnTo>
                      <a:pt x="3" y="10"/>
                    </a:lnTo>
                    <a:close/>
                  </a:path>
                </a:pathLst>
              </a:custGeom>
              <a:solidFill>
                <a:srgbClr val="264F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8" name="îsḻiḋé">
                <a:extLst>
                  <a:ext uri="{FF2B5EF4-FFF2-40B4-BE49-F238E27FC236}">
                    <a16:creationId xmlns:a16="http://schemas.microsoft.com/office/drawing/2014/main" xmlns="" id="{EE338D4B-8E61-4764-A250-AABDA133F335}"/>
                  </a:ext>
                </a:extLst>
              </p:cNvPr>
              <p:cNvSpPr/>
              <p:nvPr/>
            </p:nvSpPr>
            <p:spPr bwMode="auto">
              <a:xfrm>
                <a:off x="5880" y="1660"/>
                <a:ext cx="3" cy="10"/>
              </a:xfrm>
              <a:custGeom>
                <a:avLst/>
                <a:gdLst>
                  <a:gd name="T0" fmla="*/ 3 w 3"/>
                  <a:gd name="T1" fmla="*/ 10 h 10"/>
                  <a:gd name="T2" fmla="*/ 0 w 3"/>
                  <a:gd name="T3" fmla="*/ 10 h 10"/>
                  <a:gd name="T4" fmla="*/ 0 w 3"/>
                  <a:gd name="T5" fmla="*/ 0 h 10"/>
                  <a:gd name="T6" fmla="*/ 1 w 3"/>
                  <a:gd name="T7" fmla="*/ 0 h 10"/>
                  <a:gd name="T8" fmla="*/ 3 w 3"/>
                  <a:gd name="T9" fmla="*/ 6 h 10"/>
                  <a:gd name="T10" fmla="*/ 3 w 3"/>
                  <a:gd name="T11" fmla="*/ 10 h 10"/>
                </a:gdLst>
                <a:ahLst/>
                <a:cxnLst>
                  <a:cxn ang="0">
                    <a:pos x="T0" y="T1"/>
                  </a:cxn>
                  <a:cxn ang="0">
                    <a:pos x="T2" y="T3"/>
                  </a:cxn>
                  <a:cxn ang="0">
                    <a:pos x="T4" y="T5"/>
                  </a:cxn>
                  <a:cxn ang="0">
                    <a:pos x="T6" y="T7"/>
                  </a:cxn>
                  <a:cxn ang="0">
                    <a:pos x="T8" y="T9"/>
                  </a:cxn>
                  <a:cxn ang="0">
                    <a:pos x="T10" y="T11"/>
                  </a:cxn>
                </a:cxnLst>
                <a:rect l="0" t="0" r="r" b="b"/>
                <a:pathLst>
                  <a:path w="3" h="10">
                    <a:moveTo>
                      <a:pt x="3" y="10"/>
                    </a:moveTo>
                    <a:lnTo>
                      <a:pt x="0" y="10"/>
                    </a:lnTo>
                    <a:lnTo>
                      <a:pt x="0" y="0"/>
                    </a:lnTo>
                    <a:lnTo>
                      <a:pt x="1" y="0"/>
                    </a:lnTo>
                    <a:lnTo>
                      <a:pt x="3" y="6"/>
                    </a:lnTo>
                    <a:lnTo>
                      <a:pt x="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9" name="ïśļïḓê">
                <a:extLst>
                  <a:ext uri="{FF2B5EF4-FFF2-40B4-BE49-F238E27FC236}">
                    <a16:creationId xmlns:a16="http://schemas.microsoft.com/office/drawing/2014/main" xmlns="" id="{4B324F47-AD19-4426-9B73-35EFADC4FDB7}"/>
                  </a:ext>
                </a:extLst>
              </p:cNvPr>
              <p:cNvSpPr/>
              <p:nvPr/>
            </p:nvSpPr>
            <p:spPr bwMode="auto">
              <a:xfrm>
                <a:off x="5780" y="1475"/>
                <a:ext cx="28" cy="28"/>
              </a:xfrm>
              <a:prstGeom prst="ellipse">
                <a:avLst/>
              </a:prstGeom>
              <a:solidFill>
                <a:srgbClr val="304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0" name="í$ḷíḍe">
                <a:extLst>
                  <a:ext uri="{FF2B5EF4-FFF2-40B4-BE49-F238E27FC236}">
                    <a16:creationId xmlns:a16="http://schemas.microsoft.com/office/drawing/2014/main" xmlns="" id="{B7E53226-5746-45F8-982C-69B2ADD76D2B}"/>
                  </a:ext>
                </a:extLst>
              </p:cNvPr>
              <p:cNvSpPr/>
              <p:nvPr/>
            </p:nvSpPr>
            <p:spPr bwMode="auto">
              <a:xfrm>
                <a:off x="5788" y="1461"/>
                <a:ext cx="11" cy="28"/>
              </a:xfrm>
              <a:custGeom>
                <a:avLst/>
                <a:gdLst>
                  <a:gd name="T0" fmla="*/ 11 w 11"/>
                  <a:gd name="T1" fmla="*/ 28 h 28"/>
                  <a:gd name="T2" fmla="*/ 0 w 11"/>
                  <a:gd name="T3" fmla="*/ 28 h 28"/>
                  <a:gd name="T4" fmla="*/ 0 w 11"/>
                  <a:gd name="T5" fmla="*/ 0 h 28"/>
                  <a:gd name="T6" fmla="*/ 11 w 11"/>
                  <a:gd name="T7" fmla="*/ 0 h 28"/>
                  <a:gd name="T8" fmla="*/ 11 w 11"/>
                  <a:gd name="T9" fmla="*/ 28 h 28"/>
                  <a:gd name="T10" fmla="*/ 11 w 11"/>
                  <a:gd name="T11" fmla="*/ 28 h 28"/>
                </a:gdLst>
                <a:ahLst/>
                <a:cxnLst>
                  <a:cxn ang="0">
                    <a:pos x="T0" y="T1"/>
                  </a:cxn>
                  <a:cxn ang="0">
                    <a:pos x="T2" y="T3"/>
                  </a:cxn>
                  <a:cxn ang="0">
                    <a:pos x="T4" y="T5"/>
                  </a:cxn>
                  <a:cxn ang="0">
                    <a:pos x="T6" y="T7"/>
                  </a:cxn>
                  <a:cxn ang="0">
                    <a:pos x="T8" y="T9"/>
                  </a:cxn>
                  <a:cxn ang="0">
                    <a:pos x="T10" y="T11"/>
                  </a:cxn>
                </a:cxnLst>
                <a:rect l="0" t="0" r="r" b="b"/>
                <a:pathLst>
                  <a:path w="11" h="28">
                    <a:moveTo>
                      <a:pt x="11" y="28"/>
                    </a:moveTo>
                    <a:lnTo>
                      <a:pt x="0" y="28"/>
                    </a:lnTo>
                    <a:lnTo>
                      <a:pt x="0" y="0"/>
                    </a:lnTo>
                    <a:lnTo>
                      <a:pt x="11" y="0"/>
                    </a:lnTo>
                    <a:lnTo>
                      <a:pt x="11" y="28"/>
                    </a:lnTo>
                    <a:lnTo>
                      <a:pt x="11" y="28"/>
                    </a:lnTo>
                    <a:close/>
                  </a:path>
                </a:pathLst>
              </a:custGeom>
              <a:solidFill>
                <a:srgbClr val="304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1" name="îšlíḑê">
                <a:extLst>
                  <a:ext uri="{FF2B5EF4-FFF2-40B4-BE49-F238E27FC236}">
                    <a16:creationId xmlns:a16="http://schemas.microsoft.com/office/drawing/2014/main" xmlns="" id="{2C87FACC-D615-4FCC-B41A-8CE95CC36012}"/>
                  </a:ext>
                </a:extLst>
              </p:cNvPr>
              <p:cNvSpPr/>
              <p:nvPr/>
            </p:nvSpPr>
            <p:spPr bwMode="auto">
              <a:xfrm>
                <a:off x="5791" y="1450"/>
                <a:ext cx="6" cy="28"/>
              </a:xfrm>
              <a:custGeom>
                <a:avLst/>
                <a:gdLst>
                  <a:gd name="T0" fmla="*/ 6 w 6"/>
                  <a:gd name="T1" fmla="*/ 28 h 28"/>
                  <a:gd name="T2" fmla="*/ 0 w 6"/>
                  <a:gd name="T3" fmla="*/ 28 h 28"/>
                  <a:gd name="T4" fmla="*/ 0 w 6"/>
                  <a:gd name="T5" fmla="*/ 0 h 28"/>
                  <a:gd name="T6" fmla="*/ 6 w 6"/>
                  <a:gd name="T7" fmla="*/ 0 h 28"/>
                  <a:gd name="T8" fmla="*/ 6 w 6"/>
                  <a:gd name="T9" fmla="*/ 28 h 28"/>
                  <a:gd name="T10" fmla="*/ 6 w 6"/>
                  <a:gd name="T11" fmla="*/ 28 h 28"/>
                </a:gdLst>
                <a:ahLst/>
                <a:cxnLst>
                  <a:cxn ang="0">
                    <a:pos x="T0" y="T1"/>
                  </a:cxn>
                  <a:cxn ang="0">
                    <a:pos x="T2" y="T3"/>
                  </a:cxn>
                  <a:cxn ang="0">
                    <a:pos x="T4" y="T5"/>
                  </a:cxn>
                  <a:cxn ang="0">
                    <a:pos x="T6" y="T7"/>
                  </a:cxn>
                  <a:cxn ang="0">
                    <a:pos x="T8" y="T9"/>
                  </a:cxn>
                  <a:cxn ang="0">
                    <a:pos x="T10" y="T11"/>
                  </a:cxn>
                </a:cxnLst>
                <a:rect l="0" t="0" r="r" b="b"/>
                <a:pathLst>
                  <a:path w="6" h="28">
                    <a:moveTo>
                      <a:pt x="6" y="28"/>
                    </a:moveTo>
                    <a:lnTo>
                      <a:pt x="0" y="28"/>
                    </a:lnTo>
                    <a:lnTo>
                      <a:pt x="0" y="0"/>
                    </a:lnTo>
                    <a:lnTo>
                      <a:pt x="6" y="0"/>
                    </a:lnTo>
                    <a:lnTo>
                      <a:pt x="6" y="28"/>
                    </a:lnTo>
                    <a:lnTo>
                      <a:pt x="6" y="28"/>
                    </a:lnTo>
                    <a:close/>
                  </a:path>
                </a:pathLst>
              </a:custGeom>
              <a:solidFill>
                <a:srgbClr val="304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2" name="ï$ḻíḓê">
                <a:extLst>
                  <a:ext uri="{FF2B5EF4-FFF2-40B4-BE49-F238E27FC236}">
                    <a16:creationId xmlns:a16="http://schemas.microsoft.com/office/drawing/2014/main" xmlns="" id="{B0F0DE5E-53E8-4827-BBD8-5D982BF5BF4C}"/>
                  </a:ext>
                </a:extLst>
              </p:cNvPr>
              <p:cNvSpPr/>
              <p:nvPr/>
            </p:nvSpPr>
            <p:spPr bwMode="auto">
              <a:xfrm>
                <a:off x="5737" y="1494"/>
                <a:ext cx="62" cy="245"/>
              </a:xfrm>
              <a:custGeom>
                <a:avLst/>
                <a:gdLst>
                  <a:gd name="T0" fmla="*/ 62 w 62"/>
                  <a:gd name="T1" fmla="*/ 3 h 245"/>
                  <a:gd name="T2" fmla="*/ 14 w 62"/>
                  <a:gd name="T3" fmla="*/ 245 h 245"/>
                  <a:gd name="T4" fmla="*/ 0 w 62"/>
                  <a:gd name="T5" fmla="*/ 243 h 245"/>
                  <a:gd name="T6" fmla="*/ 49 w 62"/>
                  <a:gd name="T7" fmla="*/ 0 h 245"/>
                  <a:gd name="T8" fmla="*/ 62 w 62"/>
                  <a:gd name="T9" fmla="*/ 3 h 245"/>
                  <a:gd name="T10" fmla="*/ 62 w 62"/>
                  <a:gd name="T11" fmla="*/ 3 h 245"/>
                </a:gdLst>
                <a:ahLst/>
                <a:cxnLst>
                  <a:cxn ang="0">
                    <a:pos x="T0" y="T1"/>
                  </a:cxn>
                  <a:cxn ang="0">
                    <a:pos x="T2" y="T3"/>
                  </a:cxn>
                  <a:cxn ang="0">
                    <a:pos x="T4" y="T5"/>
                  </a:cxn>
                  <a:cxn ang="0">
                    <a:pos x="T6" y="T7"/>
                  </a:cxn>
                  <a:cxn ang="0">
                    <a:pos x="T8" y="T9"/>
                  </a:cxn>
                  <a:cxn ang="0">
                    <a:pos x="T10" y="T11"/>
                  </a:cxn>
                </a:cxnLst>
                <a:rect l="0" t="0" r="r" b="b"/>
                <a:pathLst>
                  <a:path w="62" h="245">
                    <a:moveTo>
                      <a:pt x="62" y="3"/>
                    </a:moveTo>
                    <a:lnTo>
                      <a:pt x="14" y="245"/>
                    </a:lnTo>
                    <a:lnTo>
                      <a:pt x="0" y="243"/>
                    </a:lnTo>
                    <a:lnTo>
                      <a:pt x="49" y="0"/>
                    </a:lnTo>
                    <a:lnTo>
                      <a:pt x="62" y="3"/>
                    </a:lnTo>
                    <a:lnTo>
                      <a:pt x="62" y="3"/>
                    </a:lnTo>
                    <a:close/>
                  </a:path>
                </a:pathLst>
              </a:custGeom>
              <a:solidFill>
                <a:srgbClr val="304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3" name="îšḷíḑe">
                <a:extLst>
                  <a:ext uri="{FF2B5EF4-FFF2-40B4-BE49-F238E27FC236}">
                    <a16:creationId xmlns:a16="http://schemas.microsoft.com/office/drawing/2014/main" xmlns="" id="{18D19A43-7CB7-48A6-B32D-980E5983FD86}"/>
                  </a:ext>
                </a:extLst>
              </p:cNvPr>
              <p:cNvSpPr/>
              <p:nvPr/>
            </p:nvSpPr>
            <p:spPr bwMode="auto">
              <a:xfrm>
                <a:off x="5749" y="1639"/>
                <a:ext cx="9" cy="24"/>
              </a:xfrm>
              <a:custGeom>
                <a:avLst/>
                <a:gdLst>
                  <a:gd name="T0" fmla="*/ 9 w 9"/>
                  <a:gd name="T1" fmla="*/ 1 h 24"/>
                  <a:gd name="T2" fmla="*/ 5 w 9"/>
                  <a:gd name="T3" fmla="*/ 24 h 24"/>
                  <a:gd name="T4" fmla="*/ 0 w 9"/>
                  <a:gd name="T5" fmla="*/ 23 h 24"/>
                  <a:gd name="T6" fmla="*/ 5 w 9"/>
                  <a:gd name="T7" fmla="*/ 0 h 24"/>
                  <a:gd name="T8" fmla="*/ 9 w 9"/>
                  <a:gd name="T9" fmla="*/ 1 h 24"/>
                  <a:gd name="T10" fmla="*/ 9 w 9"/>
                  <a:gd name="T11" fmla="*/ 1 h 24"/>
                </a:gdLst>
                <a:ahLst/>
                <a:cxnLst>
                  <a:cxn ang="0">
                    <a:pos x="T0" y="T1"/>
                  </a:cxn>
                  <a:cxn ang="0">
                    <a:pos x="T2" y="T3"/>
                  </a:cxn>
                  <a:cxn ang="0">
                    <a:pos x="T4" y="T5"/>
                  </a:cxn>
                  <a:cxn ang="0">
                    <a:pos x="T6" y="T7"/>
                  </a:cxn>
                  <a:cxn ang="0">
                    <a:pos x="T8" y="T9"/>
                  </a:cxn>
                  <a:cxn ang="0">
                    <a:pos x="T10" y="T11"/>
                  </a:cxn>
                </a:cxnLst>
                <a:rect l="0" t="0" r="r" b="b"/>
                <a:pathLst>
                  <a:path w="9" h="24">
                    <a:moveTo>
                      <a:pt x="9" y="1"/>
                    </a:moveTo>
                    <a:lnTo>
                      <a:pt x="5" y="24"/>
                    </a:lnTo>
                    <a:lnTo>
                      <a:pt x="0" y="23"/>
                    </a:lnTo>
                    <a:lnTo>
                      <a:pt x="5" y="0"/>
                    </a:lnTo>
                    <a:lnTo>
                      <a:pt x="9" y="1"/>
                    </a:lnTo>
                    <a:lnTo>
                      <a:pt x="9" y="1"/>
                    </a:lnTo>
                    <a:close/>
                  </a:path>
                </a:pathLst>
              </a:custGeom>
              <a:solidFill>
                <a:srgbClr val="304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4" name="îṧľîďé">
                <a:extLst>
                  <a:ext uri="{FF2B5EF4-FFF2-40B4-BE49-F238E27FC236}">
                    <a16:creationId xmlns:a16="http://schemas.microsoft.com/office/drawing/2014/main" xmlns="" id="{D69621F4-C9BC-48CB-B2A3-41185AE42748}"/>
                  </a:ext>
                </a:extLst>
              </p:cNvPr>
              <p:cNvSpPr/>
              <p:nvPr/>
            </p:nvSpPr>
            <p:spPr bwMode="auto">
              <a:xfrm>
                <a:off x="5738" y="1737"/>
                <a:ext cx="9" cy="31"/>
              </a:xfrm>
              <a:custGeom>
                <a:avLst/>
                <a:gdLst>
                  <a:gd name="T0" fmla="*/ 9 w 9"/>
                  <a:gd name="T1" fmla="*/ 2 h 31"/>
                  <a:gd name="T2" fmla="*/ 2 w 9"/>
                  <a:gd name="T3" fmla="*/ 0 h 31"/>
                  <a:gd name="T4" fmla="*/ 0 w 9"/>
                  <a:gd name="T5" fmla="*/ 31 h 31"/>
                  <a:gd name="T6" fmla="*/ 9 w 9"/>
                  <a:gd name="T7" fmla="*/ 2 h 31"/>
                  <a:gd name="T8" fmla="*/ 9 w 9"/>
                  <a:gd name="T9" fmla="*/ 2 h 31"/>
                </a:gdLst>
                <a:ahLst/>
                <a:cxnLst>
                  <a:cxn ang="0">
                    <a:pos x="T0" y="T1"/>
                  </a:cxn>
                  <a:cxn ang="0">
                    <a:pos x="T2" y="T3"/>
                  </a:cxn>
                  <a:cxn ang="0">
                    <a:pos x="T4" y="T5"/>
                  </a:cxn>
                  <a:cxn ang="0">
                    <a:pos x="T6" y="T7"/>
                  </a:cxn>
                  <a:cxn ang="0">
                    <a:pos x="T8" y="T9"/>
                  </a:cxn>
                </a:cxnLst>
                <a:rect l="0" t="0" r="r" b="b"/>
                <a:pathLst>
                  <a:path w="9" h="31">
                    <a:moveTo>
                      <a:pt x="9" y="2"/>
                    </a:moveTo>
                    <a:lnTo>
                      <a:pt x="2" y="0"/>
                    </a:lnTo>
                    <a:lnTo>
                      <a:pt x="0" y="31"/>
                    </a:lnTo>
                    <a:lnTo>
                      <a:pt x="9" y="2"/>
                    </a:lnTo>
                    <a:lnTo>
                      <a:pt x="9" y="2"/>
                    </a:lnTo>
                    <a:close/>
                  </a:path>
                </a:pathLst>
              </a:custGeom>
              <a:solidFill>
                <a:srgbClr val="A5A4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5" name="í$1íḑé">
                <a:extLst>
                  <a:ext uri="{FF2B5EF4-FFF2-40B4-BE49-F238E27FC236}">
                    <a16:creationId xmlns:a16="http://schemas.microsoft.com/office/drawing/2014/main" xmlns="" id="{B6C67D69-63F6-42C4-A45A-79DA03EE8BB7}"/>
                  </a:ext>
                </a:extLst>
              </p:cNvPr>
              <p:cNvSpPr/>
              <p:nvPr/>
            </p:nvSpPr>
            <p:spPr bwMode="auto">
              <a:xfrm>
                <a:off x="5749" y="1646"/>
                <a:ext cx="6" cy="9"/>
              </a:xfrm>
              <a:custGeom>
                <a:avLst/>
                <a:gdLst>
                  <a:gd name="T0" fmla="*/ 6 w 6"/>
                  <a:gd name="T1" fmla="*/ 1 h 9"/>
                  <a:gd name="T2" fmla="*/ 4 w 6"/>
                  <a:gd name="T3" fmla="*/ 9 h 9"/>
                  <a:gd name="T4" fmla="*/ 0 w 6"/>
                  <a:gd name="T5" fmla="*/ 8 h 9"/>
                  <a:gd name="T6" fmla="*/ 2 w 6"/>
                  <a:gd name="T7" fmla="*/ 0 h 9"/>
                  <a:gd name="T8" fmla="*/ 6 w 6"/>
                  <a:gd name="T9" fmla="*/ 1 h 9"/>
                  <a:gd name="T10" fmla="*/ 6 w 6"/>
                  <a:gd name="T11" fmla="*/ 1 h 9"/>
                </a:gdLst>
                <a:ahLst/>
                <a:cxnLst>
                  <a:cxn ang="0">
                    <a:pos x="T0" y="T1"/>
                  </a:cxn>
                  <a:cxn ang="0">
                    <a:pos x="T2" y="T3"/>
                  </a:cxn>
                  <a:cxn ang="0">
                    <a:pos x="T4" y="T5"/>
                  </a:cxn>
                  <a:cxn ang="0">
                    <a:pos x="T6" y="T7"/>
                  </a:cxn>
                  <a:cxn ang="0">
                    <a:pos x="T8" y="T9"/>
                  </a:cxn>
                  <a:cxn ang="0">
                    <a:pos x="T10" y="T11"/>
                  </a:cxn>
                </a:cxnLst>
                <a:rect l="0" t="0" r="r" b="b"/>
                <a:pathLst>
                  <a:path w="6" h="9">
                    <a:moveTo>
                      <a:pt x="6" y="1"/>
                    </a:moveTo>
                    <a:lnTo>
                      <a:pt x="4" y="9"/>
                    </a:lnTo>
                    <a:lnTo>
                      <a:pt x="0" y="8"/>
                    </a:lnTo>
                    <a:lnTo>
                      <a:pt x="2" y="0"/>
                    </a:lnTo>
                    <a:lnTo>
                      <a:pt x="6" y="1"/>
                    </a:lnTo>
                    <a:lnTo>
                      <a:pt x="6" y="1"/>
                    </a:lnTo>
                    <a:close/>
                  </a:path>
                </a:pathLst>
              </a:custGeom>
              <a:solidFill>
                <a:srgbClr val="304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6" name="ïšḷîḍe">
                <a:extLst>
                  <a:ext uri="{FF2B5EF4-FFF2-40B4-BE49-F238E27FC236}">
                    <a16:creationId xmlns:a16="http://schemas.microsoft.com/office/drawing/2014/main" xmlns="" id="{5A6A967B-2E4B-4142-9DA8-8F3A0635F73E}"/>
                  </a:ext>
                </a:extLst>
              </p:cNvPr>
              <p:cNvSpPr/>
              <p:nvPr/>
            </p:nvSpPr>
            <p:spPr bwMode="auto">
              <a:xfrm>
                <a:off x="5788" y="1494"/>
                <a:ext cx="62" cy="245"/>
              </a:xfrm>
              <a:custGeom>
                <a:avLst/>
                <a:gdLst>
                  <a:gd name="T0" fmla="*/ 0 w 62"/>
                  <a:gd name="T1" fmla="*/ 3 h 245"/>
                  <a:gd name="T2" fmla="*/ 49 w 62"/>
                  <a:gd name="T3" fmla="*/ 245 h 245"/>
                  <a:gd name="T4" fmla="*/ 62 w 62"/>
                  <a:gd name="T5" fmla="*/ 243 h 245"/>
                  <a:gd name="T6" fmla="*/ 14 w 62"/>
                  <a:gd name="T7" fmla="*/ 0 h 245"/>
                  <a:gd name="T8" fmla="*/ 0 w 62"/>
                  <a:gd name="T9" fmla="*/ 3 h 245"/>
                  <a:gd name="T10" fmla="*/ 0 w 62"/>
                  <a:gd name="T11" fmla="*/ 3 h 245"/>
                </a:gdLst>
                <a:ahLst/>
                <a:cxnLst>
                  <a:cxn ang="0">
                    <a:pos x="T0" y="T1"/>
                  </a:cxn>
                  <a:cxn ang="0">
                    <a:pos x="T2" y="T3"/>
                  </a:cxn>
                  <a:cxn ang="0">
                    <a:pos x="T4" y="T5"/>
                  </a:cxn>
                  <a:cxn ang="0">
                    <a:pos x="T6" y="T7"/>
                  </a:cxn>
                  <a:cxn ang="0">
                    <a:pos x="T8" y="T9"/>
                  </a:cxn>
                  <a:cxn ang="0">
                    <a:pos x="T10" y="T11"/>
                  </a:cxn>
                </a:cxnLst>
                <a:rect l="0" t="0" r="r" b="b"/>
                <a:pathLst>
                  <a:path w="62" h="245">
                    <a:moveTo>
                      <a:pt x="0" y="3"/>
                    </a:moveTo>
                    <a:lnTo>
                      <a:pt x="49" y="245"/>
                    </a:lnTo>
                    <a:lnTo>
                      <a:pt x="62" y="243"/>
                    </a:lnTo>
                    <a:lnTo>
                      <a:pt x="14" y="0"/>
                    </a:lnTo>
                    <a:lnTo>
                      <a:pt x="0" y="3"/>
                    </a:lnTo>
                    <a:lnTo>
                      <a:pt x="0" y="3"/>
                    </a:lnTo>
                    <a:close/>
                  </a:path>
                </a:pathLst>
              </a:custGeom>
              <a:solidFill>
                <a:srgbClr val="304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7" name="îsļiḍe">
                <a:extLst>
                  <a:ext uri="{FF2B5EF4-FFF2-40B4-BE49-F238E27FC236}">
                    <a16:creationId xmlns:a16="http://schemas.microsoft.com/office/drawing/2014/main" xmlns="" id="{A8378F23-35AB-43D8-AAED-95B30AE5C0C2}"/>
                  </a:ext>
                </a:extLst>
              </p:cNvPr>
              <p:cNvSpPr/>
              <p:nvPr/>
            </p:nvSpPr>
            <p:spPr bwMode="auto">
              <a:xfrm>
                <a:off x="5829" y="1639"/>
                <a:ext cx="9" cy="24"/>
              </a:xfrm>
              <a:custGeom>
                <a:avLst/>
                <a:gdLst>
                  <a:gd name="T0" fmla="*/ 0 w 9"/>
                  <a:gd name="T1" fmla="*/ 1 h 24"/>
                  <a:gd name="T2" fmla="*/ 4 w 9"/>
                  <a:gd name="T3" fmla="*/ 24 h 24"/>
                  <a:gd name="T4" fmla="*/ 9 w 9"/>
                  <a:gd name="T5" fmla="*/ 23 h 24"/>
                  <a:gd name="T6" fmla="*/ 5 w 9"/>
                  <a:gd name="T7" fmla="*/ 0 h 24"/>
                  <a:gd name="T8" fmla="*/ 0 w 9"/>
                  <a:gd name="T9" fmla="*/ 1 h 24"/>
                  <a:gd name="T10" fmla="*/ 0 w 9"/>
                  <a:gd name="T11" fmla="*/ 1 h 24"/>
                </a:gdLst>
                <a:ahLst/>
                <a:cxnLst>
                  <a:cxn ang="0">
                    <a:pos x="T0" y="T1"/>
                  </a:cxn>
                  <a:cxn ang="0">
                    <a:pos x="T2" y="T3"/>
                  </a:cxn>
                  <a:cxn ang="0">
                    <a:pos x="T4" y="T5"/>
                  </a:cxn>
                  <a:cxn ang="0">
                    <a:pos x="T6" y="T7"/>
                  </a:cxn>
                  <a:cxn ang="0">
                    <a:pos x="T8" y="T9"/>
                  </a:cxn>
                  <a:cxn ang="0">
                    <a:pos x="T10" y="T11"/>
                  </a:cxn>
                </a:cxnLst>
                <a:rect l="0" t="0" r="r" b="b"/>
                <a:pathLst>
                  <a:path w="9" h="24">
                    <a:moveTo>
                      <a:pt x="0" y="1"/>
                    </a:moveTo>
                    <a:lnTo>
                      <a:pt x="4" y="24"/>
                    </a:lnTo>
                    <a:lnTo>
                      <a:pt x="9" y="23"/>
                    </a:lnTo>
                    <a:lnTo>
                      <a:pt x="5" y="0"/>
                    </a:lnTo>
                    <a:lnTo>
                      <a:pt x="0" y="1"/>
                    </a:lnTo>
                    <a:lnTo>
                      <a:pt x="0" y="1"/>
                    </a:lnTo>
                    <a:close/>
                  </a:path>
                </a:pathLst>
              </a:custGeom>
              <a:solidFill>
                <a:srgbClr val="304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8" name="îṩļïḋê">
                <a:extLst>
                  <a:ext uri="{FF2B5EF4-FFF2-40B4-BE49-F238E27FC236}">
                    <a16:creationId xmlns:a16="http://schemas.microsoft.com/office/drawing/2014/main" xmlns="" id="{569F5846-7112-40E5-A307-80820E2CEE21}"/>
                  </a:ext>
                </a:extLst>
              </p:cNvPr>
              <p:cNvSpPr/>
              <p:nvPr/>
            </p:nvSpPr>
            <p:spPr bwMode="auto">
              <a:xfrm>
                <a:off x="5840" y="1737"/>
                <a:ext cx="9" cy="31"/>
              </a:xfrm>
              <a:custGeom>
                <a:avLst/>
                <a:gdLst>
                  <a:gd name="T0" fmla="*/ 0 w 9"/>
                  <a:gd name="T1" fmla="*/ 2 h 31"/>
                  <a:gd name="T2" fmla="*/ 8 w 9"/>
                  <a:gd name="T3" fmla="*/ 0 h 31"/>
                  <a:gd name="T4" fmla="*/ 9 w 9"/>
                  <a:gd name="T5" fmla="*/ 31 h 31"/>
                  <a:gd name="T6" fmla="*/ 0 w 9"/>
                  <a:gd name="T7" fmla="*/ 2 h 31"/>
                  <a:gd name="T8" fmla="*/ 0 w 9"/>
                  <a:gd name="T9" fmla="*/ 2 h 31"/>
                </a:gdLst>
                <a:ahLst/>
                <a:cxnLst>
                  <a:cxn ang="0">
                    <a:pos x="T0" y="T1"/>
                  </a:cxn>
                  <a:cxn ang="0">
                    <a:pos x="T2" y="T3"/>
                  </a:cxn>
                  <a:cxn ang="0">
                    <a:pos x="T4" y="T5"/>
                  </a:cxn>
                  <a:cxn ang="0">
                    <a:pos x="T6" y="T7"/>
                  </a:cxn>
                  <a:cxn ang="0">
                    <a:pos x="T8" y="T9"/>
                  </a:cxn>
                </a:cxnLst>
                <a:rect l="0" t="0" r="r" b="b"/>
                <a:pathLst>
                  <a:path w="9" h="31">
                    <a:moveTo>
                      <a:pt x="0" y="2"/>
                    </a:moveTo>
                    <a:lnTo>
                      <a:pt x="8" y="0"/>
                    </a:lnTo>
                    <a:lnTo>
                      <a:pt x="9" y="31"/>
                    </a:lnTo>
                    <a:lnTo>
                      <a:pt x="0" y="2"/>
                    </a:lnTo>
                    <a:lnTo>
                      <a:pt x="0" y="2"/>
                    </a:lnTo>
                    <a:close/>
                  </a:path>
                </a:pathLst>
              </a:custGeom>
              <a:solidFill>
                <a:srgbClr val="A5A4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9" name="iSļîḑé">
                <a:extLst>
                  <a:ext uri="{FF2B5EF4-FFF2-40B4-BE49-F238E27FC236}">
                    <a16:creationId xmlns:a16="http://schemas.microsoft.com/office/drawing/2014/main" xmlns="" id="{42DB37A1-8DC9-41D9-833C-45C64A0CDB49}"/>
                  </a:ext>
                </a:extLst>
              </p:cNvPr>
              <p:cNvSpPr/>
              <p:nvPr/>
            </p:nvSpPr>
            <p:spPr bwMode="auto">
              <a:xfrm>
                <a:off x="5833" y="1646"/>
                <a:ext cx="5" cy="9"/>
              </a:xfrm>
              <a:custGeom>
                <a:avLst/>
                <a:gdLst>
                  <a:gd name="T0" fmla="*/ 0 w 5"/>
                  <a:gd name="T1" fmla="*/ 1 h 9"/>
                  <a:gd name="T2" fmla="*/ 2 w 5"/>
                  <a:gd name="T3" fmla="*/ 9 h 9"/>
                  <a:gd name="T4" fmla="*/ 5 w 5"/>
                  <a:gd name="T5" fmla="*/ 8 h 9"/>
                  <a:gd name="T6" fmla="*/ 3 w 5"/>
                  <a:gd name="T7" fmla="*/ 0 h 9"/>
                  <a:gd name="T8" fmla="*/ 0 w 5"/>
                  <a:gd name="T9" fmla="*/ 1 h 9"/>
                  <a:gd name="T10" fmla="*/ 0 w 5"/>
                  <a:gd name="T11" fmla="*/ 1 h 9"/>
                </a:gdLst>
                <a:ahLst/>
                <a:cxnLst>
                  <a:cxn ang="0">
                    <a:pos x="T0" y="T1"/>
                  </a:cxn>
                  <a:cxn ang="0">
                    <a:pos x="T2" y="T3"/>
                  </a:cxn>
                  <a:cxn ang="0">
                    <a:pos x="T4" y="T5"/>
                  </a:cxn>
                  <a:cxn ang="0">
                    <a:pos x="T6" y="T7"/>
                  </a:cxn>
                  <a:cxn ang="0">
                    <a:pos x="T8" y="T9"/>
                  </a:cxn>
                  <a:cxn ang="0">
                    <a:pos x="T10" y="T11"/>
                  </a:cxn>
                </a:cxnLst>
                <a:rect l="0" t="0" r="r" b="b"/>
                <a:pathLst>
                  <a:path w="5" h="9">
                    <a:moveTo>
                      <a:pt x="0" y="1"/>
                    </a:moveTo>
                    <a:lnTo>
                      <a:pt x="2" y="9"/>
                    </a:lnTo>
                    <a:lnTo>
                      <a:pt x="5" y="8"/>
                    </a:lnTo>
                    <a:lnTo>
                      <a:pt x="3" y="0"/>
                    </a:lnTo>
                    <a:lnTo>
                      <a:pt x="0" y="1"/>
                    </a:lnTo>
                    <a:lnTo>
                      <a:pt x="0" y="1"/>
                    </a:lnTo>
                    <a:close/>
                  </a:path>
                </a:pathLst>
              </a:custGeom>
              <a:solidFill>
                <a:srgbClr val="304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0" name="ïSḻídè">
                <a:extLst>
                  <a:ext uri="{FF2B5EF4-FFF2-40B4-BE49-F238E27FC236}">
                    <a16:creationId xmlns:a16="http://schemas.microsoft.com/office/drawing/2014/main" xmlns="" id="{BA874B08-19E5-442C-A47C-9FB848DCFEF6}"/>
                  </a:ext>
                </a:extLst>
              </p:cNvPr>
              <p:cNvSpPr/>
              <p:nvPr/>
            </p:nvSpPr>
            <p:spPr bwMode="auto">
              <a:xfrm>
                <a:off x="5758" y="1648"/>
                <a:ext cx="71" cy="10"/>
              </a:xfrm>
              <a:custGeom>
                <a:avLst/>
                <a:gdLst>
                  <a:gd name="T0" fmla="*/ 75 w 163"/>
                  <a:gd name="T1" fmla="*/ 24 h 24"/>
                  <a:gd name="T2" fmla="*/ 0 w 163"/>
                  <a:gd name="T3" fmla="*/ 16 h 24"/>
                  <a:gd name="T4" fmla="*/ 3 w 163"/>
                  <a:gd name="T5" fmla="*/ 3 h 24"/>
                  <a:gd name="T6" fmla="*/ 160 w 163"/>
                  <a:gd name="T7" fmla="*/ 0 h 24"/>
                  <a:gd name="T8" fmla="*/ 163 w 163"/>
                  <a:gd name="T9" fmla="*/ 13 h 24"/>
                  <a:gd name="T10" fmla="*/ 75 w 163"/>
                  <a:gd name="T11" fmla="*/ 24 h 24"/>
                </a:gdLst>
                <a:ahLst/>
                <a:cxnLst>
                  <a:cxn ang="0">
                    <a:pos x="T0" y="T1"/>
                  </a:cxn>
                  <a:cxn ang="0">
                    <a:pos x="T2" y="T3"/>
                  </a:cxn>
                  <a:cxn ang="0">
                    <a:pos x="T4" y="T5"/>
                  </a:cxn>
                  <a:cxn ang="0">
                    <a:pos x="T6" y="T7"/>
                  </a:cxn>
                  <a:cxn ang="0">
                    <a:pos x="T8" y="T9"/>
                  </a:cxn>
                  <a:cxn ang="0">
                    <a:pos x="T10" y="T11"/>
                  </a:cxn>
                </a:cxnLst>
                <a:rect l="0" t="0" r="r" b="b"/>
                <a:pathLst>
                  <a:path w="163" h="24">
                    <a:moveTo>
                      <a:pt x="75" y="24"/>
                    </a:moveTo>
                    <a:cubicBezTo>
                      <a:pt x="50" y="24"/>
                      <a:pt x="25" y="22"/>
                      <a:pt x="0" y="16"/>
                    </a:cubicBezTo>
                    <a:cubicBezTo>
                      <a:pt x="3" y="3"/>
                      <a:pt x="3" y="3"/>
                      <a:pt x="3" y="3"/>
                    </a:cubicBezTo>
                    <a:cubicBezTo>
                      <a:pt x="54" y="14"/>
                      <a:pt x="109" y="13"/>
                      <a:pt x="160" y="0"/>
                    </a:cubicBezTo>
                    <a:cubicBezTo>
                      <a:pt x="163" y="13"/>
                      <a:pt x="163" y="13"/>
                      <a:pt x="163" y="13"/>
                    </a:cubicBezTo>
                    <a:cubicBezTo>
                      <a:pt x="135" y="20"/>
                      <a:pt x="105" y="24"/>
                      <a:pt x="75" y="24"/>
                    </a:cubicBezTo>
                    <a:close/>
                  </a:path>
                </a:pathLst>
              </a:custGeom>
              <a:solidFill>
                <a:srgbClr val="304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1" name="îṩļíḑê">
                <a:extLst>
                  <a:ext uri="{FF2B5EF4-FFF2-40B4-BE49-F238E27FC236}">
                    <a16:creationId xmlns:a16="http://schemas.microsoft.com/office/drawing/2014/main" xmlns="" id="{667E8BB2-4EDC-49A5-93FB-229D68FE9BAA}"/>
                  </a:ext>
                </a:extLst>
              </p:cNvPr>
              <p:cNvSpPr/>
              <p:nvPr/>
            </p:nvSpPr>
            <p:spPr bwMode="auto">
              <a:xfrm>
                <a:off x="5896" y="1704"/>
                <a:ext cx="15" cy="26"/>
              </a:xfrm>
              <a:custGeom>
                <a:avLst/>
                <a:gdLst>
                  <a:gd name="T0" fmla="*/ 15 w 15"/>
                  <a:gd name="T1" fmla="*/ 26 h 26"/>
                  <a:gd name="T2" fmla="*/ 8 w 15"/>
                  <a:gd name="T3" fmla="*/ 14 h 26"/>
                  <a:gd name="T4" fmla="*/ 0 w 15"/>
                  <a:gd name="T5" fmla="*/ 4 h 26"/>
                  <a:gd name="T6" fmla="*/ 7 w 15"/>
                  <a:gd name="T7" fmla="*/ 1 h 26"/>
                  <a:gd name="T8" fmla="*/ 14 w 15"/>
                  <a:gd name="T9" fmla="*/ 0 h 26"/>
                  <a:gd name="T10" fmla="*/ 15 w 15"/>
                  <a:gd name="T11" fmla="*/ 26 h 26"/>
                </a:gdLst>
                <a:ahLst/>
                <a:cxnLst>
                  <a:cxn ang="0">
                    <a:pos x="T0" y="T1"/>
                  </a:cxn>
                  <a:cxn ang="0">
                    <a:pos x="T2" y="T3"/>
                  </a:cxn>
                  <a:cxn ang="0">
                    <a:pos x="T4" y="T5"/>
                  </a:cxn>
                  <a:cxn ang="0">
                    <a:pos x="T6" y="T7"/>
                  </a:cxn>
                  <a:cxn ang="0">
                    <a:pos x="T8" y="T9"/>
                  </a:cxn>
                  <a:cxn ang="0">
                    <a:pos x="T10" y="T11"/>
                  </a:cxn>
                </a:cxnLst>
                <a:rect l="0" t="0" r="r" b="b"/>
                <a:pathLst>
                  <a:path w="15" h="26">
                    <a:moveTo>
                      <a:pt x="15" y="26"/>
                    </a:moveTo>
                    <a:lnTo>
                      <a:pt x="8" y="14"/>
                    </a:lnTo>
                    <a:lnTo>
                      <a:pt x="0" y="4"/>
                    </a:lnTo>
                    <a:lnTo>
                      <a:pt x="7" y="1"/>
                    </a:lnTo>
                    <a:lnTo>
                      <a:pt x="14" y="0"/>
                    </a:lnTo>
                    <a:lnTo>
                      <a:pt x="15" y="26"/>
                    </a:lnTo>
                    <a:close/>
                  </a:path>
                </a:pathLst>
              </a:custGeom>
              <a:solidFill>
                <a:srgbClr val="E6E8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2" name="işļîďè">
                <a:extLst>
                  <a:ext uri="{FF2B5EF4-FFF2-40B4-BE49-F238E27FC236}">
                    <a16:creationId xmlns:a16="http://schemas.microsoft.com/office/drawing/2014/main" xmlns="" id="{FEA91FFB-4B80-461E-BA89-B2760405AE61}"/>
                  </a:ext>
                </a:extLst>
              </p:cNvPr>
              <p:cNvSpPr/>
              <p:nvPr/>
            </p:nvSpPr>
            <p:spPr bwMode="auto">
              <a:xfrm>
                <a:off x="5896" y="1704"/>
                <a:ext cx="15" cy="26"/>
              </a:xfrm>
              <a:custGeom>
                <a:avLst/>
                <a:gdLst>
                  <a:gd name="T0" fmla="*/ 15 w 15"/>
                  <a:gd name="T1" fmla="*/ 26 h 26"/>
                  <a:gd name="T2" fmla="*/ 8 w 15"/>
                  <a:gd name="T3" fmla="*/ 14 h 26"/>
                  <a:gd name="T4" fmla="*/ 0 w 15"/>
                  <a:gd name="T5" fmla="*/ 4 h 26"/>
                  <a:gd name="T6" fmla="*/ 7 w 15"/>
                  <a:gd name="T7" fmla="*/ 1 h 26"/>
                  <a:gd name="T8" fmla="*/ 14 w 15"/>
                  <a:gd name="T9" fmla="*/ 0 h 26"/>
                  <a:gd name="T10" fmla="*/ 15 w 15"/>
                  <a:gd name="T11" fmla="*/ 26 h 26"/>
                </a:gdLst>
                <a:ahLst/>
                <a:cxnLst>
                  <a:cxn ang="0">
                    <a:pos x="T0" y="T1"/>
                  </a:cxn>
                  <a:cxn ang="0">
                    <a:pos x="T2" y="T3"/>
                  </a:cxn>
                  <a:cxn ang="0">
                    <a:pos x="T4" y="T5"/>
                  </a:cxn>
                  <a:cxn ang="0">
                    <a:pos x="T6" y="T7"/>
                  </a:cxn>
                  <a:cxn ang="0">
                    <a:pos x="T8" y="T9"/>
                  </a:cxn>
                  <a:cxn ang="0">
                    <a:pos x="T10" y="T11"/>
                  </a:cxn>
                </a:cxnLst>
                <a:rect l="0" t="0" r="r" b="b"/>
                <a:pathLst>
                  <a:path w="15" h="26">
                    <a:moveTo>
                      <a:pt x="15" y="26"/>
                    </a:moveTo>
                    <a:lnTo>
                      <a:pt x="8" y="14"/>
                    </a:lnTo>
                    <a:lnTo>
                      <a:pt x="0" y="4"/>
                    </a:lnTo>
                    <a:lnTo>
                      <a:pt x="7" y="1"/>
                    </a:lnTo>
                    <a:lnTo>
                      <a:pt x="14" y="0"/>
                    </a:lnTo>
                    <a:lnTo>
                      <a:pt x="15"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3" name="îṥľídè">
                <a:extLst>
                  <a:ext uri="{FF2B5EF4-FFF2-40B4-BE49-F238E27FC236}">
                    <a16:creationId xmlns:a16="http://schemas.microsoft.com/office/drawing/2014/main" xmlns="" id="{7512474B-7E30-42B7-ADBD-19E2C073FE89}"/>
                  </a:ext>
                </a:extLst>
              </p:cNvPr>
              <p:cNvSpPr/>
              <p:nvPr/>
            </p:nvSpPr>
            <p:spPr bwMode="auto">
              <a:xfrm>
                <a:off x="5912" y="1710"/>
                <a:ext cx="4" cy="7"/>
              </a:xfrm>
              <a:custGeom>
                <a:avLst/>
                <a:gdLst>
                  <a:gd name="T0" fmla="*/ 4 w 4"/>
                  <a:gd name="T1" fmla="*/ 7 h 7"/>
                  <a:gd name="T2" fmla="*/ 0 w 4"/>
                  <a:gd name="T3" fmla="*/ 2 h 7"/>
                  <a:gd name="T4" fmla="*/ 3 w 4"/>
                  <a:gd name="T5" fmla="*/ 0 h 7"/>
                  <a:gd name="T6" fmla="*/ 4 w 4"/>
                  <a:gd name="T7" fmla="*/ 7 h 7"/>
                  <a:gd name="T8" fmla="*/ 4 w 4"/>
                  <a:gd name="T9" fmla="*/ 7 h 7"/>
                </a:gdLst>
                <a:ahLst/>
                <a:cxnLst>
                  <a:cxn ang="0">
                    <a:pos x="T0" y="T1"/>
                  </a:cxn>
                  <a:cxn ang="0">
                    <a:pos x="T2" y="T3"/>
                  </a:cxn>
                  <a:cxn ang="0">
                    <a:pos x="T4" y="T5"/>
                  </a:cxn>
                  <a:cxn ang="0">
                    <a:pos x="T6" y="T7"/>
                  </a:cxn>
                  <a:cxn ang="0">
                    <a:pos x="T8" y="T9"/>
                  </a:cxn>
                </a:cxnLst>
                <a:rect l="0" t="0" r="r" b="b"/>
                <a:pathLst>
                  <a:path w="4" h="7">
                    <a:moveTo>
                      <a:pt x="4" y="7"/>
                    </a:moveTo>
                    <a:lnTo>
                      <a:pt x="0" y="2"/>
                    </a:lnTo>
                    <a:lnTo>
                      <a:pt x="3" y="0"/>
                    </a:lnTo>
                    <a:lnTo>
                      <a:pt x="4" y="7"/>
                    </a:lnTo>
                    <a:lnTo>
                      <a:pt x="4" y="7"/>
                    </a:lnTo>
                    <a:close/>
                  </a:path>
                </a:pathLst>
              </a:custGeom>
              <a:solidFill>
                <a:srgbClr val="474D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4" name="iṣḻíḋé">
                <a:extLst>
                  <a:ext uri="{FF2B5EF4-FFF2-40B4-BE49-F238E27FC236}">
                    <a16:creationId xmlns:a16="http://schemas.microsoft.com/office/drawing/2014/main" xmlns="" id="{6E3DAAA8-E2DD-473F-9FDA-1480BDA4278B}"/>
                  </a:ext>
                </a:extLst>
              </p:cNvPr>
              <p:cNvSpPr/>
              <p:nvPr/>
            </p:nvSpPr>
            <p:spPr bwMode="auto">
              <a:xfrm>
                <a:off x="5884" y="1670"/>
                <a:ext cx="26" cy="38"/>
              </a:xfrm>
              <a:custGeom>
                <a:avLst/>
                <a:gdLst>
                  <a:gd name="T0" fmla="*/ 12 w 26"/>
                  <a:gd name="T1" fmla="*/ 38 h 38"/>
                  <a:gd name="T2" fmla="*/ 0 w 26"/>
                  <a:gd name="T3" fmla="*/ 0 h 38"/>
                  <a:gd name="T4" fmla="*/ 4 w 26"/>
                  <a:gd name="T5" fmla="*/ 0 h 38"/>
                  <a:gd name="T6" fmla="*/ 4 w 26"/>
                  <a:gd name="T7" fmla="*/ 0 h 38"/>
                  <a:gd name="T8" fmla="*/ 7 w 26"/>
                  <a:gd name="T9" fmla="*/ 0 h 38"/>
                  <a:gd name="T10" fmla="*/ 7 w 26"/>
                  <a:gd name="T11" fmla="*/ 0 h 38"/>
                  <a:gd name="T12" fmla="*/ 12 w 26"/>
                  <a:gd name="T13" fmla="*/ 0 h 38"/>
                  <a:gd name="T14" fmla="*/ 12 w 26"/>
                  <a:gd name="T15" fmla="*/ 0 h 38"/>
                  <a:gd name="T16" fmla="*/ 15 w 26"/>
                  <a:gd name="T17" fmla="*/ 0 h 38"/>
                  <a:gd name="T18" fmla="*/ 15 w 26"/>
                  <a:gd name="T19" fmla="*/ 0 h 38"/>
                  <a:gd name="T20" fmla="*/ 15 w 26"/>
                  <a:gd name="T21" fmla="*/ 0 h 38"/>
                  <a:gd name="T22" fmla="*/ 26 w 26"/>
                  <a:gd name="T23" fmla="*/ 34 h 38"/>
                  <a:gd name="T24" fmla="*/ 12 w 26"/>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8">
                    <a:moveTo>
                      <a:pt x="12" y="38"/>
                    </a:moveTo>
                    <a:lnTo>
                      <a:pt x="0" y="0"/>
                    </a:lnTo>
                    <a:lnTo>
                      <a:pt x="4" y="0"/>
                    </a:lnTo>
                    <a:lnTo>
                      <a:pt x="4" y="0"/>
                    </a:lnTo>
                    <a:lnTo>
                      <a:pt x="7" y="0"/>
                    </a:lnTo>
                    <a:lnTo>
                      <a:pt x="7" y="0"/>
                    </a:lnTo>
                    <a:lnTo>
                      <a:pt x="12" y="0"/>
                    </a:lnTo>
                    <a:lnTo>
                      <a:pt x="12" y="0"/>
                    </a:lnTo>
                    <a:lnTo>
                      <a:pt x="15" y="0"/>
                    </a:lnTo>
                    <a:lnTo>
                      <a:pt x="15" y="0"/>
                    </a:lnTo>
                    <a:lnTo>
                      <a:pt x="15" y="0"/>
                    </a:lnTo>
                    <a:lnTo>
                      <a:pt x="26" y="34"/>
                    </a:lnTo>
                    <a:lnTo>
                      <a:pt x="12" y="38"/>
                    </a:lnTo>
                    <a:close/>
                  </a:path>
                </a:pathLst>
              </a:custGeom>
              <a:solidFill>
                <a:srgbClr val="E6E8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5" name="ï$liďè">
                <a:extLst>
                  <a:ext uri="{FF2B5EF4-FFF2-40B4-BE49-F238E27FC236}">
                    <a16:creationId xmlns:a16="http://schemas.microsoft.com/office/drawing/2014/main" xmlns="" id="{345A3F78-1D1A-4197-AD21-F4B997F9E2E2}"/>
                  </a:ext>
                </a:extLst>
              </p:cNvPr>
              <p:cNvSpPr/>
              <p:nvPr/>
            </p:nvSpPr>
            <p:spPr bwMode="auto">
              <a:xfrm>
                <a:off x="5884" y="1670"/>
                <a:ext cx="26" cy="38"/>
              </a:xfrm>
              <a:custGeom>
                <a:avLst/>
                <a:gdLst>
                  <a:gd name="T0" fmla="*/ 12 w 26"/>
                  <a:gd name="T1" fmla="*/ 38 h 38"/>
                  <a:gd name="T2" fmla="*/ 0 w 26"/>
                  <a:gd name="T3" fmla="*/ 0 h 38"/>
                  <a:gd name="T4" fmla="*/ 4 w 26"/>
                  <a:gd name="T5" fmla="*/ 0 h 38"/>
                  <a:gd name="T6" fmla="*/ 4 w 26"/>
                  <a:gd name="T7" fmla="*/ 0 h 38"/>
                  <a:gd name="T8" fmla="*/ 7 w 26"/>
                  <a:gd name="T9" fmla="*/ 0 h 38"/>
                  <a:gd name="T10" fmla="*/ 7 w 26"/>
                  <a:gd name="T11" fmla="*/ 0 h 38"/>
                  <a:gd name="T12" fmla="*/ 12 w 26"/>
                  <a:gd name="T13" fmla="*/ 0 h 38"/>
                  <a:gd name="T14" fmla="*/ 12 w 26"/>
                  <a:gd name="T15" fmla="*/ 0 h 38"/>
                  <a:gd name="T16" fmla="*/ 15 w 26"/>
                  <a:gd name="T17" fmla="*/ 0 h 38"/>
                  <a:gd name="T18" fmla="*/ 15 w 26"/>
                  <a:gd name="T19" fmla="*/ 0 h 38"/>
                  <a:gd name="T20" fmla="*/ 15 w 26"/>
                  <a:gd name="T21" fmla="*/ 0 h 38"/>
                  <a:gd name="T22" fmla="*/ 26 w 26"/>
                  <a:gd name="T23" fmla="*/ 34 h 38"/>
                  <a:gd name="T24" fmla="*/ 12 w 26"/>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8">
                    <a:moveTo>
                      <a:pt x="12" y="38"/>
                    </a:moveTo>
                    <a:lnTo>
                      <a:pt x="0" y="0"/>
                    </a:lnTo>
                    <a:lnTo>
                      <a:pt x="4" y="0"/>
                    </a:lnTo>
                    <a:lnTo>
                      <a:pt x="4" y="0"/>
                    </a:lnTo>
                    <a:lnTo>
                      <a:pt x="7" y="0"/>
                    </a:lnTo>
                    <a:lnTo>
                      <a:pt x="7" y="0"/>
                    </a:lnTo>
                    <a:lnTo>
                      <a:pt x="12" y="0"/>
                    </a:lnTo>
                    <a:lnTo>
                      <a:pt x="12" y="0"/>
                    </a:lnTo>
                    <a:lnTo>
                      <a:pt x="15" y="0"/>
                    </a:lnTo>
                    <a:lnTo>
                      <a:pt x="15" y="0"/>
                    </a:lnTo>
                    <a:lnTo>
                      <a:pt x="15" y="0"/>
                    </a:lnTo>
                    <a:lnTo>
                      <a:pt x="26" y="34"/>
                    </a:lnTo>
                    <a:lnTo>
                      <a:pt x="12"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6" name="ís1íḍê">
                <a:extLst>
                  <a:ext uri="{FF2B5EF4-FFF2-40B4-BE49-F238E27FC236}">
                    <a16:creationId xmlns:a16="http://schemas.microsoft.com/office/drawing/2014/main" xmlns="" id="{3E839126-3146-430C-9894-5F5D10E248A7}"/>
                  </a:ext>
                </a:extLst>
              </p:cNvPr>
              <p:cNvSpPr/>
              <p:nvPr/>
            </p:nvSpPr>
            <p:spPr bwMode="auto">
              <a:xfrm>
                <a:off x="5896" y="1670"/>
                <a:ext cx="3" cy="1"/>
              </a:xfrm>
              <a:prstGeom prst="rect">
                <a:avLst/>
              </a:prstGeom>
              <a:solidFill>
                <a:srgbClr val="4E60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37" name="îśḻîḓè">
                <a:extLst>
                  <a:ext uri="{FF2B5EF4-FFF2-40B4-BE49-F238E27FC236}">
                    <a16:creationId xmlns:a16="http://schemas.microsoft.com/office/drawing/2014/main" xmlns="" id="{60951CFD-28AD-4E30-90B0-727B198159EC}"/>
                  </a:ext>
                </a:extLst>
              </p:cNvPr>
              <p:cNvSpPr/>
              <p:nvPr/>
            </p:nvSpPr>
            <p:spPr bwMode="auto">
              <a:xfrm>
                <a:off x="5896" y="1670"/>
                <a:ext cx="3"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38" name="íṣ1íďe">
                <a:extLst>
                  <a:ext uri="{FF2B5EF4-FFF2-40B4-BE49-F238E27FC236}">
                    <a16:creationId xmlns:a16="http://schemas.microsoft.com/office/drawing/2014/main" xmlns="" id="{7123B026-84E8-444A-B3ED-3DD2A4ADBABC}"/>
                  </a:ext>
                </a:extLst>
              </p:cNvPr>
              <p:cNvSpPr/>
              <p:nvPr/>
            </p:nvSpPr>
            <p:spPr bwMode="auto">
              <a:xfrm>
                <a:off x="5888" y="1670"/>
                <a:ext cx="3" cy="1"/>
              </a:xfrm>
              <a:prstGeom prst="rect">
                <a:avLst/>
              </a:prstGeom>
              <a:solidFill>
                <a:srgbClr val="4E60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39" name="iṩḻîḋè">
                <a:extLst>
                  <a:ext uri="{FF2B5EF4-FFF2-40B4-BE49-F238E27FC236}">
                    <a16:creationId xmlns:a16="http://schemas.microsoft.com/office/drawing/2014/main" xmlns="" id="{9B938A4A-3372-461C-8B0D-334A478C3D5C}"/>
                  </a:ext>
                </a:extLst>
              </p:cNvPr>
              <p:cNvSpPr/>
              <p:nvPr/>
            </p:nvSpPr>
            <p:spPr bwMode="auto">
              <a:xfrm>
                <a:off x="5888" y="1670"/>
                <a:ext cx="3"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40" name="íṡlïḍè">
                <a:extLst>
                  <a:ext uri="{FF2B5EF4-FFF2-40B4-BE49-F238E27FC236}">
                    <a16:creationId xmlns:a16="http://schemas.microsoft.com/office/drawing/2014/main" xmlns="" id="{3B85A3EC-7EDF-482E-9BE5-A892211ABD05}"/>
                  </a:ext>
                </a:extLst>
              </p:cNvPr>
              <p:cNvSpPr/>
              <p:nvPr/>
            </p:nvSpPr>
            <p:spPr bwMode="auto">
              <a:xfrm>
                <a:off x="5856" y="1580"/>
                <a:ext cx="30" cy="53"/>
              </a:xfrm>
              <a:custGeom>
                <a:avLst/>
                <a:gdLst>
                  <a:gd name="T0" fmla="*/ 70 w 70"/>
                  <a:gd name="T1" fmla="*/ 121 h 121"/>
                  <a:gd name="T2" fmla="*/ 37 w 70"/>
                  <a:gd name="T3" fmla="*/ 121 h 121"/>
                  <a:gd name="T4" fmla="*/ 0 w 70"/>
                  <a:gd name="T5" fmla="*/ 11 h 121"/>
                  <a:gd name="T6" fmla="*/ 30 w 70"/>
                  <a:gd name="T7" fmla="*/ 0 h 121"/>
                  <a:gd name="T8" fmla="*/ 70 w 70"/>
                  <a:gd name="T9" fmla="*/ 121 h 121"/>
                </a:gdLst>
                <a:ahLst/>
                <a:cxnLst>
                  <a:cxn ang="0">
                    <a:pos x="T0" y="T1"/>
                  </a:cxn>
                  <a:cxn ang="0">
                    <a:pos x="T2" y="T3"/>
                  </a:cxn>
                  <a:cxn ang="0">
                    <a:pos x="T4" y="T5"/>
                  </a:cxn>
                  <a:cxn ang="0">
                    <a:pos x="T6" y="T7"/>
                  </a:cxn>
                  <a:cxn ang="0">
                    <a:pos x="T8" y="T9"/>
                  </a:cxn>
                </a:cxnLst>
                <a:rect l="0" t="0" r="r" b="b"/>
                <a:pathLst>
                  <a:path w="70" h="121">
                    <a:moveTo>
                      <a:pt x="70" y="121"/>
                    </a:moveTo>
                    <a:cubicBezTo>
                      <a:pt x="37" y="121"/>
                      <a:pt x="37" y="121"/>
                      <a:pt x="37" y="121"/>
                    </a:cubicBezTo>
                    <a:cubicBezTo>
                      <a:pt x="0" y="11"/>
                      <a:pt x="0" y="11"/>
                      <a:pt x="0" y="11"/>
                    </a:cubicBezTo>
                    <a:cubicBezTo>
                      <a:pt x="10" y="6"/>
                      <a:pt x="20" y="2"/>
                      <a:pt x="30" y="0"/>
                    </a:cubicBezTo>
                    <a:cubicBezTo>
                      <a:pt x="70" y="121"/>
                      <a:pt x="70" y="121"/>
                      <a:pt x="70" y="121"/>
                    </a:cubicBezTo>
                  </a:path>
                </a:pathLst>
              </a:custGeom>
              <a:solidFill>
                <a:srgbClr val="E6E8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1" name="îş1iḋê">
                <a:extLst>
                  <a:ext uri="{FF2B5EF4-FFF2-40B4-BE49-F238E27FC236}">
                    <a16:creationId xmlns:a16="http://schemas.microsoft.com/office/drawing/2014/main" xmlns="" id="{F3C49870-AF96-4DC9-A6E3-359DF1D4083C}"/>
                  </a:ext>
                </a:extLst>
              </p:cNvPr>
              <p:cNvSpPr/>
              <p:nvPr/>
            </p:nvSpPr>
            <p:spPr bwMode="auto">
              <a:xfrm>
                <a:off x="5872" y="1633"/>
                <a:ext cx="23" cy="27"/>
              </a:xfrm>
              <a:custGeom>
                <a:avLst/>
                <a:gdLst>
                  <a:gd name="T0" fmla="*/ 23 w 23"/>
                  <a:gd name="T1" fmla="*/ 27 h 27"/>
                  <a:gd name="T2" fmla="*/ 11 w 23"/>
                  <a:gd name="T3" fmla="*/ 27 h 27"/>
                  <a:gd name="T4" fmla="*/ 11 w 23"/>
                  <a:gd name="T5" fmla="*/ 25 h 27"/>
                  <a:gd name="T6" fmla="*/ 8 w 23"/>
                  <a:gd name="T7" fmla="*/ 25 h 27"/>
                  <a:gd name="T8" fmla="*/ 8 w 23"/>
                  <a:gd name="T9" fmla="*/ 26 h 27"/>
                  <a:gd name="T10" fmla="*/ 0 w 23"/>
                  <a:gd name="T11" fmla="*/ 0 h 27"/>
                  <a:gd name="T12" fmla="*/ 14 w 23"/>
                  <a:gd name="T13" fmla="*/ 0 h 27"/>
                  <a:gd name="T14" fmla="*/ 23 w 23"/>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7">
                    <a:moveTo>
                      <a:pt x="23" y="27"/>
                    </a:moveTo>
                    <a:lnTo>
                      <a:pt x="11" y="27"/>
                    </a:lnTo>
                    <a:lnTo>
                      <a:pt x="11" y="25"/>
                    </a:lnTo>
                    <a:lnTo>
                      <a:pt x="8" y="25"/>
                    </a:lnTo>
                    <a:lnTo>
                      <a:pt x="8" y="26"/>
                    </a:lnTo>
                    <a:lnTo>
                      <a:pt x="0" y="0"/>
                    </a:lnTo>
                    <a:lnTo>
                      <a:pt x="14" y="0"/>
                    </a:lnTo>
                    <a:lnTo>
                      <a:pt x="23" y="27"/>
                    </a:lnTo>
                    <a:close/>
                  </a:path>
                </a:pathLst>
              </a:custGeom>
              <a:solidFill>
                <a:srgbClr val="5BAB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2" name="íṡ1îḓê">
                <a:extLst>
                  <a:ext uri="{FF2B5EF4-FFF2-40B4-BE49-F238E27FC236}">
                    <a16:creationId xmlns:a16="http://schemas.microsoft.com/office/drawing/2014/main" xmlns="" id="{C4E90EA4-784C-40C4-BBC6-7DA4ABE0FCF9}"/>
                  </a:ext>
                </a:extLst>
              </p:cNvPr>
              <p:cNvSpPr/>
              <p:nvPr/>
            </p:nvSpPr>
            <p:spPr bwMode="auto">
              <a:xfrm>
                <a:off x="5872" y="1633"/>
                <a:ext cx="23" cy="27"/>
              </a:xfrm>
              <a:custGeom>
                <a:avLst/>
                <a:gdLst>
                  <a:gd name="T0" fmla="*/ 23 w 23"/>
                  <a:gd name="T1" fmla="*/ 27 h 27"/>
                  <a:gd name="T2" fmla="*/ 11 w 23"/>
                  <a:gd name="T3" fmla="*/ 27 h 27"/>
                  <a:gd name="T4" fmla="*/ 11 w 23"/>
                  <a:gd name="T5" fmla="*/ 25 h 27"/>
                  <a:gd name="T6" fmla="*/ 8 w 23"/>
                  <a:gd name="T7" fmla="*/ 25 h 27"/>
                  <a:gd name="T8" fmla="*/ 8 w 23"/>
                  <a:gd name="T9" fmla="*/ 26 h 27"/>
                  <a:gd name="T10" fmla="*/ 0 w 23"/>
                  <a:gd name="T11" fmla="*/ 0 h 27"/>
                  <a:gd name="T12" fmla="*/ 14 w 23"/>
                  <a:gd name="T13" fmla="*/ 0 h 27"/>
                  <a:gd name="T14" fmla="*/ 23 w 23"/>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7">
                    <a:moveTo>
                      <a:pt x="23" y="27"/>
                    </a:moveTo>
                    <a:lnTo>
                      <a:pt x="11" y="27"/>
                    </a:lnTo>
                    <a:lnTo>
                      <a:pt x="11" y="25"/>
                    </a:lnTo>
                    <a:lnTo>
                      <a:pt x="8" y="25"/>
                    </a:lnTo>
                    <a:lnTo>
                      <a:pt x="8" y="26"/>
                    </a:lnTo>
                    <a:lnTo>
                      <a:pt x="0" y="0"/>
                    </a:lnTo>
                    <a:lnTo>
                      <a:pt x="14" y="0"/>
                    </a:lnTo>
                    <a:lnTo>
                      <a:pt x="23"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3" name="îṩḻîďé">
                <a:extLst>
                  <a:ext uri="{FF2B5EF4-FFF2-40B4-BE49-F238E27FC236}">
                    <a16:creationId xmlns:a16="http://schemas.microsoft.com/office/drawing/2014/main" xmlns="" id="{D975D58B-41AC-45C5-92B2-873696828165}"/>
                  </a:ext>
                </a:extLst>
              </p:cNvPr>
              <p:cNvSpPr/>
              <p:nvPr/>
            </p:nvSpPr>
            <p:spPr bwMode="auto">
              <a:xfrm>
                <a:off x="5880" y="1658"/>
                <a:ext cx="3" cy="2"/>
              </a:xfrm>
              <a:custGeom>
                <a:avLst/>
                <a:gdLst>
                  <a:gd name="T0" fmla="*/ 3 w 3"/>
                  <a:gd name="T1" fmla="*/ 2 h 2"/>
                  <a:gd name="T2" fmla="*/ 1 w 3"/>
                  <a:gd name="T3" fmla="*/ 2 h 2"/>
                  <a:gd name="T4" fmla="*/ 0 w 3"/>
                  <a:gd name="T5" fmla="*/ 1 h 2"/>
                  <a:gd name="T6" fmla="*/ 0 w 3"/>
                  <a:gd name="T7" fmla="*/ 0 h 2"/>
                  <a:gd name="T8" fmla="*/ 3 w 3"/>
                  <a:gd name="T9" fmla="*/ 0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1" y="2"/>
                    </a:lnTo>
                    <a:lnTo>
                      <a:pt x="0" y="1"/>
                    </a:lnTo>
                    <a:lnTo>
                      <a:pt x="0" y="0"/>
                    </a:lnTo>
                    <a:lnTo>
                      <a:pt x="3" y="0"/>
                    </a:lnTo>
                    <a:lnTo>
                      <a:pt x="3" y="2"/>
                    </a:lnTo>
                    <a:close/>
                  </a:path>
                </a:pathLst>
              </a:custGeom>
              <a:solidFill>
                <a:srgbClr val="4E60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4" name="íṣlidè">
                <a:extLst>
                  <a:ext uri="{FF2B5EF4-FFF2-40B4-BE49-F238E27FC236}">
                    <a16:creationId xmlns:a16="http://schemas.microsoft.com/office/drawing/2014/main" xmlns="" id="{0EFD26B5-FCD0-4021-9631-8777AA6542A5}"/>
                  </a:ext>
                </a:extLst>
              </p:cNvPr>
              <p:cNvSpPr/>
              <p:nvPr/>
            </p:nvSpPr>
            <p:spPr bwMode="auto">
              <a:xfrm>
                <a:off x="5880" y="1658"/>
                <a:ext cx="3" cy="2"/>
              </a:xfrm>
              <a:custGeom>
                <a:avLst/>
                <a:gdLst>
                  <a:gd name="T0" fmla="*/ 3 w 3"/>
                  <a:gd name="T1" fmla="*/ 2 h 2"/>
                  <a:gd name="T2" fmla="*/ 1 w 3"/>
                  <a:gd name="T3" fmla="*/ 2 h 2"/>
                  <a:gd name="T4" fmla="*/ 0 w 3"/>
                  <a:gd name="T5" fmla="*/ 1 h 2"/>
                  <a:gd name="T6" fmla="*/ 0 w 3"/>
                  <a:gd name="T7" fmla="*/ 0 h 2"/>
                  <a:gd name="T8" fmla="*/ 3 w 3"/>
                  <a:gd name="T9" fmla="*/ 0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1" y="2"/>
                    </a:lnTo>
                    <a:lnTo>
                      <a:pt x="0" y="1"/>
                    </a:lnTo>
                    <a:lnTo>
                      <a:pt x="0" y="0"/>
                    </a:lnTo>
                    <a:lnTo>
                      <a:pt x="3" y="0"/>
                    </a:lnTo>
                    <a:lnTo>
                      <a:pt x="3"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5" name="íŝḷîďe">
                <a:extLst>
                  <a:ext uri="{FF2B5EF4-FFF2-40B4-BE49-F238E27FC236}">
                    <a16:creationId xmlns:a16="http://schemas.microsoft.com/office/drawing/2014/main" xmlns="" id="{52A8A02B-3E98-405F-B5B2-FEC475C12949}"/>
                  </a:ext>
                </a:extLst>
              </p:cNvPr>
              <p:cNvSpPr/>
              <p:nvPr/>
            </p:nvSpPr>
            <p:spPr bwMode="auto">
              <a:xfrm>
                <a:off x="5845" y="1547"/>
                <a:ext cx="15" cy="11"/>
              </a:xfrm>
              <a:custGeom>
                <a:avLst/>
                <a:gdLst>
                  <a:gd name="T0" fmla="*/ 6 w 35"/>
                  <a:gd name="T1" fmla="*/ 26 h 26"/>
                  <a:gd name="T2" fmla="*/ 0 w 35"/>
                  <a:gd name="T3" fmla="*/ 10 h 26"/>
                  <a:gd name="T4" fmla="*/ 15 w 35"/>
                  <a:gd name="T5" fmla="*/ 5 h 26"/>
                  <a:gd name="T6" fmla="*/ 30 w 35"/>
                  <a:gd name="T7" fmla="*/ 0 h 26"/>
                  <a:gd name="T8" fmla="*/ 35 w 35"/>
                  <a:gd name="T9" fmla="*/ 16 h 26"/>
                  <a:gd name="T10" fmla="*/ 6 w 35"/>
                  <a:gd name="T11" fmla="*/ 26 h 26"/>
                </a:gdLst>
                <a:ahLst/>
                <a:cxnLst>
                  <a:cxn ang="0">
                    <a:pos x="T0" y="T1"/>
                  </a:cxn>
                  <a:cxn ang="0">
                    <a:pos x="T2" y="T3"/>
                  </a:cxn>
                  <a:cxn ang="0">
                    <a:pos x="T4" y="T5"/>
                  </a:cxn>
                  <a:cxn ang="0">
                    <a:pos x="T6" y="T7"/>
                  </a:cxn>
                  <a:cxn ang="0">
                    <a:pos x="T8" y="T9"/>
                  </a:cxn>
                  <a:cxn ang="0">
                    <a:pos x="T10" y="T11"/>
                  </a:cxn>
                </a:cxnLst>
                <a:rect l="0" t="0" r="r" b="b"/>
                <a:pathLst>
                  <a:path w="35" h="26">
                    <a:moveTo>
                      <a:pt x="6" y="26"/>
                    </a:moveTo>
                    <a:cubicBezTo>
                      <a:pt x="0" y="10"/>
                      <a:pt x="0" y="10"/>
                      <a:pt x="0" y="10"/>
                    </a:cubicBezTo>
                    <a:cubicBezTo>
                      <a:pt x="15" y="5"/>
                      <a:pt x="15" y="5"/>
                      <a:pt x="15" y="5"/>
                    </a:cubicBezTo>
                    <a:cubicBezTo>
                      <a:pt x="30" y="0"/>
                      <a:pt x="30" y="0"/>
                      <a:pt x="30" y="0"/>
                    </a:cubicBezTo>
                    <a:cubicBezTo>
                      <a:pt x="35" y="16"/>
                      <a:pt x="35" y="16"/>
                      <a:pt x="35" y="16"/>
                    </a:cubicBezTo>
                    <a:cubicBezTo>
                      <a:pt x="25" y="18"/>
                      <a:pt x="15" y="22"/>
                      <a:pt x="6" y="26"/>
                    </a:cubicBezTo>
                  </a:path>
                </a:pathLst>
              </a:custGeom>
              <a:solidFill>
                <a:srgbClr val="E6E8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6" name="îṣḷídê">
                <a:extLst>
                  <a:ext uri="{FF2B5EF4-FFF2-40B4-BE49-F238E27FC236}">
                    <a16:creationId xmlns:a16="http://schemas.microsoft.com/office/drawing/2014/main" xmlns="" id="{B8671D6D-E394-4B32-B3A6-E4D8596001B1}"/>
                  </a:ext>
                </a:extLst>
              </p:cNvPr>
              <p:cNvSpPr/>
              <p:nvPr/>
            </p:nvSpPr>
            <p:spPr bwMode="auto">
              <a:xfrm>
                <a:off x="5847" y="1554"/>
                <a:ext cx="22" cy="31"/>
              </a:xfrm>
              <a:custGeom>
                <a:avLst/>
                <a:gdLst>
                  <a:gd name="T0" fmla="*/ 19 w 49"/>
                  <a:gd name="T1" fmla="*/ 70 h 70"/>
                  <a:gd name="T2" fmla="*/ 9 w 49"/>
                  <a:gd name="T3" fmla="*/ 39 h 70"/>
                  <a:gd name="T4" fmla="*/ 7 w 49"/>
                  <a:gd name="T5" fmla="*/ 33 h 70"/>
                  <a:gd name="T6" fmla="*/ 7 w 49"/>
                  <a:gd name="T7" fmla="*/ 33 h 70"/>
                  <a:gd name="T8" fmla="*/ 0 w 49"/>
                  <a:gd name="T9" fmla="*/ 10 h 70"/>
                  <a:gd name="T10" fmla="*/ 29 w 49"/>
                  <a:gd name="T11" fmla="*/ 0 h 70"/>
                  <a:gd name="T12" fmla="*/ 49 w 49"/>
                  <a:gd name="T13" fmla="*/ 59 h 70"/>
                  <a:gd name="T14" fmla="*/ 19 w 49"/>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0">
                    <a:moveTo>
                      <a:pt x="19" y="70"/>
                    </a:moveTo>
                    <a:cubicBezTo>
                      <a:pt x="9" y="39"/>
                      <a:pt x="9" y="39"/>
                      <a:pt x="9" y="39"/>
                    </a:cubicBezTo>
                    <a:cubicBezTo>
                      <a:pt x="7" y="33"/>
                      <a:pt x="7" y="33"/>
                      <a:pt x="7" y="33"/>
                    </a:cubicBezTo>
                    <a:cubicBezTo>
                      <a:pt x="7" y="33"/>
                      <a:pt x="7" y="33"/>
                      <a:pt x="7" y="33"/>
                    </a:cubicBezTo>
                    <a:cubicBezTo>
                      <a:pt x="0" y="10"/>
                      <a:pt x="0" y="10"/>
                      <a:pt x="0" y="10"/>
                    </a:cubicBezTo>
                    <a:cubicBezTo>
                      <a:pt x="9" y="6"/>
                      <a:pt x="19" y="2"/>
                      <a:pt x="29" y="0"/>
                    </a:cubicBezTo>
                    <a:cubicBezTo>
                      <a:pt x="49" y="59"/>
                      <a:pt x="49" y="59"/>
                      <a:pt x="49" y="59"/>
                    </a:cubicBezTo>
                    <a:cubicBezTo>
                      <a:pt x="39" y="61"/>
                      <a:pt x="29" y="65"/>
                      <a:pt x="19" y="70"/>
                    </a:cubicBezTo>
                  </a:path>
                </a:pathLst>
              </a:custGeom>
              <a:solidFill>
                <a:srgbClr val="5FAD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7" name="isľíďé">
                <a:extLst>
                  <a:ext uri="{FF2B5EF4-FFF2-40B4-BE49-F238E27FC236}">
                    <a16:creationId xmlns:a16="http://schemas.microsoft.com/office/drawing/2014/main" xmlns="" id="{1B5E1D79-DEF0-42C6-A715-4F8A5D97996A}"/>
                  </a:ext>
                </a:extLst>
              </p:cNvPr>
              <p:cNvSpPr/>
              <p:nvPr/>
            </p:nvSpPr>
            <p:spPr bwMode="auto">
              <a:xfrm>
                <a:off x="5883" y="1660"/>
                <a:ext cx="16" cy="10"/>
              </a:xfrm>
              <a:custGeom>
                <a:avLst/>
                <a:gdLst>
                  <a:gd name="T0" fmla="*/ 16 w 16"/>
                  <a:gd name="T1" fmla="*/ 10 h 10"/>
                  <a:gd name="T2" fmla="*/ 16 w 16"/>
                  <a:gd name="T3" fmla="*/ 10 h 10"/>
                  <a:gd name="T4" fmla="*/ 16 w 16"/>
                  <a:gd name="T5" fmla="*/ 10 h 10"/>
                  <a:gd name="T6" fmla="*/ 16 w 16"/>
                  <a:gd name="T7" fmla="*/ 10 h 10"/>
                  <a:gd name="T8" fmla="*/ 13 w 16"/>
                  <a:gd name="T9" fmla="*/ 10 h 10"/>
                  <a:gd name="T10" fmla="*/ 8 w 16"/>
                  <a:gd name="T11" fmla="*/ 10 h 10"/>
                  <a:gd name="T12" fmla="*/ 8 w 16"/>
                  <a:gd name="T13" fmla="*/ 5 h 10"/>
                  <a:gd name="T14" fmla="*/ 5 w 16"/>
                  <a:gd name="T15" fmla="*/ 5 h 10"/>
                  <a:gd name="T16" fmla="*/ 5 w 16"/>
                  <a:gd name="T17" fmla="*/ 10 h 10"/>
                  <a:gd name="T18" fmla="*/ 1 w 16"/>
                  <a:gd name="T19" fmla="*/ 10 h 10"/>
                  <a:gd name="T20" fmla="*/ 0 w 16"/>
                  <a:gd name="T21" fmla="*/ 6 h 10"/>
                  <a:gd name="T22" fmla="*/ 0 w 16"/>
                  <a:gd name="T23" fmla="*/ 0 h 10"/>
                  <a:gd name="T24" fmla="*/ 12 w 16"/>
                  <a:gd name="T25" fmla="*/ 0 h 10"/>
                  <a:gd name="T26" fmla="*/ 14 w 16"/>
                  <a:gd name="T27" fmla="*/ 5 h 10"/>
                  <a:gd name="T28" fmla="*/ 13 w 16"/>
                  <a:gd name="T29" fmla="*/ 5 h 10"/>
                  <a:gd name="T30" fmla="*/ 13 w 16"/>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6" y="10"/>
                    </a:moveTo>
                    <a:lnTo>
                      <a:pt x="16" y="10"/>
                    </a:lnTo>
                    <a:lnTo>
                      <a:pt x="16" y="10"/>
                    </a:lnTo>
                    <a:lnTo>
                      <a:pt x="16" y="10"/>
                    </a:lnTo>
                    <a:close/>
                    <a:moveTo>
                      <a:pt x="13" y="10"/>
                    </a:moveTo>
                    <a:lnTo>
                      <a:pt x="8" y="10"/>
                    </a:lnTo>
                    <a:lnTo>
                      <a:pt x="8" y="5"/>
                    </a:lnTo>
                    <a:lnTo>
                      <a:pt x="5" y="5"/>
                    </a:lnTo>
                    <a:lnTo>
                      <a:pt x="5" y="10"/>
                    </a:lnTo>
                    <a:lnTo>
                      <a:pt x="1" y="10"/>
                    </a:lnTo>
                    <a:lnTo>
                      <a:pt x="0" y="6"/>
                    </a:lnTo>
                    <a:lnTo>
                      <a:pt x="0" y="0"/>
                    </a:lnTo>
                    <a:lnTo>
                      <a:pt x="12" y="0"/>
                    </a:lnTo>
                    <a:lnTo>
                      <a:pt x="14" y="5"/>
                    </a:lnTo>
                    <a:lnTo>
                      <a:pt x="13" y="5"/>
                    </a:lnTo>
                    <a:lnTo>
                      <a:pt x="13" y="10"/>
                    </a:lnTo>
                    <a:close/>
                  </a:path>
                </a:pathLst>
              </a:custGeom>
              <a:solidFill>
                <a:srgbClr val="3492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8" name="ïṥḷiďê">
                <a:extLst>
                  <a:ext uri="{FF2B5EF4-FFF2-40B4-BE49-F238E27FC236}">
                    <a16:creationId xmlns:a16="http://schemas.microsoft.com/office/drawing/2014/main" xmlns="" id="{3055F99E-1ECC-4A52-9C6C-291638C2560D}"/>
                  </a:ext>
                </a:extLst>
              </p:cNvPr>
              <p:cNvSpPr/>
              <p:nvPr/>
            </p:nvSpPr>
            <p:spPr bwMode="auto">
              <a:xfrm>
                <a:off x="5883" y="1660"/>
                <a:ext cx="16" cy="10"/>
              </a:xfrm>
              <a:custGeom>
                <a:avLst/>
                <a:gdLst>
                  <a:gd name="T0" fmla="*/ 16 w 16"/>
                  <a:gd name="T1" fmla="*/ 10 h 10"/>
                  <a:gd name="T2" fmla="*/ 16 w 16"/>
                  <a:gd name="T3" fmla="*/ 10 h 10"/>
                  <a:gd name="T4" fmla="*/ 16 w 16"/>
                  <a:gd name="T5" fmla="*/ 10 h 10"/>
                  <a:gd name="T6" fmla="*/ 16 w 16"/>
                  <a:gd name="T7" fmla="*/ 10 h 10"/>
                  <a:gd name="T8" fmla="*/ 13 w 16"/>
                  <a:gd name="T9" fmla="*/ 10 h 10"/>
                  <a:gd name="T10" fmla="*/ 8 w 16"/>
                  <a:gd name="T11" fmla="*/ 10 h 10"/>
                  <a:gd name="T12" fmla="*/ 8 w 16"/>
                  <a:gd name="T13" fmla="*/ 5 h 10"/>
                  <a:gd name="T14" fmla="*/ 5 w 16"/>
                  <a:gd name="T15" fmla="*/ 5 h 10"/>
                  <a:gd name="T16" fmla="*/ 5 w 16"/>
                  <a:gd name="T17" fmla="*/ 10 h 10"/>
                  <a:gd name="T18" fmla="*/ 1 w 16"/>
                  <a:gd name="T19" fmla="*/ 10 h 10"/>
                  <a:gd name="T20" fmla="*/ 0 w 16"/>
                  <a:gd name="T21" fmla="*/ 6 h 10"/>
                  <a:gd name="T22" fmla="*/ 0 w 16"/>
                  <a:gd name="T23" fmla="*/ 0 h 10"/>
                  <a:gd name="T24" fmla="*/ 12 w 16"/>
                  <a:gd name="T25" fmla="*/ 0 h 10"/>
                  <a:gd name="T26" fmla="*/ 14 w 16"/>
                  <a:gd name="T27" fmla="*/ 5 h 10"/>
                  <a:gd name="T28" fmla="*/ 13 w 16"/>
                  <a:gd name="T29" fmla="*/ 5 h 10"/>
                  <a:gd name="T30" fmla="*/ 13 w 16"/>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6" y="10"/>
                    </a:moveTo>
                    <a:lnTo>
                      <a:pt x="16" y="10"/>
                    </a:lnTo>
                    <a:lnTo>
                      <a:pt x="16" y="10"/>
                    </a:lnTo>
                    <a:lnTo>
                      <a:pt x="16" y="10"/>
                    </a:lnTo>
                    <a:moveTo>
                      <a:pt x="13" y="10"/>
                    </a:moveTo>
                    <a:lnTo>
                      <a:pt x="8" y="10"/>
                    </a:lnTo>
                    <a:lnTo>
                      <a:pt x="8" y="5"/>
                    </a:lnTo>
                    <a:lnTo>
                      <a:pt x="5" y="5"/>
                    </a:lnTo>
                    <a:lnTo>
                      <a:pt x="5" y="10"/>
                    </a:lnTo>
                    <a:lnTo>
                      <a:pt x="1" y="10"/>
                    </a:lnTo>
                    <a:lnTo>
                      <a:pt x="0" y="6"/>
                    </a:lnTo>
                    <a:lnTo>
                      <a:pt x="0" y="0"/>
                    </a:lnTo>
                    <a:lnTo>
                      <a:pt x="12" y="0"/>
                    </a:lnTo>
                    <a:lnTo>
                      <a:pt x="14" y="5"/>
                    </a:lnTo>
                    <a:lnTo>
                      <a:pt x="13" y="5"/>
                    </a:lnTo>
                    <a:lnTo>
                      <a:pt x="1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9" name="íŝľîḍê">
                <a:extLst>
                  <a:ext uri="{FF2B5EF4-FFF2-40B4-BE49-F238E27FC236}">
                    <a16:creationId xmlns:a16="http://schemas.microsoft.com/office/drawing/2014/main" xmlns="" id="{8EAC38C7-B143-4EF9-8D7C-A1EF2A2E442B}"/>
                  </a:ext>
                </a:extLst>
              </p:cNvPr>
              <p:cNvSpPr/>
              <p:nvPr/>
            </p:nvSpPr>
            <p:spPr bwMode="auto">
              <a:xfrm>
                <a:off x="5896" y="1665"/>
                <a:ext cx="3" cy="5"/>
              </a:xfrm>
              <a:custGeom>
                <a:avLst/>
                <a:gdLst>
                  <a:gd name="T0" fmla="*/ 3 w 3"/>
                  <a:gd name="T1" fmla="*/ 5 h 5"/>
                  <a:gd name="T2" fmla="*/ 0 w 3"/>
                  <a:gd name="T3" fmla="*/ 5 h 5"/>
                  <a:gd name="T4" fmla="*/ 0 w 3"/>
                  <a:gd name="T5" fmla="*/ 0 h 5"/>
                  <a:gd name="T6" fmla="*/ 1 w 3"/>
                  <a:gd name="T7" fmla="*/ 0 h 5"/>
                  <a:gd name="T8" fmla="*/ 3 w 3"/>
                  <a:gd name="T9" fmla="*/ 5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lnTo>
                      <a:pt x="0" y="5"/>
                    </a:lnTo>
                    <a:lnTo>
                      <a:pt x="0" y="0"/>
                    </a:lnTo>
                    <a:lnTo>
                      <a:pt x="1" y="0"/>
                    </a:lnTo>
                    <a:lnTo>
                      <a:pt x="3" y="5"/>
                    </a:lnTo>
                    <a:lnTo>
                      <a:pt x="3" y="5"/>
                    </a:lnTo>
                    <a:close/>
                  </a:path>
                </a:pathLst>
              </a:custGeom>
              <a:solidFill>
                <a:srgbClr val="305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0" name="iṡḻïďé">
                <a:extLst>
                  <a:ext uri="{FF2B5EF4-FFF2-40B4-BE49-F238E27FC236}">
                    <a16:creationId xmlns:a16="http://schemas.microsoft.com/office/drawing/2014/main" xmlns="" id="{34083F61-5C72-44DE-9987-FDD7B0774F81}"/>
                  </a:ext>
                </a:extLst>
              </p:cNvPr>
              <p:cNvSpPr/>
              <p:nvPr/>
            </p:nvSpPr>
            <p:spPr bwMode="auto">
              <a:xfrm>
                <a:off x="5896" y="1665"/>
                <a:ext cx="3" cy="5"/>
              </a:xfrm>
              <a:custGeom>
                <a:avLst/>
                <a:gdLst>
                  <a:gd name="T0" fmla="*/ 3 w 3"/>
                  <a:gd name="T1" fmla="*/ 5 h 5"/>
                  <a:gd name="T2" fmla="*/ 0 w 3"/>
                  <a:gd name="T3" fmla="*/ 5 h 5"/>
                  <a:gd name="T4" fmla="*/ 0 w 3"/>
                  <a:gd name="T5" fmla="*/ 0 h 5"/>
                  <a:gd name="T6" fmla="*/ 1 w 3"/>
                  <a:gd name="T7" fmla="*/ 0 h 5"/>
                  <a:gd name="T8" fmla="*/ 3 w 3"/>
                  <a:gd name="T9" fmla="*/ 5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lnTo>
                      <a:pt x="0" y="5"/>
                    </a:lnTo>
                    <a:lnTo>
                      <a:pt x="0" y="0"/>
                    </a:lnTo>
                    <a:lnTo>
                      <a:pt x="1" y="0"/>
                    </a:lnTo>
                    <a:lnTo>
                      <a:pt x="3" y="5"/>
                    </a:lnTo>
                    <a:lnTo>
                      <a:pt x="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1" name="iŝľiďe">
                <a:extLst>
                  <a:ext uri="{FF2B5EF4-FFF2-40B4-BE49-F238E27FC236}">
                    <a16:creationId xmlns:a16="http://schemas.microsoft.com/office/drawing/2014/main" xmlns="" id="{B5104E1A-7BD7-4982-9FA9-4DB605555BC0}"/>
                  </a:ext>
                </a:extLst>
              </p:cNvPr>
              <p:cNvSpPr/>
              <p:nvPr/>
            </p:nvSpPr>
            <p:spPr bwMode="auto">
              <a:xfrm>
                <a:off x="5888" y="1665"/>
                <a:ext cx="3" cy="5"/>
              </a:xfrm>
              <a:prstGeom prst="rect">
                <a:avLst/>
              </a:prstGeom>
              <a:solidFill>
                <a:srgbClr val="3053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52" name="isliḍê">
                <a:extLst>
                  <a:ext uri="{FF2B5EF4-FFF2-40B4-BE49-F238E27FC236}">
                    <a16:creationId xmlns:a16="http://schemas.microsoft.com/office/drawing/2014/main" xmlns="" id="{599AA1C1-06F9-4AB4-BBD0-F914DC13D13E}"/>
                  </a:ext>
                </a:extLst>
              </p:cNvPr>
              <p:cNvSpPr/>
              <p:nvPr/>
            </p:nvSpPr>
            <p:spPr bwMode="auto">
              <a:xfrm>
                <a:off x="5888" y="1665"/>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53" name="isḷïḋé">
                <a:extLst>
                  <a:ext uri="{FF2B5EF4-FFF2-40B4-BE49-F238E27FC236}">
                    <a16:creationId xmlns:a16="http://schemas.microsoft.com/office/drawing/2014/main" xmlns="" id="{9BA54F31-4B2D-46CC-AC33-C3C49FE3D6CD}"/>
                  </a:ext>
                </a:extLst>
              </p:cNvPr>
              <p:cNvSpPr/>
              <p:nvPr/>
            </p:nvSpPr>
            <p:spPr bwMode="auto">
              <a:xfrm>
                <a:off x="5881" y="1660"/>
                <a:ext cx="2" cy="6"/>
              </a:xfrm>
              <a:custGeom>
                <a:avLst/>
                <a:gdLst>
                  <a:gd name="T0" fmla="*/ 2 w 2"/>
                  <a:gd name="T1" fmla="*/ 6 h 6"/>
                  <a:gd name="T2" fmla="*/ 0 w 2"/>
                  <a:gd name="T3" fmla="*/ 0 h 6"/>
                  <a:gd name="T4" fmla="*/ 2 w 2"/>
                  <a:gd name="T5" fmla="*/ 0 h 6"/>
                  <a:gd name="T6" fmla="*/ 2 w 2"/>
                  <a:gd name="T7" fmla="*/ 6 h 6"/>
                </a:gdLst>
                <a:ahLst/>
                <a:cxnLst>
                  <a:cxn ang="0">
                    <a:pos x="T0" y="T1"/>
                  </a:cxn>
                  <a:cxn ang="0">
                    <a:pos x="T2" y="T3"/>
                  </a:cxn>
                  <a:cxn ang="0">
                    <a:pos x="T4" y="T5"/>
                  </a:cxn>
                  <a:cxn ang="0">
                    <a:pos x="T6" y="T7"/>
                  </a:cxn>
                </a:cxnLst>
                <a:rect l="0" t="0" r="r" b="b"/>
                <a:pathLst>
                  <a:path w="2" h="6">
                    <a:moveTo>
                      <a:pt x="2" y="6"/>
                    </a:moveTo>
                    <a:lnTo>
                      <a:pt x="0" y="0"/>
                    </a:lnTo>
                    <a:lnTo>
                      <a:pt x="2" y="0"/>
                    </a:lnTo>
                    <a:lnTo>
                      <a:pt x="2" y="6"/>
                    </a:lnTo>
                    <a:close/>
                  </a:path>
                </a:pathLst>
              </a:custGeom>
              <a:solidFill>
                <a:srgbClr val="305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4" name="î$ḷïḋè">
                <a:extLst>
                  <a:ext uri="{FF2B5EF4-FFF2-40B4-BE49-F238E27FC236}">
                    <a16:creationId xmlns:a16="http://schemas.microsoft.com/office/drawing/2014/main" xmlns="" id="{03F959DE-4F9E-4691-AEB6-2E37B5D8B128}"/>
                  </a:ext>
                </a:extLst>
              </p:cNvPr>
              <p:cNvSpPr/>
              <p:nvPr/>
            </p:nvSpPr>
            <p:spPr bwMode="auto">
              <a:xfrm>
                <a:off x="5881" y="1660"/>
                <a:ext cx="2" cy="6"/>
              </a:xfrm>
              <a:custGeom>
                <a:avLst/>
                <a:gdLst>
                  <a:gd name="T0" fmla="*/ 2 w 2"/>
                  <a:gd name="T1" fmla="*/ 6 h 6"/>
                  <a:gd name="T2" fmla="*/ 0 w 2"/>
                  <a:gd name="T3" fmla="*/ 0 h 6"/>
                  <a:gd name="T4" fmla="*/ 2 w 2"/>
                  <a:gd name="T5" fmla="*/ 0 h 6"/>
                  <a:gd name="T6" fmla="*/ 2 w 2"/>
                  <a:gd name="T7" fmla="*/ 6 h 6"/>
                </a:gdLst>
                <a:ahLst/>
                <a:cxnLst>
                  <a:cxn ang="0">
                    <a:pos x="T0" y="T1"/>
                  </a:cxn>
                  <a:cxn ang="0">
                    <a:pos x="T2" y="T3"/>
                  </a:cxn>
                  <a:cxn ang="0">
                    <a:pos x="T4" y="T5"/>
                  </a:cxn>
                  <a:cxn ang="0">
                    <a:pos x="T6" y="T7"/>
                  </a:cxn>
                </a:cxnLst>
                <a:rect l="0" t="0" r="r" b="b"/>
                <a:pathLst>
                  <a:path w="2" h="6">
                    <a:moveTo>
                      <a:pt x="2" y="6"/>
                    </a:moveTo>
                    <a:lnTo>
                      <a:pt x="0" y="0"/>
                    </a:lnTo>
                    <a:lnTo>
                      <a:pt x="2" y="0"/>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5" name="îşlïḍê">
                <a:extLst>
                  <a:ext uri="{FF2B5EF4-FFF2-40B4-BE49-F238E27FC236}">
                    <a16:creationId xmlns:a16="http://schemas.microsoft.com/office/drawing/2014/main" xmlns="" id="{791554BD-A7A5-4C92-80AE-292FA48A56EE}"/>
                  </a:ext>
                </a:extLst>
              </p:cNvPr>
              <p:cNvSpPr/>
              <p:nvPr/>
            </p:nvSpPr>
            <p:spPr bwMode="auto">
              <a:xfrm>
                <a:off x="5896" y="1704"/>
                <a:ext cx="14" cy="4"/>
              </a:xfrm>
              <a:custGeom>
                <a:avLst/>
                <a:gdLst>
                  <a:gd name="T0" fmla="*/ 0 w 14"/>
                  <a:gd name="T1" fmla="*/ 4 h 4"/>
                  <a:gd name="T2" fmla="*/ 0 w 14"/>
                  <a:gd name="T3" fmla="*/ 4 h 4"/>
                  <a:gd name="T4" fmla="*/ 14 w 14"/>
                  <a:gd name="T5" fmla="*/ 0 h 4"/>
                  <a:gd name="T6" fmla="*/ 7 w 14"/>
                  <a:gd name="T7" fmla="*/ 1 h 4"/>
                  <a:gd name="T8" fmla="*/ 0 w 14"/>
                  <a:gd name="T9" fmla="*/ 4 h 4"/>
                </a:gdLst>
                <a:ahLst/>
                <a:cxnLst>
                  <a:cxn ang="0">
                    <a:pos x="T0" y="T1"/>
                  </a:cxn>
                  <a:cxn ang="0">
                    <a:pos x="T2" y="T3"/>
                  </a:cxn>
                  <a:cxn ang="0">
                    <a:pos x="T4" y="T5"/>
                  </a:cxn>
                  <a:cxn ang="0">
                    <a:pos x="T6" y="T7"/>
                  </a:cxn>
                  <a:cxn ang="0">
                    <a:pos x="T8" y="T9"/>
                  </a:cxn>
                </a:cxnLst>
                <a:rect l="0" t="0" r="r" b="b"/>
                <a:pathLst>
                  <a:path w="14" h="4">
                    <a:moveTo>
                      <a:pt x="0" y="4"/>
                    </a:moveTo>
                    <a:lnTo>
                      <a:pt x="0" y="4"/>
                    </a:lnTo>
                    <a:lnTo>
                      <a:pt x="14" y="0"/>
                    </a:lnTo>
                    <a:lnTo>
                      <a:pt x="7" y="1"/>
                    </a:lnTo>
                    <a:lnTo>
                      <a:pt x="0" y="4"/>
                    </a:lnTo>
                    <a:close/>
                  </a:path>
                </a:pathLst>
              </a:custGeom>
              <a:solidFill>
                <a:srgbClr val="CCCF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6" name="ïṩlïḍè">
                <a:extLst>
                  <a:ext uri="{FF2B5EF4-FFF2-40B4-BE49-F238E27FC236}">
                    <a16:creationId xmlns:a16="http://schemas.microsoft.com/office/drawing/2014/main" xmlns="" id="{2F556B47-C260-4FDB-B907-7BDB4E2AB155}"/>
                  </a:ext>
                </a:extLst>
              </p:cNvPr>
              <p:cNvSpPr/>
              <p:nvPr/>
            </p:nvSpPr>
            <p:spPr bwMode="auto">
              <a:xfrm>
                <a:off x="5896" y="1704"/>
                <a:ext cx="14" cy="4"/>
              </a:xfrm>
              <a:custGeom>
                <a:avLst/>
                <a:gdLst>
                  <a:gd name="T0" fmla="*/ 0 w 14"/>
                  <a:gd name="T1" fmla="*/ 4 h 4"/>
                  <a:gd name="T2" fmla="*/ 0 w 14"/>
                  <a:gd name="T3" fmla="*/ 4 h 4"/>
                  <a:gd name="T4" fmla="*/ 14 w 14"/>
                  <a:gd name="T5" fmla="*/ 0 h 4"/>
                  <a:gd name="T6" fmla="*/ 7 w 14"/>
                  <a:gd name="T7" fmla="*/ 1 h 4"/>
                  <a:gd name="T8" fmla="*/ 0 w 14"/>
                  <a:gd name="T9" fmla="*/ 4 h 4"/>
                </a:gdLst>
                <a:ahLst/>
                <a:cxnLst>
                  <a:cxn ang="0">
                    <a:pos x="T0" y="T1"/>
                  </a:cxn>
                  <a:cxn ang="0">
                    <a:pos x="T2" y="T3"/>
                  </a:cxn>
                  <a:cxn ang="0">
                    <a:pos x="T4" y="T5"/>
                  </a:cxn>
                  <a:cxn ang="0">
                    <a:pos x="T6" y="T7"/>
                  </a:cxn>
                  <a:cxn ang="0">
                    <a:pos x="T8" y="T9"/>
                  </a:cxn>
                </a:cxnLst>
                <a:rect l="0" t="0" r="r" b="b"/>
                <a:pathLst>
                  <a:path w="14" h="4">
                    <a:moveTo>
                      <a:pt x="0" y="4"/>
                    </a:moveTo>
                    <a:lnTo>
                      <a:pt x="0" y="4"/>
                    </a:lnTo>
                    <a:lnTo>
                      <a:pt x="14" y="0"/>
                    </a:lnTo>
                    <a:lnTo>
                      <a:pt x="7" y="1"/>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7" name="işļîdê">
                <a:extLst>
                  <a:ext uri="{FF2B5EF4-FFF2-40B4-BE49-F238E27FC236}">
                    <a16:creationId xmlns:a16="http://schemas.microsoft.com/office/drawing/2014/main" xmlns="" id="{3AD93F51-0D3E-4C2D-A68F-2C39C39BB552}"/>
                  </a:ext>
                </a:extLst>
              </p:cNvPr>
              <p:cNvSpPr/>
              <p:nvPr/>
            </p:nvSpPr>
            <p:spPr bwMode="auto">
              <a:xfrm>
                <a:off x="5849" y="1535"/>
                <a:ext cx="58" cy="159"/>
              </a:xfrm>
              <a:custGeom>
                <a:avLst/>
                <a:gdLst>
                  <a:gd name="T0" fmla="*/ 58 w 58"/>
                  <a:gd name="T1" fmla="*/ 156 h 159"/>
                  <a:gd name="T2" fmla="*/ 52 w 58"/>
                  <a:gd name="T3" fmla="*/ 159 h 159"/>
                  <a:gd name="T4" fmla="*/ 0 w 58"/>
                  <a:gd name="T5" fmla="*/ 2 h 159"/>
                  <a:gd name="T6" fmla="*/ 6 w 58"/>
                  <a:gd name="T7" fmla="*/ 0 h 159"/>
                  <a:gd name="T8" fmla="*/ 8 w 58"/>
                  <a:gd name="T9" fmla="*/ 6 h 159"/>
                  <a:gd name="T10" fmla="*/ 58 w 58"/>
                  <a:gd name="T11" fmla="*/ 156 h 159"/>
                  <a:gd name="T12" fmla="*/ 58 w 58"/>
                  <a:gd name="T13" fmla="*/ 156 h 159"/>
                </a:gdLst>
                <a:ahLst/>
                <a:cxnLst>
                  <a:cxn ang="0">
                    <a:pos x="T0" y="T1"/>
                  </a:cxn>
                  <a:cxn ang="0">
                    <a:pos x="T2" y="T3"/>
                  </a:cxn>
                  <a:cxn ang="0">
                    <a:pos x="T4" y="T5"/>
                  </a:cxn>
                  <a:cxn ang="0">
                    <a:pos x="T6" y="T7"/>
                  </a:cxn>
                  <a:cxn ang="0">
                    <a:pos x="T8" y="T9"/>
                  </a:cxn>
                  <a:cxn ang="0">
                    <a:pos x="T10" y="T11"/>
                  </a:cxn>
                  <a:cxn ang="0">
                    <a:pos x="T12" y="T13"/>
                  </a:cxn>
                </a:cxnLst>
                <a:rect l="0" t="0" r="r" b="b"/>
                <a:pathLst>
                  <a:path w="58" h="159">
                    <a:moveTo>
                      <a:pt x="58" y="156"/>
                    </a:moveTo>
                    <a:lnTo>
                      <a:pt x="52" y="159"/>
                    </a:lnTo>
                    <a:lnTo>
                      <a:pt x="0" y="2"/>
                    </a:lnTo>
                    <a:lnTo>
                      <a:pt x="6" y="0"/>
                    </a:lnTo>
                    <a:lnTo>
                      <a:pt x="8" y="6"/>
                    </a:lnTo>
                    <a:lnTo>
                      <a:pt x="58" y="156"/>
                    </a:lnTo>
                    <a:lnTo>
                      <a:pt x="58" y="156"/>
                    </a:lnTo>
                    <a:close/>
                  </a:path>
                </a:pathLst>
              </a:custGeom>
              <a:solidFill>
                <a:srgbClr val="D8B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8" name="îślíḍè">
                <a:extLst>
                  <a:ext uri="{FF2B5EF4-FFF2-40B4-BE49-F238E27FC236}">
                    <a16:creationId xmlns:a16="http://schemas.microsoft.com/office/drawing/2014/main" xmlns="" id="{69C6FCBD-184C-4FF6-B9FE-597F84056343}"/>
                  </a:ext>
                </a:extLst>
              </p:cNvPr>
              <p:cNvSpPr/>
              <p:nvPr/>
            </p:nvSpPr>
            <p:spPr bwMode="auto">
              <a:xfrm>
                <a:off x="5855" y="1532"/>
                <a:ext cx="59" cy="159"/>
              </a:xfrm>
              <a:custGeom>
                <a:avLst/>
                <a:gdLst>
                  <a:gd name="T0" fmla="*/ 52 w 59"/>
                  <a:gd name="T1" fmla="*/ 159 h 159"/>
                  <a:gd name="T2" fmla="*/ 2 w 59"/>
                  <a:gd name="T3" fmla="*/ 9 h 159"/>
                  <a:gd name="T4" fmla="*/ 0 w 59"/>
                  <a:gd name="T5" fmla="*/ 3 h 159"/>
                  <a:gd name="T6" fmla="*/ 7 w 59"/>
                  <a:gd name="T7" fmla="*/ 0 h 159"/>
                  <a:gd name="T8" fmla="*/ 59 w 59"/>
                  <a:gd name="T9" fmla="*/ 157 h 159"/>
                  <a:gd name="T10" fmla="*/ 52 w 59"/>
                  <a:gd name="T11" fmla="*/ 159 h 159"/>
                  <a:gd name="T12" fmla="*/ 52 w 59"/>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59" h="159">
                    <a:moveTo>
                      <a:pt x="52" y="159"/>
                    </a:moveTo>
                    <a:lnTo>
                      <a:pt x="2" y="9"/>
                    </a:lnTo>
                    <a:lnTo>
                      <a:pt x="0" y="3"/>
                    </a:lnTo>
                    <a:lnTo>
                      <a:pt x="7" y="0"/>
                    </a:lnTo>
                    <a:lnTo>
                      <a:pt x="59" y="157"/>
                    </a:lnTo>
                    <a:lnTo>
                      <a:pt x="52" y="159"/>
                    </a:lnTo>
                    <a:lnTo>
                      <a:pt x="52" y="159"/>
                    </a:lnTo>
                    <a:close/>
                  </a:path>
                </a:pathLst>
              </a:custGeom>
              <a:solidFill>
                <a:srgbClr val="F0CC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9" name="iś1ídé">
                <a:extLst>
                  <a:ext uri="{FF2B5EF4-FFF2-40B4-BE49-F238E27FC236}">
                    <a16:creationId xmlns:a16="http://schemas.microsoft.com/office/drawing/2014/main" xmlns="" id="{597FDADA-2A57-47FA-A1FE-5AFC657E7E57}"/>
                  </a:ext>
                </a:extLst>
              </p:cNvPr>
              <p:cNvSpPr/>
              <p:nvPr/>
            </p:nvSpPr>
            <p:spPr bwMode="auto">
              <a:xfrm>
                <a:off x="5901" y="1689"/>
                <a:ext cx="14" cy="23"/>
              </a:xfrm>
              <a:custGeom>
                <a:avLst/>
                <a:gdLst>
                  <a:gd name="T0" fmla="*/ 11 w 14"/>
                  <a:gd name="T1" fmla="*/ 23 h 23"/>
                  <a:gd name="T2" fmla="*/ 0 w 14"/>
                  <a:gd name="T3" fmla="*/ 5 h 23"/>
                  <a:gd name="T4" fmla="*/ 13 w 14"/>
                  <a:gd name="T5" fmla="*/ 0 h 23"/>
                  <a:gd name="T6" fmla="*/ 14 w 14"/>
                  <a:gd name="T7" fmla="*/ 21 h 23"/>
                  <a:gd name="T8" fmla="*/ 11 w 14"/>
                  <a:gd name="T9" fmla="*/ 23 h 23"/>
                  <a:gd name="T10" fmla="*/ 11 w 14"/>
                  <a:gd name="T11" fmla="*/ 23 h 23"/>
                </a:gdLst>
                <a:ahLst/>
                <a:cxnLst>
                  <a:cxn ang="0">
                    <a:pos x="T0" y="T1"/>
                  </a:cxn>
                  <a:cxn ang="0">
                    <a:pos x="T2" y="T3"/>
                  </a:cxn>
                  <a:cxn ang="0">
                    <a:pos x="T4" y="T5"/>
                  </a:cxn>
                  <a:cxn ang="0">
                    <a:pos x="T6" y="T7"/>
                  </a:cxn>
                  <a:cxn ang="0">
                    <a:pos x="T8" y="T9"/>
                  </a:cxn>
                  <a:cxn ang="0">
                    <a:pos x="T10" y="T11"/>
                  </a:cxn>
                </a:cxnLst>
                <a:rect l="0" t="0" r="r" b="b"/>
                <a:pathLst>
                  <a:path w="14" h="23">
                    <a:moveTo>
                      <a:pt x="11" y="23"/>
                    </a:moveTo>
                    <a:lnTo>
                      <a:pt x="0" y="5"/>
                    </a:lnTo>
                    <a:lnTo>
                      <a:pt x="13" y="0"/>
                    </a:lnTo>
                    <a:lnTo>
                      <a:pt x="14" y="21"/>
                    </a:lnTo>
                    <a:lnTo>
                      <a:pt x="11" y="23"/>
                    </a:lnTo>
                    <a:lnTo>
                      <a:pt x="11" y="23"/>
                    </a:lnTo>
                    <a:close/>
                  </a:path>
                </a:pathLst>
              </a:custGeom>
              <a:solidFill>
                <a:srgbClr val="FBDB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0" name="îsľiḋe">
                <a:extLst>
                  <a:ext uri="{FF2B5EF4-FFF2-40B4-BE49-F238E27FC236}">
                    <a16:creationId xmlns:a16="http://schemas.microsoft.com/office/drawing/2014/main" xmlns="" id="{971C059B-8990-4745-9682-1FE80918D7B1}"/>
                  </a:ext>
                </a:extLst>
              </p:cNvPr>
              <p:cNvSpPr/>
              <p:nvPr/>
            </p:nvSpPr>
            <p:spPr bwMode="auto">
              <a:xfrm>
                <a:off x="5669" y="706"/>
                <a:ext cx="348" cy="251"/>
              </a:xfrm>
              <a:custGeom>
                <a:avLst/>
                <a:gdLst>
                  <a:gd name="T0" fmla="*/ 12 w 792"/>
                  <a:gd name="T1" fmla="*/ 573 h 573"/>
                  <a:gd name="T2" fmla="*/ 0 w 792"/>
                  <a:gd name="T3" fmla="*/ 564 h 573"/>
                  <a:gd name="T4" fmla="*/ 4 w 792"/>
                  <a:gd name="T5" fmla="*/ 564 h 573"/>
                  <a:gd name="T6" fmla="*/ 25 w 792"/>
                  <a:gd name="T7" fmla="*/ 564 h 573"/>
                  <a:gd name="T8" fmla="*/ 770 w 792"/>
                  <a:gd name="T9" fmla="*/ 564 h 573"/>
                  <a:gd name="T10" fmla="*/ 783 w 792"/>
                  <a:gd name="T11" fmla="*/ 551 h 573"/>
                  <a:gd name="T12" fmla="*/ 783 w 792"/>
                  <a:gd name="T13" fmla="*/ 25 h 573"/>
                  <a:gd name="T14" fmla="*/ 783 w 792"/>
                  <a:gd name="T15" fmla="*/ 4 h 573"/>
                  <a:gd name="T16" fmla="*/ 783 w 792"/>
                  <a:gd name="T17" fmla="*/ 0 h 573"/>
                  <a:gd name="T18" fmla="*/ 792 w 792"/>
                  <a:gd name="T19" fmla="*/ 13 h 573"/>
                  <a:gd name="T20" fmla="*/ 792 w 792"/>
                  <a:gd name="T21" fmla="*/ 559 h 573"/>
                  <a:gd name="T22" fmla="*/ 779 w 792"/>
                  <a:gd name="T23" fmla="*/ 573 h 573"/>
                  <a:gd name="T24" fmla="*/ 12 w 792"/>
                  <a:gd name="T2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2" h="573">
                    <a:moveTo>
                      <a:pt x="12" y="573"/>
                    </a:moveTo>
                    <a:cubicBezTo>
                      <a:pt x="6" y="573"/>
                      <a:pt x="1" y="569"/>
                      <a:pt x="0" y="564"/>
                    </a:cubicBezTo>
                    <a:cubicBezTo>
                      <a:pt x="1" y="564"/>
                      <a:pt x="2" y="564"/>
                      <a:pt x="4" y="564"/>
                    </a:cubicBezTo>
                    <a:cubicBezTo>
                      <a:pt x="25" y="564"/>
                      <a:pt x="25" y="564"/>
                      <a:pt x="25" y="564"/>
                    </a:cubicBezTo>
                    <a:cubicBezTo>
                      <a:pt x="770" y="564"/>
                      <a:pt x="770" y="564"/>
                      <a:pt x="770" y="564"/>
                    </a:cubicBezTo>
                    <a:cubicBezTo>
                      <a:pt x="777" y="564"/>
                      <a:pt x="783" y="558"/>
                      <a:pt x="783" y="551"/>
                    </a:cubicBezTo>
                    <a:cubicBezTo>
                      <a:pt x="783" y="25"/>
                      <a:pt x="783" y="25"/>
                      <a:pt x="783" y="25"/>
                    </a:cubicBezTo>
                    <a:cubicBezTo>
                      <a:pt x="783" y="4"/>
                      <a:pt x="783" y="4"/>
                      <a:pt x="783" y="4"/>
                    </a:cubicBezTo>
                    <a:cubicBezTo>
                      <a:pt x="783" y="2"/>
                      <a:pt x="783" y="1"/>
                      <a:pt x="783" y="0"/>
                    </a:cubicBezTo>
                    <a:cubicBezTo>
                      <a:pt x="788" y="1"/>
                      <a:pt x="792" y="7"/>
                      <a:pt x="792" y="13"/>
                    </a:cubicBezTo>
                    <a:cubicBezTo>
                      <a:pt x="792" y="559"/>
                      <a:pt x="792" y="559"/>
                      <a:pt x="792" y="559"/>
                    </a:cubicBezTo>
                    <a:cubicBezTo>
                      <a:pt x="792" y="567"/>
                      <a:pt x="786" y="573"/>
                      <a:pt x="779" y="573"/>
                    </a:cubicBezTo>
                    <a:cubicBezTo>
                      <a:pt x="12" y="573"/>
                      <a:pt x="12" y="573"/>
                      <a:pt x="12" y="573"/>
                    </a:cubicBezTo>
                  </a:path>
                </a:pathLst>
              </a:custGeom>
              <a:solidFill>
                <a:srgbClr val="817D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1" name="iSḷîḋê">
                <a:extLst>
                  <a:ext uri="{FF2B5EF4-FFF2-40B4-BE49-F238E27FC236}">
                    <a16:creationId xmlns:a16="http://schemas.microsoft.com/office/drawing/2014/main" xmlns="" id="{52696413-06EB-4203-AA85-61895EC87F08}"/>
                  </a:ext>
                </a:extLst>
              </p:cNvPr>
              <p:cNvSpPr/>
              <p:nvPr/>
            </p:nvSpPr>
            <p:spPr bwMode="auto">
              <a:xfrm>
                <a:off x="5665" y="701"/>
                <a:ext cx="348" cy="252"/>
              </a:xfrm>
              <a:custGeom>
                <a:avLst/>
                <a:gdLst>
                  <a:gd name="T0" fmla="*/ 793 w 793"/>
                  <a:gd name="T1" fmla="*/ 561 h 574"/>
                  <a:gd name="T2" fmla="*/ 780 w 793"/>
                  <a:gd name="T3" fmla="*/ 574 h 574"/>
                  <a:gd name="T4" fmla="*/ 14 w 793"/>
                  <a:gd name="T5" fmla="*/ 574 h 574"/>
                  <a:gd name="T6" fmla="*/ 0 w 793"/>
                  <a:gd name="T7" fmla="*/ 561 h 574"/>
                  <a:gd name="T8" fmla="*/ 0 w 793"/>
                  <a:gd name="T9" fmla="*/ 14 h 574"/>
                  <a:gd name="T10" fmla="*/ 14 w 793"/>
                  <a:gd name="T11" fmla="*/ 0 h 574"/>
                  <a:gd name="T12" fmla="*/ 780 w 793"/>
                  <a:gd name="T13" fmla="*/ 0 h 574"/>
                  <a:gd name="T14" fmla="*/ 793 w 793"/>
                  <a:gd name="T15" fmla="*/ 14 h 574"/>
                  <a:gd name="T16" fmla="*/ 793 w 793"/>
                  <a:gd name="T17" fmla="*/ 56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3" h="574">
                    <a:moveTo>
                      <a:pt x="793" y="561"/>
                    </a:moveTo>
                    <a:cubicBezTo>
                      <a:pt x="793" y="568"/>
                      <a:pt x="787" y="574"/>
                      <a:pt x="780" y="574"/>
                    </a:cubicBezTo>
                    <a:cubicBezTo>
                      <a:pt x="14" y="574"/>
                      <a:pt x="14" y="574"/>
                      <a:pt x="14" y="574"/>
                    </a:cubicBezTo>
                    <a:cubicBezTo>
                      <a:pt x="6" y="574"/>
                      <a:pt x="0" y="568"/>
                      <a:pt x="0" y="561"/>
                    </a:cubicBezTo>
                    <a:cubicBezTo>
                      <a:pt x="0" y="14"/>
                      <a:pt x="0" y="14"/>
                      <a:pt x="0" y="14"/>
                    </a:cubicBezTo>
                    <a:cubicBezTo>
                      <a:pt x="0" y="6"/>
                      <a:pt x="6" y="0"/>
                      <a:pt x="14" y="0"/>
                    </a:cubicBezTo>
                    <a:cubicBezTo>
                      <a:pt x="780" y="0"/>
                      <a:pt x="780" y="0"/>
                      <a:pt x="780" y="0"/>
                    </a:cubicBezTo>
                    <a:cubicBezTo>
                      <a:pt x="787" y="0"/>
                      <a:pt x="793" y="6"/>
                      <a:pt x="793" y="14"/>
                    </a:cubicBezTo>
                    <a:cubicBezTo>
                      <a:pt x="793" y="561"/>
                      <a:pt x="793" y="561"/>
                      <a:pt x="793" y="561"/>
                    </a:cubicBezTo>
                  </a:path>
                </a:pathLst>
              </a:custGeom>
              <a:solidFill>
                <a:srgbClr val="6D95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2" name="îṡḷíḑè">
                <a:extLst>
                  <a:ext uri="{FF2B5EF4-FFF2-40B4-BE49-F238E27FC236}">
                    <a16:creationId xmlns:a16="http://schemas.microsoft.com/office/drawing/2014/main" xmlns="" id="{AC8BEA71-4289-4D00-AEF3-47EEAC5144BC}"/>
                  </a:ext>
                </a:extLst>
              </p:cNvPr>
              <p:cNvSpPr/>
              <p:nvPr/>
            </p:nvSpPr>
            <p:spPr bwMode="auto">
              <a:xfrm>
                <a:off x="5671" y="707"/>
                <a:ext cx="342" cy="246"/>
              </a:xfrm>
              <a:custGeom>
                <a:avLst/>
                <a:gdLst>
                  <a:gd name="T0" fmla="*/ 765 w 778"/>
                  <a:gd name="T1" fmla="*/ 561 h 561"/>
                  <a:gd name="T2" fmla="*/ 20 w 778"/>
                  <a:gd name="T3" fmla="*/ 561 h 561"/>
                  <a:gd name="T4" fmla="*/ 0 w 778"/>
                  <a:gd name="T5" fmla="*/ 541 h 561"/>
                  <a:gd name="T6" fmla="*/ 0 w 778"/>
                  <a:gd name="T7" fmla="*/ 541 h 561"/>
                  <a:gd name="T8" fmla="*/ 0 w 778"/>
                  <a:gd name="T9" fmla="*/ 541 h 561"/>
                  <a:gd name="T10" fmla="*/ 0 w 778"/>
                  <a:gd name="T11" fmla="*/ 541 h 561"/>
                  <a:gd name="T12" fmla="*/ 764 w 778"/>
                  <a:gd name="T13" fmla="*/ 541 h 561"/>
                  <a:gd name="T14" fmla="*/ 764 w 778"/>
                  <a:gd name="T15" fmla="*/ 541 h 561"/>
                  <a:gd name="T16" fmla="*/ 764 w 778"/>
                  <a:gd name="T17" fmla="*/ 541 h 561"/>
                  <a:gd name="T18" fmla="*/ 764 w 778"/>
                  <a:gd name="T19" fmla="*/ 541 h 561"/>
                  <a:gd name="T20" fmla="*/ 764 w 778"/>
                  <a:gd name="T21" fmla="*/ 541 h 561"/>
                  <a:gd name="T22" fmla="*/ 764 w 778"/>
                  <a:gd name="T23" fmla="*/ 23 h 561"/>
                  <a:gd name="T24" fmla="*/ 757 w 778"/>
                  <a:gd name="T25" fmla="*/ 0 h 561"/>
                  <a:gd name="T26" fmla="*/ 764 w 778"/>
                  <a:gd name="T27" fmla="*/ 8 h 561"/>
                  <a:gd name="T28" fmla="*/ 778 w 778"/>
                  <a:gd name="T29" fmla="*/ 22 h 561"/>
                  <a:gd name="T30" fmla="*/ 778 w 778"/>
                  <a:gd name="T31" fmla="*/ 548 h 561"/>
                  <a:gd name="T32" fmla="*/ 765 w 778"/>
                  <a:gd name="T33"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8" h="561">
                    <a:moveTo>
                      <a:pt x="765" y="561"/>
                    </a:moveTo>
                    <a:cubicBezTo>
                      <a:pt x="20" y="561"/>
                      <a:pt x="20" y="561"/>
                      <a:pt x="20" y="561"/>
                    </a:cubicBezTo>
                    <a:cubicBezTo>
                      <a:pt x="0" y="541"/>
                      <a:pt x="0" y="541"/>
                      <a:pt x="0" y="541"/>
                    </a:cubicBezTo>
                    <a:cubicBezTo>
                      <a:pt x="0" y="541"/>
                      <a:pt x="0" y="541"/>
                      <a:pt x="0" y="541"/>
                    </a:cubicBezTo>
                    <a:cubicBezTo>
                      <a:pt x="0" y="541"/>
                      <a:pt x="0" y="541"/>
                      <a:pt x="0" y="541"/>
                    </a:cubicBezTo>
                    <a:cubicBezTo>
                      <a:pt x="0" y="541"/>
                      <a:pt x="0" y="541"/>
                      <a:pt x="0" y="541"/>
                    </a:cubicBezTo>
                    <a:cubicBezTo>
                      <a:pt x="764" y="541"/>
                      <a:pt x="764" y="541"/>
                      <a:pt x="764" y="541"/>
                    </a:cubicBezTo>
                    <a:cubicBezTo>
                      <a:pt x="764" y="541"/>
                      <a:pt x="764" y="541"/>
                      <a:pt x="764" y="541"/>
                    </a:cubicBezTo>
                    <a:cubicBezTo>
                      <a:pt x="764" y="541"/>
                      <a:pt x="764" y="541"/>
                      <a:pt x="764" y="541"/>
                    </a:cubicBezTo>
                    <a:cubicBezTo>
                      <a:pt x="764" y="541"/>
                      <a:pt x="764" y="541"/>
                      <a:pt x="764" y="541"/>
                    </a:cubicBezTo>
                    <a:cubicBezTo>
                      <a:pt x="764" y="541"/>
                      <a:pt x="764" y="541"/>
                      <a:pt x="764" y="541"/>
                    </a:cubicBezTo>
                    <a:cubicBezTo>
                      <a:pt x="764" y="23"/>
                      <a:pt x="764" y="23"/>
                      <a:pt x="764" y="23"/>
                    </a:cubicBezTo>
                    <a:cubicBezTo>
                      <a:pt x="757" y="0"/>
                      <a:pt x="757" y="0"/>
                      <a:pt x="757" y="0"/>
                    </a:cubicBezTo>
                    <a:cubicBezTo>
                      <a:pt x="764" y="8"/>
                      <a:pt x="764" y="8"/>
                      <a:pt x="764" y="8"/>
                    </a:cubicBezTo>
                    <a:cubicBezTo>
                      <a:pt x="778" y="22"/>
                      <a:pt x="778" y="22"/>
                      <a:pt x="778" y="22"/>
                    </a:cubicBezTo>
                    <a:cubicBezTo>
                      <a:pt x="778" y="548"/>
                      <a:pt x="778" y="548"/>
                      <a:pt x="778" y="548"/>
                    </a:cubicBezTo>
                    <a:cubicBezTo>
                      <a:pt x="778" y="555"/>
                      <a:pt x="772" y="561"/>
                      <a:pt x="765" y="561"/>
                    </a:cubicBezTo>
                  </a:path>
                </a:pathLst>
              </a:custGeom>
              <a:solidFill>
                <a:srgbClr val="2F5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3" name="is1ïḍê">
                <a:extLst>
                  <a:ext uri="{FF2B5EF4-FFF2-40B4-BE49-F238E27FC236}">
                    <a16:creationId xmlns:a16="http://schemas.microsoft.com/office/drawing/2014/main" xmlns="" id="{77469259-1AC6-4DE3-BF33-C2A06E56A767}"/>
                  </a:ext>
                </a:extLst>
              </p:cNvPr>
              <p:cNvSpPr/>
              <p:nvPr/>
            </p:nvSpPr>
            <p:spPr bwMode="auto">
              <a:xfrm>
                <a:off x="5671" y="694"/>
                <a:ext cx="135" cy="250"/>
              </a:xfrm>
              <a:custGeom>
                <a:avLst/>
                <a:gdLst>
                  <a:gd name="T0" fmla="*/ 0 w 135"/>
                  <a:gd name="T1" fmla="*/ 250 h 250"/>
                  <a:gd name="T2" fmla="*/ 0 w 135"/>
                  <a:gd name="T3" fmla="*/ 23 h 250"/>
                  <a:gd name="T4" fmla="*/ 6 w 135"/>
                  <a:gd name="T5" fmla="*/ 0 h 250"/>
                  <a:gd name="T6" fmla="*/ 135 w 135"/>
                  <a:gd name="T7" fmla="*/ 0 h 250"/>
                  <a:gd name="T8" fmla="*/ 0 w 135"/>
                  <a:gd name="T9" fmla="*/ 250 h 250"/>
                </a:gdLst>
                <a:ahLst/>
                <a:cxnLst>
                  <a:cxn ang="0">
                    <a:pos x="T0" y="T1"/>
                  </a:cxn>
                  <a:cxn ang="0">
                    <a:pos x="T2" y="T3"/>
                  </a:cxn>
                  <a:cxn ang="0">
                    <a:pos x="T4" y="T5"/>
                  </a:cxn>
                  <a:cxn ang="0">
                    <a:pos x="T6" y="T7"/>
                  </a:cxn>
                  <a:cxn ang="0">
                    <a:pos x="T8" y="T9"/>
                  </a:cxn>
                </a:cxnLst>
                <a:rect l="0" t="0" r="r" b="b"/>
                <a:pathLst>
                  <a:path w="135" h="250">
                    <a:moveTo>
                      <a:pt x="0" y="250"/>
                    </a:moveTo>
                    <a:lnTo>
                      <a:pt x="0" y="23"/>
                    </a:lnTo>
                    <a:lnTo>
                      <a:pt x="6" y="0"/>
                    </a:lnTo>
                    <a:lnTo>
                      <a:pt x="135" y="0"/>
                    </a:lnTo>
                    <a:lnTo>
                      <a:pt x="0" y="250"/>
                    </a:lnTo>
                    <a:close/>
                  </a:path>
                </a:pathLst>
              </a:custGeom>
              <a:solidFill>
                <a:srgbClr val="CCE5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4" name="ïśľïďe">
                <a:extLst>
                  <a:ext uri="{FF2B5EF4-FFF2-40B4-BE49-F238E27FC236}">
                    <a16:creationId xmlns:a16="http://schemas.microsoft.com/office/drawing/2014/main" xmlns="" id="{6DF20F08-47F9-4733-ACB7-665E0CA85723}"/>
                  </a:ext>
                </a:extLst>
              </p:cNvPr>
              <p:cNvSpPr/>
              <p:nvPr/>
            </p:nvSpPr>
            <p:spPr bwMode="auto">
              <a:xfrm>
                <a:off x="5671" y="694"/>
                <a:ext cx="135" cy="250"/>
              </a:xfrm>
              <a:custGeom>
                <a:avLst/>
                <a:gdLst>
                  <a:gd name="T0" fmla="*/ 0 w 135"/>
                  <a:gd name="T1" fmla="*/ 250 h 250"/>
                  <a:gd name="T2" fmla="*/ 0 w 135"/>
                  <a:gd name="T3" fmla="*/ 23 h 250"/>
                  <a:gd name="T4" fmla="*/ 6 w 135"/>
                  <a:gd name="T5" fmla="*/ 0 h 250"/>
                  <a:gd name="T6" fmla="*/ 135 w 135"/>
                  <a:gd name="T7" fmla="*/ 0 h 250"/>
                  <a:gd name="T8" fmla="*/ 0 w 135"/>
                  <a:gd name="T9" fmla="*/ 250 h 250"/>
                </a:gdLst>
                <a:ahLst/>
                <a:cxnLst>
                  <a:cxn ang="0">
                    <a:pos x="T0" y="T1"/>
                  </a:cxn>
                  <a:cxn ang="0">
                    <a:pos x="T2" y="T3"/>
                  </a:cxn>
                  <a:cxn ang="0">
                    <a:pos x="T4" y="T5"/>
                  </a:cxn>
                  <a:cxn ang="0">
                    <a:pos x="T6" y="T7"/>
                  </a:cxn>
                  <a:cxn ang="0">
                    <a:pos x="T8" y="T9"/>
                  </a:cxn>
                </a:cxnLst>
                <a:rect l="0" t="0" r="r" b="b"/>
                <a:pathLst>
                  <a:path w="135" h="250">
                    <a:moveTo>
                      <a:pt x="0" y="250"/>
                    </a:moveTo>
                    <a:lnTo>
                      <a:pt x="0" y="23"/>
                    </a:lnTo>
                    <a:lnTo>
                      <a:pt x="6" y="0"/>
                    </a:lnTo>
                    <a:lnTo>
                      <a:pt x="135" y="0"/>
                    </a:lnTo>
                    <a:lnTo>
                      <a:pt x="0" y="2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5" name="îṥlîdè">
                <a:extLst>
                  <a:ext uri="{FF2B5EF4-FFF2-40B4-BE49-F238E27FC236}">
                    <a16:creationId xmlns:a16="http://schemas.microsoft.com/office/drawing/2014/main" xmlns="" id="{58FB1623-4631-41E2-BF36-A36ADEA792F2}"/>
                  </a:ext>
                </a:extLst>
              </p:cNvPr>
              <p:cNvSpPr/>
              <p:nvPr/>
            </p:nvSpPr>
            <p:spPr bwMode="auto">
              <a:xfrm>
                <a:off x="5873" y="694"/>
                <a:ext cx="134" cy="250"/>
              </a:xfrm>
              <a:custGeom>
                <a:avLst/>
                <a:gdLst>
                  <a:gd name="T0" fmla="*/ 134 w 134"/>
                  <a:gd name="T1" fmla="*/ 250 h 250"/>
                  <a:gd name="T2" fmla="*/ 134 w 134"/>
                  <a:gd name="T3" fmla="*/ 23 h 250"/>
                  <a:gd name="T4" fmla="*/ 128 w 134"/>
                  <a:gd name="T5" fmla="*/ 0 h 250"/>
                  <a:gd name="T6" fmla="*/ 0 w 134"/>
                  <a:gd name="T7" fmla="*/ 0 h 250"/>
                  <a:gd name="T8" fmla="*/ 134 w 134"/>
                  <a:gd name="T9" fmla="*/ 250 h 250"/>
                </a:gdLst>
                <a:ahLst/>
                <a:cxnLst>
                  <a:cxn ang="0">
                    <a:pos x="T0" y="T1"/>
                  </a:cxn>
                  <a:cxn ang="0">
                    <a:pos x="T2" y="T3"/>
                  </a:cxn>
                  <a:cxn ang="0">
                    <a:pos x="T4" y="T5"/>
                  </a:cxn>
                  <a:cxn ang="0">
                    <a:pos x="T6" y="T7"/>
                  </a:cxn>
                  <a:cxn ang="0">
                    <a:pos x="T8" y="T9"/>
                  </a:cxn>
                </a:cxnLst>
                <a:rect l="0" t="0" r="r" b="b"/>
                <a:pathLst>
                  <a:path w="134" h="250">
                    <a:moveTo>
                      <a:pt x="134" y="250"/>
                    </a:moveTo>
                    <a:lnTo>
                      <a:pt x="134" y="23"/>
                    </a:lnTo>
                    <a:lnTo>
                      <a:pt x="128" y="0"/>
                    </a:lnTo>
                    <a:lnTo>
                      <a:pt x="0" y="0"/>
                    </a:lnTo>
                    <a:lnTo>
                      <a:pt x="134" y="250"/>
                    </a:lnTo>
                    <a:close/>
                  </a:path>
                </a:pathLst>
              </a:custGeom>
              <a:solidFill>
                <a:srgbClr val="9998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6" name="ïSļíḑe">
                <a:extLst>
                  <a:ext uri="{FF2B5EF4-FFF2-40B4-BE49-F238E27FC236}">
                    <a16:creationId xmlns:a16="http://schemas.microsoft.com/office/drawing/2014/main" xmlns="" id="{BC0BC545-D6C3-4BFC-8D76-5F288BEBE4C4}"/>
                  </a:ext>
                </a:extLst>
              </p:cNvPr>
              <p:cNvSpPr/>
              <p:nvPr/>
            </p:nvSpPr>
            <p:spPr bwMode="auto">
              <a:xfrm>
                <a:off x="5873" y="694"/>
                <a:ext cx="134" cy="250"/>
              </a:xfrm>
              <a:custGeom>
                <a:avLst/>
                <a:gdLst>
                  <a:gd name="T0" fmla="*/ 134 w 134"/>
                  <a:gd name="T1" fmla="*/ 250 h 250"/>
                  <a:gd name="T2" fmla="*/ 134 w 134"/>
                  <a:gd name="T3" fmla="*/ 23 h 250"/>
                  <a:gd name="T4" fmla="*/ 128 w 134"/>
                  <a:gd name="T5" fmla="*/ 0 h 250"/>
                  <a:gd name="T6" fmla="*/ 0 w 134"/>
                  <a:gd name="T7" fmla="*/ 0 h 250"/>
                  <a:gd name="T8" fmla="*/ 134 w 134"/>
                  <a:gd name="T9" fmla="*/ 250 h 250"/>
                </a:gdLst>
                <a:ahLst/>
                <a:cxnLst>
                  <a:cxn ang="0">
                    <a:pos x="T0" y="T1"/>
                  </a:cxn>
                  <a:cxn ang="0">
                    <a:pos x="T2" y="T3"/>
                  </a:cxn>
                  <a:cxn ang="0">
                    <a:pos x="T4" y="T5"/>
                  </a:cxn>
                  <a:cxn ang="0">
                    <a:pos x="T6" y="T7"/>
                  </a:cxn>
                  <a:cxn ang="0">
                    <a:pos x="T8" y="T9"/>
                  </a:cxn>
                </a:cxnLst>
                <a:rect l="0" t="0" r="r" b="b"/>
                <a:pathLst>
                  <a:path w="134" h="250">
                    <a:moveTo>
                      <a:pt x="134" y="250"/>
                    </a:moveTo>
                    <a:lnTo>
                      <a:pt x="134" y="23"/>
                    </a:lnTo>
                    <a:lnTo>
                      <a:pt x="128" y="0"/>
                    </a:lnTo>
                    <a:lnTo>
                      <a:pt x="0" y="0"/>
                    </a:lnTo>
                    <a:lnTo>
                      <a:pt x="134" y="2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7" name="iSḻíďe">
                <a:extLst>
                  <a:ext uri="{FF2B5EF4-FFF2-40B4-BE49-F238E27FC236}">
                    <a16:creationId xmlns:a16="http://schemas.microsoft.com/office/drawing/2014/main" xmlns="" id="{2A2E900D-065E-4FE7-BC83-2BDDBA922FC8}"/>
                  </a:ext>
                </a:extLst>
              </p:cNvPr>
              <p:cNvSpPr/>
              <p:nvPr/>
            </p:nvSpPr>
            <p:spPr bwMode="auto">
              <a:xfrm>
                <a:off x="5671" y="922"/>
                <a:ext cx="336" cy="22"/>
              </a:xfrm>
              <a:custGeom>
                <a:avLst/>
                <a:gdLst>
                  <a:gd name="T0" fmla="*/ 336 w 336"/>
                  <a:gd name="T1" fmla="*/ 22 h 22"/>
                  <a:gd name="T2" fmla="*/ 0 w 336"/>
                  <a:gd name="T3" fmla="*/ 22 h 22"/>
                  <a:gd name="T4" fmla="*/ 6 w 336"/>
                  <a:gd name="T5" fmla="*/ 2 h 22"/>
                  <a:gd name="T6" fmla="*/ 330 w 336"/>
                  <a:gd name="T7" fmla="*/ 0 h 22"/>
                  <a:gd name="T8" fmla="*/ 336 w 336"/>
                  <a:gd name="T9" fmla="*/ 22 h 22"/>
                </a:gdLst>
                <a:ahLst/>
                <a:cxnLst>
                  <a:cxn ang="0">
                    <a:pos x="T0" y="T1"/>
                  </a:cxn>
                  <a:cxn ang="0">
                    <a:pos x="T2" y="T3"/>
                  </a:cxn>
                  <a:cxn ang="0">
                    <a:pos x="T4" y="T5"/>
                  </a:cxn>
                  <a:cxn ang="0">
                    <a:pos x="T6" y="T7"/>
                  </a:cxn>
                  <a:cxn ang="0">
                    <a:pos x="T8" y="T9"/>
                  </a:cxn>
                </a:cxnLst>
                <a:rect l="0" t="0" r="r" b="b"/>
                <a:pathLst>
                  <a:path w="336" h="22">
                    <a:moveTo>
                      <a:pt x="336" y="22"/>
                    </a:moveTo>
                    <a:lnTo>
                      <a:pt x="0" y="22"/>
                    </a:lnTo>
                    <a:lnTo>
                      <a:pt x="6" y="2"/>
                    </a:lnTo>
                    <a:lnTo>
                      <a:pt x="330" y="0"/>
                    </a:lnTo>
                    <a:lnTo>
                      <a:pt x="336" y="22"/>
                    </a:lnTo>
                    <a:close/>
                  </a:path>
                </a:pathLst>
              </a:custGeom>
              <a:solidFill>
                <a:srgbClr val="9998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8" name="îṣļïḋê">
                <a:extLst>
                  <a:ext uri="{FF2B5EF4-FFF2-40B4-BE49-F238E27FC236}">
                    <a16:creationId xmlns:a16="http://schemas.microsoft.com/office/drawing/2014/main" xmlns="" id="{82BFD919-55F0-42F6-BE63-554BE875C095}"/>
                  </a:ext>
                </a:extLst>
              </p:cNvPr>
              <p:cNvSpPr/>
              <p:nvPr/>
            </p:nvSpPr>
            <p:spPr bwMode="auto">
              <a:xfrm>
                <a:off x="5671" y="922"/>
                <a:ext cx="336" cy="22"/>
              </a:xfrm>
              <a:custGeom>
                <a:avLst/>
                <a:gdLst>
                  <a:gd name="T0" fmla="*/ 336 w 336"/>
                  <a:gd name="T1" fmla="*/ 22 h 22"/>
                  <a:gd name="T2" fmla="*/ 0 w 336"/>
                  <a:gd name="T3" fmla="*/ 22 h 22"/>
                  <a:gd name="T4" fmla="*/ 6 w 336"/>
                  <a:gd name="T5" fmla="*/ 2 h 22"/>
                  <a:gd name="T6" fmla="*/ 330 w 336"/>
                  <a:gd name="T7" fmla="*/ 0 h 22"/>
                  <a:gd name="T8" fmla="*/ 336 w 336"/>
                  <a:gd name="T9" fmla="*/ 22 h 22"/>
                </a:gdLst>
                <a:ahLst/>
                <a:cxnLst>
                  <a:cxn ang="0">
                    <a:pos x="T0" y="T1"/>
                  </a:cxn>
                  <a:cxn ang="0">
                    <a:pos x="T2" y="T3"/>
                  </a:cxn>
                  <a:cxn ang="0">
                    <a:pos x="T4" y="T5"/>
                  </a:cxn>
                  <a:cxn ang="0">
                    <a:pos x="T6" y="T7"/>
                  </a:cxn>
                  <a:cxn ang="0">
                    <a:pos x="T8" y="T9"/>
                  </a:cxn>
                </a:cxnLst>
                <a:rect l="0" t="0" r="r" b="b"/>
                <a:pathLst>
                  <a:path w="336" h="22">
                    <a:moveTo>
                      <a:pt x="336" y="22"/>
                    </a:moveTo>
                    <a:lnTo>
                      <a:pt x="0" y="22"/>
                    </a:lnTo>
                    <a:lnTo>
                      <a:pt x="6" y="2"/>
                    </a:lnTo>
                    <a:lnTo>
                      <a:pt x="330" y="0"/>
                    </a:lnTo>
                    <a:lnTo>
                      <a:pt x="336"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9" name="îṧḷîde">
                <a:extLst>
                  <a:ext uri="{FF2B5EF4-FFF2-40B4-BE49-F238E27FC236}">
                    <a16:creationId xmlns:a16="http://schemas.microsoft.com/office/drawing/2014/main" xmlns="" id="{8516184B-9E0A-4F4B-BFE5-7C48A94C3C20}"/>
                  </a:ext>
                </a:extLst>
              </p:cNvPr>
              <p:cNvSpPr/>
              <p:nvPr/>
            </p:nvSpPr>
            <p:spPr bwMode="auto">
              <a:xfrm>
                <a:off x="5839" y="694"/>
                <a:ext cx="162" cy="243"/>
              </a:xfrm>
              <a:custGeom>
                <a:avLst/>
                <a:gdLst>
                  <a:gd name="T0" fmla="*/ 0 w 367"/>
                  <a:gd name="T1" fmla="*/ 554 h 554"/>
                  <a:gd name="T2" fmla="*/ 0 w 367"/>
                  <a:gd name="T3" fmla="*/ 52 h 554"/>
                  <a:gd name="T4" fmla="*/ 0 w 367"/>
                  <a:gd name="T5" fmla="*/ 50 h 554"/>
                  <a:gd name="T6" fmla="*/ 0 w 367"/>
                  <a:gd name="T7" fmla="*/ 44 h 554"/>
                  <a:gd name="T8" fmla="*/ 48 w 367"/>
                  <a:gd name="T9" fmla="*/ 0 h 554"/>
                  <a:gd name="T10" fmla="*/ 367 w 367"/>
                  <a:gd name="T11" fmla="*/ 0 h 554"/>
                  <a:gd name="T12" fmla="*/ 367 w 367"/>
                  <a:gd name="T13" fmla="*/ 524 h 554"/>
                  <a:gd name="T14" fmla="*/ 48 w 367"/>
                  <a:gd name="T15" fmla="*/ 524 h 554"/>
                  <a:gd name="T16" fmla="*/ 0 w 367"/>
                  <a:gd name="T17" fmla="*/ 554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7" h="554">
                    <a:moveTo>
                      <a:pt x="0" y="554"/>
                    </a:moveTo>
                    <a:cubicBezTo>
                      <a:pt x="0" y="52"/>
                      <a:pt x="0" y="52"/>
                      <a:pt x="0" y="52"/>
                    </a:cubicBezTo>
                    <a:cubicBezTo>
                      <a:pt x="0" y="51"/>
                      <a:pt x="0" y="51"/>
                      <a:pt x="0" y="50"/>
                    </a:cubicBezTo>
                    <a:cubicBezTo>
                      <a:pt x="0" y="49"/>
                      <a:pt x="0" y="46"/>
                      <a:pt x="0" y="44"/>
                    </a:cubicBezTo>
                    <a:cubicBezTo>
                      <a:pt x="2" y="19"/>
                      <a:pt x="23" y="0"/>
                      <a:pt x="48" y="0"/>
                    </a:cubicBezTo>
                    <a:cubicBezTo>
                      <a:pt x="367" y="0"/>
                      <a:pt x="367" y="0"/>
                      <a:pt x="367" y="0"/>
                    </a:cubicBezTo>
                    <a:cubicBezTo>
                      <a:pt x="367" y="524"/>
                      <a:pt x="367" y="524"/>
                      <a:pt x="367" y="524"/>
                    </a:cubicBezTo>
                    <a:cubicBezTo>
                      <a:pt x="48" y="524"/>
                      <a:pt x="48" y="524"/>
                      <a:pt x="48" y="524"/>
                    </a:cubicBezTo>
                    <a:cubicBezTo>
                      <a:pt x="27" y="524"/>
                      <a:pt x="9" y="536"/>
                      <a:pt x="0" y="55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0" name="îslîḓé">
                <a:extLst>
                  <a:ext uri="{FF2B5EF4-FFF2-40B4-BE49-F238E27FC236}">
                    <a16:creationId xmlns:a16="http://schemas.microsoft.com/office/drawing/2014/main" xmlns="" id="{3205C014-F342-4236-957C-5ABF1C1F4278}"/>
                  </a:ext>
                </a:extLst>
              </p:cNvPr>
              <p:cNvSpPr/>
              <p:nvPr/>
            </p:nvSpPr>
            <p:spPr bwMode="auto">
              <a:xfrm>
                <a:off x="5677" y="693"/>
                <a:ext cx="162" cy="244"/>
              </a:xfrm>
              <a:custGeom>
                <a:avLst/>
                <a:gdLst>
                  <a:gd name="T0" fmla="*/ 370 w 370"/>
                  <a:gd name="T1" fmla="*/ 556 h 556"/>
                  <a:gd name="T2" fmla="*/ 370 w 370"/>
                  <a:gd name="T3" fmla="*/ 54 h 556"/>
                  <a:gd name="T4" fmla="*/ 370 w 370"/>
                  <a:gd name="T5" fmla="*/ 52 h 556"/>
                  <a:gd name="T6" fmla="*/ 370 w 370"/>
                  <a:gd name="T7" fmla="*/ 45 h 556"/>
                  <a:gd name="T8" fmla="*/ 322 w 370"/>
                  <a:gd name="T9" fmla="*/ 0 h 556"/>
                  <a:gd name="T10" fmla="*/ 0 w 370"/>
                  <a:gd name="T11" fmla="*/ 0 h 556"/>
                  <a:gd name="T12" fmla="*/ 0 w 370"/>
                  <a:gd name="T13" fmla="*/ 43 h 556"/>
                  <a:gd name="T14" fmla="*/ 0 w 370"/>
                  <a:gd name="T15" fmla="*/ 526 h 556"/>
                  <a:gd name="T16" fmla="*/ 322 w 370"/>
                  <a:gd name="T17" fmla="*/ 526 h 556"/>
                  <a:gd name="T18" fmla="*/ 370 w 370"/>
                  <a:gd name="T19" fmla="*/ 55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0" h="556">
                    <a:moveTo>
                      <a:pt x="370" y="556"/>
                    </a:moveTo>
                    <a:cubicBezTo>
                      <a:pt x="370" y="54"/>
                      <a:pt x="370" y="54"/>
                      <a:pt x="370" y="54"/>
                    </a:cubicBezTo>
                    <a:cubicBezTo>
                      <a:pt x="370" y="53"/>
                      <a:pt x="370" y="53"/>
                      <a:pt x="370" y="52"/>
                    </a:cubicBezTo>
                    <a:cubicBezTo>
                      <a:pt x="370" y="51"/>
                      <a:pt x="370" y="46"/>
                      <a:pt x="370" y="45"/>
                    </a:cubicBezTo>
                    <a:cubicBezTo>
                      <a:pt x="368" y="20"/>
                      <a:pt x="347" y="0"/>
                      <a:pt x="322" y="0"/>
                    </a:cubicBezTo>
                    <a:cubicBezTo>
                      <a:pt x="0" y="0"/>
                      <a:pt x="0" y="0"/>
                      <a:pt x="0" y="0"/>
                    </a:cubicBezTo>
                    <a:cubicBezTo>
                      <a:pt x="0" y="43"/>
                      <a:pt x="0" y="43"/>
                      <a:pt x="0" y="43"/>
                    </a:cubicBezTo>
                    <a:cubicBezTo>
                      <a:pt x="0" y="526"/>
                      <a:pt x="0" y="526"/>
                      <a:pt x="0" y="526"/>
                    </a:cubicBezTo>
                    <a:cubicBezTo>
                      <a:pt x="322" y="526"/>
                      <a:pt x="322" y="526"/>
                      <a:pt x="322" y="526"/>
                    </a:cubicBezTo>
                    <a:cubicBezTo>
                      <a:pt x="343" y="526"/>
                      <a:pt x="361" y="538"/>
                      <a:pt x="370" y="55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1" name="îSlíḓé">
                <a:extLst>
                  <a:ext uri="{FF2B5EF4-FFF2-40B4-BE49-F238E27FC236}">
                    <a16:creationId xmlns:a16="http://schemas.microsoft.com/office/drawing/2014/main" xmlns="" id="{D5432BDA-CA41-46F3-AF2A-4575ED51A798}"/>
                  </a:ext>
                </a:extLst>
              </p:cNvPr>
              <p:cNvSpPr/>
              <p:nvPr/>
            </p:nvSpPr>
            <p:spPr bwMode="auto">
              <a:xfrm>
                <a:off x="5839" y="936"/>
                <a:ext cx="0" cy="1"/>
              </a:xfrm>
              <a:custGeom>
                <a:avLst/>
                <a:gdLst>
                  <a:gd name="T0" fmla="*/ 1 h 1"/>
                  <a:gd name="T1" fmla="*/ 0 h 1"/>
                  <a:gd name="T2" fmla="*/ 1 h 1"/>
                  <a:gd name="T3" fmla="*/ 0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0"/>
                    </a:cubicBezTo>
                    <a:cubicBezTo>
                      <a:pt x="0" y="1"/>
                      <a:pt x="0" y="1"/>
                      <a:pt x="0" y="1"/>
                    </a:cubicBezTo>
                    <a:cubicBezTo>
                      <a:pt x="0" y="0"/>
                      <a:pt x="0" y="0"/>
                      <a:pt x="0" y="0"/>
                    </a:cubicBezTo>
                    <a:cubicBezTo>
                      <a:pt x="0" y="0"/>
                      <a:pt x="0" y="0"/>
                      <a:pt x="0" y="0"/>
                    </a:cubicBezTo>
                    <a:cubicBezTo>
                      <a:pt x="0" y="1"/>
                      <a:pt x="0" y="1"/>
                      <a:pt x="0" y="1"/>
                    </a:cubicBezTo>
                  </a:path>
                </a:pathLst>
              </a:custGeom>
              <a:solidFill>
                <a:srgbClr val="B8C8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2" name="îṥļïḓè">
                <a:extLst>
                  <a:ext uri="{FF2B5EF4-FFF2-40B4-BE49-F238E27FC236}">
                    <a16:creationId xmlns:a16="http://schemas.microsoft.com/office/drawing/2014/main" xmlns="" id="{4DF3D63B-C11C-4BCF-BED9-E068E7089CA5}"/>
                  </a:ext>
                </a:extLst>
              </p:cNvPr>
              <p:cNvSpPr/>
              <p:nvPr/>
            </p:nvSpPr>
            <p:spPr bwMode="auto">
              <a:xfrm>
                <a:off x="5827" y="926"/>
                <a:ext cx="12" cy="10"/>
              </a:xfrm>
              <a:custGeom>
                <a:avLst/>
                <a:gdLst>
                  <a:gd name="T0" fmla="*/ 27 w 27"/>
                  <a:gd name="T1" fmla="*/ 24 h 24"/>
                  <a:gd name="T2" fmla="*/ 27 w 27"/>
                  <a:gd name="T3" fmla="*/ 24 h 24"/>
                  <a:gd name="T4" fmla="*/ 27 w 27"/>
                  <a:gd name="T5" fmla="*/ 24 h 24"/>
                  <a:gd name="T6" fmla="*/ 27 w 27"/>
                  <a:gd name="T7" fmla="*/ 24 h 24"/>
                  <a:gd name="T8" fmla="*/ 27 w 27"/>
                  <a:gd name="T9" fmla="*/ 24 h 24"/>
                  <a:gd name="T10" fmla="*/ 0 w 27"/>
                  <a:gd name="T11" fmla="*/ 0 h 24"/>
                  <a:gd name="T12" fmla="*/ 0 w 27"/>
                  <a:gd name="T13" fmla="*/ 0 h 24"/>
                  <a:gd name="T14" fmla="*/ 27 w 27"/>
                  <a:gd name="T15" fmla="*/ 24 h 24"/>
                  <a:gd name="T16" fmla="*/ 27 w 27"/>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4">
                    <a:moveTo>
                      <a:pt x="27" y="24"/>
                    </a:moveTo>
                    <a:cubicBezTo>
                      <a:pt x="27" y="24"/>
                      <a:pt x="27" y="24"/>
                      <a:pt x="27" y="24"/>
                    </a:cubicBezTo>
                    <a:cubicBezTo>
                      <a:pt x="27" y="24"/>
                      <a:pt x="27" y="24"/>
                      <a:pt x="27" y="24"/>
                    </a:cubicBezTo>
                    <a:cubicBezTo>
                      <a:pt x="27" y="24"/>
                      <a:pt x="27" y="24"/>
                      <a:pt x="27" y="24"/>
                    </a:cubicBezTo>
                    <a:moveTo>
                      <a:pt x="27" y="24"/>
                    </a:moveTo>
                    <a:cubicBezTo>
                      <a:pt x="21" y="13"/>
                      <a:pt x="11" y="5"/>
                      <a:pt x="0" y="0"/>
                    </a:cubicBezTo>
                    <a:cubicBezTo>
                      <a:pt x="0" y="0"/>
                      <a:pt x="0" y="0"/>
                      <a:pt x="0" y="0"/>
                    </a:cubicBezTo>
                    <a:cubicBezTo>
                      <a:pt x="11" y="4"/>
                      <a:pt x="21" y="13"/>
                      <a:pt x="27" y="24"/>
                    </a:cubicBezTo>
                    <a:cubicBezTo>
                      <a:pt x="27" y="24"/>
                      <a:pt x="27" y="24"/>
                      <a:pt x="27" y="24"/>
                    </a:cubicBezTo>
                  </a:path>
                </a:pathLst>
              </a:custGeom>
              <a:solidFill>
                <a:srgbClr val="B8C8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3" name="ïṣľíḋe">
                <a:extLst>
                  <a:ext uri="{FF2B5EF4-FFF2-40B4-BE49-F238E27FC236}">
                    <a16:creationId xmlns:a16="http://schemas.microsoft.com/office/drawing/2014/main" xmlns="" id="{96DA9201-4BED-49F2-BCFC-6214AF96871C}"/>
                  </a:ext>
                </a:extLst>
              </p:cNvPr>
              <p:cNvSpPr/>
              <p:nvPr/>
            </p:nvSpPr>
            <p:spPr bwMode="auto">
              <a:xfrm>
                <a:off x="5839" y="936"/>
                <a:ext cx="1" cy="1"/>
              </a:xfrm>
              <a:prstGeom prst="ellipse">
                <a:avLst/>
              </a:prstGeom>
              <a:solidFill>
                <a:srgbClr val="E3F1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4" name="íşlídè">
                <a:extLst>
                  <a:ext uri="{FF2B5EF4-FFF2-40B4-BE49-F238E27FC236}">
                    <a16:creationId xmlns:a16="http://schemas.microsoft.com/office/drawing/2014/main" xmlns="" id="{4A7F022A-11B0-4522-B3F1-1B1C20BF56E1}"/>
                  </a:ext>
                </a:extLst>
              </p:cNvPr>
              <p:cNvSpPr/>
              <p:nvPr/>
            </p:nvSpPr>
            <p:spPr bwMode="auto">
              <a:xfrm>
                <a:off x="5827" y="697"/>
                <a:ext cx="12" cy="240"/>
              </a:xfrm>
              <a:custGeom>
                <a:avLst/>
                <a:gdLst>
                  <a:gd name="T0" fmla="*/ 27 w 27"/>
                  <a:gd name="T1" fmla="*/ 547 h 547"/>
                  <a:gd name="T2" fmla="*/ 27 w 27"/>
                  <a:gd name="T3" fmla="*/ 546 h 547"/>
                  <a:gd name="T4" fmla="*/ 27 w 27"/>
                  <a:gd name="T5" fmla="*/ 546 h 547"/>
                  <a:gd name="T6" fmla="*/ 27 w 27"/>
                  <a:gd name="T7" fmla="*/ 546 h 547"/>
                  <a:gd name="T8" fmla="*/ 27 w 27"/>
                  <a:gd name="T9" fmla="*/ 546 h 547"/>
                  <a:gd name="T10" fmla="*/ 0 w 27"/>
                  <a:gd name="T11" fmla="*/ 522 h 547"/>
                  <a:gd name="T12" fmla="*/ 0 w 27"/>
                  <a:gd name="T13" fmla="*/ 0 h 547"/>
                  <a:gd name="T14" fmla="*/ 27 w 27"/>
                  <a:gd name="T15" fmla="*/ 38 h 547"/>
                  <a:gd name="T16" fmla="*/ 27 w 27"/>
                  <a:gd name="T17" fmla="*/ 43 h 547"/>
                  <a:gd name="T18" fmla="*/ 27 w 27"/>
                  <a:gd name="T19" fmla="*/ 43 h 547"/>
                  <a:gd name="T20" fmla="*/ 27 w 27"/>
                  <a:gd name="T21" fmla="*/ 43 h 547"/>
                  <a:gd name="T22" fmla="*/ 27 w 27"/>
                  <a:gd name="T23" fmla="*/ 45 h 547"/>
                  <a:gd name="T24" fmla="*/ 27 w 27"/>
                  <a:gd name="T25" fmla="*/ 546 h 547"/>
                  <a:gd name="T26" fmla="*/ 27 w 27"/>
                  <a:gd name="T27" fmla="*/ 54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47">
                    <a:moveTo>
                      <a:pt x="27" y="547"/>
                    </a:moveTo>
                    <a:cubicBezTo>
                      <a:pt x="27" y="547"/>
                      <a:pt x="27" y="547"/>
                      <a:pt x="27" y="546"/>
                    </a:cubicBezTo>
                    <a:cubicBezTo>
                      <a:pt x="27" y="546"/>
                      <a:pt x="27" y="546"/>
                      <a:pt x="27" y="546"/>
                    </a:cubicBezTo>
                    <a:cubicBezTo>
                      <a:pt x="27" y="546"/>
                      <a:pt x="27" y="546"/>
                      <a:pt x="27" y="546"/>
                    </a:cubicBezTo>
                    <a:cubicBezTo>
                      <a:pt x="27" y="546"/>
                      <a:pt x="27" y="546"/>
                      <a:pt x="27" y="546"/>
                    </a:cubicBezTo>
                    <a:cubicBezTo>
                      <a:pt x="21" y="535"/>
                      <a:pt x="11" y="526"/>
                      <a:pt x="0" y="522"/>
                    </a:cubicBezTo>
                    <a:cubicBezTo>
                      <a:pt x="0" y="0"/>
                      <a:pt x="0" y="0"/>
                      <a:pt x="0" y="0"/>
                    </a:cubicBezTo>
                    <a:cubicBezTo>
                      <a:pt x="14" y="7"/>
                      <a:pt x="25" y="21"/>
                      <a:pt x="27" y="38"/>
                    </a:cubicBezTo>
                    <a:cubicBezTo>
                      <a:pt x="27" y="40"/>
                      <a:pt x="27" y="42"/>
                      <a:pt x="27" y="43"/>
                    </a:cubicBezTo>
                    <a:cubicBezTo>
                      <a:pt x="27" y="43"/>
                      <a:pt x="27" y="43"/>
                      <a:pt x="27" y="43"/>
                    </a:cubicBezTo>
                    <a:cubicBezTo>
                      <a:pt x="27" y="43"/>
                      <a:pt x="27" y="43"/>
                      <a:pt x="27" y="43"/>
                    </a:cubicBezTo>
                    <a:cubicBezTo>
                      <a:pt x="27" y="44"/>
                      <a:pt x="27" y="44"/>
                      <a:pt x="27" y="45"/>
                    </a:cubicBezTo>
                    <a:cubicBezTo>
                      <a:pt x="27" y="546"/>
                      <a:pt x="27" y="546"/>
                      <a:pt x="27" y="546"/>
                    </a:cubicBezTo>
                    <a:cubicBezTo>
                      <a:pt x="27" y="547"/>
                      <a:pt x="27" y="547"/>
                      <a:pt x="27" y="547"/>
                    </a:cubicBezTo>
                  </a:path>
                </a:pathLst>
              </a:custGeom>
              <a:solidFill>
                <a:srgbClr val="E3F1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5" name="î$ḻîďè">
                <a:extLst>
                  <a:ext uri="{FF2B5EF4-FFF2-40B4-BE49-F238E27FC236}">
                    <a16:creationId xmlns:a16="http://schemas.microsoft.com/office/drawing/2014/main" xmlns="" id="{9AC52662-F0D4-4619-9362-FF96A982208D}"/>
                  </a:ext>
                </a:extLst>
              </p:cNvPr>
              <p:cNvSpPr/>
              <p:nvPr/>
            </p:nvSpPr>
            <p:spPr bwMode="auto">
              <a:xfrm>
                <a:off x="5693" y="723"/>
                <a:ext cx="46" cy="6"/>
              </a:xfrm>
              <a:prstGeom prst="rect">
                <a:avLst/>
              </a:prstGeom>
              <a:solidFill>
                <a:srgbClr val="8989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76" name="ïṡliḓê">
                <a:extLst>
                  <a:ext uri="{FF2B5EF4-FFF2-40B4-BE49-F238E27FC236}">
                    <a16:creationId xmlns:a16="http://schemas.microsoft.com/office/drawing/2014/main" xmlns="" id="{249C6F91-0FBE-4CC9-BDED-DA2E98B86BD4}"/>
                  </a:ext>
                </a:extLst>
              </p:cNvPr>
              <p:cNvSpPr/>
              <p:nvPr/>
            </p:nvSpPr>
            <p:spPr bwMode="auto">
              <a:xfrm>
                <a:off x="5693" y="723"/>
                <a:ext cx="46"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77" name="ï$ḻidê">
                <a:extLst>
                  <a:ext uri="{FF2B5EF4-FFF2-40B4-BE49-F238E27FC236}">
                    <a16:creationId xmlns:a16="http://schemas.microsoft.com/office/drawing/2014/main" xmlns="" id="{5C806BD7-E054-4E8C-B0BF-CC905D60ED1D}"/>
                  </a:ext>
                </a:extLst>
              </p:cNvPr>
              <p:cNvSpPr/>
              <p:nvPr/>
            </p:nvSpPr>
            <p:spPr bwMode="auto">
              <a:xfrm>
                <a:off x="5693" y="744"/>
                <a:ext cx="124" cy="5"/>
              </a:xfrm>
              <a:prstGeom prst="rect">
                <a:avLst/>
              </a:prstGeom>
              <a:solidFill>
                <a:srgbClr val="BEBC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78" name="íṣḻíḑé">
                <a:extLst>
                  <a:ext uri="{FF2B5EF4-FFF2-40B4-BE49-F238E27FC236}">
                    <a16:creationId xmlns:a16="http://schemas.microsoft.com/office/drawing/2014/main" xmlns="" id="{862032A2-52A6-4DC2-AF72-DC34370A63EE}"/>
                  </a:ext>
                </a:extLst>
              </p:cNvPr>
              <p:cNvSpPr/>
              <p:nvPr/>
            </p:nvSpPr>
            <p:spPr bwMode="auto">
              <a:xfrm>
                <a:off x="5693" y="744"/>
                <a:ext cx="12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79" name="î$ḻïḋê">
                <a:extLst>
                  <a:ext uri="{FF2B5EF4-FFF2-40B4-BE49-F238E27FC236}">
                    <a16:creationId xmlns:a16="http://schemas.microsoft.com/office/drawing/2014/main" xmlns="" id="{DA812A10-F929-4F33-99B8-3A158A3D16B4}"/>
                  </a:ext>
                </a:extLst>
              </p:cNvPr>
              <p:cNvSpPr/>
              <p:nvPr/>
            </p:nvSpPr>
            <p:spPr bwMode="auto">
              <a:xfrm>
                <a:off x="5693" y="759"/>
                <a:ext cx="124" cy="5"/>
              </a:xfrm>
              <a:prstGeom prst="rect">
                <a:avLst/>
              </a:prstGeom>
              <a:solidFill>
                <a:srgbClr val="BEBC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0" name="îśḻïďé">
                <a:extLst>
                  <a:ext uri="{FF2B5EF4-FFF2-40B4-BE49-F238E27FC236}">
                    <a16:creationId xmlns:a16="http://schemas.microsoft.com/office/drawing/2014/main" xmlns="" id="{B06FE487-6D77-41CF-903F-032C926062DE}"/>
                  </a:ext>
                </a:extLst>
              </p:cNvPr>
              <p:cNvSpPr/>
              <p:nvPr/>
            </p:nvSpPr>
            <p:spPr bwMode="auto">
              <a:xfrm>
                <a:off x="5693" y="759"/>
                <a:ext cx="12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1" name="ïsḷídè">
                <a:extLst>
                  <a:ext uri="{FF2B5EF4-FFF2-40B4-BE49-F238E27FC236}">
                    <a16:creationId xmlns:a16="http://schemas.microsoft.com/office/drawing/2014/main" xmlns="" id="{8EF89461-C6DA-4818-9EF0-7DA8F3A5AEC0}"/>
                  </a:ext>
                </a:extLst>
              </p:cNvPr>
              <p:cNvSpPr/>
              <p:nvPr/>
            </p:nvSpPr>
            <p:spPr bwMode="auto">
              <a:xfrm>
                <a:off x="5693" y="774"/>
                <a:ext cx="124" cy="5"/>
              </a:xfrm>
              <a:prstGeom prst="rect">
                <a:avLst/>
              </a:prstGeom>
              <a:solidFill>
                <a:srgbClr val="BEBC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2" name="iṧḻîḑe">
                <a:extLst>
                  <a:ext uri="{FF2B5EF4-FFF2-40B4-BE49-F238E27FC236}">
                    <a16:creationId xmlns:a16="http://schemas.microsoft.com/office/drawing/2014/main" xmlns="" id="{7C091ADE-F789-4311-96F6-AEDAED797DDB}"/>
                  </a:ext>
                </a:extLst>
              </p:cNvPr>
              <p:cNvSpPr/>
              <p:nvPr/>
            </p:nvSpPr>
            <p:spPr bwMode="auto">
              <a:xfrm>
                <a:off x="5693" y="774"/>
                <a:ext cx="12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3" name="íṡḻíďè">
                <a:extLst>
                  <a:ext uri="{FF2B5EF4-FFF2-40B4-BE49-F238E27FC236}">
                    <a16:creationId xmlns:a16="http://schemas.microsoft.com/office/drawing/2014/main" xmlns="" id="{9E3DF776-4BC2-47AD-B0B7-314A32FC9C9E}"/>
                  </a:ext>
                </a:extLst>
              </p:cNvPr>
              <p:cNvSpPr/>
              <p:nvPr/>
            </p:nvSpPr>
            <p:spPr bwMode="auto">
              <a:xfrm>
                <a:off x="5693" y="876"/>
                <a:ext cx="124" cy="5"/>
              </a:xfrm>
              <a:prstGeom prst="rect">
                <a:avLst/>
              </a:prstGeom>
              <a:solidFill>
                <a:srgbClr val="BEBC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4" name="ísļíďé">
                <a:extLst>
                  <a:ext uri="{FF2B5EF4-FFF2-40B4-BE49-F238E27FC236}">
                    <a16:creationId xmlns:a16="http://schemas.microsoft.com/office/drawing/2014/main" xmlns="" id="{42901D20-5980-4339-8C2E-098953846A10}"/>
                  </a:ext>
                </a:extLst>
              </p:cNvPr>
              <p:cNvSpPr/>
              <p:nvPr/>
            </p:nvSpPr>
            <p:spPr bwMode="auto">
              <a:xfrm>
                <a:off x="5693" y="876"/>
                <a:ext cx="12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5" name="íş1íḓè">
                <a:extLst>
                  <a:ext uri="{FF2B5EF4-FFF2-40B4-BE49-F238E27FC236}">
                    <a16:creationId xmlns:a16="http://schemas.microsoft.com/office/drawing/2014/main" xmlns="" id="{0FC3D087-2FDE-486A-BC28-2FFADE4BADF2}"/>
                  </a:ext>
                </a:extLst>
              </p:cNvPr>
              <p:cNvSpPr/>
              <p:nvPr/>
            </p:nvSpPr>
            <p:spPr bwMode="auto">
              <a:xfrm>
                <a:off x="5693" y="890"/>
                <a:ext cx="124" cy="5"/>
              </a:xfrm>
              <a:prstGeom prst="rect">
                <a:avLst/>
              </a:prstGeom>
              <a:solidFill>
                <a:srgbClr val="BEBC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6" name="ïşlíḋê">
                <a:extLst>
                  <a:ext uri="{FF2B5EF4-FFF2-40B4-BE49-F238E27FC236}">
                    <a16:creationId xmlns:a16="http://schemas.microsoft.com/office/drawing/2014/main" xmlns="" id="{F7CFD3EF-D121-4A4B-93C5-10AE38A74D46}"/>
                  </a:ext>
                </a:extLst>
              </p:cNvPr>
              <p:cNvSpPr/>
              <p:nvPr/>
            </p:nvSpPr>
            <p:spPr bwMode="auto">
              <a:xfrm>
                <a:off x="5693" y="890"/>
                <a:ext cx="12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7" name="isļîḋê">
                <a:extLst>
                  <a:ext uri="{FF2B5EF4-FFF2-40B4-BE49-F238E27FC236}">
                    <a16:creationId xmlns:a16="http://schemas.microsoft.com/office/drawing/2014/main" xmlns="" id="{399CE88E-DBAA-41C5-9C4F-BDF4200F5858}"/>
                  </a:ext>
                </a:extLst>
              </p:cNvPr>
              <p:cNvSpPr/>
              <p:nvPr/>
            </p:nvSpPr>
            <p:spPr bwMode="auto">
              <a:xfrm>
                <a:off x="5860" y="832"/>
                <a:ext cx="124" cy="5"/>
              </a:xfrm>
              <a:prstGeom prst="rect">
                <a:avLst/>
              </a:prstGeom>
              <a:solidFill>
                <a:srgbClr val="BEBC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8" name="îSḷïḑê">
                <a:extLst>
                  <a:ext uri="{FF2B5EF4-FFF2-40B4-BE49-F238E27FC236}">
                    <a16:creationId xmlns:a16="http://schemas.microsoft.com/office/drawing/2014/main" xmlns="" id="{9981D9BD-C62A-48EE-9343-57EA8571896D}"/>
                  </a:ext>
                </a:extLst>
              </p:cNvPr>
              <p:cNvSpPr/>
              <p:nvPr/>
            </p:nvSpPr>
            <p:spPr bwMode="auto">
              <a:xfrm>
                <a:off x="5860" y="832"/>
                <a:ext cx="12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9" name="ïSľîḑé">
                <a:extLst>
                  <a:ext uri="{FF2B5EF4-FFF2-40B4-BE49-F238E27FC236}">
                    <a16:creationId xmlns:a16="http://schemas.microsoft.com/office/drawing/2014/main" xmlns="" id="{848CC617-85EA-4049-B01B-065BF46EDF9B}"/>
                  </a:ext>
                </a:extLst>
              </p:cNvPr>
              <p:cNvSpPr/>
              <p:nvPr/>
            </p:nvSpPr>
            <p:spPr bwMode="auto">
              <a:xfrm>
                <a:off x="5860" y="846"/>
                <a:ext cx="124" cy="5"/>
              </a:xfrm>
              <a:prstGeom prst="rect">
                <a:avLst/>
              </a:prstGeom>
              <a:solidFill>
                <a:srgbClr val="BEBC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90" name="ïṩ1iḓe">
                <a:extLst>
                  <a:ext uri="{FF2B5EF4-FFF2-40B4-BE49-F238E27FC236}">
                    <a16:creationId xmlns:a16="http://schemas.microsoft.com/office/drawing/2014/main" xmlns="" id="{4EBAD985-8348-4A1A-AB10-B8CD1C2B5315}"/>
                  </a:ext>
                </a:extLst>
              </p:cNvPr>
              <p:cNvSpPr/>
              <p:nvPr/>
            </p:nvSpPr>
            <p:spPr bwMode="auto">
              <a:xfrm>
                <a:off x="5860" y="846"/>
                <a:ext cx="12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91" name="íŝ1îḓé">
                <a:extLst>
                  <a:ext uri="{FF2B5EF4-FFF2-40B4-BE49-F238E27FC236}">
                    <a16:creationId xmlns:a16="http://schemas.microsoft.com/office/drawing/2014/main" xmlns="" id="{A73396D8-092A-49AC-B30F-118D435ACC61}"/>
                  </a:ext>
                </a:extLst>
              </p:cNvPr>
              <p:cNvSpPr/>
              <p:nvPr/>
            </p:nvSpPr>
            <p:spPr bwMode="auto">
              <a:xfrm>
                <a:off x="5860" y="861"/>
                <a:ext cx="124" cy="5"/>
              </a:xfrm>
              <a:prstGeom prst="rect">
                <a:avLst/>
              </a:prstGeom>
              <a:solidFill>
                <a:srgbClr val="BEBC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92" name="îšlïḍê">
                <a:extLst>
                  <a:ext uri="{FF2B5EF4-FFF2-40B4-BE49-F238E27FC236}">
                    <a16:creationId xmlns:a16="http://schemas.microsoft.com/office/drawing/2014/main" xmlns="" id="{066FF01E-D4B5-4EE6-81CD-6F46124C1323}"/>
                  </a:ext>
                </a:extLst>
              </p:cNvPr>
              <p:cNvSpPr/>
              <p:nvPr/>
            </p:nvSpPr>
            <p:spPr bwMode="auto">
              <a:xfrm>
                <a:off x="5860" y="861"/>
                <a:ext cx="12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93" name="ïṧḻïḓê">
                <a:extLst>
                  <a:ext uri="{FF2B5EF4-FFF2-40B4-BE49-F238E27FC236}">
                    <a16:creationId xmlns:a16="http://schemas.microsoft.com/office/drawing/2014/main" xmlns="" id="{9CC4D4F4-7CF1-4834-BAB8-04F477BF7D2B}"/>
                  </a:ext>
                </a:extLst>
              </p:cNvPr>
              <p:cNvSpPr/>
              <p:nvPr/>
            </p:nvSpPr>
            <p:spPr bwMode="auto">
              <a:xfrm>
                <a:off x="5860" y="876"/>
                <a:ext cx="124" cy="5"/>
              </a:xfrm>
              <a:prstGeom prst="rect">
                <a:avLst/>
              </a:prstGeom>
              <a:solidFill>
                <a:srgbClr val="BEBC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94" name="ïṥliḍé">
                <a:extLst>
                  <a:ext uri="{FF2B5EF4-FFF2-40B4-BE49-F238E27FC236}">
                    <a16:creationId xmlns:a16="http://schemas.microsoft.com/office/drawing/2014/main" xmlns="" id="{9FDFA0AA-8159-4603-8124-C3357B4DDB27}"/>
                  </a:ext>
                </a:extLst>
              </p:cNvPr>
              <p:cNvSpPr/>
              <p:nvPr/>
            </p:nvSpPr>
            <p:spPr bwMode="auto">
              <a:xfrm>
                <a:off x="5860" y="876"/>
                <a:ext cx="12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95" name="iślîḍé">
                <a:extLst>
                  <a:ext uri="{FF2B5EF4-FFF2-40B4-BE49-F238E27FC236}">
                    <a16:creationId xmlns:a16="http://schemas.microsoft.com/office/drawing/2014/main" xmlns="" id="{75BDA30B-FDAF-4CF6-904E-98FEE8D2BFE9}"/>
                  </a:ext>
                </a:extLst>
              </p:cNvPr>
              <p:cNvSpPr/>
              <p:nvPr/>
            </p:nvSpPr>
            <p:spPr bwMode="auto">
              <a:xfrm>
                <a:off x="5860" y="890"/>
                <a:ext cx="124" cy="5"/>
              </a:xfrm>
              <a:prstGeom prst="rect">
                <a:avLst/>
              </a:prstGeom>
              <a:solidFill>
                <a:srgbClr val="BEBC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96" name="ïSlíḋé">
                <a:extLst>
                  <a:ext uri="{FF2B5EF4-FFF2-40B4-BE49-F238E27FC236}">
                    <a16:creationId xmlns:a16="http://schemas.microsoft.com/office/drawing/2014/main" xmlns="" id="{D8724B51-3D3C-4B5F-A065-A9169EE9DAC2}"/>
                  </a:ext>
                </a:extLst>
              </p:cNvPr>
              <p:cNvSpPr/>
              <p:nvPr/>
            </p:nvSpPr>
            <p:spPr bwMode="auto">
              <a:xfrm>
                <a:off x="5860" y="890"/>
                <a:ext cx="12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97" name="ïSlidê">
                <a:extLst>
                  <a:ext uri="{FF2B5EF4-FFF2-40B4-BE49-F238E27FC236}">
                    <a16:creationId xmlns:a16="http://schemas.microsoft.com/office/drawing/2014/main" xmlns="" id="{19A7272B-3035-46AB-9E25-47929085D614}"/>
                  </a:ext>
                </a:extLst>
              </p:cNvPr>
              <p:cNvSpPr/>
              <p:nvPr/>
            </p:nvSpPr>
            <p:spPr bwMode="auto">
              <a:xfrm>
                <a:off x="5831" y="940"/>
                <a:ext cx="16" cy="5"/>
              </a:xfrm>
              <a:custGeom>
                <a:avLst/>
                <a:gdLst>
                  <a:gd name="T0" fmla="*/ 37 w 37"/>
                  <a:gd name="T1" fmla="*/ 13 h 13"/>
                  <a:gd name="T2" fmla="*/ 19 w 37"/>
                  <a:gd name="T3" fmla="*/ 0 h 13"/>
                  <a:gd name="T4" fmla="*/ 0 w 37"/>
                  <a:gd name="T5" fmla="*/ 13 h 13"/>
                  <a:gd name="T6" fmla="*/ 37 w 37"/>
                  <a:gd name="T7" fmla="*/ 13 h 13"/>
                </a:gdLst>
                <a:ahLst/>
                <a:cxnLst>
                  <a:cxn ang="0">
                    <a:pos x="T0" y="T1"/>
                  </a:cxn>
                  <a:cxn ang="0">
                    <a:pos x="T2" y="T3"/>
                  </a:cxn>
                  <a:cxn ang="0">
                    <a:pos x="T4" y="T5"/>
                  </a:cxn>
                  <a:cxn ang="0">
                    <a:pos x="T6" y="T7"/>
                  </a:cxn>
                </a:cxnLst>
                <a:rect l="0" t="0" r="r" b="b"/>
                <a:pathLst>
                  <a:path w="37" h="13">
                    <a:moveTo>
                      <a:pt x="37" y="13"/>
                    </a:moveTo>
                    <a:cubicBezTo>
                      <a:pt x="35" y="5"/>
                      <a:pt x="27" y="0"/>
                      <a:pt x="19" y="0"/>
                    </a:cubicBezTo>
                    <a:cubicBezTo>
                      <a:pt x="10" y="0"/>
                      <a:pt x="3" y="5"/>
                      <a:pt x="0" y="13"/>
                    </a:cubicBezTo>
                    <a:cubicBezTo>
                      <a:pt x="37" y="13"/>
                      <a:pt x="37" y="13"/>
                      <a:pt x="37" y="13"/>
                    </a:cubicBezTo>
                    <a:close/>
                  </a:path>
                </a:pathLst>
              </a:custGeom>
              <a:solidFill>
                <a:srgbClr val="1D73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8" name="îšļîḑê">
                <a:extLst>
                  <a:ext uri="{FF2B5EF4-FFF2-40B4-BE49-F238E27FC236}">
                    <a16:creationId xmlns:a16="http://schemas.microsoft.com/office/drawing/2014/main" xmlns="" id="{5151F819-4D5B-4F0C-8B11-E7CF6C4FA1D3}"/>
                  </a:ext>
                </a:extLst>
              </p:cNvPr>
              <p:cNvSpPr/>
              <p:nvPr/>
            </p:nvSpPr>
            <p:spPr bwMode="auto">
              <a:xfrm>
                <a:off x="5766" y="813"/>
                <a:ext cx="6" cy="6"/>
              </a:xfrm>
              <a:custGeom>
                <a:avLst/>
                <a:gdLst>
                  <a:gd name="T0" fmla="*/ 6 w 14"/>
                  <a:gd name="T1" fmla="*/ 15 h 15"/>
                  <a:gd name="T2" fmla="*/ 0 w 14"/>
                  <a:gd name="T3" fmla="*/ 8 h 15"/>
                  <a:gd name="T4" fmla="*/ 7 w 14"/>
                  <a:gd name="T5" fmla="*/ 0 h 15"/>
                  <a:gd name="T6" fmla="*/ 7 w 14"/>
                  <a:gd name="T7" fmla="*/ 0 h 15"/>
                  <a:gd name="T8" fmla="*/ 14 w 14"/>
                  <a:gd name="T9" fmla="*/ 5 h 15"/>
                  <a:gd name="T10" fmla="*/ 6 w 14"/>
                  <a:gd name="T11" fmla="*/ 15 h 15"/>
                </a:gdLst>
                <a:ahLst/>
                <a:cxnLst>
                  <a:cxn ang="0">
                    <a:pos x="T0" y="T1"/>
                  </a:cxn>
                  <a:cxn ang="0">
                    <a:pos x="T2" y="T3"/>
                  </a:cxn>
                  <a:cxn ang="0">
                    <a:pos x="T4" y="T5"/>
                  </a:cxn>
                  <a:cxn ang="0">
                    <a:pos x="T6" y="T7"/>
                  </a:cxn>
                  <a:cxn ang="0">
                    <a:pos x="T8" y="T9"/>
                  </a:cxn>
                  <a:cxn ang="0">
                    <a:pos x="T10" y="T11"/>
                  </a:cxn>
                </a:cxnLst>
                <a:rect l="0" t="0" r="r" b="b"/>
                <a:pathLst>
                  <a:path w="14" h="15">
                    <a:moveTo>
                      <a:pt x="6" y="15"/>
                    </a:moveTo>
                    <a:cubicBezTo>
                      <a:pt x="3" y="15"/>
                      <a:pt x="0" y="11"/>
                      <a:pt x="0" y="8"/>
                    </a:cubicBezTo>
                    <a:cubicBezTo>
                      <a:pt x="0" y="4"/>
                      <a:pt x="3" y="0"/>
                      <a:pt x="7" y="0"/>
                    </a:cubicBezTo>
                    <a:cubicBezTo>
                      <a:pt x="7" y="0"/>
                      <a:pt x="7" y="0"/>
                      <a:pt x="7" y="0"/>
                    </a:cubicBezTo>
                    <a:cubicBezTo>
                      <a:pt x="11" y="0"/>
                      <a:pt x="13" y="2"/>
                      <a:pt x="14" y="5"/>
                    </a:cubicBezTo>
                    <a:cubicBezTo>
                      <a:pt x="10" y="7"/>
                      <a:pt x="7" y="11"/>
                      <a:pt x="6" y="15"/>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9" name="ï$ḷidè">
                <a:extLst>
                  <a:ext uri="{FF2B5EF4-FFF2-40B4-BE49-F238E27FC236}">
                    <a16:creationId xmlns:a16="http://schemas.microsoft.com/office/drawing/2014/main" xmlns="" id="{B9DB6AC1-8112-4CA1-AA32-F7926E3BE176}"/>
                  </a:ext>
                </a:extLst>
              </p:cNvPr>
              <p:cNvSpPr/>
              <p:nvPr/>
            </p:nvSpPr>
            <p:spPr bwMode="auto">
              <a:xfrm>
                <a:off x="5765" y="812"/>
                <a:ext cx="8" cy="8"/>
              </a:xfrm>
              <a:custGeom>
                <a:avLst/>
                <a:gdLst>
                  <a:gd name="T0" fmla="*/ 9 w 19"/>
                  <a:gd name="T1" fmla="*/ 19 h 19"/>
                  <a:gd name="T2" fmla="*/ 3 w 19"/>
                  <a:gd name="T3" fmla="*/ 16 h 19"/>
                  <a:gd name="T4" fmla="*/ 0 w 19"/>
                  <a:gd name="T5" fmla="*/ 10 h 19"/>
                  <a:gd name="T6" fmla="*/ 10 w 19"/>
                  <a:gd name="T7" fmla="*/ 0 h 19"/>
                  <a:gd name="T8" fmla="*/ 10 w 19"/>
                  <a:gd name="T9" fmla="*/ 0 h 19"/>
                  <a:gd name="T10" fmla="*/ 10 w 19"/>
                  <a:gd name="T11" fmla="*/ 0 h 19"/>
                  <a:gd name="T12" fmla="*/ 17 w 19"/>
                  <a:gd name="T13" fmla="*/ 2 h 19"/>
                  <a:gd name="T14" fmla="*/ 19 w 19"/>
                  <a:gd name="T15" fmla="*/ 6 h 19"/>
                  <a:gd name="T16" fmla="*/ 17 w 19"/>
                  <a:gd name="T17" fmla="*/ 7 h 19"/>
                  <a:gd name="T18" fmla="*/ 10 w 19"/>
                  <a:gd name="T19" fmla="*/ 2 h 19"/>
                  <a:gd name="T20" fmla="*/ 10 w 19"/>
                  <a:gd name="T21" fmla="*/ 2 h 19"/>
                  <a:gd name="T22" fmla="*/ 3 w 19"/>
                  <a:gd name="T23" fmla="*/ 10 h 19"/>
                  <a:gd name="T24" fmla="*/ 9 w 19"/>
                  <a:gd name="T25" fmla="*/ 17 h 19"/>
                  <a:gd name="T26" fmla="*/ 9 w 19"/>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9">
                    <a:moveTo>
                      <a:pt x="9" y="19"/>
                    </a:moveTo>
                    <a:cubicBezTo>
                      <a:pt x="7" y="19"/>
                      <a:pt x="5" y="18"/>
                      <a:pt x="3" y="16"/>
                    </a:cubicBezTo>
                    <a:cubicBezTo>
                      <a:pt x="1" y="15"/>
                      <a:pt x="0" y="12"/>
                      <a:pt x="0" y="10"/>
                    </a:cubicBezTo>
                    <a:cubicBezTo>
                      <a:pt x="0" y="4"/>
                      <a:pt x="5" y="0"/>
                      <a:pt x="10" y="0"/>
                    </a:cubicBezTo>
                    <a:cubicBezTo>
                      <a:pt x="10" y="0"/>
                      <a:pt x="10" y="0"/>
                      <a:pt x="10" y="0"/>
                    </a:cubicBezTo>
                    <a:cubicBezTo>
                      <a:pt x="10" y="0"/>
                      <a:pt x="10" y="0"/>
                      <a:pt x="10" y="0"/>
                    </a:cubicBezTo>
                    <a:cubicBezTo>
                      <a:pt x="13" y="0"/>
                      <a:pt x="15" y="1"/>
                      <a:pt x="17" y="2"/>
                    </a:cubicBezTo>
                    <a:cubicBezTo>
                      <a:pt x="18" y="4"/>
                      <a:pt x="19" y="5"/>
                      <a:pt x="19" y="6"/>
                    </a:cubicBezTo>
                    <a:cubicBezTo>
                      <a:pt x="19" y="7"/>
                      <a:pt x="18" y="7"/>
                      <a:pt x="17" y="7"/>
                    </a:cubicBezTo>
                    <a:cubicBezTo>
                      <a:pt x="16" y="4"/>
                      <a:pt x="14" y="2"/>
                      <a:pt x="10" y="2"/>
                    </a:cubicBezTo>
                    <a:cubicBezTo>
                      <a:pt x="10" y="2"/>
                      <a:pt x="10" y="2"/>
                      <a:pt x="10" y="2"/>
                    </a:cubicBezTo>
                    <a:cubicBezTo>
                      <a:pt x="6" y="2"/>
                      <a:pt x="3" y="6"/>
                      <a:pt x="3" y="10"/>
                    </a:cubicBezTo>
                    <a:cubicBezTo>
                      <a:pt x="3" y="13"/>
                      <a:pt x="6" y="17"/>
                      <a:pt x="9" y="17"/>
                    </a:cubicBezTo>
                    <a:cubicBezTo>
                      <a:pt x="9" y="18"/>
                      <a:pt x="9" y="18"/>
                      <a:pt x="9" y="19"/>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0" name="ïslíḍè">
                <a:extLst>
                  <a:ext uri="{FF2B5EF4-FFF2-40B4-BE49-F238E27FC236}">
                    <a16:creationId xmlns:a16="http://schemas.microsoft.com/office/drawing/2014/main" xmlns="" id="{15E4E314-6964-4F3B-8F64-1B0C95A9808C}"/>
                  </a:ext>
                </a:extLst>
              </p:cNvPr>
              <p:cNvSpPr/>
              <p:nvPr/>
            </p:nvSpPr>
            <p:spPr bwMode="auto">
              <a:xfrm>
                <a:off x="5728" y="813"/>
                <a:ext cx="5" cy="6"/>
              </a:xfrm>
              <a:custGeom>
                <a:avLst/>
                <a:gdLst>
                  <a:gd name="T0" fmla="*/ 6 w 12"/>
                  <a:gd name="T1" fmla="*/ 13 h 13"/>
                  <a:gd name="T2" fmla="*/ 0 w 12"/>
                  <a:gd name="T3" fmla="*/ 6 h 13"/>
                  <a:gd name="T4" fmla="*/ 6 w 12"/>
                  <a:gd name="T5" fmla="*/ 0 h 13"/>
                  <a:gd name="T6" fmla="*/ 12 w 12"/>
                  <a:gd name="T7" fmla="*/ 6 h 13"/>
                  <a:gd name="T8" fmla="*/ 7 w 12"/>
                  <a:gd name="T9" fmla="*/ 13 h 13"/>
                  <a:gd name="T10" fmla="*/ 6 w 12"/>
                  <a:gd name="T11" fmla="*/ 13 h 13"/>
                </a:gdLst>
                <a:ahLst/>
                <a:cxnLst>
                  <a:cxn ang="0">
                    <a:pos x="T0" y="T1"/>
                  </a:cxn>
                  <a:cxn ang="0">
                    <a:pos x="T2" y="T3"/>
                  </a:cxn>
                  <a:cxn ang="0">
                    <a:pos x="T4" y="T5"/>
                  </a:cxn>
                  <a:cxn ang="0">
                    <a:pos x="T6" y="T7"/>
                  </a:cxn>
                  <a:cxn ang="0">
                    <a:pos x="T8" y="T9"/>
                  </a:cxn>
                  <a:cxn ang="0">
                    <a:pos x="T10" y="T11"/>
                  </a:cxn>
                </a:cxnLst>
                <a:rect l="0" t="0" r="r" b="b"/>
                <a:pathLst>
                  <a:path w="12" h="13">
                    <a:moveTo>
                      <a:pt x="6" y="13"/>
                    </a:moveTo>
                    <a:cubicBezTo>
                      <a:pt x="3" y="13"/>
                      <a:pt x="0" y="10"/>
                      <a:pt x="0" y="6"/>
                    </a:cubicBezTo>
                    <a:cubicBezTo>
                      <a:pt x="0" y="3"/>
                      <a:pt x="3" y="0"/>
                      <a:pt x="6" y="0"/>
                    </a:cubicBezTo>
                    <a:cubicBezTo>
                      <a:pt x="9" y="0"/>
                      <a:pt x="12" y="3"/>
                      <a:pt x="12" y="6"/>
                    </a:cubicBezTo>
                    <a:cubicBezTo>
                      <a:pt x="10" y="8"/>
                      <a:pt x="8" y="10"/>
                      <a:pt x="7" y="13"/>
                    </a:cubicBezTo>
                    <a:cubicBezTo>
                      <a:pt x="7" y="13"/>
                      <a:pt x="6" y="13"/>
                      <a:pt x="6" y="13"/>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1" name="ísľíḋè">
                <a:extLst>
                  <a:ext uri="{FF2B5EF4-FFF2-40B4-BE49-F238E27FC236}">
                    <a16:creationId xmlns:a16="http://schemas.microsoft.com/office/drawing/2014/main" xmlns="" id="{D453D6D8-EFCF-468A-A21B-788E421A6F96}"/>
                  </a:ext>
                </a:extLst>
              </p:cNvPr>
              <p:cNvSpPr/>
              <p:nvPr/>
            </p:nvSpPr>
            <p:spPr bwMode="auto">
              <a:xfrm>
                <a:off x="5726" y="812"/>
                <a:ext cx="8" cy="8"/>
              </a:xfrm>
              <a:custGeom>
                <a:avLst/>
                <a:gdLst>
                  <a:gd name="T0" fmla="*/ 9 w 18"/>
                  <a:gd name="T1" fmla="*/ 17 h 17"/>
                  <a:gd name="T2" fmla="*/ 3 w 18"/>
                  <a:gd name="T3" fmla="*/ 15 h 17"/>
                  <a:gd name="T4" fmla="*/ 0 w 18"/>
                  <a:gd name="T5" fmla="*/ 8 h 17"/>
                  <a:gd name="T6" fmla="*/ 9 w 18"/>
                  <a:gd name="T7" fmla="*/ 0 h 17"/>
                  <a:gd name="T8" fmla="*/ 15 w 18"/>
                  <a:gd name="T9" fmla="*/ 2 h 17"/>
                  <a:gd name="T10" fmla="*/ 18 w 18"/>
                  <a:gd name="T11" fmla="*/ 7 h 17"/>
                  <a:gd name="T12" fmla="*/ 15 w 18"/>
                  <a:gd name="T13" fmla="*/ 8 h 17"/>
                  <a:gd name="T14" fmla="*/ 9 w 18"/>
                  <a:gd name="T15" fmla="*/ 2 h 17"/>
                  <a:gd name="T16" fmla="*/ 3 w 18"/>
                  <a:gd name="T17" fmla="*/ 8 h 17"/>
                  <a:gd name="T18" fmla="*/ 9 w 18"/>
                  <a:gd name="T19" fmla="*/ 15 h 17"/>
                  <a:gd name="T20" fmla="*/ 10 w 18"/>
                  <a:gd name="T21" fmla="*/ 15 h 17"/>
                  <a:gd name="T22" fmla="*/ 9 w 18"/>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9" y="17"/>
                    </a:moveTo>
                    <a:cubicBezTo>
                      <a:pt x="7" y="17"/>
                      <a:pt x="4" y="16"/>
                      <a:pt x="3" y="15"/>
                    </a:cubicBezTo>
                    <a:cubicBezTo>
                      <a:pt x="1" y="13"/>
                      <a:pt x="0" y="11"/>
                      <a:pt x="0" y="8"/>
                    </a:cubicBezTo>
                    <a:cubicBezTo>
                      <a:pt x="0" y="4"/>
                      <a:pt x="4" y="0"/>
                      <a:pt x="9" y="0"/>
                    </a:cubicBezTo>
                    <a:cubicBezTo>
                      <a:pt x="11" y="0"/>
                      <a:pt x="13" y="1"/>
                      <a:pt x="15" y="2"/>
                    </a:cubicBezTo>
                    <a:cubicBezTo>
                      <a:pt x="16" y="4"/>
                      <a:pt x="17" y="5"/>
                      <a:pt x="18" y="7"/>
                    </a:cubicBezTo>
                    <a:cubicBezTo>
                      <a:pt x="17" y="7"/>
                      <a:pt x="16" y="8"/>
                      <a:pt x="15" y="8"/>
                    </a:cubicBezTo>
                    <a:cubicBezTo>
                      <a:pt x="15" y="5"/>
                      <a:pt x="12" y="2"/>
                      <a:pt x="9" y="2"/>
                    </a:cubicBezTo>
                    <a:cubicBezTo>
                      <a:pt x="6" y="2"/>
                      <a:pt x="3" y="5"/>
                      <a:pt x="3" y="8"/>
                    </a:cubicBezTo>
                    <a:cubicBezTo>
                      <a:pt x="3" y="12"/>
                      <a:pt x="6" y="15"/>
                      <a:pt x="9" y="15"/>
                    </a:cubicBezTo>
                    <a:cubicBezTo>
                      <a:pt x="9" y="15"/>
                      <a:pt x="10" y="15"/>
                      <a:pt x="10" y="15"/>
                    </a:cubicBezTo>
                    <a:cubicBezTo>
                      <a:pt x="9" y="15"/>
                      <a:pt x="9" y="16"/>
                      <a:pt x="9" y="17"/>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2" name="íṥļídé">
                <a:extLst>
                  <a:ext uri="{FF2B5EF4-FFF2-40B4-BE49-F238E27FC236}">
                    <a16:creationId xmlns:a16="http://schemas.microsoft.com/office/drawing/2014/main" xmlns="" id="{C9C9CDC8-A4DE-4CA2-9609-D2B5EE812898}"/>
                  </a:ext>
                </a:extLst>
              </p:cNvPr>
              <p:cNvSpPr/>
              <p:nvPr/>
            </p:nvSpPr>
            <p:spPr bwMode="auto">
              <a:xfrm>
                <a:off x="5735" y="802"/>
                <a:ext cx="7" cy="6"/>
              </a:xfrm>
              <a:custGeom>
                <a:avLst/>
                <a:gdLst>
                  <a:gd name="T0" fmla="*/ 7 w 15"/>
                  <a:gd name="T1" fmla="*/ 15 h 15"/>
                  <a:gd name="T2" fmla="*/ 0 w 15"/>
                  <a:gd name="T3" fmla="*/ 8 h 15"/>
                  <a:gd name="T4" fmla="*/ 7 w 15"/>
                  <a:gd name="T5" fmla="*/ 0 h 15"/>
                  <a:gd name="T6" fmla="*/ 7 w 15"/>
                  <a:gd name="T7" fmla="*/ 0 h 15"/>
                  <a:gd name="T8" fmla="*/ 15 w 15"/>
                  <a:gd name="T9" fmla="*/ 7 h 15"/>
                  <a:gd name="T10" fmla="*/ 7 w 15"/>
                  <a:gd name="T11" fmla="*/ 15 h 15"/>
                  <a:gd name="T12" fmla="*/ 7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7" y="15"/>
                    </a:moveTo>
                    <a:cubicBezTo>
                      <a:pt x="3" y="15"/>
                      <a:pt x="0" y="12"/>
                      <a:pt x="0" y="8"/>
                    </a:cubicBezTo>
                    <a:cubicBezTo>
                      <a:pt x="0" y="3"/>
                      <a:pt x="3" y="0"/>
                      <a:pt x="7" y="0"/>
                    </a:cubicBezTo>
                    <a:cubicBezTo>
                      <a:pt x="7" y="0"/>
                      <a:pt x="7" y="0"/>
                      <a:pt x="7" y="0"/>
                    </a:cubicBezTo>
                    <a:cubicBezTo>
                      <a:pt x="12" y="0"/>
                      <a:pt x="15" y="3"/>
                      <a:pt x="15" y="7"/>
                    </a:cubicBezTo>
                    <a:cubicBezTo>
                      <a:pt x="15" y="11"/>
                      <a:pt x="11" y="15"/>
                      <a:pt x="7" y="15"/>
                    </a:cubicBezTo>
                    <a:cubicBezTo>
                      <a:pt x="7" y="15"/>
                      <a:pt x="7" y="15"/>
                      <a:pt x="7" y="15"/>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3" name="îṧľíḍé">
                <a:extLst>
                  <a:ext uri="{FF2B5EF4-FFF2-40B4-BE49-F238E27FC236}">
                    <a16:creationId xmlns:a16="http://schemas.microsoft.com/office/drawing/2014/main" xmlns="" id="{27544319-4722-4624-A54A-81BE4137CC68}"/>
                  </a:ext>
                </a:extLst>
              </p:cNvPr>
              <p:cNvSpPr/>
              <p:nvPr/>
            </p:nvSpPr>
            <p:spPr bwMode="auto">
              <a:xfrm>
                <a:off x="5734" y="801"/>
                <a:ext cx="9" cy="8"/>
              </a:xfrm>
              <a:custGeom>
                <a:avLst/>
                <a:gdLst>
                  <a:gd name="T0" fmla="*/ 10 w 19"/>
                  <a:gd name="T1" fmla="*/ 19 h 19"/>
                  <a:gd name="T2" fmla="*/ 10 w 19"/>
                  <a:gd name="T3" fmla="*/ 19 h 19"/>
                  <a:gd name="T4" fmla="*/ 8 w 19"/>
                  <a:gd name="T5" fmla="*/ 19 h 19"/>
                  <a:gd name="T6" fmla="*/ 8 w 19"/>
                  <a:gd name="T7" fmla="*/ 19 h 19"/>
                  <a:gd name="T8" fmla="*/ 7 w 19"/>
                  <a:gd name="T9" fmla="*/ 19 h 19"/>
                  <a:gd name="T10" fmla="*/ 7 w 19"/>
                  <a:gd name="T11" fmla="*/ 19 h 19"/>
                  <a:gd name="T12" fmla="*/ 2 w 19"/>
                  <a:gd name="T13" fmla="*/ 16 h 19"/>
                  <a:gd name="T14" fmla="*/ 0 w 19"/>
                  <a:gd name="T15" fmla="*/ 10 h 19"/>
                  <a:gd name="T16" fmla="*/ 9 w 19"/>
                  <a:gd name="T17" fmla="*/ 0 h 19"/>
                  <a:gd name="T18" fmla="*/ 9 w 19"/>
                  <a:gd name="T19" fmla="*/ 0 h 19"/>
                  <a:gd name="T20" fmla="*/ 9 w 19"/>
                  <a:gd name="T21" fmla="*/ 0 h 19"/>
                  <a:gd name="T22" fmla="*/ 9 w 19"/>
                  <a:gd name="T23" fmla="*/ 0 h 19"/>
                  <a:gd name="T24" fmla="*/ 19 w 19"/>
                  <a:gd name="T25" fmla="*/ 9 h 19"/>
                  <a:gd name="T26" fmla="*/ 10 w 19"/>
                  <a:gd name="T27" fmla="*/ 19 h 19"/>
                  <a:gd name="T28" fmla="*/ 9 w 19"/>
                  <a:gd name="T29" fmla="*/ 2 h 19"/>
                  <a:gd name="T30" fmla="*/ 9 w 19"/>
                  <a:gd name="T31" fmla="*/ 2 h 19"/>
                  <a:gd name="T32" fmla="*/ 2 w 19"/>
                  <a:gd name="T33" fmla="*/ 10 h 19"/>
                  <a:gd name="T34" fmla="*/ 9 w 19"/>
                  <a:gd name="T35" fmla="*/ 17 h 19"/>
                  <a:gd name="T36" fmla="*/ 9 w 19"/>
                  <a:gd name="T37" fmla="*/ 17 h 19"/>
                  <a:gd name="T38" fmla="*/ 17 w 19"/>
                  <a:gd name="T39" fmla="*/ 9 h 19"/>
                  <a:gd name="T40" fmla="*/ 9 w 19"/>
                  <a:gd name="T4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9">
                    <a:moveTo>
                      <a:pt x="10" y="19"/>
                    </a:moveTo>
                    <a:cubicBezTo>
                      <a:pt x="10" y="19"/>
                      <a:pt x="10" y="19"/>
                      <a:pt x="10" y="19"/>
                    </a:cubicBezTo>
                    <a:cubicBezTo>
                      <a:pt x="8" y="19"/>
                      <a:pt x="8" y="19"/>
                      <a:pt x="8" y="19"/>
                    </a:cubicBezTo>
                    <a:cubicBezTo>
                      <a:pt x="8" y="19"/>
                      <a:pt x="8" y="19"/>
                      <a:pt x="8" y="19"/>
                    </a:cubicBezTo>
                    <a:cubicBezTo>
                      <a:pt x="7" y="19"/>
                      <a:pt x="7" y="19"/>
                      <a:pt x="7" y="19"/>
                    </a:cubicBezTo>
                    <a:cubicBezTo>
                      <a:pt x="7" y="19"/>
                      <a:pt x="7" y="19"/>
                      <a:pt x="7" y="19"/>
                    </a:cubicBezTo>
                    <a:cubicBezTo>
                      <a:pt x="5" y="19"/>
                      <a:pt x="4" y="18"/>
                      <a:pt x="2" y="16"/>
                    </a:cubicBezTo>
                    <a:cubicBezTo>
                      <a:pt x="1" y="15"/>
                      <a:pt x="0" y="12"/>
                      <a:pt x="0" y="10"/>
                    </a:cubicBezTo>
                    <a:cubicBezTo>
                      <a:pt x="0" y="4"/>
                      <a:pt x="4" y="0"/>
                      <a:pt x="9" y="0"/>
                    </a:cubicBezTo>
                    <a:cubicBezTo>
                      <a:pt x="9" y="0"/>
                      <a:pt x="9" y="0"/>
                      <a:pt x="9" y="0"/>
                    </a:cubicBezTo>
                    <a:cubicBezTo>
                      <a:pt x="9" y="0"/>
                      <a:pt x="9" y="0"/>
                      <a:pt x="9" y="0"/>
                    </a:cubicBezTo>
                    <a:cubicBezTo>
                      <a:pt x="9" y="0"/>
                      <a:pt x="9" y="0"/>
                      <a:pt x="9" y="0"/>
                    </a:cubicBezTo>
                    <a:cubicBezTo>
                      <a:pt x="15" y="0"/>
                      <a:pt x="19" y="4"/>
                      <a:pt x="19" y="9"/>
                    </a:cubicBezTo>
                    <a:cubicBezTo>
                      <a:pt x="19" y="14"/>
                      <a:pt x="15" y="19"/>
                      <a:pt x="10" y="19"/>
                    </a:cubicBezTo>
                    <a:moveTo>
                      <a:pt x="9" y="2"/>
                    </a:moveTo>
                    <a:cubicBezTo>
                      <a:pt x="9" y="2"/>
                      <a:pt x="9" y="2"/>
                      <a:pt x="9" y="2"/>
                    </a:cubicBezTo>
                    <a:cubicBezTo>
                      <a:pt x="5" y="2"/>
                      <a:pt x="2" y="5"/>
                      <a:pt x="2" y="10"/>
                    </a:cubicBezTo>
                    <a:cubicBezTo>
                      <a:pt x="2" y="14"/>
                      <a:pt x="5" y="17"/>
                      <a:pt x="9" y="17"/>
                    </a:cubicBezTo>
                    <a:cubicBezTo>
                      <a:pt x="9" y="17"/>
                      <a:pt x="9" y="17"/>
                      <a:pt x="9" y="17"/>
                    </a:cubicBezTo>
                    <a:cubicBezTo>
                      <a:pt x="13" y="17"/>
                      <a:pt x="17" y="13"/>
                      <a:pt x="17" y="9"/>
                    </a:cubicBezTo>
                    <a:cubicBezTo>
                      <a:pt x="17" y="5"/>
                      <a:pt x="14" y="2"/>
                      <a:pt x="9" y="2"/>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4" name="iṥḷíḓè">
                <a:extLst>
                  <a:ext uri="{FF2B5EF4-FFF2-40B4-BE49-F238E27FC236}">
                    <a16:creationId xmlns:a16="http://schemas.microsoft.com/office/drawing/2014/main" xmlns="" id="{99D093E7-290F-42BB-A238-E5BB97BDF632}"/>
                  </a:ext>
                </a:extLst>
              </p:cNvPr>
              <p:cNvSpPr/>
              <p:nvPr/>
            </p:nvSpPr>
            <p:spPr bwMode="auto">
              <a:xfrm>
                <a:off x="5712" y="829"/>
                <a:ext cx="10" cy="10"/>
              </a:xfrm>
              <a:custGeom>
                <a:avLst/>
                <a:gdLst>
                  <a:gd name="T0" fmla="*/ 12 w 24"/>
                  <a:gd name="T1" fmla="*/ 24 h 24"/>
                  <a:gd name="T2" fmla="*/ 0 w 24"/>
                  <a:gd name="T3" fmla="*/ 12 h 24"/>
                  <a:gd name="T4" fmla="*/ 12 w 24"/>
                  <a:gd name="T5" fmla="*/ 0 h 24"/>
                  <a:gd name="T6" fmla="*/ 21 w 24"/>
                  <a:gd name="T7" fmla="*/ 5 h 24"/>
                  <a:gd name="T8" fmla="*/ 18 w 24"/>
                  <a:gd name="T9" fmla="*/ 7 h 24"/>
                  <a:gd name="T10" fmla="*/ 20 w 24"/>
                  <a:gd name="T11" fmla="*/ 9 h 24"/>
                  <a:gd name="T12" fmla="*/ 22 w 24"/>
                  <a:gd name="T13" fmla="*/ 7 h 24"/>
                  <a:gd name="T14" fmla="*/ 24 w 24"/>
                  <a:gd name="T15" fmla="*/ 12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5" y="24"/>
                      <a:pt x="0" y="19"/>
                      <a:pt x="0" y="12"/>
                    </a:cubicBezTo>
                    <a:cubicBezTo>
                      <a:pt x="0" y="5"/>
                      <a:pt x="5" y="0"/>
                      <a:pt x="12" y="0"/>
                    </a:cubicBezTo>
                    <a:cubicBezTo>
                      <a:pt x="16" y="0"/>
                      <a:pt x="19" y="2"/>
                      <a:pt x="21" y="5"/>
                    </a:cubicBezTo>
                    <a:cubicBezTo>
                      <a:pt x="18" y="7"/>
                      <a:pt x="18" y="7"/>
                      <a:pt x="18" y="7"/>
                    </a:cubicBezTo>
                    <a:cubicBezTo>
                      <a:pt x="20" y="9"/>
                      <a:pt x="20" y="9"/>
                      <a:pt x="20" y="9"/>
                    </a:cubicBezTo>
                    <a:cubicBezTo>
                      <a:pt x="22" y="7"/>
                      <a:pt x="22" y="7"/>
                      <a:pt x="22" y="7"/>
                    </a:cubicBezTo>
                    <a:cubicBezTo>
                      <a:pt x="23" y="9"/>
                      <a:pt x="24" y="10"/>
                      <a:pt x="24" y="12"/>
                    </a:cubicBezTo>
                    <a:cubicBezTo>
                      <a:pt x="24" y="19"/>
                      <a:pt x="18" y="24"/>
                      <a:pt x="12" y="24"/>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5" name="ïṥḻiḍe">
                <a:extLst>
                  <a:ext uri="{FF2B5EF4-FFF2-40B4-BE49-F238E27FC236}">
                    <a16:creationId xmlns:a16="http://schemas.microsoft.com/office/drawing/2014/main" xmlns="" id="{80C31A6C-DBF6-4F3F-9D1C-59EF559DFA4E}"/>
                  </a:ext>
                </a:extLst>
              </p:cNvPr>
              <p:cNvSpPr/>
              <p:nvPr/>
            </p:nvSpPr>
            <p:spPr bwMode="auto">
              <a:xfrm>
                <a:off x="5711" y="828"/>
                <a:ext cx="12" cy="12"/>
              </a:xfrm>
              <a:custGeom>
                <a:avLst/>
                <a:gdLst>
                  <a:gd name="T0" fmla="*/ 15 w 29"/>
                  <a:gd name="T1" fmla="*/ 28 h 28"/>
                  <a:gd name="T2" fmla="*/ 1 w 29"/>
                  <a:gd name="T3" fmla="*/ 17 h 28"/>
                  <a:gd name="T4" fmla="*/ 2 w 29"/>
                  <a:gd name="T5" fmla="*/ 17 h 28"/>
                  <a:gd name="T6" fmla="*/ 2 w 29"/>
                  <a:gd name="T7" fmla="*/ 16 h 28"/>
                  <a:gd name="T8" fmla="*/ 2 w 29"/>
                  <a:gd name="T9" fmla="*/ 15 h 28"/>
                  <a:gd name="T10" fmla="*/ 0 w 29"/>
                  <a:gd name="T11" fmla="*/ 15 h 28"/>
                  <a:gd name="T12" fmla="*/ 0 w 29"/>
                  <a:gd name="T13" fmla="*/ 14 h 28"/>
                  <a:gd name="T14" fmla="*/ 1 w 29"/>
                  <a:gd name="T15" fmla="*/ 8 h 28"/>
                  <a:gd name="T16" fmla="*/ 2 w 29"/>
                  <a:gd name="T17" fmla="*/ 9 h 28"/>
                  <a:gd name="T18" fmla="*/ 3 w 29"/>
                  <a:gd name="T19" fmla="*/ 8 h 28"/>
                  <a:gd name="T20" fmla="*/ 3 w 29"/>
                  <a:gd name="T21" fmla="*/ 8 h 28"/>
                  <a:gd name="T22" fmla="*/ 3 w 29"/>
                  <a:gd name="T23" fmla="*/ 7 h 28"/>
                  <a:gd name="T24" fmla="*/ 3 w 29"/>
                  <a:gd name="T25" fmla="*/ 6 h 28"/>
                  <a:gd name="T26" fmla="*/ 15 w 29"/>
                  <a:gd name="T27" fmla="*/ 0 h 28"/>
                  <a:gd name="T28" fmla="*/ 26 w 29"/>
                  <a:gd name="T29" fmla="*/ 6 h 28"/>
                  <a:gd name="T30" fmla="*/ 24 w 29"/>
                  <a:gd name="T31" fmla="*/ 7 h 28"/>
                  <a:gd name="T32" fmla="*/ 15 w 29"/>
                  <a:gd name="T33" fmla="*/ 2 h 28"/>
                  <a:gd name="T34" fmla="*/ 3 w 29"/>
                  <a:gd name="T35" fmla="*/ 14 h 28"/>
                  <a:gd name="T36" fmla="*/ 15 w 29"/>
                  <a:gd name="T37" fmla="*/ 26 h 28"/>
                  <a:gd name="T38" fmla="*/ 27 w 29"/>
                  <a:gd name="T39" fmla="*/ 14 h 28"/>
                  <a:gd name="T40" fmla="*/ 25 w 29"/>
                  <a:gd name="T41" fmla="*/ 9 h 28"/>
                  <a:gd name="T42" fmla="*/ 27 w 29"/>
                  <a:gd name="T43" fmla="*/ 8 h 28"/>
                  <a:gd name="T44" fmla="*/ 29 w 29"/>
                  <a:gd name="T45" fmla="*/ 14 h 28"/>
                  <a:gd name="T46" fmla="*/ 20 w 29"/>
                  <a:gd name="T47" fmla="*/ 27 h 28"/>
                  <a:gd name="T48" fmla="*/ 20 w 29"/>
                  <a:gd name="T49" fmla="*/ 26 h 28"/>
                  <a:gd name="T50" fmla="*/ 19 w 29"/>
                  <a:gd name="T51" fmla="*/ 26 h 28"/>
                  <a:gd name="T52" fmla="*/ 18 w 29"/>
                  <a:gd name="T53" fmla="*/ 26 h 28"/>
                  <a:gd name="T54" fmla="*/ 18 w 29"/>
                  <a:gd name="T55" fmla="*/ 28 h 28"/>
                  <a:gd name="T56" fmla="*/ 15 w 29"/>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28">
                    <a:moveTo>
                      <a:pt x="15" y="28"/>
                    </a:moveTo>
                    <a:cubicBezTo>
                      <a:pt x="8" y="28"/>
                      <a:pt x="2" y="24"/>
                      <a:pt x="1" y="17"/>
                    </a:cubicBezTo>
                    <a:cubicBezTo>
                      <a:pt x="2" y="17"/>
                      <a:pt x="2" y="17"/>
                      <a:pt x="2" y="17"/>
                    </a:cubicBezTo>
                    <a:cubicBezTo>
                      <a:pt x="2" y="16"/>
                      <a:pt x="2" y="16"/>
                      <a:pt x="2" y="16"/>
                    </a:cubicBezTo>
                    <a:cubicBezTo>
                      <a:pt x="2" y="15"/>
                      <a:pt x="2" y="15"/>
                      <a:pt x="2" y="15"/>
                    </a:cubicBezTo>
                    <a:cubicBezTo>
                      <a:pt x="0" y="15"/>
                      <a:pt x="0" y="15"/>
                      <a:pt x="0" y="15"/>
                    </a:cubicBezTo>
                    <a:cubicBezTo>
                      <a:pt x="0" y="15"/>
                      <a:pt x="0" y="14"/>
                      <a:pt x="0" y="14"/>
                    </a:cubicBezTo>
                    <a:cubicBezTo>
                      <a:pt x="0" y="12"/>
                      <a:pt x="1" y="10"/>
                      <a:pt x="1" y="8"/>
                    </a:cubicBezTo>
                    <a:cubicBezTo>
                      <a:pt x="2" y="9"/>
                      <a:pt x="2" y="9"/>
                      <a:pt x="2" y="9"/>
                    </a:cubicBezTo>
                    <a:cubicBezTo>
                      <a:pt x="3" y="8"/>
                      <a:pt x="3" y="8"/>
                      <a:pt x="3" y="8"/>
                    </a:cubicBezTo>
                    <a:cubicBezTo>
                      <a:pt x="3" y="8"/>
                      <a:pt x="3" y="8"/>
                      <a:pt x="3" y="8"/>
                    </a:cubicBezTo>
                    <a:cubicBezTo>
                      <a:pt x="3" y="7"/>
                      <a:pt x="3" y="7"/>
                      <a:pt x="3" y="7"/>
                    </a:cubicBezTo>
                    <a:cubicBezTo>
                      <a:pt x="3" y="6"/>
                      <a:pt x="3" y="6"/>
                      <a:pt x="3" y="6"/>
                    </a:cubicBezTo>
                    <a:cubicBezTo>
                      <a:pt x="5" y="2"/>
                      <a:pt x="10" y="0"/>
                      <a:pt x="15" y="0"/>
                    </a:cubicBezTo>
                    <a:cubicBezTo>
                      <a:pt x="19" y="0"/>
                      <a:pt x="24" y="2"/>
                      <a:pt x="26" y="6"/>
                    </a:cubicBezTo>
                    <a:cubicBezTo>
                      <a:pt x="24" y="7"/>
                      <a:pt x="24" y="7"/>
                      <a:pt x="24" y="7"/>
                    </a:cubicBezTo>
                    <a:cubicBezTo>
                      <a:pt x="22" y="4"/>
                      <a:pt x="19" y="2"/>
                      <a:pt x="15" y="2"/>
                    </a:cubicBezTo>
                    <a:cubicBezTo>
                      <a:pt x="8" y="2"/>
                      <a:pt x="3" y="7"/>
                      <a:pt x="3" y="14"/>
                    </a:cubicBezTo>
                    <a:cubicBezTo>
                      <a:pt x="3" y="21"/>
                      <a:pt x="8" y="26"/>
                      <a:pt x="15" y="26"/>
                    </a:cubicBezTo>
                    <a:cubicBezTo>
                      <a:pt x="21" y="26"/>
                      <a:pt x="27" y="21"/>
                      <a:pt x="27" y="14"/>
                    </a:cubicBezTo>
                    <a:cubicBezTo>
                      <a:pt x="27" y="12"/>
                      <a:pt x="26" y="11"/>
                      <a:pt x="25" y="9"/>
                    </a:cubicBezTo>
                    <a:cubicBezTo>
                      <a:pt x="27" y="8"/>
                      <a:pt x="27" y="8"/>
                      <a:pt x="27" y="8"/>
                    </a:cubicBezTo>
                    <a:cubicBezTo>
                      <a:pt x="28" y="10"/>
                      <a:pt x="29" y="12"/>
                      <a:pt x="29" y="14"/>
                    </a:cubicBezTo>
                    <a:cubicBezTo>
                      <a:pt x="29" y="20"/>
                      <a:pt x="25" y="25"/>
                      <a:pt x="20" y="27"/>
                    </a:cubicBezTo>
                    <a:cubicBezTo>
                      <a:pt x="20" y="26"/>
                      <a:pt x="20" y="26"/>
                      <a:pt x="20" y="26"/>
                    </a:cubicBezTo>
                    <a:cubicBezTo>
                      <a:pt x="19" y="26"/>
                      <a:pt x="19" y="26"/>
                      <a:pt x="19" y="26"/>
                    </a:cubicBezTo>
                    <a:cubicBezTo>
                      <a:pt x="18" y="26"/>
                      <a:pt x="18" y="26"/>
                      <a:pt x="18" y="26"/>
                    </a:cubicBezTo>
                    <a:cubicBezTo>
                      <a:pt x="18" y="28"/>
                      <a:pt x="18" y="28"/>
                      <a:pt x="18" y="28"/>
                    </a:cubicBezTo>
                    <a:cubicBezTo>
                      <a:pt x="17" y="28"/>
                      <a:pt x="16" y="28"/>
                      <a:pt x="15" y="28"/>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6" name="íṡļïḓe">
                <a:extLst>
                  <a:ext uri="{FF2B5EF4-FFF2-40B4-BE49-F238E27FC236}">
                    <a16:creationId xmlns:a16="http://schemas.microsoft.com/office/drawing/2014/main" xmlns="" id="{E3D66E39-AF45-40B7-9D74-082B99F5DE26}"/>
                  </a:ext>
                </a:extLst>
              </p:cNvPr>
              <p:cNvSpPr/>
              <p:nvPr/>
            </p:nvSpPr>
            <p:spPr bwMode="auto">
              <a:xfrm>
                <a:off x="5731" y="816"/>
                <a:ext cx="11" cy="10"/>
              </a:xfrm>
              <a:custGeom>
                <a:avLst/>
                <a:gdLst>
                  <a:gd name="T0" fmla="*/ 12 w 24"/>
                  <a:gd name="T1" fmla="*/ 24 h 24"/>
                  <a:gd name="T2" fmla="*/ 2 w 24"/>
                  <a:gd name="T3" fmla="*/ 20 h 24"/>
                  <a:gd name="T4" fmla="*/ 2 w 24"/>
                  <a:gd name="T5" fmla="*/ 19 h 24"/>
                  <a:gd name="T6" fmla="*/ 2 w 24"/>
                  <a:gd name="T7" fmla="*/ 19 h 24"/>
                  <a:gd name="T8" fmla="*/ 2 w 24"/>
                  <a:gd name="T9" fmla="*/ 19 h 24"/>
                  <a:gd name="T10" fmla="*/ 0 w 24"/>
                  <a:gd name="T11" fmla="*/ 12 h 24"/>
                  <a:gd name="T12" fmla="*/ 12 w 24"/>
                  <a:gd name="T13" fmla="*/ 0 h 24"/>
                  <a:gd name="T14" fmla="*/ 24 w 24"/>
                  <a:gd name="T15" fmla="*/ 12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8" y="24"/>
                      <a:pt x="5" y="22"/>
                      <a:pt x="2" y="20"/>
                    </a:cubicBezTo>
                    <a:cubicBezTo>
                      <a:pt x="2" y="19"/>
                      <a:pt x="2" y="19"/>
                      <a:pt x="2" y="19"/>
                    </a:cubicBezTo>
                    <a:cubicBezTo>
                      <a:pt x="2" y="19"/>
                      <a:pt x="2" y="19"/>
                      <a:pt x="2" y="19"/>
                    </a:cubicBezTo>
                    <a:cubicBezTo>
                      <a:pt x="2" y="19"/>
                      <a:pt x="2" y="19"/>
                      <a:pt x="2" y="19"/>
                    </a:cubicBezTo>
                    <a:cubicBezTo>
                      <a:pt x="1" y="17"/>
                      <a:pt x="0" y="15"/>
                      <a:pt x="0" y="12"/>
                    </a:cubicBezTo>
                    <a:cubicBezTo>
                      <a:pt x="0" y="6"/>
                      <a:pt x="5" y="0"/>
                      <a:pt x="12" y="0"/>
                    </a:cubicBezTo>
                    <a:cubicBezTo>
                      <a:pt x="19" y="0"/>
                      <a:pt x="24" y="6"/>
                      <a:pt x="24" y="12"/>
                    </a:cubicBezTo>
                    <a:cubicBezTo>
                      <a:pt x="24" y="19"/>
                      <a:pt x="19" y="24"/>
                      <a:pt x="12" y="24"/>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7" name="í$ḷíde">
                <a:extLst>
                  <a:ext uri="{FF2B5EF4-FFF2-40B4-BE49-F238E27FC236}">
                    <a16:creationId xmlns:a16="http://schemas.microsoft.com/office/drawing/2014/main" xmlns="" id="{F58FE72F-BC70-4E8F-83B0-01BCA2687B8E}"/>
                  </a:ext>
                </a:extLst>
              </p:cNvPr>
              <p:cNvSpPr/>
              <p:nvPr/>
            </p:nvSpPr>
            <p:spPr bwMode="auto">
              <a:xfrm>
                <a:off x="5730" y="815"/>
                <a:ext cx="13" cy="13"/>
              </a:xfrm>
              <a:custGeom>
                <a:avLst/>
                <a:gdLst>
                  <a:gd name="T0" fmla="*/ 14 w 28"/>
                  <a:gd name="T1" fmla="*/ 29 h 29"/>
                  <a:gd name="T2" fmla="*/ 3 w 28"/>
                  <a:gd name="T3" fmla="*/ 23 h 29"/>
                  <a:gd name="T4" fmla="*/ 5 w 28"/>
                  <a:gd name="T5" fmla="*/ 22 h 29"/>
                  <a:gd name="T6" fmla="*/ 4 w 28"/>
                  <a:gd name="T7" fmla="*/ 22 h 29"/>
                  <a:gd name="T8" fmla="*/ 14 w 28"/>
                  <a:gd name="T9" fmla="*/ 26 h 29"/>
                  <a:gd name="T10" fmla="*/ 26 w 28"/>
                  <a:gd name="T11" fmla="*/ 14 h 29"/>
                  <a:gd name="T12" fmla="*/ 14 w 28"/>
                  <a:gd name="T13" fmla="*/ 2 h 29"/>
                  <a:gd name="T14" fmla="*/ 2 w 28"/>
                  <a:gd name="T15" fmla="*/ 14 h 29"/>
                  <a:gd name="T16" fmla="*/ 4 w 28"/>
                  <a:gd name="T17" fmla="*/ 21 h 29"/>
                  <a:gd name="T18" fmla="*/ 3 w 28"/>
                  <a:gd name="T19" fmla="*/ 20 h 29"/>
                  <a:gd name="T20" fmla="*/ 2 w 28"/>
                  <a:gd name="T21" fmla="*/ 22 h 29"/>
                  <a:gd name="T22" fmla="*/ 0 w 28"/>
                  <a:gd name="T23" fmla="*/ 14 h 29"/>
                  <a:gd name="T24" fmla="*/ 0 w 28"/>
                  <a:gd name="T25" fmla="*/ 11 h 29"/>
                  <a:gd name="T26" fmla="*/ 1 w 28"/>
                  <a:gd name="T27" fmla="*/ 9 h 29"/>
                  <a:gd name="T28" fmla="*/ 6 w 28"/>
                  <a:gd name="T29" fmla="*/ 2 h 29"/>
                  <a:gd name="T30" fmla="*/ 9 w 28"/>
                  <a:gd name="T31" fmla="*/ 1 h 29"/>
                  <a:gd name="T32" fmla="*/ 14 w 28"/>
                  <a:gd name="T33" fmla="*/ 0 h 29"/>
                  <a:gd name="T34" fmla="*/ 15 w 28"/>
                  <a:gd name="T35" fmla="*/ 0 h 29"/>
                  <a:gd name="T36" fmla="*/ 15 w 28"/>
                  <a:gd name="T37" fmla="*/ 1 h 29"/>
                  <a:gd name="T38" fmla="*/ 17 w 28"/>
                  <a:gd name="T39" fmla="*/ 1 h 29"/>
                  <a:gd name="T40" fmla="*/ 17 w 28"/>
                  <a:gd name="T41" fmla="*/ 0 h 29"/>
                  <a:gd name="T42" fmla="*/ 28 w 28"/>
                  <a:gd name="T43" fmla="*/ 14 h 29"/>
                  <a:gd name="T44" fmla="*/ 27 w 28"/>
                  <a:gd name="T45" fmla="*/ 20 h 29"/>
                  <a:gd name="T46" fmla="*/ 26 w 28"/>
                  <a:gd name="T47" fmla="*/ 19 h 29"/>
                  <a:gd name="T48" fmla="*/ 25 w 28"/>
                  <a:gd name="T49" fmla="*/ 21 h 29"/>
                  <a:gd name="T50" fmla="*/ 26 w 28"/>
                  <a:gd name="T51" fmla="*/ 22 h 29"/>
                  <a:gd name="T52" fmla="*/ 14 w 28"/>
                  <a:gd name="T5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9">
                    <a:moveTo>
                      <a:pt x="14" y="29"/>
                    </a:moveTo>
                    <a:cubicBezTo>
                      <a:pt x="9" y="29"/>
                      <a:pt x="6" y="27"/>
                      <a:pt x="3" y="23"/>
                    </a:cubicBezTo>
                    <a:cubicBezTo>
                      <a:pt x="5" y="22"/>
                      <a:pt x="5" y="22"/>
                      <a:pt x="5" y="22"/>
                    </a:cubicBezTo>
                    <a:cubicBezTo>
                      <a:pt x="4" y="22"/>
                      <a:pt x="4" y="22"/>
                      <a:pt x="4" y="22"/>
                    </a:cubicBezTo>
                    <a:cubicBezTo>
                      <a:pt x="7" y="24"/>
                      <a:pt x="10" y="26"/>
                      <a:pt x="14" y="26"/>
                    </a:cubicBezTo>
                    <a:cubicBezTo>
                      <a:pt x="21" y="26"/>
                      <a:pt x="26" y="21"/>
                      <a:pt x="26" y="14"/>
                    </a:cubicBezTo>
                    <a:cubicBezTo>
                      <a:pt x="26" y="8"/>
                      <a:pt x="21" y="2"/>
                      <a:pt x="14" y="2"/>
                    </a:cubicBezTo>
                    <a:cubicBezTo>
                      <a:pt x="7" y="2"/>
                      <a:pt x="2" y="8"/>
                      <a:pt x="2" y="14"/>
                    </a:cubicBezTo>
                    <a:cubicBezTo>
                      <a:pt x="2" y="17"/>
                      <a:pt x="3" y="19"/>
                      <a:pt x="4" y="21"/>
                    </a:cubicBezTo>
                    <a:cubicBezTo>
                      <a:pt x="3" y="20"/>
                      <a:pt x="3" y="20"/>
                      <a:pt x="3" y="20"/>
                    </a:cubicBezTo>
                    <a:cubicBezTo>
                      <a:pt x="2" y="22"/>
                      <a:pt x="2" y="22"/>
                      <a:pt x="2" y="22"/>
                    </a:cubicBezTo>
                    <a:cubicBezTo>
                      <a:pt x="0" y="19"/>
                      <a:pt x="0" y="17"/>
                      <a:pt x="0" y="14"/>
                    </a:cubicBezTo>
                    <a:cubicBezTo>
                      <a:pt x="0" y="13"/>
                      <a:pt x="0" y="12"/>
                      <a:pt x="0" y="11"/>
                    </a:cubicBezTo>
                    <a:cubicBezTo>
                      <a:pt x="0" y="10"/>
                      <a:pt x="0" y="9"/>
                      <a:pt x="1" y="9"/>
                    </a:cubicBezTo>
                    <a:cubicBezTo>
                      <a:pt x="2" y="6"/>
                      <a:pt x="4" y="4"/>
                      <a:pt x="6" y="2"/>
                    </a:cubicBezTo>
                    <a:cubicBezTo>
                      <a:pt x="7" y="2"/>
                      <a:pt x="8" y="1"/>
                      <a:pt x="9" y="1"/>
                    </a:cubicBezTo>
                    <a:cubicBezTo>
                      <a:pt x="10" y="0"/>
                      <a:pt x="12" y="0"/>
                      <a:pt x="14" y="0"/>
                    </a:cubicBezTo>
                    <a:cubicBezTo>
                      <a:pt x="14" y="0"/>
                      <a:pt x="15" y="0"/>
                      <a:pt x="15" y="0"/>
                    </a:cubicBezTo>
                    <a:cubicBezTo>
                      <a:pt x="15" y="1"/>
                      <a:pt x="15" y="1"/>
                      <a:pt x="15" y="1"/>
                    </a:cubicBezTo>
                    <a:cubicBezTo>
                      <a:pt x="17" y="1"/>
                      <a:pt x="17" y="1"/>
                      <a:pt x="17" y="1"/>
                    </a:cubicBezTo>
                    <a:cubicBezTo>
                      <a:pt x="17" y="0"/>
                      <a:pt x="17" y="0"/>
                      <a:pt x="17" y="0"/>
                    </a:cubicBezTo>
                    <a:cubicBezTo>
                      <a:pt x="24" y="2"/>
                      <a:pt x="28" y="8"/>
                      <a:pt x="28" y="14"/>
                    </a:cubicBezTo>
                    <a:cubicBezTo>
                      <a:pt x="28" y="16"/>
                      <a:pt x="28" y="18"/>
                      <a:pt x="27" y="20"/>
                    </a:cubicBezTo>
                    <a:cubicBezTo>
                      <a:pt x="26" y="19"/>
                      <a:pt x="26" y="19"/>
                      <a:pt x="26" y="19"/>
                    </a:cubicBezTo>
                    <a:cubicBezTo>
                      <a:pt x="25" y="21"/>
                      <a:pt x="25" y="21"/>
                      <a:pt x="25" y="21"/>
                    </a:cubicBezTo>
                    <a:cubicBezTo>
                      <a:pt x="26" y="22"/>
                      <a:pt x="26" y="22"/>
                      <a:pt x="26" y="22"/>
                    </a:cubicBezTo>
                    <a:cubicBezTo>
                      <a:pt x="24" y="26"/>
                      <a:pt x="19" y="29"/>
                      <a:pt x="14" y="29"/>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8" name="íṥ1iḑè">
                <a:extLst>
                  <a:ext uri="{FF2B5EF4-FFF2-40B4-BE49-F238E27FC236}">
                    <a16:creationId xmlns:a16="http://schemas.microsoft.com/office/drawing/2014/main" xmlns="" id="{D4CAB9BD-A959-4E8E-93D1-37D05F400EF0}"/>
                  </a:ext>
                </a:extLst>
              </p:cNvPr>
              <p:cNvSpPr/>
              <p:nvPr/>
            </p:nvSpPr>
            <p:spPr bwMode="auto">
              <a:xfrm>
                <a:off x="5769" y="815"/>
                <a:ext cx="11" cy="11"/>
              </a:xfrm>
              <a:custGeom>
                <a:avLst/>
                <a:gdLst>
                  <a:gd name="T0" fmla="*/ 12 w 24"/>
                  <a:gd name="T1" fmla="*/ 24 h 24"/>
                  <a:gd name="T2" fmla="*/ 0 w 24"/>
                  <a:gd name="T3" fmla="*/ 12 h 24"/>
                  <a:gd name="T4" fmla="*/ 12 w 24"/>
                  <a:gd name="T5" fmla="*/ 0 h 24"/>
                  <a:gd name="T6" fmla="*/ 14 w 24"/>
                  <a:gd name="T7" fmla="*/ 0 h 24"/>
                  <a:gd name="T8" fmla="*/ 13 w 24"/>
                  <a:gd name="T9" fmla="*/ 5 h 24"/>
                  <a:gd name="T10" fmla="*/ 15 w 24"/>
                  <a:gd name="T11" fmla="*/ 6 h 24"/>
                  <a:gd name="T12" fmla="*/ 16 w 24"/>
                  <a:gd name="T13" fmla="*/ 1 h 24"/>
                  <a:gd name="T14" fmla="*/ 24 w 24"/>
                  <a:gd name="T15" fmla="*/ 12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6" y="24"/>
                      <a:pt x="0" y="19"/>
                      <a:pt x="0" y="12"/>
                    </a:cubicBezTo>
                    <a:cubicBezTo>
                      <a:pt x="0" y="5"/>
                      <a:pt x="6" y="0"/>
                      <a:pt x="12" y="0"/>
                    </a:cubicBezTo>
                    <a:cubicBezTo>
                      <a:pt x="13" y="0"/>
                      <a:pt x="13" y="0"/>
                      <a:pt x="14" y="0"/>
                    </a:cubicBezTo>
                    <a:cubicBezTo>
                      <a:pt x="13" y="5"/>
                      <a:pt x="13" y="5"/>
                      <a:pt x="13" y="5"/>
                    </a:cubicBezTo>
                    <a:cubicBezTo>
                      <a:pt x="15" y="6"/>
                      <a:pt x="15" y="6"/>
                      <a:pt x="15" y="6"/>
                    </a:cubicBezTo>
                    <a:cubicBezTo>
                      <a:pt x="16" y="1"/>
                      <a:pt x="16" y="1"/>
                      <a:pt x="16" y="1"/>
                    </a:cubicBezTo>
                    <a:cubicBezTo>
                      <a:pt x="21" y="2"/>
                      <a:pt x="24" y="7"/>
                      <a:pt x="24" y="12"/>
                    </a:cubicBezTo>
                    <a:cubicBezTo>
                      <a:pt x="24" y="19"/>
                      <a:pt x="19" y="24"/>
                      <a:pt x="12" y="24"/>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9" name="ïṩḷîḍê">
                <a:extLst>
                  <a:ext uri="{FF2B5EF4-FFF2-40B4-BE49-F238E27FC236}">
                    <a16:creationId xmlns:a16="http://schemas.microsoft.com/office/drawing/2014/main" xmlns="" id="{7EBC4487-033A-45FB-9DB5-5F71EDA2C4A3}"/>
                  </a:ext>
                </a:extLst>
              </p:cNvPr>
              <p:cNvSpPr/>
              <p:nvPr/>
            </p:nvSpPr>
            <p:spPr bwMode="auto">
              <a:xfrm>
                <a:off x="5769" y="814"/>
                <a:ext cx="12" cy="13"/>
              </a:xfrm>
              <a:custGeom>
                <a:avLst/>
                <a:gdLst>
                  <a:gd name="T0" fmla="*/ 14 w 29"/>
                  <a:gd name="T1" fmla="*/ 28 h 28"/>
                  <a:gd name="T2" fmla="*/ 4 w 29"/>
                  <a:gd name="T3" fmla="*/ 24 h 28"/>
                  <a:gd name="T4" fmla="*/ 5 w 29"/>
                  <a:gd name="T5" fmla="*/ 23 h 28"/>
                  <a:gd name="T6" fmla="*/ 4 w 29"/>
                  <a:gd name="T7" fmla="*/ 22 h 28"/>
                  <a:gd name="T8" fmla="*/ 4 w 29"/>
                  <a:gd name="T9" fmla="*/ 22 h 28"/>
                  <a:gd name="T10" fmla="*/ 3 w 29"/>
                  <a:gd name="T11" fmla="*/ 21 h 28"/>
                  <a:gd name="T12" fmla="*/ 2 w 29"/>
                  <a:gd name="T13" fmla="*/ 22 h 28"/>
                  <a:gd name="T14" fmla="*/ 0 w 29"/>
                  <a:gd name="T15" fmla="*/ 14 h 28"/>
                  <a:gd name="T16" fmla="*/ 0 w 29"/>
                  <a:gd name="T17" fmla="*/ 13 h 28"/>
                  <a:gd name="T18" fmla="*/ 0 w 29"/>
                  <a:gd name="T19" fmla="*/ 11 h 28"/>
                  <a:gd name="T20" fmla="*/ 8 w 29"/>
                  <a:gd name="T21" fmla="*/ 1 h 28"/>
                  <a:gd name="T22" fmla="*/ 10 w 29"/>
                  <a:gd name="T23" fmla="*/ 0 h 28"/>
                  <a:gd name="T24" fmla="*/ 14 w 29"/>
                  <a:gd name="T25" fmla="*/ 0 h 28"/>
                  <a:gd name="T26" fmla="*/ 16 w 29"/>
                  <a:gd name="T27" fmla="*/ 0 h 28"/>
                  <a:gd name="T28" fmla="*/ 16 w 29"/>
                  <a:gd name="T29" fmla="*/ 2 h 28"/>
                  <a:gd name="T30" fmla="*/ 14 w 29"/>
                  <a:gd name="T31" fmla="*/ 2 h 28"/>
                  <a:gd name="T32" fmla="*/ 2 w 29"/>
                  <a:gd name="T33" fmla="*/ 14 h 28"/>
                  <a:gd name="T34" fmla="*/ 14 w 29"/>
                  <a:gd name="T35" fmla="*/ 26 h 28"/>
                  <a:gd name="T36" fmla="*/ 26 w 29"/>
                  <a:gd name="T37" fmla="*/ 14 h 28"/>
                  <a:gd name="T38" fmla="*/ 18 w 29"/>
                  <a:gd name="T39" fmla="*/ 3 h 28"/>
                  <a:gd name="T40" fmla="*/ 18 w 29"/>
                  <a:gd name="T41" fmla="*/ 0 h 28"/>
                  <a:gd name="T42" fmla="*/ 29 w 29"/>
                  <a:gd name="T43" fmla="*/ 14 h 28"/>
                  <a:gd name="T44" fmla="*/ 27 w 29"/>
                  <a:gd name="T45" fmla="*/ 20 h 28"/>
                  <a:gd name="T46" fmla="*/ 27 w 29"/>
                  <a:gd name="T47" fmla="*/ 20 h 28"/>
                  <a:gd name="T48" fmla="*/ 26 w 29"/>
                  <a:gd name="T49" fmla="*/ 21 h 28"/>
                  <a:gd name="T50" fmla="*/ 26 w 29"/>
                  <a:gd name="T51" fmla="*/ 21 h 28"/>
                  <a:gd name="T52" fmla="*/ 26 w 29"/>
                  <a:gd name="T53" fmla="*/ 22 h 28"/>
                  <a:gd name="T54" fmla="*/ 26 w 29"/>
                  <a:gd name="T55" fmla="*/ 22 h 28"/>
                  <a:gd name="T56" fmla="*/ 14 w 29"/>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28">
                    <a:moveTo>
                      <a:pt x="14" y="28"/>
                    </a:moveTo>
                    <a:cubicBezTo>
                      <a:pt x="10" y="28"/>
                      <a:pt x="6" y="27"/>
                      <a:pt x="4" y="24"/>
                    </a:cubicBezTo>
                    <a:cubicBezTo>
                      <a:pt x="5" y="23"/>
                      <a:pt x="5" y="23"/>
                      <a:pt x="5" y="23"/>
                    </a:cubicBezTo>
                    <a:cubicBezTo>
                      <a:pt x="4" y="22"/>
                      <a:pt x="4" y="22"/>
                      <a:pt x="4" y="22"/>
                    </a:cubicBezTo>
                    <a:cubicBezTo>
                      <a:pt x="4" y="22"/>
                      <a:pt x="4" y="22"/>
                      <a:pt x="4" y="22"/>
                    </a:cubicBezTo>
                    <a:cubicBezTo>
                      <a:pt x="3" y="21"/>
                      <a:pt x="3" y="21"/>
                      <a:pt x="3" y="21"/>
                    </a:cubicBezTo>
                    <a:cubicBezTo>
                      <a:pt x="2" y="22"/>
                      <a:pt x="2" y="22"/>
                      <a:pt x="2" y="22"/>
                    </a:cubicBezTo>
                    <a:cubicBezTo>
                      <a:pt x="1" y="20"/>
                      <a:pt x="0" y="17"/>
                      <a:pt x="0" y="14"/>
                    </a:cubicBezTo>
                    <a:cubicBezTo>
                      <a:pt x="0" y="14"/>
                      <a:pt x="0" y="13"/>
                      <a:pt x="0" y="13"/>
                    </a:cubicBezTo>
                    <a:cubicBezTo>
                      <a:pt x="0" y="12"/>
                      <a:pt x="0" y="12"/>
                      <a:pt x="0" y="11"/>
                    </a:cubicBezTo>
                    <a:cubicBezTo>
                      <a:pt x="1" y="7"/>
                      <a:pt x="4" y="3"/>
                      <a:pt x="8" y="1"/>
                    </a:cubicBezTo>
                    <a:cubicBezTo>
                      <a:pt x="9" y="1"/>
                      <a:pt x="10" y="1"/>
                      <a:pt x="10" y="0"/>
                    </a:cubicBezTo>
                    <a:cubicBezTo>
                      <a:pt x="12" y="0"/>
                      <a:pt x="13" y="0"/>
                      <a:pt x="14" y="0"/>
                    </a:cubicBezTo>
                    <a:cubicBezTo>
                      <a:pt x="15" y="0"/>
                      <a:pt x="16" y="0"/>
                      <a:pt x="16" y="0"/>
                    </a:cubicBezTo>
                    <a:cubicBezTo>
                      <a:pt x="16" y="2"/>
                      <a:pt x="16" y="2"/>
                      <a:pt x="16" y="2"/>
                    </a:cubicBezTo>
                    <a:cubicBezTo>
                      <a:pt x="15" y="2"/>
                      <a:pt x="15" y="2"/>
                      <a:pt x="14" y="2"/>
                    </a:cubicBezTo>
                    <a:cubicBezTo>
                      <a:pt x="8" y="2"/>
                      <a:pt x="2" y="7"/>
                      <a:pt x="2" y="14"/>
                    </a:cubicBezTo>
                    <a:cubicBezTo>
                      <a:pt x="2" y="21"/>
                      <a:pt x="8" y="26"/>
                      <a:pt x="14" y="26"/>
                    </a:cubicBezTo>
                    <a:cubicBezTo>
                      <a:pt x="21" y="26"/>
                      <a:pt x="26" y="21"/>
                      <a:pt x="26" y="14"/>
                    </a:cubicBezTo>
                    <a:cubicBezTo>
                      <a:pt x="26" y="9"/>
                      <a:pt x="23" y="4"/>
                      <a:pt x="18" y="3"/>
                    </a:cubicBezTo>
                    <a:cubicBezTo>
                      <a:pt x="18" y="0"/>
                      <a:pt x="18" y="0"/>
                      <a:pt x="18" y="0"/>
                    </a:cubicBezTo>
                    <a:cubicBezTo>
                      <a:pt x="24" y="2"/>
                      <a:pt x="29" y="8"/>
                      <a:pt x="29" y="14"/>
                    </a:cubicBezTo>
                    <a:cubicBezTo>
                      <a:pt x="29" y="16"/>
                      <a:pt x="28" y="18"/>
                      <a:pt x="27" y="20"/>
                    </a:cubicBezTo>
                    <a:cubicBezTo>
                      <a:pt x="27" y="20"/>
                      <a:pt x="27" y="20"/>
                      <a:pt x="27" y="20"/>
                    </a:cubicBezTo>
                    <a:cubicBezTo>
                      <a:pt x="26" y="21"/>
                      <a:pt x="26" y="21"/>
                      <a:pt x="26" y="21"/>
                    </a:cubicBezTo>
                    <a:cubicBezTo>
                      <a:pt x="26" y="21"/>
                      <a:pt x="26" y="21"/>
                      <a:pt x="26" y="21"/>
                    </a:cubicBezTo>
                    <a:cubicBezTo>
                      <a:pt x="26" y="22"/>
                      <a:pt x="26" y="22"/>
                      <a:pt x="26" y="22"/>
                    </a:cubicBezTo>
                    <a:cubicBezTo>
                      <a:pt x="26" y="22"/>
                      <a:pt x="26" y="22"/>
                      <a:pt x="26" y="22"/>
                    </a:cubicBezTo>
                    <a:cubicBezTo>
                      <a:pt x="23" y="26"/>
                      <a:pt x="19" y="28"/>
                      <a:pt x="14" y="28"/>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0" name="îṧľiḍé">
                <a:extLst>
                  <a:ext uri="{FF2B5EF4-FFF2-40B4-BE49-F238E27FC236}">
                    <a16:creationId xmlns:a16="http://schemas.microsoft.com/office/drawing/2014/main" xmlns="" id="{2A3E535F-F585-4016-83AA-1E4EACB12FB3}"/>
                  </a:ext>
                </a:extLst>
              </p:cNvPr>
              <p:cNvSpPr/>
              <p:nvPr/>
            </p:nvSpPr>
            <p:spPr bwMode="auto">
              <a:xfrm>
                <a:off x="5789" y="829"/>
                <a:ext cx="10" cy="10"/>
              </a:xfrm>
              <a:custGeom>
                <a:avLst/>
                <a:gdLst>
                  <a:gd name="T0" fmla="*/ 11 w 23"/>
                  <a:gd name="T1" fmla="*/ 24 h 24"/>
                  <a:gd name="T2" fmla="*/ 0 w 23"/>
                  <a:gd name="T3" fmla="*/ 12 h 24"/>
                  <a:gd name="T4" fmla="*/ 11 w 23"/>
                  <a:gd name="T5" fmla="*/ 0 h 24"/>
                  <a:gd name="T6" fmla="*/ 23 w 23"/>
                  <a:gd name="T7" fmla="*/ 12 h 24"/>
                  <a:gd name="T8" fmla="*/ 23 w 23"/>
                  <a:gd name="T9" fmla="*/ 16 h 24"/>
                  <a:gd name="T10" fmla="*/ 22 w 23"/>
                  <a:gd name="T11" fmla="*/ 16 h 24"/>
                  <a:gd name="T12" fmla="*/ 22 w 23"/>
                  <a:gd name="T13" fmla="*/ 16 h 24"/>
                  <a:gd name="T14" fmla="*/ 22 w 23"/>
                  <a:gd name="T15" fmla="*/ 16 h 24"/>
                  <a:gd name="T16" fmla="*/ 22 w 23"/>
                  <a:gd name="T17" fmla="*/ 16 h 24"/>
                  <a:gd name="T18" fmla="*/ 12 w 23"/>
                  <a:gd name="T19" fmla="*/ 24 h 24"/>
                  <a:gd name="T20" fmla="*/ 11 w 2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4">
                    <a:moveTo>
                      <a:pt x="11" y="24"/>
                    </a:moveTo>
                    <a:cubicBezTo>
                      <a:pt x="5" y="24"/>
                      <a:pt x="0" y="19"/>
                      <a:pt x="0" y="12"/>
                    </a:cubicBezTo>
                    <a:cubicBezTo>
                      <a:pt x="0" y="5"/>
                      <a:pt x="5" y="0"/>
                      <a:pt x="11" y="0"/>
                    </a:cubicBezTo>
                    <a:cubicBezTo>
                      <a:pt x="18" y="0"/>
                      <a:pt x="23" y="5"/>
                      <a:pt x="23" y="12"/>
                    </a:cubicBezTo>
                    <a:cubicBezTo>
                      <a:pt x="23" y="13"/>
                      <a:pt x="23" y="14"/>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17" y="16"/>
                      <a:pt x="13" y="19"/>
                      <a:pt x="12" y="24"/>
                    </a:cubicBezTo>
                    <a:cubicBezTo>
                      <a:pt x="12" y="24"/>
                      <a:pt x="12" y="24"/>
                      <a:pt x="11" y="24"/>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1" name="îṡ1îdé">
                <a:extLst>
                  <a:ext uri="{FF2B5EF4-FFF2-40B4-BE49-F238E27FC236}">
                    <a16:creationId xmlns:a16="http://schemas.microsoft.com/office/drawing/2014/main" xmlns="" id="{F10DED04-0E14-4F25-A94D-BA3874A21657}"/>
                  </a:ext>
                </a:extLst>
              </p:cNvPr>
              <p:cNvSpPr/>
              <p:nvPr/>
            </p:nvSpPr>
            <p:spPr bwMode="auto">
              <a:xfrm>
                <a:off x="5788" y="828"/>
                <a:ext cx="13" cy="12"/>
              </a:xfrm>
              <a:custGeom>
                <a:avLst/>
                <a:gdLst>
                  <a:gd name="T0" fmla="*/ 14 w 29"/>
                  <a:gd name="T1" fmla="*/ 28 h 28"/>
                  <a:gd name="T2" fmla="*/ 7 w 29"/>
                  <a:gd name="T3" fmla="*/ 26 h 28"/>
                  <a:gd name="T4" fmla="*/ 8 w 29"/>
                  <a:gd name="T5" fmla="*/ 25 h 28"/>
                  <a:gd name="T6" fmla="*/ 7 w 29"/>
                  <a:gd name="T7" fmla="*/ 25 h 28"/>
                  <a:gd name="T8" fmla="*/ 6 w 29"/>
                  <a:gd name="T9" fmla="*/ 24 h 28"/>
                  <a:gd name="T10" fmla="*/ 5 w 29"/>
                  <a:gd name="T11" fmla="*/ 25 h 28"/>
                  <a:gd name="T12" fmla="*/ 0 w 29"/>
                  <a:gd name="T13" fmla="*/ 14 h 28"/>
                  <a:gd name="T14" fmla="*/ 2 w 29"/>
                  <a:gd name="T15" fmla="*/ 6 h 28"/>
                  <a:gd name="T16" fmla="*/ 3 w 29"/>
                  <a:gd name="T17" fmla="*/ 7 h 28"/>
                  <a:gd name="T18" fmla="*/ 5 w 29"/>
                  <a:gd name="T19" fmla="*/ 5 h 28"/>
                  <a:gd name="T20" fmla="*/ 4 w 29"/>
                  <a:gd name="T21" fmla="*/ 4 h 28"/>
                  <a:gd name="T22" fmla="*/ 14 w 29"/>
                  <a:gd name="T23" fmla="*/ 0 h 28"/>
                  <a:gd name="T24" fmla="*/ 24 w 29"/>
                  <a:gd name="T25" fmla="*/ 3 h 28"/>
                  <a:gd name="T26" fmla="*/ 24 w 29"/>
                  <a:gd name="T27" fmla="*/ 4 h 28"/>
                  <a:gd name="T28" fmla="*/ 26 w 29"/>
                  <a:gd name="T29" fmla="*/ 5 h 28"/>
                  <a:gd name="T30" fmla="*/ 26 w 29"/>
                  <a:gd name="T31" fmla="*/ 5 h 28"/>
                  <a:gd name="T32" fmla="*/ 29 w 29"/>
                  <a:gd name="T33" fmla="*/ 14 h 28"/>
                  <a:gd name="T34" fmla="*/ 28 w 29"/>
                  <a:gd name="T35" fmla="*/ 18 h 28"/>
                  <a:gd name="T36" fmla="*/ 26 w 29"/>
                  <a:gd name="T37" fmla="*/ 18 h 28"/>
                  <a:gd name="T38" fmla="*/ 26 w 29"/>
                  <a:gd name="T39" fmla="*/ 14 h 28"/>
                  <a:gd name="T40" fmla="*/ 14 w 29"/>
                  <a:gd name="T41" fmla="*/ 2 h 28"/>
                  <a:gd name="T42" fmla="*/ 3 w 29"/>
                  <a:gd name="T43" fmla="*/ 14 h 28"/>
                  <a:gd name="T44" fmla="*/ 14 w 29"/>
                  <a:gd name="T45" fmla="*/ 26 h 28"/>
                  <a:gd name="T46" fmla="*/ 15 w 29"/>
                  <a:gd name="T47" fmla="*/ 26 h 28"/>
                  <a:gd name="T48" fmla="*/ 15 w 29"/>
                  <a:gd name="T49" fmla="*/ 27 h 28"/>
                  <a:gd name="T50" fmla="*/ 15 w 29"/>
                  <a:gd name="T51" fmla="*/ 28 h 28"/>
                  <a:gd name="T52" fmla="*/ 14 w 29"/>
                  <a:gd name="T5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28">
                    <a:moveTo>
                      <a:pt x="14" y="28"/>
                    </a:moveTo>
                    <a:cubicBezTo>
                      <a:pt x="12" y="28"/>
                      <a:pt x="10" y="28"/>
                      <a:pt x="7" y="26"/>
                    </a:cubicBezTo>
                    <a:cubicBezTo>
                      <a:pt x="8" y="25"/>
                      <a:pt x="8" y="25"/>
                      <a:pt x="8" y="25"/>
                    </a:cubicBezTo>
                    <a:cubicBezTo>
                      <a:pt x="7" y="25"/>
                      <a:pt x="7" y="25"/>
                      <a:pt x="7" y="25"/>
                    </a:cubicBezTo>
                    <a:cubicBezTo>
                      <a:pt x="6" y="24"/>
                      <a:pt x="6" y="24"/>
                      <a:pt x="6" y="24"/>
                    </a:cubicBezTo>
                    <a:cubicBezTo>
                      <a:pt x="5" y="25"/>
                      <a:pt x="5" y="25"/>
                      <a:pt x="5" y="25"/>
                    </a:cubicBezTo>
                    <a:cubicBezTo>
                      <a:pt x="2" y="22"/>
                      <a:pt x="0" y="18"/>
                      <a:pt x="0" y="14"/>
                    </a:cubicBezTo>
                    <a:cubicBezTo>
                      <a:pt x="0" y="11"/>
                      <a:pt x="1" y="8"/>
                      <a:pt x="2" y="6"/>
                    </a:cubicBezTo>
                    <a:cubicBezTo>
                      <a:pt x="3" y="7"/>
                      <a:pt x="3" y="7"/>
                      <a:pt x="3" y="7"/>
                    </a:cubicBezTo>
                    <a:cubicBezTo>
                      <a:pt x="5" y="5"/>
                      <a:pt x="5" y="5"/>
                      <a:pt x="5" y="5"/>
                    </a:cubicBezTo>
                    <a:cubicBezTo>
                      <a:pt x="4" y="4"/>
                      <a:pt x="4" y="4"/>
                      <a:pt x="4" y="4"/>
                    </a:cubicBezTo>
                    <a:cubicBezTo>
                      <a:pt x="6" y="1"/>
                      <a:pt x="10" y="0"/>
                      <a:pt x="14" y="0"/>
                    </a:cubicBezTo>
                    <a:cubicBezTo>
                      <a:pt x="18" y="0"/>
                      <a:pt x="22" y="1"/>
                      <a:pt x="24" y="3"/>
                    </a:cubicBezTo>
                    <a:cubicBezTo>
                      <a:pt x="24" y="4"/>
                      <a:pt x="24" y="4"/>
                      <a:pt x="24" y="4"/>
                    </a:cubicBezTo>
                    <a:cubicBezTo>
                      <a:pt x="26" y="5"/>
                      <a:pt x="26" y="5"/>
                      <a:pt x="26" y="5"/>
                    </a:cubicBezTo>
                    <a:cubicBezTo>
                      <a:pt x="26" y="5"/>
                      <a:pt x="26" y="5"/>
                      <a:pt x="26" y="5"/>
                    </a:cubicBezTo>
                    <a:cubicBezTo>
                      <a:pt x="28" y="8"/>
                      <a:pt x="29" y="11"/>
                      <a:pt x="29" y="14"/>
                    </a:cubicBezTo>
                    <a:cubicBezTo>
                      <a:pt x="29" y="15"/>
                      <a:pt x="29" y="17"/>
                      <a:pt x="28" y="18"/>
                    </a:cubicBezTo>
                    <a:cubicBezTo>
                      <a:pt x="27" y="18"/>
                      <a:pt x="27" y="18"/>
                      <a:pt x="26" y="18"/>
                    </a:cubicBezTo>
                    <a:cubicBezTo>
                      <a:pt x="26" y="16"/>
                      <a:pt x="26" y="15"/>
                      <a:pt x="26" y="14"/>
                    </a:cubicBezTo>
                    <a:cubicBezTo>
                      <a:pt x="26" y="7"/>
                      <a:pt x="21" y="2"/>
                      <a:pt x="14" y="2"/>
                    </a:cubicBezTo>
                    <a:cubicBezTo>
                      <a:pt x="8" y="2"/>
                      <a:pt x="3" y="7"/>
                      <a:pt x="3" y="14"/>
                    </a:cubicBezTo>
                    <a:cubicBezTo>
                      <a:pt x="3" y="21"/>
                      <a:pt x="8" y="26"/>
                      <a:pt x="14" y="26"/>
                    </a:cubicBezTo>
                    <a:cubicBezTo>
                      <a:pt x="15" y="26"/>
                      <a:pt x="15" y="26"/>
                      <a:pt x="15" y="26"/>
                    </a:cubicBezTo>
                    <a:cubicBezTo>
                      <a:pt x="15" y="26"/>
                      <a:pt x="15" y="27"/>
                      <a:pt x="15" y="27"/>
                    </a:cubicBezTo>
                    <a:cubicBezTo>
                      <a:pt x="15" y="28"/>
                      <a:pt x="15" y="28"/>
                      <a:pt x="15" y="28"/>
                    </a:cubicBezTo>
                    <a:cubicBezTo>
                      <a:pt x="15" y="28"/>
                      <a:pt x="15" y="28"/>
                      <a:pt x="14" y="28"/>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2" name="iṧḻíde">
                <a:extLst>
                  <a:ext uri="{FF2B5EF4-FFF2-40B4-BE49-F238E27FC236}">
                    <a16:creationId xmlns:a16="http://schemas.microsoft.com/office/drawing/2014/main" xmlns="" id="{9FA5CDF6-13D0-4448-9482-1C9E6D8110F4}"/>
                  </a:ext>
                </a:extLst>
              </p:cNvPr>
              <p:cNvSpPr/>
              <p:nvPr/>
            </p:nvSpPr>
            <p:spPr bwMode="auto">
              <a:xfrm>
                <a:off x="5750" y="828"/>
                <a:ext cx="11" cy="11"/>
              </a:xfrm>
              <a:custGeom>
                <a:avLst/>
                <a:gdLst>
                  <a:gd name="T0" fmla="*/ 11 w 24"/>
                  <a:gd name="T1" fmla="*/ 24 h 24"/>
                  <a:gd name="T2" fmla="*/ 0 w 24"/>
                  <a:gd name="T3" fmla="*/ 12 h 24"/>
                  <a:gd name="T4" fmla="*/ 1 w 24"/>
                  <a:gd name="T5" fmla="*/ 6 h 24"/>
                  <a:gd name="T6" fmla="*/ 4 w 24"/>
                  <a:gd name="T7" fmla="*/ 8 h 24"/>
                  <a:gd name="T8" fmla="*/ 6 w 24"/>
                  <a:gd name="T9" fmla="*/ 7 h 24"/>
                  <a:gd name="T10" fmla="*/ 3 w 24"/>
                  <a:gd name="T11" fmla="*/ 4 h 24"/>
                  <a:gd name="T12" fmla="*/ 12 w 24"/>
                  <a:gd name="T13" fmla="*/ 0 h 24"/>
                  <a:gd name="T14" fmla="*/ 24 w 24"/>
                  <a:gd name="T15" fmla="*/ 12 h 24"/>
                  <a:gd name="T16" fmla="*/ 23 w 24"/>
                  <a:gd name="T17" fmla="*/ 17 h 24"/>
                  <a:gd name="T18" fmla="*/ 21 w 24"/>
                  <a:gd name="T19" fmla="*/ 17 h 24"/>
                  <a:gd name="T20" fmla="*/ 21 w 24"/>
                  <a:gd name="T21" fmla="*/ 17 h 24"/>
                  <a:gd name="T22" fmla="*/ 21 w 24"/>
                  <a:gd name="T23" fmla="*/ 17 h 24"/>
                  <a:gd name="T24" fmla="*/ 20 w 24"/>
                  <a:gd name="T25" fmla="*/ 17 h 24"/>
                  <a:gd name="T26" fmla="*/ 11 w 24"/>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11" y="24"/>
                    </a:moveTo>
                    <a:cubicBezTo>
                      <a:pt x="5" y="23"/>
                      <a:pt x="0" y="18"/>
                      <a:pt x="0" y="12"/>
                    </a:cubicBezTo>
                    <a:cubicBezTo>
                      <a:pt x="0" y="10"/>
                      <a:pt x="1" y="8"/>
                      <a:pt x="1" y="6"/>
                    </a:cubicBezTo>
                    <a:cubicBezTo>
                      <a:pt x="4" y="8"/>
                      <a:pt x="4" y="8"/>
                      <a:pt x="4" y="8"/>
                    </a:cubicBezTo>
                    <a:cubicBezTo>
                      <a:pt x="6" y="7"/>
                      <a:pt x="6" y="7"/>
                      <a:pt x="6" y="7"/>
                    </a:cubicBezTo>
                    <a:cubicBezTo>
                      <a:pt x="3" y="4"/>
                      <a:pt x="3" y="4"/>
                      <a:pt x="3" y="4"/>
                    </a:cubicBezTo>
                    <a:cubicBezTo>
                      <a:pt x="5" y="2"/>
                      <a:pt x="8" y="0"/>
                      <a:pt x="12" y="0"/>
                    </a:cubicBezTo>
                    <a:cubicBezTo>
                      <a:pt x="19" y="0"/>
                      <a:pt x="24" y="5"/>
                      <a:pt x="24" y="12"/>
                    </a:cubicBezTo>
                    <a:cubicBezTo>
                      <a:pt x="24" y="14"/>
                      <a:pt x="24" y="15"/>
                      <a:pt x="23" y="17"/>
                    </a:cubicBezTo>
                    <a:cubicBezTo>
                      <a:pt x="22" y="17"/>
                      <a:pt x="21" y="17"/>
                      <a:pt x="21" y="17"/>
                    </a:cubicBezTo>
                    <a:cubicBezTo>
                      <a:pt x="21" y="17"/>
                      <a:pt x="21" y="17"/>
                      <a:pt x="21" y="17"/>
                    </a:cubicBezTo>
                    <a:cubicBezTo>
                      <a:pt x="21" y="17"/>
                      <a:pt x="21" y="17"/>
                      <a:pt x="21" y="17"/>
                    </a:cubicBezTo>
                    <a:cubicBezTo>
                      <a:pt x="20" y="17"/>
                      <a:pt x="20" y="17"/>
                      <a:pt x="20" y="17"/>
                    </a:cubicBezTo>
                    <a:cubicBezTo>
                      <a:pt x="16" y="17"/>
                      <a:pt x="12" y="20"/>
                      <a:pt x="11" y="24"/>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3" name="ïŝľîḋe">
                <a:extLst>
                  <a:ext uri="{FF2B5EF4-FFF2-40B4-BE49-F238E27FC236}">
                    <a16:creationId xmlns:a16="http://schemas.microsoft.com/office/drawing/2014/main" xmlns="" id="{2D06E8F5-B633-4DB2-B091-FA8661FB29CA}"/>
                  </a:ext>
                </a:extLst>
              </p:cNvPr>
              <p:cNvSpPr/>
              <p:nvPr/>
            </p:nvSpPr>
            <p:spPr bwMode="auto">
              <a:xfrm>
                <a:off x="5749" y="827"/>
                <a:ext cx="13" cy="13"/>
              </a:xfrm>
              <a:custGeom>
                <a:avLst/>
                <a:gdLst>
                  <a:gd name="T0" fmla="*/ 13 w 28"/>
                  <a:gd name="T1" fmla="*/ 29 h 29"/>
                  <a:gd name="T2" fmla="*/ 12 w 28"/>
                  <a:gd name="T3" fmla="*/ 29 h 29"/>
                  <a:gd name="T4" fmla="*/ 12 w 28"/>
                  <a:gd name="T5" fmla="*/ 28 h 29"/>
                  <a:gd name="T6" fmla="*/ 11 w 28"/>
                  <a:gd name="T7" fmla="*/ 28 h 29"/>
                  <a:gd name="T8" fmla="*/ 11 w 28"/>
                  <a:gd name="T9" fmla="*/ 28 h 29"/>
                  <a:gd name="T10" fmla="*/ 10 w 28"/>
                  <a:gd name="T11" fmla="*/ 27 h 29"/>
                  <a:gd name="T12" fmla="*/ 10 w 28"/>
                  <a:gd name="T13" fmla="*/ 28 h 29"/>
                  <a:gd name="T14" fmla="*/ 0 w 28"/>
                  <a:gd name="T15" fmla="*/ 15 h 29"/>
                  <a:gd name="T16" fmla="*/ 2 w 28"/>
                  <a:gd name="T17" fmla="*/ 8 h 29"/>
                  <a:gd name="T18" fmla="*/ 3 w 28"/>
                  <a:gd name="T19" fmla="*/ 9 h 29"/>
                  <a:gd name="T20" fmla="*/ 2 w 28"/>
                  <a:gd name="T21" fmla="*/ 15 h 29"/>
                  <a:gd name="T22" fmla="*/ 13 w 28"/>
                  <a:gd name="T23" fmla="*/ 27 h 29"/>
                  <a:gd name="T24" fmla="*/ 13 w 28"/>
                  <a:gd name="T25" fmla="*/ 29 h 29"/>
                  <a:gd name="T26" fmla="*/ 27 w 28"/>
                  <a:gd name="T27" fmla="*/ 21 h 29"/>
                  <a:gd name="T28" fmla="*/ 25 w 28"/>
                  <a:gd name="T29" fmla="*/ 20 h 29"/>
                  <a:gd name="T30" fmla="*/ 26 w 28"/>
                  <a:gd name="T31" fmla="*/ 15 h 29"/>
                  <a:gd name="T32" fmla="*/ 14 w 28"/>
                  <a:gd name="T33" fmla="*/ 3 h 29"/>
                  <a:gd name="T34" fmla="*/ 5 w 28"/>
                  <a:gd name="T35" fmla="*/ 7 h 29"/>
                  <a:gd name="T36" fmla="*/ 3 w 28"/>
                  <a:gd name="T37" fmla="*/ 6 h 29"/>
                  <a:gd name="T38" fmla="*/ 14 w 28"/>
                  <a:gd name="T39" fmla="*/ 0 h 29"/>
                  <a:gd name="T40" fmla="*/ 27 w 28"/>
                  <a:gd name="T41" fmla="*/ 8 h 29"/>
                  <a:gd name="T42" fmla="*/ 25 w 28"/>
                  <a:gd name="T43" fmla="*/ 10 h 29"/>
                  <a:gd name="T44" fmla="*/ 26 w 28"/>
                  <a:gd name="T45" fmla="*/ 11 h 29"/>
                  <a:gd name="T46" fmla="*/ 26 w 28"/>
                  <a:gd name="T47" fmla="*/ 11 h 29"/>
                  <a:gd name="T48" fmla="*/ 27 w 28"/>
                  <a:gd name="T49" fmla="*/ 11 h 29"/>
                  <a:gd name="T50" fmla="*/ 28 w 28"/>
                  <a:gd name="T51" fmla="*/ 11 h 29"/>
                  <a:gd name="T52" fmla="*/ 28 w 28"/>
                  <a:gd name="T53" fmla="*/ 15 h 29"/>
                  <a:gd name="T54" fmla="*/ 27 w 28"/>
                  <a:gd name="T55"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9">
                    <a:moveTo>
                      <a:pt x="13" y="29"/>
                    </a:moveTo>
                    <a:cubicBezTo>
                      <a:pt x="13" y="29"/>
                      <a:pt x="12" y="29"/>
                      <a:pt x="12" y="29"/>
                    </a:cubicBezTo>
                    <a:cubicBezTo>
                      <a:pt x="12" y="28"/>
                      <a:pt x="12" y="28"/>
                      <a:pt x="12" y="28"/>
                    </a:cubicBezTo>
                    <a:cubicBezTo>
                      <a:pt x="11" y="28"/>
                      <a:pt x="11" y="28"/>
                      <a:pt x="11" y="28"/>
                    </a:cubicBezTo>
                    <a:cubicBezTo>
                      <a:pt x="11" y="28"/>
                      <a:pt x="11" y="28"/>
                      <a:pt x="11" y="28"/>
                    </a:cubicBezTo>
                    <a:cubicBezTo>
                      <a:pt x="10" y="27"/>
                      <a:pt x="10" y="27"/>
                      <a:pt x="10" y="27"/>
                    </a:cubicBezTo>
                    <a:cubicBezTo>
                      <a:pt x="10" y="28"/>
                      <a:pt x="10" y="28"/>
                      <a:pt x="10" y="28"/>
                    </a:cubicBezTo>
                    <a:cubicBezTo>
                      <a:pt x="4" y="27"/>
                      <a:pt x="0" y="21"/>
                      <a:pt x="0" y="15"/>
                    </a:cubicBezTo>
                    <a:cubicBezTo>
                      <a:pt x="0" y="12"/>
                      <a:pt x="0" y="10"/>
                      <a:pt x="2" y="8"/>
                    </a:cubicBezTo>
                    <a:cubicBezTo>
                      <a:pt x="3" y="9"/>
                      <a:pt x="3" y="9"/>
                      <a:pt x="3" y="9"/>
                    </a:cubicBezTo>
                    <a:cubicBezTo>
                      <a:pt x="3" y="11"/>
                      <a:pt x="2" y="13"/>
                      <a:pt x="2" y="15"/>
                    </a:cubicBezTo>
                    <a:cubicBezTo>
                      <a:pt x="2" y="21"/>
                      <a:pt x="7" y="26"/>
                      <a:pt x="13" y="27"/>
                    </a:cubicBezTo>
                    <a:cubicBezTo>
                      <a:pt x="13" y="27"/>
                      <a:pt x="13" y="28"/>
                      <a:pt x="13" y="29"/>
                    </a:cubicBezTo>
                    <a:moveTo>
                      <a:pt x="27" y="21"/>
                    </a:moveTo>
                    <a:cubicBezTo>
                      <a:pt x="26" y="20"/>
                      <a:pt x="26" y="20"/>
                      <a:pt x="25" y="20"/>
                    </a:cubicBezTo>
                    <a:cubicBezTo>
                      <a:pt x="26" y="18"/>
                      <a:pt x="26" y="17"/>
                      <a:pt x="26" y="15"/>
                    </a:cubicBezTo>
                    <a:cubicBezTo>
                      <a:pt x="26" y="8"/>
                      <a:pt x="21" y="3"/>
                      <a:pt x="14" y="3"/>
                    </a:cubicBezTo>
                    <a:cubicBezTo>
                      <a:pt x="10" y="3"/>
                      <a:pt x="7" y="5"/>
                      <a:pt x="5" y="7"/>
                    </a:cubicBezTo>
                    <a:cubicBezTo>
                      <a:pt x="3" y="6"/>
                      <a:pt x="3" y="6"/>
                      <a:pt x="3" y="6"/>
                    </a:cubicBezTo>
                    <a:cubicBezTo>
                      <a:pt x="6" y="3"/>
                      <a:pt x="10" y="0"/>
                      <a:pt x="14" y="0"/>
                    </a:cubicBezTo>
                    <a:cubicBezTo>
                      <a:pt x="20" y="0"/>
                      <a:pt x="25" y="4"/>
                      <a:pt x="27" y="8"/>
                    </a:cubicBezTo>
                    <a:cubicBezTo>
                      <a:pt x="25" y="10"/>
                      <a:pt x="25" y="10"/>
                      <a:pt x="25" y="10"/>
                    </a:cubicBezTo>
                    <a:cubicBezTo>
                      <a:pt x="26" y="11"/>
                      <a:pt x="26" y="11"/>
                      <a:pt x="26" y="11"/>
                    </a:cubicBezTo>
                    <a:cubicBezTo>
                      <a:pt x="26" y="11"/>
                      <a:pt x="26" y="11"/>
                      <a:pt x="26" y="11"/>
                    </a:cubicBezTo>
                    <a:cubicBezTo>
                      <a:pt x="27" y="11"/>
                      <a:pt x="27" y="11"/>
                      <a:pt x="27" y="11"/>
                    </a:cubicBezTo>
                    <a:cubicBezTo>
                      <a:pt x="28" y="11"/>
                      <a:pt x="28" y="11"/>
                      <a:pt x="28" y="11"/>
                    </a:cubicBezTo>
                    <a:cubicBezTo>
                      <a:pt x="28" y="12"/>
                      <a:pt x="28" y="13"/>
                      <a:pt x="28" y="15"/>
                    </a:cubicBezTo>
                    <a:cubicBezTo>
                      <a:pt x="28" y="17"/>
                      <a:pt x="28" y="19"/>
                      <a:pt x="27" y="21"/>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4" name="iş1îḋê">
                <a:extLst>
                  <a:ext uri="{FF2B5EF4-FFF2-40B4-BE49-F238E27FC236}">
                    <a16:creationId xmlns:a16="http://schemas.microsoft.com/office/drawing/2014/main" xmlns="" id="{01E5BE42-39CB-430F-819A-C96199CF8833}"/>
                  </a:ext>
                </a:extLst>
              </p:cNvPr>
              <p:cNvSpPr/>
              <p:nvPr/>
            </p:nvSpPr>
            <p:spPr bwMode="auto">
              <a:xfrm>
                <a:off x="5718" y="845"/>
                <a:ext cx="6" cy="5"/>
              </a:xfrm>
              <a:custGeom>
                <a:avLst/>
                <a:gdLst>
                  <a:gd name="T0" fmla="*/ 7 w 13"/>
                  <a:gd name="T1" fmla="*/ 13 h 13"/>
                  <a:gd name="T2" fmla="*/ 0 w 13"/>
                  <a:gd name="T3" fmla="*/ 6 h 13"/>
                  <a:gd name="T4" fmla="*/ 4 w 13"/>
                  <a:gd name="T5" fmla="*/ 1 h 13"/>
                  <a:gd name="T6" fmla="*/ 5 w 13"/>
                  <a:gd name="T7" fmla="*/ 5 h 13"/>
                  <a:gd name="T8" fmla="*/ 7 w 13"/>
                  <a:gd name="T9" fmla="*/ 4 h 13"/>
                  <a:gd name="T10" fmla="*/ 6 w 13"/>
                  <a:gd name="T11" fmla="*/ 0 h 13"/>
                  <a:gd name="T12" fmla="*/ 7 w 13"/>
                  <a:gd name="T13" fmla="*/ 0 h 13"/>
                  <a:gd name="T14" fmla="*/ 13 w 13"/>
                  <a:gd name="T15" fmla="*/ 6 h 13"/>
                  <a:gd name="T16" fmla="*/ 7 w 13"/>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7" y="13"/>
                    </a:moveTo>
                    <a:cubicBezTo>
                      <a:pt x="3" y="13"/>
                      <a:pt x="0" y="10"/>
                      <a:pt x="0" y="6"/>
                    </a:cubicBezTo>
                    <a:cubicBezTo>
                      <a:pt x="0" y="4"/>
                      <a:pt x="2" y="2"/>
                      <a:pt x="4" y="1"/>
                    </a:cubicBezTo>
                    <a:cubicBezTo>
                      <a:pt x="5" y="5"/>
                      <a:pt x="5" y="5"/>
                      <a:pt x="5" y="5"/>
                    </a:cubicBezTo>
                    <a:cubicBezTo>
                      <a:pt x="7" y="4"/>
                      <a:pt x="7" y="4"/>
                      <a:pt x="7" y="4"/>
                    </a:cubicBezTo>
                    <a:cubicBezTo>
                      <a:pt x="6" y="0"/>
                      <a:pt x="6" y="0"/>
                      <a:pt x="6" y="0"/>
                    </a:cubicBezTo>
                    <a:cubicBezTo>
                      <a:pt x="6" y="0"/>
                      <a:pt x="7" y="0"/>
                      <a:pt x="7" y="0"/>
                    </a:cubicBezTo>
                    <a:cubicBezTo>
                      <a:pt x="10" y="0"/>
                      <a:pt x="13" y="3"/>
                      <a:pt x="13" y="6"/>
                    </a:cubicBezTo>
                    <a:cubicBezTo>
                      <a:pt x="13" y="10"/>
                      <a:pt x="10" y="13"/>
                      <a:pt x="7" y="13"/>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5" name="íṥḻîḋe">
                <a:extLst>
                  <a:ext uri="{FF2B5EF4-FFF2-40B4-BE49-F238E27FC236}">
                    <a16:creationId xmlns:a16="http://schemas.microsoft.com/office/drawing/2014/main" xmlns="" id="{AB8849C3-0989-4488-A8B4-C093283121C9}"/>
                  </a:ext>
                </a:extLst>
              </p:cNvPr>
              <p:cNvSpPr/>
              <p:nvPr/>
            </p:nvSpPr>
            <p:spPr bwMode="auto">
              <a:xfrm>
                <a:off x="5717" y="844"/>
                <a:ext cx="8" cy="7"/>
              </a:xfrm>
              <a:custGeom>
                <a:avLst/>
                <a:gdLst>
                  <a:gd name="T0" fmla="*/ 9 w 17"/>
                  <a:gd name="T1" fmla="*/ 17 h 17"/>
                  <a:gd name="T2" fmla="*/ 2 w 17"/>
                  <a:gd name="T3" fmla="*/ 14 h 17"/>
                  <a:gd name="T4" fmla="*/ 0 w 17"/>
                  <a:gd name="T5" fmla="*/ 8 h 17"/>
                  <a:gd name="T6" fmla="*/ 5 w 17"/>
                  <a:gd name="T7" fmla="*/ 0 h 17"/>
                  <a:gd name="T8" fmla="*/ 6 w 17"/>
                  <a:gd name="T9" fmla="*/ 3 h 17"/>
                  <a:gd name="T10" fmla="*/ 2 w 17"/>
                  <a:gd name="T11" fmla="*/ 8 h 17"/>
                  <a:gd name="T12" fmla="*/ 9 w 17"/>
                  <a:gd name="T13" fmla="*/ 15 h 17"/>
                  <a:gd name="T14" fmla="*/ 15 w 17"/>
                  <a:gd name="T15" fmla="*/ 8 h 17"/>
                  <a:gd name="T16" fmla="*/ 9 w 17"/>
                  <a:gd name="T17" fmla="*/ 2 h 17"/>
                  <a:gd name="T18" fmla="*/ 8 w 17"/>
                  <a:gd name="T19" fmla="*/ 2 h 17"/>
                  <a:gd name="T20" fmla="*/ 8 w 17"/>
                  <a:gd name="T21" fmla="*/ 0 h 17"/>
                  <a:gd name="T22" fmla="*/ 9 w 17"/>
                  <a:gd name="T23" fmla="*/ 0 h 17"/>
                  <a:gd name="T24" fmla="*/ 15 w 17"/>
                  <a:gd name="T25" fmla="*/ 2 h 17"/>
                  <a:gd name="T26" fmla="*/ 17 w 17"/>
                  <a:gd name="T27" fmla="*/ 8 h 17"/>
                  <a:gd name="T28" fmla="*/ 9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9" y="17"/>
                    </a:moveTo>
                    <a:cubicBezTo>
                      <a:pt x="6" y="17"/>
                      <a:pt x="4" y="16"/>
                      <a:pt x="2" y="14"/>
                    </a:cubicBezTo>
                    <a:cubicBezTo>
                      <a:pt x="1" y="13"/>
                      <a:pt x="0" y="11"/>
                      <a:pt x="0" y="8"/>
                    </a:cubicBezTo>
                    <a:cubicBezTo>
                      <a:pt x="0" y="5"/>
                      <a:pt x="2" y="2"/>
                      <a:pt x="5" y="0"/>
                    </a:cubicBezTo>
                    <a:cubicBezTo>
                      <a:pt x="6" y="3"/>
                      <a:pt x="6" y="3"/>
                      <a:pt x="6" y="3"/>
                    </a:cubicBezTo>
                    <a:cubicBezTo>
                      <a:pt x="4" y="4"/>
                      <a:pt x="2" y="6"/>
                      <a:pt x="2" y="8"/>
                    </a:cubicBezTo>
                    <a:cubicBezTo>
                      <a:pt x="2" y="12"/>
                      <a:pt x="5" y="15"/>
                      <a:pt x="9" y="15"/>
                    </a:cubicBezTo>
                    <a:cubicBezTo>
                      <a:pt x="12" y="15"/>
                      <a:pt x="15" y="12"/>
                      <a:pt x="15" y="8"/>
                    </a:cubicBezTo>
                    <a:cubicBezTo>
                      <a:pt x="15" y="5"/>
                      <a:pt x="12" y="2"/>
                      <a:pt x="9" y="2"/>
                    </a:cubicBezTo>
                    <a:cubicBezTo>
                      <a:pt x="9" y="2"/>
                      <a:pt x="8" y="2"/>
                      <a:pt x="8" y="2"/>
                    </a:cubicBezTo>
                    <a:cubicBezTo>
                      <a:pt x="8" y="0"/>
                      <a:pt x="8" y="0"/>
                      <a:pt x="8" y="0"/>
                    </a:cubicBezTo>
                    <a:cubicBezTo>
                      <a:pt x="8" y="0"/>
                      <a:pt x="8" y="0"/>
                      <a:pt x="9" y="0"/>
                    </a:cubicBezTo>
                    <a:cubicBezTo>
                      <a:pt x="11" y="0"/>
                      <a:pt x="13" y="1"/>
                      <a:pt x="15" y="2"/>
                    </a:cubicBezTo>
                    <a:cubicBezTo>
                      <a:pt x="16" y="4"/>
                      <a:pt x="17" y="6"/>
                      <a:pt x="17" y="8"/>
                    </a:cubicBezTo>
                    <a:cubicBezTo>
                      <a:pt x="17" y="13"/>
                      <a:pt x="13" y="17"/>
                      <a:pt x="9" y="17"/>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6" name="îśḷiḓé">
                <a:extLst>
                  <a:ext uri="{FF2B5EF4-FFF2-40B4-BE49-F238E27FC236}">
                    <a16:creationId xmlns:a16="http://schemas.microsoft.com/office/drawing/2014/main" xmlns="" id="{FEC1153E-626E-4403-8ADF-89BD33FC2922}"/>
                  </a:ext>
                </a:extLst>
              </p:cNvPr>
              <p:cNvSpPr/>
              <p:nvPr/>
            </p:nvSpPr>
            <p:spPr bwMode="auto">
              <a:xfrm>
                <a:off x="5756" y="837"/>
                <a:ext cx="6" cy="6"/>
              </a:xfrm>
              <a:custGeom>
                <a:avLst/>
                <a:gdLst>
                  <a:gd name="T0" fmla="*/ 7 w 15"/>
                  <a:gd name="T1" fmla="*/ 15 h 15"/>
                  <a:gd name="T2" fmla="*/ 0 w 15"/>
                  <a:gd name="T3" fmla="*/ 7 h 15"/>
                  <a:gd name="T4" fmla="*/ 7 w 15"/>
                  <a:gd name="T5" fmla="*/ 0 h 15"/>
                  <a:gd name="T6" fmla="*/ 8 w 15"/>
                  <a:gd name="T7" fmla="*/ 0 h 15"/>
                  <a:gd name="T8" fmla="*/ 15 w 15"/>
                  <a:gd name="T9" fmla="*/ 7 h 15"/>
                  <a:gd name="T10" fmla="*/ 7 w 15"/>
                  <a:gd name="T11" fmla="*/ 15 h 15"/>
                  <a:gd name="T12" fmla="*/ 7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7" y="15"/>
                    </a:moveTo>
                    <a:cubicBezTo>
                      <a:pt x="3" y="15"/>
                      <a:pt x="0" y="12"/>
                      <a:pt x="0" y="7"/>
                    </a:cubicBezTo>
                    <a:cubicBezTo>
                      <a:pt x="0" y="3"/>
                      <a:pt x="3" y="0"/>
                      <a:pt x="7" y="0"/>
                    </a:cubicBezTo>
                    <a:cubicBezTo>
                      <a:pt x="8" y="0"/>
                      <a:pt x="8" y="0"/>
                      <a:pt x="8" y="0"/>
                    </a:cubicBezTo>
                    <a:cubicBezTo>
                      <a:pt x="12" y="0"/>
                      <a:pt x="15" y="3"/>
                      <a:pt x="15" y="7"/>
                    </a:cubicBezTo>
                    <a:cubicBezTo>
                      <a:pt x="15" y="11"/>
                      <a:pt x="12" y="15"/>
                      <a:pt x="7" y="15"/>
                    </a:cubicBezTo>
                    <a:cubicBezTo>
                      <a:pt x="7" y="15"/>
                      <a:pt x="7" y="15"/>
                      <a:pt x="7" y="15"/>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7" name="ïŝľíďê">
                <a:extLst>
                  <a:ext uri="{FF2B5EF4-FFF2-40B4-BE49-F238E27FC236}">
                    <a16:creationId xmlns:a16="http://schemas.microsoft.com/office/drawing/2014/main" xmlns="" id="{62B16EB6-F898-4AE3-B218-0D66EA9A5E53}"/>
                  </a:ext>
                </a:extLst>
              </p:cNvPr>
              <p:cNvSpPr/>
              <p:nvPr/>
            </p:nvSpPr>
            <p:spPr bwMode="auto">
              <a:xfrm>
                <a:off x="5755" y="836"/>
                <a:ext cx="8" cy="8"/>
              </a:xfrm>
              <a:custGeom>
                <a:avLst/>
                <a:gdLst>
                  <a:gd name="T0" fmla="*/ 9 w 19"/>
                  <a:gd name="T1" fmla="*/ 19 h 19"/>
                  <a:gd name="T2" fmla="*/ 2 w 19"/>
                  <a:gd name="T3" fmla="*/ 16 h 19"/>
                  <a:gd name="T4" fmla="*/ 0 w 19"/>
                  <a:gd name="T5" fmla="*/ 9 h 19"/>
                  <a:gd name="T6" fmla="*/ 0 w 19"/>
                  <a:gd name="T7" fmla="*/ 9 h 19"/>
                  <a:gd name="T8" fmla="*/ 0 w 19"/>
                  <a:gd name="T9" fmla="*/ 7 h 19"/>
                  <a:gd name="T10" fmla="*/ 9 w 19"/>
                  <a:gd name="T11" fmla="*/ 0 h 19"/>
                  <a:gd name="T12" fmla="*/ 10 w 19"/>
                  <a:gd name="T13" fmla="*/ 0 h 19"/>
                  <a:gd name="T14" fmla="*/ 10 w 19"/>
                  <a:gd name="T15" fmla="*/ 0 h 19"/>
                  <a:gd name="T16" fmla="*/ 10 w 19"/>
                  <a:gd name="T17" fmla="*/ 0 h 19"/>
                  <a:gd name="T18" fmla="*/ 12 w 19"/>
                  <a:gd name="T19" fmla="*/ 0 h 19"/>
                  <a:gd name="T20" fmla="*/ 14 w 19"/>
                  <a:gd name="T21" fmla="*/ 1 h 19"/>
                  <a:gd name="T22" fmla="*/ 19 w 19"/>
                  <a:gd name="T23" fmla="*/ 9 h 19"/>
                  <a:gd name="T24" fmla="*/ 9 w 19"/>
                  <a:gd name="T25" fmla="*/ 19 h 19"/>
                  <a:gd name="T26" fmla="*/ 10 w 19"/>
                  <a:gd name="T27" fmla="*/ 2 h 19"/>
                  <a:gd name="T28" fmla="*/ 9 w 19"/>
                  <a:gd name="T29" fmla="*/ 2 h 19"/>
                  <a:gd name="T30" fmla="*/ 2 w 19"/>
                  <a:gd name="T31" fmla="*/ 9 h 19"/>
                  <a:gd name="T32" fmla="*/ 9 w 19"/>
                  <a:gd name="T33" fmla="*/ 17 h 19"/>
                  <a:gd name="T34" fmla="*/ 9 w 19"/>
                  <a:gd name="T35" fmla="*/ 17 h 19"/>
                  <a:gd name="T36" fmla="*/ 17 w 19"/>
                  <a:gd name="T37" fmla="*/ 9 h 19"/>
                  <a:gd name="T38" fmla="*/ 10 w 19"/>
                  <a:gd name="T3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9">
                    <a:moveTo>
                      <a:pt x="9" y="19"/>
                    </a:moveTo>
                    <a:cubicBezTo>
                      <a:pt x="7" y="19"/>
                      <a:pt x="4" y="18"/>
                      <a:pt x="2" y="16"/>
                    </a:cubicBezTo>
                    <a:cubicBezTo>
                      <a:pt x="1" y="14"/>
                      <a:pt x="0" y="12"/>
                      <a:pt x="0" y="9"/>
                    </a:cubicBezTo>
                    <a:cubicBezTo>
                      <a:pt x="0" y="9"/>
                      <a:pt x="0" y="9"/>
                      <a:pt x="0" y="9"/>
                    </a:cubicBezTo>
                    <a:cubicBezTo>
                      <a:pt x="0" y="8"/>
                      <a:pt x="0" y="7"/>
                      <a:pt x="0" y="7"/>
                    </a:cubicBezTo>
                    <a:cubicBezTo>
                      <a:pt x="1" y="3"/>
                      <a:pt x="5" y="0"/>
                      <a:pt x="9" y="0"/>
                    </a:cubicBezTo>
                    <a:cubicBezTo>
                      <a:pt x="10" y="0"/>
                      <a:pt x="10" y="0"/>
                      <a:pt x="10" y="0"/>
                    </a:cubicBezTo>
                    <a:cubicBezTo>
                      <a:pt x="10" y="0"/>
                      <a:pt x="10" y="0"/>
                      <a:pt x="10" y="0"/>
                    </a:cubicBezTo>
                    <a:cubicBezTo>
                      <a:pt x="10" y="0"/>
                      <a:pt x="10" y="0"/>
                      <a:pt x="10" y="0"/>
                    </a:cubicBezTo>
                    <a:cubicBezTo>
                      <a:pt x="10" y="0"/>
                      <a:pt x="11" y="0"/>
                      <a:pt x="12" y="0"/>
                    </a:cubicBezTo>
                    <a:cubicBezTo>
                      <a:pt x="13" y="0"/>
                      <a:pt x="13" y="0"/>
                      <a:pt x="14" y="1"/>
                    </a:cubicBezTo>
                    <a:cubicBezTo>
                      <a:pt x="17" y="2"/>
                      <a:pt x="19" y="6"/>
                      <a:pt x="19" y="9"/>
                    </a:cubicBezTo>
                    <a:cubicBezTo>
                      <a:pt x="19" y="15"/>
                      <a:pt x="15" y="19"/>
                      <a:pt x="9" y="19"/>
                    </a:cubicBezTo>
                    <a:moveTo>
                      <a:pt x="10" y="2"/>
                    </a:moveTo>
                    <a:cubicBezTo>
                      <a:pt x="9" y="2"/>
                      <a:pt x="9" y="2"/>
                      <a:pt x="9" y="2"/>
                    </a:cubicBezTo>
                    <a:cubicBezTo>
                      <a:pt x="5" y="2"/>
                      <a:pt x="2" y="5"/>
                      <a:pt x="2" y="9"/>
                    </a:cubicBezTo>
                    <a:cubicBezTo>
                      <a:pt x="2" y="14"/>
                      <a:pt x="5" y="17"/>
                      <a:pt x="9" y="17"/>
                    </a:cubicBezTo>
                    <a:cubicBezTo>
                      <a:pt x="9" y="17"/>
                      <a:pt x="9" y="17"/>
                      <a:pt x="9" y="17"/>
                    </a:cubicBezTo>
                    <a:cubicBezTo>
                      <a:pt x="14" y="17"/>
                      <a:pt x="17" y="13"/>
                      <a:pt x="17" y="9"/>
                    </a:cubicBezTo>
                    <a:cubicBezTo>
                      <a:pt x="17" y="5"/>
                      <a:pt x="14" y="2"/>
                      <a:pt x="10" y="2"/>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8" name="íṩľíḓé">
                <a:extLst>
                  <a:ext uri="{FF2B5EF4-FFF2-40B4-BE49-F238E27FC236}">
                    <a16:creationId xmlns:a16="http://schemas.microsoft.com/office/drawing/2014/main" xmlns="" id="{A29D5BBE-66D3-4362-A262-FDE8DF8998C3}"/>
                  </a:ext>
                </a:extLst>
              </p:cNvPr>
              <p:cNvSpPr/>
              <p:nvPr/>
            </p:nvSpPr>
            <p:spPr bwMode="auto">
              <a:xfrm>
                <a:off x="5795" y="837"/>
                <a:ext cx="7" cy="6"/>
              </a:xfrm>
              <a:custGeom>
                <a:avLst/>
                <a:gdLst>
                  <a:gd name="T0" fmla="*/ 8 w 15"/>
                  <a:gd name="T1" fmla="*/ 15 h 15"/>
                  <a:gd name="T2" fmla="*/ 0 w 15"/>
                  <a:gd name="T3" fmla="*/ 8 h 15"/>
                  <a:gd name="T4" fmla="*/ 8 w 15"/>
                  <a:gd name="T5" fmla="*/ 0 h 15"/>
                  <a:gd name="T6" fmla="*/ 8 w 15"/>
                  <a:gd name="T7" fmla="*/ 0 h 15"/>
                  <a:gd name="T8" fmla="*/ 15 w 15"/>
                  <a:gd name="T9" fmla="*/ 7 h 15"/>
                  <a:gd name="T10" fmla="*/ 8 w 15"/>
                  <a:gd name="T11" fmla="*/ 15 h 15"/>
                  <a:gd name="T12" fmla="*/ 8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8" y="15"/>
                    </a:moveTo>
                    <a:cubicBezTo>
                      <a:pt x="4" y="15"/>
                      <a:pt x="0" y="12"/>
                      <a:pt x="0" y="8"/>
                    </a:cubicBezTo>
                    <a:cubicBezTo>
                      <a:pt x="0" y="3"/>
                      <a:pt x="4" y="0"/>
                      <a:pt x="8" y="0"/>
                    </a:cubicBezTo>
                    <a:cubicBezTo>
                      <a:pt x="8" y="0"/>
                      <a:pt x="8" y="0"/>
                      <a:pt x="8" y="0"/>
                    </a:cubicBezTo>
                    <a:cubicBezTo>
                      <a:pt x="12" y="0"/>
                      <a:pt x="15" y="3"/>
                      <a:pt x="15" y="7"/>
                    </a:cubicBezTo>
                    <a:cubicBezTo>
                      <a:pt x="15" y="11"/>
                      <a:pt x="12" y="15"/>
                      <a:pt x="8" y="15"/>
                    </a:cubicBezTo>
                    <a:cubicBezTo>
                      <a:pt x="8" y="15"/>
                      <a:pt x="8" y="15"/>
                      <a:pt x="8" y="15"/>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9" name="íSļiďé">
                <a:extLst>
                  <a:ext uri="{FF2B5EF4-FFF2-40B4-BE49-F238E27FC236}">
                    <a16:creationId xmlns:a16="http://schemas.microsoft.com/office/drawing/2014/main" xmlns="" id="{C478F0C8-131C-4A68-B762-496ADA1661F5}"/>
                  </a:ext>
                </a:extLst>
              </p:cNvPr>
              <p:cNvSpPr/>
              <p:nvPr/>
            </p:nvSpPr>
            <p:spPr bwMode="auto">
              <a:xfrm>
                <a:off x="5795" y="836"/>
                <a:ext cx="8" cy="8"/>
              </a:xfrm>
              <a:custGeom>
                <a:avLst/>
                <a:gdLst>
                  <a:gd name="T0" fmla="*/ 10 w 20"/>
                  <a:gd name="T1" fmla="*/ 19 h 19"/>
                  <a:gd name="T2" fmla="*/ 0 w 20"/>
                  <a:gd name="T3" fmla="*/ 10 h 19"/>
                  <a:gd name="T4" fmla="*/ 0 w 20"/>
                  <a:gd name="T5" fmla="*/ 9 h 19"/>
                  <a:gd name="T6" fmla="*/ 0 w 20"/>
                  <a:gd name="T7" fmla="*/ 8 h 19"/>
                  <a:gd name="T8" fmla="*/ 10 w 20"/>
                  <a:gd name="T9" fmla="*/ 0 h 19"/>
                  <a:gd name="T10" fmla="*/ 10 w 20"/>
                  <a:gd name="T11" fmla="*/ 0 h 19"/>
                  <a:gd name="T12" fmla="*/ 10 w 20"/>
                  <a:gd name="T13" fmla="*/ 0 h 19"/>
                  <a:gd name="T14" fmla="*/ 10 w 20"/>
                  <a:gd name="T15" fmla="*/ 0 h 19"/>
                  <a:gd name="T16" fmla="*/ 11 w 20"/>
                  <a:gd name="T17" fmla="*/ 0 h 19"/>
                  <a:gd name="T18" fmla="*/ 13 w 20"/>
                  <a:gd name="T19" fmla="*/ 0 h 19"/>
                  <a:gd name="T20" fmla="*/ 20 w 20"/>
                  <a:gd name="T21" fmla="*/ 9 h 19"/>
                  <a:gd name="T22" fmla="*/ 10 w 20"/>
                  <a:gd name="T23" fmla="*/ 19 h 19"/>
                  <a:gd name="T24" fmla="*/ 10 w 20"/>
                  <a:gd name="T25" fmla="*/ 2 h 19"/>
                  <a:gd name="T26" fmla="*/ 10 w 20"/>
                  <a:gd name="T27" fmla="*/ 2 h 19"/>
                  <a:gd name="T28" fmla="*/ 2 w 20"/>
                  <a:gd name="T29" fmla="*/ 10 h 19"/>
                  <a:gd name="T30" fmla="*/ 10 w 20"/>
                  <a:gd name="T31" fmla="*/ 17 h 19"/>
                  <a:gd name="T32" fmla="*/ 10 w 20"/>
                  <a:gd name="T33" fmla="*/ 17 h 19"/>
                  <a:gd name="T34" fmla="*/ 17 w 20"/>
                  <a:gd name="T35" fmla="*/ 9 h 19"/>
                  <a:gd name="T36" fmla="*/ 10 w 20"/>
                  <a:gd name="T3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9">
                    <a:moveTo>
                      <a:pt x="10" y="19"/>
                    </a:moveTo>
                    <a:cubicBezTo>
                      <a:pt x="5" y="19"/>
                      <a:pt x="0" y="15"/>
                      <a:pt x="0" y="10"/>
                    </a:cubicBezTo>
                    <a:cubicBezTo>
                      <a:pt x="0" y="10"/>
                      <a:pt x="0" y="10"/>
                      <a:pt x="0" y="9"/>
                    </a:cubicBezTo>
                    <a:cubicBezTo>
                      <a:pt x="0" y="9"/>
                      <a:pt x="0" y="8"/>
                      <a:pt x="0" y="8"/>
                    </a:cubicBezTo>
                    <a:cubicBezTo>
                      <a:pt x="1" y="3"/>
                      <a:pt x="5" y="0"/>
                      <a:pt x="10" y="0"/>
                    </a:cubicBezTo>
                    <a:cubicBezTo>
                      <a:pt x="10" y="0"/>
                      <a:pt x="10" y="0"/>
                      <a:pt x="10" y="0"/>
                    </a:cubicBezTo>
                    <a:cubicBezTo>
                      <a:pt x="10" y="0"/>
                      <a:pt x="10" y="0"/>
                      <a:pt x="10" y="0"/>
                    </a:cubicBezTo>
                    <a:cubicBezTo>
                      <a:pt x="10" y="0"/>
                      <a:pt x="10" y="0"/>
                      <a:pt x="10" y="0"/>
                    </a:cubicBezTo>
                    <a:cubicBezTo>
                      <a:pt x="10" y="0"/>
                      <a:pt x="10" y="0"/>
                      <a:pt x="11" y="0"/>
                    </a:cubicBezTo>
                    <a:cubicBezTo>
                      <a:pt x="12" y="0"/>
                      <a:pt x="12" y="0"/>
                      <a:pt x="13" y="0"/>
                    </a:cubicBezTo>
                    <a:cubicBezTo>
                      <a:pt x="17" y="1"/>
                      <a:pt x="20" y="5"/>
                      <a:pt x="20" y="9"/>
                    </a:cubicBezTo>
                    <a:cubicBezTo>
                      <a:pt x="20" y="15"/>
                      <a:pt x="15" y="19"/>
                      <a:pt x="10" y="19"/>
                    </a:cubicBezTo>
                    <a:moveTo>
                      <a:pt x="10" y="2"/>
                    </a:moveTo>
                    <a:cubicBezTo>
                      <a:pt x="10" y="2"/>
                      <a:pt x="10" y="2"/>
                      <a:pt x="10" y="2"/>
                    </a:cubicBezTo>
                    <a:cubicBezTo>
                      <a:pt x="6" y="2"/>
                      <a:pt x="2" y="5"/>
                      <a:pt x="2" y="10"/>
                    </a:cubicBezTo>
                    <a:cubicBezTo>
                      <a:pt x="2" y="14"/>
                      <a:pt x="6" y="17"/>
                      <a:pt x="10" y="17"/>
                    </a:cubicBezTo>
                    <a:cubicBezTo>
                      <a:pt x="10" y="17"/>
                      <a:pt x="10" y="17"/>
                      <a:pt x="10" y="17"/>
                    </a:cubicBezTo>
                    <a:cubicBezTo>
                      <a:pt x="14" y="17"/>
                      <a:pt x="17" y="13"/>
                      <a:pt x="17" y="9"/>
                    </a:cubicBezTo>
                    <a:cubicBezTo>
                      <a:pt x="17" y="5"/>
                      <a:pt x="14" y="2"/>
                      <a:pt x="10" y="2"/>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0" name="îSliḋé">
                <a:extLst>
                  <a:ext uri="{FF2B5EF4-FFF2-40B4-BE49-F238E27FC236}">
                    <a16:creationId xmlns:a16="http://schemas.microsoft.com/office/drawing/2014/main" xmlns="" id="{A0FD00CC-30F9-42AC-B58A-CB7319A72D9E}"/>
                  </a:ext>
                </a:extLst>
              </p:cNvPr>
              <p:cNvSpPr/>
              <p:nvPr/>
            </p:nvSpPr>
            <p:spPr bwMode="auto">
              <a:xfrm>
                <a:off x="5803" y="820"/>
                <a:ext cx="6" cy="6"/>
              </a:xfrm>
              <a:custGeom>
                <a:avLst/>
                <a:gdLst>
                  <a:gd name="T0" fmla="*/ 7 w 15"/>
                  <a:gd name="T1" fmla="*/ 14 h 14"/>
                  <a:gd name="T2" fmla="*/ 0 w 15"/>
                  <a:gd name="T3" fmla="*/ 7 h 14"/>
                  <a:gd name="T4" fmla="*/ 7 w 15"/>
                  <a:gd name="T5" fmla="*/ 0 h 14"/>
                  <a:gd name="T6" fmla="*/ 7 w 15"/>
                  <a:gd name="T7" fmla="*/ 0 h 14"/>
                  <a:gd name="T8" fmla="*/ 15 w 15"/>
                  <a:gd name="T9" fmla="*/ 7 h 14"/>
                  <a:gd name="T10" fmla="*/ 7 w 15"/>
                  <a:gd name="T11" fmla="*/ 14 h 14"/>
                  <a:gd name="T12" fmla="*/ 7 w 1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7" y="14"/>
                    </a:moveTo>
                    <a:cubicBezTo>
                      <a:pt x="3" y="14"/>
                      <a:pt x="0" y="11"/>
                      <a:pt x="0" y="7"/>
                    </a:cubicBezTo>
                    <a:cubicBezTo>
                      <a:pt x="0" y="3"/>
                      <a:pt x="3" y="0"/>
                      <a:pt x="7" y="0"/>
                    </a:cubicBezTo>
                    <a:cubicBezTo>
                      <a:pt x="7" y="0"/>
                      <a:pt x="7" y="0"/>
                      <a:pt x="7" y="0"/>
                    </a:cubicBezTo>
                    <a:cubicBezTo>
                      <a:pt x="11" y="0"/>
                      <a:pt x="15" y="3"/>
                      <a:pt x="15" y="7"/>
                    </a:cubicBezTo>
                    <a:cubicBezTo>
                      <a:pt x="15" y="11"/>
                      <a:pt x="11" y="14"/>
                      <a:pt x="7" y="14"/>
                    </a:cubicBezTo>
                    <a:cubicBezTo>
                      <a:pt x="7" y="14"/>
                      <a:pt x="7" y="14"/>
                      <a:pt x="7" y="14"/>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1" name="îṩļïḓé">
                <a:extLst>
                  <a:ext uri="{FF2B5EF4-FFF2-40B4-BE49-F238E27FC236}">
                    <a16:creationId xmlns:a16="http://schemas.microsoft.com/office/drawing/2014/main" xmlns="" id="{27DD0920-03AD-4F1F-8987-BA51B0A03861}"/>
                  </a:ext>
                </a:extLst>
              </p:cNvPr>
              <p:cNvSpPr/>
              <p:nvPr/>
            </p:nvSpPr>
            <p:spPr bwMode="auto">
              <a:xfrm>
                <a:off x="5802" y="819"/>
                <a:ext cx="8" cy="9"/>
              </a:xfrm>
              <a:custGeom>
                <a:avLst/>
                <a:gdLst>
                  <a:gd name="T0" fmla="*/ 10 w 20"/>
                  <a:gd name="T1" fmla="*/ 20 h 20"/>
                  <a:gd name="T2" fmla="*/ 3 w 20"/>
                  <a:gd name="T3" fmla="*/ 17 h 20"/>
                  <a:gd name="T4" fmla="*/ 0 w 20"/>
                  <a:gd name="T5" fmla="*/ 10 h 20"/>
                  <a:gd name="T6" fmla="*/ 10 w 20"/>
                  <a:gd name="T7" fmla="*/ 0 h 20"/>
                  <a:gd name="T8" fmla="*/ 10 w 20"/>
                  <a:gd name="T9" fmla="*/ 0 h 20"/>
                  <a:gd name="T10" fmla="*/ 10 w 20"/>
                  <a:gd name="T11" fmla="*/ 0 h 20"/>
                  <a:gd name="T12" fmla="*/ 20 w 20"/>
                  <a:gd name="T13" fmla="*/ 10 h 20"/>
                  <a:gd name="T14" fmla="*/ 10 w 20"/>
                  <a:gd name="T15" fmla="*/ 20 h 20"/>
                  <a:gd name="T16" fmla="*/ 10 w 20"/>
                  <a:gd name="T17" fmla="*/ 3 h 20"/>
                  <a:gd name="T18" fmla="*/ 10 w 20"/>
                  <a:gd name="T19" fmla="*/ 3 h 20"/>
                  <a:gd name="T20" fmla="*/ 3 w 20"/>
                  <a:gd name="T21" fmla="*/ 10 h 20"/>
                  <a:gd name="T22" fmla="*/ 10 w 20"/>
                  <a:gd name="T23" fmla="*/ 17 h 20"/>
                  <a:gd name="T24" fmla="*/ 10 w 20"/>
                  <a:gd name="T25" fmla="*/ 17 h 20"/>
                  <a:gd name="T26" fmla="*/ 18 w 20"/>
                  <a:gd name="T27" fmla="*/ 10 h 20"/>
                  <a:gd name="T28" fmla="*/ 10 w 2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0">
                    <a:moveTo>
                      <a:pt x="10" y="20"/>
                    </a:moveTo>
                    <a:cubicBezTo>
                      <a:pt x="8" y="20"/>
                      <a:pt x="5" y="19"/>
                      <a:pt x="3" y="17"/>
                    </a:cubicBezTo>
                    <a:cubicBezTo>
                      <a:pt x="1" y="15"/>
                      <a:pt x="0" y="13"/>
                      <a:pt x="0" y="10"/>
                    </a:cubicBezTo>
                    <a:cubicBezTo>
                      <a:pt x="0" y="5"/>
                      <a:pt x="5" y="0"/>
                      <a:pt x="10" y="0"/>
                    </a:cubicBezTo>
                    <a:cubicBezTo>
                      <a:pt x="10" y="0"/>
                      <a:pt x="10" y="0"/>
                      <a:pt x="10" y="0"/>
                    </a:cubicBezTo>
                    <a:cubicBezTo>
                      <a:pt x="10" y="0"/>
                      <a:pt x="10" y="0"/>
                      <a:pt x="10" y="0"/>
                    </a:cubicBezTo>
                    <a:cubicBezTo>
                      <a:pt x="16" y="0"/>
                      <a:pt x="20" y="4"/>
                      <a:pt x="20" y="10"/>
                    </a:cubicBezTo>
                    <a:cubicBezTo>
                      <a:pt x="20" y="15"/>
                      <a:pt x="16" y="20"/>
                      <a:pt x="10" y="20"/>
                    </a:cubicBezTo>
                    <a:moveTo>
                      <a:pt x="10" y="3"/>
                    </a:moveTo>
                    <a:cubicBezTo>
                      <a:pt x="10" y="3"/>
                      <a:pt x="10" y="3"/>
                      <a:pt x="10" y="3"/>
                    </a:cubicBezTo>
                    <a:cubicBezTo>
                      <a:pt x="6" y="3"/>
                      <a:pt x="3" y="6"/>
                      <a:pt x="3" y="10"/>
                    </a:cubicBezTo>
                    <a:cubicBezTo>
                      <a:pt x="3" y="14"/>
                      <a:pt x="6" y="17"/>
                      <a:pt x="10" y="17"/>
                    </a:cubicBezTo>
                    <a:cubicBezTo>
                      <a:pt x="10" y="17"/>
                      <a:pt x="10" y="17"/>
                      <a:pt x="10" y="17"/>
                    </a:cubicBezTo>
                    <a:cubicBezTo>
                      <a:pt x="14" y="17"/>
                      <a:pt x="18" y="14"/>
                      <a:pt x="18" y="10"/>
                    </a:cubicBezTo>
                    <a:cubicBezTo>
                      <a:pt x="18" y="6"/>
                      <a:pt x="14" y="3"/>
                      <a:pt x="10" y="3"/>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2" name="îšḻïḓè">
                <a:extLst>
                  <a:ext uri="{FF2B5EF4-FFF2-40B4-BE49-F238E27FC236}">
                    <a16:creationId xmlns:a16="http://schemas.microsoft.com/office/drawing/2014/main" xmlns="" id="{EFB9A9DC-0D96-41B3-A449-216D7DA014E9}"/>
                  </a:ext>
                </a:extLst>
              </p:cNvPr>
              <p:cNvSpPr/>
              <p:nvPr/>
            </p:nvSpPr>
            <p:spPr bwMode="auto">
              <a:xfrm>
                <a:off x="5781" y="842"/>
                <a:ext cx="7" cy="7"/>
              </a:xfrm>
              <a:custGeom>
                <a:avLst/>
                <a:gdLst>
                  <a:gd name="T0" fmla="*/ 8 w 15"/>
                  <a:gd name="T1" fmla="*/ 15 h 15"/>
                  <a:gd name="T2" fmla="*/ 0 w 15"/>
                  <a:gd name="T3" fmla="*/ 8 h 15"/>
                  <a:gd name="T4" fmla="*/ 8 w 15"/>
                  <a:gd name="T5" fmla="*/ 0 h 15"/>
                  <a:gd name="T6" fmla="*/ 8 w 15"/>
                  <a:gd name="T7" fmla="*/ 0 h 15"/>
                  <a:gd name="T8" fmla="*/ 15 w 15"/>
                  <a:gd name="T9" fmla="*/ 7 h 15"/>
                  <a:gd name="T10" fmla="*/ 8 w 15"/>
                  <a:gd name="T11" fmla="*/ 15 h 15"/>
                  <a:gd name="T12" fmla="*/ 8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8" y="15"/>
                    </a:moveTo>
                    <a:cubicBezTo>
                      <a:pt x="3" y="15"/>
                      <a:pt x="0" y="12"/>
                      <a:pt x="0" y="8"/>
                    </a:cubicBezTo>
                    <a:cubicBezTo>
                      <a:pt x="0" y="4"/>
                      <a:pt x="4" y="0"/>
                      <a:pt x="8" y="0"/>
                    </a:cubicBezTo>
                    <a:cubicBezTo>
                      <a:pt x="8" y="0"/>
                      <a:pt x="8" y="0"/>
                      <a:pt x="8" y="0"/>
                    </a:cubicBezTo>
                    <a:cubicBezTo>
                      <a:pt x="12" y="0"/>
                      <a:pt x="15" y="3"/>
                      <a:pt x="15" y="7"/>
                    </a:cubicBezTo>
                    <a:cubicBezTo>
                      <a:pt x="15" y="12"/>
                      <a:pt x="12" y="15"/>
                      <a:pt x="8" y="15"/>
                    </a:cubicBezTo>
                    <a:cubicBezTo>
                      <a:pt x="8" y="15"/>
                      <a:pt x="8" y="15"/>
                      <a:pt x="8" y="15"/>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3" name="ïṣḻídé">
                <a:extLst>
                  <a:ext uri="{FF2B5EF4-FFF2-40B4-BE49-F238E27FC236}">
                    <a16:creationId xmlns:a16="http://schemas.microsoft.com/office/drawing/2014/main" xmlns="" id="{B5092D5A-27D2-4F2F-B357-B90E9C937A4A}"/>
                  </a:ext>
                </a:extLst>
              </p:cNvPr>
              <p:cNvSpPr/>
              <p:nvPr/>
            </p:nvSpPr>
            <p:spPr bwMode="auto">
              <a:xfrm>
                <a:off x="5780" y="841"/>
                <a:ext cx="9" cy="9"/>
              </a:xfrm>
              <a:custGeom>
                <a:avLst/>
                <a:gdLst>
                  <a:gd name="T0" fmla="*/ 10 w 19"/>
                  <a:gd name="T1" fmla="*/ 19 h 19"/>
                  <a:gd name="T2" fmla="*/ 0 w 19"/>
                  <a:gd name="T3" fmla="*/ 10 h 19"/>
                  <a:gd name="T4" fmla="*/ 10 w 19"/>
                  <a:gd name="T5" fmla="*/ 0 h 19"/>
                  <a:gd name="T6" fmla="*/ 10 w 19"/>
                  <a:gd name="T7" fmla="*/ 0 h 19"/>
                  <a:gd name="T8" fmla="*/ 10 w 19"/>
                  <a:gd name="T9" fmla="*/ 0 h 19"/>
                  <a:gd name="T10" fmla="*/ 16 w 19"/>
                  <a:gd name="T11" fmla="*/ 2 h 19"/>
                  <a:gd name="T12" fmla="*/ 16 w 19"/>
                  <a:gd name="T13" fmla="*/ 2 h 19"/>
                  <a:gd name="T14" fmla="*/ 17 w 19"/>
                  <a:gd name="T15" fmla="*/ 3 h 19"/>
                  <a:gd name="T16" fmla="*/ 17 w 19"/>
                  <a:gd name="T17" fmla="*/ 3 h 19"/>
                  <a:gd name="T18" fmla="*/ 17 w 19"/>
                  <a:gd name="T19" fmla="*/ 4 h 19"/>
                  <a:gd name="T20" fmla="*/ 19 w 19"/>
                  <a:gd name="T21" fmla="*/ 9 h 19"/>
                  <a:gd name="T22" fmla="*/ 10 w 19"/>
                  <a:gd name="T23" fmla="*/ 19 h 19"/>
                  <a:gd name="T24" fmla="*/ 10 w 19"/>
                  <a:gd name="T25" fmla="*/ 2 h 19"/>
                  <a:gd name="T26" fmla="*/ 10 w 19"/>
                  <a:gd name="T27" fmla="*/ 2 h 19"/>
                  <a:gd name="T28" fmla="*/ 2 w 19"/>
                  <a:gd name="T29" fmla="*/ 10 h 19"/>
                  <a:gd name="T30" fmla="*/ 10 w 19"/>
                  <a:gd name="T31" fmla="*/ 17 h 19"/>
                  <a:gd name="T32" fmla="*/ 10 w 19"/>
                  <a:gd name="T33" fmla="*/ 17 h 19"/>
                  <a:gd name="T34" fmla="*/ 17 w 19"/>
                  <a:gd name="T35" fmla="*/ 9 h 19"/>
                  <a:gd name="T36" fmla="*/ 10 w 19"/>
                  <a:gd name="T3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9">
                    <a:moveTo>
                      <a:pt x="10" y="19"/>
                    </a:moveTo>
                    <a:cubicBezTo>
                      <a:pt x="4" y="19"/>
                      <a:pt x="0" y="15"/>
                      <a:pt x="0" y="10"/>
                    </a:cubicBezTo>
                    <a:cubicBezTo>
                      <a:pt x="0" y="4"/>
                      <a:pt x="4" y="0"/>
                      <a:pt x="10" y="0"/>
                    </a:cubicBezTo>
                    <a:cubicBezTo>
                      <a:pt x="10" y="0"/>
                      <a:pt x="10" y="0"/>
                      <a:pt x="10" y="0"/>
                    </a:cubicBezTo>
                    <a:cubicBezTo>
                      <a:pt x="10" y="0"/>
                      <a:pt x="10" y="0"/>
                      <a:pt x="10" y="0"/>
                    </a:cubicBezTo>
                    <a:cubicBezTo>
                      <a:pt x="12" y="0"/>
                      <a:pt x="15" y="1"/>
                      <a:pt x="16" y="2"/>
                    </a:cubicBezTo>
                    <a:cubicBezTo>
                      <a:pt x="16" y="2"/>
                      <a:pt x="16" y="2"/>
                      <a:pt x="16" y="2"/>
                    </a:cubicBezTo>
                    <a:cubicBezTo>
                      <a:pt x="17" y="3"/>
                      <a:pt x="17" y="3"/>
                      <a:pt x="17" y="3"/>
                    </a:cubicBezTo>
                    <a:cubicBezTo>
                      <a:pt x="17" y="3"/>
                      <a:pt x="17" y="3"/>
                      <a:pt x="17" y="3"/>
                    </a:cubicBezTo>
                    <a:cubicBezTo>
                      <a:pt x="17" y="4"/>
                      <a:pt x="17" y="4"/>
                      <a:pt x="17" y="4"/>
                    </a:cubicBezTo>
                    <a:cubicBezTo>
                      <a:pt x="19" y="5"/>
                      <a:pt x="19" y="7"/>
                      <a:pt x="19" y="9"/>
                    </a:cubicBezTo>
                    <a:cubicBezTo>
                      <a:pt x="19" y="15"/>
                      <a:pt x="15" y="19"/>
                      <a:pt x="10" y="19"/>
                    </a:cubicBezTo>
                    <a:moveTo>
                      <a:pt x="10" y="2"/>
                    </a:moveTo>
                    <a:cubicBezTo>
                      <a:pt x="10" y="2"/>
                      <a:pt x="10" y="2"/>
                      <a:pt x="10" y="2"/>
                    </a:cubicBezTo>
                    <a:cubicBezTo>
                      <a:pt x="6" y="2"/>
                      <a:pt x="2" y="6"/>
                      <a:pt x="2" y="10"/>
                    </a:cubicBezTo>
                    <a:cubicBezTo>
                      <a:pt x="2" y="14"/>
                      <a:pt x="5" y="17"/>
                      <a:pt x="10" y="17"/>
                    </a:cubicBezTo>
                    <a:cubicBezTo>
                      <a:pt x="10" y="17"/>
                      <a:pt x="10" y="17"/>
                      <a:pt x="10" y="17"/>
                    </a:cubicBezTo>
                    <a:cubicBezTo>
                      <a:pt x="14" y="17"/>
                      <a:pt x="17" y="14"/>
                      <a:pt x="17" y="9"/>
                    </a:cubicBezTo>
                    <a:cubicBezTo>
                      <a:pt x="17" y="5"/>
                      <a:pt x="14" y="2"/>
                      <a:pt x="10" y="2"/>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4" name="îšḷíḋe">
                <a:extLst>
                  <a:ext uri="{FF2B5EF4-FFF2-40B4-BE49-F238E27FC236}">
                    <a16:creationId xmlns:a16="http://schemas.microsoft.com/office/drawing/2014/main" xmlns="" id="{564CA813-E220-4273-BECA-6E2ACFB8F7A4}"/>
                  </a:ext>
                </a:extLst>
              </p:cNvPr>
              <p:cNvSpPr/>
              <p:nvPr/>
            </p:nvSpPr>
            <p:spPr bwMode="auto">
              <a:xfrm>
                <a:off x="5732" y="8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5" name="íṡľiḍé">
                <a:extLst>
                  <a:ext uri="{FF2B5EF4-FFF2-40B4-BE49-F238E27FC236}">
                    <a16:creationId xmlns:a16="http://schemas.microsoft.com/office/drawing/2014/main" xmlns="" id="{653D190E-0BB1-4B99-81B7-8CE0370C1650}"/>
                  </a:ext>
                </a:extLst>
              </p:cNvPr>
              <p:cNvSpPr/>
              <p:nvPr/>
            </p:nvSpPr>
            <p:spPr bwMode="auto">
              <a:xfrm>
                <a:off x="5732" y="824"/>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6" name="íŝľïḓé">
                <a:extLst>
                  <a:ext uri="{FF2B5EF4-FFF2-40B4-BE49-F238E27FC236}">
                    <a16:creationId xmlns:a16="http://schemas.microsoft.com/office/drawing/2014/main" xmlns="" id="{0C0D9F22-8109-499B-B512-7169159B4102}"/>
                  </a:ext>
                </a:extLst>
              </p:cNvPr>
              <p:cNvSpPr/>
              <p:nvPr/>
            </p:nvSpPr>
            <p:spPr bwMode="auto">
              <a:xfrm>
                <a:off x="5720" y="824"/>
                <a:ext cx="13" cy="9"/>
              </a:xfrm>
              <a:custGeom>
                <a:avLst/>
                <a:gdLst>
                  <a:gd name="T0" fmla="*/ 1 w 13"/>
                  <a:gd name="T1" fmla="*/ 9 h 9"/>
                  <a:gd name="T2" fmla="*/ 0 w 13"/>
                  <a:gd name="T3" fmla="*/ 8 h 9"/>
                  <a:gd name="T4" fmla="*/ 1 w 13"/>
                  <a:gd name="T5" fmla="*/ 7 h 9"/>
                  <a:gd name="T6" fmla="*/ 2 w 13"/>
                  <a:gd name="T7" fmla="*/ 7 h 9"/>
                  <a:gd name="T8" fmla="*/ 11 w 13"/>
                  <a:gd name="T9" fmla="*/ 1 h 9"/>
                  <a:gd name="T10" fmla="*/ 12 w 13"/>
                  <a:gd name="T11" fmla="*/ 0 h 9"/>
                  <a:gd name="T12" fmla="*/ 12 w 13"/>
                  <a:gd name="T13" fmla="*/ 0 h 9"/>
                  <a:gd name="T14" fmla="*/ 12 w 13"/>
                  <a:gd name="T15" fmla="*/ 0 h 9"/>
                  <a:gd name="T16" fmla="*/ 12 w 13"/>
                  <a:gd name="T17" fmla="*/ 1 h 9"/>
                  <a:gd name="T18" fmla="*/ 13 w 13"/>
                  <a:gd name="T19" fmla="*/ 1 h 9"/>
                  <a:gd name="T20" fmla="*/ 12 w 13"/>
                  <a:gd name="T21" fmla="*/ 1 h 9"/>
                  <a:gd name="T22" fmla="*/ 2 w 13"/>
                  <a:gd name="T23" fmla="*/ 8 h 9"/>
                  <a:gd name="T24" fmla="*/ 2 w 13"/>
                  <a:gd name="T25" fmla="*/ 8 h 9"/>
                  <a:gd name="T26" fmla="*/ 1 w 13"/>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9">
                    <a:moveTo>
                      <a:pt x="1" y="9"/>
                    </a:moveTo>
                    <a:lnTo>
                      <a:pt x="0" y="8"/>
                    </a:lnTo>
                    <a:lnTo>
                      <a:pt x="1" y="7"/>
                    </a:lnTo>
                    <a:lnTo>
                      <a:pt x="2" y="7"/>
                    </a:lnTo>
                    <a:lnTo>
                      <a:pt x="11" y="1"/>
                    </a:lnTo>
                    <a:lnTo>
                      <a:pt x="12" y="0"/>
                    </a:lnTo>
                    <a:lnTo>
                      <a:pt x="12" y="0"/>
                    </a:lnTo>
                    <a:lnTo>
                      <a:pt x="12" y="0"/>
                    </a:lnTo>
                    <a:lnTo>
                      <a:pt x="12" y="1"/>
                    </a:lnTo>
                    <a:lnTo>
                      <a:pt x="13" y="1"/>
                    </a:lnTo>
                    <a:lnTo>
                      <a:pt x="12" y="1"/>
                    </a:lnTo>
                    <a:lnTo>
                      <a:pt x="2" y="8"/>
                    </a:lnTo>
                    <a:lnTo>
                      <a:pt x="2" y="8"/>
                    </a:lnTo>
                    <a:lnTo>
                      <a:pt x="1" y="9"/>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7" name="iṡḷîďê">
                <a:extLst>
                  <a:ext uri="{FF2B5EF4-FFF2-40B4-BE49-F238E27FC236}">
                    <a16:creationId xmlns:a16="http://schemas.microsoft.com/office/drawing/2014/main" xmlns="" id="{95EEBEE3-815F-4F15-B03A-87E61C9D316B}"/>
                  </a:ext>
                </a:extLst>
              </p:cNvPr>
              <p:cNvSpPr/>
              <p:nvPr/>
            </p:nvSpPr>
            <p:spPr bwMode="auto">
              <a:xfrm>
                <a:off x="5720" y="824"/>
                <a:ext cx="13" cy="9"/>
              </a:xfrm>
              <a:custGeom>
                <a:avLst/>
                <a:gdLst>
                  <a:gd name="T0" fmla="*/ 1 w 13"/>
                  <a:gd name="T1" fmla="*/ 9 h 9"/>
                  <a:gd name="T2" fmla="*/ 0 w 13"/>
                  <a:gd name="T3" fmla="*/ 8 h 9"/>
                  <a:gd name="T4" fmla="*/ 1 w 13"/>
                  <a:gd name="T5" fmla="*/ 7 h 9"/>
                  <a:gd name="T6" fmla="*/ 2 w 13"/>
                  <a:gd name="T7" fmla="*/ 7 h 9"/>
                  <a:gd name="T8" fmla="*/ 11 w 13"/>
                  <a:gd name="T9" fmla="*/ 1 h 9"/>
                  <a:gd name="T10" fmla="*/ 12 w 13"/>
                  <a:gd name="T11" fmla="*/ 0 h 9"/>
                  <a:gd name="T12" fmla="*/ 12 w 13"/>
                  <a:gd name="T13" fmla="*/ 0 h 9"/>
                  <a:gd name="T14" fmla="*/ 12 w 13"/>
                  <a:gd name="T15" fmla="*/ 0 h 9"/>
                  <a:gd name="T16" fmla="*/ 12 w 13"/>
                  <a:gd name="T17" fmla="*/ 1 h 9"/>
                  <a:gd name="T18" fmla="*/ 13 w 13"/>
                  <a:gd name="T19" fmla="*/ 1 h 9"/>
                  <a:gd name="T20" fmla="*/ 12 w 13"/>
                  <a:gd name="T21" fmla="*/ 1 h 9"/>
                  <a:gd name="T22" fmla="*/ 2 w 13"/>
                  <a:gd name="T23" fmla="*/ 8 h 9"/>
                  <a:gd name="T24" fmla="*/ 2 w 13"/>
                  <a:gd name="T25" fmla="*/ 8 h 9"/>
                  <a:gd name="T26" fmla="*/ 1 w 13"/>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9">
                    <a:moveTo>
                      <a:pt x="1" y="9"/>
                    </a:moveTo>
                    <a:lnTo>
                      <a:pt x="0" y="8"/>
                    </a:lnTo>
                    <a:lnTo>
                      <a:pt x="1" y="7"/>
                    </a:lnTo>
                    <a:lnTo>
                      <a:pt x="2" y="7"/>
                    </a:lnTo>
                    <a:lnTo>
                      <a:pt x="11" y="1"/>
                    </a:lnTo>
                    <a:lnTo>
                      <a:pt x="12" y="0"/>
                    </a:lnTo>
                    <a:lnTo>
                      <a:pt x="12" y="0"/>
                    </a:lnTo>
                    <a:lnTo>
                      <a:pt x="12" y="0"/>
                    </a:lnTo>
                    <a:lnTo>
                      <a:pt x="12" y="1"/>
                    </a:lnTo>
                    <a:lnTo>
                      <a:pt x="13" y="1"/>
                    </a:lnTo>
                    <a:lnTo>
                      <a:pt x="12" y="1"/>
                    </a:lnTo>
                    <a:lnTo>
                      <a:pt x="2" y="8"/>
                    </a:lnTo>
                    <a:lnTo>
                      <a:pt x="2" y="8"/>
                    </a:lnTo>
                    <a:lnTo>
                      <a:pt x="1"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8" name="îṥliḍe">
                <a:extLst>
                  <a:ext uri="{FF2B5EF4-FFF2-40B4-BE49-F238E27FC236}">
                    <a16:creationId xmlns:a16="http://schemas.microsoft.com/office/drawing/2014/main" xmlns="" id="{44B722CC-4077-4B89-8B93-70C8C1146522}"/>
                  </a:ext>
                </a:extLst>
              </p:cNvPr>
              <p:cNvSpPr/>
              <p:nvPr/>
            </p:nvSpPr>
            <p:spPr bwMode="auto">
              <a:xfrm>
                <a:off x="5741" y="823"/>
                <a:ext cx="12" cy="9"/>
              </a:xfrm>
              <a:custGeom>
                <a:avLst/>
                <a:gdLst>
                  <a:gd name="T0" fmla="*/ 11 w 12"/>
                  <a:gd name="T1" fmla="*/ 9 h 9"/>
                  <a:gd name="T2" fmla="*/ 10 w 12"/>
                  <a:gd name="T3" fmla="*/ 8 h 9"/>
                  <a:gd name="T4" fmla="*/ 9 w 12"/>
                  <a:gd name="T5" fmla="*/ 8 h 9"/>
                  <a:gd name="T6" fmla="*/ 1 w 12"/>
                  <a:gd name="T7" fmla="*/ 2 h 9"/>
                  <a:gd name="T8" fmla="*/ 0 w 12"/>
                  <a:gd name="T9" fmla="*/ 1 h 9"/>
                  <a:gd name="T10" fmla="*/ 1 w 12"/>
                  <a:gd name="T11" fmla="*/ 0 h 9"/>
                  <a:gd name="T12" fmla="*/ 1 w 12"/>
                  <a:gd name="T13" fmla="*/ 1 h 9"/>
                  <a:gd name="T14" fmla="*/ 10 w 12"/>
                  <a:gd name="T15" fmla="*/ 7 h 9"/>
                  <a:gd name="T16" fmla="*/ 10 w 12"/>
                  <a:gd name="T17" fmla="*/ 7 h 9"/>
                  <a:gd name="T18" fmla="*/ 12 w 12"/>
                  <a:gd name="T19" fmla="*/ 9 h 9"/>
                  <a:gd name="T20" fmla="*/ 11 w 12"/>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1" y="9"/>
                    </a:moveTo>
                    <a:lnTo>
                      <a:pt x="10" y="8"/>
                    </a:lnTo>
                    <a:lnTo>
                      <a:pt x="9" y="8"/>
                    </a:lnTo>
                    <a:lnTo>
                      <a:pt x="1" y="2"/>
                    </a:lnTo>
                    <a:lnTo>
                      <a:pt x="0" y="1"/>
                    </a:lnTo>
                    <a:lnTo>
                      <a:pt x="1" y="0"/>
                    </a:lnTo>
                    <a:lnTo>
                      <a:pt x="1" y="1"/>
                    </a:lnTo>
                    <a:lnTo>
                      <a:pt x="10" y="7"/>
                    </a:lnTo>
                    <a:lnTo>
                      <a:pt x="10" y="7"/>
                    </a:lnTo>
                    <a:lnTo>
                      <a:pt x="12" y="9"/>
                    </a:lnTo>
                    <a:lnTo>
                      <a:pt x="11" y="9"/>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9" name="îśḻíḑè">
                <a:extLst>
                  <a:ext uri="{FF2B5EF4-FFF2-40B4-BE49-F238E27FC236}">
                    <a16:creationId xmlns:a16="http://schemas.microsoft.com/office/drawing/2014/main" xmlns="" id="{361FAA7D-93DF-49AB-BF10-4A7A57334512}"/>
                  </a:ext>
                </a:extLst>
              </p:cNvPr>
              <p:cNvSpPr/>
              <p:nvPr/>
            </p:nvSpPr>
            <p:spPr bwMode="auto">
              <a:xfrm>
                <a:off x="5741" y="823"/>
                <a:ext cx="12" cy="9"/>
              </a:xfrm>
              <a:custGeom>
                <a:avLst/>
                <a:gdLst>
                  <a:gd name="T0" fmla="*/ 11 w 12"/>
                  <a:gd name="T1" fmla="*/ 9 h 9"/>
                  <a:gd name="T2" fmla="*/ 10 w 12"/>
                  <a:gd name="T3" fmla="*/ 8 h 9"/>
                  <a:gd name="T4" fmla="*/ 9 w 12"/>
                  <a:gd name="T5" fmla="*/ 8 h 9"/>
                  <a:gd name="T6" fmla="*/ 1 w 12"/>
                  <a:gd name="T7" fmla="*/ 2 h 9"/>
                  <a:gd name="T8" fmla="*/ 0 w 12"/>
                  <a:gd name="T9" fmla="*/ 1 h 9"/>
                  <a:gd name="T10" fmla="*/ 1 w 12"/>
                  <a:gd name="T11" fmla="*/ 0 h 9"/>
                  <a:gd name="T12" fmla="*/ 1 w 12"/>
                  <a:gd name="T13" fmla="*/ 1 h 9"/>
                  <a:gd name="T14" fmla="*/ 10 w 12"/>
                  <a:gd name="T15" fmla="*/ 7 h 9"/>
                  <a:gd name="T16" fmla="*/ 10 w 12"/>
                  <a:gd name="T17" fmla="*/ 7 h 9"/>
                  <a:gd name="T18" fmla="*/ 12 w 12"/>
                  <a:gd name="T19" fmla="*/ 9 h 9"/>
                  <a:gd name="T20" fmla="*/ 11 w 12"/>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1" y="9"/>
                    </a:moveTo>
                    <a:lnTo>
                      <a:pt x="10" y="8"/>
                    </a:lnTo>
                    <a:lnTo>
                      <a:pt x="9" y="8"/>
                    </a:lnTo>
                    <a:lnTo>
                      <a:pt x="1" y="2"/>
                    </a:lnTo>
                    <a:lnTo>
                      <a:pt x="0" y="1"/>
                    </a:lnTo>
                    <a:lnTo>
                      <a:pt x="1" y="0"/>
                    </a:lnTo>
                    <a:lnTo>
                      <a:pt x="1" y="1"/>
                    </a:lnTo>
                    <a:lnTo>
                      <a:pt x="10" y="7"/>
                    </a:lnTo>
                    <a:lnTo>
                      <a:pt x="10" y="7"/>
                    </a:lnTo>
                    <a:lnTo>
                      <a:pt x="12" y="9"/>
                    </a:lnTo>
                    <a:lnTo>
                      <a:pt x="11"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0" name="ïṩ1íḑè">
                <a:extLst>
                  <a:ext uri="{FF2B5EF4-FFF2-40B4-BE49-F238E27FC236}">
                    <a16:creationId xmlns:a16="http://schemas.microsoft.com/office/drawing/2014/main" xmlns="" id="{37DF47CB-F8E0-4D19-8835-6E2BE798B17F}"/>
                  </a:ext>
                </a:extLst>
              </p:cNvPr>
              <p:cNvSpPr/>
              <p:nvPr/>
            </p:nvSpPr>
            <p:spPr bwMode="auto">
              <a:xfrm>
                <a:off x="5738" y="8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1" name="íśľiḍe">
                <a:extLst>
                  <a:ext uri="{FF2B5EF4-FFF2-40B4-BE49-F238E27FC236}">
                    <a16:creationId xmlns:a16="http://schemas.microsoft.com/office/drawing/2014/main" xmlns="" id="{4F851A55-3A1E-4386-833C-D2C6A1707C05}"/>
                  </a:ext>
                </a:extLst>
              </p:cNvPr>
              <p:cNvSpPr/>
              <p:nvPr/>
            </p:nvSpPr>
            <p:spPr bwMode="auto">
              <a:xfrm>
                <a:off x="5738" y="809"/>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2" name="išḻídé">
                <a:extLst>
                  <a:ext uri="{FF2B5EF4-FFF2-40B4-BE49-F238E27FC236}">
                    <a16:creationId xmlns:a16="http://schemas.microsoft.com/office/drawing/2014/main" xmlns="" id="{1A086D33-2035-4097-9D7B-DB849D9BA5BE}"/>
                  </a:ext>
                </a:extLst>
              </p:cNvPr>
              <p:cNvSpPr/>
              <p:nvPr/>
            </p:nvSpPr>
            <p:spPr bwMode="auto">
              <a:xfrm>
                <a:off x="5737" y="809"/>
                <a:ext cx="2" cy="6"/>
              </a:xfrm>
              <a:custGeom>
                <a:avLst/>
                <a:gdLst>
                  <a:gd name="T0" fmla="*/ 1 w 2"/>
                  <a:gd name="T1" fmla="*/ 6 h 6"/>
                  <a:gd name="T2" fmla="*/ 0 w 2"/>
                  <a:gd name="T3" fmla="*/ 6 h 6"/>
                  <a:gd name="T4" fmla="*/ 0 w 2"/>
                  <a:gd name="T5" fmla="*/ 6 h 6"/>
                  <a:gd name="T6" fmla="*/ 0 w 2"/>
                  <a:gd name="T7" fmla="*/ 0 h 6"/>
                  <a:gd name="T8" fmla="*/ 0 w 2"/>
                  <a:gd name="T9" fmla="*/ 0 h 6"/>
                  <a:gd name="T10" fmla="*/ 1 w 2"/>
                  <a:gd name="T11" fmla="*/ 0 h 6"/>
                  <a:gd name="T12" fmla="*/ 2 w 2"/>
                  <a:gd name="T13" fmla="*/ 0 h 6"/>
                  <a:gd name="T14" fmla="*/ 2 w 2"/>
                  <a:gd name="T15" fmla="*/ 0 h 6"/>
                  <a:gd name="T16" fmla="*/ 1 w 2"/>
                  <a:gd name="T17" fmla="*/ 6 h 6"/>
                  <a:gd name="T18" fmla="*/ 1 w 2"/>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1" y="6"/>
                    </a:moveTo>
                    <a:lnTo>
                      <a:pt x="0" y="6"/>
                    </a:lnTo>
                    <a:lnTo>
                      <a:pt x="0" y="6"/>
                    </a:lnTo>
                    <a:lnTo>
                      <a:pt x="0" y="0"/>
                    </a:lnTo>
                    <a:lnTo>
                      <a:pt x="0" y="0"/>
                    </a:lnTo>
                    <a:lnTo>
                      <a:pt x="1" y="0"/>
                    </a:lnTo>
                    <a:lnTo>
                      <a:pt x="2" y="0"/>
                    </a:lnTo>
                    <a:lnTo>
                      <a:pt x="2" y="0"/>
                    </a:lnTo>
                    <a:lnTo>
                      <a:pt x="1" y="6"/>
                    </a:lnTo>
                    <a:lnTo>
                      <a:pt x="1" y="6"/>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3" name="işḻïḑé">
                <a:extLst>
                  <a:ext uri="{FF2B5EF4-FFF2-40B4-BE49-F238E27FC236}">
                    <a16:creationId xmlns:a16="http://schemas.microsoft.com/office/drawing/2014/main" xmlns="" id="{CBC148B6-9F5F-4AB5-8D85-0B7F0FE6FBDF}"/>
                  </a:ext>
                </a:extLst>
              </p:cNvPr>
              <p:cNvSpPr/>
              <p:nvPr/>
            </p:nvSpPr>
            <p:spPr bwMode="auto">
              <a:xfrm>
                <a:off x="5737" y="809"/>
                <a:ext cx="2" cy="6"/>
              </a:xfrm>
              <a:custGeom>
                <a:avLst/>
                <a:gdLst>
                  <a:gd name="T0" fmla="*/ 1 w 2"/>
                  <a:gd name="T1" fmla="*/ 6 h 6"/>
                  <a:gd name="T2" fmla="*/ 0 w 2"/>
                  <a:gd name="T3" fmla="*/ 6 h 6"/>
                  <a:gd name="T4" fmla="*/ 0 w 2"/>
                  <a:gd name="T5" fmla="*/ 6 h 6"/>
                  <a:gd name="T6" fmla="*/ 0 w 2"/>
                  <a:gd name="T7" fmla="*/ 0 h 6"/>
                  <a:gd name="T8" fmla="*/ 0 w 2"/>
                  <a:gd name="T9" fmla="*/ 0 h 6"/>
                  <a:gd name="T10" fmla="*/ 1 w 2"/>
                  <a:gd name="T11" fmla="*/ 0 h 6"/>
                  <a:gd name="T12" fmla="*/ 2 w 2"/>
                  <a:gd name="T13" fmla="*/ 0 h 6"/>
                  <a:gd name="T14" fmla="*/ 2 w 2"/>
                  <a:gd name="T15" fmla="*/ 0 h 6"/>
                  <a:gd name="T16" fmla="*/ 1 w 2"/>
                  <a:gd name="T17" fmla="*/ 6 h 6"/>
                  <a:gd name="T18" fmla="*/ 1 w 2"/>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1" y="6"/>
                    </a:moveTo>
                    <a:lnTo>
                      <a:pt x="0" y="6"/>
                    </a:lnTo>
                    <a:lnTo>
                      <a:pt x="0" y="6"/>
                    </a:lnTo>
                    <a:lnTo>
                      <a:pt x="0" y="0"/>
                    </a:lnTo>
                    <a:lnTo>
                      <a:pt x="0" y="0"/>
                    </a:lnTo>
                    <a:lnTo>
                      <a:pt x="1" y="0"/>
                    </a:lnTo>
                    <a:lnTo>
                      <a:pt x="2" y="0"/>
                    </a:lnTo>
                    <a:lnTo>
                      <a:pt x="2" y="0"/>
                    </a:lnTo>
                    <a:lnTo>
                      <a:pt x="1" y="6"/>
                    </a:lnTo>
                    <a:lnTo>
                      <a:pt x="1"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4" name="ïśḻiḑe">
                <a:extLst>
                  <a:ext uri="{FF2B5EF4-FFF2-40B4-BE49-F238E27FC236}">
                    <a16:creationId xmlns:a16="http://schemas.microsoft.com/office/drawing/2014/main" xmlns="" id="{AE60A605-B7DC-413B-97B9-69CA7B292D1D}"/>
                  </a:ext>
                </a:extLst>
              </p:cNvPr>
              <p:cNvSpPr/>
              <p:nvPr/>
            </p:nvSpPr>
            <p:spPr bwMode="auto">
              <a:xfrm>
                <a:off x="5711" y="83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5" name="ïS1idè">
                <a:extLst>
                  <a:ext uri="{FF2B5EF4-FFF2-40B4-BE49-F238E27FC236}">
                    <a16:creationId xmlns:a16="http://schemas.microsoft.com/office/drawing/2014/main" xmlns="" id="{CCD539E7-9277-4AF6-83F8-81F96B7E1118}"/>
                  </a:ext>
                </a:extLst>
              </p:cNvPr>
              <p:cNvSpPr/>
              <p:nvPr/>
            </p:nvSpPr>
            <p:spPr bwMode="auto">
              <a:xfrm>
                <a:off x="5711" y="83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6" name="íṧḷíḋé">
                <a:extLst>
                  <a:ext uri="{FF2B5EF4-FFF2-40B4-BE49-F238E27FC236}">
                    <a16:creationId xmlns:a16="http://schemas.microsoft.com/office/drawing/2014/main" xmlns="" id="{77A04278-B6A3-4583-BD6D-1028FD5DCA85}"/>
                  </a:ext>
                </a:extLst>
              </p:cNvPr>
              <p:cNvSpPr/>
              <p:nvPr/>
            </p:nvSpPr>
            <p:spPr bwMode="auto">
              <a:xfrm>
                <a:off x="5708" y="835"/>
                <a:ext cx="3" cy="1"/>
              </a:xfrm>
              <a:custGeom>
                <a:avLst/>
                <a:gdLst>
                  <a:gd name="T0" fmla="*/ 1 w 8"/>
                  <a:gd name="T1" fmla="*/ 4 h 4"/>
                  <a:gd name="T2" fmla="*/ 1 w 8"/>
                  <a:gd name="T3" fmla="*/ 2 h 4"/>
                  <a:gd name="T4" fmla="*/ 0 w 8"/>
                  <a:gd name="T5" fmla="*/ 1 h 4"/>
                  <a:gd name="T6" fmla="*/ 6 w 8"/>
                  <a:gd name="T7" fmla="*/ 0 h 4"/>
                  <a:gd name="T8" fmla="*/ 8 w 8"/>
                  <a:gd name="T9" fmla="*/ 0 h 4"/>
                  <a:gd name="T10" fmla="*/ 8 w 8"/>
                  <a:gd name="T11" fmla="*/ 1 h 4"/>
                  <a:gd name="T12" fmla="*/ 8 w 8"/>
                  <a:gd name="T13" fmla="*/ 2 h 4"/>
                  <a:gd name="T14" fmla="*/ 7 w 8"/>
                  <a:gd name="T15" fmla="*/ 2 h 4"/>
                  <a:gd name="T16" fmla="*/ 1 w 8"/>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1" y="4"/>
                    </a:moveTo>
                    <a:cubicBezTo>
                      <a:pt x="1" y="3"/>
                      <a:pt x="1" y="3"/>
                      <a:pt x="1" y="2"/>
                    </a:cubicBezTo>
                    <a:cubicBezTo>
                      <a:pt x="1" y="2"/>
                      <a:pt x="1" y="2"/>
                      <a:pt x="0" y="1"/>
                    </a:cubicBezTo>
                    <a:cubicBezTo>
                      <a:pt x="6" y="0"/>
                      <a:pt x="6" y="0"/>
                      <a:pt x="6" y="0"/>
                    </a:cubicBezTo>
                    <a:cubicBezTo>
                      <a:pt x="8" y="0"/>
                      <a:pt x="8" y="0"/>
                      <a:pt x="8" y="0"/>
                    </a:cubicBezTo>
                    <a:cubicBezTo>
                      <a:pt x="8" y="1"/>
                      <a:pt x="8" y="1"/>
                      <a:pt x="8" y="1"/>
                    </a:cubicBezTo>
                    <a:cubicBezTo>
                      <a:pt x="8" y="2"/>
                      <a:pt x="8" y="2"/>
                      <a:pt x="8" y="2"/>
                    </a:cubicBezTo>
                    <a:cubicBezTo>
                      <a:pt x="7" y="2"/>
                      <a:pt x="7" y="2"/>
                      <a:pt x="7" y="2"/>
                    </a:cubicBezTo>
                    <a:cubicBezTo>
                      <a:pt x="1" y="4"/>
                      <a:pt x="1" y="4"/>
                      <a:pt x="1" y="4"/>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7" name="îṩ1idé">
                <a:extLst>
                  <a:ext uri="{FF2B5EF4-FFF2-40B4-BE49-F238E27FC236}">
                    <a16:creationId xmlns:a16="http://schemas.microsoft.com/office/drawing/2014/main" xmlns="" id="{38F55123-E8C5-402E-9656-2268D13ED74A}"/>
                  </a:ext>
                </a:extLst>
              </p:cNvPr>
              <p:cNvSpPr/>
              <p:nvPr/>
            </p:nvSpPr>
            <p:spPr bwMode="auto">
              <a:xfrm>
                <a:off x="5712" y="832"/>
                <a:ext cx="1" cy="1"/>
              </a:xfrm>
              <a:prstGeom prst="rect">
                <a:avLst/>
              </a:prstGeom>
              <a:solidFill>
                <a:srgbClr val="BEBC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38" name="ísliḍé">
                <a:extLst>
                  <a:ext uri="{FF2B5EF4-FFF2-40B4-BE49-F238E27FC236}">
                    <a16:creationId xmlns:a16="http://schemas.microsoft.com/office/drawing/2014/main" xmlns="" id="{36833D1C-4946-47CC-9090-7937C93FB9B5}"/>
                  </a:ext>
                </a:extLst>
              </p:cNvPr>
              <p:cNvSpPr/>
              <p:nvPr/>
            </p:nvSpPr>
            <p:spPr bwMode="auto">
              <a:xfrm>
                <a:off x="5712" y="832"/>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9" name="íSḻíḑè">
                <a:extLst>
                  <a:ext uri="{FF2B5EF4-FFF2-40B4-BE49-F238E27FC236}">
                    <a16:creationId xmlns:a16="http://schemas.microsoft.com/office/drawing/2014/main" xmlns="" id="{48343E6E-7AB1-4688-B25E-C64D05B0CA45}"/>
                  </a:ext>
                </a:extLst>
              </p:cNvPr>
              <p:cNvSpPr/>
              <p:nvPr/>
            </p:nvSpPr>
            <p:spPr bwMode="auto">
              <a:xfrm>
                <a:off x="5707" y="828"/>
                <a:ext cx="5" cy="4"/>
              </a:xfrm>
              <a:custGeom>
                <a:avLst/>
                <a:gdLst>
                  <a:gd name="T0" fmla="*/ 10 w 11"/>
                  <a:gd name="T1" fmla="*/ 9 h 9"/>
                  <a:gd name="T2" fmla="*/ 9 w 11"/>
                  <a:gd name="T3" fmla="*/ 8 h 9"/>
                  <a:gd name="T4" fmla="*/ 0 w 11"/>
                  <a:gd name="T5" fmla="*/ 2 h 9"/>
                  <a:gd name="T6" fmla="*/ 2 w 11"/>
                  <a:gd name="T7" fmla="*/ 0 h 9"/>
                  <a:gd name="T8" fmla="*/ 11 w 11"/>
                  <a:gd name="T9" fmla="*/ 6 h 9"/>
                  <a:gd name="T10" fmla="*/ 11 w 11"/>
                  <a:gd name="T11" fmla="*/ 7 h 9"/>
                  <a:gd name="T12" fmla="*/ 11 w 11"/>
                  <a:gd name="T13" fmla="*/ 8 h 9"/>
                  <a:gd name="T14" fmla="*/ 10 w 11"/>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10" y="9"/>
                    </a:moveTo>
                    <a:cubicBezTo>
                      <a:pt x="9" y="8"/>
                      <a:pt x="9" y="8"/>
                      <a:pt x="9" y="8"/>
                    </a:cubicBezTo>
                    <a:cubicBezTo>
                      <a:pt x="0" y="2"/>
                      <a:pt x="0" y="2"/>
                      <a:pt x="0" y="2"/>
                    </a:cubicBezTo>
                    <a:cubicBezTo>
                      <a:pt x="1" y="2"/>
                      <a:pt x="1" y="1"/>
                      <a:pt x="2" y="0"/>
                    </a:cubicBezTo>
                    <a:cubicBezTo>
                      <a:pt x="11" y="6"/>
                      <a:pt x="11" y="6"/>
                      <a:pt x="11" y="6"/>
                    </a:cubicBezTo>
                    <a:cubicBezTo>
                      <a:pt x="11" y="7"/>
                      <a:pt x="11" y="7"/>
                      <a:pt x="11" y="7"/>
                    </a:cubicBezTo>
                    <a:cubicBezTo>
                      <a:pt x="11" y="8"/>
                      <a:pt x="11" y="8"/>
                      <a:pt x="11" y="8"/>
                    </a:cubicBezTo>
                    <a:cubicBezTo>
                      <a:pt x="10" y="9"/>
                      <a:pt x="10" y="9"/>
                      <a:pt x="10" y="9"/>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0" name="ísḷíḍè">
                <a:extLst>
                  <a:ext uri="{FF2B5EF4-FFF2-40B4-BE49-F238E27FC236}">
                    <a16:creationId xmlns:a16="http://schemas.microsoft.com/office/drawing/2014/main" xmlns="" id="{61234097-15CB-4D5C-B569-221706C77C47}"/>
                  </a:ext>
                </a:extLst>
              </p:cNvPr>
              <p:cNvSpPr/>
              <p:nvPr/>
            </p:nvSpPr>
            <p:spPr bwMode="auto">
              <a:xfrm>
                <a:off x="5718" y="839"/>
                <a:ext cx="3" cy="8"/>
              </a:xfrm>
              <a:custGeom>
                <a:avLst/>
                <a:gdLst>
                  <a:gd name="T0" fmla="*/ 2 w 3"/>
                  <a:gd name="T1" fmla="*/ 8 h 8"/>
                  <a:gd name="T2" fmla="*/ 2 w 3"/>
                  <a:gd name="T3" fmla="*/ 6 h 8"/>
                  <a:gd name="T4" fmla="*/ 1 w 3"/>
                  <a:gd name="T5" fmla="*/ 5 h 8"/>
                  <a:gd name="T6" fmla="*/ 0 w 3"/>
                  <a:gd name="T7" fmla="*/ 1 h 8"/>
                  <a:gd name="T8" fmla="*/ 0 w 3"/>
                  <a:gd name="T9" fmla="*/ 0 h 8"/>
                  <a:gd name="T10" fmla="*/ 1 w 3"/>
                  <a:gd name="T11" fmla="*/ 0 h 8"/>
                  <a:gd name="T12" fmla="*/ 1 w 3"/>
                  <a:gd name="T13" fmla="*/ 0 h 8"/>
                  <a:gd name="T14" fmla="*/ 1 w 3"/>
                  <a:gd name="T15" fmla="*/ 1 h 8"/>
                  <a:gd name="T16" fmla="*/ 3 w 3"/>
                  <a:gd name="T17" fmla="*/ 5 h 8"/>
                  <a:gd name="T18" fmla="*/ 3 w 3"/>
                  <a:gd name="T19" fmla="*/ 6 h 8"/>
                  <a:gd name="T20" fmla="*/ 3 w 3"/>
                  <a:gd name="T21" fmla="*/ 7 h 8"/>
                  <a:gd name="T22" fmla="*/ 2 w 3"/>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8">
                    <a:moveTo>
                      <a:pt x="2" y="8"/>
                    </a:moveTo>
                    <a:lnTo>
                      <a:pt x="2" y="6"/>
                    </a:lnTo>
                    <a:lnTo>
                      <a:pt x="1" y="5"/>
                    </a:lnTo>
                    <a:lnTo>
                      <a:pt x="0" y="1"/>
                    </a:lnTo>
                    <a:lnTo>
                      <a:pt x="0" y="0"/>
                    </a:lnTo>
                    <a:lnTo>
                      <a:pt x="1" y="0"/>
                    </a:lnTo>
                    <a:lnTo>
                      <a:pt x="1" y="0"/>
                    </a:lnTo>
                    <a:lnTo>
                      <a:pt x="1" y="1"/>
                    </a:lnTo>
                    <a:lnTo>
                      <a:pt x="3" y="5"/>
                    </a:lnTo>
                    <a:lnTo>
                      <a:pt x="3" y="6"/>
                    </a:lnTo>
                    <a:lnTo>
                      <a:pt x="3" y="7"/>
                    </a:lnTo>
                    <a:lnTo>
                      <a:pt x="2" y="8"/>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1" name="ïšḷîdè">
                <a:extLst>
                  <a:ext uri="{FF2B5EF4-FFF2-40B4-BE49-F238E27FC236}">
                    <a16:creationId xmlns:a16="http://schemas.microsoft.com/office/drawing/2014/main" xmlns="" id="{863A5CE5-B2B7-4C33-B60C-7FB047E42DC6}"/>
                  </a:ext>
                </a:extLst>
              </p:cNvPr>
              <p:cNvSpPr/>
              <p:nvPr/>
            </p:nvSpPr>
            <p:spPr bwMode="auto">
              <a:xfrm>
                <a:off x="5718" y="839"/>
                <a:ext cx="3" cy="8"/>
              </a:xfrm>
              <a:custGeom>
                <a:avLst/>
                <a:gdLst>
                  <a:gd name="T0" fmla="*/ 2 w 3"/>
                  <a:gd name="T1" fmla="*/ 8 h 8"/>
                  <a:gd name="T2" fmla="*/ 2 w 3"/>
                  <a:gd name="T3" fmla="*/ 6 h 8"/>
                  <a:gd name="T4" fmla="*/ 1 w 3"/>
                  <a:gd name="T5" fmla="*/ 5 h 8"/>
                  <a:gd name="T6" fmla="*/ 0 w 3"/>
                  <a:gd name="T7" fmla="*/ 1 h 8"/>
                  <a:gd name="T8" fmla="*/ 0 w 3"/>
                  <a:gd name="T9" fmla="*/ 0 h 8"/>
                  <a:gd name="T10" fmla="*/ 1 w 3"/>
                  <a:gd name="T11" fmla="*/ 0 h 8"/>
                  <a:gd name="T12" fmla="*/ 1 w 3"/>
                  <a:gd name="T13" fmla="*/ 0 h 8"/>
                  <a:gd name="T14" fmla="*/ 1 w 3"/>
                  <a:gd name="T15" fmla="*/ 1 h 8"/>
                  <a:gd name="T16" fmla="*/ 3 w 3"/>
                  <a:gd name="T17" fmla="*/ 5 h 8"/>
                  <a:gd name="T18" fmla="*/ 3 w 3"/>
                  <a:gd name="T19" fmla="*/ 6 h 8"/>
                  <a:gd name="T20" fmla="*/ 3 w 3"/>
                  <a:gd name="T21" fmla="*/ 7 h 8"/>
                  <a:gd name="T22" fmla="*/ 2 w 3"/>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8">
                    <a:moveTo>
                      <a:pt x="2" y="8"/>
                    </a:moveTo>
                    <a:lnTo>
                      <a:pt x="2" y="6"/>
                    </a:lnTo>
                    <a:lnTo>
                      <a:pt x="1" y="5"/>
                    </a:lnTo>
                    <a:lnTo>
                      <a:pt x="0" y="1"/>
                    </a:lnTo>
                    <a:lnTo>
                      <a:pt x="0" y="0"/>
                    </a:lnTo>
                    <a:lnTo>
                      <a:pt x="1" y="0"/>
                    </a:lnTo>
                    <a:lnTo>
                      <a:pt x="1" y="0"/>
                    </a:lnTo>
                    <a:lnTo>
                      <a:pt x="1" y="1"/>
                    </a:lnTo>
                    <a:lnTo>
                      <a:pt x="3" y="5"/>
                    </a:lnTo>
                    <a:lnTo>
                      <a:pt x="3" y="6"/>
                    </a:lnTo>
                    <a:lnTo>
                      <a:pt x="3" y="7"/>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2" name="ïŝḷíḋe">
                <a:extLst>
                  <a:ext uri="{FF2B5EF4-FFF2-40B4-BE49-F238E27FC236}">
                    <a16:creationId xmlns:a16="http://schemas.microsoft.com/office/drawing/2014/main" xmlns="" id="{9C04B72E-EF59-45AE-96FC-BC96615FF61E}"/>
                  </a:ext>
                </a:extLst>
              </p:cNvPr>
              <p:cNvSpPr/>
              <p:nvPr/>
            </p:nvSpPr>
            <p:spPr bwMode="auto">
              <a:xfrm>
                <a:off x="5754" y="8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3" name="îṣ1íďé">
                <a:extLst>
                  <a:ext uri="{FF2B5EF4-FFF2-40B4-BE49-F238E27FC236}">
                    <a16:creationId xmlns:a16="http://schemas.microsoft.com/office/drawing/2014/main" xmlns="" id="{747509E0-954F-4DDA-BD3A-F8AF872277BA}"/>
                  </a:ext>
                </a:extLst>
              </p:cNvPr>
              <p:cNvSpPr/>
              <p:nvPr/>
            </p:nvSpPr>
            <p:spPr bwMode="auto">
              <a:xfrm>
                <a:off x="5754" y="839"/>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4" name="ïŝļîďe">
                <a:extLst>
                  <a:ext uri="{FF2B5EF4-FFF2-40B4-BE49-F238E27FC236}">
                    <a16:creationId xmlns:a16="http://schemas.microsoft.com/office/drawing/2014/main" xmlns="" id="{1E732467-8607-4543-82CB-E2E046148940}"/>
                  </a:ext>
                </a:extLst>
              </p:cNvPr>
              <p:cNvSpPr/>
              <p:nvPr/>
            </p:nvSpPr>
            <p:spPr bwMode="auto">
              <a:xfrm>
                <a:off x="5752" y="839"/>
                <a:ext cx="3" cy="5"/>
              </a:xfrm>
              <a:custGeom>
                <a:avLst/>
                <a:gdLst>
                  <a:gd name="T0" fmla="*/ 2 w 6"/>
                  <a:gd name="T1" fmla="*/ 11 h 11"/>
                  <a:gd name="T2" fmla="*/ 0 w 6"/>
                  <a:gd name="T3" fmla="*/ 10 h 11"/>
                  <a:gd name="T4" fmla="*/ 4 w 6"/>
                  <a:gd name="T5" fmla="*/ 1 h 11"/>
                  <a:gd name="T6" fmla="*/ 4 w 6"/>
                  <a:gd name="T7" fmla="*/ 0 h 11"/>
                  <a:gd name="T8" fmla="*/ 5 w 6"/>
                  <a:gd name="T9" fmla="*/ 1 h 11"/>
                  <a:gd name="T10" fmla="*/ 6 w 6"/>
                  <a:gd name="T11" fmla="*/ 1 h 11"/>
                  <a:gd name="T12" fmla="*/ 6 w 6"/>
                  <a:gd name="T13" fmla="*/ 2 h 11"/>
                  <a:gd name="T14" fmla="*/ 2 w 6"/>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2" y="11"/>
                    </a:moveTo>
                    <a:cubicBezTo>
                      <a:pt x="1" y="10"/>
                      <a:pt x="1" y="10"/>
                      <a:pt x="0" y="10"/>
                    </a:cubicBezTo>
                    <a:cubicBezTo>
                      <a:pt x="4" y="1"/>
                      <a:pt x="4" y="1"/>
                      <a:pt x="4" y="1"/>
                    </a:cubicBezTo>
                    <a:cubicBezTo>
                      <a:pt x="4" y="0"/>
                      <a:pt x="4" y="0"/>
                      <a:pt x="4" y="0"/>
                    </a:cubicBezTo>
                    <a:cubicBezTo>
                      <a:pt x="5" y="1"/>
                      <a:pt x="5" y="1"/>
                      <a:pt x="5" y="1"/>
                    </a:cubicBezTo>
                    <a:cubicBezTo>
                      <a:pt x="6" y="1"/>
                      <a:pt x="6" y="1"/>
                      <a:pt x="6" y="1"/>
                    </a:cubicBezTo>
                    <a:cubicBezTo>
                      <a:pt x="6" y="2"/>
                      <a:pt x="6" y="2"/>
                      <a:pt x="6" y="2"/>
                    </a:cubicBezTo>
                    <a:cubicBezTo>
                      <a:pt x="2" y="11"/>
                      <a:pt x="2" y="11"/>
                      <a:pt x="2" y="11"/>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5" name="íşlíďe">
                <a:extLst>
                  <a:ext uri="{FF2B5EF4-FFF2-40B4-BE49-F238E27FC236}">
                    <a16:creationId xmlns:a16="http://schemas.microsoft.com/office/drawing/2014/main" xmlns="" id="{574FB346-D282-467D-B5A2-8F5392FB0B2D}"/>
                  </a:ext>
                </a:extLst>
              </p:cNvPr>
              <p:cNvSpPr/>
              <p:nvPr/>
            </p:nvSpPr>
            <p:spPr bwMode="auto">
              <a:xfrm>
                <a:off x="5761" y="824"/>
                <a:ext cx="9" cy="8"/>
              </a:xfrm>
              <a:custGeom>
                <a:avLst/>
                <a:gdLst>
                  <a:gd name="T0" fmla="*/ 0 w 9"/>
                  <a:gd name="T1" fmla="*/ 8 h 8"/>
                  <a:gd name="T2" fmla="*/ 0 w 9"/>
                  <a:gd name="T3" fmla="*/ 8 h 8"/>
                  <a:gd name="T4" fmla="*/ 0 w 9"/>
                  <a:gd name="T5" fmla="*/ 8 h 8"/>
                  <a:gd name="T6" fmla="*/ 0 w 9"/>
                  <a:gd name="T7" fmla="*/ 8 h 8"/>
                  <a:gd name="T8" fmla="*/ 9 w 9"/>
                  <a:gd name="T9" fmla="*/ 0 h 8"/>
                  <a:gd name="T10" fmla="*/ 9 w 9"/>
                  <a:gd name="T11" fmla="*/ 0 h 8"/>
                  <a:gd name="T12" fmla="*/ 9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0" y="8"/>
                    </a:moveTo>
                    <a:lnTo>
                      <a:pt x="0" y="8"/>
                    </a:lnTo>
                    <a:lnTo>
                      <a:pt x="0" y="8"/>
                    </a:lnTo>
                    <a:lnTo>
                      <a:pt x="0" y="8"/>
                    </a:lnTo>
                    <a:close/>
                    <a:moveTo>
                      <a:pt x="9" y="0"/>
                    </a:moveTo>
                    <a:lnTo>
                      <a:pt x="9" y="0"/>
                    </a:lnTo>
                    <a:lnTo>
                      <a:pt x="9" y="0"/>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6" name="ï$1îḍè">
                <a:extLst>
                  <a:ext uri="{FF2B5EF4-FFF2-40B4-BE49-F238E27FC236}">
                    <a16:creationId xmlns:a16="http://schemas.microsoft.com/office/drawing/2014/main" xmlns="" id="{5EE24D1D-C973-445C-B7FD-46A92FE07A7A}"/>
                  </a:ext>
                </a:extLst>
              </p:cNvPr>
              <p:cNvSpPr/>
              <p:nvPr/>
            </p:nvSpPr>
            <p:spPr bwMode="auto">
              <a:xfrm>
                <a:off x="5761" y="824"/>
                <a:ext cx="9" cy="8"/>
              </a:xfrm>
              <a:custGeom>
                <a:avLst/>
                <a:gdLst>
                  <a:gd name="T0" fmla="*/ 0 w 9"/>
                  <a:gd name="T1" fmla="*/ 8 h 8"/>
                  <a:gd name="T2" fmla="*/ 0 w 9"/>
                  <a:gd name="T3" fmla="*/ 8 h 8"/>
                  <a:gd name="T4" fmla="*/ 0 w 9"/>
                  <a:gd name="T5" fmla="*/ 8 h 8"/>
                  <a:gd name="T6" fmla="*/ 0 w 9"/>
                  <a:gd name="T7" fmla="*/ 8 h 8"/>
                  <a:gd name="T8" fmla="*/ 9 w 9"/>
                  <a:gd name="T9" fmla="*/ 0 h 8"/>
                  <a:gd name="T10" fmla="*/ 9 w 9"/>
                  <a:gd name="T11" fmla="*/ 0 h 8"/>
                  <a:gd name="T12" fmla="*/ 9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0" y="8"/>
                    </a:moveTo>
                    <a:lnTo>
                      <a:pt x="0" y="8"/>
                    </a:lnTo>
                    <a:lnTo>
                      <a:pt x="0" y="8"/>
                    </a:lnTo>
                    <a:lnTo>
                      <a:pt x="0" y="8"/>
                    </a:lnTo>
                    <a:moveTo>
                      <a:pt x="9" y="0"/>
                    </a:move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7" name="ïṣḻïḋé">
                <a:extLst>
                  <a:ext uri="{FF2B5EF4-FFF2-40B4-BE49-F238E27FC236}">
                    <a16:creationId xmlns:a16="http://schemas.microsoft.com/office/drawing/2014/main" xmlns="" id="{57B646C1-BC3A-4407-8DDD-F379F8CE65A6}"/>
                  </a:ext>
                </a:extLst>
              </p:cNvPr>
              <p:cNvSpPr/>
              <p:nvPr/>
            </p:nvSpPr>
            <p:spPr bwMode="auto">
              <a:xfrm>
                <a:off x="5760" y="824"/>
                <a:ext cx="11" cy="8"/>
              </a:xfrm>
              <a:custGeom>
                <a:avLst/>
                <a:gdLst>
                  <a:gd name="T0" fmla="*/ 1 w 11"/>
                  <a:gd name="T1" fmla="*/ 8 h 8"/>
                  <a:gd name="T2" fmla="*/ 1 w 11"/>
                  <a:gd name="T3" fmla="*/ 8 h 8"/>
                  <a:gd name="T4" fmla="*/ 0 w 11"/>
                  <a:gd name="T5" fmla="*/ 8 h 8"/>
                  <a:gd name="T6" fmla="*/ 1 w 11"/>
                  <a:gd name="T7" fmla="*/ 7 h 8"/>
                  <a:gd name="T8" fmla="*/ 9 w 11"/>
                  <a:gd name="T9" fmla="*/ 0 h 8"/>
                  <a:gd name="T10" fmla="*/ 10 w 11"/>
                  <a:gd name="T11" fmla="*/ 0 h 8"/>
                  <a:gd name="T12" fmla="*/ 10 w 11"/>
                  <a:gd name="T13" fmla="*/ 0 h 8"/>
                  <a:gd name="T14" fmla="*/ 11 w 11"/>
                  <a:gd name="T15" fmla="*/ 1 h 8"/>
                  <a:gd name="T16" fmla="*/ 10 w 11"/>
                  <a:gd name="T17" fmla="*/ 1 h 8"/>
                  <a:gd name="T18" fmla="*/ 2 w 11"/>
                  <a:gd name="T19" fmla="*/ 8 h 8"/>
                  <a:gd name="T20" fmla="*/ 1 w 11"/>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1" y="8"/>
                    </a:moveTo>
                    <a:lnTo>
                      <a:pt x="1" y="8"/>
                    </a:lnTo>
                    <a:lnTo>
                      <a:pt x="0" y="8"/>
                    </a:lnTo>
                    <a:lnTo>
                      <a:pt x="1" y="7"/>
                    </a:lnTo>
                    <a:lnTo>
                      <a:pt x="9" y="0"/>
                    </a:lnTo>
                    <a:lnTo>
                      <a:pt x="10" y="0"/>
                    </a:lnTo>
                    <a:lnTo>
                      <a:pt x="10" y="0"/>
                    </a:lnTo>
                    <a:lnTo>
                      <a:pt x="11" y="1"/>
                    </a:lnTo>
                    <a:lnTo>
                      <a:pt x="10" y="1"/>
                    </a:lnTo>
                    <a:lnTo>
                      <a:pt x="2" y="8"/>
                    </a:lnTo>
                    <a:lnTo>
                      <a:pt x="1" y="8"/>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8" name="ïşḷïďê">
                <a:extLst>
                  <a:ext uri="{FF2B5EF4-FFF2-40B4-BE49-F238E27FC236}">
                    <a16:creationId xmlns:a16="http://schemas.microsoft.com/office/drawing/2014/main" xmlns="" id="{220ABA37-D47A-446E-8473-26C0016A0014}"/>
                  </a:ext>
                </a:extLst>
              </p:cNvPr>
              <p:cNvSpPr/>
              <p:nvPr/>
            </p:nvSpPr>
            <p:spPr bwMode="auto">
              <a:xfrm>
                <a:off x="5760" y="824"/>
                <a:ext cx="11" cy="8"/>
              </a:xfrm>
              <a:custGeom>
                <a:avLst/>
                <a:gdLst>
                  <a:gd name="T0" fmla="*/ 1 w 11"/>
                  <a:gd name="T1" fmla="*/ 8 h 8"/>
                  <a:gd name="T2" fmla="*/ 1 w 11"/>
                  <a:gd name="T3" fmla="*/ 8 h 8"/>
                  <a:gd name="T4" fmla="*/ 0 w 11"/>
                  <a:gd name="T5" fmla="*/ 8 h 8"/>
                  <a:gd name="T6" fmla="*/ 1 w 11"/>
                  <a:gd name="T7" fmla="*/ 7 h 8"/>
                  <a:gd name="T8" fmla="*/ 9 w 11"/>
                  <a:gd name="T9" fmla="*/ 0 h 8"/>
                  <a:gd name="T10" fmla="*/ 10 w 11"/>
                  <a:gd name="T11" fmla="*/ 0 h 8"/>
                  <a:gd name="T12" fmla="*/ 10 w 11"/>
                  <a:gd name="T13" fmla="*/ 0 h 8"/>
                  <a:gd name="T14" fmla="*/ 11 w 11"/>
                  <a:gd name="T15" fmla="*/ 1 h 8"/>
                  <a:gd name="T16" fmla="*/ 10 w 11"/>
                  <a:gd name="T17" fmla="*/ 1 h 8"/>
                  <a:gd name="T18" fmla="*/ 2 w 11"/>
                  <a:gd name="T19" fmla="*/ 8 h 8"/>
                  <a:gd name="T20" fmla="*/ 1 w 11"/>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1" y="8"/>
                    </a:moveTo>
                    <a:lnTo>
                      <a:pt x="1" y="8"/>
                    </a:lnTo>
                    <a:lnTo>
                      <a:pt x="0" y="8"/>
                    </a:lnTo>
                    <a:lnTo>
                      <a:pt x="1" y="7"/>
                    </a:lnTo>
                    <a:lnTo>
                      <a:pt x="9" y="0"/>
                    </a:lnTo>
                    <a:lnTo>
                      <a:pt x="10" y="0"/>
                    </a:lnTo>
                    <a:lnTo>
                      <a:pt x="10" y="0"/>
                    </a:lnTo>
                    <a:lnTo>
                      <a:pt x="11" y="1"/>
                    </a:lnTo>
                    <a:lnTo>
                      <a:pt x="10" y="1"/>
                    </a:lnTo>
                    <a:lnTo>
                      <a:pt x="2" y="8"/>
                    </a:lnTo>
                    <a:lnTo>
                      <a:pt x="1"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9" name="isliḍé">
                <a:extLst>
                  <a:ext uri="{FF2B5EF4-FFF2-40B4-BE49-F238E27FC236}">
                    <a16:creationId xmlns:a16="http://schemas.microsoft.com/office/drawing/2014/main" xmlns="" id="{B83EC16C-F2BF-45A2-9264-0931F3921E88}"/>
                  </a:ext>
                </a:extLst>
              </p:cNvPr>
              <p:cNvSpPr/>
              <p:nvPr/>
            </p:nvSpPr>
            <p:spPr bwMode="auto">
              <a:xfrm>
                <a:off x="5775" y="810"/>
                <a:ext cx="2" cy="8"/>
              </a:xfrm>
              <a:custGeom>
                <a:avLst/>
                <a:gdLst>
                  <a:gd name="T0" fmla="*/ 2 w 5"/>
                  <a:gd name="T1" fmla="*/ 18 h 18"/>
                  <a:gd name="T2" fmla="*/ 0 w 5"/>
                  <a:gd name="T3" fmla="*/ 17 h 18"/>
                  <a:gd name="T4" fmla="*/ 1 w 5"/>
                  <a:gd name="T5" fmla="*/ 12 h 18"/>
                  <a:gd name="T6" fmla="*/ 1 w 5"/>
                  <a:gd name="T7" fmla="*/ 10 h 18"/>
                  <a:gd name="T8" fmla="*/ 3 w 5"/>
                  <a:gd name="T9" fmla="*/ 0 h 18"/>
                  <a:gd name="T10" fmla="*/ 5 w 5"/>
                  <a:gd name="T11" fmla="*/ 1 h 18"/>
                  <a:gd name="T12" fmla="*/ 3 w 5"/>
                  <a:gd name="T13" fmla="*/ 10 h 18"/>
                  <a:gd name="T14" fmla="*/ 3 w 5"/>
                  <a:gd name="T15" fmla="*/ 13 h 18"/>
                  <a:gd name="T16" fmla="*/ 2 w 5"/>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8">
                    <a:moveTo>
                      <a:pt x="2" y="18"/>
                    </a:moveTo>
                    <a:cubicBezTo>
                      <a:pt x="0" y="17"/>
                      <a:pt x="0" y="17"/>
                      <a:pt x="0" y="17"/>
                    </a:cubicBezTo>
                    <a:cubicBezTo>
                      <a:pt x="1" y="12"/>
                      <a:pt x="1" y="12"/>
                      <a:pt x="1" y="12"/>
                    </a:cubicBezTo>
                    <a:cubicBezTo>
                      <a:pt x="1" y="10"/>
                      <a:pt x="1" y="10"/>
                      <a:pt x="1" y="10"/>
                    </a:cubicBezTo>
                    <a:cubicBezTo>
                      <a:pt x="3" y="0"/>
                      <a:pt x="3" y="0"/>
                      <a:pt x="3" y="0"/>
                    </a:cubicBezTo>
                    <a:cubicBezTo>
                      <a:pt x="4" y="0"/>
                      <a:pt x="5" y="1"/>
                      <a:pt x="5" y="1"/>
                    </a:cubicBezTo>
                    <a:cubicBezTo>
                      <a:pt x="3" y="10"/>
                      <a:pt x="3" y="10"/>
                      <a:pt x="3" y="10"/>
                    </a:cubicBezTo>
                    <a:cubicBezTo>
                      <a:pt x="3" y="13"/>
                      <a:pt x="3" y="13"/>
                      <a:pt x="3" y="13"/>
                    </a:cubicBezTo>
                    <a:cubicBezTo>
                      <a:pt x="2" y="18"/>
                      <a:pt x="2" y="18"/>
                      <a:pt x="2" y="18"/>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0" name="ïṡ1îḍe">
                <a:extLst>
                  <a:ext uri="{FF2B5EF4-FFF2-40B4-BE49-F238E27FC236}">
                    <a16:creationId xmlns:a16="http://schemas.microsoft.com/office/drawing/2014/main" xmlns="" id="{7F8893D0-3EDC-484D-9DF9-6BD64580A8F0}"/>
                  </a:ext>
                </a:extLst>
              </p:cNvPr>
              <p:cNvSpPr/>
              <p:nvPr/>
            </p:nvSpPr>
            <p:spPr bwMode="auto">
              <a:xfrm>
                <a:off x="5780" y="8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1" name="iṩḷîḍe">
                <a:extLst>
                  <a:ext uri="{FF2B5EF4-FFF2-40B4-BE49-F238E27FC236}">
                    <a16:creationId xmlns:a16="http://schemas.microsoft.com/office/drawing/2014/main" xmlns="" id="{8EE85F02-CE2D-4437-BF3F-2543E421B64C}"/>
                  </a:ext>
                </a:extLst>
              </p:cNvPr>
              <p:cNvSpPr/>
              <p:nvPr/>
            </p:nvSpPr>
            <p:spPr bwMode="auto">
              <a:xfrm>
                <a:off x="5780" y="824"/>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2" name="ïṧlïḍe">
                <a:extLst>
                  <a:ext uri="{FF2B5EF4-FFF2-40B4-BE49-F238E27FC236}">
                    <a16:creationId xmlns:a16="http://schemas.microsoft.com/office/drawing/2014/main" xmlns="" id="{AA46C512-28D5-49B5-98D8-1D2EF24E17A8}"/>
                  </a:ext>
                </a:extLst>
              </p:cNvPr>
              <p:cNvSpPr/>
              <p:nvPr/>
            </p:nvSpPr>
            <p:spPr bwMode="auto">
              <a:xfrm>
                <a:off x="5780" y="823"/>
                <a:ext cx="10" cy="8"/>
              </a:xfrm>
              <a:custGeom>
                <a:avLst/>
                <a:gdLst>
                  <a:gd name="T0" fmla="*/ 9 w 10"/>
                  <a:gd name="T1" fmla="*/ 8 h 8"/>
                  <a:gd name="T2" fmla="*/ 9 w 10"/>
                  <a:gd name="T3" fmla="*/ 8 h 8"/>
                  <a:gd name="T4" fmla="*/ 0 w 10"/>
                  <a:gd name="T5" fmla="*/ 1 h 8"/>
                  <a:gd name="T6" fmla="*/ 0 w 10"/>
                  <a:gd name="T7" fmla="*/ 1 h 8"/>
                  <a:gd name="T8" fmla="*/ 0 w 10"/>
                  <a:gd name="T9" fmla="*/ 1 h 8"/>
                  <a:gd name="T10" fmla="*/ 0 w 10"/>
                  <a:gd name="T11" fmla="*/ 0 h 8"/>
                  <a:gd name="T12" fmla="*/ 0 w 10"/>
                  <a:gd name="T13" fmla="*/ 0 h 8"/>
                  <a:gd name="T14" fmla="*/ 10 w 10"/>
                  <a:gd name="T15" fmla="*/ 7 h 8"/>
                  <a:gd name="T16" fmla="*/ 10 w 10"/>
                  <a:gd name="T17" fmla="*/ 7 h 8"/>
                  <a:gd name="T18" fmla="*/ 9 w 10"/>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9" y="8"/>
                    </a:moveTo>
                    <a:lnTo>
                      <a:pt x="9" y="8"/>
                    </a:lnTo>
                    <a:lnTo>
                      <a:pt x="0" y="1"/>
                    </a:lnTo>
                    <a:lnTo>
                      <a:pt x="0" y="1"/>
                    </a:lnTo>
                    <a:lnTo>
                      <a:pt x="0" y="1"/>
                    </a:lnTo>
                    <a:lnTo>
                      <a:pt x="0" y="0"/>
                    </a:lnTo>
                    <a:lnTo>
                      <a:pt x="0" y="0"/>
                    </a:lnTo>
                    <a:lnTo>
                      <a:pt x="10" y="7"/>
                    </a:lnTo>
                    <a:lnTo>
                      <a:pt x="10" y="7"/>
                    </a:lnTo>
                    <a:lnTo>
                      <a:pt x="9" y="8"/>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3" name="îşļïḑê">
                <a:extLst>
                  <a:ext uri="{FF2B5EF4-FFF2-40B4-BE49-F238E27FC236}">
                    <a16:creationId xmlns:a16="http://schemas.microsoft.com/office/drawing/2014/main" xmlns="" id="{ABC9A9E3-F5CA-4C92-8AB8-C5F83DF0EF21}"/>
                  </a:ext>
                </a:extLst>
              </p:cNvPr>
              <p:cNvSpPr/>
              <p:nvPr/>
            </p:nvSpPr>
            <p:spPr bwMode="auto">
              <a:xfrm>
                <a:off x="5780" y="823"/>
                <a:ext cx="10" cy="8"/>
              </a:xfrm>
              <a:custGeom>
                <a:avLst/>
                <a:gdLst>
                  <a:gd name="T0" fmla="*/ 9 w 10"/>
                  <a:gd name="T1" fmla="*/ 8 h 8"/>
                  <a:gd name="T2" fmla="*/ 9 w 10"/>
                  <a:gd name="T3" fmla="*/ 8 h 8"/>
                  <a:gd name="T4" fmla="*/ 0 w 10"/>
                  <a:gd name="T5" fmla="*/ 1 h 8"/>
                  <a:gd name="T6" fmla="*/ 0 w 10"/>
                  <a:gd name="T7" fmla="*/ 1 h 8"/>
                  <a:gd name="T8" fmla="*/ 0 w 10"/>
                  <a:gd name="T9" fmla="*/ 1 h 8"/>
                  <a:gd name="T10" fmla="*/ 0 w 10"/>
                  <a:gd name="T11" fmla="*/ 0 h 8"/>
                  <a:gd name="T12" fmla="*/ 0 w 10"/>
                  <a:gd name="T13" fmla="*/ 0 h 8"/>
                  <a:gd name="T14" fmla="*/ 10 w 10"/>
                  <a:gd name="T15" fmla="*/ 7 h 8"/>
                  <a:gd name="T16" fmla="*/ 10 w 10"/>
                  <a:gd name="T17" fmla="*/ 7 h 8"/>
                  <a:gd name="T18" fmla="*/ 9 w 10"/>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9" y="8"/>
                    </a:moveTo>
                    <a:lnTo>
                      <a:pt x="9" y="8"/>
                    </a:lnTo>
                    <a:lnTo>
                      <a:pt x="0" y="1"/>
                    </a:lnTo>
                    <a:lnTo>
                      <a:pt x="0" y="1"/>
                    </a:lnTo>
                    <a:lnTo>
                      <a:pt x="0" y="1"/>
                    </a:lnTo>
                    <a:lnTo>
                      <a:pt x="0" y="0"/>
                    </a:lnTo>
                    <a:lnTo>
                      <a:pt x="0" y="0"/>
                    </a:lnTo>
                    <a:lnTo>
                      <a:pt x="10" y="7"/>
                    </a:lnTo>
                    <a:lnTo>
                      <a:pt x="10" y="7"/>
                    </a:lnTo>
                    <a:lnTo>
                      <a:pt x="9"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4" name="íṩ1iḋê">
                <a:extLst>
                  <a:ext uri="{FF2B5EF4-FFF2-40B4-BE49-F238E27FC236}">
                    <a16:creationId xmlns:a16="http://schemas.microsoft.com/office/drawing/2014/main" xmlns="" id="{A75899D6-A16B-4878-BB34-AC0FC7B0D090}"/>
                  </a:ext>
                </a:extLst>
              </p:cNvPr>
              <p:cNvSpPr/>
              <p:nvPr/>
            </p:nvSpPr>
            <p:spPr bwMode="auto">
              <a:xfrm>
                <a:off x="5788" y="839"/>
                <a:ext cx="3" cy="3"/>
              </a:xfrm>
              <a:custGeom>
                <a:avLst/>
                <a:gdLst>
                  <a:gd name="T0" fmla="*/ 0 w 3"/>
                  <a:gd name="T1" fmla="*/ 3 h 3"/>
                  <a:gd name="T2" fmla="*/ 0 w 3"/>
                  <a:gd name="T3" fmla="*/ 3 h 3"/>
                  <a:gd name="T4" fmla="*/ 0 w 3"/>
                  <a:gd name="T5" fmla="*/ 3 h 3"/>
                  <a:gd name="T6" fmla="*/ 0 w 3"/>
                  <a:gd name="T7" fmla="*/ 3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0" y="3"/>
                    </a:lnTo>
                    <a:lnTo>
                      <a:pt x="0" y="3"/>
                    </a:lnTo>
                    <a:lnTo>
                      <a:pt x="0" y="3"/>
                    </a:lnTo>
                    <a:close/>
                    <a:moveTo>
                      <a:pt x="3" y="0"/>
                    </a:moveTo>
                    <a:lnTo>
                      <a:pt x="3" y="0"/>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5" name="ïṧḷíďe">
                <a:extLst>
                  <a:ext uri="{FF2B5EF4-FFF2-40B4-BE49-F238E27FC236}">
                    <a16:creationId xmlns:a16="http://schemas.microsoft.com/office/drawing/2014/main" xmlns="" id="{0FAAB3D1-1AF3-4A34-9613-FB65996A4E3C}"/>
                  </a:ext>
                </a:extLst>
              </p:cNvPr>
              <p:cNvSpPr/>
              <p:nvPr/>
            </p:nvSpPr>
            <p:spPr bwMode="auto">
              <a:xfrm>
                <a:off x="5788" y="839"/>
                <a:ext cx="3" cy="3"/>
              </a:xfrm>
              <a:custGeom>
                <a:avLst/>
                <a:gdLst>
                  <a:gd name="T0" fmla="*/ 0 w 3"/>
                  <a:gd name="T1" fmla="*/ 3 h 3"/>
                  <a:gd name="T2" fmla="*/ 0 w 3"/>
                  <a:gd name="T3" fmla="*/ 3 h 3"/>
                  <a:gd name="T4" fmla="*/ 0 w 3"/>
                  <a:gd name="T5" fmla="*/ 3 h 3"/>
                  <a:gd name="T6" fmla="*/ 0 w 3"/>
                  <a:gd name="T7" fmla="*/ 3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0" y="3"/>
                    </a:lnTo>
                    <a:lnTo>
                      <a:pt x="0" y="3"/>
                    </a:lnTo>
                    <a:lnTo>
                      <a:pt x="0" y="3"/>
                    </a:lnTo>
                    <a:moveTo>
                      <a:pt x="3" y="0"/>
                    </a:move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6" name="íṡlïḓé">
                <a:extLst>
                  <a:ext uri="{FF2B5EF4-FFF2-40B4-BE49-F238E27FC236}">
                    <a16:creationId xmlns:a16="http://schemas.microsoft.com/office/drawing/2014/main" xmlns="" id="{6C7032D0-24E0-4227-B425-303C7AB43C12}"/>
                  </a:ext>
                </a:extLst>
              </p:cNvPr>
              <p:cNvSpPr/>
              <p:nvPr/>
            </p:nvSpPr>
            <p:spPr bwMode="auto">
              <a:xfrm>
                <a:off x="5787" y="839"/>
                <a:ext cx="4" cy="4"/>
              </a:xfrm>
              <a:custGeom>
                <a:avLst/>
                <a:gdLst>
                  <a:gd name="T0" fmla="*/ 1 w 4"/>
                  <a:gd name="T1" fmla="*/ 4 h 4"/>
                  <a:gd name="T2" fmla="*/ 1 w 4"/>
                  <a:gd name="T3" fmla="*/ 4 h 4"/>
                  <a:gd name="T4" fmla="*/ 1 w 4"/>
                  <a:gd name="T5" fmla="*/ 3 h 4"/>
                  <a:gd name="T6" fmla="*/ 0 w 4"/>
                  <a:gd name="T7" fmla="*/ 3 h 4"/>
                  <a:gd name="T8" fmla="*/ 0 w 4"/>
                  <a:gd name="T9" fmla="*/ 3 h 4"/>
                  <a:gd name="T10" fmla="*/ 3 w 4"/>
                  <a:gd name="T11" fmla="*/ 0 h 4"/>
                  <a:gd name="T12" fmla="*/ 4 w 4"/>
                  <a:gd name="T13" fmla="*/ 0 h 4"/>
                  <a:gd name="T14" fmla="*/ 4 w 4"/>
                  <a:gd name="T15" fmla="*/ 0 h 4"/>
                  <a:gd name="T16" fmla="*/ 4 w 4"/>
                  <a:gd name="T17" fmla="*/ 0 h 4"/>
                  <a:gd name="T18" fmla="*/ 4 w 4"/>
                  <a:gd name="T19" fmla="*/ 0 h 4"/>
                  <a:gd name="T20" fmla="*/ 1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4"/>
                    </a:moveTo>
                    <a:lnTo>
                      <a:pt x="1" y="4"/>
                    </a:lnTo>
                    <a:lnTo>
                      <a:pt x="1" y="3"/>
                    </a:lnTo>
                    <a:lnTo>
                      <a:pt x="0" y="3"/>
                    </a:lnTo>
                    <a:lnTo>
                      <a:pt x="0" y="3"/>
                    </a:lnTo>
                    <a:lnTo>
                      <a:pt x="3" y="0"/>
                    </a:lnTo>
                    <a:lnTo>
                      <a:pt x="4" y="0"/>
                    </a:lnTo>
                    <a:lnTo>
                      <a:pt x="4" y="0"/>
                    </a:lnTo>
                    <a:lnTo>
                      <a:pt x="4" y="0"/>
                    </a:lnTo>
                    <a:lnTo>
                      <a:pt x="4" y="0"/>
                    </a:lnTo>
                    <a:lnTo>
                      <a:pt x="1" y="4"/>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7" name="ïṡļïďe">
                <a:extLst>
                  <a:ext uri="{FF2B5EF4-FFF2-40B4-BE49-F238E27FC236}">
                    <a16:creationId xmlns:a16="http://schemas.microsoft.com/office/drawing/2014/main" xmlns="" id="{F7081AC3-DAFB-43F3-9E78-2C2E114CE4BD}"/>
                  </a:ext>
                </a:extLst>
              </p:cNvPr>
              <p:cNvSpPr/>
              <p:nvPr/>
            </p:nvSpPr>
            <p:spPr bwMode="auto">
              <a:xfrm>
                <a:off x="5787" y="839"/>
                <a:ext cx="4" cy="4"/>
              </a:xfrm>
              <a:custGeom>
                <a:avLst/>
                <a:gdLst>
                  <a:gd name="T0" fmla="*/ 1 w 4"/>
                  <a:gd name="T1" fmla="*/ 4 h 4"/>
                  <a:gd name="T2" fmla="*/ 1 w 4"/>
                  <a:gd name="T3" fmla="*/ 4 h 4"/>
                  <a:gd name="T4" fmla="*/ 1 w 4"/>
                  <a:gd name="T5" fmla="*/ 3 h 4"/>
                  <a:gd name="T6" fmla="*/ 0 w 4"/>
                  <a:gd name="T7" fmla="*/ 3 h 4"/>
                  <a:gd name="T8" fmla="*/ 0 w 4"/>
                  <a:gd name="T9" fmla="*/ 3 h 4"/>
                  <a:gd name="T10" fmla="*/ 3 w 4"/>
                  <a:gd name="T11" fmla="*/ 0 h 4"/>
                  <a:gd name="T12" fmla="*/ 4 w 4"/>
                  <a:gd name="T13" fmla="*/ 0 h 4"/>
                  <a:gd name="T14" fmla="*/ 4 w 4"/>
                  <a:gd name="T15" fmla="*/ 0 h 4"/>
                  <a:gd name="T16" fmla="*/ 4 w 4"/>
                  <a:gd name="T17" fmla="*/ 0 h 4"/>
                  <a:gd name="T18" fmla="*/ 4 w 4"/>
                  <a:gd name="T19" fmla="*/ 0 h 4"/>
                  <a:gd name="T20" fmla="*/ 1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4"/>
                    </a:moveTo>
                    <a:lnTo>
                      <a:pt x="1" y="4"/>
                    </a:lnTo>
                    <a:lnTo>
                      <a:pt x="1" y="3"/>
                    </a:lnTo>
                    <a:lnTo>
                      <a:pt x="0" y="3"/>
                    </a:lnTo>
                    <a:lnTo>
                      <a:pt x="0" y="3"/>
                    </a:lnTo>
                    <a:lnTo>
                      <a:pt x="3" y="0"/>
                    </a:lnTo>
                    <a:lnTo>
                      <a:pt x="4" y="0"/>
                    </a:lnTo>
                    <a:lnTo>
                      <a:pt x="4" y="0"/>
                    </a:lnTo>
                    <a:lnTo>
                      <a:pt x="4" y="0"/>
                    </a:lnTo>
                    <a:lnTo>
                      <a:pt x="4" y="0"/>
                    </a:lnTo>
                    <a:lnTo>
                      <a:pt x="1"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8" name="îśḷiḑé">
                <a:extLst>
                  <a:ext uri="{FF2B5EF4-FFF2-40B4-BE49-F238E27FC236}">
                    <a16:creationId xmlns:a16="http://schemas.microsoft.com/office/drawing/2014/main" xmlns="" id="{D5E5309F-3BF2-4238-9A7F-E0DA267D8228}"/>
                  </a:ext>
                </a:extLst>
              </p:cNvPr>
              <p:cNvSpPr/>
              <p:nvPr/>
            </p:nvSpPr>
            <p:spPr bwMode="auto">
              <a:xfrm>
                <a:off x="5798" y="826"/>
                <a:ext cx="5" cy="4"/>
              </a:xfrm>
              <a:custGeom>
                <a:avLst/>
                <a:gdLst>
                  <a:gd name="T0" fmla="*/ 1 w 5"/>
                  <a:gd name="T1" fmla="*/ 4 h 4"/>
                  <a:gd name="T2" fmla="*/ 0 w 5"/>
                  <a:gd name="T3" fmla="*/ 4 h 4"/>
                  <a:gd name="T4" fmla="*/ 0 w 5"/>
                  <a:gd name="T5" fmla="*/ 3 h 4"/>
                  <a:gd name="T6" fmla="*/ 5 w 5"/>
                  <a:gd name="T7" fmla="*/ 0 h 4"/>
                  <a:gd name="T8" fmla="*/ 5 w 5"/>
                  <a:gd name="T9" fmla="*/ 1 h 4"/>
                  <a:gd name="T10" fmla="*/ 1 w 5"/>
                  <a:gd name="T11" fmla="*/ 4 h 4"/>
                  <a:gd name="T12" fmla="*/ 1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4"/>
                    </a:moveTo>
                    <a:lnTo>
                      <a:pt x="0" y="4"/>
                    </a:lnTo>
                    <a:lnTo>
                      <a:pt x="0" y="3"/>
                    </a:lnTo>
                    <a:lnTo>
                      <a:pt x="5" y="0"/>
                    </a:lnTo>
                    <a:lnTo>
                      <a:pt x="5" y="1"/>
                    </a:lnTo>
                    <a:lnTo>
                      <a:pt x="1" y="4"/>
                    </a:lnTo>
                    <a:lnTo>
                      <a:pt x="1" y="4"/>
                    </a:lnTo>
                    <a:close/>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9" name="išḷiḋê">
                <a:extLst>
                  <a:ext uri="{FF2B5EF4-FFF2-40B4-BE49-F238E27FC236}">
                    <a16:creationId xmlns:a16="http://schemas.microsoft.com/office/drawing/2014/main" xmlns="" id="{E6BB89D7-A630-416F-99DA-8B64C047071E}"/>
                  </a:ext>
                </a:extLst>
              </p:cNvPr>
              <p:cNvSpPr/>
              <p:nvPr/>
            </p:nvSpPr>
            <p:spPr bwMode="auto">
              <a:xfrm>
                <a:off x="5798" y="826"/>
                <a:ext cx="5" cy="4"/>
              </a:xfrm>
              <a:custGeom>
                <a:avLst/>
                <a:gdLst>
                  <a:gd name="T0" fmla="*/ 1 w 5"/>
                  <a:gd name="T1" fmla="*/ 4 h 4"/>
                  <a:gd name="T2" fmla="*/ 0 w 5"/>
                  <a:gd name="T3" fmla="*/ 4 h 4"/>
                  <a:gd name="T4" fmla="*/ 0 w 5"/>
                  <a:gd name="T5" fmla="*/ 3 h 4"/>
                  <a:gd name="T6" fmla="*/ 5 w 5"/>
                  <a:gd name="T7" fmla="*/ 0 h 4"/>
                  <a:gd name="T8" fmla="*/ 5 w 5"/>
                  <a:gd name="T9" fmla="*/ 1 h 4"/>
                  <a:gd name="T10" fmla="*/ 1 w 5"/>
                  <a:gd name="T11" fmla="*/ 4 h 4"/>
                  <a:gd name="T12" fmla="*/ 1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4"/>
                    </a:moveTo>
                    <a:lnTo>
                      <a:pt x="0" y="4"/>
                    </a:lnTo>
                    <a:lnTo>
                      <a:pt x="0" y="3"/>
                    </a:lnTo>
                    <a:lnTo>
                      <a:pt x="5" y="0"/>
                    </a:lnTo>
                    <a:lnTo>
                      <a:pt x="5" y="1"/>
                    </a:lnTo>
                    <a:lnTo>
                      <a:pt x="1" y="4"/>
                    </a:lnTo>
                    <a:lnTo>
                      <a:pt x="1"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0" name="işliḑé">
                <a:extLst>
                  <a:ext uri="{FF2B5EF4-FFF2-40B4-BE49-F238E27FC236}">
                    <a16:creationId xmlns:a16="http://schemas.microsoft.com/office/drawing/2014/main" xmlns="" id="{3D5E9F32-D026-476B-BA46-20A0A49199EB}"/>
                  </a:ext>
                </a:extLst>
              </p:cNvPr>
              <p:cNvSpPr/>
              <p:nvPr/>
            </p:nvSpPr>
            <p:spPr bwMode="auto">
              <a:xfrm>
                <a:off x="5773" y="800"/>
                <a:ext cx="10" cy="9"/>
              </a:xfrm>
              <a:custGeom>
                <a:avLst/>
                <a:gdLst>
                  <a:gd name="T0" fmla="*/ 11 w 22"/>
                  <a:gd name="T1" fmla="*/ 21 h 21"/>
                  <a:gd name="T2" fmla="*/ 0 w 22"/>
                  <a:gd name="T3" fmla="*/ 11 h 21"/>
                  <a:gd name="T4" fmla="*/ 11 w 22"/>
                  <a:gd name="T5" fmla="*/ 0 h 21"/>
                  <a:gd name="T6" fmla="*/ 11 w 22"/>
                  <a:gd name="T7" fmla="*/ 0 h 21"/>
                  <a:gd name="T8" fmla="*/ 22 w 22"/>
                  <a:gd name="T9" fmla="*/ 10 h 21"/>
                  <a:gd name="T10" fmla="*/ 11 w 22"/>
                  <a:gd name="T11" fmla="*/ 21 h 21"/>
                  <a:gd name="T12" fmla="*/ 11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11" y="21"/>
                    </a:moveTo>
                    <a:cubicBezTo>
                      <a:pt x="5" y="21"/>
                      <a:pt x="0" y="17"/>
                      <a:pt x="0" y="11"/>
                    </a:cubicBezTo>
                    <a:cubicBezTo>
                      <a:pt x="0" y="5"/>
                      <a:pt x="5" y="0"/>
                      <a:pt x="11" y="0"/>
                    </a:cubicBezTo>
                    <a:cubicBezTo>
                      <a:pt x="11" y="0"/>
                      <a:pt x="11" y="0"/>
                      <a:pt x="11" y="0"/>
                    </a:cubicBezTo>
                    <a:cubicBezTo>
                      <a:pt x="17" y="0"/>
                      <a:pt x="22" y="4"/>
                      <a:pt x="22" y="10"/>
                    </a:cubicBezTo>
                    <a:cubicBezTo>
                      <a:pt x="22" y="16"/>
                      <a:pt x="17" y="21"/>
                      <a:pt x="11" y="21"/>
                    </a:cubicBezTo>
                    <a:cubicBezTo>
                      <a:pt x="11" y="21"/>
                      <a:pt x="11" y="21"/>
                      <a:pt x="11" y="21"/>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1" name="íṣḻíḑe">
                <a:extLst>
                  <a:ext uri="{FF2B5EF4-FFF2-40B4-BE49-F238E27FC236}">
                    <a16:creationId xmlns:a16="http://schemas.microsoft.com/office/drawing/2014/main" xmlns="" id="{2C1F6005-97C1-4508-8960-656F6A4FB492}"/>
                  </a:ext>
                </a:extLst>
              </p:cNvPr>
              <p:cNvSpPr/>
              <p:nvPr/>
            </p:nvSpPr>
            <p:spPr bwMode="auto">
              <a:xfrm>
                <a:off x="5773" y="799"/>
                <a:ext cx="11" cy="11"/>
              </a:xfrm>
              <a:custGeom>
                <a:avLst/>
                <a:gdLst>
                  <a:gd name="T0" fmla="*/ 13 w 26"/>
                  <a:gd name="T1" fmla="*/ 27 h 27"/>
                  <a:gd name="T2" fmla="*/ 11 w 26"/>
                  <a:gd name="T3" fmla="*/ 27 h 27"/>
                  <a:gd name="T4" fmla="*/ 9 w 26"/>
                  <a:gd name="T5" fmla="*/ 26 h 27"/>
                  <a:gd name="T6" fmla="*/ 3 w 26"/>
                  <a:gd name="T7" fmla="*/ 23 h 27"/>
                  <a:gd name="T8" fmla="*/ 0 w 26"/>
                  <a:gd name="T9" fmla="*/ 14 h 27"/>
                  <a:gd name="T10" fmla="*/ 13 w 26"/>
                  <a:gd name="T11" fmla="*/ 0 h 27"/>
                  <a:gd name="T12" fmla="*/ 13 w 26"/>
                  <a:gd name="T13" fmla="*/ 0 h 27"/>
                  <a:gd name="T14" fmla="*/ 26 w 26"/>
                  <a:gd name="T15" fmla="*/ 13 h 27"/>
                  <a:gd name="T16" fmla="*/ 13 w 26"/>
                  <a:gd name="T17" fmla="*/ 27 h 27"/>
                  <a:gd name="T18" fmla="*/ 13 w 26"/>
                  <a:gd name="T19" fmla="*/ 27 h 27"/>
                  <a:gd name="T20" fmla="*/ 13 w 26"/>
                  <a:gd name="T21" fmla="*/ 3 h 27"/>
                  <a:gd name="T22" fmla="*/ 13 w 26"/>
                  <a:gd name="T23" fmla="*/ 3 h 27"/>
                  <a:gd name="T24" fmla="*/ 2 w 26"/>
                  <a:gd name="T25" fmla="*/ 14 h 27"/>
                  <a:gd name="T26" fmla="*/ 13 w 26"/>
                  <a:gd name="T27" fmla="*/ 24 h 27"/>
                  <a:gd name="T28" fmla="*/ 13 w 26"/>
                  <a:gd name="T29" fmla="*/ 24 h 27"/>
                  <a:gd name="T30" fmla="*/ 24 w 26"/>
                  <a:gd name="T31" fmla="*/ 13 h 27"/>
                  <a:gd name="T32" fmla="*/ 13 w 26"/>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7">
                    <a:moveTo>
                      <a:pt x="13" y="27"/>
                    </a:moveTo>
                    <a:cubicBezTo>
                      <a:pt x="12" y="27"/>
                      <a:pt x="12" y="27"/>
                      <a:pt x="11" y="27"/>
                    </a:cubicBezTo>
                    <a:cubicBezTo>
                      <a:pt x="11" y="27"/>
                      <a:pt x="10" y="26"/>
                      <a:pt x="9" y="26"/>
                    </a:cubicBezTo>
                    <a:cubicBezTo>
                      <a:pt x="7" y="26"/>
                      <a:pt x="5" y="25"/>
                      <a:pt x="3" y="23"/>
                    </a:cubicBezTo>
                    <a:cubicBezTo>
                      <a:pt x="1" y="20"/>
                      <a:pt x="0" y="17"/>
                      <a:pt x="0" y="14"/>
                    </a:cubicBezTo>
                    <a:cubicBezTo>
                      <a:pt x="0" y="6"/>
                      <a:pt x="5" y="0"/>
                      <a:pt x="13" y="0"/>
                    </a:cubicBezTo>
                    <a:cubicBezTo>
                      <a:pt x="13" y="0"/>
                      <a:pt x="13" y="0"/>
                      <a:pt x="13" y="0"/>
                    </a:cubicBezTo>
                    <a:cubicBezTo>
                      <a:pt x="20" y="0"/>
                      <a:pt x="26" y="6"/>
                      <a:pt x="26" y="13"/>
                    </a:cubicBezTo>
                    <a:cubicBezTo>
                      <a:pt x="26" y="21"/>
                      <a:pt x="20" y="27"/>
                      <a:pt x="13" y="27"/>
                    </a:cubicBezTo>
                    <a:cubicBezTo>
                      <a:pt x="13" y="27"/>
                      <a:pt x="13" y="27"/>
                      <a:pt x="13" y="27"/>
                    </a:cubicBezTo>
                    <a:moveTo>
                      <a:pt x="13" y="3"/>
                    </a:moveTo>
                    <a:cubicBezTo>
                      <a:pt x="13" y="3"/>
                      <a:pt x="13" y="3"/>
                      <a:pt x="13" y="3"/>
                    </a:cubicBezTo>
                    <a:cubicBezTo>
                      <a:pt x="7" y="3"/>
                      <a:pt x="2" y="8"/>
                      <a:pt x="2" y="14"/>
                    </a:cubicBezTo>
                    <a:cubicBezTo>
                      <a:pt x="2" y="20"/>
                      <a:pt x="7" y="24"/>
                      <a:pt x="13" y="24"/>
                    </a:cubicBezTo>
                    <a:cubicBezTo>
                      <a:pt x="13" y="24"/>
                      <a:pt x="13" y="24"/>
                      <a:pt x="13" y="24"/>
                    </a:cubicBezTo>
                    <a:cubicBezTo>
                      <a:pt x="19" y="24"/>
                      <a:pt x="24" y="19"/>
                      <a:pt x="24" y="13"/>
                    </a:cubicBezTo>
                    <a:cubicBezTo>
                      <a:pt x="24" y="7"/>
                      <a:pt x="19" y="3"/>
                      <a:pt x="13" y="3"/>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2" name="ïŝlïdè">
                <a:extLst>
                  <a:ext uri="{FF2B5EF4-FFF2-40B4-BE49-F238E27FC236}">
                    <a16:creationId xmlns:a16="http://schemas.microsoft.com/office/drawing/2014/main" xmlns="" id="{83080221-D60F-4BC3-A533-E11F837756AF}"/>
                  </a:ext>
                </a:extLst>
              </p:cNvPr>
              <p:cNvSpPr/>
              <p:nvPr/>
            </p:nvSpPr>
            <p:spPr bwMode="auto">
              <a:xfrm>
                <a:off x="5747" y="844"/>
                <a:ext cx="7" cy="7"/>
              </a:xfrm>
              <a:custGeom>
                <a:avLst/>
                <a:gdLst>
                  <a:gd name="T0" fmla="*/ 7 w 15"/>
                  <a:gd name="T1" fmla="*/ 15 h 15"/>
                  <a:gd name="T2" fmla="*/ 0 w 15"/>
                  <a:gd name="T3" fmla="*/ 7 h 15"/>
                  <a:gd name="T4" fmla="*/ 7 w 15"/>
                  <a:gd name="T5" fmla="*/ 0 h 15"/>
                  <a:gd name="T6" fmla="*/ 7 w 15"/>
                  <a:gd name="T7" fmla="*/ 0 h 15"/>
                  <a:gd name="T8" fmla="*/ 15 w 15"/>
                  <a:gd name="T9" fmla="*/ 7 h 15"/>
                  <a:gd name="T10" fmla="*/ 7 w 15"/>
                  <a:gd name="T11" fmla="*/ 15 h 15"/>
                  <a:gd name="T12" fmla="*/ 7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7" y="15"/>
                    </a:moveTo>
                    <a:cubicBezTo>
                      <a:pt x="3" y="15"/>
                      <a:pt x="0" y="11"/>
                      <a:pt x="0" y="7"/>
                    </a:cubicBezTo>
                    <a:cubicBezTo>
                      <a:pt x="0" y="3"/>
                      <a:pt x="3" y="0"/>
                      <a:pt x="7" y="0"/>
                    </a:cubicBezTo>
                    <a:cubicBezTo>
                      <a:pt x="7" y="0"/>
                      <a:pt x="7" y="0"/>
                      <a:pt x="7" y="0"/>
                    </a:cubicBezTo>
                    <a:cubicBezTo>
                      <a:pt x="11" y="0"/>
                      <a:pt x="15" y="3"/>
                      <a:pt x="15" y="7"/>
                    </a:cubicBezTo>
                    <a:cubicBezTo>
                      <a:pt x="15" y="11"/>
                      <a:pt x="11" y="15"/>
                      <a:pt x="7" y="15"/>
                    </a:cubicBezTo>
                    <a:cubicBezTo>
                      <a:pt x="7" y="15"/>
                      <a:pt x="7" y="15"/>
                      <a:pt x="7" y="15"/>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3" name="íṣļiḑê">
                <a:extLst>
                  <a:ext uri="{FF2B5EF4-FFF2-40B4-BE49-F238E27FC236}">
                    <a16:creationId xmlns:a16="http://schemas.microsoft.com/office/drawing/2014/main" xmlns="" id="{AE477C8D-48A4-4705-85DD-A882D0548D05}"/>
                  </a:ext>
                </a:extLst>
              </p:cNvPr>
              <p:cNvSpPr/>
              <p:nvPr/>
            </p:nvSpPr>
            <p:spPr bwMode="auto">
              <a:xfrm>
                <a:off x="5746" y="843"/>
                <a:ext cx="9" cy="9"/>
              </a:xfrm>
              <a:custGeom>
                <a:avLst/>
                <a:gdLst>
                  <a:gd name="T0" fmla="*/ 10 w 20"/>
                  <a:gd name="T1" fmla="*/ 19 h 19"/>
                  <a:gd name="T2" fmla="*/ 3 w 20"/>
                  <a:gd name="T3" fmla="*/ 16 h 19"/>
                  <a:gd name="T4" fmla="*/ 0 w 20"/>
                  <a:gd name="T5" fmla="*/ 9 h 19"/>
                  <a:gd name="T6" fmla="*/ 10 w 20"/>
                  <a:gd name="T7" fmla="*/ 0 h 19"/>
                  <a:gd name="T8" fmla="*/ 10 w 20"/>
                  <a:gd name="T9" fmla="*/ 0 h 19"/>
                  <a:gd name="T10" fmla="*/ 10 w 20"/>
                  <a:gd name="T11" fmla="*/ 0 h 19"/>
                  <a:gd name="T12" fmla="*/ 10 w 20"/>
                  <a:gd name="T13" fmla="*/ 0 h 19"/>
                  <a:gd name="T14" fmla="*/ 13 w 20"/>
                  <a:gd name="T15" fmla="*/ 0 h 19"/>
                  <a:gd name="T16" fmla="*/ 15 w 20"/>
                  <a:gd name="T17" fmla="*/ 1 h 19"/>
                  <a:gd name="T18" fmla="*/ 17 w 20"/>
                  <a:gd name="T19" fmla="*/ 2 h 19"/>
                  <a:gd name="T20" fmla="*/ 20 w 20"/>
                  <a:gd name="T21" fmla="*/ 9 h 19"/>
                  <a:gd name="T22" fmla="*/ 10 w 20"/>
                  <a:gd name="T23" fmla="*/ 19 h 19"/>
                  <a:gd name="T24" fmla="*/ 10 w 20"/>
                  <a:gd name="T25" fmla="*/ 2 h 19"/>
                  <a:gd name="T26" fmla="*/ 10 w 20"/>
                  <a:gd name="T27" fmla="*/ 2 h 19"/>
                  <a:gd name="T28" fmla="*/ 3 w 20"/>
                  <a:gd name="T29" fmla="*/ 9 h 19"/>
                  <a:gd name="T30" fmla="*/ 10 w 20"/>
                  <a:gd name="T31" fmla="*/ 17 h 19"/>
                  <a:gd name="T32" fmla="*/ 10 w 20"/>
                  <a:gd name="T33" fmla="*/ 17 h 19"/>
                  <a:gd name="T34" fmla="*/ 18 w 20"/>
                  <a:gd name="T35" fmla="*/ 9 h 19"/>
                  <a:gd name="T36" fmla="*/ 10 w 20"/>
                  <a:gd name="T3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9">
                    <a:moveTo>
                      <a:pt x="10" y="19"/>
                    </a:moveTo>
                    <a:cubicBezTo>
                      <a:pt x="7" y="19"/>
                      <a:pt x="5" y="18"/>
                      <a:pt x="3" y="16"/>
                    </a:cubicBezTo>
                    <a:cubicBezTo>
                      <a:pt x="1" y="14"/>
                      <a:pt x="0" y="12"/>
                      <a:pt x="0" y="9"/>
                    </a:cubicBezTo>
                    <a:cubicBezTo>
                      <a:pt x="0" y="4"/>
                      <a:pt x="5" y="0"/>
                      <a:pt x="10" y="0"/>
                    </a:cubicBezTo>
                    <a:cubicBezTo>
                      <a:pt x="10" y="0"/>
                      <a:pt x="10" y="0"/>
                      <a:pt x="10" y="0"/>
                    </a:cubicBezTo>
                    <a:cubicBezTo>
                      <a:pt x="10" y="0"/>
                      <a:pt x="10" y="0"/>
                      <a:pt x="10" y="0"/>
                    </a:cubicBezTo>
                    <a:cubicBezTo>
                      <a:pt x="10" y="0"/>
                      <a:pt x="10" y="0"/>
                      <a:pt x="10" y="0"/>
                    </a:cubicBezTo>
                    <a:cubicBezTo>
                      <a:pt x="11" y="0"/>
                      <a:pt x="12" y="0"/>
                      <a:pt x="13" y="0"/>
                    </a:cubicBezTo>
                    <a:cubicBezTo>
                      <a:pt x="14" y="0"/>
                      <a:pt x="14" y="0"/>
                      <a:pt x="15" y="1"/>
                    </a:cubicBezTo>
                    <a:cubicBezTo>
                      <a:pt x="16" y="1"/>
                      <a:pt x="17" y="2"/>
                      <a:pt x="17" y="2"/>
                    </a:cubicBezTo>
                    <a:cubicBezTo>
                      <a:pt x="19" y="4"/>
                      <a:pt x="20" y="7"/>
                      <a:pt x="20" y="9"/>
                    </a:cubicBezTo>
                    <a:cubicBezTo>
                      <a:pt x="20" y="15"/>
                      <a:pt x="16" y="19"/>
                      <a:pt x="10" y="19"/>
                    </a:cubicBezTo>
                    <a:moveTo>
                      <a:pt x="10" y="2"/>
                    </a:moveTo>
                    <a:cubicBezTo>
                      <a:pt x="10" y="2"/>
                      <a:pt x="10" y="2"/>
                      <a:pt x="10" y="2"/>
                    </a:cubicBezTo>
                    <a:cubicBezTo>
                      <a:pt x="6" y="2"/>
                      <a:pt x="3" y="5"/>
                      <a:pt x="3" y="9"/>
                    </a:cubicBezTo>
                    <a:cubicBezTo>
                      <a:pt x="3" y="13"/>
                      <a:pt x="6" y="17"/>
                      <a:pt x="10" y="17"/>
                    </a:cubicBezTo>
                    <a:cubicBezTo>
                      <a:pt x="10" y="17"/>
                      <a:pt x="10" y="17"/>
                      <a:pt x="10" y="17"/>
                    </a:cubicBezTo>
                    <a:cubicBezTo>
                      <a:pt x="14" y="17"/>
                      <a:pt x="18" y="13"/>
                      <a:pt x="18" y="9"/>
                    </a:cubicBezTo>
                    <a:cubicBezTo>
                      <a:pt x="18" y="5"/>
                      <a:pt x="14" y="2"/>
                      <a:pt x="10" y="2"/>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4" name="iṧliḋe">
                <a:extLst>
                  <a:ext uri="{FF2B5EF4-FFF2-40B4-BE49-F238E27FC236}">
                    <a16:creationId xmlns:a16="http://schemas.microsoft.com/office/drawing/2014/main" xmlns="" id="{CB94F497-D886-45B7-AADA-1CC080B6FF02}"/>
                  </a:ext>
                </a:extLst>
              </p:cNvPr>
              <p:cNvSpPr/>
              <p:nvPr/>
            </p:nvSpPr>
            <p:spPr bwMode="auto">
              <a:xfrm>
                <a:off x="5702" y="824"/>
                <a:ext cx="5" cy="5"/>
              </a:xfrm>
              <a:prstGeom prst="ellipse">
                <a:avLst/>
              </a:pr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5" name="ís1íḓê">
                <a:extLst>
                  <a:ext uri="{FF2B5EF4-FFF2-40B4-BE49-F238E27FC236}">
                    <a16:creationId xmlns:a16="http://schemas.microsoft.com/office/drawing/2014/main" xmlns="" id="{AC186865-0AC5-4288-82F1-31D526C93690}"/>
                  </a:ext>
                </a:extLst>
              </p:cNvPr>
              <p:cNvSpPr/>
              <p:nvPr/>
            </p:nvSpPr>
            <p:spPr bwMode="auto">
              <a:xfrm>
                <a:off x="5700" y="823"/>
                <a:ext cx="8" cy="7"/>
              </a:xfrm>
              <a:custGeom>
                <a:avLst/>
                <a:gdLst>
                  <a:gd name="T0" fmla="*/ 9 w 18"/>
                  <a:gd name="T1" fmla="*/ 17 h 17"/>
                  <a:gd name="T2" fmla="*/ 3 w 18"/>
                  <a:gd name="T3" fmla="*/ 14 h 17"/>
                  <a:gd name="T4" fmla="*/ 0 w 18"/>
                  <a:gd name="T5" fmla="*/ 8 h 17"/>
                  <a:gd name="T6" fmla="*/ 9 w 18"/>
                  <a:gd name="T7" fmla="*/ 0 h 17"/>
                  <a:gd name="T8" fmla="*/ 15 w 18"/>
                  <a:gd name="T9" fmla="*/ 2 h 17"/>
                  <a:gd name="T10" fmla="*/ 18 w 18"/>
                  <a:gd name="T11" fmla="*/ 8 h 17"/>
                  <a:gd name="T12" fmla="*/ 17 w 18"/>
                  <a:gd name="T13" fmla="*/ 12 h 17"/>
                  <a:gd name="T14" fmla="*/ 15 w 18"/>
                  <a:gd name="T15" fmla="*/ 14 h 17"/>
                  <a:gd name="T16" fmla="*/ 9 w 18"/>
                  <a:gd name="T17" fmla="*/ 17 h 17"/>
                  <a:gd name="T18" fmla="*/ 9 w 18"/>
                  <a:gd name="T19" fmla="*/ 2 h 17"/>
                  <a:gd name="T20" fmla="*/ 3 w 18"/>
                  <a:gd name="T21" fmla="*/ 8 h 17"/>
                  <a:gd name="T22" fmla="*/ 9 w 18"/>
                  <a:gd name="T23" fmla="*/ 15 h 17"/>
                  <a:gd name="T24" fmla="*/ 15 w 18"/>
                  <a:gd name="T25" fmla="*/ 8 h 17"/>
                  <a:gd name="T26" fmla="*/ 9 w 18"/>
                  <a:gd name="T2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9" y="17"/>
                    </a:moveTo>
                    <a:cubicBezTo>
                      <a:pt x="7" y="17"/>
                      <a:pt x="4" y="16"/>
                      <a:pt x="3" y="14"/>
                    </a:cubicBezTo>
                    <a:cubicBezTo>
                      <a:pt x="1" y="13"/>
                      <a:pt x="0" y="11"/>
                      <a:pt x="0" y="8"/>
                    </a:cubicBezTo>
                    <a:cubicBezTo>
                      <a:pt x="0" y="3"/>
                      <a:pt x="4" y="0"/>
                      <a:pt x="9" y="0"/>
                    </a:cubicBezTo>
                    <a:cubicBezTo>
                      <a:pt x="11" y="0"/>
                      <a:pt x="13" y="0"/>
                      <a:pt x="15" y="2"/>
                    </a:cubicBezTo>
                    <a:cubicBezTo>
                      <a:pt x="17" y="4"/>
                      <a:pt x="18" y="6"/>
                      <a:pt x="18" y="8"/>
                    </a:cubicBezTo>
                    <a:cubicBezTo>
                      <a:pt x="18" y="10"/>
                      <a:pt x="17" y="11"/>
                      <a:pt x="17" y="12"/>
                    </a:cubicBezTo>
                    <a:cubicBezTo>
                      <a:pt x="16" y="13"/>
                      <a:pt x="16" y="14"/>
                      <a:pt x="15" y="14"/>
                    </a:cubicBezTo>
                    <a:cubicBezTo>
                      <a:pt x="14" y="16"/>
                      <a:pt x="11" y="17"/>
                      <a:pt x="9" y="17"/>
                    </a:cubicBezTo>
                    <a:moveTo>
                      <a:pt x="9" y="2"/>
                    </a:moveTo>
                    <a:cubicBezTo>
                      <a:pt x="5" y="2"/>
                      <a:pt x="3" y="5"/>
                      <a:pt x="3" y="8"/>
                    </a:cubicBezTo>
                    <a:cubicBezTo>
                      <a:pt x="3" y="12"/>
                      <a:pt x="5" y="15"/>
                      <a:pt x="9" y="15"/>
                    </a:cubicBezTo>
                    <a:cubicBezTo>
                      <a:pt x="12" y="15"/>
                      <a:pt x="15" y="12"/>
                      <a:pt x="15" y="8"/>
                    </a:cubicBezTo>
                    <a:cubicBezTo>
                      <a:pt x="15" y="5"/>
                      <a:pt x="12" y="2"/>
                      <a:pt x="9" y="2"/>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6" name="íšḷïḍè">
                <a:extLst>
                  <a:ext uri="{FF2B5EF4-FFF2-40B4-BE49-F238E27FC236}">
                    <a16:creationId xmlns:a16="http://schemas.microsoft.com/office/drawing/2014/main" xmlns="" id="{B4B0D2A3-964F-4D1A-9DFF-453E9ECBE52F}"/>
                  </a:ext>
                </a:extLst>
              </p:cNvPr>
              <p:cNvSpPr/>
              <p:nvPr/>
            </p:nvSpPr>
            <p:spPr bwMode="auto">
              <a:xfrm>
                <a:off x="5702" y="833"/>
                <a:ext cx="5" cy="6"/>
              </a:xfrm>
              <a:custGeom>
                <a:avLst/>
                <a:gdLst>
                  <a:gd name="T0" fmla="*/ 6 w 12"/>
                  <a:gd name="T1" fmla="*/ 13 h 13"/>
                  <a:gd name="T2" fmla="*/ 0 w 12"/>
                  <a:gd name="T3" fmla="*/ 6 h 13"/>
                  <a:gd name="T4" fmla="*/ 6 w 12"/>
                  <a:gd name="T5" fmla="*/ 0 h 13"/>
                  <a:gd name="T6" fmla="*/ 6 w 12"/>
                  <a:gd name="T7" fmla="*/ 0 h 13"/>
                  <a:gd name="T8" fmla="*/ 12 w 12"/>
                  <a:gd name="T9" fmla="*/ 6 h 13"/>
                  <a:gd name="T10" fmla="*/ 6 w 12"/>
                  <a:gd name="T11" fmla="*/ 13 h 13"/>
                </a:gdLst>
                <a:ahLst/>
                <a:cxnLst>
                  <a:cxn ang="0">
                    <a:pos x="T0" y="T1"/>
                  </a:cxn>
                  <a:cxn ang="0">
                    <a:pos x="T2" y="T3"/>
                  </a:cxn>
                  <a:cxn ang="0">
                    <a:pos x="T4" y="T5"/>
                  </a:cxn>
                  <a:cxn ang="0">
                    <a:pos x="T6" y="T7"/>
                  </a:cxn>
                  <a:cxn ang="0">
                    <a:pos x="T8" y="T9"/>
                  </a:cxn>
                  <a:cxn ang="0">
                    <a:pos x="T10" y="T11"/>
                  </a:cxn>
                </a:cxnLst>
                <a:rect l="0" t="0" r="r" b="b"/>
                <a:pathLst>
                  <a:path w="12" h="13">
                    <a:moveTo>
                      <a:pt x="6" y="13"/>
                    </a:moveTo>
                    <a:cubicBezTo>
                      <a:pt x="2" y="13"/>
                      <a:pt x="0" y="10"/>
                      <a:pt x="0" y="6"/>
                    </a:cubicBezTo>
                    <a:cubicBezTo>
                      <a:pt x="0" y="3"/>
                      <a:pt x="2" y="0"/>
                      <a:pt x="6" y="0"/>
                    </a:cubicBezTo>
                    <a:cubicBezTo>
                      <a:pt x="6" y="0"/>
                      <a:pt x="6" y="0"/>
                      <a:pt x="6" y="0"/>
                    </a:cubicBezTo>
                    <a:cubicBezTo>
                      <a:pt x="9" y="0"/>
                      <a:pt x="12" y="3"/>
                      <a:pt x="12" y="6"/>
                    </a:cubicBezTo>
                    <a:cubicBezTo>
                      <a:pt x="12" y="10"/>
                      <a:pt x="9" y="13"/>
                      <a:pt x="6" y="13"/>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7" name="iṡļîḋê">
                <a:extLst>
                  <a:ext uri="{FF2B5EF4-FFF2-40B4-BE49-F238E27FC236}">
                    <a16:creationId xmlns:a16="http://schemas.microsoft.com/office/drawing/2014/main" xmlns="" id="{F90BDB4A-A8D5-4355-BAD5-C2BE05B21544}"/>
                  </a:ext>
                </a:extLst>
              </p:cNvPr>
              <p:cNvSpPr/>
              <p:nvPr/>
            </p:nvSpPr>
            <p:spPr bwMode="auto">
              <a:xfrm>
                <a:off x="5700" y="832"/>
                <a:ext cx="8" cy="7"/>
              </a:xfrm>
              <a:custGeom>
                <a:avLst/>
                <a:gdLst>
                  <a:gd name="T0" fmla="*/ 9 w 18"/>
                  <a:gd name="T1" fmla="*/ 17 h 17"/>
                  <a:gd name="T2" fmla="*/ 3 w 18"/>
                  <a:gd name="T3" fmla="*/ 15 h 17"/>
                  <a:gd name="T4" fmla="*/ 0 w 18"/>
                  <a:gd name="T5" fmla="*/ 8 h 17"/>
                  <a:gd name="T6" fmla="*/ 9 w 18"/>
                  <a:gd name="T7" fmla="*/ 0 h 17"/>
                  <a:gd name="T8" fmla="*/ 9 w 18"/>
                  <a:gd name="T9" fmla="*/ 0 h 17"/>
                  <a:gd name="T10" fmla="*/ 15 w 18"/>
                  <a:gd name="T11" fmla="*/ 2 h 17"/>
                  <a:gd name="T12" fmla="*/ 17 w 18"/>
                  <a:gd name="T13" fmla="*/ 7 h 17"/>
                  <a:gd name="T14" fmla="*/ 18 w 18"/>
                  <a:gd name="T15" fmla="*/ 8 h 17"/>
                  <a:gd name="T16" fmla="*/ 18 w 18"/>
                  <a:gd name="T17" fmla="*/ 10 h 17"/>
                  <a:gd name="T18" fmla="*/ 9 w 18"/>
                  <a:gd name="T19" fmla="*/ 17 h 17"/>
                  <a:gd name="T20" fmla="*/ 9 w 18"/>
                  <a:gd name="T21" fmla="*/ 2 h 17"/>
                  <a:gd name="T22" fmla="*/ 3 w 18"/>
                  <a:gd name="T23" fmla="*/ 8 h 17"/>
                  <a:gd name="T24" fmla="*/ 9 w 18"/>
                  <a:gd name="T25" fmla="*/ 15 h 17"/>
                  <a:gd name="T26" fmla="*/ 15 w 18"/>
                  <a:gd name="T27" fmla="*/ 8 h 17"/>
                  <a:gd name="T28" fmla="*/ 9 w 18"/>
                  <a:gd name="T29" fmla="*/ 2 h 17"/>
                  <a:gd name="T30" fmla="*/ 9 w 18"/>
                  <a:gd name="T3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7">
                    <a:moveTo>
                      <a:pt x="9" y="17"/>
                    </a:moveTo>
                    <a:cubicBezTo>
                      <a:pt x="7" y="17"/>
                      <a:pt x="4" y="16"/>
                      <a:pt x="3" y="15"/>
                    </a:cubicBezTo>
                    <a:cubicBezTo>
                      <a:pt x="1" y="13"/>
                      <a:pt x="0" y="11"/>
                      <a:pt x="0" y="8"/>
                    </a:cubicBezTo>
                    <a:cubicBezTo>
                      <a:pt x="0" y="4"/>
                      <a:pt x="4" y="0"/>
                      <a:pt x="9" y="0"/>
                    </a:cubicBezTo>
                    <a:cubicBezTo>
                      <a:pt x="9" y="0"/>
                      <a:pt x="9" y="0"/>
                      <a:pt x="9" y="0"/>
                    </a:cubicBezTo>
                    <a:cubicBezTo>
                      <a:pt x="11" y="0"/>
                      <a:pt x="13" y="1"/>
                      <a:pt x="15" y="2"/>
                    </a:cubicBezTo>
                    <a:cubicBezTo>
                      <a:pt x="16" y="4"/>
                      <a:pt x="17" y="5"/>
                      <a:pt x="17" y="7"/>
                    </a:cubicBezTo>
                    <a:cubicBezTo>
                      <a:pt x="18" y="8"/>
                      <a:pt x="18" y="8"/>
                      <a:pt x="18" y="8"/>
                    </a:cubicBezTo>
                    <a:cubicBezTo>
                      <a:pt x="18" y="9"/>
                      <a:pt x="18" y="9"/>
                      <a:pt x="18" y="10"/>
                    </a:cubicBezTo>
                    <a:cubicBezTo>
                      <a:pt x="17" y="14"/>
                      <a:pt x="13" y="17"/>
                      <a:pt x="9" y="17"/>
                    </a:cubicBezTo>
                    <a:moveTo>
                      <a:pt x="9" y="2"/>
                    </a:moveTo>
                    <a:cubicBezTo>
                      <a:pt x="5" y="2"/>
                      <a:pt x="3" y="5"/>
                      <a:pt x="3" y="8"/>
                    </a:cubicBezTo>
                    <a:cubicBezTo>
                      <a:pt x="3" y="12"/>
                      <a:pt x="5" y="15"/>
                      <a:pt x="9" y="15"/>
                    </a:cubicBezTo>
                    <a:cubicBezTo>
                      <a:pt x="12" y="15"/>
                      <a:pt x="15" y="12"/>
                      <a:pt x="15" y="8"/>
                    </a:cubicBezTo>
                    <a:cubicBezTo>
                      <a:pt x="15" y="5"/>
                      <a:pt x="12" y="2"/>
                      <a:pt x="9" y="2"/>
                    </a:cubicBezTo>
                    <a:cubicBezTo>
                      <a:pt x="9" y="2"/>
                      <a:pt x="9" y="2"/>
                      <a:pt x="9" y="2"/>
                    </a:cubicBezTo>
                  </a:path>
                </a:pathLst>
              </a:custGeom>
              <a:solidFill>
                <a:srgbClr val="BEBC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8" name="íṡḷíḓé">
                <a:extLst>
                  <a:ext uri="{FF2B5EF4-FFF2-40B4-BE49-F238E27FC236}">
                    <a16:creationId xmlns:a16="http://schemas.microsoft.com/office/drawing/2014/main" xmlns="" id="{BD7DCEF0-7FA8-4720-9157-93EBB25FD10D}"/>
                  </a:ext>
                </a:extLst>
              </p:cNvPr>
              <p:cNvSpPr/>
              <p:nvPr/>
            </p:nvSpPr>
            <p:spPr bwMode="auto">
              <a:xfrm>
                <a:off x="5875" y="725"/>
                <a:ext cx="101" cy="88"/>
              </a:xfrm>
              <a:custGeom>
                <a:avLst/>
                <a:gdLst>
                  <a:gd name="T0" fmla="*/ 31 w 101"/>
                  <a:gd name="T1" fmla="*/ 87 h 88"/>
                  <a:gd name="T2" fmla="*/ 10 w 101"/>
                  <a:gd name="T3" fmla="*/ 88 h 88"/>
                  <a:gd name="T4" fmla="*/ 0 w 101"/>
                  <a:gd name="T5" fmla="*/ 71 h 88"/>
                  <a:gd name="T6" fmla="*/ 10 w 101"/>
                  <a:gd name="T7" fmla="*/ 53 h 88"/>
                  <a:gd name="T8" fmla="*/ 30 w 101"/>
                  <a:gd name="T9" fmla="*/ 53 h 88"/>
                  <a:gd name="T10" fmla="*/ 40 w 101"/>
                  <a:gd name="T11" fmla="*/ 70 h 88"/>
                  <a:gd name="T12" fmla="*/ 31 w 101"/>
                  <a:gd name="T13" fmla="*/ 87 h 88"/>
                  <a:gd name="T14" fmla="*/ 31 w 101"/>
                  <a:gd name="T15" fmla="*/ 87 h 88"/>
                  <a:gd name="T16" fmla="*/ 60 w 101"/>
                  <a:gd name="T17" fmla="*/ 69 h 88"/>
                  <a:gd name="T18" fmla="*/ 40 w 101"/>
                  <a:gd name="T19" fmla="*/ 70 h 88"/>
                  <a:gd name="T20" fmla="*/ 30 w 101"/>
                  <a:gd name="T21" fmla="*/ 53 h 88"/>
                  <a:gd name="T22" fmla="*/ 39 w 101"/>
                  <a:gd name="T23" fmla="*/ 35 h 88"/>
                  <a:gd name="T24" fmla="*/ 60 w 101"/>
                  <a:gd name="T25" fmla="*/ 35 h 88"/>
                  <a:gd name="T26" fmla="*/ 70 w 101"/>
                  <a:gd name="T27" fmla="*/ 52 h 88"/>
                  <a:gd name="T28" fmla="*/ 60 w 101"/>
                  <a:gd name="T29" fmla="*/ 69 h 88"/>
                  <a:gd name="T30" fmla="*/ 60 w 101"/>
                  <a:gd name="T31" fmla="*/ 69 h 88"/>
                  <a:gd name="T32" fmla="*/ 30 w 101"/>
                  <a:gd name="T33" fmla="*/ 53 h 88"/>
                  <a:gd name="T34" fmla="*/ 10 w 101"/>
                  <a:gd name="T35" fmla="*/ 53 h 88"/>
                  <a:gd name="T36" fmla="*/ 0 w 101"/>
                  <a:gd name="T37" fmla="*/ 36 h 88"/>
                  <a:gd name="T38" fmla="*/ 10 w 101"/>
                  <a:gd name="T39" fmla="*/ 19 h 88"/>
                  <a:gd name="T40" fmla="*/ 29 w 101"/>
                  <a:gd name="T41" fmla="*/ 18 h 88"/>
                  <a:gd name="T42" fmla="*/ 40 w 101"/>
                  <a:gd name="T43" fmla="*/ 35 h 88"/>
                  <a:gd name="T44" fmla="*/ 30 w 101"/>
                  <a:gd name="T45" fmla="*/ 53 h 88"/>
                  <a:gd name="T46" fmla="*/ 30 w 101"/>
                  <a:gd name="T47" fmla="*/ 53 h 88"/>
                  <a:gd name="T48" fmla="*/ 60 w 101"/>
                  <a:gd name="T49" fmla="*/ 35 h 88"/>
                  <a:gd name="T50" fmla="*/ 40 w 101"/>
                  <a:gd name="T51" fmla="*/ 35 h 88"/>
                  <a:gd name="T52" fmla="*/ 29 w 101"/>
                  <a:gd name="T53" fmla="*/ 18 h 88"/>
                  <a:gd name="T54" fmla="*/ 39 w 101"/>
                  <a:gd name="T55" fmla="*/ 1 h 88"/>
                  <a:gd name="T56" fmla="*/ 59 w 101"/>
                  <a:gd name="T57" fmla="*/ 0 h 88"/>
                  <a:gd name="T58" fmla="*/ 69 w 101"/>
                  <a:gd name="T59" fmla="*/ 17 h 88"/>
                  <a:gd name="T60" fmla="*/ 60 w 101"/>
                  <a:gd name="T61" fmla="*/ 35 h 88"/>
                  <a:gd name="T62" fmla="*/ 60 w 101"/>
                  <a:gd name="T63" fmla="*/ 35 h 88"/>
                  <a:gd name="T64" fmla="*/ 90 w 101"/>
                  <a:gd name="T65" fmla="*/ 52 h 88"/>
                  <a:gd name="T66" fmla="*/ 70 w 101"/>
                  <a:gd name="T67" fmla="*/ 52 h 88"/>
                  <a:gd name="T68" fmla="*/ 60 w 101"/>
                  <a:gd name="T69" fmla="*/ 35 h 88"/>
                  <a:gd name="T70" fmla="*/ 69 w 101"/>
                  <a:gd name="T71" fmla="*/ 18 h 88"/>
                  <a:gd name="T72" fmla="*/ 90 w 101"/>
                  <a:gd name="T73" fmla="*/ 17 h 88"/>
                  <a:gd name="T74" fmla="*/ 100 w 101"/>
                  <a:gd name="T75" fmla="*/ 34 h 88"/>
                  <a:gd name="T76" fmla="*/ 90 w 101"/>
                  <a:gd name="T77" fmla="*/ 52 h 88"/>
                  <a:gd name="T78" fmla="*/ 90 w 101"/>
                  <a:gd name="T79" fmla="*/ 52 h 88"/>
                  <a:gd name="T80" fmla="*/ 91 w 101"/>
                  <a:gd name="T81" fmla="*/ 86 h 88"/>
                  <a:gd name="T82" fmla="*/ 71 w 101"/>
                  <a:gd name="T83" fmla="*/ 86 h 88"/>
                  <a:gd name="T84" fmla="*/ 61 w 101"/>
                  <a:gd name="T85" fmla="*/ 69 h 88"/>
                  <a:gd name="T86" fmla="*/ 70 w 101"/>
                  <a:gd name="T87" fmla="*/ 52 h 88"/>
                  <a:gd name="T88" fmla="*/ 90 w 101"/>
                  <a:gd name="T89" fmla="*/ 51 h 88"/>
                  <a:gd name="T90" fmla="*/ 101 w 101"/>
                  <a:gd name="T91" fmla="*/ 68 h 88"/>
                  <a:gd name="T92" fmla="*/ 91 w 101"/>
                  <a:gd name="T93" fmla="*/ 86 h 88"/>
                  <a:gd name="T94" fmla="*/ 91 w 101"/>
                  <a:gd name="T95" fmla="*/ 86 h 88"/>
                  <a:gd name="T96" fmla="*/ 12 w 101"/>
                  <a:gd name="T97" fmla="*/ 24 h 88"/>
                  <a:gd name="T98" fmla="*/ 26 w 101"/>
                  <a:gd name="T99" fmla="*/ 24 h 88"/>
                  <a:gd name="T100" fmla="*/ 37 w 101"/>
                  <a:gd name="T101" fmla="*/ 52 h 88"/>
                  <a:gd name="T102" fmla="*/ 44 w 101"/>
                  <a:gd name="T103" fmla="*/ 64 h 88"/>
                  <a:gd name="T104" fmla="*/ 6 w 101"/>
                  <a:gd name="T105" fmla="*/ 36 h 88"/>
                  <a:gd name="T106" fmla="*/ 13 w 101"/>
                  <a:gd name="T107" fmla="*/ 48 h 88"/>
                  <a:gd name="T108" fmla="*/ 42 w 101"/>
                  <a:gd name="T109" fmla="*/ 6 h 88"/>
                  <a:gd name="T110" fmla="*/ 56 w 101"/>
                  <a:gd name="T111" fmla="*/ 6 h 88"/>
                  <a:gd name="T112" fmla="*/ 72 w 101"/>
                  <a:gd name="T113" fmla="*/ 23 h 88"/>
                  <a:gd name="T114" fmla="*/ 87 w 101"/>
                  <a:gd name="T115" fmla="*/ 23 h 88"/>
                  <a:gd name="T116" fmla="*/ 43 w 101"/>
                  <a:gd name="T117" fmla="*/ 29 h 88"/>
                  <a:gd name="T118" fmla="*/ 57 w 101"/>
                  <a:gd name="T119" fmla="*/ 29 h 88"/>
                  <a:gd name="T120" fmla="*/ 73 w 101"/>
                  <a:gd name="T121" fmla="*/ 57 h 88"/>
                  <a:gd name="T122" fmla="*/ 87 w 101"/>
                  <a:gd name="T123" fmla="*/ 5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88">
                    <a:moveTo>
                      <a:pt x="31" y="87"/>
                    </a:moveTo>
                    <a:lnTo>
                      <a:pt x="10" y="88"/>
                    </a:lnTo>
                    <a:lnTo>
                      <a:pt x="0" y="71"/>
                    </a:lnTo>
                    <a:lnTo>
                      <a:pt x="10" y="53"/>
                    </a:lnTo>
                    <a:lnTo>
                      <a:pt x="30" y="53"/>
                    </a:lnTo>
                    <a:lnTo>
                      <a:pt x="40" y="70"/>
                    </a:lnTo>
                    <a:lnTo>
                      <a:pt x="31" y="87"/>
                    </a:lnTo>
                    <a:lnTo>
                      <a:pt x="31" y="87"/>
                    </a:lnTo>
                    <a:moveTo>
                      <a:pt x="60" y="69"/>
                    </a:moveTo>
                    <a:lnTo>
                      <a:pt x="40" y="70"/>
                    </a:lnTo>
                    <a:lnTo>
                      <a:pt x="30" y="53"/>
                    </a:lnTo>
                    <a:lnTo>
                      <a:pt x="39" y="35"/>
                    </a:lnTo>
                    <a:lnTo>
                      <a:pt x="60" y="35"/>
                    </a:lnTo>
                    <a:lnTo>
                      <a:pt x="70" y="52"/>
                    </a:lnTo>
                    <a:lnTo>
                      <a:pt x="60" y="69"/>
                    </a:lnTo>
                    <a:lnTo>
                      <a:pt x="60" y="69"/>
                    </a:lnTo>
                    <a:moveTo>
                      <a:pt x="30" y="53"/>
                    </a:moveTo>
                    <a:lnTo>
                      <a:pt x="10" y="53"/>
                    </a:lnTo>
                    <a:lnTo>
                      <a:pt x="0" y="36"/>
                    </a:lnTo>
                    <a:lnTo>
                      <a:pt x="10" y="19"/>
                    </a:lnTo>
                    <a:lnTo>
                      <a:pt x="29" y="18"/>
                    </a:lnTo>
                    <a:lnTo>
                      <a:pt x="40" y="35"/>
                    </a:lnTo>
                    <a:lnTo>
                      <a:pt x="30" y="53"/>
                    </a:lnTo>
                    <a:lnTo>
                      <a:pt x="30" y="53"/>
                    </a:lnTo>
                    <a:moveTo>
                      <a:pt x="60" y="35"/>
                    </a:moveTo>
                    <a:lnTo>
                      <a:pt x="40" y="35"/>
                    </a:lnTo>
                    <a:lnTo>
                      <a:pt x="29" y="18"/>
                    </a:lnTo>
                    <a:lnTo>
                      <a:pt x="39" y="1"/>
                    </a:lnTo>
                    <a:lnTo>
                      <a:pt x="59" y="0"/>
                    </a:lnTo>
                    <a:lnTo>
                      <a:pt x="69" y="17"/>
                    </a:lnTo>
                    <a:lnTo>
                      <a:pt x="60" y="35"/>
                    </a:lnTo>
                    <a:lnTo>
                      <a:pt x="60" y="35"/>
                    </a:lnTo>
                    <a:moveTo>
                      <a:pt x="90" y="52"/>
                    </a:moveTo>
                    <a:lnTo>
                      <a:pt x="70" y="52"/>
                    </a:lnTo>
                    <a:lnTo>
                      <a:pt x="60" y="35"/>
                    </a:lnTo>
                    <a:lnTo>
                      <a:pt x="69" y="18"/>
                    </a:lnTo>
                    <a:lnTo>
                      <a:pt x="90" y="17"/>
                    </a:lnTo>
                    <a:lnTo>
                      <a:pt x="100" y="34"/>
                    </a:lnTo>
                    <a:lnTo>
                      <a:pt x="90" y="52"/>
                    </a:lnTo>
                    <a:lnTo>
                      <a:pt x="90" y="52"/>
                    </a:lnTo>
                    <a:moveTo>
                      <a:pt x="91" y="86"/>
                    </a:moveTo>
                    <a:lnTo>
                      <a:pt x="71" y="86"/>
                    </a:lnTo>
                    <a:lnTo>
                      <a:pt x="61" y="69"/>
                    </a:lnTo>
                    <a:lnTo>
                      <a:pt x="70" y="52"/>
                    </a:lnTo>
                    <a:lnTo>
                      <a:pt x="90" y="51"/>
                    </a:lnTo>
                    <a:lnTo>
                      <a:pt x="101" y="68"/>
                    </a:lnTo>
                    <a:lnTo>
                      <a:pt x="91" y="86"/>
                    </a:lnTo>
                    <a:lnTo>
                      <a:pt x="91" y="86"/>
                    </a:lnTo>
                    <a:moveTo>
                      <a:pt x="12" y="24"/>
                    </a:moveTo>
                    <a:lnTo>
                      <a:pt x="26" y="24"/>
                    </a:lnTo>
                    <a:moveTo>
                      <a:pt x="37" y="52"/>
                    </a:moveTo>
                    <a:lnTo>
                      <a:pt x="44" y="64"/>
                    </a:lnTo>
                    <a:moveTo>
                      <a:pt x="6" y="36"/>
                    </a:moveTo>
                    <a:lnTo>
                      <a:pt x="13" y="48"/>
                    </a:lnTo>
                    <a:moveTo>
                      <a:pt x="42" y="6"/>
                    </a:moveTo>
                    <a:lnTo>
                      <a:pt x="56" y="6"/>
                    </a:lnTo>
                    <a:moveTo>
                      <a:pt x="72" y="23"/>
                    </a:moveTo>
                    <a:lnTo>
                      <a:pt x="87" y="23"/>
                    </a:lnTo>
                    <a:moveTo>
                      <a:pt x="43" y="29"/>
                    </a:moveTo>
                    <a:lnTo>
                      <a:pt x="57" y="29"/>
                    </a:lnTo>
                    <a:moveTo>
                      <a:pt x="73" y="57"/>
                    </a:moveTo>
                    <a:lnTo>
                      <a:pt x="87" y="57"/>
                    </a:lnTo>
                  </a:path>
                </a:pathLst>
              </a:custGeom>
              <a:noFill/>
              <a:ln w="4763" cap="flat">
                <a:solidFill>
                  <a:srgbClr val="CDC5CF"/>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969" name="íSľiďê">
                <a:extLst>
                  <a:ext uri="{FF2B5EF4-FFF2-40B4-BE49-F238E27FC236}">
                    <a16:creationId xmlns:a16="http://schemas.microsoft.com/office/drawing/2014/main" xmlns="" id="{971FAEB5-24FA-4780-9119-B97E0CC208BB}"/>
                  </a:ext>
                </a:extLst>
              </p:cNvPr>
              <p:cNvSpPr/>
              <p:nvPr/>
            </p:nvSpPr>
            <p:spPr bwMode="auto">
              <a:xfrm>
                <a:off x="5863" y="693"/>
                <a:ext cx="29" cy="171"/>
              </a:xfrm>
              <a:custGeom>
                <a:avLst/>
                <a:gdLst>
                  <a:gd name="T0" fmla="*/ 29 w 29"/>
                  <a:gd name="T1" fmla="*/ 171 h 171"/>
                  <a:gd name="T2" fmla="*/ 14 w 29"/>
                  <a:gd name="T3" fmla="*/ 163 h 171"/>
                  <a:gd name="T4" fmla="*/ 0 w 29"/>
                  <a:gd name="T5" fmla="*/ 171 h 171"/>
                  <a:gd name="T6" fmla="*/ 0 w 29"/>
                  <a:gd name="T7" fmla="*/ 0 h 171"/>
                  <a:gd name="T8" fmla="*/ 14 w 29"/>
                  <a:gd name="T9" fmla="*/ 0 h 171"/>
                  <a:gd name="T10" fmla="*/ 29 w 29"/>
                  <a:gd name="T11" fmla="*/ 0 h 171"/>
                  <a:gd name="T12" fmla="*/ 29 w 29"/>
                  <a:gd name="T13" fmla="*/ 171 h 171"/>
                  <a:gd name="T14" fmla="*/ 29 w 29"/>
                  <a:gd name="T15" fmla="*/ 171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71">
                    <a:moveTo>
                      <a:pt x="29" y="171"/>
                    </a:moveTo>
                    <a:lnTo>
                      <a:pt x="14" y="163"/>
                    </a:lnTo>
                    <a:lnTo>
                      <a:pt x="0" y="171"/>
                    </a:lnTo>
                    <a:lnTo>
                      <a:pt x="0" y="0"/>
                    </a:lnTo>
                    <a:lnTo>
                      <a:pt x="14" y="0"/>
                    </a:lnTo>
                    <a:lnTo>
                      <a:pt x="29" y="0"/>
                    </a:lnTo>
                    <a:lnTo>
                      <a:pt x="29" y="171"/>
                    </a:lnTo>
                    <a:lnTo>
                      <a:pt x="29" y="171"/>
                    </a:lnTo>
                    <a:close/>
                  </a:path>
                </a:pathLst>
              </a:custGeom>
              <a:solidFill>
                <a:srgbClr val="CD2B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0" name="íSľïďé">
                <a:extLst>
                  <a:ext uri="{FF2B5EF4-FFF2-40B4-BE49-F238E27FC236}">
                    <a16:creationId xmlns:a16="http://schemas.microsoft.com/office/drawing/2014/main" xmlns="" id="{4F75B611-A009-4964-8393-98656313FC7E}"/>
                  </a:ext>
                </a:extLst>
              </p:cNvPr>
              <p:cNvSpPr/>
              <p:nvPr/>
            </p:nvSpPr>
            <p:spPr bwMode="auto">
              <a:xfrm>
                <a:off x="5661" y="1172"/>
                <a:ext cx="72" cy="224"/>
              </a:xfrm>
              <a:custGeom>
                <a:avLst/>
                <a:gdLst>
                  <a:gd name="T0" fmla="*/ 140 w 163"/>
                  <a:gd name="T1" fmla="*/ 510 h 510"/>
                  <a:gd name="T2" fmla="*/ 35 w 163"/>
                  <a:gd name="T3" fmla="*/ 510 h 510"/>
                  <a:gd name="T4" fmla="*/ 46 w 163"/>
                  <a:gd name="T5" fmla="*/ 356 h 510"/>
                  <a:gd name="T6" fmla="*/ 8 w 163"/>
                  <a:gd name="T7" fmla="*/ 149 h 510"/>
                  <a:gd name="T8" fmla="*/ 79 w 163"/>
                  <a:gd name="T9" fmla="*/ 28 h 510"/>
                  <a:gd name="T10" fmla="*/ 163 w 163"/>
                  <a:gd name="T11" fmla="*/ 2 h 510"/>
                  <a:gd name="T12" fmla="*/ 140 w 163"/>
                  <a:gd name="T13" fmla="*/ 510 h 510"/>
                </a:gdLst>
                <a:ahLst/>
                <a:cxnLst>
                  <a:cxn ang="0">
                    <a:pos x="T0" y="T1"/>
                  </a:cxn>
                  <a:cxn ang="0">
                    <a:pos x="T2" y="T3"/>
                  </a:cxn>
                  <a:cxn ang="0">
                    <a:pos x="T4" y="T5"/>
                  </a:cxn>
                  <a:cxn ang="0">
                    <a:pos x="T6" y="T7"/>
                  </a:cxn>
                  <a:cxn ang="0">
                    <a:pos x="T8" y="T9"/>
                  </a:cxn>
                  <a:cxn ang="0">
                    <a:pos x="T10" y="T11"/>
                  </a:cxn>
                  <a:cxn ang="0">
                    <a:pos x="T12" y="T13"/>
                  </a:cxn>
                </a:cxnLst>
                <a:rect l="0" t="0" r="r" b="b"/>
                <a:pathLst>
                  <a:path w="163" h="510">
                    <a:moveTo>
                      <a:pt x="140" y="510"/>
                    </a:moveTo>
                    <a:cubicBezTo>
                      <a:pt x="35" y="510"/>
                      <a:pt x="35" y="510"/>
                      <a:pt x="35" y="510"/>
                    </a:cubicBezTo>
                    <a:cubicBezTo>
                      <a:pt x="46" y="356"/>
                      <a:pt x="46" y="356"/>
                      <a:pt x="46" y="356"/>
                    </a:cubicBezTo>
                    <a:cubicBezTo>
                      <a:pt x="46" y="356"/>
                      <a:pt x="0" y="183"/>
                      <a:pt x="8" y="149"/>
                    </a:cubicBezTo>
                    <a:cubicBezTo>
                      <a:pt x="13" y="128"/>
                      <a:pt x="69" y="40"/>
                      <a:pt x="79" y="28"/>
                    </a:cubicBezTo>
                    <a:cubicBezTo>
                      <a:pt x="101" y="0"/>
                      <a:pt x="163" y="2"/>
                      <a:pt x="163" y="2"/>
                    </a:cubicBezTo>
                    <a:cubicBezTo>
                      <a:pt x="140" y="510"/>
                      <a:pt x="140" y="510"/>
                      <a:pt x="140" y="510"/>
                    </a:cubicBezTo>
                  </a:path>
                </a:pathLst>
              </a:custGeom>
              <a:solidFill>
                <a:srgbClr val="FAD1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1" name="ïṩḻíḋe">
                <a:extLst>
                  <a:ext uri="{FF2B5EF4-FFF2-40B4-BE49-F238E27FC236}">
                    <a16:creationId xmlns:a16="http://schemas.microsoft.com/office/drawing/2014/main" xmlns="" id="{0619B205-632D-4A95-BD62-5E423390555B}"/>
                  </a:ext>
                </a:extLst>
              </p:cNvPr>
              <p:cNvSpPr/>
              <p:nvPr/>
            </p:nvSpPr>
            <p:spPr bwMode="auto">
              <a:xfrm>
                <a:off x="5707" y="1396"/>
                <a:ext cx="4" cy="10"/>
              </a:xfrm>
              <a:custGeom>
                <a:avLst/>
                <a:gdLst>
                  <a:gd name="T0" fmla="*/ 1 w 4"/>
                  <a:gd name="T1" fmla="*/ 10 h 10"/>
                  <a:gd name="T2" fmla="*/ 0 w 4"/>
                  <a:gd name="T3" fmla="*/ 0 h 10"/>
                  <a:gd name="T4" fmla="*/ 4 w 4"/>
                  <a:gd name="T5" fmla="*/ 0 h 10"/>
                  <a:gd name="T6" fmla="*/ 1 w 4"/>
                  <a:gd name="T7" fmla="*/ 10 h 10"/>
                </a:gdLst>
                <a:ahLst/>
                <a:cxnLst>
                  <a:cxn ang="0">
                    <a:pos x="T0" y="T1"/>
                  </a:cxn>
                  <a:cxn ang="0">
                    <a:pos x="T2" y="T3"/>
                  </a:cxn>
                  <a:cxn ang="0">
                    <a:pos x="T4" y="T5"/>
                  </a:cxn>
                  <a:cxn ang="0">
                    <a:pos x="T6" y="T7"/>
                  </a:cxn>
                </a:cxnLst>
                <a:rect l="0" t="0" r="r" b="b"/>
                <a:pathLst>
                  <a:path w="4" h="10">
                    <a:moveTo>
                      <a:pt x="1" y="10"/>
                    </a:moveTo>
                    <a:lnTo>
                      <a:pt x="0" y="0"/>
                    </a:lnTo>
                    <a:lnTo>
                      <a:pt x="4" y="0"/>
                    </a:lnTo>
                    <a:lnTo>
                      <a:pt x="1" y="10"/>
                    </a:lnTo>
                    <a:close/>
                  </a:path>
                </a:pathLst>
              </a:custGeom>
              <a:solidFill>
                <a:srgbClr val="F1E4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2" name="îṡ1íďe">
                <a:extLst>
                  <a:ext uri="{FF2B5EF4-FFF2-40B4-BE49-F238E27FC236}">
                    <a16:creationId xmlns:a16="http://schemas.microsoft.com/office/drawing/2014/main" xmlns="" id="{755149EB-18F4-4076-A524-DAAE77307B23}"/>
                  </a:ext>
                </a:extLst>
              </p:cNvPr>
              <p:cNvSpPr/>
              <p:nvPr/>
            </p:nvSpPr>
            <p:spPr bwMode="auto">
              <a:xfrm>
                <a:off x="5707" y="1396"/>
                <a:ext cx="4" cy="10"/>
              </a:xfrm>
              <a:custGeom>
                <a:avLst/>
                <a:gdLst>
                  <a:gd name="T0" fmla="*/ 1 w 4"/>
                  <a:gd name="T1" fmla="*/ 10 h 10"/>
                  <a:gd name="T2" fmla="*/ 0 w 4"/>
                  <a:gd name="T3" fmla="*/ 0 h 10"/>
                  <a:gd name="T4" fmla="*/ 4 w 4"/>
                  <a:gd name="T5" fmla="*/ 0 h 10"/>
                  <a:gd name="T6" fmla="*/ 1 w 4"/>
                  <a:gd name="T7" fmla="*/ 10 h 10"/>
                </a:gdLst>
                <a:ahLst/>
                <a:cxnLst>
                  <a:cxn ang="0">
                    <a:pos x="T0" y="T1"/>
                  </a:cxn>
                  <a:cxn ang="0">
                    <a:pos x="T2" y="T3"/>
                  </a:cxn>
                  <a:cxn ang="0">
                    <a:pos x="T4" y="T5"/>
                  </a:cxn>
                  <a:cxn ang="0">
                    <a:pos x="T6" y="T7"/>
                  </a:cxn>
                </a:cxnLst>
                <a:rect l="0" t="0" r="r" b="b"/>
                <a:pathLst>
                  <a:path w="4" h="10">
                    <a:moveTo>
                      <a:pt x="1" y="10"/>
                    </a:moveTo>
                    <a:lnTo>
                      <a:pt x="0" y="0"/>
                    </a:lnTo>
                    <a:lnTo>
                      <a:pt x="4" y="0"/>
                    </a:lnTo>
                    <a:lnTo>
                      <a:pt x="1"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3" name="íṡļíďê">
                <a:extLst>
                  <a:ext uri="{FF2B5EF4-FFF2-40B4-BE49-F238E27FC236}">
                    <a16:creationId xmlns:a16="http://schemas.microsoft.com/office/drawing/2014/main" xmlns="" id="{44152087-01DF-4BFE-9B0B-F118984E4E04}"/>
                  </a:ext>
                </a:extLst>
              </p:cNvPr>
              <p:cNvSpPr/>
              <p:nvPr/>
            </p:nvSpPr>
            <p:spPr bwMode="auto">
              <a:xfrm>
                <a:off x="5691" y="1175"/>
                <a:ext cx="24" cy="221"/>
              </a:xfrm>
              <a:custGeom>
                <a:avLst/>
                <a:gdLst>
                  <a:gd name="T0" fmla="*/ 46 w 54"/>
                  <a:gd name="T1" fmla="*/ 504 h 504"/>
                  <a:gd name="T2" fmla="*/ 37 w 54"/>
                  <a:gd name="T3" fmla="*/ 504 h 504"/>
                  <a:gd name="T4" fmla="*/ 37 w 54"/>
                  <a:gd name="T5" fmla="*/ 502 h 504"/>
                  <a:gd name="T6" fmla="*/ 47 w 54"/>
                  <a:gd name="T7" fmla="*/ 503 h 504"/>
                  <a:gd name="T8" fmla="*/ 46 w 54"/>
                  <a:gd name="T9" fmla="*/ 504 h 504"/>
                  <a:gd name="T10" fmla="*/ 0 w 54"/>
                  <a:gd name="T11" fmla="*/ 194 h 504"/>
                  <a:gd name="T12" fmla="*/ 35 w 54"/>
                  <a:gd name="T13" fmla="*/ 171 h 504"/>
                  <a:gd name="T14" fmla="*/ 28 w 54"/>
                  <a:gd name="T15" fmla="*/ 148 h 504"/>
                  <a:gd name="T16" fmla="*/ 11 w 54"/>
                  <a:gd name="T17" fmla="*/ 138 h 504"/>
                  <a:gd name="T18" fmla="*/ 28 w 54"/>
                  <a:gd name="T19" fmla="*/ 135 h 504"/>
                  <a:gd name="T20" fmla="*/ 46 w 54"/>
                  <a:gd name="T21" fmla="*/ 48 h 504"/>
                  <a:gd name="T22" fmla="*/ 42 w 54"/>
                  <a:gd name="T23" fmla="*/ 3 h 504"/>
                  <a:gd name="T24" fmla="*/ 54 w 54"/>
                  <a:gd name="T25" fmla="*/ 0 h 504"/>
                  <a:gd name="T26" fmla="*/ 54 w 54"/>
                  <a:gd name="T27" fmla="*/ 65 h 504"/>
                  <a:gd name="T28" fmla="*/ 53 w 54"/>
                  <a:gd name="T29" fmla="*/ 77 h 504"/>
                  <a:gd name="T30" fmla="*/ 44 w 54"/>
                  <a:gd name="T31" fmla="*/ 185 h 504"/>
                  <a:gd name="T32" fmla="*/ 26 w 54"/>
                  <a:gd name="T33" fmla="*/ 191 h 504"/>
                  <a:gd name="T34" fmla="*/ 0 w 54"/>
                  <a:gd name="T35" fmla="*/ 19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04">
                    <a:moveTo>
                      <a:pt x="46" y="504"/>
                    </a:moveTo>
                    <a:cubicBezTo>
                      <a:pt x="37" y="504"/>
                      <a:pt x="37" y="504"/>
                      <a:pt x="37" y="504"/>
                    </a:cubicBezTo>
                    <a:cubicBezTo>
                      <a:pt x="37" y="502"/>
                      <a:pt x="37" y="502"/>
                      <a:pt x="37" y="502"/>
                    </a:cubicBezTo>
                    <a:cubicBezTo>
                      <a:pt x="47" y="503"/>
                      <a:pt x="47" y="503"/>
                      <a:pt x="47" y="503"/>
                    </a:cubicBezTo>
                    <a:cubicBezTo>
                      <a:pt x="46" y="504"/>
                      <a:pt x="46" y="504"/>
                      <a:pt x="46" y="504"/>
                    </a:cubicBezTo>
                    <a:moveTo>
                      <a:pt x="0" y="194"/>
                    </a:moveTo>
                    <a:cubicBezTo>
                      <a:pt x="35" y="171"/>
                      <a:pt x="35" y="171"/>
                      <a:pt x="35" y="171"/>
                    </a:cubicBezTo>
                    <a:cubicBezTo>
                      <a:pt x="28" y="148"/>
                      <a:pt x="28" y="148"/>
                      <a:pt x="28" y="148"/>
                    </a:cubicBezTo>
                    <a:cubicBezTo>
                      <a:pt x="11" y="138"/>
                      <a:pt x="11" y="138"/>
                      <a:pt x="11" y="138"/>
                    </a:cubicBezTo>
                    <a:cubicBezTo>
                      <a:pt x="28" y="135"/>
                      <a:pt x="28" y="135"/>
                      <a:pt x="28" y="135"/>
                    </a:cubicBezTo>
                    <a:cubicBezTo>
                      <a:pt x="46" y="48"/>
                      <a:pt x="46" y="48"/>
                      <a:pt x="46" y="48"/>
                    </a:cubicBezTo>
                    <a:cubicBezTo>
                      <a:pt x="42" y="3"/>
                      <a:pt x="42" y="3"/>
                      <a:pt x="42" y="3"/>
                    </a:cubicBezTo>
                    <a:cubicBezTo>
                      <a:pt x="54" y="0"/>
                      <a:pt x="54" y="0"/>
                      <a:pt x="54" y="0"/>
                    </a:cubicBezTo>
                    <a:cubicBezTo>
                      <a:pt x="54" y="65"/>
                      <a:pt x="54" y="65"/>
                      <a:pt x="54" y="65"/>
                    </a:cubicBezTo>
                    <a:cubicBezTo>
                      <a:pt x="53" y="72"/>
                      <a:pt x="53" y="77"/>
                      <a:pt x="53" y="77"/>
                    </a:cubicBezTo>
                    <a:cubicBezTo>
                      <a:pt x="44" y="185"/>
                      <a:pt x="44" y="185"/>
                      <a:pt x="44" y="185"/>
                    </a:cubicBezTo>
                    <a:cubicBezTo>
                      <a:pt x="26" y="191"/>
                      <a:pt x="26" y="191"/>
                      <a:pt x="26" y="191"/>
                    </a:cubicBezTo>
                    <a:cubicBezTo>
                      <a:pt x="0" y="194"/>
                      <a:pt x="0" y="194"/>
                      <a:pt x="0" y="194"/>
                    </a:cubicBezTo>
                  </a:path>
                </a:pathLst>
              </a:custGeom>
              <a:solidFill>
                <a:srgbClr val="EEB6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4" name="íşlîdê">
                <a:extLst>
                  <a:ext uri="{FF2B5EF4-FFF2-40B4-BE49-F238E27FC236}">
                    <a16:creationId xmlns:a16="http://schemas.microsoft.com/office/drawing/2014/main" xmlns="" id="{50233D1B-EE3B-46F2-87CE-B59B0CDB6F6B}"/>
                  </a:ext>
                </a:extLst>
              </p:cNvPr>
              <p:cNvSpPr/>
              <p:nvPr/>
            </p:nvSpPr>
            <p:spPr bwMode="auto">
              <a:xfrm>
                <a:off x="5715" y="1043"/>
                <a:ext cx="259" cy="343"/>
              </a:xfrm>
              <a:custGeom>
                <a:avLst/>
                <a:gdLst>
                  <a:gd name="T0" fmla="*/ 553 w 590"/>
                  <a:gd name="T1" fmla="*/ 0 h 783"/>
                  <a:gd name="T2" fmla="*/ 38 w 590"/>
                  <a:gd name="T3" fmla="*/ 0 h 783"/>
                  <a:gd name="T4" fmla="*/ 0 w 590"/>
                  <a:gd name="T5" fmla="*/ 37 h 783"/>
                  <a:gd name="T6" fmla="*/ 0 w 590"/>
                  <a:gd name="T7" fmla="*/ 745 h 783"/>
                  <a:gd name="T8" fmla="*/ 38 w 590"/>
                  <a:gd name="T9" fmla="*/ 783 h 783"/>
                  <a:gd name="T10" fmla="*/ 553 w 590"/>
                  <a:gd name="T11" fmla="*/ 783 h 783"/>
                  <a:gd name="T12" fmla="*/ 590 w 590"/>
                  <a:gd name="T13" fmla="*/ 745 h 783"/>
                  <a:gd name="T14" fmla="*/ 590 w 590"/>
                  <a:gd name="T15" fmla="*/ 37 h 783"/>
                  <a:gd name="T16" fmla="*/ 553 w 590"/>
                  <a:gd name="T17"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0" h="783">
                    <a:moveTo>
                      <a:pt x="553" y="0"/>
                    </a:moveTo>
                    <a:cubicBezTo>
                      <a:pt x="38" y="0"/>
                      <a:pt x="38" y="0"/>
                      <a:pt x="38" y="0"/>
                    </a:cubicBezTo>
                    <a:cubicBezTo>
                      <a:pt x="17" y="0"/>
                      <a:pt x="0" y="17"/>
                      <a:pt x="0" y="37"/>
                    </a:cubicBezTo>
                    <a:cubicBezTo>
                      <a:pt x="0" y="745"/>
                      <a:pt x="0" y="745"/>
                      <a:pt x="0" y="745"/>
                    </a:cubicBezTo>
                    <a:cubicBezTo>
                      <a:pt x="0" y="766"/>
                      <a:pt x="17" y="783"/>
                      <a:pt x="38" y="783"/>
                    </a:cubicBezTo>
                    <a:cubicBezTo>
                      <a:pt x="553" y="783"/>
                      <a:pt x="553" y="783"/>
                      <a:pt x="553" y="783"/>
                    </a:cubicBezTo>
                    <a:cubicBezTo>
                      <a:pt x="574" y="783"/>
                      <a:pt x="590" y="766"/>
                      <a:pt x="590" y="745"/>
                    </a:cubicBezTo>
                    <a:cubicBezTo>
                      <a:pt x="590" y="37"/>
                      <a:pt x="590" y="37"/>
                      <a:pt x="590" y="37"/>
                    </a:cubicBezTo>
                    <a:cubicBezTo>
                      <a:pt x="590" y="17"/>
                      <a:pt x="574" y="0"/>
                      <a:pt x="553" y="0"/>
                    </a:cubicBezTo>
                  </a:path>
                </a:pathLst>
              </a:custGeom>
              <a:solidFill>
                <a:srgbClr val="21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5" name="íśḻïḑè">
                <a:extLst>
                  <a:ext uri="{FF2B5EF4-FFF2-40B4-BE49-F238E27FC236}">
                    <a16:creationId xmlns:a16="http://schemas.microsoft.com/office/drawing/2014/main" xmlns="" id="{95AC3E99-56A4-4EB0-B155-03334FC8A95B}"/>
                  </a:ext>
                </a:extLst>
              </p:cNvPr>
              <p:cNvSpPr/>
              <p:nvPr/>
            </p:nvSpPr>
            <p:spPr bwMode="auto">
              <a:xfrm>
                <a:off x="5741" y="1072"/>
                <a:ext cx="207" cy="269"/>
              </a:xfrm>
              <a:prstGeom prst="rect">
                <a:avLst/>
              </a:prstGeom>
              <a:solidFill>
                <a:srgbClr val="4E546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76" name="ïṩľiḓé">
                <a:extLst>
                  <a:ext uri="{FF2B5EF4-FFF2-40B4-BE49-F238E27FC236}">
                    <a16:creationId xmlns:a16="http://schemas.microsoft.com/office/drawing/2014/main" xmlns="" id="{6D0B6410-76AE-453A-9B8F-6846758DEA36}"/>
                  </a:ext>
                </a:extLst>
              </p:cNvPr>
              <p:cNvSpPr/>
              <p:nvPr/>
            </p:nvSpPr>
            <p:spPr bwMode="auto">
              <a:xfrm>
                <a:off x="5741" y="1072"/>
                <a:ext cx="207"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77" name="ïš1îďè">
                <a:extLst>
                  <a:ext uri="{FF2B5EF4-FFF2-40B4-BE49-F238E27FC236}">
                    <a16:creationId xmlns:a16="http://schemas.microsoft.com/office/drawing/2014/main" xmlns="" id="{D109B6B2-BA67-481F-9CAD-EFDA178EEA84}"/>
                  </a:ext>
                </a:extLst>
              </p:cNvPr>
              <p:cNvSpPr/>
              <p:nvPr/>
            </p:nvSpPr>
            <p:spPr bwMode="auto">
              <a:xfrm>
                <a:off x="5836" y="1354"/>
                <a:ext cx="20" cy="20"/>
              </a:xfrm>
              <a:prstGeom prst="ellipse">
                <a:avLst/>
              </a:prstGeom>
              <a:solidFill>
                <a:srgbClr val="9A98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8" name="îS1íďé">
                <a:extLst>
                  <a:ext uri="{FF2B5EF4-FFF2-40B4-BE49-F238E27FC236}">
                    <a16:creationId xmlns:a16="http://schemas.microsoft.com/office/drawing/2014/main" xmlns="" id="{B57622D3-3FFD-41F2-B26F-15AE993EF099}"/>
                  </a:ext>
                </a:extLst>
              </p:cNvPr>
              <p:cNvSpPr/>
              <p:nvPr/>
            </p:nvSpPr>
            <p:spPr bwMode="auto">
              <a:xfrm>
                <a:off x="5839" y="1357"/>
                <a:ext cx="14" cy="14"/>
              </a:xfrm>
              <a:prstGeom prst="ellipse">
                <a:avLst/>
              </a:prstGeom>
              <a:solidFill>
                <a:srgbClr val="3035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9" name="islîḍê">
                <a:extLst>
                  <a:ext uri="{FF2B5EF4-FFF2-40B4-BE49-F238E27FC236}">
                    <a16:creationId xmlns:a16="http://schemas.microsoft.com/office/drawing/2014/main" xmlns="" id="{7FE9FADA-49F9-4394-83FC-BEFA67F9C842}"/>
                  </a:ext>
                </a:extLst>
              </p:cNvPr>
              <p:cNvSpPr/>
              <p:nvPr/>
            </p:nvSpPr>
            <p:spPr bwMode="auto">
              <a:xfrm>
                <a:off x="5815" y="1166"/>
                <a:ext cx="19" cy="18"/>
              </a:xfrm>
              <a:custGeom>
                <a:avLst/>
                <a:gdLst>
                  <a:gd name="T0" fmla="*/ 8 w 43"/>
                  <a:gd name="T1" fmla="*/ 8 h 43"/>
                  <a:gd name="T2" fmla="*/ 35 w 43"/>
                  <a:gd name="T3" fmla="*/ 8 h 43"/>
                  <a:gd name="T4" fmla="*/ 35 w 43"/>
                  <a:gd name="T5" fmla="*/ 35 h 43"/>
                  <a:gd name="T6" fmla="*/ 8 w 43"/>
                  <a:gd name="T7" fmla="*/ 35 h 43"/>
                  <a:gd name="T8" fmla="*/ 8 w 43"/>
                  <a:gd name="T9" fmla="*/ 8 h 43"/>
                </a:gdLst>
                <a:ahLst/>
                <a:cxnLst>
                  <a:cxn ang="0">
                    <a:pos x="T0" y="T1"/>
                  </a:cxn>
                  <a:cxn ang="0">
                    <a:pos x="T2" y="T3"/>
                  </a:cxn>
                  <a:cxn ang="0">
                    <a:pos x="T4" y="T5"/>
                  </a:cxn>
                  <a:cxn ang="0">
                    <a:pos x="T6" y="T7"/>
                  </a:cxn>
                  <a:cxn ang="0">
                    <a:pos x="T8" y="T9"/>
                  </a:cxn>
                </a:cxnLst>
                <a:rect l="0" t="0" r="r" b="b"/>
                <a:pathLst>
                  <a:path w="43" h="43">
                    <a:moveTo>
                      <a:pt x="8" y="8"/>
                    </a:moveTo>
                    <a:cubicBezTo>
                      <a:pt x="15" y="0"/>
                      <a:pt x="27" y="0"/>
                      <a:pt x="35" y="8"/>
                    </a:cubicBezTo>
                    <a:cubicBezTo>
                      <a:pt x="43" y="15"/>
                      <a:pt x="43" y="28"/>
                      <a:pt x="35" y="35"/>
                    </a:cubicBezTo>
                    <a:cubicBezTo>
                      <a:pt x="27" y="43"/>
                      <a:pt x="15" y="43"/>
                      <a:pt x="8" y="35"/>
                    </a:cubicBezTo>
                    <a:cubicBezTo>
                      <a:pt x="0" y="28"/>
                      <a:pt x="0" y="15"/>
                      <a:pt x="8" y="8"/>
                    </a:cubicBezTo>
                  </a:path>
                </a:pathLst>
              </a:custGeom>
              <a:solidFill>
                <a:srgbClr val="4979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0" name="iṡľide">
                <a:extLst>
                  <a:ext uri="{FF2B5EF4-FFF2-40B4-BE49-F238E27FC236}">
                    <a16:creationId xmlns:a16="http://schemas.microsoft.com/office/drawing/2014/main" xmlns="" id="{BEF6E9C6-F6BB-4DBE-9298-1804BB95A038}"/>
                  </a:ext>
                </a:extLst>
              </p:cNvPr>
              <p:cNvSpPr/>
              <p:nvPr/>
            </p:nvSpPr>
            <p:spPr bwMode="auto">
              <a:xfrm>
                <a:off x="5814" y="1165"/>
                <a:ext cx="20" cy="20"/>
              </a:xfrm>
              <a:custGeom>
                <a:avLst/>
                <a:gdLst>
                  <a:gd name="T0" fmla="*/ 9 w 45"/>
                  <a:gd name="T1" fmla="*/ 9 h 45"/>
                  <a:gd name="T2" fmla="*/ 11 w 45"/>
                  <a:gd name="T3" fmla="*/ 11 h 45"/>
                  <a:gd name="T4" fmla="*/ 22 w 45"/>
                  <a:gd name="T5" fmla="*/ 6 h 45"/>
                  <a:gd name="T6" fmla="*/ 34 w 45"/>
                  <a:gd name="T7" fmla="*/ 11 h 45"/>
                  <a:gd name="T8" fmla="*/ 39 w 45"/>
                  <a:gd name="T9" fmla="*/ 22 h 45"/>
                  <a:gd name="T10" fmla="*/ 34 w 45"/>
                  <a:gd name="T11" fmla="*/ 34 h 45"/>
                  <a:gd name="T12" fmla="*/ 22 w 45"/>
                  <a:gd name="T13" fmla="*/ 39 h 45"/>
                  <a:gd name="T14" fmla="*/ 11 w 45"/>
                  <a:gd name="T15" fmla="*/ 34 h 45"/>
                  <a:gd name="T16" fmla="*/ 6 w 45"/>
                  <a:gd name="T17" fmla="*/ 22 h 45"/>
                  <a:gd name="T18" fmla="*/ 11 w 45"/>
                  <a:gd name="T19" fmla="*/ 11 h 45"/>
                  <a:gd name="T20" fmla="*/ 9 w 45"/>
                  <a:gd name="T21" fmla="*/ 9 h 45"/>
                  <a:gd name="T22" fmla="*/ 6 w 45"/>
                  <a:gd name="T23" fmla="*/ 7 h 45"/>
                  <a:gd name="T24" fmla="*/ 0 w 45"/>
                  <a:gd name="T25" fmla="*/ 22 h 45"/>
                  <a:gd name="T26" fmla="*/ 6 w 45"/>
                  <a:gd name="T27" fmla="*/ 38 h 45"/>
                  <a:gd name="T28" fmla="*/ 22 w 45"/>
                  <a:gd name="T29" fmla="*/ 45 h 45"/>
                  <a:gd name="T30" fmla="*/ 38 w 45"/>
                  <a:gd name="T31" fmla="*/ 38 h 45"/>
                  <a:gd name="T32" fmla="*/ 45 w 45"/>
                  <a:gd name="T33" fmla="*/ 22 h 45"/>
                  <a:gd name="T34" fmla="*/ 38 w 45"/>
                  <a:gd name="T35" fmla="*/ 7 h 45"/>
                  <a:gd name="T36" fmla="*/ 22 w 45"/>
                  <a:gd name="T37" fmla="*/ 0 h 45"/>
                  <a:gd name="T38" fmla="*/ 6 w 45"/>
                  <a:gd name="T39" fmla="*/ 7 h 45"/>
                  <a:gd name="T40" fmla="*/ 9 w 45"/>
                  <a:gd name="T41"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5">
                    <a:moveTo>
                      <a:pt x="9" y="9"/>
                    </a:moveTo>
                    <a:cubicBezTo>
                      <a:pt x="11" y="11"/>
                      <a:pt x="11" y="11"/>
                      <a:pt x="11" y="11"/>
                    </a:cubicBezTo>
                    <a:cubicBezTo>
                      <a:pt x="14" y="8"/>
                      <a:pt x="18" y="6"/>
                      <a:pt x="22" y="6"/>
                    </a:cubicBezTo>
                    <a:cubicBezTo>
                      <a:pt x="27" y="6"/>
                      <a:pt x="31" y="8"/>
                      <a:pt x="34" y="11"/>
                    </a:cubicBezTo>
                    <a:cubicBezTo>
                      <a:pt x="37" y="14"/>
                      <a:pt x="39" y="18"/>
                      <a:pt x="39" y="22"/>
                    </a:cubicBezTo>
                    <a:cubicBezTo>
                      <a:pt x="39" y="27"/>
                      <a:pt x="37" y="31"/>
                      <a:pt x="34" y="34"/>
                    </a:cubicBezTo>
                    <a:cubicBezTo>
                      <a:pt x="31" y="37"/>
                      <a:pt x="27" y="39"/>
                      <a:pt x="22" y="39"/>
                    </a:cubicBezTo>
                    <a:cubicBezTo>
                      <a:pt x="18" y="39"/>
                      <a:pt x="14" y="37"/>
                      <a:pt x="11" y="34"/>
                    </a:cubicBezTo>
                    <a:cubicBezTo>
                      <a:pt x="7" y="31"/>
                      <a:pt x="6" y="27"/>
                      <a:pt x="6" y="22"/>
                    </a:cubicBezTo>
                    <a:cubicBezTo>
                      <a:pt x="6" y="18"/>
                      <a:pt x="7" y="14"/>
                      <a:pt x="11" y="11"/>
                    </a:cubicBezTo>
                    <a:cubicBezTo>
                      <a:pt x="9" y="9"/>
                      <a:pt x="9" y="9"/>
                      <a:pt x="9" y="9"/>
                    </a:cubicBezTo>
                    <a:cubicBezTo>
                      <a:pt x="6" y="7"/>
                      <a:pt x="6" y="7"/>
                      <a:pt x="6" y="7"/>
                    </a:cubicBezTo>
                    <a:cubicBezTo>
                      <a:pt x="2" y="11"/>
                      <a:pt x="0" y="17"/>
                      <a:pt x="0" y="22"/>
                    </a:cubicBezTo>
                    <a:cubicBezTo>
                      <a:pt x="0" y="28"/>
                      <a:pt x="2" y="34"/>
                      <a:pt x="6" y="38"/>
                    </a:cubicBezTo>
                    <a:cubicBezTo>
                      <a:pt x="11" y="43"/>
                      <a:pt x="17" y="45"/>
                      <a:pt x="22" y="45"/>
                    </a:cubicBezTo>
                    <a:cubicBezTo>
                      <a:pt x="28" y="45"/>
                      <a:pt x="34" y="43"/>
                      <a:pt x="38" y="38"/>
                    </a:cubicBezTo>
                    <a:cubicBezTo>
                      <a:pt x="43" y="34"/>
                      <a:pt x="45" y="28"/>
                      <a:pt x="45" y="22"/>
                    </a:cubicBezTo>
                    <a:cubicBezTo>
                      <a:pt x="45" y="17"/>
                      <a:pt x="43" y="11"/>
                      <a:pt x="38" y="7"/>
                    </a:cubicBezTo>
                    <a:cubicBezTo>
                      <a:pt x="34" y="2"/>
                      <a:pt x="28" y="0"/>
                      <a:pt x="22" y="0"/>
                    </a:cubicBezTo>
                    <a:cubicBezTo>
                      <a:pt x="17" y="0"/>
                      <a:pt x="11" y="2"/>
                      <a:pt x="6" y="7"/>
                    </a:cubicBezTo>
                    <a:cubicBezTo>
                      <a:pt x="9" y="9"/>
                      <a:pt x="9" y="9"/>
                      <a:pt x="9" y="9"/>
                    </a:cubicBezTo>
                  </a:path>
                </a:pathLst>
              </a:custGeom>
              <a:solidFill>
                <a:srgbClr val="2567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1" name="iṥḻîḍè">
                <a:extLst>
                  <a:ext uri="{FF2B5EF4-FFF2-40B4-BE49-F238E27FC236}">
                    <a16:creationId xmlns:a16="http://schemas.microsoft.com/office/drawing/2014/main" xmlns="" id="{7543BFCB-E66E-4A67-AD0B-AC8B5E9E932A}"/>
                  </a:ext>
                </a:extLst>
              </p:cNvPr>
              <p:cNvSpPr/>
              <p:nvPr/>
            </p:nvSpPr>
            <p:spPr bwMode="auto">
              <a:xfrm>
                <a:off x="5823" y="1169"/>
                <a:ext cx="4" cy="4"/>
              </a:xfrm>
              <a:custGeom>
                <a:avLst/>
                <a:gdLst>
                  <a:gd name="T0" fmla="*/ 5 w 10"/>
                  <a:gd name="T1" fmla="*/ 9 h 9"/>
                  <a:gd name="T2" fmla="*/ 2 w 10"/>
                  <a:gd name="T3" fmla="*/ 8 h 9"/>
                  <a:gd name="T4" fmla="*/ 2 w 10"/>
                  <a:gd name="T5" fmla="*/ 1 h 9"/>
                  <a:gd name="T6" fmla="*/ 5 w 10"/>
                  <a:gd name="T7" fmla="*/ 0 h 9"/>
                  <a:gd name="T8" fmla="*/ 8 w 10"/>
                  <a:gd name="T9" fmla="*/ 1 h 9"/>
                  <a:gd name="T10" fmla="*/ 8 w 10"/>
                  <a:gd name="T11" fmla="*/ 8 h 9"/>
                  <a:gd name="T12" fmla="*/ 5 w 10"/>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5" y="9"/>
                    </a:moveTo>
                    <a:cubicBezTo>
                      <a:pt x="4" y="9"/>
                      <a:pt x="3" y="9"/>
                      <a:pt x="2" y="8"/>
                    </a:cubicBezTo>
                    <a:cubicBezTo>
                      <a:pt x="0" y="6"/>
                      <a:pt x="0" y="3"/>
                      <a:pt x="2" y="1"/>
                    </a:cubicBezTo>
                    <a:cubicBezTo>
                      <a:pt x="3" y="0"/>
                      <a:pt x="4" y="0"/>
                      <a:pt x="5" y="0"/>
                    </a:cubicBezTo>
                    <a:cubicBezTo>
                      <a:pt x="6" y="0"/>
                      <a:pt x="8" y="0"/>
                      <a:pt x="8" y="1"/>
                    </a:cubicBezTo>
                    <a:cubicBezTo>
                      <a:pt x="10" y="3"/>
                      <a:pt x="10" y="6"/>
                      <a:pt x="8" y="8"/>
                    </a:cubicBezTo>
                    <a:cubicBezTo>
                      <a:pt x="8" y="9"/>
                      <a:pt x="6" y="9"/>
                      <a:pt x="5" y="9"/>
                    </a:cubicBezTo>
                  </a:path>
                </a:pathLst>
              </a:custGeom>
              <a:solidFill>
                <a:srgbClr val="DFEC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2" name="î$ļïḍê">
                <a:extLst>
                  <a:ext uri="{FF2B5EF4-FFF2-40B4-BE49-F238E27FC236}">
                    <a16:creationId xmlns:a16="http://schemas.microsoft.com/office/drawing/2014/main" xmlns="" id="{306B9FA7-ED04-40E9-828E-D2A313490D49}"/>
                  </a:ext>
                </a:extLst>
              </p:cNvPr>
              <p:cNvSpPr/>
              <p:nvPr/>
            </p:nvSpPr>
            <p:spPr bwMode="auto">
              <a:xfrm>
                <a:off x="5790" y="1141"/>
                <a:ext cx="69" cy="68"/>
              </a:xfrm>
              <a:custGeom>
                <a:avLst/>
                <a:gdLst>
                  <a:gd name="T0" fmla="*/ 62 w 157"/>
                  <a:gd name="T1" fmla="*/ 133 h 157"/>
                  <a:gd name="T2" fmla="*/ 39 w 157"/>
                  <a:gd name="T3" fmla="*/ 145 h 157"/>
                  <a:gd name="T4" fmla="*/ 20 w 157"/>
                  <a:gd name="T5" fmla="*/ 150 h 157"/>
                  <a:gd name="T6" fmla="*/ 10 w 157"/>
                  <a:gd name="T7" fmla="*/ 146 h 157"/>
                  <a:gd name="T8" fmla="*/ 7 w 157"/>
                  <a:gd name="T9" fmla="*/ 136 h 157"/>
                  <a:gd name="T10" fmla="*/ 20 w 157"/>
                  <a:gd name="T11" fmla="*/ 101 h 157"/>
                  <a:gd name="T12" fmla="*/ 56 w 157"/>
                  <a:gd name="T13" fmla="*/ 56 h 157"/>
                  <a:gd name="T14" fmla="*/ 101 w 157"/>
                  <a:gd name="T15" fmla="*/ 20 h 157"/>
                  <a:gd name="T16" fmla="*/ 136 w 157"/>
                  <a:gd name="T17" fmla="*/ 7 h 157"/>
                  <a:gd name="T18" fmla="*/ 146 w 157"/>
                  <a:gd name="T19" fmla="*/ 10 h 157"/>
                  <a:gd name="T20" fmla="*/ 150 w 157"/>
                  <a:gd name="T21" fmla="*/ 20 h 157"/>
                  <a:gd name="T22" fmla="*/ 137 w 157"/>
                  <a:gd name="T23" fmla="*/ 56 h 157"/>
                  <a:gd name="T24" fmla="*/ 101 w 157"/>
                  <a:gd name="T25" fmla="*/ 101 h 157"/>
                  <a:gd name="T26" fmla="*/ 62 w 157"/>
                  <a:gd name="T27" fmla="*/ 133 h 157"/>
                  <a:gd name="T28" fmla="*/ 66 w 157"/>
                  <a:gd name="T29" fmla="*/ 139 h 157"/>
                  <a:gd name="T30" fmla="*/ 106 w 157"/>
                  <a:gd name="T31" fmla="*/ 106 h 157"/>
                  <a:gd name="T32" fmla="*/ 143 w 157"/>
                  <a:gd name="T33" fmla="*/ 60 h 157"/>
                  <a:gd name="T34" fmla="*/ 157 w 157"/>
                  <a:gd name="T35" fmla="*/ 20 h 157"/>
                  <a:gd name="T36" fmla="*/ 151 w 157"/>
                  <a:gd name="T37" fmla="*/ 6 h 157"/>
                  <a:gd name="T38" fmla="*/ 136 w 157"/>
                  <a:gd name="T39" fmla="*/ 0 h 157"/>
                  <a:gd name="T40" fmla="*/ 97 w 157"/>
                  <a:gd name="T41" fmla="*/ 14 h 157"/>
                  <a:gd name="T42" fmla="*/ 51 w 157"/>
                  <a:gd name="T43" fmla="*/ 51 h 157"/>
                  <a:gd name="T44" fmla="*/ 14 w 157"/>
                  <a:gd name="T45" fmla="*/ 97 h 157"/>
                  <a:gd name="T46" fmla="*/ 0 w 157"/>
                  <a:gd name="T47" fmla="*/ 136 h 157"/>
                  <a:gd name="T48" fmla="*/ 5 w 157"/>
                  <a:gd name="T49" fmla="*/ 151 h 157"/>
                  <a:gd name="T50" fmla="*/ 20 w 157"/>
                  <a:gd name="T51" fmla="*/ 157 h 157"/>
                  <a:gd name="T52" fmla="*/ 41 w 157"/>
                  <a:gd name="T53" fmla="*/ 152 h 157"/>
                  <a:gd name="T54" fmla="*/ 66 w 157"/>
                  <a:gd name="T55" fmla="*/ 139 h 157"/>
                  <a:gd name="T56" fmla="*/ 62 w 157"/>
                  <a:gd name="T57" fmla="*/ 13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57">
                    <a:moveTo>
                      <a:pt x="62" y="133"/>
                    </a:moveTo>
                    <a:cubicBezTo>
                      <a:pt x="54" y="138"/>
                      <a:pt x="46" y="143"/>
                      <a:pt x="39" y="145"/>
                    </a:cubicBezTo>
                    <a:cubicBezTo>
                      <a:pt x="32" y="148"/>
                      <a:pt x="25" y="150"/>
                      <a:pt x="20" y="150"/>
                    </a:cubicBezTo>
                    <a:cubicBezTo>
                      <a:pt x="16" y="150"/>
                      <a:pt x="13" y="148"/>
                      <a:pt x="10" y="146"/>
                    </a:cubicBezTo>
                    <a:cubicBezTo>
                      <a:pt x="8" y="144"/>
                      <a:pt x="7" y="141"/>
                      <a:pt x="7" y="136"/>
                    </a:cubicBezTo>
                    <a:cubicBezTo>
                      <a:pt x="7" y="128"/>
                      <a:pt x="12" y="115"/>
                      <a:pt x="20" y="101"/>
                    </a:cubicBezTo>
                    <a:cubicBezTo>
                      <a:pt x="28" y="87"/>
                      <a:pt x="41" y="71"/>
                      <a:pt x="56" y="56"/>
                    </a:cubicBezTo>
                    <a:cubicBezTo>
                      <a:pt x="71" y="41"/>
                      <a:pt x="87" y="28"/>
                      <a:pt x="101" y="20"/>
                    </a:cubicBezTo>
                    <a:cubicBezTo>
                      <a:pt x="115" y="12"/>
                      <a:pt x="128" y="7"/>
                      <a:pt x="136" y="7"/>
                    </a:cubicBezTo>
                    <a:cubicBezTo>
                      <a:pt x="141" y="7"/>
                      <a:pt x="144" y="8"/>
                      <a:pt x="146" y="10"/>
                    </a:cubicBezTo>
                    <a:cubicBezTo>
                      <a:pt x="148" y="13"/>
                      <a:pt x="150" y="16"/>
                      <a:pt x="150" y="20"/>
                    </a:cubicBezTo>
                    <a:cubicBezTo>
                      <a:pt x="150" y="29"/>
                      <a:pt x="145" y="42"/>
                      <a:pt x="137" y="56"/>
                    </a:cubicBezTo>
                    <a:cubicBezTo>
                      <a:pt x="128" y="70"/>
                      <a:pt x="116" y="86"/>
                      <a:pt x="101" y="101"/>
                    </a:cubicBezTo>
                    <a:cubicBezTo>
                      <a:pt x="88" y="114"/>
                      <a:pt x="74" y="125"/>
                      <a:pt x="62" y="133"/>
                    </a:cubicBezTo>
                    <a:cubicBezTo>
                      <a:pt x="66" y="139"/>
                      <a:pt x="66" y="139"/>
                      <a:pt x="66" y="139"/>
                    </a:cubicBezTo>
                    <a:cubicBezTo>
                      <a:pt x="79" y="130"/>
                      <a:pt x="93" y="119"/>
                      <a:pt x="106" y="106"/>
                    </a:cubicBezTo>
                    <a:cubicBezTo>
                      <a:pt x="121" y="90"/>
                      <a:pt x="134" y="74"/>
                      <a:pt x="143" y="60"/>
                    </a:cubicBezTo>
                    <a:cubicBezTo>
                      <a:pt x="151" y="45"/>
                      <a:pt x="157" y="31"/>
                      <a:pt x="157" y="20"/>
                    </a:cubicBezTo>
                    <a:cubicBezTo>
                      <a:pt x="157" y="15"/>
                      <a:pt x="155" y="9"/>
                      <a:pt x="151" y="6"/>
                    </a:cubicBezTo>
                    <a:cubicBezTo>
                      <a:pt x="147" y="2"/>
                      <a:pt x="142" y="0"/>
                      <a:pt x="136" y="0"/>
                    </a:cubicBezTo>
                    <a:cubicBezTo>
                      <a:pt x="125" y="0"/>
                      <a:pt x="112" y="5"/>
                      <a:pt x="97" y="14"/>
                    </a:cubicBezTo>
                    <a:cubicBezTo>
                      <a:pt x="82" y="23"/>
                      <a:pt x="66" y="35"/>
                      <a:pt x="51" y="51"/>
                    </a:cubicBezTo>
                    <a:cubicBezTo>
                      <a:pt x="35" y="66"/>
                      <a:pt x="23" y="82"/>
                      <a:pt x="14" y="97"/>
                    </a:cubicBezTo>
                    <a:cubicBezTo>
                      <a:pt x="5" y="112"/>
                      <a:pt x="0" y="126"/>
                      <a:pt x="0" y="136"/>
                    </a:cubicBezTo>
                    <a:cubicBezTo>
                      <a:pt x="0" y="142"/>
                      <a:pt x="2" y="147"/>
                      <a:pt x="5" y="151"/>
                    </a:cubicBezTo>
                    <a:cubicBezTo>
                      <a:pt x="9" y="155"/>
                      <a:pt x="15" y="157"/>
                      <a:pt x="20" y="157"/>
                    </a:cubicBezTo>
                    <a:cubicBezTo>
                      <a:pt x="27" y="157"/>
                      <a:pt x="34" y="155"/>
                      <a:pt x="41" y="152"/>
                    </a:cubicBezTo>
                    <a:cubicBezTo>
                      <a:pt x="49" y="149"/>
                      <a:pt x="57" y="145"/>
                      <a:pt x="66" y="139"/>
                    </a:cubicBezTo>
                    <a:cubicBezTo>
                      <a:pt x="62" y="133"/>
                      <a:pt x="62" y="133"/>
                      <a:pt x="62" y="133"/>
                    </a:cubicBezTo>
                  </a:path>
                </a:pathLst>
              </a:custGeom>
              <a:solidFill>
                <a:srgbClr val="CDC5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3" name="îṣ1ïďe">
                <a:extLst>
                  <a:ext uri="{FF2B5EF4-FFF2-40B4-BE49-F238E27FC236}">
                    <a16:creationId xmlns:a16="http://schemas.microsoft.com/office/drawing/2014/main" xmlns="" id="{E561EE2B-EAF8-45C9-B9D7-16189D027ED0}"/>
                  </a:ext>
                </a:extLst>
              </p:cNvPr>
              <p:cNvSpPr/>
              <p:nvPr/>
            </p:nvSpPr>
            <p:spPr bwMode="auto">
              <a:xfrm>
                <a:off x="5801" y="1129"/>
                <a:ext cx="46" cy="90"/>
              </a:xfrm>
              <a:custGeom>
                <a:avLst/>
                <a:gdLst>
                  <a:gd name="T0" fmla="*/ 32 w 105"/>
                  <a:gd name="T1" fmla="*/ 0 h 207"/>
                  <a:gd name="T2" fmla="*/ 32 w 105"/>
                  <a:gd name="T3" fmla="*/ 0 h 207"/>
                  <a:gd name="T4" fmla="*/ 27 w 105"/>
                  <a:gd name="T5" fmla="*/ 1 h 207"/>
                  <a:gd name="T6" fmla="*/ 13 w 105"/>
                  <a:gd name="T7" fmla="*/ 115 h 207"/>
                  <a:gd name="T8" fmla="*/ 40 w 105"/>
                  <a:gd name="T9" fmla="*/ 179 h 207"/>
                  <a:gd name="T10" fmla="*/ 77 w 105"/>
                  <a:gd name="T11" fmla="*/ 207 h 207"/>
                  <a:gd name="T12" fmla="*/ 82 w 105"/>
                  <a:gd name="T13" fmla="*/ 206 h 207"/>
                  <a:gd name="T14" fmla="*/ 104 w 105"/>
                  <a:gd name="T15" fmla="*/ 166 h 207"/>
                  <a:gd name="T16" fmla="*/ 95 w 105"/>
                  <a:gd name="T17" fmla="*/ 93 h 207"/>
                  <a:gd name="T18" fmla="*/ 68 w 105"/>
                  <a:gd name="T19" fmla="*/ 28 h 207"/>
                  <a:gd name="T20" fmla="*/ 32 w 105"/>
                  <a:gd name="T21" fmla="*/ 0 h 207"/>
                  <a:gd name="T22" fmla="*/ 32 w 105"/>
                  <a:gd name="T23" fmla="*/ 7 h 207"/>
                  <a:gd name="T24" fmla="*/ 88 w 105"/>
                  <a:gd name="T25" fmla="*/ 94 h 207"/>
                  <a:gd name="T26" fmla="*/ 80 w 105"/>
                  <a:gd name="T27" fmla="*/ 200 h 207"/>
                  <a:gd name="T28" fmla="*/ 77 w 105"/>
                  <a:gd name="T29" fmla="*/ 200 h 207"/>
                  <a:gd name="T30" fmla="*/ 20 w 105"/>
                  <a:gd name="T31" fmla="*/ 113 h 207"/>
                  <a:gd name="T32" fmla="*/ 28 w 105"/>
                  <a:gd name="T33" fmla="*/ 7 h 207"/>
                  <a:gd name="T34" fmla="*/ 32 w 105"/>
                  <a:gd name="T35" fmla="*/ 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207">
                    <a:moveTo>
                      <a:pt x="32" y="0"/>
                    </a:moveTo>
                    <a:cubicBezTo>
                      <a:pt x="32" y="0"/>
                      <a:pt x="32" y="0"/>
                      <a:pt x="32" y="0"/>
                    </a:cubicBezTo>
                    <a:cubicBezTo>
                      <a:pt x="30" y="0"/>
                      <a:pt x="28" y="0"/>
                      <a:pt x="27" y="1"/>
                    </a:cubicBezTo>
                    <a:cubicBezTo>
                      <a:pt x="0" y="8"/>
                      <a:pt x="0" y="65"/>
                      <a:pt x="13" y="115"/>
                    </a:cubicBezTo>
                    <a:cubicBezTo>
                      <a:pt x="20" y="139"/>
                      <a:pt x="29" y="162"/>
                      <a:pt x="40" y="179"/>
                    </a:cubicBezTo>
                    <a:cubicBezTo>
                      <a:pt x="52" y="197"/>
                      <a:pt x="65" y="207"/>
                      <a:pt x="77" y="207"/>
                    </a:cubicBezTo>
                    <a:cubicBezTo>
                      <a:pt x="78" y="207"/>
                      <a:pt x="80" y="207"/>
                      <a:pt x="82" y="206"/>
                    </a:cubicBezTo>
                    <a:cubicBezTo>
                      <a:pt x="90" y="204"/>
                      <a:pt x="101" y="195"/>
                      <a:pt x="104" y="166"/>
                    </a:cubicBezTo>
                    <a:cubicBezTo>
                      <a:pt x="105" y="145"/>
                      <a:pt x="102" y="119"/>
                      <a:pt x="95" y="93"/>
                    </a:cubicBezTo>
                    <a:cubicBezTo>
                      <a:pt x="89" y="68"/>
                      <a:pt x="79" y="45"/>
                      <a:pt x="68" y="28"/>
                    </a:cubicBezTo>
                    <a:cubicBezTo>
                      <a:pt x="56" y="10"/>
                      <a:pt x="43" y="0"/>
                      <a:pt x="32" y="0"/>
                    </a:cubicBezTo>
                    <a:moveTo>
                      <a:pt x="32" y="7"/>
                    </a:moveTo>
                    <a:cubicBezTo>
                      <a:pt x="50" y="7"/>
                      <a:pt x="75" y="44"/>
                      <a:pt x="88" y="94"/>
                    </a:cubicBezTo>
                    <a:cubicBezTo>
                      <a:pt x="103" y="147"/>
                      <a:pt x="99" y="195"/>
                      <a:pt x="80" y="200"/>
                    </a:cubicBezTo>
                    <a:cubicBezTo>
                      <a:pt x="79" y="200"/>
                      <a:pt x="78" y="200"/>
                      <a:pt x="77" y="200"/>
                    </a:cubicBezTo>
                    <a:cubicBezTo>
                      <a:pt x="58" y="200"/>
                      <a:pt x="33" y="163"/>
                      <a:pt x="20" y="113"/>
                    </a:cubicBezTo>
                    <a:cubicBezTo>
                      <a:pt x="6" y="60"/>
                      <a:pt x="9" y="12"/>
                      <a:pt x="28" y="7"/>
                    </a:cubicBezTo>
                    <a:cubicBezTo>
                      <a:pt x="30" y="7"/>
                      <a:pt x="31" y="7"/>
                      <a:pt x="32" y="7"/>
                    </a:cubicBezTo>
                  </a:path>
                </a:pathLst>
              </a:custGeom>
              <a:solidFill>
                <a:srgbClr val="CDC5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4" name="îSľíḓè">
                <a:extLst>
                  <a:ext uri="{FF2B5EF4-FFF2-40B4-BE49-F238E27FC236}">
                    <a16:creationId xmlns:a16="http://schemas.microsoft.com/office/drawing/2014/main" xmlns="" id="{DD47FF6E-A10F-4317-BE20-73AF84175105}"/>
                  </a:ext>
                </a:extLst>
              </p:cNvPr>
              <p:cNvSpPr/>
              <p:nvPr/>
            </p:nvSpPr>
            <p:spPr bwMode="auto">
              <a:xfrm>
                <a:off x="5778" y="1153"/>
                <a:ext cx="92" cy="44"/>
              </a:xfrm>
              <a:custGeom>
                <a:avLst/>
                <a:gdLst>
                  <a:gd name="T0" fmla="*/ 55 w 210"/>
                  <a:gd name="T1" fmla="*/ 0 h 100"/>
                  <a:gd name="T2" fmla="*/ 55 w 210"/>
                  <a:gd name="T3" fmla="*/ 0 h 100"/>
                  <a:gd name="T4" fmla="*/ 2 w 210"/>
                  <a:gd name="T5" fmla="*/ 22 h 100"/>
                  <a:gd name="T6" fmla="*/ 27 w 210"/>
                  <a:gd name="T7" fmla="*/ 61 h 100"/>
                  <a:gd name="T8" fmla="*/ 94 w 210"/>
                  <a:gd name="T9" fmla="*/ 91 h 100"/>
                  <a:gd name="T10" fmla="*/ 155 w 210"/>
                  <a:gd name="T11" fmla="*/ 100 h 100"/>
                  <a:gd name="T12" fmla="*/ 208 w 210"/>
                  <a:gd name="T13" fmla="*/ 77 h 100"/>
                  <a:gd name="T14" fmla="*/ 183 w 210"/>
                  <a:gd name="T15" fmla="*/ 38 h 100"/>
                  <a:gd name="T16" fmla="*/ 116 w 210"/>
                  <a:gd name="T17" fmla="*/ 9 h 100"/>
                  <a:gd name="T18" fmla="*/ 55 w 210"/>
                  <a:gd name="T19" fmla="*/ 0 h 100"/>
                  <a:gd name="T20" fmla="*/ 55 w 210"/>
                  <a:gd name="T21" fmla="*/ 7 h 100"/>
                  <a:gd name="T22" fmla="*/ 114 w 210"/>
                  <a:gd name="T23" fmla="*/ 15 h 100"/>
                  <a:gd name="T24" fmla="*/ 201 w 210"/>
                  <a:gd name="T25" fmla="*/ 75 h 100"/>
                  <a:gd name="T26" fmla="*/ 155 w 210"/>
                  <a:gd name="T27" fmla="*/ 93 h 100"/>
                  <a:gd name="T28" fmla="*/ 96 w 210"/>
                  <a:gd name="T29" fmla="*/ 84 h 100"/>
                  <a:gd name="T30" fmla="*/ 9 w 210"/>
                  <a:gd name="T31" fmla="*/ 24 h 100"/>
                  <a:gd name="T32" fmla="*/ 55 w 210"/>
                  <a:gd name="T33"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0" h="100">
                    <a:moveTo>
                      <a:pt x="55" y="0"/>
                    </a:moveTo>
                    <a:cubicBezTo>
                      <a:pt x="55" y="0"/>
                      <a:pt x="55" y="0"/>
                      <a:pt x="55" y="0"/>
                    </a:cubicBezTo>
                    <a:cubicBezTo>
                      <a:pt x="25" y="0"/>
                      <a:pt x="6" y="8"/>
                      <a:pt x="2" y="22"/>
                    </a:cubicBezTo>
                    <a:cubicBezTo>
                      <a:pt x="0" y="31"/>
                      <a:pt x="2" y="45"/>
                      <a:pt x="27" y="61"/>
                    </a:cubicBezTo>
                    <a:cubicBezTo>
                      <a:pt x="44" y="73"/>
                      <a:pt x="68" y="84"/>
                      <a:pt x="94" y="91"/>
                    </a:cubicBezTo>
                    <a:cubicBezTo>
                      <a:pt x="116" y="97"/>
                      <a:pt x="137" y="100"/>
                      <a:pt x="155" y="100"/>
                    </a:cubicBezTo>
                    <a:cubicBezTo>
                      <a:pt x="185" y="100"/>
                      <a:pt x="204" y="92"/>
                      <a:pt x="208" y="77"/>
                    </a:cubicBezTo>
                    <a:cubicBezTo>
                      <a:pt x="210" y="69"/>
                      <a:pt x="208" y="55"/>
                      <a:pt x="183" y="38"/>
                    </a:cubicBezTo>
                    <a:cubicBezTo>
                      <a:pt x="166" y="26"/>
                      <a:pt x="142" y="16"/>
                      <a:pt x="116" y="9"/>
                    </a:cubicBezTo>
                    <a:cubicBezTo>
                      <a:pt x="94" y="3"/>
                      <a:pt x="73" y="0"/>
                      <a:pt x="55" y="0"/>
                    </a:cubicBezTo>
                    <a:moveTo>
                      <a:pt x="55" y="7"/>
                    </a:moveTo>
                    <a:cubicBezTo>
                      <a:pt x="72" y="7"/>
                      <a:pt x="92" y="10"/>
                      <a:pt x="114" y="15"/>
                    </a:cubicBezTo>
                    <a:cubicBezTo>
                      <a:pt x="167" y="30"/>
                      <a:pt x="206" y="57"/>
                      <a:pt x="201" y="75"/>
                    </a:cubicBezTo>
                    <a:cubicBezTo>
                      <a:pt x="198" y="87"/>
                      <a:pt x="180" y="93"/>
                      <a:pt x="155" y="93"/>
                    </a:cubicBezTo>
                    <a:cubicBezTo>
                      <a:pt x="138" y="93"/>
                      <a:pt x="118" y="90"/>
                      <a:pt x="96" y="84"/>
                    </a:cubicBezTo>
                    <a:cubicBezTo>
                      <a:pt x="43" y="70"/>
                      <a:pt x="4" y="43"/>
                      <a:pt x="9" y="24"/>
                    </a:cubicBezTo>
                    <a:cubicBezTo>
                      <a:pt x="12" y="13"/>
                      <a:pt x="30" y="7"/>
                      <a:pt x="55" y="7"/>
                    </a:cubicBezTo>
                  </a:path>
                </a:pathLst>
              </a:custGeom>
              <a:solidFill>
                <a:srgbClr val="CDC5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5" name="iśḻíďè">
                <a:extLst>
                  <a:ext uri="{FF2B5EF4-FFF2-40B4-BE49-F238E27FC236}">
                    <a16:creationId xmlns:a16="http://schemas.microsoft.com/office/drawing/2014/main" xmlns="" id="{4C12D704-D2B8-44CD-99E3-38A61516DF42}"/>
                  </a:ext>
                </a:extLst>
              </p:cNvPr>
              <p:cNvSpPr/>
              <p:nvPr/>
            </p:nvSpPr>
            <p:spPr bwMode="auto">
              <a:xfrm>
                <a:off x="5856" y="1170"/>
                <a:ext cx="10" cy="10"/>
              </a:xfrm>
              <a:custGeom>
                <a:avLst/>
                <a:gdLst>
                  <a:gd name="T0" fmla="*/ 4 w 21"/>
                  <a:gd name="T1" fmla="*/ 4 h 22"/>
                  <a:gd name="T2" fmla="*/ 17 w 21"/>
                  <a:gd name="T3" fmla="*/ 4 h 22"/>
                  <a:gd name="T4" fmla="*/ 17 w 21"/>
                  <a:gd name="T5" fmla="*/ 18 h 22"/>
                  <a:gd name="T6" fmla="*/ 4 w 21"/>
                  <a:gd name="T7" fmla="*/ 18 h 22"/>
                  <a:gd name="T8" fmla="*/ 4 w 21"/>
                  <a:gd name="T9" fmla="*/ 4 h 22"/>
                </a:gdLst>
                <a:ahLst/>
                <a:cxnLst>
                  <a:cxn ang="0">
                    <a:pos x="T0" y="T1"/>
                  </a:cxn>
                  <a:cxn ang="0">
                    <a:pos x="T2" y="T3"/>
                  </a:cxn>
                  <a:cxn ang="0">
                    <a:pos x="T4" y="T5"/>
                  </a:cxn>
                  <a:cxn ang="0">
                    <a:pos x="T6" y="T7"/>
                  </a:cxn>
                  <a:cxn ang="0">
                    <a:pos x="T8" y="T9"/>
                  </a:cxn>
                </a:cxnLst>
                <a:rect l="0" t="0" r="r" b="b"/>
                <a:pathLst>
                  <a:path w="21" h="22">
                    <a:moveTo>
                      <a:pt x="4" y="4"/>
                    </a:moveTo>
                    <a:cubicBezTo>
                      <a:pt x="7" y="0"/>
                      <a:pt x="14" y="0"/>
                      <a:pt x="17" y="4"/>
                    </a:cubicBezTo>
                    <a:cubicBezTo>
                      <a:pt x="21" y="8"/>
                      <a:pt x="21" y="14"/>
                      <a:pt x="17" y="18"/>
                    </a:cubicBezTo>
                    <a:cubicBezTo>
                      <a:pt x="14" y="22"/>
                      <a:pt x="7" y="22"/>
                      <a:pt x="4" y="18"/>
                    </a:cubicBezTo>
                    <a:cubicBezTo>
                      <a:pt x="0" y="14"/>
                      <a:pt x="0" y="8"/>
                      <a:pt x="4" y="4"/>
                    </a:cubicBezTo>
                  </a:path>
                </a:pathLst>
              </a:custGeom>
              <a:solidFill>
                <a:srgbClr val="E942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6" name="íṧḻiḍè">
                <a:extLst>
                  <a:ext uri="{FF2B5EF4-FFF2-40B4-BE49-F238E27FC236}">
                    <a16:creationId xmlns:a16="http://schemas.microsoft.com/office/drawing/2014/main" xmlns="" id="{1BB5C905-0C3D-4DFC-B284-6C6796BA5A12}"/>
                  </a:ext>
                </a:extLst>
              </p:cNvPr>
              <p:cNvSpPr/>
              <p:nvPr/>
            </p:nvSpPr>
            <p:spPr bwMode="auto">
              <a:xfrm>
                <a:off x="5856" y="1169"/>
                <a:ext cx="10" cy="11"/>
              </a:xfrm>
              <a:custGeom>
                <a:avLst/>
                <a:gdLst>
                  <a:gd name="T0" fmla="*/ 6 w 24"/>
                  <a:gd name="T1" fmla="*/ 5 h 24"/>
                  <a:gd name="T2" fmla="*/ 7 w 24"/>
                  <a:gd name="T3" fmla="*/ 7 h 24"/>
                  <a:gd name="T4" fmla="*/ 12 w 24"/>
                  <a:gd name="T5" fmla="*/ 4 h 24"/>
                  <a:gd name="T6" fmla="*/ 18 w 24"/>
                  <a:gd name="T7" fmla="*/ 7 h 24"/>
                  <a:gd name="T8" fmla="*/ 20 w 24"/>
                  <a:gd name="T9" fmla="*/ 12 h 24"/>
                  <a:gd name="T10" fmla="*/ 18 w 24"/>
                  <a:gd name="T11" fmla="*/ 18 h 24"/>
                  <a:gd name="T12" fmla="*/ 12 w 24"/>
                  <a:gd name="T13" fmla="*/ 20 h 24"/>
                  <a:gd name="T14" fmla="*/ 7 w 24"/>
                  <a:gd name="T15" fmla="*/ 18 h 24"/>
                  <a:gd name="T16" fmla="*/ 5 w 24"/>
                  <a:gd name="T17" fmla="*/ 12 h 24"/>
                  <a:gd name="T18" fmla="*/ 7 w 24"/>
                  <a:gd name="T19" fmla="*/ 7 h 24"/>
                  <a:gd name="T20" fmla="*/ 6 w 24"/>
                  <a:gd name="T21" fmla="*/ 5 h 24"/>
                  <a:gd name="T22" fmla="*/ 4 w 24"/>
                  <a:gd name="T23" fmla="*/ 4 h 24"/>
                  <a:gd name="T24" fmla="*/ 0 w 24"/>
                  <a:gd name="T25" fmla="*/ 12 h 24"/>
                  <a:gd name="T26" fmla="*/ 4 w 24"/>
                  <a:gd name="T27" fmla="*/ 21 h 24"/>
                  <a:gd name="T28" fmla="*/ 12 w 24"/>
                  <a:gd name="T29" fmla="*/ 24 h 24"/>
                  <a:gd name="T30" fmla="*/ 21 w 24"/>
                  <a:gd name="T31" fmla="*/ 21 h 24"/>
                  <a:gd name="T32" fmla="*/ 24 w 24"/>
                  <a:gd name="T33" fmla="*/ 12 h 24"/>
                  <a:gd name="T34" fmla="*/ 21 w 24"/>
                  <a:gd name="T35" fmla="*/ 4 h 24"/>
                  <a:gd name="T36" fmla="*/ 12 w 24"/>
                  <a:gd name="T37" fmla="*/ 0 h 24"/>
                  <a:gd name="T38" fmla="*/ 4 w 24"/>
                  <a:gd name="T39" fmla="*/ 4 h 24"/>
                  <a:gd name="T40" fmla="*/ 6 w 24"/>
                  <a:gd name="T4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4">
                    <a:moveTo>
                      <a:pt x="6" y="5"/>
                    </a:moveTo>
                    <a:cubicBezTo>
                      <a:pt x="7" y="7"/>
                      <a:pt x="7" y="7"/>
                      <a:pt x="7" y="7"/>
                    </a:cubicBezTo>
                    <a:cubicBezTo>
                      <a:pt x="9" y="5"/>
                      <a:pt x="10" y="4"/>
                      <a:pt x="12" y="4"/>
                    </a:cubicBezTo>
                    <a:cubicBezTo>
                      <a:pt x="14" y="4"/>
                      <a:pt x="16" y="5"/>
                      <a:pt x="18" y="7"/>
                    </a:cubicBezTo>
                    <a:cubicBezTo>
                      <a:pt x="19" y="8"/>
                      <a:pt x="20" y="10"/>
                      <a:pt x="20" y="12"/>
                    </a:cubicBezTo>
                    <a:cubicBezTo>
                      <a:pt x="20" y="14"/>
                      <a:pt x="19" y="16"/>
                      <a:pt x="18" y="18"/>
                    </a:cubicBezTo>
                    <a:cubicBezTo>
                      <a:pt x="16" y="19"/>
                      <a:pt x="14" y="20"/>
                      <a:pt x="12" y="20"/>
                    </a:cubicBezTo>
                    <a:cubicBezTo>
                      <a:pt x="10" y="20"/>
                      <a:pt x="9" y="19"/>
                      <a:pt x="7" y="18"/>
                    </a:cubicBezTo>
                    <a:cubicBezTo>
                      <a:pt x="5" y="16"/>
                      <a:pt x="5" y="14"/>
                      <a:pt x="5" y="12"/>
                    </a:cubicBezTo>
                    <a:cubicBezTo>
                      <a:pt x="5" y="10"/>
                      <a:pt x="5" y="8"/>
                      <a:pt x="7" y="7"/>
                    </a:cubicBezTo>
                    <a:cubicBezTo>
                      <a:pt x="6" y="5"/>
                      <a:pt x="6" y="5"/>
                      <a:pt x="6" y="5"/>
                    </a:cubicBezTo>
                    <a:cubicBezTo>
                      <a:pt x="4" y="4"/>
                      <a:pt x="4" y="4"/>
                      <a:pt x="4" y="4"/>
                    </a:cubicBezTo>
                    <a:cubicBezTo>
                      <a:pt x="2" y="6"/>
                      <a:pt x="0" y="9"/>
                      <a:pt x="0" y="12"/>
                    </a:cubicBezTo>
                    <a:cubicBezTo>
                      <a:pt x="0" y="15"/>
                      <a:pt x="2" y="18"/>
                      <a:pt x="4" y="21"/>
                    </a:cubicBezTo>
                    <a:cubicBezTo>
                      <a:pt x="6" y="23"/>
                      <a:pt x="9" y="24"/>
                      <a:pt x="12" y="24"/>
                    </a:cubicBezTo>
                    <a:cubicBezTo>
                      <a:pt x="16" y="24"/>
                      <a:pt x="19" y="23"/>
                      <a:pt x="21" y="21"/>
                    </a:cubicBezTo>
                    <a:cubicBezTo>
                      <a:pt x="23" y="18"/>
                      <a:pt x="24" y="15"/>
                      <a:pt x="24" y="12"/>
                    </a:cubicBezTo>
                    <a:cubicBezTo>
                      <a:pt x="24" y="9"/>
                      <a:pt x="23" y="6"/>
                      <a:pt x="21" y="4"/>
                    </a:cubicBezTo>
                    <a:cubicBezTo>
                      <a:pt x="19" y="1"/>
                      <a:pt x="16" y="0"/>
                      <a:pt x="12" y="0"/>
                    </a:cubicBezTo>
                    <a:cubicBezTo>
                      <a:pt x="9" y="0"/>
                      <a:pt x="6" y="1"/>
                      <a:pt x="4" y="4"/>
                    </a:cubicBezTo>
                    <a:cubicBezTo>
                      <a:pt x="6" y="5"/>
                      <a:pt x="6" y="5"/>
                      <a:pt x="6" y="5"/>
                    </a:cubicBezTo>
                  </a:path>
                </a:pathLst>
              </a:custGeom>
              <a:solidFill>
                <a:srgbClr val="DB08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7" name="îšļîḑé">
                <a:extLst>
                  <a:ext uri="{FF2B5EF4-FFF2-40B4-BE49-F238E27FC236}">
                    <a16:creationId xmlns:a16="http://schemas.microsoft.com/office/drawing/2014/main" xmlns="" id="{FBBD598B-CD17-463E-84CA-D4520F782872}"/>
                  </a:ext>
                </a:extLst>
              </p:cNvPr>
              <p:cNvSpPr/>
              <p:nvPr/>
            </p:nvSpPr>
            <p:spPr bwMode="auto">
              <a:xfrm>
                <a:off x="5860" y="1171"/>
                <a:ext cx="3" cy="3"/>
              </a:xfrm>
              <a:custGeom>
                <a:avLst/>
                <a:gdLst>
                  <a:gd name="T0" fmla="*/ 4 w 7"/>
                  <a:gd name="T1" fmla="*/ 7 h 7"/>
                  <a:gd name="T2" fmla="*/ 3 w 7"/>
                  <a:gd name="T3" fmla="*/ 7 h 7"/>
                  <a:gd name="T4" fmla="*/ 0 w 7"/>
                  <a:gd name="T5" fmla="*/ 4 h 7"/>
                  <a:gd name="T6" fmla="*/ 3 w 7"/>
                  <a:gd name="T7" fmla="*/ 0 h 7"/>
                  <a:gd name="T8" fmla="*/ 3 w 7"/>
                  <a:gd name="T9" fmla="*/ 0 h 7"/>
                  <a:gd name="T10" fmla="*/ 7 w 7"/>
                  <a:gd name="T11" fmla="*/ 4 h 7"/>
                  <a:gd name="T12" fmla="*/ 4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4" y="7"/>
                    </a:moveTo>
                    <a:cubicBezTo>
                      <a:pt x="3" y="7"/>
                      <a:pt x="3" y="7"/>
                      <a:pt x="3" y="7"/>
                    </a:cubicBezTo>
                    <a:cubicBezTo>
                      <a:pt x="2" y="7"/>
                      <a:pt x="0" y="5"/>
                      <a:pt x="0" y="4"/>
                    </a:cubicBezTo>
                    <a:cubicBezTo>
                      <a:pt x="0" y="2"/>
                      <a:pt x="2" y="0"/>
                      <a:pt x="3" y="0"/>
                    </a:cubicBezTo>
                    <a:cubicBezTo>
                      <a:pt x="3" y="0"/>
                      <a:pt x="3" y="0"/>
                      <a:pt x="3" y="0"/>
                    </a:cubicBezTo>
                    <a:cubicBezTo>
                      <a:pt x="5" y="0"/>
                      <a:pt x="6" y="2"/>
                      <a:pt x="7" y="4"/>
                    </a:cubicBezTo>
                    <a:cubicBezTo>
                      <a:pt x="7" y="5"/>
                      <a:pt x="5" y="7"/>
                      <a:pt x="4" y="7"/>
                    </a:cubicBezTo>
                  </a:path>
                </a:pathLst>
              </a:custGeom>
              <a:solidFill>
                <a:srgbClr val="FBE1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8" name="ïśḷiďê">
                <a:extLst>
                  <a:ext uri="{FF2B5EF4-FFF2-40B4-BE49-F238E27FC236}">
                    <a16:creationId xmlns:a16="http://schemas.microsoft.com/office/drawing/2014/main" xmlns="" id="{0BCF9930-17B9-4A5A-B3FD-38F7D8B7F972}"/>
                  </a:ext>
                </a:extLst>
              </p:cNvPr>
              <p:cNvSpPr/>
              <p:nvPr/>
            </p:nvSpPr>
            <p:spPr bwMode="auto">
              <a:xfrm>
                <a:off x="5814" y="1151"/>
                <a:ext cx="10" cy="10"/>
              </a:xfrm>
              <a:custGeom>
                <a:avLst/>
                <a:gdLst>
                  <a:gd name="T0" fmla="*/ 4 w 21"/>
                  <a:gd name="T1" fmla="*/ 4 h 22"/>
                  <a:gd name="T2" fmla="*/ 18 w 21"/>
                  <a:gd name="T3" fmla="*/ 4 h 22"/>
                  <a:gd name="T4" fmla="*/ 18 w 21"/>
                  <a:gd name="T5" fmla="*/ 18 h 22"/>
                  <a:gd name="T6" fmla="*/ 4 w 21"/>
                  <a:gd name="T7" fmla="*/ 18 h 22"/>
                  <a:gd name="T8" fmla="*/ 4 w 21"/>
                  <a:gd name="T9" fmla="*/ 4 h 22"/>
                </a:gdLst>
                <a:ahLst/>
                <a:cxnLst>
                  <a:cxn ang="0">
                    <a:pos x="T0" y="T1"/>
                  </a:cxn>
                  <a:cxn ang="0">
                    <a:pos x="T2" y="T3"/>
                  </a:cxn>
                  <a:cxn ang="0">
                    <a:pos x="T4" y="T5"/>
                  </a:cxn>
                  <a:cxn ang="0">
                    <a:pos x="T6" y="T7"/>
                  </a:cxn>
                  <a:cxn ang="0">
                    <a:pos x="T8" y="T9"/>
                  </a:cxn>
                </a:cxnLst>
                <a:rect l="0" t="0" r="r" b="b"/>
                <a:pathLst>
                  <a:path w="21" h="22">
                    <a:moveTo>
                      <a:pt x="4" y="4"/>
                    </a:moveTo>
                    <a:cubicBezTo>
                      <a:pt x="7" y="0"/>
                      <a:pt x="14" y="0"/>
                      <a:pt x="18" y="4"/>
                    </a:cubicBezTo>
                    <a:cubicBezTo>
                      <a:pt x="21" y="8"/>
                      <a:pt x="21" y="14"/>
                      <a:pt x="18" y="18"/>
                    </a:cubicBezTo>
                    <a:cubicBezTo>
                      <a:pt x="14" y="22"/>
                      <a:pt x="7" y="22"/>
                      <a:pt x="4" y="18"/>
                    </a:cubicBezTo>
                    <a:cubicBezTo>
                      <a:pt x="0" y="14"/>
                      <a:pt x="0" y="8"/>
                      <a:pt x="4" y="4"/>
                    </a:cubicBezTo>
                  </a:path>
                </a:pathLst>
              </a:custGeom>
              <a:solidFill>
                <a:srgbClr val="E942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9" name="ïṡľíḑê">
                <a:extLst>
                  <a:ext uri="{FF2B5EF4-FFF2-40B4-BE49-F238E27FC236}">
                    <a16:creationId xmlns:a16="http://schemas.microsoft.com/office/drawing/2014/main" xmlns="" id="{42B9A159-25B6-441B-9AF6-FFC97C1A2EE2}"/>
                  </a:ext>
                </a:extLst>
              </p:cNvPr>
              <p:cNvSpPr/>
              <p:nvPr/>
            </p:nvSpPr>
            <p:spPr bwMode="auto">
              <a:xfrm>
                <a:off x="5814" y="1151"/>
                <a:ext cx="10" cy="11"/>
              </a:xfrm>
              <a:custGeom>
                <a:avLst/>
                <a:gdLst>
                  <a:gd name="T0" fmla="*/ 5 w 24"/>
                  <a:gd name="T1" fmla="*/ 5 h 24"/>
                  <a:gd name="T2" fmla="*/ 6 w 24"/>
                  <a:gd name="T3" fmla="*/ 7 h 24"/>
                  <a:gd name="T4" fmla="*/ 12 w 24"/>
                  <a:gd name="T5" fmla="*/ 4 h 24"/>
                  <a:gd name="T6" fmla="*/ 17 w 24"/>
                  <a:gd name="T7" fmla="*/ 7 h 24"/>
                  <a:gd name="T8" fmla="*/ 19 w 24"/>
                  <a:gd name="T9" fmla="*/ 12 h 24"/>
                  <a:gd name="T10" fmla="*/ 17 w 24"/>
                  <a:gd name="T11" fmla="*/ 17 h 24"/>
                  <a:gd name="T12" fmla="*/ 12 w 24"/>
                  <a:gd name="T13" fmla="*/ 20 h 24"/>
                  <a:gd name="T14" fmla="*/ 6 w 24"/>
                  <a:gd name="T15" fmla="*/ 17 h 24"/>
                  <a:gd name="T16" fmla="*/ 4 w 24"/>
                  <a:gd name="T17" fmla="*/ 12 h 24"/>
                  <a:gd name="T18" fmla="*/ 6 w 24"/>
                  <a:gd name="T19" fmla="*/ 7 h 24"/>
                  <a:gd name="T20" fmla="*/ 5 w 24"/>
                  <a:gd name="T21" fmla="*/ 5 h 24"/>
                  <a:gd name="T22" fmla="*/ 3 w 24"/>
                  <a:gd name="T23" fmla="*/ 4 h 24"/>
                  <a:gd name="T24" fmla="*/ 0 w 24"/>
                  <a:gd name="T25" fmla="*/ 12 h 24"/>
                  <a:gd name="T26" fmla="*/ 3 w 24"/>
                  <a:gd name="T27" fmla="*/ 20 h 24"/>
                  <a:gd name="T28" fmla="*/ 12 w 24"/>
                  <a:gd name="T29" fmla="*/ 24 h 24"/>
                  <a:gd name="T30" fmla="*/ 20 w 24"/>
                  <a:gd name="T31" fmla="*/ 20 h 24"/>
                  <a:gd name="T32" fmla="*/ 24 w 24"/>
                  <a:gd name="T33" fmla="*/ 12 h 24"/>
                  <a:gd name="T34" fmla="*/ 20 w 24"/>
                  <a:gd name="T35" fmla="*/ 4 h 24"/>
                  <a:gd name="T36" fmla="*/ 12 w 24"/>
                  <a:gd name="T37" fmla="*/ 0 h 24"/>
                  <a:gd name="T38" fmla="*/ 3 w 24"/>
                  <a:gd name="T39" fmla="*/ 4 h 24"/>
                  <a:gd name="T40" fmla="*/ 5 w 24"/>
                  <a:gd name="T4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4">
                    <a:moveTo>
                      <a:pt x="5" y="5"/>
                    </a:moveTo>
                    <a:cubicBezTo>
                      <a:pt x="6" y="7"/>
                      <a:pt x="6" y="7"/>
                      <a:pt x="6" y="7"/>
                    </a:cubicBezTo>
                    <a:cubicBezTo>
                      <a:pt x="8" y="5"/>
                      <a:pt x="10" y="4"/>
                      <a:pt x="12" y="4"/>
                    </a:cubicBezTo>
                    <a:cubicBezTo>
                      <a:pt x="14" y="4"/>
                      <a:pt x="16" y="5"/>
                      <a:pt x="17" y="7"/>
                    </a:cubicBezTo>
                    <a:cubicBezTo>
                      <a:pt x="19" y="8"/>
                      <a:pt x="19" y="10"/>
                      <a:pt x="19" y="12"/>
                    </a:cubicBezTo>
                    <a:cubicBezTo>
                      <a:pt x="19" y="14"/>
                      <a:pt x="19" y="16"/>
                      <a:pt x="17" y="17"/>
                    </a:cubicBezTo>
                    <a:cubicBezTo>
                      <a:pt x="16" y="19"/>
                      <a:pt x="14" y="20"/>
                      <a:pt x="12" y="20"/>
                    </a:cubicBezTo>
                    <a:cubicBezTo>
                      <a:pt x="10" y="20"/>
                      <a:pt x="8" y="19"/>
                      <a:pt x="6" y="17"/>
                    </a:cubicBezTo>
                    <a:cubicBezTo>
                      <a:pt x="5" y="16"/>
                      <a:pt x="4" y="14"/>
                      <a:pt x="4" y="12"/>
                    </a:cubicBezTo>
                    <a:cubicBezTo>
                      <a:pt x="4" y="10"/>
                      <a:pt x="5" y="8"/>
                      <a:pt x="6" y="7"/>
                    </a:cubicBezTo>
                    <a:cubicBezTo>
                      <a:pt x="5" y="5"/>
                      <a:pt x="5" y="5"/>
                      <a:pt x="5" y="5"/>
                    </a:cubicBezTo>
                    <a:cubicBezTo>
                      <a:pt x="3" y="4"/>
                      <a:pt x="3" y="4"/>
                      <a:pt x="3" y="4"/>
                    </a:cubicBezTo>
                    <a:cubicBezTo>
                      <a:pt x="1" y="6"/>
                      <a:pt x="0" y="9"/>
                      <a:pt x="0" y="12"/>
                    </a:cubicBezTo>
                    <a:cubicBezTo>
                      <a:pt x="0" y="15"/>
                      <a:pt x="1" y="18"/>
                      <a:pt x="3" y="20"/>
                    </a:cubicBezTo>
                    <a:cubicBezTo>
                      <a:pt x="5" y="23"/>
                      <a:pt x="8" y="24"/>
                      <a:pt x="12" y="24"/>
                    </a:cubicBezTo>
                    <a:cubicBezTo>
                      <a:pt x="15" y="24"/>
                      <a:pt x="18" y="23"/>
                      <a:pt x="20" y="20"/>
                    </a:cubicBezTo>
                    <a:cubicBezTo>
                      <a:pt x="22" y="18"/>
                      <a:pt x="24" y="15"/>
                      <a:pt x="24" y="12"/>
                    </a:cubicBezTo>
                    <a:cubicBezTo>
                      <a:pt x="24" y="9"/>
                      <a:pt x="22" y="6"/>
                      <a:pt x="20" y="4"/>
                    </a:cubicBezTo>
                    <a:cubicBezTo>
                      <a:pt x="18" y="1"/>
                      <a:pt x="15" y="0"/>
                      <a:pt x="12" y="0"/>
                    </a:cubicBezTo>
                    <a:cubicBezTo>
                      <a:pt x="8" y="0"/>
                      <a:pt x="5" y="1"/>
                      <a:pt x="3" y="4"/>
                    </a:cubicBezTo>
                    <a:cubicBezTo>
                      <a:pt x="5" y="5"/>
                      <a:pt x="5" y="5"/>
                      <a:pt x="5" y="5"/>
                    </a:cubicBezTo>
                  </a:path>
                </a:pathLst>
              </a:custGeom>
              <a:solidFill>
                <a:srgbClr val="DB08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0" name="îṧḷíḍe">
                <a:extLst>
                  <a:ext uri="{FF2B5EF4-FFF2-40B4-BE49-F238E27FC236}">
                    <a16:creationId xmlns:a16="http://schemas.microsoft.com/office/drawing/2014/main" xmlns="" id="{057FAA0E-B28F-4F8B-8A4C-034F5C7C0BF4}"/>
                  </a:ext>
                </a:extLst>
              </p:cNvPr>
              <p:cNvSpPr/>
              <p:nvPr/>
            </p:nvSpPr>
            <p:spPr bwMode="auto">
              <a:xfrm>
                <a:off x="5817" y="1153"/>
                <a:ext cx="3" cy="3"/>
              </a:xfrm>
              <a:custGeom>
                <a:avLst/>
                <a:gdLst>
                  <a:gd name="T0" fmla="*/ 3 w 6"/>
                  <a:gd name="T1" fmla="*/ 7 h 7"/>
                  <a:gd name="T2" fmla="*/ 3 w 6"/>
                  <a:gd name="T3" fmla="*/ 7 h 7"/>
                  <a:gd name="T4" fmla="*/ 0 w 6"/>
                  <a:gd name="T5" fmla="*/ 4 h 7"/>
                  <a:gd name="T6" fmla="*/ 3 w 6"/>
                  <a:gd name="T7" fmla="*/ 0 h 7"/>
                  <a:gd name="T8" fmla="*/ 3 w 6"/>
                  <a:gd name="T9" fmla="*/ 0 h 7"/>
                  <a:gd name="T10" fmla="*/ 6 w 6"/>
                  <a:gd name="T11" fmla="*/ 4 h 7"/>
                  <a:gd name="T12" fmla="*/ 3 w 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3" y="7"/>
                    </a:moveTo>
                    <a:cubicBezTo>
                      <a:pt x="3" y="7"/>
                      <a:pt x="3" y="7"/>
                      <a:pt x="3" y="7"/>
                    </a:cubicBezTo>
                    <a:cubicBezTo>
                      <a:pt x="2" y="7"/>
                      <a:pt x="0" y="5"/>
                      <a:pt x="0" y="4"/>
                    </a:cubicBezTo>
                    <a:cubicBezTo>
                      <a:pt x="0" y="2"/>
                      <a:pt x="1" y="0"/>
                      <a:pt x="3" y="0"/>
                    </a:cubicBezTo>
                    <a:cubicBezTo>
                      <a:pt x="3" y="0"/>
                      <a:pt x="3" y="0"/>
                      <a:pt x="3" y="0"/>
                    </a:cubicBezTo>
                    <a:cubicBezTo>
                      <a:pt x="5" y="0"/>
                      <a:pt x="6" y="2"/>
                      <a:pt x="6" y="4"/>
                    </a:cubicBezTo>
                    <a:cubicBezTo>
                      <a:pt x="6" y="5"/>
                      <a:pt x="5" y="7"/>
                      <a:pt x="3" y="7"/>
                    </a:cubicBezTo>
                  </a:path>
                </a:pathLst>
              </a:custGeom>
              <a:solidFill>
                <a:srgbClr val="FBE1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1" name="í$ľiḑé">
                <a:extLst>
                  <a:ext uri="{FF2B5EF4-FFF2-40B4-BE49-F238E27FC236}">
                    <a16:creationId xmlns:a16="http://schemas.microsoft.com/office/drawing/2014/main" xmlns="" id="{2E083375-B83C-4EA7-9A45-816B32A44A7A}"/>
                  </a:ext>
                </a:extLst>
              </p:cNvPr>
              <p:cNvSpPr/>
              <p:nvPr/>
            </p:nvSpPr>
            <p:spPr bwMode="auto">
              <a:xfrm>
                <a:off x="5823" y="1209"/>
                <a:ext cx="10" cy="10"/>
              </a:xfrm>
              <a:custGeom>
                <a:avLst/>
                <a:gdLst>
                  <a:gd name="T0" fmla="*/ 4 w 22"/>
                  <a:gd name="T1" fmla="*/ 4 h 22"/>
                  <a:gd name="T2" fmla="*/ 18 w 22"/>
                  <a:gd name="T3" fmla="*/ 4 h 22"/>
                  <a:gd name="T4" fmla="*/ 18 w 22"/>
                  <a:gd name="T5" fmla="*/ 18 h 22"/>
                  <a:gd name="T6" fmla="*/ 4 w 22"/>
                  <a:gd name="T7" fmla="*/ 18 h 22"/>
                  <a:gd name="T8" fmla="*/ 4 w 22"/>
                  <a:gd name="T9" fmla="*/ 4 h 22"/>
                </a:gdLst>
                <a:ahLst/>
                <a:cxnLst>
                  <a:cxn ang="0">
                    <a:pos x="T0" y="T1"/>
                  </a:cxn>
                  <a:cxn ang="0">
                    <a:pos x="T2" y="T3"/>
                  </a:cxn>
                  <a:cxn ang="0">
                    <a:pos x="T4" y="T5"/>
                  </a:cxn>
                  <a:cxn ang="0">
                    <a:pos x="T6" y="T7"/>
                  </a:cxn>
                  <a:cxn ang="0">
                    <a:pos x="T8" y="T9"/>
                  </a:cxn>
                </a:cxnLst>
                <a:rect l="0" t="0" r="r" b="b"/>
                <a:pathLst>
                  <a:path w="22" h="22">
                    <a:moveTo>
                      <a:pt x="4" y="4"/>
                    </a:moveTo>
                    <a:cubicBezTo>
                      <a:pt x="8" y="0"/>
                      <a:pt x="14" y="0"/>
                      <a:pt x="18" y="4"/>
                    </a:cubicBezTo>
                    <a:cubicBezTo>
                      <a:pt x="22" y="8"/>
                      <a:pt x="22" y="14"/>
                      <a:pt x="18" y="18"/>
                    </a:cubicBezTo>
                    <a:cubicBezTo>
                      <a:pt x="14" y="22"/>
                      <a:pt x="8" y="22"/>
                      <a:pt x="4" y="18"/>
                    </a:cubicBezTo>
                    <a:cubicBezTo>
                      <a:pt x="0" y="14"/>
                      <a:pt x="0" y="8"/>
                      <a:pt x="4" y="4"/>
                    </a:cubicBezTo>
                  </a:path>
                </a:pathLst>
              </a:custGeom>
              <a:solidFill>
                <a:srgbClr val="E942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2" name="iṣlïḋe">
                <a:extLst>
                  <a:ext uri="{FF2B5EF4-FFF2-40B4-BE49-F238E27FC236}">
                    <a16:creationId xmlns:a16="http://schemas.microsoft.com/office/drawing/2014/main" xmlns="" id="{2AF6B0D7-CE16-416D-AE6E-C14042257718}"/>
                  </a:ext>
                </a:extLst>
              </p:cNvPr>
              <p:cNvSpPr/>
              <p:nvPr/>
            </p:nvSpPr>
            <p:spPr bwMode="auto">
              <a:xfrm>
                <a:off x="5823" y="1209"/>
                <a:ext cx="10" cy="10"/>
              </a:xfrm>
              <a:custGeom>
                <a:avLst/>
                <a:gdLst>
                  <a:gd name="T0" fmla="*/ 5 w 24"/>
                  <a:gd name="T1" fmla="*/ 5 h 24"/>
                  <a:gd name="T2" fmla="*/ 6 w 24"/>
                  <a:gd name="T3" fmla="*/ 7 h 24"/>
                  <a:gd name="T4" fmla="*/ 12 w 24"/>
                  <a:gd name="T5" fmla="*/ 5 h 24"/>
                  <a:gd name="T6" fmla="*/ 17 w 24"/>
                  <a:gd name="T7" fmla="*/ 7 h 24"/>
                  <a:gd name="T8" fmla="*/ 20 w 24"/>
                  <a:gd name="T9" fmla="*/ 12 h 24"/>
                  <a:gd name="T10" fmla="*/ 17 w 24"/>
                  <a:gd name="T11" fmla="*/ 18 h 24"/>
                  <a:gd name="T12" fmla="*/ 12 w 24"/>
                  <a:gd name="T13" fmla="*/ 20 h 24"/>
                  <a:gd name="T14" fmla="*/ 6 w 24"/>
                  <a:gd name="T15" fmla="*/ 18 h 24"/>
                  <a:gd name="T16" fmla="*/ 4 w 24"/>
                  <a:gd name="T17" fmla="*/ 12 h 24"/>
                  <a:gd name="T18" fmla="*/ 6 w 24"/>
                  <a:gd name="T19" fmla="*/ 7 h 24"/>
                  <a:gd name="T20" fmla="*/ 5 w 24"/>
                  <a:gd name="T21" fmla="*/ 5 h 24"/>
                  <a:gd name="T22" fmla="*/ 3 w 24"/>
                  <a:gd name="T23" fmla="*/ 4 h 24"/>
                  <a:gd name="T24" fmla="*/ 0 w 24"/>
                  <a:gd name="T25" fmla="*/ 12 h 24"/>
                  <a:gd name="T26" fmla="*/ 3 w 24"/>
                  <a:gd name="T27" fmla="*/ 21 h 24"/>
                  <a:gd name="T28" fmla="*/ 12 w 24"/>
                  <a:gd name="T29" fmla="*/ 24 h 24"/>
                  <a:gd name="T30" fmla="*/ 20 w 24"/>
                  <a:gd name="T31" fmla="*/ 21 h 24"/>
                  <a:gd name="T32" fmla="*/ 24 w 24"/>
                  <a:gd name="T33" fmla="*/ 12 h 24"/>
                  <a:gd name="T34" fmla="*/ 20 w 24"/>
                  <a:gd name="T35" fmla="*/ 4 h 24"/>
                  <a:gd name="T36" fmla="*/ 12 w 24"/>
                  <a:gd name="T37" fmla="*/ 0 h 24"/>
                  <a:gd name="T38" fmla="*/ 3 w 24"/>
                  <a:gd name="T39" fmla="*/ 4 h 24"/>
                  <a:gd name="T40" fmla="*/ 5 w 24"/>
                  <a:gd name="T4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4">
                    <a:moveTo>
                      <a:pt x="5" y="5"/>
                    </a:moveTo>
                    <a:cubicBezTo>
                      <a:pt x="6" y="7"/>
                      <a:pt x="6" y="7"/>
                      <a:pt x="6" y="7"/>
                    </a:cubicBezTo>
                    <a:cubicBezTo>
                      <a:pt x="8" y="5"/>
                      <a:pt x="10" y="5"/>
                      <a:pt x="12" y="5"/>
                    </a:cubicBezTo>
                    <a:cubicBezTo>
                      <a:pt x="14" y="5"/>
                      <a:pt x="16" y="5"/>
                      <a:pt x="17" y="7"/>
                    </a:cubicBezTo>
                    <a:cubicBezTo>
                      <a:pt x="19" y="8"/>
                      <a:pt x="20" y="10"/>
                      <a:pt x="20" y="12"/>
                    </a:cubicBezTo>
                    <a:cubicBezTo>
                      <a:pt x="20" y="14"/>
                      <a:pt x="19" y="16"/>
                      <a:pt x="17" y="18"/>
                    </a:cubicBezTo>
                    <a:cubicBezTo>
                      <a:pt x="16" y="19"/>
                      <a:pt x="14" y="20"/>
                      <a:pt x="12" y="20"/>
                    </a:cubicBezTo>
                    <a:cubicBezTo>
                      <a:pt x="10" y="20"/>
                      <a:pt x="8" y="19"/>
                      <a:pt x="6" y="18"/>
                    </a:cubicBezTo>
                    <a:cubicBezTo>
                      <a:pt x="5" y="16"/>
                      <a:pt x="4" y="14"/>
                      <a:pt x="4" y="12"/>
                    </a:cubicBezTo>
                    <a:cubicBezTo>
                      <a:pt x="4" y="10"/>
                      <a:pt x="5" y="8"/>
                      <a:pt x="6" y="7"/>
                    </a:cubicBezTo>
                    <a:cubicBezTo>
                      <a:pt x="5" y="5"/>
                      <a:pt x="5" y="5"/>
                      <a:pt x="5" y="5"/>
                    </a:cubicBezTo>
                    <a:cubicBezTo>
                      <a:pt x="3" y="4"/>
                      <a:pt x="3" y="4"/>
                      <a:pt x="3" y="4"/>
                    </a:cubicBezTo>
                    <a:cubicBezTo>
                      <a:pt x="1" y="6"/>
                      <a:pt x="0" y="9"/>
                      <a:pt x="0" y="12"/>
                    </a:cubicBezTo>
                    <a:cubicBezTo>
                      <a:pt x="0" y="15"/>
                      <a:pt x="1" y="18"/>
                      <a:pt x="3" y="21"/>
                    </a:cubicBezTo>
                    <a:cubicBezTo>
                      <a:pt x="6" y="23"/>
                      <a:pt x="9" y="24"/>
                      <a:pt x="12" y="24"/>
                    </a:cubicBezTo>
                    <a:cubicBezTo>
                      <a:pt x="15" y="24"/>
                      <a:pt x="18" y="23"/>
                      <a:pt x="20" y="21"/>
                    </a:cubicBezTo>
                    <a:cubicBezTo>
                      <a:pt x="23" y="18"/>
                      <a:pt x="24" y="15"/>
                      <a:pt x="24" y="12"/>
                    </a:cubicBezTo>
                    <a:cubicBezTo>
                      <a:pt x="24" y="9"/>
                      <a:pt x="23" y="6"/>
                      <a:pt x="20" y="4"/>
                    </a:cubicBezTo>
                    <a:cubicBezTo>
                      <a:pt x="18" y="2"/>
                      <a:pt x="15" y="0"/>
                      <a:pt x="12" y="0"/>
                    </a:cubicBezTo>
                    <a:cubicBezTo>
                      <a:pt x="9" y="0"/>
                      <a:pt x="6" y="1"/>
                      <a:pt x="3" y="4"/>
                    </a:cubicBezTo>
                    <a:cubicBezTo>
                      <a:pt x="5" y="5"/>
                      <a:pt x="5" y="5"/>
                      <a:pt x="5" y="5"/>
                    </a:cubicBezTo>
                  </a:path>
                </a:pathLst>
              </a:custGeom>
              <a:solidFill>
                <a:srgbClr val="DB08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3" name="íšľïḍè">
                <a:extLst>
                  <a:ext uri="{FF2B5EF4-FFF2-40B4-BE49-F238E27FC236}">
                    <a16:creationId xmlns:a16="http://schemas.microsoft.com/office/drawing/2014/main" xmlns="" id="{63B8A09D-962E-4D97-8700-66C599B048EA}"/>
                  </a:ext>
                </a:extLst>
              </p:cNvPr>
              <p:cNvSpPr/>
              <p:nvPr/>
            </p:nvSpPr>
            <p:spPr bwMode="auto">
              <a:xfrm>
                <a:off x="5827" y="1212"/>
                <a:ext cx="3" cy="3"/>
              </a:xfrm>
              <a:custGeom>
                <a:avLst/>
                <a:gdLst>
                  <a:gd name="T0" fmla="*/ 3 w 6"/>
                  <a:gd name="T1" fmla="*/ 7 h 7"/>
                  <a:gd name="T2" fmla="*/ 3 w 6"/>
                  <a:gd name="T3" fmla="*/ 7 h 7"/>
                  <a:gd name="T4" fmla="*/ 0 w 6"/>
                  <a:gd name="T5" fmla="*/ 4 h 7"/>
                  <a:gd name="T6" fmla="*/ 3 w 6"/>
                  <a:gd name="T7" fmla="*/ 0 h 7"/>
                  <a:gd name="T8" fmla="*/ 3 w 6"/>
                  <a:gd name="T9" fmla="*/ 0 h 7"/>
                  <a:gd name="T10" fmla="*/ 6 w 6"/>
                  <a:gd name="T11" fmla="*/ 4 h 7"/>
                  <a:gd name="T12" fmla="*/ 3 w 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3" y="7"/>
                    </a:moveTo>
                    <a:cubicBezTo>
                      <a:pt x="3" y="7"/>
                      <a:pt x="3" y="7"/>
                      <a:pt x="3" y="7"/>
                    </a:cubicBezTo>
                    <a:cubicBezTo>
                      <a:pt x="1" y="7"/>
                      <a:pt x="0" y="5"/>
                      <a:pt x="0" y="4"/>
                    </a:cubicBezTo>
                    <a:cubicBezTo>
                      <a:pt x="0" y="2"/>
                      <a:pt x="1" y="0"/>
                      <a:pt x="3" y="0"/>
                    </a:cubicBezTo>
                    <a:cubicBezTo>
                      <a:pt x="3" y="0"/>
                      <a:pt x="3" y="0"/>
                      <a:pt x="3" y="0"/>
                    </a:cubicBezTo>
                    <a:cubicBezTo>
                      <a:pt x="4" y="0"/>
                      <a:pt x="6" y="2"/>
                      <a:pt x="6" y="4"/>
                    </a:cubicBezTo>
                    <a:cubicBezTo>
                      <a:pt x="6" y="5"/>
                      <a:pt x="4" y="7"/>
                      <a:pt x="3" y="7"/>
                    </a:cubicBezTo>
                  </a:path>
                </a:pathLst>
              </a:custGeom>
              <a:solidFill>
                <a:srgbClr val="FBE1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4" name="îSľiḑé">
                <a:extLst>
                  <a:ext uri="{FF2B5EF4-FFF2-40B4-BE49-F238E27FC236}">
                    <a16:creationId xmlns:a16="http://schemas.microsoft.com/office/drawing/2014/main" xmlns="" id="{646488AB-C523-4EB1-8821-951EDA6E5A53}"/>
                  </a:ext>
                </a:extLst>
              </p:cNvPr>
              <p:cNvSpPr/>
              <p:nvPr/>
            </p:nvSpPr>
            <p:spPr bwMode="auto">
              <a:xfrm>
                <a:off x="5782" y="1101"/>
                <a:ext cx="139" cy="48"/>
              </a:xfrm>
              <a:custGeom>
                <a:avLst/>
                <a:gdLst>
                  <a:gd name="T0" fmla="*/ 0 w 139"/>
                  <a:gd name="T1" fmla="*/ 0 h 48"/>
                  <a:gd name="T2" fmla="*/ 126 w 139"/>
                  <a:gd name="T3" fmla="*/ 0 h 48"/>
                  <a:gd name="T4" fmla="*/ 97 w 139"/>
                  <a:gd name="T5" fmla="*/ 48 h 48"/>
                  <a:gd name="T6" fmla="*/ 139 w 139"/>
                  <a:gd name="T7" fmla="*/ 48 h 48"/>
                </a:gdLst>
                <a:ahLst/>
                <a:cxnLst>
                  <a:cxn ang="0">
                    <a:pos x="T0" y="T1"/>
                  </a:cxn>
                  <a:cxn ang="0">
                    <a:pos x="T2" y="T3"/>
                  </a:cxn>
                  <a:cxn ang="0">
                    <a:pos x="T4" y="T5"/>
                  </a:cxn>
                  <a:cxn ang="0">
                    <a:pos x="T6" y="T7"/>
                  </a:cxn>
                </a:cxnLst>
                <a:rect l="0" t="0" r="r" b="b"/>
                <a:pathLst>
                  <a:path w="139" h="48">
                    <a:moveTo>
                      <a:pt x="0" y="0"/>
                    </a:moveTo>
                    <a:lnTo>
                      <a:pt x="126" y="0"/>
                    </a:lnTo>
                    <a:moveTo>
                      <a:pt x="97" y="48"/>
                    </a:moveTo>
                    <a:lnTo>
                      <a:pt x="139" y="48"/>
                    </a:lnTo>
                  </a:path>
                </a:pathLst>
              </a:cu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995" name="işlïḍé">
                <a:extLst>
                  <a:ext uri="{FF2B5EF4-FFF2-40B4-BE49-F238E27FC236}">
                    <a16:creationId xmlns:a16="http://schemas.microsoft.com/office/drawing/2014/main" xmlns="" id="{9903F2D3-A263-4012-A8EE-1D2499AD0AC8}"/>
                  </a:ext>
                </a:extLst>
              </p:cNvPr>
              <p:cNvSpPr/>
              <p:nvPr/>
            </p:nvSpPr>
            <p:spPr bwMode="auto">
              <a:xfrm>
                <a:off x="5735" y="1386"/>
                <a:ext cx="24" cy="0"/>
              </a:xfrm>
              <a:custGeom>
                <a:avLst/>
                <a:gdLst>
                  <a:gd name="T0" fmla="*/ 24 w 24"/>
                  <a:gd name="T1" fmla="*/ 0 w 24"/>
                  <a:gd name="T2" fmla="*/ 24 w 24"/>
                  <a:gd name="T3" fmla="*/ 24 w 24"/>
                </a:gdLst>
                <a:ahLst/>
                <a:cxnLst>
                  <a:cxn ang="0">
                    <a:pos x="T0" y="0"/>
                  </a:cxn>
                  <a:cxn ang="0">
                    <a:pos x="T1" y="0"/>
                  </a:cxn>
                  <a:cxn ang="0">
                    <a:pos x="T2" y="0"/>
                  </a:cxn>
                  <a:cxn ang="0">
                    <a:pos x="T3" y="0"/>
                  </a:cxn>
                </a:cxnLst>
                <a:rect l="0" t="0" r="r" b="b"/>
                <a:pathLst>
                  <a:path w="24">
                    <a:moveTo>
                      <a:pt x="24" y="0"/>
                    </a:moveTo>
                    <a:lnTo>
                      <a:pt x="0" y="0"/>
                    </a:lnTo>
                    <a:lnTo>
                      <a:pt x="24" y="0"/>
                    </a:lnTo>
                    <a:lnTo>
                      <a:pt x="24" y="0"/>
                    </a:lnTo>
                    <a:close/>
                  </a:path>
                </a:pathLst>
              </a:custGeom>
              <a:solidFill>
                <a:srgbClr val="9896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6" name="îSľîḋè">
                <a:extLst>
                  <a:ext uri="{FF2B5EF4-FFF2-40B4-BE49-F238E27FC236}">
                    <a16:creationId xmlns:a16="http://schemas.microsoft.com/office/drawing/2014/main" xmlns="" id="{E62BA054-BD20-4A2F-9447-D67CF3EE7C0F}"/>
                  </a:ext>
                </a:extLst>
              </p:cNvPr>
              <p:cNvSpPr/>
              <p:nvPr/>
            </p:nvSpPr>
            <p:spPr bwMode="auto">
              <a:xfrm>
                <a:off x="5735" y="1386"/>
                <a:ext cx="24" cy="0"/>
              </a:xfrm>
              <a:custGeom>
                <a:avLst/>
                <a:gdLst>
                  <a:gd name="T0" fmla="*/ 24 w 24"/>
                  <a:gd name="T1" fmla="*/ 0 w 24"/>
                  <a:gd name="T2" fmla="*/ 24 w 24"/>
                  <a:gd name="T3" fmla="*/ 24 w 24"/>
                </a:gdLst>
                <a:ahLst/>
                <a:cxnLst>
                  <a:cxn ang="0">
                    <a:pos x="T0" y="0"/>
                  </a:cxn>
                  <a:cxn ang="0">
                    <a:pos x="T1" y="0"/>
                  </a:cxn>
                  <a:cxn ang="0">
                    <a:pos x="T2" y="0"/>
                  </a:cxn>
                  <a:cxn ang="0">
                    <a:pos x="T3" y="0"/>
                  </a:cxn>
                </a:cxnLst>
                <a:rect l="0" t="0" r="r" b="b"/>
                <a:pathLst>
                  <a:path w="24">
                    <a:moveTo>
                      <a:pt x="24" y="0"/>
                    </a:moveTo>
                    <a:lnTo>
                      <a:pt x="0" y="0"/>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7" name="íšḷide">
                <a:extLst>
                  <a:ext uri="{FF2B5EF4-FFF2-40B4-BE49-F238E27FC236}">
                    <a16:creationId xmlns:a16="http://schemas.microsoft.com/office/drawing/2014/main" xmlns="" id="{1C0B3C3B-78BA-4075-8319-CD54C0EA9649}"/>
                  </a:ext>
                </a:extLst>
              </p:cNvPr>
              <p:cNvSpPr/>
              <p:nvPr/>
            </p:nvSpPr>
            <p:spPr bwMode="auto">
              <a:xfrm>
                <a:off x="5735" y="1196"/>
                <a:ext cx="24" cy="190"/>
              </a:xfrm>
              <a:custGeom>
                <a:avLst/>
                <a:gdLst>
                  <a:gd name="T0" fmla="*/ 0 w 54"/>
                  <a:gd name="T1" fmla="*/ 435 h 435"/>
                  <a:gd name="T2" fmla="*/ 0 w 54"/>
                  <a:gd name="T3" fmla="*/ 309 h 435"/>
                  <a:gd name="T4" fmla="*/ 14 w 54"/>
                  <a:gd name="T5" fmla="*/ 276 h 435"/>
                  <a:gd name="T6" fmla="*/ 14 w 54"/>
                  <a:gd name="T7" fmla="*/ 332 h 435"/>
                  <a:gd name="T8" fmla="*/ 37 w 54"/>
                  <a:gd name="T9" fmla="*/ 332 h 435"/>
                  <a:gd name="T10" fmla="*/ 54 w 54"/>
                  <a:gd name="T11" fmla="*/ 435 h 435"/>
                  <a:gd name="T12" fmla="*/ 0 w 54"/>
                  <a:gd name="T13" fmla="*/ 435 h 435"/>
                  <a:gd name="T14" fmla="*/ 14 w 54"/>
                  <a:gd name="T15" fmla="*/ 23 h 435"/>
                  <a:gd name="T16" fmla="*/ 1 w 54"/>
                  <a:gd name="T17" fmla="*/ 0 h 435"/>
                  <a:gd name="T18" fmla="*/ 14 w 54"/>
                  <a:gd name="T19" fmla="*/ 4 h 435"/>
                  <a:gd name="T20" fmla="*/ 14 w 54"/>
                  <a:gd name="T21" fmla="*/ 2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435">
                    <a:moveTo>
                      <a:pt x="0" y="435"/>
                    </a:moveTo>
                    <a:cubicBezTo>
                      <a:pt x="0" y="309"/>
                      <a:pt x="0" y="309"/>
                      <a:pt x="0" y="309"/>
                    </a:cubicBezTo>
                    <a:cubicBezTo>
                      <a:pt x="0" y="309"/>
                      <a:pt x="7" y="295"/>
                      <a:pt x="14" y="276"/>
                    </a:cubicBezTo>
                    <a:cubicBezTo>
                      <a:pt x="14" y="332"/>
                      <a:pt x="14" y="332"/>
                      <a:pt x="14" y="332"/>
                    </a:cubicBezTo>
                    <a:cubicBezTo>
                      <a:pt x="37" y="332"/>
                      <a:pt x="37" y="332"/>
                      <a:pt x="37" y="332"/>
                    </a:cubicBezTo>
                    <a:cubicBezTo>
                      <a:pt x="54" y="435"/>
                      <a:pt x="54" y="435"/>
                      <a:pt x="54" y="435"/>
                    </a:cubicBezTo>
                    <a:cubicBezTo>
                      <a:pt x="0" y="435"/>
                      <a:pt x="0" y="435"/>
                      <a:pt x="0" y="435"/>
                    </a:cubicBezTo>
                    <a:moveTo>
                      <a:pt x="14" y="23"/>
                    </a:moveTo>
                    <a:cubicBezTo>
                      <a:pt x="11" y="14"/>
                      <a:pt x="7" y="5"/>
                      <a:pt x="1" y="0"/>
                    </a:cubicBezTo>
                    <a:cubicBezTo>
                      <a:pt x="6" y="0"/>
                      <a:pt x="10" y="2"/>
                      <a:pt x="14" y="4"/>
                    </a:cubicBezTo>
                    <a:cubicBezTo>
                      <a:pt x="14" y="23"/>
                      <a:pt x="14" y="23"/>
                      <a:pt x="14" y="23"/>
                    </a:cubicBezTo>
                  </a:path>
                </a:pathLst>
              </a:custGeom>
              <a:solidFill>
                <a:srgbClr val="21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8" name="îs1iďé">
                <a:extLst>
                  <a:ext uri="{FF2B5EF4-FFF2-40B4-BE49-F238E27FC236}">
                    <a16:creationId xmlns:a16="http://schemas.microsoft.com/office/drawing/2014/main" xmlns="" id="{A14DD005-698C-48F5-A0B3-E3A3A407F09A}"/>
                  </a:ext>
                </a:extLst>
              </p:cNvPr>
              <p:cNvSpPr/>
              <p:nvPr/>
            </p:nvSpPr>
            <p:spPr bwMode="auto">
              <a:xfrm>
                <a:off x="5741" y="1198"/>
                <a:ext cx="17" cy="143"/>
              </a:xfrm>
              <a:custGeom>
                <a:avLst/>
                <a:gdLst>
                  <a:gd name="T0" fmla="*/ 23 w 39"/>
                  <a:gd name="T1" fmla="*/ 328 h 328"/>
                  <a:gd name="T2" fmla="*/ 0 w 39"/>
                  <a:gd name="T3" fmla="*/ 328 h 328"/>
                  <a:gd name="T4" fmla="*/ 0 w 39"/>
                  <a:gd name="T5" fmla="*/ 272 h 328"/>
                  <a:gd name="T6" fmla="*/ 15 w 39"/>
                  <a:gd name="T7" fmla="*/ 208 h 328"/>
                  <a:gd name="T8" fmla="*/ 15 w 39"/>
                  <a:gd name="T9" fmla="*/ 208 h 328"/>
                  <a:gd name="T10" fmla="*/ 15 w 39"/>
                  <a:gd name="T11" fmla="*/ 208 h 328"/>
                  <a:gd name="T12" fmla="*/ 3 w 39"/>
                  <a:gd name="T13" fmla="*/ 140 h 328"/>
                  <a:gd name="T14" fmla="*/ 3 w 39"/>
                  <a:gd name="T15" fmla="*/ 50 h 328"/>
                  <a:gd name="T16" fmla="*/ 3 w 39"/>
                  <a:gd name="T17" fmla="*/ 50 h 328"/>
                  <a:gd name="T18" fmla="*/ 3 w 39"/>
                  <a:gd name="T19" fmla="*/ 50 h 328"/>
                  <a:gd name="T20" fmla="*/ 3 w 39"/>
                  <a:gd name="T21" fmla="*/ 50 h 328"/>
                  <a:gd name="T22" fmla="*/ 3 w 39"/>
                  <a:gd name="T23" fmla="*/ 50 h 328"/>
                  <a:gd name="T24" fmla="*/ 3 w 39"/>
                  <a:gd name="T25" fmla="*/ 50 h 328"/>
                  <a:gd name="T26" fmla="*/ 3 w 39"/>
                  <a:gd name="T27" fmla="*/ 50 h 328"/>
                  <a:gd name="T28" fmla="*/ 3 w 39"/>
                  <a:gd name="T29" fmla="*/ 50 h 328"/>
                  <a:gd name="T30" fmla="*/ 3 w 39"/>
                  <a:gd name="T31" fmla="*/ 50 h 328"/>
                  <a:gd name="T32" fmla="*/ 3 w 39"/>
                  <a:gd name="T33" fmla="*/ 50 h 328"/>
                  <a:gd name="T34" fmla="*/ 3 w 39"/>
                  <a:gd name="T35" fmla="*/ 50 h 328"/>
                  <a:gd name="T36" fmla="*/ 0 w 39"/>
                  <a:gd name="T37" fmla="*/ 19 h 328"/>
                  <a:gd name="T38" fmla="*/ 0 w 39"/>
                  <a:gd name="T39" fmla="*/ 0 h 328"/>
                  <a:gd name="T40" fmla="*/ 21 w 39"/>
                  <a:gd name="T41" fmla="*/ 65 h 328"/>
                  <a:gd name="T42" fmla="*/ 27 w 39"/>
                  <a:gd name="T43" fmla="*/ 140 h 328"/>
                  <a:gd name="T44" fmla="*/ 39 w 39"/>
                  <a:gd name="T45" fmla="*/ 208 h 328"/>
                  <a:gd name="T46" fmla="*/ 19 w 39"/>
                  <a:gd name="T47" fmla="*/ 305 h 328"/>
                  <a:gd name="T48" fmla="*/ 23 w 39"/>
                  <a:gd name="T49"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28">
                    <a:moveTo>
                      <a:pt x="23" y="328"/>
                    </a:moveTo>
                    <a:cubicBezTo>
                      <a:pt x="0" y="328"/>
                      <a:pt x="0" y="328"/>
                      <a:pt x="0" y="328"/>
                    </a:cubicBezTo>
                    <a:cubicBezTo>
                      <a:pt x="0" y="272"/>
                      <a:pt x="0" y="272"/>
                      <a:pt x="0" y="272"/>
                    </a:cubicBezTo>
                    <a:cubicBezTo>
                      <a:pt x="7" y="252"/>
                      <a:pt x="15" y="227"/>
                      <a:pt x="15" y="208"/>
                    </a:cubicBezTo>
                    <a:cubicBezTo>
                      <a:pt x="15" y="208"/>
                      <a:pt x="15" y="208"/>
                      <a:pt x="15" y="208"/>
                    </a:cubicBezTo>
                    <a:cubicBezTo>
                      <a:pt x="15" y="208"/>
                      <a:pt x="15" y="208"/>
                      <a:pt x="15" y="208"/>
                    </a:cubicBezTo>
                    <a:cubicBezTo>
                      <a:pt x="15" y="172"/>
                      <a:pt x="3" y="140"/>
                      <a:pt x="3" y="140"/>
                    </a:cubicBezTo>
                    <a:cubicBezTo>
                      <a:pt x="3" y="140"/>
                      <a:pt x="3" y="73"/>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41"/>
                      <a:pt x="2" y="29"/>
                      <a:pt x="0" y="19"/>
                    </a:cubicBezTo>
                    <a:cubicBezTo>
                      <a:pt x="0" y="0"/>
                      <a:pt x="0" y="0"/>
                      <a:pt x="0" y="0"/>
                    </a:cubicBezTo>
                    <a:cubicBezTo>
                      <a:pt x="17" y="13"/>
                      <a:pt x="21" y="47"/>
                      <a:pt x="21" y="65"/>
                    </a:cubicBezTo>
                    <a:cubicBezTo>
                      <a:pt x="21" y="88"/>
                      <a:pt x="27" y="140"/>
                      <a:pt x="27" y="140"/>
                    </a:cubicBezTo>
                    <a:cubicBezTo>
                      <a:pt x="27" y="140"/>
                      <a:pt x="39" y="172"/>
                      <a:pt x="39" y="208"/>
                    </a:cubicBezTo>
                    <a:cubicBezTo>
                      <a:pt x="39" y="244"/>
                      <a:pt x="19" y="305"/>
                      <a:pt x="19" y="305"/>
                    </a:cubicBezTo>
                    <a:cubicBezTo>
                      <a:pt x="23" y="328"/>
                      <a:pt x="23" y="328"/>
                      <a:pt x="23" y="328"/>
                    </a:cubicBezTo>
                  </a:path>
                </a:pathLst>
              </a:custGeom>
              <a:solidFill>
                <a:srgbClr val="383A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9" name="îšlíḓè">
                <a:extLst>
                  <a:ext uri="{FF2B5EF4-FFF2-40B4-BE49-F238E27FC236}">
                    <a16:creationId xmlns:a16="http://schemas.microsoft.com/office/drawing/2014/main" xmlns="" id="{8D826B68-D181-44F8-B36A-E171FFE2EFB9}"/>
                  </a:ext>
                </a:extLst>
              </p:cNvPr>
              <p:cNvSpPr/>
              <p:nvPr/>
            </p:nvSpPr>
            <p:spPr bwMode="auto">
              <a:xfrm>
                <a:off x="5693" y="1193"/>
                <a:ext cx="55" cy="203"/>
              </a:xfrm>
              <a:custGeom>
                <a:avLst/>
                <a:gdLst>
                  <a:gd name="T0" fmla="*/ 95 w 124"/>
                  <a:gd name="T1" fmla="*/ 462 h 462"/>
                  <a:gd name="T2" fmla="*/ 95 w 124"/>
                  <a:gd name="T3" fmla="*/ 315 h 462"/>
                  <a:gd name="T4" fmla="*/ 124 w 124"/>
                  <a:gd name="T5" fmla="*/ 218 h 462"/>
                  <a:gd name="T6" fmla="*/ 112 w 124"/>
                  <a:gd name="T7" fmla="*/ 150 h 462"/>
                  <a:gd name="T8" fmla="*/ 112 w 124"/>
                  <a:gd name="T9" fmla="*/ 60 h 462"/>
                  <a:gd name="T10" fmla="*/ 77 w 124"/>
                  <a:gd name="T11" fmla="*/ 0 h 462"/>
                  <a:gd name="T12" fmla="*/ 48 w 124"/>
                  <a:gd name="T13" fmla="*/ 35 h 462"/>
                  <a:gd name="T14" fmla="*/ 39 w 124"/>
                  <a:gd name="T15" fmla="*/ 143 h 462"/>
                  <a:gd name="T16" fmla="*/ 0 w 124"/>
                  <a:gd name="T17" fmla="*/ 157 h 462"/>
                  <a:gd name="T18" fmla="*/ 20 w 124"/>
                  <a:gd name="T19" fmla="*/ 460 h 462"/>
                  <a:gd name="T20" fmla="*/ 95 w 124"/>
                  <a:gd name="T2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462">
                    <a:moveTo>
                      <a:pt x="95" y="462"/>
                    </a:moveTo>
                    <a:cubicBezTo>
                      <a:pt x="95" y="315"/>
                      <a:pt x="95" y="315"/>
                      <a:pt x="95" y="315"/>
                    </a:cubicBezTo>
                    <a:cubicBezTo>
                      <a:pt x="95" y="315"/>
                      <a:pt x="124" y="254"/>
                      <a:pt x="124" y="218"/>
                    </a:cubicBezTo>
                    <a:cubicBezTo>
                      <a:pt x="124" y="182"/>
                      <a:pt x="112" y="150"/>
                      <a:pt x="112" y="150"/>
                    </a:cubicBezTo>
                    <a:cubicBezTo>
                      <a:pt x="112" y="150"/>
                      <a:pt x="112" y="83"/>
                      <a:pt x="112" y="60"/>
                    </a:cubicBezTo>
                    <a:cubicBezTo>
                      <a:pt x="112" y="38"/>
                      <a:pt x="109" y="0"/>
                      <a:pt x="77" y="0"/>
                    </a:cubicBezTo>
                    <a:cubicBezTo>
                      <a:pt x="46" y="0"/>
                      <a:pt x="48" y="35"/>
                      <a:pt x="48" y="35"/>
                    </a:cubicBezTo>
                    <a:cubicBezTo>
                      <a:pt x="39" y="143"/>
                      <a:pt x="39" y="143"/>
                      <a:pt x="39" y="143"/>
                    </a:cubicBezTo>
                    <a:cubicBezTo>
                      <a:pt x="0" y="157"/>
                      <a:pt x="0" y="157"/>
                      <a:pt x="0" y="157"/>
                    </a:cubicBezTo>
                    <a:cubicBezTo>
                      <a:pt x="20" y="460"/>
                      <a:pt x="20" y="460"/>
                      <a:pt x="20" y="460"/>
                    </a:cubicBezTo>
                    <a:cubicBezTo>
                      <a:pt x="95" y="462"/>
                      <a:pt x="95" y="462"/>
                      <a:pt x="95" y="462"/>
                    </a:cubicBezTo>
                  </a:path>
                </a:pathLst>
              </a:custGeom>
              <a:solidFill>
                <a:srgbClr val="FAD1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0" name="îṩļïďé">
                <a:extLst>
                  <a:ext uri="{FF2B5EF4-FFF2-40B4-BE49-F238E27FC236}">
                    <a16:creationId xmlns:a16="http://schemas.microsoft.com/office/drawing/2014/main" xmlns="" id="{3F5322EB-6A0C-4027-9761-A64A946B3CBB}"/>
                  </a:ext>
                </a:extLst>
              </p:cNvPr>
              <p:cNvSpPr/>
              <p:nvPr/>
            </p:nvSpPr>
            <p:spPr bwMode="auto">
              <a:xfrm>
                <a:off x="5741" y="1219"/>
                <a:ext cx="7" cy="98"/>
              </a:xfrm>
              <a:custGeom>
                <a:avLst/>
                <a:gdLst>
                  <a:gd name="T0" fmla="*/ 0 w 15"/>
                  <a:gd name="T1" fmla="*/ 222 h 222"/>
                  <a:gd name="T2" fmla="*/ 0 w 15"/>
                  <a:gd name="T3" fmla="*/ 222 h 222"/>
                  <a:gd name="T4" fmla="*/ 15 w 15"/>
                  <a:gd name="T5" fmla="*/ 158 h 222"/>
                  <a:gd name="T6" fmla="*/ 15 w 15"/>
                  <a:gd name="T7" fmla="*/ 158 h 222"/>
                  <a:gd name="T8" fmla="*/ 0 w 15"/>
                  <a:gd name="T9" fmla="*/ 222 h 222"/>
                  <a:gd name="T10" fmla="*/ 3 w 15"/>
                  <a:gd name="T11" fmla="*/ 0 h 222"/>
                  <a:gd name="T12" fmla="*/ 3 w 15"/>
                  <a:gd name="T13" fmla="*/ 0 h 222"/>
                  <a:gd name="T14" fmla="*/ 3 w 15"/>
                  <a:gd name="T15" fmla="*/ 0 h 222"/>
                  <a:gd name="T16" fmla="*/ 3 w 15"/>
                  <a:gd name="T17" fmla="*/ 0 h 222"/>
                  <a:gd name="T18" fmla="*/ 3 w 15"/>
                  <a:gd name="T19" fmla="*/ 0 h 222"/>
                  <a:gd name="T20" fmla="*/ 3 w 15"/>
                  <a:gd name="T21" fmla="*/ 0 h 222"/>
                  <a:gd name="T22" fmla="*/ 3 w 15"/>
                  <a:gd name="T23" fmla="*/ 0 h 222"/>
                  <a:gd name="T24" fmla="*/ 3 w 15"/>
                  <a:gd name="T25" fmla="*/ 0 h 222"/>
                  <a:gd name="T26" fmla="*/ 3 w 15"/>
                  <a:gd name="T27" fmla="*/ 0 h 222"/>
                  <a:gd name="T28" fmla="*/ 3 w 15"/>
                  <a:gd name="T29" fmla="*/ 0 h 222"/>
                  <a:gd name="T30" fmla="*/ 3 w 15"/>
                  <a:gd name="T31" fmla="*/ 0 h 222"/>
                  <a:gd name="T32" fmla="*/ 3 w 15"/>
                  <a:gd name="T3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22">
                    <a:moveTo>
                      <a:pt x="0" y="222"/>
                    </a:moveTo>
                    <a:cubicBezTo>
                      <a:pt x="0" y="222"/>
                      <a:pt x="0" y="222"/>
                      <a:pt x="0" y="222"/>
                    </a:cubicBezTo>
                    <a:cubicBezTo>
                      <a:pt x="7" y="202"/>
                      <a:pt x="15" y="177"/>
                      <a:pt x="15" y="158"/>
                    </a:cubicBezTo>
                    <a:cubicBezTo>
                      <a:pt x="15" y="158"/>
                      <a:pt x="15" y="158"/>
                      <a:pt x="15" y="158"/>
                    </a:cubicBezTo>
                    <a:cubicBezTo>
                      <a:pt x="15" y="177"/>
                      <a:pt x="7" y="202"/>
                      <a:pt x="0" y="222"/>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path>
                </a:pathLst>
              </a:custGeom>
              <a:solidFill>
                <a:srgbClr val="343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1" name="í$lîḋe">
                <a:extLst>
                  <a:ext uri="{FF2B5EF4-FFF2-40B4-BE49-F238E27FC236}">
                    <a16:creationId xmlns:a16="http://schemas.microsoft.com/office/drawing/2014/main" xmlns="" id="{1EC23B55-568C-4238-A561-112F66166176}"/>
                  </a:ext>
                </a:extLst>
              </p:cNvPr>
              <p:cNvSpPr/>
              <p:nvPr/>
            </p:nvSpPr>
            <p:spPr bwMode="auto">
              <a:xfrm>
                <a:off x="5711" y="1193"/>
                <a:ext cx="37" cy="203"/>
              </a:xfrm>
              <a:custGeom>
                <a:avLst/>
                <a:gdLst>
                  <a:gd name="T0" fmla="*/ 54 w 83"/>
                  <a:gd name="T1" fmla="*/ 462 h 462"/>
                  <a:gd name="T2" fmla="*/ 54 w 83"/>
                  <a:gd name="T3" fmla="*/ 462 h 462"/>
                  <a:gd name="T4" fmla="*/ 0 w 83"/>
                  <a:gd name="T5" fmla="*/ 461 h 462"/>
                  <a:gd name="T6" fmla="*/ 31 w 83"/>
                  <a:gd name="T7" fmla="*/ 285 h 462"/>
                  <a:gd name="T8" fmla="*/ 58 w 83"/>
                  <a:gd name="T9" fmla="*/ 127 h 462"/>
                  <a:gd name="T10" fmla="*/ 61 w 83"/>
                  <a:gd name="T11" fmla="*/ 70 h 462"/>
                  <a:gd name="T12" fmla="*/ 42 w 83"/>
                  <a:gd name="T13" fmla="*/ 0 h 462"/>
                  <a:gd name="T14" fmla="*/ 71 w 83"/>
                  <a:gd name="T15" fmla="*/ 60 h 462"/>
                  <a:gd name="T16" fmla="*/ 71 w 83"/>
                  <a:gd name="T17" fmla="*/ 60 h 462"/>
                  <a:gd name="T18" fmla="*/ 71 w 83"/>
                  <a:gd name="T19" fmla="*/ 60 h 462"/>
                  <a:gd name="T20" fmla="*/ 71 w 83"/>
                  <a:gd name="T21" fmla="*/ 60 h 462"/>
                  <a:gd name="T22" fmla="*/ 71 w 83"/>
                  <a:gd name="T23" fmla="*/ 60 h 462"/>
                  <a:gd name="T24" fmla="*/ 71 w 83"/>
                  <a:gd name="T25" fmla="*/ 60 h 462"/>
                  <a:gd name="T26" fmla="*/ 71 w 83"/>
                  <a:gd name="T27" fmla="*/ 60 h 462"/>
                  <a:gd name="T28" fmla="*/ 71 w 83"/>
                  <a:gd name="T29" fmla="*/ 60 h 462"/>
                  <a:gd name="T30" fmla="*/ 71 w 83"/>
                  <a:gd name="T31" fmla="*/ 60 h 462"/>
                  <a:gd name="T32" fmla="*/ 71 w 83"/>
                  <a:gd name="T33" fmla="*/ 150 h 462"/>
                  <a:gd name="T34" fmla="*/ 71 w 83"/>
                  <a:gd name="T35" fmla="*/ 150 h 462"/>
                  <a:gd name="T36" fmla="*/ 71 w 83"/>
                  <a:gd name="T37" fmla="*/ 150 h 462"/>
                  <a:gd name="T38" fmla="*/ 83 w 83"/>
                  <a:gd name="T39" fmla="*/ 218 h 462"/>
                  <a:gd name="T40" fmla="*/ 68 w 83"/>
                  <a:gd name="T41" fmla="*/ 282 h 462"/>
                  <a:gd name="T42" fmla="*/ 54 w 83"/>
                  <a:gd name="T43" fmla="*/ 315 h 462"/>
                  <a:gd name="T44" fmla="*/ 54 w 83"/>
                  <a:gd name="T45" fmla="*/ 441 h 462"/>
                  <a:gd name="T46" fmla="*/ 54 w 83"/>
                  <a:gd name="T47" fmla="*/ 462 h 462"/>
                  <a:gd name="T48" fmla="*/ 42 w 83"/>
                  <a:gd name="T49" fmla="*/ 0 h 462"/>
                  <a:gd name="T50" fmla="*/ 41 w 83"/>
                  <a:gd name="T51" fmla="*/ 0 h 462"/>
                  <a:gd name="T52" fmla="*/ 42 w 83"/>
                  <a:gd name="T53"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462">
                    <a:moveTo>
                      <a:pt x="54" y="462"/>
                    </a:moveTo>
                    <a:cubicBezTo>
                      <a:pt x="54" y="462"/>
                      <a:pt x="54" y="462"/>
                      <a:pt x="54" y="462"/>
                    </a:cubicBezTo>
                    <a:cubicBezTo>
                      <a:pt x="0" y="461"/>
                      <a:pt x="0" y="461"/>
                      <a:pt x="0" y="461"/>
                    </a:cubicBezTo>
                    <a:cubicBezTo>
                      <a:pt x="31" y="285"/>
                      <a:pt x="31" y="285"/>
                      <a:pt x="31" y="285"/>
                    </a:cubicBezTo>
                    <a:cubicBezTo>
                      <a:pt x="65" y="259"/>
                      <a:pt x="58" y="149"/>
                      <a:pt x="58" y="127"/>
                    </a:cubicBezTo>
                    <a:cubicBezTo>
                      <a:pt x="58" y="104"/>
                      <a:pt x="55" y="133"/>
                      <a:pt x="61" y="70"/>
                    </a:cubicBezTo>
                    <a:cubicBezTo>
                      <a:pt x="67" y="11"/>
                      <a:pt x="48" y="2"/>
                      <a:pt x="42" y="0"/>
                    </a:cubicBezTo>
                    <a:cubicBezTo>
                      <a:pt x="68" y="5"/>
                      <a:pt x="71" y="39"/>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1" y="83"/>
                      <a:pt x="71" y="150"/>
                      <a:pt x="71" y="150"/>
                    </a:cubicBezTo>
                    <a:cubicBezTo>
                      <a:pt x="71" y="150"/>
                      <a:pt x="71" y="150"/>
                      <a:pt x="71" y="150"/>
                    </a:cubicBezTo>
                    <a:cubicBezTo>
                      <a:pt x="71" y="150"/>
                      <a:pt x="71" y="150"/>
                      <a:pt x="71" y="150"/>
                    </a:cubicBezTo>
                    <a:cubicBezTo>
                      <a:pt x="71" y="150"/>
                      <a:pt x="83" y="182"/>
                      <a:pt x="83" y="218"/>
                    </a:cubicBezTo>
                    <a:cubicBezTo>
                      <a:pt x="83" y="237"/>
                      <a:pt x="75" y="262"/>
                      <a:pt x="68" y="282"/>
                    </a:cubicBezTo>
                    <a:cubicBezTo>
                      <a:pt x="61" y="301"/>
                      <a:pt x="54" y="315"/>
                      <a:pt x="54" y="315"/>
                    </a:cubicBezTo>
                    <a:cubicBezTo>
                      <a:pt x="54" y="441"/>
                      <a:pt x="54" y="441"/>
                      <a:pt x="54" y="441"/>
                    </a:cubicBezTo>
                    <a:cubicBezTo>
                      <a:pt x="54" y="462"/>
                      <a:pt x="54" y="462"/>
                      <a:pt x="54" y="462"/>
                    </a:cubicBezTo>
                    <a:moveTo>
                      <a:pt x="42" y="0"/>
                    </a:moveTo>
                    <a:cubicBezTo>
                      <a:pt x="42" y="0"/>
                      <a:pt x="41" y="0"/>
                      <a:pt x="41" y="0"/>
                    </a:cubicBezTo>
                    <a:cubicBezTo>
                      <a:pt x="41" y="0"/>
                      <a:pt x="41" y="0"/>
                      <a:pt x="42" y="0"/>
                    </a:cubicBezTo>
                  </a:path>
                </a:pathLst>
              </a:custGeom>
              <a:solidFill>
                <a:srgbClr val="EEB6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2" name="îṧļïḍé">
                <a:extLst>
                  <a:ext uri="{FF2B5EF4-FFF2-40B4-BE49-F238E27FC236}">
                    <a16:creationId xmlns:a16="http://schemas.microsoft.com/office/drawing/2014/main" xmlns="" id="{98E225A8-7B79-4244-A064-ABD7AF8333A1}"/>
                  </a:ext>
                </a:extLst>
              </p:cNvPr>
              <p:cNvSpPr/>
              <p:nvPr/>
            </p:nvSpPr>
            <p:spPr bwMode="auto">
              <a:xfrm>
                <a:off x="5671" y="1378"/>
                <a:ext cx="66" cy="37"/>
              </a:xfrm>
              <a:custGeom>
                <a:avLst/>
                <a:gdLst>
                  <a:gd name="T0" fmla="*/ 66 w 66"/>
                  <a:gd name="T1" fmla="*/ 37 h 37"/>
                  <a:gd name="T2" fmla="*/ 0 w 66"/>
                  <a:gd name="T3" fmla="*/ 35 h 37"/>
                  <a:gd name="T4" fmla="*/ 4 w 66"/>
                  <a:gd name="T5" fmla="*/ 0 h 37"/>
                  <a:gd name="T6" fmla="*/ 66 w 66"/>
                  <a:gd name="T7" fmla="*/ 0 h 37"/>
                  <a:gd name="T8" fmla="*/ 66 w 66"/>
                  <a:gd name="T9" fmla="*/ 37 h 37"/>
                  <a:gd name="T10" fmla="*/ 66 w 66"/>
                  <a:gd name="T11" fmla="*/ 37 h 37"/>
                </a:gdLst>
                <a:ahLst/>
                <a:cxnLst>
                  <a:cxn ang="0">
                    <a:pos x="T0" y="T1"/>
                  </a:cxn>
                  <a:cxn ang="0">
                    <a:pos x="T2" y="T3"/>
                  </a:cxn>
                  <a:cxn ang="0">
                    <a:pos x="T4" y="T5"/>
                  </a:cxn>
                  <a:cxn ang="0">
                    <a:pos x="T6" y="T7"/>
                  </a:cxn>
                  <a:cxn ang="0">
                    <a:pos x="T8" y="T9"/>
                  </a:cxn>
                  <a:cxn ang="0">
                    <a:pos x="T10" y="T11"/>
                  </a:cxn>
                </a:cxnLst>
                <a:rect l="0" t="0" r="r" b="b"/>
                <a:pathLst>
                  <a:path w="66" h="37">
                    <a:moveTo>
                      <a:pt x="66" y="37"/>
                    </a:moveTo>
                    <a:lnTo>
                      <a:pt x="0" y="35"/>
                    </a:lnTo>
                    <a:lnTo>
                      <a:pt x="4" y="0"/>
                    </a:lnTo>
                    <a:lnTo>
                      <a:pt x="66" y="0"/>
                    </a:lnTo>
                    <a:lnTo>
                      <a:pt x="66" y="37"/>
                    </a:lnTo>
                    <a:lnTo>
                      <a:pt x="66" y="37"/>
                    </a:lnTo>
                    <a:close/>
                  </a:path>
                </a:pathLst>
              </a:custGeom>
              <a:solidFill>
                <a:srgbClr val="0CA0A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3" name="îṣḻíḍè">
                <a:extLst>
                  <a:ext uri="{FF2B5EF4-FFF2-40B4-BE49-F238E27FC236}">
                    <a16:creationId xmlns:a16="http://schemas.microsoft.com/office/drawing/2014/main" xmlns="" id="{7211D61A-260B-4E6C-87BD-0D02971AC3D1}"/>
                  </a:ext>
                </a:extLst>
              </p:cNvPr>
              <p:cNvSpPr/>
              <p:nvPr/>
            </p:nvSpPr>
            <p:spPr bwMode="auto">
              <a:xfrm>
                <a:off x="5782" y="1237"/>
                <a:ext cx="71" cy="74"/>
              </a:xfrm>
              <a:custGeom>
                <a:avLst/>
                <a:gdLst>
                  <a:gd name="T0" fmla="*/ 0 w 71"/>
                  <a:gd name="T1" fmla="*/ 0 h 74"/>
                  <a:gd name="T2" fmla="*/ 71 w 71"/>
                  <a:gd name="T3" fmla="*/ 0 h 74"/>
                  <a:gd name="T4" fmla="*/ 0 w 71"/>
                  <a:gd name="T5" fmla="*/ 9 h 74"/>
                  <a:gd name="T6" fmla="*/ 71 w 71"/>
                  <a:gd name="T7" fmla="*/ 9 h 74"/>
                  <a:gd name="T8" fmla="*/ 0 w 71"/>
                  <a:gd name="T9" fmla="*/ 18 h 74"/>
                  <a:gd name="T10" fmla="*/ 71 w 71"/>
                  <a:gd name="T11" fmla="*/ 18 h 74"/>
                  <a:gd name="T12" fmla="*/ 0 w 71"/>
                  <a:gd name="T13" fmla="*/ 28 h 74"/>
                  <a:gd name="T14" fmla="*/ 71 w 71"/>
                  <a:gd name="T15" fmla="*/ 28 h 74"/>
                  <a:gd name="T16" fmla="*/ 0 w 71"/>
                  <a:gd name="T17" fmla="*/ 37 h 74"/>
                  <a:gd name="T18" fmla="*/ 71 w 71"/>
                  <a:gd name="T19" fmla="*/ 37 h 74"/>
                  <a:gd name="T20" fmla="*/ 0 w 71"/>
                  <a:gd name="T21" fmla="*/ 46 h 74"/>
                  <a:gd name="T22" fmla="*/ 71 w 71"/>
                  <a:gd name="T23" fmla="*/ 46 h 74"/>
                  <a:gd name="T24" fmla="*/ 0 w 71"/>
                  <a:gd name="T25" fmla="*/ 56 h 74"/>
                  <a:gd name="T26" fmla="*/ 71 w 71"/>
                  <a:gd name="T27" fmla="*/ 56 h 74"/>
                  <a:gd name="T28" fmla="*/ 0 w 71"/>
                  <a:gd name="T29" fmla="*/ 65 h 74"/>
                  <a:gd name="T30" fmla="*/ 71 w 71"/>
                  <a:gd name="T31" fmla="*/ 65 h 74"/>
                  <a:gd name="T32" fmla="*/ 0 w 71"/>
                  <a:gd name="T33" fmla="*/ 74 h 74"/>
                  <a:gd name="T34" fmla="*/ 71 w 71"/>
                  <a:gd name="T3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74">
                    <a:moveTo>
                      <a:pt x="0" y="0"/>
                    </a:moveTo>
                    <a:lnTo>
                      <a:pt x="71" y="0"/>
                    </a:lnTo>
                    <a:moveTo>
                      <a:pt x="0" y="9"/>
                    </a:moveTo>
                    <a:lnTo>
                      <a:pt x="71" y="9"/>
                    </a:lnTo>
                    <a:moveTo>
                      <a:pt x="0" y="18"/>
                    </a:moveTo>
                    <a:lnTo>
                      <a:pt x="71" y="18"/>
                    </a:lnTo>
                    <a:moveTo>
                      <a:pt x="0" y="28"/>
                    </a:moveTo>
                    <a:lnTo>
                      <a:pt x="71" y="28"/>
                    </a:lnTo>
                    <a:moveTo>
                      <a:pt x="0" y="37"/>
                    </a:moveTo>
                    <a:lnTo>
                      <a:pt x="71" y="37"/>
                    </a:lnTo>
                    <a:moveTo>
                      <a:pt x="0" y="46"/>
                    </a:moveTo>
                    <a:lnTo>
                      <a:pt x="71" y="46"/>
                    </a:lnTo>
                    <a:moveTo>
                      <a:pt x="0" y="56"/>
                    </a:moveTo>
                    <a:lnTo>
                      <a:pt x="71" y="56"/>
                    </a:lnTo>
                    <a:moveTo>
                      <a:pt x="0" y="65"/>
                    </a:moveTo>
                    <a:lnTo>
                      <a:pt x="71" y="65"/>
                    </a:lnTo>
                    <a:moveTo>
                      <a:pt x="0" y="74"/>
                    </a:moveTo>
                    <a:lnTo>
                      <a:pt x="71" y="74"/>
                    </a:lnTo>
                  </a:path>
                </a:pathLst>
              </a:custGeom>
              <a:noFill/>
              <a:ln w="476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04" name="íš1íḋé">
                <a:extLst>
                  <a:ext uri="{FF2B5EF4-FFF2-40B4-BE49-F238E27FC236}">
                    <a16:creationId xmlns:a16="http://schemas.microsoft.com/office/drawing/2014/main" xmlns="" id="{E1D66E40-FD53-40B7-AACC-AD8051605985}"/>
                  </a:ext>
                </a:extLst>
              </p:cNvPr>
              <p:cNvSpPr/>
              <p:nvPr/>
            </p:nvSpPr>
            <p:spPr bwMode="auto">
              <a:xfrm>
                <a:off x="5880" y="1165"/>
                <a:ext cx="40" cy="41"/>
              </a:xfrm>
              <a:custGeom>
                <a:avLst/>
                <a:gdLst>
                  <a:gd name="T0" fmla="*/ 0 w 40"/>
                  <a:gd name="T1" fmla="*/ 0 h 41"/>
                  <a:gd name="T2" fmla="*/ 40 w 40"/>
                  <a:gd name="T3" fmla="*/ 0 h 41"/>
                  <a:gd name="T4" fmla="*/ 0 w 40"/>
                  <a:gd name="T5" fmla="*/ 8 h 41"/>
                  <a:gd name="T6" fmla="*/ 40 w 40"/>
                  <a:gd name="T7" fmla="*/ 8 h 41"/>
                  <a:gd name="T8" fmla="*/ 0 w 40"/>
                  <a:gd name="T9" fmla="*/ 16 h 41"/>
                  <a:gd name="T10" fmla="*/ 40 w 40"/>
                  <a:gd name="T11" fmla="*/ 16 h 41"/>
                  <a:gd name="T12" fmla="*/ 0 w 40"/>
                  <a:gd name="T13" fmla="*/ 25 h 41"/>
                  <a:gd name="T14" fmla="*/ 40 w 40"/>
                  <a:gd name="T15" fmla="*/ 25 h 41"/>
                  <a:gd name="T16" fmla="*/ 0 w 40"/>
                  <a:gd name="T17" fmla="*/ 33 h 41"/>
                  <a:gd name="T18" fmla="*/ 40 w 40"/>
                  <a:gd name="T19" fmla="*/ 33 h 41"/>
                  <a:gd name="T20" fmla="*/ 0 w 40"/>
                  <a:gd name="T21" fmla="*/ 41 h 41"/>
                  <a:gd name="T22" fmla="*/ 40 w 40"/>
                  <a:gd name="T2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1">
                    <a:moveTo>
                      <a:pt x="0" y="0"/>
                    </a:moveTo>
                    <a:lnTo>
                      <a:pt x="40" y="0"/>
                    </a:lnTo>
                    <a:moveTo>
                      <a:pt x="0" y="8"/>
                    </a:moveTo>
                    <a:lnTo>
                      <a:pt x="40" y="8"/>
                    </a:lnTo>
                    <a:moveTo>
                      <a:pt x="0" y="16"/>
                    </a:moveTo>
                    <a:lnTo>
                      <a:pt x="40" y="16"/>
                    </a:lnTo>
                    <a:moveTo>
                      <a:pt x="0" y="25"/>
                    </a:moveTo>
                    <a:lnTo>
                      <a:pt x="40" y="25"/>
                    </a:lnTo>
                    <a:moveTo>
                      <a:pt x="0" y="33"/>
                    </a:moveTo>
                    <a:lnTo>
                      <a:pt x="40" y="33"/>
                    </a:lnTo>
                    <a:moveTo>
                      <a:pt x="0" y="41"/>
                    </a:moveTo>
                    <a:lnTo>
                      <a:pt x="40" y="41"/>
                    </a:lnTo>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05" name="í$liďê">
                <a:extLst>
                  <a:ext uri="{FF2B5EF4-FFF2-40B4-BE49-F238E27FC236}">
                    <a16:creationId xmlns:a16="http://schemas.microsoft.com/office/drawing/2014/main" xmlns="" id="{D9D97540-6448-49B8-AED3-F2EA1966195E}"/>
                  </a:ext>
                </a:extLst>
              </p:cNvPr>
              <p:cNvSpPr/>
              <p:nvPr/>
            </p:nvSpPr>
            <p:spPr bwMode="auto">
              <a:xfrm>
                <a:off x="5877" y="1240"/>
                <a:ext cx="46" cy="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06" name="ïṩḻiḓê">
                <a:extLst>
                  <a:ext uri="{FF2B5EF4-FFF2-40B4-BE49-F238E27FC236}">
                    <a16:creationId xmlns:a16="http://schemas.microsoft.com/office/drawing/2014/main" xmlns="" id="{0341BB79-6667-4BEA-A1BC-207278496FE9}"/>
                  </a:ext>
                </a:extLst>
              </p:cNvPr>
              <p:cNvSpPr/>
              <p:nvPr/>
            </p:nvSpPr>
            <p:spPr bwMode="auto">
              <a:xfrm>
                <a:off x="5877" y="1240"/>
                <a:ext cx="46"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07" name="ï$ḻïḑe">
                <a:extLst>
                  <a:ext uri="{FF2B5EF4-FFF2-40B4-BE49-F238E27FC236}">
                    <a16:creationId xmlns:a16="http://schemas.microsoft.com/office/drawing/2014/main" xmlns="" id="{E81280EF-8A69-4694-8424-6F633FDA5190}"/>
                  </a:ext>
                </a:extLst>
              </p:cNvPr>
              <p:cNvSpPr/>
              <p:nvPr/>
            </p:nvSpPr>
            <p:spPr bwMode="auto">
              <a:xfrm>
                <a:off x="5872" y="1235"/>
                <a:ext cx="56" cy="74"/>
              </a:xfrm>
              <a:custGeom>
                <a:avLst/>
                <a:gdLst>
                  <a:gd name="T0" fmla="*/ 51 w 56"/>
                  <a:gd name="T1" fmla="*/ 70 h 74"/>
                  <a:gd name="T2" fmla="*/ 51 w 56"/>
                  <a:gd name="T3" fmla="*/ 65 h 74"/>
                  <a:gd name="T4" fmla="*/ 10 w 56"/>
                  <a:gd name="T5" fmla="*/ 65 h 74"/>
                  <a:gd name="T6" fmla="*/ 10 w 56"/>
                  <a:gd name="T7" fmla="*/ 9 h 74"/>
                  <a:gd name="T8" fmla="*/ 46 w 56"/>
                  <a:gd name="T9" fmla="*/ 9 h 74"/>
                  <a:gd name="T10" fmla="*/ 46 w 56"/>
                  <a:gd name="T11" fmla="*/ 70 h 74"/>
                  <a:gd name="T12" fmla="*/ 51 w 56"/>
                  <a:gd name="T13" fmla="*/ 70 h 74"/>
                  <a:gd name="T14" fmla="*/ 51 w 56"/>
                  <a:gd name="T15" fmla="*/ 65 h 74"/>
                  <a:gd name="T16" fmla="*/ 51 w 56"/>
                  <a:gd name="T17" fmla="*/ 70 h 74"/>
                  <a:gd name="T18" fmla="*/ 56 w 56"/>
                  <a:gd name="T19" fmla="*/ 70 h 74"/>
                  <a:gd name="T20" fmla="*/ 56 w 56"/>
                  <a:gd name="T21" fmla="*/ 0 h 74"/>
                  <a:gd name="T22" fmla="*/ 0 w 56"/>
                  <a:gd name="T23" fmla="*/ 0 h 74"/>
                  <a:gd name="T24" fmla="*/ 0 w 56"/>
                  <a:gd name="T25" fmla="*/ 74 h 74"/>
                  <a:gd name="T26" fmla="*/ 56 w 56"/>
                  <a:gd name="T27" fmla="*/ 74 h 74"/>
                  <a:gd name="T28" fmla="*/ 56 w 56"/>
                  <a:gd name="T29" fmla="*/ 70 h 74"/>
                  <a:gd name="T30" fmla="*/ 51 w 56"/>
                  <a:gd name="T31"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74">
                    <a:moveTo>
                      <a:pt x="51" y="70"/>
                    </a:moveTo>
                    <a:lnTo>
                      <a:pt x="51" y="65"/>
                    </a:lnTo>
                    <a:lnTo>
                      <a:pt x="10" y="65"/>
                    </a:lnTo>
                    <a:lnTo>
                      <a:pt x="10" y="9"/>
                    </a:lnTo>
                    <a:lnTo>
                      <a:pt x="46" y="9"/>
                    </a:lnTo>
                    <a:lnTo>
                      <a:pt x="46" y="70"/>
                    </a:lnTo>
                    <a:lnTo>
                      <a:pt x="51" y="70"/>
                    </a:lnTo>
                    <a:lnTo>
                      <a:pt x="51" y="65"/>
                    </a:lnTo>
                    <a:lnTo>
                      <a:pt x="51" y="70"/>
                    </a:lnTo>
                    <a:lnTo>
                      <a:pt x="56" y="70"/>
                    </a:lnTo>
                    <a:lnTo>
                      <a:pt x="56" y="0"/>
                    </a:lnTo>
                    <a:lnTo>
                      <a:pt x="0" y="0"/>
                    </a:lnTo>
                    <a:lnTo>
                      <a:pt x="0" y="74"/>
                    </a:lnTo>
                    <a:lnTo>
                      <a:pt x="56" y="74"/>
                    </a:lnTo>
                    <a:lnTo>
                      <a:pt x="56" y="70"/>
                    </a:lnTo>
                    <a:lnTo>
                      <a:pt x="51"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8" name="iṣľîḑe">
                <a:extLst>
                  <a:ext uri="{FF2B5EF4-FFF2-40B4-BE49-F238E27FC236}">
                    <a16:creationId xmlns:a16="http://schemas.microsoft.com/office/drawing/2014/main" xmlns="" id="{0AD55C44-1C63-4C68-AC4B-8E3675A16B5B}"/>
                  </a:ext>
                </a:extLst>
              </p:cNvPr>
              <p:cNvSpPr/>
              <p:nvPr/>
            </p:nvSpPr>
            <p:spPr bwMode="auto">
              <a:xfrm>
                <a:off x="5872" y="1235"/>
                <a:ext cx="56" cy="74"/>
              </a:xfrm>
              <a:custGeom>
                <a:avLst/>
                <a:gdLst>
                  <a:gd name="T0" fmla="*/ 51 w 56"/>
                  <a:gd name="T1" fmla="*/ 70 h 74"/>
                  <a:gd name="T2" fmla="*/ 51 w 56"/>
                  <a:gd name="T3" fmla="*/ 65 h 74"/>
                  <a:gd name="T4" fmla="*/ 10 w 56"/>
                  <a:gd name="T5" fmla="*/ 65 h 74"/>
                  <a:gd name="T6" fmla="*/ 10 w 56"/>
                  <a:gd name="T7" fmla="*/ 9 h 74"/>
                  <a:gd name="T8" fmla="*/ 46 w 56"/>
                  <a:gd name="T9" fmla="*/ 9 h 74"/>
                  <a:gd name="T10" fmla="*/ 46 w 56"/>
                  <a:gd name="T11" fmla="*/ 70 h 74"/>
                  <a:gd name="T12" fmla="*/ 51 w 56"/>
                  <a:gd name="T13" fmla="*/ 70 h 74"/>
                  <a:gd name="T14" fmla="*/ 51 w 56"/>
                  <a:gd name="T15" fmla="*/ 65 h 74"/>
                  <a:gd name="T16" fmla="*/ 51 w 56"/>
                  <a:gd name="T17" fmla="*/ 70 h 74"/>
                  <a:gd name="T18" fmla="*/ 56 w 56"/>
                  <a:gd name="T19" fmla="*/ 70 h 74"/>
                  <a:gd name="T20" fmla="*/ 56 w 56"/>
                  <a:gd name="T21" fmla="*/ 0 h 74"/>
                  <a:gd name="T22" fmla="*/ 0 w 56"/>
                  <a:gd name="T23" fmla="*/ 0 h 74"/>
                  <a:gd name="T24" fmla="*/ 0 w 56"/>
                  <a:gd name="T25" fmla="*/ 74 h 74"/>
                  <a:gd name="T26" fmla="*/ 56 w 56"/>
                  <a:gd name="T27" fmla="*/ 74 h 74"/>
                  <a:gd name="T28" fmla="*/ 56 w 56"/>
                  <a:gd name="T29" fmla="*/ 70 h 74"/>
                  <a:gd name="T30" fmla="*/ 51 w 56"/>
                  <a:gd name="T31"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74">
                    <a:moveTo>
                      <a:pt x="51" y="70"/>
                    </a:moveTo>
                    <a:lnTo>
                      <a:pt x="51" y="65"/>
                    </a:lnTo>
                    <a:lnTo>
                      <a:pt x="10" y="65"/>
                    </a:lnTo>
                    <a:lnTo>
                      <a:pt x="10" y="9"/>
                    </a:lnTo>
                    <a:lnTo>
                      <a:pt x="46" y="9"/>
                    </a:lnTo>
                    <a:lnTo>
                      <a:pt x="46" y="70"/>
                    </a:lnTo>
                    <a:lnTo>
                      <a:pt x="51" y="70"/>
                    </a:lnTo>
                    <a:lnTo>
                      <a:pt x="51" y="65"/>
                    </a:lnTo>
                    <a:lnTo>
                      <a:pt x="51" y="70"/>
                    </a:lnTo>
                    <a:lnTo>
                      <a:pt x="56" y="70"/>
                    </a:lnTo>
                    <a:lnTo>
                      <a:pt x="56" y="0"/>
                    </a:lnTo>
                    <a:lnTo>
                      <a:pt x="0" y="0"/>
                    </a:lnTo>
                    <a:lnTo>
                      <a:pt x="0" y="74"/>
                    </a:lnTo>
                    <a:lnTo>
                      <a:pt x="56" y="74"/>
                    </a:lnTo>
                    <a:lnTo>
                      <a:pt x="56" y="70"/>
                    </a:lnTo>
                    <a:lnTo>
                      <a:pt x="51"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9" name="îś1iḍe">
                <a:extLst>
                  <a:ext uri="{FF2B5EF4-FFF2-40B4-BE49-F238E27FC236}">
                    <a16:creationId xmlns:a16="http://schemas.microsoft.com/office/drawing/2014/main" xmlns="" id="{9F752886-C55E-48E2-B3A1-B1428F313756}"/>
                  </a:ext>
                </a:extLst>
              </p:cNvPr>
              <p:cNvSpPr/>
              <p:nvPr/>
            </p:nvSpPr>
            <p:spPr bwMode="auto">
              <a:xfrm>
                <a:off x="5877" y="1240"/>
                <a:ext cx="47" cy="61"/>
              </a:xfrm>
              <a:prstGeom prst="rect">
                <a:avLst/>
              </a:prstGeom>
              <a:solidFill>
                <a:srgbClr val="C3C2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10" name="îşḻîḋe">
                <a:extLst>
                  <a:ext uri="{FF2B5EF4-FFF2-40B4-BE49-F238E27FC236}">
                    <a16:creationId xmlns:a16="http://schemas.microsoft.com/office/drawing/2014/main" xmlns="" id="{C4602038-791B-4A07-A59C-837CE64A9446}"/>
                  </a:ext>
                </a:extLst>
              </p:cNvPr>
              <p:cNvSpPr/>
              <p:nvPr/>
            </p:nvSpPr>
            <p:spPr bwMode="auto">
              <a:xfrm>
                <a:off x="5877" y="1240"/>
                <a:ext cx="47" cy="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sp>
          <p:nvSpPr>
            <p:cNvPr id="1738" name="ïṥḻïde">
              <a:extLst>
                <a:ext uri="{FF2B5EF4-FFF2-40B4-BE49-F238E27FC236}">
                  <a16:creationId xmlns:a16="http://schemas.microsoft.com/office/drawing/2014/main" xmlns="" id="{6017D4CC-F411-4D3D-A6A4-961EFD3F4B2D}"/>
                </a:ext>
              </a:extLst>
            </p:cNvPr>
            <p:cNvSpPr/>
            <p:nvPr/>
          </p:nvSpPr>
          <p:spPr bwMode="auto">
            <a:xfrm>
              <a:off x="4257322" y="3893543"/>
              <a:ext cx="18205" cy="1365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39" name="ïṥḻïḍe">
              <a:extLst>
                <a:ext uri="{FF2B5EF4-FFF2-40B4-BE49-F238E27FC236}">
                  <a16:creationId xmlns:a16="http://schemas.microsoft.com/office/drawing/2014/main" xmlns="" id="{21000884-D331-49E2-BBC3-164EE6347CC0}"/>
                </a:ext>
              </a:extLst>
            </p:cNvPr>
            <p:cNvSpPr/>
            <p:nvPr/>
          </p:nvSpPr>
          <p:spPr bwMode="auto">
            <a:xfrm>
              <a:off x="4252771" y="3907197"/>
              <a:ext cx="18205" cy="13654"/>
            </a:xfrm>
            <a:custGeom>
              <a:avLst/>
              <a:gdLst>
                <a:gd name="T0" fmla="*/ 5 w 9"/>
                <a:gd name="T1" fmla="*/ 7 h 7"/>
                <a:gd name="T2" fmla="*/ 5 w 9"/>
                <a:gd name="T3" fmla="*/ 7 h 7"/>
                <a:gd name="T4" fmla="*/ 0 w 9"/>
                <a:gd name="T5" fmla="*/ 1 h 7"/>
                <a:gd name="T6" fmla="*/ 5 w 9"/>
                <a:gd name="T7" fmla="*/ 5 h 7"/>
                <a:gd name="T8" fmla="*/ 5 w 9"/>
                <a:gd name="T9" fmla="*/ 5 h 7"/>
                <a:gd name="T10" fmla="*/ 5 w 9"/>
                <a:gd name="T11" fmla="*/ 5 h 7"/>
                <a:gd name="T12" fmla="*/ 5 w 9"/>
                <a:gd name="T13" fmla="*/ 5 h 7"/>
                <a:gd name="T14" fmla="*/ 5 w 9"/>
                <a:gd name="T15" fmla="*/ 5 h 7"/>
                <a:gd name="T16" fmla="*/ 4 w 9"/>
                <a:gd name="T17" fmla="*/ 0 h 7"/>
                <a:gd name="T18" fmla="*/ 9 w 9"/>
                <a:gd name="T19" fmla="*/ 0 h 7"/>
                <a:gd name="T20" fmla="*/ 5 w 9"/>
                <a:gd name="T21" fmla="*/ 7 h 7"/>
                <a:gd name="T22" fmla="*/ 6 w 9"/>
                <a:gd name="T23" fmla="*/ 7 h 7"/>
                <a:gd name="T24" fmla="*/ 7 w 9"/>
                <a:gd name="T25" fmla="*/ 7 h 7"/>
                <a:gd name="T26" fmla="*/ 6 w 9"/>
                <a:gd name="T2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5" y="7"/>
                  </a:moveTo>
                  <a:cubicBezTo>
                    <a:pt x="5" y="7"/>
                    <a:pt x="5" y="7"/>
                    <a:pt x="5" y="7"/>
                  </a:cubicBezTo>
                  <a:cubicBezTo>
                    <a:pt x="3" y="6"/>
                    <a:pt x="2" y="4"/>
                    <a:pt x="0" y="1"/>
                  </a:cubicBezTo>
                  <a:cubicBezTo>
                    <a:pt x="2" y="3"/>
                    <a:pt x="3" y="4"/>
                    <a:pt x="5" y="5"/>
                  </a:cubicBezTo>
                  <a:cubicBezTo>
                    <a:pt x="5" y="5"/>
                    <a:pt x="5" y="5"/>
                    <a:pt x="5" y="5"/>
                  </a:cubicBezTo>
                  <a:cubicBezTo>
                    <a:pt x="5" y="5"/>
                    <a:pt x="5" y="5"/>
                    <a:pt x="5" y="5"/>
                  </a:cubicBezTo>
                  <a:cubicBezTo>
                    <a:pt x="5" y="5"/>
                    <a:pt x="5" y="5"/>
                    <a:pt x="5" y="5"/>
                  </a:cubicBezTo>
                  <a:cubicBezTo>
                    <a:pt x="5" y="5"/>
                    <a:pt x="5" y="5"/>
                    <a:pt x="5" y="5"/>
                  </a:cubicBezTo>
                  <a:cubicBezTo>
                    <a:pt x="5" y="3"/>
                    <a:pt x="4" y="1"/>
                    <a:pt x="4" y="0"/>
                  </a:cubicBezTo>
                  <a:cubicBezTo>
                    <a:pt x="9" y="0"/>
                    <a:pt x="9" y="0"/>
                    <a:pt x="9" y="0"/>
                  </a:cubicBezTo>
                  <a:cubicBezTo>
                    <a:pt x="8" y="2"/>
                    <a:pt x="7" y="5"/>
                    <a:pt x="5" y="7"/>
                  </a:cubicBezTo>
                  <a:moveTo>
                    <a:pt x="6" y="7"/>
                  </a:moveTo>
                  <a:cubicBezTo>
                    <a:pt x="6" y="7"/>
                    <a:pt x="7" y="7"/>
                    <a:pt x="7" y="7"/>
                  </a:cubicBezTo>
                  <a:cubicBezTo>
                    <a:pt x="7" y="7"/>
                    <a:pt x="6" y="7"/>
                    <a:pt x="6"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0" name="îṣlïḍé">
              <a:extLst>
                <a:ext uri="{FF2B5EF4-FFF2-40B4-BE49-F238E27FC236}">
                  <a16:creationId xmlns:a16="http://schemas.microsoft.com/office/drawing/2014/main" xmlns="" id="{C9DB5342-4C3C-478F-8125-A002E82ED821}"/>
                </a:ext>
              </a:extLst>
            </p:cNvPr>
            <p:cNvSpPr/>
            <p:nvPr/>
          </p:nvSpPr>
          <p:spPr bwMode="auto">
            <a:xfrm>
              <a:off x="4189054" y="3875338"/>
              <a:ext cx="209354" cy="36409"/>
            </a:xfrm>
            <a:custGeom>
              <a:avLst/>
              <a:gdLst>
                <a:gd name="T0" fmla="*/ 105 w 105"/>
                <a:gd name="T1" fmla="*/ 20 h 20"/>
                <a:gd name="T2" fmla="*/ 75 w 105"/>
                <a:gd name="T3" fmla="*/ 16 h 20"/>
                <a:gd name="T4" fmla="*/ 75 w 105"/>
                <a:gd name="T5" fmla="*/ 17 h 20"/>
                <a:gd name="T6" fmla="*/ 50 w 105"/>
                <a:gd name="T7" fmla="*/ 17 h 20"/>
                <a:gd name="T8" fmla="*/ 57 w 105"/>
                <a:gd name="T9" fmla="*/ 10 h 20"/>
                <a:gd name="T10" fmla="*/ 95 w 105"/>
                <a:gd name="T11" fmla="*/ 10 h 20"/>
                <a:gd name="T12" fmla="*/ 95 w 105"/>
                <a:gd name="T13" fmla="*/ 19 h 20"/>
                <a:gd name="T14" fmla="*/ 95 w 105"/>
                <a:gd name="T15" fmla="*/ 10 h 20"/>
                <a:gd name="T16" fmla="*/ 98 w 105"/>
                <a:gd name="T17" fmla="*/ 10 h 20"/>
                <a:gd name="T18" fmla="*/ 98 w 105"/>
                <a:gd name="T19" fmla="*/ 0 h 20"/>
                <a:gd name="T20" fmla="*/ 105 w 105"/>
                <a:gd name="T21" fmla="*/ 20 h 20"/>
                <a:gd name="T22" fmla="*/ 16 w 105"/>
                <a:gd name="T23" fmla="*/ 17 h 20"/>
                <a:gd name="T24" fmla="*/ 16 w 105"/>
                <a:gd name="T25" fmla="*/ 15 h 20"/>
                <a:gd name="T26" fmla="*/ 0 w 105"/>
                <a:gd name="T27" fmla="*/ 12 h 20"/>
                <a:gd name="T28" fmla="*/ 1 w 105"/>
                <a:gd name="T29" fmla="*/ 10 h 20"/>
                <a:gd name="T30" fmla="*/ 26 w 105"/>
                <a:gd name="T31" fmla="*/ 10 h 20"/>
                <a:gd name="T32" fmla="*/ 30 w 105"/>
                <a:gd name="T33" fmla="*/ 17 h 20"/>
                <a:gd name="T34" fmla="*/ 16 w 105"/>
                <a:gd name="T3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20">
                  <a:moveTo>
                    <a:pt x="105" y="20"/>
                  </a:moveTo>
                  <a:cubicBezTo>
                    <a:pt x="75" y="16"/>
                    <a:pt x="75" y="16"/>
                    <a:pt x="75" y="16"/>
                  </a:cubicBezTo>
                  <a:cubicBezTo>
                    <a:pt x="75" y="17"/>
                    <a:pt x="75" y="17"/>
                    <a:pt x="75" y="17"/>
                  </a:cubicBezTo>
                  <a:cubicBezTo>
                    <a:pt x="50" y="17"/>
                    <a:pt x="50" y="17"/>
                    <a:pt x="50" y="17"/>
                  </a:cubicBezTo>
                  <a:cubicBezTo>
                    <a:pt x="52" y="15"/>
                    <a:pt x="55" y="12"/>
                    <a:pt x="57" y="10"/>
                  </a:cubicBezTo>
                  <a:cubicBezTo>
                    <a:pt x="95" y="10"/>
                    <a:pt x="95" y="10"/>
                    <a:pt x="95" y="10"/>
                  </a:cubicBezTo>
                  <a:cubicBezTo>
                    <a:pt x="95" y="19"/>
                    <a:pt x="95" y="19"/>
                    <a:pt x="95" y="19"/>
                  </a:cubicBezTo>
                  <a:cubicBezTo>
                    <a:pt x="95" y="10"/>
                    <a:pt x="95" y="10"/>
                    <a:pt x="95" y="10"/>
                  </a:cubicBezTo>
                  <a:cubicBezTo>
                    <a:pt x="98" y="10"/>
                    <a:pt x="98" y="10"/>
                    <a:pt x="98" y="10"/>
                  </a:cubicBezTo>
                  <a:cubicBezTo>
                    <a:pt x="98" y="0"/>
                    <a:pt x="98" y="0"/>
                    <a:pt x="98" y="0"/>
                  </a:cubicBezTo>
                  <a:cubicBezTo>
                    <a:pt x="105" y="20"/>
                    <a:pt x="105" y="20"/>
                    <a:pt x="105" y="20"/>
                  </a:cubicBezTo>
                  <a:moveTo>
                    <a:pt x="16" y="17"/>
                  </a:moveTo>
                  <a:cubicBezTo>
                    <a:pt x="16" y="15"/>
                    <a:pt x="16" y="15"/>
                    <a:pt x="16" y="15"/>
                  </a:cubicBezTo>
                  <a:cubicBezTo>
                    <a:pt x="0" y="12"/>
                    <a:pt x="0" y="12"/>
                    <a:pt x="0" y="12"/>
                  </a:cubicBezTo>
                  <a:cubicBezTo>
                    <a:pt x="1" y="10"/>
                    <a:pt x="1" y="10"/>
                    <a:pt x="1" y="10"/>
                  </a:cubicBezTo>
                  <a:cubicBezTo>
                    <a:pt x="26" y="10"/>
                    <a:pt x="26" y="10"/>
                    <a:pt x="26" y="10"/>
                  </a:cubicBezTo>
                  <a:cubicBezTo>
                    <a:pt x="27" y="12"/>
                    <a:pt x="28" y="15"/>
                    <a:pt x="30" y="17"/>
                  </a:cubicBezTo>
                  <a:cubicBezTo>
                    <a:pt x="16" y="17"/>
                    <a:pt x="16" y="17"/>
                    <a:pt x="16"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1" name="íṣḷiḑé">
              <a:extLst>
                <a:ext uri="{FF2B5EF4-FFF2-40B4-BE49-F238E27FC236}">
                  <a16:creationId xmlns:a16="http://schemas.microsoft.com/office/drawing/2014/main" xmlns="" id="{0643BADD-622B-49FB-B5D9-C763C3613C2C}"/>
                </a:ext>
              </a:extLst>
            </p:cNvPr>
            <p:cNvSpPr/>
            <p:nvPr/>
          </p:nvSpPr>
          <p:spPr bwMode="auto">
            <a:xfrm>
              <a:off x="4261873" y="3893543"/>
              <a:ext cx="40961" cy="27307"/>
            </a:xfrm>
            <a:custGeom>
              <a:avLst/>
              <a:gdLst>
                <a:gd name="T0" fmla="*/ 0 w 21"/>
                <a:gd name="T1" fmla="*/ 14 h 14"/>
                <a:gd name="T2" fmla="*/ 0 w 21"/>
                <a:gd name="T3" fmla="*/ 14 h 14"/>
                <a:gd name="T4" fmla="*/ 0 w 21"/>
                <a:gd name="T5" fmla="*/ 14 h 14"/>
                <a:gd name="T6" fmla="*/ 4 w 21"/>
                <a:gd name="T7" fmla="*/ 7 h 14"/>
                <a:gd name="T8" fmla="*/ 7 w 21"/>
                <a:gd name="T9" fmla="*/ 0 h 14"/>
                <a:gd name="T10" fmla="*/ 21 w 21"/>
                <a:gd name="T11" fmla="*/ 0 h 14"/>
                <a:gd name="T12" fmla="*/ 14 w 21"/>
                <a:gd name="T13" fmla="*/ 7 h 14"/>
                <a:gd name="T14" fmla="*/ 2 w 21"/>
                <a:gd name="T15" fmla="*/ 14 h 14"/>
                <a:gd name="T16" fmla="*/ 1 w 21"/>
                <a:gd name="T17" fmla="*/ 14 h 14"/>
                <a:gd name="T18" fmla="*/ 0 w 21"/>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4">
                  <a:moveTo>
                    <a:pt x="0" y="14"/>
                  </a:moveTo>
                  <a:cubicBezTo>
                    <a:pt x="0" y="14"/>
                    <a:pt x="0" y="14"/>
                    <a:pt x="0" y="14"/>
                  </a:cubicBezTo>
                  <a:cubicBezTo>
                    <a:pt x="0" y="14"/>
                    <a:pt x="0" y="14"/>
                    <a:pt x="0" y="14"/>
                  </a:cubicBezTo>
                  <a:cubicBezTo>
                    <a:pt x="2" y="12"/>
                    <a:pt x="3" y="9"/>
                    <a:pt x="4" y="7"/>
                  </a:cubicBezTo>
                  <a:cubicBezTo>
                    <a:pt x="5" y="5"/>
                    <a:pt x="6" y="2"/>
                    <a:pt x="7" y="0"/>
                  </a:cubicBezTo>
                  <a:cubicBezTo>
                    <a:pt x="21" y="0"/>
                    <a:pt x="21" y="0"/>
                    <a:pt x="21" y="0"/>
                  </a:cubicBezTo>
                  <a:cubicBezTo>
                    <a:pt x="19" y="2"/>
                    <a:pt x="16" y="5"/>
                    <a:pt x="14" y="7"/>
                  </a:cubicBezTo>
                  <a:cubicBezTo>
                    <a:pt x="10" y="9"/>
                    <a:pt x="6" y="12"/>
                    <a:pt x="2" y="14"/>
                  </a:cubicBezTo>
                  <a:cubicBezTo>
                    <a:pt x="2" y="14"/>
                    <a:pt x="1" y="14"/>
                    <a:pt x="1" y="14"/>
                  </a:cubicBezTo>
                  <a:cubicBezTo>
                    <a:pt x="1" y="14"/>
                    <a:pt x="1" y="14"/>
                    <a:pt x="0" y="1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2" name="ïṣḻïḑé">
              <a:extLst>
                <a:ext uri="{FF2B5EF4-FFF2-40B4-BE49-F238E27FC236}">
                  <a16:creationId xmlns:a16="http://schemas.microsoft.com/office/drawing/2014/main" xmlns="" id="{3EA6A495-654D-4347-B8A7-8D6B8956E3D7}"/>
                </a:ext>
              </a:extLst>
            </p:cNvPr>
            <p:cNvSpPr/>
            <p:nvPr/>
          </p:nvSpPr>
          <p:spPr bwMode="auto">
            <a:xfrm>
              <a:off x="4243669" y="3893543"/>
              <a:ext cx="18205" cy="22756"/>
            </a:xfrm>
            <a:custGeom>
              <a:avLst/>
              <a:gdLst>
                <a:gd name="T0" fmla="*/ 10 w 10"/>
                <a:gd name="T1" fmla="*/ 12 h 12"/>
                <a:gd name="T2" fmla="*/ 10 w 10"/>
                <a:gd name="T3" fmla="*/ 12 h 12"/>
                <a:gd name="T4" fmla="*/ 10 w 10"/>
                <a:gd name="T5" fmla="*/ 12 h 12"/>
                <a:gd name="T6" fmla="*/ 10 w 10"/>
                <a:gd name="T7" fmla="*/ 12 h 12"/>
                <a:gd name="T8" fmla="*/ 10 w 10"/>
                <a:gd name="T9" fmla="*/ 12 h 12"/>
                <a:gd name="T10" fmla="*/ 5 w 10"/>
                <a:gd name="T11" fmla="*/ 8 h 12"/>
                <a:gd name="T12" fmla="*/ 4 w 10"/>
                <a:gd name="T13" fmla="*/ 7 h 12"/>
                <a:gd name="T14" fmla="*/ 0 w 10"/>
                <a:gd name="T15" fmla="*/ 0 h 12"/>
                <a:gd name="T16" fmla="*/ 8 w 10"/>
                <a:gd name="T17" fmla="*/ 0 h 12"/>
                <a:gd name="T18" fmla="*/ 9 w 10"/>
                <a:gd name="T19" fmla="*/ 7 h 12"/>
                <a:gd name="T20" fmla="*/ 10 w 10"/>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10" y="12"/>
                  </a:moveTo>
                  <a:cubicBezTo>
                    <a:pt x="10" y="12"/>
                    <a:pt x="10" y="12"/>
                    <a:pt x="10" y="12"/>
                  </a:cubicBezTo>
                  <a:cubicBezTo>
                    <a:pt x="10" y="12"/>
                    <a:pt x="10" y="12"/>
                    <a:pt x="10" y="12"/>
                  </a:cubicBezTo>
                  <a:cubicBezTo>
                    <a:pt x="10" y="12"/>
                    <a:pt x="10" y="12"/>
                    <a:pt x="10" y="12"/>
                  </a:cubicBezTo>
                  <a:moveTo>
                    <a:pt x="10" y="12"/>
                  </a:moveTo>
                  <a:cubicBezTo>
                    <a:pt x="8" y="11"/>
                    <a:pt x="7" y="10"/>
                    <a:pt x="5" y="8"/>
                  </a:cubicBezTo>
                  <a:cubicBezTo>
                    <a:pt x="5" y="8"/>
                    <a:pt x="4" y="7"/>
                    <a:pt x="4" y="7"/>
                  </a:cubicBezTo>
                  <a:cubicBezTo>
                    <a:pt x="2" y="5"/>
                    <a:pt x="1" y="2"/>
                    <a:pt x="0" y="0"/>
                  </a:cubicBezTo>
                  <a:cubicBezTo>
                    <a:pt x="8" y="0"/>
                    <a:pt x="8" y="0"/>
                    <a:pt x="8" y="0"/>
                  </a:cubicBezTo>
                  <a:cubicBezTo>
                    <a:pt x="8" y="2"/>
                    <a:pt x="8" y="5"/>
                    <a:pt x="9" y="7"/>
                  </a:cubicBezTo>
                  <a:cubicBezTo>
                    <a:pt x="9" y="8"/>
                    <a:pt x="10" y="10"/>
                    <a:pt x="10"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3" name="ïṡḻïďe">
              <a:extLst>
                <a:ext uri="{FF2B5EF4-FFF2-40B4-BE49-F238E27FC236}">
                  <a16:creationId xmlns:a16="http://schemas.microsoft.com/office/drawing/2014/main" xmlns="" id="{C0CE32F2-BC5B-4DAA-9363-A7B289282454}"/>
                </a:ext>
              </a:extLst>
            </p:cNvPr>
            <p:cNvSpPr/>
            <p:nvPr/>
          </p:nvSpPr>
          <p:spPr bwMode="auto">
            <a:xfrm>
              <a:off x="4257322" y="3784315"/>
              <a:ext cx="50063" cy="27307"/>
            </a:xfrm>
            <a:custGeom>
              <a:avLst/>
              <a:gdLst>
                <a:gd name="T0" fmla="*/ 13 w 25"/>
                <a:gd name="T1" fmla="*/ 15 h 15"/>
                <a:gd name="T2" fmla="*/ 8 w 25"/>
                <a:gd name="T3" fmla="*/ 14 h 15"/>
                <a:gd name="T4" fmla="*/ 1 w 25"/>
                <a:gd name="T5" fmla="*/ 14 h 15"/>
                <a:gd name="T6" fmla="*/ 1 w 25"/>
                <a:gd name="T7" fmla="*/ 9 h 15"/>
                <a:gd name="T8" fmla="*/ 0 w 25"/>
                <a:gd name="T9" fmla="*/ 10 h 15"/>
                <a:gd name="T10" fmla="*/ 1 w 25"/>
                <a:gd name="T11" fmla="*/ 0 h 15"/>
                <a:gd name="T12" fmla="*/ 1 w 25"/>
                <a:gd name="T13" fmla="*/ 0 h 15"/>
                <a:gd name="T14" fmla="*/ 15 w 25"/>
                <a:gd name="T15" fmla="*/ 6 h 15"/>
                <a:gd name="T16" fmla="*/ 25 w 25"/>
                <a:gd name="T17" fmla="*/ 4 h 15"/>
                <a:gd name="T18" fmla="*/ 25 w 25"/>
                <a:gd name="T19" fmla="*/ 8 h 15"/>
                <a:gd name="T20" fmla="*/ 13 w 2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5">
                  <a:moveTo>
                    <a:pt x="13" y="15"/>
                  </a:moveTo>
                  <a:cubicBezTo>
                    <a:pt x="12" y="14"/>
                    <a:pt x="10" y="14"/>
                    <a:pt x="8" y="14"/>
                  </a:cubicBezTo>
                  <a:cubicBezTo>
                    <a:pt x="1" y="14"/>
                    <a:pt x="1" y="14"/>
                    <a:pt x="1" y="14"/>
                  </a:cubicBezTo>
                  <a:cubicBezTo>
                    <a:pt x="1" y="12"/>
                    <a:pt x="1" y="11"/>
                    <a:pt x="1" y="9"/>
                  </a:cubicBezTo>
                  <a:cubicBezTo>
                    <a:pt x="0" y="10"/>
                    <a:pt x="0" y="10"/>
                    <a:pt x="0" y="10"/>
                  </a:cubicBezTo>
                  <a:cubicBezTo>
                    <a:pt x="1" y="0"/>
                    <a:pt x="1" y="0"/>
                    <a:pt x="1" y="0"/>
                  </a:cubicBezTo>
                  <a:cubicBezTo>
                    <a:pt x="1" y="0"/>
                    <a:pt x="1" y="0"/>
                    <a:pt x="1" y="0"/>
                  </a:cubicBezTo>
                  <a:cubicBezTo>
                    <a:pt x="3" y="2"/>
                    <a:pt x="8" y="6"/>
                    <a:pt x="15" y="6"/>
                  </a:cubicBezTo>
                  <a:cubicBezTo>
                    <a:pt x="18" y="6"/>
                    <a:pt x="21" y="5"/>
                    <a:pt x="25" y="4"/>
                  </a:cubicBezTo>
                  <a:cubicBezTo>
                    <a:pt x="25" y="8"/>
                    <a:pt x="25" y="8"/>
                    <a:pt x="25" y="8"/>
                  </a:cubicBezTo>
                  <a:cubicBezTo>
                    <a:pt x="22" y="11"/>
                    <a:pt x="18" y="14"/>
                    <a:pt x="13" y="15"/>
                  </a:cubicBezTo>
                </a:path>
              </a:pathLst>
            </a:custGeom>
            <a:solidFill>
              <a:srgbClr val="F6D1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4" name="í$ļíďê">
              <a:extLst>
                <a:ext uri="{FF2B5EF4-FFF2-40B4-BE49-F238E27FC236}">
                  <a16:creationId xmlns:a16="http://schemas.microsoft.com/office/drawing/2014/main" xmlns="" id="{18A25E6A-DC4E-4958-901A-307B5B156EDC}"/>
                </a:ext>
              </a:extLst>
            </p:cNvPr>
            <p:cNvSpPr/>
            <p:nvPr/>
          </p:nvSpPr>
          <p:spPr bwMode="auto">
            <a:xfrm>
              <a:off x="4257322" y="3779764"/>
              <a:ext cx="50063" cy="13654"/>
            </a:xfrm>
            <a:custGeom>
              <a:avLst/>
              <a:gdLst>
                <a:gd name="T0" fmla="*/ 14 w 24"/>
                <a:gd name="T1" fmla="*/ 8 h 8"/>
                <a:gd name="T2" fmla="*/ 0 w 24"/>
                <a:gd name="T3" fmla="*/ 2 h 8"/>
                <a:gd name="T4" fmla="*/ 11 w 24"/>
                <a:gd name="T5" fmla="*/ 5 h 8"/>
                <a:gd name="T6" fmla="*/ 23 w 24"/>
                <a:gd name="T7" fmla="*/ 0 h 8"/>
                <a:gd name="T8" fmla="*/ 24 w 24"/>
                <a:gd name="T9" fmla="*/ 6 h 8"/>
                <a:gd name="T10" fmla="*/ 24 w 24"/>
                <a:gd name="T11" fmla="*/ 6 h 8"/>
                <a:gd name="T12" fmla="*/ 14 w 2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4" h="8">
                  <a:moveTo>
                    <a:pt x="14" y="8"/>
                  </a:moveTo>
                  <a:cubicBezTo>
                    <a:pt x="7" y="8"/>
                    <a:pt x="2" y="4"/>
                    <a:pt x="0" y="2"/>
                  </a:cubicBezTo>
                  <a:cubicBezTo>
                    <a:pt x="3" y="4"/>
                    <a:pt x="7" y="5"/>
                    <a:pt x="11" y="5"/>
                  </a:cubicBezTo>
                  <a:cubicBezTo>
                    <a:pt x="16" y="5"/>
                    <a:pt x="20" y="3"/>
                    <a:pt x="23" y="0"/>
                  </a:cubicBezTo>
                  <a:cubicBezTo>
                    <a:pt x="24" y="6"/>
                    <a:pt x="24" y="6"/>
                    <a:pt x="24" y="6"/>
                  </a:cubicBezTo>
                  <a:cubicBezTo>
                    <a:pt x="24" y="6"/>
                    <a:pt x="24" y="6"/>
                    <a:pt x="24" y="6"/>
                  </a:cubicBezTo>
                  <a:cubicBezTo>
                    <a:pt x="20" y="7"/>
                    <a:pt x="17" y="8"/>
                    <a:pt x="14" y="8"/>
                  </a:cubicBezTo>
                </a:path>
              </a:pathLst>
            </a:custGeom>
            <a:solidFill>
              <a:srgbClr val="DEAE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5" name="íṥḻïḓê">
              <a:extLst>
                <a:ext uri="{FF2B5EF4-FFF2-40B4-BE49-F238E27FC236}">
                  <a16:creationId xmlns:a16="http://schemas.microsoft.com/office/drawing/2014/main" xmlns="" id="{6F7EC129-5D0B-4AE9-BC02-18EE7DF0AB8B}"/>
                </a:ext>
              </a:extLst>
            </p:cNvPr>
            <p:cNvSpPr/>
            <p:nvPr/>
          </p:nvSpPr>
          <p:spPr bwMode="auto">
            <a:xfrm>
              <a:off x="4252771" y="3825275"/>
              <a:ext cx="40961" cy="63717"/>
            </a:xfrm>
            <a:custGeom>
              <a:avLst/>
              <a:gdLst>
                <a:gd name="T0" fmla="*/ 14 w 21"/>
                <a:gd name="T1" fmla="*/ 30 h 30"/>
                <a:gd name="T2" fmla="*/ 12 w 21"/>
                <a:gd name="T3" fmla="*/ 3 h 30"/>
                <a:gd name="T4" fmla="*/ 14 w 21"/>
                <a:gd name="T5" fmla="*/ 1 h 30"/>
                <a:gd name="T6" fmla="*/ 21 w 21"/>
                <a:gd name="T7" fmla="*/ 11 h 30"/>
                <a:gd name="T8" fmla="*/ 14 w 21"/>
                <a:gd name="T9" fmla="*/ 30 h 30"/>
                <a:gd name="T10" fmla="*/ 2 w 21"/>
                <a:gd name="T11" fmla="*/ 29 h 30"/>
                <a:gd name="T12" fmla="*/ 0 w 21"/>
                <a:gd name="T13" fmla="*/ 5 h 30"/>
                <a:gd name="T14" fmla="*/ 1 w 21"/>
                <a:gd name="T15" fmla="*/ 11 h 30"/>
                <a:gd name="T16" fmla="*/ 6 w 21"/>
                <a:gd name="T17" fmla="*/ 0 h 30"/>
                <a:gd name="T18" fmla="*/ 7 w 21"/>
                <a:gd name="T19" fmla="*/ 2 h 30"/>
                <a:gd name="T20" fmla="*/ 7 w 21"/>
                <a:gd name="T21" fmla="*/ 3 h 30"/>
                <a:gd name="T22" fmla="*/ 2 w 2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30">
                  <a:moveTo>
                    <a:pt x="14" y="30"/>
                  </a:moveTo>
                  <a:cubicBezTo>
                    <a:pt x="12" y="3"/>
                    <a:pt x="12" y="3"/>
                    <a:pt x="12" y="3"/>
                  </a:cubicBezTo>
                  <a:cubicBezTo>
                    <a:pt x="14" y="1"/>
                    <a:pt x="14" y="1"/>
                    <a:pt x="14" y="1"/>
                  </a:cubicBezTo>
                  <a:cubicBezTo>
                    <a:pt x="21" y="11"/>
                    <a:pt x="21" y="11"/>
                    <a:pt x="21" y="11"/>
                  </a:cubicBezTo>
                  <a:cubicBezTo>
                    <a:pt x="19" y="18"/>
                    <a:pt x="16" y="24"/>
                    <a:pt x="14" y="30"/>
                  </a:cubicBezTo>
                  <a:moveTo>
                    <a:pt x="2" y="29"/>
                  </a:moveTo>
                  <a:cubicBezTo>
                    <a:pt x="1" y="21"/>
                    <a:pt x="1" y="13"/>
                    <a:pt x="0" y="5"/>
                  </a:cubicBezTo>
                  <a:cubicBezTo>
                    <a:pt x="1" y="11"/>
                    <a:pt x="1" y="11"/>
                    <a:pt x="1" y="11"/>
                  </a:cubicBezTo>
                  <a:cubicBezTo>
                    <a:pt x="6" y="0"/>
                    <a:pt x="6" y="0"/>
                    <a:pt x="6" y="0"/>
                  </a:cubicBezTo>
                  <a:cubicBezTo>
                    <a:pt x="7" y="2"/>
                    <a:pt x="7" y="2"/>
                    <a:pt x="7" y="2"/>
                  </a:cubicBezTo>
                  <a:cubicBezTo>
                    <a:pt x="7" y="3"/>
                    <a:pt x="7" y="3"/>
                    <a:pt x="7" y="3"/>
                  </a:cubicBezTo>
                  <a:cubicBezTo>
                    <a:pt x="2" y="29"/>
                    <a:pt x="2" y="29"/>
                    <a:pt x="2" y="29"/>
                  </a:cubicBezTo>
                </a:path>
              </a:pathLst>
            </a:custGeom>
            <a:solidFill>
              <a:srgbClr val="D3D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6" name="ïṣļíḋé">
              <a:extLst>
                <a:ext uri="{FF2B5EF4-FFF2-40B4-BE49-F238E27FC236}">
                  <a16:creationId xmlns:a16="http://schemas.microsoft.com/office/drawing/2014/main" xmlns="" id="{4EB5576A-5153-4D79-B073-C00C54D5DE03}"/>
                </a:ext>
              </a:extLst>
            </p:cNvPr>
            <p:cNvSpPr/>
            <p:nvPr/>
          </p:nvSpPr>
          <p:spPr bwMode="auto">
            <a:xfrm>
              <a:off x="4257322" y="3834378"/>
              <a:ext cx="22756" cy="59165"/>
            </a:xfrm>
            <a:custGeom>
              <a:avLst/>
              <a:gdLst>
                <a:gd name="T0" fmla="*/ 1 w 12"/>
                <a:gd name="T1" fmla="*/ 30 h 30"/>
                <a:gd name="T2" fmla="*/ 0 w 12"/>
                <a:gd name="T3" fmla="*/ 26 h 30"/>
                <a:gd name="T4" fmla="*/ 5 w 12"/>
                <a:gd name="T5" fmla="*/ 0 h 30"/>
                <a:gd name="T6" fmla="*/ 10 w 12"/>
                <a:gd name="T7" fmla="*/ 0 h 30"/>
                <a:gd name="T8" fmla="*/ 10 w 12"/>
                <a:gd name="T9" fmla="*/ 0 h 30"/>
                <a:gd name="T10" fmla="*/ 12 w 12"/>
                <a:gd name="T11" fmla="*/ 27 h 30"/>
                <a:gd name="T12" fmla="*/ 10 w 12"/>
                <a:gd name="T13" fmla="*/ 30 h 30"/>
                <a:gd name="T14" fmla="*/ 1 w 12"/>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0">
                  <a:moveTo>
                    <a:pt x="1" y="30"/>
                  </a:moveTo>
                  <a:cubicBezTo>
                    <a:pt x="0" y="29"/>
                    <a:pt x="0" y="27"/>
                    <a:pt x="0" y="26"/>
                  </a:cubicBezTo>
                  <a:cubicBezTo>
                    <a:pt x="5" y="0"/>
                    <a:pt x="5" y="0"/>
                    <a:pt x="5" y="0"/>
                  </a:cubicBezTo>
                  <a:cubicBezTo>
                    <a:pt x="10" y="0"/>
                    <a:pt x="10" y="0"/>
                    <a:pt x="10" y="0"/>
                  </a:cubicBezTo>
                  <a:cubicBezTo>
                    <a:pt x="10" y="0"/>
                    <a:pt x="10" y="0"/>
                    <a:pt x="10" y="0"/>
                  </a:cubicBezTo>
                  <a:cubicBezTo>
                    <a:pt x="12" y="27"/>
                    <a:pt x="12" y="27"/>
                    <a:pt x="12" y="27"/>
                  </a:cubicBezTo>
                  <a:cubicBezTo>
                    <a:pt x="11" y="28"/>
                    <a:pt x="11" y="29"/>
                    <a:pt x="10" y="30"/>
                  </a:cubicBezTo>
                  <a:cubicBezTo>
                    <a:pt x="1" y="30"/>
                    <a:pt x="1" y="30"/>
                    <a:pt x="1" y="30"/>
                  </a:cubicBezTo>
                </a:path>
              </a:pathLst>
            </a:custGeom>
            <a:solidFill>
              <a:srgbClr val="4B4A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7" name="íṧ1idè">
              <a:extLst>
                <a:ext uri="{FF2B5EF4-FFF2-40B4-BE49-F238E27FC236}">
                  <a16:creationId xmlns:a16="http://schemas.microsoft.com/office/drawing/2014/main" xmlns="" id="{E8569843-568A-4264-9FED-490AB683C1DD}"/>
                </a:ext>
              </a:extLst>
            </p:cNvPr>
            <p:cNvSpPr/>
            <p:nvPr/>
          </p:nvSpPr>
          <p:spPr bwMode="auto">
            <a:xfrm>
              <a:off x="4257322" y="3811622"/>
              <a:ext cx="22756" cy="22756"/>
            </a:xfrm>
            <a:custGeom>
              <a:avLst/>
              <a:gdLst>
                <a:gd name="T0" fmla="*/ 9 w 12"/>
                <a:gd name="T1" fmla="*/ 11 h 11"/>
                <a:gd name="T2" fmla="*/ 4 w 12"/>
                <a:gd name="T3" fmla="*/ 11 h 11"/>
                <a:gd name="T4" fmla="*/ 4 w 12"/>
                <a:gd name="T5" fmla="*/ 10 h 11"/>
                <a:gd name="T6" fmla="*/ 3 w 12"/>
                <a:gd name="T7" fmla="*/ 8 h 11"/>
                <a:gd name="T8" fmla="*/ 6 w 12"/>
                <a:gd name="T9" fmla="*/ 3 h 11"/>
                <a:gd name="T10" fmla="*/ 0 w 12"/>
                <a:gd name="T11" fmla="*/ 0 h 11"/>
                <a:gd name="T12" fmla="*/ 7 w 12"/>
                <a:gd name="T13" fmla="*/ 0 h 11"/>
                <a:gd name="T14" fmla="*/ 12 w 12"/>
                <a:gd name="T15" fmla="*/ 1 h 11"/>
                <a:gd name="T16" fmla="*/ 6 w 12"/>
                <a:gd name="T17" fmla="*/ 2 h 11"/>
                <a:gd name="T18" fmla="*/ 11 w 12"/>
                <a:gd name="T19" fmla="*/ 9 h 11"/>
                <a:gd name="T20" fmla="*/ 9 w 12"/>
                <a:gd name="T21" fmla="*/ 11 h 11"/>
                <a:gd name="T22" fmla="*/ 9 w 12"/>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1">
                  <a:moveTo>
                    <a:pt x="9" y="11"/>
                  </a:moveTo>
                  <a:cubicBezTo>
                    <a:pt x="4" y="11"/>
                    <a:pt x="4" y="11"/>
                    <a:pt x="4" y="11"/>
                  </a:cubicBezTo>
                  <a:cubicBezTo>
                    <a:pt x="4" y="10"/>
                    <a:pt x="4" y="10"/>
                    <a:pt x="4" y="10"/>
                  </a:cubicBezTo>
                  <a:cubicBezTo>
                    <a:pt x="3" y="8"/>
                    <a:pt x="3" y="8"/>
                    <a:pt x="3" y="8"/>
                  </a:cubicBezTo>
                  <a:cubicBezTo>
                    <a:pt x="6" y="3"/>
                    <a:pt x="6" y="3"/>
                    <a:pt x="6" y="3"/>
                  </a:cubicBezTo>
                  <a:cubicBezTo>
                    <a:pt x="2" y="3"/>
                    <a:pt x="1" y="1"/>
                    <a:pt x="0" y="0"/>
                  </a:cubicBezTo>
                  <a:cubicBezTo>
                    <a:pt x="7" y="0"/>
                    <a:pt x="7" y="0"/>
                    <a:pt x="7" y="0"/>
                  </a:cubicBezTo>
                  <a:cubicBezTo>
                    <a:pt x="9" y="0"/>
                    <a:pt x="11" y="0"/>
                    <a:pt x="12" y="1"/>
                  </a:cubicBezTo>
                  <a:cubicBezTo>
                    <a:pt x="10" y="2"/>
                    <a:pt x="8" y="2"/>
                    <a:pt x="6" y="2"/>
                  </a:cubicBezTo>
                  <a:cubicBezTo>
                    <a:pt x="11" y="9"/>
                    <a:pt x="11" y="9"/>
                    <a:pt x="11" y="9"/>
                  </a:cubicBezTo>
                  <a:cubicBezTo>
                    <a:pt x="9" y="11"/>
                    <a:pt x="9" y="11"/>
                    <a:pt x="9" y="11"/>
                  </a:cubicBezTo>
                  <a:cubicBezTo>
                    <a:pt x="9" y="11"/>
                    <a:pt x="9" y="11"/>
                    <a:pt x="9" y="11"/>
                  </a:cubicBezTo>
                </a:path>
              </a:pathLst>
            </a:custGeom>
            <a:solidFill>
              <a:srgbClr val="4B4A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8" name="işḻidê">
              <a:extLst>
                <a:ext uri="{FF2B5EF4-FFF2-40B4-BE49-F238E27FC236}">
                  <a16:creationId xmlns:a16="http://schemas.microsoft.com/office/drawing/2014/main" xmlns="" id="{2275A862-A084-4799-9A42-BA48BD5106CC}"/>
                </a:ext>
              </a:extLst>
            </p:cNvPr>
            <p:cNvSpPr/>
            <p:nvPr/>
          </p:nvSpPr>
          <p:spPr bwMode="auto">
            <a:xfrm>
              <a:off x="4230015" y="3656882"/>
              <a:ext cx="113780" cy="100126"/>
            </a:xfrm>
            <a:custGeom>
              <a:avLst/>
              <a:gdLst>
                <a:gd name="T0" fmla="*/ 43 w 57"/>
                <a:gd name="T1" fmla="*/ 50 h 50"/>
                <a:gd name="T2" fmla="*/ 43 w 57"/>
                <a:gd name="T3" fmla="*/ 47 h 50"/>
                <a:gd name="T4" fmla="*/ 43 w 57"/>
                <a:gd name="T5" fmla="*/ 50 h 50"/>
                <a:gd name="T6" fmla="*/ 43 w 57"/>
                <a:gd name="T7" fmla="*/ 50 h 50"/>
                <a:gd name="T8" fmla="*/ 43 w 57"/>
                <a:gd name="T9" fmla="*/ 50 h 50"/>
                <a:gd name="T10" fmla="*/ 43 w 57"/>
                <a:gd name="T11" fmla="*/ 31 h 50"/>
                <a:gd name="T12" fmla="*/ 36 w 57"/>
                <a:gd name="T13" fmla="*/ 35 h 50"/>
                <a:gd name="T14" fmla="*/ 37 w 57"/>
                <a:gd name="T15" fmla="*/ 21 h 50"/>
                <a:gd name="T16" fmla="*/ 39 w 57"/>
                <a:gd name="T17" fmla="*/ 15 h 50"/>
                <a:gd name="T18" fmla="*/ 37 w 57"/>
                <a:gd name="T19" fmla="*/ 4 h 50"/>
                <a:gd name="T20" fmla="*/ 29 w 57"/>
                <a:gd name="T21" fmla="*/ 1 h 50"/>
                <a:gd name="T22" fmla="*/ 27 w 57"/>
                <a:gd name="T23" fmla="*/ 1 h 50"/>
                <a:gd name="T24" fmla="*/ 15 w 57"/>
                <a:gd name="T25" fmla="*/ 3 h 50"/>
                <a:gd name="T26" fmla="*/ 7 w 57"/>
                <a:gd name="T27" fmla="*/ 9 h 50"/>
                <a:gd name="T28" fmla="*/ 5 w 57"/>
                <a:gd name="T29" fmla="*/ 35 h 50"/>
                <a:gd name="T30" fmla="*/ 5 w 57"/>
                <a:gd name="T31" fmla="*/ 35 h 50"/>
                <a:gd name="T32" fmla="*/ 5 w 57"/>
                <a:gd name="T33" fmla="*/ 8 h 50"/>
                <a:gd name="T34" fmla="*/ 26 w 57"/>
                <a:gd name="T35" fmla="*/ 0 h 50"/>
                <a:gd name="T36" fmla="*/ 26 w 57"/>
                <a:gd name="T37" fmla="*/ 0 h 50"/>
                <a:gd name="T38" fmla="*/ 47 w 57"/>
                <a:gd name="T39" fmla="*/ 8 h 50"/>
                <a:gd name="T40" fmla="*/ 43 w 57"/>
                <a:gd name="T4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50">
                  <a:moveTo>
                    <a:pt x="43" y="50"/>
                  </a:moveTo>
                  <a:cubicBezTo>
                    <a:pt x="43" y="49"/>
                    <a:pt x="43" y="48"/>
                    <a:pt x="43" y="47"/>
                  </a:cubicBezTo>
                  <a:cubicBezTo>
                    <a:pt x="43" y="50"/>
                    <a:pt x="43" y="50"/>
                    <a:pt x="43" y="50"/>
                  </a:cubicBezTo>
                  <a:cubicBezTo>
                    <a:pt x="43" y="50"/>
                    <a:pt x="43" y="50"/>
                    <a:pt x="43" y="50"/>
                  </a:cubicBezTo>
                  <a:moveTo>
                    <a:pt x="43" y="50"/>
                  </a:moveTo>
                  <a:cubicBezTo>
                    <a:pt x="43" y="31"/>
                    <a:pt x="43" y="31"/>
                    <a:pt x="43" y="31"/>
                  </a:cubicBezTo>
                  <a:cubicBezTo>
                    <a:pt x="36" y="35"/>
                    <a:pt x="36" y="35"/>
                    <a:pt x="36" y="35"/>
                  </a:cubicBezTo>
                  <a:cubicBezTo>
                    <a:pt x="36" y="35"/>
                    <a:pt x="36" y="27"/>
                    <a:pt x="37" y="21"/>
                  </a:cubicBezTo>
                  <a:cubicBezTo>
                    <a:pt x="37" y="18"/>
                    <a:pt x="38" y="17"/>
                    <a:pt x="39" y="15"/>
                  </a:cubicBezTo>
                  <a:cubicBezTo>
                    <a:pt x="40" y="4"/>
                    <a:pt x="37" y="4"/>
                    <a:pt x="37" y="4"/>
                  </a:cubicBezTo>
                  <a:cubicBezTo>
                    <a:pt x="37" y="4"/>
                    <a:pt x="41" y="2"/>
                    <a:pt x="29" y="1"/>
                  </a:cubicBezTo>
                  <a:cubicBezTo>
                    <a:pt x="28" y="1"/>
                    <a:pt x="28" y="1"/>
                    <a:pt x="27" y="1"/>
                  </a:cubicBezTo>
                  <a:cubicBezTo>
                    <a:pt x="21" y="1"/>
                    <a:pt x="15" y="3"/>
                    <a:pt x="15" y="3"/>
                  </a:cubicBezTo>
                  <a:cubicBezTo>
                    <a:pt x="15" y="3"/>
                    <a:pt x="10" y="6"/>
                    <a:pt x="7" y="9"/>
                  </a:cubicBezTo>
                  <a:cubicBezTo>
                    <a:pt x="2" y="17"/>
                    <a:pt x="5" y="35"/>
                    <a:pt x="5" y="35"/>
                  </a:cubicBezTo>
                  <a:cubicBezTo>
                    <a:pt x="5" y="35"/>
                    <a:pt x="5" y="35"/>
                    <a:pt x="5" y="35"/>
                  </a:cubicBezTo>
                  <a:cubicBezTo>
                    <a:pt x="2" y="25"/>
                    <a:pt x="0" y="14"/>
                    <a:pt x="5" y="8"/>
                  </a:cubicBezTo>
                  <a:cubicBezTo>
                    <a:pt x="6" y="7"/>
                    <a:pt x="11" y="0"/>
                    <a:pt x="26" y="0"/>
                  </a:cubicBezTo>
                  <a:cubicBezTo>
                    <a:pt x="26" y="0"/>
                    <a:pt x="26" y="0"/>
                    <a:pt x="26" y="0"/>
                  </a:cubicBezTo>
                  <a:cubicBezTo>
                    <a:pt x="42" y="0"/>
                    <a:pt x="46" y="7"/>
                    <a:pt x="47" y="8"/>
                  </a:cubicBezTo>
                  <a:cubicBezTo>
                    <a:pt x="57" y="22"/>
                    <a:pt x="48" y="41"/>
                    <a:pt x="43" y="50"/>
                  </a:cubicBezTo>
                </a:path>
              </a:pathLst>
            </a:custGeom>
            <a:solidFill>
              <a:srgbClr val="7E7C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9" name="iṣḷíḑe">
              <a:extLst>
                <a:ext uri="{FF2B5EF4-FFF2-40B4-BE49-F238E27FC236}">
                  <a16:creationId xmlns:a16="http://schemas.microsoft.com/office/drawing/2014/main" xmlns="" id="{85C20B5A-F731-4A24-BD52-A22CA60A6B73}"/>
                </a:ext>
              </a:extLst>
            </p:cNvPr>
            <p:cNvSpPr/>
            <p:nvPr/>
          </p:nvSpPr>
          <p:spPr bwMode="auto">
            <a:xfrm>
              <a:off x="4234566" y="3656882"/>
              <a:ext cx="81921" cy="131984"/>
            </a:xfrm>
            <a:custGeom>
              <a:avLst/>
              <a:gdLst>
                <a:gd name="T0" fmla="*/ 22 w 41"/>
                <a:gd name="T1" fmla="*/ 66 h 66"/>
                <a:gd name="T2" fmla="*/ 11 w 41"/>
                <a:gd name="T3" fmla="*/ 63 h 66"/>
                <a:gd name="T4" fmla="*/ 11 w 41"/>
                <a:gd name="T5" fmla="*/ 63 h 66"/>
                <a:gd name="T6" fmla="*/ 4 w 41"/>
                <a:gd name="T7" fmla="*/ 54 h 66"/>
                <a:gd name="T8" fmla="*/ 9 w 41"/>
                <a:gd name="T9" fmla="*/ 53 h 66"/>
                <a:gd name="T10" fmla="*/ 9 w 41"/>
                <a:gd name="T11" fmla="*/ 50 h 66"/>
                <a:gd name="T12" fmla="*/ 9 w 41"/>
                <a:gd name="T13" fmla="*/ 50 h 66"/>
                <a:gd name="T14" fmla="*/ 10 w 41"/>
                <a:gd name="T15" fmla="*/ 48 h 66"/>
                <a:gd name="T16" fmla="*/ 12 w 41"/>
                <a:gd name="T17" fmla="*/ 48 h 66"/>
                <a:gd name="T18" fmla="*/ 12 w 41"/>
                <a:gd name="T19" fmla="*/ 48 h 66"/>
                <a:gd name="T20" fmla="*/ 12 w 41"/>
                <a:gd name="T21" fmla="*/ 48 h 66"/>
                <a:gd name="T22" fmla="*/ 12 w 41"/>
                <a:gd name="T23" fmla="*/ 48 h 66"/>
                <a:gd name="T24" fmla="*/ 12 w 41"/>
                <a:gd name="T25" fmla="*/ 48 h 66"/>
                <a:gd name="T26" fmla="*/ 13 w 41"/>
                <a:gd name="T27" fmla="*/ 48 h 66"/>
                <a:gd name="T28" fmla="*/ 13 w 41"/>
                <a:gd name="T29" fmla="*/ 48 h 66"/>
                <a:gd name="T30" fmla="*/ 18 w 41"/>
                <a:gd name="T31" fmla="*/ 49 h 66"/>
                <a:gd name="T32" fmla="*/ 19 w 41"/>
                <a:gd name="T33" fmla="*/ 50 h 66"/>
                <a:gd name="T34" fmla="*/ 20 w 41"/>
                <a:gd name="T35" fmla="*/ 51 h 66"/>
                <a:gd name="T36" fmla="*/ 20 w 41"/>
                <a:gd name="T37" fmla="*/ 52 h 66"/>
                <a:gd name="T38" fmla="*/ 23 w 41"/>
                <a:gd name="T39" fmla="*/ 52 h 66"/>
                <a:gd name="T40" fmla="*/ 23 w 41"/>
                <a:gd name="T41" fmla="*/ 52 h 66"/>
                <a:gd name="T42" fmla="*/ 23 w 41"/>
                <a:gd name="T43" fmla="*/ 52 h 66"/>
                <a:gd name="T44" fmla="*/ 27 w 41"/>
                <a:gd name="T45" fmla="*/ 53 h 66"/>
                <a:gd name="T46" fmla="*/ 27 w 41"/>
                <a:gd name="T47" fmla="*/ 51 h 66"/>
                <a:gd name="T48" fmla="*/ 25 w 41"/>
                <a:gd name="T49" fmla="*/ 46 h 66"/>
                <a:gd name="T50" fmla="*/ 22 w 41"/>
                <a:gd name="T51" fmla="*/ 43 h 66"/>
                <a:gd name="T52" fmla="*/ 12 w 41"/>
                <a:gd name="T53" fmla="*/ 41 h 66"/>
                <a:gd name="T54" fmla="*/ 12 w 41"/>
                <a:gd name="T55" fmla="*/ 41 h 66"/>
                <a:gd name="T56" fmla="*/ 7 w 41"/>
                <a:gd name="T57" fmla="*/ 42 h 66"/>
                <a:gd name="T58" fmla="*/ 3 w 41"/>
                <a:gd name="T59" fmla="*/ 45 h 66"/>
                <a:gd name="T60" fmla="*/ 3 w 41"/>
                <a:gd name="T61" fmla="*/ 34 h 66"/>
                <a:gd name="T62" fmla="*/ 3 w 41"/>
                <a:gd name="T63" fmla="*/ 34 h 66"/>
                <a:gd name="T64" fmla="*/ 5 w 41"/>
                <a:gd name="T65" fmla="*/ 8 h 66"/>
                <a:gd name="T66" fmla="*/ 13 w 41"/>
                <a:gd name="T67" fmla="*/ 2 h 66"/>
                <a:gd name="T68" fmla="*/ 25 w 41"/>
                <a:gd name="T69" fmla="*/ 0 h 66"/>
                <a:gd name="T70" fmla="*/ 27 w 41"/>
                <a:gd name="T71" fmla="*/ 0 h 66"/>
                <a:gd name="T72" fmla="*/ 35 w 41"/>
                <a:gd name="T73" fmla="*/ 3 h 66"/>
                <a:gd name="T74" fmla="*/ 37 w 41"/>
                <a:gd name="T75" fmla="*/ 14 h 66"/>
                <a:gd name="T76" fmla="*/ 35 w 41"/>
                <a:gd name="T77" fmla="*/ 20 h 66"/>
                <a:gd name="T78" fmla="*/ 34 w 41"/>
                <a:gd name="T79" fmla="*/ 34 h 66"/>
                <a:gd name="T80" fmla="*/ 41 w 41"/>
                <a:gd name="T81" fmla="*/ 30 h 66"/>
                <a:gd name="T82" fmla="*/ 41 w 41"/>
                <a:gd name="T83" fmla="*/ 49 h 66"/>
                <a:gd name="T84" fmla="*/ 41 w 41"/>
                <a:gd name="T85" fmla="*/ 49 h 66"/>
                <a:gd name="T86" fmla="*/ 41 w 41"/>
                <a:gd name="T87" fmla="*/ 49 h 66"/>
                <a:gd name="T88" fmla="*/ 41 w 41"/>
                <a:gd name="T89" fmla="*/ 46 h 66"/>
                <a:gd name="T90" fmla="*/ 41 w 41"/>
                <a:gd name="T91" fmla="*/ 49 h 66"/>
                <a:gd name="T92" fmla="*/ 34 w 41"/>
                <a:gd name="T93" fmla="*/ 61 h 66"/>
                <a:gd name="T94" fmla="*/ 22 w 41"/>
                <a:gd name="T95" fmla="*/ 66 h 66"/>
                <a:gd name="T96" fmla="*/ 24 w 41"/>
                <a:gd name="T97" fmla="*/ 29 h 66"/>
                <a:gd name="T98" fmla="*/ 21 w 41"/>
                <a:gd name="T99" fmla="*/ 31 h 66"/>
                <a:gd name="T100" fmla="*/ 24 w 41"/>
                <a:gd name="T101" fmla="*/ 34 h 66"/>
                <a:gd name="T102" fmla="*/ 27 w 41"/>
                <a:gd name="T103" fmla="*/ 31 h 66"/>
                <a:gd name="T104" fmla="*/ 24 w 41"/>
                <a:gd name="T105" fmla="*/ 29 h 66"/>
                <a:gd name="T106" fmla="*/ 24 w 41"/>
                <a:gd name="T107" fmla="*/ 29 h 66"/>
                <a:gd name="T108" fmla="*/ 8 w 41"/>
                <a:gd name="T109" fmla="*/ 29 h 66"/>
                <a:gd name="T110" fmla="*/ 5 w 41"/>
                <a:gd name="T111" fmla="*/ 30 h 66"/>
                <a:gd name="T112" fmla="*/ 8 w 41"/>
                <a:gd name="T113" fmla="*/ 33 h 66"/>
                <a:gd name="T114" fmla="*/ 10 w 41"/>
                <a:gd name="T115" fmla="*/ 30 h 66"/>
                <a:gd name="T116" fmla="*/ 8 w 41"/>
                <a:gd name="T117" fmla="*/ 29 h 66"/>
                <a:gd name="T118" fmla="*/ 8 w 41"/>
                <a:gd name="T119" fmla="*/ 2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66">
                  <a:moveTo>
                    <a:pt x="22" y="66"/>
                  </a:moveTo>
                  <a:cubicBezTo>
                    <a:pt x="18" y="66"/>
                    <a:pt x="14" y="65"/>
                    <a:pt x="11" y="63"/>
                  </a:cubicBezTo>
                  <a:cubicBezTo>
                    <a:pt x="11" y="63"/>
                    <a:pt x="11" y="63"/>
                    <a:pt x="11" y="63"/>
                  </a:cubicBezTo>
                  <a:cubicBezTo>
                    <a:pt x="7" y="61"/>
                    <a:pt x="5" y="58"/>
                    <a:pt x="4" y="54"/>
                  </a:cubicBezTo>
                  <a:cubicBezTo>
                    <a:pt x="9" y="53"/>
                    <a:pt x="9" y="53"/>
                    <a:pt x="9" y="53"/>
                  </a:cubicBezTo>
                  <a:cubicBezTo>
                    <a:pt x="9" y="52"/>
                    <a:pt x="9" y="51"/>
                    <a:pt x="9" y="50"/>
                  </a:cubicBezTo>
                  <a:cubicBezTo>
                    <a:pt x="9" y="50"/>
                    <a:pt x="9" y="50"/>
                    <a:pt x="9" y="50"/>
                  </a:cubicBezTo>
                  <a:cubicBezTo>
                    <a:pt x="10" y="48"/>
                    <a:pt x="10" y="48"/>
                    <a:pt x="10" y="48"/>
                  </a:cubicBezTo>
                  <a:cubicBezTo>
                    <a:pt x="11" y="48"/>
                    <a:pt x="11"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3" y="48"/>
                    <a:pt x="13" y="48"/>
                  </a:cubicBezTo>
                  <a:cubicBezTo>
                    <a:pt x="13" y="48"/>
                    <a:pt x="13" y="48"/>
                    <a:pt x="13" y="48"/>
                  </a:cubicBezTo>
                  <a:cubicBezTo>
                    <a:pt x="15" y="48"/>
                    <a:pt x="17" y="49"/>
                    <a:pt x="18" y="49"/>
                  </a:cubicBezTo>
                  <a:cubicBezTo>
                    <a:pt x="19" y="49"/>
                    <a:pt x="19" y="50"/>
                    <a:pt x="19" y="50"/>
                  </a:cubicBezTo>
                  <a:cubicBezTo>
                    <a:pt x="19" y="50"/>
                    <a:pt x="20" y="50"/>
                    <a:pt x="20" y="51"/>
                  </a:cubicBezTo>
                  <a:cubicBezTo>
                    <a:pt x="20" y="52"/>
                    <a:pt x="20" y="52"/>
                    <a:pt x="20" y="52"/>
                  </a:cubicBezTo>
                  <a:cubicBezTo>
                    <a:pt x="23" y="52"/>
                    <a:pt x="23" y="52"/>
                    <a:pt x="23" y="52"/>
                  </a:cubicBezTo>
                  <a:cubicBezTo>
                    <a:pt x="23" y="52"/>
                    <a:pt x="23" y="52"/>
                    <a:pt x="23" y="52"/>
                  </a:cubicBezTo>
                  <a:cubicBezTo>
                    <a:pt x="23" y="52"/>
                    <a:pt x="23" y="52"/>
                    <a:pt x="23" y="52"/>
                  </a:cubicBezTo>
                  <a:cubicBezTo>
                    <a:pt x="27" y="53"/>
                    <a:pt x="27" y="53"/>
                    <a:pt x="27" y="53"/>
                  </a:cubicBezTo>
                  <a:cubicBezTo>
                    <a:pt x="27" y="52"/>
                    <a:pt x="27" y="52"/>
                    <a:pt x="27" y="51"/>
                  </a:cubicBezTo>
                  <a:cubicBezTo>
                    <a:pt x="27" y="49"/>
                    <a:pt x="26" y="47"/>
                    <a:pt x="25" y="46"/>
                  </a:cubicBezTo>
                  <a:cubicBezTo>
                    <a:pt x="24" y="44"/>
                    <a:pt x="23" y="44"/>
                    <a:pt x="22" y="43"/>
                  </a:cubicBezTo>
                  <a:cubicBezTo>
                    <a:pt x="19" y="41"/>
                    <a:pt x="16" y="41"/>
                    <a:pt x="12" y="41"/>
                  </a:cubicBezTo>
                  <a:cubicBezTo>
                    <a:pt x="12" y="41"/>
                    <a:pt x="12" y="41"/>
                    <a:pt x="12" y="41"/>
                  </a:cubicBezTo>
                  <a:cubicBezTo>
                    <a:pt x="10" y="41"/>
                    <a:pt x="9" y="41"/>
                    <a:pt x="7" y="42"/>
                  </a:cubicBezTo>
                  <a:cubicBezTo>
                    <a:pt x="6" y="42"/>
                    <a:pt x="4" y="43"/>
                    <a:pt x="3" y="45"/>
                  </a:cubicBezTo>
                  <a:cubicBezTo>
                    <a:pt x="3" y="34"/>
                    <a:pt x="3" y="34"/>
                    <a:pt x="3" y="34"/>
                  </a:cubicBezTo>
                  <a:cubicBezTo>
                    <a:pt x="3" y="34"/>
                    <a:pt x="3" y="34"/>
                    <a:pt x="3" y="34"/>
                  </a:cubicBezTo>
                  <a:cubicBezTo>
                    <a:pt x="3" y="34"/>
                    <a:pt x="0" y="16"/>
                    <a:pt x="5" y="8"/>
                  </a:cubicBezTo>
                  <a:cubicBezTo>
                    <a:pt x="8" y="5"/>
                    <a:pt x="13" y="2"/>
                    <a:pt x="13" y="2"/>
                  </a:cubicBezTo>
                  <a:cubicBezTo>
                    <a:pt x="13" y="2"/>
                    <a:pt x="19" y="0"/>
                    <a:pt x="25" y="0"/>
                  </a:cubicBezTo>
                  <a:cubicBezTo>
                    <a:pt x="26" y="0"/>
                    <a:pt x="26" y="0"/>
                    <a:pt x="27" y="0"/>
                  </a:cubicBezTo>
                  <a:cubicBezTo>
                    <a:pt x="39" y="1"/>
                    <a:pt x="35" y="3"/>
                    <a:pt x="35" y="3"/>
                  </a:cubicBezTo>
                  <a:cubicBezTo>
                    <a:pt x="35" y="3"/>
                    <a:pt x="38" y="3"/>
                    <a:pt x="37" y="14"/>
                  </a:cubicBezTo>
                  <a:cubicBezTo>
                    <a:pt x="36" y="16"/>
                    <a:pt x="35" y="17"/>
                    <a:pt x="35" y="20"/>
                  </a:cubicBezTo>
                  <a:cubicBezTo>
                    <a:pt x="34" y="26"/>
                    <a:pt x="34" y="34"/>
                    <a:pt x="34" y="34"/>
                  </a:cubicBezTo>
                  <a:cubicBezTo>
                    <a:pt x="41" y="30"/>
                    <a:pt x="41" y="30"/>
                    <a:pt x="41" y="30"/>
                  </a:cubicBezTo>
                  <a:cubicBezTo>
                    <a:pt x="41" y="49"/>
                    <a:pt x="41" y="49"/>
                    <a:pt x="41" y="49"/>
                  </a:cubicBezTo>
                  <a:cubicBezTo>
                    <a:pt x="41" y="49"/>
                    <a:pt x="41" y="49"/>
                    <a:pt x="41" y="49"/>
                  </a:cubicBezTo>
                  <a:cubicBezTo>
                    <a:pt x="41" y="49"/>
                    <a:pt x="41" y="49"/>
                    <a:pt x="41" y="49"/>
                  </a:cubicBezTo>
                  <a:cubicBezTo>
                    <a:pt x="41" y="46"/>
                    <a:pt x="41" y="46"/>
                    <a:pt x="41" y="46"/>
                  </a:cubicBezTo>
                  <a:cubicBezTo>
                    <a:pt x="41" y="47"/>
                    <a:pt x="41" y="48"/>
                    <a:pt x="41" y="49"/>
                  </a:cubicBezTo>
                  <a:cubicBezTo>
                    <a:pt x="40" y="53"/>
                    <a:pt x="37" y="58"/>
                    <a:pt x="34" y="61"/>
                  </a:cubicBezTo>
                  <a:cubicBezTo>
                    <a:pt x="31" y="64"/>
                    <a:pt x="27" y="66"/>
                    <a:pt x="22" y="66"/>
                  </a:cubicBezTo>
                  <a:moveTo>
                    <a:pt x="24" y="29"/>
                  </a:moveTo>
                  <a:cubicBezTo>
                    <a:pt x="22" y="29"/>
                    <a:pt x="21" y="29"/>
                    <a:pt x="21" y="31"/>
                  </a:cubicBezTo>
                  <a:cubicBezTo>
                    <a:pt x="21" y="32"/>
                    <a:pt x="22" y="34"/>
                    <a:pt x="24" y="34"/>
                  </a:cubicBezTo>
                  <a:cubicBezTo>
                    <a:pt x="25" y="34"/>
                    <a:pt x="27" y="32"/>
                    <a:pt x="27" y="31"/>
                  </a:cubicBezTo>
                  <a:cubicBezTo>
                    <a:pt x="27" y="29"/>
                    <a:pt x="25" y="29"/>
                    <a:pt x="24" y="29"/>
                  </a:cubicBezTo>
                  <a:cubicBezTo>
                    <a:pt x="24" y="29"/>
                    <a:pt x="24" y="29"/>
                    <a:pt x="24" y="29"/>
                  </a:cubicBezTo>
                  <a:moveTo>
                    <a:pt x="8" y="29"/>
                  </a:moveTo>
                  <a:cubicBezTo>
                    <a:pt x="6" y="29"/>
                    <a:pt x="5" y="29"/>
                    <a:pt x="5" y="30"/>
                  </a:cubicBezTo>
                  <a:cubicBezTo>
                    <a:pt x="5" y="32"/>
                    <a:pt x="6" y="33"/>
                    <a:pt x="8" y="33"/>
                  </a:cubicBezTo>
                  <a:cubicBezTo>
                    <a:pt x="9" y="33"/>
                    <a:pt x="10" y="32"/>
                    <a:pt x="10" y="30"/>
                  </a:cubicBezTo>
                  <a:cubicBezTo>
                    <a:pt x="10" y="29"/>
                    <a:pt x="9" y="29"/>
                    <a:pt x="8" y="29"/>
                  </a:cubicBezTo>
                  <a:cubicBezTo>
                    <a:pt x="8" y="29"/>
                    <a:pt x="8" y="29"/>
                    <a:pt x="8" y="29"/>
                  </a:cubicBezTo>
                </a:path>
              </a:pathLst>
            </a:custGeom>
            <a:solidFill>
              <a:srgbClr val="DDDD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0" name="iSḷîďê">
              <a:extLst>
                <a:ext uri="{FF2B5EF4-FFF2-40B4-BE49-F238E27FC236}">
                  <a16:creationId xmlns:a16="http://schemas.microsoft.com/office/drawing/2014/main" xmlns="" id="{75471DEF-2628-4F63-9D40-44C5D2F318DE}"/>
                </a:ext>
              </a:extLst>
            </p:cNvPr>
            <p:cNvSpPr/>
            <p:nvPr/>
          </p:nvSpPr>
          <p:spPr bwMode="auto">
            <a:xfrm>
              <a:off x="4270976" y="3797968"/>
              <a:ext cx="40961" cy="50063"/>
            </a:xfrm>
            <a:custGeom>
              <a:avLst/>
              <a:gdLst>
                <a:gd name="T0" fmla="*/ 12 w 21"/>
                <a:gd name="T1" fmla="*/ 26 h 26"/>
                <a:gd name="T2" fmla="*/ 5 w 21"/>
                <a:gd name="T3" fmla="*/ 16 h 26"/>
                <a:gd name="T4" fmla="*/ 0 w 21"/>
                <a:gd name="T5" fmla="*/ 9 h 26"/>
                <a:gd name="T6" fmla="*/ 6 w 21"/>
                <a:gd name="T7" fmla="*/ 8 h 26"/>
                <a:gd name="T8" fmla="*/ 18 w 21"/>
                <a:gd name="T9" fmla="*/ 1 h 26"/>
                <a:gd name="T10" fmla="*/ 18 w 21"/>
                <a:gd name="T11" fmla="*/ 0 h 26"/>
                <a:gd name="T12" fmla="*/ 21 w 21"/>
                <a:gd name="T13" fmla="*/ 5 h 26"/>
                <a:gd name="T14" fmla="*/ 20 w 21"/>
                <a:gd name="T15" fmla="*/ 5 h 26"/>
                <a:gd name="T16" fmla="*/ 12 w 21"/>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6">
                  <a:moveTo>
                    <a:pt x="12" y="26"/>
                  </a:moveTo>
                  <a:cubicBezTo>
                    <a:pt x="5" y="16"/>
                    <a:pt x="5" y="16"/>
                    <a:pt x="5" y="16"/>
                  </a:cubicBezTo>
                  <a:cubicBezTo>
                    <a:pt x="0" y="9"/>
                    <a:pt x="0" y="9"/>
                    <a:pt x="0" y="9"/>
                  </a:cubicBezTo>
                  <a:cubicBezTo>
                    <a:pt x="2" y="9"/>
                    <a:pt x="4" y="9"/>
                    <a:pt x="6" y="8"/>
                  </a:cubicBezTo>
                  <a:cubicBezTo>
                    <a:pt x="11" y="7"/>
                    <a:pt x="15" y="4"/>
                    <a:pt x="18" y="1"/>
                  </a:cubicBezTo>
                  <a:cubicBezTo>
                    <a:pt x="18" y="1"/>
                    <a:pt x="18" y="1"/>
                    <a:pt x="18" y="0"/>
                  </a:cubicBezTo>
                  <a:cubicBezTo>
                    <a:pt x="21" y="5"/>
                    <a:pt x="21" y="5"/>
                    <a:pt x="21" y="5"/>
                  </a:cubicBezTo>
                  <a:cubicBezTo>
                    <a:pt x="20" y="5"/>
                    <a:pt x="20" y="5"/>
                    <a:pt x="20" y="5"/>
                  </a:cubicBezTo>
                  <a:cubicBezTo>
                    <a:pt x="17" y="12"/>
                    <a:pt x="15" y="19"/>
                    <a:pt x="12" y="26"/>
                  </a:cubicBezTo>
                </a:path>
              </a:pathLst>
            </a:custGeom>
            <a:solidFill>
              <a:srgbClr val="D3D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1" name="ïşḻide">
              <a:extLst>
                <a:ext uri="{FF2B5EF4-FFF2-40B4-BE49-F238E27FC236}">
                  <a16:creationId xmlns:a16="http://schemas.microsoft.com/office/drawing/2014/main" xmlns="" id="{B1B2866A-444D-4079-9A6E-CCA8A390A42C}"/>
                </a:ext>
              </a:extLst>
            </p:cNvPr>
            <p:cNvSpPr/>
            <p:nvPr/>
          </p:nvSpPr>
          <p:spPr bwMode="auto">
            <a:xfrm>
              <a:off x="4248220" y="3802520"/>
              <a:ext cx="22756" cy="45512"/>
            </a:xfrm>
            <a:custGeom>
              <a:avLst/>
              <a:gdLst>
                <a:gd name="T0" fmla="*/ 2 w 10"/>
                <a:gd name="T1" fmla="*/ 24 h 24"/>
                <a:gd name="T2" fmla="*/ 1 w 10"/>
                <a:gd name="T3" fmla="*/ 18 h 24"/>
                <a:gd name="T4" fmla="*/ 0 w 10"/>
                <a:gd name="T5" fmla="*/ 4 h 24"/>
                <a:gd name="T6" fmla="*/ 3 w 10"/>
                <a:gd name="T7" fmla="*/ 1 h 24"/>
                <a:gd name="T8" fmla="*/ 4 w 10"/>
                <a:gd name="T9" fmla="*/ 0 h 24"/>
                <a:gd name="T10" fmla="*/ 4 w 10"/>
                <a:gd name="T11" fmla="*/ 5 h 24"/>
                <a:gd name="T12" fmla="*/ 10 w 10"/>
                <a:gd name="T13" fmla="*/ 8 h 24"/>
                <a:gd name="T14" fmla="*/ 7 w 10"/>
                <a:gd name="T15" fmla="*/ 13 h 24"/>
                <a:gd name="T16" fmla="*/ 2 w 10"/>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4">
                  <a:moveTo>
                    <a:pt x="2" y="24"/>
                  </a:moveTo>
                  <a:cubicBezTo>
                    <a:pt x="1" y="18"/>
                    <a:pt x="1" y="18"/>
                    <a:pt x="1" y="18"/>
                  </a:cubicBezTo>
                  <a:cubicBezTo>
                    <a:pt x="1" y="13"/>
                    <a:pt x="0" y="8"/>
                    <a:pt x="0" y="4"/>
                  </a:cubicBezTo>
                  <a:cubicBezTo>
                    <a:pt x="3" y="1"/>
                    <a:pt x="3" y="1"/>
                    <a:pt x="3" y="1"/>
                  </a:cubicBezTo>
                  <a:cubicBezTo>
                    <a:pt x="4" y="0"/>
                    <a:pt x="4" y="0"/>
                    <a:pt x="4" y="0"/>
                  </a:cubicBezTo>
                  <a:cubicBezTo>
                    <a:pt x="4" y="2"/>
                    <a:pt x="4" y="3"/>
                    <a:pt x="4" y="5"/>
                  </a:cubicBezTo>
                  <a:cubicBezTo>
                    <a:pt x="5" y="6"/>
                    <a:pt x="6" y="8"/>
                    <a:pt x="10" y="8"/>
                  </a:cubicBezTo>
                  <a:cubicBezTo>
                    <a:pt x="7" y="13"/>
                    <a:pt x="7" y="13"/>
                    <a:pt x="7" y="13"/>
                  </a:cubicBezTo>
                  <a:cubicBezTo>
                    <a:pt x="2" y="24"/>
                    <a:pt x="2" y="24"/>
                    <a:pt x="2" y="24"/>
                  </a:cubicBezTo>
                </a:path>
              </a:pathLst>
            </a:custGeom>
            <a:solidFill>
              <a:srgbClr val="FC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2" name="iṣ1íḑe">
              <a:extLst>
                <a:ext uri="{FF2B5EF4-FFF2-40B4-BE49-F238E27FC236}">
                  <a16:creationId xmlns:a16="http://schemas.microsoft.com/office/drawing/2014/main" xmlns="" id="{9E7965BD-4B4B-4CD4-96C2-E04346F209C4}"/>
                </a:ext>
              </a:extLst>
            </p:cNvPr>
            <p:cNvSpPr/>
            <p:nvPr/>
          </p:nvSpPr>
          <p:spPr bwMode="auto">
            <a:xfrm>
              <a:off x="4275527" y="3716047"/>
              <a:ext cx="13654" cy="9102"/>
            </a:xfrm>
            <a:custGeom>
              <a:avLst/>
              <a:gdLst>
                <a:gd name="T0" fmla="*/ 3 w 6"/>
                <a:gd name="T1" fmla="*/ 5 h 5"/>
                <a:gd name="T2" fmla="*/ 0 w 6"/>
                <a:gd name="T3" fmla="*/ 2 h 5"/>
                <a:gd name="T4" fmla="*/ 3 w 6"/>
                <a:gd name="T5" fmla="*/ 0 h 5"/>
                <a:gd name="T6" fmla="*/ 3 w 6"/>
                <a:gd name="T7" fmla="*/ 0 h 5"/>
                <a:gd name="T8" fmla="*/ 6 w 6"/>
                <a:gd name="T9" fmla="*/ 2 h 5"/>
                <a:gd name="T10" fmla="*/ 3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3" y="5"/>
                  </a:moveTo>
                  <a:cubicBezTo>
                    <a:pt x="1" y="5"/>
                    <a:pt x="0" y="3"/>
                    <a:pt x="0" y="2"/>
                  </a:cubicBezTo>
                  <a:cubicBezTo>
                    <a:pt x="0" y="0"/>
                    <a:pt x="1" y="0"/>
                    <a:pt x="3" y="0"/>
                  </a:cubicBezTo>
                  <a:cubicBezTo>
                    <a:pt x="3" y="0"/>
                    <a:pt x="3" y="0"/>
                    <a:pt x="3" y="0"/>
                  </a:cubicBezTo>
                  <a:cubicBezTo>
                    <a:pt x="4" y="0"/>
                    <a:pt x="6" y="0"/>
                    <a:pt x="6" y="2"/>
                  </a:cubicBezTo>
                  <a:cubicBezTo>
                    <a:pt x="6" y="3"/>
                    <a:pt x="4" y="5"/>
                    <a:pt x="3" y="5"/>
                  </a:cubicBezTo>
                </a:path>
              </a:pathLst>
            </a:custGeom>
            <a:solidFill>
              <a:srgbClr val="8382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3" name="ïs1iḋê">
              <a:extLst>
                <a:ext uri="{FF2B5EF4-FFF2-40B4-BE49-F238E27FC236}">
                  <a16:creationId xmlns:a16="http://schemas.microsoft.com/office/drawing/2014/main" xmlns="" id="{0107F81D-B22D-481D-9270-6A451D2ECEC3}"/>
                </a:ext>
              </a:extLst>
            </p:cNvPr>
            <p:cNvSpPr/>
            <p:nvPr/>
          </p:nvSpPr>
          <p:spPr bwMode="auto">
            <a:xfrm>
              <a:off x="4243669" y="3716047"/>
              <a:ext cx="13654" cy="9102"/>
            </a:xfrm>
            <a:custGeom>
              <a:avLst/>
              <a:gdLst>
                <a:gd name="T0" fmla="*/ 3 w 5"/>
                <a:gd name="T1" fmla="*/ 4 h 4"/>
                <a:gd name="T2" fmla="*/ 0 w 5"/>
                <a:gd name="T3" fmla="*/ 1 h 4"/>
                <a:gd name="T4" fmla="*/ 3 w 5"/>
                <a:gd name="T5" fmla="*/ 0 h 4"/>
                <a:gd name="T6" fmla="*/ 3 w 5"/>
                <a:gd name="T7" fmla="*/ 0 h 4"/>
                <a:gd name="T8" fmla="*/ 5 w 5"/>
                <a:gd name="T9" fmla="*/ 1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cubicBezTo>
                    <a:pt x="1" y="4"/>
                    <a:pt x="0" y="3"/>
                    <a:pt x="0" y="1"/>
                  </a:cubicBezTo>
                  <a:cubicBezTo>
                    <a:pt x="0" y="0"/>
                    <a:pt x="1" y="0"/>
                    <a:pt x="3" y="0"/>
                  </a:cubicBezTo>
                  <a:cubicBezTo>
                    <a:pt x="3" y="0"/>
                    <a:pt x="3" y="0"/>
                    <a:pt x="3" y="0"/>
                  </a:cubicBezTo>
                  <a:cubicBezTo>
                    <a:pt x="4" y="0"/>
                    <a:pt x="5" y="0"/>
                    <a:pt x="5" y="1"/>
                  </a:cubicBezTo>
                  <a:cubicBezTo>
                    <a:pt x="5" y="3"/>
                    <a:pt x="4" y="4"/>
                    <a:pt x="3" y="4"/>
                  </a:cubicBezTo>
                </a:path>
              </a:pathLst>
            </a:custGeom>
            <a:solidFill>
              <a:srgbClr val="8382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4" name="isļïḑe">
              <a:extLst>
                <a:ext uri="{FF2B5EF4-FFF2-40B4-BE49-F238E27FC236}">
                  <a16:creationId xmlns:a16="http://schemas.microsoft.com/office/drawing/2014/main" xmlns="" id="{0E99522A-BB23-4376-9A3B-4980D950F386}"/>
                </a:ext>
              </a:extLst>
            </p:cNvPr>
            <p:cNvSpPr/>
            <p:nvPr/>
          </p:nvSpPr>
          <p:spPr bwMode="auto">
            <a:xfrm>
              <a:off x="4193606" y="3811622"/>
              <a:ext cx="54614" cy="81921"/>
            </a:xfrm>
            <a:custGeom>
              <a:avLst/>
              <a:gdLst>
                <a:gd name="T0" fmla="*/ 0 w 28"/>
                <a:gd name="T1" fmla="*/ 40 h 40"/>
                <a:gd name="T2" fmla="*/ 4 w 28"/>
                <a:gd name="T3" fmla="*/ 19 h 40"/>
                <a:gd name="T4" fmla="*/ 14 w 28"/>
                <a:gd name="T5" fmla="*/ 2 h 40"/>
                <a:gd name="T6" fmla="*/ 15 w 28"/>
                <a:gd name="T7" fmla="*/ 2 h 40"/>
                <a:gd name="T8" fmla="*/ 21 w 28"/>
                <a:gd name="T9" fmla="*/ 0 h 40"/>
                <a:gd name="T10" fmla="*/ 22 w 28"/>
                <a:gd name="T11" fmla="*/ 23 h 40"/>
                <a:gd name="T12" fmla="*/ 28 w 28"/>
                <a:gd name="T13" fmla="*/ 21 h 40"/>
                <a:gd name="T14" fmla="*/ 22 w 28"/>
                <a:gd name="T15" fmla="*/ 30 h 40"/>
                <a:gd name="T16" fmla="*/ 25 w 28"/>
                <a:gd name="T17" fmla="*/ 40 h 40"/>
                <a:gd name="T18" fmla="*/ 0 w 28"/>
                <a:gd name="T1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0">
                  <a:moveTo>
                    <a:pt x="0" y="40"/>
                  </a:moveTo>
                  <a:cubicBezTo>
                    <a:pt x="4" y="19"/>
                    <a:pt x="4" y="19"/>
                    <a:pt x="4" y="19"/>
                  </a:cubicBezTo>
                  <a:cubicBezTo>
                    <a:pt x="5" y="11"/>
                    <a:pt x="6" y="4"/>
                    <a:pt x="14" y="2"/>
                  </a:cubicBezTo>
                  <a:cubicBezTo>
                    <a:pt x="15" y="2"/>
                    <a:pt x="15" y="2"/>
                    <a:pt x="15" y="2"/>
                  </a:cubicBezTo>
                  <a:cubicBezTo>
                    <a:pt x="21" y="0"/>
                    <a:pt x="21" y="0"/>
                    <a:pt x="21" y="0"/>
                  </a:cubicBezTo>
                  <a:cubicBezTo>
                    <a:pt x="19" y="5"/>
                    <a:pt x="20" y="14"/>
                    <a:pt x="22" y="23"/>
                  </a:cubicBezTo>
                  <a:cubicBezTo>
                    <a:pt x="28" y="21"/>
                    <a:pt x="28" y="21"/>
                    <a:pt x="28" y="21"/>
                  </a:cubicBezTo>
                  <a:cubicBezTo>
                    <a:pt x="22" y="30"/>
                    <a:pt x="22" y="30"/>
                    <a:pt x="22" y="30"/>
                  </a:cubicBezTo>
                  <a:cubicBezTo>
                    <a:pt x="23" y="34"/>
                    <a:pt x="24" y="37"/>
                    <a:pt x="25" y="40"/>
                  </a:cubicBezTo>
                  <a:cubicBezTo>
                    <a:pt x="0" y="40"/>
                    <a:pt x="0" y="40"/>
                    <a:pt x="0" y="40"/>
                  </a:cubicBezTo>
                </a:path>
              </a:pathLst>
            </a:custGeom>
            <a:solidFill>
              <a:srgbClr val="4544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5" name="iṩ1íḋè">
              <a:extLst>
                <a:ext uri="{FF2B5EF4-FFF2-40B4-BE49-F238E27FC236}">
                  <a16:creationId xmlns:a16="http://schemas.microsoft.com/office/drawing/2014/main" xmlns="" id="{4BB7C2A0-A8A4-486C-B9E6-BBDC4B63335D}"/>
                </a:ext>
              </a:extLst>
            </p:cNvPr>
            <p:cNvSpPr/>
            <p:nvPr/>
          </p:nvSpPr>
          <p:spPr bwMode="auto">
            <a:xfrm>
              <a:off x="4298283" y="3811622"/>
              <a:ext cx="86472" cy="81921"/>
            </a:xfrm>
            <a:custGeom>
              <a:avLst/>
              <a:gdLst>
                <a:gd name="T0" fmla="*/ 2 w 43"/>
                <a:gd name="T1" fmla="*/ 41 h 41"/>
                <a:gd name="T2" fmla="*/ 5 w 43"/>
                <a:gd name="T3" fmla="*/ 35 h 41"/>
                <a:gd name="T4" fmla="*/ 0 w 43"/>
                <a:gd name="T5" fmla="*/ 26 h 41"/>
                <a:gd name="T6" fmla="*/ 8 w 43"/>
                <a:gd name="T7" fmla="*/ 28 h 41"/>
                <a:gd name="T8" fmla="*/ 12 w 43"/>
                <a:gd name="T9" fmla="*/ 0 h 41"/>
                <a:gd name="T10" fmla="*/ 23 w 43"/>
                <a:gd name="T11" fmla="*/ 2 h 41"/>
                <a:gd name="T12" fmla="*/ 23 w 43"/>
                <a:gd name="T13" fmla="*/ 2 h 41"/>
                <a:gd name="T14" fmla="*/ 38 w 43"/>
                <a:gd name="T15" fmla="*/ 17 h 41"/>
                <a:gd name="T16" fmla="*/ 43 w 43"/>
                <a:gd name="T17" fmla="*/ 31 h 41"/>
                <a:gd name="T18" fmla="*/ 43 w 43"/>
                <a:gd name="T19" fmla="*/ 41 h 41"/>
                <a:gd name="T20" fmla="*/ 40 w 43"/>
                <a:gd name="T21" fmla="*/ 41 h 41"/>
                <a:gd name="T22" fmla="*/ 2 w 43"/>
                <a:gd name="T2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1">
                  <a:moveTo>
                    <a:pt x="2" y="41"/>
                  </a:moveTo>
                  <a:cubicBezTo>
                    <a:pt x="3" y="39"/>
                    <a:pt x="4" y="37"/>
                    <a:pt x="5" y="35"/>
                  </a:cubicBezTo>
                  <a:cubicBezTo>
                    <a:pt x="0" y="26"/>
                    <a:pt x="0" y="26"/>
                    <a:pt x="0" y="26"/>
                  </a:cubicBezTo>
                  <a:cubicBezTo>
                    <a:pt x="8" y="28"/>
                    <a:pt x="8" y="28"/>
                    <a:pt x="8" y="28"/>
                  </a:cubicBezTo>
                  <a:cubicBezTo>
                    <a:pt x="14" y="11"/>
                    <a:pt x="18" y="3"/>
                    <a:pt x="12" y="0"/>
                  </a:cubicBezTo>
                  <a:cubicBezTo>
                    <a:pt x="23" y="2"/>
                    <a:pt x="23" y="2"/>
                    <a:pt x="23" y="2"/>
                  </a:cubicBezTo>
                  <a:cubicBezTo>
                    <a:pt x="23" y="2"/>
                    <a:pt x="23" y="2"/>
                    <a:pt x="23" y="2"/>
                  </a:cubicBezTo>
                  <a:cubicBezTo>
                    <a:pt x="32" y="3"/>
                    <a:pt x="35" y="9"/>
                    <a:pt x="38" y="17"/>
                  </a:cubicBezTo>
                  <a:cubicBezTo>
                    <a:pt x="43" y="31"/>
                    <a:pt x="43" y="31"/>
                    <a:pt x="43" y="31"/>
                  </a:cubicBezTo>
                  <a:cubicBezTo>
                    <a:pt x="43" y="41"/>
                    <a:pt x="43" y="41"/>
                    <a:pt x="43" y="41"/>
                  </a:cubicBezTo>
                  <a:cubicBezTo>
                    <a:pt x="40" y="41"/>
                    <a:pt x="40" y="41"/>
                    <a:pt x="40" y="41"/>
                  </a:cubicBezTo>
                  <a:cubicBezTo>
                    <a:pt x="2" y="41"/>
                    <a:pt x="2" y="41"/>
                    <a:pt x="2" y="41"/>
                  </a:cubicBezTo>
                </a:path>
              </a:pathLst>
            </a:custGeom>
            <a:solidFill>
              <a:srgbClr val="4544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6" name="ïṣḻiḍe">
              <a:extLst>
                <a:ext uri="{FF2B5EF4-FFF2-40B4-BE49-F238E27FC236}">
                  <a16:creationId xmlns:a16="http://schemas.microsoft.com/office/drawing/2014/main" xmlns="" id="{FD2E85EB-FFEC-434F-8F42-D5CC4C5AD4FE}"/>
                </a:ext>
              </a:extLst>
            </p:cNvPr>
            <p:cNvSpPr/>
            <p:nvPr/>
          </p:nvSpPr>
          <p:spPr bwMode="auto">
            <a:xfrm>
              <a:off x="4275527" y="3807071"/>
              <a:ext cx="59165" cy="86472"/>
            </a:xfrm>
            <a:custGeom>
              <a:avLst/>
              <a:gdLst>
                <a:gd name="T0" fmla="*/ 0 w 30"/>
                <a:gd name="T1" fmla="*/ 43 h 43"/>
                <a:gd name="T2" fmla="*/ 2 w 30"/>
                <a:gd name="T3" fmla="*/ 40 h 43"/>
                <a:gd name="T4" fmla="*/ 9 w 30"/>
                <a:gd name="T5" fmla="*/ 21 h 43"/>
                <a:gd name="T6" fmla="*/ 17 w 30"/>
                <a:gd name="T7" fmla="*/ 0 h 43"/>
                <a:gd name="T8" fmla="*/ 18 w 30"/>
                <a:gd name="T9" fmla="*/ 0 h 43"/>
                <a:gd name="T10" fmla="*/ 24 w 30"/>
                <a:gd name="T11" fmla="*/ 2 h 43"/>
                <a:gd name="T12" fmla="*/ 20 w 30"/>
                <a:gd name="T13" fmla="*/ 30 h 43"/>
                <a:gd name="T14" fmla="*/ 12 w 30"/>
                <a:gd name="T15" fmla="*/ 28 h 43"/>
                <a:gd name="T16" fmla="*/ 17 w 30"/>
                <a:gd name="T17" fmla="*/ 37 h 43"/>
                <a:gd name="T18" fmla="*/ 14 w 30"/>
                <a:gd name="T19" fmla="*/ 43 h 43"/>
                <a:gd name="T20" fmla="*/ 0 w 30"/>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3">
                  <a:moveTo>
                    <a:pt x="0" y="43"/>
                  </a:moveTo>
                  <a:cubicBezTo>
                    <a:pt x="1" y="42"/>
                    <a:pt x="1" y="41"/>
                    <a:pt x="2" y="40"/>
                  </a:cubicBezTo>
                  <a:cubicBezTo>
                    <a:pt x="4" y="34"/>
                    <a:pt x="7" y="28"/>
                    <a:pt x="9" y="21"/>
                  </a:cubicBezTo>
                  <a:cubicBezTo>
                    <a:pt x="12" y="14"/>
                    <a:pt x="14" y="7"/>
                    <a:pt x="17" y="0"/>
                  </a:cubicBezTo>
                  <a:cubicBezTo>
                    <a:pt x="17" y="0"/>
                    <a:pt x="17" y="0"/>
                    <a:pt x="18" y="0"/>
                  </a:cubicBezTo>
                  <a:cubicBezTo>
                    <a:pt x="21" y="0"/>
                    <a:pt x="23" y="1"/>
                    <a:pt x="24" y="2"/>
                  </a:cubicBezTo>
                  <a:cubicBezTo>
                    <a:pt x="30" y="5"/>
                    <a:pt x="26" y="13"/>
                    <a:pt x="20" y="30"/>
                  </a:cubicBezTo>
                  <a:cubicBezTo>
                    <a:pt x="12" y="28"/>
                    <a:pt x="12" y="28"/>
                    <a:pt x="12" y="28"/>
                  </a:cubicBezTo>
                  <a:cubicBezTo>
                    <a:pt x="17" y="37"/>
                    <a:pt x="17" y="37"/>
                    <a:pt x="17" y="37"/>
                  </a:cubicBezTo>
                  <a:cubicBezTo>
                    <a:pt x="16" y="39"/>
                    <a:pt x="15" y="41"/>
                    <a:pt x="14" y="43"/>
                  </a:cubicBezTo>
                  <a:cubicBezTo>
                    <a:pt x="0" y="43"/>
                    <a:pt x="0" y="43"/>
                    <a:pt x="0" y="43"/>
                  </a:cubicBezTo>
                </a:path>
              </a:pathLst>
            </a:custGeom>
            <a:solidFill>
              <a:srgbClr val="5655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7" name="îšḻïďè">
              <a:extLst>
                <a:ext uri="{FF2B5EF4-FFF2-40B4-BE49-F238E27FC236}">
                  <a16:creationId xmlns:a16="http://schemas.microsoft.com/office/drawing/2014/main" xmlns="" id="{7D465EAB-1252-4DF5-A2F9-6E3D12360F02}"/>
                </a:ext>
              </a:extLst>
            </p:cNvPr>
            <p:cNvSpPr/>
            <p:nvPr/>
          </p:nvSpPr>
          <p:spPr bwMode="auto">
            <a:xfrm>
              <a:off x="4230015" y="3802520"/>
              <a:ext cx="27307" cy="91024"/>
            </a:xfrm>
            <a:custGeom>
              <a:avLst/>
              <a:gdLst>
                <a:gd name="T0" fmla="*/ 6 w 14"/>
                <a:gd name="T1" fmla="*/ 46 h 46"/>
                <a:gd name="T2" fmla="*/ 3 w 14"/>
                <a:gd name="T3" fmla="*/ 36 h 46"/>
                <a:gd name="T4" fmla="*/ 9 w 14"/>
                <a:gd name="T5" fmla="*/ 27 h 46"/>
                <a:gd name="T6" fmla="*/ 3 w 14"/>
                <a:gd name="T7" fmla="*/ 29 h 46"/>
                <a:gd name="T8" fmla="*/ 2 w 14"/>
                <a:gd name="T9" fmla="*/ 6 h 46"/>
                <a:gd name="T10" fmla="*/ 9 w 14"/>
                <a:gd name="T11" fmla="*/ 0 h 46"/>
                <a:gd name="T12" fmla="*/ 10 w 14"/>
                <a:gd name="T13" fmla="*/ 4 h 46"/>
                <a:gd name="T14" fmla="*/ 11 w 14"/>
                <a:gd name="T15" fmla="*/ 18 h 46"/>
                <a:gd name="T16" fmla="*/ 13 w 14"/>
                <a:gd name="T17" fmla="*/ 42 h 46"/>
                <a:gd name="T18" fmla="*/ 14 w 14"/>
                <a:gd name="T19" fmla="*/ 46 h 46"/>
                <a:gd name="T20" fmla="*/ 6 w 14"/>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6">
                  <a:moveTo>
                    <a:pt x="6" y="46"/>
                  </a:moveTo>
                  <a:cubicBezTo>
                    <a:pt x="5" y="43"/>
                    <a:pt x="4" y="40"/>
                    <a:pt x="3" y="36"/>
                  </a:cubicBezTo>
                  <a:cubicBezTo>
                    <a:pt x="9" y="27"/>
                    <a:pt x="9" y="27"/>
                    <a:pt x="9" y="27"/>
                  </a:cubicBezTo>
                  <a:cubicBezTo>
                    <a:pt x="3" y="29"/>
                    <a:pt x="3" y="29"/>
                    <a:pt x="3" y="29"/>
                  </a:cubicBezTo>
                  <a:cubicBezTo>
                    <a:pt x="1" y="20"/>
                    <a:pt x="0" y="11"/>
                    <a:pt x="2" y="6"/>
                  </a:cubicBezTo>
                  <a:cubicBezTo>
                    <a:pt x="3" y="2"/>
                    <a:pt x="5" y="0"/>
                    <a:pt x="9" y="0"/>
                  </a:cubicBezTo>
                  <a:cubicBezTo>
                    <a:pt x="9" y="1"/>
                    <a:pt x="10" y="3"/>
                    <a:pt x="10" y="4"/>
                  </a:cubicBezTo>
                  <a:cubicBezTo>
                    <a:pt x="10" y="8"/>
                    <a:pt x="11" y="13"/>
                    <a:pt x="11" y="18"/>
                  </a:cubicBezTo>
                  <a:cubicBezTo>
                    <a:pt x="12" y="26"/>
                    <a:pt x="12" y="34"/>
                    <a:pt x="13" y="42"/>
                  </a:cubicBezTo>
                  <a:cubicBezTo>
                    <a:pt x="13" y="43"/>
                    <a:pt x="13" y="45"/>
                    <a:pt x="14" y="46"/>
                  </a:cubicBezTo>
                  <a:cubicBezTo>
                    <a:pt x="6" y="46"/>
                    <a:pt x="6" y="46"/>
                    <a:pt x="6" y="46"/>
                  </a:cubicBezTo>
                </a:path>
              </a:pathLst>
            </a:custGeom>
            <a:solidFill>
              <a:srgbClr val="5655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8" name="ïṧ1îḋè">
              <a:extLst>
                <a:ext uri="{FF2B5EF4-FFF2-40B4-BE49-F238E27FC236}">
                  <a16:creationId xmlns:a16="http://schemas.microsoft.com/office/drawing/2014/main" xmlns="" id="{57D60FAC-42B2-48C4-ABA2-20D36B93A0EA}"/>
                </a:ext>
              </a:extLst>
            </p:cNvPr>
            <p:cNvSpPr/>
            <p:nvPr/>
          </p:nvSpPr>
          <p:spPr bwMode="auto">
            <a:xfrm>
              <a:off x="4280078" y="3761559"/>
              <a:ext cx="4551" cy="4551"/>
            </a:xfrm>
            <a:prstGeom prst="rect">
              <a:avLst/>
            </a:prstGeom>
            <a:solidFill>
              <a:srgbClr val="82483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59" name="işḷîḑê">
              <a:extLst>
                <a:ext uri="{FF2B5EF4-FFF2-40B4-BE49-F238E27FC236}">
                  <a16:creationId xmlns:a16="http://schemas.microsoft.com/office/drawing/2014/main" xmlns="" id="{4FCCA4B7-623C-4AFB-8F7C-DB7ADC6C9B90}"/>
                </a:ext>
              </a:extLst>
            </p:cNvPr>
            <p:cNvSpPr/>
            <p:nvPr/>
          </p:nvSpPr>
          <p:spPr bwMode="auto">
            <a:xfrm>
              <a:off x="4280078" y="3761559"/>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0" name="íṧlïdé">
              <a:extLst>
                <a:ext uri="{FF2B5EF4-FFF2-40B4-BE49-F238E27FC236}">
                  <a16:creationId xmlns:a16="http://schemas.microsoft.com/office/drawing/2014/main" xmlns="" id="{498E5D94-4E0B-4291-B493-AEC5EC733DA9}"/>
                </a:ext>
              </a:extLst>
            </p:cNvPr>
            <p:cNvSpPr/>
            <p:nvPr/>
          </p:nvSpPr>
          <p:spPr bwMode="auto">
            <a:xfrm>
              <a:off x="4257322" y="3738803"/>
              <a:ext cx="31858" cy="22756"/>
            </a:xfrm>
            <a:custGeom>
              <a:avLst/>
              <a:gdLst>
                <a:gd name="T0" fmla="*/ 15 w 15"/>
                <a:gd name="T1" fmla="*/ 12 h 12"/>
                <a:gd name="T2" fmla="*/ 11 w 15"/>
                <a:gd name="T3" fmla="*/ 11 h 12"/>
                <a:gd name="T4" fmla="*/ 11 w 15"/>
                <a:gd name="T5" fmla="*/ 11 h 12"/>
                <a:gd name="T6" fmla="*/ 8 w 15"/>
                <a:gd name="T7" fmla="*/ 11 h 12"/>
                <a:gd name="T8" fmla="*/ 8 w 15"/>
                <a:gd name="T9" fmla="*/ 10 h 12"/>
                <a:gd name="T10" fmla="*/ 7 w 15"/>
                <a:gd name="T11" fmla="*/ 9 h 12"/>
                <a:gd name="T12" fmla="*/ 6 w 15"/>
                <a:gd name="T13" fmla="*/ 8 h 12"/>
                <a:gd name="T14" fmla="*/ 1 w 15"/>
                <a:gd name="T15" fmla="*/ 7 h 12"/>
                <a:gd name="T16" fmla="*/ 1 w 15"/>
                <a:gd name="T17" fmla="*/ 4 h 12"/>
                <a:gd name="T18" fmla="*/ 1 w 15"/>
                <a:gd name="T19" fmla="*/ 4 h 12"/>
                <a:gd name="T20" fmla="*/ 1 w 15"/>
                <a:gd name="T21" fmla="*/ 4 h 12"/>
                <a:gd name="T22" fmla="*/ 2 w 15"/>
                <a:gd name="T23" fmla="*/ 0 h 12"/>
                <a:gd name="T24" fmla="*/ 0 w 15"/>
                <a:gd name="T25" fmla="*/ 0 h 12"/>
                <a:gd name="T26" fmla="*/ 10 w 15"/>
                <a:gd name="T27" fmla="*/ 2 h 12"/>
                <a:gd name="T28" fmla="*/ 13 w 15"/>
                <a:gd name="T29" fmla="*/ 5 h 12"/>
                <a:gd name="T30" fmla="*/ 15 w 15"/>
                <a:gd name="T31" fmla="*/ 10 h 12"/>
                <a:gd name="T32" fmla="*/ 15 w 15"/>
                <a:gd name="T33" fmla="*/ 12 h 12"/>
                <a:gd name="T34" fmla="*/ 0 w 15"/>
                <a:gd name="T35" fmla="*/ 7 h 12"/>
                <a:gd name="T36" fmla="*/ 0 w 15"/>
                <a:gd name="T37" fmla="*/ 7 h 12"/>
                <a:gd name="T38" fmla="*/ 0 w 15"/>
                <a:gd name="T39" fmla="*/ 7 h 12"/>
                <a:gd name="T40" fmla="*/ 0 w 15"/>
                <a:gd name="T4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2">
                  <a:moveTo>
                    <a:pt x="15" y="12"/>
                  </a:moveTo>
                  <a:cubicBezTo>
                    <a:pt x="11" y="11"/>
                    <a:pt x="11" y="11"/>
                    <a:pt x="11" y="11"/>
                  </a:cubicBezTo>
                  <a:cubicBezTo>
                    <a:pt x="11" y="11"/>
                    <a:pt x="11" y="11"/>
                    <a:pt x="11" y="11"/>
                  </a:cubicBezTo>
                  <a:cubicBezTo>
                    <a:pt x="8" y="11"/>
                    <a:pt x="8" y="11"/>
                    <a:pt x="8" y="11"/>
                  </a:cubicBezTo>
                  <a:cubicBezTo>
                    <a:pt x="8" y="10"/>
                    <a:pt x="8" y="10"/>
                    <a:pt x="8" y="10"/>
                  </a:cubicBezTo>
                  <a:cubicBezTo>
                    <a:pt x="8" y="9"/>
                    <a:pt x="7" y="9"/>
                    <a:pt x="7" y="9"/>
                  </a:cubicBezTo>
                  <a:cubicBezTo>
                    <a:pt x="7" y="9"/>
                    <a:pt x="7" y="8"/>
                    <a:pt x="6" y="8"/>
                  </a:cubicBezTo>
                  <a:cubicBezTo>
                    <a:pt x="5" y="8"/>
                    <a:pt x="3" y="7"/>
                    <a:pt x="1" y="7"/>
                  </a:cubicBezTo>
                  <a:cubicBezTo>
                    <a:pt x="1" y="4"/>
                    <a:pt x="1" y="4"/>
                    <a:pt x="1" y="4"/>
                  </a:cubicBezTo>
                  <a:cubicBezTo>
                    <a:pt x="1" y="4"/>
                    <a:pt x="1" y="4"/>
                    <a:pt x="1" y="4"/>
                  </a:cubicBezTo>
                  <a:cubicBezTo>
                    <a:pt x="1" y="4"/>
                    <a:pt x="1" y="4"/>
                    <a:pt x="1" y="4"/>
                  </a:cubicBezTo>
                  <a:cubicBezTo>
                    <a:pt x="2" y="0"/>
                    <a:pt x="2" y="0"/>
                    <a:pt x="2" y="0"/>
                  </a:cubicBezTo>
                  <a:cubicBezTo>
                    <a:pt x="1" y="0"/>
                    <a:pt x="1" y="0"/>
                    <a:pt x="0" y="0"/>
                  </a:cubicBezTo>
                  <a:cubicBezTo>
                    <a:pt x="4" y="0"/>
                    <a:pt x="7" y="0"/>
                    <a:pt x="10" y="2"/>
                  </a:cubicBezTo>
                  <a:cubicBezTo>
                    <a:pt x="11" y="3"/>
                    <a:pt x="12" y="3"/>
                    <a:pt x="13" y="5"/>
                  </a:cubicBezTo>
                  <a:cubicBezTo>
                    <a:pt x="14" y="6"/>
                    <a:pt x="15" y="8"/>
                    <a:pt x="15" y="10"/>
                  </a:cubicBezTo>
                  <a:cubicBezTo>
                    <a:pt x="15" y="11"/>
                    <a:pt x="15" y="11"/>
                    <a:pt x="15" y="12"/>
                  </a:cubicBezTo>
                  <a:moveTo>
                    <a:pt x="0" y="7"/>
                  </a:moveTo>
                  <a:cubicBezTo>
                    <a:pt x="0" y="7"/>
                    <a:pt x="0" y="7"/>
                    <a:pt x="0" y="7"/>
                  </a:cubicBezTo>
                  <a:cubicBezTo>
                    <a:pt x="0" y="7"/>
                    <a:pt x="0" y="7"/>
                    <a:pt x="0" y="7"/>
                  </a:cubicBezTo>
                  <a:cubicBezTo>
                    <a:pt x="0" y="7"/>
                    <a:pt x="0" y="7"/>
                    <a:pt x="0" y="7"/>
                  </a:cubicBezTo>
                </a:path>
              </a:pathLst>
            </a:custGeom>
            <a:solidFill>
              <a:srgbClr val="7E7C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1" name="ïṧľîḑê">
              <a:extLst>
                <a:ext uri="{FF2B5EF4-FFF2-40B4-BE49-F238E27FC236}">
                  <a16:creationId xmlns:a16="http://schemas.microsoft.com/office/drawing/2014/main" xmlns="" id="{4C0E762F-2259-45B7-9AAC-B97C6AA58768}"/>
                </a:ext>
              </a:extLst>
            </p:cNvPr>
            <p:cNvSpPr/>
            <p:nvPr/>
          </p:nvSpPr>
          <p:spPr bwMode="auto">
            <a:xfrm>
              <a:off x="4252771" y="3747905"/>
              <a:ext cx="9102" cy="9102"/>
            </a:xfrm>
            <a:custGeom>
              <a:avLst/>
              <a:gdLst>
                <a:gd name="T0" fmla="*/ 0 w 4"/>
                <a:gd name="T1" fmla="*/ 5 h 5"/>
                <a:gd name="T2" fmla="*/ 0 w 4"/>
                <a:gd name="T3" fmla="*/ 4 h 5"/>
                <a:gd name="T4" fmla="*/ 0 w 4"/>
                <a:gd name="T5" fmla="*/ 4 h 5"/>
                <a:gd name="T6" fmla="*/ 1 w 4"/>
                <a:gd name="T7" fmla="*/ 3 h 5"/>
                <a:gd name="T8" fmla="*/ 0 w 4"/>
                <a:gd name="T9" fmla="*/ 5 h 5"/>
                <a:gd name="T10" fmla="*/ 4 w 4"/>
                <a:gd name="T11" fmla="*/ 0 h 5"/>
                <a:gd name="T12" fmla="*/ 4 w 4"/>
                <a:gd name="T13" fmla="*/ 0 h 5"/>
                <a:gd name="T14" fmla="*/ 4 w 4"/>
                <a:gd name="T15" fmla="*/ 0 h 5"/>
                <a:gd name="T16" fmla="*/ 4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5"/>
                  </a:moveTo>
                  <a:cubicBezTo>
                    <a:pt x="0" y="5"/>
                    <a:pt x="0" y="4"/>
                    <a:pt x="0" y="4"/>
                  </a:cubicBezTo>
                  <a:cubicBezTo>
                    <a:pt x="0" y="4"/>
                    <a:pt x="0" y="4"/>
                    <a:pt x="0" y="4"/>
                  </a:cubicBezTo>
                  <a:cubicBezTo>
                    <a:pt x="0" y="4"/>
                    <a:pt x="1" y="4"/>
                    <a:pt x="1" y="3"/>
                  </a:cubicBezTo>
                  <a:cubicBezTo>
                    <a:pt x="0" y="5"/>
                    <a:pt x="0" y="5"/>
                    <a:pt x="0" y="5"/>
                  </a:cubicBezTo>
                  <a:moveTo>
                    <a:pt x="4" y="0"/>
                  </a:moveTo>
                  <a:cubicBezTo>
                    <a:pt x="4" y="0"/>
                    <a:pt x="4" y="0"/>
                    <a:pt x="4" y="0"/>
                  </a:cubicBezTo>
                  <a:cubicBezTo>
                    <a:pt x="4" y="0"/>
                    <a:pt x="4" y="0"/>
                    <a:pt x="4" y="0"/>
                  </a:cubicBezTo>
                  <a:cubicBezTo>
                    <a:pt x="4" y="0"/>
                    <a:pt x="4" y="0"/>
                    <a:pt x="4" y="0"/>
                  </a:cubicBezTo>
                </a:path>
              </a:pathLst>
            </a:custGeom>
            <a:solidFill>
              <a:srgbClr val="7E7C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2" name="íšḷïḑè">
              <a:extLst>
                <a:ext uri="{FF2B5EF4-FFF2-40B4-BE49-F238E27FC236}">
                  <a16:creationId xmlns:a16="http://schemas.microsoft.com/office/drawing/2014/main" xmlns="" id="{E3EA82E6-888A-4F94-B79F-B44317CF844F}"/>
                </a:ext>
              </a:extLst>
            </p:cNvPr>
            <p:cNvSpPr/>
            <p:nvPr/>
          </p:nvSpPr>
          <p:spPr bwMode="auto">
            <a:xfrm>
              <a:off x="4239117" y="3738803"/>
              <a:ext cx="22756" cy="27307"/>
            </a:xfrm>
            <a:custGeom>
              <a:avLst/>
              <a:gdLst>
                <a:gd name="T0" fmla="*/ 1 w 13"/>
                <a:gd name="T1" fmla="*/ 13 h 13"/>
                <a:gd name="T2" fmla="*/ 0 w 13"/>
                <a:gd name="T3" fmla="*/ 9 h 13"/>
                <a:gd name="T4" fmla="*/ 2 w 13"/>
                <a:gd name="T5" fmla="*/ 5 h 13"/>
                <a:gd name="T6" fmla="*/ 2 w 13"/>
                <a:gd name="T7" fmla="*/ 4 h 13"/>
                <a:gd name="T8" fmla="*/ 6 w 13"/>
                <a:gd name="T9" fmla="*/ 1 h 13"/>
                <a:gd name="T10" fmla="*/ 11 w 13"/>
                <a:gd name="T11" fmla="*/ 0 h 13"/>
                <a:gd name="T12" fmla="*/ 11 w 13"/>
                <a:gd name="T13" fmla="*/ 0 h 13"/>
                <a:gd name="T14" fmla="*/ 13 w 13"/>
                <a:gd name="T15" fmla="*/ 0 h 13"/>
                <a:gd name="T16" fmla="*/ 12 w 13"/>
                <a:gd name="T17" fmla="*/ 4 h 13"/>
                <a:gd name="T18" fmla="*/ 12 w 13"/>
                <a:gd name="T19" fmla="*/ 4 h 13"/>
                <a:gd name="T20" fmla="*/ 12 w 13"/>
                <a:gd name="T21" fmla="*/ 7 h 13"/>
                <a:gd name="T22" fmla="*/ 12 w 13"/>
                <a:gd name="T23" fmla="*/ 7 h 13"/>
                <a:gd name="T24" fmla="*/ 11 w 13"/>
                <a:gd name="T25" fmla="*/ 7 h 13"/>
                <a:gd name="T26" fmla="*/ 11 w 13"/>
                <a:gd name="T27" fmla="*/ 7 h 13"/>
                <a:gd name="T28" fmla="*/ 11 w 13"/>
                <a:gd name="T29" fmla="*/ 7 h 13"/>
                <a:gd name="T30" fmla="*/ 11 w 13"/>
                <a:gd name="T31" fmla="*/ 7 h 13"/>
                <a:gd name="T32" fmla="*/ 9 w 13"/>
                <a:gd name="T33" fmla="*/ 7 h 13"/>
                <a:gd name="T34" fmla="*/ 8 w 13"/>
                <a:gd name="T35" fmla="*/ 8 h 13"/>
                <a:gd name="T36" fmla="*/ 8 w 13"/>
                <a:gd name="T37" fmla="*/ 8 h 13"/>
                <a:gd name="T38" fmla="*/ 8 w 13"/>
                <a:gd name="T39" fmla="*/ 9 h 13"/>
                <a:gd name="T40" fmla="*/ 8 w 13"/>
                <a:gd name="T41" fmla="*/ 9 h 13"/>
                <a:gd name="T42" fmla="*/ 8 w 13"/>
                <a:gd name="T43" fmla="*/ 12 h 13"/>
                <a:gd name="T44" fmla="*/ 3 w 13"/>
                <a:gd name="T45" fmla="*/ 13 h 13"/>
                <a:gd name="T46" fmla="*/ 1 w 13"/>
                <a:gd name="T4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3">
                  <a:moveTo>
                    <a:pt x="1" y="13"/>
                  </a:moveTo>
                  <a:cubicBezTo>
                    <a:pt x="1" y="13"/>
                    <a:pt x="0" y="11"/>
                    <a:pt x="0" y="9"/>
                  </a:cubicBezTo>
                  <a:cubicBezTo>
                    <a:pt x="0" y="8"/>
                    <a:pt x="1" y="6"/>
                    <a:pt x="2" y="5"/>
                  </a:cubicBezTo>
                  <a:cubicBezTo>
                    <a:pt x="2" y="4"/>
                    <a:pt x="2" y="4"/>
                    <a:pt x="2" y="4"/>
                  </a:cubicBezTo>
                  <a:cubicBezTo>
                    <a:pt x="3" y="2"/>
                    <a:pt x="5" y="1"/>
                    <a:pt x="6" y="1"/>
                  </a:cubicBezTo>
                  <a:cubicBezTo>
                    <a:pt x="8" y="0"/>
                    <a:pt x="9" y="0"/>
                    <a:pt x="11" y="0"/>
                  </a:cubicBezTo>
                  <a:cubicBezTo>
                    <a:pt x="11" y="0"/>
                    <a:pt x="11" y="0"/>
                    <a:pt x="11" y="0"/>
                  </a:cubicBezTo>
                  <a:cubicBezTo>
                    <a:pt x="12" y="0"/>
                    <a:pt x="12" y="0"/>
                    <a:pt x="13" y="0"/>
                  </a:cubicBezTo>
                  <a:cubicBezTo>
                    <a:pt x="12" y="4"/>
                    <a:pt x="12" y="4"/>
                    <a:pt x="12" y="4"/>
                  </a:cubicBezTo>
                  <a:cubicBezTo>
                    <a:pt x="12" y="4"/>
                    <a:pt x="12" y="4"/>
                    <a:pt x="12" y="4"/>
                  </a:cubicBezTo>
                  <a:cubicBezTo>
                    <a:pt x="12" y="7"/>
                    <a:pt x="12" y="7"/>
                    <a:pt x="12" y="7"/>
                  </a:cubicBezTo>
                  <a:cubicBezTo>
                    <a:pt x="12" y="7"/>
                    <a:pt x="12" y="7"/>
                    <a:pt x="12" y="7"/>
                  </a:cubicBezTo>
                  <a:cubicBezTo>
                    <a:pt x="12" y="7"/>
                    <a:pt x="11" y="7"/>
                    <a:pt x="11" y="7"/>
                  </a:cubicBezTo>
                  <a:cubicBezTo>
                    <a:pt x="11" y="7"/>
                    <a:pt x="11" y="7"/>
                    <a:pt x="11" y="7"/>
                  </a:cubicBezTo>
                  <a:cubicBezTo>
                    <a:pt x="11" y="7"/>
                    <a:pt x="11" y="7"/>
                    <a:pt x="11" y="7"/>
                  </a:cubicBezTo>
                  <a:cubicBezTo>
                    <a:pt x="11" y="7"/>
                    <a:pt x="11" y="7"/>
                    <a:pt x="11" y="7"/>
                  </a:cubicBezTo>
                  <a:cubicBezTo>
                    <a:pt x="10" y="7"/>
                    <a:pt x="10" y="7"/>
                    <a:pt x="9" y="7"/>
                  </a:cubicBezTo>
                  <a:cubicBezTo>
                    <a:pt x="9" y="8"/>
                    <a:pt x="8" y="8"/>
                    <a:pt x="8" y="8"/>
                  </a:cubicBezTo>
                  <a:cubicBezTo>
                    <a:pt x="8" y="8"/>
                    <a:pt x="8" y="8"/>
                    <a:pt x="8" y="8"/>
                  </a:cubicBezTo>
                  <a:cubicBezTo>
                    <a:pt x="8" y="8"/>
                    <a:pt x="8" y="9"/>
                    <a:pt x="8" y="9"/>
                  </a:cubicBezTo>
                  <a:cubicBezTo>
                    <a:pt x="8" y="9"/>
                    <a:pt x="8" y="9"/>
                    <a:pt x="8" y="9"/>
                  </a:cubicBezTo>
                  <a:cubicBezTo>
                    <a:pt x="8" y="10"/>
                    <a:pt x="8" y="11"/>
                    <a:pt x="8" y="12"/>
                  </a:cubicBezTo>
                  <a:cubicBezTo>
                    <a:pt x="3" y="13"/>
                    <a:pt x="3" y="13"/>
                    <a:pt x="3" y="13"/>
                  </a:cubicBezTo>
                  <a:cubicBezTo>
                    <a:pt x="1" y="13"/>
                    <a:pt x="1" y="13"/>
                    <a:pt x="1" y="13"/>
                  </a:cubicBezTo>
                </a:path>
              </a:pathLst>
            </a:custGeom>
            <a:solidFill>
              <a:srgbClr val="7E7C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3" name="i$lidê">
              <a:extLst>
                <a:ext uri="{FF2B5EF4-FFF2-40B4-BE49-F238E27FC236}">
                  <a16:creationId xmlns:a16="http://schemas.microsoft.com/office/drawing/2014/main" xmlns="" id="{05DB09D3-4674-4758-BDAD-8A5F9783355A}"/>
                </a:ext>
              </a:extLst>
            </p:cNvPr>
            <p:cNvSpPr/>
            <p:nvPr/>
          </p:nvSpPr>
          <p:spPr bwMode="auto">
            <a:xfrm>
              <a:off x="4307385" y="3711496"/>
              <a:ext cx="22756" cy="27307"/>
            </a:xfrm>
            <a:custGeom>
              <a:avLst/>
              <a:gdLst>
                <a:gd name="T0" fmla="*/ 0 w 10"/>
                <a:gd name="T1" fmla="*/ 7 h 14"/>
                <a:gd name="T2" fmla="*/ 5 w 10"/>
                <a:gd name="T3" fmla="*/ 14 h 14"/>
                <a:gd name="T4" fmla="*/ 10 w 10"/>
                <a:gd name="T5" fmla="*/ 6 h 14"/>
                <a:gd name="T6" fmla="*/ 5 w 10"/>
                <a:gd name="T7" fmla="*/ 0 h 14"/>
                <a:gd name="T8" fmla="*/ 0 w 10"/>
                <a:gd name="T9" fmla="*/ 7 h 14"/>
              </a:gdLst>
              <a:ahLst/>
              <a:cxnLst>
                <a:cxn ang="0">
                  <a:pos x="T0" y="T1"/>
                </a:cxn>
                <a:cxn ang="0">
                  <a:pos x="T2" y="T3"/>
                </a:cxn>
                <a:cxn ang="0">
                  <a:pos x="T4" y="T5"/>
                </a:cxn>
                <a:cxn ang="0">
                  <a:pos x="T6" y="T7"/>
                </a:cxn>
                <a:cxn ang="0">
                  <a:pos x="T8" y="T9"/>
                </a:cxn>
              </a:cxnLst>
              <a:rect l="0" t="0" r="r" b="b"/>
              <a:pathLst>
                <a:path w="10" h="14">
                  <a:moveTo>
                    <a:pt x="0" y="7"/>
                  </a:moveTo>
                  <a:cubicBezTo>
                    <a:pt x="0" y="11"/>
                    <a:pt x="2" y="14"/>
                    <a:pt x="5" y="14"/>
                  </a:cubicBezTo>
                  <a:cubicBezTo>
                    <a:pt x="8" y="14"/>
                    <a:pt x="10" y="9"/>
                    <a:pt x="10" y="6"/>
                  </a:cubicBezTo>
                  <a:cubicBezTo>
                    <a:pt x="10" y="2"/>
                    <a:pt x="8" y="0"/>
                    <a:pt x="5" y="0"/>
                  </a:cubicBezTo>
                  <a:cubicBezTo>
                    <a:pt x="2" y="0"/>
                    <a:pt x="0" y="3"/>
                    <a:pt x="0" y="7"/>
                  </a:cubicBezTo>
                  <a:close/>
                </a:path>
              </a:pathLst>
            </a:custGeom>
            <a:solidFill>
              <a:srgbClr val="DDDD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4" name="ïṣ1îḍè">
              <a:extLst>
                <a:ext uri="{FF2B5EF4-FFF2-40B4-BE49-F238E27FC236}">
                  <a16:creationId xmlns:a16="http://schemas.microsoft.com/office/drawing/2014/main" xmlns="" id="{1C9C2821-7E7A-4A22-9C04-D61CE0270FC7}"/>
                </a:ext>
              </a:extLst>
            </p:cNvPr>
            <p:cNvSpPr/>
            <p:nvPr/>
          </p:nvSpPr>
          <p:spPr bwMode="auto">
            <a:xfrm>
              <a:off x="4248220" y="3652331"/>
              <a:ext cx="72819" cy="22756"/>
            </a:xfrm>
            <a:custGeom>
              <a:avLst/>
              <a:gdLst>
                <a:gd name="T0" fmla="*/ 1 w 36"/>
                <a:gd name="T1" fmla="*/ 6 h 12"/>
                <a:gd name="T2" fmla="*/ 3 w 36"/>
                <a:gd name="T3" fmla="*/ 6 h 12"/>
                <a:gd name="T4" fmla="*/ 6 w 36"/>
                <a:gd name="T5" fmla="*/ 6 h 12"/>
                <a:gd name="T6" fmla="*/ 10 w 36"/>
                <a:gd name="T7" fmla="*/ 11 h 12"/>
                <a:gd name="T8" fmla="*/ 22 w 36"/>
                <a:gd name="T9" fmla="*/ 6 h 12"/>
                <a:gd name="T10" fmla="*/ 30 w 36"/>
                <a:gd name="T11" fmla="*/ 10 h 12"/>
                <a:gd name="T12" fmla="*/ 32 w 36"/>
                <a:gd name="T13" fmla="*/ 11 h 12"/>
                <a:gd name="T14" fmla="*/ 32 w 36"/>
                <a:gd name="T15" fmla="*/ 8 h 12"/>
                <a:gd name="T16" fmla="*/ 35 w 36"/>
                <a:gd name="T17" fmla="*/ 6 h 12"/>
                <a:gd name="T18" fmla="*/ 18 w 36"/>
                <a:gd name="T19" fmla="*/ 0 h 12"/>
                <a:gd name="T20" fmla="*/ 1 w 36"/>
                <a:gd name="T2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12">
                  <a:moveTo>
                    <a:pt x="1" y="6"/>
                  </a:moveTo>
                  <a:cubicBezTo>
                    <a:pt x="1" y="6"/>
                    <a:pt x="0" y="8"/>
                    <a:pt x="3" y="6"/>
                  </a:cubicBezTo>
                  <a:cubicBezTo>
                    <a:pt x="4" y="5"/>
                    <a:pt x="6" y="5"/>
                    <a:pt x="6" y="6"/>
                  </a:cubicBezTo>
                  <a:cubicBezTo>
                    <a:pt x="6" y="11"/>
                    <a:pt x="8" y="12"/>
                    <a:pt x="10" y="11"/>
                  </a:cubicBezTo>
                  <a:cubicBezTo>
                    <a:pt x="16" y="11"/>
                    <a:pt x="17" y="6"/>
                    <a:pt x="22" y="6"/>
                  </a:cubicBezTo>
                  <a:cubicBezTo>
                    <a:pt x="28" y="6"/>
                    <a:pt x="29" y="8"/>
                    <a:pt x="30" y="10"/>
                  </a:cubicBezTo>
                  <a:cubicBezTo>
                    <a:pt x="30" y="12"/>
                    <a:pt x="31" y="12"/>
                    <a:pt x="32" y="11"/>
                  </a:cubicBezTo>
                  <a:cubicBezTo>
                    <a:pt x="33" y="11"/>
                    <a:pt x="31" y="9"/>
                    <a:pt x="32" y="8"/>
                  </a:cubicBezTo>
                  <a:cubicBezTo>
                    <a:pt x="32" y="8"/>
                    <a:pt x="36" y="8"/>
                    <a:pt x="35" y="6"/>
                  </a:cubicBezTo>
                  <a:cubicBezTo>
                    <a:pt x="34" y="5"/>
                    <a:pt x="28" y="0"/>
                    <a:pt x="18" y="0"/>
                  </a:cubicBezTo>
                  <a:cubicBezTo>
                    <a:pt x="8" y="0"/>
                    <a:pt x="1" y="6"/>
                    <a:pt x="1" y="6"/>
                  </a:cubicBezTo>
                  <a:close/>
                </a:path>
              </a:pathLst>
            </a:custGeom>
            <a:solidFill>
              <a:srgbClr val="7E7C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5" name="í$1iḓé">
              <a:extLst>
                <a:ext uri="{FF2B5EF4-FFF2-40B4-BE49-F238E27FC236}">
                  <a16:creationId xmlns:a16="http://schemas.microsoft.com/office/drawing/2014/main" xmlns="" id="{1EFD2AFD-4A22-4FD7-942A-4C2D172BC3EB}"/>
                </a:ext>
              </a:extLst>
            </p:cNvPr>
            <p:cNvSpPr/>
            <p:nvPr/>
          </p:nvSpPr>
          <p:spPr bwMode="auto">
            <a:xfrm>
              <a:off x="4207259" y="3697842"/>
              <a:ext cx="113780" cy="131984"/>
            </a:xfrm>
            <a:custGeom>
              <a:avLst/>
              <a:gdLst>
                <a:gd name="T0" fmla="*/ 48 w 56"/>
                <a:gd name="T1" fmla="*/ 1 h 65"/>
                <a:gd name="T2" fmla="*/ 40 w 56"/>
                <a:gd name="T3" fmla="*/ 30 h 65"/>
                <a:gd name="T4" fmla="*/ 17 w 56"/>
                <a:gd name="T5" fmla="*/ 30 h 65"/>
                <a:gd name="T6" fmla="*/ 28 w 56"/>
                <a:gd name="T7" fmla="*/ 65 h 65"/>
                <a:gd name="T8" fmla="*/ 51 w 56"/>
                <a:gd name="T9" fmla="*/ 30 h 65"/>
                <a:gd name="T10" fmla="*/ 54 w 56"/>
                <a:gd name="T11" fmla="*/ 0 h 65"/>
                <a:gd name="T12" fmla="*/ 48 w 56"/>
                <a:gd name="T13" fmla="*/ 1 h 65"/>
              </a:gdLst>
              <a:ahLst/>
              <a:cxnLst>
                <a:cxn ang="0">
                  <a:pos x="T0" y="T1"/>
                </a:cxn>
                <a:cxn ang="0">
                  <a:pos x="T2" y="T3"/>
                </a:cxn>
                <a:cxn ang="0">
                  <a:pos x="T4" y="T5"/>
                </a:cxn>
                <a:cxn ang="0">
                  <a:pos x="T6" y="T7"/>
                </a:cxn>
                <a:cxn ang="0">
                  <a:pos x="T8" y="T9"/>
                </a:cxn>
                <a:cxn ang="0">
                  <a:pos x="T10" y="T11"/>
                </a:cxn>
                <a:cxn ang="0">
                  <a:pos x="T12" y="T13"/>
                </a:cxn>
              </a:cxnLst>
              <a:rect l="0" t="0" r="r" b="b"/>
              <a:pathLst>
                <a:path w="56" h="65">
                  <a:moveTo>
                    <a:pt x="48" y="1"/>
                  </a:moveTo>
                  <a:cubicBezTo>
                    <a:pt x="47" y="8"/>
                    <a:pt x="49" y="28"/>
                    <a:pt x="40" y="30"/>
                  </a:cubicBezTo>
                  <a:cubicBezTo>
                    <a:pt x="30" y="31"/>
                    <a:pt x="19" y="30"/>
                    <a:pt x="17" y="30"/>
                  </a:cubicBezTo>
                  <a:cubicBezTo>
                    <a:pt x="14" y="30"/>
                    <a:pt x="0" y="65"/>
                    <a:pt x="28" y="65"/>
                  </a:cubicBezTo>
                  <a:cubicBezTo>
                    <a:pt x="56" y="65"/>
                    <a:pt x="50" y="39"/>
                    <a:pt x="51" y="30"/>
                  </a:cubicBezTo>
                  <a:cubicBezTo>
                    <a:pt x="53" y="11"/>
                    <a:pt x="54" y="0"/>
                    <a:pt x="54" y="0"/>
                  </a:cubicBezTo>
                  <a:cubicBezTo>
                    <a:pt x="48" y="1"/>
                    <a:pt x="48" y="1"/>
                    <a:pt x="48" y="1"/>
                  </a:cubicBezTo>
                  <a:close/>
                </a:path>
              </a:pathLst>
            </a:custGeom>
            <a:solidFill>
              <a:srgbClr val="7E7C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6" name="ïṣḻíďe">
              <a:extLst>
                <a:ext uri="{FF2B5EF4-FFF2-40B4-BE49-F238E27FC236}">
                  <a16:creationId xmlns:a16="http://schemas.microsoft.com/office/drawing/2014/main" xmlns="" id="{E9DFAEA3-BB2F-401D-AF66-EA0393106B3C}"/>
                </a:ext>
              </a:extLst>
            </p:cNvPr>
            <p:cNvSpPr/>
            <p:nvPr/>
          </p:nvSpPr>
          <p:spPr bwMode="auto">
            <a:xfrm>
              <a:off x="4275527" y="3711496"/>
              <a:ext cx="13654" cy="4551"/>
            </a:xfrm>
            <a:custGeom>
              <a:avLst/>
              <a:gdLst>
                <a:gd name="T0" fmla="*/ 0 w 6"/>
                <a:gd name="T1" fmla="*/ 0 h 1"/>
                <a:gd name="T2" fmla="*/ 6 w 6"/>
                <a:gd name="T3" fmla="*/ 1 h 1"/>
              </a:gdLst>
              <a:ahLst/>
              <a:cxnLst>
                <a:cxn ang="0">
                  <a:pos x="T0" y="T1"/>
                </a:cxn>
                <a:cxn ang="0">
                  <a:pos x="T2" y="T3"/>
                </a:cxn>
              </a:cxnLst>
              <a:rect l="0" t="0" r="r" b="b"/>
              <a:pathLst>
                <a:path w="6" h="1">
                  <a:moveTo>
                    <a:pt x="0" y="0"/>
                  </a:moveTo>
                  <a:cubicBezTo>
                    <a:pt x="0" y="0"/>
                    <a:pt x="5" y="0"/>
                    <a:pt x="6" y="1"/>
                  </a:cubicBezTo>
                </a:path>
              </a:pathLst>
            </a:custGeom>
            <a:solidFill>
              <a:srgbClr val="8248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7" name="ï$liḋè">
              <a:extLst>
                <a:ext uri="{FF2B5EF4-FFF2-40B4-BE49-F238E27FC236}">
                  <a16:creationId xmlns:a16="http://schemas.microsoft.com/office/drawing/2014/main" xmlns="" id="{38EE5AE0-22CE-4635-AF54-FEF9CE297CD9}"/>
                </a:ext>
              </a:extLst>
            </p:cNvPr>
            <p:cNvSpPr/>
            <p:nvPr/>
          </p:nvSpPr>
          <p:spPr bwMode="auto">
            <a:xfrm>
              <a:off x="4275527" y="3711496"/>
              <a:ext cx="13654" cy="4551"/>
            </a:xfrm>
            <a:custGeom>
              <a:avLst/>
              <a:gdLst>
                <a:gd name="T0" fmla="*/ 0 w 6"/>
                <a:gd name="T1" fmla="*/ 0 h 1"/>
                <a:gd name="T2" fmla="*/ 6 w 6"/>
                <a:gd name="T3" fmla="*/ 1 h 1"/>
              </a:gdLst>
              <a:ahLst/>
              <a:cxnLst>
                <a:cxn ang="0">
                  <a:pos x="T0" y="T1"/>
                </a:cxn>
                <a:cxn ang="0">
                  <a:pos x="T2" y="T3"/>
                </a:cxn>
              </a:cxnLst>
              <a:rect l="0" t="0" r="r" b="b"/>
              <a:pathLst>
                <a:path w="6" h="1">
                  <a:moveTo>
                    <a:pt x="0" y="0"/>
                  </a:moveTo>
                  <a:cubicBezTo>
                    <a:pt x="0" y="0"/>
                    <a:pt x="5" y="0"/>
                    <a:pt x="6" y="1"/>
                  </a:cubicBezTo>
                </a:path>
              </a:pathLst>
            </a:custGeom>
            <a:noFill/>
            <a:ln w="1588" cap="rnd">
              <a:solidFill>
                <a:srgbClr val="7E7C79"/>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768" name="ïSľîḑè">
              <a:extLst>
                <a:ext uri="{FF2B5EF4-FFF2-40B4-BE49-F238E27FC236}">
                  <a16:creationId xmlns:a16="http://schemas.microsoft.com/office/drawing/2014/main" xmlns="" id="{DBA65999-DE1A-4025-8D33-66176DA8BE45}"/>
                </a:ext>
              </a:extLst>
            </p:cNvPr>
            <p:cNvSpPr/>
            <p:nvPr/>
          </p:nvSpPr>
          <p:spPr bwMode="auto">
            <a:xfrm>
              <a:off x="4239117" y="3711496"/>
              <a:ext cx="13654" cy="4551"/>
            </a:xfrm>
            <a:custGeom>
              <a:avLst/>
              <a:gdLst>
                <a:gd name="T0" fmla="*/ 7 w 7"/>
                <a:gd name="T1" fmla="*/ 0 h 1"/>
                <a:gd name="T2" fmla="*/ 0 w 7"/>
                <a:gd name="T3" fmla="*/ 1 h 1"/>
              </a:gdLst>
              <a:ahLst/>
              <a:cxnLst>
                <a:cxn ang="0">
                  <a:pos x="T0" y="T1"/>
                </a:cxn>
                <a:cxn ang="0">
                  <a:pos x="T2" y="T3"/>
                </a:cxn>
              </a:cxnLst>
              <a:rect l="0" t="0" r="r" b="b"/>
              <a:pathLst>
                <a:path w="7" h="1">
                  <a:moveTo>
                    <a:pt x="7" y="0"/>
                  </a:moveTo>
                  <a:cubicBezTo>
                    <a:pt x="7" y="0"/>
                    <a:pt x="2" y="0"/>
                    <a:pt x="0" y="1"/>
                  </a:cubicBezTo>
                </a:path>
              </a:pathLst>
            </a:custGeom>
            <a:solidFill>
              <a:srgbClr val="8248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9" name="îsḷíďè">
              <a:extLst>
                <a:ext uri="{FF2B5EF4-FFF2-40B4-BE49-F238E27FC236}">
                  <a16:creationId xmlns:a16="http://schemas.microsoft.com/office/drawing/2014/main" xmlns="" id="{4D69214B-0549-4495-A8A7-3A2D6C49D409}"/>
                </a:ext>
              </a:extLst>
            </p:cNvPr>
            <p:cNvSpPr/>
            <p:nvPr/>
          </p:nvSpPr>
          <p:spPr bwMode="auto">
            <a:xfrm>
              <a:off x="4239117" y="3711496"/>
              <a:ext cx="13654" cy="4551"/>
            </a:xfrm>
            <a:custGeom>
              <a:avLst/>
              <a:gdLst>
                <a:gd name="T0" fmla="*/ 7 w 7"/>
                <a:gd name="T1" fmla="*/ 0 h 1"/>
                <a:gd name="T2" fmla="*/ 0 w 7"/>
                <a:gd name="T3" fmla="*/ 1 h 1"/>
              </a:gdLst>
              <a:ahLst/>
              <a:cxnLst>
                <a:cxn ang="0">
                  <a:pos x="T0" y="T1"/>
                </a:cxn>
                <a:cxn ang="0">
                  <a:pos x="T2" y="T3"/>
                </a:cxn>
              </a:cxnLst>
              <a:rect l="0" t="0" r="r" b="b"/>
              <a:pathLst>
                <a:path w="7" h="1">
                  <a:moveTo>
                    <a:pt x="7" y="0"/>
                  </a:moveTo>
                  <a:cubicBezTo>
                    <a:pt x="7" y="0"/>
                    <a:pt x="2" y="0"/>
                    <a:pt x="0" y="1"/>
                  </a:cubicBezTo>
                </a:path>
              </a:pathLst>
            </a:custGeom>
            <a:noFill/>
            <a:ln w="1588" cap="rnd">
              <a:solidFill>
                <a:srgbClr val="7E7C79"/>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770" name="íṩľiḋè">
              <a:extLst>
                <a:ext uri="{FF2B5EF4-FFF2-40B4-BE49-F238E27FC236}">
                  <a16:creationId xmlns:a16="http://schemas.microsoft.com/office/drawing/2014/main" xmlns="" id="{19213459-941C-4E65-9898-A618AB250846}"/>
                </a:ext>
              </a:extLst>
            </p:cNvPr>
            <p:cNvSpPr/>
            <p:nvPr/>
          </p:nvSpPr>
          <p:spPr bwMode="auto">
            <a:xfrm>
              <a:off x="3447211" y="3429323"/>
              <a:ext cx="36409" cy="72819"/>
            </a:xfrm>
            <a:custGeom>
              <a:avLst/>
              <a:gdLst>
                <a:gd name="T0" fmla="*/ 19 w 19"/>
                <a:gd name="T1" fmla="*/ 36 h 36"/>
                <a:gd name="T2" fmla="*/ 5 w 19"/>
                <a:gd name="T3" fmla="*/ 35 h 36"/>
                <a:gd name="T4" fmla="*/ 16 w 19"/>
                <a:gd name="T5" fmla="*/ 32 h 36"/>
                <a:gd name="T6" fmla="*/ 16 w 19"/>
                <a:gd name="T7" fmla="*/ 32 h 36"/>
                <a:gd name="T8" fmla="*/ 18 w 19"/>
                <a:gd name="T9" fmla="*/ 32 h 36"/>
                <a:gd name="T10" fmla="*/ 18 w 19"/>
                <a:gd name="T11" fmla="*/ 32 h 36"/>
                <a:gd name="T12" fmla="*/ 19 w 19"/>
                <a:gd name="T13" fmla="*/ 32 h 36"/>
                <a:gd name="T14" fmla="*/ 19 w 19"/>
                <a:gd name="T15" fmla="*/ 36 h 36"/>
                <a:gd name="T16" fmla="*/ 0 w 19"/>
                <a:gd name="T17" fmla="*/ 34 h 36"/>
                <a:gd name="T18" fmla="*/ 0 w 19"/>
                <a:gd name="T19" fmla="*/ 34 h 36"/>
                <a:gd name="T20" fmla="*/ 0 w 19"/>
                <a:gd name="T21" fmla="*/ 34 h 36"/>
                <a:gd name="T22" fmla="*/ 0 w 19"/>
                <a:gd name="T23" fmla="*/ 34 h 36"/>
                <a:gd name="T24" fmla="*/ 3 w 19"/>
                <a:gd name="T25" fmla="*/ 28 h 36"/>
                <a:gd name="T26" fmla="*/ 3 w 19"/>
                <a:gd name="T27" fmla="*/ 21 h 36"/>
                <a:gd name="T28" fmla="*/ 6 w 19"/>
                <a:gd name="T29" fmla="*/ 6 h 36"/>
                <a:gd name="T30" fmla="*/ 11 w 19"/>
                <a:gd name="T31" fmla="*/ 2 h 36"/>
                <a:gd name="T32" fmla="*/ 19 w 19"/>
                <a:gd name="T33" fmla="*/ 0 h 36"/>
                <a:gd name="T34" fmla="*/ 19 w 19"/>
                <a:gd name="T35" fmla="*/ 26 h 36"/>
                <a:gd name="T36" fmla="*/ 18 w 19"/>
                <a:gd name="T37" fmla="*/ 26 h 36"/>
                <a:gd name="T38" fmla="*/ 18 w 19"/>
                <a:gd name="T39" fmla="*/ 26 h 36"/>
                <a:gd name="T40" fmla="*/ 18 w 19"/>
                <a:gd name="T41" fmla="*/ 26 h 36"/>
                <a:gd name="T42" fmla="*/ 16 w 19"/>
                <a:gd name="T43" fmla="*/ 26 h 36"/>
                <a:gd name="T44" fmla="*/ 3 w 19"/>
                <a:gd name="T4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6">
                  <a:moveTo>
                    <a:pt x="19" y="36"/>
                  </a:moveTo>
                  <a:cubicBezTo>
                    <a:pt x="5" y="35"/>
                    <a:pt x="5" y="35"/>
                    <a:pt x="5" y="35"/>
                  </a:cubicBezTo>
                  <a:cubicBezTo>
                    <a:pt x="7" y="33"/>
                    <a:pt x="12" y="32"/>
                    <a:pt x="16" y="32"/>
                  </a:cubicBezTo>
                  <a:cubicBezTo>
                    <a:pt x="16" y="32"/>
                    <a:pt x="16" y="32"/>
                    <a:pt x="16" y="32"/>
                  </a:cubicBezTo>
                  <a:cubicBezTo>
                    <a:pt x="17" y="32"/>
                    <a:pt x="17" y="32"/>
                    <a:pt x="18" y="32"/>
                  </a:cubicBezTo>
                  <a:cubicBezTo>
                    <a:pt x="18" y="32"/>
                    <a:pt x="18" y="32"/>
                    <a:pt x="18" y="32"/>
                  </a:cubicBezTo>
                  <a:cubicBezTo>
                    <a:pt x="18" y="32"/>
                    <a:pt x="19" y="32"/>
                    <a:pt x="19" y="32"/>
                  </a:cubicBezTo>
                  <a:cubicBezTo>
                    <a:pt x="19" y="36"/>
                    <a:pt x="19" y="36"/>
                    <a:pt x="19" y="36"/>
                  </a:cubicBezTo>
                  <a:moveTo>
                    <a:pt x="0" y="34"/>
                  </a:moveTo>
                  <a:cubicBezTo>
                    <a:pt x="0" y="34"/>
                    <a:pt x="0" y="34"/>
                    <a:pt x="0" y="34"/>
                  </a:cubicBezTo>
                  <a:cubicBezTo>
                    <a:pt x="0" y="34"/>
                    <a:pt x="0" y="34"/>
                    <a:pt x="0" y="34"/>
                  </a:cubicBezTo>
                  <a:cubicBezTo>
                    <a:pt x="0" y="34"/>
                    <a:pt x="0" y="34"/>
                    <a:pt x="0" y="34"/>
                  </a:cubicBezTo>
                  <a:moveTo>
                    <a:pt x="3" y="28"/>
                  </a:moveTo>
                  <a:cubicBezTo>
                    <a:pt x="3" y="26"/>
                    <a:pt x="3" y="24"/>
                    <a:pt x="3" y="21"/>
                  </a:cubicBezTo>
                  <a:cubicBezTo>
                    <a:pt x="3" y="16"/>
                    <a:pt x="4" y="10"/>
                    <a:pt x="6" y="6"/>
                  </a:cubicBezTo>
                  <a:cubicBezTo>
                    <a:pt x="7" y="4"/>
                    <a:pt x="8" y="3"/>
                    <a:pt x="11" y="2"/>
                  </a:cubicBezTo>
                  <a:cubicBezTo>
                    <a:pt x="13" y="1"/>
                    <a:pt x="15" y="0"/>
                    <a:pt x="19" y="0"/>
                  </a:cubicBezTo>
                  <a:cubicBezTo>
                    <a:pt x="19" y="26"/>
                    <a:pt x="19" y="26"/>
                    <a:pt x="19" y="26"/>
                  </a:cubicBezTo>
                  <a:cubicBezTo>
                    <a:pt x="19" y="26"/>
                    <a:pt x="19" y="26"/>
                    <a:pt x="18" y="26"/>
                  </a:cubicBezTo>
                  <a:cubicBezTo>
                    <a:pt x="18" y="26"/>
                    <a:pt x="18" y="26"/>
                    <a:pt x="18" y="26"/>
                  </a:cubicBezTo>
                  <a:cubicBezTo>
                    <a:pt x="18" y="26"/>
                    <a:pt x="18" y="26"/>
                    <a:pt x="18" y="26"/>
                  </a:cubicBezTo>
                  <a:cubicBezTo>
                    <a:pt x="18" y="26"/>
                    <a:pt x="17" y="26"/>
                    <a:pt x="16" y="26"/>
                  </a:cubicBezTo>
                  <a:cubicBezTo>
                    <a:pt x="11" y="26"/>
                    <a:pt x="7" y="26"/>
                    <a:pt x="3" y="28"/>
                  </a:cubicBezTo>
                </a:path>
              </a:pathLst>
            </a:custGeom>
            <a:solidFill>
              <a:srgbClr val="FBDAC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1" name="ï$1idê">
              <a:extLst>
                <a:ext uri="{FF2B5EF4-FFF2-40B4-BE49-F238E27FC236}">
                  <a16:creationId xmlns:a16="http://schemas.microsoft.com/office/drawing/2014/main" xmlns="" id="{BC1C5E5A-34B8-4F8F-866D-AC0B431CF317}"/>
                </a:ext>
              </a:extLst>
            </p:cNvPr>
            <p:cNvSpPr/>
            <p:nvPr/>
          </p:nvSpPr>
          <p:spPr bwMode="auto">
            <a:xfrm>
              <a:off x="3438109" y="3415669"/>
              <a:ext cx="86472" cy="86472"/>
            </a:xfrm>
            <a:custGeom>
              <a:avLst/>
              <a:gdLst>
                <a:gd name="T0" fmla="*/ 36 w 44"/>
                <a:gd name="T1" fmla="*/ 44 h 44"/>
                <a:gd name="T2" fmla="*/ 36 w 44"/>
                <a:gd name="T3" fmla="*/ 44 h 44"/>
                <a:gd name="T4" fmla="*/ 36 w 44"/>
                <a:gd name="T5" fmla="*/ 44 h 44"/>
                <a:gd name="T6" fmla="*/ 37 w 44"/>
                <a:gd name="T7" fmla="*/ 44 h 44"/>
                <a:gd name="T8" fmla="*/ 36 w 44"/>
                <a:gd name="T9" fmla="*/ 44 h 44"/>
                <a:gd name="T10" fmla="*/ 39 w 44"/>
                <a:gd name="T11" fmla="*/ 44 h 44"/>
                <a:gd name="T12" fmla="*/ 43 w 44"/>
                <a:gd name="T13" fmla="*/ 41 h 44"/>
                <a:gd name="T14" fmla="*/ 36 w 44"/>
                <a:gd name="T15" fmla="*/ 36 h 44"/>
                <a:gd name="T16" fmla="*/ 37 w 44"/>
                <a:gd name="T17" fmla="*/ 36 h 44"/>
                <a:gd name="T18" fmla="*/ 37 w 44"/>
                <a:gd name="T19" fmla="*/ 26 h 44"/>
                <a:gd name="T20" fmla="*/ 36 w 44"/>
                <a:gd name="T21" fmla="*/ 15 h 44"/>
                <a:gd name="T22" fmla="*/ 30 w 44"/>
                <a:gd name="T23" fmla="*/ 9 h 44"/>
                <a:gd name="T24" fmla="*/ 23 w 44"/>
                <a:gd name="T25" fmla="*/ 7 h 44"/>
                <a:gd name="T26" fmla="*/ 23 w 44"/>
                <a:gd name="T27" fmla="*/ 7 h 44"/>
                <a:gd name="T28" fmla="*/ 23 w 44"/>
                <a:gd name="T29" fmla="*/ 7 h 44"/>
                <a:gd name="T30" fmla="*/ 23 w 44"/>
                <a:gd name="T31" fmla="*/ 4 h 44"/>
                <a:gd name="T32" fmla="*/ 4 w 44"/>
                <a:gd name="T33" fmla="*/ 37 h 44"/>
                <a:gd name="T34" fmla="*/ 2 w 44"/>
                <a:gd name="T35" fmla="*/ 38 h 44"/>
                <a:gd name="T36" fmla="*/ 4 w 44"/>
                <a:gd name="T37" fmla="*/ 41 h 44"/>
                <a:gd name="T38" fmla="*/ 4 w 44"/>
                <a:gd name="T39" fmla="*/ 41 h 44"/>
                <a:gd name="T40" fmla="*/ 4 w 44"/>
                <a:gd name="T41" fmla="*/ 41 h 44"/>
                <a:gd name="T42" fmla="*/ 1 w 44"/>
                <a:gd name="T43" fmla="*/ 41 h 44"/>
                <a:gd name="T44" fmla="*/ 1 w 44"/>
                <a:gd name="T45" fmla="*/ 40 h 44"/>
                <a:gd name="T46" fmla="*/ 0 w 44"/>
                <a:gd name="T47" fmla="*/ 28 h 44"/>
                <a:gd name="T48" fmla="*/ 2 w 44"/>
                <a:gd name="T49" fmla="*/ 14 h 44"/>
                <a:gd name="T50" fmla="*/ 11 w 44"/>
                <a:gd name="T51" fmla="*/ 3 h 44"/>
                <a:gd name="T52" fmla="*/ 23 w 44"/>
                <a:gd name="T53" fmla="*/ 0 h 44"/>
                <a:gd name="T54" fmla="*/ 23 w 44"/>
                <a:gd name="T55" fmla="*/ 0 h 44"/>
                <a:gd name="T56" fmla="*/ 23 w 44"/>
                <a:gd name="T57" fmla="*/ 0 h 44"/>
                <a:gd name="T58" fmla="*/ 23 w 44"/>
                <a:gd name="T59" fmla="*/ 0 h 44"/>
                <a:gd name="T60" fmla="*/ 34 w 44"/>
                <a:gd name="T61" fmla="*/ 3 h 44"/>
                <a:gd name="T62" fmla="*/ 40 w 44"/>
                <a:gd name="T63" fmla="*/ 9 h 44"/>
                <a:gd name="T64" fmla="*/ 44 w 44"/>
                <a:gd name="T65" fmla="*/ 26 h 44"/>
                <a:gd name="T66" fmla="*/ 43 w 44"/>
                <a:gd name="T67" fmla="*/ 36 h 44"/>
                <a:gd name="T68" fmla="*/ 43 w 44"/>
                <a:gd name="T69" fmla="*/ 44 h 44"/>
                <a:gd name="T70" fmla="*/ 43 w 44"/>
                <a:gd name="T71" fmla="*/ 44 h 44"/>
                <a:gd name="T72" fmla="*/ 39 w 44"/>
                <a:gd name="T73" fmla="*/ 44 h 44"/>
                <a:gd name="T74" fmla="*/ 23 w 44"/>
                <a:gd name="T75" fmla="*/ 4 h 44"/>
                <a:gd name="T76" fmla="*/ 23 w 44"/>
                <a:gd name="T7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4">
                  <a:moveTo>
                    <a:pt x="36" y="44"/>
                  </a:moveTo>
                  <a:cubicBezTo>
                    <a:pt x="36" y="44"/>
                    <a:pt x="36" y="44"/>
                    <a:pt x="36" y="44"/>
                  </a:cubicBezTo>
                  <a:cubicBezTo>
                    <a:pt x="36" y="44"/>
                    <a:pt x="36" y="44"/>
                    <a:pt x="36" y="44"/>
                  </a:cubicBezTo>
                  <a:cubicBezTo>
                    <a:pt x="36" y="44"/>
                    <a:pt x="37" y="44"/>
                    <a:pt x="37" y="44"/>
                  </a:cubicBezTo>
                  <a:cubicBezTo>
                    <a:pt x="36" y="44"/>
                    <a:pt x="36" y="44"/>
                    <a:pt x="36" y="44"/>
                  </a:cubicBezTo>
                  <a:moveTo>
                    <a:pt x="39" y="44"/>
                  </a:moveTo>
                  <a:cubicBezTo>
                    <a:pt x="43" y="41"/>
                    <a:pt x="43" y="41"/>
                    <a:pt x="43" y="41"/>
                  </a:cubicBezTo>
                  <a:cubicBezTo>
                    <a:pt x="41" y="39"/>
                    <a:pt x="39" y="37"/>
                    <a:pt x="36" y="36"/>
                  </a:cubicBezTo>
                  <a:cubicBezTo>
                    <a:pt x="37" y="36"/>
                    <a:pt x="37" y="36"/>
                    <a:pt x="37" y="36"/>
                  </a:cubicBezTo>
                  <a:cubicBezTo>
                    <a:pt x="37" y="33"/>
                    <a:pt x="37" y="29"/>
                    <a:pt x="37" y="26"/>
                  </a:cubicBezTo>
                  <a:cubicBezTo>
                    <a:pt x="37" y="22"/>
                    <a:pt x="37" y="18"/>
                    <a:pt x="36" y="15"/>
                  </a:cubicBezTo>
                  <a:cubicBezTo>
                    <a:pt x="35" y="12"/>
                    <a:pt x="33" y="10"/>
                    <a:pt x="30" y="9"/>
                  </a:cubicBezTo>
                  <a:cubicBezTo>
                    <a:pt x="29" y="8"/>
                    <a:pt x="27" y="7"/>
                    <a:pt x="23" y="7"/>
                  </a:cubicBezTo>
                  <a:cubicBezTo>
                    <a:pt x="23" y="7"/>
                    <a:pt x="23" y="7"/>
                    <a:pt x="23" y="7"/>
                  </a:cubicBezTo>
                  <a:cubicBezTo>
                    <a:pt x="23" y="7"/>
                    <a:pt x="23" y="7"/>
                    <a:pt x="23" y="7"/>
                  </a:cubicBezTo>
                  <a:cubicBezTo>
                    <a:pt x="23" y="4"/>
                    <a:pt x="23" y="4"/>
                    <a:pt x="23" y="4"/>
                  </a:cubicBezTo>
                  <a:cubicBezTo>
                    <a:pt x="2" y="4"/>
                    <a:pt x="4" y="24"/>
                    <a:pt x="4" y="37"/>
                  </a:cubicBezTo>
                  <a:cubicBezTo>
                    <a:pt x="3" y="37"/>
                    <a:pt x="2" y="38"/>
                    <a:pt x="2" y="38"/>
                  </a:cubicBezTo>
                  <a:cubicBezTo>
                    <a:pt x="4" y="41"/>
                    <a:pt x="4" y="41"/>
                    <a:pt x="4" y="41"/>
                  </a:cubicBezTo>
                  <a:cubicBezTo>
                    <a:pt x="4" y="41"/>
                    <a:pt x="4" y="41"/>
                    <a:pt x="4" y="41"/>
                  </a:cubicBezTo>
                  <a:cubicBezTo>
                    <a:pt x="4" y="41"/>
                    <a:pt x="4" y="41"/>
                    <a:pt x="4" y="41"/>
                  </a:cubicBezTo>
                  <a:cubicBezTo>
                    <a:pt x="1" y="41"/>
                    <a:pt x="1" y="41"/>
                    <a:pt x="1" y="41"/>
                  </a:cubicBezTo>
                  <a:cubicBezTo>
                    <a:pt x="1" y="41"/>
                    <a:pt x="1" y="40"/>
                    <a:pt x="1" y="40"/>
                  </a:cubicBezTo>
                  <a:cubicBezTo>
                    <a:pt x="1" y="37"/>
                    <a:pt x="0" y="33"/>
                    <a:pt x="0" y="28"/>
                  </a:cubicBezTo>
                  <a:cubicBezTo>
                    <a:pt x="0" y="24"/>
                    <a:pt x="1" y="19"/>
                    <a:pt x="2" y="14"/>
                  </a:cubicBezTo>
                  <a:cubicBezTo>
                    <a:pt x="4" y="10"/>
                    <a:pt x="7" y="6"/>
                    <a:pt x="11" y="3"/>
                  </a:cubicBezTo>
                  <a:cubicBezTo>
                    <a:pt x="15" y="1"/>
                    <a:pt x="19" y="0"/>
                    <a:pt x="23" y="0"/>
                  </a:cubicBezTo>
                  <a:cubicBezTo>
                    <a:pt x="23" y="0"/>
                    <a:pt x="23" y="0"/>
                    <a:pt x="23" y="0"/>
                  </a:cubicBezTo>
                  <a:cubicBezTo>
                    <a:pt x="23" y="0"/>
                    <a:pt x="23" y="0"/>
                    <a:pt x="23" y="0"/>
                  </a:cubicBezTo>
                  <a:cubicBezTo>
                    <a:pt x="23" y="0"/>
                    <a:pt x="23" y="0"/>
                    <a:pt x="23" y="0"/>
                  </a:cubicBezTo>
                  <a:cubicBezTo>
                    <a:pt x="27" y="0"/>
                    <a:pt x="31" y="1"/>
                    <a:pt x="34" y="3"/>
                  </a:cubicBezTo>
                  <a:cubicBezTo>
                    <a:pt x="36" y="4"/>
                    <a:pt x="39" y="6"/>
                    <a:pt x="40" y="9"/>
                  </a:cubicBezTo>
                  <a:cubicBezTo>
                    <a:pt x="43" y="14"/>
                    <a:pt x="44" y="20"/>
                    <a:pt x="44" y="26"/>
                  </a:cubicBezTo>
                  <a:cubicBezTo>
                    <a:pt x="44" y="30"/>
                    <a:pt x="43" y="33"/>
                    <a:pt x="43" y="36"/>
                  </a:cubicBezTo>
                  <a:cubicBezTo>
                    <a:pt x="43" y="39"/>
                    <a:pt x="43" y="42"/>
                    <a:pt x="43" y="44"/>
                  </a:cubicBezTo>
                  <a:cubicBezTo>
                    <a:pt x="43" y="44"/>
                    <a:pt x="43" y="44"/>
                    <a:pt x="43" y="44"/>
                  </a:cubicBezTo>
                  <a:cubicBezTo>
                    <a:pt x="39" y="44"/>
                    <a:pt x="39" y="44"/>
                    <a:pt x="39" y="44"/>
                  </a:cubicBezTo>
                  <a:moveTo>
                    <a:pt x="23" y="4"/>
                  </a:moveTo>
                  <a:cubicBezTo>
                    <a:pt x="23" y="4"/>
                    <a:pt x="23" y="4"/>
                    <a:pt x="23" y="4"/>
                  </a:cubicBezTo>
                </a:path>
              </a:pathLst>
            </a:custGeom>
            <a:solidFill>
              <a:srgbClr val="F0B9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2" name="íŝľiḋê">
              <a:extLst>
                <a:ext uri="{FF2B5EF4-FFF2-40B4-BE49-F238E27FC236}">
                  <a16:creationId xmlns:a16="http://schemas.microsoft.com/office/drawing/2014/main" xmlns="" id="{B7A66099-34FE-49D8-8618-6304C39FE6BF}"/>
                </a:ext>
              </a:extLst>
            </p:cNvPr>
            <p:cNvSpPr/>
            <p:nvPr/>
          </p:nvSpPr>
          <p:spPr bwMode="auto">
            <a:xfrm>
              <a:off x="3442660" y="3424772"/>
              <a:ext cx="40961" cy="72819"/>
            </a:xfrm>
            <a:custGeom>
              <a:avLst/>
              <a:gdLst>
                <a:gd name="T0" fmla="*/ 2 w 21"/>
                <a:gd name="T1" fmla="*/ 37 h 37"/>
                <a:gd name="T2" fmla="*/ 2 w 21"/>
                <a:gd name="T3" fmla="*/ 37 h 37"/>
                <a:gd name="T4" fmla="*/ 2 w 21"/>
                <a:gd name="T5" fmla="*/ 37 h 37"/>
                <a:gd name="T6" fmla="*/ 2 w 21"/>
                <a:gd name="T7" fmla="*/ 37 h 37"/>
                <a:gd name="T8" fmla="*/ 2 w 21"/>
                <a:gd name="T9" fmla="*/ 37 h 37"/>
                <a:gd name="T10" fmla="*/ 2 w 21"/>
                <a:gd name="T11" fmla="*/ 33 h 37"/>
                <a:gd name="T12" fmla="*/ 21 w 21"/>
                <a:gd name="T13" fmla="*/ 0 h 37"/>
                <a:gd name="T14" fmla="*/ 21 w 21"/>
                <a:gd name="T15" fmla="*/ 3 h 37"/>
                <a:gd name="T16" fmla="*/ 13 w 21"/>
                <a:gd name="T17" fmla="*/ 5 h 37"/>
                <a:gd name="T18" fmla="*/ 8 w 21"/>
                <a:gd name="T19" fmla="*/ 9 h 37"/>
                <a:gd name="T20" fmla="*/ 5 w 21"/>
                <a:gd name="T21" fmla="*/ 24 h 37"/>
                <a:gd name="T22" fmla="*/ 5 w 21"/>
                <a:gd name="T23" fmla="*/ 31 h 37"/>
                <a:gd name="T24" fmla="*/ 2 w 21"/>
                <a:gd name="T25"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37">
                  <a:moveTo>
                    <a:pt x="2" y="37"/>
                  </a:moveTo>
                  <a:cubicBezTo>
                    <a:pt x="2" y="37"/>
                    <a:pt x="2" y="37"/>
                    <a:pt x="2" y="37"/>
                  </a:cubicBezTo>
                  <a:cubicBezTo>
                    <a:pt x="2" y="37"/>
                    <a:pt x="2" y="37"/>
                    <a:pt x="2" y="37"/>
                  </a:cubicBezTo>
                  <a:cubicBezTo>
                    <a:pt x="2" y="37"/>
                    <a:pt x="2" y="37"/>
                    <a:pt x="2" y="37"/>
                  </a:cubicBezTo>
                  <a:cubicBezTo>
                    <a:pt x="2" y="37"/>
                    <a:pt x="2" y="37"/>
                    <a:pt x="2" y="37"/>
                  </a:cubicBezTo>
                  <a:moveTo>
                    <a:pt x="2" y="33"/>
                  </a:moveTo>
                  <a:cubicBezTo>
                    <a:pt x="2" y="20"/>
                    <a:pt x="0" y="0"/>
                    <a:pt x="21" y="0"/>
                  </a:cubicBezTo>
                  <a:cubicBezTo>
                    <a:pt x="21" y="3"/>
                    <a:pt x="21" y="3"/>
                    <a:pt x="21" y="3"/>
                  </a:cubicBezTo>
                  <a:cubicBezTo>
                    <a:pt x="17" y="3"/>
                    <a:pt x="15" y="4"/>
                    <a:pt x="13" y="5"/>
                  </a:cubicBezTo>
                  <a:cubicBezTo>
                    <a:pt x="10" y="6"/>
                    <a:pt x="9" y="7"/>
                    <a:pt x="8" y="9"/>
                  </a:cubicBezTo>
                  <a:cubicBezTo>
                    <a:pt x="6" y="13"/>
                    <a:pt x="5" y="19"/>
                    <a:pt x="5" y="24"/>
                  </a:cubicBezTo>
                  <a:cubicBezTo>
                    <a:pt x="5" y="27"/>
                    <a:pt x="5" y="29"/>
                    <a:pt x="5" y="31"/>
                  </a:cubicBezTo>
                  <a:cubicBezTo>
                    <a:pt x="4" y="31"/>
                    <a:pt x="3" y="32"/>
                    <a:pt x="2" y="33"/>
                  </a:cubicBezTo>
                </a:path>
              </a:pathLst>
            </a:custGeom>
            <a:solidFill>
              <a:srgbClr val="EFC1A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3" name="îṧľîḓè">
              <a:extLst>
                <a:ext uri="{FF2B5EF4-FFF2-40B4-BE49-F238E27FC236}">
                  <a16:creationId xmlns:a16="http://schemas.microsoft.com/office/drawing/2014/main" xmlns="" id="{D0E34486-75B1-4505-9880-301F75749C3F}"/>
                </a:ext>
              </a:extLst>
            </p:cNvPr>
            <p:cNvSpPr/>
            <p:nvPr/>
          </p:nvSpPr>
          <p:spPr bwMode="auto">
            <a:xfrm>
              <a:off x="3447211" y="3479386"/>
              <a:ext cx="68268" cy="22756"/>
            </a:xfrm>
            <a:custGeom>
              <a:avLst/>
              <a:gdLst>
                <a:gd name="T0" fmla="*/ 34 w 35"/>
                <a:gd name="T1" fmla="*/ 12 h 12"/>
                <a:gd name="T2" fmla="*/ 33 w 35"/>
                <a:gd name="T3" fmla="*/ 11 h 12"/>
                <a:gd name="T4" fmla="*/ 35 w 35"/>
                <a:gd name="T5" fmla="*/ 11 h 12"/>
                <a:gd name="T6" fmla="*/ 34 w 35"/>
                <a:gd name="T7" fmla="*/ 12 h 12"/>
                <a:gd name="T8" fmla="*/ 32 w 35"/>
                <a:gd name="T9" fmla="*/ 11 h 12"/>
                <a:gd name="T10" fmla="*/ 28 w 35"/>
                <a:gd name="T11" fmla="*/ 8 h 12"/>
                <a:gd name="T12" fmla="*/ 19 w 35"/>
                <a:gd name="T13" fmla="*/ 6 h 12"/>
                <a:gd name="T14" fmla="*/ 19 w 35"/>
                <a:gd name="T15" fmla="*/ 0 h 12"/>
                <a:gd name="T16" fmla="*/ 30 w 35"/>
                <a:gd name="T17" fmla="*/ 2 h 12"/>
                <a:gd name="T18" fmla="*/ 32 w 35"/>
                <a:gd name="T19" fmla="*/ 3 h 12"/>
                <a:gd name="T20" fmla="*/ 32 w 35"/>
                <a:gd name="T21" fmla="*/ 11 h 12"/>
                <a:gd name="T22" fmla="*/ 2 w 35"/>
                <a:gd name="T23" fmla="*/ 10 h 12"/>
                <a:gd name="T24" fmla="*/ 0 w 35"/>
                <a:gd name="T25" fmla="*/ 8 h 12"/>
                <a:gd name="T26" fmla="*/ 5 w 35"/>
                <a:gd name="T27" fmla="*/ 9 h 12"/>
                <a:gd name="T28" fmla="*/ 2 w 35"/>
                <a:gd name="T29" fmla="*/ 10 h 12"/>
                <a:gd name="T30" fmla="*/ 2 w 35"/>
                <a:gd name="T3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2">
                  <a:moveTo>
                    <a:pt x="34" y="12"/>
                  </a:moveTo>
                  <a:cubicBezTo>
                    <a:pt x="33" y="12"/>
                    <a:pt x="33" y="12"/>
                    <a:pt x="33" y="11"/>
                  </a:cubicBezTo>
                  <a:cubicBezTo>
                    <a:pt x="35" y="11"/>
                    <a:pt x="35" y="11"/>
                    <a:pt x="35" y="11"/>
                  </a:cubicBezTo>
                  <a:cubicBezTo>
                    <a:pt x="34" y="12"/>
                    <a:pt x="34" y="12"/>
                    <a:pt x="34" y="12"/>
                  </a:cubicBezTo>
                  <a:moveTo>
                    <a:pt x="32" y="11"/>
                  </a:moveTo>
                  <a:cubicBezTo>
                    <a:pt x="31" y="10"/>
                    <a:pt x="29" y="9"/>
                    <a:pt x="28" y="8"/>
                  </a:cubicBezTo>
                  <a:cubicBezTo>
                    <a:pt x="25" y="7"/>
                    <a:pt x="22" y="7"/>
                    <a:pt x="19" y="6"/>
                  </a:cubicBezTo>
                  <a:cubicBezTo>
                    <a:pt x="19" y="0"/>
                    <a:pt x="19" y="0"/>
                    <a:pt x="19" y="0"/>
                  </a:cubicBezTo>
                  <a:cubicBezTo>
                    <a:pt x="23" y="0"/>
                    <a:pt x="27" y="1"/>
                    <a:pt x="30" y="2"/>
                  </a:cubicBezTo>
                  <a:cubicBezTo>
                    <a:pt x="31" y="2"/>
                    <a:pt x="32" y="3"/>
                    <a:pt x="32" y="3"/>
                  </a:cubicBezTo>
                  <a:cubicBezTo>
                    <a:pt x="32" y="6"/>
                    <a:pt x="32" y="8"/>
                    <a:pt x="32" y="11"/>
                  </a:cubicBezTo>
                  <a:moveTo>
                    <a:pt x="2" y="10"/>
                  </a:moveTo>
                  <a:cubicBezTo>
                    <a:pt x="0" y="8"/>
                    <a:pt x="0" y="8"/>
                    <a:pt x="0" y="8"/>
                  </a:cubicBezTo>
                  <a:cubicBezTo>
                    <a:pt x="5" y="9"/>
                    <a:pt x="5" y="9"/>
                    <a:pt x="5" y="9"/>
                  </a:cubicBezTo>
                  <a:cubicBezTo>
                    <a:pt x="4" y="9"/>
                    <a:pt x="3" y="10"/>
                    <a:pt x="2" y="10"/>
                  </a:cubicBezTo>
                  <a:cubicBezTo>
                    <a:pt x="2" y="10"/>
                    <a:pt x="2" y="10"/>
                    <a:pt x="2" y="10"/>
                  </a:cubicBezTo>
                </a:path>
              </a:pathLst>
            </a:custGeom>
            <a:solidFill>
              <a:srgbClr val="F0B9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4" name="ïşļîḍé">
              <a:extLst>
                <a:ext uri="{FF2B5EF4-FFF2-40B4-BE49-F238E27FC236}">
                  <a16:creationId xmlns:a16="http://schemas.microsoft.com/office/drawing/2014/main" xmlns="" id="{5D7CAD87-D431-4FA4-BAF9-B201DB36765B}"/>
                </a:ext>
              </a:extLst>
            </p:cNvPr>
            <p:cNvSpPr/>
            <p:nvPr/>
          </p:nvSpPr>
          <p:spPr bwMode="auto">
            <a:xfrm>
              <a:off x="3447211" y="3479386"/>
              <a:ext cx="36409" cy="18205"/>
            </a:xfrm>
            <a:custGeom>
              <a:avLst/>
              <a:gdLst>
                <a:gd name="T0" fmla="*/ 5 w 19"/>
                <a:gd name="T1" fmla="*/ 9 h 9"/>
                <a:gd name="T2" fmla="*/ 0 w 19"/>
                <a:gd name="T3" fmla="*/ 8 h 9"/>
                <a:gd name="T4" fmla="*/ 0 w 19"/>
                <a:gd name="T5" fmla="*/ 8 h 9"/>
                <a:gd name="T6" fmla="*/ 3 w 19"/>
                <a:gd name="T7" fmla="*/ 8 h 9"/>
                <a:gd name="T8" fmla="*/ 3 w 19"/>
                <a:gd name="T9" fmla="*/ 7 h 9"/>
                <a:gd name="T10" fmla="*/ 3 w 19"/>
                <a:gd name="T11" fmla="*/ 2 h 9"/>
                <a:gd name="T12" fmla="*/ 16 w 19"/>
                <a:gd name="T13" fmla="*/ 0 h 9"/>
                <a:gd name="T14" fmla="*/ 18 w 19"/>
                <a:gd name="T15" fmla="*/ 0 h 9"/>
                <a:gd name="T16" fmla="*/ 18 w 19"/>
                <a:gd name="T17" fmla="*/ 0 h 9"/>
                <a:gd name="T18" fmla="*/ 19 w 19"/>
                <a:gd name="T19" fmla="*/ 0 h 9"/>
                <a:gd name="T20" fmla="*/ 19 w 19"/>
                <a:gd name="T21" fmla="*/ 6 h 9"/>
                <a:gd name="T22" fmla="*/ 18 w 19"/>
                <a:gd name="T23" fmla="*/ 6 h 9"/>
                <a:gd name="T24" fmla="*/ 18 w 19"/>
                <a:gd name="T25" fmla="*/ 6 h 9"/>
                <a:gd name="T26" fmla="*/ 16 w 19"/>
                <a:gd name="T27" fmla="*/ 6 h 9"/>
                <a:gd name="T28" fmla="*/ 16 w 19"/>
                <a:gd name="T29" fmla="*/ 6 h 9"/>
                <a:gd name="T30" fmla="*/ 5 w 19"/>
                <a:gd name="T31" fmla="*/ 9 h 9"/>
                <a:gd name="T32" fmla="*/ 18 w 19"/>
                <a:gd name="T33" fmla="*/ 6 h 9"/>
                <a:gd name="T34" fmla="*/ 18 w 19"/>
                <a:gd name="T3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9">
                  <a:moveTo>
                    <a:pt x="5" y="9"/>
                  </a:moveTo>
                  <a:cubicBezTo>
                    <a:pt x="0" y="8"/>
                    <a:pt x="0" y="8"/>
                    <a:pt x="0" y="8"/>
                  </a:cubicBezTo>
                  <a:cubicBezTo>
                    <a:pt x="0" y="8"/>
                    <a:pt x="0" y="8"/>
                    <a:pt x="0" y="8"/>
                  </a:cubicBezTo>
                  <a:cubicBezTo>
                    <a:pt x="3" y="8"/>
                    <a:pt x="3" y="8"/>
                    <a:pt x="3" y="8"/>
                  </a:cubicBezTo>
                  <a:cubicBezTo>
                    <a:pt x="3" y="8"/>
                    <a:pt x="3" y="7"/>
                    <a:pt x="3" y="7"/>
                  </a:cubicBezTo>
                  <a:cubicBezTo>
                    <a:pt x="3" y="5"/>
                    <a:pt x="3" y="4"/>
                    <a:pt x="3" y="2"/>
                  </a:cubicBezTo>
                  <a:cubicBezTo>
                    <a:pt x="7" y="0"/>
                    <a:pt x="11" y="0"/>
                    <a:pt x="16" y="0"/>
                  </a:cubicBezTo>
                  <a:cubicBezTo>
                    <a:pt x="17" y="0"/>
                    <a:pt x="18" y="0"/>
                    <a:pt x="18" y="0"/>
                  </a:cubicBezTo>
                  <a:cubicBezTo>
                    <a:pt x="18" y="0"/>
                    <a:pt x="18" y="0"/>
                    <a:pt x="18" y="0"/>
                  </a:cubicBezTo>
                  <a:cubicBezTo>
                    <a:pt x="19" y="0"/>
                    <a:pt x="19" y="0"/>
                    <a:pt x="19" y="0"/>
                  </a:cubicBezTo>
                  <a:cubicBezTo>
                    <a:pt x="19" y="6"/>
                    <a:pt x="19" y="6"/>
                    <a:pt x="19" y="6"/>
                  </a:cubicBezTo>
                  <a:cubicBezTo>
                    <a:pt x="19" y="6"/>
                    <a:pt x="18" y="6"/>
                    <a:pt x="18" y="6"/>
                  </a:cubicBezTo>
                  <a:cubicBezTo>
                    <a:pt x="18" y="6"/>
                    <a:pt x="18" y="6"/>
                    <a:pt x="18" y="6"/>
                  </a:cubicBezTo>
                  <a:cubicBezTo>
                    <a:pt x="17" y="6"/>
                    <a:pt x="17" y="6"/>
                    <a:pt x="16" y="6"/>
                  </a:cubicBezTo>
                  <a:cubicBezTo>
                    <a:pt x="16" y="6"/>
                    <a:pt x="16" y="6"/>
                    <a:pt x="16" y="6"/>
                  </a:cubicBezTo>
                  <a:cubicBezTo>
                    <a:pt x="12" y="6"/>
                    <a:pt x="7" y="7"/>
                    <a:pt x="5" y="9"/>
                  </a:cubicBezTo>
                  <a:moveTo>
                    <a:pt x="18" y="6"/>
                  </a:moveTo>
                  <a:cubicBezTo>
                    <a:pt x="18" y="6"/>
                    <a:pt x="18" y="6"/>
                    <a:pt x="18" y="6"/>
                  </a:cubicBezTo>
                </a:path>
              </a:pathLst>
            </a:custGeom>
            <a:solidFill>
              <a:srgbClr val="EFC1A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5" name="ïṩḷíďè">
              <a:extLst>
                <a:ext uri="{FF2B5EF4-FFF2-40B4-BE49-F238E27FC236}">
                  <a16:creationId xmlns:a16="http://schemas.microsoft.com/office/drawing/2014/main" xmlns="" id="{3B2500C2-FECE-41FF-80C8-32CE33510B87}"/>
                </a:ext>
              </a:extLst>
            </p:cNvPr>
            <p:cNvSpPr/>
            <p:nvPr/>
          </p:nvSpPr>
          <p:spPr bwMode="auto">
            <a:xfrm>
              <a:off x="3442660" y="3488488"/>
              <a:ext cx="81921" cy="13654"/>
            </a:xfrm>
            <a:custGeom>
              <a:avLst/>
              <a:gdLst>
                <a:gd name="T0" fmla="*/ 35 w 41"/>
                <a:gd name="T1" fmla="*/ 8 h 8"/>
                <a:gd name="T2" fmla="*/ 34 w 41"/>
                <a:gd name="T3" fmla="*/ 8 h 8"/>
                <a:gd name="T4" fmla="*/ 34 w 41"/>
                <a:gd name="T5" fmla="*/ 0 h 8"/>
                <a:gd name="T6" fmla="*/ 41 w 41"/>
                <a:gd name="T7" fmla="*/ 5 h 8"/>
                <a:gd name="T8" fmla="*/ 37 w 41"/>
                <a:gd name="T9" fmla="*/ 8 h 8"/>
                <a:gd name="T10" fmla="*/ 35 w 41"/>
                <a:gd name="T11" fmla="*/ 8 h 8"/>
                <a:gd name="T12" fmla="*/ 2 w 41"/>
                <a:gd name="T13" fmla="*/ 5 h 8"/>
                <a:gd name="T14" fmla="*/ 0 w 41"/>
                <a:gd name="T15" fmla="*/ 2 h 8"/>
                <a:gd name="T16" fmla="*/ 2 w 41"/>
                <a:gd name="T17" fmla="*/ 1 h 8"/>
                <a:gd name="T18" fmla="*/ 2 w 41"/>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8">
                  <a:moveTo>
                    <a:pt x="35" y="8"/>
                  </a:moveTo>
                  <a:cubicBezTo>
                    <a:pt x="35" y="8"/>
                    <a:pt x="34" y="8"/>
                    <a:pt x="34" y="8"/>
                  </a:cubicBezTo>
                  <a:cubicBezTo>
                    <a:pt x="34" y="5"/>
                    <a:pt x="34" y="3"/>
                    <a:pt x="34" y="0"/>
                  </a:cubicBezTo>
                  <a:cubicBezTo>
                    <a:pt x="37" y="1"/>
                    <a:pt x="39" y="3"/>
                    <a:pt x="41" y="5"/>
                  </a:cubicBezTo>
                  <a:cubicBezTo>
                    <a:pt x="37" y="8"/>
                    <a:pt x="37" y="8"/>
                    <a:pt x="37" y="8"/>
                  </a:cubicBezTo>
                  <a:cubicBezTo>
                    <a:pt x="35" y="8"/>
                    <a:pt x="35" y="8"/>
                    <a:pt x="35" y="8"/>
                  </a:cubicBezTo>
                  <a:moveTo>
                    <a:pt x="2" y="5"/>
                  </a:moveTo>
                  <a:cubicBezTo>
                    <a:pt x="0" y="2"/>
                    <a:pt x="0" y="2"/>
                    <a:pt x="0" y="2"/>
                  </a:cubicBezTo>
                  <a:cubicBezTo>
                    <a:pt x="0" y="2"/>
                    <a:pt x="1" y="1"/>
                    <a:pt x="2" y="1"/>
                  </a:cubicBezTo>
                  <a:cubicBezTo>
                    <a:pt x="2" y="2"/>
                    <a:pt x="2" y="4"/>
                    <a:pt x="2" y="5"/>
                  </a:cubicBezTo>
                </a:path>
              </a:pathLst>
            </a:custGeom>
            <a:solidFill>
              <a:srgbClr val="E1A2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6" name="îšḻïḋê">
              <a:extLst>
                <a:ext uri="{FF2B5EF4-FFF2-40B4-BE49-F238E27FC236}">
                  <a16:creationId xmlns:a16="http://schemas.microsoft.com/office/drawing/2014/main" xmlns="" id="{54446E42-2A7F-424F-B076-4BECC38D1057}"/>
                </a:ext>
              </a:extLst>
            </p:cNvPr>
            <p:cNvSpPr/>
            <p:nvPr/>
          </p:nvSpPr>
          <p:spPr bwMode="auto">
            <a:xfrm>
              <a:off x="3447211" y="3483937"/>
              <a:ext cx="4551" cy="13654"/>
            </a:xfrm>
            <a:custGeom>
              <a:avLst/>
              <a:gdLst>
                <a:gd name="T0" fmla="*/ 3 w 3"/>
                <a:gd name="T1" fmla="*/ 6 h 6"/>
                <a:gd name="T2" fmla="*/ 0 w 3"/>
                <a:gd name="T3" fmla="*/ 6 h 6"/>
                <a:gd name="T4" fmla="*/ 0 w 3"/>
                <a:gd name="T5" fmla="*/ 6 h 6"/>
                <a:gd name="T6" fmla="*/ 0 w 3"/>
                <a:gd name="T7" fmla="*/ 2 h 6"/>
                <a:gd name="T8" fmla="*/ 3 w 3"/>
                <a:gd name="T9" fmla="*/ 0 h 6"/>
                <a:gd name="T10" fmla="*/ 3 w 3"/>
                <a:gd name="T11" fmla="*/ 5 h 6"/>
                <a:gd name="T12" fmla="*/ 3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6"/>
                  </a:moveTo>
                  <a:cubicBezTo>
                    <a:pt x="0" y="6"/>
                    <a:pt x="0" y="6"/>
                    <a:pt x="0" y="6"/>
                  </a:cubicBezTo>
                  <a:cubicBezTo>
                    <a:pt x="0" y="6"/>
                    <a:pt x="0" y="6"/>
                    <a:pt x="0" y="6"/>
                  </a:cubicBezTo>
                  <a:cubicBezTo>
                    <a:pt x="0" y="5"/>
                    <a:pt x="0" y="3"/>
                    <a:pt x="0" y="2"/>
                  </a:cubicBezTo>
                  <a:cubicBezTo>
                    <a:pt x="1" y="1"/>
                    <a:pt x="2" y="0"/>
                    <a:pt x="3" y="0"/>
                  </a:cubicBezTo>
                  <a:cubicBezTo>
                    <a:pt x="3" y="2"/>
                    <a:pt x="3" y="3"/>
                    <a:pt x="3" y="5"/>
                  </a:cubicBezTo>
                  <a:cubicBezTo>
                    <a:pt x="3" y="5"/>
                    <a:pt x="3" y="6"/>
                    <a:pt x="3" y="6"/>
                  </a:cubicBezTo>
                </a:path>
              </a:pathLst>
            </a:custGeom>
            <a:solidFill>
              <a:srgbClr val="E0A9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7" name="íŝḻídê">
              <a:extLst>
                <a:ext uri="{FF2B5EF4-FFF2-40B4-BE49-F238E27FC236}">
                  <a16:creationId xmlns:a16="http://schemas.microsoft.com/office/drawing/2014/main" xmlns="" id="{AEFCFD0C-BAB6-4BE5-8FA7-1D29F1AE31FB}"/>
                </a:ext>
              </a:extLst>
            </p:cNvPr>
            <p:cNvSpPr/>
            <p:nvPr/>
          </p:nvSpPr>
          <p:spPr bwMode="auto">
            <a:xfrm>
              <a:off x="3433558" y="3488488"/>
              <a:ext cx="95575" cy="54614"/>
            </a:xfrm>
            <a:custGeom>
              <a:avLst/>
              <a:gdLst>
                <a:gd name="T0" fmla="*/ 47 w 47"/>
                <a:gd name="T1" fmla="*/ 15 h 27"/>
                <a:gd name="T2" fmla="*/ 23 w 47"/>
                <a:gd name="T3" fmla="*/ 27 h 27"/>
                <a:gd name="T4" fmla="*/ 0 w 47"/>
                <a:gd name="T5" fmla="*/ 12 h 27"/>
                <a:gd name="T6" fmla="*/ 24 w 47"/>
                <a:gd name="T7" fmla="*/ 1 h 27"/>
                <a:gd name="T8" fmla="*/ 47 w 47"/>
                <a:gd name="T9" fmla="*/ 15 h 27"/>
              </a:gdLst>
              <a:ahLst/>
              <a:cxnLst>
                <a:cxn ang="0">
                  <a:pos x="T0" y="T1"/>
                </a:cxn>
                <a:cxn ang="0">
                  <a:pos x="T2" y="T3"/>
                </a:cxn>
                <a:cxn ang="0">
                  <a:pos x="T4" y="T5"/>
                </a:cxn>
                <a:cxn ang="0">
                  <a:pos x="T6" y="T7"/>
                </a:cxn>
                <a:cxn ang="0">
                  <a:pos x="T8" y="T9"/>
                </a:cxn>
              </a:cxnLst>
              <a:rect l="0" t="0" r="r" b="b"/>
              <a:pathLst>
                <a:path w="47" h="27">
                  <a:moveTo>
                    <a:pt x="47" y="15"/>
                  </a:moveTo>
                  <a:cubicBezTo>
                    <a:pt x="47" y="22"/>
                    <a:pt x="36" y="27"/>
                    <a:pt x="23" y="27"/>
                  </a:cubicBezTo>
                  <a:cubicBezTo>
                    <a:pt x="10" y="26"/>
                    <a:pt x="0" y="20"/>
                    <a:pt x="0" y="12"/>
                  </a:cubicBezTo>
                  <a:cubicBezTo>
                    <a:pt x="0" y="5"/>
                    <a:pt x="11" y="0"/>
                    <a:pt x="24" y="1"/>
                  </a:cubicBezTo>
                  <a:cubicBezTo>
                    <a:pt x="37" y="1"/>
                    <a:pt x="47" y="8"/>
                    <a:pt x="47" y="15"/>
                  </a:cubicBezTo>
                  <a:close/>
                </a:path>
              </a:pathLst>
            </a:custGeom>
            <a:solidFill>
              <a:srgbClr val="FAD1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8" name="ïṥḻïḓe">
              <a:extLst>
                <a:ext uri="{FF2B5EF4-FFF2-40B4-BE49-F238E27FC236}">
                  <a16:creationId xmlns:a16="http://schemas.microsoft.com/office/drawing/2014/main" xmlns="" id="{D2267A88-5240-473E-B15B-A7605E34849A}"/>
                </a:ext>
              </a:extLst>
            </p:cNvPr>
            <p:cNvSpPr/>
            <p:nvPr/>
          </p:nvSpPr>
          <p:spPr bwMode="auto">
            <a:xfrm>
              <a:off x="5404221" y="1326677"/>
              <a:ext cx="1133245" cy="1115039"/>
            </a:xfrm>
            <a:custGeom>
              <a:avLst/>
              <a:gdLst>
                <a:gd name="T0" fmla="*/ 174 w 249"/>
                <a:gd name="T1" fmla="*/ 245 h 245"/>
                <a:gd name="T2" fmla="*/ 21 w 249"/>
                <a:gd name="T3" fmla="*/ 199 h 245"/>
                <a:gd name="T4" fmla="*/ 19 w 249"/>
                <a:gd name="T5" fmla="*/ 192 h 245"/>
                <a:gd name="T6" fmla="*/ 170 w 249"/>
                <a:gd name="T7" fmla="*/ 238 h 245"/>
                <a:gd name="T8" fmla="*/ 243 w 249"/>
                <a:gd name="T9" fmla="*/ 0 h 245"/>
                <a:gd name="T10" fmla="*/ 249 w 249"/>
                <a:gd name="T11" fmla="*/ 2 h 245"/>
                <a:gd name="T12" fmla="*/ 174 w 249"/>
                <a:gd name="T13" fmla="*/ 245 h 245"/>
                <a:gd name="T14" fmla="*/ 6 w 249"/>
                <a:gd name="T15" fmla="*/ 194 h 245"/>
                <a:gd name="T16" fmla="*/ 0 w 249"/>
                <a:gd name="T17" fmla="*/ 192 h 245"/>
                <a:gd name="T18" fmla="*/ 2 w 249"/>
                <a:gd name="T19" fmla="*/ 187 h 245"/>
                <a:gd name="T20" fmla="*/ 3 w 249"/>
                <a:gd name="T21" fmla="*/ 187 h 245"/>
                <a:gd name="T22" fmla="*/ 6 w 249"/>
                <a:gd name="T23" fmla="*/ 19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45">
                  <a:moveTo>
                    <a:pt x="174" y="245"/>
                  </a:moveTo>
                  <a:lnTo>
                    <a:pt x="21" y="199"/>
                  </a:lnTo>
                  <a:lnTo>
                    <a:pt x="19" y="192"/>
                  </a:lnTo>
                  <a:lnTo>
                    <a:pt x="170" y="238"/>
                  </a:lnTo>
                  <a:lnTo>
                    <a:pt x="243" y="0"/>
                  </a:lnTo>
                  <a:lnTo>
                    <a:pt x="249" y="2"/>
                  </a:lnTo>
                  <a:lnTo>
                    <a:pt x="174" y="245"/>
                  </a:lnTo>
                  <a:close/>
                  <a:moveTo>
                    <a:pt x="6" y="194"/>
                  </a:moveTo>
                  <a:lnTo>
                    <a:pt x="0" y="192"/>
                  </a:lnTo>
                  <a:lnTo>
                    <a:pt x="2" y="187"/>
                  </a:lnTo>
                  <a:lnTo>
                    <a:pt x="3" y="187"/>
                  </a:lnTo>
                  <a:lnTo>
                    <a:pt x="6" y="194"/>
                  </a:lnTo>
                  <a:close/>
                </a:path>
              </a:pathLst>
            </a:custGeom>
            <a:solidFill>
              <a:srgbClr val="E6E8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9" name="ïŝḷidè">
              <a:extLst>
                <a:ext uri="{FF2B5EF4-FFF2-40B4-BE49-F238E27FC236}">
                  <a16:creationId xmlns:a16="http://schemas.microsoft.com/office/drawing/2014/main" xmlns="" id="{28A8E432-746A-4FC3-B3FC-F33677A50F58}"/>
                </a:ext>
              </a:extLst>
            </p:cNvPr>
            <p:cNvSpPr/>
            <p:nvPr/>
          </p:nvSpPr>
          <p:spPr bwMode="auto">
            <a:xfrm>
              <a:off x="5404221" y="1326677"/>
              <a:ext cx="1133245" cy="1115039"/>
            </a:xfrm>
            <a:custGeom>
              <a:avLst/>
              <a:gdLst>
                <a:gd name="T0" fmla="*/ 174 w 249"/>
                <a:gd name="T1" fmla="*/ 245 h 245"/>
                <a:gd name="T2" fmla="*/ 21 w 249"/>
                <a:gd name="T3" fmla="*/ 199 h 245"/>
                <a:gd name="T4" fmla="*/ 19 w 249"/>
                <a:gd name="T5" fmla="*/ 192 h 245"/>
                <a:gd name="T6" fmla="*/ 170 w 249"/>
                <a:gd name="T7" fmla="*/ 238 h 245"/>
                <a:gd name="T8" fmla="*/ 243 w 249"/>
                <a:gd name="T9" fmla="*/ 0 h 245"/>
                <a:gd name="T10" fmla="*/ 249 w 249"/>
                <a:gd name="T11" fmla="*/ 2 h 245"/>
                <a:gd name="T12" fmla="*/ 174 w 249"/>
                <a:gd name="T13" fmla="*/ 245 h 245"/>
                <a:gd name="T14" fmla="*/ 6 w 249"/>
                <a:gd name="T15" fmla="*/ 194 h 245"/>
                <a:gd name="T16" fmla="*/ 0 w 249"/>
                <a:gd name="T17" fmla="*/ 192 h 245"/>
                <a:gd name="T18" fmla="*/ 2 w 249"/>
                <a:gd name="T19" fmla="*/ 187 h 245"/>
                <a:gd name="T20" fmla="*/ 3 w 249"/>
                <a:gd name="T21" fmla="*/ 187 h 245"/>
                <a:gd name="T22" fmla="*/ 6 w 249"/>
                <a:gd name="T23" fmla="*/ 19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45">
                  <a:moveTo>
                    <a:pt x="174" y="245"/>
                  </a:moveTo>
                  <a:lnTo>
                    <a:pt x="21" y="199"/>
                  </a:lnTo>
                  <a:lnTo>
                    <a:pt x="19" y="192"/>
                  </a:lnTo>
                  <a:lnTo>
                    <a:pt x="170" y="238"/>
                  </a:lnTo>
                  <a:lnTo>
                    <a:pt x="243" y="0"/>
                  </a:lnTo>
                  <a:lnTo>
                    <a:pt x="249" y="2"/>
                  </a:lnTo>
                  <a:lnTo>
                    <a:pt x="174" y="245"/>
                  </a:lnTo>
                  <a:moveTo>
                    <a:pt x="6" y="194"/>
                  </a:moveTo>
                  <a:lnTo>
                    <a:pt x="0" y="192"/>
                  </a:lnTo>
                  <a:lnTo>
                    <a:pt x="2" y="187"/>
                  </a:lnTo>
                  <a:lnTo>
                    <a:pt x="3" y="187"/>
                  </a:lnTo>
                  <a:lnTo>
                    <a:pt x="6" y="1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0" name="î$ḷîdé">
              <a:extLst>
                <a:ext uri="{FF2B5EF4-FFF2-40B4-BE49-F238E27FC236}">
                  <a16:creationId xmlns:a16="http://schemas.microsoft.com/office/drawing/2014/main" xmlns="" id="{396C3738-A460-4DD6-AE06-B961FDBB5D80}"/>
                </a:ext>
              </a:extLst>
            </p:cNvPr>
            <p:cNvSpPr/>
            <p:nvPr/>
          </p:nvSpPr>
          <p:spPr bwMode="auto">
            <a:xfrm>
              <a:off x="5390567" y="1062709"/>
              <a:ext cx="1128694" cy="1347149"/>
            </a:xfrm>
            <a:custGeom>
              <a:avLst/>
              <a:gdLst>
                <a:gd name="T0" fmla="*/ 173 w 248"/>
                <a:gd name="T1" fmla="*/ 296 h 296"/>
                <a:gd name="T2" fmla="*/ 248 w 248"/>
                <a:gd name="T3" fmla="*/ 53 h 296"/>
                <a:gd name="T4" fmla="*/ 75 w 248"/>
                <a:gd name="T5" fmla="*/ 0 h 296"/>
                <a:gd name="T6" fmla="*/ 0 w 248"/>
                <a:gd name="T7" fmla="*/ 243 h 296"/>
                <a:gd name="T8" fmla="*/ 173 w 248"/>
                <a:gd name="T9" fmla="*/ 296 h 296"/>
              </a:gdLst>
              <a:ahLst/>
              <a:cxnLst>
                <a:cxn ang="0">
                  <a:pos x="T0" y="T1"/>
                </a:cxn>
                <a:cxn ang="0">
                  <a:pos x="T2" y="T3"/>
                </a:cxn>
                <a:cxn ang="0">
                  <a:pos x="T4" y="T5"/>
                </a:cxn>
                <a:cxn ang="0">
                  <a:pos x="T6" y="T7"/>
                </a:cxn>
                <a:cxn ang="0">
                  <a:pos x="T8" y="T9"/>
                </a:cxn>
              </a:cxnLst>
              <a:rect l="0" t="0" r="r" b="b"/>
              <a:pathLst>
                <a:path w="248" h="296">
                  <a:moveTo>
                    <a:pt x="173" y="296"/>
                  </a:moveTo>
                  <a:lnTo>
                    <a:pt x="248" y="53"/>
                  </a:lnTo>
                  <a:lnTo>
                    <a:pt x="75" y="0"/>
                  </a:lnTo>
                  <a:lnTo>
                    <a:pt x="0" y="243"/>
                  </a:lnTo>
                  <a:lnTo>
                    <a:pt x="173" y="2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1" name="işḷïḍè">
              <a:extLst>
                <a:ext uri="{FF2B5EF4-FFF2-40B4-BE49-F238E27FC236}">
                  <a16:creationId xmlns:a16="http://schemas.microsoft.com/office/drawing/2014/main" xmlns="" id="{37929B4F-CE59-44DF-AA5C-8DAF3DEA30BF}"/>
                </a:ext>
              </a:extLst>
            </p:cNvPr>
            <p:cNvSpPr/>
            <p:nvPr/>
          </p:nvSpPr>
          <p:spPr bwMode="auto">
            <a:xfrm>
              <a:off x="5390567" y="1062709"/>
              <a:ext cx="1128694" cy="1347149"/>
            </a:xfrm>
            <a:custGeom>
              <a:avLst/>
              <a:gdLst>
                <a:gd name="T0" fmla="*/ 173 w 248"/>
                <a:gd name="T1" fmla="*/ 296 h 296"/>
                <a:gd name="T2" fmla="*/ 248 w 248"/>
                <a:gd name="T3" fmla="*/ 53 h 296"/>
                <a:gd name="T4" fmla="*/ 75 w 248"/>
                <a:gd name="T5" fmla="*/ 0 h 296"/>
                <a:gd name="T6" fmla="*/ 0 w 248"/>
                <a:gd name="T7" fmla="*/ 243 h 296"/>
                <a:gd name="T8" fmla="*/ 173 w 248"/>
                <a:gd name="T9" fmla="*/ 296 h 296"/>
              </a:gdLst>
              <a:ahLst/>
              <a:cxnLst>
                <a:cxn ang="0">
                  <a:pos x="T0" y="T1"/>
                </a:cxn>
                <a:cxn ang="0">
                  <a:pos x="T2" y="T3"/>
                </a:cxn>
                <a:cxn ang="0">
                  <a:pos x="T4" y="T5"/>
                </a:cxn>
                <a:cxn ang="0">
                  <a:pos x="T6" y="T7"/>
                </a:cxn>
                <a:cxn ang="0">
                  <a:pos x="T8" y="T9"/>
                </a:cxn>
              </a:cxnLst>
              <a:rect l="0" t="0" r="r" b="b"/>
              <a:pathLst>
                <a:path w="248" h="296">
                  <a:moveTo>
                    <a:pt x="173" y="296"/>
                  </a:moveTo>
                  <a:lnTo>
                    <a:pt x="248" y="53"/>
                  </a:lnTo>
                  <a:lnTo>
                    <a:pt x="75" y="0"/>
                  </a:lnTo>
                  <a:lnTo>
                    <a:pt x="0" y="243"/>
                  </a:lnTo>
                  <a:lnTo>
                    <a:pt x="173" y="2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2" name="ïṣļíḋê">
              <a:extLst>
                <a:ext uri="{FF2B5EF4-FFF2-40B4-BE49-F238E27FC236}">
                  <a16:creationId xmlns:a16="http://schemas.microsoft.com/office/drawing/2014/main" xmlns="" id="{AF62C1C2-D11E-48BE-A0CD-E4977B219493}"/>
                </a:ext>
              </a:extLst>
            </p:cNvPr>
            <p:cNvSpPr/>
            <p:nvPr/>
          </p:nvSpPr>
          <p:spPr bwMode="auto">
            <a:xfrm>
              <a:off x="5681843" y="1399496"/>
              <a:ext cx="669024" cy="227559"/>
            </a:xfrm>
            <a:custGeom>
              <a:avLst/>
              <a:gdLst>
                <a:gd name="T0" fmla="*/ 2 w 147"/>
                <a:gd name="T1" fmla="*/ 0 h 50"/>
                <a:gd name="T2" fmla="*/ 147 w 147"/>
                <a:gd name="T3" fmla="*/ 43 h 50"/>
                <a:gd name="T4" fmla="*/ 145 w 147"/>
                <a:gd name="T5" fmla="*/ 50 h 50"/>
                <a:gd name="T6" fmla="*/ 0 w 147"/>
                <a:gd name="T7" fmla="*/ 6 h 50"/>
                <a:gd name="T8" fmla="*/ 2 w 147"/>
                <a:gd name="T9" fmla="*/ 0 h 50"/>
                <a:gd name="T10" fmla="*/ 2 w 147"/>
                <a:gd name="T11" fmla="*/ 0 h 50"/>
              </a:gdLst>
              <a:ahLst/>
              <a:cxnLst>
                <a:cxn ang="0">
                  <a:pos x="T0" y="T1"/>
                </a:cxn>
                <a:cxn ang="0">
                  <a:pos x="T2" y="T3"/>
                </a:cxn>
                <a:cxn ang="0">
                  <a:pos x="T4" y="T5"/>
                </a:cxn>
                <a:cxn ang="0">
                  <a:pos x="T6" y="T7"/>
                </a:cxn>
                <a:cxn ang="0">
                  <a:pos x="T8" y="T9"/>
                </a:cxn>
                <a:cxn ang="0">
                  <a:pos x="T10" y="T11"/>
                </a:cxn>
              </a:cxnLst>
              <a:rect l="0" t="0" r="r" b="b"/>
              <a:pathLst>
                <a:path w="147" h="50">
                  <a:moveTo>
                    <a:pt x="2" y="0"/>
                  </a:moveTo>
                  <a:lnTo>
                    <a:pt x="147" y="43"/>
                  </a:lnTo>
                  <a:lnTo>
                    <a:pt x="145" y="50"/>
                  </a:lnTo>
                  <a:lnTo>
                    <a:pt x="0" y="6"/>
                  </a:lnTo>
                  <a:lnTo>
                    <a:pt x="2" y="0"/>
                  </a:lnTo>
                  <a:lnTo>
                    <a:pt x="2" y="0"/>
                  </a:lnTo>
                  <a:close/>
                </a:path>
              </a:pathLst>
            </a:custGeom>
            <a:solidFill>
              <a:srgbClr val="C0C6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3" name="íṩḷîḓê">
              <a:extLst>
                <a:ext uri="{FF2B5EF4-FFF2-40B4-BE49-F238E27FC236}">
                  <a16:creationId xmlns:a16="http://schemas.microsoft.com/office/drawing/2014/main" xmlns="" id="{6EA992ED-5D36-404E-8BB7-CE34653469E1}"/>
                </a:ext>
              </a:extLst>
            </p:cNvPr>
            <p:cNvSpPr/>
            <p:nvPr/>
          </p:nvSpPr>
          <p:spPr bwMode="auto">
            <a:xfrm>
              <a:off x="5668189" y="1449559"/>
              <a:ext cx="345890" cy="127433"/>
            </a:xfrm>
            <a:custGeom>
              <a:avLst/>
              <a:gdLst>
                <a:gd name="T0" fmla="*/ 2 w 76"/>
                <a:gd name="T1" fmla="*/ 0 h 28"/>
                <a:gd name="T2" fmla="*/ 76 w 76"/>
                <a:gd name="T3" fmla="*/ 22 h 28"/>
                <a:gd name="T4" fmla="*/ 74 w 76"/>
                <a:gd name="T5" fmla="*/ 28 h 28"/>
                <a:gd name="T6" fmla="*/ 0 w 76"/>
                <a:gd name="T7" fmla="*/ 6 h 28"/>
                <a:gd name="T8" fmla="*/ 2 w 76"/>
                <a:gd name="T9" fmla="*/ 0 h 28"/>
                <a:gd name="T10" fmla="*/ 2 w 76"/>
                <a:gd name="T11" fmla="*/ 0 h 28"/>
              </a:gdLst>
              <a:ahLst/>
              <a:cxnLst>
                <a:cxn ang="0">
                  <a:pos x="T0" y="T1"/>
                </a:cxn>
                <a:cxn ang="0">
                  <a:pos x="T2" y="T3"/>
                </a:cxn>
                <a:cxn ang="0">
                  <a:pos x="T4" y="T5"/>
                </a:cxn>
                <a:cxn ang="0">
                  <a:pos x="T6" y="T7"/>
                </a:cxn>
                <a:cxn ang="0">
                  <a:pos x="T8" y="T9"/>
                </a:cxn>
                <a:cxn ang="0">
                  <a:pos x="T10" y="T11"/>
                </a:cxn>
              </a:cxnLst>
              <a:rect l="0" t="0" r="r" b="b"/>
              <a:pathLst>
                <a:path w="76" h="28">
                  <a:moveTo>
                    <a:pt x="2" y="0"/>
                  </a:moveTo>
                  <a:lnTo>
                    <a:pt x="76" y="22"/>
                  </a:lnTo>
                  <a:lnTo>
                    <a:pt x="74" y="28"/>
                  </a:lnTo>
                  <a:lnTo>
                    <a:pt x="0" y="6"/>
                  </a:lnTo>
                  <a:lnTo>
                    <a:pt x="2" y="0"/>
                  </a:lnTo>
                  <a:lnTo>
                    <a:pt x="2" y="0"/>
                  </a:lnTo>
                  <a:close/>
                </a:path>
              </a:pathLst>
            </a:custGeom>
            <a:solidFill>
              <a:srgbClr val="E4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4" name="îsļîḑe">
              <a:extLst>
                <a:ext uri="{FF2B5EF4-FFF2-40B4-BE49-F238E27FC236}">
                  <a16:creationId xmlns:a16="http://schemas.microsoft.com/office/drawing/2014/main" xmlns="" id="{B7FE0AFE-DC2D-441C-95E2-CB3945CA3307}"/>
                </a:ext>
              </a:extLst>
            </p:cNvPr>
            <p:cNvSpPr/>
            <p:nvPr/>
          </p:nvSpPr>
          <p:spPr bwMode="auto">
            <a:xfrm>
              <a:off x="5649984" y="1499622"/>
              <a:ext cx="359544" cy="131984"/>
            </a:xfrm>
            <a:custGeom>
              <a:avLst/>
              <a:gdLst>
                <a:gd name="T0" fmla="*/ 3 w 79"/>
                <a:gd name="T1" fmla="*/ 0 h 29"/>
                <a:gd name="T2" fmla="*/ 79 w 79"/>
                <a:gd name="T3" fmla="*/ 23 h 29"/>
                <a:gd name="T4" fmla="*/ 76 w 79"/>
                <a:gd name="T5" fmla="*/ 29 h 29"/>
                <a:gd name="T6" fmla="*/ 0 w 79"/>
                <a:gd name="T7" fmla="*/ 6 h 29"/>
                <a:gd name="T8" fmla="*/ 3 w 79"/>
                <a:gd name="T9" fmla="*/ 0 h 29"/>
                <a:gd name="T10" fmla="*/ 3 w 79"/>
                <a:gd name="T11" fmla="*/ 0 h 29"/>
              </a:gdLst>
              <a:ahLst/>
              <a:cxnLst>
                <a:cxn ang="0">
                  <a:pos x="T0" y="T1"/>
                </a:cxn>
                <a:cxn ang="0">
                  <a:pos x="T2" y="T3"/>
                </a:cxn>
                <a:cxn ang="0">
                  <a:pos x="T4" y="T5"/>
                </a:cxn>
                <a:cxn ang="0">
                  <a:pos x="T6" y="T7"/>
                </a:cxn>
                <a:cxn ang="0">
                  <a:pos x="T8" y="T9"/>
                </a:cxn>
                <a:cxn ang="0">
                  <a:pos x="T10" y="T11"/>
                </a:cxn>
              </a:cxnLst>
              <a:rect l="0" t="0" r="r" b="b"/>
              <a:pathLst>
                <a:path w="79" h="29">
                  <a:moveTo>
                    <a:pt x="3" y="0"/>
                  </a:moveTo>
                  <a:lnTo>
                    <a:pt x="79" y="23"/>
                  </a:lnTo>
                  <a:lnTo>
                    <a:pt x="76" y="29"/>
                  </a:lnTo>
                  <a:lnTo>
                    <a:pt x="0" y="6"/>
                  </a:lnTo>
                  <a:lnTo>
                    <a:pt x="3" y="0"/>
                  </a:lnTo>
                  <a:lnTo>
                    <a:pt x="3" y="0"/>
                  </a:lnTo>
                  <a:close/>
                </a:path>
              </a:pathLst>
            </a:custGeom>
            <a:solidFill>
              <a:srgbClr val="E4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5" name="îṩḷîḋe">
              <a:extLst>
                <a:ext uri="{FF2B5EF4-FFF2-40B4-BE49-F238E27FC236}">
                  <a16:creationId xmlns:a16="http://schemas.microsoft.com/office/drawing/2014/main" xmlns="" id="{F93D448E-CB77-428A-BA09-256B178B3E8D}"/>
                </a:ext>
              </a:extLst>
            </p:cNvPr>
            <p:cNvSpPr/>
            <p:nvPr/>
          </p:nvSpPr>
          <p:spPr bwMode="auto">
            <a:xfrm>
              <a:off x="5636331" y="1549685"/>
              <a:ext cx="341339" cy="127433"/>
            </a:xfrm>
            <a:custGeom>
              <a:avLst/>
              <a:gdLst>
                <a:gd name="T0" fmla="*/ 2 w 75"/>
                <a:gd name="T1" fmla="*/ 0 h 28"/>
                <a:gd name="T2" fmla="*/ 75 w 75"/>
                <a:gd name="T3" fmla="*/ 21 h 28"/>
                <a:gd name="T4" fmla="*/ 72 w 75"/>
                <a:gd name="T5" fmla="*/ 28 h 28"/>
                <a:gd name="T6" fmla="*/ 0 w 75"/>
                <a:gd name="T7" fmla="*/ 6 h 28"/>
                <a:gd name="T8" fmla="*/ 2 w 75"/>
                <a:gd name="T9" fmla="*/ 0 h 28"/>
                <a:gd name="T10" fmla="*/ 2 w 75"/>
                <a:gd name="T11" fmla="*/ 0 h 28"/>
              </a:gdLst>
              <a:ahLst/>
              <a:cxnLst>
                <a:cxn ang="0">
                  <a:pos x="T0" y="T1"/>
                </a:cxn>
                <a:cxn ang="0">
                  <a:pos x="T2" y="T3"/>
                </a:cxn>
                <a:cxn ang="0">
                  <a:pos x="T4" y="T5"/>
                </a:cxn>
                <a:cxn ang="0">
                  <a:pos x="T6" y="T7"/>
                </a:cxn>
                <a:cxn ang="0">
                  <a:pos x="T8" y="T9"/>
                </a:cxn>
                <a:cxn ang="0">
                  <a:pos x="T10" y="T11"/>
                </a:cxn>
              </a:cxnLst>
              <a:rect l="0" t="0" r="r" b="b"/>
              <a:pathLst>
                <a:path w="75" h="28">
                  <a:moveTo>
                    <a:pt x="2" y="0"/>
                  </a:moveTo>
                  <a:lnTo>
                    <a:pt x="75" y="21"/>
                  </a:lnTo>
                  <a:lnTo>
                    <a:pt x="72" y="28"/>
                  </a:lnTo>
                  <a:lnTo>
                    <a:pt x="0" y="6"/>
                  </a:lnTo>
                  <a:lnTo>
                    <a:pt x="2" y="0"/>
                  </a:lnTo>
                  <a:lnTo>
                    <a:pt x="2" y="0"/>
                  </a:lnTo>
                  <a:close/>
                </a:path>
              </a:pathLst>
            </a:custGeom>
            <a:solidFill>
              <a:srgbClr val="E4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6" name="íṧļíḋe">
              <a:extLst>
                <a:ext uri="{FF2B5EF4-FFF2-40B4-BE49-F238E27FC236}">
                  <a16:creationId xmlns:a16="http://schemas.microsoft.com/office/drawing/2014/main" xmlns="" id="{825B917E-0A33-481B-A36D-DDCFFF834FCB}"/>
                </a:ext>
              </a:extLst>
            </p:cNvPr>
            <p:cNvSpPr/>
            <p:nvPr/>
          </p:nvSpPr>
          <p:spPr bwMode="auto">
            <a:xfrm>
              <a:off x="5713701" y="1303922"/>
              <a:ext cx="678126" cy="236661"/>
            </a:xfrm>
            <a:custGeom>
              <a:avLst/>
              <a:gdLst>
                <a:gd name="T0" fmla="*/ 2 w 149"/>
                <a:gd name="T1" fmla="*/ 0 h 52"/>
                <a:gd name="T2" fmla="*/ 149 w 149"/>
                <a:gd name="T3" fmla="*/ 45 h 52"/>
                <a:gd name="T4" fmla="*/ 146 w 149"/>
                <a:gd name="T5" fmla="*/ 52 h 52"/>
                <a:gd name="T6" fmla="*/ 0 w 149"/>
                <a:gd name="T7" fmla="*/ 7 h 52"/>
                <a:gd name="T8" fmla="*/ 2 w 149"/>
                <a:gd name="T9" fmla="*/ 0 h 52"/>
                <a:gd name="T10" fmla="*/ 2 w 149"/>
                <a:gd name="T11" fmla="*/ 0 h 52"/>
              </a:gdLst>
              <a:ahLst/>
              <a:cxnLst>
                <a:cxn ang="0">
                  <a:pos x="T0" y="T1"/>
                </a:cxn>
                <a:cxn ang="0">
                  <a:pos x="T2" y="T3"/>
                </a:cxn>
                <a:cxn ang="0">
                  <a:pos x="T4" y="T5"/>
                </a:cxn>
                <a:cxn ang="0">
                  <a:pos x="T6" y="T7"/>
                </a:cxn>
                <a:cxn ang="0">
                  <a:pos x="T8" y="T9"/>
                </a:cxn>
                <a:cxn ang="0">
                  <a:pos x="T10" y="T11"/>
                </a:cxn>
              </a:cxnLst>
              <a:rect l="0" t="0" r="r" b="b"/>
              <a:pathLst>
                <a:path w="149" h="52">
                  <a:moveTo>
                    <a:pt x="2" y="0"/>
                  </a:moveTo>
                  <a:lnTo>
                    <a:pt x="149" y="45"/>
                  </a:lnTo>
                  <a:lnTo>
                    <a:pt x="146" y="52"/>
                  </a:lnTo>
                  <a:lnTo>
                    <a:pt x="0" y="7"/>
                  </a:lnTo>
                  <a:lnTo>
                    <a:pt x="2" y="0"/>
                  </a:lnTo>
                  <a:lnTo>
                    <a:pt x="2" y="0"/>
                  </a:lnTo>
                  <a:close/>
                </a:path>
              </a:pathLst>
            </a:custGeom>
            <a:solidFill>
              <a:srgbClr val="E4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7" name="iS1îďe">
              <a:extLst>
                <a:ext uri="{FF2B5EF4-FFF2-40B4-BE49-F238E27FC236}">
                  <a16:creationId xmlns:a16="http://schemas.microsoft.com/office/drawing/2014/main" xmlns="" id="{B05CD282-72E0-40DE-A8EE-3547B31C72EE}"/>
                </a:ext>
              </a:extLst>
            </p:cNvPr>
            <p:cNvSpPr/>
            <p:nvPr/>
          </p:nvSpPr>
          <p:spPr bwMode="auto">
            <a:xfrm>
              <a:off x="5727355" y="1153733"/>
              <a:ext cx="709985" cy="336787"/>
            </a:xfrm>
            <a:custGeom>
              <a:avLst/>
              <a:gdLst>
                <a:gd name="T0" fmla="*/ 9 w 156"/>
                <a:gd name="T1" fmla="*/ 0 h 74"/>
                <a:gd name="T2" fmla="*/ 156 w 156"/>
                <a:gd name="T3" fmla="*/ 45 h 74"/>
                <a:gd name="T4" fmla="*/ 147 w 156"/>
                <a:gd name="T5" fmla="*/ 74 h 74"/>
                <a:gd name="T6" fmla="*/ 0 w 156"/>
                <a:gd name="T7" fmla="*/ 29 h 74"/>
                <a:gd name="T8" fmla="*/ 9 w 156"/>
                <a:gd name="T9" fmla="*/ 0 h 74"/>
                <a:gd name="T10" fmla="*/ 9 w 156"/>
                <a:gd name="T11" fmla="*/ 0 h 74"/>
              </a:gdLst>
              <a:ahLst/>
              <a:cxnLst>
                <a:cxn ang="0">
                  <a:pos x="T0" y="T1"/>
                </a:cxn>
                <a:cxn ang="0">
                  <a:pos x="T2" y="T3"/>
                </a:cxn>
                <a:cxn ang="0">
                  <a:pos x="T4" y="T5"/>
                </a:cxn>
                <a:cxn ang="0">
                  <a:pos x="T6" y="T7"/>
                </a:cxn>
                <a:cxn ang="0">
                  <a:pos x="T8" y="T9"/>
                </a:cxn>
                <a:cxn ang="0">
                  <a:pos x="T10" y="T11"/>
                </a:cxn>
              </a:cxnLst>
              <a:rect l="0" t="0" r="r" b="b"/>
              <a:pathLst>
                <a:path w="156" h="74">
                  <a:moveTo>
                    <a:pt x="9" y="0"/>
                  </a:moveTo>
                  <a:lnTo>
                    <a:pt x="156" y="45"/>
                  </a:lnTo>
                  <a:lnTo>
                    <a:pt x="147" y="74"/>
                  </a:lnTo>
                  <a:lnTo>
                    <a:pt x="0" y="29"/>
                  </a:lnTo>
                  <a:lnTo>
                    <a:pt x="9" y="0"/>
                  </a:lnTo>
                  <a:lnTo>
                    <a:pt x="9" y="0"/>
                  </a:lnTo>
                  <a:close/>
                </a:path>
              </a:pathLst>
            </a:custGeom>
            <a:solidFill>
              <a:srgbClr val="C0C6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8" name="íṩľîďé">
              <a:extLst>
                <a:ext uri="{FF2B5EF4-FFF2-40B4-BE49-F238E27FC236}">
                  <a16:creationId xmlns:a16="http://schemas.microsoft.com/office/drawing/2014/main" xmlns="" id="{B62FC9FB-12E9-4766-BC24-B5E1F8F23848}"/>
                </a:ext>
              </a:extLst>
            </p:cNvPr>
            <p:cNvSpPr/>
            <p:nvPr/>
          </p:nvSpPr>
          <p:spPr bwMode="auto">
            <a:xfrm>
              <a:off x="5609024" y="1645260"/>
              <a:ext cx="500630" cy="177496"/>
            </a:xfrm>
            <a:custGeom>
              <a:avLst/>
              <a:gdLst>
                <a:gd name="T0" fmla="*/ 1 w 110"/>
                <a:gd name="T1" fmla="*/ 0 h 39"/>
                <a:gd name="T2" fmla="*/ 110 w 110"/>
                <a:gd name="T3" fmla="*/ 33 h 39"/>
                <a:gd name="T4" fmla="*/ 109 w 110"/>
                <a:gd name="T5" fmla="*/ 39 h 39"/>
                <a:gd name="T6" fmla="*/ 0 w 110"/>
                <a:gd name="T7" fmla="*/ 6 h 39"/>
                <a:gd name="T8" fmla="*/ 1 w 110"/>
                <a:gd name="T9" fmla="*/ 0 h 39"/>
                <a:gd name="T10" fmla="*/ 1 w 110"/>
                <a:gd name="T11" fmla="*/ 0 h 39"/>
              </a:gdLst>
              <a:ahLst/>
              <a:cxnLst>
                <a:cxn ang="0">
                  <a:pos x="T0" y="T1"/>
                </a:cxn>
                <a:cxn ang="0">
                  <a:pos x="T2" y="T3"/>
                </a:cxn>
                <a:cxn ang="0">
                  <a:pos x="T4" y="T5"/>
                </a:cxn>
                <a:cxn ang="0">
                  <a:pos x="T6" y="T7"/>
                </a:cxn>
                <a:cxn ang="0">
                  <a:pos x="T8" y="T9"/>
                </a:cxn>
                <a:cxn ang="0">
                  <a:pos x="T10" y="T11"/>
                </a:cxn>
              </a:cxnLst>
              <a:rect l="0" t="0" r="r" b="b"/>
              <a:pathLst>
                <a:path w="110" h="39">
                  <a:moveTo>
                    <a:pt x="1" y="0"/>
                  </a:moveTo>
                  <a:lnTo>
                    <a:pt x="110" y="33"/>
                  </a:lnTo>
                  <a:lnTo>
                    <a:pt x="109" y="39"/>
                  </a:lnTo>
                  <a:lnTo>
                    <a:pt x="0" y="6"/>
                  </a:lnTo>
                  <a:lnTo>
                    <a:pt x="1" y="0"/>
                  </a:lnTo>
                  <a:lnTo>
                    <a:pt x="1" y="0"/>
                  </a:lnTo>
                  <a:close/>
                </a:path>
              </a:pathLst>
            </a:custGeom>
            <a:solidFill>
              <a:srgbClr val="E4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9" name="íSļïďe">
              <a:extLst>
                <a:ext uri="{FF2B5EF4-FFF2-40B4-BE49-F238E27FC236}">
                  <a16:creationId xmlns:a16="http://schemas.microsoft.com/office/drawing/2014/main" xmlns="" id="{F804F52B-7D91-4B24-B5B7-91ABF76A41D9}"/>
                </a:ext>
              </a:extLst>
            </p:cNvPr>
            <p:cNvSpPr/>
            <p:nvPr/>
          </p:nvSpPr>
          <p:spPr bwMode="auto">
            <a:xfrm>
              <a:off x="5590819" y="1695323"/>
              <a:ext cx="345890" cy="127433"/>
            </a:xfrm>
            <a:custGeom>
              <a:avLst/>
              <a:gdLst>
                <a:gd name="T0" fmla="*/ 2 w 76"/>
                <a:gd name="T1" fmla="*/ 0 h 28"/>
                <a:gd name="T2" fmla="*/ 76 w 76"/>
                <a:gd name="T3" fmla="*/ 22 h 28"/>
                <a:gd name="T4" fmla="*/ 74 w 76"/>
                <a:gd name="T5" fmla="*/ 28 h 28"/>
                <a:gd name="T6" fmla="*/ 0 w 76"/>
                <a:gd name="T7" fmla="*/ 6 h 28"/>
                <a:gd name="T8" fmla="*/ 2 w 76"/>
                <a:gd name="T9" fmla="*/ 0 h 28"/>
                <a:gd name="T10" fmla="*/ 2 w 76"/>
                <a:gd name="T11" fmla="*/ 0 h 28"/>
              </a:gdLst>
              <a:ahLst/>
              <a:cxnLst>
                <a:cxn ang="0">
                  <a:pos x="T0" y="T1"/>
                </a:cxn>
                <a:cxn ang="0">
                  <a:pos x="T2" y="T3"/>
                </a:cxn>
                <a:cxn ang="0">
                  <a:pos x="T4" y="T5"/>
                </a:cxn>
                <a:cxn ang="0">
                  <a:pos x="T6" y="T7"/>
                </a:cxn>
                <a:cxn ang="0">
                  <a:pos x="T8" y="T9"/>
                </a:cxn>
                <a:cxn ang="0">
                  <a:pos x="T10" y="T11"/>
                </a:cxn>
              </a:cxnLst>
              <a:rect l="0" t="0" r="r" b="b"/>
              <a:pathLst>
                <a:path w="76" h="28">
                  <a:moveTo>
                    <a:pt x="2" y="0"/>
                  </a:moveTo>
                  <a:lnTo>
                    <a:pt x="76" y="22"/>
                  </a:lnTo>
                  <a:lnTo>
                    <a:pt x="74" y="28"/>
                  </a:lnTo>
                  <a:lnTo>
                    <a:pt x="0" y="6"/>
                  </a:lnTo>
                  <a:lnTo>
                    <a:pt x="2" y="0"/>
                  </a:lnTo>
                  <a:lnTo>
                    <a:pt x="2" y="0"/>
                  </a:lnTo>
                  <a:close/>
                </a:path>
              </a:pathLst>
            </a:custGeom>
            <a:solidFill>
              <a:srgbClr val="E4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0" name="ïṩľíḋê">
              <a:extLst>
                <a:ext uri="{FF2B5EF4-FFF2-40B4-BE49-F238E27FC236}">
                  <a16:creationId xmlns:a16="http://schemas.microsoft.com/office/drawing/2014/main" xmlns="" id="{903674B1-F97D-485B-B8FF-C501045E209A}"/>
                </a:ext>
              </a:extLst>
            </p:cNvPr>
            <p:cNvSpPr/>
            <p:nvPr/>
          </p:nvSpPr>
          <p:spPr bwMode="auto">
            <a:xfrm>
              <a:off x="5577166" y="1740835"/>
              <a:ext cx="382299" cy="145638"/>
            </a:xfrm>
            <a:custGeom>
              <a:avLst/>
              <a:gdLst>
                <a:gd name="T0" fmla="*/ 2 w 84"/>
                <a:gd name="T1" fmla="*/ 0 h 32"/>
                <a:gd name="T2" fmla="*/ 84 w 84"/>
                <a:gd name="T3" fmla="*/ 25 h 32"/>
                <a:gd name="T4" fmla="*/ 82 w 84"/>
                <a:gd name="T5" fmla="*/ 32 h 32"/>
                <a:gd name="T6" fmla="*/ 0 w 84"/>
                <a:gd name="T7" fmla="*/ 7 h 32"/>
                <a:gd name="T8" fmla="*/ 2 w 84"/>
                <a:gd name="T9" fmla="*/ 0 h 32"/>
                <a:gd name="T10" fmla="*/ 2 w 84"/>
                <a:gd name="T11" fmla="*/ 0 h 32"/>
              </a:gdLst>
              <a:ahLst/>
              <a:cxnLst>
                <a:cxn ang="0">
                  <a:pos x="T0" y="T1"/>
                </a:cxn>
                <a:cxn ang="0">
                  <a:pos x="T2" y="T3"/>
                </a:cxn>
                <a:cxn ang="0">
                  <a:pos x="T4" y="T5"/>
                </a:cxn>
                <a:cxn ang="0">
                  <a:pos x="T6" y="T7"/>
                </a:cxn>
                <a:cxn ang="0">
                  <a:pos x="T8" y="T9"/>
                </a:cxn>
                <a:cxn ang="0">
                  <a:pos x="T10" y="T11"/>
                </a:cxn>
              </a:cxnLst>
              <a:rect l="0" t="0" r="r" b="b"/>
              <a:pathLst>
                <a:path w="84" h="32">
                  <a:moveTo>
                    <a:pt x="2" y="0"/>
                  </a:moveTo>
                  <a:lnTo>
                    <a:pt x="84" y="25"/>
                  </a:lnTo>
                  <a:lnTo>
                    <a:pt x="82" y="32"/>
                  </a:lnTo>
                  <a:lnTo>
                    <a:pt x="0" y="7"/>
                  </a:lnTo>
                  <a:lnTo>
                    <a:pt x="2" y="0"/>
                  </a:lnTo>
                  <a:lnTo>
                    <a:pt x="2" y="0"/>
                  </a:lnTo>
                  <a:close/>
                </a:path>
              </a:pathLst>
            </a:custGeom>
            <a:solidFill>
              <a:srgbClr val="E4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1" name="îṡľîḋé">
              <a:extLst>
                <a:ext uri="{FF2B5EF4-FFF2-40B4-BE49-F238E27FC236}">
                  <a16:creationId xmlns:a16="http://schemas.microsoft.com/office/drawing/2014/main" xmlns="" id="{E31C34F0-894F-4464-BDCF-A801B94EE944}"/>
                </a:ext>
              </a:extLst>
            </p:cNvPr>
            <p:cNvSpPr/>
            <p:nvPr/>
          </p:nvSpPr>
          <p:spPr bwMode="auto">
            <a:xfrm>
              <a:off x="5486142" y="2032110"/>
              <a:ext cx="678126" cy="232110"/>
            </a:xfrm>
            <a:custGeom>
              <a:avLst/>
              <a:gdLst>
                <a:gd name="T0" fmla="*/ 3 w 149"/>
                <a:gd name="T1" fmla="*/ 0 h 51"/>
                <a:gd name="T2" fmla="*/ 149 w 149"/>
                <a:gd name="T3" fmla="*/ 45 h 51"/>
                <a:gd name="T4" fmla="*/ 148 w 149"/>
                <a:gd name="T5" fmla="*/ 51 h 51"/>
                <a:gd name="T6" fmla="*/ 0 w 149"/>
                <a:gd name="T7" fmla="*/ 7 h 51"/>
                <a:gd name="T8" fmla="*/ 3 w 149"/>
                <a:gd name="T9" fmla="*/ 0 h 51"/>
                <a:gd name="T10" fmla="*/ 3 w 149"/>
                <a:gd name="T11" fmla="*/ 0 h 51"/>
              </a:gdLst>
              <a:ahLst/>
              <a:cxnLst>
                <a:cxn ang="0">
                  <a:pos x="T0" y="T1"/>
                </a:cxn>
                <a:cxn ang="0">
                  <a:pos x="T2" y="T3"/>
                </a:cxn>
                <a:cxn ang="0">
                  <a:pos x="T4" y="T5"/>
                </a:cxn>
                <a:cxn ang="0">
                  <a:pos x="T6" y="T7"/>
                </a:cxn>
                <a:cxn ang="0">
                  <a:pos x="T8" y="T9"/>
                </a:cxn>
                <a:cxn ang="0">
                  <a:pos x="T10" y="T11"/>
                </a:cxn>
              </a:cxnLst>
              <a:rect l="0" t="0" r="r" b="b"/>
              <a:pathLst>
                <a:path w="149" h="51">
                  <a:moveTo>
                    <a:pt x="3" y="0"/>
                  </a:moveTo>
                  <a:lnTo>
                    <a:pt x="149" y="45"/>
                  </a:lnTo>
                  <a:lnTo>
                    <a:pt x="148" y="51"/>
                  </a:lnTo>
                  <a:lnTo>
                    <a:pt x="0" y="7"/>
                  </a:lnTo>
                  <a:lnTo>
                    <a:pt x="3" y="0"/>
                  </a:lnTo>
                  <a:lnTo>
                    <a:pt x="3" y="0"/>
                  </a:lnTo>
                  <a:close/>
                </a:path>
              </a:pathLst>
            </a:custGeom>
            <a:solidFill>
              <a:srgbClr val="E4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2" name="íSlîḍé">
              <a:extLst>
                <a:ext uri="{FF2B5EF4-FFF2-40B4-BE49-F238E27FC236}">
                  <a16:creationId xmlns:a16="http://schemas.microsoft.com/office/drawing/2014/main" xmlns="" id="{A3E1D448-B3DC-4B75-90CF-2DEEDB143813}"/>
                </a:ext>
              </a:extLst>
            </p:cNvPr>
            <p:cNvSpPr/>
            <p:nvPr/>
          </p:nvSpPr>
          <p:spPr bwMode="auto">
            <a:xfrm>
              <a:off x="5622677" y="2127685"/>
              <a:ext cx="527937" cy="186598"/>
            </a:xfrm>
            <a:custGeom>
              <a:avLst/>
              <a:gdLst>
                <a:gd name="T0" fmla="*/ 2 w 116"/>
                <a:gd name="T1" fmla="*/ 0 h 41"/>
                <a:gd name="T2" fmla="*/ 116 w 116"/>
                <a:gd name="T3" fmla="*/ 35 h 41"/>
                <a:gd name="T4" fmla="*/ 114 w 116"/>
                <a:gd name="T5" fmla="*/ 41 h 41"/>
                <a:gd name="T6" fmla="*/ 0 w 116"/>
                <a:gd name="T7" fmla="*/ 6 h 41"/>
                <a:gd name="T8" fmla="*/ 2 w 116"/>
                <a:gd name="T9" fmla="*/ 0 h 41"/>
                <a:gd name="T10" fmla="*/ 2 w 116"/>
                <a:gd name="T11" fmla="*/ 0 h 41"/>
              </a:gdLst>
              <a:ahLst/>
              <a:cxnLst>
                <a:cxn ang="0">
                  <a:pos x="T0" y="T1"/>
                </a:cxn>
                <a:cxn ang="0">
                  <a:pos x="T2" y="T3"/>
                </a:cxn>
                <a:cxn ang="0">
                  <a:pos x="T4" y="T5"/>
                </a:cxn>
                <a:cxn ang="0">
                  <a:pos x="T6" y="T7"/>
                </a:cxn>
                <a:cxn ang="0">
                  <a:pos x="T8" y="T9"/>
                </a:cxn>
                <a:cxn ang="0">
                  <a:pos x="T10" y="T11"/>
                </a:cxn>
              </a:cxnLst>
              <a:rect l="0" t="0" r="r" b="b"/>
              <a:pathLst>
                <a:path w="116" h="41">
                  <a:moveTo>
                    <a:pt x="2" y="0"/>
                  </a:moveTo>
                  <a:lnTo>
                    <a:pt x="116" y="35"/>
                  </a:lnTo>
                  <a:lnTo>
                    <a:pt x="114" y="41"/>
                  </a:lnTo>
                  <a:lnTo>
                    <a:pt x="0" y="6"/>
                  </a:lnTo>
                  <a:lnTo>
                    <a:pt x="2" y="0"/>
                  </a:lnTo>
                  <a:lnTo>
                    <a:pt x="2" y="0"/>
                  </a:lnTo>
                  <a:close/>
                </a:path>
              </a:pathLst>
            </a:custGeom>
            <a:solidFill>
              <a:srgbClr val="E4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3" name="ïslíḋe">
              <a:extLst>
                <a:ext uri="{FF2B5EF4-FFF2-40B4-BE49-F238E27FC236}">
                  <a16:creationId xmlns:a16="http://schemas.microsoft.com/office/drawing/2014/main" xmlns="" id="{5668FB8B-26E3-4731-A183-EA418FC1BA73}"/>
                </a:ext>
              </a:extLst>
            </p:cNvPr>
            <p:cNvSpPr/>
            <p:nvPr/>
          </p:nvSpPr>
          <p:spPr bwMode="auto">
            <a:xfrm>
              <a:off x="5563512" y="1840961"/>
              <a:ext cx="664473" cy="232110"/>
            </a:xfrm>
            <a:custGeom>
              <a:avLst/>
              <a:gdLst>
                <a:gd name="T0" fmla="*/ 1 w 146"/>
                <a:gd name="T1" fmla="*/ 0 h 51"/>
                <a:gd name="T2" fmla="*/ 146 w 146"/>
                <a:gd name="T3" fmla="*/ 44 h 51"/>
                <a:gd name="T4" fmla="*/ 144 w 146"/>
                <a:gd name="T5" fmla="*/ 51 h 51"/>
                <a:gd name="T6" fmla="*/ 0 w 146"/>
                <a:gd name="T7" fmla="*/ 7 h 51"/>
                <a:gd name="T8" fmla="*/ 1 w 146"/>
                <a:gd name="T9" fmla="*/ 0 h 51"/>
                <a:gd name="T10" fmla="*/ 1 w 146"/>
                <a:gd name="T11" fmla="*/ 0 h 51"/>
              </a:gdLst>
              <a:ahLst/>
              <a:cxnLst>
                <a:cxn ang="0">
                  <a:pos x="T0" y="T1"/>
                </a:cxn>
                <a:cxn ang="0">
                  <a:pos x="T2" y="T3"/>
                </a:cxn>
                <a:cxn ang="0">
                  <a:pos x="T4" y="T5"/>
                </a:cxn>
                <a:cxn ang="0">
                  <a:pos x="T6" y="T7"/>
                </a:cxn>
                <a:cxn ang="0">
                  <a:pos x="T8" y="T9"/>
                </a:cxn>
                <a:cxn ang="0">
                  <a:pos x="T10" y="T11"/>
                </a:cxn>
              </a:cxnLst>
              <a:rect l="0" t="0" r="r" b="b"/>
              <a:pathLst>
                <a:path w="146" h="51">
                  <a:moveTo>
                    <a:pt x="1" y="0"/>
                  </a:moveTo>
                  <a:lnTo>
                    <a:pt x="146" y="44"/>
                  </a:lnTo>
                  <a:lnTo>
                    <a:pt x="144" y="51"/>
                  </a:lnTo>
                  <a:lnTo>
                    <a:pt x="0" y="7"/>
                  </a:lnTo>
                  <a:lnTo>
                    <a:pt x="1" y="0"/>
                  </a:lnTo>
                  <a:lnTo>
                    <a:pt x="1" y="0"/>
                  </a:lnTo>
                  <a:close/>
                </a:path>
              </a:pathLst>
            </a:custGeom>
            <a:solidFill>
              <a:srgbClr val="C0C6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4" name="ïşļiḋe">
              <a:extLst>
                <a:ext uri="{FF2B5EF4-FFF2-40B4-BE49-F238E27FC236}">
                  <a16:creationId xmlns:a16="http://schemas.microsoft.com/office/drawing/2014/main" xmlns="" id="{8D6EBAEF-F8BE-4BDC-9DF0-5F0322C791F1}"/>
                </a:ext>
              </a:extLst>
            </p:cNvPr>
            <p:cNvSpPr/>
            <p:nvPr/>
          </p:nvSpPr>
          <p:spPr bwMode="auto">
            <a:xfrm>
              <a:off x="5545307" y="1891024"/>
              <a:ext cx="664473" cy="232110"/>
            </a:xfrm>
            <a:custGeom>
              <a:avLst/>
              <a:gdLst>
                <a:gd name="T0" fmla="*/ 2 w 146"/>
                <a:gd name="T1" fmla="*/ 0 h 51"/>
                <a:gd name="T2" fmla="*/ 146 w 146"/>
                <a:gd name="T3" fmla="*/ 44 h 51"/>
                <a:gd name="T4" fmla="*/ 144 w 146"/>
                <a:gd name="T5" fmla="*/ 51 h 51"/>
                <a:gd name="T6" fmla="*/ 0 w 146"/>
                <a:gd name="T7" fmla="*/ 6 h 51"/>
                <a:gd name="T8" fmla="*/ 2 w 146"/>
                <a:gd name="T9" fmla="*/ 0 h 51"/>
                <a:gd name="T10" fmla="*/ 2 w 146"/>
                <a:gd name="T11" fmla="*/ 0 h 51"/>
              </a:gdLst>
              <a:ahLst/>
              <a:cxnLst>
                <a:cxn ang="0">
                  <a:pos x="T0" y="T1"/>
                </a:cxn>
                <a:cxn ang="0">
                  <a:pos x="T2" y="T3"/>
                </a:cxn>
                <a:cxn ang="0">
                  <a:pos x="T4" y="T5"/>
                </a:cxn>
                <a:cxn ang="0">
                  <a:pos x="T6" y="T7"/>
                </a:cxn>
                <a:cxn ang="0">
                  <a:pos x="T8" y="T9"/>
                </a:cxn>
                <a:cxn ang="0">
                  <a:pos x="T10" y="T11"/>
                </a:cxn>
              </a:cxnLst>
              <a:rect l="0" t="0" r="r" b="b"/>
              <a:pathLst>
                <a:path w="146" h="51">
                  <a:moveTo>
                    <a:pt x="2" y="0"/>
                  </a:moveTo>
                  <a:lnTo>
                    <a:pt x="146" y="44"/>
                  </a:lnTo>
                  <a:lnTo>
                    <a:pt x="144" y="51"/>
                  </a:lnTo>
                  <a:lnTo>
                    <a:pt x="0" y="6"/>
                  </a:lnTo>
                  <a:lnTo>
                    <a:pt x="2" y="0"/>
                  </a:lnTo>
                  <a:lnTo>
                    <a:pt x="2" y="0"/>
                  </a:lnTo>
                  <a:close/>
                </a:path>
              </a:pathLst>
            </a:custGeom>
            <a:solidFill>
              <a:srgbClr val="E4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5" name="íṥḻîḍê">
              <a:extLst>
                <a:ext uri="{FF2B5EF4-FFF2-40B4-BE49-F238E27FC236}">
                  <a16:creationId xmlns:a16="http://schemas.microsoft.com/office/drawing/2014/main" xmlns="" id="{A8D70365-A0F8-4255-B0CD-2D9A2147FF6F}"/>
                </a:ext>
              </a:extLst>
            </p:cNvPr>
            <p:cNvSpPr/>
            <p:nvPr/>
          </p:nvSpPr>
          <p:spPr bwMode="auto">
            <a:xfrm>
              <a:off x="5531654" y="1941087"/>
              <a:ext cx="664473" cy="232110"/>
            </a:xfrm>
            <a:custGeom>
              <a:avLst/>
              <a:gdLst>
                <a:gd name="T0" fmla="*/ 2 w 146"/>
                <a:gd name="T1" fmla="*/ 0 h 51"/>
                <a:gd name="T2" fmla="*/ 146 w 146"/>
                <a:gd name="T3" fmla="*/ 44 h 51"/>
                <a:gd name="T4" fmla="*/ 144 w 146"/>
                <a:gd name="T5" fmla="*/ 51 h 51"/>
                <a:gd name="T6" fmla="*/ 0 w 146"/>
                <a:gd name="T7" fmla="*/ 6 h 51"/>
                <a:gd name="T8" fmla="*/ 2 w 146"/>
                <a:gd name="T9" fmla="*/ 0 h 51"/>
                <a:gd name="T10" fmla="*/ 2 w 146"/>
                <a:gd name="T11" fmla="*/ 0 h 51"/>
              </a:gdLst>
              <a:ahLst/>
              <a:cxnLst>
                <a:cxn ang="0">
                  <a:pos x="T0" y="T1"/>
                </a:cxn>
                <a:cxn ang="0">
                  <a:pos x="T2" y="T3"/>
                </a:cxn>
                <a:cxn ang="0">
                  <a:pos x="T4" y="T5"/>
                </a:cxn>
                <a:cxn ang="0">
                  <a:pos x="T6" y="T7"/>
                </a:cxn>
                <a:cxn ang="0">
                  <a:pos x="T8" y="T9"/>
                </a:cxn>
                <a:cxn ang="0">
                  <a:pos x="T10" y="T11"/>
                </a:cxn>
              </a:cxnLst>
              <a:rect l="0" t="0" r="r" b="b"/>
              <a:pathLst>
                <a:path w="146" h="51">
                  <a:moveTo>
                    <a:pt x="2" y="0"/>
                  </a:moveTo>
                  <a:lnTo>
                    <a:pt x="146" y="44"/>
                  </a:lnTo>
                  <a:lnTo>
                    <a:pt x="144" y="51"/>
                  </a:lnTo>
                  <a:lnTo>
                    <a:pt x="0" y="6"/>
                  </a:lnTo>
                  <a:lnTo>
                    <a:pt x="2" y="0"/>
                  </a:lnTo>
                  <a:lnTo>
                    <a:pt x="2" y="0"/>
                  </a:lnTo>
                  <a:close/>
                </a:path>
              </a:pathLst>
            </a:custGeom>
            <a:solidFill>
              <a:srgbClr val="E4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6" name="ïŝḷidé">
              <a:extLst>
                <a:ext uri="{FF2B5EF4-FFF2-40B4-BE49-F238E27FC236}">
                  <a16:creationId xmlns:a16="http://schemas.microsoft.com/office/drawing/2014/main" xmlns="" id="{30228234-E28A-436B-9363-9757932E0554}"/>
                </a:ext>
              </a:extLst>
            </p:cNvPr>
            <p:cNvSpPr/>
            <p:nvPr/>
          </p:nvSpPr>
          <p:spPr bwMode="auto">
            <a:xfrm>
              <a:off x="5518000" y="2455370"/>
              <a:ext cx="63717" cy="118331"/>
            </a:xfrm>
            <a:custGeom>
              <a:avLst/>
              <a:gdLst>
                <a:gd name="T0" fmla="*/ 14 w 14"/>
                <a:gd name="T1" fmla="*/ 26 h 26"/>
                <a:gd name="T2" fmla="*/ 7 w 14"/>
                <a:gd name="T3" fmla="*/ 15 h 26"/>
                <a:gd name="T4" fmla="*/ 0 w 14"/>
                <a:gd name="T5" fmla="*/ 4 h 26"/>
                <a:gd name="T6" fmla="*/ 13 w 14"/>
                <a:gd name="T7" fmla="*/ 0 h 26"/>
                <a:gd name="T8" fmla="*/ 14 w 14"/>
                <a:gd name="T9" fmla="*/ 26 h 26"/>
              </a:gdLst>
              <a:ahLst/>
              <a:cxnLst>
                <a:cxn ang="0">
                  <a:pos x="T0" y="T1"/>
                </a:cxn>
                <a:cxn ang="0">
                  <a:pos x="T2" y="T3"/>
                </a:cxn>
                <a:cxn ang="0">
                  <a:pos x="T4" y="T5"/>
                </a:cxn>
                <a:cxn ang="0">
                  <a:pos x="T6" y="T7"/>
                </a:cxn>
                <a:cxn ang="0">
                  <a:pos x="T8" y="T9"/>
                </a:cxn>
              </a:cxnLst>
              <a:rect l="0" t="0" r="r" b="b"/>
              <a:pathLst>
                <a:path w="14" h="26">
                  <a:moveTo>
                    <a:pt x="14" y="26"/>
                  </a:moveTo>
                  <a:lnTo>
                    <a:pt x="7" y="15"/>
                  </a:lnTo>
                  <a:lnTo>
                    <a:pt x="0" y="4"/>
                  </a:lnTo>
                  <a:lnTo>
                    <a:pt x="13" y="0"/>
                  </a:lnTo>
                  <a:lnTo>
                    <a:pt x="14" y="26"/>
                  </a:lnTo>
                  <a:close/>
                </a:path>
              </a:pathLst>
            </a:custGeom>
            <a:solidFill>
              <a:srgbClr val="E6E8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7" name="ïşlïḋê">
              <a:extLst>
                <a:ext uri="{FF2B5EF4-FFF2-40B4-BE49-F238E27FC236}">
                  <a16:creationId xmlns:a16="http://schemas.microsoft.com/office/drawing/2014/main" xmlns="" id="{5A24B80A-BE4B-44B7-B557-067F37A4AC27}"/>
                </a:ext>
              </a:extLst>
            </p:cNvPr>
            <p:cNvSpPr/>
            <p:nvPr/>
          </p:nvSpPr>
          <p:spPr bwMode="auto">
            <a:xfrm>
              <a:off x="5518000" y="2455370"/>
              <a:ext cx="63717" cy="118331"/>
            </a:xfrm>
            <a:custGeom>
              <a:avLst/>
              <a:gdLst>
                <a:gd name="T0" fmla="*/ 14 w 14"/>
                <a:gd name="T1" fmla="*/ 26 h 26"/>
                <a:gd name="T2" fmla="*/ 7 w 14"/>
                <a:gd name="T3" fmla="*/ 15 h 26"/>
                <a:gd name="T4" fmla="*/ 0 w 14"/>
                <a:gd name="T5" fmla="*/ 4 h 26"/>
                <a:gd name="T6" fmla="*/ 13 w 14"/>
                <a:gd name="T7" fmla="*/ 0 h 26"/>
                <a:gd name="T8" fmla="*/ 14 w 14"/>
                <a:gd name="T9" fmla="*/ 26 h 26"/>
              </a:gdLst>
              <a:ahLst/>
              <a:cxnLst>
                <a:cxn ang="0">
                  <a:pos x="T0" y="T1"/>
                </a:cxn>
                <a:cxn ang="0">
                  <a:pos x="T2" y="T3"/>
                </a:cxn>
                <a:cxn ang="0">
                  <a:pos x="T4" y="T5"/>
                </a:cxn>
                <a:cxn ang="0">
                  <a:pos x="T6" y="T7"/>
                </a:cxn>
                <a:cxn ang="0">
                  <a:pos x="T8" y="T9"/>
                </a:cxn>
              </a:cxnLst>
              <a:rect l="0" t="0" r="r" b="b"/>
              <a:pathLst>
                <a:path w="14" h="26">
                  <a:moveTo>
                    <a:pt x="14" y="26"/>
                  </a:moveTo>
                  <a:lnTo>
                    <a:pt x="7" y="15"/>
                  </a:lnTo>
                  <a:lnTo>
                    <a:pt x="0" y="4"/>
                  </a:lnTo>
                  <a:lnTo>
                    <a:pt x="13" y="0"/>
                  </a:lnTo>
                  <a:lnTo>
                    <a:pt x="14"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8" name="íṧļïďê">
              <a:extLst>
                <a:ext uri="{FF2B5EF4-FFF2-40B4-BE49-F238E27FC236}">
                  <a16:creationId xmlns:a16="http://schemas.microsoft.com/office/drawing/2014/main" xmlns="" id="{5F4E56F7-25D4-43A9-9B2B-829A97B8D8E2}"/>
                </a:ext>
              </a:extLst>
            </p:cNvPr>
            <p:cNvSpPr/>
            <p:nvPr/>
          </p:nvSpPr>
          <p:spPr bwMode="auto">
            <a:xfrm>
              <a:off x="5586268" y="2487228"/>
              <a:ext cx="18205" cy="31858"/>
            </a:xfrm>
            <a:custGeom>
              <a:avLst/>
              <a:gdLst>
                <a:gd name="T0" fmla="*/ 4 w 4"/>
                <a:gd name="T1" fmla="*/ 7 h 7"/>
                <a:gd name="T2" fmla="*/ 0 w 4"/>
                <a:gd name="T3" fmla="*/ 1 h 7"/>
                <a:gd name="T4" fmla="*/ 3 w 4"/>
                <a:gd name="T5" fmla="*/ 0 h 7"/>
                <a:gd name="T6" fmla="*/ 4 w 4"/>
                <a:gd name="T7" fmla="*/ 7 h 7"/>
                <a:gd name="T8" fmla="*/ 4 w 4"/>
                <a:gd name="T9" fmla="*/ 7 h 7"/>
              </a:gdLst>
              <a:ahLst/>
              <a:cxnLst>
                <a:cxn ang="0">
                  <a:pos x="T0" y="T1"/>
                </a:cxn>
                <a:cxn ang="0">
                  <a:pos x="T2" y="T3"/>
                </a:cxn>
                <a:cxn ang="0">
                  <a:pos x="T4" y="T5"/>
                </a:cxn>
                <a:cxn ang="0">
                  <a:pos x="T6" y="T7"/>
                </a:cxn>
                <a:cxn ang="0">
                  <a:pos x="T8" y="T9"/>
                </a:cxn>
              </a:cxnLst>
              <a:rect l="0" t="0" r="r" b="b"/>
              <a:pathLst>
                <a:path w="4" h="7">
                  <a:moveTo>
                    <a:pt x="4" y="7"/>
                  </a:moveTo>
                  <a:lnTo>
                    <a:pt x="0" y="1"/>
                  </a:lnTo>
                  <a:lnTo>
                    <a:pt x="3" y="0"/>
                  </a:lnTo>
                  <a:lnTo>
                    <a:pt x="4" y="7"/>
                  </a:lnTo>
                  <a:lnTo>
                    <a:pt x="4" y="7"/>
                  </a:lnTo>
                  <a:close/>
                </a:path>
              </a:pathLst>
            </a:custGeom>
            <a:solidFill>
              <a:srgbClr val="474D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9" name="ïṥlíḑè">
              <a:extLst>
                <a:ext uri="{FF2B5EF4-FFF2-40B4-BE49-F238E27FC236}">
                  <a16:creationId xmlns:a16="http://schemas.microsoft.com/office/drawing/2014/main" xmlns="" id="{A0E5531F-2234-4FE4-9BB6-936030C49BB4}"/>
                </a:ext>
              </a:extLst>
            </p:cNvPr>
            <p:cNvSpPr/>
            <p:nvPr/>
          </p:nvSpPr>
          <p:spPr bwMode="auto">
            <a:xfrm>
              <a:off x="5285890" y="1754488"/>
              <a:ext cx="291276" cy="719086"/>
            </a:xfrm>
            <a:custGeom>
              <a:avLst/>
              <a:gdLst>
                <a:gd name="T0" fmla="*/ 51 w 64"/>
                <a:gd name="T1" fmla="*/ 158 h 158"/>
                <a:gd name="T2" fmla="*/ 32 w 64"/>
                <a:gd name="T3" fmla="*/ 100 h 158"/>
                <a:gd name="T4" fmla="*/ 47 w 64"/>
                <a:gd name="T5" fmla="*/ 105 h 158"/>
                <a:gd name="T6" fmla="*/ 64 w 64"/>
                <a:gd name="T7" fmla="*/ 154 h 158"/>
                <a:gd name="T8" fmla="*/ 58 w 64"/>
                <a:gd name="T9" fmla="*/ 156 h 158"/>
                <a:gd name="T10" fmla="*/ 51 w 64"/>
                <a:gd name="T11" fmla="*/ 158 h 158"/>
                <a:gd name="T12" fmla="*/ 26 w 64"/>
                <a:gd name="T13" fmla="*/ 82 h 158"/>
                <a:gd name="T14" fmla="*/ 6 w 64"/>
                <a:gd name="T15" fmla="*/ 23 h 158"/>
                <a:gd name="T16" fmla="*/ 5 w 64"/>
                <a:gd name="T17" fmla="*/ 21 h 158"/>
                <a:gd name="T18" fmla="*/ 0 w 64"/>
                <a:gd name="T19" fmla="*/ 4 h 158"/>
                <a:gd name="T20" fmla="*/ 6 w 64"/>
                <a:gd name="T21" fmla="*/ 2 h 158"/>
                <a:gd name="T22" fmla="*/ 13 w 64"/>
                <a:gd name="T23" fmla="*/ 0 h 158"/>
                <a:gd name="T24" fmla="*/ 32 w 64"/>
                <a:gd name="T25" fmla="*/ 60 h 158"/>
                <a:gd name="T26" fmla="*/ 26 w 64"/>
                <a:gd name="T27" fmla="*/ 8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158">
                  <a:moveTo>
                    <a:pt x="51" y="158"/>
                  </a:moveTo>
                  <a:lnTo>
                    <a:pt x="32" y="100"/>
                  </a:lnTo>
                  <a:lnTo>
                    <a:pt x="47" y="105"/>
                  </a:lnTo>
                  <a:lnTo>
                    <a:pt x="64" y="154"/>
                  </a:lnTo>
                  <a:lnTo>
                    <a:pt x="58" y="156"/>
                  </a:lnTo>
                  <a:lnTo>
                    <a:pt x="51" y="158"/>
                  </a:lnTo>
                  <a:close/>
                  <a:moveTo>
                    <a:pt x="26" y="82"/>
                  </a:moveTo>
                  <a:lnTo>
                    <a:pt x="6" y="23"/>
                  </a:lnTo>
                  <a:lnTo>
                    <a:pt x="5" y="21"/>
                  </a:lnTo>
                  <a:lnTo>
                    <a:pt x="0" y="4"/>
                  </a:lnTo>
                  <a:lnTo>
                    <a:pt x="6" y="2"/>
                  </a:lnTo>
                  <a:lnTo>
                    <a:pt x="13" y="0"/>
                  </a:lnTo>
                  <a:lnTo>
                    <a:pt x="32" y="60"/>
                  </a:lnTo>
                  <a:lnTo>
                    <a:pt x="26" y="82"/>
                  </a:lnTo>
                  <a:close/>
                </a:path>
              </a:pathLst>
            </a:custGeom>
            <a:solidFill>
              <a:srgbClr val="E6E8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0" name="íṡlidé">
              <a:extLst>
                <a:ext uri="{FF2B5EF4-FFF2-40B4-BE49-F238E27FC236}">
                  <a16:creationId xmlns:a16="http://schemas.microsoft.com/office/drawing/2014/main" xmlns="" id="{E0B9D015-55F8-4D74-8B29-7C68FED717E5}"/>
                </a:ext>
              </a:extLst>
            </p:cNvPr>
            <p:cNvSpPr/>
            <p:nvPr/>
          </p:nvSpPr>
          <p:spPr bwMode="auto">
            <a:xfrm>
              <a:off x="5285890" y="1754488"/>
              <a:ext cx="291276" cy="719086"/>
            </a:xfrm>
            <a:custGeom>
              <a:avLst/>
              <a:gdLst>
                <a:gd name="T0" fmla="*/ 51 w 64"/>
                <a:gd name="T1" fmla="*/ 158 h 158"/>
                <a:gd name="T2" fmla="*/ 32 w 64"/>
                <a:gd name="T3" fmla="*/ 100 h 158"/>
                <a:gd name="T4" fmla="*/ 47 w 64"/>
                <a:gd name="T5" fmla="*/ 105 h 158"/>
                <a:gd name="T6" fmla="*/ 64 w 64"/>
                <a:gd name="T7" fmla="*/ 154 h 158"/>
                <a:gd name="T8" fmla="*/ 58 w 64"/>
                <a:gd name="T9" fmla="*/ 156 h 158"/>
                <a:gd name="T10" fmla="*/ 51 w 64"/>
                <a:gd name="T11" fmla="*/ 158 h 158"/>
                <a:gd name="T12" fmla="*/ 26 w 64"/>
                <a:gd name="T13" fmla="*/ 82 h 158"/>
                <a:gd name="T14" fmla="*/ 6 w 64"/>
                <a:gd name="T15" fmla="*/ 23 h 158"/>
                <a:gd name="T16" fmla="*/ 5 w 64"/>
                <a:gd name="T17" fmla="*/ 21 h 158"/>
                <a:gd name="T18" fmla="*/ 0 w 64"/>
                <a:gd name="T19" fmla="*/ 4 h 158"/>
                <a:gd name="T20" fmla="*/ 6 w 64"/>
                <a:gd name="T21" fmla="*/ 2 h 158"/>
                <a:gd name="T22" fmla="*/ 13 w 64"/>
                <a:gd name="T23" fmla="*/ 0 h 158"/>
                <a:gd name="T24" fmla="*/ 32 w 64"/>
                <a:gd name="T25" fmla="*/ 60 h 158"/>
                <a:gd name="T26" fmla="*/ 26 w 64"/>
                <a:gd name="T27" fmla="*/ 8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158">
                  <a:moveTo>
                    <a:pt x="51" y="158"/>
                  </a:moveTo>
                  <a:lnTo>
                    <a:pt x="32" y="100"/>
                  </a:lnTo>
                  <a:lnTo>
                    <a:pt x="47" y="105"/>
                  </a:lnTo>
                  <a:lnTo>
                    <a:pt x="64" y="154"/>
                  </a:lnTo>
                  <a:lnTo>
                    <a:pt x="58" y="156"/>
                  </a:lnTo>
                  <a:lnTo>
                    <a:pt x="51" y="158"/>
                  </a:lnTo>
                  <a:moveTo>
                    <a:pt x="26" y="82"/>
                  </a:moveTo>
                  <a:lnTo>
                    <a:pt x="6" y="23"/>
                  </a:lnTo>
                  <a:lnTo>
                    <a:pt x="5" y="21"/>
                  </a:lnTo>
                  <a:lnTo>
                    <a:pt x="0" y="4"/>
                  </a:lnTo>
                  <a:lnTo>
                    <a:pt x="6" y="2"/>
                  </a:lnTo>
                  <a:lnTo>
                    <a:pt x="13" y="0"/>
                  </a:lnTo>
                  <a:lnTo>
                    <a:pt x="32" y="60"/>
                  </a:lnTo>
                  <a:lnTo>
                    <a:pt x="26"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1" name="îšļíďé">
              <a:extLst>
                <a:ext uri="{FF2B5EF4-FFF2-40B4-BE49-F238E27FC236}">
                  <a16:creationId xmlns:a16="http://schemas.microsoft.com/office/drawing/2014/main" xmlns="" id="{06713B7A-E7E9-4FE3-B437-110A4467AA01}"/>
                </a:ext>
              </a:extLst>
            </p:cNvPr>
            <p:cNvSpPr/>
            <p:nvPr/>
          </p:nvSpPr>
          <p:spPr bwMode="auto">
            <a:xfrm>
              <a:off x="5417874" y="2177748"/>
              <a:ext cx="81921" cy="54614"/>
            </a:xfrm>
            <a:custGeom>
              <a:avLst/>
              <a:gdLst>
                <a:gd name="T0" fmla="*/ 18 w 18"/>
                <a:gd name="T1" fmla="*/ 12 h 12"/>
                <a:gd name="T2" fmla="*/ 3 w 18"/>
                <a:gd name="T3" fmla="*/ 7 h 12"/>
                <a:gd name="T4" fmla="*/ 0 w 18"/>
                <a:gd name="T5" fmla="*/ 0 h 12"/>
                <a:gd name="T6" fmla="*/ 16 w 18"/>
                <a:gd name="T7" fmla="*/ 5 h 12"/>
                <a:gd name="T8" fmla="*/ 18 w 18"/>
                <a:gd name="T9" fmla="*/ 12 h 12"/>
              </a:gdLst>
              <a:ahLst/>
              <a:cxnLst>
                <a:cxn ang="0">
                  <a:pos x="T0" y="T1"/>
                </a:cxn>
                <a:cxn ang="0">
                  <a:pos x="T2" y="T3"/>
                </a:cxn>
                <a:cxn ang="0">
                  <a:pos x="T4" y="T5"/>
                </a:cxn>
                <a:cxn ang="0">
                  <a:pos x="T6" y="T7"/>
                </a:cxn>
                <a:cxn ang="0">
                  <a:pos x="T8" y="T9"/>
                </a:cxn>
              </a:cxnLst>
              <a:rect l="0" t="0" r="r" b="b"/>
              <a:pathLst>
                <a:path w="18" h="12">
                  <a:moveTo>
                    <a:pt x="18" y="12"/>
                  </a:moveTo>
                  <a:lnTo>
                    <a:pt x="3" y="7"/>
                  </a:lnTo>
                  <a:lnTo>
                    <a:pt x="0" y="0"/>
                  </a:lnTo>
                  <a:lnTo>
                    <a:pt x="16" y="5"/>
                  </a:lnTo>
                  <a:lnTo>
                    <a:pt x="18" y="12"/>
                  </a:lnTo>
                  <a:close/>
                </a:path>
              </a:pathLst>
            </a:custGeom>
            <a:solidFill>
              <a:srgbClr val="CCCF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2" name="ïŝ1îḑè">
              <a:extLst>
                <a:ext uri="{FF2B5EF4-FFF2-40B4-BE49-F238E27FC236}">
                  <a16:creationId xmlns:a16="http://schemas.microsoft.com/office/drawing/2014/main" xmlns="" id="{6F1CBA86-534E-4836-BAA5-F036D7D2E105}"/>
                </a:ext>
              </a:extLst>
            </p:cNvPr>
            <p:cNvSpPr/>
            <p:nvPr/>
          </p:nvSpPr>
          <p:spPr bwMode="auto">
            <a:xfrm>
              <a:off x="5417874" y="2177748"/>
              <a:ext cx="81921" cy="54614"/>
            </a:xfrm>
            <a:custGeom>
              <a:avLst/>
              <a:gdLst>
                <a:gd name="T0" fmla="*/ 18 w 18"/>
                <a:gd name="T1" fmla="*/ 12 h 12"/>
                <a:gd name="T2" fmla="*/ 3 w 18"/>
                <a:gd name="T3" fmla="*/ 7 h 12"/>
                <a:gd name="T4" fmla="*/ 0 w 18"/>
                <a:gd name="T5" fmla="*/ 0 h 12"/>
                <a:gd name="T6" fmla="*/ 16 w 18"/>
                <a:gd name="T7" fmla="*/ 5 h 12"/>
                <a:gd name="T8" fmla="*/ 18 w 18"/>
                <a:gd name="T9" fmla="*/ 12 h 12"/>
              </a:gdLst>
              <a:ahLst/>
              <a:cxnLst>
                <a:cxn ang="0">
                  <a:pos x="T0" y="T1"/>
                </a:cxn>
                <a:cxn ang="0">
                  <a:pos x="T2" y="T3"/>
                </a:cxn>
                <a:cxn ang="0">
                  <a:pos x="T4" y="T5"/>
                </a:cxn>
                <a:cxn ang="0">
                  <a:pos x="T6" y="T7"/>
                </a:cxn>
                <a:cxn ang="0">
                  <a:pos x="T8" y="T9"/>
                </a:cxn>
              </a:cxnLst>
              <a:rect l="0" t="0" r="r" b="b"/>
              <a:pathLst>
                <a:path w="18" h="12">
                  <a:moveTo>
                    <a:pt x="18" y="12"/>
                  </a:moveTo>
                  <a:lnTo>
                    <a:pt x="3" y="7"/>
                  </a:lnTo>
                  <a:lnTo>
                    <a:pt x="0" y="0"/>
                  </a:lnTo>
                  <a:lnTo>
                    <a:pt x="16" y="5"/>
                  </a:lnTo>
                  <a:lnTo>
                    <a:pt x="1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3" name="ïşļïḓè">
              <a:extLst>
                <a:ext uri="{FF2B5EF4-FFF2-40B4-BE49-F238E27FC236}">
                  <a16:creationId xmlns:a16="http://schemas.microsoft.com/office/drawing/2014/main" xmlns="" id="{6F531A49-3A34-4F10-90A2-E7FF05E3671F}"/>
                </a:ext>
              </a:extLst>
            </p:cNvPr>
            <p:cNvSpPr/>
            <p:nvPr/>
          </p:nvSpPr>
          <p:spPr bwMode="auto">
            <a:xfrm>
              <a:off x="5404221" y="2027559"/>
              <a:ext cx="86472" cy="172945"/>
            </a:xfrm>
            <a:custGeom>
              <a:avLst/>
              <a:gdLst>
                <a:gd name="T0" fmla="*/ 19 w 19"/>
                <a:gd name="T1" fmla="*/ 38 h 38"/>
                <a:gd name="T2" fmla="*/ 3 w 19"/>
                <a:gd name="T3" fmla="*/ 33 h 38"/>
                <a:gd name="T4" fmla="*/ 0 w 19"/>
                <a:gd name="T5" fmla="*/ 22 h 38"/>
                <a:gd name="T6" fmla="*/ 6 w 19"/>
                <a:gd name="T7" fmla="*/ 0 h 38"/>
                <a:gd name="T8" fmla="*/ 19 w 19"/>
                <a:gd name="T9" fmla="*/ 38 h 38"/>
              </a:gdLst>
              <a:ahLst/>
              <a:cxnLst>
                <a:cxn ang="0">
                  <a:pos x="T0" y="T1"/>
                </a:cxn>
                <a:cxn ang="0">
                  <a:pos x="T2" y="T3"/>
                </a:cxn>
                <a:cxn ang="0">
                  <a:pos x="T4" y="T5"/>
                </a:cxn>
                <a:cxn ang="0">
                  <a:pos x="T6" y="T7"/>
                </a:cxn>
                <a:cxn ang="0">
                  <a:pos x="T8" y="T9"/>
                </a:cxn>
              </a:cxnLst>
              <a:rect l="0" t="0" r="r" b="b"/>
              <a:pathLst>
                <a:path w="19" h="38">
                  <a:moveTo>
                    <a:pt x="19" y="38"/>
                  </a:moveTo>
                  <a:lnTo>
                    <a:pt x="3" y="33"/>
                  </a:lnTo>
                  <a:lnTo>
                    <a:pt x="0" y="22"/>
                  </a:lnTo>
                  <a:lnTo>
                    <a:pt x="6" y="0"/>
                  </a:lnTo>
                  <a:lnTo>
                    <a:pt x="19" y="38"/>
                  </a:lnTo>
                  <a:close/>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4" name="îṣļiḓê">
              <a:extLst>
                <a:ext uri="{FF2B5EF4-FFF2-40B4-BE49-F238E27FC236}">
                  <a16:creationId xmlns:a16="http://schemas.microsoft.com/office/drawing/2014/main" xmlns="" id="{E7FE1A07-08CF-48D8-A2DF-BFA595EB3963}"/>
                </a:ext>
              </a:extLst>
            </p:cNvPr>
            <p:cNvSpPr/>
            <p:nvPr/>
          </p:nvSpPr>
          <p:spPr bwMode="auto">
            <a:xfrm>
              <a:off x="5404221" y="2027559"/>
              <a:ext cx="86472" cy="172945"/>
            </a:xfrm>
            <a:custGeom>
              <a:avLst/>
              <a:gdLst>
                <a:gd name="T0" fmla="*/ 19 w 19"/>
                <a:gd name="T1" fmla="*/ 38 h 38"/>
                <a:gd name="T2" fmla="*/ 3 w 19"/>
                <a:gd name="T3" fmla="*/ 33 h 38"/>
                <a:gd name="T4" fmla="*/ 0 w 19"/>
                <a:gd name="T5" fmla="*/ 22 h 38"/>
                <a:gd name="T6" fmla="*/ 6 w 19"/>
                <a:gd name="T7" fmla="*/ 0 h 38"/>
                <a:gd name="T8" fmla="*/ 19 w 19"/>
                <a:gd name="T9" fmla="*/ 38 h 38"/>
              </a:gdLst>
              <a:ahLst/>
              <a:cxnLst>
                <a:cxn ang="0">
                  <a:pos x="T0" y="T1"/>
                </a:cxn>
                <a:cxn ang="0">
                  <a:pos x="T2" y="T3"/>
                </a:cxn>
                <a:cxn ang="0">
                  <a:pos x="T4" y="T5"/>
                </a:cxn>
                <a:cxn ang="0">
                  <a:pos x="T6" y="T7"/>
                </a:cxn>
                <a:cxn ang="0">
                  <a:pos x="T8" y="T9"/>
                </a:cxn>
              </a:cxnLst>
              <a:rect l="0" t="0" r="r" b="b"/>
              <a:pathLst>
                <a:path w="19" h="38">
                  <a:moveTo>
                    <a:pt x="19" y="38"/>
                  </a:moveTo>
                  <a:lnTo>
                    <a:pt x="3" y="33"/>
                  </a:lnTo>
                  <a:lnTo>
                    <a:pt x="0" y="22"/>
                  </a:lnTo>
                  <a:lnTo>
                    <a:pt x="6" y="0"/>
                  </a:lnTo>
                  <a:lnTo>
                    <a:pt x="19"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5" name="îṡ1íḓé">
              <a:extLst>
                <a:ext uri="{FF2B5EF4-FFF2-40B4-BE49-F238E27FC236}">
                  <a16:creationId xmlns:a16="http://schemas.microsoft.com/office/drawing/2014/main" xmlns="" id="{3075DD52-FADC-4006-A5D8-6E3FD3F13E36}"/>
                </a:ext>
              </a:extLst>
            </p:cNvPr>
            <p:cNvSpPr/>
            <p:nvPr/>
          </p:nvSpPr>
          <p:spPr bwMode="auto">
            <a:xfrm>
              <a:off x="5299543" y="1695323"/>
              <a:ext cx="263969" cy="714535"/>
            </a:xfrm>
            <a:custGeom>
              <a:avLst/>
              <a:gdLst>
                <a:gd name="T0" fmla="*/ 58 w 58"/>
                <a:gd name="T1" fmla="*/ 155 h 157"/>
                <a:gd name="T2" fmla="*/ 52 w 58"/>
                <a:gd name="T3" fmla="*/ 157 h 157"/>
                <a:gd name="T4" fmla="*/ 0 w 58"/>
                <a:gd name="T5" fmla="*/ 3 h 157"/>
                <a:gd name="T6" fmla="*/ 7 w 58"/>
                <a:gd name="T7" fmla="*/ 0 h 157"/>
                <a:gd name="T8" fmla="*/ 9 w 58"/>
                <a:gd name="T9" fmla="*/ 7 h 157"/>
                <a:gd name="T10" fmla="*/ 58 w 58"/>
                <a:gd name="T11" fmla="*/ 155 h 157"/>
                <a:gd name="T12" fmla="*/ 58 w 58"/>
                <a:gd name="T13" fmla="*/ 155 h 157"/>
              </a:gdLst>
              <a:ahLst/>
              <a:cxnLst>
                <a:cxn ang="0">
                  <a:pos x="T0" y="T1"/>
                </a:cxn>
                <a:cxn ang="0">
                  <a:pos x="T2" y="T3"/>
                </a:cxn>
                <a:cxn ang="0">
                  <a:pos x="T4" y="T5"/>
                </a:cxn>
                <a:cxn ang="0">
                  <a:pos x="T6" y="T7"/>
                </a:cxn>
                <a:cxn ang="0">
                  <a:pos x="T8" y="T9"/>
                </a:cxn>
                <a:cxn ang="0">
                  <a:pos x="T10" y="T11"/>
                </a:cxn>
                <a:cxn ang="0">
                  <a:pos x="T12" y="T13"/>
                </a:cxn>
              </a:cxnLst>
              <a:rect l="0" t="0" r="r" b="b"/>
              <a:pathLst>
                <a:path w="58" h="157">
                  <a:moveTo>
                    <a:pt x="58" y="155"/>
                  </a:moveTo>
                  <a:lnTo>
                    <a:pt x="52" y="157"/>
                  </a:lnTo>
                  <a:lnTo>
                    <a:pt x="0" y="3"/>
                  </a:lnTo>
                  <a:lnTo>
                    <a:pt x="7" y="0"/>
                  </a:lnTo>
                  <a:lnTo>
                    <a:pt x="9" y="7"/>
                  </a:lnTo>
                  <a:lnTo>
                    <a:pt x="58" y="155"/>
                  </a:lnTo>
                  <a:lnTo>
                    <a:pt x="58" y="155"/>
                  </a:lnTo>
                  <a:close/>
                </a:path>
              </a:pathLst>
            </a:custGeom>
            <a:solidFill>
              <a:srgbClr val="D8B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6" name="íṧḷîḍè">
              <a:extLst>
                <a:ext uri="{FF2B5EF4-FFF2-40B4-BE49-F238E27FC236}">
                  <a16:creationId xmlns:a16="http://schemas.microsoft.com/office/drawing/2014/main" xmlns="" id="{79D8C2C1-30DB-43A5-820E-968697A067BC}"/>
                </a:ext>
              </a:extLst>
            </p:cNvPr>
            <p:cNvSpPr/>
            <p:nvPr/>
          </p:nvSpPr>
          <p:spPr bwMode="auto">
            <a:xfrm>
              <a:off x="5331402" y="1686221"/>
              <a:ext cx="263969" cy="714535"/>
            </a:xfrm>
            <a:custGeom>
              <a:avLst/>
              <a:gdLst>
                <a:gd name="T0" fmla="*/ 51 w 58"/>
                <a:gd name="T1" fmla="*/ 157 h 157"/>
                <a:gd name="T2" fmla="*/ 2 w 58"/>
                <a:gd name="T3" fmla="*/ 9 h 157"/>
                <a:gd name="T4" fmla="*/ 0 w 58"/>
                <a:gd name="T5" fmla="*/ 2 h 157"/>
                <a:gd name="T6" fmla="*/ 7 w 58"/>
                <a:gd name="T7" fmla="*/ 0 h 157"/>
                <a:gd name="T8" fmla="*/ 58 w 58"/>
                <a:gd name="T9" fmla="*/ 155 h 157"/>
                <a:gd name="T10" fmla="*/ 51 w 58"/>
                <a:gd name="T11" fmla="*/ 157 h 157"/>
                <a:gd name="T12" fmla="*/ 51 w 58"/>
                <a:gd name="T13" fmla="*/ 157 h 157"/>
              </a:gdLst>
              <a:ahLst/>
              <a:cxnLst>
                <a:cxn ang="0">
                  <a:pos x="T0" y="T1"/>
                </a:cxn>
                <a:cxn ang="0">
                  <a:pos x="T2" y="T3"/>
                </a:cxn>
                <a:cxn ang="0">
                  <a:pos x="T4" y="T5"/>
                </a:cxn>
                <a:cxn ang="0">
                  <a:pos x="T6" y="T7"/>
                </a:cxn>
                <a:cxn ang="0">
                  <a:pos x="T8" y="T9"/>
                </a:cxn>
                <a:cxn ang="0">
                  <a:pos x="T10" y="T11"/>
                </a:cxn>
                <a:cxn ang="0">
                  <a:pos x="T12" y="T13"/>
                </a:cxn>
              </a:cxnLst>
              <a:rect l="0" t="0" r="r" b="b"/>
              <a:pathLst>
                <a:path w="58" h="157">
                  <a:moveTo>
                    <a:pt x="51" y="157"/>
                  </a:moveTo>
                  <a:lnTo>
                    <a:pt x="2" y="9"/>
                  </a:lnTo>
                  <a:lnTo>
                    <a:pt x="0" y="2"/>
                  </a:lnTo>
                  <a:lnTo>
                    <a:pt x="7" y="0"/>
                  </a:lnTo>
                  <a:lnTo>
                    <a:pt x="58" y="155"/>
                  </a:lnTo>
                  <a:lnTo>
                    <a:pt x="51" y="157"/>
                  </a:lnTo>
                  <a:lnTo>
                    <a:pt x="51" y="157"/>
                  </a:lnTo>
                  <a:close/>
                </a:path>
              </a:pathLst>
            </a:custGeom>
            <a:solidFill>
              <a:srgbClr val="F0CC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7" name="isḻïďe">
              <a:extLst>
                <a:ext uri="{FF2B5EF4-FFF2-40B4-BE49-F238E27FC236}">
                  <a16:creationId xmlns:a16="http://schemas.microsoft.com/office/drawing/2014/main" xmlns="" id="{0B04D985-2778-48ED-9FAE-513BE2977B05}"/>
                </a:ext>
              </a:extLst>
            </p:cNvPr>
            <p:cNvSpPr/>
            <p:nvPr/>
          </p:nvSpPr>
          <p:spPr bwMode="auto">
            <a:xfrm>
              <a:off x="5536205" y="2391654"/>
              <a:ext cx="63717" cy="100126"/>
            </a:xfrm>
            <a:custGeom>
              <a:avLst/>
              <a:gdLst>
                <a:gd name="T0" fmla="*/ 11 w 14"/>
                <a:gd name="T1" fmla="*/ 22 h 22"/>
                <a:gd name="T2" fmla="*/ 0 w 14"/>
                <a:gd name="T3" fmla="*/ 4 h 22"/>
                <a:gd name="T4" fmla="*/ 13 w 14"/>
                <a:gd name="T5" fmla="*/ 0 h 22"/>
                <a:gd name="T6" fmla="*/ 14 w 14"/>
                <a:gd name="T7" fmla="*/ 21 h 22"/>
                <a:gd name="T8" fmla="*/ 11 w 14"/>
                <a:gd name="T9" fmla="*/ 22 h 22"/>
                <a:gd name="T10" fmla="*/ 11 w 14"/>
                <a:gd name="T11" fmla="*/ 22 h 22"/>
              </a:gdLst>
              <a:ahLst/>
              <a:cxnLst>
                <a:cxn ang="0">
                  <a:pos x="T0" y="T1"/>
                </a:cxn>
                <a:cxn ang="0">
                  <a:pos x="T2" y="T3"/>
                </a:cxn>
                <a:cxn ang="0">
                  <a:pos x="T4" y="T5"/>
                </a:cxn>
                <a:cxn ang="0">
                  <a:pos x="T6" y="T7"/>
                </a:cxn>
                <a:cxn ang="0">
                  <a:pos x="T8" y="T9"/>
                </a:cxn>
                <a:cxn ang="0">
                  <a:pos x="T10" y="T11"/>
                </a:cxn>
              </a:cxnLst>
              <a:rect l="0" t="0" r="r" b="b"/>
              <a:pathLst>
                <a:path w="14" h="22">
                  <a:moveTo>
                    <a:pt x="11" y="22"/>
                  </a:moveTo>
                  <a:lnTo>
                    <a:pt x="0" y="4"/>
                  </a:lnTo>
                  <a:lnTo>
                    <a:pt x="13" y="0"/>
                  </a:lnTo>
                  <a:lnTo>
                    <a:pt x="14" y="21"/>
                  </a:lnTo>
                  <a:lnTo>
                    <a:pt x="11" y="22"/>
                  </a:lnTo>
                  <a:lnTo>
                    <a:pt x="11" y="22"/>
                  </a:lnTo>
                  <a:close/>
                </a:path>
              </a:pathLst>
            </a:custGeom>
            <a:solidFill>
              <a:srgbClr val="FBDB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8" name="îsḻïḑé">
              <a:extLst>
                <a:ext uri="{FF2B5EF4-FFF2-40B4-BE49-F238E27FC236}">
                  <a16:creationId xmlns:a16="http://schemas.microsoft.com/office/drawing/2014/main" xmlns="" id="{EFFCA810-8327-432C-85A3-F0DD372D3E5B}"/>
                </a:ext>
              </a:extLst>
            </p:cNvPr>
            <p:cNvSpPr/>
            <p:nvPr/>
          </p:nvSpPr>
          <p:spPr bwMode="auto">
            <a:xfrm>
              <a:off x="5654536" y="1504173"/>
              <a:ext cx="40961" cy="27307"/>
            </a:xfrm>
            <a:custGeom>
              <a:avLst/>
              <a:gdLst>
                <a:gd name="T0" fmla="*/ 5 w 21"/>
                <a:gd name="T1" fmla="*/ 13 h 13"/>
                <a:gd name="T2" fmla="*/ 3 w 21"/>
                <a:gd name="T3" fmla="*/ 12 h 13"/>
                <a:gd name="T4" fmla="*/ 1 w 21"/>
                <a:gd name="T5" fmla="*/ 6 h 13"/>
                <a:gd name="T6" fmla="*/ 2 w 21"/>
                <a:gd name="T7" fmla="*/ 3 h 13"/>
                <a:gd name="T8" fmla="*/ 5 w 21"/>
                <a:gd name="T9" fmla="*/ 4 h 13"/>
                <a:gd name="T10" fmla="*/ 7 w 21"/>
                <a:gd name="T11" fmla="*/ 7 h 13"/>
                <a:gd name="T12" fmla="*/ 16 w 21"/>
                <a:gd name="T13" fmla="*/ 1 h 13"/>
                <a:gd name="T14" fmla="*/ 20 w 21"/>
                <a:gd name="T15" fmla="*/ 1 h 13"/>
                <a:gd name="T16" fmla="*/ 19 w 21"/>
                <a:gd name="T17" fmla="*/ 5 h 13"/>
                <a:gd name="T18" fmla="*/ 7 w 21"/>
                <a:gd name="T19" fmla="*/ 13 h 13"/>
                <a:gd name="T20" fmla="*/ 5 w 21"/>
                <a:gd name="T21" fmla="*/ 13 h 13"/>
                <a:gd name="T22" fmla="*/ 5 w 21"/>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5" y="13"/>
                  </a:moveTo>
                  <a:cubicBezTo>
                    <a:pt x="4" y="13"/>
                    <a:pt x="4" y="12"/>
                    <a:pt x="3" y="12"/>
                  </a:cubicBezTo>
                  <a:cubicBezTo>
                    <a:pt x="1" y="6"/>
                    <a:pt x="1" y="6"/>
                    <a:pt x="1" y="6"/>
                  </a:cubicBezTo>
                  <a:cubicBezTo>
                    <a:pt x="0" y="5"/>
                    <a:pt x="1" y="4"/>
                    <a:pt x="2" y="3"/>
                  </a:cubicBezTo>
                  <a:cubicBezTo>
                    <a:pt x="3" y="2"/>
                    <a:pt x="5" y="3"/>
                    <a:pt x="5" y="4"/>
                  </a:cubicBezTo>
                  <a:cubicBezTo>
                    <a:pt x="7" y="7"/>
                    <a:pt x="7" y="7"/>
                    <a:pt x="7" y="7"/>
                  </a:cubicBezTo>
                  <a:cubicBezTo>
                    <a:pt x="16" y="1"/>
                    <a:pt x="16" y="1"/>
                    <a:pt x="16" y="1"/>
                  </a:cubicBezTo>
                  <a:cubicBezTo>
                    <a:pt x="18" y="0"/>
                    <a:pt x="19" y="0"/>
                    <a:pt x="20" y="1"/>
                  </a:cubicBezTo>
                  <a:cubicBezTo>
                    <a:pt x="21" y="3"/>
                    <a:pt x="20" y="4"/>
                    <a:pt x="19" y="5"/>
                  </a:cubicBezTo>
                  <a:cubicBezTo>
                    <a:pt x="7" y="13"/>
                    <a:pt x="7" y="13"/>
                    <a:pt x="7" y="13"/>
                  </a:cubicBezTo>
                  <a:cubicBezTo>
                    <a:pt x="6" y="13"/>
                    <a:pt x="6" y="13"/>
                    <a:pt x="5" y="13"/>
                  </a:cubicBezTo>
                  <a:cubicBezTo>
                    <a:pt x="5" y="13"/>
                    <a:pt x="5" y="13"/>
                    <a:pt x="5" y="13"/>
                  </a:cubicBezTo>
                  <a:close/>
                </a:path>
              </a:pathLst>
            </a:custGeom>
            <a:solidFill>
              <a:srgbClr val="4245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9" name="ïṥļïḍè">
              <a:extLst>
                <a:ext uri="{FF2B5EF4-FFF2-40B4-BE49-F238E27FC236}">
                  <a16:creationId xmlns:a16="http://schemas.microsoft.com/office/drawing/2014/main" xmlns="" id="{19771701-83B2-4A13-B13D-2E006F0329C7}"/>
                </a:ext>
              </a:extLst>
            </p:cNvPr>
            <p:cNvSpPr/>
            <p:nvPr/>
          </p:nvSpPr>
          <p:spPr bwMode="auto">
            <a:xfrm>
              <a:off x="5613575" y="1649811"/>
              <a:ext cx="45512" cy="27307"/>
            </a:xfrm>
            <a:custGeom>
              <a:avLst/>
              <a:gdLst>
                <a:gd name="T0" fmla="*/ 5 w 21"/>
                <a:gd name="T1" fmla="*/ 13 h 13"/>
                <a:gd name="T2" fmla="*/ 3 w 21"/>
                <a:gd name="T3" fmla="*/ 12 h 13"/>
                <a:gd name="T4" fmla="*/ 1 w 21"/>
                <a:gd name="T5" fmla="*/ 6 h 13"/>
                <a:gd name="T6" fmla="*/ 2 w 21"/>
                <a:gd name="T7" fmla="*/ 3 h 13"/>
                <a:gd name="T8" fmla="*/ 5 w 21"/>
                <a:gd name="T9" fmla="*/ 4 h 13"/>
                <a:gd name="T10" fmla="*/ 7 w 21"/>
                <a:gd name="T11" fmla="*/ 7 h 13"/>
                <a:gd name="T12" fmla="*/ 16 w 21"/>
                <a:gd name="T13" fmla="*/ 1 h 13"/>
                <a:gd name="T14" fmla="*/ 20 w 21"/>
                <a:gd name="T15" fmla="*/ 2 h 13"/>
                <a:gd name="T16" fmla="*/ 19 w 21"/>
                <a:gd name="T17" fmla="*/ 5 h 13"/>
                <a:gd name="T18" fmla="*/ 7 w 21"/>
                <a:gd name="T19" fmla="*/ 13 h 13"/>
                <a:gd name="T20" fmla="*/ 5 w 21"/>
                <a:gd name="T21" fmla="*/ 13 h 13"/>
                <a:gd name="T22" fmla="*/ 5 w 21"/>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5" y="13"/>
                  </a:moveTo>
                  <a:cubicBezTo>
                    <a:pt x="4" y="13"/>
                    <a:pt x="4" y="13"/>
                    <a:pt x="3" y="12"/>
                  </a:cubicBezTo>
                  <a:cubicBezTo>
                    <a:pt x="1" y="6"/>
                    <a:pt x="1" y="6"/>
                    <a:pt x="1" y="6"/>
                  </a:cubicBezTo>
                  <a:cubicBezTo>
                    <a:pt x="0" y="5"/>
                    <a:pt x="1" y="4"/>
                    <a:pt x="2" y="3"/>
                  </a:cubicBezTo>
                  <a:cubicBezTo>
                    <a:pt x="3" y="2"/>
                    <a:pt x="5" y="3"/>
                    <a:pt x="5" y="4"/>
                  </a:cubicBezTo>
                  <a:cubicBezTo>
                    <a:pt x="7" y="7"/>
                    <a:pt x="7" y="7"/>
                    <a:pt x="7" y="7"/>
                  </a:cubicBezTo>
                  <a:cubicBezTo>
                    <a:pt x="16" y="1"/>
                    <a:pt x="16" y="1"/>
                    <a:pt x="16" y="1"/>
                  </a:cubicBezTo>
                  <a:cubicBezTo>
                    <a:pt x="18" y="0"/>
                    <a:pt x="19" y="0"/>
                    <a:pt x="20" y="2"/>
                  </a:cubicBezTo>
                  <a:cubicBezTo>
                    <a:pt x="21" y="3"/>
                    <a:pt x="20" y="4"/>
                    <a:pt x="19" y="5"/>
                  </a:cubicBezTo>
                  <a:cubicBezTo>
                    <a:pt x="7" y="13"/>
                    <a:pt x="7" y="13"/>
                    <a:pt x="7" y="13"/>
                  </a:cubicBezTo>
                  <a:cubicBezTo>
                    <a:pt x="6" y="13"/>
                    <a:pt x="6" y="13"/>
                    <a:pt x="5" y="13"/>
                  </a:cubicBezTo>
                  <a:cubicBezTo>
                    <a:pt x="5" y="13"/>
                    <a:pt x="5" y="13"/>
                    <a:pt x="5" y="13"/>
                  </a:cubicBezTo>
                  <a:close/>
                </a:path>
              </a:pathLst>
            </a:custGeom>
            <a:solidFill>
              <a:srgbClr val="4245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0" name="iṡlïḓé">
              <a:extLst>
                <a:ext uri="{FF2B5EF4-FFF2-40B4-BE49-F238E27FC236}">
                  <a16:creationId xmlns:a16="http://schemas.microsoft.com/office/drawing/2014/main" xmlns="" id="{5996BC49-120B-42A2-8016-3DEC137EF62C}"/>
                </a:ext>
              </a:extLst>
            </p:cNvPr>
            <p:cNvSpPr/>
            <p:nvPr/>
          </p:nvSpPr>
          <p:spPr bwMode="auto">
            <a:xfrm>
              <a:off x="5549858" y="1900126"/>
              <a:ext cx="45512" cy="27307"/>
            </a:xfrm>
            <a:custGeom>
              <a:avLst/>
              <a:gdLst>
                <a:gd name="T0" fmla="*/ 5 w 21"/>
                <a:gd name="T1" fmla="*/ 13 h 13"/>
                <a:gd name="T2" fmla="*/ 3 w 21"/>
                <a:gd name="T3" fmla="*/ 12 h 13"/>
                <a:gd name="T4" fmla="*/ 1 w 21"/>
                <a:gd name="T5" fmla="*/ 7 h 13"/>
                <a:gd name="T6" fmla="*/ 2 w 21"/>
                <a:gd name="T7" fmla="*/ 3 h 13"/>
                <a:gd name="T8" fmla="*/ 5 w 21"/>
                <a:gd name="T9" fmla="*/ 4 h 13"/>
                <a:gd name="T10" fmla="*/ 7 w 21"/>
                <a:gd name="T11" fmla="*/ 7 h 13"/>
                <a:gd name="T12" fmla="*/ 16 w 21"/>
                <a:gd name="T13" fmla="*/ 1 h 13"/>
                <a:gd name="T14" fmla="*/ 20 w 21"/>
                <a:gd name="T15" fmla="*/ 2 h 13"/>
                <a:gd name="T16" fmla="*/ 19 w 21"/>
                <a:gd name="T17" fmla="*/ 5 h 13"/>
                <a:gd name="T18" fmla="*/ 7 w 21"/>
                <a:gd name="T19" fmla="*/ 13 h 13"/>
                <a:gd name="T20" fmla="*/ 5 w 21"/>
                <a:gd name="T21" fmla="*/ 13 h 13"/>
                <a:gd name="T22" fmla="*/ 5 w 21"/>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5" y="13"/>
                  </a:moveTo>
                  <a:cubicBezTo>
                    <a:pt x="4" y="13"/>
                    <a:pt x="4" y="13"/>
                    <a:pt x="3" y="12"/>
                  </a:cubicBezTo>
                  <a:cubicBezTo>
                    <a:pt x="1" y="7"/>
                    <a:pt x="1" y="7"/>
                    <a:pt x="1" y="7"/>
                  </a:cubicBezTo>
                  <a:cubicBezTo>
                    <a:pt x="0" y="5"/>
                    <a:pt x="0" y="4"/>
                    <a:pt x="2" y="3"/>
                  </a:cubicBezTo>
                  <a:cubicBezTo>
                    <a:pt x="3" y="3"/>
                    <a:pt x="5" y="3"/>
                    <a:pt x="5" y="4"/>
                  </a:cubicBezTo>
                  <a:cubicBezTo>
                    <a:pt x="7" y="7"/>
                    <a:pt x="7" y="7"/>
                    <a:pt x="7" y="7"/>
                  </a:cubicBezTo>
                  <a:cubicBezTo>
                    <a:pt x="16" y="1"/>
                    <a:pt x="16" y="1"/>
                    <a:pt x="16" y="1"/>
                  </a:cubicBezTo>
                  <a:cubicBezTo>
                    <a:pt x="17" y="0"/>
                    <a:pt x="19" y="0"/>
                    <a:pt x="20" y="2"/>
                  </a:cubicBezTo>
                  <a:cubicBezTo>
                    <a:pt x="21" y="3"/>
                    <a:pt x="20" y="4"/>
                    <a:pt x="19" y="5"/>
                  </a:cubicBezTo>
                  <a:cubicBezTo>
                    <a:pt x="7" y="13"/>
                    <a:pt x="7" y="13"/>
                    <a:pt x="7" y="13"/>
                  </a:cubicBezTo>
                  <a:cubicBezTo>
                    <a:pt x="6" y="13"/>
                    <a:pt x="6" y="13"/>
                    <a:pt x="5" y="13"/>
                  </a:cubicBezTo>
                  <a:cubicBezTo>
                    <a:pt x="5" y="13"/>
                    <a:pt x="5" y="13"/>
                    <a:pt x="5" y="13"/>
                  </a:cubicBezTo>
                  <a:close/>
                </a:path>
              </a:pathLst>
            </a:custGeom>
            <a:solidFill>
              <a:srgbClr val="4245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2211" name="组合 221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5BB51749-E1D4-439D-8590-23BA26C32E9B}"/>
              </a:ext>
            </a:extLst>
          </p:cNvPr>
          <p:cNvGrpSpPr/>
          <p:nvPr/>
        </p:nvGrpSpPr>
        <p:grpSpPr>
          <a:xfrm>
            <a:off x="1072523" y="4098806"/>
            <a:ext cx="1750062" cy="2366273"/>
            <a:chOff x="4133057" y="820738"/>
            <a:chExt cx="3906044" cy="5281393"/>
          </a:xfrm>
        </p:grpSpPr>
        <p:sp>
          <p:nvSpPr>
            <p:cNvPr id="2212" name="íŝḷíḍé">
              <a:extLst>
                <a:ext uri="{FF2B5EF4-FFF2-40B4-BE49-F238E27FC236}">
                  <a16:creationId xmlns:a16="http://schemas.microsoft.com/office/drawing/2014/main" xmlns="" id="{60527C52-C4B2-4994-9AC2-EDDA228C037A}"/>
                </a:ext>
              </a:extLst>
            </p:cNvPr>
            <p:cNvSpPr/>
            <p:nvPr/>
          </p:nvSpPr>
          <p:spPr bwMode="auto">
            <a:xfrm>
              <a:off x="7237413" y="5084763"/>
              <a:ext cx="771525" cy="682625"/>
            </a:xfrm>
            <a:custGeom>
              <a:avLst/>
              <a:gdLst>
                <a:gd name="T0" fmla="*/ 203 w 234"/>
                <a:gd name="T1" fmla="*/ 73 h 207"/>
                <a:gd name="T2" fmla="*/ 156 w 234"/>
                <a:gd name="T3" fmla="*/ 48 h 207"/>
                <a:gd name="T4" fmla="*/ 88 w 234"/>
                <a:gd name="T5" fmla="*/ 10 h 207"/>
                <a:gd name="T6" fmla="*/ 21 w 234"/>
                <a:gd name="T7" fmla="*/ 105 h 207"/>
                <a:gd name="T8" fmla="*/ 183 w 234"/>
                <a:gd name="T9" fmla="*/ 181 h 207"/>
                <a:gd name="T10" fmla="*/ 203 w 234"/>
                <a:gd name="T11" fmla="*/ 73 h 207"/>
                <a:gd name="T12" fmla="*/ 185 w 234"/>
                <a:gd name="T13" fmla="*/ 104 h 207"/>
                <a:gd name="T14" fmla="*/ 163 w 234"/>
                <a:gd name="T15" fmla="*/ 96 h 207"/>
                <a:gd name="T16" fmla="*/ 162 w 234"/>
                <a:gd name="T17" fmla="*/ 73 h 207"/>
                <a:gd name="T18" fmla="*/ 184 w 234"/>
                <a:gd name="T19" fmla="*/ 81 h 207"/>
                <a:gd name="T20" fmla="*/ 185 w 234"/>
                <a:gd name="T21" fmla="*/ 10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207">
                  <a:moveTo>
                    <a:pt x="203" y="73"/>
                  </a:moveTo>
                  <a:cubicBezTo>
                    <a:pt x="192" y="56"/>
                    <a:pt x="176" y="43"/>
                    <a:pt x="156" y="48"/>
                  </a:cubicBezTo>
                  <a:cubicBezTo>
                    <a:pt x="137" y="52"/>
                    <a:pt x="119" y="21"/>
                    <a:pt x="88" y="10"/>
                  </a:cubicBezTo>
                  <a:cubicBezTo>
                    <a:pt x="57" y="0"/>
                    <a:pt x="0" y="37"/>
                    <a:pt x="21" y="105"/>
                  </a:cubicBezTo>
                  <a:cubicBezTo>
                    <a:pt x="41" y="173"/>
                    <a:pt x="133" y="207"/>
                    <a:pt x="183" y="181"/>
                  </a:cubicBezTo>
                  <a:cubicBezTo>
                    <a:pt x="234" y="154"/>
                    <a:pt x="217" y="96"/>
                    <a:pt x="203" y="73"/>
                  </a:cubicBezTo>
                  <a:close/>
                  <a:moveTo>
                    <a:pt x="185" y="104"/>
                  </a:moveTo>
                  <a:cubicBezTo>
                    <a:pt x="179" y="108"/>
                    <a:pt x="170" y="105"/>
                    <a:pt x="163" y="96"/>
                  </a:cubicBezTo>
                  <a:cubicBezTo>
                    <a:pt x="157" y="87"/>
                    <a:pt x="157" y="77"/>
                    <a:pt x="162" y="73"/>
                  </a:cubicBezTo>
                  <a:cubicBezTo>
                    <a:pt x="168" y="68"/>
                    <a:pt x="178" y="72"/>
                    <a:pt x="184" y="81"/>
                  </a:cubicBezTo>
                  <a:cubicBezTo>
                    <a:pt x="190" y="90"/>
                    <a:pt x="191" y="100"/>
                    <a:pt x="185" y="104"/>
                  </a:cubicBezTo>
                  <a:close/>
                </a:path>
              </a:pathLst>
            </a:custGeom>
            <a:solidFill>
              <a:srgbClr val="F4BA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3" name="ïŝḷíḑe">
              <a:extLst>
                <a:ext uri="{FF2B5EF4-FFF2-40B4-BE49-F238E27FC236}">
                  <a16:creationId xmlns:a16="http://schemas.microsoft.com/office/drawing/2014/main" xmlns="" id="{F21D81DA-63E6-4300-A5CE-993DA1EECBF3}"/>
                </a:ext>
              </a:extLst>
            </p:cNvPr>
            <p:cNvSpPr/>
            <p:nvPr/>
          </p:nvSpPr>
          <p:spPr bwMode="auto">
            <a:xfrm>
              <a:off x="7473950" y="5186363"/>
              <a:ext cx="82550" cy="82550"/>
            </a:xfrm>
            <a:prstGeom prst="ellipse">
              <a:avLst/>
            </a:prstGeom>
            <a:solidFill>
              <a:srgbClr val="3A5F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4" name="iṥlíḍê">
              <a:extLst>
                <a:ext uri="{FF2B5EF4-FFF2-40B4-BE49-F238E27FC236}">
                  <a16:creationId xmlns:a16="http://schemas.microsoft.com/office/drawing/2014/main" xmlns="" id="{537FC953-72D3-4A96-B01C-AB78262DBC7B}"/>
                </a:ext>
              </a:extLst>
            </p:cNvPr>
            <p:cNvSpPr/>
            <p:nvPr/>
          </p:nvSpPr>
          <p:spPr bwMode="auto">
            <a:xfrm>
              <a:off x="7366000" y="5295901"/>
              <a:ext cx="85725" cy="85725"/>
            </a:xfrm>
            <a:prstGeom prst="ellipse">
              <a:avLst/>
            </a:prstGeom>
            <a:solidFill>
              <a:srgbClr val="FF7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5" name="iṡľíḋè">
              <a:extLst>
                <a:ext uri="{FF2B5EF4-FFF2-40B4-BE49-F238E27FC236}">
                  <a16:creationId xmlns:a16="http://schemas.microsoft.com/office/drawing/2014/main" xmlns="" id="{282C33C2-7F23-41D4-B65C-8F4584223D57}"/>
                </a:ext>
              </a:extLst>
            </p:cNvPr>
            <p:cNvSpPr/>
            <p:nvPr/>
          </p:nvSpPr>
          <p:spPr bwMode="auto">
            <a:xfrm>
              <a:off x="7431088" y="5480051"/>
              <a:ext cx="82550" cy="82550"/>
            </a:xfrm>
            <a:prstGeom prst="ellipse">
              <a:avLst/>
            </a:prstGeom>
            <a:solidFill>
              <a:srgbClr val="20B4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6" name="íṡḷiḍè">
              <a:extLst>
                <a:ext uri="{FF2B5EF4-FFF2-40B4-BE49-F238E27FC236}">
                  <a16:creationId xmlns:a16="http://schemas.microsoft.com/office/drawing/2014/main" xmlns="" id="{EBC3FAA0-01EE-4315-868D-20B3606C30F2}"/>
                </a:ext>
              </a:extLst>
            </p:cNvPr>
            <p:cNvSpPr/>
            <p:nvPr/>
          </p:nvSpPr>
          <p:spPr bwMode="auto">
            <a:xfrm>
              <a:off x="7580313" y="5553076"/>
              <a:ext cx="82550" cy="82550"/>
            </a:xfrm>
            <a:prstGeom prst="ellipse">
              <a:avLst/>
            </a:prstGeom>
            <a:solidFill>
              <a:srgbClr val="F4D7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7" name="iṥḻïḍê">
              <a:extLst>
                <a:ext uri="{FF2B5EF4-FFF2-40B4-BE49-F238E27FC236}">
                  <a16:creationId xmlns:a16="http://schemas.microsoft.com/office/drawing/2014/main" xmlns="" id="{01A11FBD-3809-4F7A-B253-8FB5651FEC28}"/>
                </a:ext>
              </a:extLst>
            </p:cNvPr>
            <p:cNvSpPr/>
            <p:nvPr/>
          </p:nvSpPr>
          <p:spPr bwMode="auto">
            <a:xfrm>
              <a:off x="7742238" y="5553076"/>
              <a:ext cx="85725" cy="82550"/>
            </a:xfrm>
            <a:prstGeom prst="ellipse">
              <a:avLst/>
            </a:prstGeom>
            <a:solidFill>
              <a:srgbClr val="7DB5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8" name="îṧḻîďe">
              <a:extLst>
                <a:ext uri="{FF2B5EF4-FFF2-40B4-BE49-F238E27FC236}">
                  <a16:creationId xmlns:a16="http://schemas.microsoft.com/office/drawing/2014/main" xmlns="" id="{2F7823FC-BF1D-4D2E-ABFF-C038040F77F1}"/>
                </a:ext>
              </a:extLst>
            </p:cNvPr>
            <p:cNvSpPr/>
            <p:nvPr/>
          </p:nvSpPr>
          <p:spPr bwMode="auto">
            <a:xfrm>
              <a:off x="7513638" y="5351463"/>
              <a:ext cx="82550" cy="85725"/>
            </a:xfrm>
            <a:prstGeom prst="ellipse">
              <a:avLst/>
            </a:prstGeom>
            <a:solidFill>
              <a:srgbClr val="FA64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9" name="îś1îḋê">
              <a:extLst>
                <a:ext uri="{FF2B5EF4-FFF2-40B4-BE49-F238E27FC236}">
                  <a16:creationId xmlns:a16="http://schemas.microsoft.com/office/drawing/2014/main" xmlns="" id="{46B5DBF6-AFA1-4A2D-B25D-F0E4714DA3B6}"/>
                </a:ext>
              </a:extLst>
            </p:cNvPr>
            <p:cNvSpPr/>
            <p:nvPr/>
          </p:nvSpPr>
          <p:spPr bwMode="auto">
            <a:xfrm>
              <a:off x="7662863" y="5427663"/>
              <a:ext cx="85725" cy="82550"/>
            </a:xfrm>
            <a:prstGeom prst="ellipse">
              <a:avLst/>
            </a:prstGeom>
            <a:solidFill>
              <a:srgbClr val="3A7A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0" name="îsḷîďe">
              <a:extLst>
                <a:ext uri="{FF2B5EF4-FFF2-40B4-BE49-F238E27FC236}">
                  <a16:creationId xmlns:a16="http://schemas.microsoft.com/office/drawing/2014/main" xmlns="" id="{38A2AABC-6CF4-48DA-843A-E8BA6A51DEBD}"/>
                </a:ext>
              </a:extLst>
            </p:cNvPr>
            <p:cNvSpPr/>
            <p:nvPr/>
          </p:nvSpPr>
          <p:spPr bwMode="auto">
            <a:xfrm>
              <a:off x="4133057" y="5207220"/>
              <a:ext cx="896937" cy="894911"/>
            </a:xfrm>
            <a:prstGeom prst="ellipse">
              <a:avLst/>
            </a:prstGeom>
            <a:solidFill>
              <a:srgbClr val="FF7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1" name="íSľíde">
              <a:extLst>
                <a:ext uri="{FF2B5EF4-FFF2-40B4-BE49-F238E27FC236}">
                  <a16:creationId xmlns:a16="http://schemas.microsoft.com/office/drawing/2014/main" xmlns="" id="{B3FC0D3F-87AA-43C5-ADDF-47DC5F519D9B}"/>
                </a:ext>
              </a:extLst>
            </p:cNvPr>
            <p:cNvSpPr/>
            <p:nvPr/>
          </p:nvSpPr>
          <p:spPr bwMode="auto">
            <a:xfrm>
              <a:off x="4287838" y="5302251"/>
              <a:ext cx="736600" cy="735013"/>
            </a:xfrm>
            <a:custGeom>
              <a:avLst/>
              <a:gdLst>
                <a:gd name="T0" fmla="*/ 2 w 223"/>
                <a:gd name="T1" fmla="*/ 112 h 223"/>
                <a:gd name="T2" fmla="*/ 4 w 223"/>
                <a:gd name="T3" fmla="*/ 112 h 223"/>
                <a:gd name="T4" fmla="*/ 36 w 223"/>
                <a:gd name="T5" fmla="*/ 36 h 223"/>
                <a:gd name="T6" fmla="*/ 112 w 223"/>
                <a:gd name="T7" fmla="*/ 4 h 223"/>
                <a:gd name="T8" fmla="*/ 187 w 223"/>
                <a:gd name="T9" fmla="*/ 36 h 223"/>
                <a:gd name="T10" fmla="*/ 219 w 223"/>
                <a:gd name="T11" fmla="*/ 112 h 223"/>
                <a:gd name="T12" fmla="*/ 187 w 223"/>
                <a:gd name="T13" fmla="*/ 187 h 223"/>
                <a:gd name="T14" fmla="*/ 112 w 223"/>
                <a:gd name="T15" fmla="*/ 219 h 223"/>
                <a:gd name="T16" fmla="*/ 36 w 223"/>
                <a:gd name="T17" fmla="*/ 187 h 223"/>
                <a:gd name="T18" fmla="*/ 4 w 223"/>
                <a:gd name="T19" fmla="*/ 112 h 223"/>
                <a:gd name="T20" fmla="*/ 2 w 223"/>
                <a:gd name="T21" fmla="*/ 112 h 223"/>
                <a:gd name="T22" fmla="*/ 0 w 223"/>
                <a:gd name="T23" fmla="*/ 112 h 223"/>
                <a:gd name="T24" fmla="*/ 112 w 223"/>
                <a:gd name="T25" fmla="*/ 223 h 223"/>
                <a:gd name="T26" fmla="*/ 223 w 223"/>
                <a:gd name="T27" fmla="*/ 112 h 223"/>
                <a:gd name="T28" fmla="*/ 112 w 223"/>
                <a:gd name="T29" fmla="*/ 0 h 223"/>
                <a:gd name="T30" fmla="*/ 0 w 223"/>
                <a:gd name="T31" fmla="*/ 112 h 223"/>
                <a:gd name="T32" fmla="*/ 2 w 223"/>
                <a:gd name="T33" fmla="*/ 1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3" h="223">
                  <a:moveTo>
                    <a:pt x="2" y="112"/>
                  </a:moveTo>
                  <a:cubicBezTo>
                    <a:pt x="4" y="112"/>
                    <a:pt x="4" y="112"/>
                    <a:pt x="4" y="112"/>
                  </a:cubicBezTo>
                  <a:cubicBezTo>
                    <a:pt x="4" y="82"/>
                    <a:pt x="16" y="55"/>
                    <a:pt x="36" y="36"/>
                  </a:cubicBezTo>
                  <a:cubicBezTo>
                    <a:pt x="55" y="16"/>
                    <a:pt x="82" y="4"/>
                    <a:pt x="112" y="4"/>
                  </a:cubicBezTo>
                  <a:cubicBezTo>
                    <a:pt x="141" y="4"/>
                    <a:pt x="168" y="16"/>
                    <a:pt x="187" y="36"/>
                  </a:cubicBezTo>
                  <a:cubicBezTo>
                    <a:pt x="207" y="55"/>
                    <a:pt x="219" y="82"/>
                    <a:pt x="219" y="112"/>
                  </a:cubicBezTo>
                  <a:cubicBezTo>
                    <a:pt x="219" y="141"/>
                    <a:pt x="207" y="168"/>
                    <a:pt x="187" y="187"/>
                  </a:cubicBezTo>
                  <a:cubicBezTo>
                    <a:pt x="168" y="207"/>
                    <a:pt x="141" y="219"/>
                    <a:pt x="112" y="219"/>
                  </a:cubicBezTo>
                  <a:cubicBezTo>
                    <a:pt x="82" y="219"/>
                    <a:pt x="55" y="207"/>
                    <a:pt x="36" y="187"/>
                  </a:cubicBezTo>
                  <a:cubicBezTo>
                    <a:pt x="16" y="168"/>
                    <a:pt x="4" y="141"/>
                    <a:pt x="4" y="112"/>
                  </a:cubicBezTo>
                  <a:cubicBezTo>
                    <a:pt x="2" y="112"/>
                    <a:pt x="2" y="112"/>
                    <a:pt x="2" y="112"/>
                  </a:cubicBezTo>
                  <a:cubicBezTo>
                    <a:pt x="0" y="112"/>
                    <a:pt x="0" y="112"/>
                    <a:pt x="0" y="112"/>
                  </a:cubicBezTo>
                  <a:cubicBezTo>
                    <a:pt x="0" y="173"/>
                    <a:pt x="50" y="223"/>
                    <a:pt x="112" y="223"/>
                  </a:cubicBezTo>
                  <a:cubicBezTo>
                    <a:pt x="173" y="223"/>
                    <a:pt x="223" y="173"/>
                    <a:pt x="223" y="112"/>
                  </a:cubicBezTo>
                  <a:cubicBezTo>
                    <a:pt x="223" y="50"/>
                    <a:pt x="173" y="0"/>
                    <a:pt x="112" y="0"/>
                  </a:cubicBezTo>
                  <a:cubicBezTo>
                    <a:pt x="50" y="0"/>
                    <a:pt x="0" y="50"/>
                    <a:pt x="0" y="112"/>
                  </a:cubicBezTo>
                  <a:cubicBezTo>
                    <a:pt x="2" y="112"/>
                    <a:pt x="2" y="112"/>
                    <a:pt x="2" y="112"/>
                  </a:cubicBezTo>
                </a:path>
              </a:pathLst>
            </a:custGeom>
            <a:solidFill>
              <a:srgbClr val="213D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2" name="ïšlíḋe">
              <a:extLst>
                <a:ext uri="{FF2B5EF4-FFF2-40B4-BE49-F238E27FC236}">
                  <a16:creationId xmlns:a16="http://schemas.microsoft.com/office/drawing/2014/main" xmlns="" id="{04AC3362-2073-4C5F-B00E-8FF9E41D8D43}"/>
                </a:ext>
              </a:extLst>
            </p:cNvPr>
            <p:cNvSpPr/>
            <p:nvPr/>
          </p:nvSpPr>
          <p:spPr bwMode="auto">
            <a:xfrm>
              <a:off x="4152900" y="5549901"/>
              <a:ext cx="730250" cy="233363"/>
            </a:xfrm>
            <a:custGeom>
              <a:avLst/>
              <a:gdLst>
                <a:gd name="T0" fmla="*/ 217 w 221"/>
                <a:gd name="T1" fmla="*/ 1 h 71"/>
                <a:gd name="T2" fmla="*/ 217 w 221"/>
                <a:gd name="T3" fmla="*/ 3 h 71"/>
                <a:gd name="T4" fmla="*/ 210 w 221"/>
                <a:gd name="T5" fmla="*/ 25 h 71"/>
                <a:gd name="T6" fmla="*/ 173 w 221"/>
                <a:gd name="T7" fmla="*/ 52 h 71"/>
                <a:gd name="T8" fmla="*/ 115 w 221"/>
                <a:gd name="T9" fmla="*/ 66 h 71"/>
                <a:gd name="T10" fmla="*/ 99 w 221"/>
                <a:gd name="T11" fmla="*/ 67 h 71"/>
                <a:gd name="T12" fmla="*/ 32 w 221"/>
                <a:gd name="T13" fmla="*/ 53 h 71"/>
                <a:gd name="T14" fmla="*/ 12 w 221"/>
                <a:gd name="T15" fmla="*/ 37 h 71"/>
                <a:gd name="T16" fmla="*/ 3 w 221"/>
                <a:gd name="T17" fmla="*/ 18 h 71"/>
                <a:gd name="T18" fmla="*/ 0 w 221"/>
                <a:gd name="T19" fmla="*/ 18 h 71"/>
                <a:gd name="T20" fmla="*/ 9 w 221"/>
                <a:gd name="T21" fmla="*/ 40 h 71"/>
                <a:gd name="T22" fmla="*/ 45 w 221"/>
                <a:gd name="T23" fmla="*/ 62 h 71"/>
                <a:gd name="T24" fmla="*/ 99 w 221"/>
                <a:gd name="T25" fmla="*/ 71 h 71"/>
                <a:gd name="T26" fmla="*/ 115 w 221"/>
                <a:gd name="T27" fmla="*/ 70 h 71"/>
                <a:gd name="T28" fmla="*/ 190 w 221"/>
                <a:gd name="T29" fmla="*/ 47 h 71"/>
                <a:gd name="T30" fmla="*/ 213 w 221"/>
                <a:gd name="T31" fmla="*/ 27 h 71"/>
                <a:gd name="T32" fmla="*/ 221 w 221"/>
                <a:gd name="T33" fmla="*/ 3 h 71"/>
                <a:gd name="T34" fmla="*/ 221 w 221"/>
                <a:gd name="T35" fmla="*/ 0 h 71"/>
                <a:gd name="T36" fmla="*/ 217 w 221"/>
                <a:gd name="T3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1" h="71">
                  <a:moveTo>
                    <a:pt x="217" y="1"/>
                  </a:moveTo>
                  <a:cubicBezTo>
                    <a:pt x="217" y="2"/>
                    <a:pt x="217" y="2"/>
                    <a:pt x="217" y="3"/>
                  </a:cubicBezTo>
                  <a:cubicBezTo>
                    <a:pt x="217" y="11"/>
                    <a:pt x="215" y="18"/>
                    <a:pt x="210" y="25"/>
                  </a:cubicBezTo>
                  <a:cubicBezTo>
                    <a:pt x="202" y="35"/>
                    <a:pt x="189" y="45"/>
                    <a:pt x="173" y="52"/>
                  </a:cubicBezTo>
                  <a:cubicBezTo>
                    <a:pt x="157" y="59"/>
                    <a:pt x="137" y="64"/>
                    <a:pt x="115" y="66"/>
                  </a:cubicBezTo>
                  <a:cubicBezTo>
                    <a:pt x="109" y="67"/>
                    <a:pt x="104" y="67"/>
                    <a:pt x="99" y="67"/>
                  </a:cubicBezTo>
                  <a:cubicBezTo>
                    <a:pt x="73" y="67"/>
                    <a:pt x="49" y="62"/>
                    <a:pt x="32" y="53"/>
                  </a:cubicBezTo>
                  <a:cubicBezTo>
                    <a:pt x="24" y="48"/>
                    <a:pt x="17" y="43"/>
                    <a:pt x="12" y="37"/>
                  </a:cubicBezTo>
                  <a:cubicBezTo>
                    <a:pt x="7" y="31"/>
                    <a:pt x="4" y="25"/>
                    <a:pt x="3" y="18"/>
                  </a:cubicBezTo>
                  <a:cubicBezTo>
                    <a:pt x="0" y="18"/>
                    <a:pt x="0" y="18"/>
                    <a:pt x="0" y="18"/>
                  </a:cubicBezTo>
                  <a:cubicBezTo>
                    <a:pt x="0" y="26"/>
                    <a:pt x="3" y="33"/>
                    <a:pt x="9" y="40"/>
                  </a:cubicBezTo>
                  <a:cubicBezTo>
                    <a:pt x="17" y="49"/>
                    <a:pt x="29" y="57"/>
                    <a:pt x="45" y="62"/>
                  </a:cubicBezTo>
                  <a:cubicBezTo>
                    <a:pt x="60" y="68"/>
                    <a:pt x="79" y="71"/>
                    <a:pt x="99" y="71"/>
                  </a:cubicBezTo>
                  <a:cubicBezTo>
                    <a:pt x="104" y="71"/>
                    <a:pt x="110" y="71"/>
                    <a:pt x="115" y="70"/>
                  </a:cubicBezTo>
                  <a:cubicBezTo>
                    <a:pt x="145" y="68"/>
                    <a:pt x="171" y="59"/>
                    <a:pt x="190" y="47"/>
                  </a:cubicBezTo>
                  <a:cubicBezTo>
                    <a:pt x="200" y="41"/>
                    <a:pt x="207" y="35"/>
                    <a:pt x="213" y="27"/>
                  </a:cubicBezTo>
                  <a:cubicBezTo>
                    <a:pt x="218" y="20"/>
                    <a:pt x="221" y="12"/>
                    <a:pt x="221" y="3"/>
                  </a:cubicBezTo>
                  <a:cubicBezTo>
                    <a:pt x="221" y="2"/>
                    <a:pt x="221" y="1"/>
                    <a:pt x="221" y="0"/>
                  </a:cubicBezTo>
                  <a:cubicBezTo>
                    <a:pt x="217" y="1"/>
                    <a:pt x="217" y="1"/>
                    <a:pt x="217" y="1"/>
                  </a:cubicBezTo>
                  <a:close/>
                </a:path>
              </a:pathLst>
            </a:custGeom>
            <a:solidFill>
              <a:srgbClr val="213D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3" name="íSlîḑé">
              <a:extLst>
                <a:ext uri="{FF2B5EF4-FFF2-40B4-BE49-F238E27FC236}">
                  <a16:creationId xmlns:a16="http://schemas.microsoft.com/office/drawing/2014/main" xmlns="" id="{2D00AA26-21B6-43A7-B141-822C0DB71871}"/>
                </a:ext>
              </a:extLst>
            </p:cNvPr>
            <p:cNvSpPr/>
            <p:nvPr/>
          </p:nvSpPr>
          <p:spPr bwMode="auto">
            <a:xfrm>
              <a:off x="4248150" y="5357813"/>
              <a:ext cx="628650" cy="257175"/>
            </a:xfrm>
            <a:custGeom>
              <a:avLst/>
              <a:gdLst>
                <a:gd name="T0" fmla="*/ 5 w 190"/>
                <a:gd name="T1" fmla="*/ 0 h 78"/>
                <a:gd name="T2" fmla="*/ 7 w 190"/>
                <a:gd name="T3" fmla="*/ 0 h 78"/>
                <a:gd name="T4" fmla="*/ 5 w 190"/>
                <a:gd name="T5" fmla="*/ 0 h 78"/>
                <a:gd name="T6" fmla="*/ 5 w 190"/>
                <a:gd name="T7" fmla="*/ 0 h 78"/>
                <a:gd name="T8" fmla="*/ 7 w 190"/>
                <a:gd name="T9" fmla="*/ 0 h 78"/>
                <a:gd name="T10" fmla="*/ 5 w 190"/>
                <a:gd name="T11" fmla="*/ 0 h 78"/>
                <a:gd name="T12" fmla="*/ 5 w 190"/>
                <a:gd name="T13" fmla="*/ 0 h 78"/>
                <a:gd name="T14" fmla="*/ 4 w 190"/>
                <a:gd name="T15" fmla="*/ 5 h 78"/>
                <a:gd name="T16" fmla="*/ 0 w 190"/>
                <a:gd name="T17" fmla="*/ 40 h 78"/>
                <a:gd name="T18" fmla="*/ 3 w 190"/>
                <a:gd name="T19" fmla="*/ 62 h 78"/>
                <a:gd name="T20" fmla="*/ 17 w 190"/>
                <a:gd name="T21" fmla="*/ 76 h 78"/>
                <a:gd name="T22" fmla="*/ 27 w 190"/>
                <a:gd name="T23" fmla="*/ 78 h 78"/>
                <a:gd name="T24" fmla="*/ 71 w 190"/>
                <a:gd name="T25" fmla="*/ 57 h 78"/>
                <a:gd name="T26" fmla="*/ 119 w 190"/>
                <a:gd name="T27" fmla="*/ 28 h 78"/>
                <a:gd name="T28" fmla="*/ 139 w 190"/>
                <a:gd name="T29" fmla="*/ 24 h 78"/>
                <a:gd name="T30" fmla="*/ 173 w 190"/>
                <a:gd name="T31" fmla="*/ 33 h 78"/>
                <a:gd name="T32" fmla="*/ 184 w 190"/>
                <a:gd name="T33" fmla="*/ 40 h 78"/>
                <a:gd name="T34" fmla="*/ 186 w 190"/>
                <a:gd name="T35" fmla="*/ 42 h 78"/>
                <a:gd name="T36" fmla="*/ 187 w 190"/>
                <a:gd name="T37" fmla="*/ 42 h 78"/>
                <a:gd name="T38" fmla="*/ 187 w 190"/>
                <a:gd name="T39" fmla="*/ 42 h 78"/>
                <a:gd name="T40" fmla="*/ 190 w 190"/>
                <a:gd name="T41" fmla="*/ 39 h 78"/>
                <a:gd name="T42" fmla="*/ 139 w 190"/>
                <a:gd name="T43" fmla="*/ 20 h 78"/>
                <a:gd name="T44" fmla="*/ 117 w 190"/>
                <a:gd name="T45" fmla="*/ 24 h 78"/>
                <a:gd name="T46" fmla="*/ 68 w 190"/>
                <a:gd name="T47" fmla="*/ 54 h 78"/>
                <a:gd name="T48" fmla="*/ 27 w 190"/>
                <a:gd name="T49" fmla="*/ 74 h 78"/>
                <a:gd name="T50" fmla="*/ 19 w 190"/>
                <a:gd name="T51" fmla="*/ 72 h 78"/>
                <a:gd name="T52" fmla="*/ 7 w 190"/>
                <a:gd name="T53" fmla="*/ 60 h 78"/>
                <a:gd name="T54" fmla="*/ 4 w 190"/>
                <a:gd name="T55" fmla="*/ 40 h 78"/>
                <a:gd name="T56" fmla="*/ 6 w 190"/>
                <a:gd name="T57" fmla="*/ 14 h 78"/>
                <a:gd name="T58" fmla="*/ 8 w 190"/>
                <a:gd name="T59" fmla="*/ 5 h 78"/>
                <a:gd name="T60" fmla="*/ 9 w 190"/>
                <a:gd name="T61" fmla="*/ 2 h 78"/>
                <a:gd name="T62" fmla="*/ 9 w 190"/>
                <a:gd name="T63" fmla="*/ 1 h 78"/>
                <a:gd name="T64" fmla="*/ 9 w 190"/>
                <a:gd name="T65" fmla="*/ 0 h 78"/>
                <a:gd name="T66" fmla="*/ 5 w 190"/>
                <a:gd name="T6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78">
                  <a:moveTo>
                    <a:pt x="5" y="0"/>
                  </a:moveTo>
                  <a:cubicBezTo>
                    <a:pt x="7" y="0"/>
                    <a:pt x="7" y="0"/>
                    <a:pt x="7" y="0"/>
                  </a:cubicBezTo>
                  <a:cubicBezTo>
                    <a:pt x="5" y="0"/>
                    <a:pt x="5" y="0"/>
                    <a:pt x="5" y="0"/>
                  </a:cubicBezTo>
                  <a:cubicBezTo>
                    <a:pt x="5" y="0"/>
                    <a:pt x="5" y="0"/>
                    <a:pt x="5" y="0"/>
                  </a:cubicBezTo>
                  <a:cubicBezTo>
                    <a:pt x="7" y="0"/>
                    <a:pt x="7" y="0"/>
                    <a:pt x="7" y="0"/>
                  </a:cubicBezTo>
                  <a:cubicBezTo>
                    <a:pt x="5" y="0"/>
                    <a:pt x="5" y="0"/>
                    <a:pt x="5" y="0"/>
                  </a:cubicBezTo>
                  <a:cubicBezTo>
                    <a:pt x="5" y="0"/>
                    <a:pt x="5" y="0"/>
                    <a:pt x="5" y="0"/>
                  </a:cubicBezTo>
                  <a:cubicBezTo>
                    <a:pt x="5" y="1"/>
                    <a:pt x="5" y="2"/>
                    <a:pt x="4" y="5"/>
                  </a:cubicBezTo>
                  <a:cubicBezTo>
                    <a:pt x="3" y="12"/>
                    <a:pt x="0" y="26"/>
                    <a:pt x="0" y="40"/>
                  </a:cubicBezTo>
                  <a:cubicBezTo>
                    <a:pt x="0" y="47"/>
                    <a:pt x="1" y="55"/>
                    <a:pt x="3" y="62"/>
                  </a:cubicBezTo>
                  <a:cubicBezTo>
                    <a:pt x="6" y="68"/>
                    <a:pt x="10" y="73"/>
                    <a:pt x="17" y="76"/>
                  </a:cubicBezTo>
                  <a:cubicBezTo>
                    <a:pt x="20" y="77"/>
                    <a:pt x="24" y="78"/>
                    <a:pt x="27" y="78"/>
                  </a:cubicBezTo>
                  <a:cubicBezTo>
                    <a:pt x="41" y="78"/>
                    <a:pt x="55" y="68"/>
                    <a:pt x="71" y="57"/>
                  </a:cubicBezTo>
                  <a:cubicBezTo>
                    <a:pt x="86" y="46"/>
                    <a:pt x="102" y="34"/>
                    <a:pt x="119" y="28"/>
                  </a:cubicBezTo>
                  <a:cubicBezTo>
                    <a:pt x="126" y="25"/>
                    <a:pt x="133" y="24"/>
                    <a:pt x="139" y="24"/>
                  </a:cubicBezTo>
                  <a:cubicBezTo>
                    <a:pt x="153" y="24"/>
                    <a:pt x="165" y="29"/>
                    <a:pt x="173" y="33"/>
                  </a:cubicBezTo>
                  <a:cubicBezTo>
                    <a:pt x="178" y="36"/>
                    <a:pt x="181" y="38"/>
                    <a:pt x="184" y="40"/>
                  </a:cubicBezTo>
                  <a:cubicBezTo>
                    <a:pt x="185" y="40"/>
                    <a:pt x="186" y="41"/>
                    <a:pt x="186" y="42"/>
                  </a:cubicBezTo>
                  <a:cubicBezTo>
                    <a:pt x="187" y="42"/>
                    <a:pt x="187" y="42"/>
                    <a:pt x="187" y="42"/>
                  </a:cubicBezTo>
                  <a:cubicBezTo>
                    <a:pt x="187" y="42"/>
                    <a:pt x="187" y="42"/>
                    <a:pt x="187" y="42"/>
                  </a:cubicBezTo>
                  <a:cubicBezTo>
                    <a:pt x="190" y="39"/>
                    <a:pt x="190" y="39"/>
                    <a:pt x="190" y="39"/>
                  </a:cubicBezTo>
                  <a:cubicBezTo>
                    <a:pt x="189" y="39"/>
                    <a:pt x="168" y="20"/>
                    <a:pt x="139" y="20"/>
                  </a:cubicBezTo>
                  <a:cubicBezTo>
                    <a:pt x="132" y="20"/>
                    <a:pt x="125" y="21"/>
                    <a:pt x="117" y="24"/>
                  </a:cubicBezTo>
                  <a:cubicBezTo>
                    <a:pt x="100" y="30"/>
                    <a:pt x="83" y="43"/>
                    <a:pt x="68" y="54"/>
                  </a:cubicBezTo>
                  <a:cubicBezTo>
                    <a:pt x="53" y="65"/>
                    <a:pt x="39" y="74"/>
                    <a:pt x="27" y="74"/>
                  </a:cubicBezTo>
                  <a:cubicBezTo>
                    <a:pt x="24" y="74"/>
                    <a:pt x="21" y="73"/>
                    <a:pt x="19" y="72"/>
                  </a:cubicBezTo>
                  <a:cubicBezTo>
                    <a:pt x="13" y="70"/>
                    <a:pt x="9" y="66"/>
                    <a:pt x="7" y="60"/>
                  </a:cubicBezTo>
                  <a:cubicBezTo>
                    <a:pt x="5" y="54"/>
                    <a:pt x="4" y="47"/>
                    <a:pt x="4" y="40"/>
                  </a:cubicBezTo>
                  <a:cubicBezTo>
                    <a:pt x="4" y="31"/>
                    <a:pt x="5" y="21"/>
                    <a:pt x="6" y="14"/>
                  </a:cubicBezTo>
                  <a:cubicBezTo>
                    <a:pt x="7" y="10"/>
                    <a:pt x="8" y="7"/>
                    <a:pt x="8" y="5"/>
                  </a:cubicBezTo>
                  <a:cubicBezTo>
                    <a:pt x="9" y="4"/>
                    <a:pt x="9" y="3"/>
                    <a:pt x="9" y="2"/>
                  </a:cubicBezTo>
                  <a:cubicBezTo>
                    <a:pt x="9" y="1"/>
                    <a:pt x="9" y="1"/>
                    <a:pt x="9" y="1"/>
                  </a:cubicBezTo>
                  <a:cubicBezTo>
                    <a:pt x="9" y="1"/>
                    <a:pt x="9" y="1"/>
                    <a:pt x="9" y="0"/>
                  </a:cubicBezTo>
                  <a:cubicBezTo>
                    <a:pt x="5" y="0"/>
                    <a:pt x="5" y="0"/>
                    <a:pt x="5" y="0"/>
                  </a:cubicBezTo>
                  <a:close/>
                </a:path>
              </a:pathLst>
            </a:custGeom>
            <a:solidFill>
              <a:srgbClr val="213D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4" name="iṩļíḓe">
              <a:extLst>
                <a:ext uri="{FF2B5EF4-FFF2-40B4-BE49-F238E27FC236}">
                  <a16:creationId xmlns:a16="http://schemas.microsoft.com/office/drawing/2014/main" xmlns="" id="{CBEAD167-AFB4-4F12-8B79-0B4A9E4F5B3D}"/>
                </a:ext>
              </a:extLst>
            </p:cNvPr>
            <p:cNvSpPr/>
            <p:nvPr/>
          </p:nvSpPr>
          <p:spPr bwMode="auto">
            <a:xfrm>
              <a:off x="4232275" y="5710238"/>
              <a:ext cx="673100" cy="231775"/>
            </a:xfrm>
            <a:custGeom>
              <a:avLst/>
              <a:gdLst>
                <a:gd name="T0" fmla="*/ 4 w 204"/>
                <a:gd name="T1" fmla="*/ 70 h 70"/>
                <a:gd name="T2" fmla="*/ 4 w 204"/>
                <a:gd name="T3" fmla="*/ 70 h 70"/>
                <a:gd name="T4" fmla="*/ 9 w 204"/>
                <a:gd name="T5" fmla="*/ 55 h 70"/>
                <a:gd name="T6" fmla="*/ 16 w 204"/>
                <a:gd name="T7" fmla="*/ 46 h 70"/>
                <a:gd name="T8" fmla="*/ 27 w 204"/>
                <a:gd name="T9" fmla="*/ 42 h 70"/>
                <a:gd name="T10" fmla="*/ 33 w 204"/>
                <a:gd name="T11" fmla="*/ 43 h 70"/>
                <a:gd name="T12" fmla="*/ 69 w 204"/>
                <a:gd name="T13" fmla="*/ 57 h 70"/>
                <a:gd name="T14" fmla="*/ 115 w 204"/>
                <a:gd name="T15" fmla="*/ 68 h 70"/>
                <a:gd name="T16" fmla="*/ 120 w 204"/>
                <a:gd name="T17" fmla="*/ 68 h 70"/>
                <a:gd name="T18" fmla="*/ 186 w 204"/>
                <a:gd name="T19" fmla="*/ 34 h 70"/>
                <a:gd name="T20" fmla="*/ 204 w 204"/>
                <a:gd name="T21" fmla="*/ 1 h 70"/>
                <a:gd name="T22" fmla="*/ 200 w 204"/>
                <a:gd name="T23" fmla="*/ 0 h 70"/>
                <a:gd name="T24" fmla="*/ 200 w 204"/>
                <a:gd name="T25" fmla="*/ 1 h 70"/>
                <a:gd name="T26" fmla="*/ 181 w 204"/>
                <a:gd name="T27" fmla="*/ 35 h 70"/>
                <a:gd name="T28" fmla="*/ 120 w 204"/>
                <a:gd name="T29" fmla="*/ 64 h 70"/>
                <a:gd name="T30" fmla="*/ 115 w 204"/>
                <a:gd name="T31" fmla="*/ 64 h 70"/>
                <a:gd name="T32" fmla="*/ 70 w 204"/>
                <a:gd name="T33" fmla="*/ 53 h 70"/>
                <a:gd name="T34" fmla="*/ 34 w 204"/>
                <a:gd name="T35" fmla="*/ 39 h 70"/>
                <a:gd name="T36" fmla="*/ 27 w 204"/>
                <a:gd name="T37" fmla="*/ 38 h 70"/>
                <a:gd name="T38" fmla="*/ 13 w 204"/>
                <a:gd name="T39" fmla="*/ 43 h 70"/>
                <a:gd name="T40" fmla="*/ 3 w 204"/>
                <a:gd name="T41" fmla="*/ 60 h 70"/>
                <a:gd name="T42" fmla="*/ 0 w 204"/>
                <a:gd name="T43" fmla="*/ 70 h 70"/>
                <a:gd name="T44" fmla="*/ 4 w 204"/>
                <a:gd name="T4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4" h="70">
                  <a:moveTo>
                    <a:pt x="4" y="70"/>
                  </a:moveTo>
                  <a:cubicBezTo>
                    <a:pt x="4" y="70"/>
                    <a:pt x="4" y="70"/>
                    <a:pt x="4" y="70"/>
                  </a:cubicBezTo>
                  <a:cubicBezTo>
                    <a:pt x="4" y="69"/>
                    <a:pt x="6" y="61"/>
                    <a:pt x="9" y="55"/>
                  </a:cubicBezTo>
                  <a:cubicBezTo>
                    <a:pt x="11" y="51"/>
                    <a:pt x="13" y="48"/>
                    <a:pt x="16" y="46"/>
                  </a:cubicBezTo>
                  <a:cubicBezTo>
                    <a:pt x="19" y="44"/>
                    <a:pt x="22" y="42"/>
                    <a:pt x="27" y="42"/>
                  </a:cubicBezTo>
                  <a:cubicBezTo>
                    <a:pt x="29" y="42"/>
                    <a:pt x="31" y="42"/>
                    <a:pt x="33" y="43"/>
                  </a:cubicBezTo>
                  <a:cubicBezTo>
                    <a:pt x="48" y="46"/>
                    <a:pt x="57" y="52"/>
                    <a:pt x="69" y="57"/>
                  </a:cubicBezTo>
                  <a:cubicBezTo>
                    <a:pt x="80" y="62"/>
                    <a:pt x="94" y="67"/>
                    <a:pt x="115" y="68"/>
                  </a:cubicBezTo>
                  <a:cubicBezTo>
                    <a:pt x="117" y="68"/>
                    <a:pt x="118" y="68"/>
                    <a:pt x="120" y="68"/>
                  </a:cubicBezTo>
                  <a:cubicBezTo>
                    <a:pt x="152" y="68"/>
                    <a:pt x="173" y="51"/>
                    <a:pt x="186" y="34"/>
                  </a:cubicBezTo>
                  <a:cubicBezTo>
                    <a:pt x="199" y="18"/>
                    <a:pt x="204" y="1"/>
                    <a:pt x="204" y="1"/>
                  </a:cubicBezTo>
                  <a:cubicBezTo>
                    <a:pt x="200" y="0"/>
                    <a:pt x="200" y="0"/>
                    <a:pt x="200" y="0"/>
                  </a:cubicBezTo>
                  <a:cubicBezTo>
                    <a:pt x="200" y="0"/>
                    <a:pt x="200" y="0"/>
                    <a:pt x="200" y="1"/>
                  </a:cubicBezTo>
                  <a:cubicBezTo>
                    <a:pt x="199" y="4"/>
                    <a:pt x="193" y="20"/>
                    <a:pt x="181" y="35"/>
                  </a:cubicBezTo>
                  <a:cubicBezTo>
                    <a:pt x="168" y="50"/>
                    <a:pt x="149" y="64"/>
                    <a:pt x="120" y="64"/>
                  </a:cubicBezTo>
                  <a:cubicBezTo>
                    <a:pt x="118" y="64"/>
                    <a:pt x="117" y="64"/>
                    <a:pt x="115" y="64"/>
                  </a:cubicBezTo>
                  <a:cubicBezTo>
                    <a:pt x="94" y="63"/>
                    <a:pt x="82" y="58"/>
                    <a:pt x="70" y="53"/>
                  </a:cubicBezTo>
                  <a:cubicBezTo>
                    <a:pt x="59" y="48"/>
                    <a:pt x="49" y="43"/>
                    <a:pt x="34" y="39"/>
                  </a:cubicBezTo>
                  <a:cubicBezTo>
                    <a:pt x="32" y="39"/>
                    <a:pt x="29" y="38"/>
                    <a:pt x="27" y="38"/>
                  </a:cubicBezTo>
                  <a:cubicBezTo>
                    <a:pt x="21" y="38"/>
                    <a:pt x="16" y="40"/>
                    <a:pt x="13" y="43"/>
                  </a:cubicBezTo>
                  <a:cubicBezTo>
                    <a:pt x="7" y="48"/>
                    <a:pt x="4" y="55"/>
                    <a:pt x="3" y="60"/>
                  </a:cubicBezTo>
                  <a:cubicBezTo>
                    <a:pt x="1" y="66"/>
                    <a:pt x="0" y="70"/>
                    <a:pt x="0" y="70"/>
                  </a:cubicBezTo>
                  <a:cubicBezTo>
                    <a:pt x="4" y="70"/>
                    <a:pt x="4" y="70"/>
                    <a:pt x="4" y="70"/>
                  </a:cubicBezTo>
                  <a:close/>
                </a:path>
              </a:pathLst>
            </a:custGeom>
            <a:solidFill>
              <a:srgbClr val="213D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5" name="íŝ1ïḑè">
              <a:extLst>
                <a:ext uri="{FF2B5EF4-FFF2-40B4-BE49-F238E27FC236}">
                  <a16:creationId xmlns:a16="http://schemas.microsoft.com/office/drawing/2014/main" xmlns="" id="{05F1ABEB-CDB5-44FF-90A2-955F70AF6074}"/>
                </a:ext>
              </a:extLst>
            </p:cNvPr>
            <p:cNvSpPr/>
            <p:nvPr/>
          </p:nvSpPr>
          <p:spPr bwMode="auto">
            <a:xfrm>
              <a:off x="6057900" y="5443538"/>
              <a:ext cx="898525" cy="214313"/>
            </a:xfrm>
            <a:custGeom>
              <a:avLst/>
              <a:gdLst>
                <a:gd name="T0" fmla="*/ 0 w 272"/>
                <a:gd name="T1" fmla="*/ 31 h 65"/>
                <a:gd name="T2" fmla="*/ 0 w 272"/>
                <a:gd name="T3" fmla="*/ 34 h 65"/>
                <a:gd name="T4" fmla="*/ 32 w 272"/>
                <a:gd name="T5" fmla="*/ 65 h 65"/>
                <a:gd name="T6" fmla="*/ 266 w 272"/>
                <a:gd name="T7" fmla="*/ 65 h 65"/>
                <a:gd name="T8" fmla="*/ 272 w 272"/>
                <a:gd name="T9" fmla="*/ 59 h 65"/>
                <a:gd name="T10" fmla="*/ 266 w 272"/>
                <a:gd name="T11" fmla="*/ 53 h 65"/>
                <a:gd name="T12" fmla="*/ 154 w 272"/>
                <a:gd name="T13" fmla="*/ 53 h 65"/>
                <a:gd name="T14" fmla="*/ 149 w 272"/>
                <a:gd name="T15" fmla="*/ 53 h 65"/>
                <a:gd name="T16" fmla="*/ 133 w 272"/>
                <a:gd name="T17" fmla="*/ 30 h 65"/>
                <a:gd name="T18" fmla="*/ 149 w 272"/>
                <a:gd name="T19" fmla="*/ 12 h 65"/>
                <a:gd name="T20" fmla="*/ 155 w 272"/>
                <a:gd name="T21" fmla="*/ 11 h 65"/>
                <a:gd name="T22" fmla="*/ 266 w 272"/>
                <a:gd name="T23" fmla="*/ 11 h 65"/>
                <a:gd name="T24" fmla="*/ 272 w 272"/>
                <a:gd name="T25" fmla="*/ 6 h 65"/>
                <a:gd name="T26" fmla="*/ 266 w 272"/>
                <a:gd name="T27" fmla="*/ 0 h 65"/>
                <a:gd name="T28" fmla="*/ 34 w 272"/>
                <a:gd name="T29" fmla="*/ 0 h 65"/>
                <a:gd name="T30" fmla="*/ 0 w 272"/>
                <a:gd name="T31" fmla="*/ 30 h 65"/>
                <a:gd name="T32" fmla="*/ 0 w 272"/>
                <a:gd name="T33"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2" h="65">
                  <a:moveTo>
                    <a:pt x="0" y="31"/>
                  </a:moveTo>
                  <a:cubicBezTo>
                    <a:pt x="0" y="34"/>
                    <a:pt x="0" y="34"/>
                    <a:pt x="0" y="34"/>
                  </a:cubicBezTo>
                  <a:cubicBezTo>
                    <a:pt x="1" y="51"/>
                    <a:pt x="15" y="65"/>
                    <a:pt x="32" y="65"/>
                  </a:cubicBezTo>
                  <a:cubicBezTo>
                    <a:pt x="266" y="65"/>
                    <a:pt x="266" y="65"/>
                    <a:pt x="266" y="65"/>
                  </a:cubicBezTo>
                  <a:cubicBezTo>
                    <a:pt x="269" y="65"/>
                    <a:pt x="272" y="62"/>
                    <a:pt x="272" y="59"/>
                  </a:cubicBezTo>
                  <a:cubicBezTo>
                    <a:pt x="272" y="56"/>
                    <a:pt x="269" y="53"/>
                    <a:pt x="266" y="53"/>
                  </a:cubicBezTo>
                  <a:cubicBezTo>
                    <a:pt x="154" y="53"/>
                    <a:pt x="154" y="53"/>
                    <a:pt x="154" y="53"/>
                  </a:cubicBezTo>
                  <a:cubicBezTo>
                    <a:pt x="152" y="53"/>
                    <a:pt x="151" y="53"/>
                    <a:pt x="149" y="53"/>
                  </a:cubicBezTo>
                  <a:cubicBezTo>
                    <a:pt x="139" y="50"/>
                    <a:pt x="132" y="41"/>
                    <a:pt x="133" y="30"/>
                  </a:cubicBezTo>
                  <a:cubicBezTo>
                    <a:pt x="134" y="22"/>
                    <a:pt x="141" y="14"/>
                    <a:pt x="149" y="12"/>
                  </a:cubicBezTo>
                  <a:cubicBezTo>
                    <a:pt x="151" y="12"/>
                    <a:pt x="153" y="11"/>
                    <a:pt x="155" y="11"/>
                  </a:cubicBezTo>
                  <a:cubicBezTo>
                    <a:pt x="266" y="11"/>
                    <a:pt x="266" y="11"/>
                    <a:pt x="266" y="11"/>
                  </a:cubicBezTo>
                  <a:cubicBezTo>
                    <a:pt x="269" y="11"/>
                    <a:pt x="272" y="9"/>
                    <a:pt x="272" y="6"/>
                  </a:cubicBezTo>
                  <a:cubicBezTo>
                    <a:pt x="272" y="3"/>
                    <a:pt x="269" y="0"/>
                    <a:pt x="266" y="0"/>
                  </a:cubicBezTo>
                  <a:cubicBezTo>
                    <a:pt x="34" y="0"/>
                    <a:pt x="34" y="0"/>
                    <a:pt x="34" y="0"/>
                  </a:cubicBezTo>
                  <a:cubicBezTo>
                    <a:pt x="16" y="0"/>
                    <a:pt x="1" y="13"/>
                    <a:pt x="0" y="30"/>
                  </a:cubicBezTo>
                  <a:lnTo>
                    <a:pt x="0" y="31"/>
                  </a:lnTo>
                  <a:close/>
                </a:path>
              </a:pathLst>
            </a:custGeom>
            <a:solidFill>
              <a:srgbClr val="F4D7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6" name="îṥļîḓè">
              <a:extLst>
                <a:ext uri="{FF2B5EF4-FFF2-40B4-BE49-F238E27FC236}">
                  <a16:creationId xmlns:a16="http://schemas.microsoft.com/office/drawing/2014/main" xmlns="" id="{A4AF93C3-3451-48EB-945F-1C84958537FC}"/>
                </a:ext>
              </a:extLst>
            </p:cNvPr>
            <p:cNvSpPr/>
            <p:nvPr/>
          </p:nvSpPr>
          <p:spPr bwMode="auto">
            <a:xfrm>
              <a:off x="6497638" y="5480051"/>
              <a:ext cx="412750" cy="138113"/>
            </a:xfrm>
            <a:custGeom>
              <a:avLst/>
              <a:gdLst>
                <a:gd name="T0" fmla="*/ 0 w 125"/>
                <a:gd name="T1" fmla="*/ 21 h 42"/>
                <a:gd name="T2" fmla="*/ 21 w 125"/>
                <a:gd name="T3" fmla="*/ 0 h 42"/>
                <a:gd name="T4" fmla="*/ 125 w 125"/>
                <a:gd name="T5" fmla="*/ 0 h 42"/>
                <a:gd name="T6" fmla="*/ 125 w 125"/>
                <a:gd name="T7" fmla="*/ 42 h 42"/>
                <a:gd name="T8" fmla="*/ 21 w 125"/>
                <a:gd name="T9" fmla="*/ 42 h 42"/>
                <a:gd name="T10" fmla="*/ 0 w 125"/>
                <a:gd name="T11" fmla="*/ 21 h 42"/>
              </a:gdLst>
              <a:ahLst/>
              <a:cxnLst>
                <a:cxn ang="0">
                  <a:pos x="T0" y="T1"/>
                </a:cxn>
                <a:cxn ang="0">
                  <a:pos x="T2" y="T3"/>
                </a:cxn>
                <a:cxn ang="0">
                  <a:pos x="T4" y="T5"/>
                </a:cxn>
                <a:cxn ang="0">
                  <a:pos x="T6" y="T7"/>
                </a:cxn>
                <a:cxn ang="0">
                  <a:pos x="T8" y="T9"/>
                </a:cxn>
                <a:cxn ang="0">
                  <a:pos x="T10" y="T11"/>
                </a:cxn>
              </a:cxnLst>
              <a:rect l="0" t="0" r="r" b="b"/>
              <a:pathLst>
                <a:path w="125" h="42">
                  <a:moveTo>
                    <a:pt x="0" y="21"/>
                  </a:moveTo>
                  <a:cubicBezTo>
                    <a:pt x="0" y="10"/>
                    <a:pt x="9" y="0"/>
                    <a:pt x="21" y="0"/>
                  </a:cubicBezTo>
                  <a:cubicBezTo>
                    <a:pt x="125" y="0"/>
                    <a:pt x="125" y="0"/>
                    <a:pt x="125" y="0"/>
                  </a:cubicBezTo>
                  <a:cubicBezTo>
                    <a:pt x="125" y="42"/>
                    <a:pt x="125" y="42"/>
                    <a:pt x="125" y="42"/>
                  </a:cubicBezTo>
                  <a:cubicBezTo>
                    <a:pt x="21" y="42"/>
                    <a:pt x="21" y="42"/>
                    <a:pt x="21" y="42"/>
                  </a:cubicBezTo>
                  <a:cubicBezTo>
                    <a:pt x="9" y="42"/>
                    <a:pt x="0" y="33"/>
                    <a:pt x="0" y="21"/>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7" name="íśḷïďê">
              <a:extLst>
                <a:ext uri="{FF2B5EF4-FFF2-40B4-BE49-F238E27FC236}">
                  <a16:creationId xmlns:a16="http://schemas.microsoft.com/office/drawing/2014/main" xmlns="" id="{98D983F9-4C67-4C1D-9D6C-5F3A38644988}"/>
                </a:ext>
              </a:extLst>
            </p:cNvPr>
            <p:cNvSpPr/>
            <p:nvPr/>
          </p:nvSpPr>
          <p:spPr bwMode="auto">
            <a:xfrm>
              <a:off x="6057900" y="5443538"/>
              <a:ext cx="492125" cy="214313"/>
            </a:xfrm>
            <a:custGeom>
              <a:avLst/>
              <a:gdLst>
                <a:gd name="T0" fmla="*/ 0 w 149"/>
                <a:gd name="T1" fmla="*/ 31 h 65"/>
                <a:gd name="T2" fmla="*/ 0 w 149"/>
                <a:gd name="T3" fmla="*/ 34 h 65"/>
                <a:gd name="T4" fmla="*/ 32 w 149"/>
                <a:gd name="T5" fmla="*/ 65 h 65"/>
                <a:gd name="T6" fmla="*/ 149 w 149"/>
                <a:gd name="T7" fmla="*/ 65 h 65"/>
                <a:gd name="T8" fmla="*/ 149 w 149"/>
                <a:gd name="T9" fmla="*/ 63 h 65"/>
                <a:gd name="T10" fmla="*/ 141 w 149"/>
                <a:gd name="T11" fmla="*/ 49 h 65"/>
                <a:gd name="T12" fmla="*/ 133 w 149"/>
                <a:gd name="T13" fmla="*/ 30 h 65"/>
                <a:gd name="T14" fmla="*/ 141 w 149"/>
                <a:gd name="T15" fmla="*/ 16 h 65"/>
                <a:gd name="T16" fmla="*/ 149 w 149"/>
                <a:gd name="T17" fmla="*/ 1 h 65"/>
                <a:gd name="T18" fmla="*/ 149 w 149"/>
                <a:gd name="T19" fmla="*/ 0 h 65"/>
                <a:gd name="T20" fmla="*/ 34 w 149"/>
                <a:gd name="T21" fmla="*/ 0 h 65"/>
                <a:gd name="T22" fmla="*/ 0 w 149"/>
                <a:gd name="T23" fmla="*/ 30 h 65"/>
                <a:gd name="T24" fmla="*/ 0 w 149"/>
                <a:gd name="T25"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65">
                  <a:moveTo>
                    <a:pt x="0" y="31"/>
                  </a:moveTo>
                  <a:cubicBezTo>
                    <a:pt x="0" y="34"/>
                    <a:pt x="0" y="34"/>
                    <a:pt x="0" y="34"/>
                  </a:cubicBezTo>
                  <a:cubicBezTo>
                    <a:pt x="1" y="51"/>
                    <a:pt x="15" y="65"/>
                    <a:pt x="32" y="65"/>
                  </a:cubicBezTo>
                  <a:cubicBezTo>
                    <a:pt x="149" y="65"/>
                    <a:pt x="149" y="65"/>
                    <a:pt x="149" y="65"/>
                  </a:cubicBezTo>
                  <a:cubicBezTo>
                    <a:pt x="149" y="63"/>
                    <a:pt x="149" y="63"/>
                    <a:pt x="149" y="63"/>
                  </a:cubicBezTo>
                  <a:cubicBezTo>
                    <a:pt x="149" y="58"/>
                    <a:pt x="146" y="53"/>
                    <a:pt x="141" y="49"/>
                  </a:cubicBezTo>
                  <a:cubicBezTo>
                    <a:pt x="136" y="45"/>
                    <a:pt x="132" y="38"/>
                    <a:pt x="133" y="30"/>
                  </a:cubicBezTo>
                  <a:cubicBezTo>
                    <a:pt x="134" y="24"/>
                    <a:pt x="137" y="19"/>
                    <a:pt x="141" y="16"/>
                  </a:cubicBezTo>
                  <a:cubicBezTo>
                    <a:pt x="146" y="12"/>
                    <a:pt x="149" y="7"/>
                    <a:pt x="149" y="1"/>
                  </a:cubicBezTo>
                  <a:cubicBezTo>
                    <a:pt x="149" y="0"/>
                    <a:pt x="149" y="0"/>
                    <a:pt x="149" y="0"/>
                  </a:cubicBezTo>
                  <a:cubicBezTo>
                    <a:pt x="34" y="0"/>
                    <a:pt x="34" y="0"/>
                    <a:pt x="34" y="0"/>
                  </a:cubicBezTo>
                  <a:cubicBezTo>
                    <a:pt x="16" y="0"/>
                    <a:pt x="1" y="13"/>
                    <a:pt x="0" y="30"/>
                  </a:cubicBezTo>
                  <a:lnTo>
                    <a:pt x="0" y="31"/>
                  </a:lnTo>
                  <a:close/>
                </a:path>
              </a:pathLst>
            </a:custGeom>
            <a:solidFill>
              <a:srgbClr val="F4BA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8" name="ïś1ïḍe">
              <a:extLst>
                <a:ext uri="{FF2B5EF4-FFF2-40B4-BE49-F238E27FC236}">
                  <a16:creationId xmlns:a16="http://schemas.microsoft.com/office/drawing/2014/main" xmlns="" id="{78C0A4DF-F797-4100-B00B-2728F487D7CC}"/>
                </a:ext>
              </a:extLst>
            </p:cNvPr>
            <p:cNvSpPr/>
            <p:nvPr/>
          </p:nvSpPr>
          <p:spPr bwMode="auto">
            <a:xfrm>
              <a:off x="5308600" y="3846513"/>
              <a:ext cx="1357313" cy="355600"/>
            </a:xfrm>
            <a:custGeom>
              <a:avLst/>
              <a:gdLst>
                <a:gd name="T0" fmla="*/ 411 w 411"/>
                <a:gd name="T1" fmla="*/ 102 h 108"/>
                <a:gd name="T2" fmla="*/ 405 w 411"/>
                <a:gd name="T3" fmla="*/ 108 h 108"/>
                <a:gd name="T4" fmla="*/ 57 w 411"/>
                <a:gd name="T5" fmla="*/ 108 h 108"/>
                <a:gd name="T6" fmla="*/ 2 w 411"/>
                <a:gd name="T7" fmla="*/ 57 h 108"/>
                <a:gd name="T8" fmla="*/ 55 w 411"/>
                <a:gd name="T9" fmla="*/ 0 h 108"/>
                <a:gd name="T10" fmla="*/ 405 w 411"/>
                <a:gd name="T11" fmla="*/ 0 h 108"/>
                <a:gd name="T12" fmla="*/ 411 w 411"/>
                <a:gd name="T13" fmla="*/ 6 h 108"/>
                <a:gd name="T14" fmla="*/ 405 w 411"/>
                <a:gd name="T15" fmla="*/ 12 h 108"/>
                <a:gd name="T16" fmla="*/ 55 w 411"/>
                <a:gd name="T17" fmla="*/ 12 h 108"/>
                <a:gd name="T18" fmla="*/ 13 w 411"/>
                <a:gd name="T19" fmla="*/ 58 h 108"/>
                <a:gd name="T20" fmla="*/ 57 w 411"/>
                <a:gd name="T21" fmla="*/ 97 h 108"/>
                <a:gd name="T22" fmla="*/ 405 w 411"/>
                <a:gd name="T23" fmla="*/ 97 h 108"/>
                <a:gd name="T24" fmla="*/ 411 w 411"/>
                <a:gd name="T25" fmla="*/ 10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1" h="108">
                  <a:moveTo>
                    <a:pt x="411" y="102"/>
                  </a:moveTo>
                  <a:cubicBezTo>
                    <a:pt x="411" y="106"/>
                    <a:pt x="408" y="108"/>
                    <a:pt x="405" y="108"/>
                  </a:cubicBezTo>
                  <a:cubicBezTo>
                    <a:pt x="57" y="108"/>
                    <a:pt x="57" y="108"/>
                    <a:pt x="57" y="108"/>
                  </a:cubicBezTo>
                  <a:cubicBezTo>
                    <a:pt x="28" y="108"/>
                    <a:pt x="3" y="86"/>
                    <a:pt x="2" y="57"/>
                  </a:cubicBezTo>
                  <a:cubicBezTo>
                    <a:pt x="0" y="26"/>
                    <a:pt x="25" y="0"/>
                    <a:pt x="55" y="0"/>
                  </a:cubicBezTo>
                  <a:cubicBezTo>
                    <a:pt x="405" y="0"/>
                    <a:pt x="405" y="0"/>
                    <a:pt x="405" y="0"/>
                  </a:cubicBezTo>
                  <a:cubicBezTo>
                    <a:pt x="408" y="0"/>
                    <a:pt x="411" y="3"/>
                    <a:pt x="411" y="6"/>
                  </a:cubicBezTo>
                  <a:cubicBezTo>
                    <a:pt x="411" y="9"/>
                    <a:pt x="408" y="12"/>
                    <a:pt x="405" y="12"/>
                  </a:cubicBezTo>
                  <a:cubicBezTo>
                    <a:pt x="55" y="12"/>
                    <a:pt x="55" y="12"/>
                    <a:pt x="55" y="12"/>
                  </a:cubicBezTo>
                  <a:cubicBezTo>
                    <a:pt x="31" y="12"/>
                    <a:pt x="11" y="33"/>
                    <a:pt x="13" y="58"/>
                  </a:cubicBezTo>
                  <a:cubicBezTo>
                    <a:pt x="15" y="80"/>
                    <a:pt x="34" y="97"/>
                    <a:pt x="57" y="97"/>
                  </a:cubicBezTo>
                  <a:cubicBezTo>
                    <a:pt x="405" y="97"/>
                    <a:pt x="405" y="97"/>
                    <a:pt x="405" y="97"/>
                  </a:cubicBezTo>
                  <a:cubicBezTo>
                    <a:pt x="408" y="97"/>
                    <a:pt x="411" y="99"/>
                    <a:pt x="411" y="102"/>
                  </a:cubicBezTo>
                  <a:close/>
                </a:path>
              </a:pathLst>
            </a:custGeom>
            <a:solidFill>
              <a:srgbClr val="7DB5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9" name="îSļiḑè">
              <a:extLst>
                <a:ext uri="{FF2B5EF4-FFF2-40B4-BE49-F238E27FC236}">
                  <a16:creationId xmlns:a16="http://schemas.microsoft.com/office/drawing/2014/main" xmlns="" id="{DBB39E75-FF21-45CC-BBCB-0F3D1DFB9B83}"/>
                </a:ext>
              </a:extLst>
            </p:cNvPr>
            <p:cNvSpPr/>
            <p:nvPr/>
          </p:nvSpPr>
          <p:spPr bwMode="auto">
            <a:xfrm>
              <a:off x="5351463" y="3884613"/>
              <a:ext cx="1265238" cy="280988"/>
            </a:xfrm>
            <a:custGeom>
              <a:avLst/>
              <a:gdLst>
                <a:gd name="T0" fmla="*/ 383 w 383"/>
                <a:gd name="T1" fmla="*/ 85 h 85"/>
                <a:gd name="T2" fmla="*/ 42 w 383"/>
                <a:gd name="T3" fmla="*/ 85 h 85"/>
                <a:gd name="T4" fmla="*/ 0 w 383"/>
                <a:gd name="T5" fmla="*/ 42 h 85"/>
                <a:gd name="T6" fmla="*/ 42 w 383"/>
                <a:gd name="T7" fmla="*/ 0 h 85"/>
                <a:gd name="T8" fmla="*/ 383 w 383"/>
                <a:gd name="T9" fmla="*/ 0 h 85"/>
                <a:gd name="T10" fmla="*/ 383 w 383"/>
                <a:gd name="T11" fmla="*/ 85 h 85"/>
              </a:gdLst>
              <a:ahLst/>
              <a:cxnLst>
                <a:cxn ang="0">
                  <a:pos x="T0" y="T1"/>
                </a:cxn>
                <a:cxn ang="0">
                  <a:pos x="T2" y="T3"/>
                </a:cxn>
                <a:cxn ang="0">
                  <a:pos x="T4" y="T5"/>
                </a:cxn>
                <a:cxn ang="0">
                  <a:pos x="T6" y="T7"/>
                </a:cxn>
                <a:cxn ang="0">
                  <a:pos x="T8" y="T9"/>
                </a:cxn>
                <a:cxn ang="0">
                  <a:pos x="T10" y="T11"/>
                </a:cxn>
              </a:cxnLst>
              <a:rect l="0" t="0" r="r" b="b"/>
              <a:pathLst>
                <a:path w="383" h="85">
                  <a:moveTo>
                    <a:pt x="383" y="85"/>
                  </a:moveTo>
                  <a:cubicBezTo>
                    <a:pt x="42" y="85"/>
                    <a:pt x="42" y="85"/>
                    <a:pt x="42" y="85"/>
                  </a:cubicBezTo>
                  <a:cubicBezTo>
                    <a:pt x="19" y="85"/>
                    <a:pt x="0" y="66"/>
                    <a:pt x="0" y="42"/>
                  </a:cubicBezTo>
                  <a:cubicBezTo>
                    <a:pt x="0" y="19"/>
                    <a:pt x="19" y="0"/>
                    <a:pt x="42" y="0"/>
                  </a:cubicBezTo>
                  <a:cubicBezTo>
                    <a:pt x="383" y="0"/>
                    <a:pt x="383" y="0"/>
                    <a:pt x="383" y="0"/>
                  </a:cubicBezTo>
                  <a:cubicBezTo>
                    <a:pt x="374" y="28"/>
                    <a:pt x="374" y="56"/>
                    <a:pt x="383" y="85"/>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0" name="îşľídè">
              <a:extLst>
                <a:ext uri="{FF2B5EF4-FFF2-40B4-BE49-F238E27FC236}">
                  <a16:creationId xmlns:a16="http://schemas.microsoft.com/office/drawing/2014/main" xmlns="" id="{8C4F2521-CE89-4E43-BB8F-573923806593}"/>
                </a:ext>
              </a:extLst>
            </p:cNvPr>
            <p:cNvSpPr/>
            <p:nvPr/>
          </p:nvSpPr>
          <p:spPr bwMode="auto">
            <a:xfrm>
              <a:off x="5870575" y="3884613"/>
              <a:ext cx="746125" cy="280988"/>
            </a:xfrm>
            <a:custGeom>
              <a:avLst/>
              <a:gdLst>
                <a:gd name="T0" fmla="*/ 226 w 226"/>
                <a:gd name="T1" fmla="*/ 85 h 85"/>
                <a:gd name="T2" fmla="*/ 8 w 226"/>
                <a:gd name="T3" fmla="*/ 85 h 85"/>
                <a:gd name="T4" fmla="*/ 8 w 226"/>
                <a:gd name="T5" fmla="*/ 0 h 85"/>
                <a:gd name="T6" fmla="*/ 226 w 226"/>
                <a:gd name="T7" fmla="*/ 0 h 85"/>
                <a:gd name="T8" fmla="*/ 226 w 226"/>
                <a:gd name="T9" fmla="*/ 85 h 85"/>
              </a:gdLst>
              <a:ahLst/>
              <a:cxnLst>
                <a:cxn ang="0">
                  <a:pos x="T0" y="T1"/>
                </a:cxn>
                <a:cxn ang="0">
                  <a:pos x="T2" y="T3"/>
                </a:cxn>
                <a:cxn ang="0">
                  <a:pos x="T4" y="T5"/>
                </a:cxn>
                <a:cxn ang="0">
                  <a:pos x="T6" y="T7"/>
                </a:cxn>
                <a:cxn ang="0">
                  <a:pos x="T8" y="T9"/>
                </a:cxn>
              </a:cxnLst>
              <a:rect l="0" t="0" r="r" b="b"/>
              <a:pathLst>
                <a:path w="226" h="85">
                  <a:moveTo>
                    <a:pt x="226" y="85"/>
                  </a:moveTo>
                  <a:cubicBezTo>
                    <a:pt x="8" y="85"/>
                    <a:pt x="8" y="85"/>
                    <a:pt x="8" y="85"/>
                  </a:cubicBezTo>
                  <a:cubicBezTo>
                    <a:pt x="0" y="56"/>
                    <a:pt x="0" y="28"/>
                    <a:pt x="8" y="0"/>
                  </a:cubicBezTo>
                  <a:cubicBezTo>
                    <a:pt x="226" y="0"/>
                    <a:pt x="226" y="0"/>
                    <a:pt x="226" y="0"/>
                  </a:cubicBezTo>
                  <a:cubicBezTo>
                    <a:pt x="217" y="28"/>
                    <a:pt x="217" y="56"/>
                    <a:pt x="226" y="85"/>
                  </a:cubicBezTo>
                  <a:close/>
                </a:path>
              </a:pathLst>
            </a:custGeom>
            <a:solidFill>
              <a:srgbClr val="C8DB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1" name="ïšľïḓé">
              <a:extLst>
                <a:ext uri="{FF2B5EF4-FFF2-40B4-BE49-F238E27FC236}">
                  <a16:creationId xmlns:a16="http://schemas.microsoft.com/office/drawing/2014/main" xmlns="" id="{0BABF6B4-1678-4F52-AABC-59D5BA337117}"/>
                </a:ext>
              </a:extLst>
            </p:cNvPr>
            <p:cNvSpPr/>
            <p:nvPr/>
          </p:nvSpPr>
          <p:spPr bwMode="auto">
            <a:xfrm>
              <a:off x="5895975" y="3846513"/>
              <a:ext cx="769938" cy="38100"/>
            </a:xfrm>
            <a:custGeom>
              <a:avLst/>
              <a:gdLst>
                <a:gd name="T0" fmla="*/ 233 w 233"/>
                <a:gd name="T1" fmla="*/ 6 h 12"/>
                <a:gd name="T2" fmla="*/ 227 w 233"/>
                <a:gd name="T3" fmla="*/ 12 h 12"/>
                <a:gd name="T4" fmla="*/ 0 w 233"/>
                <a:gd name="T5" fmla="*/ 12 h 12"/>
                <a:gd name="T6" fmla="*/ 0 w 233"/>
                <a:gd name="T7" fmla="*/ 0 h 12"/>
                <a:gd name="T8" fmla="*/ 227 w 233"/>
                <a:gd name="T9" fmla="*/ 0 h 12"/>
                <a:gd name="T10" fmla="*/ 233 w 233"/>
                <a:gd name="T11" fmla="*/ 6 h 12"/>
              </a:gdLst>
              <a:ahLst/>
              <a:cxnLst>
                <a:cxn ang="0">
                  <a:pos x="T0" y="T1"/>
                </a:cxn>
                <a:cxn ang="0">
                  <a:pos x="T2" y="T3"/>
                </a:cxn>
                <a:cxn ang="0">
                  <a:pos x="T4" y="T5"/>
                </a:cxn>
                <a:cxn ang="0">
                  <a:pos x="T6" y="T7"/>
                </a:cxn>
                <a:cxn ang="0">
                  <a:pos x="T8" y="T9"/>
                </a:cxn>
                <a:cxn ang="0">
                  <a:pos x="T10" y="T11"/>
                </a:cxn>
              </a:cxnLst>
              <a:rect l="0" t="0" r="r" b="b"/>
              <a:pathLst>
                <a:path w="233" h="12">
                  <a:moveTo>
                    <a:pt x="233" y="6"/>
                  </a:moveTo>
                  <a:cubicBezTo>
                    <a:pt x="233" y="9"/>
                    <a:pt x="230" y="12"/>
                    <a:pt x="227" y="12"/>
                  </a:cubicBezTo>
                  <a:cubicBezTo>
                    <a:pt x="0" y="12"/>
                    <a:pt x="0" y="12"/>
                    <a:pt x="0" y="12"/>
                  </a:cubicBezTo>
                  <a:cubicBezTo>
                    <a:pt x="0" y="0"/>
                    <a:pt x="0" y="0"/>
                    <a:pt x="0" y="0"/>
                  </a:cubicBezTo>
                  <a:cubicBezTo>
                    <a:pt x="227" y="0"/>
                    <a:pt x="227" y="0"/>
                    <a:pt x="227" y="0"/>
                  </a:cubicBezTo>
                  <a:cubicBezTo>
                    <a:pt x="230" y="0"/>
                    <a:pt x="233" y="3"/>
                    <a:pt x="233" y="6"/>
                  </a:cubicBezTo>
                  <a:close/>
                </a:path>
              </a:pathLst>
            </a:custGeom>
            <a:solidFill>
              <a:srgbClr val="5C9F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2" name="íṥľïḋè">
              <a:extLst>
                <a:ext uri="{FF2B5EF4-FFF2-40B4-BE49-F238E27FC236}">
                  <a16:creationId xmlns:a16="http://schemas.microsoft.com/office/drawing/2014/main" xmlns="" id="{838CDABF-5886-4C52-9A08-8FB4EB6D40BE}"/>
                </a:ext>
              </a:extLst>
            </p:cNvPr>
            <p:cNvSpPr/>
            <p:nvPr/>
          </p:nvSpPr>
          <p:spPr bwMode="auto">
            <a:xfrm>
              <a:off x="5895975" y="4165601"/>
              <a:ext cx="769938" cy="36513"/>
            </a:xfrm>
            <a:custGeom>
              <a:avLst/>
              <a:gdLst>
                <a:gd name="T0" fmla="*/ 233 w 233"/>
                <a:gd name="T1" fmla="*/ 5 h 11"/>
                <a:gd name="T2" fmla="*/ 227 w 233"/>
                <a:gd name="T3" fmla="*/ 11 h 11"/>
                <a:gd name="T4" fmla="*/ 0 w 233"/>
                <a:gd name="T5" fmla="*/ 11 h 11"/>
                <a:gd name="T6" fmla="*/ 0 w 233"/>
                <a:gd name="T7" fmla="*/ 0 h 11"/>
                <a:gd name="T8" fmla="*/ 227 w 233"/>
                <a:gd name="T9" fmla="*/ 0 h 11"/>
                <a:gd name="T10" fmla="*/ 233 w 233"/>
                <a:gd name="T11" fmla="*/ 5 h 11"/>
              </a:gdLst>
              <a:ahLst/>
              <a:cxnLst>
                <a:cxn ang="0">
                  <a:pos x="T0" y="T1"/>
                </a:cxn>
                <a:cxn ang="0">
                  <a:pos x="T2" y="T3"/>
                </a:cxn>
                <a:cxn ang="0">
                  <a:pos x="T4" y="T5"/>
                </a:cxn>
                <a:cxn ang="0">
                  <a:pos x="T6" y="T7"/>
                </a:cxn>
                <a:cxn ang="0">
                  <a:pos x="T8" y="T9"/>
                </a:cxn>
                <a:cxn ang="0">
                  <a:pos x="T10" y="T11"/>
                </a:cxn>
              </a:cxnLst>
              <a:rect l="0" t="0" r="r" b="b"/>
              <a:pathLst>
                <a:path w="233" h="11">
                  <a:moveTo>
                    <a:pt x="233" y="5"/>
                  </a:moveTo>
                  <a:cubicBezTo>
                    <a:pt x="233" y="9"/>
                    <a:pt x="230" y="11"/>
                    <a:pt x="227" y="11"/>
                  </a:cubicBezTo>
                  <a:cubicBezTo>
                    <a:pt x="0" y="11"/>
                    <a:pt x="0" y="11"/>
                    <a:pt x="0" y="11"/>
                  </a:cubicBezTo>
                  <a:cubicBezTo>
                    <a:pt x="0" y="0"/>
                    <a:pt x="0" y="0"/>
                    <a:pt x="0" y="0"/>
                  </a:cubicBezTo>
                  <a:cubicBezTo>
                    <a:pt x="227" y="0"/>
                    <a:pt x="227" y="0"/>
                    <a:pt x="227" y="0"/>
                  </a:cubicBezTo>
                  <a:cubicBezTo>
                    <a:pt x="230" y="0"/>
                    <a:pt x="233" y="2"/>
                    <a:pt x="233" y="5"/>
                  </a:cubicBezTo>
                  <a:close/>
                </a:path>
              </a:pathLst>
            </a:custGeom>
            <a:solidFill>
              <a:srgbClr val="5C9F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3" name="ïsļîḍè">
              <a:extLst>
                <a:ext uri="{FF2B5EF4-FFF2-40B4-BE49-F238E27FC236}">
                  <a16:creationId xmlns:a16="http://schemas.microsoft.com/office/drawing/2014/main" xmlns="" id="{6002C1CC-B266-44A4-B500-2EC54F7F0F4A}"/>
                </a:ext>
              </a:extLst>
            </p:cNvPr>
            <p:cNvSpPr/>
            <p:nvPr/>
          </p:nvSpPr>
          <p:spPr bwMode="auto">
            <a:xfrm>
              <a:off x="5235575" y="4202113"/>
              <a:ext cx="965200" cy="300038"/>
            </a:xfrm>
            <a:custGeom>
              <a:avLst/>
              <a:gdLst>
                <a:gd name="T0" fmla="*/ 292 w 292"/>
                <a:gd name="T1" fmla="*/ 45 h 91"/>
                <a:gd name="T2" fmla="*/ 279 w 292"/>
                <a:gd name="T3" fmla="*/ 78 h 91"/>
                <a:gd name="T4" fmla="*/ 247 w 292"/>
                <a:gd name="T5" fmla="*/ 91 h 91"/>
                <a:gd name="T6" fmla="*/ 6 w 292"/>
                <a:gd name="T7" fmla="*/ 91 h 91"/>
                <a:gd name="T8" fmla="*/ 0 w 292"/>
                <a:gd name="T9" fmla="*/ 85 h 91"/>
                <a:gd name="T10" fmla="*/ 6 w 292"/>
                <a:gd name="T11" fmla="*/ 80 h 91"/>
                <a:gd name="T12" fmla="*/ 245 w 292"/>
                <a:gd name="T13" fmla="*/ 80 h 91"/>
                <a:gd name="T14" fmla="*/ 281 w 292"/>
                <a:gd name="T15" fmla="*/ 48 h 91"/>
                <a:gd name="T16" fmla="*/ 247 w 292"/>
                <a:gd name="T17" fmla="*/ 11 h 91"/>
                <a:gd name="T18" fmla="*/ 6 w 292"/>
                <a:gd name="T19" fmla="*/ 11 h 91"/>
                <a:gd name="T20" fmla="*/ 0 w 292"/>
                <a:gd name="T21" fmla="*/ 6 h 91"/>
                <a:gd name="T22" fmla="*/ 6 w 292"/>
                <a:gd name="T23" fmla="*/ 0 h 91"/>
                <a:gd name="T24" fmla="*/ 245 w 292"/>
                <a:gd name="T25" fmla="*/ 0 h 91"/>
                <a:gd name="T26" fmla="*/ 292 w 292"/>
                <a:gd name="T27"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2" h="91">
                  <a:moveTo>
                    <a:pt x="292" y="45"/>
                  </a:moveTo>
                  <a:cubicBezTo>
                    <a:pt x="292" y="58"/>
                    <a:pt x="287" y="69"/>
                    <a:pt x="279" y="78"/>
                  </a:cubicBezTo>
                  <a:cubicBezTo>
                    <a:pt x="270" y="86"/>
                    <a:pt x="259" y="91"/>
                    <a:pt x="247" y="91"/>
                  </a:cubicBezTo>
                  <a:cubicBezTo>
                    <a:pt x="6" y="91"/>
                    <a:pt x="6" y="91"/>
                    <a:pt x="6" y="91"/>
                  </a:cubicBezTo>
                  <a:cubicBezTo>
                    <a:pt x="3" y="91"/>
                    <a:pt x="0" y="88"/>
                    <a:pt x="0" y="85"/>
                  </a:cubicBezTo>
                  <a:cubicBezTo>
                    <a:pt x="0" y="82"/>
                    <a:pt x="3" y="80"/>
                    <a:pt x="6" y="80"/>
                  </a:cubicBezTo>
                  <a:cubicBezTo>
                    <a:pt x="245" y="80"/>
                    <a:pt x="245" y="80"/>
                    <a:pt x="245" y="80"/>
                  </a:cubicBezTo>
                  <a:cubicBezTo>
                    <a:pt x="263" y="80"/>
                    <a:pt x="279" y="66"/>
                    <a:pt x="281" y="48"/>
                  </a:cubicBezTo>
                  <a:cubicBezTo>
                    <a:pt x="282" y="28"/>
                    <a:pt x="266" y="11"/>
                    <a:pt x="247" y="11"/>
                  </a:cubicBezTo>
                  <a:cubicBezTo>
                    <a:pt x="6" y="11"/>
                    <a:pt x="6" y="11"/>
                    <a:pt x="6" y="11"/>
                  </a:cubicBezTo>
                  <a:cubicBezTo>
                    <a:pt x="3" y="11"/>
                    <a:pt x="0" y="9"/>
                    <a:pt x="0" y="6"/>
                  </a:cubicBezTo>
                  <a:cubicBezTo>
                    <a:pt x="0" y="3"/>
                    <a:pt x="3" y="0"/>
                    <a:pt x="6" y="0"/>
                  </a:cubicBezTo>
                  <a:cubicBezTo>
                    <a:pt x="245" y="0"/>
                    <a:pt x="245" y="0"/>
                    <a:pt x="245" y="0"/>
                  </a:cubicBezTo>
                  <a:cubicBezTo>
                    <a:pt x="270" y="0"/>
                    <a:pt x="292" y="21"/>
                    <a:pt x="292" y="45"/>
                  </a:cubicBezTo>
                  <a:close/>
                </a:path>
              </a:pathLst>
            </a:custGeom>
            <a:solidFill>
              <a:srgbClr val="6782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4" name="ïślïḋè">
              <a:extLst>
                <a:ext uri="{FF2B5EF4-FFF2-40B4-BE49-F238E27FC236}">
                  <a16:creationId xmlns:a16="http://schemas.microsoft.com/office/drawing/2014/main" xmlns="" id="{039149AD-0A8C-4F27-8EAE-DB9F3CD47B7E}"/>
                </a:ext>
              </a:extLst>
            </p:cNvPr>
            <p:cNvSpPr/>
            <p:nvPr/>
          </p:nvSpPr>
          <p:spPr bwMode="auto">
            <a:xfrm>
              <a:off x="5284788" y="4238626"/>
              <a:ext cx="879475" cy="227013"/>
            </a:xfrm>
            <a:custGeom>
              <a:avLst/>
              <a:gdLst>
                <a:gd name="T0" fmla="*/ 266 w 266"/>
                <a:gd name="T1" fmla="*/ 34 h 69"/>
                <a:gd name="T2" fmla="*/ 232 w 266"/>
                <a:gd name="T3" fmla="*/ 69 h 69"/>
                <a:gd name="T4" fmla="*/ 0 w 266"/>
                <a:gd name="T5" fmla="*/ 69 h 69"/>
                <a:gd name="T6" fmla="*/ 0 w 266"/>
                <a:gd name="T7" fmla="*/ 0 h 69"/>
                <a:gd name="T8" fmla="*/ 232 w 266"/>
                <a:gd name="T9" fmla="*/ 0 h 69"/>
                <a:gd name="T10" fmla="*/ 266 w 266"/>
                <a:gd name="T11" fmla="*/ 34 h 69"/>
              </a:gdLst>
              <a:ahLst/>
              <a:cxnLst>
                <a:cxn ang="0">
                  <a:pos x="T0" y="T1"/>
                </a:cxn>
                <a:cxn ang="0">
                  <a:pos x="T2" y="T3"/>
                </a:cxn>
                <a:cxn ang="0">
                  <a:pos x="T4" y="T5"/>
                </a:cxn>
                <a:cxn ang="0">
                  <a:pos x="T6" y="T7"/>
                </a:cxn>
                <a:cxn ang="0">
                  <a:pos x="T8" y="T9"/>
                </a:cxn>
                <a:cxn ang="0">
                  <a:pos x="T10" y="T11"/>
                </a:cxn>
              </a:cxnLst>
              <a:rect l="0" t="0" r="r" b="b"/>
              <a:pathLst>
                <a:path w="266" h="69">
                  <a:moveTo>
                    <a:pt x="266" y="34"/>
                  </a:moveTo>
                  <a:cubicBezTo>
                    <a:pt x="266" y="53"/>
                    <a:pt x="250" y="69"/>
                    <a:pt x="232" y="69"/>
                  </a:cubicBezTo>
                  <a:cubicBezTo>
                    <a:pt x="0" y="69"/>
                    <a:pt x="0" y="69"/>
                    <a:pt x="0" y="69"/>
                  </a:cubicBezTo>
                  <a:cubicBezTo>
                    <a:pt x="6" y="46"/>
                    <a:pt x="6" y="23"/>
                    <a:pt x="0" y="0"/>
                  </a:cubicBezTo>
                  <a:cubicBezTo>
                    <a:pt x="232" y="0"/>
                    <a:pt x="232" y="0"/>
                    <a:pt x="232" y="0"/>
                  </a:cubicBezTo>
                  <a:cubicBezTo>
                    <a:pt x="250" y="0"/>
                    <a:pt x="266" y="16"/>
                    <a:pt x="266" y="34"/>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5" name="ïṥḻidé">
              <a:extLst>
                <a:ext uri="{FF2B5EF4-FFF2-40B4-BE49-F238E27FC236}">
                  <a16:creationId xmlns:a16="http://schemas.microsoft.com/office/drawing/2014/main" xmlns="" id="{DB0C5514-C354-4682-AC89-15A9F5492B0C}"/>
                </a:ext>
              </a:extLst>
            </p:cNvPr>
            <p:cNvSpPr/>
            <p:nvPr/>
          </p:nvSpPr>
          <p:spPr bwMode="auto">
            <a:xfrm>
              <a:off x="5284788" y="4238626"/>
              <a:ext cx="460375" cy="227013"/>
            </a:xfrm>
            <a:custGeom>
              <a:avLst/>
              <a:gdLst>
                <a:gd name="T0" fmla="*/ 133 w 139"/>
                <a:gd name="T1" fmla="*/ 0 h 69"/>
                <a:gd name="T2" fmla="*/ 133 w 139"/>
                <a:gd name="T3" fmla="*/ 69 h 69"/>
                <a:gd name="T4" fmla="*/ 0 w 139"/>
                <a:gd name="T5" fmla="*/ 69 h 69"/>
                <a:gd name="T6" fmla="*/ 0 w 139"/>
                <a:gd name="T7" fmla="*/ 0 h 69"/>
                <a:gd name="T8" fmla="*/ 133 w 139"/>
                <a:gd name="T9" fmla="*/ 0 h 69"/>
              </a:gdLst>
              <a:ahLst/>
              <a:cxnLst>
                <a:cxn ang="0">
                  <a:pos x="T0" y="T1"/>
                </a:cxn>
                <a:cxn ang="0">
                  <a:pos x="T2" y="T3"/>
                </a:cxn>
                <a:cxn ang="0">
                  <a:pos x="T4" y="T5"/>
                </a:cxn>
                <a:cxn ang="0">
                  <a:pos x="T6" y="T7"/>
                </a:cxn>
                <a:cxn ang="0">
                  <a:pos x="T8" y="T9"/>
                </a:cxn>
              </a:cxnLst>
              <a:rect l="0" t="0" r="r" b="b"/>
              <a:pathLst>
                <a:path w="139" h="69">
                  <a:moveTo>
                    <a:pt x="133" y="0"/>
                  </a:moveTo>
                  <a:cubicBezTo>
                    <a:pt x="139" y="23"/>
                    <a:pt x="139" y="46"/>
                    <a:pt x="133" y="69"/>
                  </a:cubicBezTo>
                  <a:cubicBezTo>
                    <a:pt x="0" y="69"/>
                    <a:pt x="0" y="69"/>
                    <a:pt x="0" y="69"/>
                  </a:cubicBezTo>
                  <a:cubicBezTo>
                    <a:pt x="6" y="46"/>
                    <a:pt x="6" y="23"/>
                    <a:pt x="0" y="0"/>
                  </a:cubicBezTo>
                  <a:lnTo>
                    <a:pt x="133" y="0"/>
                  </a:lnTo>
                  <a:close/>
                </a:path>
              </a:pathLst>
            </a:custGeom>
            <a:solidFill>
              <a:srgbClr val="C8DB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6" name="ïS1íďe">
              <a:extLst>
                <a:ext uri="{FF2B5EF4-FFF2-40B4-BE49-F238E27FC236}">
                  <a16:creationId xmlns:a16="http://schemas.microsoft.com/office/drawing/2014/main" xmlns="" id="{20C598AB-14FC-457C-8023-77F9F81C9D57}"/>
                </a:ext>
              </a:extLst>
            </p:cNvPr>
            <p:cNvSpPr/>
            <p:nvPr/>
          </p:nvSpPr>
          <p:spPr bwMode="auto">
            <a:xfrm>
              <a:off x="5235575" y="4202113"/>
              <a:ext cx="488950" cy="36513"/>
            </a:xfrm>
            <a:custGeom>
              <a:avLst/>
              <a:gdLst>
                <a:gd name="T0" fmla="*/ 148 w 148"/>
                <a:gd name="T1" fmla="*/ 0 h 11"/>
                <a:gd name="T2" fmla="*/ 148 w 148"/>
                <a:gd name="T3" fmla="*/ 11 h 11"/>
                <a:gd name="T4" fmla="*/ 6 w 148"/>
                <a:gd name="T5" fmla="*/ 11 h 11"/>
                <a:gd name="T6" fmla="*/ 0 w 148"/>
                <a:gd name="T7" fmla="*/ 6 h 11"/>
                <a:gd name="T8" fmla="*/ 6 w 148"/>
                <a:gd name="T9" fmla="*/ 0 h 11"/>
                <a:gd name="T10" fmla="*/ 148 w 148"/>
                <a:gd name="T11" fmla="*/ 0 h 11"/>
              </a:gdLst>
              <a:ahLst/>
              <a:cxnLst>
                <a:cxn ang="0">
                  <a:pos x="T0" y="T1"/>
                </a:cxn>
                <a:cxn ang="0">
                  <a:pos x="T2" y="T3"/>
                </a:cxn>
                <a:cxn ang="0">
                  <a:pos x="T4" y="T5"/>
                </a:cxn>
                <a:cxn ang="0">
                  <a:pos x="T6" y="T7"/>
                </a:cxn>
                <a:cxn ang="0">
                  <a:pos x="T8" y="T9"/>
                </a:cxn>
                <a:cxn ang="0">
                  <a:pos x="T10" y="T11"/>
                </a:cxn>
              </a:cxnLst>
              <a:rect l="0" t="0" r="r" b="b"/>
              <a:pathLst>
                <a:path w="148" h="11">
                  <a:moveTo>
                    <a:pt x="148" y="0"/>
                  </a:moveTo>
                  <a:cubicBezTo>
                    <a:pt x="148" y="11"/>
                    <a:pt x="148" y="11"/>
                    <a:pt x="148" y="11"/>
                  </a:cubicBezTo>
                  <a:cubicBezTo>
                    <a:pt x="6" y="11"/>
                    <a:pt x="6" y="11"/>
                    <a:pt x="6" y="11"/>
                  </a:cubicBezTo>
                  <a:cubicBezTo>
                    <a:pt x="3" y="11"/>
                    <a:pt x="0" y="9"/>
                    <a:pt x="0" y="6"/>
                  </a:cubicBezTo>
                  <a:cubicBezTo>
                    <a:pt x="0" y="3"/>
                    <a:pt x="3" y="0"/>
                    <a:pt x="6" y="0"/>
                  </a:cubicBezTo>
                  <a:lnTo>
                    <a:pt x="148" y="0"/>
                  </a:lnTo>
                  <a:close/>
                </a:path>
              </a:pathLst>
            </a:custGeom>
            <a:solidFill>
              <a:srgbClr val="3A5F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7" name="îşľíḑê">
              <a:extLst>
                <a:ext uri="{FF2B5EF4-FFF2-40B4-BE49-F238E27FC236}">
                  <a16:creationId xmlns:a16="http://schemas.microsoft.com/office/drawing/2014/main" xmlns="" id="{0BDACED6-8892-4FFD-94B1-A79FD34F0A47}"/>
                </a:ext>
              </a:extLst>
            </p:cNvPr>
            <p:cNvSpPr/>
            <p:nvPr/>
          </p:nvSpPr>
          <p:spPr bwMode="auto">
            <a:xfrm>
              <a:off x="5235575" y="4465638"/>
              <a:ext cx="488950" cy="36513"/>
            </a:xfrm>
            <a:custGeom>
              <a:avLst/>
              <a:gdLst>
                <a:gd name="T0" fmla="*/ 6 w 148"/>
                <a:gd name="T1" fmla="*/ 0 h 11"/>
                <a:gd name="T2" fmla="*/ 148 w 148"/>
                <a:gd name="T3" fmla="*/ 0 h 11"/>
                <a:gd name="T4" fmla="*/ 148 w 148"/>
                <a:gd name="T5" fmla="*/ 11 h 11"/>
                <a:gd name="T6" fmla="*/ 6 w 148"/>
                <a:gd name="T7" fmla="*/ 11 h 11"/>
                <a:gd name="T8" fmla="*/ 0 w 148"/>
                <a:gd name="T9" fmla="*/ 5 h 11"/>
                <a:gd name="T10" fmla="*/ 6 w 148"/>
                <a:gd name="T11" fmla="*/ 0 h 11"/>
              </a:gdLst>
              <a:ahLst/>
              <a:cxnLst>
                <a:cxn ang="0">
                  <a:pos x="T0" y="T1"/>
                </a:cxn>
                <a:cxn ang="0">
                  <a:pos x="T2" y="T3"/>
                </a:cxn>
                <a:cxn ang="0">
                  <a:pos x="T4" y="T5"/>
                </a:cxn>
                <a:cxn ang="0">
                  <a:pos x="T6" y="T7"/>
                </a:cxn>
                <a:cxn ang="0">
                  <a:pos x="T8" y="T9"/>
                </a:cxn>
                <a:cxn ang="0">
                  <a:pos x="T10" y="T11"/>
                </a:cxn>
              </a:cxnLst>
              <a:rect l="0" t="0" r="r" b="b"/>
              <a:pathLst>
                <a:path w="148" h="11">
                  <a:moveTo>
                    <a:pt x="6" y="0"/>
                  </a:moveTo>
                  <a:cubicBezTo>
                    <a:pt x="148" y="0"/>
                    <a:pt x="148" y="0"/>
                    <a:pt x="148" y="0"/>
                  </a:cubicBezTo>
                  <a:cubicBezTo>
                    <a:pt x="148" y="11"/>
                    <a:pt x="148" y="11"/>
                    <a:pt x="148" y="11"/>
                  </a:cubicBezTo>
                  <a:cubicBezTo>
                    <a:pt x="6" y="11"/>
                    <a:pt x="6" y="11"/>
                    <a:pt x="6" y="11"/>
                  </a:cubicBezTo>
                  <a:cubicBezTo>
                    <a:pt x="3" y="11"/>
                    <a:pt x="0" y="8"/>
                    <a:pt x="0" y="5"/>
                  </a:cubicBezTo>
                  <a:cubicBezTo>
                    <a:pt x="0" y="2"/>
                    <a:pt x="3" y="0"/>
                    <a:pt x="6" y="0"/>
                  </a:cubicBezTo>
                  <a:close/>
                </a:path>
              </a:pathLst>
            </a:custGeom>
            <a:solidFill>
              <a:srgbClr val="3A5F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8" name="ïṧḻidè">
              <a:extLst>
                <a:ext uri="{FF2B5EF4-FFF2-40B4-BE49-F238E27FC236}">
                  <a16:creationId xmlns:a16="http://schemas.microsoft.com/office/drawing/2014/main" xmlns="" id="{84C11FD0-9707-4E07-8939-5D762B920E0E}"/>
                </a:ext>
              </a:extLst>
            </p:cNvPr>
            <p:cNvSpPr/>
            <p:nvPr/>
          </p:nvSpPr>
          <p:spPr bwMode="auto">
            <a:xfrm>
              <a:off x="6024563" y="4202113"/>
              <a:ext cx="895350" cy="214313"/>
            </a:xfrm>
            <a:custGeom>
              <a:avLst/>
              <a:gdLst>
                <a:gd name="T0" fmla="*/ 271 w 271"/>
                <a:gd name="T1" fmla="*/ 31 h 65"/>
                <a:gd name="T2" fmla="*/ 271 w 271"/>
                <a:gd name="T3" fmla="*/ 34 h 65"/>
                <a:gd name="T4" fmla="*/ 239 w 271"/>
                <a:gd name="T5" fmla="*/ 65 h 65"/>
                <a:gd name="T6" fmla="*/ 5 w 271"/>
                <a:gd name="T7" fmla="*/ 65 h 65"/>
                <a:gd name="T8" fmla="*/ 0 w 271"/>
                <a:gd name="T9" fmla="*/ 59 h 65"/>
                <a:gd name="T10" fmla="*/ 5 w 271"/>
                <a:gd name="T11" fmla="*/ 53 h 65"/>
                <a:gd name="T12" fmla="*/ 117 w 271"/>
                <a:gd name="T13" fmla="*/ 53 h 65"/>
                <a:gd name="T14" fmla="*/ 122 w 271"/>
                <a:gd name="T15" fmla="*/ 53 h 65"/>
                <a:gd name="T16" fmla="*/ 138 w 271"/>
                <a:gd name="T17" fmla="*/ 30 h 65"/>
                <a:gd name="T18" fmla="*/ 122 w 271"/>
                <a:gd name="T19" fmla="*/ 12 h 65"/>
                <a:gd name="T20" fmla="*/ 116 w 271"/>
                <a:gd name="T21" fmla="*/ 11 h 65"/>
                <a:gd name="T22" fmla="*/ 5 w 271"/>
                <a:gd name="T23" fmla="*/ 11 h 65"/>
                <a:gd name="T24" fmla="*/ 0 w 271"/>
                <a:gd name="T25" fmla="*/ 6 h 65"/>
                <a:gd name="T26" fmla="*/ 5 w 271"/>
                <a:gd name="T27" fmla="*/ 0 h 65"/>
                <a:gd name="T28" fmla="*/ 238 w 271"/>
                <a:gd name="T29" fmla="*/ 0 h 65"/>
                <a:gd name="T30" fmla="*/ 271 w 271"/>
                <a:gd name="T31" fmla="*/ 30 h 65"/>
                <a:gd name="T32" fmla="*/ 271 w 271"/>
                <a:gd name="T33"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1" h="65">
                  <a:moveTo>
                    <a:pt x="271" y="31"/>
                  </a:moveTo>
                  <a:cubicBezTo>
                    <a:pt x="271" y="34"/>
                    <a:pt x="271" y="34"/>
                    <a:pt x="271" y="34"/>
                  </a:cubicBezTo>
                  <a:cubicBezTo>
                    <a:pt x="270" y="51"/>
                    <a:pt x="256" y="65"/>
                    <a:pt x="239" y="65"/>
                  </a:cubicBezTo>
                  <a:cubicBezTo>
                    <a:pt x="5" y="65"/>
                    <a:pt x="5" y="65"/>
                    <a:pt x="5" y="65"/>
                  </a:cubicBezTo>
                  <a:cubicBezTo>
                    <a:pt x="2" y="65"/>
                    <a:pt x="0" y="62"/>
                    <a:pt x="0" y="59"/>
                  </a:cubicBezTo>
                  <a:cubicBezTo>
                    <a:pt x="0" y="56"/>
                    <a:pt x="2" y="53"/>
                    <a:pt x="5" y="53"/>
                  </a:cubicBezTo>
                  <a:cubicBezTo>
                    <a:pt x="117" y="53"/>
                    <a:pt x="117" y="53"/>
                    <a:pt x="117" y="53"/>
                  </a:cubicBezTo>
                  <a:cubicBezTo>
                    <a:pt x="119" y="53"/>
                    <a:pt x="121" y="53"/>
                    <a:pt x="122" y="53"/>
                  </a:cubicBezTo>
                  <a:cubicBezTo>
                    <a:pt x="132" y="50"/>
                    <a:pt x="139" y="41"/>
                    <a:pt x="138" y="30"/>
                  </a:cubicBezTo>
                  <a:cubicBezTo>
                    <a:pt x="137" y="22"/>
                    <a:pt x="131" y="14"/>
                    <a:pt x="122" y="12"/>
                  </a:cubicBezTo>
                  <a:cubicBezTo>
                    <a:pt x="120" y="12"/>
                    <a:pt x="118" y="11"/>
                    <a:pt x="116" y="11"/>
                  </a:cubicBezTo>
                  <a:cubicBezTo>
                    <a:pt x="5" y="11"/>
                    <a:pt x="5" y="11"/>
                    <a:pt x="5" y="11"/>
                  </a:cubicBezTo>
                  <a:cubicBezTo>
                    <a:pt x="2" y="11"/>
                    <a:pt x="0" y="9"/>
                    <a:pt x="0" y="6"/>
                  </a:cubicBezTo>
                  <a:cubicBezTo>
                    <a:pt x="0" y="3"/>
                    <a:pt x="2" y="0"/>
                    <a:pt x="5" y="0"/>
                  </a:cubicBezTo>
                  <a:cubicBezTo>
                    <a:pt x="238" y="0"/>
                    <a:pt x="238" y="0"/>
                    <a:pt x="238" y="0"/>
                  </a:cubicBezTo>
                  <a:cubicBezTo>
                    <a:pt x="255" y="0"/>
                    <a:pt x="270" y="13"/>
                    <a:pt x="271" y="30"/>
                  </a:cubicBezTo>
                  <a:lnTo>
                    <a:pt x="271" y="31"/>
                  </a:lnTo>
                  <a:close/>
                </a:path>
              </a:pathLst>
            </a:custGeom>
            <a:solidFill>
              <a:srgbClr val="FF7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9" name="ïsľïḍê">
              <a:extLst>
                <a:ext uri="{FF2B5EF4-FFF2-40B4-BE49-F238E27FC236}">
                  <a16:creationId xmlns:a16="http://schemas.microsoft.com/office/drawing/2014/main" xmlns="" id="{88B83996-7FCB-4008-AAD9-160247413D2D}"/>
                </a:ext>
              </a:extLst>
            </p:cNvPr>
            <p:cNvSpPr/>
            <p:nvPr/>
          </p:nvSpPr>
          <p:spPr bwMode="auto">
            <a:xfrm>
              <a:off x="6067425" y="4238626"/>
              <a:ext cx="412750" cy="138113"/>
            </a:xfrm>
            <a:custGeom>
              <a:avLst/>
              <a:gdLst>
                <a:gd name="T0" fmla="*/ 125 w 125"/>
                <a:gd name="T1" fmla="*/ 21 h 42"/>
                <a:gd name="T2" fmla="*/ 104 w 125"/>
                <a:gd name="T3" fmla="*/ 0 h 42"/>
                <a:gd name="T4" fmla="*/ 0 w 125"/>
                <a:gd name="T5" fmla="*/ 0 h 42"/>
                <a:gd name="T6" fmla="*/ 0 w 125"/>
                <a:gd name="T7" fmla="*/ 42 h 42"/>
                <a:gd name="T8" fmla="*/ 104 w 125"/>
                <a:gd name="T9" fmla="*/ 42 h 42"/>
                <a:gd name="T10" fmla="*/ 125 w 125"/>
                <a:gd name="T11" fmla="*/ 21 h 42"/>
              </a:gdLst>
              <a:ahLst/>
              <a:cxnLst>
                <a:cxn ang="0">
                  <a:pos x="T0" y="T1"/>
                </a:cxn>
                <a:cxn ang="0">
                  <a:pos x="T2" y="T3"/>
                </a:cxn>
                <a:cxn ang="0">
                  <a:pos x="T4" y="T5"/>
                </a:cxn>
                <a:cxn ang="0">
                  <a:pos x="T6" y="T7"/>
                </a:cxn>
                <a:cxn ang="0">
                  <a:pos x="T8" y="T9"/>
                </a:cxn>
                <a:cxn ang="0">
                  <a:pos x="T10" y="T11"/>
                </a:cxn>
              </a:cxnLst>
              <a:rect l="0" t="0" r="r" b="b"/>
              <a:pathLst>
                <a:path w="125" h="42">
                  <a:moveTo>
                    <a:pt x="125" y="21"/>
                  </a:moveTo>
                  <a:cubicBezTo>
                    <a:pt x="125" y="10"/>
                    <a:pt x="116" y="0"/>
                    <a:pt x="104" y="0"/>
                  </a:cubicBezTo>
                  <a:cubicBezTo>
                    <a:pt x="0" y="0"/>
                    <a:pt x="0" y="0"/>
                    <a:pt x="0" y="0"/>
                  </a:cubicBezTo>
                  <a:cubicBezTo>
                    <a:pt x="0" y="42"/>
                    <a:pt x="0" y="42"/>
                    <a:pt x="0" y="42"/>
                  </a:cubicBezTo>
                  <a:cubicBezTo>
                    <a:pt x="104" y="42"/>
                    <a:pt x="104" y="42"/>
                    <a:pt x="104" y="42"/>
                  </a:cubicBezTo>
                  <a:cubicBezTo>
                    <a:pt x="116" y="42"/>
                    <a:pt x="125" y="33"/>
                    <a:pt x="125" y="21"/>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0" name="iSļïďè">
              <a:extLst>
                <a:ext uri="{FF2B5EF4-FFF2-40B4-BE49-F238E27FC236}">
                  <a16:creationId xmlns:a16="http://schemas.microsoft.com/office/drawing/2014/main" xmlns="" id="{C544F8A1-979F-4D85-B0F3-A1B56CEF53C3}"/>
                </a:ext>
              </a:extLst>
            </p:cNvPr>
            <p:cNvSpPr/>
            <p:nvPr/>
          </p:nvSpPr>
          <p:spPr bwMode="auto">
            <a:xfrm>
              <a:off x="6427788" y="4202113"/>
              <a:ext cx="492125" cy="214313"/>
            </a:xfrm>
            <a:custGeom>
              <a:avLst/>
              <a:gdLst>
                <a:gd name="T0" fmla="*/ 149 w 149"/>
                <a:gd name="T1" fmla="*/ 31 h 65"/>
                <a:gd name="T2" fmla="*/ 149 w 149"/>
                <a:gd name="T3" fmla="*/ 34 h 65"/>
                <a:gd name="T4" fmla="*/ 117 w 149"/>
                <a:gd name="T5" fmla="*/ 65 h 65"/>
                <a:gd name="T6" fmla="*/ 0 w 149"/>
                <a:gd name="T7" fmla="*/ 65 h 65"/>
                <a:gd name="T8" fmla="*/ 0 w 149"/>
                <a:gd name="T9" fmla="*/ 63 h 65"/>
                <a:gd name="T10" fmla="*/ 8 w 149"/>
                <a:gd name="T11" fmla="*/ 49 h 65"/>
                <a:gd name="T12" fmla="*/ 16 w 149"/>
                <a:gd name="T13" fmla="*/ 30 h 65"/>
                <a:gd name="T14" fmla="*/ 8 w 149"/>
                <a:gd name="T15" fmla="*/ 16 h 65"/>
                <a:gd name="T16" fmla="*/ 0 w 149"/>
                <a:gd name="T17" fmla="*/ 1 h 65"/>
                <a:gd name="T18" fmla="*/ 0 w 149"/>
                <a:gd name="T19" fmla="*/ 0 h 65"/>
                <a:gd name="T20" fmla="*/ 116 w 149"/>
                <a:gd name="T21" fmla="*/ 0 h 65"/>
                <a:gd name="T22" fmla="*/ 149 w 149"/>
                <a:gd name="T23" fmla="*/ 30 h 65"/>
                <a:gd name="T24" fmla="*/ 149 w 149"/>
                <a:gd name="T25"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65">
                  <a:moveTo>
                    <a:pt x="149" y="31"/>
                  </a:moveTo>
                  <a:cubicBezTo>
                    <a:pt x="149" y="34"/>
                    <a:pt x="149" y="34"/>
                    <a:pt x="149" y="34"/>
                  </a:cubicBezTo>
                  <a:cubicBezTo>
                    <a:pt x="148" y="51"/>
                    <a:pt x="134" y="65"/>
                    <a:pt x="117" y="65"/>
                  </a:cubicBezTo>
                  <a:cubicBezTo>
                    <a:pt x="0" y="65"/>
                    <a:pt x="0" y="65"/>
                    <a:pt x="0" y="65"/>
                  </a:cubicBezTo>
                  <a:cubicBezTo>
                    <a:pt x="0" y="63"/>
                    <a:pt x="0" y="63"/>
                    <a:pt x="0" y="63"/>
                  </a:cubicBezTo>
                  <a:cubicBezTo>
                    <a:pt x="0" y="58"/>
                    <a:pt x="3" y="53"/>
                    <a:pt x="8" y="49"/>
                  </a:cubicBezTo>
                  <a:cubicBezTo>
                    <a:pt x="13" y="45"/>
                    <a:pt x="17" y="38"/>
                    <a:pt x="16" y="30"/>
                  </a:cubicBezTo>
                  <a:cubicBezTo>
                    <a:pt x="15" y="24"/>
                    <a:pt x="12" y="19"/>
                    <a:pt x="8" y="16"/>
                  </a:cubicBezTo>
                  <a:cubicBezTo>
                    <a:pt x="3" y="12"/>
                    <a:pt x="0" y="7"/>
                    <a:pt x="0" y="1"/>
                  </a:cubicBezTo>
                  <a:cubicBezTo>
                    <a:pt x="0" y="0"/>
                    <a:pt x="0" y="0"/>
                    <a:pt x="0" y="0"/>
                  </a:cubicBezTo>
                  <a:cubicBezTo>
                    <a:pt x="116" y="0"/>
                    <a:pt x="116" y="0"/>
                    <a:pt x="116" y="0"/>
                  </a:cubicBezTo>
                  <a:cubicBezTo>
                    <a:pt x="133" y="0"/>
                    <a:pt x="148" y="13"/>
                    <a:pt x="149" y="30"/>
                  </a:cubicBezTo>
                  <a:lnTo>
                    <a:pt x="149" y="31"/>
                  </a:lnTo>
                  <a:close/>
                </a:path>
              </a:pathLst>
            </a:custGeom>
            <a:solidFill>
              <a:srgbClr val="FA64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1" name="ïṡļîďe">
              <a:extLst>
                <a:ext uri="{FF2B5EF4-FFF2-40B4-BE49-F238E27FC236}">
                  <a16:creationId xmlns:a16="http://schemas.microsoft.com/office/drawing/2014/main" xmlns="" id="{964FC52A-6F24-4B32-A23A-FAA9392BDA95}"/>
                </a:ext>
              </a:extLst>
            </p:cNvPr>
            <p:cNvSpPr/>
            <p:nvPr/>
          </p:nvSpPr>
          <p:spPr bwMode="auto">
            <a:xfrm>
              <a:off x="6024563" y="3635376"/>
              <a:ext cx="895350" cy="211138"/>
            </a:xfrm>
            <a:custGeom>
              <a:avLst/>
              <a:gdLst>
                <a:gd name="T0" fmla="*/ 271 w 271"/>
                <a:gd name="T1" fmla="*/ 31 h 64"/>
                <a:gd name="T2" fmla="*/ 271 w 271"/>
                <a:gd name="T3" fmla="*/ 34 h 64"/>
                <a:gd name="T4" fmla="*/ 239 w 271"/>
                <a:gd name="T5" fmla="*/ 64 h 64"/>
                <a:gd name="T6" fmla="*/ 5 w 271"/>
                <a:gd name="T7" fmla="*/ 64 h 64"/>
                <a:gd name="T8" fmla="*/ 0 w 271"/>
                <a:gd name="T9" fmla="*/ 59 h 64"/>
                <a:gd name="T10" fmla="*/ 5 w 271"/>
                <a:gd name="T11" fmla="*/ 53 h 64"/>
                <a:gd name="T12" fmla="*/ 117 w 271"/>
                <a:gd name="T13" fmla="*/ 53 h 64"/>
                <a:gd name="T14" fmla="*/ 122 w 271"/>
                <a:gd name="T15" fmla="*/ 52 h 64"/>
                <a:gd name="T16" fmla="*/ 138 w 271"/>
                <a:gd name="T17" fmla="*/ 30 h 64"/>
                <a:gd name="T18" fmla="*/ 122 w 271"/>
                <a:gd name="T19" fmla="*/ 12 h 64"/>
                <a:gd name="T20" fmla="*/ 116 w 271"/>
                <a:gd name="T21" fmla="*/ 11 h 64"/>
                <a:gd name="T22" fmla="*/ 5 w 271"/>
                <a:gd name="T23" fmla="*/ 11 h 64"/>
                <a:gd name="T24" fmla="*/ 0 w 271"/>
                <a:gd name="T25" fmla="*/ 6 h 64"/>
                <a:gd name="T26" fmla="*/ 5 w 271"/>
                <a:gd name="T27" fmla="*/ 0 h 64"/>
                <a:gd name="T28" fmla="*/ 238 w 271"/>
                <a:gd name="T29" fmla="*/ 0 h 64"/>
                <a:gd name="T30" fmla="*/ 271 w 271"/>
                <a:gd name="T31" fmla="*/ 30 h 64"/>
                <a:gd name="T32" fmla="*/ 271 w 271"/>
                <a:gd name="T3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1" h="64">
                  <a:moveTo>
                    <a:pt x="271" y="31"/>
                  </a:moveTo>
                  <a:cubicBezTo>
                    <a:pt x="271" y="34"/>
                    <a:pt x="271" y="34"/>
                    <a:pt x="271" y="34"/>
                  </a:cubicBezTo>
                  <a:cubicBezTo>
                    <a:pt x="270" y="51"/>
                    <a:pt x="256" y="64"/>
                    <a:pt x="239" y="64"/>
                  </a:cubicBezTo>
                  <a:cubicBezTo>
                    <a:pt x="5" y="64"/>
                    <a:pt x="5" y="64"/>
                    <a:pt x="5" y="64"/>
                  </a:cubicBezTo>
                  <a:cubicBezTo>
                    <a:pt x="2" y="64"/>
                    <a:pt x="0" y="62"/>
                    <a:pt x="0" y="59"/>
                  </a:cubicBezTo>
                  <a:cubicBezTo>
                    <a:pt x="0" y="56"/>
                    <a:pt x="2" y="53"/>
                    <a:pt x="5" y="53"/>
                  </a:cubicBezTo>
                  <a:cubicBezTo>
                    <a:pt x="117" y="53"/>
                    <a:pt x="117" y="53"/>
                    <a:pt x="117" y="53"/>
                  </a:cubicBezTo>
                  <a:cubicBezTo>
                    <a:pt x="119" y="53"/>
                    <a:pt x="121" y="53"/>
                    <a:pt x="122" y="52"/>
                  </a:cubicBezTo>
                  <a:cubicBezTo>
                    <a:pt x="132" y="50"/>
                    <a:pt x="139" y="41"/>
                    <a:pt x="138" y="30"/>
                  </a:cubicBezTo>
                  <a:cubicBezTo>
                    <a:pt x="137" y="21"/>
                    <a:pt x="131" y="14"/>
                    <a:pt x="122" y="12"/>
                  </a:cubicBezTo>
                  <a:cubicBezTo>
                    <a:pt x="120" y="11"/>
                    <a:pt x="118" y="11"/>
                    <a:pt x="116" y="11"/>
                  </a:cubicBezTo>
                  <a:cubicBezTo>
                    <a:pt x="5" y="11"/>
                    <a:pt x="5" y="11"/>
                    <a:pt x="5" y="11"/>
                  </a:cubicBezTo>
                  <a:cubicBezTo>
                    <a:pt x="2" y="11"/>
                    <a:pt x="0" y="9"/>
                    <a:pt x="0" y="6"/>
                  </a:cubicBezTo>
                  <a:cubicBezTo>
                    <a:pt x="0" y="2"/>
                    <a:pt x="2" y="0"/>
                    <a:pt x="5" y="0"/>
                  </a:cubicBezTo>
                  <a:cubicBezTo>
                    <a:pt x="238" y="0"/>
                    <a:pt x="238" y="0"/>
                    <a:pt x="238" y="0"/>
                  </a:cubicBezTo>
                  <a:cubicBezTo>
                    <a:pt x="255" y="0"/>
                    <a:pt x="270" y="13"/>
                    <a:pt x="271" y="30"/>
                  </a:cubicBezTo>
                  <a:cubicBezTo>
                    <a:pt x="271" y="31"/>
                    <a:pt x="271" y="31"/>
                    <a:pt x="271" y="31"/>
                  </a:cubicBezTo>
                </a:path>
              </a:pathLst>
            </a:custGeom>
            <a:solidFill>
              <a:srgbClr val="F4D7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2" name="iṣ1îďè">
              <a:extLst>
                <a:ext uri="{FF2B5EF4-FFF2-40B4-BE49-F238E27FC236}">
                  <a16:creationId xmlns:a16="http://schemas.microsoft.com/office/drawing/2014/main" xmlns="" id="{EFD514CA-8B1F-4EC4-BFE2-F96944DD65F6}"/>
                </a:ext>
              </a:extLst>
            </p:cNvPr>
            <p:cNvSpPr/>
            <p:nvPr/>
          </p:nvSpPr>
          <p:spPr bwMode="auto">
            <a:xfrm>
              <a:off x="6067425" y="3670301"/>
              <a:ext cx="412750" cy="139700"/>
            </a:xfrm>
            <a:custGeom>
              <a:avLst/>
              <a:gdLst>
                <a:gd name="T0" fmla="*/ 125 w 125"/>
                <a:gd name="T1" fmla="*/ 21 h 42"/>
                <a:gd name="T2" fmla="*/ 104 w 125"/>
                <a:gd name="T3" fmla="*/ 0 h 42"/>
                <a:gd name="T4" fmla="*/ 0 w 125"/>
                <a:gd name="T5" fmla="*/ 0 h 42"/>
                <a:gd name="T6" fmla="*/ 0 w 125"/>
                <a:gd name="T7" fmla="*/ 42 h 42"/>
                <a:gd name="T8" fmla="*/ 104 w 125"/>
                <a:gd name="T9" fmla="*/ 42 h 42"/>
                <a:gd name="T10" fmla="*/ 125 w 125"/>
                <a:gd name="T11" fmla="*/ 21 h 42"/>
              </a:gdLst>
              <a:ahLst/>
              <a:cxnLst>
                <a:cxn ang="0">
                  <a:pos x="T0" y="T1"/>
                </a:cxn>
                <a:cxn ang="0">
                  <a:pos x="T2" y="T3"/>
                </a:cxn>
                <a:cxn ang="0">
                  <a:pos x="T4" y="T5"/>
                </a:cxn>
                <a:cxn ang="0">
                  <a:pos x="T6" y="T7"/>
                </a:cxn>
                <a:cxn ang="0">
                  <a:pos x="T8" y="T9"/>
                </a:cxn>
                <a:cxn ang="0">
                  <a:pos x="T10" y="T11"/>
                </a:cxn>
              </a:cxnLst>
              <a:rect l="0" t="0" r="r" b="b"/>
              <a:pathLst>
                <a:path w="125" h="42">
                  <a:moveTo>
                    <a:pt x="125" y="21"/>
                  </a:moveTo>
                  <a:cubicBezTo>
                    <a:pt x="125" y="10"/>
                    <a:pt x="116" y="0"/>
                    <a:pt x="104" y="0"/>
                  </a:cubicBezTo>
                  <a:cubicBezTo>
                    <a:pt x="0" y="0"/>
                    <a:pt x="0" y="0"/>
                    <a:pt x="0" y="0"/>
                  </a:cubicBezTo>
                  <a:cubicBezTo>
                    <a:pt x="0" y="42"/>
                    <a:pt x="0" y="42"/>
                    <a:pt x="0" y="42"/>
                  </a:cubicBezTo>
                  <a:cubicBezTo>
                    <a:pt x="104" y="42"/>
                    <a:pt x="104" y="42"/>
                    <a:pt x="104" y="42"/>
                  </a:cubicBezTo>
                  <a:cubicBezTo>
                    <a:pt x="116" y="42"/>
                    <a:pt x="125" y="33"/>
                    <a:pt x="125" y="21"/>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3" name="ïṥḷídè">
              <a:extLst>
                <a:ext uri="{FF2B5EF4-FFF2-40B4-BE49-F238E27FC236}">
                  <a16:creationId xmlns:a16="http://schemas.microsoft.com/office/drawing/2014/main" xmlns="" id="{07D174A6-F486-4129-B28E-6C93B5D069CA}"/>
                </a:ext>
              </a:extLst>
            </p:cNvPr>
            <p:cNvSpPr/>
            <p:nvPr/>
          </p:nvSpPr>
          <p:spPr bwMode="auto">
            <a:xfrm>
              <a:off x="6427788" y="3635376"/>
              <a:ext cx="492125" cy="211138"/>
            </a:xfrm>
            <a:custGeom>
              <a:avLst/>
              <a:gdLst>
                <a:gd name="T0" fmla="*/ 149 w 149"/>
                <a:gd name="T1" fmla="*/ 31 h 64"/>
                <a:gd name="T2" fmla="*/ 149 w 149"/>
                <a:gd name="T3" fmla="*/ 34 h 64"/>
                <a:gd name="T4" fmla="*/ 117 w 149"/>
                <a:gd name="T5" fmla="*/ 64 h 64"/>
                <a:gd name="T6" fmla="*/ 0 w 149"/>
                <a:gd name="T7" fmla="*/ 64 h 64"/>
                <a:gd name="T8" fmla="*/ 0 w 149"/>
                <a:gd name="T9" fmla="*/ 63 h 64"/>
                <a:gd name="T10" fmla="*/ 8 w 149"/>
                <a:gd name="T11" fmla="*/ 49 h 64"/>
                <a:gd name="T12" fmla="*/ 16 w 149"/>
                <a:gd name="T13" fmla="*/ 30 h 64"/>
                <a:gd name="T14" fmla="*/ 8 w 149"/>
                <a:gd name="T15" fmla="*/ 16 h 64"/>
                <a:gd name="T16" fmla="*/ 0 w 149"/>
                <a:gd name="T17" fmla="*/ 1 h 64"/>
                <a:gd name="T18" fmla="*/ 0 w 149"/>
                <a:gd name="T19" fmla="*/ 0 h 64"/>
                <a:gd name="T20" fmla="*/ 116 w 149"/>
                <a:gd name="T21" fmla="*/ 0 h 64"/>
                <a:gd name="T22" fmla="*/ 149 w 149"/>
                <a:gd name="T23" fmla="*/ 30 h 64"/>
                <a:gd name="T24" fmla="*/ 149 w 149"/>
                <a:gd name="T25"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64">
                  <a:moveTo>
                    <a:pt x="149" y="31"/>
                  </a:moveTo>
                  <a:cubicBezTo>
                    <a:pt x="149" y="34"/>
                    <a:pt x="149" y="34"/>
                    <a:pt x="149" y="34"/>
                  </a:cubicBezTo>
                  <a:cubicBezTo>
                    <a:pt x="148" y="51"/>
                    <a:pt x="134" y="64"/>
                    <a:pt x="117" y="64"/>
                  </a:cubicBezTo>
                  <a:cubicBezTo>
                    <a:pt x="0" y="64"/>
                    <a:pt x="0" y="64"/>
                    <a:pt x="0" y="64"/>
                  </a:cubicBezTo>
                  <a:cubicBezTo>
                    <a:pt x="0" y="63"/>
                    <a:pt x="0" y="63"/>
                    <a:pt x="0" y="63"/>
                  </a:cubicBezTo>
                  <a:cubicBezTo>
                    <a:pt x="0" y="57"/>
                    <a:pt x="3" y="52"/>
                    <a:pt x="8" y="49"/>
                  </a:cubicBezTo>
                  <a:cubicBezTo>
                    <a:pt x="13" y="45"/>
                    <a:pt x="17" y="38"/>
                    <a:pt x="16" y="30"/>
                  </a:cubicBezTo>
                  <a:cubicBezTo>
                    <a:pt x="15" y="24"/>
                    <a:pt x="12" y="19"/>
                    <a:pt x="8" y="16"/>
                  </a:cubicBezTo>
                  <a:cubicBezTo>
                    <a:pt x="3" y="12"/>
                    <a:pt x="0" y="7"/>
                    <a:pt x="0" y="1"/>
                  </a:cubicBezTo>
                  <a:cubicBezTo>
                    <a:pt x="0" y="0"/>
                    <a:pt x="0" y="0"/>
                    <a:pt x="0" y="0"/>
                  </a:cubicBezTo>
                  <a:cubicBezTo>
                    <a:pt x="116" y="0"/>
                    <a:pt x="116" y="0"/>
                    <a:pt x="116" y="0"/>
                  </a:cubicBezTo>
                  <a:cubicBezTo>
                    <a:pt x="133" y="0"/>
                    <a:pt x="148" y="13"/>
                    <a:pt x="149" y="30"/>
                  </a:cubicBezTo>
                  <a:cubicBezTo>
                    <a:pt x="149" y="31"/>
                    <a:pt x="149" y="31"/>
                    <a:pt x="149" y="31"/>
                  </a:cubicBezTo>
                </a:path>
              </a:pathLst>
            </a:custGeom>
            <a:solidFill>
              <a:srgbClr val="F4BA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4" name="îṣľíḋê">
              <a:extLst>
                <a:ext uri="{FF2B5EF4-FFF2-40B4-BE49-F238E27FC236}">
                  <a16:creationId xmlns:a16="http://schemas.microsoft.com/office/drawing/2014/main" xmlns="" id="{A76F2CD7-AAE5-4509-A07A-86466AFA8674}"/>
                </a:ext>
              </a:extLst>
            </p:cNvPr>
            <p:cNvSpPr/>
            <p:nvPr/>
          </p:nvSpPr>
          <p:spPr bwMode="auto">
            <a:xfrm>
              <a:off x="6196013" y="4413251"/>
              <a:ext cx="684213" cy="196850"/>
            </a:xfrm>
            <a:custGeom>
              <a:avLst/>
              <a:gdLst>
                <a:gd name="T0" fmla="*/ 207 w 207"/>
                <a:gd name="T1" fmla="*/ 55 h 60"/>
                <a:gd name="T2" fmla="*/ 202 w 207"/>
                <a:gd name="T3" fmla="*/ 60 h 60"/>
                <a:gd name="T4" fmla="*/ 30 w 207"/>
                <a:gd name="T5" fmla="*/ 60 h 60"/>
                <a:gd name="T6" fmla="*/ 9 w 207"/>
                <a:gd name="T7" fmla="*/ 51 h 60"/>
                <a:gd name="T8" fmla="*/ 0 w 207"/>
                <a:gd name="T9" fmla="*/ 30 h 60"/>
                <a:gd name="T10" fmla="*/ 30 w 207"/>
                <a:gd name="T11" fmla="*/ 0 h 60"/>
                <a:gd name="T12" fmla="*/ 202 w 207"/>
                <a:gd name="T13" fmla="*/ 0 h 60"/>
                <a:gd name="T14" fmla="*/ 207 w 207"/>
                <a:gd name="T15" fmla="*/ 6 h 60"/>
                <a:gd name="T16" fmla="*/ 202 w 207"/>
                <a:gd name="T17" fmla="*/ 12 h 60"/>
                <a:gd name="T18" fmla="*/ 30 w 207"/>
                <a:gd name="T19" fmla="*/ 12 h 60"/>
                <a:gd name="T20" fmla="*/ 11 w 207"/>
                <a:gd name="T21" fmla="*/ 32 h 60"/>
                <a:gd name="T22" fmla="*/ 31 w 207"/>
                <a:gd name="T23" fmla="*/ 49 h 60"/>
                <a:gd name="T24" fmla="*/ 202 w 207"/>
                <a:gd name="T25" fmla="*/ 49 h 60"/>
                <a:gd name="T26" fmla="*/ 207 w 207"/>
                <a:gd name="T27"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 h="60">
                  <a:moveTo>
                    <a:pt x="207" y="55"/>
                  </a:moveTo>
                  <a:cubicBezTo>
                    <a:pt x="207" y="58"/>
                    <a:pt x="205" y="60"/>
                    <a:pt x="202" y="60"/>
                  </a:cubicBezTo>
                  <a:cubicBezTo>
                    <a:pt x="30" y="60"/>
                    <a:pt x="30" y="60"/>
                    <a:pt x="30" y="60"/>
                  </a:cubicBezTo>
                  <a:cubicBezTo>
                    <a:pt x="21" y="60"/>
                    <a:pt x="14" y="57"/>
                    <a:pt x="9" y="51"/>
                  </a:cubicBezTo>
                  <a:cubicBezTo>
                    <a:pt x="3" y="46"/>
                    <a:pt x="0" y="39"/>
                    <a:pt x="0" y="30"/>
                  </a:cubicBezTo>
                  <a:cubicBezTo>
                    <a:pt x="0" y="14"/>
                    <a:pt x="13" y="0"/>
                    <a:pt x="30" y="0"/>
                  </a:cubicBezTo>
                  <a:cubicBezTo>
                    <a:pt x="202" y="0"/>
                    <a:pt x="202" y="0"/>
                    <a:pt x="202" y="0"/>
                  </a:cubicBezTo>
                  <a:cubicBezTo>
                    <a:pt x="205" y="0"/>
                    <a:pt x="207" y="3"/>
                    <a:pt x="207" y="6"/>
                  </a:cubicBezTo>
                  <a:cubicBezTo>
                    <a:pt x="207" y="9"/>
                    <a:pt x="205" y="12"/>
                    <a:pt x="202" y="12"/>
                  </a:cubicBezTo>
                  <a:cubicBezTo>
                    <a:pt x="30" y="12"/>
                    <a:pt x="30" y="12"/>
                    <a:pt x="30" y="12"/>
                  </a:cubicBezTo>
                  <a:cubicBezTo>
                    <a:pt x="19" y="12"/>
                    <a:pt x="10" y="21"/>
                    <a:pt x="11" y="32"/>
                  </a:cubicBezTo>
                  <a:cubicBezTo>
                    <a:pt x="12" y="42"/>
                    <a:pt x="21" y="49"/>
                    <a:pt x="31" y="49"/>
                  </a:cubicBezTo>
                  <a:cubicBezTo>
                    <a:pt x="202" y="49"/>
                    <a:pt x="202" y="49"/>
                    <a:pt x="202" y="49"/>
                  </a:cubicBezTo>
                  <a:cubicBezTo>
                    <a:pt x="205" y="49"/>
                    <a:pt x="207" y="51"/>
                    <a:pt x="207" y="55"/>
                  </a:cubicBezTo>
                  <a:close/>
                </a:path>
              </a:pathLst>
            </a:custGeom>
            <a:solidFill>
              <a:srgbClr val="6782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5" name="íSļíḋê">
              <a:extLst>
                <a:ext uri="{FF2B5EF4-FFF2-40B4-BE49-F238E27FC236}">
                  <a16:creationId xmlns:a16="http://schemas.microsoft.com/office/drawing/2014/main" xmlns="" id="{EEFD305F-DE3E-4602-BE0C-CF1FB5B187D1}"/>
                </a:ext>
              </a:extLst>
            </p:cNvPr>
            <p:cNvSpPr/>
            <p:nvPr/>
          </p:nvSpPr>
          <p:spPr bwMode="auto">
            <a:xfrm>
              <a:off x="6232525" y="4451351"/>
              <a:ext cx="608013" cy="122238"/>
            </a:xfrm>
            <a:custGeom>
              <a:avLst/>
              <a:gdLst>
                <a:gd name="T0" fmla="*/ 184 w 184"/>
                <a:gd name="T1" fmla="*/ 37 h 37"/>
                <a:gd name="T2" fmla="*/ 19 w 184"/>
                <a:gd name="T3" fmla="*/ 37 h 37"/>
                <a:gd name="T4" fmla="*/ 0 w 184"/>
                <a:gd name="T5" fmla="*/ 18 h 37"/>
                <a:gd name="T6" fmla="*/ 19 w 184"/>
                <a:gd name="T7" fmla="*/ 0 h 37"/>
                <a:gd name="T8" fmla="*/ 184 w 184"/>
                <a:gd name="T9" fmla="*/ 0 h 37"/>
                <a:gd name="T10" fmla="*/ 184 w 184"/>
                <a:gd name="T11" fmla="*/ 37 h 37"/>
              </a:gdLst>
              <a:ahLst/>
              <a:cxnLst>
                <a:cxn ang="0">
                  <a:pos x="T0" y="T1"/>
                </a:cxn>
                <a:cxn ang="0">
                  <a:pos x="T2" y="T3"/>
                </a:cxn>
                <a:cxn ang="0">
                  <a:pos x="T4" y="T5"/>
                </a:cxn>
                <a:cxn ang="0">
                  <a:pos x="T6" y="T7"/>
                </a:cxn>
                <a:cxn ang="0">
                  <a:pos x="T8" y="T9"/>
                </a:cxn>
                <a:cxn ang="0">
                  <a:pos x="T10" y="T11"/>
                </a:cxn>
              </a:cxnLst>
              <a:rect l="0" t="0" r="r" b="b"/>
              <a:pathLst>
                <a:path w="184" h="37">
                  <a:moveTo>
                    <a:pt x="184" y="37"/>
                  </a:moveTo>
                  <a:cubicBezTo>
                    <a:pt x="19" y="37"/>
                    <a:pt x="19" y="37"/>
                    <a:pt x="19" y="37"/>
                  </a:cubicBezTo>
                  <a:cubicBezTo>
                    <a:pt x="9" y="37"/>
                    <a:pt x="0" y="29"/>
                    <a:pt x="0" y="18"/>
                  </a:cubicBezTo>
                  <a:cubicBezTo>
                    <a:pt x="0" y="8"/>
                    <a:pt x="9" y="0"/>
                    <a:pt x="19" y="0"/>
                  </a:cubicBezTo>
                  <a:cubicBezTo>
                    <a:pt x="184" y="0"/>
                    <a:pt x="184" y="0"/>
                    <a:pt x="184" y="0"/>
                  </a:cubicBezTo>
                  <a:cubicBezTo>
                    <a:pt x="179" y="12"/>
                    <a:pt x="180" y="24"/>
                    <a:pt x="184" y="37"/>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6" name="íŝ1iḑe">
              <a:extLst>
                <a:ext uri="{FF2B5EF4-FFF2-40B4-BE49-F238E27FC236}">
                  <a16:creationId xmlns:a16="http://schemas.microsoft.com/office/drawing/2014/main" xmlns="" id="{5AE96A2B-DC6F-4ECF-B3CB-838B6F6AEB94}"/>
                </a:ext>
              </a:extLst>
            </p:cNvPr>
            <p:cNvSpPr/>
            <p:nvPr/>
          </p:nvSpPr>
          <p:spPr bwMode="auto">
            <a:xfrm>
              <a:off x="6457950" y="4451351"/>
              <a:ext cx="382588" cy="122238"/>
            </a:xfrm>
            <a:custGeom>
              <a:avLst/>
              <a:gdLst>
                <a:gd name="T0" fmla="*/ 116 w 116"/>
                <a:gd name="T1" fmla="*/ 37 h 37"/>
                <a:gd name="T2" fmla="*/ 4 w 116"/>
                <a:gd name="T3" fmla="*/ 37 h 37"/>
                <a:gd name="T4" fmla="*/ 4 w 116"/>
                <a:gd name="T5" fmla="*/ 0 h 37"/>
                <a:gd name="T6" fmla="*/ 116 w 116"/>
                <a:gd name="T7" fmla="*/ 0 h 37"/>
                <a:gd name="T8" fmla="*/ 116 w 116"/>
                <a:gd name="T9" fmla="*/ 37 h 37"/>
              </a:gdLst>
              <a:ahLst/>
              <a:cxnLst>
                <a:cxn ang="0">
                  <a:pos x="T0" y="T1"/>
                </a:cxn>
                <a:cxn ang="0">
                  <a:pos x="T2" y="T3"/>
                </a:cxn>
                <a:cxn ang="0">
                  <a:pos x="T4" y="T5"/>
                </a:cxn>
                <a:cxn ang="0">
                  <a:pos x="T6" y="T7"/>
                </a:cxn>
                <a:cxn ang="0">
                  <a:pos x="T8" y="T9"/>
                </a:cxn>
              </a:cxnLst>
              <a:rect l="0" t="0" r="r" b="b"/>
              <a:pathLst>
                <a:path w="116" h="37">
                  <a:moveTo>
                    <a:pt x="116" y="37"/>
                  </a:moveTo>
                  <a:cubicBezTo>
                    <a:pt x="4" y="37"/>
                    <a:pt x="4" y="37"/>
                    <a:pt x="4" y="37"/>
                  </a:cubicBezTo>
                  <a:cubicBezTo>
                    <a:pt x="0" y="27"/>
                    <a:pt x="0" y="14"/>
                    <a:pt x="4" y="0"/>
                  </a:cubicBezTo>
                  <a:cubicBezTo>
                    <a:pt x="116" y="0"/>
                    <a:pt x="116" y="0"/>
                    <a:pt x="116" y="0"/>
                  </a:cubicBezTo>
                  <a:cubicBezTo>
                    <a:pt x="111" y="12"/>
                    <a:pt x="112" y="24"/>
                    <a:pt x="116" y="37"/>
                  </a:cubicBezTo>
                  <a:close/>
                </a:path>
              </a:pathLst>
            </a:custGeom>
            <a:solidFill>
              <a:srgbClr val="C8DB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7" name="í$ḻîdé">
              <a:extLst>
                <a:ext uri="{FF2B5EF4-FFF2-40B4-BE49-F238E27FC236}">
                  <a16:creationId xmlns:a16="http://schemas.microsoft.com/office/drawing/2014/main" xmlns="" id="{205EF40C-9FE5-484A-AD71-B5A35BA6EE8F}"/>
                </a:ext>
              </a:extLst>
            </p:cNvPr>
            <p:cNvSpPr/>
            <p:nvPr/>
          </p:nvSpPr>
          <p:spPr bwMode="auto">
            <a:xfrm>
              <a:off x="6470650" y="4573588"/>
              <a:ext cx="409575" cy="36513"/>
            </a:xfrm>
            <a:custGeom>
              <a:avLst/>
              <a:gdLst>
                <a:gd name="T0" fmla="*/ 124 w 124"/>
                <a:gd name="T1" fmla="*/ 6 h 11"/>
                <a:gd name="T2" fmla="*/ 119 w 124"/>
                <a:gd name="T3" fmla="*/ 11 h 11"/>
                <a:gd name="T4" fmla="*/ 0 w 124"/>
                <a:gd name="T5" fmla="*/ 11 h 11"/>
                <a:gd name="T6" fmla="*/ 0 w 124"/>
                <a:gd name="T7" fmla="*/ 0 h 11"/>
                <a:gd name="T8" fmla="*/ 119 w 124"/>
                <a:gd name="T9" fmla="*/ 0 h 11"/>
                <a:gd name="T10" fmla="*/ 124 w 124"/>
                <a:gd name="T11" fmla="*/ 6 h 11"/>
              </a:gdLst>
              <a:ahLst/>
              <a:cxnLst>
                <a:cxn ang="0">
                  <a:pos x="T0" y="T1"/>
                </a:cxn>
                <a:cxn ang="0">
                  <a:pos x="T2" y="T3"/>
                </a:cxn>
                <a:cxn ang="0">
                  <a:pos x="T4" y="T5"/>
                </a:cxn>
                <a:cxn ang="0">
                  <a:pos x="T6" y="T7"/>
                </a:cxn>
                <a:cxn ang="0">
                  <a:pos x="T8" y="T9"/>
                </a:cxn>
                <a:cxn ang="0">
                  <a:pos x="T10" y="T11"/>
                </a:cxn>
              </a:cxnLst>
              <a:rect l="0" t="0" r="r" b="b"/>
              <a:pathLst>
                <a:path w="124" h="11">
                  <a:moveTo>
                    <a:pt x="124" y="6"/>
                  </a:moveTo>
                  <a:cubicBezTo>
                    <a:pt x="124" y="9"/>
                    <a:pt x="122" y="11"/>
                    <a:pt x="119" y="11"/>
                  </a:cubicBezTo>
                  <a:cubicBezTo>
                    <a:pt x="0" y="11"/>
                    <a:pt x="0" y="11"/>
                    <a:pt x="0" y="11"/>
                  </a:cubicBezTo>
                  <a:cubicBezTo>
                    <a:pt x="0" y="0"/>
                    <a:pt x="0" y="0"/>
                    <a:pt x="0" y="0"/>
                  </a:cubicBezTo>
                  <a:cubicBezTo>
                    <a:pt x="119" y="0"/>
                    <a:pt x="119" y="0"/>
                    <a:pt x="119" y="0"/>
                  </a:cubicBezTo>
                  <a:cubicBezTo>
                    <a:pt x="122" y="0"/>
                    <a:pt x="124" y="2"/>
                    <a:pt x="124" y="6"/>
                  </a:cubicBezTo>
                  <a:close/>
                </a:path>
              </a:pathLst>
            </a:custGeom>
            <a:solidFill>
              <a:srgbClr val="3A5F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8" name="íślïdê">
              <a:extLst>
                <a:ext uri="{FF2B5EF4-FFF2-40B4-BE49-F238E27FC236}">
                  <a16:creationId xmlns:a16="http://schemas.microsoft.com/office/drawing/2014/main" xmlns="" id="{2EAAE3E8-1BF5-4F3F-A439-4F7BB4884F61}"/>
                </a:ext>
              </a:extLst>
            </p:cNvPr>
            <p:cNvSpPr/>
            <p:nvPr/>
          </p:nvSpPr>
          <p:spPr bwMode="auto">
            <a:xfrm>
              <a:off x="6470650" y="4413251"/>
              <a:ext cx="409575" cy="38100"/>
            </a:xfrm>
            <a:custGeom>
              <a:avLst/>
              <a:gdLst>
                <a:gd name="T0" fmla="*/ 124 w 124"/>
                <a:gd name="T1" fmla="*/ 6 h 12"/>
                <a:gd name="T2" fmla="*/ 119 w 124"/>
                <a:gd name="T3" fmla="*/ 12 h 12"/>
                <a:gd name="T4" fmla="*/ 0 w 124"/>
                <a:gd name="T5" fmla="*/ 12 h 12"/>
                <a:gd name="T6" fmla="*/ 0 w 124"/>
                <a:gd name="T7" fmla="*/ 0 h 12"/>
                <a:gd name="T8" fmla="*/ 119 w 124"/>
                <a:gd name="T9" fmla="*/ 0 h 12"/>
                <a:gd name="T10" fmla="*/ 124 w 124"/>
                <a:gd name="T11" fmla="*/ 6 h 12"/>
              </a:gdLst>
              <a:ahLst/>
              <a:cxnLst>
                <a:cxn ang="0">
                  <a:pos x="T0" y="T1"/>
                </a:cxn>
                <a:cxn ang="0">
                  <a:pos x="T2" y="T3"/>
                </a:cxn>
                <a:cxn ang="0">
                  <a:pos x="T4" y="T5"/>
                </a:cxn>
                <a:cxn ang="0">
                  <a:pos x="T6" y="T7"/>
                </a:cxn>
                <a:cxn ang="0">
                  <a:pos x="T8" y="T9"/>
                </a:cxn>
                <a:cxn ang="0">
                  <a:pos x="T10" y="T11"/>
                </a:cxn>
              </a:cxnLst>
              <a:rect l="0" t="0" r="r" b="b"/>
              <a:pathLst>
                <a:path w="124" h="12">
                  <a:moveTo>
                    <a:pt x="124" y="6"/>
                  </a:moveTo>
                  <a:cubicBezTo>
                    <a:pt x="124" y="9"/>
                    <a:pt x="122" y="12"/>
                    <a:pt x="119" y="12"/>
                  </a:cubicBezTo>
                  <a:cubicBezTo>
                    <a:pt x="0" y="12"/>
                    <a:pt x="0" y="12"/>
                    <a:pt x="0" y="12"/>
                  </a:cubicBezTo>
                  <a:cubicBezTo>
                    <a:pt x="0" y="0"/>
                    <a:pt x="0" y="0"/>
                    <a:pt x="0" y="0"/>
                  </a:cubicBezTo>
                  <a:cubicBezTo>
                    <a:pt x="119" y="0"/>
                    <a:pt x="119" y="0"/>
                    <a:pt x="119" y="0"/>
                  </a:cubicBezTo>
                  <a:cubicBezTo>
                    <a:pt x="122" y="0"/>
                    <a:pt x="124" y="3"/>
                    <a:pt x="124" y="6"/>
                  </a:cubicBezTo>
                  <a:close/>
                </a:path>
              </a:pathLst>
            </a:custGeom>
            <a:solidFill>
              <a:srgbClr val="3A5F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9" name="iṣḻiḋè">
              <a:extLst>
                <a:ext uri="{FF2B5EF4-FFF2-40B4-BE49-F238E27FC236}">
                  <a16:creationId xmlns:a16="http://schemas.microsoft.com/office/drawing/2014/main" xmlns="" id="{82350848-355D-4CEF-90D7-1D12A99E7037}"/>
                </a:ext>
              </a:extLst>
            </p:cNvPr>
            <p:cNvSpPr/>
            <p:nvPr/>
          </p:nvSpPr>
          <p:spPr bwMode="auto">
            <a:xfrm>
              <a:off x="6246813" y="4610101"/>
              <a:ext cx="893763" cy="214313"/>
            </a:xfrm>
            <a:custGeom>
              <a:avLst/>
              <a:gdLst>
                <a:gd name="T0" fmla="*/ 271 w 271"/>
                <a:gd name="T1" fmla="*/ 31 h 65"/>
                <a:gd name="T2" fmla="*/ 271 w 271"/>
                <a:gd name="T3" fmla="*/ 34 h 65"/>
                <a:gd name="T4" fmla="*/ 239 w 271"/>
                <a:gd name="T5" fmla="*/ 65 h 65"/>
                <a:gd name="T6" fmla="*/ 6 w 271"/>
                <a:gd name="T7" fmla="*/ 65 h 65"/>
                <a:gd name="T8" fmla="*/ 0 w 271"/>
                <a:gd name="T9" fmla="*/ 59 h 65"/>
                <a:gd name="T10" fmla="*/ 6 w 271"/>
                <a:gd name="T11" fmla="*/ 53 h 65"/>
                <a:gd name="T12" fmla="*/ 118 w 271"/>
                <a:gd name="T13" fmla="*/ 53 h 65"/>
                <a:gd name="T14" fmla="*/ 123 w 271"/>
                <a:gd name="T15" fmla="*/ 53 h 65"/>
                <a:gd name="T16" fmla="*/ 138 w 271"/>
                <a:gd name="T17" fmla="*/ 30 h 65"/>
                <a:gd name="T18" fmla="*/ 123 w 271"/>
                <a:gd name="T19" fmla="*/ 12 h 65"/>
                <a:gd name="T20" fmla="*/ 117 w 271"/>
                <a:gd name="T21" fmla="*/ 11 h 65"/>
                <a:gd name="T22" fmla="*/ 6 w 271"/>
                <a:gd name="T23" fmla="*/ 11 h 65"/>
                <a:gd name="T24" fmla="*/ 0 w 271"/>
                <a:gd name="T25" fmla="*/ 6 h 65"/>
                <a:gd name="T26" fmla="*/ 6 w 271"/>
                <a:gd name="T27" fmla="*/ 0 h 65"/>
                <a:gd name="T28" fmla="*/ 238 w 271"/>
                <a:gd name="T29" fmla="*/ 0 h 65"/>
                <a:gd name="T30" fmla="*/ 271 w 271"/>
                <a:gd name="T31" fmla="*/ 30 h 65"/>
                <a:gd name="T32" fmla="*/ 271 w 271"/>
                <a:gd name="T33"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1" h="65">
                  <a:moveTo>
                    <a:pt x="271" y="31"/>
                  </a:moveTo>
                  <a:cubicBezTo>
                    <a:pt x="271" y="34"/>
                    <a:pt x="271" y="34"/>
                    <a:pt x="271" y="34"/>
                  </a:cubicBezTo>
                  <a:cubicBezTo>
                    <a:pt x="271" y="51"/>
                    <a:pt x="256" y="65"/>
                    <a:pt x="239" y="65"/>
                  </a:cubicBezTo>
                  <a:cubicBezTo>
                    <a:pt x="6" y="65"/>
                    <a:pt x="6" y="65"/>
                    <a:pt x="6" y="65"/>
                  </a:cubicBezTo>
                  <a:cubicBezTo>
                    <a:pt x="2" y="65"/>
                    <a:pt x="0" y="62"/>
                    <a:pt x="0" y="59"/>
                  </a:cubicBezTo>
                  <a:cubicBezTo>
                    <a:pt x="0" y="56"/>
                    <a:pt x="2" y="53"/>
                    <a:pt x="6" y="53"/>
                  </a:cubicBezTo>
                  <a:cubicBezTo>
                    <a:pt x="118" y="53"/>
                    <a:pt x="118" y="53"/>
                    <a:pt x="118" y="53"/>
                  </a:cubicBezTo>
                  <a:cubicBezTo>
                    <a:pt x="119" y="53"/>
                    <a:pt x="121" y="53"/>
                    <a:pt x="123" y="53"/>
                  </a:cubicBezTo>
                  <a:cubicBezTo>
                    <a:pt x="132" y="50"/>
                    <a:pt x="139" y="41"/>
                    <a:pt x="138" y="30"/>
                  </a:cubicBezTo>
                  <a:cubicBezTo>
                    <a:pt x="138" y="21"/>
                    <a:pt x="131" y="15"/>
                    <a:pt x="123" y="12"/>
                  </a:cubicBezTo>
                  <a:cubicBezTo>
                    <a:pt x="121" y="12"/>
                    <a:pt x="119" y="11"/>
                    <a:pt x="117" y="11"/>
                  </a:cubicBezTo>
                  <a:cubicBezTo>
                    <a:pt x="6" y="11"/>
                    <a:pt x="6" y="11"/>
                    <a:pt x="6" y="11"/>
                  </a:cubicBezTo>
                  <a:cubicBezTo>
                    <a:pt x="2" y="11"/>
                    <a:pt x="0" y="9"/>
                    <a:pt x="0" y="6"/>
                  </a:cubicBezTo>
                  <a:cubicBezTo>
                    <a:pt x="0" y="3"/>
                    <a:pt x="2" y="0"/>
                    <a:pt x="6" y="0"/>
                  </a:cubicBezTo>
                  <a:cubicBezTo>
                    <a:pt x="238" y="0"/>
                    <a:pt x="238" y="0"/>
                    <a:pt x="238" y="0"/>
                  </a:cubicBezTo>
                  <a:cubicBezTo>
                    <a:pt x="255" y="0"/>
                    <a:pt x="270" y="13"/>
                    <a:pt x="271" y="30"/>
                  </a:cubicBezTo>
                  <a:lnTo>
                    <a:pt x="271" y="31"/>
                  </a:lnTo>
                  <a:close/>
                </a:path>
              </a:pathLst>
            </a:custGeom>
            <a:solidFill>
              <a:srgbClr val="7DB5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0" name="ïṡlîḍê">
              <a:extLst>
                <a:ext uri="{FF2B5EF4-FFF2-40B4-BE49-F238E27FC236}">
                  <a16:creationId xmlns:a16="http://schemas.microsoft.com/office/drawing/2014/main" xmlns="" id="{4E84D4BF-0CD5-4C83-9FAA-97B5D9FE820A}"/>
                </a:ext>
              </a:extLst>
            </p:cNvPr>
            <p:cNvSpPr/>
            <p:nvPr/>
          </p:nvSpPr>
          <p:spPr bwMode="auto">
            <a:xfrm>
              <a:off x="6289675" y="4646613"/>
              <a:ext cx="412750" cy="138113"/>
            </a:xfrm>
            <a:custGeom>
              <a:avLst/>
              <a:gdLst>
                <a:gd name="T0" fmla="*/ 125 w 125"/>
                <a:gd name="T1" fmla="*/ 21 h 42"/>
                <a:gd name="T2" fmla="*/ 105 w 125"/>
                <a:gd name="T3" fmla="*/ 0 h 42"/>
                <a:gd name="T4" fmla="*/ 0 w 125"/>
                <a:gd name="T5" fmla="*/ 0 h 42"/>
                <a:gd name="T6" fmla="*/ 0 w 125"/>
                <a:gd name="T7" fmla="*/ 42 h 42"/>
                <a:gd name="T8" fmla="*/ 105 w 125"/>
                <a:gd name="T9" fmla="*/ 42 h 42"/>
                <a:gd name="T10" fmla="*/ 125 w 125"/>
                <a:gd name="T11" fmla="*/ 21 h 42"/>
              </a:gdLst>
              <a:ahLst/>
              <a:cxnLst>
                <a:cxn ang="0">
                  <a:pos x="T0" y="T1"/>
                </a:cxn>
                <a:cxn ang="0">
                  <a:pos x="T2" y="T3"/>
                </a:cxn>
                <a:cxn ang="0">
                  <a:pos x="T4" y="T5"/>
                </a:cxn>
                <a:cxn ang="0">
                  <a:pos x="T6" y="T7"/>
                </a:cxn>
                <a:cxn ang="0">
                  <a:pos x="T8" y="T9"/>
                </a:cxn>
                <a:cxn ang="0">
                  <a:pos x="T10" y="T11"/>
                </a:cxn>
              </a:cxnLst>
              <a:rect l="0" t="0" r="r" b="b"/>
              <a:pathLst>
                <a:path w="125" h="42">
                  <a:moveTo>
                    <a:pt x="125" y="21"/>
                  </a:moveTo>
                  <a:cubicBezTo>
                    <a:pt x="125" y="10"/>
                    <a:pt x="116" y="0"/>
                    <a:pt x="105" y="0"/>
                  </a:cubicBezTo>
                  <a:cubicBezTo>
                    <a:pt x="0" y="0"/>
                    <a:pt x="0" y="0"/>
                    <a:pt x="0" y="0"/>
                  </a:cubicBezTo>
                  <a:cubicBezTo>
                    <a:pt x="0" y="42"/>
                    <a:pt x="0" y="42"/>
                    <a:pt x="0" y="42"/>
                  </a:cubicBezTo>
                  <a:cubicBezTo>
                    <a:pt x="105" y="42"/>
                    <a:pt x="105" y="42"/>
                    <a:pt x="105" y="42"/>
                  </a:cubicBezTo>
                  <a:cubicBezTo>
                    <a:pt x="116" y="42"/>
                    <a:pt x="125" y="33"/>
                    <a:pt x="125" y="21"/>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1" name="îṧliḋe">
              <a:extLst>
                <a:ext uri="{FF2B5EF4-FFF2-40B4-BE49-F238E27FC236}">
                  <a16:creationId xmlns:a16="http://schemas.microsoft.com/office/drawing/2014/main" xmlns="" id="{DEF5669C-D9E3-4A65-B39B-DE953E03A3DB}"/>
                </a:ext>
              </a:extLst>
            </p:cNvPr>
            <p:cNvSpPr/>
            <p:nvPr/>
          </p:nvSpPr>
          <p:spPr bwMode="auto">
            <a:xfrm>
              <a:off x="6651625" y="4610101"/>
              <a:ext cx="488950" cy="214313"/>
            </a:xfrm>
            <a:custGeom>
              <a:avLst/>
              <a:gdLst>
                <a:gd name="T0" fmla="*/ 148 w 148"/>
                <a:gd name="T1" fmla="*/ 31 h 65"/>
                <a:gd name="T2" fmla="*/ 148 w 148"/>
                <a:gd name="T3" fmla="*/ 34 h 65"/>
                <a:gd name="T4" fmla="*/ 116 w 148"/>
                <a:gd name="T5" fmla="*/ 65 h 65"/>
                <a:gd name="T6" fmla="*/ 0 w 148"/>
                <a:gd name="T7" fmla="*/ 65 h 65"/>
                <a:gd name="T8" fmla="*/ 0 w 148"/>
                <a:gd name="T9" fmla="*/ 53 h 65"/>
                <a:gd name="T10" fmla="*/ 15 w 148"/>
                <a:gd name="T11" fmla="*/ 30 h 65"/>
                <a:gd name="T12" fmla="*/ 0 w 148"/>
                <a:gd name="T13" fmla="*/ 12 h 65"/>
                <a:gd name="T14" fmla="*/ 0 w 148"/>
                <a:gd name="T15" fmla="*/ 0 h 65"/>
                <a:gd name="T16" fmla="*/ 115 w 148"/>
                <a:gd name="T17" fmla="*/ 0 h 65"/>
                <a:gd name="T18" fmla="*/ 148 w 148"/>
                <a:gd name="T19" fmla="*/ 30 h 65"/>
                <a:gd name="T20" fmla="*/ 148 w 148"/>
                <a:gd name="T21"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65">
                  <a:moveTo>
                    <a:pt x="148" y="31"/>
                  </a:moveTo>
                  <a:cubicBezTo>
                    <a:pt x="148" y="34"/>
                    <a:pt x="148" y="34"/>
                    <a:pt x="148" y="34"/>
                  </a:cubicBezTo>
                  <a:cubicBezTo>
                    <a:pt x="148" y="51"/>
                    <a:pt x="133" y="65"/>
                    <a:pt x="116" y="65"/>
                  </a:cubicBezTo>
                  <a:cubicBezTo>
                    <a:pt x="0" y="65"/>
                    <a:pt x="0" y="65"/>
                    <a:pt x="0" y="65"/>
                  </a:cubicBezTo>
                  <a:cubicBezTo>
                    <a:pt x="0" y="53"/>
                    <a:pt x="0" y="53"/>
                    <a:pt x="0" y="53"/>
                  </a:cubicBezTo>
                  <a:cubicBezTo>
                    <a:pt x="9" y="50"/>
                    <a:pt x="16" y="41"/>
                    <a:pt x="15" y="30"/>
                  </a:cubicBezTo>
                  <a:cubicBezTo>
                    <a:pt x="15" y="21"/>
                    <a:pt x="8" y="15"/>
                    <a:pt x="0" y="12"/>
                  </a:cubicBezTo>
                  <a:cubicBezTo>
                    <a:pt x="0" y="0"/>
                    <a:pt x="0" y="0"/>
                    <a:pt x="0" y="0"/>
                  </a:cubicBezTo>
                  <a:cubicBezTo>
                    <a:pt x="115" y="0"/>
                    <a:pt x="115" y="0"/>
                    <a:pt x="115" y="0"/>
                  </a:cubicBezTo>
                  <a:cubicBezTo>
                    <a:pt x="132" y="0"/>
                    <a:pt x="147" y="13"/>
                    <a:pt x="148" y="30"/>
                  </a:cubicBezTo>
                  <a:lnTo>
                    <a:pt x="148" y="31"/>
                  </a:lnTo>
                  <a:close/>
                </a:path>
              </a:pathLst>
            </a:custGeom>
            <a:solidFill>
              <a:srgbClr val="56A5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2" name="íŝḻîdê">
              <a:extLst>
                <a:ext uri="{FF2B5EF4-FFF2-40B4-BE49-F238E27FC236}">
                  <a16:creationId xmlns:a16="http://schemas.microsoft.com/office/drawing/2014/main" xmlns="" id="{60EE52EC-0339-428E-848E-BACD82DA0326}"/>
                </a:ext>
              </a:extLst>
            </p:cNvPr>
            <p:cNvSpPr/>
            <p:nvPr/>
          </p:nvSpPr>
          <p:spPr bwMode="auto">
            <a:xfrm>
              <a:off x="6935788" y="4000501"/>
              <a:ext cx="188913" cy="36513"/>
            </a:xfrm>
            <a:custGeom>
              <a:avLst/>
              <a:gdLst>
                <a:gd name="T0" fmla="*/ 52 w 57"/>
                <a:gd name="T1" fmla="*/ 11 h 11"/>
                <a:gd name="T2" fmla="*/ 5 w 57"/>
                <a:gd name="T3" fmla="*/ 11 h 11"/>
                <a:gd name="T4" fmla="*/ 0 w 57"/>
                <a:gd name="T5" fmla="*/ 5 h 11"/>
                <a:gd name="T6" fmla="*/ 5 w 57"/>
                <a:gd name="T7" fmla="*/ 0 h 11"/>
                <a:gd name="T8" fmla="*/ 52 w 57"/>
                <a:gd name="T9" fmla="*/ 0 h 11"/>
                <a:gd name="T10" fmla="*/ 57 w 57"/>
                <a:gd name="T11" fmla="*/ 5 h 11"/>
                <a:gd name="T12" fmla="*/ 52 w 5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57" h="11">
                  <a:moveTo>
                    <a:pt x="52" y="11"/>
                  </a:moveTo>
                  <a:cubicBezTo>
                    <a:pt x="5" y="11"/>
                    <a:pt x="5" y="11"/>
                    <a:pt x="5" y="11"/>
                  </a:cubicBezTo>
                  <a:cubicBezTo>
                    <a:pt x="2" y="11"/>
                    <a:pt x="0" y="8"/>
                    <a:pt x="0" y="5"/>
                  </a:cubicBezTo>
                  <a:cubicBezTo>
                    <a:pt x="0" y="2"/>
                    <a:pt x="2" y="0"/>
                    <a:pt x="5" y="0"/>
                  </a:cubicBezTo>
                  <a:cubicBezTo>
                    <a:pt x="52" y="0"/>
                    <a:pt x="52" y="0"/>
                    <a:pt x="52" y="0"/>
                  </a:cubicBezTo>
                  <a:cubicBezTo>
                    <a:pt x="55" y="0"/>
                    <a:pt x="57" y="2"/>
                    <a:pt x="57" y="5"/>
                  </a:cubicBezTo>
                  <a:cubicBezTo>
                    <a:pt x="57" y="8"/>
                    <a:pt x="55" y="11"/>
                    <a:pt x="52" y="11"/>
                  </a:cubicBezTo>
                  <a:close/>
                </a:path>
              </a:pathLst>
            </a:custGeom>
            <a:solidFill>
              <a:srgbClr val="A3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3" name="îşļïdê">
              <a:extLst>
                <a:ext uri="{FF2B5EF4-FFF2-40B4-BE49-F238E27FC236}">
                  <a16:creationId xmlns:a16="http://schemas.microsoft.com/office/drawing/2014/main" xmlns="" id="{4532429A-9A8B-41CA-8713-89BE7467095E}"/>
                </a:ext>
              </a:extLst>
            </p:cNvPr>
            <p:cNvSpPr/>
            <p:nvPr/>
          </p:nvSpPr>
          <p:spPr bwMode="auto">
            <a:xfrm>
              <a:off x="6816725" y="4010026"/>
              <a:ext cx="430213" cy="814388"/>
            </a:xfrm>
            <a:custGeom>
              <a:avLst/>
              <a:gdLst>
                <a:gd name="T0" fmla="*/ 84 w 130"/>
                <a:gd name="T1" fmla="*/ 119 h 247"/>
                <a:gd name="T2" fmla="*/ 84 w 130"/>
                <a:gd name="T3" fmla="*/ 0 h 247"/>
                <a:gd name="T4" fmla="*/ 45 w 130"/>
                <a:gd name="T5" fmla="*/ 0 h 247"/>
                <a:gd name="T6" fmla="*/ 45 w 130"/>
                <a:gd name="T7" fmla="*/ 119 h 247"/>
                <a:gd name="T8" fmla="*/ 0 w 130"/>
                <a:gd name="T9" fmla="*/ 182 h 247"/>
                <a:gd name="T10" fmla="*/ 65 w 130"/>
                <a:gd name="T11" fmla="*/ 247 h 247"/>
                <a:gd name="T12" fmla="*/ 130 w 130"/>
                <a:gd name="T13" fmla="*/ 182 h 247"/>
                <a:gd name="T14" fmla="*/ 84 w 130"/>
                <a:gd name="T15" fmla="*/ 119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247">
                  <a:moveTo>
                    <a:pt x="84" y="119"/>
                  </a:moveTo>
                  <a:cubicBezTo>
                    <a:pt x="84" y="0"/>
                    <a:pt x="84" y="0"/>
                    <a:pt x="84" y="0"/>
                  </a:cubicBezTo>
                  <a:cubicBezTo>
                    <a:pt x="45" y="0"/>
                    <a:pt x="45" y="0"/>
                    <a:pt x="45" y="0"/>
                  </a:cubicBezTo>
                  <a:cubicBezTo>
                    <a:pt x="45" y="119"/>
                    <a:pt x="45" y="119"/>
                    <a:pt x="45" y="119"/>
                  </a:cubicBezTo>
                  <a:cubicBezTo>
                    <a:pt x="19" y="128"/>
                    <a:pt x="0" y="152"/>
                    <a:pt x="0" y="182"/>
                  </a:cubicBezTo>
                  <a:cubicBezTo>
                    <a:pt x="0" y="218"/>
                    <a:pt x="29" y="247"/>
                    <a:pt x="65" y="247"/>
                  </a:cubicBezTo>
                  <a:cubicBezTo>
                    <a:pt x="100" y="247"/>
                    <a:pt x="130" y="218"/>
                    <a:pt x="130" y="182"/>
                  </a:cubicBezTo>
                  <a:cubicBezTo>
                    <a:pt x="130" y="152"/>
                    <a:pt x="110" y="128"/>
                    <a:pt x="84" y="119"/>
                  </a:cubicBezTo>
                  <a:close/>
                </a:path>
              </a:pathLst>
            </a:custGeom>
            <a:solidFill>
              <a:srgbClr val="A3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4" name="îśḻïḋé">
              <a:extLst>
                <a:ext uri="{FF2B5EF4-FFF2-40B4-BE49-F238E27FC236}">
                  <a16:creationId xmlns:a16="http://schemas.microsoft.com/office/drawing/2014/main" xmlns="" id="{ED3A4FFF-DBCC-432D-B3C6-1E62DB8D3DCD}"/>
                </a:ext>
              </a:extLst>
            </p:cNvPr>
            <p:cNvSpPr/>
            <p:nvPr/>
          </p:nvSpPr>
          <p:spPr bwMode="auto">
            <a:xfrm>
              <a:off x="6846888" y="4037013"/>
              <a:ext cx="366713" cy="754063"/>
            </a:xfrm>
            <a:custGeom>
              <a:avLst/>
              <a:gdLst>
                <a:gd name="T0" fmla="*/ 111 w 111"/>
                <a:gd name="T1" fmla="*/ 174 h 229"/>
                <a:gd name="T2" fmla="*/ 56 w 111"/>
                <a:gd name="T3" fmla="*/ 229 h 229"/>
                <a:gd name="T4" fmla="*/ 0 w 111"/>
                <a:gd name="T5" fmla="*/ 174 h 229"/>
                <a:gd name="T6" fmla="*/ 6 w 111"/>
                <a:gd name="T7" fmla="*/ 148 h 229"/>
                <a:gd name="T8" fmla="*/ 39 w 111"/>
                <a:gd name="T9" fmla="*/ 120 h 229"/>
                <a:gd name="T10" fmla="*/ 46 w 111"/>
                <a:gd name="T11" fmla="*/ 118 h 229"/>
                <a:gd name="T12" fmla="*/ 46 w 111"/>
                <a:gd name="T13" fmla="*/ 0 h 229"/>
                <a:gd name="T14" fmla="*/ 65 w 111"/>
                <a:gd name="T15" fmla="*/ 0 h 229"/>
                <a:gd name="T16" fmla="*/ 65 w 111"/>
                <a:gd name="T17" fmla="*/ 118 h 229"/>
                <a:gd name="T18" fmla="*/ 72 w 111"/>
                <a:gd name="T19" fmla="*/ 120 h 229"/>
                <a:gd name="T20" fmla="*/ 105 w 111"/>
                <a:gd name="T21" fmla="*/ 148 h 229"/>
                <a:gd name="T22" fmla="*/ 111 w 111"/>
                <a:gd name="T23" fmla="*/ 17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29">
                  <a:moveTo>
                    <a:pt x="111" y="174"/>
                  </a:moveTo>
                  <a:cubicBezTo>
                    <a:pt x="111" y="204"/>
                    <a:pt x="86" y="229"/>
                    <a:pt x="56" y="229"/>
                  </a:cubicBezTo>
                  <a:cubicBezTo>
                    <a:pt x="25" y="229"/>
                    <a:pt x="0" y="204"/>
                    <a:pt x="0" y="174"/>
                  </a:cubicBezTo>
                  <a:cubicBezTo>
                    <a:pt x="0" y="165"/>
                    <a:pt x="2" y="156"/>
                    <a:pt x="6" y="148"/>
                  </a:cubicBezTo>
                  <a:cubicBezTo>
                    <a:pt x="13" y="135"/>
                    <a:pt x="24" y="125"/>
                    <a:pt x="39" y="120"/>
                  </a:cubicBezTo>
                  <a:cubicBezTo>
                    <a:pt x="46" y="118"/>
                    <a:pt x="46" y="118"/>
                    <a:pt x="46" y="118"/>
                  </a:cubicBezTo>
                  <a:cubicBezTo>
                    <a:pt x="46" y="0"/>
                    <a:pt x="46" y="0"/>
                    <a:pt x="46" y="0"/>
                  </a:cubicBezTo>
                  <a:cubicBezTo>
                    <a:pt x="65" y="0"/>
                    <a:pt x="65" y="0"/>
                    <a:pt x="65" y="0"/>
                  </a:cubicBezTo>
                  <a:cubicBezTo>
                    <a:pt x="65" y="118"/>
                    <a:pt x="65" y="118"/>
                    <a:pt x="65" y="118"/>
                  </a:cubicBezTo>
                  <a:cubicBezTo>
                    <a:pt x="72" y="120"/>
                    <a:pt x="72" y="120"/>
                    <a:pt x="72" y="120"/>
                  </a:cubicBezTo>
                  <a:cubicBezTo>
                    <a:pt x="87" y="125"/>
                    <a:pt x="99" y="135"/>
                    <a:pt x="105" y="148"/>
                  </a:cubicBezTo>
                  <a:cubicBezTo>
                    <a:pt x="109" y="156"/>
                    <a:pt x="111" y="165"/>
                    <a:pt x="111" y="174"/>
                  </a:cubicBezTo>
                  <a:close/>
                </a:path>
              </a:pathLst>
            </a:custGeom>
            <a:solidFill>
              <a:srgbClr val="D3E6F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5" name="isļîḍè">
              <a:extLst>
                <a:ext uri="{FF2B5EF4-FFF2-40B4-BE49-F238E27FC236}">
                  <a16:creationId xmlns:a16="http://schemas.microsoft.com/office/drawing/2014/main" xmlns="" id="{A769F303-CF35-4DE8-94CB-F0F1879CE190}"/>
                </a:ext>
              </a:extLst>
            </p:cNvPr>
            <p:cNvSpPr/>
            <p:nvPr/>
          </p:nvSpPr>
          <p:spPr bwMode="auto">
            <a:xfrm>
              <a:off x="6846888" y="4524376"/>
              <a:ext cx="366713" cy="266700"/>
            </a:xfrm>
            <a:custGeom>
              <a:avLst/>
              <a:gdLst>
                <a:gd name="T0" fmla="*/ 111 w 111"/>
                <a:gd name="T1" fmla="*/ 26 h 81"/>
                <a:gd name="T2" fmla="*/ 56 w 111"/>
                <a:gd name="T3" fmla="*/ 81 h 81"/>
                <a:gd name="T4" fmla="*/ 0 w 111"/>
                <a:gd name="T5" fmla="*/ 26 h 81"/>
                <a:gd name="T6" fmla="*/ 6 w 111"/>
                <a:gd name="T7" fmla="*/ 0 h 81"/>
                <a:gd name="T8" fmla="*/ 105 w 111"/>
                <a:gd name="T9" fmla="*/ 0 h 81"/>
                <a:gd name="T10" fmla="*/ 111 w 111"/>
                <a:gd name="T11" fmla="*/ 26 h 81"/>
              </a:gdLst>
              <a:ahLst/>
              <a:cxnLst>
                <a:cxn ang="0">
                  <a:pos x="T0" y="T1"/>
                </a:cxn>
                <a:cxn ang="0">
                  <a:pos x="T2" y="T3"/>
                </a:cxn>
                <a:cxn ang="0">
                  <a:pos x="T4" y="T5"/>
                </a:cxn>
                <a:cxn ang="0">
                  <a:pos x="T6" y="T7"/>
                </a:cxn>
                <a:cxn ang="0">
                  <a:pos x="T8" y="T9"/>
                </a:cxn>
                <a:cxn ang="0">
                  <a:pos x="T10" y="T11"/>
                </a:cxn>
              </a:cxnLst>
              <a:rect l="0" t="0" r="r" b="b"/>
              <a:pathLst>
                <a:path w="111" h="81">
                  <a:moveTo>
                    <a:pt x="111" y="26"/>
                  </a:moveTo>
                  <a:cubicBezTo>
                    <a:pt x="111" y="56"/>
                    <a:pt x="86" y="81"/>
                    <a:pt x="56" y="81"/>
                  </a:cubicBezTo>
                  <a:cubicBezTo>
                    <a:pt x="25" y="81"/>
                    <a:pt x="0" y="56"/>
                    <a:pt x="0" y="26"/>
                  </a:cubicBezTo>
                  <a:cubicBezTo>
                    <a:pt x="0" y="17"/>
                    <a:pt x="2" y="8"/>
                    <a:pt x="6" y="0"/>
                  </a:cubicBezTo>
                  <a:cubicBezTo>
                    <a:pt x="105" y="0"/>
                    <a:pt x="105" y="0"/>
                    <a:pt x="105" y="0"/>
                  </a:cubicBezTo>
                  <a:cubicBezTo>
                    <a:pt x="109" y="8"/>
                    <a:pt x="111" y="17"/>
                    <a:pt x="111" y="26"/>
                  </a:cubicBezTo>
                  <a:close/>
                </a:path>
              </a:pathLst>
            </a:custGeom>
            <a:solidFill>
              <a:srgbClr val="FA64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6" name="ïṣḻiḋè">
              <a:extLst>
                <a:ext uri="{FF2B5EF4-FFF2-40B4-BE49-F238E27FC236}">
                  <a16:creationId xmlns:a16="http://schemas.microsoft.com/office/drawing/2014/main" xmlns="" id="{0911F022-7006-4205-8A77-C55A85CE5F31}"/>
                </a:ext>
              </a:extLst>
            </p:cNvPr>
            <p:cNvSpPr/>
            <p:nvPr/>
          </p:nvSpPr>
          <p:spPr bwMode="auto">
            <a:xfrm>
              <a:off x="6886575" y="4579938"/>
              <a:ext cx="49213" cy="50800"/>
            </a:xfrm>
            <a:prstGeom prst="ellipse">
              <a:avLst/>
            </a:prstGeom>
            <a:solidFill>
              <a:srgbClr val="FF7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7" name="i$1iḍè">
              <a:extLst>
                <a:ext uri="{FF2B5EF4-FFF2-40B4-BE49-F238E27FC236}">
                  <a16:creationId xmlns:a16="http://schemas.microsoft.com/office/drawing/2014/main" xmlns="" id="{F0D12559-ED05-4F4E-A118-84EAAAEEB045}"/>
                </a:ext>
              </a:extLst>
            </p:cNvPr>
            <p:cNvSpPr/>
            <p:nvPr/>
          </p:nvSpPr>
          <p:spPr bwMode="auto">
            <a:xfrm>
              <a:off x="6929438" y="4652963"/>
              <a:ext cx="73025" cy="73025"/>
            </a:xfrm>
            <a:prstGeom prst="ellipse">
              <a:avLst/>
            </a:prstGeom>
            <a:solidFill>
              <a:srgbClr val="FF7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8" name="ïṩļiḓè">
              <a:extLst>
                <a:ext uri="{FF2B5EF4-FFF2-40B4-BE49-F238E27FC236}">
                  <a16:creationId xmlns:a16="http://schemas.microsoft.com/office/drawing/2014/main" xmlns="" id="{2ED234B2-912B-4537-8783-C5498DB463A2}"/>
                </a:ext>
              </a:extLst>
            </p:cNvPr>
            <p:cNvSpPr/>
            <p:nvPr/>
          </p:nvSpPr>
          <p:spPr bwMode="auto">
            <a:xfrm>
              <a:off x="7008813" y="4557713"/>
              <a:ext cx="42863" cy="42863"/>
            </a:xfrm>
            <a:prstGeom prst="ellipse">
              <a:avLst/>
            </a:prstGeom>
            <a:solidFill>
              <a:srgbClr val="FF7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9" name="îşlíde">
              <a:extLst>
                <a:ext uri="{FF2B5EF4-FFF2-40B4-BE49-F238E27FC236}">
                  <a16:creationId xmlns:a16="http://schemas.microsoft.com/office/drawing/2014/main" xmlns="" id="{0D740DC4-E8B9-4C26-B213-493B9371B542}"/>
                </a:ext>
              </a:extLst>
            </p:cNvPr>
            <p:cNvSpPr/>
            <p:nvPr/>
          </p:nvSpPr>
          <p:spPr bwMode="auto">
            <a:xfrm>
              <a:off x="7088188" y="4613276"/>
              <a:ext cx="76200" cy="76200"/>
            </a:xfrm>
            <a:prstGeom prst="ellipse">
              <a:avLst/>
            </a:prstGeom>
            <a:solidFill>
              <a:srgbClr val="FF7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0" name="ïṣļîde">
              <a:extLst>
                <a:ext uri="{FF2B5EF4-FFF2-40B4-BE49-F238E27FC236}">
                  <a16:creationId xmlns:a16="http://schemas.microsoft.com/office/drawing/2014/main" xmlns="" id="{3F3D7B96-A09C-41AF-9770-ECFCF789F863}"/>
                </a:ext>
              </a:extLst>
            </p:cNvPr>
            <p:cNvSpPr/>
            <p:nvPr/>
          </p:nvSpPr>
          <p:spPr bwMode="auto">
            <a:xfrm>
              <a:off x="7124700" y="4551363"/>
              <a:ext cx="33338" cy="28575"/>
            </a:xfrm>
            <a:prstGeom prst="ellipse">
              <a:avLst/>
            </a:prstGeom>
            <a:solidFill>
              <a:srgbClr val="FF7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1" name="îŝlîḑè">
              <a:extLst>
                <a:ext uri="{FF2B5EF4-FFF2-40B4-BE49-F238E27FC236}">
                  <a16:creationId xmlns:a16="http://schemas.microsoft.com/office/drawing/2014/main" xmlns="" id="{9953D555-8179-4273-BD47-A198918227F2}"/>
                </a:ext>
              </a:extLst>
            </p:cNvPr>
            <p:cNvSpPr/>
            <p:nvPr/>
          </p:nvSpPr>
          <p:spPr bwMode="auto">
            <a:xfrm>
              <a:off x="7054850" y="4705351"/>
              <a:ext cx="49213" cy="49213"/>
            </a:xfrm>
            <a:prstGeom prst="ellipse">
              <a:avLst/>
            </a:prstGeom>
            <a:solidFill>
              <a:srgbClr val="FF7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2" name="iṩḷíḓê">
              <a:extLst>
                <a:ext uri="{FF2B5EF4-FFF2-40B4-BE49-F238E27FC236}">
                  <a16:creationId xmlns:a16="http://schemas.microsoft.com/office/drawing/2014/main" xmlns="" id="{659D8C28-056C-4D50-B7FB-44E17A47D9CE}"/>
                </a:ext>
              </a:extLst>
            </p:cNvPr>
            <p:cNvSpPr/>
            <p:nvPr/>
          </p:nvSpPr>
          <p:spPr bwMode="auto">
            <a:xfrm>
              <a:off x="5592763" y="4281488"/>
              <a:ext cx="739775" cy="852488"/>
            </a:xfrm>
            <a:custGeom>
              <a:avLst/>
              <a:gdLst>
                <a:gd name="T0" fmla="*/ 172 w 224"/>
                <a:gd name="T1" fmla="*/ 259 h 259"/>
                <a:gd name="T2" fmla="*/ 53 w 224"/>
                <a:gd name="T3" fmla="*/ 259 h 259"/>
                <a:gd name="T4" fmla="*/ 2 w 224"/>
                <a:gd name="T5" fmla="*/ 206 h 259"/>
                <a:gd name="T6" fmla="*/ 8 w 224"/>
                <a:gd name="T7" fmla="*/ 35 h 259"/>
                <a:gd name="T8" fmla="*/ 49 w 224"/>
                <a:gd name="T9" fmla="*/ 0 h 259"/>
                <a:gd name="T10" fmla="*/ 176 w 224"/>
                <a:gd name="T11" fmla="*/ 0 h 259"/>
                <a:gd name="T12" fmla="*/ 216 w 224"/>
                <a:gd name="T13" fmla="*/ 35 h 259"/>
                <a:gd name="T14" fmla="*/ 223 w 224"/>
                <a:gd name="T15" fmla="*/ 206 h 259"/>
                <a:gd name="T16" fmla="*/ 172 w 224"/>
                <a:gd name="T17"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259">
                  <a:moveTo>
                    <a:pt x="172" y="259"/>
                  </a:moveTo>
                  <a:cubicBezTo>
                    <a:pt x="53" y="259"/>
                    <a:pt x="53" y="259"/>
                    <a:pt x="53" y="259"/>
                  </a:cubicBezTo>
                  <a:cubicBezTo>
                    <a:pt x="23" y="259"/>
                    <a:pt x="0" y="235"/>
                    <a:pt x="2" y="206"/>
                  </a:cubicBezTo>
                  <a:cubicBezTo>
                    <a:pt x="8" y="35"/>
                    <a:pt x="8" y="35"/>
                    <a:pt x="8" y="35"/>
                  </a:cubicBezTo>
                  <a:cubicBezTo>
                    <a:pt x="9" y="16"/>
                    <a:pt x="29" y="0"/>
                    <a:pt x="49" y="0"/>
                  </a:cubicBezTo>
                  <a:cubicBezTo>
                    <a:pt x="176" y="0"/>
                    <a:pt x="176" y="0"/>
                    <a:pt x="176" y="0"/>
                  </a:cubicBezTo>
                  <a:cubicBezTo>
                    <a:pt x="195" y="0"/>
                    <a:pt x="215" y="16"/>
                    <a:pt x="216" y="35"/>
                  </a:cubicBezTo>
                  <a:cubicBezTo>
                    <a:pt x="223" y="206"/>
                    <a:pt x="223" y="206"/>
                    <a:pt x="223" y="206"/>
                  </a:cubicBezTo>
                  <a:cubicBezTo>
                    <a:pt x="224" y="235"/>
                    <a:pt x="201" y="259"/>
                    <a:pt x="172" y="259"/>
                  </a:cubicBezTo>
                  <a:close/>
                </a:path>
              </a:pathLst>
            </a:custGeom>
            <a:solidFill>
              <a:srgbClr val="13B0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3" name="ïṥḷîdé">
              <a:extLst>
                <a:ext uri="{FF2B5EF4-FFF2-40B4-BE49-F238E27FC236}">
                  <a16:creationId xmlns:a16="http://schemas.microsoft.com/office/drawing/2014/main" xmlns="" id="{019BF2C0-C644-455A-8D39-BF482C702ADA}"/>
                </a:ext>
              </a:extLst>
            </p:cNvPr>
            <p:cNvSpPr/>
            <p:nvPr/>
          </p:nvSpPr>
          <p:spPr bwMode="auto">
            <a:xfrm>
              <a:off x="5599113" y="4227513"/>
              <a:ext cx="730250" cy="333375"/>
            </a:xfrm>
            <a:custGeom>
              <a:avLst/>
              <a:gdLst>
                <a:gd name="T0" fmla="*/ 202 w 221"/>
                <a:gd name="T1" fmla="*/ 101 h 101"/>
                <a:gd name="T2" fmla="*/ 19 w 221"/>
                <a:gd name="T3" fmla="*/ 101 h 101"/>
                <a:gd name="T4" fmla="*/ 2 w 221"/>
                <a:gd name="T5" fmla="*/ 81 h 101"/>
                <a:gd name="T6" fmla="*/ 6 w 221"/>
                <a:gd name="T7" fmla="*/ 48 h 101"/>
                <a:gd name="T8" fmla="*/ 62 w 221"/>
                <a:gd name="T9" fmla="*/ 0 h 101"/>
                <a:gd name="T10" fmla="*/ 159 w 221"/>
                <a:gd name="T11" fmla="*/ 0 h 101"/>
                <a:gd name="T12" fmla="*/ 214 w 221"/>
                <a:gd name="T13" fmla="*/ 48 h 101"/>
                <a:gd name="T14" fmla="*/ 219 w 221"/>
                <a:gd name="T15" fmla="*/ 81 h 101"/>
                <a:gd name="T16" fmla="*/ 202 w 221"/>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101">
                  <a:moveTo>
                    <a:pt x="202" y="101"/>
                  </a:moveTo>
                  <a:cubicBezTo>
                    <a:pt x="19" y="101"/>
                    <a:pt x="19" y="101"/>
                    <a:pt x="19" y="101"/>
                  </a:cubicBezTo>
                  <a:cubicBezTo>
                    <a:pt x="8" y="101"/>
                    <a:pt x="0" y="91"/>
                    <a:pt x="2" y="81"/>
                  </a:cubicBezTo>
                  <a:cubicBezTo>
                    <a:pt x="6" y="48"/>
                    <a:pt x="6" y="48"/>
                    <a:pt x="6" y="48"/>
                  </a:cubicBezTo>
                  <a:cubicBezTo>
                    <a:pt x="11" y="21"/>
                    <a:pt x="34" y="0"/>
                    <a:pt x="62" y="0"/>
                  </a:cubicBezTo>
                  <a:cubicBezTo>
                    <a:pt x="159" y="0"/>
                    <a:pt x="159" y="0"/>
                    <a:pt x="159" y="0"/>
                  </a:cubicBezTo>
                  <a:cubicBezTo>
                    <a:pt x="186" y="0"/>
                    <a:pt x="210" y="21"/>
                    <a:pt x="214" y="48"/>
                  </a:cubicBezTo>
                  <a:cubicBezTo>
                    <a:pt x="219" y="81"/>
                    <a:pt x="219" y="81"/>
                    <a:pt x="219" y="81"/>
                  </a:cubicBezTo>
                  <a:cubicBezTo>
                    <a:pt x="221" y="91"/>
                    <a:pt x="213" y="101"/>
                    <a:pt x="202" y="101"/>
                  </a:cubicBezTo>
                  <a:close/>
                </a:path>
              </a:pathLst>
            </a:custGeom>
            <a:solidFill>
              <a:srgbClr val="1FC4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4" name="işľídè">
              <a:extLst>
                <a:ext uri="{FF2B5EF4-FFF2-40B4-BE49-F238E27FC236}">
                  <a16:creationId xmlns:a16="http://schemas.microsoft.com/office/drawing/2014/main" xmlns="" id="{9E5B2520-D14A-41E0-B04C-6E19AC441A70}"/>
                </a:ext>
              </a:extLst>
            </p:cNvPr>
            <p:cNvSpPr/>
            <p:nvPr/>
          </p:nvSpPr>
          <p:spPr bwMode="auto">
            <a:xfrm>
              <a:off x="5694363" y="4775201"/>
              <a:ext cx="538163" cy="322263"/>
            </a:xfrm>
            <a:custGeom>
              <a:avLst/>
              <a:gdLst>
                <a:gd name="T0" fmla="*/ 140 w 163"/>
                <a:gd name="T1" fmla="*/ 98 h 98"/>
                <a:gd name="T2" fmla="*/ 23 w 163"/>
                <a:gd name="T3" fmla="*/ 98 h 98"/>
                <a:gd name="T4" fmla="*/ 0 w 163"/>
                <a:gd name="T5" fmla="*/ 75 h 98"/>
                <a:gd name="T6" fmla="*/ 0 w 163"/>
                <a:gd name="T7" fmla="*/ 23 h 98"/>
                <a:gd name="T8" fmla="*/ 23 w 163"/>
                <a:gd name="T9" fmla="*/ 0 h 98"/>
                <a:gd name="T10" fmla="*/ 140 w 163"/>
                <a:gd name="T11" fmla="*/ 0 h 98"/>
                <a:gd name="T12" fmla="*/ 163 w 163"/>
                <a:gd name="T13" fmla="*/ 23 h 98"/>
                <a:gd name="T14" fmla="*/ 163 w 163"/>
                <a:gd name="T15" fmla="*/ 75 h 98"/>
                <a:gd name="T16" fmla="*/ 140 w 163"/>
                <a:gd name="T1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98">
                  <a:moveTo>
                    <a:pt x="140" y="98"/>
                  </a:moveTo>
                  <a:cubicBezTo>
                    <a:pt x="23" y="98"/>
                    <a:pt x="23" y="98"/>
                    <a:pt x="23" y="98"/>
                  </a:cubicBezTo>
                  <a:cubicBezTo>
                    <a:pt x="10" y="98"/>
                    <a:pt x="0" y="88"/>
                    <a:pt x="0" y="75"/>
                  </a:cubicBezTo>
                  <a:cubicBezTo>
                    <a:pt x="0" y="23"/>
                    <a:pt x="0" y="23"/>
                    <a:pt x="0" y="23"/>
                  </a:cubicBezTo>
                  <a:cubicBezTo>
                    <a:pt x="0" y="10"/>
                    <a:pt x="10" y="0"/>
                    <a:pt x="23" y="0"/>
                  </a:cubicBezTo>
                  <a:cubicBezTo>
                    <a:pt x="140" y="0"/>
                    <a:pt x="140" y="0"/>
                    <a:pt x="140" y="0"/>
                  </a:cubicBezTo>
                  <a:cubicBezTo>
                    <a:pt x="153" y="0"/>
                    <a:pt x="163" y="10"/>
                    <a:pt x="163" y="23"/>
                  </a:cubicBezTo>
                  <a:cubicBezTo>
                    <a:pt x="163" y="75"/>
                    <a:pt x="163" y="75"/>
                    <a:pt x="163" y="75"/>
                  </a:cubicBezTo>
                  <a:cubicBezTo>
                    <a:pt x="163" y="88"/>
                    <a:pt x="153" y="98"/>
                    <a:pt x="140" y="98"/>
                  </a:cubicBezTo>
                  <a:close/>
                </a:path>
              </a:pathLst>
            </a:custGeom>
            <a:solidFill>
              <a:srgbClr val="1D75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5" name="ïŝļïdé">
              <a:extLst>
                <a:ext uri="{FF2B5EF4-FFF2-40B4-BE49-F238E27FC236}">
                  <a16:creationId xmlns:a16="http://schemas.microsoft.com/office/drawing/2014/main" xmlns="" id="{BC648E9B-EA6B-4280-A1AB-252D640FE837}"/>
                </a:ext>
              </a:extLst>
            </p:cNvPr>
            <p:cNvSpPr/>
            <p:nvPr/>
          </p:nvSpPr>
          <p:spPr bwMode="auto">
            <a:xfrm>
              <a:off x="5694363" y="4883151"/>
              <a:ext cx="538163" cy="36513"/>
            </a:xfrm>
            <a:prstGeom prst="rect">
              <a:avLst/>
            </a:prstGeom>
            <a:solidFill>
              <a:srgbClr val="A2DED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66" name="îṥ1iḍé">
              <a:extLst>
                <a:ext uri="{FF2B5EF4-FFF2-40B4-BE49-F238E27FC236}">
                  <a16:creationId xmlns:a16="http://schemas.microsoft.com/office/drawing/2014/main" xmlns="" id="{AF90A5D6-CF5C-4B42-B4F4-E7E0D6474237}"/>
                </a:ext>
              </a:extLst>
            </p:cNvPr>
            <p:cNvSpPr/>
            <p:nvPr/>
          </p:nvSpPr>
          <p:spPr bwMode="auto">
            <a:xfrm>
              <a:off x="5773738" y="4227513"/>
              <a:ext cx="60325" cy="514350"/>
            </a:xfrm>
            <a:custGeom>
              <a:avLst/>
              <a:gdLst>
                <a:gd name="T0" fmla="*/ 9 w 18"/>
                <a:gd name="T1" fmla="*/ 156 h 156"/>
                <a:gd name="T2" fmla="*/ 9 w 18"/>
                <a:gd name="T3" fmla="*/ 156 h 156"/>
                <a:gd name="T4" fmla="*/ 0 w 18"/>
                <a:gd name="T5" fmla="*/ 147 h 156"/>
                <a:gd name="T6" fmla="*/ 0 w 18"/>
                <a:gd name="T7" fmla="*/ 0 h 156"/>
                <a:gd name="T8" fmla="*/ 18 w 18"/>
                <a:gd name="T9" fmla="*/ 0 h 156"/>
                <a:gd name="T10" fmla="*/ 18 w 18"/>
                <a:gd name="T11" fmla="*/ 147 h 156"/>
                <a:gd name="T12" fmla="*/ 9 w 18"/>
                <a:gd name="T13" fmla="*/ 156 h 156"/>
              </a:gdLst>
              <a:ahLst/>
              <a:cxnLst>
                <a:cxn ang="0">
                  <a:pos x="T0" y="T1"/>
                </a:cxn>
                <a:cxn ang="0">
                  <a:pos x="T2" y="T3"/>
                </a:cxn>
                <a:cxn ang="0">
                  <a:pos x="T4" y="T5"/>
                </a:cxn>
                <a:cxn ang="0">
                  <a:pos x="T6" y="T7"/>
                </a:cxn>
                <a:cxn ang="0">
                  <a:pos x="T8" y="T9"/>
                </a:cxn>
                <a:cxn ang="0">
                  <a:pos x="T10" y="T11"/>
                </a:cxn>
                <a:cxn ang="0">
                  <a:pos x="T12" y="T13"/>
                </a:cxn>
              </a:cxnLst>
              <a:rect l="0" t="0" r="r" b="b"/>
              <a:pathLst>
                <a:path w="18" h="156">
                  <a:moveTo>
                    <a:pt x="9" y="156"/>
                  </a:moveTo>
                  <a:cubicBezTo>
                    <a:pt x="9" y="156"/>
                    <a:pt x="9" y="156"/>
                    <a:pt x="9" y="156"/>
                  </a:cubicBezTo>
                  <a:cubicBezTo>
                    <a:pt x="4" y="156"/>
                    <a:pt x="0" y="152"/>
                    <a:pt x="0" y="147"/>
                  </a:cubicBezTo>
                  <a:cubicBezTo>
                    <a:pt x="0" y="0"/>
                    <a:pt x="0" y="0"/>
                    <a:pt x="0" y="0"/>
                  </a:cubicBezTo>
                  <a:cubicBezTo>
                    <a:pt x="18" y="0"/>
                    <a:pt x="18" y="0"/>
                    <a:pt x="18" y="0"/>
                  </a:cubicBezTo>
                  <a:cubicBezTo>
                    <a:pt x="18" y="147"/>
                    <a:pt x="18" y="147"/>
                    <a:pt x="18" y="147"/>
                  </a:cubicBezTo>
                  <a:cubicBezTo>
                    <a:pt x="18" y="152"/>
                    <a:pt x="14" y="156"/>
                    <a:pt x="9" y="156"/>
                  </a:cubicBezTo>
                  <a:close/>
                </a:path>
              </a:pathLst>
            </a:custGeom>
            <a:solidFill>
              <a:srgbClr val="1D75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7" name="i$ḻide">
              <a:extLst>
                <a:ext uri="{FF2B5EF4-FFF2-40B4-BE49-F238E27FC236}">
                  <a16:creationId xmlns:a16="http://schemas.microsoft.com/office/drawing/2014/main" xmlns="" id="{EB5215E6-748A-445C-8816-D3DFE73CF8CC}"/>
                </a:ext>
              </a:extLst>
            </p:cNvPr>
            <p:cNvSpPr/>
            <p:nvPr/>
          </p:nvSpPr>
          <p:spPr bwMode="auto">
            <a:xfrm>
              <a:off x="5754688" y="4643438"/>
              <a:ext cx="101600" cy="36513"/>
            </a:xfrm>
            <a:custGeom>
              <a:avLst/>
              <a:gdLst>
                <a:gd name="T0" fmla="*/ 26 w 31"/>
                <a:gd name="T1" fmla="*/ 11 h 11"/>
                <a:gd name="T2" fmla="*/ 5 w 31"/>
                <a:gd name="T3" fmla="*/ 11 h 11"/>
                <a:gd name="T4" fmla="*/ 0 w 31"/>
                <a:gd name="T5" fmla="*/ 6 h 11"/>
                <a:gd name="T6" fmla="*/ 5 w 31"/>
                <a:gd name="T7" fmla="*/ 0 h 11"/>
                <a:gd name="T8" fmla="*/ 26 w 31"/>
                <a:gd name="T9" fmla="*/ 0 h 11"/>
                <a:gd name="T10" fmla="*/ 31 w 31"/>
                <a:gd name="T11" fmla="*/ 6 h 11"/>
                <a:gd name="T12" fmla="*/ 26 w 3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1" h="11">
                  <a:moveTo>
                    <a:pt x="26" y="11"/>
                  </a:moveTo>
                  <a:cubicBezTo>
                    <a:pt x="5" y="11"/>
                    <a:pt x="5" y="11"/>
                    <a:pt x="5" y="11"/>
                  </a:cubicBezTo>
                  <a:cubicBezTo>
                    <a:pt x="2" y="11"/>
                    <a:pt x="0" y="8"/>
                    <a:pt x="0" y="6"/>
                  </a:cubicBezTo>
                  <a:cubicBezTo>
                    <a:pt x="0" y="3"/>
                    <a:pt x="2" y="0"/>
                    <a:pt x="5" y="0"/>
                  </a:cubicBezTo>
                  <a:cubicBezTo>
                    <a:pt x="26" y="0"/>
                    <a:pt x="26" y="0"/>
                    <a:pt x="26" y="0"/>
                  </a:cubicBezTo>
                  <a:cubicBezTo>
                    <a:pt x="29" y="0"/>
                    <a:pt x="31" y="3"/>
                    <a:pt x="31" y="6"/>
                  </a:cubicBezTo>
                  <a:cubicBezTo>
                    <a:pt x="31" y="8"/>
                    <a:pt x="29" y="11"/>
                    <a:pt x="26" y="11"/>
                  </a:cubicBezTo>
                  <a:close/>
                </a:path>
              </a:pathLst>
            </a:custGeom>
            <a:solidFill>
              <a:srgbClr val="A2DE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8" name="íṡlîḑé">
              <a:extLst>
                <a:ext uri="{FF2B5EF4-FFF2-40B4-BE49-F238E27FC236}">
                  <a16:creationId xmlns:a16="http://schemas.microsoft.com/office/drawing/2014/main" xmlns="" id="{3F5DDF64-93F8-4F5F-8B7E-9B22CB5F0462}"/>
                </a:ext>
              </a:extLst>
            </p:cNvPr>
            <p:cNvSpPr/>
            <p:nvPr/>
          </p:nvSpPr>
          <p:spPr bwMode="auto">
            <a:xfrm>
              <a:off x="5754688" y="4359276"/>
              <a:ext cx="101600" cy="36513"/>
            </a:xfrm>
            <a:custGeom>
              <a:avLst/>
              <a:gdLst>
                <a:gd name="T0" fmla="*/ 26 w 31"/>
                <a:gd name="T1" fmla="*/ 11 h 11"/>
                <a:gd name="T2" fmla="*/ 5 w 31"/>
                <a:gd name="T3" fmla="*/ 11 h 11"/>
                <a:gd name="T4" fmla="*/ 0 w 31"/>
                <a:gd name="T5" fmla="*/ 6 h 11"/>
                <a:gd name="T6" fmla="*/ 5 w 31"/>
                <a:gd name="T7" fmla="*/ 0 h 11"/>
                <a:gd name="T8" fmla="*/ 26 w 31"/>
                <a:gd name="T9" fmla="*/ 0 h 11"/>
                <a:gd name="T10" fmla="*/ 31 w 31"/>
                <a:gd name="T11" fmla="*/ 6 h 11"/>
                <a:gd name="T12" fmla="*/ 26 w 3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1" h="11">
                  <a:moveTo>
                    <a:pt x="26" y="11"/>
                  </a:moveTo>
                  <a:cubicBezTo>
                    <a:pt x="5" y="11"/>
                    <a:pt x="5" y="11"/>
                    <a:pt x="5" y="11"/>
                  </a:cubicBezTo>
                  <a:cubicBezTo>
                    <a:pt x="2" y="11"/>
                    <a:pt x="0" y="8"/>
                    <a:pt x="0" y="6"/>
                  </a:cubicBezTo>
                  <a:cubicBezTo>
                    <a:pt x="0" y="3"/>
                    <a:pt x="2" y="0"/>
                    <a:pt x="5" y="0"/>
                  </a:cubicBezTo>
                  <a:cubicBezTo>
                    <a:pt x="26" y="0"/>
                    <a:pt x="26" y="0"/>
                    <a:pt x="26" y="0"/>
                  </a:cubicBezTo>
                  <a:cubicBezTo>
                    <a:pt x="29" y="0"/>
                    <a:pt x="31" y="3"/>
                    <a:pt x="31" y="6"/>
                  </a:cubicBezTo>
                  <a:cubicBezTo>
                    <a:pt x="31" y="8"/>
                    <a:pt x="29" y="11"/>
                    <a:pt x="26" y="11"/>
                  </a:cubicBezTo>
                  <a:close/>
                </a:path>
              </a:pathLst>
            </a:custGeom>
            <a:solidFill>
              <a:srgbClr val="A2DE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9" name="i$ļïḑe">
              <a:extLst>
                <a:ext uri="{FF2B5EF4-FFF2-40B4-BE49-F238E27FC236}">
                  <a16:creationId xmlns:a16="http://schemas.microsoft.com/office/drawing/2014/main" xmlns="" id="{4C891100-B735-408C-AEAA-0DEA6A037A3C}"/>
                </a:ext>
              </a:extLst>
            </p:cNvPr>
            <p:cNvSpPr/>
            <p:nvPr/>
          </p:nvSpPr>
          <p:spPr bwMode="auto">
            <a:xfrm>
              <a:off x="5761038" y="4587876"/>
              <a:ext cx="85725" cy="34925"/>
            </a:xfrm>
            <a:custGeom>
              <a:avLst/>
              <a:gdLst>
                <a:gd name="T0" fmla="*/ 4 w 26"/>
                <a:gd name="T1" fmla="*/ 7 h 11"/>
                <a:gd name="T2" fmla="*/ 4 w 26"/>
                <a:gd name="T3" fmla="*/ 7 h 11"/>
                <a:gd name="T4" fmla="*/ 4 w 26"/>
                <a:gd name="T5" fmla="*/ 7 h 11"/>
                <a:gd name="T6" fmla="*/ 4 w 26"/>
                <a:gd name="T7" fmla="*/ 8 h 11"/>
                <a:gd name="T8" fmla="*/ 4 w 26"/>
                <a:gd name="T9" fmla="*/ 7 h 11"/>
                <a:gd name="T10" fmla="*/ 4 w 26"/>
                <a:gd name="T11" fmla="*/ 7 h 11"/>
                <a:gd name="T12" fmla="*/ 4 w 26"/>
                <a:gd name="T13" fmla="*/ 8 h 11"/>
                <a:gd name="T14" fmla="*/ 4 w 26"/>
                <a:gd name="T15" fmla="*/ 7 h 11"/>
                <a:gd name="T16" fmla="*/ 4 w 26"/>
                <a:gd name="T17" fmla="*/ 8 h 11"/>
                <a:gd name="T18" fmla="*/ 4 w 26"/>
                <a:gd name="T19" fmla="*/ 8 h 11"/>
                <a:gd name="T20" fmla="*/ 4 w 26"/>
                <a:gd name="T21" fmla="*/ 7 h 11"/>
                <a:gd name="T22" fmla="*/ 4 w 26"/>
                <a:gd name="T23" fmla="*/ 8 h 11"/>
                <a:gd name="T24" fmla="*/ 4 w 26"/>
                <a:gd name="T25" fmla="*/ 8 h 11"/>
                <a:gd name="T26" fmla="*/ 4 w 26"/>
                <a:gd name="T27" fmla="*/ 7 h 11"/>
                <a:gd name="T28" fmla="*/ 6 w 26"/>
                <a:gd name="T29" fmla="*/ 5 h 11"/>
                <a:gd name="T30" fmla="*/ 13 w 26"/>
                <a:gd name="T31" fmla="*/ 3 h 11"/>
                <a:gd name="T32" fmla="*/ 20 w 26"/>
                <a:gd name="T33" fmla="*/ 5 h 11"/>
                <a:gd name="T34" fmla="*/ 22 w 26"/>
                <a:gd name="T35" fmla="*/ 7 h 11"/>
                <a:gd name="T36" fmla="*/ 22 w 26"/>
                <a:gd name="T37" fmla="*/ 8 h 11"/>
                <a:gd name="T38" fmla="*/ 23 w 26"/>
                <a:gd name="T39" fmla="*/ 8 h 11"/>
                <a:gd name="T40" fmla="*/ 22 w 26"/>
                <a:gd name="T41" fmla="*/ 7 h 11"/>
                <a:gd name="T42" fmla="*/ 22 w 26"/>
                <a:gd name="T43" fmla="*/ 8 h 11"/>
                <a:gd name="T44" fmla="*/ 23 w 26"/>
                <a:gd name="T45" fmla="*/ 8 h 11"/>
                <a:gd name="T46" fmla="*/ 22 w 26"/>
                <a:gd name="T47" fmla="*/ 7 h 11"/>
                <a:gd name="T48" fmla="*/ 22 w 26"/>
                <a:gd name="T49" fmla="*/ 7 h 11"/>
                <a:gd name="T50" fmla="*/ 22 w 26"/>
                <a:gd name="T51" fmla="*/ 7 h 11"/>
                <a:gd name="T52" fmla="*/ 22 w 26"/>
                <a:gd name="T53" fmla="*/ 11 h 11"/>
                <a:gd name="T54" fmla="*/ 25 w 26"/>
                <a:gd name="T55" fmla="*/ 10 h 11"/>
                <a:gd name="T56" fmla="*/ 26 w 26"/>
                <a:gd name="T57" fmla="*/ 7 h 11"/>
                <a:gd name="T58" fmla="*/ 23 w 26"/>
                <a:gd name="T59" fmla="*/ 2 h 11"/>
                <a:gd name="T60" fmla="*/ 13 w 26"/>
                <a:gd name="T61" fmla="*/ 0 h 11"/>
                <a:gd name="T62" fmla="*/ 4 w 26"/>
                <a:gd name="T63" fmla="*/ 2 h 11"/>
                <a:gd name="T64" fmla="*/ 0 w 26"/>
                <a:gd name="T65" fmla="*/ 7 h 11"/>
                <a:gd name="T66" fmla="*/ 2 w 26"/>
                <a:gd name="T67" fmla="*/ 10 h 11"/>
                <a:gd name="T68" fmla="*/ 4 w 26"/>
                <a:gd name="T69" fmla="*/ 11 h 11"/>
                <a:gd name="T70" fmla="*/ 4 w 26"/>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11">
                  <a:moveTo>
                    <a:pt x="4" y="7"/>
                  </a:moveTo>
                  <a:cubicBezTo>
                    <a:pt x="4" y="7"/>
                    <a:pt x="4" y="7"/>
                    <a:pt x="4" y="7"/>
                  </a:cubicBezTo>
                  <a:cubicBezTo>
                    <a:pt x="4" y="7"/>
                    <a:pt x="4" y="7"/>
                    <a:pt x="4" y="7"/>
                  </a:cubicBezTo>
                  <a:cubicBezTo>
                    <a:pt x="4" y="8"/>
                    <a:pt x="4" y="8"/>
                    <a:pt x="4" y="8"/>
                  </a:cubicBezTo>
                  <a:cubicBezTo>
                    <a:pt x="4" y="7"/>
                    <a:pt x="4" y="7"/>
                    <a:pt x="4" y="7"/>
                  </a:cubicBezTo>
                  <a:cubicBezTo>
                    <a:pt x="4" y="7"/>
                    <a:pt x="4" y="7"/>
                    <a:pt x="4" y="7"/>
                  </a:cubicBezTo>
                  <a:cubicBezTo>
                    <a:pt x="4" y="8"/>
                    <a:pt x="4" y="8"/>
                    <a:pt x="4" y="8"/>
                  </a:cubicBezTo>
                  <a:cubicBezTo>
                    <a:pt x="4" y="7"/>
                    <a:pt x="4" y="7"/>
                    <a:pt x="4" y="7"/>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7"/>
                    <a:pt x="4" y="7"/>
                    <a:pt x="4" y="7"/>
                  </a:cubicBezTo>
                  <a:cubicBezTo>
                    <a:pt x="4" y="7"/>
                    <a:pt x="5" y="6"/>
                    <a:pt x="6" y="5"/>
                  </a:cubicBezTo>
                  <a:cubicBezTo>
                    <a:pt x="8" y="4"/>
                    <a:pt x="10" y="3"/>
                    <a:pt x="13" y="3"/>
                  </a:cubicBezTo>
                  <a:cubicBezTo>
                    <a:pt x="17" y="3"/>
                    <a:pt x="19" y="4"/>
                    <a:pt x="20" y="5"/>
                  </a:cubicBezTo>
                  <a:cubicBezTo>
                    <a:pt x="22" y="6"/>
                    <a:pt x="22" y="7"/>
                    <a:pt x="22" y="7"/>
                  </a:cubicBezTo>
                  <a:cubicBezTo>
                    <a:pt x="22" y="8"/>
                    <a:pt x="22" y="8"/>
                    <a:pt x="22" y="8"/>
                  </a:cubicBezTo>
                  <a:cubicBezTo>
                    <a:pt x="23" y="8"/>
                    <a:pt x="23" y="8"/>
                    <a:pt x="23" y="8"/>
                  </a:cubicBezTo>
                  <a:cubicBezTo>
                    <a:pt x="22" y="7"/>
                    <a:pt x="22" y="7"/>
                    <a:pt x="22" y="7"/>
                  </a:cubicBezTo>
                  <a:cubicBezTo>
                    <a:pt x="22" y="8"/>
                    <a:pt x="22" y="8"/>
                    <a:pt x="22" y="8"/>
                  </a:cubicBezTo>
                  <a:cubicBezTo>
                    <a:pt x="23" y="8"/>
                    <a:pt x="23" y="8"/>
                    <a:pt x="23" y="8"/>
                  </a:cubicBezTo>
                  <a:cubicBezTo>
                    <a:pt x="22" y="7"/>
                    <a:pt x="22" y="7"/>
                    <a:pt x="22" y="7"/>
                  </a:cubicBezTo>
                  <a:cubicBezTo>
                    <a:pt x="22" y="7"/>
                    <a:pt x="22" y="7"/>
                    <a:pt x="22" y="7"/>
                  </a:cubicBezTo>
                  <a:cubicBezTo>
                    <a:pt x="22" y="7"/>
                    <a:pt x="22" y="7"/>
                    <a:pt x="22" y="7"/>
                  </a:cubicBezTo>
                  <a:cubicBezTo>
                    <a:pt x="22" y="11"/>
                    <a:pt x="22" y="11"/>
                    <a:pt x="22" y="11"/>
                  </a:cubicBezTo>
                  <a:cubicBezTo>
                    <a:pt x="23" y="11"/>
                    <a:pt x="24" y="11"/>
                    <a:pt x="25" y="10"/>
                  </a:cubicBezTo>
                  <a:cubicBezTo>
                    <a:pt x="26" y="10"/>
                    <a:pt x="26" y="8"/>
                    <a:pt x="26" y="7"/>
                  </a:cubicBezTo>
                  <a:cubicBezTo>
                    <a:pt x="26" y="5"/>
                    <a:pt x="25" y="3"/>
                    <a:pt x="23" y="2"/>
                  </a:cubicBezTo>
                  <a:cubicBezTo>
                    <a:pt x="20" y="1"/>
                    <a:pt x="17" y="0"/>
                    <a:pt x="13" y="0"/>
                  </a:cubicBezTo>
                  <a:cubicBezTo>
                    <a:pt x="9" y="0"/>
                    <a:pt x="6" y="1"/>
                    <a:pt x="4" y="2"/>
                  </a:cubicBezTo>
                  <a:cubicBezTo>
                    <a:pt x="2" y="4"/>
                    <a:pt x="1" y="5"/>
                    <a:pt x="0" y="7"/>
                  </a:cubicBezTo>
                  <a:cubicBezTo>
                    <a:pt x="0" y="8"/>
                    <a:pt x="1" y="9"/>
                    <a:pt x="2" y="10"/>
                  </a:cubicBezTo>
                  <a:cubicBezTo>
                    <a:pt x="2" y="11"/>
                    <a:pt x="3" y="11"/>
                    <a:pt x="4" y="11"/>
                  </a:cubicBezTo>
                  <a:cubicBezTo>
                    <a:pt x="4" y="7"/>
                    <a:pt x="4" y="7"/>
                    <a:pt x="4" y="7"/>
                  </a:cubicBezTo>
                  <a:close/>
                </a:path>
              </a:pathLst>
            </a:custGeom>
            <a:solidFill>
              <a:srgbClr val="A2DE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0" name="îṡḷïḓê">
              <a:extLst>
                <a:ext uri="{FF2B5EF4-FFF2-40B4-BE49-F238E27FC236}">
                  <a16:creationId xmlns:a16="http://schemas.microsoft.com/office/drawing/2014/main" xmlns="" id="{C91AF2FA-467B-40BB-8C13-B404CC4432A0}"/>
                </a:ext>
              </a:extLst>
            </p:cNvPr>
            <p:cNvSpPr/>
            <p:nvPr/>
          </p:nvSpPr>
          <p:spPr bwMode="auto">
            <a:xfrm>
              <a:off x="6091238" y="4227513"/>
              <a:ext cx="58738" cy="514350"/>
            </a:xfrm>
            <a:custGeom>
              <a:avLst/>
              <a:gdLst>
                <a:gd name="T0" fmla="*/ 9 w 18"/>
                <a:gd name="T1" fmla="*/ 156 h 156"/>
                <a:gd name="T2" fmla="*/ 9 w 18"/>
                <a:gd name="T3" fmla="*/ 156 h 156"/>
                <a:gd name="T4" fmla="*/ 0 w 18"/>
                <a:gd name="T5" fmla="*/ 147 h 156"/>
                <a:gd name="T6" fmla="*/ 0 w 18"/>
                <a:gd name="T7" fmla="*/ 0 h 156"/>
                <a:gd name="T8" fmla="*/ 18 w 18"/>
                <a:gd name="T9" fmla="*/ 0 h 156"/>
                <a:gd name="T10" fmla="*/ 18 w 18"/>
                <a:gd name="T11" fmla="*/ 147 h 156"/>
                <a:gd name="T12" fmla="*/ 9 w 18"/>
                <a:gd name="T13" fmla="*/ 156 h 156"/>
              </a:gdLst>
              <a:ahLst/>
              <a:cxnLst>
                <a:cxn ang="0">
                  <a:pos x="T0" y="T1"/>
                </a:cxn>
                <a:cxn ang="0">
                  <a:pos x="T2" y="T3"/>
                </a:cxn>
                <a:cxn ang="0">
                  <a:pos x="T4" y="T5"/>
                </a:cxn>
                <a:cxn ang="0">
                  <a:pos x="T6" y="T7"/>
                </a:cxn>
                <a:cxn ang="0">
                  <a:pos x="T8" y="T9"/>
                </a:cxn>
                <a:cxn ang="0">
                  <a:pos x="T10" y="T11"/>
                </a:cxn>
                <a:cxn ang="0">
                  <a:pos x="T12" y="T13"/>
                </a:cxn>
              </a:cxnLst>
              <a:rect l="0" t="0" r="r" b="b"/>
              <a:pathLst>
                <a:path w="18" h="156">
                  <a:moveTo>
                    <a:pt x="9" y="156"/>
                  </a:moveTo>
                  <a:cubicBezTo>
                    <a:pt x="9" y="156"/>
                    <a:pt x="9" y="156"/>
                    <a:pt x="9" y="156"/>
                  </a:cubicBezTo>
                  <a:cubicBezTo>
                    <a:pt x="4" y="156"/>
                    <a:pt x="0" y="152"/>
                    <a:pt x="0" y="147"/>
                  </a:cubicBezTo>
                  <a:cubicBezTo>
                    <a:pt x="0" y="0"/>
                    <a:pt x="0" y="0"/>
                    <a:pt x="0" y="0"/>
                  </a:cubicBezTo>
                  <a:cubicBezTo>
                    <a:pt x="18" y="0"/>
                    <a:pt x="18" y="0"/>
                    <a:pt x="18" y="0"/>
                  </a:cubicBezTo>
                  <a:cubicBezTo>
                    <a:pt x="18" y="147"/>
                    <a:pt x="18" y="147"/>
                    <a:pt x="18" y="147"/>
                  </a:cubicBezTo>
                  <a:cubicBezTo>
                    <a:pt x="18" y="152"/>
                    <a:pt x="14" y="156"/>
                    <a:pt x="9" y="156"/>
                  </a:cubicBezTo>
                  <a:close/>
                </a:path>
              </a:pathLst>
            </a:custGeom>
            <a:solidFill>
              <a:srgbClr val="1D75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1" name="ï$liḑe">
              <a:extLst>
                <a:ext uri="{FF2B5EF4-FFF2-40B4-BE49-F238E27FC236}">
                  <a16:creationId xmlns:a16="http://schemas.microsoft.com/office/drawing/2014/main" xmlns="" id="{B178E45D-3E47-4B65-A5DA-E125E99B5BAA}"/>
                </a:ext>
              </a:extLst>
            </p:cNvPr>
            <p:cNvSpPr/>
            <p:nvPr/>
          </p:nvSpPr>
          <p:spPr bwMode="auto">
            <a:xfrm>
              <a:off x="6070600" y="4643438"/>
              <a:ext cx="100013" cy="36513"/>
            </a:xfrm>
            <a:custGeom>
              <a:avLst/>
              <a:gdLst>
                <a:gd name="T0" fmla="*/ 25 w 30"/>
                <a:gd name="T1" fmla="*/ 11 h 11"/>
                <a:gd name="T2" fmla="*/ 5 w 30"/>
                <a:gd name="T3" fmla="*/ 11 h 11"/>
                <a:gd name="T4" fmla="*/ 0 w 30"/>
                <a:gd name="T5" fmla="*/ 6 h 11"/>
                <a:gd name="T6" fmla="*/ 5 w 30"/>
                <a:gd name="T7" fmla="*/ 0 h 11"/>
                <a:gd name="T8" fmla="*/ 25 w 30"/>
                <a:gd name="T9" fmla="*/ 0 h 11"/>
                <a:gd name="T10" fmla="*/ 30 w 30"/>
                <a:gd name="T11" fmla="*/ 6 h 11"/>
                <a:gd name="T12" fmla="*/ 25 w 30"/>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5" y="11"/>
                  </a:moveTo>
                  <a:cubicBezTo>
                    <a:pt x="5" y="11"/>
                    <a:pt x="5" y="11"/>
                    <a:pt x="5" y="11"/>
                  </a:cubicBezTo>
                  <a:cubicBezTo>
                    <a:pt x="2" y="11"/>
                    <a:pt x="0" y="8"/>
                    <a:pt x="0" y="6"/>
                  </a:cubicBezTo>
                  <a:cubicBezTo>
                    <a:pt x="0" y="3"/>
                    <a:pt x="2" y="0"/>
                    <a:pt x="5" y="0"/>
                  </a:cubicBezTo>
                  <a:cubicBezTo>
                    <a:pt x="25" y="0"/>
                    <a:pt x="25" y="0"/>
                    <a:pt x="25" y="0"/>
                  </a:cubicBezTo>
                  <a:cubicBezTo>
                    <a:pt x="28" y="0"/>
                    <a:pt x="30" y="3"/>
                    <a:pt x="30" y="6"/>
                  </a:cubicBezTo>
                  <a:cubicBezTo>
                    <a:pt x="30" y="8"/>
                    <a:pt x="28" y="11"/>
                    <a:pt x="25" y="11"/>
                  </a:cubicBezTo>
                  <a:close/>
                </a:path>
              </a:pathLst>
            </a:custGeom>
            <a:solidFill>
              <a:srgbClr val="A2DE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2" name="îṧ1iḑê">
              <a:extLst>
                <a:ext uri="{FF2B5EF4-FFF2-40B4-BE49-F238E27FC236}">
                  <a16:creationId xmlns:a16="http://schemas.microsoft.com/office/drawing/2014/main" xmlns="" id="{B6B213E3-1FCB-4BA3-9097-DA2A9B851A06}"/>
                </a:ext>
              </a:extLst>
            </p:cNvPr>
            <p:cNvSpPr/>
            <p:nvPr/>
          </p:nvSpPr>
          <p:spPr bwMode="auto">
            <a:xfrm>
              <a:off x="6070600" y="4359276"/>
              <a:ext cx="100013" cy="36513"/>
            </a:xfrm>
            <a:custGeom>
              <a:avLst/>
              <a:gdLst>
                <a:gd name="T0" fmla="*/ 25 w 30"/>
                <a:gd name="T1" fmla="*/ 11 h 11"/>
                <a:gd name="T2" fmla="*/ 5 w 30"/>
                <a:gd name="T3" fmla="*/ 11 h 11"/>
                <a:gd name="T4" fmla="*/ 0 w 30"/>
                <a:gd name="T5" fmla="*/ 6 h 11"/>
                <a:gd name="T6" fmla="*/ 5 w 30"/>
                <a:gd name="T7" fmla="*/ 0 h 11"/>
                <a:gd name="T8" fmla="*/ 25 w 30"/>
                <a:gd name="T9" fmla="*/ 0 h 11"/>
                <a:gd name="T10" fmla="*/ 30 w 30"/>
                <a:gd name="T11" fmla="*/ 6 h 11"/>
                <a:gd name="T12" fmla="*/ 25 w 30"/>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5" y="11"/>
                  </a:moveTo>
                  <a:cubicBezTo>
                    <a:pt x="5" y="11"/>
                    <a:pt x="5" y="11"/>
                    <a:pt x="5" y="11"/>
                  </a:cubicBezTo>
                  <a:cubicBezTo>
                    <a:pt x="2" y="11"/>
                    <a:pt x="0" y="8"/>
                    <a:pt x="0" y="6"/>
                  </a:cubicBezTo>
                  <a:cubicBezTo>
                    <a:pt x="0" y="3"/>
                    <a:pt x="2" y="0"/>
                    <a:pt x="5" y="0"/>
                  </a:cubicBezTo>
                  <a:cubicBezTo>
                    <a:pt x="25" y="0"/>
                    <a:pt x="25" y="0"/>
                    <a:pt x="25" y="0"/>
                  </a:cubicBezTo>
                  <a:cubicBezTo>
                    <a:pt x="28" y="0"/>
                    <a:pt x="30" y="3"/>
                    <a:pt x="30" y="6"/>
                  </a:cubicBezTo>
                  <a:cubicBezTo>
                    <a:pt x="30" y="8"/>
                    <a:pt x="28" y="11"/>
                    <a:pt x="25" y="11"/>
                  </a:cubicBezTo>
                  <a:close/>
                </a:path>
              </a:pathLst>
            </a:custGeom>
            <a:solidFill>
              <a:srgbClr val="A2DE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3" name="ïşḻiḓé">
              <a:extLst>
                <a:ext uri="{FF2B5EF4-FFF2-40B4-BE49-F238E27FC236}">
                  <a16:creationId xmlns:a16="http://schemas.microsoft.com/office/drawing/2014/main" xmlns="" id="{33EE3E04-617D-45A2-8418-9541FDEDDF80}"/>
                </a:ext>
              </a:extLst>
            </p:cNvPr>
            <p:cNvSpPr/>
            <p:nvPr/>
          </p:nvSpPr>
          <p:spPr bwMode="auto">
            <a:xfrm>
              <a:off x="6078538" y="4587876"/>
              <a:ext cx="85725" cy="34925"/>
            </a:xfrm>
            <a:custGeom>
              <a:avLst/>
              <a:gdLst>
                <a:gd name="T0" fmla="*/ 4 w 26"/>
                <a:gd name="T1" fmla="*/ 7 h 11"/>
                <a:gd name="T2" fmla="*/ 4 w 26"/>
                <a:gd name="T3" fmla="*/ 7 h 11"/>
                <a:gd name="T4" fmla="*/ 4 w 26"/>
                <a:gd name="T5" fmla="*/ 7 h 11"/>
                <a:gd name="T6" fmla="*/ 3 w 26"/>
                <a:gd name="T7" fmla="*/ 8 h 11"/>
                <a:gd name="T8" fmla="*/ 4 w 26"/>
                <a:gd name="T9" fmla="*/ 7 h 11"/>
                <a:gd name="T10" fmla="*/ 4 w 26"/>
                <a:gd name="T11" fmla="*/ 7 h 11"/>
                <a:gd name="T12" fmla="*/ 3 w 26"/>
                <a:gd name="T13" fmla="*/ 8 h 11"/>
                <a:gd name="T14" fmla="*/ 4 w 26"/>
                <a:gd name="T15" fmla="*/ 7 h 11"/>
                <a:gd name="T16" fmla="*/ 3 w 26"/>
                <a:gd name="T17" fmla="*/ 8 h 11"/>
                <a:gd name="T18" fmla="*/ 4 w 26"/>
                <a:gd name="T19" fmla="*/ 8 h 11"/>
                <a:gd name="T20" fmla="*/ 4 w 26"/>
                <a:gd name="T21" fmla="*/ 7 h 11"/>
                <a:gd name="T22" fmla="*/ 3 w 26"/>
                <a:gd name="T23" fmla="*/ 8 h 11"/>
                <a:gd name="T24" fmla="*/ 4 w 26"/>
                <a:gd name="T25" fmla="*/ 8 h 11"/>
                <a:gd name="T26" fmla="*/ 4 w 26"/>
                <a:gd name="T27" fmla="*/ 7 h 11"/>
                <a:gd name="T28" fmla="*/ 6 w 26"/>
                <a:gd name="T29" fmla="*/ 5 h 11"/>
                <a:gd name="T30" fmla="*/ 13 w 26"/>
                <a:gd name="T31" fmla="*/ 3 h 11"/>
                <a:gd name="T32" fmla="*/ 20 w 26"/>
                <a:gd name="T33" fmla="*/ 5 h 11"/>
                <a:gd name="T34" fmla="*/ 22 w 26"/>
                <a:gd name="T35" fmla="*/ 7 h 11"/>
                <a:gd name="T36" fmla="*/ 22 w 26"/>
                <a:gd name="T37" fmla="*/ 8 h 11"/>
                <a:gd name="T38" fmla="*/ 22 w 26"/>
                <a:gd name="T39" fmla="*/ 8 h 11"/>
                <a:gd name="T40" fmla="*/ 22 w 26"/>
                <a:gd name="T41" fmla="*/ 7 h 11"/>
                <a:gd name="T42" fmla="*/ 22 w 26"/>
                <a:gd name="T43" fmla="*/ 8 h 11"/>
                <a:gd name="T44" fmla="*/ 22 w 26"/>
                <a:gd name="T45" fmla="*/ 8 h 11"/>
                <a:gd name="T46" fmla="*/ 22 w 26"/>
                <a:gd name="T47" fmla="*/ 7 h 11"/>
                <a:gd name="T48" fmla="*/ 22 w 26"/>
                <a:gd name="T49" fmla="*/ 7 h 11"/>
                <a:gd name="T50" fmla="*/ 22 w 26"/>
                <a:gd name="T51" fmla="*/ 7 h 11"/>
                <a:gd name="T52" fmla="*/ 22 w 26"/>
                <a:gd name="T53" fmla="*/ 11 h 11"/>
                <a:gd name="T54" fmla="*/ 24 w 26"/>
                <a:gd name="T55" fmla="*/ 10 h 11"/>
                <a:gd name="T56" fmla="*/ 26 w 26"/>
                <a:gd name="T57" fmla="*/ 7 h 11"/>
                <a:gd name="T58" fmla="*/ 22 w 26"/>
                <a:gd name="T59" fmla="*/ 2 h 11"/>
                <a:gd name="T60" fmla="*/ 13 w 26"/>
                <a:gd name="T61" fmla="*/ 0 h 11"/>
                <a:gd name="T62" fmla="*/ 3 w 26"/>
                <a:gd name="T63" fmla="*/ 2 h 11"/>
                <a:gd name="T64" fmla="*/ 0 w 26"/>
                <a:gd name="T65" fmla="*/ 7 h 11"/>
                <a:gd name="T66" fmla="*/ 1 w 26"/>
                <a:gd name="T67" fmla="*/ 10 h 11"/>
                <a:gd name="T68" fmla="*/ 4 w 26"/>
                <a:gd name="T69" fmla="*/ 11 h 11"/>
                <a:gd name="T70" fmla="*/ 4 w 26"/>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11">
                  <a:moveTo>
                    <a:pt x="4" y="7"/>
                  </a:moveTo>
                  <a:cubicBezTo>
                    <a:pt x="4" y="7"/>
                    <a:pt x="4" y="7"/>
                    <a:pt x="4" y="7"/>
                  </a:cubicBezTo>
                  <a:cubicBezTo>
                    <a:pt x="4" y="7"/>
                    <a:pt x="4" y="7"/>
                    <a:pt x="4" y="7"/>
                  </a:cubicBezTo>
                  <a:cubicBezTo>
                    <a:pt x="3" y="8"/>
                    <a:pt x="3" y="8"/>
                    <a:pt x="3" y="8"/>
                  </a:cubicBezTo>
                  <a:cubicBezTo>
                    <a:pt x="4" y="7"/>
                    <a:pt x="4" y="7"/>
                    <a:pt x="4" y="7"/>
                  </a:cubicBezTo>
                  <a:cubicBezTo>
                    <a:pt x="4" y="7"/>
                    <a:pt x="4" y="7"/>
                    <a:pt x="4" y="7"/>
                  </a:cubicBezTo>
                  <a:cubicBezTo>
                    <a:pt x="3" y="8"/>
                    <a:pt x="3" y="8"/>
                    <a:pt x="3" y="8"/>
                  </a:cubicBezTo>
                  <a:cubicBezTo>
                    <a:pt x="4" y="7"/>
                    <a:pt x="4" y="7"/>
                    <a:pt x="4" y="7"/>
                  </a:cubicBezTo>
                  <a:cubicBezTo>
                    <a:pt x="3" y="8"/>
                    <a:pt x="3" y="8"/>
                    <a:pt x="3" y="8"/>
                  </a:cubicBezTo>
                  <a:cubicBezTo>
                    <a:pt x="4" y="8"/>
                    <a:pt x="4" y="8"/>
                    <a:pt x="4" y="8"/>
                  </a:cubicBezTo>
                  <a:cubicBezTo>
                    <a:pt x="4" y="7"/>
                    <a:pt x="4" y="7"/>
                    <a:pt x="4" y="7"/>
                  </a:cubicBezTo>
                  <a:cubicBezTo>
                    <a:pt x="3" y="8"/>
                    <a:pt x="3" y="8"/>
                    <a:pt x="3" y="8"/>
                  </a:cubicBezTo>
                  <a:cubicBezTo>
                    <a:pt x="4" y="8"/>
                    <a:pt x="4" y="8"/>
                    <a:pt x="4" y="8"/>
                  </a:cubicBezTo>
                  <a:cubicBezTo>
                    <a:pt x="4" y="7"/>
                    <a:pt x="4" y="7"/>
                    <a:pt x="4" y="7"/>
                  </a:cubicBezTo>
                  <a:cubicBezTo>
                    <a:pt x="4" y="7"/>
                    <a:pt x="4" y="6"/>
                    <a:pt x="6" y="5"/>
                  </a:cubicBezTo>
                  <a:cubicBezTo>
                    <a:pt x="7" y="4"/>
                    <a:pt x="9" y="3"/>
                    <a:pt x="13" y="3"/>
                  </a:cubicBezTo>
                  <a:cubicBezTo>
                    <a:pt x="16" y="3"/>
                    <a:pt x="18" y="4"/>
                    <a:pt x="20" y="5"/>
                  </a:cubicBezTo>
                  <a:cubicBezTo>
                    <a:pt x="21" y="6"/>
                    <a:pt x="22" y="7"/>
                    <a:pt x="22" y="7"/>
                  </a:cubicBezTo>
                  <a:cubicBezTo>
                    <a:pt x="22" y="8"/>
                    <a:pt x="22" y="8"/>
                    <a:pt x="22" y="8"/>
                  </a:cubicBezTo>
                  <a:cubicBezTo>
                    <a:pt x="22" y="8"/>
                    <a:pt x="22" y="8"/>
                    <a:pt x="22" y="8"/>
                  </a:cubicBezTo>
                  <a:cubicBezTo>
                    <a:pt x="22" y="7"/>
                    <a:pt x="22" y="7"/>
                    <a:pt x="22" y="7"/>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11"/>
                    <a:pt x="22" y="11"/>
                    <a:pt x="22" y="11"/>
                  </a:cubicBezTo>
                  <a:cubicBezTo>
                    <a:pt x="23" y="11"/>
                    <a:pt x="24" y="11"/>
                    <a:pt x="24" y="10"/>
                  </a:cubicBezTo>
                  <a:cubicBezTo>
                    <a:pt x="25" y="10"/>
                    <a:pt x="26" y="8"/>
                    <a:pt x="26" y="7"/>
                  </a:cubicBezTo>
                  <a:cubicBezTo>
                    <a:pt x="26" y="5"/>
                    <a:pt x="24" y="3"/>
                    <a:pt x="22" y="2"/>
                  </a:cubicBezTo>
                  <a:cubicBezTo>
                    <a:pt x="20" y="1"/>
                    <a:pt x="17" y="0"/>
                    <a:pt x="13" y="0"/>
                  </a:cubicBezTo>
                  <a:cubicBezTo>
                    <a:pt x="9" y="0"/>
                    <a:pt x="6" y="1"/>
                    <a:pt x="3" y="2"/>
                  </a:cubicBezTo>
                  <a:cubicBezTo>
                    <a:pt x="1" y="4"/>
                    <a:pt x="0" y="5"/>
                    <a:pt x="0" y="7"/>
                  </a:cubicBezTo>
                  <a:cubicBezTo>
                    <a:pt x="0" y="8"/>
                    <a:pt x="0" y="9"/>
                    <a:pt x="1" y="10"/>
                  </a:cubicBezTo>
                  <a:cubicBezTo>
                    <a:pt x="2" y="11"/>
                    <a:pt x="3" y="11"/>
                    <a:pt x="4" y="11"/>
                  </a:cubicBezTo>
                  <a:cubicBezTo>
                    <a:pt x="4" y="7"/>
                    <a:pt x="4" y="7"/>
                    <a:pt x="4" y="7"/>
                  </a:cubicBezTo>
                  <a:close/>
                </a:path>
              </a:pathLst>
            </a:custGeom>
            <a:solidFill>
              <a:srgbClr val="A2DE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4" name="iṩ1iḑê">
              <a:extLst>
                <a:ext uri="{FF2B5EF4-FFF2-40B4-BE49-F238E27FC236}">
                  <a16:creationId xmlns:a16="http://schemas.microsoft.com/office/drawing/2014/main" xmlns="" id="{43CB1DBF-2EDD-4594-8B74-ED0419A64943}"/>
                </a:ext>
              </a:extLst>
            </p:cNvPr>
            <p:cNvSpPr/>
            <p:nvPr/>
          </p:nvSpPr>
          <p:spPr bwMode="auto">
            <a:xfrm>
              <a:off x="5843588" y="4095751"/>
              <a:ext cx="241300" cy="131763"/>
            </a:xfrm>
            <a:custGeom>
              <a:avLst/>
              <a:gdLst>
                <a:gd name="T0" fmla="*/ 15 w 73"/>
                <a:gd name="T1" fmla="*/ 40 h 40"/>
                <a:gd name="T2" fmla="*/ 18 w 73"/>
                <a:gd name="T3" fmla="*/ 25 h 40"/>
                <a:gd name="T4" fmla="*/ 24 w 73"/>
                <a:gd name="T5" fmla="*/ 19 h 40"/>
                <a:gd name="T6" fmla="*/ 36 w 73"/>
                <a:gd name="T7" fmla="*/ 16 h 40"/>
                <a:gd name="T8" fmla="*/ 48 w 73"/>
                <a:gd name="T9" fmla="*/ 19 h 40"/>
                <a:gd name="T10" fmla="*/ 53 w 73"/>
                <a:gd name="T11" fmla="*/ 23 h 40"/>
                <a:gd name="T12" fmla="*/ 56 w 73"/>
                <a:gd name="T13" fmla="*/ 32 h 40"/>
                <a:gd name="T14" fmla="*/ 57 w 73"/>
                <a:gd name="T15" fmla="*/ 40 h 40"/>
                <a:gd name="T16" fmla="*/ 73 w 73"/>
                <a:gd name="T17" fmla="*/ 40 h 40"/>
                <a:gd name="T18" fmla="*/ 67 w 73"/>
                <a:gd name="T19" fmla="*/ 17 h 40"/>
                <a:gd name="T20" fmla="*/ 56 w 73"/>
                <a:gd name="T21" fmla="*/ 5 h 40"/>
                <a:gd name="T22" fmla="*/ 36 w 73"/>
                <a:gd name="T23" fmla="*/ 0 h 40"/>
                <a:gd name="T24" fmla="*/ 16 w 73"/>
                <a:gd name="T25" fmla="*/ 5 h 40"/>
                <a:gd name="T26" fmla="*/ 7 w 73"/>
                <a:gd name="T27" fmla="*/ 14 h 40"/>
                <a:gd name="T28" fmla="*/ 1 w 73"/>
                <a:gd name="T29" fmla="*/ 29 h 40"/>
                <a:gd name="T30" fmla="*/ 0 w 73"/>
                <a:gd name="T31" fmla="*/ 40 h 40"/>
                <a:gd name="T32" fmla="*/ 15 w 73"/>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40">
                  <a:moveTo>
                    <a:pt x="15" y="40"/>
                  </a:moveTo>
                  <a:cubicBezTo>
                    <a:pt x="15" y="37"/>
                    <a:pt x="16" y="30"/>
                    <a:pt x="18" y="25"/>
                  </a:cubicBezTo>
                  <a:cubicBezTo>
                    <a:pt x="20" y="22"/>
                    <a:pt x="22" y="20"/>
                    <a:pt x="24" y="19"/>
                  </a:cubicBezTo>
                  <a:cubicBezTo>
                    <a:pt x="27" y="17"/>
                    <a:pt x="30" y="16"/>
                    <a:pt x="36" y="16"/>
                  </a:cubicBezTo>
                  <a:cubicBezTo>
                    <a:pt x="42" y="16"/>
                    <a:pt x="46" y="17"/>
                    <a:pt x="48" y="19"/>
                  </a:cubicBezTo>
                  <a:cubicBezTo>
                    <a:pt x="50" y="20"/>
                    <a:pt x="52" y="21"/>
                    <a:pt x="53" y="23"/>
                  </a:cubicBezTo>
                  <a:cubicBezTo>
                    <a:pt x="55" y="25"/>
                    <a:pt x="56" y="29"/>
                    <a:pt x="56" y="32"/>
                  </a:cubicBezTo>
                  <a:cubicBezTo>
                    <a:pt x="57" y="35"/>
                    <a:pt x="57" y="38"/>
                    <a:pt x="57" y="40"/>
                  </a:cubicBezTo>
                  <a:cubicBezTo>
                    <a:pt x="73" y="40"/>
                    <a:pt x="73" y="40"/>
                    <a:pt x="73" y="40"/>
                  </a:cubicBezTo>
                  <a:cubicBezTo>
                    <a:pt x="73" y="35"/>
                    <a:pt x="72" y="26"/>
                    <a:pt x="67" y="17"/>
                  </a:cubicBezTo>
                  <a:cubicBezTo>
                    <a:pt x="65" y="13"/>
                    <a:pt x="61" y="8"/>
                    <a:pt x="56" y="5"/>
                  </a:cubicBezTo>
                  <a:cubicBezTo>
                    <a:pt x="51" y="2"/>
                    <a:pt x="44" y="0"/>
                    <a:pt x="36" y="0"/>
                  </a:cubicBezTo>
                  <a:cubicBezTo>
                    <a:pt x="28" y="0"/>
                    <a:pt x="22" y="2"/>
                    <a:pt x="16" y="5"/>
                  </a:cubicBezTo>
                  <a:cubicBezTo>
                    <a:pt x="12" y="8"/>
                    <a:pt x="9" y="11"/>
                    <a:pt x="7" y="14"/>
                  </a:cubicBezTo>
                  <a:cubicBezTo>
                    <a:pt x="4" y="19"/>
                    <a:pt x="2" y="24"/>
                    <a:pt x="1" y="29"/>
                  </a:cubicBezTo>
                  <a:cubicBezTo>
                    <a:pt x="0" y="34"/>
                    <a:pt x="0" y="38"/>
                    <a:pt x="0" y="40"/>
                  </a:cubicBezTo>
                  <a:cubicBezTo>
                    <a:pt x="15" y="40"/>
                    <a:pt x="15" y="40"/>
                    <a:pt x="15" y="40"/>
                  </a:cubicBezTo>
                  <a:close/>
                </a:path>
              </a:pathLst>
            </a:custGeom>
            <a:solidFill>
              <a:srgbClr val="1D75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5" name="ïṧḻïḍe">
              <a:extLst>
                <a:ext uri="{FF2B5EF4-FFF2-40B4-BE49-F238E27FC236}">
                  <a16:creationId xmlns:a16="http://schemas.microsoft.com/office/drawing/2014/main" xmlns="" id="{FC63C239-F0F1-4550-877C-DB1E79CC5FEA}"/>
                </a:ext>
              </a:extLst>
            </p:cNvPr>
            <p:cNvSpPr/>
            <p:nvPr/>
          </p:nvSpPr>
          <p:spPr bwMode="auto">
            <a:xfrm>
              <a:off x="5149850" y="5657851"/>
              <a:ext cx="1357313" cy="352425"/>
            </a:xfrm>
            <a:custGeom>
              <a:avLst/>
              <a:gdLst>
                <a:gd name="T0" fmla="*/ 411 w 411"/>
                <a:gd name="T1" fmla="*/ 102 h 107"/>
                <a:gd name="T2" fmla="*/ 405 w 411"/>
                <a:gd name="T3" fmla="*/ 107 h 107"/>
                <a:gd name="T4" fmla="*/ 57 w 411"/>
                <a:gd name="T5" fmla="*/ 107 h 107"/>
                <a:gd name="T6" fmla="*/ 2 w 411"/>
                <a:gd name="T7" fmla="*/ 56 h 107"/>
                <a:gd name="T8" fmla="*/ 56 w 411"/>
                <a:gd name="T9" fmla="*/ 0 h 107"/>
                <a:gd name="T10" fmla="*/ 405 w 411"/>
                <a:gd name="T11" fmla="*/ 0 h 107"/>
                <a:gd name="T12" fmla="*/ 411 w 411"/>
                <a:gd name="T13" fmla="*/ 5 h 107"/>
                <a:gd name="T14" fmla="*/ 405 w 411"/>
                <a:gd name="T15" fmla="*/ 11 h 107"/>
                <a:gd name="T16" fmla="*/ 56 w 411"/>
                <a:gd name="T17" fmla="*/ 11 h 107"/>
                <a:gd name="T18" fmla="*/ 13 w 411"/>
                <a:gd name="T19" fmla="*/ 58 h 107"/>
                <a:gd name="T20" fmla="*/ 57 w 411"/>
                <a:gd name="T21" fmla="*/ 96 h 107"/>
                <a:gd name="T22" fmla="*/ 405 w 411"/>
                <a:gd name="T23" fmla="*/ 96 h 107"/>
                <a:gd name="T24" fmla="*/ 411 w 411"/>
                <a:gd name="T25"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1" h="107">
                  <a:moveTo>
                    <a:pt x="411" y="102"/>
                  </a:moveTo>
                  <a:cubicBezTo>
                    <a:pt x="411" y="105"/>
                    <a:pt x="408" y="107"/>
                    <a:pt x="405" y="107"/>
                  </a:cubicBezTo>
                  <a:cubicBezTo>
                    <a:pt x="57" y="107"/>
                    <a:pt x="57" y="107"/>
                    <a:pt x="57" y="107"/>
                  </a:cubicBezTo>
                  <a:cubicBezTo>
                    <a:pt x="28" y="107"/>
                    <a:pt x="3" y="85"/>
                    <a:pt x="2" y="56"/>
                  </a:cubicBezTo>
                  <a:cubicBezTo>
                    <a:pt x="0" y="25"/>
                    <a:pt x="25" y="0"/>
                    <a:pt x="56" y="0"/>
                  </a:cubicBezTo>
                  <a:cubicBezTo>
                    <a:pt x="405" y="0"/>
                    <a:pt x="405" y="0"/>
                    <a:pt x="405" y="0"/>
                  </a:cubicBezTo>
                  <a:cubicBezTo>
                    <a:pt x="408" y="0"/>
                    <a:pt x="411" y="2"/>
                    <a:pt x="411" y="5"/>
                  </a:cubicBezTo>
                  <a:cubicBezTo>
                    <a:pt x="411" y="8"/>
                    <a:pt x="408" y="11"/>
                    <a:pt x="405" y="11"/>
                  </a:cubicBezTo>
                  <a:cubicBezTo>
                    <a:pt x="56" y="11"/>
                    <a:pt x="56" y="11"/>
                    <a:pt x="56" y="11"/>
                  </a:cubicBezTo>
                  <a:cubicBezTo>
                    <a:pt x="31" y="11"/>
                    <a:pt x="11" y="32"/>
                    <a:pt x="13" y="58"/>
                  </a:cubicBezTo>
                  <a:cubicBezTo>
                    <a:pt x="15" y="80"/>
                    <a:pt x="35" y="96"/>
                    <a:pt x="57" y="96"/>
                  </a:cubicBezTo>
                  <a:cubicBezTo>
                    <a:pt x="405" y="96"/>
                    <a:pt x="405" y="96"/>
                    <a:pt x="405" y="96"/>
                  </a:cubicBezTo>
                  <a:cubicBezTo>
                    <a:pt x="408" y="96"/>
                    <a:pt x="411" y="99"/>
                    <a:pt x="411" y="102"/>
                  </a:cubicBezTo>
                  <a:close/>
                </a:path>
              </a:pathLst>
            </a:custGeom>
            <a:solidFill>
              <a:srgbClr val="F793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6" name="i$ľiḋê">
              <a:extLst>
                <a:ext uri="{FF2B5EF4-FFF2-40B4-BE49-F238E27FC236}">
                  <a16:creationId xmlns:a16="http://schemas.microsoft.com/office/drawing/2014/main" xmlns="" id="{2A590C7E-B19E-4DCE-880B-4D4FB9BB5E61}"/>
                </a:ext>
              </a:extLst>
            </p:cNvPr>
            <p:cNvSpPr/>
            <p:nvPr/>
          </p:nvSpPr>
          <p:spPr bwMode="auto">
            <a:xfrm>
              <a:off x="5192713" y="5694363"/>
              <a:ext cx="1265238" cy="280988"/>
            </a:xfrm>
            <a:custGeom>
              <a:avLst/>
              <a:gdLst>
                <a:gd name="T0" fmla="*/ 383 w 383"/>
                <a:gd name="T1" fmla="*/ 85 h 85"/>
                <a:gd name="T2" fmla="*/ 43 w 383"/>
                <a:gd name="T3" fmla="*/ 85 h 85"/>
                <a:gd name="T4" fmla="*/ 0 w 383"/>
                <a:gd name="T5" fmla="*/ 42 h 85"/>
                <a:gd name="T6" fmla="*/ 43 w 383"/>
                <a:gd name="T7" fmla="*/ 0 h 85"/>
                <a:gd name="T8" fmla="*/ 383 w 383"/>
                <a:gd name="T9" fmla="*/ 0 h 85"/>
                <a:gd name="T10" fmla="*/ 383 w 383"/>
                <a:gd name="T11" fmla="*/ 85 h 85"/>
              </a:gdLst>
              <a:ahLst/>
              <a:cxnLst>
                <a:cxn ang="0">
                  <a:pos x="T0" y="T1"/>
                </a:cxn>
                <a:cxn ang="0">
                  <a:pos x="T2" y="T3"/>
                </a:cxn>
                <a:cxn ang="0">
                  <a:pos x="T4" y="T5"/>
                </a:cxn>
                <a:cxn ang="0">
                  <a:pos x="T6" y="T7"/>
                </a:cxn>
                <a:cxn ang="0">
                  <a:pos x="T8" y="T9"/>
                </a:cxn>
                <a:cxn ang="0">
                  <a:pos x="T10" y="T11"/>
                </a:cxn>
              </a:cxnLst>
              <a:rect l="0" t="0" r="r" b="b"/>
              <a:pathLst>
                <a:path w="383" h="85">
                  <a:moveTo>
                    <a:pt x="383" y="85"/>
                  </a:moveTo>
                  <a:cubicBezTo>
                    <a:pt x="43" y="85"/>
                    <a:pt x="43" y="85"/>
                    <a:pt x="43" y="85"/>
                  </a:cubicBezTo>
                  <a:cubicBezTo>
                    <a:pt x="19" y="85"/>
                    <a:pt x="0" y="66"/>
                    <a:pt x="0" y="42"/>
                  </a:cubicBezTo>
                  <a:cubicBezTo>
                    <a:pt x="0" y="19"/>
                    <a:pt x="19" y="0"/>
                    <a:pt x="43" y="0"/>
                  </a:cubicBezTo>
                  <a:cubicBezTo>
                    <a:pt x="383" y="0"/>
                    <a:pt x="383" y="0"/>
                    <a:pt x="383" y="0"/>
                  </a:cubicBezTo>
                  <a:cubicBezTo>
                    <a:pt x="374" y="28"/>
                    <a:pt x="374" y="57"/>
                    <a:pt x="383" y="85"/>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7" name="ï$ḷiďê">
              <a:extLst>
                <a:ext uri="{FF2B5EF4-FFF2-40B4-BE49-F238E27FC236}">
                  <a16:creationId xmlns:a16="http://schemas.microsoft.com/office/drawing/2014/main" xmlns="" id="{4849A809-57C0-47BD-B089-E50B6A4CA437}"/>
                </a:ext>
              </a:extLst>
            </p:cNvPr>
            <p:cNvSpPr/>
            <p:nvPr/>
          </p:nvSpPr>
          <p:spPr bwMode="auto">
            <a:xfrm>
              <a:off x="5711825" y="5694363"/>
              <a:ext cx="746125" cy="280988"/>
            </a:xfrm>
            <a:custGeom>
              <a:avLst/>
              <a:gdLst>
                <a:gd name="T0" fmla="*/ 226 w 226"/>
                <a:gd name="T1" fmla="*/ 85 h 85"/>
                <a:gd name="T2" fmla="*/ 8 w 226"/>
                <a:gd name="T3" fmla="*/ 85 h 85"/>
                <a:gd name="T4" fmla="*/ 8 w 226"/>
                <a:gd name="T5" fmla="*/ 0 h 85"/>
                <a:gd name="T6" fmla="*/ 226 w 226"/>
                <a:gd name="T7" fmla="*/ 0 h 85"/>
                <a:gd name="T8" fmla="*/ 226 w 226"/>
                <a:gd name="T9" fmla="*/ 85 h 85"/>
              </a:gdLst>
              <a:ahLst/>
              <a:cxnLst>
                <a:cxn ang="0">
                  <a:pos x="T0" y="T1"/>
                </a:cxn>
                <a:cxn ang="0">
                  <a:pos x="T2" y="T3"/>
                </a:cxn>
                <a:cxn ang="0">
                  <a:pos x="T4" y="T5"/>
                </a:cxn>
                <a:cxn ang="0">
                  <a:pos x="T6" y="T7"/>
                </a:cxn>
                <a:cxn ang="0">
                  <a:pos x="T8" y="T9"/>
                </a:cxn>
              </a:cxnLst>
              <a:rect l="0" t="0" r="r" b="b"/>
              <a:pathLst>
                <a:path w="226" h="85">
                  <a:moveTo>
                    <a:pt x="226" y="85"/>
                  </a:moveTo>
                  <a:cubicBezTo>
                    <a:pt x="8" y="85"/>
                    <a:pt x="8" y="85"/>
                    <a:pt x="8" y="85"/>
                  </a:cubicBezTo>
                  <a:cubicBezTo>
                    <a:pt x="0" y="57"/>
                    <a:pt x="0" y="28"/>
                    <a:pt x="8" y="0"/>
                  </a:cubicBezTo>
                  <a:cubicBezTo>
                    <a:pt x="226" y="0"/>
                    <a:pt x="226" y="0"/>
                    <a:pt x="226" y="0"/>
                  </a:cubicBezTo>
                  <a:cubicBezTo>
                    <a:pt x="217" y="28"/>
                    <a:pt x="217" y="57"/>
                    <a:pt x="226" y="85"/>
                  </a:cubicBezTo>
                  <a:close/>
                </a:path>
              </a:pathLst>
            </a:custGeom>
            <a:solidFill>
              <a:srgbClr val="C8DB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8" name="ísļîdé">
              <a:extLst>
                <a:ext uri="{FF2B5EF4-FFF2-40B4-BE49-F238E27FC236}">
                  <a16:creationId xmlns:a16="http://schemas.microsoft.com/office/drawing/2014/main" xmlns="" id="{3038F5E7-074C-4D83-8BA9-E076C39F2ECB}"/>
                </a:ext>
              </a:extLst>
            </p:cNvPr>
            <p:cNvSpPr/>
            <p:nvPr/>
          </p:nvSpPr>
          <p:spPr bwMode="auto">
            <a:xfrm>
              <a:off x="5737225" y="5657851"/>
              <a:ext cx="769938" cy="36513"/>
            </a:xfrm>
            <a:custGeom>
              <a:avLst/>
              <a:gdLst>
                <a:gd name="T0" fmla="*/ 233 w 233"/>
                <a:gd name="T1" fmla="*/ 5 h 11"/>
                <a:gd name="T2" fmla="*/ 227 w 233"/>
                <a:gd name="T3" fmla="*/ 11 h 11"/>
                <a:gd name="T4" fmla="*/ 0 w 233"/>
                <a:gd name="T5" fmla="*/ 11 h 11"/>
                <a:gd name="T6" fmla="*/ 0 w 233"/>
                <a:gd name="T7" fmla="*/ 0 h 11"/>
                <a:gd name="T8" fmla="*/ 227 w 233"/>
                <a:gd name="T9" fmla="*/ 0 h 11"/>
                <a:gd name="T10" fmla="*/ 233 w 233"/>
                <a:gd name="T11" fmla="*/ 5 h 11"/>
              </a:gdLst>
              <a:ahLst/>
              <a:cxnLst>
                <a:cxn ang="0">
                  <a:pos x="T0" y="T1"/>
                </a:cxn>
                <a:cxn ang="0">
                  <a:pos x="T2" y="T3"/>
                </a:cxn>
                <a:cxn ang="0">
                  <a:pos x="T4" y="T5"/>
                </a:cxn>
                <a:cxn ang="0">
                  <a:pos x="T6" y="T7"/>
                </a:cxn>
                <a:cxn ang="0">
                  <a:pos x="T8" y="T9"/>
                </a:cxn>
                <a:cxn ang="0">
                  <a:pos x="T10" y="T11"/>
                </a:cxn>
              </a:cxnLst>
              <a:rect l="0" t="0" r="r" b="b"/>
              <a:pathLst>
                <a:path w="233" h="11">
                  <a:moveTo>
                    <a:pt x="233" y="5"/>
                  </a:moveTo>
                  <a:cubicBezTo>
                    <a:pt x="233" y="8"/>
                    <a:pt x="230" y="11"/>
                    <a:pt x="227" y="11"/>
                  </a:cubicBezTo>
                  <a:cubicBezTo>
                    <a:pt x="0" y="11"/>
                    <a:pt x="0" y="11"/>
                    <a:pt x="0" y="11"/>
                  </a:cubicBezTo>
                  <a:cubicBezTo>
                    <a:pt x="0" y="0"/>
                    <a:pt x="0" y="0"/>
                    <a:pt x="0" y="0"/>
                  </a:cubicBezTo>
                  <a:cubicBezTo>
                    <a:pt x="227" y="0"/>
                    <a:pt x="227" y="0"/>
                    <a:pt x="227" y="0"/>
                  </a:cubicBezTo>
                  <a:cubicBezTo>
                    <a:pt x="230" y="0"/>
                    <a:pt x="233" y="2"/>
                    <a:pt x="233" y="5"/>
                  </a:cubicBezTo>
                  <a:close/>
                </a:path>
              </a:pathLst>
            </a:custGeom>
            <a:solidFill>
              <a:srgbClr val="FF75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9" name="iṩļiḑè">
              <a:extLst>
                <a:ext uri="{FF2B5EF4-FFF2-40B4-BE49-F238E27FC236}">
                  <a16:creationId xmlns:a16="http://schemas.microsoft.com/office/drawing/2014/main" xmlns="" id="{50B3F963-DB9B-4AF3-8BE0-66CAB2653B3B}"/>
                </a:ext>
              </a:extLst>
            </p:cNvPr>
            <p:cNvSpPr/>
            <p:nvPr/>
          </p:nvSpPr>
          <p:spPr bwMode="auto">
            <a:xfrm>
              <a:off x="5737225" y="5975351"/>
              <a:ext cx="769938" cy="34925"/>
            </a:xfrm>
            <a:custGeom>
              <a:avLst/>
              <a:gdLst>
                <a:gd name="T0" fmla="*/ 233 w 233"/>
                <a:gd name="T1" fmla="*/ 6 h 11"/>
                <a:gd name="T2" fmla="*/ 227 w 233"/>
                <a:gd name="T3" fmla="*/ 11 h 11"/>
                <a:gd name="T4" fmla="*/ 0 w 233"/>
                <a:gd name="T5" fmla="*/ 11 h 11"/>
                <a:gd name="T6" fmla="*/ 0 w 233"/>
                <a:gd name="T7" fmla="*/ 0 h 11"/>
                <a:gd name="T8" fmla="*/ 227 w 233"/>
                <a:gd name="T9" fmla="*/ 0 h 11"/>
                <a:gd name="T10" fmla="*/ 233 w 233"/>
                <a:gd name="T11" fmla="*/ 6 h 11"/>
              </a:gdLst>
              <a:ahLst/>
              <a:cxnLst>
                <a:cxn ang="0">
                  <a:pos x="T0" y="T1"/>
                </a:cxn>
                <a:cxn ang="0">
                  <a:pos x="T2" y="T3"/>
                </a:cxn>
                <a:cxn ang="0">
                  <a:pos x="T4" y="T5"/>
                </a:cxn>
                <a:cxn ang="0">
                  <a:pos x="T6" y="T7"/>
                </a:cxn>
                <a:cxn ang="0">
                  <a:pos x="T8" y="T9"/>
                </a:cxn>
                <a:cxn ang="0">
                  <a:pos x="T10" y="T11"/>
                </a:cxn>
              </a:cxnLst>
              <a:rect l="0" t="0" r="r" b="b"/>
              <a:pathLst>
                <a:path w="233" h="11">
                  <a:moveTo>
                    <a:pt x="233" y="6"/>
                  </a:moveTo>
                  <a:cubicBezTo>
                    <a:pt x="233" y="9"/>
                    <a:pt x="230" y="11"/>
                    <a:pt x="227" y="11"/>
                  </a:cubicBezTo>
                  <a:cubicBezTo>
                    <a:pt x="0" y="11"/>
                    <a:pt x="0" y="11"/>
                    <a:pt x="0" y="11"/>
                  </a:cubicBezTo>
                  <a:cubicBezTo>
                    <a:pt x="0" y="0"/>
                    <a:pt x="0" y="0"/>
                    <a:pt x="0" y="0"/>
                  </a:cubicBezTo>
                  <a:cubicBezTo>
                    <a:pt x="227" y="0"/>
                    <a:pt x="227" y="0"/>
                    <a:pt x="227" y="0"/>
                  </a:cubicBezTo>
                  <a:cubicBezTo>
                    <a:pt x="230" y="0"/>
                    <a:pt x="233" y="3"/>
                    <a:pt x="233" y="6"/>
                  </a:cubicBezTo>
                  <a:close/>
                </a:path>
              </a:pathLst>
            </a:custGeom>
            <a:solidFill>
              <a:srgbClr val="FF75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0" name="ïṧļíḋê">
              <a:extLst>
                <a:ext uri="{FF2B5EF4-FFF2-40B4-BE49-F238E27FC236}">
                  <a16:creationId xmlns:a16="http://schemas.microsoft.com/office/drawing/2014/main" xmlns="" id="{4E6E2FBB-0750-4B19-A508-98BF35CF3941}"/>
                </a:ext>
              </a:extLst>
            </p:cNvPr>
            <p:cNvSpPr/>
            <p:nvPr/>
          </p:nvSpPr>
          <p:spPr bwMode="auto">
            <a:xfrm>
              <a:off x="5394325" y="5130801"/>
              <a:ext cx="1096963" cy="312738"/>
            </a:xfrm>
            <a:custGeom>
              <a:avLst/>
              <a:gdLst>
                <a:gd name="T0" fmla="*/ 332 w 332"/>
                <a:gd name="T1" fmla="*/ 89 h 95"/>
                <a:gd name="T2" fmla="*/ 326 w 332"/>
                <a:gd name="T3" fmla="*/ 95 h 95"/>
                <a:gd name="T4" fmla="*/ 47 w 332"/>
                <a:gd name="T5" fmla="*/ 95 h 95"/>
                <a:gd name="T6" fmla="*/ 13 w 332"/>
                <a:gd name="T7" fmla="*/ 81 h 95"/>
                <a:gd name="T8" fmla="*/ 0 w 332"/>
                <a:gd name="T9" fmla="*/ 48 h 95"/>
                <a:gd name="T10" fmla="*/ 47 w 332"/>
                <a:gd name="T11" fmla="*/ 0 h 95"/>
                <a:gd name="T12" fmla="*/ 326 w 332"/>
                <a:gd name="T13" fmla="*/ 0 h 95"/>
                <a:gd name="T14" fmla="*/ 332 w 332"/>
                <a:gd name="T15" fmla="*/ 6 h 95"/>
                <a:gd name="T16" fmla="*/ 326 w 332"/>
                <a:gd name="T17" fmla="*/ 12 h 95"/>
                <a:gd name="T18" fmla="*/ 47 w 332"/>
                <a:gd name="T19" fmla="*/ 12 h 95"/>
                <a:gd name="T20" fmla="*/ 11 w 332"/>
                <a:gd name="T21" fmla="*/ 50 h 95"/>
                <a:gd name="T22" fmla="*/ 48 w 332"/>
                <a:gd name="T23" fmla="*/ 84 h 95"/>
                <a:gd name="T24" fmla="*/ 326 w 332"/>
                <a:gd name="T25" fmla="*/ 84 h 95"/>
                <a:gd name="T26" fmla="*/ 332 w 332"/>
                <a:gd name="T27" fmla="*/ 8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95">
                  <a:moveTo>
                    <a:pt x="332" y="89"/>
                  </a:moveTo>
                  <a:cubicBezTo>
                    <a:pt x="332" y="93"/>
                    <a:pt x="329" y="95"/>
                    <a:pt x="326" y="95"/>
                  </a:cubicBezTo>
                  <a:cubicBezTo>
                    <a:pt x="47" y="95"/>
                    <a:pt x="47" y="95"/>
                    <a:pt x="47" y="95"/>
                  </a:cubicBezTo>
                  <a:cubicBezTo>
                    <a:pt x="34" y="95"/>
                    <a:pt x="22" y="90"/>
                    <a:pt x="13" y="81"/>
                  </a:cubicBezTo>
                  <a:cubicBezTo>
                    <a:pt x="5" y="73"/>
                    <a:pt x="0" y="61"/>
                    <a:pt x="0" y="48"/>
                  </a:cubicBezTo>
                  <a:cubicBezTo>
                    <a:pt x="0" y="21"/>
                    <a:pt x="21" y="0"/>
                    <a:pt x="47" y="0"/>
                  </a:cubicBezTo>
                  <a:cubicBezTo>
                    <a:pt x="326" y="0"/>
                    <a:pt x="326" y="0"/>
                    <a:pt x="326" y="0"/>
                  </a:cubicBezTo>
                  <a:cubicBezTo>
                    <a:pt x="329" y="0"/>
                    <a:pt x="332" y="3"/>
                    <a:pt x="332" y="6"/>
                  </a:cubicBezTo>
                  <a:cubicBezTo>
                    <a:pt x="332" y="9"/>
                    <a:pt x="329" y="12"/>
                    <a:pt x="326" y="12"/>
                  </a:cubicBezTo>
                  <a:cubicBezTo>
                    <a:pt x="47" y="12"/>
                    <a:pt x="47" y="12"/>
                    <a:pt x="47" y="12"/>
                  </a:cubicBezTo>
                  <a:cubicBezTo>
                    <a:pt x="26" y="12"/>
                    <a:pt x="10" y="29"/>
                    <a:pt x="11" y="50"/>
                  </a:cubicBezTo>
                  <a:cubicBezTo>
                    <a:pt x="12" y="69"/>
                    <a:pt x="29" y="84"/>
                    <a:pt x="48" y="84"/>
                  </a:cubicBezTo>
                  <a:cubicBezTo>
                    <a:pt x="326" y="84"/>
                    <a:pt x="326" y="84"/>
                    <a:pt x="326" y="84"/>
                  </a:cubicBezTo>
                  <a:cubicBezTo>
                    <a:pt x="329" y="84"/>
                    <a:pt x="332" y="86"/>
                    <a:pt x="332" y="89"/>
                  </a:cubicBezTo>
                  <a:close/>
                </a:path>
              </a:pathLst>
            </a:custGeom>
            <a:solidFill>
              <a:srgbClr val="50628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1" name="iṣľidè">
              <a:extLst>
                <a:ext uri="{FF2B5EF4-FFF2-40B4-BE49-F238E27FC236}">
                  <a16:creationId xmlns:a16="http://schemas.microsoft.com/office/drawing/2014/main" xmlns="" id="{02AD0EDA-C9E8-4228-BEBE-36A17C1D37B8}"/>
                </a:ext>
              </a:extLst>
            </p:cNvPr>
            <p:cNvSpPr/>
            <p:nvPr/>
          </p:nvSpPr>
          <p:spPr bwMode="auto">
            <a:xfrm>
              <a:off x="5430838" y="5170488"/>
              <a:ext cx="1009650" cy="236538"/>
            </a:xfrm>
            <a:custGeom>
              <a:avLst/>
              <a:gdLst>
                <a:gd name="T0" fmla="*/ 306 w 306"/>
                <a:gd name="T1" fmla="*/ 72 h 72"/>
                <a:gd name="T2" fmla="*/ 36 w 306"/>
                <a:gd name="T3" fmla="*/ 72 h 72"/>
                <a:gd name="T4" fmla="*/ 0 w 306"/>
                <a:gd name="T5" fmla="*/ 36 h 72"/>
                <a:gd name="T6" fmla="*/ 36 w 306"/>
                <a:gd name="T7" fmla="*/ 0 h 72"/>
                <a:gd name="T8" fmla="*/ 306 w 306"/>
                <a:gd name="T9" fmla="*/ 0 h 72"/>
                <a:gd name="T10" fmla="*/ 306 w 306"/>
                <a:gd name="T11" fmla="*/ 72 h 72"/>
              </a:gdLst>
              <a:ahLst/>
              <a:cxnLst>
                <a:cxn ang="0">
                  <a:pos x="T0" y="T1"/>
                </a:cxn>
                <a:cxn ang="0">
                  <a:pos x="T2" y="T3"/>
                </a:cxn>
                <a:cxn ang="0">
                  <a:pos x="T4" y="T5"/>
                </a:cxn>
                <a:cxn ang="0">
                  <a:pos x="T6" y="T7"/>
                </a:cxn>
                <a:cxn ang="0">
                  <a:pos x="T8" y="T9"/>
                </a:cxn>
                <a:cxn ang="0">
                  <a:pos x="T10" y="T11"/>
                </a:cxn>
              </a:cxnLst>
              <a:rect l="0" t="0" r="r" b="b"/>
              <a:pathLst>
                <a:path w="306" h="72">
                  <a:moveTo>
                    <a:pt x="306" y="72"/>
                  </a:moveTo>
                  <a:cubicBezTo>
                    <a:pt x="36" y="72"/>
                    <a:pt x="36" y="72"/>
                    <a:pt x="36" y="72"/>
                  </a:cubicBezTo>
                  <a:cubicBezTo>
                    <a:pt x="16" y="72"/>
                    <a:pt x="0" y="56"/>
                    <a:pt x="0" y="36"/>
                  </a:cubicBezTo>
                  <a:cubicBezTo>
                    <a:pt x="0" y="16"/>
                    <a:pt x="16" y="0"/>
                    <a:pt x="36" y="0"/>
                  </a:cubicBezTo>
                  <a:cubicBezTo>
                    <a:pt x="306" y="0"/>
                    <a:pt x="306" y="0"/>
                    <a:pt x="306" y="0"/>
                  </a:cubicBezTo>
                  <a:cubicBezTo>
                    <a:pt x="299" y="24"/>
                    <a:pt x="299" y="48"/>
                    <a:pt x="306" y="72"/>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2" name="íṧḷiḋé">
              <a:extLst>
                <a:ext uri="{FF2B5EF4-FFF2-40B4-BE49-F238E27FC236}">
                  <a16:creationId xmlns:a16="http://schemas.microsoft.com/office/drawing/2014/main" xmlns="" id="{FAA07B2B-DF7A-465E-B099-F0011C9F727B}"/>
                </a:ext>
              </a:extLst>
            </p:cNvPr>
            <p:cNvSpPr/>
            <p:nvPr/>
          </p:nvSpPr>
          <p:spPr bwMode="auto">
            <a:xfrm>
              <a:off x="5935663" y="5170488"/>
              <a:ext cx="504825" cy="236538"/>
            </a:xfrm>
            <a:custGeom>
              <a:avLst/>
              <a:gdLst>
                <a:gd name="T0" fmla="*/ 153 w 153"/>
                <a:gd name="T1" fmla="*/ 72 h 72"/>
                <a:gd name="T2" fmla="*/ 8 w 153"/>
                <a:gd name="T3" fmla="*/ 72 h 72"/>
                <a:gd name="T4" fmla="*/ 8 w 153"/>
                <a:gd name="T5" fmla="*/ 0 h 72"/>
                <a:gd name="T6" fmla="*/ 153 w 153"/>
                <a:gd name="T7" fmla="*/ 0 h 72"/>
                <a:gd name="T8" fmla="*/ 153 w 153"/>
                <a:gd name="T9" fmla="*/ 72 h 72"/>
              </a:gdLst>
              <a:ahLst/>
              <a:cxnLst>
                <a:cxn ang="0">
                  <a:pos x="T0" y="T1"/>
                </a:cxn>
                <a:cxn ang="0">
                  <a:pos x="T2" y="T3"/>
                </a:cxn>
                <a:cxn ang="0">
                  <a:pos x="T4" y="T5"/>
                </a:cxn>
                <a:cxn ang="0">
                  <a:pos x="T6" y="T7"/>
                </a:cxn>
                <a:cxn ang="0">
                  <a:pos x="T8" y="T9"/>
                </a:cxn>
              </a:cxnLst>
              <a:rect l="0" t="0" r="r" b="b"/>
              <a:pathLst>
                <a:path w="153" h="72">
                  <a:moveTo>
                    <a:pt x="153" y="72"/>
                  </a:moveTo>
                  <a:cubicBezTo>
                    <a:pt x="8" y="72"/>
                    <a:pt x="8" y="72"/>
                    <a:pt x="8" y="72"/>
                  </a:cubicBezTo>
                  <a:cubicBezTo>
                    <a:pt x="0" y="48"/>
                    <a:pt x="0" y="24"/>
                    <a:pt x="8" y="0"/>
                  </a:cubicBezTo>
                  <a:cubicBezTo>
                    <a:pt x="153" y="0"/>
                    <a:pt x="153" y="0"/>
                    <a:pt x="153" y="0"/>
                  </a:cubicBezTo>
                  <a:cubicBezTo>
                    <a:pt x="146" y="24"/>
                    <a:pt x="146" y="48"/>
                    <a:pt x="153" y="72"/>
                  </a:cubicBezTo>
                  <a:close/>
                </a:path>
              </a:pathLst>
            </a:custGeom>
            <a:solidFill>
              <a:srgbClr val="C8DB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3" name="ïsļíḓè">
              <a:extLst>
                <a:ext uri="{FF2B5EF4-FFF2-40B4-BE49-F238E27FC236}">
                  <a16:creationId xmlns:a16="http://schemas.microsoft.com/office/drawing/2014/main" xmlns="" id="{E5A96DC8-7A39-44D6-94C5-BA1EA82B7943}"/>
                </a:ext>
              </a:extLst>
            </p:cNvPr>
            <p:cNvSpPr/>
            <p:nvPr/>
          </p:nvSpPr>
          <p:spPr bwMode="auto">
            <a:xfrm>
              <a:off x="5962650" y="5130801"/>
              <a:ext cx="528638" cy="39688"/>
            </a:xfrm>
            <a:custGeom>
              <a:avLst/>
              <a:gdLst>
                <a:gd name="T0" fmla="*/ 160 w 160"/>
                <a:gd name="T1" fmla="*/ 6 h 12"/>
                <a:gd name="T2" fmla="*/ 154 w 160"/>
                <a:gd name="T3" fmla="*/ 12 h 12"/>
                <a:gd name="T4" fmla="*/ 0 w 160"/>
                <a:gd name="T5" fmla="*/ 12 h 12"/>
                <a:gd name="T6" fmla="*/ 0 w 160"/>
                <a:gd name="T7" fmla="*/ 0 h 12"/>
                <a:gd name="T8" fmla="*/ 154 w 160"/>
                <a:gd name="T9" fmla="*/ 0 h 12"/>
                <a:gd name="T10" fmla="*/ 160 w 160"/>
                <a:gd name="T11" fmla="*/ 6 h 12"/>
              </a:gdLst>
              <a:ahLst/>
              <a:cxnLst>
                <a:cxn ang="0">
                  <a:pos x="T0" y="T1"/>
                </a:cxn>
                <a:cxn ang="0">
                  <a:pos x="T2" y="T3"/>
                </a:cxn>
                <a:cxn ang="0">
                  <a:pos x="T4" y="T5"/>
                </a:cxn>
                <a:cxn ang="0">
                  <a:pos x="T6" y="T7"/>
                </a:cxn>
                <a:cxn ang="0">
                  <a:pos x="T8" y="T9"/>
                </a:cxn>
                <a:cxn ang="0">
                  <a:pos x="T10" y="T11"/>
                </a:cxn>
              </a:cxnLst>
              <a:rect l="0" t="0" r="r" b="b"/>
              <a:pathLst>
                <a:path w="160" h="12">
                  <a:moveTo>
                    <a:pt x="160" y="6"/>
                  </a:moveTo>
                  <a:cubicBezTo>
                    <a:pt x="160" y="9"/>
                    <a:pt x="157" y="12"/>
                    <a:pt x="154" y="12"/>
                  </a:cubicBezTo>
                  <a:cubicBezTo>
                    <a:pt x="0" y="12"/>
                    <a:pt x="0" y="12"/>
                    <a:pt x="0" y="12"/>
                  </a:cubicBezTo>
                  <a:cubicBezTo>
                    <a:pt x="0" y="0"/>
                    <a:pt x="0" y="0"/>
                    <a:pt x="0" y="0"/>
                  </a:cubicBezTo>
                  <a:cubicBezTo>
                    <a:pt x="154" y="0"/>
                    <a:pt x="154" y="0"/>
                    <a:pt x="154" y="0"/>
                  </a:cubicBezTo>
                  <a:cubicBezTo>
                    <a:pt x="157" y="0"/>
                    <a:pt x="160" y="3"/>
                    <a:pt x="160" y="6"/>
                  </a:cubicBezTo>
                  <a:close/>
                </a:path>
              </a:pathLst>
            </a:custGeom>
            <a:solidFill>
              <a:srgbClr val="213D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4" name="í$ḷíḓê">
              <a:extLst>
                <a:ext uri="{FF2B5EF4-FFF2-40B4-BE49-F238E27FC236}">
                  <a16:creationId xmlns:a16="http://schemas.microsoft.com/office/drawing/2014/main" xmlns="" id="{C1AD6EB9-F6B1-45C9-8625-3DDFD57AB575}"/>
                </a:ext>
              </a:extLst>
            </p:cNvPr>
            <p:cNvSpPr/>
            <p:nvPr/>
          </p:nvSpPr>
          <p:spPr bwMode="auto">
            <a:xfrm>
              <a:off x="5962650" y="5407026"/>
              <a:ext cx="528638" cy="36513"/>
            </a:xfrm>
            <a:custGeom>
              <a:avLst/>
              <a:gdLst>
                <a:gd name="T0" fmla="*/ 160 w 160"/>
                <a:gd name="T1" fmla="*/ 5 h 11"/>
                <a:gd name="T2" fmla="*/ 154 w 160"/>
                <a:gd name="T3" fmla="*/ 11 h 11"/>
                <a:gd name="T4" fmla="*/ 0 w 160"/>
                <a:gd name="T5" fmla="*/ 11 h 11"/>
                <a:gd name="T6" fmla="*/ 0 w 160"/>
                <a:gd name="T7" fmla="*/ 0 h 11"/>
                <a:gd name="T8" fmla="*/ 154 w 160"/>
                <a:gd name="T9" fmla="*/ 0 h 11"/>
                <a:gd name="T10" fmla="*/ 160 w 160"/>
                <a:gd name="T11" fmla="*/ 5 h 11"/>
              </a:gdLst>
              <a:ahLst/>
              <a:cxnLst>
                <a:cxn ang="0">
                  <a:pos x="T0" y="T1"/>
                </a:cxn>
                <a:cxn ang="0">
                  <a:pos x="T2" y="T3"/>
                </a:cxn>
                <a:cxn ang="0">
                  <a:pos x="T4" y="T5"/>
                </a:cxn>
                <a:cxn ang="0">
                  <a:pos x="T6" y="T7"/>
                </a:cxn>
                <a:cxn ang="0">
                  <a:pos x="T8" y="T9"/>
                </a:cxn>
                <a:cxn ang="0">
                  <a:pos x="T10" y="T11"/>
                </a:cxn>
              </a:cxnLst>
              <a:rect l="0" t="0" r="r" b="b"/>
              <a:pathLst>
                <a:path w="160" h="11">
                  <a:moveTo>
                    <a:pt x="160" y="5"/>
                  </a:moveTo>
                  <a:cubicBezTo>
                    <a:pt x="160" y="9"/>
                    <a:pt x="157" y="11"/>
                    <a:pt x="154" y="11"/>
                  </a:cubicBezTo>
                  <a:cubicBezTo>
                    <a:pt x="0" y="11"/>
                    <a:pt x="0" y="11"/>
                    <a:pt x="0" y="11"/>
                  </a:cubicBezTo>
                  <a:cubicBezTo>
                    <a:pt x="0" y="0"/>
                    <a:pt x="0" y="0"/>
                    <a:pt x="0" y="0"/>
                  </a:cubicBezTo>
                  <a:cubicBezTo>
                    <a:pt x="154" y="0"/>
                    <a:pt x="154" y="0"/>
                    <a:pt x="154" y="0"/>
                  </a:cubicBezTo>
                  <a:cubicBezTo>
                    <a:pt x="157" y="0"/>
                    <a:pt x="160" y="2"/>
                    <a:pt x="160" y="5"/>
                  </a:cubicBezTo>
                  <a:close/>
                </a:path>
              </a:pathLst>
            </a:custGeom>
            <a:solidFill>
              <a:srgbClr val="213D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5" name="íšļiḋè">
              <a:extLst>
                <a:ext uri="{FF2B5EF4-FFF2-40B4-BE49-F238E27FC236}">
                  <a16:creationId xmlns:a16="http://schemas.microsoft.com/office/drawing/2014/main" xmlns="" id="{D28A4EEF-4EBF-4910-8A3C-129DDF7B29F6}"/>
                </a:ext>
              </a:extLst>
            </p:cNvPr>
            <p:cNvSpPr/>
            <p:nvPr/>
          </p:nvSpPr>
          <p:spPr bwMode="auto">
            <a:xfrm>
              <a:off x="6186488" y="4824413"/>
              <a:ext cx="1096963" cy="309563"/>
            </a:xfrm>
            <a:custGeom>
              <a:avLst/>
              <a:gdLst>
                <a:gd name="T0" fmla="*/ 332 w 332"/>
                <a:gd name="T1" fmla="*/ 89 h 94"/>
                <a:gd name="T2" fmla="*/ 326 w 332"/>
                <a:gd name="T3" fmla="*/ 94 h 94"/>
                <a:gd name="T4" fmla="*/ 47 w 332"/>
                <a:gd name="T5" fmla="*/ 94 h 94"/>
                <a:gd name="T6" fmla="*/ 14 w 332"/>
                <a:gd name="T7" fmla="*/ 81 h 94"/>
                <a:gd name="T8" fmla="*/ 0 w 332"/>
                <a:gd name="T9" fmla="*/ 47 h 94"/>
                <a:gd name="T10" fmla="*/ 47 w 332"/>
                <a:gd name="T11" fmla="*/ 0 h 94"/>
                <a:gd name="T12" fmla="*/ 326 w 332"/>
                <a:gd name="T13" fmla="*/ 0 h 94"/>
                <a:gd name="T14" fmla="*/ 332 w 332"/>
                <a:gd name="T15" fmla="*/ 5 h 94"/>
                <a:gd name="T16" fmla="*/ 326 w 332"/>
                <a:gd name="T17" fmla="*/ 11 h 94"/>
                <a:gd name="T18" fmla="*/ 47 w 332"/>
                <a:gd name="T19" fmla="*/ 11 h 94"/>
                <a:gd name="T20" fmla="*/ 11 w 332"/>
                <a:gd name="T21" fmla="*/ 49 h 94"/>
                <a:gd name="T22" fmla="*/ 49 w 332"/>
                <a:gd name="T23" fmla="*/ 83 h 94"/>
                <a:gd name="T24" fmla="*/ 326 w 332"/>
                <a:gd name="T25" fmla="*/ 83 h 94"/>
                <a:gd name="T26" fmla="*/ 332 w 332"/>
                <a:gd name="T27"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94">
                  <a:moveTo>
                    <a:pt x="332" y="89"/>
                  </a:moveTo>
                  <a:cubicBezTo>
                    <a:pt x="332" y="92"/>
                    <a:pt x="330" y="94"/>
                    <a:pt x="326" y="94"/>
                  </a:cubicBezTo>
                  <a:cubicBezTo>
                    <a:pt x="47" y="94"/>
                    <a:pt x="47" y="94"/>
                    <a:pt x="47" y="94"/>
                  </a:cubicBezTo>
                  <a:cubicBezTo>
                    <a:pt x="34" y="94"/>
                    <a:pt x="22" y="89"/>
                    <a:pt x="14" y="81"/>
                  </a:cubicBezTo>
                  <a:cubicBezTo>
                    <a:pt x="5" y="72"/>
                    <a:pt x="0" y="60"/>
                    <a:pt x="0" y="47"/>
                  </a:cubicBezTo>
                  <a:cubicBezTo>
                    <a:pt x="0" y="21"/>
                    <a:pt x="21" y="0"/>
                    <a:pt x="47" y="0"/>
                  </a:cubicBezTo>
                  <a:cubicBezTo>
                    <a:pt x="326" y="0"/>
                    <a:pt x="326" y="0"/>
                    <a:pt x="326" y="0"/>
                  </a:cubicBezTo>
                  <a:cubicBezTo>
                    <a:pt x="330" y="0"/>
                    <a:pt x="332" y="2"/>
                    <a:pt x="332" y="5"/>
                  </a:cubicBezTo>
                  <a:cubicBezTo>
                    <a:pt x="332" y="8"/>
                    <a:pt x="330" y="11"/>
                    <a:pt x="326" y="11"/>
                  </a:cubicBezTo>
                  <a:cubicBezTo>
                    <a:pt x="47" y="11"/>
                    <a:pt x="47" y="11"/>
                    <a:pt x="47" y="11"/>
                  </a:cubicBezTo>
                  <a:cubicBezTo>
                    <a:pt x="27" y="11"/>
                    <a:pt x="10" y="29"/>
                    <a:pt x="11" y="49"/>
                  </a:cubicBezTo>
                  <a:cubicBezTo>
                    <a:pt x="13" y="69"/>
                    <a:pt x="29" y="83"/>
                    <a:pt x="49" y="83"/>
                  </a:cubicBezTo>
                  <a:cubicBezTo>
                    <a:pt x="326" y="83"/>
                    <a:pt x="326" y="83"/>
                    <a:pt x="326" y="83"/>
                  </a:cubicBezTo>
                  <a:cubicBezTo>
                    <a:pt x="330" y="83"/>
                    <a:pt x="332" y="86"/>
                    <a:pt x="332" y="89"/>
                  </a:cubicBezTo>
                  <a:close/>
                </a:path>
              </a:pathLst>
            </a:custGeom>
            <a:solidFill>
              <a:srgbClr val="FF7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6" name="iṥḻïďè">
              <a:extLst>
                <a:ext uri="{FF2B5EF4-FFF2-40B4-BE49-F238E27FC236}">
                  <a16:creationId xmlns:a16="http://schemas.microsoft.com/office/drawing/2014/main" xmlns="" id="{3BB44CFE-E5D5-4C15-93C1-6648EC246ECD}"/>
                </a:ext>
              </a:extLst>
            </p:cNvPr>
            <p:cNvSpPr/>
            <p:nvPr/>
          </p:nvSpPr>
          <p:spPr bwMode="auto">
            <a:xfrm>
              <a:off x="6223000" y="4860926"/>
              <a:ext cx="1011238" cy="236538"/>
            </a:xfrm>
            <a:custGeom>
              <a:avLst/>
              <a:gdLst>
                <a:gd name="T0" fmla="*/ 306 w 306"/>
                <a:gd name="T1" fmla="*/ 72 h 72"/>
                <a:gd name="T2" fmla="*/ 36 w 306"/>
                <a:gd name="T3" fmla="*/ 72 h 72"/>
                <a:gd name="T4" fmla="*/ 0 w 306"/>
                <a:gd name="T5" fmla="*/ 36 h 72"/>
                <a:gd name="T6" fmla="*/ 36 w 306"/>
                <a:gd name="T7" fmla="*/ 0 h 72"/>
                <a:gd name="T8" fmla="*/ 306 w 306"/>
                <a:gd name="T9" fmla="*/ 0 h 72"/>
                <a:gd name="T10" fmla="*/ 306 w 306"/>
                <a:gd name="T11" fmla="*/ 72 h 72"/>
              </a:gdLst>
              <a:ahLst/>
              <a:cxnLst>
                <a:cxn ang="0">
                  <a:pos x="T0" y="T1"/>
                </a:cxn>
                <a:cxn ang="0">
                  <a:pos x="T2" y="T3"/>
                </a:cxn>
                <a:cxn ang="0">
                  <a:pos x="T4" y="T5"/>
                </a:cxn>
                <a:cxn ang="0">
                  <a:pos x="T6" y="T7"/>
                </a:cxn>
                <a:cxn ang="0">
                  <a:pos x="T8" y="T9"/>
                </a:cxn>
                <a:cxn ang="0">
                  <a:pos x="T10" y="T11"/>
                </a:cxn>
              </a:cxnLst>
              <a:rect l="0" t="0" r="r" b="b"/>
              <a:pathLst>
                <a:path w="306" h="72">
                  <a:moveTo>
                    <a:pt x="306" y="72"/>
                  </a:moveTo>
                  <a:cubicBezTo>
                    <a:pt x="36" y="72"/>
                    <a:pt x="36" y="72"/>
                    <a:pt x="36" y="72"/>
                  </a:cubicBezTo>
                  <a:cubicBezTo>
                    <a:pt x="16" y="72"/>
                    <a:pt x="0" y="56"/>
                    <a:pt x="0" y="36"/>
                  </a:cubicBezTo>
                  <a:cubicBezTo>
                    <a:pt x="0" y="16"/>
                    <a:pt x="16" y="0"/>
                    <a:pt x="36" y="0"/>
                  </a:cubicBezTo>
                  <a:cubicBezTo>
                    <a:pt x="306" y="0"/>
                    <a:pt x="306" y="0"/>
                    <a:pt x="306" y="0"/>
                  </a:cubicBezTo>
                  <a:cubicBezTo>
                    <a:pt x="300" y="24"/>
                    <a:pt x="300" y="48"/>
                    <a:pt x="306" y="72"/>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7" name="íś1iḍe">
              <a:extLst>
                <a:ext uri="{FF2B5EF4-FFF2-40B4-BE49-F238E27FC236}">
                  <a16:creationId xmlns:a16="http://schemas.microsoft.com/office/drawing/2014/main" xmlns="" id="{B94BF45E-62E6-4075-885F-9BF56B66FAEF}"/>
                </a:ext>
              </a:extLst>
            </p:cNvPr>
            <p:cNvSpPr/>
            <p:nvPr/>
          </p:nvSpPr>
          <p:spPr bwMode="auto">
            <a:xfrm>
              <a:off x="6727825" y="4860926"/>
              <a:ext cx="506413" cy="236538"/>
            </a:xfrm>
            <a:custGeom>
              <a:avLst/>
              <a:gdLst>
                <a:gd name="T0" fmla="*/ 153 w 153"/>
                <a:gd name="T1" fmla="*/ 72 h 72"/>
                <a:gd name="T2" fmla="*/ 8 w 153"/>
                <a:gd name="T3" fmla="*/ 72 h 72"/>
                <a:gd name="T4" fmla="*/ 8 w 153"/>
                <a:gd name="T5" fmla="*/ 0 h 72"/>
                <a:gd name="T6" fmla="*/ 153 w 153"/>
                <a:gd name="T7" fmla="*/ 0 h 72"/>
                <a:gd name="T8" fmla="*/ 153 w 153"/>
                <a:gd name="T9" fmla="*/ 72 h 72"/>
              </a:gdLst>
              <a:ahLst/>
              <a:cxnLst>
                <a:cxn ang="0">
                  <a:pos x="T0" y="T1"/>
                </a:cxn>
                <a:cxn ang="0">
                  <a:pos x="T2" y="T3"/>
                </a:cxn>
                <a:cxn ang="0">
                  <a:pos x="T4" y="T5"/>
                </a:cxn>
                <a:cxn ang="0">
                  <a:pos x="T6" y="T7"/>
                </a:cxn>
                <a:cxn ang="0">
                  <a:pos x="T8" y="T9"/>
                </a:cxn>
              </a:cxnLst>
              <a:rect l="0" t="0" r="r" b="b"/>
              <a:pathLst>
                <a:path w="153" h="72">
                  <a:moveTo>
                    <a:pt x="153" y="72"/>
                  </a:moveTo>
                  <a:cubicBezTo>
                    <a:pt x="8" y="72"/>
                    <a:pt x="8" y="72"/>
                    <a:pt x="8" y="72"/>
                  </a:cubicBezTo>
                  <a:cubicBezTo>
                    <a:pt x="0" y="48"/>
                    <a:pt x="0" y="24"/>
                    <a:pt x="8" y="0"/>
                  </a:cubicBezTo>
                  <a:cubicBezTo>
                    <a:pt x="153" y="0"/>
                    <a:pt x="153" y="0"/>
                    <a:pt x="153" y="0"/>
                  </a:cubicBezTo>
                  <a:cubicBezTo>
                    <a:pt x="147" y="24"/>
                    <a:pt x="147" y="48"/>
                    <a:pt x="153" y="72"/>
                  </a:cubicBezTo>
                  <a:close/>
                </a:path>
              </a:pathLst>
            </a:custGeom>
            <a:solidFill>
              <a:srgbClr val="C8DB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8" name="ïs1iḋè">
              <a:extLst>
                <a:ext uri="{FF2B5EF4-FFF2-40B4-BE49-F238E27FC236}">
                  <a16:creationId xmlns:a16="http://schemas.microsoft.com/office/drawing/2014/main" xmlns="" id="{354F9F41-3227-44BB-AA23-086B453697A3}"/>
                </a:ext>
              </a:extLst>
            </p:cNvPr>
            <p:cNvSpPr/>
            <p:nvPr/>
          </p:nvSpPr>
          <p:spPr bwMode="auto">
            <a:xfrm>
              <a:off x="6754813" y="4824413"/>
              <a:ext cx="528638" cy="36513"/>
            </a:xfrm>
            <a:custGeom>
              <a:avLst/>
              <a:gdLst>
                <a:gd name="T0" fmla="*/ 160 w 160"/>
                <a:gd name="T1" fmla="*/ 5 h 11"/>
                <a:gd name="T2" fmla="*/ 154 w 160"/>
                <a:gd name="T3" fmla="*/ 11 h 11"/>
                <a:gd name="T4" fmla="*/ 0 w 160"/>
                <a:gd name="T5" fmla="*/ 11 h 11"/>
                <a:gd name="T6" fmla="*/ 0 w 160"/>
                <a:gd name="T7" fmla="*/ 0 h 11"/>
                <a:gd name="T8" fmla="*/ 154 w 160"/>
                <a:gd name="T9" fmla="*/ 0 h 11"/>
                <a:gd name="T10" fmla="*/ 160 w 160"/>
                <a:gd name="T11" fmla="*/ 5 h 11"/>
              </a:gdLst>
              <a:ahLst/>
              <a:cxnLst>
                <a:cxn ang="0">
                  <a:pos x="T0" y="T1"/>
                </a:cxn>
                <a:cxn ang="0">
                  <a:pos x="T2" y="T3"/>
                </a:cxn>
                <a:cxn ang="0">
                  <a:pos x="T4" y="T5"/>
                </a:cxn>
                <a:cxn ang="0">
                  <a:pos x="T6" y="T7"/>
                </a:cxn>
                <a:cxn ang="0">
                  <a:pos x="T8" y="T9"/>
                </a:cxn>
                <a:cxn ang="0">
                  <a:pos x="T10" y="T11"/>
                </a:cxn>
              </a:cxnLst>
              <a:rect l="0" t="0" r="r" b="b"/>
              <a:pathLst>
                <a:path w="160" h="11">
                  <a:moveTo>
                    <a:pt x="160" y="5"/>
                  </a:moveTo>
                  <a:cubicBezTo>
                    <a:pt x="160" y="8"/>
                    <a:pt x="158" y="11"/>
                    <a:pt x="154" y="11"/>
                  </a:cubicBezTo>
                  <a:cubicBezTo>
                    <a:pt x="0" y="11"/>
                    <a:pt x="0" y="11"/>
                    <a:pt x="0" y="11"/>
                  </a:cubicBezTo>
                  <a:cubicBezTo>
                    <a:pt x="0" y="0"/>
                    <a:pt x="0" y="0"/>
                    <a:pt x="0" y="0"/>
                  </a:cubicBezTo>
                  <a:cubicBezTo>
                    <a:pt x="154" y="0"/>
                    <a:pt x="154" y="0"/>
                    <a:pt x="154" y="0"/>
                  </a:cubicBezTo>
                  <a:cubicBezTo>
                    <a:pt x="158" y="0"/>
                    <a:pt x="160" y="2"/>
                    <a:pt x="160" y="5"/>
                  </a:cubicBezTo>
                  <a:close/>
                </a:path>
              </a:pathLst>
            </a:custGeom>
            <a:solidFill>
              <a:srgbClr val="FA64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9" name="ïṡ1ide">
              <a:extLst>
                <a:ext uri="{FF2B5EF4-FFF2-40B4-BE49-F238E27FC236}">
                  <a16:creationId xmlns:a16="http://schemas.microsoft.com/office/drawing/2014/main" xmlns="" id="{55A30314-09BA-4AA4-91CA-A064BAD13E7F}"/>
                </a:ext>
              </a:extLst>
            </p:cNvPr>
            <p:cNvSpPr/>
            <p:nvPr/>
          </p:nvSpPr>
          <p:spPr bwMode="auto">
            <a:xfrm>
              <a:off x="6754813" y="5097463"/>
              <a:ext cx="528638" cy="36513"/>
            </a:xfrm>
            <a:custGeom>
              <a:avLst/>
              <a:gdLst>
                <a:gd name="T0" fmla="*/ 160 w 160"/>
                <a:gd name="T1" fmla="*/ 6 h 11"/>
                <a:gd name="T2" fmla="*/ 154 w 160"/>
                <a:gd name="T3" fmla="*/ 11 h 11"/>
                <a:gd name="T4" fmla="*/ 0 w 160"/>
                <a:gd name="T5" fmla="*/ 11 h 11"/>
                <a:gd name="T6" fmla="*/ 0 w 160"/>
                <a:gd name="T7" fmla="*/ 0 h 11"/>
                <a:gd name="T8" fmla="*/ 154 w 160"/>
                <a:gd name="T9" fmla="*/ 0 h 11"/>
                <a:gd name="T10" fmla="*/ 160 w 160"/>
                <a:gd name="T11" fmla="*/ 6 h 11"/>
              </a:gdLst>
              <a:ahLst/>
              <a:cxnLst>
                <a:cxn ang="0">
                  <a:pos x="T0" y="T1"/>
                </a:cxn>
                <a:cxn ang="0">
                  <a:pos x="T2" y="T3"/>
                </a:cxn>
                <a:cxn ang="0">
                  <a:pos x="T4" y="T5"/>
                </a:cxn>
                <a:cxn ang="0">
                  <a:pos x="T6" y="T7"/>
                </a:cxn>
                <a:cxn ang="0">
                  <a:pos x="T8" y="T9"/>
                </a:cxn>
                <a:cxn ang="0">
                  <a:pos x="T10" y="T11"/>
                </a:cxn>
              </a:cxnLst>
              <a:rect l="0" t="0" r="r" b="b"/>
              <a:pathLst>
                <a:path w="160" h="11">
                  <a:moveTo>
                    <a:pt x="160" y="6"/>
                  </a:moveTo>
                  <a:cubicBezTo>
                    <a:pt x="160" y="9"/>
                    <a:pt x="158" y="11"/>
                    <a:pt x="154" y="11"/>
                  </a:cubicBezTo>
                  <a:cubicBezTo>
                    <a:pt x="0" y="11"/>
                    <a:pt x="0" y="11"/>
                    <a:pt x="0" y="11"/>
                  </a:cubicBezTo>
                  <a:cubicBezTo>
                    <a:pt x="0" y="0"/>
                    <a:pt x="0" y="0"/>
                    <a:pt x="0" y="0"/>
                  </a:cubicBezTo>
                  <a:cubicBezTo>
                    <a:pt x="154" y="0"/>
                    <a:pt x="154" y="0"/>
                    <a:pt x="154" y="0"/>
                  </a:cubicBezTo>
                  <a:cubicBezTo>
                    <a:pt x="158" y="0"/>
                    <a:pt x="160" y="3"/>
                    <a:pt x="160" y="6"/>
                  </a:cubicBezTo>
                  <a:close/>
                </a:path>
              </a:pathLst>
            </a:custGeom>
            <a:solidFill>
              <a:srgbClr val="FA64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0" name="iṧḻíḓe">
              <a:extLst>
                <a:ext uri="{FF2B5EF4-FFF2-40B4-BE49-F238E27FC236}">
                  <a16:creationId xmlns:a16="http://schemas.microsoft.com/office/drawing/2014/main" xmlns="" id="{D63B9ABF-B9E3-4E58-A409-603C75E39346}"/>
                </a:ext>
              </a:extLst>
            </p:cNvPr>
            <p:cNvSpPr/>
            <p:nvPr/>
          </p:nvSpPr>
          <p:spPr bwMode="auto">
            <a:xfrm>
              <a:off x="5192713" y="5087938"/>
              <a:ext cx="803275" cy="42863"/>
            </a:xfrm>
            <a:custGeom>
              <a:avLst/>
              <a:gdLst>
                <a:gd name="T0" fmla="*/ 243 w 243"/>
                <a:gd name="T1" fmla="*/ 13 h 13"/>
                <a:gd name="T2" fmla="*/ 14 w 243"/>
                <a:gd name="T3" fmla="*/ 13 h 13"/>
                <a:gd name="T4" fmla="*/ 2 w 243"/>
                <a:gd name="T5" fmla="*/ 6 h 13"/>
                <a:gd name="T6" fmla="*/ 0 w 243"/>
                <a:gd name="T7" fmla="*/ 0 h 13"/>
                <a:gd name="T8" fmla="*/ 229 w 243"/>
                <a:gd name="T9" fmla="*/ 0 h 13"/>
                <a:gd name="T10" fmla="*/ 241 w 243"/>
                <a:gd name="T11" fmla="*/ 6 h 13"/>
                <a:gd name="T12" fmla="*/ 243 w 24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43" h="13">
                  <a:moveTo>
                    <a:pt x="243" y="13"/>
                  </a:moveTo>
                  <a:cubicBezTo>
                    <a:pt x="14" y="13"/>
                    <a:pt x="14" y="13"/>
                    <a:pt x="14" y="13"/>
                  </a:cubicBezTo>
                  <a:cubicBezTo>
                    <a:pt x="9" y="13"/>
                    <a:pt x="4" y="11"/>
                    <a:pt x="2" y="6"/>
                  </a:cubicBezTo>
                  <a:cubicBezTo>
                    <a:pt x="1" y="4"/>
                    <a:pt x="0" y="2"/>
                    <a:pt x="0" y="0"/>
                  </a:cubicBezTo>
                  <a:cubicBezTo>
                    <a:pt x="229" y="0"/>
                    <a:pt x="229" y="0"/>
                    <a:pt x="229" y="0"/>
                  </a:cubicBezTo>
                  <a:cubicBezTo>
                    <a:pt x="234" y="0"/>
                    <a:pt x="239" y="2"/>
                    <a:pt x="241" y="6"/>
                  </a:cubicBezTo>
                  <a:cubicBezTo>
                    <a:pt x="242" y="8"/>
                    <a:pt x="243" y="11"/>
                    <a:pt x="243" y="13"/>
                  </a:cubicBezTo>
                  <a:close/>
                </a:path>
              </a:pathLst>
            </a:custGeom>
            <a:solidFill>
              <a:srgbClr val="EEF4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1" name="ï$ļiďê">
              <a:extLst>
                <a:ext uri="{FF2B5EF4-FFF2-40B4-BE49-F238E27FC236}">
                  <a16:creationId xmlns:a16="http://schemas.microsoft.com/office/drawing/2014/main" xmlns="" id="{E02A2E31-20A5-4085-A9C5-B9F709B3AAD1}"/>
                </a:ext>
              </a:extLst>
            </p:cNvPr>
            <p:cNvSpPr/>
            <p:nvPr/>
          </p:nvSpPr>
          <p:spPr bwMode="auto">
            <a:xfrm>
              <a:off x="4829175" y="4502151"/>
              <a:ext cx="369888" cy="585788"/>
            </a:xfrm>
            <a:custGeom>
              <a:avLst/>
              <a:gdLst>
                <a:gd name="T0" fmla="*/ 112 w 112"/>
                <a:gd name="T1" fmla="*/ 178 h 178"/>
                <a:gd name="T2" fmla="*/ 105 w 112"/>
                <a:gd name="T3" fmla="*/ 177 h 178"/>
                <a:gd name="T4" fmla="*/ 100 w 112"/>
                <a:gd name="T5" fmla="*/ 174 h 178"/>
                <a:gd name="T6" fmla="*/ 91 w 112"/>
                <a:gd name="T7" fmla="*/ 166 h 178"/>
                <a:gd name="T8" fmla="*/ 2 w 112"/>
                <a:gd name="T9" fmla="*/ 12 h 178"/>
                <a:gd name="T10" fmla="*/ 3 w 112"/>
                <a:gd name="T11" fmla="*/ 2 h 178"/>
                <a:gd name="T12" fmla="*/ 9 w 112"/>
                <a:gd name="T13" fmla="*/ 0 h 178"/>
                <a:gd name="T14" fmla="*/ 112 w 112"/>
                <a:gd name="T15" fmla="*/ 178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78">
                  <a:moveTo>
                    <a:pt x="112" y="178"/>
                  </a:moveTo>
                  <a:cubicBezTo>
                    <a:pt x="109" y="178"/>
                    <a:pt x="107" y="177"/>
                    <a:pt x="105" y="177"/>
                  </a:cubicBezTo>
                  <a:cubicBezTo>
                    <a:pt x="103" y="176"/>
                    <a:pt x="102" y="175"/>
                    <a:pt x="100" y="174"/>
                  </a:cubicBezTo>
                  <a:cubicBezTo>
                    <a:pt x="96" y="172"/>
                    <a:pt x="93" y="170"/>
                    <a:pt x="91" y="166"/>
                  </a:cubicBezTo>
                  <a:cubicBezTo>
                    <a:pt x="2" y="12"/>
                    <a:pt x="2" y="12"/>
                    <a:pt x="2" y="12"/>
                  </a:cubicBezTo>
                  <a:cubicBezTo>
                    <a:pt x="0" y="8"/>
                    <a:pt x="1" y="4"/>
                    <a:pt x="3" y="2"/>
                  </a:cubicBezTo>
                  <a:cubicBezTo>
                    <a:pt x="5" y="1"/>
                    <a:pt x="7" y="0"/>
                    <a:pt x="9" y="0"/>
                  </a:cubicBezTo>
                  <a:lnTo>
                    <a:pt x="112" y="178"/>
                  </a:lnTo>
                  <a:close/>
                </a:path>
              </a:pathLst>
            </a:custGeom>
            <a:solidFill>
              <a:srgbClr val="EEF4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2" name="îş1idè">
              <a:extLst>
                <a:ext uri="{FF2B5EF4-FFF2-40B4-BE49-F238E27FC236}">
                  <a16:creationId xmlns:a16="http://schemas.microsoft.com/office/drawing/2014/main" xmlns="" id="{749516B5-0C91-451F-A3C3-0B3CB106883A}"/>
                </a:ext>
              </a:extLst>
            </p:cNvPr>
            <p:cNvSpPr/>
            <p:nvPr/>
          </p:nvSpPr>
          <p:spPr bwMode="auto">
            <a:xfrm>
              <a:off x="4829175" y="4508501"/>
              <a:ext cx="347663" cy="576263"/>
            </a:xfrm>
            <a:custGeom>
              <a:avLst/>
              <a:gdLst>
                <a:gd name="T0" fmla="*/ 105 w 105"/>
                <a:gd name="T1" fmla="*/ 175 h 175"/>
                <a:gd name="T2" fmla="*/ 100 w 105"/>
                <a:gd name="T3" fmla="*/ 172 h 175"/>
                <a:gd name="T4" fmla="*/ 91 w 105"/>
                <a:gd name="T5" fmla="*/ 164 h 175"/>
                <a:gd name="T6" fmla="*/ 2 w 105"/>
                <a:gd name="T7" fmla="*/ 10 h 175"/>
                <a:gd name="T8" fmla="*/ 3 w 105"/>
                <a:gd name="T9" fmla="*/ 0 h 175"/>
                <a:gd name="T10" fmla="*/ 105 w 105"/>
                <a:gd name="T11" fmla="*/ 175 h 175"/>
              </a:gdLst>
              <a:ahLst/>
              <a:cxnLst>
                <a:cxn ang="0">
                  <a:pos x="T0" y="T1"/>
                </a:cxn>
                <a:cxn ang="0">
                  <a:pos x="T2" y="T3"/>
                </a:cxn>
                <a:cxn ang="0">
                  <a:pos x="T4" y="T5"/>
                </a:cxn>
                <a:cxn ang="0">
                  <a:pos x="T6" y="T7"/>
                </a:cxn>
                <a:cxn ang="0">
                  <a:pos x="T8" y="T9"/>
                </a:cxn>
                <a:cxn ang="0">
                  <a:pos x="T10" y="T11"/>
                </a:cxn>
              </a:cxnLst>
              <a:rect l="0" t="0" r="r" b="b"/>
              <a:pathLst>
                <a:path w="105" h="175">
                  <a:moveTo>
                    <a:pt x="105" y="175"/>
                  </a:moveTo>
                  <a:cubicBezTo>
                    <a:pt x="103" y="174"/>
                    <a:pt x="102" y="173"/>
                    <a:pt x="100" y="172"/>
                  </a:cubicBezTo>
                  <a:cubicBezTo>
                    <a:pt x="96" y="170"/>
                    <a:pt x="93" y="168"/>
                    <a:pt x="91" y="164"/>
                  </a:cubicBezTo>
                  <a:cubicBezTo>
                    <a:pt x="2" y="10"/>
                    <a:pt x="2" y="10"/>
                    <a:pt x="2" y="10"/>
                  </a:cubicBezTo>
                  <a:cubicBezTo>
                    <a:pt x="0" y="6"/>
                    <a:pt x="1" y="2"/>
                    <a:pt x="3" y="0"/>
                  </a:cubicBezTo>
                  <a:lnTo>
                    <a:pt x="105" y="175"/>
                  </a:lnTo>
                  <a:close/>
                </a:path>
              </a:pathLst>
            </a:custGeom>
            <a:solidFill>
              <a:srgbClr val="3F61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3" name="íśḻîḍé">
              <a:extLst>
                <a:ext uri="{FF2B5EF4-FFF2-40B4-BE49-F238E27FC236}">
                  <a16:creationId xmlns:a16="http://schemas.microsoft.com/office/drawing/2014/main" xmlns="" id="{66BC746F-7F6D-4E79-8632-75F45DB3B0F1}"/>
                </a:ext>
              </a:extLst>
            </p:cNvPr>
            <p:cNvSpPr/>
            <p:nvPr/>
          </p:nvSpPr>
          <p:spPr bwMode="auto">
            <a:xfrm>
              <a:off x="4859338" y="4502151"/>
              <a:ext cx="354013" cy="585788"/>
            </a:xfrm>
            <a:custGeom>
              <a:avLst/>
              <a:gdLst>
                <a:gd name="T0" fmla="*/ 223 w 223"/>
                <a:gd name="T1" fmla="*/ 369 h 369"/>
                <a:gd name="T2" fmla="*/ 8 w 223"/>
                <a:gd name="T3" fmla="*/ 0 h 369"/>
                <a:gd name="T4" fmla="*/ 0 w 223"/>
                <a:gd name="T5" fmla="*/ 0 h 369"/>
                <a:gd name="T6" fmla="*/ 214 w 223"/>
                <a:gd name="T7" fmla="*/ 369 h 369"/>
                <a:gd name="T8" fmla="*/ 223 w 223"/>
                <a:gd name="T9" fmla="*/ 369 h 369"/>
              </a:gdLst>
              <a:ahLst/>
              <a:cxnLst>
                <a:cxn ang="0">
                  <a:pos x="T0" y="T1"/>
                </a:cxn>
                <a:cxn ang="0">
                  <a:pos x="T2" y="T3"/>
                </a:cxn>
                <a:cxn ang="0">
                  <a:pos x="T4" y="T5"/>
                </a:cxn>
                <a:cxn ang="0">
                  <a:pos x="T6" y="T7"/>
                </a:cxn>
                <a:cxn ang="0">
                  <a:pos x="T8" y="T9"/>
                </a:cxn>
              </a:cxnLst>
              <a:rect l="0" t="0" r="r" b="b"/>
              <a:pathLst>
                <a:path w="223" h="369">
                  <a:moveTo>
                    <a:pt x="223" y="369"/>
                  </a:moveTo>
                  <a:lnTo>
                    <a:pt x="8" y="0"/>
                  </a:lnTo>
                  <a:lnTo>
                    <a:pt x="0" y="0"/>
                  </a:lnTo>
                  <a:lnTo>
                    <a:pt x="214" y="369"/>
                  </a:lnTo>
                  <a:lnTo>
                    <a:pt x="223" y="369"/>
                  </a:lnTo>
                  <a:close/>
                </a:path>
              </a:pathLst>
            </a:custGeom>
            <a:solidFill>
              <a:srgbClr val="6890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4" name="ïṡļiḍê">
              <a:extLst>
                <a:ext uri="{FF2B5EF4-FFF2-40B4-BE49-F238E27FC236}">
                  <a16:creationId xmlns:a16="http://schemas.microsoft.com/office/drawing/2014/main" xmlns="" id="{81C3EF4F-1D06-4506-AFDB-4610CF18414E}"/>
                </a:ext>
              </a:extLst>
            </p:cNvPr>
            <p:cNvSpPr/>
            <p:nvPr/>
          </p:nvSpPr>
          <p:spPr bwMode="auto">
            <a:xfrm>
              <a:off x="5275263" y="5078413"/>
              <a:ext cx="119063" cy="9525"/>
            </a:xfrm>
            <a:custGeom>
              <a:avLst/>
              <a:gdLst>
                <a:gd name="T0" fmla="*/ 34 w 36"/>
                <a:gd name="T1" fmla="*/ 0 h 3"/>
                <a:gd name="T2" fmla="*/ 1 w 36"/>
                <a:gd name="T3" fmla="*/ 0 h 3"/>
                <a:gd name="T4" fmla="*/ 0 w 36"/>
                <a:gd name="T5" fmla="*/ 1 h 3"/>
                <a:gd name="T6" fmla="*/ 0 w 36"/>
                <a:gd name="T7" fmla="*/ 3 h 3"/>
                <a:gd name="T8" fmla="*/ 36 w 36"/>
                <a:gd name="T9" fmla="*/ 3 h 3"/>
                <a:gd name="T10" fmla="*/ 36 w 36"/>
                <a:gd name="T11" fmla="*/ 1 h 3"/>
                <a:gd name="T12" fmla="*/ 34 w 3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6" h="3">
                  <a:moveTo>
                    <a:pt x="34" y="0"/>
                  </a:moveTo>
                  <a:cubicBezTo>
                    <a:pt x="1" y="0"/>
                    <a:pt x="1" y="0"/>
                    <a:pt x="1" y="0"/>
                  </a:cubicBezTo>
                  <a:cubicBezTo>
                    <a:pt x="0" y="0"/>
                    <a:pt x="0" y="1"/>
                    <a:pt x="0" y="1"/>
                  </a:cubicBezTo>
                  <a:cubicBezTo>
                    <a:pt x="0" y="3"/>
                    <a:pt x="0" y="3"/>
                    <a:pt x="0" y="3"/>
                  </a:cubicBezTo>
                  <a:cubicBezTo>
                    <a:pt x="36" y="3"/>
                    <a:pt x="36" y="3"/>
                    <a:pt x="36" y="3"/>
                  </a:cubicBezTo>
                  <a:cubicBezTo>
                    <a:pt x="36" y="1"/>
                    <a:pt x="36" y="1"/>
                    <a:pt x="36" y="1"/>
                  </a:cubicBezTo>
                  <a:cubicBezTo>
                    <a:pt x="36" y="1"/>
                    <a:pt x="35" y="0"/>
                    <a:pt x="34" y="0"/>
                  </a:cubicBezTo>
                  <a:close/>
                </a:path>
              </a:pathLst>
            </a:custGeom>
            <a:solidFill>
              <a:srgbClr val="475E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5" name="íşľïďe">
              <a:extLst>
                <a:ext uri="{FF2B5EF4-FFF2-40B4-BE49-F238E27FC236}">
                  <a16:creationId xmlns:a16="http://schemas.microsoft.com/office/drawing/2014/main" xmlns="" id="{23055B3A-2BC8-4269-9B14-0F96C44DC685}"/>
                </a:ext>
              </a:extLst>
            </p:cNvPr>
            <p:cNvSpPr/>
            <p:nvPr/>
          </p:nvSpPr>
          <p:spPr bwMode="auto">
            <a:xfrm>
              <a:off x="5410200" y="5078413"/>
              <a:ext cx="119063" cy="9525"/>
            </a:xfrm>
            <a:custGeom>
              <a:avLst/>
              <a:gdLst>
                <a:gd name="T0" fmla="*/ 35 w 36"/>
                <a:gd name="T1" fmla="*/ 0 h 3"/>
                <a:gd name="T2" fmla="*/ 1 w 36"/>
                <a:gd name="T3" fmla="*/ 0 h 3"/>
                <a:gd name="T4" fmla="*/ 0 w 36"/>
                <a:gd name="T5" fmla="*/ 1 h 3"/>
                <a:gd name="T6" fmla="*/ 0 w 36"/>
                <a:gd name="T7" fmla="*/ 3 h 3"/>
                <a:gd name="T8" fmla="*/ 36 w 36"/>
                <a:gd name="T9" fmla="*/ 3 h 3"/>
                <a:gd name="T10" fmla="*/ 36 w 36"/>
                <a:gd name="T11" fmla="*/ 1 h 3"/>
                <a:gd name="T12" fmla="*/ 35 w 3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6" h="3">
                  <a:moveTo>
                    <a:pt x="35" y="0"/>
                  </a:moveTo>
                  <a:cubicBezTo>
                    <a:pt x="1" y="0"/>
                    <a:pt x="1" y="0"/>
                    <a:pt x="1" y="0"/>
                  </a:cubicBezTo>
                  <a:cubicBezTo>
                    <a:pt x="1" y="0"/>
                    <a:pt x="0" y="1"/>
                    <a:pt x="0" y="1"/>
                  </a:cubicBezTo>
                  <a:cubicBezTo>
                    <a:pt x="0" y="3"/>
                    <a:pt x="0" y="3"/>
                    <a:pt x="0" y="3"/>
                  </a:cubicBezTo>
                  <a:cubicBezTo>
                    <a:pt x="36" y="3"/>
                    <a:pt x="36" y="3"/>
                    <a:pt x="36" y="3"/>
                  </a:cubicBezTo>
                  <a:cubicBezTo>
                    <a:pt x="36" y="1"/>
                    <a:pt x="36" y="1"/>
                    <a:pt x="36" y="1"/>
                  </a:cubicBezTo>
                  <a:cubicBezTo>
                    <a:pt x="36" y="1"/>
                    <a:pt x="36" y="0"/>
                    <a:pt x="35" y="0"/>
                  </a:cubicBezTo>
                  <a:close/>
                </a:path>
              </a:pathLst>
            </a:custGeom>
            <a:solidFill>
              <a:srgbClr val="475E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6" name="íšļïde">
              <a:extLst>
                <a:ext uri="{FF2B5EF4-FFF2-40B4-BE49-F238E27FC236}">
                  <a16:creationId xmlns:a16="http://schemas.microsoft.com/office/drawing/2014/main" xmlns="" id="{6704C1A6-B690-42E4-AC2C-5864819B3AA9}"/>
                </a:ext>
              </a:extLst>
            </p:cNvPr>
            <p:cNvSpPr/>
            <p:nvPr/>
          </p:nvSpPr>
          <p:spPr bwMode="auto">
            <a:xfrm>
              <a:off x="5549900" y="5078413"/>
              <a:ext cx="119063" cy="9525"/>
            </a:xfrm>
            <a:custGeom>
              <a:avLst/>
              <a:gdLst>
                <a:gd name="T0" fmla="*/ 35 w 36"/>
                <a:gd name="T1" fmla="*/ 0 h 3"/>
                <a:gd name="T2" fmla="*/ 1 w 36"/>
                <a:gd name="T3" fmla="*/ 0 h 3"/>
                <a:gd name="T4" fmla="*/ 0 w 36"/>
                <a:gd name="T5" fmla="*/ 1 h 3"/>
                <a:gd name="T6" fmla="*/ 0 w 36"/>
                <a:gd name="T7" fmla="*/ 3 h 3"/>
                <a:gd name="T8" fmla="*/ 36 w 36"/>
                <a:gd name="T9" fmla="*/ 3 h 3"/>
                <a:gd name="T10" fmla="*/ 36 w 36"/>
                <a:gd name="T11" fmla="*/ 1 h 3"/>
                <a:gd name="T12" fmla="*/ 35 w 3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6" h="3">
                  <a:moveTo>
                    <a:pt x="35" y="0"/>
                  </a:moveTo>
                  <a:cubicBezTo>
                    <a:pt x="1" y="0"/>
                    <a:pt x="1" y="0"/>
                    <a:pt x="1" y="0"/>
                  </a:cubicBezTo>
                  <a:cubicBezTo>
                    <a:pt x="0" y="0"/>
                    <a:pt x="0" y="1"/>
                    <a:pt x="0" y="1"/>
                  </a:cubicBezTo>
                  <a:cubicBezTo>
                    <a:pt x="0" y="3"/>
                    <a:pt x="0" y="3"/>
                    <a:pt x="0" y="3"/>
                  </a:cubicBezTo>
                  <a:cubicBezTo>
                    <a:pt x="36" y="3"/>
                    <a:pt x="36" y="3"/>
                    <a:pt x="36" y="3"/>
                  </a:cubicBezTo>
                  <a:cubicBezTo>
                    <a:pt x="36" y="1"/>
                    <a:pt x="36" y="1"/>
                    <a:pt x="36" y="1"/>
                  </a:cubicBezTo>
                  <a:cubicBezTo>
                    <a:pt x="36" y="1"/>
                    <a:pt x="35" y="0"/>
                    <a:pt x="35" y="0"/>
                  </a:cubicBezTo>
                  <a:close/>
                </a:path>
              </a:pathLst>
            </a:custGeom>
            <a:solidFill>
              <a:srgbClr val="475E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7" name="îŝ1íḍè">
              <a:extLst>
                <a:ext uri="{FF2B5EF4-FFF2-40B4-BE49-F238E27FC236}">
                  <a16:creationId xmlns:a16="http://schemas.microsoft.com/office/drawing/2014/main" xmlns="" id="{9C0D335B-FDDC-4717-A589-3782FA23634D}"/>
                </a:ext>
              </a:extLst>
            </p:cNvPr>
            <p:cNvSpPr/>
            <p:nvPr/>
          </p:nvSpPr>
          <p:spPr bwMode="auto">
            <a:xfrm>
              <a:off x="5684838" y="5078413"/>
              <a:ext cx="119063" cy="9525"/>
            </a:xfrm>
            <a:custGeom>
              <a:avLst/>
              <a:gdLst>
                <a:gd name="T0" fmla="*/ 35 w 36"/>
                <a:gd name="T1" fmla="*/ 0 h 3"/>
                <a:gd name="T2" fmla="*/ 2 w 36"/>
                <a:gd name="T3" fmla="*/ 0 h 3"/>
                <a:gd name="T4" fmla="*/ 0 w 36"/>
                <a:gd name="T5" fmla="*/ 1 h 3"/>
                <a:gd name="T6" fmla="*/ 0 w 36"/>
                <a:gd name="T7" fmla="*/ 3 h 3"/>
                <a:gd name="T8" fmla="*/ 36 w 36"/>
                <a:gd name="T9" fmla="*/ 3 h 3"/>
                <a:gd name="T10" fmla="*/ 36 w 36"/>
                <a:gd name="T11" fmla="*/ 1 h 3"/>
                <a:gd name="T12" fmla="*/ 35 w 3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6" h="3">
                  <a:moveTo>
                    <a:pt x="35" y="0"/>
                  </a:moveTo>
                  <a:cubicBezTo>
                    <a:pt x="2" y="0"/>
                    <a:pt x="2" y="0"/>
                    <a:pt x="2" y="0"/>
                  </a:cubicBezTo>
                  <a:cubicBezTo>
                    <a:pt x="1" y="0"/>
                    <a:pt x="0" y="1"/>
                    <a:pt x="0" y="1"/>
                  </a:cubicBezTo>
                  <a:cubicBezTo>
                    <a:pt x="0" y="3"/>
                    <a:pt x="0" y="3"/>
                    <a:pt x="0" y="3"/>
                  </a:cubicBezTo>
                  <a:cubicBezTo>
                    <a:pt x="36" y="3"/>
                    <a:pt x="36" y="3"/>
                    <a:pt x="36" y="3"/>
                  </a:cubicBezTo>
                  <a:cubicBezTo>
                    <a:pt x="36" y="1"/>
                    <a:pt x="36" y="1"/>
                    <a:pt x="36" y="1"/>
                  </a:cubicBezTo>
                  <a:cubicBezTo>
                    <a:pt x="36" y="1"/>
                    <a:pt x="36" y="0"/>
                    <a:pt x="35" y="0"/>
                  </a:cubicBezTo>
                  <a:close/>
                </a:path>
              </a:pathLst>
            </a:custGeom>
            <a:solidFill>
              <a:srgbClr val="475E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8" name="íṥľîḓê">
              <a:extLst>
                <a:ext uri="{FF2B5EF4-FFF2-40B4-BE49-F238E27FC236}">
                  <a16:creationId xmlns:a16="http://schemas.microsoft.com/office/drawing/2014/main" xmlns="" id="{0ED776C3-60DF-446F-9A06-BC2086F0F14B}"/>
                </a:ext>
              </a:extLst>
            </p:cNvPr>
            <p:cNvSpPr/>
            <p:nvPr/>
          </p:nvSpPr>
          <p:spPr bwMode="auto">
            <a:xfrm>
              <a:off x="5199063" y="5108576"/>
              <a:ext cx="796925" cy="22225"/>
            </a:xfrm>
            <a:custGeom>
              <a:avLst/>
              <a:gdLst>
                <a:gd name="T0" fmla="*/ 241 w 241"/>
                <a:gd name="T1" fmla="*/ 7 h 7"/>
                <a:gd name="T2" fmla="*/ 12 w 241"/>
                <a:gd name="T3" fmla="*/ 7 h 7"/>
                <a:gd name="T4" fmla="*/ 0 w 241"/>
                <a:gd name="T5" fmla="*/ 0 h 7"/>
                <a:gd name="T6" fmla="*/ 239 w 241"/>
                <a:gd name="T7" fmla="*/ 0 h 7"/>
                <a:gd name="T8" fmla="*/ 241 w 241"/>
                <a:gd name="T9" fmla="*/ 7 h 7"/>
              </a:gdLst>
              <a:ahLst/>
              <a:cxnLst>
                <a:cxn ang="0">
                  <a:pos x="T0" y="T1"/>
                </a:cxn>
                <a:cxn ang="0">
                  <a:pos x="T2" y="T3"/>
                </a:cxn>
                <a:cxn ang="0">
                  <a:pos x="T4" y="T5"/>
                </a:cxn>
                <a:cxn ang="0">
                  <a:pos x="T6" y="T7"/>
                </a:cxn>
                <a:cxn ang="0">
                  <a:pos x="T8" y="T9"/>
                </a:cxn>
              </a:cxnLst>
              <a:rect l="0" t="0" r="r" b="b"/>
              <a:pathLst>
                <a:path w="241" h="7">
                  <a:moveTo>
                    <a:pt x="241" y="7"/>
                  </a:moveTo>
                  <a:cubicBezTo>
                    <a:pt x="12" y="7"/>
                    <a:pt x="12" y="7"/>
                    <a:pt x="12" y="7"/>
                  </a:cubicBezTo>
                  <a:cubicBezTo>
                    <a:pt x="7" y="7"/>
                    <a:pt x="2" y="5"/>
                    <a:pt x="0" y="0"/>
                  </a:cubicBezTo>
                  <a:cubicBezTo>
                    <a:pt x="239" y="0"/>
                    <a:pt x="239" y="0"/>
                    <a:pt x="239" y="0"/>
                  </a:cubicBezTo>
                  <a:cubicBezTo>
                    <a:pt x="240" y="2"/>
                    <a:pt x="241" y="5"/>
                    <a:pt x="241" y="7"/>
                  </a:cubicBezTo>
                  <a:close/>
                </a:path>
              </a:pathLst>
            </a:custGeom>
            <a:solidFill>
              <a:srgbClr val="3F61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9" name="iṩľiḓè">
              <a:extLst>
                <a:ext uri="{FF2B5EF4-FFF2-40B4-BE49-F238E27FC236}">
                  <a16:creationId xmlns:a16="http://schemas.microsoft.com/office/drawing/2014/main" xmlns="" id="{3754C36F-B8C0-42E0-962C-69C0F033AF73}"/>
                </a:ext>
              </a:extLst>
            </p:cNvPr>
            <p:cNvSpPr/>
            <p:nvPr/>
          </p:nvSpPr>
          <p:spPr bwMode="auto">
            <a:xfrm>
              <a:off x="4872038" y="4165601"/>
              <a:ext cx="931863" cy="922338"/>
            </a:xfrm>
            <a:custGeom>
              <a:avLst/>
              <a:gdLst>
                <a:gd name="T0" fmla="*/ 0 w 587"/>
                <a:gd name="T1" fmla="*/ 212 h 581"/>
                <a:gd name="T2" fmla="*/ 292 w 587"/>
                <a:gd name="T3" fmla="*/ 0 h 581"/>
                <a:gd name="T4" fmla="*/ 587 w 587"/>
                <a:gd name="T5" fmla="*/ 581 h 581"/>
                <a:gd name="T6" fmla="*/ 215 w 587"/>
                <a:gd name="T7" fmla="*/ 581 h 581"/>
                <a:gd name="T8" fmla="*/ 0 w 587"/>
                <a:gd name="T9" fmla="*/ 212 h 581"/>
              </a:gdLst>
              <a:ahLst/>
              <a:cxnLst>
                <a:cxn ang="0">
                  <a:pos x="T0" y="T1"/>
                </a:cxn>
                <a:cxn ang="0">
                  <a:pos x="T2" y="T3"/>
                </a:cxn>
                <a:cxn ang="0">
                  <a:pos x="T4" y="T5"/>
                </a:cxn>
                <a:cxn ang="0">
                  <a:pos x="T6" y="T7"/>
                </a:cxn>
                <a:cxn ang="0">
                  <a:pos x="T8" y="T9"/>
                </a:cxn>
              </a:cxnLst>
              <a:rect l="0" t="0" r="r" b="b"/>
              <a:pathLst>
                <a:path w="587" h="581">
                  <a:moveTo>
                    <a:pt x="0" y="212"/>
                  </a:moveTo>
                  <a:lnTo>
                    <a:pt x="292" y="0"/>
                  </a:lnTo>
                  <a:lnTo>
                    <a:pt x="587" y="581"/>
                  </a:lnTo>
                  <a:lnTo>
                    <a:pt x="215" y="581"/>
                  </a:lnTo>
                  <a:lnTo>
                    <a:pt x="0" y="212"/>
                  </a:lnTo>
                  <a:close/>
                </a:path>
              </a:pathLst>
            </a:custGeom>
            <a:gradFill>
              <a:gsLst>
                <a:gs pos="100000">
                  <a:schemeClr val="accent1">
                    <a:lumMod val="5000"/>
                    <a:lumOff val="95000"/>
                    <a:alpha val="0"/>
                  </a:schemeClr>
                </a:gs>
                <a:gs pos="0">
                  <a:schemeClr val="accent1">
                    <a:lumMod val="30000"/>
                    <a:lumOff val="70000"/>
                    <a:alpha val="73000"/>
                  </a:schemeClr>
                </a:gs>
              </a:gsLst>
              <a:lin ang="2700000" scaled="0"/>
            </a:gradFill>
            <a:ln>
              <a:noFill/>
            </a:ln>
          </p:spPr>
          <p:txBody>
            <a:bodyPr anchor="ctr"/>
            <a:lstStyle/>
            <a:p>
              <a:pPr algn="ctr"/>
              <a:endParaRPr/>
            </a:p>
          </p:txBody>
        </p:sp>
        <p:sp>
          <p:nvSpPr>
            <p:cNvPr id="2300" name="îšḷîḓê">
              <a:extLst>
                <a:ext uri="{FF2B5EF4-FFF2-40B4-BE49-F238E27FC236}">
                  <a16:creationId xmlns:a16="http://schemas.microsoft.com/office/drawing/2014/main" xmlns="" id="{5A67A53C-2BC3-4CAC-9E52-B7D59EB8DCB7}"/>
                </a:ext>
              </a:extLst>
            </p:cNvPr>
            <p:cNvSpPr/>
            <p:nvPr/>
          </p:nvSpPr>
          <p:spPr bwMode="auto">
            <a:xfrm>
              <a:off x="4721225" y="5381626"/>
              <a:ext cx="349250" cy="631825"/>
            </a:xfrm>
            <a:custGeom>
              <a:avLst/>
              <a:gdLst>
                <a:gd name="T0" fmla="*/ 30 w 106"/>
                <a:gd name="T1" fmla="*/ 191 h 192"/>
                <a:gd name="T2" fmla="*/ 4 w 106"/>
                <a:gd name="T3" fmla="*/ 181 h 192"/>
                <a:gd name="T4" fmla="*/ 1 w 106"/>
                <a:gd name="T5" fmla="*/ 174 h 192"/>
                <a:gd name="T6" fmla="*/ 69 w 106"/>
                <a:gd name="T7" fmla="*/ 4 h 192"/>
                <a:gd name="T8" fmla="*/ 76 w 106"/>
                <a:gd name="T9" fmla="*/ 1 h 192"/>
                <a:gd name="T10" fmla="*/ 102 w 106"/>
                <a:gd name="T11" fmla="*/ 11 h 192"/>
                <a:gd name="T12" fmla="*/ 104 w 106"/>
                <a:gd name="T13" fmla="*/ 18 h 192"/>
                <a:gd name="T14" fmla="*/ 37 w 106"/>
                <a:gd name="T15" fmla="*/ 188 h 192"/>
                <a:gd name="T16" fmla="*/ 30 w 106"/>
                <a:gd name="T17" fmla="*/ 19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192">
                  <a:moveTo>
                    <a:pt x="30" y="191"/>
                  </a:moveTo>
                  <a:cubicBezTo>
                    <a:pt x="4" y="181"/>
                    <a:pt x="4" y="181"/>
                    <a:pt x="4" y="181"/>
                  </a:cubicBezTo>
                  <a:cubicBezTo>
                    <a:pt x="1" y="180"/>
                    <a:pt x="0" y="177"/>
                    <a:pt x="1" y="174"/>
                  </a:cubicBezTo>
                  <a:cubicBezTo>
                    <a:pt x="69" y="4"/>
                    <a:pt x="69" y="4"/>
                    <a:pt x="69" y="4"/>
                  </a:cubicBezTo>
                  <a:cubicBezTo>
                    <a:pt x="70" y="1"/>
                    <a:pt x="73" y="0"/>
                    <a:pt x="76" y="1"/>
                  </a:cubicBezTo>
                  <a:cubicBezTo>
                    <a:pt x="102" y="11"/>
                    <a:pt x="102" y="11"/>
                    <a:pt x="102" y="11"/>
                  </a:cubicBezTo>
                  <a:cubicBezTo>
                    <a:pt x="104" y="12"/>
                    <a:pt x="106" y="15"/>
                    <a:pt x="104" y="18"/>
                  </a:cubicBezTo>
                  <a:cubicBezTo>
                    <a:pt x="37" y="188"/>
                    <a:pt x="37" y="188"/>
                    <a:pt x="37" y="188"/>
                  </a:cubicBezTo>
                  <a:cubicBezTo>
                    <a:pt x="36" y="191"/>
                    <a:pt x="33" y="192"/>
                    <a:pt x="30" y="191"/>
                  </a:cubicBezTo>
                </a:path>
              </a:pathLst>
            </a:custGeom>
            <a:solidFill>
              <a:srgbClr val="2337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1" name="íṧ1ïḓe">
              <a:extLst>
                <a:ext uri="{FF2B5EF4-FFF2-40B4-BE49-F238E27FC236}">
                  <a16:creationId xmlns:a16="http://schemas.microsoft.com/office/drawing/2014/main" xmlns="" id="{66C9030E-C2E8-4F6A-BD07-0EB6BFCBE0EE}"/>
                </a:ext>
              </a:extLst>
            </p:cNvPr>
            <p:cNvSpPr/>
            <p:nvPr/>
          </p:nvSpPr>
          <p:spPr bwMode="auto">
            <a:xfrm>
              <a:off x="5014913" y="5427663"/>
              <a:ext cx="49213" cy="22225"/>
            </a:xfrm>
            <a:custGeom>
              <a:avLst/>
              <a:gdLst>
                <a:gd name="T0" fmla="*/ 0 w 31"/>
                <a:gd name="T1" fmla="*/ 2 h 14"/>
                <a:gd name="T2" fmla="*/ 29 w 31"/>
                <a:gd name="T3" fmla="*/ 14 h 14"/>
                <a:gd name="T4" fmla="*/ 31 w 31"/>
                <a:gd name="T5" fmla="*/ 10 h 14"/>
                <a:gd name="T6" fmla="*/ 2 w 31"/>
                <a:gd name="T7" fmla="*/ 0 h 14"/>
                <a:gd name="T8" fmla="*/ 0 w 31"/>
                <a:gd name="T9" fmla="*/ 2 h 14"/>
              </a:gdLst>
              <a:ahLst/>
              <a:cxnLst>
                <a:cxn ang="0">
                  <a:pos x="T0" y="T1"/>
                </a:cxn>
                <a:cxn ang="0">
                  <a:pos x="T2" y="T3"/>
                </a:cxn>
                <a:cxn ang="0">
                  <a:pos x="T4" y="T5"/>
                </a:cxn>
                <a:cxn ang="0">
                  <a:pos x="T6" y="T7"/>
                </a:cxn>
                <a:cxn ang="0">
                  <a:pos x="T8" y="T9"/>
                </a:cxn>
              </a:cxnLst>
              <a:rect l="0" t="0" r="r" b="b"/>
              <a:pathLst>
                <a:path w="31" h="14">
                  <a:moveTo>
                    <a:pt x="0" y="2"/>
                  </a:moveTo>
                  <a:lnTo>
                    <a:pt x="29" y="14"/>
                  </a:lnTo>
                  <a:lnTo>
                    <a:pt x="31" y="10"/>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2" name="ïṣ1îďé">
              <a:extLst>
                <a:ext uri="{FF2B5EF4-FFF2-40B4-BE49-F238E27FC236}">
                  <a16:creationId xmlns:a16="http://schemas.microsoft.com/office/drawing/2014/main" xmlns="" id="{69D4243B-969E-43B1-AEFF-1D7BB763F8DC}"/>
                </a:ext>
              </a:extLst>
            </p:cNvPr>
            <p:cNvSpPr/>
            <p:nvPr/>
          </p:nvSpPr>
          <p:spPr bwMode="auto">
            <a:xfrm>
              <a:off x="5027613" y="5446713"/>
              <a:ext cx="30163" cy="17463"/>
            </a:xfrm>
            <a:custGeom>
              <a:avLst/>
              <a:gdLst>
                <a:gd name="T0" fmla="*/ 0 w 19"/>
                <a:gd name="T1" fmla="*/ 5 h 11"/>
                <a:gd name="T2" fmla="*/ 19 w 19"/>
                <a:gd name="T3" fmla="*/ 11 h 11"/>
                <a:gd name="T4" fmla="*/ 19 w 19"/>
                <a:gd name="T5" fmla="*/ 9 h 11"/>
                <a:gd name="T6" fmla="*/ 0 w 19"/>
                <a:gd name="T7" fmla="*/ 0 h 11"/>
                <a:gd name="T8" fmla="*/ 0 w 19"/>
                <a:gd name="T9" fmla="*/ 5 h 11"/>
              </a:gdLst>
              <a:ahLst/>
              <a:cxnLst>
                <a:cxn ang="0">
                  <a:pos x="T0" y="T1"/>
                </a:cxn>
                <a:cxn ang="0">
                  <a:pos x="T2" y="T3"/>
                </a:cxn>
                <a:cxn ang="0">
                  <a:pos x="T4" y="T5"/>
                </a:cxn>
                <a:cxn ang="0">
                  <a:pos x="T6" y="T7"/>
                </a:cxn>
                <a:cxn ang="0">
                  <a:pos x="T8" y="T9"/>
                </a:cxn>
              </a:cxnLst>
              <a:rect l="0" t="0" r="r" b="b"/>
              <a:pathLst>
                <a:path w="19" h="11">
                  <a:moveTo>
                    <a:pt x="0" y="5"/>
                  </a:moveTo>
                  <a:lnTo>
                    <a:pt x="19" y="11"/>
                  </a:lnTo>
                  <a:lnTo>
                    <a:pt x="19" y="9"/>
                  </a:lnTo>
                  <a:lnTo>
                    <a:pt x="0" y="0"/>
                  </a:lnTo>
                  <a:lnTo>
                    <a:pt x="0" y="5"/>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3" name="îṡḻiḓê">
              <a:extLst>
                <a:ext uri="{FF2B5EF4-FFF2-40B4-BE49-F238E27FC236}">
                  <a16:creationId xmlns:a16="http://schemas.microsoft.com/office/drawing/2014/main" xmlns="" id="{29ABF68E-9ABE-49BA-A5F3-B7F87B2EAF2C}"/>
                </a:ext>
              </a:extLst>
            </p:cNvPr>
            <p:cNvSpPr/>
            <p:nvPr/>
          </p:nvSpPr>
          <p:spPr bwMode="auto">
            <a:xfrm>
              <a:off x="5021263" y="5464176"/>
              <a:ext cx="30163" cy="12700"/>
            </a:xfrm>
            <a:custGeom>
              <a:avLst/>
              <a:gdLst>
                <a:gd name="T0" fmla="*/ 0 w 19"/>
                <a:gd name="T1" fmla="*/ 2 h 8"/>
                <a:gd name="T2" fmla="*/ 19 w 19"/>
                <a:gd name="T3" fmla="*/ 8 h 8"/>
                <a:gd name="T4" fmla="*/ 19 w 19"/>
                <a:gd name="T5" fmla="*/ 6 h 8"/>
                <a:gd name="T6" fmla="*/ 2 w 19"/>
                <a:gd name="T7" fmla="*/ 0 h 8"/>
                <a:gd name="T8" fmla="*/ 0 w 19"/>
                <a:gd name="T9" fmla="*/ 2 h 8"/>
              </a:gdLst>
              <a:ahLst/>
              <a:cxnLst>
                <a:cxn ang="0">
                  <a:pos x="T0" y="T1"/>
                </a:cxn>
                <a:cxn ang="0">
                  <a:pos x="T2" y="T3"/>
                </a:cxn>
                <a:cxn ang="0">
                  <a:pos x="T4" y="T5"/>
                </a:cxn>
                <a:cxn ang="0">
                  <a:pos x="T6" y="T7"/>
                </a:cxn>
                <a:cxn ang="0">
                  <a:pos x="T8" y="T9"/>
                </a:cxn>
              </a:cxnLst>
              <a:rect l="0" t="0" r="r" b="b"/>
              <a:pathLst>
                <a:path w="19" h="8">
                  <a:moveTo>
                    <a:pt x="0" y="2"/>
                  </a:moveTo>
                  <a:lnTo>
                    <a:pt x="19" y="8"/>
                  </a:lnTo>
                  <a:lnTo>
                    <a:pt x="19" y="6"/>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4" name="îṧlîḑè">
              <a:extLst>
                <a:ext uri="{FF2B5EF4-FFF2-40B4-BE49-F238E27FC236}">
                  <a16:creationId xmlns:a16="http://schemas.microsoft.com/office/drawing/2014/main" xmlns="" id="{4AFF0956-C946-47C3-BEC2-91043C9CB7FF}"/>
                </a:ext>
              </a:extLst>
            </p:cNvPr>
            <p:cNvSpPr/>
            <p:nvPr/>
          </p:nvSpPr>
          <p:spPr bwMode="auto">
            <a:xfrm>
              <a:off x="5014913" y="5476876"/>
              <a:ext cx="33338" cy="15875"/>
            </a:xfrm>
            <a:custGeom>
              <a:avLst/>
              <a:gdLst>
                <a:gd name="T0" fmla="*/ 0 w 21"/>
                <a:gd name="T1" fmla="*/ 2 h 10"/>
                <a:gd name="T2" fmla="*/ 19 w 21"/>
                <a:gd name="T3" fmla="*/ 10 h 10"/>
                <a:gd name="T4" fmla="*/ 21 w 21"/>
                <a:gd name="T5" fmla="*/ 8 h 10"/>
                <a:gd name="T6" fmla="*/ 2 w 21"/>
                <a:gd name="T7" fmla="*/ 0 h 10"/>
                <a:gd name="T8" fmla="*/ 0 w 21"/>
                <a:gd name="T9" fmla="*/ 2 h 10"/>
              </a:gdLst>
              <a:ahLst/>
              <a:cxnLst>
                <a:cxn ang="0">
                  <a:pos x="T0" y="T1"/>
                </a:cxn>
                <a:cxn ang="0">
                  <a:pos x="T2" y="T3"/>
                </a:cxn>
                <a:cxn ang="0">
                  <a:pos x="T4" y="T5"/>
                </a:cxn>
                <a:cxn ang="0">
                  <a:pos x="T6" y="T7"/>
                </a:cxn>
                <a:cxn ang="0">
                  <a:pos x="T8" y="T9"/>
                </a:cxn>
              </a:cxnLst>
              <a:rect l="0" t="0" r="r" b="b"/>
              <a:pathLst>
                <a:path w="21" h="10">
                  <a:moveTo>
                    <a:pt x="0" y="2"/>
                  </a:moveTo>
                  <a:lnTo>
                    <a:pt x="19" y="10"/>
                  </a:lnTo>
                  <a:lnTo>
                    <a:pt x="21" y="8"/>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5" name="î$1idè">
              <a:extLst>
                <a:ext uri="{FF2B5EF4-FFF2-40B4-BE49-F238E27FC236}">
                  <a16:creationId xmlns:a16="http://schemas.microsoft.com/office/drawing/2014/main" xmlns="" id="{429550CA-F101-4845-9EC4-CADEAB6E2073}"/>
                </a:ext>
              </a:extLst>
            </p:cNvPr>
            <p:cNvSpPr/>
            <p:nvPr/>
          </p:nvSpPr>
          <p:spPr bwMode="auto">
            <a:xfrm>
              <a:off x="5008563" y="5492751"/>
              <a:ext cx="33338" cy="14288"/>
            </a:xfrm>
            <a:custGeom>
              <a:avLst/>
              <a:gdLst>
                <a:gd name="T0" fmla="*/ 0 w 21"/>
                <a:gd name="T1" fmla="*/ 3 h 9"/>
                <a:gd name="T2" fmla="*/ 18 w 21"/>
                <a:gd name="T3" fmla="*/ 9 h 9"/>
                <a:gd name="T4" fmla="*/ 21 w 21"/>
                <a:gd name="T5" fmla="*/ 7 h 9"/>
                <a:gd name="T6" fmla="*/ 2 w 21"/>
                <a:gd name="T7" fmla="*/ 0 h 9"/>
                <a:gd name="T8" fmla="*/ 0 w 21"/>
                <a:gd name="T9" fmla="*/ 3 h 9"/>
              </a:gdLst>
              <a:ahLst/>
              <a:cxnLst>
                <a:cxn ang="0">
                  <a:pos x="T0" y="T1"/>
                </a:cxn>
                <a:cxn ang="0">
                  <a:pos x="T2" y="T3"/>
                </a:cxn>
                <a:cxn ang="0">
                  <a:pos x="T4" y="T5"/>
                </a:cxn>
                <a:cxn ang="0">
                  <a:pos x="T6" y="T7"/>
                </a:cxn>
                <a:cxn ang="0">
                  <a:pos x="T8" y="T9"/>
                </a:cxn>
              </a:cxnLst>
              <a:rect l="0" t="0" r="r" b="b"/>
              <a:pathLst>
                <a:path w="21" h="9">
                  <a:moveTo>
                    <a:pt x="0" y="3"/>
                  </a:moveTo>
                  <a:lnTo>
                    <a:pt x="18" y="9"/>
                  </a:lnTo>
                  <a:lnTo>
                    <a:pt x="21" y="7"/>
                  </a:lnTo>
                  <a:lnTo>
                    <a:pt x="2" y="0"/>
                  </a:lnTo>
                  <a:lnTo>
                    <a:pt x="0" y="3"/>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6" name="íşḻidé">
              <a:extLst>
                <a:ext uri="{FF2B5EF4-FFF2-40B4-BE49-F238E27FC236}">
                  <a16:creationId xmlns:a16="http://schemas.microsoft.com/office/drawing/2014/main" xmlns="" id="{F8201BF4-59ED-46D8-85EE-858EB114EFD1}"/>
                </a:ext>
              </a:extLst>
            </p:cNvPr>
            <p:cNvSpPr/>
            <p:nvPr/>
          </p:nvSpPr>
          <p:spPr bwMode="auto">
            <a:xfrm>
              <a:off x="5005388" y="5507038"/>
              <a:ext cx="28575" cy="15875"/>
            </a:xfrm>
            <a:custGeom>
              <a:avLst/>
              <a:gdLst>
                <a:gd name="T0" fmla="*/ 0 w 18"/>
                <a:gd name="T1" fmla="*/ 2 h 10"/>
                <a:gd name="T2" fmla="*/ 18 w 18"/>
                <a:gd name="T3" fmla="*/ 10 h 10"/>
                <a:gd name="T4" fmla="*/ 18 w 18"/>
                <a:gd name="T5" fmla="*/ 6 h 10"/>
                <a:gd name="T6" fmla="*/ 0 w 18"/>
                <a:gd name="T7" fmla="*/ 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18" y="10"/>
                  </a:lnTo>
                  <a:lnTo>
                    <a:pt x="18" y="6"/>
                  </a:lnTo>
                  <a:lnTo>
                    <a:pt x="0"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7" name="íṡḷiḓe">
              <a:extLst>
                <a:ext uri="{FF2B5EF4-FFF2-40B4-BE49-F238E27FC236}">
                  <a16:creationId xmlns:a16="http://schemas.microsoft.com/office/drawing/2014/main" xmlns="" id="{89A0C9E3-85A6-4171-9792-334C83F7E43E}"/>
                </a:ext>
              </a:extLst>
            </p:cNvPr>
            <p:cNvSpPr/>
            <p:nvPr/>
          </p:nvSpPr>
          <p:spPr bwMode="auto">
            <a:xfrm>
              <a:off x="4981575" y="5513388"/>
              <a:ext cx="46038" cy="22225"/>
            </a:xfrm>
            <a:custGeom>
              <a:avLst/>
              <a:gdLst>
                <a:gd name="T0" fmla="*/ 0 w 29"/>
                <a:gd name="T1" fmla="*/ 4 h 14"/>
                <a:gd name="T2" fmla="*/ 29 w 29"/>
                <a:gd name="T3" fmla="*/ 14 h 14"/>
                <a:gd name="T4" fmla="*/ 29 w 29"/>
                <a:gd name="T5" fmla="*/ 12 h 14"/>
                <a:gd name="T6" fmla="*/ 0 w 29"/>
                <a:gd name="T7" fmla="*/ 0 h 14"/>
                <a:gd name="T8" fmla="*/ 0 w 29"/>
                <a:gd name="T9" fmla="*/ 4 h 14"/>
              </a:gdLst>
              <a:ahLst/>
              <a:cxnLst>
                <a:cxn ang="0">
                  <a:pos x="T0" y="T1"/>
                </a:cxn>
                <a:cxn ang="0">
                  <a:pos x="T2" y="T3"/>
                </a:cxn>
                <a:cxn ang="0">
                  <a:pos x="T4" y="T5"/>
                </a:cxn>
                <a:cxn ang="0">
                  <a:pos x="T6" y="T7"/>
                </a:cxn>
                <a:cxn ang="0">
                  <a:pos x="T8" y="T9"/>
                </a:cxn>
              </a:cxnLst>
              <a:rect l="0" t="0" r="r" b="b"/>
              <a:pathLst>
                <a:path w="29" h="14">
                  <a:moveTo>
                    <a:pt x="0" y="4"/>
                  </a:moveTo>
                  <a:lnTo>
                    <a:pt x="29" y="14"/>
                  </a:lnTo>
                  <a:lnTo>
                    <a:pt x="29" y="12"/>
                  </a:lnTo>
                  <a:lnTo>
                    <a:pt x="0" y="0"/>
                  </a:lnTo>
                  <a:lnTo>
                    <a:pt x="0" y="4"/>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8" name="îṥļïḑè">
              <a:extLst>
                <a:ext uri="{FF2B5EF4-FFF2-40B4-BE49-F238E27FC236}">
                  <a16:creationId xmlns:a16="http://schemas.microsoft.com/office/drawing/2014/main" xmlns="" id="{564FEE76-4000-485F-AB50-ED5887BFA405}"/>
                </a:ext>
              </a:extLst>
            </p:cNvPr>
            <p:cNvSpPr/>
            <p:nvPr/>
          </p:nvSpPr>
          <p:spPr bwMode="auto">
            <a:xfrm>
              <a:off x="4991100" y="5535613"/>
              <a:ext cx="33338" cy="17463"/>
            </a:xfrm>
            <a:custGeom>
              <a:avLst/>
              <a:gdLst>
                <a:gd name="T0" fmla="*/ 0 w 21"/>
                <a:gd name="T1" fmla="*/ 3 h 11"/>
                <a:gd name="T2" fmla="*/ 19 w 21"/>
                <a:gd name="T3" fmla="*/ 11 h 11"/>
                <a:gd name="T4" fmla="*/ 21 w 21"/>
                <a:gd name="T5" fmla="*/ 7 h 11"/>
                <a:gd name="T6" fmla="*/ 2 w 21"/>
                <a:gd name="T7" fmla="*/ 0 h 11"/>
                <a:gd name="T8" fmla="*/ 0 w 21"/>
                <a:gd name="T9" fmla="*/ 3 h 11"/>
              </a:gdLst>
              <a:ahLst/>
              <a:cxnLst>
                <a:cxn ang="0">
                  <a:pos x="T0" y="T1"/>
                </a:cxn>
                <a:cxn ang="0">
                  <a:pos x="T2" y="T3"/>
                </a:cxn>
                <a:cxn ang="0">
                  <a:pos x="T4" y="T5"/>
                </a:cxn>
                <a:cxn ang="0">
                  <a:pos x="T6" y="T7"/>
                </a:cxn>
                <a:cxn ang="0">
                  <a:pos x="T8" y="T9"/>
                </a:cxn>
              </a:cxnLst>
              <a:rect l="0" t="0" r="r" b="b"/>
              <a:pathLst>
                <a:path w="21" h="11">
                  <a:moveTo>
                    <a:pt x="0" y="3"/>
                  </a:moveTo>
                  <a:lnTo>
                    <a:pt x="19" y="11"/>
                  </a:lnTo>
                  <a:lnTo>
                    <a:pt x="21" y="7"/>
                  </a:lnTo>
                  <a:lnTo>
                    <a:pt x="2" y="0"/>
                  </a:lnTo>
                  <a:lnTo>
                    <a:pt x="0" y="3"/>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9" name="íṩ1ïdê">
              <a:extLst>
                <a:ext uri="{FF2B5EF4-FFF2-40B4-BE49-F238E27FC236}">
                  <a16:creationId xmlns:a16="http://schemas.microsoft.com/office/drawing/2014/main" xmlns="" id="{7C5BF9F5-3E9A-45D7-A718-943D774433C5}"/>
                </a:ext>
              </a:extLst>
            </p:cNvPr>
            <p:cNvSpPr/>
            <p:nvPr/>
          </p:nvSpPr>
          <p:spPr bwMode="auto">
            <a:xfrm>
              <a:off x="4984750" y="5549901"/>
              <a:ext cx="33338" cy="15875"/>
            </a:xfrm>
            <a:custGeom>
              <a:avLst/>
              <a:gdLst>
                <a:gd name="T0" fmla="*/ 0 w 21"/>
                <a:gd name="T1" fmla="*/ 4 h 10"/>
                <a:gd name="T2" fmla="*/ 19 w 21"/>
                <a:gd name="T3" fmla="*/ 10 h 10"/>
                <a:gd name="T4" fmla="*/ 21 w 21"/>
                <a:gd name="T5" fmla="*/ 8 h 10"/>
                <a:gd name="T6" fmla="*/ 2 w 21"/>
                <a:gd name="T7" fmla="*/ 0 h 10"/>
                <a:gd name="T8" fmla="*/ 0 w 21"/>
                <a:gd name="T9" fmla="*/ 4 h 10"/>
              </a:gdLst>
              <a:ahLst/>
              <a:cxnLst>
                <a:cxn ang="0">
                  <a:pos x="T0" y="T1"/>
                </a:cxn>
                <a:cxn ang="0">
                  <a:pos x="T2" y="T3"/>
                </a:cxn>
                <a:cxn ang="0">
                  <a:pos x="T4" y="T5"/>
                </a:cxn>
                <a:cxn ang="0">
                  <a:pos x="T6" y="T7"/>
                </a:cxn>
                <a:cxn ang="0">
                  <a:pos x="T8" y="T9"/>
                </a:cxn>
              </a:cxnLst>
              <a:rect l="0" t="0" r="r" b="b"/>
              <a:pathLst>
                <a:path w="21" h="10">
                  <a:moveTo>
                    <a:pt x="0" y="4"/>
                  </a:moveTo>
                  <a:lnTo>
                    <a:pt x="19" y="10"/>
                  </a:lnTo>
                  <a:lnTo>
                    <a:pt x="21" y="8"/>
                  </a:lnTo>
                  <a:lnTo>
                    <a:pt x="2" y="0"/>
                  </a:lnTo>
                  <a:lnTo>
                    <a:pt x="0" y="4"/>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0" name="îṥ1îḋé">
              <a:extLst>
                <a:ext uri="{FF2B5EF4-FFF2-40B4-BE49-F238E27FC236}">
                  <a16:creationId xmlns:a16="http://schemas.microsoft.com/office/drawing/2014/main" xmlns="" id="{C2A0E7C0-ABCE-483C-ABD8-BE6C82F8E5EE}"/>
                </a:ext>
              </a:extLst>
            </p:cNvPr>
            <p:cNvSpPr/>
            <p:nvPr/>
          </p:nvSpPr>
          <p:spPr bwMode="auto">
            <a:xfrm>
              <a:off x="4981575" y="5565776"/>
              <a:ext cx="30163" cy="15875"/>
            </a:xfrm>
            <a:custGeom>
              <a:avLst/>
              <a:gdLst>
                <a:gd name="T0" fmla="*/ 0 w 19"/>
                <a:gd name="T1" fmla="*/ 2 h 10"/>
                <a:gd name="T2" fmla="*/ 17 w 19"/>
                <a:gd name="T3" fmla="*/ 10 h 10"/>
                <a:gd name="T4" fmla="*/ 19 w 19"/>
                <a:gd name="T5" fmla="*/ 6 h 10"/>
                <a:gd name="T6" fmla="*/ 0 w 19"/>
                <a:gd name="T7" fmla="*/ 0 h 10"/>
                <a:gd name="T8" fmla="*/ 0 w 19"/>
                <a:gd name="T9" fmla="*/ 2 h 10"/>
              </a:gdLst>
              <a:ahLst/>
              <a:cxnLst>
                <a:cxn ang="0">
                  <a:pos x="T0" y="T1"/>
                </a:cxn>
                <a:cxn ang="0">
                  <a:pos x="T2" y="T3"/>
                </a:cxn>
                <a:cxn ang="0">
                  <a:pos x="T4" y="T5"/>
                </a:cxn>
                <a:cxn ang="0">
                  <a:pos x="T6" y="T7"/>
                </a:cxn>
                <a:cxn ang="0">
                  <a:pos x="T8" y="T9"/>
                </a:cxn>
              </a:cxnLst>
              <a:rect l="0" t="0" r="r" b="b"/>
              <a:pathLst>
                <a:path w="19" h="10">
                  <a:moveTo>
                    <a:pt x="0" y="2"/>
                  </a:moveTo>
                  <a:lnTo>
                    <a:pt x="17" y="10"/>
                  </a:lnTo>
                  <a:lnTo>
                    <a:pt x="19" y="6"/>
                  </a:lnTo>
                  <a:lnTo>
                    <a:pt x="0"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1" name="iŝľïḋê">
              <a:extLst>
                <a:ext uri="{FF2B5EF4-FFF2-40B4-BE49-F238E27FC236}">
                  <a16:creationId xmlns:a16="http://schemas.microsoft.com/office/drawing/2014/main" xmlns="" id="{5AA1292C-D17E-4562-98FB-F1EE161C7F9E}"/>
                </a:ext>
              </a:extLst>
            </p:cNvPr>
            <p:cNvSpPr/>
            <p:nvPr/>
          </p:nvSpPr>
          <p:spPr bwMode="auto">
            <a:xfrm>
              <a:off x="4975225" y="5578476"/>
              <a:ext cx="30163" cy="17463"/>
            </a:xfrm>
            <a:custGeom>
              <a:avLst/>
              <a:gdLst>
                <a:gd name="T0" fmla="*/ 0 w 19"/>
                <a:gd name="T1" fmla="*/ 5 h 11"/>
                <a:gd name="T2" fmla="*/ 19 w 19"/>
                <a:gd name="T3" fmla="*/ 11 h 11"/>
                <a:gd name="T4" fmla="*/ 19 w 19"/>
                <a:gd name="T5" fmla="*/ 9 h 11"/>
                <a:gd name="T6" fmla="*/ 0 w 19"/>
                <a:gd name="T7" fmla="*/ 0 h 11"/>
                <a:gd name="T8" fmla="*/ 0 w 19"/>
                <a:gd name="T9" fmla="*/ 5 h 11"/>
              </a:gdLst>
              <a:ahLst/>
              <a:cxnLst>
                <a:cxn ang="0">
                  <a:pos x="T0" y="T1"/>
                </a:cxn>
                <a:cxn ang="0">
                  <a:pos x="T2" y="T3"/>
                </a:cxn>
                <a:cxn ang="0">
                  <a:pos x="T4" y="T5"/>
                </a:cxn>
                <a:cxn ang="0">
                  <a:pos x="T6" y="T7"/>
                </a:cxn>
                <a:cxn ang="0">
                  <a:pos x="T8" y="T9"/>
                </a:cxn>
              </a:cxnLst>
              <a:rect l="0" t="0" r="r" b="b"/>
              <a:pathLst>
                <a:path w="19" h="11">
                  <a:moveTo>
                    <a:pt x="0" y="5"/>
                  </a:moveTo>
                  <a:lnTo>
                    <a:pt x="19" y="11"/>
                  </a:lnTo>
                  <a:lnTo>
                    <a:pt x="19" y="9"/>
                  </a:lnTo>
                  <a:lnTo>
                    <a:pt x="0" y="0"/>
                  </a:lnTo>
                  <a:lnTo>
                    <a:pt x="0" y="5"/>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2" name="îṡlíďè">
              <a:extLst>
                <a:ext uri="{FF2B5EF4-FFF2-40B4-BE49-F238E27FC236}">
                  <a16:creationId xmlns:a16="http://schemas.microsoft.com/office/drawing/2014/main" xmlns="" id="{FB927F1B-855F-40D7-A484-7936F3B34898}"/>
                </a:ext>
              </a:extLst>
            </p:cNvPr>
            <p:cNvSpPr/>
            <p:nvPr/>
          </p:nvSpPr>
          <p:spPr bwMode="auto">
            <a:xfrm>
              <a:off x="4968875" y="5595938"/>
              <a:ext cx="30163" cy="15875"/>
            </a:xfrm>
            <a:custGeom>
              <a:avLst/>
              <a:gdLst>
                <a:gd name="T0" fmla="*/ 0 w 19"/>
                <a:gd name="T1" fmla="*/ 2 h 10"/>
                <a:gd name="T2" fmla="*/ 19 w 19"/>
                <a:gd name="T3" fmla="*/ 10 h 10"/>
                <a:gd name="T4" fmla="*/ 19 w 19"/>
                <a:gd name="T5" fmla="*/ 6 h 10"/>
                <a:gd name="T6" fmla="*/ 2 w 19"/>
                <a:gd name="T7" fmla="*/ 0 h 10"/>
                <a:gd name="T8" fmla="*/ 0 w 19"/>
                <a:gd name="T9" fmla="*/ 2 h 10"/>
              </a:gdLst>
              <a:ahLst/>
              <a:cxnLst>
                <a:cxn ang="0">
                  <a:pos x="T0" y="T1"/>
                </a:cxn>
                <a:cxn ang="0">
                  <a:pos x="T2" y="T3"/>
                </a:cxn>
                <a:cxn ang="0">
                  <a:pos x="T4" y="T5"/>
                </a:cxn>
                <a:cxn ang="0">
                  <a:pos x="T6" y="T7"/>
                </a:cxn>
                <a:cxn ang="0">
                  <a:pos x="T8" y="T9"/>
                </a:cxn>
              </a:cxnLst>
              <a:rect l="0" t="0" r="r" b="b"/>
              <a:pathLst>
                <a:path w="19" h="10">
                  <a:moveTo>
                    <a:pt x="0" y="2"/>
                  </a:moveTo>
                  <a:lnTo>
                    <a:pt x="19" y="10"/>
                  </a:lnTo>
                  <a:lnTo>
                    <a:pt x="19" y="6"/>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3" name="iṡ1ide">
              <a:extLst>
                <a:ext uri="{FF2B5EF4-FFF2-40B4-BE49-F238E27FC236}">
                  <a16:creationId xmlns:a16="http://schemas.microsoft.com/office/drawing/2014/main" xmlns="" id="{98B7DED9-AAEF-49EC-95A9-C75104D9EB58}"/>
                </a:ext>
              </a:extLst>
            </p:cNvPr>
            <p:cNvSpPr/>
            <p:nvPr/>
          </p:nvSpPr>
          <p:spPr bwMode="auto">
            <a:xfrm>
              <a:off x="4945063" y="5602288"/>
              <a:ext cx="49213" cy="22225"/>
            </a:xfrm>
            <a:custGeom>
              <a:avLst/>
              <a:gdLst>
                <a:gd name="T0" fmla="*/ 0 w 31"/>
                <a:gd name="T1" fmla="*/ 4 h 14"/>
                <a:gd name="T2" fmla="*/ 29 w 31"/>
                <a:gd name="T3" fmla="*/ 14 h 14"/>
                <a:gd name="T4" fmla="*/ 31 w 31"/>
                <a:gd name="T5" fmla="*/ 12 h 14"/>
                <a:gd name="T6" fmla="*/ 0 w 31"/>
                <a:gd name="T7" fmla="*/ 0 h 14"/>
                <a:gd name="T8" fmla="*/ 0 w 31"/>
                <a:gd name="T9" fmla="*/ 4 h 14"/>
              </a:gdLst>
              <a:ahLst/>
              <a:cxnLst>
                <a:cxn ang="0">
                  <a:pos x="T0" y="T1"/>
                </a:cxn>
                <a:cxn ang="0">
                  <a:pos x="T2" y="T3"/>
                </a:cxn>
                <a:cxn ang="0">
                  <a:pos x="T4" y="T5"/>
                </a:cxn>
                <a:cxn ang="0">
                  <a:pos x="T6" y="T7"/>
                </a:cxn>
                <a:cxn ang="0">
                  <a:pos x="T8" y="T9"/>
                </a:cxn>
              </a:cxnLst>
              <a:rect l="0" t="0" r="r" b="b"/>
              <a:pathLst>
                <a:path w="31" h="14">
                  <a:moveTo>
                    <a:pt x="0" y="4"/>
                  </a:moveTo>
                  <a:lnTo>
                    <a:pt x="29" y="14"/>
                  </a:lnTo>
                  <a:lnTo>
                    <a:pt x="31" y="12"/>
                  </a:lnTo>
                  <a:lnTo>
                    <a:pt x="0" y="0"/>
                  </a:lnTo>
                  <a:lnTo>
                    <a:pt x="0" y="4"/>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4" name="ïşļïḓé">
              <a:extLst>
                <a:ext uri="{FF2B5EF4-FFF2-40B4-BE49-F238E27FC236}">
                  <a16:creationId xmlns:a16="http://schemas.microsoft.com/office/drawing/2014/main" xmlns="" id="{4B5906FF-6D7F-42C7-9433-01C2B3C701F1}"/>
                </a:ext>
              </a:extLst>
            </p:cNvPr>
            <p:cNvSpPr/>
            <p:nvPr/>
          </p:nvSpPr>
          <p:spPr bwMode="auto">
            <a:xfrm>
              <a:off x="4959350" y="5624513"/>
              <a:ext cx="28575" cy="17463"/>
            </a:xfrm>
            <a:custGeom>
              <a:avLst/>
              <a:gdLst>
                <a:gd name="T0" fmla="*/ 0 w 18"/>
                <a:gd name="T1" fmla="*/ 3 h 11"/>
                <a:gd name="T2" fmla="*/ 16 w 18"/>
                <a:gd name="T3" fmla="*/ 11 h 11"/>
                <a:gd name="T4" fmla="*/ 18 w 18"/>
                <a:gd name="T5" fmla="*/ 7 h 11"/>
                <a:gd name="T6" fmla="*/ 0 w 18"/>
                <a:gd name="T7" fmla="*/ 0 h 11"/>
                <a:gd name="T8" fmla="*/ 0 w 18"/>
                <a:gd name="T9" fmla="*/ 3 h 11"/>
              </a:gdLst>
              <a:ahLst/>
              <a:cxnLst>
                <a:cxn ang="0">
                  <a:pos x="T0" y="T1"/>
                </a:cxn>
                <a:cxn ang="0">
                  <a:pos x="T2" y="T3"/>
                </a:cxn>
                <a:cxn ang="0">
                  <a:pos x="T4" y="T5"/>
                </a:cxn>
                <a:cxn ang="0">
                  <a:pos x="T6" y="T7"/>
                </a:cxn>
                <a:cxn ang="0">
                  <a:pos x="T8" y="T9"/>
                </a:cxn>
              </a:cxnLst>
              <a:rect l="0" t="0" r="r" b="b"/>
              <a:pathLst>
                <a:path w="18" h="11">
                  <a:moveTo>
                    <a:pt x="0" y="3"/>
                  </a:moveTo>
                  <a:lnTo>
                    <a:pt x="16" y="11"/>
                  </a:lnTo>
                  <a:lnTo>
                    <a:pt x="18" y="7"/>
                  </a:lnTo>
                  <a:lnTo>
                    <a:pt x="0" y="0"/>
                  </a:lnTo>
                  <a:lnTo>
                    <a:pt x="0" y="3"/>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5" name="iṩḻïḍé">
              <a:extLst>
                <a:ext uri="{FF2B5EF4-FFF2-40B4-BE49-F238E27FC236}">
                  <a16:creationId xmlns:a16="http://schemas.microsoft.com/office/drawing/2014/main" xmlns="" id="{6994B828-357E-4D4E-ADF9-C6BFE72D8EF8}"/>
                </a:ext>
              </a:extLst>
            </p:cNvPr>
            <p:cNvSpPr/>
            <p:nvPr/>
          </p:nvSpPr>
          <p:spPr bwMode="auto">
            <a:xfrm>
              <a:off x="4951413" y="5638801"/>
              <a:ext cx="30163" cy="15875"/>
            </a:xfrm>
            <a:custGeom>
              <a:avLst/>
              <a:gdLst>
                <a:gd name="T0" fmla="*/ 0 w 19"/>
                <a:gd name="T1" fmla="*/ 4 h 10"/>
                <a:gd name="T2" fmla="*/ 19 w 19"/>
                <a:gd name="T3" fmla="*/ 10 h 10"/>
                <a:gd name="T4" fmla="*/ 19 w 19"/>
                <a:gd name="T5" fmla="*/ 8 h 10"/>
                <a:gd name="T6" fmla="*/ 0 w 19"/>
                <a:gd name="T7" fmla="*/ 0 h 10"/>
                <a:gd name="T8" fmla="*/ 0 w 19"/>
                <a:gd name="T9" fmla="*/ 4 h 10"/>
              </a:gdLst>
              <a:ahLst/>
              <a:cxnLst>
                <a:cxn ang="0">
                  <a:pos x="T0" y="T1"/>
                </a:cxn>
                <a:cxn ang="0">
                  <a:pos x="T2" y="T3"/>
                </a:cxn>
                <a:cxn ang="0">
                  <a:pos x="T4" y="T5"/>
                </a:cxn>
                <a:cxn ang="0">
                  <a:pos x="T6" y="T7"/>
                </a:cxn>
                <a:cxn ang="0">
                  <a:pos x="T8" y="T9"/>
                </a:cxn>
              </a:cxnLst>
              <a:rect l="0" t="0" r="r" b="b"/>
              <a:pathLst>
                <a:path w="19" h="10">
                  <a:moveTo>
                    <a:pt x="0" y="4"/>
                  </a:moveTo>
                  <a:lnTo>
                    <a:pt x="19" y="10"/>
                  </a:lnTo>
                  <a:lnTo>
                    <a:pt x="19" y="8"/>
                  </a:lnTo>
                  <a:lnTo>
                    <a:pt x="0" y="0"/>
                  </a:lnTo>
                  <a:lnTo>
                    <a:pt x="0" y="4"/>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6" name="îṥ1iḋê">
              <a:extLst>
                <a:ext uri="{FF2B5EF4-FFF2-40B4-BE49-F238E27FC236}">
                  <a16:creationId xmlns:a16="http://schemas.microsoft.com/office/drawing/2014/main" xmlns="" id="{9E08835C-B750-4748-8DF7-53763092683E}"/>
                </a:ext>
              </a:extLst>
            </p:cNvPr>
            <p:cNvSpPr/>
            <p:nvPr/>
          </p:nvSpPr>
          <p:spPr bwMode="auto">
            <a:xfrm>
              <a:off x="4945063" y="5654676"/>
              <a:ext cx="30163" cy="17463"/>
            </a:xfrm>
            <a:custGeom>
              <a:avLst/>
              <a:gdLst>
                <a:gd name="T0" fmla="*/ 0 w 19"/>
                <a:gd name="T1" fmla="*/ 2 h 11"/>
                <a:gd name="T2" fmla="*/ 19 w 19"/>
                <a:gd name="T3" fmla="*/ 11 h 11"/>
                <a:gd name="T4" fmla="*/ 19 w 19"/>
                <a:gd name="T5" fmla="*/ 6 h 11"/>
                <a:gd name="T6" fmla="*/ 2 w 19"/>
                <a:gd name="T7" fmla="*/ 0 h 11"/>
                <a:gd name="T8" fmla="*/ 0 w 19"/>
                <a:gd name="T9" fmla="*/ 2 h 11"/>
              </a:gdLst>
              <a:ahLst/>
              <a:cxnLst>
                <a:cxn ang="0">
                  <a:pos x="T0" y="T1"/>
                </a:cxn>
                <a:cxn ang="0">
                  <a:pos x="T2" y="T3"/>
                </a:cxn>
                <a:cxn ang="0">
                  <a:pos x="T4" y="T5"/>
                </a:cxn>
                <a:cxn ang="0">
                  <a:pos x="T6" y="T7"/>
                </a:cxn>
                <a:cxn ang="0">
                  <a:pos x="T8" y="T9"/>
                </a:cxn>
              </a:cxnLst>
              <a:rect l="0" t="0" r="r" b="b"/>
              <a:pathLst>
                <a:path w="19" h="11">
                  <a:moveTo>
                    <a:pt x="0" y="2"/>
                  </a:moveTo>
                  <a:lnTo>
                    <a:pt x="19" y="11"/>
                  </a:lnTo>
                  <a:lnTo>
                    <a:pt x="19" y="6"/>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7" name="îšlîde">
              <a:extLst>
                <a:ext uri="{FF2B5EF4-FFF2-40B4-BE49-F238E27FC236}">
                  <a16:creationId xmlns:a16="http://schemas.microsoft.com/office/drawing/2014/main" xmlns="" id="{722F1358-FBE5-4751-8EBB-BAAD1433F76E}"/>
                </a:ext>
              </a:extLst>
            </p:cNvPr>
            <p:cNvSpPr/>
            <p:nvPr/>
          </p:nvSpPr>
          <p:spPr bwMode="auto">
            <a:xfrm>
              <a:off x="4938713" y="5667376"/>
              <a:ext cx="33338" cy="17463"/>
            </a:xfrm>
            <a:custGeom>
              <a:avLst/>
              <a:gdLst>
                <a:gd name="T0" fmla="*/ 0 w 21"/>
                <a:gd name="T1" fmla="*/ 5 h 11"/>
                <a:gd name="T2" fmla="*/ 19 w 21"/>
                <a:gd name="T3" fmla="*/ 11 h 11"/>
                <a:gd name="T4" fmla="*/ 21 w 21"/>
                <a:gd name="T5" fmla="*/ 9 h 11"/>
                <a:gd name="T6" fmla="*/ 2 w 21"/>
                <a:gd name="T7" fmla="*/ 0 h 11"/>
                <a:gd name="T8" fmla="*/ 0 w 21"/>
                <a:gd name="T9" fmla="*/ 5 h 11"/>
              </a:gdLst>
              <a:ahLst/>
              <a:cxnLst>
                <a:cxn ang="0">
                  <a:pos x="T0" y="T1"/>
                </a:cxn>
                <a:cxn ang="0">
                  <a:pos x="T2" y="T3"/>
                </a:cxn>
                <a:cxn ang="0">
                  <a:pos x="T4" y="T5"/>
                </a:cxn>
                <a:cxn ang="0">
                  <a:pos x="T6" y="T7"/>
                </a:cxn>
                <a:cxn ang="0">
                  <a:pos x="T8" y="T9"/>
                </a:cxn>
              </a:cxnLst>
              <a:rect l="0" t="0" r="r" b="b"/>
              <a:pathLst>
                <a:path w="21" h="11">
                  <a:moveTo>
                    <a:pt x="0" y="5"/>
                  </a:moveTo>
                  <a:lnTo>
                    <a:pt x="19" y="11"/>
                  </a:lnTo>
                  <a:lnTo>
                    <a:pt x="21" y="9"/>
                  </a:lnTo>
                  <a:lnTo>
                    <a:pt x="2" y="0"/>
                  </a:lnTo>
                  <a:lnTo>
                    <a:pt x="0" y="5"/>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8" name="i$ļïḓê">
              <a:extLst>
                <a:ext uri="{FF2B5EF4-FFF2-40B4-BE49-F238E27FC236}">
                  <a16:creationId xmlns:a16="http://schemas.microsoft.com/office/drawing/2014/main" xmlns="" id="{11B0DE70-46C0-41A2-BA55-930CD6C96510}"/>
                </a:ext>
              </a:extLst>
            </p:cNvPr>
            <p:cNvSpPr/>
            <p:nvPr/>
          </p:nvSpPr>
          <p:spPr bwMode="auto">
            <a:xfrm>
              <a:off x="4932363" y="5684838"/>
              <a:ext cx="33338" cy="12700"/>
            </a:xfrm>
            <a:custGeom>
              <a:avLst/>
              <a:gdLst>
                <a:gd name="T0" fmla="*/ 0 w 21"/>
                <a:gd name="T1" fmla="*/ 2 h 8"/>
                <a:gd name="T2" fmla="*/ 19 w 21"/>
                <a:gd name="T3" fmla="*/ 8 h 8"/>
                <a:gd name="T4" fmla="*/ 21 w 21"/>
                <a:gd name="T5" fmla="*/ 6 h 8"/>
                <a:gd name="T6" fmla="*/ 2 w 21"/>
                <a:gd name="T7" fmla="*/ 0 h 8"/>
                <a:gd name="T8" fmla="*/ 0 w 21"/>
                <a:gd name="T9" fmla="*/ 2 h 8"/>
              </a:gdLst>
              <a:ahLst/>
              <a:cxnLst>
                <a:cxn ang="0">
                  <a:pos x="T0" y="T1"/>
                </a:cxn>
                <a:cxn ang="0">
                  <a:pos x="T2" y="T3"/>
                </a:cxn>
                <a:cxn ang="0">
                  <a:pos x="T4" y="T5"/>
                </a:cxn>
                <a:cxn ang="0">
                  <a:pos x="T6" y="T7"/>
                </a:cxn>
                <a:cxn ang="0">
                  <a:pos x="T8" y="T9"/>
                </a:cxn>
              </a:cxnLst>
              <a:rect l="0" t="0" r="r" b="b"/>
              <a:pathLst>
                <a:path w="21" h="8">
                  <a:moveTo>
                    <a:pt x="0" y="2"/>
                  </a:moveTo>
                  <a:lnTo>
                    <a:pt x="19" y="8"/>
                  </a:lnTo>
                  <a:lnTo>
                    <a:pt x="21" y="6"/>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9" name="ïṩļiďè">
              <a:extLst>
                <a:ext uri="{FF2B5EF4-FFF2-40B4-BE49-F238E27FC236}">
                  <a16:creationId xmlns:a16="http://schemas.microsoft.com/office/drawing/2014/main" xmlns="" id="{96B84DAA-34B1-40E9-92DB-995B734454F2}"/>
                </a:ext>
              </a:extLst>
            </p:cNvPr>
            <p:cNvSpPr/>
            <p:nvPr/>
          </p:nvSpPr>
          <p:spPr bwMode="auto">
            <a:xfrm>
              <a:off x="4908550" y="5691188"/>
              <a:ext cx="50800" cy="23813"/>
            </a:xfrm>
            <a:custGeom>
              <a:avLst/>
              <a:gdLst>
                <a:gd name="T0" fmla="*/ 0 w 32"/>
                <a:gd name="T1" fmla="*/ 2 h 15"/>
                <a:gd name="T2" fmla="*/ 32 w 32"/>
                <a:gd name="T3" fmla="*/ 15 h 15"/>
                <a:gd name="T4" fmla="*/ 32 w 32"/>
                <a:gd name="T5" fmla="*/ 12 h 15"/>
                <a:gd name="T6" fmla="*/ 2 w 32"/>
                <a:gd name="T7" fmla="*/ 0 h 15"/>
                <a:gd name="T8" fmla="*/ 0 w 32"/>
                <a:gd name="T9" fmla="*/ 2 h 15"/>
              </a:gdLst>
              <a:ahLst/>
              <a:cxnLst>
                <a:cxn ang="0">
                  <a:pos x="T0" y="T1"/>
                </a:cxn>
                <a:cxn ang="0">
                  <a:pos x="T2" y="T3"/>
                </a:cxn>
                <a:cxn ang="0">
                  <a:pos x="T4" y="T5"/>
                </a:cxn>
                <a:cxn ang="0">
                  <a:pos x="T6" y="T7"/>
                </a:cxn>
                <a:cxn ang="0">
                  <a:pos x="T8" y="T9"/>
                </a:cxn>
              </a:cxnLst>
              <a:rect l="0" t="0" r="r" b="b"/>
              <a:pathLst>
                <a:path w="32" h="15">
                  <a:moveTo>
                    <a:pt x="0" y="2"/>
                  </a:moveTo>
                  <a:lnTo>
                    <a:pt x="32" y="15"/>
                  </a:lnTo>
                  <a:lnTo>
                    <a:pt x="32" y="12"/>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0" name="i$ḻïḑê">
              <a:extLst>
                <a:ext uri="{FF2B5EF4-FFF2-40B4-BE49-F238E27FC236}">
                  <a16:creationId xmlns:a16="http://schemas.microsoft.com/office/drawing/2014/main" xmlns="" id="{A434EBEA-20C7-4CD4-8514-1B8084097D39}"/>
                </a:ext>
              </a:extLst>
            </p:cNvPr>
            <p:cNvSpPr/>
            <p:nvPr/>
          </p:nvSpPr>
          <p:spPr bwMode="auto">
            <a:xfrm>
              <a:off x="4922838" y="5715001"/>
              <a:ext cx="28575" cy="12700"/>
            </a:xfrm>
            <a:custGeom>
              <a:avLst/>
              <a:gdLst>
                <a:gd name="T0" fmla="*/ 0 w 18"/>
                <a:gd name="T1" fmla="*/ 2 h 8"/>
                <a:gd name="T2" fmla="*/ 18 w 18"/>
                <a:gd name="T3" fmla="*/ 8 h 8"/>
                <a:gd name="T4" fmla="*/ 18 w 18"/>
                <a:gd name="T5" fmla="*/ 6 h 8"/>
                <a:gd name="T6" fmla="*/ 0 w 18"/>
                <a:gd name="T7" fmla="*/ 0 h 8"/>
                <a:gd name="T8" fmla="*/ 0 w 18"/>
                <a:gd name="T9" fmla="*/ 2 h 8"/>
              </a:gdLst>
              <a:ahLst/>
              <a:cxnLst>
                <a:cxn ang="0">
                  <a:pos x="T0" y="T1"/>
                </a:cxn>
                <a:cxn ang="0">
                  <a:pos x="T2" y="T3"/>
                </a:cxn>
                <a:cxn ang="0">
                  <a:pos x="T4" y="T5"/>
                </a:cxn>
                <a:cxn ang="0">
                  <a:pos x="T6" y="T7"/>
                </a:cxn>
                <a:cxn ang="0">
                  <a:pos x="T8" y="T9"/>
                </a:cxn>
              </a:cxnLst>
              <a:rect l="0" t="0" r="r" b="b"/>
              <a:pathLst>
                <a:path w="18" h="8">
                  <a:moveTo>
                    <a:pt x="0" y="2"/>
                  </a:moveTo>
                  <a:lnTo>
                    <a:pt x="18" y="8"/>
                  </a:lnTo>
                  <a:lnTo>
                    <a:pt x="18" y="6"/>
                  </a:lnTo>
                  <a:lnTo>
                    <a:pt x="0"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1" name="iŝḻïḓè">
              <a:extLst>
                <a:ext uri="{FF2B5EF4-FFF2-40B4-BE49-F238E27FC236}">
                  <a16:creationId xmlns:a16="http://schemas.microsoft.com/office/drawing/2014/main" xmlns="" id="{C22CDB8C-3EE2-4F4C-BB5E-D848166F33BA}"/>
                </a:ext>
              </a:extLst>
            </p:cNvPr>
            <p:cNvSpPr/>
            <p:nvPr/>
          </p:nvSpPr>
          <p:spPr bwMode="auto">
            <a:xfrm>
              <a:off x="4916488" y="5727701"/>
              <a:ext cx="31750" cy="15875"/>
            </a:xfrm>
            <a:custGeom>
              <a:avLst/>
              <a:gdLst>
                <a:gd name="T0" fmla="*/ 0 w 20"/>
                <a:gd name="T1" fmla="*/ 2 h 10"/>
                <a:gd name="T2" fmla="*/ 18 w 20"/>
                <a:gd name="T3" fmla="*/ 10 h 10"/>
                <a:gd name="T4" fmla="*/ 20 w 20"/>
                <a:gd name="T5" fmla="*/ 6 h 10"/>
                <a:gd name="T6" fmla="*/ 2 w 20"/>
                <a:gd name="T7" fmla="*/ 0 h 10"/>
                <a:gd name="T8" fmla="*/ 0 w 20"/>
                <a:gd name="T9" fmla="*/ 2 h 10"/>
              </a:gdLst>
              <a:ahLst/>
              <a:cxnLst>
                <a:cxn ang="0">
                  <a:pos x="T0" y="T1"/>
                </a:cxn>
                <a:cxn ang="0">
                  <a:pos x="T2" y="T3"/>
                </a:cxn>
                <a:cxn ang="0">
                  <a:pos x="T4" y="T5"/>
                </a:cxn>
                <a:cxn ang="0">
                  <a:pos x="T6" y="T7"/>
                </a:cxn>
                <a:cxn ang="0">
                  <a:pos x="T8" y="T9"/>
                </a:cxn>
              </a:cxnLst>
              <a:rect l="0" t="0" r="r" b="b"/>
              <a:pathLst>
                <a:path w="20" h="10">
                  <a:moveTo>
                    <a:pt x="0" y="2"/>
                  </a:moveTo>
                  <a:lnTo>
                    <a:pt x="18" y="10"/>
                  </a:lnTo>
                  <a:lnTo>
                    <a:pt x="20" y="6"/>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2" name="iSliḑe">
              <a:extLst>
                <a:ext uri="{FF2B5EF4-FFF2-40B4-BE49-F238E27FC236}">
                  <a16:creationId xmlns:a16="http://schemas.microsoft.com/office/drawing/2014/main" xmlns="" id="{AC1E76ED-D4F5-4732-8EAE-A565FF91D7A1}"/>
                </a:ext>
              </a:extLst>
            </p:cNvPr>
            <p:cNvSpPr/>
            <p:nvPr/>
          </p:nvSpPr>
          <p:spPr bwMode="auto">
            <a:xfrm>
              <a:off x="4908550" y="5740401"/>
              <a:ext cx="33338" cy="17463"/>
            </a:xfrm>
            <a:custGeom>
              <a:avLst/>
              <a:gdLst>
                <a:gd name="T0" fmla="*/ 0 w 21"/>
                <a:gd name="T1" fmla="*/ 4 h 11"/>
                <a:gd name="T2" fmla="*/ 19 w 21"/>
                <a:gd name="T3" fmla="*/ 11 h 11"/>
                <a:gd name="T4" fmla="*/ 21 w 21"/>
                <a:gd name="T5" fmla="*/ 8 h 11"/>
                <a:gd name="T6" fmla="*/ 2 w 21"/>
                <a:gd name="T7" fmla="*/ 0 h 11"/>
                <a:gd name="T8" fmla="*/ 0 w 21"/>
                <a:gd name="T9" fmla="*/ 4 h 11"/>
              </a:gdLst>
              <a:ahLst/>
              <a:cxnLst>
                <a:cxn ang="0">
                  <a:pos x="T0" y="T1"/>
                </a:cxn>
                <a:cxn ang="0">
                  <a:pos x="T2" y="T3"/>
                </a:cxn>
                <a:cxn ang="0">
                  <a:pos x="T4" y="T5"/>
                </a:cxn>
                <a:cxn ang="0">
                  <a:pos x="T6" y="T7"/>
                </a:cxn>
                <a:cxn ang="0">
                  <a:pos x="T8" y="T9"/>
                </a:cxn>
              </a:cxnLst>
              <a:rect l="0" t="0" r="r" b="b"/>
              <a:pathLst>
                <a:path w="21" h="11">
                  <a:moveTo>
                    <a:pt x="0" y="4"/>
                  </a:moveTo>
                  <a:lnTo>
                    <a:pt x="19" y="11"/>
                  </a:lnTo>
                  <a:lnTo>
                    <a:pt x="21" y="8"/>
                  </a:lnTo>
                  <a:lnTo>
                    <a:pt x="2" y="0"/>
                  </a:lnTo>
                  <a:lnTo>
                    <a:pt x="0" y="4"/>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3" name="ïsḻíḓé">
              <a:extLst>
                <a:ext uri="{FF2B5EF4-FFF2-40B4-BE49-F238E27FC236}">
                  <a16:creationId xmlns:a16="http://schemas.microsoft.com/office/drawing/2014/main" xmlns="" id="{5B38FF7A-7558-4134-9AB9-FEA3D7CAFE44}"/>
                </a:ext>
              </a:extLst>
            </p:cNvPr>
            <p:cNvSpPr/>
            <p:nvPr/>
          </p:nvSpPr>
          <p:spPr bwMode="auto">
            <a:xfrm>
              <a:off x="4905375" y="5757863"/>
              <a:ext cx="30163" cy="15875"/>
            </a:xfrm>
            <a:custGeom>
              <a:avLst/>
              <a:gdLst>
                <a:gd name="T0" fmla="*/ 0 w 19"/>
                <a:gd name="T1" fmla="*/ 2 h 10"/>
                <a:gd name="T2" fmla="*/ 17 w 19"/>
                <a:gd name="T3" fmla="*/ 10 h 10"/>
                <a:gd name="T4" fmla="*/ 19 w 19"/>
                <a:gd name="T5" fmla="*/ 6 h 10"/>
                <a:gd name="T6" fmla="*/ 0 w 19"/>
                <a:gd name="T7" fmla="*/ 0 h 10"/>
                <a:gd name="T8" fmla="*/ 0 w 19"/>
                <a:gd name="T9" fmla="*/ 2 h 10"/>
              </a:gdLst>
              <a:ahLst/>
              <a:cxnLst>
                <a:cxn ang="0">
                  <a:pos x="T0" y="T1"/>
                </a:cxn>
                <a:cxn ang="0">
                  <a:pos x="T2" y="T3"/>
                </a:cxn>
                <a:cxn ang="0">
                  <a:pos x="T4" y="T5"/>
                </a:cxn>
                <a:cxn ang="0">
                  <a:pos x="T6" y="T7"/>
                </a:cxn>
                <a:cxn ang="0">
                  <a:pos x="T8" y="T9"/>
                </a:cxn>
              </a:cxnLst>
              <a:rect l="0" t="0" r="r" b="b"/>
              <a:pathLst>
                <a:path w="19" h="10">
                  <a:moveTo>
                    <a:pt x="0" y="2"/>
                  </a:moveTo>
                  <a:lnTo>
                    <a:pt x="17" y="10"/>
                  </a:lnTo>
                  <a:lnTo>
                    <a:pt x="19" y="6"/>
                  </a:lnTo>
                  <a:lnTo>
                    <a:pt x="0"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4" name="iṡḷidê">
              <a:extLst>
                <a:ext uri="{FF2B5EF4-FFF2-40B4-BE49-F238E27FC236}">
                  <a16:creationId xmlns:a16="http://schemas.microsoft.com/office/drawing/2014/main" xmlns="" id="{9F37D79E-EEB3-486D-BFB6-4DD29DA3587A}"/>
                </a:ext>
              </a:extLst>
            </p:cNvPr>
            <p:cNvSpPr/>
            <p:nvPr/>
          </p:nvSpPr>
          <p:spPr bwMode="auto">
            <a:xfrm>
              <a:off x="4899025" y="5770563"/>
              <a:ext cx="30163" cy="15875"/>
            </a:xfrm>
            <a:custGeom>
              <a:avLst/>
              <a:gdLst>
                <a:gd name="T0" fmla="*/ 0 w 19"/>
                <a:gd name="T1" fmla="*/ 4 h 10"/>
                <a:gd name="T2" fmla="*/ 19 w 19"/>
                <a:gd name="T3" fmla="*/ 10 h 10"/>
                <a:gd name="T4" fmla="*/ 19 w 19"/>
                <a:gd name="T5" fmla="*/ 8 h 10"/>
                <a:gd name="T6" fmla="*/ 0 w 19"/>
                <a:gd name="T7" fmla="*/ 0 h 10"/>
                <a:gd name="T8" fmla="*/ 0 w 19"/>
                <a:gd name="T9" fmla="*/ 4 h 10"/>
              </a:gdLst>
              <a:ahLst/>
              <a:cxnLst>
                <a:cxn ang="0">
                  <a:pos x="T0" y="T1"/>
                </a:cxn>
                <a:cxn ang="0">
                  <a:pos x="T2" y="T3"/>
                </a:cxn>
                <a:cxn ang="0">
                  <a:pos x="T4" y="T5"/>
                </a:cxn>
                <a:cxn ang="0">
                  <a:pos x="T6" y="T7"/>
                </a:cxn>
                <a:cxn ang="0">
                  <a:pos x="T8" y="T9"/>
                </a:cxn>
              </a:cxnLst>
              <a:rect l="0" t="0" r="r" b="b"/>
              <a:pathLst>
                <a:path w="19" h="10">
                  <a:moveTo>
                    <a:pt x="0" y="4"/>
                  </a:moveTo>
                  <a:lnTo>
                    <a:pt x="19" y="10"/>
                  </a:lnTo>
                  <a:lnTo>
                    <a:pt x="19" y="8"/>
                  </a:lnTo>
                  <a:lnTo>
                    <a:pt x="0" y="0"/>
                  </a:lnTo>
                  <a:lnTo>
                    <a:pt x="0" y="4"/>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5" name="ïṩļïdê">
              <a:extLst>
                <a:ext uri="{FF2B5EF4-FFF2-40B4-BE49-F238E27FC236}">
                  <a16:creationId xmlns:a16="http://schemas.microsoft.com/office/drawing/2014/main" xmlns="" id="{E85D948A-0931-4191-BCAF-666E24FDDF86}"/>
                </a:ext>
              </a:extLst>
            </p:cNvPr>
            <p:cNvSpPr/>
            <p:nvPr/>
          </p:nvSpPr>
          <p:spPr bwMode="auto">
            <a:xfrm>
              <a:off x="4876800" y="5780088"/>
              <a:ext cx="46038" cy="23813"/>
            </a:xfrm>
            <a:custGeom>
              <a:avLst/>
              <a:gdLst>
                <a:gd name="T0" fmla="*/ 0 w 29"/>
                <a:gd name="T1" fmla="*/ 2 h 15"/>
                <a:gd name="T2" fmla="*/ 29 w 29"/>
                <a:gd name="T3" fmla="*/ 15 h 15"/>
                <a:gd name="T4" fmla="*/ 29 w 29"/>
                <a:gd name="T5" fmla="*/ 13 h 15"/>
                <a:gd name="T6" fmla="*/ 0 w 29"/>
                <a:gd name="T7" fmla="*/ 0 h 15"/>
                <a:gd name="T8" fmla="*/ 0 w 29"/>
                <a:gd name="T9" fmla="*/ 2 h 15"/>
              </a:gdLst>
              <a:ahLst/>
              <a:cxnLst>
                <a:cxn ang="0">
                  <a:pos x="T0" y="T1"/>
                </a:cxn>
                <a:cxn ang="0">
                  <a:pos x="T2" y="T3"/>
                </a:cxn>
                <a:cxn ang="0">
                  <a:pos x="T4" y="T5"/>
                </a:cxn>
                <a:cxn ang="0">
                  <a:pos x="T6" y="T7"/>
                </a:cxn>
                <a:cxn ang="0">
                  <a:pos x="T8" y="T9"/>
                </a:cxn>
              </a:cxnLst>
              <a:rect l="0" t="0" r="r" b="b"/>
              <a:pathLst>
                <a:path w="29" h="15">
                  <a:moveTo>
                    <a:pt x="0" y="2"/>
                  </a:moveTo>
                  <a:lnTo>
                    <a:pt x="29" y="15"/>
                  </a:lnTo>
                  <a:lnTo>
                    <a:pt x="29" y="13"/>
                  </a:lnTo>
                  <a:lnTo>
                    <a:pt x="0"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6" name="iṧlíḑè">
              <a:extLst>
                <a:ext uri="{FF2B5EF4-FFF2-40B4-BE49-F238E27FC236}">
                  <a16:creationId xmlns:a16="http://schemas.microsoft.com/office/drawing/2014/main" xmlns="" id="{6FD0DC6D-6B82-4A4B-8141-139B2D43A836}"/>
                </a:ext>
              </a:extLst>
            </p:cNvPr>
            <p:cNvSpPr/>
            <p:nvPr/>
          </p:nvSpPr>
          <p:spPr bwMode="auto">
            <a:xfrm>
              <a:off x="4886325" y="5803901"/>
              <a:ext cx="33338" cy="15875"/>
            </a:xfrm>
            <a:custGeom>
              <a:avLst/>
              <a:gdLst>
                <a:gd name="T0" fmla="*/ 0 w 21"/>
                <a:gd name="T1" fmla="*/ 2 h 10"/>
                <a:gd name="T2" fmla="*/ 19 w 21"/>
                <a:gd name="T3" fmla="*/ 10 h 10"/>
                <a:gd name="T4" fmla="*/ 21 w 21"/>
                <a:gd name="T5" fmla="*/ 6 h 10"/>
                <a:gd name="T6" fmla="*/ 2 w 21"/>
                <a:gd name="T7" fmla="*/ 0 h 10"/>
                <a:gd name="T8" fmla="*/ 0 w 21"/>
                <a:gd name="T9" fmla="*/ 2 h 10"/>
              </a:gdLst>
              <a:ahLst/>
              <a:cxnLst>
                <a:cxn ang="0">
                  <a:pos x="T0" y="T1"/>
                </a:cxn>
                <a:cxn ang="0">
                  <a:pos x="T2" y="T3"/>
                </a:cxn>
                <a:cxn ang="0">
                  <a:pos x="T4" y="T5"/>
                </a:cxn>
                <a:cxn ang="0">
                  <a:pos x="T6" y="T7"/>
                </a:cxn>
                <a:cxn ang="0">
                  <a:pos x="T8" y="T9"/>
                </a:cxn>
              </a:cxnLst>
              <a:rect l="0" t="0" r="r" b="b"/>
              <a:pathLst>
                <a:path w="21" h="10">
                  <a:moveTo>
                    <a:pt x="0" y="2"/>
                  </a:moveTo>
                  <a:lnTo>
                    <a:pt x="19" y="10"/>
                  </a:lnTo>
                  <a:lnTo>
                    <a:pt x="21" y="6"/>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7" name="í$ľiḑé">
              <a:extLst>
                <a:ext uri="{FF2B5EF4-FFF2-40B4-BE49-F238E27FC236}">
                  <a16:creationId xmlns:a16="http://schemas.microsoft.com/office/drawing/2014/main" xmlns="" id="{CD467AC7-96A7-4785-A17A-6B0A5CEF52C5}"/>
                </a:ext>
              </a:extLst>
            </p:cNvPr>
            <p:cNvSpPr/>
            <p:nvPr/>
          </p:nvSpPr>
          <p:spPr bwMode="auto">
            <a:xfrm>
              <a:off x="4879975" y="5816601"/>
              <a:ext cx="31750" cy="15875"/>
            </a:xfrm>
            <a:custGeom>
              <a:avLst/>
              <a:gdLst>
                <a:gd name="T0" fmla="*/ 0 w 20"/>
                <a:gd name="T1" fmla="*/ 2 h 10"/>
                <a:gd name="T2" fmla="*/ 18 w 20"/>
                <a:gd name="T3" fmla="*/ 10 h 10"/>
                <a:gd name="T4" fmla="*/ 20 w 20"/>
                <a:gd name="T5" fmla="*/ 8 h 10"/>
                <a:gd name="T6" fmla="*/ 2 w 20"/>
                <a:gd name="T7" fmla="*/ 0 h 10"/>
                <a:gd name="T8" fmla="*/ 0 w 20"/>
                <a:gd name="T9" fmla="*/ 2 h 10"/>
              </a:gdLst>
              <a:ahLst/>
              <a:cxnLst>
                <a:cxn ang="0">
                  <a:pos x="T0" y="T1"/>
                </a:cxn>
                <a:cxn ang="0">
                  <a:pos x="T2" y="T3"/>
                </a:cxn>
                <a:cxn ang="0">
                  <a:pos x="T4" y="T5"/>
                </a:cxn>
                <a:cxn ang="0">
                  <a:pos x="T6" y="T7"/>
                </a:cxn>
                <a:cxn ang="0">
                  <a:pos x="T8" y="T9"/>
                </a:cxn>
              </a:cxnLst>
              <a:rect l="0" t="0" r="r" b="b"/>
              <a:pathLst>
                <a:path w="20" h="10">
                  <a:moveTo>
                    <a:pt x="0" y="2"/>
                  </a:moveTo>
                  <a:lnTo>
                    <a:pt x="18" y="10"/>
                  </a:lnTo>
                  <a:lnTo>
                    <a:pt x="20" y="8"/>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8" name="îṧḻíḋê">
              <a:extLst>
                <a:ext uri="{FF2B5EF4-FFF2-40B4-BE49-F238E27FC236}">
                  <a16:creationId xmlns:a16="http://schemas.microsoft.com/office/drawing/2014/main" xmlns="" id="{CE51E388-949A-4144-B086-8C2ED4F2BBD5}"/>
                </a:ext>
              </a:extLst>
            </p:cNvPr>
            <p:cNvSpPr/>
            <p:nvPr/>
          </p:nvSpPr>
          <p:spPr bwMode="auto">
            <a:xfrm>
              <a:off x="4876800" y="5832476"/>
              <a:ext cx="28575" cy="14288"/>
            </a:xfrm>
            <a:custGeom>
              <a:avLst/>
              <a:gdLst>
                <a:gd name="T0" fmla="*/ 0 w 18"/>
                <a:gd name="T1" fmla="*/ 2 h 9"/>
                <a:gd name="T2" fmla="*/ 16 w 18"/>
                <a:gd name="T3" fmla="*/ 9 h 9"/>
                <a:gd name="T4" fmla="*/ 18 w 18"/>
                <a:gd name="T5" fmla="*/ 6 h 9"/>
                <a:gd name="T6" fmla="*/ 0 w 18"/>
                <a:gd name="T7" fmla="*/ 0 h 9"/>
                <a:gd name="T8" fmla="*/ 0 w 18"/>
                <a:gd name="T9" fmla="*/ 2 h 9"/>
              </a:gdLst>
              <a:ahLst/>
              <a:cxnLst>
                <a:cxn ang="0">
                  <a:pos x="T0" y="T1"/>
                </a:cxn>
                <a:cxn ang="0">
                  <a:pos x="T2" y="T3"/>
                </a:cxn>
                <a:cxn ang="0">
                  <a:pos x="T4" y="T5"/>
                </a:cxn>
                <a:cxn ang="0">
                  <a:pos x="T6" y="T7"/>
                </a:cxn>
                <a:cxn ang="0">
                  <a:pos x="T8" y="T9"/>
                </a:cxn>
              </a:cxnLst>
              <a:rect l="0" t="0" r="r" b="b"/>
              <a:pathLst>
                <a:path w="18" h="9">
                  <a:moveTo>
                    <a:pt x="0" y="2"/>
                  </a:moveTo>
                  <a:lnTo>
                    <a:pt x="16" y="9"/>
                  </a:lnTo>
                  <a:lnTo>
                    <a:pt x="18" y="6"/>
                  </a:lnTo>
                  <a:lnTo>
                    <a:pt x="0"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9" name="íṣľíḑè">
              <a:extLst>
                <a:ext uri="{FF2B5EF4-FFF2-40B4-BE49-F238E27FC236}">
                  <a16:creationId xmlns:a16="http://schemas.microsoft.com/office/drawing/2014/main" xmlns="" id="{982C6BE0-F999-4CD0-B8FD-AD5B53F93022}"/>
                </a:ext>
              </a:extLst>
            </p:cNvPr>
            <p:cNvSpPr/>
            <p:nvPr/>
          </p:nvSpPr>
          <p:spPr bwMode="auto">
            <a:xfrm>
              <a:off x="4868863" y="5846763"/>
              <a:ext cx="30163" cy="15875"/>
            </a:xfrm>
            <a:custGeom>
              <a:avLst/>
              <a:gdLst>
                <a:gd name="T0" fmla="*/ 0 w 19"/>
                <a:gd name="T1" fmla="*/ 2 h 10"/>
                <a:gd name="T2" fmla="*/ 19 w 19"/>
                <a:gd name="T3" fmla="*/ 10 h 10"/>
                <a:gd name="T4" fmla="*/ 19 w 19"/>
                <a:gd name="T5" fmla="*/ 8 h 10"/>
                <a:gd name="T6" fmla="*/ 0 w 19"/>
                <a:gd name="T7" fmla="*/ 0 h 10"/>
                <a:gd name="T8" fmla="*/ 0 w 19"/>
                <a:gd name="T9" fmla="*/ 2 h 10"/>
              </a:gdLst>
              <a:ahLst/>
              <a:cxnLst>
                <a:cxn ang="0">
                  <a:pos x="T0" y="T1"/>
                </a:cxn>
                <a:cxn ang="0">
                  <a:pos x="T2" y="T3"/>
                </a:cxn>
                <a:cxn ang="0">
                  <a:pos x="T4" y="T5"/>
                </a:cxn>
                <a:cxn ang="0">
                  <a:pos x="T6" y="T7"/>
                </a:cxn>
                <a:cxn ang="0">
                  <a:pos x="T8" y="T9"/>
                </a:cxn>
              </a:cxnLst>
              <a:rect l="0" t="0" r="r" b="b"/>
              <a:pathLst>
                <a:path w="19" h="10">
                  <a:moveTo>
                    <a:pt x="0" y="2"/>
                  </a:moveTo>
                  <a:lnTo>
                    <a:pt x="19" y="10"/>
                  </a:lnTo>
                  <a:lnTo>
                    <a:pt x="19" y="8"/>
                  </a:lnTo>
                  <a:lnTo>
                    <a:pt x="0"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0" name="işḷïḓè">
              <a:extLst>
                <a:ext uri="{FF2B5EF4-FFF2-40B4-BE49-F238E27FC236}">
                  <a16:creationId xmlns:a16="http://schemas.microsoft.com/office/drawing/2014/main" xmlns="" id="{A5D87216-1FED-4196-B7E7-931E45A714F6}"/>
                </a:ext>
              </a:extLst>
            </p:cNvPr>
            <p:cNvSpPr/>
            <p:nvPr/>
          </p:nvSpPr>
          <p:spPr bwMode="auto">
            <a:xfrm>
              <a:off x="4862513" y="5862638"/>
              <a:ext cx="30163" cy="12700"/>
            </a:xfrm>
            <a:custGeom>
              <a:avLst/>
              <a:gdLst>
                <a:gd name="T0" fmla="*/ 0 w 19"/>
                <a:gd name="T1" fmla="*/ 2 h 8"/>
                <a:gd name="T2" fmla="*/ 19 w 19"/>
                <a:gd name="T3" fmla="*/ 8 h 8"/>
                <a:gd name="T4" fmla="*/ 19 w 19"/>
                <a:gd name="T5" fmla="*/ 6 h 8"/>
                <a:gd name="T6" fmla="*/ 2 w 19"/>
                <a:gd name="T7" fmla="*/ 0 h 8"/>
                <a:gd name="T8" fmla="*/ 0 w 19"/>
                <a:gd name="T9" fmla="*/ 2 h 8"/>
              </a:gdLst>
              <a:ahLst/>
              <a:cxnLst>
                <a:cxn ang="0">
                  <a:pos x="T0" y="T1"/>
                </a:cxn>
                <a:cxn ang="0">
                  <a:pos x="T2" y="T3"/>
                </a:cxn>
                <a:cxn ang="0">
                  <a:pos x="T4" y="T5"/>
                </a:cxn>
                <a:cxn ang="0">
                  <a:pos x="T6" y="T7"/>
                </a:cxn>
                <a:cxn ang="0">
                  <a:pos x="T8" y="T9"/>
                </a:cxn>
              </a:cxnLst>
              <a:rect l="0" t="0" r="r" b="b"/>
              <a:pathLst>
                <a:path w="19" h="8">
                  <a:moveTo>
                    <a:pt x="0" y="2"/>
                  </a:moveTo>
                  <a:lnTo>
                    <a:pt x="19" y="8"/>
                  </a:lnTo>
                  <a:lnTo>
                    <a:pt x="19" y="6"/>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1" name="îṡḻidê">
              <a:extLst>
                <a:ext uri="{FF2B5EF4-FFF2-40B4-BE49-F238E27FC236}">
                  <a16:creationId xmlns:a16="http://schemas.microsoft.com/office/drawing/2014/main" xmlns="" id="{2F31BECC-A2FB-4CA6-9137-C47F26D3F61F}"/>
                </a:ext>
              </a:extLst>
            </p:cNvPr>
            <p:cNvSpPr/>
            <p:nvPr/>
          </p:nvSpPr>
          <p:spPr bwMode="auto">
            <a:xfrm>
              <a:off x="4840288" y="5868988"/>
              <a:ext cx="49213" cy="23813"/>
            </a:xfrm>
            <a:custGeom>
              <a:avLst/>
              <a:gdLst>
                <a:gd name="T0" fmla="*/ 0 w 31"/>
                <a:gd name="T1" fmla="*/ 2 h 15"/>
                <a:gd name="T2" fmla="*/ 29 w 31"/>
                <a:gd name="T3" fmla="*/ 15 h 15"/>
                <a:gd name="T4" fmla="*/ 31 w 31"/>
                <a:gd name="T5" fmla="*/ 10 h 15"/>
                <a:gd name="T6" fmla="*/ 0 w 31"/>
                <a:gd name="T7" fmla="*/ 0 h 15"/>
                <a:gd name="T8" fmla="*/ 0 w 31"/>
                <a:gd name="T9" fmla="*/ 2 h 15"/>
              </a:gdLst>
              <a:ahLst/>
              <a:cxnLst>
                <a:cxn ang="0">
                  <a:pos x="T0" y="T1"/>
                </a:cxn>
                <a:cxn ang="0">
                  <a:pos x="T2" y="T3"/>
                </a:cxn>
                <a:cxn ang="0">
                  <a:pos x="T4" y="T5"/>
                </a:cxn>
                <a:cxn ang="0">
                  <a:pos x="T6" y="T7"/>
                </a:cxn>
                <a:cxn ang="0">
                  <a:pos x="T8" y="T9"/>
                </a:cxn>
              </a:cxnLst>
              <a:rect l="0" t="0" r="r" b="b"/>
              <a:pathLst>
                <a:path w="31" h="15">
                  <a:moveTo>
                    <a:pt x="0" y="2"/>
                  </a:moveTo>
                  <a:lnTo>
                    <a:pt x="29" y="15"/>
                  </a:lnTo>
                  <a:lnTo>
                    <a:pt x="31" y="10"/>
                  </a:lnTo>
                  <a:lnTo>
                    <a:pt x="0"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2" name="ïṩľîdé">
              <a:extLst>
                <a:ext uri="{FF2B5EF4-FFF2-40B4-BE49-F238E27FC236}">
                  <a16:creationId xmlns:a16="http://schemas.microsoft.com/office/drawing/2014/main" xmlns="" id="{17D624F5-A69F-4132-9F7E-402A58E1C934}"/>
                </a:ext>
              </a:extLst>
            </p:cNvPr>
            <p:cNvSpPr/>
            <p:nvPr/>
          </p:nvSpPr>
          <p:spPr bwMode="auto">
            <a:xfrm>
              <a:off x="4852988" y="5889626"/>
              <a:ext cx="30163" cy="15875"/>
            </a:xfrm>
            <a:custGeom>
              <a:avLst/>
              <a:gdLst>
                <a:gd name="T0" fmla="*/ 0 w 19"/>
                <a:gd name="T1" fmla="*/ 4 h 10"/>
                <a:gd name="T2" fmla="*/ 17 w 19"/>
                <a:gd name="T3" fmla="*/ 10 h 10"/>
                <a:gd name="T4" fmla="*/ 19 w 19"/>
                <a:gd name="T5" fmla="*/ 8 h 10"/>
                <a:gd name="T6" fmla="*/ 0 w 19"/>
                <a:gd name="T7" fmla="*/ 0 h 10"/>
                <a:gd name="T8" fmla="*/ 0 w 19"/>
                <a:gd name="T9" fmla="*/ 4 h 10"/>
              </a:gdLst>
              <a:ahLst/>
              <a:cxnLst>
                <a:cxn ang="0">
                  <a:pos x="T0" y="T1"/>
                </a:cxn>
                <a:cxn ang="0">
                  <a:pos x="T2" y="T3"/>
                </a:cxn>
                <a:cxn ang="0">
                  <a:pos x="T4" y="T5"/>
                </a:cxn>
                <a:cxn ang="0">
                  <a:pos x="T6" y="T7"/>
                </a:cxn>
                <a:cxn ang="0">
                  <a:pos x="T8" y="T9"/>
                </a:cxn>
              </a:cxnLst>
              <a:rect l="0" t="0" r="r" b="b"/>
              <a:pathLst>
                <a:path w="19" h="10">
                  <a:moveTo>
                    <a:pt x="0" y="4"/>
                  </a:moveTo>
                  <a:lnTo>
                    <a:pt x="17" y="10"/>
                  </a:lnTo>
                  <a:lnTo>
                    <a:pt x="19" y="8"/>
                  </a:lnTo>
                  <a:lnTo>
                    <a:pt x="0" y="0"/>
                  </a:lnTo>
                  <a:lnTo>
                    <a:pt x="0" y="4"/>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3" name="iSḷiḍe">
              <a:extLst>
                <a:ext uri="{FF2B5EF4-FFF2-40B4-BE49-F238E27FC236}">
                  <a16:creationId xmlns:a16="http://schemas.microsoft.com/office/drawing/2014/main" xmlns="" id="{D5DDDCD7-9A6A-409B-ACD9-D7DADF908B47}"/>
                </a:ext>
              </a:extLst>
            </p:cNvPr>
            <p:cNvSpPr/>
            <p:nvPr/>
          </p:nvSpPr>
          <p:spPr bwMode="auto">
            <a:xfrm>
              <a:off x="4846638" y="5905501"/>
              <a:ext cx="30163" cy="15875"/>
            </a:xfrm>
            <a:custGeom>
              <a:avLst/>
              <a:gdLst>
                <a:gd name="T0" fmla="*/ 0 w 19"/>
                <a:gd name="T1" fmla="*/ 2 h 10"/>
                <a:gd name="T2" fmla="*/ 19 w 19"/>
                <a:gd name="T3" fmla="*/ 10 h 10"/>
                <a:gd name="T4" fmla="*/ 19 w 19"/>
                <a:gd name="T5" fmla="*/ 6 h 10"/>
                <a:gd name="T6" fmla="*/ 0 w 19"/>
                <a:gd name="T7" fmla="*/ 0 h 10"/>
                <a:gd name="T8" fmla="*/ 0 w 19"/>
                <a:gd name="T9" fmla="*/ 2 h 10"/>
              </a:gdLst>
              <a:ahLst/>
              <a:cxnLst>
                <a:cxn ang="0">
                  <a:pos x="T0" y="T1"/>
                </a:cxn>
                <a:cxn ang="0">
                  <a:pos x="T2" y="T3"/>
                </a:cxn>
                <a:cxn ang="0">
                  <a:pos x="T4" y="T5"/>
                </a:cxn>
                <a:cxn ang="0">
                  <a:pos x="T6" y="T7"/>
                </a:cxn>
                <a:cxn ang="0">
                  <a:pos x="T8" y="T9"/>
                </a:cxn>
              </a:cxnLst>
              <a:rect l="0" t="0" r="r" b="b"/>
              <a:pathLst>
                <a:path w="19" h="10">
                  <a:moveTo>
                    <a:pt x="0" y="2"/>
                  </a:moveTo>
                  <a:lnTo>
                    <a:pt x="19" y="10"/>
                  </a:lnTo>
                  <a:lnTo>
                    <a:pt x="19" y="6"/>
                  </a:lnTo>
                  <a:lnTo>
                    <a:pt x="0"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4" name="iṣlïḍè">
              <a:extLst>
                <a:ext uri="{FF2B5EF4-FFF2-40B4-BE49-F238E27FC236}">
                  <a16:creationId xmlns:a16="http://schemas.microsoft.com/office/drawing/2014/main" xmlns="" id="{517E8BEA-61ED-4649-AB86-A4583E2066A9}"/>
                </a:ext>
              </a:extLst>
            </p:cNvPr>
            <p:cNvSpPr/>
            <p:nvPr/>
          </p:nvSpPr>
          <p:spPr bwMode="auto">
            <a:xfrm>
              <a:off x="4840288" y="5918201"/>
              <a:ext cx="28575" cy="17463"/>
            </a:xfrm>
            <a:custGeom>
              <a:avLst/>
              <a:gdLst>
                <a:gd name="T0" fmla="*/ 0 w 18"/>
                <a:gd name="T1" fmla="*/ 4 h 11"/>
                <a:gd name="T2" fmla="*/ 18 w 18"/>
                <a:gd name="T3" fmla="*/ 11 h 11"/>
                <a:gd name="T4" fmla="*/ 18 w 18"/>
                <a:gd name="T5" fmla="*/ 9 h 11"/>
                <a:gd name="T6" fmla="*/ 2 w 18"/>
                <a:gd name="T7" fmla="*/ 0 h 11"/>
                <a:gd name="T8" fmla="*/ 0 w 18"/>
                <a:gd name="T9" fmla="*/ 4 h 11"/>
              </a:gdLst>
              <a:ahLst/>
              <a:cxnLst>
                <a:cxn ang="0">
                  <a:pos x="T0" y="T1"/>
                </a:cxn>
                <a:cxn ang="0">
                  <a:pos x="T2" y="T3"/>
                </a:cxn>
                <a:cxn ang="0">
                  <a:pos x="T4" y="T5"/>
                </a:cxn>
                <a:cxn ang="0">
                  <a:pos x="T6" y="T7"/>
                </a:cxn>
                <a:cxn ang="0">
                  <a:pos x="T8" y="T9"/>
                </a:cxn>
              </a:cxnLst>
              <a:rect l="0" t="0" r="r" b="b"/>
              <a:pathLst>
                <a:path w="18" h="11">
                  <a:moveTo>
                    <a:pt x="0" y="4"/>
                  </a:moveTo>
                  <a:lnTo>
                    <a:pt x="18" y="11"/>
                  </a:lnTo>
                  <a:lnTo>
                    <a:pt x="18" y="9"/>
                  </a:lnTo>
                  <a:lnTo>
                    <a:pt x="2" y="0"/>
                  </a:lnTo>
                  <a:lnTo>
                    <a:pt x="0" y="4"/>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5" name="îŝlïḋé">
              <a:extLst>
                <a:ext uri="{FF2B5EF4-FFF2-40B4-BE49-F238E27FC236}">
                  <a16:creationId xmlns:a16="http://schemas.microsoft.com/office/drawing/2014/main" xmlns="" id="{CC1363C0-C763-45E0-9221-1C7E80B34BB2}"/>
                </a:ext>
              </a:extLst>
            </p:cNvPr>
            <p:cNvSpPr/>
            <p:nvPr/>
          </p:nvSpPr>
          <p:spPr bwMode="auto">
            <a:xfrm>
              <a:off x="4833938" y="5935663"/>
              <a:ext cx="31750" cy="15875"/>
            </a:xfrm>
            <a:custGeom>
              <a:avLst/>
              <a:gdLst>
                <a:gd name="T0" fmla="*/ 0 w 20"/>
                <a:gd name="T1" fmla="*/ 2 h 10"/>
                <a:gd name="T2" fmla="*/ 18 w 20"/>
                <a:gd name="T3" fmla="*/ 10 h 10"/>
                <a:gd name="T4" fmla="*/ 20 w 20"/>
                <a:gd name="T5" fmla="*/ 6 h 10"/>
                <a:gd name="T6" fmla="*/ 2 w 20"/>
                <a:gd name="T7" fmla="*/ 0 h 10"/>
                <a:gd name="T8" fmla="*/ 0 w 20"/>
                <a:gd name="T9" fmla="*/ 2 h 10"/>
              </a:gdLst>
              <a:ahLst/>
              <a:cxnLst>
                <a:cxn ang="0">
                  <a:pos x="T0" y="T1"/>
                </a:cxn>
                <a:cxn ang="0">
                  <a:pos x="T2" y="T3"/>
                </a:cxn>
                <a:cxn ang="0">
                  <a:pos x="T4" y="T5"/>
                </a:cxn>
                <a:cxn ang="0">
                  <a:pos x="T6" y="T7"/>
                </a:cxn>
                <a:cxn ang="0">
                  <a:pos x="T8" y="T9"/>
                </a:cxn>
              </a:cxnLst>
              <a:rect l="0" t="0" r="r" b="b"/>
              <a:pathLst>
                <a:path w="20" h="10">
                  <a:moveTo>
                    <a:pt x="0" y="2"/>
                  </a:moveTo>
                  <a:lnTo>
                    <a:pt x="18" y="10"/>
                  </a:lnTo>
                  <a:lnTo>
                    <a:pt x="20" y="6"/>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6" name="îṡľiḍe">
              <a:extLst>
                <a:ext uri="{FF2B5EF4-FFF2-40B4-BE49-F238E27FC236}">
                  <a16:creationId xmlns:a16="http://schemas.microsoft.com/office/drawing/2014/main" xmlns="" id="{1E24ECDE-A670-47B9-B227-BD96E84472B1}"/>
                </a:ext>
              </a:extLst>
            </p:cNvPr>
            <p:cNvSpPr/>
            <p:nvPr/>
          </p:nvSpPr>
          <p:spPr bwMode="auto">
            <a:xfrm>
              <a:off x="4826000" y="5948363"/>
              <a:ext cx="33338" cy="15875"/>
            </a:xfrm>
            <a:custGeom>
              <a:avLst/>
              <a:gdLst>
                <a:gd name="T0" fmla="*/ 0 w 21"/>
                <a:gd name="T1" fmla="*/ 4 h 10"/>
                <a:gd name="T2" fmla="*/ 19 w 21"/>
                <a:gd name="T3" fmla="*/ 10 h 10"/>
                <a:gd name="T4" fmla="*/ 21 w 21"/>
                <a:gd name="T5" fmla="*/ 8 h 10"/>
                <a:gd name="T6" fmla="*/ 2 w 21"/>
                <a:gd name="T7" fmla="*/ 0 h 10"/>
                <a:gd name="T8" fmla="*/ 0 w 21"/>
                <a:gd name="T9" fmla="*/ 4 h 10"/>
              </a:gdLst>
              <a:ahLst/>
              <a:cxnLst>
                <a:cxn ang="0">
                  <a:pos x="T0" y="T1"/>
                </a:cxn>
                <a:cxn ang="0">
                  <a:pos x="T2" y="T3"/>
                </a:cxn>
                <a:cxn ang="0">
                  <a:pos x="T4" y="T5"/>
                </a:cxn>
                <a:cxn ang="0">
                  <a:pos x="T6" y="T7"/>
                </a:cxn>
                <a:cxn ang="0">
                  <a:pos x="T8" y="T9"/>
                </a:cxn>
              </a:cxnLst>
              <a:rect l="0" t="0" r="r" b="b"/>
              <a:pathLst>
                <a:path w="21" h="10">
                  <a:moveTo>
                    <a:pt x="0" y="4"/>
                  </a:moveTo>
                  <a:lnTo>
                    <a:pt x="19" y="10"/>
                  </a:lnTo>
                  <a:lnTo>
                    <a:pt x="21" y="8"/>
                  </a:lnTo>
                  <a:lnTo>
                    <a:pt x="2" y="0"/>
                  </a:lnTo>
                  <a:lnTo>
                    <a:pt x="0" y="4"/>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7" name="îṡḷiḍê">
              <a:extLst>
                <a:ext uri="{FF2B5EF4-FFF2-40B4-BE49-F238E27FC236}">
                  <a16:creationId xmlns:a16="http://schemas.microsoft.com/office/drawing/2014/main" xmlns="" id="{6CC0FF61-27DE-4D2A-8AAC-6D1051FA9B5A}"/>
                </a:ext>
              </a:extLst>
            </p:cNvPr>
            <p:cNvSpPr/>
            <p:nvPr/>
          </p:nvSpPr>
          <p:spPr bwMode="auto">
            <a:xfrm>
              <a:off x="4803775" y="5957888"/>
              <a:ext cx="49213" cy="23813"/>
            </a:xfrm>
            <a:custGeom>
              <a:avLst/>
              <a:gdLst>
                <a:gd name="T0" fmla="*/ 0 w 31"/>
                <a:gd name="T1" fmla="*/ 2 h 15"/>
                <a:gd name="T2" fmla="*/ 31 w 31"/>
                <a:gd name="T3" fmla="*/ 15 h 15"/>
                <a:gd name="T4" fmla="*/ 31 w 31"/>
                <a:gd name="T5" fmla="*/ 11 h 15"/>
                <a:gd name="T6" fmla="*/ 2 w 31"/>
                <a:gd name="T7" fmla="*/ 0 h 15"/>
                <a:gd name="T8" fmla="*/ 0 w 31"/>
                <a:gd name="T9" fmla="*/ 2 h 15"/>
              </a:gdLst>
              <a:ahLst/>
              <a:cxnLst>
                <a:cxn ang="0">
                  <a:pos x="T0" y="T1"/>
                </a:cxn>
                <a:cxn ang="0">
                  <a:pos x="T2" y="T3"/>
                </a:cxn>
                <a:cxn ang="0">
                  <a:pos x="T4" y="T5"/>
                </a:cxn>
                <a:cxn ang="0">
                  <a:pos x="T6" y="T7"/>
                </a:cxn>
                <a:cxn ang="0">
                  <a:pos x="T8" y="T9"/>
                </a:cxn>
              </a:cxnLst>
              <a:rect l="0" t="0" r="r" b="b"/>
              <a:pathLst>
                <a:path w="31" h="15">
                  <a:moveTo>
                    <a:pt x="0" y="2"/>
                  </a:moveTo>
                  <a:lnTo>
                    <a:pt x="31" y="15"/>
                  </a:lnTo>
                  <a:lnTo>
                    <a:pt x="31" y="11"/>
                  </a:lnTo>
                  <a:lnTo>
                    <a:pt x="2" y="0"/>
                  </a:lnTo>
                  <a:lnTo>
                    <a:pt x="0" y="2"/>
                  </a:ln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8" name="íšļïḋé">
              <a:extLst>
                <a:ext uri="{FF2B5EF4-FFF2-40B4-BE49-F238E27FC236}">
                  <a16:creationId xmlns:a16="http://schemas.microsoft.com/office/drawing/2014/main" xmlns="" id="{22A3FC35-E8D4-43A6-A87D-CAF1A630F239}"/>
                </a:ext>
              </a:extLst>
            </p:cNvPr>
            <p:cNvSpPr/>
            <p:nvPr/>
          </p:nvSpPr>
          <p:spPr bwMode="auto">
            <a:xfrm>
              <a:off x="7078663" y="5715001"/>
              <a:ext cx="960438" cy="295275"/>
            </a:xfrm>
            <a:custGeom>
              <a:avLst/>
              <a:gdLst>
                <a:gd name="T0" fmla="*/ 291 w 291"/>
                <a:gd name="T1" fmla="*/ 45 h 90"/>
                <a:gd name="T2" fmla="*/ 278 w 291"/>
                <a:gd name="T3" fmla="*/ 77 h 90"/>
                <a:gd name="T4" fmla="*/ 246 w 291"/>
                <a:gd name="T5" fmla="*/ 90 h 90"/>
                <a:gd name="T6" fmla="*/ 5 w 291"/>
                <a:gd name="T7" fmla="*/ 90 h 90"/>
                <a:gd name="T8" fmla="*/ 0 w 291"/>
                <a:gd name="T9" fmla="*/ 85 h 90"/>
                <a:gd name="T10" fmla="*/ 5 w 291"/>
                <a:gd name="T11" fmla="*/ 79 h 90"/>
                <a:gd name="T12" fmla="*/ 245 w 291"/>
                <a:gd name="T13" fmla="*/ 79 h 90"/>
                <a:gd name="T14" fmla="*/ 280 w 291"/>
                <a:gd name="T15" fmla="*/ 47 h 90"/>
                <a:gd name="T16" fmla="*/ 246 w 291"/>
                <a:gd name="T17" fmla="*/ 11 h 90"/>
                <a:gd name="T18" fmla="*/ 5 w 291"/>
                <a:gd name="T19" fmla="*/ 11 h 90"/>
                <a:gd name="T20" fmla="*/ 0 w 291"/>
                <a:gd name="T21" fmla="*/ 5 h 90"/>
                <a:gd name="T22" fmla="*/ 5 w 291"/>
                <a:gd name="T23" fmla="*/ 0 h 90"/>
                <a:gd name="T24" fmla="*/ 245 w 291"/>
                <a:gd name="T25" fmla="*/ 0 h 90"/>
                <a:gd name="T26" fmla="*/ 291 w 291"/>
                <a:gd name="T27"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90">
                  <a:moveTo>
                    <a:pt x="291" y="45"/>
                  </a:moveTo>
                  <a:cubicBezTo>
                    <a:pt x="291" y="57"/>
                    <a:pt x="286" y="69"/>
                    <a:pt x="278" y="77"/>
                  </a:cubicBezTo>
                  <a:cubicBezTo>
                    <a:pt x="270" y="85"/>
                    <a:pt x="258" y="90"/>
                    <a:pt x="246" y="90"/>
                  </a:cubicBezTo>
                  <a:cubicBezTo>
                    <a:pt x="5" y="90"/>
                    <a:pt x="5" y="90"/>
                    <a:pt x="5" y="90"/>
                  </a:cubicBezTo>
                  <a:cubicBezTo>
                    <a:pt x="2" y="90"/>
                    <a:pt x="0" y="88"/>
                    <a:pt x="0" y="85"/>
                  </a:cubicBezTo>
                  <a:cubicBezTo>
                    <a:pt x="0" y="82"/>
                    <a:pt x="2" y="79"/>
                    <a:pt x="5" y="79"/>
                  </a:cubicBezTo>
                  <a:cubicBezTo>
                    <a:pt x="245" y="79"/>
                    <a:pt x="245" y="79"/>
                    <a:pt x="245" y="79"/>
                  </a:cubicBezTo>
                  <a:cubicBezTo>
                    <a:pt x="263" y="79"/>
                    <a:pt x="279" y="65"/>
                    <a:pt x="280" y="47"/>
                  </a:cubicBezTo>
                  <a:cubicBezTo>
                    <a:pt x="281" y="28"/>
                    <a:pt x="265" y="11"/>
                    <a:pt x="246" y="11"/>
                  </a:cubicBezTo>
                  <a:cubicBezTo>
                    <a:pt x="5" y="11"/>
                    <a:pt x="5" y="11"/>
                    <a:pt x="5" y="11"/>
                  </a:cubicBezTo>
                  <a:cubicBezTo>
                    <a:pt x="2" y="11"/>
                    <a:pt x="0" y="8"/>
                    <a:pt x="0" y="5"/>
                  </a:cubicBezTo>
                  <a:cubicBezTo>
                    <a:pt x="0" y="2"/>
                    <a:pt x="2" y="0"/>
                    <a:pt x="5" y="0"/>
                  </a:cubicBezTo>
                  <a:cubicBezTo>
                    <a:pt x="245" y="0"/>
                    <a:pt x="245" y="0"/>
                    <a:pt x="245" y="0"/>
                  </a:cubicBezTo>
                  <a:cubicBezTo>
                    <a:pt x="269" y="0"/>
                    <a:pt x="291" y="20"/>
                    <a:pt x="291" y="45"/>
                  </a:cubicBezTo>
                  <a:close/>
                </a:path>
              </a:pathLst>
            </a:custGeom>
            <a:solidFill>
              <a:srgbClr val="6782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9" name="ísľíďe">
              <a:extLst>
                <a:ext uri="{FF2B5EF4-FFF2-40B4-BE49-F238E27FC236}">
                  <a16:creationId xmlns:a16="http://schemas.microsoft.com/office/drawing/2014/main" xmlns="" id="{48FBEABC-E868-47BF-8567-8550565FEC4B}"/>
                </a:ext>
              </a:extLst>
            </p:cNvPr>
            <p:cNvSpPr/>
            <p:nvPr/>
          </p:nvSpPr>
          <p:spPr bwMode="auto">
            <a:xfrm>
              <a:off x="7124700" y="5749926"/>
              <a:ext cx="877888" cy="225425"/>
            </a:xfrm>
            <a:custGeom>
              <a:avLst/>
              <a:gdLst>
                <a:gd name="T0" fmla="*/ 266 w 266"/>
                <a:gd name="T1" fmla="*/ 34 h 68"/>
                <a:gd name="T2" fmla="*/ 232 w 266"/>
                <a:gd name="T3" fmla="*/ 68 h 68"/>
                <a:gd name="T4" fmla="*/ 0 w 266"/>
                <a:gd name="T5" fmla="*/ 68 h 68"/>
                <a:gd name="T6" fmla="*/ 0 w 266"/>
                <a:gd name="T7" fmla="*/ 0 h 68"/>
                <a:gd name="T8" fmla="*/ 232 w 266"/>
                <a:gd name="T9" fmla="*/ 0 h 68"/>
                <a:gd name="T10" fmla="*/ 266 w 266"/>
                <a:gd name="T11" fmla="*/ 34 h 68"/>
              </a:gdLst>
              <a:ahLst/>
              <a:cxnLst>
                <a:cxn ang="0">
                  <a:pos x="T0" y="T1"/>
                </a:cxn>
                <a:cxn ang="0">
                  <a:pos x="T2" y="T3"/>
                </a:cxn>
                <a:cxn ang="0">
                  <a:pos x="T4" y="T5"/>
                </a:cxn>
                <a:cxn ang="0">
                  <a:pos x="T6" y="T7"/>
                </a:cxn>
                <a:cxn ang="0">
                  <a:pos x="T8" y="T9"/>
                </a:cxn>
                <a:cxn ang="0">
                  <a:pos x="T10" y="T11"/>
                </a:cxn>
              </a:cxnLst>
              <a:rect l="0" t="0" r="r" b="b"/>
              <a:pathLst>
                <a:path w="266" h="68">
                  <a:moveTo>
                    <a:pt x="266" y="34"/>
                  </a:moveTo>
                  <a:cubicBezTo>
                    <a:pt x="266" y="53"/>
                    <a:pt x="251" y="68"/>
                    <a:pt x="232" y="68"/>
                  </a:cubicBezTo>
                  <a:cubicBezTo>
                    <a:pt x="0" y="68"/>
                    <a:pt x="0" y="68"/>
                    <a:pt x="0" y="68"/>
                  </a:cubicBezTo>
                  <a:cubicBezTo>
                    <a:pt x="7" y="45"/>
                    <a:pt x="7" y="23"/>
                    <a:pt x="0" y="0"/>
                  </a:cubicBezTo>
                  <a:cubicBezTo>
                    <a:pt x="232" y="0"/>
                    <a:pt x="232" y="0"/>
                    <a:pt x="232" y="0"/>
                  </a:cubicBezTo>
                  <a:cubicBezTo>
                    <a:pt x="251" y="0"/>
                    <a:pt x="266" y="15"/>
                    <a:pt x="266" y="34"/>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0" name="işḻîḓè">
              <a:extLst>
                <a:ext uri="{FF2B5EF4-FFF2-40B4-BE49-F238E27FC236}">
                  <a16:creationId xmlns:a16="http://schemas.microsoft.com/office/drawing/2014/main" xmlns="" id="{106CEEA7-5461-491B-8867-7393D09FE352}"/>
                </a:ext>
              </a:extLst>
            </p:cNvPr>
            <p:cNvSpPr/>
            <p:nvPr/>
          </p:nvSpPr>
          <p:spPr bwMode="auto">
            <a:xfrm>
              <a:off x="7124700" y="5749926"/>
              <a:ext cx="458788" cy="225425"/>
            </a:xfrm>
            <a:custGeom>
              <a:avLst/>
              <a:gdLst>
                <a:gd name="T0" fmla="*/ 133 w 139"/>
                <a:gd name="T1" fmla="*/ 0 h 68"/>
                <a:gd name="T2" fmla="*/ 133 w 139"/>
                <a:gd name="T3" fmla="*/ 68 h 68"/>
                <a:gd name="T4" fmla="*/ 0 w 139"/>
                <a:gd name="T5" fmla="*/ 68 h 68"/>
                <a:gd name="T6" fmla="*/ 0 w 139"/>
                <a:gd name="T7" fmla="*/ 0 h 68"/>
                <a:gd name="T8" fmla="*/ 133 w 139"/>
                <a:gd name="T9" fmla="*/ 0 h 68"/>
              </a:gdLst>
              <a:ahLst/>
              <a:cxnLst>
                <a:cxn ang="0">
                  <a:pos x="T0" y="T1"/>
                </a:cxn>
                <a:cxn ang="0">
                  <a:pos x="T2" y="T3"/>
                </a:cxn>
                <a:cxn ang="0">
                  <a:pos x="T4" y="T5"/>
                </a:cxn>
                <a:cxn ang="0">
                  <a:pos x="T6" y="T7"/>
                </a:cxn>
                <a:cxn ang="0">
                  <a:pos x="T8" y="T9"/>
                </a:cxn>
              </a:cxnLst>
              <a:rect l="0" t="0" r="r" b="b"/>
              <a:pathLst>
                <a:path w="139" h="68">
                  <a:moveTo>
                    <a:pt x="133" y="0"/>
                  </a:moveTo>
                  <a:cubicBezTo>
                    <a:pt x="139" y="23"/>
                    <a:pt x="139" y="45"/>
                    <a:pt x="133" y="68"/>
                  </a:cubicBezTo>
                  <a:cubicBezTo>
                    <a:pt x="0" y="68"/>
                    <a:pt x="0" y="68"/>
                    <a:pt x="0" y="68"/>
                  </a:cubicBezTo>
                  <a:cubicBezTo>
                    <a:pt x="7" y="45"/>
                    <a:pt x="7" y="23"/>
                    <a:pt x="0" y="0"/>
                  </a:cubicBezTo>
                  <a:lnTo>
                    <a:pt x="133" y="0"/>
                  </a:lnTo>
                  <a:close/>
                </a:path>
              </a:pathLst>
            </a:custGeom>
            <a:solidFill>
              <a:srgbClr val="C8DB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1" name="îşlîḓé">
              <a:extLst>
                <a:ext uri="{FF2B5EF4-FFF2-40B4-BE49-F238E27FC236}">
                  <a16:creationId xmlns:a16="http://schemas.microsoft.com/office/drawing/2014/main" xmlns="" id="{9035B270-F6C9-4DE8-83A3-CF60853F5A7C}"/>
                </a:ext>
              </a:extLst>
            </p:cNvPr>
            <p:cNvSpPr/>
            <p:nvPr/>
          </p:nvSpPr>
          <p:spPr bwMode="auto">
            <a:xfrm>
              <a:off x="7078663" y="5715001"/>
              <a:ext cx="484188" cy="34925"/>
            </a:xfrm>
            <a:custGeom>
              <a:avLst/>
              <a:gdLst>
                <a:gd name="T0" fmla="*/ 147 w 147"/>
                <a:gd name="T1" fmla="*/ 0 h 11"/>
                <a:gd name="T2" fmla="*/ 147 w 147"/>
                <a:gd name="T3" fmla="*/ 11 h 11"/>
                <a:gd name="T4" fmla="*/ 5 w 147"/>
                <a:gd name="T5" fmla="*/ 11 h 11"/>
                <a:gd name="T6" fmla="*/ 0 w 147"/>
                <a:gd name="T7" fmla="*/ 5 h 11"/>
                <a:gd name="T8" fmla="*/ 5 w 147"/>
                <a:gd name="T9" fmla="*/ 0 h 11"/>
                <a:gd name="T10" fmla="*/ 147 w 147"/>
                <a:gd name="T11" fmla="*/ 0 h 11"/>
              </a:gdLst>
              <a:ahLst/>
              <a:cxnLst>
                <a:cxn ang="0">
                  <a:pos x="T0" y="T1"/>
                </a:cxn>
                <a:cxn ang="0">
                  <a:pos x="T2" y="T3"/>
                </a:cxn>
                <a:cxn ang="0">
                  <a:pos x="T4" y="T5"/>
                </a:cxn>
                <a:cxn ang="0">
                  <a:pos x="T6" y="T7"/>
                </a:cxn>
                <a:cxn ang="0">
                  <a:pos x="T8" y="T9"/>
                </a:cxn>
                <a:cxn ang="0">
                  <a:pos x="T10" y="T11"/>
                </a:cxn>
              </a:cxnLst>
              <a:rect l="0" t="0" r="r" b="b"/>
              <a:pathLst>
                <a:path w="147" h="11">
                  <a:moveTo>
                    <a:pt x="147" y="0"/>
                  </a:moveTo>
                  <a:cubicBezTo>
                    <a:pt x="147" y="11"/>
                    <a:pt x="147" y="11"/>
                    <a:pt x="147" y="11"/>
                  </a:cubicBezTo>
                  <a:cubicBezTo>
                    <a:pt x="5" y="11"/>
                    <a:pt x="5" y="11"/>
                    <a:pt x="5" y="11"/>
                  </a:cubicBezTo>
                  <a:cubicBezTo>
                    <a:pt x="2" y="11"/>
                    <a:pt x="0" y="8"/>
                    <a:pt x="0" y="5"/>
                  </a:cubicBezTo>
                  <a:cubicBezTo>
                    <a:pt x="0" y="2"/>
                    <a:pt x="2" y="0"/>
                    <a:pt x="5" y="0"/>
                  </a:cubicBezTo>
                  <a:lnTo>
                    <a:pt x="147" y="0"/>
                  </a:lnTo>
                  <a:close/>
                </a:path>
              </a:pathLst>
            </a:custGeom>
            <a:solidFill>
              <a:srgbClr val="3A5F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2" name="işļîḍe">
              <a:extLst>
                <a:ext uri="{FF2B5EF4-FFF2-40B4-BE49-F238E27FC236}">
                  <a16:creationId xmlns:a16="http://schemas.microsoft.com/office/drawing/2014/main" xmlns="" id="{9C72724B-F216-4FBD-BA43-6BC64FA8B5F3}"/>
                </a:ext>
              </a:extLst>
            </p:cNvPr>
            <p:cNvSpPr/>
            <p:nvPr/>
          </p:nvSpPr>
          <p:spPr bwMode="auto">
            <a:xfrm>
              <a:off x="7078663" y="5975351"/>
              <a:ext cx="484188" cy="34925"/>
            </a:xfrm>
            <a:custGeom>
              <a:avLst/>
              <a:gdLst>
                <a:gd name="T0" fmla="*/ 5 w 147"/>
                <a:gd name="T1" fmla="*/ 0 h 11"/>
                <a:gd name="T2" fmla="*/ 147 w 147"/>
                <a:gd name="T3" fmla="*/ 0 h 11"/>
                <a:gd name="T4" fmla="*/ 147 w 147"/>
                <a:gd name="T5" fmla="*/ 11 h 11"/>
                <a:gd name="T6" fmla="*/ 5 w 147"/>
                <a:gd name="T7" fmla="*/ 11 h 11"/>
                <a:gd name="T8" fmla="*/ 0 w 147"/>
                <a:gd name="T9" fmla="*/ 6 h 11"/>
                <a:gd name="T10" fmla="*/ 5 w 147"/>
                <a:gd name="T11" fmla="*/ 0 h 11"/>
              </a:gdLst>
              <a:ahLst/>
              <a:cxnLst>
                <a:cxn ang="0">
                  <a:pos x="T0" y="T1"/>
                </a:cxn>
                <a:cxn ang="0">
                  <a:pos x="T2" y="T3"/>
                </a:cxn>
                <a:cxn ang="0">
                  <a:pos x="T4" y="T5"/>
                </a:cxn>
                <a:cxn ang="0">
                  <a:pos x="T6" y="T7"/>
                </a:cxn>
                <a:cxn ang="0">
                  <a:pos x="T8" y="T9"/>
                </a:cxn>
                <a:cxn ang="0">
                  <a:pos x="T10" y="T11"/>
                </a:cxn>
              </a:cxnLst>
              <a:rect l="0" t="0" r="r" b="b"/>
              <a:pathLst>
                <a:path w="147" h="11">
                  <a:moveTo>
                    <a:pt x="5" y="0"/>
                  </a:moveTo>
                  <a:cubicBezTo>
                    <a:pt x="147" y="0"/>
                    <a:pt x="147" y="0"/>
                    <a:pt x="147" y="0"/>
                  </a:cubicBezTo>
                  <a:cubicBezTo>
                    <a:pt x="147" y="11"/>
                    <a:pt x="147" y="11"/>
                    <a:pt x="147" y="11"/>
                  </a:cubicBezTo>
                  <a:cubicBezTo>
                    <a:pt x="5" y="11"/>
                    <a:pt x="5" y="11"/>
                    <a:pt x="5" y="11"/>
                  </a:cubicBezTo>
                  <a:cubicBezTo>
                    <a:pt x="2" y="11"/>
                    <a:pt x="0" y="9"/>
                    <a:pt x="0" y="6"/>
                  </a:cubicBezTo>
                  <a:cubicBezTo>
                    <a:pt x="0" y="3"/>
                    <a:pt x="2" y="0"/>
                    <a:pt x="5" y="0"/>
                  </a:cubicBezTo>
                  <a:close/>
                </a:path>
              </a:pathLst>
            </a:custGeom>
            <a:solidFill>
              <a:srgbClr val="3A5F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3" name="íSlíḍé">
              <a:extLst>
                <a:ext uri="{FF2B5EF4-FFF2-40B4-BE49-F238E27FC236}">
                  <a16:creationId xmlns:a16="http://schemas.microsoft.com/office/drawing/2014/main" xmlns="" id="{100151F6-FB31-443D-B19B-3597B958E017}"/>
                </a:ext>
              </a:extLst>
            </p:cNvPr>
            <p:cNvSpPr/>
            <p:nvPr/>
          </p:nvSpPr>
          <p:spPr bwMode="auto">
            <a:xfrm>
              <a:off x="6648450" y="4983163"/>
              <a:ext cx="433388" cy="674688"/>
            </a:xfrm>
            <a:custGeom>
              <a:avLst/>
              <a:gdLst>
                <a:gd name="T0" fmla="*/ 262 w 273"/>
                <a:gd name="T1" fmla="*/ 0 h 425"/>
                <a:gd name="T2" fmla="*/ 273 w 273"/>
                <a:gd name="T3" fmla="*/ 6 h 425"/>
                <a:gd name="T4" fmla="*/ 11 w 273"/>
                <a:gd name="T5" fmla="*/ 425 h 425"/>
                <a:gd name="T6" fmla="*/ 0 w 273"/>
                <a:gd name="T7" fmla="*/ 419 h 425"/>
                <a:gd name="T8" fmla="*/ 262 w 273"/>
                <a:gd name="T9" fmla="*/ 0 h 425"/>
              </a:gdLst>
              <a:ahLst/>
              <a:cxnLst>
                <a:cxn ang="0">
                  <a:pos x="T0" y="T1"/>
                </a:cxn>
                <a:cxn ang="0">
                  <a:pos x="T2" y="T3"/>
                </a:cxn>
                <a:cxn ang="0">
                  <a:pos x="T4" y="T5"/>
                </a:cxn>
                <a:cxn ang="0">
                  <a:pos x="T6" y="T7"/>
                </a:cxn>
                <a:cxn ang="0">
                  <a:pos x="T8" y="T9"/>
                </a:cxn>
              </a:cxnLst>
              <a:rect l="0" t="0" r="r" b="b"/>
              <a:pathLst>
                <a:path w="273" h="425">
                  <a:moveTo>
                    <a:pt x="262" y="0"/>
                  </a:moveTo>
                  <a:lnTo>
                    <a:pt x="273" y="6"/>
                  </a:lnTo>
                  <a:lnTo>
                    <a:pt x="11" y="425"/>
                  </a:lnTo>
                  <a:lnTo>
                    <a:pt x="0" y="419"/>
                  </a:lnTo>
                  <a:lnTo>
                    <a:pt x="262" y="0"/>
                  </a:lnTo>
                  <a:close/>
                </a:path>
              </a:pathLst>
            </a:custGeom>
            <a:solidFill>
              <a:srgbClr val="001C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4" name="ïŝľîḍe">
              <a:extLst>
                <a:ext uri="{FF2B5EF4-FFF2-40B4-BE49-F238E27FC236}">
                  <a16:creationId xmlns:a16="http://schemas.microsoft.com/office/drawing/2014/main" xmlns="" id="{76B40F95-9D67-47FC-9124-2FCBB0751BD3}"/>
                </a:ext>
              </a:extLst>
            </p:cNvPr>
            <p:cNvSpPr/>
            <p:nvPr/>
          </p:nvSpPr>
          <p:spPr bwMode="auto">
            <a:xfrm>
              <a:off x="6632575" y="4972051"/>
              <a:ext cx="431800" cy="676275"/>
            </a:xfrm>
            <a:custGeom>
              <a:avLst/>
              <a:gdLst>
                <a:gd name="T0" fmla="*/ 262 w 272"/>
                <a:gd name="T1" fmla="*/ 0 h 426"/>
                <a:gd name="T2" fmla="*/ 272 w 272"/>
                <a:gd name="T3" fmla="*/ 7 h 426"/>
                <a:gd name="T4" fmla="*/ 10 w 272"/>
                <a:gd name="T5" fmla="*/ 426 h 426"/>
                <a:gd name="T6" fmla="*/ 0 w 272"/>
                <a:gd name="T7" fmla="*/ 420 h 426"/>
                <a:gd name="T8" fmla="*/ 262 w 272"/>
                <a:gd name="T9" fmla="*/ 0 h 426"/>
              </a:gdLst>
              <a:ahLst/>
              <a:cxnLst>
                <a:cxn ang="0">
                  <a:pos x="T0" y="T1"/>
                </a:cxn>
                <a:cxn ang="0">
                  <a:pos x="T2" y="T3"/>
                </a:cxn>
                <a:cxn ang="0">
                  <a:pos x="T4" y="T5"/>
                </a:cxn>
                <a:cxn ang="0">
                  <a:pos x="T6" y="T7"/>
                </a:cxn>
                <a:cxn ang="0">
                  <a:pos x="T8" y="T9"/>
                </a:cxn>
              </a:cxnLst>
              <a:rect l="0" t="0" r="r" b="b"/>
              <a:pathLst>
                <a:path w="272" h="426">
                  <a:moveTo>
                    <a:pt x="262" y="0"/>
                  </a:moveTo>
                  <a:lnTo>
                    <a:pt x="272" y="7"/>
                  </a:lnTo>
                  <a:lnTo>
                    <a:pt x="10" y="426"/>
                  </a:lnTo>
                  <a:lnTo>
                    <a:pt x="0" y="420"/>
                  </a:lnTo>
                  <a:lnTo>
                    <a:pt x="262" y="0"/>
                  </a:lnTo>
                  <a:close/>
                </a:path>
              </a:pathLst>
            </a:custGeom>
            <a:solidFill>
              <a:srgbClr val="2C59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5" name="í$ļidè">
              <a:extLst>
                <a:ext uri="{FF2B5EF4-FFF2-40B4-BE49-F238E27FC236}">
                  <a16:creationId xmlns:a16="http://schemas.microsoft.com/office/drawing/2014/main" xmlns="" id="{46F39578-6CA9-4E84-B1A4-D00575796595}"/>
                </a:ext>
              </a:extLst>
            </p:cNvPr>
            <p:cNvSpPr/>
            <p:nvPr/>
          </p:nvSpPr>
          <p:spPr bwMode="auto">
            <a:xfrm>
              <a:off x="6586538" y="5795963"/>
              <a:ext cx="544513" cy="214313"/>
            </a:xfrm>
            <a:custGeom>
              <a:avLst/>
              <a:gdLst>
                <a:gd name="T0" fmla="*/ 165 w 165"/>
                <a:gd name="T1" fmla="*/ 65 h 65"/>
                <a:gd name="T2" fmla="*/ 0 w 165"/>
                <a:gd name="T3" fmla="*/ 65 h 65"/>
                <a:gd name="T4" fmla="*/ 82 w 165"/>
                <a:gd name="T5" fmla="*/ 0 h 65"/>
                <a:gd name="T6" fmla="*/ 165 w 165"/>
                <a:gd name="T7" fmla="*/ 65 h 65"/>
              </a:gdLst>
              <a:ahLst/>
              <a:cxnLst>
                <a:cxn ang="0">
                  <a:pos x="T0" y="T1"/>
                </a:cxn>
                <a:cxn ang="0">
                  <a:pos x="T2" y="T3"/>
                </a:cxn>
                <a:cxn ang="0">
                  <a:pos x="T4" y="T5"/>
                </a:cxn>
                <a:cxn ang="0">
                  <a:pos x="T6" y="T7"/>
                </a:cxn>
              </a:cxnLst>
              <a:rect l="0" t="0" r="r" b="b"/>
              <a:pathLst>
                <a:path w="165" h="65">
                  <a:moveTo>
                    <a:pt x="165" y="65"/>
                  </a:moveTo>
                  <a:cubicBezTo>
                    <a:pt x="0" y="65"/>
                    <a:pt x="0" y="65"/>
                    <a:pt x="0" y="65"/>
                  </a:cubicBezTo>
                  <a:cubicBezTo>
                    <a:pt x="8" y="28"/>
                    <a:pt x="42" y="0"/>
                    <a:pt x="82" y="0"/>
                  </a:cubicBezTo>
                  <a:cubicBezTo>
                    <a:pt x="122" y="0"/>
                    <a:pt x="156" y="28"/>
                    <a:pt x="165" y="65"/>
                  </a:cubicBezTo>
                  <a:close/>
                </a:path>
              </a:pathLst>
            </a:custGeom>
            <a:solidFill>
              <a:srgbClr val="092B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6" name="í$ḷíḍè">
              <a:extLst>
                <a:ext uri="{FF2B5EF4-FFF2-40B4-BE49-F238E27FC236}">
                  <a16:creationId xmlns:a16="http://schemas.microsoft.com/office/drawing/2014/main" xmlns="" id="{B4528471-C02D-4679-9A54-6B695BC905F7}"/>
                </a:ext>
              </a:extLst>
            </p:cNvPr>
            <p:cNvSpPr/>
            <p:nvPr/>
          </p:nvSpPr>
          <p:spPr bwMode="auto">
            <a:xfrm>
              <a:off x="6856413" y="5795963"/>
              <a:ext cx="274638" cy="214313"/>
            </a:xfrm>
            <a:custGeom>
              <a:avLst/>
              <a:gdLst>
                <a:gd name="T0" fmla="*/ 83 w 83"/>
                <a:gd name="T1" fmla="*/ 65 h 65"/>
                <a:gd name="T2" fmla="*/ 0 w 83"/>
                <a:gd name="T3" fmla="*/ 65 h 65"/>
                <a:gd name="T4" fmla="*/ 0 w 83"/>
                <a:gd name="T5" fmla="*/ 0 h 65"/>
                <a:gd name="T6" fmla="*/ 83 w 83"/>
                <a:gd name="T7" fmla="*/ 65 h 65"/>
              </a:gdLst>
              <a:ahLst/>
              <a:cxnLst>
                <a:cxn ang="0">
                  <a:pos x="T0" y="T1"/>
                </a:cxn>
                <a:cxn ang="0">
                  <a:pos x="T2" y="T3"/>
                </a:cxn>
                <a:cxn ang="0">
                  <a:pos x="T4" y="T5"/>
                </a:cxn>
                <a:cxn ang="0">
                  <a:pos x="T6" y="T7"/>
                </a:cxn>
              </a:cxnLst>
              <a:rect l="0" t="0" r="r" b="b"/>
              <a:pathLst>
                <a:path w="83" h="65">
                  <a:moveTo>
                    <a:pt x="83" y="65"/>
                  </a:moveTo>
                  <a:cubicBezTo>
                    <a:pt x="0" y="65"/>
                    <a:pt x="0" y="65"/>
                    <a:pt x="0" y="65"/>
                  </a:cubicBezTo>
                  <a:cubicBezTo>
                    <a:pt x="0" y="0"/>
                    <a:pt x="0" y="0"/>
                    <a:pt x="0" y="0"/>
                  </a:cubicBezTo>
                  <a:cubicBezTo>
                    <a:pt x="40" y="0"/>
                    <a:pt x="74" y="28"/>
                    <a:pt x="83" y="65"/>
                  </a:cubicBezTo>
                  <a:close/>
                </a:path>
              </a:pathLst>
            </a:custGeom>
            <a:solidFill>
              <a:srgbClr val="2C59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7" name="íŝ1ïḓe">
              <a:extLst>
                <a:ext uri="{FF2B5EF4-FFF2-40B4-BE49-F238E27FC236}">
                  <a16:creationId xmlns:a16="http://schemas.microsoft.com/office/drawing/2014/main" xmlns="" id="{7545CE75-DBDB-4BDA-9D49-CD4AA2B6B150}"/>
                </a:ext>
              </a:extLst>
            </p:cNvPr>
            <p:cNvSpPr/>
            <p:nvPr/>
          </p:nvSpPr>
          <p:spPr bwMode="auto">
            <a:xfrm>
              <a:off x="6834188" y="5675313"/>
              <a:ext cx="49213" cy="141288"/>
            </a:xfrm>
            <a:prstGeom prst="rect">
              <a:avLst/>
            </a:prstGeom>
            <a:solidFill>
              <a:srgbClr val="2C596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48" name="ïşḷíďê">
              <a:extLst>
                <a:ext uri="{FF2B5EF4-FFF2-40B4-BE49-F238E27FC236}">
                  <a16:creationId xmlns:a16="http://schemas.microsoft.com/office/drawing/2014/main" xmlns="" id="{E75CF142-C0F4-4848-BC85-54DEB5B8BA50}"/>
                </a:ext>
              </a:extLst>
            </p:cNvPr>
            <p:cNvSpPr/>
            <p:nvPr/>
          </p:nvSpPr>
          <p:spPr bwMode="auto">
            <a:xfrm>
              <a:off x="6834188" y="5675313"/>
              <a:ext cx="22225" cy="141288"/>
            </a:xfrm>
            <a:prstGeom prst="rect">
              <a:avLst/>
            </a:prstGeom>
            <a:solidFill>
              <a:srgbClr val="092B3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49" name="ïŝļíḓê">
              <a:extLst>
                <a:ext uri="{FF2B5EF4-FFF2-40B4-BE49-F238E27FC236}">
                  <a16:creationId xmlns:a16="http://schemas.microsoft.com/office/drawing/2014/main" xmlns="" id="{F59A6295-53A0-410B-B252-2F188CEAEC1D}"/>
                </a:ext>
              </a:extLst>
            </p:cNvPr>
            <p:cNvSpPr/>
            <p:nvPr/>
          </p:nvSpPr>
          <p:spPr bwMode="auto">
            <a:xfrm>
              <a:off x="6540500" y="4883151"/>
              <a:ext cx="808038" cy="900113"/>
            </a:xfrm>
            <a:custGeom>
              <a:avLst/>
              <a:gdLst>
                <a:gd name="T0" fmla="*/ 109 w 245"/>
                <a:gd name="T1" fmla="*/ 0 h 273"/>
                <a:gd name="T2" fmla="*/ 108 w 245"/>
                <a:gd name="T3" fmla="*/ 8 h 273"/>
                <a:gd name="T4" fmla="*/ 107 w 245"/>
                <a:gd name="T5" fmla="*/ 15 h 273"/>
                <a:gd name="T6" fmla="*/ 205 w 245"/>
                <a:gd name="T7" fmla="*/ 89 h 273"/>
                <a:gd name="T8" fmla="*/ 138 w 245"/>
                <a:gd name="T9" fmla="*/ 239 h 273"/>
                <a:gd name="T10" fmla="*/ 11 w 245"/>
                <a:gd name="T11" fmla="*/ 209 h 273"/>
                <a:gd name="T12" fmla="*/ 5 w 245"/>
                <a:gd name="T13" fmla="*/ 214 h 273"/>
                <a:gd name="T14" fmla="*/ 0 w 245"/>
                <a:gd name="T15" fmla="*/ 219 h 273"/>
                <a:gd name="T16" fmla="*/ 143 w 245"/>
                <a:gd name="T17" fmla="*/ 253 h 273"/>
                <a:gd name="T18" fmla="*/ 219 w 245"/>
                <a:gd name="T19" fmla="*/ 84 h 273"/>
                <a:gd name="T20" fmla="*/ 109 w 245"/>
                <a:gd name="T21"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73">
                  <a:moveTo>
                    <a:pt x="109" y="0"/>
                  </a:moveTo>
                  <a:cubicBezTo>
                    <a:pt x="109" y="3"/>
                    <a:pt x="108" y="5"/>
                    <a:pt x="108" y="8"/>
                  </a:cubicBezTo>
                  <a:cubicBezTo>
                    <a:pt x="108" y="10"/>
                    <a:pt x="108" y="13"/>
                    <a:pt x="107" y="15"/>
                  </a:cubicBezTo>
                  <a:cubicBezTo>
                    <a:pt x="150" y="20"/>
                    <a:pt x="188" y="47"/>
                    <a:pt x="205" y="89"/>
                  </a:cubicBezTo>
                  <a:cubicBezTo>
                    <a:pt x="227" y="149"/>
                    <a:pt x="198" y="216"/>
                    <a:pt x="138" y="239"/>
                  </a:cubicBezTo>
                  <a:cubicBezTo>
                    <a:pt x="92" y="257"/>
                    <a:pt x="42" y="243"/>
                    <a:pt x="11" y="209"/>
                  </a:cubicBezTo>
                  <a:cubicBezTo>
                    <a:pt x="5" y="214"/>
                    <a:pt x="5" y="214"/>
                    <a:pt x="5" y="214"/>
                  </a:cubicBezTo>
                  <a:cubicBezTo>
                    <a:pt x="0" y="219"/>
                    <a:pt x="0" y="219"/>
                    <a:pt x="0" y="219"/>
                  </a:cubicBezTo>
                  <a:cubicBezTo>
                    <a:pt x="35" y="258"/>
                    <a:pt x="92" y="273"/>
                    <a:pt x="143" y="253"/>
                  </a:cubicBezTo>
                  <a:cubicBezTo>
                    <a:pt x="211" y="227"/>
                    <a:pt x="245" y="151"/>
                    <a:pt x="219" y="84"/>
                  </a:cubicBezTo>
                  <a:cubicBezTo>
                    <a:pt x="200" y="36"/>
                    <a:pt x="157" y="5"/>
                    <a:pt x="109" y="0"/>
                  </a:cubicBezTo>
                  <a:close/>
                </a:path>
              </a:pathLst>
            </a:custGeom>
            <a:solidFill>
              <a:srgbClr val="092B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0" name="ïSľiḍé">
              <a:extLst>
                <a:ext uri="{FF2B5EF4-FFF2-40B4-BE49-F238E27FC236}">
                  <a16:creationId xmlns:a16="http://schemas.microsoft.com/office/drawing/2014/main" xmlns="" id="{BF42B3DE-72A2-4820-8B6A-67A9B5A8B54A}"/>
                </a:ext>
              </a:extLst>
            </p:cNvPr>
            <p:cNvSpPr/>
            <p:nvPr/>
          </p:nvSpPr>
          <p:spPr bwMode="auto">
            <a:xfrm>
              <a:off x="6556375" y="4910138"/>
              <a:ext cx="763588" cy="847725"/>
            </a:xfrm>
            <a:custGeom>
              <a:avLst/>
              <a:gdLst>
                <a:gd name="T0" fmla="*/ 103 w 231"/>
                <a:gd name="T1" fmla="*/ 0 h 257"/>
                <a:gd name="T2" fmla="*/ 102 w 231"/>
                <a:gd name="T3" fmla="*/ 7 h 257"/>
                <a:gd name="T4" fmla="*/ 200 w 231"/>
                <a:gd name="T5" fmla="*/ 81 h 257"/>
                <a:gd name="T6" fmla="*/ 133 w 231"/>
                <a:gd name="T7" fmla="*/ 231 h 257"/>
                <a:gd name="T8" fmla="*/ 6 w 231"/>
                <a:gd name="T9" fmla="*/ 201 h 257"/>
                <a:gd name="T10" fmla="*/ 0 w 231"/>
                <a:gd name="T11" fmla="*/ 206 h 257"/>
                <a:gd name="T12" fmla="*/ 136 w 231"/>
                <a:gd name="T13" fmla="*/ 238 h 257"/>
                <a:gd name="T14" fmla="*/ 207 w 231"/>
                <a:gd name="T15" fmla="*/ 79 h 257"/>
                <a:gd name="T16" fmla="*/ 103 w 231"/>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257">
                  <a:moveTo>
                    <a:pt x="103" y="0"/>
                  </a:moveTo>
                  <a:cubicBezTo>
                    <a:pt x="103" y="2"/>
                    <a:pt x="103" y="5"/>
                    <a:pt x="102" y="7"/>
                  </a:cubicBezTo>
                  <a:cubicBezTo>
                    <a:pt x="145" y="12"/>
                    <a:pt x="183" y="39"/>
                    <a:pt x="200" y="81"/>
                  </a:cubicBezTo>
                  <a:cubicBezTo>
                    <a:pt x="222" y="141"/>
                    <a:pt x="193" y="208"/>
                    <a:pt x="133" y="231"/>
                  </a:cubicBezTo>
                  <a:cubicBezTo>
                    <a:pt x="87" y="249"/>
                    <a:pt x="37" y="235"/>
                    <a:pt x="6" y="201"/>
                  </a:cubicBezTo>
                  <a:cubicBezTo>
                    <a:pt x="0" y="206"/>
                    <a:pt x="0" y="206"/>
                    <a:pt x="0" y="206"/>
                  </a:cubicBezTo>
                  <a:cubicBezTo>
                    <a:pt x="34" y="242"/>
                    <a:pt x="87" y="257"/>
                    <a:pt x="136" y="238"/>
                  </a:cubicBezTo>
                  <a:cubicBezTo>
                    <a:pt x="199" y="214"/>
                    <a:pt x="231" y="142"/>
                    <a:pt x="207" y="79"/>
                  </a:cubicBezTo>
                  <a:cubicBezTo>
                    <a:pt x="189" y="33"/>
                    <a:pt x="148" y="4"/>
                    <a:pt x="103" y="0"/>
                  </a:cubicBezTo>
                  <a:close/>
                </a:path>
              </a:pathLst>
            </a:custGeom>
            <a:solidFill>
              <a:srgbClr val="2C59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1" name="išḻiḋe">
              <a:extLst>
                <a:ext uri="{FF2B5EF4-FFF2-40B4-BE49-F238E27FC236}">
                  <a16:creationId xmlns:a16="http://schemas.microsoft.com/office/drawing/2014/main" xmlns="" id="{C50844D4-0FA8-4AE5-BF1E-A50621E01C04}"/>
                </a:ext>
              </a:extLst>
            </p:cNvPr>
            <p:cNvSpPr/>
            <p:nvPr/>
          </p:nvSpPr>
          <p:spPr bwMode="auto">
            <a:xfrm>
              <a:off x="6470650" y="4962526"/>
              <a:ext cx="739775" cy="735013"/>
            </a:xfrm>
            <a:custGeom>
              <a:avLst/>
              <a:gdLst>
                <a:gd name="T0" fmla="*/ 217 w 224"/>
                <a:gd name="T1" fmla="*/ 137 h 223"/>
                <a:gd name="T2" fmla="*/ 217 w 224"/>
                <a:gd name="T3" fmla="*/ 138 h 223"/>
                <a:gd name="T4" fmla="*/ 86 w 224"/>
                <a:gd name="T5" fmla="*/ 206 h 223"/>
                <a:gd name="T6" fmla="*/ 18 w 224"/>
                <a:gd name="T7" fmla="*/ 75 h 223"/>
                <a:gd name="T8" fmla="*/ 32 w 224"/>
                <a:gd name="T9" fmla="*/ 47 h 223"/>
                <a:gd name="T10" fmla="*/ 92 w 224"/>
                <a:gd name="T11" fmla="*/ 5 h 223"/>
                <a:gd name="T12" fmla="*/ 149 w 224"/>
                <a:gd name="T13" fmla="*/ 7 h 223"/>
                <a:gd name="T14" fmla="*/ 216 w 224"/>
                <a:gd name="T15" fmla="*/ 73 h 223"/>
                <a:gd name="T16" fmla="*/ 217 w 224"/>
                <a:gd name="T17" fmla="*/ 1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223">
                  <a:moveTo>
                    <a:pt x="217" y="137"/>
                  </a:moveTo>
                  <a:cubicBezTo>
                    <a:pt x="217" y="138"/>
                    <a:pt x="217" y="138"/>
                    <a:pt x="217" y="138"/>
                  </a:cubicBezTo>
                  <a:cubicBezTo>
                    <a:pt x="199" y="193"/>
                    <a:pt x="141" y="223"/>
                    <a:pt x="86" y="206"/>
                  </a:cubicBezTo>
                  <a:cubicBezTo>
                    <a:pt x="31" y="189"/>
                    <a:pt x="0" y="130"/>
                    <a:pt x="18" y="75"/>
                  </a:cubicBezTo>
                  <a:cubicBezTo>
                    <a:pt x="21" y="65"/>
                    <a:pt x="26" y="55"/>
                    <a:pt x="32" y="47"/>
                  </a:cubicBezTo>
                  <a:cubicBezTo>
                    <a:pt x="46" y="26"/>
                    <a:pt x="68" y="11"/>
                    <a:pt x="92" y="5"/>
                  </a:cubicBezTo>
                  <a:cubicBezTo>
                    <a:pt x="110" y="0"/>
                    <a:pt x="129" y="1"/>
                    <a:pt x="149" y="7"/>
                  </a:cubicBezTo>
                  <a:cubicBezTo>
                    <a:pt x="182" y="17"/>
                    <a:pt x="206" y="42"/>
                    <a:pt x="216" y="73"/>
                  </a:cubicBezTo>
                  <a:cubicBezTo>
                    <a:pt x="223" y="93"/>
                    <a:pt x="224" y="116"/>
                    <a:pt x="217" y="137"/>
                  </a:cubicBezTo>
                  <a:close/>
                </a:path>
              </a:pathLst>
            </a:custGeom>
            <a:solidFill>
              <a:srgbClr val="1D75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2" name="ísļîďé">
              <a:extLst>
                <a:ext uri="{FF2B5EF4-FFF2-40B4-BE49-F238E27FC236}">
                  <a16:creationId xmlns:a16="http://schemas.microsoft.com/office/drawing/2014/main" xmlns="" id="{A31EBB3E-B3E0-4BC0-965A-370943BB4E52}"/>
                </a:ext>
              </a:extLst>
            </p:cNvPr>
            <p:cNvSpPr/>
            <p:nvPr/>
          </p:nvSpPr>
          <p:spPr bwMode="auto">
            <a:xfrm>
              <a:off x="6892925" y="5014913"/>
              <a:ext cx="142875" cy="103188"/>
            </a:xfrm>
            <a:custGeom>
              <a:avLst/>
              <a:gdLst>
                <a:gd name="T0" fmla="*/ 11 w 43"/>
                <a:gd name="T1" fmla="*/ 3 h 31"/>
                <a:gd name="T2" fmla="*/ 3 w 43"/>
                <a:gd name="T3" fmla="*/ 5 h 31"/>
                <a:gd name="T4" fmla="*/ 7 w 43"/>
                <a:gd name="T5" fmla="*/ 13 h 31"/>
                <a:gd name="T6" fmla="*/ 3 w 43"/>
                <a:gd name="T7" fmla="*/ 22 h 31"/>
                <a:gd name="T8" fmla="*/ 6 w 43"/>
                <a:gd name="T9" fmla="*/ 28 h 31"/>
                <a:gd name="T10" fmla="*/ 17 w 43"/>
                <a:gd name="T11" fmla="*/ 26 h 31"/>
                <a:gd name="T12" fmla="*/ 31 w 43"/>
                <a:gd name="T13" fmla="*/ 29 h 31"/>
                <a:gd name="T14" fmla="*/ 38 w 43"/>
                <a:gd name="T15" fmla="*/ 25 h 31"/>
                <a:gd name="T16" fmla="*/ 40 w 43"/>
                <a:gd name="T17" fmla="*/ 17 h 31"/>
                <a:gd name="T18" fmla="*/ 33 w 43"/>
                <a:gd name="T19" fmla="*/ 15 h 31"/>
                <a:gd name="T20" fmla="*/ 23 w 43"/>
                <a:gd name="T21" fmla="*/ 8 h 31"/>
                <a:gd name="T22" fmla="*/ 11 w 43"/>
                <a:gd name="T23"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1">
                  <a:moveTo>
                    <a:pt x="11" y="3"/>
                  </a:moveTo>
                  <a:cubicBezTo>
                    <a:pt x="6" y="1"/>
                    <a:pt x="0" y="0"/>
                    <a:pt x="3" y="5"/>
                  </a:cubicBezTo>
                  <a:cubicBezTo>
                    <a:pt x="6" y="9"/>
                    <a:pt x="9" y="10"/>
                    <a:pt x="7" y="13"/>
                  </a:cubicBezTo>
                  <a:cubicBezTo>
                    <a:pt x="6" y="17"/>
                    <a:pt x="3" y="19"/>
                    <a:pt x="3" y="22"/>
                  </a:cubicBezTo>
                  <a:cubicBezTo>
                    <a:pt x="3" y="25"/>
                    <a:pt x="4" y="28"/>
                    <a:pt x="6" y="28"/>
                  </a:cubicBezTo>
                  <a:cubicBezTo>
                    <a:pt x="8" y="28"/>
                    <a:pt x="14" y="25"/>
                    <a:pt x="17" y="26"/>
                  </a:cubicBezTo>
                  <a:cubicBezTo>
                    <a:pt x="19" y="27"/>
                    <a:pt x="28" y="31"/>
                    <a:pt x="31" y="29"/>
                  </a:cubicBezTo>
                  <a:cubicBezTo>
                    <a:pt x="33" y="26"/>
                    <a:pt x="34" y="27"/>
                    <a:pt x="38" y="25"/>
                  </a:cubicBezTo>
                  <a:cubicBezTo>
                    <a:pt x="41" y="22"/>
                    <a:pt x="43" y="18"/>
                    <a:pt x="40" y="17"/>
                  </a:cubicBezTo>
                  <a:cubicBezTo>
                    <a:pt x="38" y="16"/>
                    <a:pt x="37" y="17"/>
                    <a:pt x="33" y="15"/>
                  </a:cubicBezTo>
                  <a:cubicBezTo>
                    <a:pt x="28" y="13"/>
                    <a:pt x="27" y="9"/>
                    <a:pt x="23" y="8"/>
                  </a:cubicBezTo>
                  <a:cubicBezTo>
                    <a:pt x="18" y="7"/>
                    <a:pt x="14" y="4"/>
                    <a:pt x="11" y="3"/>
                  </a:cubicBezTo>
                  <a:close/>
                </a:path>
              </a:pathLst>
            </a:custGeom>
            <a:solidFill>
              <a:srgbClr val="13B0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3" name="íšḻiḓè">
              <a:extLst>
                <a:ext uri="{FF2B5EF4-FFF2-40B4-BE49-F238E27FC236}">
                  <a16:creationId xmlns:a16="http://schemas.microsoft.com/office/drawing/2014/main" xmlns="" id="{F314A3E3-0779-4780-8811-3CAFF76134A2}"/>
                </a:ext>
              </a:extLst>
            </p:cNvPr>
            <p:cNvSpPr/>
            <p:nvPr/>
          </p:nvSpPr>
          <p:spPr bwMode="auto">
            <a:xfrm>
              <a:off x="6577013" y="4979988"/>
              <a:ext cx="322263" cy="539750"/>
            </a:xfrm>
            <a:custGeom>
              <a:avLst/>
              <a:gdLst>
                <a:gd name="T0" fmla="*/ 90 w 98"/>
                <a:gd name="T1" fmla="*/ 8 h 164"/>
                <a:gd name="T2" fmla="*/ 67 w 98"/>
                <a:gd name="T3" fmla="*/ 6 h 164"/>
                <a:gd name="T4" fmla="*/ 60 w 98"/>
                <a:gd name="T5" fmla="*/ 0 h 164"/>
                <a:gd name="T6" fmla="*/ 0 w 98"/>
                <a:gd name="T7" fmla="*/ 42 h 164"/>
                <a:gd name="T8" fmla="*/ 1 w 98"/>
                <a:gd name="T9" fmla="*/ 50 h 164"/>
                <a:gd name="T10" fmla="*/ 11 w 98"/>
                <a:gd name="T11" fmla="*/ 61 h 164"/>
                <a:gd name="T12" fmla="*/ 15 w 98"/>
                <a:gd name="T13" fmla="*/ 70 h 164"/>
                <a:gd name="T14" fmla="*/ 18 w 98"/>
                <a:gd name="T15" fmla="*/ 79 h 164"/>
                <a:gd name="T16" fmla="*/ 13 w 98"/>
                <a:gd name="T17" fmla="*/ 85 h 164"/>
                <a:gd name="T18" fmla="*/ 10 w 98"/>
                <a:gd name="T19" fmla="*/ 97 h 164"/>
                <a:gd name="T20" fmla="*/ 15 w 98"/>
                <a:gd name="T21" fmla="*/ 115 h 164"/>
                <a:gd name="T22" fmla="*/ 10 w 98"/>
                <a:gd name="T23" fmla="*/ 125 h 164"/>
                <a:gd name="T24" fmla="*/ 5 w 98"/>
                <a:gd name="T25" fmla="*/ 154 h 164"/>
                <a:gd name="T26" fmla="*/ 12 w 98"/>
                <a:gd name="T27" fmla="*/ 159 h 164"/>
                <a:gd name="T28" fmla="*/ 18 w 98"/>
                <a:gd name="T29" fmla="*/ 145 h 164"/>
                <a:gd name="T30" fmla="*/ 33 w 98"/>
                <a:gd name="T31" fmla="*/ 140 h 164"/>
                <a:gd name="T32" fmla="*/ 44 w 98"/>
                <a:gd name="T33" fmla="*/ 133 h 164"/>
                <a:gd name="T34" fmla="*/ 53 w 98"/>
                <a:gd name="T35" fmla="*/ 125 h 164"/>
                <a:gd name="T36" fmla="*/ 57 w 98"/>
                <a:gd name="T37" fmla="*/ 112 h 164"/>
                <a:gd name="T38" fmla="*/ 49 w 98"/>
                <a:gd name="T39" fmla="*/ 100 h 164"/>
                <a:gd name="T40" fmla="*/ 39 w 98"/>
                <a:gd name="T41" fmla="*/ 80 h 164"/>
                <a:gd name="T42" fmla="*/ 21 w 98"/>
                <a:gd name="T43" fmla="*/ 72 h 164"/>
                <a:gd name="T44" fmla="*/ 19 w 98"/>
                <a:gd name="T45" fmla="*/ 60 h 164"/>
                <a:gd name="T46" fmla="*/ 15 w 98"/>
                <a:gd name="T47" fmla="*/ 55 h 164"/>
                <a:gd name="T48" fmla="*/ 12 w 98"/>
                <a:gd name="T49" fmla="*/ 49 h 164"/>
                <a:gd name="T50" fmla="*/ 25 w 98"/>
                <a:gd name="T51" fmla="*/ 44 h 164"/>
                <a:gd name="T52" fmla="*/ 29 w 98"/>
                <a:gd name="T53" fmla="*/ 55 h 164"/>
                <a:gd name="T54" fmla="*/ 34 w 98"/>
                <a:gd name="T55" fmla="*/ 67 h 164"/>
                <a:gd name="T56" fmla="*/ 35 w 98"/>
                <a:gd name="T57" fmla="*/ 61 h 164"/>
                <a:gd name="T58" fmla="*/ 39 w 98"/>
                <a:gd name="T59" fmla="*/ 49 h 164"/>
                <a:gd name="T60" fmla="*/ 55 w 98"/>
                <a:gd name="T61" fmla="*/ 42 h 164"/>
                <a:gd name="T62" fmla="*/ 64 w 98"/>
                <a:gd name="T63" fmla="*/ 44 h 164"/>
                <a:gd name="T64" fmla="*/ 71 w 98"/>
                <a:gd name="T65" fmla="*/ 41 h 164"/>
                <a:gd name="T66" fmla="*/ 83 w 98"/>
                <a:gd name="T67" fmla="*/ 42 h 164"/>
                <a:gd name="T68" fmla="*/ 83 w 98"/>
                <a:gd name="T69" fmla="*/ 29 h 164"/>
                <a:gd name="T70" fmla="*/ 90 w 98"/>
                <a:gd name="T71" fmla="*/ 20 h 164"/>
                <a:gd name="T72" fmla="*/ 95 w 98"/>
                <a:gd name="T73" fmla="*/ 13 h 164"/>
                <a:gd name="T74" fmla="*/ 90 w 98"/>
                <a:gd name="T75" fmla="*/ 8 h 164"/>
                <a:gd name="T76" fmla="*/ 78 w 98"/>
                <a:gd name="T77" fmla="*/ 21 h 164"/>
                <a:gd name="T78" fmla="*/ 71 w 98"/>
                <a:gd name="T79" fmla="*/ 24 h 164"/>
                <a:gd name="T80" fmla="*/ 62 w 98"/>
                <a:gd name="T81" fmla="*/ 27 h 164"/>
                <a:gd name="T82" fmla="*/ 58 w 98"/>
                <a:gd name="T83" fmla="*/ 18 h 164"/>
                <a:gd name="T84" fmla="*/ 67 w 98"/>
                <a:gd name="T85" fmla="*/ 17 h 164"/>
                <a:gd name="T86" fmla="*/ 79 w 98"/>
                <a:gd name="T87" fmla="*/ 17 h 164"/>
                <a:gd name="T88" fmla="*/ 78 w 98"/>
                <a:gd name="T89" fmla="*/ 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 h="164">
                  <a:moveTo>
                    <a:pt x="90" y="8"/>
                  </a:moveTo>
                  <a:cubicBezTo>
                    <a:pt x="84" y="9"/>
                    <a:pt x="72" y="9"/>
                    <a:pt x="67" y="6"/>
                  </a:cubicBezTo>
                  <a:cubicBezTo>
                    <a:pt x="65" y="4"/>
                    <a:pt x="63" y="2"/>
                    <a:pt x="60" y="0"/>
                  </a:cubicBezTo>
                  <a:cubicBezTo>
                    <a:pt x="36" y="6"/>
                    <a:pt x="14" y="21"/>
                    <a:pt x="0" y="42"/>
                  </a:cubicBezTo>
                  <a:cubicBezTo>
                    <a:pt x="0" y="45"/>
                    <a:pt x="0" y="48"/>
                    <a:pt x="1" y="50"/>
                  </a:cubicBezTo>
                  <a:cubicBezTo>
                    <a:pt x="3" y="56"/>
                    <a:pt x="7" y="58"/>
                    <a:pt x="11" y="61"/>
                  </a:cubicBezTo>
                  <a:cubicBezTo>
                    <a:pt x="16" y="64"/>
                    <a:pt x="13" y="66"/>
                    <a:pt x="15" y="70"/>
                  </a:cubicBezTo>
                  <a:cubicBezTo>
                    <a:pt x="16" y="74"/>
                    <a:pt x="16" y="76"/>
                    <a:pt x="18" y="79"/>
                  </a:cubicBezTo>
                  <a:cubicBezTo>
                    <a:pt x="20" y="81"/>
                    <a:pt x="16" y="83"/>
                    <a:pt x="13" y="85"/>
                  </a:cubicBezTo>
                  <a:cubicBezTo>
                    <a:pt x="11" y="88"/>
                    <a:pt x="10" y="90"/>
                    <a:pt x="10" y="97"/>
                  </a:cubicBezTo>
                  <a:cubicBezTo>
                    <a:pt x="9" y="104"/>
                    <a:pt x="14" y="112"/>
                    <a:pt x="15" y="115"/>
                  </a:cubicBezTo>
                  <a:cubicBezTo>
                    <a:pt x="16" y="118"/>
                    <a:pt x="11" y="120"/>
                    <a:pt x="10" y="125"/>
                  </a:cubicBezTo>
                  <a:cubicBezTo>
                    <a:pt x="9" y="131"/>
                    <a:pt x="3" y="145"/>
                    <a:pt x="5" y="154"/>
                  </a:cubicBezTo>
                  <a:cubicBezTo>
                    <a:pt x="7" y="164"/>
                    <a:pt x="10" y="164"/>
                    <a:pt x="12" y="159"/>
                  </a:cubicBezTo>
                  <a:cubicBezTo>
                    <a:pt x="13" y="154"/>
                    <a:pt x="14" y="148"/>
                    <a:pt x="18" y="145"/>
                  </a:cubicBezTo>
                  <a:cubicBezTo>
                    <a:pt x="23" y="143"/>
                    <a:pt x="28" y="146"/>
                    <a:pt x="33" y="140"/>
                  </a:cubicBezTo>
                  <a:cubicBezTo>
                    <a:pt x="38" y="133"/>
                    <a:pt x="40" y="134"/>
                    <a:pt x="44" y="133"/>
                  </a:cubicBezTo>
                  <a:cubicBezTo>
                    <a:pt x="48" y="132"/>
                    <a:pt x="47" y="129"/>
                    <a:pt x="53" y="125"/>
                  </a:cubicBezTo>
                  <a:cubicBezTo>
                    <a:pt x="58" y="121"/>
                    <a:pt x="61" y="116"/>
                    <a:pt x="57" y="112"/>
                  </a:cubicBezTo>
                  <a:cubicBezTo>
                    <a:pt x="54" y="108"/>
                    <a:pt x="51" y="107"/>
                    <a:pt x="49" y="100"/>
                  </a:cubicBezTo>
                  <a:cubicBezTo>
                    <a:pt x="47" y="93"/>
                    <a:pt x="43" y="85"/>
                    <a:pt x="39" y="80"/>
                  </a:cubicBezTo>
                  <a:cubicBezTo>
                    <a:pt x="34" y="75"/>
                    <a:pt x="24" y="75"/>
                    <a:pt x="21" y="72"/>
                  </a:cubicBezTo>
                  <a:cubicBezTo>
                    <a:pt x="18" y="70"/>
                    <a:pt x="18" y="62"/>
                    <a:pt x="19" y="60"/>
                  </a:cubicBezTo>
                  <a:cubicBezTo>
                    <a:pt x="21" y="57"/>
                    <a:pt x="18" y="55"/>
                    <a:pt x="15" y="55"/>
                  </a:cubicBezTo>
                  <a:cubicBezTo>
                    <a:pt x="13" y="55"/>
                    <a:pt x="12" y="52"/>
                    <a:pt x="12" y="49"/>
                  </a:cubicBezTo>
                  <a:cubicBezTo>
                    <a:pt x="13" y="45"/>
                    <a:pt x="20" y="43"/>
                    <a:pt x="25" y="44"/>
                  </a:cubicBezTo>
                  <a:cubicBezTo>
                    <a:pt x="29" y="46"/>
                    <a:pt x="31" y="49"/>
                    <a:pt x="29" y="55"/>
                  </a:cubicBezTo>
                  <a:cubicBezTo>
                    <a:pt x="28" y="60"/>
                    <a:pt x="30" y="65"/>
                    <a:pt x="34" y="67"/>
                  </a:cubicBezTo>
                  <a:cubicBezTo>
                    <a:pt x="38" y="70"/>
                    <a:pt x="37" y="65"/>
                    <a:pt x="35" y="61"/>
                  </a:cubicBezTo>
                  <a:cubicBezTo>
                    <a:pt x="33" y="57"/>
                    <a:pt x="34" y="54"/>
                    <a:pt x="39" y="49"/>
                  </a:cubicBezTo>
                  <a:cubicBezTo>
                    <a:pt x="44" y="43"/>
                    <a:pt x="49" y="46"/>
                    <a:pt x="55" y="42"/>
                  </a:cubicBezTo>
                  <a:cubicBezTo>
                    <a:pt x="61" y="37"/>
                    <a:pt x="60" y="42"/>
                    <a:pt x="64" y="44"/>
                  </a:cubicBezTo>
                  <a:cubicBezTo>
                    <a:pt x="68" y="46"/>
                    <a:pt x="68" y="44"/>
                    <a:pt x="71" y="41"/>
                  </a:cubicBezTo>
                  <a:cubicBezTo>
                    <a:pt x="74" y="38"/>
                    <a:pt x="77" y="43"/>
                    <a:pt x="83" y="42"/>
                  </a:cubicBezTo>
                  <a:cubicBezTo>
                    <a:pt x="88" y="41"/>
                    <a:pt x="81" y="33"/>
                    <a:pt x="83" y="29"/>
                  </a:cubicBezTo>
                  <a:cubicBezTo>
                    <a:pt x="86" y="25"/>
                    <a:pt x="89" y="27"/>
                    <a:pt x="90" y="20"/>
                  </a:cubicBezTo>
                  <a:cubicBezTo>
                    <a:pt x="90" y="13"/>
                    <a:pt x="93" y="14"/>
                    <a:pt x="95" y="13"/>
                  </a:cubicBezTo>
                  <a:cubicBezTo>
                    <a:pt x="98" y="11"/>
                    <a:pt x="96" y="8"/>
                    <a:pt x="90" y="8"/>
                  </a:cubicBezTo>
                  <a:close/>
                  <a:moveTo>
                    <a:pt x="78" y="21"/>
                  </a:moveTo>
                  <a:cubicBezTo>
                    <a:pt x="76" y="23"/>
                    <a:pt x="75" y="22"/>
                    <a:pt x="71" y="24"/>
                  </a:cubicBezTo>
                  <a:cubicBezTo>
                    <a:pt x="68" y="27"/>
                    <a:pt x="64" y="27"/>
                    <a:pt x="62" y="27"/>
                  </a:cubicBezTo>
                  <a:cubicBezTo>
                    <a:pt x="59" y="26"/>
                    <a:pt x="57" y="21"/>
                    <a:pt x="58" y="18"/>
                  </a:cubicBezTo>
                  <a:cubicBezTo>
                    <a:pt x="59" y="16"/>
                    <a:pt x="63" y="16"/>
                    <a:pt x="67" y="17"/>
                  </a:cubicBezTo>
                  <a:cubicBezTo>
                    <a:pt x="71" y="19"/>
                    <a:pt x="75" y="18"/>
                    <a:pt x="79" y="17"/>
                  </a:cubicBezTo>
                  <a:cubicBezTo>
                    <a:pt x="83" y="16"/>
                    <a:pt x="81" y="18"/>
                    <a:pt x="78" y="21"/>
                  </a:cubicBezTo>
                  <a:close/>
                </a:path>
              </a:pathLst>
            </a:custGeom>
            <a:solidFill>
              <a:srgbClr val="13B0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4" name="íşlïḋè">
              <a:extLst>
                <a:ext uri="{FF2B5EF4-FFF2-40B4-BE49-F238E27FC236}">
                  <a16:creationId xmlns:a16="http://schemas.microsoft.com/office/drawing/2014/main" xmlns="" id="{FEAB1F0B-4ACB-44DD-8CEA-41C9CDA61174}"/>
                </a:ext>
              </a:extLst>
            </p:cNvPr>
            <p:cNvSpPr/>
            <p:nvPr/>
          </p:nvSpPr>
          <p:spPr bwMode="auto">
            <a:xfrm>
              <a:off x="6883400" y="5157788"/>
              <a:ext cx="327025" cy="431800"/>
            </a:xfrm>
            <a:custGeom>
              <a:avLst/>
              <a:gdLst>
                <a:gd name="T0" fmla="*/ 92 w 99"/>
                <a:gd name="T1" fmla="*/ 78 h 131"/>
                <a:gd name="T2" fmla="*/ 92 w 99"/>
                <a:gd name="T3" fmla="*/ 79 h 131"/>
                <a:gd name="T4" fmla="*/ 86 w 99"/>
                <a:gd name="T5" fmla="*/ 81 h 131"/>
                <a:gd name="T6" fmla="*/ 76 w 99"/>
                <a:gd name="T7" fmla="*/ 85 h 131"/>
                <a:gd name="T8" fmla="*/ 69 w 99"/>
                <a:gd name="T9" fmla="*/ 94 h 131"/>
                <a:gd name="T10" fmla="*/ 57 w 99"/>
                <a:gd name="T11" fmla="*/ 99 h 131"/>
                <a:gd name="T12" fmla="*/ 48 w 99"/>
                <a:gd name="T13" fmla="*/ 112 h 131"/>
                <a:gd name="T14" fmla="*/ 37 w 99"/>
                <a:gd name="T15" fmla="*/ 119 h 131"/>
                <a:gd name="T16" fmla="*/ 25 w 99"/>
                <a:gd name="T17" fmla="*/ 129 h 131"/>
                <a:gd name="T18" fmla="*/ 15 w 99"/>
                <a:gd name="T19" fmla="*/ 129 h 131"/>
                <a:gd name="T20" fmla="*/ 10 w 99"/>
                <a:gd name="T21" fmla="*/ 114 h 131"/>
                <a:gd name="T22" fmla="*/ 15 w 99"/>
                <a:gd name="T23" fmla="*/ 98 h 131"/>
                <a:gd name="T24" fmla="*/ 20 w 99"/>
                <a:gd name="T25" fmla="*/ 84 h 131"/>
                <a:gd name="T26" fmla="*/ 14 w 99"/>
                <a:gd name="T27" fmla="*/ 67 h 131"/>
                <a:gd name="T28" fmla="*/ 3 w 99"/>
                <a:gd name="T29" fmla="*/ 62 h 131"/>
                <a:gd name="T30" fmla="*/ 2 w 99"/>
                <a:gd name="T31" fmla="*/ 47 h 131"/>
                <a:gd name="T32" fmla="*/ 13 w 99"/>
                <a:gd name="T33" fmla="*/ 35 h 131"/>
                <a:gd name="T34" fmla="*/ 32 w 99"/>
                <a:gd name="T35" fmla="*/ 30 h 131"/>
                <a:gd name="T36" fmla="*/ 44 w 99"/>
                <a:gd name="T37" fmla="*/ 37 h 131"/>
                <a:gd name="T38" fmla="*/ 49 w 99"/>
                <a:gd name="T39" fmla="*/ 46 h 131"/>
                <a:gd name="T40" fmla="*/ 56 w 99"/>
                <a:gd name="T41" fmla="*/ 48 h 131"/>
                <a:gd name="T42" fmla="*/ 62 w 99"/>
                <a:gd name="T43" fmla="*/ 52 h 131"/>
                <a:gd name="T44" fmla="*/ 64 w 99"/>
                <a:gd name="T45" fmla="*/ 48 h 131"/>
                <a:gd name="T46" fmla="*/ 59 w 99"/>
                <a:gd name="T47" fmla="*/ 44 h 131"/>
                <a:gd name="T48" fmla="*/ 56 w 99"/>
                <a:gd name="T49" fmla="*/ 40 h 131"/>
                <a:gd name="T50" fmla="*/ 52 w 99"/>
                <a:gd name="T51" fmla="*/ 37 h 131"/>
                <a:gd name="T52" fmla="*/ 49 w 99"/>
                <a:gd name="T53" fmla="*/ 41 h 131"/>
                <a:gd name="T54" fmla="*/ 49 w 99"/>
                <a:gd name="T55" fmla="*/ 39 h 131"/>
                <a:gd name="T56" fmla="*/ 47 w 99"/>
                <a:gd name="T57" fmla="*/ 40 h 131"/>
                <a:gd name="T58" fmla="*/ 49 w 99"/>
                <a:gd name="T59" fmla="*/ 35 h 131"/>
                <a:gd name="T60" fmla="*/ 45 w 99"/>
                <a:gd name="T61" fmla="*/ 30 h 131"/>
                <a:gd name="T62" fmla="*/ 39 w 99"/>
                <a:gd name="T63" fmla="*/ 26 h 131"/>
                <a:gd name="T64" fmla="*/ 34 w 99"/>
                <a:gd name="T65" fmla="*/ 27 h 131"/>
                <a:gd name="T66" fmla="*/ 24 w 99"/>
                <a:gd name="T67" fmla="*/ 27 h 131"/>
                <a:gd name="T68" fmla="*/ 27 w 99"/>
                <a:gd name="T69" fmla="*/ 20 h 131"/>
                <a:gd name="T70" fmla="*/ 36 w 99"/>
                <a:gd name="T71" fmla="*/ 17 h 131"/>
                <a:gd name="T72" fmla="*/ 35 w 99"/>
                <a:gd name="T73" fmla="*/ 12 h 131"/>
                <a:gd name="T74" fmla="*/ 37 w 99"/>
                <a:gd name="T75" fmla="*/ 6 h 131"/>
                <a:gd name="T76" fmla="*/ 43 w 99"/>
                <a:gd name="T77" fmla="*/ 7 h 131"/>
                <a:gd name="T78" fmla="*/ 48 w 99"/>
                <a:gd name="T79" fmla="*/ 12 h 131"/>
                <a:gd name="T80" fmla="*/ 52 w 99"/>
                <a:gd name="T81" fmla="*/ 8 h 131"/>
                <a:gd name="T82" fmla="*/ 59 w 99"/>
                <a:gd name="T83" fmla="*/ 3 h 131"/>
                <a:gd name="T84" fmla="*/ 72 w 99"/>
                <a:gd name="T85" fmla="*/ 2 h 131"/>
                <a:gd name="T86" fmla="*/ 79 w 99"/>
                <a:gd name="T87" fmla="*/ 6 h 131"/>
                <a:gd name="T88" fmla="*/ 88 w 99"/>
                <a:gd name="T89" fmla="*/ 14 h 131"/>
                <a:gd name="T90" fmla="*/ 91 w 99"/>
                <a:gd name="T91" fmla="*/ 14 h 131"/>
                <a:gd name="T92" fmla="*/ 92 w 99"/>
                <a:gd name="T93" fmla="*/ 7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131">
                  <a:moveTo>
                    <a:pt x="92" y="78"/>
                  </a:moveTo>
                  <a:cubicBezTo>
                    <a:pt x="92" y="79"/>
                    <a:pt x="92" y="79"/>
                    <a:pt x="92" y="79"/>
                  </a:cubicBezTo>
                  <a:cubicBezTo>
                    <a:pt x="90" y="79"/>
                    <a:pt x="88" y="79"/>
                    <a:pt x="86" y="81"/>
                  </a:cubicBezTo>
                  <a:cubicBezTo>
                    <a:pt x="82" y="86"/>
                    <a:pt x="83" y="83"/>
                    <a:pt x="76" y="85"/>
                  </a:cubicBezTo>
                  <a:cubicBezTo>
                    <a:pt x="69" y="86"/>
                    <a:pt x="70" y="90"/>
                    <a:pt x="69" y="94"/>
                  </a:cubicBezTo>
                  <a:cubicBezTo>
                    <a:pt x="68" y="98"/>
                    <a:pt x="60" y="99"/>
                    <a:pt x="57" y="99"/>
                  </a:cubicBezTo>
                  <a:cubicBezTo>
                    <a:pt x="53" y="100"/>
                    <a:pt x="48" y="107"/>
                    <a:pt x="48" y="112"/>
                  </a:cubicBezTo>
                  <a:cubicBezTo>
                    <a:pt x="47" y="116"/>
                    <a:pt x="42" y="116"/>
                    <a:pt x="37" y="119"/>
                  </a:cubicBezTo>
                  <a:cubicBezTo>
                    <a:pt x="33" y="121"/>
                    <a:pt x="28" y="127"/>
                    <a:pt x="25" y="129"/>
                  </a:cubicBezTo>
                  <a:cubicBezTo>
                    <a:pt x="22" y="131"/>
                    <a:pt x="18" y="131"/>
                    <a:pt x="15" y="129"/>
                  </a:cubicBezTo>
                  <a:cubicBezTo>
                    <a:pt x="11" y="127"/>
                    <a:pt x="10" y="120"/>
                    <a:pt x="10" y="114"/>
                  </a:cubicBezTo>
                  <a:cubicBezTo>
                    <a:pt x="11" y="108"/>
                    <a:pt x="12" y="103"/>
                    <a:pt x="15" y="98"/>
                  </a:cubicBezTo>
                  <a:cubicBezTo>
                    <a:pt x="19" y="92"/>
                    <a:pt x="18" y="93"/>
                    <a:pt x="20" y="84"/>
                  </a:cubicBezTo>
                  <a:cubicBezTo>
                    <a:pt x="22" y="75"/>
                    <a:pt x="17" y="70"/>
                    <a:pt x="14" y="67"/>
                  </a:cubicBezTo>
                  <a:cubicBezTo>
                    <a:pt x="11" y="65"/>
                    <a:pt x="5" y="65"/>
                    <a:pt x="3" y="62"/>
                  </a:cubicBezTo>
                  <a:cubicBezTo>
                    <a:pt x="0" y="59"/>
                    <a:pt x="0" y="56"/>
                    <a:pt x="2" y="47"/>
                  </a:cubicBezTo>
                  <a:cubicBezTo>
                    <a:pt x="3" y="38"/>
                    <a:pt x="8" y="38"/>
                    <a:pt x="13" y="35"/>
                  </a:cubicBezTo>
                  <a:cubicBezTo>
                    <a:pt x="17" y="32"/>
                    <a:pt x="25" y="30"/>
                    <a:pt x="32" y="30"/>
                  </a:cubicBezTo>
                  <a:cubicBezTo>
                    <a:pt x="38" y="31"/>
                    <a:pt x="41" y="34"/>
                    <a:pt x="44" y="37"/>
                  </a:cubicBezTo>
                  <a:cubicBezTo>
                    <a:pt x="46" y="40"/>
                    <a:pt x="46" y="45"/>
                    <a:pt x="49" y="46"/>
                  </a:cubicBezTo>
                  <a:cubicBezTo>
                    <a:pt x="51" y="47"/>
                    <a:pt x="54" y="47"/>
                    <a:pt x="56" y="48"/>
                  </a:cubicBezTo>
                  <a:cubicBezTo>
                    <a:pt x="58" y="50"/>
                    <a:pt x="59" y="51"/>
                    <a:pt x="62" y="52"/>
                  </a:cubicBezTo>
                  <a:cubicBezTo>
                    <a:pt x="64" y="53"/>
                    <a:pt x="64" y="49"/>
                    <a:pt x="64" y="48"/>
                  </a:cubicBezTo>
                  <a:cubicBezTo>
                    <a:pt x="65" y="46"/>
                    <a:pt x="62" y="45"/>
                    <a:pt x="59" y="44"/>
                  </a:cubicBezTo>
                  <a:cubicBezTo>
                    <a:pt x="57" y="43"/>
                    <a:pt x="56" y="42"/>
                    <a:pt x="56" y="40"/>
                  </a:cubicBezTo>
                  <a:cubicBezTo>
                    <a:pt x="56" y="38"/>
                    <a:pt x="53" y="39"/>
                    <a:pt x="52" y="37"/>
                  </a:cubicBezTo>
                  <a:cubicBezTo>
                    <a:pt x="51" y="36"/>
                    <a:pt x="50" y="39"/>
                    <a:pt x="49" y="41"/>
                  </a:cubicBezTo>
                  <a:cubicBezTo>
                    <a:pt x="49" y="42"/>
                    <a:pt x="49" y="39"/>
                    <a:pt x="49" y="39"/>
                  </a:cubicBezTo>
                  <a:cubicBezTo>
                    <a:pt x="49" y="39"/>
                    <a:pt x="47" y="41"/>
                    <a:pt x="47" y="40"/>
                  </a:cubicBezTo>
                  <a:cubicBezTo>
                    <a:pt x="46" y="39"/>
                    <a:pt x="48" y="37"/>
                    <a:pt x="49" y="35"/>
                  </a:cubicBezTo>
                  <a:cubicBezTo>
                    <a:pt x="50" y="33"/>
                    <a:pt x="47" y="32"/>
                    <a:pt x="45" y="30"/>
                  </a:cubicBezTo>
                  <a:cubicBezTo>
                    <a:pt x="44" y="27"/>
                    <a:pt x="42" y="26"/>
                    <a:pt x="39" y="26"/>
                  </a:cubicBezTo>
                  <a:cubicBezTo>
                    <a:pt x="36" y="26"/>
                    <a:pt x="36" y="25"/>
                    <a:pt x="34" y="27"/>
                  </a:cubicBezTo>
                  <a:cubicBezTo>
                    <a:pt x="31" y="28"/>
                    <a:pt x="25" y="28"/>
                    <a:pt x="24" y="27"/>
                  </a:cubicBezTo>
                  <a:cubicBezTo>
                    <a:pt x="22" y="26"/>
                    <a:pt x="25" y="23"/>
                    <a:pt x="27" y="20"/>
                  </a:cubicBezTo>
                  <a:cubicBezTo>
                    <a:pt x="30" y="18"/>
                    <a:pt x="33" y="20"/>
                    <a:pt x="36" y="17"/>
                  </a:cubicBezTo>
                  <a:cubicBezTo>
                    <a:pt x="39" y="15"/>
                    <a:pt x="37" y="14"/>
                    <a:pt x="35" y="12"/>
                  </a:cubicBezTo>
                  <a:cubicBezTo>
                    <a:pt x="34" y="11"/>
                    <a:pt x="34" y="9"/>
                    <a:pt x="37" y="6"/>
                  </a:cubicBezTo>
                  <a:cubicBezTo>
                    <a:pt x="41" y="2"/>
                    <a:pt x="43" y="5"/>
                    <a:pt x="43" y="7"/>
                  </a:cubicBezTo>
                  <a:cubicBezTo>
                    <a:pt x="43" y="9"/>
                    <a:pt x="45" y="11"/>
                    <a:pt x="48" y="12"/>
                  </a:cubicBezTo>
                  <a:cubicBezTo>
                    <a:pt x="50" y="13"/>
                    <a:pt x="50" y="11"/>
                    <a:pt x="52" y="8"/>
                  </a:cubicBezTo>
                  <a:cubicBezTo>
                    <a:pt x="53" y="4"/>
                    <a:pt x="55" y="3"/>
                    <a:pt x="59" y="3"/>
                  </a:cubicBezTo>
                  <a:cubicBezTo>
                    <a:pt x="63" y="3"/>
                    <a:pt x="69" y="3"/>
                    <a:pt x="72" y="2"/>
                  </a:cubicBezTo>
                  <a:cubicBezTo>
                    <a:pt x="74" y="0"/>
                    <a:pt x="77" y="3"/>
                    <a:pt x="79" y="6"/>
                  </a:cubicBezTo>
                  <a:cubicBezTo>
                    <a:pt x="80" y="9"/>
                    <a:pt x="84" y="11"/>
                    <a:pt x="88" y="14"/>
                  </a:cubicBezTo>
                  <a:cubicBezTo>
                    <a:pt x="89" y="14"/>
                    <a:pt x="90" y="14"/>
                    <a:pt x="91" y="14"/>
                  </a:cubicBezTo>
                  <a:cubicBezTo>
                    <a:pt x="98" y="34"/>
                    <a:pt x="99" y="57"/>
                    <a:pt x="92" y="78"/>
                  </a:cubicBezTo>
                  <a:close/>
                </a:path>
              </a:pathLst>
            </a:custGeom>
            <a:solidFill>
              <a:srgbClr val="13B0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5" name="ïşľîḍè">
              <a:extLst>
                <a:ext uri="{FF2B5EF4-FFF2-40B4-BE49-F238E27FC236}">
                  <a16:creationId xmlns:a16="http://schemas.microsoft.com/office/drawing/2014/main" xmlns="" id="{C35D399A-89C9-4529-89D2-C136FCDA663E}"/>
                </a:ext>
              </a:extLst>
            </p:cNvPr>
            <p:cNvSpPr/>
            <p:nvPr/>
          </p:nvSpPr>
          <p:spPr bwMode="auto">
            <a:xfrm>
              <a:off x="7029450" y="5546726"/>
              <a:ext cx="46038" cy="34925"/>
            </a:xfrm>
            <a:custGeom>
              <a:avLst/>
              <a:gdLst>
                <a:gd name="T0" fmla="*/ 11 w 14"/>
                <a:gd name="T1" fmla="*/ 1 h 11"/>
                <a:gd name="T2" fmla="*/ 6 w 14"/>
                <a:gd name="T3" fmla="*/ 2 h 11"/>
                <a:gd name="T4" fmla="*/ 1 w 14"/>
                <a:gd name="T5" fmla="*/ 6 h 11"/>
                <a:gd name="T6" fmla="*/ 2 w 14"/>
                <a:gd name="T7" fmla="*/ 10 h 11"/>
                <a:gd name="T8" fmla="*/ 7 w 14"/>
                <a:gd name="T9" fmla="*/ 7 h 11"/>
                <a:gd name="T10" fmla="*/ 11 w 14"/>
                <a:gd name="T11" fmla="*/ 1 h 11"/>
              </a:gdLst>
              <a:ahLst/>
              <a:cxnLst>
                <a:cxn ang="0">
                  <a:pos x="T0" y="T1"/>
                </a:cxn>
                <a:cxn ang="0">
                  <a:pos x="T2" y="T3"/>
                </a:cxn>
                <a:cxn ang="0">
                  <a:pos x="T4" y="T5"/>
                </a:cxn>
                <a:cxn ang="0">
                  <a:pos x="T6" y="T7"/>
                </a:cxn>
                <a:cxn ang="0">
                  <a:pos x="T8" y="T9"/>
                </a:cxn>
                <a:cxn ang="0">
                  <a:pos x="T10" y="T11"/>
                </a:cxn>
              </a:cxnLst>
              <a:rect l="0" t="0" r="r" b="b"/>
              <a:pathLst>
                <a:path w="14" h="11">
                  <a:moveTo>
                    <a:pt x="11" y="1"/>
                  </a:moveTo>
                  <a:cubicBezTo>
                    <a:pt x="8" y="0"/>
                    <a:pt x="8" y="0"/>
                    <a:pt x="6" y="2"/>
                  </a:cubicBezTo>
                  <a:cubicBezTo>
                    <a:pt x="4" y="3"/>
                    <a:pt x="1" y="4"/>
                    <a:pt x="1" y="6"/>
                  </a:cubicBezTo>
                  <a:cubicBezTo>
                    <a:pt x="0" y="8"/>
                    <a:pt x="0" y="11"/>
                    <a:pt x="2" y="10"/>
                  </a:cubicBezTo>
                  <a:cubicBezTo>
                    <a:pt x="4" y="9"/>
                    <a:pt x="4" y="7"/>
                    <a:pt x="7" y="7"/>
                  </a:cubicBezTo>
                  <a:cubicBezTo>
                    <a:pt x="10" y="7"/>
                    <a:pt x="14" y="3"/>
                    <a:pt x="11" y="1"/>
                  </a:cubicBezTo>
                  <a:close/>
                </a:path>
              </a:pathLst>
            </a:custGeom>
            <a:solidFill>
              <a:srgbClr val="13B0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6" name="ï$líďê">
              <a:extLst>
                <a:ext uri="{FF2B5EF4-FFF2-40B4-BE49-F238E27FC236}">
                  <a16:creationId xmlns:a16="http://schemas.microsoft.com/office/drawing/2014/main" xmlns="" id="{4BF94092-8F6C-4725-9785-45C40F096527}"/>
                </a:ext>
              </a:extLst>
            </p:cNvPr>
            <p:cNvSpPr/>
            <p:nvPr/>
          </p:nvSpPr>
          <p:spPr bwMode="auto">
            <a:xfrm>
              <a:off x="5057775" y="5443538"/>
              <a:ext cx="898525" cy="214313"/>
            </a:xfrm>
            <a:custGeom>
              <a:avLst/>
              <a:gdLst>
                <a:gd name="T0" fmla="*/ 272 w 272"/>
                <a:gd name="T1" fmla="*/ 31 h 65"/>
                <a:gd name="T2" fmla="*/ 272 w 272"/>
                <a:gd name="T3" fmla="*/ 34 h 65"/>
                <a:gd name="T4" fmla="*/ 239 w 272"/>
                <a:gd name="T5" fmla="*/ 65 h 65"/>
                <a:gd name="T6" fmla="*/ 6 w 272"/>
                <a:gd name="T7" fmla="*/ 65 h 65"/>
                <a:gd name="T8" fmla="*/ 0 w 272"/>
                <a:gd name="T9" fmla="*/ 59 h 65"/>
                <a:gd name="T10" fmla="*/ 6 w 272"/>
                <a:gd name="T11" fmla="*/ 53 h 65"/>
                <a:gd name="T12" fmla="*/ 118 w 272"/>
                <a:gd name="T13" fmla="*/ 53 h 65"/>
                <a:gd name="T14" fmla="*/ 123 w 272"/>
                <a:gd name="T15" fmla="*/ 53 h 65"/>
                <a:gd name="T16" fmla="*/ 139 w 272"/>
                <a:gd name="T17" fmla="*/ 30 h 65"/>
                <a:gd name="T18" fmla="*/ 123 w 272"/>
                <a:gd name="T19" fmla="*/ 12 h 65"/>
                <a:gd name="T20" fmla="*/ 117 w 272"/>
                <a:gd name="T21" fmla="*/ 11 h 65"/>
                <a:gd name="T22" fmla="*/ 6 w 272"/>
                <a:gd name="T23" fmla="*/ 11 h 65"/>
                <a:gd name="T24" fmla="*/ 0 w 272"/>
                <a:gd name="T25" fmla="*/ 6 h 65"/>
                <a:gd name="T26" fmla="*/ 6 w 272"/>
                <a:gd name="T27" fmla="*/ 0 h 65"/>
                <a:gd name="T28" fmla="*/ 238 w 272"/>
                <a:gd name="T29" fmla="*/ 0 h 65"/>
                <a:gd name="T30" fmla="*/ 272 w 272"/>
                <a:gd name="T31" fmla="*/ 30 h 65"/>
                <a:gd name="T32" fmla="*/ 272 w 272"/>
                <a:gd name="T33"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2" h="65">
                  <a:moveTo>
                    <a:pt x="272" y="31"/>
                  </a:moveTo>
                  <a:cubicBezTo>
                    <a:pt x="272" y="34"/>
                    <a:pt x="272" y="34"/>
                    <a:pt x="272" y="34"/>
                  </a:cubicBezTo>
                  <a:cubicBezTo>
                    <a:pt x="271" y="51"/>
                    <a:pt x="257" y="65"/>
                    <a:pt x="239" y="65"/>
                  </a:cubicBezTo>
                  <a:cubicBezTo>
                    <a:pt x="6" y="65"/>
                    <a:pt x="6" y="65"/>
                    <a:pt x="6" y="65"/>
                  </a:cubicBezTo>
                  <a:cubicBezTo>
                    <a:pt x="3" y="65"/>
                    <a:pt x="0" y="62"/>
                    <a:pt x="0" y="59"/>
                  </a:cubicBezTo>
                  <a:cubicBezTo>
                    <a:pt x="0" y="56"/>
                    <a:pt x="3" y="53"/>
                    <a:pt x="6" y="53"/>
                  </a:cubicBezTo>
                  <a:cubicBezTo>
                    <a:pt x="118" y="53"/>
                    <a:pt x="118" y="53"/>
                    <a:pt x="118" y="53"/>
                  </a:cubicBezTo>
                  <a:cubicBezTo>
                    <a:pt x="120" y="53"/>
                    <a:pt x="121" y="53"/>
                    <a:pt x="123" y="53"/>
                  </a:cubicBezTo>
                  <a:cubicBezTo>
                    <a:pt x="133" y="50"/>
                    <a:pt x="140" y="41"/>
                    <a:pt x="139" y="30"/>
                  </a:cubicBezTo>
                  <a:cubicBezTo>
                    <a:pt x="138" y="22"/>
                    <a:pt x="131" y="14"/>
                    <a:pt x="123" y="12"/>
                  </a:cubicBezTo>
                  <a:cubicBezTo>
                    <a:pt x="121" y="12"/>
                    <a:pt x="119" y="11"/>
                    <a:pt x="117" y="11"/>
                  </a:cubicBezTo>
                  <a:cubicBezTo>
                    <a:pt x="6" y="11"/>
                    <a:pt x="6" y="11"/>
                    <a:pt x="6" y="11"/>
                  </a:cubicBezTo>
                  <a:cubicBezTo>
                    <a:pt x="3" y="11"/>
                    <a:pt x="0" y="9"/>
                    <a:pt x="0" y="6"/>
                  </a:cubicBezTo>
                  <a:cubicBezTo>
                    <a:pt x="0" y="3"/>
                    <a:pt x="3" y="0"/>
                    <a:pt x="6" y="0"/>
                  </a:cubicBezTo>
                  <a:cubicBezTo>
                    <a:pt x="238" y="0"/>
                    <a:pt x="238" y="0"/>
                    <a:pt x="238" y="0"/>
                  </a:cubicBezTo>
                  <a:cubicBezTo>
                    <a:pt x="255" y="0"/>
                    <a:pt x="271" y="13"/>
                    <a:pt x="272" y="30"/>
                  </a:cubicBezTo>
                  <a:lnTo>
                    <a:pt x="272" y="31"/>
                  </a:lnTo>
                  <a:close/>
                </a:path>
              </a:pathLst>
            </a:custGeom>
            <a:solidFill>
              <a:srgbClr val="26B2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7" name="íŝḷîďê">
              <a:extLst>
                <a:ext uri="{FF2B5EF4-FFF2-40B4-BE49-F238E27FC236}">
                  <a16:creationId xmlns:a16="http://schemas.microsoft.com/office/drawing/2014/main" xmlns="" id="{E059F584-212E-4801-A8EC-4A57DB1A3EC9}"/>
                </a:ext>
              </a:extLst>
            </p:cNvPr>
            <p:cNvSpPr/>
            <p:nvPr/>
          </p:nvSpPr>
          <p:spPr bwMode="auto">
            <a:xfrm>
              <a:off x="5100638" y="5480051"/>
              <a:ext cx="415925" cy="138113"/>
            </a:xfrm>
            <a:custGeom>
              <a:avLst/>
              <a:gdLst>
                <a:gd name="T0" fmla="*/ 126 w 126"/>
                <a:gd name="T1" fmla="*/ 21 h 42"/>
                <a:gd name="T2" fmla="*/ 105 w 126"/>
                <a:gd name="T3" fmla="*/ 0 h 42"/>
                <a:gd name="T4" fmla="*/ 0 w 126"/>
                <a:gd name="T5" fmla="*/ 0 h 42"/>
                <a:gd name="T6" fmla="*/ 0 w 126"/>
                <a:gd name="T7" fmla="*/ 42 h 42"/>
                <a:gd name="T8" fmla="*/ 105 w 126"/>
                <a:gd name="T9" fmla="*/ 42 h 42"/>
                <a:gd name="T10" fmla="*/ 126 w 126"/>
                <a:gd name="T11" fmla="*/ 21 h 42"/>
              </a:gdLst>
              <a:ahLst/>
              <a:cxnLst>
                <a:cxn ang="0">
                  <a:pos x="T0" y="T1"/>
                </a:cxn>
                <a:cxn ang="0">
                  <a:pos x="T2" y="T3"/>
                </a:cxn>
                <a:cxn ang="0">
                  <a:pos x="T4" y="T5"/>
                </a:cxn>
                <a:cxn ang="0">
                  <a:pos x="T6" y="T7"/>
                </a:cxn>
                <a:cxn ang="0">
                  <a:pos x="T8" y="T9"/>
                </a:cxn>
                <a:cxn ang="0">
                  <a:pos x="T10" y="T11"/>
                </a:cxn>
              </a:cxnLst>
              <a:rect l="0" t="0" r="r" b="b"/>
              <a:pathLst>
                <a:path w="126" h="42">
                  <a:moveTo>
                    <a:pt x="126" y="21"/>
                  </a:moveTo>
                  <a:cubicBezTo>
                    <a:pt x="126" y="10"/>
                    <a:pt x="116" y="0"/>
                    <a:pt x="105" y="0"/>
                  </a:cubicBezTo>
                  <a:cubicBezTo>
                    <a:pt x="0" y="0"/>
                    <a:pt x="0" y="0"/>
                    <a:pt x="0" y="0"/>
                  </a:cubicBezTo>
                  <a:cubicBezTo>
                    <a:pt x="0" y="42"/>
                    <a:pt x="0" y="42"/>
                    <a:pt x="0" y="42"/>
                  </a:cubicBezTo>
                  <a:cubicBezTo>
                    <a:pt x="105" y="42"/>
                    <a:pt x="105" y="42"/>
                    <a:pt x="105" y="42"/>
                  </a:cubicBezTo>
                  <a:cubicBezTo>
                    <a:pt x="116" y="42"/>
                    <a:pt x="126" y="33"/>
                    <a:pt x="126" y="21"/>
                  </a:cubicBezTo>
                  <a:close/>
                </a:path>
              </a:pathLst>
            </a:custGeom>
            <a:solidFill>
              <a:srgbClr val="F1F2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8" name="iśḷïďê">
              <a:extLst>
                <a:ext uri="{FF2B5EF4-FFF2-40B4-BE49-F238E27FC236}">
                  <a16:creationId xmlns:a16="http://schemas.microsoft.com/office/drawing/2014/main" xmlns="" id="{72837FDB-D3C1-4FC0-A7FF-498981F37137}"/>
                </a:ext>
              </a:extLst>
            </p:cNvPr>
            <p:cNvSpPr/>
            <p:nvPr/>
          </p:nvSpPr>
          <p:spPr bwMode="auto">
            <a:xfrm>
              <a:off x="5464175" y="5443538"/>
              <a:ext cx="492125" cy="214313"/>
            </a:xfrm>
            <a:custGeom>
              <a:avLst/>
              <a:gdLst>
                <a:gd name="T0" fmla="*/ 149 w 149"/>
                <a:gd name="T1" fmla="*/ 31 h 65"/>
                <a:gd name="T2" fmla="*/ 149 w 149"/>
                <a:gd name="T3" fmla="*/ 34 h 65"/>
                <a:gd name="T4" fmla="*/ 116 w 149"/>
                <a:gd name="T5" fmla="*/ 65 h 65"/>
                <a:gd name="T6" fmla="*/ 0 w 149"/>
                <a:gd name="T7" fmla="*/ 65 h 65"/>
                <a:gd name="T8" fmla="*/ 0 w 149"/>
                <a:gd name="T9" fmla="*/ 63 h 65"/>
                <a:gd name="T10" fmla="*/ 8 w 149"/>
                <a:gd name="T11" fmla="*/ 49 h 65"/>
                <a:gd name="T12" fmla="*/ 16 w 149"/>
                <a:gd name="T13" fmla="*/ 30 h 65"/>
                <a:gd name="T14" fmla="*/ 8 w 149"/>
                <a:gd name="T15" fmla="*/ 16 h 65"/>
                <a:gd name="T16" fmla="*/ 0 w 149"/>
                <a:gd name="T17" fmla="*/ 1 h 65"/>
                <a:gd name="T18" fmla="*/ 0 w 149"/>
                <a:gd name="T19" fmla="*/ 0 h 65"/>
                <a:gd name="T20" fmla="*/ 115 w 149"/>
                <a:gd name="T21" fmla="*/ 0 h 65"/>
                <a:gd name="T22" fmla="*/ 149 w 149"/>
                <a:gd name="T23" fmla="*/ 30 h 65"/>
                <a:gd name="T24" fmla="*/ 149 w 149"/>
                <a:gd name="T25"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65">
                  <a:moveTo>
                    <a:pt x="149" y="31"/>
                  </a:moveTo>
                  <a:cubicBezTo>
                    <a:pt x="149" y="34"/>
                    <a:pt x="149" y="34"/>
                    <a:pt x="149" y="34"/>
                  </a:cubicBezTo>
                  <a:cubicBezTo>
                    <a:pt x="148" y="51"/>
                    <a:pt x="134" y="65"/>
                    <a:pt x="116" y="65"/>
                  </a:cubicBezTo>
                  <a:cubicBezTo>
                    <a:pt x="0" y="65"/>
                    <a:pt x="0" y="65"/>
                    <a:pt x="0" y="65"/>
                  </a:cubicBezTo>
                  <a:cubicBezTo>
                    <a:pt x="0" y="63"/>
                    <a:pt x="0" y="63"/>
                    <a:pt x="0" y="63"/>
                  </a:cubicBezTo>
                  <a:cubicBezTo>
                    <a:pt x="0" y="58"/>
                    <a:pt x="3" y="53"/>
                    <a:pt x="8" y="49"/>
                  </a:cubicBezTo>
                  <a:cubicBezTo>
                    <a:pt x="13" y="45"/>
                    <a:pt x="16" y="38"/>
                    <a:pt x="16" y="30"/>
                  </a:cubicBezTo>
                  <a:cubicBezTo>
                    <a:pt x="15" y="24"/>
                    <a:pt x="12" y="19"/>
                    <a:pt x="8" y="16"/>
                  </a:cubicBezTo>
                  <a:cubicBezTo>
                    <a:pt x="3" y="12"/>
                    <a:pt x="0" y="7"/>
                    <a:pt x="0" y="1"/>
                  </a:cubicBezTo>
                  <a:cubicBezTo>
                    <a:pt x="0" y="0"/>
                    <a:pt x="0" y="0"/>
                    <a:pt x="0" y="0"/>
                  </a:cubicBezTo>
                  <a:cubicBezTo>
                    <a:pt x="115" y="0"/>
                    <a:pt x="115" y="0"/>
                    <a:pt x="115" y="0"/>
                  </a:cubicBezTo>
                  <a:cubicBezTo>
                    <a:pt x="132" y="0"/>
                    <a:pt x="148" y="13"/>
                    <a:pt x="149" y="30"/>
                  </a:cubicBezTo>
                  <a:lnTo>
                    <a:pt x="149" y="31"/>
                  </a:lnTo>
                  <a:close/>
                </a:path>
              </a:pathLst>
            </a:custGeom>
            <a:solidFill>
              <a:srgbClr val="2DA3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9" name="ïŝľïďé">
              <a:extLst>
                <a:ext uri="{FF2B5EF4-FFF2-40B4-BE49-F238E27FC236}">
                  <a16:creationId xmlns:a16="http://schemas.microsoft.com/office/drawing/2014/main" xmlns="" id="{56BC5B13-EEDD-4422-96BC-D616954E7DBA}"/>
                </a:ext>
              </a:extLst>
            </p:cNvPr>
            <p:cNvSpPr/>
            <p:nvPr/>
          </p:nvSpPr>
          <p:spPr bwMode="auto">
            <a:xfrm>
              <a:off x="5133975" y="5970588"/>
              <a:ext cx="22225" cy="11113"/>
            </a:xfrm>
            <a:custGeom>
              <a:avLst/>
              <a:gdLst>
                <a:gd name="T0" fmla="*/ 7 w 7"/>
                <a:gd name="T1" fmla="*/ 2 h 3"/>
                <a:gd name="T2" fmla="*/ 1 w 7"/>
                <a:gd name="T3" fmla="*/ 3 h 3"/>
                <a:gd name="T4" fmla="*/ 0 w 7"/>
                <a:gd name="T5" fmla="*/ 0 h 3"/>
                <a:gd name="T6" fmla="*/ 7 w 7"/>
                <a:gd name="T7" fmla="*/ 2 h 3"/>
              </a:gdLst>
              <a:ahLst/>
              <a:cxnLst>
                <a:cxn ang="0">
                  <a:pos x="T0" y="T1"/>
                </a:cxn>
                <a:cxn ang="0">
                  <a:pos x="T2" y="T3"/>
                </a:cxn>
                <a:cxn ang="0">
                  <a:pos x="T4" y="T5"/>
                </a:cxn>
                <a:cxn ang="0">
                  <a:pos x="T6" y="T7"/>
                </a:cxn>
              </a:cxnLst>
              <a:rect l="0" t="0" r="r" b="b"/>
              <a:pathLst>
                <a:path w="7" h="3">
                  <a:moveTo>
                    <a:pt x="7" y="2"/>
                  </a:moveTo>
                  <a:cubicBezTo>
                    <a:pt x="1" y="3"/>
                    <a:pt x="1" y="3"/>
                    <a:pt x="1" y="3"/>
                  </a:cubicBezTo>
                  <a:cubicBezTo>
                    <a:pt x="1" y="2"/>
                    <a:pt x="1" y="1"/>
                    <a:pt x="0" y="0"/>
                  </a:cubicBezTo>
                  <a:cubicBezTo>
                    <a:pt x="7" y="2"/>
                    <a:pt x="7" y="2"/>
                    <a:pt x="7" y="2"/>
                  </a:cubicBezTo>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0" name="íśļîḋe">
              <a:extLst>
                <a:ext uri="{FF2B5EF4-FFF2-40B4-BE49-F238E27FC236}">
                  <a16:creationId xmlns:a16="http://schemas.microsoft.com/office/drawing/2014/main" xmlns="" id="{9C2B044E-5D6F-4826-BFFA-5E179BA684E6}"/>
                </a:ext>
              </a:extLst>
            </p:cNvPr>
            <p:cNvSpPr/>
            <p:nvPr/>
          </p:nvSpPr>
          <p:spPr bwMode="auto">
            <a:xfrm>
              <a:off x="5070475" y="5945188"/>
              <a:ext cx="66675" cy="65088"/>
            </a:xfrm>
            <a:custGeom>
              <a:avLst/>
              <a:gdLst>
                <a:gd name="T0" fmla="*/ 20 w 20"/>
                <a:gd name="T1" fmla="*/ 13 h 20"/>
                <a:gd name="T2" fmla="*/ 14 w 20"/>
                <a:gd name="T3" fmla="*/ 15 h 20"/>
                <a:gd name="T4" fmla="*/ 2 w 20"/>
                <a:gd name="T5" fmla="*/ 20 h 20"/>
                <a:gd name="T6" fmla="*/ 0 w 20"/>
                <a:gd name="T7" fmla="*/ 20 h 20"/>
                <a:gd name="T8" fmla="*/ 5 w 20"/>
                <a:gd name="T9" fmla="*/ 15 h 20"/>
                <a:gd name="T10" fmla="*/ 6 w 20"/>
                <a:gd name="T11" fmla="*/ 13 h 20"/>
                <a:gd name="T12" fmla="*/ 3 w 20"/>
                <a:gd name="T13" fmla="*/ 1 h 20"/>
                <a:gd name="T14" fmla="*/ 1 w 20"/>
                <a:gd name="T15" fmla="*/ 0 h 20"/>
                <a:gd name="T16" fmla="*/ 1 w 20"/>
                <a:gd name="T17" fmla="*/ 1 h 20"/>
                <a:gd name="T18" fmla="*/ 15 w 20"/>
                <a:gd name="T19" fmla="*/ 6 h 20"/>
                <a:gd name="T20" fmla="*/ 19 w 20"/>
                <a:gd name="T21" fmla="*/ 8 h 20"/>
                <a:gd name="T22" fmla="*/ 20 w 20"/>
                <a:gd name="T23" fmla="*/ 11 h 20"/>
                <a:gd name="T24" fmla="*/ 20 w 20"/>
                <a:gd name="T2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20" y="13"/>
                  </a:moveTo>
                  <a:cubicBezTo>
                    <a:pt x="14" y="15"/>
                    <a:pt x="14" y="15"/>
                    <a:pt x="14" y="15"/>
                  </a:cubicBezTo>
                  <a:cubicBezTo>
                    <a:pt x="2" y="20"/>
                    <a:pt x="2" y="20"/>
                    <a:pt x="2" y="20"/>
                  </a:cubicBezTo>
                  <a:cubicBezTo>
                    <a:pt x="0" y="20"/>
                    <a:pt x="0" y="20"/>
                    <a:pt x="0" y="20"/>
                  </a:cubicBezTo>
                  <a:cubicBezTo>
                    <a:pt x="2" y="20"/>
                    <a:pt x="4" y="19"/>
                    <a:pt x="5" y="15"/>
                  </a:cubicBezTo>
                  <a:cubicBezTo>
                    <a:pt x="6" y="15"/>
                    <a:pt x="6" y="14"/>
                    <a:pt x="6" y="13"/>
                  </a:cubicBezTo>
                  <a:cubicBezTo>
                    <a:pt x="7" y="9"/>
                    <a:pt x="6" y="4"/>
                    <a:pt x="3" y="1"/>
                  </a:cubicBezTo>
                  <a:cubicBezTo>
                    <a:pt x="2" y="1"/>
                    <a:pt x="2" y="1"/>
                    <a:pt x="1" y="0"/>
                  </a:cubicBezTo>
                  <a:cubicBezTo>
                    <a:pt x="1" y="1"/>
                    <a:pt x="1" y="1"/>
                    <a:pt x="1" y="1"/>
                  </a:cubicBezTo>
                  <a:cubicBezTo>
                    <a:pt x="15" y="6"/>
                    <a:pt x="15" y="6"/>
                    <a:pt x="15" y="6"/>
                  </a:cubicBezTo>
                  <a:cubicBezTo>
                    <a:pt x="19" y="8"/>
                    <a:pt x="19" y="8"/>
                    <a:pt x="19" y="8"/>
                  </a:cubicBezTo>
                  <a:cubicBezTo>
                    <a:pt x="20" y="9"/>
                    <a:pt x="20" y="10"/>
                    <a:pt x="20" y="11"/>
                  </a:cubicBezTo>
                  <a:cubicBezTo>
                    <a:pt x="20" y="12"/>
                    <a:pt x="20" y="12"/>
                    <a:pt x="20" y="13"/>
                  </a:cubicBezTo>
                </a:path>
              </a:pathLst>
            </a:custGeom>
            <a:solidFill>
              <a:srgbClr val="F7F2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1" name="îŝļíḓé">
              <a:extLst>
                <a:ext uri="{FF2B5EF4-FFF2-40B4-BE49-F238E27FC236}">
                  <a16:creationId xmlns:a16="http://schemas.microsoft.com/office/drawing/2014/main" xmlns="" id="{171E474E-0C89-4E6C-B2EC-468B33E6740C}"/>
                </a:ext>
              </a:extLst>
            </p:cNvPr>
            <p:cNvSpPr/>
            <p:nvPr/>
          </p:nvSpPr>
          <p:spPr bwMode="auto">
            <a:xfrm>
              <a:off x="4495800" y="5945188"/>
              <a:ext cx="50800" cy="65088"/>
            </a:xfrm>
            <a:custGeom>
              <a:avLst/>
              <a:gdLst>
                <a:gd name="T0" fmla="*/ 14 w 15"/>
                <a:gd name="T1" fmla="*/ 15 h 20"/>
                <a:gd name="T2" fmla="*/ 9 w 15"/>
                <a:gd name="T3" fmla="*/ 20 h 20"/>
                <a:gd name="T4" fmla="*/ 6 w 15"/>
                <a:gd name="T5" fmla="*/ 20 h 20"/>
                <a:gd name="T6" fmla="*/ 0 w 15"/>
                <a:gd name="T7" fmla="*/ 20 h 20"/>
                <a:gd name="T8" fmla="*/ 4 w 15"/>
                <a:gd name="T9" fmla="*/ 18 h 20"/>
                <a:gd name="T10" fmla="*/ 5 w 15"/>
                <a:gd name="T11" fmla="*/ 15 h 20"/>
                <a:gd name="T12" fmla="*/ 6 w 15"/>
                <a:gd name="T13" fmla="*/ 13 h 20"/>
                <a:gd name="T14" fmla="*/ 3 w 15"/>
                <a:gd name="T15" fmla="*/ 2 h 20"/>
                <a:gd name="T16" fmla="*/ 3 w 15"/>
                <a:gd name="T17" fmla="*/ 1 h 20"/>
                <a:gd name="T18" fmla="*/ 1 w 15"/>
                <a:gd name="T19" fmla="*/ 0 h 20"/>
                <a:gd name="T20" fmla="*/ 7 w 15"/>
                <a:gd name="T21" fmla="*/ 0 h 20"/>
                <a:gd name="T22" fmla="*/ 9 w 15"/>
                <a:gd name="T23" fmla="*/ 0 h 20"/>
                <a:gd name="T24" fmla="*/ 11 w 15"/>
                <a:gd name="T25" fmla="*/ 1 h 20"/>
                <a:gd name="T26" fmla="*/ 14 w 15"/>
                <a:gd name="T27" fmla="*/ 13 h 20"/>
                <a:gd name="T28" fmla="*/ 14 w 15"/>
                <a:gd name="T2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0">
                  <a:moveTo>
                    <a:pt x="14" y="15"/>
                  </a:moveTo>
                  <a:cubicBezTo>
                    <a:pt x="13" y="18"/>
                    <a:pt x="11" y="20"/>
                    <a:pt x="9" y="20"/>
                  </a:cubicBezTo>
                  <a:cubicBezTo>
                    <a:pt x="6" y="20"/>
                    <a:pt x="6" y="20"/>
                    <a:pt x="6" y="20"/>
                  </a:cubicBezTo>
                  <a:cubicBezTo>
                    <a:pt x="0" y="20"/>
                    <a:pt x="0" y="20"/>
                    <a:pt x="0" y="20"/>
                  </a:cubicBezTo>
                  <a:cubicBezTo>
                    <a:pt x="1" y="20"/>
                    <a:pt x="3" y="19"/>
                    <a:pt x="4" y="18"/>
                  </a:cubicBezTo>
                  <a:cubicBezTo>
                    <a:pt x="4" y="18"/>
                    <a:pt x="5" y="17"/>
                    <a:pt x="5" y="15"/>
                  </a:cubicBezTo>
                  <a:cubicBezTo>
                    <a:pt x="6" y="15"/>
                    <a:pt x="6" y="14"/>
                    <a:pt x="6" y="13"/>
                  </a:cubicBezTo>
                  <a:cubicBezTo>
                    <a:pt x="7" y="9"/>
                    <a:pt x="6" y="5"/>
                    <a:pt x="3" y="2"/>
                  </a:cubicBezTo>
                  <a:cubicBezTo>
                    <a:pt x="3" y="1"/>
                    <a:pt x="3" y="1"/>
                    <a:pt x="3" y="1"/>
                  </a:cubicBezTo>
                  <a:cubicBezTo>
                    <a:pt x="2" y="1"/>
                    <a:pt x="1" y="0"/>
                    <a:pt x="1" y="0"/>
                  </a:cubicBezTo>
                  <a:cubicBezTo>
                    <a:pt x="7" y="0"/>
                    <a:pt x="7" y="0"/>
                    <a:pt x="7" y="0"/>
                  </a:cubicBezTo>
                  <a:cubicBezTo>
                    <a:pt x="9" y="0"/>
                    <a:pt x="9" y="0"/>
                    <a:pt x="9" y="0"/>
                  </a:cubicBezTo>
                  <a:cubicBezTo>
                    <a:pt x="10" y="0"/>
                    <a:pt x="10" y="1"/>
                    <a:pt x="11" y="1"/>
                  </a:cubicBezTo>
                  <a:cubicBezTo>
                    <a:pt x="14" y="4"/>
                    <a:pt x="15" y="9"/>
                    <a:pt x="14" y="13"/>
                  </a:cubicBezTo>
                  <a:cubicBezTo>
                    <a:pt x="14" y="14"/>
                    <a:pt x="14" y="15"/>
                    <a:pt x="14" y="15"/>
                  </a:cubicBezTo>
                </a:path>
              </a:pathLst>
            </a:custGeom>
            <a:solidFill>
              <a:srgbClr val="26B2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2" name="îşḻiďê">
              <a:extLst>
                <a:ext uri="{FF2B5EF4-FFF2-40B4-BE49-F238E27FC236}">
                  <a16:creationId xmlns:a16="http://schemas.microsoft.com/office/drawing/2014/main" xmlns="" id="{7AD17906-5DB9-4171-9407-91EF788685EB}"/>
                </a:ext>
              </a:extLst>
            </p:cNvPr>
            <p:cNvSpPr/>
            <p:nvPr/>
          </p:nvSpPr>
          <p:spPr bwMode="auto">
            <a:xfrm>
              <a:off x="4433888" y="5945188"/>
              <a:ext cx="85725" cy="65088"/>
            </a:xfrm>
            <a:custGeom>
              <a:avLst/>
              <a:gdLst>
                <a:gd name="T0" fmla="*/ 25 w 26"/>
                <a:gd name="T1" fmla="*/ 13 h 20"/>
                <a:gd name="T2" fmla="*/ 22 w 26"/>
                <a:gd name="T3" fmla="*/ 2 h 20"/>
                <a:gd name="T4" fmla="*/ 22 w 26"/>
                <a:gd name="T5" fmla="*/ 1 h 20"/>
                <a:gd name="T6" fmla="*/ 20 w 26"/>
                <a:gd name="T7" fmla="*/ 0 h 20"/>
                <a:gd name="T8" fmla="*/ 18 w 26"/>
                <a:gd name="T9" fmla="*/ 0 h 20"/>
                <a:gd name="T10" fmla="*/ 8 w 26"/>
                <a:gd name="T11" fmla="*/ 0 h 20"/>
                <a:gd name="T12" fmla="*/ 2 w 26"/>
                <a:gd name="T13" fmla="*/ 4 h 20"/>
                <a:gd name="T14" fmla="*/ 2 w 26"/>
                <a:gd name="T15" fmla="*/ 4 h 20"/>
                <a:gd name="T16" fmla="*/ 2 w 26"/>
                <a:gd name="T17" fmla="*/ 15 h 20"/>
                <a:gd name="T18" fmla="*/ 8 w 26"/>
                <a:gd name="T19" fmla="*/ 20 h 20"/>
                <a:gd name="T20" fmla="*/ 17 w 26"/>
                <a:gd name="T21" fmla="*/ 20 h 20"/>
                <a:gd name="T22" fmla="*/ 19 w 26"/>
                <a:gd name="T23" fmla="*/ 20 h 20"/>
                <a:gd name="T24" fmla="*/ 23 w 26"/>
                <a:gd name="T25" fmla="*/ 18 h 20"/>
                <a:gd name="T26" fmla="*/ 24 w 26"/>
                <a:gd name="T27" fmla="*/ 15 h 20"/>
                <a:gd name="T28" fmla="*/ 25 w 26"/>
                <a:gd name="T2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0">
                  <a:moveTo>
                    <a:pt x="25" y="13"/>
                  </a:moveTo>
                  <a:cubicBezTo>
                    <a:pt x="26" y="9"/>
                    <a:pt x="25" y="5"/>
                    <a:pt x="22" y="2"/>
                  </a:cubicBezTo>
                  <a:cubicBezTo>
                    <a:pt x="22" y="1"/>
                    <a:pt x="22" y="1"/>
                    <a:pt x="22" y="1"/>
                  </a:cubicBezTo>
                  <a:cubicBezTo>
                    <a:pt x="21" y="1"/>
                    <a:pt x="20" y="0"/>
                    <a:pt x="20" y="0"/>
                  </a:cubicBezTo>
                  <a:cubicBezTo>
                    <a:pt x="18" y="0"/>
                    <a:pt x="18" y="0"/>
                    <a:pt x="18" y="0"/>
                  </a:cubicBezTo>
                  <a:cubicBezTo>
                    <a:pt x="8" y="0"/>
                    <a:pt x="8" y="0"/>
                    <a:pt x="8" y="0"/>
                  </a:cubicBezTo>
                  <a:cubicBezTo>
                    <a:pt x="5" y="0"/>
                    <a:pt x="3" y="2"/>
                    <a:pt x="2" y="4"/>
                  </a:cubicBezTo>
                  <a:cubicBezTo>
                    <a:pt x="2" y="4"/>
                    <a:pt x="2" y="4"/>
                    <a:pt x="2" y="4"/>
                  </a:cubicBezTo>
                  <a:cubicBezTo>
                    <a:pt x="1" y="7"/>
                    <a:pt x="0" y="11"/>
                    <a:pt x="2" y="15"/>
                  </a:cubicBezTo>
                  <a:cubicBezTo>
                    <a:pt x="3" y="18"/>
                    <a:pt x="5" y="20"/>
                    <a:pt x="8" y="20"/>
                  </a:cubicBezTo>
                  <a:cubicBezTo>
                    <a:pt x="17" y="20"/>
                    <a:pt x="17" y="20"/>
                    <a:pt x="17" y="20"/>
                  </a:cubicBezTo>
                  <a:cubicBezTo>
                    <a:pt x="19" y="20"/>
                    <a:pt x="19" y="20"/>
                    <a:pt x="19" y="20"/>
                  </a:cubicBezTo>
                  <a:cubicBezTo>
                    <a:pt x="20" y="20"/>
                    <a:pt x="22" y="19"/>
                    <a:pt x="23" y="18"/>
                  </a:cubicBezTo>
                  <a:cubicBezTo>
                    <a:pt x="23" y="18"/>
                    <a:pt x="24" y="17"/>
                    <a:pt x="24" y="15"/>
                  </a:cubicBezTo>
                  <a:cubicBezTo>
                    <a:pt x="25" y="15"/>
                    <a:pt x="25" y="14"/>
                    <a:pt x="25" y="13"/>
                  </a:cubicBezTo>
                  <a:close/>
                </a:path>
              </a:pathLst>
            </a:custGeom>
            <a:solidFill>
              <a:srgbClr val="F793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3" name="îŝ1íḑê">
              <a:extLst>
                <a:ext uri="{FF2B5EF4-FFF2-40B4-BE49-F238E27FC236}">
                  <a16:creationId xmlns:a16="http://schemas.microsoft.com/office/drawing/2014/main" xmlns="" id="{917B9346-993F-4567-9EEE-D2C97A4D3D45}"/>
                </a:ext>
              </a:extLst>
            </p:cNvPr>
            <p:cNvSpPr/>
            <p:nvPr/>
          </p:nvSpPr>
          <p:spPr bwMode="auto">
            <a:xfrm>
              <a:off x="4525963" y="5945188"/>
              <a:ext cx="568325" cy="65088"/>
            </a:xfrm>
            <a:custGeom>
              <a:avLst/>
              <a:gdLst>
                <a:gd name="T0" fmla="*/ 170 w 172"/>
                <a:gd name="T1" fmla="*/ 15 h 20"/>
                <a:gd name="T2" fmla="*/ 165 w 172"/>
                <a:gd name="T3" fmla="*/ 20 h 20"/>
                <a:gd name="T4" fmla="*/ 163 w 172"/>
                <a:gd name="T5" fmla="*/ 20 h 20"/>
                <a:gd name="T6" fmla="*/ 0 w 172"/>
                <a:gd name="T7" fmla="*/ 20 h 20"/>
                <a:gd name="T8" fmla="*/ 5 w 172"/>
                <a:gd name="T9" fmla="*/ 15 h 20"/>
                <a:gd name="T10" fmla="*/ 5 w 172"/>
                <a:gd name="T11" fmla="*/ 13 h 20"/>
                <a:gd name="T12" fmla="*/ 2 w 172"/>
                <a:gd name="T13" fmla="*/ 1 h 20"/>
                <a:gd name="T14" fmla="*/ 0 w 172"/>
                <a:gd name="T15" fmla="*/ 0 h 20"/>
                <a:gd name="T16" fmla="*/ 162 w 172"/>
                <a:gd name="T17" fmla="*/ 1 h 20"/>
                <a:gd name="T18" fmla="*/ 166 w 172"/>
                <a:gd name="T19" fmla="*/ 0 h 20"/>
                <a:gd name="T20" fmla="*/ 168 w 172"/>
                <a:gd name="T21" fmla="*/ 1 h 20"/>
                <a:gd name="T22" fmla="*/ 171 w 172"/>
                <a:gd name="T23" fmla="*/ 13 h 20"/>
                <a:gd name="T24" fmla="*/ 170 w 172"/>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20">
                  <a:moveTo>
                    <a:pt x="170" y="15"/>
                  </a:moveTo>
                  <a:cubicBezTo>
                    <a:pt x="169" y="19"/>
                    <a:pt x="167" y="20"/>
                    <a:pt x="165" y="20"/>
                  </a:cubicBezTo>
                  <a:cubicBezTo>
                    <a:pt x="163" y="20"/>
                    <a:pt x="163" y="20"/>
                    <a:pt x="163" y="20"/>
                  </a:cubicBezTo>
                  <a:cubicBezTo>
                    <a:pt x="0" y="20"/>
                    <a:pt x="0" y="20"/>
                    <a:pt x="0" y="20"/>
                  </a:cubicBezTo>
                  <a:cubicBezTo>
                    <a:pt x="2" y="20"/>
                    <a:pt x="4" y="18"/>
                    <a:pt x="5" y="15"/>
                  </a:cubicBezTo>
                  <a:cubicBezTo>
                    <a:pt x="5" y="15"/>
                    <a:pt x="5" y="14"/>
                    <a:pt x="5" y="13"/>
                  </a:cubicBezTo>
                  <a:cubicBezTo>
                    <a:pt x="6" y="9"/>
                    <a:pt x="5" y="4"/>
                    <a:pt x="2" y="1"/>
                  </a:cubicBezTo>
                  <a:cubicBezTo>
                    <a:pt x="1" y="1"/>
                    <a:pt x="1" y="0"/>
                    <a:pt x="0" y="0"/>
                  </a:cubicBezTo>
                  <a:cubicBezTo>
                    <a:pt x="162" y="1"/>
                    <a:pt x="162" y="1"/>
                    <a:pt x="162" y="1"/>
                  </a:cubicBezTo>
                  <a:cubicBezTo>
                    <a:pt x="166" y="0"/>
                    <a:pt x="166" y="0"/>
                    <a:pt x="166" y="0"/>
                  </a:cubicBezTo>
                  <a:cubicBezTo>
                    <a:pt x="167" y="1"/>
                    <a:pt x="167" y="1"/>
                    <a:pt x="168" y="1"/>
                  </a:cubicBezTo>
                  <a:cubicBezTo>
                    <a:pt x="171" y="4"/>
                    <a:pt x="172" y="9"/>
                    <a:pt x="171" y="13"/>
                  </a:cubicBezTo>
                  <a:cubicBezTo>
                    <a:pt x="171" y="14"/>
                    <a:pt x="171" y="15"/>
                    <a:pt x="170" y="15"/>
                  </a:cubicBezTo>
                </a:path>
              </a:pathLst>
            </a:custGeom>
            <a:solidFill>
              <a:srgbClr val="F4D7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4" name="î$1îḓé">
              <a:extLst>
                <a:ext uri="{FF2B5EF4-FFF2-40B4-BE49-F238E27FC236}">
                  <a16:creationId xmlns:a16="http://schemas.microsoft.com/office/drawing/2014/main" xmlns="" id="{12266014-F8EA-4F23-81A6-8F83771DBB70}"/>
                </a:ext>
              </a:extLst>
            </p:cNvPr>
            <p:cNvSpPr/>
            <p:nvPr/>
          </p:nvSpPr>
          <p:spPr bwMode="auto">
            <a:xfrm>
              <a:off x="4433888" y="5957888"/>
              <a:ext cx="82550" cy="52388"/>
            </a:xfrm>
            <a:custGeom>
              <a:avLst/>
              <a:gdLst>
                <a:gd name="T0" fmla="*/ 24 w 25"/>
                <a:gd name="T1" fmla="*/ 11 h 16"/>
                <a:gd name="T2" fmla="*/ 23 w 25"/>
                <a:gd name="T3" fmla="*/ 14 h 16"/>
                <a:gd name="T4" fmla="*/ 19 w 25"/>
                <a:gd name="T5" fmla="*/ 16 h 16"/>
                <a:gd name="T6" fmla="*/ 17 w 25"/>
                <a:gd name="T7" fmla="*/ 16 h 16"/>
                <a:gd name="T8" fmla="*/ 8 w 25"/>
                <a:gd name="T9" fmla="*/ 16 h 16"/>
                <a:gd name="T10" fmla="*/ 2 w 25"/>
                <a:gd name="T11" fmla="*/ 11 h 16"/>
                <a:gd name="T12" fmla="*/ 2 w 25"/>
                <a:gd name="T13" fmla="*/ 0 h 16"/>
                <a:gd name="T14" fmla="*/ 4 w 25"/>
                <a:gd name="T15" fmla="*/ 8 h 16"/>
                <a:gd name="T16" fmla="*/ 7 w 25"/>
                <a:gd name="T17" fmla="*/ 9 h 16"/>
                <a:gd name="T18" fmla="*/ 12 w 25"/>
                <a:gd name="T19" fmla="*/ 9 h 16"/>
                <a:gd name="T20" fmla="*/ 25 w 25"/>
                <a:gd name="T21" fmla="*/ 9 h 16"/>
                <a:gd name="T22" fmla="*/ 24 w 25"/>
                <a:gd name="T2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6">
                  <a:moveTo>
                    <a:pt x="24" y="11"/>
                  </a:moveTo>
                  <a:cubicBezTo>
                    <a:pt x="24" y="13"/>
                    <a:pt x="23" y="14"/>
                    <a:pt x="23" y="14"/>
                  </a:cubicBezTo>
                  <a:cubicBezTo>
                    <a:pt x="22" y="15"/>
                    <a:pt x="20" y="16"/>
                    <a:pt x="19" y="16"/>
                  </a:cubicBezTo>
                  <a:cubicBezTo>
                    <a:pt x="17" y="16"/>
                    <a:pt x="17" y="16"/>
                    <a:pt x="17" y="16"/>
                  </a:cubicBezTo>
                  <a:cubicBezTo>
                    <a:pt x="8" y="16"/>
                    <a:pt x="8" y="16"/>
                    <a:pt x="8" y="16"/>
                  </a:cubicBezTo>
                  <a:cubicBezTo>
                    <a:pt x="5" y="16"/>
                    <a:pt x="3" y="14"/>
                    <a:pt x="2" y="11"/>
                  </a:cubicBezTo>
                  <a:cubicBezTo>
                    <a:pt x="0" y="7"/>
                    <a:pt x="1" y="3"/>
                    <a:pt x="2" y="0"/>
                  </a:cubicBezTo>
                  <a:cubicBezTo>
                    <a:pt x="2" y="3"/>
                    <a:pt x="2" y="6"/>
                    <a:pt x="4" y="8"/>
                  </a:cubicBezTo>
                  <a:cubicBezTo>
                    <a:pt x="5" y="9"/>
                    <a:pt x="6" y="9"/>
                    <a:pt x="7" y="9"/>
                  </a:cubicBezTo>
                  <a:cubicBezTo>
                    <a:pt x="12" y="9"/>
                    <a:pt x="12" y="9"/>
                    <a:pt x="12" y="9"/>
                  </a:cubicBezTo>
                  <a:cubicBezTo>
                    <a:pt x="25" y="9"/>
                    <a:pt x="25" y="9"/>
                    <a:pt x="25" y="9"/>
                  </a:cubicBezTo>
                  <a:cubicBezTo>
                    <a:pt x="25" y="10"/>
                    <a:pt x="25" y="11"/>
                    <a:pt x="24" y="11"/>
                  </a:cubicBezTo>
                  <a:close/>
                </a:path>
              </a:pathLst>
            </a:custGeom>
            <a:solidFill>
              <a:srgbClr val="FF75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5" name="ïSlîḋé">
              <a:extLst>
                <a:ext uri="{FF2B5EF4-FFF2-40B4-BE49-F238E27FC236}">
                  <a16:creationId xmlns:a16="http://schemas.microsoft.com/office/drawing/2014/main" xmlns="" id="{47810426-8759-405D-998B-AC2CC650E629}"/>
                </a:ext>
              </a:extLst>
            </p:cNvPr>
            <p:cNvSpPr/>
            <p:nvPr/>
          </p:nvSpPr>
          <p:spPr bwMode="auto">
            <a:xfrm>
              <a:off x="4495800" y="5988051"/>
              <a:ext cx="46038" cy="22225"/>
            </a:xfrm>
            <a:custGeom>
              <a:avLst/>
              <a:gdLst>
                <a:gd name="T0" fmla="*/ 14 w 14"/>
                <a:gd name="T1" fmla="*/ 2 h 7"/>
                <a:gd name="T2" fmla="*/ 9 w 14"/>
                <a:gd name="T3" fmla="*/ 7 h 7"/>
                <a:gd name="T4" fmla="*/ 6 w 14"/>
                <a:gd name="T5" fmla="*/ 7 h 7"/>
                <a:gd name="T6" fmla="*/ 0 w 14"/>
                <a:gd name="T7" fmla="*/ 7 h 7"/>
                <a:gd name="T8" fmla="*/ 4 w 14"/>
                <a:gd name="T9" fmla="*/ 5 h 7"/>
                <a:gd name="T10" fmla="*/ 5 w 14"/>
                <a:gd name="T11" fmla="*/ 2 h 7"/>
                <a:gd name="T12" fmla="*/ 6 w 14"/>
                <a:gd name="T13" fmla="*/ 0 h 7"/>
                <a:gd name="T14" fmla="*/ 14 w 14"/>
                <a:gd name="T15" fmla="*/ 0 h 7"/>
                <a:gd name="T16" fmla="*/ 14 w 14"/>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14" y="2"/>
                  </a:moveTo>
                  <a:cubicBezTo>
                    <a:pt x="13" y="5"/>
                    <a:pt x="11" y="7"/>
                    <a:pt x="9" y="7"/>
                  </a:cubicBezTo>
                  <a:cubicBezTo>
                    <a:pt x="6" y="7"/>
                    <a:pt x="6" y="7"/>
                    <a:pt x="6" y="7"/>
                  </a:cubicBezTo>
                  <a:cubicBezTo>
                    <a:pt x="0" y="7"/>
                    <a:pt x="0" y="7"/>
                    <a:pt x="0" y="7"/>
                  </a:cubicBezTo>
                  <a:cubicBezTo>
                    <a:pt x="1" y="7"/>
                    <a:pt x="3" y="6"/>
                    <a:pt x="4" y="5"/>
                  </a:cubicBezTo>
                  <a:cubicBezTo>
                    <a:pt x="4" y="5"/>
                    <a:pt x="5" y="4"/>
                    <a:pt x="5" y="2"/>
                  </a:cubicBezTo>
                  <a:cubicBezTo>
                    <a:pt x="6" y="2"/>
                    <a:pt x="6" y="1"/>
                    <a:pt x="6" y="0"/>
                  </a:cubicBezTo>
                  <a:cubicBezTo>
                    <a:pt x="14" y="0"/>
                    <a:pt x="14" y="0"/>
                    <a:pt x="14" y="0"/>
                  </a:cubicBezTo>
                  <a:cubicBezTo>
                    <a:pt x="14" y="1"/>
                    <a:pt x="14" y="2"/>
                    <a:pt x="14" y="2"/>
                  </a:cubicBezTo>
                </a:path>
              </a:pathLst>
            </a:custGeom>
            <a:solidFill>
              <a:srgbClr val="2DA3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6" name="iŝļîďe">
              <a:extLst>
                <a:ext uri="{FF2B5EF4-FFF2-40B4-BE49-F238E27FC236}">
                  <a16:creationId xmlns:a16="http://schemas.microsoft.com/office/drawing/2014/main" xmlns="" id="{AE080CBF-39C1-4D72-B261-50EC0DEB58B5}"/>
                </a:ext>
              </a:extLst>
            </p:cNvPr>
            <p:cNvSpPr/>
            <p:nvPr/>
          </p:nvSpPr>
          <p:spPr bwMode="auto">
            <a:xfrm>
              <a:off x="5137150" y="5978526"/>
              <a:ext cx="19050" cy="9525"/>
            </a:xfrm>
            <a:custGeom>
              <a:avLst/>
              <a:gdLst>
                <a:gd name="T0" fmla="*/ 6 w 6"/>
                <a:gd name="T1" fmla="*/ 0 h 3"/>
                <a:gd name="T2" fmla="*/ 0 w 6"/>
                <a:gd name="T3" fmla="*/ 3 h 3"/>
                <a:gd name="T4" fmla="*/ 0 w 6"/>
                <a:gd name="T5" fmla="*/ 1 h 3"/>
                <a:gd name="T6" fmla="*/ 6 w 6"/>
                <a:gd name="T7" fmla="*/ 0 h 3"/>
              </a:gdLst>
              <a:ahLst/>
              <a:cxnLst>
                <a:cxn ang="0">
                  <a:pos x="T0" y="T1"/>
                </a:cxn>
                <a:cxn ang="0">
                  <a:pos x="T2" y="T3"/>
                </a:cxn>
                <a:cxn ang="0">
                  <a:pos x="T4" y="T5"/>
                </a:cxn>
                <a:cxn ang="0">
                  <a:pos x="T6" y="T7"/>
                </a:cxn>
              </a:cxnLst>
              <a:rect l="0" t="0" r="r" b="b"/>
              <a:pathLst>
                <a:path w="6" h="3">
                  <a:moveTo>
                    <a:pt x="6" y="0"/>
                  </a:moveTo>
                  <a:cubicBezTo>
                    <a:pt x="0" y="3"/>
                    <a:pt x="0" y="3"/>
                    <a:pt x="0" y="3"/>
                  </a:cubicBezTo>
                  <a:cubicBezTo>
                    <a:pt x="0" y="2"/>
                    <a:pt x="0" y="2"/>
                    <a:pt x="0" y="1"/>
                  </a:cubicBezTo>
                  <a:cubicBezTo>
                    <a:pt x="6" y="0"/>
                    <a:pt x="6" y="0"/>
                    <a:pt x="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7" name="išļïḋê">
              <a:extLst>
                <a:ext uri="{FF2B5EF4-FFF2-40B4-BE49-F238E27FC236}">
                  <a16:creationId xmlns:a16="http://schemas.microsoft.com/office/drawing/2014/main" xmlns="" id="{2F944757-8284-476F-9EB8-1061BB726876}"/>
                </a:ext>
              </a:extLst>
            </p:cNvPr>
            <p:cNvSpPr/>
            <p:nvPr/>
          </p:nvSpPr>
          <p:spPr bwMode="auto">
            <a:xfrm>
              <a:off x="5070475" y="5981701"/>
              <a:ext cx="66675" cy="28575"/>
            </a:xfrm>
            <a:custGeom>
              <a:avLst/>
              <a:gdLst>
                <a:gd name="T0" fmla="*/ 20 w 20"/>
                <a:gd name="T1" fmla="*/ 0 h 9"/>
                <a:gd name="T2" fmla="*/ 6 w 20"/>
                <a:gd name="T3" fmla="*/ 2 h 9"/>
                <a:gd name="T4" fmla="*/ 6 w 20"/>
                <a:gd name="T5" fmla="*/ 2 h 9"/>
                <a:gd name="T6" fmla="*/ 6 w 20"/>
                <a:gd name="T7" fmla="*/ 2 h 9"/>
                <a:gd name="T8" fmla="*/ 5 w 20"/>
                <a:gd name="T9" fmla="*/ 4 h 9"/>
                <a:gd name="T10" fmla="*/ 0 w 20"/>
                <a:gd name="T11" fmla="*/ 9 h 9"/>
                <a:gd name="T12" fmla="*/ 2 w 20"/>
                <a:gd name="T13" fmla="*/ 9 h 9"/>
                <a:gd name="T14" fmla="*/ 14 w 20"/>
                <a:gd name="T15" fmla="*/ 4 h 9"/>
                <a:gd name="T16" fmla="*/ 20 w 20"/>
                <a:gd name="T17" fmla="*/ 2 h 9"/>
                <a:gd name="T18" fmla="*/ 20 w 20"/>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9">
                  <a:moveTo>
                    <a:pt x="20" y="0"/>
                  </a:moveTo>
                  <a:cubicBezTo>
                    <a:pt x="6" y="2"/>
                    <a:pt x="6" y="2"/>
                    <a:pt x="6" y="2"/>
                  </a:cubicBezTo>
                  <a:cubicBezTo>
                    <a:pt x="6" y="2"/>
                    <a:pt x="6" y="2"/>
                    <a:pt x="6" y="2"/>
                  </a:cubicBezTo>
                  <a:cubicBezTo>
                    <a:pt x="6" y="2"/>
                    <a:pt x="6" y="2"/>
                    <a:pt x="6" y="2"/>
                  </a:cubicBezTo>
                  <a:cubicBezTo>
                    <a:pt x="6" y="3"/>
                    <a:pt x="6" y="4"/>
                    <a:pt x="5" y="4"/>
                  </a:cubicBezTo>
                  <a:cubicBezTo>
                    <a:pt x="4" y="8"/>
                    <a:pt x="2" y="9"/>
                    <a:pt x="0" y="9"/>
                  </a:cubicBezTo>
                  <a:cubicBezTo>
                    <a:pt x="2" y="9"/>
                    <a:pt x="2" y="9"/>
                    <a:pt x="2" y="9"/>
                  </a:cubicBezTo>
                  <a:cubicBezTo>
                    <a:pt x="14" y="4"/>
                    <a:pt x="14" y="4"/>
                    <a:pt x="14" y="4"/>
                  </a:cubicBezTo>
                  <a:cubicBezTo>
                    <a:pt x="20" y="2"/>
                    <a:pt x="20" y="2"/>
                    <a:pt x="20" y="2"/>
                  </a:cubicBezTo>
                  <a:cubicBezTo>
                    <a:pt x="20" y="1"/>
                    <a:pt x="20" y="1"/>
                    <a:pt x="20" y="0"/>
                  </a:cubicBezTo>
                </a:path>
              </a:pathLst>
            </a:custGeom>
            <a:solidFill>
              <a:srgbClr val="EBBE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8" name="ïšḷíḋe">
              <a:extLst>
                <a:ext uri="{FF2B5EF4-FFF2-40B4-BE49-F238E27FC236}">
                  <a16:creationId xmlns:a16="http://schemas.microsoft.com/office/drawing/2014/main" xmlns="" id="{9AD24195-2B6B-4263-BB84-EE6D2030521A}"/>
                </a:ext>
              </a:extLst>
            </p:cNvPr>
            <p:cNvSpPr/>
            <p:nvPr/>
          </p:nvSpPr>
          <p:spPr bwMode="auto">
            <a:xfrm>
              <a:off x="4525963" y="5988051"/>
              <a:ext cx="565150" cy="22225"/>
            </a:xfrm>
            <a:custGeom>
              <a:avLst/>
              <a:gdLst>
                <a:gd name="T0" fmla="*/ 5 w 171"/>
                <a:gd name="T1" fmla="*/ 0 h 7"/>
                <a:gd name="T2" fmla="*/ 5 w 171"/>
                <a:gd name="T3" fmla="*/ 0 h 7"/>
                <a:gd name="T4" fmla="*/ 5 w 171"/>
                <a:gd name="T5" fmla="*/ 2 h 7"/>
                <a:gd name="T6" fmla="*/ 0 w 171"/>
                <a:gd name="T7" fmla="*/ 7 h 7"/>
                <a:gd name="T8" fmla="*/ 163 w 171"/>
                <a:gd name="T9" fmla="*/ 7 h 7"/>
                <a:gd name="T10" fmla="*/ 165 w 171"/>
                <a:gd name="T11" fmla="*/ 7 h 7"/>
                <a:gd name="T12" fmla="*/ 170 w 171"/>
                <a:gd name="T13" fmla="*/ 2 h 7"/>
                <a:gd name="T14" fmla="*/ 171 w 171"/>
                <a:gd name="T15" fmla="*/ 0 h 7"/>
                <a:gd name="T16" fmla="*/ 171 w 171"/>
                <a:gd name="T17" fmla="*/ 0 h 7"/>
                <a:gd name="T18" fmla="*/ 5 w 17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7">
                  <a:moveTo>
                    <a:pt x="5" y="0"/>
                  </a:moveTo>
                  <a:cubicBezTo>
                    <a:pt x="5" y="0"/>
                    <a:pt x="5" y="0"/>
                    <a:pt x="5" y="0"/>
                  </a:cubicBezTo>
                  <a:cubicBezTo>
                    <a:pt x="5" y="1"/>
                    <a:pt x="5" y="2"/>
                    <a:pt x="5" y="2"/>
                  </a:cubicBezTo>
                  <a:cubicBezTo>
                    <a:pt x="4" y="5"/>
                    <a:pt x="2" y="7"/>
                    <a:pt x="0" y="7"/>
                  </a:cubicBezTo>
                  <a:cubicBezTo>
                    <a:pt x="163" y="7"/>
                    <a:pt x="163" y="7"/>
                    <a:pt x="163" y="7"/>
                  </a:cubicBezTo>
                  <a:cubicBezTo>
                    <a:pt x="165" y="7"/>
                    <a:pt x="165" y="7"/>
                    <a:pt x="165" y="7"/>
                  </a:cubicBezTo>
                  <a:cubicBezTo>
                    <a:pt x="167" y="7"/>
                    <a:pt x="169" y="6"/>
                    <a:pt x="170" y="2"/>
                  </a:cubicBezTo>
                  <a:cubicBezTo>
                    <a:pt x="171" y="2"/>
                    <a:pt x="171" y="1"/>
                    <a:pt x="171" y="0"/>
                  </a:cubicBezTo>
                  <a:cubicBezTo>
                    <a:pt x="171" y="0"/>
                    <a:pt x="171" y="0"/>
                    <a:pt x="171" y="0"/>
                  </a:cubicBezTo>
                  <a:cubicBezTo>
                    <a:pt x="5" y="0"/>
                    <a:pt x="5" y="0"/>
                    <a:pt x="5" y="0"/>
                  </a:cubicBezTo>
                </a:path>
              </a:pathLst>
            </a:custGeom>
            <a:solidFill>
              <a:srgbClr val="EAB1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9" name="íšḷîďe">
              <a:extLst>
                <a:ext uri="{FF2B5EF4-FFF2-40B4-BE49-F238E27FC236}">
                  <a16:creationId xmlns:a16="http://schemas.microsoft.com/office/drawing/2014/main" xmlns="" id="{D4D84EA6-3BE3-4865-B2B2-819F50DE4152}"/>
                </a:ext>
              </a:extLst>
            </p:cNvPr>
            <p:cNvSpPr/>
            <p:nvPr/>
          </p:nvSpPr>
          <p:spPr bwMode="auto">
            <a:xfrm>
              <a:off x="6454775" y="4306888"/>
              <a:ext cx="514350" cy="517525"/>
            </a:xfrm>
            <a:custGeom>
              <a:avLst/>
              <a:gdLst>
                <a:gd name="T0" fmla="*/ 151 w 156"/>
                <a:gd name="T1" fmla="*/ 139 h 157"/>
                <a:gd name="T2" fmla="*/ 97 w 156"/>
                <a:gd name="T3" fmla="*/ 57 h 157"/>
                <a:gd name="T4" fmla="*/ 97 w 156"/>
                <a:gd name="T5" fmla="*/ 0 h 157"/>
                <a:gd name="T6" fmla="*/ 59 w 156"/>
                <a:gd name="T7" fmla="*/ 0 h 157"/>
                <a:gd name="T8" fmla="*/ 59 w 156"/>
                <a:gd name="T9" fmla="*/ 57 h 157"/>
                <a:gd name="T10" fmla="*/ 5 w 156"/>
                <a:gd name="T11" fmla="*/ 139 h 157"/>
                <a:gd name="T12" fmla="*/ 15 w 156"/>
                <a:gd name="T13" fmla="*/ 157 h 157"/>
                <a:gd name="T14" fmla="*/ 141 w 156"/>
                <a:gd name="T15" fmla="*/ 157 h 157"/>
                <a:gd name="T16" fmla="*/ 151 w 156"/>
                <a:gd name="T17" fmla="*/ 1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57">
                  <a:moveTo>
                    <a:pt x="151" y="139"/>
                  </a:moveTo>
                  <a:cubicBezTo>
                    <a:pt x="97" y="57"/>
                    <a:pt x="97" y="57"/>
                    <a:pt x="97" y="57"/>
                  </a:cubicBezTo>
                  <a:cubicBezTo>
                    <a:pt x="97" y="0"/>
                    <a:pt x="97" y="0"/>
                    <a:pt x="97" y="0"/>
                  </a:cubicBezTo>
                  <a:cubicBezTo>
                    <a:pt x="59" y="0"/>
                    <a:pt x="59" y="0"/>
                    <a:pt x="59" y="0"/>
                  </a:cubicBezTo>
                  <a:cubicBezTo>
                    <a:pt x="59" y="57"/>
                    <a:pt x="59" y="57"/>
                    <a:pt x="59" y="57"/>
                  </a:cubicBezTo>
                  <a:cubicBezTo>
                    <a:pt x="5" y="139"/>
                    <a:pt x="5" y="139"/>
                    <a:pt x="5" y="139"/>
                  </a:cubicBezTo>
                  <a:cubicBezTo>
                    <a:pt x="0" y="147"/>
                    <a:pt x="6" y="157"/>
                    <a:pt x="15" y="157"/>
                  </a:cubicBezTo>
                  <a:cubicBezTo>
                    <a:pt x="141" y="157"/>
                    <a:pt x="141" y="157"/>
                    <a:pt x="141" y="157"/>
                  </a:cubicBezTo>
                  <a:cubicBezTo>
                    <a:pt x="150" y="157"/>
                    <a:pt x="156" y="147"/>
                    <a:pt x="151" y="139"/>
                  </a:cubicBezTo>
                  <a:close/>
                </a:path>
              </a:pathLst>
            </a:custGeom>
            <a:solidFill>
              <a:srgbClr val="A3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0" name="işḻïḋé">
              <a:extLst>
                <a:ext uri="{FF2B5EF4-FFF2-40B4-BE49-F238E27FC236}">
                  <a16:creationId xmlns:a16="http://schemas.microsoft.com/office/drawing/2014/main" xmlns="" id="{31F90915-E10B-4900-8D5F-AC56A691E797}"/>
                </a:ext>
              </a:extLst>
            </p:cNvPr>
            <p:cNvSpPr/>
            <p:nvPr/>
          </p:nvSpPr>
          <p:spPr bwMode="auto">
            <a:xfrm>
              <a:off x="6497638" y="4319588"/>
              <a:ext cx="428625" cy="471488"/>
            </a:xfrm>
            <a:custGeom>
              <a:avLst/>
              <a:gdLst>
                <a:gd name="T0" fmla="*/ 130 w 130"/>
                <a:gd name="T1" fmla="*/ 142 h 143"/>
                <a:gd name="T2" fmla="*/ 128 w 130"/>
                <a:gd name="T3" fmla="*/ 143 h 143"/>
                <a:gd name="T4" fmla="*/ 2 w 130"/>
                <a:gd name="T5" fmla="*/ 143 h 143"/>
                <a:gd name="T6" fmla="*/ 0 w 130"/>
                <a:gd name="T7" fmla="*/ 142 h 143"/>
                <a:gd name="T8" fmla="*/ 0 w 130"/>
                <a:gd name="T9" fmla="*/ 140 h 143"/>
                <a:gd name="T10" fmla="*/ 38 w 130"/>
                <a:gd name="T11" fmla="*/ 82 h 143"/>
                <a:gd name="T12" fmla="*/ 55 w 130"/>
                <a:gd name="T13" fmla="*/ 56 h 143"/>
                <a:gd name="T14" fmla="*/ 55 w 130"/>
                <a:gd name="T15" fmla="*/ 0 h 143"/>
                <a:gd name="T16" fmla="*/ 75 w 130"/>
                <a:gd name="T17" fmla="*/ 0 h 143"/>
                <a:gd name="T18" fmla="*/ 75 w 130"/>
                <a:gd name="T19" fmla="*/ 56 h 143"/>
                <a:gd name="T20" fmla="*/ 92 w 130"/>
                <a:gd name="T21" fmla="*/ 82 h 143"/>
                <a:gd name="T22" fmla="*/ 130 w 130"/>
                <a:gd name="T23" fmla="*/ 140 h 143"/>
                <a:gd name="T24" fmla="*/ 130 w 130"/>
                <a:gd name="T25" fmla="*/ 14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43">
                  <a:moveTo>
                    <a:pt x="130" y="142"/>
                  </a:moveTo>
                  <a:cubicBezTo>
                    <a:pt x="129" y="143"/>
                    <a:pt x="129" y="143"/>
                    <a:pt x="128" y="143"/>
                  </a:cubicBezTo>
                  <a:cubicBezTo>
                    <a:pt x="2" y="143"/>
                    <a:pt x="2" y="143"/>
                    <a:pt x="2" y="143"/>
                  </a:cubicBezTo>
                  <a:cubicBezTo>
                    <a:pt x="1" y="143"/>
                    <a:pt x="0" y="143"/>
                    <a:pt x="0" y="142"/>
                  </a:cubicBezTo>
                  <a:cubicBezTo>
                    <a:pt x="0" y="142"/>
                    <a:pt x="0" y="141"/>
                    <a:pt x="0" y="140"/>
                  </a:cubicBezTo>
                  <a:cubicBezTo>
                    <a:pt x="38" y="82"/>
                    <a:pt x="38" y="82"/>
                    <a:pt x="38" y="82"/>
                  </a:cubicBezTo>
                  <a:cubicBezTo>
                    <a:pt x="55" y="56"/>
                    <a:pt x="55" y="56"/>
                    <a:pt x="55" y="56"/>
                  </a:cubicBezTo>
                  <a:cubicBezTo>
                    <a:pt x="55" y="0"/>
                    <a:pt x="55" y="0"/>
                    <a:pt x="55" y="0"/>
                  </a:cubicBezTo>
                  <a:cubicBezTo>
                    <a:pt x="75" y="0"/>
                    <a:pt x="75" y="0"/>
                    <a:pt x="75" y="0"/>
                  </a:cubicBezTo>
                  <a:cubicBezTo>
                    <a:pt x="75" y="56"/>
                    <a:pt x="75" y="56"/>
                    <a:pt x="75" y="56"/>
                  </a:cubicBezTo>
                  <a:cubicBezTo>
                    <a:pt x="92" y="82"/>
                    <a:pt x="92" y="82"/>
                    <a:pt x="92" y="82"/>
                  </a:cubicBezTo>
                  <a:cubicBezTo>
                    <a:pt x="130" y="140"/>
                    <a:pt x="130" y="140"/>
                    <a:pt x="130" y="140"/>
                  </a:cubicBezTo>
                  <a:cubicBezTo>
                    <a:pt x="130" y="141"/>
                    <a:pt x="130" y="142"/>
                    <a:pt x="130" y="142"/>
                  </a:cubicBezTo>
                  <a:close/>
                </a:path>
              </a:pathLst>
            </a:custGeom>
            <a:solidFill>
              <a:srgbClr val="D3E6F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1" name="íṧḷíďe">
              <a:extLst>
                <a:ext uri="{FF2B5EF4-FFF2-40B4-BE49-F238E27FC236}">
                  <a16:creationId xmlns:a16="http://schemas.microsoft.com/office/drawing/2014/main" xmlns="" id="{B8DB759C-4EB0-4625-A0E4-A232F2700DAD}"/>
                </a:ext>
              </a:extLst>
            </p:cNvPr>
            <p:cNvSpPr/>
            <p:nvPr/>
          </p:nvSpPr>
          <p:spPr bwMode="auto">
            <a:xfrm>
              <a:off x="6619875" y="4284663"/>
              <a:ext cx="187325" cy="34925"/>
            </a:xfrm>
            <a:custGeom>
              <a:avLst/>
              <a:gdLst>
                <a:gd name="T0" fmla="*/ 52 w 57"/>
                <a:gd name="T1" fmla="*/ 11 h 11"/>
                <a:gd name="T2" fmla="*/ 5 w 57"/>
                <a:gd name="T3" fmla="*/ 11 h 11"/>
                <a:gd name="T4" fmla="*/ 0 w 57"/>
                <a:gd name="T5" fmla="*/ 5 h 11"/>
                <a:gd name="T6" fmla="*/ 5 w 57"/>
                <a:gd name="T7" fmla="*/ 0 h 11"/>
                <a:gd name="T8" fmla="*/ 52 w 57"/>
                <a:gd name="T9" fmla="*/ 0 h 11"/>
                <a:gd name="T10" fmla="*/ 57 w 57"/>
                <a:gd name="T11" fmla="*/ 5 h 11"/>
                <a:gd name="T12" fmla="*/ 52 w 5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57" h="11">
                  <a:moveTo>
                    <a:pt x="52" y="11"/>
                  </a:moveTo>
                  <a:cubicBezTo>
                    <a:pt x="5" y="11"/>
                    <a:pt x="5" y="11"/>
                    <a:pt x="5" y="11"/>
                  </a:cubicBezTo>
                  <a:cubicBezTo>
                    <a:pt x="2" y="11"/>
                    <a:pt x="0" y="8"/>
                    <a:pt x="0" y="5"/>
                  </a:cubicBezTo>
                  <a:cubicBezTo>
                    <a:pt x="0" y="2"/>
                    <a:pt x="2" y="0"/>
                    <a:pt x="5" y="0"/>
                  </a:cubicBezTo>
                  <a:cubicBezTo>
                    <a:pt x="52" y="0"/>
                    <a:pt x="52" y="0"/>
                    <a:pt x="52" y="0"/>
                  </a:cubicBezTo>
                  <a:cubicBezTo>
                    <a:pt x="55" y="0"/>
                    <a:pt x="57" y="2"/>
                    <a:pt x="57" y="5"/>
                  </a:cubicBezTo>
                  <a:cubicBezTo>
                    <a:pt x="57" y="8"/>
                    <a:pt x="55" y="11"/>
                    <a:pt x="52" y="11"/>
                  </a:cubicBezTo>
                  <a:close/>
                </a:path>
              </a:pathLst>
            </a:custGeom>
            <a:solidFill>
              <a:srgbClr val="A3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2" name="ísḷïḋé">
              <a:extLst>
                <a:ext uri="{FF2B5EF4-FFF2-40B4-BE49-F238E27FC236}">
                  <a16:creationId xmlns:a16="http://schemas.microsoft.com/office/drawing/2014/main" xmlns="" id="{9DC62441-5FFE-4016-90A1-1C65F107E9E0}"/>
                </a:ext>
              </a:extLst>
            </p:cNvPr>
            <p:cNvSpPr/>
            <p:nvPr/>
          </p:nvSpPr>
          <p:spPr bwMode="auto">
            <a:xfrm>
              <a:off x="6497638" y="4591051"/>
              <a:ext cx="428625" cy="200025"/>
            </a:xfrm>
            <a:custGeom>
              <a:avLst/>
              <a:gdLst>
                <a:gd name="T0" fmla="*/ 130 w 130"/>
                <a:gd name="T1" fmla="*/ 60 h 61"/>
                <a:gd name="T2" fmla="*/ 128 w 130"/>
                <a:gd name="T3" fmla="*/ 61 h 61"/>
                <a:gd name="T4" fmla="*/ 2 w 130"/>
                <a:gd name="T5" fmla="*/ 61 h 61"/>
                <a:gd name="T6" fmla="*/ 0 w 130"/>
                <a:gd name="T7" fmla="*/ 60 h 61"/>
                <a:gd name="T8" fmla="*/ 0 w 130"/>
                <a:gd name="T9" fmla="*/ 58 h 61"/>
                <a:gd name="T10" fmla="*/ 38 w 130"/>
                <a:gd name="T11" fmla="*/ 0 h 61"/>
                <a:gd name="T12" fmla="*/ 92 w 130"/>
                <a:gd name="T13" fmla="*/ 0 h 61"/>
                <a:gd name="T14" fmla="*/ 130 w 130"/>
                <a:gd name="T15" fmla="*/ 58 h 61"/>
                <a:gd name="T16" fmla="*/ 130 w 130"/>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1">
                  <a:moveTo>
                    <a:pt x="130" y="60"/>
                  </a:moveTo>
                  <a:cubicBezTo>
                    <a:pt x="129" y="61"/>
                    <a:pt x="129" y="61"/>
                    <a:pt x="128" y="61"/>
                  </a:cubicBezTo>
                  <a:cubicBezTo>
                    <a:pt x="2" y="61"/>
                    <a:pt x="2" y="61"/>
                    <a:pt x="2" y="61"/>
                  </a:cubicBezTo>
                  <a:cubicBezTo>
                    <a:pt x="1" y="61"/>
                    <a:pt x="0" y="61"/>
                    <a:pt x="0" y="60"/>
                  </a:cubicBezTo>
                  <a:cubicBezTo>
                    <a:pt x="0" y="60"/>
                    <a:pt x="0" y="59"/>
                    <a:pt x="0" y="58"/>
                  </a:cubicBezTo>
                  <a:cubicBezTo>
                    <a:pt x="38" y="0"/>
                    <a:pt x="38" y="0"/>
                    <a:pt x="38" y="0"/>
                  </a:cubicBezTo>
                  <a:cubicBezTo>
                    <a:pt x="92" y="0"/>
                    <a:pt x="92" y="0"/>
                    <a:pt x="92" y="0"/>
                  </a:cubicBezTo>
                  <a:cubicBezTo>
                    <a:pt x="130" y="58"/>
                    <a:pt x="130" y="58"/>
                    <a:pt x="130" y="58"/>
                  </a:cubicBezTo>
                  <a:cubicBezTo>
                    <a:pt x="130" y="59"/>
                    <a:pt x="130" y="60"/>
                    <a:pt x="130" y="60"/>
                  </a:cubicBezTo>
                  <a:close/>
                </a:path>
              </a:pathLst>
            </a:custGeom>
            <a:solidFill>
              <a:srgbClr val="20B4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3" name="íṣḻiḓê">
              <a:extLst>
                <a:ext uri="{FF2B5EF4-FFF2-40B4-BE49-F238E27FC236}">
                  <a16:creationId xmlns:a16="http://schemas.microsoft.com/office/drawing/2014/main" xmlns="" id="{9493617D-484E-4E02-A9E5-FEA50970A213}"/>
                </a:ext>
              </a:extLst>
            </p:cNvPr>
            <p:cNvSpPr/>
            <p:nvPr/>
          </p:nvSpPr>
          <p:spPr bwMode="auto">
            <a:xfrm>
              <a:off x="6569075" y="4745038"/>
              <a:ext cx="26988" cy="26988"/>
            </a:xfrm>
            <a:prstGeom prst="ellipse">
              <a:avLst/>
            </a:prstGeom>
            <a:solidFill>
              <a:srgbClr val="58C5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4" name="ïṥḷiḋè">
              <a:extLst>
                <a:ext uri="{FF2B5EF4-FFF2-40B4-BE49-F238E27FC236}">
                  <a16:creationId xmlns:a16="http://schemas.microsoft.com/office/drawing/2014/main" xmlns="" id="{A5C3C3EB-AD7B-4F6D-B4DD-F34AAE8F696B}"/>
                </a:ext>
              </a:extLst>
            </p:cNvPr>
            <p:cNvSpPr/>
            <p:nvPr/>
          </p:nvSpPr>
          <p:spPr bwMode="auto">
            <a:xfrm>
              <a:off x="6602413" y="4668838"/>
              <a:ext cx="63500" cy="63500"/>
            </a:xfrm>
            <a:prstGeom prst="ellipse">
              <a:avLst/>
            </a:prstGeom>
            <a:solidFill>
              <a:srgbClr val="58C5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5" name="ïṥḷíḍê">
              <a:extLst>
                <a:ext uri="{FF2B5EF4-FFF2-40B4-BE49-F238E27FC236}">
                  <a16:creationId xmlns:a16="http://schemas.microsoft.com/office/drawing/2014/main" xmlns="" id="{4215C097-AF97-4243-A173-3FA8B345A5AC}"/>
                </a:ext>
              </a:extLst>
            </p:cNvPr>
            <p:cNvSpPr/>
            <p:nvPr/>
          </p:nvSpPr>
          <p:spPr bwMode="auto">
            <a:xfrm>
              <a:off x="6721475" y="4732338"/>
              <a:ext cx="26988" cy="30163"/>
            </a:xfrm>
            <a:prstGeom prst="ellipse">
              <a:avLst/>
            </a:prstGeom>
            <a:solidFill>
              <a:srgbClr val="58C5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6" name="íśļïḑè">
              <a:extLst>
                <a:ext uri="{FF2B5EF4-FFF2-40B4-BE49-F238E27FC236}">
                  <a16:creationId xmlns:a16="http://schemas.microsoft.com/office/drawing/2014/main" xmlns="" id="{E4186B87-B56E-4C88-8D34-A4E4D527EA6A}"/>
                </a:ext>
              </a:extLst>
            </p:cNvPr>
            <p:cNvSpPr/>
            <p:nvPr/>
          </p:nvSpPr>
          <p:spPr bwMode="auto">
            <a:xfrm>
              <a:off x="6731000" y="4613276"/>
              <a:ext cx="73025" cy="76200"/>
            </a:xfrm>
            <a:prstGeom prst="ellipse">
              <a:avLst/>
            </a:prstGeom>
            <a:solidFill>
              <a:srgbClr val="58C5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7" name="iṥḻîde">
              <a:extLst>
                <a:ext uri="{FF2B5EF4-FFF2-40B4-BE49-F238E27FC236}">
                  <a16:creationId xmlns:a16="http://schemas.microsoft.com/office/drawing/2014/main" xmlns="" id="{F53B1A04-01C4-48D5-B995-D964D05605F4}"/>
                </a:ext>
              </a:extLst>
            </p:cNvPr>
            <p:cNvSpPr/>
            <p:nvPr/>
          </p:nvSpPr>
          <p:spPr bwMode="auto">
            <a:xfrm>
              <a:off x="6834188" y="4745038"/>
              <a:ext cx="30163" cy="30163"/>
            </a:xfrm>
            <a:prstGeom prst="ellipse">
              <a:avLst/>
            </a:prstGeom>
            <a:solidFill>
              <a:srgbClr val="58C5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8" name="íŝḷiḋè">
              <a:extLst>
                <a:ext uri="{FF2B5EF4-FFF2-40B4-BE49-F238E27FC236}">
                  <a16:creationId xmlns:a16="http://schemas.microsoft.com/office/drawing/2014/main" xmlns="" id="{47BE26D2-5043-44D3-88A2-C93BF7B38BAA}"/>
                </a:ext>
              </a:extLst>
            </p:cNvPr>
            <p:cNvSpPr/>
            <p:nvPr/>
          </p:nvSpPr>
          <p:spPr bwMode="auto">
            <a:xfrm>
              <a:off x="6648450" y="4622801"/>
              <a:ext cx="20638" cy="20638"/>
            </a:xfrm>
            <a:prstGeom prst="ellipse">
              <a:avLst/>
            </a:prstGeom>
            <a:solidFill>
              <a:srgbClr val="58C5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9" name="islidê">
              <a:extLst>
                <a:ext uri="{FF2B5EF4-FFF2-40B4-BE49-F238E27FC236}">
                  <a16:creationId xmlns:a16="http://schemas.microsoft.com/office/drawing/2014/main" xmlns="" id="{39555AE4-64B4-4897-91B8-4BC78BE0E4BA}"/>
                </a:ext>
              </a:extLst>
            </p:cNvPr>
            <p:cNvSpPr/>
            <p:nvPr/>
          </p:nvSpPr>
          <p:spPr bwMode="auto">
            <a:xfrm>
              <a:off x="5529263" y="3001963"/>
              <a:ext cx="142875" cy="165100"/>
            </a:xfrm>
            <a:custGeom>
              <a:avLst/>
              <a:gdLst>
                <a:gd name="T0" fmla="*/ 90 w 90"/>
                <a:gd name="T1" fmla="*/ 81 h 104"/>
                <a:gd name="T2" fmla="*/ 42 w 90"/>
                <a:gd name="T3" fmla="*/ 104 h 104"/>
                <a:gd name="T4" fmla="*/ 0 w 90"/>
                <a:gd name="T5" fmla="*/ 23 h 104"/>
                <a:gd name="T6" fmla="*/ 50 w 90"/>
                <a:gd name="T7" fmla="*/ 0 h 104"/>
                <a:gd name="T8" fmla="*/ 90 w 90"/>
                <a:gd name="T9" fmla="*/ 81 h 104"/>
              </a:gdLst>
              <a:ahLst/>
              <a:cxnLst>
                <a:cxn ang="0">
                  <a:pos x="T0" y="T1"/>
                </a:cxn>
                <a:cxn ang="0">
                  <a:pos x="T2" y="T3"/>
                </a:cxn>
                <a:cxn ang="0">
                  <a:pos x="T4" y="T5"/>
                </a:cxn>
                <a:cxn ang="0">
                  <a:pos x="T6" y="T7"/>
                </a:cxn>
                <a:cxn ang="0">
                  <a:pos x="T8" y="T9"/>
                </a:cxn>
              </a:cxnLst>
              <a:rect l="0" t="0" r="r" b="b"/>
              <a:pathLst>
                <a:path w="90" h="104">
                  <a:moveTo>
                    <a:pt x="90" y="81"/>
                  </a:moveTo>
                  <a:lnTo>
                    <a:pt x="42" y="104"/>
                  </a:lnTo>
                  <a:lnTo>
                    <a:pt x="0" y="23"/>
                  </a:lnTo>
                  <a:lnTo>
                    <a:pt x="50" y="0"/>
                  </a:lnTo>
                  <a:lnTo>
                    <a:pt x="90" y="81"/>
                  </a:lnTo>
                  <a:close/>
                </a:path>
              </a:pathLst>
            </a:custGeom>
            <a:solidFill>
              <a:srgbClr val="3F61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0" name="ïṩļîḍè">
              <a:extLst>
                <a:ext uri="{FF2B5EF4-FFF2-40B4-BE49-F238E27FC236}">
                  <a16:creationId xmlns:a16="http://schemas.microsoft.com/office/drawing/2014/main" xmlns="" id="{7CF2A699-02BC-4314-A671-A4E07E36878E}"/>
                </a:ext>
              </a:extLst>
            </p:cNvPr>
            <p:cNvSpPr/>
            <p:nvPr/>
          </p:nvSpPr>
          <p:spPr bwMode="auto">
            <a:xfrm>
              <a:off x="5568950" y="3117851"/>
              <a:ext cx="214313" cy="236538"/>
            </a:xfrm>
            <a:custGeom>
              <a:avLst/>
              <a:gdLst>
                <a:gd name="T0" fmla="*/ 135 w 135"/>
                <a:gd name="T1" fmla="*/ 110 h 149"/>
                <a:gd name="T2" fmla="*/ 54 w 135"/>
                <a:gd name="T3" fmla="*/ 149 h 149"/>
                <a:gd name="T4" fmla="*/ 0 w 135"/>
                <a:gd name="T5" fmla="*/ 39 h 149"/>
                <a:gd name="T6" fmla="*/ 81 w 135"/>
                <a:gd name="T7" fmla="*/ 0 h 149"/>
                <a:gd name="T8" fmla="*/ 135 w 135"/>
                <a:gd name="T9" fmla="*/ 110 h 149"/>
              </a:gdLst>
              <a:ahLst/>
              <a:cxnLst>
                <a:cxn ang="0">
                  <a:pos x="T0" y="T1"/>
                </a:cxn>
                <a:cxn ang="0">
                  <a:pos x="T2" y="T3"/>
                </a:cxn>
                <a:cxn ang="0">
                  <a:pos x="T4" y="T5"/>
                </a:cxn>
                <a:cxn ang="0">
                  <a:pos x="T6" y="T7"/>
                </a:cxn>
                <a:cxn ang="0">
                  <a:pos x="T8" y="T9"/>
                </a:cxn>
              </a:cxnLst>
              <a:rect l="0" t="0" r="r" b="b"/>
              <a:pathLst>
                <a:path w="135" h="149">
                  <a:moveTo>
                    <a:pt x="135" y="110"/>
                  </a:moveTo>
                  <a:lnTo>
                    <a:pt x="54" y="149"/>
                  </a:lnTo>
                  <a:lnTo>
                    <a:pt x="0" y="39"/>
                  </a:lnTo>
                  <a:lnTo>
                    <a:pt x="81" y="0"/>
                  </a:lnTo>
                  <a:lnTo>
                    <a:pt x="135" y="110"/>
                  </a:lnTo>
                  <a:close/>
                </a:path>
              </a:pathLst>
            </a:custGeom>
            <a:solidFill>
              <a:srgbClr val="5471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1" name="îšḷïḍê">
              <a:extLst>
                <a:ext uri="{FF2B5EF4-FFF2-40B4-BE49-F238E27FC236}">
                  <a16:creationId xmlns:a16="http://schemas.microsoft.com/office/drawing/2014/main" xmlns="" id="{395F072A-D288-4291-96AA-964FEEE28E36}"/>
                </a:ext>
              </a:extLst>
            </p:cNvPr>
            <p:cNvSpPr/>
            <p:nvPr/>
          </p:nvSpPr>
          <p:spPr bwMode="auto">
            <a:xfrm>
              <a:off x="5681663" y="3311526"/>
              <a:ext cx="109538" cy="125413"/>
            </a:xfrm>
            <a:custGeom>
              <a:avLst/>
              <a:gdLst>
                <a:gd name="T0" fmla="*/ 69 w 69"/>
                <a:gd name="T1" fmla="*/ 60 h 79"/>
                <a:gd name="T2" fmla="*/ 29 w 69"/>
                <a:gd name="T3" fmla="*/ 79 h 79"/>
                <a:gd name="T4" fmla="*/ 0 w 69"/>
                <a:gd name="T5" fmla="*/ 19 h 79"/>
                <a:gd name="T6" fmla="*/ 40 w 69"/>
                <a:gd name="T7" fmla="*/ 0 h 79"/>
                <a:gd name="T8" fmla="*/ 69 w 69"/>
                <a:gd name="T9" fmla="*/ 60 h 79"/>
              </a:gdLst>
              <a:ahLst/>
              <a:cxnLst>
                <a:cxn ang="0">
                  <a:pos x="T0" y="T1"/>
                </a:cxn>
                <a:cxn ang="0">
                  <a:pos x="T2" y="T3"/>
                </a:cxn>
                <a:cxn ang="0">
                  <a:pos x="T4" y="T5"/>
                </a:cxn>
                <a:cxn ang="0">
                  <a:pos x="T6" y="T7"/>
                </a:cxn>
                <a:cxn ang="0">
                  <a:pos x="T8" y="T9"/>
                </a:cxn>
              </a:cxnLst>
              <a:rect l="0" t="0" r="r" b="b"/>
              <a:pathLst>
                <a:path w="69" h="79">
                  <a:moveTo>
                    <a:pt x="69" y="60"/>
                  </a:moveTo>
                  <a:lnTo>
                    <a:pt x="29" y="79"/>
                  </a:lnTo>
                  <a:lnTo>
                    <a:pt x="0" y="19"/>
                  </a:lnTo>
                  <a:lnTo>
                    <a:pt x="40" y="0"/>
                  </a:lnTo>
                  <a:lnTo>
                    <a:pt x="69" y="60"/>
                  </a:lnTo>
                  <a:close/>
                </a:path>
              </a:pathLst>
            </a:custGeom>
            <a:solidFill>
              <a:srgbClr val="577D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2" name="iṥ1íďè">
              <a:extLst>
                <a:ext uri="{FF2B5EF4-FFF2-40B4-BE49-F238E27FC236}">
                  <a16:creationId xmlns:a16="http://schemas.microsoft.com/office/drawing/2014/main" xmlns="" id="{5D5E1714-4FD9-4C8D-8436-390CB24D9480}"/>
                </a:ext>
              </a:extLst>
            </p:cNvPr>
            <p:cNvSpPr/>
            <p:nvPr/>
          </p:nvSpPr>
          <p:spPr bwMode="auto">
            <a:xfrm>
              <a:off x="5773738" y="3265488"/>
              <a:ext cx="109538" cy="125413"/>
            </a:xfrm>
            <a:custGeom>
              <a:avLst/>
              <a:gdLst>
                <a:gd name="T0" fmla="*/ 69 w 69"/>
                <a:gd name="T1" fmla="*/ 60 h 79"/>
                <a:gd name="T2" fmla="*/ 29 w 69"/>
                <a:gd name="T3" fmla="*/ 79 h 79"/>
                <a:gd name="T4" fmla="*/ 0 w 69"/>
                <a:gd name="T5" fmla="*/ 21 h 79"/>
                <a:gd name="T6" fmla="*/ 38 w 69"/>
                <a:gd name="T7" fmla="*/ 0 h 79"/>
                <a:gd name="T8" fmla="*/ 69 w 69"/>
                <a:gd name="T9" fmla="*/ 60 h 79"/>
              </a:gdLst>
              <a:ahLst/>
              <a:cxnLst>
                <a:cxn ang="0">
                  <a:pos x="T0" y="T1"/>
                </a:cxn>
                <a:cxn ang="0">
                  <a:pos x="T2" y="T3"/>
                </a:cxn>
                <a:cxn ang="0">
                  <a:pos x="T4" y="T5"/>
                </a:cxn>
                <a:cxn ang="0">
                  <a:pos x="T6" y="T7"/>
                </a:cxn>
                <a:cxn ang="0">
                  <a:pos x="T8" y="T9"/>
                </a:cxn>
              </a:cxnLst>
              <a:rect l="0" t="0" r="r" b="b"/>
              <a:pathLst>
                <a:path w="69" h="79">
                  <a:moveTo>
                    <a:pt x="69" y="60"/>
                  </a:moveTo>
                  <a:lnTo>
                    <a:pt x="29" y="79"/>
                  </a:lnTo>
                  <a:lnTo>
                    <a:pt x="0" y="21"/>
                  </a:lnTo>
                  <a:lnTo>
                    <a:pt x="38" y="0"/>
                  </a:lnTo>
                  <a:lnTo>
                    <a:pt x="69" y="60"/>
                  </a:lnTo>
                  <a:close/>
                </a:path>
              </a:pathLst>
            </a:custGeom>
            <a:solidFill>
              <a:srgbClr val="577D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3" name="ïṡľîḑé">
              <a:extLst>
                <a:ext uri="{FF2B5EF4-FFF2-40B4-BE49-F238E27FC236}">
                  <a16:creationId xmlns:a16="http://schemas.microsoft.com/office/drawing/2014/main" xmlns="" id="{5AD5DD5B-99F7-47B8-9597-CF6A906DFAD8}"/>
                </a:ext>
              </a:extLst>
            </p:cNvPr>
            <p:cNvSpPr/>
            <p:nvPr/>
          </p:nvSpPr>
          <p:spPr bwMode="auto">
            <a:xfrm>
              <a:off x="5803900" y="3332163"/>
              <a:ext cx="69850" cy="46038"/>
            </a:xfrm>
            <a:custGeom>
              <a:avLst/>
              <a:gdLst>
                <a:gd name="T0" fmla="*/ 44 w 44"/>
                <a:gd name="T1" fmla="*/ 8 h 29"/>
                <a:gd name="T2" fmla="*/ 6 w 44"/>
                <a:gd name="T3" fmla="*/ 29 h 29"/>
                <a:gd name="T4" fmla="*/ 0 w 44"/>
                <a:gd name="T5" fmla="*/ 18 h 29"/>
                <a:gd name="T6" fmla="*/ 39 w 44"/>
                <a:gd name="T7" fmla="*/ 0 h 29"/>
                <a:gd name="T8" fmla="*/ 44 w 44"/>
                <a:gd name="T9" fmla="*/ 8 h 29"/>
              </a:gdLst>
              <a:ahLst/>
              <a:cxnLst>
                <a:cxn ang="0">
                  <a:pos x="T0" y="T1"/>
                </a:cxn>
                <a:cxn ang="0">
                  <a:pos x="T2" y="T3"/>
                </a:cxn>
                <a:cxn ang="0">
                  <a:pos x="T4" y="T5"/>
                </a:cxn>
                <a:cxn ang="0">
                  <a:pos x="T6" y="T7"/>
                </a:cxn>
                <a:cxn ang="0">
                  <a:pos x="T8" y="T9"/>
                </a:cxn>
              </a:cxnLst>
              <a:rect l="0" t="0" r="r" b="b"/>
              <a:pathLst>
                <a:path w="44" h="29">
                  <a:moveTo>
                    <a:pt x="44" y="8"/>
                  </a:moveTo>
                  <a:lnTo>
                    <a:pt x="6" y="29"/>
                  </a:lnTo>
                  <a:lnTo>
                    <a:pt x="0" y="18"/>
                  </a:lnTo>
                  <a:lnTo>
                    <a:pt x="39" y="0"/>
                  </a:lnTo>
                  <a:lnTo>
                    <a:pt x="44" y="8"/>
                  </a:lnTo>
                  <a:close/>
                </a:path>
              </a:pathLst>
            </a:custGeom>
            <a:solidFill>
              <a:srgbClr val="FA64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4" name="îṧlíḍe">
              <a:extLst>
                <a:ext uri="{FF2B5EF4-FFF2-40B4-BE49-F238E27FC236}">
                  <a16:creationId xmlns:a16="http://schemas.microsoft.com/office/drawing/2014/main" xmlns="" id="{18EF08CE-AADB-466E-ACAD-A3CE7EF883E7}"/>
                </a:ext>
              </a:extLst>
            </p:cNvPr>
            <p:cNvSpPr/>
            <p:nvPr/>
          </p:nvSpPr>
          <p:spPr bwMode="auto">
            <a:xfrm>
              <a:off x="5715000" y="3375026"/>
              <a:ext cx="68263" cy="46038"/>
            </a:xfrm>
            <a:custGeom>
              <a:avLst/>
              <a:gdLst>
                <a:gd name="T0" fmla="*/ 43 w 43"/>
                <a:gd name="T1" fmla="*/ 10 h 29"/>
                <a:gd name="T2" fmla="*/ 4 w 43"/>
                <a:gd name="T3" fmla="*/ 29 h 29"/>
                <a:gd name="T4" fmla="*/ 0 w 43"/>
                <a:gd name="T5" fmla="*/ 20 h 29"/>
                <a:gd name="T6" fmla="*/ 37 w 43"/>
                <a:gd name="T7" fmla="*/ 0 h 29"/>
                <a:gd name="T8" fmla="*/ 43 w 43"/>
                <a:gd name="T9" fmla="*/ 10 h 29"/>
              </a:gdLst>
              <a:ahLst/>
              <a:cxnLst>
                <a:cxn ang="0">
                  <a:pos x="T0" y="T1"/>
                </a:cxn>
                <a:cxn ang="0">
                  <a:pos x="T2" y="T3"/>
                </a:cxn>
                <a:cxn ang="0">
                  <a:pos x="T4" y="T5"/>
                </a:cxn>
                <a:cxn ang="0">
                  <a:pos x="T6" y="T7"/>
                </a:cxn>
                <a:cxn ang="0">
                  <a:pos x="T8" y="T9"/>
                </a:cxn>
              </a:cxnLst>
              <a:rect l="0" t="0" r="r" b="b"/>
              <a:pathLst>
                <a:path w="43" h="29">
                  <a:moveTo>
                    <a:pt x="43" y="10"/>
                  </a:moveTo>
                  <a:lnTo>
                    <a:pt x="4" y="29"/>
                  </a:lnTo>
                  <a:lnTo>
                    <a:pt x="0" y="20"/>
                  </a:lnTo>
                  <a:lnTo>
                    <a:pt x="37" y="0"/>
                  </a:lnTo>
                  <a:lnTo>
                    <a:pt x="43" y="10"/>
                  </a:lnTo>
                  <a:close/>
                </a:path>
              </a:pathLst>
            </a:custGeom>
            <a:solidFill>
              <a:srgbClr val="4AC5A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5" name="îślïďe">
              <a:extLst>
                <a:ext uri="{FF2B5EF4-FFF2-40B4-BE49-F238E27FC236}">
                  <a16:creationId xmlns:a16="http://schemas.microsoft.com/office/drawing/2014/main" xmlns="" id="{B2F32742-4CCD-49D9-A9C3-65F192D32203}"/>
                </a:ext>
              </a:extLst>
            </p:cNvPr>
            <p:cNvSpPr/>
            <p:nvPr/>
          </p:nvSpPr>
          <p:spPr bwMode="auto">
            <a:xfrm>
              <a:off x="5394325" y="3228976"/>
              <a:ext cx="538163" cy="544513"/>
            </a:xfrm>
            <a:custGeom>
              <a:avLst/>
              <a:gdLst>
                <a:gd name="T0" fmla="*/ 75 w 163"/>
                <a:gd name="T1" fmla="*/ 18 h 165"/>
                <a:gd name="T2" fmla="*/ 36 w 163"/>
                <a:gd name="T3" fmla="*/ 37 h 165"/>
                <a:gd name="T4" fmla="*/ 19 w 163"/>
                <a:gd name="T5" fmla="*/ 82 h 165"/>
                <a:gd name="T6" fmla="*/ 83 w 163"/>
                <a:gd name="T7" fmla="*/ 146 h 165"/>
                <a:gd name="T8" fmla="*/ 135 w 163"/>
                <a:gd name="T9" fmla="*/ 119 h 165"/>
                <a:gd name="T10" fmla="*/ 143 w 163"/>
                <a:gd name="T11" fmla="*/ 105 h 165"/>
                <a:gd name="T12" fmla="*/ 163 w 163"/>
                <a:gd name="T13" fmla="*/ 105 h 165"/>
                <a:gd name="T14" fmla="*/ 157 w 163"/>
                <a:gd name="T15" fmla="*/ 119 h 165"/>
                <a:gd name="T16" fmla="*/ 83 w 163"/>
                <a:gd name="T17" fmla="*/ 165 h 165"/>
                <a:gd name="T18" fmla="*/ 0 w 163"/>
                <a:gd name="T19" fmla="*/ 82 h 165"/>
                <a:gd name="T20" fmla="*/ 26 w 163"/>
                <a:gd name="T21" fmla="*/ 21 h 165"/>
                <a:gd name="T22" fmla="*/ 67 w 163"/>
                <a:gd name="T23" fmla="*/ 0 h 165"/>
                <a:gd name="T24" fmla="*/ 75 w 163"/>
                <a:gd name="T25" fmla="*/ 17 h 165"/>
                <a:gd name="T26" fmla="*/ 75 w 163"/>
                <a:gd name="T27" fmla="*/ 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165">
                  <a:moveTo>
                    <a:pt x="75" y="18"/>
                  </a:moveTo>
                  <a:cubicBezTo>
                    <a:pt x="60" y="20"/>
                    <a:pt x="46" y="27"/>
                    <a:pt x="36" y="37"/>
                  </a:cubicBezTo>
                  <a:cubicBezTo>
                    <a:pt x="25" y="49"/>
                    <a:pt x="19" y="64"/>
                    <a:pt x="19" y="82"/>
                  </a:cubicBezTo>
                  <a:cubicBezTo>
                    <a:pt x="19" y="117"/>
                    <a:pt x="47" y="146"/>
                    <a:pt x="83" y="146"/>
                  </a:cubicBezTo>
                  <a:cubicBezTo>
                    <a:pt x="105" y="146"/>
                    <a:pt x="124" y="135"/>
                    <a:pt x="135" y="119"/>
                  </a:cubicBezTo>
                  <a:cubicBezTo>
                    <a:pt x="138" y="114"/>
                    <a:pt x="141" y="110"/>
                    <a:pt x="143" y="105"/>
                  </a:cubicBezTo>
                  <a:cubicBezTo>
                    <a:pt x="163" y="105"/>
                    <a:pt x="163" y="105"/>
                    <a:pt x="163" y="105"/>
                  </a:cubicBezTo>
                  <a:cubicBezTo>
                    <a:pt x="161" y="110"/>
                    <a:pt x="159" y="114"/>
                    <a:pt x="157" y="119"/>
                  </a:cubicBezTo>
                  <a:cubicBezTo>
                    <a:pt x="144" y="146"/>
                    <a:pt x="115" y="165"/>
                    <a:pt x="83" y="165"/>
                  </a:cubicBezTo>
                  <a:cubicBezTo>
                    <a:pt x="37" y="165"/>
                    <a:pt x="0" y="128"/>
                    <a:pt x="0" y="82"/>
                  </a:cubicBezTo>
                  <a:cubicBezTo>
                    <a:pt x="0" y="58"/>
                    <a:pt x="10" y="36"/>
                    <a:pt x="26" y="21"/>
                  </a:cubicBezTo>
                  <a:cubicBezTo>
                    <a:pt x="38" y="10"/>
                    <a:pt x="52" y="3"/>
                    <a:pt x="67" y="0"/>
                  </a:cubicBezTo>
                  <a:cubicBezTo>
                    <a:pt x="72" y="4"/>
                    <a:pt x="75" y="11"/>
                    <a:pt x="75" y="17"/>
                  </a:cubicBezTo>
                  <a:lnTo>
                    <a:pt x="75" y="18"/>
                  </a:lnTo>
                  <a:close/>
                </a:path>
              </a:pathLst>
            </a:custGeom>
            <a:solidFill>
              <a:srgbClr val="1F3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6" name="ïŝ1îde">
              <a:extLst>
                <a:ext uri="{FF2B5EF4-FFF2-40B4-BE49-F238E27FC236}">
                  <a16:creationId xmlns:a16="http://schemas.microsoft.com/office/drawing/2014/main" xmlns="" id="{717E6C2E-C3EA-49A7-B882-EA2B1FDA88F3}"/>
                </a:ext>
              </a:extLst>
            </p:cNvPr>
            <p:cNvSpPr/>
            <p:nvPr/>
          </p:nvSpPr>
          <p:spPr bwMode="auto">
            <a:xfrm>
              <a:off x="5668963" y="3575051"/>
              <a:ext cx="312738" cy="46038"/>
            </a:xfrm>
            <a:prstGeom prst="rect">
              <a:avLst/>
            </a:prstGeom>
            <a:solidFill>
              <a:srgbClr val="3F618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87" name="íṥlîďé">
              <a:extLst>
                <a:ext uri="{FF2B5EF4-FFF2-40B4-BE49-F238E27FC236}">
                  <a16:creationId xmlns:a16="http://schemas.microsoft.com/office/drawing/2014/main" xmlns="" id="{F44C741A-E23A-4214-81EC-242EC252ECCD}"/>
                </a:ext>
              </a:extLst>
            </p:cNvPr>
            <p:cNvSpPr/>
            <p:nvPr/>
          </p:nvSpPr>
          <p:spPr bwMode="auto">
            <a:xfrm>
              <a:off x="5480050" y="3206751"/>
              <a:ext cx="161925" cy="161925"/>
            </a:xfrm>
            <a:custGeom>
              <a:avLst/>
              <a:gdLst>
                <a:gd name="T0" fmla="*/ 49 w 49"/>
                <a:gd name="T1" fmla="*/ 24 h 49"/>
                <a:gd name="T2" fmla="*/ 49 w 49"/>
                <a:gd name="T3" fmla="*/ 25 h 49"/>
                <a:gd name="T4" fmla="*/ 24 w 49"/>
                <a:gd name="T5" fmla="*/ 49 h 49"/>
                <a:gd name="T6" fmla="*/ 10 w 49"/>
                <a:gd name="T7" fmla="*/ 44 h 49"/>
                <a:gd name="T8" fmla="*/ 0 w 49"/>
                <a:gd name="T9" fmla="*/ 28 h 49"/>
                <a:gd name="T10" fmla="*/ 0 w 49"/>
                <a:gd name="T11" fmla="*/ 24 h 49"/>
                <a:gd name="T12" fmla="*/ 24 w 49"/>
                <a:gd name="T13" fmla="*/ 0 h 49"/>
                <a:gd name="T14" fmla="*/ 41 w 49"/>
                <a:gd name="T15" fmla="*/ 7 h 49"/>
                <a:gd name="T16" fmla="*/ 49 w 49"/>
                <a:gd name="T17"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4"/>
                  </a:moveTo>
                  <a:cubicBezTo>
                    <a:pt x="49" y="25"/>
                    <a:pt x="49" y="25"/>
                    <a:pt x="49" y="25"/>
                  </a:cubicBezTo>
                  <a:cubicBezTo>
                    <a:pt x="49" y="38"/>
                    <a:pt x="38" y="49"/>
                    <a:pt x="24" y="49"/>
                  </a:cubicBezTo>
                  <a:cubicBezTo>
                    <a:pt x="19" y="49"/>
                    <a:pt x="14" y="47"/>
                    <a:pt x="10" y="44"/>
                  </a:cubicBezTo>
                  <a:cubicBezTo>
                    <a:pt x="5" y="40"/>
                    <a:pt x="1" y="34"/>
                    <a:pt x="0" y="28"/>
                  </a:cubicBezTo>
                  <a:cubicBezTo>
                    <a:pt x="0" y="27"/>
                    <a:pt x="0" y="25"/>
                    <a:pt x="0" y="24"/>
                  </a:cubicBezTo>
                  <a:cubicBezTo>
                    <a:pt x="0" y="11"/>
                    <a:pt x="11" y="0"/>
                    <a:pt x="24" y="0"/>
                  </a:cubicBezTo>
                  <a:cubicBezTo>
                    <a:pt x="31" y="0"/>
                    <a:pt x="37" y="3"/>
                    <a:pt x="41" y="7"/>
                  </a:cubicBezTo>
                  <a:cubicBezTo>
                    <a:pt x="46" y="11"/>
                    <a:pt x="49" y="18"/>
                    <a:pt x="49" y="24"/>
                  </a:cubicBezTo>
                  <a:close/>
                </a:path>
              </a:pathLst>
            </a:custGeom>
            <a:solidFill>
              <a:srgbClr val="3F61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8" name="íŝlïdé">
              <a:extLst>
                <a:ext uri="{FF2B5EF4-FFF2-40B4-BE49-F238E27FC236}">
                  <a16:creationId xmlns:a16="http://schemas.microsoft.com/office/drawing/2014/main" xmlns="" id="{4836134D-2027-49CA-939E-DC6EB3E880F4}"/>
                </a:ext>
              </a:extLst>
            </p:cNvPr>
            <p:cNvSpPr/>
            <p:nvPr/>
          </p:nvSpPr>
          <p:spPr bwMode="auto">
            <a:xfrm>
              <a:off x="5529263" y="3255963"/>
              <a:ext cx="63500" cy="61913"/>
            </a:xfrm>
            <a:prstGeom prst="ellipse">
              <a:avLst/>
            </a:prstGeom>
            <a:solidFill>
              <a:srgbClr val="1F3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9" name="íṡḻiďé">
              <a:extLst>
                <a:ext uri="{FF2B5EF4-FFF2-40B4-BE49-F238E27FC236}">
                  <a16:creationId xmlns:a16="http://schemas.microsoft.com/office/drawing/2014/main" xmlns="" id="{477D4C5B-EE4F-4E51-9C2E-6C8D4D8D6095}"/>
                </a:ext>
              </a:extLst>
            </p:cNvPr>
            <p:cNvSpPr/>
            <p:nvPr/>
          </p:nvSpPr>
          <p:spPr bwMode="auto">
            <a:xfrm>
              <a:off x="5430838" y="3740151"/>
              <a:ext cx="508000" cy="106363"/>
            </a:xfrm>
            <a:custGeom>
              <a:avLst/>
              <a:gdLst>
                <a:gd name="T0" fmla="*/ 0 w 320"/>
                <a:gd name="T1" fmla="*/ 31 h 67"/>
                <a:gd name="T2" fmla="*/ 160 w 320"/>
                <a:gd name="T3" fmla="*/ 0 h 67"/>
                <a:gd name="T4" fmla="*/ 320 w 320"/>
                <a:gd name="T5" fmla="*/ 31 h 67"/>
                <a:gd name="T6" fmla="*/ 320 w 320"/>
                <a:gd name="T7" fmla="*/ 67 h 67"/>
                <a:gd name="T8" fmla="*/ 0 w 320"/>
                <a:gd name="T9" fmla="*/ 67 h 67"/>
                <a:gd name="T10" fmla="*/ 0 w 320"/>
                <a:gd name="T11" fmla="*/ 31 h 67"/>
              </a:gdLst>
              <a:ahLst/>
              <a:cxnLst>
                <a:cxn ang="0">
                  <a:pos x="T0" y="T1"/>
                </a:cxn>
                <a:cxn ang="0">
                  <a:pos x="T2" y="T3"/>
                </a:cxn>
                <a:cxn ang="0">
                  <a:pos x="T4" y="T5"/>
                </a:cxn>
                <a:cxn ang="0">
                  <a:pos x="T6" y="T7"/>
                </a:cxn>
                <a:cxn ang="0">
                  <a:pos x="T8" y="T9"/>
                </a:cxn>
                <a:cxn ang="0">
                  <a:pos x="T10" y="T11"/>
                </a:cxn>
              </a:cxnLst>
              <a:rect l="0" t="0" r="r" b="b"/>
              <a:pathLst>
                <a:path w="320" h="67">
                  <a:moveTo>
                    <a:pt x="0" y="31"/>
                  </a:moveTo>
                  <a:lnTo>
                    <a:pt x="160" y="0"/>
                  </a:lnTo>
                  <a:lnTo>
                    <a:pt x="320" y="31"/>
                  </a:lnTo>
                  <a:lnTo>
                    <a:pt x="320" y="67"/>
                  </a:lnTo>
                  <a:lnTo>
                    <a:pt x="0" y="67"/>
                  </a:lnTo>
                  <a:lnTo>
                    <a:pt x="0" y="31"/>
                  </a:lnTo>
                  <a:close/>
                </a:path>
              </a:pathLst>
            </a:custGeom>
            <a:solidFill>
              <a:srgbClr val="3F61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0" name="i$ļîde">
              <a:extLst>
                <a:ext uri="{FF2B5EF4-FFF2-40B4-BE49-F238E27FC236}">
                  <a16:creationId xmlns:a16="http://schemas.microsoft.com/office/drawing/2014/main" xmlns="" id="{02F1C1A4-C90C-42AB-9945-D19DB9693A16}"/>
                </a:ext>
              </a:extLst>
            </p:cNvPr>
            <p:cNvSpPr/>
            <p:nvPr/>
          </p:nvSpPr>
          <p:spPr bwMode="auto">
            <a:xfrm>
              <a:off x="5654675" y="3767138"/>
              <a:ext cx="57150" cy="55563"/>
            </a:xfrm>
            <a:prstGeom prst="ellipse">
              <a:avLst/>
            </a:prstGeom>
            <a:solidFill>
              <a:srgbClr val="1E34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1" name="î$ḷiḑe">
              <a:extLst>
                <a:ext uri="{FF2B5EF4-FFF2-40B4-BE49-F238E27FC236}">
                  <a16:creationId xmlns:a16="http://schemas.microsoft.com/office/drawing/2014/main" xmlns="" id="{CFF7A9B6-D2EE-4EF8-A8E7-A63FCFA4A586}"/>
                </a:ext>
              </a:extLst>
            </p:cNvPr>
            <p:cNvSpPr/>
            <p:nvPr/>
          </p:nvSpPr>
          <p:spPr bwMode="auto">
            <a:xfrm>
              <a:off x="6157913" y="2352676"/>
              <a:ext cx="590550" cy="1311275"/>
            </a:xfrm>
            <a:custGeom>
              <a:avLst/>
              <a:gdLst>
                <a:gd name="T0" fmla="*/ 144 w 179"/>
                <a:gd name="T1" fmla="*/ 381 h 398"/>
                <a:gd name="T2" fmla="*/ 58 w 179"/>
                <a:gd name="T3" fmla="*/ 379 h 398"/>
                <a:gd name="T4" fmla="*/ 89 w 179"/>
                <a:gd name="T5" fmla="*/ 355 h 398"/>
                <a:gd name="T6" fmla="*/ 95 w 179"/>
                <a:gd name="T7" fmla="*/ 352 h 398"/>
                <a:gd name="T8" fmla="*/ 95 w 179"/>
                <a:gd name="T9" fmla="*/ 352 h 398"/>
                <a:gd name="T10" fmla="*/ 107 w 179"/>
                <a:gd name="T11" fmla="*/ 339 h 398"/>
                <a:gd name="T12" fmla="*/ 55 w 179"/>
                <a:gd name="T13" fmla="*/ 277 h 398"/>
                <a:gd name="T14" fmla="*/ 43 w 179"/>
                <a:gd name="T15" fmla="*/ 256 h 398"/>
                <a:gd name="T16" fmla="*/ 0 w 179"/>
                <a:gd name="T17" fmla="*/ 126 h 398"/>
                <a:gd name="T18" fmla="*/ 112 w 179"/>
                <a:gd name="T19" fmla="*/ 97 h 398"/>
                <a:gd name="T20" fmla="*/ 132 w 179"/>
                <a:gd name="T21" fmla="*/ 260 h 398"/>
                <a:gd name="T22" fmla="*/ 159 w 179"/>
                <a:gd name="T23" fmla="*/ 330 h 398"/>
                <a:gd name="T24" fmla="*/ 161 w 179"/>
                <a:gd name="T25" fmla="*/ 335 h 398"/>
                <a:gd name="T26" fmla="*/ 144 w 179"/>
                <a:gd name="T27" fmla="*/ 3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398">
                  <a:moveTo>
                    <a:pt x="144" y="381"/>
                  </a:moveTo>
                  <a:cubicBezTo>
                    <a:pt x="101" y="398"/>
                    <a:pt x="68" y="392"/>
                    <a:pt x="58" y="379"/>
                  </a:cubicBezTo>
                  <a:cubicBezTo>
                    <a:pt x="43" y="363"/>
                    <a:pt x="73" y="362"/>
                    <a:pt x="89" y="355"/>
                  </a:cubicBezTo>
                  <a:cubicBezTo>
                    <a:pt x="91" y="354"/>
                    <a:pt x="93" y="353"/>
                    <a:pt x="95" y="352"/>
                  </a:cubicBezTo>
                  <a:cubicBezTo>
                    <a:pt x="95" y="352"/>
                    <a:pt x="95" y="352"/>
                    <a:pt x="95" y="352"/>
                  </a:cubicBezTo>
                  <a:cubicBezTo>
                    <a:pt x="107" y="348"/>
                    <a:pt x="112" y="345"/>
                    <a:pt x="107" y="339"/>
                  </a:cubicBezTo>
                  <a:cubicBezTo>
                    <a:pt x="102" y="333"/>
                    <a:pt x="80" y="316"/>
                    <a:pt x="55" y="277"/>
                  </a:cubicBezTo>
                  <a:cubicBezTo>
                    <a:pt x="51" y="270"/>
                    <a:pt x="47" y="263"/>
                    <a:pt x="43" y="256"/>
                  </a:cubicBezTo>
                  <a:cubicBezTo>
                    <a:pt x="10" y="194"/>
                    <a:pt x="0" y="126"/>
                    <a:pt x="0" y="126"/>
                  </a:cubicBezTo>
                  <a:cubicBezTo>
                    <a:pt x="3" y="34"/>
                    <a:pt x="119" y="0"/>
                    <a:pt x="112" y="97"/>
                  </a:cubicBezTo>
                  <a:cubicBezTo>
                    <a:pt x="107" y="154"/>
                    <a:pt x="119" y="214"/>
                    <a:pt x="132" y="260"/>
                  </a:cubicBezTo>
                  <a:cubicBezTo>
                    <a:pt x="142" y="293"/>
                    <a:pt x="152" y="318"/>
                    <a:pt x="159" y="330"/>
                  </a:cubicBezTo>
                  <a:cubicBezTo>
                    <a:pt x="160" y="332"/>
                    <a:pt x="161" y="333"/>
                    <a:pt x="161" y="335"/>
                  </a:cubicBezTo>
                  <a:cubicBezTo>
                    <a:pt x="175" y="359"/>
                    <a:pt x="179" y="368"/>
                    <a:pt x="144" y="381"/>
                  </a:cubicBezTo>
                </a:path>
              </a:pathLst>
            </a:custGeom>
            <a:solidFill>
              <a:srgbClr val="ECBF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2" name="iṩľíḋê">
              <a:extLst>
                <a:ext uri="{FF2B5EF4-FFF2-40B4-BE49-F238E27FC236}">
                  <a16:creationId xmlns:a16="http://schemas.microsoft.com/office/drawing/2014/main" xmlns="" id="{DE5B73F3-1C23-4C55-A558-C43DDCE6A16F}"/>
                </a:ext>
              </a:extLst>
            </p:cNvPr>
            <p:cNvSpPr/>
            <p:nvPr/>
          </p:nvSpPr>
          <p:spPr bwMode="auto">
            <a:xfrm>
              <a:off x="6157913" y="2481263"/>
              <a:ext cx="563563" cy="1163638"/>
            </a:xfrm>
            <a:custGeom>
              <a:avLst/>
              <a:gdLst>
                <a:gd name="T0" fmla="*/ 73 w 171"/>
                <a:gd name="T1" fmla="*/ 0 h 353"/>
                <a:gd name="T2" fmla="*/ 0 w 171"/>
                <a:gd name="T3" fmla="*/ 87 h 353"/>
                <a:gd name="T4" fmla="*/ 43 w 171"/>
                <a:gd name="T5" fmla="*/ 217 h 353"/>
                <a:gd name="T6" fmla="*/ 55 w 171"/>
                <a:gd name="T7" fmla="*/ 238 h 353"/>
                <a:gd name="T8" fmla="*/ 107 w 171"/>
                <a:gd name="T9" fmla="*/ 300 h 353"/>
                <a:gd name="T10" fmla="*/ 109 w 171"/>
                <a:gd name="T11" fmla="*/ 304 h 353"/>
                <a:gd name="T12" fmla="*/ 95 w 171"/>
                <a:gd name="T13" fmla="*/ 313 h 353"/>
                <a:gd name="T14" fmla="*/ 95 w 171"/>
                <a:gd name="T15" fmla="*/ 313 h 353"/>
                <a:gd name="T16" fmla="*/ 89 w 171"/>
                <a:gd name="T17" fmla="*/ 316 h 353"/>
                <a:gd name="T18" fmla="*/ 54 w 171"/>
                <a:gd name="T19" fmla="*/ 333 h 353"/>
                <a:gd name="T20" fmla="*/ 58 w 171"/>
                <a:gd name="T21" fmla="*/ 340 h 353"/>
                <a:gd name="T22" fmla="*/ 96 w 171"/>
                <a:gd name="T23" fmla="*/ 353 h 353"/>
                <a:gd name="T24" fmla="*/ 144 w 171"/>
                <a:gd name="T25" fmla="*/ 342 h 353"/>
                <a:gd name="T26" fmla="*/ 171 w 171"/>
                <a:gd name="T27" fmla="*/ 320 h 353"/>
                <a:gd name="T28" fmla="*/ 161 w 171"/>
                <a:gd name="T29" fmla="*/ 296 h 353"/>
                <a:gd name="T30" fmla="*/ 159 w 171"/>
                <a:gd name="T31" fmla="*/ 291 h 353"/>
                <a:gd name="T32" fmla="*/ 132 w 171"/>
                <a:gd name="T33" fmla="*/ 221 h 353"/>
                <a:gd name="T34" fmla="*/ 111 w 171"/>
                <a:gd name="T35" fmla="*/ 83 h 353"/>
                <a:gd name="T36" fmla="*/ 112 w 171"/>
                <a:gd name="T37" fmla="*/ 58 h 353"/>
                <a:gd name="T38" fmla="*/ 112 w 171"/>
                <a:gd name="T39" fmla="*/ 50 h 353"/>
                <a:gd name="T40" fmla="*/ 73 w 171"/>
                <a:gd name="T41"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1" h="353">
                  <a:moveTo>
                    <a:pt x="73" y="0"/>
                  </a:moveTo>
                  <a:cubicBezTo>
                    <a:pt x="42" y="0"/>
                    <a:pt x="2" y="34"/>
                    <a:pt x="0" y="87"/>
                  </a:cubicBezTo>
                  <a:cubicBezTo>
                    <a:pt x="0" y="87"/>
                    <a:pt x="10" y="155"/>
                    <a:pt x="43" y="217"/>
                  </a:cubicBezTo>
                  <a:cubicBezTo>
                    <a:pt x="47" y="224"/>
                    <a:pt x="51" y="231"/>
                    <a:pt x="55" y="238"/>
                  </a:cubicBezTo>
                  <a:cubicBezTo>
                    <a:pt x="80" y="277"/>
                    <a:pt x="102" y="294"/>
                    <a:pt x="107" y="300"/>
                  </a:cubicBezTo>
                  <a:cubicBezTo>
                    <a:pt x="109" y="302"/>
                    <a:pt x="109" y="303"/>
                    <a:pt x="109" y="304"/>
                  </a:cubicBezTo>
                  <a:cubicBezTo>
                    <a:pt x="109" y="308"/>
                    <a:pt x="104" y="310"/>
                    <a:pt x="95" y="313"/>
                  </a:cubicBezTo>
                  <a:cubicBezTo>
                    <a:pt x="95" y="313"/>
                    <a:pt x="95" y="313"/>
                    <a:pt x="95" y="313"/>
                  </a:cubicBezTo>
                  <a:cubicBezTo>
                    <a:pt x="93" y="314"/>
                    <a:pt x="91" y="315"/>
                    <a:pt x="89" y="316"/>
                  </a:cubicBezTo>
                  <a:cubicBezTo>
                    <a:pt x="76" y="321"/>
                    <a:pt x="54" y="323"/>
                    <a:pt x="54" y="333"/>
                  </a:cubicBezTo>
                  <a:cubicBezTo>
                    <a:pt x="54" y="335"/>
                    <a:pt x="55" y="337"/>
                    <a:pt x="58" y="340"/>
                  </a:cubicBezTo>
                  <a:cubicBezTo>
                    <a:pt x="64" y="347"/>
                    <a:pt x="77" y="353"/>
                    <a:pt x="96" y="353"/>
                  </a:cubicBezTo>
                  <a:cubicBezTo>
                    <a:pt x="109" y="353"/>
                    <a:pt x="126" y="350"/>
                    <a:pt x="144" y="342"/>
                  </a:cubicBezTo>
                  <a:cubicBezTo>
                    <a:pt x="164" y="335"/>
                    <a:pt x="171" y="329"/>
                    <a:pt x="171" y="320"/>
                  </a:cubicBezTo>
                  <a:cubicBezTo>
                    <a:pt x="171" y="314"/>
                    <a:pt x="167" y="306"/>
                    <a:pt x="161" y="296"/>
                  </a:cubicBezTo>
                  <a:cubicBezTo>
                    <a:pt x="161" y="294"/>
                    <a:pt x="160" y="293"/>
                    <a:pt x="159" y="291"/>
                  </a:cubicBezTo>
                  <a:cubicBezTo>
                    <a:pt x="152" y="279"/>
                    <a:pt x="142" y="254"/>
                    <a:pt x="132" y="221"/>
                  </a:cubicBezTo>
                  <a:cubicBezTo>
                    <a:pt x="121" y="182"/>
                    <a:pt x="111" y="132"/>
                    <a:pt x="111" y="83"/>
                  </a:cubicBezTo>
                  <a:cubicBezTo>
                    <a:pt x="111" y="75"/>
                    <a:pt x="111" y="67"/>
                    <a:pt x="112" y="58"/>
                  </a:cubicBezTo>
                  <a:cubicBezTo>
                    <a:pt x="112" y="55"/>
                    <a:pt x="112" y="53"/>
                    <a:pt x="112" y="50"/>
                  </a:cubicBezTo>
                  <a:cubicBezTo>
                    <a:pt x="112" y="15"/>
                    <a:pt x="95" y="0"/>
                    <a:pt x="73" y="0"/>
                  </a:cubicBezTo>
                </a:path>
              </a:pathLst>
            </a:custGeom>
            <a:solidFill>
              <a:srgbClr val="E9B2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3" name="íšḷîdé">
              <a:extLst>
                <a:ext uri="{FF2B5EF4-FFF2-40B4-BE49-F238E27FC236}">
                  <a16:creationId xmlns:a16="http://schemas.microsoft.com/office/drawing/2014/main" xmlns="" id="{2D918574-4121-46A7-8A2D-BEE95C83E103}"/>
                </a:ext>
              </a:extLst>
            </p:cNvPr>
            <p:cNvSpPr/>
            <p:nvPr/>
          </p:nvSpPr>
          <p:spPr bwMode="auto">
            <a:xfrm>
              <a:off x="6299200" y="3209926"/>
              <a:ext cx="449263" cy="454025"/>
            </a:xfrm>
            <a:custGeom>
              <a:avLst/>
              <a:gdLst>
                <a:gd name="T0" fmla="*/ 101 w 136"/>
                <a:gd name="T1" fmla="*/ 121 h 138"/>
                <a:gd name="T2" fmla="*/ 15 w 136"/>
                <a:gd name="T3" fmla="*/ 119 h 138"/>
                <a:gd name="T4" fmla="*/ 46 w 136"/>
                <a:gd name="T5" fmla="*/ 95 h 138"/>
                <a:gd name="T6" fmla="*/ 52 w 136"/>
                <a:gd name="T7" fmla="*/ 92 h 138"/>
                <a:gd name="T8" fmla="*/ 52 w 136"/>
                <a:gd name="T9" fmla="*/ 92 h 138"/>
                <a:gd name="T10" fmla="*/ 64 w 136"/>
                <a:gd name="T11" fmla="*/ 79 h 138"/>
                <a:gd name="T12" fmla="*/ 12 w 136"/>
                <a:gd name="T13" fmla="*/ 17 h 138"/>
                <a:gd name="T14" fmla="*/ 89 w 136"/>
                <a:gd name="T15" fmla="*/ 0 h 138"/>
                <a:gd name="T16" fmla="*/ 116 w 136"/>
                <a:gd name="T17" fmla="*/ 70 h 138"/>
                <a:gd name="T18" fmla="*/ 118 w 136"/>
                <a:gd name="T19" fmla="*/ 75 h 138"/>
                <a:gd name="T20" fmla="*/ 101 w 136"/>
                <a:gd name="T21" fmla="*/ 12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138">
                  <a:moveTo>
                    <a:pt x="101" y="121"/>
                  </a:moveTo>
                  <a:cubicBezTo>
                    <a:pt x="58" y="138"/>
                    <a:pt x="25" y="132"/>
                    <a:pt x="15" y="119"/>
                  </a:cubicBezTo>
                  <a:cubicBezTo>
                    <a:pt x="0" y="103"/>
                    <a:pt x="30" y="102"/>
                    <a:pt x="46" y="95"/>
                  </a:cubicBezTo>
                  <a:cubicBezTo>
                    <a:pt x="48" y="94"/>
                    <a:pt x="50" y="93"/>
                    <a:pt x="52" y="92"/>
                  </a:cubicBezTo>
                  <a:cubicBezTo>
                    <a:pt x="52" y="92"/>
                    <a:pt x="52" y="92"/>
                    <a:pt x="52" y="92"/>
                  </a:cubicBezTo>
                  <a:cubicBezTo>
                    <a:pt x="64" y="88"/>
                    <a:pt x="69" y="85"/>
                    <a:pt x="64" y="79"/>
                  </a:cubicBezTo>
                  <a:cubicBezTo>
                    <a:pt x="59" y="73"/>
                    <a:pt x="37" y="56"/>
                    <a:pt x="12" y="17"/>
                  </a:cubicBezTo>
                  <a:cubicBezTo>
                    <a:pt x="72" y="31"/>
                    <a:pt x="89" y="0"/>
                    <a:pt x="89" y="0"/>
                  </a:cubicBezTo>
                  <a:cubicBezTo>
                    <a:pt x="99" y="33"/>
                    <a:pt x="109" y="58"/>
                    <a:pt x="116" y="70"/>
                  </a:cubicBezTo>
                  <a:cubicBezTo>
                    <a:pt x="117" y="72"/>
                    <a:pt x="118" y="73"/>
                    <a:pt x="118" y="75"/>
                  </a:cubicBezTo>
                  <a:cubicBezTo>
                    <a:pt x="132" y="99"/>
                    <a:pt x="136" y="108"/>
                    <a:pt x="101" y="121"/>
                  </a:cubicBezTo>
                  <a:close/>
                </a:path>
              </a:pathLst>
            </a:custGeom>
            <a:solidFill>
              <a:srgbClr val="CEEB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4" name="ïṧlîḑè">
              <a:extLst>
                <a:ext uri="{FF2B5EF4-FFF2-40B4-BE49-F238E27FC236}">
                  <a16:creationId xmlns:a16="http://schemas.microsoft.com/office/drawing/2014/main" xmlns="" id="{6F0C2AF7-63A5-4264-9A8F-1887E9FD7695}"/>
                </a:ext>
              </a:extLst>
            </p:cNvPr>
            <p:cNvSpPr/>
            <p:nvPr/>
          </p:nvSpPr>
          <p:spPr bwMode="auto">
            <a:xfrm>
              <a:off x="6299200" y="3457576"/>
              <a:ext cx="449263" cy="206375"/>
            </a:xfrm>
            <a:custGeom>
              <a:avLst/>
              <a:gdLst>
                <a:gd name="T0" fmla="*/ 101 w 136"/>
                <a:gd name="T1" fmla="*/ 46 h 63"/>
                <a:gd name="T2" fmla="*/ 15 w 136"/>
                <a:gd name="T3" fmla="*/ 44 h 63"/>
                <a:gd name="T4" fmla="*/ 46 w 136"/>
                <a:gd name="T5" fmla="*/ 20 h 63"/>
                <a:gd name="T6" fmla="*/ 52 w 136"/>
                <a:gd name="T7" fmla="*/ 17 h 63"/>
                <a:gd name="T8" fmla="*/ 76 w 136"/>
                <a:gd name="T9" fmla="*/ 31 h 63"/>
                <a:gd name="T10" fmla="*/ 118 w 136"/>
                <a:gd name="T11" fmla="*/ 0 h 63"/>
                <a:gd name="T12" fmla="*/ 101 w 136"/>
                <a:gd name="T13" fmla="*/ 46 h 63"/>
              </a:gdLst>
              <a:ahLst/>
              <a:cxnLst>
                <a:cxn ang="0">
                  <a:pos x="T0" y="T1"/>
                </a:cxn>
                <a:cxn ang="0">
                  <a:pos x="T2" y="T3"/>
                </a:cxn>
                <a:cxn ang="0">
                  <a:pos x="T4" y="T5"/>
                </a:cxn>
                <a:cxn ang="0">
                  <a:pos x="T6" y="T7"/>
                </a:cxn>
                <a:cxn ang="0">
                  <a:pos x="T8" y="T9"/>
                </a:cxn>
                <a:cxn ang="0">
                  <a:pos x="T10" y="T11"/>
                </a:cxn>
                <a:cxn ang="0">
                  <a:pos x="T12" y="T13"/>
                </a:cxn>
              </a:cxnLst>
              <a:rect l="0" t="0" r="r" b="b"/>
              <a:pathLst>
                <a:path w="136" h="63">
                  <a:moveTo>
                    <a:pt x="101" y="46"/>
                  </a:moveTo>
                  <a:cubicBezTo>
                    <a:pt x="58" y="63"/>
                    <a:pt x="25" y="57"/>
                    <a:pt x="15" y="44"/>
                  </a:cubicBezTo>
                  <a:cubicBezTo>
                    <a:pt x="0" y="28"/>
                    <a:pt x="30" y="27"/>
                    <a:pt x="46" y="20"/>
                  </a:cubicBezTo>
                  <a:cubicBezTo>
                    <a:pt x="48" y="19"/>
                    <a:pt x="50" y="18"/>
                    <a:pt x="52" y="17"/>
                  </a:cubicBezTo>
                  <a:cubicBezTo>
                    <a:pt x="39" y="24"/>
                    <a:pt x="47" y="38"/>
                    <a:pt x="76" y="31"/>
                  </a:cubicBezTo>
                  <a:cubicBezTo>
                    <a:pt x="106" y="25"/>
                    <a:pt x="118" y="0"/>
                    <a:pt x="118" y="0"/>
                  </a:cubicBezTo>
                  <a:cubicBezTo>
                    <a:pt x="132" y="24"/>
                    <a:pt x="136" y="33"/>
                    <a:pt x="101" y="46"/>
                  </a:cubicBezTo>
                  <a:close/>
                </a:path>
              </a:pathLst>
            </a:custGeom>
            <a:solidFill>
              <a:srgbClr val="2641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5" name="iṧḷíḍê">
              <a:extLst>
                <a:ext uri="{FF2B5EF4-FFF2-40B4-BE49-F238E27FC236}">
                  <a16:creationId xmlns:a16="http://schemas.microsoft.com/office/drawing/2014/main" xmlns="" id="{60E299A5-B9A6-4CFA-99C1-537E1541E07C}"/>
                </a:ext>
              </a:extLst>
            </p:cNvPr>
            <p:cNvSpPr/>
            <p:nvPr/>
          </p:nvSpPr>
          <p:spPr bwMode="auto">
            <a:xfrm>
              <a:off x="6315075" y="2217738"/>
              <a:ext cx="1149350" cy="974725"/>
            </a:xfrm>
            <a:custGeom>
              <a:avLst/>
              <a:gdLst>
                <a:gd name="T0" fmla="*/ 340 w 348"/>
                <a:gd name="T1" fmla="*/ 225 h 296"/>
                <a:gd name="T2" fmla="*/ 288 w 348"/>
                <a:gd name="T3" fmla="*/ 294 h 296"/>
                <a:gd name="T4" fmla="*/ 287 w 348"/>
                <a:gd name="T5" fmla="*/ 254 h 296"/>
                <a:gd name="T6" fmla="*/ 288 w 348"/>
                <a:gd name="T7" fmla="*/ 248 h 296"/>
                <a:gd name="T8" fmla="*/ 288 w 348"/>
                <a:gd name="T9" fmla="*/ 248 h 296"/>
                <a:gd name="T10" fmla="*/ 284 w 348"/>
                <a:gd name="T11" fmla="*/ 231 h 296"/>
                <a:gd name="T12" fmla="*/ 203 w 348"/>
                <a:gd name="T13" fmla="*/ 236 h 296"/>
                <a:gd name="T14" fmla="*/ 180 w 348"/>
                <a:gd name="T15" fmla="*/ 234 h 296"/>
                <a:gd name="T16" fmla="*/ 38 w 348"/>
                <a:gd name="T17" fmla="*/ 161 h 296"/>
                <a:gd name="T18" fmla="*/ 102 w 348"/>
                <a:gd name="T19" fmla="*/ 74 h 296"/>
                <a:gd name="T20" fmla="*/ 233 w 348"/>
                <a:gd name="T21" fmla="*/ 168 h 296"/>
                <a:gd name="T22" fmla="*/ 306 w 348"/>
                <a:gd name="T23" fmla="*/ 184 h 296"/>
                <a:gd name="T24" fmla="*/ 312 w 348"/>
                <a:gd name="T25" fmla="*/ 185 h 296"/>
                <a:gd name="T26" fmla="*/ 340 w 348"/>
                <a:gd name="T27" fmla="*/ 22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296">
                  <a:moveTo>
                    <a:pt x="340" y="225"/>
                  </a:moveTo>
                  <a:cubicBezTo>
                    <a:pt x="329" y="270"/>
                    <a:pt x="305" y="292"/>
                    <a:pt x="288" y="294"/>
                  </a:cubicBezTo>
                  <a:cubicBezTo>
                    <a:pt x="267" y="296"/>
                    <a:pt x="283" y="271"/>
                    <a:pt x="287" y="254"/>
                  </a:cubicBezTo>
                  <a:cubicBezTo>
                    <a:pt x="287" y="252"/>
                    <a:pt x="287" y="250"/>
                    <a:pt x="288" y="248"/>
                  </a:cubicBezTo>
                  <a:cubicBezTo>
                    <a:pt x="288" y="248"/>
                    <a:pt x="288" y="248"/>
                    <a:pt x="288" y="248"/>
                  </a:cubicBezTo>
                  <a:cubicBezTo>
                    <a:pt x="291" y="236"/>
                    <a:pt x="292" y="230"/>
                    <a:pt x="284" y="231"/>
                  </a:cubicBezTo>
                  <a:cubicBezTo>
                    <a:pt x="276" y="231"/>
                    <a:pt x="250" y="239"/>
                    <a:pt x="203" y="236"/>
                  </a:cubicBezTo>
                  <a:cubicBezTo>
                    <a:pt x="196" y="236"/>
                    <a:pt x="188" y="235"/>
                    <a:pt x="180" y="234"/>
                  </a:cubicBezTo>
                  <a:cubicBezTo>
                    <a:pt x="110" y="225"/>
                    <a:pt x="76" y="205"/>
                    <a:pt x="38" y="161"/>
                  </a:cubicBezTo>
                  <a:cubicBezTo>
                    <a:pt x="0" y="118"/>
                    <a:pt x="40" y="0"/>
                    <a:pt x="102" y="74"/>
                  </a:cubicBezTo>
                  <a:cubicBezTo>
                    <a:pt x="150" y="132"/>
                    <a:pt x="188" y="152"/>
                    <a:pt x="233" y="168"/>
                  </a:cubicBezTo>
                  <a:cubicBezTo>
                    <a:pt x="265" y="179"/>
                    <a:pt x="293" y="182"/>
                    <a:pt x="306" y="184"/>
                  </a:cubicBezTo>
                  <a:cubicBezTo>
                    <a:pt x="308" y="184"/>
                    <a:pt x="310" y="184"/>
                    <a:pt x="312" y="185"/>
                  </a:cubicBezTo>
                  <a:cubicBezTo>
                    <a:pt x="339" y="188"/>
                    <a:pt x="348" y="190"/>
                    <a:pt x="340" y="225"/>
                  </a:cubicBezTo>
                  <a:close/>
                </a:path>
              </a:pathLst>
            </a:custGeom>
            <a:solidFill>
              <a:srgbClr val="ECBF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6" name="îšľiďê">
              <a:extLst>
                <a:ext uri="{FF2B5EF4-FFF2-40B4-BE49-F238E27FC236}">
                  <a16:creationId xmlns:a16="http://schemas.microsoft.com/office/drawing/2014/main" xmlns="" id="{FF7F18BB-B8BD-4363-92D6-B3109DFBAD01}"/>
                </a:ext>
              </a:extLst>
            </p:cNvPr>
            <p:cNvSpPr/>
            <p:nvPr/>
          </p:nvSpPr>
          <p:spPr bwMode="auto">
            <a:xfrm>
              <a:off x="6986588" y="2771776"/>
              <a:ext cx="477838" cy="420688"/>
            </a:xfrm>
            <a:custGeom>
              <a:avLst/>
              <a:gdLst>
                <a:gd name="T0" fmla="*/ 137 w 145"/>
                <a:gd name="T1" fmla="*/ 57 h 128"/>
                <a:gd name="T2" fmla="*/ 85 w 145"/>
                <a:gd name="T3" fmla="*/ 126 h 128"/>
                <a:gd name="T4" fmla="*/ 84 w 145"/>
                <a:gd name="T5" fmla="*/ 86 h 128"/>
                <a:gd name="T6" fmla="*/ 85 w 145"/>
                <a:gd name="T7" fmla="*/ 80 h 128"/>
                <a:gd name="T8" fmla="*/ 85 w 145"/>
                <a:gd name="T9" fmla="*/ 80 h 128"/>
                <a:gd name="T10" fmla="*/ 81 w 145"/>
                <a:gd name="T11" fmla="*/ 63 h 128"/>
                <a:gd name="T12" fmla="*/ 0 w 145"/>
                <a:gd name="T13" fmla="*/ 68 h 128"/>
                <a:gd name="T14" fmla="*/ 30 w 145"/>
                <a:gd name="T15" fmla="*/ 0 h 128"/>
                <a:gd name="T16" fmla="*/ 103 w 145"/>
                <a:gd name="T17" fmla="*/ 16 h 128"/>
                <a:gd name="T18" fmla="*/ 109 w 145"/>
                <a:gd name="T19" fmla="*/ 17 h 128"/>
                <a:gd name="T20" fmla="*/ 137 w 145"/>
                <a:gd name="T21" fmla="*/ 5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128">
                  <a:moveTo>
                    <a:pt x="137" y="57"/>
                  </a:moveTo>
                  <a:cubicBezTo>
                    <a:pt x="126" y="102"/>
                    <a:pt x="102" y="124"/>
                    <a:pt x="85" y="126"/>
                  </a:cubicBezTo>
                  <a:cubicBezTo>
                    <a:pt x="64" y="128"/>
                    <a:pt x="80" y="103"/>
                    <a:pt x="84" y="86"/>
                  </a:cubicBezTo>
                  <a:cubicBezTo>
                    <a:pt x="84" y="84"/>
                    <a:pt x="84" y="82"/>
                    <a:pt x="85" y="80"/>
                  </a:cubicBezTo>
                  <a:cubicBezTo>
                    <a:pt x="85" y="80"/>
                    <a:pt x="85" y="80"/>
                    <a:pt x="85" y="80"/>
                  </a:cubicBezTo>
                  <a:cubicBezTo>
                    <a:pt x="88" y="68"/>
                    <a:pt x="89" y="62"/>
                    <a:pt x="81" y="63"/>
                  </a:cubicBezTo>
                  <a:cubicBezTo>
                    <a:pt x="73" y="63"/>
                    <a:pt x="47" y="71"/>
                    <a:pt x="0" y="68"/>
                  </a:cubicBezTo>
                  <a:cubicBezTo>
                    <a:pt x="46" y="29"/>
                    <a:pt x="30" y="0"/>
                    <a:pt x="30" y="0"/>
                  </a:cubicBezTo>
                  <a:cubicBezTo>
                    <a:pt x="62" y="11"/>
                    <a:pt x="90" y="14"/>
                    <a:pt x="103" y="16"/>
                  </a:cubicBezTo>
                  <a:cubicBezTo>
                    <a:pt x="105" y="16"/>
                    <a:pt x="107" y="16"/>
                    <a:pt x="109" y="17"/>
                  </a:cubicBezTo>
                  <a:cubicBezTo>
                    <a:pt x="136" y="20"/>
                    <a:pt x="145" y="22"/>
                    <a:pt x="137" y="57"/>
                  </a:cubicBezTo>
                  <a:close/>
                </a:path>
              </a:pathLst>
            </a:custGeom>
            <a:solidFill>
              <a:srgbClr val="F3FC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7" name="is1iḓé">
              <a:extLst>
                <a:ext uri="{FF2B5EF4-FFF2-40B4-BE49-F238E27FC236}">
                  <a16:creationId xmlns:a16="http://schemas.microsoft.com/office/drawing/2014/main" xmlns="" id="{FA13115E-38C3-4F05-AE67-E2CCAAB4C2F3}"/>
                </a:ext>
              </a:extLst>
            </p:cNvPr>
            <p:cNvSpPr/>
            <p:nvPr/>
          </p:nvSpPr>
          <p:spPr bwMode="auto">
            <a:xfrm>
              <a:off x="7197725" y="2827338"/>
              <a:ext cx="266700" cy="365125"/>
            </a:xfrm>
            <a:custGeom>
              <a:avLst/>
              <a:gdLst>
                <a:gd name="T0" fmla="*/ 73 w 81"/>
                <a:gd name="T1" fmla="*/ 40 h 111"/>
                <a:gd name="T2" fmla="*/ 21 w 81"/>
                <a:gd name="T3" fmla="*/ 109 h 111"/>
                <a:gd name="T4" fmla="*/ 20 w 81"/>
                <a:gd name="T5" fmla="*/ 69 h 111"/>
                <a:gd name="T6" fmla="*/ 21 w 81"/>
                <a:gd name="T7" fmla="*/ 63 h 111"/>
                <a:gd name="T8" fmla="*/ 46 w 81"/>
                <a:gd name="T9" fmla="*/ 52 h 111"/>
                <a:gd name="T10" fmla="*/ 45 w 81"/>
                <a:gd name="T11" fmla="*/ 0 h 111"/>
                <a:gd name="T12" fmla="*/ 73 w 81"/>
                <a:gd name="T13" fmla="*/ 40 h 111"/>
              </a:gdLst>
              <a:ahLst/>
              <a:cxnLst>
                <a:cxn ang="0">
                  <a:pos x="T0" y="T1"/>
                </a:cxn>
                <a:cxn ang="0">
                  <a:pos x="T2" y="T3"/>
                </a:cxn>
                <a:cxn ang="0">
                  <a:pos x="T4" y="T5"/>
                </a:cxn>
                <a:cxn ang="0">
                  <a:pos x="T6" y="T7"/>
                </a:cxn>
                <a:cxn ang="0">
                  <a:pos x="T8" y="T9"/>
                </a:cxn>
                <a:cxn ang="0">
                  <a:pos x="T10" y="T11"/>
                </a:cxn>
                <a:cxn ang="0">
                  <a:pos x="T12" y="T13"/>
                </a:cxn>
              </a:cxnLst>
              <a:rect l="0" t="0" r="r" b="b"/>
              <a:pathLst>
                <a:path w="81" h="111">
                  <a:moveTo>
                    <a:pt x="73" y="40"/>
                  </a:moveTo>
                  <a:cubicBezTo>
                    <a:pt x="62" y="85"/>
                    <a:pt x="38" y="107"/>
                    <a:pt x="21" y="109"/>
                  </a:cubicBezTo>
                  <a:cubicBezTo>
                    <a:pt x="0" y="111"/>
                    <a:pt x="16" y="86"/>
                    <a:pt x="20" y="69"/>
                  </a:cubicBezTo>
                  <a:cubicBezTo>
                    <a:pt x="20" y="67"/>
                    <a:pt x="20" y="65"/>
                    <a:pt x="21" y="63"/>
                  </a:cubicBezTo>
                  <a:cubicBezTo>
                    <a:pt x="19" y="77"/>
                    <a:pt x="35" y="79"/>
                    <a:pt x="46" y="52"/>
                  </a:cubicBezTo>
                  <a:cubicBezTo>
                    <a:pt x="57" y="24"/>
                    <a:pt x="45" y="0"/>
                    <a:pt x="45" y="0"/>
                  </a:cubicBezTo>
                  <a:cubicBezTo>
                    <a:pt x="72" y="3"/>
                    <a:pt x="81" y="5"/>
                    <a:pt x="73" y="40"/>
                  </a:cubicBezTo>
                  <a:close/>
                </a:path>
              </a:pathLst>
            </a:custGeom>
            <a:solidFill>
              <a:srgbClr val="2641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8" name="íşlïḓe">
              <a:extLst>
                <a:ext uri="{FF2B5EF4-FFF2-40B4-BE49-F238E27FC236}">
                  <a16:creationId xmlns:a16="http://schemas.microsoft.com/office/drawing/2014/main" xmlns="" id="{73A79B5C-DCF8-4AD2-99C2-D5D129514204}"/>
                </a:ext>
              </a:extLst>
            </p:cNvPr>
            <p:cNvSpPr/>
            <p:nvPr/>
          </p:nvSpPr>
          <p:spPr bwMode="auto">
            <a:xfrm>
              <a:off x="5665788" y="820738"/>
              <a:ext cx="495300" cy="985838"/>
            </a:xfrm>
            <a:custGeom>
              <a:avLst/>
              <a:gdLst>
                <a:gd name="T0" fmla="*/ 77 w 150"/>
                <a:gd name="T1" fmla="*/ 98 h 299"/>
                <a:gd name="T2" fmla="*/ 96 w 150"/>
                <a:gd name="T3" fmla="*/ 57 h 299"/>
                <a:gd name="T4" fmla="*/ 89 w 150"/>
                <a:gd name="T5" fmla="*/ 37 h 299"/>
                <a:gd name="T6" fmla="*/ 79 w 150"/>
                <a:gd name="T7" fmla="*/ 54 h 299"/>
                <a:gd name="T8" fmla="*/ 71 w 150"/>
                <a:gd name="T9" fmla="*/ 28 h 299"/>
                <a:gd name="T10" fmla="*/ 58 w 150"/>
                <a:gd name="T11" fmla="*/ 1 h 299"/>
                <a:gd name="T12" fmla="*/ 55 w 150"/>
                <a:gd name="T13" fmla="*/ 19 h 299"/>
                <a:gd name="T14" fmla="*/ 55 w 150"/>
                <a:gd name="T15" fmla="*/ 41 h 299"/>
                <a:gd name="T16" fmla="*/ 44 w 150"/>
                <a:gd name="T17" fmla="*/ 26 h 299"/>
                <a:gd name="T18" fmla="*/ 28 w 150"/>
                <a:gd name="T19" fmla="*/ 5 h 299"/>
                <a:gd name="T20" fmla="*/ 34 w 150"/>
                <a:gd name="T21" fmla="*/ 39 h 299"/>
                <a:gd name="T22" fmla="*/ 24 w 150"/>
                <a:gd name="T23" fmla="*/ 43 h 299"/>
                <a:gd name="T24" fmla="*/ 6 w 150"/>
                <a:gd name="T25" fmla="*/ 26 h 299"/>
                <a:gd name="T26" fmla="*/ 10 w 150"/>
                <a:gd name="T27" fmla="*/ 57 h 299"/>
                <a:gd name="T28" fmla="*/ 33 w 150"/>
                <a:gd name="T29" fmla="*/ 104 h 299"/>
                <a:gd name="T30" fmla="*/ 111 w 150"/>
                <a:gd name="T31" fmla="*/ 299 h 299"/>
                <a:gd name="T32" fmla="*/ 150 w 150"/>
                <a:gd name="T33" fmla="*/ 254 h 299"/>
                <a:gd name="T34" fmla="*/ 90 w 150"/>
                <a:gd name="T35" fmla="*/ 164 h 299"/>
                <a:gd name="T36" fmla="*/ 77 w 150"/>
                <a:gd name="T37" fmla="*/ 9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299">
                  <a:moveTo>
                    <a:pt x="77" y="98"/>
                  </a:moveTo>
                  <a:cubicBezTo>
                    <a:pt x="81" y="88"/>
                    <a:pt x="93" y="74"/>
                    <a:pt x="96" y="57"/>
                  </a:cubicBezTo>
                  <a:cubicBezTo>
                    <a:pt x="100" y="40"/>
                    <a:pt x="93" y="34"/>
                    <a:pt x="89" y="37"/>
                  </a:cubicBezTo>
                  <a:cubicBezTo>
                    <a:pt x="84" y="40"/>
                    <a:pt x="83" y="55"/>
                    <a:pt x="79" y="54"/>
                  </a:cubicBezTo>
                  <a:cubicBezTo>
                    <a:pt x="74" y="54"/>
                    <a:pt x="73" y="46"/>
                    <a:pt x="71" y="28"/>
                  </a:cubicBezTo>
                  <a:cubicBezTo>
                    <a:pt x="68" y="10"/>
                    <a:pt x="65" y="0"/>
                    <a:pt x="58" y="1"/>
                  </a:cubicBezTo>
                  <a:cubicBezTo>
                    <a:pt x="53" y="2"/>
                    <a:pt x="52" y="8"/>
                    <a:pt x="55" y="19"/>
                  </a:cubicBezTo>
                  <a:cubicBezTo>
                    <a:pt x="57" y="30"/>
                    <a:pt x="59" y="40"/>
                    <a:pt x="55" y="41"/>
                  </a:cubicBezTo>
                  <a:cubicBezTo>
                    <a:pt x="51" y="41"/>
                    <a:pt x="49" y="38"/>
                    <a:pt x="44" y="26"/>
                  </a:cubicBezTo>
                  <a:cubicBezTo>
                    <a:pt x="39" y="15"/>
                    <a:pt x="39" y="0"/>
                    <a:pt x="28" y="5"/>
                  </a:cubicBezTo>
                  <a:cubicBezTo>
                    <a:pt x="21" y="7"/>
                    <a:pt x="31" y="28"/>
                    <a:pt x="34" y="39"/>
                  </a:cubicBezTo>
                  <a:cubicBezTo>
                    <a:pt x="36" y="49"/>
                    <a:pt x="29" y="48"/>
                    <a:pt x="24" y="43"/>
                  </a:cubicBezTo>
                  <a:cubicBezTo>
                    <a:pt x="20" y="38"/>
                    <a:pt x="12" y="23"/>
                    <a:pt x="6" y="26"/>
                  </a:cubicBezTo>
                  <a:cubicBezTo>
                    <a:pt x="0" y="29"/>
                    <a:pt x="2" y="35"/>
                    <a:pt x="10" y="57"/>
                  </a:cubicBezTo>
                  <a:cubicBezTo>
                    <a:pt x="16" y="71"/>
                    <a:pt x="28" y="97"/>
                    <a:pt x="33" y="104"/>
                  </a:cubicBezTo>
                  <a:cubicBezTo>
                    <a:pt x="38" y="112"/>
                    <a:pt x="35" y="224"/>
                    <a:pt x="111" y="299"/>
                  </a:cubicBezTo>
                  <a:cubicBezTo>
                    <a:pt x="150" y="254"/>
                    <a:pt x="150" y="254"/>
                    <a:pt x="150" y="254"/>
                  </a:cubicBezTo>
                  <a:cubicBezTo>
                    <a:pt x="150" y="254"/>
                    <a:pt x="117" y="224"/>
                    <a:pt x="90" y="164"/>
                  </a:cubicBezTo>
                  <a:cubicBezTo>
                    <a:pt x="75" y="129"/>
                    <a:pt x="76" y="103"/>
                    <a:pt x="77" y="98"/>
                  </a:cubicBezTo>
                </a:path>
              </a:pathLst>
            </a:custGeom>
            <a:solidFill>
              <a:srgbClr val="ECBF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9" name="ïṥlïḑè">
              <a:extLst>
                <a:ext uri="{FF2B5EF4-FFF2-40B4-BE49-F238E27FC236}">
                  <a16:creationId xmlns:a16="http://schemas.microsoft.com/office/drawing/2014/main" xmlns="" id="{876415CF-6055-4775-AB86-86DF8E9EF57C}"/>
                </a:ext>
              </a:extLst>
            </p:cNvPr>
            <p:cNvSpPr/>
            <p:nvPr/>
          </p:nvSpPr>
          <p:spPr bwMode="auto">
            <a:xfrm>
              <a:off x="5672138" y="823913"/>
              <a:ext cx="488950" cy="982663"/>
            </a:xfrm>
            <a:custGeom>
              <a:avLst/>
              <a:gdLst>
                <a:gd name="T0" fmla="*/ 56 w 148"/>
                <a:gd name="T1" fmla="*/ 0 h 298"/>
                <a:gd name="T2" fmla="*/ 56 w 148"/>
                <a:gd name="T3" fmla="*/ 0 h 298"/>
                <a:gd name="T4" fmla="*/ 51 w 148"/>
                <a:gd name="T5" fmla="*/ 8 h 298"/>
                <a:gd name="T6" fmla="*/ 53 w 148"/>
                <a:gd name="T7" fmla="*/ 18 h 298"/>
                <a:gd name="T8" fmla="*/ 55 w 148"/>
                <a:gd name="T9" fmla="*/ 35 h 298"/>
                <a:gd name="T10" fmla="*/ 53 w 148"/>
                <a:gd name="T11" fmla="*/ 40 h 298"/>
                <a:gd name="T12" fmla="*/ 52 w 148"/>
                <a:gd name="T13" fmla="*/ 40 h 298"/>
                <a:gd name="T14" fmla="*/ 42 w 148"/>
                <a:gd name="T15" fmla="*/ 25 h 298"/>
                <a:gd name="T16" fmla="*/ 30 w 148"/>
                <a:gd name="T17" fmla="*/ 3 h 298"/>
                <a:gd name="T18" fmla="*/ 26 w 148"/>
                <a:gd name="T19" fmla="*/ 4 h 298"/>
                <a:gd name="T20" fmla="*/ 24 w 148"/>
                <a:gd name="T21" fmla="*/ 8 h 298"/>
                <a:gd name="T22" fmla="*/ 32 w 148"/>
                <a:gd name="T23" fmla="*/ 38 h 298"/>
                <a:gd name="T24" fmla="*/ 32 w 148"/>
                <a:gd name="T25" fmla="*/ 42 h 298"/>
                <a:gd name="T26" fmla="*/ 29 w 148"/>
                <a:gd name="T27" fmla="*/ 46 h 298"/>
                <a:gd name="T28" fmla="*/ 22 w 148"/>
                <a:gd name="T29" fmla="*/ 42 h 298"/>
                <a:gd name="T30" fmla="*/ 6 w 148"/>
                <a:gd name="T31" fmla="*/ 25 h 298"/>
                <a:gd name="T32" fmla="*/ 4 w 148"/>
                <a:gd name="T33" fmla="*/ 25 h 298"/>
                <a:gd name="T34" fmla="*/ 0 w 148"/>
                <a:gd name="T35" fmla="*/ 31 h 298"/>
                <a:gd name="T36" fmla="*/ 8 w 148"/>
                <a:gd name="T37" fmla="*/ 56 h 298"/>
                <a:gd name="T38" fmla="*/ 31 w 148"/>
                <a:gd name="T39" fmla="*/ 103 h 298"/>
                <a:gd name="T40" fmla="*/ 109 w 148"/>
                <a:gd name="T41" fmla="*/ 298 h 298"/>
                <a:gd name="T42" fmla="*/ 148 w 148"/>
                <a:gd name="T43" fmla="*/ 253 h 298"/>
                <a:gd name="T44" fmla="*/ 88 w 148"/>
                <a:gd name="T45" fmla="*/ 163 h 298"/>
                <a:gd name="T46" fmla="*/ 74 w 148"/>
                <a:gd name="T47" fmla="*/ 106 h 298"/>
                <a:gd name="T48" fmla="*/ 75 w 148"/>
                <a:gd name="T49" fmla="*/ 97 h 298"/>
                <a:gd name="T50" fmla="*/ 94 w 148"/>
                <a:gd name="T51" fmla="*/ 56 h 298"/>
                <a:gd name="T52" fmla="*/ 95 w 148"/>
                <a:gd name="T53" fmla="*/ 48 h 298"/>
                <a:gd name="T54" fmla="*/ 89 w 148"/>
                <a:gd name="T55" fmla="*/ 35 h 298"/>
                <a:gd name="T56" fmla="*/ 87 w 148"/>
                <a:gd name="T57" fmla="*/ 36 h 298"/>
                <a:gd name="T58" fmla="*/ 77 w 148"/>
                <a:gd name="T59" fmla="*/ 53 h 298"/>
                <a:gd name="T60" fmla="*/ 77 w 148"/>
                <a:gd name="T61" fmla="*/ 53 h 298"/>
                <a:gd name="T62" fmla="*/ 69 w 148"/>
                <a:gd name="T63" fmla="*/ 27 h 298"/>
                <a:gd name="T64" fmla="*/ 56 w 148"/>
                <a:gd name="T65"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298">
                  <a:moveTo>
                    <a:pt x="56" y="0"/>
                  </a:moveTo>
                  <a:cubicBezTo>
                    <a:pt x="56" y="0"/>
                    <a:pt x="56" y="0"/>
                    <a:pt x="56" y="0"/>
                  </a:cubicBezTo>
                  <a:cubicBezTo>
                    <a:pt x="53" y="0"/>
                    <a:pt x="51" y="3"/>
                    <a:pt x="51" y="8"/>
                  </a:cubicBezTo>
                  <a:cubicBezTo>
                    <a:pt x="51" y="10"/>
                    <a:pt x="52" y="14"/>
                    <a:pt x="53" y="18"/>
                  </a:cubicBezTo>
                  <a:cubicBezTo>
                    <a:pt x="54" y="24"/>
                    <a:pt x="55" y="31"/>
                    <a:pt x="55" y="35"/>
                  </a:cubicBezTo>
                  <a:cubicBezTo>
                    <a:pt x="55" y="38"/>
                    <a:pt x="55" y="39"/>
                    <a:pt x="53" y="40"/>
                  </a:cubicBezTo>
                  <a:cubicBezTo>
                    <a:pt x="53" y="40"/>
                    <a:pt x="52" y="40"/>
                    <a:pt x="52" y="40"/>
                  </a:cubicBezTo>
                  <a:cubicBezTo>
                    <a:pt x="49" y="40"/>
                    <a:pt x="47" y="36"/>
                    <a:pt x="42" y="25"/>
                  </a:cubicBezTo>
                  <a:cubicBezTo>
                    <a:pt x="38" y="15"/>
                    <a:pt x="37" y="3"/>
                    <a:pt x="30" y="3"/>
                  </a:cubicBezTo>
                  <a:cubicBezTo>
                    <a:pt x="28" y="3"/>
                    <a:pt x="27" y="3"/>
                    <a:pt x="26" y="4"/>
                  </a:cubicBezTo>
                  <a:cubicBezTo>
                    <a:pt x="24" y="4"/>
                    <a:pt x="24" y="6"/>
                    <a:pt x="24" y="8"/>
                  </a:cubicBezTo>
                  <a:cubicBezTo>
                    <a:pt x="24" y="16"/>
                    <a:pt x="30" y="30"/>
                    <a:pt x="32" y="38"/>
                  </a:cubicBezTo>
                  <a:cubicBezTo>
                    <a:pt x="32" y="39"/>
                    <a:pt x="32" y="41"/>
                    <a:pt x="32" y="42"/>
                  </a:cubicBezTo>
                  <a:cubicBezTo>
                    <a:pt x="32" y="44"/>
                    <a:pt x="31" y="46"/>
                    <a:pt x="29" y="46"/>
                  </a:cubicBezTo>
                  <a:cubicBezTo>
                    <a:pt x="27" y="46"/>
                    <a:pt x="24" y="44"/>
                    <a:pt x="22" y="42"/>
                  </a:cubicBezTo>
                  <a:cubicBezTo>
                    <a:pt x="18" y="37"/>
                    <a:pt x="12" y="25"/>
                    <a:pt x="6" y="25"/>
                  </a:cubicBezTo>
                  <a:cubicBezTo>
                    <a:pt x="5" y="25"/>
                    <a:pt x="4" y="25"/>
                    <a:pt x="4" y="25"/>
                  </a:cubicBezTo>
                  <a:cubicBezTo>
                    <a:pt x="1" y="26"/>
                    <a:pt x="0" y="28"/>
                    <a:pt x="0" y="31"/>
                  </a:cubicBezTo>
                  <a:cubicBezTo>
                    <a:pt x="0" y="35"/>
                    <a:pt x="3" y="42"/>
                    <a:pt x="8" y="56"/>
                  </a:cubicBezTo>
                  <a:cubicBezTo>
                    <a:pt x="14" y="70"/>
                    <a:pt x="26" y="96"/>
                    <a:pt x="31" y="103"/>
                  </a:cubicBezTo>
                  <a:cubicBezTo>
                    <a:pt x="36" y="111"/>
                    <a:pt x="33" y="223"/>
                    <a:pt x="109" y="298"/>
                  </a:cubicBezTo>
                  <a:cubicBezTo>
                    <a:pt x="148" y="253"/>
                    <a:pt x="148" y="253"/>
                    <a:pt x="148" y="253"/>
                  </a:cubicBezTo>
                  <a:cubicBezTo>
                    <a:pt x="148" y="253"/>
                    <a:pt x="115" y="223"/>
                    <a:pt x="88" y="163"/>
                  </a:cubicBezTo>
                  <a:cubicBezTo>
                    <a:pt x="77" y="138"/>
                    <a:pt x="74" y="117"/>
                    <a:pt x="74" y="106"/>
                  </a:cubicBezTo>
                  <a:cubicBezTo>
                    <a:pt x="74" y="101"/>
                    <a:pt x="75" y="98"/>
                    <a:pt x="75" y="97"/>
                  </a:cubicBezTo>
                  <a:cubicBezTo>
                    <a:pt x="79" y="87"/>
                    <a:pt x="91" y="73"/>
                    <a:pt x="94" y="56"/>
                  </a:cubicBezTo>
                  <a:cubicBezTo>
                    <a:pt x="95" y="53"/>
                    <a:pt x="95" y="50"/>
                    <a:pt x="95" y="48"/>
                  </a:cubicBezTo>
                  <a:cubicBezTo>
                    <a:pt x="95" y="39"/>
                    <a:pt x="92" y="35"/>
                    <a:pt x="89" y="35"/>
                  </a:cubicBezTo>
                  <a:cubicBezTo>
                    <a:pt x="88" y="35"/>
                    <a:pt x="87" y="35"/>
                    <a:pt x="87" y="36"/>
                  </a:cubicBezTo>
                  <a:cubicBezTo>
                    <a:pt x="83" y="39"/>
                    <a:pt x="81" y="53"/>
                    <a:pt x="77" y="53"/>
                  </a:cubicBezTo>
                  <a:cubicBezTo>
                    <a:pt x="77" y="53"/>
                    <a:pt x="77" y="53"/>
                    <a:pt x="77" y="53"/>
                  </a:cubicBezTo>
                  <a:cubicBezTo>
                    <a:pt x="72" y="53"/>
                    <a:pt x="71" y="45"/>
                    <a:pt x="69" y="27"/>
                  </a:cubicBezTo>
                  <a:cubicBezTo>
                    <a:pt x="66" y="10"/>
                    <a:pt x="63" y="0"/>
                    <a:pt x="56" y="0"/>
                  </a:cubicBezTo>
                </a:path>
              </a:pathLst>
            </a:custGeom>
            <a:solidFill>
              <a:srgbClr val="E9B2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0" name="ïsļiďê">
              <a:extLst>
                <a:ext uri="{FF2B5EF4-FFF2-40B4-BE49-F238E27FC236}">
                  <a16:creationId xmlns:a16="http://schemas.microsoft.com/office/drawing/2014/main" xmlns="" id="{CC732675-ACD4-4A1A-A073-286F40E95237}"/>
                </a:ext>
              </a:extLst>
            </p:cNvPr>
            <p:cNvSpPr/>
            <p:nvPr/>
          </p:nvSpPr>
          <p:spPr bwMode="auto">
            <a:xfrm>
              <a:off x="5830888" y="1011238"/>
              <a:ext cx="46038" cy="106363"/>
            </a:xfrm>
            <a:custGeom>
              <a:avLst/>
              <a:gdLst>
                <a:gd name="T0" fmla="*/ 14 w 14"/>
                <a:gd name="T1" fmla="*/ 1 h 32"/>
                <a:gd name="T2" fmla="*/ 10 w 14"/>
                <a:gd name="T3" fmla="*/ 32 h 32"/>
                <a:gd name="T4" fmla="*/ 1 w 14"/>
                <a:gd name="T5" fmla="*/ 13 h 32"/>
                <a:gd name="T6" fmla="*/ 14 w 14"/>
                <a:gd name="T7" fmla="*/ 1 h 32"/>
              </a:gdLst>
              <a:ahLst/>
              <a:cxnLst>
                <a:cxn ang="0">
                  <a:pos x="T0" y="T1"/>
                </a:cxn>
                <a:cxn ang="0">
                  <a:pos x="T2" y="T3"/>
                </a:cxn>
                <a:cxn ang="0">
                  <a:pos x="T4" y="T5"/>
                </a:cxn>
                <a:cxn ang="0">
                  <a:pos x="T6" y="T7"/>
                </a:cxn>
              </a:cxnLst>
              <a:rect l="0" t="0" r="r" b="b"/>
              <a:pathLst>
                <a:path w="14" h="32">
                  <a:moveTo>
                    <a:pt x="14" y="1"/>
                  </a:moveTo>
                  <a:cubicBezTo>
                    <a:pt x="14" y="1"/>
                    <a:pt x="0" y="11"/>
                    <a:pt x="10" y="32"/>
                  </a:cubicBezTo>
                  <a:cubicBezTo>
                    <a:pt x="10" y="32"/>
                    <a:pt x="0" y="26"/>
                    <a:pt x="1" y="13"/>
                  </a:cubicBezTo>
                  <a:cubicBezTo>
                    <a:pt x="3" y="0"/>
                    <a:pt x="14" y="1"/>
                    <a:pt x="14" y="1"/>
                  </a:cubicBezTo>
                  <a:close/>
                </a:path>
              </a:pathLst>
            </a:custGeom>
            <a:solidFill>
              <a:srgbClr val="E299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1" name="íš1îḓè">
              <a:extLst>
                <a:ext uri="{FF2B5EF4-FFF2-40B4-BE49-F238E27FC236}">
                  <a16:creationId xmlns:a16="http://schemas.microsoft.com/office/drawing/2014/main" xmlns="" id="{9A4538C3-FB4D-44D1-890C-1986845C06EA}"/>
                </a:ext>
              </a:extLst>
            </p:cNvPr>
            <p:cNvSpPr/>
            <p:nvPr/>
          </p:nvSpPr>
          <p:spPr bwMode="auto">
            <a:xfrm>
              <a:off x="5965825" y="1631951"/>
              <a:ext cx="317500" cy="398463"/>
            </a:xfrm>
            <a:custGeom>
              <a:avLst/>
              <a:gdLst>
                <a:gd name="T0" fmla="*/ 91 w 96"/>
                <a:gd name="T1" fmla="*/ 23 h 121"/>
                <a:gd name="T2" fmla="*/ 52 w 96"/>
                <a:gd name="T3" fmla="*/ 0 h 121"/>
                <a:gd name="T4" fmla="*/ 0 w 96"/>
                <a:gd name="T5" fmla="*/ 61 h 121"/>
                <a:gd name="T6" fmla="*/ 55 w 96"/>
                <a:gd name="T7" fmla="*/ 121 h 121"/>
                <a:gd name="T8" fmla="*/ 91 w 96"/>
                <a:gd name="T9" fmla="*/ 23 h 121"/>
              </a:gdLst>
              <a:ahLst/>
              <a:cxnLst>
                <a:cxn ang="0">
                  <a:pos x="T0" y="T1"/>
                </a:cxn>
                <a:cxn ang="0">
                  <a:pos x="T2" y="T3"/>
                </a:cxn>
                <a:cxn ang="0">
                  <a:pos x="T4" y="T5"/>
                </a:cxn>
                <a:cxn ang="0">
                  <a:pos x="T6" y="T7"/>
                </a:cxn>
                <a:cxn ang="0">
                  <a:pos x="T8" y="T9"/>
                </a:cxn>
              </a:cxnLst>
              <a:rect l="0" t="0" r="r" b="b"/>
              <a:pathLst>
                <a:path w="96" h="121">
                  <a:moveTo>
                    <a:pt x="91" y="23"/>
                  </a:moveTo>
                  <a:cubicBezTo>
                    <a:pt x="91" y="23"/>
                    <a:pt x="69" y="15"/>
                    <a:pt x="52" y="0"/>
                  </a:cubicBezTo>
                  <a:cubicBezTo>
                    <a:pt x="52" y="0"/>
                    <a:pt x="34" y="38"/>
                    <a:pt x="0" y="61"/>
                  </a:cubicBezTo>
                  <a:cubicBezTo>
                    <a:pt x="0" y="61"/>
                    <a:pt x="28" y="101"/>
                    <a:pt x="55" y="121"/>
                  </a:cubicBezTo>
                  <a:cubicBezTo>
                    <a:pt x="55" y="121"/>
                    <a:pt x="96" y="46"/>
                    <a:pt x="91" y="23"/>
                  </a:cubicBezTo>
                  <a:close/>
                </a:path>
              </a:pathLst>
            </a:custGeom>
            <a:solidFill>
              <a:srgbClr val="CEEB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2" name="îśḻiḑê">
              <a:extLst>
                <a:ext uri="{FF2B5EF4-FFF2-40B4-BE49-F238E27FC236}">
                  <a16:creationId xmlns:a16="http://schemas.microsoft.com/office/drawing/2014/main" xmlns="" id="{0A5859A8-70F1-44AA-9A49-98566EAF2B6B}"/>
                </a:ext>
              </a:extLst>
            </p:cNvPr>
            <p:cNvSpPr/>
            <p:nvPr/>
          </p:nvSpPr>
          <p:spPr bwMode="auto">
            <a:xfrm>
              <a:off x="6067425" y="1693863"/>
              <a:ext cx="868363" cy="1146175"/>
            </a:xfrm>
            <a:custGeom>
              <a:avLst/>
              <a:gdLst>
                <a:gd name="T0" fmla="*/ 77 w 263"/>
                <a:gd name="T1" fmla="*/ 3 h 348"/>
                <a:gd name="T2" fmla="*/ 77 w 263"/>
                <a:gd name="T3" fmla="*/ 3 h 348"/>
                <a:gd name="T4" fmla="*/ 51 w 263"/>
                <a:gd name="T5" fmla="*/ 11 h 348"/>
                <a:gd name="T6" fmla="*/ 24 w 263"/>
                <a:gd name="T7" fmla="*/ 94 h 348"/>
                <a:gd name="T8" fmla="*/ 20 w 263"/>
                <a:gd name="T9" fmla="*/ 209 h 348"/>
                <a:gd name="T10" fmla="*/ 4 w 263"/>
                <a:gd name="T11" fmla="*/ 315 h 348"/>
                <a:gd name="T12" fmla="*/ 56 w 263"/>
                <a:gd name="T13" fmla="*/ 331 h 348"/>
                <a:gd name="T14" fmla="*/ 140 w 263"/>
                <a:gd name="T15" fmla="*/ 327 h 348"/>
                <a:gd name="T16" fmla="*/ 204 w 263"/>
                <a:gd name="T17" fmla="*/ 301 h 348"/>
                <a:gd name="T18" fmla="*/ 258 w 263"/>
                <a:gd name="T19" fmla="*/ 261 h 348"/>
                <a:gd name="T20" fmla="*/ 243 w 263"/>
                <a:gd name="T21" fmla="*/ 234 h 348"/>
                <a:gd name="T22" fmla="*/ 164 w 263"/>
                <a:gd name="T23" fmla="*/ 179 h 348"/>
                <a:gd name="T24" fmla="*/ 163 w 263"/>
                <a:gd name="T25" fmla="*/ 135 h 348"/>
                <a:gd name="T26" fmla="*/ 144 w 263"/>
                <a:gd name="T27" fmla="*/ 102 h 348"/>
                <a:gd name="T28" fmla="*/ 174 w 263"/>
                <a:gd name="T29" fmla="*/ 23 h 348"/>
                <a:gd name="T30" fmla="*/ 77 w 263"/>
                <a:gd name="T31" fmla="*/ 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3" h="348">
                  <a:moveTo>
                    <a:pt x="77" y="3"/>
                  </a:moveTo>
                  <a:cubicBezTo>
                    <a:pt x="77" y="3"/>
                    <a:pt x="77" y="3"/>
                    <a:pt x="77" y="3"/>
                  </a:cubicBezTo>
                  <a:cubicBezTo>
                    <a:pt x="67" y="0"/>
                    <a:pt x="57" y="3"/>
                    <a:pt x="51" y="11"/>
                  </a:cubicBezTo>
                  <a:cubicBezTo>
                    <a:pt x="38" y="25"/>
                    <a:pt x="25" y="58"/>
                    <a:pt x="24" y="94"/>
                  </a:cubicBezTo>
                  <a:cubicBezTo>
                    <a:pt x="23" y="154"/>
                    <a:pt x="36" y="152"/>
                    <a:pt x="20" y="209"/>
                  </a:cubicBezTo>
                  <a:cubicBezTo>
                    <a:pt x="3" y="266"/>
                    <a:pt x="0" y="299"/>
                    <a:pt x="4" y="315"/>
                  </a:cubicBezTo>
                  <a:cubicBezTo>
                    <a:pt x="8" y="331"/>
                    <a:pt x="22" y="315"/>
                    <a:pt x="56" y="331"/>
                  </a:cubicBezTo>
                  <a:cubicBezTo>
                    <a:pt x="90" y="347"/>
                    <a:pt x="117" y="348"/>
                    <a:pt x="140" y="327"/>
                  </a:cubicBezTo>
                  <a:cubicBezTo>
                    <a:pt x="162" y="307"/>
                    <a:pt x="175" y="301"/>
                    <a:pt x="204" y="301"/>
                  </a:cubicBezTo>
                  <a:cubicBezTo>
                    <a:pt x="232" y="301"/>
                    <a:pt x="253" y="280"/>
                    <a:pt x="258" y="261"/>
                  </a:cubicBezTo>
                  <a:cubicBezTo>
                    <a:pt x="263" y="242"/>
                    <a:pt x="263" y="242"/>
                    <a:pt x="243" y="234"/>
                  </a:cubicBezTo>
                  <a:cubicBezTo>
                    <a:pt x="222" y="227"/>
                    <a:pt x="177" y="205"/>
                    <a:pt x="164" y="179"/>
                  </a:cubicBezTo>
                  <a:cubicBezTo>
                    <a:pt x="151" y="154"/>
                    <a:pt x="159" y="146"/>
                    <a:pt x="163" y="135"/>
                  </a:cubicBezTo>
                  <a:cubicBezTo>
                    <a:pt x="163" y="135"/>
                    <a:pt x="149" y="125"/>
                    <a:pt x="144" y="102"/>
                  </a:cubicBezTo>
                  <a:cubicBezTo>
                    <a:pt x="137" y="73"/>
                    <a:pt x="154" y="31"/>
                    <a:pt x="174" y="23"/>
                  </a:cubicBezTo>
                  <a:lnTo>
                    <a:pt x="77" y="3"/>
                  </a:lnTo>
                  <a:close/>
                </a:path>
              </a:pathLst>
            </a:custGeom>
            <a:solidFill>
              <a:srgbClr val="1D75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3" name="îṧ1îḋé">
              <a:extLst>
                <a:ext uri="{FF2B5EF4-FFF2-40B4-BE49-F238E27FC236}">
                  <a16:creationId xmlns:a16="http://schemas.microsoft.com/office/drawing/2014/main" xmlns="" id="{C99B9799-FE2F-4F61-B22C-408221873D31}"/>
                </a:ext>
              </a:extLst>
            </p:cNvPr>
            <p:cNvSpPr/>
            <p:nvPr/>
          </p:nvSpPr>
          <p:spPr bwMode="auto">
            <a:xfrm>
              <a:off x="6200775" y="1703388"/>
              <a:ext cx="355600" cy="254000"/>
            </a:xfrm>
            <a:custGeom>
              <a:avLst/>
              <a:gdLst>
                <a:gd name="T0" fmla="*/ 108 w 108"/>
                <a:gd name="T1" fmla="*/ 15 h 77"/>
                <a:gd name="T2" fmla="*/ 75 w 108"/>
                <a:gd name="T3" fmla="*/ 63 h 77"/>
                <a:gd name="T4" fmla="*/ 42 w 108"/>
                <a:gd name="T5" fmla="*/ 68 h 77"/>
                <a:gd name="T6" fmla="*/ 9 w 108"/>
                <a:gd name="T7" fmla="*/ 60 h 77"/>
                <a:gd name="T8" fmla="*/ 10 w 108"/>
                <a:gd name="T9" fmla="*/ 37 h 77"/>
                <a:gd name="T10" fmla="*/ 33 w 108"/>
                <a:gd name="T11" fmla="*/ 0 h 77"/>
                <a:gd name="T12" fmla="*/ 108 w 108"/>
                <a:gd name="T13" fmla="*/ 15 h 77"/>
              </a:gdLst>
              <a:ahLst/>
              <a:cxnLst>
                <a:cxn ang="0">
                  <a:pos x="T0" y="T1"/>
                </a:cxn>
                <a:cxn ang="0">
                  <a:pos x="T2" y="T3"/>
                </a:cxn>
                <a:cxn ang="0">
                  <a:pos x="T4" y="T5"/>
                </a:cxn>
                <a:cxn ang="0">
                  <a:pos x="T6" y="T7"/>
                </a:cxn>
                <a:cxn ang="0">
                  <a:pos x="T8" y="T9"/>
                </a:cxn>
                <a:cxn ang="0">
                  <a:pos x="T10" y="T11"/>
                </a:cxn>
                <a:cxn ang="0">
                  <a:pos x="T12" y="T13"/>
                </a:cxn>
              </a:cxnLst>
              <a:rect l="0" t="0" r="r" b="b"/>
              <a:pathLst>
                <a:path w="108" h="77">
                  <a:moveTo>
                    <a:pt x="108" y="15"/>
                  </a:moveTo>
                  <a:cubicBezTo>
                    <a:pt x="108" y="15"/>
                    <a:pt x="82" y="50"/>
                    <a:pt x="75" y="63"/>
                  </a:cubicBezTo>
                  <a:cubicBezTo>
                    <a:pt x="68" y="77"/>
                    <a:pt x="63" y="73"/>
                    <a:pt x="42" y="68"/>
                  </a:cubicBezTo>
                  <a:cubicBezTo>
                    <a:pt x="21" y="64"/>
                    <a:pt x="19" y="62"/>
                    <a:pt x="9" y="60"/>
                  </a:cubicBezTo>
                  <a:cubicBezTo>
                    <a:pt x="0" y="57"/>
                    <a:pt x="4" y="50"/>
                    <a:pt x="10" y="37"/>
                  </a:cubicBezTo>
                  <a:cubicBezTo>
                    <a:pt x="17" y="23"/>
                    <a:pt x="33" y="0"/>
                    <a:pt x="33" y="0"/>
                  </a:cubicBezTo>
                  <a:lnTo>
                    <a:pt x="108" y="15"/>
                  </a:lnTo>
                  <a:close/>
                </a:path>
              </a:pathLst>
            </a:custGeom>
            <a:solidFill>
              <a:srgbClr val="F3FC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4" name="í$ḻîḑê">
              <a:extLst>
                <a:ext uri="{FF2B5EF4-FFF2-40B4-BE49-F238E27FC236}">
                  <a16:creationId xmlns:a16="http://schemas.microsoft.com/office/drawing/2014/main" xmlns="" id="{6D130E5A-BDCF-4493-B2A4-85EE3A71D746}"/>
                </a:ext>
              </a:extLst>
            </p:cNvPr>
            <p:cNvSpPr/>
            <p:nvPr/>
          </p:nvSpPr>
          <p:spPr bwMode="auto">
            <a:xfrm>
              <a:off x="6742113" y="1908176"/>
              <a:ext cx="782638" cy="520700"/>
            </a:xfrm>
            <a:custGeom>
              <a:avLst/>
              <a:gdLst>
                <a:gd name="T0" fmla="*/ 23 w 237"/>
                <a:gd name="T1" fmla="*/ 0 h 158"/>
                <a:gd name="T2" fmla="*/ 113 w 237"/>
                <a:gd name="T3" fmla="*/ 62 h 158"/>
                <a:gd name="T4" fmla="*/ 205 w 237"/>
                <a:gd name="T5" fmla="*/ 74 h 158"/>
                <a:gd name="T6" fmla="*/ 231 w 237"/>
                <a:gd name="T7" fmla="*/ 78 h 158"/>
                <a:gd name="T8" fmla="*/ 208 w 237"/>
                <a:gd name="T9" fmla="*/ 88 h 158"/>
                <a:gd name="T10" fmla="*/ 208 w 237"/>
                <a:gd name="T11" fmla="*/ 98 h 158"/>
                <a:gd name="T12" fmla="*/ 237 w 237"/>
                <a:gd name="T13" fmla="*/ 106 h 158"/>
                <a:gd name="T14" fmla="*/ 215 w 237"/>
                <a:gd name="T15" fmla="*/ 113 h 158"/>
                <a:gd name="T16" fmla="*/ 198 w 237"/>
                <a:gd name="T17" fmla="*/ 117 h 158"/>
                <a:gd name="T18" fmla="*/ 218 w 237"/>
                <a:gd name="T19" fmla="*/ 125 h 158"/>
                <a:gd name="T20" fmla="*/ 233 w 237"/>
                <a:gd name="T21" fmla="*/ 135 h 158"/>
                <a:gd name="T22" fmla="*/ 203 w 237"/>
                <a:gd name="T23" fmla="*/ 136 h 158"/>
                <a:gd name="T24" fmla="*/ 176 w 237"/>
                <a:gd name="T25" fmla="*/ 133 h 158"/>
                <a:gd name="T26" fmla="*/ 187 w 237"/>
                <a:gd name="T27" fmla="*/ 149 h 158"/>
                <a:gd name="T28" fmla="*/ 166 w 237"/>
                <a:gd name="T29" fmla="*/ 148 h 158"/>
                <a:gd name="T30" fmla="*/ 136 w 237"/>
                <a:gd name="T31" fmla="*/ 114 h 158"/>
                <a:gd name="T32" fmla="*/ 6 w 237"/>
                <a:gd name="T33" fmla="*/ 65 h 158"/>
                <a:gd name="T34" fmla="*/ 23 w 237"/>
                <a:gd name="T3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7" h="158">
                  <a:moveTo>
                    <a:pt x="23" y="0"/>
                  </a:moveTo>
                  <a:cubicBezTo>
                    <a:pt x="23" y="0"/>
                    <a:pt x="78" y="48"/>
                    <a:pt x="113" y="62"/>
                  </a:cubicBezTo>
                  <a:cubicBezTo>
                    <a:pt x="147" y="75"/>
                    <a:pt x="183" y="76"/>
                    <a:pt x="205" y="74"/>
                  </a:cubicBezTo>
                  <a:cubicBezTo>
                    <a:pt x="227" y="71"/>
                    <a:pt x="230" y="72"/>
                    <a:pt x="231" y="78"/>
                  </a:cubicBezTo>
                  <a:cubicBezTo>
                    <a:pt x="231" y="85"/>
                    <a:pt x="215" y="86"/>
                    <a:pt x="208" y="88"/>
                  </a:cubicBezTo>
                  <a:cubicBezTo>
                    <a:pt x="201" y="90"/>
                    <a:pt x="197" y="97"/>
                    <a:pt x="208" y="98"/>
                  </a:cubicBezTo>
                  <a:cubicBezTo>
                    <a:pt x="218" y="100"/>
                    <a:pt x="236" y="100"/>
                    <a:pt x="237" y="106"/>
                  </a:cubicBezTo>
                  <a:cubicBezTo>
                    <a:pt x="237" y="113"/>
                    <a:pt x="227" y="113"/>
                    <a:pt x="215" y="113"/>
                  </a:cubicBezTo>
                  <a:cubicBezTo>
                    <a:pt x="203" y="113"/>
                    <a:pt x="198" y="113"/>
                    <a:pt x="198" y="117"/>
                  </a:cubicBezTo>
                  <a:cubicBezTo>
                    <a:pt x="197" y="121"/>
                    <a:pt x="207" y="123"/>
                    <a:pt x="218" y="125"/>
                  </a:cubicBezTo>
                  <a:cubicBezTo>
                    <a:pt x="229" y="128"/>
                    <a:pt x="234" y="131"/>
                    <a:pt x="233" y="135"/>
                  </a:cubicBezTo>
                  <a:cubicBezTo>
                    <a:pt x="231" y="142"/>
                    <a:pt x="220" y="141"/>
                    <a:pt x="203" y="136"/>
                  </a:cubicBezTo>
                  <a:cubicBezTo>
                    <a:pt x="185" y="131"/>
                    <a:pt x="178" y="129"/>
                    <a:pt x="176" y="133"/>
                  </a:cubicBezTo>
                  <a:cubicBezTo>
                    <a:pt x="173" y="137"/>
                    <a:pt x="187" y="144"/>
                    <a:pt x="187" y="149"/>
                  </a:cubicBezTo>
                  <a:cubicBezTo>
                    <a:pt x="188" y="154"/>
                    <a:pt x="180" y="158"/>
                    <a:pt x="166" y="148"/>
                  </a:cubicBezTo>
                  <a:cubicBezTo>
                    <a:pt x="152" y="139"/>
                    <a:pt x="145" y="120"/>
                    <a:pt x="136" y="114"/>
                  </a:cubicBezTo>
                  <a:cubicBezTo>
                    <a:pt x="128" y="109"/>
                    <a:pt x="55" y="101"/>
                    <a:pt x="6" y="65"/>
                  </a:cubicBezTo>
                  <a:cubicBezTo>
                    <a:pt x="6" y="65"/>
                    <a:pt x="0" y="6"/>
                    <a:pt x="23" y="0"/>
                  </a:cubicBezTo>
                  <a:close/>
                </a:path>
              </a:pathLst>
            </a:custGeom>
            <a:solidFill>
              <a:srgbClr val="ECBF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5" name="îṧlidê">
              <a:extLst>
                <a:ext uri="{FF2B5EF4-FFF2-40B4-BE49-F238E27FC236}">
                  <a16:creationId xmlns:a16="http://schemas.microsoft.com/office/drawing/2014/main" xmlns="" id="{A492BE94-1828-4F15-9BA9-7D8521856873}"/>
                </a:ext>
              </a:extLst>
            </p:cNvPr>
            <p:cNvSpPr/>
            <p:nvPr/>
          </p:nvSpPr>
          <p:spPr bwMode="auto">
            <a:xfrm>
              <a:off x="6486525" y="1766888"/>
              <a:ext cx="347663" cy="407988"/>
            </a:xfrm>
            <a:custGeom>
              <a:avLst/>
              <a:gdLst>
                <a:gd name="T0" fmla="*/ 47 w 105"/>
                <a:gd name="T1" fmla="*/ 1 h 124"/>
                <a:gd name="T2" fmla="*/ 100 w 105"/>
                <a:gd name="T3" fmla="*/ 40 h 124"/>
                <a:gd name="T4" fmla="*/ 81 w 105"/>
                <a:gd name="T5" fmla="*/ 111 h 124"/>
                <a:gd name="T6" fmla="*/ 49 w 105"/>
                <a:gd name="T7" fmla="*/ 96 h 124"/>
                <a:gd name="T8" fmla="*/ 36 w 105"/>
                <a:gd name="T9" fmla="*/ 113 h 124"/>
                <a:gd name="T10" fmla="*/ 5 w 105"/>
                <a:gd name="T11" fmla="*/ 82 h 124"/>
                <a:gd name="T12" fmla="*/ 47 w 105"/>
                <a:gd name="T13" fmla="*/ 1 h 124"/>
              </a:gdLst>
              <a:ahLst/>
              <a:cxnLst>
                <a:cxn ang="0">
                  <a:pos x="T0" y="T1"/>
                </a:cxn>
                <a:cxn ang="0">
                  <a:pos x="T2" y="T3"/>
                </a:cxn>
                <a:cxn ang="0">
                  <a:pos x="T4" y="T5"/>
                </a:cxn>
                <a:cxn ang="0">
                  <a:pos x="T6" y="T7"/>
                </a:cxn>
                <a:cxn ang="0">
                  <a:pos x="T8" y="T9"/>
                </a:cxn>
                <a:cxn ang="0">
                  <a:pos x="T10" y="T11"/>
                </a:cxn>
                <a:cxn ang="0">
                  <a:pos x="T12" y="T13"/>
                </a:cxn>
              </a:cxnLst>
              <a:rect l="0" t="0" r="r" b="b"/>
              <a:pathLst>
                <a:path w="105" h="124">
                  <a:moveTo>
                    <a:pt x="47" y="1"/>
                  </a:moveTo>
                  <a:cubicBezTo>
                    <a:pt x="55" y="0"/>
                    <a:pt x="68" y="5"/>
                    <a:pt x="100" y="40"/>
                  </a:cubicBezTo>
                  <a:cubicBezTo>
                    <a:pt x="100" y="40"/>
                    <a:pt x="105" y="73"/>
                    <a:pt x="81" y="111"/>
                  </a:cubicBezTo>
                  <a:cubicBezTo>
                    <a:pt x="81" y="111"/>
                    <a:pt x="55" y="100"/>
                    <a:pt x="49" y="96"/>
                  </a:cubicBezTo>
                  <a:cubicBezTo>
                    <a:pt x="42" y="93"/>
                    <a:pt x="41" y="102"/>
                    <a:pt x="36" y="113"/>
                  </a:cubicBezTo>
                  <a:cubicBezTo>
                    <a:pt x="32" y="124"/>
                    <a:pt x="10" y="113"/>
                    <a:pt x="5" y="82"/>
                  </a:cubicBezTo>
                  <a:cubicBezTo>
                    <a:pt x="0" y="52"/>
                    <a:pt x="19" y="3"/>
                    <a:pt x="47" y="1"/>
                  </a:cubicBezTo>
                  <a:close/>
                </a:path>
              </a:pathLst>
            </a:custGeom>
            <a:solidFill>
              <a:srgbClr val="F3FC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6" name="iṧlíḓê">
              <a:extLst>
                <a:ext uri="{FF2B5EF4-FFF2-40B4-BE49-F238E27FC236}">
                  <a16:creationId xmlns:a16="http://schemas.microsoft.com/office/drawing/2014/main" xmlns="" id="{0997E54E-EBCA-460F-AFCB-1205CC72C337}"/>
                </a:ext>
              </a:extLst>
            </p:cNvPr>
            <p:cNvSpPr/>
            <p:nvPr/>
          </p:nvSpPr>
          <p:spPr bwMode="auto">
            <a:xfrm>
              <a:off x="6699250" y="1154113"/>
              <a:ext cx="276225" cy="438150"/>
            </a:xfrm>
            <a:custGeom>
              <a:avLst/>
              <a:gdLst>
                <a:gd name="T0" fmla="*/ 3 w 84"/>
                <a:gd name="T1" fmla="*/ 9 h 133"/>
                <a:gd name="T2" fmla="*/ 38 w 84"/>
                <a:gd name="T3" fmla="*/ 1 h 133"/>
                <a:gd name="T4" fmla="*/ 71 w 84"/>
                <a:gd name="T5" fmla="*/ 21 h 133"/>
                <a:gd name="T6" fmla="*/ 45 w 84"/>
                <a:gd name="T7" fmla="*/ 22 h 133"/>
                <a:gd name="T8" fmla="*/ 78 w 84"/>
                <a:gd name="T9" fmla="*/ 72 h 133"/>
                <a:gd name="T10" fmla="*/ 55 w 84"/>
                <a:gd name="T11" fmla="*/ 131 h 133"/>
                <a:gd name="T12" fmla="*/ 8 w 84"/>
                <a:gd name="T13" fmla="*/ 67 h 133"/>
                <a:gd name="T14" fmla="*/ 3 w 84"/>
                <a:gd name="T15" fmla="*/ 9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33">
                  <a:moveTo>
                    <a:pt x="3" y="9"/>
                  </a:moveTo>
                  <a:cubicBezTo>
                    <a:pt x="3" y="9"/>
                    <a:pt x="17" y="1"/>
                    <a:pt x="38" y="1"/>
                  </a:cubicBezTo>
                  <a:cubicBezTo>
                    <a:pt x="59" y="0"/>
                    <a:pt x="74" y="13"/>
                    <a:pt x="71" y="21"/>
                  </a:cubicBezTo>
                  <a:cubicBezTo>
                    <a:pt x="68" y="30"/>
                    <a:pt x="45" y="22"/>
                    <a:pt x="45" y="22"/>
                  </a:cubicBezTo>
                  <a:cubicBezTo>
                    <a:pt x="45" y="22"/>
                    <a:pt x="72" y="41"/>
                    <a:pt x="78" y="72"/>
                  </a:cubicBezTo>
                  <a:cubicBezTo>
                    <a:pt x="84" y="103"/>
                    <a:pt x="74" y="129"/>
                    <a:pt x="55" y="131"/>
                  </a:cubicBezTo>
                  <a:cubicBezTo>
                    <a:pt x="36" y="133"/>
                    <a:pt x="15" y="100"/>
                    <a:pt x="8" y="67"/>
                  </a:cubicBezTo>
                  <a:cubicBezTo>
                    <a:pt x="0" y="34"/>
                    <a:pt x="3" y="9"/>
                    <a:pt x="3" y="9"/>
                  </a:cubicBezTo>
                  <a:close/>
                </a:path>
              </a:pathLst>
            </a:custGeom>
            <a:solidFill>
              <a:srgbClr val="1C30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7" name="îŝlïḋé">
              <a:extLst>
                <a:ext uri="{FF2B5EF4-FFF2-40B4-BE49-F238E27FC236}">
                  <a16:creationId xmlns:a16="http://schemas.microsoft.com/office/drawing/2014/main" xmlns="" id="{2531CFEF-6989-4A04-9406-78CC8FED380D}"/>
                </a:ext>
              </a:extLst>
            </p:cNvPr>
            <p:cNvSpPr/>
            <p:nvPr/>
          </p:nvSpPr>
          <p:spPr bwMode="auto">
            <a:xfrm>
              <a:off x="6480175" y="1460501"/>
              <a:ext cx="215900" cy="230188"/>
            </a:xfrm>
            <a:custGeom>
              <a:avLst/>
              <a:gdLst>
                <a:gd name="T0" fmla="*/ 62 w 65"/>
                <a:gd name="T1" fmla="*/ 24 h 70"/>
                <a:gd name="T2" fmla="*/ 27 w 65"/>
                <a:gd name="T3" fmla="*/ 47 h 70"/>
                <a:gd name="T4" fmla="*/ 38 w 65"/>
                <a:gd name="T5" fmla="*/ 61 h 70"/>
                <a:gd name="T6" fmla="*/ 5 w 65"/>
                <a:gd name="T7" fmla="*/ 45 h 70"/>
                <a:gd name="T8" fmla="*/ 56 w 65"/>
                <a:gd name="T9" fmla="*/ 6 h 70"/>
                <a:gd name="T10" fmla="*/ 62 w 65"/>
                <a:gd name="T11" fmla="*/ 24 h 70"/>
              </a:gdLst>
              <a:ahLst/>
              <a:cxnLst>
                <a:cxn ang="0">
                  <a:pos x="T0" y="T1"/>
                </a:cxn>
                <a:cxn ang="0">
                  <a:pos x="T2" y="T3"/>
                </a:cxn>
                <a:cxn ang="0">
                  <a:pos x="T4" y="T5"/>
                </a:cxn>
                <a:cxn ang="0">
                  <a:pos x="T6" y="T7"/>
                </a:cxn>
                <a:cxn ang="0">
                  <a:pos x="T8" y="T9"/>
                </a:cxn>
                <a:cxn ang="0">
                  <a:pos x="T10" y="T11"/>
                </a:cxn>
              </a:cxnLst>
              <a:rect l="0" t="0" r="r" b="b"/>
              <a:pathLst>
                <a:path w="65" h="70">
                  <a:moveTo>
                    <a:pt x="62" y="24"/>
                  </a:moveTo>
                  <a:cubicBezTo>
                    <a:pt x="61" y="24"/>
                    <a:pt x="51" y="43"/>
                    <a:pt x="27" y="47"/>
                  </a:cubicBezTo>
                  <a:cubicBezTo>
                    <a:pt x="27" y="47"/>
                    <a:pt x="40" y="56"/>
                    <a:pt x="38" y="61"/>
                  </a:cubicBezTo>
                  <a:cubicBezTo>
                    <a:pt x="35" y="70"/>
                    <a:pt x="10" y="68"/>
                    <a:pt x="5" y="45"/>
                  </a:cubicBezTo>
                  <a:cubicBezTo>
                    <a:pt x="0" y="23"/>
                    <a:pt x="47" y="0"/>
                    <a:pt x="56" y="6"/>
                  </a:cubicBezTo>
                  <a:cubicBezTo>
                    <a:pt x="65" y="12"/>
                    <a:pt x="62" y="24"/>
                    <a:pt x="62" y="24"/>
                  </a:cubicBezTo>
                  <a:close/>
                </a:path>
              </a:pathLst>
            </a:custGeom>
            <a:solidFill>
              <a:srgbClr val="2138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8" name="iṧ1íḋê">
              <a:extLst>
                <a:ext uri="{FF2B5EF4-FFF2-40B4-BE49-F238E27FC236}">
                  <a16:creationId xmlns:a16="http://schemas.microsoft.com/office/drawing/2014/main" xmlns="" id="{BB0FACB5-4236-465D-8759-21023C2C3782}"/>
                </a:ext>
              </a:extLst>
            </p:cNvPr>
            <p:cNvSpPr/>
            <p:nvPr/>
          </p:nvSpPr>
          <p:spPr bwMode="auto">
            <a:xfrm>
              <a:off x="6321425" y="1641476"/>
              <a:ext cx="195263" cy="187325"/>
            </a:xfrm>
            <a:custGeom>
              <a:avLst/>
              <a:gdLst>
                <a:gd name="T0" fmla="*/ 59 w 59"/>
                <a:gd name="T1" fmla="*/ 40 h 57"/>
                <a:gd name="T2" fmla="*/ 7 w 59"/>
                <a:gd name="T3" fmla="*/ 57 h 57"/>
                <a:gd name="T4" fmla="*/ 0 w 59"/>
                <a:gd name="T5" fmla="*/ 12 h 57"/>
                <a:gd name="T6" fmla="*/ 3 w 59"/>
                <a:gd name="T7" fmla="*/ 13 h 57"/>
                <a:gd name="T8" fmla="*/ 57 w 59"/>
                <a:gd name="T9" fmla="*/ 0 h 57"/>
                <a:gd name="T10" fmla="*/ 59 w 59"/>
                <a:gd name="T11" fmla="*/ 40 h 57"/>
              </a:gdLst>
              <a:ahLst/>
              <a:cxnLst>
                <a:cxn ang="0">
                  <a:pos x="T0" y="T1"/>
                </a:cxn>
                <a:cxn ang="0">
                  <a:pos x="T2" y="T3"/>
                </a:cxn>
                <a:cxn ang="0">
                  <a:pos x="T4" y="T5"/>
                </a:cxn>
                <a:cxn ang="0">
                  <a:pos x="T6" y="T7"/>
                </a:cxn>
                <a:cxn ang="0">
                  <a:pos x="T8" y="T9"/>
                </a:cxn>
                <a:cxn ang="0">
                  <a:pos x="T10" y="T11"/>
                </a:cxn>
              </a:cxnLst>
              <a:rect l="0" t="0" r="r" b="b"/>
              <a:pathLst>
                <a:path w="59" h="57">
                  <a:moveTo>
                    <a:pt x="59" y="40"/>
                  </a:moveTo>
                  <a:cubicBezTo>
                    <a:pt x="59" y="40"/>
                    <a:pt x="31" y="52"/>
                    <a:pt x="7" y="57"/>
                  </a:cubicBezTo>
                  <a:cubicBezTo>
                    <a:pt x="2" y="47"/>
                    <a:pt x="1" y="26"/>
                    <a:pt x="0" y="12"/>
                  </a:cubicBezTo>
                  <a:cubicBezTo>
                    <a:pt x="1" y="13"/>
                    <a:pt x="2" y="13"/>
                    <a:pt x="3" y="13"/>
                  </a:cubicBezTo>
                  <a:cubicBezTo>
                    <a:pt x="17" y="14"/>
                    <a:pt x="39" y="9"/>
                    <a:pt x="57" y="0"/>
                  </a:cubicBezTo>
                  <a:cubicBezTo>
                    <a:pt x="56" y="21"/>
                    <a:pt x="59" y="40"/>
                    <a:pt x="59" y="40"/>
                  </a:cubicBezTo>
                  <a:close/>
                </a:path>
              </a:pathLst>
            </a:custGeom>
            <a:solidFill>
              <a:srgbClr val="ECBF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9" name="iṡḻiďé">
              <a:extLst>
                <a:ext uri="{FF2B5EF4-FFF2-40B4-BE49-F238E27FC236}">
                  <a16:creationId xmlns:a16="http://schemas.microsoft.com/office/drawing/2014/main" xmlns="" id="{3BCDC973-41A2-48C9-8083-D14F2C410AA8}"/>
                </a:ext>
              </a:extLst>
            </p:cNvPr>
            <p:cNvSpPr/>
            <p:nvPr/>
          </p:nvSpPr>
          <p:spPr bwMode="auto">
            <a:xfrm>
              <a:off x="6321425" y="1541463"/>
              <a:ext cx="195263" cy="146050"/>
            </a:xfrm>
            <a:custGeom>
              <a:avLst/>
              <a:gdLst>
                <a:gd name="T0" fmla="*/ 59 w 59"/>
                <a:gd name="T1" fmla="*/ 12 h 44"/>
                <a:gd name="T2" fmla="*/ 57 w 59"/>
                <a:gd name="T3" fmla="*/ 30 h 44"/>
                <a:gd name="T4" fmla="*/ 3 w 59"/>
                <a:gd name="T5" fmla="*/ 43 h 44"/>
                <a:gd name="T6" fmla="*/ 0 w 59"/>
                <a:gd name="T7" fmla="*/ 42 h 44"/>
                <a:gd name="T8" fmla="*/ 1 w 59"/>
                <a:gd name="T9" fmla="*/ 30 h 44"/>
                <a:gd name="T10" fmla="*/ 59 w 59"/>
                <a:gd name="T11" fmla="*/ 12 h 44"/>
              </a:gdLst>
              <a:ahLst/>
              <a:cxnLst>
                <a:cxn ang="0">
                  <a:pos x="T0" y="T1"/>
                </a:cxn>
                <a:cxn ang="0">
                  <a:pos x="T2" y="T3"/>
                </a:cxn>
                <a:cxn ang="0">
                  <a:pos x="T4" y="T5"/>
                </a:cxn>
                <a:cxn ang="0">
                  <a:pos x="T6" y="T7"/>
                </a:cxn>
                <a:cxn ang="0">
                  <a:pos x="T8" y="T9"/>
                </a:cxn>
                <a:cxn ang="0">
                  <a:pos x="T10" y="T11"/>
                </a:cxn>
              </a:cxnLst>
              <a:rect l="0" t="0" r="r" b="b"/>
              <a:pathLst>
                <a:path w="59" h="44">
                  <a:moveTo>
                    <a:pt x="59" y="12"/>
                  </a:moveTo>
                  <a:cubicBezTo>
                    <a:pt x="58" y="18"/>
                    <a:pt x="57" y="24"/>
                    <a:pt x="57" y="30"/>
                  </a:cubicBezTo>
                  <a:cubicBezTo>
                    <a:pt x="39" y="39"/>
                    <a:pt x="17" y="44"/>
                    <a:pt x="3" y="43"/>
                  </a:cubicBezTo>
                  <a:cubicBezTo>
                    <a:pt x="2" y="43"/>
                    <a:pt x="1" y="43"/>
                    <a:pt x="0" y="42"/>
                  </a:cubicBezTo>
                  <a:cubicBezTo>
                    <a:pt x="0" y="35"/>
                    <a:pt x="1" y="30"/>
                    <a:pt x="1" y="30"/>
                  </a:cubicBezTo>
                  <a:cubicBezTo>
                    <a:pt x="16" y="0"/>
                    <a:pt x="59" y="12"/>
                    <a:pt x="59" y="12"/>
                  </a:cubicBezTo>
                  <a:close/>
                </a:path>
              </a:pathLst>
            </a:custGeom>
            <a:solidFill>
              <a:srgbClr val="E299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0" name="ïṣľidê">
              <a:extLst>
                <a:ext uri="{FF2B5EF4-FFF2-40B4-BE49-F238E27FC236}">
                  <a16:creationId xmlns:a16="http://schemas.microsoft.com/office/drawing/2014/main" xmlns="" id="{CA888012-08D5-442A-8E73-BB78E9D652D4}"/>
                </a:ext>
              </a:extLst>
            </p:cNvPr>
            <p:cNvSpPr/>
            <p:nvPr/>
          </p:nvSpPr>
          <p:spPr bwMode="auto">
            <a:xfrm>
              <a:off x="6127750" y="1068388"/>
              <a:ext cx="587375" cy="582613"/>
            </a:xfrm>
            <a:custGeom>
              <a:avLst/>
              <a:gdLst>
                <a:gd name="T0" fmla="*/ 30 w 178"/>
                <a:gd name="T1" fmla="*/ 39 h 177"/>
                <a:gd name="T2" fmla="*/ 11 w 178"/>
                <a:gd name="T3" fmla="*/ 131 h 177"/>
                <a:gd name="T4" fmla="*/ 61 w 178"/>
                <a:gd name="T5" fmla="*/ 176 h 177"/>
                <a:gd name="T6" fmla="*/ 126 w 178"/>
                <a:gd name="T7" fmla="*/ 157 h 177"/>
                <a:gd name="T8" fmla="*/ 171 w 178"/>
                <a:gd name="T9" fmla="*/ 92 h 177"/>
                <a:gd name="T10" fmla="*/ 119 w 178"/>
                <a:gd name="T11" fmla="*/ 11 h 177"/>
                <a:gd name="T12" fmla="*/ 30 w 178"/>
                <a:gd name="T13" fmla="*/ 39 h 177"/>
              </a:gdLst>
              <a:ahLst/>
              <a:cxnLst>
                <a:cxn ang="0">
                  <a:pos x="T0" y="T1"/>
                </a:cxn>
                <a:cxn ang="0">
                  <a:pos x="T2" y="T3"/>
                </a:cxn>
                <a:cxn ang="0">
                  <a:pos x="T4" y="T5"/>
                </a:cxn>
                <a:cxn ang="0">
                  <a:pos x="T6" y="T7"/>
                </a:cxn>
                <a:cxn ang="0">
                  <a:pos x="T8" y="T9"/>
                </a:cxn>
                <a:cxn ang="0">
                  <a:pos x="T10" y="T11"/>
                </a:cxn>
                <a:cxn ang="0">
                  <a:pos x="T12" y="T13"/>
                </a:cxn>
              </a:cxnLst>
              <a:rect l="0" t="0" r="r" b="b"/>
              <a:pathLst>
                <a:path w="178" h="177">
                  <a:moveTo>
                    <a:pt x="30" y="39"/>
                  </a:moveTo>
                  <a:cubicBezTo>
                    <a:pt x="20" y="58"/>
                    <a:pt x="0" y="100"/>
                    <a:pt x="11" y="131"/>
                  </a:cubicBezTo>
                  <a:cubicBezTo>
                    <a:pt x="22" y="163"/>
                    <a:pt x="45" y="175"/>
                    <a:pt x="61" y="176"/>
                  </a:cubicBezTo>
                  <a:cubicBezTo>
                    <a:pt x="78" y="177"/>
                    <a:pt x="106" y="170"/>
                    <a:pt x="126" y="157"/>
                  </a:cubicBezTo>
                  <a:cubicBezTo>
                    <a:pt x="144" y="144"/>
                    <a:pt x="164" y="114"/>
                    <a:pt x="171" y="92"/>
                  </a:cubicBezTo>
                  <a:cubicBezTo>
                    <a:pt x="178" y="70"/>
                    <a:pt x="160" y="21"/>
                    <a:pt x="119" y="11"/>
                  </a:cubicBezTo>
                  <a:cubicBezTo>
                    <a:pt x="77" y="0"/>
                    <a:pt x="43" y="14"/>
                    <a:pt x="30" y="39"/>
                  </a:cubicBezTo>
                </a:path>
              </a:pathLst>
            </a:custGeom>
            <a:solidFill>
              <a:srgbClr val="ECBF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1" name="iṥliďé">
              <a:extLst>
                <a:ext uri="{FF2B5EF4-FFF2-40B4-BE49-F238E27FC236}">
                  <a16:creationId xmlns:a16="http://schemas.microsoft.com/office/drawing/2014/main" xmlns="" id="{9ACEE9BF-49A3-434E-BF82-D99CBE9C58D8}"/>
                </a:ext>
              </a:extLst>
            </p:cNvPr>
            <p:cNvSpPr/>
            <p:nvPr/>
          </p:nvSpPr>
          <p:spPr bwMode="auto">
            <a:xfrm>
              <a:off x="6219825" y="1271588"/>
              <a:ext cx="55563" cy="63500"/>
            </a:xfrm>
            <a:custGeom>
              <a:avLst/>
              <a:gdLst>
                <a:gd name="T0" fmla="*/ 16 w 17"/>
                <a:gd name="T1" fmla="*/ 12 h 19"/>
                <a:gd name="T2" fmla="*/ 6 w 17"/>
                <a:gd name="T3" fmla="*/ 18 h 19"/>
                <a:gd name="T4" fmla="*/ 2 w 17"/>
                <a:gd name="T5" fmla="*/ 7 h 19"/>
                <a:gd name="T6" fmla="*/ 11 w 17"/>
                <a:gd name="T7" fmla="*/ 1 h 19"/>
                <a:gd name="T8" fmla="*/ 16 w 17"/>
                <a:gd name="T9" fmla="*/ 12 h 19"/>
              </a:gdLst>
              <a:ahLst/>
              <a:cxnLst>
                <a:cxn ang="0">
                  <a:pos x="T0" y="T1"/>
                </a:cxn>
                <a:cxn ang="0">
                  <a:pos x="T2" y="T3"/>
                </a:cxn>
                <a:cxn ang="0">
                  <a:pos x="T4" y="T5"/>
                </a:cxn>
                <a:cxn ang="0">
                  <a:pos x="T6" y="T7"/>
                </a:cxn>
                <a:cxn ang="0">
                  <a:pos x="T8" y="T9"/>
                </a:cxn>
              </a:cxnLst>
              <a:rect l="0" t="0" r="r" b="b"/>
              <a:pathLst>
                <a:path w="17" h="19">
                  <a:moveTo>
                    <a:pt x="16" y="12"/>
                  </a:moveTo>
                  <a:cubicBezTo>
                    <a:pt x="14" y="16"/>
                    <a:pt x="10" y="19"/>
                    <a:pt x="6" y="18"/>
                  </a:cubicBezTo>
                  <a:cubicBezTo>
                    <a:pt x="2" y="17"/>
                    <a:pt x="0" y="12"/>
                    <a:pt x="2" y="7"/>
                  </a:cubicBezTo>
                  <a:cubicBezTo>
                    <a:pt x="3" y="3"/>
                    <a:pt x="7" y="0"/>
                    <a:pt x="11" y="1"/>
                  </a:cubicBezTo>
                  <a:cubicBezTo>
                    <a:pt x="15" y="2"/>
                    <a:pt x="17" y="7"/>
                    <a:pt x="16" y="12"/>
                  </a:cubicBezTo>
                  <a:close/>
                </a:path>
              </a:pathLst>
            </a:custGeom>
            <a:solidFill>
              <a:srgbClr val="0430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2" name="îś1ídé">
              <a:extLst>
                <a:ext uri="{FF2B5EF4-FFF2-40B4-BE49-F238E27FC236}">
                  <a16:creationId xmlns:a16="http://schemas.microsoft.com/office/drawing/2014/main" xmlns="" id="{E961DA5E-F007-4BC4-9733-A6CB1EA64EB9}"/>
                </a:ext>
              </a:extLst>
            </p:cNvPr>
            <p:cNvSpPr/>
            <p:nvPr/>
          </p:nvSpPr>
          <p:spPr bwMode="auto">
            <a:xfrm>
              <a:off x="6213475" y="1262063"/>
              <a:ext cx="79375" cy="42863"/>
            </a:xfrm>
            <a:custGeom>
              <a:avLst/>
              <a:gdLst>
                <a:gd name="T0" fmla="*/ 24 w 24"/>
                <a:gd name="T1" fmla="*/ 11 h 13"/>
                <a:gd name="T2" fmla="*/ 20 w 24"/>
                <a:gd name="T3" fmla="*/ 6 h 13"/>
                <a:gd name="T4" fmla="*/ 6 w 24"/>
                <a:gd name="T5" fmla="*/ 0 h 13"/>
                <a:gd name="T6" fmla="*/ 2 w 24"/>
                <a:gd name="T7" fmla="*/ 1 h 13"/>
                <a:gd name="T8" fmla="*/ 1 w 24"/>
                <a:gd name="T9" fmla="*/ 3 h 13"/>
                <a:gd name="T10" fmla="*/ 2 w 24"/>
                <a:gd name="T11" fmla="*/ 4 h 13"/>
                <a:gd name="T12" fmla="*/ 6 w 24"/>
                <a:gd name="T13" fmla="*/ 3 h 13"/>
                <a:gd name="T14" fmla="*/ 18 w 24"/>
                <a:gd name="T15" fmla="*/ 8 h 13"/>
                <a:gd name="T16" fmla="*/ 20 w 24"/>
                <a:gd name="T17" fmla="*/ 11 h 13"/>
                <a:gd name="T18" fmla="*/ 21 w 24"/>
                <a:gd name="T19" fmla="*/ 12 h 13"/>
                <a:gd name="T20" fmla="*/ 21 w 24"/>
                <a:gd name="T21" fmla="*/ 12 h 13"/>
                <a:gd name="T22" fmla="*/ 21 w 24"/>
                <a:gd name="T23" fmla="*/ 12 h 13"/>
                <a:gd name="T24" fmla="*/ 23 w 24"/>
                <a:gd name="T25" fmla="*/ 13 h 13"/>
                <a:gd name="T26" fmla="*/ 24 w 24"/>
                <a:gd name="T2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3">
                  <a:moveTo>
                    <a:pt x="24" y="11"/>
                  </a:moveTo>
                  <a:cubicBezTo>
                    <a:pt x="24" y="11"/>
                    <a:pt x="23" y="8"/>
                    <a:pt x="20" y="6"/>
                  </a:cubicBezTo>
                  <a:cubicBezTo>
                    <a:pt x="17" y="3"/>
                    <a:pt x="12" y="0"/>
                    <a:pt x="6" y="0"/>
                  </a:cubicBezTo>
                  <a:cubicBezTo>
                    <a:pt x="5" y="0"/>
                    <a:pt x="3" y="1"/>
                    <a:pt x="2" y="1"/>
                  </a:cubicBezTo>
                  <a:cubicBezTo>
                    <a:pt x="1" y="1"/>
                    <a:pt x="0" y="2"/>
                    <a:pt x="1" y="3"/>
                  </a:cubicBezTo>
                  <a:cubicBezTo>
                    <a:pt x="1" y="4"/>
                    <a:pt x="2" y="4"/>
                    <a:pt x="2" y="4"/>
                  </a:cubicBezTo>
                  <a:cubicBezTo>
                    <a:pt x="4" y="4"/>
                    <a:pt x="5" y="3"/>
                    <a:pt x="6" y="3"/>
                  </a:cubicBezTo>
                  <a:cubicBezTo>
                    <a:pt x="11" y="3"/>
                    <a:pt x="15" y="6"/>
                    <a:pt x="18" y="8"/>
                  </a:cubicBezTo>
                  <a:cubicBezTo>
                    <a:pt x="19" y="9"/>
                    <a:pt x="20" y="10"/>
                    <a:pt x="20" y="11"/>
                  </a:cubicBezTo>
                  <a:cubicBezTo>
                    <a:pt x="21" y="12"/>
                    <a:pt x="21" y="12"/>
                    <a:pt x="21" y="12"/>
                  </a:cubicBezTo>
                  <a:cubicBezTo>
                    <a:pt x="21" y="12"/>
                    <a:pt x="21" y="12"/>
                    <a:pt x="21" y="12"/>
                  </a:cubicBezTo>
                  <a:cubicBezTo>
                    <a:pt x="21" y="12"/>
                    <a:pt x="21" y="12"/>
                    <a:pt x="21" y="12"/>
                  </a:cubicBezTo>
                  <a:cubicBezTo>
                    <a:pt x="22" y="13"/>
                    <a:pt x="23" y="13"/>
                    <a:pt x="23" y="13"/>
                  </a:cubicBezTo>
                  <a:cubicBezTo>
                    <a:pt x="24" y="13"/>
                    <a:pt x="24" y="12"/>
                    <a:pt x="24" y="11"/>
                  </a:cubicBezTo>
                  <a:close/>
                </a:path>
              </a:pathLst>
            </a:custGeom>
            <a:solidFill>
              <a:srgbClr val="0430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3" name="íṡḻíḑé">
              <a:extLst>
                <a:ext uri="{FF2B5EF4-FFF2-40B4-BE49-F238E27FC236}">
                  <a16:creationId xmlns:a16="http://schemas.microsoft.com/office/drawing/2014/main" xmlns="" id="{B39DAECF-DEC2-4AA0-92F6-CC918C7279D4}"/>
                </a:ext>
              </a:extLst>
            </p:cNvPr>
            <p:cNvSpPr/>
            <p:nvPr/>
          </p:nvSpPr>
          <p:spPr bwMode="auto">
            <a:xfrm>
              <a:off x="6424613" y="1320801"/>
              <a:ext cx="52388" cy="63500"/>
            </a:xfrm>
            <a:custGeom>
              <a:avLst/>
              <a:gdLst>
                <a:gd name="T0" fmla="*/ 15 w 16"/>
                <a:gd name="T1" fmla="*/ 12 h 19"/>
                <a:gd name="T2" fmla="*/ 6 w 16"/>
                <a:gd name="T3" fmla="*/ 18 h 19"/>
                <a:gd name="T4" fmla="*/ 1 w 16"/>
                <a:gd name="T5" fmla="*/ 7 h 19"/>
                <a:gd name="T6" fmla="*/ 11 w 16"/>
                <a:gd name="T7" fmla="*/ 1 h 19"/>
                <a:gd name="T8" fmla="*/ 15 w 16"/>
                <a:gd name="T9" fmla="*/ 12 h 19"/>
              </a:gdLst>
              <a:ahLst/>
              <a:cxnLst>
                <a:cxn ang="0">
                  <a:pos x="T0" y="T1"/>
                </a:cxn>
                <a:cxn ang="0">
                  <a:pos x="T2" y="T3"/>
                </a:cxn>
                <a:cxn ang="0">
                  <a:pos x="T4" y="T5"/>
                </a:cxn>
                <a:cxn ang="0">
                  <a:pos x="T6" y="T7"/>
                </a:cxn>
                <a:cxn ang="0">
                  <a:pos x="T8" y="T9"/>
                </a:cxn>
              </a:cxnLst>
              <a:rect l="0" t="0" r="r" b="b"/>
              <a:pathLst>
                <a:path w="16" h="19">
                  <a:moveTo>
                    <a:pt x="15" y="12"/>
                  </a:moveTo>
                  <a:cubicBezTo>
                    <a:pt x="14" y="16"/>
                    <a:pt x="9" y="19"/>
                    <a:pt x="6" y="18"/>
                  </a:cubicBezTo>
                  <a:cubicBezTo>
                    <a:pt x="2" y="17"/>
                    <a:pt x="0" y="12"/>
                    <a:pt x="1" y="7"/>
                  </a:cubicBezTo>
                  <a:cubicBezTo>
                    <a:pt x="3" y="3"/>
                    <a:pt x="7" y="0"/>
                    <a:pt x="11" y="1"/>
                  </a:cubicBezTo>
                  <a:cubicBezTo>
                    <a:pt x="14" y="2"/>
                    <a:pt x="16" y="7"/>
                    <a:pt x="15" y="12"/>
                  </a:cubicBezTo>
                  <a:close/>
                </a:path>
              </a:pathLst>
            </a:custGeom>
            <a:solidFill>
              <a:srgbClr val="0430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4" name="ïśľíḓé">
              <a:extLst>
                <a:ext uri="{FF2B5EF4-FFF2-40B4-BE49-F238E27FC236}">
                  <a16:creationId xmlns:a16="http://schemas.microsoft.com/office/drawing/2014/main" xmlns="" id="{F929E733-1E00-4EBC-8630-4FBBD1973083}"/>
                </a:ext>
              </a:extLst>
            </p:cNvPr>
            <p:cNvSpPr/>
            <p:nvPr/>
          </p:nvSpPr>
          <p:spPr bwMode="auto">
            <a:xfrm>
              <a:off x="6424613" y="1308101"/>
              <a:ext cx="69850" cy="58738"/>
            </a:xfrm>
            <a:custGeom>
              <a:avLst/>
              <a:gdLst>
                <a:gd name="T0" fmla="*/ 1 w 21"/>
                <a:gd name="T1" fmla="*/ 3 h 18"/>
                <a:gd name="T2" fmla="*/ 1 w 21"/>
                <a:gd name="T3" fmla="*/ 3 h 18"/>
                <a:gd name="T4" fmla="*/ 9 w 21"/>
                <a:gd name="T5" fmla="*/ 5 h 18"/>
                <a:gd name="T6" fmla="*/ 18 w 21"/>
                <a:gd name="T7" fmla="*/ 16 h 18"/>
                <a:gd name="T8" fmla="*/ 20 w 21"/>
                <a:gd name="T9" fmla="*/ 17 h 18"/>
                <a:gd name="T10" fmla="*/ 21 w 21"/>
                <a:gd name="T11" fmla="*/ 16 h 18"/>
                <a:gd name="T12" fmla="*/ 9 w 21"/>
                <a:gd name="T13" fmla="*/ 2 h 18"/>
                <a:gd name="T14" fmla="*/ 2 w 21"/>
                <a:gd name="T15" fmla="*/ 0 h 18"/>
                <a:gd name="T16" fmla="*/ 0 w 21"/>
                <a:gd name="T17" fmla="*/ 1 h 18"/>
                <a:gd name="T18" fmla="*/ 1 w 21"/>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8">
                  <a:moveTo>
                    <a:pt x="1" y="3"/>
                  </a:moveTo>
                  <a:cubicBezTo>
                    <a:pt x="1" y="3"/>
                    <a:pt x="1" y="3"/>
                    <a:pt x="1" y="3"/>
                  </a:cubicBezTo>
                  <a:cubicBezTo>
                    <a:pt x="2" y="3"/>
                    <a:pt x="5" y="3"/>
                    <a:pt x="9" y="5"/>
                  </a:cubicBezTo>
                  <a:cubicBezTo>
                    <a:pt x="12" y="7"/>
                    <a:pt x="16" y="11"/>
                    <a:pt x="18" y="16"/>
                  </a:cubicBezTo>
                  <a:cubicBezTo>
                    <a:pt x="18" y="17"/>
                    <a:pt x="19" y="18"/>
                    <a:pt x="20" y="17"/>
                  </a:cubicBezTo>
                  <a:cubicBezTo>
                    <a:pt x="21" y="17"/>
                    <a:pt x="21" y="16"/>
                    <a:pt x="21" y="16"/>
                  </a:cubicBezTo>
                  <a:cubicBezTo>
                    <a:pt x="19" y="8"/>
                    <a:pt x="14" y="4"/>
                    <a:pt x="9" y="2"/>
                  </a:cubicBezTo>
                  <a:cubicBezTo>
                    <a:pt x="5" y="0"/>
                    <a:pt x="2" y="0"/>
                    <a:pt x="2" y="0"/>
                  </a:cubicBezTo>
                  <a:cubicBezTo>
                    <a:pt x="1" y="0"/>
                    <a:pt x="0" y="0"/>
                    <a:pt x="0" y="1"/>
                  </a:cubicBezTo>
                  <a:cubicBezTo>
                    <a:pt x="0" y="2"/>
                    <a:pt x="0" y="3"/>
                    <a:pt x="1" y="3"/>
                  </a:cubicBezTo>
                  <a:close/>
                </a:path>
              </a:pathLst>
            </a:custGeom>
            <a:solidFill>
              <a:srgbClr val="0430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5" name="ïSḻíḍe">
              <a:extLst>
                <a:ext uri="{FF2B5EF4-FFF2-40B4-BE49-F238E27FC236}">
                  <a16:creationId xmlns:a16="http://schemas.microsoft.com/office/drawing/2014/main" xmlns="" id="{78BEC2A1-678D-49BB-9122-EEA9CEE87DFB}"/>
                </a:ext>
              </a:extLst>
            </p:cNvPr>
            <p:cNvSpPr/>
            <p:nvPr/>
          </p:nvSpPr>
          <p:spPr bwMode="auto">
            <a:xfrm>
              <a:off x="6596063" y="1406526"/>
              <a:ext cx="138113" cy="134938"/>
            </a:xfrm>
            <a:custGeom>
              <a:avLst/>
              <a:gdLst>
                <a:gd name="T0" fmla="*/ 1 w 42"/>
                <a:gd name="T1" fmla="*/ 19 h 41"/>
                <a:gd name="T2" fmla="*/ 22 w 42"/>
                <a:gd name="T3" fmla="*/ 0 h 41"/>
                <a:gd name="T4" fmla="*/ 41 w 42"/>
                <a:gd name="T5" fmla="*/ 21 h 41"/>
                <a:gd name="T6" fmla="*/ 20 w 42"/>
                <a:gd name="T7" fmla="*/ 41 h 41"/>
                <a:gd name="T8" fmla="*/ 1 w 42"/>
                <a:gd name="T9" fmla="*/ 19 h 41"/>
              </a:gdLst>
              <a:ahLst/>
              <a:cxnLst>
                <a:cxn ang="0">
                  <a:pos x="T0" y="T1"/>
                </a:cxn>
                <a:cxn ang="0">
                  <a:pos x="T2" y="T3"/>
                </a:cxn>
                <a:cxn ang="0">
                  <a:pos x="T4" y="T5"/>
                </a:cxn>
                <a:cxn ang="0">
                  <a:pos x="T6" y="T7"/>
                </a:cxn>
                <a:cxn ang="0">
                  <a:pos x="T8" y="T9"/>
                </a:cxn>
              </a:cxnLst>
              <a:rect l="0" t="0" r="r" b="b"/>
              <a:pathLst>
                <a:path w="42" h="41">
                  <a:moveTo>
                    <a:pt x="1" y="19"/>
                  </a:moveTo>
                  <a:cubicBezTo>
                    <a:pt x="1" y="8"/>
                    <a:pt x="11" y="0"/>
                    <a:pt x="22" y="0"/>
                  </a:cubicBezTo>
                  <a:cubicBezTo>
                    <a:pt x="33" y="1"/>
                    <a:pt x="42" y="10"/>
                    <a:pt x="41" y="21"/>
                  </a:cubicBezTo>
                  <a:cubicBezTo>
                    <a:pt x="41" y="33"/>
                    <a:pt x="31" y="41"/>
                    <a:pt x="20" y="41"/>
                  </a:cubicBezTo>
                  <a:cubicBezTo>
                    <a:pt x="9" y="40"/>
                    <a:pt x="0" y="30"/>
                    <a:pt x="1" y="19"/>
                  </a:cubicBezTo>
                  <a:close/>
                </a:path>
              </a:pathLst>
            </a:custGeom>
            <a:solidFill>
              <a:srgbClr val="ECBF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6" name="íśḷíḓê">
              <a:extLst>
                <a:ext uri="{FF2B5EF4-FFF2-40B4-BE49-F238E27FC236}">
                  <a16:creationId xmlns:a16="http://schemas.microsoft.com/office/drawing/2014/main" xmlns="" id="{67EF1CF1-2344-4EB9-8EDB-F1408EA375DA}"/>
                </a:ext>
              </a:extLst>
            </p:cNvPr>
            <p:cNvSpPr/>
            <p:nvPr/>
          </p:nvSpPr>
          <p:spPr bwMode="auto">
            <a:xfrm>
              <a:off x="6623050" y="1433513"/>
              <a:ext cx="85725" cy="79375"/>
            </a:xfrm>
            <a:custGeom>
              <a:avLst/>
              <a:gdLst>
                <a:gd name="T0" fmla="*/ 9 w 26"/>
                <a:gd name="T1" fmla="*/ 21 h 24"/>
                <a:gd name="T2" fmla="*/ 3 w 26"/>
                <a:gd name="T3" fmla="*/ 13 h 24"/>
                <a:gd name="T4" fmla="*/ 3 w 26"/>
                <a:gd name="T5" fmla="*/ 12 h 24"/>
                <a:gd name="T6" fmla="*/ 12 w 26"/>
                <a:gd name="T7" fmla="*/ 3 h 24"/>
                <a:gd name="T8" fmla="*/ 13 w 26"/>
                <a:gd name="T9" fmla="*/ 3 h 24"/>
                <a:gd name="T10" fmla="*/ 23 w 26"/>
                <a:gd name="T11" fmla="*/ 12 h 24"/>
                <a:gd name="T12" fmla="*/ 24 w 26"/>
                <a:gd name="T13" fmla="*/ 13 h 24"/>
                <a:gd name="T14" fmla="*/ 26 w 26"/>
                <a:gd name="T15" fmla="*/ 11 h 24"/>
                <a:gd name="T16" fmla="*/ 13 w 26"/>
                <a:gd name="T17" fmla="*/ 0 h 24"/>
                <a:gd name="T18" fmla="*/ 12 w 26"/>
                <a:gd name="T19" fmla="*/ 0 h 24"/>
                <a:gd name="T20" fmla="*/ 0 w 26"/>
                <a:gd name="T21" fmla="*/ 12 h 24"/>
                <a:gd name="T22" fmla="*/ 1 w 26"/>
                <a:gd name="T23" fmla="*/ 14 h 24"/>
                <a:gd name="T24" fmla="*/ 7 w 26"/>
                <a:gd name="T25" fmla="*/ 24 h 24"/>
                <a:gd name="T26" fmla="*/ 9 w 26"/>
                <a:gd name="T27" fmla="*/ 23 h 24"/>
                <a:gd name="T28" fmla="*/ 9 w 26"/>
                <a:gd name="T2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4">
                  <a:moveTo>
                    <a:pt x="9" y="21"/>
                  </a:moveTo>
                  <a:cubicBezTo>
                    <a:pt x="6" y="20"/>
                    <a:pt x="4" y="17"/>
                    <a:pt x="3" y="13"/>
                  </a:cubicBezTo>
                  <a:cubicBezTo>
                    <a:pt x="3" y="12"/>
                    <a:pt x="3" y="12"/>
                    <a:pt x="3" y="12"/>
                  </a:cubicBezTo>
                  <a:cubicBezTo>
                    <a:pt x="3" y="7"/>
                    <a:pt x="7" y="3"/>
                    <a:pt x="12" y="3"/>
                  </a:cubicBezTo>
                  <a:cubicBezTo>
                    <a:pt x="13" y="3"/>
                    <a:pt x="13" y="3"/>
                    <a:pt x="13" y="3"/>
                  </a:cubicBezTo>
                  <a:cubicBezTo>
                    <a:pt x="18" y="3"/>
                    <a:pt x="22" y="7"/>
                    <a:pt x="23" y="12"/>
                  </a:cubicBezTo>
                  <a:cubicBezTo>
                    <a:pt x="23" y="12"/>
                    <a:pt x="23" y="13"/>
                    <a:pt x="24" y="13"/>
                  </a:cubicBezTo>
                  <a:cubicBezTo>
                    <a:pt x="25" y="13"/>
                    <a:pt x="26" y="12"/>
                    <a:pt x="26" y="11"/>
                  </a:cubicBezTo>
                  <a:cubicBezTo>
                    <a:pt x="25" y="5"/>
                    <a:pt x="19" y="0"/>
                    <a:pt x="13" y="0"/>
                  </a:cubicBezTo>
                  <a:cubicBezTo>
                    <a:pt x="13" y="0"/>
                    <a:pt x="12" y="0"/>
                    <a:pt x="12" y="0"/>
                  </a:cubicBezTo>
                  <a:cubicBezTo>
                    <a:pt x="5" y="1"/>
                    <a:pt x="0" y="6"/>
                    <a:pt x="0" y="12"/>
                  </a:cubicBezTo>
                  <a:cubicBezTo>
                    <a:pt x="0" y="13"/>
                    <a:pt x="0" y="13"/>
                    <a:pt x="1" y="14"/>
                  </a:cubicBezTo>
                  <a:cubicBezTo>
                    <a:pt x="1" y="18"/>
                    <a:pt x="4" y="22"/>
                    <a:pt x="7" y="24"/>
                  </a:cubicBezTo>
                  <a:cubicBezTo>
                    <a:pt x="8" y="24"/>
                    <a:pt x="9" y="24"/>
                    <a:pt x="9" y="23"/>
                  </a:cubicBezTo>
                  <a:cubicBezTo>
                    <a:pt x="10" y="22"/>
                    <a:pt x="9" y="22"/>
                    <a:pt x="9" y="21"/>
                  </a:cubicBezTo>
                  <a:close/>
                </a:path>
              </a:pathLst>
            </a:custGeom>
            <a:solidFill>
              <a:srgbClr val="E299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7" name="íSḷíḑe">
              <a:extLst>
                <a:ext uri="{FF2B5EF4-FFF2-40B4-BE49-F238E27FC236}">
                  <a16:creationId xmlns:a16="http://schemas.microsoft.com/office/drawing/2014/main" xmlns="" id="{6B0D3038-34C6-428F-B21C-3DA6DFD9B9D7}"/>
                </a:ext>
              </a:extLst>
            </p:cNvPr>
            <p:cNvSpPr/>
            <p:nvPr/>
          </p:nvSpPr>
          <p:spPr bwMode="auto">
            <a:xfrm>
              <a:off x="6635750" y="1463676"/>
              <a:ext cx="52388" cy="52388"/>
            </a:xfrm>
            <a:custGeom>
              <a:avLst/>
              <a:gdLst>
                <a:gd name="T0" fmla="*/ 0 w 16"/>
                <a:gd name="T1" fmla="*/ 9 h 16"/>
                <a:gd name="T2" fmla="*/ 7 w 16"/>
                <a:gd name="T3" fmla="*/ 0 h 16"/>
                <a:gd name="T4" fmla="*/ 15 w 16"/>
                <a:gd name="T5" fmla="*/ 7 h 16"/>
                <a:gd name="T6" fmla="*/ 8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4"/>
                    <a:pt x="3" y="1"/>
                    <a:pt x="7" y="0"/>
                  </a:cubicBezTo>
                  <a:cubicBezTo>
                    <a:pt x="11" y="0"/>
                    <a:pt x="15" y="3"/>
                    <a:pt x="15" y="7"/>
                  </a:cubicBezTo>
                  <a:cubicBezTo>
                    <a:pt x="16" y="11"/>
                    <a:pt x="13" y="15"/>
                    <a:pt x="8" y="16"/>
                  </a:cubicBezTo>
                  <a:cubicBezTo>
                    <a:pt x="4" y="16"/>
                    <a:pt x="0" y="13"/>
                    <a:pt x="0" y="9"/>
                  </a:cubicBezTo>
                  <a:close/>
                </a:path>
              </a:pathLst>
            </a:custGeom>
            <a:solidFill>
              <a:srgbClr val="E299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8" name="ïšlíḓé">
              <a:extLst>
                <a:ext uri="{FF2B5EF4-FFF2-40B4-BE49-F238E27FC236}">
                  <a16:creationId xmlns:a16="http://schemas.microsoft.com/office/drawing/2014/main" xmlns="" id="{536E2529-87E3-4BC6-9142-F0E9FF7DA3BF}"/>
                </a:ext>
              </a:extLst>
            </p:cNvPr>
            <p:cNvSpPr/>
            <p:nvPr/>
          </p:nvSpPr>
          <p:spPr bwMode="auto">
            <a:xfrm>
              <a:off x="6421438" y="1393826"/>
              <a:ext cx="104775" cy="82550"/>
            </a:xfrm>
            <a:custGeom>
              <a:avLst/>
              <a:gdLst>
                <a:gd name="T0" fmla="*/ 13 w 32"/>
                <a:gd name="T1" fmla="*/ 0 h 25"/>
                <a:gd name="T2" fmla="*/ 3 w 32"/>
                <a:gd name="T3" fmla="*/ 5 h 25"/>
                <a:gd name="T4" fmla="*/ 11 w 32"/>
                <a:gd name="T5" fmla="*/ 22 h 25"/>
                <a:gd name="T6" fmla="*/ 19 w 32"/>
                <a:gd name="T7" fmla="*/ 25 h 25"/>
                <a:gd name="T8" fmla="*/ 29 w 32"/>
                <a:gd name="T9" fmla="*/ 19 h 25"/>
                <a:gd name="T10" fmla="*/ 22 w 32"/>
                <a:gd name="T11" fmla="*/ 2 h 25"/>
                <a:gd name="T12" fmla="*/ 13 w 3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2" h="25">
                  <a:moveTo>
                    <a:pt x="13" y="0"/>
                  </a:moveTo>
                  <a:cubicBezTo>
                    <a:pt x="9" y="0"/>
                    <a:pt x="5" y="2"/>
                    <a:pt x="3" y="5"/>
                  </a:cubicBezTo>
                  <a:cubicBezTo>
                    <a:pt x="0" y="11"/>
                    <a:pt x="4" y="18"/>
                    <a:pt x="11" y="22"/>
                  </a:cubicBezTo>
                  <a:cubicBezTo>
                    <a:pt x="14" y="24"/>
                    <a:pt x="17" y="25"/>
                    <a:pt x="19" y="25"/>
                  </a:cubicBezTo>
                  <a:cubicBezTo>
                    <a:pt x="24" y="25"/>
                    <a:pt x="28" y="23"/>
                    <a:pt x="29" y="19"/>
                  </a:cubicBezTo>
                  <a:cubicBezTo>
                    <a:pt x="32" y="14"/>
                    <a:pt x="29" y="6"/>
                    <a:pt x="22" y="2"/>
                  </a:cubicBezTo>
                  <a:cubicBezTo>
                    <a:pt x="19" y="1"/>
                    <a:pt x="16" y="0"/>
                    <a:pt x="13" y="0"/>
                  </a:cubicBezTo>
                </a:path>
              </a:pathLst>
            </a:custGeom>
            <a:solidFill>
              <a:srgbClr val="EE9C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9" name="ïṥ1îḍé">
              <a:extLst>
                <a:ext uri="{FF2B5EF4-FFF2-40B4-BE49-F238E27FC236}">
                  <a16:creationId xmlns:a16="http://schemas.microsoft.com/office/drawing/2014/main" xmlns="" id="{D8B438BC-4DAE-4FD0-9803-492EE3E4F6B8}"/>
                </a:ext>
              </a:extLst>
            </p:cNvPr>
            <p:cNvSpPr/>
            <p:nvPr/>
          </p:nvSpPr>
          <p:spPr bwMode="auto">
            <a:xfrm>
              <a:off x="6146800" y="1347788"/>
              <a:ext cx="20638" cy="49213"/>
            </a:xfrm>
            <a:custGeom>
              <a:avLst/>
              <a:gdLst>
                <a:gd name="T0" fmla="*/ 6 w 6"/>
                <a:gd name="T1" fmla="*/ 0 h 15"/>
                <a:gd name="T2" fmla="*/ 0 w 6"/>
                <a:gd name="T3" fmla="*/ 9 h 15"/>
                <a:gd name="T4" fmla="*/ 3 w 6"/>
                <a:gd name="T5" fmla="*/ 15 h 15"/>
                <a:gd name="T6" fmla="*/ 6 w 6"/>
                <a:gd name="T7" fmla="*/ 0 h 15"/>
              </a:gdLst>
              <a:ahLst/>
              <a:cxnLst>
                <a:cxn ang="0">
                  <a:pos x="T0" y="T1"/>
                </a:cxn>
                <a:cxn ang="0">
                  <a:pos x="T2" y="T3"/>
                </a:cxn>
                <a:cxn ang="0">
                  <a:pos x="T4" y="T5"/>
                </a:cxn>
                <a:cxn ang="0">
                  <a:pos x="T6" y="T7"/>
                </a:cxn>
              </a:cxnLst>
              <a:rect l="0" t="0" r="r" b="b"/>
              <a:pathLst>
                <a:path w="6" h="15">
                  <a:moveTo>
                    <a:pt x="6" y="0"/>
                  </a:moveTo>
                  <a:cubicBezTo>
                    <a:pt x="2" y="2"/>
                    <a:pt x="0" y="5"/>
                    <a:pt x="0" y="9"/>
                  </a:cubicBezTo>
                  <a:cubicBezTo>
                    <a:pt x="0" y="11"/>
                    <a:pt x="1" y="13"/>
                    <a:pt x="3" y="15"/>
                  </a:cubicBezTo>
                  <a:cubicBezTo>
                    <a:pt x="3" y="10"/>
                    <a:pt x="5" y="5"/>
                    <a:pt x="6" y="0"/>
                  </a:cubicBezTo>
                </a:path>
              </a:pathLst>
            </a:custGeom>
            <a:solidFill>
              <a:srgbClr val="F7BC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0" name="íŝḷîdê">
              <a:extLst>
                <a:ext uri="{FF2B5EF4-FFF2-40B4-BE49-F238E27FC236}">
                  <a16:creationId xmlns:a16="http://schemas.microsoft.com/office/drawing/2014/main" xmlns="" id="{30D7A8FD-37F0-4BF6-928A-94A5FD2AFDDD}"/>
                </a:ext>
              </a:extLst>
            </p:cNvPr>
            <p:cNvSpPr/>
            <p:nvPr/>
          </p:nvSpPr>
          <p:spPr bwMode="auto">
            <a:xfrm>
              <a:off x="6157913" y="1338263"/>
              <a:ext cx="88900" cy="76200"/>
            </a:xfrm>
            <a:custGeom>
              <a:avLst/>
              <a:gdLst>
                <a:gd name="T0" fmla="*/ 12 w 27"/>
                <a:gd name="T1" fmla="*/ 0 h 23"/>
                <a:gd name="T2" fmla="*/ 12 w 27"/>
                <a:gd name="T3" fmla="*/ 0 h 23"/>
                <a:gd name="T4" fmla="*/ 3 w 27"/>
                <a:gd name="T5" fmla="*/ 3 h 23"/>
                <a:gd name="T6" fmla="*/ 0 w 27"/>
                <a:gd name="T7" fmla="*/ 18 h 23"/>
                <a:gd name="T8" fmla="*/ 12 w 27"/>
                <a:gd name="T9" fmla="*/ 23 h 23"/>
                <a:gd name="T10" fmla="*/ 12 w 27"/>
                <a:gd name="T11" fmla="*/ 23 h 23"/>
                <a:gd name="T12" fmla="*/ 27 w 27"/>
                <a:gd name="T13" fmla="*/ 11 h 23"/>
                <a:gd name="T14" fmla="*/ 12 w 27"/>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3">
                  <a:moveTo>
                    <a:pt x="12" y="0"/>
                  </a:moveTo>
                  <a:cubicBezTo>
                    <a:pt x="12" y="0"/>
                    <a:pt x="12" y="0"/>
                    <a:pt x="12" y="0"/>
                  </a:cubicBezTo>
                  <a:cubicBezTo>
                    <a:pt x="8" y="0"/>
                    <a:pt x="5" y="1"/>
                    <a:pt x="3" y="3"/>
                  </a:cubicBezTo>
                  <a:cubicBezTo>
                    <a:pt x="2" y="8"/>
                    <a:pt x="0" y="13"/>
                    <a:pt x="0" y="18"/>
                  </a:cubicBezTo>
                  <a:cubicBezTo>
                    <a:pt x="2" y="21"/>
                    <a:pt x="7" y="23"/>
                    <a:pt x="12" y="23"/>
                  </a:cubicBezTo>
                  <a:cubicBezTo>
                    <a:pt x="12" y="23"/>
                    <a:pt x="12" y="23"/>
                    <a:pt x="12" y="23"/>
                  </a:cubicBezTo>
                  <a:cubicBezTo>
                    <a:pt x="20" y="23"/>
                    <a:pt x="27" y="18"/>
                    <a:pt x="27" y="11"/>
                  </a:cubicBezTo>
                  <a:cubicBezTo>
                    <a:pt x="27" y="5"/>
                    <a:pt x="20" y="0"/>
                    <a:pt x="12" y="0"/>
                  </a:cubicBezTo>
                </a:path>
              </a:pathLst>
            </a:custGeom>
            <a:solidFill>
              <a:srgbClr val="EE9C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1" name="ïśḻïďê">
              <a:extLst>
                <a:ext uri="{FF2B5EF4-FFF2-40B4-BE49-F238E27FC236}">
                  <a16:creationId xmlns:a16="http://schemas.microsoft.com/office/drawing/2014/main" xmlns="" id="{B87854AD-E3FE-4430-82AF-41E792B50BC5}"/>
                </a:ext>
              </a:extLst>
            </p:cNvPr>
            <p:cNvSpPr/>
            <p:nvPr/>
          </p:nvSpPr>
          <p:spPr bwMode="auto">
            <a:xfrm>
              <a:off x="6061075" y="942976"/>
              <a:ext cx="720725" cy="530225"/>
            </a:xfrm>
            <a:custGeom>
              <a:avLst/>
              <a:gdLst>
                <a:gd name="T0" fmla="*/ 186 w 218"/>
                <a:gd name="T1" fmla="*/ 142 h 161"/>
                <a:gd name="T2" fmla="*/ 164 w 218"/>
                <a:gd name="T3" fmla="*/ 156 h 161"/>
                <a:gd name="T4" fmla="*/ 168 w 218"/>
                <a:gd name="T5" fmla="*/ 138 h 161"/>
                <a:gd name="T6" fmla="*/ 154 w 218"/>
                <a:gd name="T7" fmla="*/ 113 h 161"/>
                <a:gd name="T8" fmla="*/ 161 w 218"/>
                <a:gd name="T9" fmla="*/ 79 h 161"/>
                <a:gd name="T10" fmla="*/ 107 w 218"/>
                <a:gd name="T11" fmla="*/ 104 h 161"/>
                <a:gd name="T12" fmla="*/ 116 w 218"/>
                <a:gd name="T13" fmla="*/ 78 h 161"/>
                <a:gd name="T14" fmla="*/ 34 w 218"/>
                <a:gd name="T15" fmla="*/ 80 h 161"/>
                <a:gd name="T16" fmla="*/ 69 w 218"/>
                <a:gd name="T17" fmla="*/ 43 h 161"/>
                <a:gd name="T18" fmla="*/ 71 w 218"/>
                <a:gd name="T19" fmla="*/ 12 h 161"/>
                <a:gd name="T20" fmla="*/ 171 w 218"/>
                <a:gd name="T21" fmla="*/ 55 h 161"/>
                <a:gd name="T22" fmla="*/ 208 w 218"/>
                <a:gd name="T23" fmla="*/ 94 h 161"/>
                <a:gd name="T24" fmla="*/ 200 w 218"/>
                <a:gd name="T25" fmla="*/ 150 h 161"/>
                <a:gd name="T26" fmla="*/ 186 w 218"/>
                <a:gd name="T27" fmla="*/ 14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 h="161">
                  <a:moveTo>
                    <a:pt x="186" y="142"/>
                  </a:moveTo>
                  <a:cubicBezTo>
                    <a:pt x="186" y="142"/>
                    <a:pt x="174" y="161"/>
                    <a:pt x="164" y="156"/>
                  </a:cubicBezTo>
                  <a:cubicBezTo>
                    <a:pt x="153" y="151"/>
                    <a:pt x="168" y="138"/>
                    <a:pt x="168" y="138"/>
                  </a:cubicBezTo>
                  <a:cubicBezTo>
                    <a:pt x="168" y="138"/>
                    <a:pt x="153" y="134"/>
                    <a:pt x="154" y="113"/>
                  </a:cubicBezTo>
                  <a:cubicBezTo>
                    <a:pt x="154" y="92"/>
                    <a:pt x="161" y="79"/>
                    <a:pt x="161" y="79"/>
                  </a:cubicBezTo>
                  <a:cubicBezTo>
                    <a:pt x="161" y="79"/>
                    <a:pt x="130" y="108"/>
                    <a:pt x="107" y="104"/>
                  </a:cubicBezTo>
                  <a:cubicBezTo>
                    <a:pt x="84" y="99"/>
                    <a:pt x="116" y="78"/>
                    <a:pt x="116" y="78"/>
                  </a:cubicBezTo>
                  <a:cubicBezTo>
                    <a:pt x="116" y="78"/>
                    <a:pt x="68" y="103"/>
                    <a:pt x="34" y="80"/>
                  </a:cubicBezTo>
                  <a:cubicBezTo>
                    <a:pt x="0" y="57"/>
                    <a:pt x="44" y="31"/>
                    <a:pt x="69" y="43"/>
                  </a:cubicBezTo>
                  <a:cubicBezTo>
                    <a:pt x="69" y="43"/>
                    <a:pt x="46" y="23"/>
                    <a:pt x="71" y="12"/>
                  </a:cubicBezTo>
                  <a:cubicBezTo>
                    <a:pt x="96" y="0"/>
                    <a:pt x="153" y="14"/>
                    <a:pt x="171" y="55"/>
                  </a:cubicBezTo>
                  <a:cubicBezTo>
                    <a:pt x="171" y="55"/>
                    <a:pt x="198" y="62"/>
                    <a:pt x="208" y="94"/>
                  </a:cubicBezTo>
                  <a:cubicBezTo>
                    <a:pt x="218" y="126"/>
                    <a:pt x="200" y="150"/>
                    <a:pt x="200" y="150"/>
                  </a:cubicBezTo>
                  <a:cubicBezTo>
                    <a:pt x="200" y="150"/>
                    <a:pt x="194" y="141"/>
                    <a:pt x="186" y="142"/>
                  </a:cubicBezTo>
                  <a:close/>
                </a:path>
              </a:pathLst>
            </a:custGeom>
            <a:solidFill>
              <a:srgbClr val="2138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2" name="ïSḷiďé">
              <a:extLst>
                <a:ext uri="{FF2B5EF4-FFF2-40B4-BE49-F238E27FC236}">
                  <a16:creationId xmlns:a16="http://schemas.microsoft.com/office/drawing/2014/main" xmlns="" id="{1550CB07-BBA9-4B46-A8C8-76012C9D999B}"/>
                </a:ext>
              </a:extLst>
            </p:cNvPr>
            <p:cNvSpPr/>
            <p:nvPr/>
          </p:nvSpPr>
          <p:spPr bwMode="auto">
            <a:xfrm>
              <a:off x="6702425" y="1160463"/>
              <a:ext cx="61913" cy="74613"/>
            </a:xfrm>
            <a:custGeom>
              <a:avLst/>
              <a:gdLst>
                <a:gd name="T0" fmla="*/ 2 w 19"/>
                <a:gd name="T1" fmla="*/ 7 h 23"/>
                <a:gd name="T2" fmla="*/ 12 w 19"/>
                <a:gd name="T3" fmla="*/ 23 h 23"/>
                <a:gd name="T4" fmla="*/ 19 w 19"/>
                <a:gd name="T5" fmla="*/ 18 h 23"/>
                <a:gd name="T6" fmla="*/ 10 w 19"/>
                <a:gd name="T7" fmla="*/ 3 h 23"/>
                <a:gd name="T8" fmla="*/ 2 w 19"/>
                <a:gd name="T9" fmla="*/ 7 h 23"/>
              </a:gdLst>
              <a:ahLst/>
              <a:cxnLst>
                <a:cxn ang="0">
                  <a:pos x="T0" y="T1"/>
                </a:cxn>
                <a:cxn ang="0">
                  <a:pos x="T2" y="T3"/>
                </a:cxn>
                <a:cxn ang="0">
                  <a:pos x="T4" y="T5"/>
                </a:cxn>
                <a:cxn ang="0">
                  <a:pos x="T6" y="T7"/>
                </a:cxn>
                <a:cxn ang="0">
                  <a:pos x="T8" y="T9"/>
                </a:cxn>
              </a:cxnLst>
              <a:rect l="0" t="0" r="r" b="b"/>
              <a:pathLst>
                <a:path w="19" h="23">
                  <a:moveTo>
                    <a:pt x="2" y="7"/>
                  </a:moveTo>
                  <a:cubicBezTo>
                    <a:pt x="2" y="7"/>
                    <a:pt x="10" y="18"/>
                    <a:pt x="12" y="23"/>
                  </a:cubicBezTo>
                  <a:cubicBezTo>
                    <a:pt x="12" y="23"/>
                    <a:pt x="19" y="23"/>
                    <a:pt x="19" y="18"/>
                  </a:cubicBezTo>
                  <a:cubicBezTo>
                    <a:pt x="19" y="14"/>
                    <a:pt x="14" y="5"/>
                    <a:pt x="10" y="3"/>
                  </a:cubicBezTo>
                  <a:cubicBezTo>
                    <a:pt x="6" y="0"/>
                    <a:pt x="0" y="3"/>
                    <a:pt x="2" y="7"/>
                  </a:cubicBezTo>
                  <a:close/>
                </a:path>
              </a:pathLst>
            </a:custGeom>
            <a:solidFill>
              <a:srgbClr val="1D75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3" name="ïṡḷíḑê">
              <a:extLst>
                <a:ext uri="{FF2B5EF4-FFF2-40B4-BE49-F238E27FC236}">
                  <a16:creationId xmlns:a16="http://schemas.microsoft.com/office/drawing/2014/main" xmlns="" id="{420916C4-755F-48CD-BE90-666A21E35220}"/>
                </a:ext>
              </a:extLst>
            </p:cNvPr>
            <p:cNvSpPr/>
            <p:nvPr/>
          </p:nvSpPr>
          <p:spPr bwMode="auto">
            <a:xfrm>
              <a:off x="6256338" y="1357313"/>
              <a:ext cx="79375" cy="88900"/>
            </a:xfrm>
            <a:custGeom>
              <a:avLst/>
              <a:gdLst>
                <a:gd name="T0" fmla="*/ 14 w 24"/>
                <a:gd name="T1" fmla="*/ 0 h 27"/>
                <a:gd name="T2" fmla="*/ 7 w 24"/>
                <a:gd name="T3" fmla="*/ 19 h 27"/>
                <a:gd name="T4" fmla="*/ 24 w 24"/>
                <a:gd name="T5" fmla="*/ 21 h 27"/>
                <a:gd name="T6" fmla="*/ 12 w 24"/>
                <a:gd name="T7" fmla="*/ 14 h 27"/>
                <a:gd name="T8" fmla="*/ 14 w 24"/>
                <a:gd name="T9" fmla="*/ 0 h 27"/>
              </a:gdLst>
              <a:ahLst/>
              <a:cxnLst>
                <a:cxn ang="0">
                  <a:pos x="T0" y="T1"/>
                </a:cxn>
                <a:cxn ang="0">
                  <a:pos x="T2" y="T3"/>
                </a:cxn>
                <a:cxn ang="0">
                  <a:pos x="T4" y="T5"/>
                </a:cxn>
                <a:cxn ang="0">
                  <a:pos x="T6" y="T7"/>
                </a:cxn>
                <a:cxn ang="0">
                  <a:pos x="T8" y="T9"/>
                </a:cxn>
              </a:cxnLst>
              <a:rect l="0" t="0" r="r" b="b"/>
              <a:pathLst>
                <a:path w="24" h="27">
                  <a:moveTo>
                    <a:pt x="14" y="0"/>
                  </a:moveTo>
                  <a:cubicBezTo>
                    <a:pt x="14" y="0"/>
                    <a:pt x="0" y="10"/>
                    <a:pt x="7" y="19"/>
                  </a:cubicBezTo>
                  <a:cubicBezTo>
                    <a:pt x="13" y="27"/>
                    <a:pt x="24" y="21"/>
                    <a:pt x="24" y="21"/>
                  </a:cubicBezTo>
                  <a:cubicBezTo>
                    <a:pt x="24" y="21"/>
                    <a:pt x="14" y="22"/>
                    <a:pt x="12" y="14"/>
                  </a:cubicBezTo>
                  <a:cubicBezTo>
                    <a:pt x="10" y="6"/>
                    <a:pt x="14" y="0"/>
                    <a:pt x="14" y="0"/>
                  </a:cubicBezTo>
                  <a:close/>
                </a:path>
              </a:pathLst>
            </a:custGeom>
            <a:solidFill>
              <a:srgbClr val="E299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4" name="íṣľíḑê">
              <a:extLst>
                <a:ext uri="{FF2B5EF4-FFF2-40B4-BE49-F238E27FC236}">
                  <a16:creationId xmlns:a16="http://schemas.microsoft.com/office/drawing/2014/main" xmlns="" id="{D3A7193E-DC09-401A-9507-155B9775534A}"/>
                </a:ext>
              </a:extLst>
            </p:cNvPr>
            <p:cNvSpPr/>
            <p:nvPr/>
          </p:nvSpPr>
          <p:spPr bwMode="auto">
            <a:xfrm>
              <a:off x="6226175" y="1470026"/>
              <a:ext cx="217488" cy="114300"/>
            </a:xfrm>
            <a:custGeom>
              <a:avLst/>
              <a:gdLst>
                <a:gd name="T0" fmla="*/ 65 w 66"/>
                <a:gd name="T1" fmla="*/ 18 h 35"/>
                <a:gd name="T2" fmla="*/ 64 w 66"/>
                <a:gd name="T3" fmla="*/ 19 h 35"/>
                <a:gd name="T4" fmla="*/ 63 w 66"/>
                <a:gd name="T5" fmla="*/ 20 h 35"/>
                <a:gd name="T6" fmla="*/ 23 w 66"/>
                <a:gd name="T7" fmla="*/ 30 h 35"/>
                <a:gd name="T8" fmla="*/ 18 w 66"/>
                <a:gd name="T9" fmla="*/ 29 h 35"/>
                <a:gd name="T10" fmla="*/ 3 w 66"/>
                <a:gd name="T11" fmla="*/ 3 h 35"/>
                <a:gd name="T12" fmla="*/ 10 w 66"/>
                <a:gd name="T13" fmla="*/ 3 h 35"/>
                <a:gd name="T14" fmla="*/ 22 w 66"/>
                <a:gd name="T15" fmla="*/ 10 h 35"/>
                <a:gd name="T16" fmla="*/ 52 w 66"/>
                <a:gd name="T17" fmla="*/ 11 h 35"/>
                <a:gd name="T18" fmla="*/ 65 w 66"/>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5">
                  <a:moveTo>
                    <a:pt x="65" y="18"/>
                  </a:moveTo>
                  <a:cubicBezTo>
                    <a:pt x="64" y="18"/>
                    <a:pt x="64" y="19"/>
                    <a:pt x="64" y="19"/>
                  </a:cubicBezTo>
                  <a:cubicBezTo>
                    <a:pt x="64" y="19"/>
                    <a:pt x="63" y="20"/>
                    <a:pt x="63" y="20"/>
                  </a:cubicBezTo>
                  <a:cubicBezTo>
                    <a:pt x="55" y="29"/>
                    <a:pt x="39" y="35"/>
                    <a:pt x="23" y="30"/>
                  </a:cubicBezTo>
                  <a:cubicBezTo>
                    <a:pt x="21" y="30"/>
                    <a:pt x="20" y="29"/>
                    <a:pt x="18" y="29"/>
                  </a:cubicBezTo>
                  <a:cubicBezTo>
                    <a:pt x="3" y="22"/>
                    <a:pt x="0" y="7"/>
                    <a:pt x="3" y="3"/>
                  </a:cubicBezTo>
                  <a:cubicBezTo>
                    <a:pt x="5" y="0"/>
                    <a:pt x="7" y="2"/>
                    <a:pt x="10" y="3"/>
                  </a:cubicBezTo>
                  <a:cubicBezTo>
                    <a:pt x="13" y="5"/>
                    <a:pt x="17" y="8"/>
                    <a:pt x="22" y="10"/>
                  </a:cubicBezTo>
                  <a:cubicBezTo>
                    <a:pt x="29" y="13"/>
                    <a:pt x="37" y="14"/>
                    <a:pt x="52" y="11"/>
                  </a:cubicBezTo>
                  <a:cubicBezTo>
                    <a:pt x="63" y="9"/>
                    <a:pt x="66" y="13"/>
                    <a:pt x="65" y="18"/>
                  </a:cubicBezTo>
                  <a:close/>
                </a:path>
              </a:pathLst>
            </a:custGeom>
            <a:solidFill>
              <a:srgbClr val="C956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5" name="iŝḻiďe">
              <a:extLst>
                <a:ext uri="{FF2B5EF4-FFF2-40B4-BE49-F238E27FC236}">
                  <a16:creationId xmlns:a16="http://schemas.microsoft.com/office/drawing/2014/main" xmlns="" id="{C8F0F6D7-1357-4AF9-91CC-F26CA3C6314F}"/>
                </a:ext>
              </a:extLst>
            </p:cNvPr>
            <p:cNvSpPr/>
            <p:nvPr/>
          </p:nvSpPr>
          <p:spPr bwMode="auto">
            <a:xfrm>
              <a:off x="6286500" y="1522413"/>
              <a:ext cx="153988" cy="61913"/>
            </a:xfrm>
            <a:custGeom>
              <a:avLst/>
              <a:gdLst>
                <a:gd name="T0" fmla="*/ 47 w 47"/>
                <a:gd name="T1" fmla="*/ 2 h 19"/>
                <a:gd name="T2" fmla="*/ 45 w 47"/>
                <a:gd name="T3" fmla="*/ 4 h 19"/>
                <a:gd name="T4" fmla="*/ 5 w 47"/>
                <a:gd name="T5" fmla="*/ 14 h 19"/>
                <a:gd name="T6" fmla="*/ 0 w 47"/>
                <a:gd name="T7" fmla="*/ 13 h 19"/>
                <a:gd name="T8" fmla="*/ 27 w 47"/>
                <a:gd name="T9" fmla="*/ 0 h 19"/>
                <a:gd name="T10" fmla="*/ 47 w 47"/>
                <a:gd name="T11" fmla="*/ 2 h 19"/>
              </a:gdLst>
              <a:ahLst/>
              <a:cxnLst>
                <a:cxn ang="0">
                  <a:pos x="T0" y="T1"/>
                </a:cxn>
                <a:cxn ang="0">
                  <a:pos x="T2" y="T3"/>
                </a:cxn>
                <a:cxn ang="0">
                  <a:pos x="T4" y="T5"/>
                </a:cxn>
                <a:cxn ang="0">
                  <a:pos x="T6" y="T7"/>
                </a:cxn>
                <a:cxn ang="0">
                  <a:pos x="T8" y="T9"/>
                </a:cxn>
                <a:cxn ang="0">
                  <a:pos x="T10" y="T11"/>
                </a:cxn>
              </a:cxnLst>
              <a:rect l="0" t="0" r="r" b="b"/>
              <a:pathLst>
                <a:path w="47" h="19">
                  <a:moveTo>
                    <a:pt x="47" y="2"/>
                  </a:moveTo>
                  <a:cubicBezTo>
                    <a:pt x="46" y="2"/>
                    <a:pt x="45" y="4"/>
                    <a:pt x="45" y="4"/>
                  </a:cubicBezTo>
                  <a:cubicBezTo>
                    <a:pt x="37" y="13"/>
                    <a:pt x="21" y="19"/>
                    <a:pt x="5" y="14"/>
                  </a:cubicBezTo>
                  <a:cubicBezTo>
                    <a:pt x="3" y="14"/>
                    <a:pt x="2" y="13"/>
                    <a:pt x="0" y="13"/>
                  </a:cubicBezTo>
                  <a:cubicBezTo>
                    <a:pt x="7" y="6"/>
                    <a:pt x="16" y="1"/>
                    <a:pt x="27" y="0"/>
                  </a:cubicBezTo>
                  <a:cubicBezTo>
                    <a:pt x="34" y="0"/>
                    <a:pt x="41" y="0"/>
                    <a:pt x="47" y="2"/>
                  </a:cubicBezTo>
                  <a:close/>
                </a:path>
              </a:pathLst>
            </a:custGeom>
            <a:solidFill>
              <a:srgbClr val="F977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6" name="iṧḻïḑè">
              <a:extLst>
                <a:ext uri="{FF2B5EF4-FFF2-40B4-BE49-F238E27FC236}">
                  <a16:creationId xmlns:a16="http://schemas.microsoft.com/office/drawing/2014/main" xmlns="" id="{9CF1DA9D-4D63-4D5D-9C57-86460BC41B3E}"/>
                </a:ext>
              </a:extLst>
            </p:cNvPr>
            <p:cNvSpPr/>
            <p:nvPr/>
          </p:nvSpPr>
          <p:spPr bwMode="auto">
            <a:xfrm>
              <a:off x="6256338" y="1479551"/>
              <a:ext cx="187325" cy="79375"/>
            </a:xfrm>
            <a:custGeom>
              <a:avLst/>
              <a:gdLst>
                <a:gd name="T0" fmla="*/ 56 w 57"/>
                <a:gd name="T1" fmla="*/ 15 h 24"/>
                <a:gd name="T2" fmla="*/ 56 w 57"/>
                <a:gd name="T3" fmla="*/ 15 h 24"/>
                <a:gd name="T4" fmla="*/ 7 w 57"/>
                <a:gd name="T5" fmla="*/ 13 h 24"/>
                <a:gd name="T6" fmla="*/ 1 w 57"/>
                <a:gd name="T7" fmla="*/ 0 h 24"/>
                <a:gd name="T8" fmla="*/ 13 w 57"/>
                <a:gd name="T9" fmla="*/ 7 h 24"/>
                <a:gd name="T10" fmla="*/ 43 w 57"/>
                <a:gd name="T11" fmla="*/ 8 h 24"/>
                <a:gd name="T12" fmla="*/ 56 w 57"/>
                <a:gd name="T13" fmla="*/ 15 h 24"/>
              </a:gdLst>
              <a:ahLst/>
              <a:cxnLst>
                <a:cxn ang="0">
                  <a:pos x="T0" y="T1"/>
                </a:cxn>
                <a:cxn ang="0">
                  <a:pos x="T2" y="T3"/>
                </a:cxn>
                <a:cxn ang="0">
                  <a:pos x="T4" y="T5"/>
                </a:cxn>
                <a:cxn ang="0">
                  <a:pos x="T6" y="T7"/>
                </a:cxn>
                <a:cxn ang="0">
                  <a:pos x="T8" y="T9"/>
                </a:cxn>
                <a:cxn ang="0">
                  <a:pos x="T10" y="T11"/>
                </a:cxn>
                <a:cxn ang="0">
                  <a:pos x="T12" y="T13"/>
                </a:cxn>
              </a:cxnLst>
              <a:rect l="0" t="0" r="r" b="b"/>
              <a:pathLst>
                <a:path w="57" h="24">
                  <a:moveTo>
                    <a:pt x="56" y="15"/>
                  </a:moveTo>
                  <a:cubicBezTo>
                    <a:pt x="56" y="15"/>
                    <a:pt x="56" y="15"/>
                    <a:pt x="56" y="15"/>
                  </a:cubicBezTo>
                  <a:cubicBezTo>
                    <a:pt x="37" y="24"/>
                    <a:pt x="17" y="21"/>
                    <a:pt x="7" y="13"/>
                  </a:cubicBezTo>
                  <a:cubicBezTo>
                    <a:pt x="0" y="8"/>
                    <a:pt x="1" y="1"/>
                    <a:pt x="1" y="0"/>
                  </a:cubicBezTo>
                  <a:cubicBezTo>
                    <a:pt x="4" y="2"/>
                    <a:pt x="8" y="5"/>
                    <a:pt x="13" y="7"/>
                  </a:cubicBezTo>
                  <a:cubicBezTo>
                    <a:pt x="20" y="10"/>
                    <a:pt x="28" y="11"/>
                    <a:pt x="43" y="8"/>
                  </a:cubicBezTo>
                  <a:cubicBezTo>
                    <a:pt x="54" y="6"/>
                    <a:pt x="57" y="11"/>
                    <a:pt x="56" y="15"/>
                  </a:cubicBezTo>
                  <a:close/>
                </a:path>
              </a:pathLst>
            </a:custGeom>
            <a:solidFill>
              <a:srgbClr val="EDF9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7" name="iṧḻîḍé">
              <a:extLst>
                <a:ext uri="{FF2B5EF4-FFF2-40B4-BE49-F238E27FC236}">
                  <a16:creationId xmlns:a16="http://schemas.microsoft.com/office/drawing/2014/main" xmlns="" id="{4E8C9ADF-22BC-4C90-814C-F72059434B08}"/>
                </a:ext>
              </a:extLst>
            </p:cNvPr>
            <p:cNvSpPr/>
            <p:nvPr/>
          </p:nvSpPr>
          <p:spPr bwMode="auto">
            <a:xfrm>
              <a:off x="6292850" y="1584326"/>
              <a:ext cx="92075" cy="17463"/>
            </a:xfrm>
            <a:custGeom>
              <a:avLst/>
              <a:gdLst>
                <a:gd name="T0" fmla="*/ 2 w 28"/>
                <a:gd name="T1" fmla="*/ 3 h 5"/>
                <a:gd name="T2" fmla="*/ 14 w 28"/>
                <a:gd name="T3" fmla="*/ 5 h 5"/>
                <a:gd name="T4" fmla="*/ 27 w 28"/>
                <a:gd name="T5" fmla="*/ 3 h 5"/>
                <a:gd name="T6" fmla="*/ 28 w 28"/>
                <a:gd name="T7" fmla="*/ 1 h 5"/>
                <a:gd name="T8" fmla="*/ 26 w 28"/>
                <a:gd name="T9" fmla="*/ 0 h 5"/>
                <a:gd name="T10" fmla="*/ 14 w 28"/>
                <a:gd name="T11" fmla="*/ 2 h 5"/>
                <a:gd name="T12" fmla="*/ 6 w 28"/>
                <a:gd name="T13" fmla="*/ 1 h 5"/>
                <a:gd name="T14" fmla="*/ 3 w 28"/>
                <a:gd name="T15" fmla="*/ 1 h 5"/>
                <a:gd name="T16" fmla="*/ 3 w 28"/>
                <a:gd name="T17" fmla="*/ 1 h 5"/>
                <a:gd name="T18" fmla="*/ 3 w 28"/>
                <a:gd name="T19" fmla="*/ 1 h 5"/>
                <a:gd name="T20" fmla="*/ 1 w 28"/>
                <a:gd name="T21" fmla="*/ 2 h 5"/>
                <a:gd name="T22" fmla="*/ 2 w 28"/>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5">
                  <a:moveTo>
                    <a:pt x="2" y="3"/>
                  </a:moveTo>
                  <a:cubicBezTo>
                    <a:pt x="2" y="3"/>
                    <a:pt x="7" y="5"/>
                    <a:pt x="14" y="5"/>
                  </a:cubicBezTo>
                  <a:cubicBezTo>
                    <a:pt x="18" y="5"/>
                    <a:pt x="23" y="5"/>
                    <a:pt x="27" y="3"/>
                  </a:cubicBezTo>
                  <a:cubicBezTo>
                    <a:pt x="28" y="2"/>
                    <a:pt x="28" y="2"/>
                    <a:pt x="28" y="1"/>
                  </a:cubicBezTo>
                  <a:cubicBezTo>
                    <a:pt x="28" y="0"/>
                    <a:pt x="27" y="0"/>
                    <a:pt x="26" y="0"/>
                  </a:cubicBezTo>
                  <a:cubicBezTo>
                    <a:pt x="22" y="2"/>
                    <a:pt x="18" y="2"/>
                    <a:pt x="14" y="2"/>
                  </a:cubicBezTo>
                  <a:cubicBezTo>
                    <a:pt x="11" y="2"/>
                    <a:pt x="8" y="2"/>
                    <a:pt x="6" y="1"/>
                  </a:cubicBezTo>
                  <a:cubicBezTo>
                    <a:pt x="5" y="1"/>
                    <a:pt x="4" y="1"/>
                    <a:pt x="3" y="1"/>
                  </a:cubicBezTo>
                  <a:cubicBezTo>
                    <a:pt x="3" y="1"/>
                    <a:pt x="3" y="1"/>
                    <a:pt x="3" y="1"/>
                  </a:cubicBezTo>
                  <a:cubicBezTo>
                    <a:pt x="3" y="1"/>
                    <a:pt x="3" y="1"/>
                    <a:pt x="3" y="1"/>
                  </a:cubicBezTo>
                  <a:cubicBezTo>
                    <a:pt x="2" y="0"/>
                    <a:pt x="1" y="1"/>
                    <a:pt x="1" y="2"/>
                  </a:cubicBezTo>
                  <a:cubicBezTo>
                    <a:pt x="0" y="2"/>
                    <a:pt x="1" y="3"/>
                    <a:pt x="2" y="3"/>
                  </a:cubicBezTo>
                  <a:close/>
                </a:path>
              </a:pathLst>
            </a:custGeom>
            <a:solidFill>
              <a:srgbClr val="E299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8" name="ïŝļîḓe">
              <a:extLst>
                <a:ext uri="{FF2B5EF4-FFF2-40B4-BE49-F238E27FC236}">
                  <a16:creationId xmlns:a16="http://schemas.microsoft.com/office/drawing/2014/main" xmlns="" id="{090F974D-1753-4E8B-856F-8B9BA898378F}"/>
                </a:ext>
              </a:extLst>
            </p:cNvPr>
            <p:cNvSpPr/>
            <p:nvPr/>
          </p:nvSpPr>
          <p:spPr bwMode="auto">
            <a:xfrm>
              <a:off x="6232525" y="1277938"/>
              <a:ext cx="23813" cy="26988"/>
            </a:xfrm>
            <a:prstGeom prst="ellipse">
              <a:avLst/>
            </a:prstGeom>
            <a:solidFill>
              <a:srgbClr val="F3FC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9" name="ïS1ïdé">
              <a:extLst>
                <a:ext uri="{FF2B5EF4-FFF2-40B4-BE49-F238E27FC236}">
                  <a16:creationId xmlns:a16="http://schemas.microsoft.com/office/drawing/2014/main" xmlns="" id="{EA2D0AC9-2A60-4D44-8DD8-9D93AFC2BCB3}"/>
                </a:ext>
              </a:extLst>
            </p:cNvPr>
            <p:cNvSpPr/>
            <p:nvPr/>
          </p:nvSpPr>
          <p:spPr bwMode="auto">
            <a:xfrm>
              <a:off x="6434138" y="1328738"/>
              <a:ext cx="26988" cy="25400"/>
            </a:xfrm>
            <a:prstGeom prst="ellipse">
              <a:avLst/>
            </a:prstGeom>
            <a:solidFill>
              <a:srgbClr val="F3FC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0" name="îṩļiďe">
              <a:extLst>
                <a:ext uri="{FF2B5EF4-FFF2-40B4-BE49-F238E27FC236}">
                  <a16:creationId xmlns:a16="http://schemas.microsoft.com/office/drawing/2014/main" xmlns="" id="{CB0E3A51-C532-48DA-85F5-03A260EB1C83}"/>
                </a:ext>
              </a:extLst>
            </p:cNvPr>
            <p:cNvSpPr/>
            <p:nvPr/>
          </p:nvSpPr>
          <p:spPr bwMode="auto">
            <a:xfrm>
              <a:off x="6345238" y="1670051"/>
              <a:ext cx="238125" cy="174625"/>
            </a:xfrm>
            <a:custGeom>
              <a:avLst/>
              <a:gdLst>
                <a:gd name="T0" fmla="*/ 0 w 72"/>
                <a:gd name="T1" fmla="*/ 48 h 53"/>
                <a:gd name="T2" fmla="*/ 50 w 72"/>
                <a:gd name="T3" fmla="*/ 0 h 53"/>
                <a:gd name="T4" fmla="*/ 71 w 72"/>
                <a:gd name="T5" fmla="*/ 24 h 53"/>
                <a:gd name="T6" fmla="*/ 0 w 72"/>
                <a:gd name="T7" fmla="*/ 48 h 53"/>
              </a:gdLst>
              <a:ahLst/>
              <a:cxnLst>
                <a:cxn ang="0">
                  <a:pos x="T0" y="T1"/>
                </a:cxn>
                <a:cxn ang="0">
                  <a:pos x="T2" y="T3"/>
                </a:cxn>
                <a:cxn ang="0">
                  <a:pos x="T4" y="T5"/>
                </a:cxn>
                <a:cxn ang="0">
                  <a:pos x="T6" y="T7"/>
                </a:cxn>
              </a:cxnLst>
              <a:rect l="0" t="0" r="r" b="b"/>
              <a:pathLst>
                <a:path w="72" h="53">
                  <a:moveTo>
                    <a:pt x="0" y="48"/>
                  </a:moveTo>
                  <a:cubicBezTo>
                    <a:pt x="0" y="48"/>
                    <a:pt x="37" y="0"/>
                    <a:pt x="50" y="0"/>
                  </a:cubicBezTo>
                  <a:cubicBezTo>
                    <a:pt x="62" y="0"/>
                    <a:pt x="72" y="16"/>
                    <a:pt x="71" y="24"/>
                  </a:cubicBezTo>
                  <a:cubicBezTo>
                    <a:pt x="70" y="31"/>
                    <a:pt x="16" y="53"/>
                    <a:pt x="0" y="48"/>
                  </a:cubicBezTo>
                  <a:close/>
                </a:path>
              </a:pathLst>
            </a:custGeom>
            <a:solidFill>
              <a:srgbClr val="E1F0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1" name="ïš1îde">
              <a:extLst>
                <a:ext uri="{FF2B5EF4-FFF2-40B4-BE49-F238E27FC236}">
                  <a16:creationId xmlns:a16="http://schemas.microsoft.com/office/drawing/2014/main" xmlns="" id="{97D11F67-9C4B-4B0F-AF9A-1097A43C9F76}"/>
                </a:ext>
              </a:extLst>
            </p:cNvPr>
            <p:cNvSpPr/>
            <p:nvPr/>
          </p:nvSpPr>
          <p:spPr bwMode="auto">
            <a:xfrm>
              <a:off x="6262688" y="1674813"/>
              <a:ext cx="82550" cy="153988"/>
            </a:xfrm>
            <a:custGeom>
              <a:avLst/>
              <a:gdLst>
                <a:gd name="T0" fmla="*/ 18 w 25"/>
                <a:gd name="T1" fmla="*/ 0 h 47"/>
                <a:gd name="T2" fmla="*/ 1 w 25"/>
                <a:gd name="T3" fmla="*/ 21 h 47"/>
                <a:gd name="T4" fmla="*/ 25 w 25"/>
                <a:gd name="T5" fmla="*/ 47 h 47"/>
                <a:gd name="T6" fmla="*/ 18 w 25"/>
                <a:gd name="T7" fmla="*/ 0 h 47"/>
              </a:gdLst>
              <a:ahLst/>
              <a:cxnLst>
                <a:cxn ang="0">
                  <a:pos x="T0" y="T1"/>
                </a:cxn>
                <a:cxn ang="0">
                  <a:pos x="T2" y="T3"/>
                </a:cxn>
                <a:cxn ang="0">
                  <a:pos x="T4" y="T5"/>
                </a:cxn>
                <a:cxn ang="0">
                  <a:pos x="T6" y="T7"/>
                </a:cxn>
              </a:cxnLst>
              <a:rect l="0" t="0" r="r" b="b"/>
              <a:pathLst>
                <a:path w="25" h="47">
                  <a:moveTo>
                    <a:pt x="18" y="0"/>
                  </a:moveTo>
                  <a:cubicBezTo>
                    <a:pt x="18" y="0"/>
                    <a:pt x="2" y="8"/>
                    <a:pt x="1" y="21"/>
                  </a:cubicBezTo>
                  <a:cubicBezTo>
                    <a:pt x="0" y="33"/>
                    <a:pt x="25" y="47"/>
                    <a:pt x="25" y="47"/>
                  </a:cubicBezTo>
                  <a:cubicBezTo>
                    <a:pt x="21" y="38"/>
                    <a:pt x="19" y="21"/>
                    <a:pt x="18" y="0"/>
                  </a:cubicBezTo>
                  <a:close/>
                </a:path>
              </a:pathLst>
            </a:custGeom>
            <a:solidFill>
              <a:srgbClr val="CCE4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2432" name="组合 243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3947F940-1901-437A-BBEC-7A5C3062040B}"/>
              </a:ext>
            </a:extLst>
          </p:cNvPr>
          <p:cNvGrpSpPr/>
          <p:nvPr/>
        </p:nvGrpSpPr>
        <p:grpSpPr>
          <a:xfrm>
            <a:off x="5934181" y="4202634"/>
            <a:ext cx="2366273" cy="2021426"/>
            <a:chOff x="3475130" y="1032180"/>
            <a:chExt cx="5877733" cy="5021145"/>
          </a:xfrm>
        </p:grpSpPr>
        <p:sp>
          <p:nvSpPr>
            <p:cNvPr id="2433" name="îSḷîḍê">
              <a:extLst>
                <a:ext uri="{FF2B5EF4-FFF2-40B4-BE49-F238E27FC236}">
                  <a16:creationId xmlns:a16="http://schemas.microsoft.com/office/drawing/2014/main" xmlns="" id="{FD582993-0989-4006-81BF-6BA1A2946EDC}"/>
                </a:ext>
              </a:extLst>
            </p:cNvPr>
            <p:cNvSpPr/>
            <p:nvPr/>
          </p:nvSpPr>
          <p:spPr bwMode="auto">
            <a:xfrm>
              <a:off x="4137025" y="1362075"/>
              <a:ext cx="2282825" cy="227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nvGrpSpPr>
            <p:cNvPr id="2434" name="ï$lïďè">
              <a:extLst>
                <a:ext uri="{FF2B5EF4-FFF2-40B4-BE49-F238E27FC236}">
                  <a16:creationId xmlns:a16="http://schemas.microsoft.com/office/drawing/2014/main" xmlns="" id="{BA812E67-88F5-4F88-BD55-E5B6845586E1}"/>
                </a:ext>
              </a:extLst>
            </p:cNvPr>
            <p:cNvGrpSpPr>
              <a:grpSpLocks/>
            </p:cNvGrpSpPr>
            <p:nvPr/>
          </p:nvGrpSpPr>
          <p:grpSpPr bwMode="auto">
            <a:xfrm>
              <a:off x="3475130" y="1225295"/>
              <a:ext cx="5241745" cy="4828030"/>
              <a:chOff x="2711" y="1005"/>
              <a:chExt cx="1229" cy="1132"/>
            </a:xfrm>
          </p:grpSpPr>
          <p:sp>
            <p:nvSpPr>
              <p:cNvPr id="2437" name="išlîḍê">
                <a:extLst>
                  <a:ext uri="{FF2B5EF4-FFF2-40B4-BE49-F238E27FC236}">
                    <a16:creationId xmlns:a16="http://schemas.microsoft.com/office/drawing/2014/main" xmlns="" id="{0506B074-7139-4F4B-A713-4AA33AACCE90}"/>
                  </a:ext>
                </a:extLst>
              </p:cNvPr>
              <p:cNvSpPr/>
              <p:nvPr/>
            </p:nvSpPr>
            <p:spPr bwMode="auto">
              <a:xfrm>
                <a:off x="3693" y="1517"/>
                <a:ext cx="222" cy="138"/>
              </a:xfrm>
              <a:custGeom>
                <a:avLst/>
                <a:gdLst>
                  <a:gd name="T0" fmla="*/ 270 w 278"/>
                  <a:gd name="T1" fmla="*/ 0 h 173"/>
                  <a:gd name="T2" fmla="*/ 8 w 278"/>
                  <a:gd name="T3" fmla="*/ 0 h 173"/>
                  <a:gd name="T4" fmla="*/ 0 w 278"/>
                  <a:gd name="T5" fmla="*/ 7 h 173"/>
                  <a:gd name="T6" fmla="*/ 0 w 278"/>
                  <a:gd name="T7" fmla="*/ 165 h 173"/>
                  <a:gd name="T8" fmla="*/ 8 w 278"/>
                  <a:gd name="T9" fmla="*/ 173 h 173"/>
                  <a:gd name="T10" fmla="*/ 270 w 278"/>
                  <a:gd name="T11" fmla="*/ 173 h 173"/>
                  <a:gd name="T12" fmla="*/ 278 w 278"/>
                  <a:gd name="T13" fmla="*/ 165 h 173"/>
                  <a:gd name="T14" fmla="*/ 278 w 278"/>
                  <a:gd name="T15" fmla="*/ 7 h 173"/>
                  <a:gd name="T16" fmla="*/ 270 w 278"/>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 h="173">
                    <a:moveTo>
                      <a:pt x="270" y="0"/>
                    </a:moveTo>
                    <a:cubicBezTo>
                      <a:pt x="8" y="0"/>
                      <a:pt x="8" y="0"/>
                      <a:pt x="8" y="0"/>
                    </a:cubicBezTo>
                    <a:cubicBezTo>
                      <a:pt x="4" y="0"/>
                      <a:pt x="0" y="3"/>
                      <a:pt x="0" y="7"/>
                    </a:cubicBezTo>
                    <a:cubicBezTo>
                      <a:pt x="0" y="165"/>
                      <a:pt x="0" y="165"/>
                      <a:pt x="0" y="165"/>
                    </a:cubicBezTo>
                    <a:cubicBezTo>
                      <a:pt x="0" y="169"/>
                      <a:pt x="4" y="173"/>
                      <a:pt x="8" y="173"/>
                    </a:cubicBezTo>
                    <a:cubicBezTo>
                      <a:pt x="270" y="173"/>
                      <a:pt x="270" y="173"/>
                      <a:pt x="270" y="173"/>
                    </a:cubicBezTo>
                    <a:cubicBezTo>
                      <a:pt x="275" y="173"/>
                      <a:pt x="278" y="169"/>
                      <a:pt x="278" y="165"/>
                    </a:cubicBezTo>
                    <a:cubicBezTo>
                      <a:pt x="278" y="7"/>
                      <a:pt x="278" y="7"/>
                      <a:pt x="278" y="7"/>
                    </a:cubicBezTo>
                    <a:cubicBezTo>
                      <a:pt x="278" y="3"/>
                      <a:pt x="275" y="0"/>
                      <a:pt x="270"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8" name="íṩḻïdê">
                <a:extLst>
                  <a:ext uri="{FF2B5EF4-FFF2-40B4-BE49-F238E27FC236}">
                    <a16:creationId xmlns:a16="http://schemas.microsoft.com/office/drawing/2014/main" xmlns="" id="{BC863A2C-A7F3-4CE4-85B6-EB77C2026C70}"/>
                  </a:ext>
                </a:extLst>
              </p:cNvPr>
              <p:cNvSpPr/>
              <p:nvPr/>
            </p:nvSpPr>
            <p:spPr bwMode="auto">
              <a:xfrm>
                <a:off x="3669" y="1659"/>
                <a:ext cx="271" cy="17"/>
              </a:xfrm>
              <a:custGeom>
                <a:avLst/>
                <a:gdLst>
                  <a:gd name="T0" fmla="*/ 330 w 340"/>
                  <a:gd name="T1" fmla="*/ 0 h 22"/>
                  <a:gd name="T2" fmla="*/ 10 w 340"/>
                  <a:gd name="T3" fmla="*/ 0 h 22"/>
                  <a:gd name="T4" fmla="*/ 2 w 340"/>
                  <a:gd name="T5" fmla="*/ 6 h 22"/>
                  <a:gd name="T6" fmla="*/ 11 w 340"/>
                  <a:gd name="T7" fmla="*/ 16 h 22"/>
                  <a:gd name="T8" fmla="*/ 25 w 340"/>
                  <a:gd name="T9" fmla="*/ 22 h 22"/>
                  <a:gd name="T10" fmla="*/ 28 w 340"/>
                  <a:gd name="T11" fmla="*/ 22 h 22"/>
                  <a:gd name="T12" fmla="*/ 312 w 340"/>
                  <a:gd name="T13" fmla="*/ 22 h 22"/>
                  <a:gd name="T14" fmla="*/ 313 w 340"/>
                  <a:gd name="T15" fmla="*/ 22 h 22"/>
                  <a:gd name="T16" fmla="*/ 329 w 340"/>
                  <a:gd name="T17" fmla="*/ 16 h 22"/>
                  <a:gd name="T18" fmla="*/ 338 w 340"/>
                  <a:gd name="T19" fmla="*/ 6 h 22"/>
                  <a:gd name="T20" fmla="*/ 330 w 340"/>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22">
                    <a:moveTo>
                      <a:pt x="330" y="0"/>
                    </a:moveTo>
                    <a:cubicBezTo>
                      <a:pt x="10" y="0"/>
                      <a:pt x="10" y="0"/>
                      <a:pt x="10" y="0"/>
                    </a:cubicBezTo>
                    <a:cubicBezTo>
                      <a:pt x="0" y="0"/>
                      <a:pt x="0" y="3"/>
                      <a:pt x="2" y="6"/>
                    </a:cubicBezTo>
                    <a:cubicBezTo>
                      <a:pt x="11" y="16"/>
                      <a:pt x="11" y="16"/>
                      <a:pt x="11" y="16"/>
                    </a:cubicBezTo>
                    <a:cubicBezTo>
                      <a:pt x="16" y="21"/>
                      <a:pt x="21" y="22"/>
                      <a:pt x="25" y="22"/>
                    </a:cubicBezTo>
                    <a:cubicBezTo>
                      <a:pt x="26" y="22"/>
                      <a:pt x="27" y="22"/>
                      <a:pt x="28" y="22"/>
                    </a:cubicBezTo>
                    <a:cubicBezTo>
                      <a:pt x="312" y="22"/>
                      <a:pt x="312" y="22"/>
                      <a:pt x="312" y="22"/>
                    </a:cubicBezTo>
                    <a:cubicBezTo>
                      <a:pt x="312" y="22"/>
                      <a:pt x="313" y="22"/>
                      <a:pt x="313" y="22"/>
                    </a:cubicBezTo>
                    <a:cubicBezTo>
                      <a:pt x="317" y="22"/>
                      <a:pt x="325" y="22"/>
                      <a:pt x="329" y="16"/>
                    </a:cubicBezTo>
                    <a:cubicBezTo>
                      <a:pt x="338" y="6"/>
                      <a:pt x="338" y="6"/>
                      <a:pt x="338" y="6"/>
                    </a:cubicBezTo>
                    <a:cubicBezTo>
                      <a:pt x="340" y="3"/>
                      <a:pt x="340" y="0"/>
                      <a:pt x="330"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9" name="ï$ḷíḋe">
                <a:extLst>
                  <a:ext uri="{FF2B5EF4-FFF2-40B4-BE49-F238E27FC236}">
                    <a16:creationId xmlns:a16="http://schemas.microsoft.com/office/drawing/2014/main" xmlns="" id="{CF8969FD-8C1E-4651-A72A-4BA76E616FE9}"/>
                  </a:ext>
                </a:extLst>
              </p:cNvPr>
              <p:cNvSpPr/>
              <p:nvPr/>
            </p:nvSpPr>
            <p:spPr bwMode="auto">
              <a:xfrm>
                <a:off x="2904" y="1169"/>
                <a:ext cx="308" cy="243"/>
              </a:xfrm>
              <a:custGeom>
                <a:avLst/>
                <a:gdLst>
                  <a:gd name="T0" fmla="*/ 378 w 385"/>
                  <a:gd name="T1" fmla="*/ 0 h 304"/>
                  <a:gd name="T2" fmla="*/ 53 w 385"/>
                  <a:gd name="T3" fmla="*/ 0 h 304"/>
                  <a:gd name="T4" fmla="*/ 47 w 385"/>
                  <a:gd name="T5" fmla="*/ 6 h 304"/>
                  <a:gd name="T6" fmla="*/ 47 w 385"/>
                  <a:gd name="T7" fmla="*/ 32 h 304"/>
                  <a:gd name="T8" fmla="*/ 9 w 385"/>
                  <a:gd name="T9" fmla="*/ 32 h 304"/>
                  <a:gd name="T10" fmla="*/ 0 w 385"/>
                  <a:gd name="T11" fmla="*/ 41 h 304"/>
                  <a:gd name="T12" fmla="*/ 0 w 385"/>
                  <a:gd name="T13" fmla="*/ 296 h 304"/>
                  <a:gd name="T14" fmla="*/ 9 w 385"/>
                  <a:gd name="T15" fmla="*/ 304 h 304"/>
                  <a:gd name="T16" fmla="*/ 168 w 385"/>
                  <a:gd name="T17" fmla="*/ 304 h 304"/>
                  <a:gd name="T18" fmla="*/ 176 w 385"/>
                  <a:gd name="T19" fmla="*/ 296 h 304"/>
                  <a:gd name="T20" fmla="*/ 176 w 385"/>
                  <a:gd name="T21" fmla="*/ 212 h 304"/>
                  <a:gd name="T22" fmla="*/ 378 w 385"/>
                  <a:gd name="T23" fmla="*/ 212 h 304"/>
                  <a:gd name="T24" fmla="*/ 385 w 385"/>
                  <a:gd name="T25" fmla="*/ 206 h 304"/>
                  <a:gd name="T26" fmla="*/ 385 w 385"/>
                  <a:gd name="T27" fmla="*/ 6 h 304"/>
                  <a:gd name="T28" fmla="*/ 378 w 385"/>
                  <a:gd name="T2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5" h="304">
                    <a:moveTo>
                      <a:pt x="378" y="0"/>
                    </a:moveTo>
                    <a:cubicBezTo>
                      <a:pt x="53" y="0"/>
                      <a:pt x="53" y="0"/>
                      <a:pt x="53" y="0"/>
                    </a:cubicBezTo>
                    <a:cubicBezTo>
                      <a:pt x="50" y="0"/>
                      <a:pt x="47" y="3"/>
                      <a:pt x="47" y="6"/>
                    </a:cubicBezTo>
                    <a:cubicBezTo>
                      <a:pt x="47" y="32"/>
                      <a:pt x="47" y="32"/>
                      <a:pt x="47" y="32"/>
                    </a:cubicBezTo>
                    <a:cubicBezTo>
                      <a:pt x="9" y="32"/>
                      <a:pt x="9" y="32"/>
                      <a:pt x="9" y="32"/>
                    </a:cubicBezTo>
                    <a:cubicBezTo>
                      <a:pt x="4" y="32"/>
                      <a:pt x="0" y="36"/>
                      <a:pt x="0" y="41"/>
                    </a:cubicBezTo>
                    <a:cubicBezTo>
                      <a:pt x="0" y="296"/>
                      <a:pt x="0" y="296"/>
                      <a:pt x="0" y="296"/>
                    </a:cubicBezTo>
                    <a:cubicBezTo>
                      <a:pt x="0" y="300"/>
                      <a:pt x="4" y="304"/>
                      <a:pt x="9" y="304"/>
                    </a:cubicBezTo>
                    <a:cubicBezTo>
                      <a:pt x="168" y="304"/>
                      <a:pt x="168" y="304"/>
                      <a:pt x="168" y="304"/>
                    </a:cubicBezTo>
                    <a:cubicBezTo>
                      <a:pt x="172" y="304"/>
                      <a:pt x="176" y="300"/>
                      <a:pt x="176" y="296"/>
                    </a:cubicBezTo>
                    <a:cubicBezTo>
                      <a:pt x="176" y="212"/>
                      <a:pt x="176" y="212"/>
                      <a:pt x="176" y="212"/>
                    </a:cubicBezTo>
                    <a:cubicBezTo>
                      <a:pt x="378" y="212"/>
                      <a:pt x="378" y="212"/>
                      <a:pt x="378" y="212"/>
                    </a:cubicBezTo>
                    <a:cubicBezTo>
                      <a:pt x="382" y="212"/>
                      <a:pt x="385" y="209"/>
                      <a:pt x="385" y="206"/>
                    </a:cubicBezTo>
                    <a:cubicBezTo>
                      <a:pt x="385" y="6"/>
                      <a:pt x="385" y="6"/>
                      <a:pt x="385" y="6"/>
                    </a:cubicBezTo>
                    <a:cubicBezTo>
                      <a:pt x="385" y="3"/>
                      <a:pt x="382" y="0"/>
                      <a:pt x="378"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0" name="îSḻîḑè">
                <a:extLst>
                  <a:ext uri="{FF2B5EF4-FFF2-40B4-BE49-F238E27FC236}">
                    <a16:creationId xmlns:a16="http://schemas.microsoft.com/office/drawing/2014/main" xmlns="" id="{D5388CDB-D5E7-46BE-A850-2FF8192AA40E}"/>
                  </a:ext>
                </a:extLst>
              </p:cNvPr>
              <p:cNvSpPr/>
              <p:nvPr/>
            </p:nvSpPr>
            <p:spPr bwMode="auto">
              <a:xfrm>
                <a:off x="3236" y="1957"/>
                <a:ext cx="271" cy="180"/>
              </a:xfrm>
              <a:custGeom>
                <a:avLst/>
                <a:gdLst>
                  <a:gd name="T0" fmla="*/ 333 w 340"/>
                  <a:gd name="T1" fmla="*/ 0 h 227"/>
                  <a:gd name="T2" fmla="*/ 200 w 340"/>
                  <a:gd name="T3" fmla="*/ 0 h 227"/>
                  <a:gd name="T4" fmla="*/ 193 w 340"/>
                  <a:gd name="T5" fmla="*/ 7 h 227"/>
                  <a:gd name="T6" fmla="*/ 193 w 340"/>
                  <a:gd name="T7" fmla="*/ 80 h 227"/>
                  <a:gd name="T8" fmla="*/ 7 w 340"/>
                  <a:gd name="T9" fmla="*/ 80 h 227"/>
                  <a:gd name="T10" fmla="*/ 0 w 340"/>
                  <a:gd name="T11" fmla="*/ 87 h 227"/>
                  <a:gd name="T12" fmla="*/ 0 w 340"/>
                  <a:gd name="T13" fmla="*/ 220 h 227"/>
                  <a:gd name="T14" fmla="*/ 7 w 340"/>
                  <a:gd name="T15" fmla="*/ 227 h 227"/>
                  <a:gd name="T16" fmla="*/ 200 w 340"/>
                  <a:gd name="T17" fmla="*/ 227 h 227"/>
                  <a:gd name="T18" fmla="*/ 220 w 340"/>
                  <a:gd name="T19" fmla="*/ 227 h 227"/>
                  <a:gd name="T20" fmla="*/ 333 w 340"/>
                  <a:gd name="T21" fmla="*/ 227 h 227"/>
                  <a:gd name="T22" fmla="*/ 340 w 340"/>
                  <a:gd name="T23" fmla="*/ 220 h 227"/>
                  <a:gd name="T24" fmla="*/ 340 w 340"/>
                  <a:gd name="T25" fmla="*/ 7 h 227"/>
                  <a:gd name="T26" fmla="*/ 333 w 340"/>
                  <a:gd name="T2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0" h="227">
                    <a:moveTo>
                      <a:pt x="333" y="0"/>
                    </a:moveTo>
                    <a:cubicBezTo>
                      <a:pt x="200" y="0"/>
                      <a:pt x="200" y="0"/>
                      <a:pt x="200" y="0"/>
                    </a:cubicBezTo>
                    <a:cubicBezTo>
                      <a:pt x="196" y="0"/>
                      <a:pt x="193" y="3"/>
                      <a:pt x="193" y="7"/>
                    </a:cubicBezTo>
                    <a:cubicBezTo>
                      <a:pt x="193" y="80"/>
                      <a:pt x="193" y="80"/>
                      <a:pt x="193" y="80"/>
                    </a:cubicBezTo>
                    <a:cubicBezTo>
                      <a:pt x="7" y="80"/>
                      <a:pt x="7" y="80"/>
                      <a:pt x="7" y="80"/>
                    </a:cubicBezTo>
                    <a:cubicBezTo>
                      <a:pt x="3" y="80"/>
                      <a:pt x="0" y="83"/>
                      <a:pt x="0" y="87"/>
                    </a:cubicBezTo>
                    <a:cubicBezTo>
                      <a:pt x="0" y="220"/>
                      <a:pt x="0" y="220"/>
                      <a:pt x="0" y="220"/>
                    </a:cubicBezTo>
                    <a:cubicBezTo>
                      <a:pt x="0" y="224"/>
                      <a:pt x="3" y="227"/>
                      <a:pt x="7" y="227"/>
                    </a:cubicBezTo>
                    <a:cubicBezTo>
                      <a:pt x="200" y="227"/>
                      <a:pt x="200" y="227"/>
                      <a:pt x="200" y="227"/>
                    </a:cubicBezTo>
                    <a:cubicBezTo>
                      <a:pt x="220" y="227"/>
                      <a:pt x="220" y="227"/>
                      <a:pt x="220" y="227"/>
                    </a:cubicBezTo>
                    <a:cubicBezTo>
                      <a:pt x="333" y="227"/>
                      <a:pt x="333" y="227"/>
                      <a:pt x="333" y="227"/>
                    </a:cubicBezTo>
                    <a:cubicBezTo>
                      <a:pt x="337" y="227"/>
                      <a:pt x="340" y="224"/>
                      <a:pt x="340" y="220"/>
                    </a:cubicBezTo>
                    <a:cubicBezTo>
                      <a:pt x="340" y="7"/>
                      <a:pt x="340" y="7"/>
                      <a:pt x="340" y="7"/>
                    </a:cubicBezTo>
                    <a:cubicBezTo>
                      <a:pt x="340" y="3"/>
                      <a:pt x="337" y="0"/>
                      <a:pt x="333"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1" name="î$ļíďé">
                <a:extLst>
                  <a:ext uri="{FF2B5EF4-FFF2-40B4-BE49-F238E27FC236}">
                    <a16:creationId xmlns:a16="http://schemas.microsoft.com/office/drawing/2014/main" xmlns="" id="{6EC94EEB-BAD6-4714-ADEB-A960E958A38E}"/>
                  </a:ext>
                </a:extLst>
              </p:cNvPr>
              <p:cNvSpPr/>
              <p:nvPr/>
            </p:nvSpPr>
            <p:spPr bwMode="auto">
              <a:xfrm>
                <a:off x="3612" y="1155"/>
                <a:ext cx="228" cy="265"/>
              </a:xfrm>
              <a:custGeom>
                <a:avLst/>
                <a:gdLst>
                  <a:gd name="T0" fmla="*/ 276 w 286"/>
                  <a:gd name="T1" fmla="*/ 0 h 333"/>
                  <a:gd name="T2" fmla="*/ 9 w 286"/>
                  <a:gd name="T3" fmla="*/ 0 h 333"/>
                  <a:gd name="T4" fmla="*/ 0 w 286"/>
                  <a:gd name="T5" fmla="*/ 9 h 333"/>
                  <a:gd name="T6" fmla="*/ 0 w 286"/>
                  <a:gd name="T7" fmla="*/ 176 h 333"/>
                  <a:gd name="T8" fmla="*/ 9 w 286"/>
                  <a:gd name="T9" fmla="*/ 186 h 333"/>
                  <a:gd name="T10" fmla="*/ 112 w 286"/>
                  <a:gd name="T11" fmla="*/ 186 h 333"/>
                  <a:gd name="T12" fmla="*/ 112 w 286"/>
                  <a:gd name="T13" fmla="*/ 214 h 333"/>
                  <a:gd name="T14" fmla="*/ 112 w 286"/>
                  <a:gd name="T15" fmla="*/ 214 h 333"/>
                  <a:gd name="T16" fmla="*/ 112 w 286"/>
                  <a:gd name="T17" fmla="*/ 215 h 333"/>
                  <a:gd name="T18" fmla="*/ 112 w 286"/>
                  <a:gd name="T19" fmla="*/ 215 h 333"/>
                  <a:gd name="T20" fmla="*/ 112 w 286"/>
                  <a:gd name="T21" fmla="*/ 215 h 333"/>
                  <a:gd name="T22" fmla="*/ 112 w 286"/>
                  <a:gd name="T23" fmla="*/ 216 h 333"/>
                  <a:gd name="T24" fmla="*/ 113 w 286"/>
                  <a:gd name="T25" fmla="*/ 219 h 333"/>
                  <a:gd name="T26" fmla="*/ 113 w 286"/>
                  <a:gd name="T27" fmla="*/ 225 h 333"/>
                  <a:gd name="T28" fmla="*/ 128 w 286"/>
                  <a:gd name="T29" fmla="*/ 279 h 333"/>
                  <a:gd name="T30" fmla="*/ 130 w 286"/>
                  <a:gd name="T31" fmla="*/ 284 h 333"/>
                  <a:gd name="T32" fmla="*/ 133 w 286"/>
                  <a:gd name="T33" fmla="*/ 288 h 333"/>
                  <a:gd name="T34" fmla="*/ 134 w 286"/>
                  <a:gd name="T35" fmla="*/ 290 h 333"/>
                  <a:gd name="T36" fmla="*/ 129 w 286"/>
                  <a:gd name="T37" fmla="*/ 290 h 333"/>
                  <a:gd name="T38" fmla="*/ 120 w 286"/>
                  <a:gd name="T39" fmla="*/ 299 h 333"/>
                  <a:gd name="T40" fmla="*/ 120 w 286"/>
                  <a:gd name="T41" fmla="*/ 324 h 333"/>
                  <a:gd name="T42" fmla="*/ 130 w 286"/>
                  <a:gd name="T43" fmla="*/ 333 h 333"/>
                  <a:gd name="T44" fmla="*/ 130 w 286"/>
                  <a:gd name="T45" fmla="*/ 333 h 333"/>
                  <a:gd name="T46" fmla="*/ 227 w 286"/>
                  <a:gd name="T47" fmla="*/ 332 h 333"/>
                  <a:gd name="T48" fmla="*/ 236 w 286"/>
                  <a:gd name="T49" fmla="*/ 323 h 333"/>
                  <a:gd name="T50" fmla="*/ 236 w 286"/>
                  <a:gd name="T51" fmla="*/ 298 h 333"/>
                  <a:gd name="T52" fmla="*/ 226 w 286"/>
                  <a:gd name="T53" fmla="*/ 289 h 333"/>
                  <a:gd name="T54" fmla="*/ 226 w 286"/>
                  <a:gd name="T55" fmla="*/ 289 h 333"/>
                  <a:gd name="T56" fmla="*/ 221 w 286"/>
                  <a:gd name="T57" fmla="*/ 289 h 333"/>
                  <a:gd name="T58" fmla="*/ 222 w 286"/>
                  <a:gd name="T59" fmla="*/ 287 h 333"/>
                  <a:gd name="T60" fmla="*/ 225 w 286"/>
                  <a:gd name="T61" fmla="*/ 283 h 333"/>
                  <a:gd name="T62" fmla="*/ 227 w 286"/>
                  <a:gd name="T63" fmla="*/ 278 h 333"/>
                  <a:gd name="T64" fmla="*/ 237 w 286"/>
                  <a:gd name="T65" fmla="*/ 241 h 333"/>
                  <a:gd name="T66" fmla="*/ 238 w 286"/>
                  <a:gd name="T67" fmla="*/ 236 h 333"/>
                  <a:gd name="T68" fmla="*/ 239 w 286"/>
                  <a:gd name="T69" fmla="*/ 227 h 333"/>
                  <a:gd name="T70" fmla="*/ 239 w 286"/>
                  <a:gd name="T71" fmla="*/ 225 h 333"/>
                  <a:gd name="T72" fmla="*/ 238 w 286"/>
                  <a:gd name="T73" fmla="*/ 202 h 333"/>
                  <a:gd name="T74" fmla="*/ 238 w 286"/>
                  <a:gd name="T75" fmla="*/ 201 h 333"/>
                  <a:gd name="T76" fmla="*/ 238 w 286"/>
                  <a:gd name="T77" fmla="*/ 186 h 333"/>
                  <a:gd name="T78" fmla="*/ 276 w 286"/>
                  <a:gd name="T79" fmla="*/ 186 h 333"/>
                  <a:gd name="T80" fmla="*/ 286 w 286"/>
                  <a:gd name="T81" fmla="*/ 176 h 333"/>
                  <a:gd name="T82" fmla="*/ 286 w 286"/>
                  <a:gd name="T83" fmla="*/ 9 h 333"/>
                  <a:gd name="T84" fmla="*/ 276 w 286"/>
                  <a:gd name="T8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6" h="333">
                    <a:moveTo>
                      <a:pt x="276" y="0"/>
                    </a:moveTo>
                    <a:cubicBezTo>
                      <a:pt x="9" y="0"/>
                      <a:pt x="9" y="0"/>
                      <a:pt x="9" y="0"/>
                    </a:cubicBezTo>
                    <a:cubicBezTo>
                      <a:pt x="4" y="0"/>
                      <a:pt x="0" y="4"/>
                      <a:pt x="0" y="9"/>
                    </a:cubicBezTo>
                    <a:cubicBezTo>
                      <a:pt x="0" y="176"/>
                      <a:pt x="0" y="176"/>
                      <a:pt x="0" y="176"/>
                    </a:cubicBezTo>
                    <a:cubicBezTo>
                      <a:pt x="0" y="182"/>
                      <a:pt x="4" y="186"/>
                      <a:pt x="9" y="186"/>
                    </a:cubicBezTo>
                    <a:cubicBezTo>
                      <a:pt x="112" y="186"/>
                      <a:pt x="112" y="186"/>
                      <a:pt x="112" y="186"/>
                    </a:cubicBezTo>
                    <a:cubicBezTo>
                      <a:pt x="112" y="214"/>
                      <a:pt x="112" y="214"/>
                      <a:pt x="112" y="214"/>
                    </a:cubicBezTo>
                    <a:cubicBezTo>
                      <a:pt x="112" y="214"/>
                      <a:pt x="112" y="214"/>
                      <a:pt x="112" y="214"/>
                    </a:cubicBezTo>
                    <a:cubicBezTo>
                      <a:pt x="112" y="214"/>
                      <a:pt x="112" y="215"/>
                      <a:pt x="112" y="215"/>
                    </a:cubicBezTo>
                    <a:cubicBezTo>
                      <a:pt x="112" y="215"/>
                      <a:pt x="112" y="215"/>
                      <a:pt x="112" y="215"/>
                    </a:cubicBezTo>
                    <a:cubicBezTo>
                      <a:pt x="112" y="215"/>
                      <a:pt x="112" y="215"/>
                      <a:pt x="112" y="215"/>
                    </a:cubicBezTo>
                    <a:cubicBezTo>
                      <a:pt x="112" y="216"/>
                      <a:pt x="112" y="216"/>
                      <a:pt x="112" y="216"/>
                    </a:cubicBezTo>
                    <a:cubicBezTo>
                      <a:pt x="112" y="217"/>
                      <a:pt x="113" y="218"/>
                      <a:pt x="113" y="219"/>
                    </a:cubicBezTo>
                    <a:cubicBezTo>
                      <a:pt x="113" y="221"/>
                      <a:pt x="113" y="223"/>
                      <a:pt x="113" y="225"/>
                    </a:cubicBezTo>
                    <a:cubicBezTo>
                      <a:pt x="116" y="241"/>
                      <a:pt x="122" y="265"/>
                      <a:pt x="128" y="279"/>
                    </a:cubicBezTo>
                    <a:cubicBezTo>
                      <a:pt x="129" y="281"/>
                      <a:pt x="129" y="282"/>
                      <a:pt x="130" y="284"/>
                    </a:cubicBezTo>
                    <a:cubicBezTo>
                      <a:pt x="131" y="286"/>
                      <a:pt x="132" y="287"/>
                      <a:pt x="133" y="288"/>
                    </a:cubicBezTo>
                    <a:cubicBezTo>
                      <a:pt x="133" y="289"/>
                      <a:pt x="134" y="289"/>
                      <a:pt x="134" y="290"/>
                    </a:cubicBezTo>
                    <a:cubicBezTo>
                      <a:pt x="129" y="290"/>
                      <a:pt x="129" y="290"/>
                      <a:pt x="129" y="290"/>
                    </a:cubicBezTo>
                    <a:cubicBezTo>
                      <a:pt x="124" y="290"/>
                      <a:pt x="120" y="294"/>
                      <a:pt x="120" y="299"/>
                    </a:cubicBezTo>
                    <a:cubicBezTo>
                      <a:pt x="120" y="324"/>
                      <a:pt x="120" y="324"/>
                      <a:pt x="120" y="324"/>
                    </a:cubicBezTo>
                    <a:cubicBezTo>
                      <a:pt x="120" y="329"/>
                      <a:pt x="124" y="333"/>
                      <a:pt x="130" y="333"/>
                    </a:cubicBezTo>
                    <a:cubicBezTo>
                      <a:pt x="130" y="333"/>
                      <a:pt x="130" y="333"/>
                      <a:pt x="130" y="333"/>
                    </a:cubicBezTo>
                    <a:cubicBezTo>
                      <a:pt x="227" y="332"/>
                      <a:pt x="227" y="332"/>
                      <a:pt x="227" y="332"/>
                    </a:cubicBezTo>
                    <a:cubicBezTo>
                      <a:pt x="232" y="332"/>
                      <a:pt x="236" y="328"/>
                      <a:pt x="236" y="323"/>
                    </a:cubicBezTo>
                    <a:cubicBezTo>
                      <a:pt x="236" y="298"/>
                      <a:pt x="236" y="298"/>
                      <a:pt x="236" y="298"/>
                    </a:cubicBezTo>
                    <a:cubicBezTo>
                      <a:pt x="236" y="293"/>
                      <a:pt x="231" y="289"/>
                      <a:pt x="226" y="289"/>
                    </a:cubicBezTo>
                    <a:cubicBezTo>
                      <a:pt x="226" y="289"/>
                      <a:pt x="226" y="289"/>
                      <a:pt x="226" y="289"/>
                    </a:cubicBezTo>
                    <a:cubicBezTo>
                      <a:pt x="221" y="289"/>
                      <a:pt x="221" y="289"/>
                      <a:pt x="221" y="289"/>
                    </a:cubicBezTo>
                    <a:cubicBezTo>
                      <a:pt x="221" y="288"/>
                      <a:pt x="222" y="288"/>
                      <a:pt x="222" y="287"/>
                    </a:cubicBezTo>
                    <a:cubicBezTo>
                      <a:pt x="223" y="286"/>
                      <a:pt x="224" y="285"/>
                      <a:pt x="225" y="283"/>
                    </a:cubicBezTo>
                    <a:cubicBezTo>
                      <a:pt x="226" y="281"/>
                      <a:pt x="227" y="279"/>
                      <a:pt x="227" y="278"/>
                    </a:cubicBezTo>
                    <a:cubicBezTo>
                      <a:pt x="231" y="268"/>
                      <a:pt x="235" y="253"/>
                      <a:pt x="237" y="241"/>
                    </a:cubicBezTo>
                    <a:cubicBezTo>
                      <a:pt x="238" y="239"/>
                      <a:pt x="238" y="237"/>
                      <a:pt x="238" y="236"/>
                    </a:cubicBezTo>
                    <a:cubicBezTo>
                      <a:pt x="238" y="232"/>
                      <a:pt x="239" y="229"/>
                      <a:pt x="239" y="227"/>
                    </a:cubicBezTo>
                    <a:cubicBezTo>
                      <a:pt x="239" y="226"/>
                      <a:pt x="239" y="226"/>
                      <a:pt x="239" y="225"/>
                    </a:cubicBezTo>
                    <a:cubicBezTo>
                      <a:pt x="238" y="202"/>
                      <a:pt x="238" y="202"/>
                      <a:pt x="238" y="202"/>
                    </a:cubicBezTo>
                    <a:cubicBezTo>
                      <a:pt x="238" y="201"/>
                      <a:pt x="238" y="201"/>
                      <a:pt x="238" y="201"/>
                    </a:cubicBezTo>
                    <a:cubicBezTo>
                      <a:pt x="238" y="186"/>
                      <a:pt x="238" y="186"/>
                      <a:pt x="238" y="186"/>
                    </a:cubicBezTo>
                    <a:cubicBezTo>
                      <a:pt x="276" y="186"/>
                      <a:pt x="276" y="186"/>
                      <a:pt x="276" y="186"/>
                    </a:cubicBezTo>
                    <a:cubicBezTo>
                      <a:pt x="281" y="186"/>
                      <a:pt x="286" y="182"/>
                      <a:pt x="286" y="176"/>
                    </a:cubicBezTo>
                    <a:cubicBezTo>
                      <a:pt x="286" y="9"/>
                      <a:pt x="286" y="9"/>
                      <a:pt x="286" y="9"/>
                    </a:cubicBezTo>
                    <a:cubicBezTo>
                      <a:pt x="286" y="4"/>
                      <a:pt x="281" y="0"/>
                      <a:pt x="276"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2" name="íṡḷiḓe">
                <a:extLst>
                  <a:ext uri="{FF2B5EF4-FFF2-40B4-BE49-F238E27FC236}">
                    <a16:creationId xmlns:a16="http://schemas.microsoft.com/office/drawing/2014/main" xmlns="" id="{1BA1D947-C23A-42E9-9154-2065D3E4BC9E}"/>
                  </a:ext>
                </a:extLst>
              </p:cNvPr>
              <p:cNvSpPr/>
              <p:nvPr/>
            </p:nvSpPr>
            <p:spPr bwMode="auto">
              <a:xfrm>
                <a:off x="2727" y="1471"/>
                <a:ext cx="239" cy="212"/>
              </a:xfrm>
              <a:custGeom>
                <a:avLst/>
                <a:gdLst>
                  <a:gd name="T0" fmla="*/ 85 w 300"/>
                  <a:gd name="T1" fmla="*/ 234 h 266"/>
                  <a:gd name="T2" fmla="*/ 91 w 300"/>
                  <a:gd name="T3" fmla="*/ 223 h 266"/>
                  <a:gd name="T4" fmla="*/ 117 w 300"/>
                  <a:gd name="T5" fmla="*/ 197 h 266"/>
                  <a:gd name="T6" fmla="*/ 137 w 300"/>
                  <a:gd name="T7" fmla="*/ 189 h 266"/>
                  <a:gd name="T8" fmla="*/ 162 w 300"/>
                  <a:gd name="T9" fmla="*/ 246 h 266"/>
                  <a:gd name="T10" fmla="*/ 113 w 300"/>
                  <a:gd name="T11" fmla="*/ 181 h 266"/>
                  <a:gd name="T12" fmla="*/ 80 w 300"/>
                  <a:gd name="T13" fmla="*/ 202 h 266"/>
                  <a:gd name="T14" fmla="*/ 57 w 300"/>
                  <a:gd name="T15" fmla="*/ 152 h 266"/>
                  <a:gd name="T16" fmla="*/ 87 w 300"/>
                  <a:gd name="T17" fmla="*/ 158 h 266"/>
                  <a:gd name="T18" fmla="*/ 87 w 300"/>
                  <a:gd name="T19" fmla="*/ 158 h 266"/>
                  <a:gd name="T20" fmla="*/ 146 w 300"/>
                  <a:gd name="T21" fmla="*/ 148 h 266"/>
                  <a:gd name="T22" fmla="*/ 164 w 300"/>
                  <a:gd name="T23" fmla="*/ 172 h 266"/>
                  <a:gd name="T24" fmla="*/ 200 w 300"/>
                  <a:gd name="T25" fmla="*/ 148 h 266"/>
                  <a:gd name="T26" fmla="*/ 205 w 300"/>
                  <a:gd name="T27" fmla="*/ 151 h 266"/>
                  <a:gd name="T28" fmla="*/ 220 w 300"/>
                  <a:gd name="T29" fmla="*/ 147 h 266"/>
                  <a:gd name="T30" fmla="*/ 177 w 300"/>
                  <a:gd name="T31" fmla="*/ 147 h 266"/>
                  <a:gd name="T32" fmla="*/ 202 w 300"/>
                  <a:gd name="T33" fmla="*/ 159 h 266"/>
                  <a:gd name="T34" fmla="*/ 215 w 300"/>
                  <a:gd name="T35" fmla="*/ 158 h 266"/>
                  <a:gd name="T36" fmla="*/ 244 w 300"/>
                  <a:gd name="T37" fmla="*/ 147 h 266"/>
                  <a:gd name="T38" fmla="*/ 268 w 300"/>
                  <a:gd name="T39" fmla="*/ 158 h 266"/>
                  <a:gd name="T40" fmla="*/ 282 w 300"/>
                  <a:gd name="T41" fmla="*/ 158 h 266"/>
                  <a:gd name="T42" fmla="*/ 237 w 300"/>
                  <a:gd name="T43" fmla="*/ 147 h 266"/>
                  <a:gd name="T44" fmla="*/ 272 w 300"/>
                  <a:gd name="T45" fmla="*/ 149 h 266"/>
                  <a:gd name="T46" fmla="*/ 277 w 300"/>
                  <a:gd name="T47" fmla="*/ 151 h 266"/>
                  <a:gd name="T48" fmla="*/ 283 w 300"/>
                  <a:gd name="T49" fmla="*/ 135 h 266"/>
                  <a:gd name="T50" fmla="*/ 165 w 300"/>
                  <a:gd name="T51" fmla="*/ 114 h 266"/>
                  <a:gd name="T52" fmla="*/ 177 w 300"/>
                  <a:gd name="T53" fmla="*/ 114 h 266"/>
                  <a:gd name="T54" fmla="*/ 217 w 300"/>
                  <a:gd name="T55" fmla="*/ 127 h 266"/>
                  <a:gd name="T56" fmla="*/ 195 w 300"/>
                  <a:gd name="T57" fmla="*/ 128 h 266"/>
                  <a:gd name="T58" fmla="*/ 202 w 300"/>
                  <a:gd name="T59" fmla="*/ 131 h 266"/>
                  <a:gd name="T60" fmla="*/ 177 w 300"/>
                  <a:gd name="T61" fmla="*/ 135 h 266"/>
                  <a:gd name="T62" fmla="*/ 226 w 300"/>
                  <a:gd name="T63" fmla="*/ 88 h 266"/>
                  <a:gd name="T64" fmla="*/ 266 w 300"/>
                  <a:gd name="T65" fmla="*/ 86 h 266"/>
                  <a:gd name="T66" fmla="*/ 270 w 300"/>
                  <a:gd name="T67" fmla="*/ 127 h 266"/>
                  <a:gd name="T68" fmla="*/ 269 w 300"/>
                  <a:gd name="T69" fmla="*/ 111 h 266"/>
                  <a:gd name="T70" fmla="*/ 256 w 300"/>
                  <a:gd name="T71" fmla="*/ 135 h 266"/>
                  <a:gd name="T72" fmla="*/ 244 w 300"/>
                  <a:gd name="T73" fmla="*/ 122 h 266"/>
                  <a:gd name="T74" fmla="*/ 237 w 300"/>
                  <a:gd name="T75" fmla="*/ 133 h 266"/>
                  <a:gd name="T76" fmla="*/ 164 w 300"/>
                  <a:gd name="T77" fmla="*/ 41 h 266"/>
                  <a:gd name="T78" fmla="*/ 158 w 300"/>
                  <a:gd name="T79" fmla="*/ 56 h 266"/>
                  <a:gd name="T80" fmla="*/ 165 w 300"/>
                  <a:gd name="T81" fmla="*/ 60 h 266"/>
                  <a:gd name="T82" fmla="*/ 144 w 300"/>
                  <a:gd name="T83" fmla="*/ 62 h 266"/>
                  <a:gd name="T84" fmla="*/ 89 w 300"/>
                  <a:gd name="T85" fmla="*/ 61 h 266"/>
                  <a:gd name="T86" fmla="*/ 138 w 300"/>
                  <a:gd name="T87" fmla="*/ 50 h 266"/>
                  <a:gd name="T88" fmla="*/ 177 w 300"/>
                  <a:gd name="T89" fmla="*/ 33 h 266"/>
                  <a:gd name="T90" fmla="*/ 131 w 300"/>
                  <a:gd name="T91" fmla="*/ 34 h 266"/>
                  <a:gd name="T92" fmla="*/ 213 w 300"/>
                  <a:gd name="T93" fmla="*/ 60 h 266"/>
                  <a:gd name="T94" fmla="*/ 156 w 300"/>
                  <a:gd name="T95" fmla="*/ 30 h 266"/>
                  <a:gd name="T96" fmla="*/ 266 w 300"/>
                  <a:gd name="T97" fmla="*/ 0 h 266"/>
                  <a:gd name="T98" fmla="*/ 170 w 300"/>
                  <a:gd name="T99" fmla="*/ 15 h 266"/>
                  <a:gd name="T100" fmla="*/ 122 w 300"/>
                  <a:gd name="T101" fmla="*/ 25 h 266"/>
                  <a:gd name="T102" fmla="*/ 0 w 300"/>
                  <a:gd name="T103" fmla="*/ 148 h 266"/>
                  <a:gd name="T104" fmla="*/ 31 w 300"/>
                  <a:gd name="T105" fmla="*/ 158 h 266"/>
                  <a:gd name="T106" fmla="*/ 47 w 300"/>
                  <a:gd name="T107" fmla="*/ 167 h 266"/>
                  <a:gd name="T108" fmla="*/ 53 w 300"/>
                  <a:gd name="T109" fmla="*/ 207 h 266"/>
                  <a:gd name="T110" fmla="*/ 83 w 300"/>
                  <a:gd name="T111" fmla="*/ 251 h 266"/>
                  <a:gd name="T112" fmla="*/ 170 w 300"/>
                  <a:gd name="T113" fmla="*/ 266 h 266"/>
                  <a:gd name="T114" fmla="*/ 300 w 300"/>
                  <a:gd name="T115" fmla="*/ 176 h 266"/>
                  <a:gd name="T116" fmla="*/ 269 w 300"/>
                  <a:gd name="T117" fmla="*/ 64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 h="266">
                    <a:moveTo>
                      <a:pt x="85" y="234"/>
                    </a:moveTo>
                    <a:cubicBezTo>
                      <a:pt x="85" y="233"/>
                      <a:pt x="85" y="233"/>
                      <a:pt x="85" y="233"/>
                    </a:cubicBezTo>
                    <a:cubicBezTo>
                      <a:pt x="86" y="234"/>
                      <a:pt x="86" y="234"/>
                      <a:pt x="86" y="234"/>
                    </a:cubicBezTo>
                    <a:cubicBezTo>
                      <a:pt x="85" y="234"/>
                      <a:pt x="85" y="234"/>
                      <a:pt x="85" y="234"/>
                    </a:cubicBezTo>
                    <a:moveTo>
                      <a:pt x="91" y="223"/>
                    </a:moveTo>
                    <a:cubicBezTo>
                      <a:pt x="90" y="221"/>
                      <a:pt x="89" y="220"/>
                      <a:pt x="88" y="219"/>
                    </a:cubicBezTo>
                    <a:cubicBezTo>
                      <a:pt x="91" y="216"/>
                      <a:pt x="94" y="213"/>
                      <a:pt x="97" y="210"/>
                    </a:cubicBezTo>
                    <a:cubicBezTo>
                      <a:pt x="91" y="223"/>
                      <a:pt x="91" y="223"/>
                      <a:pt x="91" y="223"/>
                    </a:cubicBezTo>
                    <a:moveTo>
                      <a:pt x="152" y="253"/>
                    </a:moveTo>
                    <a:cubicBezTo>
                      <a:pt x="132" y="250"/>
                      <a:pt x="113" y="241"/>
                      <a:pt x="97" y="228"/>
                    </a:cubicBezTo>
                    <a:cubicBezTo>
                      <a:pt x="111" y="201"/>
                      <a:pt x="111" y="201"/>
                      <a:pt x="111" y="201"/>
                    </a:cubicBezTo>
                    <a:cubicBezTo>
                      <a:pt x="113" y="199"/>
                      <a:pt x="115" y="198"/>
                      <a:pt x="117" y="197"/>
                    </a:cubicBezTo>
                    <a:cubicBezTo>
                      <a:pt x="125" y="218"/>
                      <a:pt x="137" y="237"/>
                      <a:pt x="152" y="253"/>
                    </a:cubicBezTo>
                    <a:moveTo>
                      <a:pt x="162" y="246"/>
                    </a:moveTo>
                    <a:cubicBezTo>
                      <a:pt x="147" y="230"/>
                      <a:pt x="135" y="212"/>
                      <a:pt x="128" y="192"/>
                    </a:cubicBezTo>
                    <a:cubicBezTo>
                      <a:pt x="131" y="191"/>
                      <a:pt x="134" y="190"/>
                      <a:pt x="137" y="189"/>
                    </a:cubicBezTo>
                    <a:cubicBezTo>
                      <a:pt x="146" y="189"/>
                      <a:pt x="146" y="189"/>
                      <a:pt x="146" y="189"/>
                    </a:cubicBezTo>
                    <a:cubicBezTo>
                      <a:pt x="148" y="189"/>
                      <a:pt x="150" y="187"/>
                      <a:pt x="150" y="186"/>
                    </a:cubicBezTo>
                    <a:cubicBezTo>
                      <a:pt x="154" y="185"/>
                      <a:pt x="158" y="185"/>
                      <a:pt x="162" y="184"/>
                    </a:cubicBezTo>
                    <a:cubicBezTo>
                      <a:pt x="162" y="246"/>
                      <a:pt x="162" y="246"/>
                      <a:pt x="162" y="246"/>
                    </a:cubicBezTo>
                    <a:moveTo>
                      <a:pt x="73" y="199"/>
                    </a:moveTo>
                    <a:cubicBezTo>
                      <a:pt x="67" y="189"/>
                      <a:pt x="62" y="179"/>
                      <a:pt x="60" y="167"/>
                    </a:cubicBezTo>
                    <a:cubicBezTo>
                      <a:pt x="110" y="167"/>
                      <a:pt x="110" y="167"/>
                      <a:pt x="110" y="167"/>
                    </a:cubicBezTo>
                    <a:cubicBezTo>
                      <a:pt x="110" y="172"/>
                      <a:pt x="111" y="177"/>
                      <a:pt x="113" y="181"/>
                    </a:cubicBezTo>
                    <a:cubicBezTo>
                      <a:pt x="112" y="182"/>
                      <a:pt x="111" y="182"/>
                      <a:pt x="111" y="183"/>
                    </a:cubicBezTo>
                    <a:cubicBezTo>
                      <a:pt x="108" y="188"/>
                      <a:pt x="108" y="188"/>
                      <a:pt x="108" y="188"/>
                    </a:cubicBezTo>
                    <a:cubicBezTo>
                      <a:pt x="98" y="194"/>
                      <a:pt x="89" y="201"/>
                      <a:pt x="81" y="209"/>
                    </a:cubicBezTo>
                    <a:cubicBezTo>
                      <a:pt x="80" y="202"/>
                      <a:pt x="80" y="202"/>
                      <a:pt x="80" y="202"/>
                    </a:cubicBezTo>
                    <a:cubicBezTo>
                      <a:pt x="80" y="200"/>
                      <a:pt x="78" y="199"/>
                      <a:pt x="76" y="199"/>
                    </a:cubicBezTo>
                    <a:cubicBezTo>
                      <a:pt x="73" y="199"/>
                      <a:pt x="73" y="199"/>
                      <a:pt x="73" y="199"/>
                    </a:cubicBezTo>
                    <a:moveTo>
                      <a:pt x="58" y="158"/>
                    </a:moveTo>
                    <a:cubicBezTo>
                      <a:pt x="57" y="156"/>
                      <a:pt x="57" y="154"/>
                      <a:pt x="57" y="152"/>
                    </a:cubicBezTo>
                    <a:cubicBezTo>
                      <a:pt x="59" y="152"/>
                      <a:pt x="59" y="152"/>
                      <a:pt x="59" y="152"/>
                    </a:cubicBezTo>
                    <a:cubicBezTo>
                      <a:pt x="59" y="158"/>
                      <a:pt x="59" y="158"/>
                      <a:pt x="59" y="158"/>
                    </a:cubicBezTo>
                    <a:cubicBezTo>
                      <a:pt x="58" y="158"/>
                      <a:pt x="58" y="158"/>
                      <a:pt x="58" y="158"/>
                    </a:cubicBezTo>
                    <a:moveTo>
                      <a:pt x="87" y="158"/>
                    </a:moveTo>
                    <a:cubicBezTo>
                      <a:pt x="87" y="152"/>
                      <a:pt x="87" y="152"/>
                      <a:pt x="87" y="152"/>
                    </a:cubicBezTo>
                    <a:cubicBezTo>
                      <a:pt x="108" y="152"/>
                      <a:pt x="108" y="152"/>
                      <a:pt x="108" y="152"/>
                    </a:cubicBezTo>
                    <a:cubicBezTo>
                      <a:pt x="108" y="154"/>
                      <a:pt x="108" y="156"/>
                      <a:pt x="109" y="158"/>
                    </a:cubicBezTo>
                    <a:cubicBezTo>
                      <a:pt x="87" y="158"/>
                      <a:pt x="87" y="158"/>
                      <a:pt x="87" y="158"/>
                    </a:cubicBezTo>
                    <a:moveTo>
                      <a:pt x="125" y="180"/>
                    </a:moveTo>
                    <a:cubicBezTo>
                      <a:pt x="122" y="171"/>
                      <a:pt x="121" y="161"/>
                      <a:pt x="120" y="152"/>
                    </a:cubicBezTo>
                    <a:cubicBezTo>
                      <a:pt x="142" y="152"/>
                      <a:pt x="142" y="152"/>
                      <a:pt x="142" y="152"/>
                    </a:cubicBezTo>
                    <a:cubicBezTo>
                      <a:pt x="144" y="152"/>
                      <a:pt x="146" y="150"/>
                      <a:pt x="146" y="148"/>
                    </a:cubicBezTo>
                    <a:cubicBezTo>
                      <a:pt x="146" y="147"/>
                      <a:pt x="146" y="147"/>
                      <a:pt x="146" y="147"/>
                    </a:cubicBezTo>
                    <a:cubicBezTo>
                      <a:pt x="165" y="147"/>
                      <a:pt x="165" y="147"/>
                      <a:pt x="165" y="147"/>
                    </a:cubicBezTo>
                    <a:cubicBezTo>
                      <a:pt x="165" y="172"/>
                      <a:pt x="165" y="172"/>
                      <a:pt x="165" y="172"/>
                    </a:cubicBezTo>
                    <a:cubicBezTo>
                      <a:pt x="165" y="172"/>
                      <a:pt x="164" y="172"/>
                      <a:pt x="164" y="172"/>
                    </a:cubicBezTo>
                    <a:cubicBezTo>
                      <a:pt x="150" y="173"/>
                      <a:pt x="137" y="176"/>
                      <a:pt x="125" y="180"/>
                    </a:cubicBezTo>
                    <a:moveTo>
                      <a:pt x="205" y="151"/>
                    </a:moveTo>
                    <a:cubicBezTo>
                      <a:pt x="203" y="151"/>
                      <a:pt x="202" y="151"/>
                      <a:pt x="201" y="151"/>
                    </a:cubicBezTo>
                    <a:cubicBezTo>
                      <a:pt x="201" y="150"/>
                      <a:pt x="200" y="149"/>
                      <a:pt x="200" y="148"/>
                    </a:cubicBezTo>
                    <a:cubicBezTo>
                      <a:pt x="200" y="147"/>
                      <a:pt x="201" y="147"/>
                      <a:pt x="201" y="147"/>
                    </a:cubicBezTo>
                    <a:cubicBezTo>
                      <a:pt x="211" y="147"/>
                      <a:pt x="211" y="147"/>
                      <a:pt x="211" y="147"/>
                    </a:cubicBezTo>
                    <a:cubicBezTo>
                      <a:pt x="211" y="148"/>
                      <a:pt x="211" y="149"/>
                      <a:pt x="210" y="150"/>
                    </a:cubicBezTo>
                    <a:cubicBezTo>
                      <a:pt x="208" y="151"/>
                      <a:pt x="207" y="151"/>
                      <a:pt x="205" y="151"/>
                    </a:cubicBezTo>
                    <a:moveTo>
                      <a:pt x="215" y="158"/>
                    </a:moveTo>
                    <a:cubicBezTo>
                      <a:pt x="219" y="158"/>
                      <a:pt x="219" y="158"/>
                      <a:pt x="219" y="158"/>
                    </a:cubicBezTo>
                    <a:cubicBezTo>
                      <a:pt x="220" y="158"/>
                      <a:pt x="220" y="158"/>
                      <a:pt x="220" y="157"/>
                    </a:cubicBezTo>
                    <a:cubicBezTo>
                      <a:pt x="220" y="147"/>
                      <a:pt x="220" y="147"/>
                      <a:pt x="220" y="147"/>
                    </a:cubicBezTo>
                    <a:cubicBezTo>
                      <a:pt x="222" y="147"/>
                      <a:pt x="222" y="147"/>
                      <a:pt x="222" y="147"/>
                    </a:cubicBezTo>
                    <a:cubicBezTo>
                      <a:pt x="222" y="155"/>
                      <a:pt x="220" y="163"/>
                      <a:pt x="218" y="171"/>
                    </a:cubicBezTo>
                    <a:cubicBezTo>
                      <a:pt x="177" y="171"/>
                      <a:pt x="177" y="171"/>
                      <a:pt x="177" y="171"/>
                    </a:cubicBezTo>
                    <a:cubicBezTo>
                      <a:pt x="177" y="147"/>
                      <a:pt x="177" y="147"/>
                      <a:pt x="177" y="147"/>
                    </a:cubicBezTo>
                    <a:cubicBezTo>
                      <a:pt x="192" y="147"/>
                      <a:pt x="192" y="147"/>
                      <a:pt x="192" y="147"/>
                    </a:cubicBezTo>
                    <a:cubicBezTo>
                      <a:pt x="192" y="147"/>
                      <a:pt x="191" y="147"/>
                      <a:pt x="191" y="148"/>
                    </a:cubicBezTo>
                    <a:cubicBezTo>
                      <a:pt x="191" y="151"/>
                      <a:pt x="192" y="154"/>
                      <a:pt x="194" y="156"/>
                    </a:cubicBezTo>
                    <a:cubicBezTo>
                      <a:pt x="196" y="158"/>
                      <a:pt x="199" y="159"/>
                      <a:pt x="202" y="159"/>
                    </a:cubicBezTo>
                    <a:cubicBezTo>
                      <a:pt x="205" y="159"/>
                      <a:pt x="207" y="158"/>
                      <a:pt x="209" y="157"/>
                    </a:cubicBezTo>
                    <a:cubicBezTo>
                      <a:pt x="210" y="157"/>
                      <a:pt x="211" y="156"/>
                      <a:pt x="213" y="154"/>
                    </a:cubicBezTo>
                    <a:cubicBezTo>
                      <a:pt x="214" y="157"/>
                      <a:pt x="214" y="157"/>
                      <a:pt x="214" y="157"/>
                    </a:cubicBezTo>
                    <a:cubicBezTo>
                      <a:pt x="214" y="158"/>
                      <a:pt x="214" y="158"/>
                      <a:pt x="215" y="158"/>
                    </a:cubicBezTo>
                    <a:moveTo>
                      <a:pt x="238" y="151"/>
                    </a:moveTo>
                    <a:cubicBezTo>
                      <a:pt x="243" y="151"/>
                      <a:pt x="243" y="151"/>
                      <a:pt x="243" y="151"/>
                    </a:cubicBezTo>
                    <a:cubicBezTo>
                      <a:pt x="244" y="151"/>
                      <a:pt x="244" y="151"/>
                      <a:pt x="244" y="150"/>
                    </a:cubicBezTo>
                    <a:cubicBezTo>
                      <a:pt x="244" y="147"/>
                      <a:pt x="244" y="147"/>
                      <a:pt x="244" y="147"/>
                    </a:cubicBezTo>
                    <a:cubicBezTo>
                      <a:pt x="262" y="147"/>
                      <a:pt x="262" y="147"/>
                      <a:pt x="262" y="147"/>
                    </a:cubicBezTo>
                    <a:cubicBezTo>
                      <a:pt x="262" y="157"/>
                      <a:pt x="262" y="157"/>
                      <a:pt x="262" y="157"/>
                    </a:cubicBezTo>
                    <a:cubicBezTo>
                      <a:pt x="262" y="158"/>
                      <a:pt x="262" y="158"/>
                      <a:pt x="263" y="158"/>
                    </a:cubicBezTo>
                    <a:cubicBezTo>
                      <a:pt x="268" y="158"/>
                      <a:pt x="268" y="158"/>
                      <a:pt x="268" y="158"/>
                    </a:cubicBezTo>
                    <a:cubicBezTo>
                      <a:pt x="268" y="158"/>
                      <a:pt x="268" y="158"/>
                      <a:pt x="268" y="157"/>
                    </a:cubicBezTo>
                    <a:cubicBezTo>
                      <a:pt x="269" y="155"/>
                      <a:pt x="269" y="155"/>
                      <a:pt x="269" y="155"/>
                    </a:cubicBezTo>
                    <a:cubicBezTo>
                      <a:pt x="272" y="157"/>
                      <a:pt x="275" y="159"/>
                      <a:pt x="279" y="159"/>
                    </a:cubicBezTo>
                    <a:cubicBezTo>
                      <a:pt x="280" y="159"/>
                      <a:pt x="281" y="158"/>
                      <a:pt x="282" y="158"/>
                    </a:cubicBezTo>
                    <a:cubicBezTo>
                      <a:pt x="281" y="163"/>
                      <a:pt x="280" y="167"/>
                      <a:pt x="279" y="171"/>
                    </a:cubicBezTo>
                    <a:cubicBezTo>
                      <a:pt x="231" y="171"/>
                      <a:pt x="231" y="171"/>
                      <a:pt x="231" y="171"/>
                    </a:cubicBezTo>
                    <a:cubicBezTo>
                      <a:pt x="232" y="163"/>
                      <a:pt x="233" y="155"/>
                      <a:pt x="234" y="147"/>
                    </a:cubicBezTo>
                    <a:cubicBezTo>
                      <a:pt x="237" y="147"/>
                      <a:pt x="237" y="147"/>
                      <a:pt x="237" y="147"/>
                    </a:cubicBezTo>
                    <a:cubicBezTo>
                      <a:pt x="237" y="150"/>
                      <a:pt x="237" y="150"/>
                      <a:pt x="237" y="150"/>
                    </a:cubicBezTo>
                    <a:cubicBezTo>
                      <a:pt x="237" y="151"/>
                      <a:pt x="238" y="151"/>
                      <a:pt x="238" y="151"/>
                    </a:cubicBezTo>
                    <a:moveTo>
                      <a:pt x="277" y="151"/>
                    </a:moveTo>
                    <a:cubicBezTo>
                      <a:pt x="275" y="151"/>
                      <a:pt x="273" y="150"/>
                      <a:pt x="272" y="149"/>
                    </a:cubicBezTo>
                    <a:cubicBezTo>
                      <a:pt x="272" y="148"/>
                      <a:pt x="271" y="148"/>
                      <a:pt x="271" y="147"/>
                    </a:cubicBezTo>
                    <a:cubicBezTo>
                      <a:pt x="283" y="147"/>
                      <a:pt x="283" y="147"/>
                      <a:pt x="283" y="147"/>
                    </a:cubicBezTo>
                    <a:cubicBezTo>
                      <a:pt x="282" y="147"/>
                      <a:pt x="282" y="148"/>
                      <a:pt x="282" y="149"/>
                    </a:cubicBezTo>
                    <a:cubicBezTo>
                      <a:pt x="281" y="150"/>
                      <a:pt x="279" y="151"/>
                      <a:pt x="277" y="151"/>
                    </a:cubicBezTo>
                    <a:moveTo>
                      <a:pt x="271" y="135"/>
                    </a:moveTo>
                    <a:cubicBezTo>
                      <a:pt x="271" y="134"/>
                      <a:pt x="272" y="134"/>
                      <a:pt x="272" y="133"/>
                    </a:cubicBezTo>
                    <a:cubicBezTo>
                      <a:pt x="273" y="132"/>
                      <a:pt x="275" y="131"/>
                      <a:pt x="277" y="131"/>
                    </a:cubicBezTo>
                    <a:cubicBezTo>
                      <a:pt x="278" y="131"/>
                      <a:pt x="281" y="131"/>
                      <a:pt x="283" y="135"/>
                    </a:cubicBezTo>
                    <a:cubicBezTo>
                      <a:pt x="271" y="135"/>
                      <a:pt x="271" y="135"/>
                      <a:pt x="271" y="135"/>
                    </a:cubicBezTo>
                    <a:moveTo>
                      <a:pt x="146" y="135"/>
                    </a:moveTo>
                    <a:cubicBezTo>
                      <a:pt x="146" y="112"/>
                      <a:pt x="146" y="112"/>
                      <a:pt x="146" y="112"/>
                    </a:cubicBezTo>
                    <a:cubicBezTo>
                      <a:pt x="152" y="113"/>
                      <a:pt x="158" y="114"/>
                      <a:pt x="165" y="114"/>
                    </a:cubicBezTo>
                    <a:cubicBezTo>
                      <a:pt x="165" y="135"/>
                      <a:pt x="165" y="135"/>
                      <a:pt x="165" y="135"/>
                    </a:cubicBezTo>
                    <a:cubicBezTo>
                      <a:pt x="146" y="135"/>
                      <a:pt x="146" y="135"/>
                      <a:pt x="146" y="135"/>
                    </a:cubicBezTo>
                    <a:moveTo>
                      <a:pt x="177" y="135"/>
                    </a:moveTo>
                    <a:cubicBezTo>
                      <a:pt x="177" y="114"/>
                      <a:pt x="177" y="114"/>
                      <a:pt x="177" y="114"/>
                    </a:cubicBezTo>
                    <a:cubicBezTo>
                      <a:pt x="191" y="113"/>
                      <a:pt x="205" y="110"/>
                      <a:pt x="218" y="105"/>
                    </a:cubicBezTo>
                    <a:cubicBezTo>
                      <a:pt x="220" y="114"/>
                      <a:pt x="222" y="125"/>
                      <a:pt x="222" y="135"/>
                    </a:cubicBezTo>
                    <a:cubicBezTo>
                      <a:pt x="220" y="135"/>
                      <a:pt x="220" y="135"/>
                      <a:pt x="220" y="135"/>
                    </a:cubicBezTo>
                    <a:cubicBezTo>
                      <a:pt x="220" y="131"/>
                      <a:pt x="219" y="128"/>
                      <a:pt x="217" y="127"/>
                    </a:cubicBezTo>
                    <a:cubicBezTo>
                      <a:pt x="215" y="125"/>
                      <a:pt x="211" y="124"/>
                      <a:pt x="207" y="124"/>
                    </a:cubicBezTo>
                    <a:cubicBezTo>
                      <a:pt x="205" y="124"/>
                      <a:pt x="203" y="124"/>
                      <a:pt x="201" y="124"/>
                    </a:cubicBezTo>
                    <a:cubicBezTo>
                      <a:pt x="199" y="125"/>
                      <a:pt x="197" y="126"/>
                      <a:pt x="195" y="127"/>
                    </a:cubicBezTo>
                    <a:cubicBezTo>
                      <a:pt x="195" y="127"/>
                      <a:pt x="195" y="127"/>
                      <a:pt x="195" y="128"/>
                    </a:cubicBezTo>
                    <a:cubicBezTo>
                      <a:pt x="197" y="133"/>
                      <a:pt x="197" y="133"/>
                      <a:pt x="197" y="133"/>
                    </a:cubicBezTo>
                    <a:cubicBezTo>
                      <a:pt x="198" y="133"/>
                      <a:pt x="198" y="133"/>
                      <a:pt x="198" y="133"/>
                    </a:cubicBezTo>
                    <a:cubicBezTo>
                      <a:pt x="198" y="133"/>
                      <a:pt x="198" y="133"/>
                      <a:pt x="198" y="133"/>
                    </a:cubicBezTo>
                    <a:cubicBezTo>
                      <a:pt x="200" y="132"/>
                      <a:pt x="201" y="132"/>
                      <a:pt x="202" y="131"/>
                    </a:cubicBezTo>
                    <a:cubicBezTo>
                      <a:pt x="204" y="131"/>
                      <a:pt x="205" y="131"/>
                      <a:pt x="207" y="131"/>
                    </a:cubicBezTo>
                    <a:cubicBezTo>
                      <a:pt x="209" y="131"/>
                      <a:pt x="210" y="131"/>
                      <a:pt x="211" y="132"/>
                    </a:cubicBezTo>
                    <a:cubicBezTo>
                      <a:pt x="211" y="133"/>
                      <a:pt x="212" y="134"/>
                      <a:pt x="212" y="135"/>
                    </a:cubicBezTo>
                    <a:cubicBezTo>
                      <a:pt x="177" y="135"/>
                      <a:pt x="177" y="135"/>
                      <a:pt x="177" y="135"/>
                    </a:cubicBezTo>
                    <a:moveTo>
                      <a:pt x="226" y="88"/>
                    </a:moveTo>
                    <a:cubicBezTo>
                      <a:pt x="225" y="87"/>
                      <a:pt x="225" y="86"/>
                      <a:pt x="225" y="86"/>
                    </a:cubicBezTo>
                    <a:cubicBezTo>
                      <a:pt x="229" y="86"/>
                      <a:pt x="229" y="86"/>
                      <a:pt x="229" y="86"/>
                    </a:cubicBezTo>
                    <a:cubicBezTo>
                      <a:pt x="228" y="86"/>
                      <a:pt x="227" y="87"/>
                      <a:pt x="226" y="88"/>
                    </a:cubicBezTo>
                    <a:moveTo>
                      <a:pt x="234" y="133"/>
                    </a:moveTo>
                    <a:cubicBezTo>
                      <a:pt x="233" y="121"/>
                      <a:pt x="232" y="110"/>
                      <a:pt x="229" y="99"/>
                    </a:cubicBezTo>
                    <a:cubicBezTo>
                      <a:pt x="236" y="96"/>
                      <a:pt x="243" y="91"/>
                      <a:pt x="249" y="86"/>
                    </a:cubicBezTo>
                    <a:cubicBezTo>
                      <a:pt x="266" y="86"/>
                      <a:pt x="266" y="86"/>
                      <a:pt x="266" y="86"/>
                    </a:cubicBezTo>
                    <a:cubicBezTo>
                      <a:pt x="267" y="86"/>
                      <a:pt x="268" y="85"/>
                      <a:pt x="268" y="85"/>
                    </a:cubicBezTo>
                    <a:cubicBezTo>
                      <a:pt x="275" y="96"/>
                      <a:pt x="280" y="110"/>
                      <a:pt x="282" y="124"/>
                    </a:cubicBezTo>
                    <a:cubicBezTo>
                      <a:pt x="281" y="124"/>
                      <a:pt x="280" y="124"/>
                      <a:pt x="279" y="124"/>
                    </a:cubicBezTo>
                    <a:cubicBezTo>
                      <a:pt x="275" y="124"/>
                      <a:pt x="272" y="125"/>
                      <a:pt x="270" y="127"/>
                    </a:cubicBezTo>
                    <a:cubicBezTo>
                      <a:pt x="270" y="126"/>
                      <a:pt x="270" y="126"/>
                      <a:pt x="270" y="126"/>
                    </a:cubicBezTo>
                    <a:cubicBezTo>
                      <a:pt x="270" y="125"/>
                      <a:pt x="270" y="124"/>
                      <a:pt x="270" y="123"/>
                    </a:cubicBezTo>
                    <a:cubicBezTo>
                      <a:pt x="270" y="112"/>
                      <a:pt x="270" y="112"/>
                      <a:pt x="270" y="112"/>
                    </a:cubicBezTo>
                    <a:cubicBezTo>
                      <a:pt x="270" y="112"/>
                      <a:pt x="270" y="111"/>
                      <a:pt x="269" y="111"/>
                    </a:cubicBezTo>
                    <a:cubicBezTo>
                      <a:pt x="263" y="111"/>
                      <a:pt x="263" y="111"/>
                      <a:pt x="263" y="111"/>
                    </a:cubicBezTo>
                    <a:cubicBezTo>
                      <a:pt x="262" y="111"/>
                      <a:pt x="262" y="112"/>
                      <a:pt x="262" y="112"/>
                    </a:cubicBezTo>
                    <a:cubicBezTo>
                      <a:pt x="262" y="135"/>
                      <a:pt x="262" y="135"/>
                      <a:pt x="262" y="135"/>
                    </a:cubicBezTo>
                    <a:cubicBezTo>
                      <a:pt x="256" y="135"/>
                      <a:pt x="256" y="135"/>
                      <a:pt x="256" y="135"/>
                    </a:cubicBezTo>
                    <a:cubicBezTo>
                      <a:pt x="256" y="134"/>
                      <a:pt x="256" y="134"/>
                      <a:pt x="256" y="134"/>
                    </a:cubicBezTo>
                    <a:cubicBezTo>
                      <a:pt x="256" y="133"/>
                      <a:pt x="255" y="133"/>
                      <a:pt x="255" y="133"/>
                    </a:cubicBezTo>
                    <a:cubicBezTo>
                      <a:pt x="244" y="133"/>
                      <a:pt x="244" y="133"/>
                      <a:pt x="244" y="133"/>
                    </a:cubicBezTo>
                    <a:cubicBezTo>
                      <a:pt x="244" y="122"/>
                      <a:pt x="244" y="122"/>
                      <a:pt x="244" y="122"/>
                    </a:cubicBezTo>
                    <a:cubicBezTo>
                      <a:pt x="244" y="121"/>
                      <a:pt x="244" y="121"/>
                      <a:pt x="243" y="121"/>
                    </a:cubicBezTo>
                    <a:cubicBezTo>
                      <a:pt x="238" y="121"/>
                      <a:pt x="238" y="121"/>
                      <a:pt x="238" y="121"/>
                    </a:cubicBezTo>
                    <a:cubicBezTo>
                      <a:pt x="238" y="121"/>
                      <a:pt x="237" y="121"/>
                      <a:pt x="237" y="122"/>
                    </a:cubicBezTo>
                    <a:cubicBezTo>
                      <a:pt x="237" y="133"/>
                      <a:pt x="237" y="133"/>
                      <a:pt x="237" y="133"/>
                    </a:cubicBezTo>
                    <a:cubicBezTo>
                      <a:pt x="234" y="133"/>
                      <a:pt x="234" y="133"/>
                      <a:pt x="234" y="133"/>
                    </a:cubicBezTo>
                    <a:moveTo>
                      <a:pt x="161" y="43"/>
                    </a:moveTo>
                    <a:cubicBezTo>
                      <a:pt x="161" y="43"/>
                      <a:pt x="162" y="43"/>
                      <a:pt x="162" y="42"/>
                    </a:cubicBezTo>
                    <a:cubicBezTo>
                      <a:pt x="163" y="42"/>
                      <a:pt x="164" y="41"/>
                      <a:pt x="164" y="41"/>
                    </a:cubicBezTo>
                    <a:cubicBezTo>
                      <a:pt x="165" y="41"/>
                      <a:pt x="165" y="41"/>
                      <a:pt x="165" y="41"/>
                    </a:cubicBezTo>
                    <a:cubicBezTo>
                      <a:pt x="165" y="49"/>
                      <a:pt x="165" y="49"/>
                      <a:pt x="165" y="49"/>
                    </a:cubicBezTo>
                    <a:cubicBezTo>
                      <a:pt x="164" y="50"/>
                      <a:pt x="164" y="50"/>
                      <a:pt x="164" y="50"/>
                    </a:cubicBezTo>
                    <a:cubicBezTo>
                      <a:pt x="158" y="56"/>
                      <a:pt x="158" y="56"/>
                      <a:pt x="158" y="56"/>
                    </a:cubicBezTo>
                    <a:cubicBezTo>
                      <a:pt x="158" y="56"/>
                      <a:pt x="158" y="56"/>
                      <a:pt x="158" y="56"/>
                    </a:cubicBezTo>
                    <a:cubicBezTo>
                      <a:pt x="158" y="59"/>
                      <a:pt x="158" y="59"/>
                      <a:pt x="158" y="59"/>
                    </a:cubicBezTo>
                    <a:cubicBezTo>
                      <a:pt x="158" y="60"/>
                      <a:pt x="159" y="60"/>
                      <a:pt x="159" y="60"/>
                    </a:cubicBezTo>
                    <a:cubicBezTo>
                      <a:pt x="165" y="60"/>
                      <a:pt x="165" y="60"/>
                      <a:pt x="165" y="60"/>
                    </a:cubicBezTo>
                    <a:cubicBezTo>
                      <a:pt x="165" y="102"/>
                      <a:pt x="165" y="102"/>
                      <a:pt x="165" y="102"/>
                    </a:cubicBezTo>
                    <a:cubicBezTo>
                      <a:pt x="158" y="102"/>
                      <a:pt x="152" y="101"/>
                      <a:pt x="146" y="100"/>
                    </a:cubicBezTo>
                    <a:cubicBezTo>
                      <a:pt x="146" y="65"/>
                      <a:pt x="146" y="65"/>
                      <a:pt x="146" y="65"/>
                    </a:cubicBezTo>
                    <a:cubicBezTo>
                      <a:pt x="146" y="64"/>
                      <a:pt x="145" y="63"/>
                      <a:pt x="144" y="62"/>
                    </a:cubicBezTo>
                    <a:cubicBezTo>
                      <a:pt x="149" y="55"/>
                      <a:pt x="154" y="48"/>
                      <a:pt x="160" y="42"/>
                    </a:cubicBezTo>
                    <a:cubicBezTo>
                      <a:pt x="160" y="42"/>
                      <a:pt x="160" y="42"/>
                      <a:pt x="160" y="42"/>
                    </a:cubicBezTo>
                    <a:cubicBezTo>
                      <a:pt x="161" y="42"/>
                      <a:pt x="161" y="43"/>
                      <a:pt x="161" y="43"/>
                    </a:cubicBezTo>
                    <a:moveTo>
                      <a:pt x="89" y="61"/>
                    </a:moveTo>
                    <a:cubicBezTo>
                      <a:pt x="99" y="52"/>
                      <a:pt x="110" y="44"/>
                      <a:pt x="122" y="38"/>
                    </a:cubicBezTo>
                    <a:cubicBezTo>
                      <a:pt x="122" y="39"/>
                      <a:pt x="123" y="40"/>
                      <a:pt x="123" y="41"/>
                    </a:cubicBezTo>
                    <a:cubicBezTo>
                      <a:pt x="125" y="44"/>
                      <a:pt x="127" y="46"/>
                      <a:pt x="129" y="48"/>
                    </a:cubicBezTo>
                    <a:cubicBezTo>
                      <a:pt x="132" y="49"/>
                      <a:pt x="135" y="50"/>
                      <a:pt x="138" y="50"/>
                    </a:cubicBezTo>
                    <a:cubicBezTo>
                      <a:pt x="135" y="54"/>
                      <a:pt x="133" y="57"/>
                      <a:pt x="131" y="61"/>
                    </a:cubicBezTo>
                    <a:cubicBezTo>
                      <a:pt x="89" y="61"/>
                      <a:pt x="89" y="61"/>
                      <a:pt x="89" y="61"/>
                    </a:cubicBezTo>
                    <a:moveTo>
                      <a:pt x="177" y="102"/>
                    </a:moveTo>
                    <a:cubicBezTo>
                      <a:pt x="177" y="33"/>
                      <a:pt x="177" y="33"/>
                      <a:pt x="177" y="33"/>
                    </a:cubicBezTo>
                    <a:cubicBezTo>
                      <a:pt x="194" y="50"/>
                      <a:pt x="207" y="70"/>
                      <a:pt x="215" y="93"/>
                    </a:cubicBezTo>
                    <a:cubicBezTo>
                      <a:pt x="203" y="98"/>
                      <a:pt x="190" y="101"/>
                      <a:pt x="177" y="102"/>
                    </a:cubicBezTo>
                    <a:moveTo>
                      <a:pt x="139" y="42"/>
                    </a:moveTo>
                    <a:cubicBezTo>
                      <a:pt x="134" y="42"/>
                      <a:pt x="132" y="40"/>
                      <a:pt x="131" y="34"/>
                    </a:cubicBezTo>
                    <a:cubicBezTo>
                      <a:pt x="136" y="32"/>
                      <a:pt x="141" y="31"/>
                      <a:pt x="146" y="30"/>
                    </a:cubicBezTo>
                    <a:cubicBezTo>
                      <a:pt x="146" y="30"/>
                      <a:pt x="146" y="31"/>
                      <a:pt x="146" y="31"/>
                    </a:cubicBezTo>
                    <a:cubicBezTo>
                      <a:pt x="146" y="39"/>
                      <a:pt x="144" y="42"/>
                      <a:pt x="139" y="42"/>
                    </a:cubicBezTo>
                    <a:moveTo>
                      <a:pt x="213" y="60"/>
                    </a:moveTo>
                    <a:cubicBezTo>
                      <a:pt x="207" y="49"/>
                      <a:pt x="199" y="38"/>
                      <a:pt x="190" y="29"/>
                    </a:cubicBezTo>
                    <a:cubicBezTo>
                      <a:pt x="198" y="31"/>
                      <a:pt x="206" y="33"/>
                      <a:pt x="213" y="36"/>
                    </a:cubicBezTo>
                    <a:cubicBezTo>
                      <a:pt x="213" y="60"/>
                      <a:pt x="213" y="60"/>
                      <a:pt x="213" y="60"/>
                    </a:cubicBezTo>
                    <a:moveTo>
                      <a:pt x="156" y="30"/>
                    </a:moveTo>
                    <a:cubicBezTo>
                      <a:pt x="156" y="29"/>
                      <a:pt x="156" y="29"/>
                      <a:pt x="155" y="28"/>
                    </a:cubicBezTo>
                    <a:cubicBezTo>
                      <a:pt x="156" y="28"/>
                      <a:pt x="157" y="28"/>
                      <a:pt x="157" y="28"/>
                    </a:cubicBezTo>
                    <a:cubicBezTo>
                      <a:pt x="157" y="29"/>
                      <a:pt x="156" y="29"/>
                      <a:pt x="156" y="30"/>
                    </a:cubicBezTo>
                    <a:moveTo>
                      <a:pt x="266" y="0"/>
                    </a:moveTo>
                    <a:cubicBezTo>
                      <a:pt x="216" y="0"/>
                      <a:pt x="216" y="0"/>
                      <a:pt x="216" y="0"/>
                    </a:cubicBezTo>
                    <a:cubicBezTo>
                      <a:pt x="214" y="0"/>
                      <a:pt x="213" y="1"/>
                      <a:pt x="213" y="3"/>
                    </a:cubicBezTo>
                    <a:cubicBezTo>
                      <a:pt x="213" y="23"/>
                      <a:pt x="213" y="23"/>
                      <a:pt x="213" y="23"/>
                    </a:cubicBezTo>
                    <a:cubicBezTo>
                      <a:pt x="199" y="18"/>
                      <a:pt x="185" y="15"/>
                      <a:pt x="170" y="15"/>
                    </a:cubicBezTo>
                    <a:cubicBezTo>
                      <a:pt x="163" y="15"/>
                      <a:pt x="156" y="16"/>
                      <a:pt x="150" y="17"/>
                    </a:cubicBezTo>
                    <a:cubicBezTo>
                      <a:pt x="147" y="14"/>
                      <a:pt x="143" y="13"/>
                      <a:pt x="139" y="13"/>
                    </a:cubicBezTo>
                    <a:cubicBezTo>
                      <a:pt x="133" y="13"/>
                      <a:pt x="129" y="15"/>
                      <a:pt x="126" y="18"/>
                    </a:cubicBezTo>
                    <a:cubicBezTo>
                      <a:pt x="124" y="20"/>
                      <a:pt x="123" y="22"/>
                      <a:pt x="122" y="25"/>
                    </a:cubicBezTo>
                    <a:cubicBezTo>
                      <a:pt x="103" y="33"/>
                      <a:pt x="86" y="45"/>
                      <a:pt x="73" y="61"/>
                    </a:cubicBezTo>
                    <a:cubicBezTo>
                      <a:pt x="4" y="61"/>
                      <a:pt x="4" y="61"/>
                      <a:pt x="4" y="61"/>
                    </a:cubicBezTo>
                    <a:cubicBezTo>
                      <a:pt x="2" y="61"/>
                      <a:pt x="0" y="63"/>
                      <a:pt x="0" y="65"/>
                    </a:cubicBezTo>
                    <a:cubicBezTo>
                      <a:pt x="0" y="148"/>
                      <a:pt x="0" y="148"/>
                      <a:pt x="0" y="148"/>
                    </a:cubicBezTo>
                    <a:cubicBezTo>
                      <a:pt x="0" y="150"/>
                      <a:pt x="2" y="152"/>
                      <a:pt x="4" y="152"/>
                    </a:cubicBezTo>
                    <a:cubicBezTo>
                      <a:pt x="45" y="152"/>
                      <a:pt x="45" y="152"/>
                      <a:pt x="45" y="152"/>
                    </a:cubicBezTo>
                    <a:cubicBezTo>
                      <a:pt x="45" y="154"/>
                      <a:pt x="45" y="156"/>
                      <a:pt x="46" y="158"/>
                    </a:cubicBezTo>
                    <a:cubicBezTo>
                      <a:pt x="31" y="158"/>
                      <a:pt x="31" y="158"/>
                      <a:pt x="31" y="158"/>
                    </a:cubicBezTo>
                    <a:cubicBezTo>
                      <a:pt x="30" y="158"/>
                      <a:pt x="28" y="160"/>
                      <a:pt x="28" y="161"/>
                    </a:cubicBezTo>
                    <a:cubicBezTo>
                      <a:pt x="28" y="164"/>
                      <a:pt x="28" y="164"/>
                      <a:pt x="28" y="164"/>
                    </a:cubicBezTo>
                    <a:cubicBezTo>
                      <a:pt x="28" y="166"/>
                      <a:pt x="30" y="167"/>
                      <a:pt x="31" y="167"/>
                    </a:cubicBezTo>
                    <a:cubicBezTo>
                      <a:pt x="47" y="167"/>
                      <a:pt x="47" y="167"/>
                      <a:pt x="47" y="167"/>
                    </a:cubicBezTo>
                    <a:cubicBezTo>
                      <a:pt x="50" y="178"/>
                      <a:pt x="54" y="189"/>
                      <a:pt x="59" y="199"/>
                    </a:cubicBezTo>
                    <a:cubicBezTo>
                      <a:pt x="53" y="199"/>
                      <a:pt x="53" y="199"/>
                      <a:pt x="53" y="199"/>
                    </a:cubicBezTo>
                    <a:cubicBezTo>
                      <a:pt x="51" y="199"/>
                      <a:pt x="49" y="201"/>
                      <a:pt x="49" y="203"/>
                    </a:cubicBezTo>
                    <a:cubicBezTo>
                      <a:pt x="49" y="205"/>
                      <a:pt x="51" y="207"/>
                      <a:pt x="53" y="207"/>
                    </a:cubicBezTo>
                    <a:cubicBezTo>
                      <a:pt x="63" y="207"/>
                      <a:pt x="63" y="207"/>
                      <a:pt x="63" y="207"/>
                    </a:cubicBezTo>
                    <a:cubicBezTo>
                      <a:pt x="67" y="213"/>
                      <a:pt x="71" y="219"/>
                      <a:pt x="76" y="224"/>
                    </a:cubicBezTo>
                    <a:cubicBezTo>
                      <a:pt x="80" y="248"/>
                      <a:pt x="80" y="248"/>
                      <a:pt x="80" y="248"/>
                    </a:cubicBezTo>
                    <a:cubicBezTo>
                      <a:pt x="80" y="249"/>
                      <a:pt x="81" y="250"/>
                      <a:pt x="83" y="251"/>
                    </a:cubicBezTo>
                    <a:cubicBezTo>
                      <a:pt x="84" y="251"/>
                      <a:pt x="84" y="251"/>
                      <a:pt x="84" y="251"/>
                    </a:cubicBezTo>
                    <a:cubicBezTo>
                      <a:pt x="85" y="251"/>
                      <a:pt x="86" y="250"/>
                      <a:pt x="87" y="249"/>
                    </a:cubicBezTo>
                    <a:cubicBezTo>
                      <a:pt x="92" y="239"/>
                      <a:pt x="92" y="239"/>
                      <a:pt x="92" y="239"/>
                    </a:cubicBezTo>
                    <a:cubicBezTo>
                      <a:pt x="113" y="256"/>
                      <a:pt x="140" y="266"/>
                      <a:pt x="170" y="266"/>
                    </a:cubicBezTo>
                    <a:cubicBezTo>
                      <a:pt x="183" y="266"/>
                      <a:pt x="196" y="264"/>
                      <a:pt x="207" y="260"/>
                    </a:cubicBezTo>
                    <a:cubicBezTo>
                      <a:pt x="295" y="260"/>
                      <a:pt x="295" y="260"/>
                      <a:pt x="295" y="260"/>
                    </a:cubicBezTo>
                    <a:cubicBezTo>
                      <a:pt x="298" y="260"/>
                      <a:pt x="300" y="258"/>
                      <a:pt x="300" y="256"/>
                    </a:cubicBezTo>
                    <a:cubicBezTo>
                      <a:pt x="300" y="176"/>
                      <a:pt x="300" y="176"/>
                      <a:pt x="300" y="176"/>
                    </a:cubicBezTo>
                    <a:cubicBezTo>
                      <a:pt x="300" y="173"/>
                      <a:pt x="298" y="171"/>
                      <a:pt x="295" y="171"/>
                    </a:cubicBezTo>
                    <a:cubicBezTo>
                      <a:pt x="291" y="171"/>
                      <a:pt x="291" y="171"/>
                      <a:pt x="291" y="171"/>
                    </a:cubicBezTo>
                    <a:cubicBezTo>
                      <a:pt x="294" y="162"/>
                      <a:pt x="295" y="151"/>
                      <a:pt x="295" y="141"/>
                    </a:cubicBezTo>
                    <a:cubicBezTo>
                      <a:pt x="295" y="112"/>
                      <a:pt x="285" y="85"/>
                      <a:pt x="269" y="64"/>
                    </a:cubicBezTo>
                    <a:cubicBezTo>
                      <a:pt x="269" y="3"/>
                      <a:pt x="269" y="3"/>
                      <a:pt x="269" y="3"/>
                    </a:cubicBezTo>
                    <a:cubicBezTo>
                      <a:pt x="269" y="1"/>
                      <a:pt x="267" y="0"/>
                      <a:pt x="266"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3" name="íş1îḓè">
                <a:extLst>
                  <a:ext uri="{FF2B5EF4-FFF2-40B4-BE49-F238E27FC236}">
                    <a16:creationId xmlns:a16="http://schemas.microsoft.com/office/drawing/2014/main" xmlns="" id="{7645C811-D9F3-4E8E-A907-E677B026B534}"/>
                  </a:ext>
                </a:extLst>
              </p:cNvPr>
              <p:cNvSpPr/>
              <p:nvPr/>
            </p:nvSpPr>
            <p:spPr bwMode="auto">
              <a:xfrm>
                <a:off x="2765" y="1642"/>
                <a:ext cx="18" cy="26"/>
              </a:xfrm>
              <a:custGeom>
                <a:avLst/>
                <a:gdLst>
                  <a:gd name="T0" fmla="*/ 19 w 22"/>
                  <a:gd name="T1" fmla="*/ 0 h 33"/>
                  <a:gd name="T2" fmla="*/ 1 w 22"/>
                  <a:gd name="T3" fmla="*/ 0 h 33"/>
                  <a:gd name="T4" fmla="*/ 0 w 22"/>
                  <a:gd name="T5" fmla="*/ 16 h 33"/>
                  <a:gd name="T6" fmla="*/ 3 w 22"/>
                  <a:gd name="T7" fmla="*/ 18 h 33"/>
                  <a:gd name="T8" fmla="*/ 5 w 22"/>
                  <a:gd name="T9" fmla="*/ 17 h 33"/>
                  <a:gd name="T10" fmla="*/ 8 w 22"/>
                  <a:gd name="T11" fmla="*/ 17 h 33"/>
                  <a:gd name="T12" fmla="*/ 15 w 22"/>
                  <a:gd name="T13" fmla="*/ 22 h 33"/>
                  <a:gd name="T14" fmla="*/ 8 w 22"/>
                  <a:gd name="T15" fmla="*/ 27 h 33"/>
                  <a:gd name="T16" fmla="*/ 4 w 22"/>
                  <a:gd name="T17" fmla="*/ 27 h 33"/>
                  <a:gd name="T18" fmla="*/ 0 w 22"/>
                  <a:gd name="T19" fmla="*/ 25 h 33"/>
                  <a:gd name="T20" fmla="*/ 0 w 22"/>
                  <a:gd name="T21" fmla="*/ 31 h 33"/>
                  <a:gd name="T22" fmla="*/ 8 w 22"/>
                  <a:gd name="T23" fmla="*/ 33 h 33"/>
                  <a:gd name="T24" fmla="*/ 18 w 22"/>
                  <a:gd name="T25" fmla="*/ 30 h 33"/>
                  <a:gd name="T26" fmla="*/ 22 w 22"/>
                  <a:gd name="T27" fmla="*/ 21 h 33"/>
                  <a:gd name="T28" fmla="*/ 19 w 22"/>
                  <a:gd name="T29" fmla="*/ 14 h 33"/>
                  <a:gd name="T30" fmla="*/ 11 w 22"/>
                  <a:gd name="T31" fmla="*/ 11 h 33"/>
                  <a:gd name="T32" fmla="*/ 8 w 22"/>
                  <a:gd name="T33" fmla="*/ 12 h 33"/>
                  <a:gd name="T34" fmla="*/ 7 w 22"/>
                  <a:gd name="T35" fmla="*/ 12 h 33"/>
                  <a:gd name="T36" fmla="*/ 8 w 22"/>
                  <a:gd name="T37" fmla="*/ 5 h 33"/>
                  <a:gd name="T38" fmla="*/ 19 w 22"/>
                  <a:gd name="T39" fmla="*/ 5 h 33"/>
                  <a:gd name="T40" fmla="*/ 19 w 22"/>
                  <a:gd name="T4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33">
                    <a:moveTo>
                      <a:pt x="19" y="0"/>
                    </a:moveTo>
                    <a:cubicBezTo>
                      <a:pt x="1" y="0"/>
                      <a:pt x="1" y="0"/>
                      <a:pt x="1" y="0"/>
                    </a:cubicBezTo>
                    <a:cubicBezTo>
                      <a:pt x="0" y="16"/>
                      <a:pt x="0" y="16"/>
                      <a:pt x="0" y="16"/>
                    </a:cubicBezTo>
                    <a:cubicBezTo>
                      <a:pt x="3" y="18"/>
                      <a:pt x="3" y="18"/>
                      <a:pt x="3" y="18"/>
                    </a:cubicBezTo>
                    <a:cubicBezTo>
                      <a:pt x="4" y="18"/>
                      <a:pt x="4" y="17"/>
                      <a:pt x="5" y="17"/>
                    </a:cubicBezTo>
                    <a:cubicBezTo>
                      <a:pt x="6" y="17"/>
                      <a:pt x="7" y="17"/>
                      <a:pt x="8" y="17"/>
                    </a:cubicBezTo>
                    <a:cubicBezTo>
                      <a:pt x="12" y="17"/>
                      <a:pt x="15" y="19"/>
                      <a:pt x="15" y="22"/>
                    </a:cubicBezTo>
                    <a:cubicBezTo>
                      <a:pt x="15" y="26"/>
                      <a:pt x="12" y="27"/>
                      <a:pt x="8" y="27"/>
                    </a:cubicBezTo>
                    <a:cubicBezTo>
                      <a:pt x="7" y="27"/>
                      <a:pt x="5" y="27"/>
                      <a:pt x="4" y="27"/>
                    </a:cubicBezTo>
                    <a:cubicBezTo>
                      <a:pt x="2" y="26"/>
                      <a:pt x="1" y="26"/>
                      <a:pt x="0" y="25"/>
                    </a:cubicBezTo>
                    <a:cubicBezTo>
                      <a:pt x="0" y="31"/>
                      <a:pt x="0" y="31"/>
                      <a:pt x="0" y="31"/>
                    </a:cubicBezTo>
                    <a:cubicBezTo>
                      <a:pt x="2" y="32"/>
                      <a:pt x="5" y="33"/>
                      <a:pt x="8" y="33"/>
                    </a:cubicBezTo>
                    <a:cubicBezTo>
                      <a:pt x="13" y="33"/>
                      <a:pt x="16" y="32"/>
                      <a:pt x="18" y="30"/>
                    </a:cubicBezTo>
                    <a:cubicBezTo>
                      <a:pt x="20" y="28"/>
                      <a:pt x="22" y="25"/>
                      <a:pt x="22" y="21"/>
                    </a:cubicBezTo>
                    <a:cubicBezTo>
                      <a:pt x="22" y="18"/>
                      <a:pt x="21" y="16"/>
                      <a:pt x="19" y="14"/>
                    </a:cubicBezTo>
                    <a:cubicBezTo>
                      <a:pt x="17" y="12"/>
                      <a:pt x="14" y="11"/>
                      <a:pt x="11" y="11"/>
                    </a:cubicBezTo>
                    <a:cubicBezTo>
                      <a:pt x="10" y="11"/>
                      <a:pt x="9" y="12"/>
                      <a:pt x="8" y="12"/>
                    </a:cubicBezTo>
                    <a:cubicBezTo>
                      <a:pt x="7" y="12"/>
                      <a:pt x="7" y="12"/>
                      <a:pt x="7" y="12"/>
                    </a:cubicBezTo>
                    <a:cubicBezTo>
                      <a:pt x="8" y="5"/>
                      <a:pt x="8" y="5"/>
                      <a:pt x="8" y="5"/>
                    </a:cubicBezTo>
                    <a:cubicBezTo>
                      <a:pt x="19" y="5"/>
                      <a:pt x="19" y="5"/>
                      <a:pt x="19" y="5"/>
                    </a:cubicBezTo>
                    <a:cubicBezTo>
                      <a:pt x="19" y="0"/>
                      <a:pt x="19" y="0"/>
                      <a:pt x="19"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4" name="i$ḷíḓê">
                <a:extLst>
                  <a:ext uri="{FF2B5EF4-FFF2-40B4-BE49-F238E27FC236}">
                    <a16:creationId xmlns:a16="http://schemas.microsoft.com/office/drawing/2014/main" xmlns="" id="{9A22BE15-B841-413C-ABBF-FBFDCFCD8A8D}"/>
                  </a:ext>
                </a:extLst>
              </p:cNvPr>
              <p:cNvSpPr/>
              <p:nvPr/>
            </p:nvSpPr>
            <p:spPr bwMode="auto">
              <a:xfrm>
                <a:off x="2963" y="1581"/>
                <a:ext cx="24" cy="7"/>
              </a:xfrm>
              <a:custGeom>
                <a:avLst/>
                <a:gdLst>
                  <a:gd name="T0" fmla="*/ 29 w 30"/>
                  <a:gd name="T1" fmla="*/ 0 h 8"/>
                  <a:gd name="T2" fmla="*/ 1 w 30"/>
                  <a:gd name="T3" fmla="*/ 0 h 8"/>
                  <a:gd name="T4" fmla="*/ 0 w 30"/>
                  <a:gd name="T5" fmla="*/ 1 h 8"/>
                  <a:gd name="T6" fmla="*/ 0 w 30"/>
                  <a:gd name="T7" fmla="*/ 7 h 8"/>
                  <a:gd name="T8" fmla="*/ 1 w 30"/>
                  <a:gd name="T9" fmla="*/ 8 h 8"/>
                  <a:gd name="T10" fmla="*/ 29 w 30"/>
                  <a:gd name="T11" fmla="*/ 8 h 8"/>
                  <a:gd name="T12" fmla="*/ 30 w 30"/>
                  <a:gd name="T13" fmla="*/ 7 h 8"/>
                  <a:gd name="T14" fmla="*/ 30 w 30"/>
                  <a:gd name="T15" fmla="*/ 1 h 8"/>
                  <a:gd name="T16" fmla="*/ 29 w 3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
                    <a:moveTo>
                      <a:pt x="29" y="0"/>
                    </a:moveTo>
                    <a:cubicBezTo>
                      <a:pt x="1" y="0"/>
                      <a:pt x="1" y="0"/>
                      <a:pt x="1" y="0"/>
                    </a:cubicBezTo>
                    <a:cubicBezTo>
                      <a:pt x="1" y="0"/>
                      <a:pt x="0" y="1"/>
                      <a:pt x="0" y="1"/>
                    </a:cubicBezTo>
                    <a:cubicBezTo>
                      <a:pt x="0" y="7"/>
                      <a:pt x="0" y="7"/>
                      <a:pt x="0" y="7"/>
                    </a:cubicBezTo>
                    <a:cubicBezTo>
                      <a:pt x="0" y="7"/>
                      <a:pt x="1" y="8"/>
                      <a:pt x="1" y="8"/>
                    </a:cubicBezTo>
                    <a:cubicBezTo>
                      <a:pt x="29" y="8"/>
                      <a:pt x="29" y="8"/>
                      <a:pt x="29" y="8"/>
                    </a:cubicBezTo>
                    <a:cubicBezTo>
                      <a:pt x="30" y="8"/>
                      <a:pt x="30" y="7"/>
                      <a:pt x="30" y="7"/>
                    </a:cubicBezTo>
                    <a:cubicBezTo>
                      <a:pt x="30" y="1"/>
                      <a:pt x="30" y="1"/>
                      <a:pt x="30" y="1"/>
                    </a:cubicBezTo>
                    <a:cubicBezTo>
                      <a:pt x="30" y="1"/>
                      <a:pt x="30" y="0"/>
                      <a:pt x="29"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5" name="ísḷîďè">
                <a:extLst>
                  <a:ext uri="{FF2B5EF4-FFF2-40B4-BE49-F238E27FC236}">
                    <a16:creationId xmlns:a16="http://schemas.microsoft.com/office/drawing/2014/main" xmlns="" id="{360AD39F-7217-40AF-9394-525F5DAAD2D7}"/>
                  </a:ext>
                </a:extLst>
              </p:cNvPr>
              <p:cNvSpPr/>
              <p:nvPr/>
            </p:nvSpPr>
            <p:spPr bwMode="auto">
              <a:xfrm>
                <a:off x="2963" y="1573"/>
                <a:ext cx="24" cy="5"/>
              </a:xfrm>
              <a:custGeom>
                <a:avLst/>
                <a:gdLst>
                  <a:gd name="T0" fmla="*/ 29 w 30"/>
                  <a:gd name="T1" fmla="*/ 0 h 7"/>
                  <a:gd name="T2" fmla="*/ 1 w 30"/>
                  <a:gd name="T3" fmla="*/ 0 h 7"/>
                  <a:gd name="T4" fmla="*/ 0 w 30"/>
                  <a:gd name="T5" fmla="*/ 1 h 7"/>
                  <a:gd name="T6" fmla="*/ 0 w 30"/>
                  <a:gd name="T7" fmla="*/ 6 h 7"/>
                  <a:gd name="T8" fmla="*/ 1 w 30"/>
                  <a:gd name="T9" fmla="*/ 7 h 7"/>
                  <a:gd name="T10" fmla="*/ 29 w 30"/>
                  <a:gd name="T11" fmla="*/ 7 h 7"/>
                  <a:gd name="T12" fmla="*/ 30 w 30"/>
                  <a:gd name="T13" fmla="*/ 6 h 7"/>
                  <a:gd name="T14" fmla="*/ 30 w 30"/>
                  <a:gd name="T15" fmla="*/ 1 h 7"/>
                  <a:gd name="T16" fmla="*/ 29 w 3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
                    <a:moveTo>
                      <a:pt x="29" y="0"/>
                    </a:moveTo>
                    <a:cubicBezTo>
                      <a:pt x="1" y="0"/>
                      <a:pt x="1" y="0"/>
                      <a:pt x="1" y="0"/>
                    </a:cubicBezTo>
                    <a:cubicBezTo>
                      <a:pt x="1" y="0"/>
                      <a:pt x="0" y="0"/>
                      <a:pt x="0" y="1"/>
                    </a:cubicBezTo>
                    <a:cubicBezTo>
                      <a:pt x="0" y="6"/>
                      <a:pt x="0" y="6"/>
                      <a:pt x="0" y="6"/>
                    </a:cubicBezTo>
                    <a:cubicBezTo>
                      <a:pt x="0" y="7"/>
                      <a:pt x="1" y="7"/>
                      <a:pt x="1" y="7"/>
                    </a:cubicBezTo>
                    <a:cubicBezTo>
                      <a:pt x="29" y="7"/>
                      <a:pt x="29" y="7"/>
                      <a:pt x="29" y="7"/>
                    </a:cubicBezTo>
                    <a:cubicBezTo>
                      <a:pt x="30" y="7"/>
                      <a:pt x="30" y="7"/>
                      <a:pt x="30" y="6"/>
                    </a:cubicBezTo>
                    <a:cubicBezTo>
                      <a:pt x="30" y="1"/>
                      <a:pt x="30" y="1"/>
                      <a:pt x="30" y="1"/>
                    </a:cubicBezTo>
                    <a:cubicBezTo>
                      <a:pt x="30" y="0"/>
                      <a:pt x="30" y="0"/>
                      <a:pt x="29"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6" name="ïṡľîdè">
                <a:extLst>
                  <a:ext uri="{FF2B5EF4-FFF2-40B4-BE49-F238E27FC236}">
                    <a16:creationId xmlns:a16="http://schemas.microsoft.com/office/drawing/2014/main" xmlns="" id="{7C052AB1-DE38-42FD-BF0D-4F37AE2B4B9A}"/>
                  </a:ext>
                </a:extLst>
              </p:cNvPr>
              <p:cNvSpPr/>
              <p:nvPr/>
            </p:nvSpPr>
            <p:spPr bwMode="auto">
              <a:xfrm>
                <a:off x="2990" y="1570"/>
                <a:ext cx="21" cy="28"/>
              </a:xfrm>
              <a:custGeom>
                <a:avLst/>
                <a:gdLst>
                  <a:gd name="T0" fmla="*/ 16 w 26"/>
                  <a:gd name="T1" fmla="*/ 0 h 35"/>
                  <a:gd name="T2" fmla="*/ 4 w 26"/>
                  <a:gd name="T3" fmla="*/ 4 h 35"/>
                  <a:gd name="T4" fmla="*/ 0 w 26"/>
                  <a:gd name="T5" fmla="*/ 17 h 35"/>
                  <a:gd name="T6" fmla="*/ 4 w 26"/>
                  <a:gd name="T7" fmla="*/ 30 h 35"/>
                  <a:gd name="T8" fmla="*/ 16 w 26"/>
                  <a:gd name="T9" fmla="*/ 35 h 35"/>
                  <a:gd name="T10" fmla="*/ 21 w 26"/>
                  <a:gd name="T11" fmla="*/ 34 h 35"/>
                  <a:gd name="T12" fmla="*/ 25 w 26"/>
                  <a:gd name="T13" fmla="*/ 32 h 35"/>
                  <a:gd name="T14" fmla="*/ 26 w 26"/>
                  <a:gd name="T15" fmla="*/ 32 h 35"/>
                  <a:gd name="T16" fmla="*/ 26 w 26"/>
                  <a:gd name="T17" fmla="*/ 26 h 35"/>
                  <a:gd name="T18" fmla="*/ 25 w 26"/>
                  <a:gd name="T19" fmla="*/ 25 h 35"/>
                  <a:gd name="T20" fmla="*/ 24 w 26"/>
                  <a:gd name="T21" fmla="*/ 25 h 35"/>
                  <a:gd name="T22" fmla="*/ 16 w 26"/>
                  <a:gd name="T23" fmla="*/ 27 h 35"/>
                  <a:gd name="T24" fmla="*/ 11 w 26"/>
                  <a:gd name="T25" fmla="*/ 25 h 35"/>
                  <a:gd name="T26" fmla="*/ 9 w 26"/>
                  <a:gd name="T27" fmla="*/ 17 h 35"/>
                  <a:gd name="T28" fmla="*/ 16 w 26"/>
                  <a:gd name="T29" fmla="*/ 7 h 35"/>
                  <a:gd name="T30" fmla="*/ 23 w 26"/>
                  <a:gd name="T31" fmla="*/ 9 h 35"/>
                  <a:gd name="T32" fmla="*/ 24 w 26"/>
                  <a:gd name="T33" fmla="*/ 9 h 35"/>
                  <a:gd name="T34" fmla="*/ 24 w 26"/>
                  <a:gd name="T35" fmla="*/ 8 h 35"/>
                  <a:gd name="T36" fmla="*/ 26 w 26"/>
                  <a:gd name="T37" fmla="*/ 3 h 35"/>
                  <a:gd name="T38" fmla="*/ 26 w 26"/>
                  <a:gd name="T39" fmla="*/ 2 h 35"/>
                  <a:gd name="T40" fmla="*/ 16 w 26"/>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5">
                    <a:moveTo>
                      <a:pt x="16" y="0"/>
                    </a:moveTo>
                    <a:cubicBezTo>
                      <a:pt x="11" y="0"/>
                      <a:pt x="7" y="1"/>
                      <a:pt x="4" y="4"/>
                    </a:cubicBezTo>
                    <a:cubicBezTo>
                      <a:pt x="1" y="7"/>
                      <a:pt x="0" y="12"/>
                      <a:pt x="0" y="17"/>
                    </a:cubicBezTo>
                    <a:cubicBezTo>
                      <a:pt x="0" y="23"/>
                      <a:pt x="1" y="27"/>
                      <a:pt x="4" y="30"/>
                    </a:cubicBezTo>
                    <a:cubicBezTo>
                      <a:pt x="7" y="33"/>
                      <a:pt x="11" y="35"/>
                      <a:pt x="16" y="35"/>
                    </a:cubicBezTo>
                    <a:cubicBezTo>
                      <a:pt x="18" y="35"/>
                      <a:pt x="19" y="34"/>
                      <a:pt x="21" y="34"/>
                    </a:cubicBezTo>
                    <a:cubicBezTo>
                      <a:pt x="22" y="34"/>
                      <a:pt x="24" y="33"/>
                      <a:pt x="25" y="32"/>
                    </a:cubicBezTo>
                    <a:cubicBezTo>
                      <a:pt x="26" y="32"/>
                      <a:pt x="26" y="32"/>
                      <a:pt x="26" y="32"/>
                    </a:cubicBezTo>
                    <a:cubicBezTo>
                      <a:pt x="26" y="26"/>
                      <a:pt x="26" y="26"/>
                      <a:pt x="26" y="26"/>
                    </a:cubicBezTo>
                    <a:cubicBezTo>
                      <a:pt x="25" y="25"/>
                      <a:pt x="25" y="25"/>
                      <a:pt x="25" y="25"/>
                    </a:cubicBezTo>
                    <a:cubicBezTo>
                      <a:pt x="24" y="25"/>
                      <a:pt x="24" y="25"/>
                      <a:pt x="24" y="25"/>
                    </a:cubicBezTo>
                    <a:cubicBezTo>
                      <a:pt x="22" y="26"/>
                      <a:pt x="19" y="27"/>
                      <a:pt x="16" y="27"/>
                    </a:cubicBezTo>
                    <a:cubicBezTo>
                      <a:pt x="14" y="27"/>
                      <a:pt x="12" y="26"/>
                      <a:pt x="11" y="25"/>
                    </a:cubicBezTo>
                    <a:cubicBezTo>
                      <a:pt x="10" y="23"/>
                      <a:pt x="9" y="21"/>
                      <a:pt x="9" y="17"/>
                    </a:cubicBezTo>
                    <a:cubicBezTo>
                      <a:pt x="9" y="10"/>
                      <a:pt x="11" y="7"/>
                      <a:pt x="16" y="7"/>
                    </a:cubicBezTo>
                    <a:cubicBezTo>
                      <a:pt x="18" y="7"/>
                      <a:pt x="20" y="8"/>
                      <a:pt x="23" y="9"/>
                    </a:cubicBezTo>
                    <a:cubicBezTo>
                      <a:pt x="24" y="9"/>
                      <a:pt x="24" y="9"/>
                      <a:pt x="24" y="9"/>
                    </a:cubicBezTo>
                    <a:cubicBezTo>
                      <a:pt x="24" y="8"/>
                      <a:pt x="24" y="8"/>
                      <a:pt x="24" y="8"/>
                    </a:cubicBezTo>
                    <a:cubicBezTo>
                      <a:pt x="26" y="3"/>
                      <a:pt x="26" y="3"/>
                      <a:pt x="26" y="3"/>
                    </a:cubicBezTo>
                    <a:cubicBezTo>
                      <a:pt x="26" y="2"/>
                      <a:pt x="26" y="2"/>
                      <a:pt x="26" y="2"/>
                    </a:cubicBezTo>
                    <a:cubicBezTo>
                      <a:pt x="23" y="0"/>
                      <a:pt x="20" y="0"/>
                      <a:pt x="16"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7" name="íšļíḍé">
                <a:extLst>
                  <a:ext uri="{FF2B5EF4-FFF2-40B4-BE49-F238E27FC236}">
                    <a16:creationId xmlns:a16="http://schemas.microsoft.com/office/drawing/2014/main" xmlns="" id="{1EA4410D-E4E9-47FD-A89C-11A692BE9521}"/>
                  </a:ext>
                </a:extLst>
              </p:cNvPr>
              <p:cNvSpPr/>
              <p:nvPr/>
            </p:nvSpPr>
            <p:spPr bwMode="auto">
              <a:xfrm>
                <a:off x="3240" y="1028"/>
                <a:ext cx="262" cy="202"/>
              </a:xfrm>
              <a:custGeom>
                <a:avLst/>
                <a:gdLst>
                  <a:gd name="T0" fmla="*/ 167 w 329"/>
                  <a:gd name="T1" fmla="*/ 245 h 253"/>
                  <a:gd name="T2" fmla="*/ 160 w 329"/>
                  <a:gd name="T3" fmla="*/ 238 h 253"/>
                  <a:gd name="T4" fmla="*/ 160 w 329"/>
                  <a:gd name="T5" fmla="*/ 233 h 253"/>
                  <a:gd name="T6" fmla="*/ 288 w 329"/>
                  <a:gd name="T7" fmla="*/ 233 h 253"/>
                  <a:gd name="T8" fmla="*/ 295 w 329"/>
                  <a:gd name="T9" fmla="*/ 225 h 253"/>
                  <a:gd name="T10" fmla="*/ 295 w 329"/>
                  <a:gd name="T11" fmla="*/ 145 h 253"/>
                  <a:gd name="T12" fmla="*/ 315 w 329"/>
                  <a:gd name="T13" fmla="*/ 145 h 253"/>
                  <a:gd name="T14" fmla="*/ 322 w 329"/>
                  <a:gd name="T15" fmla="*/ 152 h 253"/>
                  <a:gd name="T16" fmla="*/ 322 w 329"/>
                  <a:gd name="T17" fmla="*/ 238 h 253"/>
                  <a:gd name="T18" fmla="*/ 315 w 329"/>
                  <a:gd name="T19" fmla="*/ 245 h 253"/>
                  <a:gd name="T20" fmla="*/ 167 w 329"/>
                  <a:gd name="T21" fmla="*/ 245 h 253"/>
                  <a:gd name="T22" fmla="*/ 76 w 329"/>
                  <a:gd name="T23" fmla="*/ 0 h 253"/>
                  <a:gd name="T24" fmla="*/ 43 w 329"/>
                  <a:gd name="T25" fmla="*/ 9 h 253"/>
                  <a:gd name="T26" fmla="*/ 16 w 329"/>
                  <a:gd name="T27" fmla="*/ 82 h 253"/>
                  <a:gd name="T28" fmla="*/ 15 w 329"/>
                  <a:gd name="T29" fmla="*/ 82 h 253"/>
                  <a:gd name="T30" fmla="*/ 7 w 329"/>
                  <a:gd name="T31" fmla="*/ 87 h 253"/>
                  <a:gd name="T32" fmla="*/ 3 w 329"/>
                  <a:gd name="T33" fmla="*/ 101 h 253"/>
                  <a:gd name="T34" fmla="*/ 28 w 329"/>
                  <a:gd name="T35" fmla="*/ 142 h 253"/>
                  <a:gd name="T36" fmla="*/ 37 w 329"/>
                  <a:gd name="T37" fmla="*/ 147 h 253"/>
                  <a:gd name="T38" fmla="*/ 42 w 329"/>
                  <a:gd name="T39" fmla="*/ 146 h 253"/>
                  <a:gd name="T40" fmla="*/ 50 w 329"/>
                  <a:gd name="T41" fmla="*/ 141 h 253"/>
                  <a:gd name="T42" fmla="*/ 54 w 329"/>
                  <a:gd name="T43" fmla="*/ 127 h 253"/>
                  <a:gd name="T44" fmla="*/ 29 w 329"/>
                  <a:gd name="T45" fmla="*/ 86 h 253"/>
                  <a:gd name="T46" fmla="*/ 27 w 329"/>
                  <a:gd name="T47" fmla="*/ 84 h 253"/>
                  <a:gd name="T48" fmla="*/ 49 w 329"/>
                  <a:gd name="T49" fmla="*/ 18 h 253"/>
                  <a:gd name="T50" fmla="*/ 76 w 329"/>
                  <a:gd name="T51" fmla="*/ 10 h 253"/>
                  <a:gd name="T52" fmla="*/ 116 w 329"/>
                  <a:gd name="T53" fmla="*/ 29 h 253"/>
                  <a:gd name="T54" fmla="*/ 117 w 329"/>
                  <a:gd name="T55" fmla="*/ 33 h 253"/>
                  <a:gd name="T56" fmla="*/ 142 w 329"/>
                  <a:gd name="T57" fmla="*/ 74 h 253"/>
                  <a:gd name="T58" fmla="*/ 151 w 329"/>
                  <a:gd name="T59" fmla="*/ 79 h 253"/>
                  <a:gd name="T60" fmla="*/ 153 w 329"/>
                  <a:gd name="T61" fmla="*/ 78 h 253"/>
                  <a:gd name="T62" fmla="*/ 153 w 329"/>
                  <a:gd name="T63" fmla="*/ 86 h 253"/>
                  <a:gd name="T64" fmla="*/ 75 w 329"/>
                  <a:gd name="T65" fmla="*/ 86 h 253"/>
                  <a:gd name="T66" fmla="*/ 68 w 329"/>
                  <a:gd name="T67" fmla="*/ 93 h 253"/>
                  <a:gd name="T68" fmla="*/ 68 w 329"/>
                  <a:gd name="T69" fmla="*/ 225 h 253"/>
                  <a:gd name="T70" fmla="*/ 75 w 329"/>
                  <a:gd name="T71" fmla="*/ 233 h 253"/>
                  <a:gd name="T72" fmla="*/ 153 w 329"/>
                  <a:gd name="T73" fmla="*/ 233 h 253"/>
                  <a:gd name="T74" fmla="*/ 153 w 329"/>
                  <a:gd name="T75" fmla="*/ 238 h 253"/>
                  <a:gd name="T76" fmla="*/ 167 w 329"/>
                  <a:gd name="T77" fmla="*/ 253 h 253"/>
                  <a:gd name="T78" fmla="*/ 315 w 329"/>
                  <a:gd name="T79" fmla="*/ 253 h 253"/>
                  <a:gd name="T80" fmla="*/ 329 w 329"/>
                  <a:gd name="T81" fmla="*/ 238 h 253"/>
                  <a:gd name="T82" fmla="*/ 329 w 329"/>
                  <a:gd name="T83" fmla="*/ 152 h 253"/>
                  <a:gd name="T84" fmla="*/ 315 w 329"/>
                  <a:gd name="T85" fmla="*/ 137 h 253"/>
                  <a:gd name="T86" fmla="*/ 295 w 329"/>
                  <a:gd name="T87" fmla="*/ 137 h 253"/>
                  <a:gd name="T88" fmla="*/ 295 w 329"/>
                  <a:gd name="T89" fmla="*/ 93 h 253"/>
                  <a:gd name="T90" fmla="*/ 288 w 329"/>
                  <a:gd name="T91" fmla="*/ 86 h 253"/>
                  <a:gd name="T92" fmla="*/ 232 w 329"/>
                  <a:gd name="T93" fmla="*/ 86 h 253"/>
                  <a:gd name="T94" fmla="*/ 248 w 329"/>
                  <a:gd name="T95" fmla="*/ 43 h 253"/>
                  <a:gd name="T96" fmla="*/ 245 w 329"/>
                  <a:gd name="T97" fmla="*/ 37 h 253"/>
                  <a:gd name="T98" fmla="*/ 243 w 329"/>
                  <a:gd name="T99" fmla="*/ 36 h 253"/>
                  <a:gd name="T100" fmla="*/ 242 w 329"/>
                  <a:gd name="T101" fmla="*/ 36 h 253"/>
                  <a:gd name="T102" fmla="*/ 237 w 329"/>
                  <a:gd name="T103" fmla="*/ 39 h 253"/>
                  <a:gd name="T104" fmla="*/ 219 w 329"/>
                  <a:gd name="T105" fmla="*/ 86 h 253"/>
                  <a:gd name="T106" fmla="*/ 160 w 329"/>
                  <a:gd name="T107" fmla="*/ 86 h 253"/>
                  <a:gd name="T108" fmla="*/ 160 w 329"/>
                  <a:gd name="T109" fmla="*/ 75 h 253"/>
                  <a:gd name="T110" fmla="*/ 165 w 329"/>
                  <a:gd name="T111" fmla="*/ 72 h 253"/>
                  <a:gd name="T112" fmla="*/ 168 w 329"/>
                  <a:gd name="T113" fmla="*/ 58 h 253"/>
                  <a:gd name="T114" fmla="*/ 143 w 329"/>
                  <a:gd name="T115" fmla="*/ 17 h 253"/>
                  <a:gd name="T116" fmla="*/ 135 w 329"/>
                  <a:gd name="T117" fmla="*/ 12 h 253"/>
                  <a:gd name="T118" fmla="*/ 129 w 329"/>
                  <a:gd name="T119" fmla="*/ 14 h 253"/>
                  <a:gd name="T120" fmla="*/ 121 w 329"/>
                  <a:gd name="T121" fmla="*/ 19 h 253"/>
                  <a:gd name="T122" fmla="*/ 121 w 329"/>
                  <a:gd name="T123" fmla="*/ 19 h 253"/>
                  <a:gd name="T124" fmla="*/ 76 w 329"/>
                  <a:gd name="T125"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 h="253">
                    <a:moveTo>
                      <a:pt x="167" y="245"/>
                    </a:moveTo>
                    <a:cubicBezTo>
                      <a:pt x="164" y="245"/>
                      <a:pt x="160" y="242"/>
                      <a:pt x="160" y="238"/>
                    </a:cubicBezTo>
                    <a:cubicBezTo>
                      <a:pt x="160" y="233"/>
                      <a:pt x="160" y="233"/>
                      <a:pt x="160" y="233"/>
                    </a:cubicBezTo>
                    <a:cubicBezTo>
                      <a:pt x="288" y="233"/>
                      <a:pt x="288" y="233"/>
                      <a:pt x="288" y="233"/>
                    </a:cubicBezTo>
                    <a:cubicBezTo>
                      <a:pt x="292" y="233"/>
                      <a:pt x="295" y="229"/>
                      <a:pt x="295" y="225"/>
                    </a:cubicBezTo>
                    <a:cubicBezTo>
                      <a:pt x="295" y="145"/>
                      <a:pt x="295" y="145"/>
                      <a:pt x="295" y="145"/>
                    </a:cubicBezTo>
                    <a:cubicBezTo>
                      <a:pt x="315" y="145"/>
                      <a:pt x="315" y="145"/>
                      <a:pt x="315" y="145"/>
                    </a:cubicBezTo>
                    <a:cubicBezTo>
                      <a:pt x="318" y="145"/>
                      <a:pt x="322" y="148"/>
                      <a:pt x="322" y="152"/>
                    </a:cubicBezTo>
                    <a:cubicBezTo>
                      <a:pt x="322" y="238"/>
                      <a:pt x="322" y="238"/>
                      <a:pt x="322" y="238"/>
                    </a:cubicBezTo>
                    <a:cubicBezTo>
                      <a:pt x="322" y="242"/>
                      <a:pt x="318" y="245"/>
                      <a:pt x="315" y="245"/>
                    </a:cubicBezTo>
                    <a:cubicBezTo>
                      <a:pt x="167" y="245"/>
                      <a:pt x="167" y="245"/>
                      <a:pt x="167" y="245"/>
                    </a:cubicBezTo>
                    <a:moveTo>
                      <a:pt x="76" y="0"/>
                    </a:moveTo>
                    <a:cubicBezTo>
                      <a:pt x="65" y="0"/>
                      <a:pt x="53" y="3"/>
                      <a:pt x="43" y="9"/>
                    </a:cubicBezTo>
                    <a:cubicBezTo>
                      <a:pt x="18" y="24"/>
                      <a:pt x="7" y="55"/>
                      <a:pt x="16" y="82"/>
                    </a:cubicBezTo>
                    <a:cubicBezTo>
                      <a:pt x="15" y="82"/>
                      <a:pt x="15" y="82"/>
                      <a:pt x="15" y="82"/>
                    </a:cubicBezTo>
                    <a:cubicBezTo>
                      <a:pt x="7" y="87"/>
                      <a:pt x="7" y="87"/>
                      <a:pt x="7" y="87"/>
                    </a:cubicBezTo>
                    <a:cubicBezTo>
                      <a:pt x="2" y="90"/>
                      <a:pt x="0" y="96"/>
                      <a:pt x="3" y="101"/>
                    </a:cubicBezTo>
                    <a:cubicBezTo>
                      <a:pt x="28" y="142"/>
                      <a:pt x="28" y="142"/>
                      <a:pt x="28" y="142"/>
                    </a:cubicBezTo>
                    <a:cubicBezTo>
                      <a:pt x="30" y="146"/>
                      <a:pt x="33" y="147"/>
                      <a:pt x="37" y="147"/>
                    </a:cubicBezTo>
                    <a:cubicBezTo>
                      <a:pt x="38" y="147"/>
                      <a:pt x="40" y="147"/>
                      <a:pt x="42" y="146"/>
                    </a:cubicBezTo>
                    <a:cubicBezTo>
                      <a:pt x="50" y="141"/>
                      <a:pt x="50" y="141"/>
                      <a:pt x="50" y="141"/>
                    </a:cubicBezTo>
                    <a:cubicBezTo>
                      <a:pt x="55" y="138"/>
                      <a:pt x="57" y="132"/>
                      <a:pt x="54" y="127"/>
                    </a:cubicBezTo>
                    <a:cubicBezTo>
                      <a:pt x="29" y="86"/>
                      <a:pt x="29" y="86"/>
                      <a:pt x="29" y="86"/>
                    </a:cubicBezTo>
                    <a:cubicBezTo>
                      <a:pt x="29" y="85"/>
                      <a:pt x="28" y="84"/>
                      <a:pt x="27" y="84"/>
                    </a:cubicBezTo>
                    <a:cubicBezTo>
                      <a:pt x="17" y="60"/>
                      <a:pt x="26" y="31"/>
                      <a:pt x="49" y="18"/>
                    </a:cubicBezTo>
                    <a:cubicBezTo>
                      <a:pt x="57" y="12"/>
                      <a:pt x="66" y="10"/>
                      <a:pt x="76" y="10"/>
                    </a:cubicBezTo>
                    <a:cubicBezTo>
                      <a:pt x="91" y="10"/>
                      <a:pt x="106" y="17"/>
                      <a:pt x="116" y="29"/>
                    </a:cubicBezTo>
                    <a:cubicBezTo>
                      <a:pt x="116" y="30"/>
                      <a:pt x="117" y="31"/>
                      <a:pt x="117" y="33"/>
                    </a:cubicBezTo>
                    <a:cubicBezTo>
                      <a:pt x="142" y="74"/>
                      <a:pt x="142" y="74"/>
                      <a:pt x="142" y="74"/>
                    </a:cubicBezTo>
                    <a:cubicBezTo>
                      <a:pt x="144" y="77"/>
                      <a:pt x="147" y="79"/>
                      <a:pt x="151" y="79"/>
                    </a:cubicBezTo>
                    <a:cubicBezTo>
                      <a:pt x="151" y="79"/>
                      <a:pt x="152" y="78"/>
                      <a:pt x="153" y="78"/>
                    </a:cubicBezTo>
                    <a:cubicBezTo>
                      <a:pt x="153" y="86"/>
                      <a:pt x="153" y="86"/>
                      <a:pt x="153" y="86"/>
                    </a:cubicBezTo>
                    <a:cubicBezTo>
                      <a:pt x="75" y="86"/>
                      <a:pt x="75" y="86"/>
                      <a:pt x="75" y="86"/>
                    </a:cubicBezTo>
                    <a:cubicBezTo>
                      <a:pt x="71" y="86"/>
                      <a:pt x="68" y="89"/>
                      <a:pt x="68" y="93"/>
                    </a:cubicBezTo>
                    <a:cubicBezTo>
                      <a:pt x="68" y="225"/>
                      <a:pt x="68" y="225"/>
                      <a:pt x="68" y="225"/>
                    </a:cubicBezTo>
                    <a:cubicBezTo>
                      <a:pt x="68" y="229"/>
                      <a:pt x="71" y="233"/>
                      <a:pt x="75" y="233"/>
                    </a:cubicBezTo>
                    <a:cubicBezTo>
                      <a:pt x="153" y="233"/>
                      <a:pt x="153" y="233"/>
                      <a:pt x="153" y="233"/>
                    </a:cubicBezTo>
                    <a:cubicBezTo>
                      <a:pt x="153" y="238"/>
                      <a:pt x="153" y="238"/>
                      <a:pt x="153" y="238"/>
                    </a:cubicBezTo>
                    <a:cubicBezTo>
                      <a:pt x="153" y="246"/>
                      <a:pt x="159" y="253"/>
                      <a:pt x="167" y="253"/>
                    </a:cubicBezTo>
                    <a:cubicBezTo>
                      <a:pt x="315" y="253"/>
                      <a:pt x="315" y="253"/>
                      <a:pt x="315" y="253"/>
                    </a:cubicBezTo>
                    <a:cubicBezTo>
                      <a:pt x="323" y="253"/>
                      <a:pt x="329" y="246"/>
                      <a:pt x="329" y="238"/>
                    </a:cubicBezTo>
                    <a:cubicBezTo>
                      <a:pt x="329" y="152"/>
                      <a:pt x="329" y="152"/>
                      <a:pt x="329" y="152"/>
                    </a:cubicBezTo>
                    <a:cubicBezTo>
                      <a:pt x="329" y="144"/>
                      <a:pt x="323" y="137"/>
                      <a:pt x="315" y="137"/>
                    </a:cubicBezTo>
                    <a:cubicBezTo>
                      <a:pt x="295" y="137"/>
                      <a:pt x="295" y="137"/>
                      <a:pt x="295" y="137"/>
                    </a:cubicBezTo>
                    <a:cubicBezTo>
                      <a:pt x="295" y="93"/>
                      <a:pt x="295" y="93"/>
                      <a:pt x="295" y="93"/>
                    </a:cubicBezTo>
                    <a:cubicBezTo>
                      <a:pt x="295" y="89"/>
                      <a:pt x="292" y="86"/>
                      <a:pt x="288" y="86"/>
                    </a:cubicBezTo>
                    <a:cubicBezTo>
                      <a:pt x="232" y="86"/>
                      <a:pt x="232" y="86"/>
                      <a:pt x="232" y="86"/>
                    </a:cubicBezTo>
                    <a:cubicBezTo>
                      <a:pt x="248" y="43"/>
                      <a:pt x="248" y="43"/>
                      <a:pt x="248" y="43"/>
                    </a:cubicBezTo>
                    <a:cubicBezTo>
                      <a:pt x="249" y="41"/>
                      <a:pt x="248" y="38"/>
                      <a:pt x="245" y="37"/>
                    </a:cubicBezTo>
                    <a:cubicBezTo>
                      <a:pt x="243" y="36"/>
                      <a:pt x="243" y="36"/>
                      <a:pt x="243" y="36"/>
                    </a:cubicBezTo>
                    <a:cubicBezTo>
                      <a:pt x="243" y="36"/>
                      <a:pt x="242" y="36"/>
                      <a:pt x="242" y="36"/>
                    </a:cubicBezTo>
                    <a:cubicBezTo>
                      <a:pt x="239" y="36"/>
                      <a:pt x="238" y="37"/>
                      <a:pt x="237" y="39"/>
                    </a:cubicBezTo>
                    <a:cubicBezTo>
                      <a:pt x="219" y="86"/>
                      <a:pt x="219" y="86"/>
                      <a:pt x="219" y="86"/>
                    </a:cubicBezTo>
                    <a:cubicBezTo>
                      <a:pt x="160" y="86"/>
                      <a:pt x="160" y="86"/>
                      <a:pt x="160" y="86"/>
                    </a:cubicBezTo>
                    <a:cubicBezTo>
                      <a:pt x="160" y="75"/>
                      <a:pt x="160" y="75"/>
                      <a:pt x="160" y="75"/>
                    </a:cubicBezTo>
                    <a:cubicBezTo>
                      <a:pt x="165" y="72"/>
                      <a:pt x="165" y="72"/>
                      <a:pt x="165" y="72"/>
                    </a:cubicBezTo>
                    <a:cubicBezTo>
                      <a:pt x="169" y="69"/>
                      <a:pt x="171" y="63"/>
                      <a:pt x="168" y="58"/>
                    </a:cubicBezTo>
                    <a:cubicBezTo>
                      <a:pt x="143" y="17"/>
                      <a:pt x="143" y="17"/>
                      <a:pt x="143" y="17"/>
                    </a:cubicBezTo>
                    <a:cubicBezTo>
                      <a:pt x="141" y="14"/>
                      <a:pt x="138" y="12"/>
                      <a:pt x="135" y="12"/>
                    </a:cubicBezTo>
                    <a:cubicBezTo>
                      <a:pt x="133" y="12"/>
                      <a:pt x="131" y="13"/>
                      <a:pt x="129" y="14"/>
                    </a:cubicBezTo>
                    <a:cubicBezTo>
                      <a:pt x="121" y="19"/>
                      <a:pt x="121" y="19"/>
                      <a:pt x="121" y="19"/>
                    </a:cubicBezTo>
                    <a:cubicBezTo>
                      <a:pt x="121" y="19"/>
                      <a:pt x="121" y="19"/>
                      <a:pt x="121" y="19"/>
                    </a:cubicBezTo>
                    <a:cubicBezTo>
                      <a:pt x="109" y="7"/>
                      <a:pt x="92" y="0"/>
                      <a:pt x="76"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8" name="iṧľídè">
                <a:extLst>
                  <a:ext uri="{FF2B5EF4-FFF2-40B4-BE49-F238E27FC236}">
                    <a16:creationId xmlns:a16="http://schemas.microsoft.com/office/drawing/2014/main" xmlns="" id="{15B72CDC-0E9D-4E4D-8AC0-3BB62AF8C2CB}"/>
                  </a:ext>
                </a:extLst>
              </p:cNvPr>
              <p:cNvSpPr/>
              <p:nvPr/>
            </p:nvSpPr>
            <p:spPr bwMode="auto">
              <a:xfrm>
                <a:off x="3034" y="1759"/>
                <a:ext cx="535" cy="33"/>
              </a:xfrm>
              <a:custGeom>
                <a:avLst/>
                <a:gdLst>
                  <a:gd name="T0" fmla="*/ 650 w 670"/>
                  <a:gd name="T1" fmla="*/ 0 h 42"/>
                  <a:gd name="T2" fmla="*/ 20 w 670"/>
                  <a:gd name="T3" fmla="*/ 0 h 42"/>
                  <a:gd name="T4" fmla="*/ 4 w 670"/>
                  <a:gd name="T5" fmla="*/ 10 h 42"/>
                  <a:gd name="T6" fmla="*/ 22 w 670"/>
                  <a:gd name="T7" fmla="*/ 31 h 42"/>
                  <a:gd name="T8" fmla="*/ 49 w 670"/>
                  <a:gd name="T9" fmla="*/ 42 h 42"/>
                  <a:gd name="T10" fmla="*/ 54 w 670"/>
                  <a:gd name="T11" fmla="*/ 42 h 42"/>
                  <a:gd name="T12" fmla="*/ 616 w 670"/>
                  <a:gd name="T13" fmla="*/ 42 h 42"/>
                  <a:gd name="T14" fmla="*/ 616 w 670"/>
                  <a:gd name="T15" fmla="*/ 42 h 42"/>
                  <a:gd name="T16" fmla="*/ 648 w 670"/>
                  <a:gd name="T17" fmla="*/ 31 h 42"/>
                  <a:gd name="T18" fmla="*/ 666 w 670"/>
                  <a:gd name="T19" fmla="*/ 10 h 42"/>
                  <a:gd name="T20" fmla="*/ 650 w 670"/>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0" h="42">
                    <a:moveTo>
                      <a:pt x="650" y="0"/>
                    </a:moveTo>
                    <a:cubicBezTo>
                      <a:pt x="20" y="0"/>
                      <a:pt x="20" y="0"/>
                      <a:pt x="20" y="0"/>
                    </a:cubicBezTo>
                    <a:cubicBezTo>
                      <a:pt x="0" y="0"/>
                      <a:pt x="0" y="5"/>
                      <a:pt x="4" y="10"/>
                    </a:cubicBezTo>
                    <a:cubicBezTo>
                      <a:pt x="22" y="31"/>
                      <a:pt x="22" y="31"/>
                      <a:pt x="22" y="31"/>
                    </a:cubicBezTo>
                    <a:cubicBezTo>
                      <a:pt x="32" y="41"/>
                      <a:pt x="41" y="42"/>
                      <a:pt x="49" y="42"/>
                    </a:cubicBezTo>
                    <a:cubicBezTo>
                      <a:pt x="51" y="42"/>
                      <a:pt x="53" y="42"/>
                      <a:pt x="54" y="42"/>
                    </a:cubicBezTo>
                    <a:cubicBezTo>
                      <a:pt x="616" y="42"/>
                      <a:pt x="616" y="42"/>
                      <a:pt x="616" y="42"/>
                    </a:cubicBezTo>
                    <a:cubicBezTo>
                      <a:pt x="616" y="42"/>
                      <a:pt x="616" y="42"/>
                      <a:pt x="616" y="42"/>
                    </a:cubicBezTo>
                    <a:cubicBezTo>
                      <a:pt x="624" y="42"/>
                      <a:pt x="640" y="41"/>
                      <a:pt x="648" y="31"/>
                    </a:cubicBezTo>
                    <a:cubicBezTo>
                      <a:pt x="666" y="10"/>
                      <a:pt x="666" y="10"/>
                      <a:pt x="666" y="10"/>
                    </a:cubicBezTo>
                    <a:cubicBezTo>
                      <a:pt x="670" y="6"/>
                      <a:pt x="670" y="0"/>
                      <a:pt x="650"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9" name="išlíḍè">
                <a:extLst>
                  <a:ext uri="{FF2B5EF4-FFF2-40B4-BE49-F238E27FC236}">
                    <a16:creationId xmlns:a16="http://schemas.microsoft.com/office/drawing/2014/main" xmlns="" id="{E05A72EF-6506-4911-A393-D9EFDE9FA31A}"/>
                  </a:ext>
                </a:extLst>
              </p:cNvPr>
              <p:cNvSpPr/>
              <p:nvPr/>
            </p:nvSpPr>
            <p:spPr bwMode="auto">
              <a:xfrm>
                <a:off x="3083" y="1319"/>
                <a:ext cx="558" cy="430"/>
              </a:xfrm>
              <a:custGeom>
                <a:avLst/>
                <a:gdLst>
                  <a:gd name="T0" fmla="*/ 272 w 698"/>
                  <a:gd name="T1" fmla="*/ 0 h 540"/>
                  <a:gd name="T2" fmla="*/ 258 w 698"/>
                  <a:gd name="T3" fmla="*/ 9 h 540"/>
                  <a:gd name="T4" fmla="*/ 261 w 698"/>
                  <a:gd name="T5" fmla="*/ 26 h 540"/>
                  <a:gd name="T6" fmla="*/ 306 w 698"/>
                  <a:gd name="T7" fmla="*/ 74 h 540"/>
                  <a:gd name="T8" fmla="*/ 260 w 698"/>
                  <a:gd name="T9" fmla="*/ 194 h 540"/>
                  <a:gd name="T10" fmla="*/ 259 w 698"/>
                  <a:gd name="T11" fmla="*/ 200 h 540"/>
                  <a:gd name="T12" fmla="*/ 15 w 698"/>
                  <a:gd name="T13" fmla="*/ 200 h 540"/>
                  <a:gd name="T14" fmla="*/ 0 w 698"/>
                  <a:gd name="T15" fmla="*/ 215 h 540"/>
                  <a:gd name="T16" fmla="*/ 0 w 698"/>
                  <a:gd name="T17" fmla="*/ 525 h 540"/>
                  <a:gd name="T18" fmla="*/ 15 w 698"/>
                  <a:gd name="T19" fmla="*/ 540 h 540"/>
                  <a:gd name="T20" fmla="*/ 533 w 698"/>
                  <a:gd name="T21" fmla="*/ 540 h 540"/>
                  <a:gd name="T22" fmla="*/ 548 w 698"/>
                  <a:gd name="T23" fmla="*/ 525 h 540"/>
                  <a:gd name="T24" fmla="*/ 548 w 698"/>
                  <a:gd name="T25" fmla="*/ 333 h 540"/>
                  <a:gd name="T26" fmla="*/ 578 w 698"/>
                  <a:gd name="T27" fmla="*/ 315 h 540"/>
                  <a:gd name="T28" fmla="*/ 601 w 698"/>
                  <a:gd name="T29" fmla="*/ 256 h 540"/>
                  <a:gd name="T30" fmla="*/ 601 w 698"/>
                  <a:gd name="T31" fmla="*/ 355 h 540"/>
                  <a:gd name="T32" fmla="*/ 597 w 698"/>
                  <a:gd name="T33" fmla="*/ 355 h 540"/>
                  <a:gd name="T34" fmla="*/ 575 w 698"/>
                  <a:gd name="T35" fmla="*/ 400 h 540"/>
                  <a:gd name="T36" fmla="*/ 575 w 698"/>
                  <a:gd name="T37" fmla="*/ 431 h 540"/>
                  <a:gd name="T38" fmla="*/ 597 w 698"/>
                  <a:gd name="T39" fmla="*/ 453 h 540"/>
                  <a:gd name="T40" fmla="*/ 598 w 698"/>
                  <a:gd name="T41" fmla="*/ 453 h 540"/>
                  <a:gd name="T42" fmla="*/ 620 w 698"/>
                  <a:gd name="T43" fmla="*/ 452 h 540"/>
                  <a:gd name="T44" fmla="*/ 642 w 698"/>
                  <a:gd name="T45" fmla="*/ 430 h 540"/>
                  <a:gd name="T46" fmla="*/ 641 w 698"/>
                  <a:gd name="T47" fmla="*/ 399 h 540"/>
                  <a:gd name="T48" fmla="*/ 619 w 698"/>
                  <a:gd name="T49" fmla="*/ 355 h 540"/>
                  <a:gd name="T50" fmla="*/ 619 w 698"/>
                  <a:gd name="T51" fmla="*/ 355 h 540"/>
                  <a:gd name="T52" fmla="*/ 616 w 698"/>
                  <a:gd name="T53" fmla="*/ 355 h 540"/>
                  <a:gd name="T54" fmla="*/ 616 w 698"/>
                  <a:gd name="T55" fmla="*/ 236 h 540"/>
                  <a:gd name="T56" fmla="*/ 614 w 698"/>
                  <a:gd name="T57" fmla="*/ 230 h 540"/>
                  <a:gd name="T58" fmla="*/ 611 w 698"/>
                  <a:gd name="T59" fmla="*/ 228 h 540"/>
                  <a:gd name="T60" fmla="*/ 620 w 698"/>
                  <a:gd name="T61" fmla="*/ 205 h 540"/>
                  <a:gd name="T62" fmla="*/ 681 w 698"/>
                  <a:gd name="T63" fmla="*/ 205 h 540"/>
                  <a:gd name="T64" fmla="*/ 696 w 698"/>
                  <a:gd name="T65" fmla="*/ 195 h 540"/>
                  <a:gd name="T66" fmla="*/ 692 w 698"/>
                  <a:gd name="T67" fmla="*/ 178 h 540"/>
                  <a:gd name="T68" fmla="*/ 515 w 698"/>
                  <a:gd name="T69" fmla="*/ 18 h 540"/>
                  <a:gd name="T70" fmla="*/ 506 w 698"/>
                  <a:gd name="T71" fmla="*/ 14 h 540"/>
                  <a:gd name="T72" fmla="*/ 273 w 698"/>
                  <a:gd name="T73" fmla="*/ 0 h 540"/>
                  <a:gd name="T74" fmla="*/ 272 w 698"/>
                  <a:gd name="T75"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8" h="540">
                    <a:moveTo>
                      <a:pt x="272" y="0"/>
                    </a:moveTo>
                    <a:cubicBezTo>
                      <a:pt x="266" y="0"/>
                      <a:pt x="261" y="4"/>
                      <a:pt x="258" y="9"/>
                    </a:cubicBezTo>
                    <a:cubicBezTo>
                      <a:pt x="256" y="15"/>
                      <a:pt x="257" y="22"/>
                      <a:pt x="261" y="26"/>
                    </a:cubicBezTo>
                    <a:cubicBezTo>
                      <a:pt x="306" y="74"/>
                      <a:pt x="306" y="74"/>
                      <a:pt x="306" y="74"/>
                    </a:cubicBezTo>
                    <a:cubicBezTo>
                      <a:pt x="260" y="194"/>
                      <a:pt x="260" y="194"/>
                      <a:pt x="260" y="194"/>
                    </a:cubicBezTo>
                    <a:cubicBezTo>
                      <a:pt x="260" y="196"/>
                      <a:pt x="259" y="198"/>
                      <a:pt x="259" y="200"/>
                    </a:cubicBezTo>
                    <a:cubicBezTo>
                      <a:pt x="15" y="200"/>
                      <a:pt x="15" y="200"/>
                      <a:pt x="15" y="200"/>
                    </a:cubicBezTo>
                    <a:cubicBezTo>
                      <a:pt x="7" y="200"/>
                      <a:pt x="0" y="206"/>
                      <a:pt x="0" y="215"/>
                    </a:cubicBezTo>
                    <a:cubicBezTo>
                      <a:pt x="0" y="525"/>
                      <a:pt x="0" y="525"/>
                      <a:pt x="0" y="525"/>
                    </a:cubicBezTo>
                    <a:cubicBezTo>
                      <a:pt x="0" y="534"/>
                      <a:pt x="7" y="540"/>
                      <a:pt x="15" y="540"/>
                    </a:cubicBezTo>
                    <a:cubicBezTo>
                      <a:pt x="533" y="540"/>
                      <a:pt x="533" y="540"/>
                      <a:pt x="533" y="540"/>
                    </a:cubicBezTo>
                    <a:cubicBezTo>
                      <a:pt x="541" y="540"/>
                      <a:pt x="548" y="534"/>
                      <a:pt x="548" y="525"/>
                    </a:cubicBezTo>
                    <a:cubicBezTo>
                      <a:pt x="548" y="333"/>
                      <a:pt x="548" y="333"/>
                      <a:pt x="548" y="333"/>
                    </a:cubicBezTo>
                    <a:cubicBezTo>
                      <a:pt x="564" y="329"/>
                      <a:pt x="575" y="323"/>
                      <a:pt x="578" y="315"/>
                    </a:cubicBezTo>
                    <a:cubicBezTo>
                      <a:pt x="601" y="256"/>
                      <a:pt x="601" y="256"/>
                      <a:pt x="601" y="256"/>
                    </a:cubicBezTo>
                    <a:cubicBezTo>
                      <a:pt x="601" y="355"/>
                      <a:pt x="601" y="355"/>
                      <a:pt x="601" y="355"/>
                    </a:cubicBezTo>
                    <a:cubicBezTo>
                      <a:pt x="597" y="355"/>
                      <a:pt x="597" y="355"/>
                      <a:pt x="597" y="355"/>
                    </a:cubicBezTo>
                    <a:cubicBezTo>
                      <a:pt x="584" y="356"/>
                      <a:pt x="575" y="388"/>
                      <a:pt x="575" y="400"/>
                    </a:cubicBezTo>
                    <a:cubicBezTo>
                      <a:pt x="575" y="431"/>
                      <a:pt x="575" y="431"/>
                      <a:pt x="575" y="431"/>
                    </a:cubicBezTo>
                    <a:cubicBezTo>
                      <a:pt x="575" y="443"/>
                      <a:pt x="585" y="453"/>
                      <a:pt x="597" y="453"/>
                    </a:cubicBezTo>
                    <a:cubicBezTo>
                      <a:pt x="597" y="453"/>
                      <a:pt x="597" y="453"/>
                      <a:pt x="598" y="453"/>
                    </a:cubicBezTo>
                    <a:cubicBezTo>
                      <a:pt x="620" y="452"/>
                      <a:pt x="620" y="452"/>
                      <a:pt x="620" y="452"/>
                    </a:cubicBezTo>
                    <a:cubicBezTo>
                      <a:pt x="632" y="452"/>
                      <a:pt x="642" y="442"/>
                      <a:pt x="642" y="430"/>
                    </a:cubicBezTo>
                    <a:cubicBezTo>
                      <a:pt x="641" y="399"/>
                      <a:pt x="641" y="399"/>
                      <a:pt x="641" y="399"/>
                    </a:cubicBezTo>
                    <a:cubicBezTo>
                      <a:pt x="641" y="387"/>
                      <a:pt x="631" y="355"/>
                      <a:pt x="619" y="355"/>
                    </a:cubicBezTo>
                    <a:cubicBezTo>
                      <a:pt x="619" y="355"/>
                      <a:pt x="619" y="355"/>
                      <a:pt x="619" y="355"/>
                    </a:cubicBezTo>
                    <a:cubicBezTo>
                      <a:pt x="616" y="355"/>
                      <a:pt x="616" y="355"/>
                      <a:pt x="616" y="355"/>
                    </a:cubicBezTo>
                    <a:cubicBezTo>
                      <a:pt x="616" y="236"/>
                      <a:pt x="616" y="236"/>
                      <a:pt x="616" y="236"/>
                    </a:cubicBezTo>
                    <a:cubicBezTo>
                      <a:pt x="616" y="234"/>
                      <a:pt x="615" y="232"/>
                      <a:pt x="614" y="230"/>
                    </a:cubicBezTo>
                    <a:cubicBezTo>
                      <a:pt x="611" y="228"/>
                      <a:pt x="611" y="228"/>
                      <a:pt x="611" y="228"/>
                    </a:cubicBezTo>
                    <a:cubicBezTo>
                      <a:pt x="620" y="205"/>
                      <a:pt x="620" y="205"/>
                      <a:pt x="620" y="205"/>
                    </a:cubicBezTo>
                    <a:cubicBezTo>
                      <a:pt x="681" y="205"/>
                      <a:pt x="681" y="205"/>
                      <a:pt x="681" y="205"/>
                    </a:cubicBezTo>
                    <a:cubicBezTo>
                      <a:pt x="688" y="205"/>
                      <a:pt x="693" y="201"/>
                      <a:pt x="696" y="195"/>
                    </a:cubicBezTo>
                    <a:cubicBezTo>
                      <a:pt x="698" y="189"/>
                      <a:pt x="696" y="183"/>
                      <a:pt x="692" y="178"/>
                    </a:cubicBezTo>
                    <a:cubicBezTo>
                      <a:pt x="515" y="18"/>
                      <a:pt x="515" y="18"/>
                      <a:pt x="515" y="18"/>
                    </a:cubicBezTo>
                    <a:cubicBezTo>
                      <a:pt x="512" y="16"/>
                      <a:pt x="509" y="14"/>
                      <a:pt x="506" y="14"/>
                    </a:cubicBezTo>
                    <a:cubicBezTo>
                      <a:pt x="273" y="0"/>
                      <a:pt x="273" y="0"/>
                      <a:pt x="273" y="0"/>
                    </a:cubicBezTo>
                    <a:cubicBezTo>
                      <a:pt x="272" y="0"/>
                      <a:pt x="272" y="0"/>
                      <a:pt x="272"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0" name="îśľîďê">
                <a:extLst>
                  <a:ext uri="{FF2B5EF4-FFF2-40B4-BE49-F238E27FC236}">
                    <a16:creationId xmlns:a16="http://schemas.microsoft.com/office/drawing/2014/main" xmlns="" id="{B2473741-5086-432D-9FA7-71B3AE02CCC9}"/>
                  </a:ext>
                </a:extLst>
              </p:cNvPr>
              <p:cNvSpPr/>
              <p:nvPr/>
            </p:nvSpPr>
            <p:spPr bwMode="auto">
              <a:xfrm>
                <a:off x="2826" y="2041"/>
                <a:ext cx="339" cy="21"/>
              </a:xfrm>
              <a:custGeom>
                <a:avLst/>
                <a:gdLst>
                  <a:gd name="T0" fmla="*/ 413 w 425"/>
                  <a:gd name="T1" fmla="*/ 0 h 26"/>
                  <a:gd name="T2" fmla="*/ 12 w 425"/>
                  <a:gd name="T3" fmla="*/ 0 h 26"/>
                  <a:gd name="T4" fmla="*/ 2 w 425"/>
                  <a:gd name="T5" fmla="*/ 6 h 26"/>
                  <a:gd name="T6" fmla="*/ 13 w 425"/>
                  <a:gd name="T7" fmla="*/ 19 h 26"/>
                  <a:gd name="T8" fmla="*/ 30 w 425"/>
                  <a:gd name="T9" fmla="*/ 26 h 26"/>
                  <a:gd name="T10" fmla="*/ 34 w 425"/>
                  <a:gd name="T11" fmla="*/ 26 h 26"/>
                  <a:gd name="T12" fmla="*/ 391 w 425"/>
                  <a:gd name="T13" fmla="*/ 26 h 26"/>
                  <a:gd name="T14" fmla="*/ 391 w 425"/>
                  <a:gd name="T15" fmla="*/ 26 h 26"/>
                  <a:gd name="T16" fmla="*/ 412 w 425"/>
                  <a:gd name="T17" fmla="*/ 19 h 26"/>
                  <a:gd name="T18" fmla="*/ 423 w 425"/>
                  <a:gd name="T19" fmla="*/ 6 h 26"/>
                  <a:gd name="T20" fmla="*/ 413 w 425"/>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5" h="26">
                    <a:moveTo>
                      <a:pt x="413" y="0"/>
                    </a:moveTo>
                    <a:cubicBezTo>
                      <a:pt x="12" y="0"/>
                      <a:pt x="12" y="0"/>
                      <a:pt x="12" y="0"/>
                    </a:cubicBezTo>
                    <a:cubicBezTo>
                      <a:pt x="0" y="0"/>
                      <a:pt x="0" y="3"/>
                      <a:pt x="2" y="6"/>
                    </a:cubicBezTo>
                    <a:cubicBezTo>
                      <a:pt x="13" y="19"/>
                      <a:pt x="13" y="19"/>
                      <a:pt x="13" y="19"/>
                    </a:cubicBezTo>
                    <a:cubicBezTo>
                      <a:pt x="20" y="25"/>
                      <a:pt x="26" y="26"/>
                      <a:pt x="30" y="26"/>
                    </a:cubicBezTo>
                    <a:cubicBezTo>
                      <a:pt x="32" y="26"/>
                      <a:pt x="33" y="26"/>
                      <a:pt x="34" y="26"/>
                    </a:cubicBezTo>
                    <a:cubicBezTo>
                      <a:pt x="391" y="26"/>
                      <a:pt x="391" y="26"/>
                      <a:pt x="391" y="26"/>
                    </a:cubicBezTo>
                    <a:cubicBezTo>
                      <a:pt x="391" y="26"/>
                      <a:pt x="391" y="26"/>
                      <a:pt x="391" y="26"/>
                    </a:cubicBezTo>
                    <a:cubicBezTo>
                      <a:pt x="396" y="26"/>
                      <a:pt x="407" y="26"/>
                      <a:pt x="412" y="19"/>
                    </a:cubicBezTo>
                    <a:cubicBezTo>
                      <a:pt x="423" y="6"/>
                      <a:pt x="423" y="6"/>
                      <a:pt x="423" y="6"/>
                    </a:cubicBezTo>
                    <a:cubicBezTo>
                      <a:pt x="425" y="3"/>
                      <a:pt x="425" y="0"/>
                      <a:pt x="413"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1" name="ïṣļíḋè">
                <a:extLst>
                  <a:ext uri="{FF2B5EF4-FFF2-40B4-BE49-F238E27FC236}">
                    <a16:creationId xmlns:a16="http://schemas.microsoft.com/office/drawing/2014/main" xmlns="" id="{DF73CCC3-C704-4353-BABC-27761C690D7D}"/>
                  </a:ext>
                </a:extLst>
              </p:cNvPr>
              <p:cNvSpPr/>
              <p:nvPr/>
            </p:nvSpPr>
            <p:spPr bwMode="auto">
              <a:xfrm>
                <a:off x="2856" y="1818"/>
                <a:ext cx="279" cy="217"/>
              </a:xfrm>
              <a:custGeom>
                <a:avLst/>
                <a:gdLst>
                  <a:gd name="T0" fmla="*/ 248 w 349"/>
                  <a:gd name="T1" fmla="*/ 0 h 272"/>
                  <a:gd name="T2" fmla="*/ 101 w 349"/>
                  <a:gd name="T3" fmla="*/ 0 h 272"/>
                  <a:gd name="T4" fmla="*/ 101 w 349"/>
                  <a:gd name="T5" fmla="*/ 56 h 272"/>
                  <a:gd name="T6" fmla="*/ 10 w 349"/>
                  <a:gd name="T7" fmla="*/ 56 h 272"/>
                  <a:gd name="T8" fmla="*/ 0 w 349"/>
                  <a:gd name="T9" fmla="*/ 65 h 272"/>
                  <a:gd name="T10" fmla="*/ 0 w 349"/>
                  <a:gd name="T11" fmla="*/ 263 h 272"/>
                  <a:gd name="T12" fmla="*/ 10 w 349"/>
                  <a:gd name="T13" fmla="*/ 272 h 272"/>
                  <a:gd name="T14" fmla="*/ 339 w 349"/>
                  <a:gd name="T15" fmla="*/ 272 h 272"/>
                  <a:gd name="T16" fmla="*/ 349 w 349"/>
                  <a:gd name="T17" fmla="*/ 263 h 272"/>
                  <a:gd name="T18" fmla="*/ 349 w 349"/>
                  <a:gd name="T19" fmla="*/ 65 h 272"/>
                  <a:gd name="T20" fmla="*/ 339 w 349"/>
                  <a:gd name="T21" fmla="*/ 56 h 272"/>
                  <a:gd name="T22" fmla="*/ 248 w 349"/>
                  <a:gd name="T23" fmla="*/ 56 h 272"/>
                  <a:gd name="T24" fmla="*/ 248 w 349"/>
                  <a:gd name="T2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272">
                    <a:moveTo>
                      <a:pt x="248" y="0"/>
                    </a:moveTo>
                    <a:cubicBezTo>
                      <a:pt x="101" y="0"/>
                      <a:pt x="101" y="0"/>
                      <a:pt x="101" y="0"/>
                    </a:cubicBezTo>
                    <a:cubicBezTo>
                      <a:pt x="101" y="56"/>
                      <a:pt x="101" y="56"/>
                      <a:pt x="101" y="56"/>
                    </a:cubicBezTo>
                    <a:cubicBezTo>
                      <a:pt x="10" y="56"/>
                      <a:pt x="10" y="56"/>
                      <a:pt x="10" y="56"/>
                    </a:cubicBezTo>
                    <a:cubicBezTo>
                      <a:pt x="5" y="56"/>
                      <a:pt x="0" y="60"/>
                      <a:pt x="0" y="65"/>
                    </a:cubicBezTo>
                    <a:cubicBezTo>
                      <a:pt x="0" y="263"/>
                      <a:pt x="0" y="263"/>
                      <a:pt x="0" y="263"/>
                    </a:cubicBezTo>
                    <a:cubicBezTo>
                      <a:pt x="0" y="268"/>
                      <a:pt x="5" y="272"/>
                      <a:pt x="10" y="272"/>
                    </a:cubicBezTo>
                    <a:cubicBezTo>
                      <a:pt x="339" y="272"/>
                      <a:pt x="339" y="272"/>
                      <a:pt x="339" y="272"/>
                    </a:cubicBezTo>
                    <a:cubicBezTo>
                      <a:pt x="344" y="272"/>
                      <a:pt x="349" y="268"/>
                      <a:pt x="349" y="263"/>
                    </a:cubicBezTo>
                    <a:cubicBezTo>
                      <a:pt x="349" y="65"/>
                      <a:pt x="349" y="65"/>
                      <a:pt x="349" y="65"/>
                    </a:cubicBezTo>
                    <a:cubicBezTo>
                      <a:pt x="349" y="60"/>
                      <a:pt x="344" y="56"/>
                      <a:pt x="339" y="56"/>
                    </a:cubicBezTo>
                    <a:cubicBezTo>
                      <a:pt x="248" y="56"/>
                      <a:pt x="248" y="56"/>
                      <a:pt x="248" y="56"/>
                    </a:cubicBezTo>
                    <a:cubicBezTo>
                      <a:pt x="248" y="0"/>
                      <a:pt x="248" y="0"/>
                      <a:pt x="248"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2" name="ïṥḻîḍê">
                <a:extLst>
                  <a:ext uri="{FF2B5EF4-FFF2-40B4-BE49-F238E27FC236}">
                    <a16:creationId xmlns:a16="http://schemas.microsoft.com/office/drawing/2014/main" xmlns="" id="{E5062D75-2A49-4551-942E-3ECAB3B499AA}"/>
                  </a:ext>
                </a:extLst>
              </p:cNvPr>
              <p:cNvSpPr/>
              <p:nvPr/>
            </p:nvSpPr>
            <p:spPr bwMode="auto">
              <a:xfrm>
                <a:off x="3587" y="1820"/>
                <a:ext cx="312" cy="216"/>
              </a:xfrm>
              <a:custGeom>
                <a:avLst/>
                <a:gdLst>
                  <a:gd name="T0" fmla="*/ 346 w 391"/>
                  <a:gd name="T1" fmla="*/ 0 h 272"/>
                  <a:gd name="T2" fmla="*/ 45 w 391"/>
                  <a:gd name="T3" fmla="*/ 0 h 272"/>
                  <a:gd name="T4" fmla="*/ 36 w 391"/>
                  <a:gd name="T5" fmla="*/ 9 h 272"/>
                  <a:gd name="T6" fmla="*/ 36 w 391"/>
                  <a:gd name="T7" fmla="*/ 190 h 272"/>
                  <a:gd name="T8" fmla="*/ 45 w 391"/>
                  <a:gd name="T9" fmla="*/ 199 h 272"/>
                  <a:gd name="T10" fmla="*/ 122 w 391"/>
                  <a:gd name="T11" fmla="*/ 199 h 272"/>
                  <a:gd name="T12" fmla="*/ 122 w 391"/>
                  <a:gd name="T13" fmla="*/ 206 h 272"/>
                  <a:gd name="T14" fmla="*/ 12 w 391"/>
                  <a:gd name="T15" fmla="*/ 206 h 272"/>
                  <a:gd name="T16" fmla="*/ 3 w 391"/>
                  <a:gd name="T17" fmla="*/ 212 h 272"/>
                  <a:gd name="T18" fmla="*/ 13 w 391"/>
                  <a:gd name="T19" fmla="*/ 224 h 272"/>
                  <a:gd name="T20" fmla="*/ 29 w 391"/>
                  <a:gd name="T21" fmla="*/ 230 h 272"/>
                  <a:gd name="T22" fmla="*/ 32 w 391"/>
                  <a:gd name="T23" fmla="*/ 230 h 272"/>
                  <a:gd name="T24" fmla="*/ 291 w 391"/>
                  <a:gd name="T25" fmla="*/ 230 h 272"/>
                  <a:gd name="T26" fmla="*/ 317 w 391"/>
                  <a:gd name="T27" fmla="*/ 269 h 272"/>
                  <a:gd name="T28" fmla="*/ 323 w 391"/>
                  <a:gd name="T29" fmla="*/ 272 h 272"/>
                  <a:gd name="T30" fmla="*/ 327 w 391"/>
                  <a:gd name="T31" fmla="*/ 271 h 272"/>
                  <a:gd name="T32" fmla="*/ 338 w 391"/>
                  <a:gd name="T33" fmla="*/ 264 h 272"/>
                  <a:gd name="T34" fmla="*/ 340 w 391"/>
                  <a:gd name="T35" fmla="*/ 254 h 272"/>
                  <a:gd name="T36" fmla="*/ 325 w 391"/>
                  <a:gd name="T37" fmla="*/ 230 h 272"/>
                  <a:gd name="T38" fmla="*/ 359 w 391"/>
                  <a:gd name="T39" fmla="*/ 230 h 272"/>
                  <a:gd name="T40" fmla="*/ 359 w 391"/>
                  <a:gd name="T41" fmla="*/ 230 h 272"/>
                  <a:gd name="T42" fmla="*/ 378 w 391"/>
                  <a:gd name="T43" fmla="*/ 224 h 272"/>
                  <a:gd name="T44" fmla="*/ 388 w 391"/>
                  <a:gd name="T45" fmla="*/ 212 h 272"/>
                  <a:gd name="T46" fmla="*/ 379 w 391"/>
                  <a:gd name="T47" fmla="*/ 206 h 272"/>
                  <a:gd name="T48" fmla="*/ 357 w 391"/>
                  <a:gd name="T49" fmla="*/ 206 h 272"/>
                  <a:gd name="T50" fmla="*/ 357 w 391"/>
                  <a:gd name="T51" fmla="*/ 85 h 272"/>
                  <a:gd name="T52" fmla="*/ 355 w 391"/>
                  <a:gd name="T53" fmla="*/ 80 h 272"/>
                  <a:gd name="T54" fmla="*/ 355 w 391"/>
                  <a:gd name="T55" fmla="*/ 9 h 272"/>
                  <a:gd name="T56" fmla="*/ 346 w 391"/>
                  <a:gd name="T5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1" h="272">
                    <a:moveTo>
                      <a:pt x="346" y="0"/>
                    </a:moveTo>
                    <a:cubicBezTo>
                      <a:pt x="45" y="0"/>
                      <a:pt x="45" y="0"/>
                      <a:pt x="45" y="0"/>
                    </a:cubicBezTo>
                    <a:cubicBezTo>
                      <a:pt x="40" y="0"/>
                      <a:pt x="36" y="4"/>
                      <a:pt x="36" y="9"/>
                    </a:cubicBezTo>
                    <a:cubicBezTo>
                      <a:pt x="36" y="190"/>
                      <a:pt x="36" y="190"/>
                      <a:pt x="36" y="190"/>
                    </a:cubicBezTo>
                    <a:cubicBezTo>
                      <a:pt x="36" y="195"/>
                      <a:pt x="40" y="199"/>
                      <a:pt x="45" y="199"/>
                    </a:cubicBezTo>
                    <a:cubicBezTo>
                      <a:pt x="122" y="199"/>
                      <a:pt x="122" y="199"/>
                      <a:pt x="122" y="199"/>
                    </a:cubicBezTo>
                    <a:cubicBezTo>
                      <a:pt x="122" y="206"/>
                      <a:pt x="122" y="206"/>
                      <a:pt x="122" y="206"/>
                    </a:cubicBezTo>
                    <a:cubicBezTo>
                      <a:pt x="12" y="206"/>
                      <a:pt x="12" y="206"/>
                      <a:pt x="12" y="206"/>
                    </a:cubicBezTo>
                    <a:cubicBezTo>
                      <a:pt x="0" y="206"/>
                      <a:pt x="0" y="209"/>
                      <a:pt x="3" y="212"/>
                    </a:cubicBezTo>
                    <a:cubicBezTo>
                      <a:pt x="13" y="224"/>
                      <a:pt x="13" y="224"/>
                      <a:pt x="13" y="224"/>
                    </a:cubicBezTo>
                    <a:cubicBezTo>
                      <a:pt x="19" y="229"/>
                      <a:pt x="24" y="230"/>
                      <a:pt x="29" y="230"/>
                    </a:cubicBezTo>
                    <a:cubicBezTo>
                      <a:pt x="30" y="230"/>
                      <a:pt x="31" y="230"/>
                      <a:pt x="32" y="230"/>
                    </a:cubicBezTo>
                    <a:cubicBezTo>
                      <a:pt x="291" y="230"/>
                      <a:pt x="291" y="230"/>
                      <a:pt x="291" y="230"/>
                    </a:cubicBezTo>
                    <a:cubicBezTo>
                      <a:pt x="317" y="269"/>
                      <a:pt x="317" y="269"/>
                      <a:pt x="317" y="269"/>
                    </a:cubicBezTo>
                    <a:cubicBezTo>
                      <a:pt x="318" y="271"/>
                      <a:pt x="321" y="272"/>
                      <a:pt x="323" y="272"/>
                    </a:cubicBezTo>
                    <a:cubicBezTo>
                      <a:pt x="325" y="272"/>
                      <a:pt x="326" y="272"/>
                      <a:pt x="327" y="271"/>
                    </a:cubicBezTo>
                    <a:cubicBezTo>
                      <a:pt x="338" y="264"/>
                      <a:pt x="338" y="264"/>
                      <a:pt x="338" y="264"/>
                    </a:cubicBezTo>
                    <a:cubicBezTo>
                      <a:pt x="342" y="262"/>
                      <a:pt x="343" y="257"/>
                      <a:pt x="340" y="254"/>
                    </a:cubicBezTo>
                    <a:cubicBezTo>
                      <a:pt x="325" y="230"/>
                      <a:pt x="325" y="230"/>
                      <a:pt x="325" y="230"/>
                    </a:cubicBezTo>
                    <a:cubicBezTo>
                      <a:pt x="359" y="230"/>
                      <a:pt x="359" y="230"/>
                      <a:pt x="359" y="230"/>
                    </a:cubicBezTo>
                    <a:cubicBezTo>
                      <a:pt x="359" y="230"/>
                      <a:pt x="359" y="230"/>
                      <a:pt x="359" y="230"/>
                    </a:cubicBezTo>
                    <a:cubicBezTo>
                      <a:pt x="364" y="230"/>
                      <a:pt x="373" y="230"/>
                      <a:pt x="378" y="224"/>
                    </a:cubicBezTo>
                    <a:cubicBezTo>
                      <a:pt x="388" y="212"/>
                      <a:pt x="388" y="212"/>
                      <a:pt x="388" y="212"/>
                    </a:cubicBezTo>
                    <a:cubicBezTo>
                      <a:pt x="391" y="209"/>
                      <a:pt x="391" y="206"/>
                      <a:pt x="379" y="206"/>
                    </a:cubicBezTo>
                    <a:cubicBezTo>
                      <a:pt x="357" y="206"/>
                      <a:pt x="357" y="206"/>
                      <a:pt x="357" y="206"/>
                    </a:cubicBezTo>
                    <a:cubicBezTo>
                      <a:pt x="357" y="85"/>
                      <a:pt x="357" y="85"/>
                      <a:pt x="357" y="85"/>
                    </a:cubicBezTo>
                    <a:cubicBezTo>
                      <a:pt x="357" y="83"/>
                      <a:pt x="356" y="82"/>
                      <a:pt x="355" y="80"/>
                    </a:cubicBezTo>
                    <a:cubicBezTo>
                      <a:pt x="355" y="9"/>
                      <a:pt x="355" y="9"/>
                      <a:pt x="355" y="9"/>
                    </a:cubicBezTo>
                    <a:cubicBezTo>
                      <a:pt x="355" y="4"/>
                      <a:pt x="351" y="0"/>
                      <a:pt x="346"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3" name="ïşḷiḋê">
                <a:extLst>
                  <a:ext uri="{FF2B5EF4-FFF2-40B4-BE49-F238E27FC236}">
                    <a16:creationId xmlns:a16="http://schemas.microsoft.com/office/drawing/2014/main" xmlns="" id="{1827BA58-B0E9-4883-8AA3-64543D3B256F}"/>
                  </a:ext>
                </a:extLst>
              </p:cNvPr>
              <p:cNvSpPr/>
              <p:nvPr/>
            </p:nvSpPr>
            <p:spPr bwMode="auto">
              <a:xfrm>
                <a:off x="3677" y="1501"/>
                <a:ext cx="222" cy="138"/>
              </a:xfrm>
              <a:custGeom>
                <a:avLst/>
                <a:gdLst>
                  <a:gd name="T0" fmla="*/ 278 w 278"/>
                  <a:gd name="T1" fmla="*/ 165 h 173"/>
                  <a:gd name="T2" fmla="*/ 270 w 278"/>
                  <a:gd name="T3" fmla="*/ 173 h 173"/>
                  <a:gd name="T4" fmla="*/ 8 w 278"/>
                  <a:gd name="T5" fmla="*/ 173 h 173"/>
                  <a:gd name="T6" fmla="*/ 0 w 278"/>
                  <a:gd name="T7" fmla="*/ 165 h 173"/>
                  <a:gd name="T8" fmla="*/ 0 w 278"/>
                  <a:gd name="T9" fmla="*/ 7 h 173"/>
                  <a:gd name="T10" fmla="*/ 8 w 278"/>
                  <a:gd name="T11" fmla="*/ 0 h 173"/>
                  <a:gd name="T12" fmla="*/ 270 w 278"/>
                  <a:gd name="T13" fmla="*/ 0 h 173"/>
                  <a:gd name="T14" fmla="*/ 278 w 278"/>
                  <a:gd name="T15" fmla="*/ 7 h 173"/>
                  <a:gd name="T16" fmla="*/ 278 w 278"/>
                  <a:gd name="T17" fmla="*/ 16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 h="173">
                    <a:moveTo>
                      <a:pt x="278" y="165"/>
                    </a:moveTo>
                    <a:cubicBezTo>
                      <a:pt x="278" y="169"/>
                      <a:pt x="275" y="173"/>
                      <a:pt x="270" y="173"/>
                    </a:cubicBezTo>
                    <a:cubicBezTo>
                      <a:pt x="8" y="173"/>
                      <a:pt x="8" y="173"/>
                      <a:pt x="8" y="173"/>
                    </a:cubicBezTo>
                    <a:cubicBezTo>
                      <a:pt x="4" y="173"/>
                      <a:pt x="0" y="169"/>
                      <a:pt x="0" y="165"/>
                    </a:cubicBezTo>
                    <a:cubicBezTo>
                      <a:pt x="0" y="7"/>
                      <a:pt x="0" y="7"/>
                      <a:pt x="0" y="7"/>
                    </a:cubicBezTo>
                    <a:cubicBezTo>
                      <a:pt x="0" y="3"/>
                      <a:pt x="4" y="0"/>
                      <a:pt x="8" y="0"/>
                    </a:cubicBezTo>
                    <a:cubicBezTo>
                      <a:pt x="270" y="0"/>
                      <a:pt x="270" y="0"/>
                      <a:pt x="270" y="0"/>
                    </a:cubicBezTo>
                    <a:cubicBezTo>
                      <a:pt x="275" y="0"/>
                      <a:pt x="278" y="3"/>
                      <a:pt x="278" y="7"/>
                    </a:cubicBezTo>
                    <a:lnTo>
                      <a:pt x="278" y="165"/>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4" name="îşḻíḑe">
                <a:extLst>
                  <a:ext uri="{FF2B5EF4-FFF2-40B4-BE49-F238E27FC236}">
                    <a16:creationId xmlns:a16="http://schemas.microsoft.com/office/drawing/2014/main" xmlns="" id="{E32B8985-6323-49AE-AE19-6E7E3750DEBE}"/>
                  </a:ext>
                </a:extLst>
              </p:cNvPr>
              <p:cNvSpPr/>
              <p:nvPr/>
            </p:nvSpPr>
            <p:spPr bwMode="auto">
              <a:xfrm>
                <a:off x="3692" y="1510"/>
                <a:ext cx="193" cy="11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55" name="iṩḻïdê">
                <a:extLst>
                  <a:ext uri="{FF2B5EF4-FFF2-40B4-BE49-F238E27FC236}">
                    <a16:creationId xmlns:a16="http://schemas.microsoft.com/office/drawing/2014/main" xmlns="" id="{2E658A58-15F1-48FF-BAEE-38A659B1A947}"/>
                  </a:ext>
                </a:extLst>
              </p:cNvPr>
              <p:cNvSpPr/>
              <p:nvPr/>
            </p:nvSpPr>
            <p:spPr bwMode="auto">
              <a:xfrm>
                <a:off x="3653" y="1643"/>
                <a:ext cx="271" cy="17"/>
              </a:xfrm>
              <a:custGeom>
                <a:avLst/>
                <a:gdLst>
                  <a:gd name="T0" fmla="*/ 329 w 340"/>
                  <a:gd name="T1" fmla="*/ 16 h 22"/>
                  <a:gd name="T2" fmla="*/ 312 w 340"/>
                  <a:gd name="T3" fmla="*/ 22 h 22"/>
                  <a:gd name="T4" fmla="*/ 28 w 340"/>
                  <a:gd name="T5" fmla="*/ 22 h 22"/>
                  <a:gd name="T6" fmla="*/ 11 w 340"/>
                  <a:gd name="T7" fmla="*/ 16 h 22"/>
                  <a:gd name="T8" fmla="*/ 2 w 340"/>
                  <a:gd name="T9" fmla="*/ 6 h 22"/>
                  <a:gd name="T10" fmla="*/ 10 w 340"/>
                  <a:gd name="T11" fmla="*/ 0 h 22"/>
                  <a:gd name="T12" fmla="*/ 330 w 340"/>
                  <a:gd name="T13" fmla="*/ 0 h 22"/>
                  <a:gd name="T14" fmla="*/ 338 w 340"/>
                  <a:gd name="T15" fmla="*/ 6 h 22"/>
                  <a:gd name="T16" fmla="*/ 329 w 340"/>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22">
                    <a:moveTo>
                      <a:pt x="329" y="16"/>
                    </a:moveTo>
                    <a:cubicBezTo>
                      <a:pt x="325" y="22"/>
                      <a:pt x="317" y="22"/>
                      <a:pt x="312" y="22"/>
                    </a:cubicBezTo>
                    <a:cubicBezTo>
                      <a:pt x="28" y="22"/>
                      <a:pt x="28" y="22"/>
                      <a:pt x="28" y="22"/>
                    </a:cubicBezTo>
                    <a:cubicBezTo>
                      <a:pt x="23" y="22"/>
                      <a:pt x="18" y="22"/>
                      <a:pt x="11" y="16"/>
                    </a:cubicBezTo>
                    <a:cubicBezTo>
                      <a:pt x="2" y="6"/>
                      <a:pt x="2" y="6"/>
                      <a:pt x="2" y="6"/>
                    </a:cubicBezTo>
                    <a:cubicBezTo>
                      <a:pt x="0" y="3"/>
                      <a:pt x="0" y="0"/>
                      <a:pt x="10" y="0"/>
                    </a:cubicBezTo>
                    <a:cubicBezTo>
                      <a:pt x="330" y="0"/>
                      <a:pt x="330" y="0"/>
                      <a:pt x="330" y="0"/>
                    </a:cubicBezTo>
                    <a:cubicBezTo>
                      <a:pt x="340" y="0"/>
                      <a:pt x="340" y="3"/>
                      <a:pt x="338" y="6"/>
                    </a:cubicBezTo>
                    <a:lnTo>
                      <a:pt x="329" y="16"/>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6" name="ïṧḻîḍê">
                <a:extLst>
                  <a:ext uri="{FF2B5EF4-FFF2-40B4-BE49-F238E27FC236}">
                    <a16:creationId xmlns:a16="http://schemas.microsoft.com/office/drawing/2014/main" xmlns="" id="{F4EBA1F9-DE1C-44B3-9C5A-795EACF593E5}"/>
                  </a:ext>
                </a:extLst>
              </p:cNvPr>
              <p:cNvSpPr/>
              <p:nvPr/>
            </p:nvSpPr>
            <p:spPr bwMode="auto">
              <a:xfrm>
                <a:off x="3702" y="1518"/>
                <a:ext cx="170" cy="102"/>
              </a:xfrm>
              <a:custGeom>
                <a:avLst/>
                <a:gdLst>
                  <a:gd name="T0" fmla="*/ 213 w 213"/>
                  <a:gd name="T1" fmla="*/ 121 h 129"/>
                  <a:gd name="T2" fmla="*/ 204 w 213"/>
                  <a:gd name="T3" fmla="*/ 129 h 129"/>
                  <a:gd name="T4" fmla="*/ 8 w 213"/>
                  <a:gd name="T5" fmla="*/ 129 h 129"/>
                  <a:gd name="T6" fmla="*/ 0 w 213"/>
                  <a:gd name="T7" fmla="*/ 121 h 129"/>
                  <a:gd name="T8" fmla="*/ 0 w 213"/>
                  <a:gd name="T9" fmla="*/ 9 h 129"/>
                  <a:gd name="T10" fmla="*/ 8 w 213"/>
                  <a:gd name="T11" fmla="*/ 0 h 129"/>
                  <a:gd name="T12" fmla="*/ 204 w 213"/>
                  <a:gd name="T13" fmla="*/ 0 h 129"/>
                  <a:gd name="T14" fmla="*/ 213 w 213"/>
                  <a:gd name="T15" fmla="*/ 9 h 129"/>
                  <a:gd name="T16" fmla="*/ 213 w 213"/>
                  <a:gd name="T17" fmla="*/ 1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129">
                    <a:moveTo>
                      <a:pt x="213" y="121"/>
                    </a:moveTo>
                    <a:cubicBezTo>
                      <a:pt x="213" y="125"/>
                      <a:pt x="209" y="129"/>
                      <a:pt x="204" y="129"/>
                    </a:cubicBezTo>
                    <a:cubicBezTo>
                      <a:pt x="8" y="129"/>
                      <a:pt x="8" y="129"/>
                      <a:pt x="8" y="129"/>
                    </a:cubicBezTo>
                    <a:cubicBezTo>
                      <a:pt x="4" y="129"/>
                      <a:pt x="0" y="125"/>
                      <a:pt x="0" y="121"/>
                    </a:cubicBezTo>
                    <a:cubicBezTo>
                      <a:pt x="0" y="9"/>
                      <a:pt x="0" y="9"/>
                      <a:pt x="0" y="9"/>
                    </a:cubicBezTo>
                    <a:cubicBezTo>
                      <a:pt x="0" y="4"/>
                      <a:pt x="4" y="0"/>
                      <a:pt x="8" y="0"/>
                    </a:cubicBezTo>
                    <a:cubicBezTo>
                      <a:pt x="204" y="0"/>
                      <a:pt x="204" y="0"/>
                      <a:pt x="204" y="0"/>
                    </a:cubicBezTo>
                    <a:cubicBezTo>
                      <a:pt x="209" y="0"/>
                      <a:pt x="213" y="4"/>
                      <a:pt x="213" y="9"/>
                    </a:cubicBezTo>
                    <a:lnTo>
                      <a:pt x="213" y="121"/>
                    </a:ln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7" name="iṧļïḑé">
                <a:extLst>
                  <a:ext uri="{FF2B5EF4-FFF2-40B4-BE49-F238E27FC236}">
                    <a16:creationId xmlns:a16="http://schemas.microsoft.com/office/drawing/2014/main" xmlns="" id="{AD8FE6CE-DD62-4839-844F-38444AAA1099}"/>
                  </a:ext>
                </a:extLst>
              </p:cNvPr>
              <p:cNvSpPr/>
              <p:nvPr/>
            </p:nvSpPr>
            <p:spPr bwMode="auto">
              <a:xfrm>
                <a:off x="3702" y="1518"/>
                <a:ext cx="170" cy="20"/>
              </a:xfrm>
              <a:custGeom>
                <a:avLst/>
                <a:gdLst>
                  <a:gd name="T0" fmla="*/ 213 w 213"/>
                  <a:gd name="T1" fmla="*/ 16 h 25"/>
                  <a:gd name="T2" fmla="*/ 204 w 213"/>
                  <a:gd name="T3" fmla="*/ 25 h 25"/>
                  <a:gd name="T4" fmla="*/ 8 w 213"/>
                  <a:gd name="T5" fmla="*/ 25 h 25"/>
                  <a:gd name="T6" fmla="*/ 0 w 213"/>
                  <a:gd name="T7" fmla="*/ 16 h 25"/>
                  <a:gd name="T8" fmla="*/ 0 w 213"/>
                  <a:gd name="T9" fmla="*/ 9 h 25"/>
                  <a:gd name="T10" fmla="*/ 8 w 213"/>
                  <a:gd name="T11" fmla="*/ 0 h 25"/>
                  <a:gd name="T12" fmla="*/ 204 w 213"/>
                  <a:gd name="T13" fmla="*/ 0 h 25"/>
                  <a:gd name="T14" fmla="*/ 213 w 213"/>
                  <a:gd name="T15" fmla="*/ 9 h 25"/>
                  <a:gd name="T16" fmla="*/ 213 w 213"/>
                  <a:gd name="T17"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25">
                    <a:moveTo>
                      <a:pt x="213" y="16"/>
                    </a:moveTo>
                    <a:cubicBezTo>
                      <a:pt x="213" y="21"/>
                      <a:pt x="209" y="25"/>
                      <a:pt x="204" y="25"/>
                    </a:cubicBezTo>
                    <a:cubicBezTo>
                      <a:pt x="8" y="25"/>
                      <a:pt x="8" y="25"/>
                      <a:pt x="8" y="25"/>
                    </a:cubicBezTo>
                    <a:cubicBezTo>
                      <a:pt x="4" y="25"/>
                      <a:pt x="0" y="21"/>
                      <a:pt x="0" y="16"/>
                    </a:cubicBezTo>
                    <a:cubicBezTo>
                      <a:pt x="0" y="9"/>
                      <a:pt x="0" y="9"/>
                      <a:pt x="0" y="9"/>
                    </a:cubicBezTo>
                    <a:cubicBezTo>
                      <a:pt x="0" y="4"/>
                      <a:pt x="4" y="0"/>
                      <a:pt x="8" y="0"/>
                    </a:cubicBezTo>
                    <a:cubicBezTo>
                      <a:pt x="204" y="0"/>
                      <a:pt x="204" y="0"/>
                      <a:pt x="204" y="0"/>
                    </a:cubicBezTo>
                    <a:cubicBezTo>
                      <a:pt x="209" y="0"/>
                      <a:pt x="213" y="4"/>
                      <a:pt x="213" y="9"/>
                    </a:cubicBezTo>
                    <a:lnTo>
                      <a:pt x="213" y="16"/>
                    </a:lnTo>
                    <a:close/>
                  </a:path>
                </a:pathLst>
              </a:custGeom>
              <a:solidFill>
                <a:srgbClr val="66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8" name="îṡľiḑè">
                <a:extLst>
                  <a:ext uri="{FF2B5EF4-FFF2-40B4-BE49-F238E27FC236}">
                    <a16:creationId xmlns:a16="http://schemas.microsoft.com/office/drawing/2014/main" xmlns="" id="{1815A9DF-A138-4F58-87A5-155F3F061401}"/>
                  </a:ext>
                </a:extLst>
              </p:cNvPr>
              <p:cNvSpPr/>
              <p:nvPr/>
            </p:nvSpPr>
            <p:spPr bwMode="auto">
              <a:xfrm>
                <a:off x="3704" y="1523"/>
                <a:ext cx="16" cy="9"/>
              </a:xfrm>
              <a:custGeom>
                <a:avLst/>
                <a:gdLst>
                  <a:gd name="T0" fmla="*/ 19 w 19"/>
                  <a:gd name="T1" fmla="*/ 5 h 11"/>
                  <a:gd name="T2" fmla="*/ 13 w 19"/>
                  <a:gd name="T3" fmla="*/ 11 h 11"/>
                  <a:gd name="T4" fmla="*/ 6 w 19"/>
                  <a:gd name="T5" fmla="*/ 11 h 11"/>
                  <a:gd name="T6" fmla="*/ 0 w 19"/>
                  <a:gd name="T7" fmla="*/ 5 h 11"/>
                  <a:gd name="T8" fmla="*/ 6 w 19"/>
                  <a:gd name="T9" fmla="*/ 0 h 11"/>
                  <a:gd name="T10" fmla="*/ 13 w 19"/>
                  <a:gd name="T11" fmla="*/ 0 h 11"/>
                  <a:gd name="T12" fmla="*/ 19 w 1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19" y="5"/>
                    </a:moveTo>
                    <a:cubicBezTo>
                      <a:pt x="19" y="8"/>
                      <a:pt x="16" y="11"/>
                      <a:pt x="13" y="11"/>
                    </a:cubicBezTo>
                    <a:cubicBezTo>
                      <a:pt x="6" y="11"/>
                      <a:pt x="6" y="11"/>
                      <a:pt x="6" y="11"/>
                    </a:cubicBezTo>
                    <a:cubicBezTo>
                      <a:pt x="3" y="11"/>
                      <a:pt x="0" y="8"/>
                      <a:pt x="0" y="5"/>
                    </a:cubicBezTo>
                    <a:cubicBezTo>
                      <a:pt x="0" y="2"/>
                      <a:pt x="3" y="0"/>
                      <a:pt x="6" y="0"/>
                    </a:cubicBezTo>
                    <a:cubicBezTo>
                      <a:pt x="13" y="0"/>
                      <a:pt x="13" y="0"/>
                      <a:pt x="13" y="0"/>
                    </a:cubicBezTo>
                    <a:cubicBezTo>
                      <a:pt x="16" y="0"/>
                      <a:pt x="19" y="2"/>
                      <a:pt x="19" y="5"/>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9" name="îṣ1íďê">
                <a:extLst>
                  <a:ext uri="{FF2B5EF4-FFF2-40B4-BE49-F238E27FC236}">
                    <a16:creationId xmlns:a16="http://schemas.microsoft.com/office/drawing/2014/main" xmlns="" id="{1F17908E-CC43-4A91-88C3-D02C6909193E}"/>
                  </a:ext>
                </a:extLst>
              </p:cNvPr>
              <p:cNvSpPr/>
              <p:nvPr/>
            </p:nvSpPr>
            <p:spPr bwMode="auto">
              <a:xfrm>
                <a:off x="3721" y="1523"/>
                <a:ext cx="15" cy="9"/>
              </a:xfrm>
              <a:custGeom>
                <a:avLst/>
                <a:gdLst>
                  <a:gd name="T0" fmla="*/ 19 w 19"/>
                  <a:gd name="T1" fmla="*/ 5 h 11"/>
                  <a:gd name="T2" fmla="*/ 13 w 19"/>
                  <a:gd name="T3" fmla="*/ 11 h 11"/>
                  <a:gd name="T4" fmla="*/ 6 w 19"/>
                  <a:gd name="T5" fmla="*/ 11 h 11"/>
                  <a:gd name="T6" fmla="*/ 0 w 19"/>
                  <a:gd name="T7" fmla="*/ 5 h 11"/>
                  <a:gd name="T8" fmla="*/ 6 w 19"/>
                  <a:gd name="T9" fmla="*/ 0 h 11"/>
                  <a:gd name="T10" fmla="*/ 13 w 19"/>
                  <a:gd name="T11" fmla="*/ 0 h 11"/>
                  <a:gd name="T12" fmla="*/ 19 w 1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19" y="5"/>
                    </a:moveTo>
                    <a:cubicBezTo>
                      <a:pt x="19" y="8"/>
                      <a:pt x="16" y="11"/>
                      <a:pt x="13" y="11"/>
                    </a:cubicBezTo>
                    <a:cubicBezTo>
                      <a:pt x="6" y="11"/>
                      <a:pt x="6" y="11"/>
                      <a:pt x="6" y="11"/>
                    </a:cubicBezTo>
                    <a:cubicBezTo>
                      <a:pt x="3" y="11"/>
                      <a:pt x="0" y="8"/>
                      <a:pt x="0" y="5"/>
                    </a:cubicBezTo>
                    <a:cubicBezTo>
                      <a:pt x="0" y="2"/>
                      <a:pt x="3" y="0"/>
                      <a:pt x="6" y="0"/>
                    </a:cubicBezTo>
                    <a:cubicBezTo>
                      <a:pt x="13" y="0"/>
                      <a:pt x="13" y="0"/>
                      <a:pt x="13" y="0"/>
                    </a:cubicBezTo>
                    <a:cubicBezTo>
                      <a:pt x="16" y="0"/>
                      <a:pt x="19" y="2"/>
                      <a:pt x="19" y="5"/>
                    </a:cubicBezTo>
                    <a:close/>
                  </a:path>
                </a:pathLst>
              </a:custGeom>
              <a:solidFill>
                <a:srgbClr val="FC61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0" name="ïṣḻîḋê">
                <a:extLst>
                  <a:ext uri="{FF2B5EF4-FFF2-40B4-BE49-F238E27FC236}">
                    <a16:creationId xmlns:a16="http://schemas.microsoft.com/office/drawing/2014/main" xmlns="" id="{6EECFC10-5F06-427F-8ECF-4F5917B7C5B9}"/>
                  </a:ext>
                </a:extLst>
              </p:cNvPr>
              <p:cNvSpPr/>
              <p:nvPr/>
            </p:nvSpPr>
            <p:spPr bwMode="auto">
              <a:xfrm>
                <a:off x="3739" y="1523"/>
                <a:ext cx="14" cy="9"/>
              </a:xfrm>
              <a:custGeom>
                <a:avLst/>
                <a:gdLst>
                  <a:gd name="T0" fmla="*/ 18 w 18"/>
                  <a:gd name="T1" fmla="*/ 5 h 11"/>
                  <a:gd name="T2" fmla="*/ 13 w 18"/>
                  <a:gd name="T3" fmla="*/ 11 h 11"/>
                  <a:gd name="T4" fmla="*/ 5 w 18"/>
                  <a:gd name="T5" fmla="*/ 11 h 11"/>
                  <a:gd name="T6" fmla="*/ 0 w 18"/>
                  <a:gd name="T7" fmla="*/ 5 h 11"/>
                  <a:gd name="T8" fmla="*/ 5 w 18"/>
                  <a:gd name="T9" fmla="*/ 0 h 11"/>
                  <a:gd name="T10" fmla="*/ 13 w 18"/>
                  <a:gd name="T11" fmla="*/ 0 h 11"/>
                  <a:gd name="T12" fmla="*/ 18 w 18"/>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8" h="11">
                    <a:moveTo>
                      <a:pt x="18" y="5"/>
                    </a:moveTo>
                    <a:cubicBezTo>
                      <a:pt x="18" y="8"/>
                      <a:pt x="16" y="11"/>
                      <a:pt x="13" y="11"/>
                    </a:cubicBezTo>
                    <a:cubicBezTo>
                      <a:pt x="5" y="11"/>
                      <a:pt x="5" y="11"/>
                      <a:pt x="5" y="11"/>
                    </a:cubicBezTo>
                    <a:cubicBezTo>
                      <a:pt x="2" y="11"/>
                      <a:pt x="0" y="8"/>
                      <a:pt x="0" y="5"/>
                    </a:cubicBezTo>
                    <a:cubicBezTo>
                      <a:pt x="0" y="2"/>
                      <a:pt x="2" y="0"/>
                      <a:pt x="5" y="0"/>
                    </a:cubicBezTo>
                    <a:cubicBezTo>
                      <a:pt x="13" y="0"/>
                      <a:pt x="13" y="0"/>
                      <a:pt x="13" y="0"/>
                    </a:cubicBezTo>
                    <a:cubicBezTo>
                      <a:pt x="16" y="0"/>
                      <a:pt x="18" y="2"/>
                      <a:pt x="18" y="5"/>
                    </a:cubicBezTo>
                    <a:close/>
                  </a:path>
                </a:pathLst>
              </a:custGeom>
              <a:solidFill>
                <a:srgbClr val="D5ECF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1" name="îşľiďé">
                <a:extLst>
                  <a:ext uri="{FF2B5EF4-FFF2-40B4-BE49-F238E27FC236}">
                    <a16:creationId xmlns:a16="http://schemas.microsoft.com/office/drawing/2014/main" xmlns="" id="{3BBC682C-8D26-4C2E-9836-DF1AC2D083AA}"/>
                  </a:ext>
                </a:extLst>
              </p:cNvPr>
              <p:cNvSpPr/>
              <p:nvPr/>
            </p:nvSpPr>
            <p:spPr bwMode="auto">
              <a:xfrm>
                <a:off x="3712" y="1546"/>
                <a:ext cx="144" cy="6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62" name="iśļïďè">
                <a:extLst>
                  <a:ext uri="{FF2B5EF4-FFF2-40B4-BE49-F238E27FC236}">
                    <a16:creationId xmlns:a16="http://schemas.microsoft.com/office/drawing/2014/main" xmlns="" id="{E3B18B98-F7C6-4118-B97B-A06704654E78}"/>
                  </a:ext>
                </a:extLst>
              </p:cNvPr>
              <p:cNvSpPr/>
              <p:nvPr/>
            </p:nvSpPr>
            <p:spPr bwMode="auto">
              <a:xfrm>
                <a:off x="3724" y="1558"/>
                <a:ext cx="29" cy="7"/>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63" name="íŝľíḓè">
                <a:extLst>
                  <a:ext uri="{FF2B5EF4-FFF2-40B4-BE49-F238E27FC236}">
                    <a16:creationId xmlns:a16="http://schemas.microsoft.com/office/drawing/2014/main" xmlns="" id="{2FAACCAA-948C-40FB-85E1-7E824DAD82EF}"/>
                  </a:ext>
                </a:extLst>
              </p:cNvPr>
              <p:cNvSpPr/>
              <p:nvPr/>
            </p:nvSpPr>
            <p:spPr bwMode="auto">
              <a:xfrm>
                <a:off x="3724" y="1577"/>
                <a:ext cx="49" cy="7"/>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64" name="îşḻíḋè">
                <a:extLst>
                  <a:ext uri="{FF2B5EF4-FFF2-40B4-BE49-F238E27FC236}">
                    <a16:creationId xmlns:a16="http://schemas.microsoft.com/office/drawing/2014/main" xmlns="" id="{B4CF6EF5-D63E-4DF9-9FAF-13405094018C}"/>
                  </a:ext>
                </a:extLst>
              </p:cNvPr>
              <p:cNvSpPr/>
              <p:nvPr/>
            </p:nvSpPr>
            <p:spPr bwMode="auto">
              <a:xfrm>
                <a:off x="3724" y="1595"/>
                <a:ext cx="29" cy="6"/>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65" name="îśḷïḓé">
                <a:extLst>
                  <a:ext uri="{FF2B5EF4-FFF2-40B4-BE49-F238E27FC236}">
                    <a16:creationId xmlns:a16="http://schemas.microsoft.com/office/drawing/2014/main" xmlns="" id="{E83380B5-E858-497A-9DBC-BEB865F0C4F2}"/>
                  </a:ext>
                </a:extLst>
              </p:cNvPr>
              <p:cNvSpPr/>
              <p:nvPr/>
            </p:nvSpPr>
            <p:spPr bwMode="auto">
              <a:xfrm>
                <a:off x="3764" y="1595"/>
                <a:ext cx="41" cy="6"/>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66" name="ïŝļîḍé">
                <a:extLst>
                  <a:ext uri="{FF2B5EF4-FFF2-40B4-BE49-F238E27FC236}">
                    <a16:creationId xmlns:a16="http://schemas.microsoft.com/office/drawing/2014/main" xmlns="" id="{A48614C5-49F4-422D-B5FF-3818448DFBB5}"/>
                  </a:ext>
                </a:extLst>
              </p:cNvPr>
              <p:cNvSpPr/>
              <p:nvPr/>
            </p:nvSpPr>
            <p:spPr bwMode="auto">
              <a:xfrm>
                <a:off x="3784" y="1577"/>
                <a:ext cx="31" cy="7"/>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67" name="iṩľïdè">
                <a:extLst>
                  <a:ext uri="{FF2B5EF4-FFF2-40B4-BE49-F238E27FC236}">
                    <a16:creationId xmlns:a16="http://schemas.microsoft.com/office/drawing/2014/main" xmlns="" id="{F6189B26-4DE4-4879-9E66-6EEF4DD38C28}"/>
                  </a:ext>
                </a:extLst>
              </p:cNvPr>
              <p:cNvSpPr/>
              <p:nvPr/>
            </p:nvSpPr>
            <p:spPr bwMode="auto">
              <a:xfrm>
                <a:off x="3823" y="1577"/>
                <a:ext cx="23" cy="7"/>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68" name="ïšḷîdè">
                <a:extLst>
                  <a:ext uri="{FF2B5EF4-FFF2-40B4-BE49-F238E27FC236}">
                    <a16:creationId xmlns:a16="http://schemas.microsoft.com/office/drawing/2014/main" xmlns="" id="{E5207F8A-C636-49DB-B73E-4496D566AEE8}"/>
                  </a:ext>
                </a:extLst>
              </p:cNvPr>
              <p:cNvSpPr/>
              <p:nvPr/>
            </p:nvSpPr>
            <p:spPr bwMode="auto">
              <a:xfrm>
                <a:off x="3805" y="1587"/>
                <a:ext cx="14" cy="3"/>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69" name="îṥḷîďè">
                <a:extLst>
                  <a:ext uri="{FF2B5EF4-FFF2-40B4-BE49-F238E27FC236}">
                    <a16:creationId xmlns:a16="http://schemas.microsoft.com/office/drawing/2014/main" xmlns="" id="{2532BC46-3836-4AE1-ACFE-C9599E90053D}"/>
                  </a:ext>
                </a:extLst>
              </p:cNvPr>
              <p:cNvSpPr/>
              <p:nvPr/>
            </p:nvSpPr>
            <p:spPr bwMode="auto">
              <a:xfrm>
                <a:off x="3805" y="1606"/>
                <a:ext cx="14" cy="3"/>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70" name="ïsḷiḋé">
                <a:extLst>
                  <a:ext uri="{FF2B5EF4-FFF2-40B4-BE49-F238E27FC236}">
                    <a16:creationId xmlns:a16="http://schemas.microsoft.com/office/drawing/2014/main" xmlns="" id="{3373C7CA-F180-4B3B-8FE2-85A4A2808054}"/>
                  </a:ext>
                </a:extLst>
              </p:cNvPr>
              <p:cNvSpPr/>
              <p:nvPr/>
            </p:nvSpPr>
            <p:spPr bwMode="auto">
              <a:xfrm>
                <a:off x="3810" y="1589"/>
                <a:ext cx="4" cy="19"/>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71" name="ïsļïďe">
                <a:extLst>
                  <a:ext uri="{FF2B5EF4-FFF2-40B4-BE49-F238E27FC236}">
                    <a16:creationId xmlns:a16="http://schemas.microsoft.com/office/drawing/2014/main" xmlns="" id="{FDCB4A26-4F69-42C6-BBF1-054F2FA827D1}"/>
                  </a:ext>
                </a:extLst>
              </p:cNvPr>
              <p:cNvSpPr/>
              <p:nvPr/>
            </p:nvSpPr>
            <p:spPr bwMode="auto">
              <a:xfrm>
                <a:off x="2930" y="1158"/>
                <a:ext cx="260" cy="160"/>
              </a:xfrm>
              <a:custGeom>
                <a:avLst/>
                <a:gdLst>
                  <a:gd name="T0" fmla="*/ 226 w 260"/>
                  <a:gd name="T1" fmla="*/ 160 h 160"/>
                  <a:gd name="T2" fmla="*/ 131 w 260"/>
                  <a:gd name="T3" fmla="*/ 160 h 160"/>
                  <a:gd name="T4" fmla="*/ 0 w 260"/>
                  <a:gd name="T5" fmla="*/ 160 h 160"/>
                  <a:gd name="T6" fmla="*/ 0 w 260"/>
                  <a:gd name="T7" fmla="*/ 0 h 160"/>
                  <a:gd name="T8" fmla="*/ 131 w 260"/>
                  <a:gd name="T9" fmla="*/ 0 h 160"/>
                  <a:gd name="T10" fmla="*/ 260 w 260"/>
                  <a:gd name="T11" fmla="*/ 0 h 160"/>
                  <a:gd name="T12" fmla="*/ 260 w 260"/>
                  <a:gd name="T13" fmla="*/ 119 h 160"/>
                  <a:gd name="T14" fmla="*/ 260 w 260"/>
                  <a:gd name="T15" fmla="*/ 160 h 160"/>
                  <a:gd name="T16" fmla="*/ 226 w 260"/>
                  <a:gd name="T1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160">
                    <a:moveTo>
                      <a:pt x="226" y="160"/>
                    </a:moveTo>
                    <a:lnTo>
                      <a:pt x="131" y="160"/>
                    </a:lnTo>
                    <a:lnTo>
                      <a:pt x="0" y="160"/>
                    </a:lnTo>
                    <a:lnTo>
                      <a:pt x="0" y="0"/>
                    </a:lnTo>
                    <a:lnTo>
                      <a:pt x="131" y="0"/>
                    </a:lnTo>
                    <a:lnTo>
                      <a:pt x="260" y="0"/>
                    </a:lnTo>
                    <a:lnTo>
                      <a:pt x="260" y="119"/>
                    </a:lnTo>
                    <a:lnTo>
                      <a:pt x="260" y="160"/>
                    </a:lnTo>
                    <a:lnTo>
                      <a:pt x="226"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2" name="ïŝľîḋè">
                <a:extLst>
                  <a:ext uri="{FF2B5EF4-FFF2-40B4-BE49-F238E27FC236}">
                    <a16:creationId xmlns:a16="http://schemas.microsoft.com/office/drawing/2014/main" xmlns="" id="{294E7A8A-B607-471D-BD66-D26309B9C8E3}"/>
                  </a:ext>
                </a:extLst>
              </p:cNvPr>
              <p:cNvSpPr/>
              <p:nvPr/>
            </p:nvSpPr>
            <p:spPr bwMode="auto">
              <a:xfrm>
                <a:off x="2926" y="1154"/>
                <a:ext cx="270" cy="168"/>
              </a:xfrm>
              <a:custGeom>
                <a:avLst/>
                <a:gdLst>
                  <a:gd name="T0" fmla="*/ 331 w 338"/>
                  <a:gd name="T1" fmla="*/ 212 h 212"/>
                  <a:gd name="T2" fmla="*/ 6 w 338"/>
                  <a:gd name="T3" fmla="*/ 212 h 212"/>
                  <a:gd name="T4" fmla="*/ 0 w 338"/>
                  <a:gd name="T5" fmla="*/ 206 h 212"/>
                  <a:gd name="T6" fmla="*/ 0 w 338"/>
                  <a:gd name="T7" fmla="*/ 6 h 212"/>
                  <a:gd name="T8" fmla="*/ 6 w 338"/>
                  <a:gd name="T9" fmla="*/ 0 h 212"/>
                  <a:gd name="T10" fmla="*/ 331 w 338"/>
                  <a:gd name="T11" fmla="*/ 0 h 212"/>
                  <a:gd name="T12" fmla="*/ 338 w 338"/>
                  <a:gd name="T13" fmla="*/ 6 h 212"/>
                  <a:gd name="T14" fmla="*/ 338 w 338"/>
                  <a:gd name="T15" fmla="*/ 206 h 212"/>
                  <a:gd name="T16" fmla="*/ 331 w 338"/>
                  <a:gd name="T17" fmla="*/ 212 h 212"/>
                  <a:gd name="T18" fmla="*/ 12 w 338"/>
                  <a:gd name="T19" fmla="*/ 200 h 212"/>
                  <a:gd name="T20" fmla="*/ 325 w 338"/>
                  <a:gd name="T21" fmla="*/ 200 h 212"/>
                  <a:gd name="T22" fmla="*/ 325 w 338"/>
                  <a:gd name="T23" fmla="*/ 13 h 212"/>
                  <a:gd name="T24" fmla="*/ 12 w 338"/>
                  <a:gd name="T25" fmla="*/ 13 h 212"/>
                  <a:gd name="T26" fmla="*/ 12 w 338"/>
                  <a:gd name="T27" fmla="*/ 2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8" h="212">
                    <a:moveTo>
                      <a:pt x="331" y="212"/>
                    </a:moveTo>
                    <a:cubicBezTo>
                      <a:pt x="6" y="212"/>
                      <a:pt x="6" y="212"/>
                      <a:pt x="6" y="212"/>
                    </a:cubicBezTo>
                    <a:cubicBezTo>
                      <a:pt x="3" y="212"/>
                      <a:pt x="0" y="209"/>
                      <a:pt x="0" y="206"/>
                    </a:cubicBezTo>
                    <a:cubicBezTo>
                      <a:pt x="0" y="6"/>
                      <a:pt x="0" y="6"/>
                      <a:pt x="0" y="6"/>
                    </a:cubicBezTo>
                    <a:cubicBezTo>
                      <a:pt x="0" y="3"/>
                      <a:pt x="3" y="0"/>
                      <a:pt x="6" y="0"/>
                    </a:cubicBezTo>
                    <a:cubicBezTo>
                      <a:pt x="331" y="0"/>
                      <a:pt x="331" y="0"/>
                      <a:pt x="331" y="0"/>
                    </a:cubicBezTo>
                    <a:cubicBezTo>
                      <a:pt x="335" y="0"/>
                      <a:pt x="338" y="3"/>
                      <a:pt x="338" y="6"/>
                    </a:cubicBezTo>
                    <a:cubicBezTo>
                      <a:pt x="338" y="206"/>
                      <a:pt x="338" y="206"/>
                      <a:pt x="338" y="206"/>
                    </a:cubicBezTo>
                    <a:cubicBezTo>
                      <a:pt x="338" y="209"/>
                      <a:pt x="335" y="212"/>
                      <a:pt x="331" y="212"/>
                    </a:cubicBezTo>
                    <a:close/>
                    <a:moveTo>
                      <a:pt x="12" y="200"/>
                    </a:moveTo>
                    <a:cubicBezTo>
                      <a:pt x="325" y="200"/>
                      <a:pt x="325" y="200"/>
                      <a:pt x="325" y="200"/>
                    </a:cubicBezTo>
                    <a:cubicBezTo>
                      <a:pt x="325" y="13"/>
                      <a:pt x="325" y="13"/>
                      <a:pt x="325" y="13"/>
                    </a:cubicBezTo>
                    <a:cubicBezTo>
                      <a:pt x="12" y="13"/>
                      <a:pt x="12" y="13"/>
                      <a:pt x="12" y="13"/>
                    </a:cubicBezTo>
                    <a:lnTo>
                      <a:pt x="12" y="200"/>
                    </a:ln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3" name="ïṣḷîḑè">
                <a:extLst>
                  <a:ext uri="{FF2B5EF4-FFF2-40B4-BE49-F238E27FC236}">
                    <a16:creationId xmlns:a16="http://schemas.microsoft.com/office/drawing/2014/main" xmlns="" id="{7683A18D-1C0A-49CD-8B43-B2A598025BDB}"/>
                  </a:ext>
                </a:extLst>
              </p:cNvPr>
              <p:cNvSpPr/>
              <p:nvPr/>
            </p:nvSpPr>
            <p:spPr bwMode="auto">
              <a:xfrm>
                <a:off x="2946" y="117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4"/>
                      <a:pt x="0" y="3"/>
                    </a:cubicBezTo>
                    <a:cubicBezTo>
                      <a:pt x="0" y="1"/>
                      <a:pt x="1" y="0"/>
                      <a:pt x="3" y="0"/>
                    </a:cubicBezTo>
                    <a:cubicBezTo>
                      <a:pt x="113" y="0"/>
                      <a:pt x="113" y="0"/>
                      <a:pt x="113" y="0"/>
                    </a:cubicBezTo>
                    <a:cubicBezTo>
                      <a:pt x="114" y="0"/>
                      <a:pt x="116" y="1"/>
                      <a:pt x="116" y="3"/>
                    </a:cubicBezTo>
                    <a:cubicBezTo>
                      <a:pt x="116" y="4"/>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4" name="îSlîḋe">
                <a:extLst>
                  <a:ext uri="{FF2B5EF4-FFF2-40B4-BE49-F238E27FC236}">
                    <a16:creationId xmlns:a16="http://schemas.microsoft.com/office/drawing/2014/main" xmlns="" id="{853B4D73-8AE6-45FB-8416-CB5649CDA20E}"/>
                  </a:ext>
                </a:extLst>
              </p:cNvPr>
              <p:cNvSpPr/>
              <p:nvPr/>
            </p:nvSpPr>
            <p:spPr bwMode="auto">
              <a:xfrm>
                <a:off x="2946" y="119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4"/>
                      <a:pt x="0" y="3"/>
                    </a:cubicBezTo>
                    <a:cubicBezTo>
                      <a:pt x="0" y="1"/>
                      <a:pt x="1" y="0"/>
                      <a:pt x="3" y="0"/>
                    </a:cubicBezTo>
                    <a:cubicBezTo>
                      <a:pt x="113" y="0"/>
                      <a:pt x="113" y="0"/>
                      <a:pt x="113" y="0"/>
                    </a:cubicBezTo>
                    <a:cubicBezTo>
                      <a:pt x="114" y="0"/>
                      <a:pt x="116" y="1"/>
                      <a:pt x="116" y="3"/>
                    </a:cubicBezTo>
                    <a:cubicBezTo>
                      <a:pt x="116" y="4"/>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5" name="ï$ḷiďe">
                <a:extLst>
                  <a:ext uri="{FF2B5EF4-FFF2-40B4-BE49-F238E27FC236}">
                    <a16:creationId xmlns:a16="http://schemas.microsoft.com/office/drawing/2014/main" xmlns="" id="{ADC672E6-12FF-4911-BC51-179D617E7B48}"/>
                  </a:ext>
                </a:extLst>
              </p:cNvPr>
              <p:cNvSpPr/>
              <p:nvPr/>
            </p:nvSpPr>
            <p:spPr bwMode="auto">
              <a:xfrm>
                <a:off x="2946" y="124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6" name="ïS1ïde">
                <a:extLst>
                  <a:ext uri="{FF2B5EF4-FFF2-40B4-BE49-F238E27FC236}">
                    <a16:creationId xmlns:a16="http://schemas.microsoft.com/office/drawing/2014/main" xmlns="" id="{5E8976C7-E035-4831-ADAA-5CDA3D1F53B7}"/>
                  </a:ext>
                </a:extLst>
              </p:cNvPr>
              <p:cNvSpPr/>
              <p:nvPr/>
            </p:nvSpPr>
            <p:spPr bwMode="auto">
              <a:xfrm>
                <a:off x="2946" y="1263"/>
                <a:ext cx="93" cy="4"/>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7" name="ïs1îḓè">
                <a:extLst>
                  <a:ext uri="{FF2B5EF4-FFF2-40B4-BE49-F238E27FC236}">
                    <a16:creationId xmlns:a16="http://schemas.microsoft.com/office/drawing/2014/main" xmlns="" id="{E60DC5AC-8AF9-45B0-A5BC-1FFB26236693}"/>
                  </a:ext>
                </a:extLst>
              </p:cNvPr>
              <p:cNvSpPr/>
              <p:nvPr/>
            </p:nvSpPr>
            <p:spPr bwMode="auto">
              <a:xfrm>
                <a:off x="2946" y="1213"/>
                <a:ext cx="93" cy="4"/>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8" name="ïşľíḓè">
                <a:extLst>
                  <a:ext uri="{FF2B5EF4-FFF2-40B4-BE49-F238E27FC236}">
                    <a16:creationId xmlns:a16="http://schemas.microsoft.com/office/drawing/2014/main" xmlns="" id="{A9F4A5CA-ACC7-4931-8801-EDD4108F3BDD}"/>
                  </a:ext>
                </a:extLst>
              </p:cNvPr>
              <p:cNvSpPr/>
              <p:nvPr/>
            </p:nvSpPr>
            <p:spPr bwMode="auto">
              <a:xfrm>
                <a:off x="2946" y="122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9" name="îṡļíḍè">
                <a:extLst>
                  <a:ext uri="{FF2B5EF4-FFF2-40B4-BE49-F238E27FC236}">
                    <a16:creationId xmlns:a16="http://schemas.microsoft.com/office/drawing/2014/main" xmlns="" id="{EDA3CC6F-8360-4F67-9164-C1FFDE152A23}"/>
                  </a:ext>
                </a:extLst>
              </p:cNvPr>
              <p:cNvSpPr/>
              <p:nvPr/>
            </p:nvSpPr>
            <p:spPr bwMode="auto">
              <a:xfrm>
                <a:off x="2946" y="127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0" name="íśḻíďé">
                <a:extLst>
                  <a:ext uri="{FF2B5EF4-FFF2-40B4-BE49-F238E27FC236}">
                    <a16:creationId xmlns:a16="http://schemas.microsoft.com/office/drawing/2014/main" xmlns="" id="{A38C5F07-4A6C-4E3A-96E9-3AECC2C79896}"/>
                  </a:ext>
                </a:extLst>
              </p:cNvPr>
              <p:cNvSpPr/>
              <p:nvPr/>
            </p:nvSpPr>
            <p:spPr bwMode="auto">
              <a:xfrm>
                <a:off x="2946" y="129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1" name="íŝḻiḓe">
                <a:extLst>
                  <a:ext uri="{FF2B5EF4-FFF2-40B4-BE49-F238E27FC236}">
                    <a16:creationId xmlns:a16="http://schemas.microsoft.com/office/drawing/2014/main" xmlns="" id="{BAC76657-E5E6-463C-8D30-42E158FCD906}"/>
                  </a:ext>
                </a:extLst>
              </p:cNvPr>
              <p:cNvSpPr/>
              <p:nvPr/>
            </p:nvSpPr>
            <p:spPr bwMode="auto">
              <a:xfrm>
                <a:off x="3077" y="117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4"/>
                      <a:pt x="0" y="3"/>
                    </a:cubicBezTo>
                    <a:cubicBezTo>
                      <a:pt x="0" y="1"/>
                      <a:pt x="2" y="0"/>
                      <a:pt x="3" y="0"/>
                    </a:cubicBezTo>
                    <a:cubicBezTo>
                      <a:pt x="113" y="0"/>
                      <a:pt x="113" y="0"/>
                      <a:pt x="113" y="0"/>
                    </a:cubicBezTo>
                    <a:cubicBezTo>
                      <a:pt x="114" y="0"/>
                      <a:pt x="116" y="1"/>
                      <a:pt x="116" y="3"/>
                    </a:cubicBezTo>
                    <a:cubicBezTo>
                      <a:pt x="116" y="4"/>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2" name="iSļïḓè">
                <a:extLst>
                  <a:ext uri="{FF2B5EF4-FFF2-40B4-BE49-F238E27FC236}">
                    <a16:creationId xmlns:a16="http://schemas.microsoft.com/office/drawing/2014/main" xmlns="" id="{CCF734E4-3BD3-478E-8C7B-D2BEDD62ECB3}"/>
                  </a:ext>
                </a:extLst>
              </p:cNvPr>
              <p:cNvSpPr/>
              <p:nvPr/>
            </p:nvSpPr>
            <p:spPr bwMode="auto">
              <a:xfrm>
                <a:off x="3077" y="119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4"/>
                      <a:pt x="0" y="3"/>
                    </a:cubicBezTo>
                    <a:cubicBezTo>
                      <a:pt x="0" y="1"/>
                      <a:pt x="2" y="0"/>
                      <a:pt x="3" y="0"/>
                    </a:cubicBezTo>
                    <a:cubicBezTo>
                      <a:pt x="113" y="0"/>
                      <a:pt x="113" y="0"/>
                      <a:pt x="113" y="0"/>
                    </a:cubicBezTo>
                    <a:cubicBezTo>
                      <a:pt x="114" y="0"/>
                      <a:pt x="116" y="1"/>
                      <a:pt x="116" y="3"/>
                    </a:cubicBezTo>
                    <a:cubicBezTo>
                      <a:pt x="116" y="4"/>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3" name="íSlïḑè">
                <a:extLst>
                  <a:ext uri="{FF2B5EF4-FFF2-40B4-BE49-F238E27FC236}">
                    <a16:creationId xmlns:a16="http://schemas.microsoft.com/office/drawing/2014/main" xmlns="" id="{5DF87D01-630A-406D-AE55-510068C058F7}"/>
                  </a:ext>
                </a:extLst>
              </p:cNvPr>
              <p:cNvSpPr/>
              <p:nvPr/>
            </p:nvSpPr>
            <p:spPr bwMode="auto">
              <a:xfrm>
                <a:off x="3077" y="124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4" name="ïṩľíḑè">
                <a:extLst>
                  <a:ext uri="{FF2B5EF4-FFF2-40B4-BE49-F238E27FC236}">
                    <a16:creationId xmlns:a16="http://schemas.microsoft.com/office/drawing/2014/main" xmlns="" id="{7C8E67A5-94CE-4853-95D1-002E19A3791E}"/>
                  </a:ext>
                </a:extLst>
              </p:cNvPr>
              <p:cNvSpPr/>
              <p:nvPr/>
            </p:nvSpPr>
            <p:spPr bwMode="auto">
              <a:xfrm>
                <a:off x="3077" y="1263"/>
                <a:ext cx="93" cy="4"/>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5" name="îṥļïḍê">
                <a:extLst>
                  <a:ext uri="{FF2B5EF4-FFF2-40B4-BE49-F238E27FC236}">
                    <a16:creationId xmlns:a16="http://schemas.microsoft.com/office/drawing/2014/main" xmlns="" id="{F33800E1-8631-4C77-ABA2-94D3B15529E7}"/>
                  </a:ext>
                </a:extLst>
              </p:cNvPr>
              <p:cNvSpPr/>
              <p:nvPr/>
            </p:nvSpPr>
            <p:spPr bwMode="auto">
              <a:xfrm>
                <a:off x="3077" y="1213"/>
                <a:ext cx="93" cy="4"/>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6" name="iṩ1íde">
                <a:extLst>
                  <a:ext uri="{FF2B5EF4-FFF2-40B4-BE49-F238E27FC236}">
                    <a16:creationId xmlns:a16="http://schemas.microsoft.com/office/drawing/2014/main" xmlns="" id="{26EA32F3-3E91-472C-83F3-4463ECED1EE7}"/>
                  </a:ext>
                </a:extLst>
              </p:cNvPr>
              <p:cNvSpPr/>
              <p:nvPr/>
            </p:nvSpPr>
            <p:spPr bwMode="auto">
              <a:xfrm>
                <a:off x="3077" y="122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7" name="îṧliḋé">
                <a:extLst>
                  <a:ext uri="{FF2B5EF4-FFF2-40B4-BE49-F238E27FC236}">
                    <a16:creationId xmlns:a16="http://schemas.microsoft.com/office/drawing/2014/main" xmlns="" id="{ADBE7255-00A9-43D0-9622-A890D33853F6}"/>
                  </a:ext>
                </a:extLst>
              </p:cNvPr>
              <p:cNvSpPr/>
              <p:nvPr/>
            </p:nvSpPr>
            <p:spPr bwMode="auto">
              <a:xfrm>
                <a:off x="3077" y="127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8" name="ïṧļidè">
                <a:extLst>
                  <a:ext uri="{FF2B5EF4-FFF2-40B4-BE49-F238E27FC236}">
                    <a16:creationId xmlns:a16="http://schemas.microsoft.com/office/drawing/2014/main" xmlns="" id="{33D8A1E8-1B03-4B4A-A37D-30DDC2C93C31}"/>
                  </a:ext>
                </a:extLst>
              </p:cNvPr>
              <p:cNvSpPr/>
              <p:nvPr/>
            </p:nvSpPr>
            <p:spPr bwMode="auto">
              <a:xfrm>
                <a:off x="3077" y="129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9" name="iṩḷîḑè">
                <a:extLst>
                  <a:ext uri="{FF2B5EF4-FFF2-40B4-BE49-F238E27FC236}">
                    <a16:creationId xmlns:a16="http://schemas.microsoft.com/office/drawing/2014/main" xmlns="" id="{DD3E2866-BCBB-4FDA-976C-ED1DE60D33F7}"/>
                  </a:ext>
                </a:extLst>
              </p:cNvPr>
              <p:cNvSpPr/>
              <p:nvPr/>
            </p:nvSpPr>
            <p:spPr bwMode="auto">
              <a:xfrm>
                <a:off x="3056" y="1154"/>
                <a:ext cx="11" cy="157"/>
              </a:xfrm>
              <a:custGeom>
                <a:avLst/>
                <a:gdLst>
                  <a:gd name="T0" fmla="*/ 0 w 11"/>
                  <a:gd name="T1" fmla="*/ 0 h 157"/>
                  <a:gd name="T2" fmla="*/ 5 w 11"/>
                  <a:gd name="T3" fmla="*/ 157 h 157"/>
                  <a:gd name="T4" fmla="*/ 11 w 11"/>
                  <a:gd name="T5" fmla="*/ 0 h 157"/>
                  <a:gd name="T6" fmla="*/ 0 w 11"/>
                  <a:gd name="T7" fmla="*/ 0 h 157"/>
                </a:gdLst>
                <a:ahLst/>
                <a:cxnLst>
                  <a:cxn ang="0">
                    <a:pos x="T0" y="T1"/>
                  </a:cxn>
                  <a:cxn ang="0">
                    <a:pos x="T2" y="T3"/>
                  </a:cxn>
                  <a:cxn ang="0">
                    <a:pos x="T4" y="T5"/>
                  </a:cxn>
                  <a:cxn ang="0">
                    <a:pos x="T6" y="T7"/>
                  </a:cxn>
                </a:cxnLst>
                <a:rect l="0" t="0" r="r" b="b"/>
                <a:pathLst>
                  <a:path w="11" h="157">
                    <a:moveTo>
                      <a:pt x="0" y="0"/>
                    </a:moveTo>
                    <a:lnTo>
                      <a:pt x="5" y="157"/>
                    </a:lnTo>
                    <a:lnTo>
                      <a:pt x="11" y="0"/>
                    </a:lnTo>
                    <a:lnTo>
                      <a:pt x="0" y="0"/>
                    </a:lnTo>
                    <a:close/>
                  </a:path>
                </a:pathLst>
              </a:custGeom>
              <a:solidFill>
                <a:srgbClr val="FF89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0" name="is1íḑe">
                <a:extLst>
                  <a:ext uri="{FF2B5EF4-FFF2-40B4-BE49-F238E27FC236}">
                    <a16:creationId xmlns:a16="http://schemas.microsoft.com/office/drawing/2014/main" xmlns="" id="{4146981C-6DA6-4C78-9117-F462532EA6C3}"/>
                  </a:ext>
                </a:extLst>
              </p:cNvPr>
              <p:cNvSpPr/>
              <p:nvPr/>
            </p:nvSpPr>
            <p:spPr bwMode="auto">
              <a:xfrm>
                <a:off x="3124" y="1154"/>
                <a:ext cx="15" cy="123"/>
              </a:xfrm>
              <a:custGeom>
                <a:avLst/>
                <a:gdLst>
                  <a:gd name="T0" fmla="*/ 15 w 15"/>
                  <a:gd name="T1" fmla="*/ 123 h 123"/>
                  <a:gd name="T2" fmla="*/ 7 w 15"/>
                  <a:gd name="T3" fmla="*/ 115 h 123"/>
                  <a:gd name="T4" fmla="*/ 0 w 15"/>
                  <a:gd name="T5" fmla="*/ 123 h 123"/>
                  <a:gd name="T6" fmla="*/ 0 w 15"/>
                  <a:gd name="T7" fmla="*/ 0 h 123"/>
                  <a:gd name="T8" fmla="*/ 15 w 15"/>
                  <a:gd name="T9" fmla="*/ 0 h 123"/>
                  <a:gd name="T10" fmla="*/ 15 w 15"/>
                  <a:gd name="T11" fmla="*/ 123 h 123"/>
                </a:gdLst>
                <a:ahLst/>
                <a:cxnLst>
                  <a:cxn ang="0">
                    <a:pos x="T0" y="T1"/>
                  </a:cxn>
                  <a:cxn ang="0">
                    <a:pos x="T2" y="T3"/>
                  </a:cxn>
                  <a:cxn ang="0">
                    <a:pos x="T4" y="T5"/>
                  </a:cxn>
                  <a:cxn ang="0">
                    <a:pos x="T6" y="T7"/>
                  </a:cxn>
                  <a:cxn ang="0">
                    <a:pos x="T8" y="T9"/>
                  </a:cxn>
                  <a:cxn ang="0">
                    <a:pos x="T10" y="T11"/>
                  </a:cxn>
                </a:cxnLst>
                <a:rect l="0" t="0" r="r" b="b"/>
                <a:pathLst>
                  <a:path w="15" h="123">
                    <a:moveTo>
                      <a:pt x="15" y="123"/>
                    </a:moveTo>
                    <a:lnTo>
                      <a:pt x="7" y="115"/>
                    </a:lnTo>
                    <a:lnTo>
                      <a:pt x="0" y="123"/>
                    </a:lnTo>
                    <a:lnTo>
                      <a:pt x="0" y="0"/>
                    </a:lnTo>
                    <a:lnTo>
                      <a:pt x="15" y="0"/>
                    </a:lnTo>
                    <a:lnTo>
                      <a:pt x="15" y="123"/>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1" name="îśļïḑè">
                <a:extLst>
                  <a:ext uri="{FF2B5EF4-FFF2-40B4-BE49-F238E27FC236}">
                    <a16:creationId xmlns:a16="http://schemas.microsoft.com/office/drawing/2014/main" xmlns="" id="{49284E98-4DC9-4320-947A-A5F396210E31}"/>
                  </a:ext>
                </a:extLst>
              </p:cNvPr>
              <p:cNvSpPr/>
              <p:nvPr/>
            </p:nvSpPr>
            <p:spPr bwMode="auto">
              <a:xfrm>
                <a:off x="2888" y="1179"/>
                <a:ext cx="141" cy="217"/>
              </a:xfrm>
              <a:custGeom>
                <a:avLst/>
                <a:gdLst>
                  <a:gd name="T0" fmla="*/ 176 w 176"/>
                  <a:gd name="T1" fmla="*/ 264 h 272"/>
                  <a:gd name="T2" fmla="*/ 168 w 176"/>
                  <a:gd name="T3" fmla="*/ 272 h 272"/>
                  <a:gd name="T4" fmla="*/ 9 w 176"/>
                  <a:gd name="T5" fmla="*/ 272 h 272"/>
                  <a:gd name="T6" fmla="*/ 0 w 176"/>
                  <a:gd name="T7" fmla="*/ 264 h 272"/>
                  <a:gd name="T8" fmla="*/ 0 w 176"/>
                  <a:gd name="T9" fmla="*/ 9 h 272"/>
                  <a:gd name="T10" fmla="*/ 9 w 176"/>
                  <a:gd name="T11" fmla="*/ 0 h 272"/>
                  <a:gd name="T12" fmla="*/ 168 w 176"/>
                  <a:gd name="T13" fmla="*/ 0 h 272"/>
                  <a:gd name="T14" fmla="*/ 176 w 176"/>
                  <a:gd name="T15" fmla="*/ 9 h 272"/>
                  <a:gd name="T16" fmla="*/ 176 w 176"/>
                  <a:gd name="T17" fmla="*/ 26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272">
                    <a:moveTo>
                      <a:pt x="176" y="264"/>
                    </a:moveTo>
                    <a:cubicBezTo>
                      <a:pt x="176" y="268"/>
                      <a:pt x="172" y="272"/>
                      <a:pt x="168" y="272"/>
                    </a:cubicBezTo>
                    <a:cubicBezTo>
                      <a:pt x="9" y="272"/>
                      <a:pt x="9" y="272"/>
                      <a:pt x="9" y="272"/>
                    </a:cubicBezTo>
                    <a:cubicBezTo>
                      <a:pt x="4" y="272"/>
                      <a:pt x="0" y="268"/>
                      <a:pt x="0" y="264"/>
                    </a:cubicBezTo>
                    <a:cubicBezTo>
                      <a:pt x="0" y="9"/>
                      <a:pt x="0" y="9"/>
                      <a:pt x="0" y="9"/>
                    </a:cubicBezTo>
                    <a:cubicBezTo>
                      <a:pt x="0" y="4"/>
                      <a:pt x="4" y="0"/>
                      <a:pt x="9" y="0"/>
                    </a:cubicBezTo>
                    <a:cubicBezTo>
                      <a:pt x="168" y="0"/>
                      <a:pt x="168" y="0"/>
                      <a:pt x="168" y="0"/>
                    </a:cubicBezTo>
                    <a:cubicBezTo>
                      <a:pt x="172" y="0"/>
                      <a:pt x="176" y="4"/>
                      <a:pt x="176" y="9"/>
                    </a:cubicBezTo>
                    <a:lnTo>
                      <a:pt x="176" y="264"/>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2" name="íşḻiḍê">
                <a:extLst>
                  <a:ext uri="{FF2B5EF4-FFF2-40B4-BE49-F238E27FC236}">
                    <a16:creationId xmlns:a16="http://schemas.microsoft.com/office/drawing/2014/main" xmlns="" id="{BEC487DA-3EEE-4F3A-BE36-639D33094923}"/>
                  </a:ext>
                </a:extLst>
              </p:cNvPr>
              <p:cNvSpPr/>
              <p:nvPr/>
            </p:nvSpPr>
            <p:spPr bwMode="auto">
              <a:xfrm>
                <a:off x="2904" y="1196"/>
                <a:ext cx="109" cy="17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93" name="iṣ1îḑê">
                <a:extLst>
                  <a:ext uri="{FF2B5EF4-FFF2-40B4-BE49-F238E27FC236}">
                    <a16:creationId xmlns:a16="http://schemas.microsoft.com/office/drawing/2014/main" xmlns="" id="{DA7711C5-E250-4639-B37C-5750B9166B3D}"/>
                  </a:ext>
                </a:extLst>
              </p:cNvPr>
              <p:cNvSpPr/>
              <p:nvPr/>
            </p:nvSpPr>
            <p:spPr bwMode="auto">
              <a:xfrm>
                <a:off x="2904" y="1196"/>
                <a:ext cx="109" cy="177"/>
              </a:xfrm>
              <a:custGeom>
                <a:avLst/>
                <a:gdLst>
                  <a:gd name="T0" fmla="*/ 109 w 109"/>
                  <a:gd name="T1" fmla="*/ 177 h 177"/>
                  <a:gd name="T2" fmla="*/ 0 w 109"/>
                  <a:gd name="T3" fmla="*/ 177 h 177"/>
                  <a:gd name="T4" fmla="*/ 109 w 109"/>
                  <a:gd name="T5" fmla="*/ 0 h 177"/>
                  <a:gd name="T6" fmla="*/ 109 w 109"/>
                  <a:gd name="T7" fmla="*/ 177 h 177"/>
                </a:gdLst>
                <a:ahLst/>
                <a:cxnLst>
                  <a:cxn ang="0">
                    <a:pos x="T0" y="T1"/>
                  </a:cxn>
                  <a:cxn ang="0">
                    <a:pos x="T2" y="T3"/>
                  </a:cxn>
                  <a:cxn ang="0">
                    <a:pos x="T4" y="T5"/>
                  </a:cxn>
                  <a:cxn ang="0">
                    <a:pos x="T6" y="T7"/>
                  </a:cxn>
                </a:cxnLst>
                <a:rect l="0" t="0" r="r" b="b"/>
                <a:pathLst>
                  <a:path w="109" h="177">
                    <a:moveTo>
                      <a:pt x="109" y="177"/>
                    </a:moveTo>
                    <a:lnTo>
                      <a:pt x="0" y="177"/>
                    </a:lnTo>
                    <a:lnTo>
                      <a:pt x="109" y="0"/>
                    </a:lnTo>
                    <a:lnTo>
                      <a:pt x="109" y="177"/>
                    </a:ln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4" name="ïṩľiďe">
                <a:extLst>
                  <a:ext uri="{FF2B5EF4-FFF2-40B4-BE49-F238E27FC236}">
                    <a16:creationId xmlns:a16="http://schemas.microsoft.com/office/drawing/2014/main" xmlns="" id="{278821CC-DC58-4B3E-8676-C55390B17BA0}"/>
                  </a:ext>
                </a:extLst>
              </p:cNvPr>
              <p:cNvSpPr/>
              <p:nvPr/>
            </p:nvSpPr>
            <p:spPr bwMode="auto">
              <a:xfrm>
                <a:off x="2952" y="1378"/>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5" name="iṥḻîḋe">
                <a:extLst>
                  <a:ext uri="{FF2B5EF4-FFF2-40B4-BE49-F238E27FC236}">
                    <a16:creationId xmlns:a16="http://schemas.microsoft.com/office/drawing/2014/main" xmlns="" id="{E38E78FA-46C5-460D-96C2-98B23B85EE21}"/>
                  </a:ext>
                </a:extLst>
              </p:cNvPr>
              <p:cNvSpPr/>
              <p:nvPr/>
            </p:nvSpPr>
            <p:spPr bwMode="auto">
              <a:xfrm>
                <a:off x="2973" y="1381"/>
                <a:ext cx="20" cy="5"/>
              </a:xfrm>
              <a:custGeom>
                <a:avLst/>
                <a:gdLst>
                  <a:gd name="T0" fmla="*/ 24 w 24"/>
                  <a:gd name="T1" fmla="*/ 3 h 6"/>
                  <a:gd name="T2" fmla="*/ 21 w 24"/>
                  <a:gd name="T3" fmla="*/ 6 h 6"/>
                  <a:gd name="T4" fmla="*/ 3 w 24"/>
                  <a:gd name="T5" fmla="*/ 6 h 6"/>
                  <a:gd name="T6" fmla="*/ 0 w 24"/>
                  <a:gd name="T7" fmla="*/ 3 h 6"/>
                  <a:gd name="T8" fmla="*/ 3 w 24"/>
                  <a:gd name="T9" fmla="*/ 0 h 6"/>
                  <a:gd name="T10" fmla="*/ 21 w 24"/>
                  <a:gd name="T11" fmla="*/ 0 h 6"/>
                  <a:gd name="T12" fmla="*/ 24 w 2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24" h="6">
                    <a:moveTo>
                      <a:pt x="24" y="3"/>
                    </a:moveTo>
                    <a:cubicBezTo>
                      <a:pt x="24" y="5"/>
                      <a:pt x="23" y="6"/>
                      <a:pt x="21" y="6"/>
                    </a:cubicBezTo>
                    <a:cubicBezTo>
                      <a:pt x="3" y="6"/>
                      <a:pt x="3" y="6"/>
                      <a:pt x="3" y="6"/>
                    </a:cubicBezTo>
                    <a:cubicBezTo>
                      <a:pt x="2" y="6"/>
                      <a:pt x="0" y="5"/>
                      <a:pt x="0" y="3"/>
                    </a:cubicBezTo>
                    <a:cubicBezTo>
                      <a:pt x="0" y="2"/>
                      <a:pt x="2" y="0"/>
                      <a:pt x="3" y="0"/>
                    </a:cubicBezTo>
                    <a:cubicBezTo>
                      <a:pt x="21" y="0"/>
                      <a:pt x="21" y="0"/>
                      <a:pt x="21" y="0"/>
                    </a:cubicBezTo>
                    <a:cubicBezTo>
                      <a:pt x="23" y="0"/>
                      <a:pt x="24" y="2"/>
                      <a:pt x="2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6" name="isliḑe">
                <a:extLst>
                  <a:ext uri="{FF2B5EF4-FFF2-40B4-BE49-F238E27FC236}">
                    <a16:creationId xmlns:a16="http://schemas.microsoft.com/office/drawing/2014/main" xmlns="" id="{E12C9E4A-1783-4CA0-A969-22442E530BF0}"/>
                  </a:ext>
                </a:extLst>
              </p:cNvPr>
              <p:cNvSpPr/>
              <p:nvPr/>
            </p:nvSpPr>
            <p:spPr bwMode="auto">
              <a:xfrm>
                <a:off x="2924" y="1381"/>
                <a:ext cx="19" cy="5"/>
              </a:xfrm>
              <a:custGeom>
                <a:avLst/>
                <a:gdLst>
                  <a:gd name="T0" fmla="*/ 24 w 24"/>
                  <a:gd name="T1" fmla="*/ 3 h 6"/>
                  <a:gd name="T2" fmla="*/ 21 w 24"/>
                  <a:gd name="T3" fmla="*/ 6 h 6"/>
                  <a:gd name="T4" fmla="*/ 3 w 24"/>
                  <a:gd name="T5" fmla="*/ 6 h 6"/>
                  <a:gd name="T6" fmla="*/ 0 w 24"/>
                  <a:gd name="T7" fmla="*/ 3 h 6"/>
                  <a:gd name="T8" fmla="*/ 3 w 24"/>
                  <a:gd name="T9" fmla="*/ 0 h 6"/>
                  <a:gd name="T10" fmla="*/ 21 w 24"/>
                  <a:gd name="T11" fmla="*/ 0 h 6"/>
                  <a:gd name="T12" fmla="*/ 24 w 2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24" h="6">
                    <a:moveTo>
                      <a:pt x="24" y="3"/>
                    </a:moveTo>
                    <a:cubicBezTo>
                      <a:pt x="24" y="5"/>
                      <a:pt x="23" y="6"/>
                      <a:pt x="21" y="6"/>
                    </a:cubicBezTo>
                    <a:cubicBezTo>
                      <a:pt x="3" y="6"/>
                      <a:pt x="3" y="6"/>
                      <a:pt x="3" y="6"/>
                    </a:cubicBezTo>
                    <a:cubicBezTo>
                      <a:pt x="1" y="6"/>
                      <a:pt x="0" y="5"/>
                      <a:pt x="0" y="3"/>
                    </a:cubicBezTo>
                    <a:cubicBezTo>
                      <a:pt x="0" y="2"/>
                      <a:pt x="1" y="0"/>
                      <a:pt x="3" y="0"/>
                    </a:cubicBezTo>
                    <a:cubicBezTo>
                      <a:pt x="21" y="0"/>
                      <a:pt x="21" y="0"/>
                      <a:pt x="21" y="0"/>
                    </a:cubicBezTo>
                    <a:cubicBezTo>
                      <a:pt x="23" y="0"/>
                      <a:pt x="24" y="2"/>
                      <a:pt x="2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7" name="iş1íďe">
                <a:extLst>
                  <a:ext uri="{FF2B5EF4-FFF2-40B4-BE49-F238E27FC236}">
                    <a16:creationId xmlns:a16="http://schemas.microsoft.com/office/drawing/2014/main" xmlns="" id="{1A57C100-8D3E-4A79-B674-97CEAC4CB69A}"/>
                  </a:ext>
                </a:extLst>
              </p:cNvPr>
              <p:cNvSpPr/>
              <p:nvPr/>
            </p:nvSpPr>
            <p:spPr bwMode="auto">
              <a:xfrm>
                <a:off x="2962" y="1297"/>
                <a:ext cx="11" cy="15"/>
              </a:xfrm>
              <a:custGeom>
                <a:avLst/>
                <a:gdLst>
                  <a:gd name="T0" fmla="*/ 10 w 14"/>
                  <a:gd name="T1" fmla="*/ 15 h 19"/>
                  <a:gd name="T2" fmla="*/ 3 w 14"/>
                  <a:gd name="T3" fmla="*/ 18 h 19"/>
                  <a:gd name="T4" fmla="*/ 1 w 14"/>
                  <a:gd name="T5" fmla="*/ 11 h 19"/>
                  <a:gd name="T6" fmla="*/ 4 w 14"/>
                  <a:gd name="T7" fmla="*/ 3 h 19"/>
                  <a:gd name="T8" fmla="*/ 10 w 14"/>
                  <a:gd name="T9" fmla="*/ 0 h 19"/>
                  <a:gd name="T10" fmla="*/ 13 w 14"/>
                  <a:gd name="T11" fmla="*/ 7 h 19"/>
                  <a:gd name="T12" fmla="*/ 10 w 14"/>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14" h="19">
                    <a:moveTo>
                      <a:pt x="10" y="15"/>
                    </a:moveTo>
                    <a:cubicBezTo>
                      <a:pt x="9" y="17"/>
                      <a:pt x="6" y="19"/>
                      <a:pt x="3" y="18"/>
                    </a:cubicBezTo>
                    <a:cubicBezTo>
                      <a:pt x="1" y="17"/>
                      <a:pt x="0" y="14"/>
                      <a:pt x="1" y="11"/>
                    </a:cubicBezTo>
                    <a:cubicBezTo>
                      <a:pt x="4" y="3"/>
                      <a:pt x="4" y="3"/>
                      <a:pt x="4" y="3"/>
                    </a:cubicBezTo>
                    <a:cubicBezTo>
                      <a:pt x="5" y="1"/>
                      <a:pt x="7" y="0"/>
                      <a:pt x="10" y="0"/>
                    </a:cubicBezTo>
                    <a:cubicBezTo>
                      <a:pt x="12" y="1"/>
                      <a:pt x="14" y="4"/>
                      <a:pt x="13" y="7"/>
                    </a:cubicBezTo>
                    <a:lnTo>
                      <a:pt x="10" y="15"/>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8" name="íṧ1ïḑê">
                <a:extLst>
                  <a:ext uri="{FF2B5EF4-FFF2-40B4-BE49-F238E27FC236}">
                    <a16:creationId xmlns:a16="http://schemas.microsoft.com/office/drawing/2014/main" xmlns="" id="{86232618-F4D1-4392-A0DF-A101B2BD9E20}"/>
                  </a:ext>
                </a:extLst>
              </p:cNvPr>
              <p:cNvSpPr/>
              <p:nvPr/>
            </p:nvSpPr>
            <p:spPr bwMode="auto">
              <a:xfrm>
                <a:off x="2963" y="1169"/>
                <a:ext cx="60" cy="137"/>
              </a:xfrm>
              <a:custGeom>
                <a:avLst/>
                <a:gdLst>
                  <a:gd name="T0" fmla="*/ 15 w 75"/>
                  <a:gd name="T1" fmla="*/ 167 h 172"/>
                  <a:gd name="T2" fmla="*/ 7 w 75"/>
                  <a:gd name="T3" fmla="*/ 170 h 172"/>
                  <a:gd name="T4" fmla="*/ 5 w 75"/>
                  <a:gd name="T5" fmla="*/ 170 h 172"/>
                  <a:gd name="T6" fmla="*/ 1 w 75"/>
                  <a:gd name="T7" fmla="*/ 162 h 172"/>
                  <a:gd name="T8" fmla="*/ 60 w 75"/>
                  <a:gd name="T9" fmla="*/ 5 h 172"/>
                  <a:gd name="T10" fmla="*/ 68 w 75"/>
                  <a:gd name="T11" fmla="*/ 1 h 172"/>
                  <a:gd name="T12" fmla="*/ 71 w 75"/>
                  <a:gd name="T13" fmla="*/ 2 h 172"/>
                  <a:gd name="T14" fmla="*/ 74 w 75"/>
                  <a:gd name="T15" fmla="*/ 10 h 172"/>
                  <a:gd name="T16" fmla="*/ 15 w 75"/>
                  <a:gd name="T17" fmla="*/ 16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72">
                    <a:moveTo>
                      <a:pt x="15" y="167"/>
                    </a:moveTo>
                    <a:cubicBezTo>
                      <a:pt x="14" y="170"/>
                      <a:pt x="10" y="172"/>
                      <a:pt x="7" y="170"/>
                    </a:cubicBezTo>
                    <a:cubicBezTo>
                      <a:pt x="5" y="170"/>
                      <a:pt x="5" y="170"/>
                      <a:pt x="5" y="170"/>
                    </a:cubicBezTo>
                    <a:cubicBezTo>
                      <a:pt x="1" y="168"/>
                      <a:pt x="0" y="165"/>
                      <a:pt x="1" y="162"/>
                    </a:cubicBezTo>
                    <a:cubicBezTo>
                      <a:pt x="60" y="5"/>
                      <a:pt x="60" y="5"/>
                      <a:pt x="60" y="5"/>
                    </a:cubicBezTo>
                    <a:cubicBezTo>
                      <a:pt x="61" y="2"/>
                      <a:pt x="65" y="0"/>
                      <a:pt x="68" y="1"/>
                    </a:cubicBezTo>
                    <a:cubicBezTo>
                      <a:pt x="71" y="2"/>
                      <a:pt x="71" y="2"/>
                      <a:pt x="71" y="2"/>
                    </a:cubicBezTo>
                    <a:cubicBezTo>
                      <a:pt x="74" y="4"/>
                      <a:pt x="75" y="7"/>
                      <a:pt x="74" y="10"/>
                    </a:cubicBezTo>
                    <a:lnTo>
                      <a:pt x="15" y="167"/>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9" name="íṥļiḍe">
                <a:extLst>
                  <a:ext uri="{FF2B5EF4-FFF2-40B4-BE49-F238E27FC236}">
                    <a16:creationId xmlns:a16="http://schemas.microsoft.com/office/drawing/2014/main" xmlns="" id="{46ACB5B7-277B-4FF9-8C1D-909B7E18FE89}"/>
                  </a:ext>
                </a:extLst>
              </p:cNvPr>
              <p:cNvSpPr/>
              <p:nvPr/>
            </p:nvSpPr>
            <p:spPr bwMode="auto">
              <a:xfrm>
                <a:off x="2970" y="1281"/>
                <a:ext cx="7" cy="13"/>
              </a:xfrm>
              <a:custGeom>
                <a:avLst/>
                <a:gdLst>
                  <a:gd name="T0" fmla="*/ 5 w 9"/>
                  <a:gd name="T1" fmla="*/ 14 h 16"/>
                  <a:gd name="T2" fmla="*/ 2 w 9"/>
                  <a:gd name="T3" fmla="*/ 16 h 16"/>
                  <a:gd name="T4" fmla="*/ 0 w 9"/>
                  <a:gd name="T5" fmla="*/ 13 h 16"/>
                  <a:gd name="T6" fmla="*/ 5 w 9"/>
                  <a:gd name="T7" fmla="*/ 2 h 16"/>
                  <a:gd name="T8" fmla="*/ 8 w 9"/>
                  <a:gd name="T9" fmla="*/ 0 h 16"/>
                  <a:gd name="T10" fmla="*/ 9 w 9"/>
                  <a:gd name="T11" fmla="*/ 3 h 16"/>
                  <a:gd name="T12" fmla="*/ 5 w 9"/>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9" h="16">
                    <a:moveTo>
                      <a:pt x="5" y="14"/>
                    </a:moveTo>
                    <a:cubicBezTo>
                      <a:pt x="4" y="16"/>
                      <a:pt x="3" y="16"/>
                      <a:pt x="2" y="16"/>
                    </a:cubicBezTo>
                    <a:cubicBezTo>
                      <a:pt x="1" y="15"/>
                      <a:pt x="0" y="14"/>
                      <a:pt x="0" y="13"/>
                    </a:cubicBezTo>
                    <a:cubicBezTo>
                      <a:pt x="5" y="2"/>
                      <a:pt x="5" y="2"/>
                      <a:pt x="5" y="2"/>
                    </a:cubicBezTo>
                    <a:cubicBezTo>
                      <a:pt x="5" y="0"/>
                      <a:pt x="6" y="0"/>
                      <a:pt x="8" y="0"/>
                    </a:cubicBezTo>
                    <a:cubicBezTo>
                      <a:pt x="9" y="1"/>
                      <a:pt x="9" y="2"/>
                      <a:pt x="9" y="3"/>
                    </a:cubicBezTo>
                    <a:lnTo>
                      <a:pt x="5" y="14"/>
                    </a:lnTo>
                    <a:close/>
                  </a:path>
                </a:pathLst>
              </a:custGeom>
              <a:solidFill>
                <a:srgbClr val="FF89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0" name="îṡľîḓe">
                <a:extLst>
                  <a:ext uri="{FF2B5EF4-FFF2-40B4-BE49-F238E27FC236}">
                    <a16:creationId xmlns:a16="http://schemas.microsoft.com/office/drawing/2014/main" xmlns="" id="{86E63257-CB07-4E58-AC52-CBD992D9201A}"/>
                  </a:ext>
                </a:extLst>
              </p:cNvPr>
              <p:cNvSpPr/>
              <p:nvPr/>
            </p:nvSpPr>
            <p:spPr bwMode="auto">
              <a:xfrm>
                <a:off x="3374" y="1941"/>
                <a:ext cx="117" cy="181"/>
              </a:xfrm>
              <a:custGeom>
                <a:avLst/>
                <a:gdLst>
                  <a:gd name="T0" fmla="*/ 147 w 147"/>
                  <a:gd name="T1" fmla="*/ 220 h 227"/>
                  <a:gd name="T2" fmla="*/ 140 w 147"/>
                  <a:gd name="T3" fmla="*/ 227 h 227"/>
                  <a:gd name="T4" fmla="*/ 7 w 147"/>
                  <a:gd name="T5" fmla="*/ 227 h 227"/>
                  <a:gd name="T6" fmla="*/ 0 w 147"/>
                  <a:gd name="T7" fmla="*/ 220 h 227"/>
                  <a:gd name="T8" fmla="*/ 0 w 147"/>
                  <a:gd name="T9" fmla="*/ 7 h 227"/>
                  <a:gd name="T10" fmla="*/ 7 w 147"/>
                  <a:gd name="T11" fmla="*/ 0 h 227"/>
                  <a:gd name="T12" fmla="*/ 140 w 147"/>
                  <a:gd name="T13" fmla="*/ 0 h 227"/>
                  <a:gd name="T14" fmla="*/ 147 w 147"/>
                  <a:gd name="T15" fmla="*/ 7 h 227"/>
                  <a:gd name="T16" fmla="*/ 147 w 147"/>
                  <a:gd name="T17" fmla="*/ 22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27">
                    <a:moveTo>
                      <a:pt x="147" y="220"/>
                    </a:moveTo>
                    <a:cubicBezTo>
                      <a:pt x="147" y="224"/>
                      <a:pt x="144" y="227"/>
                      <a:pt x="140" y="227"/>
                    </a:cubicBezTo>
                    <a:cubicBezTo>
                      <a:pt x="7" y="227"/>
                      <a:pt x="7" y="227"/>
                      <a:pt x="7" y="227"/>
                    </a:cubicBezTo>
                    <a:cubicBezTo>
                      <a:pt x="3" y="227"/>
                      <a:pt x="0" y="224"/>
                      <a:pt x="0" y="220"/>
                    </a:cubicBezTo>
                    <a:cubicBezTo>
                      <a:pt x="0" y="7"/>
                      <a:pt x="0" y="7"/>
                      <a:pt x="0" y="7"/>
                    </a:cubicBezTo>
                    <a:cubicBezTo>
                      <a:pt x="0" y="3"/>
                      <a:pt x="3" y="0"/>
                      <a:pt x="7" y="0"/>
                    </a:cubicBezTo>
                    <a:cubicBezTo>
                      <a:pt x="140" y="0"/>
                      <a:pt x="140" y="0"/>
                      <a:pt x="140" y="0"/>
                    </a:cubicBezTo>
                    <a:cubicBezTo>
                      <a:pt x="144" y="0"/>
                      <a:pt x="147" y="3"/>
                      <a:pt x="147" y="7"/>
                    </a:cubicBezTo>
                    <a:lnTo>
                      <a:pt x="147" y="220"/>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1" name="íṣḷïde">
                <a:extLst>
                  <a:ext uri="{FF2B5EF4-FFF2-40B4-BE49-F238E27FC236}">
                    <a16:creationId xmlns:a16="http://schemas.microsoft.com/office/drawing/2014/main" xmlns="" id="{735B8B99-1D48-4D57-A011-BA4342B7AC86}"/>
                  </a:ext>
                </a:extLst>
              </p:cNvPr>
              <p:cNvSpPr/>
              <p:nvPr/>
            </p:nvSpPr>
            <p:spPr bwMode="auto">
              <a:xfrm>
                <a:off x="3387" y="1955"/>
                <a:ext cx="91" cy="1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02" name="îš1iḑé">
                <a:extLst>
                  <a:ext uri="{FF2B5EF4-FFF2-40B4-BE49-F238E27FC236}">
                    <a16:creationId xmlns:a16="http://schemas.microsoft.com/office/drawing/2014/main" xmlns="" id="{8A8C475C-2818-4D0F-9F26-E3C61144CF4E}"/>
                  </a:ext>
                </a:extLst>
              </p:cNvPr>
              <p:cNvSpPr/>
              <p:nvPr/>
            </p:nvSpPr>
            <p:spPr bwMode="auto">
              <a:xfrm>
                <a:off x="3427" y="2107"/>
                <a:ext cx="11" cy="1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3" name="îṣļíḓe">
                <a:extLst>
                  <a:ext uri="{FF2B5EF4-FFF2-40B4-BE49-F238E27FC236}">
                    <a16:creationId xmlns:a16="http://schemas.microsoft.com/office/drawing/2014/main" xmlns="" id="{D751B0DC-A64E-4B26-B86C-A5BBAB728C1C}"/>
                  </a:ext>
                </a:extLst>
              </p:cNvPr>
              <p:cNvSpPr/>
              <p:nvPr/>
            </p:nvSpPr>
            <p:spPr bwMode="auto">
              <a:xfrm>
                <a:off x="3446" y="2110"/>
                <a:ext cx="16" cy="4"/>
              </a:xfrm>
              <a:custGeom>
                <a:avLst/>
                <a:gdLst>
                  <a:gd name="T0" fmla="*/ 20 w 20"/>
                  <a:gd name="T1" fmla="*/ 3 h 5"/>
                  <a:gd name="T2" fmla="*/ 17 w 20"/>
                  <a:gd name="T3" fmla="*/ 5 h 5"/>
                  <a:gd name="T4" fmla="*/ 2 w 20"/>
                  <a:gd name="T5" fmla="*/ 5 h 5"/>
                  <a:gd name="T6" fmla="*/ 0 w 20"/>
                  <a:gd name="T7" fmla="*/ 3 h 5"/>
                  <a:gd name="T8" fmla="*/ 2 w 20"/>
                  <a:gd name="T9" fmla="*/ 0 h 5"/>
                  <a:gd name="T10" fmla="*/ 17 w 20"/>
                  <a:gd name="T11" fmla="*/ 0 h 5"/>
                  <a:gd name="T12" fmla="*/ 20 w 20"/>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20" y="3"/>
                    </a:moveTo>
                    <a:cubicBezTo>
                      <a:pt x="20" y="4"/>
                      <a:pt x="19" y="5"/>
                      <a:pt x="17" y="5"/>
                    </a:cubicBezTo>
                    <a:cubicBezTo>
                      <a:pt x="2" y="5"/>
                      <a:pt x="2" y="5"/>
                      <a:pt x="2" y="5"/>
                    </a:cubicBezTo>
                    <a:cubicBezTo>
                      <a:pt x="1" y="5"/>
                      <a:pt x="0" y="4"/>
                      <a:pt x="0" y="3"/>
                    </a:cubicBezTo>
                    <a:cubicBezTo>
                      <a:pt x="0" y="1"/>
                      <a:pt x="1" y="0"/>
                      <a:pt x="2" y="0"/>
                    </a:cubicBezTo>
                    <a:cubicBezTo>
                      <a:pt x="17" y="0"/>
                      <a:pt x="17" y="0"/>
                      <a:pt x="17" y="0"/>
                    </a:cubicBezTo>
                    <a:cubicBezTo>
                      <a:pt x="19" y="0"/>
                      <a:pt x="20" y="1"/>
                      <a:pt x="2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4" name="i$ḻiḋé">
                <a:extLst>
                  <a:ext uri="{FF2B5EF4-FFF2-40B4-BE49-F238E27FC236}">
                    <a16:creationId xmlns:a16="http://schemas.microsoft.com/office/drawing/2014/main" xmlns="" id="{2F8CDA38-2E34-4765-A14C-E555112A741E}"/>
                  </a:ext>
                </a:extLst>
              </p:cNvPr>
              <p:cNvSpPr/>
              <p:nvPr/>
            </p:nvSpPr>
            <p:spPr bwMode="auto">
              <a:xfrm>
                <a:off x="3404" y="2110"/>
                <a:ext cx="16" cy="4"/>
              </a:xfrm>
              <a:custGeom>
                <a:avLst/>
                <a:gdLst>
                  <a:gd name="T0" fmla="*/ 20 w 20"/>
                  <a:gd name="T1" fmla="*/ 3 h 5"/>
                  <a:gd name="T2" fmla="*/ 17 w 20"/>
                  <a:gd name="T3" fmla="*/ 5 h 5"/>
                  <a:gd name="T4" fmla="*/ 2 w 20"/>
                  <a:gd name="T5" fmla="*/ 5 h 5"/>
                  <a:gd name="T6" fmla="*/ 0 w 20"/>
                  <a:gd name="T7" fmla="*/ 3 h 5"/>
                  <a:gd name="T8" fmla="*/ 2 w 20"/>
                  <a:gd name="T9" fmla="*/ 0 h 5"/>
                  <a:gd name="T10" fmla="*/ 17 w 20"/>
                  <a:gd name="T11" fmla="*/ 0 h 5"/>
                  <a:gd name="T12" fmla="*/ 20 w 20"/>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20" y="3"/>
                    </a:moveTo>
                    <a:cubicBezTo>
                      <a:pt x="20" y="4"/>
                      <a:pt x="19" y="5"/>
                      <a:pt x="17" y="5"/>
                    </a:cubicBezTo>
                    <a:cubicBezTo>
                      <a:pt x="2" y="5"/>
                      <a:pt x="2" y="5"/>
                      <a:pt x="2" y="5"/>
                    </a:cubicBezTo>
                    <a:cubicBezTo>
                      <a:pt x="1" y="5"/>
                      <a:pt x="0" y="4"/>
                      <a:pt x="0" y="3"/>
                    </a:cubicBezTo>
                    <a:cubicBezTo>
                      <a:pt x="0" y="1"/>
                      <a:pt x="1" y="0"/>
                      <a:pt x="2" y="0"/>
                    </a:cubicBezTo>
                    <a:cubicBezTo>
                      <a:pt x="17" y="0"/>
                      <a:pt x="17" y="0"/>
                      <a:pt x="17" y="0"/>
                    </a:cubicBezTo>
                    <a:cubicBezTo>
                      <a:pt x="19" y="0"/>
                      <a:pt x="20" y="1"/>
                      <a:pt x="2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5" name="íšḷiḍe">
                <a:extLst>
                  <a:ext uri="{FF2B5EF4-FFF2-40B4-BE49-F238E27FC236}">
                    <a16:creationId xmlns:a16="http://schemas.microsoft.com/office/drawing/2014/main" xmlns="" id="{6FDA4FB4-5577-44F8-963D-5B15F4DB743F}"/>
                  </a:ext>
                </a:extLst>
              </p:cNvPr>
              <p:cNvSpPr/>
              <p:nvPr/>
            </p:nvSpPr>
            <p:spPr bwMode="auto">
              <a:xfrm>
                <a:off x="3390" y="1975"/>
                <a:ext cx="85" cy="100"/>
              </a:xfrm>
              <a:custGeom>
                <a:avLst/>
                <a:gdLst>
                  <a:gd name="T0" fmla="*/ 107 w 107"/>
                  <a:gd name="T1" fmla="*/ 45 h 125"/>
                  <a:gd name="T2" fmla="*/ 53 w 107"/>
                  <a:gd name="T3" fmla="*/ 0 h 125"/>
                  <a:gd name="T4" fmla="*/ 0 w 107"/>
                  <a:gd name="T5" fmla="*/ 45 h 125"/>
                  <a:gd name="T6" fmla="*/ 53 w 107"/>
                  <a:gd name="T7" fmla="*/ 89 h 125"/>
                  <a:gd name="T8" fmla="*/ 64 w 107"/>
                  <a:gd name="T9" fmla="*/ 88 h 125"/>
                  <a:gd name="T10" fmla="*/ 74 w 107"/>
                  <a:gd name="T11" fmla="*/ 125 h 125"/>
                  <a:gd name="T12" fmla="*/ 79 w 107"/>
                  <a:gd name="T13" fmla="*/ 84 h 125"/>
                  <a:gd name="T14" fmla="*/ 107 w 107"/>
                  <a:gd name="T15" fmla="*/ 45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25">
                    <a:moveTo>
                      <a:pt x="107" y="45"/>
                    </a:moveTo>
                    <a:cubicBezTo>
                      <a:pt x="107" y="20"/>
                      <a:pt x="83" y="0"/>
                      <a:pt x="53" y="0"/>
                    </a:cubicBezTo>
                    <a:cubicBezTo>
                      <a:pt x="24" y="0"/>
                      <a:pt x="0" y="20"/>
                      <a:pt x="0" y="45"/>
                    </a:cubicBezTo>
                    <a:cubicBezTo>
                      <a:pt x="0" y="69"/>
                      <a:pt x="24" y="89"/>
                      <a:pt x="53" y="89"/>
                    </a:cubicBezTo>
                    <a:cubicBezTo>
                      <a:pt x="57" y="89"/>
                      <a:pt x="61" y="89"/>
                      <a:pt x="64" y="88"/>
                    </a:cubicBezTo>
                    <a:cubicBezTo>
                      <a:pt x="70" y="104"/>
                      <a:pt x="74" y="125"/>
                      <a:pt x="74" y="125"/>
                    </a:cubicBezTo>
                    <a:cubicBezTo>
                      <a:pt x="79" y="84"/>
                      <a:pt x="79" y="84"/>
                      <a:pt x="79" y="84"/>
                    </a:cubicBezTo>
                    <a:cubicBezTo>
                      <a:pt x="96" y="76"/>
                      <a:pt x="107" y="62"/>
                      <a:pt x="107" y="45"/>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6" name="îṣliďè">
                <a:extLst>
                  <a:ext uri="{FF2B5EF4-FFF2-40B4-BE49-F238E27FC236}">
                    <a16:creationId xmlns:a16="http://schemas.microsoft.com/office/drawing/2014/main" xmlns="" id="{72390B62-A36A-417A-8068-463D19E1DCF2}"/>
                  </a:ext>
                </a:extLst>
              </p:cNvPr>
              <p:cNvSpPr/>
              <p:nvPr/>
            </p:nvSpPr>
            <p:spPr bwMode="auto">
              <a:xfrm>
                <a:off x="3220" y="2004"/>
                <a:ext cx="181" cy="118"/>
              </a:xfrm>
              <a:custGeom>
                <a:avLst/>
                <a:gdLst>
                  <a:gd name="T0" fmla="*/ 7 w 227"/>
                  <a:gd name="T1" fmla="*/ 147 h 147"/>
                  <a:gd name="T2" fmla="*/ 0 w 227"/>
                  <a:gd name="T3" fmla="*/ 140 h 147"/>
                  <a:gd name="T4" fmla="*/ 0 w 227"/>
                  <a:gd name="T5" fmla="*/ 7 h 147"/>
                  <a:gd name="T6" fmla="*/ 7 w 227"/>
                  <a:gd name="T7" fmla="*/ 0 h 147"/>
                  <a:gd name="T8" fmla="*/ 220 w 227"/>
                  <a:gd name="T9" fmla="*/ 0 h 147"/>
                  <a:gd name="T10" fmla="*/ 227 w 227"/>
                  <a:gd name="T11" fmla="*/ 7 h 147"/>
                  <a:gd name="T12" fmla="*/ 227 w 227"/>
                  <a:gd name="T13" fmla="*/ 140 h 147"/>
                  <a:gd name="T14" fmla="*/ 220 w 227"/>
                  <a:gd name="T15" fmla="*/ 147 h 147"/>
                  <a:gd name="T16" fmla="*/ 7 w 227"/>
                  <a:gd name="T1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147">
                    <a:moveTo>
                      <a:pt x="7" y="147"/>
                    </a:moveTo>
                    <a:cubicBezTo>
                      <a:pt x="3" y="147"/>
                      <a:pt x="0" y="144"/>
                      <a:pt x="0" y="140"/>
                    </a:cubicBezTo>
                    <a:cubicBezTo>
                      <a:pt x="0" y="7"/>
                      <a:pt x="0" y="7"/>
                      <a:pt x="0" y="7"/>
                    </a:cubicBezTo>
                    <a:cubicBezTo>
                      <a:pt x="0" y="3"/>
                      <a:pt x="3" y="0"/>
                      <a:pt x="7" y="0"/>
                    </a:cubicBezTo>
                    <a:cubicBezTo>
                      <a:pt x="220" y="0"/>
                      <a:pt x="220" y="0"/>
                      <a:pt x="220" y="0"/>
                    </a:cubicBezTo>
                    <a:cubicBezTo>
                      <a:pt x="224" y="0"/>
                      <a:pt x="227" y="3"/>
                      <a:pt x="227" y="7"/>
                    </a:cubicBezTo>
                    <a:cubicBezTo>
                      <a:pt x="227" y="140"/>
                      <a:pt x="227" y="140"/>
                      <a:pt x="227" y="140"/>
                    </a:cubicBezTo>
                    <a:cubicBezTo>
                      <a:pt x="227" y="144"/>
                      <a:pt x="224" y="147"/>
                      <a:pt x="220" y="147"/>
                    </a:cubicBezTo>
                    <a:lnTo>
                      <a:pt x="7" y="147"/>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7" name="íṥḷïḋé">
                <a:extLst>
                  <a:ext uri="{FF2B5EF4-FFF2-40B4-BE49-F238E27FC236}">
                    <a16:creationId xmlns:a16="http://schemas.microsoft.com/office/drawing/2014/main" xmlns="" id="{4034DF5A-2234-4278-A620-3C4B51722C02}"/>
                  </a:ext>
                </a:extLst>
              </p:cNvPr>
              <p:cNvSpPr/>
              <p:nvPr/>
            </p:nvSpPr>
            <p:spPr bwMode="auto">
              <a:xfrm>
                <a:off x="3239" y="2018"/>
                <a:ext cx="148" cy="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08" name="ïśḻiḑê">
                <a:extLst>
                  <a:ext uri="{FF2B5EF4-FFF2-40B4-BE49-F238E27FC236}">
                    <a16:creationId xmlns:a16="http://schemas.microsoft.com/office/drawing/2014/main" xmlns="" id="{9A8CC0CE-C231-41B0-A705-398F72417F3E}"/>
                  </a:ext>
                </a:extLst>
              </p:cNvPr>
              <p:cNvSpPr/>
              <p:nvPr/>
            </p:nvSpPr>
            <p:spPr bwMode="auto">
              <a:xfrm>
                <a:off x="3224" y="2058"/>
                <a:ext cx="10" cy="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9" name="îṡḷíḑé">
                <a:extLst>
                  <a:ext uri="{FF2B5EF4-FFF2-40B4-BE49-F238E27FC236}">
                    <a16:creationId xmlns:a16="http://schemas.microsoft.com/office/drawing/2014/main" xmlns="" id="{13391EBB-A06A-41B0-8C1D-156AF461E8A8}"/>
                  </a:ext>
                </a:extLst>
              </p:cNvPr>
              <p:cNvSpPr/>
              <p:nvPr/>
            </p:nvSpPr>
            <p:spPr bwMode="auto">
              <a:xfrm>
                <a:off x="3228" y="2076"/>
                <a:ext cx="4" cy="16"/>
              </a:xfrm>
              <a:custGeom>
                <a:avLst/>
                <a:gdLst>
                  <a:gd name="T0" fmla="*/ 2 w 5"/>
                  <a:gd name="T1" fmla="*/ 20 h 20"/>
                  <a:gd name="T2" fmla="*/ 0 w 5"/>
                  <a:gd name="T3" fmla="*/ 17 h 20"/>
                  <a:gd name="T4" fmla="*/ 0 w 5"/>
                  <a:gd name="T5" fmla="*/ 2 h 20"/>
                  <a:gd name="T6" fmla="*/ 2 w 5"/>
                  <a:gd name="T7" fmla="*/ 0 h 20"/>
                  <a:gd name="T8" fmla="*/ 5 w 5"/>
                  <a:gd name="T9" fmla="*/ 2 h 20"/>
                  <a:gd name="T10" fmla="*/ 5 w 5"/>
                  <a:gd name="T11" fmla="*/ 17 h 20"/>
                  <a:gd name="T12" fmla="*/ 2 w 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20"/>
                    </a:moveTo>
                    <a:cubicBezTo>
                      <a:pt x="1" y="20"/>
                      <a:pt x="0" y="19"/>
                      <a:pt x="0" y="17"/>
                    </a:cubicBezTo>
                    <a:cubicBezTo>
                      <a:pt x="0" y="2"/>
                      <a:pt x="0" y="2"/>
                      <a:pt x="0" y="2"/>
                    </a:cubicBezTo>
                    <a:cubicBezTo>
                      <a:pt x="0" y="1"/>
                      <a:pt x="1" y="0"/>
                      <a:pt x="2" y="0"/>
                    </a:cubicBezTo>
                    <a:cubicBezTo>
                      <a:pt x="4" y="0"/>
                      <a:pt x="5" y="1"/>
                      <a:pt x="5" y="2"/>
                    </a:cubicBezTo>
                    <a:cubicBezTo>
                      <a:pt x="5" y="17"/>
                      <a:pt x="5" y="17"/>
                      <a:pt x="5" y="17"/>
                    </a:cubicBezTo>
                    <a:cubicBezTo>
                      <a:pt x="5" y="19"/>
                      <a:pt x="4" y="20"/>
                      <a:pt x="2"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0" name="iṡliḍè">
                <a:extLst>
                  <a:ext uri="{FF2B5EF4-FFF2-40B4-BE49-F238E27FC236}">
                    <a16:creationId xmlns:a16="http://schemas.microsoft.com/office/drawing/2014/main" xmlns="" id="{D47EE4B4-2B2D-43D6-9185-0BEE8D5B0A8F}"/>
                  </a:ext>
                </a:extLst>
              </p:cNvPr>
              <p:cNvSpPr/>
              <p:nvPr/>
            </p:nvSpPr>
            <p:spPr bwMode="auto">
              <a:xfrm>
                <a:off x="3228" y="2035"/>
                <a:ext cx="4" cy="16"/>
              </a:xfrm>
              <a:custGeom>
                <a:avLst/>
                <a:gdLst>
                  <a:gd name="T0" fmla="*/ 2 w 5"/>
                  <a:gd name="T1" fmla="*/ 20 h 20"/>
                  <a:gd name="T2" fmla="*/ 0 w 5"/>
                  <a:gd name="T3" fmla="*/ 17 h 20"/>
                  <a:gd name="T4" fmla="*/ 0 w 5"/>
                  <a:gd name="T5" fmla="*/ 2 h 20"/>
                  <a:gd name="T6" fmla="*/ 2 w 5"/>
                  <a:gd name="T7" fmla="*/ 0 h 20"/>
                  <a:gd name="T8" fmla="*/ 5 w 5"/>
                  <a:gd name="T9" fmla="*/ 2 h 20"/>
                  <a:gd name="T10" fmla="*/ 5 w 5"/>
                  <a:gd name="T11" fmla="*/ 17 h 20"/>
                  <a:gd name="T12" fmla="*/ 2 w 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20"/>
                    </a:moveTo>
                    <a:cubicBezTo>
                      <a:pt x="1" y="20"/>
                      <a:pt x="0" y="19"/>
                      <a:pt x="0" y="17"/>
                    </a:cubicBezTo>
                    <a:cubicBezTo>
                      <a:pt x="0" y="2"/>
                      <a:pt x="0" y="2"/>
                      <a:pt x="0" y="2"/>
                    </a:cubicBezTo>
                    <a:cubicBezTo>
                      <a:pt x="0" y="1"/>
                      <a:pt x="1" y="0"/>
                      <a:pt x="2" y="0"/>
                    </a:cubicBezTo>
                    <a:cubicBezTo>
                      <a:pt x="4" y="0"/>
                      <a:pt x="5" y="1"/>
                      <a:pt x="5" y="2"/>
                    </a:cubicBezTo>
                    <a:cubicBezTo>
                      <a:pt x="5" y="17"/>
                      <a:pt x="5" y="17"/>
                      <a:pt x="5" y="17"/>
                    </a:cubicBezTo>
                    <a:cubicBezTo>
                      <a:pt x="5" y="19"/>
                      <a:pt x="4" y="20"/>
                      <a:pt x="2"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1" name="îṡľïḑê">
                <a:extLst>
                  <a:ext uri="{FF2B5EF4-FFF2-40B4-BE49-F238E27FC236}">
                    <a16:creationId xmlns:a16="http://schemas.microsoft.com/office/drawing/2014/main" xmlns="" id="{45896B37-3107-4DBF-B5BC-F34141A8ADF2}"/>
                  </a:ext>
                </a:extLst>
              </p:cNvPr>
              <p:cNvSpPr/>
              <p:nvPr/>
            </p:nvSpPr>
            <p:spPr bwMode="auto">
              <a:xfrm>
                <a:off x="3265" y="2031"/>
                <a:ext cx="98" cy="63"/>
              </a:xfrm>
              <a:custGeom>
                <a:avLst/>
                <a:gdLst>
                  <a:gd name="T0" fmla="*/ 70 w 122"/>
                  <a:gd name="T1" fmla="*/ 0 h 80"/>
                  <a:gd name="T2" fmla="*/ 18 w 122"/>
                  <a:gd name="T3" fmla="*/ 37 h 80"/>
                  <a:gd name="T4" fmla="*/ 26 w 122"/>
                  <a:gd name="T5" fmla="*/ 56 h 80"/>
                  <a:gd name="T6" fmla="*/ 0 w 122"/>
                  <a:gd name="T7" fmla="*/ 80 h 80"/>
                  <a:gd name="T8" fmla="*/ 42 w 122"/>
                  <a:gd name="T9" fmla="*/ 68 h 80"/>
                  <a:gd name="T10" fmla="*/ 70 w 122"/>
                  <a:gd name="T11" fmla="*/ 74 h 80"/>
                  <a:gd name="T12" fmla="*/ 122 w 122"/>
                  <a:gd name="T13" fmla="*/ 37 h 80"/>
                  <a:gd name="T14" fmla="*/ 70 w 122"/>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80">
                    <a:moveTo>
                      <a:pt x="70" y="0"/>
                    </a:moveTo>
                    <a:cubicBezTo>
                      <a:pt x="42" y="0"/>
                      <a:pt x="18" y="17"/>
                      <a:pt x="18" y="37"/>
                    </a:cubicBezTo>
                    <a:cubicBezTo>
                      <a:pt x="18" y="44"/>
                      <a:pt x="21" y="50"/>
                      <a:pt x="26" y="56"/>
                    </a:cubicBezTo>
                    <a:cubicBezTo>
                      <a:pt x="0" y="80"/>
                      <a:pt x="0" y="80"/>
                      <a:pt x="0" y="80"/>
                    </a:cubicBezTo>
                    <a:cubicBezTo>
                      <a:pt x="42" y="68"/>
                      <a:pt x="42" y="68"/>
                      <a:pt x="42" y="68"/>
                    </a:cubicBezTo>
                    <a:cubicBezTo>
                      <a:pt x="50" y="71"/>
                      <a:pt x="60" y="74"/>
                      <a:pt x="70" y="74"/>
                    </a:cubicBezTo>
                    <a:cubicBezTo>
                      <a:pt x="99" y="74"/>
                      <a:pt x="122" y="57"/>
                      <a:pt x="122" y="37"/>
                    </a:cubicBezTo>
                    <a:cubicBezTo>
                      <a:pt x="122" y="17"/>
                      <a:pt x="99" y="0"/>
                      <a:pt x="70" y="0"/>
                    </a:cubicBez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2" name="íṣḷiďe">
                <a:extLst>
                  <a:ext uri="{FF2B5EF4-FFF2-40B4-BE49-F238E27FC236}">
                    <a16:creationId xmlns:a16="http://schemas.microsoft.com/office/drawing/2014/main" xmlns="" id="{DDFD7A55-A16D-4C2B-818F-CA6275104186}"/>
                  </a:ext>
                </a:extLst>
              </p:cNvPr>
              <p:cNvSpPr/>
              <p:nvPr/>
            </p:nvSpPr>
            <p:spPr bwMode="auto">
              <a:xfrm>
                <a:off x="3309" y="2042"/>
                <a:ext cx="24" cy="41"/>
              </a:xfrm>
              <a:custGeom>
                <a:avLst/>
                <a:gdLst>
                  <a:gd name="T0" fmla="*/ 9 w 30"/>
                  <a:gd name="T1" fmla="*/ 36 h 52"/>
                  <a:gd name="T2" fmla="*/ 9 w 30"/>
                  <a:gd name="T3" fmla="*/ 34 h 52"/>
                  <a:gd name="T4" fmla="*/ 11 w 30"/>
                  <a:gd name="T5" fmla="*/ 28 h 52"/>
                  <a:gd name="T6" fmla="*/ 15 w 30"/>
                  <a:gd name="T7" fmla="*/ 22 h 52"/>
                  <a:gd name="T8" fmla="*/ 21 w 30"/>
                  <a:gd name="T9" fmla="*/ 17 h 52"/>
                  <a:gd name="T10" fmla="*/ 22 w 30"/>
                  <a:gd name="T11" fmla="*/ 13 h 52"/>
                  <a:gd name="T12" fmla="*/ 20 w 30"/>
                  <a:gd name="T13" fmla="*/ 9 h 52"/>
                  <a:gd name="T14" fmla="*/ 14 w 30"/>
                  <a:gd name="T15" fmla="*/ 7 h 52"/>
                  <a:gd name="T16" fmla="*/ 8 w 30"/>
                  <a:gd name="T17" fmla="*/ 8 h 52"/>
                  <a:gd name="T18" fmla="*/ 3 w 30"/>
                  <a:gd name="T19" fmla="*/ 10 h 52"/>
                  <a:gd name="T20" fmla="*/ 0 w 30"/>
                  <a:gd name="T21" fmla="*/ 4 h 52"/>
                  <a:gd name="T22" fmla="*/ 15 w 30"/>
                  <a:gd name="T23" fmla="*/ 0 h 52"/>
                  <a:gd name="T24" fmla="*/ 26 w 30"/>
                  <a:gd name="T25" fmla="*/ 4 h 52"/>
                  <a:gd name="T26" fmla="*/ 30 w 30"/>
                  <a:gd name="T27" fmla="*/ 13 h 52"/>
                  <a:gd name="T28" fmla="*/ 29 w 30"/>
                  <a:gd name="T29" fmla="*/ 17 h 52"/>
                  <a:gd name="T30" fmla="*/ 27 w 30"/>
                  <a:gd name="T31" fmla="*/ 21 h 52"/>
                  <a:gd name="T32" fmla="*/ 21 w 30"/>
                  <a:gd name="T33" fmla="*/ 26 h 52"/>
                  <a:gd name="T34" fmla="*/ 17 w 30"/>
                  <a:gd name="T35" fmla="*/ 30 h 52"/>
                  <a:gd name="T36" fmla="*/ 16 w 30"/>
                  <a:gd name="T37" fmla="*/ 35 h 52"/>
                  <a:gd name="T38" fmla="*/ 16 w 30"/>
                  <a:gd name="T39" fmla="*/ 36 h 52"/>
                  <a:gd name="T40" fmla="*/ 9 w 30"/>
                  <a:gd name="T41" fmla="*/ 36 h 52"/>
                  <a:gd name="T42" fmla="*/ 8 w 30"/>
                  <a:gd name="T43" fmla="*/ 47 h 52"/>
                  <a:gd name="T44" fmla="*/ 13 w 30"/>
                  <a:gd name="T45" fmla="*/ 42 h 52"/>
                  <a:gd name="T46" fmla="*/ 17 w 30"/>
                  <a:gd name="T47" fmla="*/ 43 h 52"/>
                  <a:gd name="T48" fmla="*/ 18 w 30"/>
                  <a:gd name="T49" fmla="*/ 47 h 52"/>
                  <a:gd name="T50" fmla="*/ 17 w 30"/>
                  <a:gd name="T51" fmla="*/ 51 h 52"/>
                  <a:gd name="T52" fmla="*/ 13 w 30"/>
                  <a:gd name="T53" fmla="*/ 52 h 52"/>
                  <a:gd name="T54" fmla="*/ 9 w 30"/>
                  <a:gd name="T55" fmla="*/ 51 h 52"/>
                  <a:gd name="T56" fmla="*/ 8 w 30"/>
                  <a:gd name="T5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52">
                    <a:moveTo>
                      <a:pt x="9" y="36"/>
                    </a:moveTo>
                    <a:cubicBezTo>
                      <a:pt x="9" y="34"/>
                      <a:pt x="9" y="34"/>
                      <a:pt x="9" y="34"/>
                    </a:cubicBezTo>
                    <a:cubicBezTo>
                      <a:pt x="9" y="31"/>
                      <a:pt x="10" y="29"/>
                      <a:pt x="11" y="28"/>
                    </a:cubicBezTo>
                    <a:cubicBezTo>
                      <a:pt x="11" y="26"/>
                      <a:pt x="13" y="24"/>
                      <a:pt x="15" y="22"/>
                    </a:cubicBezTo>
                    <a:cubicBezTo>
                      <a:pt x="18" y="20"/>
                      <a:pt x="20" y="19"/>
                      <a:pt x="21" y="17"/>
                    </a:cubicBezTo>
                    <a:cubicBezTo>
                      <a:pt x="22" y="16"/>
                      <a:pt x="22" y="15"/>
                      <a:pt x="22" y="13"/>
                    </a:cubicBezTo>
                    <a:cubicBezTo>
                      <a:pt x="22" y="11"/>
                      <a:pt x="21" y="10"/>
                      <a:pt x="20" y="9"/>
                    </a:cubicBezTo>
                    <a:cubicBezTo>
                      <a:pt x="19" y="8"/>
                      <a:pt x="17" y="7"/>
                      <a:pt x="14" y="7"/>
                    </a:cubicBezTo>
                    <a:cubicBezTo>
                      <a:pt x="12" y="7"/>
                      <a:pt x="10" y="7"/>
                      <a:pt x="8" y="8"/>
                    </a:cubicBezTo>
                    <a:cubicBezTo>
                      <a:pt x="6" y="9"/>
                      <a:pt x="5" y="9"/>
                      <a:pt x="3" y="10"/>
                    </a:cubicBezTo>
                    <a:cubicBezTo>
                      <a:pt x="0" y="4"/>
                      <a:pt x="0" y="4"/>
                      <a:pt x="0" y="4"/>
                    </a:cubicBezTo>
                    <a:cubicBezTo>
                      <a:pt x="5" y="2"/>
                      <a:pt x="10" y="0"/>
                      <a:pt x="15" y="0"/>
                    </a:cubicBezTo>
                    <a:cubicBezTo>
                      <a:pt x="19" y="0"/>
                      <a:pt x="23" y="1"/>
                      <a:pt x="26" y="4"/>
                    </a:cubicBezTo>
                    <a:cubicBezTo>
                      <a:pt x="28" y="6"/>
                      <a:pt x="30" y="9"/>
                      <a:pt x="30" y="13"/>
                    </a:cubicBezTo>
                    <a:cubicBezTo>
                      <a:pt x="30" y="14"/>
                      <a:pt x="29" y="16"/>
                      <a:pt x="29" y="17"/>
                    </a:cubicBezTo>
                    <a:cubicBezTo>
                      <a:pt x="28" y="19"/>
                      <a:pt x="28" y="20"/>
                      <a:pt x="27" y="21"/>
                    </a:cubicBezTo>
                    <a:cubicBezTo>
                      <a:pt x="26" y="22"/>
                      <a:pt x="24" y="24"/>
                      <a:pt x="21" y="26"/>
                    </a:cubicBezTo>
                    <a:cubicBezTo>
                      <a:pt x="19" y="28"/>
                      <a:pt x="18" y="29"/>
                      <a:pt x="17" y="30"/>
                    </a:cubicBezTo>
                    <a:cubicBezTo>
                      <a:pt x="16" y="31"/>
                      <a:pt x="16" y="33"/>
                      <a:pt x="16" y="35"/>
                    </a:cubicBezTo>
                    <a:cubicBezTo>
                      <a:pt x="16" y="36"/>
                      <a:pt x="16" y="36"/>
                      <a:pt x="16" y="36"/>
                    </a:cubicBezTo>
                    <a:lnTo>
                      <a:pt x="9" y="36"/>
                    </a:lnTo>
                    <a:close/>
                    <a:moveTo>
                      <a:pt x="8" y="47"/>
                    </a:moveTo>
                    <a:cubicBezTo>
                      <a:pt x="8" y="44"/>
                      <a:pt x="9" y="42"/>
                      <a:pt x="13" y="42"/>
                    </a:cubicBezTo>
                    <a:cubicBezTo>
                      <a:pt x="15" y="42"/>
                      <a:pt x="16" y="42"/>
                      <a:pt x="17" y="43"/>
                    </a:cubicBezTo>
                    <a:cubicBezTo>
                      <a:pt x="18" y="44"/>
                      <a:pt x="18" y="45"/>
                      <a:pt x="18" y="47"/>
                    </a:cubicBezTo>
                    <a:cubicBezTo>
                      <a:pt x="18" y="49"/>
                      <a:pt x="18" y="50"/>
                      <a:pt x="17" y="51"/>
                    </a:cubicBezTo>
                    <a:cubicBezTo>
                      <a:pt x="16" y="52"/>
                      <a:pt x="14" y="52"/>
                      <a:pt x="13" y="52"/>
                    </a:cubicBezTo>
                    <a:cubicBezTo>
                      <a:pt x="11" y="52"/>
                      <a:pt x="10" y="52"/>
                      <a:pt x="9" y="51"/>
                    </a:cubicBezTo>
                    <a:cubicBezTo>
                      <a:pt x="8" y="50"/>
                      <a:pt x="8" y="49"/>
                      <a:pt x="8"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3" name="í$ḻiḋe">
                <a:extLst>
                  <a:ext uri="{FF2B5EF4-FFF2-40B4-BE49-F238E27FC236}">
                    <a16:creationId xmlns:a16="http://schemas.microsoft.com/office/drawing/2014/main" xmlns="" id="{794F1BBF-F2C1-4F35-B5E6-56491D28B47F}"/>
                  </a:ext>
                </a:extLst>
              </p:cNvPr>
              <p:cNvSpPr/>
              <p:nvPr/>
            </p:nvSpPr>
            <p:spPr bwMode="auto">
              <a:xfrm>
                <a:off x="3428" y="1990"/>
                <a:ext cx="9" cy="41"/>
              </a:xfrm>
              <a:custGeom>
                <a:avLst/>
                <a:gdLst>
                  <a:gd name="T0" fmla="*/ 0 w 11"/>
                  <a:gd name="T1" fmla="*/ 46 h 52"/>
                  <a:gd name="T2" fmla="*/ 2 w 11"/>
                  <a:gd name="T3" fmla="*/ 43 h 52"/>
                  <a:gd name="T4" fmla="*/ 5 w 11"/>
                  <a:gd name="T5" fmla="*/ 41 h 52"/>
                  <a:gd name="T6" fmla="*/ 9 w 11"/>
                  <a:gd name="T7" fmla="*/ 43 h 52"/>
                  <a:gd name="T8" fmla="*/ 11 w 11"/>
                  <a:gd name="T9" fmla="*/ 46 h 52"/>
                  <a:gd name="T10" fmla="*/ 9 w 11"/>
                  <a:gd name="T11" fmla="*/ 50 h 52"/>
                  <a:gd name="T12" fmla="*/ 5 w 11"/>
                  <a:gd name="T13" fmla="*/ 52 h 52"/>
                  <a:gd name="T14" fmla="*/ 2 w 11"/>
                  <a:gd name="T15" fmla="*/ 50 h 52"/>
                  <a:gd name="T16" fmla="*/ 0 w 11"/>
                  <a:gd name="T17" fmla="*/ 46 h 52"/>
                  <a:gd name="T18" fmla="*/ 9 w 11"/>
                  <a:gd name="T19" fmla="*/ 35 h 52"/>
                  <a:gd name="T20" fmla="*/ 3 w 11"/>
                  <a:gd name="T21" fmla="*/ 35 h 52"/>
                  <a:gd name="T22" fmla="*/ 1 w 11"/>
                  <a:gd name="T23" fmla="*/ 0 h 52"/>
                  <a:gd name="T24" fmla="*/ 10 w 11"/>
                  <a:gd name="T25" fmla="*/ 0 h 52"/>
                  <a:gd name="T26" fmla="*/ 9 w 11"/>
                  <a:gd name="T27"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2">
                    <a:moveTo>
                      <a:pt x="0" y="46"/>
                    </a:moveTo>
                    <a:cubicBezTo>
                      <a:pt x="0" y="45"/>
                      <a:pt x="1" y="43"/>
                      <a:pt x="2" y="43"/>
                    </a:cubicBezTo>
                    <a:cubicBezTo>
                      <a:pt x="3" y="42"/>
                      <a:pt x="4" y="41"/>
                      <a:pt x="5" y="41"/>
                    </a:cubicBezTo>
                    <a:cubicBezTo>
                      <a:pt x="7" y="41"/>
                      <a:pt x="8" y="42"/>
                      <a:pt x="9" y="43"/>
                    </a:cubicBezTo>
                    <a:cubicBezTo>
                      <a:pt x="10" y="43"/>
                      <a:pt x="11" y="45"/>
                      <a:pt x="11" y="46"/>
                    </a:cubicBezTo>
                    <a:cubicBezTo>
                      <a:pt x="11" y="48"/>
                      <a:pt x="10" y="49"/>
                      <a:pt x="9" y="50"/>
                    </a:cubicBezTo>
                    <a:cubicBezTo>
                      <a:pt x="8" y="51"/>
                      <a:pt x="7" y="52"/>
                      <a:pt x="5" y="52"/>
                    </a:cubicBezTo>
                    <a:cubicBezTo>
                      <a:pt x="4" y="52"/>
                      <a:pt x="3" y="51"/>
                      <a:pt x="2" y="50"/>
                    </a:cubicBezTo>
                    <a:cubicBezTo>
                      <a:pt x="1" y="49"/>
                      <a:pt x="0" y="48"/>
                      <a:pt x="0" y="46"/>
                    </a:cubicBezTo>
                    <a:close/>
                    <a:moveTo>
                      <a:pt x="9" y="35"/>
                    </a:moveTo>
                    <a:cubicBezTo>
                      <a:pt x="3" y="35"/>
                      <a:pt x="3" y="35"/>
                      <a:pt x="3" y="35"/>
                    </a:cubicBezTo>
                    <a:cubicBezTo>
                      <a:pt x="1" y="0"/>
                      <a:pt x="1" y="0"/>
                      <a:pt x="1" y="0"/>
                    </a:cubicBezTo>
                    <a:cubicBezTo>
                      <a:pt x="10" y="0"/>
                      <a:pt x="10" y="0"/>
                      <a:pt x="10" y="0"/>
                    </a:cubicBezTo>
                    <a:lnTo>
                      <a:pt x="9"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4" name="îṡľïḓe">
                <a:extLst>
                  <a:ext uri="{FF2B5EF4-FFF2-40B4-BE49-F238E27FC236}">
                    <a16:creationId xmlns:a16="http://schemas.microsoft.com/office/drawing/2014/main" xmlns="" id="{673C72B6-18B7-4F75-8190-5617D1C41D1F}"/>
                  </a:ext>
                </a:extLst>
              </p:cNvPr>
              <p:cNvSpPr/>
              <p:nvPr/>
            </p:nvSpPr>
            <p:spPr bwMode="auto">
              <a:xfrm>
                <a:off x="3596" y="1139"/>
                <a:ext cx="228" cy="148"/>
              </a:xfrm>
              <a:custGeom>
                <a:avLst/>
                <a:gdLst>
                  <a:gd name="T0" fmla="*/ 9 w 286"/>
                  <a:gd name="T1" fmla="*/ 186 h 186"/>
                  <a:gd name="T2" fmla="*/ 0 w 286"/>
                  <a:gd name="T3" fmla="*/ 176 h 186"/>
                  <a:gd name="T4" fmla="*/ 0 w 286"/>
                  <a:gd name="T5" fmla="*/ 9 h 186"/>
                  <a:gd name="T6" fmla="*/ 9 w 286"/>
                  <a:gd name="T7" fmla="*/ 0 h 186"/>
                  <a:gd name="T8" fmla="*/ 276 w 286"/>
                  <a:gd name="T9" fmla="*/ 0 h 186"/>
                  <a:gd name="T10" fmla="*/ 286 w 286"/>
                  <a:gd name="T11" fmla="*/ 9 h 186"/>
                  <a:gd name="T12" fmla="*/ 286 w 286"/>
                  <a:gd name="T13" fmla="*/ 176 h 186"/>
                  <a:gd name="T14" fmla="*/ 276 w 286"/>
                  <a:gd name="T15" fmla="*/ 186 h 186"/>
                  <a:gd name="T16" fmla="*/ 9 w 286"/>
                  <a:gd name="T1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86">
                    <a:moveTo>
                      <a:pt x="9" y="186"/>
                    </a:moveTo>
                    <a:cubicBezTo>
                      <a:pt x="4" y="186"/>
                      <a:pt x="0" y="182"/>
                      <a:pt x="0" y="176"/>
                    </a:cubicBezTo>
                    <a:cubicBezTo>
                      <a:pt x="0" y="9"/>
                      <a:pt x="0" y="9"/>
                      <a:pt x="0" y="9"/>
                    </a:cubicBezTo>
                    <a:cubicBezTo>
                      <a:pt x="0" y="4"/>
                      <a:pt x="4" y="0"/>
                      <a:pt x="9" y="0"/>
                    </a:cubicBezTo>
                    <a:cubicBezTo>
                      <a:pt x="276" y="0"/>
                      <a:pt x="276" y="0"/>
                      <a:pt x="276" y="0"/>
                    </a:cubicBezTo>
                    <a:cubicBezTo>
                      <a:pt x="281" y="0"/>
                      <a:pt x="286" y="4"/>
                      <a:pt x="286" y="9"/>
                    </a:cubicBezTo>
                    <a:cubicBezTo>
                      <a:pt x="286" y="176"/>
                      <a:pt x="286" y="176"/>
                      <a:pt x="286" y="176"/>
                    </a:cubicBezTo>
                    <a:cubicBezTo>
                      <a:pt x="286" y="182"/>
                      <a:pt x="281" y="186"/>
                      <a:pt x="276" y="186"/>
                    </a:cubicBezTo>
                    <a:lnTo>
                      <a:pt x="9" y="186"/>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5" name="í$1îḓè">
                <a:extLst>
                  <a:ext uri="{FF2B5EF4-FFF2-40B4-BE49-F238E27FC236}">
                    <a16:creationId xmlns:a16="http://schemas.microsoft.com/office/drawing/2014/main" xmlns="" id="{6D9C4EE4-106C-425F-AC2E-206E27245A60}"/>
                  </a:ext>
                </a:extLst>
              </p:cNvPr>
              <p:cNvSpPr/>
              <p:nvPr/>
            </p:nvSpPr>
            <p:spPr bwMode="auto">
              <a:xfrm>
                <a:off x="3619" y="1157"/>
                <a:ext cx="188" cy="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16" name="iś1íḋê">
                <a:extLst>
                  <a:ext uri="{FF2B5EF4-FFF2-40B4-BE49-F238E27FC236}">
                    <a16:creationId xmlns:a16="http://schemas.microsoft.com/office/drawing/2014/main" xmlns="" id="{02722D99-CB87-4FCD-BB61-76F1717F830D}"/>
                  </a:ext>
                </a:extLst>
              </p:cNvPr>
              <p:cNvSpPr/>
              <p:nvPr/>
            </p:nvSpPr>
            <p:spPr bwMode="auto">
              <a:xfrm>
                <a:off x="3601" y="1207"/>
                <a:ext cx="13"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7" name="işḷiḓê">
                <a:extLst>
                  <a:ext uri="{FF2B5EF4-FFF2-40B4-BE49-F238E27FC236}">
                    <a16:creationId xmlns:a16="http://schemas.microsoft.com/office/drawing/2014/main" xmlns="" id="{9EADF3B1-B059-46AE-96D8-761330F3CB47}"/>
                  </a:ext>
                </a:extLst>
              </p:cNvPr>
              <p:cNvSpPr/>
              <p:nvPr/>
            </p:nvSpPr>
            <p:spPr bwMode="auto">
              <a:xfrm>
                <a:off x="3605" y="1229"/>
                <a:ext cx="5" cy="20"/>
              </a:xfrm>
              <a:custGeom>
                <a:avLst/>
                <a:gdLst>
                  <a:gd name="T0" fmla="*/ 3 w 6"/>
                  <a:gd name="T1" fmla="*/ 25 h 25"/>
                  <a:gd name="T2" fmla="*/ 0 w 6"/>
                  <a:gd name="T3" fmla="*/ 22 h 25"/>
                  <a:gd name="T4" fmla="*/ 0 w 6"/>
                  <a:gd name="T5" fmla="*/ 3 h 25"/>
                  <a:gd name="T6" fmla="*/ 3 w 6"/>
                  <a:gd name="T7" fmla="*/ 0 h 25"/>
                  <a:gd name="T8" fmla="*/ 6 w 6"/>
                  <a:gd name="T9" fmla="*/ 3 h 25"/>
                  <a:gd name="T10" fmla="*/ 6 w 6"/>
                  <a:gd name="T11" fmla="*/ 22 h 25"/>
                  <a:gd name="T12" fmla="*/ 3 w 6"/>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6" h="25">
                    <a:moveTo>
                      <a:pt x="3" y="25"/>
                    </a:moveTo>
                    <a:cubicBezTo>
                      <a:pt x="1" y="25"/>
                      <a:pt x="0" y="24"/>
                      <a:pt x="0" y="22"/>
                    </a:cubicBezTo>
                    <a:cubicBezTo>
                      <a:pt x="0" y="3"/>
                      <a:pt x="0" y="3"/>
                      <a:pt x="0" y="3"/>
                    </a:cubicBezTo>
                    <a:cubicBezTo>
                      <a:pt x="0" y="2"/>
                      <a:pt x="1" y="0"/>
                      <a:pt x="3" y="0"/>
                    </a:cubicBezTo>
                    <a:cubicBezTo>
                      <a:pt x="5" y="0"/>
                      <a:pt x="6" y="2"/>
                      <a:pt x="6" y="3"/>
                    </a:cubicBezTo>
                    <a:cubicBezTo>
                      <a:pt x="6" y="22"/>
                      <a:pt x="6" y="22"/>
                      <a:pt x="6" y="22"/>
                    </a:cubicBezTo>
                    <a:cubicBezTo>
                      <a:pt x="6" y="24"/>
                      <a:pt x="5" y="25"/>
                      <a:pt x="3"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8" name="ïśľîdè">
                <a:extLst>
                  <a:ext uri="{FF2B5EF4-FFF2-40B4-BE49-F238E27FC236}">
                    <a16:creationId xmlns:a16="http://schemas.microsoft.com/office/drawing/2014/main" xmlns="" id="{7D8F080C-9843-46FB-82C1-DE6229B24A5D}"/>
                  </a:ext>
                </a:extLst>
              </p:cNvPr>
              <p:cNvSpPr/>
              <p:nvPr/>
            </p:nvSpPr>
            <p:spPr bwMode="auto">
              <a:xfrm>
                <a:off x="3605" y="1177"/>
                <a:ext cx="5" cy="20"/>
              </a:xfrm>
              <a:custGeom>
                <a:avLst/>
                <a:gdLst>
                  <a:gd name="T0" fmla="*/ 3 w 6"/>
                  <a:gd name="T1" fmla="*/ 25 h 25"/>
                  <a:gd name="T2" fmla="*/ 0 w 6"/>
                  <a:gd name="T3" fmla="*/ 22 h 25"/>
                  <a:gd name="T4" fmla="*/ 0 w 6"/>
                  <a:gd name="T5" fmla="*/ 3 h 25"/>
                  <a:gd name="T6" fmla="*/ 3 w 6"/>
                  <a:gd name="T7" fmla="*/ 0 h 25"/>
                  <a:gd name="T8" fmla="*/ 6 w 6"/>
                  <a:gd name="T9" fmla="*/ 3 h 25"/>
                  <a:gd name="T10" fmla="*/ 6 w 6"/>
                  <a:gd name="T11" fmla="*/ 22 h 25"/>
                  <a:gd name="T12" fmla="*/ 3 w 6"/>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6" h="25">
                    <a:moveTo>
                      <a:pt x="3" y="25"/>
                    </a:moveTo>
                    <a:cubicBezTo>
                      <a:pt x="1" y="25"/>
                      <a:pt x="0" y="23"/>
                      <a:pt x="0" y="22"/>
                    </a:cubicBezTo>
                    <a:cubicBezTo>
                      <a:pt x="0" y="3"/>
                      <a:pt x="0" y="3"/>
                      <a:pt x="0" y="3"/>
                    </a:cubicBezTo>
                    <a:cubicBezTo>
                      <a:pt x="0" y="1"/>
                      <a:pt x="1" y="0"/>
                      <a:pt x="3" y="0"/>
                    </a:cubicBezTo>
                    <a:cubicBezTo>
                      <a:pt x="5" y="0"/>
                      <a:pt x="6" y="1"/>
                      <a:pt x="6" y="3"/>
                    </a:cubicBezTo>
                    <a:cubicBezTo>
                      <a:pt x="6" y="22"/>
                      <a:pt x="6" y="22"/>
                      <a:pt x="6" y="22"/>
                    </a:cubicBezTo>
                    <a:cubicBezTo>
                      <a:pt x="6" y="23"/>
                      <a:pt x="5" y="25"/>
                      <a:pt x="3"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9" name="îS1íḍe">
                <a:extLst>
                  <a:ext uri="{FF2B5EF4-FFF2-40B4-BE49-F238E27FC236}">
                    <a16:creationId xmlns:a16="http://schemas.microsoft.com/office/drawing/2014/main" xmlns="" id="{B997CEA5-E2A9-489A-849F-0A08137752A9}"/>
                  </a:ext>
                </a:extLst>
              </p:cNvPr>
              <p:cNvSpPr/>
              <p:nvPr/>
            </p:nvSpPr>
            <p:spPr bwMode="auto">
              <a:xfrm>
                <a:off x="3629" y="1168"/>
                <a:ext cx="166" cy="88"/>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20" name="ïṣḷíḍè">
                <a:extLst>
                  <a:ext uri="{FF2B5EF4-FFF2-40B4-BE49-F238E27FC236}">
                    <a16:creationId xmlns:a16="http://schemas.microsoft.com/office/drawing/2014/main" xmlns="" id="{B00557FD-AEA1-49CC-BE19-A5260056E7A8}"/>
                  </a:ext>
                </a:extLst>
              </p:cNvPr>
              <p:cNvSpPr/>
              <p:nvPr/>
            </p:nvSpPr>
            <p:spPr bwMode="auto">
              <a:xfrm>
                <a:off x="3661" y="1168"/>
                <a:ext cx="102" cy="88"/>
              </a:xfrm>
              <a:custGeom>
                <a:avLst/>
                <a:gdLst>
                  <a:gd name="T0" fmla="*/ 26 w 128"/>
                  <a:gd name="T1" fmla="*/ 0 h 110"/>
                  <a:gd name="T2" fmla="*/ 9 w 128"/>
                  <a:gd name="T3" fmla="*/ 34 h 110"/>
                  <a:gd name="T4" fmla="*/ 11 w 128"/>
                  <a:gd name="T5" fmla="*/ 48 h 110"/>
                  <a:gd name="T6" fmla="*/ 0 w 128"/>
                  <a:gd name="T7" fmla="*/ 64 h 110"/>
                  <a:gd name="T8" fmla="*/ 7 w 128"/>
                  <a:gd name="T9" fmla="*/ 70 h 110"/>
                  <a:gd name="T10" fmla="*/ 5 w 128"/>
                  <a:gd name="T11" fmla="*/ 76 h 110"/>
                  <a:gd name="T12" fmla="*/ 8 w 128"/>
                  <a:gd name="T13" fmla="*/ 78 h 110"/>
                  <a:gd name="T14" fmla="*/ 7 w 128"/>
                  <a:gd name="T15" fmla="*/ 82 h 110"/>
                  <a:gd name="T16" fmla="*/ 9 w 128"/>
                  <a:gd name="T17" fmla="*/ 86 h 110"/>
                  <a:gd name="T18" fmla="*/ 18 w 128"/>
                  <a:gd name="T19" fmla="*/ 100 h 110"/>
                  <a:gd name="T20" fmla="*/ 35 w 128"/>
                  <a:gd name="T21" fmla="*/ 107 h 110"/>
                  <a:gd name="T22" fmla="*/ 35 w 128"/>
                  <a:gd name="T23" fmla="*/ 110 h 110"/>
                  <a:gd name="T24" fmla="*/ 83 w 128"/>
                  <a:gd name="T25" fmla="*/ 110 h 110"/>
                  <a:gd name="T26" fmla="*/ 90 w 128"/>
                  <a:gd name="T27" fmla="*/ 86 h 110"/>
                  <a:gd name="T28" fmla="*/ 91 w 128"/>
                  <a:gd name="T29" fmla="*/ 0 h 110"/>
                  <a:gd name="T30" fmla="*/ 26 w 128"/>
                  <a:gd name="T3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10">
                    <a:moveTo>
                      <a:pt x="26" y="0"/>
                    </a:moveTo>
                    <a:cubicBezTo>
                      <a:pt x="17" y="7"/>
                      <a:pt x="5" y="21"/>
                      <a:pt x="9" y="34"/>
                    </a:cubicBezTo>
                    <a:cubicBezTo>
                      <a:pt x="9" y="41"/>
                      <a:pt x="12" y="42"/>
                      <a:pt x="11" y="48"/>
                    </a:cubicBezTo>
                    <a:cubicBezTo>
                      <a:pt x="9" y="54"/>
                      <a:pt x="0" y="60"/>
                      <a:pt x="0" y="64"/>
                    </a:cubicBezTo>
                    <a:cubicBezTo>
                      <a:pt x="0" y="67"/>
                      <a:pt x="6" y="69"/>
                      <a:pt x="7" y="70"/>
                    </a:cubicBezTo>
                    <a:cubicBezTo>
                      <a:pt x="9" y="71"/>
                      <a:pt x="5" y="75"/>
                      <a:pt x="5" y="76"/>
                    </a:cubicBezTo>
                    <a:cubicBezTo>
                      <a:pt x="5" y="78"/>
                      <a:pt x="8" y="78"/>
                      <a:pt x="8" y="78"/>
                    </a:cubicBezTo>
                    <a:cubicBezTo>
                      <a:pt x="7" y="79"/>
                      <a:pt x="6" y="81"/>
                      <a:pt x="7" y="82"/>
                    </a:cubicBezTo>
                    <a:cubicBezTo>
                      <a:pt x="7" y="84"/>
                      <a:pt x="10" y="83"/>
                      <a:pt x="9" y="86"/>
                    </a:cubicBezTo>
                    <a:cubicBezTo>
                      <a:pt x="9" y="89"/>
                      <a:pt x="7" y="98"/>
                      <a:pt x="18" y="100"/>
                    </a:cubicBezTo>
                    <a:cubicBezTo>
                      <a:pt x="29" y="101"/>
                      <a:pt x="33" y="100"/>
                      <a:pt x="35" y="107"/>
                    </a:cubicBezTo>
                    <a:cubicBezTo>
                      <a:pt x="35" y="108"/>
                      <a:pt x="35" y="109"/>
                      <a:pt x="35" y="110"/>
                    </a:cubicBezTo>
                    <a:cubicBezTo>
                      <a:pt x="83" y="110"/>
                      <a:pt x="83" y="110"/>
                      <a:pt x="83" y="110"/>
                    </a:cubicBezTo>
                    <a:cubicBezTo>
                      <a:pt x="83" y="102"/>
                      <a:pt x="84" y="94"/>
                      <a:pt x="90" y="86"/>
                    </a:cubicBezTo>
                    <a:cubicBezTo>
                      <a:pt x="104" y="68"/>
                      <a:pt x="128" y="20"/>
                      <a:pt x="91" y="0"/>
                    </a:cubicBezTo>
                    <a:lnTo>
                      <a:pt x="26" y="0"/>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1" name="ïṣḷíḋé">
                <a:extLst>
                  <a:ext uri="{FF2B5EF4-FFF2-40B4-BE49-F238E27FC236}">
                    <a16:creationId xmlns:a16="http://schemas.microsoft.com/office/drawing/2014/main" xmlns="" id="{CEA3BBBE-6859-40E2-9B74-9AEF4BDFDEE1}"/>
                  </a:ext>
                </a:extLst>
              </p:cNvPr>
              <p:cNvSpPr/>
              <p:nvPr/>
            </p:nvSpPr>
            <p:spPr bwMode="auto">
              <a:xfrm>
                <a:off x="3684" y="1156"/>
                <a:ext cx="64" cy="59"/>
              </a:xfrm>
              <a:custGeom>
                <a:avLst/>
                <a:gdLst>
                  <a:gd name="T0" fmla="*/ 3 w 80"/>
                  <a:gd name="T1" fmla="*/ 28 h 74"/>
                  <a:gd name="T2" fmla="*/ 17 w 80"/>
                  <a:gd name="T3" fmla="*/ 44 h 74"/>
                  <a:gd name="T4" fmla="*/ 58 w 80"/>
                  <a:gd name="T5" fmla="*/ 69 h 74"/>
                  <a:gd name="T6" fmla="*/ 75 w 80"/>
                  <a:gd name="T7" fmla="*/ 40 h 74"/>
                  <a:gd name="T8" fmla="*/ 3 w 80"/>
                  <a:gd name="T9" fmla="*/ 28 h 74"/>
                </a:gdLst>
                <a:ahLst/>
                <a:cxnLst>
                  <a:cxn ang="0">
                    <a:pos x="T0" y="T1"/>
                  </a:cxn>
                  <a:cxn ang="0">
                    <a:pos x="T2" y="T3"/>
                  </a:cxn>
                  <a:cxn ang="0">
                    <a:pos x="T4" y="T5"/>
                  </a:cxn>
                  <a:cxn ang="0">
                    <a:pos x="T6" y="T7"/>
                  </a:cxn>
                  <a:cxn ang="0">
                    <a:pos x="T8" y="T9"/>
                  </a:cxn>
                </a:cxnLst>
                <a:rect l="0" t="0" r="r" b="b"/>
                <a:pathLst>
                  <a:path w="80" h="74">
                    <a:moveTo>
                      <a:pt x="3" y="28"/>
                    </a:moveTo>
                    <a:cubicBezTo>
                      <a:pt x="3" y="28"/>
                      <a:pt x="0" y="34"/>
                      <a:pt x="17" y="44"/>
                    </a:cubicBezTo>
                    <a:cubicBezTo>
                      <a:pt x="33" y="53"/>
                      <a:pt x="52" y="64"/>
                      <a:pt x="58" y="69"/>
                    </a:cubicBezTo>
                    <a:cubicBezTo>
                      <a:pt x="63" y="74"/>
                      <a:pt x="80" y="59"/>
                      <a:pt x="75" y="40"/>
                    </a:cubicBezTo>
                    <a:cubicBezTo>
                      <a:pt x="70" y="20"/>
                      <a:pt x="19" y="0"/>
                      <a:pt x="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2" name="išḻidè">
                <a:extLst>
                  <a:ext uri="{FF2B5EF4-FFF2-40B4-BE49-F238E27FC236}">
                    <a16:creationId xmlns:a16="http://schemas.microsoft.com/office/drawing/2014/main" xmlns="" id="{E8648031-CA0A-4ABA-B022-D240E0D105D7}"/>
                  </a:ext>
                </a:extLst>
              </p:cNvPr>
              <p:cNvSpPr/>
              <p:nvPr/>
            </p:nvSpPr>
            <p:spPr bwMode="auto">
              <a:xfrm>
                <a:off x="3702" y="1186"/>
                <a:ext cx="30" cy="36"/>
              </a:xfrm>
              <a:custGeom>
                <a:avLst/>
                <a:gdLst>
                  <a:gd name="T0" fmla="*/ 35 w 37"/>
                  <a:gd name="T1" fmla="*/ 21 h 45"/>
                  <a:gd name="T2" fmla="*/ 7 w 37"/>
                  <a:gd name="T3" fmla="*/ 1 h 45"/>
                  <a:gd name="T4" fmla="*/ 4 w 37"/>
                  <a:gd name="T5" fmla="*/ 0 h 45"/>
                  <a:gd name="T6" fmla="*/ 2 w 37"/>
                  <a:gd name="T7" fmla="*/ 1 h 45"/>
                  <a:gd name="T8" fmla="*/ 0 w 37"/>
                  <a:gd name="T9" fmla="*/ 5 h 45"/>
                  <a:gd name="T10" fmla="*/ 0 w 37"/>
                  <a:gd name="T11" fmla="*/ 41 h 45"/>
                  <a:gd name="T12" fmla="*/ 2 w 37"/>
                  <a:gd name="T13" fmla="*/ 45 h 45"/>
                  <a:gd name="T14" fmla="*/ 4 w 37"/>
                  <a:gd name="T15" fmla="*/ 45 h 45"/>
                  <a:gd name="T16" fmla="*/ 7 w 37"/>
                  <a:gd name="T17" fmla="*/ 45 h 45"/>
                  <a:gd name="T18" fmla="*/ 35 w 37"/>
                  <a:gd name="T19" fmla="*/ 28 h 45"/>
                  <a:gd name="T20" fmla="*/ 37 w 37"/>
                  <a:gd name="T21" fmla="*/ 25 h 45"/>
                  <a:gd name="T22" fmla="*/ 35 w 37"/>
                  <a:gd name="T2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5">
                    <a:moveTo>
                      <a:pt x="35" y="21"/>
                    </a:moveTo>
                    <a:cubicBezTo>
                      <a:pt x="7" y="1"/>
                      <a:pt x="7" y="1"/>
                      <a:pt x="7" y="1"/>
                    </a:cubicBezTo>
                    <a:cubicBezTo>
                      <a:pt x="6" y="0"/>
                      <a:pt x="5" y="0"/>
                      <a:pt x="4" y="0"/>
                    </a:cubicBezTo>
                    <a:cubicBezTo>
                      <a:pt x="4" y="0"/>
                      <a:pt x="3" y="0"/>
                      <a:pt x="2" y="1"/>
                    </a:cubicBezTo>
                    <a:cubicBezTo>
                      <a:pt x="1" y="1"/>
                      <a:pt x="0" y="3"/>
                      <a:pt x="0" y="5"/>
                    </a:cubicBezTo>
                    <a:cubicBezTo>
                      <a:pt x="0" y="41"/>
                      <a:pt x="0" y="41"/>
                      <a:pt x="0" y="41"/>
                    </a:cubicBezTo>
                    <a:cubicBezTo>
                      <a:pt x="0" y="42"/>
                      <a:pt x="0" y="44"/>
                      <a:pt x="2" y="45"/>
                    </a:cubicBezTo>
                    <a:cubicBezTo>
                      <a:pt x="3" y="45"/>
                      <a:pt x="3" y="45"/>
                      <a:pt x="4" y="45"/>
                    </a:cubicBezTo>
                    <a:cubicBezTo>
                      <a:pt x="5" y="45"/>
                      <a:pt x="6" y="45"/>
                      <a:pt x="7" y="45"/>
                    </a:cubicBezTo>
                    <a:cubicBezTo>
                      <a:pt x="35" y="28"/>
                      <a:pt x="35" y="28"/>
                      <a:pt x="35" y="28"/>
                    </a:cubicBezTo>
                    <a:cubicBezTo>
                      <a:pt x="36" y="28"/>
                      <a:pt x="37" y="26"/>
                      <a:pt x="37" y="25"/>
                    </a:cubicBezTo>
                    <a:cubicBezTo>
                      <a:pt x="37" y="23"/>
                      <a:pt x="36" y="21"/>
                      <a:pt x="35" y="21"/>
                    </a:cubicBez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3" name="iṣḷíďè">
                <a:extLst>
                  <a:ext uri="{FF2B5EF4-FFF2-40B4-BE49-F238E27FC236}">
                    <a16:creationId xmlns:a16="http://schemas.microsoft.com/office/drawing/2014/main" xmlns="" id="{033EC8EF-9EFA-4A23-BE2E-7B063BFAE06C}"/>
                  </a:ext>
                </a:extLst>
              </p:cNvPr>
              <p:cNvSpPr/>
              <p:nvPr/>
            </p:nvSpPr>
            <p:spPr bwMode="auto">
              <a:xfrm>
                <a:off x="3685" y="1197"/>
                <a:ext cx="102" cy="173"/>
              </a:xfrm>
              <a:custGeom>
                <a:avLst/>
                <a:gdLst>
                  <a:gd name="T0" fmla="*/ 127 w 128"/>
                  <a:gd name="T1" fmla="*/ 129 h 217"/>
                  <a:gd name="T2" fmla="*/ 128 w 128"/>
                  <a:gd name="T3" fmla="*/ 154 h 217"/>
                  <a:gd name="T4" fmla="*/ 126 w 128"/>
                  <a:gd name="T5" fmla="*/ 168 h 217"/>
                  <a:gd name="T6" fmla="*/ 114 w 128"/>
                  <a:gd name="T7" fmla="*/ 210 h 217"/>
                  <a:gd name="T8" fmla="*/ 108 w 128"/>
                  <a:gd name="T9" fmla="*/ 216 h 217"/>
                  <a:gd name="T10" fmla="*/ 22 w 128"/>
                  <a:gd name="T11" fmla="*/ 215 h 217"/>
                  <a:gd name="T12" fmla="*/ 17 w 128"/>
                  <a:gd name="T13" fmla="*/ 206 h 217"/>
                  <a:gd name="T14" fmla="*/ 2 w 128"/>
                  <a:gd name="T15" fmla="*/ 146 h 217"/>
                  <a:gd name="T16" fmla="*/ 1 w 128"/>
                  <a:gd name="T17" fmla="*/ 142 h 217"/>
                  <a:gd name="T18" fmla="*/ 1 w 128"/>
                  <a:gd name="T19" fmla="*/ 142 h 217"/>
                  <a:gd name="T20" fmla="*/ 1 w 128"/>
                  <a:gd name="T21" fmla="*/ 141 h 217"/>
                  <a:gd name="T22" fmla="*/ 3 w 128"/>
                  <a:gd name="T23" fmla="*/ 91 h 217"/>
                  <a:gd name="T24" fmla="*/ 11 w 128"/>
                  <a:gd name="T25" fmla="*/ 87 h 217"/>
                  <a:gd name="T26" fmla="*/ 20 w 128"/>
                  <a:gd name="T27" fmla="*/ 105 h 217"/>
                  <a:gd name="T28" fmla="*/ 23 w 128"/>
                  <a:gd name="T29" fmla="*/ 109 h 217"/>
                  <a:gd name="T30" fmla="*/ 25 w 128"/>
                  <a:gd name="T31" fmla="*/ 110 h 217"/>
                  <a:gd name="T32" fmla="*/ 28 w 128"/>
                  <a:gd name="T33" fmla="*/ 109 h 217"/>
                  <a:gd name="T34" fmla="*/ 30 w 128"/>
                  <a:gd name="T35" fmla="*/ 105 h 217"/>
                  <a:gd name="T36" fmla="*/ 39 w 128"/>
                  <a:gd name="T37" fmla="*/ 0 h 217"/>
                  <a:gd name="T38" fmla="*/ 50 w 128"/>
                  <a:gd name="T39" fmla="*/ 105 h 217"/>
                  <a:gd name="T40" fmla="*/ 54 w 128"/>
                  <a:gd name="T41" fmla="*/ 109 h 217"/>
                  <a:gd name="T42" fmla="*/ 58 w 128"/>
                  <a:gd name="T43" fmla="*/ 109 h 217"/>
                  <a:gd name="T44" fmla="*/ 60 w 128"/>
                  <a:gd name="T45" fmla="*/ 105 h 217"/>
                  <a:gd name="T46" fmla="*/ 69 w 128"/>
                  <a:gd name="T47" fmla="*/ 63 h 217"/>
                  <a:gd name="T48" fmla="*/ 79 w 128"/>
                  <a:gd name="T49" fmla="*/ 105 h 217"/>
                  <a:gd name="T50" fmla="*/ 84 w 128"/>
                  <a:gd name="T51" fmla="*/ 109 h 217"/>
                  <a:gd name="T52" fmla="*/ 88 w 128"/>
                  <a:gd name="T53" fmla="*/ 104 h 217"/>
                  <a:gd name="T54" fmla="*/ 97 w 128"/>
                  <a:gd name="T55" fmla="*/ 76 h 217"/>
                  <a:gd name="T56" fmla="*/ 107 w 128"/>
                  <a:gd name="T57" fmla="*/ 104 h 217"/>
                  <a:gd name="T58" fmla="*/ 112 w 128"/>
                  <a:gd name="T59" fmla="*/ 109 h 217"/>
                  <a:gd name="T60" fmla="*/ 116 w 128"/>
                  <a:gd name="T61" fmla="*/ 105 h 217"/>
                  <a:gd name="T62" fmla="*/ 116 w 128"/>
                  <a:gd name="T63" fmla="*/ 91 h 217"/>
                  <a:gd name="T64" fmla="*/ 127 w 128"/>
                  <a:gd name="T65" fmla="*/ 91 h 217"/>
                  <a:gd name="T66" fmla="*/ 127 w 128"/>
                  <a:gd name="T67" fmla="*/ 10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 h="217">
                    <a:moveTo>
                      <a:pt x="127" y="128"/>
                    </a:moveTo>
                    <a:cubicBezTo>
                      <a:pt x="127" y="129"/>
                      <a:pt x="127" y="129"/>
                      <a:pt x="127" y="129"/>
                    </a:cubicBezTo>
                    <a:cubicBezTo>
                      <a:pt x="128" y="152"/>
                      <a:pt x="128" y="152"/>
                      <a:pt x="128" y="152"/>
                    </a:cubicBezTo>
                    <a:cubicBezTo>
                      <a:pt x="128" y="153"/>
                      <a:pt x="128" y="153"/>
                      <a:pt x="128" y="154"/>
                    </a:cubicBezTo>
                    <a:cubicBezTo>
                      <a:pt x="128" y="156"/>
                      <a:pt x="127" y="159"/>
                      <a:pt x="127" y="163"/>
                    </a:cubicBezTo>
                    <a:cubicBezTo>
                      <a:pt x="127" y="164"/>
                      <a:pt x="127" y="166"/>
                      <a:pt x="126" y="168"/>
                    </a:cubicBezTo>
                    <a:cubicBezTo>
                      <a:pt x="124" y="180"/>
                      <a:pt x="120" y="195"/>
                      <a:pt x="116" y="205"/>
                    </a:cubicBezTo>
                    <a:cubicBezTo>
                      <a:pt x="116" y="206"/>
                      <a:pt x="115" y="208"/>
                      <a:pt x="114" y="210"/>
                    </a:cubicBezTo>
                    <a:cubicBezTo>
                      <a:pt x="113" y="212"/>
                      <a:pt x="112" y="213"/>
                      <a:pt x="111" y="214"/>
                    </a:cubicBezTo>
                    <a:cubicBezTo>
                      <a:pt x="110" y="216"/>
                      <a:pt x="109" y="216"/>
                      <a:pt x="108" y="216"/>
                    </a:cubicBezTo>
                    <a:cubicBezTo>
                      <a:pt x="24" y="217"/>
                      <a:pt x="24" y="217"/>
                      <a:pt x="24" y="217"/>
                    </a:cubicBezTo>
                    <a:cubicBezTo>
                      <a:pt x="24" y="217"/>
                      <a:pt x="23" y="217"/>
                      <a:pt x="22" y="215"/>
                    </a:cubicBezTo>
                    <a:cubicBezTo>
                      <a:pt x="21" y="214"/>
                      <a:pt x="20" y="213"/>
                      <a:pt x="19" y="211"/>
                    </a:cubicBezTo>
                    <a:cubicBezTo>
                      <a:pt x="18" y="209"/>
                      <a:pt x="18" y="208"/>
                      <a:pt x="17" y="206"/>
                    </a:cubicBezTo>
                    <a:cubicBezTo>
                      <a:pt x="11" y="192"/>
                      <a:pt x="5" y="168"/>
                      <a:pt x="2" y="152"/>
                    </a:cubicBezTo>
                    <a:cubicBezTo>
                      <a:pt x="2" y="150"/>
                      <a:pt x="2" y="148"/>
                      <a:pt x="2" y="146"/>
                    </a:cubicBezTo>
                    <a:cubicBezTo>
                      <a:pt x="2" y="145"/>
                      <a:pt x="1" y="144"/>
                      <a:pt x="1" y="143"/>
                    </a:cubicBezTo>
                    <a:cubicBezTo>
                      <a:pt x="1" y="143"/>
                      <a:pt x="1" y="143"/>
                      <a:pt x="1" y="142"/>
                    </a:cubicBezTo>
                    <a:cubicBezTo>
                      <a:pt x="1" y="142"/>
                      <a:pt x="1" y="142"/>
                      <a:pt x="1" y="142"/>
                    </a:cubicBezTo>
                    <a:cubicBezTo>
                      <a:pt x="1" y="142"/>
                      <a:pt x="1" y="142"/>
                      <a:pt x="1" y="142"/>
                    </a:cubicBezTo>
                    <a:cubicBezTo>
                      <a:pt x="1" y="142"/>
                      <a:pt x="1" y="141"/>
                      <a:pt x="1" y="141"/>
                    </a:cubicBezTo>
                    <a:cubicBezTo>
                      <a:pt x="1" y="141"/>
                      <a:pt x="1" y="141"/>
                      <a:pt x="1" y="141"/>
                    </a:cubicBezTo>
                    <a:cubicBezTo>
                      <a:pt x="1" y="98"/>
                      <a:pt x="1" y="98"/>
                      <a:pt x="1" y="98"/>
                    </a:cubicBezTo>
                    <a:cubicBezTo>
                      <a:pt x="0" y="96"/>
                      <a:pt x="1" y="93"/>
                      <a:pt x="3" y="91"/>
                    </a:cubicBezTo>
                    <a:cubicBezTo>
                      <a:pt x="5" y="89"/>
                      <a:pt x="7" y="87"/>
                      <a:pt x="10" y="87"/>
                    </a:cubicBezTo>
                    <a:cubicBezTo>
                      <a:pt x="11" y="87"/>
                      <a:pt x="11" y="87"/>
                      <a:pt x="11" y="87"/>
                    </a:cubicBezTo>
                    <a:cubicBezTo>
                      <a:pt x="15" y="87"/>
                      <a:pt x="18" y="89"/>
                      <a:pt x="20" y="92"/>
                    </a:cubicBezTo>
                    <a:cubicBezTo>
                      <a:pt x="20" y="105"/>
                      <a:pt x="20" y="105"/>
                      <a:pt x="20" y="105"/>
                    </a:cubicBezTo>
                    <a:cubicBezTo>
                      <a:pt x="20" y="106"/>
                      <a:pt x="20" y="107"/>
                      <a:pt x="21" y="107"/>
                    </a:cubicBezTo>
                    <a:cubicBezTo>
                      <a:pt x="21" y="108"/>
                      <a:pt x="22" y="109"/>
                      <a:pt x="23" y="109"/>
                    </a:cubicBezTo>
                    <a:cubicBezTo>
                      <a:pt x="23" y="109"/>
                      <a:pt x="23" y="109"/>
                      <a:pt x="23" y="109"/>
                    </a:cubicBezTo>
                    <a:cubicBezTo>
                      <a:pt x="23" y="110"/>
                      <a:pt x="24" y="110"/>
                      <a:pt x="25" y="110"/>
                    </a:cubicBezTo>
                    <a:cubicBezTo>
                      <a:pt x="26" y="110"/>
                      <a:pt x="26" y="110"/>
                      <a:pt x="27" y="110"/>
                    </a:cubicBezTo>
                    <a:cubicBezTo>
                      <a:pt x="28" y="109"/>
                      <a:pt x="28" y="109"/>
                      <a:pt x="28" y="109"/>
                    </a:cubicBezTo>
                    <a:cubicBezTo>
                      <a:pt x="28" y="109"/>
                      <a:pt x="28" y="109"/>
                      <a:pt x="28" y="109"/>
                    </a:cubicBezTo>
                    <a:cubicBezTo>
                      <a:pt x="29" y="108"/>
                      <a:pt x="30" y="107"/>
                      <a:pt x="30" y="105"/>
                    </a:cubicBezTo>
                    <a:cubicBezTo>
                      <a:pt x="29" y="10"/>
                      <a:pt x="29" y="10"/>
                      <a:pt x="29" y="10"/>
                    </a:cubicBezTo>
                    <a:cubicBezTo>
                      <a:pt x="29" y="5"/>
                      <a:pt x="33" y="0"/>
                      <a:pt x="39" y="0"/>
                    </a:cubicBezTo>
                    <a:cubicBezTo>
                      <a:pt x="45" y="0"/>
                      <a:pt x="49" y="4"/>
                      <a:pt x="49" y="10"/>
                    </a:cubicBezTo>
                    <a:cubicBezTo>
                      <a:pt x="50" y="105"/>
                      <a:pt x="50" y="105"/>
                      <a:pt x="50" y="105"/>
                    </a:cubicBezTo>
                    <a:cubicBezTo>
                      <a:pt x="50" y="107"/>
                      <a:pt x="51" y="108"/>
                      <a:pt x="53" y="109"/>
                    </a:cubicBezTo>
                    <a:cubicBezTo>
                      <a:pt x="54" y="109"/>
                      <a:pt x="54" y="109"/>
                      <a:pt x="54" y="109"/>
                    </a:cubicBezTo>
                    <a:cubicBezTo>
                      <a:pt x="54" y="109"/>
                      <a:pt x="55" y="110"/>
                      <a:pt x="55" y="110"/>
                    </a:cubicBezTo>
                    <a:cubicBezTo>
                      <a:pt x="56" y="110"/>
                      <a:pt x="57" y="109"/>
                      <a:pt x="58" y="109"/>
                    </a:cubicBezTo>
                    <a:cubicBezTo>
                      <a:pt x="59" y="108"/>
                      <a:pt x="59" y="108"/>
                      <a:pt x="60" y="107"/>
                    </a:cubicBezTo>
                    <a:cubicBezTo>
                      <a:pt x="60" y="106"/>
                      <a:pt x="60" y="106"/>
                      <a:pt x="60" y="105"/>
                    </a:cubicBezTo>
                    <a:cubicBezTo>
                      <a:pt x="60" y="73"/>
                      <a:pt x="60" y="73"/>
                      <a:pt x="60" y="73"/>
                    </a:cubicBezTo>
                    <a:cubicBezTo>
                      <a:pt x="60" y="67"/>
                      <a:pt x="64" y="63"/>
                      <a:pt x="69" y="63"/>
                    </a:cubicBezTo>
                    <a:cubicBezTo>
                      <a:pt x="74" y="63"/>
                      <a:pt x="78" y="67"/>
                      <a:pt x="78" y="72"/>
                    </a:cubicBezTo>
                    <a:cubicBezTo>
                      <a:pt x="79" y="105"/>
                      <a:pt x="79" y="105"/>
                      <a:pt x="79" y="105"/>
                    </a:cubicBezTo>
                    <a:cubicBezTo>
                      <a:pt x="79" y="106"/>
                      <a:pt x="80" y="108"/>
                      <a:pt x="81" y="108"/>
                    </a:cubicBezTo>
                    <a:cubicBezTo>
                      <a:pt x="82" y="109"/>
                      <a:pt x="82" y="109"/>
                      <a:pt x="84" y="109"/>
                    </a:cubicBezTo>
                    <a:cubicBezTo>
                      <a:pt x="84" y="109"/>
                      <a:pt x="85" y="109"/>
                      <a:pt x="86" y="108"/>
                    </a:cubicBezTo>
                    <a:cubicBezTo>
                      <a:pt x="87" y="107"/>
                      <a:pt x="88" y="106"/>
                      <a:pt x="88" y="104"/>
                    </a:cubicBezTo>
                    <a:cubicBezTo>
                      <a:pt x="88" y="86"/>
                      <a:pt x="88" y="86"/>
                      <a:pt x="88" y="86"/>
                    </a:cubicBezTo>
                    <a:cubicBezTo>
                      <a:pt x="88" y="81"/>
                      <a:pt x="92" y="76"/>
                      <a:pt x="97" y="76"/>
                    </a:cubicBezTo>
                    <a:cubicBezTo>
                      <a:pt x="102" y="76"/>
                      <a:pt x="106" y="80"/>
                      <a:pt x="107" y="86"/>
                    </a:cubicBezTo>
                    <a:cubicBezTo>
                      <a:pt x="107" y="104"/>
                      <a:pt x="107" y="104"/>
                      <a:pt x="107" y="104"/>
                    </a:cubicBezTo>
                    <a:cubicBezTo>
                      <a:pt x="107" y="106"/>
                      <a:pt x="108" y="108"/>
                      <a:pt x="109" y="108"/>
                    </a:cubicBezTo>
                    <a:cubicBezTo>
                      <a:pt x="110" y="109"/>
                      <a:pt x="111" y="109"/>
                      <a:pt x="112" y="109"/>
                    </a:cubicBezTo>
                    <a:cubicBezTo>
                      <a:pt x="112" y="109"/>
                      <a:pt x="112" y="109"/>
                      <a:pt x="112" y="109"/>
                    </a:cubicBezTo>
                    <a:cubicBezTo>
                      <a:pt x="114" y="109"/>
                      <a:pt x="116" y="107"/>
                      <a:pt x="116" y="105"/>
                    </a:cubicBezTo>
                    <a:cubicBezTo>
                      <a:pt x="116" y="105"/>
                      <a:pt x="116" y="104"/>
                      <a:pt x="116" y="104"/>
                    </a:cubicBezTo>
                    <a:cubicBezTo>
                      <a:pt x="116" y="91"/>
                      <a:pt x="116" y="91"/>
                      <a:pt x="116" y="91"/>
                    </a:cubicBezTo>
                    <a:cubicBezTo>
                      <a:pt x="116" y="88"/>
                      <a:pt x="119" y="86"/>
                      <a:pt x="122" y="86"/>
                    </a:cubicBezTo>
                    <a:cubicBezTo>
                      <a:pt x="125" y="86"/>
                      <a:pt x="127" y="88"/>
                      <a:pt x="127" y="91"/>
                    </a:cubicBezTo>
                    <a:cubicBezTo>
                      <a:pt x="127" y="107"/>
                      <a:pt x="127" y="107"/>
                      <a:pt x="127" y="107"/>
                    </a:cubicBezTo>
                    <a:cubicBezTo>
                      <a:pt x="127" y="106"/>
                      <a:pt x="127" y="106"/>
                      <a:pt x="127" y="106"/>
                    </a:cubicBezTo>
                    <a:lnTo>
                      <a:pt x="127" y="128"/>
                    </a:ln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4" name="îšlïḋê">
                <a:extLst>
                  <a:ext uri="{FF2B5EF4-FFF2-40B4-BE49-F238E27FC236}">
                    <a16:creationId xmlns:a16="http://schemas.microsoft.com/office/drawing/2014/main" xmlns="" id="{605F6358-3988-44BA-B1E3-977D79256B13}"/>
                  </a:ext>
                </a:extLst>
              </p:cNvPr>
              <p:cNvSpPr/>
              <p:nvPr/>
            </p:nvSpPr>
            <p:spPr bwMode="auto">
              <a:xfrm>
                <a:off x="3692" y="1369"/>
                <a:ext cx="92" cy="36"/>
              </a:xfrm>
              <a:custGeom>
                <a:avLst/>
                <a:gdLst>
                  <a:gd name="T0" fmla="*/ 116 w 116"/>
                  <a:gd name="T1" fmla="*/ 35 h 45"/>
                  <a:gd name="T2" fmla="*/ 107 w 116"/>
                  <a:gd name="T3" fmla="*/ 44 h 45"/>
                  <a:gd name="T4" fmla="*/ 10 w 116"/>
                  <a:gd name="T5" fmla="*/ 45 h 45"/>
                  <a:gd name="T6" fmla="*/ 0 w 116"/>
                  <a:gd name="T7" fmla="*/ 36 h 45"/>
                  <a:gd name="T8" fmla="*/ 0 w 116"/>
                  <a:gd name="T9" fmla="*/ 11 h 45"/>
                  <a:gd name="T10" fmla="*/ 9 w 116"/>
                  <a:gd name="T11" fmla="*/ 2 h 45"/>
                  <a:gd name="T12" fmla="*/ 106 w 116"/>
                  <a:gd name="T13" fmla="*/ 1 h 45"/>
                  <a:gd name="T14" fmla="*/ 116 w 116"/>
                  <a:gd name="T15" fmla="*/ 10 h 45"/>
                  <a:gd name="T16" fmla="*/ 116 w 116"/>
                  <a:gd name="T17"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45">
                    <a:moveTo>
                      <a:pt x="116" y="35"/>
                    </a:moveTo>
                    <a:cubicBezTo>
                      <a:pt x="116" y="40"/>
                      <a:pt x="112" y="44"/>
                      <a:pt x="107" y="44"/>
                    </a:cubicBezTo>
                    <a:cubicBezTo>
                      <a:pt x="10" y="45"/>
                      <a:pt x="10" y="45"/>
                      <a:pt x="10" y="45"/>
                    </a:cubicBezTo>
                    <a:cubicBezTo>
                      <a:pt x="5" y="45"/>
                      <a:pt x="0" y="41"/>
                      <a:pt x="0" y="36"/>
                    </a:cubicBezTo>
                    <a:cubicBezTo>
                      <a:pt x="0" y="11"/>
                      <a:pt x="0" y="11"/>
                      <a:pt x="0" y="11"/>
                    </a:cubicBezTo>
                    <a:cubicBezTo>
                      <a:pt x="0" y="6"/>
                      <a:pt x="4" y="2"/>
                      <a:pt x="9" y="2"/>
                    </a:cubicBezTo>
                    <a:cubicBezTo>
                      <a:pt x="106" y="1"/>
                      <a:pt x="106" y="1"/>
                      <a:pt x="106" y="1"/>
                    </a:cubicBezTo>
                    <a:cubicBezTo>
                      <a:pt x="111" y="0"/>
                      <a:pt x="116" y="5"/>
                      <a:pt x="116" y="10"/>
                    </a:cubicBezTo>
                    <a:lnTo>
                      <a:pt x="116" y="35"/>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5" name="íŝḻiḑé">
                <a:extLst>
                  <a:ext uri="{FF2B5EF4-FFF2-40B4-BE49-F238E27FC236}">
                    <a16:creationId xmlns:a16="http://schemas.microsoft.com/office/drawing/2014/main" xmlns="" id="{4F23C683-B8E6-4CE0-923C-5E017B3E52F0}"/>
                  </a:ext>
                </a:extLst>
              </p:cNvPr>
              <p:cNvSpPr/>
              <p:nvPr/>
            </p:nvSpPr>
            <p:spPr bwMode="auto">
              <a:xfrm>
                <a:off x="3710" y="1202"/>
                <a:ext cx="11" cy="15"/>
              </a:xfrm>
              <a:custGeom>
                <a:avLst/>
                <a:gdLst>
                  <a:gd name="T0" fmla="*/ 14 w 14"/>
                  <a:gd name="T1" fmla="*/ 7 h 18"/>
                  <a:gd name="T2" fmla="*/ 14 w 14"/>
                  <a:gd name="T3" fmla="*/ 11 h 18"/>
                  <a:gd name="T4" fmla="*/ 7 w 14"/>
                  <a:gd name="T5" fmla="*/ 18 h 18"/>
                  <a:gd name="T6" fmla="*/ 0 w 14"/>
                  <a:gd name="T7" fmla="*/ 11 h 18"/>
                  <a:gd name="T8" fmla="*/ 0 w 14"/>
                  <a:gd name="T9" fmla="*/ 7 h 18"/>
                  <a:gd name="T10" fmla="*/ 7 w 14"/>
                  <a:gd name="T11" fmla="*/ 0 h 18"/>
                  <a:gd name="T12" fmla="*/ 14 w 14"/>
                  <a:gd name="T13" fmla="*/ 7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4" y="7"/>
                    </a:moveTo>
                    <a:cubicBezTo>
                      <a:pt x="14" y="11"/>
                      <a:pt x="14" y="11"/>
                      <a:pt x="14" y="11"/>
                    </a:cubicBezTo>
                    <a:cubicBezTo>
                      <a:pt x="14" y="14"/>
                      <a:pt x="11" y="18"/>
                      <a:pt x="7" y="18"/>
                    </a:cubicBezTo>
                    <a:cubicBezTo>
                      <a:pt x="3" y="18"/>
                      <a:pt x="0" y="15"/>
                      <a:pt x="0" y="11"/>
                    </a:cubicBezTo>
                    <a:cubicBezTo>
                      <a:pt x="0" y="7"/>
                      <a:pt x="0" y="7"/>
                      <a:pt x="0" y="7"/>
                    </a:cubicBezTo>
                    <a:cubicBezTo>
                      <a:pt x="0" y="3"/>
                      <a:pt x="3" y="0"/>
                      <a:pt x="7" y="0"/>
                    </a:cubicBezTo>
                    <a:cubicBezTo>
                      <a:pt x="11" y="0"/>
                      <a:pt x="14" y="3"/>
                      <a:pt x="14" y="7"/>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6" name="iṧľíḍe">
                <a:extLst>
                  <a:ext uri="{FF2B5EF4-FFF2-40B4-BE49-F238E27FC236}">
                    <a16:creationId xmlns:a16="http://schemas.microsoft.com/office/drawing/2014/main" xmlns="" id="{F17D0A09-F202-4393-856B-E40E5ECF00A5}"/>
                  </a:ext>
                </a:extLst>
              </p:cNvPr>
              <p:cNvSpPr/>
              <p:nvPr/>
            </p:nvSpPr>
            <p:spPr bwMode="auto">
              <a:xfrm>
                <a:off x="2746" y="1467"/>
                <a:ext cx="200" cy="200"/>
              </a:xfrm>
              <a:custGeom>
                <a:avLst/>
                <a:gdLst>
                  <a:gd name="T0" fmla="*/ 0 w 251"/>
                  <a:gd name="T1" fmla="*/ 126 h 251"/>
                  <a:gd name="T2" fmla="*/ 251 w 251"/>
                  <a:gd name="T3" fmla="*/ 126 h 251"/>
                  <a:gd name="T4" fmla="*/ 183 w 251"/>
                  <a:gd name="T5" fmla="*/ 171 h 251"/>
                  <a:gd name="T6" fmla="*/ 239 w 251"/>
                  <a:gd name="T7" fmla="*/ 132 h 251"/>
                  <a:gd name="T8" fmla="*/ 183 w 251"/>
                  <a:gd name="T9" fmla="*/ 171 h 251"/>
                  <a:gd name="T10" fmla="*/ 13 w 251"/>
                  <a:gd name="T11" fmla="*/ 132 h 251"/>
                  <a:gd name="T12" fmla="*/ 70 w 251"/>
                  <a:gd name="T13" fmla="*/ 170 h 251"/>
                  <a:gd name="T14" fmla="*/ 69 w 251"/>
                  <a:gd name="T15" fmla="*/ 86 h 251"/>
                  <a:gd name="T16" fmla="*/ 13 w 251"/>
                  <a:gd name="T17" fmla="*/ 120 h 251"/>
                  <a:gd name="T18" fmla="*/ 69 w 251"/>
                  <a:gd name="T19" fmla="*/ 86 h 251"/>
                  <a:gd name="T20" fmla="*/ 174 w 251"/>
                  <a:gd name="T21" fmla="*/ 90 h 251"/>
                  <a:gd name="T22" fmla="*/ 133 w 251"/>
                  <a:gd name="T23" fmla="*/ 120 h 251"/>
                  <a:gd name="T24" fmla="*/ 133 w 251"/>
                  <a:gd name="T25" fmla="*/ 87 h 251"/>
                  <a:gd name="T26" fmla="*/ 171 w 251"/>
                  <a:gd name="T27" fmla="*/ 78 h 251"/>
                  <a:gd name="T28" fmla="*/ 121 w 251"/>
                  <a:gd name="T29" fmla="*/ 22 h 251"/>
                  <a:gd name="T30" fmla="*/ 84 w 251"/>
                  <a:gd name="T31" fmla="*/ 80 h 251"/>
                  <a:gd name="T32" fmla="*/ 121 w 251"/>
                  <a:gd name="T33" fmla="*/ 99 h 251"/>
                  <a:gd name="T34" fmla="*/ 76 w 251"/>
                  <a:gd name="T35" fmla="*/ 120 h 251"/>
                  <a:gd name="T36" fmla="*/ 121 w 251"/>
                  <a:gd name="T37" fmla="*/ 99 h 251"/>
                  <a:gd name="T38" fmla="*/ 121 w 251"/>
                  <a:gd name="T39" fmla="*/ 132 h 251"/>
                  <a:gd name="T40" fmla="*/ 81 w 251"/>
                  <a:gd name="T41" fmla="*/ 165 h 251"/>
                  <a:gd name="T42" fmla="*/ 121 w 251"/>
                  <a:gd name="T43" fmla="*/ 169 h 251"/>
                  <a:gd name="T44" fmla="*/ 84 w 251"/>
                  <a:gd name="T45" fmla="*/ 177 h 251"/>
                  <a:gd name="T46" fmla="*/ 133 w 251"/>
                  <a:gd name="T47" fmla="*/ 229 h 251"/>
                  <a:gd name="T48" fmla="*/ 168 w 251"/>
                  <a:gd name="T49" fmla="*/ 177 h 251"/>
                  <a:gd name="T50" fmla="*/ 133 w 251"/>
                  <a:gd name="T51" fmla="*/ 157 h 251"/>
                  <a:gd name="T52" fmla="*/ 178 w 251"/>
                  <a:gd name="T53" fmla="*/ 132 h 251"/>
                  <a:gd name="T54" fmla="*/ 133 w 251"/>
                  <a:gd name="T55" fmla="*/ 157 h 251"/>
                  <a:gd name="T56" fmla="*/ 185 w 251"/>
                  <a:gd name="T57" fmla="*/ 84 h 251"/>
                  <a:gd name="T58" fmla="*/ 239 w 251"/>
                  <a:gd name="T59" fmla="*/ 120 h 251"/>
                  <a:gd name="T60" fmla="*/ 210 w 251"/>
                  <a:gd name="T61" fmla="*/ 50 h 251"/>
                  <a:gd name="T62" fmla="*/ 146 w 251"/>
                  <a:gd name="T63" fmla="*/ 14 h 251"/>
                  <a:gd name="T64" fmla="*/ 113 w 251"/>
                  <a:gd name="T65" fmla="*/ 13 h 251"/>
                  <a:gd name="T66" fmla="*/ 42 w 251"/>
                  <a:gd name="T67" fmla="*/ 50 h 251"/>
                  <a:gd name="T68" fmla="*/ 44 w 251"/>
                  <a:gd name="T69" fmla="*/ 204 h 251"/>
                  <a:gd name="T70" fmla="*/ 108 w 251"/>
                  <a:gd name="T71" fmla="*/ 238 h 251"/>
                  <a:gd name="T72" fmla="*/ 141 w 251"/>
                  <a:gd name="T73" fmla="*/ 238 h 251"/>
                  <a:gd name="T74" fmla="*/ 208 w 251"/>
                  <a:gd name="T75" fmla="*/ 20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1" h="251">
                    <a:moveTo>
                      <a:pt x="126" y="0"/>
                    </a:moveTo>
                    <a:cubicBezTo>
                      <a:pt x="57" y="0"/>
                      <a:pt x="0" y="57"/>
                      <a:pt x="0" y="126"/>
                    </a:cubicBezTo>
                    <a:cubicBezTo>
                      <a:pt x="0" y="195"/>
                      <a:pt x="57" y="251"/>
                      <a:pt x="126" y="251"/>
                    </a:cubicBezTo>
                    <a:cubicBezTo>
                      <a:pt x="195" y="251"/>
                      <a:pt x="251" y="195"/>
                      <a:pt x="251" y="126"/>
                    </a:cubicBezTo>
                    <a:cubicBezTo>
                      <a:pt x="251" y="57"/>
                      <a:pt x="195" y="0"/>
                      <a:pt x="126" y="0"/>
                    </a:cubicBezTo>
                    <a:close/>
                    <a:moveTo>
                      <a:pt x="183" y="171"/>
                    </a:moveTo>
                    <a:cubicBezTo>
                      <a:pt x="187" y="158"/>
                      <a:pt x="189" y="145"/>
                      <a:pt x="190" y="132"/>
                    </a:cubicBezTo>
                    <a:cubicBezTo>
                      <a:pt x="239" y="132"/>
                      <a:pt x="239" y="132"/>
                      <a:pt x="239" y="132"/>
                    </a:cubicBezTo>
                    <a:cubicBezTo>
                      <a:pt x="238" y="156"/>
                      <a:pt x="229" y="177"/>
                      <a:pt x="216" y="195"/>
                    </a:cubicBezTo>
                    <a:cubicBezTo>
                      <a:pt x="206" y="185"/>
                      <a:pt x="195" y="177"/>
                      <a:pt x="183" y="171"/>
                    </a:cubicBezTo>
                    <a:close/>
                    <a:moveTo>
                      <a:pt x="36" y="195"/>
                    </a:moveTo>
                    <a:cubicBezTo>
                      <a:pt x="22" y="177"/>
                      <a:pt x="14" y="156"/>
                      <a:pt x="13" y="132"/>
                    </a:cubicBezTo>
                    <a:cubicBezTo>
                      <a:pt x="64" y="132"/>
                      <a:pt x="64" y="132"/>
                      <a:pt x="64" y="132"/>
                    </a:cubicBezTo>
                    <a:cubicBezTo>
                      <a:pt x="64" y="145"/>
                      <a:pt x="66" y="158"/>
                      <a:pt x="70" y="170"/>
                    </a:cubicBezTo>
                    <a:cubicBezTo>
                      <a:pt x="57" y="177"/>
                      <a:pt x="46" y="185"/>
                      <a:pt x="36" y="195"/>
                    </a:cubicBezTo>
                    <a:close/>
                    <a:moveTo>
                      <a:pt x="69" y="86"/>
                    </a:moveTo>
                    <a:cubicBezTo>
                      <a:pt x="66" y="97"/>
                      <a:pt x="65" y="108"/>
                      <a:pt x="64" y="120"/>
                    </a:cubicBezTo>
                    <a:cubicBezTo>
                      <a:pt x="13" y="120"/>
                      <a:pt x="13" y="120"/>
                      <a:pt x="13" y="120"/>
                    </a:cubicBezTo>
                    <a:cubicBezTo>
                      <a:pt x="14" y="97"/>
                      <a:pt x="21" y="77"/>
                      <a:pt x="34" y="59"/>
                    </a:cubicBezTo>
                    <a:cubicBezTo>
                      <a:pt x="44" y="70"/>
                      <a:pt x="56" y="79"/>
                      <a:pt x="69" y="86"/>
                    </a:cubicBezTo>
                    <a:close/>
                    <a:moveTo>
                      <a:pt x="133" y="99"/>
                    </a:moveTo>
                    <a:cubicBezTo>
                      <a:pt x="147" y="98"/>
                      <a:pt x="161" y="95"/>
                      <a:pt x="174" y="90"/>
                    </a:cubicBezTo>
                    <a:cubicBezTo>
                      <a:pt x="176" y="99"/>
                      <a:pt x="178" y="110"/>
                      <a:pt x="178" y="120"/>
                    </a:cubicBezTo>
                    <a:cubicBezTo>
                      <a:pt x="133" y="120"/>
                      <a:pt x="133" y="120"/>
                      <a:pt x="133" y="120"/>
                    </a:cubicBezTo>
                    <a:lnTo>
                      <a:pt x="133" y="99"/>
                    </a:lnTo>
                    <a:close/>
                    <a:moveTo>
                      <a:pt x="133" y="87"/>
                    </a:moveTo>
                    <a:cubicBezTo>
                      <a:pt x="133" y="18"/>
                      <a:pt x="133" y="18"/>
                      <a:pt x="133" y="18"/>
                    </a:cubicBezTo>
                    <a:cubicBezTo>
                      <a:pt x="150" y="35"/>
                      <a:pt x="163" y="55"/>
                      <a:pt x="171" y="78"/>
                    </a:cubicBezTo>
                    <a:cubicBezTo>
                      <a:pt x="159" y="83"/>
                      <a:pt x="146" y="86"/>
                      <a:pt x="133" y="87"/>
                    </a:cubicBezTo>
                    <a:close/>
                    <a:moveTo>
                      <a:pt x="121" y="22"/>
                    </a:moveTo>
                    <a:cubicBezTo>
                      <a:pt x="121" y="87"/>
                      <a:pt x="121" y="87"/>
                      <a:pt x="121" y="87"/>
                    </a:cubicBezTo>
                    <a:cubicBezTo>
                      <a:pt x="108" y="87"/>
                      <a:pt x="96" y="84"/>
                      <a:pt x="84" y="80"/>
                    </a:cubicBezTo>
                    <a:cubicBezTo>
                      <a:pt x="91" y="58"/>
                      <a:pt x="104" y="38"/>
                      <a:pt x="121" y="22"/>
                    </a:cubicBezTo>
                    <a:close/>
                    <a:moveTo>
                      <a:pt x="121" y="99"/>
                    </a:moveTo>
                    <a:cubicBezTo>
                      <a:pt x="121" y="120"/>
                      <a:pt x="121" y="120"/>
                      <a:pt x="121" y="120"/>
                    </a:cubicBezTo>
                    <a:cubicBezTo>
                      <a:pt x="76" y="120"/>
                      <a:pt x="76" y="120"/>
                      <a:pt x="76" y="120"/>
                    </a:cubicBezTo>
                    <a:cubicBezTo>
                      <a:pt x="76" y="110"/>
                      <a:pt x="78" y="100"/>
                      <a:pt x="80" y="91"/>
                    </a:cubicBezTo>
                    <a:cubicBezTo>
                      <a:pt x="93" y="96"/>
                      <a:pt x="107" y="99"/>
                      <a:pt x="121" y="99"/>
                    </a:cubicBezTo>
                    <a:close/>
                    <a:moveTo>
                      <a:pt x="76" y="132"/>
                    </a:moveTo>
                    <a:cubicBezTo>
                      <a:pt x="121" y="132"/>
                      <a:pt x="121" y="132"/>
                      <a:pt x="121" y="132"/>
                    </a:cubicBezTo>
                    <a:cubicBezTo>
                      <a:pt x="121" y="157"/>
                      <a:pt x="121" y="157"/>
                      <a:pt x="121" y="157"/>
                    </a:cubicBezTo>
                    <a:cubicBezTo>
                      <a:pt x="107" y="158"/>
                      <a:pt x="93" y="161"/>
                      <a:pt x="81" y="165"/>
                    </a:cubicBezTo>
                    <a:cubicBezTo>
                      <a:pt x="78" y="155"/>
                      <a:pt x="76" y="143"/>
                      <a:pt x="76" y="132"/>
                    </a:cubicBezTo>
                    <a:close/>
                    <a:moveTo>
                      <a:pt x="121" y="169"/>
                    </a:moveTo>
                    <a:cubicBezTo>
                      <a:pt x="121" y="234"/>
                      <a:pt x="121" y="234"/>
                      <a:pt x="121" y="234"/>
                    </a:cubicBezTo>
                    <a:cubicBezTo>
                      <a:pt x="104" y="218"/>
                      <a:pt x="92" y="198"/>
                      <a:pt x="84" y="177"/>
                    </a:cubicBezTo>
                    <a:cubicBezTo>
                      <a:pt x="96" y="172"/>
                      <a:pt x="108" y="170"/>
                      <a:pt x="121" y="169"/>
                    </a:cubicBezTo>
                    <a:close/>
                    <a:moveTo>
                      <a:pt x="133" y="229"/>
                    </a:moveTo>
                    <a:cubicBezTo>
                      <a:pt x="133" y="169"/>
                      <a:pt x="133" y="169"/>
                      <a:pt x="133" y="169"/>
                    </a:cubicBezTo>
                    <a:cubicBezTo>
                      <a:pt x="145" y="170"/>
                      <a:pt x="157" y="173"/>
                      <a:pt x="168" y="177"/>
                    </a:cubicBezTo>
                    <a:cubicBezTo>
                      <a:pt x="160" y="197"/>
                      <a:pt x="148" y="215"/>
                      <a:pt x="133" y="229"/>
                    </a:cubicBezTo>
                    <a:close/>
                    <a:moveTo>
                      <a:pt x="133" y="157"/>
                    </a:moveTo>
                    <a:cubicBezTo>
                      <a:pt x="133" y="132"/>
                      <a:pt x="133" y="132"/>
                      <a:pt x="133" y="132"/>
                    </a:cubicBezTo>
                    <a:cubicBezTo>
                      <a:pt x="178" y="132"/>
                      <a:pt x="178" y="132"/>
                      <a:pt x="178" y="132"/>
                    </a:cubicBezTo>
                    <a:cubicBezTo>
                      <a:pt x="177" y="143"/>
                      <a:pt x="175" y="155"/>
                      <a:pt x="172" y="166"/>
                    </a:cubicBezTo>
                    <a:cubicBezTo>
                      <a:pt x="160" y="161"/>
                      <a:pt x="146" y="158"/>
                      <a:pt x="133" y="157"/>
                    </a:cubicBezTo>
                    <a:close/>
                    <a:moveTo>
                      <a:pt x="190" y="120"/>
                    </a:moveTo>
                    <a:cubicBezTo>
                      <a:pt x="190" y="108"/>
                      <a:pt x="188" y="96"/>
                      <a:pt x="185" y="84"/>
                    </a:cubicBezTo>
                    <a:cubicBezTo>
                      <a:pt x="197" y="78"/>
                      <a:pt x="208" y="70"/>
                      <a:pt x="218" y="59"/>
                    </a:cubicBezTo>
                    <a:cubicBezTo>
                      <a:pt x="230" y="77"/>
                      <a:pt x="238" y="97"/>
                      <a:pt x="239" y="120"/>
                    </a:cubicBezTo>
                    <a:lnTo>
                      <a:pt x="190" y="120"/>
                    </a:lnTo>
                    <a:close/>
                    <a:moveTo>
                      <a:pt x="210" y="50"/>
                    </a:moveTo>
                    <a:cubicBezTo>
                      <a:pt x="202" y="59"/>
                      <a:pt x="192" y="67"/>
                      <a:pt x="182" y="73"/>
                    </a:cubicBezTo>
                    <a:cubicBezTo>
                      <a:pt x="174" y="51"/>
                      <a:pt x="162" y="31"/>
                      <a:pt x="146" y="14"/>
                    </a:cubicBezTo>
                    <a:cubicBezTo>
                      <a:pt x="171" y="19"/>
                      <a:pt x="193" y="32"/>
                      <a:pt x="210" y="50"/>
                    </a:cubicBezTo>
                    <a:close/>
                    <a:moveTo>
                      <a:pt x="113" y="13"/>
                    </a:moveTo>
                    <a:cubicBezTo>
                      <a:pt x="95" y="30"/>
                      <a:pt x="81" y="51"/>
                      <a:pt x="73" y="75"/>
                    </a:cubicBezTo>
                    <a:cubicBezTo>
                      <a:pt x="61" y="68"/>
                      <a:pt x="51" y="60"/>
                      <a:pt x="42" y="50"/>
                    </a:cubicBezTo>
                    <a:cubicBezTo>
                      <a:pt x="60" y="30"/>
                      <a:pt x="85" y="16"/>
                      <a:pt x="113" y="13"/>
                    </a:cubicBezTo>
                    <a:close/>
                    <a:moveTo>
                      <a:pt x="44" y="204"/>
                    </a:moveTo>
                    <a:cubicBezTo>
                      <a:pt x="52" y="195"/>
                      <a:pt x="62" y="188"/>
                      <a:pt x="73" y="182"/>
                    </a:cubicBezTo>
                    <a:cubicBezTo>
                      <a:pt x="81" y="203"/>
                      <a:pt x="93" y="222"/>
                      <a:pt x="108" y="238"/>
                    </a:cubicBezTo>
                    <a:cubicBezTo>
                      <a:pt x="83" y="234"/>
                      <a:pt x="61" y="222"/>
                      <a:pt x="44" y="204"/>
                    </a:cubicBezTo>
                    <a:close/>
                    <a:moveTo>
                      <a:pt x="141" y="238"/>
                    </a:moveTo>
                    <a:cubicBezTo>
                      <a:pt x="158" y="222"/>
                      <a:pt x="171" y="203"/>
                      <a:pt x="179" y="182"/>
                    </a:cubicBezTo>
                    <a:cubicBezTo>
                      <a:pt x="190" y="188"/>
                      <a:pt x="199" y="195"/>
                      <a:pt x="208" y="204"/>
                    </a:cubicBezTo>
                    <a:cubicBezTo>
                      <a:pt x="190" y="222"/>
                      <a:pt x="167" y="235"/>
                      <a:pt x="141" y="2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7" name="iṣ1îḑe">
                <a:extLst>
                  <a:ext uri="{FF2B5EF4-FFF2-40B4-BE49-F238E27FC236}">
                    <a16:creationId xmlns:a16="http://schemas.microsoft.com/office/drawing/2014/main" xmlns="" id="{7DF3E880-C112-4ECE-8680-4F04481D6501}"/>
                  </a:ext>
                </a:extLst>
              </p:cNvPr>
              <p:cNvSpPr/>
              <p:nvPr/>
            </p:nvSpPr>
            <p:spPr bwMode="auto">
              <a:xfrm>
                <a:off x="2711" y="1504"/>
                <a:ext cx="116" cy="85"/>
              </a:xfrm>
              <a:custGeom>
                <a:avLst/>
                <a:gdLst>
                  <a:gd name="T0" fmla="*/ 142 w 146"/>
                  <a:gd name="T1" fmla="*/ 0 h 106"/>
                  <a:gd name="T2" fmla="*/ 4 w 146"/>
                  <a:gd name="T3" fmla="*/ 0 h 106"/>
                  <a:gd name="T4" fmla="*/ 0 w 146"/>
                  <a:gd name="T5" fmla="*/ 4 h 106"/>
                  <a:gd name="T6" fmla="*/ 0 w 146"/>
                  <a:gd name="T7" fmla="*/ 87 h 106"/>
                  <a:gd name="T8" fmla="*/ 4 w 146"/>
                  <a:gd name="T9" fmla="*/ 91 h 106"/>
                  <a:gd name="T10" fmla="*/ 59 w 146"/>
                  <a:gd name="T11" fmla="*/ 91 h 106"/>
                  <a:gd name="T12" fmla="*/ 59 w 146"/>
                  <a:gd name="T13" fmla="*/ 97 h 106"/>
                  <a:gd name="T14" fmla="*/ 31 w 146"/>
                  <a:gd name="T15" fmla="*/ 97 h 106"/>
                  <a:gd name="T16" fmla="*/ 28 w 146"/>
                  <a:gd name="T17" fmla="*/ 100 h 106"/>
                  <a:gd name="T18" fmla="*/ 28 w 146"/>
                  <a:gd name="T19" fmla="*/ 103 h 106"/>
                  <a:gd name="T20" fmla="*/ 31 w 146"/>
                  <a:gd name="T21" fmla="*/ 106 h 106"/>
                  <a:gd name="T22" fmla="*/ 114 w 146"/>
                  <a:gd name="T23" fmla="*/ 106 h 106"/>
                  <a:gd name="T24" fmla="*/ 117 w 146"/>
                  <a:gd name="T25" fmla="*/ 103 h 106"/>
                  <a:gd name="T26" fmla="*/ 117 w 146"/>
                  <a:gd name="T27" fmla="*/ 100 h 106"/>
                  <a:gd name="T28" fmla="*/ 114 w 146"/>
                  <a:gd name="T29" fmla="*/ 97 h 106"/>
                  <a:gd name="T30" fmla="*/ 87 w 146"/>
                  <a:gd name="T31" fmla="*/ 97 h 106"/>
                  <a:gd name="T32" fmla="*/ 87 w 146"/>
                  <a:gd name="T33" fmla="*/ 91 h 106"/>
                  <a:gd name="T34" fmla="*/ 142 w 146"/>
                  <a:gd name="T35" fmla="*/ 91 h 106"/>
                  <a:gd name="T36" fmla="*/ 146 w 146"/>
                  <a:gd name="T37" fmla="*/ 87 h 106"/>
                  <a:gd name="T38" fmla="*/ 146 w 146"/>
                  <a:gd name="T39" fmla="*/ 4 h 106"/>
                  <a:gd name="T40" fmla="*/ 142 w 146"/>
                  <a:gd name="T4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6">
                    <a:moveTo>
                      <a:pt x="142" y="0"/>
                    </a:moveTo>
                    <a:cubicBezTo>
                      <a:pt x="4" y="0"/>
                      <a:pt x="4" y="0"/>
                      <a:pt x="4" y="0"/>
                    </a:cubicBezTo>
                    <a:cubicBezTo>
                      <a:pt x="2" y="0"/>
                      <a:pt x="0" y="2"/>
                      <a:pt x="0" y="4"/>
                    </a:cubicBezTo>
                    <a:cubicBezTo>
                      <a:pt x="0" y="87"/>
                      <a:pt x="0" y="87"/>
                      <a:pt x="0" y="87"/>
                    </a:cubicBezTo>
                    <a:cubicBezTo>
                      <a:pt x="0" y="89"/>
                      <a:pt x="2" y="91"/>
                      <a:pt x="4" y="91"/>
                    </a:cubicBezTo>
                    <a:cubicBezTo>
                      <a:pt x="59" y="91"/>
                      <a:pt x="59" y="91"/>
                      <a:pt x="59" y="91"/>
                    </a:cubicBezTo>
                    <a:cubicBezTo>
                      <a:pt x="59" y="97"/>
                      <a:pt x="59" y="97"/>
                      <a:pt x="59" y="97"/>
                    </a:cubicBezTo>
                    <a:cubicBezTo>
                      <a:pt x="31" y="97"/>
                      <a:pt x="31" y="97"/>
                      <a:pt x="31" y="97"/>
                    </a:cubicBezTo>
                    <a:cubicBezTo>
                      <a:pt x="30" y="97"/>
                      <a:pt x="28" y="99"/>
                      <a:pt x="28" y="100"/>
                    </a:cubicBezTo>
                    <a:cubicBezTo>
                      <a:pt x="28" y="103"/>
                      <a:pt x="28" y="103"/>
                      <a:pt x="28" y="103"/>
                    </a:cubicBezTo>
                    <a:cubicBezTo>
                      <a:pt x="28" y="105"/>
                      <a:pt x="30" y="106"/>
                      <a:pt x="31" y="106"/>
                    </a:cubicBezTo>
                    <a:cubicBezTo>
                      <a:pt x="114" y="106"/>
                      <a:pt x="114" y="106"/>
                      <a:pt x="114" y="106"/>
                    </a:cubicBezTo>
                    <a:cubicBezTo>
                      <a:pt x="116" y="106"/>
                      <a:pt x="117" y="105"/>
                      <a:pt x="117" y="103"/>
                    </a:cubicBezTo>
                    <a:cubicBezTo>
                      <a:pt x="117" y="100"/>
                      <a:pt x="117" y="100"/>
                      <a:pt x="117" y="100"/>
                    </a:cubicBezTo>
                    <a:cubicBezTo>
                      <a:pt x="117" y="99"/>
                      <a:pt x="116" y="97"/>
                      <a:pt x="114" y="97"/>
                    </a:cubicBezTo>
                    <a:cubicBezTo>
                      <a:pt x="87" y="97"/>
                      <a:pt x="87" y="97"/>
                      <a:pt x="87" y="97"/>
                    </a:cubicBezTo>
                    <a:cubicBezTo>
                      <a:pt x="87" y="91"/>
                      <a:pt x="87" y="91"/>
                      <a:pt x="87" y="91"/>
                    </a:cubicBezTo>
                    <a:cubicBezTo>
                      <a:pt x="142" y="91"/>
                      <a:pt x="142" y="91"/>
                      <a:pt x="142" y="91"/>
                    </a:cubicBezTo>
                    <a:cubicBezTo>
                      <a:pt x="144" y="91"/>
                      <a:pt x="146" y="89"/>
                      <a:pt x="146" y="87"/>
                    </a:cubicBezTo>
                    <a:cubicBezTo>
                      <a:pt x="146" y="4"/>
                      <a:pt x="146" y="4"/>
                      <a:pt x="146" y="4"/>
                    </a:cubicBezTo>
                    <a:cubicBezTo>
                      <a:pt x="146" y="2"/>
                      <a:pt x="144" y="0"/>
                      <a:pt x="142" y="0"/>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8" name="îṡ1ïdê">
                <a:extLst>
                  <a:ext uri="{FF2B5EF4-FFF2-40B4-BE49-F238E27FC236}">
                    <a16:creationId xmlns:a16="http://schemas.microsoft.com/office/drawing/2014/main" xmlns="" id="{C8256AAB-68F3-4D80-9F42-23E5F852188F}"/>
                  </a:ext>
                </a:extLst>
              </p:cNvPr>
              <p:cNvSpPr/>
              <p:nvPr/>
            </p:nvSpPr>
            <p:spPr bwMode="auto">
              <a:xfrm>
                <a:off x="2722" y="1513"/>
                <a:ext cx="93" cy="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29" name="íṡḷíḓé">
                <a:extLst>
                  <a:ext uri="{FF2B5EF4-FFF2-40B4-BE49-F238E27FC236}">
                    <a16:creationId xmlns:a16="http://schemas.microsoft.com/office/drawing/2014/main" xmlns="" id="{E8F28F0A-796D-490F-A9C1-E6F43DFC77BE}"/>
                  </a:ext>
                </a:extLst>
              </p:cNvPr>
              <p:cNvSpPr/>
              <p:nvPr/>
            </p:nvSpPr>
            <p:spPr bwMode="auto">
              <a:xfrm>
                <a:off x="2840" y="1592"/>
                <a:ext cx="110" cy="71"/>
              </a:xfrm>
              <a:custGeom>
                <a:avLst/>
                <a:gdLst>
                  <a:gd name="T0" fmla="*/ 133 w 138"/>
                  <a:gd name="T1" fmla="*/ 0 h 89"/>
                  <a:gd name="T2" fmla="*/ 138 w 138"/>
                  <a:gd name="T3" fmla="*/ 5 h 89"/>
                  <a:gd name="T4" fmla="*/ 138 w 138"/>
                  <a:gd name="T5" fmla="*/ 85 h 89"/>
                  <a:gd name="T6" fmla="*/ 133 w 138"/>
                  <a:gd name="T7" fmla="*/ 89 h 89"/>
                  <a:gd name="T8" fmla="*/ 4 w 138"/>
                  <a:gd name="T9" fmla="*/ 89 h 89"/>
                  <a:gd name="T10" fmla="*/ 0 w 138"/>
                  <a:gd name="T11" fmla="*/ 85 h 89"/>
                  <a:gd name="T12" fmla="*/ 0 w 138"/>
                  <a:gd name="T13" fmla="*/ 5 h 89"/>
                  <a:gd name="T14" fmla="*/ 4 w 138"/>
                  <a:gd name="T15" fmla="*/ 0 h 89"/>
                  <a:gd name="T16" fmla="*/ 133 w 138"/>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89">
                    <a:moveTo>
                      <a:pt x="133" y="0"/>
                    </a:moveTo>
                    <a:cubicBezTo>
                      <a:pt x="136" y="0"/>
                      <a:pt x="138" y="2"/>
                      <a:pt x="138" y="5"/>
                    </a:cubicBezTo>
                    <a:cubicBezTo>
                      <a:pt x="138" y="85"/>
                      <a:pt x="138" y="85"/>
                      <a:pt x="138" y="85"/>
                    </a:cubicBezTo>
                    <a:cubicBezTo>
                      <a:pt x="138" y="88"/>
                      <a:pt x="136" y="89"/>
                      <a:pt x="133" y="89"/>
                    </a:cubicBezTo>
                    <a:cubicBezTo>
                      <a:pt x="4" y="89"/>
                      <a:pt x="4" y="89"/>
                      <a:pt x="4" y="89"/>
                    </a:cubicBezTo>
                    <a:cubicBezTo>
                      <a:pt x="2" y="89"/>
                      <a:pt x="0" y="88"/>
                      <a:pt x="0" y="85"/>
                    </a:cubicBezTo>
                    <a:cubicBezTo>
                      <a:pt x="0" y="5"/>
                      <a:pt x="0" y="5"/>
                      <a:pt x="0" y="5"/>
                    </a:cubicBezTo>
                    <a:cubicBezTo>
                      <a:pt x="0" y="2"/>
                      <a:pt x="2" y="0"/>
                      <a:pt x="4" y="0"/>
                    </a:cubicBezTo>
                    <a:lnTo>
                      <a:pt x="133" y="0"/>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0" name="işľidé">
                <a:extLst>
                  <a:ext uri="{FF2B5EF4-FFF2-40B4-BE49-F238E27FC236}">
                    <a16:creationId xmlns:a16="http://schemas.microsoft.com/office/drawing/2014/main" xmlns="" id="{2BBEB556-1FFE-4392-BD22-ED78C5AE5E19}"/>
                  </a:ext>
                </a:extLst>
              </p:cNvPr>
              <p:cNvSpPr/>
              <p:nvPr/>
            </p:nvSpPr>
            <p:spPr bwMode="auto">
              <a:xfrm>
                <a:off x="2849" y="1600"/>
                <a:ext cx="89" cy="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31" name="ïSlide">
                <a:extLst>
                  <a:ext uri="{FF2B5EF4-FFF2-40B4-BE49-F238E27FC236}">
                    <a16:creationId xmlns:a16="http://schemas.microsoft.com/office/drawing/2014/main" xmlns="" id="{DE5ADF0A-57F1-4795-91ED-E050199AAAFB}"/>
                  </a:ext>
                </a:extLst>
              </p:cNvPr>
              <p:cNvSpPr/>
              <p:nvPr/>
            </p:nvSpPr>
            <p:spPr bwMode="auto">
              <a:xfrm>
                <a:off x="2942" y="1624"/>
                <a:ext cx="5" cy="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2" name="ïŝlîḍè">
                <a:extLst>
                  <a:ext uri="{FF2B5EF4-FFF2-40B4-BE49-F238E27FC236}">
                    <a16:creationId xmlns:a16="http://schemas.microsoft.com/office/drawing/2014/main" xmlns="" id="{A860F23F-9C76-4A65-B1AE-3D2D0138C8E5}"/>
                  </a:ext>
                </a:extLst>
              </p:cNvPr>
              <p:cNvSpPr/>
              <p:nvPr/>
            </p:nvSpPr>
            <p:spPr bwMode="auto">
              <a:xfrm>
                <a:off x="2943" y="1610"/>
                <a:ext cx="3" cy="10"/>
              </a:xfrm>
              <a:custGeom>
                <a:avLst/>
                <a:gdLst>
                  <a:gd name="T0" fmla="*/ 1 w 3"/>
                  <a:gd name="T1" fmla="*/ 0 h 12"/>
                  <a:gd name="T2" fmla="*/ 3 w 3"/>
                  <a:gd name="T3" fmla="*/ 2 h 12"/>
                  <a:gd name="T4" fmla="*/ 3 w 3"/>
                  <a:gd name="T5" fmla="*/ 11 h 12"/>
                  <a:gd name="T6" fmla="*/ 1 w 3"/>
                  <a:gd name="T7" fmla="*/ 12 h 12"/>
                  <a:gd name="T8" fmla="*/ 0 w 3"/>
                  <a:gd name="T9" fmla="*/ 11 h 12"/>
                  <a:gd name="T10" fmla="*/ 0 w 3"/>
                  <a:gd name="T11" fmla="*/ 2 h 12"/>
                  <a:gd name="T12" fmla="*/ 1 w 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1" y="0"/>
                    </a:moveTo>
                    <a:cubicBezTo>
                      <a:pt x="2" y="0"/>
                      <a:pt x="3" y="1"/>
                      <a:pt x="3" y="2"/>
                    </a:cubicBezTo>
                    <a:cubicBezTo>
                      <a:pt x="3" y="11"/>
                      <a:pt x="3" y="11"/>
                      <a:pt x="3" y="11"/>
                    </a:cubicBezTo>
                    <a:cubicBezTo>
                      <a:pt x="3" y="12"/>
                      <a:pt x="2" y="12"/>
                      <a:pt x="1" y="12"/>
                    </a:cubicBezTo>
                    <a:cubicBezTo>
                      <a:pt x="0" y="12"/>
                      <a:pt x="0" y="12"/>
                      <a:pt x="0" y="11"/>
                    </a:cubicBezTo>
                    <a:cubicBezTo>
                      <a:pt x="0" y="2"/>
                      <a:pt x="0" y="2"/>
                      <a:pt x="0" y="2"/>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3" name="íSliḋê">
                <a:extLst>
                  <a:ext uri="{FF2B5EF4-FFF2-40B4-BE49-F238E27FC236}">
                    <a16:creationId xmlns:a16="http://schemas.microsoft.com/office/drawing/2014/main" xmlns="" id="{85278B49-4461-40C8-AEB7-2BB5C3387559}"/>
                  </a:ext>
                </a:extLst>
              </p:cNvPr>
              <p:cNvSpPr/>
              <p:nvPr/>
            </p:nvSpPr>
            <p:spPr bwMode="auto">
              <a:xfrm>
                <a:off x="2943" y="1636"/>
                <a:ext cx="3" cy="9"/>
              </a:xfrm>
              <a:custGeom>
                <a:avLst/>
                <a:gdLst>
                  <a:gd name="T0" fmla="*/ 1 w 3"/>
                  <a:gd name="T1" fmla="*/ 0 h 12"/>
                  <a:gd name="T2" fmla="*/ 3 w 3"/>
                  <a:gd name="T3" fmla="*/ 1 h 12"/>
                  <a:gd name="T4" fmla="*/ 3 w 3"/>
                  <a:gd name="T5" fmla="*/ 10 h 12"/>
                  <a:gd name="T6" fmla="*/ 1 w 3"/>
                  <a:gd name="T7" fmla="*/ 12 h 12"/>
                  <a:gd name="T8" fmla="*/ 0 w 3"/>
                  <a:gd name="T9" fmla="*/ 10 h 12"/>
                  <a:gd name="T10" fmla="*/ 0 w 3"/>
                  <a:gd name="T11" fmla="*/ 1 h 12"/>
                  <a:gd name="T12" fmla="*/ 1 w 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1" y="0"/>
                    </a:moveTo>
                    <a:cubicBezTo>
                      <a:pt x="2" y="0"/>
                      <a:pt x="3" y="0"/>
                      <a:pt x="3" y="1"/>
                    </a:cubicBezTo>
                    <a:cubicBezTo>
                      <a:pt x="3" y="10"/>
                      <a:pt x="3" y="10"/>
                      <a:pt x="3" y="10"/>
                    </a:cubicBezTo>
                    <a:cubicBezTo>
                      <a:pt x="3" y="11"/>
                      <a:pt x="2" y="12"/>
                      <a:pt x="1" y="12"/>
                    </a:cubicBezTo>
                    <a:cubicBezTo>
                      <a:pt x="0" y="12"/>
                      <a:pt x="0" y="11"/>
                      <a:pt x="0" y="10"/>
                    </a:cubicBezTo>
                    <a:cubicBezTo>
                      <a:pt x="0" y="1"/>
                      <a:pt x="0" y="1"/>
                      <a:pt x="0" y="1"/>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4" name="ïṩļiḑe">
                <a:extLst>
                  <a:ext uri="{FF2B5EF4-FFF2-40B4-BE49-F238E27FC236}">
                    <a16:creationId xmlns:a16="http://schemas.microsoft.com/office/drawing/2014/main" xmlns="" id="{D350B8FA-0595-4894-A44C-417CA81B1111}"/>
                  </a:ext>
                </a:extLst>
              </p:cNvPr>
              <p:cNvSpPr/>
              <p:nvPr/>
            </p:nvSpPr>
            <p:spPr bwMode="auto">
              <a:xfrm>
                <a:off x="2881" y="1456"/>
                <a:ext cx="45" cy="68"/>
              </a:xfrm>
              <a:custGeom>
                <a:avLst/>
                <a:gdLst>
                  <a:gd name="T0" fmla="*/ 56 w 56"/>
                  <a:gd name="T1" fmla="*/ 83 h 86"/>
                  <a:gd name="T2" fmla="*/ 53 w 56"/>
                  <a:gd name="T3" fmla="*/ 86 h 86"/>
                  <a:gd name="T4" fmla="*/ 3 w 56"/>
                  <a:gd name="T5" fmla="*/ 86 h 86"/>
                  <a:gd name="T6" fmla="*/ 0 w 56"/>
                  <a:gd name="T7" fmla="*/ 83 h 86"/>
                  <a:gd name="T8" fmla="*/ 0 w 56"/>
                  <a:gd name="T9" fmla="*/ 3 h 86"/>
                  <a:gd name="T10" fmla="*/ 3 w 56"/>
                  <a:gd name="T11" fmla="*/ 0 h 86"/>
                  <a:gd name="T12" fmla="*/ 53 w 56"/>
                  <a:gd name="T13" fmla="*/ 0 h 86"/>
                  <a:gd name="T14" fmla="*/ 56 w 56"/>
                  <a:gd name="T15" fmla="*/ 3 h 86"/>
                  <a:gd name="T16" fmla="*/ 56 w 56"/>
                  <a:gd name="T17"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6">
                    <a:moveTo>
                      <a:pt x="56" y="83"/>
                    </a:moveTo>
                    <a:cubicBezTo>
                      <a:pt x="56" y="85"/>
                      <a:pt x="54" y="86"/>
                      <a:pt x="53" y="86"/>
                    </a:cubicBezTo>
                    <a:cubicBezTo>
                      <a:pt x="3" y="86"/>
                      <a:pt x="3" y="86"/>
                      <a:pt x="3" y="86"/>
                    </a:cubicBezTo>
                    <a:cubicBezTo>
                      <a:pt x="1" y="86"/>
                      <a:pt x="0" y="85"/>
                      <a:pt x="0" y="83"/>
                    </a:cubicBezTo>
                    <a:cubicBezTo>
                      <a:pt x="0" y="3"/>
                      <a:pt x="0" y="3"/>
                      <a:pt x="0" y="3"/>
                    </a:cubicBezTo>
                    <a:cubicBezTo>
                      <a:pt x="0" y="1"/>
                      <a:pt x="1" y="0"/>
                      <a:pt x="3" y="0"/>
                    </a:cubicBezTo>
                    <a:cubicBezTo>
                      <a:pt x="53" y="0"/>
                      <a:pt x="53" y="0"/>
                      <a:pt x="53" y="0"/>
                    </a:cubicBezTo>
                    <a:cubicBezTo>
                      <a:pt x="54" y="0"/>
                      <a:pt x="56" y="1"/>
                      <a:pt x="56" y="3"/>
                    </a:cubicBezTo>
                    <a:lnTo>
                      <a:pt x="56" y="83"/>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5" name="iṧ1ïḍè">
                <a:extLst>
                  <a:ext uri="{FF2B5EF4-FFF2-40B4-BE49-F238E27FC236}">
                    <a16:creationId xmlns:a16="http://schemas.microsoft.com/office/drawing/2014/main" xmlns="" id="{4FACDA57-0F75-443B-B564-F3D2E8DBC5E7}"/>
                  </a:ext>
                </a:extLst>
              </p:cNvPr>
              <p:cNvSpPr/>
              <p:nvPr/>
            </p:nvSpPr>
            <p:spPr bwMode="auto">
              <a:xfrm>
                <a:off x="2886" y="1460"/>
                <a:ext cx="34"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36" name="îSļîďé">
                <a:extLst>
                  <a:ext uri="{FF2B5EF4-FFF2-40B4-BE49-F238E27FC236}">
                    <a16:creationId xmlns:a16="http://schemas.microsoft.com/office/drawing/2014/main" xmlns="" id="{05F4C2CA-4148-4A26-B05F-ACFCE556F957}"/>
                  </a:ext>
                </a:extLst>
              </p:cNvPr>
              <p:cNvSpPr/>
              <p:nvPr/>
            </p:nvSpPr>
            <p:spPr bwMode="auto">
              <a:xfrm>
                <a:off x="2901" y="1518"/>
                <a:ext cx="4" cy="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7" name="ïṡlïdè">
                <a:extLst>
                  <a:ext uri="{FF2B5EF4-FFF2-40B4-BE49-F238E27FC236}">
                    <a16:creationId xmlns:a16="http://schemas.microsoft.com/office/drawing/2014/main" xmlns="" id="{8BC9DD08-E4BA-450F-B6C3-C56B5E978AD5}"/>
                  </a:ext>
                </a:extLst>
              </p:cNvPr>
              <p:cNvSpPr/>
              <p:nvPr/>
            </p:nvSpPr>
            <p:spPr bwMode="auto">
              <a:xfrm>
                <a:off x="2908" y="1519"/>
                <a:ext cx="6" cy="2"/>
              </a:xfrm>
              <a:custGeom>
                <a:avLst/>
                <a:gdLst>
                  <a:gd name="T0" fmla="*/ 7 w 7"/>
                  <a:gd name="T1" fmla="*/ 1 h 2"/>
                  <a:gd name="T2" fmla="*/ 6 w 7"/>
                  <a:gd name="T3" fmla="*/ 2 h 2"/>
                  <a:gd name="T4" fmla="*/ 1 w 7"/>
                  <a:gd name="T5" fmla="*/ 2 h 2"/>
                  <a:gd name="T6" fmla="*/ 0 w 7"/>
                  <a:gd name="T7" fmla="*/ 1 h 2"/>
                  <a:gd name="T8" fmla="*/ 1 w 7"/>
                  <a:gd name="T9" fmla="*/ 0 h 2"/>
                  <a:gd name="T10" fmla="*/ 6 w 7"/>
                  <a:gd name="T11" fmla="*/ 0 h 2"/>
                  <a:gd name="T12" fmla="*/ 7 w 7"/>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1"/>
                    </a:moveTo>
                    <a:cubicBezTo>
                      <a:pt x="7" y="2"/>
                      <a:pt x="7" y="2"/>
                      <a:pt x="6" y="2"/>
                    </a:cubicBezTo>
                    <a:cubicBezTo>
                      <a:pt x="1" y="2"/>
                      <a:pt x="1" y="2"/>
                      <a:pt x="1" y="2"/>
                    </a:cubicBezTo>
                    <a:cubicBezTo>
                      <a:pt x="0" y="2"/>
                      <a:pt x="0" y="2"/>
                      <a:pt x="0" y="1"/>
                    </a:cubicBezTo>
                    <a:cubicBezTo>
                      <a:pt x="0" y="1"/>
                      <a:pt x="0" y="0"/>
                      <a:pt x="1" y="0"/>
                    </a:cubicBezTo>
                    <a:cubicBezTo>
                      <a:pt x="6" y="0"/>
                      <a:pt x="6" y="0"/>
                      <a:pt x="6" y="0"/>
                    </a:cubicBezTo>
                    <a:cubicBezTo>
                      <a:pt x="7" y="0"/>
                      <a:pt x="7" y="1"/>
                      <a:pt x="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8" name="îṧḻíďé">
                <a:extLst>
                  <a:ext uri="{FF2B5EF4-FFF2-40B4-BE49-F238E27FC236}">
                    <a16:creationId xmlns:a16="http://schemas.microsoft.com/office/drawing/2014/main" xmlns="" id="{8DC0739D-D7D6-492C-BE62-E6B04BF0E82F}"/>
                  </a:ext>
                </a:extLst>
              </p:cNvPr>
              <p:cNvSpPr/>
              <p:nvPr/>
            </p:nvSpPr>
            <p:spPr bwMode="auto">
              <a:xfrm>
                <a:off x="2892" y="1519"/>
                <a:ext cx="6" cy="2"/>
              </a:xfrm>
              <a:custGeom>
                <a:avLst/>
                <a:gdLst>
                  <a:gd name="T0" fmla="*/ 8 w 8"/>
                  <a:gd name="T1" fmla="*/ 1 h 2"/>
                  <a:gd name="T2" fmla="*/ 7 w 8"/>
                  <a:gd name="T3" fmla="*/ 2 h 2"/>
                  <a:gd name="T4" fmla="*/ 1 w 8"/>
                  <a:gd name="T5" fmla="*/ 2 h 2"/>
                  <a:gd name="T6" fmla="*/ 0 w 8"/>
                  <a:gd name="T7" fmla="*/ 1 h 2"/>
                  <a:gd name="T8" fmla="*/ 1 w 8"/>
                  <a:gd name="T9" fmla="*/ 0 h 2"/>
                  <a:gd name="T10" fmla="*/ 7 w 8"/>
                  <a:gd name="T11" fmla="*/ 0 h 2"/>
                  <a:gd name="T12" fmla="*/ 8 w 8"/>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8" y="1"/>
                    </a:moveTo>
                    <a:cubicBezTo>
                      <a:pt x="8" y="2"/>
                      <a:pt x="7" y="2"/>
                      <a:pt x="7" y="2"/>
                    </a:cubicBezTo>
                    <a:cubicBezTo>
                      <a:pt x="1" y="2"/>
                      <a:pt x="1" y="2"/>
                      <a:pt x="1" y="2"/>
                    </a:cubicBezTo>
                    <a:cubicBezTo>
                      <a:pt x="1" y="2"/>
                      <a:pt x="0" y="2"/>
                      <a:pt x="0" y="1"/>
                    </a:cubicBezTo>
                    <a:cubicBezTo>
                      <a:pt x="0" y="1"/>
                      <a:pt x="1" y="0"/>
                      <a:pt x="1" y="0"/>
                    </a:cubicBezTo>
                    <a:cubicBezTo>
                      <a:pt x="7" y="0"/>
                      <a:pt x="7" y="0"/>
                      <a:pt x="7" y="0"/>
                    </a:cubicBezTo>
                    <a:cubicBezTo>
                      <a:pt x="7" y="0"/>
                      <a:pt x="8" y="1"/>
                      <a:pt x="8"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9" name="ísḷîḋé">
                <a:extLst>
                  <a:ext uri="{FF2B5EF4-FFF2-40B4-BE49-F238E27FC236}">
                    <a16:creationId xmlns:a16="http://schemas.microsoft.com/office/drawing/2014/main" xmlns="" id="{0BAC19B1-4612-48BC-B191-A5287829787A}"/>
                  </a:ext>
                </a:extLst>
              </p:cNvPr>
              <p:cNvSpPr/>
              <p:nvPr/>
            </p:nvSpPr>
            <p:spPr bwMode="auto">
              <a:xfrm>
                <a:off x="2755" y="1518"/>
                <a:ext cx="28" cy="47"/>
              </a:xfrm>
              <a:custGeom>
                <a:avLst/>
                <a:gdLst>
                  <a:gd name="T0" fmla="*/ 10 w 34"/>
                  <a:gd name="T1" fmla="*/ 41 h 60"/>
                  <a:gd name="T2" fmla="*/ 10 w 34"/>
                  <a:gd name="T3" fmla="*/ 38 h 60"/>
                  <a:gd name="T4" fmla="*/ 12 w 34"/>
                  <a:gd name="T5" fmla="*/ 31 h 60"/>
                  <a:gd name="T6" fmla="*/ 17 w 34"/>
                  <a:gd name="T7" fmla="*/ 25 h 60"/>
                  <a:gd name="T8" fmla="*/ 24 w 34"/>
                  <a:gd name="T9" fmla="*/ 19 h 60"/>
                  <a:gd name="T10" fmla="*/ 25 w 34"/>
                  <a:gd name="T11" fmla="*/ 15 h 60"/>
                  <a:gd name="T12" fmla="*/ 23 w 34"/>
                  <a:gd name="T13" fmla="*/ 9 h 60"/>
                  <a:gd name="T14" fmla="*/ 16 w 34"/>
                  <a:gd name="T15" fmla="*/ 8 h 60"/>
                  <a:gd name="T16" fmla="*/ 9 w 34"/>
                  <a:gd name="T17" fmla="*/ 9 h 60"/>
                  <a:gd name="T18" fmla="*/ 3 w 34"/>
                  <a:gd name="T19" fmla="*/ 11 h 60"/>
                  <a:gd name="T20" fmla="*/ 0 w 34"/>
                  <a:gd name="T21" fmla="*/ 4 h 60"/>
                  <a:gd name="T22" fmla="*/ 17 w 34"/>
                  <a:gd name="T23" fmla="*/ 0 h 60"/>
                  <a:gd name="T24" fmla="*/ 29 w 34"/>
                  <a:gd name="T25" fmla="*/ 4 h 60"/>
                  <a:gd name="T26" fmla="*/ 34 w 34"/>
                  <a:gd name="T27" fmla="*/ 14 h 60"/>
                  <a:gd name="T28" fmla="*/ 33 w 34"/>
                  <a:gd name="T29" fmla="*/ 19 h 60"/>
                  <a:gd name="T30" fmla="*/ 30 w 34"/>
                  <a:gd name="T31" fmla="*/ 24 h 60"/>
                  <a:gd name="T32" fmla="*/ 24 w 34"/>
                  <a:gd name="T33" fmla="*/ 29 h 60"/>
                  <a:gd name="T34" fmla="*/ 19 w 34"/>
                  <a:gd name="T35" fmla="*/ 34 h 60"/>
                  <a:gd name="T36" fmla="*/ 18 w 34"/>
                  <a:gd name="T37" fmla="*/ 39 h 60"/>
                  <a:gd name="T38" fmla="*/ 18 w 34"/>
                  <a:gd name="T39" fmla="*/ 41 h 60"/>
                  <a:gd name="T40" fmla="*/ 10 w 34"/>
                  <a:gd name="T41" fmla="*/ 41 h 60"/>
                  <a:gd name="T42" fmla="*/ 9 w 34"/>
                  <a:gd name="T43" fmla="*/ 54 h 60"/>
                  <a:gd name="T44" fmla="*/ 15 w 34"/>
                  <a:gd name="T45" fmla="*/ 48 h 60"/>
                  <a:gd name="T46" fmla="*/ 19 w 34"/>
                  <a:gd name="T47" fmla="*/ 49 h 60"/>
                  <a:gd name="T48" fmla="*/ 20 w 34"/>
                  <a:gd name="T49" fmla="*/ 54 h 60"/>
                  <a:gd name="T50" fmla="*/ 19 w 34"/>
                  <a:gd name="T51" fmla="*/ 58 h 60"/>
                  <a:gd name="T52" fmla="*/ 15 w 34"/>
                  <a:gd name="T53" fmla="*/ 60 h 60"/>
                  <a:gd name="T54" fmla="*/ 10 w 34"/>
                  <a:gd name="T55" fmla="*/ 58 h 60"/>
                  <a:gd name="T56" fmla="*/ 9 w 34"/>
                  <a:gd name="T57"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60">
                    <a:moveTo>
                      <a:pt x="10" y="41"/>
                    </a:moveTo>
                    <a:cubicBezTo>
                      <a:pt x="10" y="38"/>
                      <a:pt x="10" y="38"/>
                      <a:pt x="10" y="38"/>
                    </a:cubicBezTo>
                    <a:cubicBezTo>
                      <a:pt x="10" y="36"/>
                      <a:pt x="11" y="33"/>
                      <a:pt x="12" y="31"/>
                    </a:cubicBezTo>
                    <a:cubicBezTo>
                      <a:pt x="13" y="29"/>
                      <a:pt x="15" y="27"/>
                      <a:pt x="17" y="25"/>
                    </a:cubicBezTo>
                    <a:cubicBezTo>
                      <a:pt x="21" y="23"/>
                      <a:pt x="23" y="21"/>
                      <a:pt x="24" y="19"/>
                    </a:cubicBezTo>
                    <a:cubicBezTo>
                      <a:pt x="24" y="18"/>
                      <a:pt x="25" y="16"/>
                      <a:pt x="25" y="15"/>
                    </a:cubicBezTo>
                    <a:cubicBezTo>
                      <a:pt x="25" y="12"/>
                      <a:pt x="24" y="11"/>
                      <a:pt x="23" y="9"/>
                    </a:cubicBezTo>
                    <a:cubicBezTo>
                      <a:pt x="21" y="8"/>
                      <a:pt x="19" y="8"/>
                      <a:pt x="16" y="8"/>
                    </a:cubicBezTo>
                    <a:cubicBezTo>
                      <a:pt x="14" y="8"/>
                      <a:pt x="12" y="8"/>
                      <a:pt x="9" y="9"/>
                    </a:cubicBezTo>
                    <a:cubicBezTo>
                      <a:pt x="7" y="9"/>
                      <a:pt x="5" y="10"/>
                      <a:pt x="3" y="11"/>
                    </a:cubicBezTo>
                    <a:cubicBezTo>
                      <a:pt x="0" y="4"/>
                      <a:pt x="0" y="4"/>
                      <a:pt x="0" y="4"/>
                    </a:cubicBezTo>
                    <a:cubicBezTo>
                      <a:pt x="5" y="1"/>
                      <a:pt x="11" y="0"/>
                      <a:pt x="17" y="0"/>
                    </a:cubicBezTo>
                    <a:cubicBezTo>
                      <a:pt x="22" y="0"/>
                      <a:pt x="26" y="1"/>
                      <a:pt x="29" y="4"/>
                    </a:cubicBezTo>
                    <a:cubicBezTo>
                      <a:pt x="32" y="6"/>
                      <a:pt x="34" y="10"/>
                      <a:pt x="34" y="14"/>
                    </a:cubicBezTo>
                    <a:cubicBezTo>
                      <a:pt x="34" y="16"/>
                      <a:pt x="34" y="18"/>
                      <a:pt x="33" y="19"/>
                    </a:cubicBezTo>
                    <a:cubicBezTo>
                      <a:pt x="32" y="21"/>
                      <a:pt x="32" y="22"/>
                      <a:pt x="30" y="24"/>
                    </a:cubicBezTo>
                    <a:cubicBezTo>
                      <a:pt x="29" y="25"/>
                      <a:pt x="27" y="27"/>
                      <a:pt x="24" y="29"/>
                    </a:cubicBezTo>
                    <a:cubicBezTo>
                      <a:pt x="22" y="31"/>
                      <a:pt x="20" y="33"/>
                      <a:pt x="19" y="34"/>
                    </a:cubicBezTo>
                    <a:cubicBezTo>
                      <a:pt x="19" y="35"/>
                      <a:pt x="18" y="37"/>
                      <a:pt x="18" y="39"/>
                    </a:cubicBezTo>
                    <a:cubicBezTo>
                      <a:pt x="18" y="41"/>
                      <a:pt x="18" y="41"/>
                      <a:pt x="18" y="41"/>
                    </a:cubicBezTo>
                    <a:lnTo>
                      <a:pt x="10" y="41"/>
                    </a:lnTo>
                    <a:close/>
                    <a:moveTo>
                      <a:pt x="9" y="54"/>
                    </a:moveTo>
                    <a:cubicBezTo>
                      <a:pt x="9" y="50"/>
                      <a:pt x="11" y="48"/>
                      <a:pt x="15" y="48"/>
                    </a:cubicBezTo>
                    <a:cubicBezTo>
                      <a:pt x="16" y="48"/>
                      <a:pt x="18" y="48"/>
                      <a:pt x="19" y="49"/>
                    </a:cubicBezTo>
                    <a:cubicBezTo>
                      <a:pt x="20" y="50"/>
                      <a:pt x="20" y="52"/>
                      <a:pt x="20" y="54"/>
                    </a:cubicBezTo>
                    <a:cubicBezTo>
                      <a:pt x="20" y="55"/>
                      <a:pt x="20" y="57"/>
                      <a:pt x="19" y="58"/>
                    </a:cubicBezTo>
                    <a:cubicBezTo>
                      <a:pt x="18" y="59"/>
                      <a:pt x="16" y="60"/>
                      <a:pt x="15" y="60"/>
                    </a:cubicBezTo>
                    <a:cubicBezTo>
                      <a:pt x="13" y="60"/>
                      <a:pt x="11" y="59"/>
                      <a:pt x="10" y="58"/>
                    </a:cubicBezTo>
                    <a:cubicBezTo>
                      <a:pt x="9" y="57"/>
                      <a:pt x="9" y="56"/>
                      <a:pt x="9" y="54"/>
                    </a:cubicBez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0" name="ïṧľidè">
                <a:extLst>
                  <a:ext uri="{FF2B5EF4-FFF2-40B4-BE49-F238E27FC236}">
                    <a16:creationId xmlns:a16="http://schemas.microsoft.com/office/drawing/2014/main" xmlns="" id="{41B398EB-3F73-443C-BA98-65869BE631D3}"/>
                  </a:ext>
                </a:extLst>
              </p:cNvPr>
              <p:cNvSpPr/>
              <p:nvPr/>
            </p:nvSpPr>
            <p:spPr bwMode="auto">
              <a:xfrm>
                <a:off x="2898" y="1463"/>
                <a:ext cx="10" cy="47"/>
              </a:xfrm>
              <a:custGeom>
                <a:avLst/>
                <a:gdLst>
                  <a:gd name="T0" fmla="*/ 0 w 12"/>
                  <a:gd name="T1" fmla="*/ 53 h 59"/>
                  <a:gd name="T2" fmla="*/ 1 w 12"/>
                  <a:gd name="T3" fmla="*/ 48 h 59"/>
                  <a:gd name="T4" fmla="*/ 6 w 12"/>
                  <a:gd name="T5" fmla="*/ 47 h 59"/>
                  <a:gd name="T6" fmla="*/ 10 w 12"/>
                  <a:gd name="T7" fmla="*/ 48 h 59"/>
                  <a:gd name="T8" fmla="*/ 12 w 12"/>
                  <a:gd name="T9" fmla="*/ 53 h 59"/>
                  <a:gd name="T10" fmla="*/ 10 w 12"/>
                  <a:gd name="T11" fmla="*/ 57 h 59"/>
                  <a:gd name="T12" fmla="*/ 6 w 12"/>
                  <a:gd name="T13" fmla="*/ 59 h 59"/>
                  <a:gd name="T14" fmla="*/ 1 w 12"/>
                  <a:gd name="T15" fmla="*/ 57 h 59"/>
                  <a:gd name="T16" fmla="*/ 0 w 12"/>
                  <a:gd name="T17" fmla="*/ 53 h 59"/>
                  <a:gd name="T18" fmla="*/ 9 w 12"/>
                  <a:gd name="T19" fmla="*/ 40 h 59"/>
                  <a:gd name="T20" fmla="*/ 2 w 12"/>
                  <a:gd name="T21" fmla="*/ 40 h 59"/>
                  <a:gd name="T22" fmla="*/ 0 w 12"/>
                  <a:gd name="T23" fmla="*/ 0 h 59"/>
                  <a:gd name="T24" fmla="*/ 11 w 12"/>
                  <a:gd name="T25" fmla="*/ 0 h 59"/>
                  <a:gd name="T26" fmla="*/ 9 w 12"/>
                  <a:gd name="T27"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59">
                    <a:moveTo>
                      <a:pt x="0" y="53"/>
                    </a:moveTo>
                    <a:cubicBezTo>
                      <a:pt x="0" y="51"/>
                      <a:pt x="0" y="49"/>
                      <a:pt x="1" y="48"/>
                    </a:cubicBezTo>
                    <a:cubicBezTo>
                      <a:pt x="2" y="47"/>
                      <a:pt x="4" y="47"/>
                      <a:pt x="6" y="47"/>
                    </a:cubicBezTo>
                    <a:cubicBezTo>
                      <a:pt x="8" y="47"/>
                      <a:pt x="9" y="47"/>
                      <a:pt x="10" y="48"/>
                    </a:cubicBezTo>
                    <a:cubicBezTo>
                      <a:pt x="11" y="49"/>
                      <a:pt x="12" y="51"/>
                      <a:pt x="12" y="53"/>
                    </a:cubicBezTo>
                    <a:cubicBezTo>
                      <a:pt x="12" y="55"/>
                      <a:pt x="11" y="56"/>
                      <a:pt x="10" y="57"/>
                    </a:cubicBezTo>
                    <a:cubicBezTo>
                      <a:pt x="9" y="58"/>
                      <a:pt x="8" y="59"/>
                      <a:pt x="6" y="59"/>
                    </a:cubicBezTo>
                    <a:cubicBezTo>
                      <a:pt x="4" y="59"/>
                      <a:pt x="2" y="58"/>
                      <a:pt x="1" y="57"/>
                    </a:cubicBezTo>
                    <a:cubicBezTo>
                      <a:pt x="0" y="56"/>
                      <a:pt x="0" y="55"/>
                      <a:pt x="0" y="53"/>
                    </a:cubicBezTo>
                    <a:close/>
                    <a:moveTo>
                      <a:pt x="9" y="40"/>
                    </a:moveTo>
                    <a:cubicBezTo>
                      <a:pt x="2" y="40"/>
                      <a:pt x="2" y="40"/>
                      <a:pt x="2" y="40"/>
                    </a:cubicBezTo>
                    <a:cubicBezTo>
                      <a:pt x="0" y="0"/>
                      <a:pt x="0" y="0"/>
                      <a:pt x="0" y="0"/>
                    </a:cubicBezTo>
                    <a:cubicBezTo>
                      <a:pt x="11" y="0"/>
                      <a:pt x="11" y="0"/>
                      <a:pt x="11" y="0"/>
                    </a:cubicBezTo>
                    <a:lnTo>
                      <a:pt x="9" y="40"/>
                    </a:ln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1" name="işľïďè">
                <a:extLst>
                  <a:ext uri="{FF2B5EF4-FFF2-40B4-BE49-F238E27FC236}">
                    <a16:creationId xmlns:a16="http://schemas.microsoft.com/office/drawing/2014/main" xmlns="" id="{BB2129D9-9296-4DEB-B8C5-F05D6468B216}"/>
                  </a:ext>
                </a:extLst>
              </p:cNvPr>
              <p:cNvSpPr/>
              <p:nvPr/>
            </p:nvSpPr>
            <p:spPr bwMode="auto">
              <a:xfrm>
                <a:off x="2862" y="1623"/>
                <a:ext cx="12" cy="13"/>
              </a:xfrm>
              <a:custGeom>
                <a:avLst/>
                <a:gdLst>
                  <a:gd name="T0" fmla="*/ 0 w 15"/>
                  <a:gd name="T1" fmla="*/ 8 h 16"/>
                  <a:gd name="T2" fmla="*/ 2 w 15"/>
                  <a:gd name="T3" fmla="*/ 2 h 16"/>
                  <a:gd name="T4" fmla="*/ 8 w 15"/>
                  <a:gd name="T5" fmla="*/ 0 h 16"/>
                  <a:gd name="T6" fmla="*/ 13 w 15"/>
                  <a:gd name="T7" fmla="*/ 2 h 16"/>
                  <a:gd name="T8" fmla="*/ 15 w 15"/>
                  <a:gd name="T9" fmla="*/ 8 h 16"/>
                  <a:gd name="T10" fmla="*/ 13 w 15"/>
                  <a:gd name="T11" fmla="*/ 14 h 16"/>
                  <a:gd name="T12" fmla="*/ 8 w 15"/>
                  <a:gd name="T13" fmla="*/ 16 h 16"/>
                  <a:gd name="T14" fmla="*/ 2 w 15"/>
                  <a:gd name="T15" fmla="*/ 14 h 16"/>
                  <a:gd name="T16" fmla="*/ 0 w 15"/>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0" y="8"/>
                    </a:moveTo>
                    <a:cubicBezTo>
                      <a:pt x="0" y="5"/>
                      <a:pt x="1" y="3"/>
                      <a:pt x="2" y="2"/>
                    </a:cubicBezTo>
                    <a:cubicBezTo>
                      <a:pt x="3" y="1"/>
                      <a:pt x="5" y="0"/>
                      <a:pt x="8" y="0"/>
                    </a:cubicBezTo>
                    <a:cubicBezTo>
                      <a:pt x="10" y="0"/>
                      <a:pt x="12" y="1"/>
                      <a:pt x="13" y="2"/>
                    </a:cubicBezTo>
                    <a:cubicBezTo>
                      <a:pt x="14" y="3"/>
                      <a:pt x="15" y="5"/>
                      <a:pt x="15" y="8"/>
                    </a:cubicBezTo>
                    <a:cubicBezTo>
                      <a:pt x="15" y="10"/>
                      <a:pt x="14" y="12"/>
                      <a:pt x="13" y="14"/>
                    </a:cubicBezTo>
                    <a:cubicBezTo>
                      <a:pt x="12" y="15"/>
                      <a:pt x="10" y="16"/>
                      <a:pt x="8" y="16"/>
                    </a:cubicBezTo>
                    <a:cubicBezTo>
                      <a:pt x="5" y="16"/>
                      <a:pt x="3" y="15"/>
                      <a:pt x="2" y="14"/>
                    </a:cubicBezTo>
                    <a:cubicBezTo>
                      <a:pt x="1" y="12"/>
                      <a:pt x="0" y="10"/>
                      <a:pt x="0" y="8"/>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2" name="îṧlîdê">
                <a:extLst>
                  <a:ext uri="{FF2B5EF4-FFF2-40B4-BE49-F238E27FC236}">
                    <a16:creationId xmlns:a16="http://schemas.microsoft.com/office/drawing/2014/main" xmlns="" id="{A650CDA0-A962-48BD-8FDB-5BA6537F4389}"/>
                  </a:ext>
                </a:extLst>
              </p:cNvPr>
              <p:cNvSpPr/>
              <p:nvPr/>
            </p:nvSpPr>
            <p:spPr bwMode="auto">
              <a:xfrm>
                <a:off x="2886" y="1623"/>
                <a:ext cx="12" cy="13"/>
              </a:xfrm>
              <a:custGeom>
                <a:avLst/>
                <a:gdLst>
                  <a:gd name="T0" fmla="*/ 0 w 15"/>
                  <a:gd name="T1" fmla="*/ 8 h 16"/>
                  <a:gd name="T2" fmla="*/ 2 w 15"/>
                  <a:gd name="T3" fmla="*/ 2 h 16"/>
                  <a:gd name="T4" fmla="*/ 7 w 15"/>
                  <a:gd name="T5" fmla="*/ 0 h 16"/>
                  <a:gd name="T6" fmla="*/ 13 w 15"/>
                  <a:gd name="T7" fmla="*/ 2 h 16"/>
                  <a:gd name="T8" fmla="*/ 15 w 15"/>
                  <a:gd name="T9" fmla="*/ 8 h 16"/>
                  <a:gd name="T10" fmla="*/ 13 w 15"/>
                  <a:gd name="T11" fmla="*/ 14 h 16"/>
                  <a:gd name="T12" fmla="*/ 7 w 15"/>
                  <a:gd name="T13" fmla="*/ 16 h 16"/>
                  <a:gd name="T14" fmla="*/ 2 w 15"/>
                  <a:gd name="T15" fmla="*/ 14 h 16"/>
                  <a:gd name="T16" fmla="*/ 0 w 15"/>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0" y="8"/>
                    </a:moveTo>
                    <a:cubicBezTo>
                      <a:pt x="0" y="5"/>
                      <a:pt x="0" y="3"/>
                      <a:pt x="2" y="2"/>
                    </a:cubicBezTo>
                    <a:cubicBezTo>
                      <a:pt x="3" y="1"/>
                      <a:pt x="5" y="0"/>
                      <a:pt x="7" y="0"/>
                    </a:cubicBezTo>
                    <a:cubicBezTo>
                      <a:pt x="10" y="0"/>
                      <a:pt x="11" y="1"/>
                      <a:pt x="13" y="2"/>
                    </a:cubicBezTo>
                    <a:cubicBezTo>
                      <a:pt x="14" y="3"/>
                      <a:pt x="15" y="5"/>
                      <a:pt x="15" y="8"/>
                    </a:cubicBezTo>
                    <a:cubicBezTo>
                      <a:pt x="15" y="10"/>
                      <a:pt x="14" y="12"/>
                      <a:pt x="13" y="14"/>
                    </a:cubicBezTo>
                    <a:cubicBezTo>
                      <a:pt x="11" y="15"/>
                      <a:pt x="10" y="16"/>
                      <a:pt x="7" y="16"/>
                    </a:cubicBezTo>
                    <a:cubicBezTo>
                      <a:pt x="5" y="16"/>
                      <a:pt x="3" y="15"/>
                      <a:pt x="2" y="14"/>
                    </a:cubicBezTo>
                    <a:cubicBezTo>
                      <a:pt x="0" y="12"/>
                      <a:pt x="0" y="10"/>
                      <a:pt x="0" y="8"/>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3" name="íSľíḑê">
                <a:extLst>
                  <a:ext uri="{FF2B5EF4-FFF2-40B4-BE49-F238E27FC236}">
                    <a16:creationId xmlns:a16="http://schemas.microsoft.com/office/drawing/2014/main" xmlns="" id="{05660BBC-DC5E-4BEF-9404-6CE1B98729AB}"/>
                  </a:ext>
                </a:extLst>
              </p:cNvPr>
              <p:cNvSpPr/>
              <p:nvPr/>
            </p:nvSpPr>
            <p:spPr bwMode="auto">
              <a:xfrm>
                <a:off x="2910" y="1623"/>
                <a:ext cx="12" cy="13"/>
              </a:xfrm>
              <a:custGeom>
                <a:avLst/>
                <a:gdLst>
                  <a:gd name="T0" fmla="*/ 0 w 15"/>
                  <a:gd name="T1" fmla="*/ 8 h 16"/>
                  <a:gd name="T2" fmla="*/ 2 w 15"/>
                  <a:gd name="T3" fmla="*/ 2 h 16"/>
                  <a:gd name="T4" fmla="*/ 8 w 15"/>
                  <a:gd name="T5" fmla="*/ 0 h 16"/>
                  <a:gd name="T6" fmla="*/ 13 w 15"/>
                  <a:gd name="T7" fmla="*/ 2 h 16"/>
                  <a:gd name="T8" fmla="*/ 15 w 15"/>
                  <a:gd name="T9" fmla="*/ 8 h 16"/>
                  <a:gd name="T10" fmla="*/ 13 w 15"/>
                  <a:gd name="T11" fmla="*/ 14 h 16"/>
                  <a:gd name="T12" fmla="*/ 8 w 15"/>
                  <a:gd name="T13" fmla="*/ 16 h 16"/>
                  <a:gd name="T14" fmla="*/ 2 w 15"/>
                  <a:gd name="T15" fmla="*/ 14 h 16"/>
                  <a:gd name="T16" fmla="*/ 0 w 15"/>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0" y="8"/>
                    </a:moveTo>
                    <a:cubicBezTo>
                      <a:pt x="0" y="5"/>
                      <a:pt x="1" y="3"/>
                      <a:pt x="2" y="2"/>
                    </a:cubicBezTo>
                    <a:cubicBezTo>
                      <a:pt x="3" y="1"/>
                      <a:pt x="5" y="0"/>
                      <a:pt x="8" y="0"/>
                    </a:cubicBezTo>
                    <a:cubicBezTo>
                      <a:pt x="10" y="0"/>
                      <a:pt x="12" y="1"/>
                      <a:pt x="13" y="2"/>
                    </a:cubicBezTo>
                    <a:cubicBezTo>
                      <a:pt x="15" y="3"/>
                      <a:pt x="15" y="5"/>
                      <a:pt x="15" y="8"/>
                    </a:cubicBezTo>
                    <a:cubicBezTo>
                      <a:pt x="15" y="10"/>
                      <a:pt x="15" y="12"/>
                      <a:pt x="13" y="14"/>
                    </a:cubicBezTo>
                    <a:cubicBezTo>
                      <a:pt x="12" y="15"/>
                      <a:pt x="10" y="16"/>
                      <a:pt x="8" y="16"/>
                    </a:cubicBezTo>
                    <a:cubicBezTo>
                      <a:pt x="5" y="16"/>
                      <a:pt x="3" y="15"/>
                      <a:pt x="2" y="14"/>
                    </a:cubicBezTo>
                    <a:cubicBezTo>
                      <a:pt x="1" y="12"/>
                      <a:pt x="0" y="10"/>
                      <a:pt x="0" y="8"/>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4" name="iṣḷíḑè">
                <a:extLst>
                  <a:ext uri="{FF2B5EF4-FFF2-40B4-BE49-F238E27FC236}">
                    <a16:creationId xmlns:a16="http://schemas.microsoft.com/office/drawing/2014/main" xmlns="" id="{4707A0D1-05B9-415C-B1E9-22B4A60149CE}"/>
                  </a:ext>
                </a:extLst>
              </p:cNvPr>
              <p:cNvSpPr/>
              <p:nvPr/>
            </p:nvSpPr>
            <p:spPr bwMode="auto">
              <a:xfrm>
                <a:off x="2808" y="1467"/>
                <a:ext cx="26" cy="28"/>
              </a:xfrm>
              <a:custGeom>
                <a:avLst/>
                <a:gdLst>
                  <a:gd name="T0" fmla="*/ 33 w 33"/>
                  <a:gd name="T1" fmla="*/ 17 h 35"/>
                  <a:gd name="T2" fmla="*/ 28 w 33"/>
                  <a:gd name="T3" fmla="*/ 30 h 35"/>
                  <a:gd name="T4" fmla="*/ 16 w 33"/>
                  <a:gd name="T5" fmla="*/ 35 h 35"/>
                  <a:gd name="T6" fmla="*/ 8 w 33"/>
                  <a:gd name="T7" fmla="*/ 33 h 35"/>
                  <a:gd name="T8" fmla="*/ 2 w 33"/>
                  <a:gd name="T9" fmla="*/ 27 h 35"/>
                  <a:gd name="T10" fmla="*/ 0 w 33"/>
                  <a:gd name="T11" fmla="*/ 17 h 35"/>
                  <a:gd name="T12" fmla="*/ 5 w 33"/>
                  <a:gd name="T13" fmla="*/ 5 h 35"/>
                  <a:gd name="T14" fmla="*/ 17 w 33"/>
                  <a:gd name="T15" fmla="*/ 0 h 35"/>
                  <a:gd name="T16" fmla="*/ 28 w 33"/>
                  <a:gd name="T17" fmla="*/ 5 h 35"/>
                  <a:gd name="T18" fmla="*/ 33 w 33"/>
                  <a:gd name="T19" fmla="*/ 17 h 35"/>
                  <a:gd name="T20" fmla="*/ 8 w 33"/>
                  <a:gd name="T21" fmla="*/ 17 h 35"/>
                  <a:gd name="T22" fmla="*/ 17 w 33"/>
                  <a:gd name="T23" fmla="*/ 29 h 35"/>
                  <a:gd name="T24" fmla="*/ 25 w 33"/>
                  <a:gd name="T25" fmla="*/ 17 h 35"/>
                  <a:gd name="T26" fmla="*/ 16 w 33"/>
                  <a:gd name="T27" fmla="*/ 6 h 35"/>
                  <a:gd name="T28" fmla="*/ 10 w 33"/>
                  <a:gd name="T29" fmla="*/ 9 h 35"/>
                  <a:gd name="T30" fmla="*/ 8 w 33"/>
                  <a:gd name="T31"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5">
                    <a:moveTo>
                      <a:pt x="33" y="17"/>
                    </a:moveTo>
                    <a:cubicBezTo>
                      <a:pt x="33" y="23"/>
                      <a:pt x="31" y="27"/>
                      <a:pt x="28" y="30"/>
                    </a:cubicBezTo>
                    <a:cubicBezTo>
                      <a:pt x="25" y="34"/>
                      <a:pt x="22" y="35"/>
                      <a:pt x="16" y="35"/>
                    </a:cubicBezTo>
                    <a:cubicBezTo>
                      <a:pt x="13" y="35"/>
                      <a:pt x="10" y="34"/>
                      <a:pt x="8" y="33"/>
                    </a:cubicBezTo>
                    <a:cubicBezTo>
                      <a:pt x="6" y="32"/>
                      <a:pt x="4" y="30"/>
                      <a:pt x="2" y="27"/>
                    </a:cubicBezTo>
                    <a:cubicBezTo>
                      <a:pt x="1" y="24"/>
                      <a:pt x="0" y="21"/>
                      <a:pt x="0" y="17"/>
                    </a:cubicBezTo>
                    <a:cubicBezTo>
                      <a:pt x="0" y="12"/>
                      <a:pt x="2" y="8"/>
                      <a:pt x="5" y="5"/>
                    </a:cubicBezTo>
                    <a:cubicBezTo>
                      <a:pt x="7" y="1"/>
                      <a:pt x="11" y="0"/>
                      <a:pt x="17" y="0"/>
                    </a:cubicBezTo>
                    <a:cubicBezTo>
                      <a:pt x="22" y="0"/>
                      <a:pt x="25" y="2"/>
                      <a:pt x="28" y="5"/>
                    </a:cubicBezTo>
                    <a:cubicBezTo>
                      <a:pt x="31" y="8"/>
                      <a:pt x="33" y="12"/>
                      <a:pt x="33" y="17"/>
                    </a:cubicBezTo>
                    <a:close/>
                    <a:moveTo>
                      <a:pt x="8" y="17"/>
                    </a:moveTo>
                    <a:cubicBezTo>
                      <a:pt x="8" y="25"/>
                      <a:pt x="11" y="29"/>
                      <a:pt x="17" y="29"/>
                    </a:cubicBezTo>
                    <a:cubicBezTo>
                      <a:pt x="22" y="29"/>
                      <a:pt x="25" y="25"/>
                      <a:pt x="25" y="17"/>
                    </a:cubicBezTo>
                    <a:cubicBezTo>
                      <a:pt x="25" y="10"/>
                      <a:pt x="22" y="6"/>
                      <a:pt x="16" y="6"/>
                    </a:cubicBezTo>
                    <a:cubicBezTo>
                      <a:pt x="13" y="6"/>
                      <a:pt x="11" y="7"/>
                      <a:pt x="10" y="9"/>
                    </a:cubicBezTo>
                    <a:cubicBezTo>
                      <a:pt x="9" y="11"/>
                      <a:pt x="8" y="14"/>
                      <a:pt x="8" y="17"/>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5" name="îSḷiḓe">
                <a:extLst>
                  <a:ext uri="{FF2B5EF4-FFF2-40B4-BE49-F238E27FC236}">
                    <a16:creationId xmlns:a16="http://schemas.microsoft.com/office/drawing/2014/main" xmlns="" id="{0181FF45-7300-4C53-9C75-576EAA21E2C7}"/>
                  </a:ext>
                </a:extLst>
              </p:cNvPr>
              <p:cNvSpPr/>
              <p:nvPr/>
            </p:nvSpPr>
            <p:spPr bwMode="auto">
              <a:xfrm>
                <a:off x="2807" y="1466"/>
                <a:ext cx="28" cy="29"/>
              </a:xfrm>
              <a:custGeom>
                <a:avLst/>
                <a:gdLst>
                  <a:gd name="T0" fmla="*/ 17 w 35"/>
                  <a:gd name="T1" fmla="*/ 37 h 37"/>
                  <a:gd name="T2" fmla="*/ 8 w 35"/>
                  <a:gd name="T3" fmla="*/ 35 h 37"/>
                  <a:gd name="T4" fmla="*/ 2 w 35"/>
                  <a:gd name="T5" fmla="*/ 28 h 37"/>
                  <a:gd name="T6" fmla="*/ 0 w 35"/>
                  <a:gd name="T7" fmla="*/ 18 h 37"/>
                  <a:gd name="T8" fmla="*/ 5 w 35"/>
                  <a:gd name="T9" fmla="*/ 5 h 37"/>
                  <a:gd name="T10" fmla="*/ 18 w 35"/>
                  <a:gd name="T11" fmla="*/ 0 h 37"/>
                  <a:gd name="T12" fmla="*/ 30 w 35"/>
                  <a:gd name="T13" fmla="*/ 5 h 37"/>
                  <a:gd name="T14" fmla="*/ 35 w 35"/>
                  <a:gd name="T15" fmla="*/ 18 h 37"/>
                  <a:gd name="T16" fmla="*/ 30 w 35"/>
                  <a:gd name="T17" fmla="*/ 32 h 37"/>
                  <a:gd name="T18" fmla="*/ 17 w 35"/>
                  <a:gd name="T19" fmla="*/ 37 h 37"/>
                  <a:gd name="T20" fmla="*/ 18 w 35"/>
                  <a:gd name="T21" fmla="*/ 2 h 37"/>
                  <a:gd name="T22" fmla="*/ 6 w 35"/>
                  <a:gd name="T23" fmla="*/ 6 h 37"/>
                  <a:gd name="T24" fmla="*/ 2 w 35"/>
                  <a:gd name="T25" fmla="*/ 18 h 37"/>
                  <a:gd name="T26" fmla="*/ 4 w 35"/>
                  <a:gd name="T27" fmla="*/ 27 h 37"/>
                  <a:gd name="T28" fmla="*/ 10 w 35"/>
                  <a:gd name="T29" fmla="*/ 33 h 37"/>
                  <a:gd name="T30" fmla="*/ 17 w 35"/>
                  <a:gd name="T31" fmla="*/ 35 h 37"/>
                  <a:gd name="T32" fmla="*/ 29 w 35"/>
                  <a:gd name="T33" fmla="*/ 31 h 37"/>
                  <a:gd name="T34" fmla="*/ 33 w 35"/>
                  <a:gd name="T35" fmla="*/ 18 h 37"/>
                  <a:gd name="T36" fmla="*/ 29 w 35"/>
                  <a:gd name="T37" fmla="*/ 6 h 37"/>
                  <a:gd name="T38" fmla="*/ 18 w 35"/>
                  <a:gd name="T39" fmla="*/ 2 h 37"/>
                  <a:gd name="T40" fmla="*/ 18 w 35"/>
                  <a:gd name="T41" fmla="*/ 31 h 37"/>
                  <a:gd name="T42" fmla="*/ 8 w 35"/>
                  <a:gd name="T43" fmla="*/ 18 h 37"/>
                  <a:gd name="T44" fmla="*/ 10 w 35"/>
                  <a:gd name="T45" fmla="*/ 9 h 37"/>
                  <a:gd name="T46" fmla="*/ 17 w 35"/>
                  <a:gd name="T47" fmla="*/ 6 h 37"/>
                  <a:gd name="T48" fmla="*/ 27 w 35"/>
                  <a:gd name="T49" fmla="*/ 18 h 37"/>
                  <a:gd name="T50" fmla="*/ 18 w 35"/>
                  <a:gd name="T51" fmla="*/ 31 h 37"/>
                  <a:gd name="T52" fmla="*/ 17 w 35"/>
                  <a:gd name="T53" fmla="*/ 8 h 37"/>
                  <a:gd name="T54" fmla="*/ 12 w 35"/>
                  <a:gd name="T55" fmla="*/ 10 h 37"/>
                  <a:gd name="T56" fmla="*/ 10 w 35"/>
                  <a:gd name="T57" fmla="*/ 18 h 37"/>
                  <a:gd name="T58" fmla="*/ 18 w 35"/>
                  <a:gd name="T59" fmla="*/ 29 h 37"/>
                  <a:gd name="T60" fmla="*/ 25 w 35"/>
                  <a:gd name="T61" fmla="*/ 18 h 37"/>
                  <a:gd name="T62" fmla="*/ 17 w 35"/>
                  <a:gd name="T6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37">
                    <a:moveTo>
                      <a:pt x="17" y="37"/>
                    </a:moveTo>
                    <a:cubicBezTo>
                      <a:pt x="14" y="37"/>
                      <a:pt x="11" y="36"/>
                      <a:pt x="8" y="35"/>
                    </a:cubicBezTo>
                    <a:cubicBezTo>
                      <a:pt x="6" y="33"/>
                      <a:pt x="4" y="31"/>
                      <a:pt x="2" y="28"/>
                    </a:cubicBezTo>
                    <a:cubicBezTo>
                      <a:pt x="1" y="25"/>
                      <a:pt x="0" y="22"/>
                      <a:pt x="0" y="18"/>
                    </a:cubicBezTo>
                    <a:cubicBezTo>
                      <a:pt x="0" y="13"/>
                      <a:pt x="2" y="8"/>
                      <a:pt x="5" y="5"/>
                    </a:cubicBezTo>
                    <a:cubicBezTo>
                      <a:pt x="8" y="2"/>
                      <a:pt x="12" y="0"/>
                      <a:pt x="18" y="0"/>
                    </a:cubicBezTo>
                    <a:cubicBezTo>
                      <a:pt x="23" y="0"/>
                      <a:pt x="27" y="2"/>
                      <a:pt x="30" y="5"/>
                    </a:cubicBezTo>
                    <a:cubicBezTo>
                      <a:pt x="33" y="8"/>
                      <a:pt x="35" y="13"/>
                      <a:pt x="35" y="18"/>
                    </a:cubicBezTo>
                    <a:cubicBezTo>
                      <a:pt x="35" y="24"/>
                      <a:pt x="33" y="29"/>
                      <a:pt x="30" y="32"/>
                    </a:cubicBezTo>
                    <a:cubicBezTo>
                      <a:pt x="27" y="36"/>
                      <a:pt x="23" y="37"/>
                      <a:pt x="17" y="37"/>
                    </a:cubicBezTo>
                    <a:close/>
                    <a:moveTo>
                      <a:pt x="18" y="2"/>
                    </a:moveTo>
                    <a:cubicBezTo>
                      <a:pt x="13" y="2"/>
                      <a:pt x="9" y="3"/>
                      <a:pt x="6" y="6"/>
                    </a:cubicBezTo>
                    <a:cubicBezTo>
                      <a:pt x="4" y="9"/>
                      <a:pt x="2" y="13"/>
                      <a:pt x="2" y="18"/>
                    </a:cubicBezTo>
                    <a:cubicBezTo>
                      <a:pt x="2" y="22"/>
                      <a:pt x="3" y="25"/>
                      <a:pt x="4" y="27"/>
                    </a:cubicBezTo>
                    <a:cubicBezTo>
                      <a:pt x="6" y="30"/>
                      <a:pt x="7" y="32"/>
                      <a:pt x="10" y="33"/>
                    </a:cubicBezTo>
                    <a:cubicBezTo>
                      <a:pt x="12" y="34"/>
                      <a:pt x="14" y="35"/>
                      <a:pt x="17" y="35"/>
                    </a:cubicBezTo>
                    <a:cubicBezTo>
                      <a:pt x="22" y="35"/>
                      <a:pt x="26" y="34"/>
                      <a:pt x="29" y="31"/>
                    </a:cubicBezTo>
                    <a:cubicBezTo>
                      <a:pt x="31" y="28"/>
                      <a:pt x="33" y="24"/>
                      <a:pt x="33" y="18"/>
                    </a:cubicBezTo>
                    <a:cubicBezTo>
                      <a:pt x="33" y="13"/>
                      <a:pt x="31" y="9"/>
                      <a:pt x="29" y="6"/>
                    </a:cubicBezTo>
                    <a:cubicBezTo>
                      <a:pt x="26" y="3"/>
                      <a:pt x="22" y="2"/>
                      <a:pt x="18" y="2"/>
                    </a:cubicBezTo>
                    <a:close/>
                    <a:moveTo>
                      <a:pt x="18" y="31"/>
                    </a:moveTo>
                    <a:cubicBezTo>
                      <a:pt x="13" y="31"/>
                      <a:pt x="8" y="29"/>
                      <a:pt x="8" y="18"/>
                    </a:cubicBezTo>
                    <a:cubicBezTo>
                      <a:pt x="8" y="15"/>
                      <a:pt x="9" y="11"/>
                      <a:pt x="10" y="9"/>
                    </a:cubicBezTo>
                    <a:cubicBezTo>
                      <a:pt x="12" y="7"/>
                      <a:pt x="14" y="6"/>
                      <a:pt x="17" y="6"/>
                    </a:cubicBezTo>
                    <a:cubicBezTo>
                      <a:pt x="22" y="6"/>
                      <a:pt x="27" y="8"/>
                      <a:pt x="27" y="18"/>
                    </a:cubicBezTo>
                    <a:cubicBezTo>
                      <a:pt x="27" y="29"/>
                      <a:pt x="22" y="31"/>
                      <a:pt x="18" y="31"/>
                    </a:cubicBezTo>
                    <a:close/>
                    <a:moveTo>
                      <a:pt x="17" y="8"/>
                    </a:moveTo>
                    <a:cubicBezTo>
                      <a:pt x="15" y="8"/>
                      <a:pt x="13" y="9"/>
                      <a:pt x="12" y="10"/>
                    </a:cubicBezTo>
                    <a:cubicBezTo>
                      <a:pt x="11" y="12"/>
                      <a:pt x="10" y="15"/>
                      <a:pt x="10" y="18"/>
                    </a:cubicBezTo>
                    <a:cubicBezTo>
                      <a:pt x="10" y="26"/>
                      <a:pt x="12" y="29"/>
                      <a:pt x="18" y="29"/>
                    </a:cubicBezTo>
                    <a:cubicBezTo>
                      <a:pt x="23" y="29"/>
                      <a:pt x="25" y="26"/>
                      <a:pt x="25" y="18"/>
                    </a:cubicBezTo>
                    <a:cubicBezTo>
                      <a:pt x="25" y="9"/>
                      <a:pt x="21" y="8"/>
                      <a:pt x="17" y="8"/>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6" name="iŝliḑe">
                <a:extLst>
                  <a:ext uri="{FF2B5EF4-FFF2-40B4-BE49-F238E27FC236}">
                    <a16:creationId xmlns:a16="http://schemas.microsoft.com/office/drawing/2014/main" xmlns="" id="{2C63F820-0C7A-4EE4-80F0-41FA4D96CCC2}"/>
                  </a:ext>
                </a:extLst>
              </p:cNvPr>
              <p:cNvSpPr/>
              <p:nvPr/>
            </p:nvSpPr>
            <p:spPr bwMode="auto">
              <a:xfrm>
                <a:off x="2838" y="1484"/>
                <a:ext cx="12" cy="19"/>
              </a:xfrm>
              <a:custGeom>
                <a:avLst/>
                <a:gdLst>
                  <a:gd name="T0" fmla="*/ 15 w 15"/>
                  <a:gd name="T1" fmla="*/ 23 h 23"/>
                  <a:gd name="T2" fmla="*/ 0 w 15"/>
                  <a:gd name="T3" fmla="*/ 23 h 23"/>
                  <a:gd name="T4" fmla="*/ 0 w 15"/>
                  <a:gd name="T5" fmla="*/ 20 h 23"/>
                  <a:gd name="T6" fmla="*/ 6 w 15"/>
                  <a:gd name="T7" fmla="*/ 14 h 23"/>
                  <a:gd name="T8" fmla="*/ 9 w 15"/>
                  <a:gd name="T9" fmla="*/ 11 h 23"/>
                  <a:gd name="T10" fmla="*/ 11 w 15"/>
                  <a:gd name="T11" fmla="*/ 9 h 23"/>
                  <a:gd name="T12" fmla="*/ 11 w 15"/>
                  <a:gd name="T13" fmla="*/ 7 h 23"/>
                  <a:gd name="T14" fmla="*/ 10 w 15"/>
                  <a:gd name="T15" fmla="*/ 4 h 23"/>
                  <a:gd name="T16" fmla="*/ 7 w 15"/>
                  <a:gd name="T17" fmla="*/ 3 h 23"/>
                  <a:gd name="T18" fmla="*/ 5 w 15"/>
                  <a:gd name="T19" fmla="*/ 4 h 23"/>
                  <a:gd name="T20" fmla="*/ 2 w 15"/>
                  <a:gd name="T21" fmla="*/ 6 h 23"/>
                  <a:gd name="T22" fmla="*/ 0 w 15"/>
                  <a:gd name="T23" fmla="*/ 3 h 23"/>
                  <a:gd name="T24" fmla="*/ 4 w 15"/>
                  <a:gd name="T25" fmla="*/ 1 h 23"/>
                  <a:gd name="T26" fmla="*/ 8 w 15"/>
                  <a:gd name="T27" fmla="*/ 0 h 23"/>
                  <a:gd name="T28" fmla="*/ 13 w 15"/>
                  <a:gd name="T29" fmla="*/ 2 h 23"/>
                  <a:gd name="T30" fmla="*/ 15 w 15"/>
                  <a:gd name="T31" fmla="*/ 6 h 23"/>
                  <a:gd name="T32" fmla="*/ 14 w 15"/>
                  <a:gd name="T33" fmla="*/ 9 h 23"/>
                  <a:gd name="T34" fmla="*/ 12 w 15"/>
                  <a:gd name="T35" fmla="*/ 12 h 23"/>
                  <a:gd name="T36" fmla="*/ 9 w 15"/>
                  <a:gd name="T37" fmla="*/ 16 h 23"/>
                  <a:gd name="T38" fmla="*/ 5 w 15"/>
                  <a:gd name="T39" fmla="*/ 20 h 23"/>
                  <a:gd name="T40" fmla="*/ 5 w 15"/>
                  <a:gd name="T41" fmla="*/ 20 h 23"/>
                  <a:gd name="T42" fmla="*/ 15 w 15"/>
                  <a:gd name="T43" fmla="*/ 20 h 23"/>
                  <a:gd name="T44" fmla="*/ 15 w 15"/>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3">
                    <a:moveTo>
                      <a:pt x="15" y="23"/>
                    </a:moveTo>
                    <a:cubicBezTo>
                      <a:pt x="0" y="23"/>
                      <a:pt x="0" y="23"/>
                      <a:pt x="0" y="23"/>
                    </a:cubicBezTo>
                    <a:cubicBezTo>
                      <a:pt x="0" y="20"/>
                      <a:pt x="0" y="20"/>
                      <a:pt x="0" y="20"/>
                    </a:cubicBezTo>
                    <a:cubicBezTo>
                      <a:pt x="6" y="14"/>
                      <a:pt x="6" y="14"/>
                      <a:pt x="6" y="14"/>
                    </a:cubicBezTo>
                    <a:cubicBezTo>
                      <a:pt x="8" y="13"/>
                      <a:pt x="9" y="11"/>
                      <a:pt x="9" y="11"/>
                    </a:cubicBezTo>
                    <a:cubicBezTo>
                      <a:pt x="10" y="10"/>
                      <a:pt x="10" y="9"/>
                      <a:pt x="11" y="9"/>
                    </a:cubicBezTo>
                    <a:cubicBezTo>
                      <a:pt x="11" y="8"/>
                      <a:pt x="11" y="7"/>
                      <a:pt x="11" y="7"/>
                    </a:cubicBezTo>
                    <a:cubicBezTo>
                      <a:pt x="11" y="6"/>
                      <a:pt x="11" y="5"/>
                      <a:pt x="10" y="4"/>
                    </a:cubicBezTo>
                    <a:cubicBezTo>
                      <a:pt x="9" y="4"/>
                      <a:pt x="9" y="3"/>
                      <a:pt x="7" y="3"/>
                    </a:cubicBezTo>
                    <a:cubicBezTo>
                      <a:pt x="7" y="3"/>
                      <a:pt x="6" y="4"/>
                      <a:pt x="5" y="4"/>
                    </a:cubicBezTo>
                    <a:cubicBezTo>
                      <a:pt x="4" y="4"/>
                      <a:pt x="3" y="5"/>
                      <a:pt x="2" y="6"/>
                    </a:cubicBezTo>
                    <a:cubicBezTo>
                      <a:pt x="0" y="3"/>
                      <a:pt x="0" y="3"/>
                      <a:pt x="0" y="3"/>
                    </a:cubicBezTo>
                    <a:cubicBezTo>
                      <a:pt x="1" y="2"/>
                      <a:pt x="3" y="1"/>
                      <a:pt x="4" y="1"/>
                    </a:cubicBezTo>
                    <a:cubicBezTo>
                      <a:pt x="5" y="0"/>
                      <a:pt x="6" y="0"/>
                      <a:pt x="8" y="0"/>
                    </a:cubicBezTo>
                    <a:cubicBezTo>
                      <a:pt x="10" y="0"/>
                      <a:pt x="11" y="1"/>
                      <a:pt x="13" y="2"/>
                    </a:cubicBezTo>
                    <a:cubicBezTo>
                      <a:pt x="14" y="3"/>
                      <a:pt x="15" y="4"/>
                      <a:pt x="15" y="6"/>
                    </a:cubicBezTo>
                    <a:cubicBezTo>
                      <a:pt x="15" y="7"/>
                      <a:pt x="14" y="8"/>
                      <a:pt x="14" y="9"/>
                    </a:cubicBezTo>
                    <a:cubicBezTo>
                      <a:pt x="14" y="10"/>
                      <a:pt x="13" y="11"/>
                      <a:pt x="12" y="12"/>
                    </a:cubicBezTo>
                    <a:cubicBezTo>
                      <a:pt x="12" y="13"/>
                      <a:pt x="10" y="14"/>
                      <a:pt x="9" y="16"/>
                    </a:cubicBezTo>
                    <a:cubicBezTo>
                      <a:pt x="5" y="20"/>
                      <a:pt x="5" y="20"/>
                      <a:pt x="5" y="20"/>
                    </a:cubicBezTo>
                    <a:cubicBezTo>
                      <a:pt x="5" y="20"/>
                      <a:pt x="5" y="20"/>
                      <a:pt x="5" y="20"/>
                    </a:cubicBezTo>
                    <a:cubicBezTo>
                      <a:pt x="15" y="20"/>
                      <a:pt x="15" y="20"/>
                      <a:pt x="15" y="20"/>
                    </a:cubicBezTo>
                    <a:lnTo>
                      <a:pt x="15" y="23"/>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7" name="ïṣḷîḓe">
                <a:extLst>
                  <a:ext uri="{FF2B5EF4-FFF2-40B4-BE49-F238E27FC236}">
                    <a16:creationId xmlns:a16="http://schemas.microsoft.com/office/drawing/2014/main" xmlns="" id="{793CFC16-4240-4D65-BCFB-27AD1ACD9917}"/>
                  </a:ext>
                </a:extLst>
              </p:cNvPr>
              <p:cNvSpPr/>
              <p:nvPr/>
            </p:nvSpPr>
            <p:spPr bwMode="auto">
              <a:xfrm>
                <a:off x="2837" y="1483"/>
                <a:ext cx="13" cy="20"/>
              </a:xfrm>
              <a:custGeom>
                <a:avLst/>
                <a:gdLst>
                  <a:gd name="T0" fmla="*/ 16 w 17"/>
                  <a:gd name="T1" fmla="*/ 25 h 25"/>
                  <a:gd name="T2" fmla="*/ 1 w 17"/>
                  <a:gd name="T3" fmla="*/ 25 h 25"/>
                  <a:gd name="T4" fmla="*/ 0 w 17"/>
                  <a:gd name="T5" fmla="*/ 24 h 25"/>
                  <a:gd name="T6" fmla="*/ 0 w 17"/>
                  <a:gd name="T7" fmla="*/ 21 h 25"/>
                  <a:gd name="T8" fmla="*/ 0 w 17"/>
                  <a:gd name="T9" fmla="*/ 21 h 25"/>
                  <a:gd name="T10" fmla="*/ 6 w 17"/>
                  <a:gd name="T11" fmla="*/ 15 h 25"/>
                  <a:gd name="T12" fmla="*/ 9 w 17"/>
                  <a:gd name="T13" fmla="*/ 11 h 25"/>
                  <a:gd name="T14" fmla="*/ 11 w 17"/>
                  <a:gd name="T15" fmla="*/ 9 h 25"/>
                  <a:gd name="T16" fmla="*/ 11 w 17"/>
                  <a:gd name="T17" fmla="*/ 8 h 25"/>
                  <a:gd name="T18" fmla="*/ 10 w 17"/>
                  <a:gd name="T19" fmla="*/ 6 h 25"/>
                  <a:gd name="T20" fmla="*/ 6 w 17"/>
                  <a:gd name="T21" fmla="*/ 6 h 25"/>
                  <a:gd name="T22" fmla="*/ 4 w 17"/>
                  <a:gd name="T23" fmla="*/ 7 h 25"/>
                  <a:gd name="T24" fmla="*/ 2 w 17"/>
                  <a:gd name="T25" fmla="*/ 7 h 25"/>
                  <a:gd name="T26" fmla="*/ 0 w 17"/>
                  <a:gd name="T27" fmla="*/ 5 h 25"/>
                  <a:gd name="T28" fmla="*/ 1 w 17"/>
                  <a:gd name="T29" fmla="*/ 3 h 25"/>
                  <a:gd name="T30" fmla="*/ 5 w 17"/>
                  <a:gd name="T31" fmla="*/ 1 h 25"/>
                  <a:gd name="T32" fmla="*/ 9 w 17"/>
                  <a:gd name="T33" fmla="*/ 0 h 25"/>
                  <a:gd name="T34" fmla="*/ 14 w 17"/>
                  <a:gd name="T35" fmla="*/ 2 h 25"/>
                  <a:gd name="T36" fmla="*/ 17 w 17"/>
                  <a:gd name="T37" fmla="*/ 7 h 25"/>
                  <a:gd name="T38" fmla="*/ 16 w 17"/>
                  <a:gd name="T39" fmla="*/ 11 h 25"/>
                  <a:gd name="T40" fmla="*/ 14 w 17"/>
                  <a:gd name="T41" fmla="*/ 14 h 25"/>
                  <a:gd name="T42" fmla="*/ 10 w 17"/>
                  <a:gd name="T43" fmla="*/ 18 h 25"/>
                  <a:gd name="T44" fmla="*/ 8 w 17"/>
                  <a:gd name="T45" fmla="*/ 20 h 25"/>
                  <a:gd name="T46" fmla="*/ 16 w 17"/>
                  <a:gd name="T47" fmla="*/ 20 h 25"/>
                  <a:gd name="T48" fmla="*/ 17 w 17"/>
                  <a:gd name="T49" fmla="*/ 21 h 25"/>
                  <a:gd name="T50" fmla="*/ 17 w 17"/>
                  <a:gd name="T51" fmla="*/ 24 h 25"/>
                  <a:gd name="T52" fmla="*/ 16 w 17"/>
                  <a:gd name="T53" fmla="*/ 25 h 25"/>
                  <a:gd name="T54" fmla="*/ 2 w 17"/>
                  <a:gd name="T55" fmla="*/ 23 h 25"/>
                  <a:gd name="T56" fmla="*/ 15 w 17"/>
                  <a:gd name="T57" fmla="*/ 23 h 25"/>
                  <a:gd name="T58" fmla="*/ 15 w 17"/>
                  <a:gd name="T59" fmla="*/ 22 h 25"/>
                  <a:gd name="T60" fmla="*/ 6 w 17"/>
                  <a:gd name="T61" fmla="*/ 22 h 25"/>
                  <a:gd name="T62" fmla="*/ 5 w 17"/>
                  <a:gd name="T63" fmla="*/ 21 h 25"/>
                  <a:gd name="T64" fmla="*/ 5 w 17"/>
                  <a:gd name="T65" fmla="*/ 20 h 25"/>
                  <a:gd name="T66" fmla="*/ 9 w 17"/>
                  <a:gd name="T67" fmla="*/ 16 h 25"/>
                  <a:gd name="T68" fmla="*/ 13 w 17"/>
                  <a:gd name="T69" fmla="*/ 12 h 25"/>
                  <a:gd name="T70" fmla="*/ 14 w 17"/>
                  <a:gd name="T71" fmla="*/ 10 h 25"/>
                  <a:gd name="T72" fmla="*/ 15 w 17"/>
                  <a:gd name="T73" fmla="*/ 7 h 25"/>
                  <a:gd name="T74" fmla="*/ 13 w 17"/>
                  <a:gd name="T75" fmla="*/ 4 h 25"/>
                  <a:gd name="T76" fmla="*/ 9 w 17"/>
                  <a:gd name="T77" fmla="*/ 2 h 25"/>
                  <a:gd name="T78" fmla="*/ 5 w 17"/>
                  <a:gd name="T79" fmla="*/ 3 h 25"/>
                  <a:gd name="T80" fmla="*/ 3 w 17"/>
                  <a:gd name="T81" fmla="*/ 4 h 25"/>
                  <a:gd name="T82" fmla="*/ 3 w 17"/>
                  <a:gd name="T83" fmla="*/ 5 h 25"/>
                  <a:gd name="T84" fmla="*/ 6 w 17"/>
                  <a:gd name="T85" fmla="*/ 4 h 25"/>
                  <a:gd name="T86" fmla="*/ 12 w 17"/>
                  <a:gd name="T87" fmla="*/ 4 h 25"/>
                  <a:gd name="T88" fmla="*/ 13 w 17"/>
                  <a:gd name="T89" fmla="*/ 8 h 25"/>
                  <a:gd name="T90" fmla="*/ 13 w 17"/>
                  <a:gd name="T91" fmla="*/ 10 h 25"/>
                  <a:gd name="T92" fmla="*/ 11 w 17"/>
                  <a:gd name="T93" fmla="*/ 12 h 25"/>
                  <a:gd name="T94" fmla="*/ 8 w 17"/>
                  <a:gd name="T95" fmla="*/ 16 h 25"/>
                  <a:gd name="T96" fmla="*/ 2 w 17"/>
                  <a:gd name="T97" fmla="*/ 22 h 25"/>
                  <a:gd name="T98" fmla="*/ 2 w 17"/>
                  <a:gd name="T9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25">
                    <a:moveTo>
                      <a:pt x="16" y="25"/>
                    </a:moveTo>
                    <a:cubicBezTo>
                      <a:pt x="1" y="25"/>
                      <a:pt x="1" y="25"/>
                      <a:pt x="1" y="25"/>
                    </a:cubicBezTo>
                    <a:cubicBezTo>
                      <a:pt x="1" y="25"/>
                      <a:pt x="0" y="25"/>
                      <a:pt x="0" y="24"/>
                    </a:cubicBezTo>
                    <a:cubicBezTo>
                      <a:pt x="0" y="21"/>
                      <a:pt x="0" y="21"/>
                      <a:pt x="0" y="21"/>
                    </a:cubicBezTo>
                    <a:cubicBezTo>
                      <a:pt x="0" y="21"/>
                      <a:pt x="0" y="21"/>
                      <a:pt x="0" y="21"/>
                    </a:cubicBezTo>
                    <a:cubicBezTo>
                      <a:pt x="6" y="15"/>
                      <a:pt x="6" y="15"/>
                      <a:pt x="6" y="15"/>
                    </a:cubicBezTo>
                    <a:cubicBezTo>
                      <a:pt x="8" y="13"/>
                      <a:pt x="9" y="12"/>
                      <a:pt x="9" y="11"/>
                    </a:cubicBezTo>
                    <a:cubicBezTo>
                      <a:pt x="10" y="10"/>
                      <a:pt x="10" y="10"/>
                      <a:pt x="11" y="9"/>
                    </a:cubicBezTo>
                    <a:cubicBezTo>
                      <a:pt x="11" y="9"/>
                      <a:pt x="11" y="8"/>
                      <a:pt x="11" y="8"/>
                    </a:cubicBezTo>
                    <a:cubicBezTo>
                      <a:pt x="11" y="7"/>
                      <a:pt x="11" y="6"/>
                      <a:pt x="10" y="6"/>
                    </a:cubicBezTo>
                    <a:cubicBezTo>
                      <a:pt x="10" y="5"/>
                      <a:pt x="8" y="5"/>
                      <a:pt x="6" y="6"/>
                    </a:cubicBezTo>
                    <a:cubicBezTo>
                      <a:pt x="6" y="6"/>
                      <a:pt x="5" y="7"/>
                      <a:pt x="4" y="7"/>
                    </a:cubicBezTo>
                    <a:cubicBezTo>
                      <a:pt x="3" y="8"/>
                      <a:pt x="3" y="8"/>
                      <a:pt x="2" y="7"/>
                    </a:cubicBezTo>
                    <a:cubicBezTo>
                      <a:pt x="0" y="5"/>
                      <a:pt x="0" y="5"/>
                      <a:pt x="0" y="5"/>
                    </a:cubicBezTo>
                    <a:cubicBezTo>
                      <a:pt x="0" y="4"/>
                      <a:pt x="0" y="4"/>
                      <a:pt x="1" y="3"/>
                    </a:cubicBezTo>
                    <a:cubicBezTo>
                      <a:pt x="2" y="2"/>
                      <a:pt x="3" y="1"/>
                      <a:pt x="5" y="1"/>
                    </a:cubicBezTo>
                    <a:cubicBezTo>
                      <a:pt x="6" y="0"/>
                      <a:pt x="7" y="0"/>
                      <a:pt x="9" y="0"/>
                    </a:cubicBezTo>
                    <a:cubicBezTo>
                      <a:pt x="11" y="0"/>
                      <a:pt x="13" y="1"/>
                      <a:pt x="14" y="2"/>
                    </a:cubicBezTo>
                    <a:cubicBezTo>
                      <a:pt x="16" y="3"/>
                      <a:pt x="17" y="5"/>
                      <a:pt x="17" y="7"/>
                    </a:cubicBezTo>
                    <a:cubicBezTo>
                      <a:pt x="17" y="8"/>
                      <a:pt x="16" y="10"/>
                      <a:pt x="16" y="11"/>
                    </a:cubicBezTo>
                    <a:cubicBezTo>
                      <a:pt x="16" y="12"/>
                      <a:pt x="15" y="13"/>
                      <a:pt x="14" y="14"/>
                    </a:cubicBezTo>
                    <a:cubicBezTo>
                      <a:pt x="13" y="15"/>
                      <a:pt x="12" y="16"/>
                      <a:pt x="10" y="18"/>
                    </a:cubicBezTo>
                    <a:cubicBezTo>
                      <a:pt x="8" y="20"/>
                      <a:pt x="8" y="20"/>
                      <a:pt x="8" y="20"/>
                    </a:cubicBezTo>
                    <a:cubicBezTo>
                      <a:pt x="16" y="20"/>
                      <a:pt x="16" y="20"/>
                      <a:pt x="16" y="20"/>
                    </a:cubicBezTo>
                    <a:cubicBezTo>
                      <a:pt x="17" y="20"/>
                      <a:pt x="17" y="20"/>
                      <a:pt x="17" y="21"/>
                    </a:cubicBezTo>
                    <a:cubicBezTo>
                      <a:pt x="17" y="24"/>
                      <a:pt x="17" y="24"/>
                      <a:pt x="17" y="24"/>
                    </a:cubicBezTo>
                    <a:cubicBezTo>
                      <a:pt x="17" y="25"/>
                      <a:pt x="17" y="25"/>
                      <a:pt x="16" y="25"/>
                    </a:cubicBezTo>
                    <a:close/>
                    <a:moveTo>
                      <a:pt x="2" y="23"/>
                    </a:moveTo>
                    <a:cubicBezTo>
                      <a:pt x="15" y="23"/>
                      <a:pt x="15" y="23"/>
                      <a:pt x="15" y="23"/>
                    </a:cubicBezTo>
                    <a:cubicBezTo>
                      <a:pt x="15" y="22"/>
                      <a:pt x="15" y="22"/>
                      <a:pt x="15" y="22"/>
                    </a:cubicBezTo>
                    <a:cubicBezTo>
                      <a:pt x="6" y="22"/>
                      <a:pt x="6" y="22"/>
                      <a:pt x="6" y="22"/>
                    </a:cubicBezTo>
                    <a:cubicBezTo>
                      <a:pt x="5" y="22"/>
                      <a:pt x="5" y="21"/>
                      <a:pt x="5" y="21"/>
                    </a:cubicBezTo>
                    <a:cubicBezTo>
                      <a:pt x="5" y="20"/>
                      <a:pt x="5" y="20"/>
                      <a:pt x="5" y="20"/>
                    </a:cubicBezTo>
                    <a:cubicBezTo>
                      <a:pt x="9" y="16"/>
                      <a:pt x="9" y="16"/>
                      <a:pt x="9" y="16"/>
                    </a:cubicBezTo>
                    <a:cubicBezTo>
                      <a:pt x="11" y="15"/>
                      <a:pt x="12" y="13"/>
                      <a:pt x="13" y="12"/>
                    </a:cubicBezTo>
                    <a:cubicBezTo>
                      <a:pt x="13" y="11"/>
                      <a:pt x="14" y="11"/>
                      <a:pt x="14" y="10"/>
                    </a:cubicBezTo>
                    <a:cubicBezTo>
                      <a:pt x="14" y="9"/>
                      <a:pt x="15" y="8"/>
                      <a:pt x="15" y="7"/>
                    </a:cubicBezTo>
                    <a:cubicBezTo>
                      <a:pt x="15" y="6"/>
                      <a:pt x="14" y="5"/>
                      <a:pt x="13" y="4"/>
                    </a:cubicBezTo>
                    <a:cubicBezTo>
                      <a:pt x="12" y="3"/>
                      <a:pt x="11" y="2"/>
                      <a:pt x="9" y="2"/>
                    </a:cubicBezTo>
                    <a:cubicBezTo>
                      <a:pt x="7" y="2"/>
                      <a:pt x="6" y="3"/>
                      <a:pt x="5" y="3"/>
                    </a:cubicBezTo>
                    <a:cubicBezTo>
                      <a:pt x="4" y="3"/>
                      <a:pt x="4" y="4"/>
                      <a:pt x="3" y="4"/>
                    </a:cubicBezTo>
                    <a:cubicBezTo>
                      <a:pt x="3" y="5"/>
                      <a:pt x="3" y="5"/>
                      <a:pt x="3" y="5"/>
                    </a:cubicBezTo>
                    <a:cubicBezTo>
                      <a:pt x="4" y="4"/>
                      <a:pt x="5" y="4"/>
                      <a:pt x="6" y="4"/>
                    </a:cubicBezTo>
                    <a:cubicBezTo>
                      <a:pt x="8" y="3"/>
                      <a:pt x="10" y="3"/>
                      <a:pt x="12" y="4"/>
                    </a:cubicBezTo>
                    <a:cubicBezTo>
                      <a:pt x="13" y="5"/>
                      <a:pt x="13" y="6"/>
                      <a:pt x="13" y="8"/>
                    </a:cubicBezTo>
                    <a:cubicBezTo>
                      <a:pt x="13" y="8"/>
                      <a:pt x="13" y="9"/>
                      <a:pt x="13" y="10"/>
                    </a:cubicBezTo>
                    <a:cubicBezTo>
                      <a:pt x="12" y="11"/>
                      <a:pt x="12" y="12"/>
                      <a:pt x="11" y="12"/>
                    </a:cubicBezTo>
                    <a:cubicBezTo>
                      <a:pt x="11" y="13"/>
                      <a:pt x="9" y="14"/>
                      <a:pt x="8" y="16"/>
                    </a:cubicBezTo>
                    <a:cubicBezTo>
                      <a:pt x="2" y="22"/>
                      <a:pt x="2" y="22"/>
                      <a:pt x="2" y="22"/>
                    </a:cubicBezTo>
                    <a:lnTo>
                      <a:pt x="2" y="23"/>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8" name="îṣḻïde">
                <a:extLst>
                  <a:ext uri="{FF2B5EF4-FFF2-40B4-BE49-F238E27FC236}">
                    <a16:creationId xmlns:a16="http://schemas.microsoft.com/office/drawing/2014/main" xmlns="" id="{537ECABF-E979-4B34-B2B4-392AE3473CB6}"/>
                  </a:ext>
                </a:extLst>
              </p:cNvPr>
              <p:cNvSpPr/>
              <p:nvPr/>
            </p:nvSpPr>
            <p:spPr bwMode="auto">
              <a:xfrm>
                <a:off x="2749" y="1626"/>
                <a:ext cx="18" cy="26"/>
              </a:xfrm>
              <a:custGeom>
                <a:avLst/>
                <a:gdLst>
                  <a:gd name="T0" fmla="*/ 11 w 22"/>
                  <a:gd name="T1" fmla="*/ 11 h 33"/>
                  <a:gd name="T2" fmla="*/ 19 w 22"/>
                  <a:gd name="T3" fmla="*/ 14 h 33"/>
                  <a:gd name="T4" fmla="*/ 22 w 22"/>
                  <a:gd name="T5" fmla="*/ 21 h 33"/>
                  <a:gd name="T6" fmla="*/ 18 w 22"/>
                  <a:gd name="T7" fmla="*/ 30 h 33"/>
                  <a:gd name="T8" fmla="*/ 8 w 22"/>
                  <a:gd name="T9" fmla="*/ 33 h 33"/>
                  <a:gd name="T10" fmla="*/ 0 w 22"/>
                  <a:gd name="T11" fmla="*/ 31 h 33"/>
                  <a:gd name="T12" fmla="*/ 0 w 22"/>
                  <a:gd name="T13" fmla="*/ 25 h 33"/>
                  <a:gd name="T14" fmla="*/ 4 w 22"/>
                  <a:gd name="T15" fmla="*/ 27 h 33"/>
                  <a:gd name="T16" fmla="*/ 8 w 22"/>
                  <a:gd name="T17" fmla="*/ 27 h 33"/>
                  <a:gd name="T18" fmla="*/ 15 w 22"/>
                  <a:gd name="T19" fmla="*/ 22 h 33"/>
                  <a:gd name="T20" fmla="*/ 8 w 22"/>
                  <a:gd name="T21" fmla="*/ 17 h 33"/>
                  <a:gd name="T22" fmla="*/ 5 w 22"/>
                  <a:gd name="T23" fmla="*/ 17 h 33"/>
                  <a:gd name="T24" fmla="*/ 3 w 22"/>
                  <a:gd name="T25" fmla="*/ 18 h 33"/>
                  <a:gd name="T26" fmla="*/ 0 w 22"/>
                  <a:gd name="T27" fmla="*/ 16 h 33"/>
                  <a:gd name="T28" fmla="*/ 1 w 22"/>
                  <a:gd name="T29" fmla="*/ 0 h 33"/>
                  <a:gd name="T30" fmla="*/ 19 w 22"/>
                  <a:gd name="T31" fmla="*/ 0 h 33"/>
                  <a:gd name="T32" fmla="*/ 19 w 22"/>
                  <a:gd name="T33" fmla="*/ 5 h 33"/>
                  <a:gd name="T34" fmla="*/ 8 w 22"/>
                  <a:gd name="T35" fmla="*/ 5 h 33"/>
                  <a:gd name="T36" fmla="*/ 7 w 22"/>
                  <a:gd name="T37" fmla="*/ 12 h 33"/>
                  <a:gd name="T38" fmla="*/ 8 w 22"/>
                  <a:gd name="T39" fmla="*/ 12 h 33"/>
                  <a:gd name="T40" fmla="*/ 11 w 22"/>
                  <a:gd name="T41"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33">
                    <a:moveTo>
                      <a:pt x="11" y="11"/>
                    </a:moveTo>
                    <a:cubicBezTo>
                      <a:pt x="14" y="11"/>
                      <a:pt x="17" y="12"/>
                      <a:pt x="19" y="14"/>
                    </a:cubicBezTo>
                    <a:cubicBezTo>
                      <a:pt x="21" y="16"/>
                      <a:pt x="22" y="18"/>
                      <a:pt x="22" y="21"/>
                    </a:cubicBezTo>
                    <a:cubicBezTo>
                      <a:pt x="22" y="25"/>
                      <a:pt x="20" y="28"/>
                      <a:pt x="18" y="30"/>
                    </a:cubicBezTo>
                    <a:cubicBezTo>
                      <a:pt x="16" y="32"/>
                      <a:pt x="13" y="33"/>
                      <a:pt x="8" y="33"/>
                    </a:cubicBezTo>
                    <a:cubicBezTo>
                      <a:pt x="5" y="33"/>
                      <a:pt x="2" y="32"/>
                      <a:pt x="0" y="31"/>
                    </a:cubicBezTo>
                    <a:cubicBezTo>
                      <a:pt x="0" y="25"/>
                      <a:pt x="0" y="25"/>
                      <a:pt x="0" y="25"/>
                    </a:cubicBezTo>
                    <a:cubicBezTo>
                      <a:pt x="1" y="26"/>
                      <a:pt x="2" y="26"/>
                      <a:pt x="4" y="27"/>
                    </a:cubicBezTo>
                    <a:cubicBezTo>
                      <a:pt x="5" y="27"/>
                      <a:pt x="7" y="27"/>
                      <a:pt x="8" y="27"/>
                    </a:cubicBezTo>
                    <a:cubicBezTo>
                      <a:pt x="12" y="27"/>
                      <a:pt x="15" y="26"/>
                      <a:pt x="15" y="22"/>
                    </a:cubicBezTo>
                    <a:cubicBezTo>
                      <a:pt x="15" y="19"/>
                      <a:pt x="12" y="17"/>
                      <a:pt x="8" y="17"/>
                    </a:cubicBezTo>
                    <a:cubicBezTo>
                      <a:pt x="7" y="17"/>
                      <a:pt x="6" y="17"/>
                      <a:pt x="5" y="17"/>
                    </a:cubicBezTo>
                    <a:cubicBezTo>
                      <a:pt x="4" y="17"/>
                      <a:pt x="4" y="18"/>
                      <a:pt x="3" y="18"/>
                    </a:cubicBezTo>
                    <a:cubicBezTo>
                      <a:pt x="0" y="16"/>
                      <a:pt x="0" y="16"/>
                      <a:pt x="0" y="16"/>
                    </a:cubicBezTo>
                    <a:cubicBezTo>
                      <a:pt x="1" y="0"/>
                      <a:pt x="1" y="0"/>
                      <a:pt x="1" y="0"/>
                    </a:cubicBezTo>
                    <a:cubicBezTo>
                      <a:pt x="19" y="0"/>
                      <a:pt x="19" y="0"/>
                      <a:pt x="19" y="0"/>
                    </a:cubicBezTo>
                    <a:cubicBezTo>
                      <a:pt x="19" y="5"/>
                      <a:pt x="19" y="5"/>
                      <a:pt x="19" y="5"/>
                    </a:cubicBezTo>
                    <a:cubicBezTo>
                      <a:pt x="8" y="5"/>
                      <a:pt x="8" y="5"/>
                      <a:pt x="8" y="5"/>
                    </a:cubicBezTo>
                    <a:cubicBezTo>
                      <a:pt x="7" y="12"/>
                      <a:pt x="7" y="12"/>
                      <a:pt x="7" y="12"/>
                    </a:cubicBezTo>
                    <a:cubicBezTo>
                      <a:pt x="8" y="12"/>
                      <a:pt x="8" y="12"/>
                      <a:pt x="8" y="12"/>
                    </a:cubicBezTo>
                    <a:cubicBezTo>
                      <a:pt x="9" y="12"/>
                      <a:pt x="10" y="11"/>
                      <a:pt x="11" y="11"/>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9" name="iṥlídè">
                <a:extLst>
                  <a:ext uri="{FF2B5EF4-FFF2-40B4-BE49-F238E27FC236}">
                    <a16:creationId xmlns:a16="http://schemas.microsoft.com/office/drawing/2014/main" xmlns="" id="{95F3215A-E5F4-48C0-A85A-E52CB5EAC34F}"/>
                  </a:ext>
                </a:extLst>
              </p:cNvPr>
              <p:cNvSpPr/>
              <p:nvPr/>
            </p:nvSpPr>
            <p:spPr bwMode="auto">
              <a:xfrm>
                <a:off x="2750" y="1600"/>
                <a:ext cx="80" cy="55"/>
              </a:xfrm>
              <a:custGeom>
                <a:avLst/>
                <a:gdLst>
                  <a:gd name="T0" fmla="*/ 35 w 101"/>
                  <a:gd name="T1" fmla="*/ 70 h 70"/>
                  <a:gd name="T2" fmla="*/ 34 w 101"/>
                  <a:gd name="T3" fmla="*/ 70 h 70"/>
                  <a:gd name="T4" fmla="*/ 31 w 101"/>
                  <a:gd name="T5" fmla="*/ 67 h 70"/>
                  <a:gd name="T6" fmla="*/ 24 w 101"/>
                  <a:gd name="T7" fmla="*/ 26 h 70"/>
                  <a:gd name="T8" fmla="*/ 4 w 101"/>
                  <a:gd name="T9" fmla="*/ 26 h 70"/>
                  <a:gd name="T10" fmla="*/ 0 w 101"/>
                  <a:gd name="T11" fmla="*/ 22 h 70"/>
                  <a:gd name="T12" fmla="*/ 4 w 101"/>
                  <a:gd name="T13" fmla="*/ 18 h 70"/>
                  <a:gd name="T14" fmla="*/ 27 w 101"/>
                  <a:gd name="T15" fmla="*/ 18 h 70"/>
                  <a:gd name="T16" fmla="*/ 31 w 101"/>
                  <a:gd name="T17" fmla="*/ 21 h 70"/>
                  <a:gd name="T18" fmla="*/ 36 w 101"/>
                  <a:gd name="T19" fmla="*/ 53 h 70"/>
                  <a:gd name="T20" fmla="*/ 62 w 101"/>
                  <a:gd name="T21" fmla="*/ 2 h 70"/>
                  <a:gd name="T22" fmla="*/ 65 w 101"/>
                  <a:gd name="T23" fmla="*/ 0 h 70"/>
                  <a:gd name="T24" fmla="*/ 97 w 101"/>
                  <a:gd name="T25" fmla="*/ 0 h 70"/>
                  <a:gd name="T26" fmla="*/ 101 w 101"/>
                  <a:gd name="T27" fmla="*/ 4 h 70"/>
                  <a:gd name="T28" fmla="*/ 97 w 101"/>
                  <a:gd name="T29" fmla="*/ 8 h 70"/>
                  <a:gd name="T30" fmla="*/ 68 w 101"/>
                  <a:gd name="T31" fmla="*/ 8 h 70"/>
                  <a:gd name="T32" fmla="*/ 38 w 101"/>
                  <a:gd name="T33" fmla="*/ 68 h 70"/>
                  <a:gd name="T34" fmla="*/ 35 w 101"/>
                  <a:gd name="T3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70">
                    <a:moveTo>
                      <a:pt x="35" y="70"/>
                    </a:moveTo>
                    <a:cubicBezTo>
                      <a:pt x="34" y="70"/>
                      <a:pt x="34" y="70"/>
                      <a:pt x="34" y="70"/>
                    </a:cubicBezTo>
                    <a:cubicBezTo>
                      <a:pt x="32" y="69"/>
                      <a:pt x="31" y="68"/>
                      <a:pt x="31" y="67"/>
                    </a:cubicBezTo>
                    <a:cubicBezTo>
                      <a:pt x="24" y="26"/>
                      <a:pt x="24" y="26"/>
                      <a:pt x="24" y="26"/>
                    </a:cubicBezTo>
                    <a:cubicBezTo>
                      <a:pt x="4" y="26"/>
                      <a:pt x="4" y="26"/>
                      <a:pt x="4" y="26"/>
                    </a:cubicBezTo>
                    <a:cubicBezTo>
                      <a:pt x="2" y="26"/>
                      <a:pt x="0" y="24"/>
                      <a:pt x="0" y="22"/>
                    </a:cubicBezTo>
                    <a:cubicBezTo>
                      <a:pt x="0" y="20"/>
                      <a:pt x="2" y="18"/>
                      <a:pt x="4" y="18"/>
                    </a:cubicBezTo>
                    <a:cubicBezTo>
                      <a:pt x="27" y="18"/>
                      <a:pt x="27" y="18"/>
                      <a:pt x="27" y="18"/>
                    </a:cubicBezTo>
                    <a:cubicBezTo>
                      <a:pt x="29" y="18"/>
                      <a:pt x="31" y="19"/>
                      <a:pt x="31" y="21"/>
                    </a:cubicBezTo>
                    <a:cubicBezTo>
                      <a:pt x="36" y="53"/>
                      <a:pt x="36" y="53"/>
                      <a:pt x="36" y="53"/>
                    </a:cubicBezTo>
                    <a:cubicBezTo>
                      <a:pt x="62" y="2"/>
                      <a:pt x="62" y="2"/>
                      <a:pt x="62" y="2"/>
                    </a:cubicBezTo>
                    <a:cubicBezTo>
                      <a:pt x="62" y="1"/>
                      <a:pt x="64" y="0"/>
                      <a:pt x="65" y="0"/>
                    </a:cubicBezTo>
                    <a:cubicBezTo>
                      <a:pt x="97" y="0"/>
                      <a:pt x="97" y="0"/>
                      <a:pt x="97" y="0"/>
                    </a:cubicBezTo>
                    <a:cubicBezTo>
                      <a:pt x="99" y="0"/>
                      <a:pt x="101" y="2"/>
                      <a:pt x="101" y="4"/>
                    </a:cubicBezTo>
                    <a:cubicBezTo>
                      <a:pt x="101" y="6"/>
                      <a:pt x="99" y="8"/>
                      <a:pt x="97" y="8"/>
                    </a:cubicBezTo>
                    <a:cubicBezTo>
                      <a:pt x="68" y="8"/>
                      <a:pt x="68" y="8"/>
                      <a:pt x="68" y="8"/>
                    </a:cubicBezTo>
                    <a:cubicBezTo>
                      <a:pt x="38" y="68"/>
                      <a:pt x="38" y="68"/>
                      <a:pt x="38" y="68"/>
                    </a:cubicBezTo>
                    <a:cubicBezTo>
                      <a:pt x="37" y="69"/>
                      <a:pt x="36" y="70"/>
                      <a:pt x="35" y="70"/>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0" name="íşľiḋê">
                <a:extLst>
                  <a:ext uri="{FF2B5EF4-FFF2-40B4-BE49-F238E27FC236}">
                    <a16:creationId xmlns:a16="http://schemas.microsoft.com/office/drawing/2014/main" xmlns="" id="{ED1BEF46-C783-40E1-96B0-56372078BAEF}"/>
                  </a:ext>
                </a:extLst>
              </p:cNvPr>
              <p:cNvSpPr/>
              <p:nvPr/>
            </p:nvSpPr>
            <p:spPr bwMode="auto">
              <a:xfrm>
                <a:off x="2863" y="1554"/>
                <a:ext cx="23" cy="28"/>
              </a:xfrm>
              <a:custGeom>
                <a:avLst/>
                <a:gdLst>
                  <a:gd name="T0" fmla="*/ 16 w 29"/>
                  <a:gd name="T1" fmla="*/ 0 h 35"/>
                  <a:gd name="T2" fmla="*/ 10 w 29"/>
                  <a:gd name="T3" fmla="*/ 0 h 35"/>
                  <a:gd name="T4" fmla="*/ 4 w 29"/>
                  <a:gd name="T5" fmla="*/ 3 h 35"/>
                  <a:gd name="T6" fmla="*/ 4 w 29"/>
                  <a:gd name="T7" fmla="*/ 4 h 35"/>
                  <a:gd name="T8" fmla="*/ 6 w 29"/>
                  <a:gd name="T9" fmla="*/ 9 h 35"/>
                  <a:gd name="T10" fmla="*/ 7 w 29"/>
                  <a:gd name="T11" fmla="*/ 9 h 35"/>
                  <a:gd name="T12" fmla="*/ 7 w 29"/>
                  <a:gd name="T13" fmla="*/ 9 h 35"/>
                  <a:gd name="T14" fmla="*/ 11 w 29"/>
                  <a:gd name="T15" fmla="*/ 7 h 35"/>
                  <a:gd name="T16" fmla="*/ 16 w 29"/>
                  <a:gd name="T17" fmla="*/ 7 h 35"/>
                  <a:gd name="T18" fmla="*/ 20 w 29"/>
                  <a:gd name="T19" fmla="*/ 8 h 35"/>
                  <a:gd name="T20" fmla="*/ 21 w 29"/>
                  <a:gd name="T21" fmla="*/ 12 h 35"/>
                  <a:gd name="T22" fmla="*/ 21 w 29"/>
                  <a:gd name="T23" fmla="*/ 13 h 35"/>
                  <a:gd name="T24" fmla="*/ 16 w 29"/>
                  <a:gd name="T25" fmla="*/ 13 h 35"/>
                  <a:gd name="T26" fmla="*/ 5 w 29"/>
                  <a:gd name="T27" fmla="*/ 16 h 35"/>
                  <a:gd name="T28" fmla="*/ 0 w 29"/>
                  <a:gd name="T29" fmla="*/ 24 h 35"/>
                  <a:gd name="T30" fmla="*/ 3 w 29"/>
                  <a:gd name="T31" fmla="*/ 32 h 35"/>
                  <a:gd name="T32" fmla="*/ 11 w 29"/>
                  <a:gd name="T33" fmla="*/ 35 h 35"/>
                  <a:gd name="T34" fmla="*/ 18 w 29"/>
                  <a:gd name="T35" fmla="*/ 33 h 35"/>
                  <a:gd name="T36" fmla="*/ 22 w 29"/>
                  <a:gd name="T37" fmla="*/ 30 h 35"/>
                  <a:gd name="T38" fmla="*/ 23 w 29"/>
                  <a:gd name="T39" fmla="*/ 33 h 35"/>
                  <a:gd name="T40" fmla="*/ 24 w 29"/>
                  <a:gd name="T41" fmla="*/ 34 h 35"/>
                  <a:gd name="T42" fmla="*/ 28 w 29"/>
                  <a:gd name="T43" fmla="*/ 34 h 35"/>
                  <a:gd name="T44" fmla="*/ 29 w 29"/>
                  <a:gd name="T45" fmla="*/ 33 h 35"/>
                  <a:gd name="T46" fmla="*/ 29 w 29"/>
                  <a:gd name="T47" fmla="*/ 12 h 35"/>
                  <a:gd name="T48" fmla="*/ 26 w 29"/>
                  <a:gd name="T49" fmla="*/ 3 h 35"/>
                  <a:gd name="T50" fmla="*/ 16 w 29"/>
                  <a:gd name="T51" fmla="*/ 0 h 35"/>
                  <a:gd name="T52" fmla="*/ 21 w 29"/>
                  <a:gd name="T53" fmla="*/ 19 h 35"/>
                  <a:gd name="T54" fmla="*/ 21 w 29"/>
                  <a:gd name="T55" fmla="*/ 21 h 35"/>
                  <a:gd name="T56" fmla="*/ 19 w 29"/>
                  <a:gd name="T57" fmla="*/ 26 h 35"/>
                  <a:gd name="T58" fmla="*/ 14 w 29"/>
                  <a:gd name="T59" fmla="*/ 27 h 35"/>
                  <a:gd name="T60" fmla="*/ 10 w 29"/>
                  <a:gd name="T61" fmla="*/ 27 h 35"/>
                  <a:gd name="T62" fmla="*/ 9 w 29"/>
                  <a:gd name="T63" fmla="*/ 24 h 35"/>
                  <a:gd name="T64" fmla="*/ 11 w 29"/>
                  <a:gd name="T65" fmla="*/ 20 h 35"/>
                  <a:gd name="T66" fmla="*/ 18 w 29"/>
                  <a:gd name="T67" fmla="*/ 19 h 35"/>
                  <a:gd name="T68" fmla="*/ 21 w 29"/>
                  <a:gd name="T6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5">
                    <a:moveTo>
                      <a:pt x="16" y="0"/>
                    </a:moveTo>
                    <a:cubicBezTo>
                      <a:pt x="14" y="0"/>
                      <a:pt x="12" y="0"/>
                      <a:pt x="10" y="0"/>
                    </a:cubicBezTo>
                    <a:cubicBezTo>
                      <a:pt x="8" y="1"/>
                      <a:pt x="6" y="2"/>
                      <a:pt x="4" y="3"/>
                    </a:cubicBezTo>
                    <a:cubicBezTo>
                      <a:pt x="4" y="3"/>
                      <a:pt x="4" y="3"/>
                      <a:pt x="4" y="4"/>
                    </a:cubicBezTo>
                    <a:cubicBezTo>
                      <a:pt x="6" y="9"/>
                      <a:pt x="6" y="9"/>
                      <a:pt x="6" y="9"/>
                    </a:cubicBezTo>
                    <a:cubicBezTo>
                      <a:pt x="7" y="9"/>
                      <a:pt x="7" y="9"/>
                      <a:pt x="7" y="9"/>
                    </a:cubicBezTo>
                    <a:cubicBezTo>
                      <a:pt x="7" y="9"/>
                      <a:pt x="7" y="9"/>
                      <a:pt x="7" y="9"/>
                    </a:cubicBezTo>
                    <a:cubicBezTo>
                      <a:pt x="9" y="8"/>
                      <a:pt x="10" y="8"/>
                      <a:pt x="11" y="7"/>
                    </a:cubicBezTo>
                    <a:cubicBezTo>
                      <a:pt x="13" y="7"/>
                      <a:pt x="14" y="7"/>
                      <a:pt x="16" y="7"/>
                    </a:cubicBezTo>
                    <a:cubicBezTo>
                      <a:pt x="18" y="7"/>
                      <a:pt x="19" y="7"/>
                      <a:pt x="20" y="8"/>
                    </a:cubicBezTo>
                    <a:cubicBezTo>
                      <a:pt x="20" y="9"/>
                      <a:pt x="21" y="10"/>
                      <a:pt x="21" y="12"/>
                    </a:cubicBezTo>
                    <a:cubicBezTo>
                      <a:pt x="21" y="13"/>
                      <a:pt x="21" y="13"/>
                      <a:pt x="21" y="13"/>
                    </a:cubicBezTo>
                    <a:cubicBezTo>
                      <a:pt x="16" y="13"/>
                      <a:pt x="16" y="13"/>
                      <a:pt x="16" y="13"/>
                    </a:cubicBezTo>
                    <a:cubicBezTo>
                      <a:pt x="11" y="13"/>
                      <a:pt x="7" y="14"/>
                      <a:pt x="5" y="16"/>
                    </a:cubicBezTo>
                    <a:cubicBezTo>
                      <a:pt x="2" y="18"/>
                      <a:pt x="0" y="20"/>
                      <a:pt x="0" y="24"/>
                    </a:cubicBezTo>
                    <a:cubicBezTo>
                      <a:pt x="0" y="27"/>
                      <a:pt x="1" y="30"/>
                      <a:pt x="3" y="32"/>
                    </a:cubicBezTo>
                    <a:cubicBezTo>
                      <a:pt x="5" y="34"/>
                      <a:pt x="8" y="35"/>
                      <a:pt x="11" y="35"/>
                    </a:cubicBezTo>
                    <a:cubicBezTo>
                      <a:pt x="14" y="35"/>
                      <a:pt x="16" y="34"/>
                      <a:pt x="18" y="33"/>
                    </a:cubicBezTo>
                    <a:cubicBezTo>
                      <a:pt x="19" y="33"/>
                      <a:pt x="20" y="32"/>
                      <a:pt x="22" y="30"/>
                    </a:cubicBezTo>
                    <a:cubicBezTo>
                      <a:pt x="23" y="33"/>
                      <a:pt x="23" y="33"/>
                      <a:pt x="23" y="33"/>
                    </a:cubicBezTo>
                    <a:cubicBezTo>
                      <a:pt x="23" y="34"/>
                      <a:pt x="23" y="34"/>
                      <a:pt x="24" y="34"/>
                    </a:cubicBezTo>
                    <a:cubicBezTo>
                      <a:pt x="28" y="34"/>
                      <a:pt x="28" y="34"/>
                      <a:pt x="28" y="34"/>
                    </a:cubicBezTo>
                    <a:cubicBezTo>
                      <a:pt x="29" y="34"/>
                      <a:pt x="29" y="34"/>
                      <a:pt x="29" y="33"/>
                    </a:cubicBezTo>
                    <a:cubicBezTo>
                      <a:pt x="29" y="12"/>
                      <a:pt x="29" y="12"/>
                      <a:pt x="29" y="12"/>
                    </a:cubicBezTo>
                    <a:cubicBezTo>
                      <a:pt x="29" y="8"/>
                      <a:pt x="28" y="4"/>
                      <a:pt x="26" y="3"/>
                    </a:cubicBezTo>
                    <a:cubicBezTo>
                      <a:pt x="24" y="1"/>
                      <a:pt x="20" y="0"/>
                      <a:pt x="16" y="0"/>
                    </a:cubicBezTo>
                    <a:close/>
                    <a:moveTo>
                      <a:pt x="21" y="19"/>
                    </a:moveTo>
                    <a:cubicBezTo>
                      <a:pt x="21" y="21"/>
                      <a:pt x="21" y="21"/>
                      <a:pt x="21" y="21"/>
                    </a:cubicBezTo>
                    <a:cubicBezTo>
                      <a:pt x="21" y="23"/>
                      <a:pt x="20" y="24"/>
                      <a:pt x="19" y="26"/>
                    </a:cubicBezTo>
                    <a:cubicBezTo>
                      <a:pt x="17" y="27"/>
                      <a:pt x="16" y="27"/>
                      <a:pt x="14" y="27"/>
                    </a:cubicBezTo>
                    <a:cubicBezTo>
                      <a:pt x="12" y="27"/>
                      <a:pt x="11" y="27"/>
                      <a:pt x="10" y="27"/>
                    </a:cubicBezTo>
                    <a:cubicBezTo>
                      <a:pt x="10" y="26"/>
                      <a:pt x="9" y="25"/>
                      <a:pt x="9" y="24"/>
                    </a:cubicBezTo>
                    <a:cubicBezTo>
                      <a:pt x="9" y="22"/>
                      <a:pt x="10" y="21"/>
                      <a:pt x="11" y="20"/>
                    </a:cubicBezTo>
                    <a:cubicBezTo>
                      <a:pt x="12" y="20"/>
                      <a:pt x="15" y="19"/>
                      <a:pt x="18" y="19"/>
                    </a:cubicBezTo>
                    <a:lnTo>
                      <a:pt x="21" y="19"/>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1" name="îṣ1iḑè">
                <a:extLst>
                  <a:ext uri="{FF2B5EF4-FFF2-40B4-BE49-F238E27FC236}">
                    <a16:creationId xmlns:a16="http://schemas.microsoft.com/office/drawing/2014/main" xmlns="" id="{5FD85EC7-6A3A-48B6-A8A3-594AC610CBA7}"/>
                  </a:ext>
                </a:extLst>
              </p:cNvPr>
              <p:cNvSpPr/>
              <p:nvPr/>
            </p:nvSpPr>
            <p:spPr bwMode="auto">
              <a:xfrm>
                <a:off x="2891" y="1552"/>
                <a:ext cx="24" cy="24"/>
              </a:xfrm>
              <a:custGeom>
                <a:avLst/>
                <a:gdLst>
                  <a:gd name="T0" fmla="*/ 29 w 30"/>
                  <a:gd name="T1" fmla="*/ 12 h 30"/>
                  <a:gd name="T2" fmla="*/ 18 w 30"/>
                  <a:gd name="T3" fmla="*/ 12 h 30"/>
                  <a:gd name="T4" fmla="*/ 18 w 30"/>
                  <a:gd name="T5" fmla="*/ 1 h 30"/>
                  <a:gd name="T6" fmla="*/ 17 w 30"/>
                  <a:gd name="T7" fmla="*/ 0 h 30"/>
                  <a:gd name="T8" fmla="*/ 12 w 30"/>
                  <a:gd name="T9" fmla="*/ 0 h 30"/>
                  <a:gd name="T10" fmla="*/ 11 w 30"/>
                  <a:gd name="T11" fmla="*/ 1 h 30"/>
                  <a:gd name="T12" fmla="*/ 11 w 30"/>
                  <a:gd name="T13" fmla="*/ 12 h 30"/>
                  <a:gd name="T14" fmla="*/ 1 w 30"/>
                  <a:gd name="T15" fmla="*/ 12 h 30"/>
                  <a:gd name="T16" fmla="*/ 0 w 30"/>
                  <a:gd name="T17" fmla="*/ 13 h 30"/>
                  <a:gd name="T18" fmla="*/ 0 w 30"/>
                  <a:gd name="T19" fmla="*/ 18 h 30"/>
                  <a:gd name="T20" fmla="*/ 1 w 30"/>
                  <a:gd name="T21" fmla="*/ 19 h 30"/>
                  <a:gd name="T22" fmla="*/ 11 w 30"/>
                  <a:gd name="T23" fmla="*/ 19 h 30"/>
                  <a:gd name="T24" fmla="*/ 11 w 30"/>
                  <a:gd name="T25" fmla="*/ 29 h 30"/>
                  <a:gd name="T26" fmla="*/ 12 w 30"/>
                  <a:gd name="T27" fmla="*/ 30 h 30"/>
                  <a:gd name="T28" fmla="*/ 17 w 30"/>
                  <a:gd name="T29" fmla="*/ 30 h 30"/>
                  <a:gd name="T30" fmla="*/ 18 w 30"/>
                  <a:gd name="T31" fmla="*/ 29 h 30"/>
                  <a:gd name="T32" fmla="*/ 18 w 30"/>
                  <a:gd name="T33" fmla="*/ 19 h 30"/>
                  <a:gd name="T34" fmla="*/ 29 w 30"/>
                  <a:gd name="T35" fmla="*/ 19 h 30"/>
                  <a:gd name="T36" fmla="*/ 30 w 30"/>
                  <a:gd name="T37" fmla="*/ 18 h 30"/>
                  <a:gd name="T38" fmla="*/ 30 w 30"/>
                  <a:gd name="T39" fmla="*/ 13 h 30"/>
                  <a:gd name="T40" fmla="*/ 29 w 30"/>
                  <a:gd name="T4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29" y="12"/>
                    </a:moveTo>
                    <a:cubicBezTo>
                      <a:pt x="18" y="12"/>
                      <a:pt x="18" y="12"/>
                      <a:pt x="18" y="12"/>
                    </a:cubicBezTo>
                    <a:cubicBezTo>
                      <a:pt x="18" y="1"/>
                      <a:pt x="18" y="1"/>
                      <a:pt x="18" y="1"/>
                    </a:cubicBezTo>
                    <a:cubicBezTo>
                      <a:pt x="18" y="0"/>
                      <a:pt x="18" y="0"/>
                      <a:pt x="17" y="0"/>
                    </a:cubicBezTo>
                    <a:cubicBezTo>
                      <a:pt x="12" y="0"/>
                      <a:pt x="12" y="0"/>
                      <a:pt x="12" y="0"/>
                    </a:cubicBezTo>
                    <a:cubicBezTo>
                      <a:pt x="12" y="0"/>
                      <a:pt x="11" y="0"/>
                      <a:pt x="11" y="1"/>
                    </a:cubicBezTo>
                    <a:cubicBezTo>
                      <a:pt x="11" y="12"/>
                      <a:pt x="11" y="12"/>
                      <a:pt x="11" y="12"/>
                    </a:cubicBezTo>
                    <a:cubicBezTo>
                      <a:pt x="1" y="12"/>
                      <a:pt x="1" y="12"/>
                      <a:pt x="1" y="12"/>
                    </a:cubicBezTo>
                    <a:cubicBezTo>
                      <a:pt x="0" y="12"/>
                      <a:pt x="0" y="12"/>
                      <a:pt x="0" y="13"/>
                    </a:cubicBezTo>
                    <a:cubicBezTo>
                      <a:pt x="0" y="18"/>
                      <a:pt x="0" y="18"/>
                      <a:pt x="0" y="18"/>
                    </a:cubicBezTo>
                    <a:cubicBezTo>
                      <a:pt x="0" y="18"/>
                      <a:pt x="0" y="19"/>
                      <a:pt x="1" y="19"/>
                    </a:cubicBezTo>
                    <a:cubicBezTo>
                      <a:pt x="11" y="19"/>
                      <a:pt x="11" y="19"/>
                      <a:pt x="11" y="19"/>
                    </a:cubicBezTo>
                    <a:cubicBezTo>
                      <a:pt x="11" y="29"/>
                      <a:pt x="11" y="29"/>
                      <a:pt x="11" y="29"/>
                    </a:cubicBezTo>
                    <a:cubicBezTo>
                      <a:pt x="11" y="30"/>
                      <a:pt x="12" y="30"/>
                      <a:pt x="12" y="30"/>
                    </a:cubicBezTo>
                    <a:cubicBezTo>
                      <a:pt x="17" y="30"/>
                      <a:pt x="17" y="30"/>
                      <a:pt x="17" y="30"/>
                    </a:cubicBezTo>
                    <a:cubicBezTo>
                      <a:pt x="18" y="30"/>
                      <a:pt x="18" y="30"/>
                      <a:pt x="18" y="29"/>
                    </a:cubicBezTo>
                    <a:cubicBezTo>
                      <a:pt x="18" y="19"/>
                      <a:pt x="18" y="19"/>
                      <a:pt x="18" y="19"/>
                    </a:cubicBezTo>
                    <a:cubicBezTo>
                      <a:pt x="29" y="19"/>
                      <a:pt x="29" y="19"/>
                      <a:pt x="29" y="19"/>
                    </a:cubicBezTo>
                    <a:cubicBezTo>
                      <a:pt x="29" y="19"/>
                      <a:pt x="30" y="18"/>
                      <a:pt x="30" y="18"/>
                    </a:cubicBezTo>
                    <a:cubicBezTo>
                      <a:pt x="30" y="13"/>
                      <a:pt x="30" y="13"/>
                      <a:pt x="30" y="13"/>
                    </a:cubicBezTo>
                    <a:cubicBezTo>
                      <a:pt x="30" y="12"/>
                      <a:pt x="29" y="12"/>
                      <a:pt x="29" y="12"/>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2" name="îṡľíḍê">
                <a:extLst>
                  <a:ext uri="{FF2B5EF4-FFF2-40B4-BE49-F238E27FC236}">
                    <a16:creationId xmlns:a16="http://schemas.microsoft.com/office/drawing/2014/main" xmlns="" id="{6DBDF85E-2A32-48DB-BC54-F1ECDBFC4454}"/>
                  </a:ext>
                </a:extLst>
              </p:cNvPr>
              <p:cNvSpPr/>
              <p:nvPr/>
            </p:nvSpPr>
            <p:spPr bwMode="auto">
              <a:xfrm>
                <a:off x="2920" y="1544"/>
                <a:ext cx="24" cy="38"/>
              </a:xfrm>
              <a:custGeom>
                <a:avLst/>
                <a:gdLst>
                  <a:gd name="T0" fmla="*/ 17 w 30"/>
                  <a:gd name="T1" fmla="*/ 13 h 48"/>
                  <a:gd name="T2" fmla="*/ 8 w 30"/>
                  <a:gd name="T3" fmla="*/ 16 h 48"/>
                  <a:gd name="T4" fmla="*/ 8 w 30"/>
                  <a:gd name="T5" fmla="*/ 15 h 48"/>
                  <a:gd name="T6" fmla="*/ 8 w 30"/>
                  <a:gd name="T7" fmla="*/ 12 h 48"/>
                  <a:gd name="T8" fmla="*/ 8 w 30"/>
                  <a:gd name="T9" fmla="*/ 1 h 48"/>
                  <a:gd name="T10" fmla="*/ 7 w 30"/>
                  <a:gd name="T11" fmla="*/ 0 h 48"/>
                  <a:gd name="T12" fmla="*/ 1 w 30"/>
                  <a:gd name="T13" fmla="*/ 0 h 48"/>
                  <a:gd name="T14" fmla="*/ 0 w 30"/>
                  <a:gd name="T15" fmla="*/ 1 h 48"/>
                  <a:gd name="T16" fmla="*/ 0 w 30"/>
                  <a:gd name="T17" fmla="*/ 46 h 48"/>
                  <a:gd name="T18" fmla="*/ 1 w 30"/>
                  <a:gd name="T19" fmla="*/ 47 h 48"/>
                  <a:gd name="T20" fmla="*/ 6 w 30"/>
                  <a:gd name="T21" fmla="*/ 47 h 48"/>
                  <a:gd name="T22" fmla="*/ 6 w 30"/>
                  <a:gd name="T23" fmla="*/ 46 h 48"/>
                  <a:gd name="T24" fmla="*/ 7 w 30"/>
                  <a:gd name="T25" fmla="*/ 44 h 48"/>
                  <a:gd name="T26" fmla="*/ 17 w 30"/>
                  <a:gd name="T27" fmla="*/ 48 h 48"/>
                  <a:gd name="T28" fmla="*/ 27 w 30"/>
                  <a:gd name="T29" fmla="*/ 43 h 48"/>
                  <a:gd name="T30" fmla="*/ 30 w 30"/>
                  <a:gd name="T31" fmla="*/ 30 h 48"/>
                  <a:gd name="T32" fmla="*/ 27 w 30"/>
                  <a:gd name="T33" fmla="*/ 17 h 48"/>
                  <a:gd name="T34" fmla="*/ 17 w 30"/>
                  <a:gd name="T35" fmla="*/ 13 h 48"/>
                  <a:gd name="T36" fmla="*/ 21 w 30"/>
                  <a:gd name="T37" fmla="*/ 30 h 48"/>
                  <a:gd name="T38" fmla="*/ 20 w 30"/>
                  <a:gd name="T39" fmla="*/ 38 h 48"/>
                  <a:gd name="T40" fmla="*/ 15 w 30"/>
                  <a:gd name="T41" fmla="*/ 40 h 48"/>
                  <a:gd name="T42" fmla="*/ 10 w 30"/>
                  <a:gd name="T43" fmla="*/ 38 h 48"/>
                  <a:gd name="T44" fmla="*/ 8 w 30"/>
                  <a:gd name="T45" fmla="*/ 30 h 48"/>
                  <a:gd name="T46" fmla="*/ 8 w 30"/>
                  <a:gd name="T47" fmla="*/ 30 h 48"/>
                  <a:gd name="T48" fmla="*/ 10 w 30"/>
                  <a:gd name="T49" fmla="*/ 22 h 48"/>
                  <a:gd name="T50" fmla="*/ 15 w 30"/>
                  <a:gd name="T51" fmla="*/ 20 h 48"/>
                  <a:gd name="T52" fmla="*/ 21 w 30"/>
                  <a:gd name="T53"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48">
                    <a:moveTo>
                      <a:pt x="17" y="13"/>
                    </a:moveTo>
                    <a:cubicBezTo>
                      <a:pt x="13" y="13"/>
                      <a:pt x="10" y="14"/>
                      <a:pt x="8" y="16"/>
                    </a:cubicBezTo>
                    <a:cubicBezTo>
                      <a:pt x="8" y="15"/>
                      <a:pt x="8" y="15"/>
                      <a:pt x="8" y="15"/>
                    </a:cubicBezTo>
                    <a:cubicBezTo>
                      <a:pt x="8" y="14"/>
                      <a:pt x="8" y="13"/>
                      <a:pt x="8" y="12"/>
                    </a:cubicBezTo>
                    <a:cubicBezTo>
                      <a:pt x="8" y="1"/>
                      <a:pt x="8" y="1"/>
                      <a:pt x="8" y="1"/>
                    </a:cubicBezTo>
                    <a:cubicBezTo>
                      <a:pt x="8" y="1"/>
                      <a:pt x="8" y="0"/>
                      <a:pt x="7" y="0"/>
                    </a:cubicBezTo>
                    <a:cubicBezTo>
                      <a:pt x="1" y="0"/>
                      <a:pt x="1" y="0"/>
                      <a:pt x="1" y="0"/>
                    </a:cubicBezTo>
                    <a:cubicBezTo>
                      <a:pt x="0" y="0"/>
                      <a:pt x="0" y="1"/>
                      <a:pt x="0" y="1"/>
                    </a:cubicBezTo>
                    <a:cubicBezTo>
                      <a:pt x="0" y="46"/>
                      <a:pt x="0" y="46"/>
                      <a:pt x="0" y="46"/>
                    </a:cubicBezTo>
                    <a:cubicBezTo>
                      <a:pt x="0" y="47"/>
                      <a:pt x="0" y="47"/>
                      <a:pt x="1" y="47"/>
                    </a:cubicBezTo>
                    <a:cubicBezTo>
                      <a:pt x="6" y="47"/>
                      <a:pt x="6" y="47"/>
                      <a:pt x="6" y="47"/>
                    </a:cubicBezTo>
                    <a:cubicBezTo>
                      <a:pt x="6" y="47"/>
                      <a:pt x="6" y="47"/>
                      <a:pt x="6" y="46"/>
                    </a:cubicBezTo>
                    <a:cubicBezTo>
                      <a:pt x="7" y="44"/>
                      <a:pt x="7" y="44"/>
                      <a:pt x="7" y="44"/>
                    </a:cubicBezTo>
                    <a:cubicBezTo>
                      <a:pt x="10" y="46"/>
                      <a:pt x="13" y="48"/>
                      <a:pt x="17" y="48"/>
                    </a:cubicBezTo>
                    <a:cubicBezTo>
                      <a:pt x="21" y="48"/>
                      <a:pt x="24" y="46"/>
                      <a:pt x="27" y="43"/>
                    </a:cubicBezTo>
                    <a:cubicBezTo>
                      <a:pt x="29" y="40"/>
                      <a:pt x="30" y="35"/>
                      <a:pt x="30" y="30"/>
                    </a:cubicBezTo>
                    <a:cubicBezTo>
                      <a:pt x="30" y="25"/>
                      <a:pt x="29" y="20"/>
                      <a:pt x="27" y="17"/>
                    </a:cubicBezTo>
                    <a:cubicBezTo>
                      <a:pt x="24" y="14"/>
                      <a:pt x="21" y="13"/>
                      <a:pt x="17" y="13"/>
                    </a:cubicBezTo>
                    <a:close/>
                    <a:moveTo>
                      <a:pt x="21" y="30"/>
                    </a:moveTo>
                    <a:cubicBezTo>
                      <a:pt x="21" y="33"/>
                      <a:pt x="21" y="36"/>
                      <a:pt x="20" y="38"/>
                    </a:cubicBezTo>
                    <a:cubicBezTo>
                      <a:pt x="19" y="39"/>
                      <a:pt x="17" y="40"/>
                      <a:pt x="15" y="40"/>
                    </a:cubicBezTo>
                    <a:cubicBezTo>
                      <a:pt x="13" y="40"/>
                      <a:pt x="11" y="39"/>
                      <a:pt x="10" y="38"/>
                    </a:cubicBezTo>
                    <a:cubicBezTo>
                      <a:pt x="9" y="36"/>
                      <a:pt x="8" y="34"/>
                      <a:pt x="8" y="30"/>
                    </a:cubicBezTo>
                    <a:cubicBezTo>
                      <a:pt x="8" y="30"/>
                      <a:pt x="8" y="30"/>
                      <a:pt x="8" y="30"/>
                    </a:cubicBezTo>
                    <a:cubicBezTo>
                      <a:pt x="8" y="26"/>
                      <a:pt x="9" y="24"/>
                      <a:pt x="10" y="22"/>
                    </a:cubicBezTo>
                    <a:cubicBezTo>
                      <a:pt x="11" y="21"/>
                      <a:pt x="13" y="20"/>
                      <a:pt x="15" y="20"/>
                    </a:cubicBezTo>
                    <a:cubicBezTo>
                      <a:pt x="17" y="20"/>
                      <a:pt x="21" y="20"/>
                      <a:pt x="21" y="30"/>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3" name="iṥḻîḓê">
                <a:extLst>
                  <a:ext uri="{FF2B5EF4-FFF2-40B4-BE49-F238E27FC236}">
                    <a16:creationId xmlns:a16="http://schemas.microsoft.com/office/drawing/2014/main" xmlns="" id="{3813B7F1-B34F-471C-A5FC-0D876C50C494}"/>
                  </a:ext>
                </a:extLst>
              </p:cNvPr>
              <p:cNvSpPr/>
              <p:nvPr/>
            </p:nvSpPr>
            <p:spPr bwMode="auto">
              <a:xfrm>
                <a:off x="2947" y="1565"/>
                <a:ext cx="24" cy="7"/>
              </a:xfrm>
              <a:custGeom>
                <a:avLst/>
                <a:gdLst>
                  <a:gd name="T0" fmla="*/ 29 w 30"/>
                  <a:gd name="T1" fmla="*/ 0 h 8"/>
                  <a:gd name="T2" fmla="*/ 1 w 30"/>
                  <a:gd name="T3" fmla="*/ 0 h 8"/>
                  <a:gd name="T4" fmla="*/ 0 w 30"/>
                  <a:gd name="T5" fmla="*/ 1 h 8"/>
                  <a:gd name="T6" fmla="*/ 0 w 30"/>
                  <a:gd name="T7" fmla="*/ 7 h 8"/>
                  <a:gd name="T8" fmla="*/ 1 w 30"/>
                  <a:gd name="T9" fmla="*/ 8 h 8"/>
                  <a:gd name="T10" fmla="*/ 29 w 30"/>
                  <a:gd name="T11" fmla="*/ 8 h 8"/>
                  <a:gd name="T12" fmla="*/ 30 w 30"/>
                  <a:gd name="T13" fmla="*/ 7 h 8"/>
                  <a:gd name="T14" fmla="*/ 30 w 30"/>
                  <a:gd name="T15" fmla="*/ 1 h 8"/>
                  <a:gd name="T16" fmla="*/ 29 w 3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
                    <a:moveTo>
                      <a:pt x="29" y="0"/>
                    </a:moveTo>
                    <a:cubicBezTo>
                      <a:pt x="1" y="0"/>
                      <a:pt x="1" y="0"/>
                      <a:pt x="1" y="0"/>
                    </a:cubicBezTo>
                    <a:cubicBezTo>
                      <a:pt x="1" y="0"/>
                      <a:pt x="0" y="1"/>
                      <a:pt x="0" y="1"/>
                    </a:cubicBezTo>
                    <a:cubicBezTo>
                      <a:pt x="0" y="7"/>
                      <a:pt x="0" y="7"/>
                      <a:pt x="0" y="7"/>
                    </a:cubicBezTo>
                    <a:cubicBezTo>
                      <a:pt x="0" y="7"/>
                      <a:pt x="1" y="8"/>
                      <a:pt x="1" y="8"/>
                    </a:cubicBezTo>
                    <a:cubicBezTo>
                      <a:pt x="29" y="8"/>
                      <a:pt x="29" y="8"/>
                      <a:pt x="29" y="8"/>
                    </a:cubicBezTo>
                    <a:cubicBezTo>
                      <a:pt x="30" y="8"/>
                      <a:pt x="30" y="7"/>
                      <a:pt x="30" y="7"/>
                    </a:cubicBezTo>
                    <a:cubicBezTo>
                      <a:pt x="30" y="1"/>
                      <a:pt x="30" y="1"/>
                      <a:pt x="30" y="1"/>
                    </a:cubicBezTo>
                    <a:cubicBezTo>
                      <a:pt x="30" y="1"/>
                      <a:pt x="30" y="0"/>
                      <a:pt x="29" y="0"/>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4" name="íšḻîďe">
                <a:extLst>
                  <a:ext uri="{FF2B5EF4-FFF2-40B4-BE49-F238E27FC236}">
                    <a16:creationId xmlns:a16="http://schemas.microsoft.com/office/drawing/2014/main" xmlns="" id="{94D18EF1-1363-4B07-82E4-BFDA244B5B65}"/>
                  </a:ext>
                </a:extLst>
              </p:cNvPr>
              <p:cNvSpPr/>
              <p:nvPr/>
            </p:nvSpPr>
            <p:spPr bwMode="auto">
              <a:xfrm>
                <a:off x="2947" y="1557"/>
                <a:ext cx="24" cy="5"/>
              </a:xfrm>
              <a:custGeom>
                <a:avLst/>
                <a:gdLst>
                  <a:gd name="T0" fmla="*/ 29 w 30"/>
                  <a:gd name="T1" fmla="*/ 0 h 7"/>
                  <a:gd name="T2" fmla="*/ 1 w 30"/>
                  <a:gd name="T3" fmla="*/ 0 h 7"/>
                  <a:gd name="T4" fmla="*/ 0 w 30"/>
                  <a:gd name="T5" fmla="*/ 1 h 7"/>
                  <a:gd name="T6" fmla="*/ 0 w 30"/>
                  <a:gd name="T7" fmla="*/ 6 h 7"/>
                  <a:gd name="T8" fmla="*/ 1 w 30"/>
                  <a:gd name="T9" fmla="*/ 7 h 7"/>
                  <a:gd name="T10" fmla="*/ 29 w 30"/>
                  <a:gd name="T11" fmla="*/ 7 h 7"/>
                  <a:gd name="T12" fmla="*/ 30 w 30"/>
                  <a:gd name="T13" fmla="*/ 6 h 7"/>
                  <a:gd name="T14" fmla="*/ 30 w 30"/>
                  <a:gd name="T15" fmla="*/ 1 h 7"/>
                  <a:gd name="T16" fmla="*/ 29 w 3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
                    <a:moveTo>
                      <a:pt x="29" y="0"/>
                    </a:moveTo>
                    <a:cubicBezTo>
                      <a:pt x="1" y="0"/>
                      <a:pt x="1" y="0"/>
                      <a:pt x="1" y="0"/>
                    </a:cubicBezTo>
                    <a:cubicBezTo>
                      <a:pt x="1" y="0"/>
                      <a:pt x="0" y="0"/>
                      <a:pt x="0" y="1"/>
                    </a:cubicBezTo>
                    <a:cubicBezTo>
                      <a:pt x="0" y="6"/>
                      <a:pt x="0" y="6"/>
                      <a:pt x="0" y="6"/>
                    </a:cubicBezTo>
                    <a:cubicBezTo>
                      <a:pt x="0" y="7"/>
                      <a:pt x="1" y="7"/>
                      <a:pt x="1" y="7"/>
                    </a:cubicBezTo>
                    <a:cubicBezTo>
                      <a:pt x="29" y="7"/>
                      <a:pt x="29" y="7"/>
                      <a:pt x="29" y="7"/>
                    </a:cubicBezTo>
                    <a:cubicBezTo>
                      <a:pt x="30" y="7"/>
                      <a:pt x="30" y="7"/>
                      <a:pt x="30" y="6"/>
                    </a:cubicBezTo>
                    <a:cubicBezTo>
                      <a:pt x="30" y="1"/>
                      <a:pt x="30" y="1"/>
                      <a:pt x="30" y="1"/>
                    </a:cubicBezTo>
                    <a:cubicBezTo>
                      <a:pt x="30" y="0"/>
                      <a:pt x="30" y="0"/>
                      <a:pt x="29" y="0"/>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5" name="ïŝļïḑé">
                <a:extLst>
                  <a:ext uri="{FF2B5EF4-FFF2-40B4-BE49-F238E27FC236}">
                    <a16:creationId xmlns:a16="http://schemas.microsoft.com/office/drawing/2014/main" xmlns="" id="{87D42B08-69A4-4A82-9A78-76225B5A8375}"/>
                  </a:ext>
                </a:extLst>
              </p:cNvPr>
              <p:cNvSpPr/>
              <p:nvPr/>
            </p:nvSpPr>
            <p:spPr bwMode="auto">
              <a:xfrm>
                <a:off x="2974" y="1554"/>
                <a:ext cx="21" cy="28"/>
              </a:xfrm>
              <a:custGeom>
                <a:avLst/>
                <a:gdLst>
                  <a:gd name="T0" fmla="*/ 24 w 26"/>
                  <a:gd name="T1" fmla="*/ 25 h 35"/>
                  <a:gd name="T2" fmla="*/ 16 w 26"/>
                  <a:gd name="T3" fmla="*/ 27 h 35"/>
                  <a:gd name="T4" fmla="*/ 11 w 26"/>
                  <a:gd name="T5" fmla="*/ 25 h 35"/>
                  <a:gd name="T6" fmla="*/ 9 w 26"/>
                  <a:gd name="T7" fmla="*/ 17 h 35"/>
                  <a:gd name="T8" fmla="*/ 16 w 26"/>
                  <a:gd name="T9" fmla="*/ 7 h 35"/>
                  <a:gd name="T10" fmla="*/ 23 w 26"/>
                  <a:gd name="T11" fmla="*/ 9 h 35"/>
                  <a:gd name="T12" fmla="*/ 24 w 26"/>
                  <a:gd name="T13" fmla="*/ 9 h 35"/>
                  <a:gd name="T14" fmla="*/ 24 w 26"/>
                  <a:gd name="T15" fmla="*/ 8 h 35"/>
                  <a:gd name="T16" fmla="*/ 26 w 26"/>
                  <a:gd name="T17" fmla="*/ 3 h 35"/>
                  <a:gd name="T18" fmla="*/ 26 w 26"/>
                  <a:gd name="T19" fmla="*/ 2 h 35"/>
                  <a:gd name="T20" fmla="*/ 16 w 26"/>
                  <a:gd name="T21" fmla="*/ 0 h 35"/>
                  <a:gd name="T22" fmla="*/ 4 w 26"/>
                  <a:gd name="T23" fmla="*/ 4 h 35"/>
                  <a:gd name="T24" fmla="*/ 0 w 26"/>
                  <a:gd name="T25" fmla="*/ 17 h 35"/>
                  <a:gd name="T26" fmla="*/ 4 w 26"/>
                  <a:gd name="T27" fmla="*/ 30 h 35"/>
                  <a:gd name="T28" fmla="*/ 16 w 26"/>
                  <a:gd name="T29" fmla="*/ 35 h 35"/>
                  <a:gd name="T30" fmla="*/ 21 w 26"/>
                  <a:gd name="T31" fmla="*/ 34 h 35"/>
                  <a:gd name="T32" fmla="*/ 25 w 26"/>
                  <a:gd name="T33" fmla="*/ 32 h 35"/>
                  <a:gd name="T34" fmla="*/ 26 w 26"/>
                  <a:gd name="T35" fmla="*/ 32 h 35"/>
                  <a:gd name="T36" fmla="*/ 26 w 26"/>
                  <a:gd name="T37" fmla="*/ 26 h 35"/>
                  <a:gd name="T38" fmla="*/ 25 w 26"/>
                  <a:gd name="T39" fmla="*/ 25 h 35"/>
                  <a:gd name="T40" fmla="*/ 24 w 26"/>
                  <a:gd name="T41"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5">
                    <a:moveTo>
                      <a:pt x="24" y="25"/>
                    </a:moveTo>
                    <a:cubicBezTo>
                      <a:pt x="22" y="26"/>
                      <a:pt x="19" y="27"/>
                      <a:pt x="16" y="27"/>
                    </a:cubicBezTo>
                    <a:cubicBezTo>
                      <a:pt x="14" y="27"/>
                      <a:pt x="12" y="26"/>
                      <a:pt x="11" y="25"/>
                    </a:cubicBezTo>
                    <a:cubicBezTo>
                      <a:pt x="10" y="23"/>
                      <a:pt x="9" y="21"/>
                      <a:pt x="9" y="17"/>
                    </a:cubicBezTo>
                    <a:cubicBezTo>
                      <a:pt x="9" y="10"/>
                      <a:pt x="11" y="7"/>
                      <a:pt x="16" y="7"/>
                    </a:cubicBezTo>
                    <a:cubicBezTo>
                      <a:pt x="18" y="7"/>
                      <a:pt x="20" y="8"/>
                      <a:pt x="23" y="9"/>
                    </a:cubicBezTo>
                    <a:cubicBezTo>
                      <a:pt x="24" y="9"/>
                      <a:pt x="24" y="9"/>
                      <a:pt x="24" y="9"/>
                    </a:cubicBezTo>
                    <a:cubicBezTo>
                      <a:pt x="24" y="8"/>
                      <a:pt x="24" y="8"/>
                      <a:pt x="24" y="8"/>
                    </a:cubicBezTo>
                    <a:cubicBezTo>
                      <a:pt x="26" y="3"/>
                      <a:pt x="26" y="3"/>
                      <a:pt x="26" y="3"/>
                    </a:cubicBezTo>
                    <a:cubicBezTo>
                      <a:pt x="26" y="2"/>
                      <a:pt x="26" y="2"/>
                      <a:pt x="26" y="2"/>
                    </a:cubicBezTo>
                    <a:cubicBezTo>
                      <a:pt x="23" y="0"/>
                      <a:pt x="20" y="0"/>
                      <a:pt x="16" y="0"/>
                    </a:cubicBezTo>
                    <a:cubicBezTo>
                      <a:pt x="11" y="0"/>
                      <a:pt x="7" y="1"/>
                      <a:pt x="4" y="4"/>
                    </a:cubicBezTo>
                    <a:cubicBezTo>
                      <a:pt x="1" y="7"/>
                      <a:pt x="0" y="12"/>
                      <a:pt x="0" y="17"/>
                    </a:cubicBezTo>
                    <a:cubicBezTo>
                      <a:pt x="0" y="23"/>
                      <a:pt x="1" y="27"/>
                      <a:pt x="4" y="30"/>
                    </a:cubicBezTo>
                    <a:cubicBezTo>
                      <a:pt x="7" y="33"/>
                      <a:pt x="11" y="35"/>
                      <a:pt x="16" y="35"/>
                    </a:cubicBezTo>
                    <a:cubicBezTo>
                      <a:pt x="18" y="35"/>
                      <a:pt x="19" y="34"/>
                      <a:pt x="21" y="34"/>
                    </a:cubicBezTo>
                    <a:cubicBezTo>
                      <a:pt x="22" y="34"/>
                      <a:pt x="24" y="33"/>
                      <a:pt x="25" y="32"/>
                    </a:cubicBezTo>
                    <a:cubicBezTo>
                      <a:pt x="26" y="32"/>
                      <a:pt x="26" y="32"/>
                      <a:pt x="26" y="32"/>
                    </a:cubicBezTo>
                    <a:cubicBezTo>
                      <a:pt x="26" y="26"/>
                      <a:pt x="26" y="26"/>
                      <a:pt x="26" y="26"/>
                    </a:cubicBezTo>
                    <a:cubicBezTo>
                      <a:pt x="25" y="25"/>
                      <a:pt x="25" y="25"/>
                      <a:pt x="25" y="25"/>
                    </a:cubicBezTo>
                    <a:lnTo>
                      <a:pt x="24" y="25"/>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6" name="îṧľïde">
                <a:extLst>
                  <a:ext uri="{FF2B5EF4-FFF2-40B4-BE49-F238E27FC236}">
                    <a16:creationId xmlns:a16="http://schemas.microsoft.com/office/drawing/2014/main" xmlns="" id="{316DA56F-4CE9-4B65-BEE1-BFC58A8311B2}"/>
                  </a:ext>
                </a:extLst>
              </p:cNvPr>
              <p:cNvSpPr/>
              <p:nvPr/>
            </p:nvSpPr>
            <p:spPr bwMode="auto">
              <a:xfrm>
                <a:off x="3346" y="1067"/>
                <a:ext cx="140" cy="147"/>
              </a:xfrm>
              <a:custGeom>
                <a:avLst/>
                <a:gdLst>
                  <a:gd name="T0" fmla="*/ 162 w 176"/>
                  <a:gd name="T1" fmla="*/ 69 h 185"/>
                  <a:gd name="T2" fmla="*/ 132 w 176"/>
                  <a:gd name="T3" fmla="*/ 69 h 185"/>
                  <a:gd name="T4" fmla="*/ 128 w 176"/>
                  <a:gd name="T5" fmla="*/ 73 h 185"/>
                  <a:gd name="T6" fmla="*/ 132 w 176"/>
                  <a:gd name="T7" fmla="*/ 77 h 185"/>
                  <a:gd name="T8" fmla="*/ 162 w 176"/>
                  <a:gd name="T9" fmla="*/ 77 h 185"/>
                  <a:gd name="T10" fmla="*/ 169 w 176"/>
                  <a:gd name="T11" fmla="*/ 84 h 185"/>
                  <a:gd name="T12" fmla="*/ 169 w 176"/>
                  <a:gd name="T13" fmla="*/ 170 h 185"/>
                  <a:gd name="T14" fmla="*/ 162 w 176"/>
                  <a:gd name="T15" fmla="*/ 177 h 185"/>
                  <a:gd name="T16" fmla="*/ 14 w 176"/>
                  <a:gd name="T17" fmla="*/ 177 h 185"/>
                  <a:gd name="T18" fmla="*/ 7 w 176"/>
                  <a:gd name="T19" fmla="*/ 170 h 185"/>
                  <a:gd name="T20" fmla="*/ 7 w 176"/>
                  <a:gd name="T21" fmla="*/ 4 h 185"/>
                  <a:gd name="T22" fmla="*/ 4 w 176"/>
                  <a:gd name="T23" fmla="*/ 0 h 185"/>
                  <a:gd name="T24" fmla="*/ 0 w 176"/>
                  <a:gd name="T25" fmla="*/ 4 h 185"/>
                  <a:gd name="T26" fmla="*/ 0 w 176"/>
                  <a:gd name="T27" fmla="*/ 170 h 185"/>
                  <a:gd name="T28" fmla="*/ 14 w 176"/>
                  <a:gd name="T29" fmla="*/ 185 h 185"/>
                  <a:gd name="T30" fmla="*/ 162 w 176"/>
                  <a:gd name="T31" fmla="*/ 185 h 185"/>
                  <a:gd name="T32" fmla="*/ 176 w 176"/>
                  <a:gd name="T33" fmla="*/ 170 h 185"/>
                  <a:gd name="T34" fmla="*/ 176 w 176"/>
                  <a:gd name="T35" fmla="*/ 84 h 185"/>
                  <a:gd name="T36" fmla="*/ 162 w 176"/>
                  <a:gd name="T37" fmla="*/ 6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185">
                    <a:moveTo>
                      <a:pt x="162" y="69"/>
                    </a:moveTo>
                    <a:cubicBezTo>
                      <a:pt x="132" y="69"/>
                      <a:pt x="132" y="69"/>
                      <a:pt x="132" y="69"/>
                    </a:cubicBezTo>
                    <a:cubicBezTo>
                      <a:pt x="130" y="69"/>
                      <a:pt x="128" y="71"/>
                      <a:pt x="128" y="73"/>
                    </a:cubicBezTo>
                    <a:cubicBezTo>
                      <a:pt x="128" y="75"/>
                      <a:pt x="130" y="77"/>
                      <a:pt x="132" y="77"/>
                    </a:cubicBezTo>
                    <a:cubicBezTo>
                      <a:pt x="162" y="77"/>
                      <a:pt x="162" y="77"/>
                      <a:pt x="162" y="77"/>
                    </a:cubicBezTo>
                    <a:cubicBezTo>
                      <a:pt x="165" y="77"/>
                      <a:pt x="169" y="80"/>
                      <a:pt x="169" y="84"/>
                    </a:cubicBezTo>
                    <a:cubicBezTo>
                      <a:pt x="169" y="170"/>
                      <a:pt x="169" y="170"/>
                      <a:pt x="169" y="170"/>
                    </a:cubicBezTo>
                    <a:cubicBezTo>
                      <a:pt x="169" y="174"/>
                      <a:pt x="165" y="177"/>
                      <a:pt x="162" y="177"/>
                    </a:cubicBezTo>
                    <a:cubicBezTo>
                      <a:pt x="14" y="177"/>
                      <a:pt x="14" y="177"/>
                      <a:pt x="14" y="177"/>
                    </a:cubicBezTo>
                    <a:cubicBezTo>
                      <a:pt x="11" y="177"/>
                      <a:pt x="7" y="174"/>
                      <a:pt x="7" y="170"/>
                    </a:cubicBezTo>
                    <a:cubicBezTo>
                      <a:pt x="7" y="4"/>
                      <a:pt x="7" y="4"/>
                      <a:pt x="7" y="4"/>
                    </a:cubicBezTo>
                    <a:cubicBezTo>
                      <a:pt x="7" y="2"/>
                      <a:pt x="6" y="0"/>
                      <a:pt x="4" y="0"/>
                    </a:cubicBezTo>
                    <a:cubicBezTo>
                      <a:pt x="1" y="0"/>
                      <a:pt x="0" y="2"/>
                      <a:pt x="0" y="4"/>
                    </a:cubicBezTo>
                    <a:cubicBezTo>
                      <a:pt x="0" y="170"/>
                      <a:pt x="0" y="170"/>
                      <a:pt x="0" y="170"/>
                    </a:cubicBezTo>
                    <a:cubicBezTo>
                      <a:pt x="0" y="178"/>
                      <a:pt x="6" y="185"/>
                      <a:pt x="14" y="185"/>
                    </a:cubicBezTo>
                    <a:cubicBezTo>
                      <a:pt x="162" y="185"/>
                      <a:pt x="162" y="185"/>
                      <a:pt x="162" y="185"/>
                    </a:cubicBezTo>
                    <a:cubicBezTo>
                      <a:pt x="170" y="185"/>
                      <a:pt x="176" y="178"/>
                      <a:pt x="176" y="170"/>
                    </a:cubicBezTo>
                    <a:cubicBezTo>
                      <a:pt x="176" y="84"/>
                      <a:pt x="176" y="84"/>
                      <a:pt x="176" y="84"/>
                    </a:cubicBezTo>
                    <a:cubicBezTo>
                      <a:pt x="176" y="76"/>
                      <a:pt x="170" y="69"/>
                      <a:pt x="162" y="69"/>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7" name="iṩ1ídé">
                <a:extLst>
                  <a:ext uri="{FF2B5EF4-FFF2-40B4-BE49-F238E27FC236}">
                    <a16:creationId xmlns:a16="http://schemas.microsoft.com/office/drawing/2014/main" xmlns="" id="{EADC45D8-A905-43C0-A74D-7BAA31061AD2}"/>
                  </a:ext>
                </a:extLst>
              </p:cNvPr>
              <p:cNvSpPr/>
              <p:nvPr/>
            </p:nvSpPr>
            <p:spPr bwMode="auto">
              <a:xfrm>
                <a:off x="3278" y="1081"/>
                <a:ext cx="181" cy="117"/>
              </a:xfrm>
              <a:custGeom>
                <a:avLst/>
                <a:gdLst>
                  <a:gd name="T0" fmla="*/ 220 w 227"/>
                  <a:gd name="T1" fmla="*/ 147 h 147"/>
                  <a:gd name="T2" fmla="*/ 227 w 227"/>
                  <a:gd name="T3" fmla="*/ 139 h 147"/>
                  <a:gd name="T4" fmla="*/ 227 w 227"/>
                  <a:gd name="T5" fmla="*/ 7 h 147"/>
                  <a:gd name="T6" fmla="*/ 220 w 227"/>
                  <a:gd name="T7" fmla="*/ 0 h 147"/>
                  <a:gd name="T8" fmla="*/ 7 w 227"/>
                  <a:gd name="T9" fmla="*/ 0 h 147"/>
                  <a:gd name="T10" fmla="*/ 0 w 227"/>
                  <a:gd name="T11" fmla="*/ 7 h 147"/>
                  <a:gd name="T12" fmla="*/ 0 w 227"/>
                  <a:gd name="T13" fmla="*/ 139 h 147"/>
                  <a:gd name="T14" fmla="*/ 7 w 227"/>
                  <a:gd name="T15" fmla="*/ 147 h 147"/>
                  <a:gd name="T16" fmla="*/ 220 w 227"/>
                  <a:gd name="T1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147">
                    <a:moveTo>
                      <a:pt x="220" y="147"/>
                    </a:moveTo>
                    <a:cubicBezTo>
                      <a:pt x="224" y="147"/>
                      <a:pt x="227" y="143"/>
                      <a:pt x="227" y="139"/>
                    </a:cubicBezTo>
                    <a:cubicBezTo>
                      <a:pt x="227" y="7"/>
                      <a:pt x="227" y="7"/>
                      <a:pt x="227" y="7"/>
                    </a:cubicBezTo>
                    <a:cubicBezTo>
                      <a:pt x="227" y="3"/>
                      <a:pt x="224" y="0"/>
                      <a:pt x="220" y="0"/>
                    </a:cubicBezTo>
                    <a:cubicBezTo>
                      <a:pt x="7" y="0"/>
                      <a:pt x="7" y="0"/>
                      <a:pt x="7" y="0"/>
                    </a:cubicBezTo>
                    <a:cubicBezTo>
                      <a:pt x="3" y="0"/>
                      <a:pt x="0" y="3"/>
                      <a:pt x="0" y="7"/>
                    </a:cubicBezTo>
                    <a:cubicBezTo>
                      <a:pt x="0" y="139"/>
                      <a:pt x="0" y="139"/>
                      <a:pt x="0" y="139"/>
                    </a:cubicBezTo>
                    <a:cubicBezTo>
                      <a:pt x="0" y="143"/>
                      <a:pt x="3" y="147"/>
                      <a:pt x="7" y="147"/>
                    </a:cubicBezTo>
                    <a:lnTo>
                      <a:pt x="220" y="147"/>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8" name="îṧlíḍè">
                <a:extLst>
                  <a:ext uri="{FF2B5EF4-FFF2-40B4-BE49-F238E27FC236}">
                    <a16:creationId xmlns:a16="http://schemas.microsoft.com/office/drawing/2014/main" xmlns="" id="{7BF6C185-1825-4B44-9DFB-DBD3E036ECB0}"/>
                  </a:ext>
                </a:extLst>
              </p:cNvPr>
              <p:cNvSpPr/>
              <p:nvPr/>
            </p:nvSpPr>
            <p:spPr bwMode="auto">
              <a:xfrm>
                <a:off x="3292" y="1095"/>
                <a:ext cx="149" cy="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59" name="îšlíḓè">
                <a:extLst>
                  <a:ext uri="{FF2B5EF4-FFF2-40B4-BE49-F238E27FC236}">
                    <a16:creationId xmlns:a16="http://schemas.microsoft.com/office/drawing/2014/main" xmlns="" id="{70965728-C599-4B76-9D1D-52614CF71C0D}"/>
                  </a:ext>
                </a:extLst>
              </p:cNvPr>
              <p:cNvSpPr/>
              <p:nvPr/>
            </p:nvSpPr>
            <p:spPr bwMode="auto">
              <a:xfrm>
                <a:off x="3292" y="1095"/>
                <a:ext cx="149" cy="90"/>
              </a:xfrm>
              <a:custGeom>
                <a:avLst/>
                <a:gdLst>
                  <a:gd name="T0" fmla="*/ 149 w 149"/>
                  <a:gd name="T1" fmla="*/ 90 h 90"/>
                  <a:gd name="T2" fmla="*/ 149 w 149"/>
                  <a:gd name="T3" fmla="*/ 0 h 90"/>
                  <a:gd name="T4" fmla="*/ 0 w 149"/>
                  <a:gd name="T5" fmla="*/ 90 h 90"/>
                  <a:gd name="T6" fmla="*/ 149 w 149"/>
                  <a:gd name="T7" fmla="*/ 90 h 90"/>
                </a:gdLst>
                <a:ahLst/>
                <a:cxnLst>
                  <a:cxn ang="0">
                    <a:pos x="T0" y="T1"/>
                  </a:cxn>
                  <a:cxn ang="0">
                    <a:pos x="T2" y="T3"/>
                  </a:cxn>
                  <a:cxn ang="0">
                    <a:pos x="T4" y="T5"/>
                  </a:cxn>
                  <a:cxn ang="0">
                    <a:pos x="T6" y="T7"/>
                  </a:cxn>
                </a:cxnLst>
                <a:rect l="0" t="0" r="r" b="b"/>
                <a:pathLst>
                  <a:path w="149" h="90">
                    <a:moveTo>
                      <a:pt x="149" y="90"/>
                    </a:moveTo>
                    <a:lnTo>
                      <a:pt x="149" y="0"/>
                    </a:lnTo>
                    <a:lnTo>
                      <a:pt x="0" y="90"/>
                    </a:lnTo>
                    <a:lnTo>
                      <a:pt x="149" y="90"/>
                    </a:ln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0" name="išḷïḋê">
                <a:extLst>
                  <a:ext uri="{FF2B5EF4-FFF2-40B4-BE49-F238E27FC236}">
                    <a16:creationId xmlns:a16="http://schemas.microsoft.com/office/drawing/2014/main" xmlns="" id="{80EB9359-8255-48D7-B595-AF8C60D5A5C2}"/>
                  </a:ext>
                </a:extLst>
              </p:cNvPr>
              <p:cNvSpPr/>
              <p:nvPr/>
            </p:nvSpPr>
            <p:spPr bwMode="auto">
              <a:xfrm>
                <a:off x="3445" y="1134"/>
                <a:ext cx="10" cy="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1" name="ïšḷïḑé">
                <a:extLst>
                  <a:ext uri="{FF2B5EF4-FFF2-40B4-BE49-F238E27FC236}">
                    <a16:creationId xmlns:a16="http://schemas.microsoft.com/office/drawing/2014/main" xmlns="" id="{C7821EA2-70BC-4913-B332-091133065D74}"/>
                  </a:ext>
                </a:extLst>
              </p:cNvPr>
              <p:cNvSpPr/>
              <p:nvPr/>
            </p:nvSpPr>
            <p:spPr bwMode="auto">
              <a:xfrm>
                <a:off x="3447" y="1152"/>
                <a:ext cx="4" cy="16"/>
              </a:xfrm>
              <a:custGeom>
                <a:avLst/>
                <a:gdLst>
                  <a:gd name="T0" fmla="*/ 3 w 5"/>
                  <a:gd name="T1" fmla="*/ 20 h 20"/>
                  <a:gd name="T2" fmla="*/ 5 w 5"/>
                  <a:gd name="T3" fmla="*/ 17 h 20"/>
                  <a:gd name="T4" fmla="*/ 5 w 5"/>
                  <a:gd name="T5" fmla="*/ 3 h 20"/>
                  <a:gd name="T6" fmla="*/ 3 w 5"/>
                  <a:gd name="T7" fmla="*/ 0 h 20"/>
                  <a:gd name="T8" fmla="*/ 0 w 5"/>
                  <a:gd name="T9" fmla="*/ 3 h 20"/>
                  <a:gd name="T10" fmla="*/ 0 w 5"/>
                  <a:gd name="T11" fmla="*/ 17 h 20"/>
                  <a:gd name="T12" fmla="*/ 3 w 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3" y="20"/>
                    </a:moveTo>
                    <a:cubicBezTo>
                      <a:pt x="4" y="20"/>
                      <a:pt x="5" y="19"/>
                      <a:pt x="5" y="17"/>
                    </a:cubicBezTo>
                    <a:cubicBezTo>
                      <a:pt x="5" y="3"/>
                      <a:pt x="5" y="3"/>
                      <a:pt x="5" y="3"/>
                    </a:cubicBezTo>
                    <a:cubicBezTo>
                      <a:pt x="5" y="1"/>
                      <a:pt x="4" y="0"/>
                      <a:pt x="3" y="0"/>
                    </a:cubicBezTo>
                    <a:cubicBezTo>
                      <a:pt x="1" y="0"/>
                      <a:pt x="0" y="1"/>
                      <a:pt x="0" y="3"/>
                    </a:cubicBezTo>
                    <a:cubicBezTo>
                      <a:pt x="0" y="17"/>
                      <a:pt x="0" y="17"/>
                      <a:pt x="0" y="17"/>
                    </a:cubicBezTo>
                    <a:cubicBezTo>
                      <a:pt x="0" y="19"/>
                      <a:pt x="1" y="20"/>
                      <a:pt x="3"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2" name="í$ļïḍe">
                <a:extLst>
                  <a:ext uri="{FF2B5EF4-FFF2-40B4-BE49-F238E27FC236}">
                    <a16:creationId xmlns:a16="http://schemas.microsoft.com/office/drawing/2014/main" xmlns="" id="{365EB578-0D86-4CC2-97DC-FC38B29D2203}"/>
                  </a:ext>
                </a:extLst>
              </p:cNvPr>
              <p:cNvSpPr/>
              <p:nvPr/>
            </p:nvSpPr>
            <p:spPr bwMode="auto">
              <a:xfrm>
                <a:off x="3447" y="1111"/>
                <a:ext cx="4" cy="15"/>
              </a:xfrm>
              <a:custGeom>
                <a:avLst/>
                <a:gdLst>
                  <a:gd name="T0" fmla="*/ 3 w 5"/>
                  <a:gd name="T1" fmla="*/ 20 h 20"/>
                  <a:gd name="T2" fmla="*/ 5 w 5"/>
                  <a:gd name="T3" fmla="*/ 18 h 20"/>
                  <a:gd name="T4" fmla="*/ 5 w 5"/>
                  <a:gd name="T5" fmla="*/ 3 h 20"/>
                  <a:gd name="T6" fmla="*/ 3 w 5"/>
                  <a:gd name="T7" fmla="*/ 0 h 20"/>
                  <a:gd name="T8" fmla="*/ 0 w 5"/>
                  <a:gd name="T9" fmla="*/ 3 h 20"/>
                  <a:gd name="T10" fmla="*/ 0 w 5"/>
                  <a:gd name="T11" fmla="*/ 18 h 20"/>
                  <a:gd name="T12" fmla="*/ 3 w 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3" y="20"/>
                    </a:moveTo>
                    <a:cubicBezTo>
                      <a:pt x="4" y="20"/>
                      <a:pt x="5" y="19"/>
                      <a:pt x="5" y="18"/>
                    </a:cubicBezTo>
                    <a:cubicBezTo>
                      <a:pt x="5" y="3"/>
                      <a:pt x="5" y="3"/>
                      <a:pt x="5" y="3"/>
                    </a:cubicBezTo>
                    <a:cubicBezTo>
                      <a:pt x="5" y="1"/>
                      <a:pt x="4" y="0"/>
                      <a:pt x="3" y="0"/>
                    </a:cubicBezTo>
                    <a:cubicBezTo>
                      <a:pt x="1" y="0"/>
                      <a:pt x="0" y="1"/>
                      <a:pt x="0" y="3"/>
                    </a:cubicBezTo>
                    <a:cubicBezTo>
                      <a:pt x="0" y="18"/>
                      <a:pt x="0" y="18"/>
                      <a:pt x="0" y="18"/>
                    </a:cubicBezTo>
                    <a:cubicBezTo>
                      <a:pt x="0" y="19"/>
                      <a:pt x="1" y="20"/>
                      <a:pt x="3"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3" name="ïšḷiďe">
                <a:extLst>
                  <a:ext uri="{FF2B5EF4-FFF2-40B4-BE49-F238E27FC236}">
                    <a16:creationId xmlns:a16="http://schemas.microsoft.com/office/drawing/2014/main" xmlns="" id="{38D243B4-46BB-4CEB-BDFF-8B999203DB72}"/>
                  </a:ext>
                </a:extLst>
              </p:cNvPr>
              <p:cNvSpPr/>
              <p:nvPr/>
            </p:nvSpPr>
            <p:spPr bwMode="auto">
              <a:xfrm>
                <a:off x="3371" y="1147"/>
                <a:ext cx="10" cy="12"/>
              </a:xfrm>
              <a:custGeom>
                <a:avLst/>
                <a:gdLst>
                  <a:gd name="T0" fmla="*/ 9 w 12"/>
                  <a:gd name="T1" fmla="*/ 12 h 15"/>
                  <a:gd name="T2" fmla="*/ 4 w 12"/>
                  <a:gd name="T3" fmla="*/ 15 h 15"/>
                  <a:gd name="T4" fmla="*/ 1 w 12"/>
                  <a:gd name="T5" fmla="*/ 9 h 15"/>
                  <a:gd name="T6" fmla="*/ 4 w 12"/>
                  <a:gd name="T7" fmla="*/ 3 h 15"/>
                  <a:gd name="T8" fmla="*/ 9 w 12"/>
                  <a:gd name="T9" fmla="*/ 0 h 15"/>
                  <a:gd name="T10" fmla="*/ 11 w 12"/>
                  <a:gd name="T11" fmla="*/ 6 h 15"/>
                  <a:gd name="T12" fmla="*/ 9 w 1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9" y="12"/>
                    </a:moveTo>
                    <a:cubicBezTo>
                      <a:pt x="8" y="14"/>
                      <a:pt x="6" y="15"/>
                      <a:pt x="4" y="15"/>
                    </a:cubicBezTo>
                    <a:cubicBezTo>
                      <a:pt x="1" y="14"/>
                      <a:pt x="0" y="12"/>
                      <a:pt x="1" y="9"/>
                    </a:cubicBezTo>
                    <a:cubicBezTo>
                      <a:pt x="4" y="3"/>
                      <a:pt x="4" y="3"/>
                      <a:pt x="4" y="3"/>
                    </a:cubicBezTo>
                    <a:cubicBezTo>
                      <a:pt x="4" y="1"/>
                      <a:pt x="7" y="0"/>
                      <a:pt x="9" y="0"/>
                    </a:cubicBezTo>
                    <a:cubicBezTo>
                      <a:pt x="11" y="1"/>
                      <a:pt x="12" y="4"/>
                      <a:pt x="11" y="6"/>
                    </a:cubicBezTo>
                    <a:lnTo>
                      <a:pt x="9" y="12"/>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4" name="ïṥliḋé">
                <a:extLst>
                  <a:ext uri="{FF2B5EF4-FFF2-40B4-BE49-F238E27FC236}">
                    <a16:creationId xmlns:a16="http://schemas.microsoft.com/office/drawing/2014/main" xmlns="" id="{57214F73-FCA0-4C72-ADDF-282466A6B509}"/>
                  </a:ext>
                </a:extLst>
              </p:cNvPr>
              <p:cNvSpPr/>
              <p:nvPr/>
            </p:nvSpPr>
            <p:spPr bwMode="auto">
              <a:xfrm>
                <a:off x="3372" y="1040"/>
                <a:ext cx="50" cy="114"/>
              </a:xfrm>
              <a:custGeom>
                <a:avLst/>
                <a:gdLst>
                  <a:gd name="T0" fmla="*/ 13 w 63"/>
                  <a:gd name="T1" fmla="*/ 139 h 143"/>
                  <a:gd name="T2" fmla="*/ 6 w 63"/>
                  <a:gd name="T3" fmla="*/ 142 h 143"/>
                  <a:gd name="T4" fmla="*/ 4 w 63"/>
                  <a:gd name="T5" fmla="*/ 141 h 143"/>
                  <a:gd name="T6" fmla="*/ 1 w 63"/>
                  <a:gd name="T7" fmla="*/ 135 h 143"/>
                  <a:gd name="T8" fmla="*/ 51 w 63"/>
                  <a:gd name="T9" fmla="*/ 4 h 143"/>
                  <a:gd name="T10" fmla="*/ 57 w 63"/>
                  <a:gd name="T11" fmla="*/ 1 h 143"/>
                  <a:gd name="T12" fmla="*/ 59 w 63"/>
                  <a:gd name="T13" fmla="*/ 2 h 143"/>
                  <a:gd name="T14" fmla="*/ 62 w 63"/>
                  <a:gd name="T15" fmla="*/ 8 h 143"/>
                  <a:gd name="T16" fmla="*/ 13 w 63"/>
                  <a:gd name="T17" fmla="*/ 1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43">
                    <a:moveTo>
                      <a:pt x="13" y="139"/>
                    </a:moveTo>
                    <a:cubicBezTo>
                      <a:pt x="12" y="142"/>
                      <a:pt x="9" y="143"/>
                      <a:pt x="6" y="142"/>
                    </a:cubicBezTo>
                    <a:cubicBezTo>
                      <a:pt x="4" y="141"/>
                      <a:pt x="4" y="141"/>
                      <a:pt x="4" y="141"/>
                    </a:cubicBezTo>
                    <a:cubicBezTo>
                      <a:pt x="2" y="140"/>
                      <a:pt x="0" y="137"/>
                      <a:pt x="1" y="135"/>
                    </a:cubicBezTo>
                    <a:cubicBezTo>
                      <a:pt x="51" y="4"/>
                      <a:pt x="51" y="4"/>
                      <a:pt x="51" y="4"/>
                    </a:cubicBezTo>
                    <a:cubicBezTo>
                      <a:pt x="52" y="1"/>
                      <a:pt x="55" y="0"/>
                      <a:pt x="57" y="1"/>
                    </a:cubicBezTo>
                    <a:cubicBezTo>
                      <a:pt x="59" y="2"/>
                      <a:pt x="59" y="2"/>
                      <a:pt x="59" y="2"/>
                    </a:cubicBezTo>
                    <a:cubicBezTo>
                      <a:pt x="62" y="3"/>
                      <a:pt x="63" y="6"/>
                      <a:pt x="62" y="8"/>
                    </a:cubicBezTo>
                    <a:lnTo>
                      <a:pt x="13" y="139"/>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5" name="í$1iḓe">
                <a:extLst>
                  <a:ext uri="{FF2B5EF4-FFF2-40B4-BE49-F238E27FC236}">
                    <a16:creationId xmlns:a16="http://schemas.microsoft.com/office/drawing/2014/main" xmlns="" id="{91344C55-BD81-4706-8707-E4223F658381}"/>
                  </a:ext>
                </a:extLst>
              </p:cNvPr>
              <p:cNvSpPr/>
              <p:nvPr/>
            </p:nvSpPr>
            <p:spPr bwMode="auto">
              <a:xfrm>
                <a:off x="3379" y="1134"/>
                <a:ext cx="6" cy="11"/>
              </a:xfrm>
              <a:custGeom>
                <a:avLst/>
                <a:gdLst>
                  <a:gd name="T0" fmla="*/ 4 w 8"/>
                  <a:gd name="T1" fmla="*/ 12 h 14"/>
                  <a:gd name="T2" fmla="*/ 1 w 8"/>
                  <a:gd name="T3" fmla="*/ 14 h 14"/>
                  <a:gd name="T4" fmla="*/ 0 w 8"/>
                  <a:gd name="T5" fmla="*/ 11 h 14"/>
                  <a:gd name="T6" fmla="*/ 4 w 8"/>
                  <a:gd name="T7" fmla="*/ 2 h 14"/>
                  <a:gd name="T8" fmla="*/ 6 w 8"/>
                  <a:gd name="T9" fmla="*/ 1 h 14"/>
                  <a:gd name="T10" fmla="*/ 7 w 8"/>
                  <a:gd name="T11" fmla="*/ 3 h 14"/>
                  <a:gd name="T12" fmla="*/ 4 w 8"/>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4" y="12"/>
                    </a:moveTo>
                    <a:cubicBezTo>
                      <a:pt x="3" y="13"/>
                      <a:pt x="2" y="14"/>
                      <a:pt x="1" y="14"/>
                    </a:cubicBezTo>
                    <a:cubicBezTo>
                      <a:pt x="1" y="13"/>
                      <a:pt x="0" y="12"/>
                      <a:pt x="0" y="11"/>
                    </a:cubicBezTo>
                    <a:cubicBezTo>
                      <a:pt x="4" y="2"/>
                      <a:pt x="4" y="2"/>
                      <a:pt x="4" y="2"/>
                    </a:cubicBezTo>
                    <a:cubicBezTo>
                      <a:pt x="4" y="1"/>
                      <a:pt x="5" y="0"/>
                      <a:pt x="6" y="1"/>
                    </a:cubicBezTo>
                    <a:cubicBezTo>
                      <a:pt x="7" y="1"/>
                      <a:pt x="8" y="2"/>
                      <a:pt x="7" y="3"/>
                    </a:cubicBezTo>
                    <a:lnTo>
                      <a:pt x="4" y="12"/>
                    </a:lnTo>
                    <a:close/>
                  </a:path>
                </a:pathLst>
              </a:custGeom>
              <a:solidFill>
                <a:srgbClr val="FF89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6" name="íslíḑè">
                <a:extLst>
                  <a:ext uri="{FF2B5EF4-FFF2-40B4-BE49-F238E27FC236}">
                    <a16:creationId xmlns:a16="http://schemas.microsoft.com/office/drawing/2014/main" xmlns="" id="{9D830CF7-9B97-4879-8875-3A330D2F87A2}"/>
                  </a:ext>
                </a:extLst>
              </p:cNvPr>
              <p:cNvSpPr/>
              <p:nvPr/>
            </p:nvSpPr>
            <p:spPr bwMode="auto">
              <a:xfrm>
                <a:off x="3227" y="1005"/>
                <a:ext cx="100" cy="83"/>
              </a:xfrm>
              <a:custGeom>
                <a:avLst/>
                <a:gdLst>
                  <a:gd name="T0" fmla="*/ 126 w 126"/>
                  <a:gd name="T1" fmla="*/ 39 h 104"/>
                  <a:gd name="T2" fmla="*/ 117 w 126"/>
                  <a:gd name="T3" fmla="*/ 45 h 104"/>
                  <a:gd name="T4" fmla="*/ 45 w 126"/>
                  <a:gd name="T5" fmla="*/ 27 h 104"/>
                  <a:gd name="T6" fmla="*/ 26 w 126"/>
                  <a:gd name="T7" fmla="*/ 99 h 104"/>
                  <a:gd name="T8" fmla="*/ 18 w 126"/>
                  <a:gd name="T9" fmla="*/ 104 h 104"/>
                  <a:gd name="T10" fmla="*/ 39 w 126"/>
                  <a:gd name="T11" fmla="*/ 18 h 104"/>
                  <a:gd name="T12" fmla="*/ 126 w 126"/>
                  <a:gd name="T13" fmla="*/ 39 h 104"/>
                </a:gdLst>
                <a:ahLst/>
                <a:cxnLst>
                  <a:cxn ang="0">
                    <a:pos x="T0" y="T1"/>
                  </a:cxn>
                  <a:cxn ang="0">
                    <a:pos x="T2" y="T3"/>
                  </a:cxn>
                  <a:cxn ang="0">
                    <a:pos x="T4" y="T5"/>
                  </a:cxn>
                  <a:cxn ang="0">
                    <a:pos x="T6" y="T7"/>
                  </a:cxn>
                  <a:cxn ang="0">
                    <a:pos x="T8" y="T9"/>
                  </a:cxn>
                  <a:cxn ang="0">
                    <a:pos x="T10" y="T11"/>
                  </a:cxn>
                  <a:cxn ang="0">
                    <a:pos x="T12" y="T13"/>
                  </a:cxn>
                </a:cxnLst>
                <a:rect l="0" t="0" r="r" b="b"/>
                <a:pathLst>
                  <a:path w="126" h="104">
                    <a:moveTo>
                      <a:pt x="126" y="39"/>
                    </a:moveTo>
                    <a:cubicBezTo>
                      <a:pt x="117" y="45"/>
                      <a:pt x="117" y="45"/>
                      <a:pt x="117" y="45"/>
                    </a:cubicBezTo>
                    <a:cubicBezTo>
                      <a:pt x="102" y="20"/>
                      <a:pt x="69" y="12"/>
                      <a:pt x="45" y="27"/>
                    </a:cubicBezTo>
                    <a:cubicBezTo>
                      <a:pt x="20" y="42"/>
                      <a:pt x="11" y="74"/>
                      <a:pt x="26" y="99"/>
                    </a:cubicBezTo>
                    <a:cubicBezTo>
                      <a:pt x="18" y="104"/>
                      <a:pt x="18" y="104"/>
                      <a:pt x="18" y="104"/>
                    </a:cubicBezTo>
                    <a:cubicBezTo>
                      <a:pt x="0" y="74"/>
                      <a:pt x="9" y="36"/>
                      <a:pt x="39" y="18"/>
                    </a:cubicBezTo>
                    <a:cubicBezTo>
                      <a:pt x="69" y="0"/>
                      <a:pt x="108" y="10"/>
                      <a:pt x="126" y="39"/>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7" name="ïṧ1îďe">
                <a:extLst>
                  <a:ext uri="{FF2B5EF4-FFF2-40B4-BE49-F238E27FC236}">
                    <a16:creationId xmlns:a16="http://schemas.microsoft.com/office/drawing/2014/main" xmlns="" id="{D0EA93C2-4D55-44C3-8611-142B222FFFBC}"/>
                  </a:ext>
                </a:extLst>
              </p:cNvPr>
              <p:cNvSpPr/>
              <p:nvPr/>
            </p:nvSpPr>
            <p:spPr bwMode="auto">
              <a:xfrm>
                <a:off x="3224" y="1075"/>
                <a:ext cx="45" cy="56"/>
              </a:xfrm>
              <a:custGeom>
                <a:avLst/>
                <a:gdLst>
                  <a:gd name="T0" fmla="*/ 54 w 57"/>
                  <a:gd name="T1" fmla="*/ 48 h 70"/>
                  <a:gd name="T2" fmla="*/ 50 w 57"/>
                  <a:gd name="T3" fmla="*/ 62 h 70"/>
                  <a:gd name="T4" fmla="*/ 42 w 57"/>
                  <a:gd name="T5" fmla="*/ 67 h 70"/>
                  <a:gd name="T6" fmla="*/ 28 w 57"/>
                  <a:gd name="T7" fmla="*/ 63 h 70"/>
                  <a:gd name="T8" fmla="*/ 3 w 57"/>
                  <a:gd name="T9" fmla="*/ 22 h 70"/>
                  <a:gd name="T10" fmla="*/ 7 w 57"/>
                  <a:gd name="T11" fmla="*/ 8 h 70"/>
                  <a:gd name="T12" fmla="*/ 15 w 57"/>
                  <a:gd name="T13" fmla="*/ 3 h 70"/>
                  <a:gd name="T14" fmla="*/ 29 w 57"/>
                  <a:gd name="T15" fmla="*/ 7 h 70"/>
                  <a:gd name="T16" fmla="*/ 54 w 57"/>
                  <a:gd name="T17" fmla="*/ 4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0">
                    <a:moveTo>
                      <a:pt x="54" y="48"/>
                    </a:moveTo>
                    <a:cubicBezTo>
                      <a:pt x="57" y="53"/>
                      <a:pt x="55" y="59"/>
                      <a:pt x="50" y="62"/>
                    </a:cubicBezTo>
                    <a:cubicBezTo>
                      <a:pt x="42" y="67"/>
                      <a:pt x="42" y="67"/>
                      <a:pt x="42" y="67"/>
                    </a:cubicBezTo>
                    <a:cubicBezTo>
                      <a:pt x="37" y="70"/>
                      <a:pt x="31" y="68"/>
                      <a:pt x="28" y="63"/>
                    </a:cubicBezTo>
                    <a:cubicBezTo>
                      <a:pt x="3" y="22"/>
                      <a:pt x="3" y="22"/>
                      <a:pt x="3" y="22"/>
                    </a:cubicBezTo>
                    <a:cubicBezTo>
                      <a:pt x="0" y="17"/>
                      <a:pt x="2" y="11"/>
                      <a:pt x="7" y="8"/>
                    </a:cubicBezTo>
                    <a:cubicBezTo>
                      <a:pt x="15" y="3"/>
                      <a:pt x="15" y="3"/>
                      <a:pt x="15" y="3"/>
                    </a:cubicBezTo>
                    <a:cubicBezTo>
                      <a:pt x="20" y="0"/>
                      <a:pt x="26" y="2"/>
                      <a:pt x="29" y="7"/>
                    </a:cubicBezTo>
                    <a:lnTo>
                      <a:pt x="54" y="48"/>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8" name="ïṧľiḑê">
                <a:extLst>
                  <a:ext uri="{FF2B5EF4-FFF2-40B4-BE49-F238E27FC236}">
                    <a16:creationId xmlns:a16="http://schemas.microsoft.com/office/drawing/2014/main" xmlns="" id="{7C840C7E-9136-46AC-82F9-464A89AF6EAB}"/>
                  </a:ext>
                </a:extLst>
              </p:cNvPr>
              <p:cNvSpPr/>
              <p:nvPr/>
            </p:nvSpPr>
            <p:spPr bwMode="auto">
              <a:xfrm>
                <a:off x="3315" y="1021"/>
                <a:ext cx="45" cy="55"/>
              </a:xfrm>
              <a:custGeom>
                <a:avLst/>
                <a:gdLst>
                  <a:gd name="T0" fmla="*/ 53 w 56"/>
                  <a:gd name="T1" fmla="*/ 47 h 69"/>
                  <a:gd name="T2" fmla="*/ 50 w 56"/>
                  <a:gd name="T3" fmla="*/ 61 h 69"/>
                  <a:gd name="T4" fmla="*/ 41 w 56"/>
                  <a:gd name="T5" fmla="*/ 66 h 69"/>
                  <a:gd name="T6" fmla="*/ 27 w 56"/>
                  <a:gd name="T7" fmla="*/ 63 h 69"/>
                  <a:gd name="T8" fmla="*/ 2 w 56"/>
                  <a:gd name="T9" fmla="*/ 22 h 69"/>
                  <a:gd name="T10" fmla="*/ 6 w 56"/>
                  <a:gd name="T11" fmla="*/ 8 h 69"/>
                  <a:gd name="T12" fmla="*/ 14 w 56"/>
                  <a:gd name="T13" fmla="*/ 3 h 69"/>
                  <a:gd name="T14" fmla="*/ 28 w 56"/>
                  <a:gd name="T15" fmla="*/ 6 h 69"/>
                  <a:gd name="T16" fmla="*/ 53 w 56"/>
                  <a:gd name="T17" fmla="*/ 4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9">
                    <a:moveTo>
                      <a:pt x="53" y="47"/>
                    </a:moveTo>
                    <a:cubicBezTo>
                      <a:pt x="56" y="52"/>
                      <a:pt x="54" y="58"/>
                      <a:pt x="50" y="61"/>
                    </a:cubicBezTo>
                    <a:cubicBezTo>
                      <a:pt x="41" y="66"/>
                      <a:pt x="41" y="66"/>
                      <a:pt x="41" y="66"/>
                    </a:cubicBezTo>
                    <a:cubicBezTo>
                      <a:pt x="36" y="69"/>
                      <a:pt x="30" y="67"/>
                      <a:pt x="27" y="63"/>
                    </a:cubicBezTo>
                    <a:cubicBezTo>
                      <a:pt x="2" y="22"/>
                      <a:pt x="2" y="22"/>
                      <a:pt x="2" y="22"/>
                    </a:cubicBezTo>
                    <a:cubicBezTo>
                      <a:pt x="0" y="17"/>
                      <a:pt x="1" y="10"/>
                      <a:pt x="6" y="8"/>
                    </a:cubicBezTo>
                    <a:cubicBezTo>
                      <a:pt x="14" y="3"/>
                      <a:pt x="14" y="3"/>
                      <a:pt x="14" y="3"/>
                    </a:cubicBezTo>
                    <a:cubicBezTo>
                      <a:pt x="19" y="0"/>
                      <a:pt x="25" y="1"/>
                      <a:pt x="28" y="6"/>
                    </a:cubicBezTo>
                    <a:lnTo>
                      <a:pt x="53" y="47"/>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9" name="îşḻîdé">
                <a:extLst>
                  <a:ext uri="{FF2B5EF4-FFF2-40B4-BE49-F238E27FC236}">
                    <a16:creationId xmlns:a16="http://schemas.microsoft.com/office/drawing/2014/main" xmlns="" id="{82A85265-1962-49A8-A037-9046F667517A}"/>
                  </a:ext>
                </a:extLst>
              </p:cNvPr>
              <p:cNvSpPr/>
              <p:nvPr/>
            </p:nvSpPr>
            <p:spPr bwMode="auto">
              <a:xfrm>
                <a:off x="3067" y="1463"/>
                <a:ext cx="438" cy="271"/>
              </a:xfrm>
              <a:custGeom>
                <a:avLst/>
                <a:gdLst>
                  <a:gd name="T0" fmla="*/ 548 w 548"/>
                  <a:gd name="T1" fmla="*/ 325 h 340"/>
                  <a:gd name="T2" fmla="*/ 533 w 548"/>
                  <a:gd name="T3" fmla="*/ 340 h 340"/>
                  <a:gd name="T4" fmla="*/ 15 w 548"/>
                  <a:gd name="T5" fmla="*/ 340 h 340"/>
                  <a:gd name="T6" fmla="*/ 0 w 548"/>
                  <a:gd name="T7" fmla="*/ 325 h 340"/>
                  <a:gd name="T8" fmla="*/ 0 w 548"/>
                  <a:gd name="T9" fmla="*/ 15 h 340"/>
                  <a:gd name="T10" fmla="*/ 15 w 548"/>
                  <a:gd name="T11" fmla="*/ 0 h 340"/>
                  <a:gd name="T12" fmla="*/ 533 w 548"/>
                  <a:gd name="T13" fmla="*/ 0 h 340"/>
                  <a:gd name="T14" fmla="*/ 548 w 548"/>
                  <a:gd name="T15" fmla="*/ 15 h 340"/>
                  <a:gd name="T16" fmla="*/ 548 w 548"/>
                  <a:gd name="T17" fmla="*/ 32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8" h="340">
                    <a:moveTo>
                      <a:pt x="548" y="325"/>
                    </a:moveTo>
                    <a:cubicBezTo>
                      <a:pt x="548" y="334"/>
                      <a:pt x="541" y="340"/>
                      <a:pt x="533" y="340"/>
                    </a:cubicBezTo>
                    <a:cubicBezTo>
                      <a:pt x="15" y="340"/>
                      <a:pt x="15" y="340"/>
                      <a:pt x="15" y="340"/>
                    </a:cubicBezTo>
                    <a:cubicBezTo>
                      <a:pt x="7" y="340"/>
                      <a:pt x="0" y="334"/>
                      <a:pt x="0" y="325"/>
                    </a:cubicBezTo>
                    <a:cubicBezTo>
                      <a:pt x="0" y="15"/>
                      <a:pt x="0" y="15"/>
                      <a:pt x="0" y="15"/>
                    </a:cubicBezTo>
                    <a:cubicBezTo>
                      <a:pt x="0" y="6"/>
                      <a:pt x="7" y="0"/>
                      <a:pt x="15" y="0"/>
                    </a:cubicBezTo>
                    <a:cubicBezTo>
                      <a:pt x="533" y="0"/>
                      <a:pt x="533" y="0"/>
                      <a:pt x="533" y="0"/>
                    </a:cubicBezTo>
                    <a:cubicBezTo>
                      <a:pt x="541" y="0"/>
                      <a:pt x="548" y="6"/>
                      <a:pt x="548" y="15"/>
                    </a:cubicBezTo>
                    <a:lnTo>
                      <a:pt x="548" y="325"/>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0" name="îŝḷiḑè">
                <a:extLst>
                  <a:ext uri="{FF2B5EF4-FFF2-40B4-BE49-F238E27FC236}">
                    <a16:creationId xmlns:a16="http://schemas.microsoft.com/office/drawing/2014/main" xmlns="" id="{71209792-1FDE-44FE-9095-F8D79584D973}"/>
                  </a:ext>
                </a:extLst>
              </p:cNvPr>
              <p:cNvSpPr/>
              <p:nvPr/>
            </p:nvSpPr>
            <p:spPr bwMode="auto">
              <a:xfrm>
                <a:off x="3095" y="1482"/>
                <a:ext cx="382" cy="2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71" name="îṩľíḍè">
                <a:extLst>
                  <a:ext uri="{FF2B5EF4-FFF2-40B4-BE49-F238E27FC236}">
                    <a16:creationId xmlns:a16="http://schemas.microsoft.com/office/drawing/2014/main" xmlns="" id="{DAD0BED9-B446-4073-9F2A-CBA585711F2A}"/>
                  </a:ext>
                </a:extLst>
              </p:cNvPr>
              <p:cNvSpPr/>
              <p:nvPr/>
            </p:nvSpPr>
            <p:spPr bwMode="auto">
              <a:xfrm>
                <a:off x="3095" y="1482"/>
                <a:ext cx="382" cy="232"/>
              </a:xfrm>
              <a:custGeom>
                <a:avLst/>
                <a:gdLst>
                  <a:gd name="T0" fmla="*/ 382 w 382"/>
                  <a:gd name="T1" fmla="*/ 232 h 232"/>
                  <a:gd name="T2" fmla="*/ 0 w 382"/>
                  <a:gd name="T3" fmla="*/ 232 h 232"/>
                  <a:gd name="T4" fmla="*/ 382 w 382"/>
                  <a:gd name="T5" fmla="*/ 0 h 232"/>
                  <a:gd name="T6" fmla="*/ 382 w 382"/>
                  <a:gd name="T7" fmla="*/ 232 h 232"/>
                </a:gdLst>
                <a:ahLst/>
                <a:cxnLst>
                  <a:cxn ang="0">
                    <a:pos x="T0" y="T1"/>
                  </a:cxn>
                  <a:cxn ang="0">
                    <a:pos x="T2" y="T3"/>
                  </a:cxn>
                  <a:cxn ang="0">
                    <a:pos x="T4" y="T5"/>
                  </a:cxn>
                  <a:cxn ang="0">
                    <a:pos x="T6" y="T7"/>
                  </a:cxn>
                </a:cxnLst>
                <a:rect l="0" t="0" r="r" b="b"/>
                <a:pathLst>
                  <a:path w="382" h="232">
                    <a:moveTo>
                      <a:pt x="382" y="232"/>
                    </a:moveTo>
                    <a:lnTo>
                      <a:pt x="0" y="232"/>
                    </a:lnTo>
                    <a:lnTo>
                      <a:pt x="382" y="0"/>
                    </a:lnTo>
                    <a:lnTo>
                      <a:pt x="382" y="232"/>
                    </a:lnTo>
                    <a:close/>
                  </a:path>
                </a:pathLst>
              </a:custGeom>
              <a:solidFill>
                <a:srgbClr val="D5ECF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2" name="iṣlíḋe">
                <a:extLst>
                  <a:ext uri="{FF2B5EF4-FFF2-40B4-BE49-F238E27FC236}">
                    <a16:creationId xmlns:a16="http://schemas.microsoft.com/office/drawing/2014/main" xmlns="" id="{30E04C60-3912-4F9E-92B5-5C7EF0BEEEA7}"/>
                  </a:ext>
                </a:extLst>
              </p:cNvPr>
              <p:cNvSpPr/>
              <p:nvPr/>
            </p:nvSpPr>
            <p:spPr bwMode="auto">
              <a:xfrm>
                <a:off x="3018" y="1743"/>
                <a:ext cx="535" cy="34"/>
              </a:xfrm>
              <a:custGeom>
                <a:avLst/>
                <a:gdLst>
                  <a:gd name="T0" fmla="*/ 648 w 670"/>
                  <a:gd name="T1" fmla="*/ 31 h 43"/>
                  <a:gd name="T2" fmla="*/ 616 w 670"/>
                  <a:gd name="T3" fmla="*/ 42 h 43"/>
                  <a:gd name="T4" fmla="*/ 54 w 670"/>
                  <a:gd name="T5" fmla="*/ 42 h 43"/>
                  <a:gd name="T6" fmla="*/ 22 w 670"/>
                  <a:gd name="T7" fmla="*/ 31 h 43"/>
                  <a:gd name="T8" fmla="*/ 4 w 670"/>
                  <a:gd name="T9" fmla="*/ 10 h 43"/>
                  <a:gd name="T10" fmla="*/ 20 w 670"/>
                  <a:gd name="T11" fmla="*/ 0 h 43"/>
                  <a:gd name="T12" fmla="*/ 650 w 670"/>
                  <a:gd name="T13" fmla="*/ 0 h 43"/>
                  <a:gd name="T14" fmla="*/ 666 w 670"/>
                  <a:gd name="T15" fmla="*/ 10 h 43"/>
                  <a:gd name="T16" fmla="*/ 648 w 670"/>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43">
                    <a:moveTo>
                      <a:pt x="648" y="31"/>
                    </a:moveTo>
                    <a:cubicBezTo>
                      <a:pt x="640" y="42"/>
                      <a:pt x="624" y="42"/>
                      <a:pt x="616" y="42"/>
                    </a:cubicBezTo>
                    <a:cubicBezTo>
                      <a:pt x="54" y="42"/>
                      <a:pt x="54" y="42"/>
                      <a:pt x="54" y="42"/>
                    </a:cubicBezTo>
                    <a:cubicBezTo>
                      <a:pt x="46" y="42"/>
                      <a:pt x="35" y="43"/>
                      <a:pt x="22" y="31"/>
                    </a:cubicBezTo>
                    <a:cubicBezTo>
                      <a:pt x="4" y="10"/>
                      <a:pt x="4" y="10"/>
                      <a:pt x="4" y="10"/>
                    </a:cubicBezTo>
                    <a:cubicBezTo>
                      <a:pt x="0" y="5"/>
                      <a:pt x="0" y="0"/>
                      <a:pt x="20" y="0"/>
                    </a:cubicBezTo>
                    <a:cubicBezTo>
                      <a:pt x="650" y="0"/>
                      <a:pt x="650" y="0"/>
                      <a:pt x="650" y="0"/>
                    </a:cubicBezTo>
                    <a:cubicBezTo>
                      <a:pt x="670" y="0"/>
                      <a:pt x="670" y="6"/>
                      <a:pt x="666" y="10"/>
                    </a:cubicBezTo>
                    <a:lnTo>
                      <a:pt x="648" y="31"/>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3" name="ïśļiḋè">
                <a:extLst>
                  <a:ext uri="{FF2B5EF4-FFF2-40B4-BE49-F238E27FC236}">
                    <a16:creationId xmlns:a16="http://schemas.microsoft.com/office/drawing/2014/main" xmlns="" id="{870EF980-7741-4EB6-ACA6-1C07E99FF5D7}"/>
                  </a:ext>
                </a:extLst>
              </p:cNvPr>
              <p:cNvSpPr/>
              <p:nvPr/>
            </p:nvSpPr>
            <p:spPr bwMode="auto">
              <a:xfrm>
                <a:off x="3267" y="1321"/>
                <a:ext cx="304" cy="262"/>
              </a:xfrm>
              <a:custGeom>
                <a:avLst/>
                <a:gdLst>
                  <a:gd name="T0" fmla="*/ 327 w 380"/>
                  <a:gd name="T1" fmla="*/ 293 h 329"/>
                  <a:gd name="T2" fmla="*/ 144 w 380"/>
                  <a:gd name="T3" fmla="*/ 296 h 329"/>
                  <a:gd name="T4" fmla="*/ 9 w 380"/>
                  <a:gd name="T5" fmla="*/ 172 h 329"/>
                  <a:gd name="T6" fmla="*/ 63 w 380"/>
                  <a:gd name="T7" fmla="*/ 32 h 329"/>
                  <a:gd name="T8" fmla="*/ 225 w 380"/>
                  <a:gd name="T9" fmla="*/ 84 h 329"/>
                  <a:gd name="T10" fmla="*/ 380 w 380"/>
                  <a:gd name="T11" fmla="*/ 153 h 329"/>
                  <a:gd name="T12" fmla="*/ 327 w 380"/>
                  <a:gd name="T13" fmla="*/ 293 h 329"/>
                </a:gdLst>
                <a:ahLst/>
                <a:cxnLst>
                  <a:cxn ang="0">
                    <a:pos x="T0" y="T1"/>
                  </a:cxn>
                  <a:cxn ang="0">
                    <a:pos x="T2" y="T3"/>
                  </a:cxn>
                  <a:cxn ang="0">
                    <a:pos x="T4" y="T5"/>
                  </a:cxn>
                  <a:cxn ang="0">
                    <a:pos x="T6" y="T7"/>
                  </a:cxn>
                  <a:cxn ang="0">
                    <a:pos x="T8" y="T9"/>
                  </a:cxn>
                  <a:cxn ang="0">
                    <a:pos x="T10" y="T11"/>
                  </a:cxn>
                  <a:cxn ang="0">
                    <a:pos x="T12" y="T13"/>
                  </a:cxn>
                </a:cxnLst>
                <a:rect l="0" t="0" r="r" b="b"/>
                <a:pathLst>
                  <a:path w="380" h="329">
                    <a:moveTo>
                      <a:pt x="327" y="293"/>
                    </a:moveTo>
                    <a:cubicBezTo>
                      <a:pt x="318" y="317"/>
                      <a:pt x="232" y="329"/>
                      <a:pt x="144" y="296"/>
                    </a:cubicBezTo>
                    <a:cubicBezTo>
                      <a:pt x="56" y="263"/>
                      <a:pt x="0" y="196"/>
                      <a:pt x="9" y="172"/>
                    </a:cubicBezTo>
                    <a:cubicBezTo>
                      <a:pt x="63" y="32"/>
                      <a:pt x="63" y="32"/>
                      <a:pt x="63" y="32"/>
                    </a:cubicBezTo>
                    <a:cubicBezTo>
                      <a:pt x="107" y="0"/>
                      <a:pt x="169" y="63"/>
                      <a:pt x="225" y="84"/>
                    </a:cubicBezTo>
                    <a:cubicBezTo>
                      <a:pt x="282" y="106"/>
                      <a:pt x="369" y="98"/>
                      <a:pt x="380" y="153"/>
                    </a:cubicBezTo>
                    <a:lnTo>
                      <a:pt x="327" y="293"/>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4" name="íśļiḋê">
                <a:extLst>
                  <a:ext uri="{FF2B5EF4-FFF2-40B4-BE49-F238E27FC236}">
                    <a16:creationId xmlns:a16="http://schemas.microsoft.com/office/drawing/2014/main" xmlns="" id="{671A3E35-1CF6-4FBD-8983-114FA1A5E143}"/>
                  </a:ext>
                </a:extLst>
              </p:cNvPr>
              <p:cNvSpPr/>
              <p:nvPr/>
            </p:nvSpPr>
            <p:spPr bwMode="auto">
              <a:xfrm>
                <a:off x="3278" y="1310"/>
                <a:ext cx="340" cy="151"/>
              </a:xfrm>
              <a:custGeom>
                <a:avLst/>
                <a:gdLst>
                  <a:gd name="T0" fmla="*/ 173 w 426"/>
                  <a:gd name="T1" fmla="*/ 190 h 190"/>
                  <a:gd name="T2" fmla="*/ 167 w 426"/>
                  <a:gd name="T3" fmla="*/ 187 h 190"/>
                  <a:gd name="T4" fmla="*/ 3 w 426"/>
                  <a:gd name="T5" fmla="*/ 13 h 190"/>
                  <a:gd name="T6" fmla="*/ 1 w 426"/>
                  <a:gd name="T7" fmla="*/ 5 h 190"/>
                  <a:gd name="T8" fmla="*/ 8 w 426"/>
                  <a:gd name="T9" fmla="*/ 0 h 190"/>
                  <a:gd name="T10" fmla="*/ 241 w 426"/>
                  <a:gd name="T11" fmla="*/ 14 h 190"/>
                  <a:gd name="T12" fmla="*/ 246 w 426"/>
                  <a:gd name="T13" fmla="*/ 16 h 190"/>
                  <a:gd name="T14" fmla="*/ 423 w 426"/>
                  <a:gd name="T15" fmla="*/ 176 h 190"/>
                  <a:gd name="T16" fmla="*/ 425 w 426"/>
                  <a:gd name="T17" fmla="*/ 185 h 190"/>
                  <a:gd name="T18" fmla="*/ 417 w 426"/>
                  <a:gd name="T19" fmla="*/ 189 h 190"/>
                  <a:gd name="T20" fmla="*/ 173 w 426"/>
                  <a:gd name="T21"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6" h="190">
                    <a:moveTo>
                      <a:pt x="173" y="190"/>
                    </a:moveTo>
                    <a:cubicBezTo>
                      <a:pt x="171" y="190"/>
                      <a:pt x="169" y="189"/>
                      <a:pt x="167" y="187"/>
                    </a:cubicBezTo>
                    <a:cubicBezTo>
                      <a:pt x="3" y="13"/>
                      <a:pt x="3" y="13"/>
                      <a:pt x="3" y="13"/>
                    </a:cubicBezTo>
                    <a:cubicBezTo>
                      <a:pt x="1" y="11"/>
                      <a:pt x="0" y="7"/>
                      <a:pt x="1" y="5"/>
                    </a:cubicBezTo>
                    <a:cubicBezTo>
                      <a:pt x="3" y="2"/>
                      <a:pt x="5" y="0"/>
                      <a:pt x="8" y="0"/>
                    </a:cubicBezTo>
                    <a:cubicBezTo>
                      <a:pt x="241" y="14"/>
                      <a:pt x="241" y="14"/>
                      <a:pt x="241" y="14"/>
                    </a:cubicBezTo>
                    <a:cubicBezTo>
                      <a:pt x="243" y="14"/>
                      <a:pt x="245" y="15"/>
                      <a:pt x="246" y="16"/>
                    </a:cubicBezTo>
                    <a:cubicBezTo>
                      <a:pt x="423" y="176"/>
                      <a:pt x="423" y="176"/>
                      <a:pt x="423" y="176"/>
                    </a:cubicBezTo>
                    <a:cubicBezTo>
                      <a:pt x="425" y="178"/>
                      <a:pt x="426" y="182"/>
                      <a:pt x="425" y="185"/>
                    </a:cubicBezTo>
                    <a:cubicBezTo>
                      <a:pt x="423" y="187"/>
                      <a:pt x="421" y="189"/>
                      <a:pt x="417" y="189"/>
                    </a:cubicBezTo>
                    <a:lnTo>
                      <a:pt x="173" y="190"/>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5" name="iṣ1íḓê">
                <a:extLst>
                  <a:ext uri="{FF2B5EF4-FFF2-40B4-BE49-F238E27FC236}">
                    <a16:creationId xmlns:a16="http://schemas.microsoft.com/office/drawing/2014/main" xmlns="" id="{CBB5FA7E-AD25-4FF8-BB71-F98FB939A4C2}"/>
                  </a:ext>
                </a:extLst>
              </p:cNvPr>
              <p:cNvSpPr/>
              <p:nvPr/>
            </p:nvSpPr>
            <p:spPr bwMode="auto">
              <a:xfrm>
                <a:off x="3271" y="1303"/>
                <a:ext cx="354" cy="164"/>
              </a:xfrm>
              <a:custGeom>
                <a:avLst/>
                <a:gdLst>
                  <a:gd name="T0" fmla="*/ 436 w 442"/>
                  <a:gd name="T1" fmla="*/ 178 h 205"/>
                  <a:gd name="T2" fmla="*/ 259 w 442"/>
                  <a:gd name="T3" fmla="*/ 18 h 205"/>
                  <a:gd name="T4" fmla="*/ 250 w 442"/>
                  <a:gd name="T5" fmla="*/ 14 h 205"/>
                  <a:gd name="T6" fmla="*/ 17 w 442"/>
                  <a:gd name="T7" fmla="*/ 0 h 205"/>
                  <a:gd name="T8" fmla="*/ 16 w 442"/>
                  <a:gd name="T9" fmla="*/ 0 h 205"/>
                  <a:gd name="T10" fmla="*/ 2 w 442"/>
                  <a:gd name="T11" fmla="*/ 9 h 205"/>
                  <a:gd name="T12" fmla="*/ 5 w 442"/>
                  <a:gd name="T13" fmla="*/ 26 h 205"/>
                  <a:gd name="T14" fmla="*/ 170 w 442"/>
                  <a:gd name="T15" fmla="*/ 200 h 205"/>
                  <a:gd name="T16" fmla="*/ 181 w 442"/>
                  <a:gd name="T17" fmla="*/ 205 h 205"/>
                  <a:gd name="T18" fmla="*/ 181 w 442"/>
                  <a:gd name="T19" fmla="*/ 205 h 205"/>
                  <a:gd name="T20" fmla="*/ 425 w 442"/>
                  <a:gd name="T21" fmla="*/ 205 h 205"/>
                  <a:gd name="T22" fmla="*/ 440 w 442"/>
                  <a:gd name="T23" fmla="*/ 195 h 205"/>
                  <a:gd name="T24" fmla="*/ 436 w 442"/>
                  <a:gd name="T25" fmla="*/ 178 h 205"/>
                  <a:gd name="T26" fmla="*/ 181 w 442"/>
                  <a:gd name="T27" fmla="*/ 190 h 205"/>
                  <a:gd name="T28" fmla="*/ 16 w 442"/>
                  <a:gd name="T29" fmla="*/ 16 h 205"/>
                  <a:gd name="T30" fmla="*/ 249 w 442"/>
                  <a:gd name="T31" fmla="*/ 30 h 205"/>
                  <a:gd name="T32" fmla="*/ 425 w 442"/>
                  <a:gd name="T33" fmla="*/ 190 h 205"/>
                  <a:gd name="T34" fmla="*/ 181 w 442"/>
                  <a:gd name="T35" fmla="*/ 19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2" h="205">
                    <a:moveTo>
                      <a:pt x="436" y="178"/>
                    </a:moveTo>
                    <a:cubicBezTo>
                      <a:pt x="259" y="18"/>
                      <a:pt x="259" y="18"/>
                      <a:pt x="259" y="18"/>
                    </a:cubicBezTo>
                    <a:cubicBezTo>
                      <a:pt x="256" y="16"/>
                      <a:pt x="253" y="14"/>
                      <a:pt x="250" y="14"/>
                    </a:cubicBezTo>
                    <a:cubicBezTo>
                      <a:pt x="17" y="0"/>
                      <a:pt x="17" y="0"/>
                      <a:pt x="17" y="0"/>
                    </a:cubicBezTo>
                    <a:cubicBezTo>
                      <a:pt x="16" y="0"/>
                      <a:pt x="16" y="0"/>
                      <a:pt x="16" y="0"/>
                    </a:cubicBezTo>
                    <a:cubicBezTo>
                      <a:pt x="10" y="0"/>
                      <a:pt x="5" y="4"/>
                      <a:pt x="2" y="9"/>
                    </a:cubicBezTo>
                    <a:cubicBezTo>
                      <a:pt x="0" y="15"/>
                      <a:pt x="1" y="22"/>
                      <a:pt x="5" y="26"/>
                    </a:cubicBezTo>
                    <a:cubicBezTo>
                      <a:pt x="170" y="200"/>
                      <a:pt x="170" y="200"/>
                      <a:pt x="170" y="200"/>
                    </a:cubicBezTo>
                    <a:cubicBezTo>
                      <a:pt x="172" y="204"/>
                      <a:pt x="176" y="205"/>
                      <a:pt x="181" y="205"/>
                    </a:cubicBezTo>
                    <a:cubicBezTo>
                      <a:pt x="181" y="205"/>
                      <a:pt x="181" y="205"/>
                      <a:pt x="181" y="205"/>
                    </a:cubicBezTo>
                    <a:cubicBezTo>
                      <a:pt x="425" y="205"/>
                      <a:pt x="425" y="205"/>
                      <a:pt x="425" y="205"/>
                    </a:cubicBezTo>
                    <a:cubicBezTo>
                      <a:pt x="432" y="205"/>
                      <a:pt x="437" y="201"/>
                      <a:pt x="440" y="195"/>
                    </a:cubicBezTo>
                    <a:cubicBezTo>
                      <a:pt x="442" y="189"/>
                      <a:pt x="440" y="183"/>
                      <a:pt x="436" y="178"/>
                    </a:cubicBezTo>
                    <a:close/>
                    <a:moveTo>
                      <a:pt x="181" y="190"/>
                    </a:moveTo>
                    <a:cubicBezTo>
                      <a:pt x="16" y="16"/>
                      <a:pt x="16" y="16"/>
                      <a:pt x="16" y="16"/>
                    </a:cubicBezTo>
                    <a:cubicBezTo>
                      <a:pt x="249" y="30"/>
                      <a:pt x="249" y="30"/>
                      <a:pt x="249" y="30"/>
                    </a:cubicBezTo>
                    <a:cubicBezTo>
                      <a:pt x="425" y="190"/>
                      <a:pt x="425" y="190"/>
                      <a:pt x="425" y="190"/>
                    </a:cubicBezTo>
                    <a:lnTo>
                      <a:pt x="181" y="190"/>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6" name="îšlîdè">
                <a:extLst>
                  <a:ext uri="{FF2B5EF4-FFF2-40B4-BE49-F238E27FC236}">
                    <a16:creationId xmlns:a16="http://schemas.microsoft.com/office/drawing/2014/main" xmlns="" id="{7131543E-9E2C-48BB-8D12-A46D9C4119CE}"/>
                  </a:ext>
                </a:extLst>
              </p:cNvPr>
              <p:cNvSpPr/>
              <p:nvPr/>
            </p:nvSpPr>
            <p:spPr bwMode="auto">
              <a:xfrm>
                <a:off x="3440" y="1381"/>
                <a:ext cx="119" cy="249"/>
              </a:xfrm>
              <a:custGeom>
                <a:avLst/>
                <a:gdLst>
                  <a:gd name="T0" fmla="*/ 141 w 149"/>
                  <a:gd name="T1" fmla="*/ 312 h 312"/>
                  <a:gd name="T2" fmla="*/ 134 w 149"/>
                  <a:gd name="T3" fmla="*/ 304 h 312"/>
                  <a:gd name="T4" fmla="*/ 134 w 149"/>
                  <a:gd name="T5" fmla="*/ 141 h 312"/>
                  <a:gd name="T6" fmla="*/ 3 w 149"/>
                  <a:gd name="T7" fmla="*/ 14 h 312"/>
                  <a:gd name="T8" fmla="*/ 3 w 149"/>
                  <a:gd name="T9" fmla="*/ 3 h 312"/>
                  <a:gd name="T10" fmla="*/ 14 w 149"/>
                  <a:gd name="T11" fmla="*/ 3 h 312"/>
                  <a:gd name="T12" fmla="*/ 147 w 149"/>
                  <a:gd name="T13" fmla="*/ 132 h 312"/>
                  <a:gd name="T14" fmla="*/ 149 w 149"/>
                  <a:gd name="T15" fmla="*/ 138 h 312"/>
                  <a:gd name="T16" fmla="*/ 149 w 149"/>
                  <a:gd name="T17" fmla="*/ 304 h 312"/>
                  <a:gd name="T18" fmla="*/ 141 w 149"/>
                  <a:gd name="T19"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312">
                    <a:moveTo>
                      <a:pt x="141" y="312"/>
                    </a:moveTo>
                    <a:cubicBezTo>
                      <a:pt x="137" y="312"/>
                      <a:pt x="134" y="308"/>
                      <a:pt x="134" y="304"/>
                    </a:cubicBezTo>
                    <a:cubicBezTo>
                      <a:pt x="134" y="141"/>
                      <a:pt x="134" y="141"/>
                      <a:pt x="134" y="141"/>
                    </a:cubicBezTo>
                    <a:cubicBezTo>
                      <a:pt x="3" y="14"/>
                      <a:pt x="3" y="14"/>
                      <a:pt x="3" y="14"/>
                    </a:cubicBezTo>
                    <a:cubicBezTo>
                      <a:pt x="0" y="11"/>
                      <a:pt x="0" y="6"/>
                      <a:pt x="3" y="3"/>
                    </a:cubicBezTo>
                    <a:cubicBezTo>
                      <a:pt x="6" y="0"/>
                      <a:pt x="11" y="0"/>
                      <a:pt x="14" y="3"/>
                    </a:cubicBezTo>
                    <a:cubicBezTo>
                      <a:pt x="147" y="132"/>
                      <a:pt x="147" y="132"/>
                      <a:pt x="147" y="132"/>
                    </a:cubicBezTo>
                    <a:cubicBezTo>
                      <a:pt x="148" y="134"/>
                      <a:pt x="149" y="136"/>
                      <a:pt x="149" y="138"/>
                    </a:cubicBezTo>
                    <a:cubicBezTo>
                      <a:pt x="149" y="304"/>
                      <a:pt x="149" y="304"/>
                      <a:pt x="149" y="304"/>
                    </a:cubicBezTo>
                    <a:cubicBezTo>
                      <a:pt x="149" y="308"/>
                      <a:pt x="145" y="312"/>
                      <a:pt x="141" y="312"/>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7" name="ïṣľide">
                <a:extLst>
                  <a:ext uri="{FF2B5EF4-FFF2-40B4-BE49-F238E27FC236}">
                    <a16:creationId xmlns:a16="http://schemas.microsoft.com/office/drawing/2014/main" xmlns="" id="{D07B4579-813B-4FC2-825B-5A650A8668DA}"/>
                  </a:ext>
                </a:extLst>
              </p:cNvPr>
              <p:cNvSpPr/>
              <p:nvPr/>
            </p:nvSpPr>
            <p:spPr bwMode="auto">
              <a:xfrm>
                <a:off x="3526" y="1586"/>
                <a:ext cx="54" cy="78"/>
              </a:xfrm>
              <a:custGeom>
                <a:avLst/>
                <a:gdLst>
                  <a:gd name="T0" fmla="*/ 67 w 67"/>
                  <a:gd name="T1" fmla="*/ 75 h 98"/>
                  <a:gd name="T2" fmla="*/ 45 w 67"/>
                  <a:gd name="T3" fmla="*/ 97 h 98"/>
                  <a:gd name="T4" fmla="*/ 23 w 67"/>
                  <a:gd name="T5" fmla="*/ 98 h 98"/>
                  <a:gd name="T6" fmla="*/ 0 w 67"/>
                  <a:gd name="T7" fmla="*/ 76 h 98"/>
                  <a:gd name="T8" fmla="*/ 0 w 67"/>
                  <a:gd name="T9" fmla="*/ 45 h 98"/>
                  <a:gd name="T10" fmla="*/ 22 w 67"/>
                  <a:gd name="T11" fmla="*/ 0 h 98"/>
                  <a:gd name="T12" fmla="*/ 44 w 67"/>
                  <a:gd name="T13" fmla="*/ 0 h 98"/>
                  <a:gd name="T14" fmla="*/ 66 w 67"/>
                  <a:gd name="T15" fmla="*/ 44 h 98"/>
                  <a:gd name="T16" fmla="*/ 67 w 67"/>
                  <a:gd name="T17" fmla="*/ 7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8">
                    <a:moveTo>
                      <a:pt x="67" y="75"/>
                    </a:moveTo>
                    <a:cubicBezTo>
                      <a:pt x="67" y="87"/>
                      <a:pt x="57" y="97"/>
                      <a:pt x="45" y="97"/>
                    </a:cubicBezTo>
                    <a:cubicBezTo>
                      <a:pt x="23" y="98"/>
                      <a:pt x="23" y="98"/>
                      <a:pt x="23" y="98"/>
                    </a:cubicBezTo>
                    <a:cubicBezTo>
                      <a:pt x="10" y="98"/>
                      <a:pt x="0" y="88"/>
                      <a:pt x="0" y="76"/>
                    </a:cubicBezTo>
                    <a:cubicBezTo>
                      <a:pt x="0" y="45"/>
                      <a:pt x="0" y="45"/>
                      <a:pt x="0" y="45"/>
                    </a:cubicBezTo>
                    <a:cubicBezTo>
                      <a:pt x="0" y="33"/>
                      <a:pt x="9" y="1"/>
                      <a:pt x="22" y="0"/>
                    </a:cubicBezTo>
                    <a:cubicBezTo>
                      <a:pt x="44" y="0"/>
                      <a:pt x="44" y="0"/>
                      <a:pt x="44" y="0"/>
                    </a:cubicBezTo>
                    <a:cubicBezTo>
                      <a:pt x="56" y="0"/>
                      <a:pt x="66" y="32"/>
                      <a:pt x="66" y="44"/>
                    </a:cubicBezTo>
                    <a:lnTo>
                      <a:pt x="67" y="75"/>
                    </a:lnTo>
                    <a:close/>
                  </a:path>
                </a:pathLst>
              </a:custGeom>
              <a:solidFill>
                <a:srgbClr val="FF89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8" name="îṡḷïḓé">
                <a:extLst>
                  <a:ext uri="{FF2B5EF4-FFF2-40B4-BE49-F238E27FC236}">
                    <a16:creationId xmlns:a16="http://schemas.microsoft.com/office/drawing/2014/main" xmlns="" id="{E419301D-3C5E-467E-B453-60F590C447BD}"/>
                  </a:ext>
                </a:extLst>
              </p:cNvPr>
              <p:cNvSpPr/>
              <p:nvPr/>
            </p:nvSpPr>
            <p:spPr bwMode="auto">
              <a:xfrm>
                <a:off x="3121" y="1589"/>
                <a:ext cx="23" cy="40"/>
              </a:xfrm>
              <a:custGeom>
                <a:avLst/>
                <a:gdLst>
                  <a:gd name="T0" fmla="*/ 23 w 23"/>
                  <a:gd name="T1" fmla="*/ 40 h 40"/>
                  <a:gd name="T2" fmla="*/ 0 w 23"/>
                  <a:gd name="T3" fmla="*/ 40 h 40"/>
                  <a:gd name="T4" fmla="*/ 0 w 23"/>
                  <a:gd name="T5" fmla="*/ 0 h 40"/>
                  <a:gd name="T6" fmla="*/ 23 w 23"/>
                  <a:gd name="T7" fmla="*/ 0 h 40"/>
                  <a:gd name="T8" fmla="*/ 23 w 23"/>
                  <a:gd name="T9" fmla="*/ 8 h 40"/>
                  <a:gd name="T10" fmla="*/ 9 w 23"/>
                  <a:gd name="T11" fmla="*/ 8 h 40"/>
                  <a:gd name="T12" fmla="*/ 9 w 23"/>
                  <a:gd name="T13" fmla="*/ 16 h 40"/>
                  <a:gd name="T14" fmla="*/ 23 w 23"/>
                  <a:gd name="T15" fmla="*/ 16 h 40"/>
                  <a:gd name="T16" fmla="*/ 23 w 23"/>
                  <a:gd name="T17" fmla="*/ 23 h 40"/>
                  <a:gd name="T18" fmla="*/ 9 w 23"/>
                  <a:gd name="T19" fmla="*/ 23 h 40"/>
                  <a:gd name="T20" fmla="*/ 9 w 23"/>
                  <a:gd name="T21" fmla="*/ 33 h 40"/>
                  <a:gd name="T22" fmla="*/ 23 w 23"/>
                  <a:gd name="T23" fmla="*/ 33 h 40"/>
                  <a:gd name="T24" fmla="*/ 23 w 23"/>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40">
                    <a:moveTo>
                      <a:pt x="23" y="40"/>
                    </a:moveTo>
                    <a:lnTo>
                      <a:pt x="0" y="40"/>
                    </a:lnTo>
                    <a:lnTo>
                      <a:pt x="0" y="0"/>
                    </a:lnTo>
                    <a:lnTo>
                      <a:pt x="23" y="0"/>
                    </a:lnTo>
                    <a:lnTo>
                      <a:pt x="23" y="8"/>
                    </a:lnTo>
                    <a:lnTo>
                      <a:pt x="9" y="8"/>
                    </a:lnTo>
                    <a:lnTo>
                      <a:pt x="9" y="16"/>
                    </a:lnTo>
                    <a:lnTo>
                      <a:pt x="23" y="16"/>
                    </a:lnTo>
                    <a:lnTo>
                      <a:pt x="23" y="23"/>
                    </a:lnTo>
                    <a:lnTo>
                      <a:pt x="9" y="23"/>
                    </a:lnTo>
                    <a:lnTo>
                      <a:pt x="9" y="33"/>
                    </a:lnTo>
                    <a:lnTo>
                      <a:pt x="23" y="33"/>
                    </a:lnTo>
                    <a:lnTo>
                      <a:pt x="23" y="40"/>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9" name="iṩľíḓè">
                <a:extLst>
                  <a:ext uri="{FF2B5EF4-FFF2-40B4-BE49-F238E27FC236}">
                    <a16:creationId xmlns:a16="http://schemas.microsoft.com/office/drawing/2014/main" xmlns="" id="{5F3832AA-6F5C-4070-A83E-9288C8B5A6A6}"/>
                  </a:ext>
                </a:extLst>
              </p:cNvPr>
              <p:cNvSpPr/>
              <p:nvPr/>
            </p:nvSpPr>
            <p:spPr bwMode="auto">
              <a:xfrm>
                <a:off x="3149" y="1611"/>
                <a:ext cx="15" cy="6"/>
              </a:xfrm>
              <a:prstGeom prst="rect">
                <a:avLst/>
              </a:prstGeom>
              <a:solidFill>
                <a:srgbClr val="FE423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80" name="ïṩlíḋê">
                <a:extLst>
                  <a:ext uri="{FF2B5EF4-FFF2-40B4-BE49-F238E27FC236}">
                    <a16:creationId xmlns:a16="http://schemas.microsoft.com/office/drawing/2014/main" xmlns="" id="{E19D0431-B982-462E-A89F-A809BE146C08}"/>
                  </a:ext>
                </a:extLst>
              </p:cNvPr>
              <p:cNvSpPr/>
              <p:nvPr/>
            </p:nvSpPr>
            <p:spPr bwMode="auto">
              <a:xfrm>
                <a:off x="3171" y="1589"/>
                <a:ext cx="24" cy="40"/>
              </a:xfrm>
              <a:custGeom>
                <a:avLst/>
                <a:gdLst>
                  <a:gd name="T0" fmla="*/ 0 w 24"/>
                  <a:gd name="T1" fmla="*/ 40 h 40"/>
                  <a:gd name="T2" fmla="*/ 0 w 24"/>
                  <a:gd name="T3" fmla="*/ 0 h 40"/>
                  <a:gd name="T4" fmla="*/ 8 w 24"/>
                  <a:gd name="T5" fmla="*/ 0 h 40"/>
                  <a:gd name="T6" fmla="*/ 8 w 24"/>
                  <a:gd name="T7" fmla="*/ 33 h 40"/>
                  <a:gd name="T8" fmla="*/ 24 w 24"/>
                  <a:gd name="T9" fmla="*/ 33 h 40"/>
                  <a:gd name="T10" fmla="*/ 24 w 24"/>
                  <a:gd name="T11" fmla="*/ 40 h 40"/>
                  <a:gd name="T12" fmla="*/ 0 w 2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0" y="40"/>
                    </a:moveTo>
                    <a:lnTo>
                      <a:pt x="0" y="0"/>
                    </a:lnTo>
                    <a:lnTo>
                      <a:pt x="8" y="0"/>
                    </a:lnTo>
                    <a:lnTo>
                      <a:pt x="8" y="33"/>
                    </a:lnTo>
                    <a:lnTo>
                      <a:pt x="24" y="33"/>
                    </a:lnTo>
                    <a:lnTo>
                      <a:pt x="24" y="40"/>
                    </a:lnTo>
                    <a:lnTo>
                      <a:pt x="0" y="40"/>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1" name="iṥḻíḓè">
                <a:extLst>
                  <a:ext uri="{FF2B5EF4-FFF2-40B4-BE49-F238E27FC236}">
                    <a16:creationId xmlns:a16="http://schemas.microsoft.com/office/drawing/2014/main" xmlns="" id="{394A100C-013A-4F05-9772-2BB82DBE60C7}"/>
                  </a:ext>
                </a:extLst>
              </p:cNvPr>
              <p:cNvSpPr/>
              <p:nvPr/>
            </p:nvSpPr>
            <p:spPr bwMode="auto">
              <a:xfrm>
                <a:off x="3202" y="1589"/>
                <a:ext cx="23" cy="40"/>
              </a:xfrm>
              <a:custGeom>
                <a:avLst/>
                <a:gdLst>
                  <a:gd name="T0" fmla="*/ 23 w 23"/>
                  <a:gd name="T1" fmla="*/ 40 h 40"/>
                  <a:gd name="T2" fmla="*/ 0 w 23"/>
                  <a:gd name="T3" fmla="*/ 40 h 40"/>
                  <a:gd name="T4" fmla="*/ 0 w 23"/>
                  <a:gd name="T5" fmla="*/ 0 h 40"/>
                  <a:gd name="T6" fmla="*/ 23 w 23"/>
                  <a:gd name="T7" fmla="*/ 0 h 40"/>
                  <a:gd name="T8" fmla="*/ 23 w 23"/>
                  <a:gd name="T9" fmla="*/ 8 h 40"/>
                  <a:gd name="T10" fmla="*/ 9 w 23"/>
                  <a:gd name="T11" fmla="*/ 8 h 40"/>
                  <a:gd name="T12" fmla="*/ 9 w 23"/>
                  <a:gd name="T13" fmla="*/ 16 h 40"/>
                  <a:gd name="T14" fmla="*/ 22 w 23"/>
                  <a:gd name="T15" fmla="*/ 16 h 40"/>
                  <a:gd name="T16" fmla="*/ 22 w 23"/>
                  <a:gd name="T17" fmla="*/ 23 h 40"/>
                  <a:gd name="T18" fmla="*/ 9 w 23"/>
                  <a:gd name="T19" fmla="*/ 23 h 40"/>
                  <a:gd name="T20" fmla="*/ 9 w 23"/>
                  <a:gd name="T21" fmla="*/ 33 h 40"/>
                  <a:gd name="T22" fmla="*/ 23 w 23"/>
                  <a:gd name="T23" fmla="*/ 33 h 40"/>
                  <a:gd name="T24" fmla="*/ 23 w 23"/>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40">
                    <a:moveTo>
                      <a:pt x="23" y="40"/>
                    </a:moveTo>
                    <a:lnTo>
                      <a:pt x="0" y="40"/>
                    </a:lnTo>
                    <a:lnTo>
                      <a:pt x="0" y="0"/>
                    </a:lnTo>
                    <a:lnTo>
                      <a:pt x="23" y="0"/>
                    </a:lnTo>
                    <a:lnTo>
                      <a:pt x="23" y="8"/>
                    </a:lnTo>
                    <a:lnTo>
                      <a:pt x="9" y="8"/>
                    </a:lnTo>
                    <a:lnTo>
                      <a:pt x="9" y="16"/>
                    </a:lnTo>
                    <a:lnTo>
                      <a:pt x="22" y="16"/>
                    </a:lnTo>
                    <a:lnTo>
                      <a:pt x="22" y="23"/>
                    </a:lnTo>
                    <a:lnTo>
                      <a:pt x="9" y="23"/>
                    </a:lnTo>
                    <a:lnTo>
                      <a:pt x="9" y="33"/>
                    </a:lnTo>
                    <a:lnTo>
                      <a:pt x="23" y="33"/>
                    </a:lnTo>
                    <a:lnTo>
                      <a:pt x="23" y="40"/>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2" name="ï$líḋé">
                <a:extLst>
                  <a:ext uri="{FF2B5EF4-FFF2-40B4-BE49-F238E27FC236}">
                    <a16:creationId xmlns:a16="http://schemas.microsoft.com/office/drawing/2014/main" xmlns="" id="{A9DA60FD-D1AE-4E66-AD01-2A4D0829248C}"/>
                  </a:ext>
                </a:extLst>
              </p:cNvPr>
              <p:cNvSpPr/>
              <p:nvPr/>
            </p:nvSpPr>
            <p:spPr bwMode="auto">
              <a:xfrm>
                <a:off x="3228" y="1589"/>
                <a:ext cx="39" cy="40"/>
              </a:xfrm>
              <a:custGeom>
                <a:avLst/>
                <a:gdLst>
                  <a:gd name="T0" fmla="*/ 36 w 48"/>
                  <a:gd name="T1" fmla="*/ 50 h 50"/>
                  <a:gd name="T2" fmla="*/ 33 w 48"/>
                  <a:gd name="T3" fmla="*/ 38 h 50"/>
                  <a:gd name="T4" fmla="*/ 15 w 48"/>
                  <a:gd name="T5" fmla="*/ 38 h 50"/>
                  <a:gd name="T6" fmla="*/ 11 w 48"/>
                  <a:gd name="T7" fmla="*/ 50 h 50"/>
                  <a:gd name="T8" fmla="*/ 0 w 48"/>
                  <a:gd name="T9" fmla="*/ 50 h 50"/>
                  <a:gd name="T10" fmla="*/ 17 w 48"/>
                  <a:gd name="T11" fmla="*/ 0 h 50"/>
                  <a:gd name="T12" fmla="*/ 30 w 48"/>
                  <a:gd name="T13" fmla="*/ 0 h 50"/>
                  <a:gd name="T14" fmla="*/ 48 w 48"/>
                  <a:gd name="T15" fmla="*/ 50 h 50"/>
                  <a:gd name="T16" fmla="*/ 36 w 48"/>
                  <a:gd name="T17" fmla="*/ 50 h 50"/>
                  <a:gd name="T18" fmla="*/ 30 w 48"/>
                  <a:gd name="T19" fmla="*/ 29 h 50"/>
                  <a:gd name="T20" fmla="*/ 25 w 48"/>
                  <a:gd name="T21" fmla="*/ 11 h 50"/>
                  <a:gd name="T22" fmla="*/ 24 w 48"/>
                  <a:gd name="T23" fmla="*/ 8 h 50"/>
                  <a:gd name="T24" fmla="*/ 17 w 48"/>
                  <a:gd name="T25" fmla="*/ 29 h 50"/>
                  <a:gd name="T26" fmla="*/ 30 w 48"/>
                  <a:gd name="T27"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0">
                    <a:moveTo>
                      <a:pt x="36" y="50"/>
                    </a:moveTo>
                    <a:cubicBezTo>
                      <a:pt x="33" y="38"/>
                      <a:pt x="33" y="38"/>
                      <a:pt x="33" y="38"/>
                    </a:cubicBezTo>
                    <a:cubicBezTo>
                      <a:pt x="15" y="38"/>
                      <a:pt x="15" y="38"/>
                      <a:pt x="15" y="38"/>
                    </a:cubicBezTo>
                    <a:cubicBezTo>
                      <a:pt x="11" y="50"/>
                      <a:pt x="11" y="50"/>
                      <a:pt x="11" y="50"/>
                    </a:cubicBezTo>
                    <a:cubicBezTo>
                      <a:pt x="0" y="50"/>
                      <a:pt x="0" y="50"/>
                      <a:pt x="0" y="50"/>
                    </a:cubicBezTo>
                    <a:cubicBezTo>
                      <a:pt x="17" y="0"/>
                      <a:pt x="17" y="0"/>
                      <a:pt x="17" y="0"/>
                    </a:cubicBezTo>
                    <a:cubicBezTo>
                      <a:pt x="30" y="0"/>
                      <a:pt x="30" y="0"/>
                      <a:pt x="30" y="0"/>
                    </a:cubicBezTo>
                    <a:cubicBezTo>
                      <a:pt x="48" y="50"/>
                      <a:pt x="48" y="50"/>
                      <a:pt x="48" y="50"/>
                    </a:cubicBezTo>
                    <a:lnTo>
                      <a:pt x="36" y="50"/>
                    </a:lnTo>
                    <a:close/>
                    <a:moveTo>
                      <a:pt x="30" y="29"/>
                    </a:moveTo>
                    <a:cubicBezTo>
                      <a:pt x="27" y="18"/>
                      <a:pt x="25" y="12"/>
                      <a:pt x="25" y="11"/>
                    </a:cubicBezTo>
                    <a:cubicBezTo>
                      <a:pt x="24" y="9"/>
                      <a:pt x="24" y="8"/>
                      <a:pt x="24" y="8"/>
                    </a:cubicBezTo>
                    <a:cubicBezTo>
                      <a:pt x="23" y="10"/>
                      <a:pt x="21" y="18"/>
                      <a:pt x="17" y="29"/>
                    </a:cubicBezTo>
                    <a:lnTo>
                      <a:pt x="30" y="29"/>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3" name="iślîḋê">
                <a:extLst>
                  <a:ext uri="{FF2B5EF4-FFF2-40B4-BE49-F238E27FC236}">
                    <a16:creationId xmlns:a16="http://schemas.microsoft.com/office/drawing/2014/main" xmlns="" id="{18728293-B090-4467-AE5D-B1CE521F30FA}"/>
                  </a:ext>
                </a:extLst>
              </p:cNvPr>
              <p:cNvSpPr/>
              <p:nvPr/>
            </p:nvSpPr>
            <p:spPr bwMode="auto">
              <a:xfrm>
                <a:off x="3271" y="1589"/>
                <a:ext cx="32" cy="40"/>
              </a:xfrm>
              <a:custGeom>
                <a:avLst/>
                <a:gdLst>
                  <a:gd name="T0" fmla="*/ 11 w 40"/>
                  <a:gd name="T1" fmla="*/ 31 h 50"/>
                  <a:gd name="T2" fmla="*/ 11 w 40"/>
                  <a:gd name="T3" fmla="*/ 50 h 50"/>
                  <a:gd name="T4" fmla="*/ 0 w 40"/>
                  <a:gd name="T5" fmla="*/ 50 h 50"/>
                  <a:gd name="T6" fmla="*/ 0 w 40"/>
                  <a:gd name="T7" fmla="*/ 0 h 50"/>
                  <a:gd name="T8" fmla="*/ 15 w 40"/>
                  <a:gd name="T9" fmla="*/ 0 h 50"/>
                  <a:gd name="T10" fmla="*/ 30 w 40"/>
                  <a:gd name="T11" fmla="*/ 4 h 50"/>
                  <a:gd name="T12" fmla="*/ 34 w 40"/>
                  <a:gd name="T13" fmla="*/ 15 h 50"/>
                  <a:gd name="T14" fmla="*/ 32 w 40"/>
                  <a:gd name="T15" fmla="*/ 23 h 50"/>
                  <a:gd name="T16" fmla="*/ 25 w 40"/>
                  <a:gd name="T17" fmla="*/ 28 h 50"/>
                  <a:gd name="T18" fmla="*/ 40 w 40"/>
                  <a:gd name="T19" fmla="*/ 50 h 50"/>
                  <a:gd name="T20" fmla="*/ 28 w 40"/>
                  <a:gd name="T21" fmla="*/ 50 h 50"/>
                  <a:gd name="T22" fmla="*/ 16 w 40"/>
                  <a:gd name="T23" fmla="*/ 31 h 50"/>
                  <a:gd name="T24" fmla="*/ 11 w 40"/>
                  <a:gd name="T25" fmla="*/ 31 h 50"/>
                  <a:gd name="T26" fmla="*/ 11 w 40"/>
                  <a:gd name="T27" fmla="*/ 22 h 50"/>
                  <a:gd name="T28" fmla="*/ 14 w 40"/>
                  <a:gd name="T29" fmla="*/ 22 h 50"/>
                  <a:gd name="T30" fmla="*/ 21 w 40"/>
                  <a:gd name="T31" fmla="*/ 20 h 50"/>
                  <a:gd name="T32" fmla="*/ 24 w 40"/>
                  <a:gd name="T33" fmla="*/ 15 h 50"/>
                  <a:gd name="T34" fmla="*/ 21 w 40"/>
                  <a:gd name="T35" fmla="*/ 10 h 50"/>
                  <a:gd name="T36" fmla="*/ 14 w 40"/>
                  <a:gd name="T37" fmla="*/ 9 h 50"/>
                  <a:gd name="T38" fmla="*/ 11 w 40"/>
                  <a:gd name="T39" fmla="*/ 9 h 50"/>
                  <a:gd name="T40" fmla="*/ 11 w 40"/>
                  <a:gd name="T41"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0">
                    <a:moveTo>
                      <a:pt x="11" y="31"/>
                    </a:moveTo>
                    <a:cubicBezTo>
                      <a:pt x="11" y="50"/>
                      <a:pt x="11" y="50"/>
                      <a:pt x="11" y="50"/>
                    </a:cubicBezTo>
                    <a:cubicBezTo>
                      <a:pt x="0" y="50"/>
                      <a:pt x="0" y="50"/>
                      <a:pt x="0" y="50"/>
                    </a:cubicBezTo>
                    <a:cubicBezTo>
                      <a:pt x="0" y="0"/>
                      <a:pt x="0" y="0"/>
                      <a:pt x="0" y="0"/>
                    </a:cubicBezTo>
                    <a:cubicBezTo>
                      <a:pt x="15" y="0"/>
                      <a:pt x="15" y="0"/>
                      <a:pt x="15" y="0"/>
                    </a:cubicBezTo>
                    <a:cubicBezTo>
                      <a:pt x="21" y="0"/>
                      <a:pt x="26" y="1"/>
                      <a:pt x="30" y="4"/>
                    </a:cubicBezTo>
                    <a:cubicBezTo>
                      <a:pt x="33" y="6"/>
                      <a:pt x="34" y="10"/>
                      <a:pt x="34" y="15"/>
                    </a:cubicBezTo>
                    <a:cubicBezTo>
                      <a:pt x="34" y="18"/>
                      <a:pt x="34" y="20"/>
                      <a:pt x="32" y="23"/>
                    </a:cubicBezTo>
                    <a:cubicBezTo>
                      <a:pt x="30" y="25"/>
                      <a:pt x="28" y="27"/>
                      <a:pt x="25" y="28"/>
                    </a:cubicBezTo>
                    <a:cubicBezTo>
                      <a:pt x="33" y="39"/>
                      <a:pt x="37" y="46"/>
                      <a:pt x="40" y="50"/>
                    </a:cubicBezTo>
                    <a:cubicBezTo>
                      <a:pt x="28" y="50"/>
                      <a:pt x="28" y="50"/>
                      <a:pt x="28" y="50"/>
                    </a:cubicBezTo>
                    <a:cubicBezTo>
                      <a:pt x="16" y="31"/>
                      <a:pt x="16" y="31"/>
                      <a:pt x="16" y="31"/>
                    </a:cubicBezTo>
                    <a:lnTo>
                      <a:pt x="11" y="31"/>
                    </a:lnTo>
                    <a:close/>
                    <a:moveTo>
                      <a:pt x="11" y="22"/>
                    </a:moveTo>
                    <a:cubicBezTo>
                      <a:pt x="14" y="22"/>
                      <a:pt x="14" y="22"/>
                      <a:pt x="14" y="22"/>
                    </a:cubicBezTo>
                    <a:cubicBezTo>
                      <a:pt x="17" y="22"/>
                      <a:pt x="20" y="22"/>
                      <a:pt x="21" y="20"/>
                    </a:cubicBezTo>
                    <a:cubicBezTo>
                      <a:pt x="23" y="19"/>
                      <a:pt x="24" y="18"/>
                      <a:pt x="24" y="15"/>
                    </a:cubicBezTo>
                    <a:cubicBezTo>
                      <a:pt x="24" y="13"/>
                      <a:pt x="23" y="11"/>
                      <a:pt x="21" y="10"/>
                    </a:cubicBezTo>
                    <a:cubicBezTo>
                      <a:pt x="20" y="9"/>
                      <a:pt x="17" y="9"/>
                      <a:pt x="14" y="9"/>
                    </a:cubicBezTo>
                    <a:cubicBezTo>
                      <a:pt x="11" y="9"/>
                      <a:pt x="11" y="9"/>
                      <a:pt x="11" y="9"/>
                    </a:cubicBezTo>
                    <a:lnTo>
                      <a:pt x="11" y="22"/>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4" name="iṡḻíḍè">
                <a:extLst>
                  <a:ext uri="{FF2B5EF4-FFF2-40B4-BE49-F238E27FC236}">
                    <a16:creationId xmlns:a16="http://schemas.microsoft.com/office/drawing/2014/main" xmlns="" id="{C7E980D6-B972-4999-BA06-96889A279F19}"/>
                  </a:ext>
                </a:extLst>
              </p:cNvPr>
              <p:cNvSpPr/>
              <p:nvPr/>
            </p:nvSpPr>
            <p:spPr bwMode="auto">
              <a:xfrm>
                <a:off x="3308" y="1589"/>
                <a:ext cx="35" cy="40"/>
              </a:xfrm>
              <a:custGeom>
                <a:avLst/>
                <a:gdLst>
                  <a:gd name="T0" fmla="*/ 44 w 44"/>
                  <a:gd name="T1" fmla="*/ 50 h 50"/>
                  <a:gd name="T2" fmla="*/ 31 w 44"/>
                  <a:gd name="T3" fmla="*/ 50 h 50"/>
                  <a:gd name="T4" fmla="*/ 9 w 44"/>
                  <a:gd name="T5" fmla="*/ 12 h 50"/>
                  <a:gd name="T6" fmla="*/ 9 w 44"/>
                  <a:gd name="T7" fmla="*/ 12 h 50"/>
                  <a:gd name="T8" fmla="*/ 9 w 44"/>
                  <a:gd name="T9" fmla="*/ 26 h 50"/>
                  <a:gd name="T10" fmla="*/ 9 w 44"/>
                  <a:gd name="T11" fmla="*/ 50 h 50"/>
                  <a:gd name="T12" fmla="*/ 0 w 44"/>
                  <a:gd name="T13" fmla="*/ 50 h 50"/>
                  <a:gd name="T14" fmla="*/ 0 w 44"/>
                  <a:gd name="T15" fmla="*/ 0 h 50"/>
                  <a:gd name="T16" fmla="*/ 13 w 44"/>
                  <a:gd name="T17" fmla="*/ 0 h 50"/>
                  <a:gd name="T18" fmla="*/ 35 w 44"/>
                  <a:gd name="T19" fmla="*/ 37 h 50"/>
                  <a:gd name="T20" fmla="*/ 35 w 44"/>
                  <a:gd name="T21" fmla="*/ 37 h 50"/>
                  <a:gd name="T22" fmla="*/ 35 w 44"/>
                  <a:gd name="T23" fmla="*/ 24 h 50"/>
                  <a:gd name="T24" fmla="*/ 35 w 44"/>
                  <a:gd name="T25" fmla="*/ 0 h 50"/>
                  <a:gd name="T26" fmla="*/ 44 w 44"/>
                  <a:gd name="T27" fmla="*/ 0 h 50"/>
                  <a:gd name="T28" fmla="*/ 44 w 44"/>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50">
                    <a:moveTo>
                      <a:pt x="44" y="50"/>
                    </a:moveTo>
                    <a:cubicBezTo>
                      <a:pt x="31" y="50"/>
                      <a:pt x="31" y="50"/>
                      <a:pt x="31" y="50"/>
                    </a:cubicBezTo>
                    <a:cubicBezTo>
                      <a:pt x="9" y="12"/>
                      <a:pt x="9" y="12"/>
                      <a:pt x="9" y="12"/>
                    </a:cubicBezTo>
                    <a:cubicBezTo>
                      <a:pt x="9" y="12"/>
                      <a:pt x="9" y="12"/>
                      <a:pt x="9" y="12"/>
                    </a:cubicBezTo>
                    <a:cubicBezTo>
                      <a:pt x="9" y="19"/>
                      <a:pt x="9" y="23"/>
                      <a:pt x="9" y="26"/>
                    </a:cubicBezTo>
                    <a:cubicBezTo>
                      <a:pt x="9" y="50"/>
                      <a:pt x="9" y="50"/>
                      <a:pt x="9" y="50"/>
                    </a:cubicBezTo>
                    <a:cubicBezTo>
                      <a:pt x="0" y="50"/>
                      <a:pt x="0" y="50"/>
                      <a:pt x="0" y="50"/>
                    </a:cubicBezTo>
                    <a:cubicBezTo>
                      <a:pt x="0" y="0"/>
                      <a:pt x="0" y="0"/>
                      <a:pt x="0" y="0"/>
                    </a:cubicBezTo>
                    <a:cubicBezTo>
                      <a:pt x="13" y="0"/>
                      <a:pt x="13" y="0"/>
                      <a:pt x="13" y="0"/>
                    </a:cubicBezTo>
                    <a:cubicBezTo>
                      <a:pt x="35" y="37"/>
                      <a:pt x="35" y="37"/>
                      <a:pt x="35" y="37"/>
                    </a:cubicBezTo>
                    <a:cubicBezTo>
                      <a:pt x="35" y="37"/>
                      <a:pt x="35" y="37"/>
                      <a:pt x="35" y="37"/>
                    </a:cubicBezTo>
                    <a:cubicBezTo>
                      <a:pt x="35" y="31"/>
                      <a:pt x="35" y="26"/>
                      <a:pt x="35" y="24"/>
                    </a:cubicBezTo>
                    <a:cubicBezTo>
                      <a:pt x="35" y="0"/>
                      <a:pt x="35" y="0"/>
                      <a:pt x="35" y="0"/>
                    </a:cubicBezTo>
                    <a:cubicBezTo>
                      <a:pt x="44" y="0"/>
                      <a:pt x="44" y="0"/>
                      <a:pt x="44" y="0"/>
                    </a:cubicBezTo>
                    <a:lnTo>
                      <a:pt x="44" y="50"/>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5" name="íṡ1ïďé">
                <a:extLst>
                  <a:ext uri="{FF2B5EF4-FFF2-40B4-BE49-F238E27FC236}">
                    <a16:creationId xmlns:a16="http://schemas.microsoft.com/office/drawing/2014/main" xmlns="" id="{2F9AC814-BB07-479B-A9B5-81657A852C47}"/>
                  </a:ext>
                </a:extLst>
              </p:cNvPr>
              <p:cNvSpPr/>
              <p:nvPr/>
            </p:nvSpPr>
            <p:spPr bwMode="auto">
              <a:xfrm>
                <a:off x="3354" y="1589"/>
                <a:ext cx="8" cy="40"/>
              </a:xfrm>
              <a:prstGeom prst="rect">
                <a:avLst/>
              </a:prstGeom>
              <a:solidFill>
                <a:srgbClr val="FE423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86" name="iśľîḓé">
                <a:extLst>
                  <a:ext uri="{FF2B5EF4-FFF2-40B4-BE49-F238E27FC236}">
                    <a16:creationId xmlns:a16="http://schemas.microsoft.com/office/drawing/2014/main" xmlns="" id="{CB32EE0B-892A-44A5-A911-628CDCA1E8BF}"/>
                  </a:ext>
                </a:extLst>
              </p:cNvPr>
              <p:cNvSpPr/>
              <p:nvPr/>
            </p:nvSpPr>
            <p:spPr bwMode="auto">
              <a:xfrm>
                <a:off x="3372" y="1589"/>
                <a:ext cx="35" cy="40"/>
              </a:xfrm>
              <a:custGeom>
                <a:avLst/>
                <a:gdLst>
                  <a:gd name="T0" fmla="*/ 44 w 44"/>
                  <a:gd name="T1" fmla="*/ 50 h 50"/>
                  <a:gd name="T2" fmla="*/ 30 w 44"/>
                  <a:gd name="T3" fmla="*/ 50 h 50"/>
                  <a:gd name="T4" fmla="*/ 9 w 44"/>
                  <a:gd name="T5" fmla="*/ 12 h 50"/>
                  <a:gd name="T6" fmla="*/ 8 w 44"/>
                  <a:gd name="T7" fmla="*/ 12 h 50"/>
                  <a:gd name="T8" fmla="*/ 9 w 44"/>
                  <a:gd name="T9" fmla="*/ 26 h 50"/>
                  <a:gd name="T10" fmla="*/ 9 w 44"/>
                  <a:gd name="T11" fmla="*/ 50 h 50"/>
                  <a:gd name="T12" fmla="*/ 0 w 44"/>
                  <a:gd name="T13" fmla="*/ 50 h 50"/>
                  <a:gd name="T14" fmla="*/ 0 w 44"/>
                  <a:gd name="T15" fmla="*/ 0 h 50"/>
                  <a:gd name="T16" fmla="*/ 13 w 44"/>
                  <a:gd name="T17" fmla="*/ 0 h 50"/>
                  <a:gd name="T18" fmla="*/ 35 w 44"/>
                  <a:gd name="T19" fmla="*/ 37 h 50"/>
                  <a:gd name="T20" fmla="*/ 35 w 44"/>
                  <a:gd name="T21" fmla="*/ 37 h 50"/>
                  <a:gd name="T22" fmla="*/ 34 w 44"/>
                  <a:gd name="T23" fmla="*/ 24 h 50"/>
                  <a:gd name="T24" fmla="*/ 34 w 44"/>
                  <a:gd name="T25" fmla="*/ 0 h 50"/>
                  <a:gd name="T26" fmla="*/ 44 w 44"/>
                  <a:gd name="T27" fmla="*/ 0 h 50"/>
                  <a:gd name="T28" fmla="*/ 44 w 44"/>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50">
                    <a:moveTo>
                      <a:pt x="44" y="50"/>
                    </a:moveTo>
                    <a:cubicBezTo>
                      <a:pt x="30" y="50"/>
                      <a:pt x="30" y="50"/>
                      <a:pt x="30" y="50"/>
                    </a:cubicBezTo>
                    <a:cubicBezTo>
                      <a:pt x="9" y="12"/>
                      <a:pt x="9" y="12"/>
                      <a:pt x="9" y="12"/>
                    </a:cubicBezTo>
                    <a:cubicBezTo>
                      <a:pt x="8" y="12"/>
                      <a:pt x="8" y="12"/>
                      <a:pt x="8" y="12"/>
                    </a:cubicBezTo>
                    <a:cubicBezTo>
                      <a:pt x="9" y="19"/>
                      <a:pt x="9" y="23"/>
                      <a:pt x="9" y="26"/>
                    </a:cubicBezTo>
                    <a:cubicBezTo>
                      <a:pt x="9" y="50"/>
                      <a:pt x="9" y="50"/>
                      <a:pt x="9" y="50"/>
                    </a:cubicBezTo>
                    <a:cubicBezTo>
                      <a:pt x="0" y="50"/>
                      <a:pt x="0" y="50"/>
                      <a:pt x="0" y="50"/>
                    </a:cubicBezTo>
                    <a:cubicBezTo>
                      <a:pt x="0" y="0"/>
                      <a:pt x="0" y="0"/>
                      <a:pt x="0" y="0"/>
                    </a:cubicBezTo>
                    <a:cubicBezTo>
                      <a:pt x="13" y="0"/>
                      <a:pt x="13" y="0"/>
                      <a:pt x="13" y="0"/>
                    </a:cubicBezTo>
                    <a:cubicBezTo>
                      <a:pt x="35" y="37"/>
                      <a:pt x="35" y="37"/>
                      <a:pt x="35" y="37"/>
                    </a:cubicBezTo>
                    <a:cubicBezTo>
                      <a:pt x="35" y="37"/>
                      <a:pt x="35" y="37"/>
                      <a:pt x="35" y="37"/>
                    </a:cubicBezTo>
                    <a:cubicBezTo>
                      <a:pt x="34" y="31"/>
                      <a:pt x="34" y="26"/>
                      <a:pt x="34" y="24"/>
                    </a:cubicBezTo>
                    <a:cubicBezTo>
                      <a:pt x="34" y="0"/>
                      <a:pt x="34" y="0"/>
                      <a:pt x="34" y="0"/>
                    </a:cubicBezTo>
                    <a:cubicBezTo>
                      <a:pt x="44" y="0"/>
                      <a:pt x="44" y="0"/>
                      <a:pt x="44" y="0"/>
                    </a:cubicBezTo>
                    <a:lnTo>
                      <a:pt x="44" y="50"/>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7" name="iṩļíďé">
                <a:extLst>
                  <a:ext uri="{FF2B5EF4-FFF2-40B4-BE49-F238E27FC236}">
                    <a16:creationId xmlns:a16="http://schemas.microsoft.com/office/drawing/2014/main" xmlns="" id="{43AD8A6E-2966-4C43-B23C-E819AD506F05}"/>
                  </a:ext>
                </a:extLst>
              </p:cNvPr>
              <p:cNvSpPr/>
              <p:nvPr/>
            </p:nvSpPr>
            <p:spPr bwMode="auto">
              <a:xfrm>
                <a:off x="3415" y="1589"/>
                <a:ext cx="33" cy="40"/>
              </a:xfrm>
              <a:custGeom>
                <a:avLst/>
                <a:gdLst>
                  <a:gd name="T0" fmla="*/ 21 w 41"/>
                  <a:gd name="T1" fmla="*/ 23 h 51"/>
                  <a:gd name="T2" fmla="*/ 41 w 41"/>
                  <a:gd name="T3" fmla="*/ 23 h 51"/>
                  <a:gd name="T4" fmla="*/ 41 w 41"/>
                  <a:gd name="T5" fmla="*/ 49 h 51"/>
                  <a:gd name="T6" fmla="*/ 32 w 41"/>
                  <a:gd name="T7" fmla="*/ 51 h 51"/>
                  <a:gd name="T8" fmla="*/ 23 w 41"/>
                  <a:gd name="T9" fmla="*/ 51 h 51"/>
                  <a:gd name="T10" fmla="*/ 6 w 41"/>
                  <a:gd name="T11" fmla="*/ 45 h 51"/>
                  <a:gd name="T12" fmla="*/ 0 w 41"/>
                  <a:gd name="T13" fmla="*/ 26 h 51"/>
                  <a:gd name="T14" fmla="*/ 7 w 41"/>
                  <a:gd name="T15" fmla="*/ 7 h 51"/>
                  <a:gd name="T16" fmla="*/ 26 w 41"/>
                  <a:gd name="T17" fmla="*/ 0 h 51"/>
                  <a:gd name="T18" fmla="*/ 41 w 41"/>
                  <a:gd name="T19" fmla="*/ 3 h 51"/>
                  <a:gd name="T20" fmla="*/ 37 w 41"/>
                  <a:gd name="T21" fmla="*/ 12 h 51"/>
                  <a:gd name="T22" fmla="*/ 26 w 41"/>
                  <a:gd name="T23" fmla="*/ 9 h 51"/>
                  <a:gd name="T24" fmla="*/ 15 w 41"/>
                  <a:gd name="T25" fmla="*/ 14 h 51"/>
                  <a:gd name="T26" fmla="*/ 11 w 41"/>
                  <a:gd name="T27" fmla="*/ 26 h 51"/>
                  <a:gd name="T28" fmla="*/ 14 w 41"/>
                  <a:gd name="T29" fmla="*/ 38 h 51"/>
                  <a:gd name="T30" fmla="*/ 24 w 41"/>
                  <a:gd name="T31" fmla="*/ 43 h 51"/>
                  <a:gd name="T32" fmla="*/ 31 w 41"/>
                  <a:gd name="T33" fmla="*/ 42 h 51"/>
                  <a:gd name="T34" fmla="*/ 31 w 41"/>
                  <a:gd name="T35" fmla="*/ 32 h 51"/>
                  <a:gd name="T36" fmla="*/ 21 w 41"/>
                  <a:gd name="T37" fmla="*/ 32 h 51"/>
                  <a:gd name="T38" fmla="*/ 21 w 41"/>
                  <a:gd name="T39"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51">
                    <a:moveTo>
                      <a:pt x="21" y="23"/>
                    </a:moveTo>
                    <a:cubicBezTo>
                      <a:pt x="41" y="23"/>
                      <a:pt x="41" y="23"/>
                      <a:pt x="41" y="23"/>
                    </a:cubicBezTo>
                    <a:cubicBezTo>
                      <a:pt x="41" y="49"/>
                      <a:pt x="41" y="49"/>
                      <a:pt x="41" y="49"/>
                    </a:cubicBezTo>
                    <a:cubicBezTo>
                      <a:pt x="38" y="50"/>
                      <a:pt x="35" y="50"/>
                      <a:pt x="32" y="51"/>
                    </a:cubicBezTo>
                    <a:cubicBezTo>
                      <a:pt x="29" y="51"/>
                      <a:pt x="26" y="51"/>
                      <a:pt x="23" y="51"/>
                    </a:cubicBezTo>
                    <a:cubicBezTo>
                      <a:pt x="16" y="51"/>
                      <a:pt x="10" y="49"/>
                      <a:pt x="6" y="45"/>
                    </a:cubicBezTo>
                    <a:cubicBezTo>
                      <a:pt x="2" y="40"/>
                      <a:pt x="0" y="34"/>
                      <a:pt x="0" y="26"/>
                    </a:cubicBezTo>
                    <a:cubicBezTo>
                      <a:pt x="0" y="18"/>
                      <a:pt x="2" y="12"/>
                      <a:pt x="7" y="7"/>
                    </a:cubicBezTo>
                    <a:cubicBezTo>
                      <a:pt x="12" y="3"/>
                      <a:pt x="18" y="0"/>
                      <a:pt x="26" y="0"/>
                    </a:cubicBezTo>
                    <a:cubicBezTo>
                      <a:pt x="31" y="0"/>
                      <a:pt x="36" y="1"/>
                      <a:pt x="41" y="3"/>
                    </a:cubicBezTo>
                    <a:cubicBezTo>
                      <a:pt x="37" y="12"/>
                      <a:pt x="37" y="12"/>
                      <a:pt x="37" y="12"/>
                    </a:cubicBezTo>
                    <a:cubicBezTo>
                      <a:pt x="34" y="10"/>
                      <a:pt x="30" y="9"/>
                      <a:pt x="26" y="9"/>
                    </a:cubicBezTo>
                    <a:cubicBezTo>
                      <a:pt x="21" y="9"/>
                      <a:pt x="18" y="11"/>
                      <a:pt x="15" y="14"/>
                    </a:cubicBezTo>
                    <a:cubicBezTo>
                      <a:pt x="12" y="17"/>
                      <a:pt x="11" y="21"/>
                      <a:pt x="11" y="26"/>
                    </a:cubicBezTo>
                    <a:cubicBezTo>
                      <a:pt x="11" y="31"/>
                      <a:pt x="12" y="36"/>
                      <a:pt x="14" y="38"/>
                    </a:cubicBezTo>
                    <a:cubicBezTo>
                      <a:pt x="16" y="41"/>
                      <a:pt x="20" y="43"/>
                      <a:pt x="24" y="43"/>
                    </a:cubicBezTo>
                    <a:cubicBezTo>
                      <a:pt x="26" y="43"/>
                      <a:pt x="28" y="42"/>
                      <a:pt x="31" y="42"/>
                    </a:cubicBezTo>
                    <a:cubicBezTo>
                      <a:pt x="31" y="32"/>
                      <a:pt x="31" y="32"/>
                      <a:pt x="31" y="32"/>
                    </a:cubicBezTo>
                    <a:cubicBezTo>
                      <a:pt x="21" y="32"/>
                      <a:pt x="21" y="32"/>
                      <a:pt x="21" y="32"/>
                    </a:cubicBezTo>
                    <a:lnTo>
                      <a:pt x="21" y="23"/>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8" name="îš1ïḋè">
                <a:extLst>
                  <a:ext uri="{FF2B5EF4-FFF2-40B4-BE49-F238E27FC236}">
                    <a16:creationId xmlns:a16="http://schemas.microsoft.com/office/drawing/2014/main" xmlns="" id="{2117F473-9CB6-4DBA-9BB4-0E8B3BCC32DB}"/>
                  </a:ext>
                </a:extLst>
              </p:cNvPr>
              <p:cNvSpPr/>
              <p:nvPr/>
            </p:nvSpPr>
            <p:spPr bwMode="auto">
              <a:xfrm>
                <a:off x="2840" y="1847"/>
                <a:ext cx="279" cy="172"/>
              </a:xfrm>
              <a:custGeom>
                <a:avLst/>
                <a:gdLst>
                  <a:gd name="T0" fmla="*/ 349 w 349"/>
                  <a:gd name="T1" fmla="*/ 207 h 216"/>
                  <a:gd name="T2" fmla="*/ 339 w 349"/>
                  <a:gd name="T3" fmla="*/ 216 h 216"/>
                  <a:gd name="T4" fmla="*/ 10 w 349"/>
                  <a:gd name="T5" fmla="*/ 216 h 216"/>
                  <a:gd name="T6" fmla="*/ 0 w 349"/>
                  <a:gd name="T7" fmla="*/ 207 h 216"/>
                  <a:gd name="T8" fmla="*/ 0 w 349"/>
                  <a:gd name="T9" fmla="*/ 9 h 216"/>
                  <a:gd name="T10" fmla="*/ 10 w 349"/>
                  <a:gd name="T11" fmla="*/ 0 h 216"/>
                  <a:gd name="T12" fmla="*/ 339 w 349"/>
                  <a:gd name="T13" fmla="*/ 0 h 216"/>
                  <a:gd name="T14" fmla="*/ 349 w 349"/>
                  <a:gd name="T15" fmla="*/ 9 h 216"/>
                  <a:gd name="T16" fmla="*/ 349 w 349"/>
                  <a:gd name="T17" fmla="*/ 20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9" h="216">
                    <a:moveTo>
                      <a:pt x="349" y="207"/>
                    </a:moveTo>
                    <a:cubicBezTo>
                      <a:pt x="349" y="212"/>
                      <a:pt x="344" y="216"/>
                      <a:pt x="339" y="216"/>
                    </a:cubicBezTo>
                    <a:cubicBezTo>
                      <a:pt x="10" y="216"/>
                      <a:pt x="10" y="216"/>
                      <a:pt x="10" y="216"/>
                    </a:cubicBezTo>
                    <a:cubicBezTo>
                      <a:pt x="5" y="216"/>
                      <a:pt x="0" y="212"/>
                      <a:pt x="0" y="207"/>
                    </a:cubicBezTo>
                    <a:cubicBezTo>
                      <a:pt x="0" y="9"/>
                      <a:pt x="0" y="9"/>
                      <a:pt x="0" y="9"/>
                    </a:cubicBezTo>
                    <a:cubicBezTo>
                      <a:pt x="0" y="4"/>
                      <a:pt x="5" y="0"/>
                      <a:pt x="10" y="0"/>
                    </a:cubicBezTo>
                    <a:cubicBezTo>
                      <a:pt x="339" y="0"/>
                      <a:pt x="339" y="0"/>
                      <a:pt x="339" y="0"/>
                    </a:cubicBezTo>
                    <a:cubicBezTo>
                      <a:pt x="344" y="0"/>
                      <a:pt x="349" y="4"/>
                      <a:pt x="349" y="9"/>
                    </a:cubicBezTo>
                    <a:lnTo>
                      <a:pt x="349" y="207"/>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9" name="iś1íḍê">
                <a:extLst>
                  <a:ext uri="{FF2B5EF4-FFF2-40B4-BE49-F238E27FC236}">
                    <a16:creationId xmlns:a16="http://schemas.microsoft.com/office/drawing/2014/main" xmlns="" id="{5A898C57-7A72-4801-99C3-CF3381A4EE57}"/>
                  </a:ext>
                </a:extLst>
              </p:cNvPr>
              <p:cNvSpPr/>
              <p:nvPr/>
            </p:nvSpPr>
            <p:spPr bwMode="auto">
              <a:xfrm>
                <a:off x="2858" y="1859"/>
                <a:ext cx="243" cy="148"/>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90" name="ïṧ1îḓè">
                <a:extLst>
                  <a:ext uri="{FF2B5EF4-FFF2-40B4-BE49-F238E27FC236}">
                    <a16:creationId xmlns:a16="http://schemas.microsoft.com/office/drawing/2014/main" xmlns="" id="{7FA2F031-40F9-4839-A213-C298C03C8106}"/>
                  </a:ext>
                </a:extLst>
              </p:cNvPr>
              <p:cNvSpPr/>
              <p:nvPr/>
            </p:nvSpPr>
            <p:spPr bwMode="auto">
              <a:xfrm>
                <a:off x="2810" y="2025"/>
                <a:ext cx="339" cy="22"/>
              </a:xfrm>
              <a:custGeom>
                <a:avLst/>
                <a:gdLst>
                  <a:gd name="T0" fmla="*/ 412 w 425"/>
                  <a:gd name="T1" fmla="*/ 19 h 27"/>
                  <a:gd name="T2" fmla="*/ 391 w 425"/>
                  <a:gd name="T3" fmla="*/ 26 h 27"/>
                  <a:gd name="T4" fmla="*/ 34 w 425"/>
                  <a:gd name="T5" fmla="*/ 26 h 27"/>
                  <a:gd name="T6" fmla="*/ 13 w 425"/>
                  <a:gd name="T7" fmla="*/ 19 h 27"/>
                  <a:gd name="T8" fmla="*/ 2 w 425"/>
                  <a:gd name="T9" fmla="*/ 6 h 27"/>
                  <a:gd name="T10" fmla="*/ 12 w 425"/>
                  <a:gd name="T11" fmla="*/ 0 h 27"/>
                  <a:gd name="T12" fmla="*/ 413 w 425"/>
                  <a:gd name="T13" fmla="*/ 0 h 27"/>
                  <a:gd name="T14" fmla="*/ 423 w 425"/>
                  <a:gd name="T15" fmla="*/ 6 h 27"/>
                  <a:gd name="T16" fmla="*/ 412 w 425"/>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5" h="27">
                    <a:moveTo>
                      <a:pt x="412" y="19"/>
                    </a:moveTo>
                    <a:cubicBezTo>
                      <a:pt x="407" y="26"/>
                      <a:pt x="396" y="26"/>
                      <a:pt x="391" y="26"/>
                    </a:cubicBezTo>
                    <a:cubicBezTo>
                      <a:pt x="34" y="26"/>
                      <a:pt x="34" y="26"/>
                      <a:pt x="34" y="26"/>
                    </a:cubicBezTo>
                    <a:cubicBezTo>
                      <a:pt x="29" y="26"/>
                      <a:pt x="22" y="27"/>
                      <a:pt x="13" y="19"/>
                    </a:cubicBezTo>
                    <a:cubicBezTo>
                      <a:pt x="2" y="6"/>
                      <a:pt x="2" y="6"/>
                      <a:pt x="2" y="6"/>
                    </a:cubicBezTo>
                    <a:cubicBezTo>
                      <a:pt x="0" y="3"/>
                      <a:pt x="0" y="0"/>
                      <a:pt x="12" y="0"/>
                    </a:cubicBezTo>
                    <a:cubicBezTo>
                      <a:pt x="413" y="0"/>
                      <a:pt x="413" y="0"/>
                      <a:pt x="413" y="0"/>
                    </a:cubicBezTo>
                    <a:cubicBezTo>
                      <a:pt x="425" y="0"/>
                      <a:pt x="425" y="3"/>
                      <a:pt x="423" y="6"/>
                    </a:cubicBezTo>
                    <a:lnTo>
                      <a:pt x="412" y="19"/>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1" name="islíde">
                <a:extLst>
                  <a:ext uri="{FF2B5EF4-FFF2-40B4-BE49-F238E27FC236}">
                    <a16:creationId xmlns:a16="http://schemas.microsoft.com/office/drawing/2014/main" xmlns="" id="{0DE46F41-9716-4E17-8D9C-D0243AFAF955}"/>
                  </a:ext>
                </a:extLst>
              </p:cNvPr>
              <p:cNvSpPr/>
              <p:nvPr/>
            </p:nvSpPr>
            <p:spPr bwMode="auto">
              <a:xfrm>
                <a:off x="2906" y="1923"/>
                <a:ext cx="143" cy="58"/>
              </a:xfrm>
              <a:custGeom>
                <a:avLst/>
                <a:gdLst>
                  <a:gd name="T0" fmla="*/ 143 w 143"/>
                  <a:gd name="T1" fmla="*/ 58 h 58"/>
                  <a:gd name="T2" fmla="*/ 0 w 143"/>
                  <a:gd name="T3" fmla="*/ 58 h 58"/>
                  <a:gd name="T4" fmla="*/ 0 w 143"/>
                  <a:gd name="T5" fmla="*/ 19 h 58"/>
                  <a:gd name="T6" fmla="*/ 73 w 143"/>
                  <a:gd name="T7" fmla="*/ 0 h 58"/>
                  <a:gd name="T8" fmla="*/ 143 w 143"/>
                  <a:gd name="T9" fmla="*/ 19 h 58"/>
                  <a:gd name="T10" fmla="*/ 143 w 143"/>
                  <a:gd name="T11" fmla="*/ 58 h 58"/>
                </a:gdLst>
                <a:ahLst/>
                <a:cxnLst>
                  <a:cxn ang="0">
                    <a:pos x="T0" y="T1"/>
                  </a:cxn>
                  <a:cxn ang="0">
                    <a:pos x="T2" y="T3"/>
                  </a:cxn>
                  <a:cxn ang="0">
                    <a:pos x="T4" y="T5"/>
                  </a:cxn>
                  <a:cxn ang="0">
                    <a:pos x="T6" y="T7"/>
                  </a:cxn>
                  <a:cxn ang="0">
                    <a:pos x="T8" y="T9"/>
                  </a:cxn>
                  <a:cxn ang="0">
                    <a:pos x="T10" y="T11"/>
                  </a:cxn>
                </a:cxnLst>
                <a:rect l="0" t="0" r="r" b="b"/>
                <a:pathLst>
                  <a:path w="143" h="58">
                    <a:moveTo>
                      <a:pt x="143" y="58"/>
                    </a:moveTo>
                    <a:lnTo>
                      <a:pt x="0" y="58"/>
                    </a:lnTo>
                    <a:lnTo>
                      <a:pt x="0" y="19"/>
                    </a:lnTo>
                    <a:lnTo>
                      <a:pt x="73" y="0"/>
                    </a:lnTo>
                    <a:lnTo>
                      <a:pt x="143" y="19"/>
                    </a:lnTo>
                    <a:lnTo>
                      <a:pt x="143" y="58"/>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2" name="iṩľïḍê">
                <a:extLst>
                  <a:ext uri="{FF2B5EF4-FFF2-40B4-BE49-F238E27FC236}">
                    <a16:creationId xmlns:a16="http://schemas.microsoft.com/office/drawing/2014/main" xmlns="" id="{F0BDF489-2A0E-442D-AF4C-A92E2BF1786E}"/>
                  </a:ext>
                </a:extLst>
              </p:cNvPr>
              <p:cNvSpPr/>
              <p:nvPr/>
            </p:nvSpPr>
            <p:spPr bwMode="auto">
              <a:xfrm>
                <a:off x="2921" y="1802"/>
                <a:ext cx="117" cy="1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93" name="íŝľíďé">
                <a:extLst>
                  <a:ext uri="{FF2B5EF4-FFF2-40B4-BE49-F238E27FC236}">
                    <a16:creationId xmlns:a16="http://schemas.microsoft.com/office/drawing/2014/main" xmlns="" id="{9738061A-63E9-4400-8675-93CDE8DA5710}"/>
                  </a:ext>
                </a:extLst>
              </p:cNvPr>
              <p:cNvSpPr/>
              <p:nvPr/>
            </p:nvSpPr>
            <p:spPr bwMode="auto">
              <a:xfrm>
                <a:off x="2958" y="1816"/>
                <a:ext cx="9" cy="14"/>
              </a:xfrm>
              <a:custGeom>
                <a:avLst/>
                <a:gdLst>
                  <a:gd name="T0" fmla="*/ 6 w 9"/>
                  <a:gd name="T1" fmla="*/ 14 h 14"/>
                  <a:gd name="T2" fmla="*/ 3 w 9"/>
                  <a:gd name="T3" fmla="*/ 14 h 14"/>
                  <a:gd name="T4" fmla="*/ 3 w 9"/>
                  <a:gd name="T5" fmla="*/ 3 h 14"/>
                  <a:gd name="T6" fmla="*/ 0 w 9"/>
                  <a:gd name="T7" fmla="*/ 3 h 14"/>
                  <a:gd name="T8" fmla="*/ 0 w 9"/>
                  <a:gd name="T9" fmla="*/ 0 h 14"/>
                  <a:gd name="T10" fmla="*/ 9 w 9"/>
                  <a:gd name="T11" fmla="*/ 0 h 14"/>
                  <a:gd name="T12" fmla="*/ 9 w 9"/>
                  <a:gd name="T13" fmla="*/ 3 h 14"/>
                  <a:gd name="T14" fmla="*/ 6 w 9"/>
                  <a:gd name="T15" fmla="*/ 3 h 14"/>
                  <a:gd name="T16" fmla="*/ 6 w 9"/>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4">
                    <a:moveTo>
                      <a:pt x="6" y="14"/>
                    </a:moveTo>
                    <a:lnTo>
                      <a:pt x="3" y="14"/>
                    </a:lnTo>
                    <a:lnTo>
                      <a:pt x="3" y="3"/>
                    </a:lnTo>
                    <a:lnTo>
                      <a:pt x="0" y="3"/>
                    </a:lnTo>
                    <a:lnTo>
                      <a:pt x="0" y="0"/>
                    </a:lnTo>
                    <a:lnTo>
                      <a:pt x="9" y="0"/>
                    </a:lnTo>
                    <a:lnTo>
                      <a:pt x="9" y="3"/>
                    </a:lnTo>
                    <a:lnTo>
                      <a:pt x="6" y="3"/>
                    </a:lnTo>
                    <a:lnTo>
                      <a:pt x="6" y="14"/>
                    </a:lnTo>
                    <a:close/>
                  </a:path>
                </a:pathLst>
              </a:custGeom>
              <a:solidFill>
                <a:srgbClr val="66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4" name="iṣ1îḓé">
                <a:extLst>
                  <a:ext uri="{FF2B5EF4-FFF2-40B4-BE49-F238E27FC236}">
                    <a16:creationId xmlns:a16="http://schemas.microsoft.com/office/drawing/2014/main" xmlns="" id="{F3C58914-3262-4CA8-B32B-E5D02BB867EC}"/>
                  </a:ext>
                </a:extLst>
              </p:cNvPr>
              <p:cNvSpPr/>
              <p:nvPr/>
            </p:nvSpPr>
            <p:spPr bwMode="auto">
              <a:xfrm>
                <a:off x="2969" y="1816"/>
                <a:ext cx="8" cy="14"/>
              </a:xfrm>
              <a:custGeom>
                <a:avLst/>
                <a:gdLst>
                  <a:gd name="T0" fmla="*/ 8 w 8"/>
                  <a:gd name="T1" fmla="*/ 14 h 14"/>
                  <a:gd name="T2" fmla="*/ 0 w 8"/>
                  <a:gd name="T3" fmla="*/ 14 h 14"/>
                  <a:gd name="T4" fmla="*/ 0 w 8"/>
                  <a:gd name="T5" fmla="*/ 0 h 14"/>
                  <a:gd name="T6" fmla="*/ 8 w 8"/>
                  <a:gd name="T7" fmla="*/ 0 h 14"/>
                  <a:gd name="T8" fmla="*/ 8 w 8"/>
                  <a:gd name="T9" fmla="*/ 3 h 14"/>
                  <a:gd name="T10" fmla="*/ 3 w 8"/>
                  <a:gd name="T11" fmla="*/ 3 h 14"/>
                  <a:gd name="T12" fmla="*/ 3 w 8"/>
                  <a:gd name="T13" fmla="*/ 6 h 14"/>
                  <a:gd name="T14" fmla="*/ 8 w 8"/>
                  <a:gd name="T15" fmla="*/ 6 h 14"/>
                  <a:gd name="T16" fmla="*/ 8 w 8"/>
                  <a:gd name="T17" fmla="*/ 8 h 14"/>
                  <a:gd name="T18" fmla="*/ 3 w 8"/>
                  <a:gd name="T19" fmla="*/ 8 h 14"/>
                  <a:gd name="T20" fmla="*/ 3 w 8"/>
                  <a:gd name="T21" fmla="*/ 12 h 14"/>
                  <a:gd name="T22" fmla="*/ 8 w 8"/>
                  <a:gd name="T23" fmla="*/ 12 h 14"/>
                  <a:gd name="T24" fmla="*/ 8 w 8"/>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8" y="14"/>
                    </a:moveTo>
                    <a:lnTo>
                      <a:pt x="0" y="14"/>
                    </a:lnTo>
                    <a:lnTo>
                      <a:pt x="0" y="0"/>
                    </a:lnTo>
                    <a:lnTo>
                      <a:pt x="8" y="0"/>
                    </a:lnTo>
                    <a:lnTo>
                      <a:pt x="8" y="3"/>
                    </a:lnTo>
                    <a:lnTo>
                      <a:pt x="3" y="3"/>
                    </a:lnTo>
                    <a:lnTo>
                      <a:pt x="3" y="6"/>
                    </a:lnTo>
                    <a:lnTo>
                      <a:pt x="8" y="6"/>
                    </a:lnTo>
                    <a:lnTo>
                      <a:pt x="8" y="8"/>
                    </a:lnTo>
                    <a:lnTo>
                      <a:pt x="3" y="8"/>
                    </a:lnTo>
                    <a:lnTo>
                      <a:pt x="3" y="12"/>
                    </a:lnTo>
                    <a:lnTo>
                      <a:pt x="8" y="12"/>
                    </a:lnTo>
                    <a:lnTo>
                      <a:pt x="8" y="14"/>
                    </a:lnTo>
                    <a:close/>
                  </a:path>
                </a:pathLst>
              </a:custGeom>
              <a:solidFill>
                <a:srgbClr val="66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5" name="îşḻîḓe">
                <a:extLst>
                  <a:ext uri="{FF2B5EF4-FFF2-40B4-BE49-F238E27FC236}">
                    <a16:creationId xmlns:a16="http://schemas.microsoft.com/office/drawing/2014/main" xmlns="" id="{CBC4D016-7EA4-46A2-8CD8-EC2EBC5F76F4}"/>
                  </a:ext>
                </a:extLst>
              </p:cNvPr>
              <p:cNvSpPr/>
              <p:nvPr/>
            </p:nvSpPr>
            <p:spPr bwMode="auto">
              <a:xfrm>
                <a:off x="2979" y="1816"/>
                <a:ext cx="9" cy="14"/>
              </a:xfrm>
              <a:custGeom>
                <a:avLst/>
                <a:gdLst>
                  <a:gd name="T0" fmla="*/ 11 w 11"/>
                  <a:gd name="T1" fmla="*/ 12 h 17"/>
                  <a:gd name="T2" fmla="*/ 9 w 11"/>
                  <a:gd name="T3" fmla="*/ 16 h 17"/>
                  <a:gd name="T4" fmla="*/ 5 w 11"/>
                  <a:gd name="T5" fmla="*/ 17 h 17"/>
                  <a:gd name="T6" fmla="*/ 0 w 11"/>
                  <a:gd name="T7" fmla="*/ 16 h 17"/>
                  <a:gd name="T8" fmla="*/ 0 w 11"/>
                  <a:gd name="T9" fmla="*/ 13 h 17"/>
                  <a:gd name="T10" fmla="*/ 3 w 11"/>
                  <a:gd name="T11" fmla="*/ 14 h 17"/>
                  <a:gd name="T12" fmla="*/ 5 w 11"/>
                  <a:gd name="T13" fmla="*/ 14 h 17"/>
                  <a:gd name="T14" fmla="*/ 7 w 11"/>
                  <a:gd name="T15" fmla="*/ 14 h 17"/>
                  <a:gd name="T16" fmla="*/ 8 w 11"/>
                  <a:gd name="T17" fmla="*/ 13 h 17"/>
                  <a:gd name="T18" fmla="*/ 7 w 11"/>
                  <a:gd name="T19" fmla="*/ 12 h 17"/>
                  <a:gd name="T20" fmla="*/ 6 w 11"/>
                  <a:gd name="T21" fmla="*/ 11 h 17"/>
                  <a:gd name="T22" fmla="*/ 4 w 11"/>
                  <a:gd name="T23" fmla="*/ 10 h 17"/>
                  <a:gd name="T24" fmla="*/ 2 w 11"/>
                  <a:gd name="T25" fmla="*/ 8 h 17"/>
                  <a:gd name="T26" fmla="*/ 1 w 11"/>
                  <a:gd name="T27" fmla="*/ 7 h 17"/>
                  <a:gd name="T28" fmla="*/ 0 w 11"/>
                  <a:gd name="T29" fmla="*/ 5 h 17"/>
                  <a:gd name="T30" fmla="*/ 2 w 11"/>
                  <a:gd name="T31" fmla="*/ 1 h 17"/>
                  <a:gd name="T32" fmla="*/ 6 w 11"/>
                  <a:gd name="T33" fmla="*/ 0 h 17"/>
                  <a:gd name="T34" fmla="*/ 8 w 11"/>
                  <a:gd name="T35" fmla="*/ 0 h 17"/>
                  <a:gd name="T36" fmla="*/ 11 w 11"/>
                  <a:gd name="T37" fmla="*/ 1 h 17"/>
                  <a:gd name="T38" fmla="*/ 10 w 11"/>
                  <a:gd name="T39" fmla="*/ 4 h 17"/>
                  <a:gd name="T40" fmla="*/ 8 w 11"/>
                  <a:gd name="T41" fmla="*/ 3 h 17"/>
                  <a:gd name="T42" fmla="*/ 6 w 11"/>
                  <a:gd name="T43" fmla="*/ 3 h 17"/>
                  <a:gd name="T44" fmla="*/ 4 w 11"/>
                  <a:gd name="T45" fmla="*/ 3 h 17"/>
                  <a:gd name="T46" fmla="*/ 4 w 11"/>
                  <a:gd name="T47" fmla="*/ 5 h 17"/>
                  <a:gd name="T48" fmla="*/ 4 w 11"/>
                  <a:gd name="T49" fmla="*/ 5 h 17"/>
                  <a:gd name="T50" fmla="*/ 5 w 11"/>
                  <a:gd name="T51" fmla="*/ 6 h 17"/>
                  <a:gd name="T52" fmla="*/ 7 w 11"/>
                  <a:gd name="T53" fmla="*/ 7 h 17"/>
                  <a:gd name="T54" fmla="*/ 10 w 11"/>
                  <a:gd name="T55" fmla="*/ 10 h 17"/>
                  <a:gd name="T56" fmla="*/ 11 w 11"/>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7">
                    <a:moveTo>
                      <a:pt x="11" y="12"/>
                    </a:moveTo>
                    <a:cubicBezTo>
                      <a:pt x="11" y="14"/>
                      <a:pt x="10" y="15"/>
                      <a:pt x="9" y="16"/>
                    </a:cubicBezTo>
                    <a:cubicBezTo>
                      <a:pt x="8" y="17"/>
                      <a:pt x="7" y="17"/>
                      <a:pt x="5" y="17"/>
                    </a:cubicBezTo>
                    <a:cubicBezTo>
                      <a:pt x="3" y="17"/>
                      <a:pt x="1" y="17"/>
                      <a:pt x="0" y="16"/>
                    </a:cubicBezTo>
                    <a:cubicBezTo>
                      <a:pt x="0" y="13"/>
                      <a:pt x="0" y="13"/>
                      <a:pt x="0" y="13"/>
                    </a:cubicBezTo>
                    <a:cubicBezTo>
                      <a:pt x="1" y="13"/>
                      <a:pt x="2" y="14"/>
                      <a:pt x="3" y="14"/>
                    </a:cubicBezTo>
                    <a:cubicBezTo>
                      <a:pt x="4" y="14"/>
                      <a:pt x="4" y="14"/>
                      <a:pt x="5" y="14"/>
                    </a:cubicBezTo>
                    <a:cubicBezTo>
                      <a:pt x="6" y="14"/>
                      <a:pt x="6" y="14"/>
                      <a:pt x="7" y="14"/>
                    </a:cubicBezTo>
                    <a:cubicBezTo>
                      <a:pt x="7" y="14"/>
                      <a:pt x="8" y="13"/>
                      <a:pt x="8" y="13"/>
                    </a:cubicBezTo>
                    <a:cubicBezTo>
                      <a:pt x="7" y="12"/>
                      <a:pt x="7" y="12"/>
                      <a:pt x="7" y="12"/>
                    </a:cubicBezTo>
                    <a:cubicBezTo>
                      <a:pt x="7" y="11"/>
                      <a:pt x="7" y="11"/>
                      <a:pt x="6" y="11"/>
                    </a:cubicBezTo>
                    <a:cubicBezTo>
                      <a:pt x="6" y="11"/>
                      <a:pt x="5" y="10"/>
                      <a:pt x="4" y="10"/>
                    </a:cubicBezTo>
                    <a:cubicBezTo>
                      <a:pt x="3" y="9"/>
                      <a:pt x="2" y="9"/>
                      <a:pt x="2" y="8"/>
                    </a:cubicBezTo>
                    <a:cubicBezTo>
                      <a:pt x="1" y="8"/>
                      <a:pt x="1" y="7"/>
                      <a:pt x="1" y="7"/>
                    </a:cubicBezTo>
                    <a:cubicBezTo>
                      <a:pt x="0" y="6"/>
                      <a:pt x="0" y="6"/>
                      <a:pt x="0" y="5"/>
                    </a:cubicBezTo>
                    <a:cubicBezTo>
                      <a:pt x="0" y="3"/>
                      <a:pt x="1" y="2"/>
                      <a:pt x="2" y="1"/>
                    </a:cubicBezTo>
                    <a:cubicBezTo>
                      <a:pt x="3" y="0"/>
                      <a:pt x="4" y="0"/>
                      <a:pt x="6" y="0"/>
                    </a:cubicBezTo>
                    <a:cubicBezTo>
                      <a:pt x="7" y="0"/>
                      <a:pt x="8" y="0"/>
                      <a:pt x="8" y="0"/>
                    </a:cubicBezTo>
                    <a:cubicBezTo>
                      <a:pt x="9" y="0"/>
                      <a:pt x="10" y="1"/>
                      <a:pt x="11" y="1"/>
                    </a:cubicBezTo>
                    <a:cubicBezTo>
                      <a:pt x="10" y="4"/>
                      <a:pt x="10" y="4"/>
                      <a:pt x="10" y="4"/>
                    </a:cubicBezTo>
                    <a:cubicBezTo>
                      <a:pt x="9" y="4"/>
                      <a:pt x="8" y="3"/>
                      <a:pt x="8" y="3"/>
                    </a:cubicBezTo>
                    <a:cubicBezTo>
                      <a:pt x="7" y="3"/>
                      <a:pt x="6" y="3"/>
                      <a:pt x="6" y="3"/>
                    </a:cubicBezTo>
                    <a:cubicBezTo>
                      <a:pt x="5" y="3"/>
                      <a:pt x="5" y="3"/>
                      <a:pt x="4" y="3"/>
                    </a:cubicBezTo>
                    <a:cubicBezTo>
                      <a:pt x="4" y="4"/>
                      <a:pt x="4" y="4"/>
                      <a:pt x="4" y="5"/>
                    </a:cubicBezTo>
                    <a:cubicBezTo>
                      <a:pt x="4" y="5"/>
                      <a:pt x="4" y="5"/>
                      <a:pt x="4" y="5"/>
                    </a:cubicBezTo>
                    <a:cubicBezTo>
                      <a:pt x="5" y="6"/>
                      <a:pt x="5" y="6"/>
                      <a:pt x="5" y="6"/>
                    </a:cubicBezTo>
                    <a:cubicBezTo>
                      <a:pt x="5" y="6"/>
                      <a:pt x="6" y="7"/>
                      <a:pt x="7" y="7"/>
                    </a:cubicBezTo>
                    <a:cubicBezTo>
                      <a:pt x="8" y="8"/>
                      <a:pt x="10" y="9"/>
                      <a:pt x="10" y="10"/>
                    </a:cubicBezTo>
                    <a:cubicBezTo>
                      <a:pt x="11" y="10"/>
                      <a:pt x="11" y="11"/>
                      <a:pt x="11" y="12"/>
                    </a:cubicBezTo>
                    <a:close/>
                  </a:path>
                </a:pathLst>
              </a:custGeom>
              <a:solidFill>
                <a:srgbClr val="66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6" name="íṣļiḋê">
                <a:extLst>
                  <a:ext uri="{FF2B5EF4-FFF2-40B4-BE49-F238E27FC236}">
                    <a16:creationId xmlns:a16="http://schemas.microsoft.com/office/drawing/2014/main" xmlns="" id="{126AF46D-BF11-48A0-B6B8-F29D28AD760B}"/>
                  </a:ext>
                </a:extLst>
              </p:cNvPr>
              <p:cNvSpPr/>
              <p:nvPr/>
            </p:nvSpPr>
            <p:spPr bwMode="auto">
              <a:xfrm>
                <a:off x="2989" y="1816"/>
                <a:ext cx="10" cy="14"/>
              </a:xfrm>
              <a:custGeom>
                <a:avLst/>
                <a:gdLst>
                  <a:gd name="T0" fmla="*/ 7 w 10"/>
                  <a:gd name="T1" fmla="*/ 14 h 14"/>
                  <a:gd name="T2" fmla="*/ 4 w 10"/>
                  <a:gd name="T3" fmla="*/ 14 h 14"/>
                  <a:gd name="T4" fmla="*/ 4 w 10"/>
                  <a:gd name="T5" fmla="*/ 3 h 14"/>
                  <a:gd name="T6" fmla="*/ 0 w 10"/>
                  <a:gd name="T7" fmla="*/ 3 h 14"/>
                  <a:gd name="T8" fmla="*/ 0 w 10"/>
                  <a:gd name="T9" fmla="*/ 0 h 14"/>
                  <a:gd name="T10" fmla="*/ 10 w 10"/>
                  <a:gd name="T11" fmla="*/ 0 h 14"/>
                  <a:gd name="T12" fmla="*/ 10 w 10"/>
                  <a:gd name="T13" fmla="*/ 3 h 14"/>
                  <a:gd name="T14" fmla="*/ 7 w 10"/>
                  <a:gd name="T15" fmla="*/ 3 h 14"/>
                  <a:gd name="T16" fmla="*/ 7 w 10"/>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4">
                    <a:moveTo>
                      <a:pt x="7" y="14"/>
                    </a:moveTo>
                    <a:lnTo>
                      <a:pt x="4" y="14"/>
                    </a:lnTo>
                    <a:lnTo>
                      <a:pt x="4" y="3"/>
                    </a:lnTo>
                    <a:lnTo>
                      <a:pt x="0" y="3"/>
                    </a:lnTo>
                    <a:lnTo>
                      <a:pt x="0" y="0"/>
                    </a:lnTo>
                    <a:lnTo>
                      <a:pt x="10" y="0"/>
                    </a:lnTo>
                    <a:lnTo>
                      <a:pt x="10" y="3"/>
                    </a:lnTo>
                    <a:lnTo>
                      <a:pt x="7" y="3"/>
                    </a:lnTo>
                    <a:lnTo>
                      <a:pt x="7" y="14"/>
                    </a:lnTo>
                    <a:close/>
                  </a:path>
                </a:pathLst>
              </a:custGeom>
              <a:solidFill>
                <a:srgbClr val="66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7" name="iSḷiḑê">
                <a:extLst>
                  <a:ext uri="{FF2B5EF4-FFF2-40B4-BE49-F238E27FC236}">
                    <a16:creationId xmlns:a16="http://schemas.microsoft.com/office/drawing/2014/main" xmlns="" id="{95AB0818-9EC3-41A4-9C34-7B6EB2F3DFB9}"/>
                  </a:ext>
                </a:extLst>
              </p:cNvPr>
              <p:cNvSpPr/>
              <p:nvPr/>
            </p:nvSpPr>
            <p:spPr bwMode="auto">
              <a:xfrm>
                <a:off x="2928" y="1860"/>
                <a:ext cx="10" cy="11"/>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98" name="ïśḻiďé">
                <a:extLst>
                  <a:ext uri="{FF2B5EF4-FFF2-40B4-BE49-F238E27FC236}">
                    <a16:creationId xmlns:a16="http://schemas.microsoft.com/office/drawing/2014/main" xmlns="" id="{69B65C5F-8C19-4C7B-9F5A-0D461F4F8BFB}"/>
                  </a:ext>
                </a:extLst>
              </p:cNvPr>
              <p:cNvSpPr/>
              <p:nvPr/>
            </p:nvSpPr>
            <p:spPr bwMode="auto">
              <a:xfrm>
                <a:off x="2928" y="1873"/>
                <a:ext cx="10" cy="10"/>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99" name="íṩḻîḍe">
                <a:extLst>
                  <a:ext uri="{FF2B5EF4-FFF2-40B4-BE49-F238E27FC236}">
                    <a16:creationId xmlns:a16="http://schemas.microsoft.com/office/drawing/2014/main" xmlns="" id="{FC8F6782-7EDD-4A5C-A7BE-22509A433919}"/>
                  </a:ext>
                </a:extLst>
              </p:cNvPr>
              <p:cNvSpPr/>
              <p:nvPr/>
            </p:nvSpPr>
            <p:spPr bwMode="auto">
              <a:xfrm>
                <a:off x="2928" y="1886"/>
                <a:ext cx="10" cy="11"/>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0" name="íṩlîďe">
                <a:extLst>
                  <a:ext uri="{FF2B5EF4-FFF2-40B4-BE49-F238E27FC236}">
                    <a16:creationId xmlns:a16="http://schemas.microsoft.com/office/drawing/2014/main" xmlns="" id="{A18B946E-0395-4CDD-802F-A5ECC47DE9D5}"/>
                  </a:ext>
                </a:extLst>
              </p:cNvPr>
              <p:cNvSpPr/>
              <p:nvPr/>
            </p:nvSpPr>
            <p:spPr bwMode="auto">
              <a:xfrm>
                <a:off x="2928" y="1919"/>
                <a:ext cx="10" cy="11"/>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1" name="iŝḷíḍê">
                <a:extLst>
                  <a:ext uri="{FF2B5EF4-FFF2-40B4-BE49-F238E27FC236}">
                    <a16:creationId xmlns:a16="http://schemas.microsoft.com/office/drawing/2014/main" xmlns="" id="{ED92C817-4CBE-4EDA-9C7A-CDFD1C6DA227}"/>
                  </a:ext>
                </a:extLst>
              </p:cNvPr>
              <p:cNvSpPr/>
              <p:nvPr/>
            </p:nvSpPr>
            <p:spPr bwMode="auto">
              <a:xfrm>
                <a:off x="2928" y="1933"/>
                <a:ext cx="10" cy="9"/>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2" name="isľîḋê">
                <a:extLst>
                  <a:ext uri="{FF2B5EF4-FFF2-40B4-BE49-F238E27FC236}">
                    <a16:creationId xmlns:a16="http://schemas.microsoft.com/office/drawing/2014/main" xmlns="" id="{BABCA11D-1716-47C4-A7C2-561570A0C470}"/>
                  </a:ext>
                </a:extLst>
              </p:cNvPr>
              <p:cNvSpPr/>
              <p:nvPr/>
            </p:nvSpPr>
            <p:spPr bwMode="auto">
              <a:xfrm>
                <a:off x="2928" y="1945"/>
                <a:ext cx="10" cy="11"/>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3" name="ïs1iḓé">
                <a:extLst>
                  <a:ext uri="{FF2B5EF4-FFF2-40B4-BE49-F238E27FC236}">
                    <a16:creationId xmlns:a16="http://schemas.microsoft.com/office/drawing/2014/main" xmlns="" id="{B7E4D5D7-150B-4552-B5A7-49E04DBBD7D0}"/>
                  </a:ext>
                </a:extLst>
              </p:cNvPr>
              <p:cNvSpPr/>
              <p:nvPr/>
            </p:nvSpPr>
            <p:spPr bwMode="auto">
              <a:xfrm>
                <a:off x="2945" y="1839"/>
                <a:ext cx="81" cy="11"/>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4" name="ïś1ídè">
                <a:extLst>
                  <a:ext uri="{FF2B5EF4-FFF2-40B4-BE49-F238E27FC236}">
                    <a16:creationId xmlns:a16="http://schemas.microsoft.com/office/drawing/2014/main" xmlns="" id="{8CEC6A91-AEFD-4DD4-AEA2-17BD6B0DD6CF}"/>
                  </a:ext>
                </a:extLst>
              </p:cNvPr>
              <p:cNvSpPr/>
              <p:nvPr/>
            </p:nvSpPr>
            <p:spPr bwMode="auto">
              <a:xfrm>
                <a:off x="2945" y="1904"/>
                <a:ext cx="81" cy="10"/>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5" name="išlíďé">
                <a:extLst>
                  <a:ext uri="{FF2B5EF4-FFF2-40B4-BE49-F238E27FC236}">
                    <a16:creationId xmlns:a16="http://schemas.microsoft.com/office/drawing/2014/main" xmlns="" id="{61406EFC-509F-4001-8F07-B40972AB67F8}"/>
                  </a:ext>
                </a:extLst>
              </p:cNvPr>
              <p:cNvSpPr/>
              <p:nvPr/>
            </p:nvSpPr>
            <p:spPr bwMode="auto">
              <a:xfrm>
                <a:off x="2945" y="1864"/>
                <a:ext cx="81" cy="3"/>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6" name="îṥ1îdê">
                <a:extLst>
                  <a:ext uri="{FF2B5EF4-FFF2-40B4-BE49-F238E27FC236}">
                    <a16:creationId xmlns:a16="http://schemas.microsoft.com/office/drawing/2014/main" xmlns="" id="{E667DA4A-19DA-4537-AD33-5C4D2532C868}"/>
                  </a:ext>
                </a:extLst>
              </p:cNvPr>
              <p:cNvSpPr/>
              <p:nvPr/>
            </p:nvSpPr>
            <p:spPr bwMode="auto">
              <a:xfrm>
                <a:off x="2945" y="1877"/>
                <a:ext cx="81" cy="3"/>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7" name="iṥḻidê">
                <a:extLst>
                  <a:ext uri="{FF2B5EF4-FFF2-40B4-BE49-F238E27FC236}">
                    <a16:creationId xmlns:a16="http://schemas.microsoft.com/office/drawing/2014/main" xmlns="" id="{B00D75D5-AFE5-4A77-A0D9-240875E60BCB}"/>
                  </a:ext>
                </a:extLst>
              </p:cNvPr>
              <p:cNvSpPr/>
              <p:nvPr/>
            </p:nvSpPr>
            <p:spPr bwMode="auto">
              <a:xfrm>
                <a:off x="2945" y="1890"/>
                <a:ext cx="81" cy="3"/>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8" name="iŝliḓe">
                <a:extLst>
                  <a:ext uri="{FF2B5EF4-FFF2-40B4-BE49-F238E27FC236}">
                    <a16:creationId xmlns:a16="http://schemas.microsoft.com/office/drawing/2014/main" xmlns="" id="{17BD903C-87FE-4AF5-9DBE-DFEFDE74D8A7}"/>
                  </a:ext>
                </a:extLst>
              </p:cNvPr>
              <p:cNvSpPr/>
              <p:nvPr/>
            </p:nvSpPr>
            <p:spPr bwMode="auto">
              <a:xfrm>
                <a:off x="2945" y="1948"/>
                <a:ext cx="81" cy="2"/>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9" name="isḷîďé">
                <a:extLst>
                  <a:ext uri="{FF2B5EF4-FFF2-40B4-BE49-F238E27FC236}">
                    <a16:creationId xmlns:a16="http://schemas.microsoft.com/office/drawing/2014/main" xmlns="" id="{7B29F951-E7A3-49BC-824C-7C86E93790E2}"/>
                  </a:ext>
                </a:extLst>
              </p:cNvPr>
              <p:cNvSpPr/>
              <p:nvPr/>
            </p:nvSpPr>
            <p:spPr bwMode="auto">
              <a:xfrm>
                <a:off x="2945" y="1924"/>
                <a:ext cx="81" cy="3"/>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10" name="iṧļíḍè">
                <a:extLst>
                  <a:ext uri="{FF2B5EF4-FFF2-40B4-BE49-F238E27FC236}">
                    <a16:creationId xmlns:a16="http://schemas.microsoft.com/office/drawing/2014/main" xmlns="" id="{891A3E2F-9BF0-4C57-B1A6-0A0231E5267F}"/>
                  </a:ext>
                </a:extLst>
              </p:cNvPr>
              <p:cNvSpPr/>
              <p:nvPr/>
            </p:nvSpPr>
            <p:spPr bwMode="auto">
              <a:xfrm>
                <a:off x="2945" y="1936"/>
                <a:ext cx="81" cy="3"/>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11" name="îŝlîḋé">
                <a:extLst>
                  <a:ext uri="{FF2B5EF4-FFF2-40B4-BE49-F238E27FC236}">
                    <a16:creationId xmlns:a16="http://schemas.microsoft.com/office/drawing/2014/main" xmlns="" id="{24A6DCB5-37ED-4181-9B7E-A8908E9EA336}"/>
                  </a:ext>
                </a:extLst>
              </p:cNvPr>
              <p:cNvSpPr/>
              <p:nvPr/>
            </p:nvSpPr>
            <p:spPr bwMode="auto">
              <a:xfrm>
                <a:off x="2906" y="1949"/>
                <a:ext cx="143" cy="55"/>
              </a:xfrm>
              <a:custGeom>
                <a:avLst/>
                <a:gdLst>
                  <a:gd name="T0" fmla="*/ 143 w 143"/>
                  <a:gd name="T1" fmla="*/ 55 h 55"/>
                  <a:gd name="T2" fmla="*/ 0 w 143"/>
                  <a:gd name="T3" fmla="*/ 55 h 55"/>
                  <a:gd name="T4" fmla="*/ 0 w 143"/>
                  <a:gd name="T5" fmla="*/ 0 h 55"/>
                  <a:gd name="T6" fmla="*/ 72 w 143"/>
                  <a:gd name="T7" fmla="*/ 28 h 55"/>
                  <a:gd name="T8" fmla="*/ 143 w 143"/>
                  <a:gd name="T9" fmla="*/ 0 h 55"/>
                  <a:gd name="T10" fmla="*/ 143 w 143"/>
                  <a:gd name="T11" fmla="*/ 55 h 55"/>
                </a:gdLst>
                <a:ahLst/>
                <a:cxnLst>
                  <a:cxn ang="0">
                    <a:pos x="T0" y="T1"/>
                  </a:cxn>
                  <a:cxn ang="0">
                    <a:pos x="T2" y="T3"/>
                  </a:cxn>
                  <a:cxn ang="0">
                    <a:pos x="T4" y="T5"/>
                  </a:cxn>
                  <a:cxn ang="0">
                    <a:pos x="T6" y="T7"/>
                  </a:cxn>
                  <a:cxn ang="0">
                    <a:pos x="T8" y="T9"/>
                  </a:cxn>
                  <a:cxn ang="0">
                    <a:pos x="T10" y="T11"/>
                  </a:cxn>
                </a:cxnLst>
                <a:rect l="0" t="0" r="r" b="b"/>
                <a:pathLst>
                  <a:path w="143" h="55">
                    <a:moveTo>
                      <a:pt x="143" y="55"/>
                    </a:moveTo>
                    <a:lnTo>
                      <a:pt x="0" y="55"/>
                    </a:lnTo>
                    <a:lnTo>
                      <a:pt x="0" y="0"/>
                    </a:lnTo>
                    <a:lnTo>
                      <a:pt x="72" y="28"/>
                    </a:lnTo>
                    <a:lnTo>
                      <a:pt x="143" y="0"/>
                    </a:lnTo>
                    <a:lnTo>
                      <a:pt x="143" y="55"/>
                    </a:ln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2" name="ïs1ide">
                <a:extLst>
                  <a:ext uri="{FF2B5EF4-FFF2-40B4-BE49-F238E27FC236}">
                    <a16:creationId xmlns:a16="http://schemas.microsoft.com/office/drawing/2014/main" xmlns="" id="{EC0BB4A6-6100-4FCC-A8CE-E63527CF2956}"/>
                  </a:ext>
                </a:extLst>
              </p:cNvPr>
              <p:cNvSpPr/>
              <p:nvPr/>
            </p:nvSpPr>
            <p:spPr bwMode="auto">
              <a:xfrm>
                <a:off x="3012" y="1967"/>
                <a:ext cx="29" cy="29"/>
              </a:xfrm>
              <a:custGeom>
                <a:avLst/>
                <a:gdLst>
                  <a:gd name="T0" fmla="*/ 36 w 36"/>
                  <a:gd name="T1" fmla="*/ 16 h 37"/>
                  <a:gd name="T2" fmla="*/ 35 w 36"/>
                  <a:gd name="T3" fmla="*/ 22 h 37"/>
                  <a:gd name="T4" fmla="*/ 32 w 36"/>
                  <a:gd name="T5" fmla="*/ 26 h 37"/>
                  <a:gd name="T6" fmla="*/ 28 w 36"/>
                  <a:gd name="T7" fmla="*/ 28 h 37"/>
                  <a:gd name="T8" fmla="*/ 25 w 36"/>
                  <a:gd name="T9" fmla="*/ 27 h 37"/>
                  <a:gd name="T10" fmla="*/ 23 w 36"/>
                  <a:gd name="T11" fmla="*/ 25 h 37"/>
                  <a:gd name="T12" fmla="*/ 23 w 36"/>
                  <a:gd name="T13" fmla="*/ 25 h 37"/>
                  <a:gd name="T14" fmla="*/ 17 w 36"/>
                  <a:gd name="T15" fmla="*/ 28 h 37"/>
                  <a:gd name="T16" fmla="*/ 10 w 36"/>
                  <a:gd name="T17" fmla="*/ 26 h 37"/>
                  <a:gd name="T18" fmla="*/ 8 w 36"/>
                  <a:gd name="T19" fmla="*/ 19 h 37"/>
                  <a:gd name="T20" fmla="*/ 11 w 36"/>
                  <a:gd name="T21" fmla="*/ 11 h 37"/>
                  <a:gd name="T22" fmla="*/ 19 w 36"/>
                  <a:gd name="T23" fmla="*/ 8 h 37"/>
                  <a:gd name="T24" fmla="*/ 23 w 36"/>
                  <a:gd name="T25" fmla="*/ 9 h 37"/>
                  <a:gd name="T26" fmla="*/ 27 w 36"/>
                  <a:gd name="T27" fmla="*/ 10 h 37"/>
                  <a:gd name="T28" fmla="*/ 26 w 36"/>
                  <a:gd name="T29" fmla="*/ 21 h 37"/>
                  <a:gd name="T30" fmla="*/ 28 w 36"/>
                  <a:gd name="T31" fmla="*/ 24 h 37"/>
                  <a:gd name="T32" fmla="*/ 30 w 36"/>
                  <a:gd name="T33" fmla="*/ 22 h 37"/>
                  <a:gd name="T34" fmla="*/ 31 w 36"/>
                  <a:gd name="T35" fmla="*/ 16 h 37"/>
                  <a:gd name="T36" fmla="*/ 30 w 36"/>
                  <a:gd name="T37" fmla="*/ 10 h 37"/>
                  <a:gd name="T38" fmla="*/ 26 w 36"/>
                  <a:gd name="T39" fmla="*/ 6 h 37"/>
                  <a:gd name="T40" fmla="*/ 19 w 36"/>
                  <a:gd name="T41" fmla="*/ 4 h 37"/>
                  <a:gd name="T42" fmla="*/ 11 w 36"/>
                  <a:gd name="T43" fmla="*/ 6 h 37"/>
                  <a:gd name="T44" fmla="*/ 6 w 36"/>
                  <a:gd name="T45" fmla="*/ 11 h 37"/>
                  <a:gd name="T46" fmla="*/ 4 w 36"/>
                  <a:gd name="T47" fmla="*/ 20 h 37"/>
                  <a:gd name="T48" fmla="*/ 8 w 36"/>
                  <a:gd name="T49" fmla="*/ 29 h 37"/>
                  <a:gd name="T50" fmla="*/ 17 w 36"/>
                  <a:gd name="T51" fmla="*/ 32 h 37"/>
                  <a:gd name="T52" fmla="*/ 23 w 36"/>
                  <a:gd name="T53" fmla="*/ 32 h 37"/>
                  <a:gd name="T54" fmla="*/ 28 w 36"/>
                  <a:gd name="T55" fmla="*/ 30 h 37"/>
                  <a:gd name="T56" fmla="*/ 28 w 36"/>
                  <a:gd name="T57" fmla="*/ 35 h 37"/>
                  <a:gd name="T58" fmla="*/ 18 w 36"/>
                  <a:gd name="T59" fmla="*/ 37 h 37"/>
                  <a:gd name="T60" fmla="*/ 4 w 36"/>
                  <a:gd name="T61" fmla="*/ 32 h 37"/>
                  <a:gd name="T62" fmla="*/ 0 w 36"/>
                  <a:gd name="T63" fmla="*/ 20 h 37"/>
                  <a:gd name="T64" fmla="*/ 2 w 36"/>
                  <a:gd name="T65" fmla="*/ 10 h 37"/>
                  <a:gd name="T66" fmla="*/ 9 w 36"/>
                  <a:gd name="T67" fmla="*/ 3 h 37"/>
                  <a:gd name="T68" fmla="*/ 19 w 36"/>
                  <a:gd name="T69" fmla="*/ 0 h 37"/>
                  <a:gd name="T70" fmla="*/ 28 w 36"/>
                  <a:gd name="T71" fmla="*/ 2 h 37"/>
                  <a:gd name="T72" fmla="*/ 34 w 36"/>
                  <a:gd name="T73" fmla="*/ 8 h 37"/>
                  <a:gd name="T74" fmla="*/ 36 w 36"/>
                  <a:gd name="T75" fmla="*/ 16 h 37"/>
                  <a:gd name="T76" fmla="*/ 13 w 36"/>
                  <a:gd name="T77" fmla="*/ 19 h 37"/>
                  <a:gd name="T78" fmla="*/ 17 w 36"/>
                  <a:gd name="T79" fmla="*/ 24 h 37"/>
                  <a:gd name="T80" fmla="*/ 20 w 36"/>
                  <a:gd name="T81" fmla="*/ 22 h 37"/>
                  <a:gd name="T82" fmla="*/ 21 w 36"/>
                  <a:gd name="T83" fmla="*/ 18 h 37"/>
                  <a:gd name="T84" fmla="*/ 22 w 36"/>
                  <a:gd name="T85" fmla="*/ 13 h 37"/>
                  <a:gd name="T86" fmla="*/ 19 w 36"/>
                  <a:gd name="T87" fmla="*/ 13 h 37"/>
                  <a:gd name="T88" fmla="*/ 15 w 36"/>
                  <a:gd name="T89" fmla="*/ 14 h 37"/>
                  <a:gd name="T90" fmla="*/ 13 w 36"/>
                  <a:gd name="T9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 h="37">
                    <a:moveTo>
                      <a:pt x="36" y="16"/>
                    </a:moveTo>
                    <a:cubicBezTo>
                      <a:pt x="36" y="18"/>
                      <a:pt x="36" y="20"/>
                      <a:pt x="35" y="22"/>
                    </a:cubicBezTo>
                    <a:cubicBezTo>
                      <a:pt x="34" y="24"/>
                      <a:pt x="33" y="25"/>
                      <a:pt x="32" y="26"/>
                    </a:cubicBezTo>
                    <a:cubicBezTo>
                      <a:pt x="31" y="27"/>
                      <a:pt x="29" y="28"/>
                      <a:pt x="28" y="28"/>
                    </a:cubicBezTo>
                    <a:cubicBezTo>
                      <a:pt x="27" y="28"/>
                      <a:pt x="26" y="28"/>
                      <a:pt x="25" y="27"/>
                    </a:cubicBezTo>
                    <a:cubicBezTo>
                      <a:pt x="24" y="27"/>
                      <a:pt x="23" y="26"/>
                      <a:pt x="23" y="25"/>
                    </a:cubicBezTo>
                    <a:cubicBezTo>
                      <a:pt x="23" y="25"/>
                      <a:pt x="23" y="25"/>
                      <a:pt x="23" y="25"/>
                    </a:cubicBezTo>
                    <a:cubicBezTo>
                      <a:pt x="21" y="27"/>
                      <a:pt x="19" y="28"/>
                      <a:pt x="17" y="28"/>
                    </a:cubicBezTo>
                    <a:cubicBezTo>
                      <a:pt x="14" y="28"/>
                      <a:pt x="12" y="27"/>
                      <a:pt x="10" y="26"/>
                    </a:cubicBezTo>
                    <a:cubicBezTo>
                      <a:pt x="9" y="24"/>
                      <a:pt x="8" y="22"/>
                      <a:pt x="8" y="19"/>
                    </a:cubicBezTo>
                    <a:cubicBezTo>
                      <a:pt x="8" y="16"/>
                      <a:pt x="9" y="13"/>
                      <a:pt x="11" y="11"/>
                    </a:cubicBezTo>
                    <a:cubicBezTo>
                      <a:pt x="13" y="9"/>
                      <a:pt x="16" y="8"/>
                      <a:pt x="19" y="8"/>
                    </a:cubicBezTo>
                    <a:cubicBezTo>
                      <a:pt x="20" y="8"/>
                      <a:pt x="22" y="9"/>
                      <a:pt x="23" y="9"/>
                    </a:cubicBezTo>
                    <a:cubicBezTo>
                      <a:pt x="25" y="9"/>
                      <a:pt x="26" y="9"/>
                      <a:pt x="27" y="10"/>
                    </a:cubicBezTo>
                    <a:cubicBezTo>
                      <a:pt x="26" y="21"/>
                      <a:pt x="26" y="21"/>
                      <a:pt x="26" y="21"/>
                    </a:cubicBezTo>
                    <a:cubicBezTo>
                      <a:pt x="26" y="23"/>
                      <a:pt x="27" y="24"/>
                      <a:pt x="28" y="24"/>
                    </a:cubicBezTo>
                    <a:cubicBezTo>
                      <a:pt x="29" y="24"/>
                      <a:pt x="30" y="23"/>
                      <a:pt x="30" y="22"/>
                    </a:cubicBezTo>
                    <a:cubicBezTo>
                      <a:pt x="31" y="20"/>
                      <a:pt x="31" y="19"/>
                      <a:pt x="31" y="16"/>
                    </a:cubicBezTo>
                    <a:cubicBezTo>
                      <a:pt x="31" y="14"/>
                      <a:pt x="31" y="12"/>
                      <a:pt x="30" y="10"/>
                    </a:cubicBezTo>
                    <a:cubicBezTo>
                      <a:pt x="29" y="8"/>
                      <a:pt x="27" y="7"/>
                      <a:pt x="26" y="6"/>
                    </a:cubicBezTo>
                    <a:cubicBezTo>
                      <a:pt x="24" y="5"/>
                      <a:pt x="22" y="4"/>
                      <a:pt x="19" y="4"/>
                    </a:cubicBezTo>
                    <a:cubicBezTo>
                      <a:pt x="16" y="4"/>
                      <a:pt x="14" y="5"/>
                      <a:pt x="11" y="6"/>
                    </a:cubicBezTo>
                    <a:cubicBezTo>
                      <a:pt x="9" y="7"/>
                      <a:pt x="7" y="9"/>
                      <a:pt x="6" y="11"/>
                    </a:cubicBezTo>
                    <a:cubicBezTo>
                      <a:pt x="5" y="14"/>
                      <a:pt x="4" y="16"/>
                      <a:pt x="4" y="20"/>
                    </a:cubicBezTo>
                    <a:cubicBezTo>
                      <a:pt x="4" y="24"/>
                      <a:pt x="6" y="27"/>
                      <a:pt x="8" y="29"/>
                    </a:cubicBezTo>
                    <a:cubicBezTo>
                      <a:pt x="10" y="31"/>
                      <a:pt x="13" y="32"/>
                      <a:pt x="17" y="32"/>
                    </a:cubicBezTo>
                    <a:cubicBezTo>
                      <a:pt x="19" y="32"/>
                      <a:pt x="21" y="32"/>
                      <a:pt x="23" y="32"/>
                    </a:cubicBezTo>
                    <a:cubicBezTo>
                      <a:pt x="25" y="31"/>
                      <a:pt x="26" y="31"/>
                      <a:pt x="28" y="30"/>
                    </a:cubicBezTo>
                    <a:cubicBezTo>
                      <a:pt x="28" y="35"/>
                      <a:pt x="28" y="35"/>
                      <a:pt x="28" y="35"/>
                    </a:cubicBezTo>
                    <a:cubicBezTo>
                      <a:pt x="25" y="36"/>
                      <a:pt x="21" y="37"/>
                      <a:pt x="18" y="37"/>
                    </a:cubicBezTo>
                    <a:cubicBezTo>
                      <a:pt x="12" y="37"/>
                      <a:pt x="7" y="35"/>
                      <a:pt x="4" y="32"/>
                    </a:cubicBezTo>
                    <a:cubicBezTo>
                      <a:pt x="1" y="29"/>
                      <a:pt x="0" y="25"/>
                      <a:pt x="0" y="20"/>
                    </a:cubicBezTo>
                    <a:cubicBezTo>
                      <a:pt x="0" y="16"/>
                      <a:pt x="0" y="13"/>
                      <a:pt x="2" y="10"/>
                    </a:cubicBezTo>
                    <a:cubicBezTo>
                      <a:pt x="4" y="7"/>
                      <a:pt x="6" y="4"/>
                      <a:pt x="9" y="3"/>
                    </a:cubicBezTo>
                    <a:cubicBezTo>
                      <a:pt x="12" y="1"/>
                      <a:pt x="15" y="0"/>
                      <a:pt x="19" y="0"/>
                    </a:cubicBezTo>
                    <a:cubicBezTo>
                      <a:pt x="23" y="0"/>
                      <a:pt x="25" y="1"/>
                      <a:pt x="28" y="2"/>
                    </a:cubicBezTo>
                    <a:cubicBezTo>
                      <a:pt x="31" y="3"/>
                      <a:pt x="33" y="5"/>
                      <a:pt x="34" y="8"/>
                    </a:cubicBezTo>
                    <a:cubicBezTo>
                      <a:pt x="35" y="10"/>
                      <a:pt x="36" y="13"/>
                      <a:pt x="36" y="16"/>
                    </a:cubicBezTo>
                    <a:close/>
                    <a:moveTo>
                      <a:pt x="13" y="19"/>
                    </a:moveTo>
                    <a:cubicBezTo>
                      <a:pt x="13" y="22"/>
                      <a:pt x="14" y="24"/>
                      <a:pt x="17" y="24"/>
                    </a:cubicBezTo>
                    <a:cubicBezTo>
                      <a:pt x="18" y="24"/>
                      <a:pt x="19" y="23"/>
                      <a:pt x="20" y="22"/>
                    </a:cubicBezTo>
                    <a:cubicBezTo>
                      <a:pt x="21" y="21"/>
                      <a:pt x="21" y="20"/>
                      <a:pt x="21" y="18"/>
                    </a:cubicBezTo>
                    <a:cubicBezTo>
                      <a:pt x="22" y="13"/>
                      <a:pt x="22" y="13"/>
                      <a:pt x="22" y="13"/>
                    </a:cubicBezTo>
                    <a:cubicBezTo>
                      <a:pt x="21" y="13"/>
                      <a:pt x="20" y="13"/>
                      <a:pt x="19" y="13"/>
                    </a:cubicBezTo>
                    <a:cubicBezTo>
                      <a:pt x="17" y="13"/>
                      <a:pt x="16" y="13"/>
                      <a:pt x="15" y="14"/>
                    </a:cubicBezTo>
                    <a:cubicBezTo>
                      <a:pt x="14" y="15"/>
                      <a:pt x="13" y="17"/>
                      <a:pt x="13"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3" name="îṧlidè">
                <a:extLst>
                  <a:ext uri="{FF2B5EF4-FFF2-40B4-BE49-F238E27FC236}">
                    <a16:creationId xmlns:a16="http://schemas.microsoft.com/office/drawing/2014/main" xmlns="" id="{BFE0A94E-8F89-4265-B80A-D6815A6E785D}"/>
                  </a:ext>
                </a:extLst>
              </p:cNvPr>
              <p:cNvSpPr/>
              <p:nvPr/>
            </p:nvSpPr>
            <p:spPr bwMode="auto">
              <a:xfrm>
                <a:off x="3600" y="1804"/>
                <a:ext cx="255" cy="158"/>
              </a:xfrm>
              <a:custGeom>
                <a:avLst/>
                <a:gdLst>
                  <a:gd name="T0" fmla="*/ 319 w 319"/>
                  <a:gd name="T1" fmla="*/ 190 h 199"/>
                  <a:gd name="T2" fmla="*/ 310 w 319"/>
                  <a:gd name="T3" fmla="*/ 199 h 199"/>
                  <a:gd name="T4" fmla="*/ 9 w 319"/>
                  <a:gd name="T5" fmla="*/ 199 h 199"/>
                  <a:gd name="T6" fmla="*/ 0 w 319"/>
                  <a:gd name="T7" fmla="*/ 190 h 199"/>
                  <a:gd name="T8" fmla="*/ 0 w 319"/>
                  <a:gd name="T9" fmla="*/ 9 h 199"/>
                  <a:gd name="T10" fmla="*/ 9 w 319"/>
                  <a:gd name="T11" fmla="*/ 0 h 199"/>
                  <a:gd name="T12" fmla="*/ 310 w 319"/>
                  <a:gd name="T13" fmla="*/ 0 h 199"/>
                  <a:gd name="T14" fmla="*/ 319 w 319"/>
                  <a:gd name="T15" fmla="*/ 9 h 199"/>
                  <a:gd name="T16" fmla="*/ 319 w 319"/>
                  <a:gd name="T17"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9" h="199">
                    <a:moveTo>
                      <a:pt x="319" y="190"/>
                    </a:moveTo>
                    <a:cubicBezTo>
                      <a:pt x="319" y="195"/>
                      <a:pt x="315" y="199"/>
                      <a:pt x="310" y="199"/>
                    </a:cubicBezTo>
                    <a:cubicBezTo>
                      <a:pt x="9" y="199"/>
                      <a:pt x="9" y="199"/>
                      <a:pt x="9" y="199"/>
                    </a:cubicBezTo>
                    <a:cubicBezTo>
                      <a:pt x="4" y="199"/>
                      <a:pt x="0" y="195"/>
                      <a:pt x="0" y="190"/>
                    </a:cubicBezTo>
                    <a:cubicBezTo>
                      <a:pt x="0" y="9"/>
                      <a:pt x="0" y="9"/>
                      <a:pt x="0" y="9"/>
                    </a:cubicBezTo>
                    <a:cubicBezTo>
                      <a:pt x="0" y="4"/>
                      <a:pt x="4" y="0"/>
                      <a:pt x="9" y="0"/>
                    </a:cubicBezTo>
                    <a:cubicBezTo>
                      <a:pt x="310" y="0"/>
                      <a:pt x="310" y="0"/>
                      <a:pt x="310" y="0"/>
                    </a:cubicBezTo>
                    <a:cubicBezTo>
                      <a:pt x="315" y="0"/>
                      <a:pt x="319" y="4"/>
                      <a:pt x="319" y="9"/>
                    </a:cubicBezTo>
                    <a:lnTo>
                      <a:pt x="319" y="190"/>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4" name="ïS1ïḍé">
                <a:extLst>
                  <a:ext uri="{FF2B5EF4-FFF2-40B4-BE49-F238E27FC236}">
                    <a16:creationId xmlns:a16="http://schemas.microsoft.com/office/drawing/2014/main" xmlns="" id="{018415FE-B979-4187-8777-DE31BB289CD6}"/>
                  </a:ext>
                </a:extLst>
              </p:cNvPr>
              <p:cNvSpPr/>
              <p:nvPr/>
            </p:nvSpPr>
            <p:spPr bwMode="auto">
              <a:xfrm>
                <a:off x="3616" y="1815"/>
                <a:ext cx="223" cy="1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15" name="ïṧļíḑe">
                <a:extLst>
                  <a:ext uri="{FF2B5EF4-FFF2-40B4-BE49-F238E27FC236}">
                    <a16:creationId xmlns:a16="http://schemas.microsoft.com/office/drawing/2014/main" xmlns="" id="{4F0D41E1-EC1F-4ABC-81D6-7980813F3260}"/>
                  </a:ext>
                </a:extLst>
              </p:cNvPr>
              <p:cNvSpPr/>
              <p:nvPr/>
            </p:nvSpPr>
            <p:spPr bwMode="auto">
              <a:xfrm>
                <a:off x="3571" y="1968"/>
                <a:ext cx="312" cy="20"/>
              </a:xfrm>
              <a:custGeom>
                <a:avLst/>
                <a:gdLst>
                  <a:gd name="T0" fmla="*/ 378 w 391"/>
                  <a:gd name="T1" fmla="*/ 18 h 25"/>
                  <a:gd name="T2" fmla="*/ 359 w 391"/>
                  <a:gd name="T3" fmla="*/ 24 h 25"/>
                  <a:gd name="T4" fmla="*/ 32 w 391"/>
                  <a:gd name="T5" fmla="*/ 24 h 25"/>
                  <a:gd name="T6" fmla="*/ 13 w 391"/>
                  <a:gd name="T7" fmla="*/ 18 h 25"/>
                  <a:gd name="T8" fmla="*/ 3 w 391"/>
                  <a:gd name="T9" fmla="*/ 6 h 25"/>
                  <a:gd name="T10" fmla="*/ 12 w 391"/>
                  <a:gd name="T11" fmla="*/ 0 h 25"/>
                  <a:gd name="T12" fmla="*/ 379 w 391"/>
                  <a:gd name="T13" fmla="*/ 0 h 25"/>
                  <a:gd name="T14" fmla="*/ 388 w 391"/>
                  <a:gd name="T15" fmla="*/ 6 h 25"/>
                  <a:gd name="T16" fmla="*/ 378 w 391"/>
                  <a:gd name="T1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1" h="25">
                    <a:moveTo>
                      <a:pt x="378" y="18"/>
                    </a:moveTo>
                    <a:cubicBezTo>
                      <a:pt x="373" y="24"/>
                      <a:pt x="364" y="24"/>
                      <a:pt x="359" y="24"/>
                    </a:cubicBezTo>
                    <a:cubicBezTo>
                      <a:pt x="32" y="24"/>
                      <a:pt x="32" y="24"/>
                      <a:pt x="32" y="24"/>
                    </a:cubicBezTo>
                    <a:cubicBezTo>
                      <a:pt x="27" y="24"/>
                      <a:pt x="20" y="25"/>
                      <a:pt x="13" y="18"/>
                    </a:cubicBezTo>
                    <a:cubicBezTo>
                      <a:pt x="3" y="6"/>
                      <a:pt x="3" y="6"/>
                      <a:pt x="3" y="6"/>
                    </a:cubicBezTo>
                    <a:cubicBezTo>
                      <a:pt x="0" y="3"/>
                      <a:pt x="0" y="0"/>
                      <a:pt x="12" y="0"/>
                    </a:cubicBezTo>
                    <a:cubicBezTo>
                      <a:pt x="379" y="0"/>
                      <a:pt x="379" y="0"/>
                      <a:pt x="379" y="0"/>
                    </a:cubicBezTo>
                    <a:cubicBezTo>
                      <a:pt x="391" y="0"/>
                      <a:pt x="391" y="3"/>
                      <a:pt x="388" y="6"/>
                    </a:cubicBezTo>
                    <a:lnTo>
                      <a:pt x="378" y="18"/>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6" name="iŝ1íḍè">
                <a:extLst>
                  <a:ext uri="{FF2B5EF4-FFF2-40B4-BE49-F238E27FC236}">
                    <a16:creationId xmlns:a16="http://schemas.microsoft.com/office/drawing/2014/main" xmlns="" id="{3CE9B4BC-6811-42DD-8E2F-E9D1DEFDFF0F}"/>
                  </a:ext>
                </a:extLst>
              </p:cNvPr>
              <p:cNvSpPr/>
              <p:nvPr/>
            </p:nvSpPr>
            <p:spPr bwMode="auto">
              <a:xfrm>
                <a:off x="3634" y="1825"/>
                <a:ext cx="26" cy="44"/>
              </a:xfrm>
              <a:custGeom>
                <a:avLst/>
                <a:gdLst>
                  <a:gd name="T0" fmla="*/ 10 w 32"/>
                  <a:gd name="T1" fmla="*/ 38 h 55"/>
                  <a:gd name="T2" fmla="*/ 10 w 32"/>
                  <a:gd name="T3" fmla="*/ 36 h 55"/>
                  <a:gd name="T4" fmla="*/ 12 w 32"/>
                  <a:gd name="T5" fmla="*/ 29 h 55"/>
                  <a:gd name="T6" fmla="*/ 17 w 32"/>
                  <a:gd name="T7" fmla="*/ 24 h 55"/>
                  <a:gd name="T8" fmla="*/ 22 w 32"/>
                  <a:gd name="T9" fmla="*/ 18 h 55"/>
                  <a:gd name="T10" fmla="*/ 24 w 32"/>
                  <a:gd name="T11" fmla="*/ 14 h 55"/>
                  <a:gd name="T12" fmla="*/ 21 w 32"/>
                  <a:gd name="T13" fmla="*/ 9 h 55"/>
                  <a:gd name="T14" fmla="*/ 16 w 32"/>
                  <a:gd name="T15" fmla="*/ 7 h 55"/>
                  <a:gd name="T16" fmla="*/ 9 w 32"/>
                  <a:gd name="T17" fmla="*/ 8 h 55"/>
                  <a:gd name="T18" fmla="*/ 4 w 32"/>
                  <a:gd name="T19" fmla="*/ 11 h 55"/>
                  <a:gd name="T20" fmla="*/ 0 w 32"/>
                  <a:gd name="T21" fmla="*/ 4 h 55"/>
                  <a:gd name="T22" fmla="*/ 16 w 32"/>
                  <a:gd name="T23" fmla="*/ 0 h 55"/>
                  <a:gd name="T24" fmla="*/ 28 w 32"/>
                  <a:gd name="T25" fmla="*/ 4 h 55"/>
                  <a:gd name="T26" fmla="*/ 32 w 32"/>
                  <a:gd name="T27" fmla="*/ 13 h 55"/>
                  <a:gd name="T28" fmla="*/ 31 w 32"/>
                  <a:gd name="T29" fmla="*/ 18 h 55"/>
                  <a:gd name="T30" fmla="*/ 29 w 32"/>
                  <a:gd name="T31" fmla="*/ 22 h 55"/>
                  <a:gd name="T32" fmla="*/ 23 w 32"/>
                  <a:gd name="T33" fmla="*/ 27 h 55"/>
                  <a:gd name="T34" fmla="*/ 18 w 32"/>
                  <a:gd name="T35" fmla="*/ 32 h 55"/>
                  <a:gd name="T36" fmla="*/ 17 w 32"/>
                  <a:gd name="T37" fmla="*/ 36 h 55"/>
                  <a:gd name="T38" fmla="*/ 17 w 32"/>
                  <a:gd name="T39" fmla="*/ 38 h 55"/>
                  <a:gd name="T40" fmla="*/ 10 w 32"/>
                  <a:gd name="T41" fmla="*/ 38 h 55"/>
                  <a:gd name="T42" fmla="*/ 9 w 32"/>
                  <a:gd name="T43" fmla="*/ 50 h 55"/>
                  <a:gd name="T44" fmla="*/ 14 w 32"/>
                  <a:gd name="T45" fmla="*/ 44 h 55"/>
                  <a:gd name="T46" fmla="*/ 18 w 32"/>
                  <a:gd name="T47" fmla="*/ 46 h 55"/>
                  <a:gd name="T48" fmla="*/ 19 w 32"/>
                  <a:gd name="T49" fmla="*/ 50 h 55"/>
                  <a:gd name="T50" fmla="*/ 18 w 32"/>
                  <a:gd name="T51" fmla="*/ 54 h 55"/>
                  <a:gd name="T52" fmla="*/ 14 w 32"/>
                  <a:gd name="T53" fmla="*/ 55 h 55"/>
                  <a:gd name="T54" fmla="*/ 10 w 32"/>
                  <a:gd name="T55" fmla="*/ 54 h 55"/>
                  <a:gd name="T56" fmla="*/ 9 w 32"/>
                  <a:gd name="T5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55">
                    <a:moveTo>
                      <a:pt x="10" y="38"/>
                    </a:moveTo>
                    <a:cubicBezTo>
                      <a:pt x="10" y="36"/>
                      <a:pt x="10" y="36"/>
                      <a:pt x="10" y="36"/>
                    </a:cubicBezTo>
                    <a:cubicBezTo>
                      <a:pt x="10" y="33"/>
                      <a:pt x="11" y="31"/>
                      <a:pt x="12" y="29"/>
                    </a:cubicBezTo>
                    <a:cubicBezTo>
                      <a:pt x="13" y="27"/>
                      <a:pt x="14" y="25"/>
                      <a:pt x="17" y="24"/>
                    </a:cubicBezTo>
                    <a:cubicBezTo>
                      <a:pt x="20" y="21"/>
                      <a:pt x="21" y="19"/>
                      <a:pt x="22" y="18"/>
                    </a:cubicBezTo>
                    <a:cubicBezTo>
                      <a:pt x="23" y="17"/>
                      <a:pt x="24" y="15"/>
                      <a:pt x="24" y="14"/>
                    </a:cubicBezTo>
                    <a:cubicBezTo>
                      <a:pt x="24" y="12"/>
                      <a:pt x="23" y="10"/>
                      <a:pt x="21" y="9"/>
                    </a:cubicBezTo>
                    <a:cubicBezTo>
                      <a:pt x="20" y="8"/>
                      <a:pt x="18" y="7"/>
                      <a:pt x="16" y="7"/>
                    </a:cubicBezTo>
                    <a:cubicBezTo>
                      <a:pt x="13" y="7"/>
                      <a:pt x="11" y="8"/>
                      <a:pt x="9" y="8"/>
                    </a:cubicBezTo>
                    <a:cubicBezTo>
                      <a:pt x="7" y="9"/>
                      <a:pt x="5" y="10"/>
                      <a:pt x="4" y="11"/>
                    </a:cubicBezTo>
                    <a:cubicBezTo>
                      <a:pt x="0" y="4"/>
                      <a:pt x="0" y="4"/>
                      <a:pt x="0" y="4"/>
                    </a:cubicBezTo>
                    <a:cubicBezTo>
                      <a:pt x="5" y="2"/>
                      <a:pt x="11" y="0"/>
                      <a:pt x="16" y="0"/>
                    </a:cubicBezTo>
                    <a:cubicBezTo>
                      <a:pt x="21" y="0"/>
                      <a:pt x="25" y="1"/>
                      <a:pt x="28" y="4"/>
                    </a:cubicBezTo>
                    <a:cubicBezTo>
                      <a:pt x="30" y="6"/>
                      <a:pt x="32" y="9"/>
                      <a:pt x="32" y="13"/>
                    </a:cubicBezTo>
                    <a:cubicBezTo>
                      <a:pt x="32" y="15"/>
                      <a:pt x="31" y="17"/>
                      <a:pt x="31" y="18"/>
                    </a:cubicBezTo>
                    <a:cubicBezTo>
                      <a:pt x="30" y="20"/>
                      <a:pt x="30" y="21"/>
                      <a:pt x="29" y="22"/>
                    </a:cubicBezTo>
                    <a:cubicBezTo>
                      <a:pt x="27" y="24"/>
                      <a:pt x="26" y="25"/>
                      <a:pt x="23" y="27"/>
                    </a:cubicBezTo>
                    <a:cubicBezTo>
                      <a:pt x="21" y="29"/>
                      <a:pt x="19" y="31"/>
                      <a:pt x="18" y="32"/>
                    </a:cubicBezTo>
                    <a:cubicBezTo>
                      <a:pt x="18" y="33"/>
                      <a:pt x="17" y="34"/>
                      <a:pt x="17" y="36"/>
                    </a:cubicBezTo>
                    <a:cubicBezTo>
                      <a:pt x="17" y="38"/>
                      <a:pt x="17" y="38"/>
                      <a:pt x="17" y="38"/>
                    </a:cubicBezTo>
                    <a:lnTo>
                      <a:pt x="10" y="38"/>
                    </a:lnTo>
                    <a:close/>
                    <a:moveTo>
                      <a:pt x="9" y="50"/>
                    </a:moveTo>
                    <a:cubicBezTo>
                      <a:pt x="9" y="46"/>
                      <a:pt x="10" y="44"/>
                      <a:pt x="14" y="44"/>
                    </a:cubicBezTo>
                    <a:cubicBezTo>
                      <a:pt x="16" y="44"/>
                      <a:pt x="17" y="45"/>
                      <a:pt x="18" y="46"/>
                    </a:cubicBezTo>
                    <a:cubicBezTo>
                      <a:pt x="19" y="46"/>
                      <a:pt x="19" y="48"/>
                      <a:pt x="19" y="50"/>
                    </a:cubicBezTo>
                    <a:cubicBezTo>
                      <a:pt x="19" y="51"/>
                      <a:pt x="19" y="53"/>
                      <a:pt x="18" y="54"/>
                    </a:cubicBezTo>
                    <a:cubicBezTo>
                      <a:pt x="17" y="55"/>
                      <a:pt x="16" y="55"/>
                      <a:pt x="14" y="55"/>
                    </a:cubicBezTo>
                    <a:cubicBezTo>
                      <a:pt x="12" y="55"/>
                      <a:pt x="11" y="55"/>
                      <a:pt x="10" y="54"/>
                    </a:cubicBezTo>
                    <a:cubicBezTo>
                      <a:pt x="9" y="53"/>
                      <a:pt x="9" y="51"/>
                      <a:pt x="9" y="50"/>
                    </a:cubicBez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7" name="îṩľîḋé">
                <a:extLst>
                  <a:ext uri="{FF2B5EF4-FFF2-40B4-BE49-F238E27FC236}">
                    <a16:creationId xmlns:a16="http://schemas.microsoft.com/office/drawing/2014/main" xmlns="" id="{91E08150-B9C7-47A6-A956-1B4028EB31A1}"/>
                  </a:ext>
                </a:extLst>
              </p:cNvPr>
              <p:cNvSpPr/>
              <p:nvPr/>
            </p:nvSpPr>
            <p:spPr bwMode="auto">
              <a:xfrm>
                <a:off x="3669" y="1830"/>
                <a:ext cx="149" cy="15"/>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18" name="iş1îde">
                <a:extLst>
                  <a:ext uri="{FF2B5EF4-FFF2-40B4-BE49-F238E27FC236}">
                    <a16:creationId xmlns:a16="http://schemas.microsoft.com/office/drawing/2014/main" xmlns="" id="{1DCD088E-283B-41A3-9981-4910867178C1}"/>
                  </a:ext>
                </a:extLst>
              </p:cNvPr>
              <p:cNvSpPr/>
              <p:nvPr/>
            </p:nvSpPr>
            <p:spPr bwMode="auto">
              <a:xfrm>
                <a:off x="3641" y="1916"/>
                <a:ext cx="95" cy="10"/>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19" name="íšļiḍè">
                <a:extLst>
                  <a:ext uri="{FF2B5EF4-FFF2-40B4-BE49-F238E27FC236}">
                    <a16:creationId xmlns:a16="http://schemas.microsoft.com/office/drawing/2014/main" xmlns="" id="{E897C9EA-EA5B-4376-A0F8-3D168749C27D}"/>
                  </a:ext>
                </a:extLst>
              </p:cNvPr>
              <p:cNvSpPr/>
              <p:nvPr/>
            </p:nvSpPr>
            <p:spPr bwMode="auto">
              <a:xfrm>
                <a:off x="3669" y="1853"/>
                <a:ext cx="149" cy="2"/>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20" name="íṣľîḓè">
                <a:extLst>
                  <a:ext uri="{FF2B5EF4-FFF2-40B4-BE49-F238E27FC236}">
                    <a16:creationId xmlns:a16="http://schemas.microsoft.com/office/drawing/2014/main" xmlns="" id="{A53F7A2C-2575-4E19-857C-C6D336D80FF9}"/>
                  </a:ext>
                </a:extLst>
              </p:cNvPr>
              <p:cNvSpPr/>
              <p:nvPr/>
            </p:nvSpPr>
            <p:spPr bwMode="auto">
              <a:xfrm>
                <a:off x="3669" y="1863"/>
                <a:ext cx="149" cy="2"/>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21" name="iśľïďè">
                <a:extLst>
                  <a:ext uri="{FF2B5EF4-FFF2-40B4-BE49-F238E27FC236}">
                    <a16:creationId xmlns:a16="http://schemas.microsoft.com/office/drawing/2014/main" xmlns="" id="{59D13BF3-532B-4C24-94AE-F485D7475AB5}"/>
                  </a:ext>
                </a:extLst>
              </p:cNvPr>
              <p:cNvSpPr/>
              <p:nvPr/>
            </p:nvSpPr>
            <p:spPr bwMode="auto">
              <a:xfrm>
                <a:off x="3641" y="1884"/>
                <a:ext cx="150" cy="2"/>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22" name="isľiḑé">
                <a:extLst>
                  <a:ext uri="{FF2B5EF4-FFF2-40B4-BE49-F238E27FC236}">
                    <a16:creationId xmlns:a16="http://schemas.microsoft.com/office/drawing/2014/main" xmlns="" id="{9DA45462-DE61-4CA6-A592-1BF99F3B4385}"/>
                  </a:ext>
                </a:extLst>
              </p:cNvPr>
              <p:cNvSpPr/>
              <p:nvPr/>
            </p:nvSpPr>
            <p:spPr bwMode="auto">
              <a:xfrm>
                <a:off x="3641" y="1894"/>
                <a:ext cx="80" cy="2"/>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23" name="ïśḷíďè">
                <a:extLst>
                  <a:ext uri="{FF2B5EF4-FFF2-40B4-BE49-F238E27FC236}">
                    <a16:creationId xmlns:a16="http://schemas.microsoft.com/office/drawing/2014/main" xmlns="" id="{971AB421-66BA-40BF-8F45-B1C78E62340B}"/>
                  </a:ext>
                </a:extLst>
              </p:cNvPr>
              <p:cNvSpPr/>
              <p:nvPr/>
            </p:nvSpPr>
            <p:spPr bwMode="auto">
              <a:xfrm>
                <a:off x="3641" y="1902"/>
                <a:ext cx="80" cy="4"/>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24" name="îṩļíḋé">
                <a:extLst>
                  <a:ext uri="{FF2B5EF4-FFF2-40B4-BE49-F238E27FC236}">
                    <a16:creationId xmlns:a16="http://schemas.microsoft.com/office/drawing/2014/main" xmlns="" id="{60198B8F-0BC2-4975-B264-FFFCEA922BB8}"/>
                  </a:ext>
                </a:extLst>
              </p:cNvPr>
              <p:cNvSpPr/>
              <p:nvPr/>
            </p:nvSpPr>
            <p:spPr bwMode="auto">
              <a:xfrm>
                <a:off x="3669" y="1865"/>
                <a:ext cx="187" cy="121"/>
              </a:xfrm>
              <a:custGeom>
                <a:avLst/>
                <a:gdLst>
                  <a:gd name="T0" fmla="*/ 227 w 235"/>
                  <a:gd name="T1" fmla="*/ 152 h 152"/>
                  <a:gd name="T2" fmla="*/ 235 w 235"/>
                  <a:gd name="T3" fmla="*/ 145 h 152"/>
                  <a:gd name="T4" fmla="*/ 235 w 235"/>
                  <a:gd name="T5" fmla="*/ 8 h 152"/>
                  <a:gd name="T6" fmla="*/ 227 w 235"/>
                  <a:gd name="T7" fmla="*/ 0 h 152"/>
                  <a:gd name="T8" fmla="*/ 7 w 235"/>
                  <a:gd name="T9" fmla="*/ 0 h 152"/>
                  <a:gd name="T10" fmla="*/ 0 w 235"/>
                  <a:gd name="T11" fmla="*/ 8 h 152"/>
                  <a:gd name="T12" fmla="*/ 0 w 235"/>
                  <a:gd name="T13" fmla="*/ 145 h 152"/>
                  <a:gd name="T14" fmla="*/ 7 w 235"/>
                  <a:gd name="T15" fmla="*/ 152 h 152"/>
                  <a:gd name="T16" fmla="*/ 227 w 235"/>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152">
                    <a:moveTo>
                      <a:pt x="227" y="152"/>
                    </a:moveTo>
                    <a:cubicBezTo>
                      <a:pt x="231" y="152"/>
                      <a:pt x="235" y="149"/>
                      <a:pt x="235" y="145"/>
                    </a:cubicBezTo>
                    <a:cubicBezTo>
                      <a:pt x="235" y="8"/>
                      <a:pt x="235" y="8"/>
                      <a:pt x="235" y="8"/>
                    </a:cubicBezTo>
                    <a:cubicBezTo>
                      <a:pt x="235" y="4"/>
                      <a:pt x="231" y="0"/>
                      <a:pt x="227" y="0"/>
                    </a:cubicBezTo>
                    <a:cubicBezTo>
                      <a:pt x="7" y="0"/>
                      <a:pt x="7" y="0"/>
                      <a:pt x="7" y="0"/>
                    </a:cubicBezTo>
                    <a:cubicBezTo>
                      <a:pt x="3" y="0"/>
                      <a:pt x="0" y="4"/>
                      <a:pt x="0" y="8"/>
                    </a:cubicBezTo>
                    <a:cubicBezTo>
                      <a:pt x="0" y="145"/>
                      <a:pt x="0" y="145"/>
                      <a:pt x="0" y="145"/>
                    </a:cubicBezTo>
                    <a:cubicBezTo>
                      <a:pt x="0" y="149"/>
                      <a:pt x="3" y="152"/>
                      <a:pt x="7" y="152"/>
                    </a:cubicBezTo>
                    <a:lnTo>
                      <a:pt x="227" y="152"/>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5" name="îSlïdê">
                <a:extLst>
                  <a:ext uri="{FF2B5EF4-FFF2-40B4-BE49-F238E27FC236}">
                    <a16:creationId xmlns:a16="http://schemas.microsoft.com/office/drawing/2014/main" xmlns="" id="{64EF0827-D246-4293-9F5E-9D346B4C70E6}"/>
                  </a:ext>
                </a:extLst>
              </p:cNvPr>
              <p:cNvSpPr/>
              <p:nvPr/>
            </p:nvSpPr>
            <p:spPr bwMode="auto">
              <a:xfrm>
                <a:off x="3683" y="1879"/>
                <a:ext cx="153" cy="94"/>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26" name="ïsḷiḑe">
                <a:extLst>
                  <a:ext uri="{FF2B5EF4-FFF2-40B4-BE49-F238E27FC236}">
                    <a16:creationId xmlns:a16="http://schemas.microsoft.com/office/drawing/2014/main" xmlns="" id="{A165A9CD-D175-4584-9A99-24D834961893}"/>
                  </a:ext>
                </a:extLst>
              </p:cNvPr>
              <p:cNvSpPr/>
              <p:nvPr/>
            </p:nvSpPr>
            <p:spPr bwMode="auto">
              <a:xfrm>
                <a:off x="3683" y="1879"/>
                <a:ext cx="153" cy="94"/>
              </a:xfrm>
              <a:custGeom>
                <a:avLst/>
                <a:gdLst>
                  <a:gd name="T0" fmla="*/ 153 w 153"/>
                  <a:gd name="T1" fmla="*/ 94 h 94"/>
                  <a:gd name="T2" fmla="*/ 153 w 153"/>
                  <a:gd name="T3" fmla="*/ 0 h 94"/>
                  <a:gd name="T4" fmla="*/ 0 w 153"/>
                  <a:gd name="T5" fmla="*/ 94 h 94"/>
                  <a:gd name="T6" fmla="*/ 153 w 153"/>
                  <a:gd name="T7" fmla="*/ 94 h 94"/>
                </a:gdLst>
                <a:ahLst/>
                <a:cxnLst>
                  <a:cxn ang="0">
                    <a:pos x="T0" y="T1"/>
                  </a:cxn>
                  <a:cxn ang="0">
                    <a:pos x="T2" y="T3"/>
                  </a:cxn>
                  <a:cxn ang="0">
                    <a:pos x="T4" y="T5"/>
                  </a:cxn>
                  <a:cxn ang="0">
                    <a:pos x="T6" y="T7"/>
                  </a:cxn>
                </a:cxnLst>
                <a:rect l="0" t="0" r="r" b="b"/>
                <a:pathLst>
                  <a:path w="153" h="94">
                    <a:moveTo>
                      <a:pt x="153" y="94"/>
                    </a:moveTo>
                    <a:lnTo>
                      <a:pt x="153" y="0"/>
                    </a:lnTo>
                    <a:lnTo>
                      <a:pt x="0" y="94"/>
                    </a:lnTo>
                    <a:lnTo>
                      <a:pt x="153" y="94"/>
                    </a:ln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7" name="i$ḻïḍe">
                <a:extLst>
                  <a:ext uri="{FF2B5EF4-FFF2-40B4-BE49-F238E27FC236}">
                    <a16:creationId xmlns:a16="http://schemas.microsoft.com/office/drawing/2014/main" xmlns="" id="{46BFC021-4DA6-410C-AC0E-A7AE601B6669}"/>
                  </a:ext>
                </a:extLst>
              </p:cNvPr>
              <p:cNvSpPr/>
              <p:nvPr/>
            </p:nvSpPr>
            <p:spPr bwMode="auto">
              <a:xfrm>
                <a:off x="3841" y="1921"/>
                <a:ext cx="10" cy="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8" name="ïślïḋe">
                <a:extLst>
                  <a:ext uri="{FF2B5EF4-FFF2-40B4-BE49-F238E27FC236}">
                    <a16:creationId xmlns:a16="http://schemas.microsoft.com/office/drawing/2014/main" xmlns="" id="{EAF7DFEC-5696-4D11-81F7-9ED08E3B3197}"/>
                  </a:ext>
                </a:extLst>
              </p:cNvPr>
              <p:cNvSpPr/>
              <p:nvPr/>
            </p:nvSpPr>
            <p:spPr bwMode="auto">
              <a:xfrm>
                <a:off x="3843" y="1939"/>
                <a:ext cx="5" cy="17"/>
              </a:xfrm>
              <a:custGeom>
                <a:avLst/>
                <a:gdLst>
                  <a:gd name="T0" fmla="*/ 3 w 6"/>
                  <a:gd name="T1" fmla="*/ 21 h 21"/>
                  <a:gd name="T2" fmla="*/ 6 w 6"/>
                  <a:gd name="T3" fmla="*/ 18 h 21"/>
                  <a:gd name="T4" fmla="*/ 6 w 6"/>
                  <a:gd name="T5" fmla="*/ 3 h 21"/>
                  <a:gd name="T6" fmla="*/ 3 w 6"/>
                  <a:gd name="T7" fmla="*/ 0 h 21"/>
                  <a:gd name="T8" fmla="*/ 0 w 6"/>
                  <a:gd name="T9" fmla="*/ 3 h 21"/>
                  <a:gd name="T10" fmla="*/ 0 w 6"/>
                  <a:gd name="T11" fmla="*/ 18 h 21"/>
                  <a:gd name="T12" fmla="*/ 3 w 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6" h="21">
                    <a:moveTo>
                      <a:pt x="3" y="21"/>
                    </a:moveTo>
                    <a:cubicBezTo>
                      <a:pt x="4" y="21"/>
                      <a:pt x="6" y="19"/>
                      <a:pt x="6" y="18"/>
                    </a:cubicBezTo>
                    <a:cubicBezTo>
                      <a:pt x="6" y="3"/>
                      <a:pt x="6" y="3"/>
                      <a:pt x="6" y="3"/>
                    </a:cubicBezTo>
                    <a:cubicBezTo>
                      <a:pt x="6" y="1"/>
                      <a:pt x="4" y="0"/>
                      <a:pt x="3" y="0"/>
                    </a:cubicBezTo>
                    <a:cubicBezTo>
                      <a:pt x="1" y="0"/>
                      <a:pt x="0" y="1"/>
                      <a:pt x="0" y="3"/>
                    </a:cubicBezTo>
                    <a:cubicBezTo>
                      <a:pt x="0" y="18"/>
                      <a:pt x="0" y="18"/>
                      <a:pt x="0" y="18"/>
                    </a:cubicBezTo>
                    <a:cubicBezTo>
                      <a:pt x="0" y="19"/>
                      <a:pt x="1" y="21"/>
                      <a:pt x="3"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9" name="îSḷïďè">
                <a:extLst>
                  <a:ext uri="{FF2B5EF4-FFF2-40B4-BE49-F238E27FC236}">
                    <a16:creationId xmlns:a16="http://schemas.microsoft.com/office/drawing/2014/main" xmlns="" id="{0F753CE1-4854-4D02-B3DE-21F1701EC1D6}"/>
                  </a:ext>
                </a:extLst>
              </p:cNvPr>
              <p:cNvSpPr/>
              <p:nvPr/>
            </p:nvSpPr>
            <p:spPr bwMode="auto">
              <a:xfrm>
                <a:off x="3843" y="1896"/>
                <a:ext cx="5" cy="17"/>
              </a:xfrm>
              <a:custGeom>
                <a:avLst/>
                <a:gdLst>
                  <a:gd name="T0" fmla="*/ 3 w 6"/>
                  <a:gd name="T1" fmla="*/ 21 h 21"/>
                  <a:gd name="T2" fmla="*/ 6 w 6"/>
                  <a:gd name="T3" fmla="*/ 18 h 21"/>
                  <a:gd name="T4" fmla="*/ 6 w 6"/>
                  <a:gd name="T5" fmla="*/ 3 h 21"/>
                  <a:gd name="T6" fmla="*/ 3 w 6"/>
                  <a:gd name="T7" fmla="*/ 0 h 21"/>
                  <a:gd name="T8" fmla="*/ 0 w 6"/>
                  <a:gd name="T9" fmla="*/ 3 h 21"/>
                  <a:gd name="T10" fmla="*/ 0 w 6"/>
                  <a:gd name="T11" fmla="*/ 18 h 21"/>
                  <a:gd name="T12" fmla="*/ 3 w 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6" h="21">
                    <a:moveTo>
                      <a:pt x="3" y="21"/>
                    </a:moveTo>
                    <a:cubicBezTo>
                      <a:pt x="4" y="21"/>
                      <a:pt x="6" y="20"/>
                      <a:pt x="6" y="18"/>
                    </a:cubicBezTo>
                    <a:cubicBezTo>
                      <a:pt x="6" y="3"/>
                      <a:pt x="6" y="3"/>
                      <a:pt x="6" y="3"/>
                    </a:cubicBezTo>
                    <a:cubicBezTo>
                      <a:pt x="6" y="1"/>
                      <a:pt x="4" y="0"/>
                      <a:pt x="3" y="0"/>
                    </a:cubicBezTo>
                    <a:cubicBezTo>
                      <a:pt x="1" y="0"/>
                      <a:pt x="0" y="1"/>
                      <a:pt x="0" y="3"/>
                    </a:cubicBezTo>
                    <a:cubicBezTo>
                      <a:pt x="0" y="18"/>
                      <a:pt x="0" y="18"/>
                      <a:pt x="0" y="18"/>
                    </a:cubicBezTo>
                    <a:cubicBezTo>
                      <a:pt x="0" y="20"/>
                      <a:pt x="1" y="21"/>
                      <a:pt x="3"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0" name="ïṣ1ïḋê">
                <a:extLst>
                  <a:ext uri="{FF2B5EF4-FFF2-40B4-BE49-F238E27FC236}">
                    <a16:creationId xmlns:a16="http://schemas.microsoft.com/office/drawing/2014/main" xmlns="" id="{C0131DF2-662D-4D73-82C1-B746438117A7}"/>
                  </a:ext>
                </a:extLst>
              </p:cNvPr>
              <p:cNvSpPr/>
              <p:nvPr/>
            </p:nvSpPr>
            <p:spPr bwMode="auto">
              <a:xfrm>
                <a:off x="3716" y="1882"/>
                <a:ext cx="84" cy="82"/>
              </a:xfrm>
              <a:custGeom>
                <a:avLst/>
                <a:gdLst>
                  <a:gd name="T0" fmla="*/ 0 w 104"/>
                  <a:gd name="T1" fmla="*/ 51 h 103"/>
                  <a:gd name="T2" fmla="*/ 104 w 104"/>
                  <a:gd name="T3" fmla="*/ 51 h 103"/>
                  <a:gd name="T4" fmla="*/ 76 w 104"/>
                  <a:gd name="T5" fmla="*/ 70 h 103"/>
                  <a:gd name="T6" fmla="*/ 99 w 104"/>
                  <a:gd name="T7" fmla="*/ 54 h 103"/>
                  <a:gd name="T8" fmla="*/ 76 w 104"/>
                  <a:gd name="T9" fmla="*/ 70 h 103"/>
                  <a:gd name="T10" fmla="*/ 5 w 104"/>
                  <a:gd name="T11" fmla="*/ 54 h 103"/>
                  <a:gd name="T12" fmla="*/ 29 w 104"/>
                  <a:gd name="T13" fmla="*/ 70 h 103"/>
                  <a:gd name="T14" fmla="*/ 29 w 104"/>
                  <a:gd name="T15" fmla="*/ 35 h 103"/>
                  <a:gd name="T16" fmla="*/ 5 w 104"/>
                  <a:gd name="T17" fmla="*/ 49 h 103"/>
                  <a:gd name="T18" fmla="*/ 29 w 104"/>
                  <a:gd name="T19" fmla="*/ 35 h 103"/>
                  <a:gd name="T20" fmla="*/ 72 w 104"/>
                  <a:gd name="T21" fmla="*/ 36 h 103"/>
                  <a:gd name="T22" fmla="*/ 55 w 104"/>
                  <a:gd name="T23" fmla="*/ 49 h 103"/>
                  <a:gd name="T24" fmla="*/ 55 w 104"/>
                  <a:gd name="T25" fmla="*/ 35 h 103"/>
                  <a:gd name="T26" fmla="*/ 71 w 104"/>
                  <a:gd name="T27" fmla="*/ 32 h 103"/>
                  <a:gd name="T28" fmla="*/ 50 w 104"/>
                  <a:gd name="T29" fmla="*/ 9 h 103"/>
                  <a:gd name="T30" fmla="*/ 35 w 104"/>
                  <a:gd name="T31" fmla="*/ 32 h 103"/>
                  <a:gd name="T32" fmla="*/ 50 w 104"/>
                  <a:gd name="T33" fmla="*/ 40 h 103"/>
                  <a:gd name="T34" fmla="*/ 31 w 104"/>
                  <a:gd name="T35" fmla="*/ 49 h 103"/>
                  <a:gd name="T36" fmla="*/ 50 w 104"/>
                  <a:gd name="T37" fmla="*/ 40 h 103"/>
                  <a:gd name="T38" fmla="*/ 50 w 104"/>
                  <a:gd name="T39" fmla="*/ 54 h 103"/>
                  <a:gd name="T40" fmla="*/ 33 w 104"/>
                  <a:gd name="T41" fmla="*/ 68 h 103"/>
                  <a:gd name="T42" fmla="*/ 50 w 104"/>
                  <a:gd name="T43" fmla="*/ 69 h 103"/>
                  <a:gd name="T44" fmla="*/ 35 w 104"/>
                  <a:gd name="T45" fmla="*/ 72 h 103"/>
                  <a:gd name="T46" fmla="*/ 55 w 104"/>
                  <a:gd name="T47" fmla="*/ 94 h 103"/>
                  <a:gd name="T48" fmla="*/ 70 w 104"/>
                  <a:gd name="T49" fmla="*/ 73 h 103"/>
                  <a:gd name="T50" fmla="*/ 55 w 104"/>
                  <a:gd name="T51" fmla="*/ 64 h 103"/>
                  <a:gd name="T52" fmla="*/ 74 w 104"/>
                  <a:gd name="T53" fmla="*/ 54 h 103"/>
                  <a:gd name="T54" fmla="*/ 55 w 104"/>
                  <a:gd name="T55" fmla="*/ 64 h 103"/>
                  <a:gd name="T56" fmla="*/ 77 w 104"/>
                  <a:gd name="T57" fmla="*/ 34 h 103"/>
                  <a:gd name="T58" fmla="*/ 99 w 104"/>
                  <a:gd name="T59" fmla="*/ 49 h 103"/>
                  <a:gd name="T60" fmla="*/ 87 w 104"/>
                  <a:gd name="T61" fmla="*/ 20 h 103"/>
                  <a:gd name="T62" fmla="*/ 60 w 104"/>
                  <a:gd name="T63" fmla="*/ 5 h 103"/>
                  <a:gd name="T64" fmla="*/ 47 w 104"/>
                  <a:gd name="T65" fmla="*/ 5 h 103"/>
                  <a:gd name="T66" fmla="*/ 17 w 104"/>
                  <a:gd name="T67" fmla="*/ 20 h 103"/>
                  <a:gd name="T68" fmla="*/ 18 w 104"/>
                  <a:gd name="T69" fmla="*/ 84 h 103"/>
                  <a:gd name="T70" fmla="*/ 45 w 104"/>
                  <a:gd name="T71" fmla="*/ 98 h 103"/>
                  <a:gd name="T72" fmla="*/ 58 w 104"/>
                  <a:gd name="T73" fmla="*/ 98 h 103"/>
                  <a:gd name="T74" fmla="*/ 86 w 104"/>
                  <a:gd name="T75" fmla="*/ 8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3">
                    <a:moveTo>
                      <a:pt x="52" y="0"/>
                    </a:moveTo>
                    <a:cubicBezTo>
                      <a:pt x="24" y="0"/>
                      <a:pt x="0" y="23"/>
                      <a:pt x="0" y="51"/>
                    </a:cubicBezTo>
                    <a:cubicBezTo>
                      <a:pt x="0" y="80"/>
                      <a:pt x="24" y="103"/>
                      <a:pt x="52" y="103"/>
                    </a:cubicBezTo>
                    <a:cubicBezTo>
                      <a:pt x="81" y="103"/>
                      <a:pt x="104" y="80"/>
                      <a:pt x="104" y="51"/>
                    </a:cubicBezTo>
                    <a:cubicBezTo>
                      <a:pt x="104" y="23"/>
                      <a:pt x="81" y="0"/>
                      <a:pt x="52" y="0"/>
                    </a:cubicBezTo>
                    <a:close/>
                    <a:moveTo>
                      <a:pt x="76" y="70"/>
                    </a:moveTo>
                    <a:cubicBezTo>
                      <a:pt x="77" y="65"/>
                      <a:pt x="78" y="59"/>
                      <a:pt x="79" y="54"/>
                    </a:cubicBezTo>
                    <a:cubicBezTo>
                      <a:pt x="99" y="54"/>
                      <a:pt x="99" y="54"/>
                      <a:pt x="99" y="54"/>
                    </a:cubicBezTo>
                    <a:cubicBezTo>
                      <a:pt x="98" y="64"/>
                      <a:pt x="95" y="73"/>
                      <a:pt x="89" y="80"/>
                    </a:cubicBezTo>
                    <a:cubicBezTo>
                      <a:pt x="85" y="76"/>
                      <a:pt x="81" y="72"/>
                      <a:pt x="76" y="70"/>
                    </a:cubicBezTo>
                    <a:close/>
                    <a:moveTo>
                      <a:pt x="15" y="80"/>
                    </a:moveTo>
                    <a:cubicBezTo>
                      <a:pt x="9" y="73"/>
                      <a:pt x="6" y="64"/>
                      <a:pt x="5" y="54"/>
                    </a:cubicBezTo>
                    <a:cubicBezTo>
                      <a:pt x="27" y="54"/>
                      <a:pt x="27" y="54"/>
                      <a:pt x="27" y="54"/>
                    </a:cubicBezTo>
                    <a:cubicBezTo>
                      <a:pt x="27" y="59"/>
                      <a:pt x="27" y="65"/>
                      <a:pt x="29" y="70"/>
                    </a:cubicBezTo>
                    <a:cubicBezTo>
                      <a:pt x="24" y="72"/>
                      <a:pt x="19" y="76"/>
                      <a:pt x="15" y="80"/>
                    </a:cubicBezTo>
                    <a:close/>
                    <a:moveTo>
                      <a:pt x="29" y="35"/>
                    </a:moveTo>
                    <a:cubicBezTo>
                      <a:pt x="28" y="39"/>
                      <a:pt x="27" y="44"/>
                      <a:pt x="27" y="49"/>
                    </a:cubicBezTo>
                    <a:cubicBezTo>
                      <a:pt x="5" y="49"/>
                      <a:pt x="5" y="49"/>
                      <a:pt x="5" y="49"/>
                    </a:cubicBezTo>
                    <a:cubicBezTo>
                      <a:pt x="6" y="40"/>
                      <a:pt x="9" y="31"/>
                      <a:pt x="14" y="24"/>
                    </a:cubicBezTo>
                    <a:cubicBezTo>
                      <a:pt x="18" y="28"/>
                      <a:pt x="23" y="32"/>
                      <a:pt x="29" y="35"/>
                    </a:cubicBezTo>
                    <a:close/>
                    <a:moveTo>
                      <a:pt x="55" y="40"/>
                    </a:moveTo>
                    <a:cubicBezTo>
                      <a:pt x="61" y="40"/>
                      <a:pt x="67" y="39"/>
                      <a:pt x="72" y="36"/>
                    </a:cubicBezTo>
                    <a:cubicBezTo>
                      <a:pt x="73" y="40"/>
                      <a:pt x="74" y="45"/>
                      <a:pt x="74" y="49"/>
                    </a:cubicBezTo>
                    <a:cubicBezTo>
                      <a:pt x="55" y="49"/>
                      <a:pt x="55" y="49"/>
                      <a:pt x="55" y="49"/>
                    </a:cubicBezTo>
                    <a:lnTo>
                      <a:pt x="55" y="40"/>
                    </a:lnTo>
                    <a:close/>
                    <a:moveTo>
                      <a:pt x="55" y="35"/>
                    </a:moveTo>
                    <a:cubicBezTo>
                      <a:pt x="55" y="7"/>
                      <a:pt x="55" y="7"/>
                      <a:pt x="55" y="7"/>
                    </a:cubicBezTo>
                    <a:cubicBezTo>
                      <a:pt x="62" y="14"/>
                      <a:pt x="68" y="22"/>
                      <a:pt x="71" y="32"/>
                    </a:cubicBezTo>
                    <a:cubicBezTo>
                      <a:pt x="66" y="34"/>
                      <a:pt x="60" y="35"/>
                      <a:pt x="55" y="35"/>
                    </a:cubicBezTo>
                    <a:close/>
                    <a:moveTo>
                      <a:pt x="50" y="9"/>
                    </a:moveTo>
                    <a:cubicBezTo>
                      <a:pt x="50" y="35"/>
                      <a:pt x="50" y="35"/>
                      <a:pt x="50" y="35"/>
                    </a:cubicBezTo>
                    <a:cubicBezTo>
                      <a:pt x="45" y="35"/>
                      <a:pt x="40" y="34"/>
                      <a:pt x="35" y="32"/>
                    </a:cubicBezTo>
                    <a:cubicBezTo>
                      <a:pt x="38" y="23"/>
                      <a:pt x="43" y="15"/>
                      <a:pt x="50" y="9"/>
                    </a:cubicBezTo>
                    <a:close/>
                    <a:moveTo>
                      <a:pt x="50" y="40"/>
                    </a:moveTo>
                    <a:cubicBezTo>
                      <a:pt x="50" y="49"/>
                      <a:pt x="50" y="49"/>
                      <a:pt x="50" y="49"/>
                    </a:cubicBezTo>
                    <a:cubicBezTo>
                      <a:pt x="31" y="49"/>
                      <a:pt x="31" y="49"/>
                      <a:pt x="31" y="49"/>
                    </a:cubicBezTo>
                    <a:cubicBezTo>
                      <a:pt x="32" y="45"/>
                      <a:pt x="32" y="41"/>
                      <a:pt x="33" y="37"/>
                    </a:cubicBezTo>
                    <a:cubicBezTo>
                      <a:pt x="39" y="39"/>
                      <a:pt x="44" y="40"/>
                      <a:pt x="50" y="40"/>
                    </a:cubicBezTo>
                    <a:close/>
                    <a:moveTo>
                      <a:pt x="31" y="54"/>
                    </a:moveTo>
                    <a:cubicBezTo>
                      <a:pt x="50" y="54"/>
                      <a:pt x="50" y="54"/>
                      <a:pt x="50" y="54"/>
                    </a:cubicBezTo>
                    <a:cubicBezTo>
                      <a:pt x="50" y="64"/>
                      <a:pt x="50" y="64"/>
                      <a:pt x="50" y="64"/>
                    </a:cubicBezTo>
                    <a:cubicBezTo>
                      <a:pt x="44" y="64"/>
                      <a:pt x="39" y="66"/>
                      <a:pt x="33" y="68"/>
                    </a:cubicBezTo>
                    <a:cubicBezTo>
                      <a:pt x="32" y="63"/>
                      <a:pt x="32" y="59"/>
                      <a:pt x="31" y="54"/>
                    </a:cubicBezTo>
                    <a:close/>
                    <a:moveTo>
                      <a:pt x="50" y="69"/>
                    </a:moveTo>
                    <a:cubicBezTo>
                      <a:pt x="50" y="96"/>
                      <a:pt x="50" y="96"/>
                      <a:pt x="50" y="96"/>
                    </a:cubicBezTo>
                    <a:cubicBezTo>
                      <a:pt x="43" y="89"/>
                      <a:pt x="38" y="81"/>
                      <a:pt x="35" y="72"/>
                    </a:cubicBezTo>
                    <a:cubicBezTo>
                      <a:pt x="40" y="70"/>
                      <a:pt x="45" y="69"/>
                      <a:pt x="50" y="69"/>
                    </a:cubicBezTo>
                    <a:close/>
                    <a:moveTo>
                      <a:pt x="55" y="94"/>
                    </a:moveTo>
                    <a:cubicBezTo>
                      <a:pt x="55" y="69"/>
                      <a:pt x="55" y="69"/>
                      <a:pt x="55" y="69"/>
                    </a:cubicBezTo>
                    <a:cubicBezTo>
                      <a:pt x="60" y="70"/>
                      <a:pt x="65" y="71"/>
                      <a:pt x="70" y="73"/>
                    </a:cubicBezTo>
                    <a:cubicBezTo>
                      <a:pt x="66" y="81"/>
                      <a:pt x="61" y="88"/>
                      <a:pt x="55" y="94"/>
                    </a:cubicBezTo>
                    <a:close/>
                    <a:moveTo>
                      <a:pt x="55" y="64"/>
                    </a:moveTo>
                    <a:cubicBezTo>
                      <a:pt x="55" y="54"/>
                      <a:pt x="55" y="54"/>
                      <a:pt x="55" y="54"/>
                    </a:cubicBezTo>
                    <a:cubicBezTo>
                      <a:pt x="74" y="54"/>
                      <a:pt x="74" y="54"/>
                      <a:pt x="74" y="54"/>
                    </a:cubicBezTo>
                    <a:cubicBezTo>
                      <a:pt x="73" y="59"/>
                      <a:pt x="72" y="63"/>
                      <a:pt x="71" y="68"/>
                    </a:cubicBezTo>
                    <a:cubicBezTo>
                      <a:pt x="66" y="66"/>
                      <a:pt x="61" y="65"/>
                      <a:pt x="55" y="64"/>
                    </a:cubicBezTo>
                    <a:close/>
                    <a:moveTo>
                      <a:pt x="79" y="49"/>
                    </a:moveTo>
                    <a:cubicBezTo>
                      <a:pt x="78" y="44"/>
                      <a:pt x="78" y="39"/>
                      <a:pt x="77" y="34"/>
                    </a:cubicBezTo>
                    <a:cubicBezTo>
                      <a:pt x="81" y="32"/>
                      <a:pt x="86" y="28"/>
                      <a:pt x="90" y="24"/>
                    </a:cubicBezTo>
                    <a:cubicBezTo>
                      <a:pt x="95" y="31"/>
                      <a:pt x="98" y="40"/>
                      <a:pt x="99" y="49"/>
                    </a:cubicBezTo>
                    <a:lnTo>
                      <a:pt x="79" y="49"/>
                    </a:lnTo>
                    <a:close/>
                    <a:moveTo>
                      <a:pt x="87" y="20"/>
                    </a:moveTo>
                    <a:cubicBezTo>
                      <a:pt x="83" y="24"/>
                      <a:pt x="79" y="27"/>
                      <a:pt x="75" y="29"/>
                    </a:cubicBezTo>
                    <a:cubicBezTo>
                      <a:pt x="72" y="20"/>
                      <a:pt x="67" y="12"/>
                      <a:pt x="60" y="5"/>
                    </a:cubicBezTo>
                    <a:cubicBezTo>
                      <a:pt x="71" y="7"/>
                      <a:pt x="80" y="13"/>
                      <a:pt x="87" y="20"/>
                    </a:cubicBezTo>
                    <a:close/>
                    <a:moveTo>
                      <a:pt x="47" y="5"/>
                    </a:moveTo>
                    <a:cubicBezTo>
                      <a:pt x="39" y="12"/>
                      <a:pt x="34" y="21"/>
                      <a:pt x="30" y="30"/>
                    </a:cubicBezTo>
                    <a:cubicBezTo>
                      <a:pt x="25" y="28"/>
                      <a:pt x="21" y="24"/>
                      <a:pt x="17" y="20"/>
                    </a:cubicBezTo>
                    <a:cubicBezTo>
                      <a:pt x="25" y="12"/>
                      <a:pt x="35" y="6"/>
                      <a:pt x="47" y="5"/>
                    </a:cubicBezTo>
                    <a:close/>
                    <a:moveTo>
                      <a:pt x="18" y="84"/>
                    </a:moveTo>
                    <a:cubicBezTo>
                      <a:pt x="22" y="80"/>
                      <a:pt x="26" y="77"/>
                      <a:pt x="30" y="74"/>
                    </a:cubicBezTo>
                    <a:cubicBezTo>
                      <a:pt x="34" y="83"/>
                      <a:pt x="38" y="91"/>
                      <a:pt x="45" y="98"/>
                    </a:cubicBezTo>
                    <a:cubicBezTo>
                      <a:pt x="34" y="96"/>
                      <a:pt x="25" y="91"/>
                      <a:pt x="18" y="84"/>
                    </a:cubicBezTo>
                    <a:close/>
                    <a:moveTo>
                      <a:pt x="58" y="98"/>
                    </a:moveTo>
                    <a:cubicBezTo>
                      <a:pt x="65" y="91"/>
                      <a:pt x="71" y="83"/>
                      <a:pt x="74" y="75"/>
                    </a:cubicBezTo>
                    <a:cubicBezTo>
                      <a:pt x="78" y="77"/>
                      <a:pt x="82" y="80"/>
                      <a:pt x="86" y="84"/>
                    </a:cubicBezTo>
                    <a:cubicBezTo>
                      <a:pt x="79" y="91"/>
                      <a:pt x="69" y="96"/>
                      <a:pt x="58" y="9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1" name="i$1îdè">
                <a:extLst>
                  <a:ext uri="{FF2B5EF4-FFF2-40B4-BE49-F238E27FC236}">
                    <a16:creationId xmlns:a16="http://schemas.microsoft.com/office/drawing/2014/main" xmlns="" id="{40655EFE-74F8-40AC-91A6-B98B6D989BDB}"/>
                  </a:ext>
                </a:extLst>
              </p:cNvPr>
              <p:cNvSpPr/>
              <p:nvPr/>
            </p:nvSpPr>
            <p:spPr bwMode="auto">
              <a:xfrm>
                <a:off x="3793" y="1957"/>
                <a:ext cx="52" cy="65"/>
              </a:xfrm>
              <a:custGeom>
                <a:avLst/>
                <a:gdLst>
                  <a:gd name="T0" fmla="*/ 62 w 65"/>
                  <a:gd name="T1" fmla="*/ 61 h 81"/>
                  <a:gd name="T2" fmla="*/ 60 w 65"/>
                  <a:gd name="T3" fmla="*/ 71 h 81"/>
                  <a:gd name="T4" fmla="*/ 49 w 65"/>
                  <a:gd name="T5" fmla="*/ 78 h 81"/>
                  <a:gd name="T6" fmla="*/ 39 w 65"/>
                  <a:gd name="T7" fmla="*/ 76 h 81"/>
                  <a:gd name="T8" fmla="*/ 2 w 65"/>
                  <a:gd name="T9" fmla="*/ 20 h 81"/>
                  <a:gd name="T10" fmla="*/ 4 w 65"/>
                  <a:gd name="T11" fmla="*/ 9 h 81"/>
                  <a:gd name="T12" fmla="*/ 15 w 65"/>
                  <a:gd name="T13" fmla="*/ 2 h 81"/>
                  <a:gd name="T14" fmla="*/ 26 w 65"/>
                  <a:gd name="T15" fmla="*/ 4 h 81"/>
                  <a:gd name="T16" fmla="*/ 62 w 65"/>
                  <a:gd name="T17"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81">
                    <a:moveTo>
                      <a:pt x="62" y="61"/>
                    </a:moveTo>
                    <a:cubicBezTo>
                      <a:pt x="65" y="64"/>
                      <a:pt x="64" y="69"/>
                      <a:pt x="60" y="71"/>
                    </a:cubicBezTo>
                    <a:cubicBezTo>
                      <a:pt x="49" y="78"/>
                      <a:pt x="49" y="78"/>
                      <a:pt x="49" y="78"/>
                    </a:cubicBezTo>
                    <a:cubicBezTo>
                      <a:pt x="46" y="81"/>
                      <a:pt x="41" y="80"/>
                      <a:pt x="39" y="76"/>
                    </a:cubicBezTo>
                    <a:cubicBezTo>
                      <a:pt x="2" y="20"/>
                      <a:pt x="2" y="20"/>
                      <a:pt x="2" y="20"/>
                    </a:cubicBezTo>
                    <a:cubicBezTo>
                      <a:pt x="0" y="16"/>
                      <a:pt x="1" y="11"/>
                      <a:pt x="4" y="9"/>
                    </a:cubicBezTo>
                    <a:cubicBezTo>
                      <a:pt x="15" y="2"/>
                      <a:pt x="15" y="2"/>
                      <a:pt x="15" y="2"/>
                    </a:cubicBezTo>
                    <a:cubicBezTo>
                      <a:pt x="19" y="0"/>
                      <a:pt x="23" y="1"/>
                      <a:pt x="26" y="4"/>
                    </a:cubicBezTo>
                    <a:lnTo>
                      <a:pt x="62" y="61"/>
                    </a:ln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2" name="išḷîḋé">
                <a:extLst>
                  <a:ext uri="{FF2B5EF4-FFF2-40B4-BE49-F238E27FC236}">
                    <a16:creationId xmlns:a16="http://schemas.microsoft.com/office/drawing/2014/main" xmlns="" id="{55D44127-E8AE-4AE4-8649-4857BA5521FD}"/>
                  </a:ext>
                </a:extLst>
              </p:cNvPr>
              <p:cNvSpPr/>
              <p:nvPr/>
            </p:nvSpPr>
            <p:spPr bwMode="auto">
              <a:xfrm>
                <a:off x="3734" y="1890"/>
                <a:ext cx="96" cy="85"/>
              </a:xfrm>
              <a:custGeom>
                <a:avLst/>
                <a:gdLst>
                  <a:gd name="T0" fmla="*/ 61 w 120"/>
                  <a:gd name="T1" fmla="*/ 106 h 106"/>
                  <a:gd name="T2" fmla="*/ 16 w 120"/>
                  <a:gd name="T3" fmla="*/ 81 h 106"/>
                  <a:gd name="T4" fmla="*/ 30 w 120"/>
                  <a:gd name="T5" fmla="*/ 8 h 106"/>
                  <a:gd name="T6" fmla="*/ 59 w 120"/>
                  <a:gd name="T7" fmla="*/ 0 h 106"/>
                  <a:gd name="T8" fmla="*/ 103 w 120"/>
                  <a:gd name="T9" fmla="*/ 24 h 106"/>
                  <a:gd name="T10" fmla="*/ 89 w 120"/>
                  <a:gd name="T11" fmla="*/ 97 h 106"/>
                  <a:gd name="T12" fmla="*/ 61 w 120"/>
                  <a:gd name="T13" fmla="*/ 106 h 106"/>
                  <a:gd name="T14" fmla="*/ 59 w 120"/>
                  <a:gd name="T15" fmla="*/ 13 h 106"/>
                  <a:gd name="T16" fmla="*/ 38 w 120"/>
                  <a:gd name="T17" fmla="*/ 19 h 106"/>
                  <a:gd name="T18" fmla="*/ 27 w 120"/>
                  <a:gd name="T19" fmla="*/ 74 h 106"/>
                  <a:gd name="T20" fmla="*/ 61 w 120"/>
                  <a:gd name="T21" fmla="*/ 92 h 106"/>
                  <a:gd name="T22" fmla="*/ 81 w 120"/>
                  <a:gd name="T23" fmla="*/ 86 h 106"/>
                  <a:gd name="T24" fmla="*/ 92 w 120"/>
                  <a:gd name="T25" fmla="*/ 31 h 106"/>
                  <a:gd name="T26" fmla="*/ 59 w 120"/>
                  <a:gd name="T27" fmla="*/ 1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06">
                    <a:moveTo>
                      <a:pt x="61" y="106"/>
                    </a:moveTo>
                    <a:cubicBezTo>
                      <a:pt x="42" y="106"/>
                      <a:pt x="26" y="97"/>
                      <a:pt x="16" y="81"/>
                    </a:cubicBezTo>
                    <a:cubicBezTo>
                      <a:pt x="0" y="57"/>
                      <a:pt x="6" y="24"/>
                      <a:pt x="30" y="8"/>
                    </a:cubicBezTo>
                    <a:cubicBezTo>
                      <a:pt x="39" y="3"/>
                      <a:pt x="49" y="0"/>
                      <a:pt x="59" y="0"/>
                    </a:cubicBezTo>
                    <a:cubicBezTo>
                      <a:pt x="77" y="0"/>
                      <a:pt x="93" y="9"/>
                      <a:pt x="103" y="24"/>
                    </a:cubicBezTo>
                    <a:cubicBezTo>
                      <a:pt x="120" y="49"/>
                      <a:pt x="113" y="82"/>
                      <a:pt x="89" y="97"/>
                    </a:cubicBezTo>
                    <a:cubicBezTo>
                      <a:pt x="80" y="103"/>
                      <a:pt x="71" y="106"/>
                      <a:pt x="61" y="106"/>
                    </a:cubicBezTo>
                    <a:close/>
                    <a:moveTo>
                      <a:pt x="59" y="13"/>
                    </a:moveTo>
                    <a:cubicBezTo>
                      <a:pt x="51" y="13"/>
                      <a:pt x="44" y="15"/>
                      <a:pt x="38" y="19"/>
                    </a:cubicBezTo>
                    <a:cubicBezTo>
                      <a:pt x="20" y="31"/>
                      <a:pt x="15" y="56"/>
                      <a:pt x="27" y="74"/>
                    </a:cubicBezTo>
                    <a:cubicBezTo>
                      <a:pt x="35" y="86"/>
                      <a:pt x="47" y="92"/>
                      <a:pt x="61" y="92"/>
                    </a:cubicBezTo>
                    <a:cubicBezTo>
                      <a:pt x="68" y="92"/>
                      <a:pt x="75" y="90"/>
                      <a:pt x="81" y="86"/>
                    </a:cubicBezTo>
                    <a:cubicBezTo>
                      <a:pt x="99" y="74"/>
                      <a:pt x="104" y="50"/>
                      <a:pt x="92" y="31"/>
                    </a:cubicBezTo>
                    <a:cubicBezTo>
                      <a:pt x="85" y="20"/>
                      <a:pt x="72" y="13"/>
                      <a:pt x="59" y="13"/>
                    </a:cubicBez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3" name="íṣ1îḑê">
                <a:extLst>
                  <a:ext uri="{FF2B5EF4-FFF2-40B4-BE49-F238E27FC236}">
                    <a16:creationId xmlns:a16="http://schemas.microsoft.com/office/drawing/2014/main" xmlns="" id="{55AB7CA6-6C41-47C2-974F-8D1B5D4D089E}"/>
                  </a:ext>
                </a:extLst>
              </p:cNvPr>
              <p:cNvSpPr/>
              <p:nvPr/>
            </p:nvSpPr>
            <p:spPr bwMode="auto">
              <a:xfrm>
                <a:off x="3037" y="1338"/>
                <a:ext cx="139" cy="114"/>
              </a:xfrm>
              <a:custGeom>
                <a:avLst/>
                <a:gdLst>
                  <a:gd name="T0" fmla="*/ 171 w 175"/>
                  <a:gd name="T1" fmla="*/ 140 h 142"/>
                  <a:gd name="T2" fmla="*/ 173 w 175"/>
                  <a:gd name="T3" fmla="*/ 126 h 142"/>
                  <a:gd name="T4" fmla="*/ 175 w 175"/>
                  <a:gd name="T5" fmla="*/ 140 h 142"/>
                  <a:gd name="T6" fmla="*/ 173 w 175"/>
                  <a:gd name="T7" fmla="*/ 118 h 142"/>
                  <a:gd name="T8" fmla="*/ 171 w 175"/>
                  <a:gd name="T9" fmla="*/ 104 h 142"/>
                  <a:gd name="T10" fmla="*/ 175 w 175"/>
                  <a:gd name="T11" fmla="*/ 104 h 142"/>
                  <a:gd name="T12" fmla="*/ 173 w 175"/>
                  <a:gd name="T13" fmla="*/ 118 h 142"/>
                  <a:gd name="T14" fmla="*/ 171 w 175"/>
                  <a:gd name="T15" fmla="*/ 92 h 142"/>
                  <a:gd name="T16" fmla="*/ 173 w 175"/>
                  <a:gd name="T17" fmla="*/ 78 h 142"/>
                  <a:gd name="T18" fmla="*/ 175 w 175"/>
                  <a:gd name="T19" fmla="*/ 92 h 142"/>
                  <a:gd name="T20" fmla="*/ 173 w 175"/>
                  <a:gd name="T21" fmla="*/ 70 h 142"/>
                  <a:gd name="T22" fmla="*/ 171 w 175"/>
                  <a:gd name="T23" fmla="*/ 56 h 142"/>
                  <a:gd name="T24" fmla="*/ 175 w 175"/>
                  <a:gd name="T25" fmla="*/ 56 h 142"/>
                  <a:gd name="T26" fmla="*/ 173 w 175"/>
                  <a:gd name="T27" fmla="*/ 70 h 142"/>
                  <a:gd name="T28" fmla="*/ 171 w 175"/>
                  <a:gd name="T29" fmla="*/ 44 h 142"/>
                  <a:gd name="T30" fmla="*/ 173 w 175"/>
                  <a:gd name="T31" fmla="*/ 30 h 142"/>
                  <a:gd name="T32" fmla="*/ 175 w 175"/>
                  <a:gd name="T33" fmla="*/ 44 h 142"/>
                  <a:gd name="T34" fmla="*/ 173 w 175"/>
                  <a:gd name="T35" fmla="*/ 22 h 142"/>
                  <a:gd name="T36" fmla="*/ 167 w 175"/>
                  <a:gd name="T37" fmla="*/ 11 h 142"/>
                  <a:gd name="T38" fmla="*/ 170 w 175"/>
                  <a:gd name="T39" fmla="*/ 8 h 142"/>
                  <a:gd name="T40" fmla="*/ 173 w 175"/>
                  <a:gd name="T41" fmla="*/ 22 h 142"/>
                  <a:gd name="T42" fmla="*/ 158 w 175"/>
                  <a:gd name="T43" fmla="*/ 5 h 142"/>
                  <a:gd name="T44" fmla="*/ 146 w 175"/>
                  <a:gd name="T45" fmla="*/ 4 h 142"/>
                  <a:gd name="T46" fmla="*/ 146 w 175"/>
                  <a:gd name="T47" fmla="*/ 0 h 142"/>
                  <a:gd name="T48" fmla="*/ 159 w 175"/>
                  <a:gd name="T49" fmla="*/ 1 h 142"/>
                  <a:gd name="T50" fmla="*/ 158 w 175"/>
                  <a:gd name="T51" fmla="*/ 5 h 142"/>
                  <a:gd name="T52" fmla="*/ 122 w 175"/>
                  <a:gd name="T53" fmla="*/ 4 h 142"/>
                  <a:gd name="T54" fmla="*/ 122 w 175"/>
                  <a:gd name="T55" fmla="*/ 0 h 142"/>
                  <a:gd name="T56" fmla="*/ 136 w 175"/>
                  <a:gd name="T57" fmla="*/ 2 h 142"/>
                  <a:gd name="T58" fmla="*/ 110 w 175"/>
                  <a:gd name="T59" fmla="*/ 4 h 142"/>
                  <a:gd name="T60" fmla="*/ 96 w 175"/>
                  <a:gd name="T61" fmla="*/ 2 h 142"/>
                  <a:gd name="T62" fmla="*/ 110 w 175"/>
                  <a:gd name="T63" fmla="*/ 0 h 142"/>
                  <a:gd name="T64" fmla="*/ 110 w 175"/>
                  <a:gd name="T65" fmla="*/ 4 h 142"/>
                  <a:gd name="T66" fmla="*/ 74 w 175"/>
                  <a:gd name="T67" fmla="*/ 4 h 142"/>
                  <a:gd name="T68" fmla="*/ 74 w 175"/>
                  <a:gd name="T69" fmla="*/ 0 h 142"/>
                  <a:gd name="T70" fmla="*/ 88 w 175"/>
                  <a:gd name="T71" fmla="*/ 2 h 142"/>
                  <a:gd name="T72" fmla="*/ 62 w 175"/>
                  <a:gd name="T73" fmla="*/ 4 h 142"/>
                  <a:gd name="T74" fmla="*/ 48 w 175"/>
                  <a:gd name="T75" fmla="*/ 2 h 142"/>
                  <a:gd name="T76" fmla="*/ 62 w 175"/>
                  <a:gd name="T77" fmla="*/ 0 h 142"/>
                  <a:gd name="T78" fmla="*/ 62 w 175"/>
                  <a:gd name="T79" fmla="*/ 4 h 142"/>
                  <a:gd name="T80" fmla="*/ 26 w 175"/>
                  <a:gd name="T81" fmla="*/ 4 h 142"/>
                  <a:gd name="T82" fmla="*/ 26 w 175"/>
                  <a:gd name="T83" fmla="*/ 0 h 142"/>
                  <a:gd name="T84" fmla="*/ 40 w 175"/>
                  <a:gd name="T85" fmla="*/ 2 h 142"/>
                  <a:gd name="T86" fmla="*/ 14 w 175"/>
                  <a:gd name="T87" fmla="*/ 4 h 142"/>
                  <a:gd name="T88" fmla="*/ 0 w 175"/>
                  <a:gd name="T89" fmla="*/ 2 h 142"/>
                  <a:gd name="T90" fmla="*/ 14 w 175"/>
                  <a:gd name="T91" fmla="*/ 0 h 142"/>
                  <a:gd name="T92" fmla="*/ 14 w 175"/>
                  <a:gd name="T93" fmla="*/ 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42">
                    <a:moveTo>
                      <a:pt x="173" y="142"/>
                    </a:moveTo>
                    <a:cubicBezTo>
                      <a:pt x="172" y="142"/>
                      <a:pt x="171" y="141"/>
                      <a:pt x="171" y="140"/>
                    </a:cubicBezTo>
                    <a:cubicBezTo>
                      <a:pt x="171" y="128"/>
                      <a:pt x="171" y="128"/>
                      <a:pt x="171" y="128"/>
                    </a:cubicBezTo>
                    <a:cubicBezTo>
                      <a:pt x="171" y="127"/>
                      <a:pt x="172" y="126"/>
                      <a:pt x="173" y="126"/>
                    </a:cubicBezTo>
                    <a:cubicBezTo>
                      <a:pt x="174" y="126"/>
                      <a:pt x="175" y="127"/>
                      <a:pt x="175" y="128"/>
                    </a:cubicBezTo>
                    <a:cubicBezTo>
                      <a:pt x="175" y="140"/>
                      <a:pt x="175" y="140"/>
                      <a:pt x="175" y="140"/>
                    </a:cubicBezTo>
                    <a:cubicBezTo>
                      <a:pt x="175" y="141"/>
                      <a:pt x="174" y="142"/>
                      <a:pt x="173" y="142"/>
                    </a:cubicBezTo>
                    <a:close/>
                    <a:moveTo>
                      <a:pt x="173" y="118"/>
                    </a:moveTo>
                    <a:cubicBezTo>
                      <a:pt x="172" y="118"/>
                      <a:pt x="171" y="117"/>
                      <a:pt x="171" y="116"/>
                    </a:cubicBezTo>
                    <a:cubicBezTo>
                      <a:pt x="171" y="104"/>
                      <a:pt x="171" y="104"/>
                      <a:pt x="171" y="104"/>
                    </a:cubicBezTo>
                    <a:cubicBezTo>
                      <a:pt x="171" y="103"/>
                      <a:pt x="172" y="102"/>
                      <a:pt x="173" y="102"/>
                    </a:cubicBezTo>
                    <a:cubicBezTo>
                      <a:pt x="174" y="102"/>
                      <a:pt x="175" y="103"/>
                      <a:pt x="175" y="104"/>
                    </a:cubicBezTo>
                    <a:cubicBezTo>
                      <a:pt x="175" y="116"/>
                      <a:pt x="175" y="116"/>
                      <a:pt x="175" y="116"/>
                    </a:cubicBezTo>
                    <a:cubicBezTo>
                      <a:pt x="175" y="117"/>
                      <a:pt x="174" y="118"/>
                      <a:pt x="173" y="118"/>
                    </a:cubicBezTo>
                    <a:close/>
                    <a:moveTo>
                      <a:pt x="173" y="94"/>
                    </a:moveTo>
                    <a:cubicBezTo>
                      <a:pt x="172" y="94"/>
                      <a:pt x="171" y="93"/>
                      <a:pt x="171" y="92"/>
                    </a:cubicBezTo>
                    <a:cubicBezTo>
                      <a:pt x="171" y="80"/>
                      <a:pt x="171" y="80"/>
                      <a:pt x="171" y="80"/>
                    </a:cubicBezTo>
                    <a:cubicBezTo>
                      <a:pt x="171" y="79"/>
                      <a:pt x="172" y="78"/>
                      <a:pt x="173" y="78"/>
                    </a:cubicBezTo>
                    <a:cubicBezTo>
                      <a:pt x="174" y="78"/>
                      <a:pt x="175" y="79"/>
                      <a:pt x="175" y="80"/>
                    </a:cubicBezTo>
                    <a:cubicBezTo>
                      <a:pt x="175" y="92"/>
                      <a:pt x="175" y="92"/>
                      <a:pt x="175" y="92"/>
                    </a:cubicBezTo>
                    <a:cubicBezTo>
                      <a:pt x="175" y="93"/>
                      <a:pt x="174" y="94"/>
                      <a:pt x="173" y="94"/>
                    </a:cubicBezTo>
                    <a:close/>
                    <a:moveTo>
                      <a:pt x="173" y="70"/>
                    </a:moveTo>
                    <a:cubicBezTo>
                      <a:pt x="172" y="70"/>
                      <a:pt x="171" y="69"/>
                      <a:pt x="171" y="68"/>
                    </a:cubicBezTo>
                    <a:cubicBezTo>
                      <a:pt x="171" y="56"/>
                      <a:pt x="171" y="56"/>
                      <a:pt x="171" y="56"/>
                    </a:cubicBezTo>
                    <a:cubicBezTo>
                      <a:pt x="171" y="55"/>
                      <a:pt x="172" y="54"/>
                      <a:pt x="173" y="54"/>
                    </a:cubicBezTo>
                    <a:cubicBezTo>
                      <a:pt x="174" y="54"/>
                      <a:pt x="175" y="55"/>
                      <a:pt x="175" y="56"/>
                    </a:cubicBezTo>
                    <a:cubicBezTo>
                      <a:pt x="175" y="68"/>
                      <a:pt x="175" y="68"/>
                      <a:pt x="175" y="68"/>
                    </a:cubicBezTo>
                    <a:cubicBezTo>
                      <a:pt x="175" y="69"/>
                      <a:pt x="174" y="70"/>
                      <a:pt x="173" y="70"/>
                    </a:cubicBezTo>
                    <a:close/>
                    <a:moveTo>
                      <a:pt x="173" y="46"/>
                    </a:moveTo>
                    <a:cubicBezTo>
                      <a:pt x="172" y="46"/>
                      <a:pt x="171" y="45"/>
                      <a:pt x="171" y="44"/>
                    </a:cubicBezTo>
                    <a:cubicBezTo>
                      <a:pt x="171" y="32"/>
                      <a:pt x="171" y="32"/>
                      <a:pt x="171" y="32"/>
                    </a:cubicBezTo>
                    <a:cubicBezTo>
                      <a:pt x="171" y="31"/>
                      <a:pt x="172" y="30"/>
                      <a:pt x="173" y="30"/>
                    </a:cubicBezTo>
                    <a:cubicBezTo>
                      <a:pt x="174" y="30"/>
                      <a:pt x="175" y="31"/>
                      <a:pt x="175" y="32"/>
                    </a:cubicBezTo>
                    <a:cubicBezTo>
                      <a:pt x="175" y="44"/>
                      <a:pt x="175" y="44"/>
                      <a:pt x="175" y="44"/>
                    </a:cubicBezTo>
                    <a:cubicBezTo>
                      <a:pt x="175" y="45"/>
                      <a:pt x="174" y="46"/>
                      <a:pt x="173" y="46"/>
                    </a:cubicBezTo>
                    <a:close/>
                    <a:moveTo>
                      <a:pt x="173" y="22"/>
                    </a:moveTo>
                    <a:cubicBezTo>
                      <a:pt x="172" y="22"/>
                      <a:pt x="171" y="21"/>
                      <a:pt x="171" y="20"/>
                    </a:cubicBezTo>
                    <a:cubicBezTo>
                      <a:pt x="171" y="17"/>
                      <a:pt x="169" y="13"/>
                      <a:pt x="167" y="11"/>
                    </a:cubicBezTo>
                    <a:cubicBezTo>
                      <a:pt x="166" y="10"/>
                      <a:pt x="166" y="9"/>
                      <a:pt x="167" y="8"/>
                    </a:cubicBezTo>
                    <a:cubicBezTo>
                      <a:pt x="168" y="7"/>
                      <a:pt x="169" y="7"/>
                      <a:pt x="170" y="8"/>
                    </a:cubicBezTo>
                    <a:cubicBezTo>
                      <a:pt x="173" y="11"/>
                      <a:pt x="174" y="16"/>
                      <a:pt x="175" y="20"/>
                    </a:cubicBezTo>
                    <a:cubicBezTo>
                      <a:pt x="175" y="21"/>
                      <a:pt x="174" y="22"/>
                      <a:pt x="173" y="22"/>
                    </a:cubicBezTo>
                    <a:close/>
                    <a:moveTo>
                      <a:pt x="158" y="5"/>
                    </a:moveTo>
                    <a:cubicBezTo>
                      <a:pt x="158" y="5"/>
                      <a:pt x="158" y="5"/>
                      <a:pt x="158" y="5"/>
                    </a:cubicBezTo>
                    <a:cubicBezTo>
                      <a:pt x="156" y="4"/>
                      <a:pt x="155" y="4"/>
                      <a:pt x="153" y="4"/>
                    </a:cubicBezTo>
                    <a:cubicBezTo>
                      <a:pt x="146" y="4"/>
                      <a:pt x="146" y="4"/>
                      <a:pt x="146" y="4"/>
                    </a:cubicBezTo>
                    <a:cubicBezTo>
                      <a:pt x="145" y="4"/>
                      <a:pt x="144" y="3"/>
                      <a:pt x="144" y="2"/>
                    </a:cubicBezTo>
                    <a:cubicBezTo>
                      <a:pt x="144" y="1"/>
                      <a:pt x="145" y="0"/>
                      <a:pt x="146" y="0"/>
                    </a:cubicBezTo>
                    <a:cubicBezTo>
                      <a:pt x="153" y="0"/>
                      <a:pt x="153" y="0"/>
                      <a:pt x="153" y="0"/>
                    </a:cubicBezTo>
                    <a:cubicBezTo>
                      <a:pt x="155" y="0"/>
                      <a:pt x="157" y="1"/>
                      <a:pt x="159" y="1"/>
                    </a:cubicBezTo>
                    <a:cubicBezTo>
                      <a:pt x="160" y="1"/>
                      <a:pt x="161" y="2"/>
                      <a:pt x="160" y="3"/>
                    </a:cubicBezTo>
                    <a:cubicBezTo>
                      <a:pt x="160" y="4"/>
                      <a:pt x="159" y="5"/>
                      <a:pt x="158" y="5"/>
                    </a:cubicBezTo>
                    <a:close/>
                    <a:moveTo>
                      <a:pt x="134" y="4"/>
                    </a:moveTo>
                    <a:cubicBezTo>
                      <a:pt x="122" y="4"/>
                      <a:pt x="122" y="4"/>
                      <a:pt x="122" y="4"/>
                    </a:cubicBezTo>
                    <a:cubicBezTo>
                      <a:pt x="121" y="4"/>
                      <a:pt x="120" y="3"/>
                      <a:pt x="120" y="2"/>
                    </a:cubicBezTo>
                    <a:cubicBezTo>
                      <a:pt x="120" y="1"/>
                      <a:pt x="121" y="0"/>
                      <a:pt x="122" y="0"/>
                    </a:cubicBezTo>
                    <a:cubicBezTo>
                      <a:pt x="134" y="0"/>
                      <a:pt x="134" y="0"/>
                      <a:pt x="134" y="0"/>
                    </a:cubicBezTo>
                    <a:cubicBezTo>
                      <a:pt x="135" y="0"/>
                      <a:pt x="136" y="1"/>
                      <a:pt x="136" y="2"/>
                    </a:cubicBezTo>
                    <a:cubicBezTo>
                      <a:pt x="136" y="3"/>
                      <a:pt x="135" y="4"/>
                      <a:pt x="134" y="4"/>
                    </a:cubicBezTo>
                    <a:close/>
                    <a:moveTo>
                      <a:pt x="110" y="4"/>
                    </a:moveTo>
                    <a:cubicBezTo>
                      <a:pt x="98" y="4"/>
                      <a:pt x="98" y="4"/>
                      <a:pt x="98" y="4"/>
                    </a:cubicBezTo>
                    <a:cubicBezTo>
                      <a:pt x="97" y="4"/>
                      <a:pt x="96" y="3"/>
                      <a:pt x="96" y="2"/>
                    </a:cubicBezTo>
                    <a:cubicBezTo>
                      <a:pt x="96" y="1"/>
                      <a:pt x="97" y="0"/>
                      <a:pt x="98" y="0"/>
                    </a:cubicBezTo>
                    <a:cubicBezTo>
                      <a:pt x="110" y="0"/>
                      <a:pt x="110" y="0"/>
                      <a:pt x="110" y="0"/>
                    </a:cubicBezTo>
                    <a:cubicBezTo>
                      <a:pt x="111" y="0"/>
                      <a:pt x="112" y="1"/>
                      <a:pt x="112" y="2"/>
                    </a:cubicBezTo>
                    <a:cubicBezTo>
                      <a:pt x="112" y="3"/>
                      <a:pt x="111" y="4"/>
                      <a:pt x="110" y="4"/>
                    </a:cubicBezTo>
                    <a:close/>
                    <a:moveTo>
                      <a:pt x="86" y="4"/>
                    </a:moveTo>
                    <a:cubicBezTo>
                      <a:pt x="74" y="4"/>
                      <a:pt x="74" y="4"/>
                      <a:pt x="74" y="4"/>
                    </a:cubicBezTo>
                    <a:cubicBezTo>
                      <a:pt x="73" y="4"/>
                      <a:pt x="72" y="3"/>
                      <a:pt x="72" y="2"/>
                    </a:cubicBezTo>
                    <a:cubicBezTo>
                      <a:pt x="72" y="1"/>
                      <a:pt x="73" y="0"/>
                      <a:pt x="74" y="0"/>
                    </a:cubicBezTo>
                    <a:cubicBezTo>
                      <a:pt x="86" y="0"/>
                      <a:pt x="86" y="0"/>
                      <a:pt x="86" y="0"/>
                    </a:cubicBezTo>
                    <a:cubicBezTo>
                      <a:pt x="87" y="0"/>
                      <a:pt x="88" y="1"/>
                      <a:pt x="88" y="2"/>
                    </a:cubicBezTo>
                    <a:cubicBezTo>
                      <a:pt x="88" y="3"/>
                      <a:pt x="87" y="4"/>
                      <a:pt x="86" y="4"/>
                    </a:cubicBezTo>
                    <a:close/>
                    <a:moveTo>
                      <a:pt x="62" y="4"/>
                    </a:moveTo>
                    <a:cubicBezTo>
                      <a:pt x="50" y="4"/>
                      <a:pt x="50" y="4"/>
                      <a:pt x="50" y="4"/>
                    </a:cubicBezTo>
                    <a:cubicBezTo>
                      <a:pt x="49" y="4"/>
                      <a:pt x="48" y="3"/>
                      <a:pt x="48" y="2"/>
                    </a:cubicBezTo>
                    <a:cubicBezTo>
                      <a:pt x="48" y="1"/>
                      <a:pt x="49" y="0"/>
                      <a:pt x="50" y="0"/>
                    </a:cubicBezTo>
                    <a:cubicBezTo>
                      <a:pt x="62" y="0"/>
                      <a:pt x="62" y="0"/>
                      <a:pt x="62" y="0"/>
                    </a:cubicBezTo>
                    <a:cubicBezTo>
                      <a:pt x="63" y="0"/>
                      <a:pt x="64" y="1"/>
                      <a:pt x="64" y="2"/>
                    </a:cubicBezTo>
                    <a:cubicBezTo>
                      <a:pt x="64" y="3"/>
                      <a:pt x="63" y="4"/>
                      <a:pt x="62" y="4"/>
                    </a:cubicBezTo>
                    <a:close/>
                    <a:moveTo>
                      <a:pt x="38" y="4"/>
                    </a:moveTo>
                    <a:cubicBezTo>
                      <a:pt x="26" y="4"/>
                      <a:pt x="26" y="4"/>
                      <a:pt x="26" y="4"/>
                    </a:cubicBezTo>
                    <a:cubicBezTo>
                      <a:pt x="25" y="4"/>
                      <a:pt x="24" y="3"/>
                      <a:pt x="24" y="2"/>
                    </a:cubicBezTo>
                    <a:cubicBezTo>
                      <a:pt x="24" y="1"/>
                      <a:pt x="25" y="0"/>
                      <a:pt x="26" y="0"/>
                    </a:cubicBezTo>
                    <a:cubicBezTo>
                      <a:pt x="38" y="0"/>
                      <a:pt x="38" y="0"/>
                      <a:pt x="38" y="0"/>
                    </a:cubicBezTo>
                    <a:cubicBezTo>
                      <a:pt x="39" y="0"/>
                      <a:pt x="40" y="1"/>
                      <a:pt x="40" y="2"/>
                    </a:cubicBezTo>
                    <a:cubicBezTo>
                      <a:pt x="40" y="3"/>
                      <a:pt x="39" y="4"/>
                      <a:pt x="38" y="4"/>
                    </a:cubicBezTo>
                    <a:close/>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4" name="íŝḷiḋe">
                <a:extLst>
                  <a:ext uri="{FF2B5EF4-FFF2-40B4-BE49-F238E27FC236}">
                    <a16:creationId xmlns:a16="http://schemas.microsoft.com/office/drawing/2014/main" xmlns="" id="{3B3DB55E-562A-445A-8137-15BAEAE3FF6B}"/>
                  </a:ext>
                </a:extLst>
              </p:cNvPr>
              <p:cNvSpPr/>
              <p:nvPr/>
            </p:nvSpPr>
            <p:spPr bwMode="auto">
              <a:xfrm>
                <a:off x="3122" y="1785"/>
                <a:ext cx="86" cy="200"/>
              </a:xfrm>
              <a:custGeom>
                <a:avLst/>
                <a:gdLst>
                  <a:gd name="T0" fmla="*/ 69 w 108"/>
                  <a:gd name="T1" fmla="*/ 252 h 252"/>
                  <a:gd name="T2" fmla="*/ 69 w 108"/>
                  <a:gd name="T3" fmla="*/ 248 h 252"/>
                  <a:gd name="T4" fmla="*/ 83 w 108"/>
                  <a:gd name="T5" fmla="*/ 250 h 252"/>
                  <a:gd name="T6" fmla="*/ 57 w 108"/>
                  <a:gd name="T7" fmla="*/ 252 h 252"/>
                  <a:gd name="T8" fmla="*/ 43 w 108"/>
                  <a:gd name="T9" fmla="*/ 250 h 252"/>
                  <a:gd name="T10" fmla="*/ 57 w 108"/>
                  <a:gd name="T11" fmla="*/ 248 h 252"/>
                  <a:gd name="T12" fmla="*/ 57 w 108"/>
                  <a:gd name="T13" fmla="*/ 252 h 252"/>
                  <a:gd name="T14" fmla="*/ 21 w 108"/>
                  <a:gd name="T15" fmla="*/ 252 h 252"/>
                  <a:gd name="T16" fmla="*/ 21 w 108"/>
                  <a:gd name="T17" fmla="*/ 248 h 252"/>
                  <a:gd name="T18" fmla="*/ 35 w 108"/>
                  <a:gd name="T19" fmla="*/ 250 h 252"/>
                  <a:gd name="T20" fmla="*/ 9 w 108"/>
                  <a:gd name="T21" fmla="*/ 252 h 252"/>
                  <a:gd name="T22" fmla="*/ 0 w 108"/>
                  <a:gd name="T23" fmla="*/ 250 h 252"/>
                  <a:gd name="T24" fmla="*/ 9 w 108"/>
                  <a:gd name="T25" fmla="*/ 248 h 252"/>
                  <a:gd name="T26" fmla="*/ 9 w 108"/>
                  <a:gd name="T27" fmla="*/ 252 h 252"/>
                  <a:gd name="T28" fmla="*/ 91 w 108"/>
                  <a:gd name="T29" fmla="*/ 250 h 252"/>
                  <a:gd name="T30" fmla="*/ 101 w 108"/>
                  <a:gd name="T31" fmla="*/ 240 h 252"/>
                  <a:gd name="T32" fmla="*/ 104 w 108"/>
                  <a:gd name="T33" fmla="*/ 243 h 252"/>
                  <a:gd name="T34" fmla="*/ 93 w 108"/>
                  <a:gd name="T35" fmla="*/ 251 h 252"/>
                  <a:gd name="T36" fmla="*/ 104 w 108"/>
                  <a:gd name="T37" fmla="*/ 230 h 252"/>
                  <a:gd name="T38" fmla="*/ 106 w 108"/>
                  <a:gd name="T39" fmla="*/ 216 h 252"/>
                  <a:gd name="T40" fmla="*/ 108 w 108"/>
                  <a:gd name="T41" fmla="*/ 230 h 252"/>
                  <a:gd name="T42" fmla="*/ 106 w 108"/>
                  <a:gd name="T43" fmla="*/ 208 h 252"/>
                  <a:gd name="T44" fmla="*/ 104 w 108"/>
                  <a:gd name="T45" fmla="*/ 194 h 252"/>
                  <a:gd name="T46" fmla="*/ 108 w 108"/>
                  <a:gd name="T47" fmla="*/ 194 h 252"/>
                  <a:gd name="T48" fmla="*/ 106 w 108"/>
                  <a:gd name="T49" fmla="*/ 208 h 252"/>
                  <a:gd name="T50" fmla="*/ 104 w 108"/>
                  <a:gd name="T51" fmla="*/ 182 h 252"/>
                  <a:gd name="T52" fmla="*/ 106 w 108"/>
                  <a:gd name="T53" fmla="*/ 168 h 252"/>
                  <a:gd name="T54" fmla="*/ 108 w 108"/>
                  <a:gd name="T55" fmla="*/ 182 h 252"/>
                  <a:gd name="T56" fmla="*/ 106 w 108"/>
                  <a:gd name="T57" fmla="*/ 160 h 252"/>
                  <a:gd name="T58" fmla="*/ 104 w 108"/>
                  <a:gd name="T59" fmla="*/ 146 h 252"/>
                  <a:gd name="T60" fmla="*/ 108 w 108"/>
                  <a:gd name="T61" fmla="*/ 146 h 252"/>
                  <a:gd name="T62" fmla="*/ 106 w 108"/>
                  <a:gd name="T63" fmla="*/ 160 h 252"/>
                  <a:gd name="T64" fmla="*/ 104 w 108"/>
                  <a:gd name="T65" fmla="*/ 134 h 252"/>
                  <a:gd name="T66" fmla="*/ 106 w 108"/>
                  <a:gd name="T67" fmla="*/ 120 h 252"/>
                  <a:gd name="T68" fmla="*/ 108 w 108"/>
                  <a:gd name="T69" fmla="*/ 134 h 252"/>
                  <a:gd name="T70" fmla="*/ 106 w 108"/>
                  <a:gd name="T71" fmla="*/ 112 h 252"/>
                  <a:gd name="T72" fmla="*/ 104 w 108"/>
                  <a:gd name="T73" fmla="*/ 98 h 252"/>
                  <a:gd name="T74" fmla="*/ 108 w 108"/>
                  <a:gd name="T75" fmla="*/ 98 h 252"/>
                  <a:gd name="T76" fmla="*/ 106 w 108"/>
                  <a:gd name="T77" fmla="*/ 112 h 252"/>
                  <a:gd name="T78" fmla="*/ 104 w 108"/>
                  <a:gd name="T79" fmla="*/ 86 h 252"/>
                  <a:gd name="T80" fmla="*/ 106 w 108"/>
                  <a:gd name="T81" fmla="*/ 72 h 252"/>
                  <a:gd name="T82" fmla="*/ 108 w 108"/>
                  <a:gd name="T83" fmla="*/ 86 h 252"/>
                  <a:gd name="T84" fmla="*/ 106 w 108"/>
                  <a:gd name="T85" fmla="*/ 64 h 252"/>
                  <a:gd name="T86" fmla="*/ 104 w 108"/>
                  <a:gd name="T87" fmla="*/ 50 h 252"/>
                  <a:gd name="T88" fmla="*/ 108 w 108"/>
                  <a:gd name="T89" fmla="*/ 50 h 252"/>
                  <a:gd name="T90" fmla="*/ 106 w 108"/>
                  <a:gd name="T91" fmla="*/ 64 h 252"/>
                  <a:gd name="T92" fmla="*/ 104 w 108"/>
                  <a:gd name="T93" fmla="*/ 38 h 252"/>
                  <a:gd name="T94" fmla="*/ 106 w 108"/>
                  <a:gd name="T95" fmla="*/ 24 h 252"/>
                  <a:gd name="T96" fmla="*/ 108 w 108"/>
                  <a:gd name="T97" fmla="*/ 38 h 252"/>
                  <a:gd name="T98" fmla="*/ 106 w 108"/>
                  <a:gd name="T99" fmla="*/ 16 h 252"/>
                  <a:gd name="T100" fmla="*/ 104 w 108"/>
                  <a:gd name="T101" fmla="*/ 2 h 252"/>
                  <a:gd name="T102" fmla="*/ 108 w 108"/>
                  <a:gd name="T103" fmla="*/ 2 h 252"/>
                  <a:gd name="T104" fmla="*/ 106 w 108"/>
                  <a:gd name="T105" fmla="*/ 1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8" h="252">
                    <a:moveTo>
                      <a:pt x="81" y="252"/>
                    </a:moveTo>
                    <a:cubicBezTo>
                      <a:pt x="69" y="252"/>
                      <a:pt x="69" y="252"/>
                      <a:pt x="69" y="252"/>
                    </a:cubicBezTo>
                    <a:cubicBezTo>
                      <a:pt x="68" y="252"/>
                      <a:pt x="67" y="251"/>
                      <a:pt x="67" y="250"/>
                    </a:cubicBezTo>
                    <a:cubicBezTo>
                      <a:pt x="67" y="249"/>
                      <a:pt x="68" y="248"/>
                      <a:pt x="69" y="248"/>
                    </a:cubicBezTo>
                    <a:cubicBezTo>
                      <a:pt x="81" y="248"/>
                      <a:pt x="81" y="248"/>
                      <a:pt x="81" y="248"/>
                    </a:cubicBezTo>
                    <a:cubicBezTo>
                      <a:pt x="83" y="248"/>
                      <a:pt x="83" y="249"/>
                      <a:pt x="83" y="250"/>
                    </a:cubicBezTo>
                    <a:cubicBezTo>
                      <a:pt x="83" y="251"/>
                      <a:pt x="83" y="252"/>
                      <a:pt x="81" y="252"/>
                    </a:cubicBezTo>
                    <a:close/>
                    <a:moveTo>
                      <a:pt x="57" y="252"/>
                    </a:moveTo>
                    <a:cubicBezTo>
                      <a:pt x="45" y="252"/>
                      <a:pt x="45" y="252"/>
                      <a:pt x="45" y="252"/>
                    </a:cubicBezTo>
                    <a:cubicBezTo>
                      <a:pt x="44" y="252"/>
                      <a:pt x="43" y="251"/>
                      <a:pt x="43" y="250"/>
                    </a:cubicBezTo>
                    <a:cubicBezTo>
                      <a:pt x="43" y="249"/>
                      <a:pt x="44" y="248"/>
                      <a:pt x="45" y="248"/>
                    </a:cubicBezTo>
                    <a:cubicBezTo>
                      <a:pt x="57" y="248"/>
                      <a:pt x="57" y="248"/>
                      <a:pt x="57" y="248"/>
                    </a:cubicBezTo>
                    <a:cubicBezTo>
                      <a:pt x="59" y="248"/>
                      <a:pt x="59" y="249"/>
                      <a:pt x="59" y="250"/>
                    </a:cubicBezTo>
                    <a:cubicBezTo>
                      <a:pt x="59" y="251"/>
                      <a:pt x="59" y="252"/>
                      <a:pt x="57" y="252"/>
                    </a:cubicBezTo>
                    <a:close/>
                    <a:moveTo>
                      <a:pt x="33" y="252"/>
                    </a:moveTo>
                    <a:cubicBezTo>
                      <a:pt x="21" y="252"/>
                      <a:pt x="21" y="252"/>
                      <a:pt x="21" y="252"/>
                    </a:cubicBezTo>
                    <a:cubicBezTo>
                      <a:pt x="20" y="252"/>
                      <a:pt x="19" y="251"/>
                      <a:pt x="19" y="250"/>
                    </a:cubicBezTo>
                    <a:cubicBezTo>
                      <a:pt x="19" y="249"/>
                      <a:pt x="20" y="248"/>
                      <a:pt x="21" y="248"/>
                    </a:cubicBezTo>
                    <a:cubicBezTo>
                      <a:pt x="33" y="248"/>
                      <a:pt x="33" y="248"/>
                      <a:pt x="33" y="248"/>
                    </a:cubicBezTo>
                    <a:cubicBezTo>
                      <a:pt x="35" y="248"/>
                      <a:pt x="35" y="249"/>
                      <a:pt x="35" y="250"/>
                    </a:cubicBezTo>
                    <a:cubicBezTo>
                      <a:pt x="35" y="251"/>
                      <a:pt x="35" y="252"/>
                      <a:pt x="33" y="252"/>
                    </a:cubicBezTo>
                    <a:close/>
                    <a:moveTo>
                      <a:pt x="9" y="252"/>
                    </a:moveTo>
                    <a:cubicBezTo>
                      <a:pt x="2" y="252"/>
                      <a:pt x="2" y="252"/>
                      <a:pt x="2" y="252"/>
                    </a:cubicBezTo>
                    <a:cubicBezTo>
                      <a:pt x="1" y="252"/>
                      <a:pt x="0" y="251"/>
                      <a:pt x="0" y="250"/>
                    </a:cubicBezTo>
                    <a:cubicBezTo>
                      <a:pt x="0" y="249"/>
                      <a:pt x="1" y="248"/>
                      <a:pt x="2" y="248"/>
                    </a:cubicBezTo>
                    <a:cubicBezTo>
                      <a:pt x="9" y="248"/>
                      <a:pt x="9" y="248"/>
                      <a:pt x="9" y="248"/>
                    </a:cubicBezTo>
                    <a:cubicBezTo>
                      <a:pt x="11" y="248"/>
                      <a:pt x="11" y="249"/>
                      <a:pt x="11" y="250"/>
                    </a:cubicBezTo>
                    <a:cubicBezTo>
                      <a:pt x="11" y="251"/>
                      <a:pt x="11" y="252"/>
                      <a:pt x="9" y="252"/>
                    </a:cubicBezTo>
                    <a:close/>
                    <a:moveTo>
                      <a:pt x="93" y="251"/>
                    </a:moveTo>
                    <a:cubicBezTo>
                      <a:pt x="92" y="251"/>
                      <a:pt x="92" y="250"/>
                      <a:pt x="91" y="250"/>
                    </a:cubicBezTo>
                    <a:cubicBezTo>
                      <a:pt x="91" y="249"/>
                      <a:pt x="92" y="247"/>
                      <a:pt x="93" y="247"/>
                    </a:cubicBezTo>
                    <a:cubicBezTo>
                      <a:pt x="96" y="246"/>
                      <a:pt x="99" y="243"/>
                      <a:pt x="101" y="240"/>
                    </a:cubicBezTo>
                    <a:cubicBezTo>
                      <a:pt x="102" y="240"/>
                      <a:pt x="103" y="239"/>
                      <a:pt x="104" y="240"/>
                    </a:cubicBezTo>
                    <a:cubicBezTo>
                      <a:pt x="105" y="241"/>
                      <a:pt x="105" y="242"/>
                      <a:pt x="104" y="243"/>
                    </a:cubicBezTo>
                    <a:cubicBezTo>
                      <a:pt x="102" y="246"/>
                      <a:pt x="98" y="249"/>
                      <a:pt x="94" y="251"/>
                    </a:cubicBezTo>
                    <a:lnTo>
                      <a:pt x="93" y="251"/>
                    </a:lnTo>
                    <a:close/>
                    <a:moveTo>
                      <a:pt x="106" y="232"/>
                    </a:moveTo>
                    <a:cubicBezTo>
                      <a:pt x="105" y="232"/>
                      <a:pt x="104" y="231"/>
                      <a:pt x="104" y="230"/>
                    </a:cubicBezTo>
                    <a:cubicBezTo>
                      <a:pt x="104" y="218"/>
                      <a:pt x="104" y="218"/>
                      <a:pt x="104" y="218"/>
                    </a:cubicBezTo>
                    <a:cubicBezTo>
                      <a:pt x="104" y="217"/>
                      <a:pt x="105" y="216"/>
                      <a:pt x="106" y="216"/>
                    </a:cubicBezTo>
                    <a:cubicBezTo>
                      <a:pt x="107" y="216"/>
                      <a:pt x="108" y="217"/>
                      <a:pt x="108" y="218"/>
                    </a:cubicBezTo>
                    <a:cubicBezTo>
                      <a:pt x="108" y="230"/>
                      <a:pt x="108" y="230"/>
                      <a:pt x="108" y="230"/>
                    </a:cubicBezTo>
                    <a:cubicBezTo>
                      <a:pt x="108" y="231"/>
                      <a:pt x="107" y="232"/>
                      <a:pt x="106" y="232"/>
                    </a:cubicBezTo>
                    <a:close/>
                    <a:moveTo>
                      <a:pt x="106" y="208"/>
                    </a:moveTo>
                    <a:cubicBezTo>
                      <a:pt x="105" y="208"/>
                      <a:pt x="104" y="207"/>
                      <a:pt x="104" y="206"/>
                    </a:cubicBezTo>
                    <a:cubicBezTo>
                      <a:pt x="104" y="194"/>
                      <a:pt x="104" y="194"/>
                      <a:pt x="104" y="194"/>
                    </a:cubicBezTo>
                    <a:cubicBezTo>
                      <a:pt x="104" y="193"/>
                      <a:pt x="105" y="192"/>
                      <a:pt x="106" y="192"/>
                    </a:cubicBezTo>
                    <a:cubicBezTo>
                      <a:pt x="107" y="192"/>
                      <a:pt x="108" y="193"/>
                      <a:pt x="108" y="194"/>
                    </a:cubicBezTo>
                    <a:cubicBezTo>
                      <a:pt x="108" y="206"/>
                      <a:pt x="108" y="206"/>
                      <a:pt x="108" y="206"/>
                    </a:cubicBezTo>
                    <a:cubicBezTo>
                      <a:pt x="108" y="207"/>
                      <a:pt x="107" y="208"/>
                      <a:pt x="106" y="208"/>
                    </a:cubicBezTo>
                    <a:close/>
                    <a:moveTo>
                      <a:pt x="106" y="184"/>
                    </a:moveTo>
                    <a:cubicBezTo>
                      <a:pt x="105" y="184"/>
                      <a:pt x="104" y="183"/>
                      <a:pt x="104" y="182"/>
                    </a:cubicBezTo>
                    <a:cubicBezTo>
                      <a:pt x="104" y="170"/>
                      <a:pt x="104" y="170"/>
                      <a:pt x="104" y="170"/>
                    </a:cubicBezTo>
                    <a:cubicBezTo>
                      <a:pt x="104" y="169"/>
                      <a:pt x="105" y="168"/>
                      <a:pt x="106" y="168"/>
                    </a:cubicBezTo>
                    <a:cubicBezTo>
                      <a:pt x="107" y="168"/>
                      <a:pt x="108" y="169"/>
                      <a:pt x="108" y="170"/>
                    </a:cubicBezTo>
                    <a:cubicBezTo>
                      <a:pt x="108" y="182"/>
                      <a:pt x="108" y="182"/>
                      <a:pt x="108" y="182"/>
                    </a:cubicBezTo>
                    <a:cubicBezTo>
                      <a:pt x="108" y="183"/>
                      <a:pt x="107" y="184"/>
                      <a:pt x="106" y="184"/>
                    </a:cubicBezTo>
                    <a:close/>
                    <a:moveTo>
                      <a:pt x="106" y="160"/>
                    </a:moveTo>
                    <a:cubicBezTo>
                      <a:pt x="105" y="160"/>
                      <a:pt x="104" y="159"/>
                      <a:pt x="104" y="158"/>
                    </a:cubicBezTo>
                    <a:cubicBezTo>
                      <a:pt x="104" y="146"/>
                      <a:pt x="104" y="146"/>
                      <a:pt x="104" y="146"/>
                    </a:cubicBezTo>
                    <a:cubicBezTo>
                      <a:pt x="104" y="145"/>
                      <a:pt x="105" y="144"/>
                      <a:pt x="106" y="144"/>
                    </a:cubicBezTo>
                    <a:cubicBezTo>
                      <a:pt x="107" y="144"/>
                      <a:pt x="108" y="145"/>
                      <a:pt x="108" y="146"/>
                    </a:cubicBezTo>
                    <a:cubicBezTo>
                      <a:pt x="108" y="158"/>
                      <a:pt x="108" y="158"/>
                      <a:pt x="108" y="158"/>
                    </a:cubicBezTo>
                    <a:cubicBezTo>
                      <a:pt x="108" y="159"/>
                      <a:pt x="107" y="160"/>
                      <a:pt x="106" y="160"/>
                    </a:cubicBezTo>
                    <a:close/>
                    <a:moveTo>
                      <a:pt x="106" y="136"/>
                    </a:moveTo>
                    <a:cubicBezTo>
                      <a:pt x="105" y="136"/>
                      <a:pt x="104" y="135"/>
                      <a:pt x="104" y="134"/>
                    </a:cubicBezTo>
                    <a:cubicBezTo>
                      <a:pt x="104" y="122"/>
                      <a:pt x="104" y="122"/>
                      <a:pt x="104" y="122"/>
                    </a:cubicBezTo>
                    <a:cubicBezTo>
                      <a:pt x="104" y="121"/>
                      <a:pt x="105" y="120"/>
                      <a:pt x="106" y="120"/>
                    </a:cubicBezTo>
                    <a:cubicBezTo>
                      <a:pt x="107" y="120"/>
                      <a:pt x="108" y="121"/>
                      <a:pt x="108" y="122"/>
                    </a:cubicBezTo>
                    <a:cubicBezTo>
                      <a:pt x="108" y="134"/>
                      <a:pt x="108" y="134"/>
                      <a:pt x="108" y="134"/>
                    </a:cubicBezTo>
                    <a:cubicBezTo>
                      <a:pt x="108" y="135"/>
                      <a:pt x="107" y="136"/>
                      <a:pt x="106" y="136"/>
                    </a:cubicBezTo>
                    <a:close/>
                    <a:moveTo>
                      <a:pt x="106" y="112"/>
                    </a:moveTo>
                    <a:cubicBezTo>
                      <a:pt x="105" y="112"/>
                      <a:pt x="104" y="111"/>
                      <a:pt x="104" y="110"/>
                    </a:cubicBezTo>
                    <a:cubicBezTo>
                      <a:pt x="104" y="98"/>
                      <a:pt x="104" y="98"/>
                      <a:pt x="104" y="98"/>
                    </a:cubicBezTo>
                    <a:cubicBezTo>
                      <a:pt x="104" y="97"/>
                      <a:pt x="105" y="96"/>
                      <a:pt x="106" y="96"/>
                    </a:cubicBezTo>
                    <a:cubicBezTo>
                      <a:pt x="107" y="96"/>
                      <a:pt x="108" y="97"/>
                      <a:pt x="108" y="98"/>
                    </a:cubicBezTo>
                    <a:cubicBezTo>
                      <a:pt x="108" y="110"/>
                      <a:pt x="108" y="110"/>
                      <a:pt x="108" y="110"/>
                    </a:cubicBezTo>
                    <a:cubicBezTo>
                      <a:pt x="108" y="111"/>
                      <a:pt x="107" y="112"/>
                      <a:pt x="106" y="112"/>
                    </a:cubicBezTo>
                    <a:close/>
                    <a:moveTo>
                      <a:pt x="106" y="88"/>
                    </a:moveTo>
                    <a:cubicBezTo>
                      <a:pt x="105" y="88"/>
                      <a:pt x="104" y="87"/>
                      <a:pt x="104" y="86"/>
                    </a:cubicBezTo>
                    <a:cubicBezTo>
                      <a:pt x="104" y="74"/>
                      <a:pt x="104" y="74"/>
                      <a:pt x="104" y="74"/>
                    </a:cubicBezTo>
                    <a:cubicBezTo>
                      <a:pt x="104" y="73"/>
                      <a:pt x="105" y="72"/>
                      <a:pt x="106" y="72"/>
                    </a:cubicBezTo>
                    <a:cubicBezTo>
                      <a:pt x="107" y="72"/>
                      <a:pt x="108" y="73"/>
                      <a:pt x="108" y="74"/>
                    </a:cubicBezTo>
                    <a:cubicBezTo>
                      <a:pt x="108" y="86"/>
                      <a:pt x="108" y="86"/>
                      <a:pt x="108" y="86"/>
                    </a:cubicBezTo>
                    <a:cubicBezTo>
                      <a:pt x="108" y="87"/>
                      <a:pt x="107" y="88"/>
                      <a:pt x="106" y="88"/>
                    </a:cubicBezTo>
                    <a:close/>
                    <a:moveTo>
                      <a:pt x="106" y="64"/>
                    </a:moveTo>
                    <a:cubicBezTo>
                      <a:pt x="105" y="64"/>
                      <a:pt x="104" y="63"/>
                      <a:pt x="104" y="62"/>
                    </a:cubicBezTo>
                    <a:cubicBezTo>
                      <a:pt x="104" y="50"/>
                      <a:pt x="104" y="50"/>
                      <a:pt x="104" y="50"/>
                    </a:cubicBezTo>
                    <a:cubicBezTo>
                      <a:pt x="104" y="49"/>
                      <a:pt x="105" y="48"/>
                      <a:pt x="106" y="48"/>
                    </a:cubicBezTo>
                    <a:cubicBezTo>
                      <a:pt x="107" y="48"/>
                      <a:pt x="108" y="49"/>
                      <a:pt x="108" y="50"/>
                    </a:cubicBezTo>
                    <a:cubicBezTo>
                      <a:pt x="108" y="62"/>
                      <a:pt x="108" y="62"/>
                      <a:pt x="108" y="62"/>
                    </a:cubicBezTo>
                    <a:cubicBezTo>
                      <a:pt x="108" y="63"/>
                      <a:pt x="107" y="64"/>
                      <a:pt x="106" y="64"/>
                    </a:cubicBezTo>
                    <a:close/>
                    <a:moveTo>
                      <a:pt x="106" y="40"/>
                    </a:moveTo>
                    <a:cubicBezTo>
                      <a:pt x="105" y="40"/>
                      <a:pt x="104" y="39"/>
                      <a:pt x="104" y="38"/>
                    </a:cubicBezTo>
                    <a:cubicBezTo>
                      <a:pt x="104" y="26"/>
                      <a:pt x="104" y="26"/>
                      <a:pt x="104" y="26"/>
                    </a:cubicBezTo>
                    <a:cubicBezTo>
                      <a:pt x="104" y="25"/>
                      <a:pt x="105" y="24"/>
                      <a:pt x="106" y="24"/>
                    </a:cubicBezTo>
                    <a:cubicBezTo>
                      <a:pt x="107" y="24"/>
                      <a:pt x="108" y="25"/>
                      <a:pt x="108" y="26"/>
                    </a:cubicBezTo>
                    <a:cubicBezTo>
                      <a:pt x="108" y="38"/>
                      <a:pt x="108" y="38"/>
                      <a:pt x="108" y="38"/>
                    </a:cubicBezTo>
                    <a:cubicBezTo>
                      <a:pt x="108" y="39"/>
                      <a:pt x="107" y="40"/>
                      <a:pt x="106" y="40"/>
                    </a:cubicBezTo>
                    <a:close/>
                    <a:moveTo>
                      <a:pt x="106" y="16"/>
                    </a:moveTo>
                    <a:cubicBezTo>
                      <a:pt x="105" y="16"/>
                      <a:pt x="104" y="15"/>
                      <a:pt x="104" y="14"/>
                    </a:cubicBezTo>
                    <a:cubicBezTo>
                      <a:pt x="104" y="2"/>
                      <a:pt x="104" y="2"/>
                      <a:pt x="104" y="2"/>
                    </a:cubicBezTo>
                    <a:cubicBezTo>
                      <a:pt x="104" y="1"/>
                      <a:pt x="105" y="0"/>
                      <a:pt x="106" y="0"/>
                    </a:cubicBezTo>
                    <a:cubicBezTo>
                      <a:pt x="107" y="0"/>
                      <a:pt x="108" y="1"/>
                      <a:pt x="108" y="2"/>
                    </a:cubicBezTo>
                    <a:cubicBezTo>
                      <a:pt x="108" y="14"/>
                      <a:pt x="108" y="14"/>
                      <a:pt x="108" y="14"/>
                    </a:cubicBezTo>
                    <a:cubicBezTo>
                      <a:pt x="108" y="15"/>
                      <a:pt x="107" y="16"/>
                      <a:pt x="106" y="16"/>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435" name="iS1íḋê">
              <a:extLst>
                <a:ext uri="{FF2B5EF4-FFF2-40B4-BE49-F238E27FC236}">
                  <a16:creationId xmlns:a16="http://schemas.microsoft.com/office/drawing/2014/main" xmlns="" id="{AB2D4433-ABDA-420D-9A50-CE2B65F56A95}"/>
                </a:ext>
              </a:extLst>
            </p:cNvPr>
            <p:cNvSpPr/>
            <p:nvPr/>
          </p:nvSpPr>
          <p:spPr bwMode="auto">
            <a:xfrm>
              <a:off x="5437188" y="2827338"/>
              <a:ext cx="265113" cy="192088"/>
            </a:xfrm>
            <a:custGeom>
              <a:avLst/>
              <a:gdLst>
                <a:gd name="T0" fmla="*/ 195 w 209"/>
                <a:gd name="T1" fmla="*/ 153 h 153"/>
                <a:gd name="T2" fmla="*/ 195 w 209"/>
                <a:gd name="T3" fmla="*/ 149 h 153"/>
                <a:gd name="T4" fmla="*/ 209 w 209"/>
                <a:gd name="T5" fmla="*/ 151 h 153"/>
                <a:gd name="T6" fmla="*/ 183 w 209"/>
                <a:gd name="T7" fmla="*/ 153 h 153"/>
                <a:gd name="T8" fmla="*/ 169 w 209"/>
                <a:gd name="T9" fmla="*/ 151 h 153"/>
                <a:gd name="T10" fmla="*/ 183 w 209"/>
                <a:gd name="T11" fmla="*/ 149 h 153"/>
                <a:gd name="T12" fmla="*/ 183 w 209"/>
                <a:gd name="T13" fmla="*/ 153 h 153"/>
                <a:gd name="T14" fmla="*/ 147 w 209"/>
                <a:gd name="T15" fmla="*/ 153 h 153"/>
                <a:gd name="T16" fmla="*/ 147 w 209"/>
                <a:gd name="T17" fmla="*/ 149 h 153"/>
                <a:gd name="T18" fmla="*/ 161 w 209"/>
                <a:gd name="T19" fmla="*/ 151 h 153"/>
                <a:gd name="T20" fmla="*/ 135 w 209"/>
                <a:gd name="T21" fmla="*/ 153 h 153"/>
                <a:gd name="T22" fmla="*/ 121 w 209"/>
                <a:gd name="T23" fmla="*/ 151 h 153"/>
                <a:gd name="T24" fmla="*/ 135 w 209"/>
                <a:gd name="T25" fmla="*/ 149 h 153"/>
                <a:gd name="T26" fmla="*/ 135 w 209"/>
                <a:gd name="T27" fmla="*/ 153 h 153"/>
                <a:gd name="T28" fmla="*/ 99 w 209"/>
                <a:gd name="T29" fmla="*/ 153 h 153"/>
                <a:gd name="T30" fmla="*/ 99 w 209"/>
                <a:gd name="T31" fmla="*/ 149 h 153"/>
                <a:gd name="T32" fmla="*/ 113 w 209"/>
                <a:gd name="T33" fmla="*/ 151 h 153"/>
                <a:gd name="T34" fmla="*/ 87 w 209"/>
                <a:gd name="T35" fmla="*/ 153 h 153"/>
                <a:gd name="T36" fmla="*/ 73 w 209"/>
                <a:gd name="T37" fmla="*/ 151 h 153"/>
                <a:gd name="T38" fmla="*/ 87 w 209"/>
                <a:gd name="T39" fmla="*/ 149 h 153"/>
                <a:gd name="T40" fmla="*/ 87 w 209"/>
                <a:gd name="T41" fmla="*/ 153 h 153"/>
                <a:gd name="T42" fmla="*/ 51 w 209"/>
                <a:gd name="T43" fmla="*/ 153 h 153"/>
                <a:gd name="T44" fmla="*/ 51 w 209"/>
                <a:gd name="T45" fmla="*/ 149 h 153"/>
                <a:gd name="T46" fmla="*/ 65 w 209"/>
                <a:gd name="T47" fmla="*/ 151 h 153"/>
                <a:gd name="T48" fmla="*/ 39 w 209"/>
                <a:gd name="T49" fmla="*/ 153 h 153"/>
                <a:gd name="T50" fmla="*/ 25 w 209"/>
                <a:gd name="T51" fmla="*/ 151 h 153"/>
                <a:gd name="T52" fmla="*/ 39 w 209"/>
                <a:gd name="T53" fmla="*/ 149 h 153"/>
                <a:gd name="T54" fmla="*/ 39 w 209"/>
                <a:gd name="T55" fmla="*/ 153 h 153"/>
                <a:gd name="T56" fmla="*/ 14 w 209"/>
                <a:gd name="T57" fmla="*/ 152 h 153"/>
                <a:gd name="T58" fmla="*/ 4 w 209"/>
                <a:gd name="T59" fmla="*/ 142 h 153"/>
                <a:gd name="T60" fmla="*/ 16 w 209"/>
                <a:gd name="T61" fmla="*/ 148 h 153"/>
                <a:gd name="T62" fmla="*/ 15 w 209"/>
                <a:gd name="T63" fmla="*/ 152 h 153"/>
                <a:gd name="T64" fmla="*/ 0 w 209"/>
                <a:gd name="T65" fmla="*/ 132 h 153"/>
                <a:gd name="T66" fmla="*/ 0 w 209"/>
                <a:gd name="T67" fmla="*/ 120 h 153"/>
                <a:gd name="T68" fmla="*/ 4 w 209"/>
                <a:gd name="T69" fmla="*/ 120 h 153"/>
                <a:gd name="T70" fmla="*/ 2 w 209"/>
                <a:gd name="T71" fmla="*/ 134 h 153"/>
                <a:gd name="T72" fmla="*/ 0 w 209"/>
                <a:gd name="T73" fmla="*/ 108 h 153"/>
                <a:gd name="T74" fmla="*/ 2 w 209"/>
                <a:gd name="T75" fmla="*/ 94 h 153"/>
                <a:gd name="T76" fmla="*/ 4 w 209"/>
                <a:gd name="T77" fmla="*/ 108 h 153"/>
                <a:gd name="T78" fmla="*/ 2 w 209"/>
                <a:gd name="T79" fmla="*/ 86 h 153"/>
                <a:gd name="T80" fmla="*/ 0 w 209"/>
                <a:gd name="T81" fmla="*/ 72 h 153"/>
                <a:gd name="T82" fmla="*/ 4 w 209"/>
                <a:gd name="T83" fmla="*/ 72 h 153"/>
                <a:gd name="T84" fmla="*/ 2 w 209"/>
                <a:gd name="T85" fmla="*/ 86 h 153"/>
                <a:gd name="T86" fmla="*/ 0 w 209"/>
                <a:gd name="T87" fmla="*/ 60 h 153"/>
                <a:gd name="T88" fmla="*/ 2 w 209"/>
                <a:gd name="T89" fmla="*/ 46 h 153"/>
                <a:gd name="T90" fmla="*/ 4 w 209"/>
                <a:gd name="T91" fmla="*/ 60 h 153"/>
                <a:gd name="T92" fmla="*/ 2 w 209"/>
                <a:gd name="T93" fmla="*/ 38 h 153"/>
                <a:gd name="T94" fmla="*/ 0 w 209"/>
                <a:gd name="T95" fmla="*/ 24 h 153"/>
                <a:gd name="T96" fmla="*/ 4 w 209"/>
                <a:gd name="T97" fmla="*/ 24 h 153"/>
                <a:gd name="T98" fmla="*/ 2 w 209"/>
                <a:gd name="T99" fmla="*/ 38 h 153"/>
                <a:gd name="T100" fmla="*/ 0 w 209"/>
                <a:gd name="T101" fmla="*/ 12 h 153"/>
                <a:gd name="T102" fmla="*/ 2 w 209"/>
                <a:gd name="T103" fmla="*/ 0 h 153"/>
                <a:gd name="T104" fmla="*/ 4 w 209"/>
                <a:gd name="T105" fmla="*/ 1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153">
                  <a:moveTo>
                    <a:pt x="207" y="153"/>
                  </a:moveTo>
                  <a:cubicBezTo>
                    <a:pt x="195" y="153"/>
                    <a:pt x="195" y="153"/>
                    <a:pt x="195" y="153"/>
                  </a:cubicBezTo>
                  <a:cubicBezTo>
                    <a:pt x="194" y="153"/>
                    <a:pt x="193" y="152"/>
                    <a:pt x="193" y="151"/>
                  </a:cubicBezTo>
                  <a:cubicBezTo>
                    <a:pt x="193" y="150"/>
                    <a:pt x="194" y="149"/>
                    <a:pt x="195" y="149"/>
                  </a:cubicBezTo>
                  <a:cubicBezTo>
                    <a:pt x="207" y="149"/>
                    <a:pt x="207" y="149"/>
                    <a:pt x="207" y="149"/>
                  </a:cubicBezTo>
                  <a:cubicBezTo>
                    <a:pt x="208" y="149"/>
                    <a:pt x="209" y="150"/>
                    <a:pt x="209" y="151"/>
                  </a:cubicBezTo>
                  <a:cubicBezTo>
                    <a:pt x="209" y="152"/>
                    <a:pt x="208" y="153"/>
                    <a:pt x="207" y="153"/>
                  </a:cubicBezTo>
                  <a:close/>
                  <a:moveTo>
                    <a:pt x="183" y="153"/>
                  </a:moveTo>
                  <a:cubicBezTo>
                    <a:pt x="171" y="153"/>
                    <a:pt x="171" y="153"/>
                    <a:pt x="171" y="153"/>
                  </a:cubicBezTo>
                  <a:cubicBezTo>
                    <a:pt x="170" y="153"/>
                    <a:pt x="169" y="152"/>
                    <a:pt x="169" y="151"/>
                  </a:cubicBezTo>
                  <a:cubicBezTo>
                    <a:pt x="169" y="150"/>
                    <a:pt x="170" y="149"/>
                    <a:pt x="171" y="149"/>
                  </a:cubicBezTo>
                  <a:cubicBezTo>
                    <a:pt x="183" y="149"/>
                    <a:pt x="183" y="149"/>
                    <a:pt x="183" y="149"/>
                  </a:cubicBezTo>
                  <a:cubicBezTo>
                    <a:pt x="184" y="149"/>
                    <a:pt x="185" y="150"/>
                    <a:pt x="185" y="151"/>
                  </a:cubicBezTo>
                  <a:cubicBezTo>
                    <a:pt x="185" y="152"/>
                    <a:pt x="184" y="153"/>
                    <a:pt x="183" y="153"/>
                  </a:cubicBezTo>
                  <a:close/>
                  <a:moveTo>
                    <a:pt x="159" y="153"/>
                  </a:moveTo>
                  <a:cubicBezTo>
                    <a:pt x="147" y="153"/>
                    <a:pt x="147" y="153"/>
                    <a:pt x="147" y="153"/>
                  </a:cubicBezTo>
                  <a:cubicBezTo>
                    <a:pt x="146" y="153"/>
                    <a:pt x="145" y="152"/>
                    <a:pt x="145" y="151"/>
                  </a:cubicBezTo>
                  <a:cubicBezTo>
                    <a:pt x="145" y="150"/>
                    <a:pt x="146" y="149"/>
                    <a:pt x="147" y="149"/>
                  </a:cubicBezTo>
                  <a:cubicBezTo>
                    <a:pt x="159" y="149"/>
                    <a:pt x="159" y="149"/>
                    <a:pt x="159" y="149"/>
                  </a:cubicBezTo>
                  <a:cubicBezTo>
                    <a:pt x="160" y="149"/>
                    <a:pt x="161" y="150"/>
                    <a:pt x="161" y="151"/>
                  </a:cubicBezTo>
                  <a:cubicBezTo>
                    <a:pt x="161" y="152"/>
                    <a:pt x="160" y="153"/>
                    <a:pt x="159" y="153"/>
                  </a:cubicBezTo>
                  <a:close/>
                  <a:moveTo>
                    <a:pt x="135" y="153"/>
                  </a:moveTo>
                  <a:cubicBezTo>
                    <a:pt x="123" y="153"/>
                    <a:pt x="123" y="153"/>
                    <a:pt x="123" y="153"/>
                  </a:cubicBezTo>
                  <a:cubicBezTo>
                    <a:pt x="122" y="153"/>
                    <a:pt x="121" y="152"/>
                    <a:pt x="121" y="151"/>
                  </a:cubicBezTo>
                  <a:cubicBezTo>
                    <a:pt x="121" y="150"/>
                    <a:pt x="122" y="149"/>
                    <a:pt x="123" y="149"/>
                  </a:cubicBezTo>
                  <a:cubicBezTo>
                    <a:pt x="135" y="149"/>
                    <a:pt x="135" y="149"/>
                    <a:pt x="135" y="149"/>
                  </a:cubicBezTo>
                  <a:cubicBezTo>
                    <a:pt x="136" y="149"/>
                    <a:pt x="137" y="150"/>
                    <a:pt x="137" y="151"/>
                  </a:cubicBezTo>
                  <a:cubicBezTo>
                    <a:pt x="137" y="152"/>
                    <a:pt x="136" y="153"/>
                    <a:pt x="135" y="153"/>
                  </a:cubicBezTo>
                  <a:close/>
                  <a:moveTo>
                    <a:pt x="111" y="153"/>
                  </a:moveTo>
                  <a:cubicBezTo>
                    <a:pt x="99" y="153"/>
                    <a:pt x="99" y="153"/>
                    <a:pt x="99" y="153"/>
                  </a:cubicBezTo>
                  <a:cubicBezTo>
                    <a:pt x="98" y="153"/>
                    <a:pt x="97" y="152"/>
                    <a:pt x="97" y="151"/>
                  </a:cubicBezTo>
                  <a:cubicBezTo>
                    <a:pt x="97" y="150"/>
                    <a:pt x="98" y="149"/>
                    <a:pt x="99" y="149"/>
                  </a:cubicBezTo>
                  <a:cubicBezTo>
                    <a:pt x="111" y="149"/>
                    <a:pt x="111" y="149"/>
                    <a:pt x="111" y="149"/>
                  </a:cubicBezTo>
                  <a:cubicBezTo>
                    <a:pt x="112" y="149"/>
                    <a:pt x="113" y="150"/>
                    <a:pt x="113" y="151"/>
                  </a:cubicBezTo>
                  <a:cubicBezTo>
                    <a:pt x="113" y="152"/>
                    <a:pt x="112" y="153"/>
                    <a:pt x="111" y="153"/>
                  </a:cubicBezTo>
                  <a:close/>
                  <a:moveTo>
                    <a:pt x="87" y="153"/>
                  </a:moveTo>
                  <a:cubicBezTo>
                    <a:pt x="75" y="153"/>
                    <a:pt x="75" y="153"/>
                    <a:pt x="75" y="153"/>
                  </a:cubicBezTo>
                  <a:cubicBezTo>
                    <a:pt x="74" y="153"/>
                    <a:pt x="73" y="152"/>
                    <a:pt x="73" y="151"/>
                  </a:cubicBezTo>
                  <a:cubicBezTo>
                    <a:pt x="73" y="150"/>
                    <a:pt x="74" y="149"/>
                    <a:pt x="75" y="149"/>
                  </a:cubicBezTo>
                  <a:cubicBezTo>
                    <a:pt x="87" y="149"/>
                    <a:pt x="87" y="149"/>
                    <a:pt x="87" y="149"/>
                  </a:cubicBezTo>
                  <a:cubicBezTo>
                    <a:pt x="88" y="149"/>
                    <a:pt x="89" y="150"/>
                    <a:pt x="89" y="151"/>
                  </a:cubicBezTo>
                  <a:cubicBezTo>
                    <a:pt x="89" y="152"/>
                    <a:pt x="88" y="153"/>
                    <a:pt x="87" y="153"/>
                  </a:cubicBezTo>
                  <a:close/>
                  <a:moveTo>
                    <a:pt x="63" y="153"/>
                  </a:moveTo>
                  <a:cubicBezTo>
                    <a:pt x="51" y="153"/>
                    <a:pt x="51" y="153"/>
                    <a:pt x="51" y="153"/>
                  </a:cubicBezTo>
                  <a:cubicBezTo>
                    <a:pt x="50" y="153"/>
                    <a:pt x="49" y="152"/>
                    <a:pt x="49" y="151"/>
                  </a:cubicBezTo>
                  <a:cubicBezTo>
                    <a:pt x="49" y="150"/>
                    <a:pt x="50" y="149"/>
                    <a:pt x="51" y="149"/>
                  </a:cubicBezTo>
                  <a:cubicBezTo>
                    <a:pt x="63" y="149"/>
                    <a:pt x="63" y="149"/>
                    <a:pt x="63" y="149"/>
                  </a:cubicBezTo>
                  <a:cubicBezTo>
                    <a:pt x="64" y="149"/>
                    <a:pt x="65" y="150"/>
                    <a:pt x="65" y="151"/>
                  </a:cubicBezTo>
                  <a:cubicBezTo>
                    <a:pt x="65" y="152"/>
                    <a:pt x="64" y="153"/>
                    <a:pt x="63" y="153"/>
                  </a:cubicBezTo>
                  <a:close/>
                  <a:moveTo>
                    <a:pt x="39" y="153"/>
                  </a:moveTo>
                  <a:cubicBezTo>
                    <a:pt x="27" y="153"/>
                    <a:pt x="27" y="153"/>
                    <a:pt x="27" y="153"/>
                  </a:cubicBezTo>
                  <a:cubicBezTo>
                    <a:pt x="26" y="153"/>
                    <a:pt x="25" y="152"/>
                    <a:pt x="25" y="151"/>
                  </a:cubicBezTo>
                  <a:cubicBezTo>
                    <a:pt x="25" y="150"/>
                    <a:pt x="26" y="149"/>
                    <a:pt x="27" y="149"/>
                  </a:cubicBezTo>
                  <a:cubicBezTo>
                    <a:pt x="39" y="149"/>
                    <a:pt x="39" y="149"/>
                    <a:pt x="39" y="149"/>
                  </a:cubicBezTo>
                  <a:cubicBezTo>
                    <a:pt x="40" y="149"/>
                    <a:pt x="41" y="150"/>
                    <a:pt x="41" y="151"/>
                  </a:cubicBezTo>
                  <a:cubicBezTo>
                    <a:pt x="41" y="152"/>
                    <a:pt x="40" y="153"/>
                    <a:pt x="39" y="153"/>
                  </a:cubicBezTo>
                  <a:close/>
                  <a:moveTo>
                    <a:pt x="15" y="152"/>
                  </a:moveTo>
                  <a:cubicBezTo>
                    <a:pt x="14" y="152"/>
                    <a:pt x="14" y="152"/>
                    <a:pt x="14" y="152"/>
                  </a:cubicBezTo>
                  <a:cubicBezTo>
                    <a:pt x="10" y="151"/>
                    <a:pt x="7" y="148"/>
                    <a:pt x="4" y="144"/>
                  </a:cubicBezTo>
                  <a:cubicBezTo>
                    <a:pt x="3" y="143"/>
                    <a:pt x="4" y="142"/>
                    <a:pt x="4" y="142"/>
                  </a:cubicBezTo>
                  <a:cubicBezTo>
                    <a:pt x="5" y="141"/>
                    <a:pt x="7" y="141"/>
                    <a:pt x="7" y="142"/>
                  </a:cubicBezTo>
                  <a:cubicBezTo>
                    <a:pt x="9" y="145"/>
                    <a:pt x="12" y="147"/>
                    <a:pt x="16" y="148"/>
                  </a:cubicBezTo>
                  <a:cubicBezTo>
                    <a:pt x="17" y="149"/>
                    <a:pt x="17" y="150"/>
                    <a:pt x="17" y="151"/>
                  </a:cubicBezTo>
                  <a:cubicBezTo>
                    <a:pt x="17" y="152"/>
                    <a:pt x="16" y="152"/>
                    <a:pt x="15" y="152"/>
                  </a:cubicBezTo>
                  <a:close/>
                  <a:moveTo>
                    <a:pt x="2" y="134"/>
                  </a:moveTo>
                  <a:cubicBezTo>
                    <a:pt x="1" y="134"/>
                    <a:pt x="0" y="133"/>
                    <a:pt x="0" y="132"/>
                  </a:cubicBezTo>
                  <a:cubicBezTo>
                    <a:pt x="0" y="131"/>
                    <a:pt x="0" y="131"/>
                    <a:pt x="0" y="131"/>
                  </a:cubicBezTo>
                  <a:cubicBezTo>
                    <a:pt x="0" y="120"/>
                    <a:pt x="0" y="120"/>
                    <a:pt x="0" y="120"/>
                  </a:cubicBezTo>
                  <a:cubicBezTo>
                    <a:pt x="0" y="119"/>
                    <a:pt x="1" y="118"/>
                    <a:pt x="2" y="118"/>
                  </a:cubicBezTo>
                  <a:cubicBezTo>
                    <a:pt x="3" y="118"/>
                    <a:pt x="4" y="119"/>
                    <a:pt x="4" y="120"/>
                  </a:cubicBezTo>
                  <a:cubicBezTo>
                    <a:pt x="4" y="132"/>
                    <a:pt x="4" y="132"/>
                    <a:pt x="4" y="132"/>
                  </a:cubicBezTo>
                  <a:cubicBezTo>
                    <a:pt x="4" y="133"/>
                    <a:pt x="3" y="134"/>
                    <a:pt x="2" y="134"/>
                  </a:cubicBezTo>
                  <a:close/>
                  <a:moveTo>
                    <a:pt x="2" y="110"/>
                  </a:moveTo>
                  <a:cubicBezTo>
                    <a:pt x="1" y="110"/>
                    <a:pt x="0" y="109"/>
                    <a:pt x="0" y="108"/>
                  </a:cubicBezTo>
                  <a:cubicBezTo>
                    <a:pt x="0" y="96"/>
                    <a:pt x="0" y="96"/>
                    <a:pt x="0" y="96"/>
                  </a:cubicBezTo>
                  <a:cubicBezTo>
                    <a:pt x="0" y="95"/>
                    <a:pt x="1" y="94"/>
                    <a:pt x="2" y="94"/>
                  </a:cubicBezTo>
                  <a:cubicBezTo>
                    <a:pt x="3" y="94"/>
                    <a:pt x="4" y="95"/>
                    <a:pt x="4" y="96"/>
                  </a:cubicBezTo>
                  <a:cubicBezTo>
                    <a:pt x="4" y="108"/>
                    <a:pt x="4" y="108"/>
                    <a:pt x="4" y="108"/>
                  </a:cubicBezTo>
                  <a:cubicBezTo>
                    <a:pt x="4" y="109"/>
                    <a:pt x="3" y="110"/>
                    <a:pt x="2" y="110"/>
                  </a:cubicBezTo>
                  <a:close/>
                  <a:moveTo>
                    <a:pt x="2" y="86"/>
                  </a:moveTo>
                  <a:cubicBezTo>
                    <a:pt x="1" y="86"/>
                    <a:pt x="0" y="85"/>
                    <a:pt x="0" y="84"/>
                  </a:cubicBezTo>
                  <a:cubicBezTo>
                    <a:pt x="0" y="72"/>
                    <a:pt x="0" y="72"/>
                    <a:pt x="0" y="72"/>
                  </a:cubicBezTo>
                  <a:cubicBezTo>
                    <a:pt x="0" y="71"/>
                    <a:pt x="1" y="70"/>
                    <a:pt x="2" y="70"/>
                  </a:cubicBezTo>
                  <a:cubicBezTo>
                    <a:pt x="3" y="70"/>
                    <a:pt x="4" y="71"/>
                    <a:pt x="4" y="72"/>
                  </a:cubicBezTo>
                  <a:cubicBezTo>
                    <a:pt x="4" y="84"/>
                    <a:pt x="4" y="84"/>
                    <a:pt x="4" y="84"/>
                  </a:cubicBezTo>
                  <a:cubicBezTo>
                    <a:pt x="4" y="85"/>
                    <a:pt x="3" y="86"/>
                    <a:pt x="2" y="86"/>
                  </a:cubicBezTo>
                  <a:close/>
                  <a:moveTo>
                    <a:pt x="2" y="62"/>
                  </a:moveTo>
                  <a:cubicBezTo>
                    <a:pt x="1" y="62"/>
                    <a:pt x="0" y="61"/>
                    <a:pt x="0" y="60"/>
                  </a:cubicBezTo>
                  <a:cubicBezTo>
                    <a:pt x="0" y="48"/>
                    <a:pt x="0" y="48"/>
                    <a:pt x="0" y="48"/>
                  </a:cubicBezTo>
                  <a:cubicBezTo>
                    <a:pt x="0" y="47"/>
                    <a:pt x="1" y="46"/>
                    <a:pt x="2" y="46"/>
                  </a:cubicBezTo>
                  <a:cubicBezTo>
                    <a:pt x="3" y="46"/>
                    <a:pt x="4" y="47"/>
                    <a:pt x="4" y="48"/>
                  </a:cubicBezTo>
                  <a:cubicBezTo>
                    <a:pt x="4" y="60"/>
                    <a:pt x="4" y="60"/>
                    <a:pt x="4" y="60"/>
                  </a:cubicBezTo>
                  <a:cubicBezTo>
                    <a:pt x="4" y="61"/>
                    <a:pt x="3" y="62"/>
                    <a:pt x="2" y="62"/>
                  </a:cubicBezTo>
                  <a:close/>
                  <a:moveTo>
                    <a:pt x="2" y="38"/>
                  </a:moveTo>
                  <a:cubicBezTo>
                    <a:pt x="1" y="38"/>
                    <a:pt x="0" y="37"/>
                    <a:pt x="0" y="36"/>
                  </a:cubicBezTo>
                  <a:cubicBezTo>
                    <a:pt x="0" y="24"/>
                    <a:pt x="0" y="24"/>
                    <a:pt x="0" y="24"/>
                  </a:cubicBezTo>
                  <a:cubicBezTo>
                    <a:pt x="0" y="23"/>
                    <a:pt x="1" y="22"/>
                    <a:pt x="2" y="22"/>
                  </a:cubicBezTo>
                  <a:cubicBezTo>
                    <a:pt x="3" y="22"/>
                    <a:pt x="4" y="23"/>
                    <a:pt x="4" y="24"/>
                  </a:cubicBezTo>
                  <a:cubicBezTo>
                    <a:pt x="4" y="36"/>
                    <a:pt x="4" y="36"/>
                    <a:pt x="4" y="36"/>
                  </a:cubicBezTo>
                  <a:cubicBezTo>
                    <a:pt x="4" y="37"/>
                    <a:pt x="3" y="38"/>
                    <a:pt x="2" y="38"/>
                  </a:cubicBezTo>
                  <a:close/>
                  <a:moveTo>
                    <a:pt x="2" y="14"/>
                  </a:moveTo>
                  <a:cubicBezTo>
                    <a:pt x="1" y="14"/>
                    <a:pt x="0" y="13"/>
                    <a:pt x="0" y="12"/>
                  </a:cubicBezTo>
                  <a:cubicBezTo>
                    <a:pt x="0" y="2"/>
                    <a:pt x="0" y="2"/>
                    <a:pt x="0" y="2"/>
                  </a:cubicBezTo>
                  <a:cubicBezTo>
                    <a:pt x="0" y="1"/>
                    <a:pt x="1" y="0"/>
                    <a:pt x="2" y="0"/>
                  </a:cubicBezTo>
                  <a:cubicBezTo>
                    <a:pt x="3" y="0"/>
                    <a:pt x="4" y="1"/>
                    <a:pt x="4" y="2"/>
                  </a:cubicBezTo>
                  <a:cubicBezTo>
                    <a:pt x="4" y="12"/>
                    <a:pt x="4" y="12"/>
                    <a:pt x="4" y="12"/>
                  </a:cubicBezTo>
                  <a:cubicBezTo>
                    <a:pt x="4" y="13"/>
                    <a:pt x="3" y="14"/>
                    <a:pt x="2" y="14"/>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6" name="ïṡḻiďe">
              <a:extLst>
                <a:ext uri="{FF2B5EF4-FFF2-40B4-BE49-F238E27FC236}">
                  <a16:creationId xmlns:a16="http://schemas.microsoft.com/office/drawing/2014/main" xmlns="" id="{02088DD3-06DD-4E1F-A047-9AA6B1FB4A02}"/>
                </a:ext>
              </a:extLst>
            </p:cNvPr>
            <p:cNvSpPr/>
            <p:nvPr/>
          </p:nvSpPr>
          <p:spPr bwMode="auto">
            <a:xfrm>
              <a:off x="6946795" y="1032180"/>
              <a:ext cx="2406068" cy="2407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grpSp>
        <p:nvGrpSpPr>
          <p:cNvPr id="2635" name="3ff093ce-eda9-41f7-b828-71bb14a57ad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F42C929B-CDE2-4615-9C64-320E0507BBE5}"/>
              </a:ext>
            </a:extLst>
          </p:cNvPr>
          <p:cNvGrpSpPr>
            <a:grpSpLocks noChangeAspect="1"/>
          </p:cNvGrpSpPr>
          <p:nvPr>
            <p:custDataLst>
              <p:tags r:id="rId2"/>
            </p:custDataLst>
          </p:nvPr>
        </p:nvGrpSpPr>
        <p:grpSpPr>
          <a:xfrm>
            <a:off x="3277774" y="4222082"/>
            <a:ext cx="2280168" cy="2051339"/>
            <a:chOff x="3427413" y="1017588"/>
            <a:chExt cx="5346700" cy="4810125"/>
          </a:xfrm>
        </p:grpSpPr>
        <p:sp>
          <p:nvSpPr>
            <p:cNvPr id="2636" name="íṩ1iḓe">
              <a:extLst>
                <a:ext uri="{FF2B5EF4-FFF2-40B4-BE49-F238E27FC236}">
                  <a16:creationId xmlns:a16="http://schemas.microsoft.com/office/drawing/2014/main" xmlns="" id="{DCCC6F24-28D2-4364-AC2E-137FDA1D7168}"/>
                </a:ext>
              </a:extLst>
            </p:cNvPr>
            <p:cNvSpPr/>
            <p:nvPr/>
          </p:nvSpPr>
          <p:spPr bwMode="auto">
            <a:xfrm>
              <a:off x="3560763" y="1244601"/>
              <a:ext cx="4640263" cy="2698750"/>
            </a:xfrm>
            <a:prstGeom prst="rect">
              <a:avLst/>
            </a:prstGeom>
            <a:solidFill>
              <a:srgbClr val="754E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37" name="íṡḷiḑè">
              <a:extLst>
                <a:ext uri="{FF2B5EF4-FFF2-40B4-BE49-F238E27FC236}">
                  <a16:creationId xmlns:a16="http://schemas.microsoft.com/office/drawing/2014/main" xmlns="" id="{CABDCDA0-BBF4-4524-A0A9-E073E97FB2FD}"/>
                </a:ext>
              </a:extLst>
            </p:cNvPr>
            <p:cNvSpPr/>
            <p:nvPr/>
          </p:nvSpPr>
          <p:spPr bwMode="auto">
            <a:xfrm>
              <a:off x="3560763" y="1244601"/>
              <a:ext cx="4640263" cy="269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38" name="îšḷiḓê">
              <a:extLst>
                <a:ext uri="{FF2B5EF4-FFF2-40B4-BE49-F238E27FC236}">
                  <a16:creationId xmlns:a16="http://schemas.microsoft.com/office/drawing/2014/main" xmlns="" id="{D9D8821A-0DD5-4DDE-92B5-2932772A526C}"/>
                </a:ext>
              </a:extLst>
            </p:cNvPr>
            <p:cNvSpPr/>
            <p:nvPr/>
          </p:nvSpPr>
          <p:spPr bwMode="auto">
            <a:xfrm>
              <a:off x="3741738" y="1377951"/>
              <a:ext cx="4325938" cy="2432050"/>
            </a:xfrm>
            <a:prstGeom prst="rect">
              <a:avLst/>
            </a:prstGeom>
            <a:solidFill>
              <a:srgbClr val="3B72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39" name="îṣļîḓê">
              <a:extLst>
                <a:ext uri="{FF2B5EF4-FFF2-40B4-BE49-F238E27FC236}">
                  <a16:creationId xmlns:a16="http://schemas.microsoft.com/office/drawing/2014/main" xmlns="" id="{B10110EF-F282-4353-BB74-F3F8954053FE}"/>
                </a:ext>
              </a:extLst>
            </p:cNvPr>
            <p:cNvSpPr/>
            <p:nvPr/>
          </p:nvSpPr>
          <p:spPr bwMode="auto">
            <a:xfrm>
              <a:off x="3741738" y="1377951"/>
              <a:ext cx="4325938"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40" name="iŝļiḍê">
              <a:extLst>
                <a:ext uri="{FF2B5EF4-FFF2-40B4-BE49-F238E27FC236}">
                  <a16:creationId xmlns:a16="http://schemas.microsoft.com/office/drawing/2014/main" xmlns="" id="{C0566012-91E3-41C1-BA15-1667A0B4E749}"/>
                </a:ext>
              </a:extLst>
            </p:cNvPr>
            <p:cNvSpPr/>
            <p:nvPr/>
          </p:nvSpPr>
          <p:spPr bwMode="auto">
            <a:xfrm>
              <a:off x="3427413" y="3859214"/>
              <a:ext cx="4883150" cy="180975"/>
            </a:xfrm>
            <a:prstGeom prst="rect">
              <a:avLst/>
            </a:prstGeom>
            <a:solidFill>
              <a:srgbClr val="AC7D4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41" name="îṣľïďê">
              <a:extLst>
                <a:ext uri="{FF2B5EF4-FFF2-40B4-BE49-F238E27FC236}">
                  <a16:creationId xmlns:a16="http://schemas.microsoft.com/office/drawing/2014/main" xmlns="" id="{2CE923D0-0994-463E-8D3E-93833AA1C445}"/>
                </a:ext>
              </a:extLst>
            </p:cNvPr>
            <p:cNvSpPr/>
            <p:nvPr/>
          </p:nvSpPr>
          <p:spPr bwMode="auto">
            <a:xfrm>
              <a:off x="3427413" y="3859214"/>
              <a:ext cx="488315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42" name="ïşľïḑê">
              <a:extLst>
                <a:ext uri="{FF2B5EF4-FFF2-40B4-BE49-F238E27FC236}">
                  <a16:creationId xmlns:a16="http://schemas.microsoft.com/office/drawing/2014/main" xmlns="" id="{55319E29-D315-4A8C-82DD-2942BC0BC98C}"/>
                </a:ext>
              </a:extLst>
            </p:cNvPr>
            <p:cNvSpPr/>
            <p:nvPr/>
          </p:nvSpPr>
          <p:spPr bwMode="auto">
            <a:xfrm>
              <a:off x="6870701" y="3348039"/>
              <a:ext cx="1717675" cy="1714500"/>
            </a:xfrm>
            <a:prstGeom prst="ellipse">
              <a:avLst/>
            </a:prstGeom>
            <a:solidFill>
              <a:srgbClr val="10A2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3" name="ïṡliḓê">
              <a:extLst>
                <a:ext uri="{FF2B5EF4-FFF2-40B4-BE49-F238E27FC236}">
                  <a16:creationId xmlns:a16="http://schemas.microsoft.com/office/drawing/2014/main" xmlns="" id="{A4D09833-4869-430B-8F01-33B16F0095FA}"/>
                </a:ext>
              </a:extLst>
            </p:cNvPr>
            <p:cNvSpPr/>
            <p:nvPr/>
          </p:nvSpPr>
          <p:spPr bwMode="auto">
            <a:xfrm>
              <a:off x="7397751" y="3348039"/>
              <a:ext cx="369888" cy="347663"/>
            </a:xfrm>
            <a:custGeom>
              <a:avLst/>
              <a:gdLst>
                <a:gd name="T0" fmla="*/ 109 w 122"/>
                <a:gd name="T1" fmla="*/ 0 h 115"/>
                <a:gd name="T2" fmla="*/ 32 w 122"/>
                <a:gd name="T3" fmla="*/ 11 h 115"/>
                <a:gd name="T4" fmla="*/ 29 w 122"/>
                <a:gd name="T5" fmla="*/ 34 h 115"/>
                <a:gd name="T6" fmla="*/ 21 w 122"/>
                <a:gd name="T7" fmla="*/ 50 h 115"/>
                <a:gd name="T8" fmla="*/ 17 w 122"/>
                <a:gd name="T9" fmla="*/ 101 h 115"/>
                <a:gd name="T10" fmla="*/ 51 w 122"/>
                <a:gd name="T11" fmla="*/ 115 h 115"/>
                <a:gd name="T12" fmla="*/ 53 w 122"/>
                <a:gd name="T13" fmla="*/ 115 h 115"/>
                <a:gd name="T14" fmla="*/ 54 w 122"/>
                <a:gd name="T15" fmla="*/ 115 h 115"/>
                <a:gd name="T16" fmla="*/ 54 w 122"/>
                <a:gd name="T17" fmla="*/ 115 h 115"/>
                <a:gd name="T18" fmla="*/ 67 w 122"/>
                <a:gd name="T19" fmla="*/ 91 h 115"/>
                <a:gd name="T20" fmla="*/ 69 w 122"/>
                <a:gd name="T21" fmla="*/ 82 h 115"/>
                <a:gd name="T22" fmla="*/ 69 w 122"/>
                <a:gd name="T23" fmla="*/ 82 h 115"/>
                <a:gd name="T24" fmla="*/ 90 w 122"/>
                <a:gd name="T25" fmla="*/ 67 h 115"/>
                <a:gd name="T26" fmla="*/ 118 w 122"/>
                <a:gd name="T27" fmla="*/ 30 h 115"/>
                <a:gd name="T28" fmla="*/ 113 w 122"/>
                <a:gd name="T29" fmla="*/ 22 h 115"/>
                <a:gd name="T30" fmla="*/ 110 w 122"/>
                <a:gd name="T31" fmla="*/ 18 h 115"/>
                <a:gd name="T32" fmla="*/ 110 w 122"/>
                <a:gd name="T33" fmla="*/ 11 h 115"/>
                <a:gd name="T34" fmla="*/ 110 w 122"/>
                <a:gd name="T35" fmla="*/ 7 h 115"/>
                <a:gd name="T36" fmla="*/ 110 w 122"/>
                <a:gd name="T37" fmla="*/ 6 h 115"/>
                <a:gd name="T38" fmla="*/ 110 w 122"/>
                <a:gd name="T39" fmla="*/ 6 h 115"/>
                <a:gd name="T40" fmla="*/ 110 w 122"/>
                <a:gd name="T41" fmla="*/ 0 h 115"/>
                <a:gd name="T42" fmla="*/ 109 w 122"/>
                <a:gd name="T4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2" h="115">
                  <a:moveTo>
                    <a:pt x="109" y="0"/>
                  </a:moveTo>
                  <a:cubicBezTo>
                    <a:pt x="82" y="0"/>
                    <a:pt x="57" y="4"/>
                    <a:pt x="32" y="11"/>
                  </a:cubicBezTo>
                  <a:cubicBezTo>
                    <a:pt x="32" y="18"/>
                    <a:pt x="32" y="25"/>
                    <a:pt x="29" y="34"/>
                  </a:cubicBezTo>
                  <a:cubicBezTo>
                    <a:pt x="28" y="38"/>
                    <a:pt x="24" y="44"/>
                    <a:pt x="21" y="50"/>
                  </a:cubicBezTo>
                  <a:cubicBezTo>
                    <a:pt x="12" y="64"/>
                    <a:pt x="0" y="84"/>
                    <a:pt x="17" y="101"/>
                  </a:cubicBezTo>
                  <a:cubicBezTo>
                    <a:pt x="21" y="104"/>
                    <a:pt x="43" y="115"/>
                    <a:pt x="51" y="115"/>
                  </a:cubicBezTo>
                  <a:cubicBezTo>
                    <a:pt x="52" y="115"/>
                    <a:pt x="53" y="115"/>
                    <a:pt x="53" y="115"/>
                  </a:cubicBezTo>
                  <a:cubicBezTo>
                    <a:pt x="54" y="115"/>
                    <a:pt x="54" y="115"/>
                    <a:pt x="54" y="115"/>
                  </a:cubicBezTo>
                  <a:cubicBezTo>
                    <a:pt x="54" y="115"/>
                    <a:pt x="54" y="115"/>
                    <a:pt x="54" y="115"/>
                  </a:cubicBezTo>
                  <a:cubicBezTo>
                    <a:pt x="64" y="112"/>
                    <a:pt x="66" y="100"/>
                    <a:pt x="67" y="91"/>
                  </a:cubicBezTo>
                  <a:cubicBezTo>
                    <a:pt x="67" y="88"/>
                    <a:pt x="68" y="84"/>
                    <a:pt x="69" y="82"/>
                  </a:cubicBezTo>
                  <a:cubicBezTo>
                    <a:pt x="69" y="82"/>
                    <a:pt x="69" y="82"/>
                    <a:pt x="69" y="82"/>
                  </a:cubicBezTo>
                  <a:cubicBezTo>
                    <a:pt x="72" y="75"/>
                    <a:pt x="81" y="71"/>
                    <a:pt x="90" y="67"/>
                  </a:cubicBezTo>
                  <a:cubicBezTo>
                    <a:pt x="103" y="61"/>
                    <a:pt x="122" y="54"/>
                    <a:pt x="118" y="30"/>
                  </a:cubicBezTo>
                  <a:cubicBezTo>
                    <a:pt x="118" y="27"/>
                    <a:pt x="116" y="25"/>
                    <a:pt x="113" y="22"/>
                  </a:cubicBezTo>
                  <a:cubicBezTo>
                    <a:pt x="112" y="21"/>
                    <a:pt x="111" y="19"/>
                    <a:pt x="110" y="18"/>
                  </a:cubicBezTo>
                  <a:cubicBezTo>
                    <a:pt x="110" y="16"/>
                    <a:pt x="110" y="14"/>
                    <a:pt x="110" y="11"/>
                  </a:cubicBezTo>
                  <a:cubicBezTo>
                    <a:pt x="110" y="10"/>
                    <a:pt x="110" y="8"/>
                    <a:pt x="110" y="7"/>
                  </a:cubicBezTo>
                  <a:cubicBezTo>
                    <a:pt x="110" y="6"/>
                    <a:pt x="110" y="6"/>
                    <a:pt x="110" y="6"/>
                  </a:cubicBezTo>
                  <a:cubicBezTo>
                    <a:pt x="110" y="6"/>
                    <a:pt x="110" y="6"/>
                    <a:pt x="110" y="6"/>
                  </a:cubicBezTo>
                  <a:cubicBezTo>
                    <a:pt x="110" y="4"/>
                    <a:pt x="110" y="2"/>
                    <a:pt x="110" y="0"/>
                  </a:cubicBezTo>
                  <a:cubicBezTo>
                    <a:pt x="110" y="0"/>
                    <a:pt x="109" y="0"/>
                    <a:pt x="109"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4" name="iṣḷîḋè">
              <a:extLst>
                <a:ext uri="{FF2B5EF4-FFF2-40B4-BE49-F238E27FC236}">
                  <a16:creationId xmlns:a16="http://schemas.microsoft.com/office/drawing/2014/main" xmlns="" id="{139F6459-BF96-429B-AEDD-8246366EE159}"/>
                </a:ext>
              </a:extLst>
            </p:cNvPr>
            <p:cNvSpPr/>
            <p:nvPr/>
          </p:nvSpPr>
          <p:spPr bwMode="auto">
            <a:xfrm>
              <a:off x="7407276" y="3349627"/>
              <a:ext cx="342900" cy="327024"/>
            </a:xfrm>
            <a:custGeom>
              <a:avLst/>
              <a:gdLst>
                <a:gd name="T0" fmla="*/ 33 w 113"/>
                <a:gd name="T1" fmla="*/ 15 h 127"/>
                <a:gd name="T2" fmla="*/ 33 w 113"/>
                <a:gd name="T3" fmla="*/ 54 h 127"/>
                <a:gd name="T4" fmla="*/ 19 w 113"/>
                <a:gd name="T5" fmla="*/ 113 h 127"/>
                <a:gd name="T6" fmla="*/ 49 w 113"/>
                <a:gd name="T7" fmla="*/ 126 h 127"/>
                <a:gd name="T8" fmla="*/ 59 w 113"/>
                <a:gd name="T9" fmla="*/ 97 h 127"/>
                <a:gd name="T10" fmla="*/ 108 w 113"/>
                <a:gd name="T11" fmla="*/ 49 h 127"/>
                <a:gd name="T12" fmla="*/ 100 w 113"/>
                <a:gd name="T13" fmla="*/ 38 h 127"/>
                <a:gd name="T14" fmla="*/ 100 w 113"/>
                <a:gd name="T15" fmla="*/ 25 h 127"/>
                <a:gd name="T16" fmla="*/ 93 w 113"/>
                <a:gd name="T17" fmla="*/ 0 h 127"/>
                <a:gd name="T18" fmla="*/ 33 w 113"/>
                <a:gd name="T19"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27">
                  <a:moveTo>
                    <a:pt x="33" y="15"/>
                  </a:moveTo>
                  <a:cubicBezTo>
                    <a:pt x="38" y="27"/>
                    <a:pt x="37" y="40"/>
                    <a:pt x="33" y="54"/>
                  </a:cubicBezTo>
                  <a:cubicBezTo>
                    <a:pt x="28" y="71"/>
                    <a:pt x="0" y="95"/>
                    <a:pt x="19" y="113"/>
                  </a:cubicBezTo>
                  <a:cubicBezTo>
                    <a:pt x="22" y="116"/>
                    <a:pt x="45" y="127"/>
                    <a:pt x="49" y="126"/>
                  </a:cubicBezTo>
                  <a:cubicBezTo>
                    <a:pt x="57" y="123"/>
                    <a:pt x="56" y="105"/>
                    <a:pt x="59" y="97"/>
                  </a:cubicBezTo>
                  <a:cubicBezTo>
                    <a:pt x="69" y="74"/>
                    <a:pt x="113" y="80"/>
                    <a:pt x="108" y="49"/>
                  </a:cubicBezTo>
                  <a:cubicBezTo>
                    <a:pt x="108" y="47"/>
                    <a:pt x="101" y="42"/>
                    <a:pt x="100" y="38"/>
                  </a:cubicBezTo>
                  <a:cubicBezTo>
                    <a:pt x="99" y="34"/>
                    <a:pt x="100" y="29"/>
                    <a:pt x="100" y="25"/>
                  </a:cubicBezTo>
                  <a:cubicBezTo>
                    <a:pt x="99" y="16"/>
                    <a:pt x="98" y="8"/>
                    <a:pt x="93" y="0"/>
                  </a:cubicBezTo>
                  <a:lnTo>
                    <a:pt x="33" y="15"/>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5" name="îšḷiḓe">
              <a:extLst>
                <a:ext uri="{FF2B5EF4-FFF2-40B4-BE49-F238E27FC236}">
                  <a16:creationId xmlns:a16="http://schemas.microsoft.com/office/drawing/2014/main" xmlns="" id="{4673B5D3-8C3C-407E-8543-75F709EB4483}"/>
                </a:ext>
              </a:extLst>
            </p:cNvPr>
            <p:cNvSpPr/>
            <p:nvPr/>
          </p:nvSpPr>
          <p:spPr bwMode="auto">
            <a:xfrm>
              <a:off x="7847013" y="3355976"/>
              <a:ext cx="103188" cy="36513"/>
            </a:xfrm>
            <a:custGeom>
              <a:avLst/>
              <a:gdLst>
                <a:gd name="T0" fmla="*/ 0 w 34"/>
                <a:gd name="T1" fmla="*/ 0 h 12"/>
                <a:gd name="T2" fmla="*/ 2 w 34"/>
                <a:gd name="T3" fmla="*/ 3 h 12"/>
                <a:gd name="T4" fmla="*/ 17 w 34"/>
                <a:gd name="T5" fmla="*/ 12 h 12"/>
                <a:gd name="T6" fmla="*/ 18 w 34"/>
                <a:gd name="T7" fmla="*/ 12 h 12"/>
                <a:gd name="T8" fmla="*/ 21 w 34"/>
                <a:gd name="T9" fmla="*/ 12 h 12"/>
                <a:gd name="T10" fmla="*/ 21 w 34"/>
                <a:gd name="T11" fmla="*/ 12 h 12"/>
                <a:gd name="T12" fmla="*/ 34 w 34"/>
                <a:gd name="T13" fmla="*/ 7 h 12"/>
                <a:gd name="T14" fmla="*/ 0 w 3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2">
                  <a:moveTo>
                    <a:pt x="0" y="0"/>
                  </a:moveTo>
                  <a:cubicBezTo>
                    <a:pt x="1" y="1"/>
                    <a:pt x="1" y="2"/>
                    <a:pt x="2" y="3"/>
                  </a:cubicBezTo>
                  <a:cubicBezTo>
                    <a:pt x="5" y="7"/>
                    <a:pt x="10" y="11"/>
                    <a:pt x="17" y="12"/>
                  </a:cubicBezTo>
                  <a:cubicBezTo>
                    <a:pt x="18" y="12"/>
                    <a:pt x="18" y="12"/>
                    <a:pt x="18" y="12"/>
                  </a:cubicBezTo>
                  <a:cubicBezTo>
                    <a:pt x="19" y="12"/>
                    <a:pt x="20" y="12"/>
                    <a:pt x="21" y="12"/>
                  </a:cubicBezTo>
                  <a:cubicBezTo>
                    <a:pt x="21" y="12"/>
                    <a:pt x="21" y="12"/>
                    <a:pt x="21" y="12"/>
                  </a:cubicBezTo>
                  <a:cubicBezTo>
                    <a:pt x="26" y="12"/>
                    <a:pt x="31" y="10"/>
                    <a:pt x="34" y="7"/>
                  </a:cubicBezTo>
                  <a:cubicBezTo>
                    <a:pt x="23" y="4"/>
                    <a:pt x="12" y="2"/>
                    <a:pt x="0"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6" name="îśḻîḍê">
              <a:extLst>
                <a:ext uri="{FF2B5EF4-FFF2-40B4-BE49-F238E27FC236}">
                  <a16:creationId xmlns:a16="http://schemas.microsoft.com/office/drawing/2014/main" xmlns="" id="{72365BCD-0820-4D25-A3F1-3565C7DB4278}"/>
                </a:ext>
              </a:extLst>
            </p:cNvPr>
            <p:cNvSpPr/>
            <p:nvPr/>
          </p:nvSpPr>
          <p:spPr bwMode="auto">
            <a:xfrm>
              <a:off x="7866737" y="3355202"/>
              <a:ext cx="67207" cy="30027"/>
            </a:xfrm>
            <a:custGeom>
              <a:avLst/>
              <a:gdLst>
                <a:gd name="connsiteX0" fmla="*/ 0 w 67207"/>
                <a:gd name="connsiteY0" fmla="*/ 0 h 30027"/>
                <a:gd name="connsiteX1" fmla="*/ 67207 w 67207"/>
                <a:gd name="connsiteY1" fmla="*/ 11755 h 30027"/>
                <a:gd name="connsiteX2" fmla="*/ 62076 w 67207"/>
                <a:gd name="connsiteY2" fmla="*/ 22724 h 30027"/>
                <a:gd name="connsiteX3" fmla="*/ 34358 w 67207"/>
                <a:gd name="connsiteY3" fmla="*/ 29638 h 30027"/>
                <a:gd name="connsiteX4" fmla="*/ 980 w 67207"/>
                <a:gd name="connsiteY4" fmla="*/ 11075 h 3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07" h="30027">
                  <a:moveTo>
                    <a:pt x="0" y="0"/>
                  </a:moveTo>
                  <a:lnTo>
                    <a:pt x="67207" y="11755"/>
                  </a:lnTo>
                  <a:lnTo>
                    <a:pt x="62076" y="22724"/>
                  </a:lnTo>
                  <a:cubicBezTo>
                    <a:pt x="55842" y="28122"/>
                    <a:pt x="46634" y="31153"/>
                    <a:pt x="34358" y="29638"/>
                  </a:cubicBezTo>
                  <a:cubicBezTo>
                    <a:pt x="17477" y="26607"/>
                    <a:pt x="6735" y="20546"/>
                    <a:pt x="980" y="11075"/>
                  </a:cubicBez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7" name="ïŝḻïdê">
              <a:extLst>
                <a:ext uri="{FF2B5EF4-FFF2-40B4-BE49-F238E27FC236}">
                  <a16:creationId xmlns:a16="http://schemas.microsoft.com/office/drawing/2014/main" xmlns="" id="{2D1DE969-251A-4924-8054-15656D7785BE}"/>
                </a:ext>
              </a:extLst>
            </p:cNvPr>
            <p:cNvSpPr/>
            <p:nvPr/>
          </p:nvSpPr>
          <p:spPr bwMode="auto">
            <a:xfrm>
              <a:off x="7089776" y="4324351"/>
              <a:ext cx="66675" cy="73025"/>
            </a:xfrm>
            <a:custGeom>
              <a:avLst/>
              <a:gdLst>
                <a:gd name="T0" fmla="*/ 5 w 22"/>
                <a:gd name="T1" fmla="*/ 0 h 24"/>
                <a:gd name="T2" fmla="*/ 5 w 22"/>
                <a:gd name="T3" fmla="*/ 9 h 24"/>
                <a:gd name="T4" fmla="*/ 0 w 22"/>
                <a:gd name="T5" fmla="*/ 9 h 24"/>
                <a:gd name="T6" fmla="*/ 0 w 22"/>
                <a:gd name="T7" fmla="*/ 24 h 24"/>
                <a:gd name="T8" fmla="*/ 22 w 22"/>
                <a:gd name="T9" fmla="*/ 12 h 24"/>
                <a:gd name="T10" fmla="*/ 15 w 22"/>
                <a:gd name="T11" fmla="*/ 2 h 24"/>
                <a:gd name="T12" fmla="*/ 5 w 2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2" h="24">
                  <a:moveTo>
                    <a:pt x="5" y="0"/>
                  </a:moveTo>
                  <a:cubicBezTo>
                    <a:pt x="5" y="9"/>
                    <a:pt x="5" y="9"/>
                    <a:pt x="5" y="9"/>
                  </a:cubicBezTo>
                  <a:cubicBezTo>
                    <a:pt x="3" y="9"/>
                    <a:pt x="0" y="9"/>
                    <a:pt x="0" y="9"/>
                  </a:cubicBezTo>
                  <a:cubicBezTo>
                    <a:pt x="0" y="24"/>
                    <a:pt x="0" y="24"/>
                    <a:pt x="0" y="24"/>
                  </a:cubicBezTo>
                  <a:cubicBezTo>
                    <a:pt x="20" y="24"/>
                    <a:pt x="22" y="15"/>
                    <a:pt x="22" y="12"/>
                  </a:cubicBezTo>
                  <a:cubicBezTo>
                    <a:pt x="22" y="8"/>
                    <a:pt x="20" y="4"/>
                    <a:pt x="15" y="2"/>
                  </a:cubicBezTo>
                  <a:cubicBezTo>
                    <a:pt x="12" y="1"/>
                    <a:pt x="8" y="0"/>
                    <a:pt x="5"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8" name="íṧ1îḑè">
              <a:extLst>
                <a:ext uri="{FF2B5EF4-FFF2-40B4-BE49-F238E27FC236}">
                  <a16:creationId xmlns:a16="http://schemas.microsoft.com/office/drawing/2014/main" xmlns="" id="{B25C98D6-962B-4D64-A14D-8FA02B016555}"/>
                </a:ext>
              </a:extLst>
            </p:cNvPr>
            <p:cNvSpPr/>
            <p:nvPr/>
          </p:nvSpPr>
          <p:spPr bwMode="auto">
            <a:xfrm>
              <a:off x="7077076" y="4340226"/>
              <a:ext cx="73025" cy="38100"/>
            </a:xfrm>
            <a:custGeom>
              <a:avLst/>
              <a:gdLst>
                <a:gd name="T0" fmla="*/ 2 w 24"/>
                <a:gd name="T1" fmla="*/ 3 h 13"/>
                <a:gd name="T2" fmla="*/ 1 w 24"/>
                <a:gd name="T3" fmla="*/ 12 h 13"/>
                <a:gd name="T4" fmla="*/ 0 w 24"/>
                <a:gd name="T5" fmla="*/ 7 h 13"/>
                <a:gd name="T6" fmla="*/ 2 w 24"/>
                <a:gd name="T7" fmla="*/ 3 h 13"/>
              </a:gdLst>
              <a:ahLst/>
              <a:cxnLst>
                <a:cxn ang="0">
                  <a:pos x="T0" y="T1"/>
                </a:cxn>
                <a:cxn ang="0">
                  <a:pos x="T2" y="T3"/>
                </a:cxn>
                <a:cxn ang="0">
                  <a:pos x="T4" y="T5"/>
                </a:cxn>
                <a:cxn ang="0">
                  <a:pos x="T6" y="T7"/>
                </a:cxn>
              </a:cxnLst>
              <a:rect l="0" t="0" r="r" b="b"/>
              <a:pathLst>
                <a:path w="24" h="13">
                  <a:moveTo>
                    <a:pt x="2" y="3"/>
                  </a:moveTo>
                  <a:cubicBezTo>
                    <a:pt x="23" y="0"/>
                    <a:pt x="24" y="13"/>
                    <a:pt x="1" y="12"/>
                  </a:cubicBezTo>
                  <a:cubicBezTo>
                    <a:pt x="0" y="10"/>
                    <a:pt x="0" y="9"/>
                    <a:pt x="0" y="7"/>
                  </a:cubicBezTo>
                  <a:lnTo>
                    <a:pt x="2" y="3"/>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9" name="îsḻïdê">
              <a:extLst>
                <a:ext uri="{FF2B5EF4-FFF2-40B4-BE49-F238E27FC236}">
                  <a16:creationId xmlns:a16="http://schemas.microsoft.com/office/drawing/2014/main" xmlns="" id="{2E75F930-55C6-49FB-8E09-1CCFE12E9538}"/>
                </a:ext>
              </a:extLst>
            </p:cNvPr>
            <p:cNvSpPr/>
            <p:nvPr/>
          </p:nvSpPr>
          <p:spPr bwMode="auto">
            <a:xfrm>
              <a:off x="7050088" y="3616326"/>
              <a:ext cx="546100" cy="1189038"/>
            </a:xfrm>
            <a:custGeom>
              <a:avLst/>
              <a:gdLst>
                <a:gd name="T0" fmla="*/ 34 w 180"/>
                <a:gd name="T1" fmla="*/ 295 h 393"/>
                <a:gd name="T2" fmla="*/ 47 w 180"/>
                <a:gd name="T3" fmla="*/ 308 h 393"/>
                <a:gd name="T4" fmla="*/ 58 w 180"/>
                <a:gd name="T5" fmla="*/ 315 h 393"/>
                <a:gd name="T6" fmla="*/ 69 w 180"/>
                <a:gd name="T7" fmla="*/ 327 h 393"/>
                <a:gd name="T8" fmla="*/ 80 w 180"/>
                <a:gd name="T9" fmla="*/ 329 h 393"/>
                <a:gd name="T10" fmla="*/ 96 w 180"/>
                <a:gd name="T11" fmla="*/ 349 h 393"/>
                <a:gd name="T12" fmla="*/ 96 w 180"/>
                <a:gd name="T13" fmla="*/ 349 h 393"/>
                <a:gd name="T14" fmla="*/ 121 w 180"/>
                <a:gd name="T15" fmla="*/ 358 h 393"/>
                <a:gd name="T16" fmla="*/ 154 w 180"/>
                <a:gd name="T17" fmla="*/ 369 h 393"/>
                <a:gd name="T18" fmla="*/ 168 w 180"/>
                <a:gd name="T19" fmla="*/ 390 h 393"/>
                <a:gd name="T20" fmla="*/ 175 w 180"/>
                <a:gd name="T21" fmla="*/ 393 h 393"/>
                <a:gd name="T22" fmla="*/ 158 w 180"/>
                <a:gd name="T23" fmla="*/ 362 h 393"/>
                <a:gd name="T24" fmla="*/ 136 w 180"/>
                <a:gd name="T25" fmla="*/ 355 h 393"/>
                <a:gd name="T26" fmla="*/ 123 w 180"/>
                <a:gd name="T27" fmla="*/ 351 h 393"/>
                <a:gd name="T28" fmla="*/ 116 w 180"/>
                <a:gd name="T29" fmla="*/ 347 h 393"/>
                <a:gd name="T30" fmla="*/ 101 w 180"/>
                <a:gd name="T31" fmla="*/ 342 h 393"/>
                <a:gd name="T32" fmla="*/ 83 w 180"/>
                <a:gd name="T33" fmla="*/ 322 h 393"/>
                <a:gd name="T34" fmla="*/ 75 w 180"/>
                <a:gd name="T35" fmla="*/ 320 h 393"/>
                <a:gd name="T36" fmla="*/ 75 w 180"/>
                <a:gd name="T37" fmla="*/ 320 h 393"/>
                <a:gd name="T38" fmla="*/ 73 w 180"/>
                <a:gd name="T39" fmla="*/ 320 h 393"/>
                <a:gd name="T40" fmla="*/ 68 w 180"/>
                <a:gd name="T41" fmla="*/ 315 h 393"/>
                <a:gd name="T42" fmla="*/ 63 w 180"/>
                <a:gd name="T43" fmla="*/ 310 h 393"/>
                <a:gd name="T44" fmla="*/ 63 w 180"/>
                <a:gd name="T45" fmla="*/ 310 h 393"/>
                <a:gd name="T46" fmla="*/ 62 w 180"/>
                <a:gd name="T47" fmla="*/ 309 h 393"/>
                <a:gd name="T48" fmla="*/ 34 w 180"/>
                <a:gd name="T49" fmla="*/ 295 h 393"/>
                <a:gd name="T50" fmla="*/ 53 w 180"/>
                <a:gd name="T51" fmla="*/ 0 h 393"/>
                <a:gd name="T52" fmla="*/ 33 w 180"/>
                <a:gd name="T53" fmla="*/ 15 h 393"/>
                <a:gd name="T54" fmla="*/ 29 w 180"/>
                <a:gd name="T55" fmla="*/ 29 h 393"/>
                <a:gd name="T56" fmla="*/ 25 w 180"/>
                <a:gd name="T57" fmla="*/ 39 h 393"/>
                <a:gd name="T58" fmla="*/ 17 w 180"/>
                <a:gd name="T59" fmla="*/ 50 h 393"/>
                <a:gd name="T60" fmla="*/ 17 w 180"/>
                <a:gd name="T61" fmla="*/ 47 h 393"/>
                <a:gd name="T62" fmla="*/ 5 w 180"/>
                <a:gd name="T63" fmla="*/ 15 h 393"/>
                <a:gd name="T64" fmla="*/ 0 w 180"/>
                <a:gd name="T65" fmla="*/ 21 h 393"/>
                <a:gd name="T66" fmla="*/ 14 w 180"/>
                <a:gd name="T67" fmla="*/ 66 h 393"/>
                <a:gd name="T68" fmla="*/ 31 w 180"/>
                <a:gd name="T69" fmla="*/ 43 h 393"/>
                <a:gd name="T70" fmla="*/ 39 w 180"/>
                <a:gd name="T71" fmla="*/ 19 h 393"/>
                <a:gd name="T72" fmla="*/ 54 w 180"/>
                <a:gd name="T73" fmla="*/ 7 h 393"/>
                <a:gd name="T74" fmla="*/ 56 w 180"/>
                <a:gd name="T75" fmla="*/ 7 h 393"/>
                <a:gd name="T76" fmla="*/ 53 w 180"/>
                <a:gd name="T77"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393">
                  <a:moveTo>
                    <a:pt x="34" y="295"/>
                  </a:moveTo>
                  <a:cubicBezTo>
                    <a:pt x="38" y="299"/>
                    <a:pt x="43" y="304"/>
                    <a:pt x="47" y="308"/>
                  </a:cubicBezTo>
                  <a:cubicBezTo>
                    <a:pt x="51" y="310"/>
                    <a:pt x="54" y="312"/>
                    <a:pt x="58" y="315"/>
                  </a:cubicBezTo>
                  <a:cubicBezTo>
                    <a:pt x="63" y="320"/>
                    <a:pt x="64" y="324"/>
                    <a:pt x="69" y="327"/>
                  </a:cubicBezTo>
                  <a:cubicBezTo>
                    <a:pt x="72" y="329"/>
                    <a:pt x="77" y="327"/>
                    <a:pt x="80" y="329"/>
                  </a:cubicBezTo>
                  <a:cubicBezTo>
                    <a:pt x="89" y="333"/>
                    <a:pt x="94" y="339"/>
                    <a:pt x="96" y="349"/>
                  </a:cubicBezTo>
                  <a:cubicBezTo>
                    <a:pt x="96" y="349"/>
                    <a:pt x="96" y="349"/>
                    <a:pt x="96" y="349"/>
                  </a:cubicBezTo>
                  <a:cubicBezTo>
                    <a:pt x="109" y="349"/>
                    <a:pt x="110" y="354"/>
                    <a:pt x="121" y="358"/>
                  </a:cubicBezTo>
                  <a:cubicBezTo>
                    <a:pt x="131" y="362"/>
                    <a:pt x="143" y="363"/>
                    <a:pt x="154" y="369"/>
                  </a:cubicBezTo>
                  <a:cubicBezTo>
                    <a:pt x="164" y="374"/>
                    <a:pt x="171" y="378"/>
                    <a:pt x="168" y="390"/>
                  </a:cubicBezTo>
                  <a:cubicBezTo>
                    <a:pt x="170" y="391"/>
                    <a:pt x="173" y="392"/>
                    <a:pt x="175" y="393"/>
                  </a:cubicBezTo>
                  <a:cubicBezTo>
                    <a:pt x="180" y="374"/>
                    <a:pt x="168" y="368"/>
                    <a:pt x="158" y="362"/>
                  </a:cubicBezTo>
                  <a:cubicBezTo>
                    <a:pt x="150" y="358"/>
                    <a:pt x="143" y="356"/>
                    <a:pt x="136" y="355"/>
                  </a:cubicBezTo>
                  <a:cubicBezTo>
                    <a:pt x="131" y="353"/>
                    <a:pt x="127" y="352"/>
                    <a:pt x="123" y="351"/>
                  </a:cubicBezTo>
                  <a:cubicBezTo>
                    <a:pt x="120" y="350"/>
                    <a:pt x="118" y="349"/>
                    <a:pt x="116" y="347"/>
                  </a:cubicBezTo>
                  <a:cubicBezTo>
                    <a:pt x="112" y="345"/>
                    <a:pt x="108" y="343"/>
                    <a:pt x="101" y="342"/>
                  </a:cubicBezTo>
                  <a:cubicBezTo>
                    <a:pt x="98" y="333"/>
                    <a:pt x="92" y="326"/>
                    <a:pt x="83" y="322"/>
                  </a:cubicBezTo>
                  <a:cubicBezTo>
                    <a:pt x="80" y="320"/>
                    <a:pt x="77" y="320"/>
                    <a:pt x="75" y="320"/>
                  </a:cubicBezTo>
                  <a:cubicBezTo>
                    <a:pt x="75" y="320"/>
                    <a:pt x="75" y="320"/>
                    <a:pt x="75" y="320"/>
                  </a:cubicBezTo>
                  <a:cubicBezTo>
                    <a:pt x="74" y="320"/>
                    <a:pt x="73" y="320"/>
                    <a:pt x="73" y="320"/>
                  </a:cubicBezTo>
                  <a:cubicBezTo>
                    <a:pt x="71" y="319"/>
                    <a:pt x="70" y="317"/>
                    <a:pt x="68" y="315"/>
                  </a:cubicBezTo>
                  <a:cubicBezTo>
                    <a:pt x="66" y="314"/>
                    <a:pt x="65" y="312"/>
                    <a:pt x="63" y="310"/>
                  </a:cubicBezTo>
                  <a:cubicBezTo>
                    <a:pt x="63" y="310"/>
                    <a:pt x="63" y="310"/>
                    <a:pt x="63" y="310"/>
                  </a:cubicBezTo>
                  <a:cubicBezTo>
                    <a:pt x="62" y="309"/>
                    <a:pt x="62" y="309"/>
                    <a:pt x="62" y="309"/>
                  </a:cubicBezTo>
                  <a:cubicBezTo>
                    <a:pt x="54" y="302"/>
                    <a:pt x="44" y="298"/>
                    <a:pt x="34" y="295"/>
                  </a:cubicBezTo>
                  <a:moveTo>
                    <a:pt x="53" y="0"/>
                  </a:moveTo>
                  <a:cubicBezTo>
                    <a:pt x="46" y="0"/>
                    <a:pt x="39" y="5"/>
                    <a:pt x="33" y="15"/>
                  </a:cubicBezTo>
                  <a:cubicBezTo>
                    <a:pt x="30" y="20"/>
                    <a:pt x="29" y="24"/>
                    <a:pt x="29" y="29"/>
                  </a:cubicBezTo>
                  <a:cubicBezTo>
                    <a:pt x="28" y="33"/>
                    <a:pt x="27" y="36"/>
                    <a:pt x="25" y="39"/>
                  </a:cubicBezTo>
                  <a:cubicBezTo>
                    <a:pt x="23" y="43"/>
                    <a:pt x="20" y="46"/>
                    <a:pt x="17" y="50"/>
                  </a:cubicBezTo>
                  <a:cubicBezTo>
                    <a:pt x="17" y="49"/>
                    <a:pt x="17" y="48"/>
                    <a:pt x="17" y="47"/>
                  </a:cubicBezTo>
                  <a:cubicBezTo>
                    <a:pt x="14" y="35"/>
                    <a:pt x="12" y="22"/>
                    <a:pt x="5" y="15"/>
                  </a:cubicBezTo>
                  <a:cubicBezTo>
                    <a:pt x="4" y="17"/>
                    <a:pt x="2" y="19"/>
                    <a:pt x="0" y="21"/>
                  </a:cubicBezTo>
                  <a:cubicBezTo>
                    <a:pt x="8" y="29"/>
                    <a:pt x="9" y="53"/>
                    <a:pt x="14" y="66"/>
                  </a:cubicBezTo>
                  <a:cubicBezTo>
                    <a:pt x="19" y="59"/>
                    <a:pt x="26" y="51"/>
                    <a:pt x="31" y="43"/>
                  </a:cubicBezTo>
                  <a:cubicBezTo>
                    <a:pt x="36" y="36"/>
                    <a:pt x="35" y="26"/>
                    <a:pt x="39" y="19"/>
                  </a:cubicBezTo>
                  <a:cubicBezTo>
                    <a:pt x="44" y="10"/>
                    <a:pt x="49" y="7"/>
                    <a:pt x="54" y="7"/>
                  </a:cubicBezTo>
                  <a:cubicBezTo>
                    <a:pt x="54" y="7"/>
                    <a:pt x="55" y="7"/>
                    <a:pt x="56" y="7"/>
                  </a:cubicBezTo>
                  <a:cubicBezTo>
                    <a:pt x="55" y="5"/>
                    <a:pt x="54" y="2"/>
                    <a:pt x="53"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0" name="ísľiḋe">
              <a:extLst>
                <a:ext uri="{FF2B5EF4-FFF2-40B4-BE49-F238E27FC236}">
                  <a16:creationId xmlns:a16="http://schemas.microsoft.com/office/drawing/2014/main" xmlns="" id="{6BE291B6-414F-41C0-9275-71CF60C9B6B7}"/>
                </a:ext>
              </a:extLst>
            </p:cNvPr>
            <p:cNvSpPr/>
            <p:nvPr/>
          </p:nvSpPr>
          <p:spPr bwMode="auto">
            <a:xfrm>
              <a:off x="6870701" y="3673476"/>
              <a:ext cx="525463" cy="577850"/>
            </a:xfrm>
            <a:custGeom>
              <a:avLst/>
              <a:gdLst>
                <a:gd name="T0" fmla="*/ 0 w 173"/>
                <a:gd name="T1" fmla="*/ 175 h 191"/>
                <a:gd name="T2" fmla="*/ 0 w 173"/>
                <a:gd name="T3" fmla="*/ 175 h 191"/>
                <a:gd name="T4" fmla="*/ 0 w 173"/>
                <a:gd name="T5" fmla="*/ 175 h 191"/>
                <a:gd name="T6" fmla="*/ 0 w 173"/>
                <a:gd name="T7" fmla="*/ 175 h 191"/>
                <a:gd name="T8" fmla="*/ 0 w 173"/>
                <a:gd name="T9" fmla="*/ 169 h 191"/>
                <a:gd name="T10" fmla="*/ 0 w 173"/>
                <a:gd name="T11" fmla="*/ 175 h 191"/>
                <a:gd name="T12" fmla="*/ 130 w 173"/>
                <a:gd name="T13" fmla="*/ 78 h 191"/>
                <a:gd name="T14" fmla="*/ 128 w 173"/>
                <a:gd name="T15" fmla="*/ 77 h 191"/>
                <a:gd name="T16" fmla="*/ 137 w 173"/>
                <a:gd name="T17" fmla="*/ 69 h 191"/>
                <a:gd name="T18" fmla="*/ 146 w 173"/>
                <a:gd name="T19" fmla="*/ 68 h 191"/>
                <a:gd name="T20" fmla="*/ 146 w 173"/>
                <a:gd name="T21" fmla="*/ 78 h 191"/>
                <a:gd name="T22" fmla="*/ 130 w 173"/>
                <a:gd name="T23" fmla="*/ 78 h 191"/>
                <a:gd name="T24" fmla="*/ 129 w 173"/>
                <a:gd name="T25" fmla="*/ 15 h 191"/>
                <a:gd name="T26" fmla="*/ 142 w 173"/>
                <a:gd name="T27" fmla="*/ 19 h 191"/>
                <a:gd name="T28" fmla="*/ 153 w 173"/>
                <a:gd name="T29" fmla="*/ 36 h 191"/>
                <a:gd name="T30" fmla="*/ 161 w 173"/>
                <a:gd name="T31" fmla="*/ 69 h 191"/>
                <a:gd name="T32" fmla="*/ 145 w 173"/>
                <a:gd name="T33" fmla="*/ 61 h 191"/>
                <a:gd name="T34" fmla="*/ 96 w 173"/>
                <a:gd name="T35" fmla="*/ 75 h 191"/>
                <a:gd name="T36" fmla="*/ 118 w 173"/>
                <a:gd name="T37" fmla="*/ 71 h 191"/>
                <a:gd name="T38" fmla="*/ 132 w 173"/>
                <a:gd name="T39" fmla="*/ 86 h 191"/>
                <a:gd name="T40" fmla="*/ 67 w 173"/>
                <a:gd name="T41" fmla="*/ 119 h 191"/>
                <a:gd name="T42" fmla="*/ 48 w 173"/>
                <a:gd name="T43" fmla="*/ 153 h 191"/>
                <a:gd name="T44" fmla="*/ 39 w 173"/>
                <a:gd name="T45" fmla="*/ 184 h 191"/>
                <a:gd name="T46" fmla="*/ 18 w 173"/>
                <a:gd name="T47" fmla="*/ 158 h 191"/>
                <a:gd name="T48" fmla="*/ 30 w 173"/>
                <a:gd name="T49" fmla="*/ 186 h 191"/>
                <a:gd name="T50" fmla="*/ 39 w 173"/>
                <a:gd name="T51" fmla="*/ 191 h 191"/>
                <a:gd name="T52" fmla="*/ 46 w 173"/>
                <a:gd name="T53" fmla="*/ 185 h 191"/>
                <a:gd name="T54" fmla="*/ 53 w 173"/>
                <a:gd name="T55" fmla="*/ 158 h 191"/>
                <a:gd name="T56" fmla="*/ 65 w 173"/>
                <a:gd name="T57" fmla="*/ 140 h 191"/>
                <a:gd name="T58" fmla="*/ 72 w 173"/>
                <a:gd name="T59" fmla="*/ 124 h 191"/>
                <a:gd name="T60" fmla="*/ 72 w 173"/>
                <a:gd name="T61" fmla="*/ 124 h 191"/>
                <a:gd name="T62" fmla="*/ 114 w 173"/>
                <a:gd name="T63" fmla="*/ 101 h 191"/>
                <a:gd name="T64" fmla="*/ 146 w 173"/>
                <a:gd name="T65" fmla="*/ 78 h 191"/>
                <a:gd name="T66" fmla="*/ 154 w 173"/>
                <a:gd name="T67" fmla="*/ 78 h 191"/>
                <a:gd name="T68" fmla="*/ 164 w 173"/>
                <a:gd name="T69" fmla="*/ 76 h 191"/>
                <a:gd name="T70" fmla="*/ 167 w 173"/>
                <a:gd name="T71" fmla="*/ 65 h 191"/>
                <a:gd name="T72" fmla="*/ 165 w 173"/>
                <a:gd name="T73" fmla="*/ 50 h 191"/>
                <a:gd name="T74" fmla="*/ 159 w 173"/>
                <a:gd name="T75" fmla="*/ 32 h 191"/>
                <a:gd name="T76" fmla="*/ 158 w 173"/>
                <a:gd name="T77" fmla="*/ 31 h 191"/>
                <a:gd name="T78" fmla="*/ 149 w 173"/>
                <a:gd name="T79" fmla="*/ 26 h 191"/>
                <a:gd name="T80" fmla="*/ 149 w 173"/>
                <a:gd name="T81" fmla="*/ 16 h 191"/>
                <a:gd name="T82" fmla="*/ 148 w 173"/>
                <a:gd name="T83" fmla="*/ 15 h 191"/>
                <a:gd name="T84" fmla="*/ 143 w 173"/>
                <a:gd name="T85" fmla="*/ 6 h 191"/>
                <a:gd name="T86" fmla="*/ 135 w 173"/>
                <a:gd name="T87" fmla="*/ 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 h="191">
                  <a:moveTo>
                    <a:pt x="0" y="175"/>
                  </a:moveTo>
                  <a:cubicBezTo>
                    <a:pt x="0" y="175"/>
                    <a:pt x="0" y="175"/>
                    <a:pt x="0" y="175"/>
                  </a:cubicBezTo>
                  <a:cubicBezTo>
                    <a:pt x="0" y="175"/>
                    <a:pt x="0" y="175"/>
                    <a:pt x="0" y="175"/>
                  </a:cubicBezTo>
                  <a:moveTo>
                    <a:pt x="0" y="175"/>
                  </a:moveTo>
                  <a:cubicBezTo>
                    <a:pt x="0" y="175"/>
                    <a:pt x="0" y="175"/>
                    <a:pt x="0" y="175"/>
                  </a:cubicBezTo>
                  <a:cubicBezTo>
                    <a:pt x="0" y="175"/>
                    <a:pt x="0" y="175"/>
                    <a:pt x="0" y="175"/>
                  </a:cubicBezTo>
                  <a:moveTo>
                    <a:pt x="0" y="175"/>
                  </a:moveTo>
                  <a:cubicBezTo>
                    <a:pt x="0" y="175"/>
                    <a:pt x="0" y="175"/>
                    <a:pt x="0" y="175"/>
                  </a:cubicBezTo>
                  <a:cubicBezTo>
                    <a:pt x="0" y="175"/>
                    <a:pt x="0" y="175"/>
                    <a:pt x="0" y="175"/>
                  </a:cubicBezTo>
                  <a:moveTo>
                    <a:pt x="0" y="169"/>
                  </a:moveTo>
                  <a:cubicBezTo>
                    <a:pt x="0" y="169"/>
                    <a:pt x="0" y="169"/>
                    <a:pt x="0" y="169"/>
                  </a:cubicBezTo>
                  <a:cubicBezTo>
                    <a:pt x="0" y="171"/>
                    <a:pt x="0" y="173"/>
                    <a:pt x="0" y="175"/>
                  </a:cubicBezTo>
                  <a:cubicBezTo>
                    <a:pt x="0" y="173"/>
                    <a:pt x="0" y="171"/>
                    <a:pt x="0" y="169"/>
                  </a:cubicBezTo>
                  <a:moveTo>
                    <a:pt x="130" y="78"/>
                  </a:moveTo>
                  <a:cubicBezTo>
                    <a:pt x="130" y="78"/>
                    <a:pt x="129" y="78"/>
                    <a:pt x="129" y="78"/>
                  </a:cubicBezTo>
                  <a:cubicBezTo>
                    <a:pt x="129" y="78"/>
                    <a:pt x="128" y="77"/>
                    <a:pt x="128" y="77"/>
                  </a:cubicBezTo>
                  <a:cubicBezTo>
                    <a:pt x="128" y="75"/>
                    <a:pt x="128" y="73"/>
                    <a:pt x="127" y="71"/>
                  </a:cubicBezTo>
                  <a:cubicBezTo>
                    <a:pt x="130" y="70"/>
                    <a:pt x="133" y="70"/>
                    <a:pt x="137" y="69"/>
                  </a:cubicBezTo>
                  <a:cubicBezTo>
                    <a:pt x="140" y="69"/>
                    <a:pt x="143" y="68"/>
                    <a:pt x="145" y="68"/>
                  </a:cubicBezTo>
                  <a:cubicBezTo>
                    <a:pt x="145" y="68"/>
                    <a:pt x="146" y="68"/>
                    <a:pt x="146" y="68"/>
                  </a:cubicBezTo>
                  <a:cubicBezTo>
                    <a:pt x="146" y="69"/>
                    <a:pt x="146" y="69"/>
                    <a:pt x="146" y="71"/>
                  </a:cubicBezTo>
                  <a:cubicBezTo>
                    <a:pt x="146" y="78"/>
                    <a:pt x="146" y="78"/>
                    <a:pt x="146" y="78"/>
                  </a:cubicBezTo>
                  <a:cubicBezTo>
                    <a:pt x="132" y="78"/>
                    <a:pt x="132" y="78"/>
                    <a:pt x="132" y="78"/>
                  </a:cubicBezTo>
                  <a:cubicBezTo>
                    <a:pt x="131" y="78"/>
                    <a:pt x="131" y="78"/>
                    <a:pt x="130" y="78"/>
                  </a:cubicBezTo>
                  <a:moveTo>
                    <a:pt x="125" y="0"/>
                  </a:moveTo>
                  <a:cubicBezTo>
                    <a:pt x="127" y="5"/>
                    <a:pt x="129" y="10"/>
                    <a:pt x="129" y="15"/>
                  </a:cubicBezTo>
                  <a:cubicBezTo>
                    <a:pt x="133" y="12"/>
                    <a:pt x="135" y="10"/>
                    <a:pt x="136" y="10"/>
                  </a:cubicBezTo>
                  <a:cubicBezTo>
                    <a:pt x="139" y="10"/>
                    <a:pt x="139" y="16"/>
                    <a:pt x="142" y="19"/>
                  </a:cubicBezTo>
                  <a:cubicBezTo>
                    <a:pt x="143" y="21"/>
                    <a:pt x="141" y="26"/>
                    <a:pt x="142" y="29"/>
                  </a:cubicBezTo>
                  <a:cubicBezTo>
                    <a:pt x="144" y="32"/>
                    <a:pt x="150" y="33"/>
                    <a:pt x="153" y="36"/>
                  </a:cubicBezTo>
                  <a:cubicBezTo>
                    <a:pt x="159" y="46"/>
                    <a:pt x="156" y="42"/>
                    <a:pt x="158" y="52"/>
                  </a:cubicBezTo>
                  <a:cubicBezTo>
                    <a:pt x="159" y="57"/>
                    <a:pt x="156" y="61"/>
                    <a:pt x="161" y="69"/>
                  </a:cubicBezTo>
                  <a:cubicBezTo>
                    <a:pt x="159" y="70"/>
                    <a:pt x="157" y="71"/>
                    <a:pt x="154" y="71"/>
                  </a:cubicBezTo>
                  <a:cubicBezTo>
                    <a:pt x="154" y="63"/>
                    <a:pt x="150" y="61"/>
                    <a:pt x="145" y="61"/>
                  </a:cubicBezTo>
                  <a:cubicBezTo>
                    <a:pt x="139" y="61"/>
                    <a:pt x="131" y="63"/>
                    <a:pt x="125" y="63"/>
                  </a:cubicBezTo>
                  <a:cubicBezTo>
                    <a:pt x="116" y="64"/>
                    <a:pt x="96" y="61"/>
                    <a:pt x="96" y="75"/>
                  </a:cubicBezTo>
                  <a:cubicBezTo>
                    <a:pt x="102" y="73"/>
                    <a:pt x="107" y="69"/>
                    <a:pt x="112" y="69"/>
                  </a:cubicBezTo>
                  <a:cubicBezTo>
                    <a:pt x="114" y="69"/>
                    <a:pt x="116" y="70"/>
                    <a:pt x="118" y="71"/>
                  </a:cubicBezTo>
                  <a:cubicBezTo>
                    <a:pt x="124" y="75"/>
                    <a:pt x="117" y="86"/>
                    <a:pt x="130" y="86"/>
                  </a:cubicBezTo>
                  <a:cubicBezTo>
                    <a:pt x="131" y="86"/>
                    <a:pt x="132" y="86"/>
                    <a:pt x="132" y="86"/>
                  </a:cubicBezTo>
                  <a:cubicBezTo>
                    <a:pt x="124" y="97"/>
                    <a:pt x="111" y="92"/>
                    <a:pt x="100" y="96"/>
                  </a:cubicBezTo>
                  <a:cubicBezTo>
                    <a:pt x="91" y="100"/>
                    <a:pt x="74" y="111"/>
                    <a:pt x="67" y="119"/>
                  </a:cubicBezTo>
                  <a:cubicBezTo>
                    <a:pt x="60" y="126"/>
                    <a:pt x="62" y="128"/>
                    <a:pt x="58" y="137"/>
                  </a:cubicBezTo>
                  <a:cubicBezTo>
                    <a:pt x="55" y="146"/>
                    <a:pt x="53" y="146"/>
                    <a:pt x="48" y="153"/>
                  </a:cubicBezTo>
                  <a:cubicBezTo>
                    <a:pt x="37" y="166"/>
                    <a:pt x="41" y="167"/>
                    <a:pt x="39" y="184"/>
                  </a:cubicBezTo>
                  <a:cubicBezTo>
                    <a:pt x="39" y="184"/>
                    <a:pt x="39" y="184"/>
                    <a:pt x="39" y="184"/>
                  </a:cubicBezTo>
                  <a:cubicBezTo>
                    <a:pt x="36" y="184"/>
                    <a:pt x="32" y="177"/>
                    <a:pt x="29" y="171"/>
                  </a:cubicBezTo>
                  <a:cubicBezTo>
                    <a:pt x="25" y="164"/>
                    <a:pt x="21" y="158"/>
                    <a:pt x="18" y="158"/>
                  </a:cubicBezTo>
                  <a:cubicBezTo>
                    <a:pt x="17" y="158"/>
                    <a:pt x="17" y="158"/>
                    <a:pt x="16" y="159"/>
                  </a:cubicBezTo>
                  <a:cubicBezTo>
                    <a:pt x="20" y="168"/>
                    <a:pt x="25" y="177"/>
                    <a:pt x="30" y="186"/>
                  </a:cubicBezTo>
                  <a:cubicBezTo>
                    <a:pt x="32" y="189"/>
                    <a:pt x="35" y="191"/>
                    <a:pt x="39" y="191"/>
                  </a:cubicBezTo>
                  <a:cubicBezTo>
                    <a:pt x="39" y="191"/>
                    <a:pt x="39" y="191"/>
                    <a:pt x="39" y="191"/>
                  </a:cubicBezTo>
                  <a:cubicBezTo>
                    <a:pt x="45" y="190"/>
                    <a:pt x="45" y="190"/>
                    <a:pt x="45" y="190"/>
                  </a:cubicBezTo>
                  <a:cubicBezTo>
                    <a:pt x="46" y="185"/>
                    <a:pt x="46" y="185"/>
                    <a:pt x="46" y="185"/>
                  </a:cubicBezTo>
                  <a:cubicBezTo>
                    <a:pt x="47" y="180"/>
                    <a:pt x="47" y="176"/>
                    <a:pt x="47" y="173"/>
                  </a:cubicBezTo>
                  <a:cubicBezTo>
                    <a:pt x="47" y="166"/>
                    <a:pt x="47" y="165"/>
                    <a:pt x="53" y="158"/>
                  </a:cubicBezTo>
                  <a:cubicBezTo>
                    <a:pt x="54" y="156"/>
                    <a:pt x="56" y="155"/>
                    <a:pt x="57" y="154"/>
                  </a:cubicBezTo>
                  <a:cubicBezTo>
                    <a:pt x="60" y="150"/>
                    <a:pt x="63" y="147"/>
                    <a:pt x="65" y="140"/>
                  </a:cubicBezTo>
                  <a:cubicBezTo>
                    <a:pt x="67" y="136"/>
                    <a:pt x="67" y="134"/>
                    <a:pt x="68" y="132"/>
                  </a:cubicBezTo>
                  <a:cubicBezTo>
                    <a:pt x="69" y="128"/>
                    <a:pt x="69" y="127"/>
                    <a:pt x="72" y="124"/>
                  </a:cubicBezTo>
                  <a:cubicBezTo>
                    <a:pt x="72" y="124"/>
                    <a:pt x="72" y="124"/>
                    <a:pt x="72" y="124"/>
                  </a:cubicBezTo>
                  <a:cubicBezTo>
                    <a:pt x="72" y="124"/>
                    <a:pt x="72" y="124"/>
                    <a:pt x="72" y="124"/>
                  </a:cubicBezTo>
                  <a:cubicBezTo>
                    <a:pt x="78" y="117"/>
                    <a:pt x="95" y="107"/>
                    <a:pt x="103" y="103"/>
                  </a:cubicBezTo>
                  <a:cubicBezTo>
                    <a:pt x="106" y="102"/>
                    <a:pt x="110" y="102"/>
                    <a:pt x="114" y="101"/>
                  </a:cubicBezTo>
                  <a:cubicBezTo>
                    <a:pt x="121" y="101"/>
                    <a:pt x="131" y="100"/>
                    <a:pt x="138" y="90"/>
                  </a:cubicBezTo>
                  <a:cubicBezTo>
                    <a:pt x="146" y="78"/>
                    <a:pt x="146" y="78"/>
                    <a:pt x="146" y="78"/>
                  </a:cubicBezTo>
                  <a:cubicBezTo>
                    <a:pt x="146" y="78"/>
                    <a:pt x="146" y="78"/>
                    <a:pt x="146" y="78"/>
                  </a:cubicBezTo>
                  <a:cubicBezTo>
                    <a:pt x="154" y="78"/>
                    <a:pt x="154" y="78"/>
                    <a:pt x="154" y="78"/>
                  </a:cubicBezTo>
                  <a:cubicBezTo>
                    <a:pt x="157" y="78"/>
                    <a:pt x="160" y="77"/>
                    <a:pt x="162" y="77"/>
                  </a:cubicBezTo>
                  <a:cubicBezTo>
                    <a:pt x="163" y="76"/>
                    <a:pt x="163" y="76"/>
                    <a:pt x="164" y="76"/>
                  </a:cubicBezTo>
                  <a:cubicBezTo>
                    <a:pt x="173" y="73"/>
                    <a:pt x="173" y="73"/>
                    <a:pt x="173" y="73"/>
                  </a:cubicBezTo>
                  <a:cubicBezTo>
                    <a:pt x="167" y="65"/>
                    <a:pt x="167" y="65"/>
                    <a:pt x="167" y="65"/>
                  </a:cubicBezTo>
                  <a:cubicBezTo>
                    <a:pt x="165" y="62"/>
                    <a:pt x="165" y="61"/>
                    <a:pt x="165" y="58"/>
                  </a:cubicBezTo>
                  <a:cubicBezTo>
                    <a:pt x="165" y="56"/>
                    <a:pt x="166" y="53"/>
                    <a:pt x="165" y="50"/>
                  </a:cubicBezTo>
                  <a:cubicBezTo>
                    <a:pt x="164" y="47"/>
                    <a:pt x="164" y="46"/>
                    <a:pt x="164" y="45"/>
                  </a:cubicBezTo>
                  <a:cubicBezTo>
                    <a:pt x="164" y="41"/>
                    <a:pt x="163" y="38"/>
                    <a:pt x="159" y="32"/>
                  </a:cubicBezTo>
                  <a:cubicBezTo>
                    <a:pt x="158" y="31"/>
                    <a:pt x="158" y="31"/>
                    <a:pt x="158" y="31"/>
                  </a:cubicBezTo>
                  <a:cubicBezTo>
                    <a:pt x="158" y="31"/>
                    <a:pt x="158" y="31"/>
                    <a:pt x="158" y="31"/>
                  </a:cubicBezTo>
                  <a:cubicBezTo>
                    <a:pt x="156" y="29"/>
                    <a:pt x="153" y="27"/>
                    <a:pt x="150" y="26"/>
                  </a:cubicBezTo>
                  <a:cubicBezTo>
                    <a:pt x="150" y="26"/>
                    <a:pt x="150" y="26"/>
                    <a:pt x="149" y="26"/>
                  </a:cubicBezTo>
                  <a:cubicBezTo>
                    <a:pt x="149" y="25"/>
                    <a:pt x="149" y="25"/>
                    <a:pt x="149" y="25"/>
                  </a:cubicBezTo>
                  <a:cubicBezTo>
                    <a:pt x="150" y="22"/>
                    <a:pt x="150" y="19"/>
                    <a:pt x="149" y="16"/>
                  </a:cubicBezTo>
                  <a:cubicBezTo>
                    <a:pt x="148" y="16"/>
                    <a:pt x="148" y="16"/>
                    <a:pt x="148" y="16"/>
                  </a:cubicBezTo>
                  <a:cubicBezTo>
                    <a:pt x="148" y="15"/>
                    <a:pt x="148" y="15"/>
                    <a:pt x="148" y="15"/>
                  </a:cubicBezTo>
                  <a:cubicBezTo>
                    <a:pt x="147" y="14"/>
                    <a:pt x="147" y="13"/>
                    <a:pt x="147" y="12"/>
                  </a:cubicBezTo>
                  <a:cubicBezTo>
                    <a:pt x="146" y="11"/>
                    <a:pt x="145" y="8"/>
                    <a:pt x="143" y="6"/>
                  </a:cubicBezTo>
                  <a:cubicBezTo>
                    <a:pt x="142" y="9"/>
                    <a:pt x="142" y="9"/>
                    <a:pt x="142" y="9"/>
                  </a:cubicBezTo>
                  <a:cubicBezTo>
                    <a:pt x="135" y="6"/>
                    <a:pt x="135" y="6"/>
                    <a:pt x="135" y="6"/>
                  </a:cubicBezTo>
                  <a:cubicBezTo>
                    <a:pt x="132" y="4"/>
                    <a:pt x="128" y="2"/>
                    <a:pt x="125"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1" name="iṧ1íḋè">
              <a:extLst>
                <a:ext uri="{FF2B5EF4-FFF2-40B4-BE49-F238E27FC236}">
                  <a16:creationId xmlns:a16="http://schemas.microsoft.com/office/drawing/2014/main" xmlns="" id="{35157C29-3C89-494D-919D-85FC7B24471B}"/>
                </a:ext>
              </a:extLst>
            </p:cNvPr>
            <p:cNvSpPr/>
            <p:nvPr/>
          </p:nvSpPr>
          <p:spPr bwMode="auto">
            <a:xfrm>
              <a:off x="6831014" y="3638347"/>
              <a:ext cx="731104" cy="1367042"/>
            </a:xfrm>
            <a:custGeom>
              <a:avLst/>
              <a:gdLst>
                <a:gd name="connsiteX0" fmla="*/ 385800 w 745713"/>
                <a:gd name="connsiteY0" fmla="*/ 1799 h 1384036"/>
                <a:gd name="connsiteX1" fmla="*/ 445432 w 745713"/>
                <a:gd name="connsiteY1" fmla="*/ 81312 h 1384036"/>
                <a:gd name="connsiteX2" fmla="*/ 484809 w 745713"/>
                <a:gd name="connsiteY2" fmla="*/ 93407 h 1384036"/>
                <a:gd name="connsiteX3" fmla="*/ 484809 w 745713"/>
                <a:gd name="connsiteY3" fmla="*/ 123644 h 1384036"/>
                <a:gd name="connsiteX4" fmla="*/ 518127 w 745713"/>
                <a:gd name="connsiteY4" fmla="*/ 144809 h 1384036"/>
                <a:gd name="connsiteX5" fmla="*/ 533272 w 745713"/>
                <a:gd name="connsiteY5" fmla="*/ 193188 h 1384036"/>
                <a:gd name="connsiteX6" fmla="*/ 542359 w 745713"/>
                <a:gd name="connsiteY6" fmla="*/ 244590 h 1384036"/>
                <a:gd name="connsiteX7" fmla="*/ 521156 w 745713"/>
                <a:gd name="connsiteY7" fmla="*/ 250637 h 1384036"/>
                <a:gd name="connsiteX8" fmla="*/ 433316 w 745713"/>
                <a:gd name="connsiteY8" fmla="*/ 226448 h 1384036"/>
                <a:gd name="connsiteX9" fmla="*/ 345477 w 745713"/>
                <a:gd name="connsiteY9" fmla="*/ 262732 h 1384036"/>
                <a:gd name="connsiteX10" fmla="*/ 412114 w 745713"/>
                <a:gd name="connsiteY10" fmla="*/ 250637 h 1384036"/>
                <a:gd name="connsiteX11" fmla="*/ 454519 w 745713"/>
                <a:gd name="connsiteY11" fmla="*/ 295992 h 1384036"/>
                <a:gd name="connsiteX12" fmla="*/ 357593 w 745713"/>
                <a:gd name="connsiteY12" fmla="*/ 326229 h 1384036"/>
                <a:gd name="connsiteX13" fmla="*/ 257637 w 745713"/>
                <a:gd name="connsiteY13" fmla="*/ 395773 h 1384036"/>
                <a:gd name="connsiteX14" fmla="*/ 230377 w 745713"/>
                <a:gd name="connsiteY14" fmla="*/ 450199 h 1384036"/>
                <a:gd name="connsiteX15" fmla="*/ 200087 w 745713"/>
                <a:gd name="connsiteY15" fmla="*/ 498578 h 1384036"/>
                <a:gd name="connsiteX16" fmla="*/ 172826 w 745713"/>
                <a:gd name="connsiteY16" fmla="*/ 592312 h 1384036"/>
                <a:gd name="connsiteX17" fmla="*/ 142537 w 745713"/>
                <a:gd name="connsiteY17" fmla="*/ 553004 h 1384036"/>
                <a:gd name="connsiteX18" fmla="*/ 91045 w 745713"/>
                <a:gd name="connsiteY18" fmla="*/ 540909 h 1384036"/>
                <a:gd name="connsiteX19" fmla="*/ 48639 w 745713"/>
                <a:gd name="connsiteY19" fmla="*/ 577193 h 1384036"/>
                <a:gd name="connsiteX20" fmla="*/ 75900 w 745713"/>
                <a:gd name="connsiteY20" fmla="*/ 673950 h 1384036"/>
                <a:gd name="connsiteX21" fmla="*/ 97103 w 745713"/>
                <a:gd name="connsiteY21" fmla="*/ 637666 h 1384036"/>
                <a:gd name="connsiteX22" fmla="*/ 97103 w 745713"/>
                <a:gd name="connsiteY22" fmla="*/ 713258 h 1384036"/>
                <a:gd name="connsiteX23" fmla="*/ 148595 w 745713"/>
                <a:gd name="connsiteY23" fmla="*/ 764660 h 1384036"/>
                <a:gd name="connsiteX24" fmla="*/ 187971 w 745713"/>
                <a:gd name="connsiteY24" fmla="*/ 834205 h 1384036"/>
                <a:gd name="connsiteX25" fmla="*/ 254608 w 745713"/>
                <a:gd name="connsiteY25" fmla="*/ 864441 h 1384036"/>
                <a:gd name="connsiteX26" fmla="*/ 409085 w 745713"/>
                <a:gd name="connsiteY26" fmla="*/ 930962 h 1384036"/>
                <a:gd name="connsiteX27" fmla="*/ 442403 w 745713"/>
                <a:gd name="connsiteY27" fmla="*/ 967246 h 1384036"/>
                <a:gd name="connsiteX28" fmla="*/ 475722 w 745713"/>
                <a:gd name="connsiteY28" fmla="*/ 973293 h 1384036"/>
                <a:gd name="connsiteX29" fmla="*/ 524185 w 745713"/>
                <a:gd name="connsiteY29" fmla="*/ 1033766 h 1384036"/>
                <a:gd name="connsiteX30" fmla="*/ 599909 w 745713"/>
                <a:gd name="connsiteY30" fmla="*/ 1060979 h 1384036"/>
                <a:gd name="connsiteX31" fmla="*/ 699864 w 745713"/>
                <a:gd name="connsiteY31" fmla="*/ 1094240 h 1384036"/>
                <a:gd name="connsiteX32" fmla="*/ 742269 w 745713"/>
                <a:gd name="connsiteY32" fmla="*/ 1163784 h 1384036"/>
                <a:gd name="connsiteX33" fmla="*/ 708951 w 745713"/>
                <a:gd name="connsiteY33" fmla="*/ 1209139 h 1384036"/>
                <a:gd name="connsiteX34" fmla="*/ 711980 w 745713"/>
                <a:gd name="connsiteY34" fmla="*/ 1251470 h 1384036"/>
                <a:gd name="connsiteX35" fmla="*/ 645343 w 745713"/>
                <a:gd name="connsiteY35" fmla="*/ 1305896 h 1384036"/>
                <a:gd name="connsiteX36" fmla="*/ 639285 w 745713"/>
                <a:gd name="connsiteY36" fmla="*/ 1345582 h 1384036"/>
                <a:gd name="connsiteX37" fmla="*/ 633733 w 745713"/>
                <a:gd name="connsiteY37" fmla="*/ 1384036 h 1384036"/>
                <a:gd name="connsiteX38" fmla="*/ 433676 w 745713"/>
                <a:gd name="connsiteY38" fmla="*/ 1291453 h 1384036"/>
                <a:gd name="connsiteX39" fmla="*/ 433316 w 745713"/>
                <a:gd name="connsiteY39" fmla="*/ 1290778 h 1384036"/>
                <a:gd name="connsiteX40" fmla="*/ 239463 w 745713"/>
                <a:gd name="connsiteY40" fmla="*/ 1118429 h 1384036"/>
                <a:gd name="connsiteX41" fmla="*/ 178884 w 745713"/>
                <a:gd name="connsiteY41" fmla="*/ 930962 h 1384036"/>
                <a:gd name="connsiteX42" fmla="*/ 206145 w 745713"/>
                <a:gd name="connsiteY42" fmla="*/ 879560 h 1384036"/>
                <a:gd name="connsiteX43" fmla="*/ 187971 w 745713"/>
                <a:gd name="connsiteY43" fmla="*/ 864441 h 1384036"/>
                <a:gd name="connsiteX44" fmla="*/ 172826 w 745713"/>
                <a:gd name="connsiteY44" fmla="*/ 864441 h 1384036"/>
                <a:gd name="connsiteX45" fmla="*/ 94074 w 745713"/>
                <a:gd name="connsiteY45" fmla="*/ 779779 h 1384036"/>
                <a:gd name="connsiteX46" fmla="*/ 176 w 745713"/>
                <a:gd name="connsiteY46" fmla="*/ 571146 h 1384036"/>
                <a:gd name="connsiteX47" fmla="*/ 18350 w 745713"/>
                <a:gd name="connsiteY47" fmla="*/ 308087 h 1384036"/>
                <a:gd name="connsiteX48" fmla="*/ 184942 w 745713"/>
                <a:gd name="connsiteY48" fmla="*/ 45028 h 1384036"/>
                <a:gd name="connsiteX49" fmla="*/ 275811 w 745713"/>
                <a:gd name="connsiteY49" fmla="*/ 178070 h 1384036"/>
                <a:gd name="connsiteX50" fmla="*/ 327303 w 745713"/>
                <a:gd name="connsiteY50" fmla="*/ 108525 h 1384036"/>
                <a:gd name="connsiteX51" fmla="*/ 351535 w 745713"/>
                <a:gd name="connsiteY51" fmla="*/ 35957 h 1384036"/>
                <a:gd name="connsiteX52" fmla="*/ 385800 w 745713"/>
                <a:gd name="connsiteY52" fmla="*/ 1799 h 138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5713" h="1384036">
                  <a:moveTo>
                    <a:pt x="385800" y="1799"/>
                  </a:moveTo>
                  <a:cubicBezTo>
                    <a:pt x="417604" y="-9965"/>
                    <a:pt x="440889" y="38225"/>
                    <a:pt x="445432" y="81312"/>
                  </a:cubicBezTo>
                  <a:cubicBezTo>
                    <a:pt x="478751" y="51076"/>
                    <a:pt x="472693" y="81312"/>
                    <a:pt x="484809" y="93407"/>
                  </a:cubicBezTo>
                  <a:cubicBezTo>
                    <a:pt x="487837" y="99454"/>
                    <a:pt x="481780" y="114573"/>
                    <a:pt x="484809" y="123644"/>
                  </a:cubicBezTo>
                  <a:cubicBezTo>
                    <a:pt x="490866" y="132715"/>
                    <a:pt x="509040" y="135738"/>
                    <a:pt x="518127" y="144809"/>
                  </a:cubicBezTo>
                  <a:cubicBezTo>
                    <a:pt x="536301" y="175046"/>
                    <a:pt x="527214" y="162951"/>
                    <a:pt x="533272" y="193188"/>
                  </a:cubicBezTo>
                  <a:cubicBezTo>
                    <a:pt x="536301" y="208306"/>
                    <a:pt x="527214" y="220401"/>
                    <a:pt x="542359" y="244590"/>
                  </a:cubicBezTo>
                  <a:cubicBezTo>
                    <a:pt x="536301" y="247614"/>
                    <a:pt x="530243" y="250637"/>
                    <a:pt x="521156" y="250637"/>
                  </a:cubicBezTo>
                  <a:cubicBezTo>
                    <a:pt x="524185" y="202259"/>
                    <a:pt x="469664" y="226448"/>
                    <a:pt x="433316" y="226448"/>
                  </a:cubicBezTo>
                  <a:cubicBezTo>
                    <a:pt x="406056" y="229472"/>
                    <a:pt x="345477" y="220401"/>
                    <a:pt x="345477" y="262732"/>
                  </a:cubicBezTo>
                  <a:cubicBezTo>
                    <a:pt x="369708" y="253661"/>
                    <a:pt x="390911" y="235519"/>
                    <a:pt x="412114" y="250637"/>
                  </a:cubicBezTo>
                  <a:cubicBezTo>
                    <a:pt x="430287" y="262732"/>
                    <a:pt x="409085" y="299016"/>
                    <a:pt x="454519" y="295992"/>
                  </a:cubicBezTo>
                  <a:cubicBezTo>
                    <a:pt x="430287" y="329253"/>
                    <a:pt x="390911" y="314134"/>
                    <a:pt x="357593" y="326229"/>
                  </a:cubicBezTo>
                  <a:cubicBezTo>
                    <a:pt x="330332" y="338324"/>
                    <a:pt x="278840" y="371584"/>
                    <a:pt x="257637" y="395773"/>
                  </a:cubicBezTo>
                  <a:cubicBezTo>
                    <a:pt x="236434" y="416939"/>
                    <a:pt x="242492" y="422986"/>
                    <a:pt x="230377" y="450199"/>
                  </a:cubicBezTo>
                  <a:cubicBezTo>
                    <a:pt x="221290" y="477412"/>
                    <a:pt x="215232" y="477412"/>
                    <a:pt x="200087" y="498578"/>
                  </a:cubicBezTo>
                  <a:cubicBezTo>
                    <a:pt x="166769" y="537886"/>
                    <a:pt x="178884" y="540909"/>
                    <a:pt x="172826" y="592312"/>
                  </a:cubicBezTo>
                  <a:cubicBezTo>
                    <a:pt x="163740" y="592312"/>
                    <a:pt x="154653" y="574170"/>
                    <a:pt x="142537" y="553004"/>
                  </a:cubicBezTo>
                  <a:cubicBezTo>
                    <a:pt x="124363" y="519744"/>
                    <a:pt x="106190" y="489507"/>
                    <a:pt x="91045" y="540909"/>
                  </a:cubicBezTo>
                  <a:cubicBezTo>
                    <a:pt x="66813" y="498578"/>
                    <a:pt x="51668" y="543933"/>
                    <a:pt x="48639" y="577193"/>
                  </a:cubicBezTo>
                  <a:cubicBezTo>
                    <a:pt x="45610" y="613477"/>
                    <a:pt x="57726" y="646737"/>
                    <a:pt x="75900" y="673950"/>
                  </a:cubicBezTo>
                  <a:cubicBezTo>
                    <a:pt x="81958" y="664879"/>
                    <a:pt x="91045" y="649761"/>
                    <a:pt x="97103" y="637666"/>
                  </a:cubicBezTo>
                  <a:cubicBezTo>
                    <a:pt x="100132" y="652785"/>
                    <a:pt x="88016" y="695116"/>
                    <a:pt x="97103" y="713258"/>
                  </a:cubicBezTo>
                  <a:cubicBezTo>
                    <a:pt x="109218" y="737447"/>
                    <a:pt x="136479" y="725353"/>
                    <a:pt x="148595" y="764660"/>
                  </a:cubicBezTo>
                  <a:cubicBezTo>
                    <a:pt x="160711" y="806992"/>
                    <a:pt x="145566" y="810015"/>
                    <a:pt x="187971" y="834205"/>
                  </a:cubicBezTo>
                  <a:cubicBezTo>
                    <a:pt x="203116" y="846299"/>
                    <a:pt x="233405" y="852347"/>
                    <a:pt x="254608" y="864441"/>
                  </a:cubicBezTo>
                  <a:cubicBezTo>
                    <a:pt x="309129" y="885607"/>
                    <a:pt x="363650" y="894678"/>
                    <a:pt x="409085" y="930962"/>
                  </a:cubicBezTo>
                  <a:cubicBezTo>
                    <a:pt x="424229" y="946080"/>
                    <a:pt x="427258" y="958175"/>
                    <a:pt x="442403" y="967246"/>
                  </a:cubicBezTo>
                  <a:cubicBezTo>
                    <a:pt x="451490" y="973293"/>
                    <a:pt x="466635" y="967246"/>
                    <a:pt x="475722" y="973293"/>
                  </a:cubicBezTo>
                  <a:cubicBezTo>
                    <a:pt x="502982" y="985388"/>
                    <a:pt x="518127" y="1003530"/>
                    <a:pt x="524185" y="1033766"/>
                  </a:cubicBezTo>
                  <a:cubicBezTo>
                    <a:pt x="563561" y="1033766"/>
                    <a:pt x="566590" y="1048885"/>
                    <a:pt x="599909" y="1060979"/>
                  </a:cubicBezTo>
                  <a:cubicBezTo>
                    <a:pt x="630198" y="1073074"/>
                    <a:pt x="666546" y="1076098"/>
                    <a:pt x="699864" y="1094240"/>
                  </a:cubicBezTo>
                  <a:cubicBezTo>
                    <a:pt x="733183" y="1109358"/>
                    <a:pt x="754385" y="1121453"/>
                    <a:pt x="742269" y="1163784"/>
                  </a:cubicBezTo>
                  <a:cubicBezTo>
                    <a:pt x="736212" y="1181926"/>
                    <a:pt x="715009" y="1190997"/>
                    <a:pt x="708951" y="1209139"/>
                  </a:cubicBezTo>
                  <a:cubicBezTo>
                    <a:pt x="705922" y="1218210"/>
                    <a:pt x="718038" y="1236352"/>
                    <a:pt x="711980" y="1251470"/>
                  </a:cubicBezTo>
                  <a:cubicBezTo>
                    <a:pt x="696835" y="1287754"/>
                    <a:pt x="660488" y="1269612"/>
                    <a:pt x="645343" y="1305896"/>
                  </a:cubicBezTo>
                  <a:cubicBezTo>
                    <a:pt x="640800" y="1314967"/>
                    <a:pt x="640042" y="1330086"/>
                    <a:pt x="639285" y="1345582"/>
                  </a:cubicBezTo>
                  <a:lnTo>
                    <a:pt x="633733" y="1384036"/>
                  </a:lnTo>
                  <a:lnTo>
                    <a:pt x="433676" y="1291453"/>
                  </a:lnTo>
                  <a:lnTo>
                    <a:pt x="433316" y="1290778"/>
                  </a:lnTo>
                  <a:cubicBezTo>
                    <a:pt x="393940" y="1209139"/>
                    <a:pt x="297013" y="1197044"/>
                    <a:pt x="239463" y="1118429"/>
                  </a:cubicBezTo>
                  <a:cubicBezTo>
                    <a:pt x="209174" y="1079121"/>
                    <a:pt x="163740" y="985388"/>
                    <a:pt x="178884" y="930962"/>
                  </a:cubicBezTo>
                  <a:cubicBezTo>
                    <a:pt x="181913" y="918867"/>
                    <a:pt x="206145" y="882583"/>
                    <a:pt x="206145" y="879560"/>
                  </a:cubicBezTo>
                  <a:cubicBezTo>
                    <a:pt x="203116" y="861418"/>
                    <a:pt x="197058" y="864441"/>
                    <a:pt x="187971" y="864441"/>
                  </a:cubicBezTo>
                  <a:cubicBezTo>
                    <a:pt x="181913" y="864441"/>
                    <a:pt x="178884" y="867465"/>
                    <a:pt x="172826" y="864441"/>
                  </a:cubicBezTo>
                  <a:cubicBezTo>
                    <a:pt x="139508" y="840252"/>
                    <a:pt x="118305" y="810015"/>
                    <a:pt x="94074" y="779779"/>
                  </a:cubicBezTo>
                  <a:cubicBezTo>
                    <a:pt x="33495" y="701163"/>
                    <a:pt x="-2853" y="673950"/>
                    <a:pt x="176" y="571146"/>
                  </a:cubicBezTo>
                  <a:cubicBezTo>
                    <a:pt x="3205" y="486483"/>
                    <a:pt x="-2853" y="389726"/>
                    <a:pt x="18350" y="308087"/>
                  </a:cubicBezTo>
                  <a:cubicBezTo>
                    <a:pt x="45610" y="205283"/>
                    <a:pt x="97103" y="108525"/>
                    <a:pt x="184942" y="45028"/>
                  </a:cubicBezTo>
                  <a:cubicBezTo>
                    <a:pt x="257637" y="-12421"/>
                    <a:pt x="254608" y="120620"/>
                    <a:pt x="275811" y="178070"/>
                  </a:cubicBezTo>
                  <a:cubicBezTo>
                    <a:pt x="290956" y="156904"/>
                    <a:pt x="312158" y="132715"/>
                    <a:pt x="327303" y="108525"/>
                  </a:cubicBezTo>
                  <a:cubicBezTo>
                    <a:pt x="342448" y="87360"/>
                    <a:pt x="339419" y="57123"/>
                    <a:pt x="351535" y="35957"/>
                  </a:cubicBezTo>
                  <a:cubicBezTo>
                    <a:pt x="363651" y="16304"/>
                    <a:pt x="375198" y="5721"/>
                    <a:pt x="385800" y="1799"/>
                  </a:cubicBez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2" name="iśḻídê">
              <a:extLst>
                <a:ext uri="{FF2B5EF4-FFF2-40B4-BE49-F238E27FC236}">
                  <a16:creationId xmlns:a16="http://schemas.microsoft.com/office/drawing/2014/main" xmlns="" id="{B658DC4E-DECE-4F8D-80C0-627EBE258D10}"/>
                </a:ext>
              </a:extLst>
            </p:cNvPr>
            <p:cNvSpPr/>
            <p:nvPr/>
          </p:nvSpPr>
          <p:spPr bwMode="auto">
            <a:xfrm>
              <a:off x="7267576" y="3449639"/>
              <a:ext cx="139700" cy="242888"/>
            </a:xfrm>
            <a:custGeom>
              <a:avLst/>
              <a:gdLst>
                <a:gd name="T0" fmla="*/ 17 w 46"/>
                <a:gd name="T1" fmla="*/ 0 h 80"/>
                <a:gd name="T2" fmla="*/ 15 w 46"/>
                <a:gd name="T3" fmla="*/ 2 h 80"/>
                <a:gd name="T4" fmla="*/ 18 w 46"/>
                <a:gd name="T5" fmla="*/ 3 h 80"/>
                <a:gd name="T6" fmla="*/ 27 w 46"/>
                <a:gd name="T7" fmla="*/ 18 h 80"/>
                <a:gd name="T8" fmla="*/ 27 w 46"/>
                <a:gd name="T9" fmla="*/ 31 h 80"/>
                <a:gd name="T10" fmla="*/ 37 w 46"/>
                <a:gd name="T11" fmla="*/ 37 h 80"/>
                <a:gd name="T12" fmla="*/ 31 w 46"/>
                <a:gd name="T13" fmla="*/ 45 h 80"/>
                <a:gd name="T14" fmla="*/ 21 w 46"/>
                <a:gd name="T15" fmla="*/ 44 h 80"/>
                <a:gd name="T16" fmla="*/ 22 w 46"/>
                <a:gd name="T17" fmla="*/ 59 h 80"/>
                <a:gd name="T18" fmla="*/ 10 w 46"/>
                <a:gd name="T19" fmla="*/ 51 h 80"/>
                <a:gd name="T20" fmla="*/ 7 w 46"/>
                <a:gd name="T21" fmla="*/ 73 h 80"/>
                <a:gd name="T22" fmla="*/ 0 w 46"/>
                <a:gd name="T23" fmla="*/ 69 h 80"/>
                <a:gd name="T24" fmla="*/ 3 w 46"/>
                <a:gd name="T25" fmla="*/ 77 h 80"/>
                <a:gd name="T26" fmla="*/ 5 w 46"/>
                <a:gd name="T27" fmla="*/ 77 h 80"/>
                <a:gd name="T28" fmla="*/ 12 w 46"/>
                <a:gd name="T29" fmla="*/ 80 h 80"/>
                <a:gd name="T30" fmla="*/ 14 w 46"/>
                <a:gd name="T31" fmla="*/ 76 h 80"/>
                <a:gd name="T32" fmla="*/ 16 w 46"/>
                <a:gd name="T33" fmla="*/ 64 h 80"/>
                <a:gd name="T34" fmla="*/ 27 w 46"/>
                <a:gd name="T35" fmla="*/ 75 h 80"/>
                <a:gd name="T36" fmla="*/ 29 w 46"/>
                <a:gd name="T37" fmla="*/ 61 h 80"/>
                <a:gd name="T38" fmla="*/ 30 w 46"/>
                <a:gd name="T39" fmla="*/ 52 h 80"/>
                <a:gd name="T40" fmla="*/ 31 w 46"/>
                <a:gd name="T41" fmla="*/ 52 h 80"/>
                <a:gd name="T42" fmla="*/ 43 w 46"/>
                <a:gd name="T43" fmla="*/ 47 h 80"/>
                <a:gd name="T44" fmla="*/ 44 w 46"/>
                <a:gd name="T45" fmla="*/ 35 h 80"/>
                <a:gd name="T46" fmla="*/ 33 w 46"/>
                <a:gd name="T47" fmla="*/ 26 h 80"/>
                <a:gd name="T48" fmla="*/ 33 w 46"/>
                <a:gd name="T49" fmla="*/ 25 h 80"/>
                <a:gd name="T50" fmla="*/ 34 w 46"/>
                <a:gd name="T51" fmla="*/ 17 h 80"/>
                <a:gd name="T52" fmla="*/ 34 w 46"/>
                <a:gd name="T53" fmla="*/ 10 h 80"/>
                <a:gd name="T54" fmla="*/ 32 w 46"/>
                <a:gd name="T55" fmla="*/ 3 h 80"/>
                <a:gd name="T56" fmla="*/ 28 w 46"/>
                <a:gd name="T57" fmla="*/ 3 h 80"/>
                <a:gd name="T58" fmla="*/ 28 w 46"/>
                <a:gd name="T59" fmla="*/ 3 h 80"/>
                <a:gd name="T60" fmla="*/ 17 w 46"/>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80">
                  <a:moveTo>
                    <a:pt x="17" y="0"/>
                  </a:moveTo>
                  <a:cubicBezTo>
                    <a:pt x="16" y="1"/>
                    <a:pt x="16" y="1"/>
                    <a:pt x="15" y="2"/>
                  </a:cubicBezTo>
                  <a:cubicBezTo>
                    <a:pt x="16" y="2"/>
                    <a:pt x="17" y="3"/>
                    <a:pt x="18" y="3"/>
                  </a:cubicBezTo>
                  <a:cubicBezTo>
                    <a:pt x="30" y="10"/>
                    <a:pt x="26" y="4"/>
                    <a:pt x="27" y="18"/>
                  </a:cubicBezTo>
                  <a:cubicBezTo>
                    <a:pt x="28" y="22"/>
                    <a:pt x="24" y="24"/>
                    <a:pt x="27" y="31"/>
                  </a:cubicBezTo>
                  <a:cubicBezTo>
                    <a:pt x="28" y="35"/>
                    <a:pt x="36" y="32"/>
                    <a:pt x="37" y="37"/>
                  </a:cubicBezTo>
                  <a:cubicBezTo>
                    <a:pt x="39" y="43"/>
                    <a:pt x="36" y="45"/>
                    <a:pt x="31" y="45"/>
                  </a:cubicBezTo>
                  <a:cubicBezTo>
                    <a:pt x="28" y="45"/>
                    <a:pt x="23" y="44"/>
                    <a:pt x="21" y="44"/>
                  </a:cubicBezTo>
                  <a:cubicBezTo>
                    <a:pt x="23" y="49"/>
                    <a:pt x="23" y="54"/>
                    <a:pt x="22" y="59"/>
                  </a:cubicBezTo>
                  <a:cubicBezTo>
                    <a:pt x="19" y="56"/>
                    <a:pt x="14" y="54"/>
                    <a:pt x="10" y="51"/>
                  </a:cubicBezTo>
                  <a:cubicBezTo>
                    <a:pt x="9" y="57"/>
                    <a:pt x="10" y="66"/>
                    <a:pt x="7" y="73"/>
                  </a:cubicBezTo>
                  <a:cubicBezTo>
                    <a:pt x="5" y="72"/>
                    <a:pt x="3" y="71"/>
                    <a:pt x="0" y="69"/>
                  </a:cubicBezTo>
                  <a:cubicBezTo>
                    <a:pt x="2" y="72"/>
                    <a:pt x="3" y="74"/>
                    <a:pt x="3" y="77"/>
                  </a:cubicBezTo>
                  <a:cubicBezTo>
                    <a:pt x="4" y="77"/>
                    <a:pt x="5" y="77"/>
                    <a:pt x="5" y="77"/>
                  </a:cubicBezTo>
                  <a:cubicBezTo>
                    <a:pt x="8" y="77"/>
                    <a:pt x="10" y="78"/>
                    <a:pt x="12" y="80"/>
                  </a:cubicBezTo>
                  <a:cubicBezTo>
                    <a:pt x="14" y="76"/>
                    <a:pt x="14" y="76"/>
                    <a:pt x="14" y="76"/>
                  </a:cubicBezTo>
                  <a:cubicBezTo>
                    <a:pt x="15" y="72"/>
                    <a:pt x="16" y="68"/>
                    <a:pt x="16" y="64"/>
                  </a:cubicBezTo>
                  <a:cubicBezTo>
                    <a:pt x="27" y="75"/>
                    <a:pt x="27" y="75"/>
                    <a:pt x="27" y="75"/>
                  </a:cubicBezTo>
                  <a:cubicBezTo>
                    <a:pt x="29" y="61"/>
                    <a:pt x="29" y="61"/>
                    <a:pt x="29" y="61"/>
                  </a:cubicBezTo>
                  <a:cubicBezTo>
                    <a:pt x="29" y="58"/>
                    <a:pt x="30" y="55"/>
                    <a:pt x="30" y="52"/>
                  </a:cubicBezTo>
                  <a:cubicBezTo>
                    <a:pt x="30" y="52"/>
                    <a:pt x="31" y="52"/>
                    <a:pt x="31" y="52"/>
                  </a:cubicBezTo>
                  <a:cubicBezTo>
                    <a:pt x="36" y="52"/>
                    <a:pt x="40" y="51"/>
                    <a:pt x="43" y="47"/>
                  </a:cubicBezTo>
                  <a:cubicBezTo>
                    <a:pt x="45" y="44"/>
                    <a:pt x="46" y="40"/>
                    <a:pt x="44" y="35"/>
                  </a:cubicBezTo>
                  <a:cubicBezTo>
                    <a:pt x="43" y="28"/>
                    <a:pt x="36" y="27"/>
                    <a:pt x="33" y="26"/>
                  </a:cubicBezTo>
                  <a:cubicBezTo>
                    <a:pt x="33" y="26"/>
                    <a:pt x="33" y="25"/>
                    <a:pt x="33" y="25"/>
                  </a:cubicBezTo>
                  <a:cubicBezTo>
                    <a:pt x="34" y="23"/>
                    <a:pt x="34" y="20"/>
                    <a:pt x="34" y="17"/>
                  </a:cubicBezTo>
                  <a:cubicBezTo>
                    <a:pt x="34" y="14"/>
                    <a:pt x="34" y="12"/>
                    <a:pt x="34" y="10"/>
                  </a:cubicBezTo>
                  <a:cubicBezTo>
                    <a:pt x="34" y="7"/>
                    <a:pt x="33" y="5"/>
                    <a:pt x="32" y="3"/>
                  </a:cubicBezTo>
                  <a:cubicBezTo>
                    <a:pt x="31" y="3"/>
                    <a:pt x="29" y="3"/>
                    <a:pt x="28" y="3"/>
                  </a:cubicBezTo>
                  <a:cubicBezTo>
                    <a:pt x="28" y="3"/>
                    <a:pt x="28" y="3"/>
                    <a:pt x="28" y="3"/>
                  </a:cubicBezTo>
                  <a:cubicBezTo>
                    <a:pt x="25" y="3"/>
                    <a:pt x="21" y="2"/>
                    <a:pt x="17"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3" name="ï$ľïdè">
              <a:extLst>
                <a:ext uri="{FF2B5EF4-FFF2-40B4-BE49-F238E27FC236}">
                  <a16:creationId xmlns:a16="http://schemas.microsoft.com/office/drawing/2014/main" xmlns="" id="{AEAF7FBE-74A1-4E6A-9E63-777851ED9F21}"/>
                </a:ext>
              </a:extLst>
            </p:cNvPr>
            <p:cNvSpPr/>
            <p:nvPr/>
          </p:nvSpPr>
          <p:spPr bwMode="auto">
            <a:xfrm>
              <a:off x="7070726" y="3508376"/>
              <a:ext cx="258763" cy="147638"/>
            </a:xfrm>
            <a:custGeom>
              <a:avLst/>
              <a:gdLst>
                <a:gd name="T0" fmla="*/ 58 w 85"/>
                <a:gd name="T1" fmla="*/ 19 h 49"/>
                <a:gd name="T2" fmla="*/ 56 w 85"/>
                <a:gd name="T3" fmla="*/ 19 h 49"/>
                <a:gd name="T4" fmla="*/ 54 w 85"/>
                <a:gd name="T5" fmla="*/ 18 h 49"/>
                <a:gd name="T6" fmla="*/ 57 w 85"/>
                <a:gd name="T7" fmla="*/ 15 h 49"/>
                <a:gd name="T8" fmla="*/ 65 w 85"/>
                <a:gd name="T9" fmla="*/ 7 h 49"/>
                <a:gd name="T10" fmla="*/ 68 w 85"/>
                <a:gd name="T11" fmla="*/ 9 h 49"/>
                <a:gd name="T12" fmla="*/ 70 w 85"/>
                <a:gd name="T13" fmla="*/ 14 h 49"/>
                <a:gd name="T14" fmla="*/ 58 w 85"/>
                <a:gd name="T15" fmla="*/ 19 h 49"/>
                <a:gd name="T16" fmla="*/ 65 w 85"/>
                <a:gd name="T17" fmla="*/ 0 h 49"/>
                <a:gd name="T18" fmla="*/ 47 w 85"/>
                <a:gd name="T19" fmla="*/ 15 h 49"/>
                <a:gd name="T20" fmla="*/ 43 w 85"/>
                <a:gd name="T21" fmla="*/ 16 h 49"/>
                <a:gd name="T22" fmla="*/ 42 w 85"/>
                <a:gd name="T23" fmla="*/ 16 h 49"/>
                <a:gd name="T24" fmla="*/ 41 w 85"/>
                <a:gd name="T25" fmla="*/ 16 h 49"/>
                <a:gd name="T26" fmla="*/ 36 w 85"/>
                <a:gd name="T27" fmla="*/ 18 h 49"/>
                <a:gd name="T28" fmla="*/ 34 w 85"/>
                <a:gd name="T29" fmla="*/ 28 h 49"/>
                <a:gd name="T30" fmla="*/ 29 w 85"/>
                <a:gd name="T31" fmla="*/ 29 h 49"/>
                <a:gd name="T32" fmla="*/ 25 w 85"/>
                <a:gd name="T33" fmla="*/ 29 h 49"/>
                <a:gd name="T34" fmla="*/ 22 w 85"/>
                <a:gd name="T35" fmla="*/ 28 h 49"/>
                <a:gd name="T36" fmla="*/ 19 w 85"/>
                <a:gd name="T37" fmla="*/ 29 h 49"/>
                <a:gd name="T38" fmla="*/ 18 w 85"/>
                <a:gd name="T39" fmla="*/ 29 h 49"/>
                <a:gd name="T40" fmla="*/ 0 w 85"/>
                <a:gd name="T41" fmla="*/ 49 h 49"/>
                <a:gd name="T42" fmla="*/ 15 w 85"/>
                <a:gd name="T43" fmla="*/ 40 h 49"/>
                <a:gd name="T44" fmla="*/ 21 w 85"/>
                <a:gd name="T45" fmla="*/ 36 h 49"/>
                <a:gd name="T46" fmla="*/ 22 w 85"/>
                <a:gd name="T47" fmla="*/ 36 h 49"/>
                <a:gd name="T48" fmla="*/ 24 w 85"/>
                <a:gd name="T49" fmla="*/ 36 h 49"/>
                <a:gd name="T50" fmla="*/ 29 w 85"/>
                <a:gd name="T51" fmla="*/ 37 h 49"/>
                <a:gd name="T52" fmla="*/ 38 w 85"/>
                <a:gd name="T53" fmla="*/ 34 h 49"/>
                <a:gd name="T54" fmla="*/ 39 w 85"/>
                <a:gd name="T55" fmla="*/ 33 h 49"/>
                <a:gd name="T56" fmla="*/ 39 w 85"/>
                <a:gd name="T57" fmla="*/ 33 h 49"/>
                <a:gd name="T58" fmla="*/ 42 w 85"/>
                <a:gd name="T59" fmla="*/ 23 h 49"/>
                <a:gd name="T60" fmla="*/ 43 w 85"/>
                <a:gd name="T61" fmla="*/ 23 h 49"/>
                <a:gd name="T62" fmla="*/ 48 w 85"/>
                <a:gd name="T63" fmla="*/ 23 h 49"/>
                <a:gd name="T64" fmla="*/ 48 w 85"/>
                <a:gd name="T65" fmla="*/ 23 h 49"/>
                <a:gd name="T66" fmla="*/ 46 w 85"/>
                <a:gd name="T67" fmla="*/ 36 h 49"/>
                <a:gd name="T68" fmla="*/ 47 w 85"/>
                <a:gd name="T69" fmla="*/ 36 h 49"/>
                <a:gd name="T70" fmla="*/ 55 w 85"/>
                <a:gd name="T71" fmla="*/ 38 h 49"/>
                <a:gd name="T72" fmla="*/ 55 w 85"/>
                <a:gd name="T73" fmla="*/ 26 h 49"/>
                <a:gd name="T74" fmla="*/ 58 w 85"/>
                <a:gd name="T75" fmla="*/ 26 h 49"/>
                <a:gd name="T76" fmla="*/ 73 w 85"/>
                <a:gd name="T77" fmla="*/ 4 h 49"/>
                <a:gd name="T78" fmla="*/ 65 w 8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49">
                  <a:moveTo>
                    <a:pt x="58" y="19"/>
                  </a:moveTo>
                  <a:cubicBezTo>
                    <a:pt x="57" y="19"/>
                    <a:pt x="56" y="19"/>
                    <a:pt x="56" y="19"/>
                  </a:cubicBezTo>
                  <a:cubicBezTo>
                    <a:pt x="54" y="18"/>
                    <a:pt x="54" y="18"/>
                    <a:pt x="54" y="18"/>
                  </a:cubicBezTo>
                  <a:cubicBezTo>
                    <a:pt x="55" y="17"/>
                    <a:pt x="56" y="16"/>
                    <a:pt x="57" y="15"/>
                  </a:cubicBezTo>
                  <a:cubicBezTo>
                    <a:pt x="59" y="12"/>
                    <a:pt x="63" y="7"/>
                    <a:pt x="65" y="7"/>
                  </a:cubicBezTo>
                  <a:cubicBezTo>
                    <a:pt x="65" y="7"/>
                    <a:pt x="66" y="7"/>
                    <a:pt x="68" y="9"/>
                  </a:cubicBezTo>
                  <a:cubicBezTo>
                    <a:pt x="68" y="10"/>
                    <a:pt x="70" y="12"/>
                    <a:pt x="70" y="14"/>
                  </a:cubicBezTo>
                  <a:cubicBezTo>
                    <a:pt x="69" y="16"/>
                    <a:pt x="63" y="19"/>
                    <a:pt x="58" y="19"/>
                  </a:cubicBezTo>
                  <a:moveTo>
                    <a:pt x="65" y="0"/>
                  </a:moveTo>
                  <a:cubicBezTo>
                    <a:pt x="57" y="0"/>
                    <a:pt x="52" y="10"/>
                    <a:pt x="47" y="15"/>
                  </a:cubicBezTo>
                  <a:cubicBezTo>
                    <a:pt x="46" y="16"/>
                    <a:pt x="45" y="16"/>
                    <a:pt x="43" y="16"/>
                  </a:cubicBezTo>
                  <a:cubicBezTo>
                    <a:pt x="43" y="16"/>
                    <a:pt x="43" y="16"/>
                    <a:pt x="42" y="16"/>
                  </a:cubicBezTo>
                  <a:cubicBezTo>
                    <a:pt x="42" y="16"/>
                    <a:pt x="42" y="16"/>
                    <a:pt x="41" y="16"/>
                  </a:cubicBezTo>
                  <a:cubicBezTo>
                    <a:pt x="39" y="16"/>
                    <a:pt x="38" y="16"/>
                    <a:pt x="36" y="18"/>
                  </a:cubicBezTo>
                  <a:cubicBezTo>
                    <a:pt x="34" y="20"/>
                    <a:pt x="36" y="26"/>
                    <a:pt x="34" y="28"/>
                  </a:cubicBezTo>
                  <a:cubicBezTo>
                    <a:pt x="32" y="29"/>
                    <a:pt x="31" y="29"/>
                    <a:pt x="29" y="29"/>
                  </a:cubicBezTo>
                  <a:cubicBezTo>
                    <a:pt x="28" y="29"/>
                    <a:pt x="27" y="29"/>
                    <a:pt x="25" y="29"/>
                  </a:cubicBezTo>
                  <a:cubicBezTo>
                    <a:pt x="24" y="29"/>
                    <a:pt x="23" y="28"/>
                    <a:pt x="22" y="28"/>
                  </a:cubicBezTo>
                  <a:cubicBezTo>
                    <a:pt x="21" y="28"/>
                    <a:pt x="20" y="28"/>
                    <a:pt x="19" y="29"/>
                  </a:cubicBezTo>
                  <a:cubicBezTo>
                    <a:pt x="18" y="29"/>
                    <a:pt x="18" y="29"/>
                    <a:pt x="18" y="29"/>
                  </a:cubicBezTo>
                  <a:cubicBezTo>
                    <a:pt x="12" y="35"/>
                    <a:pt x="6" y="42"/>
                    <a:pt x="0" y="49"/>
                  </a:cubicBezTo>
                  <a:cubicBezTo>
                    <a:pt x="6" y="48"/>
                    <a:pt x="11" y="44"/>
                    <a:pt x="15" y="40"/>
                  </a:cubicBezTo>
                  <a:cubicBezTo>
                    <a:pt x="17" y="38"/>
                    <a:pt x="19" y="36"/>
                    <a:pt x="21" y="36"/>
                  </a:cubicBezTo>
                  <a:cubicBezTo>
                    <a:pt x="22" y="36"/>
                    <a:pt x="22" y="36"/>
                    <a:pt x="22" y="36"/>
                  </a:cubicBezTo>
                  <a:cubicBezTo>
                    <a:pt x="22" y="36"/>
                    <a:pt x="23" y="36"/>
                    <a:pt x="24" y="36"/>
                  </a:cubicBezTo>
                  <a:cubicBezTo>
                    <a:pt x="25" y="36"/>
                    <a:pt x="27" y="37"/>
                    <a:pt x="29" y="37"/>
                  </a:cubicBezTo>
                  <a:cubicBezTo>
                    <a:pt x="32" y="37"/>
                    <a:pt x="35" y="36"/>
                    <a:pt x="38" y="34"/>
                  </a:cubicBezTo>
                  <a:cubicBezTo>
                    <a:pt x="39" y="33"/>
                    <a:pt x="39" y="33"/>
                    <a:pt x="39" y="33"/>
                  </a:cubicBezTo>
                  <a:cubicBezTo>
                    <a:pt x="39" y="33"/>
                    <a:pt x="39" y="33"/>
                    <a:pt x="39" y="33"/>
                  </a:cubicBezTo>
                  <a:cubicBezTo>
                    <a:pt x="42" y="30"/>
                    <a:pt x="42" y="26"/>
                    <a:pt x="42" y="23"/>
                  </a:cubicBezTo>
                  <a:cubicBezTo>
                    <a:pt x="43" y="23"/>
                    <a:pt x="43" y="23"/>
                    <a:pt x="43" y="23"/>
                  </a:cubicBezTo>
                  <a:cubicBezTo>
                    <a:pt x="45" y="23"/>
                    <a:pt x="46" y="23"/>
                    <a:pt x="48" y="23"/>
                  </a:cubicBezTo>
                  <a:cubicBezTo>
                    <a:pt x="48" y="23"/>
                    <a:pt x="48" y="23"/>
                    <a:pt x="48" y="23"/>
                  </a:cubicBezTo>
                  <a:cubicBezTo>
                    <a:pt x="46" y="28"/>
                    <a:pt x="46" y="32"/>
                    <a:pt x="46" y="36"/>
                  </a:cubicBezTo>
                  <a:cubicBezTo>
                    <a:pt x="46" y="36"/>
                    <a:pt x="46" y="36"/>
                    <a:pt x="47" y="36"/>
                  </a:cubicBezTo>
                  <a:cubicBezTo>
                    <a:pt x="49" y="36"/>
                    <a:pt x="52" y="36"/>
                    <a:pt x="55" y="38"/>
                  </a:cubicBezTo>
                  <a:cubicBezTo>
                    <a:pt x="53" y="34"/>
                    <a:pt x="53" y="30"/>
                    <a:pt x="55" y="26"/>
                  </a:cubicBezTo>
                  <a:cubicBezTo>
                    <a:pt x="56" y="26"/>
                    <a:pt x="57" y="26"/>
                    <a:pt x="58" y="26"/>
                  </a:cubicBezTo>
                  <a:cubicBezTo>
                    <a:pt x="69" y="26"/>
                    <a:pt x="85" y="17"/>
                    <a:pt x="73" y="4"/>
                  </a:cubicBezTo>
                  <a:cubicBezTo>
                    <a:pt x="70" y="1"/>
                    <a:pt x="67" y="0"/>
                    <a:pt x="65"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4" name="íşlíḍé">
              <a:extLst>
                <a:ext uri="{FF2B5EF4-FFF2-40B4-BE49-F238E27FC236}">
                  <a16:creationId xmlns:a16="http://schemas.microsoft.com/office/drawing/2014/main" xmlns="" id="{64139C9F-52EB-4194-BDDC-654C439163BF}"/>
                </a:ext>
              </a:extLst>
            </p:cNvPr>
            <p:cNvSpPr/>
            <p:nvPr/>
          </p:nvSpPr>
          <p:spPr bwMode="auto">
            <a:xfrm>
              <a:off x="7210426" y="3616326"/>
              <a:ext cx="93663" cy="84138"/>
            </a:xfrm>
            <a:custGeom>
              <a:avLst/>
              <a:gdLst>
                <a:gd name="T0" fmla="*/ 1 w 31"/>
                <a:gd name="T1" fmla="*/ 0 h 28"/>
                <a:gd name="T2" fmla="*/ 0 w 31"/>
                <a:gd name="T3" fmla="*/ 0 h 28"/>
                <a:gd name="T4" fmla="*/ 3 w 31"/>
                <a:gd name="T5" fmla="*/ 7 h 28"/>
                <a:gd name="T6" fmla="*/ 13 w 31"/>
                <a:gd name="T7" fmla="*/ 19 h 28"/>
                <a:gd name="T8" fmla="*/ 23 w 31"/>
                <a:gd name="T9" fmla="*/ 25 h 28"/>
                <a:gd name="T10" fmla="*/ 30 w 31"/>
                <a:gd name="T11" fmla="*/ 28 h 28"/>
                <a:gd name="T12" fmla="*/ 31 w 31"/>
                <a:gd name="T13" fmla="*/ 25 h 28"/>
                <a:gd name="T14" fmla="*/ 24 w 31"/>
                <a:gd name="T15" fmla="*/ 22 h 28"/>
                <a:gd name="T16" fmla="*/ 22 w 31"/>
                <a:gd name="T17" fmla="*/ 22 h 28"/>
                <a:gd name="T18" fmla="*/ 19 w 31"/>
                <a:gd name="T19" fmla="*/ 14 h 28"/>
                <a:gd name="T20" fmla="*/ 9 w 31"/>
                <a:gd name="T21" fmla="*/ 2 h 28"/>
                <a:gd name="T22" fmla="*/ 1 w 31"/>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8">
                  <a:moveTo>
                    <a:pt x="1" y="0"/>
                  </a:moveTo>
                  <a:cubicBezTo>
                    <a:pt x="0" y="0"/>
                    <a:pt x="0" y="0"/>
                    <a:pt x="0" y="0"/>
                  </a:cubicBezTo>
                  <a:cubicBezTo>
                    <a:pt x="1" y="2"/>
                    <a:pt x="2" y="5"/>
                    <a:pt x="3" y="7"/>
                  </a:cubicBezTo>
                  <a:cubicBezTo>
                    <a:pt x="7" y="9"/>
                    <a:pt x="11" y="13"/>
                    <a:pt x="13" y="19"/>
                  </a:cubicBezTo>
                  <a:cubicBezTo>
                    <a:pt x="16" y="21"/>
                    <a:pt x="20" y="23"/>
                    <a:pt x="23" y="25"/>
                  </a:cubicBezTo>
                  <a:cubicBezTo>
                    <a:pt x="30" y="28"/>
                    <a:pt x="30" y="28"/>
                    <a:pt x="30" y="28"/>
                  </a:cubicBezTo>
                  <a:cubicBezTo>
                    <a:pt x="31" y="25"/>
                    <a:pt x="31" y="25"/>
                    <a:pt x="31" y="25"/>
                  </a:cubicBezTo>
                  <a:cubicBezTo>
                    <a:pt x="29" y="23"/>
                    <a:pt x="27" y="22"/>
                    <a:pt x="24" y="22"/>
                  </a:cubicBezTo>
                  <a:cubicBezTo>
                    <a:pt x="24" y="22"/>
                    <a:pt x="23" y="22"/>
                    <a:pt x="22" y="22"/>
                  </a:cubicBezTo>
                  <a:cubicBezTo>
                    <a:pt x="22" y="19"/>
                    <a:pt x="21" y="17"/>
                    <a:pt x="19" y="14"/>
                  </a:cubicBezTo>
                  <a:cubicBezTo>
                    <a:pt x="15" y="11"/>
                    <a:pt x="11" y="7"/>
                    <a:pt x="9" y="2"/>
                  </a:cubicBezTo>
                  <a:cubicBezTo>
                    <a:pt x="6" y="0"/>
                    <a:pt x="3" y="0"/>
                    <a:pt x="1"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5" name="iṧliḍè">
              <a:extLst>
                <a:ext uri="{FF2B5EF4-FFF2-40B4-BE49-F238E27FC236}">
                  <a16:creationId xmlns:a16="http://schemas.microsoft.com/office/drawing/2014/main" xmlns="" id="{A982CD47-2D47-41E2-8681-F0774664A344}"/>
                </a:ext>
              </a:extLst>
            </p:cNvPr>
            <p:cNvSpPr/>
            <p:nvPr/>
          </p:nvSpPr>
          <p:spPr bwMode="auto">
            <a:xfrm>
              <a:off x="7219951" y="3636964"/>
              <a:ext cx="30163" cy="36513"/>
            </a:xfrm>
            <a:custGeom>
              <a:avLst/>
              <a:gdLst>
                <a:gd name="T0" fmla="*/ 0 w 10"/>
                <a:gd name="T1" fmla="*/ 0 h 12"/>
                <a:gd name="T2" fmla="*/ 10 w 10"/>
                <a:gd name="T3" fmla="*/ 12 h 12"/>
                <a:gd name="T4" fmla="*/ 0 w 10"/>
                <a:gd name="T5" fmla="*/ 0 h 12"/>
              </a:gdLst>
              <a:ahLst/>
              <a:cxnLst>
                <a:cxn ang="0">
                  <a:pos x="T0" y="T1"/>
                </a:cxn>
                <a:cxn ang="0">
                  <a:pos x="T2" y="T3"/>
                </a:cxn>
                <a:cxn ang="0">
                  <a:pos x="T4" y="T5"/>
                </a:cxn>
              </a:cxnLst>
              <a:rect l="0" t="0" r="r" b="b"/>
              <a:pathLst>
                <a:path w="10" h="12">
                  <a:moveTo>
                    <a:pt x="0" y="0"/>
                  </a:moveTo>
                  <a:cubicBezTo>
                    <a:pt x="2" y="5"/>
                    <a:pt x="6" y="9"/>
                    <a:pt x="10" y="12"/>
                  </a:cubicBezTo>
                  <a:cubicBezTo>
                    <a:pt x="8" y="6"/>
                    <a:pt x="4" y="2"/>
                    <a:pt x="0" y="0"/>
                  </a:cubicBezTo>
                </a:path>
              </a:pathLst>
            </a:custGeom>
            <a:solidFill>
              <a:srgbClr val="6EC98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6" name="íšľïḓè">
              <a:extLst>
                <a:ext uri="{FF2B5EF4-FFF2-40B4-BE49-F238E27FC236}">
                  <a16:creationId xmlns:a16="http://schemas.microsoft.com/office/drawing/2014/main" xmlns="" id="{9246B703-9937-4A94-89DE-BC46372618C3}"/>
                </a:ext>
              </a:extLst>
            </p:cNvPr>
            <p:cNvSpPr/>
            <p:nvPr/>
          </p:nvSpPr>
          <p:spPr bwMode="auto">
            <a:xfrm>
              <a:off x="7050088" y="3438526"/>
              <a:ext cx="339725" cy="231775"/>
            </a:xfrm>
            <a:custGeom>
              <a:avLst/>
              <a:gdLst>
                <a:gd name="T0" fmla="*/ 2 w 112"/>
                <a:gd name="T1" fmla="*/ 64 h 77"/>
                <a:gd name="T2" fmla="*/ 26 w 112"/>
                <a:gd name="T3" fmla="*/ 52 h 77"/>
                <a:gd name="T4" fmla="*/ 32 w 112"/>
                <a:gd name="T5" fmla="*/ 52 h 77"/>
                <a:gd name="T6" fmla="*/ 41 w 112"/>
                <a:gd name="T7" fmla="*/ 51 h 77"/>
                <a:gd name="T8" fmla="*/ 43 w 112"/>
                <a:gd name="T9" fmla="*/ 41 h 77"/>
                <a:gd name="T10" fmla="*/ 49 w 112"/>
                <a:gd name="T11" fmla="*/ 39 h 77"/>
                <a:gd name="T12" fmla="*/ 54 w 112"/>
                <a:gd name="T13" fmla="*/ 38 h 77"/>
                <a:gd name="T14" fmla="*/ 80 w 112"/>
                <a:gd name="T15" fmla="*/ 27 h 77"/>
                <a:gd name="T16" fmla="*/ 62 w 112"/>
                <a:gd name="T17" fmla="*/ 49 h 77"/>
                <a:gd name="T18" fmla="*/ 79 w 112"/>
                <a:gd name="T19" fmla="*/ 77 h 77"/>
                <a:gd name="T20" fmla="*/ 82 w 112"/>
                <a:gd name="T21" fmla="*/ 55 h 77"/>
                <a:gd name="T22" fmla="*/ 94 w 112"/>
                <a:gd name="T23" fmla="*/ 63 h 77"/>
                <a:gd name="T24" fmla="*/ 93 w 112"/>
                <a:gd name="T25" fmla="*/ 48 h 77"/>
                <a:gd name="T26" fmla="*/ 109 w 112"/>
                <a:gd name="T27" fmla="*/ 41 h 77"/>
                <a:gd name="T28" fmla="*/ 99 w 112"/>
                <a:gd name="T29" fmla="*/ 35 h 77"/>
                <a:gd name="T30" fmla="*/ 99 w 112"/>
                <a:gd name="T31" fmla="*/ 22 h 77"/>
                <a:gd name="T32" fmla="*/ 90 w 112"/>
                <a:gd name="T33" fmla="*/ 7 h 77"/>
                <a:gd name="T34" fmla="*/ 69 w 112"/>
                <a:gd name="T35" fmla="*/ 2 h 77"/>
                <a:gd name="T36" fmla="*/ 52 w 112"/>
                <a:gd name="T37" fmla="*/ 23 h 77"/>
                <a:gd name="T38" fmla="*/ 37 w 112"/>
                <a:gd name="T39" fmla="*/ 26 h 77"/>
                <a:gd name="T40" fmla="*/ 26 w 112"/>
                <a:gd name="T41" fmla="*/ 27 h 77"/>
                <a:gd name="T42" fmla="*/ 0 w 112"/>
                <a:gd name="T43" fmla="*/ 66 h 77"/>
                <a:gd name="T44" fmla="*/ 2 w 112"/>
                <a:gd name="T45" fmla="*/ 6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77">
                  <a:moveTo>
                    <a:pt x="2" y="64"/>
                  </a:moveTo>
                  <a:cubicBezTo>
                    <a:pt x="12" y="66"/>
                    <a:pt x="18" y="55"/>
                    <a:pt x="26" y="52"/>
                  </a:cubicBezTo>
                  <a:cubicBezTo>
                    <a:pt x="28" y="51"/>
                    <a:pt x="30" y="51"/>
                    <a:pt x="32" y="52"/>
                  </a:cubicBezTo>
                  <a:cubicBezTo>
                    <a:pt x="35" y="52"/>
                    <a:pt x="38" y="53"/>
                    <a:pt x="41" y="51"/>
                  </a:cubicBezTo>
                  <a:cubicBezTo>
                    <a:pt x="43" y="49"/>
                    <a:pt x="41" y="43"/>
                    <a:pt x="43" y="41"/>
                  </a:cubicBezTo>
                  <a:cubicBezTo>
                    <a:pt x="45" y="39"/>
                    <a:pt x="47" y="39"/>
                    <a:pt x="49" y="39"/>
                  </a:cubicBezTo>
                  <a:cubicBezTo>
                    <a:pt x="51" y="39"/>
                    <a:pt x="53" y="39"/>
                    <a:pt x="54" y="38"/>
                  </a:cubicBezTo>
                  <a:cubicBezTo>
                    <a:pt x="61" y="31"/>
                    <a:pt x="68" y="15"/>
                    <a:pt x="80" y="27"/>
                  </a:cubicBezTo>
                  <a:cubicBezTo>
                    <a:pt x="93" y="41"/>
                    <a:pt x="73" y="51"/>
                    <a:pt x="62" y="49"/>
                  </a:cubicBezTo>
                  <a:cubicBezTo>
                    <a:pt x="57" y="61"/>
                    <a:pt x="68" y="72"/>
                    <a:pt x="79" y="77"/>
                  </a:cubicBezTo>
                  <a:cubicBezTo>
                    <a:pt x="82" y="70"/>
                    <a:pt x="81" y="61"/>
                    <a:pt x="82" y="55"/>
                  </a:cubicBezTo>
                  <a:cubicBezTo>
                    <a:pt x="86" y="58"/>
                    <a:pt x="91" y="60"/>
                    <a:pt x="94" y="63"/>
                  </a:cubicBezTo>
                  <a:cubicBezTo>
                    <a:pt x="95" y="58"/>
                    <a:pt x="95" y="53"/>
                    <a:pt x="93" y="48"/>
                  </a:cubicBezTo>
                  <a:cubicBezTo>
                    <a:pt x="99" y="48"/>
                    <a:pt x="112" y="53"/>
                    <a:pt x="109" y="41"/>
                  </a:cubicBezTo>
                  <a:cubicBezTo>
                    <a:pt x="108" y="36"/>
                    <a:pt x="100" y="39"/>
                    <a:pt x="99" y="35"/>
                  </a:cubicBezTo>
                  <a:cubicBezTo>
                    <a:pt x="96" y="28"/>
                    <a:pt x="100" y="26"/>
                    <a:pt x="99" y="22"/>
                  </a:cubicBezTo>
                  <a:cubicBezTo>
                    <a:pt x="98" y="8"/>
                    <a:pt x="102" y="14"/>
                    <a:pt x="90" y="7"/>
                  </a:cubicBezTo>
                  <a:cubicBezTo>
                    <a:pt x="87" y="5"/>
                    <a:pt x="74" y="0"/>
                    <a:pt x="69" y="2"/>
                  </a:cubicBezTo>
                  <a:cubicBezTo>
                    <a:pt x="63" y="5"/>
                    <a:pt x="60" y="19"/>
                    <a:pt x="52" y="23"/>
                  </a:cubicBezTo>
                  <a:cubicBezTo>
                    <a:pt x="47" y="26"/>
                    <a:pt x="42" y="26"/>
                    <a:pt x="37" y="26"/>
                  </a:cubicBezTo>
                  <a:cubicBezTo>
                    <a:pt x="33" y="26"/>
                    <a:pt x="30" y="26"/>
                    <a:pt x="26" y="27"/>
                  </a:cubicBezTo>
                  <a:cubicBezTo>
                    <a:pt x="19" y="32"/>
                    <a:pt x="1" y="58"/>
                    <a:pt x="0" y="66"/>
                  </a:cubicBezTo>
                  <a:cubicBezTo>
                    <a:pt x="2" y="64"/>
                    <a:pt x="2" y="64"/>
                    <a:pt x="2" y="64"/>
                  </a:cubicBezTo>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7" name="î$ļîḑè">
              <a:extLst>
                <a:ext uri="{FF2B5EF4-FFF2-40B4-BE49-F238E27FC236}">
                  <a16:creationId xmlns:a16="http://schemas.microsoft.com/office/drawing/2014/main" xmlns="" id="{2F4CBC3A-7FD2-4D9B-8653-CED735863685}"/>
                </a:ext>
              </a:extLst>
            </p:cNvPr>
            <p:cNvSpPr/>
            <p:nvPr/>
          </p:nvSpPr>
          <p:spPr bwMode="auto">
            <a:xfrm>
              <a:off x="7337426" y="3389314"/>
              <a:ext cx="125413" cy="69850"/>
            </a:xfrm>
            <a:custGeom>
              <a:avLst/>
              <a:gdLst>
                <a:gd name="T0" fmla="*/ 41 w 41"/>
                <a:gd name="T1" fmla="*/ 0 h 23"/>
                <a:gd name="T2" fmla="*/ 0 w 41"/>
                <a:gd name="T3" fmla="*/ 17 h 23"/>
                <a:gd name="T4" fmla="*/ 4 w 41"/>
                <a:gd name="T5" fmla="*/ 19 h 23"/>
                <a:gd name="T6" fmla="*/ 9 w 41"/>
                <a:gd name="T7" fmla="*/ 23 h 23"/>
                <a:gd name="T8" fmla="*/ 15 w 41"/>
                <a:gd name="T9" fmla="*/ 19 h 23"/>
                <a:gd name="T10" fmla="*/ 18 w 41"/>
                <a:gd name="T11" fmla="*/ 13 h 23"/>
                <a:gd name="T12" fmla="*/ 36 w 41"/>
                <a:gd name="T13" fmla="*/ 3 h 23"/>
                <a:gd name="T14" fmla="*/ 41 w 41"/>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3">
                  <a:moveTo>
                    <a:pt x="41" y="0"/>
                  </a:moveTo>
                  <a:cubicBezTo>
                    <a:pt x="27" y="5"/>
                    <a:pt x="13" y="11"/>
                    <a:pt x="0" y="17"/>
                  </a:cubicBezTo>
                  <a:cubicBezTo>
                    <a:pt x="2" y="18"/>
                    <a:pt x="3" y="19"/>
                    <a:pt x="4" y="19"/>
                  </a:cubicBezTo>
                  <a:cubicBezTo>
                    <a:pt x="6" y="20"/>
                    <a:pt x="8" y="21"/>
                    <a:pt x="9" y="23"/>
                  </a:cubicBezTo>
                  <a:cubicBezTo>
                    <a:pt x="11" y="22"/>
                    <a:pt x="13" y="21"/>
                    <a:pt x="15" y="19"/>
                  </a:cubicBezTo>
                  <a:cubicBezTo>
                    <a:pt x="16" y="17"/>
                    <a:pt x="17" y="15"/>
                    <a:pt x="18" y="13"/>
                  </a:cubicBezTo>
                  <a:cubicBezTo>
                    <a:pt x="26" y="11"/>
                    <a:pt x="31" y="7"/>
                    <a:pt x="36" y="3"/>
                  </a:cubicBezTo>
                  <a:cubicBezTo>
                    <a:pt x="38" y="2"/>
                    <a:pt x="39" y="1"/>
                    <a:pt x="41"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8" name="íś1iďê">
              <a:extLst>
                <a:ext uri="{FF2B5EF4-FFF2-40B4-BE49-F238E27FC236}">
                  <a16:creationId xmlns:a16="http://schemas.microsoft.com/office/drawing/2014/main" xmlns="" id="{8ECA5392-6AC4-4126-8E8F-717BC8D79414}"/>
                </a:ext>
              </a:extLst>
            </p:cNvPr>
            <p:cNvSpPr/>
            <p:nvPr/>
          </p:nvSpPr>
          <p:spPr bwMode="auto">
            <a:xfrm>
              <a:off x="7319963" y="3441701"/>
              <a:ext cx="44450" cy="17463"/>
            </a:xfrm>
            <a:custGeom>
              <a:avLst/>
              <a:gdLst>
                <a:gd name="T0" fmla="*/ 6 w 15"/>
                <a:gd name="T1" fmla="*/ 0 h 6"/>
                <a:gd name="T2" fmla="*/ 0 w 15"/>
                <a:gd name="T3" fmla="*/ 3 h 6"/>
                <a:gd name="T4" fmla="*/ 11 w 15"/>
                <a:gd name="T5" fmla="*/ 6 h 6"/>
                <a:gd name="T6" fmla="*/ 11 w 15"/>
                <a:gd name="T7" fmla="*/ 6 h 6"/>
                <a:gd name="T8" fmla="*/ 15 w 15"/>
                <a:gd name="T9" fmla="*/ 6 h 6"/>
                <a:gd name="T10" fmla="*/ 10 w 15"/>
                <a:gd name="T11" fmla="*/ 2 h 6"/>
                <a:gd name="T12" fmla="*/ 6 w 1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5" h="6">
                  <a:moveTo>
                    <a:pt x="6" y="0"/>
                  </a:moveTo>
                  <a:cubicBezTo>
                    <a:pt x="4" y="1"/>
                    <a:pt x="2" y="2"/>
                    <a:pt x="0" y="3"/>
                  </a:cubicBezTo>
                  <a:cubicBezTo>
                    <a:pt x="4" y="5"/>
                    <a:pt x="8" y="6"/>
                    <a:pt x="11" y="6"/>
                  </a:cubicBezTo>
                  <a:cubicBezTo>
                    <a:pt x="11" y="6"/>
                    <a:pt x="11" y="6"/>
                    <a:pt x="11" y="6"/>
                  </a:cubicBezTo>
                  <a:cubicBezTo>
                    <a:pt x="12" y="6"/>
                    <a:pt x="14" y="6"/>
                    <a:pt x="15" y="6"/>
                  </a:cubicBezTo>
                  <a:cubicBezTo>
                    <a:pt x="14" y="4"/>
                    <a:pt x="12" y="3"/>
                    <a:pt x="10" y="2"/>
                  </a:cubicBezTo>
                  <a:cubicBezTo>
                    <a:pt x="9" y="2"/>
                    <a:pt x="8" y="1"/>
                    <a:pt x="6"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9" name="íṡ1iḓè">
              <a:extLst>
                <a:ext uri="{FF2B5EF4-FFF2-40B4-BE49-F238E27FC236}">
                  <a16:creationId xmlns:a16="http://schemas.microsoft.com/office/drawing/2014/main" xmlns="" id="{8EF71B8C-191F-452F-B094-96B276782D45}"/>
                </a:ext>
              </a:extLst>
            </p:cNvPr>
            <p:cNvSpPr/>
            <p:nvPr/>
          </p:nvSpPr>
          <p:spPr bwMode="auto">
            <a:xfrm>
              <a:off x="7307263" y="3308351"/>
              <a:ext cx="157163" cy="150813"/>
            </a:xfrm>
            <a:custGeom>
              <a:avLst/>
              <a:gdLst>
                <a:gd name="T0" fmla="*/ 0 w 52"/>
                <a:gd name="T1" fmla="*/ 34 h 50"/>
                <a:gd name="T2" fmla="*/ 20 w 52"/>
                <a:gd name="T3" fmla="*/ 33 h 50"/>
                <a:gd name="T4" fmla="*/ 52 w 52"/>
                <a:gd name="T5" fmla="*/ 18 h 50"/>
                <a:gd name="T6" fmla="*/ 28 w 52"/>
                <a:gd name="T7" fmla="*/ 25 h 50"/>
                <a:gd name="T8" fmla="*/ 2 w 52"/>
                <a:gd name="T9" fmla="*/ 32 h 50"/>
                <a:gd name="T10" fmla="*/ 0 w 52"/>
                <a:gd name="T11" fmla="*/ 34 h 50"/>
              </a:gdLst>
              <a:ahLst/>
              <a:cxnLst>
                <a:cxn ang="0">
                  <a:pos x="T0" y="T1"/>
                </a:cxn>
                <a:cxn ang="0">
                  <a:pos x="T2" y="T3"/>
                </a:cxn>
                <a:cxn ang="0">
                  <a:pos x="T4" y="T5"/>
                </a:cxn>
                <a:cxn ang="0">
                  <a:pos x="T6" y="T7"/>
                </a:cxn>
                <a:cxn ang="0">
                  <a:pos x="T8" y="T9"/>
                </a:cxn>
                <a:cxn ang="0">
                  <a:pos x="T10" y="T11"/>
                </a:cxn>
              </a:cxnLst>
              <a:rect l="0" t="0" r="r" b="b"/>
              <a:pathLst>
                <a:path w="52" h="50">
                  <a:moveTo>
                    <a:pt x="0" y="34"/>
                  </a:moveTo>
                  <a:cubicBezTo>
                    <a:pt x="6" y="43"/>
                    <a:pt x="23" y="50"/>
                    <a:pt x="20" y="33"/>
                  </a:cubicBezTo>
                  <a:cubicBezTo>
                    <a:pt x="35" y="33"/>
                    <a:pt x="41" y="24"/>
                    <a:pt x="52" y="18"/>
                  </a:cubicBezTo>
                  <a:cubicBezTo>
                    <a:pt x="46" y="0"/>
                    <a:pt x="34" y="21"/>
                    <a:pt x="28" y="25"/>
                  </a:cubicBezTo>
                  <a:cubicBezTo>
                    <a:pt x="19" y="30"/>
                    <a:pt x="9" y="25"/>
                    <a:pt x="2" y="32"/>
                  </a:cubicBezTo>
                  <a:lnTo>
                    <a:pt x="0" y="34"/>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0" name="ïŝlîdè">
              <a:extLst>
                <a:ext uri="{FF2B5EF4-FFF2-40B4-BE49-F238E27FC236}">
                  <a16:creationId xmlns:a16="http://schemas.microsoft.com/office/drawing/2014/main" xmlns="" id="{9FD8E147-0975-4B96-B04D-1BAD1F3D8901}"/>
                </a:ext>
              </a:extLst>
            </p:cNvPr>
            <p:cNvSpPr/>
            <p:nvPr/>
          </p:nvSpPr>
          <p:spPr bwMode="auto">
            <a:xfrm>
              <a:off x="6969126" y="4251326"/>
              <a:ext cx="77788" cy="100013"/>
            </a:xfrm>
            <a:custGeom>
              <a:avLst/>
              <a:gdLst>
                <a:gd name="T0" fmla="*/ 0 w 26"/>
                <a:gd name="T1" fmla="*/ 0 h 33"/>
                <a:gd name="T2" fmla="*/ 7 w 26"/>
                <a:gd name="T3" fmla="*/ 12 h 33"/>
                <a:gd name="T4" fmla="*/ 15 w 26"/>
                <a:gd name="T5" fmla="*/ 26 h 33"/>
                <a:gd name="T6" fmla="*/ 20 w 26"/>
                <a:gd name="T7" fmla="*/ 33 h 33"/>
                <a:gd name="T8" fmla="*/ 24 w 26"/>
                <a:gd name="T9" fmla="*/ 29 h 33"/>
                <a:gd name="T10" fmla="*/ 23 w 26"/>
                <a:gd name="T11" fmla="*/ 19 h 33"/>
                <a:gd name="T12" fmla="*/ 0 w 2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26" h="33">
                  <a:moveTo>
                    <a:pt x="0" y="0"/>
                  </a:moveTo>
                  <a:cubicBezTo>
                    <a:pt x="3" y="4"/>
                    <a:pt x="5" y="8"/>
                    <a:pt x="7" y="12"/>
                  </a:cubicBezTo>
                  <a:cubicBezTo>
                    <a:pt x="15" y="19"/>
                    <a:pt x="21" y="26"/>
                    <a:pt x="15" y="26"/>
                  </a:cubicBezTo>
                  <a:cubicBezTo>
                    <a:pt x="17" y="28"/>
                    <a:pt x="18" y="30"/>
                    <a:pt x="20" y="33"/>
                  </a:cubicBezTo>
                  <a:cubicBezTo>
                    <a:pt x="22" y="32"/>
                    <a:pt x="23" y="30"/>
                    <a:pt x="24" y="29"/>
                  </a:cubicBezTo>
                  <a:cubicBezTo>
                    <a:pt x="25" y="27"/>
                    <a:pt x="26" y="24"/>
                    <a:pt x="23" y="19"/>
                  </a:cubicBezTo>
                  <a:cubicBezTo>
                    <a:pt x="20" y="14"/>
                    <a:pt x="10" y="5"/>
                    <a:pt x="0"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1" name="išḷîďè">
              <a:extLst>
                <a:ext uri="{FF2B5EF4-FFF2-40B4-BE49-F238E27FC236}">
                  <a16:creationId xmlns:a16="http://schemas.microsoft.com/office/drawing/2014/main" xmlns="" id="{05DABD39-31AA-44C4-915B-14167960FC74}"/>
                </a:ext>
              </a:extLst>
            </p:cNvPr>
            <p:cNvSpPr/>
            <p:nvPr/>
          </p:nvSpPr>
          <p:spPr bwMode="auto">
            <a:xfrm>
              <a:off x="6929438" y="4260851"/>
              <a:ext cx="120650" cy="76200"/>
            </a:xfrm>
            <a:custGeom>
              <a:avLst/>
              <a:gdLst>
                <a:gd name="T0" fmla="*/ 0 w 40"/>
                <a:gd name="T1" fmla="*/ 3 h 25"/>
                <a:gd name="T2" fmla="*/ 27 w 40"/>
                <a:gd name="T3" fmla="*/ 23 h 25"/>
                <a:gd name="T4" fmla="*/ 1 w 40"/>
                <a:gd name="T5" fmla="*/ 0 h 25"/>
                <a:gd name="T6" fmla="*/ 0 w 40"/>
                <a:gd name="T7" fmla="*/ 3 h 25"/>
              </a:gdLst>
              <a:ahLst/>
              <a:cxnLst>
                <a:cxn ang="0">
                  <a:pos x="T0" y="T1"/>
                </a:cxn>
                <a:cxn ang="0">
                  <a:pos x="T2" y="T3"/>
                </a:cxn>
                <a:cxn ang="0">
                  <a:pos x="T4" y="T5"/>
                </a:cxn>
                <a:cxn ang="0">
                  <a:pos x="T6" y="T7"/>
                </a:cxn>
              </a:cxnLst>
              <a:rect l="0" t="0" r="r" b="b"/>
              <a:pathLst>
                <a:path w="40" h="25">
                  <a:moveTo>
                    <a:pt x="0" y="3"/>
                  </a:moveTo>
                  <a:cubicBezTo>
                    <a:pt x="3" y="8"/>
                    <a:pt x="22" y="23"/>
                    <a:pt x="27" y="23"/>
                  </a:cubicBezTo>
                  <a:cubicBezTo>
                    <a:pt x="40" y="25"/>
                    <a:pt x="13" y="0"/>
                    <a:pt x="1" y="0"/>
                  </a:cubicBezTo>
                  <a:cubicBezTo>
                    <a:pt x="0" y="3"/>
                    <a:pt x="0" y="3"/>
                    <a:pt x="0" y="3"/>
                  </a:cubicBezTo>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2" name="íşľiḋê">
              <a:extLst>
                <a:ext uri="{FF2B5EF4-FFF2-40B4-BE49-F238E27FC236}">
                  <a16:creationId xmlns:a16="http://schemas.microsoft.com/office/drawing/2014/main" xmlns="" id="{BF505415-F9F1-46CE-96A7-68340DA3364C}"/>
                </a:ext>
              </a:extLst>
            </p:cNvPr>
            <p:cNvSpPr/>
            <p:nvPr/>
          </p:nvSpPr>
          <p:spPr bwMode="auto">
            <a:xfrm>
              <a:off x="6970713" y="4357689"/>
              <a:ext cx="58738" cy="39688"/>
            </a:xfrm>
            <a:custGeom>
              <a:avLst/>
              <a:gdLst>
                <a:gd name="T0" fmla="*/ 5 w 19"/>
                <a:gd name="T1" fmla="*/ 0 h 13"/>
                <a:gd name="T2" fmla="*/ 1 w 19"/>
                <a:gd name="T3" fmla="*/ 1 h 13"/>
                <a:gd name="T4" fmla="*/ 6 w 19"/>
                <a:gd name="T5" fmla="*/ 0 h 13"/>
                <a:gd name="T6" fmla="*/ 5 w 19"/>
                <a:gd name="T7" fmla="*/ 0 h 13"/>
              </a:gdLst>
              <a:ahLst/>
              <a:cxnLst>
                <a:cxn ang="0">
                  <a:pos x="T0" y="T1"/>
                </a:cxn>
                <a:cxn ang="0">
                  <a:pos x="T2" y="T3"/>
                </a:cxn>
                <a:cxn ang="0">
                  <a:pos x="T4" y="T5"/>
                </a:cxn>
                <a:cxn ang="0">
                  <a:pos x="T6" y="T7"/>
                </a:cxn>
              </a:cxnLst>
              <a:rect l="0" t="0" r="r" b="b"/>
              <a:pathLst>
                <a:path w="19" h="13">
                  <a:moveTo>
                    <a:pt x="5" y="0"/>
                  </a:moveTo>
                  <a:cubicBezTo>
                    <a:pt x="19" y="6"/>
                    <a:pt x="0" y="13"/>
                    <a:pt x="1" y="1"/>
                  </a:cubicBezTo>
                  <a:cubicBezTo>
                    <a:pt x="3" y="0"/>
                    <a:pt x="4" y="1"/>
                    <a:pt x="6" y="0"/>
                  </a:cubicBezTo>
                  <a:cubicBezTo>
                    <a:pt x="5" y="0"/>
                    <a:pt x="5" y="0"/>
                    <a:pt x="5" y="0"/>
                  </a:cubicBezTo>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3" name="ïṣľïde">
              <a:extLst>
                <a:ext uri="{FF2B5EF4-FFF2-40B4-BE49-F238E27FC236}">
                  <a16:creationId xmlns:a16="http://schemas.microsoft.com/office/drawing/2014/main" xmlns="" id="{5A659146-E3B7-4B5F-88DA-46E4D9B702B6}"/>
                </a:ext>
              </a:extLst>
            </p:cNvPr>
            <p:cNvSpPr/>
            <p:nvPr/>
          </p:nvSpPr>
          <p:spPr bwMode="auto">
            <a:xfrm>
              <a:off x="6870701" y="4203701"/>
              <a:ext cx="869950" cy="858838"/>
            </a:xfrm>
            <a:custGeom>
              <a:avLst/>
              <a:gdLst>
                <a:gd name="T0" fmla="*/ 283 w 287"/>
                <a:gd name="T1" fmla="*/ 284 h 284"/>
                <a:gd name="T2" fmla="*/ 283 w 287"/>
                <a:gd name="T3" fmla="*/ 284 h 284"/>
                <a:gd name="T4" fmla="*/ 283 w 287"/>
                <a:gd name="T5" fmla="*/ 284 h 284"/>
                <a:gd name="T6" fmla="*/ 284 w 287"/>
                <a:gd name="T7" fmla="*/ 284 h 284"/>
                <a:gd name="T8" fmla="*/ 283 w 287"/>
                <a:gd name="T9" fmla="*/ 284 h 284"/>
                <a:gd name="T10" fmla="*/ 284 w 287"/>
                <a:gd name="T11" fmla="*/ 284 h 284"/>
                <a:gd name="T12" fmla="*/ 284 w 287"/>
                <a:gd name="T13" fmla="*/ 284 h 284"/>
                <a:gd name="T14" fmla="*/ 284 w 287"/>
                <a:gd name="T15" fmla="*/ 284 h 284"/>
                <a:gd name="T16" fmla="*/ 284 w 287"/>
                <a:gd name="T17" fmla="*/ 284 h 284"/>
                <a:gd name="T18" fmla="*/ 284 w 287"/>
                <a:gd name="T19" fmla="*/ 284 h 284"/>
                <a:gd name="T20" fmla="*/ 284 w 287"/>
                <a:gd name="T21" fmla="*/ 284 h 284"/>
                <a:gd name="T22" fmla="*/ 284 w 287"/>
                <a:gd name="T23" fmla="*/ 284 h 284"/>
                <a:gd name="T24" fmla="*/ 284 w 287"/>
                <a:gd name="T25" fmla="*/ 284 h 284"/>
                <a:gd name="T26" fmla="*/ 284 w 287"/>
                <a:gd name="T27" fmla="*/ 284 h 284"/>
                <a:gd name="T28" fmla="*/ 284 w 287"/>
                <a:gd name="T29" fmla="*/ 284 h 284"/>
                <a:gd name="T30" fmla="*/ 285 w 287"/>
                <a:gd name="T31" fmla="*/ 284 h 284"/>
                <a:gd name="T32" fmla="*/ 284 w 287"/>
                <a:gd name="T33" fmla="*/ 284 h 284"/>
                <a:gd name="T34" fmla="*/ 285 w 287"/>
                <a:gd name="T35" fmla="*/ 284 h 284"/>
                <a:gd name="T36" fmla="*/ 285 w 287"/>
                <a:gd name="T37" fmla="*/ 284 h 284"/>
                <a:gd name="T38" fmla="*/ 285 w 287"/>
                <a:gd name="T39" fmla="*/ 284 h 284"/>
                <a:gd name="T40" fmla="*/ 285 w 287"/>
                <a:gd name="T41" fmla="*/ 284 h 284"/>
                <a:gd name="T42" fmla="*/ 285 w 287"/>
                <a:gd name="T43" fmla="*/ 284 h 284"/>
                <a:gd name="T44" fmla="*/ 285 w 287"/>
                <a:gd name="T45" fmla="*/ 284 h 284"/>
                <a:gd name="T46" fmla="*/ 285 w 287"/>
                <a:gd name="T47" fmla="*/ 284 h 284"/>
                <a:gd name="T48" fmla="*/ 285 w 287"/>
                <a:gd name="T49" fmla="*/ 284 h 284"/>
                <a:gd name="T50" fmla="*/ 285 w 287"/>
                <a:gd name="T51" fmla="*/ 284 h 284"/>
                <a:gd name="T52" fmla="*/ 285 w 287"/>
                <a:gd name="T53" fmla="*/ 284 h 284"/>
                <a:gd name="T54" fmla="*/ 285 w 287"/>
                <a:gd name="T55" fmla="*/ 284 h 284"/>
                <a:gd name="T56" fmla="*/ 285 w 287"/>
                <a:gd name="T57" fmla="*/ 284 h 284"/>
                <a:gd name="T58" fmla="*/ 285 w 287"/>
                <a:gd name="T59" fmla="*/ 284 h 284"/>
                <a:gd name="T60" fmla="*/ 286 w 287"/>
                <a:gd name="T61" fmla="*/ 284 h 284"/>
                <a:gd name="T62" fmla="*/ 286 w 287"/>
                <a:gd name="T63" fmla="*/ 284 h 284"/>
                <a:gd name="T64" fmla="*/ 286 w 287"/>
                <a:gd name="T65" fmla="*/ 284 h 284"/>
                <a:gd name="T66" fmla="*/ 286 w 287"/>
                <a:gd name="T67" fmla="*/ 284 h 284"/>
                <a:gd name="T68" fmla="*/ 286 w 287"/>
                <a:gd name="T69" fmla="*/ 284 h 284"/>
                <a:gd name="T70" fmla="*/ 286 w 287"/>
                <a:gd name="T71" fmla="*/ 284 h 284"/>
                <a:gd name="T72" fmla="*/ 286 w 287"/>
                <a:gd name="T73" fmla="*/ 284 h 284"/>
                <a:gd name="T74" fmla="*/ 286 w 287"/>
                <a:gd name="T75" fmla="*/ 284 h 284"/>
                <a:gd name="T76" fmla="*/ 286 w 287"/>
                <a:gd name="T77" fmla="*/ 284 h 284"/>
                <a:gd name="T78" fmla="*/ 287 w 287"/>
                <a:gd name="T79" fmla="*/ 284 h 284"/>
                <a:gd name="T80" fmla="*/ 287 w 287"/>
                <a:gd name="T81" fmla="*/ 284 h 284"/>
                <a:gd name="T82" fmla="*/ 287 w 287"/>
                <a:gd name="T83" fmla="*/ 284 h 284"/>
                <a:gd name="T84" fmla="*/ 287 w 287"/>
                <a:gd name="T85" fmla="*/ 284 h 284"/>
                <a:gd name="T86" fmla="*/ 287 w 287"/>
                <a:gd name="T87" fmla="*/ 284 h 284"/>
                <a:gd name="T88" fmla="*/ 287 w 287"/>
                <a:gd name="T89" fmla="*/ 284 h 284"/>
                <a:gd name="T90" fmla="*/ 0 w 287"/>
                <a:gd name="T91" fmla="*/ 0 h 284"/>
                <a:gd name="T92" fmla="*/ 0 w 287"/>
                <a:gd name="T93" fmla="*/ 1 h 284"/>
                <a:gd name="T94" fmla="*/ 0 w 287"/>
                <a:gd name="T95" fmla="*/ 1 h 284"/>
                <a:gd name="T96" fmla="*/ 0 w 287"/>
                <a:gd name="T97" fmla="*/ 0 h 284"/>
                <a:gd name="T98" fmla="*/ 0 w 287"/>
                <a:gd name="T99" fmla="*/ 0 h 284"/>
                <a:gd name="T100" fmla="*/ 0 w 287"/>
                <a:gd name="T101" fmla="*/ 0 h 284"/>
                <a:gd name="T102" fmla="*/ 0 w 287"/>
                <a:gd name="T103" fmla="*/ 0 h 284"/>
                <a:gd name="T104" fmla="*/ 0 w 287"/>
                <a:gd name="T105" fmla="*/ 0 h 284"/>
                <a:gd name="T106" fmla="*/ 0 w 287"/>
                <a:gd name="T107" fmla="*/ 0 h 284"/>
                <a:gd name="T108" fmla="*/ 0 w 287"/>
                <a:gd name="T109" fmla="*/ 0 h 284"/>
                <a:gd name="T110" fmla="*/ 0 w 287"/>
                <a:gd name="T111" fmla="*/ 0 h 284"/>
                <a:gd name="T112" fmla="*/ 0 w 287"/>
                <a:gd name="T113" fmla="*/ 0 h 284"/>
                <a:gd name="T114" fmla="*/ 0 w 287"/>
                <a:gd name="T11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7" h="284">
                  <a:moveTo>
                    <a:pt x="283" y="284"/>
                  </a:moveTo>
                  <a:cubicBezTo>
                    <a:pt x="283" y="284"/>
                    <a:pt x="283" y="284"/>
                    <a:pt x="283" y="284"/>
                  </a:cubicBezTo>
                  <a:cubicBezTo>
                    <a:pt x="283" y="284"/>
                    <a:pt x="283" y="284"/>
                    <a:pt x="283" y="284"/>
                  </a:cubicBezTo>
                  <a:moveTo>
                    <a:pt x="284" y="284"/>
                  </a:moveTo>
                  <a:cubicBezTo>
                    <a:pt x="284" y="284"/>
                    <a:pt x="284" y="284"/>
                    <a:pt x="283" y="284"/>
                  </a:cubicBezTo>
                  <a:cubicBezTo>
                    <a:pt x="284" y="284"/>
                    <a:pt x="284" y="284"/>
                    <a:pt x="284" y="284"/>
                  </a:cubicBezTo>
                  <a:moveTo>
                    <a:pt x="284" y="284"/>
                  </a:moveTo>
                  <a:cubicBezTo>
                    <a:pt x="284" y="284"/>
                    <a:pt x="284" y="284"/>
                    <a:pt x="284" y="284"/>
                  </a:cubicBezTo>
                  <a:cubicBezTo>
                    <a:pt x="284" y="284"/>
                    <a:pt x="284" y="284"/>
                    <a:pt x="284" y="284"/>
                  </a:cubicBezTo>
                  <a:moveTo>
                    <a:pt x="284" y="284"/>
                  </a:moveTo>
                  <a:cubicBezTo>
                    <a:pt x="284" y="284"/>
                    <a:pt x="284" y="284"/>
                    <a:pt x="284" y="284"/>
                  </a:cubicBezTo>
                  <a:cubicBezTo>
                    <a:pt x="284" y="284"/>
                    <a:pt x="284" y="284"/>
                    <a:pt x="284" y="284"/>
                  </a:cubicBezTo>
                  <a:moveTo>
                    <a:pt x="284" y="284"/>
                  </a:moveTo>
                  <a:cubicBezTo>
                    <a:pt x="284" y="284"/>
                    <a:pt x="284" y="284"/>
                    <a:pt x="284" y="284"/>
                  </a:cubicBezTo>
                  <a:cubicBezTo>
                    <a:pt x="284" y="284"/>
                    <a:pt x="284" y="284"/>
                    <a:pt x="284" y="284"/>
                  </a:cubicBezTo>
                  <a:moveTo>
                    <a:pt x="285" y="284"/>
                  </a:moveTo>
                  <a:cubicBezTo>
                    <a:pt x="284" y="284"/>
                    <a:pt x="284" y="284"/>
                    <a:pt x="284" y="284"/>
                  </a:cubicBezTo>
                  <a:cubicBezTo>
                    <a:pt x="284" y="284"/>
                    <a:pt x="284" y="284"/>
                    <a:pt x="285" y="284"/>
                  </a:cubicBezTo>
                  <a:moveTo>
                    <a:pt x="285" y="284"/>
                  </a:moveTo>
                  <a:cubicBezTo>
                    <a:pt x="285" y="284"/>
                    <a:pt x="285" y="284"/>
                    <a:pt x="285" y="284"/>
                  </a:cubicBezTo>
                  <a:cubicBezTo>
                    <a:pt x="285" y="284"/>
                    <a:pt x="285" y="284"/>
                    <a:pt x="285" y="284"/>
                  </a:cubicBezTo>
                  <a:moveTo>
                    <a:pt x="285" y="284"/>
                  </a:moveTo>
                  <a:cubicBezTo>
                    <a:pt x="285" y="284"/>
                    <a:pt x="285" y="284"/>
                    <a:pt x="285" y="284"/>
                  </a:cubicBezTo>
                  <a:cubicBezTo>
                    <a:pt x="285" y="284"/>
                    <a:pt x="285" y="284"/>
                    <a:pt x="285" y="284"/>
                  </a:cubicBezTo>
                  <a:moveTo>
                    <a:pt x="285" y="284"/>
                  </a:moveTo>
                  <a:cubicBezTo>
                    <a:pt x="285" y="284"/>
                    <a:pt x="285" y="284"/>
                    <a:pt x="285" y="284"/>
                  </a:cubicBezTo>
                  <a:cubicBezTo>
                    <a:pt x="285" y="284"/>
                    <a:pt x="285" y="284"/>
                    <a:pt x="285" y="284"/>
                  </a:cubicBezTo>
                  <a:moveTo>
                    <a:pt x="285" y="284"/>
                  </a:moveTo>
                  <a:cubicBezTo>
                    <a:pt x="285" y="284"/>
                    <a:pt x="285" y="284"/>
                    <a:pt x="285" y="284"/>
                  </a:cubicBezTo>
                  <a:cubicBezTo>
                    <a:pt x="285" y="284"/>
                    <a:pt x="285" y="284"/>
                    <a:pt x="285" y="284"/>
                  </a:cubicBezTo>
                  <a:moveTo>
                    <a:pt x="286" y="284"/>
                  </a:moveTo>
                  <a:cubicBezTo>
                    <a:pt x="286" y="284"/>
                    <a:pt x="286" y="284"/>
                    <a:pt x="286" y="284"/>
                  </a:cubicBezTo>
                  <a:cubicBezTo>
                    <a:pt x="286" y="284"/>
                    <a:pt x="286" y="284"/>
                    <a:pt x="286" y="284"/>
                  </a:cubicBezTo>
                  <a:moveTo>
                    <a:pt x="286" y="284"/>
                  </a:moveTo>
                  <a:cubicBezTo>
                    <a:pt x="286" y="284"/>
                    <a:pt x="286" y="284"/>
                    <a:pt x="286" y="284"/>
                  </a:cubicBezTo>
                  <a:cubicBezTo>
                    <a:pt x="286" y="284"/>
                    <a:pt x="286" y="284"/>
                    <a:pt x="286" y="284"/>
                  </a:cubicBezTo>
                  <a:moveTo>
                    <a:pt x="286" y="284"/>
                  </a:moveTo>
                  <a:cubicBezTo>
                    <a:pt x="286" y="284"/>
                    <a:pt x="286" y="284"/>
                    <a:pt x="286" y="284"/>
                  </a:cubicBezTo>
                  <a:cubicBezTo>
                    <a:pt x="286" y="284"/>
                    <a:pt x="286" y="284"/>
                    <a:pt x="286" y="284"/>
                  </a:cubicBezTo>
                  <a:moveTo>
                    <a:pt x="287" y="284"/>
                  </a:moveTo>
                  <a:cubicBezTo>
                    <a:pt x="287" y="284"/>
                    <a:pt x="287" y="284"/>
                    <a:pt x="287" y="284"/>
                  </a:cubicBezTo>
                  <a:cubicBezTo>
                    <a:pt x="287" y="284"/>
                    <a:pt x="287" y="284"/>
                    <a:pt x="287" y="284"/>
                  </a:cubicBezTo>
                  <a:moveTo>
                    <a:pt x="287" y="284"/>
                  </a:moveTo>
                  <a:cubicBezTo>
                    <a:pt x="287" y="284"/>
                    <a:pt x="287" y="284"/>
                    <a:pt x="287" y="284"/>
                  </a:cubicBezTo>
                  <a:cubicBezTo>
                    <a:pt x="287" y="284"/>
                    <a:pt x="287" y="284"/>
                    <a:pt x="287" y="284"/>
                  </a:cubicBezTo>
                  <a:moveTo>
                    <a:pt x="0" y="0"/>
                  </a:moveTo>
                  <a:cubicBezTo>
                    <a:pt x="0" y="1"/>
                    <a:pt x="0" y="1"/>
                    <a:pt x="0" y="1"/>
                  </a:cubicBez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7F6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4" name="îSḻíďe">
              <a:extLst>
                <a:ext uri="{FF2B5EF4-FFF2-40B4-BE49-F238E27FC236}">
                  <a16:creationId xmlns:a16="http://schemas.microsoft.com/office/drawing/2014/main" xmlns="" id="{8CD199FE-9524-4AF7-9133-0BDC5C3C214C}"/>
                </a:ext>
              </a:extLst>
            </p:cNvPr>
            <p:cNvSpPr/>
            <p:nvPr/>
          </p:nvSpPr>
          <p:spPr bwMode="auto">
            <a:xfrm>
              <a:off x="6886576" y="4184651"/>
              <a:ext cx="1293813" cy="877888"/>
            </a:xfrm>
            <a:custGeom>
              <a:avLst/>
              <a:gdLst>
                <a:gd name="T0" fmla="*/ 229 w 427"/>
                <a:gd name="T1" fmla="*/ 206 h 290"/>
                <a:gd name="T2" fmla="*/ 221 w 427"/>
                <a:gd name="T3" fmla="*/ 216 h 290"/>
                <a:gd name="T4" fmla="*/ 219 w 427"/>
                <a:gd name="T5" fmla="*/ 223 h 290"/>
                <a:gd name="T6" fmla="*/ 204 w 427"/>
                <a:gd name="T7" fmla="*/ 249 h 290"/>
                <a:gd name="T8" fmla="*/ 196 w 427"/>
                <a:gd name="T9" fmla="*/ 265 h 290"/>
                <a:gd name="T10" fmla="*/ 278 w 427"/>
                <a:gd name="T11" fmla="*/ 290 h 290"/>
                <a:gd name="T12" fmla="*/ 278 w 427"/>
                <a:gd name="T13" fmla="*/ 290 h 290"/>
                <a:gd name="T14" fmla="*/ 279 w 427"/>
                <a:gd name="T15" fmla="*/ 290 h 290"/>
                <a:gd name="T16" fmla="*/ 279 w 427"/>
                <a:gd name="T17" fmla="*/ 290 h 290"/>
                <a:gd name="T18" fmla="*/ 279 w 427"/>
                <a:gd name="T19" fmla="*/ 290 h 290"/>
                <a:gd name="T20" fmla="*/ 279 w 427"/>
                <a:gd name="T21" fmla="*/ 290 h 290"/>
                <a:gd name="T22" fmla="*/ 280 w 427"/>
                <a:gd name="T23" fmla="*/ 290 h 290"/>
                <a:gd name="T24" fmla="*/ 280 w 427"/>
                <a:gd name="T25" fmla="*/ 290 h 290"/>
                <a:gd name="T26" fmla="*/ 280 w 427"/>
                <a:gd name="T27" fmla="*/ 290 h 290"/>
                <a:gd name="T28" fmla="*/ 280 w 427"/>
                <a:gd name="T29" fmla="*/ 290 h 290"/>
                <a:gd name="T30" fmla="*/ 280 w 427"/>
                <a:gd name="T31" fmla="*/ 290 h 290"/>
                <a:gd name="T32" fmla="*/ 281 w 427"/>
                <a:gd name="T33" fmla="*/ 290 h 290"/>
                <a:gd name="T34" fmla="*/ 281 w 427"/>
                <a:gd name="T35" fmla="*/ 290 h 290"/>
                <a:gd name="T36" fmla="*/ 281 w 427"/>
                <a:gd name="T37" fmla="*/ 290 h 290"/>
                <a:gd name="T38" fmla="*/ 282 w 427"/>
                <a:gd name="T39" fmla="*/ 290 h 290"/>
                <a:gd name="T40" fmla="*/ 282 w 427"/>
                <a:gd name="T41" fmla="*/ 290 h 290"/>
                <a:gd name="T42" fmla="*/ 422 w 427"/>
                <a:gd name="T43" fmla="*/ 232 h 290"/>
                <a:gd name="T44" fmla="*/ 229 w 427"/>
                <a:gd name="T45" fmla="*/ 205 h 290"/>
                <a:gd name="T46" fmla="*/ 28 w 427"/>
                <a:gd name="T47" fmla="*/ 139 h 290"/>
                <a:gd name="T48" fmla="*/ 35 w 427"/>
                <a:gd name="T49" fmla="*/ 113 h 290"/>
                <a:gd name="T50" fmla="*/ 30 w 427"/>
                <a:gd name="T51" fmla="*/ 111 h 290"/>
                <a:gd name="T52" fmla="*/ 6 w 427"/>
                <a:gd name="T53" fmla="*/ 86 h 290"/>
                <a:gd name="T54" fmla="*/ 34 w 427"/>
                <a:gd name="T55" fmla="*/ 57 h 290"/>
                <a:gd name="T56" fmla="*/ 36 w 427"/>
                <a:gd name="T57" fmla="*/ 59 h 290"/>
                <a:gd name="T58" fmla="*/ 34 w 427"/>
                <a:gd name="T59" fmla="*/ 57 h 290"/>
                <a:gd name="T60" fmla="*/ 47 w 427"/>
                <a:gd name="T61" fmla="*/ 55 h 290"/>
                <a:gd name="T62" fmla="*/ 45 w 427"/>
                <a:gd name="T63" fmla="*/ 65 h 290"/>
                <a:gd name="T64" fmla="*/ 34 w 427"/>
                <a:gd name="T65" fmla="*/ 72 h 290"/>
                <a:gd name="T66" fmla="*/ 42 w 427"/>
                <a:gd name="T67" fmla="*/ 89 h 290"/>
                <a:gd name="T68" fmla="*/ 43 w 427"/>
                <a:gd name="T69" fmla="*/ 89 h 290"/>
                <a:gd name="T70" fmla="*/ 64 w 427"/>
                <a:gd name="T71" fmla="*/ 98 h 290"/>
                <a:gd name="T72" fmla="*/ 88 w 427"/>
                <a:gd name="T73" fmla="*/ 107 h 290"/>
                <a:gd name="T74" fmla="*/ 31 w 427"/>
                <a:gd name="T75" fmla="*/ 52 h 290"/>
                <a:gd name="T76" fmla="*/ 35 w 427"/>
                <a:gd name="T77" fmla="*/ 54 h 290"/>
                <a:gd name="T78" fmla="*/ 16 w 427"/>
                <a:gd name="T79" fmla="*/ 40 h 290"/>
                <a:gd name="T80" fmla="*/ 16 w 427"/>
                <a:gd name="T81" fmla="*/ 51 h 290"/>
                <a:gd name="T82" fmla="*/ 19 w 427"/>
                <a:gd name="T83" fmla="*/ 54 h 290"/>
                <a:gd name="T84" fmla="*/ 22 w 427"/>
                <a:gd name="T85" fmla="*/ 54 h 290"/>
                <a:gd name="T86" fmla="*/ 30 w 427"/>
                <a:gd name="T87" fmla="*/ 51 h 290"/>
                <a:gd name="T88" fmla="*/ 16 w 427"/>
                <a:gd name="T89" fmla="*/ 40 h 290"/>
                <a:gd name="T90" fmla="*/ 0 w 427"/>
                <a:gd name="T91" fmla="*/ 11 h 290"/>
                <a:gd name="T92" fmla="*/ 3 w 427"/>
                <a:gd name="T93" fmla="*/ 26 h 290"/>
                <a:gd name="T94" fmla="*/ 2 w 427"/>
                <a:gd name="T95" fmla="*/ 2 h 290"/>
                <a:gd name="T96" fmla="*/ 13 w 427"/>
                <a:gd name="T97" fmla="*/ 7 h 290"/>
                <a:gd name="T98" fmla="*/ 15 w 427"/>
                <a:gd name="T99" fmla="*/ 19 h 290"/>
                <a:gd name="T100" fmla="*/ 27 w 427"/>
                <a:gd name="T101" fmla="*/ 22 h 290"/>
                <a:gd name="T102" fmla="*/ 18 w 427"/>
                <a:gd name="T103" fmla="*/ 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290">
                  <a:moveTo>
                    <a:pt x="229" y="205"/>
                  </a:moveTo>
                  <a:cubicBezTo>
                    <a:pt x="229" y="205"/>
                    <a:pt x="229" y="205"/>
                    <a:pt x="229" y="206"/>
                  </a:cubicBezTo>
                  <a:cubicBezTo>
                    <a:pt x="229" y="206"/>
                    <a:pt x="229" y="206"/>
                    <a:pt x="229" y="206"/>
                  </a:cubicBezTo>
                  <a:cubicBezTo>
                    <a:pt x="227" y="211"/>
                    <a:pt x="224" y="214"/>
                    <a:pt x="221" y="216"/>
                  </a:cubicBezTo>
                  <a:cubicBezTo>
                    <a:pt x="220" y="218"/>
                    <a:pt x="219" y="219"/>
                    <a:pt x="218" y="220"/>
                  </a:cubicBezTo>
                  <a:cubicBezTo>
                    <a:pt x="218" y="221"/>
                    <a:pt x="219" y="222"/>
                    <a:pt x="219" y="223"/>
                  </a:cubicBezTo>
                  <a:cubicBezTo>
                    <a:pt x="220" y="226"/>
                    <a:pt x="221" y="231"/>
                    <a:pt x="219" y="236"/>
                  </a:cubicBezTo>
                  <a:cubicBezTo>
                    <a:pt x="215" y="245"/>
                    <a:pt x="208" y="247"/>
                    <a:pt x="204" y="249"/>
                  </a:cubicBezTo>
                  <a:cubicBezTo>
                    <a:pt x="200" y="250"/>
                    <a:pt x="198" y="251"/>
                    <a:pt x="197" y="253"/>
                  </a:cubicBezTo>
                  <a:cubicBezTo>
                    <a:pt x="196" y="256"/>
                    <a:pt x="196" y="260"/>
                    <a:pt x="196" y="265"/>
                  </a:cubicBezTo>
                  <a:cubicBezTo>
                    <a:pt x="196" y="269"/>
                    <a:pt x="195" y="274"/>
                    <a:pt x="194" y="278"/>
                  </a:cubicBezTo>
                  <a:cubicBezTo>
                    <a:pt x="221" y="286"/>
                    <a:pt x="249" y="290"/>
                    <a:pt x="278" y="290"/>
                  </a:cubicBezTo>
                  <a:cubicBezTo>
                    <a:pt x="278" y="290"/>
                    <a:pt x="278" y="290"/>
                    <a:pt x="278" y="290"/>
                  </a:cubicBezTo>
                  <a:cubicBezTo>
                    <a:pt x="278" y="290"/>
                    <a:pt x="278" y="290"/>
                    <a:pt x="278" y="290"/>
                  </a:cubicBezTo>
                  <a:cubicBezTo>
                    <a:pt x="278" y="290"/>
                    <a:pt x="278" y="290"/>
                    <a:pt x="278" y="290"/>
                  </a:cubicBezTo>
                  <a:cubicBezTo>
                    <a:pt x="279" y="290"/>
                    <a:pt x="279" y="290"/>
                    <a:pt x="279" y="290"/>
                  </a:cubicBezTo>
                  <a:cubicBezTo>
                    <a:pt x="279" y="290"/>
                    <a:pt x="279" y="290"/>
                    <a:pt x="279" y="290"/>
                  </a:cubicBezTo>
                  <a:cubicBezTo>
                    <a:pt x="279" y="290"/>
                    <a:pt x="279" y="290"/>
                    <a:pt x="279" y="290"/>
                  </a:cubicBezTo>
                  <a:cubicBezTo>
                    <a:pt x="279" y="290"/>
                    <a:pt x="279" y="290"/>
                    <a:pt x="279" y="290"/>
                  </a:cubicBezTo>
                  <a:cubicBezTo>
                    <a:pt x="279" y="290"/>
                    <a:pt x="279" y="290"/>
                    <a:pt x="279" y="290"/>
                  </a:cubicBezTo>
                  <a:cubicBezTo>
                    <a:pt x="279" y="290"/>
                    <a:pt x="279" y="290"/>
                    <a:pt x="279" y="290"/>
                  </a:cubicBezTo>
                  <a:cubicBezTo>
                    <a:pt x="279" y="290"/>
                    <a:pt x="279" y="290"/>
                    <a:pt x="279" y="290"/>
                  </a:cubicBezTo>
                  <a:cubicBezTo>
                    <a:pt x="279" y="290"/>
                    <a:pt x="279" y="290"/>
                    <a:pt x="279" y="290"/>
                  </a:cubicBezTo>
                  <a:cubicBezTo>
                    <a:pt x="279" y="290"/>
                    <a:pt x="279" y="290"/>
                    <a:pt x="280" y="290"/>
                  </a:cubicBezTo>
                  <a:cubicBezTo>
                    <a:pt x="280" y="290"/>
                    <a:pt x="280" y="290"/>
                    <a:pt x="280" y="290"/>
                  </a:cubicBezTo>
                  <a:cubicBezTo>
                    <a:pt x="280" y="290"/>
                    <a:pt x="280" y="290"/>
                    <a:pt x="280" y="290"/>
                  </a:cubicBezTo>
                  <a:cubicBezTo>
                    <a:pt x="280" y="290"/>
                    <a:pt x="280" y="290"/>
                    <a:pt x="280" y="290"/>
                  </a:cubicBezTo>
                  <a:cubicBezTo>
                    <a:pt x="280" y="290"/>
                    <a:pt x="280" y="290"/>
                    <a:pt x="280" y="290"/>
                  </a:cubicBezTo>
                  <a:cubicBezTo>
                    <a:pt x="280" y="290"/>
                    <a:pt x="280" y="290"/>
                    <a:pt x="280" y="290"/>
                  </a:cubicBezTo>
                  <a:cubicBezTo>
                    <a:pt x="280" y="290"/>
                    <a:pt x="280" y="290"/>
                    <a:pt x="280" y="290"/>
                  </a:cubicBezTo>
                  <a:cubicBezTo>
                    <a:pt x="280" y="290"/>
                    <a:pt x="280" y="290"/>
                    <a:pt x="280" y="290"/>
                  </a:cubicBezTo>
                  <a:cubicBezTo>
                    <a:pt x="280" y="290"/>
                    <a:pt x="280" y="290"/>
                    <a:pt x="280" y="290"/>
                  </a:cubicBezTo>
                  <a:cubicBezTo>
                    <a:pt x="280" y="290"/>
                    <a:pt x="280" y="290"/>
                    <a:pt x="281" y="290"/>
                  </a:cubicBezTo>
                  <a:cubicBezTo>
                    <a:pt x="281" y="290"/>
                    <a:pt x="281" y="290"/>
                    <a:pt x="281" y="290"/>
                  </a:cubicBezTo>
                  <a:cubicBezTo>
                    <a:pt x="281" y="290"/>
                    <a:pt x="281" y="290"/>
                    <a:pt x="281" y="290"/>
                  </a:cubicBezTo>
                  <a:cubicBezTo>
                    <a:pt x="281" y="290"/>
                    <a:pt x="281" y="290"/>
                    <a:pt x="281" y="290"/>
                  </a:cubicBezTo>
                  <a:cubicBezTo>
                    <a:pt x="281" y="290"/>
                    <a:pt x="281" y="290"/>
                    <a:pt x="281" y="290"/>
                  </a:cubicBezTo>
                  <a:cubicBezTo>
                    <a:pt x="281" y="290"/>
                    <a:pt x="281" y="290"/>
                    <a:pt x="281" y="290"/>
                  </a:cubicBezTo>
                  <a:cubicBezTo>
                    <a:pt x="281" y="290"/>
                    <a:pt x="281" y="290"/>
                    <a:pt x="282" y="290"/>
                  </a:cubicBezTo>
                  <a:cubicBezTo>
                    <a:pt x="282" y="290"/>
                    <a:pt x="282" y="290"/>
                    <a:pt x="282" y="290"/>
                  </a:cubicBezTo>
                  <a:cubicBezTo>
                    <a:pt x="282" y="290"/>
                    <a:pt x="282" y="290"/>
                    <a:pt x="282" y="290"/>
                  </a:cubicBezTo>
                  <a:cubicBezTo>
                    <a:pt x="282" y="290"/>
                    <a:pt x="282" y="290"/>
                    <a:pt x="282" y="290"/>
                  </a:cubicBezTo>
                  <a:cubicBezTo>
                    <a:pt x="335" y="289"/>
                    <a:pt x="384" y="274"/>
                    <a:pt x="427" y="248"/>
                  </a:cubicBezTo>
                  <a:cubicBezTo>
                    <a:pt x="423" y="244"/>
                    <a:pt x="422" y="238"/>
                    <a:pt x="422" y="232"/>
                  </a:cubicBezTo>
                  <a:cubicBezTo>
                    <a:pt x="409" y="233"/>
                    <a:pt x="395" y="233"/>
                    <a:pt x="382" y="233"/>
                  </a:cubicBezTo>
                  <a:cubicBezTo>
                    <a:pt x="330" y="233"/>
                    <a:pt x="278" y="224"/>
                    <a:pt x="229" y="205"/>
                  </a:cubicBezTo>
                  <a:moveTo>
                    <a:pt x="6" y="86"/>
                  </a:moveTo>
                  <a:cubicBezTo>
                    <a:pt x="11" y="105"/>
                    <a:pt x="19" y="123"/>
                    <a:pt x="28" y="139"/>
                  </a:cubicBezTo>
                  <a:cubicBezTo>
                    <a:pt x="27" y="134"/>
                    <a:pt x="27" y="129"/>
                    <a:pt x="29" y="125"/>
                  </a:cubicBezTo>
                  <a:cubicBezTo>
                    <a:pt x="29" y="122"/>
                    <a:pt x="32" y="118"/>
                    <a:pt x="35" y="113"/>
                  </a:cubicBezTo>
                  <a:cubicBezTo>
                    <a:pt x="33" y="112"/>
                    <a:pt x="32" y="112"/>
                    <a:pt x="30" y="111"/>
                  </a:cubicBezTo>
                  <a:cubicBezTo>
                    <a:pt x="30" y="111"/>
                    <a:pt x="30" y="111"/>
                    <a:pt x="30" y="111"/>
                  </a:cubicBezTo>
                  <a:cubicBezTo>
                    <a:pt x="29" y="111"/>
                    <a:pt x="29" y="111"/>
                    <a:pt x="29" y="111"/>
                  </a:cubicBezTo>
                  <a:cubicBezTo>
                    <a:pt x="20" y="103"/>
                    <a:pt x="13" y="95"/>
                    <a:pt x="6" y="86"/>
                  </a:cubicBezTo>
                  <a:cubicBezTo>
                    <a:pt x="6" y="86"/>
                    <a:pt x="6" y="86"/>
                    <a:pt x="6" y="86"/>
                  </a:cubicBezTo>
                  <a:moveTo>
                    <a:pt x="34" y="57"/>
                  </a:moveTo>
                  <a:cubicBezTo>
                    <a:pt x="34" y="58"/>
                    <a:pt x="34" y="58"/>
                    <a:pt x="34" y="58"/>
                  </a:cubicBezTo>
                  <a:cubicBezTo>
                    <a:pt x="35" y="58"/>
                    <a:pt x="35" y="59"/>
                    <a:pt x="36" y="59"/>
                  </a:cubicBezTo>
                  <a:cubicBezTo>
                    <a:pt x="36" y="59"/>
                    <a:pt x="36" y="59"/>
                    <a:pt x="36" y="59"/>
                  </a:cubicBezTo>
                  <a:cubicBezTo>
                    <a:pt x="36" y="58"/>
                    <a:pt x="35" y="58"/>
                    <a:pt x="34" y="57"/>
                  </a:cubicBezTo>
                  <a:cubicBezTo>
                    <a:pt x="34" y="57"/>
                    <a:pt x="34" y="57"/>
                    <a:pt x="34" y="57"/>
                  </a:cubicBezTo>
                  <a:moveTo>
                    <a:pt x="47" y="55"/>
                  </a:moveTo>
                  <a:cubicBezTo>
                    <a:pt x="46" y="55"/>
                    <a:pt x="44" y="55"/>
                    <a:pt x="43" y="56"/>
                  </a:cubicBezTo>
                  <a:cubicBezTo>
                    <a:pt x="46" y="59"/>
                    <a:pt x="45" y="63"/>
                    <a:pt x="45" y="65"/>
                  </a:cubicBezTo>
                  <a:cubicBezTo>
                    <a:pt x="44" y="69"/>
                    <a:pt x="39" y="72"/>
                    <a:pt x="34" y="72"/>
                  </a:cubicBezTo>
                  <a:cubicBezTo>
                    <a:pt x="34" y="72"/>
                    <a:pt x="34" y="72"/>
                    <a:pt x="34" y="72"/>
                  </a:cubicBezTo>
                  <a:cubicBezTo>
                    <a:pt x="34" y="75"/>
                    <a:pt x="35" y="78"/>
                    <a:pt x="35" y="80"/>
                  </a:cubicBezTo>
                  <a:cubicBezTo>
                    <a:pt x="36" y="85"/>
                    <a:pt x="36" y="85"/>
                    <a:pt x="42" y="89"/>
                  </a:cubicBezTo>
                  <a:cubicBezTo>
                    <a:pt x="42" y="89"/>
                    <a:pt x="42" y="89"/>
                    <a:pt x="42" y="89"/>
                  </a:cubicBezTo>
                  <a:cubicBezTo>
                    <a:pt x="43" y="89"/>
                    <a:pt x="43" y="89"/>
                    <a:pt x="43" y="89"/>
                  </a:cubicBezTo>
                  <a:cubicBezTo>
                    <a:pt x="45" y="90"/>
                    <a:pt x="49" y="92"/>
                    <a:pt x="53" y="93"/>
                  </a:cubicBezTo>
                  <a:cubicBezTo>
                    <a:pt x="57" y="95"/>
                    <a:pt x="61" y="96"/>
                    <a:pt x="64" y="98"/>
                  </a:cubicBezTo>
                  <a:cubicBezTo>
                    <a:pt x="70" y="101"/>
                    <a:pt x="76" y="103"/>
                    <a:pt x="81" y="104"/>
                  </a:cubicBezTo>
                  <a:cubicBezTo>
                    <a:pt x="84" y="105"/>
                    <a:pt x="86" y="106"/>
                    <a:pt x="88" y="107"/>
                  </a:cubicBezTo>
                  <a:cubicBezTo>
                    <a:pt x="73" y="91"/>
                    <a:pt x="59" y="73"/>
                    <a:pt x="47" y="55"/>
                  </a:cubicBezTo>
                  <a:moveTo>
                    <a:pt x="31" y="52"/>
                  </a:moveTo>
                  <a:cubicBezTo>
                    <a:pt x="33" y="56"/>
                    <a:pt x="33" y="56"/>
                    <a:pt x="33" y="56"/>
                  </a:cubicBezTo>
                  <a:cubicBezTo>
                    <a:pt x="35" y="54"/>
                    <a:pt x="35" y="54"/>
                    <a:pt x="35" y="54"/>
                  </a:cubicBezTo>
                  <a:cubicBezTo>
                    <a:pt x="34" y="53"/>
                    <a:pt x="32" y="52"/>
                    <a:pt x="31" y="52"/>
                  </a:cubicBezTo>
                  <a:moveTo>
                    <a:pt x="16" y="40"/>
                  </a:moveTo>
                  <a:cubicBezTo>
                    <a:pt x="16" y="44"/>
                    <a:pt x="15" y="49"/>
                    <a:pt x="16" y="51"/>
                  </a:cubicBezTo>
                  <a:cubicBezTo>
                    <a:pt x="16" y="51"/>
                    <a:pt x="16" y="51"/>
                    <a:pt x="16" y="51"/>
                  </a:cubicBezTo>
                  <a:cubicBezTo>
                    <a:pt x="16" y="52"/>
                    <a:pt x="16" y="52"/>
                    <a:pt x="16" y="52"/>
                  </a:cubicBezTo>
                  <a:cubicBezTo>
                    <a:pt x="16" y="53"/>
                    <a:pt x="17" y="53"/>
                    <a:pt x="19" y="54"/>
                  </a:cubicBezTo>
                  <a:cubicBezTo>
                    <a:pt x="20" y="54"/>
                    <a:pt x="21" y="55"/>
                    <a:pt x="22" y="55"/>
                  </a:cubicBezTo>
                  <a:cubicBezTo>
                    <a:pt x="22" y="54"/>
                    <a:pt x="22" y="54"/>
                    <a:pt x="22" y="54"/>
                  </a:cubicBezTo>
                  <a:cubicBezTo>
                    <a:pt x="26" y="52"/>
                    <a:pt x="26" y="52"/>
                    <a:pt x="26" y="52"/>
                  </a:cubicBezTo>
                  <a:cubicBezTo>
                    <a:pt x="27" y="51"/>
                    <a:pt x="29" y="51"/>
                    <a:pt x="30" y="51"/>
                  </a:cubicBezTo>
                  <a:cubicBezTo>
                    <a:pt x="28" y="49"/>
                    <a:pt x="25" y="48"/>
                    <a:pt x="22" y="46"/>
                  </a:cubicBezTo>
                  <a:cubicBezTo>
                    <a:pt x="21" y="45"/>
                    <a:pt x="19" y="43"/>
                    <a:pt x="16" y="40"/>
                  </a:cubicBezTo>
                  <a:moveTo>
                    <a:pt x="2" y="2"/>
                  </a:moveTo>
                  <a:cubicBezTo>
                    <a:pt x="1" y="4"/>
                    <a:pt x="0" y="7"/>
                    <a:pt x="0" y="11"/>
                  </a:cubicBezTo>
                  <a:cubicBezTo>
                    <a:pt x="0" y="16"/>
                    <a:pt x="0" y="22"/>
                    <a:pt x="2" y="27"/>
                  </a:cubicBezTo>
                  <a:cubicBezTo>
                    <a:pt x="3" y="26"/>
                    <a:pt x="3" y="26"/>
                    <a:pt x="3" y="26"/>
                  </a:cubicBezTo>
                  <a:cubicBezTo>
                    <a:pt x="9" y="14"/>
                    <a:pt x="9" y="14"/>
                    <a:pt x="9" y="14"/>
                  </a:cubicBezTo>
                  <a:cubicBezTo>
                    <a:pt x="2" y="2"/>
                    <a:pt x="2" y="2"/>
                    <a:pt x="2" y="2"/>
                  </a:cubicBezTo>
                  <a:moveTo>
                    <a:pt x="14" y="0"/>
                  </a:moveTo>
                  <a:cubicBezTo>
                    <a:pt x="13" y="7"/>
                    <a:pt x="13" y="7"/>
                    <a:pt x="13" y="7"/>
                  </a:cubicBezTo>
                  <a:cubicBezTo>
                    <a:pt x="13" y="6"/>
                    <a:pt x="13" y="6"/>
                    <a:pt x="13" y="6"/>
                  </a:cubicBezTo>
                  <a:cubicBezTo>
                    <a:pt x="15" y="19"/>
                    <a:pt x="15" y="19"/>
                    <a:pt x="15" y="19"/>
                  </a:cubicBezTo>
                  <a:cubicBezTo>
                    <a:pt x="15" y="19"/>
                    <a:pt x="15" y="19"/>
                    <a:pt x="15" y="19"/>
                  </a:cubicBezTo>
                  <a:cubicBezTo>
                    <a:pt x="19" y="19"/>
                    <a:pt x="23" y="20"/>
                    <a:pt x="27" y="22"/>
                  </a:cubicBezTo>
                  <a:cubicBezTo>
                    <a:pt x="26" y="21"/>
                    <a:pt x="25" y="19"/>
                    <a:pt x="25" y="17"/>
                  </a:cubicBezTo>
                  <a:cubicBezTo>
                    <a:pt x="22" y="14"/>
                    <a:pt x="20" y="11"/>
                    <a:pt x="18" y="7"/>
                  </a:cubicBezTo>
                  <a:cubicBezTo>
                    <a:pt x="17" y="5"/>
                    <a:pt x="16" y="2"/>
                    <a:pt x="14" y="0"/>
                  </a:cubicBezTo>
                </a:path>
              </a:pathLst>
            </a:custGeom>
            <a:solidFill>
              <a:srgbClr val="0E9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5" name="iṡ1ide">
              <a:extLst>
                <a:ext uri="{FF2B5EF4-FFF2-40B4-BE49-F238E27FC236}">
                  <a16:creationId xmlns:a16="http://schemas.microsoft.com/office/drawing/2014/main" xmlns="" id="{10ADBBC3-1DF7-44DA-9E33-39BE82D32163}"/>
                </a:ext>
              </a:extLst>
            </p:cNvPr>
            <p:cNvSpPr/>
            <p:nvPr/>
          </p:nvSpPr>
          <p:spPr bwMode="auto">
            <a:xfrm>
              <a:off x="7770090" y="3538538"/>
              <a:ext cx="823050" cy="1403351"/>
            </a:xfrm>
            <a:custGeom>
              <a:avLst/>
              <a:gdLst>
                <a:gd name="T0" fmla="*/ 74 w 300"/>
                <a:gd name="T1" fmla="*/ 153 h 513"/>
                <a:gd name="T2" fmla="*/ 47 w 300"/>
                <a:gd name="T3" fmla="*/ 162 h 513"/>
                <a:gd name="T4" fmla="*/ 143 w 300"/>
                <a:gd name="T5" fmla="*/ 169 h 513"/>
                <a:gd name="T6" fmla="*/ 145 w 300"/>
                <a:gd name="T7" fmla="*/ 145 h 513"/>
                <a:gd name="T8" fmla="*/ 185 w 300"/>
                <a:gd name="T9" fmla="*/ 168 h 513"/>
                <a:gd name="T10" fmla="*/ 218 w 300"/>
                <a:gd name="T11" fmla="*/ 131 h 513"/>
                <a:gd name="T12" fmla="*/ 207 w 300"/>
                <a:gd name="T13" fmla="*/ 181 h 513"/>
                <a:gd name="T14" fmla="*/ 236 w 300"/>
                <a:gd name="T15" fmla="*/ 185 h 513"/>
                <a:gd name="T16" fmla="*/ 213 w 300"/>
                <a:gd name="T17" fmla="*/ 212 h 513"/>
                <a:gd name="T18" fmla="*/ 161 w 300"/>
                <a:gd name="T19" fmla="*/ 220 h 513"/>
                <a:gd name="T20" fmla="*/ 122 w 300"/>
                <a:gd name="T21" fmla="*/ 190 h 513"/>
                <a:gd name="T22" fmla="*/ 46 w 300"/>
                <a:gd name="T23" fmla="*/ 216 h 513"/>
                <a:gd name="T24" fmla="*/ 20 w 300"/>
                <a:gd name="T25" fmla="*/ 247 h 513"/>
                <a:gd name="T26" fmla="*/ 3 w 300"/>
                <a:gd name="T27" fmla="*/ 324 h 513"/>
                <a:gd name="T28" fmla="*/ 101 w 300"/>
                <a:gd name="T29" fmla="*/ 352 h 513"/>
                <a:gd name="T30" fmla="*/ 138 w 300"/>
                <a:gd name="T31" fmla="*/ 390 h 513"/>
                <a:gd name="T32" fmla="*/ 139 w 300"/>
                <a:gd name="T33" fmla="*/ 471 h 513"/>
                <a:gd name="T34" fmla="*/ 178 w 300"/>
                <a:gd name="T35" fmla="*/ 478 h 513"/>
                <a:gd name="T36" fmla="*/ 227 w 300"/>
                <a:gd name="T37" fmla="*/ 422 h 513"/>
                <a:gd name="T38" fmla="*/ 247 w 300"/>
                <a:gd name="T39" fmla="*/ 370 h 513"/>
                <a:gd name="T40" fmla="*/ 283 w 300"/>
                <a:gd name="T41" fmla="*/ 297 h 513"/>
                <a:gd name="T42" fmla="*/ 268 w 300"/>
                <a:gd name="T43" fmla="*/ 261 h 513"/>
                <a:gd name="T44" fmla="*/ 298 w 300"/>
                <a:gd name="T45" fmla="*/ 238 h 513"/>
                <a:gd name="T46" fmla="*/ 291 w 300"/>
                <a:gd name="T47" fmla="*/ 205 h 513"/>
                <a:gd name="T48" fmla="*/ 265 w 300"/>
                <a:gd name="T49" fmla="*/ 169 h 513"/>
                <a:gd name="T50" fmla="*/ 269 w 300"/>
                <a:gd name="T51" fmla="*/ 140 h 513"/>
                <a:gd name="T52" fmla="*/ 199 w 300"/>
                <a:gd name="T53" fmla="*/ 22 h 513"/>
                <a:gd name="T54" fmla="*/ 138 w 300"/>
                <a:gd name="T55" fmla="*/ 35 h 513"/>
                <a:gd name="T56" fmla="*/ 96 w 300"/>
                <a:gd name="T57" fmla="*/ 31 h 513"/>
                <a:gd name="T58" fmla="*/ 99 w 300"/>
                <a:gd name="T59" fmla="*/ 86 h 513"/>
                <a:gd name="T60" fmla="*/ 121 w 300"/>
                <a:gd name="T61" fmla="*/ 96 h 513"/>
                <a:gd name="T62" fmla="*/ 129 w 300"/>
                <a:gd name="T63" fmla="*/ 46 h 513"/>
                <a:gd name="T64" fmla="*/ 140 w 300"/>
                <a:gd name="T65" fmla="*/ 64 h 513"/>
                <a:gd name="T66" fmla="*/ 149 w 300"/>
                <a:gd name="T67" fmla="*/ 98 h 513"/>
                <a:gd name="T68" fmla="*/ 132 w 300"/>
                <a:gd name="T69" fmla="*/ 103 h 513"/>
                <a:gd name="T70" fmla="*/ 87 w 300"/>
                <a:gd name="T71" fmla="*/ 119 h 513"/>
                <a:gd name="T72" fmla="*/ 60 w 300"/>
                <a:gd name="T73" fmla="*/ 13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0" h="513">
                  <a:moveTo>
                    <a:pt x="60" y="139"/>
                  </a:moveTo>
                  <a:cubicBezTo>
                    <a:pt x="65" y="142"/>
                    <a:pt x="73" y="147"/>
                    <a:pt x="74" y="153"/>
                  </a:cubicBezTo>
                  <a:cubicBezTo>
                    <a:pt x="74" y="164"/>
                    <a:pt x="66" y="163"/>
                    <a:pt x="59" y="162"/>
                  </a:cubicBezTo>
                  <a:cubicBezTo>
                    <a:pt x="54" y="161"/>
                    <a:pt x="50" y="160"/>
                    <a:pt x="47" y="162"/>
                  </a:cubicBezTo>
                  <a:cubicBezTo>
                    <a:pt x="24" y="175"/>
                    <a:pt x="66" y="201"/>
                    <a:pt x="85" y="185"/>
                  </a:cubicBezTo>
                  <a:cubicBezTo>
                    <a:pt x="104" y="171"/>
                    <a:pt x="122" y="134"/>
                    <a:pt x="143" y="169"/>
                  </a:cubicBezTo>
                  <a:cubicBezTo>
                    <a:pt x="148" y="176"/>
                    <a:pt x="161" y="197"/>
                    <a:pt x="157" y="176"/>
                  </a:cubicBezTo>
                  <a:cubicBezTo>
                    <a:pt x="155" y="167"/>
                    <a:pt x="131" y="153"/>
                    <a:pt x="145" y="145"/>
                  </a:cubicBezTo>
                  <a:cubicBezTo>
                    <a:pt x="163" y="135"/>
                    <a:pt x="181" y="177"/>
                    <a:pt x="188" y="185"/>
                  </a:cubicBezTo>
                  <a:cubicBezTo>
                    <a:pt x="190" y="181"/>
                    <a:pt x="183" y="172"/>
                    <a:pt x="185" y="168"/>
                  </a:cubicBezTo>
                  <a:cubicBezTo>
                    <a:pt x="187" y="162"/>
                    <a:pt x="195" y="164"/>
                    <a:pt x="199" y="159"/>
                  </a:cubicBezTo>
                  <a:cubicBezTo>
                    <a:pt x="205" y="152"/>
                    <a:pt x="201" y="130"/>
                    <a:pt x="218" y="131"/>
                  </a:cubicBezTo>
                  <a:cubicBezTo>
                    <a:pt x="231" y="132"/>
                    <a:pt x="235" y="149"/>
                    <a:pt x="227" y="157"/>
                  </a:cubicBezTo>
                  <a:cubicBezTo>
                    <a:pt x="220" y="164"/>
                    <a:pt x="199" y="164"/>
                    <a:pt x="207" y="181"/>
                  </a:cubicBezTo>
                  <a:cubicBezTo>
                    <a:pt x="211" y="190"/>
                    <a:pt x="218" y="188"/>
                    <a:pt x="224" y="186"/>
                  </a:cubicBezTo>
                  <a:cubicBezTo>
                    <a:pt x="229" y="184"/>
                    <a:pt x="233" y="183"/>
                    <a:pt x="236" y="185"/>
                  </a:cubicBezTo>
                  <a:cubicBezTo>
                    <a:pt x="249" y="195"/>
                    <a:pt x="235" y="213"/>
                    <a:pt x="225" y="214"/>
                  </a:cubicBezTo>
                  <a:cubicBezTo>
                    <a:pt x="220" y="214"/>
                    <a:pt x="216" y="213"/>
                    <a:pt x="213" y="212"/>
                  </a:cubicBezTo>
                  <a:cubicBezTo>
                    <a:pt x="207" y="211"/>
                    <a:pt x="202" y="210"/>
                    <a:pt x="195" y="213"/>
                  </a:cubicBezTo>
                  <a:cubicBezTo>
                    <a:pt x="181" y="218"/>
                    <a:pt x="177" y="225"/>
                    <a:pt x="161" y="220"/>
                  </a:cubicBezTo>
                  <a:cubicBezTo>
                    <a:pt x="150" y="216"/>
                    <a:pt x="143" y="206"/>
                    <a:pt x="134" y="198"/>
                  </a:cubicBezTo>
                  <a:cubicBezTo>
                    <a:pt x="128" y="193"/>
                    <a:pt x="132" y="191"/>
                    <a:pt x="122" y="190"/>
                  </a:cubicBezTo>
                  <a:cubicBezTo>
                    <a:pt x="117" y="190"/>
                    <a:pt x="108" y="195"/>
                    <a:pt x="102" y="198"/>
                  </a:cubicBezTo>
                  <a:cubicBezTo>
                    <a:pt x="84" y="205"/>
                    <a:pt x="55" y="198"/>
                    <a:pt x="46" y="216"/>
                  </a:cubicBezTo>
                  <a:cubicBezTo>
                    <a:pt x="43" y="221"/>
                    <a:pt x="45" y="227"/>
                    <a:pt x="41" y="232"/>
                  </a:cubicBezTo>
                  <a:cubicBezTo>
                    <a:pt x="36" y="240"/>
                    <a:pt x="27" y="242"/>
                    <a:pt x="20" y="247"/>
                  </a:cubicBezTo>
                  <a:cubicBezTo>
                    <a:pt x="8" y="257"/>
                    <a:pt x="6" y="266"/>
                    <a:pt x="5" y="282"/>
                  </a:cubicBezTo>
                  <a:cubicBezTo>
                    <a:pt x="4" y="293"/>
                    <a:pt x="0" y="314"/>
                    <a:pt x="3" y="324"/>
                  </a:cubicBezTo>
                  <a:cubicBezTo>
                    <a:pt x="8" y="336"/>
                    <a:pt x="25" y="340"/>
                    <a:pt x="37" y="344"/>
                  </a:cubicBezTo>
                  <a:cubicBezTo>
                    <a:pt x="57" y="351"/>
                    <a:pt x="80" y="353"/>
                    <a:pt x="101" y="352"/>
                  </a:cubicBezTo>
                  <a:cubicBezTo>
                    <a:pt x="110" y="351"/>
                    <a:pt x="123" y="346"/>
                    <a:pt x="130" y="355"/>
                  </a:cubicBezTo>
                  <a:cubicBezTo>
                    <a:pt x="136" y="363"/>
                    <a:pt x="133" y="380"/>
                    <a:pt x="138" y="390"/>
                  </a:cubicBezTo>
                  <a:cubicBezTo>
                    <a:pt x="148" y="409"/>
                    <a:pt x="148" y="412"/>
                    <a:pt x="141" y="433"/>
                  </a:cubicBezTo>
                  <a:cubicBezTo>
                    <a:pt x="135" y="446"/>
                    <a:pt x="138" y="456"/>
                    <a:pt x="139" y="471"/>
                  </a:cubicBezTo>
                  <a:cubicBezTo>
                    <a:pt x="139" y="480"/>
                    <a:pt x="133" y="498"/>
                    <a:pt x="142" y="504"/>
                  </a:cubicBezTo>
                  <a:cubicBezTo>
                    <a:pt x="154" y="513"/>
                    <a:pt x="169" y="484"/>
                    <a:pt x="178" y="478"/>
                  </a:cubicBezTo>
                  <a:cubicBezTo>
                    <a:pt x="195" y="466"/>
                    <a:pt x="213" y="463"/>
                    <a:pt x="222" y="441"/>
                  </a:cubicBezTo>
                  <a:cubicBezTo>
                    <a:pt x="224" y="435"/>
                    <a:pt x="224" y="428"/>
                    <a:pt x="227" y="422"/>
                  </a:cubicBezTo>
                  <a:cubicBezTo>
                    <a:pt x="232" y="412"/>
                    <a:pt x="240" y="407"/>
                    <a:pt x="244" y="397"/>
                  </a:cubicBezTo>
                  <a:cubicBezTo>
                    <a:pt x="246" y="388"/>
                    <a:pt x="243" y="378"/>
                    <a:pt x="247" y="370"/>
                  </a:cubicBezTo>
                  <a:cubicBezTo>
                    <a:pt x="252" y="360"/>
                    <a:pt x="263" y="355"/>
                    <a:pt x="269" y="345"/>
                  </a:cubicBezTo>
                  <a:cubicBezTo>
                    <a:pt x="279" y="331"/>
                    <a:pt x="281" y="314"/>
                    <a:pt x="283" y="297"/>
                  </a:cubicBezTo>
                  <a:cubicBezTo>
                    <a:pt x="262" y="296"/>
                    <a:pt x="239" y="246"/>
                    <a:pt x="241" y="224"/>
                  </a:cubicBezTo>
                  <a:cubicBezTo>
                    <a:pt x="247" y="238"/>
                    <a:pt x="259" y="250"/>
                    <a:pt x="268" y="261"/>
                  </a:cubicBezTo>
                  <a:cubicBezTo>
                    <a:pt x="274" y="273"/>
                    <a:pt x="277" y="292"/>
                    <a:pt x="287" y="279"/>
                  </a:cubicBezTo>
                  <a:cubicBezTo>
                    <a:pt x="293" y="273"/>
                    <a:pt x="300" y="246"/>
                    <a:pt x="298" y="238"/>
                  </a:cubicBezTo>
                  <a:cubicBezTo>
                    <a:pt x="296" y="228"/>
                    <a:pt x="282" y="215"/>
                    <a:pt x="276" y="206"/>
                  </a:cubicBezTo>
                  <a:cubicBezTo>
                    <a:pt x="281" y="206"/>
                    <a:pt x="286" y="204"/>
                    <a:pt x="291" y="205"/>
                  </a:cubicBezTo>
                  <a:cubicBezTo>
                    <a:pt x="290" y="197"/>
                    <a:pt x="290" y="190"/>
                    <a:pt x="286" y="183"/>
                  </a:cubicBezTo>
                  <a:cubicBezTo>
                    <a:pt x="280" y="175"/>
                    <a:pt x="270" y="176"/>
                    <a:pt x="265" y="169"/>
                  </a:cubicBezTo>
                  <a:cubicBezTo>
                    <a:pt x="256" y="160"/>
                    <a:pt x="247" y="134"/>
                    <a:pt x="246" y="122"/>
                  </a:cubicBezTo>
                  <a:cubicBezTo>
                    <a:pt x="252" y="131"/>
                    <a:pt x="259" y="136"/>
                    <a:pt x="269" y="140"/>
                  </a:cubicBezTo>
                  <a:cubicBezTo>
                    <a:pt x="263" y="114"/>
                    <a:pt x="249" y="91"/>
                    <a:pt x="235" y="69"/>
                  </a:cubicBezTo>
                  <a:cubicBezTo>
                    <a:pt x="224" y="50"/>
                    <a:pt x="219" y="33"/>
                    <a:pt x="199" y="22"/>
                  </a:cubicBezTo>
                  <a:cubicBezTo>
                    <a:pt x="186" y="14"/>
                    <a:pt x="163" y="0"/>
                    <a:pt x="157" y="19"/>
                  </a:cubicBezTo>
                  <a:cubicBezTo>
                    <a:pt x="152" y="34"/>
                    <a:pt x="162" y="55"/>
                    <a:pt x="138" y="35"/>
                  </a:cubicBezTo>
                  <a:cubicBezTo>
                    <a:pt x="156" y="26"/>
                    <a:pt x="134" y="19"/>
                    <a:pt x="125" y="16"/>
                  </a:cubicBezTo>
                  <a:cubicBezTo>
                    <a:pt x="106" y="9"/>
                    <a:pt x="104" y="13"/>
                    <a:pt x="96" y="31"/>
                  </a:cubicBezTo>
                  <a:cubicBezTo>
                    <a:pt x="87" y="49"/>
                    <a:pt x="53" y="79"/>
                    <a:pt x="92" y="87"/>
                  </a:cubicBezTo>
                  <a:cubicBezTo>
                    <a:pt x="95" y="88"/>
                    <a:pt x="97" y="87"/>
                    <a:pt x="99" y="86"/>
                  </a:cubicBezTo>
                  <a:cubicBezTo>
                    <a:pt x="101" y="85"/>
                    <a:pt x="103" y="85"/>
                    <a:pt x="106" y="85"/>
                  </a:cubicBezTo>
                  <a:cubicBezTo>
                    <a:pt x="111" y="87"/>
                    <a:pt x="116" y="98"/>
                    <a:pt x="121" y="96"/>
                  </a:cubicBezTo>
                  <a:cubicBezTo>
                    <a:pt x="132" y="92"/>
                    <a:pt x="121" y="71"/>
                    <a:pt x="119" y="65"/>
                  </a:cubicBezTo>
                  <a:cubicBezTo>
                    <a:pt x="116" y="58"/>
                    <a:pt x="114" y="34"/>
                    <a:pt x="129" y="46"/>
                  </a:cubicBezTo>
                  <a:cubicBezTo>
                    <a:pt x="133" y="49"/>
                    <a:pt x="128" y="59"/>
                    <a:pt x="132" y="63"/>
                  </a:cubicBezTo>
                  <a:cubicBezTo>
                    <a:pt x="134" y="65"/>
                    <a:pt x="137" y="64"/>
                    <a:pt x="140" y="64"/>
                  </a:cubicBezTo>
                  <a:cubicBezTo>
                    <a:pt x="142" y="64"/>
                    <a:pt x="145" y="64"/>
                    <a:pt x="147" y="66"/>
                  </a:cubicBezTo>
                  <a:cubicBezTo>
                    <a:pt x="148" y="67"/>
                    <a:pt x="149" y="97"/>
                    <a:pt x="149" y="98"/>
                  </a:cubicBezTo>
                  <a:cubicBezTo>
                    <a:pt x="146" y="103"/>
                    <a:pt x="142" y="103"/>
                    <a:pt x="138" y="102"/>
                  </a:cubicBezTo>
                  <a:cubicBezTo>
                    <a:pt x="136" y="102"/>
                    <a:pt x="134" y="102"/>
                    <a:pt x="132" y="103"/>
                  </a:cubicBezTo>
                  <a:cubicBezTo>
                    <a:pt x="127" y="104"/>
                    <a:pt x="121" y="106"/>
                    <a:pt x="117" y="107"/>
                  </a:cubicBezTo>
                  <a:cubicBezTo>
                    <a:pt x="103" y="109"/>
                    <a:pt x="99" y="109"/>
                    <a:pt x="87" y="119"/>
                  </a:cubicBezTo>
                  <a:cubicBezTo>
                    <a:pt x="80" y="126"/>
                    <a:pt x="70" y="131"/>
                    <a:pt x="61" y="137"/>
                  </a:cubicBezTo>
                  <a:cubicBezTo>
                    <a:pt x="60" y="139"/>
                    <a:pt x="60" y="139"/>
                    <a:pt x="60" y="139"/>
                  </a:cubicBezTo>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2666" name="isḷíḑe">
              <a:extLst>
                <a:ext uri="{FF2B5EF4-FFF2-40B4-BE49-F238E27FC236}">
                  <a16:creationId xmlns:a16="http://schemas.microsoft.com/office/drawing/2014/main" xmlns="" id="{9D48513B-2A95-4452-BD18-D17B6DCA29E5}"/>
                </a:ext>
              </a:extLst>
            </p:cNvPr>
            <p:cNvGrpSpPr/>
            <p:nvPr/>
          </p:nvGrpSpPr>
          <p:grpSpPr>
            <a:xfrm>
              <a:off x="7751389" y="3557209"/>
              <a:ext cx="758410" cy="1368877"/>
              <a:chOff x="7750176" y="3422651"/>
              <a:chExt cx="838200" cy="1512888"/>
            </a:xfrm>
          </p:grpSpPr>
          <p:sp>
            <p:nvSpPr>
              <p:cNvPr id="2960" name="is1iḑé">
                <a:extLst>
                  <a:ext uri="{FF2B5EF4-FFF2-40B4-BE49-F238E27FC236}">
                    <a16:creationId xmlns:a16="http://schemas.microsoft.com/office/drawing/2014/main" xmlns="" id="{66A93384-29DF-41DB-959B-81695A682CCB}"/>
                  </a:ext>
                </a:extLst>
              </p:cNvPr>
              <p:cNvSpPr/>
              <p:nvPr/>
            </p:nvSpPr>
            <p:spPr bwMode="auto">
              <a:xfrm>
                <a:off x="7889876" y="3632201"/>
                <a:ext cx="127000" cy="153988"/>
              </a:xfrm>
              <a:custGeom>
                <a:avLst/>
                <a:gdLst>
                  <a:gd name="T0" fmla="*/ 27 w 42"/>
                  <a:gd name="T1" fmla="*/ 44 h 51"/>
                  <a:gd name="T2" fmla="*/ 21 w 42"/>
                  <a:gd name="T3" fmla="*/ 42 h 51"/>
                  <a:gd name="T4" fmla="*/ 8 w 42"/>
                  <a:gd name="T5" fmla="*/ 8 h 51"/>
                  <a:gd name="T6" fmla="*/ 11 w 42"/>
                  <a:gd name="T7" fmla="*/ 7 h 51"/>
                  <a:gd name="T8" fmla="*/ 28 w 42"/>
                  <a:gd name="T9" fmla="*/ 28 h 51"/>
                  <a:gd name="T10" fmla="*/ 33 w 42"/>
                  <a:gd name="T11" fmla="*/ 40 h 51"/>
                  <a:gd name="T12" fmla="*/ 27 w 42"/>
                  <a:gd name="T13" fmla="*/ 44 h 51"/>
                  <a:gd name="T14" fmla="*/ 11 w 42"/>
                  <a:gd name="T15" fmla="*/ 0 h 51"/>
                  <a:gd name="T16" fmla="*/ 0 w 42"/>
                  <a:gd name="T17" fmla="*/ 2 h 51"/>
                  <a:gd name="T18" fmla="*/ 0 w 42"/>
                  <a:gd name="T19" fmla="*/ 8 h 51"/>
                  <a:gd name="T20" fmla="*/ 3 w 42"/>
                  <a:gd name="T21" fmla="*/ 22 h 51"/>
                  <a:gd name="T22" fmla="*/ 7 w 42"/>
                  <a:gd name="T23" fmla="*/ 23 h 51"/>
                  <a:gd name="T24" fmla="*/ 9 w 42"/>
                  <a:gd name="T25" fmla="*/ 26 h 51"/>
                  <a:gd name="T26" fmla="*/ 11 w 42"/>
                  <a:gd name="T27" fmla="*/ 41 h 51"/>
                  <a:gd name="T28" fmla="*/ 16 w 42"/>
                  <a:gd name="T29" fmla="*/ 48 h 51"/>
                  <a:gd name="T30" fmla="*/ 17 w 42"/>
                  <a:gd name="T31" fmla="*/ 48 h 51"/>
                  <a:gd name="T32" fmla="*/ 18 w 42"/>
                  <a:gd name="T33" fmla="*/ 49 h 51"/>
                  <a:gd name="T34" fmla="*/ 24 w 42"/>
                  <a:gd name="T35" fmla="*/ 51 h 51"/>
                  <a:gd name="T36" fmla="*/ 27 w 42"/>
                  <a:gd name="T37" fmla="*/ 49 h 51"/>
                  <a:gd name="T38" fmla="*/ 42 w 42"/>
                  <a:gd name="T39" fmla="*/ 39 h 51"/>
                  <a:gd name="T40" fmla="*/ 42 w 42"/>
                  <a:gd name="T41" fmla="*/ 35 h 51"/>
                  <a:gd name="T42" fmla="*/ 36 w 42"/>
                  <a:gd name="T43" fmla="*/ 26 h 51"/>
                  <a:gd name="T44" fmla="*/ 35 w 42"/>
                  <a:gd name="T45" fmla="*/ 25 h 51"/>
                  <a:gd name="T46" fmla="*/ 35 w 42"/>
                  <a:gd name="T47" fmla="*/ 25 h 51"/>
                  <a:gd name="T48" fmla="*/ 33 w 42"/>
                  <a:gd name="T49" fmla="*/ 21 h 51"/>
                  <a:gd name="T50" fmla="*/ 13 w 42"/>
                  <a:gd name="T51" fmla="*/ 0 h 51"/>
                  <a:gd name="T52" fmla="*/ 11 w 42"/>
                  <a:gd name="T5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51">
                    <a:moveTo>
                      <a:pt x="27" y="44"/>
                    </a:moveTo>
                    <a:cubicBezTo>
                      <a:pt x="25" y="44"/>
                      <a:pt x="23" y="43"/>
                      <a:pt x="21" y="42"/>
                    </a:cubicBezTo>
                    <a:cubicBezTo>
                      <a:pt x="17" y="39"/>
                      <a:pt x="8" y="13"/>
                      <a:pt x="8" y="8"/>
                    </a:cubicBezTo>
                    <a:cubicBezTo>
                      <a:pt x="11" y="7"/>
                      <a:pt x="11" y="7"/>
                      <a:pt x="11" y="7"/>
                    </a:cubicBezTo>
                    <a:cubicBezTo>
                      <a:pt x="22" y="10"/>
                      <a:pt x="24" y="19"/>
                      <a:pt x="28" y="28"/>
                    </a:cubicBezTo>
                    <a:cubicBezTo>
                      <a:pt x="30" y="33"/>
                      <a:pt x="39" y="33"/>
                      <a:pt x="33" y="40"/>
                    </a:cubicBezTo>
                    <a:cubicBezTo>
                      <a:pt x="32" y="43"/>
                      <a:pt x="29" y="44"/>
                      <a:pt x="27" y="44"/>
                    </a:cubicBezTo>
                    <a:moveTo>
                      <a:pt x="11" y="0"/>
                    </a:moveTo>
                    <a:cubicBezTo>
                      <a:pt x="0" y="2"/>
                      <a:pt x="0" y="2"/>
                      <a:pt x="0" y="2"/>
                    </a:cubicBezTo>
                    <a:cubicBezTo>
                      <a:pt x="0" y="8"/>
                      <a:pt x="0" y="8"/>
                      <a:pt x="0" y="8"/>
                    </a:cubicBezTo>
                    <a:cubicBezTo>
                      <a:pt x="0" y="10"/>
                      <a:pt x="1" y="16"/>
                      <a:pt x="3" y="22"/>
                    </a:cubicBezTo>
                    <a:cubicBezTo>
                      <a:pt x="7" y="23"/>
                      <a:pt x="7" y="23"/>
                      <a:pt x="7" y="23"/>
                    </a:cubicBezTo>
                    <a:cubicBezTo>
                      <a:pt x="9" y="26"/>
                      <a:pt x="9" y="26"/>
                      <a:pt x="9" y="26"/>
                    </a:cubicBezTo>
                    <a:cubicBezTo>
                      <a:pt x="12" y="30"/>
                      <a:pt x="12" y="35"/>
                      <a:pt x="11" y="41"/>
                    </a:cubicBezTo>
                    <a:cubicBezTo>
                      <a:pt x="13" y="44"/>
                      <a:pt x="15" y="47"/>
                      <a:pt x="16" y="48"/>
                    </a:cubicBezTo>
                    <a:cubicBezTo>
                      <a:pt x="17" y="48"/>
                      <a:pt x="17" y="48"/>
                      <a:pt x="17" y="48"/>
                    </a:cubicBezTo>
                    <a:cubicBezTo>
                      <a:pt x="18" y="49"/>
                      <a:pt x="18" y="49"/>
                      <a:pt x="18" y="49"/>
                    </a:cubicBezTo>
                    <a:cubicBezTo>
                      <a:pt x="20" y="50"/>
                      <a:pt x="22" y="50"/>
                      <a:pt x="24" y="51"/>
                    </a:cubicBezTo>
                    <a:cubicBezTo>
                      <a:pt x="25" y="50"/>
                      <a:pt x="26" y="49"/>
                      <a:pt x="27" y="49"/>
                    </a:cubicBezTo>
                    <a:cubicBezTo>
                      <a:pt x="32" y="46"/>
                      <a:pt x="37" y="43"/>
                      <a:pt x="42" y="39"/>
                    </a:cubicBezTo>
                    <a:cubicBezTo>
                      <a:pt x="42" y="38"/>
                      <a:pt x="42" y="37"/>
                      <a:pt x="42" y="35"/>
                    </a:cubicBezTo>
                    <a:cubicBezTo>
                      <a:pt x="42" y="30"/>
                      <a:pt x="38" y="28"/>
                      <a:pt x="36" y="26"/>
                    </a:cubicBezTo>
                    <a:cubicBezTo>
                      <a:pt x="36" y="26"/>
                      <a:pt x="35" y="25"/>
                      <a:pt x="35" y="25"/>
                    </a:cubicBezTo>
                    <a:cubicBezTo>
                      <a:pt x="35" y="25"/>
                      <a:pt x="35" y="25"/>
                      <a:pt x="35" y="25"/>
                    </a:cubicBezTo>
                    <a:cubicBezTo>
                      <a:pt x="34" y="23"/>
                      <a:pt x="34" y="22"/>
                      <a:pt x="33" y="21"/>
                    </a:cubicBezTo>
                    <a:cubicBezTo>
                      <a:pt x="30" y="13"/>
                      <a:pt x="26" y="4"/>
                      <a:pt x="13" y="0"/>
                    </a:cubicBezTo>
                    <a:cubicBezTo>
                      <a:pt x="11" y="0"/>
                      <a:pt x="11" y="0"/>
                      <a:pt x="11"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1" name="îŝľïḑe">
                <a:extLst>
                  <a:ext uri="{FF2B5EF4-FFF2-40B4-BE49-F238E27FC236}">
                    <a16:creationId xmlns:a16="http://schemas.microsoft.com/office/drawing/2014/main" xmlns="" id="{4D15470F-7FF8-42F3-9A20-451AFA0C5D3D}"/>
                  </a:ext>
                </a:extLst>
              </p:cNvPr>
              <p:cNvSpPr/>
              <p:nvPr/>
            </p:nvSpPr>
            <p:spPr bwMode="auto">
              <a:xfrm>
                <a:off x="7913688" y="3652839"/>
                <a:ext cx="93663" cy="112713"/>
              </a:xfrm>
              <a:custGeom>
                <a:avLst/>
                <a:gdLst>
                  <a:gd name="T0" fmla="*/ 0 w 31"/>
                  <a:gd name="T1" fmla="*/ 1 h 37"/>
                  <a:gd name="T2" fmla="*/ 13 w 31"/>
                  <a:gd name="T3" fmla="*/ 35 h 37"/>
                  <a:gd name="T4" fmla="*/ 25 w 31"/>
                  <a:gd name="T5" fmla="*/ 33 h 37"/>
                  <a:gd name="T6" fmla="*/ 20 w 31"/>
                  <a:gd name="T7" fmla="*/ 21 h 37"/>
                  <a:gd name="T8" fmla="*/ 3 w 31"/>
                  <a:gd name="T9" fmla="*/ 0 h 37"/>
                  <a:gd name="T10" fmla="*/ 0 w 31"/>
                  <a:gd name="T11" fmla="*/ 1 h 37"/>
                </a:gdLst>
                <a:ahLst/>
                <a:cxnLst>
                  <a:cxn ang="0">
                    <a:pos x="T0" y="T1"/>
                  </a:cxn>
                  <a:cxn ang="0">
                    <a:pos x="T2" y="T3"/>
                  </a:cxn>
                  <a:cxn ang="0">
                    <a:pos x="T4" y="T5"/>
                  </a:cxn>
                  <a:cxn ang="0">
                    <a:pos x="T6" y="T7"/>
                  </a:cxn>
                  <a:cxn ang="0">
                    <a:pos x="T8" y="T9"/>
                  </a:cxn>
                  <a:cxn ang="0">
                    <a:pos x="T10" y="T11"/>
                  </a:cxn>
                </a:cxnLst>
                <a:rect l="0" t="0" r="r" b="b"/>
                <a:pathLst>
                  <a:path w="31" h="37">
                    <a:moveTo>
                      <a:pt x="0" y="1"/>
                    </a:moveTo>
                    <a:cubicBezTo>
                      <a:pt x="0" y="6"/>
                      <a:pt x="9" y="32"/>
                      <a:pt x="13" y="35"/>
                    </a:cubicBezTo>
                    <a:cubicBezTo>
                      <a:pt x="17" y="37"/>
                      <a:pt x="23" y="37"/>
                      <a:pt x="25" y="33"/>
                    </a:cubicBezTo>
                    <a:cubicBezTo>
                      <a:pt x="31" y="26"/>
                      <a:pt x="22" y="26"/>
                      <a:pt x="20" y="21"/>
                    </a:cubicBezTo>
                    <a:cubicBezTo>
                      <a:pt x="16" y="12"/>
                      <a:pt x="14" y="3"/>
                      <a:pt x="3" y="0"/>
                    </a:cubicBezTo>
                    <a:cubicBezTo>
                      <a:pt x="0" y="1"/>
                      <a:pt x="0" y="1"/>
                      <a:pt x="0" y="1"/>
                    </a:cubicBezTo>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2" name="í$liḋe">
                <a:extLst>
                  <a:ext uri="{FF2B5EF4-FFF2-40B4-BE49-F238E27FC236}">
                    <a16:creationId xmlns:a16="http://schemas.microsoft.com/office/drawing/2014/main" xmlns="" id="{2D1DBCC6-8DC6-463D-9B39-62F0438CE6C1}"/>
                  </a:ext>
                </a:extLst>
              </p:cNvPr>
              <p:cNvSpPr/>
              <p:nvPr/>
            </p:nvSpPr>
            <p:spPr bwMode="auto">
              <a:xfrm>
                <a:off x="7840663" y="3692526"/>
                <a:ext cx="82550" cy="107950"/>
              </a:xfrm>
              <a:custGeom>
                <a:avLst/>
                <a:gdLst>
                  <a:gd name="T0" fmla="*/ 9 w 27"/>
                  <a:gd name="T1" fmla="*/ 0 h 36"/>
                  <a:gd name="T2" fmla="*/ 7 w 27"/>
                  <a:gd name="T3" fmla="*/ 6 h 36"/>
                  <a:gd name="T4" fmla="*/ 1 w 27"/>
                  <a:gd name="T5" fmla="*/ 28 h 36"/>
                  <a:gd name="T6" fmla="*/ 0 w 27"/>
                  <a:gd name="T7" fmla="*/ 36 h 36"/>
                  <a:gd name="T8" fmla="*/ 8 w 27"/>
                  <a:gd name="T9" fmla="*/ 36 h 36"/>
                  <a:gd name="T10" fmla="*/ 25 w 27"/>
                  <a:gd name="T11" fmla="*/ 26 h 36"/>
                  <a:gd name="T12" fmla="*/ 27 w 27"/>
                  <a:gd name="T13" fmla="*/ 21 h 36"/>
                  <a:gd name="T14" fmla="*/ 19 w 27"/>
                  <a:gd name="T15" fmla="*/ 2 h 36"/>
                  <a:gd name="T16" fmla="*/ 9 w 27"/>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9" y="0"/>
                    </a:moveTo>
                    <a:cubicBezTo>
                      <a:pt x="7" y="6"/>
                      <a:pt x="7" y="6"/>
                      <a:pt x="7" y="6"/>
                    </a:cubicBezTo>
                    <a:cubicBezTo>
                      <a:pt x="5" y="11"/>
                      <a:pt x="2" y="20"/>
                      <a:pt x="1" y="28"/>
                    </a:cubicBezTo>
                    <a:cubicBezTo>
                      <a:pt x="0" y="36"/>
                      <a:pt x="0" y="36"/>
                      <a:pt x="0" y="36"/>
                    </a:cubicBezTo>
                    <a:cubicBezTo>
                      <a:pt x="8" y="36"/>
                      <a:pt x="8" y="36"/>
                      <a:pt x="8" y="36"/>
                    </a:cubicBezTo>
                    <a:cubicBezTo>
                      <a:pt x="15" y="36"/>
                      <a:pt x="21" y="32"/>
                      <a:pt x="25" y="26"/>
                    </a:cubicBezTo>
                    <a:cubicBezTo>
                      <a:pt x="26" y="24"/>
                      <a:pt x="27" y="22"/>
                      <a:pt x="27" y="21"/>
                    </a:cubicBezTo>
                    <a:cubicBezTo>
                      <a:pt x="24" y="15"/>
                      <a:pt x="21" y="8"/>
                      <a:pt x="19" y="2"/>
                    </a:cubicBezTo>
                    <a:cubicBezTo>
                      <a:pt x="9" y="0"/>
                      <a:pt x="9" y="0"/>
                      <a:pt x="9"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3" name="ïşḷiďe">
                <a:extLst>
                  <a:ext uri="{FF2B5EF4-FFF2-40B4-BE49-F238E27FC236}">
                    <a16:creationId xmlns:a16="http://schemas.microsoft.com/office/drawing/2014/main" xmlns="" id="{7A09DCC7-4901-4AB8-A09D-10876224283A}"/>
                  </a:ext>
                </a:extLst>
              </p:cNvPr>
              <p:cNvSpPr/>
              <p:nvPr/>
            </p:nvSpPr>
            <p:spPr bwMode="auto">
              <a:xfrm>
                <a:off x="7897813" y="3698876"/>
                <a:ext cx="26988" cy="57150"/>
              </a:xfrm>
              <a:custGeom>
                <a:avLst/>
                <a:gdLst>
                  <a:gd name="T0" fmla="*/ 0 w 9"/>
                  <a:gd name="T1" fmla="*/ 0 h 19"/>
                  <a:gd name="T2" fmla="*/ 8 w 9"/>
                  <a:gd name="T3" fmla="*/ 19 h 19"/>
                  <a:gd name="T4" fmla="*/ 6 w 9"/>
                  <a:gd name="T5" fmla="*/ 4 h 19"/>
                  <a:gd name="T6" fmla="*/ 4 w 9"/>
                  <a:gd name="T7" fmla="*/ 1 h 19"/>
                  <a:gd name="T8" fmla="*/ 0 w 9"/>
                  <a:gd name="T9" fmla="*/ 0 h 19"/>
                </a:gdLst>
                <a:ahLst/>
                <a:cxnLst>
                  <a:cxn ang="0">
                    <a:pos x="T0" y="T1"/>
                  </a:cxn>
                  <a:cxn ang="0">
                    <a:pos x="T2" y="T3"/>
                  </a:cxn>
                  <a:cxn ang="0">
                    <a:pos x="T4" y="T5"/>
                  </a:cxn>
                  <a:cxn ang="0">
                    <a:pos x="T6" y="T7"/>
                  </a:cxn>
                  <a:cxn ang="0">
                    <a:pos x="T8" y="T9"/>
                  </a:cxn>
                </a:cxnLst>
                <a:rect l="0" t="0" r="r" b="b"/>
                <a:pathLst>
                  <a:path w="9" h="19">
                    <a:moveTo>
                      <a:pt x="0" y="0"/>
                    </a:moveTo>
                    <a:cubicBezTo>
                      <a:pt x="2" y="6"/>
                      <a:pt x="5" y="13"/>
                      <a:pt x="8" y="19"/>
                    </a:cubicBezTo>
                    <a:cubicBezTo>
                      <a:pt x="9" y="13"/>
                      <a:pt x="9" y="8"/>
                      <a:pt x="6" y="4"/>
                    </a:cubicBezTo>
                    <a:cubicBezTo>
                      <a:pt x="4" y="1"/>
                      <a:pt x="4" y="1"/>
                      <a:pt x="4" y="1"/>
                    </a:cubicBezTo>
                    <a:cubicBezTo>
                      <a:pt x="0" y="0"/>
                      <a:pt x="0" y="0"/>
                      <a:pt x="0"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4" name="îṧḻîḍé">
                <a:extLst>
                  <a:ext uri="{FF2B5EF4-FFF2-40B4-BE49-F238E27FC236}">
                    <a16:creationId xmlns:a16="http://schemas.microsoft.com/office/drawing/2014/main" xmlns="" id="{E27FB3B2-7182-4077-AFC9-FDBE520EEB69}"/>
                  </a:ext>
                </a:extLst>
              </p:cNvPr>
              <p:cNvSpPr/>
              <p:nvPr/>
            </p:nvSpPr>
            <p:spPr bwMode="auto">
              <a:xfrm>
                <a:off x="7864476" y="3719514"/>
                <a:ext cx="49213" cy="60325"/>
              </a:xfrm>
              <a:custGeom>
                <a:avLst/>
                <a:gdLst>
                  <a:gd name="T0" fmla="*/ 6 w 16"/>
                  <a:gd name="T1" fmla="*/ 0 h 20"/>
                  <a:gd name="T2" fmla="*/ 0 w 16"/>
                  <a:gd name="T3" fmla="*/ 20 h 20"/>
                  <a:gd name="T4" fmla="*/ 11 w 16"/>
                  <a:gd name="T5" fmla="*/ 1 h 20"/>
                  <a:gd name="T6" fmla="*/ 6 w 16"/>
                  <a:gd name="T7" fmla="*/ 0 h 20"/>
                </a:gdLst>
                <a:ahLst/>
                <a:cxnLst>
                  <a:cxn ang="0">
                    <a:pos x="T0" y="T1"/>
                  </a:cxn>
                  <a:cxn ang="0">
                    <a:pos x="T2" y="T3"/>
                  </a:cxn>
                  <a:cxn ang="0">
                    <a:pos x="T4" y="T5"/>
                  </a:cxn>
                  <a:cxn ang="0">
                    <a:pos x="T6" y="T7"/>
                  </a:cxn>
                </a:cxnLst>
                <a:rect l="0" t="0" r="r" b="b"/>
                <a:pathLst>
                  <a:path w="16" h="20">
                    <a:moveTo>
                      <a:pt x="6" y="0"/>
                    </a:moveTo>
                    <a:cubicBezTo>
                      <a:pt x="4" y="4"/>
                      <a:pt x="1" y="13"/>
                      <a:pt x="0" y="20"/>
                    </a:cubicBezTo>
                    <a:cubicBezTo>
                      <a:pt x="10" y="20"/>
                      <a:pt x="16" y="8"/>
                      <a:pt x="11" y="1"/>
                    </a:cubicBezTo>
                    <a:lnTo>
                      <a:pt x="6" y="0"/>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5" name="i$ḻíde">
                <a:extLst>
                  <a:ext uri="{FF2B5EF4-FFF2-40B4-BE49-F238E27FC236}">
                    <a16:creationId xmlns:a16="http://schemas.microsoft.com/office/drawing/2014/main" xmlns="" id="{5698D2B7-7C1F-4FA3-853F-568198D8B19A}"/>
                  </a:ext>
                </a:extLst>
              </p:cNvPr>
              <p:cNvSpPr/>
              <p:nvPr/>
            </p:nvSpPr>
            <p:spPr bwMode="auto">
              <a:xfrm>
                <a:off x="7750176" y="3422651"/>
                <a:ext cx="774700" cy="1512888"/>
              </a:xfrm>
              <a:custGeom>
                <a:avLst/>
                <a:gdLst>
                  <a:gd name="T0" fmla="*/ 148 w 256"/>
                  <a:gd name="T1" fmla="*/ 496 h 500"/>
                  <a:gd name="T2" fmla="*/ 224 w 256"/>
                  <a:gd name="T3" fmla="*/ 131 h 500"/>
                  <a:gd name="T4" fmla="*/ 228 w 256"/>
                  <a:gd name="T5" fmla="*/ 145 h 500"/>
                  <a:gd name="T6" fmla="*/ 135 w 256"/>
                  <a:gd name="T7" fmla="*/ 62 h 500"/>
                  <a:gd name="T8" fmla="*/ 148 w 256"/>
                  <a:gd name="T9" fmla="*/ 88 h 500"/>
                  <a:gd name="T10" fmla="*/ 139 w 256"/>
                  <a:gd name="T11" fmla="*/ 88 h 500"/>
                  <a:gd name="T12" fmla="*/ 75 w 256"/>
                  <a:gd name="T13" fmla="*/ 72 h 500"/>
                  <a:gd name="T14" fmla="*/ 107 w 256"/>
                  <a:gd name="T15" fmla="*/ 80 h 500"/>
                  <a:gd name="T16" fmla="*/ 118 w 256"/>
                  <a:gd name="T17" fmla="*/ 93 h 500"/>
                  <a:gd name="T18" fmla="*/ 90 w 256"/>
                  <a:gd name="T19" fmla="*/ 107 h 500"/>
                  <a:gd name="T20" fmla="*/ 70 w 256"/>
                  <a:gd name="T21" fmla="*/ 120 h 500"/>
                  <a:gd name="T22" fmla="*/ 63 w 256"/>
                  <a:gd name="T23" fmla="*/ 138 h 500"/>
                  <a:gd name="T24" fmla="*/ 67 w 256"/>
                  <a:gd name="T25" fmla="*/ 148 h 500"/>
                  <a:gd name="T26" fmla="*/ 69 w 256"/>
                  <a:gd name="T27" fmla="*/ 190 h 500"/>
                  <a:gd name="T28" fmla="*/ 42 w 256"/>
                  <a:gd name="T29" fmla="*/ 221 h 500"/>
                  <a:gd name="T30" fmla="*/ 23 w 256"/>
                  <a:gd name="T31" fmla="*/ 234 h 500"/>
                  <a:gd name="T32" fmla="*/ 3 w 256"/>
                  <a:gd name="T33" fmla="*/ 283 h 500"/>
                  <a:gd name="T34" fmla="*/ 37 w 256"/>
                  <a:gd name="T35" fmla="*/ 343 h 500"/>
                  <a:gd name="T36" fmla="*/ 109 w 256"/>
                  <a:gd name="T37" fmla="*/ 352 h 500"/>
                  <a:gd name="T38" fmla="*/ 134 w 256"/>
                  <a:gd name="T39" fmla="*/ 367 h 500"/>
                  <a:gd name="T40" fmla="*/ 139 w 256"/>
                  <a:gd name="T41" fmla="*/ 464 h 500"/>
                  <a:gd name="T42" fmla="*/ 146 w 256"/>
                  <a:gd name="T43" fmla="*/ 464 h 500"/>
                  <a:gd name="T44" fmla="*/ 125 w 256"/>
                  <a:gd name="T45" fmla="*/ 343 h 500"/>
                  <a:gd name="T46" fmla="*/ 10 w 256"/>
                  <a:gd name="T47" fmla="*/ 317 h 500"/>
                  <a:gd name="T48" fmla="*/ 53 w 256"/>
                  <a:gd name="T49" fmla="*/ 209 h 500"/>
                  <a:gd name="T50" fmla="*/ 126 w 256"/>
                  <a:gd name="T51" fmla="*/ 176 h 500"/>
                  <a:gd name="T52" fmla="*/ 97 w 256"/>
                  <a:gd name="T53" fmla="*/ 184 h 500"/>
                  <a:gd name="T54" fmla="*/ 145 w 256"/>
                  <a:gd name="T55" fmla="*/ 164 h 500"/>
                  <a:gd name="T56" fmla="*/ 171 w 256"/>
                  <a:gd name="T57" fmla="*/ 167 h 500"/>
                  <a:gd name="T58" fmla="*/ 158 w 256"/>
                  <a:gd name="T59" fmla="*/ 143 h 500"/>
                  <a:gd name="T60" fmla="*/ 201 w 256"/>
                  <a:gd name="T61" fmla="*/ 181 h 500"/>
                  <a:gd name="T62" fmla="*/ 206 w 256"/>
                  <a:gd name="T63" fmla="*/ 161 h 500"/>
                  <a:gd name="T64" fmla="*/ 234 w 256"/>
                  <a:gd name="T65" fmla="*/ 186 h 500"/>
                  <a:gd name="T66" fmla="*/ 229 w 256"/>
                  <a:gd name="T67" fmla="*/ 199 h 500"/>
                  <a:gd name="T68" fmla="*/ 188 w 256"/>
                  <a:gd name="T69" fmla="*/ 204 h 500"/>
                  <a:gd name="T70" fmla="*/ 153 w 256"/>
                  <a:gd name="T71" fmla="*/ 192 h 500"/>
                  <a:gd name="T72" fmla="*/ 139 w 256"/>
                  <a:gd name="T73" fmla="*/ 186 h 500"/>
                  <a:gd name="T74" fmla="*/ 178 w 256"/>
                  <a:gd name="T75" fmla="*/ 215 h 500"/>
                  <a:gd name="T76" fmla="*/ 229 w 256"/>
                  <a:gd name="T77" fmla="*/ 207 h 500"/>
                  <a:gd name="T78" fmla="*/ 231 w 256"/>
                  <a:gd name="T79" fmla="*/ 179 h 500"/>
                  <a:gd name="T80" fmla="*/ 225 w 256"/>
                  <a:gd name="T81" fmla="*/ 124 h 500"/>
                  <a:gd name="T82" fmla="*/ 195 w 256"/>
                  <a:gd name="T83" fmla="*/ 178 h 500"/>
                  <a:gd name="T84" fmla="*/ 163 w 256"/>
                  <a:gd name="T85" fmla="*/ 178 h 500"/>
                  <a:gd name="T86" fmla="*/ 77 w 256"/>
                  <a:gd name="T87" fmla="*/ 183 h 500"/>
                  <a:gd name="T88" fmla="*/ 73 w 256"/>
                  <a:gd name="T89" fmla="*/ 156 h 500"/>
                  <a:gd name="T90" fmla="*/ 94 w 256"/>
                  <a:gd name="T91" fmla="*/ 112 h 500"/>
                  <a:gd name="T92" fmla="*/ 145 w 256"/>
                  <a:gd name="T93" fmla="*/ 95 h 500"/>
                  <a:gd name="T94" fmla="*/ 149 w 256"/>
                  <a:gd name="T95" fmla="*/ 57 h 500"/>
                  <a:gd name="T96" fmla="*/ 136 w 256"/>
                  <a:gd name="T97" fmla="*/ 39 h 500"/>
                  <a:gd name="T98" fmla="*/ 127 w 256"/>
                  <a:gd name="T99" fmla="*/ 89 h 500"/>
                  <a:gd name="T100" fmla="*/ 101 w 256"/>
                  <a:gd name="T101" fmla="*/ 80 h 500"/>
                  <a:gd name="T102" fmla="*/ 122 w 256"/>
                  <a:gd name="T103" fmla="*/ 6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 h="500">
                    <a:moveTo>
                      <a:pt x="148" y="496"/>
                    </a:moveTo>
                    <a:cubicBezTo>
                      <a:pt x="146" y="497"/>
                      <a:pt x="144" y="499"/>
                      <a:pt x="142" y="500"/>
                    </a:cubicBezTo>
                    <a:cubicBezTo>
                      <a:pt x="142" y="500"/>
                      <a:pt x="142" y="500"/>
                      <a:pt x="142" y="500"/>
                    </a:cubicBezTo>
                    <a:cubicBezTo>
                      <a:pt x="144" y="499"/>
                      <a:pt x="146" y="497"/>
                      <a:pt x="148" y="496"/>
                    </a:cubicBezTo>
                    <a:cubicBezTo>
                      <a:pt x="148" y="496"/>
                      <a:pt x="148" y="496"/>
                      <a:pt x="148" y="496"/>
                    </a:cubicBezTo>
                    <a:moveTo>
                      <a:pt x="215" y="152"/>
                    </a:moveTo>
                    <a:cubicBezTo>
                      <a:pt x="216" y="149"/>
                      <a:pt x="217" y="146"/>
                      <a:pt x="217" y="143"/>
                    </a:cubicBezTo>
                    <a:cubicBezTo>
                      <a:pt x="219" y="133"/>
                      <a:pt x="221" y="131"/>
                      <a:pt x="224" y="131"/>
                    </a:cubicBezTo>
                    <a:cubicBezTo>
                      <a:pt x="224" y="131"/>
                      <a:pt x="224" y="131"/>
                      <a:pt x="224" y="131"/>
                    </a:cubicBezTo>
                    <a:cubicBezTo>
                      <a:pt x="228" y="131"/>
                      <a:pt x="230" y="135"/>
                      <a:pt x="230" y="136"/>
                    </a:cubicBezTo>
                    <a:cubicBezTo>
                      <a:pt x="231" y="139"/>
                      <a:pt x="231" y="143"/>
                      <a:pt x="229" y="145"/>
                    </a:cubicBezTo>
                    <a:cubicBezTo>
                      <a:pt x="228" y="145"/>
                      <a:pt x="228" y="145"/>
                      <a:pt x="228" y="145"/>
                    </a:cubicBezTo>
                    <a:cubicBezTo>
                      <a:pt x="227" y="146"/>
                      <a:pt x="224" y="147"/>
                      <a:pt x="222" y="148"/>
                    </a:cubicBezTo>
                    <a:cubicBezTo>
                      <a:pt x="220" y="149"/>
                      <a:pt x="217" y="150"/>
                      <a:pt x="215" y="152"/>
                    </a:cubicBezTo>
                    <a:moveTo>
                      <a:pt x="139" y="88"/>
                    </a:moveTo>
                    <a:cubicBezTo>
                      <a:pt x="142" y="81"/>
                      <a:pt x="139" y="70"/>
                      <a:pt x="135" y="62"/>
                    </a:cubicBezTo>
                    <a:cubicBezTo>
                      <a:pt x="137" y="64"/>
                      <a:pt x="140" y="65"/>
                      <a:pt x="144" y="65"/>
                    </a:cubicBezTo>
                    <a:cubicBezTo>
                      <a:pt x="145" y="65"/>
                      <a:pt x="146" y="65"/>
                      <a:pt x="147" y="64"/>
                    </a:cubicBezTo>
                    <a:cubicBezTo>
                      <a:pt x="147" y="64"/>
                      <a:pt x="147" y="64"/>
                      <a:pt x="147" y="64"/>
                    </a:cubicBezTo>
                    <a:cubicBezTo>
                      <a:pt x="148" y="71"/>
                      <a:pt x="148" y="83"/>
                      <a:pt x="148" y="88"/>
                    </a:cubicBezTo>
                    <a:cubicBezTo>
                      <a:pt x="148" y="88"/>
                      <a:pt x="147" y="88"/>
                      <a:pt x="147" y="88"/>
                    </a:cubicBezTo>
                    <a:cubicBezTo>
                      <a:pt x="146" y="88"/>
                      <a:pt x="146" y="88"/>
                      <a:pt x="145" y="88"/>
                    </a:cubicBezTo>
                    <a:cubicBezTo>
                      <a:pt x="144" y="88"/>
                      <a:pt x="144" y="88"/>
                      <a:pt x="143" y="88"/>
                    </a:cubicBezTo>
                    <a:cubicBezTo>
                      <a:pt x="141" y="88"/>
                      <a:pt x="140" y="88"/>
                      <a:pt x="139" y="88"/>
                    </a:cubicBezTo>
                    <a:moveTo>
                      <a:pt x="110" y="0"/>
                    </a:moveTo>
                    <a:cubicBezTo>
                      <a:pt x="104" y="4"/>
                      <a:pt x="101" y="12"/>
                      <a:pt x="97" y="20"/>
                    </a:cubicBezTo>
                    <a:cubicBezTo>
                      <a:pt x="95" y="24"/>
                      <a:pt x="92" y="29"/>
                      <a:pt x="88" y="34"/>
                    </a:cubicBezTo>
                    <a:cubicBezTo>
                      <a:pt x="80" y="46"/>
                      <a:pt x="70" y="60"/>
                      <a:pt x="75" y="72"/>
                    </a:cubicBezTo>
                    <a:cubicBezTo>
                      <a:pt x="78" y="80"/>
                      <a:pt x="86" y="85"/>
                      <a:pt x="98" y="87"/>
                    </a:cubicBezTo>
                    <a:cubicBezTo>
                      <a:pt x="99" y="87"/>
                      <a:pt x="100" y="88"/>
                      <a:pt x="101" y="88"/>
                    </a:cubicBezTo>
                    <a:cubicBezTo>
                      <a:pt x="103" y="88"/>
                      <a:pt x="105" y="87"/>
                      <a:pt x="107" y="86"/>
                    </a:cubicBezTo>
                    <a:cubicBezTo>
                      <a:pt x="107" y="80"/>
                      <a:pt x="107" y="80"/>
                      <a:pt x="107" y="80"/>
                    </a:cubicBezTo>
                    <a:cubicBezTo>
                      <a:pt x="110" y="80"/>
                      <a:pt x="112" y="81"/>
                      <a:pt x="114" y="82"/>
                    </a:cubicBezTo>
                    <a:cubicBezTo>
                      <a:pt x="116" y="84"/>
                      <a:pt x="118" y="87"/>
                      <a:pt x="118" y="90"/>
                    </a:cubicBezTo>
                    <a:cubicBezTo>
                      <a:pt x="118" y="90"/>
                      <a:pt x="117" y="91"/>
                      <a:pt x="117" y="92"/>
                    </a:cubicBezTo>
                    <a:cubicBezTo>
                      <a:pt x="118" y="93"/>
                      <a:pt x="118" y="93"/>
                      <a:pt x="118" y="93"/>
                    </a:cubicBezTo>
                    <a:cubicBezTo>
                      <a:pt x="118" y="93"/>
                      <a:pt x="117" y="93"/>
                      <a:pt x="117" y="93"/>
                    </a:cubicBezTo>
                    <a:cubicBezTo>
                      <a:pt x="116" y="97"/>
                      <a:pt x="112" y="100"/>
                      <a:pt x="107" y="100"/>
                    </a:cubicBezTo>
                    <a:cubicBezTo>
                      <a:pt x="107" y="96"/>
                      <a:pt x="107" y="96"/>
                      <a:pt x="107" y="96"/>
                    </a:cubicBezTo>
                    <a:cubicBezTo>
                      <a:pt x="101" y="98"/>
                      <a:pt x="97" y="100"/>
                      <a:pt x="90" y="107"/>
                    </a:cubicBezTo>
                    <a:cubicBezTo>
                      <a:pt x="89" y="107"/>
                      <a:pt x="88" y="108"/>
                      <a:pt x="88" y="108"/>
                    </a:cubicBezTo>
                    <a:cubicBezTo>
                      <a:pt x="87" y="110"/>
                      <a:pt x="86" y="112"/>
                      <a:pt x="85" y="113"/>
                    </a:cubicBezTo>
                    <a:cubicBezTo>
                      <a:pt x="82" y="117"/>
                      <a:pt x="78" y="120"/>
                      <a:pt x="73" y="120"/>
                    </a:cubicBezTo>
                    <a:cubicBezTo>
                      <a:pt x="72" y="120"/>
                      <a:pt x="71" y="120"/>
                      <a:pt x="70" y="120"/>
                    </a:cubicBezTo>
                    <a:cubicBezTo>
                      <a:pt x="68" y="121"/>
                      <a:pt x="66" y="122"/>
                      <a:pt x="64" y="124"/>
                    </a:cubicBezTo>
                    <a:cubicBezTo>
                      <a:pt x="62" y="125"/>
                      <a:pt x="62" y="125"/>
                      <a:pt x="62" y="125"/>
                    </a:cubicBezTo>
                    <a:cubicBezTo>
                      <a:pt x="58" y="134"/>
                      <a:pt x="58" y="134"/>
                      <a:pt x="58" y="134"/>
                    </a:cubicBezTo>
                    <a:cubicBezTo>
                      <a:pt x="63" y="138"/>
                      <a:pt x="63" y="138"/>
                      <a:pt x="63" y="138"/>
                    </a:cubicBezTo>
                    <a:cubicBezTo>
                      <a:pt x="69" y="142"/>
                      <a:pt x="73" y="145"/>
                      <a:pt x="73" y="147"/>
                    </a:cubicBezTo>
                    <a:cubicBezTo>
                      <a:pt x="73" y="148"/>
                      <a:pt x="73" y="148"/>
                      <a:pt x="73" y="148"/>
                    </a:cubicBezTo>
                    <a:cubicBezTo>
                      <a:pt x="73" y="148"/>
                      <a:pt x="73" y="148"/>
                      <a:pt x="73" y="148"/>
                    </a:cubicBezTo>
                    <a:cubicBezTo>
                      <a:pt x="71" y="148"/>
                      <a:pt x="69" y="148"/>
                      <a:pt x="67" y="148"/>
                    </a:cubicBezTo>
                    <a:cubicBezTo>
                      <a:pt x="64" y="147"/>
                      <a:pt x="62" y="147"/>
                      <a:pt x="59" y="147"/>
                    </a:cubicBezTo>
                    <a:cubicBezTo>
                      <a:pt x="55" y="147"/>
                      <a:pt x="52" y="147"/>
                      <a:pt x="50" y="149"/>
                    </a:cubicBezTo>
                    <a:cubicBezTo>
                      <a:pt x="42" y="153"/>
                      <a:pt x="38" y="160"/>
                      <a:pt x="40" y="168"/>
                    </a:cubicBezTo>
                    <a:cubicBezTo>
                      <a:pt x="43" y="178"/>
                      <a:pt x="56" y="187"/>
                      <a:pt x="69" y="190"/>
                    </a:cubicBezTo>
                    <a:cubicBezTo>
                      <a:pt x="60" y="192"/>
                      <a:pt x="51" y="196"/>
                      <a:pt x="46" y="205"/>
                    </a:cubicBezTo>
                    <a:cubicBezTo>
                      <a:pt x="46" y="205"/>
                      <a:pt x="46" y="205"/>
                      <a:pt x="46" y="205"/>
                    </a:cubicBezTo>
                    <a:cubicBezTo>
                      <a:pt x="44" y="209"/>
                      <a:pt x="44" y="213"/>
                      <a:pt x="43" y="215"/>
                    </a:cubicBezTo>
                    <a:cubicBezTo>
                      <a:pt x="43" y="218"/>
                      <a:pt x="43" y="220"/>
                      <a:pt x="42" y="221"/>
                    </a:cubicBezTo>
                    <a:cubicBezTo>
                      <a:pt x="42" y="221"/>
                      <a:pt x="42" y="221"/>
                      <a:pt x="42" y="221"/>
                    </a:cubicBezTo>
                    <a:cubicBezTo>
                      <a:pt x="41" y="221"/>
                      <a:pt x="41" y="221"/>
                      <a:pt x="41" y="221"/>
                    </a:cubicBezTo>
                    <a:cubicBezTo>
                      <a:pt x="39" y="225"/>
                      <a:pt x="35" y="227"/>
                      <a:pt x="31" y="229"/>
                    </a:cubicBezTo>
                    <a:cubicBezTo>
                      <a:pt x="28" y="230"/>
                      <a:pt x="26" y="232"/>
                      <a:pt x="23" y="234"/>
                    </a:cubicBezTo>
                    <a:cubicBezTo>
                      <a:pt x="23" y="234"/>
                      <a:pt x="23" y="234"/>
                      <a:pt x="23" y="234"/>
                    </a:cubicBezTo>
                    <a:cubicBezTo>
                      <a:pt x="23" y="234"/>
                      <a:pt x="23" y="234"/>
                      <a:pt x="23" y="234"/>
                    </a:cubicBezTo>
                    <a:cubicBezTo>
                      <a:pt x="7" y="247"/>
                      <a:pt x="5" y="259"/>
                      <a:pt x="4" y="274"/>
                    </a:cubicBezTo>
                    <a:cubicBezTo>
                      <a:pt x="4" y="277"/>
                      <a:pt x="4" y="279"/>
                      <a:pt x="3" y="283"/>
                    </a:cubicBezTo>
                    <a:cubicBezTo>
                      <a:pt x="2" y="295"/>
                      <a:pt x="0" y="310"/>
                      <a:pt x="3" y="319"/>
                    </a:cubicBezTo>
                    <a:cubicBezTo>
                      <a:pt x="3" y="319"/>
                      <a:pt x="3" y="319"/>
                      <a:pt x="3" y="319"/>
                    </a:cubicBezTo>
                    <a:cubicBezTo>
                      <a:pt x="3" y="319"/>
                      <a:pt x="3" y="319"/>
                      <a:pt x="3" y="319"/>
                    </a:cubicBezTo>
                    <a:cubicBezTo>
                      <a:pt x="8" y="334"/>
                      <a:pt x="25" y="339"/>
                      <a:pt x="37" y="343"/>
                    </a:cubicBezTo>
                    <a:cubicBezTo>
                      <a:pt x="39" y="343"/>
                      <a:pt x="40" y="344"/>
                      <a:pt x="41" y="344"/>
                    </a:cubicBezTo>
                    <a:cubicBezTo>
                      <a:pt x="58" y="350"/>
                      <a:pt x="77" y="352"/>
                      <a:pt x="98" y="352"/>
                    </a:cubicBezTo>
                    <a:cubicBezTo>
                      <a:pt x="101" y="352"/>
                      <a:pt x="105" y="352"/>
                      <a:pt x="108" y="352"/>
                    </a:cubicBezTo>
                    <a:cubicBezTo>
                      <a:pt x="109" y="352"/>
                      <a:pt x="109" y="352"/>
                      <a:pt x="109" y="352"/>
                    </a:cubicBezTo>
                    <a:cubicBezTo>
                      <a:pt x="111" y="352"/>
                      <a:pt x="113" y="352"/>
                      <a:pt x="115" y="351"/>
                    </a:cubicBezTo>
                    <a:cubicBezTo>
                      <a:pt x="118" y="351"/>
                      <a:pt x="122" y="350"/>
                      <a:pt x="125" y="350"/>
                    </a:cubicBezTo>
                    <a:cubicBezTo>
                      <a:pt x="129" y="350"/>
                      <a:pt x="131" y="351"/>
                      <a:pt x="131" y="352"/>
                    </a:cubicBezTo>
                    <a:cubicBezTo>
                      <a:pt x="133" y="355"/>
                      <a:pt x="134" y="361"/>
                      <a:pt x="134" y="367"/>
                    </a:cubicBezTo>
                    <a:cubicBezTo>
                      <a:pt x="135" y="373"/>
                      <a:pt x="136" y="380"/>
                      <a:pt x="138" y="386"/>
                    </a:cubicBezTo>
                    <a:cubicBezTo>
                      <a:pt x="147" y="404"/>
                      <a:pt x="147" y="405"/>
                      <a:pt x="141" y="423"/>
                    </a:cubicBezTo>
                    <a:cubicBezTo>
                      <a:pt x="136" y="436"/>
                      <a:pt x="137" y="445"/>
                      <a:pt x="138" y="456"/>
                    </a:cubicBezTo>
                    <a:cubicBezTo>
                      <a:pt x="138" y="458"/>
                      <a:pt x="138" y="461"/>
                      <a:pt x="139" y="464"/>
                    </a:cubicBezTo>
                    <a:cubicBezTo>
                      <a:pt x="139" y="466"/>
                      <a:pt x="138" y="469"/>
                      <a:pt x="138" y="472"/>
                    </a:cubicBezTo>
                    <a:cubicBezTo>
                      <a:pt x="137" y="475"/>
                      <a:pt x="137" y="480"/>
                      <a:pt x="137" y="484"/>
                    </a:cubicBezTo>
                    <a:cubicBezTo>
                      <a:pt x="139" y="483"/>
                      <a:pt x="142" y="483"/>
                      <a:pt x="144" y="483"/>
                    </a:cubicBezTo>
                    <a:cubicBezTo>
                      <a:pt x="144" y="476"/>
                      <a:pt x="146" y="469"/>
                      <a:pt x="146" y="464"/>
                    </a:cubicBezTo>
                    <a:cubicBezTo>
                      <a:pt x="145" y="449"/>
                      <a:pt x="142" y="439"/>
                      <a:pt x="148" y="426"/>
                    </a:cubicBezTo>
                    <a:cubicBezTo>
                      <a:pt x="155" y="405"/>
                      <a:pt x="155" y="402"/>
                      <a:pt x="145" y="383"/>
                    </a:cubicBezTo>
                    <a:cubicBezTo>
                      <a:pt x="140" y="373"/>
                      <a:pt x="143" y="356"/>
                      <a:pt x="137" y="348"/>
                    </a:cubicBezTo>
                    <a:cubicBezTo>
                      <a:pt x="134" y="344"/>
                      <a:pt x="130" y="343"/>
                      <a:pt x="125" y="343"/>
                    </a:cubicBezTo>
                    <a:cubicBezTo>
                      <a:pt x="119" y="343"/>
                      <a:pt x="113" y="344"/>
                      <a:pt x="108" y="345"/>
                    </a:cubicBezTo>
                    <a:cubicBezTo>
                      <a:pt x="105" y="345"/>
                      <a:pt x="101" y="345"/>
                      <a:pt x="98" y="345"/>
                    </a:cubicBezTo>
                    <a:cubicBezTo>
                      <a:pt x="80" y="345"/>
                      <a:pt x="61" y="343"/>
                      <a:pt x="44" y="337"/>
                    </a:cubicBezTo>
                    <a:cubicBezTo>
                      <a:pt x="32" y="333"/>
                      <a:pt x="15" y="329"/>
                      <a:pt x="10" y="317"/>
                    </a:cubicBezTo>
                    <a:cubicBezTo>
                      <a:pt x="7" y="307"/>
                      <a:pt x="11" y="286"/>
                      <a:pt x="12" y="275"/>
                    </a:cubicBezTo>
                    <a:cubicBezTo>
                      <a:pt x="13" y="259"/>
                      <a:pt x="15" y="250"/>
                      <a:pt x="27" y="240"/>
                    </a:cubicBezTo>
                    <a:cubicBezTo>
                      <a:pt x="34" y="235"/>
                      <a:pt x="43" y="233"/>
                      <a:pt x="48" y="225"/>
                    </a:cubicBezTo>
                    <a:cubicBezTo>
                      <a:pt x="52" y="220"/>
                      <a:pt x="50" y="214"/>
                      <a:pt x="53" y="209"/>
                    </a:cubicBezTo>
                    <a:cubicBezTo>
                      <a:pt x="62" y="191"/>
                      <a:pt x="91" y="198"/>
                      <a:pt x="109" y="191"/>
                    </a:cubicBezTo>
                    <a:cubicBezTo>
                      <a:pt x="115" y="188"/>
                      <a:pt x="124" y="183"/>
                      <a:pt x="129" y="183"/>
                    </a:cubicBezTo>
                    <a:cubicBezTo>
                      <a:pt x="130" y="183"/>
                      <a:pt x="131" y="183"/>
                      <a:pt x="132" y="184"/>
                    </a:cubicBezTo>
                    <a:cubicBezTo>
                      <a:pt x="129" y="182"/>
                      <a:pt x="127" y="179"/>
                      <a:pt x="126" y="176"/>
                    </a:cubicBezTo>
                    <a:cubicBezTo>
                      <a:pt x="120" y="177"/>
                      <a:pt x="113" y="181"/>
                      <a:pt x="108" y="183"/>
                    </a:cubicBezTo>
                    <a:cubicBezTo>
                      <a:pt x="106" y="184"/>
                      <a:pt x="106" y="184"/>
                      <a:pt x="106" y="184"/>
                    </a:cubicBezTo>
                    <a:cubicBezTo>
                      <a:pt x="102" y="186"/>
                      <a:pt x="98" y="186"/>
                      <a:pt x="93" y="187"/>
                    </a:cubicBezTo>
                    <a:cubicBezTo>
                      <a:pt x="94" y="186"/>
                      <a:pt x="96" y="185"/>
                      <a:pt x="97" y="184"/>
                    </a:cubicBezTo>
                    <a:cubicBezTo>
                      <a:pt x="102" y="180"/>
                      <a:pt x="106" y="176"/>
                      <a:pt x="111" y="171"/>
                    </a:cubicBezTo>
                    <a:cubicBezTo>
                      <a:pt x="118" y="163"/>
                      <a:pt x="126" y="155"/>
                      <a:pt x="132" y="155"/>
                    </a:cubicBezTo>
                    <a:cubicBezTo>
                      <a:pt x="134" y="155"/>
                      <a:pt x="136" y="156"/>
                      <a:pt x="138" y="158"/>
                    </a:cubicBezTo>
                    <a:cubicBezTo>
                      <a:pt x="141" y="159"/>
                      <a:pt x="144" y="161"/>
                      <a:pt x="145" y="164"/>
                    </a:cubicBezTo>
                    <a:cubicBezTo>
                      <a:pt x="147" y="166"/>
                      <a:pt x="147" y="169"/>
                      <a:pt x="148" y="171"/>
                    </a:cubicBezTo>
                    <a:cubicBezTo>
                      <a:pt x="154" y="181"/>
                      <a:pt x="158" y="185"/>
                      <a:pt x="163" y="185"/>
                    </a:cubicBezTo>
                    <a:cubicBezTo>
                      <a:pt x="166" y="185"/>
                      <a:pt x="168" y="184"/>
                      <a:pt x="170" y="182"/>
                    </a:cubicBezTo>
                    <a:cubicBezTo>
                      <a:pt x="173" y="179"/>
                      <a:pt x="172" y="174"/>
                      <a:pt x="171" y="167"/>
                    </a:cubicBezTo>
                    <a:cubicBezTo>
                      <a:pt x="170" y="162"/>
                      <a:pt x="166" y="158"/>
                      <a:pt x="162" y="153"/>
                    </a:cubicBezTo>
                    <a:cubicBezTo>
                      <a:pt x="160" y="151"/>
                      <a:pt x="155" y="146"/>
                      <a:pt x="155" y="144"/>
                    </a:cubicBezTo>
                    <a:cubicBezTo>
                      <a:pt x="156" y="144"/>
                      <a:pt x="156" y="144"/>
                      <a:pt x="156" y="144"/>
                    </a:cubicBezTo>
                    <a:cubicBezTo>
                      <a:pt x="156" y="144"/>
                      <a:pt x="157" y="143"/>
                      <a:pt x="158" y="143"/>
                    </a:cubicBezTo>
                    <a:cubicBezTo>
                      <a:pt x="166" y="143"/>
                      <a:pt x="178" y="164"/>
                      <a:pt x="183" y="173"/>
                    </a:cubicBezTo>
                    <a:cubicBezTo>
                      <a:pt x="185" y="177"/>
                      <a:pt x="187" y="181"/>
                      <a:pt x="189" y="183"/>
                    </a:cubicBezTo>
                    <a:cubicBezTo>
                      <a:pt x="197" y="193"/>
                      <a:pt x="197" y="193"/>
                      <a:pt x="197" y="193"/>
                    </a:cubicBezTo>
                    <a:cubicBezTo>
                      <a:pt x="201" y="181"/>
                      <a:pt x="201" y="181"/>
                      <a:pt x="201" y="181"/>
                    </a:cubicBezTo>
                    <a:cubicBezTo>
                      <a:pt x="204" y="176"/>
                      <a:pt x="202" y="171"/>
                      <a:pt x="200" y="167"/>
                    </a:cubicBezTo>
                    <a:cubicBezTo>
                      <a:pt x="200" y="166"/>
                      <a:pt x="199" y="165"/>
                      <a:pt x="199" y="164"/>
                    </a:cubicBezTo>
                    <a:cubicBezTo>
                      <a:pt x="200" y="163"/>
                      <a:pt x="200" y="163"/>
                      <a:pt x="201" y="163"/>
                    </a:cubicBezTo>
                    <a:cubicBezTo>
                      <a:pt x="203" y="163"/>
                      <a:pt x="204" y="162"/>
                      <a:pt x="206" y="161"/>
                    </a:cubicBezTo>
                    <a:cubicBezTo>
                      <a:pt x="206" y="161"/>
                      <a:pt x="206" y="161"/>
                      <a:pt x="206" y="161"/>
                    </a:cubicBezTo>
                    <a:cubicBezTo>
                      <a:pt x="204" y="166"/>
                      <a:pt x="205" y="171"/>
                      <a:pt x="207" y="176"/>
                    </a:cubicBezTo>
                    <a:cubicBezTo>
                      <a:pt x="212" y="186"/>
                      <a:pt x="218" y="188"/>
                      <a:pt x="223" y="188"/>
                    </a:cubicBezTo>
                    <a:cubicBezTo>
                      <a:pt x="227" y="188"/>
                      <a:pt x="231" y="187"/>
                      <a:pt x="234" y="186"/>
                    </a:cubicBezTo>
                    <a:cubicBezTo>
                      <a:pt x="236" y="185"/>
                      <a:pt x="238" y="184"/>
                      <a:pt x="239" y="184"/>
                    </a:cubicBezTo>
                    <a:cubicBezTo>
                      <a:pt x="241" y="186"/>
                      <a:pt x="242" y="188"/>
                      <a:pt x="241" y="190"/>
                    </a:cubicBezTo>
                    <a:cubicBezTo>
                      <a:pt x="240" y="195"/>
                      <a:pt x="234" y="199"/>
                      <a:pt x="231" y="199"/>
                    </a:cubicBezTo>
                    <a:cubicBezTo>
                      <a:pt x="230" y="199"/>
                      <a:pt x="230" y="199"/>
                      <a:pt x="229" y="199"/>
                    </a:cubicBezTo>
                    <a:cubicBezTo>
                      <a:pt x="227" y="199"/>
                      <a:pt x="224" y="199"/>
                      <a:pt x="221" y="198"/>
                    </a:cubicBezTo>
                    <a:cubicBezTo>
                      <a:pt x="218" y="197"/>
                      <a:pt x="215" y="197"/>
                      <a:pt x="210" y="197"/>
                    </a:cubicBezTo>
                    <a:cubicBezTo>
                      <a:pt x="207" y="197"/>
                      <a:pt x="203" y="197"/>
                      <a:pt x="199" y="199"/>
                    </a:cubicBezTo>
                    <a:cubicBezTo>
                      <a:pt x="195" y="200"/>
                      <a:pt x="191" y="202"/>
                      <a:pt x="188" y="204"/>
                    </a:cubicBezTo>
                    <a:cubicBezTo>
                      <a:pt x="184" y="206"/>
                      <a:pt x="181" y="207"/>
                      <a:pt x="178" y="207"/>
                    </a:cubicBezTo>
                    <a:cubicBezTo>
                      <a:pt x="176" y="207"/>
                      <a:pt x="174" y="207"/>
                      <a:pt x="171" y="206"/>
                    </a:cubicBezTo>
                    <a:cubicBezTo>
                      <a:pt x="171" y="206"/>
                      <a:pt x="171" y="206"/>
                      <a:pt x="171" y="206"/>
                    </a:cubicBezTo>
                    <a:cubicBezTo>
                      <a:pt x="164" y="203"/>
                      <a:pt x="159" y="198"/>
                      <a:pt x="153" y="192"/>
                    </a:cubicBezTo>
                    <a:cubicBezTo>
                      <a:pt x="151" y="190"/>
                      <a:pt x="149" y="188"/>
                      <a:pt x="146" y="185"/>
                    </a:cubicBezTo>
                    <a:cubicBezTo>
                      <a:pt x="145" y="185"/>
                      <a:pt x="145" y="184"/>
                      <a:pt x="144" y="184"/>
                    </a:cubicBezTo>
                    <a:cubicBezTo>
                      <a:pt x="144" y="186"/>
                      <a:pt x="144" y="186"/>
                      <a:pt x="144" y="186"/>
                    </a:cubicBezTo>
                    <a:cubicBezTo>
                      <a:pt x="139" y="186"/>
                      <a:pt x="139" y="186"/>
                      <a:pt x="139" y="186"/>
                    </a:cubicBezTo>
                    <a:cubicBezTo>
                      <a:pt x="138" y="186"/>
                      <a:pt x="137" y="186"/>
                      <a:pt x="136" y="185"/>
                    </a:cubicBezTo>
                    <a:cubicBezTo>
                      <a:pt x="138" y="187"/>
                      <a:pt x="138" y="188"/>
                      <a:pt x="141" y="191"/>
                    </a:cubicBezTo>
                    <a:cubicBezTo>
                      <a:pt x="150" y="199"/>
                      <a:pt x="157" y="209"/>
                      <a:pt x="168" y="213"/>
                    </a:cubicBezTo>
                    <a:cubicBezTo>
                      <a:pt x="172" y="214"/>
                      <a:pt x="176" y="215"/>
                      <a:pt x="178" y="215"/>
                    </a:cubicBezTo>
                    <a:cubicBezTo>
                      <a:pt x="187" y="215"/>
                      <a:pt x="191" y="209"/>
                      <a:pt x="202" y="206"/>
                    </a:cubicBezTo>
                    <a:cubicBezTo>
                      <a:pt x="205" y="204"/>
                      <a:pt x="208" y="204"/>
                      <a:pt x="210" y="204"/>
                    </a:cubicBezTo>
                    <a:cubicBezTo>
                      <a:pt x="214" y="204"/>
                      <a:pt x="217" y="205"/>
                      <a:pt x="220" y="205"/>
                    </a:cubicBezTo>
                    <a:cubicBezTo>
                      <a:pt x="223" y="206"/>
                      <a:pt x="226" y="207"/>
                      <a:pt x="229" y="207"/>
                    </a:cubicBezTo>
                    <a:cubicBezTo>
                      <a:pt x="230" y="207"/>
                      <a:pt x="231" y="207"/>
                      <a:pt x="232" y="207"/>
                    </a:cubicBezTo>
                    <a:cubicBezTo>
                      <a:pt x="242" y="206"/>
                      <a:pt x="256" y="188"/>
                      <a:pt x="243" y="178"/>
                    </a:cubicBezTo>
                    <a:cubicBezTo>
                      <a:pt x="242" y="177"/>
                      <a:pt x="241" y="177"/>
                      <a:pt x="239" y="177"/>
                    </a:cubicBezTo>
                    <a:cubicBezTo>
                      <a:pt x="237" y="177"/>
                      <a:pt x="234" y="178"/>
                      <a:pt x="231" y="179"/>
                    </a:cubicBezTo>
                    <a:cubicBezTo>
                      <a:pt x="229" y="180"/>
                      <a:pt x="226" y="180"/>
                      <a:pt x="223" y="180"/>
                    </a:cubicBezTo>
                    <a:cubicBezTo>
                      <a:pt x="220" y="180"/>
                      <a:pt x="216" y="179"/>
                      <a:pt x="214" y="174"/>
                    </a:cubicBezTo>
                    <a:cubicBezTo>
                      <a:pt x="206" y="157"/>
                      <a:pt x="227" y="157"/>
                      <a:pt x="234" y="150"/>
                    </a:cubicBezTo>
                    <a:cubicBezTo>
                      <a:pt x="242" y="142"/>
                      <a:pt x="238" y="125"/>
                      <a:pt x="225" y="124"/>
                    </a:cubicBezTo>
                    <a:cubicBezTo>
                      <a:pt x="225" y="124"/>
                      <a:pt x="224" y="124"/>
                      <a:pt x="224" y="124"/>
                    </a:cubicBezTo>
                    <a:cubicBezTo>
                      <a:pt x="208" y="124"/>
                      <a:pt x="212" y="145"/>
                      <a:pt x="206" y="152"/>
                    </a:cubicBezTo>
                    <a:cubicBezTo>
                      <a:pt x="202" y="157"/>
                      <a:pt x="194" y="155"/>
                      <a:pt x="192" y="161"/>
                    </a:cubicBezTo>
                    <a:cubicBezTo>
                      <a:pt x="190" y="165"/>
                      <a:pt x="197" y="174"/>
                      <a:pt x="195" y="178"/>
                    </a:cubicBezTo>
                    <a:cubicBezTo>
                      <a:pt x="189" y="171"/>
                      <a:pt x="174" y="136"/>
                      <a:pt x="158" y="136"/>
                    </a:cubicBezTo>
                    <a:cubicBezTo>
                      <a:pt x="156" y="136"/>
                      <a:pt x="154" y="137"/>
                      <a:pt x="152" y="138"/>
                    </a:cubicBezTo>
                    <a:cubicBezTo>
                      <a:pt x="138" y="146"/>
                      <a:pt x="162" y="160"/>
                      <a:pt x="164" y="169"/>
                    </a:cubicBezTo>
                    <a:cubicBezTo>
                      <a:pt x="165" y="175"/>
                      <a:pt x="165" y="178"/>
                      <a:pt x="163" y="178"/>
                    </a:cubicBezTo>
                    <a:cubicBezTo>
                      <a:pt x="161" y="178"/>
                      <a:pt x="153" y="167"/>
                      <a:pt x="150" y="162"/>
                    </a:cubicBezTo>
                    <a:cubicBezTo>
                      <a:pt x="144" y="151"/>
                      <a:pt x="138" y="147"/>
                      <a:pt x="132" y="147"/>
                    </a:cubicBezTo>
                    <a:cubicBezTo>
                      <a:pt x="118" y="147"/>
                      <a:pt x="105" y="168"/>
                      <a:pt x="92" y="178"/>
                    </a:cubicBezTo>
                    <a:cubicBezTo>
                      <a:pt x="88" y="182"/>
                      <a:pt x="83" y="183"/>
                      <a:pt x="77" y="183"/>
                    </a:cubicBezTo>
                    <a:cubicBezTo>
                      <a:pt x="58" y="183"/>
                      <a:pt x="36" y="165"/>
                      <a:pt x="54" y="155"/>
                    </a:cubicBezTo>
                    <a:cubicBezTo>
                      <a:pt x="55" y="154"/>
                      <a:pt x="57" y="154"/>
                      <a:pt x="59" y="154"/>
                    </a:cubicBezTo>
                    <a:cubicBezTo>
                      <a:pt x="61" y="154"/>
                      <a:pt x="63" y="154"/>
                      <a:pt x="66" y="155"/>
                    </a:cubicBezTo>
                    <a:cubicBezTo>
                      <a:pt x="68" y="155"/>
                      <a:pt x="71" y="156"/>
                      <a:pt x="73" y="156"/>
                    </a:cubicBezTo>
                    <a:cubicBezTo>
                      <a:pt x="77" y="156"/>
                      <a:pt x="81" y="154"/>
                      <a:pt x="81" y="146"/>
                    </a:cubicBezTo>
                    <a:cubicBezTo>
                      <a:pt x="80" y="140"/>
                      <a:pt x="72" y="135"/>
                      <a:pt x="67" y="132"/>
                    </a:cubicBezTo>
                    <a:cubicBezTo>
                      <a:pt x="68" y="130"/>
                      <a:pt x="68" y="130"/>
                      <a:pt x="68" y="130"/>
                    </a:cubicBezTo>
                    <a:cubicBezTo>
                      <a:pt x="77" y="124"/>
                      <a:pt x="87" y="119"/>
                      <a:pt x="94" y="112"/>
                    </a:cubicBezTo>
                    <a:cubicBezTo>
                      <a:pt x="106" y="102"/>
                      <a:pt x="110" y="102"/>
                      <a:pt x="124" y="100"/>
                    </a:cubicBezTo>
                    <a:cubicBezTo>
                      <a:pt x="128" y="99"/>
                      <a:pt x="134" y="97"/>
                      <a:pt x="139" y="96"/>
                    </a:cubicBezTo>
                    <a:cubicBezTo>
                      <a:pt x="140" y="95"/>
                      <a:pt x="142" y="95"/>
                      <a:pt x="143" y="95"/>
                    </a:cubicBezTo>
                    <a:cubicBezTo>
                      <a:pt x="144" y="95"/>
                      <a:pt x="144" y="95"/>
                      <a:pt x="145" y="95"/>
                    </a:cubicBezTo>
                    <a:cubicBezTo>
                      <a:pt x="145" y="95"/>
                      <a:pt x="146" y="95"/>
                      <a:pt x="147" y="95"/>
                    </a:cubicBezTo>
                    <a:cubicBezTo>
                      <a:pt x="150" y="95"/>
                      <a:pt x="153" y="95"/>
                      <a:pt x="156" y="91"/>
                    </a:cubicBezTo>
                    <a:cubicBezTo>
                      <a:pt x="156" y="90"/>
                      <a:pt x="155" y="60"/>
                      <a:pt x="154" y="59"/>
                    </a:cubicBezTo>
                    <a:cubicBezTo>
                      <a:pt x="153" y="57"/>
                      <a:pt x="151" y="57"/>
                      <a:pt x="149" y="57"/>
                    </a:cubicBezTo>
                    <a:cubicBezTo>
                      <a:pt x="148" y="57"/>
                      <a:pt x="147" y="57"/>
                      <a:pt x="147" y="57"/>
                    </a:cubicBezTo>
                    <a:cubicBezTo>
                      <a:pt x="146" y="57"/>
                      <a:pt x="145" y="57"/>
                      <a:pt x="144" y="57"/>
                    </a:cubicBezTo>
                    <a:cubicBezTo>
                      <a:pt x="142" y="57"/>
                      <a:pt x="140" y="57"/>
                      <a:pt x="139" y="56"/>
                    </a:cubicBezTo>
                    <a:cubicBezTo>
                      <a:pt x="135" y="52"/>
                      <a:pt x="140" y="42"/>
                      <a:pt x="136" y="39"/>
                    </a:cubicBezTo>
                    <a:cubicBezTo>
                      <a:pt x="133" y="37"/>
                      <a:pt x="131" y="36"/>
                      <a:pt x="129" y="36"/>
                    </a:cubicBezTo>
                    <a:cubicBezTo>
                      <a:pt x="122" y="36"/>
                      <a:pt x="123" y="52"/>
                      <a:pt x="126" y="58"/>
                    </a:cubicBezTo>
                    <a:cubicBezTo>
                      <a:pt x="128" y="64"/>
                      <a:pt x="139" y="85"/>
                      <a:pt x="128" y="89"/>
                    </a:cubicBezTo>
                    <a:cubicBezTo>
                      <a:pt x="128" y="89"/>
                      <a:pt x="128" y="89"/>
                      <a:pt x="127" y="89"/>
                    </a:cubicBezTo>
                    <a:cubicBezTo>
                      <a:pt x="122" y="89"/>
                      <a:pt x="117" y="80"/>
                      <a:pt x="113" y="78"/>
                    </a:cubicBezTo>
                    <a:cubicBezTo>
                      <a:pt x="112" y="78"/>
                      <a:pt x="112" y="78"/>
                      <a:pt x="111" y="78"/>
                    </a:cubicBezTo>
                    <a:cubicBezTo>
                      <a:pt x="109" y="78"/>
                      <a:pt x="107" y="79"/>
                      <a:pt x="106" y="79"/>
                    </a:cubicBezTo>
                    <a:cubicBezTo>
                      <a:pt x="104" y="80"/>
                      <a:pt x="103" y="80"/>
                      <a:pt x="101" y="80"/>
                    </a:cubicBezTo>
                    <a:cubicBezTo>
                      <a:pt x="100" y="80"/>
                      <a:pt x="100" y="80"/>
                      <a:pt x="99" y="80"/>
                    </a:cubicBezTo>
                    <a:cubicBezTo>
                      <a:pt x="60" y="72"/>
                      <a:pt x="94" y="42"/>
                      <a:pt x="103" y="24"/>
                    </a:cubicBezTo>
                    <a:cubicBezTo>
                      <a:pt x="109" y="11"/>
                      <a:pt x="111" y="6"/>
                      <a:pt x="119" y="6"/>
                    </a:cubicBezTo>
                    <a:cubicBezTo>
                      <a:pt x="120" y="6"/>
                      <a:pt x="121" y="6"/>
                      <a:pt x="122" y="6"/>
                    </a:cubicBezTo>
                    <a:cubicBezTo>
                      <a:pt x="118" y="4"/>
                      <a:pt x="114" y="2"/>
                      <a:pt x="110"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6" name="ïṧ1îḍè">
                <a:extLst>
                  <a:ext uri="{FF2B5EF4-FFF2-40B4-BE49-F238E27FC236}">
                    <a16:creationId xmlns:a16="http://schemas.microsoft.com/office/drawing/2014/main" xmlns="" id="{B4ABC5F2-7DA9-43D5-A4AB-2976C4F13E9F}"/>
                  </a:ext>
                </a:extLst>
              </p:cNvPr>
              <p:cNvSpPr/>
              <p:nvPr/>
            </p:nvSpPr>
            <p:spPr bwMode="auto">
              <a:xfrm>
                <a:off x="8189913" y="3492501"/>
                <a:ext cx="50800" cy="39688"/>
              </a:xfrm>
              <a:custGeom>
                <a:avLst/>
                <a:gdLst>
                  <a:gd name="T0" fmla="*/ 6 w 17"/>
                  <a:gd name="T1" fmla="*/ 0 h 13"/>
                  <a:gd name="T2" fmla="*/ 0 w 17"/>
                  <a:gd name="T3" fmla="*/ 5 h 13"/>
                  <a:gd name="T4" fmla="*/ 14 w 17"/>
                  <a:gd name="T5" fmla="*/ 13 h 13"/>
                  <a:gd name="T6" fmla="*/ 17 w 17"/>
                  <a:gd name="T7" fmla="*/ 8 h 13"/>
                  <a:gd name="T8" fmla="*/ 6 w 17"/>
                  <a:gd name="T9" fmla="*/ 0 h 13"/>
                </a:gdLst>
                <a:ahLst/>
                <a:cxnLst>
                  <a:cxn ang="0">
                    <a:pos x="T0" y="T1"/>
                  </a:cxn>
                  <a:cxn ang="0">
                    <a:pos x="T2" y="T3"/>
                  </a:cxn>
                  <a:cxn ang="0">
                    <a:pos x="T4" y="T5"/>
                  </a:cxn>
                  <a:cxn ang="0">
                    <a:pos x="T6" y="T7"/>
                  </a:cxn>
                  <a:cxn ang="0">
                    <a:pos x="T8" y="T9"/>
                  </a:cxn>
                </a:cxnLst>
                <a:rect l="0" t="0" r="r" b="b"/>
                <a:pathLst>
                  <a:path w="17" h="13">
                    <a:moveTo>
                      <a:pt x="6" y="0"/>
                    </a:moveTo>
                    <a:cubicBezTo>
                      <a:pt x="5" y="2"/>
                      <a:pt x="3" y="3"/>
                      <a:pt x="0" y="5"/>
                    </a:cubicBezTo>
                    <a:cubicBezTo>
                      <a:pt x="7" y="11"/>
                      <a:pt x="11" y="13"/>
                      <a:pt x="14" y="13"/>
                    </a:cubicBezTo>
                    <a:cubicBezTo>
                      <a:pt x="16" y="13"/>
                      <a:pt x="17" y="11"/>
                      <a:pt x="17" y="8"/>
                    </a:cubicBezTo>
                    <a:cubicBezTo>
                      <a:pt x="13" y="5"/>
                      <a:pt x="10" y="3"/>
                      <a:pt x="6"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7" name="ïṧļïďé">
                <a:extLst>
                  <a:ext uri="{FF2B5EF4-FFF2-40B4-BE49-F238E27FC236}">
                    <a16:creationId xmlns:a16="http://schemas.microsoft.com/office/drawing/2014/main" xmlns="" id="{D3E604CA-5A11-41E3-908A-BDD987F89107}"/>
                  </a:ext>
                </a:extLst>
              </p:cNvPr>
              <p:cNvSpPr/>
              <p:nvPr/>
            </p:nvSpPr>
            <p:spPr bwMode="auto">
              <a:xfrm>
                <a:off x="8497888" y="4079876"/>
                <a:ext cx="90488" cy="477838"/>
              </a:xfrm>
              <a:custGeom>
                <a:avLst/>
                <a:gdLst>
                  <a:gd name="T0" fmla="*/ 13 w 30"/>
                  <a:gd name="T1" fmla="*/ 138 h 158"/>
                  <a:gd name="T2" fmla="*/ 7 w 30"/>
                  <a:gd name="T3" fmla="*/ 146 h 158"/>
                  <a:gd name="T4" fmla="*/ 5 w 30"/>
                  <a:gd name="T5" fmla="*/ 158 h 158"/>
                  <a:gd name="T6" fmla="*/ 13 w 30"/>
                  <a:gd name="T7" fmla="*/ 138 h 158"/>
                  <a:gd name="T8" fmla="*/ 26 w 30"/>
                  <a:gd name="T9" fmla="*/ 52 h 158"/>
                  <a:gd name="T10" fmla="*/ 18 w 30"/>
                  <a:gd name="T11" fmla="*/ 37 h 158"/>
                  <a:gd name="T12" fmla="*/ 21 w 30"/>
                  <a:gd name="T13" fmla="*/ 41 h 158"/>
                  <a:gd name="T14" fmla="*/ 25 w 30"/>
                  <a:gd name="T15" fmla="*/ 50 h 158"/>
                  <a:gd name="T16" fmla="*/ 26 w 30"/>
                  <a:gd name="T17" fmla="*/ 52 h 158"/>
                  <a:gd name="T18" fmla="*/ 1 w 30"/>
                  <a:gd name="T19" fmla="*/ 0 h 158"/>
                  <a:gd name="T20" fmla="*/ 29 w 30"/>
                  <a:gd name="T21" fmla="*/ 66 h 158"/>
                  <a:gd name="T22" fmla="*/ 30 w 30"/>
                  <a:gd name="T23" fmla="*/ 42 h 158"/>
                  <a:gd name="T24" fmla="*/ 30 w 30"/>
                  <a:gd name="T25" fmla="*/ 41 h 158"/>
                  <a:gd name="T26" fmla="*/ 28 w 30"/>
                  <a:gd name="T27" fmla="*/ 37 h 158"/>
                  <a:gd name="T28" fmla="*/ 1 w 30"/>
                  <a:gd name="T2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58">
                    <a:moveTo>
                      <a:pt x="13" y="138"/>
                    </a:moveTo>
                    <a:cubicBezTo>
                      <a:pt x="11" y="140"/>
                      <a:pt x="9" y="143"/>
                      <a:pt x="7" y="146"/>
                    </a:cubicBezTo>
                    <a:cubicBezTo>
                      <a:pt x="5" y="150"/>
                      <a:pt x="5" y="154"/>
                      <a:pt x="5" y="158"/>
                    </a:cubicBezTo>
                    <a:cubicBezTo>
                      <a:pt x="8" y="151"/>
                      <a:pt x="10" y="145"/>
                      <a:pt x="13" y="138"/>
                    </a:cubicBezTo>
                    <a:moveTo>
                      <a:pt x="26" y="52"/>
                    </a:moveTo>
                    <a:cubicBezTo>
                      <a:pt x="23" y="47"/>
                      <a:pt x="20" y="42"/>
                      <a:pt x="18" y="37"/>
                    </a:cubicBezTo>
                    <a:cubicBezTo>
                      <a:pt x="19" y="38"/>
                      <a:pt x="20" y="40"/>
                      <a:pt x="21" y="41"/>
                    </a:cubicBezTo>
                    <a:cubicBezTo>
                      <a:pt x="23" y="44"/>
                      <a:pt x="24" y="47"/>
                      <a:pt x="25" y="50"/>
                    </a:cubicBezTo>
                    <a:cubicBezTo>
                      <a:pt x="26" y="50"/>
                      <a:pt x="26" y="51"/>
                      <a:pt x="26" y="52"/>
                    </a:cubicBezTo>
                    <a:moveTo>
                      <a:pt x="1" y="0"/>
                    </a:moveTo>
                    <a:cubicBezTo>
                      <a:pt x="0" y="17"/>
                      <a:pt x="13" y="51"/>
                      <a:pt x="29" y="66"/>
                    </a:cubicBezTo>
                    <a:cubicBezTo>
                      <a:pt x="29" y="58"/>
                      <a:pt x="30" y="50"/>
                      <a:pt x="30" y="42"/>
                    </a:cubicBezTo>
                    <a:cubicBezTo>
                      <a:pt x="30" y="42"/>
                      <a:pt x="30" y="41"/>
                      <a:pt x="30" y="41"/>
                    </a:cubicBezTo>
                    <a:cubicBezTo>
                      <a:pt x="29" y="40"/>
                      <a:pt x="28" y="39"/>
                      <a:pt x="28" y="37"/>
                    </a:cubicBezTo>
                    <a:cubicBezTo>
                      <a:pt x="19" y="26"/>
                      <a:pt x="7" y="14"/>
                      <a:pt x="1"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8" name="ïSlïḍe">
                <a:extLst>
                  <a:ext uri="{FF2B5EF4-FFF2-40B4-BE49-F238E27FC236}">
                    <a16:creationId xmlns:a16="http://schemas.microsoft.com/office/drawing/2014/main" xmlns="" id="{4C4A336B-A4B7-4977-B948-F784D1F11BDD}"/>
                  </a:ext>
                </a:extLst>
              </p:cNvPr>
              <p:cNvSpPr/>
              <p:nvPr/>
            </p:nvSpPr>
            <p:spPr bwMode="auto">
              <a:xfrm>
                <a:off x="7961313" y="3749676"/>
                <a:ext cx="55563" cy="36513"/>
              </a:xfrm>
              <a:custGeom>
                <a:avLst/>
                <a:gdLst>
                  <a:gd name="T0" fmla="*/ 18 w 18"/>
                  <a:gd name="T1" fmla="*/ 0 h 12"/>
                  <a:gd name="T2" fmla="*/ 3 w 18"/>
                  <a:gd name="T3" fmla="*/ 10 h 12"/>
                  <a:gd name="T4" fmla="*/ 0 w 18"/>
                  <a:gd name="T5" fmla="*/ 12 h 12"/>
                  <a:gd name="T6" fmla="*/ 3 w 18"/>
                  <a:gd name="T7" fmla="*/ 12 h 12"/>
                  <a:gd name="T8" fmla="*/ 15 w 18"/>
                  <a:gd name="T9" fmla="*/ 5 h 12"/>
                  <a:gd name="T10" fmla="*/ 18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18" y="0"/>
                    </a:moveTo>
                    <a:cubicBezTo>
                      <a:pt x="13" y="4"/>
                      <a:pt x="8" y="7"/>
                      <a:pt x="3" y="10"/>
                    </a:cubicBezTo>
                    <a:cubicBezTo>
                      <a:pt x="2" y="10"/>
                      <a:pt x="1" y="11"/>
                      <a:pt x="0" y="12"/>
                    </a:cubicBezTo>
                    <a:cubicBezTo>
                      <a:pt x="1" y="12"/>
                      <a:pt x="2" y="12"/>
                      <a:pt x="3" y="12"/>
                    </a:cubicBezTo>
                    <a:cubicBezTo>
                      <a:pt x="8" y="12"/>
                      <a:pt x="12" y="9"/>
                      <a:pt x="15" y="5"/>
                    </a:cubicBezTo>
                    <a:cubicBezTo>
                      <a:pt x="16" y="4"/>
                      <a:pt x="17" y="2"/>
                      <a:pt x="18"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9" name="íšlïḑé">
                <a:extLst>
                  <a:ext uri="{FF2B5EF4-FFF2-40B4-BE49-F238E27FC236}">
                    <a16:creationId xmlns:a16="http://schemas.microsoft.com/office/drawing/2014/main" xmlns="" id="{CE17A828-7253-4814-BC3C-BB799A1B1A00}"/>
                  </a:ext>
                </a:extLst>
              </p:cNvPr>
              <p:cNvSpPr/>
              <p:nvPr/>
            </p:nvSpPr>
            <p:spPr bwMode="auto">
              <a:xfrm>
                <a:off x="8124826" y="3897314"/>
                <a:ext cx="73025" cy="82550"/>
              </a:xfrm>
              <a:custGeom>
                <a:avLst/>
                <a:gdLst>
                  <a:gd name="T0" fmla="*/ 10 w 24"/>
                  <a:gd name="T1" fmla="*/ 0 h 27"/>
                  <a:gd name="T2" fmla="*/ 7 w 24"/>
                  <a:gd name="T3" fmla="*/ 1 h 27"/>
                  <a:gd name="T4" fmla="*/ 6 w 24"/>
                  <a:gd name="T5" fmla="*/ 1 h 27"/>
                  <a:gd name="T6" fmla="*/ 0 w 24"/>
                  <a:gd name="T7" fmla="*/ 4 h 27"/>
                  <a:gd name="T8" fmla="*/ 0 w 24"/>
                  <a:gd name="T9" fmla="*/ 9 h 27"/>
                  <a:gd name="T10" fmla="*/ 2 w 24"/>
                  <a:gd name="T11" fmla="*/ 19 h 27"/>
                  <a:gd name="T12" fmla="*/ 5 w 24"/>
                  <a:gd name="T13" fmla="*/ 19 h 27"/>
                  <a:gd name="T14" fmla="*/ 6 w 24"/>
                  <a:gd name="T15" fmla="*/ 19 h 27"/>
                  <a:gd name="T16" fmla="*/ 6 w 24"/>
                  <a:gd name="T17" fmla="*/ 19 h 27"/>
                  <a:gd name="T18" fmla="*/ 20 w 24"/>
                  <a:gd name="T19" fmla="*/ 26 h 27"/>
                  <a:gd name="T20" fmla="*/ 20 w 24"/>
                  <a:gd name="T21" fmla="*/ 27 h 27"/>
                  <a:gd name="T22" fmla="*/ 22 w 24"/>
                  <a:gd name="T23" fmla="*/ 24 h 27"/>
                  <a:gd name="T24" fmla="*/ 24 w 24"/>
                  <a:gd name="T25" fmla="*/ 14 h 27"/>
                  <a:gd name="T26" fmla="*/ 22 w 24"/>
                  <a:gd name="T27" fmla="*/ 12 h 27"/>
                  <a:gd name="T28" fmla="*/ 20 w 24"/>
                  <a:gd name="T29" fmla="*/ 9 h 27"/>
                  <a:gd name="T30" fmla="*/ 20 w 24"/>
                  <a:gd name="T31" fmla="*/ 9 h 27"/>
                  <a:gd name="T32" fmla="*/ 20 w 24"/>
                  <a:gd name="T33" fmla="*/ 9 h 27"/>
                  <a:gd name="T34" fmla="*/ 14 w 24"/>
                  <a:gd name="T35" fmla="*/ 1 h 27"/>
                  <a:gd name="T36" fmla="*/ 10 w 24"/>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7">
                    <a:moveTo>
                      <a:pt x="10" y="0"/>
                    </a:moveTo>
                    <a:cubicBezTo>
                      <a:pt x="9" y="0"/>
                      <a:pt x="8" y="0"/>
                      <a:pt x="7" y="1"/>
                    </a:cubicBezTo>
                    <a:cubicBezTo>
                      <a:pt x="6" y="1"/>
                      <a:pt x="6" y="1"/>
                      <a:pt x="6" y="1"/>
                    </a:cubicBezTo>
                    <a:cubicBezTo>
                      <a:pt x="0" y="4"/>
                      <a:pt x="0" y="4"/>
                      <a:pt x="0" y="4"/>
                    </a:cubicBezTo>
                    <a:cubicBezTo>
                      <a:pt x="0" y="9"/>
                      <a:pt x="0" y="9"/>
                      <a:pt x="0" y="9"/>
                    </a:cubicBezTo>
                    <a:cubicBezTo>
                      <a:pt x="0" y="13"/>
                      <a:pt x="0" y="16"/>
                      <a:pt x="2" y="19"/>
                    </a:cubicBezTo>
                    <a:cubicBezTo>
                      <a:pt x="3" y="19"/>
                      <a:pt x="4" y="19"/>
                      <a:pt x="5" y="19"/>
                    </a:cubicBezTo>
                    <a:cubicBezTo>
                      <a:pt x="6" y="19"/>
                      <a:pt x="6" y="19"/>
                      <a:pt x="6" y="19"/>
                    </a:cubicBezTo>
                    <a:cubicBezTo>
                      <a:pt x="6" y="19"/>
                      <a:pt x="6" y="19"/>
                      <a:pt x="6" y="19"/>
                    </a:cubicBezTo>
                    <a:cubicBezTo>
                      <a:pt x="14" y="20"/>
                      <a:pt x="17" y="21"/>
                      <a:pt x="20" y="26"/>
                    </a:cubicBezTo>
                    <a:cubicBezTo>
                      <a:pt x="20" y="26"/>
                      <a:pt x="20" y="27"/>
                      <a:pt x="20" y="27"/>
                    </a:cubicBezTo>
                    <a:cubicBezTo>
                      <a:pt x="22" y="24"/>
                      <a:pt x="22" y="24"/>
                      <a:pt x="22" y="24"/>
                    </a:cubicBezTo>
                    <a:cubicBezTo>
                      <a:pt x="23" y="21"/>
                      <a:pt x="24" y="18"/>
                      <a:pt x="24" y="14"/>
                    </a:cubicBezTo>
                    <a:cubicBezTo>
                      <a:pt x="23" y="13"/>
                      <a:pt x="22" y="13"/>
                      <a:pt x="22" y="12"/>
                    </a:cubicBezTo>
                    <a:cubicBezTo>
                      <a:pt x="21" y="11"/>
                      <a:pt x="20" y="10"/>
                      <a:pt x="20" y="9"/>
                    </a:cubicBezTo>
                    <a:cubicBezTo>
                      <a:pt x="20" y="9"/>
                      <a:pt x="20" y="9"/>
                      <a:pt x="20" y="9"/>
                    </a:cubicBezTo>
                    <a:cubicBezTo>
                      <a:pt x="20" y="9"/>
                      <a:pt x="20" y="9"/>
                      <a:pt x="20" y="9"/>
                    </a:cubicBezTo>
                    <a:cubicBezTo>
                      <a:pt x="18" y="6"/>
                      <a:pt x="16" y="3"/>
                      <a:pt x="14" y="1"/>
                    </a:cubicBezTo>
                    <a:cubicBezTo>
                      <a:pt x="13" y="1"/>
                      <a:pt x="11" y="0"/>
                      <a:pt x="10"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0" name="îṧľîḑè">
                <a:extLst>
                  <a:ext uri="{FF2B5EF4-FFF2-40B4-BE49-F238E27FC236}">
                    <a16:creationId xmlns:a16="http://schemas.microsoft.com/office/drawing/2014/main" xmlns="" id="{71A97DBC-5EC6-4EF9-94C2-2C5EC72052E4}"/>
                  </a:ext>
                </a:extLst>
              </p:cNvPr>
              <p:cNvSpPr/>
              <p:nvPr/>
            </p:nvSpPr>
            <p:spPr bwMode="auto">
              <a:xfrm>
                <a:off x="8131176" y="3900489"/>
                <a:ext cx="66675" cy="85725"/>
              </a:xfrm>
              <a:custGeom>
                <a:avLst/>
                <a:gdLst>
                  <a:gd name="T0" fmla="*/ 4 w 22"/>
                  <a:gd name="T1" fmla="*/ 18 h 28"/>
                  <a:gd name="T2" fmla="*/ 3 w 22"/>
                  <a:gd name="T3" fmla="*/ 18 h 28"/>
                  <a:gd name="T4" fmla="*/ 0 w 22"/>
                  <a:gd name="T5" fmla="*/ 18 h 28"/>
                  <a:gd name="T6" fmla="*/ 6 w 22"/>
                  <a:gd name="T7" fmla="*/ 26 h 28"/>
                  <a:gd name="T8" fmla="*/ 10 w 22"/>
                  <a:gd name="T9" fmla="*/ 27 h 28"/>
                  <a:gd name="T10" fmla="*/ 13 w 22"/>
                  <a:gd name="T11" fmla="*/ 28 h 28"/>
                  <a:gd name="T12" fmla="*/ 18 w 22"/>
                  <a:gd name="T13" fmla="*/ 28 h 28"/>
                  <a:gd name="T14" fmla="*/ 18 w 22"/>
                  <a:gd name="T15" fmla="*/ 26 h 28"/>
                  <a:gd name="T16" fmla="*/ 18 w 22"/>
                  <a:gd name="T17" fmla="*/ 25 h 28"/>
                  <a:gd name="T18" fmla="*/ 4 w 22"/>
                  <a:gd name="T19" fmla="*/ 18 h 28"/>
                  <a:gd name="T20" fmla="*/ 4 w 22"/>
                  <a:gd name="T21" fmla="*/ 18 h 28"/>
                  <a:gd name="T22" fmla="*/ 12 w 22"/>
                  <a:gd name="T23" fmla="*/ 0 h 28"/>
                  <a:gd name="T24" fmla="*/ 18 w 22"/>
                  <a:gd name="T25" fmla="*/ 8 h 28"/>
                  <a:gd name="T26" fmla="*/ 18 w 22"/>
                  <a:gd name="T27" fmla="*/ 8 h 28"/>
                  <a:gd name="T28" fmla="*/ 18 w 22"/>
                  <a:gd name="T29" fmla="*/ 8 h 28"/>
                  <a:gd name="T30" fmla="*/ 20 w 22"/>
                  <a:gd name="T31" fmla="*/ 11 h 28"/>
                  <a:gd name="T32" fmla="*/ 22 w 22"/>
                  <a:gd name="T33" fmla="*/ 13 h 28"/>
                  <a:gd name="T34" fmla="*/ 19 w 22"/>
                  <a:gd name="T35" fmla="*/ 6 h 28"/>
                  <a:gd name="T36" fmla="*/ 12 w 2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8">
                    <a:moveTo>
                      <a:pt x="4" y="18"/>
                    </a:moveTo>
                    <a:cubicBezTo>
                      <a:pt x="3" y="18"/>
                      <a:pt x="3" y="18"/>
                      <a:pt x="3" y="18"/>
                    </a:cubicBezTo>
                    <a:cubicBezTo>
                      <a:pt x="2" y="18"/>
                      <a:pt x="1" y="18"/>
                      <a:pt x="0" y="18"/>
                    </a:cubicBezTo>
                    <a:cubicBezTo>
                      <a:pt x="1" y="21"/>
                      <a:pt x="3" y="24"/>
                      <a:pt x="6" y="26"/>
                    </a:cubicBezTo>
                    <a:cubicBezTo>
                      <a:pt x="8" y="26"/>
                      <a:pt x="10" y="27"/>
                      <a:pt x="10" y="27"/>
                    </a:cubicBezTo>
                    <a:cubicBezTo>
                      <a:pt x="11" y="28"/>
                      <a:pt x="12" y="28"/>
                      <a:pt x="13" y="28"/>
                    </a:cubicBezTo>
                    <a:cubicBezTo>
                      <a:pt x="18" y="28"/>
                      <a:pt x="18" y="28"/>
                      <a:pt x="18" y="28"/>
                    </a:cubicBezTo>
                    <a:cubicBezTo>
                      <a:pt x="18" y="26"/>
                      <a:pt x="18" y="26"/>
                      <a:pt x="18" y="26"/>
                    </a:cubicBezTo>
                    <a:cubicBezTo>
                      <a:pt x="18" y="26"/>
                      <a:pt x="18" y="25"/>
                      <a:pt x="18" y="25"/>
                    </a:cubicBezTo>
                    <a:cubicBezTo>
                      <a:pt x="15" y="20"/>
                      <a:pt x="12" y="19"/>
                      <a:pt x="4" y="18"/>
                    </a:cubicBezTo>
                    <a:cubicBezTo>
                      <a:pt x="4" y="18"/>
                      <a:pt x="4" y="18"/>
                      <a:pt x="4" y="18"/>
                    </a:cubicBezTo>
                    <a:moveTo>
                      <a:pt x="12" y="0"/>
                    </a:moveTo>
                    <a:cubicBezTo>
                      <a:pt x="14" y="2"/>
                      <a:pt x="16" y="5"/>
                      <a:pt x="18" y="8"/>
                    </a:cubicBezTo>
                    <a:cubicBezTo>
                      <a:pt x="18" y="8"/>
                      <a:pt x="18" y="8"/>
                      <a:pt x="18" y="8"/>
                    </a:cubicBezTo>
                    <a:cubicBezTo>
                      <a:pt x="18" y="8"/>
                      <a:pt x="18" y="8"/>
                      <a:pt x="18" y="8"/>
                    </a:cubicBezTo>
                    <a:cubicBezTo>
                      <a:pt x="18" y="9"/>
                      <a:pt x="19" y="10"/>
                      <a:pt x="20" y="11"/>
                    </a:cubicBezTo>
                    <a:cubicBezTo>
                      <a:pt x="20" y="12"/>
                      <a:pt x="21" y="12"/>
                      <a:pt x="22" y="13"/>
                    </a:cubicBezTo>
                    <a:cubicBezTo>
                      <a:pt x="21" y="11"/>
                      <a:pt x="21" y="8"/>
                      <a:pt x="19" y="6"/>
                    </a:cubicBezTo>
                    <a:cubicBezTo>
                      <a:pt x="18" y="3"/>
                      <a:pt x="15" y="1"/>
                      <a:pt x="12"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1" name="is1iḍè">
                <a:extLst>
                  <a:ext uri="{FF2B5EF4-FFF2-40B4-BE49-F238E27FC236}">
                    <a16:creationId xmlns:a16="http://schemas.microsoft.com/office/drawing/2014/main" xmlns="" id="{EF1353C5-C6A3-407B-AC7F-A2A1B60115CF}"/>
                  </a:ext>
                </a:extLst>
              </p:cNvPr>
              <p:cNvSpPr/>
              <p:nvPr/>
            </p:nvSpPr>
            <p:spPr bwMode="auto">
              <a:xfrm>
                <a:off x="8150226" y="3979864"/>
                <a:ext cx="11113" cy="3175"/>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0"/>
                      <a:pt x="3" y="1"/>
                      <a:pt x="4" y="1"/>
                    </a:cubicBezTo>
                    <a:cubicBezTo>
                      <a:pt x="4" y="1"/>
                      <a:pt x="2" y="0"/>
                      <a:pt x="0" y="0"/>
                    </a:cubicBezTo>
                  </a:path>
                </a:pathLst>
              </a:custGeom>
              <a:solidFill>
                <a:srgbClr val="6EC98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2" name="isļíḋe">
                <a:extLst>
                  <a:ext uri="{FF2B5EF4-FFF2-40B4-BE49-F238E27FC236}">
                    <a16:creationId xmlns:a16="http://schemas.microsoft.com/office/drawing/2014/main" xmlns="" id="{37D762CB-C9D8-4B13-99D9-909AC2353143}"/>
                  </a:ext>
                </a:extLst>
              </p:cNvPr>
              <p:cNvSpPr/>
              <p:nvPr/>
            </p:nvSpPr>
            <p:spPr bwMode="auto">
              <a:xfrm>
                <a:off x="8143876" y="3919539"/>
                <a:ext cx="36513" cy="38100"/>
              </a:xfrm>
              <a:custGeom>
                <a:avLst/>
                <a:gdLst>
                  <a:gd name="T0" fmla="*/ 0 w 12"/>
                  <a:gd name="T1" fmla="*/ 2 h 13"/>
                  <a:gd name="T2" fmla="*/ 9 w 12"/>
                  <a:gd name="T3" fmla="*/ 13 h 13"/>
                  <a:gd name="T4" fmla="*/ 2 w 12"/>
                  <a:gd name="T5" fmla="*/ 1 h 13"/>
                  <a:gd name="T6" fmla="*/ 0 w 12"/>
                  <a:gd name="T7" fmla="*/ 2 h 13"/>
                </a:gdLst>
                <a:ahLst/>
                <a:cxnLst>
                  <a:cxn ang="0">
                    <a:pos x="T0" y="T1"/>
                  </a:cxn>
                  <a:cxn ang="0">
                    <a:pos x="T2" y="T3"/>
                  </a:cxn>
                  <a:cxn ang="0">
                    <a:pos x="T4" y="T5"/>
                  </a:cxn>
                  <a:cxn ang="0">
                    <a:pos x="T6" y="T7"/>
                  </a:cxn>
                </a:cxnLst>
                <a:rect l="0" t="0" r="r" b="b"/>
                <a:pathLst>
                  <a:path w="12" h="13">
                    <a:moveTo>
                      <a:pt x="0" y="2"/>
                    </a:moveTo>
                    <a:cubicBezTo>
                      <a:pt x="0" y="9"/>
                      <a:pt x="3" y="13"/>
                      <a:pt x="9" y="13"/>
                    </a:cubicBezTo>
                    <a:cubicBezTo>
                      <a:pt x="12" y="8"/>
                      <a:pt x="9" y="0"/>
                      <a:pt x="2" y="1"/>
                    </a:cubicBezTo>
                    <a:lnTo>
                      <a:pt x="0" y="2"/>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3" name="îṧḻíďè">
                <a:extLst>
                  <a:ext uri="{FF2B5EF4-FFF2-40B4-BE49-F238E27FC236}">
                    <a16:creationId xmlns:a16="http://schemas.microsoft.com/office/drawing/2014/main" xmlns="" id="{821629A9-527A-484F-9E0B-89BA1FC193F3}"/>
                  </a:ext>
                </a:extLst>
              </p:cNvPr>
              <p:cNvSpPr/>
              <p:nvPr/>
            </p:nvSpPr>
            <p:spPr bwMode="auto">
              <a:xfrm>
                <a:off x="8074026" y="3679826"/>
                <a:ext cx="30163" cy="33338"/>
              </a:xfrm>
              <a:custGeom>
                <a:avLst/>
                <a:gdLst>
                  <a:gd name="T0" fmla="*/ 4 w 10"/>
                  <a:gd name="T1" fmla="*/ 0 h 11"/>
                  <a:gd name="T2" fmla="*/ 1 w 10"/>
                  <a:gd name="T3" fmla="*/ 1 h 11"/>
                  <a:gd name="T4" fmla="*/ 0 w 10"/>
                  <a:gd name="T5" fmla="*/ 1 h 11"/>
                  <a:gd name="T6" fmla="*/ 0 w 10"/>
                  <a:gd name="T7" fmla="*/ 5 h 11"/>
                  <a:gd name="T8" fmla="*/ 0 w 10"/>
                  <a:gd name="T9" fmla="*/ 10 h 11"/>
                  <a:gd name="T10" fmla="*/ 0 w 10"/>
                  <a:gd name="T11" fmla="*/ 10 h 11"/>
                  <a:gd name="T12" fmla="*/ 0 w 10"/>
                  <a:gd name="T13" fmla="*/ 11 h 11"/>
                  <a:gd name="T14" fmla="*/ 9 w 10"/>
                  <a:gd name="T15" fmla="*/ 9 h 11"/>
                  <a:gd name="T16" fmla="*/ 10 w 10"/>
                  <a:gd name="T17" fmla="*/ 8 h 11"/>
                  <a:gd name="T18" fmla="*/ 10 w 10"/>
                  <a:gd name="T19" fmla="*/ 7 h 11"/>
                  <a:gd name="T20" fmla="*/ 6 w 10"/>
                  <a:gd name="T21" fmla="*/ 3 h 11"/>
                  <a:gd name="T22" fmla="*/ 4 w 1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1">
                    <a:moveTo>
                      <a:pt x="4" y="0"/>
                    </a:moveTo>
                    <a:cubicBezTo>
                      <a:pt x="3" y="0"/>
                      <a:pt x="2" y="1"/>
                      <a:pt x="1" y="1"/>
                    </a:cubicBezTo>
                    <a:cubicBezTo>
                      <a:pt x="1" y="1"/>
                      <a:pt x="0" y="1"/>
                      <a:pt x="0" y="1"/>
                    </a:cubicBezTo>
                    <a:cubicBezTo>
                      <a:pt x="0" y="5"/>
                      <a:pt x="0" y="5"/>
                      <a:pt x="0" y="5"/>
                    </a:cubicBezTo>
                    <a:cubicBezTo>
                      <a:pt x="0" y="10"/>
                      <a:pt x="0" y="10"/>
                      <a:pt x="0" y="10"/>
                    </a:cubicBezTo>
                    <a:cubicBezTo>
                      <a:pt x="0" y="10"/>
                      <a:pt x="0" y="10"/>
                      <a:pt x="0" y="10"/>
                    </a:cubicBezTo>
                    <a:cubicBezTo>
                      <a:pt x="0" y="11"/>
                      <a:pt x="0" y="11"/>
                      <a:pt x="0" y="11"/>
                    </a:cubicBezTo>
                    <a:cubicBezTo>
                      <a:pt x="2" y="10"/>
                      <a:pt x="5" y="9"/>
                      <a:pt x="9" y="9"/>
                    </a:cubicBezTo>
                    <a:cubicBezTo>
                      <a:pt x="9" y="9"/>
                      <a:pt x="10" y="8"/>
                      <a:pt x="10" y="8"/>
                    </a:cubicBezTo>
                    <a:cubicBezTo>
                      <a:pt x="10" y="8"/>
                      <a:pt x="10" y="8"/>
                      <a:pt x="10" y="7"/>
                    </a:cubicBezTo>
                    <a:cubicBezTo>
                      <a:pt x="9" y="6"/>
                      <a:pt x="7" y="4"/>
                      <a:pt x="6" y="3"/>
                    </a:cubicBezTo>
                    <a:cubicBezTo>
                      <a:pt x="5" y="2"/>
                      <a:pt x="4" y="1"/>
                      <a:pt x="4" y="0"/>
                    </a:cubicBezTo>
                  </a:path>
                </a:pathLst>
              </a:custGeom>
              <a:solidFill>
                <a:srgbClr val="20B3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4" name="íṡḷïďe">
                <a:extLst>
                  <a:ext uri="{FF2B5EF4-FFF2-40B4-BE49-F238E27FC236}">
                    <a16:creationId xmlns:a16="http://schemas.microsoft.com/office/drawing/2014/main" xmlns="" id="{72474486-4BAF-45B8-A856-24534EC5B3FA}"/>
                  </a:ext>
                </a:extLst>
              </p:cNvPr>
              <p:cNvSpPr/>
              <p:nvPr/>
            </p:nvSpPr>
            <p:spPr bwMode="auto">
              <a:xfrm>
                <a:off x="8074026" y="3665539"/>
                <a:ext cx="33338" cy="60325"/>
              </a:xfrm>
              <a:custGeom>
                <a:avLst/>
                <a:gdLst>
                  <a:gd name="T0" fmla="*/ 10 w 11"/>
                  <a:gd name="T1" fmla="*/ 13 h 20"/>
                  <a:gd name="T2" fmla="*/ 9 w 11"/>
                  <a:gd name="T3" fmla="*/ 14 h 20"/>
                  <a:gd name="T4" fmla="*/ 0 w 11"/>
                  <a:gd name="T5" fmla="*/ 16 h 20"/>
                  <a:gd name="T6" fmla="*/ 0 w 11"/>
                  <a:gd name="T7" fmla="*/ 20 h 20"/>
                  <a:gd name="T8" fmla="*/ 10 w 11"/>
                  <a:gd name="T9" fmla="*/ 13 h 20"/>
                  <a:gd name="T10" fmla="*/ 0 w 11"/>
                  <a:gd name="T11" fmla="*/ 0 h 20"/>
                  <a:gd name="T12" fmla="*/ 0 w 11"/>
                  <a:gd name="T13" fmla="*/ 6 h 20"/>
                  <a:gd name="T14" fmla="*/ 1 w 11"/>
                  <a:gd name="T15" fmla="*/ 6 h 20"/>
                  <a:gd name="T16" fmla="*/ 4 w 11"/>
                  <a:gd name="T17" fmla="*/ 5 h 20"/>
                  <a:gd name="T18" fmla="*/ 6 w 11"/>
                  <a:gd name="T19" fmla="*/ 8 h 20"/>
                  <a:gd name="T20" fmla="*/ 10 w 11"/>
                  <a:gd name="T21" fmla="*/ 12 h 20"/>
                  <a:gd name="T22" fmla="*/ 11 w 11"/>
                  <a:gd name="T23" fmla="*/ 10 h 20"/>
                  <a:gd name="T24" fmla="*/ 7 w 11"/>
                  <a:gd name="T25" fmla="*/ 2 h 20"/>
                  <a:gd name="T26" fmla="*/ 0 w 11"/>
                  <a:gd name="T2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0">
                    <a:moveTo>
                      <a:pt x="10" y="13"/>
                    </a:moveTo>
                    <a:cubicBezTo>
                      <a:pt x="10" y="13"/>
                      <a:pt x="9" y="14"/>
                      <a:pt x="9" y="14"/>
                    </a:cubicBezTo>
                    <a:cubicBezTo>
                      <a:pt x="5" y="14"/>
                      <a:pt x="2" y="15"/>
                      <a:pt x="0" y="16"/>
                    </a:cubicBezTo>
                    <a:cubicBezTo>
                      <a:pt x="0" y="20"/>
                      <a:pt x="0" y="20"/>
                      <a:pt x="0" y="20"/>
                    </a:cubicBezTo>
                    <a:cubicBezTo>
                      <a:pt x="5" y="20"/>
                      <a:pt x="9" y="17"/>
                      <a:pt x="10" y="13"/>
                    </a:cubicBezTo>
                    <a:moveTo>
                      <a:pt x="0" y="0"/>
                    </a:moveTo>
                    <a:cubicBezTo>
                      <a:pt x="0" y="6"/>
                      <a:pt x="0" y="6"/>
                      <a:pt x="0" y="6"/>
                    </a:cubicBezTo>
                    <a:cubicBezTo>
                      <a:pt x="0" y="6"/>
                      <a:pt x="1" y="6"/>
                      <a:pt x="1" y="6"/>
                    </a:cubicBezTo>
                    <a:cubicBezTo>
                      <a:pt x="2" y="6"/>
                      <a:pt x="3" y="5"/>
                      <a:pt x="4" y="5"/>
                    </a:cubicBezTo>
                    <a:cubicBezTo>
                      <a:pt x="4" y="6"/>
                      <a:pt x="5" y="7"/>
                      <a:pt x="6" y="8"/>
                    </a:cubicBezTo>
                    <a:cubicBezTo>
                      <a:pt x="7" y="9"/>
                      <a:pt x="9" y="11"/>
                      <a:pt x="10" y="12"/>
                    </a:cubicBezTo>
                    <a:cubicBezTo>
                      <a:pt x="10" y="11"/>
                      <a:pt x="11" y="10"/>
                      <a:pt x="11" y="10"/>
                    </a:cubicBezTo>
                    <a:cubicBezTo>
                      <a:pt x="11" y="7"/>
                      <a:pt x="9" y="4"/>
                      <a:pt x="7" y="2"/>
                    </a:cubicBezTo>
                    <a:cubicBezTo>
                      <a:pt x="5" y="1"/>
                      <a:pt x="3" y="0"/>
                      <a:pt x="0" y="0"/>
                    </a:cubicBezTo>
                  </a:path>
                </a:pathLst>
              </a:custGeom>
              <a:solidFill>
                <a:srgbClr val="28BC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5" name="ïṧlíďé">
                <a:extLst>
                  <a:ext uri="{FF2B5EF4-FFF2-40B4-BE49-F238E27FC236}">
                    <a16:creationId xmlns:a16="http://schemas.microsoft.com/office/drawing/2014/main" xmlns="" id="{660944AD-B734-4827-96D3-249046920C9A}"/>
                  </a:ext>
                </a:extLst>
              </p:cNvPr>
              <p:cNvSpPr/>
              <p:nvPr/>
            </p:nvSpPr>
            <p:spPr bwMode="auto">
              <a:xfrm>
                <a:off x="8058151" y="3679826"/>
                <a:ext cx="46038" cy="46038"/>
              </a:xfrm>
              <a:custGeom>
                <a:avLst/>
                <a:gdLst>
                  <a:gd name="T0" fmla="*/ 0 w 15"/>
                  <a:gd name="T1" fmla="*/ 4 h 15"/>
                  <a:gd name="T2" fmla="*/ 2 w 15"/>
                  <a:gd name="T3" fmla="*/ 3 h 15"/>
                  <a:gd name="T4" fmla="*/ 0 w 15"/>
                  <a:gd name="T5" fmla="*/ 4 h 15"/>
                </a:gdLst>
                <a:ahLst/>
                <a:cxnLst>
                  <a:cxn ang="0">
                    <a:pos x="T0" y="T1"/>
                  </a:cxn>
                  <a:cxn ang="0">
                    <a:pos x="T2" y="T3"/>
                  </a:cxn>
                  <a:cxn ang="0">
                    <a:pos x="T4" y="T5"/>
                  </a:cxn>
                </a:cxnLst>
                <a:rect l="0" t="0" r="r" b="b"/>
                <a:pathLst>
                  <a:path w="15" h="15">
                    <a:moveTo>
                      <a:pt x="0" y="4"/>
                    </a:moveTo>
                    <a:cubicBezTo>
                      <a:pt x="5" y="15"/>
                      <a:pt x="15" y="0"/>
                      <a:pt x="2" y="3"/>
                    </a:cubicBezTo>
                    <a:lnTo>
                      <a:pt x="0" y="4"/>
                    </a:lnTo>
                    <a:close/>
                  </a:path>
                </a:pathLst>
              </a:custGeom>
              <a:solidFill>
                <a:srgbClr val="ADCE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6" name="ïsliḑé">
                <a:extLst>
                  <a:ext uri="{FF2B5EF4-FFF2-40B4-BE49-F238E27FC236}">
                    <a16:creationId xmlns:a16="http://schemas.microsoft.com/office/drawing/2014/main" xmlns="" id="{51CEA4E3-9433-4925-BC9E-74CB3A82E941}"/>
                  </a:ext>
                </a:extLst>
              </p:cNvPr>
              <p:cNvSpPr/>
              <p:nvPr/>
            </p:nvSpPr>
            <p:spPr bwMode="auto">
              <a:xfrm>
                <a:off x="8164513" y="4883151"/>
                <a:ext cx="33338" cy="52388"/>
              </a:xfrm>
              <a:custGeom>
                <a:avLst/>
                <a:gdLst>
                  <a:gd name="T0" fmla="*/ 7 w 11"/>
                  <a:gd name="T1" fmla="*/ 0 h 17"/>
                  <a:gd name="T2" fmla="*/ 0 w 11"/>
                  <a:gd name="T3" fmla="*/ 1 h 17"/>
                  <a:gd name="T4" fmla="*/ 5 w 11"/>
                  <a:gd name="T5" fmla="*/ 17 h 17"/>
                  <a:gd name="T6" fmla="*/ 11 w 11"/>
                  <a:gd name="T7" fmla="*/ 13 h 17"/>
                  <a:gd name="T8" fmla="*/ 7 w 11"/>
                  <a:gd name="T9" fmla="*/ 0 h 17"/>
                </a:gdLst>
                <a:ahLst/>
                <a:cxnLst>
                  <a:cxn ang="0">
                    <a:pos x="T0" y="T1"/>
                  </a:cxn>
                  <a:cxn ang="0">
                    <a:pos x="T2" y="T3"/>
                  </a:cxn>
                  <a:cxn ang="0">
                    <a:pos x="T4" y="T5"/>
                  </a:cxn>
                  <a:cxn ang="0">
                    <a:pos x="T6" y="T7"/>
                  </a:cxn>
                  <a:cxn ang="0">
                    <a:pos x="T8" y="T9"/>
                  </a:cxn>
                </a:cxnLst>
                <a:rect l="0" t="0" r="r" b="b"/>
                <a:pathLst>
                  <a:path w="11" h="17">
                    <a:moveTo>
                      <a:pt x="7" y="0"/>
                    </a:moveTo>
                    <a:cubicBezTo>
                      <a:pt x="5" y="0"/>
                      <a:pt x="2" y="0"/>
                      <a:pt x="0" y="1"/>
                    </a:cubicBezTo>
                    <a:cubicBezTo>
                      <a:pt x="0" y="7"/>
                      <a:pt x="1" y="13"/>
                      <a:pt x="5" y="17"/>
                    </a:cubicBezTo>
                    <a:cubicBezTo>
                      <a:pt x="7" y="16"/>
                      <a:pt x="9" y="14"/>
                      <a:pt x="11" y="13"/>
                    </a:cubicBezTo>
                    <a:cubicBezTo>
                      <a:pt x="8" y="10"/>
                      <a:pt x="7" y="5"/>
                      <a:pt x="7" y="0"/>
                    </a:cubicBezTo>
                  </a:path>
                </a:pathLst>
              </a:custGeom>
              <a:solidFill>
                <a:srgbClr val="1DAC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7" name="îŝļïḓè">
                <a:extLst>
                  <a:ext uri="{FF2B5EF4-FFF2-40B4-BE49-F238E27FC236}">
                    <a16:creationId xmlns:a16="http://schemas.microsoft.com/office/drawing/2014/main" xmlns="" id="{59EB3741-413A-430E-B540-58B4EB970AA6}"/>
                  </a:ext>
                </a:extLst>
              </p:cNvPr>
              <p:cNvSpPr/>
              <p:nvPr/>
            </p:nvSpPr>
            <p:spPr bwMode="auto">
              <a:xfrm>
                <a:off x="8186738" y="4872039"/>
                <a:ext cx="80963" cy="50800"/>
              </a:xfrm>
              <a:custGeom>
                <a:avLst/>
                <a:gdLst>
                  <a:gd name="T0" fmla="*/ 27 w 27"/>
                  <a:gd name="T1" fmla="*/ 0 h 17"/>
                  <a:gd name="T2" fmla="*/ 0 w 27"/>
                  <a:gd name="T3" fmla="*/ 4 h 17"/>
                  <a:gd name="T4" fmla="*/ 4 w 27"/>
                  <a:gd name="T5" fmla="*/ 17 h 17"/>
                  <a:gd name="T6" fmla="*/ 27 w 27"/>
                  <a:gd name="T7" fmla="*/ 0 h 17"/>
                </a:gdLst>
                <a:ahLst/>
                <a:cxnLst>
                  <a:cxn ang="0">
                    <a:pos x="T0" y="T1"/>
                  </a:cxn>
                  <a:cxn ang="0">
                    <a:pos x="T2" y="T3"/>
                  </a:cxn>
                  <a:cxn ang="0">
                    <a:pos x="T4" y="T5"/>
                  </a:cxn>
                  <a:cxn ang="0">
                    <a:pos x="T6" y="T7"/>
                  </a:cxn>
                </a:cxnLst>
                <a:rect l="0" t="0" r="r" b="b"/>
                <a:pathLst>
                  <a:path w="27" h="17">
                    <a:moveTo>
                      <a:pt x="27" y="0"/>
                    </a:moveTo>
                    <a:cubicBezTo>
                      <a:pt x="18" y="2"/>
                      <a:pt x="9" y="3"/>
                      <a:pt x="0" y="4"/>
                    </a:cubicBezTo>
                    <a:cubicBezTo>
                      <a:pt x="0" y="9"/>
                      <a:pt x="1" y="14"/>
                      <a:pt x="4" y="17"/>
                    </a:cubicBezTo>
                    <a:cubicBezTo>
                      <a:pt x="12" y="12"/>
                      <a:pt x="20" y="6"/>
                      <a:pt x="27" y="0"/>
                    </a:cubicBezTo>
                  </a:path>
                </a:pathLst>
              </a:custGeom>
              <a:solidFill>
                <a:srgbClr val="9CC6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667" name="îşļiḍé">
              <a:extLst>
                <a:ext uri="{FF2B5EF4-FFF2-40B4-BE49-F238E27FC236}">
                  <a16:creationId xmlns:a16="http://schemas.microsoft.com/office/drawing/2014/main" xmlns="" id="{1A762B1C-D6C5-4681-8082-1479E62C0664}"/>
                </a:ext>
              </a:extLst>
            </p:cNvPr>
            <p:cNvSpPr/>
            <p:nvPr/>
          </p:nvSpPr>
          <p:spPr bwMode="auto">
            <a:xfrm>
              <a:off x="6892926" y="4387851"/>
              <a:ext cx="687388" cy="638175"/>
            </a:xfrm>
            <a:custGeom>
              <a:avLst/>
              <a:gdLst>
                <a:gd name="T0" fmla="*/ 82 w 227"/>
                <a:gd name="T1" fmla="*/ 146 h 211"/>
                <a:gd name="T2" fmla="*/ 115 w 227"/>
                <a:gd name="T3" fmla="*/ 173 h 211"/>
                <a:gd name="T4" fmla="*/ 82 w 227"/>
                <a:gd name="T5" fmla="*/ 146 h 211"/>
                <a:gd name="T6" fmla="*/ 220 w 227"/>
                <a:gd name="T7" fmla="*/ 135 h 211"/>
                <a:gd name="T8" fmla="*/ 220 w 227"/>
                <a:gd name="T9" fmla="*/ 137 h 211"/>
                <a:gd name="T10" fmla="*/ 209 w 227"/>
                <a:gd name="T11" fmla="*/ 152 h 211"/>
                <a:gd name="T12" fmla="*/ 210 w 227"/>
                <a:gd name="T13" fmla="*/ 166 h 211"/>
                <a:gd name="T14" fmla="*/ 188 w 227"/>
                <a:gd name="T15" fmla="*/ 184 h 211"/>
                <a:gd name="T16" fmla="*/ 185 w 227"/>
                <a:gd name="T17" fmla="*/ 208 h 211"/>
                <a:gd name="T18" fmla="*/ 192 w 227"/>
                <a:gd name="T19" fmla="*/ 211 h 211"/>
                <a:gd name="T20" fmla="*/ 194 w 227"/>
                <a:gd name="T21" fmla="*/ 198 h 211"/>
                <a:gd name="T22" fmla="*/ 195 w 227"/>
                <a:gd name="T23" fmla="*/ 186 h 211"/>
                <a:gd name="T24" fmla="*/ 202 w 227"/>
                <a:gd name="T25" fmla="*/ 182 h 211"/>
                <a:gd name="T26" fmla="*/ 217 w 227"/>
                <a:gd name="T27" fmla="*/ 169 h 211"/>
                <a:gd name="T28" fmla="*/ 217 w 227"/>
                <a:gd name="T29" fmla="*/ 156 h 211"/>
                <a:gd name="T30" fmla="*/ 216 w 227"/>
                <a:gd name="T31" fmla="*/ 153 h 211"/>
                <a:gd name="T32" fmla="*/ 219 w 227"/>
                <a:gd name="T33" fmla="*/ 149 h 211"/>
                <a:gd name="T34" fmla="*/ 227 w 227"/>
                <a:gd name="T35" fmla="*/ 139 h 211"/>
                <a:gd name="T36" fmla="*/ 227 w 227"/>
                <a:gd name="T37" fmla="*/ 139 h 211"/>
                <a:gd name="T38" fmla="*/ 227 w 227"/>
                <a:gd name="T39" fmla="*/ 138 h 211"/>
                <a:gd name="T40" fmla="*/ 220 w 227"/>
                <a:gd name="T41" fmla="*/ 135 h 211"/>
                <a:gd name="T42" fmla="*/ 148 w 227"/>
                <a:gd name="T43" fmla="*/ 94 h 211"/>
                <a:gd name="T44" fmla="*/ 148 w 227"/>
                <a:gd name="T45" fmla="*/ 94 h 211"/>
                <a:gd name="T46" fmla="*/ 148 w 227"/>
                <a:gd name="T47" fmla="*/ 94 h 211"/>
                <a:gd name="T48" fmla="*/ 148 w 227"/>
                <a:gd name="T49" fmla="*/ 94 h 211"/>
                <a:gd name="T50" fmla="*/ 0 w 227"/>
                <a:gd name="T51" fmla="*/ 2 h 211"/>
                <a:gd name="T52" fmla="*/ 4 w 227"/>
                <a:gd name="T53" fmla="*/ 19 h 211"/>
                <a:gd name="T54" fmla="*/ 4 w 227"/>
                <a:gd name="T55" fmla="*/ 19 h 211"/>
                <a:gd name="T56" fmla="*/ 27 w 227"/>
                <a:gd name="T57" fmla="*/ 44 h 211"/>
                <a:gd name="T58" fmla="*/ 28 w 227"/>
                <a:gd name="T59" fmla="*/ 44 h 211"/>
                <a:gd name="T60" fmla="*/ 28 w 227"/>
                <a:gd name="T61" fmla="*/ 44 h 211"/>
                <a:gd name="T62" fmla="*/ 33 w 227"/>
                <a:gd name="T63" fmla="*/ 46 h 211"/>
                <a:gd name="T64" fmla="*/ 27 w 227"/>
                <a:gd name="T65" fmla="*/ 58 h 211"/>
                <a:gd name="T66" fmla="*/ 26 w 227"/>
                <a:gd name="T67" fmla="*/ 72 h 211"/>
                <a:gd name="T68" fmla="*/ 40 w 227"/>
                <a:gd name="T69" fmla="*/ 96 h 211"/>
                <a:gd name="T70" fmla="*/ 34 w 227"/>
                <a:gd name="T71" fmla="*/ 60 h 211"/>
                <a:gd name="T72" fmla="*/ 43 w 227"/>
                <a:gd name="T73" fmla="*/ 43 h 211"/>
                <a:gd name="T74" fmla="*/ 39 w 227"/>
                <a:gd name="T75" fmla="*/ 38 h 211"/>
                <a:gd name="T76" fmla="*/ 37 w 227"/>
                <a:gd name="T77" fmla="*/ 38 h 211"/>
                <a:gd name="T78" fmla="*/ 35 w 227"/>
                <a:gd name="T79" fmla="*/ 38 h 211"/>
                <a:gd name="T80" fmla="*/ 32 w 227"/>
                <a:gd name="T81" fmla="*/ 38 h 211"/>
                <a:gd name="T82" fmla="*/ 6 w 227"/>
                <a:gd name="T83" fmla="*/ 10 h 211"/>
                <a:gd name="T84" fmla="*/ 0 w 227"/>
                <a:gd name="T85" fmla="*/ 2 h 211"/>
                <a:gd name="T86" fmla="*/ 22 w 227"/>
                <a:gd name="T87" fmla="*/ 0 h 211"/>
                <a:gd name="T88" fmla="*/ 24 w 227"/>
                <a:gd name="T89" fmla="*/ 5 h 211"/>
                <a:gd name="T90" fmla="*/ 37 w 227"/>
                <a:gd name="T91" fmla="*/ 28 h 211"/>
                <a:gd name="T92" fmla="*/ 59 w 227"/>
                <a:gd name="T93" fmla="*/ 38 h 211"/>
                <a:gd name="T94" fmla="*/ 99 w 227"/>
                <a:gd name="T95" fmla="*/ 53 h 211"/>
                <a:gd name="T96" fmla="*/ 86 w 227"/>
                <a:gd name="T97" fmla="*/ 40 h 211"/>
                <a:gd name="T98" fmla="*/ 79 w 227"/>
                <a:gd name="T99" fmla="*/ 37 h 211"/>
                <a:gd name="T100" fmla="*/ 62 w 227"/>
                <a:gd name="T101" fmla="*/ 31 h 211"/>
                <a:gd name="T102" fmla="*/ 51 w 227"/>
                <a:gd name="T103" fmla="*/ 26 h 211"/>
                <a:gd name="T104" fmla="*/ 41 w 227"/>
                <a:gd name="T105" fmla="*/ 22 h 211"/>
                <a:gd name="T106" fmla="*/ 40 w 227"/>
                <a:gd name="T107" fmla="*/ 22 h 211"/>
                <a:gd name="T108" fmla="*/ 40 w 227"/>
                <a:gd name="T109" fmla="*/ 22 h 211"/>
                <a:gd name="T110" fmla="*/ 33 w 227"/>
                <a:gd name="T111" fmla="*/ 13 h 211"/>
                <a:gd name="T112" fmla="*/ 32 w 227"/>
                <a:gd name="T113" fmla="*/ 5 h 211"/>
                <a:gd name="T114" fmla="*/ 30 w 227"/>
                <a:gd name="T115" fmla="*/ 5 h 211"/>
                <a:gd name="T116" fmla="*/ 22 w 227"/>
                <a:gd name="T1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 h="211">
                  <a:moveTo>
                    <a:pt x="82" y="146"/>
                  </a:moveTo>
                  <a:cubicBezTo>
                    <a:pt x="92" y="156"/>
                    <a:pt x="103" y="165"/>
                    <a:pt x="115" y="173"/>
                  </a:cubicBezTo>
                  <a:cubicBezTo>
                    <a:pt x="107" y="161"/>
                    <a:pt x="94" y="154"/>
                    <a:pt x="82" y="146"/>
                  </a:cubicBezTo>
                  <a:moveTo>
                    <a:pt x="220" y="135"/>
                  </a:moveTo>
                  <a:cubicBezTo>
                    <a:pt x="220" y="135"/>
                    <a:pt x="220" y="136"/>
                    <a:pt x="220" y="137"/>
                  </a:cubicBezTo>
                  <a:cubicBezTo>
                    <a:pt x="218" y="143"/>
                    <a:pt x="211" y="146"/>
                    <a:pt x="209" y="152"/>
                  </a:cubicBezTo>
                  <a:cubicBezTo>
                    <a:pt x="208" y="155"/>
                    <a:pt x="212" y="161"/>
                    <a:pt x="210" y="166"/>
                  </a:cubicBezTo>
                  <a:cubicBezTo>
                    <a:pt x="205" y="178"/>
                    <a:pt x="193" y="172"/>
                    <a:pt x="188" y="184"/>
                  </a:cubicBezTo>
                  <a:cubicBezTo>
                    <a:pt x="186" y="190"/>
                    <a:pt x="187" y="201"/>
                    <a:pt x="185" y="208"/>
                  </a:cubicBezTo>
                  <a:cubicBezTo>
                    <a:pt x="188" y="209"/>
                    <a:pt x="190" y="210"/>
                    <a:pt x="192" y="211"/>
                  </a:cubicBezTo>
                  <a:cubicBezTo>
                    <a:pt x="193" y="207"/>
                    <a:pt x="194" y="202"/>
                    <a:pt x="194" y="198"/>
                  </a:cubicBezTo>
                  <a:cubicBezTo>
                    <a:pt x="194" y="193"/>
                    <a:pt x="194" y="189"/>
                    <a:pt x="195" y="186"/>
                  </a:cubicBezTo>
                  <a:cubicBezTo>
                    <a:pt x="196" y="184"/>
                    <a:pt x="198" y="183"/>
                    <a:pt x="202" y="182"/>
                  </a:cubicBezTo>
                  <a:cubicBezTo>
                    <a:pt x="206" y="180"/>
                    <a:pt x="213" y="178"/>
                    <a:pt x="217" y="169"/>
                  </a:cubicBezTo>
                  <a:cubicBezTo>
                    <a:pt x="219" y="164"/>
                    <a:pt x="218" y="159"/>
                    <a:pt x="217" y="156"/>
                  </a:cubicBezTo>
                  <a:cubicBezTo>
                    <a:pt x="217" y="155"/>
                    <a:pt x="216" y="154"/>
                    <a:pt x="216" y="153"/>
                  </a:cubicBezTo>
                  <a:cubicBezTo>
                    <a:pt x="217" y="152"/>
                    <a:pt x="218" y="151"/>
                    <a:pt x="219" y="149"/>
                  </a:cubicBezTo>
                  <a:cubicBezTo>
                    <a:pt x="222" y="147"/>
                    <a:pt x="225" y="144"/>
                    <a:pt x="227" y="139"/>
                  </a:cubicBezTo>
                  <a:cubicBezTo>
                    <a:pt x="227" y="139"/>
                    <a:pt x="227" y="139"/>
                    <a:pt x="227" y="139"/>
                  </a:cubicBezTo>
                  <a:cubicBezTo>
                    <a:pt x="227" y="138"/>
                    <a:pt x="227" y="138"/>
                    <a:pt x="227" y="138"/>
                  </a:cubicBezTo>
                  <a:cubicBezTo>
                    <a:pt x="225" y="137"/>
                    <a:pt x="222" y="136"/>
                    <a:pt x="220" y="135"/>
                  </a:cubicBezTo>
                  <a:moveTo>
                    <a:pt x="148" y="94"/>
                  </a:moveTo>
                  <a:cubicBezTo>
                    <a:pt x="148" y="94"/>
                    <a:pt x="148" y="94"/>
                    <a:pt x="148" y="94"/>
                  </a:cubicBezTo>
                  <a:cubicBezTo>
                    <a:pt x="148" y="94"/>
                    <a:pt x="148" y="94"/>
                    <a:pt x="148" y="94"/>
                  </a:cubicBezTo>
                  <a:cubicBezTo>
                    <a:pt x="148" y="94"/>
                    <a:pt x="148" y="94"/>
                    <a:pt x="148" y="94"/>
                  </a:cubicBezTo>
                  <a:moveTo>
                    <a:pt x="0" y="2"/>
                  </a:moveTo>
                  <a:cubicBezTo>
                    <a:pt x="1" y="8"/>
                    <a:pt x="2" y="13"/>
                    <a:pt x="4" y="19"/>
                  </a:cubicBezTo>
                  <a:cubicBezTo>
                    <a:pt x="4" y="19"/>
                    <a:pt x="4" y="19"/>
                    <a:pt x="4" y="19"/>
                  </a:cubicBezTo>
                  <a:cubicBezTo>
                    <a:pt x="11" y="28"/>
                    <a:pt x="18" y="36"/>
                    <a:pt x="27" y="44"/>
                  </a:cubicBezTo>
                  <a:cubicBezTo>
                    <a:pt x="28" y="44"/>
                    <a:pt x="28" y="44"/>
                    <a:pt x="28" y="44"/>
                  </a:cubicBezTo>
                  <a:cubicBezTo>
                    <a:pt x="28" y="44"/>
                    <a:pt x="28" y="44"/>
                    <a:pt x="28" y="44"/>
                  </a:cubicBezTo>
                  <a:cubicBezTo>
                    <a:pt x="30" y="45"/>
                    <a:pt x="31" y="45"/>
                    <a:pt x="33" y="46"/>
                  </a:cubicBezTo>
                  <a:cubicBezTo>
                    <a:pt x="30" y="51"/>
                    <a:pt x="27" y="55"/>
                    <a:pt x="27" y="58"/>
                  </a:cubicBezTo>
                  <a:cubicBezTo>
                    <a:pt x="25" y="62"/>
                    <a:pt x="25" y="67"/>
                    <a:pt x="26" y="72"/>
                  </a:cubicBezTo>
                  <a:cubicBezTo>
                    <a:pt x="30" y="81"/>
                    <a:pt x="35" y="89"/>
                    <a:pt x="40" y="96"/>
                  </a:cubicBezTo>
                  <a:cubicBezTo>
                    <a:pt x="35" y="84"/>
                    <a:pt x="31" y="70"/>
                    <a:pt x="34" y="60"/>
                  </a:cubicBezTo>
                  <a:cubicBezTo>
                    <a:pt x="35" y="56"/>
                    <a:pt x="43" y="44"/>
                    <a:pt x="43" y="43"/>
                  </a:cubicBezTo>
                  <a:cubicBezTo>
                    <a:pt x="43" y="39"/>
                    <a:pt x="41" y="38"/>
                    <a:pt x="39" y="38"/>
                  </a:cubicBezTo>
                  <a:cubicBezTo>
                    <a:pt x="38" y="38"/>
                    <a:pt x="38" y="38"/>
                    <a:pt x="37" y="38"/>
                  </a:cubicBezTo>
                  <a:cubicBezTo>
                    <a:pt x="36" y="38"/>
                    <a:pt x="36" y="38"/>
                    <a:pt x="35" y="38"/>
                  </a:cubicBezTo>
                  <a:cubicBezTo>
                    <a:pt x="34" y="38"/>
                    <a:pt x="33" y="38"/>
                    <a:pt x="32" y="38"/>
                  </a:cubicBezTo>
                  <a:cubicBezTo>
                    <a:pt x="21" y="30"/>
                    <a:pt x="14" y="20"/>
                    <a:pt x="6" y="10"/>
                  </a:cubicBezTo>
                  <a:cubicBezTo>
                    <a:pt x="4" y="7"/>
                    <a:pt x="2" y="4"/>
                    <a:pt x="0" y="2"/>
                  </a:cubicBezTo>
                  <a:moveTo>
                    <a:pt x="22" y="0"/>
                  </a:moveTo>
                  <a:cubicBezTo>
                    <a:pt x="23" y="1"/>
                    <a:pt x="23" y="3"/>
                    <a:pt x="24" y="5"/>
                  </a:cubicBezTo>
                  <a:cubicBezTo>
                    <a:pt x="28" y="19"/>
                    <a:pt x="23" y="20"/>
                    <a:pt x="37" y="28"/>
                  </a:cubicBezTo>
                  <a:cubicBezTo>
                    <a:pt x="42" y="32"/>
                    <a:pt x="52" y="34"/>
                    <a:pt x="59" y="38"/>
                  </a:cubicBezTo>
                  <a:cubicBezTo>
                    <a:pt x="73" y="44"/>
                    <a:pt x="87" y="47"/>
                    <a:pt x="99" y="53"/>
                  </a:cubicBezTo>
                  <a:cubicBezTo>
                    <a:pt x="95" y="49"/>
                    <a:pt x="90" y="44"/>
                    <a:pt x="86" y="40"/>
                  </a:cubicBezTo>
                  <a:cubicBezTo>
                    <a:pt x="84" y="39"/>
                    <a:pt x="82" y="38"/>
                    <a:pt x="79" y="37"/>
                  </a:cubicBezTo>
                  <a:cubicBezTo>
                    <a:pt x="74" y="36"/>
                    <a:pt x="68" y="34"/>
                    <a:pt x="62" y="31"/>
                  </a:cubicBezTo>
                  <a:cubicBezTo>
                    <a:pt x="59" y="29"/>
                    <a:pt x="55" y="28"/>
                    <a:pt x="51" y="26"/>
                  </a:cubicBezTo>
                  <a:cubicBezTo>
                    <a:pt x="47" y="25"/>
                    <a:pt x="43" y="23"/>
                    <a:pt x="41" y="22"/>
                  </a:cubicBezTo>
                  <a:cubicBezTo>
                    <a:pt x="40" y="22"/>
                    <a:pt x="40" y="22"/>
                    <a:pt x="40" y="22"/>
                  </a:cubicBezTo>
                  <a:cubicBezTo>
                    <a:pt x="40" y="22"/>
                    <a:pt x="40" y="22"/>
                    <a:pt x="40" y="22"/>
                  </a:cubicBezTo>
                  <a:cubicBezTo>
                    <a:pt x="34" y="18"/>
                    <a:pt x="34" y="18"/>
                    <a:pt x="33" y="13"/>
                  </a:cubicBezTo>
                  <a:cubicBezTo>
                    <a:pt x="33" y="11"/>
                    <a:pt x="32" y="8"/>
                    <a:pt x="32" y="5"/>
                  </a:cubicBezTo>
                  <a:cubicBezTo>
                    <a:pt x="31" y="5"/>
                    <a:pt x="30" y="5"/>
                    <a:pt x="30" y="5"/>
                  </a:cubicBezTo>
                  <a:cubicBezTo>
                    <a:pt x="27" y="4"/>
                    <a:pt x="24" y="3"/>
                    <a:pt x="22" y="0"/>
                  </a:cubicBezTo>
                </a:path>
              </a:pathLst>
            </a:custGeom>
            <a:solidFill>
              <a:srgbClr val="1DAC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8" name="ïṩḻïḋe">
              <a:extLst>
                <a:ext uri="{FF2B5EF4-FFF2-40B4-BE49-F238E27FC236}">
                  <a16:creationId xmlns:a16="http://schemas.microsoft.com/office/drawing/2014/main" xmlns="" id="{E08A3153-8C44-4415-8EA1-039B3E65C8B9}"/>
                </a:ext>
              </a:extLst>
            </p:cNvPr>
            <p:cNvSpPr/>
            <p:nvPr/>
          </p:nvSpPr>
          <p:spPr bwMode="auto">
            <a:xfrm>
              <a:off x="6870701" y="4154489"/>
              <a:ext cx="92075" cy="230188"/>
            </a:xfrm>
            <a:custGeom>
              <a:avLst/>
              <a:gdLst>
                <a:gd name="T0" fmla="*/ 14 w 30"/>
                <a:gd name="T1" fmla="*/ 44 h 76"/>
                <a:gd name="T2" fmla="*/ 14 w 30"/>
                <a:gd name="T3" fmla="*/ 65 h 76"/>
                <a:gd name="T4" fmla="*/ 28 w 30"/>
                <a:gd name="T5" fmla="*/ 76 h 76"/>
                <a:gd name="T6" fmla="*/ 27 w 30"/>
                <a:gd name="T7" fmla="*/ 68 h 76"/>
                <a:gd name="T8" fmla="*/ 27 w 30"/>
                <a:gd name="T9" fmla="*/ 65 h 76"/>
                <a:gd name="T10" fmla="*/ 24 w 30"/>
                <a:gd name="T11" fmla="*/ 64 h 76"/>
                <a:gd name="T12" fmla="*/ 21 w 30"/>
                <a:gd name="T13" fmla="*/ 62 h 76"/>
                <a:gd name="T14" fmla="*/ 21 w 30"/>
                <a:gd name="T15" fmla="*/ 61 h 76"/>
                <a:gd name="T16" fmla="*/ 21 w 30"/>
                <a:gd name="T17" fmla="*/ 61 h 76"/>
                <a:gd name="T18" fmla="*/ 21 w 30"/>
                <a:gd name="T19" fmla="*/ 50 h 76"/>
                <a:gd name="T20" fmla="*/ 14 w 30"/>
                <a:gd name="T21" fmla="*/ 44 h 76"/>
                <a:gd name="T22" fmla="*/ 7 w 30"/>
                <a:gd name="T23" fmla="*/ 37 h 76"/>
                <a:gd name="T24" fmla="*/ 5 w 30"/>
                <a:gd name="T25" fmla="*/ 21 h 76"/>
                <a:gd name="T26" fmla="*/ 7 w 30"/>
                <a:gd name="T27" fmla="*/ 12 h 76"/>
                <a:gd name="T28" fmla="*/ 14 w 30"/>
                <a:gd name="T29" fmla="*/ 24 h 76"/>
                <a:gd name="T30" fmla="*/ 8 w 30"/>
                <a:gd name="T31" fmla="*/ 36 h 76"/>
                <a:gd name="T32" fmla="*/ 7 w 30"/>
                <a:gd name="T33" fmla="*/ 37 h 76"/>
                <a:gd name="T34" fmla="*/ 16 w 30"/>
                <a:gd name="T35" fmla="*/ 0 h 76"/>
                <a:gd name="T36" fmla="*/ 12 w 30"/>
                <a:gd name="T37" fmla="*/ 8 h 76"/>
                <a:gd name="T38" fmla="*/ 6 w 30"/>
                <a:gd name="T39" fmla="*/ 2 h 76"/>
                <a:gd name="T40" fmla="*/ 0 w 30"/>
                <a:gd name="T41" fmla="*/ 10 h 76"/>
                <a:gd name="T42" fmla="*/ 0 w 30"/>
                <a:gd name="T43" fmla="*/ 16 h 76"/>
                <a:gd name="T44" fmla="*/ 0 w 30"/>
                <a:gd name="T45" fmla="*/ 16 h 76"/>
                <a:gd name="T46" fmla="*/ 0 w 30"/>
                <a:gd name="T47" fmla="*/ 16 h 76"/>
                <a:gd name="T48" fmla="*/ 0 w 30"/>
                <a:gd name="T49" fmla="*/ 16 h 76"/>
                <a:gd name="T50" fmla="*/ 0 w 30"/>
                <a:gd name="T51" fmla="*/ 16 h 76"/>
                <a:gd name="T52" fmla="*/ 0 w 30"/>
                <a:gd name="T53" fmla="*/ 16 h 76"/>
                <a:gd name="T54" fmla="*/ 0 w 30"/>
                <a:gd name="T55" fmla="*/ 16 h 76"/>
                <a:gd name="T56" fmla="*/ 0 w 30"/>
                <a:gd name="T57" fmla="*/ 17 h 76"/>
                <a:gd name="T58" fmla="*/ 1 w 30"/>
                <a:gd name="T59" fmla="*/ 40 h 76"/>
                <a:gd name="T60" fmla="*/ 7 w 30"/>
                <a:gd name="T61" fmla="*/ 52 h 76"/>
                <a:gd name="T62" fmla="*/ 13 w 30"/>
                <a:gd name="T63" fmla="*/ 42 h 76"/>
                <a:gd name="T64" fmla="*/ 11 w 30"/>
                <a:gd name="T65" fmla="*/ 40 h 76"/>
                <a:gd name="T66" fmla="*/ 15 w 30"/>
                <a:gd name="T67" fmla="*/ 29 h 76"/>
                <a:gd name="T68" fmla="*/ 20 w 30"/>
                <a:gd name="T69" fmla="*/ 29 h 76"/>
                <a:gd name="T70" fmla="*/ 18 w 30"/>
                <a:gd name="T71" fmla="*/ 16 h 76"/>
                <a:gd name="T72" fmla="*/ 18 w 30"/>
                <a:gd name="T73" fmla="*/ 17 h 76"/>
                <a:gd name="T74" fmla="*/ 19 w 30"/>
                <a:gd name="T75" fmla="*/ 10 h 76"/>
                <a:gd name="T76" fmla="*/ 23 w 30"/>
                <a:gd name="T77" fmla="*/ 17 h 76"/>
                <a:gd name="T78" fmla="*/ 30 w 30"/>
                <a:gd name="T79" fmla="*/ 27 h 76"/>
                <a:gd name="T80" fmla="*/ 16 w 30"/>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76">
                  <a:moveTo>
                    <a:pt x="14" y="44"/>
                  </a:moveTo>
                  <a:cubicBezTo>
                    <a:pt x="14" y="50"/>
                    <a:pt x="11" y="60"/>
                    <a:pt x="14" y="65"/>
                  </a:cubicBezTo>
                  <a:cubicBezTo>
                    <a:pt x="18" y="71"/>
                    <a:pt x="24" y="70"/>
                    <a:pt x="28" y="76"/>
                  </a:cubicBezTo>
                  <a:cubicBezTo>
                    <a:pt x="27" y="74"/>
                    <a:pt x="27" y="71"/>
                    <a:pt x="27" y="68"/>
                  </a:cubicBezTo>
                  <a:cubicBezTo>
                    <a:pt x="27" y="65"/>
                    <a:pt x="27" y="65"/>
                    <a:pt x="27" y="65"/>
                  </a:cubicBezTo>
                  <a:cubicBezTo>
                    <a:pt x="26" y="65"/>
                    <a:pt x="25" y="64"/>
                    <a:pt x="24" y="64"/>
                  </a:cubicBezTo>
                  <a:cubicBezTo>
                    <a:pt x="22" y="63"/>
                    <a:pt x="21" y="63"/>
                    <a:pt x="21" y="62"/>
                  </a:cubicBezTo>
                  <a:cubicBezTo>
                    <a:pt x="21" y="61"/>
                    <a:pt x="21" y="61"/>
                    <a:pt x="21" y="61"/>
                  </a:cubicBezTo>
                  <a:cubicBezTo>
                    <a:pt x="21" y="61"/>
                    <a:pt x="21" y="61"/>
                    <a:pt x="21" y="61"/>
                  </a:cubicBezTo>
                  <a:cubicBezTo>
                    <a:pt x="20" y="59"/>
                    <a:pt x="21" y="54"/>
                    <a:pt x="21" y="50"/>
                  </a:cubicBezTo>
                  <a:cubicBezTo>
                    <a:pt x="19" y="48"/>
                    <a:pt x="16" y="46"/>
                    <a:pt x="14" y="44"/>
                  </a:cubicBezTo>
                  <a:moveTo>
                    <a:pt x="7" y="37"/>
                  </a:moveTo>
                  <a:cubicBezTo>
                    <a:pt x="5" y="32"/>
                    <a:pt x="5" y="26"/>
                    <a:pt x="5" y="21"/>
                  </a:cubicBezTo>
                  <a:cubicBezTo>
                    <a:pt x="5" y="17"/>
                    <a:pt x="6" y="14"/>
                    <a:pt x="7" y="12"/>
                  </a:cubicBezTo>
                  <a:cubicBezTo>
                    <a:pt x="14" y="24"/>
                    <a:pt x="14" y="24"/>
                    <a:pt x="14" y="24"/>
                  </a:cubicBezTo>
                  <a:cubicBezTo>
                    <a:pt x="8" y="36"/>
                    <a:pt x="8" y="36"/>
                    <a:pt x="8" y="36"/>
                  </a:cubicBezTo>
                  <a:cubicBezTo>
                    <a:pt x="7" y="37"/>
                    <a:pt x="7" y="37"/>
                    <a:pt x="7" y="37"/>
                  </a:cubicBezTo>
                  <a:moveTo>
                    <a:pt x="16" y="0"/>
                  </a:moveTo>
                  <a:cubicBezTo>
                    <a:pt x="15" y="1"/>
                    <a:pt x="14" y="3"/>
                    <a:pt x="12" y="8"/>
                  </a:cubicBezTo>
                  <a:cubicBezTo>
                    <a:pt x="10" y="4"/>
                    <a:pt x="8" y="2"/>
                    <a:pt x="6" y="2"/>
                  </a:cubicBezTo>
                  <a:cubicBezTo>
                    <a:pt x="3" y="2"/>
                    <a:pt x="1" y="6"/>
                    <a:pt x="0" y="10"/>
                  </a:cubicBezTo>
                  <a:cubicBezTo>
                    <a:pt x="0" y="12"/>
                    <a:pt x="0" y="14"/>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25"/>
                    <a:pt x="0" y="32"/>
                    <a:pt x="1" y="40"/>
                  </a:cubicBezTo>
                  <a:cubicBezTo>
                    <a:pt x="2" y="44"/>
                    <a:pt x="4" y="48"/>
                    <a:pt x="7" y="52"/>
                  </a:cubicBezTo>
                  <a:cubicBezTo>
                    <a:pt x="8" y="50"/>
                    <a:pt x="11" y="46"/>
                    <a:pt x="13" y="42"/>
                  </a:cubicBezTo>
                  <a:cubicBezTo>
                    <a:pt x="11" y="40"/>
                    <a:pt x="11" y="40"/>
                    <a:pt x="11" y="40"/>
                  </a:cubicBezTo>
                  <a:cubicBezTo>
                    <a:pt x="15" y="29"/>
                    <a:pt x="15" y="29"/>
                    <a:pt x="15" y="29"/>
                  </a:cubicBezTo>
                  <a:cubicBezTo>
                    <a:pt x="20" y="29"/>
                    <a:pt x="20" y="29"/>
                    <a:pt x="20" y="29"/>
                  </a:cubicBezTo>
                  <a:cubicBezTo>
                    <a:pt x="18" y="16"/>
                    <a:pt x="18" y="16"/>
                    <a:pt x="18" y="16"/>
                  </a:cubicBezTo>
                  <a:cubicBezTo>
                    <a:pt x="18" y="17"/>
                    <a:pt x="18" y="17"/>
                    <a:pt x="18" y="17"/>
                  </a:cubicBezTo>
                  <a:cubicBezTo>
                    <a:pt x="19" y="10"/>
                    <a:pt x="19" y="10"/>
                    <a:pt x="19" y="10"/>
                  </a:cubicBezTo>
                  <a:cubicBezTo>
                    <a:pt x="21" y="12"/>
                    <a:pt x="22" y="15"/>
                    <a:pt x="23" y="17"/>
                  </a:cubicBezTo>
                  <a:cubicBezTo>
                    <a:pt x="25" y="21"/>
                    <a:pt x="27" y="24"/>
                    <a:pt x="30" y="27"/>
                  </a:cubicBezTo>
                  <a:cubicBezTo>
                    <a:pt x="25" y="18"/>
                    <a:pt x="20" y="9"/>
                    <a:pt x="16" y="0"/>
                  </a:cubicBezTo>
                </a:path>
              </a:pathLst>
            </a:custGeom>
            <a:solidFill>
              <a:srgbClr val="1DAC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9" name="îṡlïḋé">
              <a:extLst>
                <a:ext uri="{FF2B5EF4-FFF2-40B4-BE49-F238E27FC236}">
                  <a16:creationId xmlns:a16="http://schemas.microsoft.com/office/drawing/2014/main" xmlns="" id="{4DB79935-4D9B-4739-8266-1B82DF4DDED0}"/>
                </a:ext>
              </a:extLst>
            </p:cNvPr>
            <p:cNvSpPr/>
            <p:nvPr/>
          </p:nvSpPr>
          <p:spPr bwMode="auto">
            <a:xfrm>
              <a:off x="6870701" y="4060826"/>
              <a:ext cx="688975" cy="955675"/>
            </a:xfrm>
            <a:custGeom>
              <a:avLst/>
              <a:gdLst>
                <a:gd name="T0" fmla="*/ 1 w 227"/>
                <a:gd name="T1" fmla="*/ 71 h 316"/>
                <a:gd name="T2" fmla="*/ 7 w 227"/>
                <a:gd name="T3" fmla="*/ 110 h 316"/>
                <a:gd name="T4" fmla="*/ 13 w 227"/>
                <a:gd name="T5" fmla="*/ 118 h 316"/>
                <a:gd name="T6" fmla="*/ 39 w 227"/>
                <a:gd name="T7" fmla="*/ 146 h 316"/>
                <a:gd name="T8" fmla="*/ 42 w 227"/>
                <a:gd name="T9" fmla="*/ 146 h 316"/>
                <a:gd name="T10" fmla="*/ 44 w 227"/>
                <a:gd name="T11" fmla="*/ 146 h 316"/>
                <a:gd name="T12" fmla="*/ 46 w 227"/>
                <a:gd name="T13" fmla="*/ 146 h 316"/>
                <a:gd name="T14" fmla="*/ 50 w 227"/>
                <a:gd name="T15" fmla="*/ 151 h 316"/>
                <a:gd name="T16" fmla="*/ 41 w 227"/>
                <a:gd name="T17" fmla="*/ 168 h 316"/>
                <a:gd name="T18" fmla="*/ 47 w 227"/>
                <a:gd name="T19" fmla="*/ 204 h 316"/>
                <a:gd name="T20" fmla="*/ 89 w 227"/>
                <a:gd name="T21" fmla="*/ 254 h 316"/>
                <a:gd name="T22" fmla="*/ 122 w 227"/>
                <a:gd name="T23" fmla="*/ 281 h 316"/>
                <a:gd name="T24" fmla="*/ 192 w 227"/>
                <a:gd name="T25" fmla="*/ 316 h 316"/>
                <a:gd name="T26" fmla="*/ 195 w 227"/>
                <a:gd name="T27" fmla="*/ 292 h 316"/>
                <a:gd name="T28" fmla="*/ 217 w 227"/>
                <a:gd name="T29" fmla="*/ 274 h 316"/>
                <a:gd name="T30" fmla="*/ 216 w 227"/>
                <a:gd name="T31" fmla="*/ 260 h 316"/>
                <a:gd name="T32" fmla="*/ 227 w 227"/>
                <a:gd name="T33" fmla="*/ 245 h 316"/>
                <a:gd name="T34" fmla="*/ 227 w 227"/>
                <a:gd name="T35" fmla="*/ 243 h 316"/>
                <a:gd name="T36" fmla="*/ 168 w 227"/>
                <a:gd name="T37" fmla="*/ 211 h 316"/>
                <a:gd name="T38" fmla="*/ 155 w 227"/>
                <a:gd name="T39" fmla="*/ 202 h 316"/>
                <a:gd name="T40" fmla="*/ 155 w 227"/>
                <a:gd name="T41" fmla="*/ 202 h 316"/>
                <a:gd name="T42" fmla="*/ 155 w 227"/>
                <a:gd name="T43" fmla="*/ 202 h 316"/>
                <a:gd name="T44" fmla="*/ 106 w 227"/>
                <a:gd name="T45" fmla="*/ 161 h 316"/>
                <a:gd name="T46" fmla="*/ 66 w 227"/>
                <a:gd name="T47" fmla="*/ 146 h 316"/>
                <a:gd name="T48" fmla="*/ 44 w 227"/>
                <a:gd name="T49" fmla="*/ 136 h 316"/>
                <a:gd name="T50" fmla="*/ 31 w 227"/>
                <a:gd name="T51" fmla="*/ 113 h 316"/>
                <a:gd name="T52" fmla="*/ 29 w 227"/>
                <a:gd name="T53" fmla="*/ 108 h 316"/>
                <a:gd name="T54" fmla="*/ 28 w 227"/>
                <a:gd name="T55" fmla="*/ 107 h 316"/>
                <a:gd name="T56" fmla="*/ 14 w 227"/>
                <a:gd name="T57" fmla="*/ 96 h 316"/>
                <a:gd name="T58" fmla="*/ 14 w 227"/>
                <a:gd name="T59" fmla="*/ 75 h 316"/>
                <a:gd name="T60" fmla="*/ 13 w 227"/>
                <a:gd name="T61" fmla="*/ 73 h 316"/>
                <a:gd name="T62" fmla="*/ 13 w 227"/>
                <a:gd name="T63" fmla="*/ 73 h 316"/>
                <a:gd name="T64" fmla="*/ 7 w 227"/>
                <a:gd name="T65" fmla="*/ 83 h 316"/>
                <a:gd name="T66" fmla="*/ 1 w 227"/>
                <a:gd name="T67" fmla="*/ 71 h 316"/>
                <a:gd name="T68" fmla="*/ 4 w 227"/>
                <a:gd name="T69" fmla="*/ 0 h 316"/>
                <a:gd name="T70" fmla="*/ 0 w 227"/>
                <a:gd name="T71" fmla="*/ 41 h 316"/>
                <a:gd name="T72" fmla="*/ 6 w 227"/>
                <a:gd name="T73" fmla="*/ 33 h 316"/>
                <a:gd name="T74" fmla="*/ 12 w 227"/>
                <a:gd name="T75" fmla="*/ 39 h 316"/>
                <a:gd name="T76" fmla="*/ 16 w 227"/>
                <a:gd name="T77" fmla="*/ 31 h 316"/>
                <a:gd name="T78" fmla="*/ 4 w 227"/>
                <a:gd name="T79"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316">
                  <a:moveTo>
                    <a:pt x="1" y="71"/>
                  </a:moveTo>
                  <a:cubicBezTo>
                    <a:pt x="2" y="84"/>
                    <a:pt x="4" y="97"/>
                    <a:pt x="7" y="110"/>
                  </a:cubicBezTo>
                  <a:cubicBezTo>
                    <a:pt x="9" y="112"/>
                    <a:pt x="11" y="115"/>
                    <a:pt x="13" y="118"/>
                  </a:cubicBezTo>
                  <a:cubicBezTo>
                    <a:pt x="21" y="128"/>
                    <a:pt x="28" y="138"/>
                    <a:pt x="39" y="146"/>
                  </a:cubicBezTo>
                  <a:cubicBezTo>
                    <a:pt x="40" y="146"/>
                    <a:pt x="41" y="146"/>
                    <a:pt x="42" y="146"/>
                  </a:cubicBezTo>
                  <a:cubicBezTo>
                    <a:pt x="43" y="146"/>
                    <a:pt x="43" y="146"/>
                    <a:pt x="44" y="146"/>
                  </a:cubicBezTo>
                  <a:cubicBezTo>
                    <a:pt x="45" y="146"/>
                    <a:pt x="45" y="146"/>
                    <a:pt x="46" y="146"/>
                  </a:cubicBezTo>
                  <a:cubicBezTo>
                    <a:pt x="48" y="146"/>
                    <a:pt x="50" y="147"/>
                    <a:pt x="50" y="151"/>
                  </a:cubicBezTo>
                  <a:cubicBezTo>
                    <a:pt x="50" y="152"/>
                    <a:pt x="42" y="164"/>
                    <a:pt x="41" y="168"/>
                  </a:cubicBezTo>
                  <a:cubicBezTo>
                    <a:pt x="38" y="178"/>
                    <a:pt x="42" y="192"/>
                    <a:pt x="47" y="204"/>
                  </a:cubicBezTo>
                  <a:cubicBezTo>
                    <a:pt x="59" y="222"/>
                    <a:pt x="73" y="239"/>
                    <a:pt x="89" y="254"/>
                  </a:cubicBezTo>
                  <a:cubicBezTo>
                    <a:pt x="101" y="262"/>
                    <a:pt x="114" y="269"/>
                    <a:pt x="122" y="281"/>
                  </a:cubicBezTo>
                  <a:cubicBezTo>
                    <a:pt x="143" y="296"/>
                    <a:pt x="167" y="308"/>
                    <a:pt x="192" y="316"/>
                  </a:cubicBezTo>
                  <a:cubicBezTo>
                    <a:pt x="194" y="309"/>
                    <a:pt x="193" y="298"/>
                    <a:pt x="195" y="292"/>
                  </a:cubicBezTo>
                  <a:cubicBezTo>
                    <a:pt x="200" y="280"/>
                    <a:pt x="212" y="286"/>
                    <a:pt x="217" y="274"/>
                  </a:cubicBezTo>
                  <a:cubicBezTo>
                    <a:pt x="219" y="269"/>
                    <a:pt x="215" y="263"/>
                    <a:pt x="216" y="260"/>
                  </a:cubicBezTo>
                  <a:cubicBezTo>
                    <a:pt x="218" y="254"/>
                    <a:pt x="225" y="251"/>
                    <a:pt x="227" y="245"/>
                  </a:cubicBezTo>
                  <a:cubicBezTo>
                    <a:pt x="227" y="244"/>
                    <a:pt x="227" y="243"/>
                    <a:pt x="227" y="243"/>
                  </a:cubicBezTo>
                  <a:cubicBezTo>
                    <a:pt x="207" y="234"/>
                    <a:pt x="187" y="223"/>
                    <a:pt x="168" y="211"/>
                  </a:cubicBezTo>
                  <a:cubicBezTo>
                    <a:pt x="163" y="208"/>
                    <a:pt x="159" y="205"/>
                    <a:pt x="155" y="202"/>
                  </a:cubicBezTo>
                  <a:cubicBezTo>
                    <a:pt x="155" y="202"/>
                    <a:pt x="155" y="202"/>
                    <a:pt x="155" y="202"/>
                  </a:cubicBezTo>
                  <a:cubicBezTo>
                    <a:pt x="155" y="202"/>
                    <a:pt x="155" y="202"/>
                    <a:pt x="155" y="202"/>
                  </a:cubicBezTo>
                  <a:cubicBezTo>
                    <a:pt x="137" y="190"/>
                    <a:pt x="121" y="176"/>
                    <a:pt x="106" y="161"/>
                  </a:cubicBezTo>
                  <a:cubicBezTo>
                    <a:pt x="94" y="155"/>
                    <a:pt x="80" y="152"/>
                    <a:pt x="66" y="146"/>
                  </a:cubicBezTo>
                  <a:cubicBezTo>
                    <a:pt x="59" y="142"/>
                    <a:pt x="49" y="140"/>
                    <a:pt x="44" y="136"/>
                  </a:cubicBezTo>
                  <a:cubicBezTo>
                    <a:pt x="30" y="128"/>
                    <a:pt x="35" y="127"/>
                    <a:pt x="31" y="113"/>
                  </a:cubicBezTo>
                  <a:cubicBezTo>
                    <a:pt x="30" y="111"/>
                    <a:pt x="30" y="109"/>
                    <a:pt x="29" y="108"/>
                  </a:cubicBezTo>
                  <a:cubicBezTo>
                    <a:pt x="29" y="108"/>
                    <a:pt x="29" y="107"/>
                    <a:pt x="28" y="107"/>
                  </a:cubicBezTo>
                  <a:cubicBezTo>
                    <a:pt x="24" y="101"/>
                    <a:pt x="18" y="102"/>
                    <a:pt x="14" y="96"/>
                  </a:cubicBezTo>
                  <a:cubicBezTo>
                    <a:pt x="11" y="91"/>
                    <a:pt x="14" y="81"/>
                    <a:pt x="14" y="75"/>
                  </a:cubicBezTo>
                  <a:cubicBezTo>
                    <a:pt x="14" y="74"/>
                    <a:pt x="14" y="74"/>
                    <a:pt x="13" y="73"/>
                  </a:cubicBezTo>
                  <a:cubicBezTo>
                    <a:pt x="13" y="73"/>
                    <a:pt x="13" y="73"/>
                    <a:pt x="13" y="73"/>
                  </a:cubicBezTo>
                  <a:cubicBezTo>
                    <a:pt x="11" y="77"/>
                    <a:pt x="8" y="81"/>
                    <a:pt x="7" y="83"/>
                  </a:cubicBezTo>
                  <a:cubicBezTo>
                    <a:pt x="4" y="79"/>
                    <a:pt x="2" y="75"/>
                    <a:pt x="1" y="71"/>
                  </a:cubicBezTo>
                  <a:moveTo>
                    <a:pt x="4" y="0"/>
                  </a:moveTo>
                  <a:cubicBezTo>
                    <a:pt x="2" y="13"/>
                    <a:pt x="0" y="27"/>
                    <a:pt x="0" y="41"/>
                  </a:cubicBezTo>
                  <a:cubicBezTo>
                    <a:pt x="1" y="37"/>
                    <a:pt x="3" y="33"/>
                    <a:pt x="6" y="33"/>
                  </a:cubicBezTo>
                  <a:cubicBezTo>
                    <a:pt x="8" y="33"/>
                    <a:pt x="10" y="35"/>
                    <a:pt x="12" y="39"/>
                  </a:cubicBezTo>
                  <a:cubicBezTo>
                    <a:pt x="14" y="34"/>
                    <a:pt x="15" y="32"/>
                    <a:pt x="16" y="31"/>
                  </a:cubicBezTo>
                  <a:cubicBezTo>
                    <a:pt x="12" y="20"/>
                    <a:pt x="8" y="10"/>
                    <a:pt x="4" y="0"/>
                  </a:cubicBezTo>
                </a:path>
              </a:pathLst>
            </a:custGeom>
            <a:solidFill>
              <a:srgbClr val="9CC6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0" name="iš1ïḑe">
              <a:extLst>
                <a:ext uri="{FF2B5EF4-FFF2-40B4-BE49-F238E27FC236}">
                  <a16:creationId xmlns:a16="http://schemas.microsoft.com/office/drawing/2014/main" xmlns="" id="{D81303CE-C364-4AB1-9A4C-0294155537D1}"/>
                </a:ext>
              </a:extLst>
            </p:cNvPr>
            <p:cNvSpPr/>
            <p:nvPr/>
          </p:nvSpPr>
          <p:spPr bwMode="auto">
            <a:xfrm>
              <a:off x="6932613" y="4243389"/>
              <a:ext cx="96838" cy="111125"/>
            </a:xfrm>
            <a:custGeom>
              <a:avLst/>
              <a:gdLst>
                <a:gd name="T0" fmla="*/ 2 w 32"/>
                <a:gd name="T1" fmla="*/ 12 h 37"/>
                <a:gd name="T2" fmla="*/ 1 w 32"/>
                <a:gd name="T3" fmla="*/ 21 h 37"/>
                <a:gd name="T4" fmla="*/ 1 w 32"/>
                <a:gd name="T5" fmla="*/ 21 h 37"/>
                <a:gd name="T6" fmla="*/ 7 w 32"/>
                <a:gd name="T7" fmla="*/ 27 h 37"/>
                <a:gd name="T8" fmla="*/ 15 w 32"/>
                <a:gd name="T9" fmla="*/ 32 h 37"/>
                <a:gd name="T10" fmla="*/ 17 w 32"/>
                <a:gd name="T11" fmla="*/ 32 h 37"/>
                <a:gd name="T12" fmla="*/ 17 w 32"/>
                <a:gd name="T13" fmla="*/ 32 h 37"/>
                <a:gd name="T14" fmla="*/ 17 w 32"/>
                <a:gd name="T15" fmla="*/ 32 h 37"/>
                <a:gd name="T16" fmla="*/ 16 w 32"/>
                <a:gd name="T17" fmla="*/ 32 h 37"/>
                <a:gd name="T18" fmla="*/ 16 w 32"/>
                <a:gd name="T19" fmla="*/ 33 h 37"/>
                <a:gd name="T20" fmla="*/ 20 w 32"/>
                <a:gd name="T21" fmla="*/ 35 h 37"/>
                <a:gd name="T22" fmla="*/ 21 w 32"/>
                <a:gd name="T23" fmla="*/ 32 h 37"/>
                <a:gd name="T24" fmla="*/ 28 w 32"/>
                <a:gd name="T25" fmla="*/ 37 h 37"/>
                <a:gd name="T26" fmla="*/ 32 w 32"/>
                <a:gd name="T27" fmla="*/ 36 h 37"/>
                <a:gd name="T28" fmla="*/ 27 w 32"/>
                <a:gd name="T29" fmla="*/ 29 h 37"/>
                <a:gd name="T30" fmla="*/ 27 w 32"/>
                <a:gd name="T31" fmla="*/ 29 h 37"/>
                <a:gd name="T32" fmla="*/ 26 w 32"/>
                <a:gd name="T33" fmla="*/ 29 h 37"/>
                <a:gd name="T34" fmla="*/ 2 w 32"/>
                <a:gd name="T35" fmla="*/ 12 h 37"/>
                <a:gd name="T36" fmla="*/ 0 w 32"/>
                <a:gd name="T37" fmla="*/ 0 h 37"/>
                <a:gd name="T38" fmla="*/ 0 w 32"/>
                <a:gd name="T39" fmla="*/ 0 h 37"/>
                <a:gd name="T40" fmla="*/ 1 w 32"/>
                <a:gd name="T41" fmla="*/ 6 h 37"/>
                <a:gd name="T42" fmla="*/ 19 w 32"/>
                <a:gd name="T43" fmla="*/ 15 h 37"/>
                <a:gd name="T44" fmla="*/ 12 w 32"/>
                <a:gd name="T45" fmla="*/ 3 h 37"/>
                <a:gd name="T46" fmla="*/ 0 w 32"/>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7">
                  <a:moveTo>
                    <a:pt x="2" y="12"/>
                  </a:moveTo>
                  <a:cubicBezTo>
                    <a:pt x="2" y="15"/>
                    <a:pt x="1" y="18"/>
                    <a:pt x="1" y="21"/>
                  </a:cubicBezTo>
                  <a:cubicBezTo>
                    <a:pt x="1" y="21"/>
                    <a:pt x="1" y="21"/>
                    <a:pt x="1" y="21"/>
                  </a:cubicBezTo>
                  <a:cubicBezTo>
                    <a:pt x="4" y="24"/>
                    <a:pt x="6" y="26"/>
                    <a:pt x="7" y="27"/>
                  </a:cubicBezTo>
                  <a:cubicBezTo>
                    <a:pt x="10" y="29"/>
                    <a:pt x="13" y="30"/>
                    <a:pt x="15" y="32"/>
                  </a:cubicBezTo>
                  <a:cubicBezTo>
                    <a:pt x="15" y="32"/>
                    <a:pt x="16" y="32"/>
                    <a:pt x="17" y="32"/>
                  </a:cubicBezTo>
                  <a:cubicBezTo>
                    <a:pt x="17" y="32"/>
                    <a:pt x="17" y="32"/>
                    <a:pt x="17" y="32"/>
                  </a:cubicBezTo>
                  <a:cubicBezTo>
                    <a:pt x="17" y="32"/>
                    <a:pt x="17" y="32"/>
                    <a:pt x="17" y="32"/>
                  </a:cubicBezTo>
                  <a:cubicBezTo>
                    <a:pt x="17" y="32"/>
                    <a:pt x="16" y="32"/>
                    <a:pt x="16" y="32"/>
                  </a:cubicBezTo>
                  <a:cubicBezTo>
                    <a:pt x="16" y="33"/>
                    <a:pt x="16" y="33"/>
                    <a:pt x="16" y="33"/>
                  </a:cubicBezTo>
                  <a:cubicBezTo>
                    <a:pt x="17" y="33"/>
                    <a:pt x="19" y="34"/>
                    <a:pt x="20" y="35"/>
                  </a:cubicBezTo>
                  <a:cubicBezTo>
                    <a:pt x="21" y="32"/>
                    <a:pt x="21" y="32"/>
                    <a:pt x="21" y="32"/>
                  </a:cubicBezTo>
                  <a:cubicBezTo>
                    <a:pt x="24" y="33"/>
                    <a:pt x="26" y="35"/>
                    <a:pt x="28" y="37"/>
                  </a:cubicBezTo>
                  <a:cubicBezTo>
                    <a:pt x="29" y="36"/>
                    <a:pt x="31" y="36"/>
                    <a:pt x="32" y="36"/>
                  </a:cubicBezTo>
                  <a:cubicBezTo>
                    <a:pt x="30" y="33"/>
                    <a:pt x="29" y="31"/>
                    <a:pt x="27" y="29"/>
                  </a:cubicBezTo>
                  <a:cubicBezTo>
                    <a:pt x="27" y="29"/>
                    <a:pt x="27" y="29"/>
                    <a:pt x="27" y="29"/>
                  </a:cubicBezTo>
                  <a:cubicBezTo>
                    <a:pt x="27" y="29"/>
                    <a:pt x="26" y="29"/>
                    <a:pt x="26" y="29"/>
                  </a:cubicBezTo>
                  <a:cubicBezTo>
                    <a:pt x="22" y="29"/>
                    <a:pt x="8" y="18"/>
                    <a:pt x="2" y="12"/>
                  </a:cubicBezTo>
                  <a:moveTo>
                    <a:pt x="0" y="0"/>
                  </a:moveTo>
                  <a:cubicBezTo>
                    <a:pt x="0" y="0"/>
                    <a:pt x="0" y="0"/>
                    <a:pt x="0" y="0"/>
                  </a:cubicBezTo>
                  <a:cubicBezTo>
                    <a:pt x="1" y="6"/>
                    <a:pt x="1" y="6"/>
                    <a:pt x="1" y="6"/>
                  </a:cubicBezTo>
                  <a:cubicBezTo>
                    <a:pt x="6" y="7"/>
                    <a:pt x="13" y="11"/>
                    <a:pt x="19" y="15"/>
                  </a:cubicBezTo>
                  <a:cubicBezTo>
                    <a:pt x="17" y="11"/>
                    <a:pt x="15" y="7"/>
                    <a:pt x="12" y="3"/>
                  </a:cubicBezTo>
                  <a:cubicBezTo>
                    <a:pt x="8" y="1"/>
                    <a:pt x="4" y="0"/>
                    <a:pt x="0" y="0"/>
                  </a:cubicBezTo>
                </a:path>
              </a:pathLst>
            </a:custGeom>
            <a:solidFill>
              <a:srgbClr val="1DAC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1" name="ïṡliḓe">
              <a:extLst>
                <a:ext uri="{FF2B5EF4-FFF2-40B4-BE49-F238E27FC236}">
                  <a16:creationId xmlns:a16="http://schemas.microsoft.com/office/drawing/2014/main" xmlns="" id="{1B47F4E2-5DEF-43B3-869B-B829034AE135}"/>
                </a:ext>
              </a:extLst>
            </p:cNvPr>
            <p:cNvSpPr/>
            <p:nvPr/>
          </p:nvSpPr>
          <p:spPr bwMode="auto">
            <a:xfrm>
              <a:off x="6904038" y="4243389"/>
              <a:ext cx="33338" cy="63500"/>
            </a:xfrm>
            <a:custGeom>
              <a:avLst/>
              <a:gdLst>
                <a:gd name="T0" fmla="*/ 9 w 11"/>
                <a:gd name="T1" fmla="*/ 0 h 21"/>
                <a:gd name="T2" fmla="*/ 4 w 11"/>
                <a:gd name="T3" fmla="*/ 0 h 21"/>
                <a:gd name="T4" fmla="*/ 0 w 11"/>
                <a:gd name="T5" fmla="*/ 11 h 21"/>
                <a:gd name="T6" fmla="*/ 2 w 11"/>
                <a:gd name="T7" fmla="*/ 13 h 21"/>
                <a:gd name="T8" fmla="*/ 3 w 11"/>
                <a:gd name="T9" fmla="*/ 11 h 21"/>
                <a:gd name="T10" fmla="*/ 3 w 11"/>
                <a:gd name="T11" fmla="*/ 15 h 21"/>
                <a:gd name="T12" fmla="*/ 10 w 11"/>
                <a:gd name="T13" fmla="*/ 21 h 21"/>
                <a:gd name="T14" fmla="*/ 10 w 11"/>
                <a:gd name="T15" fmla="*/ 21 h 21"/>
                <a:gd name="T16" fmla="*/ 11 w 11"/>
                <a:gd name="T17" fmla="*/ 12 h 21"/>
                <a:gd name="T18" fmla="*/ 8 w 11"/>
                <a:gd name="T19" fmla="*/ 9 h 21"/>
                <a:gd name="T20" fmla="*/ 9 w 11"/>
                <a:gd name="T21" fmla="*/ 6 h 21"/>
                <a:gd name="T22" fmla="*/ 10 w 11"/>
                <a:gd name="T23" fmla="*/ 6 h 21"/>
                <a:gd name="T24" fmla="*/ 9 w 11"/>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1">
                  <a:moveTo>
                    <a:pt x="9" y="0"/>
                  </a:moveTo>
                  <a:cubicBezTo>
                    <a:pt x="4" y="0"/>
                    <a:pt x="4" y="0"/>
                    <a:pt x="4" y="0"/>
                  </a:cubicBezTo>
                  <a:cubicBezTo>
                    <a:pt x="0" y="11"/>
                    <a:pt x="0" y="11"/>
                    <a:pt x="0" y="11"/>
                  </a:cubicBezTo>
                  <a:cubicBezTo>
                    <a:pt x="2" y="13"/>
                    <a:pt x="2" y="13"/>
                    <a:pt x="2" y="13"/>
                  </a:cubicBezTo>
                  <a:cubicBezTo>
                    <a:pt x="3" y="12"/>
                    <a:pt x="3" y="11"/>
                    <a:pt x="3" y="11"/>
                  </a:cubicBezTo>
                  <a:cubicBezTo>
                    <a:pt x="4" y="12"/>
                    <a:pt x="4" y="13"/>
                    <a:pt x="3" y="15"/>
                  </a:cubicBezTo>
                  <a:cubicBezTo>
                    <a:pt x="5" y="17"/>
                    <a:pt x="8" y="19"/>
                    <a:pt x="10" y="21"/>
                  </a:cubicBezTo>
                  <a:cubicBezTo>
                    <a:pt x="10" y="21"/>
                    <a:pt x="10" y="21"/>
                    <a:pt x="10" y="21"/>
                  </a:cubicBezTo>
                  <a:cubicBezTo>
                    <a:pt x="10" y="18"/>
                    <a:pt x="11" y="15"/>
                    <a:pt x="11" y="12"/>
                  </a:cubicBezTo>
                  <a:cubicBezTo>
                    <a:pt x="10" y="11"/>
                    <a:pt x="9" y="10"/>
                    <a:pt x="8" y="9"/>
                  </a:cubicBezTo>
                  <a:cubicBezTo>
                    <a:pt x="9" y="6"/>
                    <a:pt x="9" y="6"/>
                    <a:pt x="9" y="6"/>
                  </a:cubicBezTo>
                  <a:cubicBezTo>
                    <a:pt x="10" y="6"/>
                    <a:pt x="10" y="6"/>
                    <a:pt x="10" y="6"/>
                  </a:cubicBezTo>
                  <a:cubicBezTo>
                    <a:pt x="9" y="0"/>
                    <a:pt x="9" y="0"/>
                    <a:pt x="9" y="0"/>
                  </a:cubicBezTo>
                </a:path>
              </a:pathLst>
            </a:custGeom>
            <a:solidFill>
              <a:srgbClr val="24B5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2" name="ïṣḷîḋê">
              <a:extLst>
                <a:ext uri="{FF2B5EF4-FFF2-40B4-BE49-F238E27FC236}">
                  <a16:creationId xmlns:a16="http://schemas.microsoft.com/office/drawing/2014/main" xmlns="" id="{11F6D7D8-E145-494F-A782-847BEC23F50C}"/>
                </a:ext>
              </a:extLst>
            </p:cNvPr>
            <p:cNvSpPr/>
            <p:nvPr/>
          </p:nvSpPr>
          <p:spPr bwMode="auto">
            <a:xfrm>
              <a:off x="6910388" y="4276726"/>
              <a:ext cx="6350" cy="11113"/>
            </a:xfrm>
            <a:custGeom>
              <a:avLst/>
              <a:gdLst>
                <a:gd name="T0" fmla="*/ 1 w 2"/>
                <a:gd name="T1" fmla="*/ 0 h 4"/>
                <a:gd name="T2" fmla="*/ 0 w 2"/>
                <a:gd name="T3" fmla="*/ 2 h 4"/>
                <a:gd name="T4" fmla="*/ 0 w 2"/>
                <a:gd name="T5" fmla="*/ 2 h 4"/>
                <a:gd name="T6" fmla="*/ 1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0"/>
                    <a:pt x="1" y="1"/>
                    <a:pt x="0" y="2"/>
                  </a:cubicBezTo>
                  <a:cubicBezTo>
                    <a:pt x="0" y="2"/>
                    <a:pt x="0" y="2"/>
                    <a:pt x="0" y="2"/>
                  </a:cubicBezTo>
                  <a:cubicBezTo>
                    <a:pt x="1" y="3"/>
                    <a:pt x="1" y="3"/>
                    <a:pt x="1" y="4"/>
                  </a:cubicBezTo>
                  <a:cubicBezTo>
                    <a:pt x="2" y="2"/>
                    <a:pt x="2" y="1"/>
                    <a:pt x="1" y="0"/>
                  </a:cubicBezTo>
                </a:path>
              </a:pathLst>
            </a:custGeom>
            <a:solidFill>
              <a:srgbClr val="63C2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3" name="îšľîḍé">
              <a:extLst>
                <a:ext uri="{FF2B5EF4-FFF2-40B4-BE49-F238E27FC236}">
                  <a16:creationId xmlns:a16="http://schemas.microsoft.com/office/drawing/2014/main" xmlns="" id="{788D697B-DCA5-41B0-9EF7-4F8182E6DC31}"/>
                </a:ext>
              </a:extLst>
            </p:cNvPr>
            <p:cNvSpPr/>
            <p:nvPr/>
          </p:nvSpPr>
          <p:spPr bwMode="auto">
            <a:xfrm>
              <a:off x="6929438" y="4260851"/>
              <a:ext cx="84138" cy="69850"/>
            </a:xfrm>
            <a:custGeom>
              <a:avLst/>
              <a:gdLst>
                <a:gd name="T0" fmla="*/ 1 w 28"/>
                <a:gd name="T1" fmla="*/ 0 h 23"/>
                <a:gd name="T2" fmla="*/ 0 w 28"/>
                <a:gd name="T3" fmla="*/ 3 h 23"/>
                <a:gd name="T4" fmla="*/ 3 w 28"/>
                <a:gd name="T5" fmla="*/ 6 h 23"/>
                <a:gd name="T6" fmla="*/ 27 w 28"/>
                <a:gd name="T7" fmla="*/ 23 h 23"/>
                <a:gd name="T8" fmla="*/ 28 w 28"/>
                <a:gd name="T9" fmla="*/ 23 h 23"/>
                <a:gd name="T10" fmla="*/ 28 w 28"/>
                <a:gd name="T11" fmla="*/ 23 h 23"/>
                <a:gd name="T12" fmla="*/ 20 w 28"/>
                <a:gd name="T13" fmla="*/ 9 h 23"/>
                <a:gd name="T14" fmla="*/ 2 w 28"/>
                <a:gd name="T15" fmla="*/ 0 h 23"/>
                <a:gd name="T16" fmla="*/ 1 w 2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3">
                  <a:moveTo>
                    <a:pt x="1" y="0"/>
                  </a:moveTo>
                  <a:cubicBezTo>
                    <a:pt x="0" y="3"/>
                    <a:pt x="0" y="3"/>
                    <a:pt x="0" y="3"/>
                  </a:cubicBezTo>
                  <a:cubicBezTo>
                    <a:pt x="1" y="4"/>
                    <a:pt x="2" y="5"/>
                    <a:pt x="3" y="6"/>
                  </a:cubicBezTo>
                  <a:cubicBezTo>
                    <a:pt x="9" y="12"/>
                    <a:pt x="23" y="23"/>
                    <a:pt x="27" y="23"/>
                  </a:cubicBezTo>
                  <a:cubicBezTo>
                    <a:pt x="27" y="23"/>
                    <a:pt x="28" y="23"/>
                    <a:pt x="28" y="23"/>
                  </a:cubicBezTo>
                  <a:cubicBezTo>
                    <a:pt x="28" y="23"/>
                    <a:pt x="28" y="23"/>
                    <a:pt x="28" y="23"/>
                  </a:cubicBezTo>
                  <a:cubicBezTo>
                    <a:pt x="26" y="18"/>
                    <a:pt x="23" y="14"/>
                    <a:pt x="20" y="9"/>
                  </a:cubicBezTo>
                  <a:cubicBezTo>
                    <a:pt x="14" y="5"/>
                    <a:pt x="7" y="1"/>
                    <a:pt x="2" y="0"/>
                  </a:cubicBezTo>
                  <a:cubicBezTo>
                    <a:pt x="2" y="0"/>
                    <a:pt x="2" y="0"/>
                    <a:pt x="1" y="0"/>
                  </a:cubicBezTo>
                </a:path>
              </a:pathLst>
            </a:custGeom>
            <a:solidFill>
              <a:srgbClr val="9CC6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4" name="îşḷiḑe">
              <a:extLst>
                <a:ext uri="{FF2B5EF4-FFF2-40B4-BE49-F238E27FC236}">
                  <a16:creationId xmlns:a16="http://schemas.microsoft.com/office/drawing/2014/main" xmlns="" id="{4A3B14BC-BF9A-4F12-83BD-20C92C30CFF1}"/>
                </a:ext>
              </a:extLst>
            </p:cNvPr>
            <p:cNvSpPr/>
            <p:nvPr/>
          </p:nvSpPr>
          <p:spPr bwMode="auto">
            <a:xfrm>
              <a:off x="6953251" y="4340226"/>
              <a:ext cx="73025" cy="63500"/>
            </a:xfrm>
            <a:custGeom>
              <a:avLst/>
              <a:gdLst>
                <a:gd name="T0" fmla="*/ 8 w 24"/>
                <a:gd name="T1" fmla="*/ 0 h 21"/>
                <a:gd name="T2" fmla="*/ 4 w 24"/>
                <a:gd name="T3" fmla="*/ 1 h 21"/>
                <a:gd name="T4" fmla="*/ 0 w 24"/>
                <a:gd name="T5" fmla="*/ 3 h 21"/>
                <a:gd name="T6" fmla="*/ 0 w 24"/>
                <a:gd name="T7" fmla="*/ 4 h 21"/>
                <a:gd name="T8" fmla="*/ 8 w 24"/>
                <a:gd name="T9" fmla="*/ 11 h 21"/>
                <a:gd name="T10" fmla="*/ 7 w 24"/>
                <a:gd name="T11" fmla="*/ 7 h 21"/>
                <a:gd name="T12" fmla="*/ 11 w 24"/>
                <a:gd name="T13" fmla="*/ 7 h 21"/>
                <a:gd name="T14" fmla="*/ 11 w 24"/>
                <a:gd name="T15" fmla="*/ 6 h 21"/>
                <a:gd name="T16" fmla="*/ 12 w 24"/>
                <a:gd name="T17" fmla="*/ 6 h 21"/>
                <a:gd name="T18" fmla="*/ 12 w 24"/>
                <a:gd name="T19" fmla="*/ 6 h 21"/>
                <a:gd name="T20" fmla="*/ 11 w 24"/>
                <a:gd name="T21" fmla="*/ 7 h 21"/>
                <a:gd name="T22" fmla="*/ 12 w 24"/>
                <a:gd name="T23" fmla="*/ 7 h 21"/>
                <a:gd name="T24" fmla="*/ 12 w 24"/>
                <a:gd name="T25" fmla="*/ 6 h 21"/>
                <a:gd name="T26" fmla="*/ 12 w 24"/>
                <a:gd name="T27" fmla="*/ 6 h 21"/>
                <a:gd name="T28" fmla="*/ 14 w 24"/>
                <a:gd name="T29" fmla="*/ 8 h 21"/>
                <a:gd name="T30" fmla="*/ 14 w 24"/>
                <a:gd name="T31" fmla="*/ 8 h 21"/>
                <a:gd name="T32" fmla="*/ 12 w 24"/>
                <a:gd name="T33" fmla="*/ 14 h 21"/>
                <a:gd name="T34" fmla="*/ 8 w 24"/>
                <a:gd name="T35" fmla="*/ 12 h 21"/>
                <a:gd name="T36" fmla="*/ 11 w 24"/>
                <a:gd name="T37" fmla="*/ 18 h 21"/>
                <a:gd name="T38" fmla="*/ 11 w 24"/>
                <a:gd name="T39" fmla="*/ 19 h 21"/>
                <a:gd name="T40" fmla="*/ 12 w 24"/>
                <a:gd name="T41" fmla="*/ 21 h 21"/>
                <a:gd name="T42" fmla="*/ 12 w 24"/>
                <a:gd name="T43" fmla="*/ 21 h 21"/>
                <a:gd name="T44" fmla="*/ 23 w 24"/>
                <a:gd name="T45" fmla="*/ 14 h 21"/>
                <a:gd name="T46" fmla="*/ 21 w 24"/>
                <a:gd name="T47" fmla="*/ 5 h 21"/>
                <a:gd name="T48" fmla="*/ 20 w 24"/>
                <a:gd name="T49" fmla="*/ 5 h 21"/>
                <a:gd name="T50" fmla="*/ 18 w 24"/>
                <a:gd name="T51" fmla="*/ 4 h 21"/>
                <a:gd name="T52" fmla="*/ 13 w 24"/>
                <a:gd name="T53" fmla="*/ 3 h 21"/>
                <a:gd name="T54" fmla="*/ 11 w 24"/>
                <a:gd name="T55" fmla="*/ 5 h 21"/>
                <a:gd name="T56" fmla="*/ 9 w 24"/>
                <a:gd name="T57" fmla="*/ 1 h 21"/>
                <a:gd name="T58" fmla="*/ 8 w 24"/>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21">
                  <a:moveTo>
                    <a:pt x="8" y="0"/>
                  </a:moveTo>
                  <a:cubicBezTo>
                    <a:pt x="7" y="0"/>
                    <a:pt x="5" y="0"/>
                    <a:pt x="4" y="1"/>
                  </a:cubicBezTo>
                  <a:cubicBezTo>
                    <a:pt x="0" y="3"/>
                    <a:pt x="0" y="3"/>
                    <a:pt x="0" y="3"/>
                  </a:cubicBezTo>
                  <a:cubicBezTo>
                    <a:pt x="0" y="4"/>
                    <a:pt x="0" y="4"/>
                    <a:pt x="0" y="4"/>
                  </a:cubicBezTo>
                  <a:cubicBezTo>
                    <a:pt x="2" y="6"/>
                    <a:pt x="5" y="8"/>
                    <a:pt x="8" y="11"/>
                  </a:cubicBezTo>
                  <a:cubicBezTo>
                    <a:pt x="7" y="10"/>
                    <a:pt x="7" y="9"/>
                    <a:pt x="7" y="7"/>
                  </a:cubicBezTo>
                  <a:cubicBezTo>
                    <a:pt x="9" y="7"/>
                    <a:pt x="10" y="7"/>
                    <a:pt x="11" y="7"/>
                  </a:cubicBezTo>
                  <a:cubicBezTo>
                    <a:pt x="11" y="7"/>
                    <a:pt x="11" y="7"/>
                    <a:pt x="11" y="6"/>
                  </a:cubicBezTo>
                  <a:cubicBezTo>
                    <a:pt x="12" y="6"/>
                    <a:pt x="12" y="6"/>
                    <a:pt x="12" y="6"/>
                  </a:cubicBezTo>
                  <a:cubicBezTo>
                    <a:pt x="12" y="6"/>
                    <a:pt x="12" y="6"/>
                    <a:pt x="12" y="6"/>
                  </a:cubicBezTo>
                  <a:cubicBezTo>
                    <a:pt x="12" y="7"/>
                    <a:pt x="12" y="7"/>
                    <a:pt x="11" y="7"/>
                  </a:cubicBezTo>
                  <a:cubicBezTo>
                    <a:pt x="12" y="7"/>
                    <a:pt x="12" y="7"/>
                    <a:pt x="12" y="7"/>
                  </a:cubicBezTo>
                  <a:cubicBezTo>
                    <a:pt x="12" y="6"/>
                    <a:pt x="12" y="6"/>
                    <a:pt x="12" y="6"/>
                  </a:cubicBezTo>
                  <a:cubicBezTo>
                    <a:pt x="12" y="6"/>
                    <a:pt x="12" y="6"/>
                    <a:pt x="12" y="6"/>
                  </a:cubicBezTo>
                  <a:cubicBezTo>
                    <a:pt x="13" y="7"/>
                    <a:pt x="14" y="7"/>
                    <a:pt x="14" y="8"/>
                  </a:cubicBezTo>
                  <a:cubicBezTo>
                    <a:pt x="14" y="8"/>
                    <a:pt x="14" y="8"/>
                    <a:pt x="14" y="8"/>
                  </a:cubicBezTo>
                  <a:cubicBezTo>
                    <a:pt x="18" y="11"/>
                    <a:pt x="15" y="14"/>
                    <a:pt x="12" y="14"/>
                  </a:cubicBezTo>
                  <a:cubicBezTo>
                    <a:pt x="11" y="14"/>
                    <a:pt x="9" y="13"/>
                    <a:pt x="8" y="12"/>
                  </a:cubicBezTo>
                  <a:cubicBezTo>
                    <a:pt x="9" y="14"/>
                    <a:pt x="10" y="16"/>
                    <a:pt x="11" y="18"/>
                  </a:cubicBezTo>
                  <a:cubicBezTo>
                    <a:pt x="11" y="19"/>
                    <a:pt x="11" y="19"/>
                    <a:pt x="11" y="19"/>
                  </a:cubicBezTo>
                  <a:cubicBezTo>
                    <a:pt x="11" y="19"/>
                    <a:pt x="11" y="20"/>
                    <a:pt x="12" y="21"/>
                  </a:cubicBezTo>
                  <a:cubicBezTo>
                    <a:pt x="12" y="21"/>
                    <a:pt x="12" y="21"/>
                    <a:pt x="12" y="21"/>
                  </a:cubicBezTo>
                  <a:cubicBezTo>
                    <a:pt x="17" y="21"/>
                    <a:pt x="22" y="18"/>
                    <a:pt x="23" y="14"/>
                  </a:cubicBezTo>
                  <a:cubicBezTo>
                    <a:pt x="23" y="12"/>
                    <a:pt x="24" y="8"/>
                    <a:pt x="21" y="5"/>
                  </a:cubicBezTo>
                  <a:cubicBezTo>
                    <a:pt x="21" y="5"/>
                    <a:pt x="20" y="5"/>
                    <a:pt x="20" y="5"/>
                  </a:cubicBezTo>
                  <a:cubicBezTo>
                    <a:pt x="20" y="5"/>
                    <a:pt x="19" y="4"/>
                    <a:pt x="18" y="4"/>
                  </a:cubicBezTo>
                  <a:cubicBezTo>
                    <a:pt x="17" y="4"/>
                    <a:pt x="16" y="4"/>
                    <a:pt x="13" y="3"/>
                  </a:cubicBezTo>
                  <a:cubicBezTo>
                    <a:pt x="11" y="5"/>
                    <a:pt x="11" y="5"/>
                    <a:pt x="11" y="5"/>
                  </a:cubicBezTo>
                  <a:cubicBezTo>
                    <a:pt x="9" y="1"/>
                    <a:pt x="9" y="1"/>
                    <a:pt x="9" y="1"/>
                  </a:cubicBezTo>
                  <a:cubicBezTo>
                    <a:pt x="9" y="0"/>
                    <a:pt x="8" y="0"/>
                    <a:pt x="8" y="0"/>
                  </a:cubicBezTo>
                </a:path>
              </a:pathLst>
            </a:custGeom>
            <a:solidFill>
              <a:srgbClr val="1DAC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5" name="íŝľïḓê">
              <a:extLst>
                <a:ext uri="{FF2B5EF4-FFF2-40B4-BE49-F238E27FC236}">
                  <a16:creationId xmlns:a16="http://schemas.microsoft.com/office/drawing/2014/main" xmlns="" id="{88A29025-0099-4805-A889-E7ACFE580629}"/>
                </a:ext>
              </a:extLst>
            </p:cNvPr>
            <p:cNvSpPr/>
            <p:nvPr/>
          </p:nvSpPr>
          <p:spPr bwMode="auto">
            <a:xfrm>
              <a:off x="6953251" y="4351339"/>
              <a:ext cx="36513" cy="52388"/>
            </a:xfrm>
            <a:custGeom>
              <a:avLst/>
              <a:gdLst>
                <a:gd name="T0" fmla="*/ 0 w 12"/>
                <a:gd name="T1" fmla="*/ 0 h 17"/>
                <a:gd name="T2" fmla="*/ 0 w 12"/>
                <a:gd name="T3" fmla="*/ 3 h 17"/>
                <a:gd name="T4" fmla="*/ 1 w 12"/>
                <a:gd name="T5" fmla="*/ 11 h 17"/>
                <a:gd name="T6" fmla="*/ 2 w 12"/>
                <a:gd name="T7" fmla="*/ 12 h 17"/>
                <a:gd name="T8" fmla="*/ 10 w 12"/>
                <a:gd name="T9" fmla="*/ 17 h 17"/>
                <a:gd name="T10" fmla="*/ 12 w 12"/>
                <a:gd name="T11" fmla="*/ 17 h 17"/>
                <a:gd name="T12" fmla="*/ 11 w 12"/>
                <a:gd name="T13" fmla="*/ 15 h 17"/>
                <a:gd name="T14" fmla="*/ 11 w 12"/>
                <a:gd name="T15" fmla="*/ 14 h 17"/>
                <a:gd name="T16" fmla="*/ 8 w 12"/>
                <a:gd name="T17" fmla="*/ 8 h 17"/>
                <a:gd name="T18" fmla="*/ 8 w 12"/>
                <a:gd name="T19" fmla="*/ 7 h 17"/>
                <a:gd name="T20" fmla="*/ 0 w 1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7">
                  <a:moveTo>
                    <a:pt x="0" y="0"/>
                  </a:moveTo>
                  <a:cubicBezTo>
                    <a:pt x="0" y="3"/>
                    <a:pt x="0" y="3"/>
                    <a:pt x="0" y="3"/>
                  </a:cubicBezTo>
                  <a:cubicBezTo>
                    <a:pt x="0" y="6"/>
                    <a:pt x="0" y="9"/>
                    <a:pt x="1" y="11"/>
                  </a:cubicBezTo>
                  <a:cubicBezTo>
                    <a:pt x="2" y="11"/>
                    <a:pt x="2" y="12"/>
                    <a:pt x="2" y="12"/>
                  </a:cubicBezTo>
                  <a:cubicBezTo>
                    <a:pt x="4" y="15"/>
                    <a:pt x="7" y="16"/>
                    <a:pt x="10" y="17"/>
                  </a:cubicBezTo>
                  <a:cubicBezTo>
                    <a:pt x="10" y="17"/>
                    <a:pt x="11" y="17"/>
                    <a:pt x="12" y="17"/>
                  </a:cubicBezTo>
                  <a:cubicBezTo>
                    <a:pt x="11" y="16"/>
                    <a:pt x="11" y="15"/>
                    <a:pt x="11" y="15"/>
                  </a:cubicBezTo>
                  <a:cubicBezTo>
                    <a:pt x="11" y="14"/>
                    <a:pt x="11" y="14"/>
                    <a:pt x="11" y="14"/>
                  </a:cubicBezTo>
                  <a:cubicBezTo>
                    <a:pt x="10" y="12"/>
                    <a:pt x="9" y="10"/>
                    <a:pt x="8" y="8"/>
                  </a:cubicBezTo>
                  <a:cubicBezTo>
                    <a:pt x="8" y="8"/>
                    <a:pt x="8" y="8"/>
                    <a:pt x="8" y="7"/>
                  </a:cubicBezTo>
                  <a:cubicBezTo>
                    <a:pt x="5" y="4"/>
                    <a:pt x="2" y="2"/>
                    <a:pt x="0" y="0"/>
                  </a:cubicBezTo>
                </a:path>
              </a:pathLst>
            </a:custGeom>
            <a:solidFill>
              <a:srgbClr val="24B5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6" name="iṥľíḋê">
              <a:extLst>
                <a:ext uri="{FF2B5EF4-FFF2-40B4-BE49-F238E27FC236}">
                  <a16:creationId xmlns:a16="http://schemas.microsoft.com/office/drawing/2014/main" xmlns="" id="{A809EEDF-792B-418F-997B-93232ED6F281}"/>
                </a:ext>
              </a:extLst>
            </p:cNvPr>
            <p:cNvSpPr/>
            <p:nvPr/>
          </p:nvSpPr>
          <p:spPr bwMode="auto">
            <a:xfrm>
              <a:off x="6956426" y="4384676"/>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path>
              </a:pathLst>
            </a:custGeom>
            <a:solidFill>
              <a:srgbClr val="63C2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7" name="íṥḷïḋé">
              <a:extLst>
                <a:ext uri="{FF2B5EF4-FFF2-40B4-BE49-F238E27FC236}">
                  <a16:creationId xmlns:a16="http://schemas.microsoft.com/office/drawing/2014/main" xmlns="" id="{C0E92C86-0280-4D63-831F-1A6CE5AC7CF4}"/>
                </a:ext>
              </a:extLst>
            </p:cNvPr>
            <p:cNvSpPr/>
            <p:nvPr/>
          </p:nvSpPr>
          <p:spPr bwMode="auto">
            <a:xfrm>
              <a:off x="6977063" y="4340226"/>
              <a:ext cx="39688" cy="14288"/>
            </a:xfrm>
            <a:custGeom>
              <a:avLst/>
              <a:gdLst>
                <a:gd name="T0" fmla="*/ 6 w 13"/>
                <a:gd name="T1" fmla="*/ 0 h 5"/>
                <a:gd name="T2" fmla="*/ 5 w 13"/>
                <a:gd name="T3" fmla="*/ 3 h 5"/>
                <a:gd name="T4" fmla="*/ 10 w 13"/>
                <a:gd name="T5" fmla="*/ 4 h 5"/>
                <a:gd name="T6" fmla="*/ 12 w 13"/>
                <a:gd name="T7" fmla="*/ 5 h 5"/>
                <a:gd name="T8" fmla="*/ 13 w 13"/>
                <a:gd name="T9" fmla="*/ 5 h 5"/>
                <a:gd name="T10" fmla="*/ 6 w 13"/>
                <a:gd name="T11" fmla="*/ 0 h 5"/>
                <a:gd name="T12" fmla="*/ 2 w 13"/>
                <a:gd name="T13" fmla="*/ 0 h 5"/>
                <a:gd name="T14" fmla="*/ 2 w 13"/>
                <a:gd name="T15" fmla="*/ 0 h 5"/>
                <a:gd name="T16" fmla="*/ 0 w 13"/>
                <a:gd name="T17" fmla="*/ 0 h 5"/>
                <a:gd name="T18" fmla="*/ 1 w 13"/>
                <a:gd name="T19" fmla="*/ 1 h 5"/>
                <a:gd name="T20" fmla="*/ 1 w 13"/>
                <a:gd name="T21" fmla="*/ 0 h 5"/>
                <a:gd name="T22" fmla="*/ 2 w 1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
                  <a:moveTo>
                    <a:pt x="6" y="0"/>
                  </a:moveTo>
                  <a:cubicBezTo>
                    <a:pt x="5" y="3"/>
                    <a:pt x="5" y="3"/>
                    <a:pt x="5" y="3"/>
                  </a:cubicBezTo>
                  <a:cubicBezTo>
                    <a:pt x="8" y="4"/>
                    <a:pt x="9" y="4"/>
                    <a:pt x="10" y="4"/>
                  </a:cubicBezTo>
                  <a:cubicBezTo>
                    <a:pt x="11" y="4"/>
                    <a:pt x="12" y="5"/>
                    <a:pt x="12" y="5"/>
                  </a:cubicBezTo>
                  <a:cubicBezTo>
                    <a:pt x="12" y="5"/>
                    <a:pt x="13" y="5"/>
                    <a:pt x="13" y="5"/>
                  </a:cubicBezTo>
                  <a:cubicBezTo>
                    <a:pt x="11" y="3"/>
                    <a:pt x="9" y="1"/>
                    <a:pt x="6" y="0"/>
                  </a:cubicBezTo>
                  <a:moveTo>
                    <a:pt x="2" y="0"/>
                  </a:moveTo>
                  <a:cubicBezTo>
                    <a:pt x="2" y="0"/>
                    <a:pt x="2" y="0"/>
                    <a:pt x="2" y="0"/>
                  </a:cubicBezTo>
                  <a:cubicBezTo>
                    <a:pt x="1" y="0"/>
                    <a:pt x="0" y="0"/>
                    <a:pt x="0" y="0"/>
                  </a:cubicBezTo>
                  <a:cubicBezTo>
                    <a:pt x="0" y="0"/>
                    <a:pt x="1" y="0"/>
                    <a:pt x="1" y="1"/>
                  </a:cubicBezTo>
                  <a:cubicBezTo>
                    <a:pt x="1" y="0"/>
                    <a:pt x="1" y="0"/>
                    <a:pt x="1" y="0"/>
                  </a:cubicBezTo>
                  <a:cubicBezTo>
                    <a:pt x="1" y="0"/>
                    <a:pt x="2" y="0"/>
                    <a:pt x="2" y="0"/>
                  </a:cubicBezTo>
                </a:path>
              </a:pathLst>
            </a:custGeom>
            <a:solidFill>
              <a:srgbClr val="24B5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8" name="íşlíḋè">
              <a:extLst>
                <a:ext uri="{FF2B5EF4-FFF2-40B4-BE49-F238E27FC236}">
                  <a16:creationId xmlns:a16="http://schemas.microsoft.com/office/drawing/2014/main" xmlns="" id="{92CAA943-D0D1-4B85-9996-04AACD9AEB42}"/>
                </a:ext>
              </a:extLst>
            </p:cNvPr>
            <p:cNvSpPr/>
            <p:nvPr/>
          </p:nvSpPr>
          <p:spPr bwMode="auto">
            <a:xfrm>
              <a:off x="6973888" y="4357689"/>
              <a:ext cx="33338" cy="23813"/>
            </a:xfrm>
            <a:custGeom>
              <a:avLst/>
              <a:gdLst>
                <a:gd name="T0" fmla="*/ 4 w 11"/>
                <a:gd name="T1" fmla="*/ 1 h 8"/>
                <a:gd name="T2" fmla="*/ 0 w 11"/>
                <a:gd name="T3" fmla="*/ 1 h 8"/>
                <a:gd name="T4" fmla="*/ 1 w 11"/>
                <a:gd name="T5" fmla="*/ 5 h 8"/>
                <a:gd name="T6" fmla="*/ 1 w 11"/>
                <a:gd name="T7" fmla="*/ 6 h 8"/>
                <a:gd name="T8" fmla="*/ 5 w 11"/>
                <a:gd name="T9" fmla="*/ 8 h 8"/>
                <a:gd name="T10" fmla="*/ 7 w 11"/>
                <a:gd name="T11" fmla="*/ 2 h 8"/>
                <a:gd name="T12" fmla="*/ 5 w 11"/>
                <a:gd name="T13" fmla="*/ 1 h 8"/>
                <a:gd name="T14" fmla="*/ 4 w 11"/>
                <a:gd name="T15" fmla="*/ 1 h 8"/>
                <a:gd name="T16" fmla="*/ 5 w 11"/>
                <a:gd name="T17" fmla="*/ 0 h 8"/>
                <a:gd name="T18" fmla="*/ 4 w 11"/>
                <a:gd name="T19" fmla="*/ 0 h 8"/>
                <a:gd name="T20" fmla="*/ 4 w 11"/>
                <a:gd name="T21" fmla="*/ 1 h 8"/>
                <a:gd name="T22" fmla="*/ 5 w 11"/>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8">
                  <a:moveTo>
                    <a:pt x="4" y="1"/>
                  </a:moveTo>
                  <a:cubicBezTo>
                    <a:pt x="3" y="1"/>
                    <a:pt x="2" y="1"/>
                    <a:pt x="0" y="1"/>
                  </a:cubicBezTo>
                  <a:cubicBezTo>
                    <a:pt x="0" y="3"/>
                    <a:pt x="0" y="4"/>
                    <a:pt x="1" y="5"/>
                  </a:cubicBezTo>
                  <a:cubicBezTo>
                    <a:pt x="1" y="6"/>
                    <a:pt x="1" y="6"/>
                    <a:pt x="1" y="6"/>
                  </a:cubicBezTo>
                  <a:cubicBezTo>
                    <a:pt x="2" y="7"/>
                    <a:pt x="4" y="8"/>
                    <a:pt x="5" y="8"/>
                  </a:cubicBezTo>
                  <a:cubicBezTo>
                    <a:pt x="8" y="8"/>
                    <a:pt x="11" y="5"/>
                    <a:pt x="7" y="2"/>
                  </a:cubicBezTo>
                  <a:cubicBezTo>
                    <a:pt x="6" y="2"/>
                    <a:pt x="6" y="1"/>
                    <a:pt x="5" y="1"/>
                  </a:cubicBezTo>
                  <a:cubicBezTo>
                    <a:pt x="5" y="1"/>
                    <a:pt x="5" y="1"/>
                    <a:pt x="4" y="1"/>
                  </a:cubicBezTo>
                  <a:moveTo>
                    <a:pt x="5" y="0"/>
                  </a:moveTo>
                  <a:cubicBezTo>
                    <a:pt x="4" y="0"/>
                    <a:pt x="4" y="0"/>
                    <a:pt x="4" y="0"/>
                  </a:cubicBezTo>
                  <a:cubicBezTo>
                    <a:pt x="4" y="1"/>
                    <a:pt x="4" y="1"/>
                    <a:pt x="4" y="1"/>
                  </a:cubicBezTo>
                  <a:cubicBezTo>
                    <a:pt x="5" y="1"/>
                    <a:pt x="5" y="1"/>
                    <a:pt x="5" y="0"/>
                  </a:cubicBezTo>
                </a:path>
              </a:pathLst>
            </a:custGeom>
            <a:solidFill>
              <a:srgbClr val="9CC6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9" name="iṥľîḍé">
              <a:extLst>
                <a:ext uri="{FF2B5EF4-FFF2-40B4-BE49-F238E27FC236}">
                  <a16:creationId xmlns:a16="http://schemas.microsoft.com/office/drawing/2014/main" xmlns="" id="{1FBFE2EF-7447-45F2-A56A-25C0E53505AB}"/>
                </a:ext>
              </a:extLst>
            </p:cNvPr>
            <p:cNvSpPr/>
            <p:nvPr/>
          </p:nvSpPr>
          <p:spPr bwMode="auto">
            <a:xfrm>
              <a:off x="7510463" y="5207001"/>
              <a:ext cx="573088" cy="544513"/>
            </a:xfrm>
            <a:custGeom>
              <a:avLst/>
              <a:gdLst>
                <a:gd name="T0" fmla="*/ 72 w 189"/>
                <a:gd name="T1" fmla="*/ 0 h 180"/>
                <a:gd name="T2" fmla="*/ 67 w 189"/>
                <a:gd name="T3" fmla="*/ 59 h 180"/>
                <a:gd name="T4" fmla="*/ 46 w 189"/>
                <a:gd name="T5" fmla="*/ 95 h 180"/>
                <a:gd name="T6" fmla="*/ 14 w 189"/>
                <a:gd name="T7" fmla="*/ 119 h 180"/>
                <a:gd name="T8" fmla="*/ 1 w 189"/>
                <a:gd name="T9" fmla="*/ 150 h 180"/>
                <a:gd name="T10" fmla="*/ 56 w 189"/>
                <a:gd name="T11" fmla="*/ 174 h 180"/>
                <a:gd name="T12" fmla="*/ 168 w 189"/>
                <a:gd name="T13" fmla="*/ 163 h 180"/>
                <a:gd name="T14" fmla="*/ 182 w 189"/>
                <a:gd name="T15" fmla="*/ 127 h 180"/>
                <a:gd name="T16" fmla="*/ 162 w 189"/>
                <a:gd name="T17" fmla="*/ 114 h 180"/>
                <a:gd name="T18" fmla="*/ 141 w 189"/>
                <a:gd name="T19" fmla="*/ 94 h 180"/>
                <a:gd name="T20" fmla="*/ 113 w 189"/>
                <a:gd name="T21" fmla="*/ 25 h 180"/>
                <a:gd name="T22" fmla="*/ 110 w 189"/>
                <a:gd name="T23" fmla="*/ 0 h 180"/>
                <a:gd name="T24" fmla="*/ 72 w 189"/>
                <a:gd name="T25"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80">
                  <a:moveTo>
                    <a:pt x="72" y="0"/>
                  </a:moveTo>
                  <a:cubicBezTo>
                    <a:pt x="72" y="20"/>
                    <a:pt x="70" y="40"/>
                    <a:pt x="67" y="59"/>
                  </a:cubicBezTo>
                  <a:cubicBezTo>
                    <a:pt x="64" y="74"/>
                    <a:pt x="54" y="85"/>
                    <a:pt x="46" y="95"/>
                  </a:cubicBezTo>
                  <a:cubicBezTo>
                    <a:pt x="40" y="102"/>
                    <a:pt x="21" y="114"/>
                    <a:pt x="14" y="119"/>
                  </a:cubicBezTo>
                  <a:cubicBezTo>
                    <a:pt x="0" y="129"/>
                    <a:pt x="5" y="123"/>
                    <a:pt x="1" y="150"/>
                  </a:cubicBezTo>
                  <a:cubicBezTo>
                    <a:pt x="0" y="157"/>
                    <a:pt x="38" y="170"/>
                    <a:pt x="56" y="174"/>
                  </a:cubicBezTo>
                  <a:cubicBezTo>
                    <a:pt x="87" y="180"/>
                    <a:pt x="139" y="175"/>
                    <a:pt x="168" y="163"/>
                  </a:cubicBezTo>
                  <a:cubicBezTo>
                    <a:pt x="182" y="157"/>
                    <a:pt x="189" y="146"/>
                    <a:pt x="182" y="127"/>
                  </a:cubicBezTo>
                  <a:cubicBezTo>
                    <a:pt x="178" y="117"/>
                    <a:pt x="171" y="119"/>
                    <a:pt x="162" y="114"/>
                  </a:cubicBezTo>
                  <a:cubicBezTo>
                    <a:pt x="155" y="109"/>
                    <a:pt x="147" y="102"/>
                    <a:pt x="141" y="94"/>
                  </a:cubicBezTo>
                  <a:cubicBezTo>
                    <a:pt x="126" y="76"/>
                    <a:pt x="119" y="48"/>
                    <a:pt x="113" y="25"/>
                  </a:cubicBezTo>
                  <a:cubicBezTo>
                    <a:pt x="112" y="17"/>
                    <a:pt x="109" y="8"/>
                    <a:pt x="110" y="0"/>
                  </a:cubicBezTo>
                  <a:lnTo>
                    <a:pt x="72" y="0"/>
                  </a:lnTo>
                  <a:close/>
                </a:path>
              </a:pathLst>
            </a:custGeom>
            <a:solidFill>
              <a:srgbClr val="8481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0" name="íŝḷiḓê">
              <a:extLst>
                <a:ext uri="{FF2B5EF4-FFF2-40B4-BE49-F238E27FC236}">
                  <a16:creationId xmlns:a16="http://schemas.microsoft.com/office/drawing/2014/main" xmlns="" id="{27423252-ED80-4E70-84D8-47CF93114B16}"/>
                </a:ext>
              </a:extLst>
            </p:cNvPr>
            <p:cNvSpPr/>
            <p:nvPr/>
          </p:nvSpPr>
          <p:spPr bwMode="auto">
            <a:xfrm>
              <a:off x="7546976" y="5570539"/>
              <a:ext cx="477838" cy="73025"/>
            </a:xfrm>
            <a:custGeom>
              <a:avLst/>
              <a:gdLst>
                <a:gd name="T0" fmla="*/ 83 w 158"/>
                <a:gd name="T1" fmla="*/ 24 h 24"/>
                <a:gd name="T2" fmla="*/ 79 w 158"/>
                <a:gd name="T3" fmla="*/ 24 h 24"/>
                <a:gd name="T4" fmla="*/ 79 w 158"/>
                <a:gd name="T5" fmla="*/ 24 h 24"/>
                <a:gd name="T6" fmla="*/ 0 w 158"/>
                <a:gd name="T7" fmla="*/ 8 h 24"/>
                <a:gd name="T8" fmla="*/ 3 w 158"/>
                <a:gd name="T9" fmla="*/ 5 h 24"/>
                <a:gd name="T10" fmla="*/ 79 w 158"/>
                <a:gd name="T11" fmla="*/ 21 h 24"/>
                <a:gd name="T12" fmla="*/ 156 w 158"/>
                <a:gd name="T13" fmla="*/ 0 h 24"/>
                <a:gd name="T14" fmla="*/ 158 w 158"/>
                <a:gd name="T15" fmla="*/ 4 h 24"/>
                <a:gd name="T16" fmla="*/ 83 w 158"/>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 h="24">
                  <a:moveTo>
                    <a:pt x="83" y="24"/>
                  </a:moveTo>
                  <a:cubicBezTo>
                    <a:pt x="82" y="24"/>
                    <a:pt x="80" y="24"/>
                    <a:pt x="79" y="24"/>
                  </a:cubicBezTo>
                  <a:cubicBezTo>
                    <a:pt x="79" y="24"/>
                    <a:pt x="79" y="24"/>
                    <a:pt x="79" y="24"/>
                  </a:cubicBezTo>
                  <a:cubicBezTo>
                    <a:pt x="67" y="24"/>
                    <a:pt x="23" y="23"/>
                    <a:pt x="0" y="8"/>
                  </a:cubicBezTo>
                  <a:cubicBezTo>
                    <a:pt x="3" y="5"/>
                    <a:pt x="3" y="5"/>
                    <a:pt x="3" y="5"/>
                  </a:cubicBezTo>
                  <a:cubicBezTo>
                    <a:pt x="24" y="19"/>
                    <a:pt x="67" y="21"/>
                    <a:pt x="79" y="21"/>
                  </a:cubicBezTo>
                  <a:cubicBezTo>
                    <a:pt x="106" y="21"/>
                    <a:pt x="133" y="14"/>
                    <a:pt x="156" y="0"/>
                  </a:cubicBezTo>
                  <a:cubicBezTo>
                    <a:pt x="158" y="4"/>
                    <a:pt x="158" y="4"/>
                    <a:pt x="158" y="4"/>
                  </a:cubicBezTo>
                  <a:cubicBezTo>
                    <a:pt x="135" y="17"/>
                    <a:pt x="109" y="24"/>
                    <a:pt x="83" y="24"/>
                  </a:cubicBezTo>
                  <a:close/>
                </a:path>
              </a:pathLst>
            </a:custGeom>
            <a:solidFill>
              <a:srgbClr val="5D5D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1" name="ïšḻïḋé">
              <a:extLst>
                <a:ext uri="{FF2B5EF4-FFF2-40B4-BE49-F238E27FC236}">
                  <a16:creationId xmlns:a16="http://schemas.microsoft.com/office/drawing/2014/main" xmlns="" id="{8AD3B543-7E58-4A49-B7A0-74E402A305C0}"/>
                </a:ext>
              </a:extLst>
            </p:cNvPr>
            <p:cNvSpPr/>
            <p:nvPr/>
          </p:nvSpPr>
          <p:spPr bwMode="auto">
            <a:xfrm>
              <a:off x="7640638" y="5259389"/>
              <a:ext cx="120650" cy="371475"/>
            </a:xfrm>
            <a:custGeom>
              <a:avLst/>
              <a:gdLst>
                <a:gd name="T0" fmla="*/ 2 w 40"/>
                <a:gd name="T1" fmla="*/ 123 h 123"/>
                <a:gd name="T2" fmla="*/ 0 w 40"/>
                <a:gd name="T3" fmla="*/ 119 h 123"/>
                <a:gd name="T4" fmla="*/ 20 w 40"/>
                <a:gd name="T5" fmla="*/ 90 h 123"/>
                <a:gd name="T6" fmla="*/ 36 w 40"/>
                <a:gd name="T7" fmla="*/ 0 h 123"/>
                <a:gd name="T8" fmla="*/ 40 w 40"/>
                <a:gd name="T9" fmla="*/ 1 h 123"/>
                <a:gd name="T10" fmla="*/ 24 w 40"/>
                <a:gd name="T11" fmla="*/ 91 h 123"/>
                <a:gd name="T12" fmla="*/ 2 w 40"/>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40" h="123">
                  <a:moveTo>
                    <a:pt x="2" y="123"/>
                  </a:moveTo>
                  <a:cubicBezTo>
                    <a:pt x="0" y="119"/>
                    <a:pt x="0" y="119"/>
                    <a:pt x="0" y="119"/>
                  </a:cubicBezTo>
                  <a:cubicBezTo>
                    <a:pt x="9" y="113"/>
                    <a:pt x="16" y="103"/>
                    <a:pt x="20" y="90"/>
                  </a:cubicBezTo>
                  <a:cubicBezTo>
                    <a:pt x="27" y="65"/>
                    <a:pt x="33" y="36"/>
                    <a:pt x="36" y="0"/>
                  </a:cubicBezTo>
                  <a:cubicBezTo>
                    <a:pt x="40" y="1"/>
                    <a:pt x="40" y="1"/>
                    <a:pt x="40" y="1"/>
                  </a:cubicBezTo>
                  <a:cubicBezTo>
                    <a:pt x="37" y="36"/>
                    <a:pt x="31" y="66"/>
                    <a:pt x="24" y="91"/>
                  </a:cubicBezTo>
                  <a:cubicBezTo>
                    <a:pt x="20" y="105"/>
                    <a:pt x="12" y="116"/>
                    <a:pt x="2" y="123"/>
                  </a:cubicBezTo>
                  <a:close/>
                </a:path>
              </a:pathLst>
            </a:custGeom>
            <a:solidFill>
              <a:srgbClr val="5D5D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2" name="î$ḷídê">
              <a:extLst>
                <a:ext uri="{FF2B5EF4-FFF2-40B4-BE49-F238E27FC236}">
                  <a16:creationId xmlns:a16="http://schemas.microsoft.com/office/drawing/2014/main" xmlns="" id="{82F72DBB-1C7B-4467-9BC9-0FE3DF6AA48E}"/>
                </a:ext>
              </a:extLst>
            </p:cNvPr>
            <p:cNvSpPr/>
            <p:nvPr/>
          </p:nvSpPr>
          <p:spPr bwMode="auto">
            <a:xfrm>
              <a:off x="7800976" y="5243514"/>
              <a:ext cx="106363" cy="384175"/>
            </a:xfrm>
            <a:custGeom>
              <a:avLst/>
              <a:gdLst>
                <a:gd name="T0" fmla="*/ 32 w 35"/>
                <a:gd name="T1" fmla="*/ 127 h 127"/>
                <a:gd name="T2" fmla="*/ 7 w 35"/>
                <a:gd name="T3" fmla="*/ 47 h 127"/>
                <a:gd name="T4" fmla="*/ 5 w 35"/>
                <a:gd name="T5" fmla="*/ 33 h 127"/>
                <a:gd name="T6" fmla="*/ 0 w 35"/>
                <a:gd name="T7" fmla="*/ 1 h 127"/>
                <a:gd name="T8" fmla="*/ 4 w 35"/>
                <a:gd name="T9" fmla="*/ 0 h 127"/>
                <a:gd name="T10" fmla="*/ 8 w 35"/>
                <a:gd name="T11" fmla="*/ 31 h 127"/>
                <a:gd name="T12" fmla="*/ 11 w 35"/>
                <a:gd name="T13" fmla="*/ 46 h 127"/>
                <a:gd name="T14" fmla="*/ 35 w 35"/>
                <a:gd name="T15" fmla="*/ 124 h 127"/>
                <a:gd name="T16" fmla="*/ 32 w 35"/>
                <a:gd name="T1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27">
                  <a:moveTo>
                    <a:pt x="32" y="127"/>
                  </a:moveTo>
                  <a:cubicBezTo>
                    <a:pt x="16" y="111"/>
                    <a:pt x="11" y="74"/>
                    <a:pt x="7" y="47"/>
                  </a:cubicBezTo>
                  <a:cubicBezTo>
                    <a:pt x="6" y="41"/>
                    <a:pt x="5" y="37"/>
                    <a:pt x="5" y="33"/>
                  </a:cubicBezTo>
                  <a:cubicBezTo>
                    <a:pt x="3" y="22"/>
                    <a:pt x="1" y="12"/>
                    <a:pt x="0" y="1"/>
                  </a:cubicBezTo>
                  <a:cubicBezTo>
                    <a:pt x="4" y="0"/>
                    <a:pt x="4" y="0"/>
                    <a:pt x="4" y="0"/>
                  </a:cubicBezTo>
                  <a:cubicBezTo>
                    <a:pt x="5" y="11"/>
                    <a:pt x="7" y="22"/>
                    <a:pt x="8" y="31"/>
                  </a:cubicBezTo>
                  <a:cubicBezTo>
                    <a:pt x="9" y="36"/>
                    <a:pt x="10" y="41"/>
                    <a:pt x="11" y="46"/>
                  </a:cubicBezTo>
                  <a:cubicBezTo>
                    <a:pt x="14" y="71"/>
                    <a:pt x="20" y="110"/>
                    <a:pt x="35" y="124"/>
                  </a:cubicBezTo>
                  <a:lnTo>
                    <a:pt x="32" y="127"/>
                  </a:lnTo>
                  <a:close/>
                </a:path>
              </a:pathLst>
            </a:custGeom>
            <a:solidFill>
              <a:srgbClr val="5D5D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3" name="ïšḷiḓé">
              <a:extLst>
                <a:ext uri="{FF2B5EF4-FFF2-40B4-BE49-F238E27FC236}">
                  <a16:creationId xmlns:a16="http://schemas.microsoft.com/office/drawing/2014/main" xmlns="" id="{23C3BB95-4076-4A7C-986F-80B9B8B22BD6}"/>
                </a:ext>
              </a:extLst>
            </p:cNvPr>
            <p:cNvSpPr/>
            <p:nvPr/>
          </p:nvSpPr>
          <p:spPr bwMode="auto">
            <a:xfrm>
              <a:off x="7646988" y="2974976"/>
              <a:ext cx="63500" cy="246063"/>
            </a:xfrm>
            <a:custGeom>
              <a:avLst/>
              <a:gdLst>
                <a:gd name="T0" fmla="*/ 12 w 21"/>
                <a:gd name="T1" fmla="*/ 2 h 81"/>
                <a:gd name="T2" fmla="*/ 0 w 21"/>
                <a:gd name="T3" fmla="*/ 21 h 81"/>
                <a:gd name="T4" fmla="*/ 6 w 21"/>
                <a:gd name="T5" fmla="*/ 81 h 81"/>
                <a:gd name="T6" fmla="*/ 20 w 21"/>
                <a:gd name="T7" fmla="*/ 80 h 81"/>
                <a:gd name="T8" fmla="*/ 12 w 21"/>
                <a:gd name="T9" fmla="*/ 2 h 81"/>
              </a:gdLst>
              <a:ahLst/>
              <a:cxnLst>
                <a:cxn ang="0">
                  <a:pos x="T0" y="T1"/>
                </a:cxn>
                <a:cxn ang="0">
                  <a:pos x="T2" y="T3"/>
                </a:cxn>
                <a:cxn ang="0">
                  <a:pos x="T4" y="T5"/>
                </a:cxn>
                <a:cxn ang="0">
                  <a:pos x="T6" y="T7"/>
                </a:cxn>
                <a:cxn ang="0">
                  <a:pos x="T8" y="T9"/>
                </a:cxn>
              </a:cxnLst>
              <a:rect l="0" t="0" r="r" b="b"/>
              <a:pathLst>
                <a:path w="21" h="81">
                  <a:moveTo>
                    <a:pt x="12" y="2"/>
                  </a:moveTo>
                  <a:cubicBezTo>
                    <a:pt x="0" y="0"/>
                    <a:pt x="0" y="11"/>
                    <a:pt x="0" y="21"/>
                  </a:cubicBezTo>
                  <a:cubicBezTo>
                    <a:pt x="2" y="40"/>
                    <a:pt x="5" y="59"/>
                    <a:pt x="6" y="81"/>
                  </a:cubicBezTo>
                  <a:cubicBezTo>
                    <a:pt x="20" y="80"/>
                    <a:pt x="20" y="80"/>
                    <a:pt x="20" y="80"/>
                  </a:cubicBezTo>
                  <a:cubicBezTo>
                    <a:pt x="19" y="61"/>
                    <a:pt x="21" y="15"/>
                    <a:pt x="12" y="2"/>
                  </a:cubicBezTo>
                  <a:close/>
                </a:path>
              </a:pathLst>
            </a:custGeom>
            <a:solidFill>
              <a:srgbClr val="8481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4" name="isľïḓe">
              <a:extLst>
                <a:ext uri="{FF2B5EF4-FFF2-40B4-BE49-F238E27FC236}">
                  <a16:creationId xmlns:a16="http://schemas.microsoft.com/office/drawing/2014/main" xmlns="" id="{097D9505-A986-4348-86A2-EDA267784A7D}"/>
                </a:ext>
              </a:extLst>
            </p:cNvPr>
            <p:cNvSpPr/>
            <p:nvPr/>
          </p:nvSpPr>
          <p:spPr bwMode="auto">
            <a:xfrm>
              <a:off x="7683501" y="2981326"/>
              <a:ext cx="47625" cy="236538"/>
            </a:xfrm>
            <a:custGeom>
              <a:avLst/>
              <a:gdLst>
                <a:gd name="T0" fmla="*/ 11 w 16"/>
                <a:gd name="T1" fmla="*/ 10 h 78"/>
                <a:gd name="T2" fmla="*/ 2 w 16"/>
                <a:gd name="T3" fmla="*/ 0 h 78"/>
                <a:gd name="T4" fmla="*/ 0 w 16"/>
                <a:gd name="T5" fmla="*/ 0 h 78"/>
                <a:gd name="T6" fmla="*/ 8 w 16"/>
                <a:gd name="T7" fmla="*/ 78 h 78"/>
                <a:gd name="T8" fmla="*/ 13 w 16"/>
                <a:gd name="T9" fmla="*/ 78 h 78"/>
                <a:gd name="T10" fmla="*/ 15 w 16"/>
                <a:gd name="T11" fmla="*/ 77 h 78"/>
                <a:gd name="T12" fmla="*/ 11 w 16"/>
                <a:gd name="T13" fmla="*/ 10 h 78"/>
              </a:gdLst>
              <a:ahLst/>
              <a:cxnLst>
                <a:cxn ang="0">
                  <a:pos x="T0" y="T1"/>
                </a:cxn>
                <a:cxn ang="0">
                  <a:pos x="T2" y="T3"/>
                </a:cxn>
                <a:cxn ang="0">
                  <a:pos x="T4" y="T5"/>
                </a:cxn>
                <a:cxn ang="0">
                  <a:pos x="T6" y="T7"/>
                </a:cxn>
                <a:cxn ang="0">
                  <a:pos x="T8" y="T9"/>
                </a:cxn>
                <a:cxn ang="0">
                  <a:pos x="T10" y="T11"/>
                </a:cxn>
                <a:cxn ang="0">
                  <a:pos x="T12" y="T13"/>
                </a:cxn>
              </a:cxnLst>
              <a:rect l="0" t="0" r="r" b="b"/>
              <a:pathLst>
                <a:path w="16" h="78">
                  <a:moveTo>
                    <a:pt x="11" y="10"/>
                  </a:moveTo>
                  <a:cubicBezTo>
                    <a:pt x="9" y="5"/>
                    <a:pt x="7" y="1"/>
                    <a:pt x="2" y="0"/>
                  </a:cubicBezTo>
                  <a:cubicBezTo>
                    <a:pt x="1" y="0"/>
                    <a:pt x="1" y="0"/>
                    <a:pt x="0" y="0"/>
                  </a:cubicBezTo>
                  <a:cubicBezTo>
                    <a:pt x="9" y="13"/>
                    <a:pt x="7" y="59"/>
                    <a:pt x="8" y="78"/>
                  </a:cubicBezTo>
                  <a:cubicBezTo>
                    <a:pt x="13" y="78"/>
                    <a:pt x="13" y="78"/>
                    <a:pt x="13" y="78"/>
                  </a:cubicBezTo>
                  <a:cubicBezTo>
                    <a:pt x="13" y="77"/>
                    <a:pt x="14" y="77"/>
                    <a:pt x="15" y="77"/>
                  </a:cubicBezTo>
                  <a:cubicBezTo>
                    <a:pt x="16" y="62"/>
                    <a:pt x="13" y="17"/>
                    <a:pt x="11" y="10"/>
                  </a:cubicBezTo>
                  <a:close/>
                </a:path>
              </a:pathLst>
            </a:custGeom>
            <a:solidFill>
              <a:srgbClr val="9E9D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5" name="íŝlïďè">
              <a:extLst>
                <a:ext uri="{FF2B5EF4-FFF2-40B4-BE49-F238E27FC236}">
                  <a16:creationId xmlns:a16="http://schemas.microsoft.com/office/drawing/2014/main" xmlns="" id="{410457A1-894F-4B65-B12F-81EBFF987EB4}"/>
                </a:ext>
              </a:extLst>
            </p:cNvPr>
            <p:cNvSpPr/>
            <p:nvPr/>
          </p:nvSpPr>
          <p:spPr bwMode="auto">
            <a:xfrm>
              <a:off x="7434263" y="3189289"/>
              <a:ext cx="1339850" cy="2054225"/>
            </a:xfrm>
            <a:custGeom>
              <a:avLst/>
              <a:gdLst>
                <a:gd name="T0" fmla="*/ 377 w 442"/>
                <a:gd name="T1" fmla="*/ 129 h 679"/>
                <a:gd name="T2" fmla="*/ 191 w 442"/>
                <a:gd name="T3" fmla="*/ 13 h 679"/>
                <a:gd name="T4" fmla="*/ 105 w 442"/>
                <a:gd name="T5" fmla="*/ 2 h 679"/>
                <a:gd name="T6" fmla="*/ 60 w 442"/>
                <a:gd name="T7" fmla="*/ 3 h 679"/>
                <a:gd name="T8" fmla="*/ 28 w 442"/>
                <a:gd name="T9" fmla="*/ 5 h 679"/>
                <a:gd name="T10" fmla="*/ 26 w 442"/>
                <a:gd name="T11" fmla="*/ 5 h 679"/>
                <a:gd name="T12" fmla="*/ 7 w 442"/>
                <a:gd name="T13" fmla="*/ 35 h 679"/>
                <a:gd name="T14" fmla="*/ 68 w 442"/>
                <a:gd name="T15" fmla="*/ 39 h 679"/>
                <a:gd name="T16" fmla="*/ 181 w 442"/>
                <a:gd name="T17" fmla="*/ 49 h 679"/>
                <a:gd name="T18" fmla="*/ 359 w 442"/>
                <a:gd name="T19" fmla="*/ 168 h 679"/>
                <a:gd name="T20" fmla="*/ 404 w 442"/>
                <a:gd name="T21" fmla="*/ 365 h 679"/>
                <a:gd name="T22" fmla="*/ 399 w 442"/>
                <a:gd name="T23" fmla="*/ 415 h 679"/>
                <a:gd name="T24" fmla="*/ 363 w 442"/>
                <a:gd name="T25" fmla="*/ 509 h 679"/>
                <a:gd name="T26" fmla="*/ 186 w 442"/>
                <a:gd name="T27" fmla="*/ 630 h 679"/>
                <a:gd name="T28" fmla="*/ 73 w 442"/>
                <a:gd name="T29" fmla="*/ 641 h 679"/>
                <a:gd name="T30" fmla="*/ 43 w 442"/>
                <a:gd name="T31" fmla="*/ 636 h 679"/>
                <a:gd name="T32" fmla="*/ 35 w 442"/>
                <a:gd name="T33" fmla="*/ 675 h 679"/>
                <a:gd name="T34" fmla="*/ 65 w 442"/>
                <a:gd name="T35" fmla="*/ 677 h 679"/>
                <a:gd name="T36" fmla="*/ 111 w 442"/>
                <a:gd name="T37" fmla="*/ 677 h 679"/>
                <a:gd name="T38" fmla="*/ 197 w 442"/>
                <a:gd name="T39" fmla="*/ 665 h 679"/>
                <a:gd name="T40" fmla="*/ 381 w 442"/>
                <a:gd name="T41" fmla="*/ 548 h 679"/>
                <a:gd name="T42" fmla="*/ 425 w 442"/>
                <a:gd name="T43" fmla="*/ 461 h 679"/>
                <a:gd name="T44" fmla="*/ 441 w 442"/>
                <a:gd name="T45" fmla="*/ 343 h 679"/>
                <a:gd name="T46" fmla="*/ 377 w 442"/>
                <a:gd name="T47" fmla="*/ 12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2" h="679">
                  <a:moveTo>
                    <a:pt x="377" y="129"/>
                  </a:moveTo>
                  <a:cubicBezTo>
                    <a:pt x="333" y="68"/>
                    <a:pt x="263" y="30"/>
                    <a:pt x="191" y="13"/>
                  </a:cubicBezTo>
                  <a:cubicBezTo>
                    <a:pt x="161" y="6"/>
                    <a:pt x="137" y="5"/>
                    <a:pt x="105" y="2"/>
                  </a:cubicBezTo>
                  <a:cubicBezTo>
                    <a:pt x="90" y="0"/>
                    <a:pt x="75" y="2"/>
                    <a:pt x="60" y="3"/>
                  </a:cubicBezTo>
                  <a:cubicBezTo>
                    <a:pt x="49" y="4"/>
                    <a:pt x="38" y="2"/>
                    <a:pt x="28" y="5"/>
                  </a:cubicBezTo>
                  <a:cubicBezTo>
                    <a:pt x="27" y="5"/>
                    <a:pt x="26" y="5"/>
                    <a:pt x="26" y="5"/>
                  </a:cubicBezTo>
                  <a:cubicBezTo>
                    <a:pt x="16" y="8"/>
                    <a:pt x="0" y="23"/>
                    <a:pt x="7" y="35"/>
                  </a:cubicBezTo>
                  <a:cubicBezTo>
                    <a:pt x="20" y="53"/>
                    <a:pt x="51" y="40"/>
                    <a:pt x="68" y="39"/>
                  </a:cubicBezTo>
                  <a:cubicBezTo>
                    <a:pt x="105" y="37"/>
                    <a:pt x="145" y="41"/>
                    <a:pt x="181" y="49"/>
                  </a:cubicBezTo>
                  <a:cubicBezTo>
                    <a:pt x="249" y="64"/>
                    <a:pt x="324" y="106"/>
                    <a:pt x="359" y="168"/>
                  </a:cubicBezTo>
                  <a:cubicBezTo>
                    <a:pt x="393" y="227"/>
                    <a:pt x="408" y="297"/>
                    <a:pt x="404" y="365"/>
                  </a:cubicBezTo>
                  <a:cubicBezTo>
                    <a:pt x="403" y="382"/>
                    <a:pt x="401" y="398"/>
                    <a:pt x="399" y="415"/>
                  </a:cubicBezTo>
                  <a:cubicBezTo>
                    <a:pt x="395" y="450"/>
                    <a:pt x="380" y="480"/>
                    <a:pt x="363" y="509"/>
                  </a:cubicBezTo>
                  <a:cubicBezTo>
                    <a:pt x="329" y="570"/>
                    <a:pt x="254" y="613"/>
                    <a:pt x="186" y="630"/>
                  </a:cubicBezTo>
                  <a:cubicBezTo>
                    <a:pt x="151" y="638"/>
                    <a:pt x="111" y="642"/>
                    <a:pt x="73" y="641"/>
                  </a:cubicBezTo>
                  <a:cubicBezTo>
                    <a:pt x="65" y="640"/>
                    <a:pt x="54" y="637"/>
                    <a:pt x="43" y="636"/>
                  </a:cubicBezTo>
                  <a:cubicBezTo>
                    <a:pt x="55" y="655"/>
                    <a:pt x="47" y="672"/>
                    <a:pt x="35" y="675"/>
                  </a:cubicBezTo>
                  <a:cubicBezTo>
                    <a:pt x="45" y="677"/>
                    <a:pt x="55" y="676"/>
                    <a:pt x="65" y="677"/>
                  </a:cubicBezTo>
                  <a:cubicBezTo>
                    <a:pt x="81" y="678"/>
                    <a:pt x="96" y="679"/>
                    <a:pt x="111" y="677"/>
                  </a:cubicBezTo>
                  <a:cubicBezTo>
                    <a:pt x="143" y="673"/>
                    <a:pt x="167" y="673"/>
                    <a:pt x="197" y="665"/>
                  </a:cubicBezTo>
                  <a:cubicBezTo>
                    <a:pt x="269" y="647"/>
                    <a:pt x="338" y="609"/>
                    <a:pt x="381" y="548"/>
                  </a:cubicBezTo>
                  <a:cubicBezTo>
                    <a:pt x="400" y="521"/>
                    <a:pt x="415" y="492"/>
                    <a:pt x="425" y="461"/>
                  </a:cubicBezTo>
                  <a:cubicBezTo>
                    <a:pt x="436" y="423"/>
                    <a:pt x="442" y="383"/>
                    <a:pt x="441" y="343"/>
                  </a:cubicBezTo>
                  <a:cubicBezTo>
                    <a:pt x="441" y="267"/>
                    <a:pt x="422" y="190"/>
                    <a:pt x="377" y="129"/>
                  </a:cubicBezTo>
                  <a:close/>
                </a:path>
              </a:pathLst>
            </a:custGeom>
            <a:solidFill>
              <a:srgbClr val="9E9D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6" name="iṩḷîdè">
              <a:extLst>
                <a:ext uri="{FF2B5EF4-FFF2-40B4-BE49-F238E27FC236}">
                  <a16:creationId xmlns:a16="http://schemas.microsoft.com/office/drawing/2014/main" xmlns="" id="{EC86BD07-ED0D-4EA7-9FDD-C9DA416BC185}"/>
                </a:ext>
              </a:extLst>
            </p:cNvPr>
            <p:cNvSpPr/>
            <p:nvPr/>
          </p:nvSpPr>
          <p:spPr bwMode="auto">
            <a:xfrm>
              <a:off x="7450138" y="5110164"/>
              <a:ext cx="150813" cy="122238"/>
            </a:xfrm>
            <a:custGeom>
              <a:avLst/>
              <a:gdLst>
                <a:gd name="T0" fmla="*/ 38 w 50"/>
                <a:gd name="T1" fmla="*/ 1 h 40"/>
                <a:gd name="T2" fmla="*/ 8 w 50"/>
                <a:gd name="T3" fmla="*/ 11 h 40"/>
                <a:gd name="T4" fmla="*/ 26 w 50"/>
                <a:gd name="T5" fmla="*/ 40 h 40"/>
                <a:gd name="T6" fmla="*/ 29 w 50"/>
                <a:gd name="T7" fmla="*/ 40 h 40"/>
                <a:gd name="T8" fmla="*/ 30 w 50"/>
                <a:gd name="T9" fmla="*/ 40 h 40"/>
                <a:gd name="T10" fmla="*/ 38 w 50"/>
                <a:gd name="T11" fmla="*/ 1 h 40"/>
              </a:gdLst>
              <a:ahLst/>
              <a:cxnLst>
                <a:cxn ang="0">
                  <a:pos x="T0" y="T1"/>
                </a:cxn>
                <a:cxn ang="0">
                  <a:pos x="T2" y="T3"/>
                </a:cxn>
                <a:cxn ang="0">
                  <a:pos x="T4" y="T5"/>
                </a:cxn>
                <a:cxn ang="0">
                  <a:pos x="T6" y="T7"/>
                </a:cxn>
                <a:cxn ang="0">
                  <a:pos x="T8" y="T9"/>
                </a:cxn>
                <a:cxn ang="0">
                  <a:pos x="T10" y="T11"/>
                </a:cxn>
              </a:cxnLst>
              <a:rect l="0" t="0" r="r" b="b"/>
              <a:pathLst>
                <a:path w="50" h="40">
                  <a:moveTo>
                    <a:pt x="38" y="1"/>
                  </a:moveTo>
                  <a:cubicBezTo>
                    <a:pt x="26" y="0"/>
                    <a:pt x="14" y="1"/>
                    <a:pt x="8" y="11"/>
                  </a:cubicBezTo>
                  <a:cubicBezTo>
                    <a:pt x="0" y="23"/>
                    <a:pt x="16" y="37"/>
                    <a:pt x="26" y="40"/>
                  </a:cubicBezTo>
                  <a:cubicBezTo>
                    <a:pt x="27" y="40"/>
                    <a:pt x="28" y="40"/>
                    <a:pt x="29" y="40"/>
                  </a:cubicBezTo>
                  <a:cubicBezTo>
                    <a:pt x="29" y="40"/>
                    <a:pt x="30" y="40"/>
                    <a:pt x="30" y="40"/>
                  </a:cubicBezTo>
                  <a:cubicBezTo>
                    <a:pt x="42" y="37"/>
                    <a:pt x="50" y="20"/>
                    <a:pt x="38" y="1"/>
                  </a:cubicBezTo>
                  <a:close/>
                </a:path>
              </a:pathLst>
            </a:custGeom>
            <a:solidFill>
              <a:srgbClr val="8481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7" name="îṣḷíḓe">
              <a:extLst>
                <a:ext uri="{FF2B5EF4-FFF2-40B4-BE49-F238E27FC236}">
                  <a16:creationId xmlns:a16="http://schemas.microsoft.com/office/drawing/2014/main" xmlns="" id="{DE8ADEF1-A15C-4039-A38F-9489CB4F0B6D}"/>
                </a:ext>
              </a:extLst>
            </p:cNvPr>
            <p:cNvSpPr/>
            <p:nvPr/>
          </p:nvSpPr>
          <p:spPr bwMode="auto">
            <a:xfrm>
              <a:off x="5105401" y="3505201"/>
              <a:ext cx="766763" cy="257175"/>
            </a:xfrm>
            <a:custGeom>
              <a:avLst/>
              <a:gdLst>
                <a:gd name="T0" fmla="*/ 17 w 253"/>
                <a:gd name="T1" fmla="*/ 0 h 85"/>
                <a:gd name="T2" fmla="*/ 234 w 253"/>
                <a:gd name="T3" fmla="*/ 0 h 85"/>
                <a:gd name="T4" fmla="*/ 248 w 253"/>
                <a:gd name="T5" fmla="*/ 9 h 85"/>
                <a:gd name="T6" fmla="*/ 230 w 253"/>
                <a:gd name="T7" fmla="*/ 11 h 85"/>
                <a:gd name="T8" fmla="*/ 230 w 253"/>
                <a:gd name="T9" fmla="*/ 13 h 85"/>
                <a:gd name="T10" fmla="*/ 230 w 253"/>
                <a:gd name="T11" fmla="*/ 70 h 85"/>
                <a:gd name="T12" fmla="*/ 247 w 253"/>
                <a:gd name="T13" fmla="*/ 80 h 85"/>
                <a:gd name="T14" fmla="*/ 29 w 253"/>
                <a:gd name="T15" fmla="*/ 85 h 85"/>
                <a:gd name="T16" fmla="*/ 27 w 253"/>
                <a:gd name="T17" fmla="*/ 85 h 85"/>
                <a:gd name="T18" fmla="*/ 17 w 253"/>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85">
                  <a:moveTo>
                    <a:pt x="17" y="0"/>
                  </a:moveTo>
                  <a:cubicBezTo>
                    <a:pt x="47" y="0"/>
                    <a:pt x="219" y="0"/>
                    <a:pt x="234" y="0"/>
                  </a:cubicBezTo>
                  <a:cubicBezTo>
                    <a:pt x="250" y="1"/>
                    <a:pt x="249" y="6"/>
                    <a:pt x="248" y="9"/>
                  </a:cubicBezTo>
                  <a:cubicBezTo>
                    <a:pt x="246" y="12"/>
                    <a:pt x="230" y="11"/>
                    <a:pt x="230" y="11"/>
                  </a:cubicBezTo>
                  <a:cubicBezTo>
                    <a:pt x="230" y="13"/>
                    <a:pt x="230" y="13"/>
                    <a:pt x="230" y="13"/>
                  </a:cubicBezTo>
                  <a:cubicBezTo>
                    <a:pt x="221" y="35"/>
                    <a:pt x="230" y="70"/>
                    <a:pt x="230" y="70"/>
                  </a:cubicBezTo>
                  <a:cubicBezTo>
                    <a:pt x="253" y="71"/>
                    <a:pt x="247" y="80"/>
                    <a:pt x="247" y="80"/>
                  </a:cubicBezTo>
                  <a:cubicBezTo>
                    <a:pt x="29" y="85"/>
                    <a:pt x="29" y="85"/>
                    <a:pt x="29" y="85"/>
                  </a:cubicBezTo>
                  <a:cubicBezTo>
                    <a:pt x="29" y="85"/>
                    <a:pt x="29" y="85"/>
                    <a:pt x="27" y="85"/>
                  </a:cubicBezTo>
                  <a:cubicBezTo>
                    <a:pt x="1" y="63"/>
                    <a:pt x="0" y="27"/>
                    <a:pt x="17" y="0"/>
                  </a:cubicBezTo>
                  <a:close/>
                </a:path>
              </a:pathLst>
            </a:custGeom>
            <a:solidFill>
              <a:srgbClr val="9117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8" name="ïṧľíḓé">
              <a:extLst>
                <a:ext uri="{FF2B5EF4-FFF2-40B4-BE49-F238E27FC236}">
                  <a16:creationId xmlns:a16="http://schemas.microsoft.com/office/drawing/2014/main" xmlns="" id="{7180D757-8D82-4855-B494-8A1BB3E4D9F3}"/>
                </a:ext>
              </a:extLst>
            </p:cNvPr>
            <p:cNvSpPr/>
            <p:nvPr/>
          </p:nvSpPr>
          <p:spPr bwMode="auto">
            <a:xfrm>
              <a:off x="4348163" y="3505201"/>
              <a:ext cx="839788" cy="257175"/>
            </a:xfrm>
            <a:custGeom>
              <a:avLst/>
              <a:gdLst>
                <a:gd name="T0" fmla="*/ 2 w 277"/>
                <a:gd name="T1" fmla="*/ 37 h 85"/>
                <a:gd name="T2" fmla="*/ 20 w 277"/>
                <a:gd name="T3" fmla="*/ 0 h 85"/>
                <a:gd name="T4" fmla="*/ 263 w 277"/>
                <a:gd name="T5" fmla="*/ 0 h 85"/>
                <a:gd name="T6" fmla="*/ 267 w 277"/>
                <a:gd name="T7" fmla="*/ 0 h 85"/>
                <a:gd name="T8" fmla="*/ 277 w 277"/>
                <a:gd name="T9" fmla="*/ 85 h 85"/>
                <a:gd name="T10" fmla="*/ 16 w 277"/>
                <a:gd name="T11" fmla="*/ 82 h 85"/>
                <a:gd name="T12" fmla="*/ 2 w 277"/>
                <a:gd name="T13" fmla="*/ 37 h 85"/>
              </a:gdLst>
              <a:ahLst/>
              <a:cxnLst>
                <a:cxn ang="0">
                  <a:pos x="T0" y="T1"/>
                </a:cxn>
                <a:cxn ang="0">
                  <a:pos x="T2" y="T3"/>
                </a:cxn>
                <a:cxn ang="0">
                  <a:pos x="T4" y="T5"/>
                </a:cxn>
                <a:cxn ang="0">
                  <a:pos x="T6" y="T7"/>
                </a:cxn>
                <a:cxn ang="0">
                  <a:pos x="T8" y="T9"/>
                </a:cxn>
                <a:cxn ang="0">
                  <a:pos x="T10" y="T11"/>
                </a:cxn>
                <a:cxn ang="0">
                  <a:pos x="T12" y="T13"/>
                </a:cxn>
              </a:cxnLst>
              <a:rect l="0" t="0" r="r" b="b"/>
              <a:pathLst>
                <a:path w="277" h="85">
                  <a:moveTo>
                    <a:pt x="2" y="37"/>
                  </a:moveTo>
                  <a:cubicBezTo>
                    <a:pt x="3" y="5"/>
                    <a:pt x="20" y="0"/>
                    <a:pt x="20" y="0"/>
                  </a:cubicBezTo>
                  <a:cubicBezTo>
                    <a:pt x="263" y="0"/>
                    <a:pt x="263" y="0"/>
                    <a:pt x="263" y="0"/>
                  </a:cubicBezTo>
                  <a:cubicBezTo>
                    <a:pt x="263" y="0"/>
                    <a:pt x="265" y="0"/>
                    <a:pt x="267" y="0"/>
                  </a:cubicBezTo>
                  <a:cubicBezTo>
                    <a:pt x="250" y="27"/>
                    <a:pt x="251" y="63"/>
                    <a:pt x="277" y="85"/>
                  </a:cubicBezTo>
                  <a:cubicBezTo>
                    <a:pt x="253" y="84"/>
                    <a:pt x="19" y="85"/>
                    <a:pt x="16" y="82"/>
                  </a:cubicBezTo>
                  <a:cubicBezTo>
                    <a:pt x="12" y="78"/>
                    <a:pt x="0" y="69"/>
                    <a:pt x="2" y="37"/>
                  </a:cubicBezTo>
                  <a:close/>
                </a:path>
              </a:pathLst>
            </a:custGeom>
            <a:solidFill>
              <a:srgbClr val="9117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9" name="ïś1idé">
              <a:extLst>
                <a:ext uri="{FF2B5EF4-FFF2-40B4-BE49-F238E27FC236}">
                  <a16:creationId xmlns:a16="http://schemas.microsoft.com/office/drawing/2014/main" xmlns="" id="{A6AE1A92-24B0-4503-BF85-81A348ED0364}"/>
                </a:ext>
              </a:extLst>
            </p:cNvPr>
            <p:cNvSpPr/>
            <p:nvPr/>
          </p:nvSpPr>
          <p:spPr bwMode="auto">
            <a:xfrm>
              <a:off x="5111751" y="3519489"/>
              <a:ext cx="708025" cy="209550"/>
            </a:xfrm>
            <a:custGeom>
              <a:avLst/>
              <a:gdLst>
                <a:gd name="T0" fmla="*/ 232 w 234"/>
                <a:gd name="T1" fmla="*/ 2 h 69"/>
                <a:gd name="T2" fmla="*/ 233 w 234"/>
                <a:gd name="T3" fmla="*/ 60 h 69"/>
                <a:gd name="T4" fmla="*/ 234 w 234"/>
                <a:gd name="T5" fmla="*/ 66 h 69"/>
                <a:gd name="T6" fmla="*/ 87 w 234"/>
                <a:gd name="T7" fmla="*/ 68 h 69"/>
                <a:gd name="T8" fmla="*/ 20 w 234"/>
                <a:gd name="T9" fmla="*/ 68 h 69"/>
                <a:gd name="T10" fmla="*/ 1 w 234"/>
                <a:gd name="T11" fmla="*/ 36 h 69"/>
                <a:gd name="T12" fmla="*/ 12 w 234"/>
                <a:gd name="T13" fmla="*/ 0 h 69"/>
                <a:gd name="T14" fmla="*/ 232 w 234"/>
                <a:gd name="T15" fmla="*/ 2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69">
                  <a:moveTo>
                    <a:pt x="232" y="2"/>
                  </a:moveTo>
                  <a:cubicBezTo>
                    <a:pt x="228" y="26"/>
                    <a:pt x="225" y="34"/>
                    <a:pt x="233" y="60"/>
                  </a:cubicBezTo>
                  <a:cubicBezTo>
                    <a:pt x="234" y="61"/>
                    <a:pt x="234" y="64"/>
                    <a:pt x="234" y="66"/>
                  </a:cubicBezTo>
                  <a:cubicBezTo>
                    <a:pt x="177" y="67"/>
                    <a:pt x="136" y="67"/>
                    <a:pt x="87" y="68"/>
                  </a:cubicBezTo>
                  <a:cubicBezTo>
                    <a:pt x="68" y="69"/>
                    <a:pt x="39" y="69"/>
                    <a:pt x="20" y="68"/>
                  </a:cubicBezTo>
                  <a:cubicBezTo>
                    <a:pt x="0" y="68"/>
                    <a:pt x="2" y="53"/>
                    <a:pt x="1" y="36"/>
                  </a:cubicBezTo>
                  <a:cubicBezTo>
                    <a:pt x="0" y="26"/>
                    <a:pt x="0" y="7"/>
                    <a:pt x="12" y="0"/>
                  </a:cubicBezTo>
                  <a:lnTo>
                    <a:pt x="232" y="2"/>
                  </a:ln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0" name="îš1ïḍé">
              <a:extLst>
                <a:ext uri="{FF2B5EF4-FFF2-40B4-BE49-F238E27FC236}">
                  <a16:creationId xmlns:a16="http://schemas.microsoft.com/office/drawing/2014/main" xmlns="" id="{07C23210-8174-4716-A3DD-86F4239552E7}"/>
                </a:ext>
              </a:extLst>
            </p:cNvPr>
            <p:cNvSpPr/>
            <p:nvPr/>
          </p:nvSpPr>
          <p:spPr bwMode="auto">
            <a:xfrm>
              <a:off x="5238751" y="3703639"/>
              <a:ext cx="509588" cy="19050"/>
            </a:xfrm>
            <a:custGeom>
              <a:avLst/>
              <a:gdLst>
                <a:gd name="T0" fmla="*/ 168 w 168"/>
                <a:gd name="T1" fmla="*/ 0 h 6"/>
                <a:gd name="T2" fmla="*/ 160 w 168"/>
                <a:gd name="T3" fmla="*/ 0 h 6"/>
                <a:gd name="T4" fmla="*/ 141 w 168"/>
                <a:gd name="T5" fmla="*/ 1 h 6"/>
                <a:gd name="T6" fmla="*/ 129 w 168"/>
                <a:gd name="T7" fmla="*/ 2 h 6"/>
                <a:gd name="T8" fmla="*/ 115 w 168"/>
                <a:gd name="T9" fmla="*/ 2 h 6"/>
                <a:gd name="T10" fmla="*/ 84 w 168"/>
                <a:gd name="T11" fmla="*/ 2 h 6"/>
                <a:gd name="T12" fmla="*/ 53 w 168"/>
                <a:gd name="T13" fmla="*/ 2 h 6"/>
                <a:gd name="T14" fmla="*/ 39 w 168"/>
                <a:gd name="T15" fmla="*/ 2 h 6"/>
                <a:gd name="T16" fmla="*/ 26 w 168"/>
                <a:gd name="T17" fmla="*/ 2 h 6"/>
                <a:gd name="T18" fmla="*/ 7 w 168"/>
                <a:gd name="T19" fmla="*/ 2 h 6"/>
                <a:gd name="T20" fmla="*/ 0 w 168"/>
                <a:gd name="T21" fmla="*/ 2 h 6"/>
                <a:gd name="T22" fmla="*/ 7 w 168"/>
                <a:gd name="T23" fmla="*/ 3 h 6"/>
                <a:gd name="T24" fmla="*/ 26 w 168"/>
                <a:gd name="T25" fmla="*/ 4 h 6"/>
                <a:gd name="T26" fmla="*/ 39 w 168"/>
                <a:gd name="T27" fmla="*/ 5 h 6"/>
                <a:gd name="T28" fmla="*/ 53 w 168"/>
                <a:gd name="T29" fmla="*/ 6 h 6"/>
                <a:gd name="T30" fmla="*/ 84 w 168"/>
                <a:gd name="T31" fmla="*/ 6 h 6"/>
                <a:gd name="T32" fmla="*/ 115 w 168"/>
                <a:gd name="T33" fmla="*/ 5 h 6"/>
                <a:gd name="T34" fmla="*/ 129 w 168"/>
                <a:gd name="T35" fmla="*/ 4 h 6"/>
                <a:gd name="T36" fmla="*/ 142 w 168"/>
                <a:gd name="T37" fmla="*/ 3 h 6"/>
                <a:gd name="T38" fmla="*/ 160 w 168"/>
                <a:gd name="T39" fmla="*/ 1 h 6"/>
                <a:gd name="T40" fmla="*/ 168 w 16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8" h="6">
                  <a:moveTo>
                    <a:pt x="168" y="0"/>
                  </a:moveTo>
                  <a:cubicBezTo>
                    <a:pt x="168" y="0"/>
                    <a:pt x="165" y="0"/>
                    <a:pt x="160" y="0"/>
                  </a:cubicBezTo>
                  <a:cubicBezTo>
                    <a:pt x="156" y="1"/>
                    <a:pt x="149" y="1"/>
                    <a:pt x="141" y="1"/>
                  </a:cubicBezTo>
                  <a:cubicBezTo>
                    <a:pt x="137" y="1"/>
                    <a:pt x="133" y="1"/>
                    <a:pt x="129" y="2"/>
                  </a:cubicBezTo>
                  <a:cubicBezTo>
                    <a:pt x="124" y="2"/>
                    <a:pt x="119" y="2"/>
                    <a:pt x="115" y="2"/>
                  </a:cubicBezTo>
                  <a:cubicBezTo>
                    <a:pt x="105" y="2"/>
                    <a:pt x="94" y="2"/>
                    <a:pt x="84" y="2"/>
                  </a:cubicBezTo>
                  <a:cubicBezTo>
                    <a:pt x="73" y="2"/>
                    <a:pt x="63" y="2"/>
                    <a:pt x="53" y="2"/>
                  </a:cubicBezTo>
                  <a:cubicBezTo>
                    <a:pt x="48" y="2"/>
                    <a:pt x="43" y="2"/>
                    <a:pt x="39" y="2"/>
                  </a:cubicBezTo>
                  <a:cubicBezTo>
                    <a:pt x="34" y="2"/>
                    <a:pt x="30" y="2"/>
                    <a:pt x="26" y="2"/>
                  </a:cubicBezTo>
                  <a:cubicBezTo>
                    <a:pt x="18" y="2"/>
                    <a:pt x="12" y="2"/>
                    <a:pt x="7" y="2"/>
                  </a:cubicBezTo>
                  <a:cubicBezTo>
                    <a:pt x="3" y="2"/>
                    <a:pt x="0" y="2"/>
                    <a:pt x="0" y="2"/>
                  </a:cubicBezTo>
                  <a:cubicBezTo>
                    <a:pt x="0" y="2"/>
                    <a:pt x="3" y="2"/>
                    <a:pt x="7" y="3"/>
                  </a:cubicBezTo>
                  <a:cubicBezTo>
                    <a:pt x="12" y="3"/>
                    <a:pt x="18" y="4"/>
                    <a:pt x="26" y="4"/>
                  </a:cubicBezTo>
                  <a:cubicBezTo>
                    <a:pt x="30" y="4"/>
                    <a:pt x="34" y="5"/>
                    <a:pt x="39" y="5"/>
                  </a:cubicBezTo>
                  <a:cubicBezTo>
                    <a:pt x="43" y="5"/>
                    <a:pt x="48" y="5"/>
                    <a:pt x="53" y="6"/>
                  </a:cubicBezTo>
                  <a:cubicBezTo>
                    <a:pt x="63" y="6"/>
                    <a:pt x="73" y="6"/>
                    <a:pt x="84" y="6"/>
                  </a:cubicBezTo>
                  <a:cubicBezTo>
                    <a:pt x="94" y="6"/>
                    <a:pt x="105" y="6"/>
                    <a:pt x="115" y="5"/>
                  </a:cubicBezTo>
                  <a:cubicBezTo>
                    <a:pt x="120" y="5"/>
                    <a:pt x="124" y="5"/>
                    <a:pt x="129" y="4"/>
                  </a:cubicBezTo>
                  <a:cubicBezTo>
                    <a:pt x="133" y="4"/>
                    <a:pt x="138" y="4"/>
                    <a:pt x="142" y="3"/>
                  </a:cubicBezTo>
                  <a:cubicBezTo>
                    <a:pt x="149" y="3"/>
                    <a:pt x="156" y="2"/>
                    <a:pt x="160" y="1"/>
                  </a:cubicBezTo>
                  <a:cubicBezTo>
                    <a:pt x="165" y="1"/>
                    <a:pt x="168" y="0"/>
                    <a:pt x="168"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1" name="îŝliḋé">
              <a:extLst>
                <a:ext uri="{FF2B5EF4-FFF2-40B4-BE49-F238E27FC236}">
                  <a16:creationId xmlns:a16="http://schemas.microsoft.com/office/drawing/2014/main" xmlns="" id="{3D869AA3-2DA7-4716-8F9B-BFB76FF8CF59}"/>
                </a:ext>
              </a:extLst>
            </p:cNvPr>
            <p:cNvSpPr/>
            <p:nvPr/>
          </p:nvSpPr>
          <p:spPr bwMode="auto">
            <a:xfrm>
              <a:off x="5132388" y="3673476"/>
              <a:ext cx="536575" cy="12700"/>
            </a:xfrm>
            <a:custGeom>
              <a:avLst/>
              <a:gdLst>
                <a:gd name="T0" fmla="*/ 177 w 177"/>
                <a:gd name="T1" fmla="*/ 3 h 4"/>
                <a:gd name="T2" fmla="*/ 169 w 177"/>
                <a:gd name="T3" fmla="*/ 2 h 4"/>
                <a:gd name="T4" fmla="*/ 149 w 177"/>
                <a:gd name="T5" fmla="*/ 1 h 4"/>
                <a:gd name="T6" fmla="*/ 136 w 177"/>
                <a:gd name="T7" fmla="*/ 0 h 4"/>
                <a:gd name="T8" fmla="*/ 121 w 177"/>
                <a:gd name="T9" fmla="*/ 0 h 4"/>
                <a:gd name="T10" fmla="*/ 89 w 177"/>
                <a:gd name="T11" fmla="*/ 0 h 4"/>
                <a:gd name="T12" fmla="*/ 56 w 177"/>
                <a:gd name="T13" fmla="*/ 0 h 4"/>
                <a:gd name="T14" fmla="*/ 41 w 177"/>
                <a:gd name="T15" fmla="*/ 0 h 4"/>
                <a:gd name="T16" fmla="*/ 28 w 177"/>
                <a:gd name="T17" fmla="*/ 0 h 4"/>
                <a:gd name="T18" fmla="*/ 8 w 177"/>
                <a:gd name="T19" fmla="*/ 1 h 4"/>
                <a:gd name="T20" fmla="*/ 0 w 177"/>
                <a:gd name="T21" fmla="*/ 1 h 4"/>
                <a:gd name="T22" fmla="*/ 8 w 177"/>
                <a:gd name="T23" fmla="*/ 2 h 4"/>
                <a:gd name="T24" fmla="*/ 28 w 177"/>
                <a:gd name="T25" fmla="*/ 3 h 4"/>
                <a:gd name="T26" fmla="*/ 41 w 177"/>
                <a:gd name="T27" fmla="*/ 3 h 4"/>
                <a:gd name="T28" fmla="*/ 56 w 177"/>
                <a:gd name="T29" fmla="*/ 3 h 4"/>
                <a:gd name="T30" fmla="*/ 89 w 177"/>
                <a:gd name="T31" fmla="*/ 4 h 4"/>
                <a:gd name="T32" fmla="*/ 121 w 177"/>
                <a:gd name="T33" fmla="*/ 3 h 4"/>
                <a:gd name="T34" fmla="*/ 136 w 177"/>
                <a:gd name="T35" fmla="*/ 3 h 4"/>
                <a:gd name="T36" fmla="*/ 149 w 177"/>
                <a:gd name="T37" fmla="*/ 3 h 4"/>
                <a:gd name="T38" fmla="*/ 169 w 177"/>
                <a:gd name="T39" fmla="*/ 3 h 4"/>
                <a:gd name="T40" fmla="*/ 177 w 177"/>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7" h="4">
                  <a:moveTo>
                    <a:pt x="177" y="3"/>
                  </a:moveTo>
                  <a:cubicBezTo>
                    <a:pt x="177" y="3"/>
                    <a:pt x="174" y="3"/>
                    <a:pt x="169" y="2"/>
                  </a:cubicBezTo>
                  <a:cubicBezTo>
                    <a:pt x="165" y="2"/>
                    <a:pt x="158" y="1"/>
                    <a:pt x="149" y="1"/>
                  </a:cubicBezTo>
                  <a:cubicBezTo>
                    <a:pt x="145" y="1"/>
                    <a:pt x="141" y="0"/>
                    <a:pt x="136" y="0"/>
                  </a:cubicBezTo>
                  <a:cubicBezTo>
                    <a:pt x="131" y="0"/>
                    <a:pt x="126" y="0"/>
                    <a:pt x="121" y="0"/>
                  </a:cubicBezTo>
                  <a:cubicBezTo>
                    <a:pt x="111" y="0"/>
                    <a:pt x="100" y="0"/>
                    <a:pt x="89" y="0"/>
                  </a:cubicBezTo>
                  <a:cubicBezTo>
                    <a:pt x="78" y="0"/>
                    <a:pt x="67" y="0"/>
                    <a:pt x="56" y="0"/>
                  </a:cubicBezTo>
                  <a:cubicBezTo>
                    <a:pt x="51" y="0"/>
                    <a:pt x="46" y="0"/>
                    <a:pt x="41" y="0"/>
                  </a:cubicBezTo>
                  <a:cubicBezTo>
                    <a:pt x="37" y="0"/>
                    <a:pt x="32" y="0"/>
                    <a:pt x="28" y="0"/>
                  </a:cubicBezTo>
                  <a:cubicBezTo>
                    <a:pt x="20" y="0"/>
                    <a:pt x="13" y="1"/>
                    <a:pt x="8" y="1"/>
                  </a:cubicBezTo>
                  <a:cubicBezTo>
                    <a:pt x="3" y="1"/>
                    <a:pt x="0" y="1"/>
                    <a:pt x="0" y="1"/>
                  </a:cubicBezTo>
                  <a:cubicBezTo>
                    <a:pt x="0" y="1"/>
                    <a:pt x="3" y="1"/>
                    <a:pt x="8" y="2"/>
                  </a:cubicBezTo>
                  <a:cubicBezTo>
                    <a:pt x="13" y="2"/>
                    <a:pt x="20" y="2"/>
                    <a:pt x="28" y="3"/>
                  </a:cubicBezTo>
                  <a:cubicBezTo>
                    <a:pt x="32" y="3"/>
                    <a:pt x="37" y="3"/>
                    <a:pt x="41" y="3"/>
                  </a:cubicBezTo>
                  <a:cubicBezTo>
                    <a:pt x="46" y="3"/>
                    <a:pt x="51" y="3"/>
                    <a:pt x="56" y="3"/>
                  </a:cubicBezTo>
                  <a:cubicBezTo>
                    <a:pt x="67" y="4"/>
                    <a:pt x="78" y="4"/>
                    <a:pt x="89" y="4"/>
                  </a:cubicBezTo>
                  <a:cubicBezTo>
                    <a:pt x="100" y="3"/>
                    <a:pt x="111" y="3"/>
                    <a:pt x="121" y="3"/>
                  </a:cubicBezTo>
                  <a:cubicBezTo>
                    <a:pt x="126" y="3"/>
                    <a:pt x="131" y="3"/>
                    <a:pt x="136" y="3"/>
                  </a:cubicBezTo>
                  <a:cubicBezTo>
                    <a:pt x="141" y="3"/>
                    <a:pt x="145" y="3"/>
                    <a:pt x="149" y="3"/>
                  </a:cubicBezTo>
                  <a:cubicBezTo>
                    <a:pt x="158" y="3"/>
                    <a:pt x="165" y="3"/>
                    <a:pt x="169" y="3"/>
                  </a:cubicBezTo>
                  <a:cubicBezTo>
                    <a:pt x="174" y="3"/>
                    <a:pt x="177" y="3"/>
                    <a:pt x="177"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2" name="isḻíḍe">
              <a:extLst>
                <a:ext uri="{FF2B5EF4-FFF2-40B4-BE49-F238E27FC236}">
                  <a16:creationId xmlns:a16="http://schemas.microsoft.com/office/drawing/2014/main" xmlns="" id="{84605B75-827D-4B41-A651-94C9FF91D459}"/>
                </a:ext>
              </a:extLst>
            </p:cNvPr>
            <p:cNvSpPr/>
            <p:nvPr/>
          </p:nvSpPr>
          <p:spPr bwMode="auto">
            <a:xfrm>
              <a:off x="5114926" y="3649664"/>
              <a:ext cx="354013" cy="12700"/>
            </a:xfrm>
            <a:custGeom>
              <a:avLst/>
              <a:gdLst>
                <a:gd name="T0" fmla="*/ 117 w 117"/>
                <a:gd name="T1" fmla="*/ 2 h 4"/>
                <a:gd name="T2" fmla="*/ 112 w 117"/>
                <a:gd name="T3" fmla="*/ 2 h 4"/>
                <a:gd name="T4" fmla="*/ 99 w 117"/>
                <a:gd name="T5" fmla="*/ 1 h 4"/>
                <a:gd name="T6" fmla="*/ 80 w 117"/>
                <a:gd name="T7" fmla="*/ 1 h 4"/>
                <a:gd name="T8" fmla="*/ 59 w 117"/>
                <a:gd name="T9" fmla="*/ 0 h 4"/>
                <a:gd name="T10" fmla="*/ 37 w 117"/>
                <a:gd name="T11" fmla="*/ 0 h 4"/>
                <a:gd name="T12" fmla="*/ 19 w 117"/>
                <a:gd name="T13" fmla="*/ 1 h 4"/>
                <a:gd name="T14" fmla="*/ 5 w 117"/>
                <a:gd name="T15" fmla="*/ 1 h 4"/>
                <a:gd name="T16" fmla="*/ 0 w 117"/>
                <a:gd name="T17" fmla="*/ 2 h 4"/>
                <a:gd name="T18" fmla="*/ 5 w 117"/>
                <a:gd name="T19" fmla="*/ 2 h 4"/>
                <a:gd name="T20" fmla="*/ 19 w 117"/>
                <a:gd name="T21" fmla="*/ 3 h 4"/>
                <a:gd name="T22" fmla="*/ 37 w 117"/>
                <a:gd name="T23" fmla="*/ 4 h 4"/>
                <a:gd name="T24" fmla="*/ 59 w 117"/>
                <a:gd name="T25" fmla="*/ 4 h 4"/>
                <a:gd name="T26" fmla="*/ 80 w 117"/>
                <a:gd name="T27" fmla="*/ 4 h 4"/>
                <a:gd name="T28" fmla="*/ 99 w 117"/>
                <a:gd name="T29" fmla="*/ 3 h 4"/>
                <a:gd name="T30" fmla="*/ 112 w 117"/>
                <a:gd name="T31" fmla="*/ 3 h 4"/>
                <a:gd name="T32" fmla="*/ 117 w 117"/>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4">
                  <a:moveTo>
                    <a:pt x="117" y="2"/>
                  </a:moveTo>
                  <a:cubicBezTo>
                    <a:pt x="117" y="2"/>
                    <a:pt x="116" y="2"/>
                    <a:pt x="112" y="2"/>
                  </a:cubicBezTo>
                  <a:cubicBezTo>
                    <a:pt x="109" y="2"/>
                    <a:pt x="105" y="1"/>
                    <a:pt x="99" y="1"/>
                  </a:cubicBezTo>
                  <a:cubicBezTo>
                    <a:pt x="94" y="1"/>
                    <a:pt x="87" y="1"/>
                    <a:pt x="80" y="1"/>
                  </a:cubicBezTo>
                  <a:cubicBezTo>
                    <a:pt x="73" y="0"/>
                    <a:pt x="66" y="0"/>
                    <a:pt x="59" y="0"/>
                  </a:cubicBezTo>
                  <a:cubicBezTo>
                    <a:pt x="52" y="0"/>
                    <a:pt x="44" y="0"/>
                    <a:pt x="37" y="0"/>
                  </a:cubicBezTo>
                  <a:cubicBezTo>
                    <a:pt x="30" y="0"/>
                    <a:pt x="24" y="1"/>
                    <a:pt x="19" y="1"/>
                  </a:cubicBezTo>
                  <a:cubicBezTo>
                    <a:pt x="13" y="1"/>
                    <a:pt x="9" y="1"/>
                    <a:pt x="5" y="1"/>
                  </a:cubicBezTo>
                  <a:cubicBezTo>
                    <a:pt x="2" y="1"/>
                    <a:pt x="0" y="2"/>
                    <a:pt x="0" y="2"/>
                  </a:cubicBezTo>
                  <a:cubicBezTo>
                    <a:pt x="0" y="2"/>
                    <a:pt x="2" y="2"/>
                    <a:pt x="5" y="2"/>
                  </a:cubicBezTo>
                  <a:cubicBezTo>
                    <a:pt x="9" y="2"/>
                    <a:pt x="13" y="3"/>
                    <a:pt x="19" y="3"/>
                  </a:cubicBezTo>
                  <a:cubicBezTo>
                    <a:pt x="24" y="3"/>
                    <a:pt x="31" y="4"/>
                    <a:pt x="37" y="4"/>
                  </a:cubicBezTo>
                  <a:cubicBezTo>
                    <a:pt x="44" y="4"/>
                    <a:pt x="52" y="4"/>
                    <a:pt x="59" y="4"/>
                  </a:cubicBezTo>
                  <a:cubicBezTo>
                    <a:pt x="66" y="4"/>
                    <a:pt x="73" y="4"/>
                    <a:pt x="80" y="4"/>
                  </a:cubicBezTo>
                  <a:cubicBezTo>
                    <a:pt x="87" y="4"/>
                    <a:pt x="94" y="4"/>
                    <a:pt x="99" y="3"/>
                  </a:cubicBezTo>
                  <a:cubicBezTo>
                    <a:pt x="105" y="3"/>
                    <a:pt x="109" y="3"/>
                    <a:pt x="112" y="3"/>
                  </a:cubicBezTo>
                  <a:cubicBezTo>
                    <a:pt x="116" y="2"/>
                    <a:pt x="117" y="2"/>
                    <a:pt x="117"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3" name="ïṥľídê">
              <a:extLst>
                <a:ext uri="{FF2B5EF4-FFF2-40B4-BE49-F238E27FC236}">
                  <a16:creationId xmlns:a16="http://schemas.microsoft.com/office/drawing/2014/main" xmlns="" id="{4B29F9F4-C16B-4E74-AB4E-1F261924EA76}"/>
                </a:ext>
              </a:extLst>
            </p:cNvPr>
            <p:cNvSpPr/>
            <p:nvPr/>
          </p:nvSpPr>
          <p:spPr bwMode="auto">
            <a:xfrm>
              <a:off x="5221288" y="3571876"/>
              <a:ext cx="571500" cy="11113"/>
            </a:xfrm>
            <a:custGeom>
              <a:avLst/>
              <a:gdLst>
                <a:gd name="T0" fmla="*/ 189 w 189"/>
                <a:gd name="T1" fmla="*/ 3 h 4"/>
                <a:gd name="T2" fmla="*/ 181 w 189"/>
                <a:gd name="T3" fmla="*/ 2 h 4"/>
                <a:gd name="T4" fmla="*/ 160 w 189"/>
                <a:gd name="T5" fmla="*/ 1 h 4"/>
                <a:gd name="T6" fmla="*/ 129 w 189"/>
                <a:gd name="T7" fmla="*/ 1 h 4"/>
                <a:gd name="T8" fmla="*/ 95 w 189"/>
                <a:gd name="T9" fmla="*/ 0 h 4"/>
                <a:gd name="T10" fmla="*/ 60 w 189"/>
                <a:gd name="T11" fmla="*/ 0 h 4"/>
                <a:gd name="T12" fmla="*/ 30 w 189"/>
                <a:gd name="T13" fmla="*/ 1 h 4"/>
                <a:gd name="T14" fmla="*/ 8 w 189"/>
                <a:gd name="T15" fmla="*/ 2 h 4"/>
                <a:gd name="T16" fmla="*/ 0 w 189"/>
                <a:gd name="T17" fmla="*/ 2 h 4"/>
                <a:gd name="T18" fmla="*/ 8 w 189"/>
                <a:gd name="T19" fmla="*/ 2 h 4"/>
                <a:gd name="T20" fmla="*/ 30 w 189"/>
                <a:gd name="T21" fmla="*/ 3 h 4"/>
                <a:gd name="T22" fmla="*/ 60 w 189"/>
                <a:gd name="T23" fmla="*/ 4 h 4"/>
                <a:gd name="T24" fmla="*/ 95 w 189"/>
                <a:gd name="T25" fmla="*/ 4 h 4"/>
                <a:gd name="T26" fmla="*/ 129 w 189"/>
                <a:gd name="T27" fmla="*/ 4 h 4"/>
                <a:gd name="T28" fmla="*/ 160 w 189"/>
                <a:gd name="T29" fmla="*/ 4 h 4"/>
                <a:gd name="T30" fmla="*/ 181 w 189"/>
                <a:gd name="T31" fmla="*/ 3 h 4"/>
                <a:gd name="T32" fmla="*/ 189 w 189"/>
                <a:gd name="T3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4">
                  <a:moveTo>
                    <a:pt x="189" y="3"/>
                  </a:moveTo>
                  <a:cubicBezTo>
                    <a:pt x="189" y="3"/>
                    <a:pt x="186" y="3"/>
                    <a:pt x="181" y="2"/>
                  </a:cubicBezTo>
                  <a:cubicBezTo>
                    <a:pt x="176" y="2"/>
                    <a:pt x="168" y="2"/>
                    <a:pt x="160" y="1"/>
                  </a:cubicBezTo>
                  <a:cubicBezTo>
                    <a:pt x="151" y="1"/>
                    <a:pt x="140" y="1"/>
                    <a:pt x="129" y="1"/>
                  </a:cubicBezTo>
                  <a:cubicBezTo>
                    <a:pt x="118" y="1"/>
                    <a:pt x="106" y="0"/>
                    <a:pt x="95" y="0"/>
                  </a:cubicBezTo>
                  <a:cubicBezTo>
                    <a:pt x="83" y="0"/>
                    <a:pt x="71" y="0"/>
                    <a:pt x="60" y="0"/>
                  </a:cubicBezTo>
                  <a:cubicBezTo>
                    <a:pt x="49" y="1"/>
                    <a:pt x="39" y="1"/>
                    <a:pt x="30" y="1"/>
                  </a:cubicBezTo>
                  <a:cubicBezTo>
                    <a:pt x="21" y="1"/>
                    <a:pt x="14" y="1"/>
                    <a:pt x="8" y="2"/>
                  </a:cubicBezTo>
                  <a:cubicBezTo>
                    <a:pt x="3" y="2"/>
                    <a:pt x="0" y="2"/>
                    <a:pt x="0" y="2"/>
                  </a:cubicBezTo>
                  <a:cubicBezTo>
                    <a:pt x="0" y="2"/>
                    <a:pt x="3" y="2"/>
                    <a:pt x="8" y="2"/>
                  </a:cubicBezTo>
                  <a:cubicBezTo>
                    <a:pt x="14" y="3"/>
                    <a:pt x="21" y="3"/>
                    <a:pt x="30" y="3"/>
                  </a:cubicBezTo>
                  <a:cubicBezTo>
                    <a:pt x="39" y="3"/>
                    <a:pt x="49" y="4"/>
                    <a:pt x="60" y="4"/>
                  </a:cubicBezTo>
                  <a:cubicBezTo>
                    <a:pt x="71" y="4"/>
                    <a:pt x="83" y="4"/>
                    <a:pt x="95" y="4"/>
                  </a:cubicBezTo>
                  <a:cubicBezTo>
                    <a:pt x="106" y="4"/>
                    <a:pt x="118" y="4"/>
                    <a:pt x="129" y="4"/>
                  </a:cubicBezTo>
                  <a:cubicBezTo>
                    <a:pt x="140" y="4"/>
                    <a:pt x="151" y="4"/>
                    <a:pt x="160" y="4"/>
                  </a:cubicBezTo>
                  <a:cubicBezTo>
                    <a:pt x="168" y="4"/>
                    <a:pt x="176" y="3"/>
                    <a:pt x="181" y="3"/>
                  </a:cubicBezTo>
                  <a:cubicBezTo>
                    <a:pt x="186" y="3"/>
                    <a:pt x="189" y="3"/>
                    <a:pt x="189"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4" name="ïşḻîďé">
              <a:extLst>
                <a:ext uri="{FF2B5EF4-FFF2-40B4-BE49-F238E27FC236}">
                  <a16:creationId xmlns:a16="http://schemas.microsoft.com/office/drawing/2014/main" xmlns="" id="{A08D462B-FAF2-467B-904D-2593821CC4D4}"/>
                </a:ext>
              </a:extLst>
            </p:cNvPr>
            <p:cNvSpPr/>
            <p:nvPr/>
          </p:nvSpPr>
          <p:spPr bwMode="auto">
            <a:xfrm>
              <a:off x="5192713" y="3613151"/>
              <a:ext cx="419100" cy="19050"/>
            </a:xfrm>
            <a:custGeom>
              <a:avLst/>
              <a:gdLst>
                <a:gd name="T0" fmla="*/ 138 w 138"/>
                <a:gd name="T1" fmla="*/ 4 h 6"/>
                <a:gd name="T2" fmla="*/ 132 w 138"/>
                <a:gd name="T3" fmla="*/ 4 h 6"/>
                <a:gd name="T4" fmla="*/ 117 w 138"/>
                <a:gd name="T5" fmla="*/ 3 h 6"/>
                <a:gd name="T6" fmla="*/ 94 w 138"/>
                <a:gd name="T7" fmla="*/ 2 h 6"/>
                <a:gd name="T8" fmla="*/ 69 w 138"/>
                <a:gd name="T9" fmla="*/ 1 h 6"/>
                <a:gd name="T10" fmla="*/ 44 w 138"/>
                <a:gd name="T11" fmla="*/ 1 h 6"/>
                <a:gd name="T12" fmla="*/ 21 w 138"/>
                <a:gd name="T13" fmla="*/ 0 h 6"/>
                <a:gd name="T14" fmla="*/ 6 w 138"/>
                <a:gd name="T15" fmla="*/ 1 h 6"/>
                <a:gd name="T16" fmla="*/ 0 w 138"/>
                <a:gd name="T17" fmla="*/ 1 h 6"/>
                <a:gd name="T18" fmla="*/ 6 w 138"/>
                <a:gd name="T19" fmla="*/ 1 h 6"/>
                <a:gd name="T20" fmla="*/ 21 w 138"/>
                <a:gd name="T21" fmla="*/ 3 h 6"/>
                <a:gd name="T22" fmla="*/ 43 w 138"/>
                <a:gd name="T23" fmla="*/ 4 h 6"/>
                <a:gd name="T24" fmla="*/ 69 w 138"/>
                <a:gd name="T25" fmla="*/ 5 h 6"/>
                <a:gd name="T26" fmla="*/ 94 w 138"/>
                <a:gd name="T27" fmla="*/ 5 h 6"/>
                <a:gd name="T28" fmla="*/ 117 w 138"/>
                <a:gd name="T29" fmla="*/ 5 h 6"/>
                <a:gd name="T30" fmla="*/ 132 w 138"/>
                <a:gd name="T31" fmla="*/ 4 h 6"/>
                <a:gd name="T32" fmla="*/ 138 w 138"/>
                <a:gd name="T3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6">
                  <a:moveTo>
                    <a:pt x="138" y="4"/>
                  </a:moveTo>
                  <a:cubicBezTo>
                    <a:pt x="138" y="4"/>
                    <a:pt x="136" y="4"/>
                    <a:pt x="132" y="4"/>
                  </a:cubicBezTo>
                  <a:cubicBezTo>
                    <a:pt x="129" y="3"/>
                    <a:pt x="123" y="3"/>
                    <a:pt x="117" y="3"/>
                  </a:cubicBezTo>
                  <a:cubicBezTo>
                    <a:pt x="110" y="3"/>
                    <a:pt x="103" y="2"/>
                    <a:pt x="94" y="2"/>
                  </a:cubicBezTo>
                  <a:cubicBezTo>
                    <a:pt x="86" y="2"/>
                    <a:pt x="78" y="2"/>
                    <a:pt x="69" y="1"/>
                  </a:cubicBezTo>
                  <a:cubicBezTo>
                    <a:pt x="60" y="1"/>
                    <a:pt x="52" y="1"/>
                    <a:pt x="44" y="1"/>
                  </a:cubicBezTo>
                  <a:cubicBezTo>
                    <a:pt x="35" y="1"/>
                    <a:pt x="28" y="1"/>
                    <a:pt x="21" y="0"/>
                  </a:cubicBezTo>
                  <a:cubicBezTo>
                    <a:pt x="15" y="0"/>
                    <a:pt x="9" y="1"/>
                    <a:pt x="6" y="1"/>
                  </a:cubicBezTo>
                  <a:cubicBezTo>
                    <a:pt x="2" y="1"/>
                    <a:pt x="0" y="1"/>
                    <a:pt x="0" y="1"/>
                  </a:cubicBezTo>
                  <a:cubicBezTo>
                    <a:pt x="0" y="1"/>
                    <a:pt x="2" y="1"/>
                    <a:pt x="6" y="1"/>
                  </a:cubicBezTo>
                  <a:cubicBezTo>
                    <a:pt x="9" y="2"/>
                    <a:pt x="15" y="2"/>
                    <a:pt x="21" y="3"/>
                  </a:cubicBezTo>
                  <a:cubicBezTo>
                    <a:pt x="28" y="3"/>
                    <a:pt x="35" y="4"/>
                    <a:pt x="43" y="4"/>
                  </a:cubicBezTo>
                  <a:cubicBezTo>
                    <a:pt x="52" y="5"/>
                    <a:pt x="60" y="5"/>
                    <a:pt x="69" y="5"/>
                  </a:cubicBezTo>
                  <a:cubicBezTo>
                    <a:pt x="78" y="5"/>
                    <a:pt x="86" y="6"/>
                    <a:pt x="94" y="5"/>
                  </a:cubicBezTo>
                  <a:cubicBezTo>
                    <a:pt x="103" y="5"/>
                    <a:pt x="110" y="5"/>
                    <a:pt x="117" y="5"/>
                  </a:cubicBezTo>
                  <a:cubicBezTo>
                    <a:pt x="123" y="5"/>
                    <a:pt x="129" y="5"/>
                    <a:pt x="132" y="4"/>
                  </a:cubicBezTo>
                  <a:cubicBezTo>
                    <a:pt x="136" y="4"/>
                    <a:pt x="138" y="4"/>
                    <a:pt x="138" y="4"/>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5" name="ísľiḋe">
              <a:extLst>
                <a:ext uri="{FF2B5EF4-FFF2-40B4-BE49-F238E27FC236}">
                  <a16:creationId xmlns:a16="http://schemas.microsoft.com/office/drawing/2014/main" xmlns="" id="{013E1C49-4872-43C0-BF2B-45EC6904FB00}"/>
                </a:ext>
              </a:extLst>
            </p:cNvPr>
            <p:cNvSpPr/>
            <p:nvPr/>
          </p:nvSpPr>
          <p:spPr bwMode="auto">
            <a:xfrm>
              <a:off x="5675313" y="3625851"/>
              <a:ext cx="106363" cy="11113"/>
            </a:xfrm>
            <a:custGeom>
              <a:avLst/>
              <a:gdLst>
                <a:gd name="T0" fmla="*/ 35 w 35"/>
                <a:gd name="T1" fmla="*/ 2 h 4"/>
                <a:gd name="T2" fmla="*/ 29 w 35"/>
                <a:gd name="T3" fmla="*/ 1 h 4"/>
                <a:gd name="T4" fmla="*/ 24 w 35"/>
                <a:gd name="T5" fmla="*/ 0 h 4"/>
                <a:gd name="T6" fmla="*/ 17 w 35"/>
                <a:gd name="T7" fmla="*/ 0 h 4"/>
                <a:gd name="T8" fmla="*/ 5 w 35"/>
                <a:gd name="T9" fmla="*/ 1 h 4"/>
                <a:gd name="T10" fmla="*/ 0 w 35"/>
                <a:gd name="T11" fmla="*/ 2 h 4"/>
                <a:gd name="T12" fmla="*/ 5 w 35"/>
                <a:gd name="T13" fmla="*/ 3 h 4"/>
                <a:gd name="T14" fmla="*/ 17 w 35"/>
                <a:gd name="T15" fmla="*/ 4 h 4"/>
                <a:gd name="T16" fmla="*/ 29 w 35"/>
                <a:gd name="T17" fmla="*/ 3 h 4"/>
                <a:gd name="T18" fmla="*/ 35 w 35"/>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
                  <a:moveTo>
                    <a:pt x="35" y="2"/>
                  </a:moveTo>
                  <a:cubicBezTo>
                    <a:pt x="35" y="2"/>
                    <a:pt x="33" y="1"/>
                    <a:pt x="29" y="1"/>
                  </a:cubicBezTo>
                  <a:cubicBezTo>
                    <a:pt x="28" y="1"/>
                    <a:pt x="26" y="1"/>
                    <a:pt x="24" y="0"/>
                  </a:cubicBezTo>
                  <a:cubicBezTo>
                    <a:pt x="22" y="0"/>
                    <a:pt x="19" y="0"/>
                    <a:pt x="17" y="0"/>
                  </a:cubicBezTo>
                  <a:cubicBezTo>
                    <a:pt x="13" y="0"/>
                    <a:pt x="8" y="0"/>
                    <a:pt x="5" y="1"/>
                  </a:cubicBezTo>
                  <a:cubicBezTo>
                    <a:pt x="2" y="1"/>
                    <a:pt x="0" y="2"/>
                    <a:pt x="0" y="2"/>
                  </a:cubicBezTo>
                  <a:cubicBezTo>
                    <a:pt x="0" y="2"/>
                    <a:pt x="2" y="2"/>
                    <a:pt x="5" y="3"/>
                  </a:cubicBezTo>
                  <a:cubicBezTo>
                    <a:pt x="8" y="4"/>
                    <a:pt x="13" y="4"/>
                    <a:pt x="17" y="4"/>
                  </a:cubicBezTo>
                  <a:cubicBezTo>
                    <a:pt x="22" y="4"/>
                    <a:pt x="26" y="4"/>
                    <a:pt x="29" y="3"/>
                  </a:cubicBezTo>
                  <a:cubicBezTo>
                    <a:pt x="33" y="3"/>
                    <a:pt x="35" y="2"/>
                    <a:pt x="35"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6" name="išliďe">
              <a:extLst>
                <a:ext uri="{FF2B5EF4-FFF2-40B4-BE49-F238E27FC236}">
                  <a16:creationId xmlns:a16="http://schemas.microsoft.com/office/drawing/2014/main" xmlns="" id="{7AB632DB-1D09-4AE2-B85D-8CF990CA534F}"/>
                </a:ext>
              </a:extLst>
            </p:cNvPr>
            <p:cNvSpPr/>
            <p:nvPr/>
          </p:nvSpPr>
          <p:spPr bwMode="auto">
            <a:xfrm>
              <a:off x="5322888" y="3546476"/>
              <a:ext cx="360363" cy="12700"/>
            </a:xfrm>
            <a:custGeom>
              <a:avLst/>
              <a:gdLst>
                <a:gd name="T0" fmla="*/ 119 w 119"/>
                <a:gd name="T1" fmla="*/ 2 h 4"/>
                <a:gd name="T2" fmla="*/ 114 w 119"/>
                <a:gd name="T3" fmla="*/ 2 h 4"/>
                <a:gd name="T4" fmla="*/ 101 w 119"/>
                <a:gd name="T5" fmla="*/ 1 h 4"/>
                <a:gd name="T6" fmla="*/ 82 w 119"/>
                <a:gd name="T7" fmla="*/ 0 h 4"/>
                <a:gd name="T8" fmla="*/ 60 w 119"/>
                <a:gd name="T9" fmla="*/ 0 h 4"/>
                <a:gd name="T10" fmla="*/ 38 w 119"/>
                <a:gd name="T11" fmla="*/ 0 h 4"/>
                <a:gd name="T12" fmla="*/ 19 w 119"/>
                <a:gd name="T13" fmla="*/ 0 h 4"/>
                <a:gd name="T14" fmla="*/ 6 w 119"/>
                <a:gd name="T15" fmla="*/ 1 h 4"/>
                <a:gd name="T16" fmla="*/ 0 w 119"/>
                <a:gd name="T17" fmla="*/ 1 h 4"/>
                <a:gd name="T18" fmla="*/ 6 w 119"/>
                <a:gd name="T19" fmla="*/ 2 h 4"/>
                <a:gd name="T20" fmla="*/ 19 w 119"/>
                <a:gd name="T21" fmla="*/ 3 h 4"/>
                <a:gd name="T22" fmla="*/ 38 w 119"/>
                <a:gd name="T23" fmla="*/ 3 h 4"/>
                <a:gd name="T24" fmla="*/ 60 w 119"/>
                <a:gd name="T25" fmla="*/ 4 h 4"/>
                <a:gd name="T26" fmla="*/ 82 w 119"/>
                <a:gd name="T27" fmla="*/ 4 h 4"/>
                <a:gd name="T28" fmla="*/ 101 w 119"/>
                <a:gd name="T29" fmla="*/ 3 h 4"/>
                <a:gd name="T30" fmla="*/ 114 w 119"/>
                <a:gd name="T31" fmla="*/ 2 h 4"/>
                <a:gd name="T32" fmla="*/ 119 w 119"/>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9" h="4">
                  <a:moveTo>
                    <a:pt x="119" y="2"/>
                  </a:moveTo>
                  <a:cubicBezTo>
                    <a:pt x="119" y="2"/>
                    <a:pt x="118" y="2"/>
                    <a:pt x="114" y="2"/>
                  </a:cubicBezTo>
                  <a:cubicBezTo>
                    <a:pt x="111" y="2"/>
                    <a:pt x="106" y="1"/>
                    <a:pt x="101" y="1"/>
                  </a:cubicBezTo>
                  <a:cubicBezTo>
                    <a:pt x="95" y="1"/>
                    <a:pt x="89" y="0"/>
                    <a:pt x="82" y="0"/>
                  </a:cubicBezTo>
                  <a:cubicBezTo>
                    <a:pt x="75" y="0"/>
                    <a:pt x="67" y="0"/>
                    <a:pt x="60" y="0"/>
                  </a:cubicBezTo>
                  <a:cubicBezTo>
                    <a:pt x="52" y="0"/>
                    <a:pt x="45" y="0"/>
                    <a:pt x="38" y="0"/>
                  </a:cubicBezTo>
                  <a:cubicBezTo>
                    <a:pt x="31" y="0"/>
                    <a:pt x="25" y="0"/>
                    <a:pt x="19" y="0"/>
                  </a:cubicBezTo>
                  <a:cubicBezTo>
                    <a:pt x="13" y="1"/>
                    <a:pt x="9" y="1"/>
                    <a:pt x="6" y="1"/>
                  </a:cubicBezTo>
                  <a:cubicBezTo>
                    <a:pt x="2" y="1"/>
                    <a:pt x="0" y="1"/>
                    <a:pt x="0" y="1"/>
                  </a:cubicBezTo>
                  <a:cubicBezTo>
                    <a:pt x="0" y="1"/>
                    <a:pt x="2" y="2"/>
                    <a:pt x="6" y="2"/>
                  </a:cubicBezTo>
                  <a:cubicBezTo>
                    <a:pt x="9" y="2"/>
                    <a:pt x="13" y="3"/>
                    <a:pt x="19" y="3"/>
                  </a:cubicBezTo>
                  <a:cubicBezTo>
                    <a:pt x="25" y="3"/>
                    <a:pt x="31" y="3"/>
                    <a:pt x="38" y="3"/>
                  </a:cubicBezTo>
                  <a:cubicBezTo>
                    <a:pt x="45" y="4"/>
                    <a:pt x="52" y="4"/>
                    <a:pt x="60" y="4"/>
                  </a:cubicBezTo>
                  <a:cubicBezTo>
                    <a:pt x="67" y="4"/>
                    <a:pt x="75" y="4"/>
                    <a:pt x="82" y="4"/>
                  </a:cubicBezTo>
                  <a:cubicBezTo>
                    <a:pt x="89" y="4"/>
                    <a:pt x="95" y="3"/>
                    <a:pt x="101" y="3"/>
                  </a:cubicBezTo>
                  <a:cubicBezTo>
                    <a:pt x="106" y="3"/>
                    <a:pt x="111" y="3"/>
                    <a:pt x="114" y="2"/>
                  </a:cubicBezTo>
                  <a:cubicBezTo>
                    <a:pt x="118" y="2"/>
                    <a:pt x="119" y="2"/>
                    <a:pt x="119"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7" name="ïṣļîḋé">
              <a:extLst>
                <a:ext uri="{FF2B5EF4-FFF2-40B4-BE49-F238E27FC236}">
                  <a16:creationId xmlns:a16="http://schemas.microsoft.com/office/drawing/2014/main" xmlns="" id="{76387281-FC67-4EC2-82B8-BC5FDFB8265E}"/>
                </a:ext>
              </a:extLst>
            </p:cNvPr>
            <p:cNvSpPr/>
            <p:nvPr/>
          </p:nvSpPr>
          <p:spPr bwMode="auto">
            <a:xfrm>
              <a:off x="4594226" y="4408489"/>
              <a:ext cx="781050" cy="139700"/>
            </a:xfrm>
            <a:custGeom>
              <a:avLst/>
              <a:gdLst>
                <a:gd name="T0" fmla="*/ 12 w 258"/>
                <a:gd name="T1" fmla="*/ 1 h 46"/>
                <a:gd name="T2" fmla="*/ 3 w 258"/>
                <a:gd name="T3" fmla="*/ 1 h 46"/>
                <a:gd name="T4" fmla="*/ 1 w 258"/>
                <a:gd name="T5" fmla="*/ 7 h 46"/>
                <a:gd name="T6" fmla="*/ 3 w 258"/>
                <a:gd name="T7" fmla="*/ 18 h 46"/>
                <a:gd name="T8" fmla="*/ 4 w 258"/>
                <a:gd name="T9" fmla="*/ 31 h 46"/>
                <a:gd name="T10" fmla="*/ 4 w 258"/>
                <a:gd name="T11" fmla="*/ 39 h 46"/>
                <a:gd name="T12" fmla="*/ 2 w 258"/>
                <a:gd name="T13" fmla="*/ 45 h 46"/>
                <a:gd name="T14" fmla="*/ 226 w 258"/>
                <a:gd name="T15" fmla="*/ 46 h 46"/>
                <a:gd name="T16" fmla="*/ 247 w 258"/>
                <a:gd name="T17" fmla="*/ 46 h 46"/>
                <a:gd name="T18" fmla="*/ 252 w 258"/>
                <a:gd name="T19" fmla="*/ 1 h 46"/>
                <a:gd name="T20" fmla="*/ 208 w 258"/>
                <a:gd name="T21" fmla="*/ 1 h 46"/>
                <a:gd name="T22" fmla="*/ 198 w 258"/>
                <a:gd name="T23" fmla="*/ 1 h 46"/>
                <a:gd name="T24" fmla="*/ 62 w 258"/>
                <a:gd name="T25" fmla="*/ 0 h 46"/>
                <a:gd name="T26" fmla="*/ 29 w 258"/>
                <a:gd name="T27" fmla="*/ 0 h 46"/>
                <a:gd name="T28" fmla="*/ 12 w 258"/>
                <a:gd name="T2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46">
                  <a:moveTo>
                    <a:pt x="12" y="1"/>
                  </a:moveTo>
                  <a:cubicBezTo>
                    <a:pt x="9" y="1"/>
                    <a:pt x="5" y="0"/>
                    <a:pt x="3" y="1"/>
                  </a:cubicBezTo>
                  <a:cubicBezTo>
                    <a:pt x="0" y="1"/>
                    <a:pt x="1" y="5"/>
                    <a:pt x="1" y="7"/>
                  </a:cubicBezTo>
                  <a:cubicBezTo>
                    <a:pt x="2" y="11"/>
                    <a:pt x="2" y="14"/>
                    <a:pt x="3" y="18"/>
                  </a:cubicBezTo>
                  <a:cubicBezTo>
                    <a:pt x="3" y="22"/>
                    <a:pt x="4" y="27"/>
                    <a:pt x="4" y="31"/>
                  </a:cubicBezTo>
                  <a:cubicBezTo>
                    <a:pt x="4" y="34"/>
                    <a:pt x="4" y="36"/>
                    <a:pt x="4" y="39"/>
                  </a:cubicBezTo>
                  <a:cubicBezTo>
                    <a:pt x="4" y="39"/>
                    <a:pt x="2" y="45"/>
                    <a:pt x="2" y="45"/>
                  </a:cubicBezTo>
                  <a:cubicBezTo>
                    <a:pt x="37" y="46"/>
                    <a:pt x="185" y="46"/>
                    <a:pt x="226" y="46"/>
                  </a:cubicBezTo>
                  <a:cubicBezTo>
                    <a:pt x="232" y="46"/>
                    <a:pt x="239" y="46"/>
                    <a:pt x="247" y="46"/>
                  </a:cubicBezTo>
                  <a:cubicBezTo>
                    <a:pt x="256" y="33"/>
                    <a:pt x="258" y="16"/>
                    <a:pt x="252" y="1"/>
                  </a:cubicBezTo>
                  <a:cubicBezTo>
                    <a:pt x="234" y="1"/>
                    <a:pt x="232" y="1"/>
                    <a:pt x="208" y="1"/>
                  </a:cubicBezTo>
                  <a:cubicBezTo>
                    <a:pt x="205" y="1"/>
                    <a:pt x="201" y="1"/>
                    <a:pt x="198" y="1"/>
                  </a:cubicBezTo>
                  <a:cubicBezTo>
                    <a:pt x="152" y="1"/>
                    <a:pt x="107" y="0"/>
                    <a:pt x="62" y="0"/>
                  </a:cubicBezTo>
                  <a:cubicBezTo>
                    <a:pt x="51" y="0"/>
                    <a:pt x="40" y="0"/>
                    <a:pt x="29" y="0"/>
                  </a:cubicBezTo>
                  <a:cubicBezTo>
                    <a:pt x="23" y="0"/>
                    <a:pt x="18" y="0"/>
                    <a:pt x="12" y="1"/>
                  </a:cubicBez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8" name="îṩḷïdè">
              <a:extLst>
                <a:ext uri="{FF2B5EF4-FFF2-40B4-BE49-F238E27FC236}">
                  <a16:creationId xmlns:a16="http://schemas.microsoft.com/office/drawing/2014/main" xmlns="" id="{F4634311-39E7-405A-93C7-519B8C0B7F62}"/>
                </a:ext>
              </a:extLst>
            </p:cNvPr>
            <p:cNvSpPr/>
            <p:nvPr/>
          </p:nvSpPr>
          <p:spPr bwMode="auto">
            <a:xfrm>
              <a:off x="4535488" y="4375151"/>
              <a:ext cx="820738" cy="42863"/>
            </a:xfrm>
            <a:custGeom>
              <a:avLst/>
              <a:gdLst>
                <a:gd name="T0" fmla="*/ 271 w 271"/>
                <a:gd name="T1" fmla="*/ 11 h 14"/>
                <a:gd name="T2" fmla="*/ 268 w 271"/>
                <a:gd name="T3" fmla="*/ 5 h 14"/>
                <a:gd name="T4" fmla="*/ 46 w 271"/>
                <a:gd name="T5" fmla="*/ 3 h 14"/>
                <a:gd name="T6" fmla="*/ 1 w 271"/>
                <a:gd name="T7" fmla="*/ 5 h 14"/>
                <a:gd name="T8" fmla="*/ 16 w 271"/>
                <a:gd name="T9" fmla="*/ 13 h 14"/>
                <a:gd name="T10" fmla="*/ 271 w 271"/>
                <a:gd name="T11" fmla="*/ 11 h 14"/>
              </a:gdLst>
              <a:ahLst/>
              <a:cxnLst>
                <a:cxn ang="0">
                  <a:pos x="T0" y="T1"/>
                </a:cxn>
                <a:cxn ang="0">
                  <a:pos x="T2" y="T3"/>
                </a:cxn>
                <a:cxn ang="0">
                  <a:pos x="T4" y="T5"/>
                </a:cxn>
                <a:cxn ang="0">
                  <a:pos x="T6" y="T7"/>
                </a:cxn>
                <a:cxn ang="0">
                  <a:pos x="T8" y="T9"/>
                </a:cxn>
                <a:cxn ang="0">
                  <a:pos x="T10" y="T11"/>
                </a:cxn>
              </a:cxnLst>
              <a:rect l="0" t="0" r="r" b="b"/>
              <a:pathLst>
                <a:path w="271" h="14">
                  <a:moveTo>
                    <a:pt x="271" y="11"/>
                  </a:moveTo>
                  <a:cubicBezTo>
                    <a:pt x="270" y="9"/>
                    <a:pt x="269" y="7"/>
                    <a:pt x="268" y="5"/>
                  </a:cubicBezTo>
                  <a:cubicBezTo>
                    <a:pt x="169" y="5"/>
                    <a:pt x="69" y="3"/>
                    <a:pt x="46" y="3"/>
                  </a:cubicBezTo>
                  <a:cubicBezTo>
                    <a:pt x="40" y="3"/>
                    <a:pt x="0" y="0"/>
                    <a:pt x="1" y="5"/>
                  </a:cubicBezTo>
                  <a:cubicBezTo>
                    <a:pt x="1" y="7"/>
                    <a:pt x="7" y="14"/>
                    <a:pt x="16" y="13"/>
                  </a:cubicBezTo>
                  <a:cubicBezTo>
                    <a:pt x="16" y="13"/>
                    <a:pt x="253" y="11"/>
                    <a:pt x="271" y="11"/>
                  </a:cubicBezTo>
                  <a:close/>
                </a:path>
              </a:pathLst>
            </a:custGeom>
            <a:solidFill>
              <a:srgbClr val="9117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9" name="í$ḷidè">
              <a:extLst>
                <a:ext uri="{FF2B5EF4-FFF2-40B4-BE49-F238E27FC236}">
                  <a16:creationId xmlns:a16="http://schemas.microsoft.com/office/drawing/2014/main" xmlns="" id="{241D7AD4-6882-4240-9014-63298D01E88D}"/>
                </a:ext>
              </a:extLst>
            </p:cNvPr>
            <p:cNvSpPr/>
            <p:nvPr/>
          </p:nvSpPr>
          <p:spPr bwMode="auto">
            <a:xfrm>
              <a:off x="4554538" y="4545014"/>
              <a:ext cx="787400" cy="20638"/>
            </a:xfrm>
            <a:custGeom>
              <a:avLst/>
              <a:gdLst>
                <a:gd name="T0" fmla="*/ 239 w 260"/>
                <a:gd name="T1" fmla="*/ 1 h 7"/>
                <a:gd name="T2" fmla="*/ 15 w 260"/>
                <a:gd name="T3" fmla="*/ 0 h 7"/>
                <a:gd name="T4" fmla="*/ 1 w 260"/>
                <a:gd name="T5" fmla="*/ 2 h 7"/>
                <a:gd name="T6" fmla="*/ 20 w 260"/>
                <a:gd name="T7" fmla="*/ 6 h 7"/>
                <a:gd name="T8" fmla="*/ 77 w 260"/>
                <a:gd name="T9" fmla="*/ 7 h 7"/>
                <a:gd name="T10" fmla="*/ 257 w 260"/>
                <a:gd name="T11" fmla="*/ 6 h 7"/>
                <a:gd name="T12" fmla="*/ 260 w 260"/>
                <a:gd name="T13" fmla="*/ 1 h 7"/>
                <a:gd name="T14" fmla="*/ 239 w 260"/>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7">
                  <a:moveTo>
                    <a:pt x="239" y="1"/>
                  </a:moveTo>
                  <a:cubicBezTo>
                    <a:pt x="198" y="1"/>
                    <a:pt x="20" y="0"/>
                    <a:pt x="15" y="0"/>
                  </a:cubicBezTo>
                  <a:cubicBezTo>
                    <a:pt x="12" y="0"/>
                    <a:pt x="1" y="0"/>
                    <a:pt x="1" y="2"/>
                  </a:cubicBezTo>
                  <a:cubicBezTo>
                    <a:pt x="0" y="5"/>
                    <a:pt x="9" y="6"/>
                    <a:pt x="20" y="6"/>
                  </a:cubicBezTo>
                  <a:cubicBezTo>
                    <a:pt x="39" y="7"/>
                    <a:pt x="67" y="6"/>
                    <a:pt x="77" y="7"/>
                  </a:cubicBezTo>
                  <a:cubicBezTo>
                    <a:pt x="101" y="7"/>
                    <a:pt x="227" y="6"/>
                    <a:pt x="257" y="6"/>
                  </a:cubicBezTo>
                  <a:cubicBezTo>
                    <a:pt x="258" y="4"/>
                    <a:pt x="259" y="3"/>
                    <a:pt x="260" y="1"/>
                  </a:cubicBezTo>
                  <a:cubicBezTo>
                    <a:pt x="252" y="1"/>
                    <a:pt x="245" y="1"/>
                    <a:pt x="239" y="1"/>
                  </a:cubicBezTo>
                  <a:close/>
                </a:path>
              </a:pathLst>
            </a:custGeom>
            <a:solidFill>
              <a:srgbClr val="9117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0" name="îšḷîḓe">
              <a:extLst>
                <a:ext uri="{FF2B5EF4-FFF2-40B4-BE49-F238E27FC236}">
                  <a16:creationId xmlns:a16="http://schemas.microsoft.com/office/drawing/2014/main" xmlns="" id="{8606AC2B-2443-4281-B1D7-EF95981D359D}"/>
                </a:ext>
              </a:extLst>
            </p:cNvPr>
            <p:cNvSpPr/>
            <p:nvPr/>
          </p:nvSpPr>
          <p:spPr bwMode="auto">
            <a:xfrm>
              <a:off x="4657726" y="4530726"/>
              <a:ext cx="604838" cy="11113"/>
            </a:xfrm>
            <a:custGeom>
              <a:avLst/>
              <a:gdLst>
                <a:gd name="T0" fmla="*/ 0 w 200"/>
                <a:gd name="T1" fmla="*/ 0 h 4"/>
                <a:gd name="T2" fmla="*/ 9 w 200"/>
                <a:gd name="T3" fmla="*/ 0 h 4"/>
                <a:gd name="T4" fmla="*/ 32 w 200"/>
                <a:gd name="T5" fmla="*/ 0 h 4"/>
                <a:gd name="T6" fmla="*/ 47 w 200"/>
                <a:gd name="T7" fmla="*/ 0 h 4"/>
                <a:gd name="T8" fmla="*/ 63 w 200"/>
                <a:gd name="T9" fmla="*/ 0 h 4"/>
                <a:gd name="T10" fmla="*/ 100 w 200"/>
                <a:gd name="T11" fmla="*/ 0 h 4"/>
                <a:gd name="T12" fmla="*/ 137 w 200"/>
                <a:gd name="T13" fmla="*/ 0 h 4"/>
                <a:gd name="T14" fmla="*/ 168 w 200"/>
                <a:gd name="T15" fmla="*/ 0 h 4"/>
                <a:gd name="T16" fmla="*/ 191 w 200"/>
                <a:gd name="T17" fmla="*/ 0 h 4"/>
                <a:gd name="T18" fmla="*/ 200 w 200"/>
                <a:gd name="T19" fmla="*/ 0 h 4"/>
                <a:gd name="T20" fmla="*/ 191 w 200"/>
                <a:gd name="T21" fmla="*/ 1 h 4"/>
                <a:gd name="T22" fmla="*/ 169 w 200"/>
                <a:gd name="T23" fmla="*/ 2 h 4"/>
                <a:gd name="T24" fmla="*/ 137 w 200"/>
                <a:gd name="T25" fmla="*/ 3 h 4"/>
                <a:gd name="T26" fmla="*/ 100 w 200"/>
                <a:gd name="T27" fmla="*/ 4 h 4"/>
                <a:gd name="T28" fmla="*/ 63 w 200"/>
                <a:gd name="T29" fmla="*/ 4 h 4"/>
                <a:gd name="T30" fmla="*/ 47 w 200"/>
                <a:gd name="T31" fmla="*/ 3 h 4"/>
                <a:gd name="T32" fmla="*/ 31 w 200"/>
                <a:gd name="T33" fmla="*/ 2 h 4"/>
                <a:gd name="T34" fmla="*/ 9 w 200"/>
                <a:gd name="T35" fmla="*/ 1 h 4"/>
                <a:gd name="T36" fmla="*/ 0 w 200"/>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4">
                  <a:moveTo>
                    <a:pt x="0" y="0"/>
                  </a:moveTo>
                  <a:cubicBezTo>
                    <a:pt x="0" y="0"/>
                    <a:pt x="4" y="0"/>
                    <a:pt x="9" y="0"/>
                  </a:cubicBezTo>
                  <a:cubicBezTo>
                    <a:pt x="14" y="0"/>
                    <a:pt x="22" y="0"/>
                    <a:pt x="32" y="0"/>
                  </a:cubicBezTo>
                  <a:cubicBezTo>
                    <a:pt x="36" y="0"/>
                    <a:pt x="41" y="0"/>
                    <a:pt x="47" y="0"/>
                  </a:cubicBezTo>
                  <a:cubicBezTo>
                    <a:pt x="52" y="0"/>
                    <a:pt x="58" y="0"/>
                    <a:pt x="63" y="0"/>
                  </a:cubicBezTo>
                  <a:cubicBezTo>
                    <a:pt x="75" y="0"/>
                    <a:pt x="88" y="0"/>
                    <a:pt x="100" y="0"/>
                  </a:cubicBezTo>
                  <a:cubicBezTo>
                    <a:pt x="112" y="0"/>
                    <a:pt x="125" y="0"/>
                    <a:pt x="137" y="0"/>
                  </a:cubicBezTo>
                  <a:cubicBezTo>
                    <a:pt x="148" y="0"/>
                    <a:pt x="159" y="0"/>
                    <a:pt x="168" y="0"/>
                  </a:cubicBezTo>
                  <a:cubicBezTo>
                    <a:pt x="178" y="0"/>
                    <a:pt x="186" y="0"/>
                    <a:pt x="191" y="0"/>
                  </a:cubicBezTo>
                  <a:cubicBezTo>
                    <a:pt x="197" y="0"/>
                    <a:pt x="200" y="0"/>
                    <a:pt x="200" y="0"/>
                  </a:cubicBezTo>
                  <a:cubicBezTo>
                    <a:pt x="200" y="0"/>
                    <a:pt x="197" y="0"/>
                    <a:pt x="191" y="1"/>
                  </a:cubicBezTo>
                  <a:cubicBezTo>
                    <a:pt x="186" y="1"/>
                    <a:pt x="178" y="1"/>
                    <a:pt x="169" y="2"/>
                  </a:cubicBezTo>
                  <a:cubicBezTo>
                    <a:pt x="159" y="2"/>
                    <a:pt x="148" y="3"/>
                    <a:pt x="137" y="3"/>
                  </a:cubicBezTo>
                  <a:cubicBezTo>
                    <a:pt x="125" y="3"/>
                    <a:pt x="113" y="4"/>
                    <a:pt x="100" y="4"/>
                  </a:cubicBezTo>
                  <a:cubicBezTo>
                    <a:pt x="88" y="4"/>
                    <a:pt x="75" y="4"/>
                    <a:pt x="63" y="4"/>
                  </a:cubicBezTo>
                  <a:cubicBezTo>
                    <a:pt x="58" y="4"/>
                    <a:pt x="52" y="4"/>
                    <a:pt x="47" y="3"/>
                  </a:cubicBezTo>
                  <a:cubicBezTo>
                    <a:pt x="41" y="3"/>
                    <a:pt x="36" y="3"/>
                    <a:pt x="31" y="2"/>
                  </a:cubicBezTo>
                  <a:cubicBezTo>
                    <a:pt x="22" y="2"/>
                    <a:pt x="14" y="1"/>
                    <a:pt x="9" y="1"/>
                  </a:cubicBezTo>
                  <a:cubicBezTo>
                    <a:pt x="4" y="0"/>
                    <a:pt x="0" y="0"/>
                    <a:pt x="0"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1" name="isḻîḋé">
              <a:extLst>
                <a:ext uri="{FF2B5EF4-FFF2-40B4-BE49-F238E27FC236}">
                  <a16:creationId xmlns:a16="http://schemas.microsoft.com/office/drawing/2014/main" xmlns="" id="{3D56C547-3F41-465B-A681-3EA4735A98F3}"/>
                </a:ext>
              </a:extLst>
            </p:cNvPr>
            <p:cNvSpPr/>
            <p:nvPr/>
          </p:nvSpPr>
          <p:spPr bwMode="auto">
            <a:xfrm>
              <a:off x="4648201" y="4498976"/>
              <a:ext cx="660400" cy="12700"/>
            </a:xfrm>
            <a:custGeom>
              <a:avLst/>
              <a:gdLst>
                <a:gd name="T0" fmla="*/ 0 w 218"/>
                <a:gd name="T1" fmla="*/ 0 h 4"/>
                <a:gd name="T2" fmla="*/ 10 w 218"/>
                <a:gd name="T3" fmla="*/ 0 h 4"/>
                <a:gd name="T4" fmla="*/ 34 w 218"/>
                <a:gd name="T5" fmla="*/ 0 h 4"/>
                <a:gd name="T6" fmla="*/ 51 w 218"/>
                <a:gd name="T7" fmla="*/ 0 h 4"/>
                <a:gd name="T8" fmla="*/ 69 w 218"/>
                <a:gd name="T9" fmla="*/ 0 h 4"/>
                <a:gd name="T10" fmla="*/ 109 w 218"/>
                <a:gd name="T11" fmla="*/ 0 h 4"/>
                <a:gd name="T12" fmla="*/ 184 w 218"/>
                <a:gd name="T13" fmla="*/ 1 h 4"/>
                <a:gd name="T14" fmla="*/ 208 w 218"/>
                <a:gd name="T15" fmla="*/ 1 h 4"/>
                <a:gd name="T16" fmla="*/ 218 w 218"/>
                <a:gd name="T17" fmla="*/ 1 h 4"/>
                <a:gd name="T18" fmla="*/ 208 w 218"/>
                <a:gd name="T19" fmla="*/ 2 h 4"/>
                <a:gd name="T20" fmla="*/ 184 w 218"/>
                <a:gd name="T21" fmla="*/ 3 h 4"/>
                <a:gd name="T22" fmla="*/ 149 w 218"/>
                <a:gd name="T23" fmla="*/ 4 h 4"/>
                <a:gd name="T24" fmla="*/ 109 w 218"/>
                <a:gd name="T25" fmla="*/ 4 h 4"/>
                <a:gd name="T26" fmla="*/ 69 w 218"/>
                <a:gd name="T27" fmla="*/ 4 h 4"/>
                <a:gd name="T28" fmla="*/ 51 w 218"/>
                <a:gd name="T29" fmla="*/ 3 h 4"/>
                <a:gd name="T30" fmla="*/ 34 w 218"/>
                <a:gd name="T31" fmla="*/ 2 h 4"/>
                <a:gd name="T32" fmla="*/ 10 w 218"/>
                <a:gd name="T33" fmla="*/ 0 h 4"/>
                <a:gd name="T34" fmla="*/ 0 w 218"/>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8" h="4">
                  <a:moveTo>
                    <a:pt x="0" y="0"/>
                  </a:moveTo>
                  <a:cubicBezTo>
                    <a:pt x="0" y="0"/>
                    <a:pt x="4" y="0"/>
                    <a:pt x="10" y="0"/>
                  </a:cubicBezTo>
                  <a:cubicBezTo>
                    <a:pt x="16" y="0"/>
                    <a:pt x="24" y="0"/>
                    <a:pt x="34" y="0"/>
                  </a:cubicBezTo>
                  <a:cubicBezTo>
                    <a:pt x="39" y="0"/>
                    <a:pt x="45" y="0"/>
                    <a:pt x="51" y="0"/>
                  </a:cubicBezTo>
                  <a:cubicBezTo>
                    <a:pt x="57" y="0"/>
                    <a:pt x="63" y="0"/>
                    <a:pt x="69" y="0"/>
                  </a:cubicBezTo>
                  <a:cubicBezTo>
                    <a:pt x="82" y="0"/>
                    <a:pt x="95" y="0"/>
                    <a:pt x="109" y="0"/>
                  </a:cubicBezTo>
                  <a:cubicBezTo>
                    <a:pt x="136" y="1"/>
                    <a:pt x="163" y="1"/>
                    <a:pt x="184" y="1"/>
                  </a:cubicBezTo>
                  <a:cubicBezTo>
                    <a:pt x="194" y="0"/>
                    <a:pt x="202" y="1"/>
                    <a:pt x="208" y="1"/>
                  </a:cubicBezTo>
                  <a:cubicBezTo>
                    <a:pt x="214" y="1"/>
                    <a:pt x="218" y="1"/>
                    <a:pt x="218" y="1"/>
                  </a:cubicBezTo>
                  <a:cubicBezTo>
                    <a:pt x="218" y="1"/>
                    <a:pt x="214" y="1"/>
                    <a:pt x="208" y="2"/>
                  </a:cubicBezTo>
                  <a:cubicBezTo>
                    <a:pt x="202" y="2"/>
                    <a:pt x="194" y="2"/>
                    <a:pt x="184" y="3"/>
                  </a:cubicBezTo>
                  <a:cubicBezTo>
                    <a:pt x="173" y="3"/>
                    <a:pt x="162" y="4"/>
                    <a:pt x="149" y="4"/>
                  </a:cubicBezTo>
                  <a:cubicBezTo>
                    <a:pt x="136" y="4"/>
                    <a:pt x="122" y="4"/>
                    <a:pt x="109" y="4"/>
                  </a:cubicBezTo>
                  <a:cubicBezTo>
                    <a:pt x="95" y="4"/>
                    <a:pt x="82" y="4"/>
                    <a:pt x="69" y="4"/>
                  </a:cubicBezTo>
                  <a:cubicBezTo>
                    <a:pt x="63" y="4"/>
                    <a:pt x="56" y="3"/>
                    <a:pt x="51" y="3"/>
                  </a:cubicBezTo>
                  <a:cubicBezTo>
                    <a:pt x="45" y="3"/>
                    <a:pt x="39" y="2"/>
                    <a:pt x="34" y="2"/>
                  </a:cubicBezTo>
                  <a:cubicBezTo>
                    <a:pt x="24" y="2"/>
                    <a:pt x="16" y="1"/>
                    <a:pt x="10" y="0"/>
                  </a:cubicBezTo>
                  <a:cubicBezTo>
                    <a:pt x="4" y="0"/>
                    <a:pt x="0" y="0"/>
                    <a:pt x="0"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2" name="ïšļíḑé">
              <a:extLst>
                <a:ext uri="{FF2B5EF4-FFF2-40B4-BE49-F238E27FC236}">
                  <a16:creationId xmlns:a16="http://schemas.microsoft.com/office/drawing/2014/main" xmlns="" id="{8596977C-A19B-4BE9-9792-C566409027D1}"/>
                </a:ext>
              </a:extLst>
            </p:cNvPr>
            <p:cNvSpPr/>
            <p:nvPr/>
          </p:nvSpPr>
          <p:spPr bwMode="auto">
            <a:xfrm>
              <a:off x="5045076" y="4457701"/>
              <a:ext cx="327025" cy="14288"/>
            </a:xfrm>
            <a:custGeom>
              <a:avLst/>
              <a:gdLst>
                <a:gd name="T0" fmla="*/ 0 w 108"/>
                <a:gd name="T1" fmla="*/ 4 h 5"/>
                <a:gd name="T2" fmla="*/ 4 w 108"/>
                <a:gd name="T3" fmla="*/ 3 h 5"/>
                <a:gd name="T4" fmla="*/ 17 w 108"/>
                <a:gd name="T5" fmla="*/ 3 h 5"/>
                <a:gd name="T6" fmla="*/ 25 w 108"/>
                <a:gd name="T7" fmla="*/ 2 h 5"/>
                <a:gd name="T8" fmla="*/ 34 w 108"/>
                <a:gd name="T9" fmla="*/ 2 h 5"/>
                <a:gd name="T10" fmla="*/ 54 w 108"/>
                <a:gd name="T11" fmla="*/ 1 h 5"/>
                <a:gd name="T12" fmla="*/ 73 w 108"/>
                <a:gd name="T13" fmla="*/ 0 h 5"/>
                <a:gd name="T14" fmla="*/ 91 w 108"/>
                <a:gd name="T15" fmla="*/ 0 h 5"/>
                <a:gd name="T16" fmla="*/ 103 w 108"/>
                <a:gd name="T17" fmla="*/ 0 h 5"/>
                <a:gd name="T18" fmla="*/ 108 w 108"/>
                <a:gd name="T19" fmla="*/ 1 h 5"/>
                <a:gd name="T20" fmla="*/ 103 w 108"/>
                <a:gd name="T21" fmla="*/ 1 h 5"/>
                <a:gd name="T22" fmla="*/ 91 w 108"/>
                <a:gd name="T23" fmla="*/ 2 h 5"/>
                <a:gd name="T24" fmla="*/ 74 w 108"/>
                <a:gd name="T25" fmla="*/ 4 h 5"/>
                <a:gd name="T26" fmla="*/ 54 w 108"/>
                <a:gd name="T27" fmla="*/ 5 h 5"/>
                <a:gd name="T28" fmla="*/ 34 w 108"/>
                <a:gd name="T29" fmla="*/ 5 h 5"/>
                <a:gd name="T30" fmla="*/ 25 w 108"/>
                <a:gd name="T31" fmla="*/ 5 h 5"/>
                <a:gd name="T32" fmla="*/ 17 w 108"/>
                <a:gd name="T33" fmla="*/ 5 h 5"/>
                <a:gd name="T34" fmla="*/ 4 w 108"/>
                <a:gd name="T35" fmla="*/ 4 h 5"/>
                <a:gd name="T36" fmla="*/ 0 w 108"/>
                <a:gd name="T3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5">
                  <a:moveTo>
                    <a:pt x="0" y="4"/>
                  </a:moveTo>
                  <a:cubicBezTo>
                    <a:pt x="0" y="4"/>
                    <a:pt x="1" y="3"/>
                    <a:pt x="4" y="3"/>
                  </a:cubicBezTo>
                  <a:cubicBezTo>
                    <a:pt x="7" y="3"/>
                    <a:pt x="12" y="3"/>
                    <a:pt x="17" y="3"/>
                  </a:cubicBezTo>
                  <a:cubicBezTo>
                    <a:pt x="19" y="3"/>
                    <a:pt x="22" y="2"/>
                    <a:pt x="25" y="2"/>
                  </a:cubicBezTo>
                  <a:cubicBezTo>
                    <a:pt x="28" y="2"/>
                    <a:pt x="31" y="2"/>
                    <a:pt x="34" y="2"/>
                  </a:cubicBezTo>
                  <a:cubicBezTo>
                    <a:pt x="40" y="1"/>
                    <a:pt x="47" y="1"/>
                    <a:pt x="54" y="1"/>
                  </a:cubicBezTo>
                  <a:cubicBezTo>
                    <a:pt x="60" y="1"/>
                    <a:pt x="67" y="0"/>
                    <a:pt x="73" y="0"/>
                  </a:cubicBezTo>
                  <a:cubicBezTo>
                    <a:pt x="80" y="0"/>
                    <a:pt x="86" y="0"/>
                    <a:pt x="91" y="0"/>
                  </a:cubicBezTo>
                  <a:cubicBezTo>
                    <a:pt x="96" y="0"/>
                    <a:pt x="100" y="0"/>
                    <a:pt x="103" y="0"/>
                  </a:cubicBezTo>
                  <a:cubicBezTo>
                    <a:pt x="106" y="1"/>
                    <a:pt x="108" y="1"/>
                    <a:pt x="108" y="1"/>
                  </a:cubicBezTo>
                  <a:cubicBezTo>
                    <a:pt x="108" y="1"/>
                    <a:pt x="106" y="1"/>
                    <a:pt x="103" y="1"/>
                  </a:cubicBezTo>
                  <a:cubicBezTo>
                    <a:pt x="100" y="2"/>
                    <a:pt x="96" y="2"/>
                    <a:pt x="91" y="2"/>
                  </a:cubicBezTo>
                  <a:cubicBezTo>
                    <a:pt x="86" y="3"/>
                    <a:pt x="80" y="3"/>
                    <a:pt x="74" y="4"/>
                  </a:cubicBezTo>
                  <a:cubicBezTo>
                    <a:pt x="67" y="4"/>
                    <a:pt x="61" y="5"/>
                    <a:pt x="54" y="5"/>
                  </a:cubicBezTo>
                  <a:cubicBezTo>
                    <a:pt x="47" y="5"/>
                    <a:pt x="40" y="5"/>
                    <a:pt x="34" y="5"/>
                  </a:cubicBezTo>
                  <a:cubicBezTo>
                    <a:pt x="31" y="5"/>
                    <a:pt x="28" y="5"/>
                    <a:pt x="25" y="5"/>
                  </a:cubicBezTo>
                  <a:cubicBezTo>
                    <a:pt x="22" y="5"/>
                    <a:pt x="19" y="5"/>
                    <a:pt x="17" y="5"/>
                  </a:cubicBezTo>
                  <a:cubicBezTo>
                    <a:pt x="11" y="5"/>
                    <a:pt x="7" y="4"/>
                    <a:pt x="4" y="4"/>
                  </a:cubicBezTo>
                  <a:cubicBezTo>
                    <a:pt x="1" y="4"/>
                    <a:pt x="0" y="4"/>
                    <a:pt x="0" y="4"/>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3" name="íSḷíďé">
              <a:extLst>
                <a:ext uri="{FF2B5EF4-FFF2-40B4-BE49-F238E27FC236}">
                  <a16:creationId xmlns:a16="http://schemas.microsoft.com/office/drawing/2014/main" xmlns="" id="{EB3C831E-2AFD-40F8-A8A8-5F7996AAA6F0}"/>
                </a:ext>
              </a:extLst>
            </p:cNvPr>
            <p:cNvSpPr/>
            <p:nvPr/>
          </p:nvSpPr>
          <p:spPr bwMode="auto">
            <a:xfrm>
              <a:off x="4695826" y="4433889"/>
              <a:ext cx="549275" cy="11113"/>
            </a:xfrm>
            <a:custGeom>
              <a:avLst/>
              <a:gdLst>
                <a:gd name="T0" fmla="*/ 0 w 181"/>
                <a:gd name="T1" fmla="*/ 2 h 4"/>
                <a:gd name="T2" fmla="*/ 8 w 181"/>
                <a:gd name="T3" fmla="*/ 2 h 4"/>
                <a:gd name="T4" fmla="*/ 16 w 181"/>
                <a:gd name="T5" fmla="*/ 2 h 4"/>
                <a:gd name="T6" fmla="*/ 28 w 181"/>
                <a:gd name="T7" fmla="*/ 2 h 4"/>
                <a:gd name="T8" fmla="*/ 57 w 181"/>
                <a:gd name="T9" fmla="*/ 0 h 4"/>
                <a:gd name="T10" fmla="*/ 65 w 181"/>
                <a:gd name="T11" fmla="*/ 0 h 4"/>
                <a:gd name="T12" fmla="*/ 74 w 181"/>
                <a:gd name="T13" fmla="*/ 0 h 4"/>
                <a:gd name="T14" fmla="*/ 91 w 181"/>
                <a:gd name="T15" fmla="*/ 0 h 4"/>
                <a:gd name="T16" fmla="*/ 153 w 181"/>
                <a:gd name="T17" fmla="*/ 0 h 4"/>
                <a:gd name="T18" fmla="*/ 174 w 181"/>
                <a:gd name="T19" fmla="*/ 0 h 4"/>
                <a:gd name="T20" fmla="*/ 181 w 181"/>
                <a:gd name="T21" fmla="*/ 0 h 4"/>
                <a:gd name="T22" fmla="*/ 174 w 181"/>
                <a:gd name="T23" fmla="*/ 1 h 4"/>
                <a:gd name="T24" fmla="*/ 153 w 181"/>
                <a:gd name="T25" fmla="*/ 3 h 4"/>
                <a:gd name="T26" fmla="*/ 124 w 181"/>
                <a:gd name="T27" fmla="*/ 4 h 4"/>
                <a:gd name="T28" fmla="*/ 91 w 181"/>
                <a:gd name="T29" fmla="*/ 4 h 4"/>
                <a:gd name="T30" fmla="*/ 74 w 181"/>
                <a:gd name="T31" fmla="*/ 4 h 4"/>
                <a:gd name="T32" fmla="*/ 65 w 181"/>
                <a:gd name="T33" fmla="*/ 4 h 4"/>
                <a:gd name="T34" fmla="*/ 57 w 181"/>
                <a:gd name="T35" fmla="*/ 4 h 4"/>
                <a:gd name="T36" fmla="*/ 42 w 181"/>
                <a:gd name="T37" fmla="*/ 4 h 4"/>
                <a:gd name="T38" fmla="*/ 28 w 181"/>
                <a:gd name="T39" fmla="*/ 4 h 4"/>
                <a:gd name="T40" fmla="*/ 16 w 181"/>
                <a:gd name="T41" fmla="*/ 4 h 4"/>
                <a:gd name="T42" fmla="*/ 7 w 181"/>
                <a:gd name="T43" fmla="*/ 3 h 4"/>
                <a:gd name="T44" fmla="*/ 0 w 181"/>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1" h="4">
                  <a:moveTo>
                    <a:pt x="0" y="2"/>
                  </a:moveTo>
                  <a:cubicBezTo>
                    <a:pt x="0" y="2"/>
                    <a:pt x="3" y="2"/>
                    <a:pt x="8" y="2"/>
                  </a:cubicBezTo>
                  <a:cubicBezTo>
                    <a:pt x="10" y="2"/>
                    <a:pt x="13" y="2"/>
                    <a:pt x="16" y="2"/>
                  </a:cubicBezTo>
                  <a:cubicBezTo>
                    <a:pt x="20" y="2"/>
                    <a:pt x="24" y="2"/>
                    <a:pt x="28" y="2"/>
                  </a:cubicBezTo>
                  <a:cubicBezTo>
                    <a:pt x="37" y="2"/>
                    <a:pt x="46" y="1"/>
                    <a:pt x="57" y="0"/>
                  </a:cubicBezTo>
                  <a:cubicBezTo>
                    <a:pt x="60" y="0"/>
                    <a:pt x="63" y="0"/>
                    <a:pt x="65" y="0"/>
                  </a:cubicBezTo>
                  <a:cubicBezTo>
                    <a:pt x="68" y="0"/>
                    <a:pt x="71" y="0"/>
                    <a:pt x="74" y="0"/>
                  </a:cubicBezTo>
                  <a:cubicBezTo>
                    <a:pt x="79" y="0"/>
                    <a:pt x="85" y="0"/>
                    <a:pt x="91" y="0"/>
                  </a:cubicBezTo>
                  <a:cubicBezTo>
                    <a:pt x="113" y="0"/>
                    <a:pt x="136" y="0"/>
                    <a:pt x="153" y="0"/>
                  </a:cubicBezTo>
                  <a:cubicBezTo>
                    <a:pt x="162" y="0"/>
                    <a:pt x="169" y="0"/>
                    <a:pt x="174" y="0"/>
                  </a:cubicBezTo>
                  <a:cubicBezTo>
                    <a:pt x="179" y="0"/>
                    <a:pt x="181" y="0"/>
                    <a:pt x="181" y="0"/>
                  </a:cubicBezTo>
                  <a:cubicBezTo>
                    <a:pt x="181" y="0"/>
                    <a:pt x="179" y="0"/>
                    <a:pt x="174" y="1"/>
                  </a:cubicBezTo>
                  <a:cubicBezTo>
                    <a:pt x="169" y="1"/>
                    <a:pt x="162" y="2"/>
                    <a:pt x="153" y="3"/>
                  </a:cubicBezTo>
                  <a:cubicBezTo>
                    <a:pt x="145" y="3"/>
                    <a:pt x="135" y="3"/>
                    <a:pt x="124" y="4"/>
                  </a:cubicBezTo>
                  <a:cubicBezTo>
                    <a:pt x="113" y="4"/>
                    <a:pt x="102" y="4"/>
                    <a:pt x="91" y="4"/>
                  </a:cubicBezTo>
                  <a:cubicBezTo>
                    <a:pt x="85" y="4"/>
                    <a:pt x="79" y="4"/>
                    <a:pt x="74" y="4"/>
                  </a:cubicBezTo>
                  <a:cubicBezTo>
                    <a:pt x="71" y="4"/>
                    <a:pt x="68" y="4"/>
                    <a:pt x="65" y="4"/>
                  </a:cubicBezTo>
                  <a:cubicBezTo>
                    <a:pt x="63" y="4"/>
                    <a:pt x="60" y="4"/>
                    <a:pt x="57" y="4"/>
                  </a:cubicBezTo>
                  <a:cubicBezTo>
                    <a:pt x="52" y="4"/>
                    <a:pt x="47" y="4"/>
                    <a:pt x="42" y="4"/>
                  </a:cubicBezTo>
                  <a:cubicBezTo>
                    <a:pt x="37" y="4"/>
                    <a:pt x="32" y="4"/>
                    <a:pt x="28" y="4"/>
                  </a:cubicBezTo>
                  <a:cubicBezTo>
                    <a:pt x="24" y="4"/>
                    <a:pt x="20" y="4"/>
                    <a:pt x="16" y="4"/>
                  </a:cubicBezTo>
                  <a:cubicBezTo>
                    <a:pt x="13" y="3"/>
                    <a:pt x="10" y="3"/>
                    <a:pt x="7" y="3"/>
                  </a:cubicBezTo>
                  <a:cubicBezTo>
                    <a:pt x="3"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4" name="ïṩḻïḓe">
              <a:extLst>
                <a:ext uri="{FF2B5EF4-FFF2-40B4-BE49-F238E27FC236}">
                  <a16:creationId xmlns:a16="http://schemas.microsoft.com/office/drawing/2014/main" xmlns="" id="{62CAACC0-7421-4DAC-AE7C-3A439682DA06}"/>
                </a:ext>
              </a:extLst>
            </p:cNvPr>
            <p:cNvSpPr/>
            <p:nvPr/>
          </p:nvSpPr>
          <p:spPr bwMode="auto">
            <a:xfrm>
              <a:off x="4641851" y="4464051"/>
              <a:ext cx="200025" cy="11113"/>
            </a:xfrm>
            <a:custGeom>
              <a:avLst/>
              <a:gdLst>
                <a:gd name="T0" fmla="*/ 0 w 66"/>
                <a:gd name="T1" fmla="*/ 3 h 4"/>
                <a:gd name="T2" fmla="*/ 3 w 66"/>
                <a:gd name="T3" fmla="*/ 2 h 4"/>
                <a:gd name="T4" fmla="*/ 11 w 66"/>
                <a:gd name="T5" fmla="*/ 1 h 4"/>
                <a:gd name="T6" fmla="*/ 33 w 66"/>
                <a:gd name="T7" fmla="*/ 0 h 4"/>
                <a:gd name="T8" fmla="*/ 56 w 66"/>
                <a:gd name="T9" fmla="*/ 1 h 4"/>
                <a:gd name="T10" fmla="*/ 64 w 66"/>
                <a:gd name="T11" fmla="*/ 2 h 4"/>
                <a:gd name="T12" fmla="*/ 66 w 66"/>
                <a:gd name="T13" fmla="*/ 2 h 4"/>
                <a:gd name="T14" fmla="*/ 64 w 66"/>
                <a:gd name="T15" fmla="*/ 3 h 4"/>
                <a:gd name="T16" fmla="*/ 56 w 66"/>
                <a:gd name="T17" fmla="*/ 4 h 4"/>
                <a:gd name="T18" fmla="*/ 33 w 66"/>
                <a:gd name="T19" fmla="*/ 4 h 4"/>
                <a:gd name="T20" fmla="*/ 11 w 66"/>
                <a:gd name="T21" fmla="*/ 4 h 4"/>
                <a:gd name="T22" fmla="*/ 3 w 66"/>
                <a:gd name="T23" fmla="*/ 3 h 4"/>
                <a:gd name="T24" fmla="*/ 0 w 66"/>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4">
                  <a:moveTo>
                    <a:pt x="0" y="3"/>
                  </a:moveTo>
                  <a:cubicBezTo>
                    <a:pt x="0" y="3"/>
                    <a:pt x="1" y="2"/>
                    <a:pt x="3" y="2"/>
                  </a:cubicBezTo>
                  <a:cubicBezTo>
                    <a:pt x="5" y="2"/>
                    <a:pt x="7" y="2"/>
                    <a:pt x="11" y="1"/>
                  </a:cubicBezTo>
                  <a:cubicBezTo>
                    <a:pt x="17" y="1"/>
                    <a:pt x="25" y="1"/>
                    <a:pt x="33" y="0"/>
                  </a:cubicBezTo>
                  <a:cubicBezTo>
                    <a:pt x="42" y="0"/>
                    <a:pt x="50" y="1"/>
                    <a:pt x="56" y="1"/>
                  </a:cubicBezTo>
                  <a:cubicBezTo>
                    <a:pt x="59" y="1"/>
                    <a:pt x="62" y="2"/>
                    <a:pt x="64" y="2"/>
                  </a:cubicBezTo>
                  <a:cubicBezTo>
                    <a:pt x="65" y="2"/>
                    <a:pt x="66" y="2"/>
                    <a:pt x="66" y="2"/>
                  </a:cubicBezTo>
                  <a:cubicBezTo>
                    <a:pt x="66" y="2"/>
                    <a:pt x="65" y="3"/>
                    <a:pt x="64" y="3"/>
                  </a:cubicBezTo>
                  <a:cubicBezTo>
                    <a:pt x="62" y="3"/>
                    <a:pt x="59" y="3"/>
                    <a:pt x="56" y="4"/>
                  </a:cubicBezTo>
                  <a:cubicBezTo>
                    <a:pt x="50" y="4"/>
                    <a:pt x="42" y="4"/>
                    <a:pt x="33" y="4"/>
                  </a:cubicBezTo>
                  <a:cubicBezTo>
                    <a:pt x="25" y="4"/>
                    <a:pt x="17" y="4"/>
                    <a:pt x="11" y="4"/>
                  </a:cubicBezTo>
                  <a:cubicBezTo>
                    <a:pt x="7" y="4"/>
                    <a:pt x="5" y="3"/>
                    <a:pt x="3" y="3"/>
                  </a:cubicBezTo>
                  <a:cubicBezTo>
                    <a:pt x="1"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5" name="íSḻîḍe">
              <a:extLst>
                <a:ext uri="{FF2B5EF4-FFF2-40B4-BE49-F238E27FC236}">
                  <a16:creationId xmlns:a16="http://schemas.microsoft.com/office/drawing/2014/main" xmlns="" id="{FF63A3F2-9D39-4D1C-9C0A-124DB0C74704}"/>
                </a:ext>
              </a:extLst>
            </p:cNvPr>
            <p:cNvSpPr/>
            <p:nvPr/>
          </p:nvSpPr>
          <p:spPr bwMode="auto">
            <a:xfrm>
              <a:off x="4938713" y="4471989"/>
              <a:ext cx="12700" cy="12700"/>
            </a:xfrm>
            <a:custGeom>
              <a:avLst/>
              <a:gdLst>
                <a:gd name="T0" fmla="*/ 0 w 4"/>
                <a:gd name="T1" fmla="*/ 1 h 4"/>
                <a:gd name="T2" fmla="*/ 1 w 4"/>
                <a:gd name="T3" fmla="*/ 0 h 4"/>
                <a:gd name="T4" fmla="*/ 1 w 4"/>
                <a:gd name="T5" fmla="*/ 0 h 4"/>
                <a:gd name="T6" fmla="*/ 2 w 4"/>
                <a:gd name="T7" fmla="*/ 0 h 4"/>
                <a:gd name="T8" fmla="*/ 3 w 4"/>
                <a:gd name="T9" fmla="*/ 0 h 4"/>
                <a:gd name="T10" fmla="*/ 4 w 4"/>
                <a:gd name="T11" fmla="*/ 2 h 4"/>
                <a:gd name="T12" fmla="*/ 3 w 4"/>
                <a:gd name="T13" fmla="*/ 3 h 4"/>
                <a:gd name="T14" fmla="*/ 2 w 4"/>
                <a:gd name="T15" fmla="*/ 4 h 4"/>
                <a:gd name="T16" fmla="*/ 0 w 4"/>
                <a:gd name="T17" fmla="*/ 2 h 4"/>
                <a:gd name="T18" fmla="*/ 0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1"/>
                  </a:moveTo>
                  <a:cubicBezTo>
                    <a:pt x="0" y="1"/>
                    <a:pt x="0" y="0"/>
                    <a:pt x="1" y="0"/>
                  </a:cubicBezTo>
                  <a:cubicBezTo>
                    <a:pt x="1" y="0"/>
                    <a:pt x="1" y="0"/>
                    <a:pt x="1" y="0"/>
                  </a:cubicBezTo>
                  <a:cubicBezTo>
                    <a:pt x="2" y="0"/>
                    <a:pt x="2" y="0"/>
                    <a:pt x="2" y="0"/>
                  </a:cubicBezTo>
                  <a:cubicBezTo>
                    <a:pt x="2" y="0"/>
                    <a:pt x="3" y="0"/>
                    <a:pt x="3" y="0"/>
                  </a:cubicBezTo>
                  <a:cubicBezTo>
                    <a:pt x="4" y="1"/>
                    <a:pt x="4" y="2"/>
                    <a:pt x="4" y="2"/>
                  </a:cubicBezTo>
                  <a:cubicBezTo>
                    <a:pt x="4" y="2"/>
                    <a:pt x="4" y="2"/>
                    <a:pt x="3" y="3"/>
                  </a:cubicBezTo>
                  <a:cubicBezTo>
                    <a:pt x="3" y="3"/>
                    <a:pt x="2" y="4"/>
                    <a:pt x="2" y="4"/>
                  </a:cubicBezTo>
                  <a:cubicBezTo>
                    <a:pt x="1" y="3"/>
                    <a:pt x="0" y="3"/>
                    <a:pt x="0" y="2"/>
                  </a:cubicBezTo>
                  <a:cubicBezTo>
                    <a:pt x="0" y="2"/>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6" name="íśḷîḑe">
              <a:extLst>
                <a:ext uri="{FF2B5EF4-FFF2-40B4-BE49-F238E27FC236}">
                  <a16:creationId xmlns:a16="http://schemas.microsoft.com/office/drawing/2014/main" xmlns="" id="{A1950115-E3A4-4E01-BB62-01F4352863C1}"/>
                </a:ext>
              </a:extLst>
            </p:cNvPr>
            <p:cNvSpPr/>
            <p:nvPr/>
          </p:nvSpPr>
          <p:spPr bwMode="auto">
            <a:xfrm>
              <a:off x="5286376" y="4518026"/>
              <a:ext cx="92075" cy="12700"/>
            </a:xfrm>
            <a:custGeom>
              <a:avLst/>
              <a:gdLst>
                <a:gd name="T0" fmla="*/ 0 w 30"/>
                <a:gd name="T1" fmla="*/ 1 h 4"/>
                <a:gd name="T2" fmla="*/ 5 w 30"/>
                <a:gd name="T3" fmla="*/ 0 h 4"/>
                <a:gd name="T4" fmla="*/ 15 w 30"/>
                <a:gd name="T5" fmla="*/ 0 h 4"/>
                <a:gd name="T6" fmla="*/ 25 w 30"/>
                <a:gd name="T7" fmla="*/ 1 h 4"/>
                <a:gd name="T8" fmla="*/ 30 w 30"/>
                <a:gd name="T9" fmla="*/ 2 h 4"/>
                <a:gd name="T10" fmla="*/ 25 w 30"/>
                <a:gd name="T11" fmla="*/ 3 h 4"/>
                <a:gd name="T12" fmla="*/ 15 w 30"/>
                <a:gd name="T13" fmla="*/ 4 h 4"/>
                <a:gd name="T14" fmla="*/ 5 w 30"/>
                <a:gd name="T15" fmla="*/ 3 h 4"/>
                <a:gd name="T16" fmla="*/ 0 w 30"/>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
                  <a:moveTo>
                    <a:pt x="0" y="1"/>
                  </a:moveTo>
                  <a:cubicBezTo>
                    <a:pt x="0" y="1"/>
                    <a:pt x="2" y="1"/>
                    <a:pt x="5" y="0"/>
                  </a:cubicBezTo>
                  <a:cubicBezTo>
                    <a:pt x="8" y="0"/>
                    <a:pt x="11" y="0"/>
                    <a:pt x="15" y="0"/>
                  </a:cubicBezTo>
                  <a:cubicBezTo>
                    <a:pt x="19" y="0"/>
                    <a:pt x="22" y="0"/>
                    <a:pt x="25" y="1"/>
                  </a:cubicBezTo>
                  <a:cubicBezTo>
                    <a:pt x="28" y="1"/>
                    <a:pt x="30" y="2"/>
                    <a:pt x="30" y="2"/>
                  </a:cubicBezTo>
                  <a:cubicBezTo>
                    <a:pt x="30" y="2"/>
                    <a:pt x="28" y="3"/>
                    <a:pt x="25" y="3"/>
                  </a:cubicBezTo>
                  <a:cubicBezTo>
                    <a:pt x="22" y="3"/>
                    <a:pt x="19" y="4"/>
                    <a:pt x="15" y="4"/>
                  </a:cubicBezTo>
                  <a:cubicBezTo>
                    <a:pt x="11" y="4"/>
                    <a:pt x="8" y="3"/>
                    <a:pt x="5" y="3"/>
                  </a:cubicBezTo>
                  <a:cubicBezTo>
                    <a:pt x="2" y="2"/>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7" name="îSlídè">
              <a:extLst>
                <a:ext uri="{FF2B5EF4-FFF2-40B4-BE49-F238E27FC236}">
                  <a16:creationId xmlns:a16="http://schemas.microsoft.com/office/drawing/2014/main" xmlns="" id="{A4CA2419-1843-4A5B-B9FD-0E54E22A82EC}"/>
                </a:ext>
              </a:extLst>
            </p:cNvPr>
            <p:cNvSpPr/>
            <p:nvPr/>
          </p:nvSpPr>
          <p:spPr bwMode="auto">
            <a:xfrm>
              <a:off x="5332413" y="4387851"/>
              <a:ext cx="717550" cy="180975"/>
            </a:xfrm>
            <a:custGeom>
              <a:avLst/>
              <a:gdLst>
                <a:gd name="T0" fmla="*/ 233 w 237"/>
                <a:gd name="T1" fmla="*/ 19 h 60"/>
                <a:gd name="T2" fmla="*/ 214 w 237"/>
                <a:gd name="T3" fmla="*/ 3 h 60"/>
                <a:gd name="T4" fmla="*/ 5 w 237"/>
                <a:gd name="T5" fmla="*/ 1 h 60"/>
                <a:gd name="T6" fmla="*/ 8 w 237"/>
                <a:gd name="T7" fmla="*/ 8 h 60"/>
                <a:gd name="T8" fmla="*/ 3 w 237"/>
                <a:gd name="T9" fmla="*/ 53 h 60"/>
                <a:gd name="T10" fmla="*/ 0 w 237"/>
                <a:gd name="T11" fmla="*/ 58 h 60"/>
                <a:gd name="T12" fmla="*/ 1 w 237"/>
                <a:gd name="T13" fmla="*/ 58 h 60"/>
                <a:gd name="T14" fmla="*/ 111 w 237"/>
                <a:gd name="T15" fmla="*/ 55 h 60"/>
                <a:gd name="T16" fmla="*/ 224 w 237"/>
                <a:gd name="T17" fmla="*/ 50 h 60"/>
                <a:gd name="T18" fmla="*/ 233 w 237"/>
                <a:gd name="T19" fmla="*/ 1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 h="60">
                  <a:moveTo>
                    <a:pt x="233" y="19"/>
                  </a:moveTo>
                  <a:cubicBezTo>
                    <a:pt x="230" y="11"/>
                    <a:pt x="229" y="8"/>
                    <a:pt x="214" y="3"/>
                  </a:cubicBezTo>
                  <a:cubicBezTo>
                    <a:pt x="206" y="1"/>
                    <a:pt x="107" y="0"/>
                    <a:pt x="5" y="1"/>
                  </a:cubicBezTo>
                  <a:cubicBezTo>
                    <a:pt x="6" y="3"/>
                    <a:pt x="7" y="6"/>
                    <a:pt x="8" y="8"/>
                  </a:cubicBezTo>
                  <a:cubicBezTo>
                    <a:pt x="14" y="23"/>
                    <a:pt x="12" y="40"/>
                    <a:pt x="3" y="53"/>
                  </a:cubicBezTo>
                  <a:cubicBezTo>
                    <a:pt x="2" y="55"/>
                    <a:pt x="1" y="56"/>
                    <a:pt x="0" y="58"/>
                  </a:cubicBezTo>
                  <a:cubicBezTo>
                    <a:pt x="0" y="58"/>
                    <a:pt x="1" y="58"/>
                    <a:pt x="1" y="58"/>
                  </a:cubicBezTo>
                  <a:cubicBezTo>
                    <a:pt x="48" y="57"/>
                    <a:pt x="71" y="56"/>
                    <a:pt x="111" y="55"/>
                  </a:cubicBezTo>
                  <a:cubicBezTo>
                    <a:pt x="137" y="55"/>
                    <a:pt x="206" y="60"/>
                    <a:pt x="224" y="50"/>
                  </a:cubicBezTo>
                  <a:cubicBezTo>
                    <a:pt x="237" y="43"/>
                    <a:pt x="237" y="27"/>
                    <a:pt x="233" y="19"/>
                  </a:cubicBezTo>
                  <a:close/>
                </a:path>
              </a:pathLst>
            </a:custGeom>
            <a:solidFill>
              <a:srgbClr val="9117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8" name="ïşļiďe">
              <a:extLst>
                <a:ext uri="{FF2B5EF4-FFF2-40B4-BE49-F238E27FC236}">
                  <a16:creationId xmlns:a16="http://schemas.microsoft.com/office/drawing/2014/main" xmlns="" id="{FEA47029-30AB-4268-BE8E-06B8E18EDFC9}"/>
                </a:ext>
              </a:extLst>
            </p:cNvPr>
            <p:cNvSpPr/>
            <p:nvPr/>
          </p:nvSpPr>
          <p:spPr bwMode="auto">
            <a:xfrm>
              <a:off x="4465638" y="5476876"/>
              <a:ext cx="779463" cy="300038"/>
            </a:xfrm>
            <a:custGeom>
              <a:avLst/>
              <a:gdLst>
                <a:gd name="T0" fmla="*/ 226 w 257"/>
                <a:gd name="T1" fmla="*/ 0 h 99"/>
                <a:gd name="T2" fmla="*/ 18 w 257"/>
                <a:gd name="T3" fmla="*/ 0 h 99"/>
                <a:gd name="T4" fmla="*/ 5 w 257"/>
                <a:gd name="T5" fmla="*/ 11 h 99"/>
                <a:gd name="T6" fmla="*/ 22 w 257"/>
                <a:gd name="T7" fmla="*/ 13 h 99"/>
                <a:gd name="T8" fmla="*/ 22 w 257"/>
                <a:gd name="T9" fmla="*/ 16 h 99"/>
                <a:gd name="T10" fmla="*/ 22 w 257"/>
                <a:gd name="T11" fmla="*/ 81 h 99"/>
                <a:gd name="T12" fmla="*/ 6 w 257"/>
                <a:gd name="T13" fmla="*/ 94 h 99"/>
                <a:gd name="T14" fmla="*/ 215 w 257"/>
                <a:gd name="T15" fmla="*/ 99 h 99"/>
                <a:gd name="T16" fmla="*/ 217 w 257"/>
                <a:gd name="T17" fmla="*/ 99 h 99"/>
                <a:gd name="T18" fmla="*/ 226 w 257"/>
                <a:gd name="T1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99">
                  <a:moveTo>
                    <a:pt x="226" y="0"/>
                  </a:moveTo>
                  <a:cubicBezTo>
                    <a:pt x="198" y="0"/>
                    <a:pt x="32" y="0"/>
                    <a:pt x="18" y="0"/>
                  </a:cubicBezTo>
                  <a:cubicBezTo>
                    <a:pt x="2" y="1"/>
                    <a:pt x="4" y="7"/>
                    <a:pt x="5" y="11"/>
                  </a:cubicBezTo>
                  <a:cubicBezTo>
                    <a:pt x="6" y="15"/>
                    <a:pt x="22" y="13"/>
                    <a:pt x="22" y="13"/>
                  </a:cubicBezTo>
                  <a:cubicBezTo>
                    <a:pt x="22" y="16"/>
                    <a:pt x="22" y="16"/>
                    <a:pt x="22" y="16"/>
                  </a:cubicBezTo>
                  <a:cubicBezTo>
                    <a:pt x="30" y="42"/>
                    <a:pt x="22" y="81"/>
                    <a:pt x="22" y="81"/>
                  </a:cubicBezTo>
                  <a:cubicBezTo>
                    <a:pt x="0" y="83"/>
                    <a:pt x="6" y="94"/>
                    <a:pt x="6" y="94"/>
                  </a:cubicBezTo>
                  <a:cubicBezTo>
                    <a:pt x="215" y="99"/>
                    <a:pt x="215" y="99"/>
                    <a:pt x="215" y="99"/>
                  </a:cubicBezTo>
                  <a:cubicBezTo>
                    <a:pt x="215" y="99"/>
                    <a:pt x="215" y="99"/>
                    <a:pt x="217" y="99"/>
                  </a:cubicBezTo>
                  <a:cubicBezTo>
                    <a:pt x="257" y="74"/>
                    <a:pt x="247" y="25"/>
                    <a:pt x="226" y="0"/>
                  </a:cubicBezTo>
                  <a:close/>
                </a:path>
              </a:pathLst>
            </a:custGeom>
            <a:solidFill>
              <a:srgbClr val="7D06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9" name="î$ḻíḑè">
              <a:extLst>
                <a:ext uri="{FF2B5EF4-FFF2-40B4-BE49-F238E27FC236}">
                  <a16:creationId xmlns:a16="http://schemas.microsoft.com/office/drawing/2014/main" xmlns="" id="{A4FDAECD-921F-46FE-BB32-45E7BAB497FB}"/>
                </a:ext>
              </a:extLst>
            </p:cNvPr>
            <p:cNvSpPr/>
            <p:nvPr/>
          </p:nvSpPr>
          <p:spPr bwMode="auto">
            <a:xfrm>
              <a:off x="4514851" y="5494339"/>
              <a:ext cx="696913" cy="246063"/>
            </a:xfrm>
            <a:custGeom>
              <a:avLst/>
              <a:gdLst>
                <a:gd name="T0" fmla="*/ 2 w 230"/>
                <a:gd name="T1" fmla="*/ 3 h 81"/>
                <a:gd name="T2" fmla="*/ 2 w 230"/>
                <a:gd name="T3" fmla="*/ 70 h 81"/>
                <a:gd name="T4" fmla="*/ 0 w 230"/>
                <a:gd name="T5" fmla="*/ 77 h 81"/>
                <a:gd name="T6" fmla="*/ 142 w 230"/>
                <a:gd name="T7" fmla="*/ 80 h 81"/>
                <a:gd name="T8" fmla="*/ 206 w 230"/>
                <a:gd name="T9" fmla="*/ 80 h 81"/>
                <a:gd name="T10" fmla="*/ 229 w 230"/>
                <a:gd name="T11" fmla="*/ 44 h 81"/>
                <a:gd name="T12" fmla="*/ 214 w 230"/>
                <a:gd name="T13" fmla="*/ 0 h 81"/>
                <a:gd name="T14" fmla="*/ 2 w 230"/>
                <a:gd name="T15" fmla="*/ 3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81">
                  <a:moveTo>
                    <a:pt x="2" y="3"/>
                  </a:moveTo>
                  <a:cubicBezTo>
                    <a:pt x="6" y="30"/>
                    <a:pt x="9" y="40"/>
                    <a:pt x="2" y="70"/>
                  </a:cubicBezTo>
                  <a:cubicBezTo>
                    <a:pt x="1" y="72"/>
                    <a:pt x="0" y="75"/>
                    <a:pt x="0" y="77"/>
                  </a:cubicBezTo>
                  <a:cubicBezTo>
                    <a:pt x="55" y="79"/>
                    <a:pt x="94" y="78"/>
                    <a:pt x="142" y="80"/>
                  </a:cubicBezTo>
                  <a:cubicBezTo>
                    <a:pt x="160" y="80"/>
                    <a:pt x="187" y="81"/>
                    <a:pt x="206" y="80"/>
                  </a:cubicBezTo>
                  <a:cubicBezTo>
                    <a:pt x="225" y="80"/>
                    <a:pt x="229" y="64"/>
                    <a:pt x="229" y="44"/>
                  </a:cubicBezTo>
                  <a:cubicBezTo>
                    <a:pt x="230" y="31"/>
                    <a:pt x="225" y="8"/>
                    <a:pt x="214" y="0"/>
                  </a:cubicBezTo>
                  <a:lnTo>
                    <a:pt x="2" y="3"/>
                  </a:ln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0" name="i$ľïḋe">
              <a:extLst>
                <a:ext uri="{FF2B5EF4-FFF2-40B4-BE49-F238E27FC236}">
                  <a16:creationId xmlns:a16="http://schemas.microsoft.com/office/drawing/2014/main" xmlns="" id="{1DE59C4B-A623-4B01-9293-026500058D68}"/>
                </a:ext>
              </a:extLst>
            </p:cNvPr>
            <p:cNvSpPr/>
            <p:nvPr/>
          </p:nvSpPr>
          <p:spPr bwMode="auto">
            <a:xfrm>
              <a:off x="4605338" y="5676901"/>
              <a:ext cx="569913" cy="11113"/>
            </a:xfrm>
            <a:custGeom>
              <a:avLst/>
              <a:gdLst>
                <a:gd name="T0" fmla="*/ 0 w 188"/>
                <a:gd name="T1" fmla="*/ 2 h 4"/>
                <a:gd name="T2" fmla="*/ 8 w 188"/>
                <a:gd name="T3" fmla="*/ 2 h 4"/>
                <a:gd name="T4" fmla="*/ 29 w 188"/>
                <a:gd name="T5" fmla="*/ 1 h 4"/>
                <a:gd name="T6" fmla="*/ 59 w 188"/>
                <a:gd name="T7" fmla="*/ 0 h 4"/>
                <a:gd name="T8" fmla="*/ 94 w 188"/>
                <a:gd name="T9" fmla="*/ 0 h 4"/>
                <a:gd name="T10" fmla="*/ 128 w 188"/>
                <a:gd name="T11" fmla="*/ 0 h 4"/>
                <a:gd name="T12" fmla="*/ 144 w 188"/>
                <a:gd name="T13" fmla="*/ 1 h 4"/>
                <a:gd name="T14" fmla="*/ 159 w 188"/>
                <a:gd name="T15" fmla="*/ 1 h 4"/>
                <a:gd name="T16" fmla="*/ 180 w 188"/>
                <a:gd name="T17" fmla="*/ 1 h 4"/>
                <a:gd name="T18" fmla="*/ 188 w 188"/>
                <a:gd name="T19" fmla="*/ 1 h 4"/>
                <a:gd name="T20" fmla="*/ 180 w 188"/>
                <a:gd name="T21" fmla="*/ 2 h 4"/>
                <a:gd name="T22" fmla="*/ 159 w 188"/>
                <a:gd name="T23" fmla="*/ 3 h 4"/>
                <a:gd name="T24" fmla="*/ 128 w 188"/>
                <a:gd name="T25" fmla="*/ 4 h 4"/>
                <a:gd name="T26" fmla="*/ 94 w 188"/>
                <a:gd name="T27" fmla="*/ 4 h 4"/>
                <a:gd name="T28" fmla="*/ 59 w 188"/>
                <a:gd name="T29" fmla="*/ 4 h 4"/>
                <a:gd name="T30" fmla="*/ 29 w 188"/>
                <a:gd name="T31" fmla="*/ 3 h 4"/>
                <a:gd name="T32" fmla="*/ 8 w 188"/>
                <a:gd name="T33" fmla="*/ 2 h 4"/>
                <a:gd name="T34" fmla="*/ 0 w 188"/>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4">
                  <a:moveTo>
                    <a:pt x="0" y="2"/>
                  </a:moveTo>
                  <a:cubicBezTo>
                    <a:pt x="0" y="2"/>
                    <a:pt x="3" y="2"/>
                    <a:pt x="8" y="2"/>
                  </a:cubicBezTo>
                  <a:cubicBezTo>
                    <a:pt x="13" y="1"/>
                    <a:pt x="20" y="1"/>
                    <a:pt x="29" y="1"/>
                  </a:cubicBezTo>
                  <a:cubicBezTo>
                    <a:pt x="38" y="1"/>
                    <a:pt x="48" y="0"/>
                    <a:pt x="59" y="0"/>
                  </a:cubicBezTo>
                  <a:cubicBezTo>
                    <a:pt x="70" y="0"/>
                    <a:pt x="82" y="0"/>
                    <a:pt x="94" y="0"/>
                  </a:cubicBezTo>
                  <a:cubicBezTo>
                    <a:pt x="106" y="0"/>
                    <a:pt x="117" y="0"/>
                    <a:pt x="128" y="0"/>
                  </a:cubicBezTo>
                  <a:cubicBezTo>
                    <a:pt x="134" y="0"/>
                    <a:pt x="139" y="1"/>
                    <a:pt x="144" y="1"/>
                  </a:cubicBezTo>
                  <a:cubicBezTo>
                    <a:pt x="149" y="1"/>
                    <a:pt x="154" y="1"/>
                    <a:pt x="159" y="1"/>
                  </a:cubicBezTo>
                  <a:cubicBezTo>
                    <a:pt x="167" y="1"/>
                    <a:pt x="175" y="1"/>
                    <a:pt x="180" y="1"/>
                  </a:cubicBezTo>
                  <a:cubicBezTo>
                    <a:pt x="185" y="1"/>
                    <a:pt x="188" y="1"/>
                    <a:pt x="188" y="1"/>
                  </a:cubicBezTo>
                  <a:cubicBezTo>
                    <a:pt x="188" y="1"/>
                    <a:pt x="185" y="1"/>
                    <a:pt x="180" y="2"/>
                  </a:cubicBezTo>
                  <a:cubicBezTo>
                    <a:pt x="175" y="2"/>
                    <a:pt x="167" y="2"/>
                    <a:pt x="159" y="3"/>
                  </a:cubicBezTo>
                  <a:cubicBezTo>
                    <a:pt x="150" y="3"/>
                    <a:pt x="140" y="4"/>
                    <a:pt x="128" y="4"/>
                  </a:cubicBezTo>
                  <a:cubicBezTo>
                    <a:pt x="117" y="4"/>
                    <a:pt x="106" y="4"/>
                    <a:pt x="94" y="4"/>
                  </a:cubicBezTo>
                  <a:cubicBezTo>
                    <a:pt x="82" y="4"/>
                    <a:pt x="70" y="4"/>
                    <a:pt x="59" y="4"/>
                  </a:cubicBezTo>
                  <a:cubicBezTo>
                    <a:pt x="48" y="3"/>
                    <a:pt x="38" y="3"/>
                    <a:pt x="29" y="3"/>
                  </a:cubicBezTo>
                  <a:cubicBezTo>
                    <a:pt x="20" y="3"/>
                    <a:pt x="13" y="2"/>
                    <a:pt x="8" y="2"/>
                  </a:cubicBezTo>
                  <a:cubicBezTo>
                    <a:pt x="3"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1" name="îsľîdè">
              <a:extLst>
                <a:ext uri="{FF2B5EF4-FFF2-40B4-BE49-F238E27FC236}">
                  <a16:creationId xmlns:a16="http://schemas.microsoft.com/office/drawing/2014/main" xmlns="" id="{B3CA1BB3-C95B-45F7-B087-E0951E5652E6}"/>
                </a:ext>
              </a:extLst>
            </p:cNvPr>
            <p:cNvSpPr/>
            <p:nvPr/>
          </p:nvSpPr>
          <p:spPr bwMode="auto">
            <a:xfrm>
              <a:off x="4541838" y="5557839"/>
              <a:ext cx="547688" cy="12700"/>
            </a:xfrm>
            <a:custGeom>
              <a:avLst/>
              <a:gdLst>
                <a:gd name="T0" fmla="*/ 0 w 181"/>
                <a:gd name="T1" fmla="*/ 2 h 4"/>
                <a:gd name="T2" fmla="*/ 8 w 181"/>
                <a:gd name="T3" fmla="*/ 1 h 4"/>
                <a:gd name="T4" fmla="*/ 28 w 181"/>
                <a:gd name="T5" fmla="*/ 1 h 4"/>
                <a:gd name="T6" fmla="*/ 57 w 181"/>
                <a:gd name="T7" fmla="*/ 0 h 4"/>
                <a:gd name="T8" fmla="*/ 91 w 181"/>
                <a:gd name="T9" fmla="*/ 0 h 4"/>
                <a:gd name="T10" fmla="*/ 124 w 181"/>
                <a:gd name="T11" fmla="*/ 0 h 4"/>
                <a:gd name="T12" fmla="*/ 153 w 181"/>
                <a:gd name="T13" fmla="*/ 0 h 4"/>
                <a:gd name="T14" fmla="*/ 174 w 181"/>
                <a:gd name="T15" fmla="*/ 1 h 4"/>
                <a:gd name="T16" fmla="*/ 181 w 181"/>
                <a:gd name="T17" fmla="*/ 1 h 4"/>
                <a:gd name="T18" fmla="*/ 174 w 181"/>
                <a:gd name="T19" fmla="*/ 2 h 4"/>
                <a:gd name="T20" fmla="*/ 153 w 181"/>
                <a:gd name="T21" fmla="*/ 3 h 4"/>
                <a:gd name="T22" fmla="*/ 124 w 181"/>
                <a:gd name="T23" fmla="*/ 3 h 4"/>
                <a:gd name="T24" fmla="*/ 91 w 181"/>
                <a:gd name="T25" fmla="*/ 4 h 4"/>
                <a:gd name="T26" fmla="*/ 57 w 181"/>
                <a:gd name="T27" fmla="*/ 3 h 4"/>
                <a:gd name="T28" fmla="*/ 28 w 181"/>
                <a:gd name="T29" fmla="*/ 3 h 4"/>
                <a:gd name="T30" fmla="*/ 8 w 181"/>
                <a:gd name="T31" fmla="*/ 2 h 4"/>
                <a:gd name="T32" fmla="*/ 0 w 181"/>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4">
                  <a:moveTo>
                    <a:pt x="0" y="2"/>
                  </a:moveTo>
                  <a:cubicBezTo>
                    <a:pt x="0" y="2"/>
                    <a:pt x="3" y="2"/>
                    <a:pt x="8" y="1"/>
                  </a:cubicBezTo>
                  <a:cubicBezTo>
                    <a:pt x="13" y="1"/>
                    <a:pt x="20" y="1"/>
                    <a:pt x="28" y="1"/>
                  </a:cubicBezTo>
                  <a:cubicBezTo>
                    <a:pt x="37" y="0"/>
                    <a:pt x="47" y="0"/>
                    <a:pt x="57" y="0"/>
                  </a:cubicBezTo>
                  <a:cubicBezTo>
                    <a:pt x="68" y="0"/>
                    <a:pt x="79" y="0"/>
                    <a:pt x="91" y="0"/>
                  </a:cubicBezTo>
                  <a:cubicBezTo>
                    <a:pt x="102" y="0"/>
                    <a:pt x="113" y="0"/>
                    <a:pt x="124" y="0"/>
                  </a:cubicBezTo>
                  <a:cubicBezTo>
                    <a:pt x="135" y="0"/>
                    <a:pt x="144" y="0"/>
                    <a:pt x="153" y="0"/>
                  </a:cubicBezTo>
                  <a:cubicBezTo>
                    <a:pt x="161" y="0"/>
                    <a:pt x="169" y="1"/>
                    <a:pt x="174" y="1"/>
                  </a:cubicBezTo>
                  <a:cubicBezTo>
                    <a:pt x="178" y="1"/>
                    <a:pt x="181" y="1"/>
                    <a:pt x="181" y="1"/>
                  </a:cubicBezTo>
                  <a:cubicBezTo>
                    <a:pt x="181" y="1"/>
                    <a:pt x="178" y="1"/>
                    <a:pt x="174" y="2"/>
                  </a:cubicBezTo>
                  <a:cubicBezTo>
                    <a:pt x="169" y="2"/>
                    <a:pt x="161" y="2"/>
                    <a:pt x="153" y="3"/>
                  </a:cubicBezTo>
                  <a:cubicBezTo>
                    <a:pt x="144" y="3"/>
                    <a:pt x="135" y="3"/>
                    <a:pt x="124" y="3"/>
                  </a:cubicBezTo>
                  <a:cubicBezTo>
                    <a:pt x="113" y="3"/>
                    <a:pt x="102" y="3"/>
                    <a:pt x="91" y="4"/>
                  </a:cubicBezTo>
                  <a:cubicBezTo>
                    <a:pt x="79" y="4"/>
                    <a:pt x="68" y="3"/>
                    <a:pt x="57" y="3"/>
                  </a:cubicBezTo>
                  <a:cubicBezTo>
                    <a:pt x="47" y="3"/>
                    <a:pt x="37" y="3"/>
                    <a:pt x="28" y="3"/>
                  </a:cubicBezTo>
                  <a:cubicBezTo>
                    <a:pt x="20" y="3"/>
                    <a:pt x="13" y="2"/>
                    <a:pt x="8" y="2"/>
                  </a:cubicBezTo>
                  <a:cubicBezTo>
                    <a:pt x="3"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2" name="îṧļîḓê">
              <a:extLst>
                <a:ext uri="{FF2B5EF4-FFF2-40B4-BE49-F238E27FC236}">
                  <a16:creationId xmlns:a16="http://schemas.microsoft.com/office/drawing/2014/main" xmlns="" id="{D558DADA-589D-43E6-A9F0-8C757029EE36}"/>
                </a:ext>
              </a:extLst>
            </p:cNvPr>
            <p:cNvSpPr/>
            <p:nvPr/>
          </p:nvSpPr>
          <p:spPr bwMode="auto">
            <a:xfrm>
              <a:off x="4714876" y="5607051"/>
              <a:ext cx="406400" cy="14288"/>
            </a:xfrm>
            <a:custGeom>
              <a:avLst/>
              <a:gdLst>
                <a:gd name="T0" fmla="*/ 0 w 134"/>
                <a:gd name="T1" fmla="*/ 4 h 5"/>
                <a:gd name="T2" fmla="*/ 6 w 134"/>
                <a:gd name="T3" fmla="*/ 4 h 5"/>
                <a:gd name="T4" fmla="*/ 21 w 134"/>
                <a:gd name="T5" fmla="*/ 3 h 5"/>
                <a:gd name="T6" fmla="*/ 42 w 134"/>
                <a:gd name="T7" fmla="*/ 2 h 5"/>
                <a:gd name="T8" fmla="*/ 67 w 134"/>
                <a:gd name="T9" fmla="*/ 1 h 5"/>
                <a:gd name="T10" fmla="*/ 91 w 134"/>
                <a:gd name="T11" fmla="*/ 1 h 5"/>
                <a:gd name="T12" fmla="*/ 103 w 134"/>
                <a:gd name="T13" fmla="*/ 1 h 5"/>
                <a:gd name="T14" fmla="*/ 113 w 134"/>
                <a:gd name="T15" fmla="*/ 0 h 5"/>
                <a:gd name="T16" fmla="*/ 128 w 134"/>
                <a:gd name="T17" fmla="*/ 0 h 5"/>
                <a:gd name="T18" fmla="*/ 134 w 134"/>
                <a:gd name="T19" fmla="*/ 0 h 5"/>
                <a:gd name="T20" fmla="*/ 128 w 134"/>
                <a:gd name="T21" fmla="*/ 1 h 5"/>
                <a:gd name="T22" fmla="*/ 113 w 134"/>
                <a:gd name="T23" fmla="*/ 3 h 5"/>
                <a:gd name="T24" fmla="*/ 103 w 134"/>
                <a:gd name="T25" fmla="*/ 4 h 5"/>
                <a:gd name="T26" fmla="*/ 91 w 134"/>
                <a:gd name="T27" fmla="*/ 4 h 5"/>
                <a:gd name="T28" fmla="*/ 67 w 134"/>
                <a:gd name="T29" fmla="*/ 5 h 5"/>
                <a:gd name="T30" fmla="*/ 42 w 134"/>
                <a:gd name="T31" fmla="*/ 5 h 5"/>
                <a:gd name="T32" fmla="*/ 21 w 134"/>
                <a:gd name="T33" fmla="*/ 5 h 5"/>
                <a:gd name="T34" fmla="*/ 6 w 134"/>
                <a:gd name="T35" fmla="*/ 4 h 5"/>
                <a:gd name="T36" fmla="*/ 0 w 134"/>
                <a:gd name="T3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4" h="5">
                  <a:moveTo>
                    <a:pt x="0" y="4"/>
                  </a:moveTo>
                  <a:cubicBezTo>
                    <a:pt x="0" y="4"/>
                    <a:pt x="2" y="4"/>
                    <a:pt x="6" y="4"/>
                  </a:cubicBezTo>
                  <a:cubicBezTo>
                    <a:pt x="10" y="3"/>
                    <a:pt x="15" y="3"/>
                    <a:pt x="21" y="3"/>
                  </a:cubicBezTo>
                  <a:cubicBezTo>
                    <a:pt x="27" y="2"/>
                    <a:pt x="35" y="2"/>
                    <a:pt x="42" y="2"/>
                  </a:cubicBezTo>
                  <a:cubicBezTo>
                    <a:pt x="50" y="2"/>
                    <a:pt x="59" y="1"/>
                    <a:pt x="67" y="1"/>
                  </a:cubicBezTo>
                  <a:cubicBezTo>
                    <a:pt x="75" y="1"/>
                    <a:pt x="84" y="1"/>
                    <a:pt x="91" y="1"/>
                  </a:cubicBezTo>
                  <a:cubicBezTo>
                    <a:pt x="95" y="1"/>
                    <a:pt x="99" y="1"/>
                    <a:pt x="103" y="1"/>
                  </a:cubicBezTo>
                  <a:cubicBezTo>
                    <a:pt x="106" y="1"/>
                    <a:pt x="110" y="1"/>
                    <a:pt x="113" y="0"/>
                  </a:cubicBezTo>
                  <a:cubicBezTo>
                    <a:pt x="119" y="0"/>
                    <a:pt x="124" y="0"/>
                    <a:pt x="128" y="0"/>
                  </a:cubicBezTo>
                  <a:cubicBezTo>
                    <a:pt x="131" y="0"/>
                    <a:pt x="134" y="0"/>
                    <a:pt x="134" y="0"/>
                  </a:cubicBezTo>
                  <a:cubicBezTo>
                    <a:pt x="134" y="0"/>
                    <a:pt x="131" y="1"/>
                    <a:pt x="128" y="1"/>
                  </a:cubicBezTo>
                  <a:cubicBezTo>
                    <a:pt x="124" y="1"/>
                    <a:pt x="119" y="2"/>
                    <a:pt x="113" y="3"/>
                  </a:cubicBezTo>
                  <a:cubicBezTo>
                    <a:pt x="110" y="3"/>
                    <a:pt x="106" y="3"/>
                    <a:pt x="103" y="4"/>
                  </a:cubicBezTo>
                  <a:cubicBezTo>
                    <a:pt x="99" y="4"/>
                    <a:pt x="95" y="4"/>
                    <a:pt x="91" y="4"/>
                  </a:cubicBezTo>
                  <a:cubicBezTo>
                    <a:pt x="84" y="5"/>
                    <a:pt x="75" y="5"/>
                    <a:pt x="67" y="5"/>
                  </a:cubicBezTo>
                  <a:cubicBezTo>
                    <a:pt x="59" y="5"/>
                    <a:pt x="50" y="5"/>
                    <a:pt x="42" y="5"/>
                  </a:cubicBezTo>
                  <a:cubicBezTo>
                    <a:pt x="35" y="5"/>
                    <a:pt x="27" y="5"/>
                    <a:pt x="21" y="5"/>
                  </a:cubicBezTo>
                  <a:cubicBezTo>
                    <a:pt x="15" y="5"/>
                    <a:pt x="10" y="4"/>
                    <a:pt x="6" y="4"/>
                  </a:cubicBezTo>
                  <a:cubicBezTo>
                    <a:pt x="2" y="4"/>
                    <a:pt x="0" y="4"/>
                    <a:pt x="0" y="4"/>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3" name="íṣľîdê">
              <a:extLst>
                <a:ext uri="{FF2B5EF4-FFF2-40B4-BE49-F238E27FC236}">
                  <a16:creationId xmlns:a16="http://schemas.microsoft.com/office/drawing/2014/main" xmlns="" id="{ECCE3130-5751-4CEB-B802-478EF8D51316}"/>
                </a:ext>
              </a:extLst>
            </p:cNvPr>
            <p:cNvSpPr/>
            <p:nvPr/>
          </p:nvSpPr>
          <p:spPr bwMode="auto">
            <a:xfrm>
              <a:off x="4554538" y="5618164"/>
              <a:ext cx="103188" cy="12700"/>
            </a:xfrm>
            <a:custGeom>
              <a:avLst/>
              <a:gdLst>
                <a:gd name="T0" fmla="*/ 0 w 34"/>
                <a:gd name="T1" fmla="*/ 2 h 4"/>
                <a:gd name="T2" fmla="*/ 5 w 34"/>
                <a:gd name="T3" fmla="*/ 1 h 4"/>
                <a:gd name="T4" fmla="*/ 8 w 34"/>
                <a:gd name="T5" fmla="*/ 1 h 4"/>
                <a:gd name="T6" fmla="*/ 11 w 34"/>
                <a:gd name="T7" fmla="*/ 1 h 4"/>
                <a:gd name="T8" fmla="*/ 17 w 34"/>
                <a:gd name="T9" fmla="*/ 0 h 4"/>
                <a:gd name="T10" fmla="*/ 28 w 34"/>
                <a:gd name="T11" fmla="*/ 1 h 4"/>
                <a:gd name="T12" fmla="*/ 34 w 34"/>
                <a:gd name="T13" fmla="*/ 2 h 4"/>
                <a:gd name="T14" fmla="*/ 28 w 34"/>
                <a:gd name="T15" fmla="*/ 3 h 4"/>
                <a:gd name="T16" fmla="*/ 17 w 34"/>
                <a:gd name="T17" fmla="*/ 4 h 4"/>
                <a:gd name="T18" fmla="*/ 10 w 34"/>
                <a:gd name="T19" fmla="*/ 4 h 4"/>
                <a:gd name="T20" fmla="*/ 5 w 34"/>
                <a:gd name="T21" fmla="*/ 3 h 4"/>
                <a:gd name="T22" fmla="*/ 0 w 3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
                  <a:moveTo>
                    <a:pt x="0" y="2"/>
                  </a:moveTo>
                  <a:cubicBezTo>
                    <a:pt x="0" y="2"/>
                    <a:pt x="2" y="1"/>
                    <a:pt x="5" y="1"/>
                  </a:cubicBezTo>
                  <a:cubicBezTo>
                    <a:pt x="6" y="1"/>
                    <a:pt x="7" y="1"/>
                    <a:pt x="8" y="1"/>
                  </a:cubicBezTo>
                  <a:cubicBezTo>
                    <a:pt x="9" y="1"/>
                    <a:pt x="10" y="1"/>
                    <a:pt x="11" y="1"/>
                  </a:cubicBezTo>
                  <a:cubicBezTo>
                    <a:pt x="13" y="0"/>
                    <a:pt x="15" y="0"/>
                    <a:pt x="17" y="0"/>
                  </a:cubicBezTo>
                  <a:cubicBezTo>
                    <a:pt x="21" y="0"/>
                    <a:pt x="25" y="0"/>
                    <a:pt x="28" y="1"/>
                  </a:cubicBezTo>
                  <a:cubicBezTo>
                    <a:pt x="32" y="1"/>
                    <a:pt x="34" y="2"/>
                    <a:pt x="34" y="2"/>
                  </a:cubicBezTo>
                  <a:cubicBezTo>
                    <a:pt x="34" y="2"/>
                    <a:pt x="32" y="3"/>
                    <a:pt x="28" y="3"/>
                  </a:cubicBezTo>
                  <a:cubicBezTo>
                    <a:pt x="25" y="4"/>
                    <a:pt x="21" y="4"/>
                    <a:pt x="17" y="4"/>
                  </a:cubicBezTo>
                  <a:cubicBezTo>
                    <a:pt x="15" y="4"/>
                    <a:pt x="12" y="4"/>
                    <a:pt x="10" y="4"/>
                  </a:cubicBezTo>
                  <a:cubicBezTo>
                    <a:pt x="8" y="4"/>
                    <a:pt x="7" y="4"/>
                    <a:pt x="5" y="3"/>
                  </a:cubicBezTo>
                  <a:cubicBezTo>
                    <a:pt x="2" y="3"/>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4" name="íś1ïdè">
              <a:extLst>
                <a:ext uri="{FF2B5EF4-FFF2-40B4-BE49-F238E27FC236}">
                  <a16:creationId xmlns:a16="http://schemas.microsoft.com/office/drawing/2014/main" xmlns="" id="{A9E42032-B4B0-4237-AFCA-F783BD64ABC7}"/>
                </a:ext>
              </a:extLst>
            </p:cNvPr>
            <p:cNvSpPr/>
            <p:nvPr/>
          </p:nvSpPr>
          <p:spPr bwMode="auto">
            <a:xfrm>
              <a:off x="4645026" y="5527676"/>
              <a:ext cx="347663" cy="12700"/>
            </a:xfrm>
            <a:custGeom>
              <a:avLst/>
              <a:gdLst>
                <a:gd name="T0" fmla="*/ 0 w 115"/>
                <a:gd name="T1" fmla="*/ 2 h 4"/>
                <a:gd name="T2" fmla="*/ 5 w 115"/>
                <a:gd name="T3" fmla="*/ 2 h 4"/>
                <a:gd name="T4" fmla="*/ 18 w 115"/>
                <a:gd name="T5" fmla="*/ 1 h 4"/>
                <a:gd name="T6" fmla="*/ 36 w 115"/>
                <a:gd name="T7" fmla="*/ 0 h 4"/>
                <a:gd name="T8" fmla="*/ 57 w 115"/>
                <a:gd name="T9" fmla="*/ 0 h 4"/>
                <a:gd name="T10" fmla="*/ 78 w 115"/>
                <a:gd name="T11" fmla="*/ 0 h 4"/>
                <a:gd name="T12" fmla="*/ 97 w 115"/>
                <a:gd name="T13" fmla="*/ 0 h 4"/>
                <a:gd name="T14" fmla="*/ 110 w 115"/>
                <a:gd name="T15" fmla="*/ 1 h 4"/>
                <a:gd name="T16" fmla="*/ 115 w 115"/>
                <a:gd name="T17" fmla="*/ 1 h 4"/>
                <a:gd name="T18" fmla="*/ 110 w 115"/>
                <a:gd name="T19" fmla="*/ 2 h 4"/>
                <a:gd name="T20" fmla="*/ 97 w 115"/>
                <a:gd name="T21" fmla="*/ 3 h 4"/>
                <a:gd name="T22" fmla="*/ 78 w 115"/>
                <a:gd name="T23" fmla="*/ 3 h 4"/>
                <a:gd name="T24" fmla="*/ 57 w 115"/>
                <a:gd name="T25" fmla="*/ 4 h 4"/>
                <a:gd name="T26" fmla="*/ 36 w 115"/>
                <a:gd name="T27" fmla="*/ 3 h 4"/>
                <a:gd name="T28" fmla="*/ 18 w 115"/>
                <a:gd name="T29" fmla="*/ 3 h 4"/>
                <a:gd name="T30" fmla="*/ 5 w 115"/>
                <a:gd name="T31" fmla="*/ 2 h 4"/>
                <a:gd name="T32" fmla="*/ 0 w 115"/>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4">
                  <a:moveTo>
                    <a:pt x="0" y="2"/>
                  </a:moveTo>
                  <a:cubicBezTo>
                    <a:pt x="0" y="2"/>
                    <a:pt x="2" y="2"/>
                    <a:pt x="5" y="2"/>
                  </a:cubicBezTo>
                  <a:cubicBezTo>
                    <a:pt x="8" y="1"/>
                    <a:pt x="13" y="1"/>
                    <a:pt x="18" y="1"/>
                  </a:cubicBezTo>
                  <a:cubicBezTo>
                    <a:pt x="23" y="0"/>
                    <a:pt x="30" y="0"/>
                    <a:pt x="36" y="0"/>
                  </a:cubicBezTo>
                  <a:cubicBezTo>
                    <a:pt x="43" y="0"/>
                    <a:pt x="50" y="0"/>
                    <a:pt x="57" y="0"/>
                  </a:cubicBezTo>
                  <a:cubicBezTo>
                    <a:pt x="64" y="0"/>
                    <a:pt x="72" y="0"/>
                    <a:pt x="78" y="0"/>
                  </a:cubicBezTo>
                  <a:cubicBezTo>
                    <a:pt x="85" y="0"/>
                    <a:pt x="91" y="0"/>
                    <a:pt x="97" y="0"/>
                  </a:cubicBezTo>
                  <a:cubicBezTo>
                    <a:pt x="102" y="0"/>
                    <a:pt x="106" y="1"/>
                    <a:pt x="110" y="1"/>
                  </a:cubicBezTo>
                  <a:cubicBezTo>
                    <a:pt x="113" y="1"/>
                    <a:pt x="115" y="1"/>
                    <a:pt x="115" y="1"/>
                  </a:cubicBezTo>
                  <a:cubicBezTo>
                    <a:pt x="115" y="1"/>
                    <a:pt x="113" y="1"/>
                    <a:pt x="110" y="2"/>
                  </a:cubicBezTo>
                  <a:cubicBezTo>
                    <a:pt x="106" y="2"/>
                    <a:pt x="102" y="2"/>
                    <a:pt x="97" y="3"/>
                  </a:cubicBezTo>
                  <a:cubicBezTo>
                    <a:pt x="91" y="3"/>
                    <a:pt x="85" y="3"/>
                    <a:pt x="78" y="3"/>
                  </a:cubicBezTo>
                  <a:cubicBezTo>
                    <a:pt x="72" y="3"/>
                    <a:pt x="64" y="4"/>
                    <a:pt x="57" y="4"/>
                  </a:cubicBezTo>
                  <a:cubicBezTo>
                    <a:pt x="50" y="4"/>
                    <a:pt x="43" y="4"/>
                    <a:pt x="36" y="3"/>
                  </a:cubicBezTo>
                  <a:cubicBezTo>
                    <a:pt x="30" y="3"/>
                    <a:pt x="23" y="3"/>
                    <a:pt x="18" y="3"/>
                  </a:cubicBezTo>
                  <a:cubicBezTo>
                    <a:pt x="13" y="3"/>
                    <a:pt x="8" y="2"/>
                    <a:pt x="5" y="2"/>
                  </a:cubicBezTo>
                  <a:cubicBezTo>
                    <a:pt x="2"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5" name="iSḷíḍè">
              <a:extLst>
                <a:ext uri="{FF2B5EF4-FFF2-40B4-BE49-F238E27FC236}">
                  <a16:creationId xmlns:a16="http://schemas.microsoft.com/office/drawing/2014/main" xmlns="" id="{D67C2017-DB59-480C-8304-516A3452B337}"/>
                </a:ext>
              </a:extLst>
            </p:cNvPr>
            <p:cNvSpPr/>
            <p:nvPr/>
          </p:nvSpPr>
          <p:spPr bwMode="auto">
            <a:xfrm>
              <a:off x="5122863" y="5476876"/>
              <a:ext cx="806450" cy="300038"/>
            </a:xfrm>
            <a:custGeom>
              <a:avLst/>
              <a:gdLst>
                <a:gd name="T0" fmla="*/ 265 w 266"/>
                <a:gd name="T1" fmla="*/ 43 h 99"/>
                <a:gd name="T2" fmla="*/ 247 w 266"/>
                <a:gd name="T3" fmla="*/ 0 h 99"/>
                <a:gd name="T4" fmla="*/ 228 w 266"/>
                <a:gd name="T5" fmla="*/ 0 h 99"/>
                <a:gd name="T6" fmla="*/ 209 w 266"/>
                <a:gd name="T7" fmla="*/ 0 h 99"/>
                <a:gd name="T8" fmla="*/ 56 w 266"/>
                <a:gd name="T9" fmla="*/ 0 h 99"/>
                <a:gd name="T10" fmla="*/ 38 w 266"/>
                <a:gd name="T11" fmla="*/ 0 h 99"/>
                <a:gd name="T12" fmla="*/ 13 w 266"/>
                <a:gd name="T13" fmla="*/ 0 h 99"/>
                <a:gd name="T14" fmla="*/ 9 w 266"/>
                <a:gd name="T15" fmla="*/ 0 h 99"/>
                <a:gd name="T16" fmla="*/ 0 w 266"/>
                <a:gd name="T17" fmla="*/ 99 h 99"/>
                <a:gd name="T18" fmla="*/ 40 w 266"/>
                <a:gd name="T19" fmla="*/ 98 h 99"/>
                <a:gd name="T20" fmla="*/ 58 w 266"/>
                <a:gd name="T21" fmla="*/ 98 h 99"/>
                <a:gd name="T22" fmla="*/ 215 w 266"/>
                <a:gd name="T23" fmla="*/ 93 h 99"/>
                <a:gd name="T24" fmla="*/ 234 w 266"/>
                <a:gd name="T25" fmla="*/ 92 h 99"/>
                <a:gd name="T26" fmla="*/ 253 w 266"/>
                <a:gd name="T27" fmla="*/ 90 h 99"/>
                <a:gd name="T28" fmla="*/ 265 w 266"/>
                <a:gd name="T29" fmla="*/ 4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6" h="99">
                  <a:moveTo>
                    <a:pt x="265" y="43"/>
                  </a:moveTo>
                  <a:cubicBezTo>
                    <a:pt x="263" y="6"/>
                    <a:pt x="247" y="0"/>
                    <a:pt x="247" y="0"/>
                  </a:cubicBezTo>
                  <a:cubicBezTo>
                    <a:pt x="228" y="0"/>
                    <a:pt x="228" y="0"/>
                    <a:pt x="228" y="0"/>
                  </a:cubicBezTo>
                  <a:cubicBezTo>
                    <a:pt x="209" y="0"/>
                    <a:pt x="209" y="0"/>
                    <a:pt x="209" y="0"/>
                  </a:cubicBezTo>
                  <a:cubicBezTo>
                    <a:pt x="56" y="0"/>
                    <a:pt x="56" y="0"/>
                    <a:pt x="56" y="0"/>
                  </a:cubicBezTo>
                  <a:cubicBezTo>
                    <a:pt x="38" y="0"/>
                    <a:pt x="38" y="0"/>
                    <a:pt x="38" y="0"/>
                  </a:cubicBezTo>
                  <a:cubicBezTo>
                    <a:pt x="13" y="0"/>
                    <a:pt x="13" y="0"/>
                    <a:pt x="13" y="0"/>
                  </a:cubicBezTo>
                  <a:cubicBezTo>
                    <a:pt x="13" y="0"/>
                    <a:pt x="12" y="0"/>
                    <a:pt x="9" y="0"/>
                  </a:cubicBezTo>
                  <a:cubicBezTo>
                    <a:pt x="28" y="19"/>
                    <a:pt x="36" y="78"/>
                    <a:pt x="0" y="99"/>
                  </a:cubicBezTo>
                  <a:cubicBezTo>
                    <a:pt x="5" y="99"/>
                    <a:pt x="20" y="99"/>
                    <a:pt x="40" y="98"/>
                  </a:cubicBezTo>
                  <a:cubicBezTo>
                    <a:pt x="46" y="98"/>
                    <a:pt x="52" y="98"/>
                    <a:pt x="58" y="98"/>
                  </a:cubicBezTo>
                  <a:cubicBezTo>
                    <a:pt x="107" y="97"/>
                    <a:pt x="173" y="95"/>
                    <a:pt x="215" y="93"/>
                  </a:cubicBezTo>
                  <a:cubicBezTo>
                    <a:pt x="222" y="93"/>
                    <a:pt x="228" y="92"/>
                    <a:pt x="234" y="92"/>
                  </a:cubicBezTo>
                  <a:cubicBezTo>
                    <a:pt x="246" y="91"/>
                    <a:pt x="253" y="91"/>
                    <a:pt x="253" y="90"/>
                  </a:cubicBezTo>
                  <a:cubicBezTo>
                    <a:pt x="257" y="86"/>
                    <a:pt x="266" y="81"/>
                    <a:pt x="265" y="43"/>
                  </a:cubicBezTo>
                </a:path>
              </a:pathLst>
            </a:custGeom>
            <a:solidFill>
              <a:srgbClr val="9813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6" name="ïṧḷiḑê">
              <a:extLst>
                <a:ext uri="{FF2B5EF4-FFF2-40B4-BE49-F238E27FC236}">
                  <a16:creationId xmlns:a16="http://schemas.microsoft.com/office/drawing/2014/main" xmlns="" id="{4D8F4BEA-9161-4DD0-91BA-E6D9BAE9176B}"/>
                </a:ext>
              </a:extLst>
            </p:cNvPr>
            <p:cNvSpPr/>
            <p:nvPr/>
          </p:nvSpPr>
          <p:spPr bwMode="auto">
            <a:xfrm>
              <a:off x="5022851" y="5521326"/>
              <a:ext cx="152400" cy="12700"/>
            </a:xfrm>
            <a:custGeom>
              <a:avLst/>
              <a:gdLst>
                <a:gd name="T0" fmla="*/ 0 w 50"/>
                <a:gd name="T1" fmla="*/ 2 h 4"/>
                <a:gd name="T2" fmla="*/ 7 w 50"/>
                <a:gd name="T3" fmla="*/ 1 h 4"/>
                <a:gd name="T4" fmla="*/ 11 w 50"/>
                <a:gd name="T5" fmla="*/ 1 h 4"/>
                <a:gd name="T6" fmla="*/ 16 w 50"/>
                <a:gd name="T7" fmla="*/ 1 h 4"/>
                <a:gd name="T8" fmla="*/ 25 w 50"/>
                <a:gd name="T9" fmla="*/ 0 h 4"/>
                <a:gd name="T10" fmla="*/ 42 w 50"/>
                <a:gd name="T11" fmla="*/ 1 h 4"/>
                <a:gd name="T12" fmla="*/ 50 w 50"/>
                <a:gd name="T13" fmla="*/ 2 h 4"/>
                <a:gd name="T14" fmla="*/ 42 w 50"/>
                <a:gd name="T15" fmla="*/ 3 h 4"/>
                <a:gd name="T16" fmla="*/ 25 w 50"/>
                <a:gd name="T17" fmla="*/ 4 h 4"/>
                <a:gd name="T18" fmla="*/ 15 w 50"/>
                <a:gd name="T19" fmla="*/ 4 h 4"/>
                <a:gd name="T20" fmla="*/ 7 w 50"/>
                <a:gd name="T21" fmla="*/ 3 h 4"/>
                <a:gd name="T22" fmla="*/ 0 w 50"/>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4">
                  <a:moveTo>
                    <a:pt x="0" y="2"/>
                  </a:moveTo>
                  <a:cubicBezTo>
                    <a:pt x="0" y="2"/>
                    <a:pt x="3" y="1"/>
                    <a:pt x="7" y="1"/>
                  </a:cubicBezTo>
                  <a:cubicBezTo>
                    <a:pt x="9" y="1"/>
                    <a:pt x="10" y="1"/>
                    <a:pt x="11" y="1"/>
                  </a:cubicBezTo>
                  <a:cubicBezTo>
                    <a:pt x="13" y="1"/>
                    <a:pt x="14" y="1"/>
                    <a:pt x="16" y="1"/>
                  </a:cubicBezTo>
                  <a:cubicBezTo>
                    <a:pt x="18" y="0"/>
                    <a:pt x="22" y="0"/>
                    <a:pt x="25" y="0"/>
                  </a:cubicBezTo>
                  <a:cubicBezTo>
                    <a:pt x="31" y="0"/>
                    <a:pt x="37" y="0"/>
                    <a:pt x="42" y="1"/>
                  </a:cubicBezTo>
                  <a:cubicBezTo>
                    <a:pt x="47" y="1"/>
                    <a:pt x="50" y="2"/>
                    <a:pt x="50" y="2"/>
                  </a:cubicBezTo>
                  <a:cubicBezTo>
                    <a:pt x="50" y="2"/>
                    <a:pt x="47" y="2"/>
                    <a:pt x="42" y="3"/>
                  </a:cubicBezTo>
                  <a:cubicBezTo>
                    <a:pt x="37" y="4"/>
                    <a:pt x="31" y="4"/>
                    <a:pt x="25" y="4"/>
                  </a:cubicBezTo>
                  <a:cubicBezTo>
                    <a:pt x="22" y="4"/>
                    <a:pt x="18" y="4"/>
                    <a:pt x="15" y="4"/>
                  </a:cubicBezTo>
                  <a:cubicBezTo>
                    <a:pt x="12" y="4"/>
                    <a:pt x="10" y="4"/>
                    <a:pt x="7" y="3"/>
                  </a:cubicBezTo>
                  <a:cubicBezTo>
                    <a:pt x="3" y="3"/>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7" name="ïśḻíḍe">
              <a:extLst>
                <a:ext uri="{FF2B5EF4-FFF2-40B4-BE49-F238E27FC236}">
                  <a16:creationId xmlns:a16="http://schemas.microsoft.com/office/drawing/2014/main" xmlns="" id="{C7BA9955-52AD-4906-A201-2E013CC092F9}"/>
                </a:ext>
              </a:extLst>
            </p:cNvPr>
            <p:cNvSpPr/>
            <p:nvPr/>
          </p:nvSpPr>
          <p:spPr bwMode="auto">
            <a:xfrm>
              <a:off x="5786438" y="5546726"/>
              <a:ext cx="66675" cy="127000"/>
            </a:xfrm>
            <a:custGeom>
              <a:avLst/>
              <a:gdLst>
                <a:gd name="T0" fmla="*/ 16 w 22"/>
                <a:gd name="T1" fmla="*/ 0 h 42"/>
                <a:gd name="T2" fmla="*/ 2 w 22"/>
                <a:gd name="T3" fmla="*/ 13 h 42"/>
                <a:gd name="T4" fmla="*/ 19 w 22"/>
                <a:gd name="T5" fmla="*/ 18 h 42"/>
                <a:gd name="T6" fmla="*/ 19 w 22"/>
                <a:gd name="T7" fmla="*/ 17 h 42"/>
                <a:gd name="T8" fmla="*/ 17 w 22"/>
                <a:gd name="T9" fmla="*/ 28 h 42"/>
                <a:gd name="T10" fmla="*/ 17 w 22"/>
                <a:gd name="T11" fmla="*/ 23 h 42"/>
                <a:gd name="T12" fmla="*/ 8 w 22"/>
                <a:gd name="T13" fmla="*/ 27 h 42"/>
                <a:gd name="T14" fmla="*/ 9 w 22"/>
                <a:gd name="T15" fmla="*/ 39 h 42"/>
                <a:gd name="T16" fmla="*/ 21 w 22"/>
                <a:gd name="T17" fmla="*/ 38 h 42"/>
                <a:gd name="T18" fmla="*/ 18 w 22"/>
                <a:gd name="T19" fmla="*/ 38 h 42"/>
                <a:gd name="T20" fmla="*/ 11 w 22"/>
                <a:gd name="T21" fmla="*/ 28 h 42"/>
                <a:gd name="T22" fmla="*/ 14 w 22"/>
                <a:gd name="T23" fmla="*/ 26 h 42"/>
                <a:gd name="T24" fmla="*/ 16 w 22"/>
                <a:gd name="T25" fmla="*/ 27 h 42"/>
                <a:gd name="T26" fmla="*/ 12 w 22"/>
                <a:gd name="T27" fmla="*/ 19 h 42"/>
                <a:gd name="T28" fmla="*/ 10 w 22"/>
                <a:gd name="T29" fmla="*/ 18 h 42"/>
                <a:gd name="T30" fmla="*/ 6 w 22"/>
                <a:gd name="T31" fmla="*/ 13 h 42"/>
                <a:gd name="T32" fmla="*/ 15 w 22"/>
                <a:gd name="T33" fmla="*/ 1 h 42"/>
                <a:gd name="T34" fmla="*/ 16 w 22"/>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42">
                  <a:moveTo>
                    <a:pt x="16" y="0"/>
                  </a:moveTo>
                  <a:cubicBezTo>
                    <a:pt x="8" y="0"/>
                    <a:pt x="0" y="4"/>
                    <a:pt x="2" y="13"/>
                  </a:cubicBezTo>
                  <a:cubicBezTo>
                    <a:pt x="4" y="21"/>
                    <a:pt x="13" y="22"/>
                    <a:pt x="19" y="18"/>
                  </a:cubicBezTo>
                  <a:cubicBezTo>
                    <a:pt x="19" y="18"/>
                    <a:pt x="19" y="18"/>
                    <a:pt x="19" y="17"/>
                  </a:cubicBezTo>
                  <a:cubicBezTo>
                    <a:pt x="2" y="7"/>
                    <a:pt x="10" y="34"/>
                    <a:pt x="17" y="28"/>
                  </a:cubicBezTo>
                  <a:cubicBezTo>
                    <a:pt x="19" y="26"/>
                    <a:pt x="19" y="23"/>
                    <a:pt x="17" y="23"/>
                  </a:cubicBezTo>
                  <a:cubicBezTo>
                    <a:pt x="14" y="23"/>
                    <a:pt x="11" y="25"/>
                    <a:pt x="8" y="27"/>
                  </a:cubicBezTo>
                  <a:cubicBezTo>
                    <a:pt x="4" y="30"/>
                    <a:pt x="4" y="36"/>
                    <a:pt x="9" y="39"/>
                  </a:cubicBezTo>
                  <a:cubicBezTo>
                    <a:pt x="12" y="42"/>
                    <a:pt x="17" y="40"/>
                    <a:pt x="21" y="38"/>
                  </a:cubicBezTo>
                  <a:cubicBezTo>
                    <a:pt x="22" y="37"/>
                    <a:pt x="18" y="37"/>
                    <a:pt x="18" y="38"/>
                  </a:cubicBezTo>
                  <a:cubicBezTo>
                    <a:pt x="10" y="42"/>
                    <a:pt x="8" y="32"/>
                    <a:pt x="11" y="28"/>
                  </a:cubicBezTo>
                  <a:cubicBezTo>
                    <a:pt x="12" y="27"/>
                    <a:pt x="13" y="26"/>
                    <a:pt x="14" y="26"/>
                  </a:cubicBezTo>
                  <a:cubicBezTo>
                    <a:pt x="13" y="26"/>
                    <a:pt x="17" y="27"/>
                    <a:pt x="16" y="27"/>
                  </a:cubicBezTo>
                  <a:cubicBezTo>
                    <a:pt x="13" y="25"/>
                    <a:pt x="12" y="21"/>
                    <a:pt x="12" y="19"/>
                  </a:cubicBezTo>
                  <a:cubicBezTo>
                    <a:pt x="12" y="14"/>
                    <a:pt x="19" y="22"/>
                    <a:pt x="10" y="18"/>
                  </a:cubicBezTo>
                  <a:cubicBezTo>
                    <a:pt x="8" y="17"/>
                    <a:pt x="7" y="15"/>
                    <a:pt x="6" y="13"/>
                  </a:cubicBezTo>
                  <a:cubicBezTo>
                    <a:pt x="3" y="7"/>
                    <a:pt x="8" y="2"/>
                    <a:pt x="15" y="1"/>
                  </a:cubicBezTo>
                  <a:cubicBezTo>
                    <a:pt x="17" y="1"/>
                    <a:pt x="18" y="0"/>
                    <a:pt x="16" y="0"/>
                  </a:cubicBezTo>
                  <a:close/>
                </a:path>
              </a:pathLst>
            </a:custGeom>
            <a:solidFill>
              <a:srgbClr val="7405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8" name="íSļïdê">
              <a:extLst>
                <a:ext uri="{FF2B5EF4-FFF2-40B4-BE49-F238E27FC236}">
                  <a16:creationId xmlns:a16="http://schemas.microsoft.com/office/drawing/2014/main" xmlns="" id="{E18B9453-8FD2-4809-BEBE-B7994E5D699F}"/>
                </a:ext>
              </a:extLst>
            </p:cNvPr>
            <p:cNvSpPr/>
            <p:nvPr/>
          </p:nvSpPr>
          <p:spPr bwMode="auto">
            <a:xfrm>
              <a:off x="5815013" y="5688014"/>
              <a:ext cx="47625" cy="30163"/>
            </a:xfrm>
            <a:custGeom>
              <a:avLst/>
              <a:gdLst>
                <a:gd name="T0" fmla="*/ 0 w 16"/>
                <a:gd name="T1" fmla="*/ 2 h 10"/>
                <a:gd name="T2" fmla="*/ 14 w 16"/>
                <a:gd name="T3" fmla="*/ 7 h 10"/>
                <a:gd name="T4" fmla="*/ 11 w 16"/>
                <a:gd name="T5" fmla="*/ 6 h 10"/>
                <a:gd name="T6" fmla="*/ 7 w 16"/>
                <a:gd name="T7" fmla="*/ 6 h 10"/>
                <a:gd name="T8" fmla="*/ 4 w 16"/>
                <a:gd name="T9" fmla="*/ 1 h 10"/>
                <a:gd name="T10" fmla="*/ 0 w 16"/>
                <a:gd name="T11" fmla="*/ 2 h 10"/>
              </a:gdLst>
              <a:ahLst/>
              <a:cxnLst>
                <a:cxn ang="0">
                  <a:pos x="T0" y="T1"/>
                </a:cxn>
                <a:cxn ang="0">
                  <a:pos x="T2" y="T3"/>
                </a:cxn>
                <a:cxn ang="0">
                  <a:pos x="T4" y="T5"/>
                </a:cxn>
                <a:cxn ang="0">
                  <a:pos x="T6" y="T7"/>
                </a:cxn>
                <a:cxn ang="0">
                  <a:pos x="T8" y="T9"/>
                </a:cxn>
                <a:cxn ang="0">
                  <a:pos x="T10" y="T11"/>
                </a:cxn>
              </a:cxnLst>
              <a:rect l="0" t="0" r="r" b="b"/>
              <a:pathLst>
                <a:path w="16" h="10">
                  <a:moveTo>
                    <a:pt x="0" y="2"/>
                  </a:moveTo>
                  <a:cubicBezTo>
                    <a:pt x="2" y="8"/>
                    <a:pt x="9" y="10"/>
                    <a:pt x="14" y="7"/>
                  </a:cubicBezTo>
                  <a:cubicBezTo>
                    <a:pt x="16" y="6"/>
                    <a:pt x="12" y="5"/>
                    <a:pt x="11" y="6"/>
                  </a:cubicBezTo>
                  <a:cubicBezTo>
                    <a:pt x="10" y="7"/>
                    <a:pt x="8" y="7"/>
                    <a:pt x="7" y="6"/>
                  </a:cubicBezTo>
                  <a:cubicBezTo>
                    <a:pt x="5" y="5"/>
                    <a:pt x="4" y="3"/>
                    <a:pt x="4" y="1"/>
                  </a:cubicBezTo>
                  <a:cubicBezTo>
                    <a:pt x="4" y="0"/>
                    <a:pt x="0" y="1"/>
                    <a:pt x="0" y="2"/>
                  </a:cubicBezTo>
                  <a:close/>
                </a:path>
              </a:pathLst>
            </a:custGeom>
            <a:solidFill>
              <a:srgbClr val="7405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9" name="iṡ1îḍê">
              <a:extLst>
                <a:ext uri="{FF2B5EF4-FFF2-40B4-BE49-F238E27FC236}">
                  <a16:creationId xmlns:a16="http://schemas.microsoft.com/office/drawing/2014/main" xmlns="" id="{6D4FF17C-409A-489A-8128-D59239CBDAC2}"/>
                </a:ext>
              </a:extLst>
            </p:cNvPr>
            <p:cNvSpPr/>
            <p:nvPr/>
          </p:nvSpPr>
          <p:spPr bwMode="auto">
            <a:xfrm>
              <a:off x="5389563" y="5524501"/>
              <a:ext cx="106363" cy="155575"/>
            </a:xfrm>
            <a:prstGeom prst="rect">
              <a:avLst/>
            </a:prstGeom>
            <a:solidFill>
              <a:srgbClr val="BD692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20" name="iṧ1iḍê">
              <a:extLst>
                <a:ext uri="{FF2B5EF4-FFF2-40B4-BE49-F238E27FC236}">
                  <a16:creationId xmlns:a16="http://schemas.microsoft.com/office/drawing/2014/main" xmlns="" id="{D3D7E555-1D67-4BAF-A876-5BD339D60016}"/>
                </a:ext>
              </a:extLst>
            </p:cNvPr>
            <p:cNvSpPr/>
            <p:nvPr/>
          </p:nvSpPr>
          <p:spPr bwMode="auto">
            <a:xfrm>
              <a:off x="5541963" y="5540376"/>
              <a:ext cx="180975" cy="144463"/>
            </a:xfrm>
            <a:custGeom>
              <a:avLst/>
              <a:gdLst>
                <a:gd name="T0" fmla="*/ 18 w 60"/>
                <a:gd name="T1" fmla="*/ 38 h 48"/>
                <a:gd name="T2" fmla="*/ 17 w 60"/>
                <a:gd name="T3" fmla="*/ 37 h 48"/>
                <a:gd name="T4" fmla="*/ 16 w 60"/>
                <a:gd name="T5" fmla="*/ 36 h 48"/>
                <a:gd name="T6" fmla="*/ 19 w 60"/>
                <a:gd name="T7" fmla="*/ 38 h 48"/>
                <a:gd name="T8" fmla="*/ 18 w 60"/>
                <a:gd name="T9" fmla="*/ 38 h 48"/>
                <a:gd name="T10" fmla="*/ 52 w 60"/>
                <a:gd name="T11" fmla="*/ 28 h 48"/>
                <a:gd name="T12" fmla="*/ 48 w 60"/>
                <a:gd name="T13" fmla="*/ 11 h 48"/>
                <a:gd name="T14" fmla="*/ 53 w 60"/>
                <a:gd name="T15" fmla="*/ 22 h 48"/>
                <a:gd name="T16" fmla="*/ 52 w 60"/>
                <a:gd name="T17" fmla="*/ 28 h 48"/>
                <a:gd name="T18" fmla="*/ 23 w 60"/>
                <a:gd name="T19" fmla="*/ 36 h 48"/>
                <a:gd name="T20" fmla="*/ 14 w 60"/>
                <a:gd name="T21" fmla="*/ 31 h 48"/>
                <a:gd name="T22" fmla="*/ 14 w 60"/>
                <a:gd name="T23" fmla="*/ 31 h 48"/>
                <a:gd name="T24" fmla="*/ 18 w 60"/>
                <a:gd name="T25" fmla="*/ 4 h 48"/>
                <a:gd name="T26" fmla="*/ 18 w 60"/>
                <a:gd name="T27" fmla="*/ 4 h 48"/>
                <a:gd name="T28" fmla="*/ 23 w 60"/>
                <a:gd name="T29" fmla="*/ 9 h 48"/>
                <a:gd name="T30" fmla="*/ 25 w 60"/>
                <a:gd name="T31" fmla="*/ 31 h 48"/>
                <a:gd name="T32" fmla="*/ 23 w 60"/>
                <a:gd name="T33" fmla="*/ 36 h 48"/>
                <a:gd name="T34" fmla="*/ 18 w 60"/>
                <a:gd name="T35" fmla="*/ 0 h 48"/>
                <a:gd name="T36" fmla="*/ 17 w 60"/>
                <a:gd name="T37" fmla="*/ 0 h 48"/>
                <a:gd name="T38" fmla="*/ 10 w 60"/>
                <a:gd name="T39" fmla="*/ 32 h 48"/>
                <a:gd name="T40" fmla="*/ 10 w 60"/>
                <a:gd name="T41" fmla="*/ 36 h 48"/>
                <a:gd name="T42" fmla="*/ 8 w 60"/>
                <a:gd name="T43" fmla="*/ 29 h 48"/>
                <a:gd name="T44" fmla="*/ 4 w 60"/>
                <a:gd name="T45" fmla="*/ 19 h 48"/>
                <a:gd name="T46" fmla="*/ 2 w 60"/>
                <a:gd name="T47" fmla="*/ 18 h 48"/>
                <a:gd name="T48" fmla="*/ 1 w 60"/>
                <a:gd name="T49" fmla="*/ 18 h 48"/>
                <a:gd name="T50" fmla="*/ 1 w 60"/>
                <a:gd name="T51" fmla="*/ 20 h 48"/>
                <a:gd name="T52" fmla="*/ 4 w 60"/>
                <a:gd name="T53" fmla="*/ 30 h 48"/>
                <a:gd name="T54" fmla="*/ 10 w 60"/>
                <a:gd name="T55" fmla="*/ 44 h 48"/>
                <a:gd name="T56" fmla="*/ 11 w 60"/>
                <a:gd name="T57" fmla="*/ 45 h 48"/>
                <a:gd name="T58" fmla="*/ 11 w 60"/>
                <a:gd name="T59" fmla="*/ 45 h 48"/>
                <a:gd name="T60" fmla="*/ 13 w 60"/>
                <a:gd name="T61" fmla="*/ 43 h 48"/>
                <a:gd name="T62" fmla="*/ 14 w 60"/>
                <a:gd name="T63" fmla="*/ 40 h 48"/>
                <a:gd name="T64" fmla="*/ 15 w 60"/>
                <a:gd name="T65" fmla="*/ 41 h 48"/>
                <a:gd name="T66" fmla="*/ 18 w 60"/>
                <a:gd name="T67" fmla="*/ 42 h 48"/>
                <a:gd name="T68" fmla="*/ 22 w 60"/>
                <a:gd name="T69" fmla="*/ 41 h 48"/>
                <a:gd name="T70" fmla="*/ 23 w 60"/>
                <a:gd name="T71" fmla="*/ 41 h 48"/>
                <a:gd name="T72" fmla="*/ 37 w 60"/>
                <a:gd name="T73" fmla="*/ 48 h 48"/>
                <a:gd name="T74" fmla="*/ 49 w 60"/>
                <a:gd name="T75" fmla="*/ 44 h 48"/>
                <a:gd name="T76" fmla="*/ 53 w 60"/>
                <a:gd name="T77" fmla="*/ 38 h 48"/>
                <a:gd name="T78" fmla="*/ 56 w 60"/>
                <a:gd name="T79" fmla="*/ 42 h 48"/>
                <a:gd name="T80" fmla="*/ 58 w 60"/>
                <a:gd name="T81" fmla="*/ 43 h 48"/>
                <a:gd name="T82" fmla="*/ 59 w 60"/>
                <a:gd name="T83" fmla="*/ 43 h 48"/>
                <a:gd name="T84" fmla="*/ 59 w 60"/>
                <a:gd name="T85" fmla="*/ 40 h 48"/>
                <a:gd name="T86" fmla="*/ 55 w 60"/>
                <a:gd name="T87" fmla="*/ 33 h 48"/>
                <a:gd name="T88" fmla="*/ 57 w 60"/>
                <a:gd name="T89" fmla="*/ 22 h 48"/>
                <a:gd name="T90" fmla="*/ 48 w 60"/>
                <a:gd name="T91" fmla="*/ 5 h 48"/>
                <a:gd name="T92" fmla="*/ 47 w 60"/>
                <a:gd name="T93" fmla="*/ 5 h 48"/>
                <a:gd name="T94" fmla="*/ 46 w 60"/>
                <a:gd name="T95" fmla="*/ 5 h 48"/>
                <a:gd name="T96" fmla="*/ 45 w 60"/>
                <a:gd name="T97" fmla="*/ 7 h 48"/>
                <a:gd name="T98" fmla="*/ 51 w 60"/>
                <a:gd name="T99" fmla="*/ 34 h 48"/>
                <a:gd name="T100" fmla="*/ 46 w 60"/>
                <a:gd name="T101" fmla="*/ 41 h 48"/>
                <a:gd name="T102" fmla="*/ 37 w 60"/>
                <a:gd name="T103" fmla="*/ 44 h 48"/>
                <a:gd name="T104" fmla="*/ 26 w 60"/>
                <a:gd name="T105" fmla="*/ 38 h 48"/>
                <a:gd name="T106" fmla="*/ 29 w 60"/>
                <a:gd name="T107" fmla="*/ 32 h 48"/>
                <a:gd name="T108" fmla="*/ 27 w 60"/>
                <a:gd name="T109" fmla="*/ 7 h 48"/>
                <a:gd name="T110" fmla="*/ 18 w 60"/>
                <a:gd name="T11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48">
                  <a:moveTo>
                    <a:pt x="18" y="38"/>
                  </a:moveTo>
                  <a:cubicBezTo>
                    <a:pt x="18" y="38"/>
                    <a:pt x="17" y="38"/>
                    <a:pt x="17" y="37"/>
                  </a:cubicBezTo>
                  <a:cubicBezTo>
                    <a:pt x="16" y="37"/>
                    <a:pt x="16" y="37"/>
                    <a:pt x="16" y="36"/>
                  </a:cubicBezTo>
                  <a:cubicBezTo>
                    <a:pt x="17" y="36"/>
                    <a:pt x="18" y="37"/>
                    <a:pt x="19" y="38"/>
                  </a:cubicBezTo>
                  <a:cubicBezTo>
                    <a:pt x="19" y="38"/>
                    <a:pt x="18" y="38"/>
                    <a:pt x="18" y="38"/>
                  </a:cubicBezTo>
                  <a:moveTo>
                    <a:pt x="52" y="28"/>
                  </a:moveTo>
                  <a:cubicBezTo>
                    <a:pt x="50" y="22"/>
                    <a:pt x="48" y="16"/>
                    <a:pt x="48" y="11"/>
                  </a:cubicBezTo>
                  <a:cubicBezTo>
                    <a:pt x="51" y="13"/>
                    <a:pt x="52" y="17"/>
                    <a:pt x="53" y="22"/>
                  </a:cubicBezTo>
                  <a:cubicBezTo>
                    <a:pt x="53" y="24"/>
                    <a:pt x="53" y="26"/>
                    <a:pt x="52" y="28"/>
                  </a:cubicBezTo>
                  <a:moveTo>
                    <a:pt x="23" y="36"/>
                  </a:moveTo>
                  <a:cubicBezTo>
                    <a:pt x="20" y="34"/>
                    <a:pt x="17" y="32"/>
                    <a:pt x="14" y="31"/>
                  </a:cubicBezTo>
                  <a:cubicBezTo>
                    <a:pt x="14" y="31"/>
                    <a:pt x="14" y="31"/>
                    <a:pt x="14" y="31"/>
                  </a:cubicBezTo>
                  <a:cubicBezTo>
                    <a:pt x="14" y="23"/>
                    <a:pt x="14" y="5"/>
                    <a:pt x="18" y="4"/>
                  </a:cubicBezTo>
                  <a:cubicBezTo>
                    <a:pt x="18" y="4"/>
                    <a:pt x="18" y="4"/>
                    <a:pt x="18" y="4"/>
                  </a:cubicBezTo>
                  <a:cubicBezTo>
                    <a:pt x="18" y="4"/>
                    <a:pt x="20" y="4"/>
                    <a:pt x="23" y="9"/>
                  </a:cubicBezTo>
                  <a:cubicBezTo>
                    <a:pt x="26" y="13"/>
                    <a:pt x="27" y="23"/>
                    <a:pt x="25" y="31"/>
                  </a:cubicBezTo>
                  <a:cubicBezTo>
                    <a:pt x="25" y="32"/>
                    <a:pt x="24" y="34"/>
                    <a:pt x="23" y="36"/>
                  </a:cubicBezTo>
                  <a:moveTo>
                    <a:pt x="18" y="0"/>
                  </a:moveTo>
                  <a:cubicBezTo>
                    <a:pt x="17" y="0"/>
                    <a:pt x="17" y="0"/>
                    <a:pt x="17" y="0"/>
                  </a:cubicBezTo>
                  <a:cubicBezTo>
                    <a:pt x="11" y="2"/>
                    <a:pt x="10" y="15"/>
                    <a:pt x="10" y="32"/>
                  </a:cubicBezTo>
                  <a:cubicBezTo>
                    <a:pt x="10" y="33"/>
                    <a:pt x="10" y="35"/>
                    <a:pt x="10" y="36"/>
                  </a:cubicBezTo>
                  <a:cubicBezTo>
                    <a:pt x="9" y="34"/>
                    <a:pt x="8" y="31"/>
                    <a:pt x="8" y="29"/>
                  </a:cubicBezTo>
                  <a:cubicBezTo>
                    <a:pt x="7" y="26"/>
                    <a:pt x="6" y="22"/>
                    <a:pt x="4" y="19"/>
                  </a:cubicBezTo>
                  <a:cubicBezTo>
                    <a:pt x="4" y="18"/>
                    <a:pt x="3" y="18"/>
                    <a:pt x="2" y="18"/>
                  </a:cubicBezTo>
                  <a:cubicBezTo>
                    <a:pt x="2" y="18"/>
                    <a:pt x="2" y="18"/>
                    <a:pt x="1" y="18"/>
                  </a:cubicBezTo>
                  <a:cubicBezTo>
                    <a:pt x="0" y="18"/>
                    <a:pt x="0" y="20"/>
                    <a:pt x="1" y="20"/>
                  </a:cubicBezTo>
                  <a:cubicBezTo>
                    <a:pt x="2" y="23"/>
                    <a:pt x="3" y="27"/>
                    <a:pt x="4" y="30"/>
                  </a:cubicBezTo>
                  <a:cubicBezTo>
                    <a:pt x="5" y="35"/>
                    <a:pt x="6" y="40"/>
                    <a:pt x="10" y="44"/>
                  </a:cubicBezTo>
                  <a:cubicBezTo>
                    <a:pt x="10" y="44"/>
                    <a:pt x="11" y="45"/>
                    <a:pt x="11" y="45"/>
                  </a:cubicBezTo>
                  <a:cubicBezTo>
                    <a:pt x="11" y="45"/>
                    <a:pt x="11" y="45"/>
                    <a:pt x="11" y="45"/>
                  </a:cubicBezTo>
                  <a:cubicBezTo>
                    <a:pt x="12" y="45"/>
                    <a:pt x="13" y="44"/>
                    <a:pt x="13" y="43"/>
                  </a:cubicBezTo>
                  <a:cubicBezTo>
                    <a:pt x="13" y="43"/>
                    <a:pt x="13" y="41"/>
                    <a:pt x="14" y="40"/>
                  </a:cubicBezTo>
                  <a:cubicBezTo>
                    <a:pt x="14" y="40"/>
                    <a:pt x="14" y="40"/>
                    <a:pt x="15" y="41"/>
                  </a:cubicBezTo>
                  <a:cubicBezTo>
                    <a:pt x="16" y="41"/>
                    <a:pt x="17" y="42"/>
                    <a:pt x="18" y="42"/>
                  </a:cubicBezTo>
                  <a:cubicBezTo>
                    <a:pt x="20" y="42"/>
                    <a:pt x="21" y="41"/>
                    <a:pt x="22" y="41"/>
                  </a:cubicBezTo>
                  <a:cubicBezTo>
                    <a:pt x="23" y="41"/>
                    <a:pt x="23" y="41"/>
                    <a:pt x="23" y="41"/>
                  </a:cubicBezTo>
                  <a:cubicBezTo>
                    <a:pt x="27" y="45"/>
                    <a:pt x="32" y="48"/>
                    <a:pt x="37" y="48"/>
                  </a:cubicBezTo>
                  <a:cubicBezTo>
                    <a:pt x="41" y="48"/>
                    <a:pt x="44" y="47"/>
                    <a:pt x="49" y="44"/>
                  </a:cubicBezTo>
                  <a:cubicBezTo>
                    <a:pt x="51" y="42"/>
                    <a:pt x="52" y="40"/>
                    <a:pt x="53" y="38"/>
                  </a:cubicBezTo>
                  <a:cubicBezTo>
                    <a:pt x="54" y="39"/>
                    <a:pt x="55" y="41"/>
                    <a:pt x="56" y="42"/>
                  </a:cubicBezTo>
                  <a:cubicBezTo>
                    <a:pt x="56" y="43"/>
                    <a:pt x="57" y="43"/>
                    <a:pt x="58" y="43"/>
                  </a:cubicBezTo>
                  <a:cubicBezTo>
                    <a:pt x="58" y="43"/>
                    <a:pt x="58" y="43"/>
                    <a:pt x="59" y="43"/>
                  </a:cubicBezTo>
                  <a:cubicBezTo>
                    <a:pt x="60" y="42"/>
                    <a:pt x="60" y="41"/>
                    <a:pt x="59" y="40"/>
                  </a:cubicBezTo>
                  <a:cubicBezTo>
                    <a:pt x="58" y="38"/>
                    <a:pt x="57" y="36"/>
                    <a:pt x="55" y="33"/>
                  </a:cubicBezTo>
                  <a:cubicBezTo>
                    <a:pt x="56" y="30"/>
                    <a:pt x="57" y="26"/>
                    <a:pt x="57" y="22"/>
                  </a:cubicBezTo>
                  <a:cubicBezTo>
                    <a:pt x="56" y="14"/>
                    <a:pt x="53" y="8"/>
                    <a:pt x="48" y="5"/>
                  </a:cubicBezTo>
                  <a:cubicBezTo>
                    <a:pt x="48" y="5"/>
                    <a:pt x="47" y="5"/>
                    <a:pt x="47" y="5"/>
                  </a:cubicBezTo>
                  <a:cubicBezTo>
                    <a:pt x="47" y="5"/>
                    <a:pt x="46" y="5"/>
                    <a:pt x="46" y="5"/>
                  </a:cubicBezTo>
                  <a:cubicBezTo>
                    <a:pt x="45" y="5"/>
                    <a:pt x="45" y="6"/>
                    <a:pt x="45" y="7"/>
                  </a:cubicBezTo>
                  <a:cubicBezTo>
                    <a:pt x="43" y="15"/>
                    <a:pt x="47" y="25"/>
                    <a:pt x="51" y="34"/>
                  </a:cubicBezTo>
                  <a:cubicBezTo>
                    <a:pt x="50" y="36"/>
                    <a:pt x="48" y="39"/>
                    <a:pt x="46" y="41"/>
                  </a:cubicBezTo>
                  <a:cubicBezTo>
                    <a:pt x="43" y="43"/>
                    <a:pt x="40" y="44"/>
                    <a:pt x="37" y="44"/>
                  </a:cubicBezTo>
                  <a:cubicBezTo>
                    <a:pt x="33" y="44"/>
                    <a:pt x="30" y="42"/>
                    <a:pt x="26" y="38"/>
                  </a:cubicBezTo>
                  <a:cubicBezTo>
                    <a:pt x="27" y="37"/>
                    <a:pt x="29" y="34"/>
                    <a:pt x="29" y="32"/>
                  </a:cubicBezTo>
                  <a:cubicBezTo>
                    <a:pt x="31" y="24"/>
                    <a:pt x="30" y="12"/>
                    <a:pt x="27" y="7"/>
                  </a:cubicBezTo>
                  <a:cubicBezTo>
                    <a:pt x="24" y="4"/>
                    <a:pt x="21" y="0"/>
                    <a:pt x="18" y="0"/>
                  </a:cubicBezTo>
                </a:path>
              </a:pathLst>
            </a:custGeom>
            <a:solidFill>
              <a:srgbClr val="BD69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1" name="îṡlíďê">
              <a:extLst>
                <a:ext uri="{FF2B5EF4-FFF2-40B4-BE49-F238E27FC236}">
                  <a16:creationId xmlns:a16="http://schemas.microsoft.com/office/drawing/2014/main" xmlns="" id="{0D9065D7-1609-40F5-BE07-A9BCCDBC1803}"/>
                </a:ext>
              </a:extLst>
            </p:cNvPr>
            <p:cNvSpPr/>
            <p:nvPr/>
          </p:nvSpPr>
          <p:spPr bwMode="auto">
            <a:xfrm>
              <a:off x="5251451" y="5476876"/>
              <a:ext cx="60325" cy="296863"/>
            </a:xfrm>
            <a:custGeom>
              <a:avLst/>
              <a:gdLst>
                <a:gd name="T0" fmla="*/ 3 w 20"/>
                <a:gd name="T1" fmla="*/ 0 h 98"/>
                <a:gd name="T2" fmla="*/ 0 w 20"/>
                <a:gd name="T3" fmla="*/ 0 h 98"/>
                <a:gd name="T4" fmla="*/ 4 w 20"/>
                <a:gd name="T5" fmla="*/ 98 h 98"/>
                <a:gd name="T6" fmla="*/ 8 w 20"/>
                <a:gd name="T7" fmla="*/ 98 h 98"/>
                <a:gd name="T8" fmla="*/ 3 w 20"/>
                <a:gd name="T9" fmla="*/ 0 h 98"/>
              </a:gdLst>
              <a:ahLst/>
              <a:cxnLst>
                <a:cxn ang="0">
                  <a:pos x="T0" y="T1"/>
                </a:cxn>
                <a:cxn ang="0">
                  <a:pos x="T2" y="T3"/>
                </a:cxn>
                <a:cxn ang="0">
                  <a:pos x="T4" y="T5"/>
                </a:cxn>
                <a:cxn ang="0">
                  <a:pos x="T6" y="T7"/>
                </a:cxn>
                <a:cxn ang="0">
                  <a:pos x="T8" y="T9"/>
                </a:cxn>
              </a:cxnLst>
              <a:rect l="0" t="0" r="r" b="b"/>
              <a:pathLst>
                <a:path w="20" h="98">
                  <a:moveTo>
                    <a:pt x="3" y="0"/>
                  </a:moveTo>
                  <a:cubicBezTo>
                    <a:pt x="0" y="0"/>
                    <a:pt x="0" y="0"/>
                    <a:pt x="0" y="0"/>
                  </a:cubicBezTo>
                  <a:cubicBezTo>
                    <a:pt x="16" y="28"/>
                    <a:pt x="15" y="68"/>
                    <a:pt x="4" y="98"/>
                  </a:cubicBezTo>
                  <a:cubicBezTo>
                    <a:pt x="5" y="98"/>
                    <a:pt x="7" y="98"/>
                    <a:pt x="8" y="98"/>
                  </a:cubicBezTo>
                  <a:cubicBezTo>
                    <a:pt x="19" y="68"/>
                    <a:pt x="20" y="28"/>
                    <a:pt x="3" y="0"/>
                  </a:cubicBezTo>
                </a:path>
              </a:pathLst>
            </a:custGeom>
            <a:solidFill>
              <a:srgbClr val="BD69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2" name="i$1íḓê">
              <a:extLst>
                <a:ext uri="{FF2B5EF4-FFF2-40B4-BE49-F238E27FC236}">
                  <a16:creationId xmlns:a16="http://schemas.microsoft.com/office/drawing/2014/main" xmlns="" id="{B8C97980-39AF-450C-84E0-ECBEBA0D7A3A}"/>
                </a:ext>
              </a:extLst>
            </p:cNvPr>
            <p:cNvSpPr/>
            <p:nvPr/>
          </p:nvSpPr>
          <p:spPr bwMode="auto">
            <a:xfrm>
              <a:off x="5832476" y="5476876"/>
              <a:ext cx="57150" cy="277813"/>
            </a:xfrm>
            <a:custGeom>
              <a:avLst/>
              <a:gdLst>
                <a:gd name="T0" fmla="*/ 4 w 19"/>
                <a:gd name="T1" fmla="*/ 0 h 92"/>
                <a:gd name="T2" fmla="*/ 0 w 19"/>
                <a:gd name="T3" fmla="*/ 0 h 92"/>
                <a:gd name="T4" fmla="*/ 14 w 19"/>
                <a:gd name="T5" fmla="*/ 46 h 92"/>
                <a:gd name="T6" fmla="*/ 8 w 19"/>
                <a:gd name="T7" fmla="*/ 92 h 92"/>
                <a:gd name="T8" fmla="*/ 12 w 19"/>
                <a:gd name="T9" fmla="*/ 91 h 92"/>
                <a:gd name="T10" fmla="*/ 18 w 19"/>
                <a:gd name="T11" fmla="*/ 44 h 92"/>
                <a:gd name="T12" fmla="*/ 4 w 19"/>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19" h="92">
                  <a:moveTo>
                    <a:pt x="4" y="0"/>
                  </a:moveTo>
                  <a:cubicBezTo>
                    <a:pt x="0" y="0"/>
                    <a:pt x="0" y="0"/>
                    <a:pt x="0" y="0"/>
                  </a:cubicBezTo>
                  <a:cubicBezTo>
                    <a:pt x="10" y="12"/>
                    <a:pt x="13" y="31"/>
                    <a:pt x="14" y="46"/>
                  </a:cubicBezTo>
                  <a:cubicBezTo>
                    <a:pt x="15" y="61"/>
                    <a:pt x="13" y="77"/>
                    <a:pt x="8" y="92"/>
                  </a:cubicBezTo>
                  <a:cubicBezTo>
                    <a:pt x="9" y="91"/>
                    <a:pt x="10" y="91"/>
                    <a:pt x="12" y="91"/>
                  </a:cubicBezTo>
                  <a:cubicBezTo>
                    <a:pt x="17" y="76"/>
                    <a:pt x="19" y="59"/>
                    <a:pt x="18" y="44"/>
                  </a:cubicBezTo>
                  <a:cubicBezTo>
                    <a:pt x="17" y="29"/>
                    <a:pt x="14" y="12"/>
                    <a:pt x="4" y="0"/>
                  </a:cubicBezTo>
                </a:path>
              </a:pathLst>
            </a:custGeom>
            <a:solidFill>
              <a:srgbClr val="BD69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3" name="ïsḷiḍê">
              <a:extLst>
                <a:ext uri="{FF2B5EF4-FFF2-40B4-BE49-F238E27FC236}">
                  <a16:creationId xmlns:a16="http://schemas.microsoft.com/office/drawing/2014/main" xmlns="" id="{3982D33D-D043-444F-8C2E-982FBBAF0E3E}"/>
                </a:ext>
              </a:extLst>
            </p:cNvPr>
            <p:cNvSpPr/>
            <p:nvPr/>
          </p:nvSpPr>
          <p:spPr bwMode="auto">
            <a:xfrm>
              <a:off x="5092701" y="3011489"/>
              <a:ext cx="727075" cy="227013"/>
            </a:xfrm>
            <a:custGeom>
              <a:avLst/>
              <a:gdLst>
                <a:gd name="T0" fmla="*/ 29 w 240"/>
                <a:gd name="T1" fmla="*/ 4 h 75"/>
                <a:gd name="T2" fmla="*/ 225 w 240"/>
                <a:gd name="T3" fmla="*/ 0 h 75"/>
                <a:gd name="T4" fmla="*/ 235 w 240"/>
                <a:gd name="T5" fmla="*/ 12 h 75"/>
                <a:gd name="T6" fmla="*/ 219 w 240"/>
                <a:gd name="T7" fmla="*/ 13 h 75"/>
                <a:gd name="T8" fmla="*/ 219 w 240"/>
                <a:gd name="T9" fmla="*/ 15 h 75"/>
                <a:gd name="T10" fmla="*/ 219 w 240"/>
                <a:gd name="T11" fmla="*/ 62 h 75"/>
                <a:gd name="T12" fmla="*/ 234 w 240"/>
                <a:gd name="T13" fmla="*/ 71 h 75"/>
                <a:gd name="T14" fmla="*/ 40 w 240"/>
                <a:gd name="T15" fmla="*/ 75 h 75"/>
                <a:gd name="T16" fmla="*/ 38 w 240"/>
                <a:gd name="T17" fmla="*/ 75 h 75"/>
                <a:gd name="T18" fmla="*/ 29 w 240"/>
                <a:gd name="T1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75">
                  <a:moveTo>
                    <a:pt x="29" y="4"/>
                  </a:moveTo>
                  <a:cubicBezTo>
                    <a:pt x="55" y="4"/>
                    <a:pt x="212" y="0"/>
                    <a:pt x="225" y="0"/>
                  </a:cubicBezTo>
                  <a:cubicBezTo>
                    <a:pt x="239" y="1"/>
                    <a:pt x="236" y="9"/>
                    <a:pt x="235" y="12"/>
                  </a:cubicBezTo>
                  <a:cubicBezTo>
                    <a:pt x="234" y="15"/>
                    <a:pt x="219" y="13"/>
                    <a:pt x="219" y="13"/>
                  </a:cubicBezTo>
                  <a:cubicBezTo>
                    <a:pt x="219" y="15"/>
                    <a:pt x="219" y="15"/>
                    <a:pt x="219" y="15"/>
                  </a:cubicBezTo>
                  <a:cubicBezTo>
                    <a:pt x="211" y="34"/>
                    <a:pt x="219" y="62"/>
                    <a:pt x="219" y="62"/>
                  </a:cubicBezTo>
                  <a:cubicBezTo>
                    <a:pt x="240" y="63"/>
                    <a:pt x="234" y="71"/>
                    <a:pt x="234" y="71"/>
                  </a:cubicBezTo>
                  <a:cubicBezTo>
                    <a:pt x="40" y="75"/>
                    <a:pt x="40" y="75"/>
                    <a:pt x="40" y="75"/>
                  </a:cubicBezTo>
                  <a:cubicBezTo>
                    <a:pt x="40" y="75"/>
                    <a:pt x="39" y="75"/>
                    <a:pt x="38" y="75"/>
                  </a:cubicBezTo>
                  <a:cubicBezTo>
                    <a:pt x="0" y="57"/>
                    <a:pt x="9" y="22"/>
                    <a:pt x="29" y="4"/>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4" name="îś1ïḍe">
              <a:extLst>
                <a:ext uri="{FF2B5EF4-FFF2-40B4-BE49-F238E27FC236}">
                  <a16:creationId xmlns:a16="http://schemas.microsoft.com/office/drawing/2014/main" xmlns="" id="{A4833675-4C43-437F-93C9-319B0A624486}"/>
                </a:ext>
              </a:extLst>
            </p:cNvPr>
            <p:cNvSpPr/>
            <p:nvPr/>
          </p:nvSpPr>
          <p:spPr bwMode="auto">
            <a:xfrm>
              <a:off x="5138738" y="3038476"/>
              <a:ext cx="636588" cy="173038"/>
            </a:xfrm>
            <a:custGeom>
              <a:avLst/>
              <a:gdLst>
                <a:gd name="T0" fmla="*/ 208 w 210"/>
                <a:gd name="T1" fmla="*/ 1 h 57"/>
                <a:gd name="T2" fmla="*/ 208 w 210"/>
                <a:gd name="T3" fmla="*/ 49 h 57"/>
                <a:gd name="T4" fmla="*/ 210 w 210"/>
                <a:gd name="T5" fmla="*/ 55 h 57"/>
                <a:gd name="T6" fmla="*/ 78 w 210"/>
                <a:gd name="T7" fmla="*/ 56 h 57"/>
                <a:gd name="T8" fmla="*/ 18 w 210"/>
                <a:gd name="T9" fmla="*/ 57 h 57"/>
                <a:gd name="T10" fmla="*/ 1 w 210"/>
                <a:gd name="T11" fmla="*/ 30 h 57"/>
                <a:gd name="T12" fmla="*/ 10 w 210"/>
                <a:gd name="T13" fmla="*/ 0 h 57"/>
                <a:gd name="T14" fmla="*/ 208 w 210"/>
                <a:gd name="T15" fmla="*/ 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7">
                  <a:moveTo>
                    <a:pt x="208" y="1"/>
                  </a:moveTo>
                  <a:cubicBezTo>
                    <a:pt x="204" y="21"/>
                    <a:pt x="202" y="28"/>
                    <a:pt x="208" y="49"/>
                  </a:cubicBezTo>
                  <a:cubicBezTo>
                    <a:pt x="209" y="51"/>
                    <a:pt x="210" y="53"/>
                    <a:pt x="210" y="55"/>
                  </a:cubicBezTo>
                  <a:cubicBezTo>
                    <a:pt x="158" y="56"/>
                    <a:pt x="122" y="55"/>
                    <a:pt x="78" y="56"/>
                  </a:cubicBezTo>
                  <a:cubicBezTo>
                    <a:pt x="61" y="57"/>
                    <a:pt x="35" y="57"/>
                    <a:pt x="18" y="57"/>
                  </a:cubicBezTo>
                  <a:cubicBezTo>
                    <a:pt x="0" y="56"/>
                    <a:pt x="1" y="44"/>
                    <a:pt x="1" y="30"/>
                  </a:cubicBezTo>
                  <a:cubicBezTo>
                    <a:pt x="0" y="21"/>
                    <a:pt x="0" y="6"/>
                    <a:pt x="10" y="0"/>
                  </a:cubicBezTo>
                  <a:lnTo>
                    <a:pt x="208" y="1"/>
                  </a:ln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5" name="i$lïdê">
              <a:extLst>
                <a:ext uri="{FF2B5EF4-FFF2-40B4-BE49-F238E27FC236}">
                  <a16:creationId xmlns:a16="http://schemas.microsoft.com/office/drawing/2014/main" xmlns="" id="{1B49AF78-2740-4E18-B4AF-DB7332AEF45D}"/>
                </a:ext>
              </a:extLst>
            </p:cNvPr>
            <p:cNvSpPr/>
            <p:nvPr/>
          </p:nvSpPr>
          <p:spPr bwMode="auto">
            <a:xfrm>
              <a:off x="5159376" y="3165476"/>
              <a:ext cx="530225" cy="12700"/>
            </a:xfrm>
            <a:custGeom>
              <a:avLst/>
              <a:gdLst>
                <a:gd name="T0" fmla="*/ 175 w 175"/>
                <a:gd name="T1" fmla="*/ 2 h 4"/>
                <a:gd name="T2" fmla="*/ 167 w 175"/>
                <a:gd name="T3" fmla="*/ 2 h 4"/>
                <a:gd name="T4" fmla="*/ 148 w 175"/>
                <a:gd name="T5" fmla="*/ 3 h 4"/>
                <a:gd name="T6" fmla="*/ 120 w 175"/>
                <a:gd name="T7" fmla="*/ 4 h 4"/>
                <a:gd name="T8" fmla="*/ 87 w 175"/>
                <a:gd name="T9" fmla="*/ 4 h 4"/>
                <a:gd name="T10" fmla="*/ 55 w 175"/>
                <a:gd name="T11" fmla="*/ 3 h 4"/>
                <a:gd name="T12" fmla="*/ 27 w 175"/>
                <a:gd name="T13" fmla="*/ 2 h 4"/>
                <a:gd name="T14" fmla="*/ 7 w 175"/>
                <a:gd name="T15" fmla="*/ 1 h 4"/>
                <a:gd name="T16" fmla="*/ 0 w 175"/>
                <a:gd name="T17" fmla="*/ 1 h 4"/>
                <a:gd name="T18" fmla="*/ 7 w 175"/>
                <a:gd name="T19" fmla="*/ 1 h 4"/>
                <a:gd name="T20" fmla="*/ 27 w 175"/>
                <a:gd name="T21" fmla="*/ 0 h 4"/>
                <a:gd name="T22" fmla="*/ 55 w 175"/>
                <a:gd name="T23" fmla="*/ 0 h 4"/>
                <a:gd name="T24" fmla="*/ 87 w 175"/>
                <a:gd name="T25" fmla="*/ 0 h 4"/>
                <a:gd name="T26" fmla="*/ 120 w 175"/>
                <a:gd name="T27" fmla="*/ 0 h 4"/>
                <a:gd name="T28" fmla="*/ 148 w 175"/>
                <a:gd name="T29" fmla="*/ 1 h 4"/>
                <a:gd name="T30" fmla="*/ 167 w 175"/>
                <a:gd name="T31" fmla="*/ 1 h 4"/>
                <a:gd name="T32" fmla="*/ 175 w 175"/>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4">
                  <a:moveTo>
                    <a:pt x="175" y="2"/>
                  </a:moveTo>
                  <a:cubicBezTo>
                    <a:pt x="175" y="2"/>
                    <a:pt x="172" y="2"/>
                    <a:pt x="167" y="2"/>
                  </a:cubicBezTo>
                  <a:cubicBezTo>
                    <a:pt x="163" y="2"/>
                    <a:pt x="156" y="3"/>
                    <a:pt x="148" y="3"/>
                  </a:cubicBezTo>
                  <a:cubicBezTo>
                    <a:pt x="139" y="3"/>
                    <a:pt x="130" y="3"/>
                    <a:pt x="120" y="4"/>
                  </a:cubicBezTo>
                  <a:cubicBezTo>
                    <a:pt x="109" y="4"/>
                    <a:pt x="98" y="4"/>
                    <a:pt x="87" y="4"/>
                  </a:cubicBezTo>
                  <a:cubicBezTo>
                    <a:pt x="76" y="4"/>
                    <a:pt x="65" y="4"/>
                    <a:pt x="55" y="3"/>
                  </a:cubicBezTo>
                  <a:cubicBezTo>
                    <a:pt x="45" y="3"/>
                    <a:pt x="35" y="3"/>
                    <a:pt x="27" y="2"/>
                  </a:cubicBezTo>
                  <a:cubicBezTo>
                    <a:pt x="19" y="2"/>
                    <a:pt x="12" y="2"/>
                    <a:pt x="7" y="1"/>
                  </a:cubicBezTo>
                  <a:cubicBezTo>
                    <a:pt x="2" y="1"/>
                    <a:pt x="0" y="1"/>
                    <a:pt x="0" y="1"/>
                  </a:cubicBezTo>
                  <a:cubicBezTo>
                    <a:pt x="0" y="1"/>
                    <a:pt x="2" y="1"/>
                    <a:pt x="7" y="1"/>
                  </a:cubicBezTo>
                  <a:cubicBezTo>
                    <a:pt x="12" y="1"/>
                    <a:pt x="19" y="0"/>
                    <a:pt x="27" y="0"/>
                  </a:cubicBezTo>
                  <a:cubicBezTo>
                    <a:pt x="35" y="0"/>
                    <a:pt x="45" y="0"/>
                    <a:pt x="55" y="0"/>
                  </a:cubicBezTo>
                  <a:cubicBezTo>
                    <a:pt x="65" y="0"/>
                    <a:pt x="76" y="0"/>
                    <a:pt x="87" y="0"/>
                  </a:cubicBezTo>
                  <a:cubicBezTo>
                    <a:pt x="98" y="0"/>
                    <a:pt x="109" y="0"/>
                    <a:pt x="120" y="0"/>
                  </a:cubicBezTo>
                  <a:cubicBezTo>
                    <a:pt x="130" y="0"/>
                    <a:pt x="139" y="0"/>
                    <a:pt x="148" y="1"/>
                  </a:cubicBezTo>
                  <a:cubicBezTo>
                    <a:pt x="156" y="1"/>
                    <a:pt x="163" y="1"/>
                    <a:pt x="167" y="1"/>
                  </a:cubicBezTo>
                  <a:cubicBezTo>
                    <a:pt x="172" y="2"/>
                    <a:pt x="175" y="2"/>
                    <a:pt x="175"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6" name="ïŝḻïḓe">
              <a:extLst>
                <a:ext uri="{FF2B5EF4-FFF2-40B4-BE49-F238E27FC236}">
                  <a16:creationId xmlns:a16="http://schemas.microsoft.com/office/drawing/2014/main" xmlns="" id="{2B418028-FADD-4A22-9407-0B7088285A4B}"/>
                </a:ext>
              </a:extLst>
            </p:cNvPr>
            <p:cNvSpPr/>
            <p:nvPr/>
          </p:nvSpPr>
          <p:spPr bwMode="auto">
            <a:xfrm>
              <a:off x="5235576" y="3090864"/>
              <a:ext cx="514350" cy="11113"/>
            </a:xfrm>
            <a:custGeom>
              <a:avLst/>
              <a:gdLst>
                <a:gd name="T0" fmla="*/ 170 w 170"/>
                <a:gd name="T1" fmla="*/ 2 h 4"/>
                <a:gd name="T2" fmla="*/ 162 w 170"/>
                <a:gd name="T3" fmla="*/ 3 h 4"/>
                <a:gd name="T4" fmla="*/ 143 w 170"/>
                <a:gd name="T5" fmla="*/ 4 h 4"/>
                <a:gd name="T6" fmla="*/ 116 w 170"/>
                <a:gd name="T7" fmla="*/ 4 h 4"/>
                <a:gd name="T8" fmla="*/ 85 w 170"/>
                <a:gd name="T9" fmla="*/ 4 h 4"/>
                <a:gd name="T10" fmla="*/ 54 w 170"/>
                <a:gd name="T11" fmla="*/ 4 h 4"/>
                <a:gd name="T12" fmla="*/ 27 w 170"/>
                <a:gd name="T13" fmla="*/ 3 h 4"/>
                <a:gd name="T14" fmla="*/ 8 w 170"/>
                <a:gd name="T15" fmla="*/ 2 h 4"/>
                <a:gd name="T16" fmla="*/ 0 w 170"/>
                <a:gd name="T17" fmla="*/ 2 h 4"/>
                <a:gd name="T18" fmla="*/ 8 w 170"/>
                <a:gd name="T19" fmla="*/ 2 h 4"/>
                <a:gd name="T20" fmla="*/ 27 w 170"/>
                <a:gd name="T21" fmla="*/ 1 h 4"/>
                <a:gd name="T22" fmla="*/ 54 w 170"/>
                <a:gd name="T23" fmla="*/ 0 h 4"/>
                <a:gd name="T24" fmla="*/ 85 w 170"/>
                <a:gd name="T25" fmla="*/ 0 h 4"/>
                <a:gd name="T26" fmla="*/ 116 w 170"/>
                <a:gd name="T27" fmla="*/ 1 h 4"/>
                <a:gd name="T28" fmla="*/ 143 w 170"/>
                <a:gd name="T29" fmla="*/ 1 h 4"/>
                <a:gd name="T30" fmla="*/ 162 w 170"/>
                <a:gd name="T31" fmla="*/ 2 h 4"/>
                <a:gd name="T32" fmla="*/ 170 w 17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4">
                  <a:moveTo>
                    <a:pt x="170" y="2"/>
                  </a:moveTo>
                  <a:cubicBezTo>
                    <a:pt x="170" y="2"/>
                    <a:pt x="167" y="3"/>
                    <a:pt x="162" y="3"/>
                  </a:cubicBezTo>
                  <a:cubicBezTo>
                    <a:pt x="158" y="3"/>
                    <a:pt x="151" y="3"/>
                    <a:pt x="143" y="4"/>
                  </a:cubicBezTo>
                  <a:cubicBezTo>
                    <a:pt x="135" y="4"/>
                    <a:pt x="126" y="4"/>
                    <a:pt x="116" y="4"/>
                  </a:cubicBezTo>
                  <a:cubicBezTo>
                    <a:pt x="106" y="4"/>
                    <a:pt x="96" y="4"/>
                    <a:pt x="85" y="4"/>
                  </a:cubicBezTo>
                  <a:cubicBezTo>
                    <a:pt x="74" y="4"/>
                    <a:pt x="64" y="4"/>
                    <a:pt x="54" y="4"/>
                  </a:cubicBezTo>
                  <a:cubicBezTo>
                    <a:pt x="44" y="4"/>
                    <a:pt x="35" y="3"/>
                    <a:pt x="27" y="3"/>
                  </a:cubicBezTo>
                  <a:cubicBezTo>
                    <a:pt x="19" y="3"/>
                    <a:pt x="12" y="3"/>
                    <a:pt x="8" y="2"/>
                  </a:cubicBezTo>
                  <a:cubicBezTo>
                    <a:pt x="3" y="2"/>
                    <a:pt x="0" y="2"/>
                    <a:pt x="0" y="2"/>
                  </a:cubicBezTo>
                  <a:cubicBezTo>
                    <a:pt x="0" y="2"/>
                    <a:pt x="3" y="2"/>
                    <a:pt x="8" y="2"/>
                  </a:cubicBezTo>
                  <a:cubicBezTo>
                    <a:pt x="12" y="2"/>
                    <a:pt x="19" y="1"/>
                    <a:pt x="27" y="1"/>
                  </a:cubicBezTo>
                  <a:cubicBezTo>
                    <a:pt x="35" y="1"/>
                    <a:pt x="44" y="1"/>
                    <a:pt x="54" y="0"/>
                  </a:cubicBezTo>
                  <a:cubicBezTo>
                    <a:pt x="64" y="0"/>
                    <a:pt x="74" y="0"/>
                    <a:pt x="85" y="0"/>
                  </a:cubicBezTo>
                  <a:cubicBezTo>
                    <a:pt x="96" y="0"/>
                    <a:pt x="106" y="0"/>
                    <a:pt x="116" y="1"/>
                  </a:cubicBezTo>
                  <a:cubicBezTo>
                    <a:pt x="126" y="1"/>
                    <a:pt x="135" y="1"/>
                    <a:pt x="143" y="1"/>
                  </a:cubicBezTo>
                  <a:cubicBezTo>
                    <a:pt x="151" y="1"/>
                    <a:pt x="158" y="2"/>
                    <a:pt x="162" y="2"/>
                  </a:cubicBezTo>
                  <a:cubicBezTo>
                    <a:pt x="167" y="2"/>
                    <a:pt x="170" y="2"/>
                    <a:pt x="17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7" name="ï$lîḓê">
              <a:extLst>
                <a:ext uri="{FF2B5EF4-FFF2-40B4-BE49-F238E27FC236}">
                  <a16:creationId xmlns:a16="http://schemas.microsoft.com/office/drawing/2014/main" xmlns="" id="{DFB206F0-71C4-45D0-8C2C-60CEF27E7053}"/>
                </a:ext>
              </a:extLst>
            </p:cNvPr>
            <p:cNvSpPr/>
            <p:nvPr/>
          </p:nvSpPr>
          <p:spPr bwMode="auto">
            <a:xfrm>
              <a:off x="5141913" y="3121026"/>
              <a:ext cx="444500" cy="11113"/>
            </a:xfrm>
            <a:custGeom>
              <a:avLst/>
              <a:gdLst>
                <a:gd name="T0" fmla="*/ 147 w 147"/>
                <a:gd name="T1" fmla="*/ 2 h 4"/>
                <a:gd name="T2" fmla="*/ 141 w 147"/>
                <a:gd name="T3" fmla="*/ 2 h 4"/>
                <a:gd name="T4" fmla="*/ 124 w 147"/>
                <a:gd name="T5" fmla="*/ 3 h 4"/>
                <a:gd name="T6" fmla="*/ 100 w 147"/>
                <a:gd name="T7" fmla="*/ 4 h 4"/>
                <a:gd name="T8" fmla="*/ 73 w 147"/>
                <a:gd name="T9" fmla="*/ 4 h 4"/>
                <a:gd name="T10" fmla="*/ 46 w 147"/>
                <a:gd name="T11" fmla="*/ 4 h 4"/>
                <a:gd name="T12" fmla="*/ 34 w 147"/>
                <a:gd name="T13" fmla="*/ 3 h 4"/>
                <a:gd name="T14" fmla="*/ 23 w 147"/>
                <a:gd name="T15" fmla="*/ 2 h 4"/>
                <a:gd name="T16" fmla="*/ 6 w 147"/>
                <a:gd name="T17" fmla="*/ 1 h 4"/>
                <a:gd name="T18" fmla="*/ 0 w 147"/>
                <a:gd name="T19" fmla="*/ 0 h 4"/>
                <a:gd name="T20" fmla="*/ 6 w 147"/>
                <a:gd name="T21" fmla="*/ 0 h 4"/>
                <a:gd name="T22" fmla="*/ 23 w 147"/>
                <a:gd name="T23" fmla="*/ 0 h 4"/>
                <a:gd name="T24" fmla="*/ 34 w 147"/>
                <a:gd name="T25" fmla="*/ 0 h 4"/>
                <a:gd name="T26" fmla="*/ 46 w 147"/>
                <a:gd name="T27" fmla="*/ 0 h 4"/>
                <a:gd name="T28" fmla="*/ 73 w 147"/>
                <a:gd name="T29" fmla="*/ 0 h 4"/>
                <a:gd name="T30" fmla="*/ 100 w 147"/>
                <a:gd name="T31" fmla="*/ 0 h 4"/>
                <a:gd name="T32" fmla="*/ 124 w 147"/>
                <a:gd name="T33" fmla="*/ 1 h 4"/>
                <a:gd name="T34" fmla="*/ 141 w 147"/>
                <a:gd name="T35" fmla="*/ 1 h 4"/>
                <a:gd name="T36" fmla="*/ 147 w 147"/>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7" h="4">
                  <a:moveTo>
                    <a:pt x="147" y="2"/>
                  </a:moveTo>
                  <a:cubicBezTo>
                    <a:pt x="147" y="2"/>
                    <a:pt x="145" y="2"/>
                    <a:pt x="141" y="2"/>
                  </a:cubicBezTo>
                  <a:cubicBezTo>
                    <a:pt x="137" y="2"/>
                    <a:pt x="131" y="3"/>
                    <a:pt x="124" y="3"/>
                  </a:cubicBezTo>
                  <a:cubicBezTo>
                    <a:pt x="117" y="3"/>
                    <a:pt x="109" y="3"/>
                    <a:pt x="100" y="4"/>
                  </a:cubicBezTo>
                  <a:cubicBezTo>
                    <a:pt x="92" y="4"/>
                    <a:pt x="83" y="4"/>
                    <a:pt x="73" y="4"/>
                  </a:cubicBezTo>
                  <a:cubicBezTo>
                    <a:pt x="64" y="4"/>
                    <a:pt x="55" y="4"/>
                    <a:pt x="46" y="4"/>
                  </a:cubicBezTo>
                  <a:cubicBezTo>
                    <a:pt x="42" y="3"/>
                    <a:pt x="38" y="3"/>
                    <a:pt x="34" y="3"/>
                  </a:cubicBezTo>
                  <a:cubicBezTo>
                    <a:pt x="30" y="3"/>
                    <a:pt x="26" y="3"/>
                    <a:pt x="23" y="2"/>
                  </a:cubicBezTo>
                  <a:cubicBezTo>
                    <a:pt x="16" y="2"/>
                    <a:pt x="10" y="1"/>
                    <a:pt x="6" y="1"/>
                  </a:cubicBezTo>
                  <a:cubicBezTo>
                    <a:pt x="2" y="1"/>
                    <a:pt x="0" y="0"/>
                    <a:pt x="0" y="0"/>
                  </a:cubicBezTo>
                  <a:cubicBezTo>
                    <a:pt x="0" y="0"/>
                    <a:pt x="2" y="0"/>
                    <a:pt x="6" y="0"/>
                  </a:cubicBezTo>
                  <a:cubicBezTo>
                    <a:pt x="10" y="0"/>
                    <a:pt x="16" y="0"/>
                    <a:pt x="23" y="0"/>
                  </a:cubicBezTo>
                  <a:cubicBezTo>
                    <a:pt x="26" y="0"/>
                    <a:pt x="30" y="0"/>
                    <a:pt x="34" y="0"/>
                  </a:cubicBezTo>
                  <a:cubicBezTo>
                    <a:pt x="38" y="0"/>
                    <a:pt x="42" y="0"/>
                    <a:pt x="46" y="0"/>
                  </a:cubicBezTo>
                  <a:cubicBezTo>
                    <a:pt x="55" y="0"/>
                    <a:pt x="64" y="0"/>
                    <a:pt x="73" y="0"/>
                  </a:cubicBezTo>
                  <a:cubicBezTo>
                    <a:pt x="83" y="0"/>
                    <a:pt x="92" y="0"/>
                    <a:pt x="100" y="0"/>
                  </a:cubicBezTo>
                  <a:cubicBezTo>
                    <a:pt x="109" y="0"/>
                    <a:pt x="117" y="0"/>
                    <a:pt x="124" y="1"/>
                  </a:cubicBezTo>
                  <a:cubicBezTo>
                    <a:pt x="131" y="1"/>
                    <a:pt x="137" y="1"/>
                    <a:pt x="141" y="1"/>
                  </a:cubicBezTo>
                  <a:cubicBezTo>
                    <a:pt x="145" y="2"/>
                    <a:pt x="147" y="2"/>
                    <a:pt x="147"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8" name="ïṣļiḓè">
              <a:extLst>
                <a:ext uri="{FF2B5EF4-FFF2-40B4-BE49-F238E27FC236}">
                  <a16:creationId xmlns:a16="http://schemas.microsoft.com/office/drawing/2014/main" xmlns="" id="{DB843356-0DBC-4208-B3BE-1D38E48596C9}"/>
                </a:ext>
              </a:extLst>
            </p:cNvPr>
            <p:cNvSpPr/>
            <p:nvPr/>
          </p:nvSpPr>
          <p:spPr bwMode="auto">
            <a:xfrm>
              <a:off x="5175251" y="3060701"/>
              <a:ext cx="477838" cy="11113"/>
            </a:xfrm>
            <a:custGeom>
              <a:avLst/>
              <a:gdLst>
                <a:gd name="T0" fmla="*/ 158 w 158"/>
                <a:gd name="T1" fmla="*/ 2 h 4"/>
                <a:gd name="T2" fmla="*/ 151 w 158"/>
                <a:gd name="T3" fmla="*/ 2 h 4"/>
                <a:gd name="T4" fmla="*/ 133 w 158"/>
                <a:gd name="T5" fmla="*/ 3 h 4"/>
                <a:gd name="T6" fmla="*/ 108 w 158"/>
                <a:gd name="T7" fmla="*/ 3 h 4"/>
                <a:gd name="T8" fmla="*/ 79 w 158"/>
                <a:gd name="T9" fmla="*/ 4 h 4"/>
                <a:gd name="T10" fmla="*/ 50 w 158"/>
                <a:gd name="T11" fmla="*/ 3 h 4"/>
                <a:gd name="T12" fmla="*/ 25 w 158"/>
                <a:gd name="T13" fmla="*/ 3 h 4"/>
                <a:gd name="T14" fmla="*/ 7 w 158"/>
                <a:gd name="T15" fmla="*/ 2 h 4"/>
                <a:gd name="T16" fmla="*/ 0 w 158"/>
                <a:gd name="T17" fmla="*/ 2 h 4"/>
                <a:gd name="T18" fmla="*/ 7 w 158"/>
                <a:gd name="T19" fmla="*/ 1 h 4"/>
                <a:gd name="T20" fmla="*/ 25 w 158"/>
                <a:gd name="T21" fmla="*/ 1 h 4"/>
                <a:gd name="T22" fmla="*/ 50 w 158"/>
                <a:gd name="T23" fmla="*/ 0 h 4"/>
                <a:gd name="T24" fmla="*/ 79 w 158"/>
                <a:gd name="T25" fmla="*/ 0 h 4"/>
                <a:gd name="T26" fmla="*/ 108 w 158"/>
                <a:gd name="T27" fmla="*/ 0 h 4"/>
                <a:gd name="T28" fmla="*/ 133 w 158"/>
                <a:gd name="T29" fmla="*/ 1 h 4"/>
                <a:gd name="T30" fmla="*/ 151 w 158"/>
                <a:gd name="T31" fmla="*/ 1 h 4"/>
                <a:gd name="T32" fmla="*/ 158 w 15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4">
                  <a:moveTo>
                    <a:pt x="158" y="2"/>
                  </a:moveTo>
                  <a:cubicBezTo>
                    <a:pt x="158" y="2"/>
                    <a:pt x="155" y="2"/>
                    <a:pt x="151" y="2"/>
                  </a:cubicBezTo>
                  <a:cubicBezTo>
                    <a:pt x="147" y="2"/>
                    <a:pt x="140" y="3"/>
                    <a:pt x="133" y="3"/>
                  </a:cubicBezTo>
                  <a:cubicBezTo>
                    <a:pt x="126" y="3"/>
                    <a:pt x="117" y="3"/>
                    <a:pt x="108" y="3"/>
                  </a:cubicBezTo>
                  <a:cubicBezTo>
                    <a:pt x="99" y="4"/>
                    <a:pt x="89" y="4"/>
                    <a:pt x="79" y="4"/>
                  </a:cubicBezTo>
                  <a:cubicBezTo>
                    <a:pt x="69" y="4"/>
                    <a:pt x="59" y="4"/>
                    <a:pt x="50" y="3"/>
                  </a:cubicBezTo>
                  <a:cubicBezTo>
                    <a:pt x="41" y="3"/>
                    <a:pt x="32" y="3"/>
                    <a:pt x="25" y="3"/>
                  </a:cubicBezTo>
                  <a:cubicBezTo>
                    <a:pt x="17" y="3"/>
                    <a:pt x="11" y="2"/>
                    <a:pt x="7" y="2"/>
                  </a:cubicBezTo>
                  <a:cubicBezTo>
                    <a:pt x="3" y="2"/>
                    <a:pt x="0" y="2"/>
                    <a:pt x="0" y="2"/>
                  </a:cubicBezTo>
                  <a:cubicBezTo>
                    <a:pt x="0" y="2"/>
                    <a:pt x="3" y="2"/>
                    <a:pt x="7" y="1"/>
                  </a:cubicBezTo>
                  <a:cubicBezTo>
                    <a:pt x="11" y="1"/>
                    <a:pt x="17" y="1"/>
                    <a:pt x="25" y="1"/>
                  </a:cubicBezTo>
                  <a:cubicBezTo>
                    <a:pt x="32" y="0"/>
                    <a:pt x="41" y="0"/>
                    <a:pt x="50" y="0"/>
                  </a:cubicBezTo>
                  <a:cubicBezTo>
                    <a:pt x="59" y="0"/>
                    <a:pt x="69" y="0"/>
                    <a:pt x="79" y="0"/>
                  </a:cubicBezTo>
                  <a:cubicBezTo>
                    <a:pt x="89" y="0"/>
                    <a:pt x="99" y="0"/>
                    <a:pt x="108" y="0"/>
                  </a:cubicBezTo>
                  <a:cubicBezTo>
                    <a:pt x="117" y="0"/>
                    <a:pt x="126" y="0"/>
                    <a:pt x="133" y="1"/>
                  </a:cubicBezTo>
                  <a:cubicBezTo>
                    <a:pt x="140" y="1"/>
                    <a:pt x="147" y="1"/>
                    <a:pt x="151" y="1"/>
                  </a:cubicBezTo>
                  <a:cubicBezTo>
                    <a:pt x="155" y="2"/>
                    <a:pt x="158" y="2"/>
                    <a:pt x="158"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9" name="işľiḍe">
              <a:extLst>
                <a:ext uri="{FF2B5EF4-FFF2-40B4-BE49-F238E27FC236}">
                  <a16:creationId xmlns:a16="http://schemas.microsoft.com/office/drawing/2014/main" xmlns="" id="{7D5A3C25-482C-469A-A08C-75534B4FE165}"/>
                </a:ext>
              </a:extLst>
            </p:cNvPr>
            <p:cNvSpPr/>
            <p:nvPr/>
          </p:nvSpPr>
          <p:spPr bwMode="auto">
            <a:xfrm>
              <a:off x="4989513" y="3024189"/>
              <a:ext cx="109538" cy="211138"/>
            </a:xfrm>
            <a:custGeom>
              <a:avLst/>
              <a:gdLst>
                <a:gd name="T0" fmla="*/ 19 w 36"/>
                <a:gd name="T1" fmla="*/ 0 h 70"/>
                <a:gd name="T2" fmla="*/ 36 w 36"/>
                <a:gd name="T3" fmla="*/ 0 h 70"/>
                <a:gd name="T4" fmla="*/ 24 w 36"/>
                <a:gd name="T5" fmla="*/ 27 h 70"/>
                <a:gd name="T6" fmla="*/ 34 w 36"/>
                <a:gd name="T7" fmla="*/ 70 h 70"/>
                <a:gd name="T8" fmla="*/ 17 w 36"/>
                <a:gd name="T9" fmla="*/ 70 h 70"/>
                <a:gd name="T10" fmla="*/ 19 w 36"/>
                <a:gd name="T11" fmla="*/ 0 h 70"/>
              </a:gdLst>
              <a:ahLst/>
              <a:cxnLst>
                <a:cxn ang="0">
                  <a:pos x="T0" y="T1"/>
                </a:cxn>
                <a:cxn ang="0">
                  <a:pos x="T2" y="T3"/>
                </a:cxn>
                <a:cxn ang="0">
                  <a:pos x="T4" y="T5"/>
                </a:cxn>
                <a:cxn ang="0">
                  <a:pos x="T6" y="T7"/>
                </a:cxn>
                <a:cxn ang="0">
                  <a:pos x="T8" y="T9"/>
                </a:cxn>
                <a:cxn ang="0">
                  <a:pos x="T10" y="T11"/>
                </a:cxn>
              </a:cxnLst>
              <a:rect l="0" t="0" r="r" b="b"/>
              <a:pathLst>
                <a:path w="36" h="70">
                  <a:moveTo>
                    <a:pt x="19" y="0"/>
                  </a:moveTo>
                  <a:cubicBezTo>
                    <a:pt x="36" y="0"/>
                    <a:pt x="36" y="0"/>
                    <a:pt x="36" y="0"/>
                  </a:cubicBezTo>
                  <a:cubicBezTo>
                    <a:pt x="27" y="7"/>
                    <a:pt x="26" y="18"/>
                    <a:pt x="24" y="27"/>
                  </a:cubicBezTo>
                  <a:cubicBezTo>
                    <a:pt x="21" y="41"/>
                    <a:pt x="24" y="56"/>
                    <a:pt x="34" y="70"/>
                  </a:cubicBezTo>
                  <a:cubicBezTo>
                    <a:pt x="29" y="70"/>
                    <a:pt x="23" y="70"/>
                    <a:pt x="17" y="70"/>
                  </a:cubicBezTo>
                  <a:cubicBezTo>
                    <a:pt x="0" y="50"/>
                    <a:pt x="7" y="18"/>
                    <a:pt x="19" y="0"/>
                  </a:cubicBezTo>
                  <a:close/>
                </a:path>
              </a:pathLst>
            </a:custGeom>
            <a:solidFill>
              <a:srgbClr val="D6A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0" name="ïŝḻídé">
              <a:extLst>
                <a:ext uri="{FF2B5EF4-FFF2-40B4-BE49-F238E27FC236}">
                  <a16:creationId xmlns:a16="http://schemas.microsoft.com/office/drawing/2014/main" xmlns="" id="{7ACF2C62-1840-42F5-9AB7-A5F7FA93A3E0}"/>
                </a:ext>
              </a:extLst>
            </p:cNvPr>
            <p:cNvSpPr/>
            <p:nvPr/>
          </p:nvSpPr>
          <p:spPr bwMode="auto">
            <a:xfrm>
              <a:off x="5054601" y="3024189"/>
              <a:ext cx="153988" cy="214313"/>
            </a:xfrm>
            <a:custGeom>
              <a:avLst/>
              <a:gdLst>
                <a:gd name="T0" fmla="*/ 3 w 51"/>
                <a:gd name="T1" fmla="*/ 27 h 71"/>
                <a:gd name="T2" fmla="*/ 15 w 51"/>
                <a:gd name="T3" fmla="*/ 0 h 71"/>
                <a:gd name="T4" fmla="*/ 38 w 51"/>
                <a:gd name="T5" fmla="*/ 0 h 71"/>
                <a:gd name="T6" fmla="*/ 42 w 51"/>
                <a:gd name="T7" fmla="*/ 0 h 71"/>
                <a:gd name="T8" fmla="*/ 51 w 51"/>
                <a:gd name="T9" fmla="*/ 71 h 71"/>
                <a:gd name="T10" fmla="*/ 13 w 51"/>
                <a:gd name="T11" fmla="*/ 70 h 71"/>
                <a:gd name="T12" fmla="*/ 3 w 51"/>
                <a:gd name="T13" fmla="*/ 27 h 71"/>
              </a:gdLst>
              <a:ahLst/>
              <a:cxnLst>
                <a:cxn ang="0">
                  <a:pos x="T0" y="T1"/>
                </a:cxn>
                <a:cxn ang="0">
                  <a:pos x="T2" y="T3"/>
                </a:cxn>
                <a:cxn ang="0">
                  <a:pos x="T4" y="T5"/>
                </a:cxn>
                <a:cxn ang="0">
                  <a:pos x="T6" y="T7"/>
                </a:cxn>
                <a:cxn ang="0">
                  <a:pos x="T8" y="T9"/>
                </a:cxn>
                <a:cxn ang="0">
                  <a:pos x="T10" y="T11"/>
                </a:cxn>
                <a:cxn ang="0">
                  <a:pos x="T12" y="T13"/>
                </a:cxn>
              </a:cxnLst>
              <a:rect l="0" t="0" r="r" b="b"/>
              <a:pathLst>
                <a:path w="51" h="71">
                  <a:moveTo>
                    <a:pt x="3" y="27"/>
                  </a:moveTo>
                  <a:cubicBezTo>
                    <a:pt x="5" y="18"/>
                    <a:pt x="6" y="7"/>
                    <a:pt x="15" y="0"/>
                  </a:cubicBezTo>
                  <a:cubicBezTo>
                    <a:pt x="38" y="0"/>
                    <a:pt x="38" y="0"/>
                    <a:pt x="38" y="0"/>
                  </a:cubicBezTo>
                  <a:cubicBezTo>
                    <a:pt x="38" y="0"/>
                    <a:pt x="39" y="0"/>
                    <a:pt x="42" y="0"/>
                  </a:cubicBezTo>
                  <a:cubicBezTo>
                    <a:pt x="27" y="23"/>
                    <a:pt x="17" y="56"/>
                    <a:pt x="51" y="71"/>
                  </a:cubicBezTo>
                  <a:cubicBezTo>
                    <a:pt x="46" y="71"/>
                    <a:pt x="32" y="71"/>
                    <a:pt x="13" y="70"/>
                  </a:cubicBezTo>
                  <a:cubicBezTo>
                    <a:pt x="3" y="56"/>
                    <a:pt x="0" y="41"/>
                    <a:pt x="3" y="27"/>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1" name="îṡ1íḑe">
              <a:extLst>
                <a:ext uri="{FF2B5EF4-FFF2-40B4-BE49-F238E27FC236}">
                  <a16:creationId xmlns:a16="http://schemas.microsoft.com/office/drawing/2014/main" xmlns="" id="{33AF2960-6407-48F1-9323-1F2BE0781829}"/>
                </a:ext>
              </a:extLst>
            </p:cNvPr>
            <p:cNvSpPr/>
            <p:nvPr/>
          </p:nvSpPr>
          <p:spPr bwMode="auto">
            <a:xfrm>
              <a:off x="4505326" y="3024189"/>
              <a:ext cx="109538" cy="201613"/>
            </a:xfrm>
            <a:custGeom>
              <a:avLst/>
              <a:gdLst>
                <a:gd name="T0" fmla="*/ 19 w 36"/>
                <a:gd name="T1" fmla="*/ 0 h 67"/>
                <a:gd name="T2" fmla="*/ 36 w 36"/>
                <a:gd name="T3" fmla="*/ 0 h 67"/>
                <a:gd name="T4" fmla="*/ 24 w 36"/>
                <a:gd name="T5" fmla="*/ 24 h 67"/>
                <a:gd name="T6" fmla="*/ 31 w 36"/>
                <a:gd name="T7" fmla="*/ 67 h 67"/>
                <a:gd name="T8" fmla="*/ 14 w 36"/>
                <a:gd name="T9" fmla="*/ 66 h 67"/>
                <a:gd name="T10" fmla="*/ 19 w 36"/>
                <a:gd name="T11" fmla="*/ 0 h 67"/>
              </a:gdLst>
              <a:ahLst/>
              <a:cxnLst>
                <a:cxn ang="0">
                  <a:pos x="T0" y="T1"/>
                </a:cxn>
                <a:cxn ang="0">
                  <a:pos x="T2" y="T3"/>
                </a:cxn>
                <a:cxn ang="0">
                  <a:pos x="T4" y="T5"/>
                </a:cxn>
                <a:cxn ang="0">
                  <a:pos x="T6" y="T7"/>
                </a:cxn>
                <a:cxn ang="0">
                  <a:pos x="T8" y="T9"/>
                </a:cxn>
                <a:cxn ang="0">
                  <a:pos x="T10" y="T11"/>
                </a:cxn>
              </a:cxnLst>
              <a:rect l="0" t="0" r="r" b="b"/>
              <a:pathLst>
                <a:path w="36" h="67">
                  <a:moveTo>
                    <a:pt x="19" y="0"/>
                  </a:moveTo>
                  <a:cubicBezTo>
                    <a:pt x="36" y="0"/>
                    <a:pt x="36" y="0"/>
                    <a:pt x="36" y="0"/>
                  </a:cubicBezTo>
                  <a:cubicBezTo>
                    <a:pt x="27" y="6"/>
                    <a:pt x="27" y="16"/>
                    <a:pt x="24" y="24"/>
                  </a:cubicBezTo>
                  <a:cubicBezTo>
                    <a:pt x="21" y="37"/>
                    <a:pt x="22" y="53"/>
                    <a:pt x="31" y="67"/>
                  </a:cubicBezTo>
                  <a:cubicBezTo>
                    <a:pt x="25" y="66"/>
                    <a:pt x="19" y="66"/>
                    <a:pt x="14" y="66"/>
                  </a:cubicBezTo>
                  <a:cubicBezTo>
                    <a:pt x="0" y="46"/>
                    <a:pt x="7" y="17"/>
                    <a:pt x="19" y="0"/>
                  </a:cubicBezTo>
                  <a:close/>
                </a:path>
              </a:pathLst>
            </a:custGeom>
            <a:solidFill>
              <a:srgbClr val="D6A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2" name="ïṧlîḋe">
              <a:extLst>
                <a:ext uri="{FF2B5EF4-FFF2-40B4-BE49-F238E27FC236}">
                  <a16:creationId xmlns:a16="http://schemas.microsoft.com/office/drawing/2014/main" xmlns="" id="{720B9F43-D365-434D-BB92-73BEDE95D8F9}"/>
                </a:ext>
              </a:extLst>
            </p:cNvPr>
            <p:cNvSpPr/>
            <p:nvPr/>
          </p:nvSpPr>
          <p:spPr bwMode="auto">
            <a:xfrm>
              <a:off x="4454526" y="3024189"/>
              <a:ext cx="107950" cy="198438"/>
            </a:xfrm>
            <a:custGeom>
              <a:avLst/>
              <a:gdLst>
                <a:gd name="T0" fmla="*/ 2 w 36"/>
                <a:gd name="T1" fmla="*/ 31 h 66"/>
                <a:gd name="T2" fmla="*/ 18 w 36"/>
                <a:gd name="T3" fmla="*/ 0 h 66"/>
                <a:gd name="T4" fmla="*/ 36 w 36"/>
                <a:gd name="T5" fmla="*/ 0 h 66"/>
                <a:gd name="T6" fmla="*/ 31 w 36"/>
                <a:gd name="T7" fmla="*/ 66 h 66"/>
                <a:gd name="T8" fmla="*/ 12 w 36"/>
                <a:gd name="T9" fmla="*/ 65 h 66"/>
                <a:gd name="T10" fmla="*/ 2 w 36"/>
                <a:gd name="T11" fmla="*/ 31 h 66"/>
              </a:gdLst>
              <a:ahLst/>
              <a:cxnLst>
                <a:cxn ang="0">
                  <a:pos x="T0" y="T1"/>
                </a:cxn>
                <a:cxn ang="0">
                  <a:pos x="T2" y="T3"/>
                </a:cxn>
                <a:cxn ang="0">
                  <a:pos x="T4" y="T5"/>
                </a:cxn>
                <a:cxn ang="0">
                  <a:pos x="T6" y="T7"/>
                </a:cxn>
                <a:cxn ang="0">
                  <a:pos x="T8" y="T9"/>
                </a:cxn>
                <a:cxn ang="0">
                  <a:pos x="T10" y="T11"/>
                </a:cxn>
              </a:cxnLst>
              <a:rect l="0" t="0" r="r" b="b"/>
              <a:pathLst>
                <a:path w="36" h="66">
                  <a:moveTo>
                    <a:pt x="2" y="31"/>
                  </a:moveTo>
                  <a:cubicBezTo>
                    <a:pt x="3" y="5"/>
                    <a:pt x="18" y="0"/>
                    <a:pt x="18" y="0"/>
                  </a:cubicBezTo>
                  <a:cubicBezTo>
                    <a:pt x="36" y="0"/>
                    <a:pt x="36" y="0"/>
                    <a:pt x="36" y="0"/>
                  </a:cubicBezTo>
                  <a:cubicBezTo>
                    <a:pt x="24" y="18"/>
                    <a:pt x="17" y="46"/>
                    <a:pt x="31" y="66"/>
                  </a:cubicBezTo>
                  <a:cubicBezTo>
                    <a:pt x="20" y="65"/>
                    <a:pt x="13" y="65"/>
                    <a:pt x="12" y="65"/>
                  </a:cubicBezTo>
                  <a:cubicBezTo>
                    <a:pt x="9" y="62"/>
                    <a:pt x="0" y="58"/>
                    <a:pt x="2" y="31"/>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3" name="ïsļiďé">
              <a:extLst>
                <a:ext uri="{FF2B5EF4-FFF2-40B4-BE49-F238E27FC236}">
                  <a16:creationId xmlns:a16="http://schemas.microsoft.com/office/drawing/2014/main" xmlns="" id="{1C10695A-CB14-45AB-8E52-8D1E57D3BA2B}"/>
                </a:ext>
              </a:extLst>
            </p:cNvPr>
            <p:cNvSpPr/>
            <p:nvPr/>
          </p:nvSpPr>
          <p:spPr bwMode="auto">
            <a:xfrm>
              <a:off x="4568826" y="3024189"/>
              <a:ext cx="479425" cy="211138"/>
            </a:xfrm>
            <a:custGeom>
              <a:avLst/>
              <a:gdLst>
                <a:gd name="T0" fmla="*/ 3 w 158"/>
                <a:gd name="T1" fmla="*/ 24 h 70"/>
                <a:gd name="T2" fmla="*/ 15 w 158"/>
                <a:gd name="T3" fmla="*/ 0 h 70"/>
                <a:gd name="T4" fmla="*/ 158 w 158"/>
                <a:gd name="T5" fmla="*/ 0 h 70"/>
                <a:gd name="T6" fmla="*/ 156 w 158"/>
                <a:gd name="T7" fmla="*/ 70 h 70"/>
                <a:gd name="T8" fmla="*/ 10 w 158"/>
                <a:gd name="T9" fmla="*/ 67 h 70"/>
                <a:gd name="T10" fmla="*/ 3 w 158"/>
                <a:gd name="T11" fmla="*/ 24 h 70"/>
              </a:gdLst>
              <a:ahLst/>
              <a:cxnLst>
                <a:cxn ang="0">
                  <a:pos x="T0" y="T1"/>
                </a:cxn>
                <a:cxn ang="0">
                  <a:pos x="T2" y="T3"/>
                </a:cxn>
                <a:cxn ang="0">
                  <a:pos x="T4" y="T5"/>
                </a:cxn>
                <a:cxn ang="0">
                  <a:pos x="T6" y="T7"/>
                </a:cxn>
                <a:cxn ang="0">
                  <a:pos x="T8" y="T9"/>
                </a:cxn>
                <a:cxn ang="0">
                  <a:pos x="T10" y="T11"/>
                </a:cxn>
              </a:cxnLst>
              <a:rect l="0" t="0" r="r" b="b"/>
              <a:pathLst>
                <a:path w="158" h="70">
                  <a:moveTo>
                    <a:pt x="3" y="24"/>
                  </a:moveTo>
                  <a:cubicBezTo>
                    <a:pt x="6" y="16"/>
                    <a:pt x="6" y="6"/>
                    <a:pt x="15" y="0"/>
                  </a:cubicBezTo>
                  <a:cubicBezTo>
                    <a:pt x="158" y="0"/>
                    <a:pt x="158" y="0"/>
                    <a:pt x="158" y="0"/>
                  </a:cubicBezTo>
                  <a:cubicBezTo>
                    <a:pt x="146" y="18"/>
                    <a:pt x="139" y="50"/>
                    <a:pt x="156" y="70"/>
                  </a:cubicBezTo>
                  <a:cubicBezTo>
                    <a:pt x="111" y="69"/>
                    <a:pt x="49" y="68"/>
                    <a:pt x="10" y="67"/>
                  </a:cubicBezTo>
                  <a:cubicBezTo>
                    <a:pt x="1" y="53"/>
                    <a:pt x="0" y="37"/>
                    <a:pt x="3" y="24"/>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4" name="îşļïḓe">
              <a:extLst>
                <a:ext uri="{FF2B5EF4-FFF2-40B4-BE49-F238E27FC236}">
                  <a16:creationId xmlns:a16="http://schemas.microsoft.com/office/drawing/2014/main" xmlns="" id="{3685E828-AD97-4ADD-971A-852545859C1C}"/>
                </a:ext>
              </a:extLst>
            </p:cNvPr>
            <p:cNvSpPr/>
            <p:nvPr/>
          </p:nvSpPr>
          <p:spPr bwMode="auto">
            <a:xfrm>
              <a:off x="4314826" y="3195639"/>
              <a:ext cx="1714500" cy="320675"/>
            </a:xfrm>
            <a:custGeom>
              <a:avLst/>
              <a:gdLst>
                <a:gd name="T0" fmla="*/ 531 w 566"/>
                <a:gd name="T1" fmla="*/ 97 h 106"/>
                <a:gd name="T2" fmla="*/ 562 w 566"/>
                <a:gd name="T3" fmla="*/ 67 h 106"/>
                <a:gd name="T4" fmla="*/ 549 w 566"/>
                <a:gd name="T5" fmla="*/ 17 h 106"/>
                <a:gd name="T6" fmla="*/ 424 w 566"/>
                <a:gd name="T7" fmla="*/ 7 h 106"/>
                <a:gd name="T8" fmla="*/ 299 w 566"/>
                <a:gd name="T9" fmla="*/ 7 h 106"/>
                <a:gd name="T10" fmla="*/ 95 w 566"/>
                <a:gd name="T11" fmla="*/ 9 h 106"/>
                <a:gd name="T12" fmla="*/ 6 w 566"/>
                <a:gd name="T13" fmla="*/ 17 h 106"/>
                <a:gd name="T14" fmla="*/ 23 w 566"/>
                <a:gd name="T15" fmla="*/ 22 h 106"/>
                <a:gd name="T16" fmla="*/ 23 w 566"/>
                <a:gd name="T17" fmla="*/ 34 h 106"/>
                <a:gd name="T18" fmla="*/ 25 w 566"/>
                <a:gd name="T19" fmla="*/ 56 h 106"/>
                <a:gd name="T20" fmla="*/ 24 w 566"/>
                <a:gd name="T21" fmla="*/ 83 h 106"/>
                <a:gd name="T22" fmla="*/ 23 w 566"/>
                <a:gd name="T23" fmla="*/ 91 h 106"/>
                <a:gd name="T24" fmla="*/ 2 w 566"/>
                <a:gd name="T25" fmla="*/ 97 h 106"/>
                <a:gd name="T26" fmla="*/ 52 w 566"/>
                <a:gd name="T27" fmla="*/ 104 h 106"/>
                <a:gd name="T28" fmla="*/ 531 w 566"/>
                <a:gd name="T29" fmla="*/ 9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6" h="106">
                  <a:moveTo>
                    <a:pt x="531" y="97"/>
                  </a:moveTo>
                  <a:cubicBezTo>
                    <a:pt x="555" y="87"/>
                    <a:pt x="560" y="81"/>
                    <a:pt x="562" y="67"/>
                  </a:cubicBezTo>
                  <a:cubicBezTo>
                    <a:pt x="566" y="52"/>
                    <a:pt x="562" y="29"/>
                    <a:pt x="549" y="17"/>
                  </a:cubicBezTo>
                  <a:cubicBezTo>
                    <a:pt x="527" y="0"/>
                    <a:pt x="453" y="7"/>
                    <a:pt x="424" y="7"/>
                  </a:cubicBezTo>
                  <a:cubicBezTo>
                    <a:pt x="378" y="7"/>
                    <a:pt x="352" y="7"/>
                    <a:pt x="299" y="7"/>
                  </a:cubicBezTo>
                  <a:cubicBezTo>
                    <a:pt x="267" y="7"/>
                    <a:pt x="122" y="8"/>
                    <a:pt x="95" y="9"/>
                  </a:cubicBezTo>
                  <a:cubicBezTo>
                    <a:pt x="76" y="10"/>
                    <a:pt x="6" y="4"/>
                    <a:pt x="6" y="17"/>
                  </a:cubicBezTo>
                  <a:cubicBezTo>
                    <a:pt x="6" y="22"/>
                    <a:pt x="19" y="23"/>
                    <a:pt x="23" y="22"/>
                  </a:cubicBezTo>
                  <a:cubicBezTo>
                    <a:pt x="28" y="22"/>
                    <a:pt x="23" y="30"/>
                    <a:pt x="23" y="34"/>
                  </a:cubicBezTo>
                  <a:cubicBezTo>
                    <a:pt x="24" y="40"/>
                    <a:pt x="25" y="50"/>
                    <a:pt x="25" y="56"/>
                  </a:cubicBezTo>
                  <a:cubicBezTo>
                    <a:pt x="24" y="65"/>
                    <a:pt x="25" y="74"/>
                    <a:pt x="24" y="83"/>
                  </a:cubicBezTo>
                  <a:cubicBezTo>
                    <a:pt x="24" y="88"/>
                    <a:pt x="28" y="93"/>
                    <a:pt x="23" y="91"/>
                  </a:cubicBezTo>
                  <a:cubicBezTo>
                    <a:pt x="10" y="87"/>
                    <a:pt x="2" y="94"/>
                    <a:pt x="2" y="97"/>
                  </a:cubicBezTo>
                  <a:cubicBezTo>
                    <a:pt x="0" y="105"/>
                    <a:pt x="45" y="103"/>
                    <a:pt x="52" y="104"/>
                  </a:cubicBezTo>
                  <a:cubicBezTo>
                    <a:pt x="104" y="106"/>
                    <a:pt x="513" y="104"/>
                    <a:pt x="531" y="97"/>
                  </a:cubicBezTo>
                  <a:close/>
                </a:path>
              </a:pathLst>
            </a:custGeom>
            <a:solidFill>
              <a:srgbClr val="1D8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5" name="íṧlïde">
              <a:extLst>
                <a:ext uri="{FF2B5EF4-FFF2-40B4-BE49-F238E27FC236}">
                  <a16:creationId xmlns:a16="http://schemas.microsoft.com/office/drawing/2014/main" xmlns="" id="{C1AA4843-CE28-48A4-A8DE-C29CCB012B0C}"/>
                </a:ext>
              </a:extLst>
            </p:cNvPr>
            <p:cNvSpPr/>
            <p:nvPr/>
          </p:nvSpPr>
          <p:spPr bwMode="auto">
            <a:xfrm>
              <a:off x="4357688" y="3232151"/>
              <a:ext cx="1628775" cy="254000"/>
            </a:xfrm>
            <a:custGeom>
              <a:avLst/>
              <a:gdLst>
                <a:gd name="T0" fmla="*/ 317 w 538"/>
                <a:gd name="T1" fmla="*/ 82 h 84"/>
                <a:gd name="T2" fmla="*/ 470 w 538"/>
                <a:gd name="T3" fmla="*/ 82 h 84"/>
                <a:gd name="T4" fmla="*/ 534 w 538"/>
                <a:gd name="T5" fmla="*/ 67 h 84"/>
                <a:gd name="T6" fmla="*/ 537 w 538"/>
                <a:gd name="T7" fmla="*/ 38 h 84"/>
                <a:gd name="T8" fmla="*/ 512 w 538"/>
                <a:gd name="T9" fmla="*/ 7 h 84"/>
                <a:gd name="T10" fmla="*/ 271 w 538"/>
                <a:gd name="T11" fmla="*/ 7 h 84"/>
                <a:gd name="T12" fmla="*/ 5 w 538"/>
                <a:gd name="T13" fmla="*/ 9 h 84"/>
                <a:gd name="T14" fmla="*/ 10 w 538"/>
                <a:gd name="T15" fmla="*/ 29 h 84"/>
                <a:gd name="T16" fmla="*/ 8 w 538"/>
                <a:gd name="T17" fmla="*/ 57 h 84"/>
                <a:gd name="T18" fmla="*/ 4 w 538"/>
                <a:gd name="T19" fmla="*/ 71 h 84"/>
                <a:gd name="T20" fmla="*/ 3 w 538"/>
                <a:gd name="T21" fmla="*/ 79 h 84"/>
                <a:gd name="T22" fmla="*/ 21 w 538"/>
                <a:gd name="T23" fmla="*/ 81 h 84"/>
                <a:gd name="T24" fmla="*/ 243 w 538"/>
                <a:gd name="T25" fmla="*/ 82 h 84"/>
                <a:gd name="T26" fmla="*/ 317 w 538"/>
                <a:gd name="T27"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8" h="84">
                  <a:moveTo>
                    <a:pt x="317" y="82"/>
                  </a:moveTo>
                  <a:cubicBezTo>
                    <a:pt x="351" y="82"/>
                    <a:pt x="436" y="84"/>
                    <a:pt x="470" y="82"/>
                  </a:cubicBezTo>
                  <a:cubicBezTo>
                    <a:pt x="493" y="80"/>
                    <a:pt x="524" y="84"/>
                    <a:pt x="534" y="67"/>
                  </a:cubicBezTo>
                  <a:cubicBezTo>
                    <a:pt x="538" y="60"/>
                    <a:pt x="537" y="46"/>
                    <a:pt x="537" y="38"/>
                  </a:cubicBezTo>
                  <a:cubicBezTo>
                    <a:pt x="536" y="23"/>
                    <a:pt x="531" y="14"/>
                    <a:pt x="512" y="7"/>
                  </a:cubicBezTo>
                  <a:cubicBezTo>
                    <a:pt x="495" y="0"/>
                    <a:pt x="331" y="7"/>
                    <a:pt x="271" y="7"/>
                  </a:cubicBezTo>
                  <a:cubicBezTo>
                    <a:pt x="220" y="7"/>
                    <a:pt x="11" y="7"/>
                    <a:pt x="5" y="9"/>
                  </a:cubicBezTo>
                  <a:cubicBezTo>
                    <a:pt x="8" y="14"/>
                    <a:pt x="9" y="24"/>
                    <a:pt x="10" y="29"/>
                  </a:cubicBezTo>
                  <a:cubicBezTo>
                    <a:pt x="11" y="38"/>
                    <a:pt x="10" y="48"/>
                    <a:pt x="8" y="57"/>
                  </a:cubicBezTo>
                  <a:cubicBezTo>
                    <a:pt x="7" y="61"/>
                    <a:pt x="6" y="66"/>
                    <a:pt x="4" y="71"/>
                  </a:cubicBezTo>
                  <a:cubicBezTo>
                    <a:pt x="3" y="73"/>
                    <a:pt x="0" y="77"/>
                    <a:pt x="3" y="79"/>
                  </a:cubicBezTo>
                  <a:cubicBezTo>
                    <a:pt x="6" y="81"/>
                    <a:pt x="17" y="81"/>
                    <a:pt x="21" y="81"/>
                  </a:cubicBezTo>
                  <a:cubicBezTo>
                    <a:pt x="28" y="81"/>
                    <a:pt x="239" y="82"/>
                    <a:pt x="243" y="82"/>
                  </a:cubicBezTo>
                  <a:cubicBezTo>
                    <a:pt x="278" y="82"/>
                    <a:pt x="271" y="81"/>
                    <a:pt x="317" y="82"/>
                  </a:cubicBez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6" name="iṥ1îďè">
              <a:extLst>
                <a:ext uri="{FF2B5EF4-FFF2-40B4-BE49-F238E27FC236}">
                  <a16:creationId xmlns:a16="http://schemas.microsoft.com/office/drawing/2014/main" xmlns="" id="{9E1F2C35-18E4-4B0B-A562-EF9E09764AF9}"/>
                </a:ext>
              </a:extLst>
            </p:cNvPr>
            <p:cNvSpPr/>
            <p:nvPr/>
          </p:nvSpPr>
          <p:spPr bwMode="auto">
            <a:xfrm>
              <a:off x="5202238" y="3254376"/>
              <a:ext cx="50800" cy="225425"/>
            </a:xfrm>
            <a:custGeom>
              <a:avLst/>
              <a:gdLst>
                <a:gd name="T0" fmla="*/ 0 w 17"/>
                <a:gd name="T1" fmla="*/ 0 h 75"/>
                <a:gd name="T2" fmla="*/ 2 w 17"/>
                <a:gd name="T3" fmla="*/ 2 h 75"/>
                <a:gd name="T4" fmla="*/ 5 w 17"/>
                <a:gd name="T5" fmla="*/ 5 h 75"/>
                <a:gd name="T6" fmla="*/ 8 w 17"/>
                <a:gd name="T7" fmla="*/ 9 h 75"/>
                <a:gd name="T8" fmla="*/ 11 w 17"/>
                <a:gd name="T9" fmla="*/ 15 h 75"/>
                <a:gd name="T10" fmla="*/ 14 w 17"/>
                <a:gd name="T11" fmla="*/ 21 h 75"/>
                <a:gd name="T12" fmla="*/ 16 w 17"/>
                <a:gd name="T13" fmla="*/ 29 h 75"/>
                <a:gd name="T14" fmla="*/ 17 w 17"/>
                <a:gd name="T15" fmla="*/ 37 h 75"/>
                <a:gd name="T16" fmla="*/ 17 w 17"/>
                <a:gd name="T17" fmla="*/ 44 h 75"/>
                <a:gd name="T18" fmla="*/ 16 w 17"/>
                <a:gd name="T19" fmla="*/ 52 h 75"/>
                <a:gd name="T20" fmla="*/ 13 w 17"/>
                <a:gd name="T21" fmla="*/ 59 h 75"/>
                <a:gd name="T22" fmla="*/ 11 w 17"/>
                <a:gd name="T23" fmla="*/ 65 h 75"/>
                <a:gd name="T24" fmla="*/ 9 w 17"/>
                <a:gd name="T25" fmla="*/ 67 h 75"/>
                <a:gd name="T26" fmla="*/ 8 w 17"/>
                <a:gd name="T27" fmla="*/ 69 h 75"/>
                <a:gd name="T28" fmla="*/ 5 w 17"/>
                <a:gd name="T29" fmla="*/ 72 h 75"/>
                <a:gd name="T30" fmla="*/ 3 w 17"/>
                <a:gd name="T31" fmla="*/ 75 h 75"/>
                <a:gd name="T32" fmla="*/ 4 w 17"/>
                <a:gd name="T33" fmla="*/ 72 h 75"/>
                <a:gd name="T34" fmla="*/ 7 w 17"/>
                <a:gd name="T35" fmla="*/ 68 h 75"/>
                <a:gd name="T36" fmla="*/ 8 w 17"/>
                <a:gd name="T37" fmla="*/ 66 h 75"/>
                <a:gd name="T38" fmla="*/ 9 w 17"/>
                <a:gd name="T39" fmla="*/ 64 h 75"/>
                <a:gd name="T40" fmla="*/ 11 w 17"/>
                <a:gd name="T41" fmla="*/ 58 h 75"/>
                <a:gd name="T42" fmla="*/ 12 w 17"/>
                <a:gd name="T43" fmla="*/ 51 h 75"/>
                <a:gd name="T44" fmla="*/ 13 w 17"/>
                <a:gd name="T45" fmla="*/ 44 h 75"/>
                <a:gd name="T46" fmla="*/ 13 w 17"/>
                <a:gd name="T47" fmla="*/ 37 h 75"/>
                <a:gd name="T48" fmla="*/ 12 w 17"/>
                <a:gd name="T49" fmla="*/ 29 h 75"/>
                <a:gd name="T50" fmla="*/ 11 w 17"/>
                <a:gd name="T51" fmla="*/ 22 h 75"/>
                <a:gd name="T52" fmla="*/ 9 w 17"/>
                <a:gd name="T53" fmla="*/ 16 h 75"/>
                <a:gd name="T54" fmla="*/ 6 w 17"/>
                <a:gd name="T55" fmla="*/ 10 h 75"/>
                <a:gd name="T56" fmla="*/ 4 w 17"/>
                <a:gd name="T57" fmla="*/ 6 h 75"/>
                <a:gd name="T58" fmla="*/ 2 w 17"/>
                <a:gd name="T59" fmla="*/ 3 h 75"/>
                <a:gd name="T60" fmla="*/ 0 w 17"/>
                <a:gd name="T6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75">
                  <a:moveTo>
                    <a:pt x="0" y="0"/>
                  </a:moveTo>
                  <a:cubicBezTo>
                    <a:pt x="0" y="0"/>
                    <a:pt x="1" y="0"/>
                    <a:pt x="2" y="2"/>
                  </a:cubicBezTo>
                  <a:cubicBezTo>
                    <a:pt x="3" y="3"/>
                    <a:pt x="4" y="4"/>
                    <a:pt x="5" y="5"/>
                  </a:cubicBezTo>
                  <a:cubicBezTo>
                    <a:pt x="6" y="6"/>
                    <a:pt x="7" y="8"/>
                    <a:pt x="8" y="9"/>
                  </a:cubicBezTo>
                  <a:cubicBezTo>
                    <a:pt x="10" y="11"/>
                    <a:pt x="10" y="13"/>
                    <a:pt x="11" y="15"/>
                  </a:cubicBezTo>
                  <a:cubicBezTo>
                    <a:pt x="12" y="17"/>
                    <a:pt x="13" y="19"/>
                    <a:pt x="14" y="21"/>
                  </a:cubicBezTo>
                  <a:cubicBezTo>
                    <a:pt x="15" y="24"/>
                    <a:pt x="15" y="26"/>
                    <a:pt x="16" y="29"/>
                  </a:cubicBezTo>
                  <a:cubicBezTo>
                    <a:pt x="16" y="31"/>
                    <a:pt x="17" y="34"/>
                    <a:pt x="17" y="37"/>
                  </a:cubicBezTo>
                  <a:cubicBezTo>
                    <a:pt x="17" y="39"/>
                    <a:pt x="17" y="42"/>
                    <a:pt x="17" y="44"/>
                  </a:cubicBezTo>
                  <a:cubicBezTo>
                    <a:pt x="17" y="47"/>
                    <a:pt x="16" y="50"/>
                    <a:pt x="16" y="52"/>
                  </a:cubicBezTo>
                  <a:cubicBezTo>
                    <a:pt x="15" y="54"/>
                    <a:pt x="14" y="57"/>
                    <a:pt x="13" y="59"/>
                  </a:cubicBezTo>
                  <a:cubicBezTo>
                    <a:pt x="13" y="61"/>
                    <a:pt x="12" y="63"/>
                    <a:pt x="11" y="65"/>
                  </a:cubicBezTo>
                  <a:cubicBezTo>
                    <a:pt x="10" y="65"/>
                    <a:pt x="10" y="66"/>
                    <a:pt x="9" y="67"/>
                  </a:cubicBezTo>
                  <a:cubicBezTo>
                    <a:pt x="9" y="68"/>
                    <a:pt x="8" y="68"/>
                    <a:pt x="8" y="69"/>
                  </a:cubicBezTo>
                  <a:cubicBezTo>
                    <a:pt x="7" y="70"/>
                    <a:pt x="6" y="71"/>
                    <a:pt x="5" y="72"/>
                  </a:cubicBezTo>
                  <a:cubicBezTo>
                    <a:pt x="3" y="74"/>
                    <a:pt x="3" y="75"/>
                    <a:pt x="3" y="75"/>
                  </a:cubicBezTo>
                  <a:cubicBezTo>
                    <a:pt x="3" y="75"/>
                    <a:pt x="3" y="74"/>
                    <a:pt x="4" y="72"/>
                  </a:cubicBezTo>
                  <a:cubicBezTo>
                    <a:pt x="5" y="71"/>
                    <a:pt x="6" y="70"/>
                    <a:pt x="7" y="68"/>
                  </a:cubicBezTo>
                  <a:cubicBezTo>
                    <a:pt x="7" y="68"/>
                    <a:pt x="7" y="67"/>
                    <a:pt x="8" y="66"/>
                  </a:cubicBezTo>
                  <a:cubicBezTo>
                    <a:pt x="8" y="65"/>
                    <a:pt x="8" y="64"/>
                    <a:pt x="9" y="64"/>
                  </a:cubicBezTo>
                  <a:cubicBezTo>
                    <a:pt x="9" y="62"/>
                    <a:pt x="10" y="60"/>
                    <a:pt x="11" y="58"/>
                  </a:cubicBezTo>
                  <a:cubicBezTo>
                    <a:pt x="11" y="56"/>
                    <a:pt x="12" y="54"/>
                    <a:pt x="12" y="51"/>
                  </a:cubicBezTo>
                  <a:cubicBezTo>
                    <a:pt x="12" y="49"/>
                    <a:pt x="13" y="47"/>
                    <a:pt x="13" y="44"/>
                  </a:cubicBezTo>
                  <a:cubicBezTo>
                    <a:pt x="13" y="42"/>
                    <a:pt x="13" y="39"/>
                    <a:pt x="13" y="37"/>
                  </a:cubicBezTo>
                  <a:cubicBezTo>
                    <a:pt x="13" y="34"/>
                    <a:pt x="13" y="32"/>
                    <a:pt x="12" y="29"/>
                  </a:cubicBezTo>
                  <a:cubicBezTo>
                    <a:pt x="12" y="27"/>
                    <a:pt x="11" y="25"/>
                    <a:pt x="11" y="22"/>
                  </a:cubicBezTo>
                  <a:cubicBezTo>
                    <a:pt x="10" y="20"/>
                    <a:pt x="9" y="18"/>
                    <a:pt x="9" y="16"/>
                  </a:cubicBezTo>
                  <a:cubicBezTo>
                    <a:pt x="8" y="14"/>
                    <a:pt x="7" y="12"/>
                    <a:pt x="6" y="10"/>
                  </a:cubicBezTo>
                  <a:cubicBezTo>
                    <a:pt x="6" y="9"/>
                    <a:pt x="5" y="7"/>
                    <a:pt x="4" y="6"/>
                  </a:cubicBezTo>
                  <a:cubicBezTo>
                    <a:pt x="3" y="5"/>
                    <a:pt x="3" y="3"/>
                    <a:pt x="2" y="3"/>
                  </a:cubicBezTo>
                  <a:cubicBezTo>
                    <a:pt x="0" y="1"/>
                    <a:pt x="0" y="0"/>
                    <a:pt x="0"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7" name="îṣ1íḋê">
              <a:extLst>
                <a:ext uri="{FF2B5EF4-FFF2-40B4-BE49-F238E27FC236}">
                  <a16:creationId xmlns:a16="http://schemas.microsoft.com/office/drawing/2014/main" xmlns="" id="{6C24FD54-08CA-45B0-8865-F8E79825F08F}"/>
                </a:ext>
              </a:extLst>
            </p:cNvPr>
            <p:cNvSpPr/>
            <p:nvPr/>
          </p:nvSpPr>
          <p:spPr bwMode="auto">
            <a:xfrm>
              <a:off x="5238751" y="3444876"/>
              <a:ext cx="639763" cy="17463"/>
            </a:xfrm>
            <a:custGeom>
              <a:avLst/>
              <a:gdLst>
                <a:gd name="T0" fmla="*/ 0 w 211"/>
                <a:gd name="T1" fmla="*/ 5 h 6"/>
                <a:gd name="T2" fmla="*/ 9 w 211"/>
                <a:gd name="T3" fmla="*/ 4 h 6"/>
                <a:gd name="T4" fmla="*/ 33 w 211"/>
                <a:gd name="T5" fmla="*/ 3 h 6"/>
                <a:gd name="T6" fmla="*/ 67 w 211"/>
                <a:gd name="T7" fmla="*/ 2 h 6"/>
                <a:gd name="T8" fmla="*/ 106 w 211"/>
                <a:gd name="T9" fmla="*/ 1 h 6"/>
                <a:gd name="T10" fmla="*/ 144 w 211"/>
                <a:gd name="T11" fmla="*/ 0 h 6"/>
                <a:gd name="T12" fmla="*/ 178 w 211"/>
                <a:gd name="T13" fmla="*/ 0 h 6"/>
                <a:gd name="T14" fmla="*/ 202 w 211"/>
                <a:gd name="T15" fmla="*/ 1 h 6"/>
                <a:gd name="T16" fmla="*/ 211 w 211"/>
                <a:gd name="T17" fmla="*/ 1 h 6"/>
                <a:gd name="T18" fmla="*/ 202 w 211"/>
                <a:gd name="T19" fmla="*/ 1 h 6"/>
                <a:gd name="T20" fmla="*/ 178 w 211"/>
                <a:gd name="T21" fmla="*/ 3 h 6"/>
                <a:gd name="T22" fmla="*/ 144 w 211"/>
                <a:gd name="T23" fmla="*/ 4 h 6"/>
                <a:gd name="T24" fmla="*/ 106 w 211"/>
                <a:gd name="T25" fmla="*/ 5 h 6"/>
                <a:gd name="T26" fmla="*/ 67 w 211"/>
                <a:gd name="T27" fmla="*/ 5 h 6"/>
                <a:gd name="T28" fmla="*/ 33 w 211"/>
                <a:gd name="T29" fmla="*/ 5 h 6"/>
                <a:gd name="T30" fmla="*/ 9 w 211"/>
                <a:gd name="T31" fmla="*/ 5 h 6"/>
                <a:gd name="T32" fmla="*/ 0 w 211"/>
                <a:gd name="T3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6">
                  <a:moveTo>
                    <a:pt x="0" y="5"/>
                  </a:moveTo>
                  <a:cubicBezTo>
                    <a:pt x="0" y="5"/>
                    <a:pt x="4" y="5"/>
                    <a:pt x="9" y="4"/>
                  </a:cubicBezTo>
                  <a:cubicBezTo>
                    <a:pt x="15" y="4"/>
                    <a:pt x="23" y="4"/>
                    <a:pt x="33" y="3"/>
                  </a:cubicBezTo>
                  <a:cubicBezTo>
                    <a:pt x="43" y="3"/>
                    <a:pt x="55" y="2"/>
                    <a:pt x="67" y="2"/>
                  </a:cubicBezTo>
                  <a:cubicBezTo>
                    <a:pt x="79" y="2"/>
                    <a:pt x="93" y="1"/>
                    <a:pt x="106" y="1"/>
                  </a:cubicBezTo>
                  <a:cubicBezTo>
                    <a:pt x="119" y="1"/>
                    <a:pt x="132" y="1"/>
                    <a:pt x="144" y="0"/>
                  </a:cubicBezTo>
                  <a:cubicBezTo>
                    <a:pt x="157" y="0"/>
                    <a:pt x="168" y="0"/>
                    <a:pt x="178" y="0"/>
                  </a:cubicBezTo>
                  <a:cubicBezTo>
                    <a:pt x="188" y="0"/>
                    <a:pt x="196" y="1"/>
                    <a:pt x="202" y="1"/>
                  </a:cubicBezTo>
                  <a:cubicBezTo>
                    <a:pt x="208" y="1"/>
                    <a:pt x="211" y="1"/>
                    <a:pt x="211" y="1"/>
                  </a:cubicBezTo>
                  <a:cubicBezTo>
                    <a:pt x="211" y="1"/>
                    <a:pt x="208" y="1"/>
                    <a:pt x="202" y="1"/>
                  </a:cubicBezTo>
                  <a:cubicBezTo>
                    <a:pt x="196" y="2"/>
                    <a:pt x="188" y="2"/>
                    <a:pt x="178" y="3"/>
                  </a:cubicBezTo>
                  <a:cubicBezTo>
                    <a:pt x="168" y="3"/>
                    <a:pt x="157" y="4"/>
                    <a:pt x="144" y="4"/>
                  </a:cubicBezTo>
                  <a:cubicBezTo>
                    <a:pt x="132" y="4"/>
                    <a:pt x="119" y="5"/>
                    <a:pt x="106" y="5"/>
                  </a:cubicBezTo>
                  <a:cubicBezTo>
                    <a:pt x="93" y="5"/>
                    <a:pt x="79" y="5"/>
                    <a:pt x="67" y="5"/>
                  </a:cubicBezTo>
                  <a:cubicBezTo>
                    <a:pt x="55" y="6"/>
                    <a:pt x="43" y="5"/>
                    <a:pt x="33" y="5"/>
                  </a:cubicBezTo>
                  <a:cubicBezTo>
                    <a:pt x="23" y="5"/>
                    <a:pt x="15" y="5"/>
                    <a:pt x="9" y="5"/>
                  </a:cubicBezTo>
                  <a:cubicBezTo>
                    <a:pt x="4" y="5"/>
                    <a:pt x="0" y="5"/>
                    <a:pt x="0" y="5"/>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8" name="iṩḷíḍè">
              <a:extLst>
                <a:ext uri="{FF2B5EF4-FFF2-40B4-BE49-F238E27FC236}">
                  <a16:creationId xmlns:a16="http://schemas.microsoft.com/office/drawing/2014/main" xmlns="" id="{7E78E030-43A8-43CD-A6FF-998058556F9C}"/>
                </a:ext>
              </a:extLst>
            </p:cNvPr>
            <p:cNvSpPr/>
            <p:nvPr/>
          </p:nvSpPr>
          <p:spPr bwMode="auto">
            <a:xfrm>
              <a:off x="5272088" y="3382964"/>
              <a:ext cx="693738" cy="15875"/>
            </a:xfrm>
            <a:custGeom>
              <a:avLst/>
              <a:gdLst>
                <a:gd name="T0" fmla="*/ 0 w 229"/>
                <a:gd name="T1" fmla="*/ 3 h 5"/>
                <a:gd name="T2" fmla="*/ 10 w 229"/>
                <a:gd name="T3" fmla="*/ 3 h 5"/>
                <a:gd name="T4" fmla="*/ 36 w 229"/>
                <a:gd name="T5" fmla="*/ 2 h 5"/>
                <a:gd name="T6" fmla="*/ 73 w 229"/>
                <a:gd name="T7" fmla="*/ 1 h 5"/>
                <a:gd name="T8" fmla="*/ 93 w 229"/>
                <a:gd name="T9" fmla="*/ 1 h 5"/>
                <a:gd name="T10" fmla="*/ 115 w 229"/>
                <a:gd name="T11" fmla="*/ 1 h 5"/>
                <a:gd name="T12" fmla="*/ 156 w 229"/>
                <a:gd name="T13" fmla="*/ 0 h 5"/>
                <a:gd name="T14" fmla="*/ 193 w 229"/>
                <a:gd name="T15" fmla="*/ 1 h 5"/>
                <a:gd name="T16" fmla="*/ 219 w 229"/>
                <a:gd name="T17" fmla="*/ 1 h 5"/>
                <a:gd name="T18" fmla="*/ 229 w 229"/>
                <a:gd name="T19" fmla="*/ 1 h 5"/>
                <a:gd name="T20" fmla="*/ 219 w 229"/>
                <a:gd name="T21" fmla="*/ 2 h 5"/>
                <a:gd name="T22" fmla="*/ 193 w 229"/>
                <a:gd name="T23" fmla="*/ 3 h 5"/>
                <a:gd name="T24" fmla="*/ 157 w 229"/>
                <a:gd name="T25" fmla="*/ 4 h 5"/>
                <a:gd name="T26" fmla="*/ 115 w 229"/>
                <a:gd name="T27" fmla="*/ 5 h 5"/>
                <a:gd name="T28" fmla="*/ 93 w 229"/>
                <a:gd name="T29" fmla="*/ 5 h 5"/>
                <a:gd name="T30" fmla="*/ 73 w 229"/>
                <a:gd name="T31" fmla="*/ 5 h 5"/>
                <a:gd name="T32" fmla="*/ 36 w 229"/>
                <a:gd name="T33" fmla="*/ 4 h 5"/>
                <a:gd name="T34" fmla="*/ 10 w 229"/>
                <a:gd name="T35" fmla="*/ 4 h 5"/>
                <a:gd name="T36" fmla="*/ 0 w 229"/>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9" h="5">
                  <a:moveTo>
                    <a:pt x="0" y="3"/>
                  </a:moveTo>
                  <a:cubicBezTo>
                    <a:pt x="0" y="3"/>
                    <a:pt x="4" y="3"/>
                    <a:pt x="10" y="3"/>
                  </a:cubicBezTo>
                  <a:cubicBezTo>
                    <a:pt x="16" y="3"/>
                    <a:pt x="25" y="2"/>
                    <a:pt x="36" y="2"/>
                  </a:cubicBezTo>
                  <a:cubicBezTo>
                    <a:pt x="47" y="2"/>
                    <a:pt x="59" y="1"/>
                    <a:pt x="73" y="1"/>
                  </a:cubicBezTo>
                  <a:cubicBezTo>
                    <a:pt x="79" y="1"/>
                    <a:pt x="86" y="1"/>
                    <a:pt x="93" y="1"/>
                  </a:cubicBezTo>
                  <a:cubicBezTo>
                    <a:pt x="100" y="1"/>
                    <a:pt x="107" y="1"/>
                    <a:pt x="115" y="1"/>
                  </a:cubicBezTo>
                  <a:cubicBezTo>
                    <a:pt x="129" y="1"/>
                    <a:pt x="143" y="1"/>
                    <a:pt x="156" y="0"/>
                  </a:cubicBezTo>
                  <a:cubicBezTo>
                    <a:pt x="170" y="0"/>
                    <a:pt x="182" y="1"/>
                    <a:pt x="193" y="1"/>
                  </a:cubicBezTo>
                  <a:cubicBezTo>
                    <a:pt x="204" y="1"/>
                    <a:pt x="213" y="1"/>
                    <a:pt x="219" y="1"/>
                  </a:cubicBezTo>
                  <a:cubicBezTo>
                    <a:pt x="225" y="1"/>
                    <a:pt x="229" y="1"/>
                    <a:pt x="229" y="1"/>
                  </a:cubicBezTo>
                  <a:cubicBezTo>
                    <a:pt x="229" y="1"/>
                    <a:pt x="225" y="1"/>
                    <a:pt x="219" y="2"/>
                  </a:cubicBezTo>
                  <a:cubicBezTo>
                    <a:pt x="213" y="2"/>
                    <a:pt x="204" y="2"/>
                    <a:pt x="193" y="3"/>
                  </a:cubicBezTo>
                  <a:cubicBezTo>
                    <a:pt x="182" y="3"/>
                    <a:pt x="170" y="4"/>
                    <a:pt x="157" y="4"/>
                  </a:cubicBezTo>
                  <a:cubicBezTo>
                    <a:pt x="143" y="4"/>
                    <a:pt x="129" y="4"/>
                    <a:pt x="115" y="5"/>
                  </a:cubicBezTo>
                  <a:cubicBezTo>
                    <a:pt x="107" y="5"/>
                    <a:pt x="100" y="5"/>
                    <a:pt x="93" y="5"/>
                  </a:cubicBezTo>
                  <a:cubicBezTo>
                    <a:pt x="86" y="5"/>
                    <a:pt x="79" y="5"/>
                    <a:pt x="73" y="5"/>
                  </a:cubicBezTo>
                  <a:cubicBezTo>
                    <a:pt x="59" y="5"/>
                    <a:pt x="47" y="4"/>
                    <a:pt x="36" y="4"/>
                  </a:cubicBezTo>
                  <a:cubicBezTo>
                    <a:pt x="25" y="4"/>
                    <a:pt x="16" y="4"/>
                    <a:pt x="10" y="4"/>
                  </a:cubicBezTo>
                  <a:cubicBezTo>
                    <a:pt x="4"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9" name="îṧḷiḓe">
              <a:extLst>
                <a:ext uri="{FF2B5EF4-FFF2-40B4-BE49-F238E27FC236}">
                  <a16:creationId xmlns:a16="http://schemas.microsoft.com/office/drawing/2014/main" xmlns="" id="{142C4F35-F6AA-4B84-A041-199F385B7D86}"/>
                </a:ext>
              </a:extLst>
            </p:cNvPr>
            <p:cNvSpPr/>
            <p:nvPr/>
          </p:nvSpPr>
          <p:spPr bwMode="auto">
            <a:xfrm>
              <a:off x="5702301" y="3411539"/>
              <a:ext cx="239713" cy="11113"/>
            </a:xfrm>
            <a:custGeom>
              <a:avLst/>
              <a:gdLst>
                <a:gd name="T0" fmla="*/ 0 w 79"/>
                <a:gd name="T1" fmla="*/ 2 h 4"/>
                <a:gd name="T2" fmla="*/ 4 w 79"/>
                <a:gd name="T3" fmla="*/ 2 h 4"/>
                <a:gd name="T4" fmla="*/ 13 w 79"/>
                <a:gd name="T5" fmla="*/ 1 h 4"/>
                <a:gd name="T6" fmla="*/ 40 w 79"/>
                <a:gd name="T7" fmla="*/ 0 h 4"/>
                <a:gd name="T8" fmla="*/ 66 w 79"/>
                <a:gd name="T9" fmla="*/ 1 h 4"/>
                <a:gd name="T10" fmla="*/ 75 w 79"/>
                <a:gd name="T11" fmla="*/ 1 h 4"/>
                <a:gd name="T12" fmla="*/ 79 w 79"/>
                <a:gd name="T13" fmla="*/ 2 h 4"/>
                <a:gd name="T14" fmla="*/ 75 w 79"/>
                <a:gd name="T15" fmla="*/ 2 h 4"/>
                <a:gd name="T16" fmla="*/ 66 w 79"/>
                <a:gd name="T17" fmla="*/ 3 h 4"/>
                <a:gd name="T18" fmla="*/ 40 w 79"/>
                <a:gd name="T19" fmla="*/ 4 h 4"/>
                <a:gd name="T20" fmla="*/ 13 w 79"/>
                <a:gd name="T21" fmla="*/ 3 h 4"/>
                <a:gd name="T22" fmla="*/ 4 w 79"/>
                <a:gd name="T23" fmla="*/ 2 h 4"/>
                <a:gd name="T24" fmla="*/ 0 w 79"/>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4">
                  <a:moveTo>
                    <a:pt x="0" y="2"/>
                  </a:moveTo>
                  <a:cubicBezTo>
                    <a:pt x="0" y="2"/>
                    <a:pt x="2" y="2"/>
                    <a:pt x="4" y="2"/>
                  </a:cubicBezTo>
                  <a:cubicBezTo>
                    <a:pt x="6" y="1"/>
                    <a:pt x="9" y="1"/>
                    <a:pt x="13" y="1"/>
                  </a:cubicBezTo>
                  <a:cubicBezTo>
                    <a:pt x="20" y="0"/>
                    <a:pt x="30" y="0"/>
                    <a:pt x="40" y="0"/>
                  </a:cubicBezTo>
                  <a:cubicBezTo>
                    <a:pt x="49" y="0"/>
                    <a:pt x="59" y="0"/>
                    <a:pt x="66" y="1"/>
                  </a:cubicBezTo>
                  <a:cubicBezTo>
                    <a:pt x="70" y="1"/>
                    <a:pt x="73" y="1"/>
                    <a:pt x="75" y="1"/>
                  </a:cubicBezTo>
                  <a:cubicBezTo>
                    <a:pt x="78" y="2"/>
                    <a:pt x="79" y="2"/>
                    <a:pt x="79" y="2"/>
                  </a:cubicBezTo>
                  <a:cubicBezTo>
                    <a:pt x="79" y="2"/>
                    <a:pt x="78" y="2"/>
                    <a:pt x="75" y="2"/>
                  </a:cubicBezTo>
                  <a:cubicBezTo>
                    <a:pt x="73" y="2"/>
                    <a:pt x="70" y="3"/>
                    <a:pt x="66" y="3"/>
                  </a:cubicBezTo>
                  <a:cubicBezTo>
                    <a:pt x="59" y="3"/>
                    <a:pt x="49" y="4"/>
                    <a:pt x="40" y="4"/>
                  </a:cubicBezTo>
                  <a:cubicBezTo>
                    <a:pt x="30" y="4"/>
                    <a:pt x="20" y="4"/>
                    <a:pt x="13" y="3"/>
                  </a:cubicBezTo>
                  <a:cubicBezTo>
                    <a:pt x="9" y="3"/>
                    <a:pt x="6" y="2"/>
                    <a:pt x="4" y="2"/>
                  </a:cubicBezTo>
                  <a:cubicBezTo>
                    <a:pt x="2"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0" name="iŝḷiďê">
              <a:extLst>
                <a:ext uri="{FF2B5EF4-FFF2-40B4-BE49-F238E27FC236}">
                  <a16:creationId xmlns:a16="http://schemas.microsoft.com/office/drawing/2014/main" xmlns="" id="{2451FE79-21D6-4592-BFF1-1EC8E75337A9}"/>
                </a:ext>
              </a:extLst>
            </p:cNvPr>
            <p:cNvSpPr/>
            <p:nvPr/>
          </p:nvSpPr>
          <p:spPr bwMode="auto">
            <a:xfrm>
              <a:off x="5238751" y="3311526"/>
              <a:ext cx="727075" cy="11113"/>
            </a:xfrm>
            <a:custGeom>
              <a:avLst/>
              <a:gdLst>
                <a:gd name="T0" fmla="*/ 0 w 240"/>
                <a:gd name="T1" fmla="*/ 2 h 4"/>
                <a:gd name="T2" fmla="*/ 11 w 240"/>
                <a:gd name="T3" fmla="*/ 2 h 4"/>
                <a:gd name="T4" fmla="*/ 38 w 240"/>
                <a:gd name="T5" fmla="*/ 1 h 4"/>
                <a:gd name="T6" fmla="*/ 76 w 240"/>
                <a:gd name="T7" fmla="*/ 1 h 4"/>
                <a:gd name="T8" fmla="*/ 120 w 240"/>
                <a:gd name="T9" fmla="*/ 0 h 4"/>
                <a:gd name="T10" fmla="*/ 164 w 240"/>
                <a:gd name="T11" fmla="*/ 0 h 4"/>
                <a:gd name="T12" fmla="*/ 202 w 240"/>
                <a:gd name="T13" fmla="*/ 0 h 4"/>
                <a:gd name="T14" fmla="*/ 230 w 240"/>
                <a:gd name="T15" fmla="*/ 1 h 4"/>
                <a:gd name="T16" fmla="*/ 240 w 240"/>
                <a:gd name="T17" fmla="*/ 1 h 4"/>
                <a:gd name="T18" fmla="*/ 230 w 240"/>
                <a:gd name="T19" fmla="*/ 1 h 4"/>
                <a:gd name="T20" fmla="*/ 202 w 240"/>
                <a:gd name="T21" fmla="*/ 2 h 4"/>
                <a:gd name="T22" fmla="*/ 164 w 240"/>
                <a:gd name="T23" fmla="*/ 4 h 4"/>
                <a:gd name="T24" fmla="*/ 120 w 240"/>
                <a:gd name="T25" fmla="*/ 4 h 4"/>
                <a:gd name="T26" fmla="*/ 76 w 240"/>
                <a:gd name="T27" fmla="*/ 4 h 4"/>
                <a:gd name="T28" fmla="*/ 38 w 240"/>
                <a:gd name="T29" fmla="*/ 4 h 4"/>
                <a:gd name="T30" fmla="*/ 11 w 240"/>
                <a:gd name="T31" fmla="*/ 3 h 4"/>
                <a:gd name="T32" fmla="*/ 0 w 24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4">
                  <a:moveTo>
                    <a:pt x="0" y="2"/>
                  </a:moveTo>
                  <a:cubicBezTo>
                    <a:pt x="0" y="2"/>
                    <a:pt x="4" y="2"/>
                    <a:pt x="11" y="2"/>
                  </a:cubicBezTo>
                  <a:cubicBezTo>
                    <a:pt x="17" y="2"/>
                    <a:pt x="26" y="1"/>
                    <a:pt x="38" y="1"/>
                  </a:cubicBezTo>
                  <a:cubicBezTo>
                    <a:pt x="49" y="1"/>
                    <a:pt x="62" y="1"/>
                    <a:pt x="76" y="1"/>
                  </a:cubicBezTo>
                  <a:cubicBezTo>
                    <a:pt x="90" y="1"/>
                    <a:pt x="105" y="1"/>
                    <a:pt x="120" y="0"/>
                  </a:cubicBezTo>
                  <a:cubicBezTo>
                    <a:pt x="135" y="0"/>
                    <a:pt x="150" y="0"/>
                    <a:pt x="164" y="0"/>
                  </a:cubicBezTo>
                  <a:cubicBezTo>
                    <a:pt x="178" y="0"/>
                    <a:pt x="191" y="0"/>
                    <a:pt x="202" y="0"/>
                  </a:cubicBezTo>
                  <a:cubicBezTo>
                    <a:pt x="214" y="0"/>
                    <a:pt x="223" y="1"/>
                    <a:pt x="230" y="1"/>
                  </a:cubicBezTo>
                  <a:cubicBezTo>
                    <a:pt x="236" y="1"/>
                    <a:pt x="240" y="1"/>
                    <a:pt x="240" y="1"/>
                  </a:cubicBezTo>
                  <a:cubicBezTo>
                    <a:pt x="240" y="1"/>
                    <a:pt x="236" y="1"/>
                    <a:pt x="230" y="1"/>
                  </a:cubicBezTo>
                  <a:cubicBezTo>
                    <a:pt x="223" y="2"/>
                    <a:pt x="214" y="2"/>
                    <a:pt x="202" y="2"/>
                  </a:cubicBezTo>
                  <a:cubicBezTo>
                    <a:pt x="191" y="3"/>
                    <a:pt x="178" y="3"/>
                    <a:pt x="164" y="4"/>
                  </a:cubicBezTo>
                  <a:cubicBezTo>
                    <a:pt x="150" y="4"/>
                    <a:pt x="135" y="4"/>
                    <a:pt x="120" y="4"/>
                  </a:cubicBezTo>
                  <a:cubicBezTo>
                    <a:pt x="105" y="4"/>
                    <a:pt x="90" y="4"/>
                    <a:pt x="76" y="4"/>
                  </a:cubicBezTo>
                  <a:cubicBezTo>
                    <a:pt x="62" y="4"/>
                    <a:pt x="49" y="4"/>
                    <a:pt x="38" y="4"/>
                  </a:cubicBezTo>
                  <a:cubicBezTo>
                    <a:pt x="26" y="3"/>
                    <a:pt x="17" y="3"/>
                    <a:pt x="11" y="3"/>
                  </a:cubicBezTo>
                  <a:cubicBezTo>
                    <a:pt x="4" y="3"/>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1" name="ï$ḷíḑê">
              <a:extLst>
                <a:ext uri="{FF2B5EF4-FFF2-40B4-BE49-F238E27FC236}">
                  <a16:creationId xmlns:a16="http://schemas.microsoft.com/office/drawing/2014/main" xmlns="" id="{2E454D30-AEAF-4E09-8966-91864CAB492E}"/>
                </a:ext>
              </a:extLst>
            </p:cNvPr>
            <p:cNvSpPr/>
            <p:nvPr/>
          </p:nvSpPr>
          <p:spPr bwMode="auto">
            <a:xfrm>
              <a:off x="5545138" y="3271839"/>
              <a:ext cx="393700" cy="12700"/>
            </a:xfrm>
            <a:custGeom>
              <a:avLst/>
              <a:gdLst>
                <a:gd name="T0" fmla="*/ 0 w 130"/>
                <a:gd name="T1" fmla="*/ 3 h 4"/>
                <a:gd name="T2" fmla="*/ 6 w 130"/>
                <a:gd name="T3" fmla="*/ 2 h 4"/>
                <a:gd name="T4" fmla="*/ 21 w 130"/>
                <a:gd name="T5" fmla="*/ 1 h 4"/>
                <a:gd name="T6" fmla="*/ 41 w 130"/>
                <a:gd name="T7" fmla="*/ 1 h 4"/>
                <a:gd name="T8" fmla="*/ 65 w 130"/>
                <a:gd name="T9" fmla="*/ 0 h 4"/>
                <a:gd name="T10" fmla="*/ 89 w 130"/>
                <a:gd name="T11" fmla="*/ 0 h 4"/>
                <a:gd name="T12" fmla="*/ 110 w 130"/>
                <a:gd name="T13" fmla="*/ 0 h 4"/>
                <a:gd name="T14" fmla="*/ 125 w 130"/>
                <a:gd name="T15" fmla="*/ 1 h 4"/>
                <a:gd name="T16" fmla="*/ 130 w 130"/>
                <a:gd name="T17" fmla="*/ 1 h 4"/>
                <a:gd name="T18" fmla="*/ 125 w 130"/>
                <a:gd name="T19" fmla="*/ 2 h 4"/>
                <a:gd name="T20" fmla="*/ 110 w 130"/>
                <a:gd name="T21" fmla="*/ 3 h 4"/>
                <a:gd name="T22" fmla="*/ 89 w 130"/>
                <a:gd name="T23" fmla="*/ 4 h 4"/>
                <a:gd name="T24" fmla="*/ 65 w 130"/>
                <a:gd name="T25" fmla="*/ 4 h 4"/>
                <a:gd name="T26" fmla="*/ 41 w 130"/>
                <a:gd name="T27" fmla="*/ 4 h 4"/>
                <a:gd name="T28" fmla="*/ 21 w 130"/>
                <a:gd name="T29" fmla="*/ 4 h 4"/>
                <a:gd name="T30" fmla="*/ 6 w 130"/>
                <a:gd name="T31" fmla="*/ 3 h 4"/>
                <a:gd name="T32" fmla="*/ 0 w 130"/>
                <a:gd name="T3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4">
                  <a:moveTo>
                    <a:pt x="0" y="3"/>
                  </a:moveTo>
                  <a:cubicBezTo>
                    <a:pt x="0" y="3"/>
                    <a:pt x="2" y="3"/>
                    <a:pt x="6" y="2"/>
                  </a:cubicBezTo>
                  <a:cubicBezTo>
                    <a:pt x="9" y="2"/>
                    <a:pt x="14" y="2"/>
                    <a:pt x="21" y="1"/>
                  </a:cubicBezTo>
                  <a:cubicBezTo>
                    <a:pt x="27" y="1"/>
                    <a:pt x="34" y="1"/>
                    <a:pt x="41" y="1"/>
                  </a:cubicBezTo>
                  <a:cubicBezTo>
                    <a:pt x="49" y="0"/>
                    <a:pt x="57" y="0"/>
                    <a:pt x="65" y="0"/>
                  </a:cubicBezTo>
                  <a:cubicBezTo>
                    <a:pt x="73" y="0"/>
                    <a:pt x="81" y="0"/>
                    <a:pt x="89" y="0"/>
                  </a:cubicBezTo>
                  <a:cubicBezTo>
                    <a:pt x="97" y="0"/>
                    <a:pt x="104" y="0"/>
                    <a:pt x="110" y="0"/>
                  </a:cubicBezTo>
                  <a:cubicBezTo>
                    <a:pt x="116" y="1"/>
                    <a:pt x="121" y="1"/>
                    <a:pt x="125" y="1"/>
                  </a:cubicBezTo>
                  <a:cubicBezTo>
                    <a:pt x="128" y="1"/>
                    <a:pt x="130" y="1"/>
                    <a:pt x="130" y="1"/>
                  </a:cubicBezTo>
                  <a:cubicBezTo>
                    <a:pt x="130" y="1"/>
                    <a:pt x="128" y="1"/>
                    <a:pt x="125" y="2"/>
                  </a:cubicBezTo>
                  <a:cubicBezTo>
                    <a:pt x="121" y="2"/>
                    <a:pt x="116" y="2"/>
                    <a:pt x="110" y="3"/>
                  </a:cubicBezTo>
                  <a:cubicBezTo>
                    <a:pt x="104" y="3"/>
                    <a:pt x="97" y="3"/>
                    <a:pt x="89" y="4"/>
                  </a:cubicBezTo>
                  <a:cubicBezTo>
                    <a:pt x="81" y="4"/>
                    <a:pt x="73" y="4"/>
                    <a:pt x="65" y="4"/>
                  </a:cubicBezTo>
                  <a:cubicBezTo>
                    <a:pt x="57" y="4"/>
                    <a:pt x="49" y="4"/>
                    <a:pt x="41" y="4"/>
                  </a:cubicBezTo>
                  <a:cubicBezTo>
                    <a:pt x="34" y="4"/>
                    <a:pt x="27" y="4"/>
                    <a:pt x="21" y="4"/>
                  </a:cubicBezTo>
                  <a:cubicBezTo>
                    <a:pt x="14" y="4"/>
                    <a:pt x="9" y="3"/>
                    <a:pt x="6" y="3"/>
                  </a:cubicBezTo>
                  <a:cubicBezTo>
                    <a:pt x="2"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2" name="ïsliḑè">
              <a:extLst>
                <a:ext uri="{FF2B5EF4-FFF2-40B4-BE49-F238E27FC236}">
                  <a16:creationId xmlns:a16="http://schemas.microsoft.com/office/drawing/2014/main" xmlns="" id="{CE759B4D-E64B-40A9-9F52-0973A2E3CF68}"/>
                </a:ext>
              </a:extLst>
            </p:cNvPr>
            <p:cNvSpPr/>
            <p:nvPr/>
          </p:nvSpPr>
          <p:spPr bwMode="auto">
            <a:xfrm>
              <a:off x="4435476" y="3292476"/>
              <a:ext cx="733425" cy="12700"/>
            </a:xfrm>
            <a:custGeom>
              <a:avLst/>
              <a:gdLst>
                <a:gd name="T0" fmla="*/ 0 w 242"/>
                <a:gd name="T1" fmla="*/ 2 h 4"/>
                <a:gd name="T2" fmla="*/ 11 w 242"/>
                <a:gd name="T3" fmla="*/ 1 h 4"/>
                <a:gd name="T4" fmla="*/ 38 w 242"/>
                <a:gd name="T5" fmla="*/ 1 h 4"/>
                <a:gd name="T6" fmla="*/ 77 w 242"/>
                <a:gd name="T7" fmla="*/ 0 h 4"/>
                <a:gd name="T8" fmla="*/ 121 w 242"/>
                <a:gd name="T9" fmla="*/ 0 h 4"/>
                <a:gd name="T10" fmla="*/ 165 w 242"/>
                <a:gd name="T11" fmla="*/ 0 h 4"/>
                <a:gd name="T12" fmla="*/ 204 w 242"/>
                <a:gd name="T13" fmla="*/ 1 h 4"/>
                <a:gd name="T14" fmla="*/ 231 w 242"/>
                <a:gd name="T15" fmla="*/ 1 h 4"/>
                <a:gd name="T16" fmla="*/ 242 w 242"/>
                <a:gd name="T17" fmla="*/ 2 h 4"/>
                <a:gd name="T18" fmla="*/ 231 w 242"/>
                <a:gd name="T19" fmla="*/ 2 h 4"/>
                <a:gd name="T20" fmla="*/ 204 w 242"/>
                <a:gd name="T21" fmla="*/ 3 h 4"/>
                <a:gd name="T22" fmla="*/ 165 w 242"/>
                <a:gd name="T23" fmla="*/ 4 h 4"/>
                <a:gd name="T24" fmla="*/ 121 w 242"/>
                <a:gd name="T25" fmla="*/ 4 h 4"/>
                <a:gd name="T26" fmla="*/ 77 w 242"/>
                <a:gd name="T27" fmla="*/ 4 h 4"/>
                <a:gd name="T28" fmla="*/ 38 w 242"/>
                <a:gd name="T29" fmla="*/ 3 h 4"/>
                <a:gd name="T30" fmla="*/ 11 w 242"/>
                <a:gd name="T31" fmla="*/ 2 h 4"/>
                <a:gd name="T32" fmla="*/ 0 w 24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4">
                  <a:moveTo>
                    <a:pt x="0" y="2"/>
                  </a:moveTo>
                  <a:cubicBezTo>
                    <a:pt x="0" y="2"/>
                    <a:pt x="4" y="2"/>
                    <a:pt x="11" y="1"/>
                  </a:cubicBezTo>
                  <a:cubicBezTo>
                    <a:pt x="17" y="1"/>
                    <a:pt x="27" y="1"/>
                    <a:pt x="38" y="1"/>
                  </a:cubicBezTo>
                  <a:cubicBezTo>
                    <a:pt x="49" y="1"/>
                    <a:pt x="63" y="0"/>
                    <a:pt x="77" y="0"/>
                  </a:cubicBezTo>
                  <a:cubicBezTo>
                    <a:pt x="91" y="0"/>
                    <a:pt x="106" y="0"/>
                    <a:pt x="121" y="0"/>
                  </a:cubicBezTo>
                  <a:cubicBezTo>
                    <a:pt x="136" y="0"/>
                    <a:pt x="151" y="0"/>
                    <a:pt x="165" y="0"/>
                  </a:cubicBezTo>
                  <a:cubicBezTo>
                    <a:pt x="179" y="0"/>
                    <a:pt x="193" y="1"/>
                    <a:pt x="204" y="1"/>
                  </a:cubicBezTo>
                  <a:cubicBezTo>
                    <a:pt x="215" y="1"/>
                    <a:pt x="225" y="1"/>
                    <a:pt x="231" y="1"/>
                  </a:cubicBezTo>
                  <a:cubicBezTo>
                    <a:pt x="238" y="2"/>
                    <a:pt x="242" y="2"/>
                    <a:pt x="242" y="2"/>
                  </a:cubicBezTo>
                  <a:cubicBezTo>
                    <a:pt x="242" y="2"/>
                    <a:pt x="238" y="2"/>
                    <a:pt x="231" y="2"/>
                  </a:cubicBezTo>
                  <a:cubicBezTo>
                    <a:pt x="225" y="2"/>
                    <a:pt x="215" y="3"/>
                    <a:pt x="204" y="3"/>
                  </a:cubicBezTo>
                  <a:cubicBezTo>
                    <a:pt x="193" y="3"/>
                    <a:pt x="179" y="4"/>
                    <a:pt x="165" y="4"/>
                  </a:cubicBezTo>
                  <a:cubicBezTo>
                    <a:pt x="151" y="4"/>
                    <a:pt x="136" y="4"/>
                    <a:pt x="121" y="4"/>
                  </a:cubicBezTo>
                  <a:cubicBezTo>
                    <a:pt x="106" y="4"/>
                    <a:pt x="91" y="4"/>
                    <a:pt x="77" y="4"/>
                  </a:cubicBezTo>
                  <a:cubicBezTo>
                    <a:pt x="63" y="4"/>
                    <a:pt x="49" y="3"/>
                    <a:pt x="38" y="3"/>
                  </a:cubicBezTo>
                  <a:cubicBezTo>
                    <a:pt x="27" y="3"/>
                    <a:pt x="17" y="2"/>
                    <a:pt x="11" y="2"/>
                  </a:cubicBezTo>
                  <a:cubicBezTo>
                    <a:pt x="4"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3" name="îSļîḓè">
              <a:extLst>
                <a:ext uri="{FF2B5EF4-FFF2-40B4-BE49-F238E27FC236}">
                  <a16:creationId xmlns:a16="http://schemas.microsoft.com/office/drawing/2014/main" xmlns="" id="{23178446-6AD9-44BB-915E-FD36FAC012BE}"/>
                </a:ext>
              </a:extLst>
            </p:cNvPr>
            <p:cNvSpPr/>
            <p:nvPr/>
          </p:nvSpPr>
          <p:spPr bwMode="auto">
            <a:xfrm>
              <a:off x="4418013" y="3386139"/>
              <a:ext cx="793750" cy="12700"/>
            </a:xfrm>
            <a:custGeom>
              <a:avLst/>
              <a:gdLst>
                <a:gd name="T0" fmla="*/ 0 w 262"/>
                <a:gd name="T1" fmla="*/ 2 h 4"/>
                <a:gd name="T2" fmla="*/ 11 w 262"/>
                <a:gd name="T3" fmla="*/ 2 h 4"/>
                <a:gd name="T4" fmla="*/ 41 w 262"/>
                <a:gd name="T5" fmla="*/ 1 h 4"/>
                <a:gd name="T6" fmla="*/ 83 w 262"/>
                <a:gd name="T7" fmla="*/ 1 h 4"/>
                <a:gd name="T8" fmla="*/ 131 w 262"/>
                <a:gd name="T9" fmla="*/ 0 h 4"/>
                <a:gd name="T10" fmla="*/ 179 w 262"/>
                <a:gd name="T11" fmla="*/ 1 h 4"/>
                <a:gd name="T12" fmla="*/ 221 w 262"/>
                <a:gd name="T13" fmla="*/ 1 h 4"/>
                <a:gd name="T14" fmla="*/ 250 w 262"/>
                <a:gd name="T15" fmla="*/ 2 h 4"/>
                <a:gd name="T16" fmla="*/ 262 w 262"/>
                <a:gd name="T17" fmla="*/ 3 h 4"/>
                <a:gd name="T18" fmla="*/ 250 w 262"/>
                <a:gd name="T19" fmla="*/ 3 h 4"/>
                <a:gd name="T20" fmla="*/ 221 w 262"/>
                <a:gd name="T21" fmla="*/ 4 h 4"/>
                <a:gd name="T22" fmla="*/ 179 w 262"/>
                <a:gd name="T23" fmla="*/ 4 h 4"/>
                <a:gd name="T24" fmla="*/ 131 w 262"/>
                <a:gd name="T25" fmla="*/ 4 h 4"/>
                <a:gd name="T26" fmla="*/ 83 w 262"/>
                <a:gd name="T27" fmla="*/ 4 h 4"/>
                <a:gd name="T28" fmla="*/ 41 w 262"/>
                <a:gd name="T29" fmla="*/ 3 h 4"/>
                <a:gd name="T30" fmla="*/ 11 w 262"/>
                <a:gd name="T31" fmla="*/ 2 h 4"/>
                <a:gd name="T32" fmla="*/ 0 w 26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2" h="4">
                  <a:moveTo>
                    <a:pt x="0" y="2"/>
                  </a:moveTo>
                  <a:cubicBezTo>
                    <a:pt x="0" y="2"/>
                    <a:pt x="4" y="2"/>
                    <a:pt x="11" y="2"/>
                  </a:cubicBezTo>
                  <a:cubicBezTo>
                    <a:pt x="18" y="2"/>
                    <a:pt x="28" y="1"/>
                    <a:pt x="41" y="1"/>
                  </a:cubicBezTo>
                  <a:cubicBezTo>
                    <a:pt x="53" y="1"/>
                    <a:pt x="67" y="1"/>
                    <a:pt x="83" y="1"/>
                  </a:cubicBezTo>
                  <a:cubicBezTo>
                    <a:pt x="98" y="0"/>
                    <a:pt x="114" y="0"/>
                    <a:pt x="131" y="0"/>
                  </a:cubicBezTo>
                  <a:cubicBezTo>
                    <a:pt x="147" y="0"/>
                    <a:pt x="163" y="1"/>
                    <a:pt x="179" y="1"/>
                  </a:cubicBezTo>
                  <a:cubicBezTo>
                    <a:pt x="194" y="1"/>
                    <a:pt x="208" y="1"/>
                    <a:pt x="221" y="1"/>
                  </a:cubicBezTo>
                  <a:cubicBezTo>
                    <a:pt x="233" y="2"/>
                    <a:pt x="243" y="2"/>
                    <a:pt x="250" y="2"/>
                  </a:cubicBezTo>
                  <a:cubicBezTo>
                    <a:pt x="257" y="3"/>
                    <a:pt x="262" y="3"/>
                    <a:pt x="262" y="3"/>
                  </a:cubicBezTo>
                  <a:cubicBezTo>
                    <a:pt x="262" y="3"/>
                    <a:pt x="257" y="3"/>
                    <a:pt x="250" y="3"/>
                  </a:cubicBezTo>
                  <a:cubicBezTo>
                    <a:pt x="243" y="3"/>
                    <a:pt x="233" y="4"/>
                    <a:pt x="221" y="4"/>
                  </a:cubicBezTo>
                  <a:cubicBezTo>
                    <a:pt x="208" y="4"/>
                    <a:pt x="194" y="4"/>
                    <a:pt x="179" y="4"/>
                  </a:cubicBezTo>
                  <a:cubicBezTo>
                    <a:pt x="163" y="4"/>
                    <a:pt x="147" y="4"/>
                    <a:pt x="131" y="4"/>
                  </a:cubicBezTo>
                  <a:cubicBezTo>
                    <a:pt x="114" y="4"/>
                    <a:pt x="98" y="4"/>
                    <a:pt x="83" y="4"/>
                  </a:cubicBezTo>
                  <a:cubicBezTo>
                    <a:pt x="67" y="4"/>
                    <a:pt x="53" y="3"/>
                    <a:pt x="41" y="3"/>
                  </a:cubicBezTo>
                  <a:cubicBezTo>
                    <a:pt x="28" y="3"/>
                    <a:pt x="18" y="3"/>
                    <a:pt x="11" y="2"/>
                  </a:cubicBezTo>
                  <a:cubicBezTo>
                    <a:pt x="4"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4" name="íSľiḋè">
              <a:extLst>
                <a:ext uri="{FF2B5EF4-FFF2-40B4-BE49-F238E27FC236}">
                  <a16:creationId xmlns:a16="http://schemas.microsoft.com/office/drawing/2014/main" xmlns="" id="{A8B5EE61-6466-4E45-8D95-0F1172FF6C9C}"/>
                </a:ext>
              </a:extLst>
            </p:cNvPr>
            <p:cNvSpPr/>
            <p:nvPr/>
          </p:nvSpPr>
          <p:spPr bwMode="auto">
            <a:xfrm>
              <a:off x="4391026" y="3432176"/>
              <a:ext cx="844550" cy="14288"/>
            </a:xfrm>
            <a:custGeom>
              <a:avLst/>
              <a:gdLst>
                <a:gd name="T0" fmla="*/ 0 w 279"/>
                <a:gd name="T1" fmla="*/ 1 h 5"/>
                <a:gd name="T2" fmla="*/ 12 w 279"/>
                <a:gd name="T3" fmla="*/ 1 h 5"/>
                <a:gd name="T4" fmla="*/ 44 w 279"/>
                <a:gd name="T5" fmla="*/ 1 h 5"/>
                <a:gd name="T6" fmla="*/ 89 w 279"/>
                <a:gd name="T7" fmla="*/ 0 h 5"/>
                <a:gd name="T8" fmla="*/ 140 w 279"/>
                <a:gd name="T9" fmla="*/ 1 h 5"/>
                <a:gd name="T10" fmla="*/ 191 w 279"/>
                <a:gd name="T11" fmla="*/ 1 h 5"/>
                <a:gd name="T12" fmla="*/ 235 w 279"/>
                <a:gd name="T13" fmla="*/ 2 h 5"/>
                <a:gd name="T14" fmla="*/ 267 w 279"/>
                <a:gd name="T15" fmla="*/ 3 h 5"/>
                <a:gd name="T16" fmla="*/ 279 w 279"/>
                <a:gd name="T17" fmla="*/ 4 h 5"/>
                <a:gd name="T18" fmla="*/ 267 w 279"/>
                <a:gd name="T19" fmla="*/ 4 h 5"/>
                <a:gd name="T20" fmla="*/ 235 w 279"/>
                <a:gd name="T21" fmla="*/ 5 h 5"/>
                <a:gd name="T22" fmla="*/ 191 w 279"/>
                <a:gd name="T23" fmla="*/ 5 h 5"/>
                <a:gd name="T24" fmla="*/ 140 w 279"/>
                <a:gd name="T25" fmla="*/ 5 h 5"/>
                <a:gd name="T26" fmla="*/ 89 w 279"/>
                <a:gd name="T27" fmla="*/ 4 h 5"/>
                <a:gd name="T28" fmla="*/ 44 w 279"/>
                <a:gd name="T29" fmla="*/ 3 h 5"/>
                <a:gd name="T30" fmla="*/ 12 w 279"/>
                <a:gd name="T31" fmla="*/ 2 h 5"/>
                <a:gd name="T32" fmla="*/ 0 w 279"/>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5">
                  <a:moveTo>
                    <a:pt x="0" y="1"/>
                  </a:moveTo>
                  <a:cubicBezTo>
                    <a:pt x="0" y="1"/>
                    <a:pt x="5" y="1"/>
                    <a:pt x="12" y="1"/>
                  </a:cubicBezTo>
                  <a:cubicBezTo>
                    <a:pt x="20" y="1"/>
                    <a:pt x="31" y="1"/>
                    <a:pt x="44" y="1"/>
                  </a:cubicBezTo>
                  <a:cubicBezTo>
                    <a:pt x="57" y="1"/>
                    <a:pt x="72" y="0"/>
                    <a:pt x="89" y="0"/>
                  </a:cubicBezTo>
                  <a:cubicBezTo>
                    <a:pt x="105" y="0"/>
                    <a:pt x="122" y="1"/>
                    <a:pt x="140" y="1"/>
                  </a:cubicBezTo>
                  <a:cubicBezTo>
                    <a:pt x="157" y="1"/>
                    <a:pt x="174" y="1"/>
                    <a:pt x="191" y="1"/>
                  </a:cubicBezTo>
                  <a:cubicBezTo>
                    <a:pt x="207" y="2"/>
                    <a:pt x="222" y="2"/>
                    <a:pt x="235" y="2"/>
                  </a:cubicBezTo>
                  <a:cubicBezTo>
                    <a:pt x="248" y="3"/>
                    <a:pt x="259" y="3"/>
                    <a:pt x="267" y="3"/>
                  </a:cubicBezTo>
                  <a:cubicBezTo>
                    <a:pt x="274" y="4"/>
                    <a:pt x="279" y="4"/>
                    <a:pt x="279" y="4"/>
                  </a:cubicBezTo>
                  <a:cubicBezTo>
                    <a:pt x="279" y="4"/>
                    <a:pt x="274" y="4"/>
                    <a:pt x="267" y="4"/>
                  </a:cubicBezTo>
                  <a:cubicBezTo>
                    <a:pt x="259" y="4"/>
                    <a:pt x="248" y="5"/>
                    <a:pt x="235" y="5"/>
                  </a:cubicBezTo>
                  <a:cubicBezTo>
                    <a:pt x="222" y="5"/>
                    <a:pt x="207" y="5"/>
                    <a:pt x="191" y="5"/>
                  </a:cubicBezTo>
                  <a:cubicBezTo>
                    <a:pt x="174" y="5"/>
                    <a:pt x="157" y="5"/>
                    <a:pt x="140" y="5"/>
                  </a:cubicBezTo>
                  <a:cubicBezTo>
                    <a:pt x="122" y="4"/>
                    <a:pt x="105" y="4"/>
                    <a:pt x="89" y="4"/>
                  </a:cubicBezTo>
                  <a:cubicBezTo>
                    <a:pt x="72" y="4"/>
                    <a:pt x="57" y="3"/>
                    <a:pt x="44" y="3"/>
                  </a:cubicBezTo>
                  <a:cubicBezTo>
                    <a:pt x="31" y="3"/>
                    <a:pt x="20" y="2"/>
                    <a:pt x="12" y="2"/>
                  </a:cubicBezTo>
                  <a:cubicBezTo>
                    <a:pt x="5" y="1"/>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5" name="išḷiḑe">
              <a:extLst>
                <a:ext uri="{FF2B5EF4-FFF2-40B4-BE49-F238E27FC236}">
                  <a16:creationId xmlns:a16="http://schemas.microsoft.com/office/drawing/2014/main" xmlns="" id="{53E23C66-8287-4538-82AC-FA3B831193EC}"/>
                </a:ext>
              </a:extLst>
            </p:cNvPr>
            <p:cNvSpPr/>
            <p:nvPr/>
          </p:nvSpPr>
          <p:spPr bwMode="auto">
            <a:xfrm>
              <a:off x="4391026" y="3355976"/>
              <a:ext cx="401638" cy="12700"/>
            </a:xfrm>
            <a:custGeom>
              <a:avLst/>
              <a:gdLst>
                <a:gd name="T0" fmla="*/ 0 w 133"/>
                <a:gd name="T1" fmla="*/ 1 h 4"/>
                <a:gd name="T2" fmla="*/ 6 w 133"/>
                <a:gd name="T3" fmla="*/ 1 h 4"/>
                <a:gd name="T4" fmla="*/ 21 w 133"/>
                <a:gd name="T5" fmla="*/ 0 h 4"/>
                <a:gd name="T6" fmla="*/ 42 w 133"/>
                <a:gd name="T7" fmla="*/ 0 h 4"/>
                <a:gd name="T8" fmla="*/ 66 w 133"/>
                <a:gd name="T9" fmla="*/ 0 h 4"/>
                <a:gd name="T10" fmla="*/ 91 w 133"/>
                <a:gd name="T11" fmla="*/ 1 h 4"/>
                <a:gd name="T12" fmla="*/ 112 w 133"/>
                <a:gd name="T13" fmla="*/ 1 h 4"/>
                <a:gd name="T14" fmla="*/ 127 w 133"/>
                <a:gd name="T15" fmla="*/ 2 h 4"/>
                <a:gd name="T16" fmla="*/ 133 w 133"/>
                <a:gd name="T17" fmla="*/ 3 h 4"/>
                <a:gd name="T18" fmla="*/ 127 w 133"/>
                <a:gd name="T19" fmla="*/ 3 h 4"/>
                <a:gd name="T20" fmla="*/ 112 w 133"/>
                <a:gd name="T21" fmla="*/ 4 h 4"/>
                <a:gd name="T22" fmla="*/ 91 w 133"/>
                <a:gd name="T23" fmla="*/ 4 h 4"/>
                <a:gd name="T24" fmla="*/ 66 w 133"/>
                <a:gd name="T25" fmla="*/ 4 h 4"/>
                <a:gd name="T26" fmla="*/ 42 w 133"/>
                <a:gd name="T27" fmla="*/ 3 h 4"/>
                <a:gd name="T28" fmla="*/ 21 w 133"/>
                <a:gd name="T29" fmla="*/ 2 h 4"/>
                <a:gd name="T30" fmla="*/ 6 w 133"/>
                <a:gd name="T31" fmla="*/ 1 h 4"/>
                <a:gd name="T32" fmla="*/ 0 w 13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4">
                  <a:moveTo>
                    <a:pt x="0" y="1"/>
                  </a:moveTo>
                  <a:cubicBezTo>
                    <a:pt x="0" y="1"/>
                    <a:pt x="2" y="1"/>
                    <a:pt x="6" y="1"/>
                  </a:cubicBezTo>
                  <a:cubicBezTo>
                    <a:pt x="9" y="0"/>
                    <a:pt x="14" y="0"/>
                    <a:pt x="21" y="0"/>
                  </a:cubicBezTo>
                  <a:cubicBezTo>
                    <a:pt x="27" y="0"/>
                    <a:pt x="34" y="0"/>
                    <a:pt x="42" y="0"/>
                  </a:cubicBezTo>
                  <a:cubicBezTo>
                    <a:pt x="50" y="0"/>
                    <a:pt x="58" y="0"/>
                    <a:pt x="66" y="0"/>
                  </a:cubicBezTo>
                  <a:cubicBezTo>
                    <a:pt x="75" y="0"/>
                    <a:pt x="83" y="0"/>
                    <a:pt x="91" y="1"/>
                  </a:cubicBezTo>
                  <a:cubicBezTo>
                    <a:pt x="98" y="1"/>
                    <a:pt x="106" y="1"/>
                    <a:pt x="112" y="1"/>
                  </a:cubicBezTo>
                  <a:cubicBezTo>
                    <a:pt x="118" y="2"/>
                    <a:pt x="123" y="2"/>
                    <a:pt x="127" y="2"/>
                  </a:cubicBezTo>
                  <a:cubicBezTo>
                    <a:pt x="131" y="3"/>
                    <a:pt x="133" y="3"/>
                    <a:pt x="133" y="3"/>
                  </a:cubicBezTo>
                  <a:cubicBezTo>
                    <a:pt x="133" y="3"/>
                    <a:pt x="131" y="3"/>
                    <a:pt x="127" y="3"/>
                  </a:cubicBezTo>
                  <a:cubicBezTo>
                    <a:pt x="123" y="3"/>
                    <a:pt x="118" y="4"/>
                    <a:pt x="112" y="4"/>
                  </a:cubicBezTo>
                  <a:cubicBezTo>
                    <a:pt x="106" y="4"/>
                    <a:pt x="98" y="4"/>
                    <a:pt x="91" y="4"/>
                  </a:cubicBezTo>
                  <a:cubicBezTo>
                    <a:pt x="83" y="4"/>
                    <a:pt x="75" y="4"/>
                    <a:pt x="66" y="4"/>
                  </a:cubicBezTo>
                  <a:cubicBezTo>
                    <a:pt x="58" y="4"/>
                    <a:pt x="50" y="4"/>
                    <a:pt x="42" y="3"/>
                  </a:cubicBezTo>
                  <a:cubicBezTo>
                    <a:pt x="34" y="3"/>
                    <a:pt x="27" y="3"/>
                    <a:pt x="21" y="2"/>
                  </a:cubicBezTo>
                  <a:cubicBezTo>
                    <a:pt x="14" y="2"/>
                    <a:pt x="9" y="2"/>
                    <a:pt x="6" y="1"/>
                  </a:cubicBezTo>
                  <a:cubicBezTo>
                    <a:pt x="2" y="1"/>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6" name="îṥļíḓe">
              <a:extLst>
                <a:ext uri="{FF2B5EF4-FFF2-40B4-BE49-F238E27FC236}">
                  <a16:creationId xmlns:a16="http://schemas.microsoft.com/office/drawing/2014/main" xmlns="" id="{491AB598-B3C5-4B64-9553-C75BEDD514E1}"/>
                </a:ext>
              </a:extLst>
            </p:cNvPr>
            <p:cNvSpPr/>
            <p:nvPr/>
          </p:nvSpPr>
          <p:spPr bwMode="auto">
            <a:xfrm>
              <a:off x="5011738" y="3335339"/>
              <a:ext cx="227013" cy="14288"/>
            </a:xfrm>
            <a:custGeom>
              <a:avLst/>
              <a:gdLst>
                <a:gd name="T0" fmla="*/ 0 w 75"/>
                <a:gd name="T1" fmla="*/ 3 h 5"/>
                <a:gd name="T2" fmla="*/ 3 w 75"/>
                <a:gd name="T3" fmla="*/ 2 h 5"/>
                <a:gd name="T4" fmla="*/ 12 w 75"/>
                <a:gd name="T5" fmla="*/ 2 h 5"/>
                <a:gd name="T6" fmla="*/ 24 w 75"/>
                <a:gd name="T7" fmla="*/ 1 h 5"/>
                <a:gd name="T8" fmla="*/ 37 w 75"/>
                <a:gd name="T9" fmla="*/ 0 h 5"/>
                <a:gd name="T10" fmla="*/ 51 w 75"/>
                <a:gd name="T11" fmla="*/ 0 h 5"/>
                <a:gd name="T12" fmla="*/ 63 w 75"/>
                <a:gd name="T13" fmla="*/ 1 h 5"/>
                <a:gd name="T14" fmla="*/ 72 w 75"/>
                <a:gd name="T15" fmla="*/ 2 h 5"/>
                <a:gd name="T16" fmla="*/ 75 w 75"/>
                <a:gd name="T17" fmla="*/ 2 h 5"/>
                <a:gd name="T18" fmla="*/ 72 w 75"/>
                <a:gd name="T19" fmla="*/ 2 h 5"/>
                <a:gd name="T20" fmla="*/ 63 w 75"/>
                <a:gd name="T21" fmla="*/ 3 h 5"/>
                <a:gd name="T22" fmla="*/ 57 w 75"/>
                <a:gd name="T23" fmla="*/ 3 h 5"/>
                <a:gd name="T24" fmla="*/ 51 w 75"/>
                <a:gd name="T25" fmla="*/ 4 h 5"/>
                <a:gd name="T26" fmla="*/ 37 w 75"/>
                <a:gd name="T27" fmla="*/ 4 h 5"/>
                <a:gd name="T28" fmla="*/ 24 w 75"/>
                <a:gd name="T29" fmla="*/ 5 h 5"/>
                <a:gd name="T30" fmla="*/ 12 w 75"/>
                <a:gd name="T31" fmla="*/ 4 h 5"/>
                <a:gd name="T32" fmla="*/ 3 w 75"/>
                <a:gd name="T33" fmla="*/ 3 h 5"/>
                <a:gd name="T34" fmla="*/ 0 w 75"/>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5">
                  <a:moveTo>
                    <a:pt x="0" y="3"/>
                  </a:moveTo>
                  <a:cubicBezTo>
                    <a:pt x="0" y="3"/>
                    <a:pt x="1" y="3"/>
                    <a:pt x="3" y="2"/>
                  </a:cubicBezTo>
                  <a:cubicBezTo>
                    <a:pt x="5" y="2"/>
                    <a:pt x="8" y="2"/>
                    <a:pt x="12" y="2"/>
                  </a:cubicBezTo>
                  <a:cubicBezTo>
                    <a:pt x="15" y="1"/>
                    <a:pt x="19" y="1"/>
                    <a:pt x="24" y="1"/>
                  </a:cubicBezTo>
                  <a:cubicBezTo>
                    <a:pt x="28" y="1"/>
                    <a:pt x="33" y="1"/>
                    <a:pt x="37" y="0"/>
                  </a:cubicBezTo>
                  <a:cubicBezTo>
                    <a:pt x="42" y="0"/>
                    <a:pt x="47" y="0"/>
                    <a:pt x="51" y="0"/>
                  </a:cubicBezTo>
                  <a:cubicBezTo>
                    <a:pt x="55" y="0"/>
                    <a:pt x="60" y="0"/>
                    <a:pt x="63" y="1"/>
                  </a:cubicBezTo>
                  <a:cubicBezTo>
                    <a:pt x="67" y="1"/>
                    <a:pt x="70" y="1"/>
                    <a:pt x="72" y="2"/>
                  </a:cubicBezTo>
                  <a:cubicBezTo>
                    <a:pt x="74" y="2"/>
                    <a:pt x="75" y="2"/>
                    <a:pt x="75" y="2"/>
                  </a:cubicBezTo>
                  <a:cubicBezTo>
                    <a:pt x="75" y="2"/>
                    <a:pt x="74" y="2"/>
                    <a:pt x="72" y="2"/>
                  </a:cubicBezTo>
                  <a:cubicBezTo>
                    <a:pt x="69" y="3"/>
                    <a:pt x="67" y="3"/>
                    <a:pt x="63" y="3"/>
                  </a:cubicBezTo>
                  <a:cubicBezTo>
                    <a:pt x="61" y="3"/>
                    <a:pt x="59" y="3"/>
                    <a:pt x="57" y="3"/>
                  </a:cubicBezTo>
                  <a:cubicBezTo>
                    <a:pt x="55" y="3"/>
                    <a:pt x="53" y="4"/>
                    <a:pt x="51" y="4"/>
                  </a:cubicBezTo>
                  <a:cubicBezTo>
                    <a:pt x="47" y="4"/>
                    <a:pt x="42" y="4"/>
                    <a:pt x="37" y="4"/>
                  </a:cubicBezTo>
                  <a:cubicBezTo>
                    <a:pt x="33" y="4"/>
                    <a:pt x="28" y="5"/>
                    <a:pt x="24" y="5"/>
                  </a:cubicBezTo>
                  <a:cubicBezTo>
                    <a:pt x="19" y="4"/>
                    <a:pt x="15" y="4"/>
                    <a:pt x="12" y="4"/>
                  </a:cubicBezTo>
                  <a:cubicBezTo>
                    <a:pt x="8" y="4"/>
                    <a:pt x="5" y="3"/>
                    <a:pt x="3" y="3"/>
                  </a:cubicBezTo>
                  <a:cubicBezTo>
                    <a:pt x="1"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7" name="iṧḷïḋe">
              <a:extLst>
                <a:ext uri="{FF2B5EF4-FFF2-40B4-BE49-F238E27FC236}">
                  <a16:creationId xmlns:a16="http://schemas.microsoft.com/office/drawing/2014/main" xmlns="" id="{1E82C960-F4E8-49E7-965E-CE7305415AAE}"/>
                </a:ext>
              </a:extLst>
            </p:cNvPr>
            <p:cNvSpPr/>
            <p:nvPr/>
          </p:nvSpPr>
          <p:spPr bwMode="auto">
            <a:xfrm>
              <a:off x="5178426" y="4557714"/>
              <a:ext cx="871538" cy="350838"/>
            </a:xfrm>
            <a:custGeom>
              <a:avLst/>
              <a:gdLst>
                <a:gd name="T0" fmla="*/ 34 w 288"/>
                <a:gd name="T1" fmla="*/ 3 h 116"/>
                <a:gd name="T2" fmla="*/ 271 w 288"/>
                <a:gd name="T3" fmla="*/ 1 h 116"/>
                <a:gd name="T4" fmla="*/ 280 w 288"/>
                <a:gd name="T5" fmla="*/ 13 h 116"/>
                <a:gd name="T6" fmla="*/ 260 w 288"/>
                <a:gd name="T7" fmla="*/ 16 h 116"/>
                <a:gd name="T8" fmla="*/ 260 w 288"/>
                <a:gd name="T9" fmla="*/ 19 h 116"/>
                <a:gd name="T10" fmla="*/ 261 w 288"/>
                <a:gd name="T11" fmla="*/ 94 h 116"/>
                <a:gd name="T12" fmla="*/ 279 w 288"/>
                <a:gd name="T13" fmla="*/ 108 h 116"/>
                <a:gd name="T14" fmla="*/ 48 w 288"/>
                <a:gd name="T15" fmla="*/ 116 h 116"/>
                <a:gd name="T16" fmla="*/ 45 w 288"/>
                <a:gd name="T17" fmla="*/ 116 h 116"/>
                <a:gd name="T18" fmla="*/ 34 w 288"/>
                <a:gd name="T19"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116">
                  <a:moveTo>
                    <a:pt x="34" y="3"/>
                  </a:moveTo>
                  <a:cubicBezTo>
                    <a:pt x="65" y="3"/>
                    <a:pt x="255" y="0"/>
                    <a:pt x="271" y="1"/>
                  </a:cubicBezTo>
                  <a:cubicBezTo>
                    <a:pt x="288" y="1"/>
                    <a:pt x="281" y="9"/>
                    <a:pt x="280" y="13"/>
                  </a:cubicBezTo>
                  <a:cubicBezTo>
                    <a:pt x="278" y="18"/>
                    <a:pt x="260" y="16"/>
                    <a:pt x="260" y="16"/>
                  </a:cubicBezTo>
                  <a:cubicBezTo>
                    <a:pt x="260" y="19"/>
                    <a:pt x="260" y="19"/>
                    <a:pt x="260" y="19"/>
                  </a:cubicBezTo>
                  <a:cubicBezTo>
                    <a:pt x="252" y="49"/>
                    <a:pt x="261" y="94"/>
                    <a:pt x="261" y="94"/>
                  </a:cubicBezTo>
                  <a:cubicBezTo>
                    <a:pt x="286" y="95"/>
                    <a:pt x="279" y="108"/>
                    <a:pt x="279" y="108"/>
                  </a:cubicBezTo>
                  <a:cubicBezTo>
                    <a:pt x="48" y="116"/>
                    <a:pt x="48" y="116"/>
                    <a:pt x="48" y="116"/>
                  </a:cubicBezTo>
                  <a:cubicBezTo>
                    <a:pt x="48" y="116"/>
                    <a:pt x="47" y="116"/>
                    <a:pt x="45" y="116"/>
                  </a:cubicBezTo>
                  <a:cubicBezTo>
                    <a:pt x="0" y="87"/>
                    <a:pt x="11" y="31"/>
                    <a:pt x="34" y="3"/>
                  </a:cubicBezTo>
                  <a:close/>
                </a:path>
              </a:pathLst>
            </a:custGeom>
            <a:solidFill>
              <a:srgbClr val="0084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8" name="iṡlíḑé">
              <a:extLst>
                <a:ext uri="{FF2B5EF4-FFF2-40B4-BE49-F238E27FC236}">
                  <a16:creationId xmlns:a16="http://schemas.microsoft.com/office/drawing/2014/main" xmlns="" id="{9A4AE353-B863-4DA7-BA4A-82FC5D9A05C9}"/>
                </a:ext>
              </a:extLst>
            </p:cNvPr>
            <p:cNvSpPr/>
            <p:nvPr/>
          </p:nvSpPr>
          <p:spPr bwMode="auto">
            <a:xfrm>
              <a:off x="5232401" y="4587876"/>
              <a:ext cx="757238" cy="274638"/>
            </a:xfrm>
            <a:custGeom>
              <a:avLst/>
              <a:gdLst>
                <a:gd name="T0" fmla="*/ 247 w 250"/>
                <a:gd name="T1" fmla="*/ 1 h 91"/>
                <a:gd name="T2" fmla="*/ 248 w 250"/>
                <a:gd name="T3" fmla="*/ 78 h 91"/>
                <a:gd name="T4" fmla="*/ 250 w 250"/>
                <a:gd name="T5" fmla="*/ 86 h 91"/>
                <a:gd name="T6" fmla="*/ 93 w 250"/>
                <a:gd name="T7" fmla="*/ 90 h 91"/>
                <a:gd name="T8" fmla="*/ 22 w 250"/>
                <a:gd name="T9" fmla="*/ 91 h 91"/>
                <a:gd name="T10" fmla="*/ 1 w 250"/>
                <a:gd name="T11" fmla="*/ 48 h 91"/>
                <a:gd name="T12" fmla="*/ 12 w 250"/>
                <a:gd name="T13" fmla="*/ 0 h 91"/>
                <a:gd name="T14" fmla="*/ 247 w 250"/>
                <a:gd name="T15" fmla="*/ 1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91">
                  <a:moveTo>
                    <a:pt x="247" y="1"/>
                  </a:moveTo>
                  <a:cubicBezTo>
                    <a:pt x="242" y="32"/>
                    <a:pt x="240" y="44"/>
                    <a:pt x="248" y="78"/>
                  </a:cubicBezTo>
                  <a:cubicBezTo>
                    <a:pt x="249" y="80"/>
                    <a:pt x="250" y="83"/>
                    <a:pt x="250" y="86"/>
                  </a:cubicBezTo>
                  <a:cubicBezTo>
                    <a:pt x="188" y="88"/>
                    <a:pt x="145" y="88"/>
                    <a:pt x="93" y="90"/>
                  </a:cubicBezTo>
                  <a:cubicBezTo>
                    <a:pt x="72" y="91"/>
                    <a:pt x="42" y="91"/>
                    <a:pt x="22" y="91"/>
                  </a:cubicBezTo>
                  <a:cubicBezTo>
                    <a:pt x="1" y="90"/>
                    <a:pt x="2" y="71"/>
                    <a:pt x="1" y="48"/>
                  </a:cubicBezTo>
                  <a:cubicBezTo>
                    <a:pt x="0" y="34"/>
                    <a:pt x="0" y="10"/>
                    <a:pt x="12" y="0"/>
                  </a:cubicBezTo>
                  <a:lnTo>
                    <a:pt x="247" y="1"/>
                  </a:ln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9" name="íṥḻíḓê">
              <a:extLst>
                <a:ext uri="{FF2B5EF4-FFF2-40B4-BE49-F238E27FC236}">
                  <a16:creationId xmlns:a16="http://schemas.microsoft.com/office/drawing/2014/main" xmlns="" id="{64B211AD-2C87-4B57-8FAD-C4CCC09EBC94}"/>
                </a:ext>
              </a:extLst>
            </p:cNvPr>
            <p:cNvSpPr/>
            <p:nvPr/>
          </p:nvSpPr>
          <p:spPr bwMode="auto">
            <a:xfrm>
              <a:off x="5256213" y="4789489"/>
              <a:ext cx="633413" cy="15875"/>
            </a:xfrm>
            <a:custGeom>
              <a:avLst/>
              <a:gdLst>
                <a:gd name="T0" fmla="*/ 209 w 209"/>
                <a:gd name="T1" fmla="*/ 2 h 5"/>
                <a:gd name="T2" fmla="*/ 200 w 209"/>
                <a:gd name="T3" fmla="*/ 2 h 5"/>
                <a:gd name="T4" fmla="*/ 176 w 209"/>
                <a:gd name="T5" fmla="*/ 3 h 5"/>
                <a:gd name="T6" fmla="*/ 143 w 209"/>
                <a:gd name="T7" fmla="*/ 4 h 5"/>
                <a:gd name="T8" fmla="*/ 104 w 209"/>
                <a:gd name="T9" fmla="*/ 5 h 5"/>
                <a:gd name="T10" fmla="*/ 66 w 209"/>
                <a:gd name="T11" fmla="*/ 5 h 5"/>
                <a:gd name="T12" fmla="*/ 33 w 209"/>
                <a:gd name="T13" fmla="*/ 4 h 5"/>
                <a:gd name="T14" fmla="*/ 9 w 209"/>
                <a:gd name="T15" fmla="*/ 3 h 5"/>
                <a:gd name="T16" fmla="*/ 0 w 209"/>
                <a:gd name="T17" fmla="*/ 2 h 5"/>
                <a:gd name="T18" fmla="*/ 9 w 209"/>
                <a:gd name="T19" fmla="*/ 2 h 5"/>
                <a:gd name="T20" fmla="*/ 33 w 209"/>
                <a:gd name="T21" fmla="*/ 2 h 5"/>
                <a:gd name="T22" fmla="*/ 48 w 209"/>
                <a:gd name="T23" fmla="*/ 1 h 5"/>
                <a:gd name="T24" fmla="*/ 66 w 209"/>
                <a:gd name="T25" fmla="*/ 1 h 5"/>
                <a:gd name="T26" fmla="*/ 104 w 209"/>
                <a:gd name="T27" fmla="*/ 0 h 5"/>
                <a:gd name="T28" fmla="*/ 143 w 209"/>
                <a:gd name="T29" fmla="*/ 0 h 5"/>
                <a:gd name="T30" fmla="*/ 176 w 209"/>
                <a:gd name="T31" fmla="*/ 1 h 5"/>
                <a:gd name="T32" fmla="*/ 200 w 209"/>
                <a:gd name="T33" fmla="*/ 1 h 5"/>
                <a:gd name="T34" fmla="*/ 209 w 209"/>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5">
                  <a:moveTo>
                    <a:pt x="209" y="2"/>
                  </a:moveTo>
                  <a:cubicBezTo>
                    <a:pt x="209" y="2"/>
                    <a:pt x="206" y="2"/>
                    <a:pt x="200" y="2"/>
                  </a:cubicBezTo>
                  <a:cubicBezTo>
                    <a:pt x="194" y="3"/>
                    <a:pt x="186" y="3"/>
                    <a:pt x="176" y="3"/>
                  </a:cubicBezTo>
                  <a:cubicBezTo>
                    <a:pt x="166" y="4"/>
                    <a:pt x="155" y="4"/>
                    <a:pt x="143" y="4"/>
                  </a:cubicBezTo>
                  <a:cubicBezTo>
                    <a:pt x="130" y="5"/>
                    <a:pt x="117" y="5"/>
                    <a:pt x="104" y="5"/>
                  </a:cubicBezTo>
                  <a:cubicBezTo>
                    <a:pt x="91" y="5"/>
                    <a:pt x="78" y="5"/>
                    <a:pt x="66" y="5"/>
                  </a:cubicBezTo>
                  <a:cubicBezTo>
                    <a:pt x="54" y="5"/>
                    <a:pt x="42" y="5"/>
                    <a:pt x="33" y="4"/>
                  </a:cubicBezTo>
                  <a:cubicBezTo>
                    <a:pt x="23" y="4"/>
                    <a:pt x="15" y="3"/>
                    <a:pt x="9" y="3"/>
                  </a:cubicBezTo>
                  <a:cubicBezTo>
                    <a:pt x="3" y="3"/>
                    <a:pt x="0" y="2"/>
                    <a:pt x="0" y="2"/>
                  </a:cubicBezTo>
                  <a:cubicBezTo>
                    <a:pt x="0" y="2"/>
                    <a:pt x="3" y="2"/>
                    <a:pt x="9" y="2"/>
                  </a:cubicBezTo>
                  <a:cubicBezTo>
                    <a:pt x="15" y="2"/>
                    <a:pt x="23" y="2"/>
                    <a:pt x="33" y="2"/>
                  </a:cubicBezTo>
                  <a:cubicBezTo>
                    <a:pt x="37" y="2"/>
                    <a:pt x="43" y="1"/>
                    <a:pt x="48" y="1"/>
                  </a:cubicBezTo>
                  <a:cubicBezTo>
                    <a:pt x="54" y="1"/>
                    <a:pt x="60" y="1"/>
                    <a:pt x="66" y="1"/>
                  </a:cubicBezTo>
                  <a:cubicBezTo>
                    <a:pt x="78" y="1"/>
                    <a:pt x="91" y="1"/>
                    <a:pt x="104" y="0"/>
                  </a:cubicBezTo>
                  <a:cubicBezTo>
                    <a:pt x="117" y="0"/>
                    <a:pt x="130" y="0"/>
                    <a:pt x="143" y="0"/>
                  </a:cubicBezTo>
                  <a:cubicBezTo>
                    <a:pt x="155" y="0"/>
                    <a:pt x="166" y="0"/>
                    <a:pt x="176" y="1"/>
                  </a:cubicBezTo>
                  <a:cubicBezTo>
                    <a:pt x="186" y="1"/>
                    <a:pt x="194" y="1"/>
                    <a:pt x="200" y="1"/>
                  </a:cubicBezTo>
                  <a:cubicBezTo>
                    <a:pt x="206" y="2"/>
                    <a:pt x="209" y="2"/>
                    <a:pt x="209"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0" name="íŝḻîdé">
              <a:extLst>
                <a:ext uri="{FF2B5EF4-FFF2-40B4-BE49-F238E27FC236}">
                  <a16:creationId xmlns:a16="http://schemas.microsoft.com/office/drawing/2014/main" xmlns="" id="{151AAC5A-5F06-44EC-970B-B89F84E6C257}"/>
                </a:ext>
              </a:extLst>
            </p:cNvPr>
            <p:cNvSpPr/>
            <p:nvPr/>
          </p:nvSpPr>
          <p:spPr bwMode="auto">
            <a:xfrm>
              <a:off x="5348288" y="4672014"/>
              <a:ext cx="611188" cy="15875"/>
            </a:xfrm>
            <a:custGeom>
              <a:avLst/>
              <a:gdLst>
                <a:gd name="T0" fmla="*/ 202 w 202"/>
                <a:gd name="T1" fmla="*/ 2 h 5"/>
                <a:gd name="T2" fmla="*/ 193 w 202"/>
                <a:gd name="T3" fmla="*/ 3 h 5"/>
                <a:gd name="T4" fmla="*/ 170 w 202"/>
                <a:gd name="T5" fmla="*/ 3 h 5"/>
                <a:gd name="T6" fmla="*/ 138 w 202"/>
                <a:gd name="T7" fmla="*/ 4 h 5"/>
                <a:gd name="T8" fmla="*/ 101 w 202"/>
                <a:gd name="T9" fmla="*/ 5 h 5"/>
                <a:gd name="T10" fmla="*/ 64 w 202"/>
                <a:gd name="T11" fmla="*/ 5 h 5"/>
                <a:gd name="T12" fmla="*/ 32 w 202"/>
                <a:gd name="T13" fmla="*/ 4 h 5"/>
                <a:gd name="T14" fmla="*/ 9 w 202"/>
                <a:gd name="T15" fmla="*/ 3 h 5"/>
                <a:gd name="T16" fmla="*/ 0 w 202"/>
                <a:gd name="T17" fmla="*/ 3 h 5"/>
                <a:gd name="T18" fmla="*/ 9 w 202"/>
                <a:gd name="T19" fmla="*/ 2 h 5"/>
                <a:gd name="T20" fmla="*/ 32 w 202"/>
                <a:gd name="T21" fmla="*/ 1 h 5"/>
                <a:gd name="T22" fmla="*/ 64 w 202"/>
                <a:gd name="T23" fmla="*/ 0 h 5"/>
                <a:gd name="T24" fmla="*/ 101 w 202"/>
                <a:gd name="T25" fmla="*/ 0 h 5"/>
                <a:gd name="T26" fmla="*/ 138 w 202"/>
                <a:gd name="T27" fmla="*/ 0 h 5"/>
                <a:gd name="T28" fmla="*/ 170 w 202"/>
                <a:gd name="T29" fmla="*/ 1 h 5"/>
                <a:gd name="T30" fmla="*/ 193 w 202"/>
                <a:gd name="T31" fmla="*/ 2 h 5"/>
                <a:gd name="T32" fmla="*/ 202 w 202"/>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2" h="5">
                  <a:moveTo>
                    <a:pt x="202" y="2"/>
                  </a:moveTo>
                  <a:cubicBezTo>
                    <a:pt x="202" y="2"/>
                    <a:pt x="199" y="2"/>
                    <a:pt x="193" y="3"/>
                  </a:cubicBezTo>
                  <a:cubicBezTo>
                    <a:pt x="188" y="3"/>
                    <a:pt x="180" y="3"/>
                    <a:pt x="170" y="3"/>
                  </a:cubicBezTo>
                  <a:cubicBezTo>
                    <a:pt x="161" y="4"/>
                    <a:pt x="150" y="4"/>
                    <a:pt x="138" y="4"/>
                  </a:cubicBezTo>
                  <a:cubicBezTo>
                    <a:pt x="126" y="5"/>
                    <a:pt x="114" y="5"/>
                    <a:pt x="101" y="5"/>
                  </a:cubicBezTo>
                  <a:cubicBezTo>
                    <a:pt x="89" y="5"/>
                    <a:pt x="76" y="5"/>
                    <a:pt x="64" y="5"/>
                  </a:cubicBezTo>
                  <a:cubicBezTo>
                    <a:pt x="52" y="5"/>
                    <a:pt x="41" y="4"/>
                    <a:pt x="32" y="4"/>
                  </a:cubicBezTo>
                  <a:cubicBezTo>
                    <a:pt x="22" y="4"/>
                    <a:pt x="15" y="3"/>
                    <a:pt x="9" y="3"/>
                  </a:cubicBezTo>
                  <a:cubicBezTo>
                    <a:pt x="4" y="3"/>
                    <a:pt x="0" y="3"/>
                    <a:pt x="0" y="3"/>
                  </a:cubicBezTo>
                  <a:cubicBezTo>
                    <a:pt x="0" y="3"/>
                    <a:pt x="4" y="3"/>
                    <a:pt x="9" y="2"/>
                  </a:cubicBezTo>
                  <a:cubicBezTo>
                    <a:pt x="15" y="2"/>
                    <a:pt x="22" y="2"/>
                    <a:pt x="32" y="1"/>
                  </a:cubicBezTo>
                  <a:cubicBezTo>
                    <a:pt x="41" y="1"/>
                    <a:pt x="52" y="1"/>
                    <a:pt x="64" y="0"/>
                  </a:cubicBezTo>
                  <a:cubicBezTo>
                    <a:pt x="76" y="0"/>
                    <a:pt x="89" y="0"/>
                    <a:pt x="101" y="0"/>
                  </a:cubicBezTo>
                  <a:cubicBezTo>
                    <a:pt x="114" y="0"/>
                    <a:pt x="126" y="0"/>
                    <a:pt x="138" y="0"/>
                  </a:cubicBezTo>
                  <a:cubicBezTo>
                    <a:pt x="150" y="0"/>
                    <a:pt x="161" y="1"/>
                    <a:pt x="170" y="1"/>
                  </a:cubicBezTo>
                  <a:cubicBezTo>
                    <a:pt x="180" y="1"/>
                    <a:pt x="188" y="1"/>
                    <a:pt x="193" y="2"/>
                  </a:cubicBezTo>
                  <a:cubicBezTo>
                    <a:pt x="199" y="2"/>
                    <a:pt x="202" y="2"/>
                    <a:pt x="202"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1" name="işļïḍê">
              <a:extLst>
                <a:ext uri="{FF2B5EF4-FFF2-40B4-BE49-F238E27FC236}">
                  <a16:creationId xmlns:a16="http://schemas.microsoft.com/office/drawing/2014/main" xmlns="" id="{F454C1F1-6631-4205-B9BC-687E659C12D2}"/>
                </a:ext>
              </a:extLst>
            </p:cNvPr>
            <p:cNvSpPr/>
            <p:nvPr/>
          </p:nvSpPr>
          <p:spPr bwMode="auto">
            <a:xfrm>
              <a:off x="5235576" y="4721226"/>
              <a:ext cx="530225" cy="14288"/>
            </a:xfrm>
            <a:custGeom>
              <a:avLst/>
              <a:gdLst>
                <a:gd name="T0" fmla="*/ 175 w 175"/>
                <a:gd name="T1" fmla="*/ 1 h 5"/>
                <a:gd name="T2" fmla="*/ 168 w 175"/>
                <a:gd name="T3" fmla="*/ 2 h 5"/>
                <a:gd name="T4" fmla="*/ 148 w 175"/>
                <a:gd name="T5" fmla="*/ 3 h 5"/>
                <a:gd name="T6" fmla="*/ 120 w 175"/>
                <a:gd name="T7" fmla="*/ 4 h 5"/>
                <a:gd name="T8" fmla="*/ 88 w 175"/>
                <a:gd name="T9" fmla="*/ 5 h 5"/>
                <a:gd name="T10" fmla="*/ 55 w 175"/>
                <a:gd name="T11" fmla="*/ 4 h 5"/>
                <a:gd name="T12" fmla="*/ 40 w 175"/>
                <a:gd name="T13" fmla="*/ 4 h 5"/>
                <a:gd name="T14" fmla="*/ 27 w 175"/>
                <a:gd name="T15" fmla="*/ 3 h 5"/>
                <a:gd name="T16" fmla="*/ 7 w 175"/>
                <a:gd name="T17" fmla="*/ 1 h 5"/>
                <a:gd name="T18" fmla="*/ 0 w 175"/>
                <a:gd name="T19" fmla="*/ 1 h 5"/>
                <a:gd name="T20" fmla="*/ 7 w 175"/>
                <a:gd name="T21" fmla="*/ 0 h 5"/>
                <a:gd name="T22" fmla="*/ 27 w 175"/>
                <a:gd name="T23" fmla="*/ 0 h 5"/>
                <a:gd name="T24" fmla="*/ 40 w 175"/>
                <a:gd name="T25" fmla="*/ 0 h 5"/>
                <a:gd name="T26" fmla="*/ 55 w 175"/>
                <a:gd name="T27" fmla="*/ 0 h 5"/>
                <a:gd name="T28" fmla="*/ 87 w 175"/>
                <a:gd name="T29" fmla="*/ 0 h 5"/>
                <a:gd name="T30" fmla="*/ 120 w 175"/>
                <a:gd name="T31" fmla="*/ 0 h 5"/>
                <a:gd name="T32" fmla="*/ 148 w 175"/>
                <a:gd name="T33" fmla="*/ 0 h 5"/>
                <a:gd name="T34" fmla="*/ 168 w 175"/>
                <a:gd name="T35" fmla="*/ 1 h 5"/>
                <a:gd name="T36" fmla="*/ 175 w 175"/>
                <a:gd name="T3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5">
                  <a:moveTo>
                    <a:pt x="175" y="1"/>
                  </a:moveTo>
                  <a:cubicBezTo>
                    <a:pt x="175" y="1"/>
                    <a:pt x="172" y="2"/>
                    <a:pt x="168" y="2"/>
                  </a:cubicBezTo>
                  <a:cubicBezTo>
                    <a:pt x="163" y="2"/>
                    <a:pt x="156" y="3"/>
                    <a:pt x="148" y="3"/>
                  </a:cubicBezTo>
                  <a:cubicBezTo>
                    <a:pt x="140" y="3"/>
                    <a:pt x="130" y="4"/>
                    <a:pt x="120" y="4"/>
                  </a:cubicBezTo>
                  <a:cubicBezTo>
                    <a:pt x="109" y="4"/>
                    <a:pt x="98" y="4"/>
                    <a:pt x="88" y="5"/>
                  </a:cubicBezTo>
                  <a:cubicBezTo>
                    <a:pt x="77" y="5"/>
                    <a:pt x="66" y="5"/>
                    <a:pt x="55" y="4"/>
                  </a:cubicBezTo>
                  <a:cubicBezTo>
                    <a:pt x="50" y="4"/>
                    <a:pt x="45" y="4"/>
                    <a:pt x="40" y="4"/>
                  </a:cubicBezTo>
                  <a:cubicBezTo>
                    <a:pt x="36" y="4"/>
                    <a:pt x="31" y="3"/>
                    <a:pt x="27" y="3"/>
                  </a:cubicBezTo>
                  <a:cubicBezTo>
                    <a:pt x="19" y="2"/>
                    <a:pt x="12" y="2"/>
                    <a:pt x="7" y="1"/>
                  </a:cubicBezTo>
                  <a:cubicBezTo>
                    <a:pt x="3" y="1"/>
                    <a:pt x="0" y="1"/>
                    <a:pt x="0" y="1"/>
                  </a:cubicBezTo>
                  <a:cubicBezTo>
                    <a:pt x="0" y="1"/>
                    <a:pt x="3" y="0"/>
                    <a:pt x="7" y="0"/>
                  </a:cubicBezTo>
                  <a:cubicBezTo>
                    <a:pt x="12" y="0"/>
                    <a:pt x="19" y="0"/>
                    <a:pt x="27" y="0"/>
                  </a:cubicBezTo>
                  <a:cubicBezTo>
                    <a:pt x="31" y="0"/>
                    <a:pt x="36" y="0"/>
                    <a:pt x="40" y="0"/>
                  </a:cubicBezTo>
                  <a:cubicBezTo>
                    <a:pt x="45" y="0"/>
                    <a:pt x="50" y="0"/>
                    <a:pt x="55" y="0"/>
                  </a:cubicBezTo>
                  <a:cubicBezTo>
                    <a:pt x="66" y="0"/>
                    <a:pt x="77" y="0"/>
                    <a:pt x="87" y="0"/>
                  </a:cubicBezTo>
                  <a:cubicBezTo>
                    <a:pt x="98" y="0"/>
                    <a:pt x="109" y="0"/>
                    <a:pt x="120" y="0"/>
                  </a:cubicBezTo>
                  <a:cubicBezTo>
                    <a:pt x="130" y="0"/>
                    <a:pt x="140" y="0"/>
                    <a:pt x="148" y="0"/>
                  </a:cubicBezTo>
                  <a:cubicBezTo>
                    <a:pt x="156" y="0"/>
                    <a:pt x="163" y="1"/>
                    <a:pt x="168" y="1"/>
                  </a:cubicBezTo>
                  <a:cubicBezTo>
                    <a:pt x="172" y="1"/>
                    <a:pt x="175" y="1"/>
                    <a:pt x="175"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2" name="î$lîḍê">
              <a:extLst>
                <a:ext uri="{FF2B5EF4-FFF2-40B4-BE49-F238E27FC236}">
                  <a16:creationId xmlns:a16="http://schemas.microsoft.com/office/drawing/2014/main" xmlns="" id="{51C189E0-B4F2-4CED-BA2C-46FCC04E37F4}"/>
                </a:ext>
              </a:extLst>
            </p:cNvPr>
            <p:cNvSpPr/>
            <p:nvPr/>
          </p:nvSpPr>
          <p:spPr bwMode="auto">
            <a:xfrm>
              <a:off x="5275263" y="4621214"/>
              <a:ext cx="569913" cy="14288"/>
            </a:xfrm>
            <a:custGeom>
              <a:avLst/>
              <a:gdLst>
                <a:gd name="T0" fmla="*/ 188 w 188"/>
                <a:gd name="T1" fmla="*/ 2 h 5"/>
                <a:gd name="T2" fmla="*/ 180 w 188"/>
                <a:gd name="T3" fmla="*/ 3 h 5"/>
                <a:gd name="T4" fmla="*/ 158 w 188"/>
                <a:gd name="T5" fmla="*/ 4 h 5"/>
                <a:gd name="T6" fmla="*/ 128 w 188"/>
                <a:gd name="T7" fmla="*/ 5 h 5"/>
                <a:gd name="T8" fmla="*/ 94 w 188"/>
                <a:gd name="T9" fmla="*/ 5 h 5"/>
                <a:gd name="T10" fmla="*/ 59 w 188"/>
                <a:gd name="T11" fmla="*/ 5 h 5"/>
                <a:gd name="T12" fmla="*/ 29 w 188"/>
                <a:gd name="T13" fmla="*/ 5 h 5"/>
                <a:gd name="T14" fmla="*/ 8 w 188"/>
                <a:gd name="T15" fmla="*/ 4 h 5"/>
                <a:gd name="T16" fmla="*/ 0 w 188"/>
                <a:gd name="T17" fmla="*/ 4 h 5"/>
                <a:gd name="T18" fmla="*/ 8 w 188"/>
                <a:gd name="T19" fmla="*/ 3 h 5"/>
                <a:gd name="T20" fmla="*/ 29 w 188"/>
                <a:gd name="T21" fmla="*/ 2 h 5"/>
                <a:gd name="T22" fmla="*/ 59 w 188"/>
                <a:gd name="T23" fmla="*/ 1 h 5"/>
                <a:gd name="T24" fmla="*/ 94 w 188"/>
                <a:gd name="T25" fmla="*/ 0 h 5"/>
                <a:gd name="T26" fmla="*/ 128 w 188"/>
                <a:gd name="T27" fmla="*/ 1 h 5"/>
                <a:gd name="T28" fmla="*/ 158 w 188"/>
                <a:gd name="T29" fmla="*/ 1 h 5"/>
                <a:gd name="T30" fmla="*/ 180 w 188"/>
                <a:gd name="T31" fmla="*/ 2 h 5"/>
                <a:gd name="T32" fmla="*/ 188 w 188"/>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5">
                  <a:moveTo>
                    <a:pt x="188" y="2"/>
                  </a:moveTo>
                  <a:cubicBezTo>
                    <a:pt x="188" y="2"/>
                    <a:pt x="185" y="2"/>
                    <a:pt x="180" y="3"/>
                  </a:cubicBezTo>
                  <a:cubicBezTo>
                    <a:pt x="174" y="3"/>
                    <a:pt x="167" y="3"/>
                    <a:pt x="158" y="4"/>
                  </a:cubicBezTo>
                  <a:cubicBezTo>
                    <a:pt x="150" y="4"/>
                    <a:pt x="139" y="4"/>
                    <a:pt x="128" y="5"/>
                  </a:cubicBezTo>
                  <a:cubicBezTo>
                    <a:pt x="117" y="5"/>
                    <a:pt x="106" y="5"/>
                    <a:pt x="94" y="5"/>
                  </a:cubicBezTo>
                  <a:cubicBezTo>
                    <a:pt x="82" y="5"/>
                    <a:pt x="70" y="5"/>
                    <a:pt x="59" y="5"/>
                  </a:cubicBezTo>
                  <a:cubicBezTo>
                    <a:pt x="48" y="5"/>
                    <a:pt x="38" y="5"/>
                    <a:pt x="29" y="5"/>
                  </a:cubicBezTo>
                  <a:cubicBezTo>
                    <a:pt x="21" y="5"/>
                    <a:pt x="13" y="4"/>
                    <a:pt x="8" y="4"/>
                  </a:cubicBezTo>
                  <a:cubicBezTo>
                    <a:pt x="3" y="4"/>
                    <a:pt x="0" y="4"/>
                    <a:pt x="0" y="4"/>
                  </a:cubicBezTo>
                  <a:cubicBezTo>
                    <a:pt x="0" y="4"/>
                    <a:pt x="3" y="3"/>
                    <a:pt x="8" y="3"/>
                  </a:cubicBezTo>
                  <a:cubicBezTo>
                    <a:pt x="13" y="3"/>
                    <a:pt x="21" y="2"/>
                    <a:pt x="29" y="2"/>
                  </a:cubicBezTo>
                  <a:cubicBezTo>
                    <a:pt x="38" y="2"/>
                    <a:pt x="48" y="1"/>
                    <a:pt x="59" y="1"/>
                  </a:cubicBezTo>
                  <a:cubicBezTo>
                    <a:pt x="70" y="1"/>
                    <a:pt x="82" y="1"/>
                    <a:pt x="94" y="0"/>
                  </a:cubicBezTo>
                  <a:cubicBezTo>
                    <a:pt x="106" y="0"/>
                    <a:pt x="117" y="0"/>
                    <a:pt x="128" y="1"/>
                  </a:cubicBezTo>
                  <a:cubicBezTo>
                    <a:pt x="139" y="1"/>
                    <a:pt x="149" y="1"/>
                    <a:pt x="158" y="1"/>
                  </a:cubicBezTo>
                  <a:cubicBezTo>
                    <a:pt x="167" y="1"/>
                    <a:pt x="174" y="2"/>
                    <a:pt x="180" y="2"/>
                  </a:cubicBezTo>
                  <a:cubicBezTo>
                    <a:pt x="185" y="2"/>
                    <a:pt x="188" y="2"/>
                    <a:pt x="188"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3" name="íṡḷidê">
              <a:extLst>
                <a:ext uri="{FF2B5EF4-FFF2-40B4-BE49-F238E27FC236}">
                  <a16:creationId xmlns:a16="http://schemas.microsoft.com/office/drawing/2014/main" xmlns="" id="{8B9D294E-2E5E-4646-93A0-969CAEB4BFC9}"/>
                </a:ext>
              </a:extLst>
            </p:cNvPr>
            <p:cNvSpPr/>
            <p:nvPr/>
          </p:nvSpPr>
          <p:spPr bwMode="auto">
            <a:xfrm>
              <a:off x="5056188" y="4565651"/>
              <a:ext cx="128588" cy="339725"/>
            </a:xfrm>
            <a:custGeom>
              <a:avLst/>
              <a:gdLst>
                <a:gd name="T0" fmla="*/ 22 w 42"/>
                <a:gd name="T1" fmla="*/ 1 h 112"/>
                <a:gd name="T2" fmla="*/ 42 w 42"/>
                <a:gd name="T3" fmla="*/ 0 h 112"/>
                <a:gd name="T4" fmla="*/ 28 w 42"/>
                <a:gd name="T5" fmla="*/ 42 h 112"/>
                <a:gd name="T6" fmla="*/ 41 w 42"/>
                <a:gd name="T7" fmla="*/ 112 h 112"/>
                <a:gd name="T8" fmla="*/ 20 w 42"/>
                <a:gd name="T9" fmla="*/ 112 h 112"/>
                <a:gd name="T10" fmla="*/ 22 w 42"/>
                <a:gd name="T11" fmla="*/ 1 h 112"/>
              </a:gdLst>
              <a:ahLst/>
              <a:cxnLst>
                <a:cxn ang="0">
                  <a:pos x="T0" y="T1"/>
                </a:cxn>
                <a:cxn ang="0">
                  <a:pos x="T2" y="T3"/>
                </a:cxn>
                <a:cxn ang="0">
                  <a:pos x="T4" y="T5"/>
                </a:cxn>
                <a:cxn ang="0">
                  <a:pos x="T6" y="T7"/>
                </a:cxn>
                <a:cxn ang="0">
                  <a:pos x="T8" y="T9"/>
                </a:cxn>
                <a:cxn ang="0">
                  <a:pos x="T10" y="T11"/>
                </a:cxn>
              </a:cxnLst>
              <a:rect l="0" t="0" r="r" b="b"/>
              <a:pathLst>
                <a:path w="42" h="112">
                  <a:moveTo>
                    <a:pt x="22" y="1"/>
                  </a:moveTo>
                  <a:cubicBezTo>
                    <a:pt x="42" y="0"/>
                    <a:pt x="42" y="0"/>
                    <a:pt x="42" y="0"/>
                  </a:cubicBezTo>
                  <a:cubicBezTo>
                    <a:pt x="32" y="10"/>
                    <a:pt x="31" y="29"/>
                    <a:pt x="28" y="42"/>
                  </a:cubicBezTo>
                  <a:cubicBezTo>
                    <a:pt x="24" y="66"/>
                    <a:pt x="28" y="89"/>
                    <a:pt x="41" y="112"/>
                  </a:cubicBezTo>
                  <a:cubicBezTo>
                    <a:pt x="34" y="112"/>
                    <a:pt x="27" y="112"/>
                    <a:pt x="20" y="112"/>
                  </a:cubicBezTo>
                  <a:cubicBezTo>
                    <a:pt x="0" y="81"/>
                    <a:pt x="8" y="28"/>
                    <a:pt x="22" y="1"/>
                  </a:cubicBezTo>
                  <a:close/>
                </a:path>
              </a:pathLst>
            </a:custGeom>
            <a:solidFill>
              <a:srgbClr val="D6A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4" name="iṧlïḑe">
              <a:extLst>
                <a:ext uri="{FF2B5EF4-FFF2-40B4-BE49-F238E27FC236}">
                  <a16:creationId xmlns:a16="http://schemas.microsoft.com/office/drawing/2014/main" xmlns="" id="{84E46FE1-EE02-4AA6-85E0-A909312A85CE}"/>
                </a:ext>
              </a:extLst>
            </p:cNvPr>
            <p:cNvSpPr/>
            <p:nvPr/>
          </p:nvSpPr>
          <p:spPr bwMode="auto">
            <a:xfrm>
              <a:off x="5129213" y="4565651"/>
              <a:ext cx="185738" cy="342900"/>
            </a:xfrm>
            <a:custGeom>
              <a:avLst/>
              <a:gdLst>
                <a:gd name="T0" fmla="*/ 4 w 61"/>
                <a:gd name="T1" fmla="*/ 42 h 113"/>
                <a:gd name="T2" fmla="*/ 18 w 61"/>
                <a:gd name="T3" fmla="*/ 0 h 113"/>
                <a:gd name="T4" fmla="*/ 45 w 61"/>
                <a:gd name="T5" fmla="*/ 0 h 113"/>
                <a:gd name="T6" fmla="*/ 50 w 61"/>
                <a:gd name="T7" fmla="*/ 0 h 113"/>
                <a:gd name="T8" fmla="*/ 61 w 61"/>
                <a:gd name="T9" fmla="*/ 113 h 113"/>
                <a:gd name="T10" fmla="*/ 17 w 61"/>
                <a:gd name="T11" fmla="*/ 112 h 113"/>
                <a:gd name="T12" fmla="*/ 4 w 61"/>
                <a:gd name="T13" fmla="*/ 42 h 113"/>
              </a:gdLst>
              <a:ahLst/>
              <a:cxnLst>
                <a:cxn ang="0">
                  <a:pos x="T0" y="T1"/>
                </a:cxn>
                <a:cxn ang="0">
                  <a:pos x="T2" y="T3"/>
                </a:cxn>
                <a:cxn ang="0">
                  <a:pos x="T4" y="T5"/>
                </a:cxn>
                <a:cxn ang="0">
                  <a:pos x="T6" y="T7"/>
                </a:cxn>
                <a:cxn ang="0">
                  <a:pos x="T8" y="T9"/>
                </a:cxn>
                <a:cxn ang="0">
                  <a:pos x="T10" y="T11"/>
                </a:cxn>
                <a:cxn ang="0">
                  <a:pos x="T12" y="T13"/>
                </a:cxn>
              </a:cxnLst>
              <a:rect l="0" t="0" r="r" b="b"/>
              <a:pathLst>
                <a:path w="61" h="113">
                  <a:moveTo>
                    <a:pt x="4" y="42"/>
                  </a:moveTo>
                  <a:cubicBezTo>
                    <a:pt x="7" y="29"/>
                    <a:pt x="8" y="10"/>
                    <a:pt x="18" y="0"/>
                  </a:cubicBezTo>
                  <a:cubicBezTo>
                    <a:pt x="45" y="0"/>
                    <a:pt x="45" y="0"/>
                    <a:pt x="45" y="0"/>
                  </a:cubicBezTo>
                  <a:cubicBezTo>
                    <a:pt x="45" y="0"/>
                    <a:pt x="47" y="0"/>
                    <a:pt x="50" y="0"/>
                  </a:cubicBezTo>
                  <a:cubicBezTo>
                    <a:pt x="32" y="37"/>
                    <a:pt x="21" y="89"/>
                    <a:pt x="61" y="113"/>
                  </a:cubicBezTo>
                  <a:cubicBezTo>
                    <a:pt x="56" y="113"/>
                    <a:pt x="39" y="113"/>
                    <a:pt x="17" y="112"/>
                  </a:cubicBezTo>
                  <a:cubicBezTo>
                    <a:pt x="4" y="89"/>
                    <a:pt x="0" y="66"/>
                    <a:pt x="4" y="42"/>
                  </a:cubicBezTo>
                  <a:close/>
                </a:path>
              </a:pathLst>
            </a:custGeom>
            <a:solidFill>
              <a:srgbClr val="008C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5" name="íśḷîde">
              <a:extLst>
                <a:ext uri="{FF2B5EF4-FFF2-40B4-BE49-F238E27FC236}">
                  <a16:creationId xmlns:a16="http://schemas.microsoft.com/office/drawing/2014/main" xmlns="" id="{9D4B4114-76AF-4D30-A8D2-9425AF45A273}"/>
                </a:ext>
              </a:extLst>
            </p:cNvPr>
            <p:cNvSpPr/>
            <p:nvPr/>
          </p:nvSpPr>
          <p:spPr bwMode="auto">
            <a:xfrm>
              <a:off x="4487863" y="4572001"/>
              <a:ext cx="120650" cy="330200"/>
            </a:xfrm>
            <a:custGeom>
              <a:avLst/>
              <a:gdLst>
                <a:gd name="T0" fmla="*/ 19 w 40"/>
                <a:gd name="T1" fmla="*/ 0 h 109"/>
                <a:gd name="T2" fmla="*/ 40 w 40"/>
                <a:gd name="T3" fmla="*/ 0 h 109"/>
                <a:gd name="T4" fmla="*/ 26 w 40"/>
                <a:gd name="T5" fmla="*/ 38 h 109"/>
                <a:gd name="T6" fmla="*/ 36 w 40"/>
                <a:gd name="T7" fmla="*/ 109 h 109"/>
                <a:gd name="T8" fmla="*/ 17 w 40"/>
                <a:gd name="T9" fmla="*/ 109 h 109"/>
                <a:gd name="T10" fmla="*/ 19 w 40"/>
                <a:gd name="T11" fmla="*/ 0 h 109"/>
              </a:gdLst>
              <a:ahLst/>
              <a:cxnLst>
                <a:cxn ang="0">
                  <a:pos x="T0" y="T1"/>
                </a:cxn>
                <a:cxn ang="0">
                  <a:pos x="T2" y="T3"/>
                </a:cxn>
                <a:cxn ang="0">
                  <a:pos x="T4" y="T5"/>
                </a:cxn>
                <a:cxn ang="0">
                  <a:pos x="T6" y="T7"/>
                </a:cxn>
                <a:cxn ang="0">
                  <a:pos x="T8" y="T9"/>
                </a:cxn>
                <a:cxn ang="0">
                  <a:pos x="T10" y="T11"/>
                </a:cxn>
              </a:cxnLst>
              <a:rect l="0" t="0" r="r" b="b"/>
              <a:pathLst>
                <a:path w="40" h="109">
                  <a:moveTo>
                    <a:pt x="19" y="0"/>
                  </a:moveTo>
                  <a:cubicBezTo>
                    <a:pt x="40" y="0"/>
                    <a:pt x="40" y="0"/>
                    <a:pt x="40" y="0"/>
                  </a:cubicBezTo>
                  <a:cubicBezTo>
                    <a:pt x="29" y="10"/>
                    <a:pt x="28" y="24"/>
                    <a:pt x="26" y="38"/>
                  </a:cubicBezTo>
                  <a:cubicBezTo>
                    <a:pt x="22" y="59"/>
                    <a:pt x="25" y="87"/>
                    <a:pt x="36" y="109"/>
                  </a:cubicBezTo>
                  <a:cubicBezTo>
                    <a:pt x="28" y="108"/>
                    <a:pt x="28" y="108"/>
                    <a:pt x="17" y="109"/>
                  </a:cubicBezTo>
                  <a:cubicBezTo>
                    <a:pt x="0" y="77"/>
                    <a:pt x="6" y="26"/>
                    <a:pt x="19" y="0"/>
                  </a:cubicBezTo>
                  <a:close/>
                </a:path>
              </a:pathLst>
            </a:custGeom>
            <a:solidFill>
              <a:srgbClr val="D6A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6" name="iṣḷiďè">
              <a:extLst>
                <a:ext uri="{FF2B5EF4-FFF2-40B4-BE49-F238E27FC236}">
                  <a16:creationId xmlns:a16="http://schemas.microsoft.com/office/drawing/2014/main" xmlns="" id="{55BC8015-8E1F-4A33-A2A7-8835C4718CF6}"/>
                </a:ext>
              </a:extLst>
            </p:cNvPr>
            <p:cNvSpPr/>
            <p:nvPr/>
          </p:nvSpPr>
          <p:spPr bwMode="auto">
            <a:xfrm>
              <a:off x="4418013" y="4572001"/>
              <a:ext cx="127000" cy="333375"/>
            </a:xfrm>
            <a:custGeom>
              <a:avLst/>
              <a:gdLst>
                <a:gd name="T0" fmla="*/ 2 w 42"/>
                <a:gd name="T1" fmla="*/ 49 h 110"/>
                <a:gd name="T2" fmla="*/ 21 w 42"/>
                <a:gd name="T3" fmla="*/ 0 h 110"/>
                <a:gd name="T4" fmla="*/ 42 w 42"/>
                <a:gd name="T5" fmla="*/ 0 h 110"/>
                <a:gd name="T6" fmla="*/ 40 w 42"/>
                <a:gd name="T7" fmla="*/ 109 h 110"/>
                <a:gd name="T8" fmla="*/ 18 w 42"/>
                <a:gd name="T9" fmla="*/ 109 h 110"/>
                <a:gd name="T10" fmla="*/ 2 w 42"/>
                <a:gd name="T11" fmla="*/ 49 h 110"/>
              </a:gdLst>
              <a:ahLst/>
              <a:cxnLst>
                <a:cxn ang="0">
                  <a:pos x="T0" y="T1"/>
                </a:cxn>
                <a:cxn ang="0">
                  <a:pos x="T2" y="T3"/>
                </a:cxn>
                <a:cxn ang="0">
                  <a:pos x="T4" y="T5"/>
                </a:cxn>
                <a:cxn ang="0">
                  <a:pos x="T6" y="T7"/>
                </a:cxn>
                <a:cxn ang="0">
                  <a:pos x="T8" y="T9"/>
                </a:cxn>
                <a:cxn ang="0">
                  <a:pos x="T10" y="T11"/>
                </a:cxn>
              </a:cxnLst>
              <a:rect l="0" t="0" r="r" b="b"/>
              <a:pathLst>
                <a:path w="42" h="110">
                  <a:moveTo>
                    <a:pt x="2" y="49"/>
                  </a:moveTo>
                  <a:cubicBezTo>
                    <a:pt x="3" y="7"/>
                    <a:pt x="21" y="0"/>
                    <a:pt x="21" y="0"/>
                  </a:cubicBezTo>
                  <a:cubicBezTo>
                    <a:pt x="42" y="0"/>
                    <a:pt x="42" y="0"/>
                    <a:pt x="42" y="0"/>
                  </a:cubicBezTo>
                  <a:cubicBezTo>
                    <a:pt x="28" y="28"/>
                    <a:pt x="23" y="77"/>
                    <a:pt x="40" y="109"/>
                  </a:cubicBezTo>
                  <a:cubicBezTo>
                    <a:pt x="27" y="108"/>
                    <a:pt x="19" y="110"/>
                    <a:pt x="18" y="109"/>
                  </a:cubicBezTo>
                  <a:cubicBezTo>
                    <a:pt x="14" y="105"/>
                    <a:pt x="0" y="93"/>
                    <a:pt x="2" y="49"/>
                  </a:cubicBezTo>
                  <a:close/>
                </a:path>
              </a:pathLst>
            </a:custGeom>
            <a:solidFill>
              <a:srgbClr val="008C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7" name="îSḻíḓè">
              <a:extLst>
                <a:ext uri="{FF2B5EF4-FFF2-40B4-BE49-F238E27FC236}">
                  <a16:creationId xmlns:a16="http://schemas.microsoft.com/office/drawing/2014/main" xmlns="" id="{036F99F0-AA8C-41E0-8774-CCA0E7B2DA98}"/>
                </a:ext>
              </a:extLst>
            </p:cNvPr>
            <p:cNvSpPr/>
            <p:nvPr/>
          </p:nvSpPr>
          <p:spPr bwMode="auto">
            <a:xfrm>
              <a:off x="4554538" y="4568826"/>
              <a:ext cx="568325" cy="339725"/>
            </a:xfrm>
            <a:custGeom>
              <a:avLst/>
              <a:gdLst>
                <a:gd name="T0" fmla="*/ 4 w 188"/>
                <a:gd name="T1" fmla="*/ 39 h 112"/>
                <a:gd name="T2" fmla="*/ 18 w 188"/>
                <a:gd name="T3" fmla="*/ 1 h 112"/>
                <a:gd name="T4" fmla="*/ 188 w 188"/>
                <a:gd name="T5" fmla="*/ 0 h 112"/>
                <a:gd name="T6" fmla="*/ 186 w 188"/>
                <a:gd name="T7" fmla="*/ 111 h 112"/>
                <a:gd name="T8" fmla="*/ 14 w 188"/>
                <a:gd name="T9" fmla="*/ 110 h 112"/>
                <a:gd name="T10" fmla="*/ 4 w 188"/>
                <a:gd name="T11" fmla="*/ 39 h 112"/>
              </a:gdLst>
              <a:ahLst/>
              <a:cxnLst>
                <a:cxn ang="0">
                  <a:pos x="T0" y="T1"/>
                </a:cxn>
                <a:cxn ang="0">
                  <a:pos x="T2" y="T3"/>
                </a:cxn>
                <a:cxn ang="0">
                  <a:pos x="T4" y="T5"/>
                </a:cxn>
                <a:cxn ang="0">
                  <a:pos x="T6" y="T7"/>
                </a:cxn>
                <a:cxn ang="0">
                  <a:pos x="T8" y="T9"/>
                </a:cxn>
                <a:cxn ang="0">
                  <a:pos x="T10" y="T11"/>
                </a:cxn>
              </a:cxnLst>
              <a:rect l="0" t="0" r="r" b="b"/>
              <a:pathLst>
                <a:path w="188" h="112">
                  <a:moveTo>
                    <a:pt x="4" y="39"/>
                  </a:moveTo>
                  <a:cubicBezTo>
                    <a:pt x="6" y="25"/>
                    <a:pt x="7" y="11"/>
                    <a:pt x="18" y="1"/>
                  </a:cubicBezTo>
                  <a:cubicBezTo>
                    <a:pt x="188" y="0"/>
                    <a:pt x="188" y="0"/>
                    <a:pt x="188" y="0"/>
                  </a:cubicBezTo>
                  <a:cubicBezTo>
                    <a:pt x="174" y="28"/>
                    <a:pt x="166" y="80"/>
                    <a:pt x="186" y="111"/>
                  </a:cubicBezTo>
                  <a:cubicBezTo>
                    <a:pt x="132" y="110"/>
                    <a:pt x="60" y="112"/>
                    <a:pt x="14" y="110"/>
                  </a:cubicBezTo>
                  <a:cubicBezTo>
                    <a:pt x="3" y="88"/>
                    <a:pt x="0" y="60"/>
                    <a:pt x="4" y="39"/>
                  </a:cubicBezTo>
                  <a:close/>
                </a:path>
              </a:pathLst>
            </a:custGeom>
            <a:solidFill>
              <a:srgbClr val="008C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8" name="íş1ïďè">
              <a:extLst>
                <a:ext uri="{FF2B5EF4-FFF2-40B4-BE49-F238E27FC236}">
                  <a16:creationId xmlns:a16="http://schemas.microsoft.com/office/drawing/2014/main" xmlns="" id="{9D1F2E9B-3747-408A-8E7E-75A9D3E11867}"/>
                </a:ext>
              </a:extLst>
            </p:cNvPr>
            <p:cNvSpPr/>
            <p:nvPr/>
          </p:nvSpPr>
          <p:spPr bwMode="auto">
            <a:xfrm>
              <a:off x="4468813" y="5386389"/>
              <a:ext cx="1511300" cy="190500"/>
            </a:xfrm>
            <a:custGeom>
              <a:avLst/>
              <a:gdLst>
                <a:gd name="T0" fmla="*/ 22 w 499"/>
                <a:gd name="T1" fmla="*/ 9 h 63"/>
                <a:gd name="T2" fmla="*/ 3 w 499"/>
                <a:gd name="T3" fmla="*/ 25 h 63"/>
                <a:gd name="T4" fmla="*/ 16 w 499"/>
                <a:gd name="T5" fmla="*/ 53 h 63"/>
                <a:gd name="T6" fmla="*/ 126 w 499"/>
                <a:gd name="T7" fmla="*/ 59 h 63"/>
                <a:gd name="T8" fmla="*/ 236 w 499"/>
                <a:gd name="T9" fmla="*/ 58 h 63"/>
                <a:gd name="T10" fmla="*/ 417 w 499"/>
                <a:gd name="T11" fmla="*/ 54 h 63"/>
                <a:gd name="T12" fmla="*/ 494 w 499"/>
                <a:gd name="T13" fmla="*/ 48 h 63"/>
                <a:gd name="T14" fmla="*/ 479 w 499"/>
                <a:gd name="T15" fmla="*/ 46 h 63"/>
                <a:gd name="T16" fmla="*/ 479 w 499"/>
                <a:gd name="T17" fmla="*/ 41 h 63"/>
                <a:gd name="T18" fmla="*/ 478 w 499"/>
                <a:gd name="T19" fmla="*/ 28 h 63"/>
                <a:gd name="T20" fmla="*/ 478 w 499"/>
                <a:gd name="T21" fmla="*/ 12 h 63"/>
                <a:gd name="T22" fmla="*/ 480 w 499"/>
                <a:gd name="T23" fmla="*/ 8 h 63"/>
                <a:gd name="T24" fmla="*/ 498 w 499"/>
                <a:gd name="T25" fmla="*/ 5 h 63"/>
                <a:gd name="T26" fmla="*/ 454 w 499"/>
                <a:gd name="T27" fmla="*/ 1 h 63"/>
                <a:gd name="T28" fmla="*/ 22 w 499"/>
                <a:gd name="T29"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9" h="63">
                  <a:moveTo>
                    <a:pt x="22" y="9"/>
                  </a:moveTo>
                  <a:cubicBezTo>
                    <a:pt x="7" y="14"/>
                    <a:pt x="6" y="17"/>
                    <a:pt x="3" y="25"/>
                  </a:cubicBezTo>
                  <a:cubicBezTo>
                    <a:pt x="0" y="34"/>
                    <a:pt x="3" y="47"/>
                    <a:pt x="16" y="53"/>
                  </a:cubicBezTo>
                  <a:cubicBezTo>
                    <a:pt x="35" y="63"/>
                    <a:pt x="100" y="59"/>
                    <a:pt x="126" y="59"/>
                  </a:cubicBezTo>
                  <a:cubicBezTo>
                    <a:pt x="166" y="58"/>
                    <a:pt x="189" y="58"/>
                    <a:pt x="236" y="58"/>
                  </a:cubicBezTo>
                  <a:cubicBezTo>
                    <a:pt x="264" y="58"/>
                    <a:pt x="393" y="55"/>
                    <a:pt x="417" y="54"/>
                  </a:cubicBezTo>
                  <a:cubicBezTo>
                    <a:pt x="434" y="53"/>
                    <a:pt x="494" y="54"/>
                    <a:pt x="494" y="48"/>
                  </a:cubicBezTo>
                  <a:cubicBezTo>
                    <a:pt x="493" y="45"/>
                    <a:pt x="482" y="45"/>
                    <a:pt x="479" y="46"/>
                  </a:cubicBezTo>
                  <a:cubicBezTo>
                    <a:pt x="474" y="46"/>
                    <a:pt x="480" y="43"/>
                    <a:pt x="479" y="41"/>
                  </a:cubicBezTo>
                  <a:cubicBezTo>
                    <a:pt x="479" y="37"/>
                    <a:pt x="477" y="32"/>
                    <a:pt x="478" y="28"/>
                  </a:cubicBezTo>
                  <a:cubicBezTo>
                    <a:pt x="478" y="23"/>
                    <a:pt x="477" y="18"/>
                    <a:pt x="478" y="12"/>
                  </a:cubicBezTo>
                  <a:cubicBezTo>
                    <a:pt x="478" y="10"/>
                    <a:pt x="475" y="7"/>
                    <a:pt x="480" y="8"/>
                  </a:cubicBezTo>
                  <a:cubicBezTo>
                    <a:pt x="491" y="10"/>
                    <a:pt x="498" y="6"/>
                    <a:pt x="498" y="5"/>
                  </a:cubicBezTo>
                  <a:cubicBezTo>
                    <a:pt x="499" y="0"/>
                    <a:pt x="460" y="1"/>
                    <a:pt x="454" y="1"/>
                  </a:cubicBezTo>
                  <a:cubicBezTo>
                    <a:pt x="408" y="0"/>
                    <a:pt x="38" y="3"/>
                    <a:pt x="22" y="9"/>
                  </a:cubicBezTo>
                  <a:close/>
                </a:path>
              </a:pathLst>
            </a:custGeom>
            <a:solidFill>
              <a:srgbClr val="4D35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9" name="isļiḍè">
              <a:extLst>
                <a:ext uri="{FF2B5EF4-FFF2-40B4-BE49-F238E27FC236}">
                  <a16:creationId xmlns:a16="http://schemas.microsoft.com/office/drawing/2014/main" xmlns="" id="{25BE6617-7DDC-4A55-8C93-C26EB0E56EC4}"/>
                </a:ext>
              </a:extLst>
            </p:cNvPr>
            <p:cNvSpPr/>
            <p:nvPr/>
          </p:nvSpPr>
          <p:spPr bwMode="auto">
            <a:xfrm>
              <a:off x="4505326" y="5403851"/>
              <a:ext cx="1439863" cy="157163"/>
            </a:xfrm>
            <a:custGeom>
              <a:avLst/>
              <a:gdLst>
                <a:gd name="T0" fmla="*/ 196 w 475"/>
                <a:gd name="T1" fmla="*/ 2 h 52"/>
                <a:gd name="T2" fmla="*/ 56 w 475"/>
                <a:gd name="T3" fmla="*/ 5 h 52"/>
                <a:gd name="T4" fmla="*/ 4 w 475"/>
                <a:gd name="T5" fmla="*/ 15 h 52"/>
                <a:gd name="T6" fmla="*/ 2 w 475"/>
                <a:gd name="T7" fmla="*/ 28 h 52"/>
                <a:gd name="T8" fmla="*/ 24 w 475"/>
                <a:gd name="T9" fmla="*/ 46 h 52"/>
                <a:gd name="T10" fmla="*/ 243 w 475"/>
                <a:gd name="T11" fmla="*/ 47 h 52"/>
                <a:gd name="T12" fmla="*/ 474 w 475"/>
                <a:gd name="T13" fmla="*/ 40 h 52"/>
                <a:gd name="T14" fmla="*/ 467 w 475"/>
                <a:gd name="T15" fmla="*/ 31 h 52"/>
                <a:gd name="T16" fmla="*/ 468 w 475"/>
                <a:gd name="T17" fmla="*/ 15 h 52"/>
                <a:gd name="T18" fmla="*/ 472 w 475"/>
                <a:gd name="T19" fmla="*/ 7 h 52"/>
                <a:gd name="T20" fmla="*/ 473 w 475"/>
                <a:gd name="T21" fmla="*/ 2 h 52"/>
                <a:gd name="T22" fmla="*/ 457 w 475"/>
                <a:gd name="T23" fmla="*/ 1 h 52"/>
                <a:gd name="T24" fmla="*/ 440 w 475"/>
                <a:gd name="T25" fmla="*/ 0 h 52"/>
                <a:gd name="T26" fmla="*/ 406 w 475"/>
                <a:gd name="T27" fmla="*/ 0 h 52"/>
                <a:gd name="T28" fmla="*/ 271 w 475"/>
                <a:gd name="T29" fmla="*/ 2 h 52"/>
                <a:gd name="T30" fmla="*/ 260 w 475"/>
                <a:gd name="T31" fmla="*/ 2 h 52"/>
                <a:gd name="T32" fmla="*/ 196 w 475"/>
                <a:gd name="T33"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5" h="52">
                  <a:moveTo>
                    <a:pt x="196" y="2"/>
                  </a:moveTo>
                  <a:cubicBezTo>
                    <a:pt x="165" y="2"/>
                    <a:pt x="86" y="3"/>
                    <a:pt x="56" y="5"/>
                  </a:cubicBezTo>
                  <a:cubicBezTo>
                    <a:pt x="36" y="6"/>
                    <a:pt x="13" y="5"/>
                    <a:pt x="4" y="15"/>
                  </a:cubicBezTo>
                  <a:cubicBezTo>
                    <a:pt x="0" y="19"/>
                    <a:pt x="2" y="24"/>
                    <a:pt x="2" y="28"/>
                  </a:cubicBezTo>
                  <a:cubicBezTo>
                    <a:pt x="2" y="37"/>
                    <a:pt x="7" y="42"/>
                    <a:pt x="24" y="46"/>
                  </a:cubicBezTo>
                  <a:cubicBezTo>
                    <a:pt x="49" y="52"/>
                    <a:pt x="190" y="47"/>
                    <a:pt x="243" y="47"/>
                  </a:cubicBezTo>
                  <a:cubicBezTo>
                    <a:pt x="288" y="47"/>
                    <a:pt x="469" y="41"/>
                    <a:pt x="474" y="40"/>
                  </a:cubicBezTo>
                  <a:cubicBezTo>
                    <a:pt x="472" y="37"/>
                    <a:pt x="467" y="34"/>
                    <a:pt x="467" y="31"/>
                  </a:cubicBezTo>
                  <a:cubicBezTo>
                    <a:pt x="466" y="25"/>
                    <a:pt x="466" y="20"/>
                    <a:pt x="468" y="15"/>
                  </a:cubicBezTo>
                  <a:cubicBezTo>
                    <a:pt x="469" y="12"/>
                    <a:pt x="470" y="9"/>
                    <a:pt x="472" y="7"/>
                  </a:cubicBezTo>
                  <a:cubicBezTo>
                    <a:pt x="472" y="5"/>
                    <a:pt x="475" y="3"/>
                    <a:pt x="473" y="2"/>
                  </a:cubicBezTo>
                  <a:cubicBezTo>
                    <a:pt x="470" y="1"/>
                    <a:pt x="460" y="1"/>
                    <a:pt x="457" y="1"/>
                  </a:cubicBezTo>
                  <a:cubicBezTo>
                    <a:pt x="451" y="1"/>
                    <a:pt x="445" y="1"/>
                    <a:pt x="440" y="0"/>
                  </a:cubicBezTo>
                  <a:cubicBezTo>
                    <a:pt x="428" y="0"/>
                    <a:pt x="417" y="0"/>
                    <a:pt x="406" y="0"/>
                  </a:cubicBezTo>
                  <a:cubicBezTo>
                    <a:pt x="361" y="0"/>
                    <a:pt x="316" y="2"/>
                    <a:pt x="271" y="2"/>
                  </a:cubicBezTo>
                  <a:cubicBezTo>
                    <a:pt x="267" y="2"/>
                    <a:pt x="264" y="2"/>
                    <a:pt x="260" y="2"/>
                  </a:cubicBezTo>
                  <a:cubicBezTo>
                    <a:pt x="230" y="2"/>
                    <a:pt x="236" y="2"/>
                    <a:pt x="196" y="2"/>
                  </a:cubicBez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0" name="íSľîḓe">
              <a:extLst>
                <a:ext uri="{FF2B5EF4-FFF2-40B4-BE49-F238E27FC236}">
                  <a16:creationId xmlns:a16="http://schemas.microsoft.com/office/drawing/2014/main" xmlns="" id="{9CCFB2FF-AA1A-4377-9673-C618B471B287}"/>
                </a:ext>
              </a:extLst>
            </p:cNvPr>
            <p:cNvSpPr/>
            <p:nvPr/>
          </p:nvSpPr>
          <p:spPr bwMode="auto">
            <a:xfrm>
              <a:off x="5205413" y="5416551"/>
              <a:ext cx="36513" cy="123825"/>
            </a:xfrm>
            <a:custGeom>
              <a:avLst/>
              <a:gdLst>
                <a:gd name="T0" fmla="*/ 6 w 12"/>
                <a:gd name="T1" fmla="*/ 0 h 41"/>
                <a:gd name="T2" fmla="*/ 6 w 12"/>
                <a:gd name="T3" fmla="*/ 2 h 41"/>
                <a:gd name="T4" fmla="*/ 5 w 12"/>
                <a:gd name="T5" fmla="*/ 7 h 41"/>
                <a:gd name="T6" fmla="*/ 4 w 12"/>
                <a:gd name="T7" fmla="*/ 10 h 41"/>
                <a:gd name="T8" fmla="*/ 4 w 12"/>
                <a:gd name="T9" fmla="*/ 14 h 41"/>
                <a:gd name="T10" fmla="*/ 4 w 12"/>
                <a:gd name="T11" fmla="*/ 22 h 41"/>
                <a:gd name="T12" fmla="*/ 4 w 12"/>
                <a:gd name="T13" fmla="*/ 26 h 41"/>
                <a:gd name="T14" fmla="*/ 5 w 12"/>
                <a:gd name="T15" fmla="*/ 29 h 41"/>
                <a:gd name="T16" fmla="*/ 7 w 12"/>
                <a:gd name="T17" fmla="*/ 33 h 41"/>
                <a:gd name="T18" fmla="*/ 8 w 12"/>
                <a:gd name="T19" fmla="*/ 36 h 41"/>
                <a:gd name="T20" fmla="*/ 11 w 12"/>
                <a:gd name="T21" fmla="*/ 40 h 41"/>
                <a:gd name="T22" fmla="*/ 12 w 12"/>
                <a:gd name="T23" fmla="*/ 41 h 41"/>
                <a:gd name="T24" fmla="*/ 11 w 12"/>
                <a:gd name="T25" fmla="*/ 40 h 41"/>
                <a:gd name="T26" fmla="*/ 9 w 12"/>
                <a:gd name="T27" fmla="*/ 39 h 41"/>
                <a:gd name="T28" fmla="*/ 6 w 12"/>
                <a:gd name="T29" fmla="*/ 37 h 41"/>
                <a:gd name="T30" fmla="*/ 4 w 12"/>
                <a:gd name="T31" fmla="*/ 34 h 41"/>
                <a:gd name="T32" fmla="*/ 2 w 12"/>
                <a:gd name="T33" fmla="*/ 31 h 41"/>
                <a:gd name="T34" fmla="*/ 1 w 12"/>
                <a:gd name="T35" fmla="*/ 27 h 41"/>
                <a:gd name="T36" fmla="*/ 0 w 12"/>
                <a:gd name="T37" fmla="*/ 22 h 41"/>
                <a:gd name="T38" fmla="*/ 0 w 12"/>
                <a:gd name="T39" fmla="*/ 18 h 41"/>
                <a:gd name="T40" fmla="*/ 0 w 12"/>
                <a:gd name="T41" fmla="*/ 14 h 41"/>
                <a:gd name="T42" fmla="*/ 2 w 12"/>
                <a:gd name="T43" fmla="*/ 6 h 41"/>
                <a:gd name="T44" fmla="*/ 5 w 12"/>
                <a:gd name="T45" fmla="*/ 2 h 41"/>
                <a:gd name="T46" fmla="*/ 6 w 12"/>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41">
                  <a:moveTo>
                    <a:pt x="6" y="0"/>
                  </a:moveTo>
                  <a:cubicBezTo>
                    <a:pt x="6" y="0"/>
                    <a:pt x="6" y="1"/>
                    <a:pt x="6" y="2"/>
                  </a:cubicBezTo>
                  <a:cubicBezTo>
                    <a:pt x="5" y="4"/>
                    <a:pt x="5" y="5"/>
                    <a:pt x="5" y="7"/>
                  </a:cubicBezTo>
                  <a:cubicBezTo>
                    <a:pt x="4" y="8"/>
                    <a:pt x="4" y="9"/>
                    <a:pt x="4" y="10"/>
                  </a:cubicBezTo>
                  <a:cubicBezTo>
                    <a:pt x="4" y="12"/>
                    <a:pt x="4" y="13"/>
                    <a:pt x="4" y="14"/>
                  </a:cubicBezTo>
                  <a:cubicBezTo>
                    <a:pt x="4" y="17"/>
                    <a:pt x="3" y="19"/>
                    <a:pt x="4" y="22"/>
                  </a:cubicBezTo>
                  <a:cubicBezTo>
                    <a:pt x="4" y="23"/>
                    <a:pt x="4" y="24"/>
                    <a:pt x="4" y="26"/>
                  </a:cubicBezTo>
                  <a:cubicBezTo>
                    <a:pt x="5" y="27"/>
                    <a:pt x="5" y="28"/>
                    <a:pt x="5" y="29"/>
                  </a:cubicBezTo>
                  <a:cubicBezTo>
                    <a:pt x="6" y="31"/>
                    <a:pt x="6" y="32"/>
                    <a:pt x="7" y="33"/>
                  </a:cubicBezTo>
                  <a:cubicBezTo>
                    <a:pt x="7" y="34"/>
                    <a:pt x="8" y="35"/>
                    <a:pt x="8" y="36"/>
                  </a:cubicBezTo>
                  <a:cubicBezTo>
                    <a:pt x="9" y="37"/>
                    <a:pt x="10" y="39"/>
                    <a:pt x="11" y="40"/>
                  </a:cubicBezTo>
                  <a:cubicBezTo>
                    <a:pt x="12" y="41"/>
                    <a:pt x="12" y="41"/>
                    <a:pt x="12" y="41"/>
                  </a:cubicBezTo>
                  <a:cubicBezTo>
                    <a:pt x="12" y="41"/>
                    <a:pt x="12" y="41"/>
                    <a:pt x="11" y="40"/>
                  </a:cubicBezTo>
                  <a:cubicBezTo>
                    <a:pt x="10" y="40"/>
                    <a:pt x="9" y="40"/>
                    <a:pt x="9" y="39"/>
                  </a:cubicBezTo>
                  <a:cubicBezTo>
                    <a:pt x="8" y="38"/>
                    <a:pt x="7" y="38"/>
                    <a:pt x="6" y="37"/>
                  </a:cubicBezTo>
                  <a:cubicBezTo>
                    <a:pt x="6" y="36"/>
                    <a:pt x="5" y="35"/>
                    <a:pt x="4" y="34"/>
                  </a:cubicBezTo>
                  <a:cubicBezTo>
                    <a:pt x="3" y="33"/>
                    <a:pt x="3" y="32"/>
                    <a:pt x="2" y="31"/>
                  </a:cubicBezTo>
                  <a:cubicBezTo>
                    <a:pt x="2" y="29"/>
                    <a:pt x="1" y="28"/>
                    <a:pt x="1" y="27"/>
                  </a:cubicBezTo>
                  <a:cubicBezTo>
                    <a:pt x="0" y="25"/>
                    <a:pt x="0" y="24"/>
                    <a:pt x="0" y="22"/>
                  </a:cubicBezTo>
                  <a:cubicBezTo>
                    <a:pt x="0" y="21"/>
                    <a:pt x="0" y="19"/>
                    <a:pt x="0" y="18"/>
                  </a:cubicBezTo>
                  <a:cubicBezTo>
                    <a:pt x="0" y="16"/>
                    <a:pt x="0" y="15"/>
                    <a:pt x="0" y="14"/>
                  </a:cubicBezTo>
                  <a:cubicBezTo>
                    <a:pt x="1" y="11"/>
                    <a:pt x="1" y="8"/>
                    <a:pt x="2" y="6"/>
                  </a:cubicBezTo>
                  <a:cubicBezTo>
                    <a:pt x="3" y="5"/>
                    <a:pt x="4" y="3"/>
                    <a:pt x="5" y="2"/>
                  </a:cubicBezTo>
                  <a:cubicBezTo>
                    <a:pt x="6" y="1"/>
                    <a:pt x="6" y="0"/>
                    <a:pt x="6"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1" name="iSliḍê">
              <a:extLst>
                <a:ext uri="{FF2B5EF4-FFF2-40B4-BE49-F238E27FC236}">
                  <a16:creationId xmlns:a16="http://schemas.microsoft.com/office/drawing/2014/main" xmlns="" id="{935547CD-BE37-4D1E-B38F-BAF000458E03}"/>
                </a:ext>
              </a:extLst>
            </p:cNvPr>
            <p:cNvSpPr/>
            <p:nvPr/>
          </p:nvSpPr>
          <p:spPr bwMode="auto">
            <a:xfrm>
              <a:off x="5232401" y="5422901"/>
              <a:ext cx="703263" cy="11113"/>
            </a:xfrm>
            <a:custGeom>
              <a:avLst/>
              <a:gdLst>
                <a:gd name="T0" fmla="*/ 0 w 232"/>
                <a:gd name="T1" fmla="*/ 3 h 4"/>
                <a:gd name="T2" fmla="*/ 10 w 232"/>
                <a:gd name="T3" fmla="*/ 2 h 4"/>
                <a:gd name="T4" fmla="*/ 37 w 232"/>
                <a:gd name="T5" fmla="*/ 1 h 4"/>
                <a:gd name="T6" fmla="*/ 74 w 232"/>
                <a:gd name="T7" fmla="*/ 0 h 4"/>
                <a:gd name="T8" fmla="*/ 116 w 232"/>
                <a:gd name="T9" fmla="*/ 0 h 4"/>
                <a:gd name="T10" fmla="*/ 159 w 232"/>
                <a:gd name="T11" fmla="*/ 0 h 4"/>
                <a:gd name="T12" fmla="*/ 196 w 232"/>
                <a:gd name="T13" fmla="*/ 0 h 4"/>
                <a:gd name="T14" fmla="*/ 222 w 232"/>
                <a:gd name="T15" fmla="*/ 0 h 4"/>
                <a:gd name="T16" fmla="*/ 232 w 232"/>
                <a:gd name="T17" fmla="*/ 1 h 4"/>
                <a:gd name="T18" fmla="*/ 222 w 232"/>
                <a:gd name="T19" fmla="*/ 1 h 4"/>
                <a:gd name="T20" fmla="*/ 196 w 232"/>
                <a:gd name="T21" fmla="*/ 2 h 4"/>
                <a:gd name="T22" fmla="*/ 159 w 232"/>
                <a:gd name="T23" fmla="*/ 3 h 4"/>
                <a:gd name="T24" fmla="*/ 116 w 232"/>
                <a:gd name="T25" fmla="*/ 4 h 4"/>
                <a:gd name="T26" fmla="*/ 74 w 232"/>
                <a:gd name="T27" fmla="*/ 4 h 4"/>
                <a:gd name="T28" fmla="*/ 37 w 232"/>
                <a:gd name="T29" fmla="*/ 3 h 4"/>
                <a:gd name="T30" fmla="*/ 10 w 232"/>
                <a:gd name="T31" fmla="*/ 3 h 4"/>
                <a:gd name="T32" fmla="*/ 0 w 232"/>
                <a:gd name="T3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4">
                  <a:moveTo>
                    <a:pt x="0" y="3"/>
                  </a:moveTo>
                  <a:cubicBezTo>
                    <a:pt x="0" y="3"/>
                    <a:pt x="4" y="2"/>
                    <a:pt x="10" y="2"/>
                  </a:cubicBezTo>
                  <a:cubicBezTo>
                    <a:pt x="17" y="2"/>
                    <a:pt x="26" y="1"/>
                    <a:pt x="37" y="1"/>
                  </a:cubicBezTo>
                  <a:cubicBezTo>
                    <a:pt x="47" y="1"/>
                    <a:pt x="60" y="1"/>
                    <a:pt x="74" y="0"/>
                  </a:cubicBezTo>
                  <a:cubicBezTo>
                    <a:pt x="87" y="0"/>
                    <a:pt x="102" y="0"/>
                    <a:pt x="116" y="0"/>
                  </a:cubicBezTo>
                  <a:cubicBezTo>
                    <a:pt x="131" y="0"/>
                    <a:pt x="145" y="0"/>
                    <a:pt x="159" y="0"/>
                  </a:cubicBezTo>
                  <a:cubicBezTo>
                    <a:pt x="172" y="0"/>
                    <a:pt x="185" y="0"/>
                    <a:pt x="196" y="0"/>
                  </a:cubicBezTo>
                  <a:cubicBezTo>
                    <a:pt x="206" y="0"/>
                    <a:pt x="215" y="0"/>
                    <a:pt x="222" y="0"/>
                  </a:cubicBezTo>
                  <a:cubicBezTo>
                    <a:pt x="228" y="1"/>
                    <a:pt x="232" y="1"/>
                    <a:pt x="232" y="1"/>
                  </a:cubicBezTo>
                  <a:cubicBezTo>
                    <a:pt x="232" y="1"/>
                    <a:pt x="228" y="1"/>
                    <a:pt x="222" y="1"/>
                  </a:cubicBezTo>
                  <a:cubicBezTo>
                    <a:pt x="215" y="1"/>
                    <a:pt x="206" y="2"/>
                    <a:pt x="196" y="2"/>
                  </a:cubicBezTo>
                  <a:cubicBezTo>
                    <a:pt x="185" y="2"/>
                    <a:pt x="172" y="3"/>
                    <a:pt x="159" y="3"/>
                  </a:cubicBezTo>
                  <a:cubicBezTo>
                    <a:pt x="145" y="3"/>
                    <a:pt x="131" y="4"/>
                    <a:pt x="116" y="4"/>
                  </a:cubicBezTo>
                  <a:cubicBezTo>
                    <a:pt x="102" y="4"/>
                    <a:pt x="87" y="4"/>
                    <a:pt x="74" y="4"/>
                  </a:cubicBezTo>
                  <a:cubicBezTo>
                    <a:pt x="60" y="4"/>
                    <a:pt x="47" y="4"/>
                    <a:pt x="37" y="3"/>
                  </a:cubicBezTo>
                  <a:cubicBezTo>
                    <a:pt x="26" y="3"/>
                    <a:pt x="17" y="3"/>
                    <a:pt x="10" y="3"/>
                  </a:cubicBezTo>
                  <a:cubicBezTo>
                    <a:pt x="4"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2" name="iśľíḑê">
              <a:extLst>
                <a:ext uri="{FF2B5EF4-FFF2-40B4-BE49-F238E27FC236}">
                  <a16:creationId xmlns:a16="http://schemas.microsoft.com/office/drawing/2014/main" xmlns="" id="{ACCA13D7-4178-431B-B6DA-2647F93DD7D1}"/>
                </a:ext>
              </a:extLst>
            </p:cNvPr>
            <p:cNvSpPr/>
            <p:nvPr/>
          </p:nvSpPr>
          <p:spPr bwMode="auto">
            <a:xfrm>
              <a:off x="5359401" y="5449889"/>
              <a:ext cx="415925" cy="11113"/>
            </a:xfrm>
            <a:custGeom>
              <a:avLst/>
              <a:gdLst>
                <a:gd name="T0" fmla="*/ 0 w 137"/>
                <a:gd name="T1" fmla="*/ 3 h 4"/>
                <a:gd name="T2" fmla="*/ 6 w 137"/>
                <a:gd name="T3" fmla="*/ 3 h 4"/>
                <a:gd name="T4" fmla="*/ 22 w 137"/>
                <a:gd name="T5" fmla="*/ 2 h 4"/>
                <a:gd name="T6" fmla="*/ 44 w 137"/>
                <a:gd name="T7" fmla="*/ 1 h 4"/>
                <a:gd name="T8" fmla="*/ 69 w 137"/>
                <a:gd name="T9" fmla="*/ 0 h 4"/>
                <a:gd name="T10" fmla="*/ 94 w 137"/>
                <a:gd name="T11" fmla="*/ 0 h 4"/>
                <a:gd name="T12" fmla="*/ 116 w 137"/>
                <a:gd name="T13" fmla="*/ 0 h 4"/>
                <a:gd name="T14" fmla="*/ 131 w 137"/>
                <a:gd name="T15" fmla="*/ 1 h 4"/>
                <a:gd name="T16" fmla="*/ 137 w 137"/>
                <a:gd name="T17" fmla="*/ 1 h 4"/>
                <a:gd name="T18" fmla="*/ 131 w 137"/>
                <a:gd name="T19" fmla="*/ 1 h 4"/>
                <a:gd name="T20" fmla="*/ 116 w 137"/>
                <a:gd name="T21" fmla="*/ 2 h 4"/>
                <a:gd name="T22" fmla="*/ 94 w 137"/>
                <a:gd name="T23" fmla="*/ 4 h 4"/>
                <a:gd name="T24" fmla="*/ 69 w 137"/>
                <a:gd name="T25" fmla="*/ 4 h 4"/>
                <a:gd name="T26" fmla="*/ 44 w 137"/>
                <a:gd name="T27" fmla="*/ 4 h 4"/>
                <a:gd name="T28" fmla="*/ 22 w 137"/>
                <a:gd name="T29" fmla="*/ 4 h 4"/>
                <a:gd name="T30" fmla="*/ 6 w 137"/>
                <a:gd name="T31" fmla="*/ 4 h 4"/>
                <a:gd name="T32" fmla="*/ 0 w 137"/>
                <a:gd name="T3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4">
                  <a:moveTo>
                    <a:pt x="0" y="3"/>
                  </a:moveTo>
                  <a:cubicBezTo>
                    <a:pt x="0" y="3"/>
                    <a:pt x="3" y="3"/>
                    <a:pt x="6" y="3"/>
                  </a:cubicBezTo>
                  <a:cubicBezTo>
                    <a:pt x="10" y="3"/>
                    <a:pt x="15" y="2"/>
                    <a:pt x="22" y="2"/>
                  </a:cubicBezTo>
                  <a:cubicBezTo>
                    <a:pt x="28" y="2"/>
                    <a:pt x="36" y="1"/>
                    <a:pt x="44" y="1"/>
                  </a:cubicBezTo>
                  <a:cubicBezTo>
                    <a:pt x="52" y="1"/>
                    <a:pt x="60" y="0"/>
                    <a:pt x="69" y="0"/>
                  </a:cubicBezTo>
                  <a:cubicBezTo>
                    <a:pt x="77" y="0"/>
                    <a:pt x="86" y="0"/>
                    <a:pt x="94" y="0"/>
                  </a:cubicBezTo>
                  <a:cubicBezTo>
                    <a:pt x="102" y="0"/>
                    <a:pt x="109" y="0"/>
                    <a:pt x="116" y="0"/>
                  </a:cubicBezTo>
                  <a:cubicBezTo>
                    <a:pt x="122" y="0"/>
                    <a:pt x="128" y="1"/>
                    <a:pt x="131" y="1"/>
                  </a:cubicBezTo>
                  <a:cubicBezTo>
                    <a:pt x="135" y="1"/>
                    <a:pt x="137" y="1"/>
                    <a:pt x="137" y="1"/>
                  </a:cubicBezTo>
                  <a:cubicBezTo>
                    <a:pt x="137" y="1"/>
                    <a:pt x="135" y="1"/>
                    <a:pt x="131" y="1"/>
                  </a:cubicBezTo>
                  <a:cubicBezTo>
                    <a:pt x="128" y="2"/>
                    <a:pt x="122" y="2"/>
                    <a:pt x="116" y="2"/>
                  </a:cubicBezTo>
                  <a:cubicBezTo>
                    <a:pt x="109" y="3"/>
                    <a:pt x="102" y="3"/>
                    <a:pt x="94" y="4"/>
                  </a:cubicBezTo>
                  <a:cubicBezTo>
                    <a:pt x="86" y="4"/>
                    <a:pt x="77" y="4"/>
                    <a:pt x="69" y="4"/>
                  </a:cubicBezTo>
                  <a:cubicBezTo>
                    <a:pt x="60" y="4"/>
                    <a:pt x="52" y="4"/>
                    <a:pt x="44" y="4"/>
                  </a:cubicBezTo>
                  <a:cubicBezTo>
                    <a:pt x="36" y="4"/>
                    <a:pt x="28" y="4"/>
                    <a:pt x="22" y="4"/>
                  </a:cubicBezTo>
                  <a:cubicBezTo>
                    <a:pt x="15" y="4"/>
                    <a:pt x="10" y="4"/>
                    <a:pt x="6" y="4"/>
                  </a:cubicBezTo>
                  <a:cubicBezTo>
                    <a:pt x="3" y="4"/>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3" name="ïŝ1ïḑé">
              <a:extLst>
                <a:ext uri="{FF2B5EF4-FFF2-40B4-BE49-F238E27FC236}">
                  <a16:creationId xmlns:a16="http://schemas.microsoft.com/office/drawing/2014/main" xmlns="" id="{5ADB6211-B988-4D26-A49D-73ED6765F8DC}"/>
                </a:ext>
              </a:extLst>
            </p:cNvPr>
            <p:cNvSpPr/>
            <p:nvPr/>
          </p:nvSpPr>
          <p:spPr bwMode="auto">
            <a:xfrm>
              <a:off x="5245101" y="5503864"/>
              <a:ext cx="644525" cy="12700"/>
            </a:xfrm>
            <a:custGeom>
              <a:avLst/>
              <a:gdLst>
                <a:gd name="T0" fmla="*/ 0 w 213"/>
                <a:gd name="T1" fmla="*/ 2 h 4"/>
                <a:gd name="T2" fmla="*/ 10 w 213"/>
                <a:gd name="T3" fmla="*/ 1 h 4"/>
                <a:gd name="T4" fmla="*/ 34 w 213"/>
                <a:gd name="T5" fmla="*/ 1 h 4"/>
                <a:gd name="T6" fmla="*/ 50 w 213"/>
                <a:gd name="T7" fmla="*/ 1 h 4"/>
                <a:gd name="T8" fmla="*/ 68 w 213"/>
                <a:gd name="T9" fmla="*/ 1 h 4"/>
                <a:gd name="T10" fmla="*/ 107 w 213"/>
                <a:gd name="T11" fmla="*/ 0 h 4"/>
                <a:gd name="T12" fmla="*/ 146 w 213"/>
                <a:gd name="T13" fmla="*/ 0 h 4"/>
                <a:gd name="T14" fmla="*/ 180 w 213"/>
                <a:gd name="T15" fmla="*/ 0 h 4"/>
                <a:gd name="T16" fmla="*/ 204 w 213"/>
                <a:gd name="T17" fmla="*/ 0 h 4"/>
                <a:gd name="T18" fmla="*/ 213 w 213"/>
                <a:gd name="T19" fmla="*/ 1 h 4"/>
                <a:gd name="T20" fmla="*/ 204 w 213"/>
                <a:gd name="T21" fmla="*/ 1 h 4"/>
                <a:gd name="T22" fmla="*/ 180 w 213"/>
                <a:gd name="T23" fmla="*/ 2 h 4"/>
                <a:gd name="T24" fmla="*/ 146 w 213"/>
                <a:gd name="T25" fmla="*/ 3 h 4"/>
                <a:gd name="T26" fmla="*/ 107 w 213"/>
                <a:gd name="T27" fmla="*/ 4 h 4"/>
                <a:gd name="T28" fmla="*/ 68 w 213"/>
                <a:gd name="T29" fmla="*/ 4 h 4"/>
                <a:gd name="T30" fmla="*/ 50 w 213"/>
                <a:gd name="T31" fmla="*/ 4 h 4"/>
                <a:gd name="T32" fmla="*/ 34 w 213"/>
                <a:gd name="T33" fmla="*/ 3 h 4"/>
                <a:gd name="T34" fmla="*/ 9 w 213"/>
                <a:gd name="T35" fmla="*/ 2 h 4"/>
                <a:gd name="T36" fmla="*/ 0 w 213"/>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3" h="4">
                  <a:moveTo>
                    <a:pt x="0" y="2"/>
                  </a:moveTo>
                  <a:cubicBezTo>
                    <a:pt x="0" y="2"/>
                    <a:pt x="4" y="2"/>
                    <a:pt x="10" y="1"/>
                  </a:cubicBezTo>
                  <a:cubicBezTo>
                    <a:pt x="15" y="1"/>
                    <a:pt x="24" y="1"/>
                    <a:pt x="34" y="1"/>
                  </a:cubicBezTo>
                  <a:cubicBezTo>
                    <a:pt x="39" y="1"/>
                    <a:pt x="44" y="1"/>
                    <a:pt x="50" y="1"/>
                  </a:cubicBezTo>
                  <a:cubicBezTo>
                    <a:pt x="55" y="1"/>
                    <a:pt x="61" y="1"/>
                    <a:pt x="68" y="1"/>
                  </a:cubicBezTo>
                  <a:cubicBezTo>
                    <a:pt x="80" y="1"/>
                    <a:pt x="93" y="1"/>
                    <a:pt x="107" y="0"/>
                  </a:cubicBezTo>
                  <a:cubicBezTo>
                    <a:pt x="120" y="0"/>
                    <a:pt x="133" y="0"/>
                    <a:pt x="146" y="0"/>
                  </a:cubicBezTo>
                  <a:cubicBezTo>
                    <a:pt x="158" y="0"/>
                    <a:pt x="170" y="0"/>
                    <a:pt x="180" y="0"/>
                  </a:cubicBezTo>
                  <a:cubicBezTo>
                    <a:pt x="190" y="0"/>
                    <a:pt x="198" y="0"/>
                    <a:pt x="204" y="0"/>
                  </a:cubicBezTo>
                  <a:cubicBezTo>
                    <a:pt x="210" y="1"/>
                    <a:pt x="213" y="1"/>
                    <a:pt x="213" y="1"/>
                  </a:cubicBezTo>
                  <a:cubicBezTo>
                    <a:pt x="213" y="1"/>
                    <a:pt x="210" y="1"/>
                    <a:pt x="204" y="1"/>
                  </a:cubicBezTo>
                  <a:cubicBezTo>
                    <a:pt x="198" y="2"/>
                    <a:pt x="190" y="2"/>
                    <a:pt x="180" y="2"/>
                  </a:cubicBezTo>
                  <a:cubicBezTo>
                    <a:pt x="170" y="3"/>
                    <a:pt x="158" y="3"/>
                    <a:pt x="146" y="3"/>
                  </a:cubicBezTo>
                  <a:cubicBezTo>
                    <a:pt x="133" y="4"/>
                    <a:pt x="120" y="4"/>
                    <a:pt x="107" y="4"/>
                  </a:cubicBezTo>
                  <a:cubicBezTo>
                    <a:pt x="93" y="4"/>
                    <a:pt x="80" y="4"/>
                    <a:pt x="68" y="4"/>
                  </a:cubicBezTo>
                  <a:cubicBezTo>
                    <a:pt x="61" y="4"/>
                    <a:pt x="55" y="4"/>
                    <a:pt x="50" y="4"/>
                  </a:cubicBezTo>
                  <a:cubicBezTo>
                    <a:pt x="44" y="4"/>
                    <a:pt x="39" y="4"/>
                    <a:pt x="34" y="3"/>
                  </a:cubicBezTo>
                  <a:cubicBezTo>
                    <a:pt x="24" y="3"/>
                    <a:pt x="15" y="2"/>
                    <a:pt x="9" y="2"/>
                  </a:cubicBezTo>
                  <a:cubicBezTo>
                    <a:pt x="4"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4" name="ïślíḍê">
              <a:extLst>
                <a:ext uri="{FF2B5EF4-FFF2-40B4-BE49-F238E27FC236}">
                  <a16:creationId xmlns:a16="http://schemas.microsoft.com/office/drawing/2014/main" xmlns="" id="{0AF6D2BF-4526-4DF8-BBBD-D6245D35171A}"/>
                </a:ext>
              </a:extLst>
            </p:cNvPr>
            <p:cNvSpPr/>
            <p:nvPr/>
          </p:nvSpPr>
          <p:spPr bwMode="auto">
            <a:xfrm>
              <a:off x="5278438" y="5483226"/>
              <a:ext cx="638175" cy="11113"/>
            </a:xfrm>
            <a:custGeom>
              <a:avLst/>
              <a:gdLst>
                <a:gd name="T0" fmla="*/ 0 w 211"/>
                <a:gd name="T1" fmla="*/ 3 h 4"/>
                <a:gd name="T2" fmla="*/ 9 w 211"/>
                <a:gd name="T3" fmla="*/ 2 h 4"/>
                <a:gd name="T4" fmla="*/ 33 w 211"/>
                <a:gd name="T5" fmla="*/ 1 h 4"/>
                <a:gd name="T6" fmla="*/ 67 w 211"/>
                <a:gd name="T7" fmla="*/ 1 h 4"/>
                <a:gd name="T8" fmla="*/ 106 w 211"/>
                <a:gd name="T9" fmla="*/ 0 h 4"/>
                <a:gd name="T10" fmla="*/ 144 w 211"/>
                <a:gd name="T11" fmla="*/ 0 h 4"/>
                <a:gd name="T12" fmla="*/ 178 w 211"/>
                <a:gd name="T13" fmla="*/ 0 h 4"/>
                <a:gd name="T14" fmla="*/ 202 w 211"/>
                <a:gd name="T15" fmla="*/ 1 h 4"/>
                <a:gd name="T16" fmla="*/ 211 w 211"/>
                <a:gd name="T17" fmla="*/ 1 h 4"/>
                <a:gd name="T18" fmla="*/ 202 w 211"/>
                <a:gd name="T19" fmla="*/ 2 h 4"/>
                <a:gd name="T20" fmla="*/ 178 w 211"/>
                <a:gd name="T21" fmla="*/ 3 h 4"/>
                <a:gd name="T22" fmla="*/ 144 w 211"/>
                <a:gd name="T23" fmla="*/ 4 h 4"/>
                <a:gd name="T24" fmla="*/ 106 w 211"/>
                <a:gd name="T25" fmla="*/ 4 h 4"/>
                <a:gd name="T26" fmla="*/ 67 w 211"/>
                <a:gd name="T27" fmla="*/ 4 h 4"/>
                <a:gd name="T28" fmla="*/ 33 w 211"/>
                <a:gd name="T29" fmla="*/ 4 h 4"/>
                <a:gd name="T30" fmla="*/ 10 w 211"/>
                <a:gd name="T31" fmla="*/ 3 h 4"/>
                <a:gd name="T32" fmla="*/ 0 w 211"/>
                <a:gd name="T3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4">
                  <a:moveTo>
                    <a:pt x="0" y="3"/>
                  </a:moveTo>
                  <a:cubicBezTo>
                    <a:pt x="0" y="3"/>
                    <a:pt x="4" y="3"/>
                    <a:pt x="9" y="2"/>
                  </a:cubicBezTo>
                  <a:cubicBezTo>
                    <a:pt x="15" y="2"/>
                    <a:pt x="23" y="2"/>
                    <a:pt x="33" y="1"/>
                  </a:cubicBezTo>
                  <a:cubicBezTo>
                    <a:pt x="43" y="1"/>
                    <a:pt x="55" y="1"/>
                    <a:pt x="67" y="1"/>
                  </a:cubicBezTo>
                  <a:cubicBezTo>
                    <a:pt x="79" y="0"/>
                    <a:pt x="92" y="0"/>
                    <a:pt x="106" y="0"/>
                  </a:cubicBezTo>
                  <a:cubicBezTo>
                    <a:pt x="119" y="0"/>
                    <a:pt x="132" y="0"/>
                    <a:pt x="144" y="0"/>
                  </a:cubicBezTo>
                  <a:cubicBezTo>
                    <a:pt x="157" y="0"/>
                    <a:pt x="168" y="0"/>
                    <a:pt x="178" y="0"/>
                  </a:cubicBezTo>
                  <a:cubicBezTo>
                    <a:pt x="188" y="1"/>
                    <a:pt x="196" y="1"/>
                    <a:pt x="202" y="1"/>
                  </a:cubicBezTo>
                  <a:cubicBezTo>
                    <a:pt x="208" y="1"/>
                    <a:pt x="211" y="1"/>
                    <a:pt x="211" y="1"/>
                  </a:cubicBezTo>
                  <a:cubicBezTo>
                    <a:pt x="211" y="1"/>
                    <a:pt x="208" y="2"/>
                    <a:pt x="202" y="2"/>
                  </a:cubicBezTo>
                  <a:cubicBezTo>
                    <a:pt x="196" y="2"/>
                    <a:pt x="188" y="2"/>
                    <a:pt x="178" y="3"/>
                  </a:cubicBezTo>
                  <a:cubicBezTo>
                    <a:pt x="168" y="3"/>
                    <a:pt x="157" y="3"/>
                    <a:pt x="144" y="4"/>
                  </a:cubicBezTo>
                  <a:cubicBezTo>
                    <a:pt x="132" y="4"/>
                    <a:pt x="119" y="4"/>
                    <a:pt x="106" y="4"/>
                  </a:cubicBezTo>
                  <a:cubicBezTo>
                    <a:pt x="93" y="4"/>
                    <a:pt x="79" y="4"/>
                    <a:pt x="67" y="4"/>
                  </a:cubicBezTo>
                  <a:cubicBezTo>
                    <a:pt x="55" y="4"/>
                    <a:pt x="43" y="4"/>
                    <a:pt x="33" y="4"/>
                  </a:cubicBezTo>
                  <a:cubicBezTo>
                    <a:pt x="23" y="3"/>
                    <a:pt x="15" y="3"/>
                    <a:pt x="10" y="3"/>
                  </a:cubicBezTo>
                  <a:cubicBezTo>
                    <a:pt x="4"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5" name="íş1íḓê">
              <a:extLst>
                <a:ext uri="{FF2B5EF4-FFF2-40B4-BE49-F238E27FC236}">
                  <a16:creationId xmlns:a16="http://schemas.microsoft.com/office/drawing/2014/main" xmlns="" id="{176853C6-0848-49BB-BEDD-33B7B929EAA2}"/>
                </a:ext>
              </a:extLst>
            </p:cNvPr>
            <p:cNvSpPr/>
            <p:nvPr/>
          </p:nvSpPr>
          <p:spPr bwMode="auto">
            <a:xfrm>
              <a:off x="5614988" y="5464176"/>
              <a:ext cx="301625" cy="12700"/>
            </a:xfrm>
            <a:custGeom>
              <a:avLst/>
              <a:gdLst>
                <a:gd name="T0" fmla="*/ 0 w 100"/>
                <a:gd name="T1" fmla="*/ 2 h 4"/>
                <a:gd name="T2" fmla="*/ 4 w 100"/>
                <a:gd name="T3" fmla="*/ 2 h 4"/>
                <a:gd name="T4" fmla="*/ 15 w 100"/>
                <a:gd name="T5" fmla="*/ 1 h 4"/>
                <a:gd name="T6" fmla="*/ 31 w 100"/>
                <a:gd name="T7" fmla="*/ 0 h 4"/>
                <a:gd name="T8" fmla="*/ 50 w 100"/>
                <a:gd name="T9" fmla="*/ 0 h 4"/>
                <a:gd name="T10" fmla="*/ 68 w 100"/>
                <a:gd name="T11" fmla="*/ 0 h 4"/>
                <a:gd name="T12" fmla="*/ 84 w 100"/>
                <a:gd name="T13" fmla="*/ 1 h 4"/>
                <a:gd name="T14" fmla="*/ 95 w 100"/>
                <a:gd name="T15" fmla="*/ 2 h 4"/>
                <a:gd name="T16" fmla="*/ 100 w 100"/>
                <a:gd name="T17" fmla="*/ 2 h 4"/>
                <a:gd name="T18" fmla="*/ 95 w 100"/>
                <a:gd name="T19" fmla="*/ 2 h 4"/>
                <a:gd name="T20" fmla="*/ 84 w 100"/>
                <a:gd name="T21" fmla="*/ 3 h 4"/>
                <a:gd name="T22" fmla="*/ 68 w 100"/>
                <a:gd name="T23" fmla="*/ 4 h 4"/>
                <a:gd name="T24" fmla="*/ 50 w 100"/>
                <a:gd name="T25" fmla="*/ 4 h 4"/>
                <a:gd name="T26" fmla="*/ 31 w 100"/>
                <a:gd name="T27" fmla="*/ 4 h 4"/>
                <a:gd name="T28" fmla="*/ 15 w 100"/>
                <a:gd name="T29" fmla="*/ 3 h 4"/>
                <a:gd name="T30" fmla="*/ 4 w 100"/>
                <a:gd name="T31" fmla="*/ 3 h 4"/>
                <a:gd name="T32" fmla="*/ 0 w 10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4">
                  <a:moveTo>
                    <a:pt x="0" y="2"/>
                  </a:moveTo>
                  <a:cubicBezTo>
                    <a:pt x="0" y="2"/>
                    <a:pt x="1" y="2"/>
                    <a:pt x="4" y="2"/>
                  </a:cubicBezTo>
                  <a:cubicBezTo>
                    <a:pt x="7" y="2"/>
                    <a:pt x="11" y="1"/>
                    <a:pt x="15" y="1"/>
                  </a:cubicBezTo>
                  <a:cubicBezTo>
                    <a:pt x="20" y="1"/>
                    <a:pt x="25" y="1"/>
                    <a:pt x="31" y="0"/>
                  </a:cubicBezTo>
                  <a:cubicBezTo>
                    <a:pt x="37" y="0"/>
                    <a:pt x="43" y="0"/>
                    <a:pt x="50" y="0"/>
                  </a:cubicBezTo>
                  <a:cubicBezTo>
                    <a:pt x="56" y="0"/>
                    <a:pt x="62" y="0"/>
                    <a:pt x="68" y="0"/>
                  </a:cubicBezTo>
                  <a:cubicBezTo>
                    <a:pt x="74" y="0"/>
                    <a:pt x="79" y="1"/>
                    <a:pt x="84" y="1"/>
                  </a:cubicBezTo>
                  <a:cubicBezTo>
                    <a:pt x="89" y="1"/>
                    <a:pt x="93" y="1"/>
                    <a:pt x="95" y="2"/>
                  </a:cubicBezTo>
                  <a:cubicBezTo>
                    <a:pt x="98" y="2"/>
                    <a:pt x="100" y="2"/>
                    <a:pt x="100" y="2"/>
                  </a:cubicBezTo>
                  <a:cubicBezTo>
                    <a:pt x="100" y="2"/>
                    <a:pt x="98" y="2"/>
                    <a:pt x="95" y="2"/>
                  </a:cubicBezTo>
                  <a:cubicBezTo>
                    <a:pt x="93" y="3"/>
                    <a:pt x="89" y="3"/>
                    <a:pt x="84" y="3"/>
                  </a:cubicBezTo>
                  <a:cubicBezTo>
                    <a:pt x="79" y="3"/>
                    <a:pt x="74" y="4"/>
                    <a:pt x="68" y="4"/>
                  </a:cubicBezTo>
                  <a:cubicBezTo>
                    <a:pt x="62" y="4"/>
                    <a:pt x="56" y="4"/>
                    <a:pt x="50" y="4"/>
                  </a:cubicBezTo>
                  <a:cubicBezTo>
                    <a:pt x="43" y="4"/>
                    <a:pt x="37" y="4"/>
                    <a:pt x="31" y="4"/>
                  </a:cubicBezTo>
                  <a:cubicBezTo>
                    <a:pt x="25" y="4"/>
                    <a:pt x="20" y="3"/>
                    <a:pt x="15" y="3"/>
                  </a:cubicBezTo>
                  <a:cubicBezTo>
                    <a:pt x="11" y="3"/>
                    <a:pt x="7" y="3"/>
                    <a:pt x="4" y="3"/>
                  </a:cubicBezTo>
                  <a:cubicBezTo>
                    <a:pt x="1"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6" name="ïsľîdé">
              <a:extLst>
                <a:ext uri="{FF2B5EF4-FFF2-40B4-BE49-F238E27FC236}">
                  <a16:creationId xmlns:a16="http://schemas.microsoft.com/office/drawing/2014/main" xmlns="" id="{86B17871-4920-4C21-A2F0-EBEAD5FA88E0}"/>
                </a:ext>
              </a:extLst>
            </p:cNvPr>
            <p:cNvSpPr/>
            <p:nvPr/>
          </p:nvSpPr>
          <p:spPr bwMode="auto">
            <a:xfrm>
              <a:off x="5241926" y="5524501"/>
              <a:ext cx="244475" cy="12700"/>
            </a:xfrm>
            <a:custGeom>
              <a:avLst/>
              <a:gdLst>
                <a:gd name="T0" fmla="*/ 0 w 81"/>
                <a:gd name="T1" fmla="*/ 3 h 4"/>
                <a:gd name="T2" fmla="*/ 4 w 81"/>
                <a:gd name="T3" fmla="*/ 3 h 4"/>
                <a:gd name="T4" fmla="*/ 13 w 81"/>
                <a:gd name="T5" fmla="*/ 2 h 4"/>
                <a:gd name="T6" fmla="*/ 41 w 81"/>
                <a:gd name="T7" fmla="*/ 0 h 4"/>
                <a:gd name="T8" fmla="*/ 68 w 81"/>
                <a:gd name="T9" fmla="*/ 1 h 4"/>
                <a:gd name="T10" fmla="*/ 77 w 81"/>
                <a:gd name="T11" fmla="*/ 1 h 4"/>
                <a:gd name="T12" fmla="*/ 81 w 81"/>
                <a:gd name="T13" fmla="*/ 1 h 4"/>
                <a:gd name="T14" fmla="*/ 77 w 81"/>
                <a:gd name="T15" fmla="*/ 2 h 4"/>
                <a:gd name="T16" fmla="*/ 68 w 81"/>
                <a:gd name="T17" fmla="*/ 3 h 4"/>
                <a:gd name="T18" fmla="*/ 41 w 81"/>
                <a:gd name="T19" fmla="*/ 4 h 4"/>
                <a:gd name="T20" fmla="*/ 13 w 81"/>
                <a:gd name="T21" fmla="*/ 4 h 4"/>
                <a:gd name="T22" fmla="*/ 4 w 81"/>
                <a:gd name="T23" fmla="*/ 3 h 4"/>
                <a:gd name="T24" fmla="*/ 0 w 81"/>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4">
                  <a:moveTo>
                    <a:pt x="0" y="3"/>
                  </a:moveTo>
                  <a:cubicBezTo>
                    <a:pt x="0" y="3"/>
                    <a:pt x="2" y="3"/>
                    <a:pt x="4" y="3"/>
                  </a:cubicBezTo>
                  <a:cubicBezTo>
                    <a:pt x="6" y="2"/>
                    <a:pt x="9" y="2"/>
                    <a:pt x="13" y="2"/>
                  </a:cubicBezTo>
                  <a:cubicBezTo>
                    <a:pt x="20" y="1"/>
                    <a:pt x="31" y="0"/>
                    <a:pt x="41" y="0"/>
                  </a:cubicBezTo>
                  <a:cubicBezTo>
                    <a:pt x="51" y="0"/>
                    <a:pt x="61" y="0"/>
                    <a:pt x="68" y="1"/>
                  </a:cubicBezTo>
                  <a:cubicBezTo>
                    <a:pt x="72" y="1"/>
                    <a:pt x="75" y="1"/>
                    <a:pt x="77" y="1"/>
                  </a:cubicBezTo>
                  <a:cubicBezTo>
                    <a:pt x="80" y="1"/>
                    <a:pt x="81" y="1"/>
                    <a:pt x="81" y="1"/>
                  </a:cubicBezTo>
                  <a:cubicBezTo>
                    <a:pt x="81" y="1"/>
                    <a:pt x="80" y="2"/>
                    <a:pt x="77" y="2"/>
                  </a:cubicBezTo>
                  <a:cubicBezTo>
                    <a:pt x="75" y="2"/>
                    <a:pt x="72" y="3"/>
                    <a:pt x="68" y="3"/>
                  </a:cubicBezTo>
                  <a:cubicBezTo>
                    <a:pt x="61" y="3"/>
                    <a:pt x="51" y="4"/>
                    <a:pt x="41" y="4"/>
                  </a:cubicBezTo>
                  <a:cubicBezTo>
                    <a:pt x="31" y="4"/>
                    <a:pt x="21" y="4"/>
                    <a:pt x="13" y="4"/>
                  </a:cubicBezTo>
                  <a:cubicBezTo>
                    <a:pt x="9" y="4"/>
                    <a:pt x="6" y="4"/>
                    <a:pt x="4" y="3"/>
                  </a:cubicBezTo>
                  <a:cubicBezTo>
                    <a:pt x="2"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7" name="i$ļíḓé">
              <a:extLst>
                <a:ext uri="{FF2B5EF4-FFF2-40B4-BE49-F238E27FC236}">
                  <a16:creationId xmlns:a16="http://schemas.microsoft.com/office/drawing/2014/main" xmlns="" id="{825D0464-2E4E-4769-B90D-DF6AB6650F80}"/>
                </a:ext>
              </a:extLst>
            </p:cNvPr>
            <p:cNvSpPr/>
            <p:nvPr/>
          </p:nvSpPr>
          <p:spPr bwMode="auto">
            <a:xfrm>
              <a:off x="4557713" y="5530851"/>
              <a:ext cx="671513" cy="12700"/>
            </a:xfrm>
            <a:custGeom>
              <a:avLst/>
              <a:gdLst>
                <a:gd name="T0" fmla="*/ 0 w 222"/>
                <a:gd name="T1" fmla="*/ 1 h 4"/>
                <a:gd name="T2" fmla="*/ 10 w 222"/>
                <a:gd name="T3" fmla="*/ 1 h 4"/>
                <a:gd name="T4" fmla="*/ 35 w 222"/>
                <a:gd name="T5" fmla="*/ 1 h 4"/>
                <a:gd name="T6" fmla="*/ 52 w 222"/>
                <a:gd name="T7" fmla="*/ 1 h 4"/>
                <a:gd name="T8" fmla="*/ 70 w 222"/>
                <a:gd name="T9" fmla="*/ 1 h 4"/>
                <a:gd name="T10" fmla="*/ 111 w 222"/>
                <a:gd name="T11" fmla="*/ 0 h 4"/>
                <a:gd name="T12" fmla="*/ 152 w 222"/>
                <a:gd name="T13" fmla="*/ 0 h 4"/>
                <a:gd name="T14" fmla="*/ 187 w 222"/>
                <a:gd name="T15" fmla="*/ 0 h 4"/>
                <a:gd name="T16" fmla="*/ 212 w 222"/>
                <a:gd name="T17" fmla="*/ 0 h 4"/>
                <a:gd name="T18" fmla="*/ 222 w 222"/>
                <a:gd name="T19" fmla="*/ 1 h 4"/>
                <a:gd name="T20" fmla="*/ 212 w 222"/>
                <a:gd name="T21" fmla="*/ 1 h 4"/>
                <a:gd name="T22" fmla="*/ 187 w 222"/>
                <a:gd name="T23" fmla="*/ 2 h 4"/>
                <a:gd name="T24" fmla="*/ 152 w 222"/>
                <a:gd name="T25" fmla="*/ 3 h 4"/>
                <a:gd name="T26" fmla="*/ 111 w 222"/>
                <a:gd name="T27" fmla="*/ 4 h 4"/>
                <a:gd name="T28" fmla="*/ 70 w 222"/>
                <a:gd name="T29" fmla="*/ 4 h 4"/>
                <a:gd name="T30" fmla="*/ 51 w 222"/>
                <a:gd name="T31" fmla="*/ 4 h 4"/>
                <a:gd name="T32" fmla="*/ 35 w 222"/>
                <a:gd name="T33" fmla="*/ 3 h 4"/>
                <a:gd name="T34" fmla="*/ 10 w 222"/>
                <a:gd name="T35" fmla="*/ 2 h 4"/>
                <a:gd name="T36" fmla="*/ 0 w 222"/>
                <a:gd name="T3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4">
                  <a:moveTo>
                    <a:pt x="0" y="1"/>
                  </a:moveTo>
                  <a:cubicBezTo>
                    <a:pt x="0" y="1"/>
                    <a:pt x="4" y="1"/>
                    <a:pt x="10" y="1"/>
                  </a:cubicBezTo>
                  <a:cubicBezTo>
                    <a:pt x="16" y="1"/>
                    <a:pt x="24" y="1"/>
                    <a:pt x="35" y="1"/>
                  </a:cubicBezTo>
                  <a:cubicBezTo>
                    <a:pt x="40" y="1"/>
                    <a:pt x="46" y="1"/>
                    <a:pt x="52" y="1"/>
                  </a:cubicBezTo>
                  <a:cubicBezTo>
                    <a:pt x="58" y="1"/>
                    <a:pt x="64" y="1"/>
                    <a:pt x="70" y="1"/>
                  </a:cubicBezTo>
                  <a:cubicBezTo>
                    <a:pt x="83" y="0"/>
                    <a:pt x="97" y="0"/>
                    <a:pt x="111" y="0"/>
                  </a:cubicBezTo>
                  <a:cubicBezTo>
                    <a:pt x="125" y="0"/>
                    <a:pt x="139" y="0"/>
                    <a:pt x="152" y="0"/>
                  </a:cubicBezTo>
                  <a:cubicBezTo>
                    <a:pt x="164" y="0"/>
                    <a:pt x="177" y="0"/>
                    <a:pt x="187" y="0"/>
                  </a:cubicBezTo>
                  <a:cubicBezTo>
                    <a:pt x="197" y="0"/>
                    <a:pt x="206" y="0"/>
                    <a:pt x="212" y="0"/>
                  </a:cubicBezTo>
                  <a:cubicBezTo>
                    <a:pt x="218" y="0"/>
                    <a:pt x="222" y="1"/>
                    <a:pt x="222" y="1"/>
                  </a:cubicBezTo>
                  <a:cubicBezTo>
                    <a:pt x="222" y="1"/>
                    <a:pt x="218" y="1"/>
                    <a:pt x="212" y="1"/>
                  </a:cubicBezTo>
                  <a:cubicBezTo>
                    <a:pt x="206" y="1"/>
                    <a:pt x="197" y="2"/>
                    <a:pt x="187" y="2"/>
                  </a:cubicBezTo>
                  <a:cubicBezTo>
                    <a:pt x="177" y="3"/>
                    <a:pt x="165" y="3"/>
                    <a:pt x="152" y="3"/>
                  </a:cubicBezTo>
                  <a:cubicBezTo>
                    <a:pt x="139" y="4"/>
                    <a:pt x="125" y="4"/>
                    <a:pt x="111" y="4"/>
                  </a:cubicBezTo>
                  <a:cubicBezTo>
                    <a:pt x="97" y="4"/>
                    <a:pt x="83" y="4"/>
                    <a:pt x="70" y="4"/>
                  </a:cubicBezTo>
                  <a:cubicBezTo>
                    <a:pt x="64" y="4"/>
                    <a:pt x="57" y="4"/>
                    <a:pt x="51" y="4"/>
                  </a:cubicBezTo>
                  <a:cubicBezTo>
                    <a:pt x="46" y="4"/>
                    <a:pt x="40" y="3"/>
                    <a:pt x="35" y="3"/>
                  </a:cubicBezTo>
                  <a:cubicBezTo>
                    <a:pt x="24" y="3"/>
                    <a:pt x="16" y="2"/>
                    <a:pt x="10" y="2"/>
                  </a:cubicBezTo>
                  <a:cubicBezTo>
                    <a:pt x="4" y="2"/>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8" name="ïšļîḍê">
              <a:extLst>
                <a:ext uri="{FF2B5EF4-FFF2-40B4-BE49-F238E27FC236}">
                  <a16:creationId xmlns:a16="http://schemas.microsoft.com/office/drawing/2014/main" xmlns="" id="{B299A73F-25D4-40AF-B181-AB88ACA3B27E}"/>
                </a:ext>
              </a:extLst>
            </p:cNvPr>
            <p:cNvSpPr/>
            <p:nvPr/>
          </p:nvSpPr>
          <p:spPr bwMode="auto">
            <a:xfrm>
              <a:off x="4532313" y="5480051"/>
              <a:ext cx="582613" cy="11113"/>
            </a:xfrm>
            <a:custGeom>
              <a:avLst/>
              <a:gdLst>
                <a:gd name="T0" fmla="*/ 0 w 192"/>
                <a:gd name="T1" fmla="*/ 4 h 4"/>
                <a:gd name="T2" fmla="*/ 8 w 192"/>
                <a:gd name="T3" fmla="*/ 3 h 4"/>
                <a:gd name="T4" fmla="*/ 30 w 192"/>
                <a:gd name="T5" fmla="*/ 2 h 4"/>
                <a:gd name="T6" fmla="*/ 61 w 192"/>
                <a:gd name="T7" fmla="*/ 1 h 4"/>
                <a:gd name="T8" fmla="*/ 96 w 192"/>
                <a:gd name="T9" fmla="*/ 0 h 4"/>
                <a:gd name="T10" fmla="*/ 131 w 192"/>
                <a:gd name="T11" fmla="*/ 0 h 4"/>
                <a:gd name="T12" fmla="*/ 162 w 192"/>
                <a:gd name="T13" fmla="*/ 0 h 4"/>
                <a:gd name="T14" fmla="*/ 184 w 192"/>
                <a:gd name="T15" fmla="*/ 1 h 4"/>
                <a:gd name="T16" fmla="*/ 192 w 192"/>
                <a:gd name="T17" fmla="*/ 1 h 4"/>
                <a:gd name="T18" fmla="*/ 184 w 192"/>
                <a:gd name="T19" fmla="*/ 2 h 4"/>
                <a:gd name="T20" fmla="*/ 162 w 192"/>
                <a:gd name="T21" fmla="*/ 3 h 4"/>
                <a:gd name="T22" fmla="*/ 131 w 192"/>
                <a:gd name="T23" fmla="*/ 3 h 4"/>
                <a:gd name="T24" fmla="*/ 96 w 192"/>
                <a:gd name="T25" fmla="*/ 4 h 4"/>
                <a:gd name="T26" fmla="*/ 61 w 192"/>
                <a:gd name="T27" fmla="*/ 4 h 4"/>
                <a:gd name="T28" fmla="*/ 30 w 192"/>
                <a:gd name="T29" fmla="*/ 4 h 4"/>
                <a:gd name="T30" fmla="*/ 8 w 192"/>
                <a:gd name="T31" fmla="*/ 4 h 4"/>
                <a:gd name="T32" fmla="*/ 0 w 192"/>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
                  <a:moveTo>
                    <a:pt x="0" y="4"/>
                  </a:moveTo>
                  <a:cubicBezTo>
                    <a:pt x="0" y="4"/>
                    <a:pt x="3" y="3"/>
                    <a:pt x="8" y="3"/>
                  </a:cubicBezTo>
                  <a:cubicBezTo>
                    <a:pt x="13" y="3"/>
                    <a:pt x="21" y="2"/>
                    <a:pt x="30" y="2"/>
                  </a:cubicBezTo>
                  <a:cubicBezTo>
                    <a:pt x="39" y="2"/>
                    <a:pt x="49" y="1"/>
                    <a:pt x="61" y="1"/>
                  </a:cubicBezTo>
                  <a:cubicBezTo>
                    <a:pt x="72" y="0"/>
                    <a:pt x="84" y="0"/>
                    <a:pt x="96" y="0"/>
                  </a:cubicBezTo>
                  <a:cubicBezTo>
                    <a:pt x="108" y="0"/>
                    <a:pt x="120" y="0"/>
                    <a:pt x="131" y="0"/>
                  </a:cubicBezTo>
                  <a:cubicBezTo>
                    <a:pt x="142" y="0"/>
                    <a:pt x="153" y="0"/>
                    <a:pt x="162" y="0"/>
                  </a:cubicBezTo>
                  <a:cubicBezTo>
                    <a:pt x="171" y="1"/>
                    <a:pt x="178" y="1"/>
                    <a:pt x="184" y="1"/>
                  </a:cubicBezTo>
                  <a:cubicBezTo>
                    <a:pt x="189" y="1"/>
                    <a:pt x="192" y="1"/>
                    <a:pt x="192" y="1"/>
                  </a:cubicBezTo>
                  <a:cubicBezTo>
                    <a:pt x="192" y="1"/>
                    <a:pt x="189" y="2"/>
                    <a:pt x="184" y="2"/>
                  </a:cubicBezTo>
                  <a:cubicBezTo>
                    <a:pt x="178" y="2"/>
                    <a:pt x="171" y="2"/>
                    <a:pt x="162" y="3"/>
                  </a:cubicBezTo>
                  <a:cubicBezTo>
                    <a:pt x="153" y="3"/>
                    <a:pt x="142" y="3"/>
                    <a:pt x="131" y="3"/>
                  </a:cubicBezTo>
                  <a:cubicBezTo>
                    <a:pt x="120" y="3"/>
                    <a:pt x="108" y="4"/>
                    <a:pt x="96" y="4"/>
                  </a:cubicBezTo>
                  <a:cubicBezTo>
                    <a:pt x="84" y="4"/>
                    <a:pt x="72" y="4"/>
                    <a:pt x="61" y="4"/>
                  </a:cubicBezTo>
                  <a:cubicBezTo>
                    <a:pt x="49" y="4"/>
                    <a:pt x="39" y="4"/>
                    <a:pt x="30" y="4"/>
                  </a:cubicBezTo>
                  <a:cubicBezTo>
                    <a:pt x="21" y="4"/>
                    <a:pt x="13" y="4"/>
                    <a:pt x="8" y="4"/>
                  </a:cubicBezTo>
                  <a:cubicBezTo>
                    <a:pt x="3" y="4"/>
                    <a:pt x="0" y="4"/>
                    <a:pt x="0" y="4"/>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9" name="íṣľïḑè">
              <a:extLst>
                <a:ext uri="{FF2B5EF4-FFF2-40B4-BE49-F238E27FC236}">
                  <a16:creationId xmlns:a16="http://schemas.microsoft.com/office/drawing/2014/main" xmlns="" id="{6A9C209C-B0B3-40F7-88BD-ACAC0383C9D9}"/>
                </a:ext>
              </a:extLst>
            </p:cNvPr>
            <p:cNvSpPr/>
            <p:nvPr/>
          </p:nvSpPr>
          <p:spPr bwMode="auto">
            <a:xfrm>
              <a:off x="4759326" y="5510214"/>
              <a:ext cx="442913" cy="14288"/>
            </a:xfrm>
            <a:custGeom>
              <a:avLst/>
              <a:gdLst>
                <a:gd name="T0" fmla="*/ 0 w 146"/>
                <a:gd name="T1" fmla="*/ 3 h 5"/>
                <a:gd name="T2" fmla="*/ 6 w 146"/>
                <a:gd name="T3" fmla="*/ 3 h 5"/>
                <a:gd name="T4" fmla="*/ 23 w 146"/>
                <a:gd name="T5" fmla="*/ 2 h 5"/>
                <a:gd name="T6" fmla="*/ 46 w 146"/>
                <a:gd name="T7" fmla="*/ 1 h 5"/>
                <a:gd name="T8" fmla="*/ 73 w 146"/>
                <a:gd name="T9" fmla="*/ 1 h 5"/>
                <a:gd name="T10" fmla="*/ 99 w 146"/>
                <a:gd name="T11" fmla="*/ 0 h 5"/>
                <a:gd name="T12" fmla="*/ 123 w 146"/>
                <a:gd name="T13" fmla="*/ 1 h 5"/>
                <a:gd name="T14" fmla="*/ 139 w 146"/>
                <a:gd name="T15" fmla="*/ 1 h 5"/>
                <a:gd name="T16" fmla="*/ 146 w 146"/>
                <a:gd name="T17" fmla="*/ 2 h 5"/>
                <a:gd name="T18" fmla="*/ 139 w 146"/>
                <a:gd name="T19" fmla="*/ 2 h 5"/>
                <a:gd name="T20" fmla="*/ 123 w 146"/>
                <a:gd name="T21" fmla="*/ 3 h 5"/>
                <a:gd name="T22" fmla="*/ 99 w 146"/>
                <a:gd name="T23" fmla="*/ 4 h 5"/>
                <a:gd name="T24" fmla="*/ 73 w 146"/>
                <a:gd name="T25" fmla="*/ 5 h 5"/>
                <a:gd name="T26" fmla="*/ 46 w 146"/>
                <a:gd name="T27" fmla="*/ 5 h 5"/>
                <a:gd name="T28" fmla="*/ 23 w 146"/>
                <a:gd name="T29" fmla="*/ 4 h 5"/>
                <a:gd name="T30" fmla="*/ 6 w 146"/>
                <a:gd name="T31" fmla="*/ 4 h 5"/>
                <a:gd name="T32" fmla="*/ 0 w 146"/>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5">
                  <a:moveTo>
                    <a:pt x="0" y="3"/>
                  </a:moveTo>
                  <a:cubicBezTo>
                    <a:pt x="0" y="3"/>
                    <a:pt x="2" y="3"/>
                    <a:pt x="6" y="3"/>
                  </a:cubicBezTo>
                  <a:cubicBezTo>
                    <a:pt x="10" y="3"/>
                    <a:pt x="16" y="2"/>
                    <a:pt x="23" y="2"/>
                  </a:cubicBezTo>
                  <a:cubicBezTo>
                    <a:pt x="29" y="2"/>
                    <a:pt x="37" y="1"/>
                    <a:pt x="46" y="1"/>
                  </a:cubicBezTo>
                  <a:cubicBezTo>
                    <a:pt x="54" y="1"/>
                    <a:pt x="64" y="1"/>
                    <a:pt x="73" y="1"/>
                  </a:cubicBezTo>
                  <a:cubicBezTo>
                    <a:pt x="82" y="0"/>
                    <a:pt x="91" y="0"/>
                    <a:pt x="99" y="0"/>
                  </a:cubicBezTo>
                  <a:cubicBezTo>
                    <a:pt x="108" y="1"/>
                    <a:pt x="116" y="1"/>
                    <a:pt x="123" y="1"/>
                  </a:cubicBezTo>
                  <a:cubicBezTo>
                    <a:pt x="130" y="1"/>
                    <a:pt x="135" y="1"/>
                    <a:pt x="139" y="1"/>
                  </a:cubicBezTo>
                  <a:cubicBezTo>
                    <a:pt x="143" y="2"/>
                    <a:pt x="146" y="2"/>
                    <a:pt x="146" y="2"/>
                  </a:cubicBezTo>
                  <a:cubicBezTo>
                    <a:pt x="146" y="2"/>
                    <a:pt x="143" y="2"/>
                    <a:pt x="139" y="2"/>
                  </a:cubicBezTo>
                  <a:cubicBezTo>
                    <a:pt x="135" y="2"/>
                    <a:pt x="130" y="3"/>
                    <a:pt x="123" y="3"/>
                  </a:cubicBezTo>
                  <a:cubicBezTo>
                    <a:pt x="116" y="3"/>
                    <a:pt x="108" y="4"/>
                    <a:pt x="99" y="4"/>
                  </a:cubicBezTo>
                  <a:cubicBezTo>
                    <a:pt x="91" y="4"/>
                    <a:pt x="82" y="4"/>
                    <a:pt x="73" y="5"/>
                  </a:cubicBezTo>
                  <a:cubicBezTo>
                    <a:pt x="64" y="5"/>
                    <a:pt x="55" y="5"/>
                    <a:pt x="46" y="5"/>
                  </a:cubicBezTo>
                  <a:cubicBezTo>
                    <a:pt x="37" y="5"/>
                    <a:pt x="29" y="4"/>
                    <a:pt x="23" y="4"/>
                  </a:cubicBezTo>
                  <a:cubicBezTo>
                    <a:pt x="16" y="4"/>
                    <a:pt x="10" y="4"/>
                    <a:pt x="6" y="4"/>
                  </a:cubicBezTo>
                  <a:cubicBezTo>
                    <a:pt x="2"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0" name="ïšļíďè">
              <a:extLst>
                <a:ext uri="{FF2B5EF4-FFF2-40B4-BE49-F238E27FC236}">
                  <a16:creationId xmlns:a16="http://schemas.microsoft.com/office/drawing/2014/main" xmlns="" id="{BE4E4327-6FCD-47D8-B764-9FB60C883A0F}"/>
                </a:ext>
              </a:extLst>
            </p:cNvPr>
            <p:cNvSpPr/>
            <p:nvPr/>
          </p:nvSpPr>
          <p:spPr bwMode="auto">
            <a:xfrm>
              <a:off x="4554538" y="5434014"/>
              <a:ext cx="571500" cy="19050"/>
            </a:xfrm>
            <a:custGeom>
              <a:avLst/>
              <a:gdLst>
                <a:gd name="T0" fmla="*/ 0 w 189"/>
                <a:gd name="T1" fmla="*/ 5 h 6"/>
                <a:gd name="T2" fmla="*/ 8 w 189"/>
                <a:gd name="T3" fmla="*/ 5 h 6"/>
                <a:gd name="T4" fmla="*/ 29 w 189"/>
                <a:gd name="T5" fmla="*/ 4 h 6"/>
                <a:gd name="T6" fmla="*/ 60 w 189"/>
                <a:gd name="T7" fmla="*/ 2 h 6"/>
                <a:gd name="T8" fmla="*/ 94 w 189"/>
                <a:gd name="T9" fmla="*/ 1 h 6"/>
                <a:gd name="T10" fmla="*/ 129 w 189"/>
                <a:gd name="T11" fmla="*/ 1 h 6"/>
                <a:gd name="T12" fmla="*/ 159 w 189"/>
                <a:gd name="T13" fmla="*/ 1 h 6"/>
                <a:gd name="T14" fmla="*/ 181 w 189"/>
                <a:gd name="T15" fmla="*/ 1 h 6"/>
                <a:gd name="T16" fmla="*/ 189 w 189"/>
                <a:gd name="T17" fmla="*/ 1 h 6"/>
                <a:gd name="T18" fmla="*/ 181 w 189"/>
                <a:gd name="T19" fmla="*/ 2 h 6"/>
                <a:gd name="T20" fmla="*/ 159 w 189"/>
                <a:gd name="T21" fmla="*/ 3 h 6"/>
                <a:gd name="T22" fmla="*/ 129 w 189"/>
                <a:gd name="T23" fmla="*/ 4 h 6"/>
                <a:gd name="T24" fmla="*/ 94 w 189"/>
                <a:gd name="T25" fmla="*/ 5 h 6"/>
                <a:gd name="T26" fmla="*/ 60 w 189"/>
                <a:gd name="T27" fmla="*/ 6 h 6"/>
                <a:gd name="T28" fmla="*/ 29 w 189"/>
                <a:gd name="T29" fmla="*/ 6 h 6"/>
                <a:gd name="T30" fmla="*/ 8 w 189"/>
                <a:gd name="T31" fmla="*/ 6 h 6"/>
                <a:gd name="T32" fmla="*/ 0 w 189"/>
                <a:gd name="T3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6">
                  <a:moveTo>
                    <a:pt x="0" y="5"/>
                  </a:moveTo>
                  <a:cubicBezTo>
                    <a:pt x="0" y="5"/>
                    <a:pt x="3" y="5"/>
                    <a:pt x="8" y="5"/>
                  </a:cubicBezTo>
                  <a:cubicBezTo>
                    <a:pt x="13" y="4"/>
                    <a:pt x="21" y="4"/>
                    <a:pt x="29" y="4"/>
                  </a:cubicBezTo>
                  <a:cubicBezTo>
                    <a:pt x="38" y="3"/>
                    <a:pt x="49" y="3"/>
                    <a:pt x="60" y="2"/>
                  </a:cubicBezTo>
                  <a:cubicBezTo>
                    <a:pt x="71" y="2"/>
                    <a:pt x="83" y="2"/>
                    <a:pt x="94" y="1"/>
                  </a:cubicBezTo>
                  <a:cubicBezTo>
                    <a:pt x="106" y="1"/>
                    <a:pt x="118" y="1"/>
                    <a:pt x="129" y="1"/>
                  </a:cubicBezTo>
                  <a:cubicBezTo>
                    <a:pt x="140" y="0"/>
                    <a:pt x="151" y="1"/>
                    <a:pt x="159" y="1"/>
                  </a:cubicBezTo>
                  <a:cubicBezTo>
                    <a:pt x="168" y="1"/>
                    <a:pt x="176" y="1"/>
                    <a:pt x="181" y="1"/>
                  </a:cubicBezTo>
                  <a:cubicBezTo>
                    <a:pt x="186" y="1"/>
                    <a:pt x="189" y="1"/>
                    <a:pt x="189" y="1"/>
                  </a:cubicBezTo>
                  <a:cubicBezTo>
                    <a:pt x="189" y="1"/>
                    <a:pt x="186" y="1"/>
                    <a:pt x="181" y="2"/>
                  </a:cubicBezTo>
                  <a:cubicBezTo>
                    <a:pt x="176" y="2"/>
                    <a:pt x="168" y="2"/>
                    <a:pt x="159" y="3"/>
                  </a:cubicBezTo>
                  <a:cubicBezTo>
                    <a:pt x="151" y="3"/>
                    <a:pt x="140" y="4"/>
                    <a:pt x="129" y="4"/>
                  </a:cubicBezTo>
                  <a:cubicBezTo>
                    <a:pt x="118" y="4"/>
                    <a:pt x="106" y="5"/>
                    <a:pt x="94" y="5"/>
                  </a:cubicBezTo>
                  <a:cubicBezTo>
                    <a:pt x="83" y="5"/>
                    <a:pt x="71" y="6"/>
                    <a:pt x="60" y="6"/>
                  </a:cubicBezTo>
                  <a:cubicBezTo>
                    <a:pt x="49" y="6"/>
                    <a:pt x="38" y="6"/>
                    <a:pt x="29" y="6"/>
                  </a:cubicBezTo>
                  <a:cubicBezTo>
                    <a:pt x="21" y="6"/>
                    <a:pt x="13" y="6"/>
                    <a:pt x="8" y="6"/>
                  </a:cubicBezTo>
                  <a:cubicBezTo>
                    <a:pt x="3" y="5"/>
                    <a:pt x="0" y="5"/>
                    <a:pt x="0" y="5"/>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1" name="îṧļîḍè">
              <a:extLst>
                <a:ext uri="{FF2B5EF4-FFF2-40B4-BE49-F238E27FC236}">
                  <a16:creationId xmlns:a16="http://schemas.microsoft.com/office/drawing/2014/main" xmlns="" id="{0BD55EC0-E8B1-47B5-8A9C-B6BE8FD9CB9D}"/>
                </a:ext>
              </a:extLst>
            </p:cNvPr>
            <p:cNvSpPr/>
            <p:nvPr/>
          </p:nvSpPr>
          <p:spPr bwMode="auto">
            <a:xfrm>
              <a:off x="4914901" y="5457826"/>
              <a:ext cx="296863" cy="12700"/>
            </a:xfrm>
            <a:custGeom>
              <a:avLst/>
              <a:gdLst>
                <a:gd name="T0" fmla="*/ 0 w 98"/>
                <a:gd name="T1" fmla="*/ 2 h 4"/>
                <a:gd name="T2" fmla="*/ 4 w 98"/>
                <a:gd name="T3" fmla="*/ 2 h 4"/>
                <a:gd name="T4" fmla="*/ 15 w 98"/>
                <a:gd name="T5" fmla="*/ 1 h 4"/>
                <a:gd name="T6" fmla="*/ 49 w 98"/>
                <a:gd name="T7" fmla="*/ 0 h 4"/>
                <a:gd name="T8" fmla="*/ 82 w 98"/>
                <a:gd name="T9" fmla="*/ 0 h 4"/>
                <a:gd name="T10" fmla="*/ 94 w 98"/>
                <a:gd name="T11" fmla="*/ 1 h 4"/>
                <a:gd name="T12" fmla="*/ 98 w 98"/>
                <a:gd name="T13" fmla="*/ 1 h 4"/>
                <a:gd name="T14" fmla="*/ 94 w 98"/>
                <a:gd name="T15" fmla="*/ 2 h 4"/>
                <a:gd name="T16" fmla="*/ 82 w 98"/>
                <a:gd name="T17" fmla="*/ 3 h 4"/>
                <a:gd name="T18" fmla="*/ 49 w 98"/>
                <a:gd name="T19" fmla="*/ 4 h 4"/>
                <a:gd name="T20" fmla="*/ 15 w 98"/>
                <a:gd name="T21" fmla="*/ 3 h 4"/>
                <a:gd name="T22" fmla="*/ 4 w 98"/>
                <a:gd name="T23" fmla="*/ 3 h 4"/>
                <a:gd name="T24" fmla="*/ 0 w 98"/>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
                  <a:moveTo>
                    <a:pt x="0" y="2"/>
                  </a:moveTo>
                  <a:cubicBezTo>
                    <a:pt x="0" y="2"/>
                    <a:pt x="1" y="2"/>
                    <a:pt x="4" y="2"/>
                  </a:cubicBezTo>
                  <a:cubicBezTo>
                    <a:pt x="6" y="2"/>
                    <a:pt x="10" y="1"/>
                    <a:pt x="15" y="1"/>
                  </a:cubicBezTo>
                  <a:cubicBezTo>
                    <a:pt x="24" y="1"/>
                    <a:pt x="36" y="0"/>
                    <a:pt x="49" y="0"/>
                  </a:cubicBezTo>
                  <a:cubicBezTo>
                    <a:pt x="61" y="0"/>
                    <a:pt x="73" y="0"/>
                    <a:pt x="82" y="0"/>
                  </a:cubicBezTo>
                  <a:cubicBezTo>
                    <a:pt x="87" y="1"/>
                    <a:pt x="91" y="1"/>
                    <a:pt x="94" y="1"/>
                  </a:cubicBezTo>
                  <a:cubicBezTo>
                    <a:pt x="96" y="1"/>
                    <a:pt x="98" y="1"/>
                    <a:pt x="98" y="1"/>
                  </a:cubicBezTo>
                  <a:cubicBezTo>
                    <a:pt x="98" y="1"/>
                    <a:pt x="96" y="2"/>
                    <a:pt x="94" y="2"/>
                  </a:cubicBezTo>
                  <a:cubicBezTo>
                    <a:pt x="91" y="2"/>
                    <a:pt x="87" y="2"/>
                    <a:pt x="82" y="3"/>
                  </a:cubicBezTo>
                  <a:cubicBezTo>
                    <a:pt x="73" y="3"/>
                    <a:pt x="61" y="4"/>
                    <a:pt x="49" y="4"/>
                  </a:cubicBezTo>
                  <a:cubicBezTo>
                    <a:pt x="36" y="4"/>
                    <a:pt x="24" y="4"/>
                    <a:pt x="15" y="3"/>
                  </a:cubicBezTo>
                  <a:cubicBezTo>
                    <a:pt x="10" y="3"/>
                    <a:pt x="6" y="3"/>
                    <a:pt x="4" y="3"/>
                  </a:cubicBezTo>
                  <a:cubicBezTo>
                    <a:pt x="1" y="3"/>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2" name="îsļíḑè">
              <a:extLst>
                <a:ext uri="{FF2B5EF4-FFF2-40B4-BE49-F238E27FC236}">
                  <a16:creationId xmlns:a16="http://schemas.microsoft.com/office/drawing/2014/main" xmlns="" id="{E1F49A71-8DD3-49DE-AD4B-2DC067E9C8E3}"/>
                </a:ext>
              </a:extLst>
            </p:cNvPr>
            <p:cNvSpPr/>
            <p:nvPr/>
          </p:nvSpPr>
          <p:spPr bwMode="auto">
            <a:xfrm>
              <a:off x="5151438" y="3783014"/>
              <a:ext cx="1038225" cy="592138"/>
            </a:xfrm>
            <a:custGeom>
              <a:avLst/>
              <a:gdLst>
                <a:gd name="T0" fmla="*/ 339 w 343"/>
                <a:gd name="T1" fmla="*/ 11 h 196"/>
                <a:gd name="T2" fmla="*/ 316 w 343"/>
                <a:gd name="T3" fmla="*/ 113 h 196"/>
                <a:gd name="T4" fmla="*/ 343 w 343"/>
                <a:gd name="T5" fmla="*/ 194 h 196"/>
                <a:gd name="T6" fmla="*/ 49 w 343"/>
                <a:gd name="T7" fmla="*/ 195 h 196"/>
                <a:gd name="T8" fmla="*/ 19 w 343"/>
                <a:gd name="T9" fmla="*/ 192 h 196"/>
                <a:gd name="T10" fmla="*/ 5 w 343"/>
                <a:gd name="T11" fmla="*/ 141 h 196"/>
                <a:gd name="T12" fmla="*/ 7 w 343"/>
                <a:gd name="T13" fmla="*/ 53 h 196"/>
                <a:gd name="T14" fmla="*/ 23 w 343"/>
                <a:gd name="T15" fmla="*/ 7 h 196"/>
                <a:gd name="T16" fmla="*/ 339 w 343"/>
                <a:gd name="T17" fmla="*/ 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3" h="196">
                  <a:moveTo>
                    <a:pt x="339" y="11"/>
                  </a:moveTo>
                  <a:cubicBezTo>
                    <a:pt x="318" y="32"/>
                    <a:pt x="315" y="84"/>
                    <a:pt x="316" y="113"/>
                  </a:cubicBezTo>
                  <a:cubicBezTo>
                    <a:pt x="317" y="141"/>
                    <a:pt x="331" y="170"/>
                    <a:pt x="343" y="194"/>
                  </a:cubicBezTo>
                  <a:cubicBezTo>
                    <a:pt x="318" y="191"/>
                    <a:pt x="69" y="196"/>
                    <a:pt x="49" y="195"/>
                  </a:cubicBezTo>
                  <a:cubicBezTo>
                    <a:pt x="41" y="194"/>
                    <a:pt x="25" y="196"/>
                    <a:pt x="19" y="192"/>
                  </a:cubicBezTo>
                  <a:cubicBezTo>
                    <a:pt x="7" y="186"/>
                    <a:pt x="6" y="153"/>
                    <a:pt x="5" y="141"/>
                  </a:cubicBezTo>
                  <a:cubicBezTo>
                    <a:pt x="0" y="111"/>
                    <a:pt x="3" y="83"/>
                    <a:pt x="7" y="53"/>
                  </a:cubicBezTo>
                  <a:cubicBezTo>
                    <a:pt x="9" y="38"/>
                    <a:pt x="6" y="12"/>
                    <a:pt x="23" y="7"/>
                  </a:cubicBezTo>
                  <a:cubicBezTo>
                    <a:pt x="46" y="0"/>
                    <a:pt x="339" y="11"/>
                    <a:pt x="339" y="11"/>
                  </a:cubicBez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3" name="iŝļîḍé">
              <a:extLst>
                <a:ext uri="{FF2B5EF4-FFF2-40B4-BE49-F238E27FC236}">
                  <a16:creationId xmlns:a16="http://schemas.microsoft.com/office/drawing/2014/main" xmlns="" id="{063B5489-5B6C-4E58-A597-F0774FC72210}"/>
                </a:ext>
              </a:extLst>
            </p:cNvPr>
            <p:cNvSpPr/>
            <p:nvPr/>
          </p:nvSpPr>
          <p:spPr bwMode="auto">
            <a:xfrm>
              <a:off x="4568826" y="3746501"/>
              <a:ext cx="133350" cy="644525"/>
            </a:xfrm>
            <a:custGeom>
              <a:avLst/>
              <a:gdLst>
                <a:gd name="T0" fmla="*/ 28 w 44"/>
                <a:gd name="T1" fmla="*/ 52 h 213"/>
                <a:gd name="T2" fmla="*/ 44 w 44"/>
                <a:gd name="T3" fmla="*/ 0 h 213"/>
                <a:gd name="T4" fmla="*/ 21 w 44"/>
                <a:gd name="T5" fmla="*/ 1 h 213"/>
                <a:gd name="T6" fmla="*/ 9 w 44"/>
                <a:gd name="T7" fmla="*/ 34 h 213"/>
                <a:gd name="T8" fmla="*/ 4 w 44"/>
                <a:gd name="T9" fmla="*/ 153 h 213"/>
                <a:gd name="T10" fmla="*/ 13 w 44"/>
                <a:gd name="T11" fmla="*/ 212 h 213"/>
                <a:gd name="T12" fmla="*/ 33 w 44"/>
                <a:gd name="T13" fmla="*/ 213 h 213"/>
                <a:gd name="T14" fmla="*/ 28 w 44"/>
                <a:gd name="T15" fmla="*/ 52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13">
                  <a:moveTo>
                    <a:pt x="28" y="52"/>
                  </a:moveTo>
                  <a:cubicBezTo>
                    <a:pt x="30" y="39"/>
                    <a:pt x="34" y="14"/>
                    <a:pt x="44" y="0"/>
                  </a:cubicBezTo>
                  <a:cubicBezTo>
                    <a:pt x="35" y="0"/>
                    <a:pt x="27" y="0"/>
                    <a:pt x="21" y="1"/>
                  </a:cubicBezTo>
                  <a:cubicBezTo>
                    <a:pt x="15" y="13"/>
                    <a:pt x="11" y="28"/>
                    <a:pt x="9" y="34"/>
                  </a:cubicBezTo>
                  <a:cubicBezTo>
                    <a:pt x="0" y="72"/>
                    <a:pt x="0" y="114"/>
                    <a:pt x="4" y="153"/>
                  </a:cubicBezTo>
                  <a:cubicBezTo>
                    <a:pt x="6" y="172"/>
                    <a:pt x="9" y="193"/>
                    <a:pt x="13" y="212"/>
                  </a:cubicBezTo>
                  <a:cubicBezTo>
                    <a:pt x="19" y="213"/>
                    <a:pt x="26" y="213"/>
                    <a:pt x="33" y="213"/>
                  </a:cubicBezTo>
                  <a:cubicBezTo>
                    <a:pt x="23" y="162"/>
                    <a:pt x="20" y="103"/>
                    <a:pt x="28" y="52"/>
                  </a:cubicBezTo>
                  <a:close/>
                </a:path>
              </a:pathLst>
            </a:custGeom>
            <a:solidFill>
              <a:srgbClr val="F7C7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4" name="iṣļíde">
              <a:extLst>
                <a:ext uri="{FF2B5EF4-FFF2-40B4-BE49-F238E27FC236}">
                  <a16:creationId xmlns:a16="http://schemas.microsoft.com/office/drawing/2014/main" xmlns="" id="{E00B224B-99D9-45DF-A3BB-67598D570AA8}"/>
                </a:ext>
              </a:extLst>
            </p:cNvPr>
            <p:cNvSpPr/>
            <p:nvPr/>
          </p:nvSpPr>
          <p:spPr bwMode="auto">
            <a:xfrm>
              <a:off x="4629151" y="3740151"/>
              <a:ext cx="406400" cy="660400"/>
            </a:xfrm>
            <a:custGeom>
              <a:avLst/>
              <a:gdLst>
                <a:gd name="T0" fmla="*/ 121 w 134"/>
                <a:gd name="T1" fmla="*/ 36 h 218"/>
                <a:gd name="T2" fmla="*/ 134 w 134"/>
                <a:gd name="T3" fmla="*/ 0 h 218"/>
                <a:gd name="T4" fmla="*/ 24 w 134"/>
                <a:gd name="T5" fmla="*/ 2 h 218"/>
                <a:gd name="T6" fmla="*/ 8 w 134"/>
                <a:gd name="T7" fmla="*/ 54 h 218"/>
                <a:gd name="T8" fmla="*/ 13 w 134"/>
                <a:gd name="T9" fmla="*/ 215 h 218"/>
                <a:gd name="T10" fmla="*/ 125 w 134"/>
                <a:gd name="T11" fmla="*/ 217 h 218"/>
                <a:gd name="T12" fmla="*/ 116 w 134"/>
                <a:gd name="T13" fmla="*/ 155 h 218"/>
                <a:gd name="T14" fmla="*/ 121 w 134"/>
                <a:gd name="T15" fmla="*/ 36 h 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218">
                  <a:moveTo>
                    <a:pt x="121" y="36"/>
                  </a:moveTo>
                  <a:cubicBezTo>
                    <a:pt x="123" y="30"/>
                    <a:pt x="127" y="12"/>
                    <a:pt x="134" y="0"/>
                  </a:cubicBezTo>
                  <a:cubicBezTo>
                    <a:pt x="107" y="0"/>
                    <a:pt x="59" y="0"/>
                    <a:pt x="24" y="2"/>
                  </a:cubicBezTo>
                  <a:cubicBezTo>
                    <a:pt x="14" y="16"/>
                    <a:pt x="10" y="41"/>
                    <a:pt x="8" y="54"/>
                  </a:cubicBezTo>
                  <a:cubicBezTo>
                    <a:pt x="0" y="105"/>
                    <a:pt x="3" y="164"/>
                    <a:pt x="13" y="215"/>
                  </a:cubicBezTo>
                  <a:cubicBezTo>
                    <a:pt x="49" y="217"/>
                    <a:pt x="85" y="218"/>
                    <a:pt x="125" y="217"/>
                  </a:cubicBezTo>
                  <a:cubicBezTo>
                    <a:pt x="121" y="197"/>
                    <a:pt x="118" y="175"/>
                    <a:pt x="116" y="155"/>
                  </a:cubicBezTo>
                  <a:cubicBezTo>
                    <a:pt x="112" y="116"/>
                    <a:pt x="112" y="74"/>
                    <a:pt x="121" y="36"/>
                  </a:cubicBezTo>
                  <a:close/>
                </a:path>
              </a:pathLst>
            </a:custGeom>
            <a:solidFill>
              <a:srgbClr val="004B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5" name="íSļïḓe">
              <a:extLst>
                <a:ext uri="{FF2B5EF4-FFF2-40B4-BE49-F238E27FC236}">
                  <a16:creationId xmlns:a16="http://schemas.microsoft.com/office/drawing/2014/main" xmlns="" id="{8E6DBC3F-D7D7-45C2-BD08-81402E900225}"/>
                </a:ext>
              </a:extLst>
            </p:cNvPr>
            <p:cNvSpPr/>
            <p:nvPr/>
          </p:nvSpPr>
          <p:spPr bwMode="auto">
            <a:xfrm>
              <a:off x="4448176" y="3749676"/>
              <a:ext cx="184150" cy="638175"/>
            </a:xfrm>
            <a:custGeom>
              <a:avLst/>
              <a:gdLst>
                <a:gd name="T0" fmla="*/ 49 w 61"/>
                <a:gd name="T1" fmla="*/ 33 h 211"/>
                <a:gd name="T2" fmla="*/ 61 w 61"/>
                <a:gd name="T3" fmla="*/ 0 h 211"/>
                <a:gd name="T4" fmla="*/ 40 w 61"/>
                <a:gd name="T5" fmla="*/ 2 h 211"/>
                <a:gd name="T6" fmla="*/ 8 w 61"/>
                <a:gd name="T7" fmla="*/ 50 h 211"/>
                <a:gd name="T8" fmla="*/ 1 w 61"/>
                <a:gd name="T9" fmla="*/ 139 h 211"/>
                <a:gd name="T10" fmla="*/ 23 w 61"/>
                <a:gd name="T11" fmla="*/ 210 h 211"/>
                <a:gd name="T12" fmla="*/ 53 w 61"/>
                <a:gd name="T13" fmla="*/ 211 h 211"/>
                <a:gd name="T14" fmla="*/ 44 w 61"/>
                <a:gd name="T15" fmla="*/ 152 h 211"/>
                <a:gd name="T16" fmla="*/ 49 w 61"/>
                <a:gd name="T17" fmla="*/ 3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1">
                  <a:moveTo>
                    <a:pt x="49" y="33"/>
                  </a:moveTo>
                  <a:cubicBezTo>
                    <a:pt x="51" y="27"/>
                    <a:pt x="55" y="12"/>
                    <a:pt x="61" y="0"/>
                  </a:cubicBezTo>
                  <a:cubicBezTo>
                    <a:pt x="51" y="1"/>
                    <a:pt x="43" y="1"/>
                    <a:pt x="40" y="2"/>
                  </a:cubicBezTo>
                  <a:cubicBezTo>
                    <a:pt x="21" y="7"/>
                    <a:pt x="12" y="32"/>
                    <a:pt x="8" y="50"/>
                  </a:cubicBezTo>
                  <a:cubicBezTo>
                    <a:pt x="0" y="77"/>
                    <a:pt x="1" y="112"/>
                    <a:pt x="1" y="139"/>
                  </a:cubicBezTo>
                  <a:cubicBezTo>
                    <a:pt x="1" y="161"/>
                    <a:pt x="9" y="196"/>
                    <a:pt x="23" y="210"/>
                  </a:cubicBezTo>
                  <a:cubicBezTo>
                    <a:pt x="33" y="210"/>
                    <a:pt x="43" y="211"/>
                    <a:pt x="53" y="211"/>
                  </a:cubicBezTo>
                  <a:cubicBezTo>
                    <a:pt x="49" y="192"/>
                    <a:pt x="46" y="171"/>
                    <a:pt x="44" y="152"/>
                  </a:cubicBezTo>
                  <a:cubicBezTo>
                    <a:pt x="40" y="113"/>
                    <a:pt x="40" y="71"/>
                    <a:pt x="49" y="33"/>
                  </a:cubicBezTo>
                  <a:close/>
                </a:path>
              </a:pathLst>
            </a:custGeom>
            <a:solidFill>
              <a:srgbClr val="004B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6" name="išľiḑê">
              <a:extLst>
                <a:ext uri="{FF2B5EF4-FFF2-40B4-BE49-F238E27FC236}">
                  <a16:creationId xmlns:a16="http://schemas.microsoft.com/office/drawing/2014/main" xmlns="" id="{B4297A6C-282B-4766-8152-3B43B02F13CE}"/>
                </a:ext>
              </a:extLst>
            </p:cNvPr>
            <p:cNvSpPr/>
            <p:nvPr/>
          </p:nvSpPr>
          <p:spPr bwMode="auto">
            <a:xfrm>
              <a:off x="5029201" y="3743326"/>
              <a:ext cx="1193800" cy="654050"/>
            </a:xfrm>
            <a:custGeom>
              <a:avLst/>
              <a:gdLst>
                <a:gd name="T0" fmla="*/ 64 w 394"/>
                <a:gd name="T1" fmla="*/ 29 h 216"/>
                <a:gd name="T2" fmla="*/ 87 w 394"/>
                <a:gd name="T3" fmla="*/ 30 h 216"/>
                <a:gd name="T4" fmla="*/ 384 w 394"/>
                <a:gd name="T5" fmla="*/ 31 h 216"/>
                <a:gd name="T6" fmla="*/ 393 w 394"/>
                <a:gd name="T7" fmla="*/ 14 h 216"/>
                <a:gd name="T8" fmla="*/ 384 w 394"/>
                <a:gd name="T9" fmla="*/ 5 h 216"/>
                <a:gd name="T10" fmla="*/ 24 w 394"/>
                <a:gd name="T11" fmla="*/ 0 h 216"/>
                <a:gd name="T12" fmla="*/ 8 w 394"/>
                <a:gd name="T13" fmla="*/ 53 h 216"/>
                <a:gd name="T14" fmla="*/ 13 w 394"/>
                <a:gd name="T15" fmla="*/ 216 h 216"/>
                <a:gd name="T16" fmla="*/ 61 w 394"/>
                <a:gd name="T17" fmla="*/ 215 h 216"/>
                <a:gd name="T18" fmla="*/ 385 w 394"/>
                <a:gd name="T19" fmla="*/ 210 h 216"/>
                <a:gd name="T20" fmla="*/ 388 w 394"/>
                <a:gd name="T21" fmla="*/ 206 h 216"/>
                <a:gd name="T22" fmla="*/ 386 w 394"/>
                <a:gd name="T23" fmla="*/ 198 h 216"/>
                <a:gd name="T24" fmla="*/ 380 w 394"/>
                <a:gd name="T25" fmla="*/ 195 h 216"/>
                <a:gd name="T26" fmla="*/ 371 w 394"/>
                <a:gd name="T27" fmla="*/ 195 h 216"/>
                <a:gd name="T28" fmla="*/ 361 w 394"/>
                <a:gd name="T29" fmla="*/ 195 h 216"/>
                <a:gd name="T30" fmla="*/ 348 w 394"/>
                <a:gd name="T31" fmla="*/ 195 h 216"/>
                <a:gd name="T32" fmla="*/ 334 w 394"/>
                <a:gd name="T33" fmla="*/ 196 h 216"/>
                <a:gd name="T34" fmla="*/ 317 w 394"/>
                <a:gd name="T35" fmla="*/ 197 h 216"/>
                <a:gd name="T36" fmla="*/ 298 w 394"/>
                <a:gd name="T37" fmla="*/ 197 h 216"/>
                <a:gd name="T38" fmla="*/ 278 w 394"/>
                <a:gd name="T39" fmla="*/ 198 h 216"/>
                <a:gd name="T40" fmla="*/ 257 w 394"/>
                <a:gd name="T41" fmla="*/ 198 h 216"/>
                <a:gd name="T42" fmla="*/ 235 w 394"/>
                <a:gd name="T43" fmla="*/ 199 h 216"/>
                <a:gd name="T44" fmla="*/ 213 w 394"/>
                <a:gd name="T45" fmla="*/ 199 h 216"/>
                <a:gd name="T46" fmla="*/ 191 w 394"/>
                <a:gd name="T47" fmla="*/ 199 h 216"/>
                <a:gd name="T48" fmla="*/ 171 w 394"/>
                <a:gd name="T49" fmla="*/ 200 h 216"/>
                <a:gd name="T50" fmla="*/ 151 w 394"/>
                <a:gd name="T51" fmla="*/ 199 h 216"/>
                <a:gd name="T52" fmla="*/ 131 w 394"/>
                <a:gd name="T53" fmla="*/ 199 h 216"/>
                <a:gd name="T54" fmla="*/ 114 w 394"/>
                <a:gd name="T55" fmla="*/ 198 h 216"/>
                <a:gd name="T56" fmla="*/ 98 w 394"/>
                <a:gd name="T57" fmla="*/ 198 h 216"/>
                <a:gd name="T58" fmla="*/ 85 w 394"/>
                <a:gd name="T59" fmla="*/ 196 h 216"/>
                <a:gd name="T60" fmla="*/ 76 w 394"/>
                <a:gd name="T61" fmla="*/ 195 h 216"/>
                <a:gd name="T62" fmla="*/ 69 w 394"/>
                <a:gd name="T63" fmla="*/ 193 h 216"/>
                <a:gd name="T64" fmla="*/ 65 w 394"/>
                <a:gd name="T65" fmla="*/ 190 h 216"/>
                <a:gd name="T66" fmla="*/ 52 w 394"/>
                <a:gd name="T67" fmla="*/ 145 h 216"/>
                <a:gd name="T68" fmla="*/ 53 w 394"/>
                <a:gd name="T69" fmla="*/ 74 h 216"/>
                <a:gd name="T70" fmla="*/ 64 w 394"/>
                <a:gd name="T71" fmla="*/ 2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4" h="216">
                  <a:moveTo>
                    <a:pt x="64" y="29"/>
                  </a:moveTo>
                  <a:cubicBezTo>
                    <a:pt x="87" y="30"/>
                    <a:pt x="87" y="30"/>
                    <a:pt x="87" y="30"/>
                  </a:cubicBezTo>
                  <a:cubicBezTo>
                    <a:pt x="153" y="30"/>
                    <a:pt x="378" y="34"/>
                    <a:pt x="384" y="31"/>
                  </a:cubicBezTo>
                  <a:cubicBezTo>
                    <a:pt x="394" y="28"/>
                    <a:pt x="394" y="24"/>
                    <a:pt x="393" y="14"/>
                  </a:cubicBezTo>
                  <a:cubicBezTo>
                    <a:pt x="393" y="8"/>
                    <a:pt x="391" y="6"/>
                    <a:pt x="384" y="5"/>
                  </a:cubicBezTo>
                  <a:cubicBezTo>
                    <a:pt x="375" y="3"/>
                    <a:pt x="109" y="3"/>
                    <a:pt x="24" y="0"/>
                  </a:cubicBezTo>
                  <a:cubicBezTo>
                    <a:pt x="14" y="13"/>
                    <a:pt x="10" y="40"/>
                    <a:pt x="8" y="53"/>
                  </a:cubicBezTo>
                  <a:cubicBezTo>
                    <a:pt x="0" y="105"/>
                    <a:pt x="3" y="164"/>
                    <a:pt x="13" y="216"/>
                  </a:cubicBezTo>
                  <a:cubicBezTo>
                    <a:pt x="28" y="216"/>
                    <a:pt x="44" y="215"/>
                    <a:pt x="61" y="215"/>
                  </a:cubicBezTo>
                  <a:cubicBezTo>
                    <a:pt x="61" y="215"/>
                    <a:pt x="375" y="214"/>
                    <a:pt x="385" y="210"/>
                  </a:cubicBezTo>
                  <a:cubicBezTo>
                    <a:pt x="387" y="209"/>
                    <a:pt x="388" y="207"/>
                    <a:pt x="388" y="206"/>
                  </a:cubicBezTo>
                  <a:cubicBezTo>
                    <a:pt x="389" y="203"/>
                    <a:pt x="388" y="200"/>
                    <a:pt x="386" y="198"/>
                  </a:cubicBezTo>
                  <a:cubicBezTo>
                    <a:pt x="384" y="195"/>
                    <a:pt x="383" y="196"/>
                    <a:pt x="380" y="195"/>
                  </a:cubicBezTo>
                  <a:cubicBezTo>
                    <a:pt x="377" y="195"/>
                    <a:pt x="374" y="195"/>
                    <a:pt x="371" y="195"/>
                  </a:cubicBezTo>
                  <a:cubicBezTo>
                    <a:pt x="368" y="195"/>
                    <a:pt x="364" y="195"/>
                    <a:pt x="361" y="195"/>
                  </a:cubicBezTo>
                  <a:cubicBezTo>
                    <a:pt x="357" y="195"/>
                    <a:pt x="353" y="195"/>
                    <a:pt x="348" y="195"/>
                  </a:cubicBezTo>
                  <a:cubicBezTo>
                    <a:pt x="344" y="196"/>
                    <a:pt x="339" y="196"/>
                    <a:pt x="334" y="196"/>
                  </a:cubicBezTo>
                  <a:cubicBezTo>
                    <a:pt x="328" y="196"/>
                    <a:pt x="322" y="197"/>
                    <a:pt x="317" y="197"/>
                  </a:cubicBezTo>
                  <a:cubicBezTo>
                    <a:pt x="310" y="197"/>
                    <a:pt x="304" y="197"/>
                    <a:pt x="298" y="197"/>
                  </a:cubicBezTo>
                  <a:cubicBezTo>
                    <a:pt x="291" y="198"/>
                    <a:pt x="284" y="198"/>
                    <a:pt x="278" y="198"/>
                  </a:cubicBezTo>
                  <a:cubicBezTo>
                    <a:pt x="271" y="198"/>
                    <a:pt x="264" y="198"/>
                    <a:pt x="257" y="198"/>
                  </a:cubicBezTo>
                  <a:cubicBezTo>
                    <a:pt x="249" y="198"/>
                    <a:pt x="242" y="199"/>
                    <a:pt x="235" y="199"/>
                  </a:cubicBezTo>
                  <a:cubicBezTo>
                    <a:pt x="228" y="199"/>
                    <a:pt x="220" y="199"/>
                    <a:pt x="213" y="199"/>
                  </a:cubicBezTo>
                  <a:cubicBezTo>
                    <a:pt x="206" y="199"/>
                    <a:pt x="199" y="199"/>
                    <a:pt x="191" y="199"/>
                  </a:cubicBezTo>
                  <a:cubicBezTo>
                    <a:pt x="184" y="200"/>
                    <a:pt x="178" y="200"/>
                    <a:pt x="171" y="200"/>
                  </a:cubicBezTo>
                  <a:cubicBezTo>
                    <a:pt x="164" y="200"/>
                    <a:pt x="157" y="199"/>
                    <a:pt x="151" y="199"/>
                  </a:cubicBezTo>
                  <a:cubicBezTo>
                    <a:pt x="144" y="199"/>
                    <a:pt x="138" y="199"/>
                    <a:pt x="131" y="199"/>
                  </a:cubicBezTo>
                  <a:cubicBezTo>
                    <a:pt x="126" y="199"/>
                    <a:pt x="120" y="199"/>
                    <a:pt x="114" y="198"/>
                  </a:cubicBezTo>
                  <a:cubicBezTo>
                    <a:pt x="109" y="198"/>
                    <a:pt x="103" y="198"/>
                    <a:pt x="98" y="198"/>
                  </a:cubicBezTo>
                  <a:cubicBezTo>
                    <a:pt x="94" y="197"/>
                    <a:pt x="90" y="197"/>
                    <a:pt x="85" y="196"/>
                  </a:cubicBezTo>
                  <a:cubicBezTo>
                    <a:pt x="82" y="196"/>
                    <a:pt x="79" y="195"/>
                    <a:pt x="76" y="195"/>
                  </a:cubicBezTo>
                  <a:cubicBezTo>
                    <a:pt x="74" y="194"/>
                    <a:pt x="71" y="194"/>
                    <a:pt x="69" y="193"/>
                  </a:cubicBezTo>
                  <a:cubicBezTo>
                    <a:pt x="68" y="192"/>
                    <a:pt x="65" y="191"/>
                    <a:pt x="65" y="190"/>
                  </a:cubicBezTo>
                  <a:cubicBezTo>
                    <a:pt x="55" y="178"/>
                    <a:pt x="52" y="161"/>
                    <a:pt x="52" y="145"/>
                  </a:cubicBezTo>
                  <a:cubicBezTo>
                    <a:pt x="50" y="123"/>
                    <a:pt x="50" y="96"/>
                    <a:pt x="53" y="74"/>
                  </a:cubicBezTo>
                  <a:cubicBezTo>
                    <a:pt x="54" y="62"/>
                    <a:pt x="55" y="37"/>
                    <a:pt x="64" y="29"/>
                  </a:cubicBezTo>
                  <a:close/>
                </a:path>
              </a:pathLst>
            </a:custGeom>
            <a:solidFill>
              <a:srgbClr val="004B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7" name="iṡľide">
              <a:extLst>
                <a:ext uri="{FF2B5EF4-FFF2-40B4-BE49-F238E27FC236}">
                  <a16:creationId xmlns:a16="http://schemas.microsoft.com/office/drawing/2014/main" xmlns="" id="{E041A435-4CBC-4F15-BD44-A6C277E884EC}"/>
                </a:ext>
              </a:extLst>
            </p:cNvPr>
            <p:cNvSpPr/>
            <p:nvPr/>
          </p:nvSpPr>
          <p:spPr bwMode="auto">
            <a:xfrm>
              <a:off x="4968876" y="3740151"/>
              <a:ext cx="133350" cy="657225"/>
            </a:xfrm>
            <a:custGeom>
              <a:avLst/>
              <a:gdLst>
                <a:gd name="T0" fmla="*/ 28 w 44"/>
                <a:gd name="T1" fmla="*/ 54 h 217"/>
                <a:gd name="T2" fmla="*/ 44 w 44"/>
                <a:gd name="T3" fmla="*/ 1 h 217"/>
                <a:gd name="T4" fmla="*/ 36 w 44"/>
                <a:gd name="T5" fmla="*/ 0 h 217"/>
                <a:gd name="T6" fmla="*/ 22 w 44"/>
                <a:gd name="T7" fmla="*/ 0 h 217"/>
                <a:gd name="T8" fmla="*/ 9 w 44"/>
                <a:gd name="T9" fmla="*/ 36 h 217"/>
                <a:gd name="T10" fmla="*/ 4 w 44"/>
                <a:gd name="T11" fmla="*/ 155 h 217"/>
                <a:gd name="T12" fmla="*/ 13 w 44"/>
                <a:gd name="T13" fmla="*/ 217 h 217"/>
                <a:gd name="T14" fmla="*/ 33 w 44"/>
                <a:gd name="T15" fmla="*/ 217 h 217"/>
                <a:gd name="T16" fmla="*/ 28 w 44"/>
                <a:gd name="T17" fmla="*/ 5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17">
                  <a:moveTo>
                    <a:pt x="28" y="54"/>
                  </a:moveTo>
                  <a:cubicBezTo>
                    <a:pt x="30" y="41"/>
                    <a:pt x="34" y="14"/>
                    <a:pt x="44" y="1"/>
                  </a:cubicBezTo>
                  <a:cubicBezTo>
                    <a:pt x="41" y="1"/>
                    <a:pt x="38" y="0"/>
                    <a:pt x="36" y="0"/>
                  </a:cubicBezTo>
                  <a:cubicBezTo>
                    <a:pt x="32" y="0"/>
                    <a:pt x="28" y="0"/>
                    <a:pt x="22" y="0"/>
                  </a:cubicBezTo>
                  <a:cubicBezTo>
                    <a:pt x="15" y="12"/>
                    <a:pt x="11" y="30"/>
                    <a:pt x="9" y="36"/>
                  </a:cubicBezTo>
                  <a:cubicBezTo>
                    <a:pt x="0" y="74"/>
                    <a:pt x="0" y="116"/>
                    <a:pt x="4" y="155"/>
                  </a:cubicBezTo>
                  <a:cubicBezTo>
                    <a:pt x="6" y="175"/>
                    <a:pt x="9" y="197"/>
                    <a:pt x="13" y="217"/>
                  </a:cubicBezTo>
                  <a:cubicBezTo>
                    <a:pt x="20" y="217"/>
                    <a:pt x="26" y="217"/>
                    <a:pt x="33" y="217"/>
                  </a:cubicBezTo>
                  <a:cubicBezTo>
                    <a:pt x="23" y="165"/>
                    <a:pt x="20" y="106"/>
                    <a:pt x="28" y="54"/>
                  </a:cubicBezTo>
                  <a:close/>
                </a:path>
              </a:pathLst>
            </a:custGeom>
            <a:solidFill>
              <a:srgbClr val="F7C7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8" name="iSḻiḓê">
              <a:extLst>
                <a:ext uri="{FF2B5EF4-FFF2-40B4-BE49-F238E27FC236}">
                  <a16:creationId xmlns:a16="http://schemas.microsoft.com/office/drawing/2014/main" xmlns="" id="{78A19499-3B31-4DE8-8502-51D4DEC669BA}"/>
                </a:ext>
              </a:extLst>
            </p:cNvPr>
            <p:cNvSpPr/>
            <p:nvPr/>
          </p:nvSpPr>
          <p:spPr bwMode="auto">
            <a:xfrm>
              <a:off x="5181601" y="4070351"/>
              <a:ext cx="908050" cy="12700"/>
            </a:xfrm>
            <a:custGeom>
              <a:avLst/>
              <a:gdLst>
                <a:gd name="T0" fmla="*/ 300 w 300"/>
                <a:gd name="T1" fmla="*/ 2 h 4"/>
                <a:gd name="T2" fmla="*/ 287 w 300"/>
                <a:gd name="T3" fmla="*/ 2 h 4"/>
                <a:gd name="T4" fmla="*/ 253 w 300"/>
                <a:gd name="T5" fmla="*/ 3 h 4"/>
                <a:gd name="T6" fmla="*/ 205 w 300"/>
                <a:gd name="T7" fmla="*/ 4 h 4"/>
                <a:gd name="T8" fmla="*/ 150 w 300"/>
                <a:gd name="T9" fmla="*/ 4 h 4"/>
                <a:gd name="T10" fmla="*/ 95 w 300"/>
                <a:gd name="T11" fmla="*/ 4 h 4"/>
                <a:gd name="T12" fmla="*/ 47 w 300"/>
                <a:gd name="T13" fmla="*/ 3 h 4"/>
                <a:gd name="T14" fmla="*/ 13 w 300"/>
                <a:gd name="T15" fmla="*/ 2 h 4"/>
                <a:gd name="T16" fmla="*/ 0 w 300"/>
                <a:gd name="T17" fmla="*/ 2 h 4"/>
                <a:gd name="T18" fmla="*/ 13 w 300"/>
                <a:gd name="T19" fmla="*/ 2 h 4"/>
                <a:gd name="T20" fmla="*/ 47 w 300"/>
                <a:gd name="T21" fmla="*/ 1 h 4"/>
                <a:gd name="T22" fmla="*/ 95 w 300"/>
                <a:gd name="T23" fmla="*/ 0 h 4"/>
                <a:gd name="T24" fmla="*/ 150 w 300"/>
                <a:gd name="T25" fmla="*/ 0 h 4"/>
                <a:gd name="T26" fmla="*/ 205 w 300"/>
                <a:gd name="T27" fmla="*/ 0 h 4"/>
                <a:gd name="T28" fmla="*/ 253 w 300"/>
                <a:gd name="T29" fmla="*/ 1 h 4"/>
                <a:gd name="T30" fmla="*/ 287 w 300"/>
                <a:gd name="T31" fmla="*/ 2 h 4"/>
                <a:gd name="T32" fmla="*/ 300 w 30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0" h="4">
                  <a:moveTo>
                    <a:pt x="300" y="2"/>
                  </a:moveTo>
                  <a:cubicBezTo>
                    <a:pt x="300" y="2"/>
                    <a:pt x="295" y="2"/>
                    <a:pt x="287" y="2"/>
                  </a:cubicBezTo>
                  <a:cubicBezTo>
                    <a:pt x="279" y="3"/>
                    <a:pt x="267" y="3"/>
                    <a:pt x="253" y="3"/>
                  </a:cubicBezTo>
                  <a:cubicBezTo>
                    <a:pt x="239" y="3"/>
                    <a:pt x="223" y="4"/>
                    <a:pt x="205" y="4"/>
                  </a:cubicBezTo>
                  <a:cubicBezTo>
                    <a:pt x="187" y="4"/>
                    <a:pt x="169" y="4"/>
                    <a:pt x="150" y="4"/>
                  </a:cubicBezTo>
                  <a:cubicBezTo>
                    <a:pt x="131" y="4"/>
                    <a:pt x="112" y="4"/>
                    <a:pt x="95" y="4"/>
                  </a:cubicBezTo>
                  <a:cubicBezTo>
                    <a:pt x="77" y="4"/>
                    <a:pt x="61" y="3"/>
                    <a:pt x="47" y="3"/>
                  </a:cubicBezTo>
                  <a:cubicBezTo>
                    <a:pt x="33" y="3"/>
                    <a:pt x="21" y="3"/>
                    <a:pt x="13" y="2"/>
                  </a:cubicBezTo>
                  <a:cubicBezTo>
                    <a:pt x="5" y="2"/>
                    <a:pt x="0" y="2"/>
                    <a:pt x="0" y="2"/>
                  </a:cubicBezTo>
                  <a:cubicBezTo>
                    <a:pt x="0" y="2"/>
                    <a:pt x="5" y="2"/>
                    <a:pt x="13" y="2"/>
                  </a:cubicBezTo>
                  <a:cubicBezTo>
                    <a:pt x="21" y="1"/>
                    <a:pt x="33" y="1"/>
                    <a:pt x="47" y="1"/>
                  </a:cubicBezTo>
                  <a:cubicBezTo>
                    <a:pt x="61" y="1"/>
                    <a:pt x="77" y="0"/>
                    <a:pt x="95" y="0"/>
                  </a:cubicBezTo>
                  <a:cubicBezTo>
                    <a:pt x="112" y="0"/>
                    <a:pt x="131" y="0"/>
                    <a:pt x="150" y="0"/>
                  </a:cubicBezTo>
                  <a:cubicBezTo>
                    <a:pt x="169" y="0"/>
                    <a:pt x="187" y="0"/>
                    <a:pt x="205" y="0"/>
                  </a:cubicBezTo>
                  <a:cubicBezTo>
                    <a:pt x="223" y="0"/>
                    <a:pt x="239" y="1"/>
                    <a:pt x="253" y="1"/>
                  </a:cubicBezTo>
                  <a:cubicBezTo>
                    <a:pt x="267" y="1"/>
                    <a:pt x="279" y="1"/>
                    <a:pt x="287" y="2"/>
                  </a:cubicBezTo>
                  <a:cubicBezTo>
                    <a:pt x="295" y="2"/>
                    <a:pt x="300" y="2"/>
                    <a:pt x="30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9" name="ïśľïde">
              <a:extLst>
                <a:ext uri="{FF2B5EF4-FFF2-40B4-BE49-F238E27FC236}">
                  <a16:creationId xmlns:a16="http://schemas.microsoft.com/office/drawing/2014/main" xmlns="" id="{5579054E-D154-43CC-A343-14A441B94024}"/>
                </a:ext>
              </a:extLst>
            </p:cNvPr>
            <p:cNvSpPr/>
            <p:nvPr/>
          </p:nvSpPr>
          <p:spPr bwMode="auto">
            <a:xfrm>
              <a:off x="5375276" y="3924301"/>
              <a:ext cx="750888" cy="12700"/>
            </a:xfrm>
            <a:custGeom>
              <a:avLst/>
              <a:gdLst>
                <a:gd name="T0" fmla="*/ 248 w 248"/>
                <a:gd name="T1" fmla="*/ 2 h 4"/>
                <a:gd name="T2" fmla="*/ 237 w 248"/>
                <a:gd name="T3" fmla="*/ 2 h 4"/>
                <a:gd name="T4" fmla="*/ 209 w 248"/>
                <a:gd name="T5" fmla="*/ 3 h 4"/>
                <a:gd name="T6" fmla="*/ 170 w 248"/>
                <a:gd name="T7" fmla="*/ 4 h 4"/>
                <a:gd name="T8" fmla="*/ 124 w 248"/>
                <a:gd name="T9" fmla="*/ 4 h 4"/>
                <a:gd name="T10" fmla="*/ 78 w 248"/>
                <a:gd name="T11" fmla="*/ 4 h 4"/>
                <a:gd name="T12" fmla="*/ 39 w 248"/>
                <a:gd name="T13" fmla="*/ 3 h 4"/>
                <a:gd name="T14" fmla="*/ 11 w 248"/>
                <a:gd name="T15" fmla="*/ 2 h 4"/>
                <a:gd name="T16" fmla="*/ 0 w 248"/>
                <a:gd name="T17" fmla="*/ 2 h 4"/>
                <a:gd name="T18" fmla="*/ 11 w 248"/>
                <a:gd name="T19" fmla="*/ 2 h 4"/>
                <a:gd name="T20" fmla="*/ 39 w 248"/>
                <a:gd name="T21" fmla="*/ 1 h 4"/>
                <a:gd name="T22" fmla="*/ 78 w 248"/>
                <a:gd name="T23" fmla="*/ 0 h 4"/>
                <a:gd name="T24" fmla="*/ 124 w 248"/>
                <a:gd name="T25" fmla="*/ 0 h 4"/>
                <a:gd name="T26" fmla="*/ 170 w 248"/>
                <a:gd name="T27" fmla="*/ 0 h 4"/>
                <a:gd name="T28" fmla="*/ 209 w 248"/>
                <a:gd name="T29" fmla="*/ 1 h 4"/>
                <a:gd name="T30" fmla="*/ 237 w 248"/>
                <a:gd name="T31" fmla="*/ 2 h 4"/>
                <a:gd name="T32" fmla="*/ 248 w 24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8" h="4">
                  <a:moveTo>
                    <a:pt x="248" y="2"/>
                  </a:moveTo>
                  <a:cubicBezTo>
                    <a:pt x="248" y="2"/>
                    <a:pt x="244" y="2"/>
                    <a:pt x="237" y="2"/>
                  </a:cubicBezTo>
                  <a:cubicBezTo>
                    <a:pt x="231" y="3"/>
                    <a:pt x="221" y="3"/>
                    <a:pt x="209" y="3"/>
                  </a:cubicBezTo>
                  <a:cubicBezTo>
                    <a:pt x="198" y="3"/>
                    <a:pt x="184" y="4"/>
                    <a:pt x="170" y="4"/>
                  </a:cubicBezTo>
                  <a:cubicBezTo>
                    <a:pt x="155" y="4"/>
                    <a:pt x="139" y="4"/>
                    <a:pt x="124" y="4"/>
                  </a:cubicBezTo>
                  <a:cubicBezTo>
                    <a:pt x="108" y="4"/>
                    <a:pt x="93" y="4"/>
                    <a:pt x="78" y="4"/>
                  </a:cubicBezTo>
                  <a:cubicBezTo>
                    <a:pt x="64" y="4"/>
                    <a:pt x="50" y="3"/>
                    <a:pt x="39" y="3"/>
                  </a:cubicBezTo>
                  <a:cubicBezTo>
                    <a:pt x="27" y="3"/>
                    <a:pt x="17" y="3"/>
                    <a:pt x="11" y="2"/>
                  </a:cubicBezTo>
                  <a:cubicBezTo>
                    <a:pt x="4" y="2"/>
                    <a:pt x="0" y="2"/>
                    <a:pt x="0" y="2"/>
                  </a:cubicBezTo>
                  <a:cubicBezTo>
                    <a:pt x="0" y="2"/>
                    <a:pt x="4" y="2"/>
                    <a:pt x="11" y="2"/>
                  </a:cubicBezTo>
                  <a:cubicBezTo>
                    <a:pt x="17" y="1"/>
                    <a:pt x="27" y="1"/>
                    <a:pt x="39" y="1"/>
                  </a:cubicBezTo>
                  <a:cubicBezTo>
                    <a:pt x="50" y="1"/>
                    <a:pt x="64" y="0"/>
                    <a:pt x="78" y="0"/>
                  </a:cubicBezTo>
                  <a:cubicBezTo>
                    <a:pt x="93" y="0"/>
                    <a:pt x="108" y="0"/>
                    <a:pt x="124" y="0"/>
                  </a:cubicBezTo>
                  <a:cubicBezTo>
                    <a:pt x="139" y="0"/>
                    <a:pt x="155" y="0"/>
                    <a:pt x="170" y="0"/>
                  </a:cubicBezTo>
                  <a:cubicBezTo>
                    <a:pt x="184" y="0"/>
                    <a:pt x="198" y="1"/>
                    <a:pt x="209" y="1"/>
                  </a:cubicBezTo>
                  <a:cubicBezTo>
                    <a:pt x="221" y="1"/>
                    <a:pt x="231" y="1"/>
                    <a:pt x="237" y="2"/>
                  </a:cubicBezTo>
                  <a:cubicBezTo>
                    <a:pt x="244" y="2"/>
                    <a:pt x="248" y="2"/>
                    <a:pt x="248"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0" name="ïśļîḋè">
              <a:extLst>
                <a:ext uri="{FF2B5EF4-FFF2-40B4-BE49-F238E27FC236}">
                  <a16:creationId xmlns:a16="http://schemas.microsoft.com/office/drawing/2014/main" xmlns="" id="{3098DE83-3E29-4FB6-BFE9-3314FAB20B11}"/>
                </a:ext>
              </a:extLst>
            </p:cNvPr>
            <p:cNvSpPr/>
            <p:nvPr/>
          </p:nvSpPr>
          <p:spPr bwMode="auto">
            <a:xfrm>
              <a:off x="5422901" y="4240214"/>
              <a:ext cx="715963" cy="11113"/>
            </a:xfrm>
            <a:custGeom>
              <a:avLst/>
              <a:gdLst>
                <a:gd name="T0" fmla="*/ 236 w 236"/>
                <a:gd name="T1" fmla="*/ 2 h 4"/>
                <a:gd name="T2" fmla="*/ 226 w 236"/>
                <a:gd name="T3" fmla="*/ 2 h 4"/>
                <a:gd name="T4" fmla="*/ 199 w 236"/>
                <a:gd name="T5" fmla="*/ 3 h 4"/>
                <a:gd name="T6" fmla="*/ 161 w 236"/>
                <a:gd name="T7" fmla="*/ 4 h 4"/>
                <a:gd name="T8" fmla="*/ 118 w 236"/>
                <a:gd name="T9" fmla="*/ 4 h 4"/>
                <a:gd name="T10" fmla="*/ 75 w 236"/>
                <a:gd name="T11" fmla="*/ 4 h 4"/>
                <a:gd name="T12" fmla="*/ 37 w 236"/>
                <a:gd name="T13" fmla="*/ 3 h 4"/>
                <a:gd name="T14" fmla="*/ 10 w 236"/>
                <a:gd name="T15" fmla="*/ 2 h 4"/>
                <a:gd name="T16" fmla="*/ 0 w 236"/>
                <a:gd name="T17" fmla="*/ 2 h 4"/>
                <a:gd name="T18" fmla="*/ 10 w 236"/>
                <a:gd name="T19" fmla="*/ 2 h 4"/>
                <a:gd name="T20" fmla="*/ 37 w 236"/>
                <a:gd name="T21" fmla="*/ 1 h 4"/>
                <a:gd name="T22" fmla="*/ 75 w 236"/>
                <a:gd name="T23" fmla="*/ 0 h 4"/>
                <a:gd name="T24" fmla="*/ 118 w 236"/>
                <a:gd name="T25" fmla="*/ 0 h 4"/>
                <a:gd name="T26" fmla="*/ 161 w 236"/>
                <a:gd name="T27" fmla="*/ 0 h 4"/>
                <a:gd name="T28" fmla="*/ 199 w 236"/>
                <a:gd name="T29" fmla="*/ 1 h 4"/>
                <a:gd name="T30" fmla="*/ 226 w 236"/>
                <a:gd name="T31" fmla="*/ 2 h 4"/>
                <a:gd name="T32" fmla="*/ 236 w 23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4">
                  <a:moveTo>
                    <a:pt x="236" y="2"/>
                  </a:moveTo>
                  <a:cubicBezTo>
                    <a:pt x="236" y="2"/>
                    <a:pt x="232" y="2"/>
                    <a:pt x="226" y="2"/>
                  </a:cubicBezTo>
                  <a:cubicBezTo>
                    <a:pt x="219" y="3"/>
                    <a:pt x="210" y="3"/>
                    <a:pt x="199" y="3"/>
                  </a:cubicBezTo>
                  <a:cubicBezTo>
                    <a:pt x="188" y="3"/>
                    <a:pt x="175" y="4"/>
                    <a:pt x="161" y="4"/>
                  </a:cubicBezTo>
                  <a:cubicBezTo>
                    <a:pt x="147" y="4"/>
                    <a:pt x="133" y="4"/>
                    <a:pt x="118" y="4"/>
                  </a:cubicBezTo>
                  <a:cubicBezTo>
                    <a:pt x="103" y="4"/>
                    <a:pt x="88" y="4"/>
                    <a:pt x="75" y="4"/>
                  </a:cubicBezTo>
                  <a:cubicBezTo>
                    <a:pt x="61" y="4"/>
                    <a:pt x="48" y="3"/>
                    <a:pt x="37" y="3"/>
                  </a:cubicBezTo>
                  <a:cubicBezTo>
                    <a:pt x="26" y="3"/>
                    <a:pt x="17" y="3"/>
                    <a:pt x="10" y="2"/>
                  </a:cubicBezTo>
                  <a:cubicBezTo>
                    <a:pt x="4" y="2"/>
                    <a:pt x="0" y="2"/>
                    <a:pt x="0" y="2"/>
                  </a:cubicBezTo>
                  <a:cubicBezTo>
                    <a:pt x="0" y="2"/>
                    <a:pt x="4" y="2"/>
                    <a:pt x="10" y="2"/>
                  </a:cubicBezTo>
                  <a:cubicBezTo>
                    <a:pt x="17" y="1"/>
                    <a:pt x="26" y="1"/>
                    <a:pt x="37" y="1"/>
                  </a:cubicBezTo>
                  <a:cubicBezTo>
                    <a:pt x="48" y="1"/>
                    <a:pt x="61" y="0"/>
                    <a:pt x="75" y="0"/>
                  </a:cubicBezTo>
                  <a:cubicBezTo>
                    <a:pt x="88" y="0"/>
                    <a:pt x="103" y="0"/>
                    <a:pt x="118" y="0"/>
                  </a:cubicBezTo>
                  <a:cubicBezTo>
                    <a:pt x="133" y="0"/>
                    <a:pt x="147" y="0"/>
                    <a:pt x="161" y="0"/>
                  </a:cubicBezTo>
                  <a:cubicBezTo>
                    <a:pt x="175" y="0"/>
                    <a:pt x="188" y="1"/>
                    <a:pt x="199" y="1"/>
                  </a:cubicBezTo>
                  <a:cubicBezTo>
                    <a:pt x="210" y="1"/>
                    <a:pt x="219" y="1"/>
                    <a:pt x="226" y="2"/>
                  </a:cubicBezTo>
                  <a:cubicBezTo>
                    <a:pt x="232" y="2"/>
                    <a:pt x="236" y="2"/>
                    <a:pt x="236"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1" name="ïŝľídê">
              <a:extLst>
                <a:ext uri="{FF2B5EF4-FFF2-40B4-BE49-F238E27FC236}">
                  <a16:creationId xmlns:a16="http://schemas.microsoft.com/office/drawing/2014/main" xmlns="" id="{B1C219B3-0BEB-475C-B9C8-D2D7BB75A8E7}"/>
                </a:ext>
              </a:extLst>
            </p:cNvPr>
            <p:cNvSpPr/>
            <p:nvPr/>
          </p:nvSpPr>
          <p:spPr bwMode="auto">
            <a:xfrm>
              <a:off x="5799138" y="4070351"/>
              <a:ext cx="173038" cy="688975"/>
            </a:xfrm>
            <a:custGeom>
              <a:avLst/>
              <a:gdLst>
                <a:gd name="T0" fmla="*/ 0 w 57"/>
                <a:gd name="T1" fmla="*/ 0 h 228"/>
                <a:gd name="T2" fmla="*/ 20 w 57"/>
                <a:gd name="T3" fmla="*/ 73 h 228"/>
                <a:gd name="T4" fmla="*/ 9 w 57"/>
                <a:gd name="T5" fmla="*/ 160 h 228"/>
                <a:gd name="T6" fmla="*/ 24 w 57"/>
                <a:gd name="T7" fmla="*/ 228 h 228"/>
                <a:gd name="T8" fmla="*/ 33 w 57"/>
                <a:gd name="T9" fmla="*/ 197 h 228"/>
                <a:gd name="T10" fmla="*/ 49 w 57"/>
                <a:gd name="T11" fmla="*/ 225 h 228"/>
                <a:gd name="T12" fmla="*/ 54 w 57"/>
                <a:gd name="T13" fmla="*/ 80 h 228"/>
                <a:gd name="T14" fmla="*/ 45 w 57"/>
                <a:gd name="T15" fmla="*/ 0 h 228"/>
                <a:gd name="T16" fmla="*/ 0 w 57"/>
                <a:gd name="T17"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228">
                  <a:moveTo>
                    <a:pt x="0" y="0"/>
                  </a:moveTo>
                  <a:cubicBezTo>
                    <a:pt x="18" y="4"/>
                    <a:pt x="23" y="55"/>
                    <a:pt x="20" y="73"/>
                  </a:cubicBezTo>
                  <a:cubicBezTo>
                    <a:pt x="15" y="102"/>
                    <a:pt x="9" y="130"/>
                    <a:pt x="9" y="160"/>
                  </a:cubicBezTo>
                  <a:cubicBezTo>
                    <a:pt x="9" y="182"/>
                    <a:pt x="8" y="210"/>
                    <a:pt x="24" y="228"/>
                  </a:cubicBezTo>
                  <a:cubicBezTo>
                    <a:pt x="27" y="218"/>
                    <a:pt x="28" y="206"/>
                    <a:pt x="33" y="197"/>
                  </a:cubicBezTo>
                  <a:cubicBezTo>
                    <a:pt x="39" y="205"/>
                    <a:pt x="42" y="216"/>
                    <a:pt x="49" y="225"/>
                  </a:cubicBezTo>
                  <a:cubicBezTo>
                    <a:pt x="41" y="175"/>
                    <a:pt x="48" y="129"/>
                    <a:pt x="54" y="80"/>
                  </a:cubicBezTo>
                  <a:cubicBezTo>
                    <a:pt x="57" y="50"/>
                    <a:pt x="55" y="28"/>
                    <a:pt x="45" y="0"/>
                  </a:cubicBezTo>
                  <a:lnTo>
                    <a:pt x="0" y="0"/>
                  </a:lnTo>
                  <a:close/>
                </a:path>
              </a:pathLst>
            </a:custGeom>
            <a:solidFill>
              <a:srgbClr val="F7C7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2" name="ïş1îḑe">
              <a:extLst>
                <a:ext uri="{FF2B5EF4-FFF2-40B4-BE49-F238E27FC236}">
                  <a16:creationId xmlns:a16="http://schemas.microsoft.com/office/drawing/2014/main" xmlns="" id="{283C2ABD-57C0-4D76-A043-AE625D7BE316}"/>
                </a:ext>
              </a:extLst>
            </p:cNvPr>
            <p:cNvSpPr/>
            <p:nvPr/>
          </p:nvSpPr>
          <p:spPr bwMode="auto">
            <a:xfrm>
              <a:off x="5218113" y="4300539"/>
              <a:ext cx="320675" cy="11113"/>
            </a:xfrm>
            <a:custGeom>
              <a:avLst/>
              <a:gdLst>
                <a:gd name="T0" fmla="*/ 0 w 106"/>
                <a:gd name="T1" fmla="*/ 1 h 4"/>
                <a:gd name="T2" fmla="*/ 4 w 106"/>
                <a:gd name="T3" fmla="*/ 1 h 4"/>
                <a:gd name="T4" fmla="*/ 17 w 106"/>
                <a:gd name="T5" fmla="*/ 0 h 4"/>
                <a:gd name="T6" fmla="*/ 34 w 106"/>
                <a:gd name="T7" fmla="*/ 0 h 4"/>
                <a:gd name="T8" fmla="*/ 53 w 106"/>
                <a:gd name="T9" fmla="*/ 0 h 4"/>
                <a:gd name="T10" fmla="*/ 73 w 106"/>
                <a:gd name="T11" fmla="*/ 1 h 4"/>
                <a:gd name="T12" fmla="*/ 90 w 106"/>
                <a:gd name="T13" fmla="*/ 1 h 4"/>
                <a:gd name="T14" fmla="*/ 102 w 106"/>
                <a:gd name="T15" fmla="*/ 2 h 4"/>
                <a:gd name="T16" fmla="*/ 106 w 106"/>
                <a:gd name="T17" fmla="*/ 3 h 4"/>
                <a:gd name="T18" fmla="*/ 102 w 106"/>
                <a:gd name="T19" fmla="*/ 3 h 4"/>
                <a:gd name="T20" fmla="*/ 90 w 106"/>
                <a:gd name="T21" fmla="*/ 4 h 4"/>
                <a:gd name="T22" fmla="*/ 73 w 106"/>
                <a:gd name="T23" fmla="*/ 4 h 4"/>
                <a:gd name="T24" fmla="*/ 53 w 106"/>
                <a:gd name="T25" fmla="*/ 4 h 4"/>
                <a:gd name="T26" fmla="*/ 34 w 106"/>
                <a:gd name="T27" fmla="*/ 3 h 4"/>
                <a:gd name="T28" fmla="*/ 17 w 106"/>
                <a:gd name="T29" fmla="*/ 2 h 4"/>
                <a:gd name="T30" fmla="*/ 4 w 106"/>
                <a:gd name="T31" fmla="*/ 1 h 4"/>
                <a:gd name="T32" fmla="*/ 0 w 106"/>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4">
                  <a:moveTo>
                    <a:pt x="0" y="1"/>
                  </a:moveTo>
                  <a:cubicBezTo>
                    <a:pt x="0" y="1"/>
                    <a:pt x="2" y="1"/>
                    <a:pt x="4" y="1"/>
                  </a:cubicBezTo>
                  <a:cubicBezTo>
                    <a:pt x="7" y="1"/>
                    <a:pt x="12" y="0"/>
                    <a:pt x="17" y="0"/>
                  </a:cubicBezTo>
                  <a:cubicBezTo>
                    <a:pt x="22" y="0"/>
                    <a:pt x="27" y="0"/>
                    <a:pt x="34" y="0"/>
                  </a:cubicBezTo>
                  <a:cubicBezTo>
                    <a:pt x="40" y="0"/>
                    <a:pt x="47" y="0"/>
                    <a:pt x="53" y="0"/>
                  </a:cubicBezTo>
                  <a:cubicBezTo>
                    <a:pt x="60" y="0"/>
                    <a:pt x="67" y="0"/>
                    <a:pt x="73" y="1"/>
                  </a:cubicBezTo>
                  <a:cubicBezTo>
                    <a:pt x="79" y="1"/>
                    <a:pt x="85" y="1"/>
                    <a:pt x="90" y="1"/>
                  </a:cubicBezTo>
                  <a:cubicBezTo>
                    <a:pt x="95" y="2"/>
                    <a:pt x="99" y="2"/>
                    <a:pt x="102" y="2"/>
                  </a:cubicBezTo>
                  <a:cubicBezTo>
                    <a:pt x="105" y="3"/>
                    <a:pt x="106" y="3"/>
                    <a:pt x="106" y="3"/>
                  </a:cubicBezTo>
                  <a:cubicBezTo>
                    <a:pt x="106" y="3"/>
                    <a:pt x="105" y="3"/>
                    <a:pt x="102" y="3"/>
                  </a:cubicBezTo>
                  <a:cubicBezTo>
                    <a:pt x="99" y="3"/>
                    <a:pt x="95" y="4"/>
                    <a:pt x="90" y="4"/>
                  </a:cubicBezTo>
                  <a:cubicBezTo>
                    <a:pt x="85" y="4"/>
                    <a:pt x="79" y="4"/>
                    <a:pt x="73" y="4"/>
                  </a:cubicBezTo>
                  <a:cubicBezTo>
                    <a:pt x="66" y="4"/>
                    <a:pt x="60" y="4"/>
                    <a:pt x="53" y="4"/>
                  </a:cubicBezTo>
                  <a:cubicBezTo>
                    <a:pt x="46" y="4"/>
                    <a:pt x="40" y="4"/>
                    <a:pt x="34" y="3"/>
                  </a:cubicBezTo>
                  <a:cubicBezTo>
                    <a:pt x="27" y="3"/>
                    <a:pt x="22" y="3"/>
                    <a:pt x="17" y="2"/>
                  </a:cubicBezTo>
                  <a:cubicBezTo>
                    <a:pt x="12" y="2"/>
                    <a:pt x="7" y="2"/>
                    <a:pt x="4" y="1"/>
                  </a:cubicBezTo>
                  <a:cubicBezTo>
                    <a:pt x="2" y="1"/>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3" name="iSľíḋe">
              <a:extLst>
                <a:ext uri="{FF2B5EF4-FFF2-40B4-BE49-F238E27FC236}">
                  <a16:creationId xmlns:a16="http://schemas.microsoft.com/office/drawing/2014/main" xmlns="" id="{BEDF47D7-55FF-4E58-950B-C38BC2E541B9}"/>
                </a:ext>
              </a:extLst>
            </p:cNvPr>
            <p:cNvSpPr/>
            <p:nvPr/>
          </p:nvSpPr>
          <p:spPr bwMode="auto">
            <a:xfrm>
              <a:off x="5762626" y="3986214"/>
              <a:ext cx="315913" cy="11113"/>
            </a:xfrm>
            <a:custGeom>
              <a:avLst/>
              <a:gdLst>
                <a:gd name="T0" fmla="*/ 0 w 104"/>
                <a:gd name="T1" fmla="*/ 2 h 4"/>
                <a:gd name="T2" fmla="*/ 4 w 104"/>
                <a:gd name="T3" fmla="*/ 2 h 4"/>
                <a:gd name="T4" fmla="*/ 16 w 104"/>
                <a:gd name="T5" fmla="*/ 1 h 4"/>
                <a:gd name="T6" fmla="*/ 33 w 104"/>
                <a:gd name="T7" fmla="*/ 0 h 4"/>
                <a:gd name="T8" fmla="*/ 52 w 104"/>
                <a:gd name="T9" fmla="*/ 0 h 4"/>
                <a:gd name="T10" fmla="*/ 71 w 104"/>
                <a:gd name="T11" fmla="*/ 0 h 4"/>
                <a:gd name="T12" fmla="*/ 88 w 104"/>
                <a:gd name="T13" fmla="*/ 1 h 4"/>
                <a:gd name="T14" fmla="*/ 100 w 104"/>
                <a:gd name="T15" fmla="*/ 2 h 4"/>
                <a:gd name="T16" fmla="*/ 104 w 104"/>
                <a:gd name="T17" fmla="*/ 2 h 4"/>
                <a:gd name="T18" fmla="*/ 100 w 104"/>
                <a:gd name="T19" fmla="*/ 2 h 4"/>
                <a:gd name="T20" fmla="*/ 88 w 104"/>
                <a:gd name="T21" fmla="*/ 3 h 4"/>
                <a:gd name="T22" fmla="*/ 71 w 104"/>
                <a:gd name="T23" fmla="*/ 4 h 4"/>
                <a:gd name="T24" fmla="*/ 52 w 104"/>
                <a:gd name="T25" fmla="*/ 4 h 4"/>
                <a:gd name="T26" fmla="*/ 33 w 104"/>
                <a:gd name="T27" fmla="*/ 4 h 4"/>
                <a:gd name="T28" fmla="*/ 16 w 104"/>
                <a:gd name="T29" fmla="*/ 3 h 4"/>
                <a:gd name="T30" fmla="*/ 4 w 104"/>
                <a:gd name="T31" fmla="*/ 2 h 4"/>
                <a:gd name="T32" fmla="*/ 0 w 10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4">
                  <a:moveTo>
                    <a:pt x="0" y="2"/>
                  </a:moveTo>
                  <a:cubicBezTo>
                    <a:pt x="0" y="2"/>
                    <a:pt x="2" y="2"/>
                    <a:pt x="4" y="2"/>
                  </a:cubicBezTo>
                  <a:cubicBezTo>
                    <a:pt x="7" y="1"/>
                    <a:pt x="11" y="1"/>
                    <a:pt x="16" y="1"/>
                  </a:cubicBezTo>
                  <a:cubicBezTo>
                    <a:pt x="21" y="1"/>
                    <a:pt x="27" y="0"/>
                    <a:pt x="33" y="0"/>
                  </a:cubicBezTo>
                  <a:cubicBezTo>
                    <a:pt x="39" y="0"/>
                    <a:pt x="45" y="0"/>
                    <a:pt x="52" y="0"/>
                  </a:cubicBezTo>
                  <a:cubicBezTo>
                    <a:pt x="58" y="0"/>
                    <a:pt x="65" y="0"/>
                    <a:pt x="71" y="0"/>
                  </a:cubicBezTo>
                  <a:cubicBezTo>
                    <a:pt x="77" y="0"/>
                    <a:pt x="83" y="1"/>
                    <a:pt x="88" y="1"/>
                  </a:cubicBezTo>
                  <a:cubicBezTo>
                    <a:pt x="93" y="1"/>
                    <a:pt x="97" y="1"/>
                    <a:pt x="100" y="2"/>
                  </a:cubicBezTo>
                  <a:cubicBezTo>
                    <a:pt x="102" y="2"/>
                    <a:pt x="104" y="2"/>
                    <a:pt x="104" y="2"/>
                  </a:cubicBezTo>
                  <a:cubicBezTo>
                    <a:pt x="104" y="2"/>
                    <a:pt x="102" y="2"/>
                    <a:pt x="100" y="2"/>
                  </a:cubicBezTo>
                  <a:cubicBezTo>
                    <a:pt x="97" y="3"/>
                    <a:pt x="93" y="3"/>
                    <a:pt x="88" y="3"/>
                  </a:cubicBezTo>
                  <a:cubicBezTo>
                    <a:pt x="83" y="3"/>
                    <a:pt x="77" y="4"/>
                    <a:pt x="71" y="4"/>
                  </a:cubicBezTo>
                  <a:cubicBezTo>
                    <a:pt x="65" y="4"/>
                    <a:pt x="58" y="4"/>
                    <a:pt x="52" y="4"/>
                  </a:cubicBezTo>
                  <a:cubicBezTo>
                    <a:pt x="45" y="4"/>
                    <a:pt x="39" y="4"/>
                    <a:pt x="33" y="4"/>
                  </a:cubicBezTo>
                  <a:cubicBezTo>
                    <a:pt x="27" y="4"/>
                    <a:pt x="21" y="3"/>
                    <a:pt x="16" y="3"/>
                  </a:cubicBezTo>
                  <a:cubicBezTo>
                    <a:pt x="11" y="3"/>
                    <a:pt x="7" y="3"/>
                    <a:pt x="4" y="2"/>
                  </a:cubicBezTo>
                  <a:cubicBezTo>
                    <a:pt x="2"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4" name="i$lîdè">
              <a:extLst>
                <a:ext uri="{FF2B5EF4-FFF2-40B4-BE49-F238E27FC236}">
                  <a16:creationId xmlns:a16="http://schemas.microsoft.com/office/drawing/2014/main" xmlns="" id="{6C66B7AD-0E76-4C8A-A162-050837FAC64F}"/>
                </a:ext>
              </a:extLst>
            </p:cNvPr>
            <p:cNvSpPr/>
            <p:nvPr/>
          </p:nvSpPr>
          <p:spPr bwMode="auto">
            <a:xfrm>
              <a:off x="5195888" y="4154489"/>
              <a:ext cx="423863" cy="12700"/>
            </a:xfrm>
            <a:custGeom>
              <a:avLst/>
              <a:gdLst>
                <a:gd name="T0" fmla="*/ 0 w 140"/>
                <a:gd name="T1" fmla="*/ 1 h 4"/>
                <a:gd name="T2" fmla="*/ 6 w 140"/>
                <a:gd name="T3" fmla="*/ 1 h 4"/>
                <a:gd name="T4" fmla="*/ 22 w 140"/>
                <a:gd name="T5" fmla="*/ 0 h 4"/>
                <a:gd name="T6" fmla="*/ 44 w 140"/>
                <a:gd name="T7" fmla="*/ 0 h 4"/>
                <a:gd name="T8" fmla="*/ 70 w 140"/>
                <a:gd name="T9" fmla="*/ 0 h 4"/>
                <a:gd name="T10" fmla="*/ 96 w 140"/>
                <a:gd name="T11" fmla="*/ 0 h 4"/>
                <a:gd name="T12" fmla="*/ 118 w 140"/>
                <a:gd name="T13" fmla="*/ 1 h 4"/>
                <a:gd name="T14" fmla="*/ 134 w 140"/>
                <a:gd name="T15" fmla="*/ 2 h 4"/>
                <a:gd name="T16" fmla="*/ 140 w 140"/>
                <a:gd name="T17" fmla="*/ 2 h 4"/>
                <a:gd name="T18" fmla="*/ 134 w 140"/>
                <a:gd name="T19" fmla="*/ 2 h 4"/>
                <a:gd name="T20" fmla="*/ 118 w 140"/>
                <a:gd name="T21" fmla="*/ 3 h 4"/>
                <a:gd name="T22" fmla="*/ 96 w 140"/>
                <a:gd name="T23" fmla="*/ 4 h 4"/>
                <a:gd name="T24" fmla="*/ 70 w 140"/>
                <a:gd name="T25" fmla="*/ 4 h 4"/>
                <a:gd name="T26" fmla="*/ 44 w 140"/>
                <a:gd name="T27" fmla="*/ 3 h 4"/>
                <a:gd name="T28" fmla="*/ 22 w 140"/>
                <a:gd name="T29" fmla="*/ 2 h 4"/>
                <a:gd name="T30" fmla="*/ 6 w 140"/>
                <a:gd name="T31" fmla="*/ 2 h 4"/>
                <a:gd name="T32" fmla="*/ 0 w 140"/>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0" h="4">
                  <a:moveTo>
                    <a:pt x="0" y="1"/>
                  </a:moveTo>
                  <a:cubicBezTo>
                    <a:pt x="0" y="1"/>
                    <a:pt x="2" y="1"/>
                    <a:pt x="6" y="1"/>
                  </a:cubicBezTo>
                  <a:cubicBezTo>
                    <a:pt x="10" y="1"/>
                    <a:pt x="15" y="0"/>
                    <a:pt x="22" y="0"/>
                  </a:cubicBezTo>
                  <a:cubicBezTo>
                    <a:pt x="28" y="0"/>
                    <a:pt x="36" y="0"/>
                    <a:pt x="44" y="0"/>
                  </a:cubicBezTo>
                  <a:cubicBezTo>
                    <a:pt x="53" y="0"/>
                    <a:pt x="61" y="0"/>
                    <a:pt x="70" y="0"/>
                  </a:cubicBezTo>
                  <a:cubicBezTo>
                    <a:pt x="79" y="0"/>
                    <a:pt x="88" y="0"/>
                    <a:pt x="96" y="0"/>
                  </a:cubicBezTo>
                  <a:cubicBezTo>
                    <a:pt x="104" y="0"/>
                    <a:pt x="112" y="1"/>
                    <a:pt x="118" y="1"/>
                  </a:cubicBezTo>
                  <a:cubicBezTo>
                    <a:pt x="125" y="1"/>
                    <a:pt x="131" y="1"/>
                    <a:pt x="134" y="2"/>
                  </a:cubicBezTo>
                  <a:cubicBezTo>
                    <a:pt x="138" y="2"/>
                    <a:pt x="140" y="2"/>
                    <a:pt x="140" y="2"/>
                  </a:cubicBezTo>
                  <a:cubicBezTo>
                    <a:pt x="140" y="2"/>
                    <a:pt x="138" y="2"/>
                    <a:pt x="134" y="2"/>
                  </a:cubicBezTo>
                  <a:cubicBezTo>
                    <a:pt x="131" y="3"/>
                    <a:pt x="125" y="3"/>
                    <a:pt x="118" y="3"/>
                  </a:cubicBezTo>
                  <a:cubicBezTo>
                    <a:pt x="112" y="3"/>
                    <a:pt x="104" y="3"/>
                    <a:pt x="96" y="4"/>
                  </a:cubicBezTo>
                  <a:cubicBezTo>
                    <a:pt x="88" y="4"/>
                    <a:pt x="79" y="4"/>
                    <a:pt x="70" y="4"/>
                  </a:cubicBezTo>
                  <a:cubicBezTo>
                    <a:pt x="61" y="3"/>
                    <a:pt x="53" y="3"/>
                    <a:pt x="44" y="3"/>
                  </a:cubicBezTo>
                  <a:cubicBezTo>
                    <a:pt x="36" y="3"/>
                    <a:pt x="28" y="3"/>
                    <a:pt x="22" y="2"/>
                  </a:cubicBezTo>
                  <a:cubicBezTo>
                    <a:pt x="15" y="2"/>
                    <a:pt x="10" y="2"/>
                    <a:pt x="6" y="2"/>
                  </a:cubicBezTo>
                  <a:cubicBezTo>
                    <a:pt x="2" y="1"/>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5" name="îśḷiḋè">
              <a:extLst>
                <a:ext uri="{FF2B5EF4-FFF2-40B4-BE49-F238E27FC236}">
                  <a16:creationId xmlns:a16="http://schemas.microsoft.com/office/drawing/2014/main" xmlns="" id="{3BAAD6B2-2CA8-46B5-BE15-175CB925762D}"/>
                </a:ext>
              </a:extLst>
            </p:cNvPr>
            <p:cNvSpPr/>
            <p:nvPr/>
          </p:nvSpPr>
          <p:spPr bwMode="auto">
            <a:xfrm>
              <a:off x="5286376" y="4124326"/>
              <a:ext cx="455613" cy="12700"/>
            </a:xfrm>
            <a:custGeom>
              <a:avLst/>
              <a:gdLst>
                <a:gd name="T0" fmla="*/ 0 w 150"/>
                <a:gd name="T1" fmla="*/ 0 h 4"/>
                <a:gd name="T2" fmla="*/ 6 w 150"/>
                <a:gd name="T3" fmla="*/ 0 h 4"/>
                <a:gd name="T4" fmla="*/ 23 w 150"/>
                <a:gd name="T5" fmla="*/ 0 h 4"/>
                <a:gd name="T6" fmla="*/ 35 w 150"/>
                <a:gd name="T7" fmla="*/ 0 h 4"/>
                <a:gd name="T8" fmla="*/ 47 w 150"/>
                <a:gd name="T9" fmla="*/ 0 h 4"/>
                <a:gd name="T10" fmla="*/ 75 w 150"/>
                <a:gd name="T11" fmla="*/ 0 h 4"/>
                <a:gd name="T12" fmla="*/ 103 w 150"/>
                <a:gd name="T13" fmla="*/ 0 h 4"/>
                <a:gd name="T14" fmla="*/ 115 w 150"/>
                <a:gd name="T15" fmla="*/ 1 h 4"/>
                <a:gd name="T16" fmla="*/ 127 w 150"/>
                <a:gd name="T17" fmla="*/ 1 h 4"/>
                <a:gd name="T18" fmla="*/ 144 w 150"/>
                <a:gd name="T19" fmla="*/ 3 h 4"/>
                <a:gd name="T20" fmla="*/ 150 w 150"/>
                <a:gd name="T21" fmla="*/ 3 h 4"/>
                <a:gd name="T22" fmla="*/ 144 w 150"/>
                <a:gd name="T23" fmla="*/ 3 h 4"/>
                <a:gd name="T24" fmla="*/ 127 w 150"/>
                <a:gd name="T25" fmla="*/ 4 h 4"/>
                <a:gd name="T26" fmla="*/ 75 w 150"/>
                <a:gd name="T27" fmla="*/ 4 h 4"/>
                <a:gd name="T28" fmla="*/ 47 w 150"/>
                <a:gd name="T29" fmla="*/ 3 h 4"/>
                <a:gd name="T30" fmla="*/ 23 w 150"/>
                <a:gd name="T31" fmla="*/ 2 h 4"/>
                <a:gd name="T32" fmla="*/ 6 w 150"/>
                <a:gd name="T33" fmla="*/ 1 h 4"/>
                <a:gd name="T34" fmla="*/ 0 w 150"/>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4">
                  <a:moveTo>
                    <a:pt x="0" y="0"/>
                  </a:moveTo>
                  <a:cubicBezTo>
                    <a:pt x="0" y="0"/>
                    <a:pt x="2" y="0"/>
                    <a:pt x="6" y="0"/>
                  </a:cubicBezTo>
                  <a:cubicBezTo>
                    <a:pt x="10" y="0"/>
                    <a:pt x="16" y="0"/>
                    <a:pt x="23" y="0"/>
                  </a:cubicBezTo>
                  <a:cubicBezTo>
                    <a:pt x="27" y="0"/>
                    <a:pt x="31" y="0"/>
                    <a:pt x="35" y="0"/>
                  </a:cubicBezTo>
                  <a:cubicBezTo>
                    <a:pt x="39" y="0"/>
                    <a:pt x="43" y="0"/>
                    <a:pt x="47" y="0"/>
                  </a:cubicBezTo>
                  <a:cubicBezTo>
                    <a:pt x="56" y="0"/>
                    <a:pt x="66" y="0"/>
                    <a:pt x="75" y="0"/>
                  </a:cubicBezTo>
                  <a:cubicBezTo>
                    <a:pt x="84" y="0"/>
                    <a:pt x="94" y="0"/>
                    <a:pt x="103" y="0"/>
                  </a:cubicBezTo>
                  <a:cubicBezTo>
                    <a:pt x="107" y="0"/>
                    <a:pt x="111" y="0"/>
                    <a:pt x="115" y="1"/>
                  </a:cubicBezTo>
                  <a:cubicBezTo>
                    <a:pt x="119" y="1"/>
                    <a:pt x="123" y="1"/>
                    <a:pt x="127" y="1"/>
                  </a:cubicBezTo>
                  <a:cubicBezTo>
                    <a:pt x="134" y="2"/>
                    <a:pt x="140" y="2"/>
                    <a:pt x="144" y="3"/>
                  </a:cubicBezTo>
                  <a:cubicBezTo>
                    <a:pt x="148" y="3"/>
                    <a:pt x="150" y="3"/>
                    <a:pt x="150" y="3"/>
                  </a:cubicBezTo>
                  <a:cubicBezTo>
                    <a:pt x="150" y="3"/>
                    <a:pt x="148" y="3"/>
                    <a:pt x="144" y="3"/>
                  </a:cubicBezTo>
                  <a:cubicBezTo>
                    <a:pt x="140" y="3"/>
                    <a:pt x="134" y="4"/>
                    <a:pt x="127" y="4"/>
                  </a:cubicBezTo>
                  <a:cubicBezTo>
                    <a:pt x="113" y="4"/>
                    <a:pt x="94" y="4"/>
                    <a:pt x="75" y="4"/>
                  </a:cubicBezTo>
                  <a:cubicBezTo>
                    <a:pt x="66" y="4"/>
                    <a:pt x="56" y="3"/>
                    <a:pt x="47" y="3"/>
                  </a:cubicBezTo>
                  <a:cubicBezTo>
                    <a:pt x="39" y="3"/>
                    <a:pt x="30" y="3"/>
                    <a:pt x="23" y="2"/>
                  </a:cubicBezTo>
                  <a:cubicBezTo>
                    <a:pt x="16" y="2"/>
                    <a:pt x="10" y="1"/>
                    <a:pt x="6" y="1"/>
                  </a:cubicBezTo>
                  <a:cubicBezTo>
                    <a:pt x="2" y="0"/>
                    <a:pt x="0" y="0"/>
                    <a:pt x="0" y="0"/>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6" name="íṥ1iḋè">
              <a:extLst>
                <a:ext uri="{FF2B5EF4-FFF2-40B4-BE49-F238E27FC236}">
                  <a16:creationId xmlns:a16="http://schemas.microsoft.com/office/drawing/2014/main" xmlns="" id="{805B749A-4E01-44FD-BDD1-586CFEC8C6E4}"/>
                </a:ext>
              </a:extLst>
            </p:cNvPr>
            <p:cNvSpPr/>
            <p:nvPr/>
          </p:nvSpPr>
          <p:spPr bwMode="auto">
            <a:xfrm>
              <a:off x="4427538" y="4902201"/>
              <a:ext cx="984250" cy="495300"/>
            </a:xfrm>
            <a:custGeom>
              <a:avLst/>
              <a:gdLst>
                <a:gd name="T0" fmla="*/ 1 w 325"/>
                <a:gd name="T1" fmla="*/ 13 h 164"/>
                <a:gd name="T2" fmla="*/ 24 w 325"/>
                <a:gd name="T3" fmla="*/ 96 h 164"/>
                <a:gd name="T4" fmla="*/ 0 w 325"/>
                <a:gd name="T5" fmla="*/ 164 h 164"/>
                <a:gd name="T6" fmla="*/ 279 w 325"/>
                <a:gd name="T7" fmla="*/ 160 h 164"/>
                <a:gd name="T8" fmla="*/ 308 w 325"/>
                <a:gd name="T9" fmla="*/ 158 h 164"/>
                <a:gd name="T10" fmla="*/ 321 w 325"/>
                <a:gd name="T11" fmla="*/ 115 h 164"/>
                <a:gd name="T12" fmla="*/ 318 w 325"/>
                <a:gd name="T13" fmla="*/ 43 h 164"/>
                <a:gd name="T14" fmla="*/ 302 w 325"/>
                <a:gd name="T15" fmla="*/ 5 h 164"/>
                <a:gd name="T16" fmla="*/ 1 w 325"/>
                <a:gd name="T17"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5" h="164">
                  <a:moveTo>
                    <a:pt x="1" y="13"/>
                  </a:moveTo>
                  <a:cubicBezTo>
                    <a:pt x="21" y="30"/>
                    <a:pt x="25" y="72"/>
                    <a:pt x="24" y="96"/>
                  </a:cubicBezTo>
                  <a:cubicBezTo>
                    <a:pt x="24" y="119"/>
                    <a:pt x="11" y="143"/>
                    <a:pt x="0" y="164"/>
                  </a:cubicBezTo>
                  <a:cubicBezTo>
                    <a:pt x="23" y="161"/>
                    <a:pt x="260" y="162"/>
                    <a:pt x="279" y="160"/>
                  </a:cubicBezTo>
                  <a:cubicBezTo>
                    <a:pt x="287" y="159"/>
                    <a:pt x="302" y="161"/>
                    <a:pt x="308" y="158"/>
                  </a:cubicBezTo>
                  <a:cubicBezTo>
                    <a:pt x="320" y="152"/>
                    <a:pt x="320" y="125"/>
                    <a:pt x="321" y="115"/>
                  </a:cubicBezTo>
                  <a:cubicBezTo>
                    <a:pt x="325" y="90"/>
                    <a:pt x="322" y="68"/>
                    <a:pt x="318" y="43"/>
                  </a:cubicBezTo>
                  <a:cubicBezTo>
                    <a:pt x="315" y="31"/>
                    <a:pt x="318" y="10"/>
                    <a:pt x="302" y="5"/>
                  </a:cubicBezTo>
                  <a:cubicBezTo>
                    <a:pt x="280" y="0"/>
                    <a:pt x="1" y="13"/>
                    <a:pt x="1" y="13"/>
                  </a:cubicBezTo>
                  <a:close/>
                </a:path>
              </a:pathLst>
            </a:custGeom>
            <a:solidFill>
              <a:srgbClr val="EFED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7" name="ïŝḻiḋê">
              <a:extLst>
                <a:ext uri="{FF2B5EF4-FFF2-40B4-BE49-F238E27FC236}">
                  <a16:creationId xmlns:a16="http://schemas.microsoft.com/office/drawing/2014/main" xmlns="" id="{B3CBADC8-8FCA-4A86-921E-F054B14CBFD3}"/>
                </a:ext>
              </a:extLst>
            </p:cNvPr>
            <p:cNvSpPr/>
            <p:nvPr/>
          </p:nvSpPr>
          <p:spPr bwMode="auto">
            <a:xfrm>
              <a:off x="4518026" y="5046664"/>
              <a:ext cx="904875" cy="15875"/>
            </a:xfrm>
            <a:custGeom>
              <a:avLst/>
              <a:gdLst>
                <a:gd name="T0" fmla="*/ 0 w 299"/>
                <a:gd name="T1" fmla="*/ 3 h 5"/>
                <a:gd name="T2" fmla="*/ 13 w 299"/>
                <a:gd name="T3" fmla="*/ 3 h 5"/>
                <a:gd name="T4" fmla="*/ 46 w 299"/>
                <a:gd name="T5" fmla="*/ 2 h 5"/>
                <a:gd name="T6" fmla="*/ 94 w 299"/>
                <a:gd name="T7" fmla="*/ 2 h 5"/>
                <a:gd name="T8" fmla="*/ 121 w 299"/>
                <a:gd name="T9" fmla="*/ 2 h 5"/>
                <a:gd name="T10" fmla="*/ 149 w 299"/>
                <a:gd name="T11" fmla="*/ 1 h 5"/>
                <a:gd name="T12" fmla="*/ 204 w 299"/>
                <a:gd name="T13" fmla="*/ 0 h 5"/>
                <a:gd name="T14" fmla="*/ 252 w 299"/>
                <a:gd name="T15" fmla="*/ 0 h 5"/>
                <a:gd name="T16" fmla="*/ 286 w 299"/>
                <a:gd name="T17" fmla="*/ 0 h 5"/>
                <a:gd name="T18" fmla="*/ 299 w 299"/>
                <a:gd name="T19" fmla="*/ 0 h 5"/>
                <a:gd name="T20" fmla="*/ 286 w 299"/>
                <a:gd name="T21" fmla="*/ 1 h 5"/>
                <a:gd name="T22" fmla="*/ 252 w 299"/>
                <a:gd name="T23" fmla="*/ 2 h 5"/>
                <a:gd name="T24" fmla="*/ 204 w 299"/>
                <a:gd name="T25" fmla="*/ 4 h 5"/>
                <a:gd name="T26" fmla="*/ 149 w 299"/>
                <a:gd name="T27" fmla="*/ 5 h 5"/>
                <a:gd name="T28" fmla="*/ 121 w 299"/>
                <a:gd name="T29" fmla="*/ 5 h 5"/>
                <a:gd name="T30" fmla="*/ 94 w 299"/>
                <a:gd name="T31" fmla="*/ 5 h 5"/>
                <a:gd name="T32" fmla="*/ 46 w 299"/>
                <a:gd name="T33" fmla="*/ 4 h 5"/>
                <a:gd name="T34" fmla="*/ 13 w 299"/>
                <a:gd name="T35" fmla="*/ 3 h 5"/>
                <a:gd name="T36" fmla="*/ 0 w 299"/>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 h="5">
                  <a:moveTo>
                    <a:pt x="0" y="3"/>
                  </a:moveTo>
                  <a:cubicBezTo>
                    <a:pt x="0" y="3"/>
                    <a:pt x="4" y="3"/>
                    <a:pt x="13" y="3"/>
                  </a:cubicBezTo>
                  <a:cubicBezTo>
                    <a:pt x="21" y="3"/>
                    <a:pt x="32" y="2"/>
                    <a:pt x="46" y="2"/>
                  </a:cubicBezTo>
                  <a:cubicBezTo>
                    <a:pt x="60" y="2"/>
                    <a:pt x="77" y="2"/>
                    <a:pt x="94" y="2"/>
                  </a:cubicBezTo>
                  <a:cubicBezTo>
                    <a:pt x="103" y="2"/>
                    <a:pt x="112" y="2"/>
                    <a:pt x="121" y="2"/>
                  </a:cubicBezTo>
                  <a:cubicBezTo>
                    <a:pt x="131" y="1"/>
                    <a:pt x="140" y="2"/>
                    <a:pt x="149" y="1"/>
                  </a:cubicBezTo>
                  <a:cubicBezTo>
                    <a:pt x="168" y="1"/>
                    <a:pt x="187" y="1"/>
                    <a:pt x="204" y="0"/>
                  </a:cubicBezTo>
                  <a:cubicBezTo>
                    <a:pt x="222" y="0"/>
                    <a:pt x="238" y="0"/>
                    <a:pt x="252" y="0"/>
                  </a:cubicBezTo>
                  <a:cubicBezTo>
                    <a:pt x="266" y="0"/>
                    <a:pt x="278" y="0"/>
                    <a:pt x="286" y="0"/>
                  </a:cubicBezTo>
                  <a:cubicBezTo>
                    <a:pt x="294" y="0"/>
                    <a:pt x="299" y="0"/>
                    <a:pt x="299" y="0"/>
                  </a:cubicBezTo>
                  <a:cubicBezTo>
                    <a:pt x="299" y="0"/>
                    <a:pt x="294" y="0"/>
                    <a:pt x="286" y="1"/>
                  </a:cubicBezTo>
                  <a:cubicBezTo>
                    <a:pt x="278" y="1"/>
                    <a:pt x="266" y="2"/>
                    <a:pt x="252" y="2"/>
                  </a:cubicBezTo>
                  <a:cubicBezTo>
                    <a:pt x="238" y="3"/>
                    <a:pt x="222" y="3"/>
                    <a:pt x="204" y="4"/>
                  </a:cubicBezTo>
                  <a:cubicBezTo>
                    <a:pt x="187" y="4"/>
                    <a:pt x="168" y="5"/>
                    <a:pt x="149" y="5"/>
                  </a:cubicBezTo>
                  <a:cubicBezTo>
                    <a:pt x="140" y="5"/>
                    <a:pt x="130" y="5"/>
                    <a:pt x="121" y="5"/>
                  </a:cubicBezTo>
                  <a:cubicBezTo>
                    <a:pt x="112" y="5"/>
                    <a:pt x="103" y="5"/>
                    <a:pt x="94" y="5"/>
                  </a:cubicBezTo>
                  <a:cubicBezTo>
                    <a:pt x="77" y="5"/>
                    <a:pt x="60" y="5"/>
                    <a:pt x="46" y="4"/>
                  </a:cubicBezTo>
                  <a:cubicBezTo>
                    <a:pt x="32" y="4"/>
                    <a:pt x="21" y="4"/>
                    <a:pt x="13" y="3"/>
                  </a:cubicBezTo>
                  <a:cubicBezTo>
                    <a:pt x="4"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8" name="ïśḷíḓe">
              <a:extLst>
                <a:ext uri="{FF2B5EF4-FFF2-40B4-BE49-F238E27FC236}">
                  <a16:creationId xmlns:a16="http://schemas.microsoft.com/office/drawing/2014/main" xmlns="" id="{38FEA533-21D5-4A54-9936-3E88D0B52C17}"/>
                </a:ext>
              </a:extLst>
            </p:cNvPr>
            <p:cNvSpPr/>
            <p:nvPr/>
          </p:nvSpPr>
          <p:spPr bwMode="auto">
            <a:xfrm>
              <a:off x="5126038" y="4992689"/>
              <a:ext cx="239713" cy="12700"/>
            </a:xfrm>
            <a:custGeom>
              <a:avLst/>
              <a:gdLst>
                <a:gd name="T0" fmla="*/ 0 w 79"/>
                <a:gd name="T1" fmla="*/ 3 h 4"/>
                <a:gd name="T2" fmla="*/ 3 w 79"/>
                <a:gd name="T3" fmla="*/ 3 h 4"/>
                <a:gd name="T4" fmla="*/ 12 w 79"/>
                <a:gd name="T5" fmla="*/ 2 h 4"/>
                <a:gd name="T6" fmla="*/ 39 w 79"/>
                <a:gd name="T7" fmla="*/ 0 h 4"/>
                <a:gd name="T8" fmla="*/ 66 w 79"/>
                <a:gd name="T9" fmla="*/ 1 h 4"/>
                <a:gd name="T10" fmla="*/ 75 w 79"/>
                <a:gd name="T11" fmla="*/ 1 h 4"/>
                <a:gd name="T12" fmla="*/ 79 w 79"/>
                <a:gd name="T13" fmla="*/ 2 h 4"/>
                <a:gd name="T14" fmla="*/ 75 w 79"/>
                <a:gd name="T15" fmla="*/ 2 h 4"/>
                <a:gd name="T16" fmla="*/ 66 w 79"/>
                <a:gd name="T17" fmla="*/ 3 h 4"/>
                <a:gd name="T18" fmla="*/ 39 w 79"/>
                <a:gd name="T19" fmla="*/ 4 h 4"/>
                <a:gd name="T20" fmla="*/ 12 w 79"/>
                <a:gd name="T21" fmla="*/ 4 h 4"/>
                <a:gd name="T22" fmla="*/ 3 w 79"/>
                <a:gd name="T23" fmla="*/ 3 h 4"/>
                <a:gd name="T24" fmla="*/ 0 w 79"/>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4">
                  <a:moveTo>
                    <a:pt x="0" y="3"/>
                  </a:moveTo>
                  <a:cubicBezTo>
                    <a:pt x="0" y="3"/>
                    <a:pt x="1" y="3"/>
                    <a:pt x="3" y="3"/>
                  </a:cubicBezTo>
                  <a:cubicBezTo>
                    <a:pt x="5" y="2"/>
                    <a:pt x="9" y="2"/>
                    <a:pt x="12" y="2"/>
                  </a:cubicBezTo>
                  <a:cubicBezTo>
                    <a:pt x="20" y="1"/>
                    <a:pt x="29" y="1"/>
                    <a:pt x="39" y="0"/>
                  </a:cubicBezTo>
                  <a:cubicBezTo>
                    <a:pt x="49" y="0"/>
                    <a:pt x="59" y="0"/>
                    <a:pt x="66" y="1"/>
                  </a:cubicBezTo>
                  <a:cubicBezTo>
                    <a:pt x="70" y="1"/>
                    <a:pt x="73" y="1"/>
                    <a:pt x="75" y="1"/>
                  </a:cubicBezTo>
                  <a:cubicBezTo>
                    <a:pt x="77" y="1"/>
                    <a:pt x="79" y="2"/>
                    <a:pt x="79" y="2"/>
                  </a:cubicBezTo>
                  <a:cubicBezTo>
                    <a:pt x="79" y="2"/>
                    <a:pt x="77" y="2"/>
                    <a:pt x="75" y="2"/>
                  </a:cubicBezTo>
                  <a:cubicBezTo>
                    <a:pt x="73" y="2"/>
                    <a:pt x="70" y="3"/>
                    <a:pt x="66" y="3"/>
                  </a:cubicBezTo>
                  <a:cubicBezTo>
                    <a:pt x="59" y="4"/>
                    <a:pt x="49" y="4"/>
                    <a:pt x="39" y="4"/>
                  </a:cubicBezTo>
                  <a:cubicBezTo>
                    <a:pt x="30" y="4"/>
                    <a:pt x="20" y="4"/>
                    <a:pt x="12" y="4"/>
                  </a:cubicBezTo>
                  <a:cubicBezTo>
                    <a:pt x="9" y="4"/>
                    <a:pt x="6" y="4"/>
                    <a:pt x="3" y="3"/>
                  </a:cubicBezTo>
                  <a:cubicBezTo>
                    <a:pt x="1" y="3"/>
                    <a:pt x="0" y="3"/>
                    <a:pt x="0" y="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9" name="îṩ1íḍe">
              <a:extLst>
                <a:ext uri="{FF2B5EF4-FFF2-40B4-BE49-F238E27FC236}">
                  <a16:creationId xmlns:a16="http://schemas.microsoft.com/office/drawing/2014/main" xmlns="" id="{500A484E-163A-49B7-AA8F-19F0428DD23B}"/>
                </a:ext>
              </a:extLst>
            </p:cNvPr>
            <p:cNvSpPr/>
            <p:nvPr/>
          </p:nvSpPr>
          <p:spPr bwMode="auto">
            <a:xfrm>
              <a:off x="4805363" y="5292726"/>
              <a:ext cx="563563" cy="11113"/>
            </a:xfrm>
            <a:custGeom>
              <a:avLst/>
              <a:gdLst>
                <a:gd name="T0" fmla="*/ 0 w 186"/>
                <a:gd name="T1" fmla="*/ 1 h 4"/>
                <a:gd name="T2" fmla="*/ 8 w 186"/>
                <a:gd name="T3" fmla="*/ 1 h 4"/>
                <a:gd name="T4" fmla="*/ 29 w 186"/>
                <a:gd name="T5" fmla="*/ 0 h 4"/>
                <a:gd name="T6" fmla="*/ 59 w 186"/>
                <a:gd name="T7" fmla="*/ 0 h 4"/>
                <a:gd name="T8" fmla="*/ 93 w 186"/>
                <a:gd name="T9" fmla="*/ 0 h 4"/>
                <a:gd name="T10" fmla="*/ 127 w 186"/>
                <a:gd name="T11" fmla="*/ 0 h 4"/>
                <a:gd name="T12" fmla="*/ 157 w 186"/>
                <a:gd name="T13" fmla="*/ 0 h 4"/>
                <a:gd name="T14" fmla="*/ 178 w 186"/>
                <a:gd name="T15" fmla="*/ 1 h 4"/>
                <a:gd name="T16" fmla="*/ 186 w 186"/>
                <a:gd name="T17" fmla="*/ 1 h 4"/>
                <a:gd name="T18" fmla="*/ 178 w 186"/>
                <a:gd name="T19" fmla="*/ 2 h 4"/>
                <a:gd name="T20" fmla="*/ 157 w 186"/>
                <a:gd name="T21" fmla="*/ 3 h 4"/>
                <a:gd name="T22" fmla="*/ 127 w 186"/>
                <a:gd name="T23" fmla="*/ 4 h 4"/>
                <a:gd name="T24" fmla="*/ 93 w 186"/>
                <a:gd name="T25" fmla="*/ 4 h 4"/>
                <a:gd name="T26" fmla="*/ 59 w 186"/>
                <a:gd name="T27" fmla="*/ 4 h 4"/>
                <a:gd name="T28" fmla="*/ 29 w 186"/>
                <a:gd name="T29" fmla="*/ 2 h 4"/>
                <a:gd name="T30" fmla="*/ 8 w 186"/>
                <a:gd name="T31" fmla="*/ 1 h 4"/>
                <a:gd name="T32" fmla="*/ 0 w 186"/>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4">
                  <a:moveTo>
                    <a:pt x="0" y="1"/>
                  </a:moveTo>
                  <a:cubicBezTo>
                    <a:pt x="0" y="1"/>
                    <a:pt x="3" y="1"/>
                    <a:pt x="8" y="1"/>
                  </a:cubicBezTo>
                  <a:cubicBezTo>
                    <a:pt x="13" y="0"/>
                    <a:pt x="21" y="0"/>
                    <a:pt x="29" y="0"/>
                  </a:cubicBezTo>
                  <a:cubicBezTo>
                    <a:pt x="38" y="0"/>
                    <a:pt x="48" y="0"/>
                    <a:pt x="59" y="0"/>
                  </a:cubicBezTo>
                  <a:cubicBezTo>
                    <a:pt x="70" y="0"/>
                    <a:pt x="81" y="0"/>
                    <a:pt x="93" y="0"/>
                  </a:cubicBezTo>
                  <a:cubicBezTo>
                    <a:pt x="105" y="0"/>
                    <a:pt x="116" y="0"/>
                    <a:pt x="127" y="0"/>
                  </a:cubicBezTo>
                  <a:cubicBezTo>
                    <a:pt x="138" y="0"/>
                    <a:pt x="148" y="0"/>
                    <a:pt x="157" y="0"/>
                  </a:cubicBezTo>
                  <a:cubicBezTo>
                    <a:pt x="165" y="0"/>
                    <a:pt x="173" y="1"/>
                    <a:pt x="178" y="1"/>
                  </a:cubicBezTo>
                  <a:cubicBezTo>
                    <a:pt x="183" y="1"/>
                    <a:pt x="186" y="1"/>
                    <a:pt x="186" y="1"/>
                  </a:cubicBezTo>
                  <a:cubicBezTo>
                    <a:pt x="186" y="1"/>
                    <a:pt x="183" y="1"/>
                    <a:pt x="178" y="2"/>
                  </a:cubicBezTo>
                  <a:cubicBezTo>
                    <a:pt x="173" y="2"/>
                    <a:pt x="165" y="2"/>
                    <a:pt x="157" y="3"/>
                  </a:cubicBezTo>
                  <a:cubicBezTo>
                    <a:pt x="148" y="3"/>
                    <a:pt x="138" y="3"/>
                    <a:pt x="127" y="4"/>
                  </a:cubicBezTo>
                  <a:cubicBezTo>
                    <a:pt x="116" y="4"/>
                    <a:pt x="105" y="4"/>
                    <a:pt x="93" y="4"/>
                  </a:cubicBezTo>
                  <a:cubicBezTo>
                    <a:pt x="81" y="4"/>
                    <a:pt x="70" y="4"/>
                    <a:pt x="59" y="4"/>
                  </a:cubicBezTo>
                  <a:cubicBezTo>
                    <a:pt x="48" y="3"/>
                    <a:pt x="38" y="3"/>
                    <a:pt x="29" y="2"/>
                  </a:cubicBezTo>
                  <a:cubicBezTo>
                    <a:pt x="21" y="2"/>
                    <a:pt x="13" y="2"/>
                    <a:pt x="8" y="1"/>
                  </a:cubicBezTo>
                  <a:cubicBezTo>
                    <a:pt x="3" y="1"/>
                    <a:pt x="0" y="1"/>
                    <a:pt x="0"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0" name="iśļïḓê">
              <a:extLst>
                <a:ext uri="{FF2B5EF4-FFF2-40B4-BE49-F238E27FC236}">
                  <a16:creationId xmlns:a16="http://schemas.microsoft.com/office/drawing/2014/main" xmlns="" id="{DAC2F04B-7C7A-4668-A593-DF33DA3DE6B8}"/>
                </a:ext>
              </a:extLst>
            </p:cNvPr>
            <p:cNvSpPr/>
            <p:nvPr/>
          </p:nvSpPr>
          <p:spPr bwMode="auto">
            <a:xfrm>
              <a:off x="4562476" y="5159376"/>
              <a:ext cx="800100" cy="11113"/>
            </a:xfrm>
            <a:custGeom>
              <a:avLst/>
              <a:gdLst>
                <a:gd name="T0" fmla="*/ 0 w 264"/>
                <a:gd name="T1" fmla="*/ 2 h 4"/>
                <a:gd name="T2" fmla="*/ 11 w 264"/>
                <a:gd name="T3" fmla="*/ 2 h 4"/>
                <a:gd name="T4" fmla="*/ 41 w 264"/>
                <a:gd name="T5" fmla="*/ 1 h 4"/>
                <a:gd name="T6" fmla="*/ 84 w 264"/>
                <a:gd name="T7" fmla="*/ 0 h 4"/>
                <a:gd name="T8" fmla="*/ 132 w 264"/>
                <a:gd name="T9" fmla="*/ 0 h 4"/>
                <a:gd name="T10" fmla="*/ 180 w 264"/>
                <a:gd name="T11" fmla="*/ 0 h 4"/>
                <a:gd name="T12" fmla="*/ 223 w 264"/>
                <a:gd name="T13" fmla="*/ 1 h 4"/>
                <a:gd name="T14" fmla="*/ 253 w 264"/>
                <a:gd name="T15" fmla="*/ 2 h 4"/>
                <a:gd name="T16" fmla="*/ 264 w 264"/>
                <a:gd name="T17" fmla="*/ 2 h 4"/>
                <a:gd name="T18" fmla="*/ 253 w 264"/>
                <a:gd name="T19" fmla="*/ 2 h 4"/>
                <a:gd name="T20" fmla="*/ 223 w 264"/>
                <a:gd name="T21" fmla="*/ 3 h 4"/>
                <a:gd name="T22" fmla="*/ 180 w 264"/>
                <a:gd name="T23" fmla="*/ 4 h 4"/>
                <a:gd name="T24" fmla="*/ 132 w 264"/>
                <a:gd name="T25" fmla="*/ 4 h 4"/>
                <a:gd name="T26" fmla="*/ 84 w 264"/>
                <a:gd name="T27" fmla="*/ 4 h 4"/>
                <a:gd name="T28" fmla="*/ 41 w 264"/>
                <a:gd name="T29" fmla="*/ 3 h 4"/>
                <a:gd name="T30" fmla="*/ 11 w 264"/>
                <a:gd name="T31" fmla="*/ 2 h 4"/>
                <a:gd name="T32" fmla="*/ 0 w 26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4">
                  <a:moveTo>
                    <a:pt x="0" y="2"/>
                  </a:moveTo>
                  <a:cubicBezTo>
                    <a:pt x="0" y="2"/>
                    <a:pt x="4" y="2"/>
                    <a:pt x="11" y="2"/>
                  </a:cubicBezTo>
                  <a:cubicBezTo>
                    <a:pt x="19" y="1"/>
                    <a:pt x="29" y="1"/>
                    <a:pt x="41" y="1"/>
                  </a:cubicBezTo>
                  <a:cubicBezTo>
                    <a:pt x="54" y="1"/>
                    <a:pt x="68" y="0"/>
                    <a:pt x="84" y="0"/>
                  </a:cubicBezTo>
                  <a:cubicBezTo>
                    <a:pt x="99" y="0"/>
                    <a:pt x="115" y="0"/>
                    <a:pt x="132" y="0"/>
                  </a:cubicBezTo>
                  <a:cubicBezTo>
                    <a:pt x="148" y="0"/>
                    <a:pt x="165" y="0"/>
                    <a:pt x="180" y="0"/>
                  </a:cubicBezTo>
                  <a:cubicBezTo>
                    <a:pt x="196" y="0"/>
                    <a:pt x="210" y="1"/>
                    <a:pt x="223" y="1"/>
                  </a:cubicBezTo>
                  <a:cubicBezTo>
                    <a:pt x="235" y="1"/>
                    <a:pt x="245" y="1"/>
                    <a:pt x="253" y="2"/>
                  </a:cubicBezTo>
                  <a:cubicBezTo>
                    <a:pt x="260" y="2"/>
                    <a:pt x="264" y="2"/>
                    <a:pt x="264" y="2"/>
                  </a:cubicBezTo>
                  <a:cubicBezTo>
                    <a:pt x="264" y="2"/>
                    <a:pt x="260" y="2"/>
                    <a:pt x="253" y="2"/>
                  </a:cubicBezTo>
                  <a:cubicBezTo>
                    <a:pt x="245" y="3"/>
                    <a:pt x="235" y="3"/>
                    <a:pt x="223" y="3"/>
                  </a:cubicBezTo>
                  <a:cubicBezTo>
                    <a:pt x="210" y="3"/>
                    <a:pt x="196" y="4"/>
                    <a:pt x="180" y="4"/>
                  </a:cubicBezTo>
                  <a:cubicBezTo>
                    <a:pt x="165" y="4"/>
                    <a:pt x="148" y="4"/>
                    <a:pt x="132" y="4"/>
                  </a:cubicBezTo>
                  <a:cubicBezTo>
                    <a:pt x="115" y="4"/>
                    <a:pt x="99" y="4"/>
                    <a:pt x="84" y="4"/>
                  </a:cubicBezTo>
                  <a:cubicBezTo>
                    <a:pt x="68" y="4"/>
                    <a:pt x="54" y="3"/>
                    <a:pt x="41" y="3"/>
                  </a:cubicBezTo>
                  <a:cubicBezTo>
                    <a:pt x="29" y="3"/>
                    <a:pt x="19" y="3"/>
                    <a:pt x="11" y="2"/>
                  </a:cubicBezTo>
                  <a:cubicBezTo>
                    <a:pt x="4" y="2"/>
                    <a:pt x="0" y="2"/>
                    <a:pt x="0" y="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1" name="iṧḷïḋe">
              <a:extLst>
                <a:ext uri="{FF2B5EF4-FFF2-40B4-BE49-F238E27FC236}">
                  <a16:creationId xmlns:a16="http://schemas.microsoft.com/office/drawing/2014/main" xmlns="" id="{DF7C593B-60C4-49E4-BB70-DE02FD6C386C}"/>
                </a:ext>
              </a:extLst>
            </p:cNvPr>
            <p:cNvSpPr/>
            <p:nvPr/>
          </p:nvSpPr>
          <p:spPr bwMode="auto">
            <a:xfrm>
              <a:off x="4387851" y="4872039"/>
              <a:ext cx="1690688" cy="554038"/>
            </a:xfrm>
            <a:custGeom>
              <a:avLst/>
              <a:gdLst>
                <a:gd name="T0" fmla="*/ 551 w 558"/>
                <a:gd name="T1" fmla="*/ 42 h 183"/>
                <a:gd name="T2" fmla="*/ 520 w 558"/>
                <a:gd name="T3" fmla="*/ 3 h 183"/>
                <a:gd name="T4" fmla="*/ 500 w 558"/>
                <a:gd name="T5" fmla="*/ 1 h 183"/>
                <a:gd name="T6" fmla="*/ 478 w 558"/>
                <a:gd name="T7" fmla="*/ 1 h 183"/>
                <a:gd name="T8" fmla="*/ 372 w 558"/>
                <a:gd name="T9" fmla="*/ 1 h 183"/>
                <a:gd name="T10" fmla="*/ 360 w 558"/>
                <a:gd name="T11" fmla="*/ 1 h 183"/>
                <a:gd name="T12" fmla="*/ 352 w 558"/>
                <a:gd name="T13" fmla="*/ 1 h 183"/>
                <a:gd name="T14" fmla="*/ 10 w 558"/>
                <a:gd name="T15" fmla="*/ 11 h 183"/>
                <a:gd name="T16" fmla="*/ 0 w 558"/>
                <a:gd name="T17" fmla="*/ 18 h 183"/>
                <a:gd name="T18" fmla="*/ 9 w 558"/>
                <a:gd name="T19" fmla="*/ 32 h 183"/>
                <a:gd name="T20" fmla="*/ 293 w 558"/>
                <a:gd name="T21" fmla="*/ 27 h 183"/>
                <a:gd name="T22" fmla="*/ 314 w 558"/>
                <a:gd name="T23" fmla="*/ 26 h 183"/>
                <a:gd name="T24" fmla="*/ 325 w 558"/>
                <a:gd name="T25" fmla="*/ 63 h 183"/>
                <a:gd name="T26" fmla="*/ 327 w 558"/>
                <a:gd name="T27" fmla="*/ 122 h 183"/>
                <a:gd name="T28" fmla="*/ 315 w 558"/>
                <a:gd name="T29" fmla="*/ 159 h 183"/>
                <a:gd name="T30" fmla="*/ 311 w 558"/>
                <a:gd name="T31" fmla="*/ 161 h 183"/>
                <a:gd name="T32" fmla="*/ 305 w 558"/>
                <a:gd name="T33" fmla="*/ 162 h 183"/>
                <a:gd name="T34" fmla="*/ 296 w 558"/>
                <a:gd name="T35" fmla="*/ 164 h 183"/>
                <a:gd name="T36" fmla="*/ 284 w 558"/>
                <a:gd name="T37" fmla="*/ 165 h 183"/>
                <a:gd name="T38" fmla="*/ 269 w 558"/>
                <a:gd name="T39" fmla="*/ 166 h 183"/>
                <a:gd name="T40" fmla="*/ 252 w 558"/>
                <a:gd name="T41" fmla="*/ 167 h 183"/>
                <a:gd name="T42" fmla="*/ 234 w 558"/>
                <a:gd name="T43" fmla="*/ 167 h 183"/>
                <a:gd name="T44" fmla="*/ 215 w 558"/>
                <a:gd name="T45" fmla="*/ 168 h 183"/>
                <a:gd name="T46" fmla="*/ 195 w 558"/>
                <a:gd name="T47" fmla="*/ 168 h 183"/>
                <a:gd name="T48" fmla="*/ 174 w 558"/>
                <a:gd name="T49" fmla="*/ 168 h 183"/>
                <a:gd name="T50" fmla="*/ 153 w 558"/>
                <a:gd name="T51" fmla="*/ 168 h 183"/>
                <a:gd name="T52" fmla="*/ 133 w 558"/>
                <a:gd name="T53" fmla="*/ 168 h 183"/>
                <a:gd name="T54" fmla="*/ 113 w 558"/>
                <a:gd name="T55" fmla="*/ 168 h 183"/>
                <a:gd name="T56" fmla="*/ 94 w 558"/>
                <a:gd name="T57" fmla="*/ 168 h 183"/>
                <a:gd name="T58" fmla="*/ 76 w 558"/>
                <a:gd name="T59" fmla="*/ 167 h 183"/>
                <a:gd name="T60" fmla="*/ 59 w 558"/>
                <a:gd name="T61" fmla="*/ 167 h 183"/>
                <a:gd name="T62" fmla="*/ 45 w 558"/>
                <a:gd name="T63" fmla="*/ 167 h 183"/>
                <a:gd name="T64" fmla="*/ 33 w 558"/>
                <a:gd name="T65" fmla="*/ 167 h 183"/>
                <a:gd name="T66" fmla="*/ 24 w 558"/>
                <a:gd name="T67" fmla="*/ 167 h 183"/>
                <a:gd name="T68" fmla="*/ 15 w 558"/>
                <a:gd name="T69" fmla="*/ 167 h 183"/>
                <a:gd name="T70" fmla="*/ 9 w 558"/>
                <a:gd name="T71" fmla="*/ 169 h 183"/>
                <a:gd name="T72" fmla="*/ 8 w 558"/>
                <a:gd name="T73" fmla="*/ 175 h 183"/>
                <a:gd name="T74" fmla="*/ 11 w 558"/>
                <a:gd name="T75" fmla="*/ 179 h 183"/>
                <a:gd name="T76" fmla="*/ 319 w 558"/>
                <a:gd name="T77" fmla="*/ 178 h 183"/>
                <a:gd name="T78" fmla="*/ 365 w 558"/>
                <a:gd name="T79" fmla="*/ 179 h 183"/>
                <a:gd name="T80" fmla="*/ 384 w 558"/>
                <a:gd name="T81" fmla="*/ 179 h 183"/>
                <a:gd name="T82" fmla="*/ 491 w 558"/>
                <a:gd name="T83" fmla="*/ 176 h 183"/>
                <a:gd name="T84" fmla="*/ 510 w 558"/>
                <a:gd name="T85" fmla="*/ 175 h 183"/>
                <a:gd name="T86" fmla="*/ 538 w 558"/>
                <a:gd name="T87" fmla="*/ 173 h 183"/>
                <a:gd name="T88" fmla="*/ 558 w 558"/>
                <a:gd name="T89" fmla="*/ 115 h 183"/>
                <a:gd name="T90" fmla="*/ 551 w 558"/>
                <a:gd name="T91" fmla="*/ 4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 h="183">
                  <a:moveTo>
                    <a:pt x="551" y="42"/>
                  </a:moveTo>
                  <a:cubicBezTo>
                    <a:pt x="546" y="27"/>
                    <a:pt x="538" y="6"/>
                    <a:pt x="520" y="3"/>
                  </a:cubicBezTo>
                  <a:cubicBezTo>
                    <a:pt x="516" y="2"/>
                    <a:pt x="509" y="2"/>
                    <a:pt x="500" y="1"/>
                  </a:cubicBezTo>
                  <a:cubicBezTo>
                    <a:pt x="493" y="1"/>
                    <a:pt x="486" y="1"/>
                    <a:pt x="478" y="1"/>
                  </a:cubicBezTo>
                  <a:cubicBezTo>
                    <a:pt x="444" y="0"/>
                    <a:pt x="398" y="0"/>
                    <a:pt x="372" y="1"/>
                  </a:cubicBezTo>
                  <a:cubicBezTo>
                    <a:pt x="367" y="1"/>
                    <a:pt x="363" y="1"/>
                    <a:pt x="360" y="1"/>
                  </a:cubicBezTo>
                  <a:cubicBezTo>
                    <a:pt x="357" y="1"/>
                    <a:pt x="354" y="1"/>
                    <a:pt x="352" y="1"/>
                  </a:cubicBezTo>
                  <a:cubicBezTo>
                    <a:pt x="271" y="5"/>
                    <a:pt x="18" y="9"/>
                    <a:pt x="10" y="11"/>
                  </a:cubicBezTo>
                  <a:cubicBezTo>
                    <a:pt x="3" y="12"/>
                    <a:pt x="1" y="14"/>
                    <a:pt x="0" y="18"/>
                  </a:cubicBezTo>
                  <a:cubicBezTo>
                    <a:pt x="0" y="27"/>
                    <a:pt x="0" y="30"/>
                    <a:pt x="9" y="32"/>
                  </a:cubicBezTo>
                  <a:cubicBezTo>
                    <a:pt x="16" y="34"/>
                    <a:pt x="229" y="28"/>
                    <a:pt x="293" y="27"/>
                  </a:cubicBezTo>
                  <a:cubicBezTo>
                    <a:pt x="314" y="26"/>
                    <a:pt x="314" y="26"/>
                    <a:pt x="314" y="26"/>
                  </a:cubicBezTo>
                  <a:cubicBezTo>
                    <a:pt x="323" y="33"/>
                    <a:pt x="324" y="53"/>
                    <a:pt x="325" y="63"/>
                  </a:cubicBezTo>
                  <a:cubicBezTo>
                    <a:pt x="328" y="81"/>
                    <a:pt x="328" y="103"/>
                    <a:pt x="327" y="122"/>
                  </a:cubicBezTo>
                  <a:cubicBezTo>
                    <a:pt x="327" y="134"/>
                    <a:pt x="324" y="148"/>
                    <a:pt x="315" y="159"/>
                  </a:cubicBezTo>
                  <a:cubicBezTo>
                    <a:pt x="315" y="160"/>
                    <a:pt x="312" y="160"/>
                    <a:pt x="311" y="161"/>
                  </a:cubicBezTo>
                  <a:cubicBezTo>
                    <a:pt x="309" y="161"/>
                    <a:pt x="307" y="162"/>
                    <a:pt x="305" y="162"/>
                  </a:cubicBezTo>
                  <a:cubicBezTo>
                    <a:pt x="302" y="163"/>
                    <a:pt x="299" y="163"/>
                    <a:pt x="296" y="164"/>
                  </a:cubicBezTo>
                  <a:cubicBezTo>
                    <a:pt x="292" y="164"/>
                    <a:pt x="288" y="165"/>
                    <a:pt x="284" y="165"/>
                  </a:cubicBezTo>
                  <a:cubicBezTo>
                    <a:pt x="279" y="165"/>
                    <a:pt x="274" y="166"/>
                    <a:pt x="269" y="166"/>
                  </a:cubicBezTo>
                  <a:cubicBezTo>
                    <a:pt x="263" y="166"/>
                    <a:pt x="258" y="166"/>
                    <a:pt x="252" y="167"/>
                  </a:cubicBezTo>
                  <a:cubicBezTo>
                    <a:pt x="246" y="167"/>
                    <a:pt x="240" y="167"/>
                    <a:pt x="234" y="167"/>
                  </a:cubicBezTo>
                  <a:cubicBezTo>
                    <a:pt x="227" y="167"/>
                    <a:pt x="221" y="167"/>
                    <a:pt x="215" y="168"/>
                  </a:cubicBezTo>
                  <a:cubicBezTo>
                    <a:pt x="208" y="168"/>
                    <a:pt x="201" y="168"/>
                    <a:pt x="195" y="168"/>
                  </a:cubicBezTo>
                  <a:cubicBezTo>
                    <a:pt x="188" y="168"/>
                    <a:pt x="181" y="168"/>
                    <a:pt x="174" y="168"/>
                  </a:cubicBezTo>
                  <a:cubicBezTo>
                    <a:pt x="167" y="168"/>
                    <a:pt x="160" y="168"/>
                    <a:pt x="153" y="168"/>
                  </a:cubicBezTo>
                  <a:cubicBezTo>
                    <a:pt x="147" y="168"/>
                    <a:pt x="140" y="168"/>
                    <a:pt x="133" y="168"/>
                  </a:cubicBezTo>
                  <a:cubicBezTo>
                    <a:pt x="126" y="168"/>
                    <a:pt x="119" y="168"/>
                    <a:pt x="113" y="168"/>
                  </a:cubicBezTo>
                  <a:cubicBezTo>
                    <a:pt x="106" y="168"/>
                    <a:pt x="100" y="168"/>
                    <a:pt x="94" y="168"/>
                  </a:cubicBezTo>
                  <a:cubicBezTo>
                    <a:pt x="88" y="167"/>
                    <a:pt x="82" y="167"/>
                    <a:pt x="76" y="167"/>
                  </a:cubicBezTo>
                  <a:cubicBezTo>
                    <a:pt x="70" y="167"/>
                    <a:pt x="65" y="167"/>
                    <a:pt x="59" y="167"/>
                  </a:cubicBezTo>
                  <a:cubicBezTo>
                    <a:pt x="55" y="167"/>
                    <a:pt x="50" y="167"/>
                    <a:pt x="45" y="167"/>
                  </a:cubicBezTo>
                  <a:cubicBezTo>
                    <a:pt x="41" y="167"/>
                    <a:pt x="37" y="167"/>
                    <a:pt x="33" y="167"/>
                  </a:cubicBezTo>
                  <a:cubicBezTo>
                    <a:pt x="30" y="167"/>
                    <a:pt x="27" y="167"/>
                    <a:pt x="24" y="167"/>
                  </a:cubicBezTo>
                  <a:cubicBezTo>
                    <a:pt x="21" y="167"/>
                    <a:pt x="18" y="167"/>
                    <a:pt x="15" y="167"/>
                  </a:cubicBezTo>
                  <a:cubicBezTo>
                    <a:pt x="13" y="167"/>
                    <a:pt x="11" y="167"/>
                    <a:pt x="9" y="169"/>
                  </a:cubicBezTo>
                  <a:cubicBezTo>
                    <a:pt x="8" y="171"/>
                    <a:pt x="7" y="173"/>
                    <a:pt x="8" y="175"/>
                  </a:cubicBezTo>
                  <a:cubicBezTo>
                    <a:pt x="8" y="177"/>
                    <a:pt x="8" y="179"/>
                    <a:pt x="11" y="179"/>
                  </a:cubicBezTo>
                  <a:cubicBezTo>
                    <a:pt x="20" y="183"/>
                    <a:pt x="319" y="178"/>
                    <a:pt x="319" y="178"/>
                  </a:cubicBezTo>
                  <a:cubicBezTo>
                    <a:pt x="335" y="179"/>
                    <a:pt x="350" y="179"/>
                    <a:pt x="365" y="179"/>
                  </a:cubicBezTo>
                  <a:cubicBezTo>
                    <a:pt x="371" y="179"/>
                    <a:pt x="378" y="179"/>
                    <a:pt x="384" y="179"/>
                  </a:cubicBezTo>
                  <a:cubicBezTo>
                    <a:pt x="422" y="179"/>
                    <a:pt x="456" y="177"/>
                    <a:pt x="491" y="176"/>
                  </a:cubicBezTo>
                  <a:cubicBezTo>
                    <a:pt x="497" y="175"/>
                    <a:pt x="504" y="175"/>
                    <a:pt x="510" y="175"/>
                  </a:cubicBezTo>
                  <a:cubicBezTo>
                    <a:pt x="519" y="174"/>
                    <a:pt x="529" y="174"/>
                    <a:pt x="538" y="173"/>
                  </a:cubicBezTo>
                  <a:cubicBezTo>
                    <a:pt x="552" y="162"/>
                    <a:pt x="558" y="133"/>
                    <a:pt x="558" y="115"/>
                  </a:cubicBezTo>
                  <a:cubicBezTo>
                    <a:pt x="558" y="92"/>
                    <a:pt x="558" y="64"/>
                    <a:pt x="551" y="42"/>
                  </a:cubicBezTo>
                  <a:close/>
                </a:path>
              </a:pathLst>
            </a:custGeom>
            <a:solidFill>
              <a:srgbClr val="48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2" name="ïsḷiḑé">
              <a:extLst>
                <a:ext uri="{FF2B5EF4-FFF2-40B4-BE49-F238E27FC236}">
                  <a16:creationId xmlns:a16="http://schemas.microsoft.com/office/drawing/2014/main" xmlns="" id="{C066B6FB-9ED2-4CEC-817D-64C74EB0DCB2}"/>
                </a:ext>
              </a:extLst>
            </p:cNvPr>
            <p:cNvSpPr/>
            <p:nvPr/>
          </p:nvSpPr>
          <p:spPr bwMode="auto">
            <a:xfrm>
              <a:off x="4629151" y="5170489"/>
              <a:ext cx="163513" cy="596900"/>
            </a:xfrm>
            <a:custGeom>
              <a:avLst/>
              <a:gdLst>
                <a:gd name="T0" fmla="*/ 54 w 54"/>
                <a:gd name="T1" fmla="*/ 0 h 197"/>
                <a:gd name="T2" fmla="*/ 35 w 54"/>
                <a:gd name="T3" fmla="*/ 63 h 197"/>
                <a:gd name="T4" fmla="*/ 45 w 54"/>
                <a:gd name="T5" fmla="*/ 138 h 197"/>
                <a:gd name="T6" fmla="*/ 31 w 54"/>
                <a:gd name="T7" fmla="*/ 197 h 197"/>
                <a:gd name="T8" fmla="*/ 22 w 54"/>
                <a:gd name="T9" fmla="*/ 171 h 197"/>
                <a:gd name="T10" fmla="*/ 8 w 54"/>
                <a:gd name="T11" fmla="*/ 195 h 197"/>
                <a:gd name="T12" fmla="*/ 3 w 54"/>
                <a:gd name="T13" fmla="*/ 69 h 197"/>
                <a:gd name="T14" fmla="*/ 12 w 54"/>
                <a:gd name="T15" fmla="*/ 0 h 197"/>
                <a:gd name="T16" fmla="*/ 54 w 54"/>
                <a:gd name="T1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97">
                  <a:moveTo>
                    <a:pt x="54" y="0"/>
                  </a:moveTo>
                  <a:cubicBezTo>
                    <a:pt x="37" y="4"/>
                    <a:pt x="32" y="48"/>
                    <a:pt x="35" y="63"/>
                  </a:cubicBezTo>
                  <a:cubicBezTo>
                    <a:pt x="40" y="88"/>
                    <a:pt x="45" y="113"/>
                    <a:pt x="45" y="138"/>
                  </a:cubicBezTo>
                  <a:cubicBezTo>
                    <a:pt x="45" y="157"/>
                    <a:pt x="47" y="181"/>
                    <a:pt x="31" y="197"/>
                  </a:cubicBezTo>
                  <a:cubicBezTo>
                    <a:pt x="29" y="188"/>
                    <a:pt x="28" y="179"/>
                    <a:pt x="22" y="171"/>
                  </a:cubicBezTo>
                  <a:cubicBezTo>
                    <a:pt x="17" y="178"/>
                    <a:pt x="14" y="187"/>
                    <a:pt x="8" y="195"/>
                  </a:cubicBezTo>
                  <a:cubicBezTo>
                    <a:pt x="15" y="152"/>
                    <a:pt x="9" y="112"/>
                    <a:pt x="3" y="69"/>
                  </a:cubicBezTo>
                  <a:cubicBezTo>
                    <a:pt x="0" y="44"/>
                    <a:pt x="2" y="24"/>
                    <a:pt x="12" y="0"/>
                  </a:cubicBezTo>
                  <a:lnTo>
                    <a:pt x="54" y="0"/>
                  </a:lnTo>
                  <a:close/>
                </a:path>
              </a:pathLst>
            </a:custGeom>
            <a:solidFill>
              <a:srgbClr val="D422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3" name="iš1íďé">
              <a:extLst>
                <a:ext uri="{FF2B5EF4-FFF2-40B4-BE49-F238E27FC236}">
                  <a16:creationId xmlns:a16="http://schemas.microsoft.com/office/drawing/2014/main" xmlns="" id="{5A0C14B0-11FF-4D3E-8F15-178190CB68FB}"/>
                </a:ext>
              </a:extLst>
            </p:cNvPr>
            <p:cNvSpPr/>
            <p:nvPr/>
          </p:nvSpPr>
          <p:spPr bwMode="auto">
            <a:xfrm>
              <a:off x="6519863" y="3254376"/>
              <a:ext cx="109538" cy="220663"/>
            </a:xfrm>
            <a:custGeom>
              <a:avLst/>
              <a:gdLst>
                <a:gd name="T0" fmla="*/ 35 w 36"/>
                <a:gd name="T1" fmla="*/ 61 h 73"/>
                <a:gd name="T2" fmla="*/ 18 w 36"/>
                <a:gd name="T3" fmla="*/ 62 h 73"/>
                <a:gd name="T4" fmla="*/ 2 w 36"/>
                <a:gd name="T5" fmla="*/ 11 h 73"/>
                <a:gd name="T6" fmla="*/ 36 w 36"/>
                <a:gd name="T7" fmla="*/ 51 h 73"/>
                <a:gd name="T8" fmla="*/ 35 w 36"/>
                <a:gd name="T9" fmla="*/ 61 h 73"/>
              </a:gdLst>
              <a:ahLst/>
              <a:cxnLst>
                <a:cxn ang="0">
                  <a:pos x="T0" y="T1"/>
                </a:cxn>
                <a:cxn ang="0">
                  <a:pos x="T2" y="T3"/>
                </a:cxn>
                <a:cxn ang="0">
                  <a:pos x="T4" y="T5"/>
                </a:cxn>
                <a:cxn ang="0">
                  <a:pos x="T6" y="T7"/>
                </a:cxn>
                <a:cxn ang="0">
                  <a:pos x="T8" y="T9"/>
                </a:cxn>
              </a:cxnLst>
              <a:rect l="0" t="0" r="r" b="b"/>
              <a:pathLst>
                <a:path w="36" h="73">
                  <a:moveTo>
                    <a:pt x="35" y="61"/>
                  </a:moveTo>
                  <a:cubicBezTo>
                    <a:pt x="35" y="73"/>
                    <a:pt x="22" y="68"/>
                    <a:pt x="18" y="62"/>
                  </a:cubicBezTo>
                  <a:cubicBezTo>
                    <a:pt x="9" y="49"/>
                    <a:pt x="0" y="28"/>
                    <a:pt x="2" y="11"/>
                  </a:cubicBezTo>
                  <a:cubicBezTo>
                    <a:pt x="19" y="0"/>
                    <a:pt x="32" y="39"/>
                    <a:pt x="36" y="51"/>
                  </a:cubicBezTo>
                  <a:lnTo>
                    <a:pt x="35" y="61"/>
                  </a:lnTo>
                  <a:close/>
                </a:path>
              </a:pathLst>
            </a:custGeom>
            <a:solidFill>
              <a:srgbClr val="DDDD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4" name="ïśļîḍê">
              <a:extLst>
                <a:ext uri="{FF2B5EF4-FFF2-40B4-BE49-F238E27FC236}">
                  <a16:creationId xmlns:a16="http://schemas.microsoft.com/office/drawing/2014/main" xmlns="" id="{0B63C4D1-8541-4978-9C03-F49620F5E20D}"/>
                </a:ext>
              </a:extLst>
            </p:cNvPr>
            <p:cNvSpPr/>
            <p:nvPr/>
          </p:nvSpPr>
          <p:spPr bwMode="auto">
            <a:xfrm>
              <a:off x="6435726" y="1901826"/>
              <a:ext cx="920750" cy="801688"/>
            </a:xfrm>
            <a:custGeom>
              <a:avLst/>
              <a:gdLst>
                <a:gd name="T0" fmla="*/ 68 w 304"/>
                <a:gd name="T1" fmla="*/ 218 h 265"/>
                <a:gd name="T2" fmla="*/ 39 w 304"/>
                <a:gd name="T3" fmla="*/ 177 h 265"/>
                <a:gd name="T4" fmla="*/ 4 w 304"/>
                <a:gd name="T5" fmla="*/ 162 h 265"/>
                <a:gd name="T6" fmla="*/ 22 w 304"/>
                <a:gd name="T7" fmla="*/ 131 h 265"/>
                <a:gd name="T8" fmla="*/ 18 w 304"/>
                <a:gd name="T9" fmla="*/ 97 h 265"/>
                <a:gd name="T10" fmla="*/ 64 w 304"/>
                <a:gd name="T11" fmla="*/ 80 h 265"/>
                <a:gd name="T12" fmla="*/ 72 w 304"/>
                <a:gd name="T13" fmla="*/ 47 h 265"/>
                <a:gd name="T14" fmla="*/ 109 w 304"/>
                <a:gd name="T15" fmla="*/ 52 h 265"/>
                <a:gd name="T16" fmla="*/ 170 w 304"/>
                <a:gd name="T17" fmla="*/ 40 h 265"/>
                <a:gd name="T18" fmla="*/ 202 w 304"/>
                <a:gd name="T19" fmla="*/ 25 h 265"/>
                <a:gd name="T20" fmla="*/ 214 w 304"/>
                <a:gd name="T21" fmla="*/ 49 h 265"/>
                <a:gd name="T22" fmla="*/ 245 w 304"/>
                <a:gd name="T23" fmla="*/ 53 h 265"/>
                <a:gd name="T24" fmla="*/ 254 w 304"/>
                <a:gd name="T25" fmla="*/ 83 h 265"/>
                <a:gd name="T26" fmla="*/ 277 w 304"/>
                <a:gd name="T27" fmla="*/ 130 h 265"/>
                <a:gd name="T28" fmla="*/ 298 w 304"/>
                <a:gd name="T29" fmla="*/ 156 h 265"/>
                <a:gd name="T30" fmla="*/ 270 w 304"/>
                <a:gd name="T31" fmla="*/ 205 h 265"/>
                <a:gd name="T32" fmla="*/ 280 w 304"/>
                <a:gd name="T33" fmla="*/ 211 h 265"/>
                <a:gd name="T34" fmla="*/ 260 w 304"/>
                <a:gd name="T35" fmla="*/ 244 h 265"/>
                <a:gd name="T36" fmla="*/ 173 w 304"/>
                <a:gd name="T37" fmla="*/ 247 h 265"/>
                <a:gd name="T38" fmla="*/ 68 w 304"/>
                <a:gd name="T39" fmla="*/ 21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4" h="265">
                  <a:moveTo>
                    <a:pt x="68" y="218"/>
                  </a:moveTo>
                  <a:cubicBezTo>
                    <a:pt x="46" y="217"/>
                    <a:pt x="38" y="194"/>
                    <a:pt x="39" y="177"/>
                  </a:cubicBezTo>
                  <a:cubicBezTo>
                    <a:pt x="27" y="187"/>
                    <a:pt x="8" y="175"/>
                    <a:pt x="4" y="162"/>
                  </a:cubicBezTo>
                  <a:cubicBezTo>
                    <a:pt x="0" y="147"/>
                    <a:pt x="9" y="137"/>
                    <a:pt x="22" y="131"/>
                  </a:cubicBezTo>
                  <a:cubicBezTo>
                    <a:pt x="19" y="119"/>
                    <a:pt x="12" y="110"/>
                    <a:pt x="18" y="97"/>
                  </a:cubicBezTo>
                  <a:cubicBezTo>
                    <a:pt x="26" y="82"/>
                    <a:pt x="48" y="70"/>
                    <a:pt x="64" y="80"/>
                  </a:cubicBezTo>
                  <a:cubicBezTo>
                    <a:pt x="62" y="68"/>
                    <a:pt x="61" y="56"/>
                    <a:pt x="72" y="47"/>
                  </a:cubicBezTo>
                  <a:cubicBezTo>
                    <a:pt x="82" y="40"/>
                    <a:pt x="102" y="40"/>
                    <a:pt x="109" y="52"/>
                  </a:cubicBezTo>
                  <a:cubicBezTo>
                    <a:pt x="99" y="14"/>
                    <a:pt x="165" y="0"/>
                    <a:pt x="170" y="40"/>
                  </a:cubicBezTo>
                  <a:cubicBezTo>
                    <a:pt x="170" y="29"/>
                    <a:pt x="194" y="22"/>
                    <a:pt x="202" y="25"/>
                  </a:cubicBezTo>
                  <a:cubicBezTo>
                    <a:pt x="211" y="27"/>
                    <a:pt x="219" y="40"/>
                    <a:pt x="214" y="49"/>
                  </a:cubicBezTo>
                  <a:cubicBezTo>
                    <a:pt x="224" y="48"/>
                    <a:pt x="236" y="47"/>
                    <a:pt x="245" y="53"/>
                  </a:cubicBezTo>
                  <a:cubicBezTo>
                    <a:pt x="253" y="59"/>
                    <a:pt x="261" y="73"/>
                    <a:pt x="254" y="83"/>
                  </a:cubicBezTo>
                  <a:cubicBezTo>
                    <a:pt x="276" y="72"/>
                    <a:pt x="304" y="128"/>
                    <a:pt x="277" y="130"/>
                  </a:cubicBezTo>
                  <a:cubicBezTo>
                    <a:pt x="292" y="131"/>
                    <a:pt x="295" y="141"/>
                    <a:pt x="298" y="156"/>
                  </a:cubicBezTo>
                  <a:cubicBezTo>
                    <a:pt x="302" y="183"/>
                    <a:pt x="288" y="197"/>
                    <a:pt x="270" y="205"/>
                  </a:cubicBezTo>
                  <a:cubicBezTo>
                    <a:pt x="276" y="205"/>
                    <a:pt x="278" y="206"/>
                    <a:pt x="280" y="211"/>
                  </a:cubicBezTo>
                  <a:cubicBezTo>
                    <a:pt x="284" y="224"/>
                    <a:pt x="268" y="238"/>
                    <a:pt x="260" y="244"/>
                  </a:cubicBezTo>
                  <a:cubicBezTo>
                    <a:pt x="235" y="262"/>
                    <a:pt x="199" y="265"/>
                    <a:pt x="173" y="247"/>
                  </a:cubicBezTo>
                  <a:lnTo>
                    <a:pt x="68" y="218"/>
                  </a:lnTo>
                  <a:close/>
                </a:path>
              </a:pathLst>
            </a:custGeom>
            <a:solidFill>
              <a:srgbClr val="3A1E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5" name="iṧ1iďê">
              <a:extLst>
                <a:ext uri="{FF2B5EF4-FFF2-40B4-BE49-F238E27FC236}">
                  <a16:creationId xmlns:a16="http://schemas.microsoft.com/office/drawing/2014/main" xmlns="" id="{23F3569A-8598-491B-ABD8-8AFE4D15DC8E}"/>
                </a:ext>
              </a:extLst>
            </p:cNvPr>
            <p:cNvSpPr/>
            <p:nvPr/>
          </p:nvSpPr>
          <p:spPr bwMode="auto">
            <a:xfrm>
              <a:off x="6176963" y="2393951"/>
              <a:ext cx="576263" cy="1128713"/>
            </a:xfrm>
            <a:custGeom>
              <a:avLst/>
              <a:gdLst>
                <a:gd name="T0" fmla="*/ 20 w 190"/>
                <a:gd name="T1" fmla="*/ 162 h 373"/>
                <a:gd name="T2" fmla="*/ 10 w 190"/>
                <a:gd name="T3" fmla="*/ 150 h 373"/>
                <a:gd name="T4" fmla="*/ 7 w 190"/>
                <a:gd name="T5" fmla="*/ 118 h 373"/>
                <a:gd name="T6" fmla="*/ 7 w 190"/>
                <a:gd name="T7" fmla="*/ 95 h 373"/>
                <a:gd name="T8" fmla="*/ 2 w 190"/>
                <a:gd name="T9" fmla="*/ 77 h 373"/>
                <a:gd name="T10" fmla="*/ 10 w 190"/>
                <a:gd name="T11" fmla="*/ 52 h 373"/>
                <a:gd name="T12" fmla="*/ 13 w 190"/>
                <a:gd name="T13" fmla="*/ 69 h 373"/>
                <a:gd name="T14" fmla="*/ 18 w 190"/>
                <a:gd name="T15" fmla="*/ 89 h 373"/>
                <a:gd name="T16" fmla="*/ 17 w 190"/>
                <a:gd name="T17" fmla="*/ 51 h 373"/>
                <a:gd name="T18" fmla="*/ 21 w 190"/>
                <a:gd name="T19" fmla="*/ 31 h 373"/>
                <a:gd name="T20" fmla="*/ 30 w 190"/>
                <a:gd name="T21" fmla="*/ 30 h 373"/>
                <a:gd name="T22" fmla="*/ 35 w 190"/>
                <a:gd name="T23" fmla="*/ 15 h 373"/>
                <a:gd name="T24" fmla="*/ 46 w 190"/>
                <a:gd name="T25" fmla="*/ 22 h 373"/>
                <a:gd name="T26" fmla="*/ 56 w 190"/>
                <a:gd name="T27" fmla="*/ 8 h 373"/>
                <a:gd name="T28" fmla="*/ 58 w 190"/>
                <a:gd name="T29" fmla="*/ 32 h 373"/>
                <a:gd name="T30" fmla="*/ 57 w 190"/>
                <a:gd name="T31" fmla="*/ 99 h 373"/>
                <a:gd name="T32" fmla="*/ 57 w 190"/>
                <a:gd name="T33" fmla="*/ 110 h 373"/>
                <a:gd name="T34" fmla="*/ 47 w 190"/>
                <a:gd name="T35" fmla="*/ 148 h 373"/>
                <a:gd name="T36" fmla="*/ 63 w 190"/>
                <a:gd name="T37" fmla="*/ 232 h 373"/>
                <a:gd name="T38" fmla="*/ 88 w 190"/>
                <a:gd name="T39" fmla="*/ 313 h 373"/>
                <a:gd name="T40" fmla="*/ 190 w 190"/>
                <a:gd name="T41" fmla="*/ 253 h 373"/>
                <a:gd name="T42" fmla="*/ 187 w 190"/>
                <a:gd name="T43" fmla="*/ 321 h 373"/>
                <a:gd name="T44" fmla="*/ 64 w 190"/>
                <a:gd name="T45" fmla="*/ 368 h 373"/>
                <a:gd name="T46" fmla="*/ 20 w 190"/>
                <a:gd name="T47" fmla="*/ 16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0" h="373">
                  <a:moveTo>
                    <a:pt x="20" y="162"/>
                  </a:moveTo>
                  <a:cubicBezTo>
                    <a:pt x="17" y="161"/>
                    <a:pt x="12" y="156"/>
                    <a:pt x="10" y="150"/>
                  </a:cubicBezTo>
                  <a:cubicBezTo>
                    <a:pt x="7" y="142"/>
                    <a:pt x="6" y="131"/>
                    <a:pt x="7" y="118"/>
                  </a:cubicBezTo>
                  <a:cubicBezTo>
                    <a:pt x="8" y="112"/>
                    <a:pt x="9" y="101"/>
                    <a:pt x="7" y="95"/>
                  </a:cubicBezTo>
                  <a:cubicBezTo>
                    <a:pt x="6" y="89"/>
                    <a:pt x="3" y="84"/>
                    <a:pt x="2" y="77"/>
                  </a:cubicBezTo>
                  <a:cubicBezTo>
                    <a:pt x="0" y="62"/>
                    <a:pt x="3" y="41"/>
                    <a:pt x="10" y="52"/>
                  </a:cubicBezTo>
                  <a:cubicBezTo>
                    <a:pt x="12" y="55"/>
                    <a:pt x="12" y="65"/>
                    <a:pt x="13" y="69"/>
                  </a:cubicBezTo>
                  <a:cubicBezTo>
                    <a:pt x="14" y="76"/>
                    <a:pt x="16" y="83"/>
                    <a:pt x="18" y="89"/>
                  </a:cubicBezTo>
                  <a:cubicBezTo>
                    <a:pt x="18" y="76"/>
                    <a:pt x="17" y="64"/>
                    <a:pt x="17" y="51"/>
                  </a:cubicBezTo>
                  <a:cubicBezTo>
                    <a:pt x="18" y="45"/>
                    <a:pt x="19" y="38"/>
                    <a:pt x="21" y="31"/>
                  </a:cubicBezTo>
                  <a:cubicBezTo>
                    <a:pt x="23" y="24"/>
                    <a:pt x="30" y="20"/>
                    <a:pt x="30" y="30"/>
                  </a:cubicBezTo>
                  <a:cubicBezTo>
                    <a:pt x="31" y="26"/>
                    <a:pt x="31" y="18"/>
                    <a:pt x="35" y="15"/>
                  </a:cubicBezTo>
                  <a:cubicBezTo>
                    <a:pt x="42" y="11"/>
                    <a:pt x="46" y="16"/>
                    <a:pt x="46" y="22"/>
                  </a:cubicBezTo>
                  <a:cubicBezTo>
                    <a:pt x="46" y="16"/>
                    <a:pt x="50" y="0"/>
                    <a:pt x="56" y="8"/>
                  </a:cubicBezTo>
                  <a:cubicBezTo>
                    <a:pt x="60" y="12"/>
                    <a:pt x="58" y="28"/>
                    <a:pt x="58" y="32"/>
                  </a:cubicBezTo>
                  <a:cubicBezTo>
                    <a:pt x="59" y="43"/>
                    <a:pt x="58" y="82"/>
                    <a:pt x="57" y="99"/>
                  </a:cubicBezTo>
                  <a:cubicBezTo>
                    <a:pt x="57" y="110"/>
                    <a:pt x="57" y="110"/>
                    <a:pt x="57" y="110"/>
                  </a:cubicBezTo>
                  <a:cubicBezTo>
                    <a:pt x="57" y="120"/>
                    <a:pt x="56" y="136"/>
                    <a:pt x="47" y="148"/>
                  </a:cubicBezTo>
                  <a:cubicBezTo>
                    <a:pt x="50" y="170"/>
                    <a:pt x="58" y="212"/>
                    <a:pt x="63" y="232"/>
                  </a:cubicBezTo>
                  <a:cubicBezTo>
                    <a:pt x="69" y="267"/>
                    <a:pt x="88" y="313"/>
                    <a:pt x="88" y="313"/>
                  </a:cubicBezTo>
                  <a:cubicBezTo>
                    <a:pt x="88" y="313"/>
                    <a:pt x="121" y="309"/>
                    <a:pt x="190" y="253"/>
                  </a:cubicBezTo>
                  <a:cubicBezTo>
                    <a:pt x="187" y="321"/>
                    <a:pt x="187" y="321"/>
                    <a:pt x="187" y="321"/>
                  </a:cubicBezTo>
                  <a:cubicBezTo>
                    <a:pt x="187" y="321"/>
                    <a:pt x="79" y="373"/>
                    <a:pt x="64" y="368"/>
                  </a:cubicBezTo>
                  <a:cubicBezTo>
                    <a:pt x="50" y="363"/>
                    <a:pt x="20" y="181"/>
                    <a:pt x="20" y="162"/>
                  </a:cubicBez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6" name="ïšḻiḋè">
              <a:extLst>
                <a:ext uri="{FF2B5EF4-FFF2-40B4-BE49-F238E27FC236}">
                  <a16:creationId xmlns:a16="http://schemas.microsoft.com/office/drawing/2014/main" xmlns="" id="{9E66F5A8-C3FF-4E4C-AFCD-C67BC6B1B6C8}"/>
                </a:ext>
              </a:extLst>
            </p:cNvPr>
            <p:cNvSpPr/>
            <p:nvPr/>
          </p:nvSpPr>
          <p:spPr bwMode="auto">
            <a:xfrm>
              <a:off x="6296026" y="2439989"/>
              <a:ext cx="23813" cy="180975"/>
            </a:xfrm>
            <a:custGeom>
              <a:avLst/>
              <a:gdLst>
                <a:gd name="T0" fmla="*/ 8 w 8"/>
                <a:gd name="T1" fmla="*/ 0 h 60"/>
                <a:gd name="T2" fmla="*/ 8 w 8"/>
                <a:gd name="T3" fmla="*/ 2 h 60"/>
                <a:gd name="T4" fmla="*/ 8 w 8"/>
                <a:gd name="T5" fmla="*/ 9 h 60"/>
                <a:gd name="T6" fmla="*/ 7 w 8"/>
                <a:gd name="T7" fmla="*/ 19 h 60"/>
                <a:gd name="T8" fmla="*/ 5 w 8"/>
                <a:gd name="T9" fmla="*/ 30 h 60"/>
                <a:gd name="T10" fmla="*/ 4 w 8"/>
                <a:gd name="T11" fmla="*/ 41 h 60"/>
                <a:gd name="T12" fmla="*/ 3 w 8"/>
                <a:gd name="T13" fmla="*/ 46 h 60"/>
                <a:gd name="T14" fmla="*/ 3 w 8"/>
                <a:gd name="T15" fmla="*/ 51 h 60"/>
                <a:gd name="T16" fmla="*/ 2 w 8"/>
                <a:gd name="T17" fmla="*/ 58 h 60"/>
                <a:gd name="T18" fmla="*/ 1 w 8"/>
                <a:gd name="T19" fmla="*/ 60 h 60"/>
                <a:gd name="T20" fmla="*/ 1 w 8"/>
                <a:gd name="T21" fmla="*/ 58 h 60"/>
                <a:gd name="T22" fmla="*/ 1 w 8"/>
                <a:gd name="T23" fmla="*/ 51 h 60"/>
                <a:gd name="T24" fmla="*/ 1 w 8"/>
                <a:gd name="T25" fmla="*/ 41 h 60"/>
                <a:gd name="T26" fmla="*/ 1 w 8"/>
                <a:gd name="T27" fmla="*/ 30 h 60"/>
                <a:gd name="T28" fmla="*/ 5 w 8"/>
                <a:gd name="T29" fmla="*/ 9 h 60"/>
                <a:gd name="T30" fmla="*/ 7 w 8"/>
                <a:gd name="T31" fmla="*/ 2 h 60"/>
                <a:gd name="T32" fmla="*/ 8 w 8"/>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60">
                  <a:moveTo>
                    <a:pt x="8" y="0"/>
                  </a:moveTo>
                  <a:cubicBezTo>
                    <a:pt x="8" y="0"/>
                    <a:pt x="8" y="1"/>
                    <a:pt x="8" y="2"/>
                  </a:cubicBezTo>
                  <a:cubicBezTo>
                    <a:pt x="8" y="4"/>
                    <a:pt x="8" y="6"/>
                    <a:pt x="8" y="9"/>
                  </a:cubicBezTo>
                  <a:cubicBezTo>
                    <a:pt x="7" y="12"/>
                    <a:pt x="7" y="16"/>
                    <a:pt x="7" y="19"/>
                  </a:cubicBezTo>
                  <a:cubicBezTo>
                    <a:pt x="6" y="23"/>
                    <a:pt x="6" y="26"/>
                    <a:pt x="5" y="30"/>
                  </a:cubicBezTo>
                  <a:cubicBezTo>
                    <a:pt x="5" y="34"/>
                    <a:pt x="5" y="38"/>
                    <a:pt x="4" y="41"/>
                  </a:cubicBezTo>
                  <a:cubicBezTo>
                    <a:pt x="4" y="43"/>
                    <a:pt x="4" y="45"/>
                    <a:pt x="3" y="46"/>
                  </a:cubicBezTo>
                  <a:cubicBezTo>
                    <a:pt x="3" y="48"/>
                    <a:pt x="3" y="50"/>
                    <a:pt x="3" y="51"/>
                  </a:cubicBezTo>
                  <a:cubicBezTo>
                    <a:pt x="3" y="54"/>
                    <a:pt x="2" y="56"/>
                    <a:pt x="2" y="58"/>
                  </a:cubicBezTo>
                  <a:cubicBezTo>
                    <a:pt x="2" y="59"/>
                    <a:pt x="1" y="60"/>
                    <a:pt x="1" y="60"/>
                  </a:cubicBezTo>
                  <a:cubicBezTo>
                    <a:pt x="1" y="60"/>
                    <a:pt x="1" y="59"/>
                    <a:pt x="1" y="58"/>
                  </a:cubicBezTo>
                  <a:cubicBezTo>
                    <a:pt x="1" y="56"/>
                    <a:pt x="1" y="54"/>
                    <a:pt x="1" y="51"/>
                  </a:cubicBezTo>
                  <a:cubicBezTo>
                    <a:pt x="0" y="48"/>
                    <a:pt x="0" y="45"/>
                    <a:pt x="1" y="41"/>
                  </a:cubicBezTo>
                  <a:cubicBezTo>
                    <a:pt x="1" y="37"/>
                    <a:pt x="1" y="34"/>
                    <a:pt x="1" y="30"/>
                  </a:cubicBezTo>
                  <a:cubicBezTo>
                    <a:pt x="3" y="22"/>
                    <a:pt x="4" y="14"/>
                    <a:pt x="5" y="9"/>
                  </a:cubicBezTo>
                  <a:cubicBezTo>
                    <a:pt x="6" y="6"/>
                    <a:pt x="7" y="4"/>
                    <a:pt x="7" y="2"/>
                  </a:cubicBezTo>
                  <a:cubicBezTo>
                    <a:pt x="8" y="1"/>
                    <a:pt x="8" y="0"/>
                    <a:pt x="8" y="0"/>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7" name="işḻîḑé">
              <a:extLst>
                <a:ext uri="{FF2B5EF4-FFF2-40B4-BE49-F238E27FC236}">
                  <a16:creationId xmlns:a16="http://schemas.microsoft.com/office/drawing/2014/main" xmlns="" id="{D5886183-51D6-41B5-BFB8-52B633AEF5E2}"/>
                </a:ext>
              </a:extLst>
            </p:cNvPr>
            <p:cNvSpPr/>
            <p:nvPr/>
          </p:nvSpPr>
          <p:spPr bwMode="auto">
            <a:xfrm>
              <a:off x="6253163" y="2476501"/>
              <a:ext cx="19050" cy="171450"/>
            </a:xfrm>
            <a:custGeom>
              <a:avLst/>
              <a:gdLst>
                <a:gd name="T0" fmla="*/ 5 w 6"/>
                <a:gd name="T1" fmla="*/ 0 h 57"/>
                <a:gd name="T2" fmla="*/ 6 w 6"/>
                <a:gd name="T3" fmla="*/ 9 h 57"/>
                <a:gd name="T4" fmla="*/ 5 w 6"/>
                <a:gd name="T5" fmla="*/ 29 h 57"/>
                <a:gd name="T6" fmla="*/ 3 w 6"/>
                <a:gd name="T7" fmla="*/ 49 h 57"/>
                <a:gd name="T8" fmla="*/ 1 w 6"/>
                <a:gd name="T9" fmla="*/ 57 h 57"/>
                <a:gd name="T10" fmla="*/ 1 w 6"/>
                <a:gd name="T11" fmla="*/ 48 h 57"/>
                <a:gd name="T12" fmla="*/ 1 w 6"/>
                <a:gd name="T13" fmla="*/ 29 h 57"/>
                <a:gd name="T14" fmla="*/ 3 w 6"/>
                <a:gd name="T15" fmla="*/ 9 h 57"/>
                <a:gd name="T16" fmla="*/ 5 w 6"/>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7">
                  <a:moveTo>
                    <a:pt x="5" y="0"/>
                  </a:moveTo>
                  <a:cubicBezTo>
                    <a:pt x="5" y="0"/>
                    <a:pt x="6" y="4"/>
                    <a:pt x="6" y="9"/>
                  </a:cubicBezTo>
                  <a:cubicBezTo>
                    <a:pt x="6" y="15"/>
                    <a:pt x="6" y="22"/>
                    <a:pt x="5" y="29"/>
                  </a:cubicBezTo>
                  <a:cubicBezTo>
                    <a:pt x="5" y="36"/>
                    <a:pt x="4" y="43"/>
                    <a:pt x="3" y="49"/>
                  </a:cubicBezTo>
                  <a:cubicBezTo>
                    <a:pt x="2" y="54"/>
                    <a:pt x="1" y="57"/>
                    <a:pt x="1" y="57"/>
                  </a:cubicBezTo>
                  <a:cubicBezTo>
                    <a:pt x="1" y="57"/>
                    <a:pt x="1" y="54"/>
                    <a:pt x="1" y="48"/>
                  </a:cubicBezTo>
                  <a:cubicBezTo>
                    <a:pt x="0" y="43"/>
                    <a:pt x="1" y="36"/>
                    <a:pt x="1" y="29"/>
                  </a:cubicBezTo>
                  <a:cubicBezTo>
                    <a:pt x="2" y="21"/>
                    <a:pt x="3" y="14"/>
                    <a:pt x="3" y="9"/>
                  </a:cubicBezTo>
                  <a:cubicBezTo>
                    <a:pt x="4" y="4"/>
                    <a:pt x="5" y="0"/>
                    <a:pt x="5" y="0"/>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8" name="iŝḷîḋé">
              <a:extLst>
                <a:ext uri="{FF2B5EF4-FFF2-40B4-BE49-F238E27FC236}">
                  <a16:creationId xmlns:a16="http://schemas.microsoft.com/office/drawing/2014/main" xmlns="" id="{5E47B301-C40A-4BDB-81C4-80C3C3E72AE6}"/>
                </a:ext>
              </a:extLst>
            </p:cNvPr>
            <p:cNvSpPr/>
            <p:nvPr/>
          </p:nvSpPr>
          <p:spPr bwMode="auto">
            <a:xfrm>
              <a:off x="6229351" y="2614614"/>
              <a:ext cx="84138" cy="58738"/>
            </a:xfrm>
            <a:custGeom>
              <a:avLst/>
              <a:gdLst>
                <a:gd name="T0" fmla="*/ 28 w 28"/>
                <a:gd name="T1" fmla="*/ 0 h 19"/>
                <a:gd name="T2" fmla="*/ 27 w 28"/>
                <a:gd name="T3" fmla="*/ 1 h 19"/>
                <a:gd name="T4" fmla="*/ 24 w 28"/>
                <a:gd name="T5" fmla="*/ 3 h 19"/>
                <a:gd name="T6" fmla="*/ 22 w 28"/>
                <a:gd name="T7" fmla="*/ 4 h 19"/>
                <a:gd name="T8" fmla="*/ 19 w 28"/>
                <a:gd name="T9" fmla="*/ 6 h 19"/>
                <a:gd name="T10" fmla="*/ 14 w 28"/>
                <a:gd name="T11" fmla="*/ 10 h 19"/>
                <a:gd name="T12" fmla="*/ 5 w 28"/>
                <a:gd name="T13" fmla="*/ 16 h 19"/>
                <a:gd name="T14" fmla="*/ 0 w 28"/>
                <a:gd name="T15" fmla="*/ 19 h 19"/>
                <a:gd name="T16" fmla="*/ 4 w 28"/>
                <a:gd name="T17" fmla="*/ 15 h 19"/>
                <a:gd name="T18" fmla="*/ 7 w 28"/>
                <a:gd name="T19" fmla="*/ 11 h 19"/>
                <a:gd name="T20" fmla="*/ 12 w 28"/>
                <a:gd name="T21" fmla="*/ 6 h 19"/>
                <a:gd name="T22" fmla="*/ 15 w 28"/>
                <a:gd name="T23" fmla="*/ 5 h 19"/>
                <a:gd name="T24" fmla="*/ 18 w 28"/>
                <a:gd name="T25" fmla="*/ 3 h 19"/>
                <a:gd name="T26" fmla="*/ 23 w 28"/>
                <a:gd name="T27" fmla="*/ 1 h 19"/>
                <a:gd name="T28" fmla="*/ 27 w 28"/>
                <a:gd name="T29" fmla="*/ 0 h 19"/>
                <a:gd name="T30" fmla="*/ 28 w 28"/>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9">
                  <a:moveTo>
                    <a:pt x="28" y="0"/>
                  </a:moveTo>
                  <a:cubicBezTo>
                    <a:pt x="28" y="0"/>
                    <a:pt x="28" y="0"/>
                    <a:pt x="27" y="1"/>
                  </a:cubicBezTo>
                  <a:cubicBezTo>
                    <a:pt x="26" y="1"/>
                    <a:pt x="25" y="2"/>
                    <a:pt x="24" y="3"/>
                  </a:cubicBezTo>
                  <a:cubicBezTo>
                    <a:pt x="23" y="3"/>
                    <a:pt x="22" y="4"/>
                    <a:pt x="22" y="4"/>
                  </a:cubicBezTo>
                  <a:cubicBezTo>
                    <a:pt x="21" y="5"/>
                    <a:pt x="20" y="5"/>
                    <a:pt x="19" y="6"/>
                  </a:cubicBezTo>
                  <a:cubicBezTo>
                    <a:pt x="18" y="7"/>
                    <a:pt x="16" y="8"/>
                    <a:pt x="14" y="10"/>
                  </a:cubicBezTo>
                  <a:cubicBezTo>
                    <a:pt x="11" y="12"/>
                    <a:pt x="8" y="15"/>
                    <a:pt x="5" y="16"/>
                  </a:cubicBezTo>
                  <a:cubicBezTo>
                    <a:pt x="2" y="18"/>
                    <a:pt x="0" y="19"/>
                    <a:pt x="0" y="19"/>
                  </a:cubicBezTo>
                  <a:cubicBezTo>
                    <a:pt x="0" y="19"/>
                    <a:pt x="2" y="17"/>
                    <a:pt x="4" y="15"/>
                  </a:cubicBezTo>
                  <a:cubicBezTo>
                    <a:pt x="5" y="13"/>
                    <a:pt x="6" y="12"/>
                    <a:pt x="7" y="11"/>
                  </a:cubicBezTo>
                  <a:cubicBezTo>
                    <a:pt x="9" y="9"/>
                    <a:pt x="10" y="8"/>
                    <a:pt x="12" y="6"/>
                  </a:cubicBezTo>
                  <a:cubicBezTo>
                    <a:pt x="13" y="6"/>
                    <a:pt x="14" y="5"/>
                    <a:pt x="15" y="5"/>
                  </a:cubicBezTo>
                  <a:cubicBezTo>
                    <a:pt x="16" y="4"/>
                    <a:pt x="17" y="4"/>
                    <a:pt x="18" y="3"/>
                  </a:cubicBezTo>
                  <a:cubicBezTo>
                    <a:pt x="19" y="2"/>
                    <a:pt x="21" y="1"/>
                    <a:pt x="23" y="1"/>
                  </a:cubicBezTo>
                  <a:cubicBezTo>
                    <a:pt x="24" y="0"/>
                    <a:pt x="26" y="0"/>
                    <a:pt x="27" y="0"/>
                  </a:cubicBezTo>
                  <a:cubicBezTo>
                    <a:pt x="28" y="0"/>
                    <a:pt x="28" y="0"/>
                    <a:pt x="28" y="0"/>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9" name="ïŝľïdè">
              <a:extLst>
                <a:ext uri="{FF2B5EF4-FFF2-40B4-BE49-F238E27FC236}">
                  <a16:creationId xmlns:a16="http://schemas.microsoft.com/office/drawing/2014/main" xmlns="" id="{F0DBCCC0-D743-490B-A610-C962B6747166}"/>
                </a:ext>
              </a:extLst>
            </p:cNvPr>
            <p:cNvSpPr/>
            <p:nvPr/>
          </p:nvSpPr>
          <p:spPr bwMode="auto">
            <a:xfrm>
              <a:off x="6235701" y="2551114"/>
              <a:ext cx="196850" cy="303213"/>
            </a:xfrm>
            <a:custGeom>
              <a:avLst/>
              <a:gdLst>
                <a:gd name="T0" fmla="*/ 25 w 65"/>
                <a:gd name="T1" fmla="*/ 100 h 100"/>
                <a:gd name="T2" fmla="*/ 39 w 65"/>
                <a:gd name="T3" fmla="*/ 84 h 100"/>
                <a:gd name="T4" fmla="*/ 55 w 65"/>
                <a:gd name="T5" fmla="*/ 47 h 100"/>
                <a:gd name="T6" fmla="*/ 62 w 65"/>
                <a:gd name="T7" fmla="*/ 12 h 100"/>
                <a:gd name="T8" fmla="*/ 43 w 65"/>
                <a:gd name="T9" fmla="*/ 39 h 100"/>
                <a:gd name="T10" fmla="*/ 42 w 65"/>
                <a:gd name="T11" fmla="*/ 47 h 100"/>
                <a:gd name="T12" fmla="*/ 19 w 65"/>
                <a:gd name="T13" fmla="*/ 96 h 100"/>
                <a:gd name="T14" fmla="*/ 25 w 65"/>
                <a:gd name="T15" fmla="*/ 10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00">
                  <a:moveTo>
                    <a:pt x="25" y="100"/>
                  </a:moveTo>
                  <a:cubicBezTo>
                    <a:pt x="26" y="94"/>
                    <a:pt x="34" y="90"/>
                    <a:pt x="39" y="84"/>
                  </a:cubicBezTo>
                  <a:cubicBezTo>
                    <a:pt x="48" y="74"/>
                    <a:pt x="52" y="60"/>
                    <a:pt x="55" y="47"/>
                  </a:cubicBezTo>
                  <a:cubicBezTo>
                    <a:pt x="56" y="41"/>
                    <a:pt x="65" y="17"/>
                    <a:pt x="62" y="12"/>
                  </a:cubicBezTo>
                  <a:cubicBezTo>
                    <a:pt x="54" y="0"/>
                    <a:pt x="43" y="35"/>
                    <a:pt x="43" y="39"/>
                  </a:cubicBezTo>
                  <a:cubicBezTo>
                    <a:pt x="42" y="42"/>
                    <a:pt x="42" y="44"/>
                    <a:pt x="42" y="47"/>
                  </a:cubicBezTo>
                  <a:cubicBezTo>
                    <a:pt x="27" y="50"/>
                    <a:pt x="0" y="83"/>
                    <a:pt x="19" y="96"/>
                  </a:cubicBezTo>
                  <a:lnTo>
                    <a:pt x="25" y="100"/>
                  </a:ln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0" name="iśľiḑé">
              <a:extLst>
                <a:ext uri="{FF2B5EF4-FFF2-40B4-BE49-F238E27FC236}">
                  <a16:creationId xmlns:a16="http://schemas.microsoft.com/office/drawing/2014/main" xmlns="" id="{BEEE6496-E181-4588-9D53-C1D4131D9D2E}"/>
                </a:ext>
              </a:extLst>
            </p:cNvPr>
            <p:cNvSpPr/>
            <p:nvPr/>
          </p:nvSpPr>
          <p:spPr bwMode="auto">
            <a:xfrm>
              <a:off x="6269038" y="2579689"/>
              <a:ext cx="153988" cy="261938"/>
            </a:xfrm>
            <a:custGeom>
              <a:avLst/>
              <a:gdLst>
                <a:gd name="T0" fmla="*/ 51 w 51"/>
                <a:gd name="T1" fmla="*/ 3 h 87"/>
                <a:gd name="T2" fmla="*/ 49 w 51"/>
                <a:gd name="T3" fmla="*/ 2 h 87"/>
                <a:gd name="T4" fmla="*/ 47 w 51"/>
                <a:gd name="T5" fmla="*/ 1 h 87"/>
                <a:gd name="T6" fmla="*/ 43 w 51"/>
                <a:gd name="T7" fmla="*/ 4 h 87"/>
                <a:gd name="T8" fmla="*/ 39 w 51"/>
                <a:gd name="T9" fmla="*/ 12 h 87"/>
                <a:gd name="T10" fmla="*/ 36 w 51"/>
                <a:gd name="T11" fmla="*/ 21 h 87"/>
                <a:gd name="T12" fmla="*/ 35 w 51"/>
                <a:gd name="T13" fmla="*/ 26 h 87"/>
                <a:gd name="T14" fmla="*/ 34 w 51"/>
                <a:gd name="T15" fmla="*/ 28 h 87"/>
                <a:gd name="T16" fmla="*/ 34 w 51"/>
                <a:gd name="T17" fmla="*/ 30 h 87"/>
                <a:gd name="T18" fmla="*/ 33 w 51"/>
                <a:gd name="T19" fmla="*/ 30 h 87"/>
                <a:gd name="T20" fmla="*/ 33 w 51"/>
                <a:gd name="T21" fmla="*/ 34 h 87"/>
                <a:gd name="T22" fmla="*/ 33 w 51"/>
                <a:gd name="T23" fmla="*/ 37 h 87"/>
                <a:gd name="T24" fmla="*/ 33 w 51"/>
                <a:gd name="T25" fmla="*/ 39 h 87"/>
                <a:gd name="T26" fmla="*/ 31 w 51"/>
                <a:gd name="T27" fmla="*/ 39 h 87"/>
                <a:gd name="T28" fmla="*/ 25 w 51"/>
                <a:gd name="T29" fmla="*/ 42 h 87"/>
                <a:gd name="T30" fmla="*/ 19 w 51"/>
                <a:gd name="T31" fmla="*/ 47 h 87"/>
                <a:gd name="T32" fmla="*/ 8 w 51"/>
                <a:gd name="T33" fmla="*/ 59 h 87"/>
                <a:gd name="T34" fmla="*/ 3 w 51"/>
                <a:gd name="T35" fmla="*/ 73 h 87"/>
                <a:gd name="T36" fmla="*/ 3 w 51"/>
                <a:gd name="T37" fmla="*/ 77 h 87"/>
                <a:gd name="T38" fmla="*/ 3 w 51"/>
                <a:gd name="T39" fmla="*/ 81 h 87"/>
                <a:gd name="T40" fmla="*/ 5 w 51"/>
                <a:gd name="T41" fmla="*/ 84 h 87"/>
                <a:gd name="T42" fmla="*/ 8 w 51"/>
                <a:gd name="T43" fmla="*/ 87 h 87"/>
                <a:gd name="T44" fmla="*/ 5 w 51"/>
                <a:gd name="T45" fmla="*/ 85 h 87"/>
                <a:gd name="T46" fmla="*/ 2 w 51"/>
                <a:gd name="T47" fmla="*/ 81 h 87"/>
                <a:gd name="T48" fmla="*/ 0 w 51"/>
                <a:gd name="T49" fmla="*/ 73 h 87"/>
                <a:gd name="T50" fmla="*/ 2 w 51"/>
                <a:gd name="T51" fmla="*/ 65 h 87"/>
                <a:gd name="T52" fmla="*/ 5 w 51"/>
                <a:gd name="T53" fmla="*/ 57 h 87"/>
                <a:gd name="T54" fmla="*/ 16 w 51"/>
                <a:gd name="T55" fmla="*/ 44 h 87"/>
                <a:gd name="T56" fmla="*/ 23 w 51"/>
                <a:gd name="T57" fmla="*/ 39 h 87"/>
                <a:gd name="T58" fmla="*/ 31 w 51"/>
                <a:gd name="T59" fmla="*/ 36 h 87"/>
                <a:gd name="T60" fmla="*/ 29 w 51"/>
                <a:gd name="T61" fmla="*/ 38 h 87"/>
                <a:gd name="T62" fmla="*/ 29 w 51"/>
                <a:gd name="T63" fmla="*/ 34 h 87"/>
                <a:gd name="T64" fmla="*/ 30 w 51"/>
                <a:gd name="T65" fmla="*/ 29 h 87"/>
                <a:gd name="T66" fmla="*/ 30 w 51"/>
                <a:gd name="T67" fmla="*/ 30 h 87"/>
                <a:gd name="T68" fmla="*/ 31 w 51"/>
                <a:gd name="T69" fmla="*/ 27 h 87"/>
                <a:gd name="T70" fmla="*/ 31 w 51"/>
                <a:gd name="T71" fmla="*/ 25 h 87"/>
                <a:gd name="T72" fmla="*/ 33 w 51"/>
                <a:gd name="T73" fmla="*/ 20 h 87"/>
                <a:gd name="T74" fmla="*/ 37 w 51"/>
                <a:gd name="T75" fmla="*/ 11 h 87"/>
                <a:gd name="T76" fmla="*/ 42 w 51"/>
                <a:gd name="T77" fmla="*/ 3 h 87"/>
                <a:gd name="T78" fmla="*/ 47 w 51"/>
                <a:gd name="T79" fmla="*/ 0 h 87"/>
                <a:gd name="T80" fmla="*/ 49 w 51"/>
                <a:gd name="T81" fmla="*/ 1 h 87"/>
                <a:gd name="T82" fmla="*/ 51 w 51"/>
                <a:gd name="T83"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87">
                  <a:moveTo>
                    <a:pt x="51" y="3"/>
                  </a:moveTo>
                  <a:cubicBezTo>
                    <a:pt x="50" y="3"/>
                    <a:pt x="50" y="2"/>
                    <a:pt x="49" y="2"/>
                  </a:cubicBezTo>
                  <a:cubicBezTo>
                    <a:pt x="48" y="1"/>
                    <a:pt x="48" y="1"/>
                    <a:pt x="47" y="1"/>
                  </a:cubicBezTo>
                  <a:cubicBezTo>
                    <a:pt x="46" y="1"/>
                    <a:pt x="44" y="2"/>
                    <a:pt x="43" y="4"/>
                  </a:cubicBezTo>
                  <a:cubicBezTo>
                    <a:pt x="42" y="6"/>
                    <a:pt x="40" y="9"/>
                    <a:pt x="39" y="12"/>
                  </a:cubicBezTo>
                  <a:cubicBezTo>
                    <a:pt x="38" y="15"/>
                    <a:pt x="37" y="18"/>
                    <a:pt x="36" y="21"/>
                  </a:cubicBezTo>
                  <a:cubicBezTo>
                    <a:pt x="35" y="26"/>
                    <a:pt x="35" y="26"/>
                    <a:pt x="35" y="26"/>
                  </a:cubicBezTo>
                  <a:cubicBezTo>
                    <a:pt x="34" y="28"/>
                    <a:pt x="34" y="28"/>
                    <a:pt x="34" y="28"/>
                  </a:cubicBezTo>
                  <a:cubicBezTo>
                    <a:pt x="34" y="29"/>
                    <a:pt x="34" y="30"/>
                    <a:pt x="34" y="30"/>
                  </a:cubicBezTo>
                  <a:cubicBezTo>
                    <a:pt x="33" y="30"/>
                    <a:pt x="33" y="30"/>
                    <a:pt x="33" y="30"/>
                  </a:cubicBezTo>
                  <a:cubicBezTo>
                    <a:pt x="33" y="34"/>
                    <a:pt x="33" y="34"/>
                    <a:pt x="33" y="34"/>
                  </a:cubicBezTo>
                  <a:cubicBezTo>
                    <a:pt x="33" y="35"/>
                    <a:pt x="33" y="36"/>
                    <a:pt x="33" y="37"/>
                  </a:cubicBezTo>
                  <a:cubicBezTo>
                    <a:pt x="33" y="39"/>
                    <a:pt x="33" y="39"/>
                    <a:pt x="33" y="39"/>
                  </a:cubicBezTo>
                  <a:cubicBezTo>
                    <a:pt x="31" y="39"/>
                    <a:pt x="31" y="39"/>
                    <a:pt x="31" y="39"/>
                  </a:cubicBezTo>
                  <a:cubicBezTo>
                    <a:pt x="29" y="40"/>
                    <a:pt x="27" y="41"/>
                    <a:pt x="25" y="42"/>
                  </a:cubicBezTo>
                  <a:cubicBezTo>
                    <a:pt x="23" y="44"/>
                    <a:pt x="20" y="45"/>
                    <a:pt x="19" y="47"/>
                  </a:cubicBezTo>
                  <a:cubicBezTo>
                    <a:pt x="15" y="51"/>
                    <a:pt x="11" y="55"/>
                    <a:pt x="8" y="59"/>
                  </a:cubicBezTo>
                  <a:cubicBezTo>
                    <a:pt x="6" y="63"/>
                    <a:pt x="3" y="68"/>
                    <a:pt x="3" y="73"/>
                  </a:cubicBezTo>
                  <a:cubicBezTo>
                    <a:pt x="2" y="74"/>
                    <a:pt x="2" y="76"/>
                    <a:pt x="3" y="77"/>
                  </a:cubicBezTo>
                  <a:cubicBezTo>
                    <a:pt x="3" y="78"/>
                    <a:pt x="3" y="80"/>
                    <a:pt x="3" y="81"/>
                  </a:cubicBezTo>
                  <a:cubicBezTo>
                    <a:pt x="4" y="82"/>
                    <a:pt x="5" y="83"/>
                    <a:pt x="5" y="84"/>
                  </a:cubicBezTo>
                  <a:cubicBezTo>
                    <a:pt x="6" y="85"/>
                    <a:pt x="7" y="86"/>
                    <a:pt x="8" y="87"/>
                  </a:cubicBezTo>
                  <a:cubicBezTo>
                    <a:pt x="7" y="86"/>
                    <a:pt x="6" y="86"/>
                    <a:pt x="5" y="85"/>
                  </a:cubicBezTo>
                  <a:cubicBezTo>
                    <a:pt x="4" y="84"/>
                    <a:pt x="3" y="83"/>
                    <a:pt x="2" y="81"/>
                  </a:cubicBezTo>
                  <a:cubicBezTo>
                    <a:pt x="1" y="79"/>
                    <a:pt x="0" y="76"/>
                    <a:pt x="0" y="73"/>
                  </a:cubicBezTo>
                  <a:cubicBezTo>
                    <a:pt x="1" y="70"/>
                    <a:pt x="1" y="67"/>
                    <a:pt x="2" y="65"/>
                  </a:cubicBezTo>
                  <a:cubicBezTo>
                    <a:pt x="3" y="62"/>
                    <a:pt x="4" y="60"/>
                    <a:pt x="5" y="57"/>
                  </a:cubicBezTo>
                  <a:cubicBezTo>
                    <a:pt x="8" y="52"/>
                    <a:pt x="12" y="48"/>
                    <a:pt x="16" y="44"/>
                  </a:cubicBezTo>
                  <a:cubicBezTo>
                    <a:pt x="18" y="42"/>
                    <a:pt x="20" y="41"/>
                    <a:pt x="23" y="39"/>
                  </a:cubicBezTo>
                  <a:cubicBezTo>
                    <a:pt x="25" y="38"/>
                    <a:pt x="28" y="36"/>
                    <a:pt x="31" y="36"/>
                  </a:cubicBezTo>
                  <a:cubicBezTo>
                    <a:pt x="29" y="38"/>
                    <a:pt x="29" y="38"/>
                    <a:pt x="29" y="38"/>
                  </a:cubicBezTo>
                  <a:cubicBezTo>
                    <a:pt x="29" y="36"/>
                    <a:pt x="29" y="35"/>
                    <a:pt x="29" y="34"/>
                  </a:cubicBezTo>
                  <a:cubicBezTo>
                    <a:pt x="30" y="29"/>
                    <a:pt x="30" y="29"/>
                    <a:pt x="30" y="29"/>
                  </a:cubicBezTo>
                  <a:cubicBezTo>
                    <a:pt x="30" y="30"/>
                    <a:pt x="30" y="30"/>
                    <a:pt x="30" y="30"/>
                  </a:cubicBezTo>
                  <a:cubicBezTo>
                    <a:pt x="30" y="29"/>
                    <a:pt x="30" y="28"/>
                    <a:pt x="31" y="27"/>
                  </a:cubicBezTo>
                  <a:cubicBezTo>
                    <a:pt x="31" y="25"/>
                    <a:pt x="31" y="25"/>
                    <a:pt x="31" y="25"/>
                  </a:cubicBezTo>
                  <a:cubicBezTo>
                    <a:pt x="32" y="23"/>
                    <a:pt x="32" y="22"/>
                    <a:pt x="33" y="20"/>
                  </a:cubicBezTo>
                  <a:cubicBezTo>
                    <a:pt x="34" y="17"/>
                    <a:pt x="35" y="14"/>
                    <a:pt x="37" y="11"/>
                  </a:cubicBezTo>
                  <a:cubicBezTo>
                    <a:pt x="38" y="8"/>
                    <a:pt x="40" y="5"/>
                    <a:pt x="42" y="3"/>
                  </a:cubicBezTo>
                  <a:cubicBezTo>
                    <a:pt x="44" y="2"/>
                    <a:pt x="45" y="0"/>
                    <a:pt x="47" y="0"/>
                  </a:cubicBezTo>
                  <a:cubicBezTo>
                    <a:pt x="48" y="0"/>
                    <a:pt x="49" y="1"/>
                    <a:pt x="49" y="1"/>
                  </a:cubicBezTo>
                  <a:cubicBezTo>
                    <a:pt x="50" y="2"/>
                    <a:pt x="50" y="3"/>
                    <a:pt x="51" y="3"/>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1" name="ïṧlïḋé">
              <a:extLst>
                <a:ext uri="{FF2B5EF4-FFF2-40B4-BE49-F238E27FC236}">
                  <a16:creationId xmlns:a16="http://schemas.microsoft.com/office/drawing/2014/main" xmlns="" id="{A6141884-14F4-4E10-A6B1-DA85A9920776}"/>
                </a:ext>
              </a:extLst>
            </p:cNvPr>
            <p:cNvSpPr/>
            <p:nvPr/>
          </p:nvSpPr>
          <p:spPr bwMode="auto">
            <a:xfrm>
              <a:off x="6232526" y="2724151"/>
              <a:ext cx="30163" cy="26988"/>
            </a:xfrm>
            <a:custGeom>
              <a:avLst/>
              <a:gdLst>
                <a:gd name="T0" fmla="*/ 10 w 10"/>
                <a:gd name="T1" fmla="*/ 9 h 9"/>
                <a:gd name="T2" fmla="*/ 7 w 10"/>
                <a:gd name="T3" fmla="*/ 8 h 9"/>
                <a:gd name="T4" fmla="*/ 3 w 10"/>
                <a:gd name="T5" fmla="*/ 6 h 9"/>
                <a:gd name="T6" fmla="*/ 1 w 10"/>
                <a:gd name="T7" fmla="*/ 2 h 9"/>
                <a:gd name="T8" fmla="*/ 0 w 10"/>
                <a:gd name="T9" fmla="*/ 0 h 9"/>
                <a:gd name="T10" fmla="*/ 2 w 10"/>
                <a:gd name="T11" fmla="*/ 0 h 9"/>
                <a:gd name="T12" fmla="*/ 4 w 10"/>
                <a:gd name="T13" fmla="*/ 1 h 9"/>
                <a:gd name="T14" fmla="*/ 6 w 10"/>
                <a:gd name="T15" fmla="*/ 3 h 9"/>
                <a:gd name="T16" fmla="*/ 9 w 10"/>
                <a:gd name="T17" fmla="*/ 7 h 9"/>
                <a:gd name="T18" fmla="*/ 10 w 10"/>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10" y="9"/>
                  </a:moveTo>
                  <a:cubicBezTo>
                    <a:pt x="10" y="9"/>
                    <a:pt x="9" y="9"/>
                    <a:pt x="7" y="8"/>
                  </a:cubicBezTo>
                  <a:cubicBezTo>
                    <a:pt x="6" y="8"/>
                    <a:pt x="5" y="7"/>
                    <a:pt x="3" y="6"/>
                  </a:cubicBezTo>
                  <a:cubicBezTo>
                    <a:pt x="2" y="4"/>
                    <a:pt x="1" y="3"/>
                    <a:pt x="1" y="2"/>
                  </a:cubicBezTo>
                  <a:cubicBezTo>
                    <a:pt x="0" y="1"/>
                    <a:pt x="0" y="0"/>
                    <a:pt x="0" y="0"/>
                  </a:cubicBezTo>
                  <a:cubicBezTo>
                    <a:pt x="0" y="0"/>
                    <a:pt x="1" y="0"/>
                    <a:pt x="2" y="0"/>
                  </a:cubicBezTo>
                  <a:cubicBezTo>
                    <a:pt x="3" y="0"/>
                    <a:pt x="4" y="1"/>
                    <a:pt x="4" y="1"/>
                  </a:cubicBezTo>
                  <a:cubicBezTo>
                    <a:pt x="5" y="2"/>
                    <a:pt x="6" y="2"/>
                    <a:pt x="6" y="3"/>
                  </a:cubicBezTo>
                  <a:cubicBezTo>
                    <a:pt x="8" y="4"/>
                    <a:pt x="8" y="5"/>
                    <a:pt x="9" y="7"/>
                  </a:cubicBezTo>
                  <a:cubicBezTo>
                    <a:pt x="10" y="8"/>
                    <a:pt x="10" y="9"/>
                    <a:pt x="10" y="9"/>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2" name="îSļîḍê">
              <a:extLst>
                <a:ext uri="{FF2B5EF4-FFF2-40B4-BE49-F238E27FC236}">
                  <a16:creationId xmlns:a16="http://schemas.microsoft.com/office/drawing/2014/main" xmlns="" id="{A7313DDD-3A30-4665-8E07-BF4696DA87D2}"/>
                </a:ext>
              </a:extLst>
            </p:cNvPr>
            <p:cNvSpPr/>
            <p:nvPr/>
          </p:nvSpPr>
          <p:spPr bwMode="auto">
            <a:xfrm>
              <a:off x="6526213" y="3068639"/>
              <a:ext cx="293688" cy="387350"/>
            </a:xfrm>
            <a:custGeom>
              <a:avLst/>
              <a:gdLst>
                <a:gd name="T0" fmla="*/ 97 w 97"/>
                <a:gd name="T1" fmla="*/ 0 h 128"/>
                <a:gd name="T2" fmla="*/ 52 w 97"/>
                <a:gd name="T3" fmla="*/ 34 h 128"/>
                <a:gd name="T4" fmla="*/ 0 w 97"/>
                <a:gd name="T5" fmla="*/ 72 h 128"/>
                <a:gd name="T6" fmla="*/ 31 w 97"/>
                <a:gd name="T7" fmla="*/ 128 h 128"/>
                <a:gd name="T8" fmla="*/ 87 w 97"/>
                <a:gd name="T9" fmla="*/ 103 h 128"/>
                <a:gd name="T10" fmla="*/ 97 w 97"/>
                <a:gd name="T11" fmla="*/ 0 h 128"/>
              </a:gdLst>
              <a:ahLst/>
              <a:cxnLst>
                <a:cxn ang="0">
                  <a:pos x="T0" y="T1"/>
                </a:cxn>
                <a:cxn ang="0">
                  <a:pos x="T2" y="T3"/>
                </a:cxn>
                <a:cxn ang="0">
                  <a:pos x="T4" y="T5"/>
                </a:cxn>
                <a:cxn ang="0">
                  <a:pos x="T6" y="T7"/>
                </a:cxn>
                <a:cxn ang="0">
                  <a:pos x="T8" y="T9"/>
                </a:cxn>
                <a:cxn ang="0">
                  <a:pos x="T10" y="T11"/>
                </a:cxn>
              </a:cxnLst>
              <a:rect l="0" t="0" r="r" b="b"/>
              <a:pathLst>
                <a:path w="97" h="128">
                  <a:moveTo>
                    <a:pt x="97" y="0"/>
                  </a:moveTo>
                  <a:cubicBezTo>
                    <a:pt x="81" y="5"/>
                    <a:pt x="65" y="21"/>
                    <a:pt x="52" y="34"/>
                  </a:cubicBezTo>
                  <a:cubicBezTo>
                    <a:pt x="36" y="49"/>
                    <a:pt x="18" y="60"/>
                    <a:pt x="0" y="72"/>
                  </a:cubicBezTo>
                  <a:cubicBezTo>
                    <a:pt x="17" y="85"/>
                    <a:pt x="31" y="128"/>
                    <a:pt x="31" y="128"/>
                  </a:cubicBezTo>
                  <a:cubicBezTo>
                    <a:pt x="31" y="128"/>
                    <a:pt x="80" y="111"/>
                    <a:pt x="87" y="103"/>
                  </a:cubicBezTo>
                  <a:lnTo>
                    <a:pt x="97"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3" name="îsḷïḍê">
              <a:extLst>
                <a:ext uri="{FF2B5EF4-FFF2-40B4-BE49-F238E27FC236}">
                  <a16:creationId xmlns:a16="http://schemas.microsoft.com/office/drawing/2014/main" xmlns="" id="{458E3BD2-0C63-465B-98C9-28192EF989CE}"/>
                </a:ext>
              </a:extLst>
            </p:cNvPr>
            <p:cNvSpPr/>
            <p:nvPr/>
          </p:nvSpPr>
          <p:spPr bwMode="auto">
            <a:xfrm>
              <a:off x="6573838" y="3265489"/>
              <a:ext cx="95250" cy="163513"/>
            </a:xfrm>
            <a:custGeom>
              <a:avLst/>
              <a:gdLst>
                <a:gd name="T0" fmla="*/ 0 w 31"/>
                <a:gd name="T1" fmla="*/ 0 h 54"/>
                <a:gd name="T2" fmla="*/ 3 w 31"/>
                <a:gd name="T3" fmla="*/ 1 h 54"/>
                <a:gd name="T4" fmla="*/ 6 w 31"/>
                <a:gd name="T5" fmla="*/ 2 h 54"/>
                <a:gd name="T6" fmla="*/ 9 w 31"/>
                <a:gd name="T7" fmla="*/ 5 h 54"/>
                <a:gd name="T8" fmla="*/ 16 w 31"/>
                <a:gd name="T9" fmla="*/ 13 h 54"/>
                <a:gd name="T10" fmla="*/ 23 w 31"/>
                <a:gd name="T11" fmla="*/ 23 h 54"/>
                <a:gd name="T12" fmla="*/ 27 w 31"/>
                <a:gd name="T13" fmla="*/ 34 h 54"/>
                <a:gd name="T14" fmla="*/ 30 w 31"/>
                <a:gd name="T15" fmla="*/ 44 h 54"/>
                <a:gd name="T16" fmla="*/ 31 w 31"/>
                <a:gd name="T17" fmla="*/ 54 h 54"/>
                <a:gd name="T18" fmla="*/ 31 w 31"/>
                <a:gd name="T19" fmla="*/ 51 h 54"/>
                <a:gd name="T20" fmla="*/ 28 w 31"/>
                <a:gd name="T21" fmla="*/ 45 h 54"/>
                <a:gd name="T22" fmla="*/ 24 w 31"/>
                <a:gd name="T23" fmla="*/ 35 h 54"/>
                <a:gd name="T24" fmla="*/ 22 w 31"/>
                <a:gd name="T25" fmla="*/ 30 h 54"/>
                <a:gd name="T26" fmla="*/ 19 w 31"/>
                <a:gd name="T27" fmla="*/ 25 h 54"/>
                <a:gd name="T28" fmla="*/ 16 w 31"/>
                <a:gd name="T29" fmla="*/ 19 h 54"/>
                <a:gd name="T30" fmla="*/ 13 w 31"/>
                <a:gd name="T31" fmla="*/ 15 h 54"/>
                <a:gd name="T32" fmla="*/ 8 w 31"/>
                <a:gd name="T33" fmla="*/ 6 h 54"/>
                <a:gd name="T34" fmla="*/ 5 w 31"/>
                <a:gd name="T35" fmla="*/ 3 h 54"/>
                <a:gd name="T36" fmla="*/ 3 w 31"/>
                <a:gd name="T37" fmla="*/ 1 h 54"/>
                <a:gd name="T38" fmla="*/ 0 w 31"/>
                <a:gd name="T3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54">
                  <a:moveTo>
                    <a:pt x="0" y="0"/>
                  </a:moveTo>
                  <a:cubicBezTo>
                    <a:pt x="0" y="0"/>
                    <a:pt x="1" y="0"/>
                    <a:pt x="3" y="1"/>
                  </a:cubicBezTo>
                  <a:cubicBezTo>
                    <a:pt x="4" y="1"/>
                    <a:pt x="5" y="1"/>
                    <a:pt x="6" y="2"/>
                  </a:cubicBezTo>
                  <a:cubicBezTo>
                    <a:pt x="7" y="3"/>
                    <a:pt x="8" y="4"/>
                    <a:pt x="9" y="5"/>
                  </a:cubicBezTo>
                  <a:cubicBezTo>
                    <a:pt x="12" y="7"/>
                    <a:pt x="14" y="9"/>
                    <a:pt x="16" y="13"/>
                  </a:cubicBezTo>
                  <a:cubicBezTo>
                    <a:pt x="19" y="16"/>
                    <a:pt x="21" y="19"/>
                    <a:pt x="23" y="23"/>
                  </a:cubicBezTo>
                  <a:cubicBezTo>
                    <a:pt x="24" y="27"/>
                    <a:pt x="26" y="30"/>
                    <a:pt x="27" y="34"/>
                  </a:cubicBezTo>
                  <a:cubicBezTo>
                    <a:pt x="28" y="38"/>
                    <a:pt x="29" y="41"/>
                    <a:pt x="30" y="44"/>
                  </a:cubicBezTo>
                  <a:cubicBezTo>
                    <a:pt x="31" y="50"/>
                    <a:pt x="31" y="54"/>
                    <a:pt x="31" y="54"/>
                  </a:cubicBezTo>
                  <a:cubicBezTo>
                    <a:pt x="31" y="54"/>
                    <a:pt x="31" y="53"/>
                    <a:pt x="31" y="51"/>
                  </a:cubicBezTo>
                  <a:cubicBezTo>
                    <a:pt x="30" y="50"/>
                    <a:pt x="29" y="47"/>
                    <a:pt x="28" y="45"/>
                  </a:cubicBezTo>
                  <a:cubicBezTo>
                    <a:pt x="27" y="42"/>
                    <a:pt x="25" y="39"/>
                    <a:pt x="24" y="35"/>
                  </a:cubicBezTo>
                  <a:cubicBezTo>
                    <a:pt x="23" y="33"/>
                    <a:pt x="22" y="32"/>
                    <a:pt x="22" y="30"/>
                  </a:cubicBezTo>
                  <a:cubicBezTo>
                    <a:pt x="21" y="28"/>
                    <a:pt x="20" y="26"/>
                    <a:pt x="19" y="25"/>
                  </a:cubicBezTo>
                  <a:cubicBezTo>
                    <a:pt x="18" y="23"/>
                    <a:pt x="17" y="21"/>
                    <a:pt x="16" y="19"/>
                  </a:cubicBezTo>
                  <a:cubicBezTo>
                    <a:pt x="15" y="18"/>
                    <a:pt x="14" y="16"/>
                    <a:pt x="13" y="15"/>
                  </a:cubicBezTo>
                  <a:cubicBezTo>
                    <a:pt x="12" y="11"/>
                    <a:pt x="10" y="9"/>
                    <a:pt x="8" y="6"/>
                  </a:cubicBezTo>
                  <a:cubicBezTo>
                    <a:pt x="7" y="5"/>
                    <a:pt x="6" y="4"/>
                    <a:pt x="5" y="3"/>
                  </a:cubicBezTo>
                  <a:cubicBezTo>
                    <a:pt x="4" y="2"/>
                    <a:pt x="3" y="2"/>
                    <a:pt x="3" y="1"/>
                  </a:cubicBezTo>
                  <a:cubicBezTo>
                    <a:pt x="1" y="0"/>
                    <a:pt x="0" y="0"/>
                    <a:pt x="0"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4" name="ïŝļíde">
              <a:extLst>
                <a:ext uri="{FF2B5EF4-FFF2-40B4-BE49-F238E27FC236}">
                  <a16:creationId xmlns:a16="http://schemas.microsoft.com/office/drawing/2014/main" xmlns="" id="{62D1CFDA-5A4C-45C6-9126-71C393CF22A4}"/>
                </a:ext>
              </a:extLst>
            </p:cNvPr>
            <p:cNvSpPr/>
            <p:nvPr/>
          </p:nvSpPr>
          <p:spPr bwMode="auto">
            <a:xfrm>
              <a:off x="7600951" y="3498851"/>
              <a:ext cx="206375" cy="571500"/>
            </a:xfrm>
            <a:custGeom>
              <a:avLst/>
              <a:gdLst>
                <a:gd name="T0" fmla="*/ 19 w 68"/>
                <a:gd name="T1" fmla="*/ 0 h 189"/>
                <a:gd name="T2" fmla="*/ 60 w 68"/>
                <a:gd name="T3" fmla="*/ 28 h 189"/>
                <a:gd name="T4" fmla="*/ 67 w 68"/>
                <a:gd name="T5" fmla="*/ 99 h 189"/>
                <a:gd name="T6" fmla="*/ 2 w 68"/>
                <a:gd name="T7" fmla="*/ 170 h 189"/>
                <a:gd name="T8" fmla="*/ 0 w 68"/>
                <a:gd name="T9" fmla="*/ 169 h 189"/>
                <a:gd name="T10" fmla="*/ 19 w 68"/>
                <a:gd name="T11" fmla="*/ 0 h 189"/>
              </a:gdLst>
              <a:ahLst/>
              <a:cxnLst>
                <a:cxn ang="0">
                  <a:pos x="T0" y="T1"/>
                </a:cxn>
                <a:cxn ang="0">
                  <a:pos x="T2" y="T3"/>
                </a:cxn>
                <a:cxn ang="0">
                  <a:pos x="T4" y="T5"/>
                </a:cxn>
                <a:cxn ang="0">
                  <a:pos x="T6" y="T7"/>
                </a:cxn>
                <a:cxn ang="0">
                  <a:pos x="T8" y="T9"/>
                </a:cxn>
                <a:cxn ang="0">
                  <a:pos x="T10" y="T11"/>
                </a:cxn>
              </a:cxnLst>
              <a:rect l="0" t="0" r="r" b="b"/>
              <a:pathLst>
                <a:path w="68" h="189">
                  <a:moveTo>
                    <a:pt x="19" y="0"/>
                  </a:moveTo>
                  <a:cubicBezTo>
                    <a:pt x="39" y="9"/>
                    <a:pt x="52" y="4"/>
                    <a:pt x="60" y="28"/>
                  </a:cubicBezTo>
                  <a:cubicBezTo>
                    <a:pt x="67" y="50"/>
                    <a:pt x="68" y="76"/>
                    <a:pt x="67" y="99"/>
                  </a:cubicBezTo>
                  <a:cubicBezTo>
                    <a:pt x="67" y="129"/>
                    <a:pt x="43" y="189"/>
                    <a:pt x="2" y="170"/>
                  </a:cubicBezTo>
                  <a:cubicBezTo>
                    <a:pt x="2" y="170"/>
                    <a:pt x="1" y="170"/>
                    <a:pt x="0" y="169"/>
                  </a:cubicBezTo>
                  <a:lnTo>
                    <a:pt x="19" y="0"/>
                  </a:lnTo>
                  <a:close/>
                </a:path>
              </a:pathLst>
            </a:custGeom>
            <a:solidFill>
              <a:srgbClr val="AC21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5" name="îšḷîďê">
              <a:extLst>
                <a:ext uri="{FF2B5EF4-FFF2-40B4-BE49-F238E27FC236}">
                  <a16:creationId xmlns:a16="http://schemas.microsoft.com/office/drawing/2014/main" xmlns="" id="{7C8DCC73-DDC4-4A3D-9D9C-41AD6EB788B7}"/>
                </a:ext>
              </a:extLst>
            </p:cNvPr>
            <p:cNvSpPr/>
            <p:nvPr/>
          </p:nvSpPr>
          <p:spPr bwMode="auto">
            <a:xfrm>
              <a:off x="6832601" y="2968626"/>
              <a:ext cx="704850" cy="1192213"/>
            </a:xfrm>
            <a:custGeom>
              <a:avLst/>
              <a:gdLst>
                <a:gd name="T0" fmla="*/ 124 w 233"/>
                <a:gd name="T1" fmla="*/ 393 h 394"/>
                <a:gd name="T2" fmla="*/ 219 w 233"/>
                <a:gd name="T3" fmla="*/ 357 h 394"/>
                <a:gd name="T4" fmla="*/ 231 w 233"/>
                <a:gd name="T5" fmla="*/ 304 h 394"/>
                <a:gd name="T6" fmla="*/ 233 w 233"/>
                <a:gd name="T7" fmla="*/ 244 h 394"/>
                <a:gd name="T8" fmla="*/ 211 w 233"/>
                <a:gd name="T9" fmla="*/ 81 h 394"/>
                <a:gd name="T10" fmla="*/ 160 w 233"/>
                <a:gd name="T11" fmla="*/ 2 h 394"/>
                <a:gd name="T12" fmla="*/ 113 w 233"/>
                <a:gd name="T13" fmla="*/ 1 h 394"/>
                <a:gd name="T14" fmla="*/ 63 w 233"/>
                <a:gd name="T15" fmla="*/ 8 h 394"/>
                <a:gd name="T16" fmla="*/ 35 w 233"/>
                <a:gd name="T17" fmla="*/ 30 h 394"/>
                <a:gd name="T18" fmla="*/ 5 w 233"/>
                <a:gd name="T19" fmla="*/ 228 h 394"/>
                <a:gd name="T20" fmla="*/ 39 w 233"/>
                <a:gd name="T21" fmla="*/ 383 h 394"/>
                <a:gd name="T22" fmla="*/ 51 w 233"/>
                <a:gd name="T23" fmla="*/ 390 h 394"/>
                <a:gd name="T24" fmla="*/ 124 w 233"/>
                <a:gd name="T25" fmla="*/ 39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3" h="394">
                  <a:moveTo>
                    <a:pt x="124" y="393"/>
                  </a:moveTo>
                  <a:cubicBezTo>
                    <a:pt x="158" y="393"/>
                    <a:pt x="197" y="386"/>
                    <a:pt x="219" y="357"/>
                  </a:cubicBezTo>
                  <a:cubicBezTo>
                    <a:pt x="229" y="342"/>
                    <a:pt x="229" y="321"/>
                    <a:pt x="231" y="304"/>
                  </a:cubicBezTo>
                  <a:cubicBezTo>
                    <a:pt x="233" y="284"/>
                    <a:pt x="233" y="264"/>
                    <a:pt x="233" y="244"/>
                  </a:cubicBezTo>
                  <a:cubicBezTo>
                    <a:pt x="233" y="189"/>
                    <a:pt x="227" y="134"/>
                    <a:pt x="211" y="81"/>
                  </a:cubicBezTo>
                  <a:cubicBezTo>
                    <a:pt x="205" y="59"/>
                    <a:pt x="192" y="20"/>
                    <a:pt x="160" y="2"/>
                  </a:cubicBezTo>
                  <a:cubicBezTo>
                    <a:pt x="144" y="0"/>
                    <a:pt x="128" y="1"/>
                    <a:pt x="113" y="1"/>
                  </a:cubicBezTo>
                  <a:cubicBezTo>
                    <a:pt x="97" y="1"/>
                    <a:pt x="78" y="1"/>
                    <a:pt x="63" y="8"/>
                  </a:cubicBezTo>
                  <a:cubicBezTo>
                    <a:pt x="52" y="13"/>
                    <a:pt x="44" y="24"/>
                    <a:pt x="35" y="30"/>
                  </a:cubicBezTo>
                  <a:cubicBezTo>
                    <a:pt x="5" y="228"/>
                    <a:pt x="5" y="228"/>
                    <a:pt x="5" y="228"/>
                  </a:cubicBezTo>
                  <a:cubicBezTo>
                    <a:pt x="3" y="270"/>
                    <a:pt x="0" y="352"/>
                    <a:pt x="39" y="383"/>
                  </a:cubicBezTo>
                  <a:cubicBezTo>
                    <a:pt x="43" y="385"/>
                    <a:pt x="47" y="388"/>
                    <a:pt x="51" y="390"/>
                  </a:cubicBezTo>
                  <a:cubicBezTo>
                    <a:pt x="75" y="393"/>
                    <a:pt x="101" y="394"/>
                    <a:pt x="124" y="393"/>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6" name="işľíḓé">
              <a:extLst>
                <a:ext uri="{FF2B5EF4-FFF2-40B4-BE49-F238E27FC236}">
                  <a16:creationId xmlns:a16="http://schemas.microsoft.com/office/drawing/2014/main" xmlns="" id="{8DAEFAA8-8BE2-4258-9F0E-0271E1D45109}"/>
                </a:ext>
              </a:extLst>
            </p:cNvPr>
            <p:cNvSpPr/>
            <p:nvPr/>
          </p:nvSpPr>
          <p:spPr bwMode="auto">
            <a:xfrm>
              <a:off x="6986588" y="2974976"/>
              <a:ext cx="706438" cy="1219200"/>
            </a:xfrm>
            <a:custGeom>
              <a:avLst/>
              <a:gdLst>
                <a:gd name="T0" fmla="*/ 221 w 233"/>
                <a:gd name="T1" fmla="*/ 168 h 403"/>
                <a:gd name="T2" fmla="*/ 207 w 233"/>
                <a:gd name="T3" fmla="*/ 74 h 403"/>
                <a:gd name="T4" fmla="*/ 182 w 233"/>
                <a:gd name="T5" fmla="*/ 27 h 403"/>
                <a:gd name="T6" fmla="*/ 109 w 233"/>
                <a:gd name="T7" fmla="*/ 0 h 403"/>
                <a:gd name="T8" fmla="*/ 160 w 233"/>
                <a:gd name="T9" fmla="*/ 79 h 403"/>
                <a:gd name="T10" fmla="*/ 182 w 233"/>
                <a:gd name="T11" fmla="*/ 242 h 403"/>
                <a:gd name="T12" fmla="*/ 180 w 233"/>
                <a:gd name="T13" fmla="*/ 302 h 403"/>
                <a:gd name="T14" fmla="*/ 168 w 233"/>
                <a:gd name="T15" fmla="*/ 355 h 403"/>
                <a:gd name="T16" fmla="*/ 73 w 233"/>
                <a:gd name="T17" fmla="*/ 391 h 403"/>
                <a:gd name="T18" fmla="*/ 0 w 233"/>
                <a:gd name="T19" fmla="*/ 388 h 403"/>
                <a:gd name="T20" fmla="*/ 58 w 233"/>
                <a:gd name="T21" fmla="*/ 400 h 403"/>
                <a:gd name="T22" fmla="*/ 194 w 233"/>
                <a:gd name="T23" fmla="*/ 372 h 403"/>
                <a:gd name="T24" fmla="*/ 230 w 233"/>
                <a:gd name="T25" fmla="*/ 293 h 403"/>
                <a:gd name="T26" fmla="*/ 221 w 233"/>
                <a:gd name="T27" fmla="*/ 168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3" h="403">
                  <a:moveTo>
                    <a:pt x="221" y="168"/>
                  </a:moveTo>
                  <a:cubicBezTo>
                    <a:pt x="217" y="137"/>
                    <a:pt x="220" y="104"/>
                    <a:pt x="207" y="74"/>
                  </a:cubicBezTo>
                  <a:cubicBezTo>
                    <a:pt x="200" y="58"/>
                    <a:pt x="195" y="40"/>
                    <a:pt x="182" y="27"/>
                  </a:cubicBezTo>
                  <a:cubicBezTo>
                    <a:pt x="163" y="8"/>
                    <a:pt x="136" y="2"/>
                    <a:pt x="109" y="0"/>
                  </a:cubicBezTo>
                  <a:cubicBezTo>
                    <a:pt x="141" y="18"/>
                    <a:pt x="154" y="57"/>
                    <a:pt x="160" y="79"/>
                  </a:cubicBezTo>
                  <a:cubicBezTo>
                    <a:pt x="176" y="132"/>
                    <a:pt x="182" y="187"/>
                    <a:pt x="182" y="242"/>
                  </a:cubicBezTo>
                  <a:cubicBezTo>
                    <a:pt x="182" y="262"/>
                    <a:pt x="182" y="282"/>
                    <a:pt x="180" y="302"/>
                  </a:cubicBezTo>
                  <a:cubicBezTo>
                    <a:pt x="178" y="319"/>
                    <a:pt x="178" y="340"/>
                    <a:pt x="168" y="355"/>
                  </a:cubicBezTo>
                  <a:cubicBezTo>
                    <a:pt x="146" y="384"/>
                    <a:pt x="107" y="391"/>
                    <a:pt x="73" y="391"/>
                  </a:cubicBezTo>
                  <a:cubicBezTo>
                    <a:pt x="50" y="392"/>
                    <a:pt x="24" y="391"/>
                    <a:pt x="0" y="388"/>
                  </a:cubicBezTo>
                  <a:cubicBezTo>
                    <a:pt x="17" y="398"/>
                    <a:pt x="37" y="400"/>
                    <a:pt x="58" y="400"/>
                  </a:cubicBezTo>
                  <a:cubicBezTo>
                    <a:pt x="109" y="400"/>
                    <a:pt x="151" y="403"/>
                    <a:pt x="194" y="372"/>
                  </a:cubicBezTo>
                  <a:cubicBezTo>
                    <a:pt x="221" y="351"/>
                    <a:pt x="230" y="314"/>
                    <a:pt x="230" y="293"/>
                  </a:cubicBezTo>
                  <a:cubicBezTo>
                    <a:pt x="233" y="252"/>
                    <a:pt x="227" y="209"/>
                    <a:pt x="221" y="168"/>
                  </a:cubicBezTo>
                  <a:close/>
                </a:path>
              </a:pathLst>
            </a:custGeom>
            <a:solidFill>
              <a:srgbClr val="D422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7" name="íṡľidè">
              <a:extLst>
                <a:ext uri="{FF2B5EF4-FFF2-40B4-BE49-F238E27FC236}">
                  <a16:creationId xmlns:a16="http://schemas.microsoft.com/office/drawing/2014/main" xmlns="" id="{71936EC3-7BAF-4D39-9EBD-F41DB6B46B6E}"/>
                </a:ext>
              </a:extLst>
            </p:cNvPr>
            <p:cNvSpPr/>
            <p:nvPr/>
          </p:nvSpPr>
          <p:spPr bwMode="auto">
            <a:xfrm>
              <a:off x="7383463" y="2994026"/>
              <a:ext cx="196850" cy="515938"/>
            </a:xfrm>
            <a:custGeom>
              <a:avLst/>
              <a:gdLst>
                <a:gd name="T0" fmla="*/ 0 w 65"/>
                <a:gd name="T1" fmla="*/ 0 h 171"/>
                <a:gd name="T2" fmla="*/ 2 w 65"/>
                <a:gd name="T3" fmla="*/ 0 h 171"/>
                <a:gd name="T4" fmla="*/ 8 w 65"/>
                <a:gd name="T5" fmla="*/ 3 h 171"/>
                <a:gd name="T6" fmla="*/ 16 w 65"/>
                <a:gd name="T7" fmla="*/ 8 h 171"/>
                <a:gd name="T8" fmla="*/ 25 w 65"/>
                <a:gd name="T9" fmla="*/ 16 h 171"/>
                <a:gd name="T10" fmla="*/ 35 w 65"/>
                <a:gd name="T11" fmla="*/ 27 h 171"/>
                <a:gd name="T12" fmla="*/ 39 w 65"/>
                <a:gd name="T13" fmla="*/ 34 h 171"/>
                <a:gd name="T14" fmla="*/ 43 w 65"/>
                <a:gd name="T15" fmla="*/ 42 h 171"/>
                <a:gd name="T16" fmla="*/ 50 w 65"/>
                <a:gd name="T17" fmla="*/ 58 h 171"/>
                <a:gd name="T18" fmla="*/ 55 w 65"/>
                <a:gd name="T19" fmla="*/ 75 h 171"/>
                <a:gd name="T20" fmla="*/ 58 w 65"/>
                <a:gd name="T21" fmla="*/ 84 h 171"/>
                <a:gd name="T22" fmla="*/ 59 w 65"/>
                <a:gd name="T23" fmla="*/ 93 h 171"/>
                <a:gd name="T24" fmla="*/ 61 w 65"/>
                <a:gd name="T25" fmla="*/ 101 h 171"/>
                <a:gd name="T26" fmla="*/ 62 w 65"/>
                <a:gd name="T27" fmla="*/ 110 h 171"/>
                <a:gd name="T28" fmla="*/ 64 w 65"/>
                <a:gd name="T29" fmla="*/ 126 h 171"/>
                <a:gd name="T30" fmla="*/ 65 w 65"/>
                <a:gd name="T31" fmla="*/ 141 h 171"/>
                <a:gd name="T32" fmla="*/ 65 w 65"/>
                <a:gd name="T33" fmla="*/ 163 h 171"/>
                <a:gd name="T34" fmla="*/ 65 w 65"/>
                <a:gd name="T35" fmla="*/ 171 h 171"/>
                <a:gd name="T36" fmla="*/ 64 w 65"/>
                <a:gd name="T37" fmla="*/ 163 h 171"/>
                <a:gd name="T38" fmla="*/ 63 w 65"/>
                <a:gd name="T39" fmla="*/ 153 h 171"/>
                <a:gd name="T40" fmla="*/ 62 w 65"/>
                <a:gd name="T41" fmla="*/ 141 h 171"/>
                <a:gd name="T42" fmla="*/ 61 w 65"/>
                <a:gd name="T43" fmla="*/ 127 h 171"/>
                <a:gd name="T44" fmla="*/ 59 w 65"/>
                <a:gd name="T45" fmla="*/ 111 h 171"/>
                <a:gd name="T46" fmla="*/ 57 w 65"/>
                <a:gd name="T47" fmla="*/ 102 h 171"/>
                <a:gd name="T48" fmla="*/ 56 w 65"/>
                <a:gd name="T49" fmla="*/ 93 h 171"/>
                <a:gd name="T50" fmla="*/ 54 w 65"/>
                <a:gd name="T51" fmla="*/ 85 h 171"/>
                <a:gd name="T52" fmla="*/ 51 w 65"/>
                <a:gd name="T53" fmla="*/ 76 h 171"/>
                <a:gd name="T54" fmla="*/ 46 w 65"/>
                <a:gd name="T55" fmla="*/ 59 h 171"/>
                <a:gd name="T56" fmla="*/ 39 w 65"/>
                <a:gd name="T57" fmla="*/ 43 h 171"/>
                <a:gd name="T58" fmla="*/ 36 w 65"/>
                <a:gd name="T59" fmla="*/ 36 h 171"/>
                <a:gd name="T60" fmla="*/ 32 w 65"/>
                <a:gd name="T61" fmla="*/ 29 h 171"/>
                <a:gd name="T62" fmla="*/ 24 w 65"/>
                <a:gd name="T63" fmla="*/ 17 h 171"/>
                <a:gd name="T64" fmla="*/ 19 w 65"/>
                <a:gd name="T65" fmla="*/ 13 h 171"/>
                <a:gd name="T66" fmla="*/ 15 w 65"/>
                <a:gd name="T67" fmla="*/ 9 h 171"/>
                <a:gd name="T68" fmla="*/ 7 w 65"/>
                <a:gd name="T69" fmla="*/ 4 h 171"/>
                <a:gd name="T70" fmla="*/ 2 w 65"/>
                <a:gd name="T71" fmla="*/ 1 h 171"/>
                <a:gd name="T72" fmla="*/ 0 w 65"/>
                <a:gd name="T7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71">
                  <a:moveTo>
                    <a:pt x="0" y="0"/>
                  </a:moveTo>
                  <a:cubicBezTo>
                    <a:pt x="0" y="0"/>
                    <a:pt x="1" y="0"/>
                    <a:pt x="2" y="0"/>
                  </a:cubicBezTo>
                  <a:cubicBezTo>
                    <a:pt x="3" y="1"/>
                    <a:pt x="5" y="2"/>
                    <a:pt x="8" y="3"/>
                  </a:cubicBezTo>
                  <a:cubicBezTo>
                    <a:pt x="10" y="4"/>
                    <a:pt x="13" y="5"/>
                    <a:pt x="16" y="8"/>
                  </a:cubicBezTo>
                  <a:cubicBezTo>
                    <a:pt x="19" y="10"/>
                    <a:pt x="22" y="12"/>
                    <a:pt x="25" y="16"/>
                  </a:cubicBezTo>
                  <a:cubicBezTo>
                    <a:pt x="29" y="19"/>
                    <a:pt x="32" y="23"/>
                    <a:pt x="35" y="27"/>
                  </a:cubicBezTo>
                  <a:cubicBezTo>
                    <a:pt x="36" y="30"/>
                    <a:pt x="38" y="32"/>
                    <a:pt x="39" y="34"/>
                  </a:cubicBezTo>
                  <a:cubicBezTo>
                    <a:pt x="40" y="37"/>
                    <a:pt x="41" y="39"/>
                    <a:pt x="43" y="42"/>
                  </a:cubicBezTo>
                  <a:cubicBezTo>
                    <a:pt x="45" y="47"/>
                    <a:pt x="48" y="52"/>
                    <a:pt x="50" y="58"/>
                  </a:cubicBezTo>
                  <a:cubicBezTo>
                    <a:pt x="52" y="63"/>
                    <a:pt x="54" y="69"/>
                    <a:pt x="55" y="75"/>
                  </a:cubicBezTo>
                  <a:cubicBezTo>
                    <a:pt x="56" y="78"/>
                    <a:pt x="57" y="81"/>
                    <a:pt x="58" y="84"/>
                  </a:cubicBezTo>
                  <a:cubicBezTo>
                    <a:pt x="58" y="87"/>
                    <a:pt x="59" y="90"/>
                    <a:pt x="59" y="93"/>
                  </a:cubicBezTo>
                  <a:cubicBezTo>
                    <a:pt x="60" y="96"/>
                    <a:pt x="60" y="99"/>
                    <a:pt x="61" y="101"/>
                  </a:cubicBezTo>
                  <a:cubicBezTo>
                    <a:pt x="61" y="104"/>
                    <a:pt x="62" y="107"/>
                    <a:pt x="62" y="110"/>
                  </a:cubicBezTo>
                  <a:cubicBezTo>
                    <a:pt x="63" y="116"/>
                    <a:pt x="64" y="121"/>
                    <a:pt x="64" y="126"/>
                  </a:cubicBezTo>
                  <a:cubicBezTo>
                    <a:pt x="64" y="131"/>
                    <a:pt x="65" y="136"/>
                    <a:pt x="65" y="141"/>
                  </a:cubicBezTo>
                  <a:cubicBezTo>
                    <a:pt x="65" y="150"/>
                    <a:pt x="65" y="158"/>
                    <a:pt x="65" y="163"/>
                  </a:cubicBezTo>
                  <a:cubicBezTo>
                    <a:pt x="65" y="168"/>
                    <a:pt x="65" y="171"/>
                    <a:pt x="65" y="171"/>
                  </a:cubicBezTo>
                  <a:cubicBezTo>
                    <a:pt x="65" y="171"/>
                    <a:pt x="65" y="168"/>
                    <a:pt x="64" y="163"/>
                  </a:cubicBezTo>
                  <a:cubicBezTo>
                    <a:pt x="64" y="160"/>
                    <a:pt x="64" y="157"/>
                    <a:pt x="63" y="153"/>
                  </a:cubicBezTo>
                  <a:cubicBezTo>
                    <a:pt x="63" y="150"/>
                    <a:pt x="63" y="146"/>
                    <a:pt x="62" y="141"/>
                  </a:cubicBezTo>
                  <a:cubicBezTo>
                    <a:pt x="62" y="137"/>
                    <a:pt x="61" y="132"/>
                    <a:pt x="61" y="127"/>
                  </a:cubicBezTo>
                  <a:cubicBezTo>
                    <a:pt x="60" y="121"/>
                    <a:pt x="59" y="116"/>
                    <a:pt x="59" y="111"/>
                  </a:cubicBezTo>
                  <a:cubicBezTo>
                    <a:pt x="58" y="108"/>
                    <a:pt x="58" y="105"/>
                    <a:pt x="57" y="102"/>
                  </a:cubicBezTo>
                  <a:cubicBezTo>
                    <a:pt x="57" y="99"/>
                    <a:pt x="56" y="96"/>
                    <a:pt x="56" y="93"/>
                  </a:cubicBezTo>
                  <a:cubicBezTo>
                    <a:pt x="55" y="91"/>
                    <a:pt x="55" y="88"/>
                    <a:pt x="54" y="85"/>
                  </a:cubicBezTo>
                  <a:cubicBezTo>
                    <a:pt x="53" y="82"/>
                    <a:pt x="52" y="79"/>
                    <a:pt x="51" y="76"/>
                  </a:cubicBezTo>
                  <a:cubicBezTo>
                    <a:pt x="50" y="70"/>
                    <a:pt x="48" y="65"/>
                    <a:pt x="46" y="59"/>
                  </a:cubicBezTo>
                  <a:cubicBezTo>
                    <a:pt x="45" y="54"/>
                    <a:pt x="42" y="48"/>
                    <a:pt x="39" y="43"/>
                  </a:cubicBezTo>
                  <a:cubicBezTo>
                    <a:pt x="38" y="41"/>
                    <a:pt x="37" y="38"/>
                    <a:pt x="36" y="36"/>
                  </a:cubicBezTo>
                  <a:cubicBezTo>
                    <a:pt x="35" y="33"/>
                    <a:pt x="33" y="31"/>
                    <a:pt x="32" y="29"/>
                  </a:cubicBezTo>
                  <a:cubicBezTo>
                    <a:pt x="30" y="24"/>
                    <a:pt x="27" y="21"/>
                    <a:pt x="24" y="17"/>
                  </a:cubicBezTo>
                  <a:cubicBezTo>
                    <a:pt x="22" y="15"/>
                    <a:pt x="21" y="14"/>
                    <a:pt x="19" y="13"/>
                  </a:cubicBezTo>
                  <a:cubicBezTo>
                    <a:pt x="18" y="11"/>
                    <a:pt x="16" y="10"/>
                    <a:pt x="15" y="9"/>
                  </a:cubicBezTo>
                  <a:cubicBezTo>
                    <a:pt x="12" y="6"/>
                    <a:pt x="9" y="5"/>
                    <a:pt x="7" y="4"/>
                  </a:cubicBezTo>
                  <a:cubicBezTo>
                    <a:pt x="5" y="2"/>
                    <a:pt x="3" y="1"/>
                    <a:pt x="2" y="1"/>
                  </a:cubicBezTo>
                  <a:cubicBezTo>
                    <a:pt x="1" y="0"/>
                    <a:pt x="0" y="0"/>
                    <a:pt x="0" y="0"/>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8" name="ïślíḋe">
              <a:extLst>
                <a:ext uri="{FF2B5EF4-FFF2-40B4-BE49-F238E27FC236}">
                  <a16:creationId xmlns:a16="http://schemas.microsoft.com/office/drawing/2014/main" xmlns="" id="{6FB99300-2E36-456D-9150-7B2190E6903D}"/>
                </a:ext>
              </a:extLst>
            </p:cNvPr>
            <p:cNvSpPr/>
            <p:nvPr/>
          </p:nvSpPr>
          <p:spPr bwMode="auto">
            <a:xfrm>
              <a:off x="7262813" y="2967039"/>
              <a:ext cx="441325" cy="284163"/>
            </a:xfrm>
            <a:custGeom>
              <a:avLst/>
              <a:gdLst>
                <a:gd name="T0" fmla="*/ 0 w 146"/>
                <a:gd name="T1" fmla="*/ 0 h 94"/>
                <a:gd name="T2" fmla="*/ 24 w 146"/>
                <a:gd name="T3" fmla="*/ 0 h 94"/>
                <a:gd name="T4" fmla="*/ 75 w 146"/>
                <a:gd name="T5" fmla="*/ 9 h 94"/>
                <a:gd name="T6" fmla="*/ 136 w 146"/>
                <a:gd name="T7" fmla="*/ 77 h 94"/>
                <a:gd name="T8" fmla="*/ 115 w 146"/>
                <a:gd name="T9" fmla="*/ 71 h 94"/>
                <a:gd name="T10" fmla="*/ 93 w 146"/>
                <a:gd name="T11" fmla="*/ 34 h 94"/>
                <a:gd name="T12" fmla="*/ 28 w 146"/>
                <a:gd name="T13" fmla="*/ 4 h 94"/>
                <a:gd name="T14" fmla="*/ 0 w 146"/>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94">
                  <a:moveTo>
                    <a:pt x="0" y="0"/>
                  </a:moveTo>
                  <a:cubicBezTo>
                    <a:pt x="8" y="2"/>
                    <a:pt x="16" y="0"/>
                    <a:pt x="24" y="0"/>
                  </a:cubicBezTo>
                  <a:cubicBezTo>
                    <a:pt x="41" y="2"/>
                    <a:pt x="59" y="4"/>
                    <a:pt x="75" y="9"/>
                  </a:cubicBezTo>
                  <a:cubicBezTo>
                    <a:pt x="98" y="16"/>
                    <a:pt x="146" y="56"/>
                    <a:pt x="136" y="77"/>
                  </a:cubicBezTo>
                  <a:cubicBezTo>
                    <a:pt x="129" y="94"/>
                    <a:pt x="120" y="81"/>
                    <a:pt x="115" y="71"/>
                  </a:cubicBezTo>
                  <a:cubicBezTo>
                    <a:pt x="109" y="59"/>
                    <a:pt x="102" y="45"/>
                    <a:pt x="93" y="34"/>
                  </a:cubicBezTo>
                  <a:cubicBezTo>
                    <a:pt x="78" y="15"/>
                    <a:pt x="50" y="11"/>
                    <a:pt x="28" y="4"/>
                  </a:cubicBezTo>
                  <a:lnTo>
                    <a:pt x="0" y="0"/>
                  </a:lnTo>
                  <a:close/>
                </a:path>
              </a:pathLst>
            </a:custGeom>
            <a:solidFill>
              <a:srgbClr val="AC21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9" name="ïśḻîdê">
              <a:extLst>
                <a:ext uri="{FF2B5EF4-FFF2-40B4-BE49-F238E27FC236}">
                  <a16:creationId xmlns:a16="http://schemas.microsoft.com/office/drawing/2014/main" xmlns="" id="{D61959D5-9CA9-4148-898B-142722147D6F}"/>
                </a:ext>
              </a:extLst>
            </p:cNvPr>
            <p:cNvSpPr/>
            <p:nvPr/>
          </p:nvSpPr>
          <p:spPr bwMode="auto">
            <a:xfrm>
              <a:off x="7100888" y="2841626"/>
              <a:ext cx="185738" cy="130175"/>
            </a:xfrm>
            <a:custGeom>
              <a:avLst/>
              <a:gdLst>
                <a:gd name="T0" fmla="*/ 12 w 61"/>
                <a:gd name="T1" fmla="*/ 43 h 43"/>
                <a:gd name="T2" fmla="*/ 26 w 61"/>
                <a:gd name="T3" fmla="*/ 0 h 43"/>
                <a:gd name="T4" fmla="*/ 57 w 61"/>
                <a:gd name="T5" fmla="*/ 14 h 43"/>
                <a:gd name="T6" fmla="*/ 49 w 61"/>
                <a:gd name="T7" fmla="*/ 43 h 43"/>
                <a:gd name="T8" fmla="*/ 12 w 61"/>
                <a:gd name="T9" fmla="*/ 43 h 43"/>
              </a:gdLst>
              <a:ahLst/>
              <a:cxnLst>
                <a:cxn ang="0">
                  <a:pos x="T0" y="T1"/>
                </a:cxn>
                <a:cxn ang="0">
                  <a:pos x="T2" y="T3"/>
                </a:cxn>
                <a:cxn ang="0">
                  <a:pos x="T4" y="T5"/>
                </a:cxn>
                <a:cxn ang="0">
                  <a:pos x="T6" y="T7"/>
                </a:cxn>
                <a:cxn ang="0">
                  <a:pos x="T8" y="T9"/>
                </a:cxn>
              </a:cxnLst>
              <a:rect l="0" t="0" r="r" b="b"/>
              <a:pathLst>
                <a:path w="61" h="43">
                  <a:moveTo>
                    <a:pt x="12" y="43"/>
                  </a:moveTo>
                  <a:cubicBezTo>
                    <a:pt x="1" y="27"/>
                    <a:pt x="0" y="1"/>
                    <a:pt x="26" y="0"/>
                  </a:cubicBezTo>
                  <a:cubicBezTo>
                    <a:pt x="38" y="0"/>
                    <a:pt x="52" y="0"/>
                    <a:pt x="57" y="14"/>
                  </a:cubicBezTo>
                  <a:cubicBezTo>
                    <a:pt x="61" y="26"/>
                    <a:pt x="52" y="32"/>
                    <a:pt x="49" y="43"/>
                  </a:cubicBezTo>
                  <a:lnTo>
                    <a:pt x="12" y="43"/>
                  </a:lnTo>
                  <a:close/>
                </a:path>
              </a:pathLst>
            </a:custGeom>
            <a:solidFill>
              <a:srgbClr val="D422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0" name="iṩļiḋè">
              <a:extLst>
                <a:ext uri="{FF2B5EF4-FFF2-40B4-BE49-F238E27FC236}">
                  <a16:creationId xmlns:a16="http://schemas.microsoft.com/office/drawing/2014/main" xmlns="" id="{21827595-2D0E-4F25-A072-56F3D1267F72}"/>
                </a:ext>
              </a:extLst>
            </p:cNvPr>
            <p:cNvSpPr/>
            <p:nvPr/>
          </p:nvSpPr>
          <p:spPr bwMode="auto">
            <a:xfrm>
              <a:off x="7192963" y="2870201"/>
              <a:ext cx="17463" cy="98425"/>
            </a:xfrm>
            <a:custGeom>
              <a:avLst/>
              <a:gdLst>
                <a:gd name="T0" fmla="*/ 2 w 6"/>
                <a:gd name="T1" fmla="*/ 33 h 33"/>
                <a:gd name="T2" fmla="*/ 0 w 6"/>
                <a:gd name="T3" fmla="*/ 8 h 33"/>
                <a:gd name="T4" fmla="*/ 0 w 6"/>
                <a:gd name="T5" fmla="*/ 0 h 33"/>
                <a:gd name="T6" fmla="*/ 4 w 6"/>
                <a:gd name="T7" fmla="*/ 7 h 33"/>
                <a:gd name="T8" fmla="*/ 5 w 6"/>
                <a:gd name="T9" fmla="*/ 10 h 33"/>
                <a:gd name="T10" fmla="*/ 6 w 6"/>
                <a:gd name="T11" fmla="*/ 13 h 33"/>
                <a:gd name="T12" fmla="*/ 6 w 6"/>
                <a:gd name="T13" fmla="*/ 16 h 33"/>
                <a:gd name="T14" fmla="*/ 6 w 6"/>
                <a:gd name="T15" fmla="*/ 18 h 33"/>
                <a:gd name="T16" fmla="*/ 3 w 6"/>
                <a:gd name="T17" fmla="*/ 29 h 33"/>
                <a:gd name="T18" fmla="*/ 3 w 6"/>
                <a:gd name="T19" fmla="*/ 29 h 33"/>
                <a:gd name="T20" fmla="*/ 3 w 6"/>
                <a:gd name="T21" fmla="*/ 29 h 33"/>
                <a:gd name="T22" fmla="*/ 2 w 6"/>
                <a:gd name="T23" fmla="*/ 33 h 33"/>
                <a:gd name="T24" fmla="*/ 2 w 6"/>
                <a:gd name="T25" fmla="*/ 33 h 33"/>
                <a:gd name="T26" fmla="*/ 3 w 6"/>
                <a:gd name="T27" fmla="*/ 29 h 33"/>
                <a:gd name="T28" fmla="*/ 3 w 6"/>
                <a:gd name="T29" fmla="*/ 29 h 33"/>
                <a:gd name="T30" fmla="*/ 2 w 6"/>
                <a:gd name="T31" fmla="*/ 24 h 33"/>
                <a:gd name="T32" fmla="*/ 2 w 6"/>
                <a:gd name="T33" fmla="*/ 18 h 33"/>
                <a:gd name="T34" fmla="*/ 2 w 6"/>
                <a:gd name="T35" fmla="*/ 16 h 33"/>
                <a:gd name="T36" fmla="*/ 2 w 6"/>
                <a:gd name="T37" fmla="*/ 13 h 33"/>
                <a:gd name="T38" fmla="*/ 1 w 6"/>
                <a:gd name="T39" fmla="*/ 11 h 33"/>
                <a:gd name="T40" fmla="*/ 0 w 6"/>
                <a:gd name="T41" fmla="*/ 9 h 33"/>
                <a:gd name="T42" fmla="*/ 4 w 6"/>
                <a:gd name="T43" fmla="*/ 8 h 33"/>
                <a:gd name="T44" fmla="*/ 2 w 6"/>
                <a:gd name="T4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33">
                  <a:moveTo>
                    <a:pt x="2" y="33"/>
                  </a:moveTo>
                  <a:cubicBezTo>
                    <a:pt x="0" y="25"/>
                    <a:pt x="0" y="16"/>
                    <a:pt x="0" y="8"/>
                  </a:cubicBezTo>
                  <a:cubicBezTo>
                    <a:pt x="0" y="0"/>
                    <a:pt x="0" y="0"/>
                    <a:pt x="0" y="0"/>
                  </a:cubicBezTo>
                  <a:cubicBezTo>
                    <a:pt x="4" y="7"/>
                    <a:pt x="4" y="7"/>
                    <a:pt x="4" y="7"/>
                  </a:cubicBezTo>
                  <a:cubicBezTo>
                    <a:pt x="4" y="8"/>
                    <a:pt x="5" y="9"/>
                    <a:pt x="5" y="10"/>
                  </a:cubicBezTo>
                  <a:cubicBezTo>
                    <a:pt x="6" y="13"/>
                    <a:pt x="6" y="13"/>
                    <a:pt x="6" y="13"/>
                  </a:cubicBezTo>
                  <a:cubicBezTo>
                    <a:pt x="6" y="14"/>
                    <a:pt x="6" y="15"/>
                    <a:pt x="6" y="16"/>
                  </a:cubicBezTo>
                  <a:cubicBezTo>
                    <a:pt x="6" y="18"/>
                    <a:pt x="6" y="18"/>
                    <a:pt x="6" y="18"/>
                  </a:cubicBezTo>
                  <a:cubicBezTo>
                    <a:pt x="5" y="22"/>
                    <a:pt x="4" y="26"/>
                    <a:pt x="3" y="29"/>
                  </a:cubicBezTo>
                  <a:cubicBezTo>
                    <a:pt x="3" y="29"/>
                    <a:pt x="3" y="29"/>
                    <a:pt x="3" y="29"/>
                  </a:cubicBezTo>
                  <a:cubicBezTo>
                    <a:pt x="3" y="29"/>
                    <a:pt x="3" y="29"/>
                    <a:pt x="3" y="29"/>
                  </a:cubicBezTo>
                  <a:cubicBezTo>
                    <a:pt x="3" y="31"/>
                    <a:pt x="2" y="32"/>
                    <a:pt x="2" y="33"/>
                  </a:cubicBezTo>
                  <a:close/>
                  <a:moveTo>
                    <a:pt x="2" y="33"/>
                  </a:moveTo>
                  <a:cubicBezTo>
                    <a:pt x="2" y="32"/>
                    <a:pt x="2" y="30"/>
                    <a:pt x="3" y="29"/>
                  </a:cubicBezTo>
                  <a:cubicBezTo>
                    <a:pt x="3" y="29"/>
                    <a:pt x="3" y="29"/>
                    <a:pt x="3" y="29"/>
                  </a:cubicBezTo>
                  <a:cubicBezTo>
                    <a:pt x="2" y="27"/>
                    <a:pt x="2" y="25"/>
                    <a:pt x="2" y="24"/>
                  </a:cubicBezTo>
                  <a:cubicBezTo>
                    <a:pt x="2" y="22"/>
                    <a:pt x="2" y="20"/>
                    <a:pt x="2" y="18"/>
                  </a:cubicBezTo>
                  <a:cubicBezTo>
                    <a:pt x="2" y="16"/>
                    <a:pt x="2" y="16"/>
                    <a:pt x="2" y="16"/>
                  </a:cubicBezTo>
                  <a:cubicBezTo>
                    <a:pt x="2" y="15"/>
                    <a:pt x="2" y="14"/>
                    <a:pt x="2" y="13"/>
                  </a:cubicBezTo>
                  <a:cubicBezTo>
                    <a:pt x="1" y="11"/>
                    <a:pt x="1" y="11"/>
                    <a:pt x="1" y="11"/>
                  </a:cubicBezTo>
                  <a:cubicBezTo>
                    <a:pt x="1" y="10"/>
                    <a:pt x="1" y="10"/>
                    <a:pt x="0" y="9"/>
                  </a:cubicBezTo>
                  <a:cubicBezTo>
                    <a:pt x="4" y="8"/>
                    <a:pt x="4" y="8"/>
                    <a:pt x="4" y="8"/>
                  </a:cubicBezTo>
                  <a:cubicBezTo>
                    <a:pt x="4" y="16"/>
                    <a:pt x="4" y="25"/>
                    <a:pt x="2" y="33"/>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1" name="ïş1ïḓè">
              <a:extLst>
                <a:ext uri="{FF2B5EF4-FFF2-40B4-BE49-F238E27FC236}">
                  <a16:creationId xmlns:a16="http://schemas.microsoft.com/office/drawing/2014/main" xmlns="" id="{E5705B07-FBEF-48AC-9A20-919997AFFA4E}"/>
                </a:ext>
              </a:extLst>
            </p:cNvPr>
            <p:cNvSpPr/>
            <p:nvPr/>
          </p:nvSpPr>
          <p:spPr bwMode="auto">
            <a:xfrm>
              <a:off x="6716713" y="4641851"/>
              <a:ext cx="163513" cy="590550"/>
            </a:xfrm>
            <a:custGeom>
              <a:avLst/>
              <a:gdLst>
                <a:gd name="T0" fmla="*/ 51 w 54"/>
                <a:gd name="T1" fmla="*/ 0 h 195"/>
                <a:gd name="T2" fmla="*/ 0 w 54"/>
                <a:gd name="T3" fmla="*/ 6 h 195"/>
                <a:gd name="T4" fmla="*/ 13 w 54"/>
                <a:gd name="T5" fmla="*/ 193 h 195"/>
                <a:gd name="T6" fmla="*/ 54 w 54"/>
                <a:gd name="T7" fmla="*/ 192 h 195"/>
                <a:gd name="T8" fmla="*/ 51 w 54"/>
                <a:gd name="T9" fmla="*/ 0 h 195"/>
              </a:gdLst>
              <a:ahLst/>
              <a:cxnLst>
                <a:cxn ang="0">
                  <a:pos x="T0" y="T1"/>
                </a:cxn>
                <a:cxn ang="0">
                  <a:pos x="T2" y="T3"/>
                </a:cxn>
                <a:cxn ang="0">
                  <a:pos x="T4" y="T5"/>
                </a:cxn>
                <a:cxn ang="0">
                  <a:pos x="T6" y="T7"/>
                </a:cxn>
                <a:cxn ang="0">
                  <a:pos x="T8" y="T9"/>
                </a:cxn>
              </a:cxnLst>
              <a:rect l="0" t="0" r="r" b="b"/>
              <a:pathLst>
                <a:path w="54" h="195">
                  <a:moveTo>
                    <a:pt x="51" y="0"/>
                  </a:moveTo>
                  <a:cubicBezTo>
                    <a:pt x="0" y="6"/>
                    <a:pt x="0" y="6"/>
                    <a:pt x="0" y="6"/>
                  </a:cubicBezTo>
                  <a:cubicBezTo>
                    <a:pt x="6" y="68"/>
                    <a:pt x="10" y="131"/>
                    <a:pt x="13" y="193"/>
                  </a:cubicBezTo>
                  <a:cubicBezTo>
                    <a:pt x="26" y="195"/>
                    <a:pt x="40" y="194"/>
                    <a:pt x="54" y="192"/>
                  </a:cubicBezTo>
                  <a:cubicBezTo>
                    <a:pt x="53" y="109"/>
                    <a:pt x="49" y="9"/>
                    <a:pt x="51" y="0"/>
                  </a:cubicBez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2" name="îśľïḑe">
              <a:extLst>
                <a:ext uri="{FF2B5EF4-FFF2-40B4-BE49-F238E27FC236}">
                  <a16:creationId xmlns:a16="http://schemas.microsoft.com/office/drawing/2014/main" xmlns="" id="{94BD90EC-D571-49D7-9EBC-D1BBA3A342AD}"/>
                </a:ext>
              </a:extLst>
            </p:cNvPr>
            <p:cNvSpPr/>
            <p:nvPr/>
          </p:nvSpPr>
          <p:spPr bwMode="auto">
            <a:xfrm>
              <a:off x="6756401" y="5222876"/>
              <a:ext cx="127000" cy="350838"/>
            </a:xfrm>
            <a:custGeom>
              <a:avLst/>
              <a:gdLst>
                <a:gd name="T0" fmla="*/ 0 w 42"/>
                <a:gd name="T1" fmla="*/ 1 h 116"/>
                <a:gd name="T2" fmla="*/ 2 w 42"/>
                <a:gd name="T3" fmla="*/ 45 h 116"/>
                <a:gd name="T4" fmla="*/ 3 w 42"/>
                <a:gd name="T5" fmla="*/ 92 h 116"/>
                <a:gd name="T6" fmla="*/ 11 w 42"/>
                <a:gd name="T7" fmla="*/ 115 h 116"/>
                <a:gd name="T8" fmla="*/ 38 w 42"/>
                <a:gd name="T9" fmla="*/ 109 h 116"/>
                <a:gd name="T10" fmla="*/ 40 w 42"/>
                <a:gd name="T11" fmla="*/ 85 h 116"/>
                <a:gd name="T12" fmla="*/ 41 w 42"/>
                <a:gd name="T13" fmla="*/ 0 h 116"/>
                <a:gd name="T14" fmla="*/ 0 w 42"/>
                <a:gd name="T15" fmla="*/ 1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6">
                  <a:moveTo>
                    <a:pt x="0" y="1"/>
                  </a:moveTo>
                  <a:cubicBezTo>
                    <a:pt x="0" y="16"/>
                    <a:pt x="1" y="31"/>
                    <a:pt x="2" y="45"/>
                  </a:cubicBezTo>
                  <a:cubicBezTo>
                    <a:pt x="2" y="61"/>
                    <a:pt x="2" y="77"/>
                    <a:pt x="3" y="92"/>
                  </a:cubicBezTo>
                  <a:cubicBezTo>
                    <a:pt x="4" y="102"/>
                    <a:pt x="2" y="113"/>
                    <a:pt x="11" y="115"/>
                  </a:cubicBezTo>
                  <a:cubicBezTo>
                    <a:pt x="16" y="116"/>
                    <a:pt x="34" y="112"/>
                    <a:pt x="38" y="109"/>
                  </a:cubicBezTo>
                  <a:cubicBezTo>
                    <a:pt x="42" y="104"/>
                    <a:pt x="40" y="91"/>
                    <a:pt x="40" y="85"/>
                  </a:cubicBezTo>
                  <a:cubicBezTo>
                    <a:pt x="41" y="64"/>
                    <a:pt x="41" y="33"/>
                    <a:pt x="41" y="0"/>
                  </a:cubicBezTo>
                  <a:cubicBezTo>
                    <a:pt x="27" y="2"/>
                    <a:pt x="13" y="3"/>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3" name="íṧḷiḑê">
              <a:extLst>
                <a:ext uri="{FF2B5EF4-FFF2-40B4-BE49-F238E27FC236}">
                  <a16:creationId xmlns:a16="http://schemas.microsoft.com/office/drawing/2014/main" xmlns="" id="{B3381382-CDEF-4434-8BFB-971671414C8B}"/>
                </a:ext>
              </a:extLst>
            </p:cNvPr>
            <p:cNvSpPr/>
            <p:nvPr/>
          </p:nvSpPr>
          <p:spPr bwMode="auto">
            <a:xfrm>
              <a:off x="7032626" y="4657726"/>
              <a:ext cx="157163" cy="558800"/>
            </a:xfrm>
            <a:custGeom>
              <a:avLst/>
              <a:gdLst>
                <a:gd name="T0" fmla="*/ 52 w 52"/>
                <a:gd name="T1" fmla="*/ 183 h 185"/>
                <a:gd name="T2" fmla="*/ 50 w 52"/>
                <a:gd name="T3" fmla="*/ 0 h 185"/>
                <a:gd name="T4" fmla="*/ 0 w 52"/>
                <a:gd name="T5" fmla="*/ 6 h 185"/>
                <a:gd name="T6" fmla="*/ 8 w 52"/>
                <a:gd name="T7" fmla="*/ 184 h 185"/>
                <a:gd name="T8" fmla="*/ 52 w 52"/>
                <a:gd name="T9" fmla="*/ 183 h 185"/>
              </a:gdLst>
              <a:ahLst/>
              <a:cxnLst>
                <a:cxn ang="0">
                  <a:pos x="T0" y="T1"/>
                </a:cxn>
                <a:cxn ang="0">
                  <a:pos x="T2" y="T3"/>
                </a:cxn>
                <a:cxn ang="0">
                  <a:pos x="T4" y="T5"/>
                </a:cxn>
                <a:cxn ang="0">
                  <a:pos x="T6" y="T7"/>
                </a:cxn>
                <a:cxn ang="0">
                  <a:pos x="T8" y="T9"/>
                </a:cxn>
              </a:cxnLst>
              <a:rect l="0" t="0" r="r" b="b"/>
              <a:pathLst>
                <a:path w="52" h="185">
                  <a:moveTo>
                    <a:pt x="52" y="183"/>
                  </a:moveTo>
                  <a:cubicBezTo>
                    <a:pt x="52" y="121"/>
                    <a:pt x="50" y="60"/>
                    <a:pt x="50" y="0"/>
                  </a:cubicBezTo>
                  <a:cubicBezTo>
                    <a:pt x="0" y="6"/>
                    <a:pt x="0" y="6"/>
                    <a:pt x="0" y="6"/>
                  </a:cubicBezTo>
                  <a:cubicBezTo>
                    <a:pt x="3" y="14"/>
                    <a:pt x="6" y="109"/>
                    <a:pt x="8" y="184"/>
                  </a:cubicBezTo>
                  <a:cubicBezTo>
                    <a:pt x="22" y="185"/>
                    <a:pt x="37" y="185"/>
                    <a:pt x="52" y="183"/>
                  </a:cubicBez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4" name="ïsḷïḓé">
              <a:extLst>
                <a:ext uri="{FF2B5EF4-FFF2-40B4-BE49-F238E27FC236}">
                  <a16:creationId xmlns:a16="http://schemas.microsoft.com/office/drawing/2014/main" xmlns="" id="{C6D46078-7716-41D4-9D8C-0E5303D53483}"/>
                </a:ext>
              </a:extLst>
            </p:cNvPr>
            <p:cNvSpPr/>
            <p:nvPr/>
          </p:nvSpPr>
          <p:spPr bwMode="auto">
            <a:xfrm>
              <a:off x="7056438" y="5210176"/>
              <a:ext cx="133350" cy="293688"/>
            </a:xfrm>
            <a:custGeom>
              <a:avLst/>
              <a:gdLst>
                <a:gd name="T0" fmla="*/ 0 w 44"/>
                <a:gd name="T1" fmla="*/ 1 h 97"/>
                <a:gd name="T2" fmla="*/ 5 w 44"/>
                <a:gd name="T3" fmla="*/ 93 h 97"/>
                <a:gd name="T4" fmla="*/ 32 w 44"/>
                <a:gd name="T5" fmla="*/ 91 h 97"/>
                <a:gd name="T6" fmla="*/ 44 w 44"/>
                <a:gd name="T7" fmla="*/ 83 h 97"/>
                <a:gd name="T8" fmla="*/ 44 w 44"/>
                <a:gd name="T9" fmla="*/ 0 h 97"/>
                <a:gd name="T10" fmla="*/ 0 w 44"/>
                <a:gd name="T11" fmla="*/ 1 h 97"/>
              </a:gdLst>
              <a:ahLst/>
              <a:cxnLst>
                <a:cxn ang="0">
                  <a:pos x="T0" y="T1"/>
                </a:cxn>
                <a:cxn ang="0">
                  <a:pos x="T2" y="T3"/>
                </a:cxn>
                <a:cxn ang="0">
                  <a:pos x="T4" y="T5"/>
                </a:cxn>
                <a:cxn ang="0">
                  <a:pos x="T6" y="T7"/>
                </a:cxn>
                <a:cxn ang="0">
                  <a:pos x="T8" y="T9"/>
                </a:cxn>
                <a:cxn ang="0">
                  <a:pos x="T10" y="T11"/>
                </a:cxn>
              </a:cxnLst>
              <a:rect l="0" t="0" r="r" b="b"/>
              <a:pathLst>
                <a:path w="44" h="97">
                  <a:moveTo>
                    <a:pt x="0" y="1"/>
                  </a:moveTo>
                  <a:cubicBezTo>
                    <a:pt x="1" y="50"/>
                    <a:pt x="3" y="91"/>
                    <a:pt x="5" y="93"/>
                  </a:cubicBezTo>
                  <a:cubicBezTo>
                    <a:pt x="9" y="97"/>
                    <a:pt x="27" y="93"/>
                    <a:pt x="32" y="91"/>
                  </a:cubicBezTo>
                  <a:cubicBezTo>
                    <a:pt x="42" y="88"/>
                    <a:pt x="44" y="93"/>
                    <a:pt x="44" y="83"/>
                  </a:cubicBezTo>
                  <a:cubicBezTo>
                    <a:pt x="44" y="55"/>
                    <a:pt x="44" y="27"/>
                    <a:pt x="44" y="0"/>
                  </a:cubicBezTo>
                  <a:cubicBezTo>
                    <a:pt x="29" y="2"/>
                    <a:pt x="14"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5" name="iṩḻíḍe">
              <a:extLst>
                <a:ext uri="{FF2B5EF4-FFF2-40B4-BE49-F238E27FC236}">
                  <a16:creationId xmlns:a16="http://schemas.microsoft.com/office/drawing/2014/main" xmlns="" id="{852785CB-AD22-4E3F-9E4E-829FC4C57AC2}"/>
                </a:ext>
              </a:extLst>
            </p:cNvPr>
            <p:cNvSpPr/>
            <p:nvPr/>
          </p:nvSpPr>
          <p:spPr bwMode="auto">
            <a:xfrm>
              <a:off x="6659563" y="4076701"/>
              <a:ext cx="660400" cy="652463"/>
            </a:xfrm>
            <a:custGeom>
              <a:avLst/>
              <a:gdLst>
                <a:gd name="T0" fmla="*/ 11 w 218"/>
                <a:gd name="T1" fmla="*/ 7 h 216"/>
                <a:gd name="T2" fmla="*/ 0 w 218"/>
                <a:gd name="T3" fmla="*/ 208 h 216"/>
                <a:gd name="T4" fmla="*/ 63 w 218"/>
                <a:gd name="T5" fmla="*/ 214 h 216"/>
                <a:gd name="T6" fmla="*/ 97 w 218"/>
                <a:gd name="T7" fmla="*/ 213 h 216"/>
                <a:gd name="T8" fmla="*/ 102 w 218"/>
                <a:gd name="T9" fmla="*/ 186 h 216"/>
                <a:gd name="T10" fmla="*/ 105 w 218"/>
                <a:gd name="T11" fmla="*/ 214 h 216"/>
                <a:gd name="T12" fmla="*/ 193 w 218"/>
                <a:gd name="T13" fmla="*/ 207 h 216"/>
                <a:gd name="T14" fmla="*/ 214 w 218"/>
                <a:gd name="T15" fmla="*/ 199 h 216"/>
                <a:gd name="T16" fmla="*/ 197 w 218"/>
                <a:gd name="T17" fmla="*/ 67 h 216"/>
                <a:gd name="T18" fmla="*/ 182 w 218"/>
                <a:gd name="T19" fmla="*/ 0 h 216"/>
                <a:gd name="T20" fmla="*/ 11 w 218"/>
                <a:gd name="T21" fmla="*/ 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216">
                  <a:moveTo>
                    <a:pt x="11" y="7"/>
                  </a:moveTo>
                  <a:cubicBezTo>
                    <a:pt x="6" y="46"/>
                    <a:pt x="1" y="178"/>
                    <a:pt x="0" y="208"/>
                  </a:cubicBezTo>
                  <a:cubicBezTo>
                    <a:pt x="17" y="213"/>
                    <a:pt x="42" y="214"/>
                    <a:pt x="63" y="214"/>
                  </a:cubicBezTo>
                  <a:cubicBezTo>
                    <a:pt x="72" y="214"/>
                    <a:pt x="88" y="216"/>
                    <a:pt x="97" y="213"/>
                  </a:cubicBezTo>
                  <a:cubicBezTo>
                    <a:pt x="97" y="213"/>
                    <a:pt x="100" y="195"/>
                    <a:pt x="102" y="186"/>
                  </a:cubicBezTo>
                  <a:cubicBezTo>
                    <a:pt x="103" y="195"/>
                    <a:pt x="104" y="202"/>
                    <a:pt x="105" y="214"/>
                  </a:cubicBezTo>
                  <a:cubicBezTo>
                    <a:pt x="134" y="216"/>
                    <a:pt x="166" y="212"/>
                    <a:pt x="193" y="207"/>
                  </a:cubicBezTo>
                  <a:cubicBezTo>
                    <a:pt x="202" y="205"/>
                    <a:pt x="214" y="199"/>
                    <a:pt x="214" y="199"/>
                  </a:cubicBezTo>
                  <a:cubicBezTo>
                    <a:pt x="218" y="192"/>
                    <a:pt x="202" y="100"/>
                    <a:pt x="197" y="67"/>
                  </a:cubicBezTo>
                  <a:cubicBezTo>
                    <a:pt x="193" y="46"/>
                    <a:pt x="191" y="18"/>
                    <a:pt x="182" y="0"/>
                  </a:cubicBezTo>
                  <a:lnTo>
                    <a:pt x="11" y="7"/>
                  </a:lnTo>
                  <a:close/>
                </a:path>
              </a:pathLst>
            </a:custGeom>
            <a:solidFill>
              <a:srgbClr val="004B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6" name="iṡ1iḋe">
              <a:extLst>
                <a:ext uri="{FF2B5EF4-FFF2-40B4-BE49-F238E27FC236}">
                  <a16:creationId xmlns:a16="http://schemas.microsoft.com/office/drawing/2014/main" xmlns="" id="{9F4BFD54-91B2-4705-8471-3F8725057CBE}"/>
                </a:ext>
              </a:extLst>
            </p:cNvPr>
            <p:cNvSpPr/>
            <p:nvPr/>
          </p:nvSpPr>
          <p:spPr bwMode="auto">
            <a:xfrm>
              <a:off x="6896101" y="4140201"/>
              <a:ext cx="60325" cy="334963"/>
            </a:xfrm>
            <a:custGeom>
              <a:avLst/>
              <a:gdLst>
                <a:gd name="T0" fmla="*/ 0 w 20"/>
                <a:gd name="T1" fmla="*/ 0 h 111"/>
                <a:gd name="T2" fmla="*/ 3 w 20"/>
                <a:gd name="T3" fmla="*/ 29 h 111"/>
                <a:gd name="T4" fmla="*/ 4 w 20"/>
                <a:gd name="T5" fmla="*/ 58 h 111"/>
                <a:gd name="T6" fmla="*/ 5 w 20"/>
                <a:gd name="T7" fmla="*/ 72 h 111"/>
                <a:gd name="T8" fmla="*/ 7 w 20"/>
                <a:gd name="T9" fmla="*/ 86 h 111"/>
                <a:gd name="T10" fmla="*/ 9 w 20"/>
                <a:gd name="T11" fmla="*/ 100 h 111"/>
                <a:gd name="T12" fmla="*/ 12 w 20"/>
                <a:gd name="T13" fmla="*/ 107 h 111"/>
                <a:gd name="T14" fmla="*/ 17 w 20"/>
                <a:gd name="T15" fmla="*/ 111 h 111"/>
                <a:gd name="T16" fmla="*/ 17 w 20"/>
                <a:gd name="T17" fmla="*/ 111 h 111"/>
                <a:gd name="T18" fmla="*/ 18 w 20"/>
                <a:gd name="T19" fmla="*/ 111 h 111"/>
                <a:gd name="T20" fmla="*/ 19 w 20"/>
                <a:gd name="T21" fmla="*/ 111 h 111"/>
                <a:gd name="T22" fmla="*/ 20 w 20"/>
                <a:gd name="T23" fmla="*/ 110 h 111"/>
                <a:gd name="T24" fmla="*/ 19 w 20"/>
                <a:gd name="T25" fmla="*/ 111 h 111"/>
                <a:gd name="T26" fmla="*/ 18 w 20"/>
                <a:gd name="T27" fmla="*/ 111 h 111"/>
                <a:gd name="T28" fmla="*/ 17 w 20"/>
                <a:gd name="T29" fmla="*/ 111 h 111"/>
                <a:gd name="T30" fmla="*/ 17 w 20"/>
                <a:gd name="T31" fmla="*/ 111 h 111"/>
                <a:gd name="T32" fmla="*/ 17 w 20"/>
                <a:gd name="T33" fmla="*/ 111 h 111"/>
                <a:gd name="T34" fmla="*/ 11 w 20"/>
                <a:gd name="T35" fmla="*/ 107 h 111"/>
                <a:gd name="T36" fmla="*/ 7 w 20"/>
                <a:gd name="T37" fmla="*/ 101 h 111"/>
                <a:gd name="T38" fmla="*/ 4 w 20"/>
                <a:gd name="T39" fmla="*/ 87 h 111"/>
                <a:gd name="T40" fmla="*/ 2 w 20"/>
                <a:gd name="T41" fmla="*/ 72 h 111"/>
                <a:gd name="T42" fmla="*/ 1 w 20"/>
                <a:gd name="T43" fmla="*/ 65 h 111"/>
                <a:gd name="T44" fmla="*/ 0 w 20"/>
                <a:gd name="T45" fmla="*/ 58 h 111"/>
                <a:gd name="T46" fmla="*/ 0 w 20"/>
                <a:gd name="T47" fmla="*/ 29 h 111"/>
                <a:gd name="T48" fmla="*/ 0 w 20"/>
                <a:gd name="T4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11">
                  <a:moveTo>
                    <a:pt x="0" y="0"/>
                  </a:moveTo>
                  <a:cubicBezTo>
                    <a:pt x="2" y="10"/>
                    <a:pt x="2" y="19"/>
                    <a:pt x="3" y="29"/>
                  </a:cubicBezTo>
                  <a:cubicBezTo>
                    <a:pt x="4" y="38"/>
                    <a:pt x="4" y="48"/>
                    <a:pt x="4" y="58"/>
                  </a:cubicBezTo>
                  <a:cubicBezTo>
                    <a:pt x="5" y="72"/>
                    <a:pt x="5" y="72"/>
                    <a:pt x="5" y="72"/>
                  </a:cubicBezTo>
                  <a:cubicBezTo>
                    <a:pt x="6" y="77"/>
                    <a:pt x="6" y="81"/>
                    <a:pt x="7" y="86"/>
                  </a:cubicBezTo>
                  <a:cubicBezTo>
                    <a:pt x="7" y="91"/>
                    <a:pt x="8" y="96"/>
                    <a:pt x="9" y="100"/>
                  </a:cubicBezTo>
                  <a:cubicBezTo>
                    <a:pt x="10" y="102"/>
                    <a:pt x="11" y="105"/>
                    <a:pt x="12" y="107"/>
                  </a:cubicBezTo>
                  <a:cubicBezTo>
                    <a:pt x="13" y="109"/>
                    <a:pt x="15" y="111"/>
                    <a:pt x="17" y="111"/>
                  </a:cubicBezTo>
                  <a:cubicBezTo>
                    <a:pt x="17" y="111"/>
                    <a:pt x="17" y="111"/>
                    <a:pt x="17" y="111"/>
                  </a:cubicBezTo>
                  <a:cubicBezTo>
                    <a:pt x="17" y="110"/>
                    <a:pt x="17" y="111"/>
                    <a:pt x="18" y="111"/>
                  </a:cubicBezTo>
                  <a:cubicBezTo>
                    <a:pt x="19" y="111"/>
                    <a:pt x="19" y="111"/>
                    <a:pt x="19" y="111"/>
                  </a:cubicBezTo>
                  <a:cubicBezTo>
                    <a:pt x="20" y="110"/>
                    <a:pt x="20" y="110"/>
                    <a:pt x="20" y="110"/>
                  </a:cubicBezTo>
                  <a:cubicBezTo>
                    <a:pt x="19" y="111"/>
                    <a:pt x="19" y="111"/>
                    <a:pt x="19" y="111"/>
                  </a:cubicBezTo>
                  <a:cubicBezTo>
                    <a:pt x="18" y="111"/>
                    <a:pt x="18" y="111"/>
                    <a:pt x="18" y="111"/>
                  </a:cubicBezTo>
                  <a:cubicBezTo>
                    <a:pt x="17" y="111"/>
                    <a:pt x="17" y="111"/>
                    <a:pt x="17" y="111"/>
                  </a:cubicBezTo>
                  <a:cubicBezTo>
                    <a:pt x="17" y="111"/>
                    <a:pt x="17" y="111"/>
                    <a:pt x="17" y="111"/>
                  </a:cubicBezTo>
                  <a:cubicBezTo>
                    <a:pt x="17" y="111"/>
                    <a:pt x="17" y="111"/>
                    <a:pt x="17" y="111"/>
                  </a:cubicBezTo>
                  <a:cubicBezTo>
                    <a:pt x="14" y="111"/>
                    <a:pt x="12" y="109"/>
                    <a:pt x="11" y="107"/>
                  </a:cubicBezTo>
                  <a:cubicBezTo>
                    <a:pt x="9" y="105"/>
                    <a:pt x="8" y="103"/>
                    <a:pt x="7" y="101"/>
                  </a:cubicBezTo>
                  <a:cubicBezTo>
                    <a:pt x="6" y="96"/>
                    <a:pt x="5" y="91"/>
                    <a:pt x="4" y="87"/>
                  </a:cubicBezTo>
                  <a:cubicBezTo>
                    <a:pt x="3" y="82"/>
                    <a:pt x="2" y="77"/>
                    <a:pt x="2" y="72"/>
                  </a:cubicBezTo>
                  <a:cubicBezTo>
                    <a:pt x="1" y="65"/>
                    <a:pt x="1" y="65"/>
                    <a:pt x="1" y="65"/>
                  </a:cubicBezTo>
                  <a:cubicBezTo>
                    <a:pt x="1" y="63"/>
                    <a:pt x="1" y="60"/>
                    <a:pt x="0" y="58"/>
                  </a:cubicBezTo>
                  <a:cubicBezTo>
                    <a:pt x="0" y="48"/>
                    <a:pt x="0" y="39"/>
                    <a:pt x="0" y="29"/>
                  </a:cubicBezTo>
                  <a:cubicBezTo>
                    <a:pt x="0" y="19"/>
                    <a:pt x="0" y="10"/>
                    <a:pt x="0" y="0"/>
                  </a:cubicBezTo>
                  <a:close/>
                </a:path>
              </a:pathLst>
            </a:custGeom>
            <a:solidFill>
              <a:srgbClr val="0038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7" name="isļïḓê">
              <a:extLst>
                <a:ext uri="{FF2B5EF4-FFF2-40B4-BE49-F238E27FC236}">
                  <a16:creationId xmlns:a16="http://schemas.microsoft.com/office/drawing/2014/main" xmlns="" id="{0BFC181B-2042-4EF8-931B-8D9E5E8F048A}"/>
                </a:ext>
              </a:extLst>
            </p:cNvPr>
            <p:cNvSpPr/>
            <p:nvPr/>
          </p:nvSpPr>
          <p:spPr bwMode="auto">
            <a:xfrm>
              <a:off x="6943726" y="4140201"/>
              <a:ext cx="25400" cy="498475"/>
            </a:xfrm>
            <a:custGeom>
              <a:avLst/>
              <a:gdLst>
                <a:gd name="T0" fmla="*/ 1 w 8"/>
                <a:gd name="T1" fmla="*/ 0 h 165"/>
                <a:gd name="T2" fmla="*/ 1 w 8"/>
                <a:gd name="T3" fmla="*/ 7 h 165"/>
                <a:gd name="T4" fmla="*/ 2 w 8"/>
                <a:gd name="T5" fmla="*/ 26 h 165"/>
                <a:gd name="T6" fmla="*/ 4 w 8"/>
                <a:gd name="T7" fmla="*/ 52 h 165"/>
                <a:gd name="T8" fmla="*/ 6 w 8"/>
                <a:gd name="T9" fmla="*/ 82 h 165"/>
                <a:gd name="T10" fmla="*/ 7 w 8"/>
                <a:gd name="T11" fmla="*/ 113 h 165"/>
                <a:gd name="T12" fmla="*/ 8 w 8"/>
                <a:gd name="T13" fmla="*/ 139 h 165"/>
                <a:gd name="T14" fmla="*/ 8 w 8"/>
                <a:gd name="T15" fmla="*/ 158 h 165"/>
                <a:gd name="T16" fmla="*/ 8 w 8"/>
                <a:gd name="T17" fmla="*/ 165 h 165"/>
                <a:gd name="T18" fmla="*/ 7 w 8"/>
                <a:gd name="T19" fmla="*/ 158 h 165"/>
                <a:gd name="T20" fmla="*/ 5 w 8"/>
                <a:gd name="T21" fmla="*/ 139 h 165"/>
                <a:gd name="T22" fmla="*/ 3 w 8"/>
                <a:gd name="T23" fmla="*/ 113 h 165"/>
                <a:gd name="T24" fmla="*/ 2 w 8"/>
                <a:gd name="T25" fmla="*/ 82 h 165"/>
                <a:gd name="T26" fmla="*/ 1 w 8"/>
                <a:gd name="T27" fmla="*/ 52 h 165"/>
                <a:gd name="T28" fmla="*/ 0 w 8"/>
                <a:gd name="T29" fmla="*/ 38 h 165"/>
                <a:gd name="T30" fmla="*/ 0 w 8"/>
                <a:gd name="T31" fmla="*/ 26 h 165"/>
                <a:gd name="T32" fmla="*/ 1 w 8"/>
                <a:gd name="T33" fmla="*/ 7 h 165"/>
                <a:gd name="T34" fmla="*/ 1 w 8"/>
                <a:gd name="T3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65">
                  <a:moveTo>
                    <a:pt x="1" y="0"/>
                  </a:moveTo>
                  <a:cubicBezTo>
                    <a:pt x="1" y="0"/>
                    <a:pt x="1" y="3"/>
                    <a:pt x="1" y="7"/>
                  </a:cubicBezTo>
                  <a:cubicBezTo>
                    <a:pt x="2" y="12"/>
                    <a:pt x="2" y="18"/>
                    <a:pt x="2" y="26"/>
                  </a:cubicBezTo>
                  <a:cubicBezTo>
                    <a:pt x="3" y="33"/>
                    <a:pt x="4" y="42"/>
                    <a:pt x="4" y="52"/>
                  </a:cubicBezTo>
                  <a:cubicBezTo>
                    <a:pt x="5" y="62"/>
                    <a:pt x="5" y="72"/>
                    <a:pt x="6" y="82"/>
                  </a:cubicBezTo>
                  <a:cubicBezTo>
                    <a:pt x="6" y="93"/>
                    <a:pt x="7" y="103"/>
                    <a:pt x="7" y="113"/>
                  </a:cubicBezTo>
                  <a:cubicBezTo>
                    <a:pt x="7" y="122"/>
                    <a:pt x="7" y="131"/>
                    <a:pt x="8" y="139"/>
                  </a:cubicBezTo>
                  <a:cubicBezTo>
                    <a:pt x="8" y="147"/>
                    <a:pt x="8" y="153"/>
                    <a:pt x="8" y="158"/>
                  </a:cubicBezTo>
                  <a:cubicBezTo>
                    <a:pt x="8" y="162"/>
                    <a:pt x="8" y="165"/>
                    <a:pt x="8" y="165"/>
                  </a:cubicBezTo>
                  <a:cubicBezTo>
                    <a:pt x="8" y="165"/>
                    <a:pt x="7" y="162"/>
                    <a:pt x="7" y="158"/>
                  </a:cubicBezTo>
                  <a:cubicBezTo>
                    <a:pt x="6" y="153"/>
                    <a:pt x="6" y="147"/>
                    <a:pt x="5" y="139"/>
                  </a:cubicBezTo>
                  <a:cubicBezTo>
                    <a:pt x="5" y="131"/>
                    <a:pt x="4" y="122"/>
                    <a:pt x="3" y="113"/>
                  </a:cubicBezTo>
                  <a:cubicBezTo>
                    <a:pt x="3" y="103"/>
                    <a:pt x="2" y="93"/>
                    <a:pt x="2" y="82"/>
                  </a:cubicBezTo>
                  <a:cubicBezTo>
                    <a:pt x="1" y="72"/>
                    <a:pt x="1" y="62"/>
                    <a:pt x="1" y="52"/>
                  </a:cubicBezTo>
                  <a:cubicBezTo>
                    <a:pt x="1" y="47"/>
                    <a:pt x="0" y="43"/>
                    <a:pt x="0" y="38"/>
                  </a:cubicBezTo>
                  <a:cubicBezTo>
                    <a:pt x="0" y="34"/>
                    <a:pt x="0" y="30"/>
                    <a:pt x="0" y="26"/>
                  </a:cubicBezTo>
                  <a:cubicBezTo>
                    <a:pt x="0" y="18"/>
                    <a:pt x="1" y="12"/>
                    <a:pt x="1" y="7"/>
                  </a:cubicBezTo>
                  <a:cubicBezTo>
                    <a:pt x="1" y="3"/>
                    <a:pt x="1" y="0"/>
                    <a:pt x="1" y="0"/>
                  </a:cubicBezTo>
                  <a:close/>
                </a:path>
              </a:pathLst>
            </a:custGeom>
            <a:solidFill>
              <a:srgbClr val="0038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8" name="îṧḷïḋè">
              <a:extLst>
                <a:ext uri="{FF2B5EF4-FFF2-40B4-BE49-F238E27FC236}">
                  <a16:creationId xmlns:a16="http://schemas.microsoft.com/office/drawing/2014/main" xmlns="" id="{9D90395D-BBC1-4666-978B-842C50706742}"/>
                </a:ext>
              </a:extLst>
            </p:cNvPr>
            <p:cNvSpPr/>
            <p:nvPr/>
          </p:nvSpPr>
          <p:spPr bwMode="auto">
            <a:xfrm>
              <a:off x="6883401" y="4624389"/>
              <a:ext cx="127000" cy="33338"/>
            </a:xfrm>
            <a:custGeom>
              <a:avLst/>
              <a:gdLst>
                <a:gd name="T0" fmla="*/ 0 w 42"/>
                <a:gd name="T1" fmla="*/ 1 h 11"/>
                <a:gd name="T2" fmla="*/ 7 w 42"/>
                <a:gd name="T3" fmla="*/ 1 h 11"/>
                <a:gd name="T4" fmla="*/ 22 w 42"/>
                <a:gd name="T5" fmla="*/ 3 h 11"/>
                <a:gd name="T6" fmla="*/ 36 w 42"/>
                <a:gd name="T7" fmla="*/ 8 h 11"/>
                <a:gd name="T8" fmla="*/ 42 w 42"/>
                <a:gd name="T9" fmla="*/ 11 h 11"/>
                <a:gd name="T10" fmla="*/ 35 w 42"/>
                <a:gd name="T11" fmla="*/ 10 h 11"/>
                <a:gd name="T12" fmla="*/ 21 w 42"/>
                <a:gd name="T13" fmla="*/ 7 h 11"/>
                <a:gd name="T14" fmla="*/ 7 w 42"/>
                <a:gd name="T15" fmla="*/ 3 h 11"/>
                <a:gd name="T16" fmla="*/ 0 w 4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1">
                  <a:moveTo>
                    <a:pt x="0" y="1"/>
                  </a:moveTo>
                  <a:cubicBezTo>
                    <a:pt x="0" y="1"/>
                    <a:pt x="3" y="0"/>
                    <a:pt x="7" y="1"/>
                  </a:cubicBezTo>
                  <a:cubicBezTo>
                    <a:pt x="11" y="1"/>
                    <a:pt x="17" y="2"/>
                    <a:pt x="22" y="3"/>
                  </a:cubicBezTo>
                  <a:cubicBezTo>
                    <a:pt x="27" y="5"/>
                    <a:pt x="32" y="6"/>
                    <a:pt x="36" y="8"/>
                  </a:cubicBezTo>
                  <a:cubicBezTo>
                    <a:pt x="40" y="9"/>
                    <a:pt x="42" y="11"/>
                    <a:pt x="42" y="11"/>
                  </a:cubicBezTo>
                  <a:cubicBezTo>
                    <a:pt x="42" y="11"/>
                    <a:pt x="39" y="11"/>
                    <a:pt x="35" y="10"/>
                  </a:cubicBezTo>
                  <a:cubicBezTo>
                    <a:pt x="31" y="10"/>
                    <a:pt x="26" y="9"/>
                    <a:pt x="21" y="7"/>
                  </a:cubicBezTo>
                  <a:cubicBezTo>
                    <a:pt x="16" y="6"/>
                    <a:pt x="10" y="5"/>
                    <a:pt x="7" y="3"/>
                  </a:cubicBezTo>
                  <a:cubicBezTo>
                    <a:pt x="3" y="2"/>
                    <a:pt x="0" y="1"/>
                    <a:pt x="0" y="1"/>
                  </a:cubicBezTo>
                  <a:close/>
                </a:path>
              </a:pathLst>
            </a:custGeom>
            <a:solidFill>
              <a:srgbClr val="0038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9" name="iṧḻîde">
              <a:extLst>
                <a:ext uri="{FF2B5EF4-FFF2-40B4-BE49-F238E27FC236}">
                  <a16:creationId xmlns:a16="http://schemas.microsoft.com/office/drawing/2014/main" xmlns="" id="{82B36F02-7005-477C-AFED-08EB377FB843}"/>
                </a:ext>
              </a:extLst>
            </p:cNvPr>
            <p:cNvSpPr/>
            <p:nvPr/>
          </p:nvSpPr>
          <p:spPr bwMode="auto">
            <a:xfrm>
              <a:off x="7162801" y="4116388"/>
              <a:ext cx="80963" cy="147638"/>
            </a:xfrm>
            <a:custGeom>
              <a:avLst/>
              <a:gdLst>
                <a:gd name="T0" fmla="*/ 1 w 27"/>
                <a:gd name="T1" fmla="*/ 0 h 49"/>
                <a:gd name="T2" fmla="*/ 2 w 27"/>
                <a:gd name="T3" fmla="*/ 2 h 49"/>
                <a:gd name="T4" fmla="*/ 2 w 27"/>
                <a:gd name="T5" fmla="*/ 5 h 49"/>
                <a:gd name="T6" fmla="*/ 3 w 27"/>
                <a:gd name="T7" fmla="*/ 9 h 49"/>
                <a:gd name="T8" fmla="*/ 4 w 27"/>
                <a:gd name="T9" fmla="*/ 13 h 49"/>
                <a:gd name="T10" fmla="*/ 6 w 27"/>
                <a:gd name="T11" fmla="*/ 17 h 49"/>
                <a:gd name="T12" fmla="*/ 8 w 27"/>
                <a:gd name="T13" fmla="*/ 22 h 49"/>
                <a:gd name="T14" fmla="*/ 10 w 27"/>
                <a:gd name="T15" fmla="*/ 27 h 49"/>
                <a:gd name="T16" fmla="*/ 13 w 27"/>
                <a:gd name="T17" fmla="*/ 31 h 49"/>
                <a:gd name="T18" fmla="*/ 16 w 27"/>
                <a:gd name="T19" fmla="*/ 35 h 49"/>
                <a:gd name="T20" fmla="*/ 18 w 27"/>
                <a:gd name="T21" fmla="*/ 39 h 49"/>
                <a:gd name="T22" fmla="*/ 21 w 27"/>
                <a:gd name="T23" fmla="*/ 42 h 49"/>
                <a:gd name="T24" fmla="*/ 24 w 27"/>
                <a:gd name="T25" fmla="*/ 45 h 49"/>
                <a:gd name="T26" fmla="*/ 26 w 27"/>
                <a:gd name="T27" fmla="*/ 47 h 49"/>
                <a:gd name="T28" fmla="*/ 27 w 27"/>
                <a:gd name="T29" fmla="*/ 49 h 49"/>
                <a:gd name="T30" fmla="*/ 25 w 27"/>
                <a:gd name="T31" fmla="*/ 47 h 49"/>
                <a:gd name="T32" fmla="*/ 23 w 27"/>
                <a:gd name="T33" fmla="*/ 46 h 49"/>
                <a:gd name="T34" fmla="*/ 20 w 27"/>
                <a:gd name="T35" fmla="*/ 44 h 49"/>
                <a:gd name="T36" fmla="*/ 16 w 27"/>
                <a:gd name="T37" fmla="*/ 41 h 49"/>
                <a:gd name="T38" fmla="*/ 13 w 27"/>
                <a:gd name="T39" fmla="*/ 37 h 49"/>
                <a:gd name="T40" fmla="*/ 10 w 27"/>
                <a:gd name="T41" fmla="*/ 33 h 49"/>
                <a:gd name="T42" fmla="*/ 7 w 27"/>
                <a:gd name="T43" fmla="*/ 28 h 49"/>
                <a:gd name="T44" fmla="*/ 4 w 27"/>
                <a:gd name="T45" fmla="*/ 23 h 49"/>
                <a:gd name="T46" fmla="*/ 3 w 27"/>
                <a:gd name="T47" fmla="*/ 18 h 49"/>
                <a:gd name="T48" fmla="*/ 1 w 27"/>
                <a:gd name="T49" fmla="*/ 14 h 49"/>
                <a:gd name="T50" fmla="*/ 1 w 27"/>
                <a:gd name="T51" fmla="*/ 9 h 49"/>
                <a:gd name="T52" fmla="*/ 1 w 27"/>
                <a:gd name="T53" fmla="*/ 5 h 49"/>
                <a:gd name="T54" fmla="*/ 1 w 27"/>
                <a:gd name="T55" fmla="*/ 2 h 49"/>
                <a:gd name="T56" fmla="*/ 1 w 27"/>
                <a:gd name="T5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49">
                  <a:moveTo>
                    <a:pt x="1" y="0"/>
                  </a:moveTo>
                  <a:cubicBezTo>
                    <a:pt x="1" y="0"/>
                    <a:pt x="1" y="1"/>
                    <a:pt x="2" y="2"/>
                  </a:cubicBezTo>
                  <a:cubicBezTo>
                    <a:pt x="2" y="3"/>
                    <a:pt x="2" y="4"/>
                    <a:pt x="2" y="5"/>
                  </a:cubicBezTo>
                  <a:cubicBezTo>
                    <a:pt x="2" y="6"/>
                    <a:pt x="3" y="8"/>
                    <a:pt x="3" y="9"/>
                  </a:cubicBezTo>
                  <a:cubicBezTo>
                    <a:pt x="3" y="10"/>
                    <a:pt x="4" y="11"/>
                    <a:pt x="4" y="13"/>
                  </a:cubicBezTo>
                  <a:cubicBezTo>
                    <a:pt x="5" y="14"/>
                    <a:pt x="5" y="16"/>
                    <a:pt x="6" y="17"/>
                  </a:cubicBezTo>
                  <a:cubicBezTo>
                    <a:pt x="6" y="19"/>
                    <a:pt x="7" y="20"/>
                    <a:pt x="8" y="22"/>
                  </a:cubicBezTo>
                  <a:cubicBezTo>
                    <a:pt x="9" y="23"/>
                    <a:pt x="9" y="25"/>
                    <a:pt x="10" y="27"/>
                  </a:cubicBezTo>
                  <a:cubicBezTo>
                    <a:pt x="11" y="28"/>
                    <a:pt x="12" y="29"/>
                    <a:pt x="13" y="31"/>
                  </a:cubicBezTo>
                  <a:cubicBezTo>
                    <a:pt x="14" y="32"/>
                    <a:pt x="15" y="34"/>
                    <a:pt x="16" y="35"/>
                  </a:cubicBezTo>
                  <a:cubicBezTo>
                    <a:pt x="17" y="36"/>
                    <a:pt x="17" y="38"/>
                    <a:pt x="18" y="39"/>
                  </a:cubicBezTo>
                  <a:cubicBezTo>
                    <a:pt x="19" y="40"/>
                    <a:pt x="20" y="41"/>
                    <a:pt x="21" y="42"/>
                  </a:cubicBezTo>
                  <a:cubicBezTo>
                    <a:pt x="22" y="43"/>
                    <a:pt x="23" y="44"/>
                    <a:pt x="24" y="45"/>
                  </a:cubicBezTo>
                  <a:cubicBezTo>
                    <a:pt x="24" y="46"/>
                    <a:pt x="25" y="46"/>
                    <a:pt x="26" y="47"/>
                  </a:cubicBezTo>
                  <a:cubicBezTo>
                    <a:pt x="27" y="48"/>
                    <a:pt x="27" y="49"/>
                    <a:pt x="27" y="49"/>
                  </a:cubicBezTo>
                  <a:cubicBezTo>
                    <a:pt x="27" y="49"/>
                    <a:pt x="27" y="48"/>
                    <a:pt x="25" y="47"/>
                  </a:cubicBezTo>
                  <a:cubicBezTo>
                    <a:pt x="25" y="47"/>
                    <a:pt x="24" y="47"/>
                    <a:pt x="23" y="46"/>
                  </a:cubicBezTo>
                  <a:cubicBezTo>
                    <a:pt x="22" y="46"/>
                    <a:pt x="21" y="45"/>
                    <a:pt x="20" y="44"/>
                  </a:cubicBezTo>
                  <a:cubicBezTo>
                    <a:pt x="19" y="43"/>
                    <a:pt x="17" y="42"/>
                    <a:pt x="16" y="41"/>
                  </a:cubicBezTo>
                  <a:cubicBezTo>
                    <a:pt x="15" y="40"/>
                    <a:pt x="14" y="39"/>
                    <a:pt x="13" y="37"/>
                  </a:cubicBezTo>
                  <a:cubicBezTo>
                    <a:pt x="12" y="36"/>
                    <a:pt x="10" y="35"/>
                    <a:pt x="10" y="33"/>
                  </a:cubicBezTo>
                  <a:cubicBezTo>
                    <a:pt x="9" y="32"/>
                    <a:pt x="8" y="30"/>
                    <a:pt x="7" y="28"/>
                  </a:cubicBezTo>
                  <a:cubicBezTo>
                    <a:pt x="6" y="27"/>
                    <a:pt x="5" y="25"/>
                    <a:pt x="4" y="23"/>
                  </a:cubicBezTo>
                  <a:cubicBezTo>
                    <a:pt x="4" y="22"/>
                    <a:pt x="3" y="20"/>
                    <a:pt x="3" y="18"/>
                  </a:cubicBezTo>
                  <a:cubicBezTo>
                    <a:pt x="2" y="17"/>
                    <a:pt x="2" y="15"/>
                    <a:pt x="1" y="14"/>
                  </a:cubicBezTo>
                  <a:cubicBezTo>
                    <a:pt x="1" y="12"/>
                    <a:pt x="1" y="10"/>
                    <a:pt x="1" y="9"/>
                  </a:cubicBezTo>
                  <a:cubicBezTo>
                    <a:pt x="1" y="8"/>
                    <a:pt x="0" y="6"/>
                    <a:pt x="1" y="5"/>
                  </a:cubicBezTo>
                  <a:cubicBezTo>
                    <a:pt x="1" y="4"/>
                    <a:pt x="1" y="3"/>
                    <a:pt x="1" y="2"/>
                  </a:cubicBezTo>
                  <a:cubicBezTo>
                    <a:pt x="1" y="1"/>
                    <a:pt x="1" y="0"/>
                    <a:pt x="1" y="0"/>
                  </a:cubicBezTo>
                  <a:close/>
                </a:path>
              </a:pathLst>
            </a:custGeom>
            <a:solidFill>
              <a:srgbClr val="0038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0" name="î$líḓe">
              <a:extLst>
                <a:ext uri="{FF2B5EF4-FFF2-40B4-BE49-F238E27FC236}">
                  <a16:creationId xmlns:a16="http://schemas.microsoft.com/office/drawing/2014/main" xmlns="" id="{77288182-9F16-4256-BC72-30BD7D63AC9A}"/>
                </a:ext>
              </a:extLst>
            </p:cNvPr>
            <p:cNvSpPr/>
            <p:nvPr/>
          </p:nvSpPr>
          <p:spPr bwMode="auto">
            <a:xfrm>
              <a:off x="6692901" y="4148138"/>
              <a:ext cx="44450" cy="139700"/>
            </a:xfrm>
            <a:custGeom>
              <a:avLst/>
              <a:gdLst>
                <a:gd name="T0" fmla="*/ 14 w 15"/>
                <a:gd name="T1" fmla="*/ 0 h 46"/>
                <a:gd name="T2" fmla="*/ 14 w 15"/>
                <a:gd name="T3" fmla="*/ 2 h 46"/>
                <a:gd name="T4" fmla="*/ 15 w 15"/>
                <a:gd name="T5" fmla="*/ 8 h 46"/>
                <a:gd name="T6" fmla="*/ 15 w 15"/>
                <a:gd name="T7" fmla="*/ 16 h 46"/>
                <a:gd name="T8" fmla="*/ 14 w 15"/>
                <a:gd name="T9" fmla="*/ 20 h 46"/>
                <a:gd name="T10" fmla="*/ 13 w 15"/>
                <a:gd name="T11" fmla="*/ 25 h 46"/>
                <a:gd name="T12" fmla="*/ 12 w 15"/>
                <a:gd name="T13" fmla="*/ 29 h 46"/>
                <a:gd name="T14" fmla="*/ 10 w 15"/>
                <a:gd name="T15" fmla="*/ 33 h 46"/>
                <a:gd name="T16" fmla="*/ 6 w 15"/>
                <a:gd name="T17" fmla="*/ 40 h 46"/>
                <a:gd name="T18" fmla="*/ 2 w 15"/>
                <a:gd name="T19" fmla="*/ 45 h 46"/>
                <a:gd name="T20" fmla="*/ 0 w 15"/>
                <a:gd name="T21" fmla="*/ 46 h 46"/>
                <a:gd name="T22" fmla="*/ 1 w 15"/>
                <a:gd name="T23" fmla="*/ 44 h 46"/>
                <a:gd name="T24" fmla="*/ 4 w 15"/>
                <a:gd name="T25" fmla="*/ 39 h 46"/>
                <a:gd name="T26" fmla="*/ 5 w 15"/>
                <a:gd name="T27" fmla="*/ 36 h 46"/>
                <a:gd name="T28" fmla="*/ 7 w 15"/>
                <a:gd name="T29" fmla="*/ 32 h 46"/>
                <a:gd name="T30" fmla="*/ 9 w 15"/>
                <a:gd name="T31" fmla="*/ 24 h 46"/>
                <a:gd name="T32" fmla="*/ 12 w 15"/>
                <a:gd name="T33" fmla="*/ 15 h 46"/>
                <a:gd name="T34" fmla="*/ 12 w 15"/>
                <a:gd name="T35" fmla="*/ 11 h 46"/>
                <a:gd name="T36" fmla="*/ 13 w 15"/>
                <a:gd name="T37" fmla="*/ 8 h 46"/>
                <a:gd name="T38" fmla="*/ 14 w 15"/>
                <a:gd name="T39" fmla="*/ 2 h 46"/>
                <a:gd name="T40" fmla="*/ 14 w 15"/>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46">
                  <a:moveTo>
                    <a:pt x="14" y="0"/>
                  </a:moveTo>
                  <a:cubicBezTo>
                    <a:pt x="14" y="0"/>
                    <a:pt x="14" y="1"/>
                    <a:pt x="14" y="2"/>
                  </a:cubicBezTo>
                  <a:cubicBezTo>
                    <a:pt x="15" y="3"/>
                    <a:pt x="15" y="5"/>
                    <a:pt x="15" y="8"/>
                  </a:cubicBezTo>
                  <a:cubicBezTo>
                    <a:pt x="15" y="10"/>
                    <a:pt x="15" y="13"/>
                    <a:pt x="15" y="16"/>
                  </a:cubicBezTo>
                  <a:cubicBezTo>
                    <a:pt x="15" y="17"/>
                    <a:pt x="15" y="19"/>
                    <a:pt x="14" y="20"/>
                  </a:cubicBezTo>
                  <a:cubicBezTo>
                    <a:pt x="14" y="22"/>
                    <a:pt x="14" y="23"/>
                    <a:pt x="13" y="25"/>
                  </a:cubicBezTo>
                  <a:cubicBezTo>
                    <a:pt x="13" y="26"/>
                    <a:pt x="12" y="28"/>
                    <a:pt x="12" y="29"/>
                  </a:cubicBezTo>
                  <a:cubicBezTo>
                    <a:pt x="11" y="31"/>
                    <a:pt x="11" y="32"/>
                    <a:pt x="10" y="33"/>
                  </a:cubicBezTo>
                  <a:cubicBezTo>
                    <a:pt x="9" y="36"/>
                    <a:pt x="7" y="38"/>
                    <a:pt x="6" y="40"/>
                  </a:cubicBezTo>
                  <a:cubicBezTo>
                    <a:pt x="5" y="42"/>
                    <a:pt x="3" y="44"/>
                    <a:pt x="2" y="45"/>
                  </a:cubicBezTo>
                  <a:cubicBezTo>
                    <a:pt x="1" y="45"/>
                    <a:pt x="0" y="46"/>
                    <a:pt x="0" y="46"/>
                  </a:cubicBezTo>
                  <a:cubicBezTo>
                    <a:pt x="0" y="46"/>
                    <a:pt x="1" y="45"/>
                    <a:pt x="1" y="44"/>
                  </a:cubicBezTo>
                  <a:cubicBezTo>
                    <a:pt x="2" y="43"/>
                    <a:pt x="3" y="41"/>
                    <a:pt x="4" y="39"/>
                  </a:cubicBezTo>
                  <a:cubicBezTo>
                    <a:pt x="4" y="38"/>
                    <a:pt x="5" y="37"/>
                    <a:pt x="5" y="36"/>
                  </a:cubicBezTo>
                  <a:cubicBezTo>
                    <a:pt x="6" y="35"/>
                    <a:pt x="6" y="33"/>
                    <a:pt x="7" y="32"/>
                  </a:cubicBezTo>
                  <a:cubicBezTo>
                    <a:pt x="8" y="29"/>
                    <a:pt x="8" y="26"/>
                    <a:pt x="9" y="24"/>
                  </a:cubicBezTo>
                  <a:cubicBezTo>
                    <a:pt x="10" y="21"/>
                    <a:pt x="11" y="18"/>
                    <a:pt x="12" y="15"/>
                  </a:cubicBezTo>
                  <a:cubicBezTo>
                    <a:pt x="12" y="14"/>
                    <a:pt x="12" y="12"/>
                    <a:pt x="12" y="11"/>
                  </a:cubicBezTo>
                  <a:cubicBezTo>
                    <a:pt x="13" y="10"/>
                    <a:pt x="13" y="9"/>
                    <a:pt x="13" y="8"/>
                  </a:cubicBezTo>
                  <a:cubicBezTo>
                    <a:pt x="13" y="5"/>
                    <a:pt x="13" y="3"/>
                    <a:pt x="14" y="2"/>
                  </a:cubicBezTo>
                  <a:cubicBezTo>
                    <a:pt x="14" y="1"/>
                    <a:pt x="14" y="0"/>
                    <a:pt x="14" y="0"/>
                  </a:cubicBezTo>
                  <a:close/>
                </a:path>
              </a:pathLst>
            </a:custGeom>
            <a:solidFill>
              <a:srgbClr val="0038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1" name="î$ḷiďe">
              <a:extLst>
                <a:ext uri="{FF2B5EF4-FFF2-40B4-BE49-F238E27FC236}">
                  <a16:creationId xmlns:a16="http://schemas.microsoft.com/office/drawing/2014/main" xmlns="" id="{C28DC503-1D8F-48CF-987C-C3D443EC0695}"/>
                </a:ext>
              </a:extLst>
            </p:cNvPr>
            <p:cNvSpPr/>
            <p:nvPr/>
          </p:nvSpPr>
          <p:spPr bwMode="auto">
            <a:xfrm>
              <a:off x="6650038" y="3008313"/>
              <a:ext cx="646113" cy="1203325"/>
            </a:xfrm>
            <a:custGeom>
              <a:avLst/>
              <a:gdLst>
                <a:gd name="T0" fmla="*/ 92 w 213"/>
                <a:gd name="T1" fmla="*/ 6 h 398"/>
                <a:gd name="T2" fmla="*/ 65 w 213"/>
                <a:gd name="T3" fmla="*/ 13 h 398"/>
                <a:gd name="T4" fmla="*/ 20 w 213"/>
                <a:gd name="T5" fmla="*/ 46 h 398"/>
                <a:gd name="T6" fmla="*/ 14 w 213"/>
                <a:gd name="T7" fmla="*/ 102 h 398"/>
                <a:gd name="T8" fmla="*/ 12 w 213"/>
                <a:gd name="T9" fmla="*/ 198 h 398"/>
                <a:gd name="T10" fmla="*/ 12 w 213"/>
                <a:gd name="T11" fmla="*/ 316 h 398"/>
                <a:gd name="T12" fmla="*/ 9 w 213"/>
                <a:gd name="T13" fmla="*/ 332 h 398"/>
                <a:gd name="T14" fmla="*/ 9 w 213"/>
                <a:gd name="T15" fmla="*/ 340 h 398"/>
                <a:gd name="T16" fmla="*/ 3 w 213"/>
                <a:gd name="T17" fmla="*/ 352 h 398"/>
                <a:gd name="T18" fmla="*/ 6 w 213"/>
                <a:gd name="T19" fmla="*/ 360 h 398"/>
                <a:gd name="T20" fmla="*/ 1 w 213"/>
                <a:gd name="T21" fmla="*/ 368 h 398"/>
                <a:gd name="T22" fmla="*/ 1 w 213"/>
                <a:gd name="T23" fmla="*/ 389 h 398"/>
                <a:gd name="T24" fmla="*/ 159 w 213"/>
                <a:gd name="T25" fmla="*/ 396 h 398"/>
                <a:gd name="T26" fmla="*/ 209 w 213"/>
                <a:gd name="T27" fmla="*/ 394 h 398"/>
                <a:gd name="T28" fmla="*/ 206 w 213"/>
                <a:gd name="T29" fmla="*/ 366 h 398"/>
                <a:gd name="T30" fmla="*/ 202 w 213"/>
                <a:gd name="T31" fmla="*/ 286 h 398"/>
                <a:gd name="T32" fmla="*/ 194 w 213"/>
                <a:gd name="T33" fmla="*/ 100 h 398"/>
                <a:gd name="T34" fmla="*/ 158 w 213"/>
                <a:gd name="T35" fmla="*/ 9 h 398"/>
                <a:gd name="T36" fmla="*/ 92 w 213"/>
                <a:gd name="T37" fmla="*/ 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3" h="398">
                  <a:moveTo>
                    <a:pt x="92" y="6"/>
                  </a:moveTo>
                  <a:cubicBezTo>
                    <a:pt x="83" y="7"/>
                    <a:pt x="74" y="9"/>
                    <a:pt x="65" y="13"/>
                  </a:cubicBezTo>
                  <a:cubicBezTo>
                    <a:pt x="46" y="20"/>
                    <a:pt x="31" y="27"/>
                    <a:pt x="20" y="46"/>
                  </a:cubicBezTo>
                  <a:cubicBezTo>
                    <a:pt x="11" y="63"/>
                    <a:pt x="14" y="80"/>
                    <a:pt x="14" y="102"/>
                  </a:cubicBezTo>
                  <a:cubicBezTo>
                    <a:pt x="14" y="136"/>
                    <a:pt x="14" y="164"/>
                    <a:pt x="12" y="198"/>
                  </a:cubicBezTo>
                  <a:cubicBezTo>
                    <a:pt x="12" y="237"/>
                    <a:pt x="18" y="277"/>
                    <a:pt x="12" y="316"/>
                  </a:cubicBezTo>
                  <a:cubicBezTo>
                    <a:pt x="11" y="321"/>
                    <a:pt x="10" y="326"/>
                    <a:pt x="9" y="332"/>
                  </a:cubicBezTo>
                  <a:cubicBezTo>
                    <a:pt x="9" y="334"/>
                    <a:pt x="10" y="338"/>
                    <a:pt x="9" y="340"/>
                  </a:cubicBezTo>
                  <a:cubicBezTo>
                    <a:pt x="8" y="345"/>
                    <a:pt x="4" y="348"/>
                    <a:pt x="3" y="352"/>
                  </a:cubicBezTo>
                  <a:cubicBezTo>
                    <a:pt x="2" y="356"/>
                    <a:pt x="6" y="358"/>
                    <a:pt x="6" y="360"/>
                  </a:cubicBezTo>
                  <a:cubicBezTo>
                    <a:pt x="5" y="364"/>
                    <a:pt x="2" y="365"/>
                    <a:pt x="1" y="368"/>
                  </a:cubicBezTo>
                  <a:cubicBezTo>
                    <a:pt x="0" y="374"/>
                    <a:pt x="2" y="383"/>
                    <a:pt x="1" y="389"/>
                  </a:cubicBezTo>
                  <a:cubicBezTo>
                    <a:pt x="14" y="396"/>
                    <a:pt x="103" y="398"/>
                    <a:pt x="159" y="396"/>
                  </a:cubicBezTo>
                  <a:cubicBezTo>
                    <a:pt x="161" y="396"/>
                    <a:pt x="199" y="397"/>
                    <a:pt x="209" y="394"/>
                  </a:cubicBezTo>
                  <a:cubicBezTo>
                    <a:pt x="213" y="393"/>
                    <a:pt x="204" y="377"/>
                    <a:pt x="206" y="366"/>
                  </a:cubicBezTo>
                  <a:cubicBezTo>
                    <a:pt x="211" y="339"/>
                    <a:pt x="202" y="313"/>
                    <a:pt x="202" y="286"/>
                  </a:cubicBezTo>
                  <a:cubicBezTo>
                    <a:pt x="200" y="224"/>
                    <a:pt x="200" y="162"/>
                    <a:pt x="194" y="100"/>
                  </a:cubicBezTo>
                  <a:cubicBezTo>
                    <a:pt x="190" y="69"/>
                    <a:pt x="193" y="24"/>
                    <a:pt x="158" y="9"/>
                  </a:cubicBezTo>
                  <a:cubicBezTo>
                    <a:pt x="137" y="0"/>
                    <a:pt x="115" y="3"/>
                    <a:pt x="92" y="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2" name="ïsļîďè">
              <a:extLst>
                <a:ext uri="{FF2B5EF4-FFF2-40B4-BE49-F238E27FC236}">
                  <a16:creationId xmlns:a16="http://schemas.microsoft.com/office/drawing/2014/main" xmlns="" id="{76825D2A-FF02-4C92-A03F-44E477DC7F87}"/>
                </a:ext>
              </a:extLst>
            </p:cNvPr>
            <p:cNvSpPr/>
            <p:nvPr/>
          </p:nvSpPr>
          <p:spPr bwMode="auto">
            <a:xfrm>
              <a:off x="6713538" y="4106863"/>
              <a:ext cx="360363" cy="39688"/>
            </a:xfrm>
            <a:custGeom>
              <a:avLst/>
              <a:gdLst>
                <a:gd name="T0" fmla="*/ 0 w 119"/>
                <a:gd name="T1" fmla="*/ 0 h 13"/>
                <a:gd name="T2" fmla="*/ 5 w 119"/>
                <a:gd name="T3" fmla="*/ 1 h 13"/>
                <a:gd name="T4" fmla="*/ 10 w 119"/>
                <a:gd name="T5" fmla="*/ 2 h 13"/>
                <a:gd name="T6" fmla="*/ 14 w 119"/>
                <a:gd name="T7" fmla="*/ 3 h 13"/>
                <a:gd name="T8" fmla="*/ 18 w 119"/>
                <a:gd name="T9" fmla="*/ 4 h 13"/>
                <a:gd name="T10" fmla="*/ 27 w 119"/>
                <a:gd name="T11" fmla="*/ 5 h 13"/>
                <a:gd name="T12" fmla="*/ 37 w 119"/>
                <a:gd name="T13" fmla="*/ 7 h 13"/>
                <a:gd name="T14" fmla="*/ 48 w 119"/>
                <a:gd name="T15" fmla="*/ 8 h 13"/>
                <a:gd name="T16" fmla="*/ 59 w 119"/>
                <a:gd name="T17" fmla="*/ 8 h 13"/>
                <a:gd name="T18" fmla="*/ 81 w 119"/>
                <a:gd name="T19" fmla="*/ 9 h 13"/>
                <a:gd name="T20" fmla="*/ 91 w 119"/>
                <a:gd name="T21" fmla="*/ 9 h 13"/>
                <a:gd name="T22" fmla="*/ 100 w 119"/>
                <a:gd name="T23" fmla="*/ 9 h 13"/>
                <a:gd name="T24" fmla="*/ 113 w 119"/>
                <a:gd name="T25" fmla="*/ 8 h 13"/>
                <a:gd name="T26" fmla="*/ 119 w 119"/>
                <a:gd name="T27" fmla="*/ 8 h 13"/>
                <a:gd name="T28" fmla="*/ 114 w 119"/>
                <a:gd name="T29" fmla="*/ 9 h 13"/>
                <a:gd name="T30" fmla="*/ 100 w 119"/>
                <a:gd name="T31" fmla="*/ 11 h 13"/>
                <a:gd name="T32" fmla="*/ 81 w 119"/>
                <a:gd name="T33" fmla="*/ 12 h 13"/>
                <a:gd name="T34" fmla="*/ 70 w 119"/>
                <a:gd name="T35" fmla="*/ 13 h 13"/>
                <a:gd name="T36" fmla="*/ 58 w 119"/>
                <a:gd name="T37" fmla="*/ 12 h 13"/>
                <a:gd name="T38" fmla="*/ 47 w 119"/>
                <a:gd name="T39" fmla="*/ 12 h 13"/>
                <a:gd name="T40" fmla="*/ 36 w 119"/>
                <a:gd name="T41" fmla="*/ 10 h 13"/>
                <a:gd name="T42" fmla="*/ 26 w 119"/>
                <a:gd name="T43" fmla="*/ 8 h 13"/>
                <a:gd name="T44" fmla="*/ 17 w 119"/>
                <a:gd name="T45" fmla="*/ 6 h 13"/>
                <a:gd name="T46" fmla="*/ 13 w 119"/>
                <a:gd name="T47" fmla="*/ 5 h 13"/>
                <a:gd name="T48" fmla="*/ 10 w 119"/>
                <a:gd name="T49" fmla="*/ 4 h 13"/>
                <a:gd name="T50" fmla="*/ 4 w 119"/>
                <a:gd name="T51" fmla="*/ 1 h 13"/>
                <a:gd name="T52" fmla="*/ 0 w 119"/>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 h="13">
                  <a:moveTo>
                    <a:pt x="0" y="0"/>
                  </a:moveTo>
                  <a:cubicBezTo>
                    <a:pt x="0" y="0"/>
                    <a:pt x="1" y="0"/>
                    <a:pt x="5" y="1"/>
                  </a:cubicBezTo>
                  <a:cubicBezTo>
                    <a:pt x="6" y="1"/>
                    <a:pt x="8" y="2"/>
                    <a:pt x="10" y="2"/>
                  </a:cubicBezTo>
                  <a:cubicBezTo>
                    <a:pt x="12" y="2"/>
                    <a:pt x="13" y="3"/>
                    <a:pt x="14" y="3"/>
                  </a:cubicBezTo>
                  <a:cubicBezTo>
                    <a:pt x="15" y="3"/>
                    <a:pt x="17" y="4"/>
                    <a:pt x="18" y="4"/>
                  </a:cubicBezTo>
                  <a:cubicBezTo>
                    <a:pt x="21" y="4"/>
                    <a:pt x="24" y="5"/>
                    <a:pt x="27" y="5"/>
                  </a:cubicBezTo>
                  <a:cubicBezTo>
                    <a:pt x="30" y="6"/>
                    <a:pt x="33" y="6"/>
                    <a:pt x="37" y="7"/>
                  </a:cubicBezTo>
                  <a:cubicBezTo>
                    <a:pt x="40" y="7"/>
                    <a:pt x="44" y="8"/>
                    <a:pt x="48" y="8"/>
                  </a:cubicBezTo>
                  <a:cubicBezTo>
                    <a:pt x="51" y="8"/>
                    <a:pt x="55" y="8"/>
                    <a:pt x="59" y="8"/>
                  </a:cubicBezTo>
                  <a:cubicBezTo>
                    <a:pt x="66" y="9"/>
                    <a:pt x="74" y="9"/>
                    <a:pt x="81" y="9"/>
                  </a:cubicBezTo>
                  <a:cubicBezTo>
                    <a:pt x="84" y="9"/>
                    <a:pt x="88" y="9"/>
                    <a:pt x="91" y="9"/>
                  </a:cubicBezTo>
                  <a:cubicBezTo>
                    <a:pt x="94" y="9"/>
                    <a:pt x="97" y="9"/>
                    <a:pt x="100" y="9"/>
                  </a:cubicBezTo>
                  <a:cubicBezTo>
                    <a:pt x="106" y="9"/>
                    <a:pt x="110" y="8"/>
                    <a:pt x="113" y="8"/>
                  </a:cubicBezTo>
                  <a:cubicBezTo>
                    <a:pt x="117" y="8"/>
                    <a:pt x="119" y="8"/>
                    <a:pt x="119" y="8"/>
                  </a:cubicBezTo>
                  <a:cubicBezTo>
                    <a:pt x="119" y="8"/>
                    <a:pt x="117" y="9"/>
                    <a:pt x="114" y="9"/>
                  </a:cubicBezTo>
                  <a:cubicBezTo>
                    <a:pt x="110" y="10"/>
                    <a:pt x="106" y="11"/>
                    <a:pt x="100" y="11"/>
                  </a:cubicBezTo>
                  <a:cubicBezTo>
                    <a:pt x="94" y="11"/>
                    <a:pt x="88" y="12"/>
                    <a:pt x="81" y="12"/>
                  </a:cubicBezTo>
                  <a:cubicBezTo>
                    <a:pt x="77" y="13"/>
                    <a:pt x="73" y="13"/>
                    <a:pt x="70" y="13"/>
                  </a:cubicBezTo>
                  <a:cubicBezTo>
                    <a:pt x="66" y="13"/>
                    <a:pt x="62" y="12"/>
                    <a:pt x="58" y="12"/>
                  </a:cubicBezTo>
                  <a:cubicBezTo>
                    <a:pt x="55" y="12"/>
                    <a:pt x="51" y="12"/>
                    <a:pt x="47" y="12"/>
                  </a:cubicBezTo>
                  <a:cubicBezTo>
                    <a:pt x="43" y="11"/>
                    <a:pt x="40" y="11"/>
                    <a:pt x="36" y="10"/>
                  </a:cubicBezTo>
                  <a:cubicBezTo>
                    <a:pt x="33" y="10"/>
                    <a:pt x="29" y="9"/>
                    <a:pt x="26" y="8"/>
                  </a:cubicBezTo>
                  <a:cubicBezTo>
                    <a:pt x="23" y="7"/>
                    <a:pt x="20" y="7"/>
                    <a:pt x="17" y="6"/>
                  </a:cubicBezTo>
                  <a:cubicBezTo>
                    <a:pt x="16" y="6"/>
                    <a:pt x="15" y="5"/>
                    <a:pt x="13" y="5"/>
                  </a:cubicBezTo>
                  <a:cubicBezTo>
                    <a:pt x="12" y="4"/>
                    <a:pt x="11" y="4"/>
                    <a:pt x="10" y="4"/>
                  </a:cubicBezTo>
                  <a:cubicBezTo>
                    <a:pt x="8" y="3"/>
                    <a:pt x="6" y="2"/>
                    <a:pt x="4" y="1"/>
                  </a:cubicBezTo>
                  <a:cubicBezTo>
                    <a:pt x="1" y="0"/>
                    <a:pt x="0" y="0"/>
                    <a:pt x="0"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3" name="í$ľïdê">
              <a:extLst>
                <a:ext uri="{FF2B5EF4-FFF2-40B4-BE49-F238E27FC236}">
                  <a16:creationId xmlns:a16="http://schemas.microsoft.com/office/drawing/2014/main" xmlns="" id="{759483AC-CE04-4A88-AE1B-E6BEBAE00D96}"/>
                </a:ext>
              </a:extLst>
            </p:cNvPr>
            <p:cNvSpPr/>
            <p:nvPr/>
          </p:nvSpPr>
          <p:spPr bwMode="auto">
            <a:xfrm>
              <a:off x="6807201" y="4049713"/>
              <a:ext cx="360363" cy="41275"/>
            </a:xfrm>
            <a:custGeom>
              <a:avLst/>
              <a:gdLst>
                <a:gd name="T0" fmla="*/ 0 w 119"/>
                <a:gd name="T1" fmla="*/ 13 h 14"/>
                <a:gd name="T2" fmla="*/ 5 w 119"/>
                <a:gd name="T3" fmla="*/ 12 h 14"/>
                <a:gd name="T4" fmla="*/ 19 w 119"/>
                <a:gd name="T5" fmla="*/ 11 h 14"/>
                <a:gd name="T6" fmla="*/ 28 w 119"/>
                <a:gd name="T7" fmla="*/ 11 h 14"/>
                <a:gd name="T8" fmla="*/ 38 w 119"/>
                <a:gd name="T9" fmla="*/ 10 h 14"/>
                <a:gd name="T10" fmla="*/ 60 w 119"/>
                <a:gd name="T11" fmla="*/ 8 h 14"/>
                <a:gd name="T12" fmla="*/ 81 w 119"/>
                <a:gd name="T13" fmla="*/ 6 h 14"/>
                <a:gd name="T14" fmla="*/ 91 w 119"/>
                <a:gd name="T15" fmla="*/ 5 h 14"/>
                <a:gd name="T16" fmla="*/ 100 w 119"/>
                <a:gd name="T17" fmla="*/ 3 h 14"/>
                <a:gd name="T18" fmla="*/ 114 w 119"/>
                <a:gd name="T19" fmla="*/ 1 h 14"/>
                <a:gd name="T20" fmla="*/ 119 w 119"/>
                <a:gd name="T21" fmla="*/ 0 h 14"/>
                <a:gd name="T22" fmla="*/ 114 w 119"/>
                <a:gd name="T23" fmla="*/ 2 h 14"/>
                <a:gd name="T24" fmla="*/ 101 w 119"/>
                <a:gd name="T25" fmla="*/ 5 h 14"/>
                <a:gd name="T26" fmla="*/ 92 w 119"/>
                <a:gd name="T27" fmla="*/ 7 h 14"/>
                <a:gd name="T28" fmla="*/ 82 w 119"/>
                <a:gd name="T29" fmla="*/ 9 h 14"/>
                <a:gd name="T30" fmla="*/ 60 w 119"/>
                <a:gd name="T31" fmla="*/ 12 h 14"/>
                <a:gd name="T32" fmla="*/ 38 w 119"/>
                <a:gd name="T33" fmla="*/ 14 h 14"/>
                <a:gd name="T34" fmla="*/ 28 w 119"/>
                <a:gd name="T35" fmla="*/ 14 h 14"/>
                <a:gd name="T36" fmla="*/ 19 w 119"/>
                <a:gd name="T37" fmla="*/ 14 h 14"/>
                <a:gd name="T38" fmla="*/ 5 w 119"/>
                <a:gd name="T39" fmla="*/ 13 h 14"/>
                <a:gd name="T40" fmla="*/ 0 w 119"/>
                <a:gd name="T4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14">
                  <a:moveTo>
                    <a:pt x="0" y="13"/>
                  </a:moveTo>
                  <a:cubicBezTo>
                    <a:pt x="0" y="13"/>
                    <a:pt x="2" y="13"/>
                    <a:pt x="5" y="12"/>
                  </a:cubicBezTo>
                  <a:cubicBezTo>
                    <a:pt x="9" y="12"/>
                    <a:pt x="13" y="12"/>
                    <a:pt x="19" y="11"/>
                  </a:cubicBezTo>
                  <a:cubicBezTo>
                    <a:pt x="22" y="11"/>
                    <a:pt x="25" y="11"/>
                    <a:pt x="28" y="11"/>
                  </a:cubicBezTo>
                  <a:cubicBezTo>
                    <a:pt x="31" y="11"/>
                    <a:pt x="35" y="10"/>
                    <a:pt x="38" y="10"/>
                  </a:cubicBezTo>
                  <a:cubicBezTo>
                    <a:pt x="45" y="9"/>
                    <a:pt x="52" y="9"/>
                    <a:pt x="60" y="8"/>
                  </a:cubicBezTo>
                  <a:cubicBezTo>
                    <a:pt x="67" y="7"/>
                    <a:pt x="74" y="6"/>
                    <a:pt x="81" y="6"/>
                  </a:cubicBezTo>
                  <a:cubicBezTo>
                    <a:pt x="85" y="5"/>
                    <a:pt x="88" y="5"/>
                    <a:pt x="91" y="5"/>
                  </a:cubicBezTo>
                  <a:cubicBezTo>
                    <a:pt x="94" y="4"/>
                    <a:pt x="97" y="4"/>
                    <a:pt x="100" y="3"/>
                  </a:cubicBezTo>
                  <a:cubicBezTo>
                    <a:pt x="106" y="2"/>
                    <a:pt x="110" y="2"/>
                    <a:pt x="114" y="1"/>
                  </a:cubicBezTo>
                  <a:cubicBezTo>
                    <a:pt x="117" y="1"/>
                    <a:pt x="119" y="0"/>
                    <a:pt x="119" y="0"/>
                  </a:cubicBezTo>
                  <a:cubicBezTo>
                    <a:pt x="119" y="0"/>
                    <a:pt x="117" y="1"/>
                    <a:pt x="114" y="2"/>
                  </a:cubicBezTo>
                  <a:cubicBezTo>
                    <a:pt x="111" y="3"/>
                    <a:pt x="106" y="4"/>
                    <a:pt x="101" y="5"/>
                  </a:cubicBezTo>
                  <a:cubicBezTo>
                    <a:pt x="98" y="6"/>
                    <a:pt x="95" y="7"/>
                    <a:pt x="92" y="7"/>
                  </a:cubicBezTo>
                  <a:cubicBezTo>
                    <a:pt x="89" y="8"/>
                    <a:pt x="85" y="9"/>
                    <a:pt x="82" y="9"/>
                  </a:cubicBezTo>
                  <a:cubicBezTo>
                    <a:pt x="75" y="10"/>
                    <a:pt x="68" y="11"/>
                    <a:pt x="60" y="12"/>
                  </a:cubicBezTo>
                  <a:cubicBezTo>
                    <a:pt x="53" y="13"/>
                    <a:pt x="45" y="13"/>
                    <a:pt x="38" y="14"/>
                  </a:cubicBezTo>
                  <a:cubicBezTo>
                    <a:pt x="35" y="14"/>
                    <a:pt x="31" y="14"/>
                    <a:pt x="28" y="14"/>
                  </a:cubicBezTo>
                  <a:cubicBezTo>
                    <a:pt x="25" y="14"/>
                    <a:pt x="22" y="14"/>
                    <a:pt x="19" y="14"/>
                  </a:cubicBezTo>
                  <a:cubicBezTo>
                    <a:pt x="13" y="14"/>
                    <a:pt x="9" y="13"/>
                    <a:pt x="5" y="13"/>
                  </a:cubicBezTo>
                  <a:cubicBezTo>
                    <a:pt x="2" y="13"/>
                    <a:pt x="0" y="13"/>
                    <a:pt x="0" y="13"/>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4" name="ï$1îḋé">
              <a:extLst>
                <a:ext uri="{FF2B5EF4-FFF2-40B4-BE49-F238E27FC236}">
                  <a16:creationId xmlns:a16="http://schemas.microsoft.com/office/drawing/2014/main" xmlns="" id="{05C6E8E7-F13D-4A5A-8DA0-BACAA5112E69}"/>
                </a:ext>
              </a:extLst>
            </p:cNvPr>
            <p:cNvSpPr/>
            <p:nvPr/>
          </p:nvSpPr>
          <p:spPr bwMode="auto">
            <a:xfrm>
              <a:off x="7092951" y="3281363"/>
              <a:ext cx="338138" cy="488950"/>
            </a:xfrm>
            <a:custGeom>
              <a:avLst/>
              <a:gdLst>
                <a:gd name="T0" fmla="*/ 38 w 112"/>
                <a:gd name="T1" fmla="*/ 0 h 162"/>
                <a:gd name="T2" fmla="*/ 49 w 112"/>
                <a:gd name="T3" fmla="*/ 34 h 162"/>
                <a:gd name="T4" fmla="*/ 75 w 112"/>
                <a:gd name="T5" fmla="*/ 121 h 162"/>
                <a:gd name="T6" fmla="*/ 21 w 112"/>
                <a:gd name="T7" fmla="*/ 130 h 162"/>
                <a:gd name="T8" fmla="*/ 6 w 112"/>
                <a:gd name="T9" fmla="*/ 149 h 162"/>
                <a:gd name="T10" fmla="*/ 37 w 112"/>
                <a:gd name="T11" fmla="*/ 161 h 162"/>
                <a:gd name="T12" fmla="*/ 100 w 112"/>
                <a:gd name="T13" fmla="*/ 158 h 162"/>
                <a:gd name="T14" fmla="*/ 110 w 112"/>
                <a:gd name="T15" fmla="*/ 151 h 162"/>
                <a:gd name="T16" fmla="*/ 71 w 112"/>
                <a:gd name="T17" fmla="*/ 3 h 162"/>
                <a:gd name="T18" fmla="*/ 38 w 112"/>
                <a:gd name="T1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62">
                  <a:moveTo>
                    <a:pt x="38" y="0"/>
                  </a:moveTo>
                  <a:cubicBezTo>
                    <a:pt x="43" y="11"/>
                    <a:pt x="46" y="22"/>
                    <a:pt x="49" y="34"/>
                  </a:cubicBezTo>
                  <a:cubicBezTo>
                    <a:pt x="52" y="48"/>
                    <a:pt x="75" y="121"/>
                    <a:pt x="75" y="121"/>
                  </a:cubicBezTo>
                  <a:cubicBezTo>
                    <a:pt x="75" y="121"/>
                    <a:pt x="31" y="128"/>
                    <a:pt x="21" y="130"/>
                  </a:cubicBezTo>
                  <a:cubicBezTo>
                    <a:pt x="11" y="131"/>
                    <a:pt x="0" y="135"/>
                    <a:pt x="6" y="149"/>
                  </a:cubicBezTo>
                  <a:cubicBezTo>
                    <a:pt x="11" y="159"/>
                    <a:pt x="27" y="160"/>
                    <a:pt x="37" y="161"/>
                  </a:cubicBezTo>
                  <a:cubicBezTo>
                    <a:pt x="51" y="162"/>
                    <a:pt x="93" y="159"/>
                    <a:pt x="100" y="158"/>
                  </a:cubicBezTo>
                  <a:cubicBezTo>
                    <a:pt x="106" y="157"/>
                    <a:pt x="110" y="157"/>
                    <a:pt x="110" y="151"/>
                  </a:cubicBezTo>
                  <a:cubicBezTo>
                    <a:pt x="112" y="138"/>
                    <a:pt x="92" y="51"/>
                    <a:pt x="71" y="3"/>
                  </a:cubicBezTo>
                  <a:lnTo>
                    <a:pt x="38" y="0"/>
                  </a:ln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5" name="íṡliḑe">
              <a:extLst>
                <a:ext uri="{FF2B5EF4-FFF2-40B4-BE49-F238E27FC236}">
                  <a16:creationId xmlns:a16="http://schemas.microsoft.com/office/drawing/2014/main" xmlns="" id="{AF23EF0D-6BAB-49B3-AC23-0CED63F90E2C}"/>
                </a:ext>
              </a:extLst>
            </p:cNvPr>
            <p:cNvSpPr/>
            <p:nvPr/>
          </p:nvSpPr>
          <p:spPr bwMode="auto">
            <a:xfrm>
              <a:off x="7313613" y="3636963"/>
              <a:ext cx="49213" cy="12700"/>
            </a:xfrm>
            <a:custGeom>
              <a:avLst/>
              <a:gdLst>
                <a:gd name="T0" fmla="*/ 0 w 16"/>
                <a:gd name="T1" fmla="*/ 3 h 4"/>
                <a:gd name="T2" fmla="*/ 3 w 16"/>
                <a:gd name="T3" fmla="*/ 2 h 4"/>
                <a:gd name="T4" fmla="*/ 5 w 16"/>
                <a:gd name="T5" fmla="*/ 0 h 4"/>
                <a:gd name="T6" fmla="*/ 8 w 16"/>
                <a:gd name="T7" fmla="*/ 0 h 4"/>
                <a:gd name="T8" fmla="*/ 14 w 16"/>
                <a:gd name="T9" fmla="*/ 1 h 4"/>
                <a:gd name="T10" fmla="*/ 16 w 16"/>
                <a:gd name="T11" fmla="*/ 3 h 4"/>
                <a:gd name="T12" fmla="*/ 14 w 16"/>
                <a:gd name="T13" fmla="*/ 4 h 4"/>
                <a:gd name="T14" fmla="*/ 11 w 16"/>
                <a:gd name="T15" fmla="*/ 4 h 4"/>
                <a:gd name="T16" fmla="*/ 8 w 16"/>
                <a:gd name="T17" fmla="*/ 4 h 4"/>
                <a:gd name="T18" fmla="*/ 6 w 16"/>
                <a:gd name="T19" fmla="*/ 4 h 4"/>
                <a:gd name="T20" fmla="*/ 4 w 16"/>
                <a:gd name="T21" fmla="*/ 4 h 4"/>
                <a:gd name="T22" fmla="*/ 3 w 16"/>
                <a:gd name="T23" fmla="*/ 4 h 4"/>
                <a:gd name="T24" fmla="*/ 0 w 16"/>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
                  <a:moveTo>
                    <a:pt x="0" y="3"/>
                  </a:moveTo>
                  <a:cubicBezTo>
                    <a:pt x="0" y="3"/>
                    <a:pt x="1" y="2"/>
                    <a:pt x="3" y="2"/>
                  </a:cubicBezTo>
                  <a:cubicBezTo>
                    <a:pt x="3" y="1"/>
                    <a:pt x="4" y="1"/>
                    <a:pt x="5" y="0"/>
                  </a:cubicBezTo>
                  <a:cubicBezTo>
                    <a:pt x="6" y="0"/>
                    <a:pt x="7" y="0"/>
                    <a:pt x="8" y="0"/>
                  </a:cubicBezTo>
                  <a:cubicBezTo>
                    <a:pt x="11" y="0"/>
                    <a:pt x="13" y="0"/>
                    <a:pt x="14" y="1"/>
                  </a:cubicBezTo>
                  <a:cubicBezTo>
                    <a:pt x="16" y="2"/>
                    <a:pt x="16" y="3"/>
                    <a:pt x="16" y="3"/>
                  </a:cubicBezTo>
                  <a:cubicBezTo>
                    <a:pt x="16" y="3"/>
                    <a:pt x="15" y="3"/>
                    <a:pt x="14" y="4"/>
                  </a:cubicBezTo>
                  <a:cubicBezTo>
                    <a:pt x="13" y="4"/>
                    <a:pt x="12" y="4"/>
                    <a:pt x="11" y="4"/>
                  </a:cubicBezTo>
                  <a:cubicBezTo>
                    <a:pt x="10" y="4"/>
                    <a:pt x="9" y="4"/>
                    <a:pt x="8" y="4"/>
                  </a:cubicBezTo>
                  <a:cubicBezTo>
                    <a:pt x="8" y="4"/>
                    <a:pt x="7" y="4"/>
                    <a:pt x="6" y="4"/>
                  </a:cubicBezTo>
                  <a:cubicBezTo>
                    <a:pt x="5" y="4"/>
                    <a:pt x="5" y="4"/>
                    <a:pt x="4" y="4"/>
                  </a:cubicBezTo>
                  <a:cubicBezTo>
                    <a:pt x="4" y="4"/>
                    <a:pt x="3" y="4"/>
                    <a:pt x="3" y="4"/>
                  </a:cubicBezTo>
                  <a:cubicBezTo>
                    <a:pt x="2" y="4"/>
                    <a:pt x="0" y="3"/>
                    <a:pt x="0" y="3"/>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6" name="ïšľíḋé">
              <a:extLst>
                <a:ext uri="{FF2B5EF4-FFF2-40B4-BE49-F238E27FC236}">
                  <a16:creationId xmlns:a16="http://schemas.microsoft.com/office/drawing/2014/main" xmlns="" id="{FFFBAFD1-C478-4DE9-9570-098EA0280A8E}"/>
                </a:ext>
              </a:extLst>
            </p:cNvPr>
            <p:cNvSpPr/>
            <p:nvPr/>
          </p:nvSpPr>
          <p:spPr bwMode="auto">
            <a:xfrm>
              <a:off x="7100888" y="3024188"/>
              <a:ext cx="288925" cy="431800"/>
            </a:xfrm>
            <a:custGeom>
              <a:avLst/>
              <a:gdLst>
                <a:gd name="T0" fmla="*/ 0 w 95"/>
                <a:gd name="T1" fmla="*/ 0 h 143"/>
                <a:gd name="T2" fmla="*/ 16 w 95"/>
                <a:gd name="T3" fmla="*/ 5 h 143"/>
                <a:gd name="T4" fmla="*/ 37 w 95"/>
                <a:gd name="T5" fmla="*/ 15 h 143"/>
                <a:gd name="T6" fmla="*/ 77 w 95"/>
                <a:gd name="T7" fmla="*/ 72 h 143"/>
                <a:gd name="T8" fmla="*/ 91 w 95"/>
                <a:gd name="T9" fmla="*/ 116 h 143"/>
                <a:gd name="T10" fmla="*/ 88 w 95"/>
                <a:gd name="T11" fmla="*/ 130 h 143"/>
                <a:gd name="T12" fmla="*/ 51 w 95"/>
                <a:gd name="T13" fmla="*/ 142 h 143"/>
                <a:gd name="T14" fmla="*/ 33 w 95"/>
                <a:gd name="T15" fmla="*/ 143 h 143"/>
                <a:gd name="T16" fmla="*/ 0 w 95"/>
                <a:gd name="T1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43">
                  <a:moveTo>
                    <a:pt x="0" y="0"/>
                  </a:moveTo>
                  <a:cubicBezTo>
                    <a:pt x="5" y="3"/>
                    <a:pt x="11" y="3"/>
                    <a:pt x="16" y="5"/>
                  </a:cubicBezTo>
                  <a:cubicBezTo>
                    <a:pt x="24" y="9"/>
                    <a:pt x="30" y="10"/>
                    <a:pt x="37" y="15"/>
                  </a:cubicBezTo>
                  <a:cubicBezTo>
                    <a:pt x="54" y="26"/>
                    <a:pt x="69" y="49"/>
                    <a:pt x="77" y="72"/>
                  </a:cubicBezTo>
                  <a:cubicBezTo>
                    <a:pt x="82" y="87"/>
                    <a:pt x="87" y="102"/>
                    <a:pt x="91" y="116"/>
                  </a:cubicBezTo>
                  <a:cubicBezTo>
                    <a:pt x="92" y="124"/>
                    <a:pt x="95" y="126"/>
                    <a:pt x="88" y="130"/>
                  </a:cubicBezTo>
                  <a:cubicBezTo>
                    <a:pt x="76" y="137"/>
                    <a:pt x="63" y="140"/>
                    <a:pt x="51" y="142"/>
                  </a:cubicBezTo>
                  <a:cubicBezTo>
                    <a:pt x="47" y="143"/>
                    <a:pt x="36" y="143"/>
                    <a:pt x="33" y="143"/>
                  </a:cubicBezTo>
                  <a:lnTo>
                    <a:pt x="0"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7" name="iṥḻîďe">
              <a:extLst>
                <a:ext uri="{FF2B5EF4-FFF2-40B4-BE49-F238E27FC236}">
                  <a16:creationId xmlns:a16="http://schemas.microsoft.com/office/drawing/2014/main" xmlns="" id="{F679545D-4BFC-4BB2-BC6E-0BE53874350F}"/>
                </a:ext>
              </a:extLst>
            </p:cNvPr>
            <p:cNvSpPr/>
            <p:nvPr/>
          </p:nvSpPr>
          <p:spPr bwMode="auto">
            <a:xfrm>
              <a:off x="6683376" y="3208338"/>
              <a:ext cx="15875" cy="457200"/>
            </a:xfrm>
            <a:custGeom>
              <a:avLst/>
              <a:gdLst>
                <a:gd name="T0" fmla="*/ 3 w 5"/>
                <a:gd name="T1" fmla="*/ 0 h 151"/>
                <a:gd name="T2" fmla="*/ 3 w 5"/>
                <a:gd name="T3" fmla="*/ 6 h 151"/>
                <a:gd name="T4" fmla="*/ 3 w 5"/>
                <a:gd name="T5" fmla="*/ 14 h 151"/>
                <a:gd name="T6" fmla="*/ 4 w 5"/>
                <a:gd name="T7" fmla="*/ 23 h 151"/>
                <a:gd name="T8" fmla="*/ 5 w 5"/>
                <a:gd name="T9" fmla="*/ 48 h 151"/>
                <a:gd name="T10" fmla="*/ 4 w 5"/>
                <a:gd name="T11" fmla="*/ 75 h 151"/>
                <a:gd name="T12" fmla="*/ 4 w 5"/>
                <a:gd name="T13" fmla="*/ 103 h 151"/>
                <a:gd name="T14" fmla="*/ 3 w 5"/>
                <a:gd name="T15" fmla="*/ 127 h 151"/>
                <a:gd name="T16" fmla="*/ 2 w 5"/>
                <a:gd name="T17" fmla="*/ 144 h 151"/>
                <a:gd name="T18" fmla="*/ 1 w 5"/>
                <a:gd name="T19" fmla="*/ 151 h 151"/>
                <a:gd name="T20" fmla="*/ 1 w 5"/>
                <a:gd name="T21" fmla="*/ 144 h 151"/>
                <a:gd name="T22" fmla="*/ 1 w 5"/>
                <a:gd name="T23" fmla="*/ 137 h 151"/>
                <a:gd name="T24" fmla="*/ 0 w 5"/>
                <a:gd name="T25" fmla="*/ 127 h 151"/>
                <a:gd name="T26" fmla="*/ 0 w 5"/>
                <a:gd name="T27" fmla="*/ 103 h 151"/>
                <a:gd name="T28" fmla="*/ 0 w 5"/>
                <a:gd name="T29" fmla="*/ 75 h 151"/>
                <a:gd name="T30" fmla="*/ 1 w 5"/>
                <a:gd name="T31" fmla="*/ 47 h 151"/>
                <a:gd name="T32" fmla="*/ 2 w 5"/>
                <a:gd name="T33" fmla="*/ 35 h 151"/>
                <a:gd name="T34" fmla="*/ 2 w 5"/>
                <a:gd name="T35" fmla="*/ 23 h 151"/>
                <a:gd name="T36" fmla="*/ 2 w 5"/>
                <a:gd name="T37" fmla="*/ 14 h 151"/>
                <a:gd name="T38" fmla="*/ 2 w 5"/>
                <a:gd name="T39" fmla="*/ 6 h 151"/>
                <a:gd name="T40" fmla="*/ 3 w 5"/>
                <a:gd name="T4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51">
                  <a:moveTo>
                    <a:pt x="3" y="0"/>
                  </a:moveTo>
                  <a:cubicBezTo>
                    <a:pt x="3" y="0"/>
                    <a:pt x="3" y="2"/>
                    <a:pt x="3" y="6"/>
                  </a:cubicBezTo>
                  <a:cubicBezTo>
                    <a:pt x="3" y="8"/>
                    <a:pt x="3" y="11"/>
                    <a:pt x="3" y="14"/>
                  </a:cubicBezTo>
                  <a:cubicBezTo>
                    <a:pt x="4" y="16"/>
                    <a:pt x="4" y="20"/>
                    <a:pt x="4" y="23"/>
                  </a:cubicBezTo>
                  <a:cubicBezTo>
                    <a:pt x="4" y="30"/>
                    <a:pt x="5" y="39"/>
                    <a:pt x="5" y="48"/>
                  </a:cubicBezTo>
                  <a:cubicBezTo>
                    <a:pt x="5" y="56"/>
                    <a:pt x="4" y="66"/>
                    <a:pt x="4" y="75"/>
                  </a:cubicBezTo>
                  <a:cubicBezTo>
                    <a:pt x="4" y="85"/>
                    <a:pt x="4" y="94"/>
                    <a:pt x="4" y="103"/>
                  </a:cubicBezTo>
                  <a:cubicBezTo>
                    <a:pt x="3" y="112"/>
                    <a:pt x="3" y="120"/>
                    <a:pt x="3" y="127"/>
                  </a:cubicBezTo>
                  <a:cubicBezTo>
                    <a:pt x="2" y="134"/>
                    <a:pt x="2" y="140"/>
                    <a:pt x="2" y="144"/>
                  </a:cubicBezTo>
                  <a:cubicBezTo>
                    <a:pt x="2" y="148"/>
                    <a:pt x="1" y="151"/>
                    <a:pt x="1" y="151"/>
                  </a:cubicBezTo>
                  <a:cubicBezTo>
                    <a:pt x="1" y="151"/>
                    <a:pt x="1" y="148"/>
                    <a:pt x="1" y="144"/>
                  </a:cubicBezTo>
                  <a:cubicBezTo>
                    <a:pt x="1" y="142"/>
                    <a:pt x="1" y="140"/>
                    <a:pt x="1" y="137"/>
                  </a:cubicBezTo>
                  <a:cubicBezTo>
                    <a:pt x="0" y="134"/>
                    <a:pt x="0" y="131"/>
                    <a:pt x="0" y="127"/>
                  </a:cubicBezTo>
                  <a:cubicBezTo>
                    <a:pt x="0" y="120"/>
                    <a:pt x="0" y="112"/>
                    <a:pt x="0" y="103"/>
                  </a:cubicBezTo>
                  <a:cubicBezTo>
                    <a:pt x="0" y="94"/>
                    <a:pt x="0" y="85"/>
                    <a:pt x="0" y="75"/>
                  </a:cubicBezTo>
                  <a:cubicBezTo>
                    <a:pt x="1" y="66"/>
                    <a:pt x="1" y="56"/>
                    <a:pt x="1" y="47"/>
                  </a:cubicBezTo>
                  <a:cubicBezTo>
                    <a:pt x="1" y="43"/>
                    <a:pt x="1" y="39"/>
                    <a:pt x="2" y="35"/>
                  </a:cubicBezTo>
                  <a:cubicBezTo>
                    <a:pt x="2" y="31"/>
                    <a:pt x="2" y="27"/>
                    <a:pt x="2" y="23"/>
                  </a:cubicBezTo>
                  <a:cubicBezTo>
                    <a:pt x="2" y="20"/>
                    <a:pt x="2" y="17"/>
                    <a:pt x="2" y="14"/>
                  </a:cubicBezTo>
                  <a:cubicBezTo>
                    <a:pt x="2" y="11"/>
                    <a:pt x="2" y="8"/>
                    <a:pt x="2" y="6"/>
                  </a:cubicBezTo>
                  <a:cubicBezTo>
                    <a:pt x="3" y="2"/>
                    <a:pt x="3" y="0"/>
                    <a:pt x="3"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8" name="îṥḷîḍê">
              <a:extLst>
                <a:ext uri="{FF2B5EF4-FFF2-40B4-BE49-F238E27FC236}">
                  <a16:creationId xmlns:a16="http://schemas.microsoft.com/office/drawing/2014/main" xmlns="" id="{2A9E1990-B3D1-43A3-B65D-EB0EAA844BFC}"/>
                </a:ext>
              </a:extLst>
            </p:cNvPr>
            <p:cNvSpPr/>
            <p:nvPr/>
          </p:nvSpPr>
          <p:spPr bwMode="auto">
            <a:xfrm>
              <a:off x="7140576" y="3189288"/>
              <a:ext cx="227013" cy="269875"/>
            </a:xfrm>
            <a:custGeom>
              <a:avLst/>
              <a:gdLst>
                <a:gd name="T0" fmla="*/ 75 w 75"/>
                <a:gd name="T1" fmla="*/ 75 h 89"/>
                <a:gd name="T2" fmla="*/ 68 w 75"/>
                <a:gd name="T3" fmla="*/ 79 h 89"/>
                <a:gd name="T4" fmla="*/ 65 w 75"/>
                <a:gd name="T5" fmla="*/ 80 h 89"/>
                <a:gd name="T6" fmla="*/ 62 w 75"/>
                <a:gd name="T7" fmla="*/ 82 h 89"/>
                <a:gd name="T8" fmla="*/ 55 w 75"/>
                <a:gd name="T9" fmla="*/ 84 h 89"/>
                <a:gd name="T10" fmla="*/ 48 w 75"/>
                <a:gd name="T11" fmla="*/ 86 h 89"/>
                <a:gd name="T12" fmla="*/ 41 w 75"/>
                <a:gd name="T13" fmla="*/ 88 h 89"/>
                <a:gd name="T14" fmla="*/ 38 w 75"/>
                <a:gd name="T15" fmla="*/ 89 h 89"/>
                <a:gd name="T16" fmla="*/ 34 w 75"/>
                <a:gd name="T17" fmla="*/ 89 h 89"/>
                <a:gd name="T18" fmla="*/ 27 w 75"/>
                <a:gd name="T19" fmla="*/ 89 h 89"/>
                <a:gd name="T20" fmla="*/ 20 w 75"/>
                <a:gd name="T21" fmla="*/ 89 h 89"/>
                <a:gd name="T22" fmla="*/ 18 w 75"/>
                <a:gd name="T23" fmla="*/ 89 h 89"/>
                <a:gd name="T24" fmla="*/ 18 w 75"/>
                <a:gd name="T25" fmla="*/ 88 h 89"/>
                <a:gd name="T26" fmla="*/ 8 w 75"/>
                <a:gd name="T27" fmla="*/ 44 h 89"/>
                <a:gd name="T28" fmla="*/ 4 w 75"/>
                <a:gd name="T29" fmla="*/ 22 h 89"/>
                <a:gd name="T30" fmla="*/ 2 w 75"/>
                <a:gd name="T31" fmla="*/ 11 h 89"/>
                <a:gd name="T32" fmla="*/ 0 w 75"/>
                <a:gd name="T33" fmla="*/ 0 h 89"/>
                <a:gd name="T34" fmla="*/ 3 w 75"/>
                <a:gd name="T35" fmla="*/ 11 h 89"/>
                <a:gd name="T36" fmla="*/ 6 w 75"/>
                <a:gd name="T37" fmla="*/ 22 h 89"/>
                <a:gd name="T38" fmla="*/ 11 w 75"/>
                <a:gd name="T39" fmla="*/ 43 h 89"/>
                <a:gd name="T40" fmla="*/ 22 w 75"/>
                <a:gd name="T41" fmla="*/ 87 h 89"/>
                <a:gd name="T42" fmla="*/ 20 w 75"/>
                <a:gd name="T43" fmla="*/ 86 h 89"/>
                <a:gd name="T44" fmla="*/ 27 w 75"/>
                <a:gd name="T45" fmla="*/ 86 h 89"/>
                <a:gd name="T46" fmla="*/ 34 w 75"/>
                <a:gd name="T47" fmla="*/ 86 h 89"/>
                <a:gd name="T48" fmla="*/ 37 w 75"/>
                <a:gd name="T49" fmla="*/ 86 h 89"/>
                <a:gd name="T50" fmla="*/ 41 w 75"/>
                <a:gd name="T51" fmla="*/ 85 h 89"/>
                <a:gd name="T52" fmla="*/ 48 w 75"/>
                <a:gd name="T53" fmla="*/ 84 h 89"/>
                <a:gd name="T54" fmla="*/ 55 w 75"/>
                <a:gd name="T55" fmla="*/ 82 h 89"/>
                <a:gd name="T56" fmla="*/ 61 w 75"/>
                <a:gd name="T57" fmla="*/ 80 h 89"/>
                <a:gd name="T58" fmla="*/ 65 w 75"/>
                <a:gd name="T59" fmla="*/ 79 h 89"/>
                <a:gd name="T60" fmla="*/ 68 w 75"/>
                <a:gd name="T61" fmla="*/ 78 h 89"/>
                <a:gd name="T62" fmla="*/ 75 w 75"/>
                <a:gd name="T63" fmla="*/ 7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89">
                  <a:moveTo>
                    <a:pt x="75" y="75"/>
                  </a:moveTo>
                  <a:cubicBezTo>
                    <a:pt x="68" y="79"/>
                    <a:pt x="68" y="79"/>
                    <a:pt x="68" y="79"/>
                  </a:cubicBezTo>
                  <a:cubicBezTo>
                    <a:pt x="67" y="79"/>
                    <a:pt x="66" y="80"/>
                    <a:pt x="65" y="80"/>
                  </a:cubicBezTo>
                  <a:cubicBezTo>
                    <a:pt x="62" y="82"/>
                    <a:pt x="62" y="82"/>
                    <a:pt x="62" y="82"/>
                  </a:cubicBezTo>
                  <a:cubicBezTo>
                    <a:pt x="60" y="83"/>
                    <a:pt x="58" y="84"/>
                    <a:pt x="55" y="84"/>
                  </a:cubicBezTo>
                  <a:cubicBezTo>
                    <a:pt x="48" y="86"/>
                    <a:pt x="48" y="86"/>
                    <a:pt x="48" y="86"/>
                  </a:cubicBezTo>
                  <a:cubicBezTo>
                    <a:pt x="46" y="87"/>
                    <a:pt x="44" y="87"/>
                    <a:pt x="41" y="88"/>
                  </a:cubicBezTo>
                  <a:cubicBezTo>
                    <a:pt x="38" y="89"/>
                    <a:pt x="38" y="89"/>
                    <a:pt x="38" y="89"/>
                  </a:cubicBezTo>
                  <a:cubicBezTo>
                    <a:pt x="34" y="89"/>
                    <a:pt x="34" y="89"/>
                    <a:pt x="34" y="89"/>
                  </a:cubicBezTo>
                  <a:cubicBezTo>
                    <a:pt x="32" y="89"/>
                    <a:pt x="29" y="89"/>
                    <a:pt x="27" y="89"/>
                  </a:cubicBezTo>
                  <a:cubicBezTo>
                    <a:pt x="20" y="89"/>
                    <a:pt x="20" y="89"/>
                    <a:pt x="20" y="89"/>
                  </a:cubicBezTo>
                  <a:cubicBezTo>
                    <a:pt x="18" y="89"/>
                    <a:pt x="18" y="89"/>
                    <a:pt x="18" y="89"/>
                  </a:cubicBezTo>
                  <a:cubicBezTo>
                    <a:pt x="18" y="88"/>
                    <a:pt x="18" y="88"/>
                    <a:pt x="18" y="88"/>
                  </a:cubicBezTo>
                  <a:cubicBezTo>
                    <a:pt x="14" y="73"/>
                    <a:pt x="11" y="59"/>
                    <a:pt x="8" y="44"/>
                  </a:cubicBezTo>
                  <a:cubicBezTo>
                    <a:pt x="7" y="37"/>
                    <a:pt x="5" y="29"/>
                    <a:pt x="4" y="22"/>
                  </a:cubicBezTo>
                  <a:cubicBezTo>
                    <a:pt x="3" y="18"/>
                    <a:pt x="2" y="15"/>
                    <a:pt x="2" y="11"/>
                  </a:cubicBezTo>
                  <a:cubicBezTo>
                    <a:pt x="1" y="7"/>
                    <a:pt x="0" y="4"/>
                    <a:pt x="0" y="0"/>
                  </a:cubicBezTo>
                  <a:cubicBezTo>
                    <a:pt x="1" y="4"/>
                    <a:pt x="2" y="7"/>
                    <a:pt x="3" y="11"/>
                  </a:cubicBezTo>
                  <a:cubicBezTo>
                    <a:pt x="4" y="14"/>
                    <a:pt x="5" y="18"/>
                    <a:pt x="6" y="22"/>
                  </a:cubicBezTo>
                  <a:cubicBezTo>
                    <a:pt x="8" y="29"/>
                    <a:pt x="10" y="36"/>
                    <a:pt x="11" y="43"/>
                  </a:cubicBezTo>
                  <a:cubicBezTo>
                    <a:pt x="15" y="58"/>
                    <a:pt x="18" y="72"/>
                    <a:pt x="22" y="87"/>
                  </a:cubicBezTo>
                  <a:cubicBezTo>
                    <a:pt x="20" y="86"/>
                    <a:pt x="20" y="86"/>
                    <a:pt x="20" y="86"/>
                  </a:cubicBezTo>
                  <a:cubicBezTo>
                    <a:pt x="27" y="86"/>
                    <a:pt x="27" y="86"/>
                    <a:pt x="27" y="86"/>
                  </a:cubicBezTo>
                  <a:cubicBezTo>
                    <a:pt x="29" y="86"/>
                    <a:pt x="31" y="86"/>
                    <a:pt x="34" y="86"/>
                  </a:cubicBezTo>
                  <a:cubicBezTo>
                    <a:pt x="37" y="86"/>
                    <a:pt x="37" y="86"/>
                    <a:pt x="37" y="86"/>
                  </a:cubicBezTo>
                  <a:cubicBezTo>
                    <a:pt x="41" y="85"/>
                    <a:pt x="41" y="85"/>
                    <a:pt x="41" y="85"/>
                  </a:cubicBezTo>
                  <a:cubicBezTo>
                    <a:pt x="43" y="85"/>
                    <a:pt x="45" y="84"/>
                    <a:pt x="48" y="84"/>
                  </a:cubicBezTo>
                  <a:cubicBezTo>
                    <a:pt x="55" y="82"/>
                    <a:pt x="55" y="82"/>
                    <a:pt x="55" y="82"/>
                  </a:cubicBezTo>
                  <a:cubicBezTo>
                    <a:pt x="57" y="82"/>
                    <a:pt x="59" y="81"/>
                    <a:pt x="61" y="80"/>
                  </a:cubicBezTo>
                  <a:cubicBezTo>
                    <a:pt x="65" y="79"/>
                    <a:pt x="65" y="79"/>
                    <a:pt x="65" y="79"/>
                  </a:cubicBezTo>
                  <a:cubicBezTo>
                    <a:pt x="66" y="79"/>
                    <a:pt x="67" y="78"/>
                    <a:pt x="68" y="78"/>
                  </a:cubicBezTo>
                  <a:lnTo>
                    <a:pt x="75" y="75"/>
                  </a:ln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9" name="îš1iḍé">
              <a:extLst>
                <a:ext uri="{FF2B5EF4-FFF2-40B4-BE49-F238E27FC236}">
                  <a16:creationId xmlns:a16="http://schemas.microsoft.com/office/drawing/2014/main" xmlns="" id="{A5A7836A-6D92-4FA6-8C51-3BB18F400291}"/>
                </a:ext>
              </a:extLst>
            </p:cNvPr>
            <p:cNvSpPr/>
            <p:nvPr/>
          </p:nvSpPr>
          <p:spPr bwMode="auto">
            <a:xfrm>
              <a:off x="7210426" y="3371851"/>
              <a:ext cx="157163" cy="41275"/>
            </a:xfrm>
            <a:custGeom>
              <a:avLst/>
              <a:gdLst>
                <a:gd name="T0" fmla="*/ 0 w 52"/>
                <a:gd name="T1" fmla="*/ 14 h 14"/>
                <a:gd name="T2" fmla="*/ 8 w 52"/>
                <a:gd name="T3" fmla="*/ 12 h 14"/>
                <a:gd name="T4" fmla="*/ 12 w 52"/>
                <a:gd name="T5" fmla="*/ 11 h 14"/>
                <a:gd name="T6" fmla="*/ 17 w 52"/>
                <a:gd name="T7" fmla="*/ 10 h 14"/>
                <a:gd name="T8" fmla="*/ 26 w 52"/>
                <a:gd name="T9" fmla="*/ 8 h 14"/>
                <a:gd name="T10" fmla="*/ 31 w 52"/>
                <a:gd name="T11" fmla="*/ 6 h 14"/>
                <a:gd name="T12" fmla="*/ 36 w 52"/>
                <a:gd name="T13" fmla="*/ 5 h 14"/>
                <a:gd name="T14" fmla="*/ 40 w 52"/>
                <a:gd name="T15" fmla="*/ 4 h 14"/>
                <a:gd name="T16" fmla="*/ 44 w 52"/>
                <a:gd name="T17" fmla="*/ 3 h 14"/>
                <a:gd name="T18" fmla="*/ 52 w 52"/>
                <a:gd name="T19" fmla="*/ 0 h 14"/>
                <a:gd name="T20" fmla="*/ 45 w 52"/>
                <a:gd name="T21" fmla="*/ 5 h 14"/>
                <a:gd name="T22" fmla="*/ 41 w 52"/>
                <a:gd name="T23" fmla="*/ 7 h 14"/>
                <a:gd name="T24" fmla="*/ 37 w 52"/>
                <a:gd name="T25" fmla="*/ 8 h 14"/>
                <a:gd name="T26" fmla="*/ 32 w 52"/>
                <a:gd name="T27" fmla="*/ 10 h 14"/>
                <a:gd name="T28" fmla="*/ 27 w 52"/>
                <a:gd name="T29" fmla="*/ 12 h 14"/>
                <a:gd name="T30" fmla="*/ 17 w 52"/>
                <a:gd name="T31" fmla="*/ 13 h 14"/>
                <a:gd name="T32" fmla="*/ 8 w 52"/>
                <a:gd name="T33" fmla="*/ 14 h 14"/>
                <a:gd name="T34" fmla="*/ 0 w 52"/>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14">
                  <a:moveTo>
                    <a:pt x="0" y="14"/>
                  </a:moveTo>
                  <a:cubicBezTo>
                    <a:pt x="0" y="14"/>
                    <a:pt x="3" y="13"/>
                    <a:pt x="8" y="12"/>
                  </a:cubicBezTo>
                  <a:cubicBezTo>
                    <a:pt x="9" y="11"/>
                    <a:pt x="11" y="11"/>
                    <a:pt x="12" y="11"/>
                  </a:cubicBezTo>
                  <a:cubicBezTo>
                    <a:pt x="14" y="11"/>
                    <a:pt x="15" y="10"/>
                    <a:pt x="17" y="10"/>
                  </a:cubicBezTo>
                  <a:cubicBezTo>
                    <a:pt x="20" y="9"/>
                    <a:pt x="23" y="8"/>
                    <a:pt x="26" y="8"/>
                  </a:cubicBezTo>
                  <a:cubicBezTo>
                    <a:pt x="28" y="7"/>
                    <a:pt x="29" y="7"/>
                    <a:pt x="31" y="6"/>
                  </a:cubicBezTo>
                  <a:cubicBezTo>
                    <a:pt x="33" y="6"/>
                    <a:pt x="34" y="6"/>
                    <a:pt x="36" y="5"/>
                  </a:cubicBezTo>
                  <a:cubicBezTo>
                    <a:pt x="37" y="5"/>
                    <a:pt x="39" y="4"/>
                    <a:pt x="40" y="4"/>
                  </a:cubicBezTo>
                  <a:cubicBezTo>
                    <a:pt x="41" y="4"/>
                    <a:pt x="43" y="3"/>
                    <a:pt x="44" y="3"/>
                  </a:cubicBezTo>
                  <a:cubicBezTo>
                    <a:pt x="49" y="1"/>
                    <a:pt x="52" y="0"/>
                    <a:pt x="52" y="0"/>
                  </a:cubicBezTo>
                  <a:cubicBezTo>
                    <a:pt x="52" y="0"/>
                    <a:pt x="49" y="2"/>
                    <a:pt x="45" y="5"/>
                  </a:cubicBezTo>
                  <a:cubicBezTo>
                    <a:pt x="44" y="5"/>
                    <a:pt x="42" y="6"/>
                    <a:pt x="41" y="7"/>
                  </a:cubicBezTo>
                  <a:cubicBezTo>
                    <a:pt x="40" y="7"/>
                    <a:pt x="38" y="8"/>
                    <a:pt x="37" y="8"/>
                  </a:cubicBezTo>
                  <a:cubicBezTo>
                    <a:pt x="35" y="9"/>
                    <a:pt x="34" y="10"/>
                    <a:pt x="32" y="10"/>
                  </a:cubicBezTo>
                  <a:cubicBezTo>
                    <a:pt x="30" y="11"/>
                    <a:pt x="29" y="11"/>
                    <a:pt x="27" y="12"/>
                  </a:cubicBezTo>
                  <a:cubicBezTo>
                    <a:pt x="24" y="12"/>
                    <a:pt x="20" y="13"/>
                    <a:pt x="17" y="13"/>
                  </a:cubicBezTo>
                  <a:cubicBezTo>
                    <a:pt x="14" y="14"/>
                    <a:pt x="11" y="14"/>
                    <a:pt x="8" y="14"/>
                  </a:cubicBezTo>
                  <a:cubicBezTo>
                    <a:pt x="3" y="14"/>
                    <a:pt x="0" y="14"/>
                    <a:pt x="0" y="14"/>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0" name="işḻiḓè">
              <a:extLst>
                <a:ext uri="{FF2B5EF4-FFF2-40B4-BE49-F238E27FC236}">
                  <a16:creationId xmlns:a16="http://schemas.microsoft.com/office/drawing/2014/main" xmlns="" id="{AA429F8E-BB71-4263-8925-8FABE187BA8D}"/>
                </a:ext>
              </a:extLst>
            </p:cNvPr>
            <p:cNvSpPr/>
            <p:nvPr/>
          </p:nvSpPr>
          <p:spPr bwMode="auto">
            <a:xfrm>
              <a:off x="6750051" y="2978151"/>
              <a:ext cx="363538" cy="273050"/>
            </a:xfrm>
            <a:custGeom>
              <a:avLst/>
              <a:gdLst>
                <a:gd name="T0" fmla="*/ 47 w 120"/>
                <a:gd name="T1" fmla="*/ 2 h 90"/>
                <a:gd name="T2" fmla="*/ 11 w 120"/>
                <a:gd name="T3" fmla="*/ 52 h 90"/>
                <a:gd name="T4" fmla="*/ 42 w 120"/>
                <a:gd name="T5" fmla="*/ 39 h 90"/>
                <a:gd name="T6" fmla="*/ 37 w 120"/>
                <a:gd name="T7" fmla="*/ 89 h 90"/>
                <a:gd name="T8" fmla="*/ 60 w 120"/>
                <a:gd name="T9" fmla="*/ 90 h 90"/>
                <a:gd name="T10" fmla="*/ 65 w 120"/>
                <a:gd name="T11" fmla="*/ 39 h 90"/>
                <a:gd name="T12" fmla="*/ 93 w 120"/>
                <a:gd name="T13" fmla="*/ 53 h 90"/>
                <a:gd name="T14" fmla="*/ 114 w 120"/>
                <a:gd name="T15" fmla="*/ 14 h 90"/>
                <a:gd name="T16" fmla="*/ 67 w 120"/>
                <a:gd name="T17" fmla="*/ 2 h 90"/>
                <a:gd name="T18" fmla="*/ 47 w 120"/>
                <a:gd name="T19"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90">
                  <a:moveTo>
                    <a:pt x="47" y="2"/>
                  </a:moveTo>
                  <a:cubicBezTo>
                    <a:pt x="22" y="7"/>
                    <a:pt x="0" y="24"/>
                    <a:pt x="11" y="52"/>
                  </a:cubicBezTo>
                  <a:cubicBezTo>
                    <a:pt x="21" y="47"/>
                    <a:pt x="31" y="43"/>
                    <a:pt x="42" y="39"/>
                  </a:cubicBezTo>
                  <a:cubicBezTo>
                    <a:pt x="39" y="54"/>
                    <a:pt x="33" y="74"/>
                    <a:pt x="37" y="89"/>
                  </a:cubicBezTo>
                  <a:cubicBezTo>
                    <a:pt x="45" y="90"/>
                    <a:pt x="53" y="90"/>
                    <a:pt x="60" y="90"/>
                  </a:cubicBezTo>
                  <a:cubicBezTo>
                    <a:pt x="64" y="74"/>
                    <a:pt x="62" y="55"/>
                    <a:pt x="65" y="39"/>
                  </a:cubicBezTo>
                  <a:cubicBezTo>
                    <a:pt x="75" y="42"/>
                    <a:pt x="85" y="48"/>
                    <a:pt x="93" y="53"/>
                  </a:cubicBezTo>
                  <a:cubicBezTo>
                    <a:pt x="102" y="46"/>
                    <a:pt x="120" y="27"/>
                    <a:pt x="114" y="14"/>
                  </a:cubicBezTo>
                  <a:cubicBezTo>
                    <a:pt x="107" y="0"/>
                    <a:pt x="79" y="1"/>
                    <a:pt x="67" y="2"/>
                  </a:cubicBezTo>
                  <a:lnTo>
                    <a:pt x="4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1" name="ïṧļîďe">
              <a:extLst>
                <a:ext uri="{FF2B5EF4-FFF2-40B4-BE49-F238E27FC236}">
                  <a16:creationId xmlns:a16="http://schemas.microsoft.com/office/drawing/2014/main" xmlns="" id="{C1E4AABA-85AF-4672-8FE5-13027C60B6A6}"/>
                </a:ext>
              </a:extLst>
            </p:cNvPr>
            <p:cNvSpPr/>
            <p:nvPr/>
          </p:nvSpPr>
          <p:spPr bwMode="auto">
            <a:xfrm>
              <a:off x="6989763" y="3024188"/>
              <a:ext cx="411163" cy="912813"/>
            </a:xfrm>
            <a:custGeom>
              <a:avLst/>
              <a:gdLst>
                <a:gd name="T0" fmla="*/ 60 w 136"/>
                <a:gd name="T1" fmla="*/ 0 h 302"/>
                <a:gd name="T2" fmla="*/ 20 w 136"/>
                <a:gd name="T3" fmla="*/ 38 h 302"/>
                <a:gd name="T4" fmla="*/ 1 w 136"/>
                <a:gd name="T5" fmla="*/ 131 h 302"/>
                <a:gd name="T6" fmla="*/ 25 w 136"/>
                <a:gd name="T7" fmla="*/ 234 h 302"/>
                <a:gd name="T8" fmla="*/ 71 w 136"/>
                <a:gd name="T9" fmla="*/ 288 h 302"/>
                <a:gd name="T10" fmla="*/ 105 w 136"/>
                <a:gd name="T11" fmla="*/ 302 h 302"/>
                <a:gd name="T12" fmla="*/ 136 w 136"/>
                <a:gd name="T13" fmla="*/ 294 h 302"/>
                <a:gd name="T14" fmla="*/ 83 w 136"/>
                <a:gd name="T15" fmla="*/ 257 h 302"/>
                <a:gd name="T16" fmla="*/ 38 w 136"/>
                <a:gd name="T17" fmla="*/ 174 h 302"/>
                <a:gd name="T18" fmla="*/ 39 w 136"/>
                <a:gd name="T19" fmla="*/ 69 h 302"/>
                <a:gd name="T20" fmla="*/ 73 w 136"/>
                <a:gd name="T21" fmla="*/ 19 h 302"/>
                <a:gd name="T22" fmla="*/ 98 w 136"/>
                <a:gd name="T23" fmla="*/ 5 h 302"/>
                <a:gd name="T24" fmla="*/ 60 w 136"/>
                <a:gd name="T25"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302">
                  <a:moveTo>
                    <a:pt x="60" y="0"/>
                  </a:moveTo>
                  <a:cubicBezTo>
                    <a:pt x="46" y="7"/>
                    <a:pt x="29" y="20"/>
                    <a:pt x="20" y="38"/>
                  </a:cubicBezTo>
                  <a:cubicBezTo>
                    <a:pt x="4" y="69"/>
                    <a:pt x="2" y="97"/>
                    <a:pt x="1" y="131"/>
                  </a:cubicBezTo>
                  <a:cubicBezTo>
                    <a:pt x="0" y="166"/>
                    <a:pt x="6" y="205"/>
                    <a:pt x="25" y="234"/>
                  </a:cubicBezTo>
                  <a:cubicBezTo>
                    <a:pt x="38" y="255"/>
                    <a:pt x="51" y="273"/>
                    <a:pt x="71" y="288"/>
                  </a:cubicBezTo>
                  <a:cubicBezTo>
                    <a:pt x="79" y="294"/>
                    <a:pt x="94" y="302"/>
                    <a:pt x="105" y="302"/>
                  </a:cubicBezTo>
                  <a:cubicBezTo>
                    <a:pt x="115" y="302"/>
                    <a:pt x="127" y="298"/>
                    <a:pt x="136" y="294"/>
                  </a:cubicBezTo>
                  <a:cubicBezTo>
                    <a:pt x="117" y="284"/>
                    <a:pt x="99" y="271"/>
                    <a:pt x="83" y="257"/>
                  </a:cubicBezTo>
                  <a:cubicBezTo>
                    <a:pt x="57" y="234"/>
                    <a:pt x="46" y="206"/>
                    <a:pt x="38" y="174"/>
                  </a:cubicBezTo>
                  <a:cubicBezTo>
                    <a:pt x="30" y="143"/>
                    <a:pt x="28" y="100"/>
                    <a:pt x="39" y="69"/>
                  </a:cubicBezTo>
                  <a:cubicBezTo>
                    <a:pt x="46" y="50"/>
                    <a:pt x="57" y="31"/>
                    <a:pt x="73" y="19"/>
                  </a:cubicBezTo>
                  <a:cubicBezTo>
                    <a:pt x="80" y="13"/>
                    <a:pt x="91" y="10"/>
                    <a:pt x="98" y="5"/>
                  </a:cubicBezTo>
                  <a:lnTo>
                    <a:pt x="60" y="0"/>
                  </a:lnTo>
                  <a:close/>
                </a:path>
              </a:pathLst>
            </a:custGeom>
            <a:solidFill>
              <a:srgbClr val="D422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2" name="iSḻîḑé">
              <a:extLst>
                <a:ext uri="{FF2B5EF4-FFF2-40B4-BE49-F238E27FC236}">
                  <a16:creationId xmlns:a16="http://schemas.microsoft.com/office/drawing/2014/main" xmlns="" id="{4BA7FDF1-6A16-4083-A364-71637EBFF2E4}"/>
                </a:ext>
              </a:extLst>
            </p:cNvPr>
            <p:cNvSpPr/>
            <p:nvPr/>
          </p:nvSpPr>
          <p:spPr bwMode="auto">
            <a:xfrm>
              <a:off x="7034213" y="3371851"/>
              <a:ext cx="279400" cy="550863"/>
            </a:xfrm>
            <a:custGeom>
              <a:avLst/>
              <a:gdLst>
                <a:gd name="T0" fmla="*/ 92 w 92"/>
                <a:gd name="T1" fmla="*/ 182 h 182"/>
                <a:gd name="T2" fmla="*/ 84 w 92"/>
                <a:gd name="T3" fmla="*/ 177 h 182"/>
                <a:gd name="T4" fmla="*/ 75 w 92"/>
                <a:gd name="T5" fmla="*/ 172 h 182"/>
                <a:gd name="T6" fmla="*/ 63 w 92"/>
                <a:gd name="T7" fmla="*/ 164 h 182"/>
                <a:gd name="T8" fmla="*/ 57 w 92"/>
                <a:gd name="T9" fmla="*/ 159 h 182"/>
                <a:gd name="T10" fmla="*/ 51 w 92"/>
                <a:gd name="T11" fmla="*/ 153 h 182"/>
                <a:gd name="T12" fmla="*/ 45 w 92"/>
                <a:gd name="T13" fmla="*/ 147 h 182"/>
                <a:gd name="T14" fmla="*/ 38 w 92"/>
                <a:gd name="T15" fmla="*/ 140 h 182"/>
                <a:gd name="T16" fmla="*/ 32 w 92"/>
                <a:gd name="T17" fmla="*/ 132 h 182"/>
                <a:gd name="T18" fmla="*/ 26 w 92"/>
                <a:gd name="T19" fmla="*/ 124 h 182"/>
                <a:gd name="T20" fmla="*/ 24 w 92"/>
                <a:gd name="T21" fmla="*/ 120 h 182"/>
                <a:gd name="T22" fmla="*/ 22 w 92"/>
                <a:gd name="T23" fmla="*/ 118 h 182"/>
                <a:gd name="T24" fmla="*/ 21 w 92"/>
                <a:gd name="T25" fmla="*/ 115 h 182"/>
                <a:gd name="T26" fmla="*/ 16 w 92"/>
                <a:gd name="T27" fmla="*/ 106 h 182"/>
                <a:gd name="T28" fmla="*/ 12 w 92"/>
                <a:gd name="T29" fmla="*/ 97 h 182"/>
                <a:gd name="T30" fmla="*/ 9 w 92"/>
                <a:gd name="T31" fmla="*/ 87 h 182"/>
                <a:gd name="T32" fmla="*/ 6 w 92"/>
                <a:gd name="T33" fmla="*/ 78 h 182"/>
                <a:gd name="T34" fmla="*/ 5 w 92"/>
                <a:gd name="T35" fmla="*/ 68 h 182"/>
                <a:gd name="T36" fmla="*/ 2 w 92"/>
                <a:gd name="T37" fmla="*/ 50 h 182"/>
                <a:gd name="T38" fmla="*/ 1 w 92"/>
                <a:gd name="T39" fmla="*/ 34 h 182"/>
                <a:gd name="T40" fmla="*/ 1 w 92"/>
                <a:gd name="T41" fmla="*/ 20 h 182"/>
                <a:gd name="T42" fmla="*/ 1 w 92"/>
                <a:gd name="T43" fmla="*/ 9 h 182"/>
                <a:gd name="T44" fmla="*/ 1 w 92"/>
                <a:gd name="T45" fmla="*/ 0 h 182"/>
                <a:gd name="T46" fmla="*/ 1 w 92"/>
                <a:gd name="T47" fmla="*/ 9 h 182"/>
                <a:gd name="T48" fmla="*/ 2 w 92"/>
                <a:gd name="T49" fmla="*/ 20 h 182"/>
                <a:gd name="T50" fmla="*/ 3 w 92"/>
                <a:gd name="T51" fmla="*/ 34 h 182"/>
                <a:gd name="T52" fmla="*/ 5 w 92"/>
                <a:gd name="T53" fmla="*/ 50 h 182"/>
                <a:gd name="T54" fmla="*/ 8 w 92"/>
                <a:gd name="T55" fmla="*/ 68 h 182"/>
                <a:gd name="T56" fmla="*/ 10 w 92"/>
                <a:gd name="T57" fmla="*/ 77 h 182"/>
                <a:gd name="T58" fmla="*/ 13 w 92"/>
                <a:gd name="T59" fmla="*/ 86 h 182"/>
                <a:gd name="T60" fmla="*/ 16 w 92"/>
                <a:gd name="T61" fmla="*/ 95 h 182"/>
                <a:gd name="T62" fmla="*/ 20 w 92"/>
                <a:gd name="T63" fmla="*/ 105 h 182"/>
                <a:gd name="T64" fmla="*/ 24 w 92"/>
                <a:gd name="T65" fmla="*/ 113 h 182"/>
                <a:gd name="T66" fmla="*/ 26 w 92"/>
                <a:gd name="T67" fmla="*/ 116 h 182"/>
                <a:gd name="T68" fmla="*/ 27 w 92"/>
                <a:gd name="T69" fmla="*/ 118 h 182"/>
                <a:gd name="T70" fmla="*/ 30 w 92"/>
                <a:gd name="T71" fmla="*/ 122 h 182"/>
                <a:gd name="T72" fmla="*/ 35 w 92"/>
                <a:gd name="T73" fmla="*/ 130 h 182"/>
                <a:gd name="T74" fmla="*/ 41 w 92"/>
                <a:gd name="T75" fmla="*/ 137 h 182"/>
                <a:gd name="T76" fmla="*/ 47 w 92"/>
                <a:gd name="T77" fmla="*/ 144 h 182"/>
                <a:gd name="T78" fmla="*/ 53 w 92"/>
                <a:gd name="T79" fmla="*/ 151 h 182"/>
                <a:gd name="T80" fmla="*/ 59 w 92"/>
                <a:gd name="T81" fmla="*/ 157 h 182"/>
                <a:gd name="T82" fmla="*/ 65 w 92"/>
                <a:gd name="T83" fmla="*/ 162 h 182"/>
                <a:gd name="T84" fmla="*/ 75 w 92"/>
                <a:gd name="T85" fmla="*/ 170 h 182"/>
                <a:gd name="T86" fmla="*/ 84 w 92"/>
                <a:gd name="T87" fmla="*/ 177 h 182"/>
                <a:gd name="T88" fmla="*/ 92 w 92"/>
                <a:gd name="T8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 h="182">
                  <a:moveTo>
                    <a:pt x="92" y="182"/>
                  </a:moveTo>
                  <a:cubicBezTo>
                    <a:pt x="92" y="182"/>
                    <a:pt x="89" y="180"/>
                    <a:pt x="84" y="177"/>
                  </a:cubicBezTo>
                  <a:cubicBezTo>
                    <a:pt x="81" y="176"/>
                    <a:pt x="78" y="174"/>
                    <a:pt x="75" y="172"/>
                  </a:cubicBezTo>
                  <a:cubicBezTo>
                    <a:pt x="71" y="170"/>
                    <a:pt x="67" y="167"/>
                    <a:pt x="63" y="164"/>
                  </a:cubicBezTo>
                  <a:cubicBezTo>
                    <a:pt x="61" y="162"/>
                    <a:pt x="59" y="160"/>
                    <a:pt x="57" y="159"/>
                  </a:cubicBezTo>
                  <a:cubicBezTo>
                    <a:pt x="55" y="157"/>
                    <a:pt x="53" y="155"/>
                    <a:pt x="51" y="153"/>
                  </a:cubicBezTo>
                  <a:cubicBezTo>
                    <a:pt x="49" y="151"/>
                    <a:pt x="47" y="149"/>
                    <a:pt x="45" y="147"/>
                  </a:cubicBezTo>
                  <a:cubicBezTo>
                    <a:pt x="43" y="144"/>
                    <a:pt x="40" y="142"/>
                    <a:pt x="38" y="140"/>
                  </a:cubicBezTo>
                  <a:cubicBezTo>
                    <a:pt x="36" y="137"/>
                    <a:pt x="34" y="135"/>
                    <a:pt x="32" y="132"/>
                  </a:cubicBezTo>
                  <a:cubicBezTo>
                    <a:pt x="30" y="129"/>
                    <a:pt x="28" y="127"/>
                    <a:pt x="26" y="124"/>
                  </a:cubicBezTo>
                  <a:cubicBezTo>
                    <a:pt x="24" y="120"/>
                    <a:pt x="24" y="120"/>
                    <a:pt x="24" y="120"/>
                  </a:cubicBezTo>
                  <a:cubicBezTo>
                    <a:pt x="23" y="119"/>
                    <a:pt x="23" y="118"/>
                    <a:pt x="22" y="118"/>
                  </a:cubicBezTo>
                  <a:cubicBezTo>
                    <a:pt x="21" y="115"/>
                    <a:pt x="21" y="115"/>
                    <a:pt x="21" y="115"/>
                  </a:cubicBezTo>
                  <a:cubicBezTo>
                    <a:pt x="19" y="112"/>
                    <a:pt x="18" y="109"/>
                    <a:pt x="16" y="106"/>
                  </a:cubicBezTo>
                  <a:cubicBezTo>
                    <a:pt x="15" y="103"/>
                    <a:pt x="14" y="100"/>
                    <a:pt x="12" y="97"/>
                  </a:cubicBezTo>
                  <a:cubicBezTo>
                    <a:pt x="11" y="94"/>
                    <a:pt x="10" y="91"/>
                    <a:pt x="9" y="87"/>
                  </a:cubicBezTo>
                  <a:cubicBezTo>
                    <a:pt x="8" y="84"/>
                    <a:pt x="7" y="81"/>
                    <a:pt x="6" y="78"/>
                  </a:cubicBezTo>
                  <a:cubicBezTo>
                    <a:pt x="6" y="75"/>
                    <a:pt x="5" y="71"/>
                    <a:pt x="5" y="68"/>
                  </a:cubicBezTo>
                  <a:cubicBezTo>
                    <a:pt x="3" y="62"/>
                    <a:pt x="3" y="56"/>
                    <a:pt x="2" y="50"/>
                  </a:cubicBezTo>
                  <a:cubicBezTo>
                    <a:pt x="1" y="44"/>
                    <a:pt x="1" y="39"/>
                    <a:pt x="1" y="34"/>
                  </a:cubicBezTo>
                  <a:cubicBezTo>
                    <a:pt x="0" y="29"/>
                    <a:pt x="1" y="24"/>
                    <a:pt x="1" y="20"/>
                  </a:cubicBezTo>
                  <a:cubicBezTo>
                    <a:pt x="1" y="16"/>
                    <a:pt x="1" y="12"/>
                    <a:pt x="1" y="9"/>
                  </a:cubicBezTo>
                  <a:cubicBezTo>
                    <a:pt x="1" y="3"/>
                    <a:pt x="1" y="0"/>
                    <a:pt x="1" y="0"/>
                  </a:cubicBezTo>
                  <a:cubicBezTo>
                    <a:pt x="1" y="0"/>
                    <a:pt x="1" y="3"/>
                    <a:pt x="1" y="9"/>
                  </a:cubicBezTo>
                  <a:cubicBezTo>
                    <a:pt x="2" y="12"/>
                    <a:pt x="2" y="16"/>
                    <a:pt x="2" y="20"/>
                  </a:cubicBezTo>
                  <a:cubicBezTo>
                    <a:pt x="2" y="24"/>
                    <a:pt x="3" y="29"/>
                    <a:pt x="3" y="34"/>
                  </a:cubicBezTo>
                  <a:cubicBezTo>
                    <a:pt x="4" y="39"/>
                    <a:pt x="4" y="44"/>
                    <a:pt x="5" y="50"/>
                  </a:cubicBezTo>
                  <a:cubicBezTo>
                    <a:pt x="6" y="55"/>
                    <a:pt x="7" y="61"/>
                    <a:pt x="8" y="68"/>
                  </a:cubicBezTo>
                  <a:cubicBezTo>
                    <a:pt x="9" y="71"/>
                    <a:pt x="9" y="74"/>
                    <a:pt x="10" y="77"/>
                  </a:cubicBezTo>
                  <a:cubicBezTo>
                    <a:pt x="11" y="80"/>
                    <a:pt x="12" y="83"/>
                    <a:pt x="13" y="86"/>
                  </a:cubicBezTo>
                  <a:cubicBezTo>
                    <a:pt x="13" y="89"/>
                    <a:pt x="15" y="92"/>
                    <a:pt x="16" y="95"/>
                  </a:cubicBezTo>
                  <a:cubicBezTo>
                    <a:pt x="17" y="98"/>
                    <a:pt x="18" y="102"/>
                    <a:pt x="20" y="105"/>
                  </a:cubicBezTo>
                  <a:cubicBezTo>
                    <a:pt x="21" y="108"/>
                    <a:pt x="23" y="111"/>
                    <a:pt x="24" y="113"/>
                  </a:cubicBezTo>
                  <a:cubicBezTo>
                    <a:pt x="26" y="116"/>
                    <a:pt x="26" y="116"/>
                    <a:pt x="26" y="116"/>
                  </a:cubicBezTo>
                  <a:cubicBezTo>
                    <a:pt x="26" y="116"/>
                    <a:pt x="26" y="117"/>
                    <a:pt x="27" y="118"/>
                  </a:cubicBezTo>
                  <a:cubicBezTo>
                    <a:pt x="30" y="122"/>
                    <a:pt x="30" y="122"/>
                    <a:pt x="30" y="122"/>
                  </a:cubicBezTo>
                  <a:cubicBezTo>
                    <a:pt x="31" y="125"/>
                    <a:pt x="33" y="127"/>
                    <a:pt x="35" y="130"/>
                  </a:cubicBezTo>
                  <a:cubicBezTo>
                    <a:pt x="37" y="132"/>
                    <a:pt x="39" y="135"/>
                    <a:pt x="41" y="137"/>
                  </a:cubicBezTo>
                  <a:cubicBezTo>
                    <a:pt x="43" y="140"/>
                    <a:pt x="45" y="142"/>
                    <a:pt x="47" y="144"/>
                  </a:cubicBezTo>
                  <a:cubicBezTo>
                    <a:pt x="49" y="147"/>
                    <a:pt x="51" y="149"/>
                    <a:pt x="53" y="151"/>
                  </a:cubicBezTo>
                  <a:cubicBezTo>
                    <a:pt x="55" y="153"/>
                    <a:pt x="57" y="155"/>
                    <a:pt x="59" y="157"/>
                  </a:cubicBezTo>
                  <a:cubicBezTo>
                    <a:pt x="61" y="158"/>
                    <a:pt x="63" y="160"/>
                    <a:pt x="65" y="162"/>
                  </a:cubicBezTo>
                  <a:cubicBezTo>
                    <a:pt x="69" y="165"/>
                    <a:pt x="72" y="168"/>
                    <a:pt x="75" y="170"/>
                  </a:cubicBezTo>
                  <a:cubicBezTo>
                    <a:pt x="79" y="173"/>
                    <a:pt x="82" y="175"/>
                    <a:pt x="84" y="177"/>
                  </a:cubicBezTo>
                  <a:cubicBezTo>
                    <a:pt x="89" y="180"/>
                    <a:pt x="92" y="182"/>
                    <a:pt x="92" y="182"/>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3" name="iṩliďé">
              <a:extLst>
                <a:ext uri="{FF2B5EF4-FFF2-40B4-BE49-F238E27FC236}">
                  <a16:creationId xmlns:a16="http://schemas.microsoft.com/office/drawing/2014/main" xmlns="" id="{DD37A27C-9CA9-4388-95E2-BA794DFA8127}"/>
                </a:ext>
              </a:extLst>
            </p:cNvPr>
            <p:cNvSpPr/>
            <p:nvPr/>
          </p:nvSpPr>
          <p:spPr bwMode="auto">
            <a:xfrm>
              <a:off x="7032626" y="3325813"/>
              <a:ext cx="14288" cy="3175"/>
            </a:xfrm>
            <a:custGeom>
              <a:avLst/>
              <a:gdLst>
                <a:gd name="T0" fmla="*/ 2 w 5"/>
                <a:gd name="T1" fmla="*/ 1 h 1"/>
                <a:gd name="T2" fmla="*/ 3 w 5"/>
                <a:gd name="T3" fmla="*/ 1 h 1"/>
                <a:gd name="T4" fmla="*/ 4 w 5"/>
                <a:gd name="T5" fmla="*/ 0 h 1"/>
                <a:gd name="T6" fmla="*/ 2 w 5"/>
                <a:gd name="T7" fmla="*/ 0 h 1"/>
                <a:gd name="T8" fmla="*/ 2 w 5"/>
                <a:gd name="T9" fmla="*/ 0 h 1"/>
                <a:gd name="T10" fmla="*/ 0 w 5"/>
                <a:gd name="T11" fmla="*/ 1 h 1"/>
                <a:gd name="T12" fmla="*/ 2 w 5"/>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2" y="1"/>
                  </a:moveTo>
                  <a:cubicBezTo>
                    <a:pt x="3" y="1"/>
                    <a:pt x="3" y="1"/>
                    <a:pt x="3" y="1"/>
                  </a:cubicBezTo>
                  <a:cubicBezTo>
                    <a:pt x="3" y="1"/>
                    <a:pt x="5" y="1"/>
                    <a:pt x="4" y="0"/>
                  </a:cubicBezTo>
                  <a:cubicBezTo>
                    <a:pt x="4" y="0"/>
                    <a:pt x="3" y="0"/>
                    <a:pt x="2" y="0"/>
                  </a:cubicBezTo>
                  <a:cubicBezTo>
                    <a:pt x="2" y="0"/>
                    <a:pt x="2" y="0"/>
                    <a:pt x="2" y="0"/>
                  </a:cubicBezTo>
                  <a:cubicBezTo>
                    <a:pt x="1" y="0"/>
                    <a:pt x="0" y="0"/>
                    <a:pt x="0" y="1"/>
                  </a:cubicBezTo>
                  <a:cubicBezTo>
                    <a:pt x="0" y="1"/>
                    <a:pt x="2" y="1"/>
                    <a:pt x="2" y="1"/>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4" name="ïṧḻíḍé">
              <a:extLst>
                <a:ext uri="{FF2B5EF4-FFF2-40B4-BE49-F238E27FC236}">
                  <a16:creationId xmlns:a16="http://schemas.microsoft.com/office/drawing/2014/main" xmlns="" id="{99632CDE-3C56-45B1-A836-DE480D5A81C3}"/>
                </a:ext>
              </a:extLst>
            </p:cNvPr>
            <p:cNvSpPr/>
            <p:nvPr/>
          </p:nvSpPr>
          <p:spPr bwMode="auto">
            <a:xfrm>
              <a:off x="7043738" y="3044826"/>
              <a:ext cx="155575" cy="241300"/>
            </a:xfrm>
            <a:custGeom>
              <a:avLst/>
              <a:gdLst>
                <a:gd name="T0" fmla="*/ 0 w 51"/>
                <a:gd name="T1" fmla="*/ 80 h 80"/>
                <a:gd name="T2" fmla="*/ 0 w 51"/>
                <a:gd name="T3" fmla="*/ 78 h 80"/>
                <a:gd name="T4" fmla="*/ 0 w 51"/>
                <a:gd name="T5" fmla="*/ 75 h 80"/>
                <a:gd name="T6" fmla="*/ 2 w 51"/>
                <a:gd name="T7" fmla="*/ 64 h 80"/>
                <a:gd name="T8" fmla="*/ 4 w 51"/>
                <a:gd name="T9" fmla="*/ 57 h 80"/>
                <a:gd name="T10" fmla="*/ 7 w 51"/>
                <a:gd name="T11" fmla="*/ 49 h 80"/>
                <a:gd name="T12" fmla="*/ 11 w 51"/>
                <a:gd name="T13" fmla="*/ 41 h 80"/>
                <a:gd name="T14" fmla="*/ 15 w 51"/>
                <a:gd name="T15" fmla="*/ 32 h 80"/>
                <a:gd name="T16" fmla="*/ 20 w 51"/>
                <a:gd name="T17" fmla="*/ 25 h 80"/>
                <a:gd name="T18" fmla="*/ 26 w 51"/>
                <a:gd name="T19" fmla="*/ 18 h 80"/>
                <a:gd name="T20" fmla="*/ 32 w 51"/>
                <a:gd name="T21" fmla="*/ 12 h 80"/>
                <a:gd name="T22" fmla="*/ 38 w 51"/>
                <a:gd name="T23" fmla="*/ 7 h 80"/>
                <a:gd name="T24" fmla="*/ 43 w 51"/>
                <a:gd name="T25" fmla="*/ 4 h 80"/>
                <a:gd name="T26" fmla="*/ 48 w 51"/>
                <a:gd name="T27" fmla="*/ 1 h 80"/>
                <a:gd name="T28" fmla="*/ 51 w 51"/>
                <a:gd name="T29" fmla="*/ 0 h 80"/>
                <a:gd name="T30" fmla="*/ 48 w 51"/>
                <a:gd name="T31" fmla="*/ 2 h 80"/>
                <a:gd name="T32" fmla="*/ 44 w 51"/>
                <a:gd name="T33" fmla="*/ 5 h 80"/>
                <a:gd name="T34" fmla="*/ 39 w 51"/>
                <a:gd name="T35" fmla="*/ 9 h 80"/>
                <a:gd name="T36" fmla="*/ 34 w 51"/>
                <a:gd name="T37" fmla="*/ 14 h 80"/>
                <a:gd name="T38" fmla="*/ 29 w 51"/>
                <a:gd name="T39" fmla="*/ 20 h 80"/>
                <a:gd name="T40" fmla="*/ 23 w 51"/>
                <a:gd name="T41" fmla="*/ 27 h 80"/>
                <a:gd name="T42" fmla="*/ 18 w 51"/>
                <a:gd name="T43" fmla="*/ 35 h 80"/>
                <a:gd name="T44" fmla="*/ 14 w 51"/>
                <a:gd name="T45" fmla="*/ 42 h 80"/>
                <a:gd name="T46" fmla="*/ 12 w 51"/>
                <a:gd name="T47" fmla="*/ 46 h 80"/>
                <a:gd name="T48" fmla="*/ 10 w 51"/>
                <a:gd name="T49" fmla="*/ 50 h 80"/>
                <a:gd name="T50" fmla="*/ 7 w 51"/>
                <a:gd name="T51" fmla="*/ 58 h 80"/>
                <a:gd name="T52" fmla="*/ 4 w 51"/>
                <a:gd name="T53" fmla="*/ 65 h 80"/>
                <a:gd name="T54" fmla="*/ 2 w 51"/>
                <a:gd name="T55" fmla="*/ 71 h 80"/>
                <a:gd name="T56" fmla="*/ 1 w 51"/>
                <a:gd name="T57" fmla="*/ 75 h 80"/>
                <a:gd name="T58" fmla="*/ 0 w 51"/>
                <a:gd name="T5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80">
                  <a:moveTo>
                    <a:pt x="0" y="80"/>
                  </a:moveTo>
                  <a:cubicBezTo>
                    <a:pt x="0" y="80"/>
                    <a:pt x="0" y="79"/>
                    <a:pt x="0" y="78"/>
                  </a:cubicBezTo>
                  <a:cubicBezTo>
                    <a:pt x="0" y="78"/>
                    <a:pt x="0" y="77"/>
                    <a:pt x="0" y="75"/>
                  </a:cubicBezTo>
                  <a:cubicBezTo>
                    <a:pt x="0" y="73"/>
                    <a:pt x="1" y="69"/>
                    <a:pt x="2" y="64"/>
                  </a:cubicBezTo>
                  <a:cubicBezTo>
                    <a:pt x="3" y="62"/>
                    <a:pt x="3" y="59"/>
                    <a:pt x="4" y="57"/>
                  </a:cubicBezTo>
                  <a:cubicBezTo>
                    <a:pt x="5" y="54"/>
                    <a:pt x="6" y="52"/>
                    <a:pt x="7" y="49"/>
                  </a:cubicBezTo>
                  <a:cubicBezTo>
                    <a:pt x="8" y="46"/>
                    <a:pt x="9" y="43"/>
                    <a:pt x="11" y="41"/>
                  </a:cubicBezTo>
                  <a:cubicBezTo>
                    <a:pt x="12" y="38"/>
                    <a:pt x="13" y="35"/>
                    <a:pt x="15" y="32"/>
                  </a:cubicBezTo>
                  <a:cubicBezTo>
                    <a:pt x="17" y="30"/>
                    <a:pt x="18" y="27"/>
                    <a:pt x="20" y="25"/>
                  </a:cubicBezTo>
                  <a:cubicBezTo>
                    <a:pt x="22" y="22"/>
                    <a:pt x="24" y="20"/>
                    <a:pt x="26" y="18"/>
                  </a:cubicBezTo>
                  <a:cubicBezTo>
                    <a:pt x="28" y="16"/>
                    <a:pt x="30" y="14"/>
                    <a:pt x="32" y="12"/>
                  </a:cubicBezTo>
                  <a:cubicBezTo>
                    <a:pt x="34" y="10"/>
                    <a:pt x="36" y="9"/>
                    <a:pt x="38" y="7"/>
                  </a:cubicBezTo>
                  <a:cubicBezTo>
                    <a:pt x="40" y="6"/>
                    <a:pt x="42" y="5"/>
                    <a:pt x="43" y="4"/>
                  </a:cubicBezTo>
                  <a:cubicBezTo>
                    <a:pt x="45" y="3"/>
                    <a:pt x="46" y="2"/>
                    <a:pt x="48" y="1"/>
                  </a:cubicBezTo>
                  <a:cubicBezTo>
                    <a:pt x="50" y="0"/>
                    <a:pt x="51" y="0"/>
                    <a:pt x="51" y="0"/>
                  </a:cubicBezTo>
                  <a:cubicBezTo>
                    <a:pt x="51" y="0"/>
                    <a:pt x="50" y="0"/>
                    <a:pt x="48" y="2"/>
                  </a:cubicBezTo>
                  <a:cubicBezTo>
                    <a:pt x="47" y="3"/>
                    <a:pt x="46" y="4"/>
                    <a:pt x="44" y="5"/>
                  </a:cubicBezTo>
                  <a:cubicBezTo>
                    <a:pt x="43" y="6"/>
                    <a:pt x="41" y="7"/>
                    <a:pt x="39" y="9"/>
                  </a:cubicBezTo>
                  <a:cubicBezTo>
                    <a:pt x="38" y="11"/>
                    <a:pt x="36" y="12"/>
                    <a:pt x="34" y="14"/>
                  </a:cubicBezTo>
                  <a:cubicBezTo>
                    <a:pt x="32" y="16"/>
                    <a:pt x="31" y="18"/>
                    <a:pt x="29" y="20"/>
                  </a:cubicBezTo>
                  <a:cubicBezTo>
                    <a:pt x="27" y="22"/>
                    <a:pt x="25" y="25"/>
                    <a:pt x="23" y="27"/>
                  </a:cubicBezTo>
                  <a:cubicBezTo>
                    <a:pt x="22" y="29"/>
                    <a:pt x="20" y="32"/>
                    <a:pt x="18" y="35"/>
                  </a:cubicBezTo>
                  <a:cubicBezTo>
                    <a:pt x="17" y="37"/>
                    <a:pt x="15" y="40"/>
                    <a:pt x="14" y="42"/>
                  </a:cubicBezTo>
                  <a:cubicBezTo>
                    <a:pt x="13" y="44"/>
                    <a:pt x="13" y="45"/>
                    <a:pt x="12" y="46"/>
                  </a:cubicBezTo>
                  <a:cubicBezTo>
                    <a:pt x="11" y="48"/>
                    <a:pt x="11" y="49"/>
                    <a:pt x="10" y="50"/>
                  </a:cubicBezTo>
                  <a:cubicBezTo>
                    <a:pt x="9" y="53"/>
                    <a:pt x="8" y="56"/>
                    <a:pt x="7" y="58"/>
                  </a:cubicBezTo>
                  <a:cubicBezTo>
                    <a:pt x="6" y="60"/>
                    <a:pt x="5" y="63"/>
                    <a:pt x="4" y="65"/>
                  </a:cubicBezTo>
                  <a:cubicBezTo>
                    <a:pt x="3" y="67"/>
                    <a:pt x="3" y="69"/>
                    <a:pt x="2" y="71"/>
                  </a:cubicBezTo>
                  <a:cubicBezTo>
                    <a:pt x="2" y="72"/>
                    <a:pt x="1" y="74"/>
                    <a:pt x="1" y="75"/>
                  </a:cubicBezTo>
                  <a:cubicBezTo>
                    <a:pt x="0" y="78"/>
                    <a:pt x="0" y="80"/>
                    <a:pt x="0" y="80"/>
                  </a:cubicBezTo>
                  <a:close/>
                </a:path>
              </a:pathLst>
            </a:custGeom>
            <a:solidFill>
              <a:srgbClr val="A01F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5" name="ïṥļïḋe">
              <a:extLst>
                <a:ext uri="{FF2B5EF4-FFF2-40B4-BE49-F238E27FC236}">
                  <a16:creationId xmlns:a16="http://schemas.microsoft.com/office/drawing/2014/main" xmlns="" id="{6EA7C7E0-D506-47C2-86F3-BB9C454FFA2C}"/>
                </a:ext>
              </a:extLst>
            </p:cNvPr>
            <p:cNvSpPr/>
            <p:nvPr/>
          </p:nvSpPr>
          <p:spPr bwMode="auto">
            <a:xfrm>
              <a:off x="6926263" y="3422651"/>
              <a:ext cx="266700" cy="350838"/>
            </a:xfrm>
            <a:custGeom>
              <a:avLst/>
              <a:gdLst>
                <a:gd name="T0" fmla="*/ 86 w 88"/>
                <a:gd name="T1" fmla="*/ 86 h 116"/>
                <a:gd name="T2" fmla="*/ 85 w 88"/>
                <a:gd name="T3" fmla="*/ 105 h 116"/>
                <a:gd name="T4" fmla="*/ 65 w 88"/>
                <a:gd name="T5" fmla="*/ 99 h 116"/>
                <a:gd name="T6" fmla="*/ 55 w 88"/>
                <a:gd name="T7" fmla="*/ 94 h 116"/>
                <a:gd name="T8" fmla="*/ 44 w 88"/>
                <a:gd name="T9" fmla="*/ 100 h 116"/>
                <a:gd name="T10" fmla="*/ 35 w 88"/>
                <a:gd name="T11" fmla="*/ 95 h 116"/>
                <a:gd name="T12" fmla="*/ 35 w 88"/>
                <a:gd name="T13" fmla="*/ 85 h 116"/>
                <a:gd name="T14" fmla="*/ 35 w 88"/>
                <a:gd name="T15" fmla="*/ 85 h 116"/>
                <a:gd name="T16" fmla="*/ 27 w 88"/>
                <a:gd name="T17" fmla="*/ 63 h 116"/>
                <a:gd name="T18" fmla="*/ 22 w 88"/>
                <a:gd name="T19" fmla="*/ 36 h 116"/>
                <a:gd name="T20" fmla="*/ 20 w 88"/>
                <a:gd name="T21" fmla="*/ 12 h 116"/>
                <a:gd name="T22" fmla="*/ 46 w 88"/>
                <a:gd name="T23" fmla="*/ 2 h 116"/>
                <a:gd name="T24" fmla="*/ 83 w 88"/>
                <a:gd name="T25" fmla="*/ 52 h 116"/>
                <a:gd name="T26" fmla="*/ 86 w 88"/>
                <a:gd name="T27" fmla="*/ 87 h 116"/>
                <a:gd name="T28" fmla="*/ 86 w 88"/>
                <a:gd name="T29" fmla="*/ 8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16">
                  <a:moveTo>
                    <a:pt x="86" y="86"/>
                  </a:moveTo>
                  <a:cubicBezTo>
                    <a:pt x="86" y="92"/>
                    <a:pt x="88" y="99"/>
                    <a:pt x="85" y="105"/>
                  </a:cubicBezTo>
                  <a:cubicBezTo>
                    <a:pt x="79" y="116"/>
                    <a:pt x="70" y="105"/>
                    <a:pt x="65" y="99"/>
                  </a:cubicBezTo>
                  <a:cubicBezTo>
                    <a:pt x="62" y="95"/>
                    <a:pt x="60" y="94"/>
                    <a:pt x="55" y="94"/>
                  </a:cubicBezTo>
                  <a:cubicBezTo>
                    <a:pt x="49" y="94"/>
                    <a:pt x="49" y="97"/>
                    <a:pt x="44" y="100"/>
                  </a:cubicBezTo>
                  <a:cubicBezTo>
                    <a:pt x="40" y="102"/>
                    <a:pt x="37" y="99"/>
                    <a:pt x="35" y="95"/>
                  </a:cubicBezTo>
                  <a:cubicBezTo>
                    <a:pt x="33" y="92"/>
                    <a:pt x="35" y="88"/>
                    <a:pt x="35" y="85"/>
                  </a:cubicBezTo>
                  <a:cubicBezTo>
                    <a:pt x="35" y="85"/>
                    <a:pt x="35" y="85"/>
                    <a:pt x="35" y="85"/>
                  </a:cubicBezTo>
                  <a:cubicBezTo>
                    <a:pt x="23" y="83"/>
                    <a:pt x="21" y="69"/>
                    <a:pt x="27" y="63"/>
                  </a:cubicBezTo>
                  <a:cubicBezTo>
                    <a:pt x="15" y="56"/>
                    <a:pt x="16" y="45"/>
                    <a:pt x="22" y="36"/>
                  </a:cubicBezTo>
                  <a:cubicBezTo>
                    <a:pt x="11" y="40"/>
                    <a:pt x="0" y="25"/>
                    <a:pt x="20" y="12"/>
                  </a:cubicBezTo>
                  <a:cubicBezTo>
                    <a:pt x="27" y="6"/>
                    <a:pt x="37" y="2"/>
                    <a:pt x="46" y="2"/>
                  </a:cubicBezTo>
                  <a:cubicBezTo>
                    <a:pt x="71" y="0"/>
                    <a:pt x="80" y="34"/>
                    <a:pt x="83" y="52"/>
                  </a:cubicBezTo>
                  <a:cubicBezTo>
                    <a:pt x="85" y="64"/>
                    <a:pt x="84" y="75"/>
                    <a:pt x="86" y="87"/>
                  </a:cubicBezTo>
                  <a:lnTo>
                    <a:pt x="86" y="86"/>
                  </a:ln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6" name="îşḷíḓe">
              <a:extLst>
                <a:ext uri="{FF2B5EF4-FFF2-40B4-BE49-F238E27FC236}">
                  <a16:creationId xmlns:a16="http://schemas.microsoft.com/office/drawing/2014/main" xmlns="" id="{B0EBB99B-19A4-4626-A43B-94CDD8CFC3BB}"/>
                </a:ext>
              </a:extLst>
            </p:cNvPr>
            <p:cNvSpPr/>
            <p:nvPr/>
          </p:nvSpPr>
          <p:spPr bwMode="auto">
            <a:xfrm>
              <a:off x="7026276" y="3640138"/>
              <a:ext cx="77788" cy="52388"/>
            </a:xfrm>
            <a:custGeom>
              <a:avLst/>
              <a:gdLst>
                <a:gd name="T0" fmla="*/ 0 w 26"/>
                <a:gd name="T1" fmla="*/ 17 h 17"/>
                <a:gd name="T2" fmla="*/ 0 w 26"/>
                <a:gd name="T3" fmla="*/ 16 h 17"/>
                <a:gd name="T4" fmla="*/ 0 w 26"/>
                <a:gd name="T5" fmla="*/ 14 h 17"/>
                <a:gd name="T6" fmla="*/ 1 w 26"/>
                <a:gd name="T7" fmla="*/ 12 h 17"/>
                <a:gd name="T8" fmla="*/ 5 w 26"/>
                <a:gd name="T9" fmla="*/ 7 h 17"/>
                <a:gd name="T10" fmla="*/ 10 w 26"/>
                <a:gd name="T11" fmla="*/ 4 h 17"/>
                <a:gd name="T12" fmla="*/ 21 w 26"/>
                <a:gd name="T13" fmla="*/ 1 h 17"/>
                <a:gd name="T14" fmla="*/ 26 w 26"/>
                <a:gd name="T15" fmla="*/ 0 h 17"/>
                <a:gd name="T16" fmla="*/ 22 w 26"/>
                <a:gd name="T17" fmla="*/ 3 h 17"/>
                <a:gd name="T18" fmla="*/ 12 w 26"/>
                <a:gd name="T19" fmla="*/ 8 h 17"/>
                <a:gd name="T20" fmla="*/ 9 w 26"/>
                <a:gd name="T21" fmla="*/ 9 h 17"/>
                <a:gd name="T22" fmla="*/ 7 w 26"/>
                <a:gd name="T23" fmla="*/ 10 h 17"/>
                <a:gd name="T24" fmla="*/ 3 w 26"/>
                <a:gd name="T25" fmla="*/ 13 h 17"/>
                <a:gd name="T26" fmla="*/ 2 w 26"/>
                <a:gd name="T27" fmla="*/ 14 h 17"/>
                <a:gd name="T28" fmla="*/ 1 w 26"/>
                <a:gd name="T29" fmla="*/ 16 h 17"/>
                <a:gd name="T30" fmla="*/ 0 w 26"/>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7">
                  <a:moveTo>
                    <a:pt x="0" y="17"/>
                  </a:moveTo>
                  <a:cubicBezTo>
                    <a:pt x="0" y="17"/>
                    <a:pt x="0" y="16"/>
                    <a:pt x="0" y="16"/>
                  </a:cubicBezTo>
                  <a:cubicBezTo>
                    <a:pt x="0" y="15"/>
                    <a:pt x="0" y="15"/>
                    <a:pt x="0" y="14"/>
                  </a:cubicBezTo>
                  <a:cubicBezTo>
                    <a:pt x="1" y="13"/>
                    <a:pt x="1" y="12"/>
                    <a:pt x="1" y="12"/>
                  </a:cubicBezTo>
                  <a:cubicBezTo>
                    <a:pt x="2" y="10"/>
                    <a:pt x="3" y="9"/>
                    <a:pt x="5" y="7"/>
                  </a:cubicBezTo>
                  <a:cubicBezTo>
                    <a:pt x="7" y="6"/>
                    <a:pt x="9" y="5"/>
                    <a:pt x="10" y="4"/>
                  </a:cubicBezTo>
                  <a:cubicBezTo>
                    <a:pt x="14" y="3"/>
                    <a:pt x="18" y="2"/>
                    <a:pt x="21" y="1"/>
                  </a:cubicBezTo>
                  <a:cubicBezTo>
                    <a:pt x="24" y="0"/>
                    <a:pt x="26" y="0"/>
                    <a:pt x="26" y="0"/>
                  </a:cubicBezTo>
                  <a:cubicBezTo>
                    <a:pt x="26" y="0"/>
                    <a:pt x="25" y="2"/>
                    <a:pt x="22" y="3"/>
                  </a:cubicBezTo>
                  <a:cubicBezTo>
                    <a:pt x="19" y="5"/>
                    <a:pt x="16" y="6"/>
                    <a:pt x="12" y="8"/>
                  </a:cubicBezTo>
                  <a:cubicBezTo>
                    <a:pt x="11" y="8"/>
                    <a:pt x="10" y="9"/>
                    <a:pt x="9" y="9"/>
                  </a:cubicBezTo>
                  <a:cubicBezTo>
                    <a:pt x="9" y="10"/>
                    <a:pt x="8" y="10"/>
                    <a:pt x="7" y="10"/>
                  </a:cubicBezTo>
                  <a:cubicBezTo>
                    <a:pt x="5" y="11"/>
                    <a:pt x="4" y="12"/>
                    <a:pt x="3" y="13"/>
                  </a:cubicBezTo>
                  <a:cubicBezTo>
                    <a:pt x="3" y="14"/>
                    <a:pt x="2" y="14"/>
                    <a:pt x="2" y="14"/>
                  </a:cubicBezTo>
                  <a:cubicBezTo>
                    <a:pt x="2" y="15"/>
                    <a:pt x="1" y="15"/>
                    <a:pt x="1" y="16"/>
                  </a:cubicBezTo>
                  <a:cubicBezTo>
                    <a:pt x="1" y="17"/>
                    <a:pt x="0" y="17"/>
                    <a:pt x="0" y="17"/>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7" name="îşļîḍè">
              <a:extLst>
                <a:ext uri="{FF2B5EF4-FFF2-40B4-BE49-F238E27FC236}">
                  <a16:creationId xmlns:a16="http://schemas.microsoft.com/office/drawing/2014/main" xmlns="" id="{4DB00BED-3D55-4486-86C9-9BBA39CB57D2}"/>
                </a:ext>
              </a:extLst>
            </p:cNvPr>
            <p:cNvSpPr/>
            <p:nvPr/>
          </p:nvSpPr>
          <p:spPr bwMode="auto">
            <a:xfrm>
              <a:off x="7002463" y="3579813"/>
              <a:ext cx="71438" cy="39688"/>
            </a:xfrm>
            <a:custGeom>
              <a:avLst/>
              <a:gdLst>
                <a:gd name="T0" fmla="*/ 0 w 24"/>
                <a:gd name="T1" fmla="*/ 13 h 13"/>
                <a:gd name="T2" fmla="*/ 3 w 24"/>
                <a:gd name="T3" fmla="*/ 9 h 13"/>
                <a:gd name="T4" fmla="*/ 6 w 24"/>
                <a:gd name="T5" fmla="*/ 6 h 13"/>
                <a:gd name="T6" fmla="*/ 8 w 24"/>
                <a:gd name="T7" fmla="*/ 4 h 13"/>
                <a:gd name="T8" fmla="*/ 10 w 24"/>
                <a:gd name="T9" fmla="*/ 3 h 13"/>
                <a:gd name="T10" fmla="*/ 15 w 24"/>
                <a:gd name="T11" fmla="*/ 1 h 13"/>
                <a:gd name="T12" fmla="*/ 20 w 24"/>
                <a:gd name="T13" fmla="*/ 0 h 13"/>
                <a:gd name="T14" fmla="*/ 24 w 24"/>
                <a:gd name="T15" fmla="*/ 0 h 13"/>
                <a:gd name="T16" fmla="*/ 20 w 24"/>
                <a:gd name="T17" fmla="*/ 3 h 13"/>
                <a:gd name="T18" fmla="*/ 19 w 24"/>
                <a:gd name="T19" fmla="*/ 3 h 13"/>
                <a:gd name="T20" fmla="*/ 17 w 24"/>
                <a:gd name="T21" fmla="*/ 4 h 13"/>
                <a:gd name="T22" fmla="*/ 12 w 24"/>
                <a:gd name="T23" fmla="*/ 7 h 13"/>
                <a:gd name="T24" fmla="*/ 10 w 24"/>
                <a:gd name="T25" fmla="*/ 8 h 13"/>
                <a:gd name="T26" fmla="*/ 8 w 24"/>
                <a:gd name="T27" fmla="*/ 9 h 13"/>
                <a:gd name="T28" fmla="*/ 6 w 24"/>
                <a:gd name="T29" fmla="*/ 10 h 13"/>
                <a:gd name="T30" fmla="*/ 4 w 24"/>
                <a:gd name="T31" fmla="*/ 11 h 13"/>
                <a:gd name="T32" fmla="*/ 0 w 24"/>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0" y="13"/>
                  </a:moveTo>
                  <a:cubicBezTo>
                    <a:pt x="0" y="13"/>
                    <a:pt x="1" y="11"/>
                    <a:pt x="3" y="9"/>
                  </a:cubicBezTo>
                  <a:cubicBezTo>
                    <a:pt x="3" y="8"/>
                    <a:pt x="4" y="7"/>
                    <a:pt x="6" y="6"/>
                  </a:cubicBezTo>
                  <a:cubicBezTo>
                    <a:pt x="7" y="5"/>
                    <a:pt x="7" y="5"/>
                    <a:pt x="8" y="4"/>
                  </a:cubicBezTo>
                  <a:cubicBezTo>
                    <a:pt x="9" y="4"/>
                    <a:pt x="10" y="3"/>
                    <a:pt x="10" y="3"/>
                  </a:cubicBezTo>
                  <a:cubicBezTo>
                    <a:pt x="12" y="2"/>
                    <a:pt x="14" y="2"/>
                    <a:pt x="15" y="1"/>
                  </a:cubicBezTo>
                  <a:cubicBezTo>
                    <a:pt x="17" y="0"/>
                    <a:pt x="18" y="0"/>
                    <a:pt x="20" y="0"/>
                  </a:cubicBezTo>
                  <a:cubicBezTo>
                    <a:pt x="23" y="0"/>
                    <a:pt x="24" y="0"/>
                    <a:pt x="24" y="0"/>
                  </a:cubicBezTo>
                  <a:cubicBezTo>
                    <a:pt x="24" y="0"/>
                    <a:pt x="23" y="1"/>
                    <a:pt x="20" y="3"/>
                  </a:cubicBezTo>
                  <a:cubicBezTo>
                    <a:pt x="20" y="3"/>
                    <a:pt x="19" y="3"/>
                    <a:pt x="19" y="3"/>
                  </a:cubicBezTo>
                  <a:cubicBezTo>
                    <a:pt x="18" y="4"/>
                    <a:pt x="17" y="4"/>
                    <a:pt x="17" y="4"/>
                  </a:cubicBezTo>
                  <a:cubicBezTo>
                    <a:pt x="15" y="5"/>
                    <a:pt x="14" y="6"/>
                    <a:pt x="12" y="7"/>
                  </a:cubicBezTo>
                  <a:cubicBezTo>
                    <a:pt x="11" y="7"/>
                    <a:pt x="11" y="7"/>
                    <a:pt x="10" y="8"/>
                  </a:cubicBezTo>
                  <a:cubicBezTo>
                    <a:pt x="9" y="8"/>
                    <a:pt x="9" y="8"/>
                    <a:pt x="8" y="9"/>
                  </a:cubicBezTo>
                  <a:cubicBezTo>
                    <a:pt x="7" y="9"/>
                    <a:pt x="7" y="9"/>
                    <a:pt x="6" y="10"/>
                  </a:cubicBezTo>
                  <a:cubicBezTo>
                    <a:pt x="5" y="10"/>
                    <a:pt x="5" y="10"/>
                    <a:pt x="4" y="11"/>
                  </a:cubicBezTo>
                  <a:cubicBezTo>
                    <a:pt x="2" y="12"/>
                    <a:pt x="0" y="13"/>
                    <a:pt x="0" y="13"/>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8" name="ïşlîḋê">
              <a:extLst>
                <a:ext uri="{FF2B5EF4-FFF2-40B4-BE49-F238E27FC236}">
                  <a16:creationId xmlns:a16="http://schemas.microsoft.com/office/drawing/2014/main" xmlns="" id="{B41DE73A-F392-43AF-8F51-5C51262E81D2}"/>
                </a:ext>
              </a:extLst>
            </p:cNvPr>
            <p:cNvSpPr/>
            <p:nvPr/>
          </p:nvSpPr>
          <p:spPr bwMode="auto">
            <a:xfrm>
              <a:off x="6986588" y="3498851"/>
              <a:ext cx="100013" cy="39688"/>
            </a:xfrm>
            <a:custGeom>
              <a:avLst/>
              <a:gdLst>
                <a:gd name="T0" fmla="*/ 0 w 33"/>
                <a:gd name="T1" fmla="*/ 13 h 13"/>
                <a:gd name="T2" fmla="*/ 1 w 33"/>
                <a:gd name="T3" fmla="*/ 12 h 13"/>
                <a:gd name="T4" fmla="*/ 2 w 33"/>
                <a:gd name="T5" fmla="*/ 10 h 13"/>
                <a:gd name="T6" fmla="*/ 3 w 33"/>
                <a:gd name="T7" fmla="*/ 8 h 13"/>
                <a:gd name="T8" fmla="*/ 6 w 33"/>
                <a:gd name="T9" fmla="*/ 6 h 13"/>
                <a:gd name="T10" fmla="*/ 8 w 33"/>
                <a:gd name="T11" fmla="*/ 4 h 13"/>
                <a:gd name="T12" fmla="*/ 11 w 33"/>
                <a:gd name="T13" fmla="*/ 3 h 13"/>
                <a:gd name="T14" fmla="*/ 15 w 33"/>
                <a:gd name="T15" fmla="*/ 1 h 13"/>
                <a:gd name="T16" fmla="*/ 18 w 33"/>
                <a:gd name="T17" fmla="*/ 1 h 13"/>
                <a:gd name="T18" fmla="*/ 22 w 33"/>
                <a:gd name="T19" fmla="*/ 0 h 13"/>
                <a:gd name="T20" fmla="*/ 28 w 33"/>
                <a:gd name="T21" fmla="*/ 1 h 13"/>
                <a:gd name="T22" fmla="*/ 33 w 33"/>
                <a:gd name="T23" fmla="*/ 2 h 13"/>
                <a:gd name="T24" fmla="*/ 28 w 33"/>
                <a:gd name="T25" fmla="*/ 3 h 13"/>
                <a:gd name="T26" fmla="*/ 22 w 33"/>
                <a:gd name="T27" fmla="*/ 4 h 13"/>
                <a:gd name="T28" fmla="*/ 16 w 33"/>
                <a:gd name="T29" fmla="*/ 5 h 13"/>
                <a:gd name="T30" fmla="*/ 13 w 33"/>
                <a:gd name="T31" fmla="*/ 6 h 13"/>
                <a:gd name="T32" fmla="*/ 10 w 33"/>
                <a:gd name="T33" fmla="*/ 7 h 13"/>
                <a:gd name="T34" fmla="*/ 7 w 33"/>
                <a:gd name="T35" fmla="*/ 9 h 13"/>
                <a:gd name="T36" fmla="*/ 5 w 33"/>
                <a:gd name="T37" fmla="*/ 10 h 13"/>
                <a:gd name="T38" fmla="*/ 3 w 33"/>
                <a:gd name="T39" fmla="*/ 11 h 13"/>
                <a:gd name="T40" fmla="*/ 2 w 33"/>
                <a:gd name="T41" fmla="*/ 12 h 13"/>
                <a:gd name="T42" fmla="*/ 0 w 33"/>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13">
                  <a:moveTo>
                    <a:pt x="0" y="13"/>
                  </a:moveTo>
                  <a:cubicBezTo>
                    <a:pt x="0" y="13"/>
                    <a:pt x="1" y="13"/>
                    <a:pt x="1" y="12"/>
                  </a:cubicBezTo>
                  <a:cubicBezTo>
                    <a:pt x="1" y="11"/>
                    <a:pt x="2" y="11"/>
                    <a:pt x="2" y="10"/>
                  </a:cubicBezTo>
                  <a:cubicBezTo>
                    <a:pt x="2" y="10"/>
                    <a:pt x="3" y="9"/>
                    <a:pt x="3" y="8"/>
                  </a:cubicBezTo>
                  <a:cubicBezTo>
                    <a:pt x="4" y="8"/>
                    <a:pt x="5" y="7"/>
                    <a:pt x="6" y="6"/>
                  </a:cubicBezTo>
                  <a:cubicBezTo>
                    <a:pt x="6" y="6"/>
                    <a:pt x="7" y="5"/>
                    <a:pt x="8" y="4"/>
                  </a:cubicBezTo>
                  <a:cubicBezTo>
                    <a:pt x="9" y="4"/>
                    <a:pt x="10" y="3"/>
                    <a:pt x="11" y="3"/>
                  </a:cubicBezTo>
                  <a:cubicBezTo>
                    <a:pt x="12" y="2"/>
                    <a:pt x="14" y="2"/>
                    <a:pt x="15" y="1"/>
                  </a:cubicBezTo>
                  <a:cubicBezTo>
                    <a:pt x="16" y="1"/>
                    <a:pt x="17" y="1"/>
                    <a:pt x="18" y="1"/>
                  </a:cubicBezTo>
                  <a:cubicBezTo>
                    <a:pt x="19" y="1"/>
                    <a:pt x="20" y="1"/>
                    <a:pt x="22" y="0"/>
                  </a:cubicBezTo>
                  <a:cubicBezTo>
                    <a:pt x="24" y="0"/>
                    <a:pt x="26" y="0"/>
                    <a:pt x="28" y="1"/>
                  </a:cubicBezTo>
                  <a:cubicBezTo>
                    <a:pt x="31" y="1"/>
                    <a:pt x="33" y="2"/>
                    <a:pt x="33" y="2"/>
                  </a:cubicBezTo>
                  <a:cubicBezTo>
                    <a:pt x="33" y="2"/>
                    <a:pt x="31" y="2"/>
                    <a:pt x="28" y="3"/>
                  </a:cubicBezTo>
                  <a:cubicBezTo>
                    <a:pt x="26" y="3"/>
                    <a:pt x="24" y="3"/>
                    <a:pt x="22" y="4"/>
                  </a:cubicBezTo>
                  <a:cubicBezTo>
                    <a:pt x="20" y="4"/>
                    <a:pt x="18" y="5"/>
                    <a:pt x="16" y="5"/>
                  </a:cubicBezTo>
                  <a:cubicBezTo>
                    <a:pt x="15" y="6"/>
                    <a:pt x="14" y="6"/>
                    <a:pt x="13" y="6"/>
                  </a:cubicBezTo>
                  <a:cubicBezTo>
                    <a:pt x="12" y="7"/>
                    <a:pt x="11" y="7"/>
                    <a:pt x="10" y="7"/>
                  </a:cubicBezTo>
                  <a:cubicBezTo>
                    <a:pt x="9" y="8"/>
                    <a:pt x="8" y="8"/>
                    <a:pt x="7" y="9"/>
                  </a:cubicBezTo>
                  <a:cubicBezTo>
                    <a:pt x="7" y="9"/>
                    <a:pt x="6" y="10"/>
                    <a:pt x="5" y="10"/>
                  </a:cubicBezTo>
                  <a:cubicBezTo>
                    <a:pt x="4" y="10"/>
                    <a:pt x="4" y="11"/>
                    <a:pt x="3" y="11"/>
                  </a:cubicBezTo>
                  <a:cubicBezTo>
                    <a:pt x="3" y="12"/>
                    <a:pt x="2" y="12"/>
                    <a:pt x="2" y="12"/>
                  </a:cubicBezTo>
                  <a:cubicBezTo>
                    <a:pt x="1" y="13"/>
                    <a:pt x="0" y="13"/>
                    <a:pt x="0" y="13"/>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9" name="íS1iḋê">
              <a:extLst>
                <a:ext uri="{FF2B5EF4-FFF2-40B4-BE49-F238E27FC236}">
                  <a16:creationId xmlns:a16="http://schemas.microsoft.com/office/drawing/2014/main" xmlns="" id="{88F2CA0F-D2ED-4F92-9DC1-5590C4A110C0}"/>
                </a:ext>
              </a:extLst>
            </p:cNvPr>
            <p:cNvSpPr/>
            <p:nvPr/>
          </p:nvSpPr>
          <p:spPr bwMode="auto">
            <a:xfrm>
              <a:off x="7050088" y="3482976"/>
              <a:ext cx="15875" cy="19050"/>
            </a:xfrm>
            <a:custGeom>
              <a:avLst/>
              <a:gdLst>
                <a:gd name="T0" fmla="*/ 0 w 5"/>
                <a:gd name="T1" fmla="*/ 6 h 6"/>
                <a:gd name="T2" fmla="*/ 0 w 5"/>
                <a:gd name="T3" fmla="*/ 4 h 6"/>
                <a:gd name="T4" fmla="*/ 1 w 5"/>
                <a:gd name="T5" fmla="*/ 2 h 6"/>
                <a:gd name="T6" fmla="*/ 3 w 5"/>
                <a:gd name="T7" fmla="*/ 0 h 6"/>
                <a:gd name="T8" fmla="*/ 5 w 5"/>
                <a:gd name="T9" fmla="*/ 0 h 6"/>
                <a:gd name="T10" fmla="*/ 5 w 5"/>
                <a:gd name="T11" fmla="*/ 1 h 6"/>
                <a:gd name="T12" fmla="*/ 4 w 5"/>
                <a:gd name="T13" fmla="*/ 4 h 6"/>
                <a:gd name="T14" fmla="*/ 2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cubicBezTo>
                    <a:pt x="0" y="6"/>
                    <a:pt x="0" y="5"/>
                    <a:pt x="0" y="4"/>
                  </a:cubicBezTo>
                  <a:cubicBezTo>
                    <a:pt x="0" y="3"/>
                    <a:pt x="0" y="2"/>
                    <a:pt x="1" y="2"/>
                  </a:cubicBezTo>
                  <a:cubicBezTo>
                    <a:pt x="1" y="1"/>
                    <a:pt x="2" y="0"/>
                    <a:pt x="3" y="0"/>
                  </a:cubicBezTo>
                  <a:cubicBezTo>
                    <a:pt x="4" y="0"/>
                    <a:pt x="5" y="0"/>
                    <a:pt x="5" y="0"/>
                  </a:cubicBezTo>
                  <a:cubicBezTo>
                    <a:pt x="5" y="0"/>
                    <a:pt x="5" y="0"/>
                    <a:pt x="5" y="1"/>
                  </a:cubicBezTo>
                  <a:cubicBezTo>
                    <a:pt x="5" y="2"/>
                    <a:pt x="5" y="3"/>
                    <a:pt x="4" y="4"/>
                  </a:cubicBezTo>
                  <a:cubicBezTo>
                    <a:pt x="4" y="5"/>
                    <a:pt x="3" y="5"/>
                    <a:pt x="2" y="6"/>
                  </a:cubicBezTo>
                  <a:cubicBezTo>
                    <a:pt x="1" y="6"/>
                    <a:pt x="0" y="6"/>
                    <a:pt x="0" y="6"/>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0" name="îṡľïḓè">
              <a:extLst>
                <a:ext uri="{FF2B5EF4-FFF2-40B4-BE49-F238E27FC236}">
                  <a16:creationId xmlns:a16="http://schemas.microsoft.com/office/drawing/2014/main" xmlns="" id="{F32F10E4-AB98-429B-BD83-0B761BCE4197}"/>
                </a:ext>
              </a:extLst>
            </p:cNvPr>
            <p:cNvSpPr/>
            <p:nvPr/>
          </p:nvSpPr>
          <p:spPr bwMode="auto">
            <a:xfrm>
              <a:off x="6613526" y="2212976"/>
              <a:ext cx="693738" cy="847725"/>
            </a:xfrm>
            <a:custGeom>
              <a:avLst/>
              <a:gdLst>
                <a:gd name="T0" fmla="*/ 0 w 229"/>
                <a:gd name="T1" fmla="*/ 43 h 280"/>
                <a:gd name="T2" fmla="*/ 3 w 229"/>
                <a:gd name="T3" fmla="*/ 85 h 280"/>
                <a:gd name="T4" fmla="*/ 9 w 229"/>
                <a:gd name="T5" fmla="*/ 153 h 280"/>
                <a:gd name="T6" fmla="*/ 16 w 229"/>
                <a:gd name="T7" fmla="*/ 213 h 280"/>
                <a:gd name="T8" fmla="*/ 59 w 229"/>
                <a:gd name="T9" fmla="*/ 239 h 280"/>
                <a:gd name="T10" fmla="*/ 88 w 229"/>
                <a:gd name="T11" fmla="*/ 240 h 280"/>
                <a:gd name="T12" fmla="*/ 93 w 229"/>
                <a:gd name="T13" fmla="*/ 269 h 280"/>
                <a:gd name="T14" fmla="*/ 99 w 229"/>
                <a:gd name="T15" fmla="*/ 279 h 280"/>
                <a:gd name="T16" fmla="*/ 111 w 229"/>
                <a:gd name="T17" fmla="*/ 279 h 280"/>
                <a:gd name="T18" fmla="*/ 134 w 229"/>
                <a:gd name="T19" fmla="*/ 263 h 280"/>
                <a:gd name="T20" fmla="*/ 128 w 229"/>
                <a:gd name="T21" fmla="*/ 231 h 280"/>
                <a:gd name="T22" fmla="*/ 166 w 229"/>
                <a:gd name="T23" fmla="*/ 199 h 280"/>
                <a:gd name="T24" fmla="*/ 178 w 229"/>
                <a:gd name="T25" fmla="*/ 181 h 280"/>
                <a:gd name="T26" fmla="*/ 195 w 229"/>
                <a:gd name="T27" fmla="*/ 177 h 280"/>
                <a:gd name="T28" fmla="*/ 228 w 229"/>
                <a:gd name="T29" fmla="*/ 131 h 280"/>
                <a:gd name="T30" fmla="*/ 203 w 229"/>
                <a:gd name="T31" fmla="*/ 107 h 280"/>
                <a:gd name="T32" fmla="*/ 188 w 229"/>
                <a:gd name="T33" fmla="*/ 126 h 280"/>
                <a:gd name="T34" fmla="*/ 185 w 229"/>
                <a:gd name="T35" fmla="*/ 70 h 280"/>
                <a:gd name="T36" fmla="*/ 181 w 229"/>
                <a:gd name="T37" fmla="*/ 32 h 280"/>
                <a:gd name="T38" fmla="*/ 155 w 229"/>
                <a:gd name="T39" fmla="*/ 0 h 280"/>
                <a:gd name="T40" fmla="*/ 119 w 229"/>
                <a:gd name="T41" fmla="*/ 19 h 280"/>
                <a:gd name="T42" fmla="*/ 80 w 229"/>
                <a:gd name="T43" fmla="*/ 5 h 280"/>
                <a:gd name="T44" fmla="*/ 37 w 229"/>
                <a:gd name="T45" fmla="*/ 13 h 280"/>
                <a:gd name="T46" fmla="*/ 3 w 229"/>
                <a:gd name="T47" fmla="*/ 43 h 280"/>
                <a:gd name="T48" fmla="*/ 0 w 229"/>
                <a:gd name="T49" fmla="*/ 4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80">
                  <a:moveTo>
                    <a:pt x="0" y="43"/>
                  </a:moveTo>
                  <a:cubicBezTo>
                    <a:pt x="2" y="56"/>
                    <a:pt x="1" y="71"/>
                    <a:pt x="3" y="85"/>
                  </a:cubicBezTo>
                  <a:cubicBezTo>
                    <a:pt x="7" y="107"/>
                    <a:pt x="8" y="131"/>
                    <a:pt x="9" y="153"/>
                  </a:cubicBezTo>
                  <a:cubicBezTo>
                    <a:pt x="10" y="171"/>
                    <a:pt x="5" y="197"/>
                    <a:pt x="16" y="213"/>
                  </a:cubicBezTo>
                  <a:cubicBezTo>
                    <a:pt x="25" y="227"/>
                    <a:pt x="43" y="236"/>
                    <a:pt x="59" y="239"/>
                  </a:cubicBezTo>
                  <a:cubicBezTo>
                    <a:pt x="68" y="240"/>
                    <a:pt x="78" y="240"/>
                    <a:pt x="88" y="240"/>
                  </a:cubicBezTo>
                  <a:cubicBezTo>
                    <a:pt x="89" y="249"/>
                    <a:pt x="91" y="260"/>
                    <a:pt x="93" y="269"/>
                  </a:cubicBezTo>
                  <a:cubicBezTo>
                    <a:pt x="94" y="275"/>
                    <a:pt x="94" y="277"/>
                    <a:pt x="99" y="279"/>
                  </a:cubicBezTo>
                  <a:cubicBezTo>
                    <a:pt x="103" y="280"/>
                    <a:pt x="107" y="279"/>
                    <a:pt x="111" y="279"/>
                  </a:cubicBezTo>
                  <a:cubicBezTo>
                    <a:pt x="121" y="278"/>
                    <a:pt x="134" y="268"/>
                    <a:pt x="134" y="263"/>
                  </a:cubicBezTo>
                  <a:cubicBezTo>
                    <a:pt x="135" y="258"/>
                    <a:pt x="130" y="242"/>
                    <a:pt x="128" y="231"/>
                  </a:cubicBezTo>
                  <a:cubicBezTo>
                    <a:pt x="139" y="226"/>
                    <a:pt x="158" y="209"/>
                    <a:pt x="166" y="199"/>
                  </a:cubicBezTo>
                  <a:cubicBezTo>
                    <a:pt x="170" y="194"/>
                    <a:pt x="178" y="181"/>
                    <a:pt x="178" y="181"/>
                  </a:cubicBezTo>
                  <a:cubicBezTo>
                    <a:pt x="178" y="181"/>
                    <a:pt x="189" y="179"/>
                    <a:pt x="195" y="177"/>
                  </a:cubicBezTo>
                  <a:cubicBezTo>
                    <a:pt x="213" y="169"/>
                    <a:pt x="226" y="151"/>
                    <a:pt x="228" y="131"/>
                  </a:cubicBezTo>
                  <a:cubicBezTo>
                    <a:pt x="229" y="119"/>
                    <a:pt x="216" y="103"/>
                    <a:pt x="203" y="107"/>
                  </a:cubicBezTo>
                  <a:cubicBezTo>
                    <a:pt x="194" y="111"/>
                    <a:pt x="192" y="118"/>
                    <a:pt x="188" y="126"/>
                  </a:cubicBezTo>
                  <a:cubicBezTo>
                    <a:pt x="166" y="116"/>
                    <a:pt x="171" y="84"/>
                    <a:pt x="185" y="70"/>
                  </a:cubicBezTo>
                  <a:cubicBezTo>
                    <a:pt x="173" y="64"/>
                    <a:pt x="179" y="42"/>
                    <a:pt x="181" y="32"/>
                  </a:cubicBezTo>
                  <a:cubicBezTo>
                    <a:pt x="168" y="30"/>
                    <a:pt x="162" y="9"/>
                    <a:pt x="155" y="0"/>
                  </a:cubicBezTo>
                  <a:cubicBezTo>
                    <a:pt x="145" y="11"/>
                    <a:pt x="134" y="17"/>
                    <a:pt x="119" y="19"/>
                  </a:cubicBezTo>
                  <a:cubicBezTo>
                    <a:pt x="102" y="21"/>
                    <a:pt x="93" y="13"/>
                    <a:pt x="80" y="5"/>
                  </a:cubicBezTo>
                  <a:cubicBezTo>
                    <a:pt x="69" y="16"/>
                    <a:pt x="51" y="26"/>
                    <a:pt x="37" y="13"/>
                  </a:cubicBezTo>
                  <a:cubicBezTo>
                    <a:pt x="34" y="28"/>
                    <a:pt x="17" y="40"/>
                    <a:pt x="3" y="43"/>
                  </a:cubicBezTo>
                  <a:lnTo>
                    <a:pt x="0" y="43"/>
                  </a:lnTo>
                  <a:close/>
                </a:path>
              </a:pathLst>
            </a:custGeom>
            <a:solidFill>
              <a:srgbClr val="FFC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1" name="î$ḷîdé">
              <a:extLst>
                <a:ext uri="{FF2B5EF4-FFF2-40B4-BE49-F238E27FC236}">
                  <a16:creationId xmlns:a16="http://schemas.microsoft.com/office/drawing/2014/main" xmlns="" id="{5BA8ADDD-64A7-4483-8C69-1958228BE8D9}"/>
                </a:ext>
              </a:extLst>
            </p:cNvPr>
            <p:cNvSpPr/>
            <p:nvPr/>
          </p:nvSpPr>
          <p:spPr bwMode="auto">
            <a:xfrm>
              <a:off x="6759576" y="2549526"/>
              <a:ext cx="117475" cy="190500"/>
            </a:xfrm>
            <a:custGeom>
              <a:avLst/>
              <a:gdLst>
                <a:gd name="T0" fmla="*/ 16 w 39"/>
                <a:gd name="T1" fmla="*/ 0 h 63"/>
                <a:gd name="T2" fmla="*/ 16 w 39"/>
                <a:gd name="T3" fmla="*/ 5 h 63"/>
                <a:gd name="T4" fmla="*/ 16 w 39"/>
                <a:gd name="T5" fmla="*/ 10 h 63"/>
                <a:gd name="T6" fmla="*/ 16 w 39"/>
                <a:gd name="T7" fmla="*/ 17 h 63"/>
                <a:gd name="T8" fmla="*/ 13 w 39"/>
                <a:gd name="T9" fmla="*/ 25 h 63"/>
                <a:gd name="T10" fmla="*/ 10 w 39"/>
                <a:gd name="T11" fmla="*/ 33 h 63"/>
                <a:gd name="T12" fmla="*/ 6 w 39"/>
                <a:gd name="T13" fmla="*/ 42 h 63"/>
                <a:gd name="T14" fmla="*/ 4 w 39"/>
                <a:gd name="T15" fmla="*/ 51 h 63"/>
                <a:gd name="T16" fmla="*/ 4 w 39"/>
                <a:gd name="T17" fmla="*/ 53 h 63"/>
                <a:gd name="T18" fmla="*/ 5 w 39"/>
                <a:gd name="T19" fmla="*/ 53 h 63"/>
                <a:gd name="T20" fmla="*/ 5 w 39"/>
                <a:gd name="T21" fmla="*/ 55 h 63"/>
                <a:gd name="T22" fmla="*/ 8 w 39"/>
                <a:gd name="T23" fmla="*/ 58 h 63"/>
                <a:gd name="T24" fmla="*/ 17 w 39"/>
                <a:gd name="T25" fmla="*/ 60 h 63"/>
                <a:gd name="T26" fmla="*/ 25 w 39"/>
                <a:gd name="T27" fmla="*/ 58 h 63"/>
                <a:gd name="T28" fmla="*/ 31 w 39"/>
                <a:gd name="T29" fmla="*/ 53 h 63"/>
                <a:gd name="T30" fmla="*/ 38 w 39"/>
                <a:gd name="T31" fmla="*/ 43 h 63"/>
                <a:gd name="T32" fmla="*/ 39 w 39"/>
                <a:gd name="T33" fmla="*/ 40 h 63"/>
                <a:gd name="T34" fmla="*/ 39 w 39"/>
                <a:gd name="T35" fmla="*/ 39 h 63"/>
                <a:gd name="T36" fmla="*/ 39 w 39"/>
                <a:gd name="T37" fmla="*/ 40 h 63"/>
                <a:gd name="T38" fmla="*/ 39 w 39"/>
                <a:gd name="T39" fmla="*/ 44 h 63"/>
                <a:gd name="T40" fmla="*/ 33 w 39"/>
                <a:gd name="T41" fmla="*/ 55 h 63"/>
                <a:gd name="T42" fmla="*/ 26 w 39"/>
                <a:gd name="T43" fmla="*/ 60 h 63"/>
                <a:gd name="T44" fmla="*/ 17 w 39"/>
                <a:gd name="T45" fmla="*/ 63 h 63"/>
                <a:gd name="T46" fmla="*/ 7 w 39"/>
                <a:gd name="T47" fmla="*/ 61 h 63"/>
                <a:gd name="T48" fmla="*/ 2 w 39"/>
                <a:gd name="T49" fmla="*/ 57 h 63"/>
                <a:gd name="T50" fmla="*/ 1 w 39"/>
                <a:gd name="T51" fmla="*/ 54 h 63"/>
                <a:gd name="T52" fmla="*/ 0 w 39"/>
                <a:gd name="T53" fmla="*/ 53 h 63"/>
                <a:gd name="T54" fmla="*/ 0 w 39"/>
                <a:gd name="T55" fmla="*/ 51 h 63"/>
                <a:gd name="T56" fmla="*/ 3 w 39"/>
                <a:gd name="T57" fmla="*/ 41 h 63"/>
                <a:gd name="T58" fmla="*/ 7 w 39"/>
                <a:gd name="T59" fmla="*/ 32 h 63"/>
                <a:gd name="T60" fmla="*/ 11 w 39"/>
                <a:gd name="T61" fmla="*/ 24 h 63"/>
                <a:gd name="T62" fmla="*/ 13 w 39"/>
                <a:gd name="T63" fmla="*/ 16 h 63"/>
                <a:gd name="T64" fmla="*/ 15 w 39"/>
                <a:gd name="T65" fmla="*/ 10 h 63"/>
                <a:gd name="T66" fmla="*/ 16 w 39"/>
                <a:gd name="T67" fmla="*/ 5 h 63"/>
                <a:gd name="T68" fmla="*/ 16 w 39"/>
                <a:gd name="T6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63">
                  <a:moveTo>
                    <a:pt x="16" y="0"/>
                  </a:moveTo>
                  <a:cubicBezTo>
                    <a:pt x="16" y="0"/>
                    <a:pt x="16" y="2"/>
                    <a:pt x="16" y="5"/>
                  </a:cubicBezTo>
                  <a:cubicBezTo>
                    <a:pt x="17" y="6"/>
                    <a:pt x="16" y="8"/>
                    <a:pt x="16" y="10"/>
                  </a:cubicBezTo>
                  <a:cubicBezTo>
                    <a:pt x="16" y="12"/>
                    <a:pt x="16" y="14"/>
                    <a:pt x="16" y="17"/>
                  </a:cubicBezTo>
                  <a:cubicBezTo>
                    <a:pt x="15" y="20"/>
                    <a:pt x="14" y="22"/>
                    <a:pt x="13" y="25"/>
                  </a:cubicBezTo>
                  <a:cubicBezTo>
                    <a:pt x="12" y="28"/>
                    <a:pt x="11" y="31"/>
                    <a:pt x="10" y="33"/>
                  </a:cubicBezTo>
                  <a:cubicBezTo>
                    <a:pt x="9" y="36"/>
                    <a:pt x="7" y="39"/>
                    <a:pt x="6" y="42"/>
                  </a:cubicBezTo>
                  <a:cubicBezTo>
                    <a:pt x="5" y="45"/>
                    <a:pt x="5" y="49"/>
                    <a:pt x="4" y="51"/>
                  </a:cubicBezTo>
                  <a:cubicBezTo>
                    <a:pt x="4" y="53"/>
                    <a:pt x="4" y="53"/>
                    <a:pt x="4" y="53"/>
                  </a:cubicBezTo>
                  <a:cubicBezTo>
                    <a:pt x="5" y="53"/>
                    <a:pt x="5" y="53"/>
                    <a:pt x="5" y="53"/>
                  </a:cubicBezTo>
                  <a:cubicBezTo>
                    <a:pt x="5" y="54"/>
                    <a:pt x="5" y="55"/>
                    <a:pt x="5" y="55"/>
                  </a:cubicBezTo>
                  <a:cubicBezTo>
                    <a:pt x="6" y="56"/>
                    <a:pt x="7" y="57"/>
                    <a:pt x="8" y="58"/>
                  </a:cubicBezTo>
                  <a:cubicBezTo>
                    <a:pt x="11" y="59"/>
                    <a:pt x="14" y="60"/>
                    <a:pt x="17" y="60"/>
                  </a:cubicBezTo>
                  <a:cubicBezTo>
                    <a:pt x="20" y="60"/>
                    <a:pt x="23" y="59"/>
                    <a:pt x="25" y="58"/>
                  </a:cubicBezTo>
                  <a:cubicBezTo>
                    <a:pt x="27" y="56"/>
                    <a:pt x="29" y="55"/>
                    <a:pt x="31" y="53"/>
                  </a:cubicBezTo>
                  <a:cubicBezTo>
                    <a:pt x="34" y="50"/>
                    <a:pt x="37" y="46"/>
                    <a:pt x="38" y="43"/>
                  </a:cubicBezTo>
                  <a:cubicBezTo>
                    <a:pt x="38" y="42"/>
                    <a:pt x="39" y="41"/>
                    <a:pt x="39" y="40"/>
                  </a:cubicBezTo>
                  <a:cubicBezTo>
                    <a:pt x="39" y="39"/>
                    <a:pt x="39" y="39"/>
                    <a:pt x="39" y="39"/>
                  </a:cubicBezTo>
                  <a:cubicBezTo>
                    <a:pt x="39" y="39"/>
                    <a:pt x="39" y="39"/>
                    <a:pt x="39" y="40"/>
                  </a:cubicBezTo>
                  <a:cubicBezTo>
                    <a:pt x="39" y="41"/>
                    <a:pt x="39" y="42"/>
                    <a:pt x="39" y="44"/>
                  </a:cubicBezTo>
                  <a:cubicBezTo>
                    <a:pt x="38" y="47"/>
                    <a:pt x="36" y="51"/>
                    <a:pt x="33" y="55"/>
                  </a:cubicBezTo>
                  <a:cubicBezTo>
                    <a:pt x="31" y="57"/>
                    <a:pt x="29" y="59"/>
                    <a:pt x="26" y="60"/>
                  </a:cubicBezTo>
                  <a:cubicBezTo>
                    <a:pt x="24" y="62"/>
                    <a:pt x="20" y="63"/>
                    <a:pt x="17" y="63"/>
                  </a:cubicBezTo>
                  <a:cubicBezTo>
                    <a:pt x="14" y="63"/>
                    <a:pt x="10" y="63"/>
                    <a:pt x="7" y="61"/>
                  </a:cubicBezTo>
                  <a:cubicBezTo>
                    <a:pt x="5" y="60"/>
                    <a:pt x="3" y="59"/>
                    <a:pt x="2" y="57"/>
                  </a:cubicBezTo>
                  <a:cubicBezTo>
                    <a:pt x="1" y="56"/>
                    <a:pt x="1" y="55"/>
                    <a:pt x="1" y="54"/>
                  </a:cubicBezTo>
                  <a:cubicBezTo>
                    <a:pt x="1" y="54"/>
                    <a:pt x="0" y="53"/>
                    <a:pt x="0" y="53"/>
                  </a:cubicBezTo>
                  <a:cubicBezTo>
                    <a:pt x="0" y="51"/>
                    <a:pt x="0" y="51"/>
                    <a:pt x="0" y="51"/>
                  </a:cubicBezTo>
                  <a:cubicBezTo>
                    <a:pt x="1" y="47"/>
                    <a:pt x="2" y="44"/>
                    <a:pt x="3" y="41"/>
                  </a:cubicBezTo>
                  <a:cubicBezTo>
                    <a:pt x="4" y="38"/>
                    <a:pt x="5" y="35"/>
                    <a:pt x="7" y="32"/>
                  </a:cubicBezTo>
                  <a:cubicBezTo>
                    <a:pt x="8" y="29"/>
                    <a:pt x="9" y="26"/>
                    <a:pt x="11" y="24"/>
                  </a:cubicBezTo>
                  <a:cubicBezTo>
                    <a:pt x="12" y="21"/>
                    <a:pt x="13" y="19"/>
                    <a:pt x="13" y="16"/>
                  </a:cubicBezTo>
                  <a:cubicBezTo>
                    <a:pt x="14" y="14"/>
                    <a:pt x="15" y="12"/>
                    <a:pt x="15" y="10"/>
                  </a:cubicBezTo>
                  <a:cubicBezTo>
                    <a:pt x="15" y="8"/>
                    <a:pt x="16" y="6"/>
                    <a:pt x="16" y="5"/>
                  </a:cubicBezTo>
                  <a:cubicBezTo>
                    <a:pt x="16" y="2"/>
                    <a:pt x="16" y="0"/>
                    <a:pt x="16" y="0"/>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2" name="ïṥḷiḍê">
              <a:extLst>
                <a:ext uri="{FF2B5EF4-FFF2-40B4-BE49-F238E27FC236}">
                  <a16:creationId xmlns:a16="http://schemas.microsoft.com/office/drawing/2014/main" xmlns="" id="{52F64963-81D9-420B-B5B1-B620A957D79D}"/>
                </a:ext>
              </a:extLst>
            </p:cNvPr>
            <p:cNvSpPr/>
            <p:nvPr/>
          </p:nvSpPr>
          <p:spPr bwMode="auto">
            <a:xfrm>
              <a:off x="6696076" y="2376488"/>
              <a:ext cx="47625" cy="33338"/>
            </a:xfrm>
            <a:custGeom>
              <a:avLst/>
              <a:gdLst>
                <a:gd name="T0" fmla="*/ 0 w 16"/>
                <a:gd name="T1" fmla="*/ 11 h 11"/>
                <a:gd name="T2" fmla="*/ 16 w 16"/>
                <a:gd name="T3" fmla="*/ 3 h 11"/>
              </a:gdLst>
              <a:ahLst/>
              <a:cxnLst>
                <a:cxn ang="0">
                  <a:pos x="T0" y="T1"/>
                </a:cxn>
                <a:cxn ang="0">
                  <a:pos x="T2" y="T3"/>
                </a:cxn>
              </a:cxnLst>
              <a:rect l="0" t="0" r="r" b="b"/>
              <a:pathLst>
                <a:path w="16" h="11">
                  <a:moveTo>
                    <a:pt x="0" y="11"/>
                  </a:moveTo>
                  <a:cubicBezTo>
                    <a:pt x="3" y="5"/>
                    <a:pt x="9" y="0"/>
                    <a:pt x="16"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3" name="i$ľîḑè">
              <a:extLst>
                <a:ext uri="{FF2B5EF4-FFF2-40B4-BE49-F238E27FC236}">
                  <a16:creationId xmlns:a16="http://schemas.microsoft.com/office/drawing/2014/main" xmlns="" id="{8A7724AE-A5B9-428C-BDAC-67238514ECDB}"/>
                </a:ext>
              </a:extLst>
            </p:cNvPr>
            <p:cNvSpPr/>
            <p:nvPr/>
          </p:nvSpPr>
          <p:spPr bwMode="auto">
            <a:xfrm>
              <a:off x="6956426" y="2355851"/>
              <a:ext cx="50800" cy="26988"/>
            </a:xfrm>
            <a:custGeom>
              <a:avLst/>
              <a:gdLst>
                <a:gd name="T0" fmla="*/ 0 w 17"/>
                <a:gd name="T1" fmla="*/ 3 h 9"/>
                <a:gd name="T2" fmla="*/ 17 w 17"/>
                <a:gd name="T3" fmla="*/ 9 h 9"/>
              </a:gdLst>
              <a:ahLst/>
              <a:cxnLst>
                <a:cxn ang="0">
                  <a:pos x="T0" y="T1"/>
                </a:cxn>
                <a:cxn ang="0">
                  <a:pos x="T2" y="T3"/>
                </a:cxn>
              </a:cxnLst>
              <a:rect l="0" t="0" r="r" b="b"/>
              <a:pathLst>
                <a:path w="17" h="9">
                  <a:moveTo>
                    <a:pt x="0" y="3"/>
                  </a:moveTo>
                  <a:cubicBezTo>
                    <a:pt x="7" y="0"/>
                    <a:pt x="14" y="3"/>
                    <a:pt x="17" y="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4" name="íṩľîḍe">
              <a:extLst>
                <a:ext uri="{FF2B5EF4-FFF2-40B4-BE49-F238E27FC236}">
                  <a16:creationId xmlns:a16="http://schemas.microsoft.com/office/drawing/2014/main" xmlns="" id="{6FBD98AD-3349-4D23-B416-3A74AAFDF36A}"/>
                </a:ext>
              </a:extLst>
            </p:cNvPr>
            <p:cNvSpPr/>
            <p:nvPr/>
          </p:nvSpPr>
          <p:spPr bwMode="auto">
            <a:xfrm>
              <a:off x="7183438" y="2584451"/>
              <a:ext cx="82550" cy="127000"/>
            </a:xfrm>
            <a:custGeom>
              <a:avLst/>
              <a:gdLst>
                <a:gd name="T0" fmla="*/ 0 w 27"/>
                <a:gd name="T1" fmla="*/ 42 h 42"/>
                <a:gd name="T2" fmla="*/ 0 w 27"/>
                <a:gd name="T3" fmla="*/ 40 h 42"/>
                <a:gd name="T4" fmla="*/ 1 w 27"/>
                <a:gd name="T5" fmla="*/ 34 h 42"/>
                <a:gd name="T6" fmla="*/ 3 w 27"/>
                <a:gd name="T7" fmla="*/ 26 h 42"/>
                <a:gd name="T8" fmla="*/ 5 w 27"/>
                <a:gd name="T9" fmla="*/ 22 h 42"/>
                <a:gd name="T10" fmla="*/ 8 w 27"/>
                <a:gd name="T11" fmla="*/ 17 h 42"/>
                <a:gd name="T12" fmla="*/ 11 w 27"/>
                <a:gd name="T13" fmla="*/ 13 h 42"/>
                <a:gd name="T14" fmla="*/ 14 w 27"/>
                <a:gd name="T15" fmla="*/ 10 h 42"/>
                <a:gd name="T16" fmla="*/ 20 w 27"/>
                <a:gd name="T17" fmla="*/ 4 h 42"/>
                <a:gd name="T18" fmla="*/ 25 w 27"/>
                <a:gd name="T19" fmla="*/ 1 h 42"/>
                <a:gd name="T20" fmla="*/ 27 w 27"/>
                <a:gd name="T21" fmla="*/ 0 h 42"/>
                <a:gd name="T22" fmla="*/ 25 w 27"/>
                <a:gd name="T23" fmla="*/ 1 h 42"/>
                <a:gd name="T24" fmla="*/ 21 w 27"/>
                <a:gd name="T25" fmla="*/ 6 h 42"/>
                <a:gd name="T26" fmla="*/ 19 w 27"/>
                <a:gd name="T27" fmla="*/ 9 h 42"/>
                <a:gd name="T28" fmla="*/ 17 w 27"/>
                <a:gd name="T29" fmla="*/ 12 h 42"/>
                <a:gd name="T30" fmla="*/ 11 w 27"/>
                <a:gd name="T31" fmla="*/ 20 h 42"/>
                <a:gd name="T32" fmla="*/ 7 w 27"/>
                <a:gd name="T33" fmla="*/ 27 h 42"/>
                <a:gd name="T34" fmla="*/ 5 w 27"/>
                <a:gd name="T35" fmla="*/ 31 h 42"/>
                <a:gd name="T36" fmla="*/ 3 w 27"/>
                <a:gd name="T37" fmla="*/ 35 h 42"/>
                <a:gd name="T38" fmla="*/ 2 w 27"/>
                <a:gd name="T39" fmla="*/ 38 h 42"/>
                <a:gd name="T40" fmla="*/ 1 w 27"/>
                <a:gd name="T41" fmla="*/ 40 h 42"/>
                <a:gd name="T42" fmla="*/ 0 w 27"/>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42">
                  <a:moveTo>
                    <a:pt x="0" y="42"/>
                  </a:moveTo>
                  <a:cubicBezTo>
                    <a:pt x="0" y="42"/>
                    <a:pt x="0" y="41"/>
                    <a:pt x="0" y="40"/>
                  </a:cubicBezTo>
                  <a:cubicBezTo>
                    <a:pt x="0" y="38"/>
                    <a:pt x="0" y="36"/>
                    <a:pt x="1" y="34"/>
                  </a:cubicBezTo>
                  <a:cubicBezTo>
                    <a:pt x="1" y="32"/>
                    <a:pt x="2" y="29"/>
                    <a:pt x="3" y="26"/>
                  </a:cubicBezTo>
                  <a:cubicBezTo>
                    <a:pt x="4" y="24"/>
                    <a:pt x="5" y="23"/>
                    <a:pt x="5" y="22"/>
                  </a:cubicBezTo>
                  <a:cubicBezTo>
                    <a:pt x="6" y="20"/>
                    <a:pt x="7" y="19"/>
                    <a:pt x="8" y="17"/>
                  </a:cubicBezTo>
                  <a:cubicBezTo>
                    <a:pt x="9" y="16"/>
                    <a:pt x="10" y="15"/>
                    <a:pt x="11" y="13"/>
                  </a:cubicBezTo>
                  <a:cubicBezTo>
                    <a:pt x="12" y="12"/>
                    <a:pt x="13" y="11"/>
                    <a:pt x="14" y="10"/>
                  </a:cubicBezTo>
                  <a:cubicBezTo>
                    <a:pt x="16" y="7"/>
                    <a:pt x="18" y="6"/>
                    <a:pt x="20" y="4"/>
                  </a:cubicBezTo>
                  <a:cubicBezTo>
                    <a:pt x="22" y="2"/>
                    <a:pt x="24" y="2"/>
                    <a:pt x="25" y="1"/>
                  </a:cubicBezTo>
                  <a:cubicBezTo>
                    <a:pt x="26" y="0"/>
                    <a:pt x="27" y="0"/>
                    <a:pt x="27" y="0"/>
                  </a:cubicBezTo>
                  <a:cubicBezTo>
                    <a:pt x="27" y="0"/>
                    <a:pt x="26" y="0"/>
                    <a:pt x="25" y="1"/>
                  </a:cubicBezTo>
                  <a:cubicBezTo>
                    <a:pt x="24" y="3"/>
                    <a:pt x="23" y="4"/>
                    <a:pt x="21" y="6"/>
                  </a:cubicBezTo>
                  <a:cubicBezTo>
                    <a:pt x="21" y="7"/>
                    <a:pt x="20" y="8"/>
                    <a:pt x="19" y="9"/>
                  </a:cubicBezTo>
                  <a:cubicBezTo>
                    <a:pt x="18" y="10"/>
                    <a:pt x="17" y="11"/>
                    <a:pt x="17" y="12"/>
                  </a:cubicBezTo>
                  <a:cubicBezTo>
                    <a:pt x="15" y="14"/>
                    <a:pt x="13" y="17"/>
                    <a:pt x="11" y="20"/>
                  </a:cubicBezTo>
                  <a:cubicBezTo>
                    <a:pt x="10" y="22"/>
                    <a:pt x="8" y="25"/>
                    <a:pt x="7" y="27"/>
                  </a:cubicBezTo>
                  <a:cubicBezTo>
                    <a:pt x="6" y="29"/>
                    <a:pt x="5" y="30"/>
                    <a:pt x="5" y="31"/>
                  </a:cubicBezTo>
                  <a:cubicBezTo>
                    <a:pt x="4" y="32"/>
                    <a:pt x="4" y="33"/>
                    <a:pt x="3" y="35"/>
                  </a:cubicBezTo>
                  <a:cubicBezTo>
                    <a:pt x="3" y="36"/>
                    <a:pt x="2" y="37"/>
                    <a:pt x="2" y="38"/>
                  </a:cubicBezTo>
                  <a:cubicBezTo>
                    <a:pt x="2" y="38"/>
                    <a:pt x="1" y="39"/>
                    <a:pt x="1" y="40"/>
                  </a:cubicBezTo>
                  <a:cubicBezTo>
                    <a:pt x="1" y="41"/>
                    <a:pt x="0" y="42"/>
                    <a:pt x="0" y="42"/>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5" name="iṩḷïďè">
              <a:extLst>
                <a:ext uri="{FF2B5EF4-FFF2-40B4-BE49-F238E27FC236}">
                  <a16:creationId xmlns:a16="http://schemas.microsoft.com/office/drawing/2014/main" xmlns="" id="{6C866E35-8809-4C00-83AB-D61F724E1C98}"/>
                </a:ext>
              </a:extLst>
            </p:cNvPr>
            <p:cNvSpPr/>
            <p:nvPr/>
          </p:nvSpPr>
          <p:spPr bwMode="auto">
            <a:xfrm>
              <a:off x="6862763" y="2933701"/>
              <a:ext cx="74613" cy="11113"/>
            </a:xfrm>
            <a:custGeom>
              <a:avLst/>
              <a:gdLst>
                <a:gd name="T0" fmla="*/ 0 w 25"/>
                <a:gd name="T1" fmla="*/ 2 h 4"/>
                <a:gd name="T2" fmla="*/ 4 w 25"/>
                <a:gd name="T3" fmla="*/ 1 h 4"/>
                <a:gd name="T4" fmla="*/ 8 w 25"/>
                <a:gd name="T5" fmla="*/ 0 h 4"/>
                <a:gd name="T6" fmla="*/ 12 w 25"/>
                <a:gd name="T7" fmla="*/ 0 h 4"/>
                <a:gd name="T8" fmla="*/ 17 w 25"/>
                <a:gd name="T9" fmla="*/ 0 h 4"/>
                <a:gd name="T10" fmla="*/ 19 w 25"/>
                <a:gd name="T11" fmla="*/ 0 h 4"/>
                <a:gd name="T12" fmla="*/ 21 w 25"/>
                <a:gd name="T13" fmla="*/ 0 h 4"/>
                <a:gd name="T14" fmla="*/ 25 w 25"/>
                <a:gd name="T15" fmla="*/ 0 h 4"/>
                <a:gd name="T16" fmla="*/ 21 w 25"/>
                <a:gd name="T17" fmla="*/ 2 h 4"/>
                <a:gd name="T18" fmla="*/ 17 w 25"/>
                <a:gd name="T19" fmla="*/ 3 h 4"/>
                <a:gd name="T20" fmla="*/ 13 w 25"/>
                <a:gd name="T21" fmla="*/ 4 h 4"/>
                <a:gd name="T22" fmla="*/ 4 w 25"/>
                <a:gd name="T23" fmla="*/ 3 h 4"/>
                <a:gd name="T24" fmla="*/ 0 w 25"/>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
                  <a:moveTo>
                    <a:pt x="0" y="2"/>
                  </a:moveTo>
                  <a:cubicBezTo>
                    <a:pt x="0" y="2"/>
                    <a:pt x="2" y="1"/>
                    <a:pt x="4" y="1"/>
                  </a:cubicBezTo>
                  <a:cubicBezTo>
                    <a:pt x="5" y="1"/>
                    <a:pt x="7" y="1"/>
                    <a:pt x="8" y="0"/>
                  </a:cubicBezTo>
                  <a:cubicBezTo>
                    <a:pt x="9" y="0"/>
                    <a:pt x="11" y="0"/>
                    <a:pt x="12" y="0"/>
                  </a:cubicBezTo>
                  <a:cubicBezTo>
                    <a:pt x="14" y="0"/>
                    <a:pt x="15" y="0"/>
                    <a:pt x="17" y="0"/>
                  </a:cubicBezTo>
                  <a:cubicBezTo>
                    <a:pt x="17" y="0"/>
                    <a:pt x="18" y="0"/>
                    <a:pt x="19" y="0"/>
                  </a:cubicBezTo>
                  <a:cubicBezTo>
                    <a:pt x="19" y="0"/>
                    <a:pt x="20" y="0"/>
                    <a:pt x="21" y="0"/>
                  </a:cubicBezTo>
                  <a:cubicBezTo>
                    <a:pt x="23" y="0"/>
                    <a:pt x="25" y="0"/>
                    <a:pt x="25" y="0"/>
                  </a:cubicBezTo>
                  <a:cubicBezTo>
                    <a:pt x="25" y="0"/>
                    <a:pt x="23" y="1"/>
                    <a:pt x="21" y="2"/>
                  </a:cubicBezTo>
                  <a:cubicBezTo>
                    <a:pt x="20" y="3"/>
                    <a:pt x="19" y="3"/>
                    <a:pt x="17" y="3"/>
                  </a:cubicBezTo>
                  <a:cubicBezTo>
                    <a:pt x="16" y="4"/>
                    <a:pt x="14" y="4"/>
                    <a:pt x="13" y="4"/>
                  </a:cubicBezTo>
                  <a:cubicBezTo>
                    <a:pt x="9" y="4"/>
                    <a:pt x="6" y="4"/>
                    <a:pt x="4" y="3"/>
                  </a:cubicBezTo>
                  <a:cubicBezTo>
                    <a:pt x="1" y="2"/>
                    <a:pt x="0" y="2"/>
                    <a:pt x="0" y="2"/>
                  </a:cubicBezTo>
                  <a:close/>
                </a:path>
              </a:pathLst>
            </a:custGeom>
            <a:solidFill>
              <a:srgbClr val="FFA2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6" name="îṣlíḋè">
              <a:extLst>
                <a:ext uri="{FF2B5EF4-FFF2-40B4-BE49-F238E27FC236}">
                  <a16:creationId xmlns:a16="http://schemas.microsoft.com/office/drawing/2014/main" xmlns="" id="{87692D00-A3EE-414D-8096-5F31CEB1CBE2}"/>
                </a:ext>
              </a:extLst>
            </p:cNvPr>
            <p:cNvSpPr/>
            <p:nvPr/>
          </p:nvSpPr>
          <p:spPr bwMode="auto">
            <a:xfrm>
              <a:off x="6502401" y="2327276"/>
              <a:ext cx="157163" cy="61913"/>
            </a:xfrm>
            <a:custGeom>
              <a:avLst/>
              <a:gdLst>
                <a:gd name="T0" fmla="*/ 0 w 52"/>
                <a:gd name="T1" fmla="*/ 11 h 20"/>
                <a:gd name="T2" fmla="*/ 1 w 52"/>
                <a:gd name="T3" fmla="*/ 13 h 20"/>
                <a:gd name="T4" fmla="*/ 3 w 52"/>
                <a:gd name="T5" fmla="*/ 15 h 20"/>
                <a:gd name="T6" fmla="*/ 4 w 52"/>
                <a:gd name="T7" fmla="*/ 16 h 20"/>
                <a:gd name="T8" fmla="*/ 7 w 52"/>
                <a:gd name="T9" fmla="*/ 17 h 20"/>
                <a:gd name="T10" fmla="*/ 9 w 52"/>
                <a:gd name="T11" fmla="*/ 17 h 20"/>
                <a:gd name="T12" fmla="*/ 11 w 52"/>
                <a:gd name="T13" fmla="*/ 17 h 20"/>
                <a:gd name="T14" fmla="*/ 15 w 52"/>
                <a:gd name="T15" fmla="*/ 16 h 20"/>
                <a:gd name="T16" fmla="*/ 19 w 52"/>
                <a:gd name="T17" fmla="*/ 14 h 20"/>
                <a:gd name="T18" fmla="*/ 22 w 52"/>
                <a:gd name="T19" fmla="*/ 11 h 20"/>
                <a:gd name="T20" fmla="*/ 23 w 52"/>
                <a:gd name="T21" fmla="*/ 9 h 20"/>
                <a:gd name="T22" fmla="*/ 24 w 52"/>
                <a:gd name="T23" fmla="*/ 7 h 20"/>
                <a:gd name="T24" fmla="*/ 25 w 52"/>
                <a:gd name="T25" fmla="*/ 5 h 20"/>
                <a:gd name="T26" fmla="*/ 26 w 52"/>
                <a:gd name="T27" fmla="*/ 3 h 20"/>
                <a:gd name="T28" fmla="*/ 26 w 52"/>
                <a:gd name="T29" fmla="*/ 1 h 20"/>
                <a:gd name="T30" fmla="*/ 29 w 52"/>
                <a:gd name="T31" fmla="*/ 1 h 20"/>
                <a:gd name="T32" fmla="*/ 30 w 52"/>
                <a:gd name="T33" fmla="*/ 2 h 20"/>
                <a:gd name="T34" fmla="*/ 31 w 52"/>
                <a:gd name="T35" fmla="*/ 2 h 20"/>
                <a:gd name="T36" fmla="*/ 34 w 52"/>
                <a:gd name="T37" fmla="*/ 3 h 20"/>
                <a:gd name="T38" fmla="*/ 37 w 52"/>
                <a:gd name="T39" fmla="*/ 3 h 20"/>
                <a:gd name="T40" fmla="*/ 40 w 52"/>
                <a:gd name="T41" fmla="*/ 3 h 20"/>
                <a:gd name="T42" fmla="*/ 43 w 52"/>
                <a:gd name="T43" fmla="*/ 3 h 20"/>
                <a:gd name="T44" fmla="*/ 46 w 52"/>
                <a:gd name="T45" fmla="*/ 2 h 20"/>
                <a:gd name="T46" fmla="*/ 49 w 52"/>
                <a:gd name="T47" fmla="*/ 1 h 20"/>
                <a:gd name="T48" fmla="*/ 52 w 52"/>
                <a:gd name="T49" fmla="*/ 0 h 20"/>
                <a:gd name="T50" fmla="*/ 50 w 52"/>
                <a:gd name="T51" fmla="*/ 2 h 20"/>
                <a:gd name="T52" fmla="*/ 47 w 52"/>
                <a:gd name="T53" fmla="*/ 4 h 20"/>
                <a:gd name="T54" fmla="*/ 44 w 52"/>
                <a:gd name="T55" fmla="*/ 5 h 20"/>
                <a:gd name="T56" fmla="*/ 40 w 52"/>
                <a:gd name="T57" fmla="*/ 6 h 20"/>
                <a:gd name="T58" fmla="*/ 37 w 52"/>
                <a:gd name="T59" fmla="*/ 6 h 20"/>
                <a:gd name="T60" fmla="*/ 34 w 52"/>
                <a:gd name="T61" fmla="*/ 6 h 20"/>
                <a:gd name="T62" fmla="*/ 30 w 52"/>
                <a:gd name="T63" fmla="*/ 6 h 20"/>
                <a:gd name="T64" fmla="*/ 29 w 52"/>
                <a:gd name="T65" fmla="*/ 5 h 20"/>
                <a:gd name="T66" fmla="*/ 27 w 52"/>
                <a:gd name="T67" fmla="*/ 5 h 20"/>
                <a:gd name="T68" fmla="*/ 30 w 52"/>
                <a:gd name="T69" fmla="*/ 3 h 20"/>
                <a:gd name="T70" fmla="*/ 29 w 52"/>
                <a:gd name="T71" fmla="*/ 6 h 20"/>
                <a:gd name="T72" fmla="*/ 28 w 52"/>
                <a:gd name="T73" fmla="*/ 9 h 20"/>
                <a:gd name="T74" fmla="*/ 27 w 52"/>
                <a:gd name="T75" fmla="*/ 11 h 20"/>
                <a:gd name="T76" fmla="*/ 25 w 52"/>
                <a:gd name="T77" fmla="*/ 13 h 20"/>
                <a:gd name="T78" fmla="*/ 21 w 52"/>
                <a:gd name="T79" fmla="*/ 17 h 20"/>
                <a:gd name="T80" fmla="*/ 16 w 52"/>
                <a:gd name="T81" fmla="*/ 19 h 20"/>
                <a:gd name="T82" fmla="*/ 11 w 52"/>
                <a:gd name="T83" fmla="*/ 20 h 20"/>
                <a:gd name="T84" fmla="*/ 8 w 52"/>
                <a:gd name="T85" fmla="*/ 20 h 20"/>
                <a:gd name="T86" fmla="*/ 6 w 52"/>
                <a:gd name="T87" fmla="*/ 19 h 20"/>
                <a:gd name="T88" fmla="*/ 3 w 52"/>
                <a:gd name="T89" fmla="*/ 17 h 20"/>
                <a:gd name="T90" fmla="*/ 2 w 52"/>
                <a:gd name="T91" fmla="*/ 15 h 20"/>
                <a:gd name="T92" fmla="*/ 0 w 52"/>
                <a:gd name="T93" fmla="*/ 13 h 20"/>
                <a:gd name="T94" fmla="*/ 0 w 52"/>
                <a:gd name="T9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20">
                  <a:moveTo>
                    <a:pt x="0" y="11"/>
                  </a:moveTo>
                  <a:cubicBezTo>
                    <a:pt x="1" y="13"/>
                    <a:pt x="1" y="13"/>
                    <a:pt x="1" y="13"/>
                  </a:cubicBezTo>
                  <a:cubicBezTo>
                    <a:pt x="1" y="13"/>
                    <a:pt x="2" y="14"/>
                    <a:pt x="3" y="15"/>
                  </a:cubicBezTo>
                  <a:cubicBezTo>
                    <a:pt x="3" y="15"/>
                    <a:pt x="4" y="15"/>
                    <a:pt x="4" y="16"/>
                  </a:cubicBezTo>
                  <a:cubicBezTo>
                    <a:pt x="5" y="16"/>
                    <a:pt x="6" y="17"/>
                    <a:pt x="7" y="17"/>
                  </a:cubicBezTo>
                  <a:cubicBezTo>
                    <a:pt x="7" y="17"/>
                    <a:pt x="8" y="17"/>
                    <a:pt x="9" y="17"/>
                  </a:cubicBezTo>
                  <a:cubicBezTo>
                    <a:pt x="9" y="17"/>
                    <a:pt x="10" y="17"/>
                    <a:pt x="11" y="17"/>
                  </a:cubicBezTo>
                  <a:cubicBezTo>
                    <a:pt x="12" y="17"/>
                    <a:pt x="14" y="17"/>
                    <a:pt x="15" y="16"/>
                  </a:cubicBezTo>
                  <a:cubicBezTo>
                    <a:pt x="17" y="16"/>
                    <a:pt x="18" y="15"/>
                    <a:pt x="19" y="14"/>
                  </a:cubicBezTo>
                  <a:cubicBezTo>
                    <a:pt x="20" y="13"/>
                    <a:pt x="21" y="12"/>
                    <a:pt x="22" y="11"/>
                  </a:cubicBezTo>
                  <a:cubicBezTo>
                    <a:pt x="23" y="10"/>
                    <a:pt x="23" y="10"/>
                    <a:pt x="23" y="9"/>
                  </a:cubicBezTo>
                  <a:cubicBezTo>
                    <a:pt x="24" y="8"/>
                    <a:pt x="24" y="8"/>
                    <a:pt x="24" y="7"/>
                  </a:cubicBezTo>
                  <a:cubicBezTo>
                    <a:pt x="25" y="6"/>
                    <a:pt x="25" y="6"/>
                    <a:pt x="25" y="5"/>
                  </a:cubicBezTo>
                  <a:cubicBezTo>
                    <a:pt x="26" y="3"/>
                    <a:pt x="26" y="3"/>
                    <a:pt x="26" y="3"/>
                  </a:cubicBezTo>
                  <a:cubicBezTo>
                    <a:pt x="26" y="1"/>
                    <a:pt x="26" y="1"/>
                    <a:pt x="26" y="1"/>
                  </a:cubicBezTo>
                  <a:cubicBezTo>
                    <a:pt x="29" y="1"/>
                    <a:pt x="29" y="1"/>
                    <a:pt x="29" y="1"/>
                  </a:cubicBezTo>
                  <a:cubicBezTo>
                    <a:pt x="30" y="2"/>
                    <a:pt x="30" y="2"/>
                    <a:pt x="30" y="2"/>
                  </a:cubicBezTo>
                  <a:cubicBezTo>
                    <a:pt x="30" y="2"/>
                    <a:pt x="31" y="2"/>
                    <a:pt x="31" y="2"/>
                  </a:cubicBezTo>
                  <a:cubicBezTo>
                    <a:pt x="32" y="2"/>
                    <a:pt x="33" y="3"/>
                    <a:pt x="34" y="3"/>
                  </a:cubicBezTo>
                  <a:cubicBezTo>
                    <a:pt x="35" y="3"/>
                    <a:pt x="36" y="3"/>
                    <a:pt x="37" y="3"/>
                  </a:cubicBezTo>
                  <a:cubicBezTo>
                    <a:pt x="38" y="3"/>
                    <a:pt x="39" y="3"/>
                    <a:pt x="40" y="3"/>
                  </a:cubicBezTo>
                  <a:cubicBezTo>
                    <a:pt x="41" y="3"/>
                    <a:pt x="42" y="3"/>
                    <a:pt x="43" y="3"/>
                  </a:cubicBezTo>
                  <a:cubicBezTo>
                    <a:pt x="44" y="2"/>
                    <a:pt x="45" y="2"/>
                    <a:pt x="46" y="2"/>
                  </a:cubicBezTo>
                  <a:cubicBezTo>
                    <a:pt x="47" y="2"/>
                    <a:pt x="48" y="2"/>
                    <a:pt x="49" y="1"/>
                  </a:cubicBezTo>
                  <a:cubicBezTo>
                    <a:pt x="50" y="1"/>
                    <a:pt x="51" y="1"/>
                    <a:pt x="52" y="0"/>
                  </a:cubicBezTo>
                  <a:cubicBezTo>
                    <a:pt x="51" y="1"/>
                    <a:pt x="51" y="2"/>
                    <a:pt x="50" y="2"/>
                  </a:cubicBezTo>
                  <a:cubicBezTo>
                    <a:pt x="49" y="3"/>
                    <a:pt x="48" y="3"/>
                    <a:pt x="47" y="4"/>
                  </a:cubicBezTo>
                  <a:cubicBezTo>
                    <a:pt x="46" y="4"/>
                    <a:pt x="45" y="4"/>
                    <a:pt x="44" y="5"/>
                  </a:cubicBezTo>
                  <a:cubicBezTo>
                    <a:pt x="43" y="5"/>
                    <a:pt x="41" y="5"/>
                    <a:pt x="40" y="6"/>
                  </a:cubicBezTo>
                  <a:cubicBezTo>
                    <a:pt x="39" y="6"/>
                    <a:pt x="38" y="6"/>
                    <a:pt x="37" y="6"/>
                  </a:cubicBezTo>
                  <a:cubicBezTo>
                    <a:pt x="36" y="6"/>
                    <a:pt x="35" y="6"/>
                    <a:pt x="34" y="6"/>
                  </a:cubicBezTo>
                  <a:cubicBezTo>
                    <a:pt x="33" y="6"/>
                    <a:pt x="32" y="6"/>
                    <a:pt x="30" y="6"/>
                  </a:cubicBezTo>
                  <a:cubicBezTo>
                    <a:pt x="30" y="6"/>
                    <a:pt x="29" y="6"/>
                    <a:pt x="29" y="5"/>
                  </a:cubicBezTo>
                  <a:cubicBezTo>
                    <a:pt x="28" y="5"/>
                    <a:pt x="27" y="5"/>
                    <a:pt x="27" y="5"/>
                  </a:cubicBezTo>
                  <a:cubicBezTo>
                    <a:pt x="30" y="3"/>
                    <a:pt x="30" y="3"/>
                    <a:pt x="30" y="3"/>
                  </a:cubicBezTo>
                  <a:cubicBezTo>
                    <a:pt x="29" y="6"/>
                    <a:pt x="29" y="6"/>
                    <a:pt x="29" y="6"/>
                  </a:cubicBezTo>
                  <a:cubicBezTo>
                    <a:pt x="29" y="7"/>
                    <a:pt x="28" y="8"/>
                    <a:pt x="28" y="9"/>
                  </a:cubicBezTo>
                  <a:cubicBezTo>
                    <a:pt x="28" y="9"/>
                    <a:pt x="27" y="10"/>
                    <a:pt x="27" y="11"/>
                  </a:cubicBezTo>
                  <a:cubicBezTo>
                    <a:pt x="26" y="12"/>
                    <a:pt x="26" y="13"/>
                    <a:pt x="25" y="13"/>
                  </a:cubicBezTo>
                  <a:cubicBezTo>
                    <a:pt x="24" y="15"/>
                    <a:pt x="23" y="16"/>
                    <a:pt x="21" y="17"/>
                  </a:cubicBezTo>
                  <a:cubicBezTo>
                    <a:pt x="20" y="18"/>
                    <a:pt x="18" y="19"/>
                    <a:pt x="16" y="19"/>
                  </a:cubicBezTo>
                  <a:cubicBezTo>
                    <a:pt x="15" y="20"/>
                    <a:pt x="13" y="20"/>
                    <a:pt x="11" y="20"/>
                  </a:cubicBezTo>
                  <a:cubicBezTo>
                    <a:pt x="10" y="20"/>
                    <a:pt x="9" y="20"/>
                    <a:pt x="8" y="20"/>
                  </a:cubicBezTo>
                  <a:cubicBezTo>
                    <a:pt x="7" y="20"/>
                    <a:pt x="7" y="19"/>
                    <a:pt x="6" y="19"/>
                  </a:cubicBezTo>
                  <a:cubicBezTo>
                    <a:pt x="5" y="18"/>
                    <a:pt x="4" y="18"/>
                    <a:pt x="3" y="17"/>
                  </a:cubicBezTo>
                  <a:cubicBezTo>
                    <a:pt x="3" y="17"/>
                    <a:pt x="2" y="16"/>
                    <a:pt x="2" y="15"/>
                  </a:cubicBezTo>
                  <a:cubicBezTo>
                    <a:pt x="1" y="15"/>
                    <a:pt x="1" y="14"/>
                    <a:pt x="0" y="13"/>
                  </a:cubicBezTo>
                  <a:lnTo>
                    <a:pt x="0" y="11"/>
                  </a:lnTo>
                  <a:close/>
                </a:path>
              </a:pathLst>
            </a:custGeom>
            <a:solidFill>
              <a:srgbClr val="3A1E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7" name="î$ḻîḓé">
              <a:extLst>
                <a:ext uri="{FF2B5EF4-FFF2-40B4-BE49-F238E27FC236}">
                  <a16:creationId xmlns:a16="http://schemas.microsoft.com/office/drawing/2014/main" xmlns="" id="{30CC7C8A-0F07-4C42-9DED-E17E6341271D}"/>
                </a:ext>
              </a:extLst>
            </p:cNvPr>
            <p:cNvSpPr/>
            <p:nvPr/>
          </p:nvSpPr>
          <p:spPr bwMode="auto">
            <a:xfrm>
              <a:off x="6762751" y="2784476"/>
              <a:ext cx="177800" cy="30163"/>
            </a:xfrm>
            <a:custGeom>
              <a:avLst/>
              <a:gdLst>
                <a:gd name="T0" fmla="*/ 31 w 59"/>
                <a:gd name="T1" fmla="*/ 8 h 10"/>
                <a:gd name="T2" fmla="*/ 59 w 59"/>
                <a:gd name="T3" fmla="*/ 0 h 10"/>
                <a:gd name="T4" fmla="*/ 37 w 59"/>
                <a:gd name="T5" fmla="*/ 4 h 10"/>
                <a:gd name="T6" fmla="*/ 0 w 59"/>
                <a:gd name="T7" fmla="*/ 3 h 10"/>
                <a:gd name="T8" fmla="*/ 31 w 59"/>
                <a:gd name="T9" fmla="*/ 8 h 10"/>
              </a:gdLst>
              <a:ahLst/>
              <a:cxnLst>
                <a:cxn ang="0">
                  <a:pos x="T0" y="T1"/>
                </a:cxn>
                <a:cxn ang="0">
                  <a:pos x="T2" y="T3"/>
                </a:cxn>
                <a:cxn ang="0">
                  <a:pos x="T4" y="T5"/>
                </a:cxn>
                <a:cxn ang="0">
                  <a:pos x="T6" y="T7"/>
                </a:cxn>
                <a:cxn ang="0">
                  <a:pos x="T8" y="T9"/>
                </a:cxn>
              </a:cxnLst>
              <a:rect l="0" t="0" r="r" b="b"/>
              <a:pathLst>
                <a:path w="59" h="10">
                  <a:moveTo>
                    <a:pt x="31" y="8"/>
                  </a:moveTo>
                  <a:cubicBezTo>
                    <a:pt x="41" y="7"/>
                    <a:pt x="51" y="5"/>
                    <a:pt x="59" y="0"/>
                  </a:cubicBezTo>
                  <a:cubicBezTo>
                    <a:pt x="52" y="2"/>
                    <a:pt x="44" y="3"/>
                    <a:pt x="37" y="4"/>
                  </a:cubicBezTo>
                  <a:cubicBezTo>
                    <a:pt x="26" y="4"/>
                    <a:pt x="12" y="6"/>
                    <a:pt x="0" y="3"/>
                  </a:cubicBezTo>
                  <a:cubicBezTo>
                    <a:pt x="8" y="10"/>
                    <a:pt x="22" y="9"/>
                    <a:pt x="3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8" name="i$ļide">
              <a:extLst>
                <a:ext uri="{FF2B5EF4-FFF2-40B4-BE49-F238E27FC236}">
                  <a16:creationId xmlns:a16="http://schemas.microsoft.com/office/drawing/2014/main" xmlns="" id="{0544E49E-EA2E-4C6B-97E0-88BD5D563C54}"/>
                </a:ext>
              </a:extLst>
            </p:cNvPr>
            <p:cNvSpPr/>
            <p:nvPr/>
          </p:nvSpPr>
          <p:spPr bwMode="auto">
            <a:xfrm>
              <a:off x="6740526" y="2787651"/>
              <a:ext cx="63500" cy="39688"/>
            </a:xfrm>
            <a:custGeom>
              <a:avLst/>
              <a:gdLst>
                <a:gd name="T0" fmla="*/ 7 w 21"/>
                <a:gd name="T1" fmla="*/ 2 h 13"/>
                <a:gd name="T2" fmla="*/ 0 w 21"/>
                <a:gd name="T3" fmla="*/ 0 h 13"/>
                <a:gd name="T4" fmla="*/ 2 w 21"/>
                <a:gd name="T5" fmla="*/ 4 h 13"/>
                <a:gd name="T6" fmla="*/ 14 w 21"/>
                <a:gd name="T7" fmla="*/ 13 h 13"/>
                <a:gd name="T8" fmla="*/ 21 w 21"/>
                <a:gd name="T9" fmla="*/ 7 h 13"/>
                <a:gd name="T10" fmla="*/ 7 w 21"/>
                <a:gd name="T11" fmla="*/ 2 h 13"/>
              </a:gdLst>
              <a:ahLst/>
              <a:cxnLst>
                <a:cxn ang="0">
                  <a:pos x="T0" y="T1"/>
                </a:cxn>
                <a:cxn ang="0">
                  <a:pos x="T2" y="T3"/>
                </a:cxn>
                <a:cxn ang="0">
                  <a:pos x="T4" y="T5"/>
                </a:cxn>
                <a:cxn ang="0">
                  <a:pos x="T6" y="T7"/>
                </a:cxn>
                <a:cxn ang="0">
                  <a:pos x="T8" y="T9"/>
                </a:cxn>
                <a:cxn ang="0">
                  <a:pos x="T10" y="T11"/>
                </a:cxn>
              </a:cxnLst>
              <a:rect l="0" t="0" r="r" b="b"/>
              <a:pathLst>
                <a:path w="21" h="13">
                  <a:moveTo>
                    <a:pt x="7" y="2"/>
                  </a:moveTo>
                  <a:cubicBezTo>
                    <a:pt x="4" y="2"/>
                    <a:pt x="2" y="1"/>
                    <a:pt x="0" y="0"/>
                  </a:cubicBezTo>
                  <a:cubicBezTo>
                    <a:pt x="2" y="4"/>
                    <a:pt x="2" y="4"/>
                    <a:pt x="2" y="4"/>
                  </a:cubicBezTo>
                  <a:cubicBezTo>
                    <a:pt x="5" y="8"/>
                    <a:pt x="10" y="11"/>
                    <a:pt x="14" y="13"/>
                  </a:cubicBezTo>
                  <a:cubicBezTo>
                    <a:pt x="16" y="11"/>
                    <a:pt x="18" y="9"/>
                    <a:pt x="21" y="7"/>
                  </a:cubicBezTo>
                  <a:cubicBezTo>
                    <a:pt x="15" y="7"/>
                    <a:pt x="11" y="5"/>
                    <a:pt x="7" y="2"/>
                  </a:cubicBezTo>
                  <a:close/>
                </a:path>
              </a:pathLst>
            </a:custGeom>
            <a:solidFill>
              <a:srgbClr val="C8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9" name="îşḻiḍè">
              <a:extLst>
                <a:ext uri="{FF2B5EF4-FFF2-40B4-BE49-F238E27FC236}">
                  <a16:creationId xmlns:a16="http://schemas.microsoft.com/office/drawing/2014/main" xmlns="" id="{092206C6-DD5B-4328-B739-41727369016F}"/>
                </a:ext>
              </a:extLst>
            </p:cNvPr>
            <p:cNvSpPr/>
            <p:nvPr/>
          </p:nvSpPr>
          <p:spPr bwMode="auto">
            <a:xfrm>
              <a:off x="6783388" y="2770188"/>
              <a:ext cx="203200" cy="71438"/>
            </a:xfrm>
            <a:custGeom>
              <a:avLst/>
              <a:gdLst>
                <a:gd name="T0" fmla="*/ 52 w 67"/>
                <a:gd name="T1" fmla="*/ 5 h 24"/>
                <a:gd name="T2" fmla="*/ 24 w 67"/>
                <a:gd name="T3" fmla="*/ 13 h 24"/>
                <a:gd name="T4" fmla="*/ 7 w 67"/>
                <a:gd name="T5" fmla="*/ 13 h 24"/>
                <a:gd name="T6" fmla="*/ 0 w 67"/>
                <a:gd name="T7" fmla="*/ 19 h 24"/>
                <a:gd name="T8" fmla="*/ 27 w 67"/>
                <a:gd name="T9" fmla="*/ 23 h 24"/>
                <a:gd name="T10" fmla="*/ 54 w 67"/>
                <a:gd name="T11" fmla="*/ 12 h 24"/>
                <a:gd name="T12" fmla="*/ 67 w 67"/>
                <a:gd name="T13" fmla="*/ 0 h 24"/>
                <a:gd name="T14" fmla="*/ 52 w 67"/>
                <a:gd name="T15" fmla="*/ 5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4">
                  <a:moveTo>
                    <a:pt x="52" y="5"/>
                  </a:moveTo>
                  <a:cubicBezTo>
                    <a:pt x="44" y="10"/>
                    <a:pt x="34" y="12"/>
                    <a:pt x="24" y="13"/>
                  </a:cubicBezTo>
                  <a:cubicBezTo>
                    <a:pt x="19" y="14"/>
                    <a:pt x="13" y="14"/>
                    <a:pt x="7" y="13"/>
                  </a:cubicBezTo>
                  <a:cubicBezTo>
                    <a:pt x="4" y="15"/>
                    <a:pt x="2" y="17"/>
                    <a:pt x="0" y="19"/>
                  </a:cubicBezTo>
                  <a:cubicBezTo>
                    <a:pt x="8" y="23"/>
                    <a:pt x="18" y="24"/>
                    <a:pt x="27" y="23"/>
                  </a:cubicBezTo>
                  <a:cubicBezTo>
                    <a:pt x="37" y="22"/>
                    <a:pt x="46" y="18"/>
                    <a:pt x="54" y="12"/>
                  </a:cubicBezTo>
                  <a:cubicBezTo>
                    <a:pt x="58" y="9"/>
                    <a:pt x="62" y="6"/>
                    <a:pt x="67" y="0"/>
                  </a:cubicBezTo>
                  <a:cubicBezTo>
                    <a:pt x="63" y="2"/>
                    <a:pt x="58" y="3"/>
                    <a:pt x="52" y="5"/>
                  </a:cubicBezTo>
                  <a:close/>
                </a:path>
              </a:pathLst>
            </a:custGeom>
            <a:solidFill>
              <a:srgbClr val="E97A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0" name="ïšḷîḍé">
              <a:extLst>
                <a:ext uri="{FF2B5EF4-FFF2-40B4-BE49-F238E27FC236}">
                  <a16:creationId xmlns:a16="http://schemas.microsoft.com/office/drawing/2014/main" xmlns="" id="{3BF114CC-0832-40F7-BE54-FF421DB593C3}"/>
                </a:ext>
              </a:extLst>
            </p:cNvPr>
            <p:cNvSpPr/>
            <p:nvPr/>
          </p:nvSpPr>
          <p:spPr bwMode="auto">
            <a:xfrm>
              <a:off x="7037388" y="5754688"/>
              <a:ext cx="393700" cy="73025"/>
            </a:xfrm>
            <a:custGeom>
              <a:avLst/>
              <a:gdLst>
                <a:gd name="T0" fmla="*/ 111 w 130"/>
                <a:gd name="T1" fmla="*/ 6 h 24"/>
                <a:gd name="T2" fmla="*/ 49 w 130"/>
                <a:gd name="T3" fmla="*/ 10 h 24"/>
                <a:gd name="T4" fmla="*/ 24 w 130"/>
                <a:gd name="T5" fmla="*/ 8 h 24"/>
                <a:gd name="T6" fmla="*/ 0 w 130"/>
                <a:gd name="T7" fmla="*/ 3 h 24"/>
                <a:gd name="T8" fmla="*/ 1 w 130"/>
                <a:gd name="T9" fmla="*/ 12 h 24"/>
                <a:gd name="T10" fmla="*/ 4 w 130"/>
                <a:gd name="T11" fmla="*/ 18 h 24"/>
                <a:gd name="T12" fmla="*/ 120 w 130"/>
                <a:gd name="T13" fmla="*/ 17 h 24"/>
                <a:gd name="T14" fmla="*/ 130 w 130"/>
                <a:gd name="T15" fmla="*/ 0 h 24"/>
                <a:gd name="T16" fmla="*/ 111 w 130"/>
                <a:gd name="T1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24">
                  <a:moveTo>
                    <a:pt x="111" y="6"/>
                  </a:moveTo>
                  <a:cubicBezTo>
                    <a:pt x="98" y="8"/>
                    <a:pt x="67" y="11"/>
                    <a:pt x="49" y="10"/>
                  </a:cubicBezTo>
                  <a:cubicBezTo>
                    <a:pt x="40" y="10"/>
                    <a:pt x="33" y="10"/>
                    <a:pt x="24" y="8"/>
                  </a:cubicBezTo>
                  <a:cubicBezTo>
                    <a:pt x="16" y="6"/>
                    <a:pt x="8" y="5"/>
                    <a:pt x="0" y="3"/>
                  </a:cubicBezTo>
                  <a:cubicBezTo>
                    <a:pt x="1" y="7"/>
                    <a:pt x="1" y="10"/>
                    <a:pt x="1" y="12"/>
                  </a:cubicBezTo>
                  <a:cubicBezTo>
                    <a:pt x="0" y="14"/>
                    <a:pt x="2" y="16"/>
                    <a:pt x="4" y="18"/>
                  </a:cubicBezTo>
                  <a:cubicBezTo>
                    <a:pt x="10" y="24"/>
                    <a:pt x="108" y="23"/>
                    <a:pt x="120" y="17"/>
                  </a:cubicBezTo>
                  <a:cubicBezTo>
                    <a:pt x="127" y="14"/>
                    <a:pt x="129" y="7"/>
                    <a:pt x="130" y="0"/>
                  </a:cubicBezTo>
                  <a:cubicBezTo>
                    <a:pt x="125" y="3"/>
                    <a:pt x="121" y="4"/>
                    <a:pt x="111" y="6"/>
                  </a:cubicBez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1" name="ïsļíḍê">
              <a:extLst>
                <a:ext uri="{FF2B5EF4-FFF2-40B4-BE49-F238E27FC236}">
                  <a16:creationId xmlns:a16="http://schemas.microsoft.com/office/drawing/2014/main" xmlns="" id="{4A7184D7-4EE5-47B4-BE70-AB77A05BA773}"/>
                </a:ext>
              </a:extLst>
            </p:cNvPr>
            <p:cNvSpPr/>
            <p:nvPr/>
          </p:nvSpPr>
          <p:spPr bwMode="auto">
            <a:xfrm>
              <a:off x="7132638" y="5580063"/>
              <a:ext cx="298450" cy="207963"/>
            </a:xfrm>
            <a:custGeom>
              <a:avLst/>
              <a:gdLst>
                <a:gd name="T0" fmla="*/ 92 w 99"/>
                <a:gd name="T1" fmla="*/ 30 h 69"/>
                <a:gd name="T2" fmla="*/ 77 w 99"/>
                <a:gd name="T3" fmla="*/ 8 h 69"/>
                <a:gd name="T4" fmla="*/ 53 w 99"/>
                <a:gd name="T5" fmla="*/ 1 h 69"/>
                <a:gd name="T6" fmla="*/ 45 w 99"/>
                <a:gd name="T7" fmla="*/ 0 h 69"/>
                <a:gd name="T8" fmla="*/ 3 w 99"/>
                <a:gd name="T9" fmla="*/ 31 h 69"/>
                <a:gd name="T10" fmla="*/ 2 w 99"/>
                <a:gd name="T11" fmla="*/ 67 h 69"/>
                <a:gd name="T12" fmla="*/ 18 w 99"/>
                <a:gd name="T13" fmla="*/ 68 h 69"/>
                <a:gd name="T14" fmla="*/ 80 w 99"/>
                <a:gd name="T15" fmla="*/ 64 h 69"/>
                <a:gd name="T16" fmla="*/ 99 w 99"/>
                <a:gd name="T17" fmla="*/ 58 h 69"/>
                <a:gd name="T18" fmla="*/ 92 w 99"/>
                <a:gd name="T19"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69">
                  <a:moveTo>
                    <a:pt x="92" y="30"/>
                  </a:moveTo>
                  <a:cubicBezTo>
                    <a:pt x="89" y="22"/>
                    <a:pt x="84" y="12"/>
                    <a:pt x="77" y="8"/>
                  </a:cubicBezTo>
                  <a:cubicBezTo>
                    <a:pt x="69" y="3"/>
                    <a:pt x="63" y="2"/>
                    <a:pt x="53" y="1"/>
                  </a:cubicBezTo>
                  <a:cubicBezTo>
                    <a:pt x="51" y="0"/>
                    <a:pt x="48" y="0"/>
                    <a:pt x="45" y="0"/>
                  </a:cubicBezTo>
                  <a:cubicBezTo>
                    <a:pt x="26" y="3"/>
                    <a:pt x="9" y="13"/>
                    <a:pt x="3" y="31"/>
                  </a:cubicBezTo>
                  <a:cubicBezTo>
                    <a:pt x="0" y="42"/>
                    <a:pt x="2" y="56"/>
                    <a:pt x="2" y="67"/>
                  </a:cubicBezTo>
                  <a:cubicBezTo>
                    <a:pt x="7" y="68"/>
                    <a:pt x="12" y="68"/>
                    <a:pt x="18" y="68"/>
                  </a:cubicBezTo>
                  <a:cubicBezTo>
                    <a:pt x="36" y="69"/>
                    <a:pt x="67" y="66"/>
                    <a:pt x="80" y="64"/>
                  </a:cubicBezTo>
                  <a:cubicBezTo>
                    <a:pt x="90" y="62"/>
                    <a:pt x="94" y="61"/>
                    <a:pt x="99" y="58"/>
                  </a:cubicBezTo>
                  <a:cubicBezTo>
                    <a:pt x="99" y="48"/>
                    <a:pt x="95" y="36"/>
                    <a:pt x="92" y="30"/>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2" name="îṧ1iďè">
              <a:extLst>
                <a:ext uri="{FF2B5EF4-FFF2-40B4-BE49-F238E27FC236}">
                  <a16:creationId xmlns:a16="http://schemas.microsoft.com/office/drawing/2014/main" xmlns="" id="{6A8BB407-25FA-4405-8D81-4015153A9C06}"/>
                </a:ext>
              </a:extLst>
            </p:cNvPr>
            <p:cNvSpPr/>
            <p:nvPr/>
          </p:nvSpPr>
          <p:spPr bwMode="auto">
            <a:xfrm>
              <a:off x="7177088" y="5397501"/>
              <a:ext cx="90488" cy="193675"/>
            </a:xfrm>
            <a:custGeom>
              <a:avLst/>
              <a:gdLst>
                <a:gd name="T0" fmla="*/ 18 w 30"/>
                <a:gd name="T1" fmla="*/ 59 h 64"/>
                <a:gd name="T2" fmla="*/ 14 w 30"/>
                <a:gd name="T3" fmla="*/ 40 h 64"/>
                <a:gd name="T4" fmla="*/ 14 w 30"/>
                <a:gd name="T5" fmla="*/ 0 h 64"/>
                <a:gd name="T6" fmla="*/ 4 w 30"/>
                <a:gd name="T7" fmla="*/ 0 h 64"/>
                <a:gd name="T8" fmla="*/ 15 w 30"/>
                <a:gd name="T9" fmla="*/ 64 h 64"/>
                <a:gd name="T10" fmla="*/ 30 w 30"/>
                <a:gd name="T11" fmla="*/ 60 h 64"/>
                <a:gd name="T12" fmla="*/ 18 w 30"/>
                <a:gd name="T13" fmla="*/ 59 h 64"/>
              </a:gdLst>
              <a:ahLst/>
              <a:cxnLst>
                <a:cxn ang="0">
                  <a:pos x="T0" y="T1"/>
                </a:cxn>
                <a:cxn ang="0">
                  <a:pos x="T2" y="T3"/>
                </a:cxn>
                <a:cxn ang="0">
                  <a:pos x="T4" y="T5"/>
                </a:cxn>
                <a:cxn ang="0">
                  <a:pos x="T6" y="T7"/>
                </a:cxn>
                <a:cxn ang="0">
                  <a:pos x="T8" y="T9"/>
                </a:cxn>
                <a:cxn ang="0">
                  <a:pos x="T10" y="T11"/>
                </a:cxn>
                <a:cxn ang="0">
                  <a:pos x="T12" y="T13"/>
                </a:cxn>
              </a:cxnLst>
              <a:rect l="0" t="0" r="r" b="b"/>
              <a:pathLst>
                <a:path w="30" h="64">
                  <a:moveTo>
                    <a:pt x="18" y="59"/>
                  </a:moveTo>
                  <a:cubicBezTo>
                    <a:pt x="11" y="56"/>
                    <a:pt x="14" y="48"/>
                    <a:pt x="14" y="40"/>
                  </a:cubicBezTo>
                  <a:cubicBezTo>
                    <a:pt x="13" y="26"/>
                    <a:pt x="14" y="13"/>
                    <a:pt x="14" y="0"/>
                  </a:cubicBezTo>
                  <a:cubicBezTo>
                    <a:pt x="4" y="0"/>
                    <a:pt x="4" y="0"/>
                    <a:pt x="4" y="0"/>
                  </a:cubicBezTo>
                  <a:cubicBezTo>
                    <a:pt x="2" y="23"/>
                    <a:pt x="0" y="47"/>
                    <a:pt x="15" y="64"/>
                  </a:cubicBezTo>
                  <a:cubicBezTo>
                    <a:pt x="20" y="62"/>
                    <a:pt x="25" y="61"/>
                    <a:pt x="30" y="60"/>
                  </a:cubicBezTo>
                  <a:cubicBezTo>
                    <a:pt x="25" y="60"/>
                    <a:pt x="21" y="61"/>
                    <a:pt x="18" y="59"/>
                  </a:cubicBezTo>
                  <a:close/>
                </a:path>
              </a:pathLst>
            </a:custGeom>
            <a:solidFill>
              <a:srgbClr val="7F40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3" name="íşḷïḍè">
              <a:extLst>
                <a:ext uri="{FF2B5EF4-FFF2-40B4-BE49-F238E27FC236}">
                  <a16:creationId xmlns:a16="http://schemas.microsoft.com/office/drawing/2014/main" xmlns="" id="{2DBF25C2-43DA-4C8B-A178-4F7463D95CCA}"/>
                </a:ext>
              </a:extLst>
            </p:cNvPr>
            <p:cNvSpPr/>
            <p:nvPr/>
          </p:nvSpPr>
          <p:spPr bwMode="auto">
            <a:xfrm>
              <a:off x="7089776" y="5397501"/>
              <a:ext cx="133350" cy="254000"/>
            </a:xfrm>
            <a:custGeom>
              <a:avLst/>
              <a:gdLst>
                <a:gd name="T0" fmla="*/ 33 w 44"/>
                <a:gd name="T1" fmla="*/ 0 h 84"/>
                <a:gd name="T2" fmla="*/ 0 w 44"/>
                <a:gd name="T3" fmla="*/ 1 h 84"/>
                <a:gd name="T4" fmla="*/ 1 w 44"/>
                <a:gd name="T5" fmla="*/ 19 h 84"/>
                <a:gd name="T6" fmla="*/ 1 w 44"/>
                <a:gd name="T7" fmla="*/ 43 h 84"/>
                <a:gd name="T8" fmla="*/ 21 w 44"/>
                <a:gd name="T9" fmla="*/ 84 h 84"/>
                <a:gd name="T10" fmla="*/ 44 w 44"/>
                <a:gd name="T11" fmla="*/ 64 h 84"/>
                <a:gd name="T12" fmla="*/ 33 w 4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44" h="84">
                  <a:moveTo>
                    <a:pt x="33" y="0"/>
                  </a:moveTo>
                  <a:cubicBezTo>
                    <a:pt x="0" y="1"/>
                    <a:pt x="0" y="1"/>
                    <a:pt x="0" y="1"/>
                  </a:cubicBezTo>
                  <a:cubicBezTo>
                    <a:pt x="1" y="11"/>
                    <a:pt x="1" y="13"/>
                    <a:pt x="1" y="19"/>
                  </a:cubicBezTo>
                  <a:cubicBezTo>
                    <a:pt x="1" y="27"/>
                    <a:pt x="1" y="35"/>
                    <a:pt x="1" y="43"/>
                  </a:cubicBezTo>
                  <a:cubicBezTo>
                    <a:pt x="1" y="56"/>
                    <a:pt x="6" y="79"/>
                    <a:pt x="21" y="84"/>
                  </a:cubicBezTo>
                  <a:cubicBezTo>
                    <a:pt x="26" y="75"/>
                    <a:pt x="34" y="68"/>
                    <a:pt x="44" y="64"/>
                  </a:cubicBezTo>
                  <a:cubicBezTo>
                    <a:pt x="29" y="47"/>
                    <a:pt x="31" y="23"/>
                    <a:pt x="33" y="0"/>
                  </a:cubicBezTo>
                  <a:close/>
                </a:path>
              </a:pathLst>
            </a:custGeom>
            <a:solidFill>
              <a:srgbClr val="6B35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4" name="î$lïdê">
              <a:extLst>
                <a:ext uri="{FF2B5EF4-FFF2-40B4-BE49-F238E27FC236}">
                  <a16:creationId xmlns:a16="http://schemas.microsoft.com/office/drawing/2014/main" xmlns="" id="{16CE5C80-E8D2-4863-9A90-96DE31D5B594}"/>
                </a:ext>
              </a:extLst>
            </p:cNvPr>
            <p:cNvSpPr/>
            <p:nvPr/>
          </p:nvSpPr>
          <p:spPr bwMode="auto">
            <a:xfrm>
              <a:off x="7096126" y="5437188"/>
              <a:ext cx="96838" cy="6350"/>
            </a:xfrm>
            <a:custGeom>
              <a:avLst/>
              <a:gdLst>
                <a:gd name="T0" fmla="*/ 1 w 32"/>
                <a:gd name="T1" fmla="*/ 2 h 2"/>
                <a:gd name="T2" fmla="*/ 30 w 32"/>
                <a:gd name="T3" fmla="*/ 2 h 2"/>
                <a:gd name="T4" fmla="*/ 31 w 32"/>
                <a:gd name="T5" fmla="*/ 1 h 2"/>
                <a:gd name="T6" fmla="*/ 1 w 32"/>
                <a:gd name="T7" fmla="*/ 1 h 2"/>
                <a:gd name="T8" fmla="*/ 1 w 32"/>
                <a:gd name="T9" fmla="*/ 2 h 2"/>
              </a:gdLst>
              <a:ahLst/>
              <a:cxnLst>
                <a:cxn ang="0">
                  <a:pos x="T0" y="T1"/>
                </a:cxn>
                <a:cxn ang="0">
                  <a:pos x="T2" y="T3"/>
                </a:cxn>
                <a:cxn ang="0">
                  <a:pos x="T4" y="T5"/>
                </a:cxn>
                <a:cxn ang="0">
                  <a:pos x="T6" y="T7"/>
                </a:cxn>
                <a:cxn ang="0">
                  <a:pos x="T8" y="T9"/>
                </a:cxn>
              </a:cxnLst>
              <a:rect l="0" t="0" r="r" b="b"/>
              <a:pathLst>
                <a:path w="32" h="2">
                  <a:moveTo>
                    <a:pt x="1" y="2"/>
                  </a:moveTo>
                  <a:cubicBezTo>
                    <a:pt x="11" y="1"/>
                    <a:pt x="20" y="2"/>
                    <a:pt x="30" y="2"/>
                  </a:cubicBezTo>
                  <a:cubicBezTo>
                    <a:pt x="31" y="2"/>
                    <a:pt x="32" y="1"/>
                    <a:pt x="31" y="1"/>
                  </a:cubicBezTo>
                  <a:cubicBezTo>
                    <a:pt x="21" y="1"/>
                    <a:pt x="11" y="0"/>
                    <a:pt x="1" y="1"/>
                  </a:cubicBezTo>
                  <a:cubicBezTo>
                    <a:pt x="0" y="1"/>
                    <a:pt x="0"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5" name="íṥlïḍè">
              <a:extLst>
                <a:ext uri="{FF2B5EF4-FFF2-40B4-BE49-F238E27FC236}">
                  <a16:creationId xmlns:a16="http://schemas.microsoft.com/office/drawing/2014/main" xmlns="" id="{F2785A8F-00D5-4458-95BE-4A222FCD8392}"/>
                </a:ext>
              </a:extLst>
            </p:cNvPr>
            <p:cNvSpPr/>
            <p:nvPr/>
          </p:nvSpPr>
          <p:spPr bwMode="auto">
            <a:xfrm>
              <a:off x="7092951" y="5476876"/>
              <a:ext cx="103188" cy="12700"/>
            </a:xfrm>
            <a:custGeom>
              <a:avLst/>
              <a:gdLst>
                <a:gd name="T0" fmla="*/ 2 w 34"/>
                <a:gd name="T1" fmla="*/ 4 h 4"/>
                <a:gd name="T2" fmla="*/ 32 w 34"/>
                <a:gd name="T3" fmla="*/ 1 h 4"/>
                <a:gd name="T4" fmla="*/ 31 w 34"/>
                <a:gd name="T5" fmla="*/ 0 h 4"/>
                <a:gd name="T6" fmla="*/ 1 w 34"/>
                <a:gd name="T7" fmla="*/ 3 h 4"/>
                <a:gd name="T8" fmla="*/ 2 w 34"/>
                <a:gd name="T9" fmla="*/ 4 h 4"/>
              </a:gdLst>
              <a:ahLst/>
              <a:cxnLst>
                <a:cxn ang="0">
                  <a:pos x="T0" y="T1"/>
                </a:cxn>
                <a:cxn ang="0">
                  <a:pos x="T2" y="T3"/>
                </a:cxn>
                <a:cxn ang="0">
                  <a:pos x="T4" y="T5"/>
                </a:cxn>
                <a:cxn ang="0">
                  <a:pos x="T6" y="T7"/>
                </a:cxn>
                <a:cxn ang="0">
                  <a:pos x="T8" y="T9"/>
                </a:cxn>
              </a:cxnLst>
              <a:rect l="0" t="0" r="r" b="b"/>
              <a:pathLst>
                <a:path w="34" h="4">
                  <a:moveTo>
                    <a:pt x="2" y="4"/>
                  </a:moveTo>
                  <a:cubicBezTo>
                    <a:pt x="12" y="3"/>
                    <a:pt x="22" y="2"/>
                    <a:pt x="32" y="1"/>
                  </a:cubicBezTo>
                  <a:cubicBezTo>
                    <a:pt x="34" y="1"/>
                    <a:pt x="32" y="0"/>
                    <a:pt x="31" y="0"/>
                  </a:cubicBezTo>
                  <a:cubicBezTo>
                    <a:pt x="21" y="1"/>
                    <a:pt x="11" y="2"/>
                    <a:pt x="1" y="3"/>
                  </a:cubicBezTo>
                  <a:cubicBezTo>
                    <a:pt x="0" y="3"/>
                    <a:pt x="1" y="4"/>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6" name="îSḷíḑé">
              <a:extLst>
                <a:ext uri="{FF2B5EF4-FFF2-40B4-BE49-F238E27FC236}">
                  <a16:creationId xmlns:a16="http://schemas.microsoft.com/office/drawing/2014/main" xmlns="" id="{8DF93DB8-C53C-4AFE-BA8B-418EBC86746A}"/>
                </a:ext>
              </a:extLst>
            </p:cNvPr>
            <p:cNvSpPr/>
            <p:nvPr/>
          </p:nvSpPr>
          <p:spPr bwMode="auto">
            <a:xfrm>
              <a:off x="7099301" y="5527676"/>
              <a:ext cx="96838" cy="12700"/>
            </a:xfrm>
            <a:custGeom>
              <a:avLst/>
              <a:gdLst>
                <a:gd name="T0" fmla="*/ 2 w 32"/>
                <a:gd name="T1" fmla="*/ 4 h 4"/>
                <a:gd name="T2" fmla="*/ 30 w 32"/>
                <a:gd name="T3" fmla="*/ 1 h 4"/>
                <a:gd name="T4" fmla="*/ 30 w 32"/>
                <a:gd name="T5" fmla="*/ 0 h 4"/>
                <a:gd name="T6" fmla="*/ 1 w 32"/>
                <a:gd name="T7" fmla="*/ 3 h 4"/>
                <a:gd name="T8" fmla="*/ 2 w 32"/>
                <a:gd name="T9" fmla="*/ 4 h 4"/>
              </a:gdLst>
              <a:ahLst/>
              <a:cxnLst>
                <a:cxn ang="0">
                  <a:pos x="T0" y="T1"/>
                </a:cxn>
                <a:cxn ang="0">
                  <a:pos x="T2" y="T3"/>
                </a:cxn>
                <a:cxn ang="0">
                  <a:pos x="T4" y="T5"/>
                </a:cxn>
                <a:cxn ang="0">
                  <a:pos x="T6" y="T7"/>
                </a:cxn>
                <a:cxn ang="0">
                  <a:pos x="T8" y="T9"/>
                </a:cxn>
              </a:cxnLst>
              <a:rect l="0" t="0" r="r" b="b"/>
              <a:pathLst>
                <a:path w="32" h="4">
                  <a:moveTo>
                    <a:pt x="2" y="4"/>
                  </a:moveTo>
                  <a:cubicBezTo>
                    <a:pt x="12" y="3"/>
                    <a:pt x="21" y="1"/>
                    <a:pt x="30" y="1"/>
                  </a:cubicBezTo>
                  <a:cubicBezTo>
                    <a:pt x="32" y="1"/>
                    <a:pt x="31" y="0"/>
                    <a:pt x="30" y="0"/>
                  </a:cubicBezTo>
                  <a:cubicBezTo>
                    <a:pt x="20" y="0"/>
                    <a:pt x="11" y="2"/>
                    <a:pt x="1" y="3"/>
                  </a:cubicBezTo>
                  <a:cubicBezTo>
                    <a:pt x="0" y="3"/>
                    <a:pt x="2" y="4"/>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7" name="ïŝḷïḍè">
              <a:extLst>
                <a:ext uri="{FF2B5EF4-FFF2-40B4-BE49-F238E27FC236}">
                  <a16:creationId xmlns:a16="http://schemas.microsoft.com/office/drawing/2014/main" xmlns="" id="{15A73118-FF6A-42C7-8218-AE882BDBF63A}"/>
                </a:ext>
              </a:extLst>
            </p:cNvPr>
            <p:cNvSpPr/>
            <p:nvPr/>
          </p:nvSpPr>
          <p:spPr bwMode="auto">
            <a:xfrm>
              <a:off x="7107238" y="5561013"/>
              <a:ext cx="103188" cy="19050"/>
            </a:xfrm>
            <a:custGeom>
              <a:avLst/>
              <a:gdLst>
                <a:gd name="T0" fmla="*/ 2 w 34"/>
                <a:gd name="T1" fmla="*/ 6 h 6"/>
                <a:gd name="T2" fmla="*/ 33 w 34"/>
                <a:gd name="T3" fmla="*/ 1 h 6"/>
                <a:gd name="T4" fmla="*/ 32 w 34"/>
                <a:gd name="T5" fmla="*/ 1 h 6"/>
                <a:gd name="T6" fmla="*/ 1 w 34"/>
                <a:gd name="T7" fmla="*/ 5 h 6"/>
                <a:gd name="T8" fmla="*/ 2 w 34"/>
                <a:gd name="T9" fmla="*/ 6 h 6"/>
              </a:gdLst>
              <a:ahLst/>
              <a:cxnLst>
                <a:cxn ang="0">
                  <a:pos x="T0" y="T1"/>
                </a:cxn>
                <a:cxn ang="0">
                  <a:pos x="T2" y="T3"/>
                </a:cxn>
                <a:cxn ang="0">
                  <a:pos x="T4" y="T5"/>
                </a:cxn>
                <a:cxn ang="0">
                  <a:pos x="T6" y="T7"/>
                </a:cxn>
                <a:cxn ang="0">
                  <a:pos x="T8" y="T9"/>
                </a:cxn>
              </a:cxnLst>
              <a:rect l="0" t="0" r="r" b="b"/>
              <a:pathLst>
                <a:path w="34" h="6">
                  <a:moveTo>
                    <a:pt x="2" y="6"/>
                  </a:moveTo>
                  <a:cubicBezTo>
                    <a:pt x="12" y="3"/>
                    <a:pt x="22" y="3"/>
                    <a:pt x="33" y="1"/>
                  </a:cubicBezTo>
                  <a:cubicBezTo>
                    <a:pt x="34" y="1"/>
                    <a:pt x="33" y="0"/>
                    <a:pt x="32" y="1"/>
                  </a:cubicBezTo>
                  <a:cubicBezTo>
                    <a:pt x="22" y="3"/>
                    <a:pt x="11" y="3"/>
                    <a:pt x="1" y="5"/>
                  </a:cubicBezTo>
                  <a:cubicBezTo>
                    <a:pt x="0" y="5"/>
                    <a:pt x="1" y="6"/>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8" name="iṥ1îḑè">
              <a:extLst>
                <a:ext uri="{FF2B5EF4-FFF2-40B4-BE49-F238E27FC236}">
                  <a16:creationId xmlns:a16="http://schemas.microsoft.com/office/drawing/2014/main" xmlns="" id="{F29FBABD-0C6D-495D-A062-2015B9FE8CC3}"/>
                </a:ext>
              </a:extLst>
            </p:cNvPr>
            <p:cNvSpPr/>
            <p:nvPr/>
          </p:nvSpPr>
          <p:spPr bwMode="auto">
            <a:xfrm>
              <a:off x="7134226" y="5603876"/>
              <a:ext cx="58738" cy="14288"/>
            </a:xfrm>
            <a:custGeom>
              <a:avLst/>
              <a:gdLst>
                <a:gd name="T0" fmla="*/ 2 w 19"/>
                <a:gd name="T1" fmla="*/ 5 h 5"/>
                <a:gd name="T2" fmla="*/ 19 w 19"/>
                <a:gd name="T3" fmla="*/ 1 h 5"/>
                <a:gd name="T4" fmla="*/ 17 w 19"/>
                <a:gd name="T5" fmla="*/ 0 h 5"/>
                <a:gd name="T6" fmla="*/ 1 w 19"/>
                <a:gd name="T7" fmla="*/ 4 h 5"/>
                <a:gd name="T8" fmla="*/ 2 w 19"/>
                <a:gd name="T9" fmla="*/ 5 h 5"/>
              </a:gdLst>
              <a:ahLst/>
              <a:cxnLst>
                <a:cxn ang="0">
                  <a:pos x="T0" y="T1"/>
                </a:cxn>
                <a:cxn ang="0">
                  <a:pos x="T2" y="T3"/>
                </a:cxn>
                <a:cxn ang="0">
                  <a:pos x="T4" y="T5"/>
                </a:cxn>
                <a:cxn ang="0">
                  <a:pos x="T6" y="T7"/>
                </a:cxn>
                <a:cxn ang="0">
                  <a:pos x="T8" y="T9"/>
                </a:cxn>
              </a:cxnLst>
              <a:rect l="0" t="0" r="r" b="b"/>
              <a:pathLst>
                <a:path w="19" h="5">
                  <a:moveTo>
                    <a:pt x="2" y="5"/>
                  </a:moveTo>
                  <a:cubicBezTo>
                    <a:pt x="8" y="4"/>
                    <a:pt x="13" y="2"/>
                    <a:pt x="19" y="1"/>
                  </a:cubicBezTo>
                  <a:cubicBezTo>
                    <a:pt x="19" y="1"/>
                    <a:pt x="18" y="0"/>
                    <a:pt x="17" y="0"/>
                  </a:cubicBezTo>
                  <a:cubicBezTo>
                    <a:pt x="12" y="1"/>
                    <a:pt x="6" y="3"/>
                    <a:pt x="1" y="4"/>
                  </a:cubicBezTo>
                  <a:cubicBezTo>
                    <a:pt x="0" y="4"/>
                    <a:pt x="2"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9" name="îsľídè">
              <a:extLst>
                <a:ext uri="{FF2B5EF4-FFF2-40B4-BE49-F238E27FC236}">
                  <a16:creationId xmlns:a16="http://schemas.microsoft.com/office/drawing/2014/main" xmlns="" id="{01C841D2-40BE-4657-8975-EC81269132F3}"/>
                </a:ext>
              </a:extLst>
            </p:cNvPr>
            <p:cNvSpPr/>
            <p:nvPr/>
          </p:nvSpPr>
          <p:spPr bwMode="auto">
            <a:xfrm>
              <a:off x="7029451" y="5400676"/>
              <a:ext cx="63500" cy="193675"/>
            </a:xfrm>
            <a:custGeom>
              <a:avLst/>
              <a:gdLst>
                <a:gd name="T0" fmla="*/ 21 w 21"/>
                <a:gd name="T1" fmla="*/ 44 h 64"/>
                <a:gd name="T2" fmla="*/ 21 w 21"/>
                <a:gd name="T3" fmla="*/ 42 h 64"/>
                <a:gd name="T4" fmla="*/ 21 w 21"/>
                <a:gd name="T5" fmla="*/ 18 h 64"/>
                <a:gd name="T6" fmla="*/ 20 w 21"/>
                <a:gd name="T7" fmla="*/ 0 h 64"/>
                <a:gd name="T8" fmla="*/ 0 w 21"/>
                <a:gd name="T9" fmla="*/ 0 h 64"/>
                <a:gd name="T10" fmla="*/ 2 w 21"/>
                <a:gd name="T11" fmla="*/ 64 h 64"/>
                <a:gd name="T12" fmla="*/ 12 w 21"/>
                <a:gd name="T13" fmla="*/ 59 h 64"/>
                <a:gd name="T14" fmla="*/ 21 w 21"/>
                <a:gd name="T15" fmla="*/ 4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4">
                  <a:moveTo>
                    <a:pt x="21" y="44"/>
                  </a:moveTo>
                  <a:cubicBezTo>
                    <a:pt x="21" y="43"/>
                    <a:pt x="21" y="42"/>
                    <a:pt x="21" y="42"/>
                  </a:cubicBezTo>
                  <a:cubicBezTo>
                    <a:pt x="21" y="34"/>
                    <a:pt x="21" y="26"/>
                    <a:pt x="21" y="18"/>
                  </a:cubicBezTo>
                  <a:cubicBezTo>
                    <a:pt x="21" y="12"/>
                    <a:pt x="21" y="10"/>
                    <a:pt x="20" y="0"/>
                  </a:cubicBezTo>
                  <a:cubicBezTo>
                    <a:pt x="0" y="0"/>
                    <a:pt x="0" y="0"/>
                    <a:pt x="0" y="0"/>
                  </a:cubicBezTo>
                  <a:cubicBezTo>
                    <a:pt x="0" y="7"/>
                    <a:pt x="1" y="35"/>
                    <a:pt x="2" y="64"/>
                  </a:cubicBezTo>
                  <a:cubicBezTo>
                    <a:pt x="5" y="63"/>
                    <a:pt x="9" y="62"/>
                    <a:pt x="12" y="59"/>
                  </a:cubicBezTo>
                  <a:cubicBezTo>
                    <a:pt x="18" y="55"/>
                    <a:pt x="18" y="50"/>
                    <a:pt x="21" y="44"/>
                  </a:cubicBezTo>
                  <a:close/>
                </a:path>
              </a:pathLst>
            </a:custGeom>
            <a:solidFill>
              <a:srgbClr val="7F40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0" name="ísḻîdê">
              <a:extLst>
                <a:ext uri="{FF2B5EF4-FFF2-40B4-BE49-F238E27FC236}">
                  <a16:creationId xmlns:a16="http://schemas.microsoft.com/office/drawing/2014/main" xmlns="" id="{8A1AFA24-68C9-426D-9E8A-E05826E1304F}"/>
                </a:ext>
              </a:extLst>
            </p:cNvPr>
            <p:cNvSpPr/>
            <p:nvPr/>
          </p:nvSpPr>
          <p:spPr bwMode="auto">
            <a:xfrm>
              <a:off x="7034213" y="5534026"/>
              <a:ext cx="115888" cy="247650"/>
            </a:xfrm>
            <a:custGeom>
              <a:avLst/>
              <a:gdLst>
                <a:gd name="T0" fmla="*/ 38 w 38"/>
                <a:gd name="T1" fmla="*/ 39 h 82"/>
                <a:gd name="T2" fmla="*/ 19 w 38"/>
                <a:gd name="T3" fmla="*/ 0 h 82"/>
                <a:gd name="T4" fmla="*/ 10 w 38"/>
                <a:gd name="T5" fmla="*/ 15 h 82"/>
                <a:gd name="T6" fmla="*/ 0 w 38"/>
                <a:gd name="T7" fmla="*/ 20 h 82"/>
                <a:gd name="T8" fmla="*/ 1 w 38"/>
                <a:gd name="T9" fmla="*/ 76 h 82"/>
                <a:gd name="T10" fmla="*/ 25 w 38"/>
                <a:gd name="T11" fmla="*/ 81 h 82"/>
                <a:gd name="T12" fmla="*/ 34 w 38"/>
                <a:gd name="T13" fmla="*/ 82 h 82"/>
                <a:gd name="T14" fmla="*/ 35 w 38"/>
                <a:gd name="T15" fmla="*/ 46 h 82"/>
                <a:gd name="T16" fmla="*/ 38 w 38"/>
                <a:gd name="T17" fmla="*/ 3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2">
                  <a:moveTo>
                    <a:pt x="38" y="39"/>
                  </a:moveTo>
                  <a:cubicBezTo>
                    <a:pt x="25" y="35"/>
                    <a:pt x="19" y="13"/>
                    <a:pt x="19" y="0"/>
                  </a:cubicBezTo>
                  <a:cubicBezTo>
                    <a:pt x="16" y="6"/>
                    <a:pt x="16" y="11"/>
                    <a:pt x="10" y="15"/>
                  </a:cubicBezTo>
                  <a:cubicBezTo>
                    <a:pt x="7" y="18"/>
                    <a:pt x="3" y="19"/>
                    <a:pt x="0" y="20"/>
                  </a:cubicBezTo>
                  <a:cubicBezTo>
                    <a:pt x="1" y="42"/>
                    <a:pt x="1" y="64"/>
                    <a:pt x="1" y="76"/>
                  </a:cubicBezTo>
                  <a:cubicBezTo>
                    <a:pt x="9" y="78"/>
                    <a:pt x="17" y="79"/>
                    <a:pt x="25" y="81"/>
                  </a:cubicBezTo>
                  <a:cubicBezTo>
                    <a:pt x="28" y="82"/>
                    <a:pt x="31" y="82"/>
                    <a:pt x="34" y="82"/>
                  </a:cubicBezTo>
                  <a:cubicBezTo>
                    <a:pt x="34" y="71"/>
                    <a:pt x="32" y="57"/>
                    <a:pt x="35" y="46"/>
                  </a:cubicBezTo>
                  <a:cubicBezTo>
                    <a:pt x="36" y="44"/>
                    <a:pt x="37" y="41"/>
                    <a:pt x="38" y="39"/>
                  </a:cubicBezTo>
                  <a:close/>
                </a:path>
              </a:pathLst>
            </a:custGeom>
            <a:solidFill>
              <a:srgbClr val="924B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1" name="îŝľîḑê">
              <a:extLst>
                <a:ext uri="{FF2B5EF4-FFF2-40B4-BE49-F238E27FC236}">
                  <a16:creationId xmlns:a16="http://schemas.microsoft.com/office/drawing/2014/main" xmlns="" id="{266420DB-57D2-430E-8FAF-7C8B1D44CE61}"/>
                </a:ext>
              </a:extLst>
            </p:cNvPr>
            <p:cNvSpPr/>
            <p:nvPr/>
          </p:nvSpPr>
          <p:spPr bwMode="auto">
            <a:xfrm>
              <a:off x="7050088" y="5580063"/>
              <a:ext cx="49213" cy="111125"/>
            </a:xfrm>
            <a:custGeom>
              <a:avLst/>
              <a:gdLst>
                <a:gd name="T0" fmla="*/ 5 w 16"/>
                <a:gd name="T1" fmla="*/ 5 h 37"/>
                <a:gd name="T2" fmla="*/ 1 w 16"/>
                <a:gd name="T3" fmla="*/ 25 h 37"/>
                <a:gd name="T4" fmla="*/ 7 w 16"/>
                <a:gd name="T5" fmla="*/ 36 h 37"/>
                <a:gd name="T6" fmla="*/ 5 w 16"/>
                <a:gd name="T7" fmla="*/ 5 h 37"/>
              </a:gdLst>
              <a:ahLst/>
              <a:cxnLst>
                <a:cxn ang="0">
                  <a:pos x="T0" y="T1"/>
                </a:cxn>
                <a:cxn ang="0">
                  <a:pos x="T2" y="T3"/>
                </a:cxn>
                <a:cxn ang="0">
                  <a:pos x="T4" y="T5"/>
                </a:cxn>
                <a:cxn ang="0">
                  <a:pos x="T6" y="T7"/>
                </a:cxn>
              </a:cxnLst>
              <a:rect l="0" t="0" r="r" b="b"/>
              <a:pathLst>
                <a:path w="16" h="37">
                  <a:moveTo>
                    <a:pt x="5" y="5"/>
                  </a:moveTo>
                  <a:cubicBezTo>
                    <a:pt x="0" y="8"/>
                    <a:pt x="0" y="20"/>
                    <a:pt x="1" y="25"/>
                  </a:cubicBezTo>
                  <a:cubicBezTo>
                    <a:pt x="1" y="28"/>
                    <a:pt x="3" y="36"/>
                    <a:pt x="7" y="36"/>
                  </a:cubicBezTo>
                  <a:cubicBezTo>
                    <a:pt x="16" y="37"/>
                    <a:pt x="14" y="0"/>
                    <a:pt x="5" y="5"/>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2" name="îsľiďé">
              <a:extLst>
                <a:ext uri="{FF2B5EF4-FFF2-40B4-BE49-F238E27FC236}">
                  <a16:creationId xmlns:a16="http://schemas.microsoft.com/office/drawing/2014/main" xmlns="" id="{C372263C-83F4-4485-83DF-C77EE582A8E7}"/>
                </a:ext>
              </a:extLst>
            </p:cNvPr>
            <p:cNvSpPr/>
            <p:nvPr/>
          </p:nvSpPr>
          <p:spPr bwMode="auto">
            <a:xfrm>
              <a:off x="6376988" y="5757863"/>
              <a:ext cx="536575" cy="49213"/>
            </a:xfrm>
            <a:custGeom>
              <a:avLst/>
              <a:gdLst>
                <a:gd name="T0" fmla="*/ 79 w 177"/>
                <a:gd name="T1" fmla="*/ 3 h 16"/>
                <a:gd name="T2" fmla="*/ 10 w 177"/>
                <a:gd name="T3" fmla="*/ 4 h 16"/>
                <a:gd name="T4" fmla="*/ 0 w 177"/>
                <a:gd name="T5" fmla="*/ 3 h 16"/>
                <a:gd name="T6" fmla="*/ 1 w 177"/>
                <a:gd name="T7" fmla="*/ 16 h 16"/>
                <a:gd name="T8" fmla="*/ 172 w 177"/>
                <a:gd name="T9" fmla="*/ 16 h 16"/>
                <a:gd name="T10" fmla="*/ 177 w 177"/>
                <a:gd name="T11" fmla="*/ 0 h 16"/>
                <a:gd name="T12" fmla="*/ 79 w 177"/>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177" h="16">
                  <a:moveTo>
                    <a:pt x="79" y="3"/>
                  </a:moveTo>
                  <a:cubicBezTo>
                    <a:pt x="57" y="4"/>
                    <a:pt x="32" y="2"/>
                    <a:pt x="10" y="4"/>
                  </a:cubicBezTo>
                  <a:cubicBezTo>
                    <a:pt x="7" y="4"/>
                    <a:pt x="3" y="3"/>
                    <a:pt x="0" y="3"/>
                  </a:cubicBezTo>
                  <a:cubicBezTo>
                    <a:pt x="0" y="7"/>
                    <a:pt x="1" y="12"/>
                    <a:pt x="1" y="16"/>
                  </a:cubicBezTo>
                  <a:cubicBezTo>
                    <a:pt x="172" y="16"/>
                    <a:pt x="172" y="16"/>
                    <a:pt x="172" y="16"/>
                  </a:cubicBezTo>
                  <a:cubicBezTo>
                    <a:pt x="176" y="15"/>
                    <a:pt x="177" y="8"/>
                    <a:pt x="177" y="0"/>
                  </a:cubicBezTo>
                  <a:cubicBezTo>
                    <a:pt x="144" y="1"/>
                    <a:pt x="113" y="1"/>
                    <a:pt x="79" y="3"/>
                  </a:cubicBez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3" name="îṣḻïḓé">
              <a:extLst>
                <a:ext uri="{FF2B5EF4-FFF2-40B4-BE49-F238E27FC236}">
                  <a16:creationId xmlns:a16="http://schemas.microsoft.com/office/drawing/2014/main" xmlns="" id="{40EDB0C6-BFB1-4FED-8494-9A8E316D0042}"/>
                </a:ext>
              </a:extLst>
            </p:cNvPr>
            <p:cNvSpPr/>
            <p:nvPr/>
          </p:nvSpPr>
          <p:spPr bwMode="auto">
            <a:xfrm>
              <a:off x="6375401" y="5607051"/>
              <a:ext cx="277813" cy="163513"/>
            </a:xfrm>
            <a:custGeom>
              <a:avLst/>
              <a:gdLst>
                <a:gd name="T0" fmla="*/ 78 w 92"/>
                <a:gd name="T1" fmla="*/ 8 h 54"/>
                <a:gd name="T2" fmla="*/ 60 w 92"/>
                <a:gd name="T3" fmla="*/ 0 h 54"/>
                <a:gd name="T4" fmla="*/ 59 w 92"/>
                <a:gd name="T5" fmla="*/ 0 h 54"/>
                <a:gd name="T6" fmla="*/ 24 w 92"/>
                <a:gd name="T7" fmla="*/ 10 h 54"/>
                <a:gd name="T8" fmla="*/ 3 w 92"/>
                <a:gd name="T9" fmla="*/ 35 h 54"/>
                <a:gd name="T10" fmla="*/ 1 w 92"/>
                <a:gd name="T11" fmla="*/ 53 h 54"/>
                <a:gd name="T12" fmla="*/ 11 w 92"/>
                <a:gd name="T13" fmla="*/ 54 h 54"/>
                <a:gd name="T14" fmla="*/ 80 w 92"/>
                <a:gd name="T15" fmla="*/ 53 h 54"/>
                <a:gd name="T16" fmla="*/ 92 w 92"/>
                <a:gd name="T17" fmla="*/ 52 h 54"/>
                <a:gd name="T18" fmla="*/ 78 w 92"/>
                <a:gd name="T1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54">
                  <a:moveTo>
                    <a:pt x="78" y="8"/>
                  </a:moveTo>
                  <a:cubicBezTo>
                    <a:pt x="73" y="4"/>
                    <a:pt x="66" y="1"/>
                    <a:pt x="60" y="0"/>
                  </a:cubicBezTo>
                  <a:cubicBezTo>
                    <a:pt x="60" y="0"/>
                    <a:pt x="59" y="0"/>
                    <a:pt x="59" y="0"/>
                  </a:cubicBezTo>
                  <a:cubicBezTo>
                    <a:pt x="47" y="2"/>
                    <a:pt x="34" y="1"/>
                    <a:pt x="24" y="10"/>
                  </a:cubicBezTo>
                  <a:cubicBezTo>
                    <a:pt x="16" y="16"/>
                    <a:pt x="6" y="26"/>
                    <a:pt x="3" y="35"/>
                  </a:cubicBezTo>
                  <a:cubicBezTo>
                    <a:pt x="1" y="41"/>
                    <a:pt x="0" y="47"/>
                    <a:pt x="1" y="53"/>
                  </a:cubicBezTo>
                  <a:cubicBezTo>
                    <a:pt x="4" y="53"/>
                    <a:pt x="8" y="54"/>
                    <a:pt x="11" y="54"/>
                  </a:cubicBezTo>
                  <a:cubicBezTo>
                    <a:pt x="33" y="52"/>
                    <a:pt x="58" y="54"/>
                    <a:pt x="80" y="53"/>
                  </a:cubicBezTo>
                  <a:cubicBezTo>
                    <a:pt x="84" y="52"/>
                    <a:pt x="88" y="52"/>
                    <a:pt x="92" y="52"/>
                  </a:cubicBezTo>
                  <a:cubicBezTo>
                    <a:pt x="92" y="36"/>
                    <a:pt x="91" y="19"/>
                    <a:pt x="78" y="8"/>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4" name="ïšḻîḍe">
              <a:extLst>
                <a:ext uri="{FF2B5EF4-FFF2-40B4-BE49-F238E27FC236}">
                  <a16:creationId xmlns:a16="http://schemas.microsoft.com/office/drawing/2014/main" xmlns="" id="{31411E0A-B5F2-4300-A175-E3AD048491ED}"/>
                </a:ext>
              </a:extLst>
            </p:cNvPr>
            <p:cNvSpPr/>
            <p:nvPr/>
          </p:nvSpPr>
          <p:spPr bwMode="auto">
            <a:xfrm>
              <a:off x="6556376" y="5397501"/>
              <a:ext cx="239713" cy="276225"/>
            </a:xfrm>
            <a:custGeom>
              <a:avLst/>
              <a:gdLst>
                <a:gd name="T0" fmla="*/ 74 w 79"/>
                <a:gd name="T1" fmla="*/ 68 h 91"/>
                <a:gd name="T2" fmla="*/ 78 w 79"/>
                <a:gd name="T3" fmla="*/ 39 h 91"/>
                <a:gd name="T4" fmla="*/ 78 w 79"/>
                <a:gd name="T5" fmla="*/ 0 h 91"/>
                <a:gd name="T6" fmla="*/ 59 w 79"/>
                <a:gd name="T7" fmla="*/ 0 h 91"/>
                <a:gd name="T8" fmla="*/ 44 w 79"/>
                <a:gd name="T9" fmla="*/ 58 h 91"/>
                <a:gd name="T10" fmla="*/ 0 w 79"/>
                <a:gd name="T11" fmla="*/ 69 h 91"/>
                <a:gd name="T12" fmla="*/ 18 w 79"/>
                <a:gd name="T13" fmla="*/ 77 h 91"/>
                <a:gd name="T14" fmla="*/ 27 w 79"/>
                <a:gd name="T15" fmla="*/ 91 h 91"/>
                <a:gd name="T16" fmla="*/ 74 w 79"/>
                <a:gd name="T17"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91">
                  <a:moveTo>
                    <a:pt x="74" y="68"/>
                  </a:moveTo>
                  <a:cubicBezTo>
                    <a:pt x="78" y="59"/>
                    <a:pt x="77" y="49"/>
                    <a:pt x="78" y="39"/>
                  </a:cubicBezTo>
                  <a:cubicBezTo>
                    <a:pt x="79" y="26"/>
                    <a:pt x="78" y="14"/>
                    <a:pt x="78" y="0"/>
                  </a:cubicBezTo>
                  <a:cubicBezTo>
                    <a:pt x="70" y="0"/>
                    <a:pt x="63" y="0"/>
                    <a:pt x="59" y="0"/>
                  </a:cubicBezTo>
                  <a:cubicBezTo>
                    <a:pt x="59" y="26"/>
                    <a:pt x="63" y="50"/>
                    <a:pt x="44" y="58"/>
                  </a:cubicBezTo>
                  <a:cubicBezTo>
                    <a:pt x="31" y="63"/>
                    <a:pt x="15" y="66"/>
                    <a:pt x="0" y="69"/>
                  </a:cubicBezTo>
                  <a:cubicBezTo>
                    <a:pt x="6" y="70"/>
                    <a:pt x="13" y="73"/>
                    <a:pt x="18" y="77"/>
                  </a:cubicBezTo>
                  <a:cubicBezTo>
                    <a:pt x="22" y="81"/>
                    <a:pt x="25" y="85"/>
                    <a:pt x="27" y="91"/>
                  </a:cubicBezTo>
                  <a:cubicBezTo>
                    <a:pt x="44" y="89"/>
                    <a:pt x="68" y="82"/>
                    <a:pt x="74" y="68"/>
                  </a:cubicBezTo>
                  <a:close/>
                </a:path>
              </a:pathLst>
            </a:custGeom>
            <a:solidFill>
              <a:srgbClr val="6B35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5" name="ïsḻíďè">
              <a:extLst>
                <a:ext uri="{FF2B5EF4-FFF2-40B4-BE49-F238E27FC236}">
                  <a16:creationId xmlns:a16="http://schemas.microsoft.com/office/drawing/2014/main" xmlns="" id="{E8C98783-2C2D-4A5A-8D90-0D81CB3E6F28}"/>
                </a:ext>
              </a:extLst>
            </p:cNvPr>
            <p:cNvSpPr/>
            <p:nvPr/>
          </p:nvSpPr>
          <p:spPr bwMode="auto">
            <a:xfrm>
              <a:off x="6792913" y="5397501"/>
              <a:ext cx="114300" cy="209550"/>
            </a:xfrm>
            <a:custGeom>
              <a:avLst/>
              <a:gdLst>
                <a:gd name="T0" fmla="*/ 37 w 38"/>
                <a:gd name="T1" fmla="*/ 69 h 69"/>
                <a:gd name="T2" fmla="*/ 37 w 38"/>
                <a:gd name="T3" fmla="*/ 58 h 69"/>
                <a:gd name="T4" fmla="*/ 38 w 38"/>
                <a:gd name="T5" fmla="*/ 0 h 69"/>
                <a:gd name="T6" fmla="*/ 0 w 38"/>
                <a:gd name="T7" fmla="*/ 0 h 69"/>
                <a:gd name="T8" fmla="*/ 1 w 38"/>
                <a:gd name="T9" fmla="*/ 36 h 69"/>
                <a:gd name="T10" fmla="*/ 10 w 38"/>
                <a:gd name="T11" fmla="*/ 55 h 69"/>
                <a:gd name="T12" fmla="*/ 37 w 38"/>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38" h="69">
                  <a:moveTo>
                    <a:pt x="37" y="69"/>
                  </a:moveTo>
                  <a:cubicBezTo>
                    <a:pt x="37" y="66"/>
                    <a:pt x="37" y="62"/>
                    <a:pt x="37" y="58"/>
                  </a:cubicBezTo>
                  <a:cubicBezTo>
                    <a:pt x="37" y="40"/>
                    <a:pt x="36" y="26"/>
                    <a:pt x="38" y="0"/>
                  </a:cubicBezTo>
                  <a:cubicBezTo>
                    <a:pt x="32" y="0"/>
                    <a:pt x="14" y="1"/>
                    <a:pt x="0" y="0"/>
                  </a:cubicBezTo>
                  <a:cubicBezTo>
                    <a:pt x="0" y="12"/>
                    <a:pt x="1" y="24"/>
                    <a:pt x="1" y="36"/>
                  </a:cubicBezTo>
                  <a:cubicBezTo>
                    <a:pt x="2" y="43"/>
                    <a:pt x="5" y="50"/>
                    <a:pt x="10" y="55"/>
                  </a:cubicBezTo>
                  <a:cubicBezTo>
                    <a:pt x="15" y="61"/>
                    <a:pt x="27" y="69"/>
                    <a:pt x="37" y="69"/>
                  </a:cubicBezTo>
                  <a:close/>
                </a:path>
              </a:pathLst>
            </a:custGeom>
            <a:solidFill>
              <a:srgbClr val="7F40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6" name="î$ḷïḋé">
              <a:extLst>
                <a:ext uri="{FF2B5EF4-FFF2-40B4-BE49-F238E27FC236}">
                  <a16:creationId xmlns:a16="http://schemas.microsoft.com/office/drawing/2014/main" xmlns="" id="{0A2888EA-8F53-4DF0-B434-7F50C4D41DAE}"/>
                </a:ext>
              </a:extLst>
            </p:cNvPr>
            <p:cNvSpPr/>
            <p:nvPr/>
          </p:nvSpPr>
          <p:spPr bwMode="auto">
            <a:xfrm>
              <a:off x="6638926" y="5507038"/>
              <a:ext cx="274638" cy="257175"/>
            </a:xfrm>
            <a:custGeom>
              <a:avLst/>
              <a:gdLst>
                <a:gd name="T0" fmla="*/ 88 w 91"/>
                <a:gd name="T1" fmla="*/ 33 h 85"/>
                <a:gd name="T2" fmla="*/ 61 w 91"/>
                <a:gd name="T3" fmla="*/ 19 h 85"/>
                <a:gd name="T4" fmla="*/ 52 w 91"/>
                <a:gd name="T5" fmla="*/ 0 h 85"/>
                <a:gd name="T6" fmla="*/ 51 w 91"/>
                <a:gd name="T7" fmla="*/ 3 h 85"/>
                <a:gd name="T8" fmla="*/ 47 w 91"/>
                <a:gd name="T9" fmla="*/ 32 h 85"/>
                <a:gd name="T10" fmla="*/ 0 w 91"/>
                <a:gd name="T11" fmla="*/ 55 h 85"/>
                <a:gd name="T12" fmla="*/ 5 w 91"/>
                <a:gd name="T13" fmla="*/ 85 h 85"/>
                <a:gd name="T14" fmla="*/ 91 w 91"/>
                <a:gd name="T15" fmla="*/ 83 h 85"/>
                <a:gd name="T16" fmla="*/ 89 w 91"/>
                <a:gd name="T17" fmla="*/ 57 h 85"/>
                <a:gd name="T18" fmla="*/ 88 w 91"/>
                <a:gd name="T19"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85">
                  <a:moveTo>
                    <a:pt x="88" y="33"/>
                  </a:moveTo>
                  <a:cubicBezTo>
                    <a:pt x="78" y="33"/>
                    <a:pt x="66" y="25"/>
                    <a:pt x="61" y="19"/>
                  </a:cubicBezTo>
                  <a:cubicBezTo>
                    <a:pt x="56" y="14"/>
                    <a:pt x="53" y="7"/>
                    <a:pt x="52" y="0"/>
                  </a:cubicBezTo>
                  <a:cubicBezTo>
                    <a:pt x="52" y="1"/>
                    <a:pt x="52" y="2"/>
                    <a:pt x="51" y="3"/>
                  </a:cubicBezTo>
                  <a:cubicBezTo>
                    <a:pt x="50" y="13"/>
                    <a:pt x="51" y="23"/>
                    <a:pt x="47" y="32"/>
                  </a:cubicBezTo>
                  <a:cubicBezTo>
                    <a:pt x="41" y="46"/>
                    <a:pt x="17" y="53"/>
                    <a:pt x="0" y="55"/>
                  </a:cubicBezTo>
                  <a:cubicBezTo>
                    <a:pt x="4" y="64"/>
                    <a:pt x="5" y="75"/>
                    <a:pt x="5" y="85"/>
                  </a:cubicBezTo>
                  <a:cubicBezTo>
                    <a:pt x="34" y="84"/>
                    <a:pt x="62" y="84"/>
                    <a:pt x="91" y="83"/>
                  </a:cubicBezTo>
                  <a:cubicBezTo>
                    <a:pt x="91" y="73"/>
                    <a:pt x="90" y="61"/>
                    <a:pt x="89" y="57"/>
                  </a:cubicBezTo>
                  <a:cubicBezTo>
                    <a:pt x="89" y="49"/>
                    <a:pt x="88" y="41"/>
                    <a:pt x="88" y="33"/>
                  </a:cubicBezTo>
                  <a:close/>
                </a:path>
              </a:pathLst>
            </a:custGeom>
            <a:solidFill>
              <a:srgbClr val="924B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7" name="iṡ1idé">
              <a:extLst>
                <a:ext uri="{FF2B5EF4-FFF2-40B4-BE49-F238E27FC236}">
                  <a16:creationId xmlns:a16="http://schemas.microsoft.com/office/drawing/2014/main" xmlns="" id="{BF88BF69-8F3B-48A0-92AE-7377FDC20DD9}"/>
                </a:ext>
              </a:extLst>
            </p:cNvPr>
            <p:cNvSpPr/>
            <p:nvPr/>
          </p:nvSpPr>
          <p:spPr bwMode="auto">
            <a:xfrm>
              <a:off x="6799263" y="5607051"/>
              <a:ext cx="84138" cy="120650"/>
            </a:xfrm>
            <a:custGeom>
              <a:avLst/>
              <a:gdLst>
                <a:gd name="T0" fmla="*/ 11 w 28"/>
                <a:gd name="T1" fmla="*/ 0 h 40"/>
                <a:gd name="T2" fmla="*/ 11 w 28"/>
                <a:gd name="T3" fmla="*/ 0 h 40"/>
                <a:gd name="T4" fmla="*/ 0 w 28"/>
                <a:gd name="T5" fmla="*/ 19 h 40"/>
                <a:gd name="T6" fmla="*/ 9 w 28"/>
                <a:gd name="T7" fmla="*/ 36 h 40"/>
                <a:gd name="T8" fmla="*/ 11 w 28"/>
                <a:gd name="T9" fmla="*/ 0 h 40"/>
              </a:gdLst>
              <a:ahLst/>
              <a:cxnLst>
                <a:cxn ang="0">
                  <a:pos x="T0" y="T1"/>
                </a:cxn>
                <a:cxn ang="0">
                  <a:pos x="T2" y="T3"/>
                </a:cxn>
                <a:cxn ang="0">
                  <a:pos x="T4" y="T5"/>
                </a:cxn>
                <a:cxn ang="0">
                  <a:pos x="T6" y="T7"/>
                </a:cxn>
                <a:cxn ang="0">
                  <a:pos x="T8" y="T9"/>
                </a:cxn>
              </a:cxnLst>
              <a:rect l="0" t="0" r="r" b="b"/>
              <a:pathLst>
                <a:path w="28" h="40">
                  <a:moveTo>
                    <a:pt x="11" y="0"/>
                  </a:moveTo>
                  <a:cubicBezTo>
                    <a:pt x="11" y="0"/>
                    <a:pt x="11" y="0"/>
                    <a:pt x="11" y="0"/>
                  </a:cubicBezTo>
                  <a:cubicBezTo>
                    <a:pt x="2" y="0"/>
                    <a:pt x="0" y="12"/>
                    <a:pt x="0" y="19"/>
                  </a:cubicBezTo>
                  <a:cubicBezTo>
                    <a:pt x="0" y="24"/>
                    <a:pt x="3" y="35"/>
                    <a:pt x="9" y="36"/>
                  </a:cubicBezTo>
                  <a:cubicBezTo>
                    <a:pt x="22" y="40"/>
                    <a:pt x="28" y="0"/>
                    <a:pt x="11" y="0"/>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8" name="iṡlîďè">
              <a:extLst>
                <a:ext uri="{FF2B5EF4-FFF2-40B4-BE49-F238E27FC236}">
                  <a16:creationId xmlns:a16="http://schemas.microsoft.com/office/drawing/2014/main" xmlns="" id="{D628986F-7698-4A06-A56F-61A241533052}"/>
                </a:ext>
              </a:extLst>
            </p:cNvPr>
            <p:cNvSpPr/>
            <p:nvPr/>
          </p:nvSpPr>
          <p:spPr bwMode="auto">
            <a:xfrm>
              <a:off x="6605588" y="5600701"/>
              <a:ext cx="77788" cy="50800"/>
            </a:xfrm>
            <a:custGeom>
              <a:avLst/>
              <a:gdLst>
                <a:gd name="T0" fmla="*/ 2 w 26"/>
                <a:gd name="T1" fmla="*/ 1 h 17"/>
                <a:gd name="T2" fmla="*/ 24 w 26"/>
                <a:gd name="T3" fmla="*/ 17 h 17"/>
                <a:gd name="T4" fmla="*/ 26 w 26"/>
                <a:gd name="T5" fmla="*/ 17 h 17"/>
                <a:gd name="T6" fmla="*/ 1 w 26"/>
                <a:gd name="T7" fmla="*/ 0 h 17"/>
                <a:gd name="T8" fmla="*/ 2 w 26"/>
                <a:gd name="T9" fmla="*/ 1 h 17"/>
              </a:gdLst>
              <a:ahLst/>
              <a:cxnLst>
                <a:cxn ang="0">
                  <a:pos x="T0" y="T1"/>
                </a:cxn>
                <a:cxn ang="0">
                  <a:pos x="T2" y="T3"/>
                </a:cxn>
                <a:cxn ang="0">
                  <a:pos x="T4" y="T5"/>
                </a:cxn>
                <a:cxn ang="0">
                  <a:pos x="T6" y="T7"/>
                </a:cxn>
                <a:cxn ang="0">
                  <a:pos x="T8" y="T9"/>
                </a:cxn>
              </a:cxnLst>
              <a:rect l="0" t="0" r="r" b="b"/>
              <a:pathLst>
                <a:path w="26" h="17">
                  <a:moveTo>
                    <a:pt x="2" y="1"/>
                  </a:moveTo>
                  <a:cubicBezTo>
                    <a:pt x="12" y="1"/>
                    <a:pt x="20" y="8"/>
                    <a:pt x="24" y="17"/>
                  </a:cubicBezTo>
                  <a:cubicBezTo>
                    <a:pt x="24" y="17"/>
                    <a:pt x="26" y="17"/>
                    <a:pt x="26" y="17"/>
                  </a:cubicBezTo>
                  <a:cubicBezTo>
                    <a:pt x="21" y="7"/>
                    <a:pt x="12" y="0"/>
                    <a:pt x="1" y="0"/>
                  </a:cubicBezTo>
                  <a:cubicBezTo>
                    <a:pt x="0" y="0"/>
                    <a:pt x="1"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9" name="íṩľíďe">
              <a:extLst>
                <a:ext uri="{FF2B5EF4-FFF2-40B4-BE49-F238E27FC236}">
                  <a16:creationId xmlns:a16="http://schemas.microsoft.com/office/drawing/2014/main" xmlns="" id="{909C0897-B0C9-4C68-B1AF-704894034A6D}"/>
                </a:ext>
              </a:extLst>
            </p:cNvPr>
            <p:cNvSpPr/>
            <p:nvPr/>
          </p:nvSpPr>
          <p:spPr bwMode="auto">
            <a:xfrm>
              <a:off x="6662738" y="5583238"/>
              <a:ext cx="63500" cy="53975"/>
            </a:xfrm>
            <a:custGeom>
              <a:avLst/>
              <a:gdLst>
                <a:gd name="T0" fmla="*/ 2 w 21"/>
                <a:gd name="T1" fmla="*/ 1 h 18"/>
                <a:gd name="T2" fmla="*/ 18 w 21"/>
                <a:gd name="T3" fmla="*/ 17 h 18"/>
                <a:gd name="T4" fmla="*/ 20 w 21"/>
                <a:gd name="T5" fmla="*/ 18 h 18"/>
                <a:gd name="T6" fmla="*/ 2 w 21"/>
                <a:gd name="T7" fmla="*/ 1 h 18"/>
                <a:gd name="T8" fmla="*/ 2 w 21"/>
                <a:gd name="T9" fmla="*/ 1 h 18"/>
              </a:gdLst>
              <a:ahLst/>
              <a:cxnLst>
                <a:cxn ang="0">
                  <a:pos x="T0" y="T1"/>
                </a:cxn>
                <a:cxn ang="0">
                  <a:pos x="T2" y="T3"/>
                </a:cxn>
                <a:cxn ang="0">
                  <a:pos x="T4" y="T5"/>
                </a:cxn>
                <a:cxn ang="0">
                  <a:pos x="T6" y="T7"/>
                </a:cxn>
                <a:cxn ang="0">
                  <a:pos x="T8" y="T9"/>
                </a:cxn>
              </a:cxnLst>
              <a:rect l="0" t="0" r="r" b="b"/>
              <a:pathLst>
                <a:path w="21" h="18">
                  <a:moveTo>
                    <a:pt x="2" y="1"/>
                  </a:moveTo>
                  <a:cubicBezTo>
                    <a:pt x="9" y="5"/>
                    <a:pt x="15" y="10"/>
                    <a:pt x="18" y="17"/>
                  </a:cubicBezTo>
                  <a:cubicBezTo>
                    <a:pt x="19" y="18"/>
                    <a:pt x="21" y="18"/>
                    <a:pt x="20" y="18"/>
                  </a:cubicBezTo>
                  <a:cubicBezTo>
                    <a:pt x="17" y="10"/>
                    <a:pt x="10" y="4"/>
                    <a:pt x="2" y="1"/>
                  </a:cubicBezTo>
                  <a:cubicBezTo>
                    <a:pt x="2" y="0"/>
                    <a:pt x="0"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0" name="ïṧliḓè">
              <a:extLst>
                <a:ext uri="{FF2B5EF4-FFF2-40B4-BE49-F238E27FC236}">
                  <a16:creationId xmlns:a16="http://schemas.microsoft.com/office/drawing/2014/main" xmlns="" id="{7D6AFBE8-589A-4E2E-BF9D-D17678DB373F}"/>
                </a:ext>
              </a:extLst>
            </p:cNvPr>
            <p:cNvSpPr/>
            <p:nvPr/>
          </p:nvSpPr>
          <p:spPr bwMode="auto">
            <a:xfrm>
              <a:off x="6702426" y="5570538"/>
              <a:ext cx="71438" cy="39688"/>
            </a:xfrm>
            <a:custGeom>
              <a:avLst/>
              <a:gdLst>
                <a:gd name="T0" fmla="*/ 1 w 24"/>
                <a:gd name="T1" fmla="*/ 1 h 13"/>
                <a:gd name="T2" fmla="*/ 22 w 24"/>
                <a:gd name="T3" fmla="*/ 13 h 13"/>
                <a:gd name="T4" fmla="*/ 24 w 24"/>
                <a:gd name="T5" fmla="*/ 13 h 13"/>
                <a:gd name="T6" fmla="*/ 1 w 24"/>
                <a:gd name="T7" fmla="*/ 0 h 13"/>
                <a:gd name="T8" fmla="*/ 1 w 24"/>
                <a:gd name="T9" fmla="*/ 1 h 13"/>
              </a:gdLst>
              <a:ahLst/>
              <a:cxnLst>
                <a:cxn ang="0">
                  <a:pos x="T0" y="T1"/>
                </a:cxn>
                <a:cxn ang="0">
                  <a:pos x="T2" y="T3"/>
                </a:cxn>
                <a:cxn ang="0">
                  <a:pos x="T4" y="T5"/>
                </a:cxn>
                <a:cxn ang="0">
                  <a:pos x="T6" y="T7"/>
                </a:cxn>
                <a:cxn ang="0">
                  <a:pos x="T8" y="T9"/>
                </a:cxn>
              </a:cxnLst>
              <a:rect l="0" t="0" r="r" b="b"/>
              <a:pathLst>
                <a:path w="24" h="13">
                  <a:moveTo>
                    <a:pt x="1" y="1"/>
                  </a:moveTo>
                  <a:cubicBezTo>
                    <a:pt x="9" y="2"/>
                    <a:pt x="16" y="8"/>
                    <a:pt x="22" y="13"/>
                  </a:cubicBezTo>
                  <a:cubicBezTo>
                    <a:pt x="22" y="13"/>
                    <a:pt x="24" y="13"/>
                    <a:pt x="24" y="13"/>
                  </a:cubicBezTo>
                  <a:cubicBezTo>
                    <a:pt x="17" y="7"/>
                    <a:pt x="10" y="1"/>
                    <a:pt x="1" y="0"/>
                  </a:cubicBezTo>
                  <a:cubicBezTo>
                    <a:pt x="0" y="0"/>
                    <a:pt x="0"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1" name="ïslïḑé">
              <a:extLst>
                <a:ext uri="{FF2B5EF4-FFF2-40B4-BE49-F238E27FC236}">
                  <a16:creationId xmlns:a16="http://schemas.microsoft.com/office/drawing/2014/main" xmlns="" id="{5E1A78F9-C2DB-4842-B6D2-51DD47697B24}"/>
                </a:ext>
              </a:extLst>
            </p:cNvPr>
            <p:cNvSpPr/>
            <p:nvPr/>
          </p:nvSpPr>
          <p:spPr bwMode="auto">
            <a:xfrm>
              <a:off x="6719888" y="5546726"/>
              <a:ext cx="66675" cy="17463"/>
            </a:xfrm>
            <a:custGeom>
              <a:avLst/>
              <a:gdLst>
                <a:gd name="T0" fmla="*/ 2 w 22"/>
                <a:gd name="T1" fmla="*/ 1 h 6"/>
                <a:gd name="T2" fmla="*/ 20 w 22"/>
                <a:gd name="T3" fmla="*/ 6 h 6"/>
                <a:gd name="T4" fmla="*/ 21 w 22"/>
                <a:gd name="T5" fmla="*/ 5 h 6"/>
                <a:gd name="T6" fmla="*/ 1 w 22"/>
                <a:gd name="T7" fmla="*/ 0 h 6"/>
                <a:gd name="T8" fmla="*/ 2 w 22"/>
                <a:gd name="T9" fmla="*/ 1 h 6"/>
              </a:gdLst>
              <a:ahLst/>
              <a:cxnLst>
                <a:cxn ang="0">
                  <a:pos x="T0" y="T1"/>
                </a:cxn>
                <a:cxn ang="0">
                  <a:pos x="T2" y="T3"/>
                </a:cxn>
                <a:cxn ang="0">
                  <a:pos x="T4" y="T5"/>
                </a:cxn>
                <a:cxn ang="0">
                  <a:pos x="T6" y="T7"/>
                </a:cxn>
                <a:cxn ang="0">
                  <a:pos x="T8" y="T9"/>
                </a:cxn>
              </a:cxnLst>
              <a:rect l="0" t="0" r="r" b="b"/>
              <a:pathLst>
                <a:path w="22" h="6">
                  <a:moveTo>
                    <a:pt x="2" y="1"/>
                  </a:moveTo>
                  <a:cubicBezTo>
                    <a:pt x="9" y="1"/>
                    <a:pt x="15" y="3"/>
                    <a:pt x="20" y="6"/>
                  </a:cubicBezTo>
                  <a:cubicBezTo>
                    <a:pt x="21" y="6"/>
                    <a:pt x="22" y="6"/>
                    <a:pt x="21" y="5"/>
                  </a:cubicBezTo>
                  <a:cubicBezTo>
                    <a:pt x="15" y="2"/>
                    <a:pt x="8" y="0"/>
                    <a:pt x="1" y="0"/>
                  </a:cubicBezTo>
                  <a:cubicBezTo>
                    <a:pt x="0" y="0"/>
                    <a:pt x="2"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2" name="ïŝliďè">
              <a:extLst>
                <a:ext uri="{FF2B5EF4-FFF2-40B4-BE49-F238E27FC236}">
                  <a16:creationId xmlns:a16="http://schemas.microsoft.com/office/drawing/2014/main" xmlns="" id="{1CB46734-5176-4496-B864-BEB996BAEFCC}"/>
                </a:ext>
              </a:extLst>
            </p:cNvPr>
            <p:cNvSpPr/>
            <p:nvPr/>
          </p:nvSpPr>
          <p:spPr bwMode="auto">
            <a:xfrm>
              <a:off x="6735763" y="5513388"/>
              <a:ext cx="57150" cy="6350"/>
            </a:xfrm>
            <a:custGeom>
              <a:avLst/>
              <a:gdLst>
                <a:gd name="T0" fmla="*/ 2 w 19"/>
                <a:gd name="T1" fmla="*/ 2 h 2"/>
                <a:gd name="T2" fmla="*/ 17 w 19"/>
                <a:gd name="T3" fmla="*/ 2 h 2"/>
                <a:gd name="T4" fmla="*/ 18 w 19"/>
                <a:gd name="T5" fmla="*/ 1 h 2"/>
                <a:gd name="T6" fmla="*/ 1 w 19"/>
                <a:gd name="T7" fmla="*/ 1 h 2"/>
                <a:gd name="T8" fmla="*/ 2 w 19"/>
                <a:gd name="T9" fmla="*/ 2 h 2"/>
              </a:gdLst>
              <a:ahLst/>
              <a:cxnLst>
                <a:cxn ang="0">
                  <a:pos x="T0" y="T1"/>
                </a:cxn>
                <a:cxn ang="0">
                  <a:pos x="T2" y="T3"/>
                </a:cxn>
                <a:cxn ang="0">
                  <a:pos x="T4" y="T5"/>
                </a:cxn>
                <a:cxn ang="0">
                  <a:pos x="T6" y="T7"/>
                </a:cxn>
                <a:cxn ang="0">
                  <a:pos x="T8" y="T9"/>
                </a:cxn>
              </a:cxnLst>
              <a:rect l="0" t="0" r="r" b="b"/>
              <a:pathLst>
                <a:path w="19" h="2">
                  <a:moveTo>
                    <a:pt x="2" y="2"/>
                  </a:moveTo>
                  <a:cubicBezTo>
                    <a:pt x="7" y="1"/>
                    <a:pt x="12" y="1"/>
                    <a:pt x="17" y="2"/>
                  </a:cubicBezTo>
                  <a:cubicBezTo>
                    <a:pt x="18" y="2"/>
                    <a:pt x="19" y="2"/>
                    <a:pt x="18" y="1"/>
                  </a:cubicBezTo>
                  <a:cubicBezTo>
                    <a:pt x="12" y="0"/>
                    <a:pt x="7" y="0"/>
                    <a:pt x="1" y="1"/>
                  </a:cubicBezTo>
                  <a:cubicBezTo>
                    <a:pt x="0" y="1"/>
                    <a:pt x="1" y="2"/>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3" name="îṥḻíḑe">
              <a:extLst>
                <a:ext uri="{FF2B5EF4-FFF2-40B4-BE49-F238E27FC236}">
                  <a16:creationId xmlns:a16="http://schemas.microsoft.com/office/drawing/2014/main" xmlns="" id="{6E07939B-8FE7-4A74-A0AB-3D295F517E8F}"/>
                </a:ext>
              </a:extLst>
            </p:cNvPr>
            <p:cNvSpPr/>
            <p:nvPr/>
          </p:nvSpPr>
          <p:spPr bwMode="auto">
            <a:xfrm>
              <a:off x="6732588" y="5483226"/>
              <a:ext cx="57150" cy="6350"/>
            </a:xfrm>
            <a:custGeom>
              <a:avLst/>
              <a:gdLst>
                <a:gd name="T0" fmla="*/ 2 w 19"/>
                <a:gd name="T1" fmla="*/ 1 h 2"/>
                <a:gd name="T2" fmla="*/ 18 w 19"/>
                <a:gd name="T3" fmla="*/ 1 h 2"/>
                <a:gd name="T4" fmla="*/ 17 w 19"/>
                <a:gd name="T5" fmla="*/ 0 h 2"/>
                <a:gd name="T6" fmla="*/ 2 w 19"/>
                <a:gd name="T7" fmla="*/ 0 h 2"/>
                <a:gd name="T8" fmla="*/ 2 w 19"/>
                <a:gd name="T9" fmla="*/ 1 h 2"/>
              </a:gdLst>
              <a:ahLst/>
              <a:cxnLst>
                <a:cxn ang="0">
                  <a:pos x="T0" y="T1"/>
                </a:cxn>
                <a:cxn ang="0">
                  <a:pos x="T2" y="T3"/>
                </a:cxn>
                <a:cxn ang="0">
                  <a:pos x="T4" y="T5"/>
                </a:cxn>
                <a:cxn ang="0">
                  <a:pos x="T6" y="T7"/>
                </a:cxn>
                <a:cxn ang="0">
                  <a:pos x="T8" y="T9"/>
                </a:cxn>
              </a:cxnLst>
              <a:rect l="0" t="0" r="r" b="b"/>
              <a:pathLst>
                <a:path w="19" h="2">
                  <a:moveTo>
                    <a:pt x="2" y="1"/>
                  </a:moveTo>
                  <a:cubicBezTo>
                    <a:pt x="7" y="2"/>
                    <a:pt x="12" y="1"/>
                    <a:pt x="18" y="1"/>
                  </a:cubicBezTo>
                  <a:cubicBezTo>
                    <a:pt x="19" y="1"/>
                    <a:pt x="18" y="0"/>
                    <a:pt x="17" y="0"/>
                  </a:cubicBezTo>
                  <a:cubicBezTo>
                    <a:pt x="12" y="0"/>
                    <a:pt x="7" y="1"/>
                    <a:pt x="2" y="0"/>
                  </a:cubicBezTo>
                  <a:cubicBezTo>
                    <a:pt x="1" y="0"/>
                    <a:pt x="0"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4" name="ï$líďè">
              <a:extLst>
                <a:ext uri="{FF2B5EF4-FFF2-40B4-BE49-F238E27FC236}">
                  <a16:creationId xmlns:a16="http://schemas.microsoft.com/office/drawing/2014/main" xmlns="" id="{93953188-BD23-4942-8E2D-C4C32C48DA63}"/>
                </a:ext>
              </a:extLst>
            </p:cNvPr>
            <p:cNvSpPr/>
            <p:nvPr/>
          </p:nvSpPr>
          <p:spPr bwMode="auto">
            <a:xfrm>
              <a:off x="6732588" y="5437188"/>
              <a:ext cx="57150" cy="0"/>
            </a:xfrm>
            <a:custGeom>
              <a:avLst/>
              <a:gdLst>
                <a:gd name="T0" fmla="*/ 1 w 19"/>
                <a:gd name="T1" fmla="*/ 18 w 19"/>
                <a:gd name="T2" fmla="*/ 18 w 19"/>
                <a:gd name="T3" fmla="*/ 1 w 19"/>
                <a:gd name="T4" fmla="*/ 1 w 19"/>
              </a:gdLst>
              <a:ahLst/>
              <a:cxnLst>
                <a:cxn ang="0">
                  <a:pos x="T0" y="0"/>
                </a:cxn>
                <a:cxn ang="0">
                  <a:pos x="T1" y="0"/>
                </a:cxn>
                <a:cxn ang="0">
                  <a:pos x="T2" y="0"/>
                </a:cxn>
                <a:cxn ang="0">
                  <a:pos x="T3" y="0"/>
                </a:cxn>
                <a:cxn ang="0">
                  <a:pos x="T4" y="0"/>
                </a:cxn>
              </a:cxnLst>
              <a:rect l="0" t="0" r="r" b="b"/>
              <a:pathLst>
                <a:path w="19">
                  <a:moveTo>
                    <a:pt x="1" y="0"/>
                  </a:moveTo>
                  <a:cubicBezTo>
                    <a:pt x="7" y="0"/>
                    <a:pt x="12" y="0"/>
                    <a:pt x="18" y="0"/>
                  </a:cubicBezTo>
                  <a:cubicBezTo>
                    <a:pt x="18" y="0"/>
                    <a:pt x="19" y="0"/>
                    <a:pt x="18" y="0"/>
                  </a:cubicBezTo>
                  <a:cubicBezTo>
                    <a:pt x="12" y="0"/>
                    <a:pt x="7"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5" name="i$lîďé">
              <a:extLst>
                <a:ext uri="{FF2B5EF4-FFF2-40B4-BE49-F238E27FC236}">
                  <a16:creationId xmlns:a16="http://schemas.microsoft.com/office/drawing/2014/main" xmlns="" id="{55EBE276-B867-47BE-B7E9-8099951D27BF}"/>
                </a:ext>
              </a:extLst>
            </p:cNvPr>
            <p:cNvSpPr/>
            <p:nvPr/>
          </p:nvSpPr>
          <p:spPr bwMode="auto">
            <a:xfrm>
              <a:off x="6962776" y="2506663"/>
              <a:ext cx="50800" cy="73025"/>
            </a:xfrm>
            <a:custGeom>
              <a:avLst/>
              <a:gdLst>
                <a:gd name="T0" fmla="*/ 6 w 17"/>
                <a:gd name="T1" fmla="*/ 5 h 24"/>
                <a:gd name="T2" fmla="*/ 5 w 17"/>
                <a:gd name="T3" fmla="*/ 5 h 24"/>
                <a:gd name="T4" fmla="*/ 10 w 17"/>
                <a:gd name="T5" fmla="*/ 20 h 24"/>
                <a:gd name="T6" fmla="*/ 6 w 17"/>
                <a:gd name="T7" fmla="*/ 5 h 24"/>
              </a:gdLst>
              <a:ahLst/>
              <a:cxnLst>
                <a:cxn ang="0">
                  <a:pos x="T0" y="T1"/>
                </a:cxn>
                <a:cxn ang="0">
                  <a:pos x="T2" y="T3"/>
                </a:cxn>
                <a:cxn ang="0">
                  <a:pos x="T4" y="T5"/>
                </a:cxn>
                <a:cxn ang="0">
                  <a:pos x="T6" y="T7"/>
                </a:cxn>
              </a:cxnLst>
              <a:rect l="0" t="0" r="r" b="b"/>
              <a:pathLst>
                <a:path w="17" h="24">
                  <a:moveTo>
                    <a:pt x="6" y="5"/>
                  </a:moveTo>
                  <a:cubicBezTo>
                    <a:pt x="5" y="5"/>
                    <a:pt x="5" y="5"/>
                    <a:pt x="5" y="5"/>
                  </a:cubicBezTo>
                  <a:cubicBezTo>
                    <a:pt x="0" y="8"/>
                    <a:pt x="2" y="24"/>
                    <a:pt x="10" y="20"/>
                  </a:cubicBezTo>
                  <a:cubicBezTo>
                    <a:pt x="17" y="17"/>
                    <a:pt x="14" y="0"/>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6" name="íšļîḋê">
              <a:extLst>
                <a:ext uri="{FF2B5EF4-FFF2-40B4-BE49-F238E27FC236}">
                  <a16:creationId xmlns:a16="http://schemas.microsoft.com/office/drawing/2014/main" xmlns="" id="{9365F209-4A43-4C5B-A841-8562530213BF}"/>
                </a:ext>
              </a:extLst>
            </p:cNvPr>
            <p:cNvSpPr/>
            <p:nvPr/>
          </p:nvSpPr>
          <p:spPr bwMode="auto">
            <a:xfrm>
              <a:off x="6719888" y="2530476"/>
              <a:ext cx="50800" cy="73025"/>
            </a:xfrm>
            <a:custGeom>
              <a:avLst/>
              <a:gdLst>
                <a:gd name="T0" fmla="*/ 6 w 17"/>
                <a:gd name="T1" fmla="*/ 5 h 24"/>
                <a:gd name="T2" fmla="*/ 5 w 17"/>
                <a:gd name="T3" fmla="*/ 5 h 24"/>
                <a:gd name="T4" fmla="*/ 10 w 17"/>
                <a:gd name="T5" fmla="*/ 20 h 24"/>
                <a:gd name="T6" fmla="*/ 6 w 17"/>
                <a:gd name="T7" fmla="*/ 5 h 24"/>
              </a:gdLst>
              <a:ahLst/>
              <a:cxnLst>
                <a:cxn ang="0">
                  <a:pos x="T0" y="T1"/>
                </a:cxn>
                <a:cxn ang="0">
                  <a:pos x="T2" y="T3"/>
                </a:cxn>
                <a:cxn ang="0">
                  <a:pos x="T4" y="T5"/>
                </a:cxn>
                <a:cxn ang="0">
                  <a:pos x="T6" y="T7"/>
                </a:cxn>
              </a:cxnLst>
              <a:rect l="0" t="0" r="r" b="b"/>
              <a:pathLst>
                <a:path w="17" h="24">
                  <a:moveTo>
                    <a:pt x="6" y="5"/>
                  </a:moveTo>
                  <a:cubicBezTo>
                    <a:pt x="5" y="5"/>
                    <a:pt x="5" y="5"/>
                    <a:pt x="5" y="5"/>
                  </a:cubicBezTo>
                  <a:cubicBezTo>
                    <a:pt x="0" y="8"/>
                    <a:pt x="2" y="24"/>
                    <a:pt x="10" y="20"/>
                  </a:cubicBezTo>
                  <a:cubicBezTo>
                    <a:pt x="17" y="17"/>
                    <a:pt x="14" y="0"/>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7" name="í$ḷîḓe">
              <a:extLst>
                <a:ext uri="{FF2B5EF4-FFF2-40B4-BE49-F238E27FC236}">
                  <a16:creationId xmlns:a16="http://schemas.microsoft.com/office/drawing/2014/main" xmlns="" id="{0ED880AE-D789-402E-9B1C-557A77347CE0}"/>
                </a:ext>
              </a:extLst>
            </p:cNvPr>
            <p:cNvSpPr/>
            <p:nvPr/>
          </p:nvSpPr>
          <p:spPr bwMode="auto">
            <a:xfrm>
              <a:off x="4378326" y="2416176"/>
              <a:ext cx="209550" cy="420688"/>
            </a:xfrm>
            <a:custGeom>
              <a:avLst/>
              <a:gdLst>
                <a:gd name="T0" fmla="*/ 32 w 69"/>
                <a:gd name="T1" fmla="*/ 0 h 139"/>
                <a:gd name="T2" fmla="*/ 5 w 69"/>
                <a:gd name="T3" fmla="*/ 18 h 139"/>
                <a:gd name="T4" fmla="*/ 6 w 69"/>
                <a:gd name="T5" fmla="*/ 84 h 139"/>
                <a:gd name="T6" fmla="*/ 24 w 69"/>
                <a:gd name="T7" fmla="*/ 129 h 139"/>
                <a:gd name="T8" fmla="*/ 69 w 69"/>
                <a:gd name="T9" fmla="*/ 130 h 139"/>
                <a:gd name="T10" fmla="*/ 64 w 69"/>
                <a:gd name="T11" fmla="*/ 100 h 139"/>
                <a:gd name="T12" fmla="*/ 32 w 69"/>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69" h="139">
                  <a:moveTo>
                    <a:pt x="32" y="0"/>
                  </a:moveTo>
                  <a:cubicBezTo>
                    <a:pt x="19" y="4"/>
                    <a:pt x="9" y="2"/>
                    <a:pt x="5" y="18"/>
                  </a:cubicBezTo>
                  <a:cubicBezTo>
                    <a:pt x="0" y="39"/>
                    <a:pt x="3" y="64"/>
                    <a:pt x="6" y="84"/>
                  </a:cubicBezTo>
                  <a:cubicBezTo>
                    <a:pt x="9" y="98"/>
                    <a:pt x="12" y="120"/>
                    <a:pt x="24" y="129"/>
                  </a:cubicBezTo>
                  <a:cubicBezTo>
                    <a:pt x="36" y="139"/>
                    <a:pt x="57" y="136"/>
                    <a:pt x="69" y="130"/>
                  </a:cubicBezTo>
                  <a:cubicBezTo>
                    <a:pt x="69" y="120"/>
                    <a:pt x="65" y="110"/>
                    <a:pt x="64" y="100"/>
                  </a:cubicBezTo>
                  <a:lnTo>
                    <a:pt x="32" y="0"/>
                  </a:lnTo>
                  <a:close/>
                </a:path>
              </a:pathLst>
            </a:custGeom>
            <a:solidFill>
              <a:srgbClr val="49AD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8" name="iśļiďè">
              <a:extLst>
                <a:ext uri="{FF2B5EF4-FFF2-40B4-BE49-F238E27FC236}">
                  <a16:creationId xmlns:a16="http://schemas.microsoft.com/office/drawing/2014/main" xmlns="" id="{952680B2-6FF9-41BA-BA8C-6302EF15A23F}"/>
                </a:ext>
              </a:extLst>
            </p:cNvPr>
            <p:cNvSpPr/>
            <p:nvPr/>
          </p:nvSpPr>
          <p:spPr bwMode="auto">
            <a:xfrm>
              <a:off x="4414838" y="1935163"/>
              <a:ext cx="430213" cy="966788"/>
            </a:xfrm>
            <a:custGeom>
              <a:avLst/>
              <a:gdLst>
                <a:gd name="T0" fmla="*/ 90 w 142"/>
                <a:gd name="T1" fmla="*/ 296 h 320"/>
                <a:gd name="T2" fmla="*/ 67 w 142"/>
                <a:gd name="T3" fmla="*/ 192 h 320"/>
                <a:gd name="T4" fmla="*/ 67 w 142"/>
                <a:gd name="T5" fmla="*/ 115 h 320"/>
                <a:gd name="T6" fmla="*/ 78 w 142"/>
                <a:gd name="T7" fmla="*/ 33 h 320"/>
                <a:gd name="T8" fmla="*/ 109 w 142"/>
                <a:gd name="T9" fmla="*/ 0 h 320"/>
                <a:gd name="T10" fmla="*/ 49 w 142"/>
                <a:gd name="T11" fmla="*/ 28 h 320"/>
                <a:gd name="T12" fmla="*/ 13 w 142"/>
                <a:gd name="T13" fmla="*/ 106 h 320"/>
                <a:gd name="T14" fmla="*/ 38 w 142"/>
                <a:gd name="T15" fmla="*/ 286 h 320"/>
                <a:gd name="T16" fmla="*/ 131 w 142"/>
                <a:gd name="T17" fmla="*/ 319 h 320"/>
                <a:gd name="T18" fmla="*/ 142 w 142"/>
                <a:gd name="T19" fmla="*/ 320 h 320"/>
                <a:gd name="T20" fmla="*/ 121 w 142"/>
                <a:gd name="T21" fmla="*/ 314 h 320"/>
                <a:gd name="T22" fmla="*/ 90 w 142"/>
                <a:gd name="T23" fmla="*/ 29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320">
                  <a:moveTo>
                    <a:pt x="90" y="296"/>
                  </a:moveTo>
                  <a:cubicBezTo>
                    <a:pt x="73" y="271"/>
                    <a:pt x="69" y="221"/>
                    <a:pt x="67" y="192"/>
                  </a:cubicBezTo>
                  <a:cubicBezTo>
                    <a:pt x="66" y="164"/>
                    <a:pt x="66" y="142"/>
                    <a:pt x="67" y="115"/>
                  </a:cubicBezTo>
                  <a:cubicBezTo>
                    <a:pt x="68" y="87"/>
                    <a:pt x="68" y="60"/>
                    <a:pt x="78" y="33"/>
                  </a:cubicBezTo>
                  <a:cubicBezTo>
                    <a:pt x="85" y="16"/>
                    <a:pt x="92" y="5"/>
                    <a:pt x="109" y="0"/>
                  </a:cubicBezTo>
                  <a:cubicBezTo>
                    <a:pt x="88" y="6"/>
                    <a:pt x="66" y="14"/>
                    <a:pt x="49" y="28"/>
                  </a:cubicBezTo>
                  <a:cubicBezTo>
                    <a:pt x="26" y="46"/>
                    <a:pt x="19" y="80"/>
                    <a:pt x="13" y="106"/>
                  </a:cubicBezTo>
                  <a:cubicBezTo>
                    <a:pt x="0" y="160"/>
                    <a:pt x="6" y="239"/>
                    <a:pt x="38" y="286"/>
                  </a:cubicBezTo>
                  <a:cubicBezTo>
                    <a:pt x="57" y="313"/>
                    <a:pt x="102" y="317"/>
                    <a:pt x="131" y="319"/>
                  </a:cubicBezTo>
                  <a:cubicBezTo>
                    <a:pt x="135" y="320"/>
                    <a:pt x="138" y="320"/>
                    <a:pt x="142" y="320"/>
                  </a:cubicBezTo>
                  <a:cubicBezTo>
                    <a:pt x="135" y="318"/>
                    <a:pt x="128" y="316"/>
                    <a:pt x="121" y="314"/>
                  </a:cubicBezTo>
                  <a:cubicBezTo>
                    <a:pt x="109" y="310"/>
                    <a:pt x="98" y="307"/>
                    <a:pt x="90" y="296"/>
                  </a:cubicBezTo>
                  <a:close/>
                </a:path>
              </a:pathLst>
            </a:custGeom>
            <a:solidFill>
              <a:srgbClr val="53C1D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9" name="íṥliḋé">
              <a:extLst>
                <a:ext uri="{FF2B5EF4-FFF2-40B4-BE49-F238E27FC236}">
                  <a16:creationId xmlns:a16="http://schemas.microsoft.com/office/drawing/2014/main" xmlns="" id="{8B7E53E4-28F5-473D-A2D3-309E83C0571F}"/>
                </a:ext>
              </a:extLst>
            </p:cNvPr>
            <p:cNvSpPr/>
            <p:nvPr/>
          </p:nvSpPr>
          <p:spPr bwMode="auto">
            <a:xfrm>
              <a:off x="4614863" y="1905001"/>
              <a:ext cx="720725" cy="1000125"/>
            </a:xfrm>
            <a:custGeom>
              <a:avLst/>
              <a:gdLst>
                <a:gd name="T0" fmla="*/ 215 w 238"/>
                <a:gd name="T1" fmla="*/ 56 h 331"/>
                <a:gd name="T2" fmla="*/ 184 w 238"/>
                <a:gd name="T3" fmla="*/ 13 h 331"/>
                <a:gd name="T4" fmla="*/ 118 w 238"/>
                <a:gd name="T5" fmla="*/ 0 h 331"/>
                <a:gd name="T6" fmla="*/ 82 w 238"/>
                <a:gd name="T7" fmla="*/ 1 h 331"/>
                <a:gd name="T8" fmla="*/ 73 w 238"/>
                <a:gd name="T9" fmla="*/ 3 h 331"/>
                <a:gd name="T10" fmla="*/ 66 w 238"/>
                <a:gd name="T11" fmla="*/ 4 h 331"/>
                <a:gd name="T12" fmla="*/ 48 w 238"/>
                <a:gd name="T13" fmla="*/ 9 h 331"/>
                <a:gd name="T14" fmla="*/ 48 w 238"/>
                <a:gd name="T15" fmla="*/ 9 h 331"/>
                <a:gd name="T16" fmla="*/ 43 w 238"/>
                <a:gd name="T17" fmla="*/ 10 h 331"/>
                <a:gd name="T18" fmla="*/ 12 w 238"/>
                <a:gd name="T19" fmla="*/ 43 h 331"/>
                <a:gd name="T20" fmla="*/ 1 w 238"/>
                <a:gd name="T21" fmla="*/ 125 h 331"/>
                <a:gd name="T22" fmla="*/ 1 w 238"/>
                <a:gd name="T23" fmla="*/ 202 h 331"/>
                <a:gd name="T24" fmla="*/ 24 w 238"/>
                <a:gd name="T25" fmla="*/ 306 h 331"/>
                <a:gd name="T26" fmla="*/ 55 w 238"/>
                <a:gd name="T27" fmla="*/ 324 h 331"/>
                <a:gd name="T28" fmla="*/ 76 w 238"/>
                <a:gd name="T29" fmla="*/ 330 h 331"/>
                <a:gd name="T30" fmla="*/ 175 w 238"/>
                <a:gd name="T31" fmla="*/ 313 h 331"/>
                <a:gd name="T32" fmla="*/ 221 w 238"/>
                <a:gd name="T33" fmla="*/ 265 h 331"/>
                <a:gd name="T34" fmla="*/ 235 w 238"/>
                <a:gd name="T35" fmla="*/ 180 h 331"/>
                <a:gd name="T36" fmla="*/ 215 w 238"/>
                <a:gd name="T37" fmla="*/ 5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331">
                  <a:moveTo>
                    <a:pt x="215" y="56"/>
                  </a:moveTo>
                  <a:cubicBezTo>
                    <a:pt x="207" y="40"/>
                    <a:pt x="201" y="23"/>
                    <a:pt x="184" y="13"/>
                  </a:cubicBezTo>
                  <a:cubicBezTo>
                    <a:pt x="164" y="2"/>
                    <a:pt x="139" y="3"/>
                    <a:pt x="118" y="0"/>
                  </a:cubicBezTo>
                  <a:cubicBezTo>
                    <a:pt x="82" y="1"/>
                    <a:pt x="82" y="1"/>
                    <a:pt x="82" y="1"/>
                  </a:cubicBezTo>
                  <a:cubicBezTo>
                    <a:pt x="79" y="1"/>
                    <a:pt x="76" y="2"/>
                    <a:pt x="73" y="3"/>
                  </a:cubicBezTo>
                  <a:cubicBezTo>
                    <a:pt x="71" y="3"/>
                    <a:pt x="69" y="4"/>
                    <a:pt x="66" y="4"/>
                  </a:cubicBezTo>
                  <a:cubicBezTo>
                    <a:pt x="60" y="6"/>
                    <a:pt x="54" y="7"/>
                    <a:pt x="48" y="9"/>
                  </a:cubicBezTo>
                  <a:cubicBezTo>
                    <a:pt x="48" y="9"/>
                    <a:pt x="48" y="9"/>
                    <a:pt x="48" y="9"/>
                  </a:cubicBezTo>
                  <a:cubicBezTo>
                    <a:pt x="46" y="9"/>
                    <a:pt x="45" y="10"/>
                    <a:pt x="43" y="10"/>
                  </a:cubicBezTo>
                  <a:cubicBezTo>
                    <a:pt x="26" y="15"/>
                    <a:pt x="19" y="26"/>
                    <a:pt x="12" y="43"/>
                  </a:cubicBezTo>
                  <a:cubicBezTo>
                    <a:pt x="2" y="70"/>
                    <a:pt x="2" y="97"/>
                    <a:pt x="1" y="125"/>
                  </a:cubicBezTo>
                  <a:cubicBezTo>
                    <a:pt x="0" y="152"/>
                    <a:pt x="0" y="174"/>
                    <a:pt x="1" y="202"/>
                  </a:cubicBezTo>
                  <a:cubicBezTo>
                    <a:pt x="3" y="231"/>
                    <a:pt x="7" y="281"/>
                    <a:pt x="24" y="306"/>
                  </a:cubicBezTo>
                  <a:cubicBezTo>
                    <a:pt x="32" y="317"/>
                    <a:pt x="43" y="320"/>
                    <a:pt x="55" y="324"/>
                  </a:cubicBezTo>
                  <a:cubicBezTo>
                    <a:pt x="62" y="326"/>
                    <a:pt x="69" y="328"/>
                    <a:pt x="76" y="330"/>
                  </a:cubicBezTo>
                  <a:cubicBezTo>
                    <a:pt x="108" y="331"/>
                    <a:pt x="146" y="327"/>
                    <a:pt x="175" y="313"/>
                  </a:cubicBezTo>
                  <a:cubicBezTo>
                    <a:pt x="199" y="302"/>
                    <a:pt x="213" y="292"/>
                    <a:pt x="221" y="265"/>
                  </a:cubicBezTo>
                  <a:cubicBezTo>
                    <a:pt x="229" y="239"/>
                    <a:pt x="233" y="208"/>
                    <a:pt x="235" y="180"/>
                  </a:cubicBezTo>
                  <a:cubicBezTo>
                    <a:pt x="238" y="136"/>
                    <a:pt x="234" y="97"/>
                    <a:pt x="215" y="56"/>
                  </a:cubicBezTo>
                  <a:close/>
                </a:path>
              </a:pathLst>
            </a:custGeom>
            <a:solidFill>
              <a:srgbClr val="008C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0" name="iṩ1îďè">
              <a:extLst>
                <a:ext uri="{FF2B5EF4-FFF2-40B4-BE49-F238E27FC236}">
                  <a16:creationId xmlns:a16="http://schemas.microsoft.com/office/drawing/2014/main" xmlns="" id="{EE1A3477-C33E-4312-8400-E2B4238022C8}"/>
                </a:ext>
              </a:extLst>
            </p:cNvPr>
            <p:cNvSpPr/>
            <p:nvPr/>
          </p:nvSpPr>
          <p:spPr bwMode="auto">
            <a:xfrm>
              <a:off x="4398963" y="1905001"/>
              <a:ext cx="476250" cy="263525"/>
            </a:xfrm>
            <a:custGeom>
              <a:avLst/>
              <a:gdLst>
                <a:gd name="T0" fmla="*/ 157 w 157"/>
                <a:gd name="T1" fmla="*/ 0 h 87"/>
                <a:gd name="T2" fmla="*/ 30 w 157"/>
                <a:gd name="T3" fmla="*/ 41 h 87"/>
                <a:gd name="T4" fmla="*/ 17 w 157"/>
                <a:gd name="T5" fmla="*/ 85 h 87"/>
                <a:gd name="T6" fmla="*/ 56 w 157"/>
                <a:gd name="T7" fmla="*/ 40 h 87"/>
                <a:gd name="T8" fmla="*/ 130 w 157"/>
                <a:gd name="T9" fmla="*/ 6 h 87"/>
                <a:gd name="T10" fmla="*/ 157 w 157"/>
                <a:gd name="T11" fmla="*/ 0 h 87"/>
              </a:gdLst>
              <a:ahLst/>
              <a:cxnLst>
                <a:cxn ang="0">
                  <a:pos x="T0" y="T1"/>
                </a:cxn>
                <a:cxn ang="0">
                  <a:pos x="T2" y="T3"/>
                </a:cxn>
                <a:cxn ang="0">
                  <a:pos x="T4" y="T5"/>
                </a:cxn>
                <a:cxn ang="0">
                  <a:pos x="T6" y="T7"/>
                </a:cxn>
                <a:cxn ang="0">
                  <a:pos x="T8" y="T9"/>
                </a:cxn>
                <a:cxn ang="0">
                  <a:pos x="T10" y="T11"/>
                </a:cxn>
              </a:cxnLst>
              <a:rect l="0" t="0" r="r" b="b"/>
              <a:pathLst>
                <a:path w="157" h="87">
                  <a:moveTo>
                    <a:pt x="157" y="0"/>
                  </a:moveTo>
                  <a:cubicBezTo>
                    <a:pt x="119" y="3"/>
                    <a:pt x="61" y="15"/>
                    <a:pt x="30" y="41"/>
                  </a:cubicBezTo>
                  <a:cubicBezTo>
                    <a:pt x="24" y="46"/>
                    <a:pt x="0" y="80"/>
                    <a:pt x="17" y="85"/>
                  </a:cubicBezTo>
                  <a:cubicBezTo>
                    <a:pt x="25" y="87"/>
                    <a:pt x="48" y="46"/>
                    <a:pt x="56" y="40"/>
                  </a:cubicBezTo>
                  <a:cubicBezTo>
                    <a:pt x="76" y="19"/>
                    <a:pt x="103" y="11"/>
                    <a:pt x="130" y="6"/>
                  </a:cubicBezTo>
                  <a:lnTo>
                    <a:pt x="157" y="0"/>
                  </a:lnTo>
                  <a:close/>
                </a:path>
              </a:pathLst>
            </a:custGeom>
            <a:solidFill>
              <a:srgbClr val="49AD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1" name="íṩḷïḓe">
              <a:extLst>
                <a:ext uri="{FF2B5EF4-FFF2-40B4-BE49-F238E27FC236}">
                  <a16:creationId xmlns:a16="http://schemas.microsoft.com/office/drawing/2014/main" xmlns="" id="{C1890BCE-D26B-443C-9ED6-3EF3C278735D}"/>
                </a:ext>
              </a:extLst>
            </p:cNvPr>
            <p:cNvSpPr/>
            <p:nvPr/>
          </p:nvSpPr>
          <p:spPr bwMode="auto">
            <a:xfrm>
              <a:off x="4662488" y="1023938"/>
              <a:ext cx="773113" cy="1366838"/>
            </a:xfrm>
            <a:custGeom>
              <a:avLst/>
              <a:gdLst>
                <a:gd name="T0" fmla="*/ 247 w 255"/>
                <a:gd name="T1" fmla="*/ 57 h 452"/>
                <a:gd name="T2" fmla="*/ 204 w 255"/>
                <a:gd name="T3" fmla="*/ 24 h 452"/>
                <a:gd name="T4" fmla="*/ 111 w 255"/>
                <a:gd name="T5" fmla="*/ 2 h 452"/>
                <a:gd name="T6" fmla="*/ 38 w 255"/>
                <a:gd name="T7" fmla="*/ 68 h 452"/>
                <a:gd name="T8" fmla="*/ 27 w 255"/>
                <a:gd name="T9" fmla="*/ 394 h 452"/>
                <a:gd name="T10" fmla="*/ 0 w 255"/>
                <a:gd name="T11" fmla="*/ 409 h 452"/>
                <a:gd name="T12" fmla="*/ 19 w 255"/>
                <a:gd name="T13" fmla="*/ 421 h 452"/>
                <a:gd name="T14" fmla="*/ 3 w 255"/>
                <a:gd name="T15" fmla="*/ 425 h 452"/>
                <a:gd name="T16" fmla="*/ 21 w 255"/>
                <a:gd name="T17" fmla="*/ 435 h 452"/>
                <a:gd name="T18" fmla="*/ 12 w 255"/>
                <a:gd name="T19" fmla="*/ 441 h 452"/>
                <a:gd name="T20" fmla="*/ 68 w 255"/>
                <a:gd name="T21" fmla="*/ 451 h 452"/>
                <a:gd name="T22" fmla="*/ 135 w 255"/>
                <a:gd name="T23" fmla="*/ 448 h 452"/>
                <a:gd name="T24" fmla="*/ 218 w 255"/>
                <a:gd name="T25" fmla="*/ 406 h 452"/>
                <a:gd name="T26" fmla="*/ 247 w 255"/>
                <a:gd name="T27" fmla="*/ 318 h 452"/>
                <a:gd name="T28" fmla="*/ 253 w 255"/>
                <a:gd name="T29" fmla="*/ 162 h 452"/>
                <a:gd name="T30" fmla="*/ 252 w 255"/>
                <a:gd name="T31" fmla="*/ 112 h 452"/>
                <a:gd name="T32" fmla="*/ 247 w 255"/>
                <a:gd name="T33" fmla="*/ 5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452">
                  <a:moveTo>
                    <a:pt x="247" y="57"/>
                  </a:moveTo>
                  <a:cubicBezTo>
                    <a:pt x="239" y="42"/>
                    <a:pt x="220" y="30"/>
                    <a:pt x="204" y="24"/>
                  </a:cubicBezTo>
                  <a:cubicBezTo>
                    <a:pt x="173" y="14"/>
                    <a:pt x="145" y="0"/>
                    <a:pt x="111" y="2"/>
                  </a:cubicBezTo>
                  <a:cubicBezTo>
                    <a:pt x="76" y="5"/>
                    <a:pt x="48" y="36"/>
                    <a:pt x="38" y="68"/>
                  </a:cubicBezTo>
                  <a:cubicBezTo>
                    <a:pt x="21" y="121"/>
                    <a:pt x="35" y="373"/>
                    <a:pt x="27" y="394"/>
                  </a:cubicBezTo>
                  <a:cubicBezTo>
                    <a:pt x="24" y="404"/>
                    <a:pt x="9" y="406"/>
                    <a:pt x="0" y="409"/>
                  </a:cubicBezTo>
                  <a:cubicBezTo>
                    <a:pt x="4" y="415"/>
                    <a:pt x="12" y="418"/>
                    <a:pt x="19" y="421"/>
                  </a:cubicBezTo>
                  <a:cubicBezTo>
                    <a:pt x="14" y="423"/>
                    <a:pt x="8" y="424"/>
                    <a:pt x="3" y="425"/>
                  </a:cubicBezTo>
                  <a:cubicBezTo>
                    <a:pt x="9" y="432"/>
                    <a:pt x="15" y="434"/>
                    <a:pt x="21" y="435"/>
                  </a:cubicBezTo>
                  <a:cubicBezTo>
                    <a:pt x="19" y="437"/>
                    <a:pt x="15" y="439"/>
                    <a:pt x="12" y="441"/>
                  </a:cubicBezTo>
                  <a:cubicBezTo>
                    <a:pt x="27" y="449"/>
                    <a:pt x="52" y="450"/>
                    <a:pt x="68" y="451"/>
                  </a:cubicBezTo>
                  <a:cubicBezTo>
                    <a:pt x="91" y="452"/>
                    <a:pt x="113" y="450"/>
                    <a:pt x="135" y="448"/>
                  </a:cubicBezTo>
                  <a:cubicBezTo>
                    <a:pt x="168" y="443"/>
                    <a:pt x="202" y="437"/>
                    <a:pt x="218" y="406"/>
                  </a:cubicBezTo>
                  <a:cubicBezTo>
                    <a:pt x="233" y="379"/>
                    <a:pt x="244" y="349"/>
                    <a:pt x="247" y="318"/>
                  </a:cubicBezTo>
                  <a:cubicBezTo>
                    <a:pt x="251" y="267"/>
                    <a:pt x="255" y="214"/>
                    <a:pt x="253" y="162"/>
                  </a:cubicBezTo>
                  <a:cubicBezTo>
                    <a:pt x="253" y="146"/>
                    <a:pt x="252" y="129"/>
                    <a:pt x="252" y="112"/>
                  </a:cubicBezTo>
                  <a:lnTo>
                    <a:pt x="247" y="57"/>
                  </a:lnTo>
                  <a:close/>
                </a:path>
              </a:pathLst>
            </a:custGeom>
            <a:solidFill>
              <a:srgbClr val="6C34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2" name="ïṧlïdè">
              <a:extLst>
                <a:ext uri="{FF2B5EF4-FFF2-40B4-BE49-F238E27FC236}">
                  <a16:creationId xmlns:a16="http://schemas.microsoft.com/office/drawing/2014/main" xmlns="" id="{CE0C9D42-F70F-4611-B7AD-EA1990360DE8}"/>
                </a:ext>
              </a:extLst>
            </p:cNvPr>
            <p:cNvSpPr/>
            <p:nvPr/>
          </p:nvSpPr>
          <p:spPr bwMode="auto">
            <a:xfrm>
              <a:off x="5353051" y="1017588"/>
              <a:ext cx="582613" cy="1071563"/>
            </a:xfrm>
            <a:custGeom>
              <a:avLst/>
              <a:gdLst>
                <a:gd name="T0" fmla="*/ 183 w 192"/>
                <a:gd name="T1" fmla="*/ 102 h 354"/>
                <a:gd name="T2" fmla="*/ 180 w 192"/>
                <a:gd name="T3" fmla="*/ 84 h 354"/>
                <a:gd name="T4" fmla="*/ 183 w 192"/>
                <a:gd name="T5" fmla="*/ 67 h 354"/>
                <a:gd name="T6" fmla="*/ 173 w 192"/>
                <a:gd name="T7" fmla="*/ 42 h 354"/>
                <a:gd name="T8" fmla="*/ 172 w 192"/>
                <a:gd name="T9" fmla="*/ 60 h 354"/>
                <a:gd name="T10" fmla="*/ 168 w 192"/>
                <a:gd name="T11" fmla="*/ 80 h 354"/>
                <a:gd name="T12" fmla="*/ 163 w 192"/>
                <a:gd name="T13" fmla="*/ 41 h 354"/>
                <a:gd name="T14" fmla="*/ 160 w 192"/>
                <a:gd name="T15" fmla="*/ 23 h 354"/>
                <a:gd name="T16" fmla="*/ 151 w 192"/>
                <a:gd name="T17" fmla="*/ 23 h 354"/>
                <a:gd name="T18" fmla="*/ 143 w 192"/>
                <a:gd name="T19" fmla="*/ 8 h 354"/>
                <a:gd name="T20" fmla="*/ 134 w 192"/>
                <a:gd name="T21" fmla="*/ 16 h 354"/>
                <a:gd name="T22" fmla="*/ 123 w 192"/>
                <a:gd name="T23" fmla="*/ 9 h 354"/>
                <a:gd name="T24" fmla="*/ 122 w 192"/>
                <a:gd name="T25" fmla="*/ 28 h 354"/>
                <a:gd name="T26" fmla="*/ 131 w 192"/>
                <a:gd name="T27" fmla="*/ 94 h 354"/>
                <a:gd name="T28" fmla="*/ 132 w 192"/>
                <a:gd name="T29" fmla="*/ 104 h 354"/>
                <a:gd name="T30" fmla="*/ 154 w 192"/>
                <a:gd name="T31" fmla="*/ 140 h 354"/>
                <a:gd name="T32" fmla="*/ 142 w 192"/>
                <a:gd name="T33" fmla="*/ 226 h 354"/>
                <a:gd name="T34" fmla="*/ 128 w 192"/>
                <a:gd name="T35" fmla="*/ 270 h 354"/>
                <a:gd name="T36" fmla="*/ 115 w 192"/>
                <a:gd name="T37" fmla="*/ 288 h 354"/>
                <a:gd name="T38" fmla="*/ 0 w 192"/>
                <a:gd name="T39" fmla="*/ 315 h 354"/>
                <a:gd name="T40" fmla="*/ 5 w 192"/>
                <a:gd name="T41" fmla="*/ 354 h 354"/>
                <a:gd name="T42" fmla="*/ 51 w 192"/>
                <a:gd name="T43" fmla="*/ 347 h 354"/>
                <a:gd name="T44" fmla="*/ 163 w 192"/>
                <a:gd name="T45" fmla="*/ 267 h 354"/>
                <a:gd name="T46" fmla="*/ 174 w 192"/>
                <a:gd name="T47" fmla="*/ 147 h 354"/>
                <a:gd name="T48" fmla="*/ 184 w 192"/>
                <a:gd name="T49" fmla="*/ 138 h 354"/>
                <a:gd name="T50" fmla="*/ 183 w 192"/>
                <a:gd name="T51" fmla="*/ 10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354">
                  <a:moveTo>
                    <a:pt x="183" y="102"/>
                  </a:moveTo>
                  <a:cubicBezTo>
                    <a:pt x="181" y="96"/>
                    <a:pt x="179" y="91"/>
                    <a:pt x="180" y="84"/>
                  </a:cubicBezTo>
                  <a:cubicBezTo>
                    <a:pt x="180" y="78"/>
                    <a:pt x="183" y="73"/>
                    <a:pt x="183" y="67"/>
                  </a:cubicBezTo>
                  <a:cubicBezTo>
                    <a:pt x="184" y="51"/>
                    <a:pt x="178" y="31"/>
                    <a:pt x="173" y="42"/>
                  </a:cubicBezTo>
                  <a:cubicBezTo>
                    <a:pt x="171" y="46"/>
                    <a:pt x="172" y="55"/>
                    <a:pt x="172" y="60"/>
                  </a:cubicBezTo>
                  <a:cubicBezTo>
                    <a:pt x="171" y="66"/>
                    <a:pt x="170" y="73"/>
                    <a:pt x="168" y="80"/>
                  </a:cubicBezTo>
                  <a:cubicBezTo>
                    <a:pt x="167" y="67"/>
                    <a:pt x="165" y="54"/>
                    <a:pt x="163" y="41"/>
                  </a:cubicBezTo>
                  <a:cubicBezTo>
                    <a:pt x="162" y="35"/>
                    <a:pt x="162" y="29"/>
                    <a:pt x="160" y="23"/>
                  </a:cubicBezTo>
                  <a:cubicBezTo>
                    <a:pt x="157" y="15"/>
                    <a:pt x="149" y="12"/>
                    <a:pt x="151" y="23"/>
                  </a:cubicBezTo>
                  <a:cubicBezTo>
                    <a:pt x="149" y="18"/>
                    <a:pt x="148" y="10"/>
                    <a:pt x="143" y="8"/>
                  </a:cubicBezTo>
                  <a:cubicBezTo>
                    <a:pt x="137" y="5"/>
                    <a:pt x="133" y="10"/>
                    <a:pt x="134" y="16"/>
                  </a:cubicBezTo>
                  <a:cubicBezTo>
                    <a:pt x="133" y="10"/>
                    <a:pt x="129" y="0"/>
                    <a:pt x="123" y="9"/>
                  </a:cubicBezTo>
                  <a:cubicBezTo>
                    <a:pt x="120" y="13"/>
                    <a:pt x="122" y="23"/>
                    <a:pt x="122" y="28"/>
                  </a:cubicBezTo>
                  <a:cubicBezTo>
                    <a:pt x="123" y="39"/>
                    <a:pt x="128" y="77"/>
                    <a:pt x="131" y="94"/>
                  </a:cubicBezTo>
                  <a:cubicBezTo>
                    <a:pt x="132" y="104"/>
                    <a:pt x="132" y="104"/>
                    <a:pt x="132" y="104"/>
                  </a:cubicBezTo>
                  <a:cubicBezTo>
                    <a:pt x="133" y="114"/>
                    <a:pt x="144" y="129"/>
                    <a:pt x="154" y="140"/>
                  </a:cubicBezTo>
                  <a:cubicBezTo>
                    <a:pt x="153" y="162"/>
                    <a:pt x="147" y="209"/>
                    <a:pt x="142" y="226"/>
                  </a:cubicBezTo>
                  <a:cubicBezTo>
                    <a:pt x="139" y="241"/>
                    <a:pt x="133" y="254"/>
                    <a:pt x="128" y="270"/>
                  </a:cubicBezTo>
                  <a:cubicBezTo>
                    <a:pt x="126" y="277"/>
                    <a:pt x="123" y="284"/>
                    <a:pt x="115" y="288"/>
                  </a:cubicBezTo>
                  <a:cubicBezTo>
                    <a:pt x="81" y="307"/>
                    <a:pt x="39" y="318"/>
                    <a:pt x="0" y="315"/>
                  </a:cubicBezTo>
                  <a:cubicBezTo>
                    <a:pt x="2" y="325"/>
                    <a:pt x="3" y="345"/>
                    <a:pt x="5" y="354"/>
                  </a:cubicBezTo>
                  <a:cubicBezTo>
                    <a:pt x="21" y="352"/>
                    <a:pt x="36" y="351"/>
                    <a:pt x="51" y="347"/>
                  </a:cubicBezTo>
                  <a:cubicBezTo>
                    <a:pt x="96" y="336"/>
                    <a:pt x="152" y="318"/>
                    <a:pt x="163" y="267"/>
                  </a:cubicBezTo>
                  <a:cubicBezTo>
                    <a:pt x="167" y="248"/>
                    <a:pt x="176" y="165"/>
                    <a:pt x="174" y="147"/>
                  </a:cubicBezTo>
                  <a:cubicBezTo>
                    <a:pt x="177" y="146"/>
                    <a:pt x="181" y="143"/>
                    <a:pt x="184" y="138"/>
                  </a:cubicBezTo>
                  <a:cubicBezTo>
                    <a:pt x="192" y="127"/>
                    <a:pt x="186" y="114"/>
                    <a:pt x="183" y="102"/>
                  </a:cubicBez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3" name="íśļiḋé">
              <a:extLst>
                <a:ext uri="{FF2B5EF4-FFF2-40B4-BE49-F238E27FC236}">
                  <a16:creationId xmlns:a16="http://schemas.microsoft.com/office/drawing/2014/main" xmlns="" id="{12EFDB6C-9A07-4A97-9033-9659268346AE}"/>
                </a:ext>
              </a:extLst>
            </p:cNvPr>
            <p:cNvSpPr/>
            <p:nvPr/>
          </p:nvSpPr>
          <p:spPr bwMode="auto">
            <a:xfrm>
              <a:off x="5753101" y="1046163"/>
              <a:ext cx="39688" cy="180975"/>
            </a:xfrm>
            <a:custGeom>
              <a:avLst/>
              <a:gdLst>
                <a:gd name="T0" fmla="*/ 0 w 13"/>
                <a:gd name="T1" fmla="*/ 0 h 60"/>
                <a:gd name="T2" fmla="*/ 1 w 13"/>
                <a:gd name="T3" fmla="*/ 2 h 60"/>
                <a:gd name="T4" fmla="*/ 4 w 13"/>
                <a:gd name="T5" fmla="*/ 9 h 60"/>
                <a:gd name="T6" fmla="*/ 10 w 13"/>
                <a:gd name="T7" fmla="*/ 29 h 60"/>
                <a:gd name="T8" fmla="*/ 12 w 13"/>
                <a:gd name="T9" fmla="*/ 40 h 60"/>
                <a:gd name="T10" fmla="*/ 13 w 13"/>
                <a:gd name="T11" fmla="*/ 50 h 60"/>
                <a:gd name="T12" fmla="*/ 13 w 13"/>
                <a:gd name="T13" fmla="*/ 57 h 60"/>
                <a:gd name="T14" fmla="*/ 13 w 13"/>
                <a:gd name="T15" fmla="*/ 60 h 60"/>
                <a:gd name="T16" fmla="*/ 12 w 13"/>
                <a:gd name="T17" fmla="*/ 57 h 60"/>
                <a:gd name="T18" fmla="*/ 10 w 13"/>
                <a:gd name="T19" fmla="*/ 50 h 60"/>
                <a:gd name="T20" fmla="*/ 9 w 13"/>
                <a:gd name="T21" fmla="*/ 46 h 60"/>
                <a:gd name="T22" fmla="*/ 8 w 13"/>
                <a:gd name="T23" fmla="*/ 41 h 60"/>
                <a:gd name="T24" fmla="*/ 6 w 13"/>
                <a:gd name="T25" fmla="*/ 30 h 60"/>
                <a:gd name="T26" fmla="*/ 3 w 13"/>
                <a:gd name="T27" fmla="*/ 19 h 60"/>
                <a:gd name="T28" fmla="*/ 1 w 13"/>
                <a:gd name="T29" fmla="*/ 9 h 60"/>
                <a:gd name="T30" fmla="*/ 0 w 13"/>
                <a:gd name="T31" fmla="*/ 2 h 60"/>
                <a:gd name="T32" fmla="*/ 0 w 13"/>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60">
                  <a:moveTo>
                    <a:pt x="0" y="0"/>
                  </a:moveTo>
                  <a:cubicBezTo>
                    <a:pt x="0" y="0"/>
                    <a:pt x="0" y="1"/>
                    <a:pt x="1" y="2"/>
                  </a:cubicBezTo>
                  <a:cubicBezTo>
                    <a:pt x="2" y="4"/>
                    <a:pt x="3" y="6"/>
                    <a:pt x="4" y="9"/>
                  </a:cubicBezTo>
                  <a:cubicBezTo>
                    <a:pt x="6" y="14"/>
                    <a:pt x="8" y="21"/>
                    <a:pt x="10" y="29"/>
                  </a:cubicBezTo>
                  <a:cubicBezTo>
                    <a:pt x="10" y="33"/>
                    <a:pt x="11" y="36"/>
                    <a:pt x="12" y="40"/>
                  </a:cubicBezTo>
                  <a:cubicBezTo>
                    <a:pt x="12" y="44"/>
                    <a:pt x="13" y="47"/>
                    <a:pt x="13" y="50"/>
                  </a:cubicBezTo>
                  <a:cubicBezTo>
                    <a:pt x="13" y="53"/>
                    <a:pt x="13" y="55"/>
                    <a:pt x="13" y="57"/>
                  </a:cubicBezTo>
                  <a:cubicBezTo>
                    <a:pt x="13" y="59"/>
                    <a:pt x="13" y="60"/>
                    <a:pt x="13" y="60"/>
                  </a:cubicBezTo>
                  <a:cubicBezTo>
                    <a:pt x="13" y="60"/>
                    <a:pt x="13" y="59"/>
                    <a:pt x="12" y="57"/>
                  </a:cubicBezTo>
                  <a:cubicBezTo>
                    <a:pt x="12" y="55"/>
                    <a:pt x="11" y="53"/>
                    <a:pt x="10" y="50"/>
                  </a:cubicBezTo>
                  <a:cubicBezTo>
                    <a:pt x="10" y="49"/>
                    <a:pt x="10" y="47"/>
                    <a:pt x="9" y="46"/>
                  </a:cubicBezTo>
                  <a:cubicBezTo>
                    <a:pt x="9" y="44"/>
                    <a:pt x="9" y="42"/>
                    <a:pt x="8" y="41"/>
                  </a:cubicBezTo>
                  <a:cubicBezTo>
                    <a:pt x="7" y="37"/>
                    <a:pt x="6" y="34"/>
                    <a:pt x="6" y="30"/>
                  </a:cubicBezTo>
                  <a:cubicBezTo>
                    <a:pt x="5" y="26"/>
                    <a:pt x="4" y="22"/>
                    <a:pt x="3" y="19"/>
                  </a:cubicBezTo>
                  <a:cubicBezTo>
                    <a:pt x="3" y="15"/>
                    <a:pt x="2" y="12"/>
                    <a:pt x="1" y="9"/>
                  </a:cubicBezTo>
                  <a:cubicBezTo>
                    <a:pt x="1" y="6"/>
                    <a:pt x="1" y="4"/>
                    <a:pt x="0" y="2"/>
                  </a:cubicBezTo>
                  <a:cubicBezTo>
                    <a:pt x="0" y="1"/>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4" name="ïşlïḋè">
              <a:extLst>
                <a:ext uri="{FF2B5EF4-FFF2-40B4-BE49-F238E27FC236}">
                  <a16:creationId xmlns:a16="http://schemas.microsoft.com/office/drawing/2014/main" xmlns="" id="{440250BB-A37A-46E2-A9C8-B93C43A71B81}"/>
                </a:ext>
              </a:extLst>
            </p:cNvPr>
            <p:cNvSpPr/>
            <p:nvPr/>
          </p:nvSpPr>
          <p:spPr bwMode="auto">
            <a:xfrm>
              <a:off x="5808663" y="1079501"/>
              <a:ext cx="30163" cy="168275"/>
            </a:xfrm>
            <a:custGeom>
              <a:avLst/>
              <a:gdLst>
                <a:gd name="T0" fmla="*/ 0 w 10"/>
                <a:gd name="T1" fmla="*/ 0 h 56"/>
                <a:gd name="T2" fmla="*/ 3 w 10"/>
                <a:gd name="T3" fmla="*/ 8 h 56"/>
                <a:gd name="T4" fmla="*/ 7 w 10"/>
                <a:gd name="T5" fmla="*/ 27 h 56"/>
                <a:gd name="T6" fmla="*/ 10 w 10"/>
                <a:gd name="T7" fmla="*/ 47 h 56"/>
                <a:gd name="T8" fmla="*/ 10 w 10"/>
                <a:gd name="T9" fmla="*/ 56 h 56"/>
                <a:gd name="T10" fmla="*/ 7 w 10"/>
                <a:gd name="T11" fmla="*/ 47 h 56"/>
                <a:gd name="T12" fmla="*/ 3 w 10"/>
                <a:gd name="T13" fmla="*/ 28 h 56"/>
                <a:gd name="T14" fmla="*/ 0 w 10"/>
                <a:gd name="T15" fmla="*/ 9 h 56"/>
                <a:gd name="T16" fmla="*/ 0 w 10"/>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6">
                  <a:moveTo>
                    <a:pt x="0" y="0"/>
                  </a:moveTo>
                  <a:cubicBezTo>
                    <a:pt x="0" y="0"/>
                    <a:pt x="1" y="3"/>
                    <a:pt x="3" y="8"/>
                  </a:cubicBezTo>
                  <a:cubicBezTo>
                    <a:pt x="4" y="13"/>
                    <a:pt x="6" y="20"/>
                    <a:pt x="7" y="27"/>
                  </a:cubicBezTo>
                  <a:cubicBezTo>
                    <a:pt x="8" y="34"/>
                    <a:pt x="9" y="41"/>
                    <a:pt x="10" y="47"/>
                  </a:cubicBezTo>
                  <a:cubicBezTo>
                    <a:pt x="10" y="52"/>
                    <a:pt x="10" y="56"/>
                    <a:pt x="10" y="56"/>
                  </a:cubicBezTo>
                  <a:cubicBezTo>
                    <a:pt x="10" y="56"/>
                    <a:pt x="9" y="52"/>
                    <a:pt x="7" y="47"/>
                  </a:cubicBezTo>
                  <a:cubicBezTo>
                    <a:pt x="6" y="42"/>
                    <a:pt x="4" y="35"/>
                    <a:pt x="3" y="28"/>
                  </a:cubicBezTo>
                  <a:cubicBezTo>
                    <a:pt x="2" y="21"/>
                    <a:pt x="1" y="14"/>
                    <a:pt x="0" y="9"/>
                  </a:cubicBezTo>
                  <a:cubicBezTo>
                    <a:pt x="0" y="3"/>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5" name="í$ļiḑê">
              <a:extLst>
                <a:ext uri="{FF2B5EF4-FFF2-40B4-BE49-F238E27FC236}">
                  <a16:creationId xmlns:a16="http://schemas.microsoft.com/office/drawing/2014/main" xmlns="" id="{CA4993E2-AB83-47FC-92E2-D99DEFC67047}"/>
                </a:ext>
              </a:extLst>
            </p:cNvPr>
            <p:cNvSpPr/>
            <p:nvPr/>
          </p:nvSpPr>
          <p:spPr bwMode="auto">
            <a:xfrm>
              <a:off x="5778501" y="1217613"/>
              <a:ext cx="87313" cy="52388"/>
            </a:xfrm>
            <a:custGeom>
              <a:avLst/>
              <a:gdLst>
                <a:gd name="T0" fmla="*/ 0 w 29"/>
                <a:gd name="T1" fmla="*/ 1 h 17"/>
                <a:gd name="T2" fmla="*/ 1 w 29"/>
                <a:gd name="T3" fmla="*/ 0 h 17"/>
                <a:gd name="T4" fmla="*/ 5 w 29"/>
                <a:gd name="T5" fmla="*/ 1 h 17"/>
                <a:gd name="T6" fmla="*/ 11 w 29"/>
                <a:gd name="T7" fmla="*/ 2 h 17"/>
                <a:gd name="T8" fmla="*/ 14 w 29"/>
                <a:gd name="T9" fmla="*/ 4 h 17"/>
                <a:gd name="T10" fmla="*/ 17 w 29"/>
                <a:gd name="T11" fmla="*/ 5 h 17"/>
                <a:gd name="T12" fmla="*/ 22 w 29"/>
                <a:gd name="T13" fmla="*/ 9 h 17"/>
                <a:gd name="T14" fmla="*/ 26 w 29"/>
                <a:gd name="T15" fmla="*/ 12 h 17"/>
                <a:gd name="T16" fmla="*/ 29 w 29"/>
                <a:gd name="T17" fmla="*/ 17 h 17"/>
                <a:gd name="T18" fmla="*/ 25 w 29"/>
                <a:gd name="T19" fmla="*/ 14 h 17"/>
                <a:gd name="T20" fmla="*/ 15 w 29"/>
                <a:gd name="T21" fmla="*/ 9 h 17"/>
                <a:gd name="T22" fmla="*/ 9 w 29"/>
                <a:gd name="T23" fmla="*/ 6 h 17"/>
                <a:gd name="T24" fmla="*/ 7 w 29"/>
                <a:gd name="T25" fmla="*/ 4 h 17"/>
                <a:gd name="T26" fmla="*/ 5 w 29"/>
                <a:gd name="T27" fmla="*/ 3 h 17"/>
                <a:gd name="T28" fmla="*/ 1 w 29"/>
                <a:gd name="T29" fmla="*/ 1 h 17"/>
                <a:gd name="T30" fmla="*/ 0 w 29"/>
                <a:gd name="T3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0" y="1"/>
                  </a:moveTo>
                  <a:cubicBezTo>
                    <a:pt x="0" y="1"/>
                    <a:pt x="1" y="0"/>
                    <a:pt x="1" y="0"/>
                  </a:cubicBezTo>
                  <a:cubicBezTo>
                    <a:pt x="2" y="1"/>
                    <a:pt x="4" y="0"/>
                    <a:pt x="5" y="1"/>
                  </a:cubicBezTo>
                  <a:cubicBezTo>
                    <a:pt x="7" y="1"/>
                    <a:pt x="9" y="2"/>
                    <a:pt x="11" y="2"/>
                  </a:cubicBezTo>
                  <a:cubicBezTo>
                    <a:pt x="12" y="3"/>
                    <a:pt x="13" y="3"/>
                    <a:pt x="14" y="4"/>
                  </a:cubicBezTo>
                  <a:cubicBezTo>
                    <a:pt x="15" y="4"/>
                    <a:pt x="16" y="5"/>
                    <a:pt x="17" y="5"/>
                  </a:cubicBezTo>
                  <a:cubicBezTo>
                    <a:pt x="18" y="6"/>
                    <a:pt x="20" y="8"/>
                    <a:pt x="22" y="9"/>
                  </a:cubicBezTo>
                  <a:cubicBezTo>
                    <a:pt x="23" y="10"/>
                    <a:pt x="25" y="11"/>
                    <a:pt x="26" y="12"/>
                  </a:cubicBezTo>
                  <a:cubicBezTo>
                    <a:pt x="28" y="15"/>
                    <a:pt x="29" y="17"/>
                    <a:pt x="29" y="17"/>
                  </a:cubicBezTo>
                  <a:cubicBezTo>
                    <a:pt x="29" y="17"/>
                    <a:pt x="27" y="16"/>
                    <a:pt x="25" y="14"/>
                  </a:cubicBezTo>
                  <a:cubicBezTo>
                    <a:pt x="22" y="13"/>
                    <a:pt x="18" y="11"/>
                    <a:pt x="15" y="9"/>
                  </a:cubicBezTo>
                  <a:cubicBezTo>
                    <a:pt x="13" y="8"/>
                    <a:pt x="11" y="7"/>
                    <a:pt x="9" y="6"/>
                  </a:cubicBezTo>
                  <a:cubicBezTo>
                    <a:pt x="8" y="5"/>
                    <a:pt x="8" y="5"/>
                    <a:pt x="7" y="4"/>
                  </a:cubicBezTo>
                  <a:cubicBezTo>
                    <a:pt x="6" y="4"/>
                    <a:pt x="5" y="3"/>
                    <a:pt x="5" y="3"/>
                  </a:cubicBezTo>
                  <a:cubicBezTo>
                    <a:pt x="3" y="2"/>
                    <a:pt x="2" y="2"/>
                    <a:pt x="1" y="1"/>
                  </a:cubicBezTo>
                  <a:cubicBezTo>
                    <a:pt x="0" y="1"/>
                    <a:pt x="0" y="1"/>
                    <a:pt x="0" y="1"/>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6" name="ïṣlíḋè">
              <a:extLst>
                <a:ext uri="{FF2B5EF4-FFF2-40B4-BE49-F238E27FC236}">
                  <a16:creationId xmlns:a16="http://schemas.microsoft.com/office/drawing/2014/main" xmlns="" id="{72BC8224-69E4-4D1A-AF78-06A6BBAC56E4}"/>
                </a:ext>
              </a:extLst>
            </p:cNvPr>
            <p:cNvSpPr/>
            <p:nvPr/>
          </p:nvSpPr>
          <p:spPr bwMode="auto">
            <a:xfrm>
              <a:off x="5672138" y="1166813"/>
              <a:ext cx="214313" cy="293688"/>
            </a:xfrm>
            <a:custGeom>
              <a:avLst/>
              <a:gdLst>
                <a:gd name="T0" fmla="*/ 48 w 71"/>
                <a:gd name="T1" fmla="*/ 97 h 97"/>
                <a:gd name="T2" fmla="*/ 33 w 71"/>
                <a:gd name="T3" fmla="*/ 82 h 97"/>
                <a:gd name="T4" fmla="*/ 13 w 71"/>
                <a:gd name="T5" fmla="*/ 47 h 97"/>
                <a:gd name="T6" fmla="*/ 3 w 71"/>
                <a:gd name="T7" fmla="*/ 13 h 97"/>
                <a:gd name="T8" fmla="*/ 24 w 71"/>
                <a:gd name="T9" fmla="*/ 38 h 97"/>
                <a:gd name="T10" fmla="*/ 26 w 71"/>
                <a:gd name="T11" fmla="*/ 45 h 97"/>
                <a:gd name="T12" fmla="*/ 53 w 71"/>
                <a:gd name="T13" fmla="*/ 92 h 97"/>
                <a:gd name="T14" fmla="*/ 48 w 71"/>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97">
                  <a:moveTo>
                    <a:pt x="48" y="97"/>
                  </a:moveTo>
                  <a:cubicBezTo>
                    <a:pt x="46" y="91"/>
                    <a:pt x="38" y="87"/>
                    <a:pt x="33" y="82"/>
                  </a:cubicBezTo>
                  <a:cubicBezTo>
                    <a:pt x="23" y="73"/>
                    <a:pt x="17" y="59"/>
                    <a:pt x="13" y="47"/>
                  </a:cubicBezTo>
                  <a:cubicBezTo>
                    <a:pt x="11" y="41"/>
                    <a:pt x="0" y="18"/>
                    <a:pt x="3" y="13"/>
                  </a:cubicBezTo>
                  <a:cubicBezTo>
                    <a:pt x="9" y="0"/>
                    <a:pt x="23" y="34"/>
                    <a:pt x="24" y="38"/>
                  </a:cubicBezTo>
                  <a:cubicBezTo>
                    <a:pt x="25" y="40"/>
                    <a:pt x="26" y="43"/>
                    <a:pt x="26" y="45"/>
                  </a:cubicBezTo>
                  <a:cubicBezTo>
                    <a:pt x="41" y="47"/>
                    <a:pt x="71" y="77"/>
                    <a:pt x="53" y="92"/>
                  </a:cubicBezTo>
                  <a:lnTo>
                    <a:pt x="48" y="97"/>
                  </a:ln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7" name="íṡļîḋe">
              <a:extLst>
                <a:ext uri="{FF2B5EF4-FFF2-40B4-BE49-F238E27FC236}">
                  <a16:creationId xmlns:a16="http://schemas.microsoft.com/office/drawing/2014/main" xmlns="" id="{D396E2FD-BEC2-4297-A4B4-4B15AB110014}"/>
                </a:ext>
              </a:extLst>
            </p:cNvPr>
            <p:cNvSpPr/>
            <p:nvPr/>
          </p:nvSpPr>
          <p:spPr bwMode="auto">
            <a:xfrm>
              <a:off x="5681663" y="1193801"/>
              <a:ext cx="171450" cy="250825"/>
            </a:xfrm>
            <a:custGeom>
              <a:avLst/>
              <a:gdLst>
                <a:gd name="T0" fmla="*/ 0 w 57"/>
                <a:gd name="T1" fmla="*/ 4 h 83"/>
                <a:gd name="T2" fmla="*/ 1 w 57"/>
                <a:gd name="T3" fmla="*/ 2 h 83"/>
                <a:gd name="T4" fmla="*/ 3 w 57"/>
                <a:gd name="T5" fmla="*/ 0 h 83"/>
                <a:gd name="T6" fmla="*/ 8 w 57"/>
                <a:gd name="T7" fmla="*/ 2 h 83"/>
                <a:gd name="T8" fmla="*/ 14 w 57"/>
                <a:gd name="T9" fmla="*/ 10 h 83"/>
                <a:gd name="T10" fmla="*/ 19 w 57"/>
                <a:gd name="T11" fmla="*/ 19 h 83"/>
                <a:gd name="T12" fmla="*/ 21 w 57"/>
                <a:gd name="T13" fmla="*/ 23 h 83"/>
                <a:gd name="T14" fmla="*/ 22 w 57"/>
                <a:gd name="T15" fmla="*/ 26 h 83"/>
                <a:gd name="T16" fmla="*/ 23 w 57"/>
                <a:gd name="T17" fmla="*/ 28 h 83"/>
                <a:gd name="T18" fmla="*/ 23 w 57"/>
                <a:gd name="T19" fmla="*/ 28 h 83"/>
                <a:gd name="T20" fmla="*/ 24 w 57"/>
                <a:gd name="T21" fmla="*/ 32 h 83"/>
                <a:gd name="T22" fmla="*/ 25 w 57"/>
                <a:gd name="T23" fmla="*/ 36 h 83"/>
                <a:gd name="T24" fmla="*/ 23 w 57"/>
                <a:gd name="T25" fmla="*/ 34 h 83"/>
                <a:gd name="T26" fmla="*/ 32 w 57"/>
                <a:gd name="T27" fmla="*/ 37 h 83"/>
                <a:gd name="T28" fmla="*/ 39 w 57"/>
                <a:gd name="T29" fmla="*/ 41 h 83"/>
                <a:gd name="T30" fmla="*/ 50 w 57"/>
                <a:gd name="T31" fmla="*/ 53 h 83"/>
                <a:gd name="T32" fmla="*/ 54 w 57"/>
                <a:gd name="T33" fmla="*/ 60 h 83"/>
                <a:gd name="T34" fmla="*/ 57 w 57"/>
                <a:gd name="T35" fmla="*/ 68 h 83"/>
                <a:gd name="T36" fmla="*/ 56 w 57"/>
                <a:gd name="T37" fmla="*/ 77 h 83"/>
                <a:gd name="T38" fmla="*/ 54 w 57"/>
                <a:gd name="T39" fmla="*/ 80 h 83"/>
                <a:gd name="T40" fmla="*/ 50 w 57"/>
                <a:gd name="T41" fmla="*/ 83 h 83"/>
                <a:gd name="T42" fmla="*/ 53 w 57"/>
                <a:gd name="T43" fmla="*/ 80 h 83"/>
                <a:gd name="T44" fmla="*/ 55 w 57"/>
                <a:gd name="T45" fmla="*/ 76 h 83"/>
                <a:gd name="T46" fmla="*/ 55 w 57"/>
                <a:gd name="T47" fmla="*/ 73 h 83"/>
                <a:gd name="T48" fmla="*/ 55 w 57"/>
                <a:gd name="T49" fmla="*/ 69 h 83"/>
                <a:gd name="T50" fmla="*/ 48 w 57"/>
                <a:gd name="T51" fmla="*/ 55 h 83"/>
                <a:gd name="T52" fmla="*/ 36 w 57"/>
                <a:gd name="T53" fmla="*/ 44 h 83"/>
                <a:gd name="T54" fmla="*/ 30 w 57"/>
                <a:gd name="T55" fmla="*/ 40 h 83"/>
                <a:gd name="T56" fmla="*/ 23 w 57"/>
                <a:gd name="T57" fmla="*/ 38 h 83"/>
                <a:gd name="T58" fmla="*/ 21 w 57"/>
                <a:gd name="T59" fmla="*/ 38 h 83"/>
                <a:gd name="T60" fmla="*/ 21 w 57"/>
                <a:gd name="T61" fmla="*/ 36 h 83"/>
                <a:gd name="T62" fmla="*/ 21 w 57"/>
                <a:gd name="T63" fmla="*/ 33 h 83"/>
                <a:gd name="T64" fmla="*/ 20 w 57"/>
                <a:gd name="T65" fmla="*/ 29 h 83"/>
                <a:gd name="T66" fmla="*/ 20 w 57"/>
                <a:gd name="T67" fmla="*/ 29 h 83"/>
                <a:gd name="T68" fmla="*/ 19 w 57"/>
                <a:gd name="T69" fmla="*/ 27 h 83"/>
                <a:gd name="T70" fmla="*/ 18 w 57"/>
                <a:gd name="T71" fmla="*/ 25 h 83"/>
                <a:gd name="T72" fmla="*/ 16 w 57"/>
                <a:gd name="T73" fmla="*/ 20 h 83"/>
                <a:gd name="T74" fmla="*/ 12 w 57"/>
                <a:gd name="T75" fmla="*/ 11 h 83"/>
                <a:gd name="T76" fmla="*/ 7 w 57"/>
                <a:gd name="T77" fmla="*/ 3 h 83"/>
                <a:gd name="T78" fmla="*/ 3 w 57"/>
                <a:gd name="T79" fmla="*/ 1 h 83"/>
                <a:gd name="T80" fmla="*/ 1 w 57"/>
                <a:gd name="T81" fmla="*/ 2 h 83"/>
                <a:gd name="T82" fmla="*/ 0 w 57"/>
                <a:gd name="T83"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83">
                  <a:moveTo>
                    <a:pt x="0" y="4"/>
                  </a:moveTo>
                  <a:cubicBezTo>
                    <a:pt x="0" y="3"/>
                    <a:pt x="1" y="3"/>
                    <a:pt x="1" y="2"/>
                  </a:cubicBezTo>
                  <a:cubicBezTo>
                    <a:pt x="2" y="1"/>
                    <a:pt x="2" y="1"/>
                    <a:pt x="3" y="0"/>
                  </a:cubicBezTo>
                  <a:cubicBezTo>
                    <a:pt x="5" y="0"/>
                    <a:pt x="7" y="1"/>
                    <a:pt x="8" y="2"/>
                  </a:cubicBezTo>
                  <a:cubicBezTo>
                    <a:pt x="11" y="5"/>
                    <a:pt x="13" y="7"/>
                    <a:pt x="14" y="10"/>
                  </a:cubicBezTo>
                  <a:cubicBezTo>
                    <a:pt x="16" y="13"/>
                    <a:pt x="18" y="16"/>
                    <a:pt x="19" y="19"/>
                  </a:cubicBezTo>
                  <a:cubicBezTo>
                    <a:pt x="20" y="20"/>
                    <a:pt x="21" y="22"/>
                    <a:pt x="21" y="23"/>
                  </a:cubicBezTo>
                  <a:cubicBezTo>
                    <a:pt x="22" y="26"/>
                    <a:pt x="22" y="26"/>
                    <a:pt x="22" y="26"/>
                  </a:cubicBezTo>
                  <a:cubicBezTo>
                    <a:pt x="23" y="26"/>
                    <a:pt x="23" y="27"/>
                    <a:pt x="23" y="28"/>
                  </a:cubicBezTo>
                  <a:cubicBezTo>
                    <a:pt x="23" y="28"/>
                    <a:pt x="23" y="28"/>
                    <a:pt x="23" y="28"/>
                  </a:cubicBezTo>
                  <a:cubicBezTo>
                    <a:pt x="24" y="32"/>
                    <a:pt x="24" y="32"/>
                    <a:pt x="24" y="32"/>
                  </a:cubicBezTo>
                  <a:cubicBezTo>
                    <a:pt x="25" y="33"/>
                    <a:pt x="25" y="35"/>
                    <a:pt x="25" y="36"/>
                  </a:cubicBezTo>
                  <a:cubicBezTo>
                    <a:pt x="23" y="34"/>
                    <a:pt x="23" y="34"/>
                    <a:pt x="23" y="34"/>
                  </a:cubicBezTo>
                  <a:cubicBezTo>
                    <a:pt x="26" y="34"/>
                    <a:pt x="29" y="35"/>
                    <a:pt x="32" y="37"/>
                  </a:cubicBezTo>
                  <a:cubicBezTo>
                    <a:pt x="34" y="38"/>
                    <a:pt x="36" y="40"/>
                    <a:pt x="39" y="41"/>
                  </a:cubicBezTo>
                  <a:cubicBezTo>
                    <a:pt x="43" y="45"/>
                    <a:pt x="47" y="49"/>
                    <a:pt x="50" y="53"/>
                  </a:cubicBezTo>
                  <a:cubicBezTo>
                    <a:pt x="52" y="55"/>
                    <a:pt x="53" y="58"/>
                    <a:pt x="54" y="60"/>
                  </a:cubicBezTo>
                  <a:cubicBezTo>
                    <a:pt x="56" y="63"/>
                    <a:pt x="56" y="66"/>
                    <a:pt x="57" y="68"/>
                  </a:cubicBezTo>
                  <a:cubicBezTo>
                    <a:pt x="57" y="71"/>
                    <a:pt x="57" y="74"/>
                    <a:pt x="56" y="77"/>
                  </a:cubicBezTo>
                  <a:cubicBezTo>
                    <a:pt x="55" y="78"/>
                    <a:pt x="54" y="79"/>
                    <a:pt x="54" y="80"/>
                  </a:cubicBezTo>
                  <a:cubicBezTo>
                    <a:pt x="53" y="81"/>
                    <a:pt x="52" y="82"/>
                    <a:pt x="50" y="83"/>
                  </a:cubicBezTo>
                  <a:cubicBezTo>
                    <a:pt x="51" y="82"/>
                    <a:pt x="52" y="81"/>
                    <a:pt x="53" y="80"/>
                  </a:cubicBezTo>
                  <a:cubicBezTo>
                    <a:pt x="54" y="79"/>
                    <a:pt x="54" y="78"/>
                    <a:pt x="55" y="76"/>
                  </a:cubicBezTo>
                  <a:cubicBezTo>
                    <a:pt x="55" y="75"/>
                    <a:pt x="55" y="74"/>
                    <a:pt x="55" y="73"/>
                  </a:cubicBezTo>
                  <a:cubicBezTo>
                    <a:pt x="55" y="71"/>
                    <a:pt x="55" y="70"/>
                    <a:pt x="55" y="69"/>
                  </a:cubicBezTo>
                  <a:cubicBezTo>
                    <a:pt x="54" y="64"/>
                    <a:pt x="51" y="59"/>
                    <a:pt x="48" y="55"/>
                  </a:cubicBezTo>
                  <a:cubicBezTo>
                    <a:pt x="44" y="51"/>
                    <a:pt x="40" y="48"/>
                    <a:pt x="36" y="44"/>
                  </a:cubicBezTo>
                  <a:cubicBezTo>
                    <a:pt x="34" y="43"/>
                    <a:pt x="32" y="41"/>
                    <a:pt x="30" y="40"/>
                  </a:cubicBezTo>
                  <a:cubicBezTo>
                    <a:pt x="27" y="39"/>
                    <a:pt x="25" y="38"/>
                    <a:pt x="23" y="38"/>
                  </a:cubicBezTo>
                  <a:cubicBezTo>
                    <a:pt x="21" y="38"/>
                    <a:pt x="21" y="38"/>
                    <a:pt x="21" y="38"/>
                  </a:cubicBezTo>
                  <a:cubicBezTo>
                    <a:pt x="21" y="36"/>
                    <a:pt x="21" y="36"/>
                    <a:pt x="21" y="36"/>
                  </a:cubicBezTo>
                  <a:cubicBezTo>
                    <a:pt x="21" y="35"/>
                    <a:pt x="21" y="34"/>
                    <a:pt x="21" y="33"/>
                  </a:cubicBezTo>
                  <a:cubicBezTo>
                    <a:pt x="20" y="29"/>
                    <a:pt x="20" y="29"/>
                    <a:pt x="20" y="29"/>
                  </a:cubicBezTo>
                  <a:cubicBezTo>
                    <a:pt x="20" y="29"/>
                    <a:pt x="20" y="29"/>
                    <a:pt x="20" y="29"/>
                  </a:cubicBezTo>
                  <a:cubicBezTo>
                    <a:pt x="20" y="28"/>
                    <a:pt x="19" y="28"/>
                    <a:pt x="19" y="27"/>
                  </a:cubicBezTo>
                  <a:cubicBezTo>
                    <a:pt x="18" y="25"/>
                    <a:pt x="18" y="25"/>
                    <a:pt x="18" y="25"/>
                  </a:cubicBezTo>
                  <a:cubicBezTo>
                    <a:pt x="16" y="20"/>
                    <a:pt x="16" y="20"/>
                    <a:pt x="16" y="20"/>
                  </a:cubicBezTo>
                  <a:cubicBezTo>
                    <a:pt x="15" y="17"/>
                    <a:pt x="14" y="14"/>
                    <a:pt x="12" y="11"/>
                  </a:cubicBezTo>
                  <a:cubicBezTo>
                    <a:pt x="11" y="9"/>
                    <a:pt x="9" y="6"/>
                    <a:pt x="7" y="3"/>
                  </a:cubicBezTo>
                  <a:cubicBezTo>
                    <a:pt x="6" y="2"/>
                    <a:pt x="5" y="1"/>
                    <a:pt x="3" y="1"/>
                  </a:cubicBezTo>
                  <a:cubicBezTo>
                    <a:pt x="3" y="1"/>
                    <a:pt x="2" y="2"/>
                    <a:pt x="1" y="2"/>
                  </a:cubicBezTo>
                  <a:cubicBezTo>
                    <a:pt x="1" y="3"/>
                    <a:pt x="0" y="3"/>
                    <a:pt x="0" y="4"/>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8" name="iṡľïďê">
              <a:extLst>
                <a:ext uri="{FF2B5EF4-FFF2-40B4-BE49-F238E27FC236}">
                  <a16:creationId xmlns:a16="http://schemas.microsoft.com/office/drawing/2014/main" xmlns="" id="{E41006BA-20D3-473E-A544-2452BA0CBF46}"/>
                </a:ext>
              </a:extLst>
            </p:cNvPr>
            <p:cNvSpPr/>
            <p:nvPr/>
          </p:nvSpPr>
          <p:spPr bwMode="auto">
            <a:xfrm>
              <a:off x="5845176" y="1317626"/>
              <a:ext cx="26988" cy="33338"/>
            </a:xfrm>
            <a:custGeom>
              <a:avLst/>
              <a:gdLst>
                <a:gd name="T0" fmla="*/ 0 w 9"/>
                <a:gd name="T1" fmla="*/ 11 h 11"/>
                <a:gd name="T2" fmla="*/ 1 w 9"/>
                <a:gd name="T3" fmla="*/ 8 h 11"/>
                <a:gd name="T4" fmla="*/ 3 w 9"/>
                <a:gd name="T5" fmla="*/ 4 h 11"/>
                <a:gd name="T6" fmla="*/ 5 w 9"/>
                <a:gd name="T7" fmla="*/ 2 h 11"/>
                <a:gd name="T8" fmla="*/ 7 w 9"/>
                <a:gd name="T9" fmla="*/ 1 h 11"/>
                <a:gd name="T10" fmla="*/ 9 w 9"/>
                <a:gd name="T11" fmla="*/ 0 h 11"/>
                <a:gd name="T12" fmla="*/ 8 w 9"/>
                <a:gd name="T13" fmla="*/ 2 h 11"/>
                <a:gd name="T14" fmla="*/ 6 w 9"/>
                <a:gd name="T15" fmla="*/ 6 h 11"/>
                <a:gd name="T16" fmla="*/ 2 w 9"/>
                <a:gd name="T17" fmla="*/ 10 h 11"/>
                <a:gd name="T18" fmla="*/ 0 w 9"/>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1">
                  <a:moveTo>
                    <a:pt x="0" y="11"/>
                  </a:moveTo>
                  <a:cubicBezTo>
                    <a:pt x="0" y="11"/>
                    <a:pt x="0" y="9"/>
                    <a:pt x="1" y="8"/>
                  </a:cubicBezTo>
                  <a:cubicBezTo>
                    <a:pt x="1" y="7"/>
                    <a:pt x="2" y="5"/>
                    <a:pt x="3" y="4"/>
                  </a:cubicBezTo>
                  <a:cubicBezTo>
                    <a:pt x="3" y="3"/>
                    <a:pt x="4" y="3"/>
                    <a:pt x="5" y="2"/>
                  </a:cubicBezTo>
                  <a:cubicBezTo>
                    <a:pt x="5" y="1"/>
                    <a:pt x="6" y="1"/>
                    <a:pt x="7" y="1"/>
                  </a:cubicBezTo>
                  <a:cubicBezTo>
                    <a:pt x="8" y="0"/>
                    <a:pt x="9" y="0"/>
                    <a:pt x="9" y="0"/>
                  </a:cubicBezTo>
                  <a:cubicBezTo>
                    <a:pt x="9" y="0"/>
                    <a:pt x="9" y="1"/>
                    <a:pt x="8" y="2"/>
                  </a:cubicBezTo>
                  <a:cubicBezTo>
                    <a:pt x="8" y="4"/>
                    <a:pt x="7" y="5"/>
                    <a:pt x="6" y="6"/>
                  </a:cubicBezTo>
                  <a:cubicBezTo>
                    <a:pt x="5" y="8"/>
                    <a:pt x="3" y="9"/>
                    <a:pt x="2" y="10"/>
                  </a:cubicBezTo>
                  <a:cubicBezTo>
                    <a:pt x="1" y="10"/>
                    <a:pt x="0" y="11"/>
                    <a:pt x="0" y="11"/>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9" name="iş1íḓê">
              <a:extLst>
                <a:ext uri="{FF2B5EF4-FFF2-40B4-BE49-F238E27FC236}">
                  <a16:creationId xmlns:a16="http://schemas.microsoft.com/office/drawing/2014/main" xmlns="" id="{03FD1B28-8296-4FB7-BAF8-02AA3C35C0F4}"/>
                </a:ext>
              </a:extLst>
            </p:cNvPr>
            <p:cNvSpPr/>
            <p:nvPr/>
          </p:nvSpPr>
          <p:spPr bwMode="auto">
            <a:xfrm>
              <a:off x="5335588" y="1938338"/>
              <a:ext cx="260350" cy="230188"/>
            </a:xfrm>
            <a:custGeom>
              <a:avLst/>
              <a:gdLst>
                <a:gd name="T0" fmla="*/ 0 w 86"/>
                <a:gd name="T1" fmla="*/ 8 h 76"/>
                <a:gd name="T2" fmla="*/ 76 w 86"/>
                <a:gd name="T3" fmla="*/ 0 h 76"/>
                <a:gd name="T4" fmla="*/ 83 w 86"/>
                <a:gd name="T5" fmla="*/ 27 h 76"/>
                <a:gd name="T6" fmla="*/ 85 w 86"/>
                <a:gd name="T7" fmla="*/ 62 h 76"/>
                <a:gd name="T8" fmla="*/ 43 w 86"/>
                <a:gd name="T9" fmla="*/ 74 h 76"/>
                <a:gd name="T10" fmla="*/ 6 w 86"/>
                <a:gd name="T11" fmla="*/ 69 h 76"/>
                <a:gd name="T12" fmla="*/ 0 w 86"/>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86" h="76">
                  <a:moveTo>
                    <a:pt x="0" y="8"/>
                  </a:moveTo>
                  <a:cubicBezTo>
                    <a:pt x="28" y="9"/>
                    <a:pt x="49" y="9"/>
                    <a:pt x="76" y="0"/>
                  </a:cubicBezTo>
                  <a:cubicBezTo>
                    <a:pt x="82" y="10"/>
                    <a:pt x="81" y="18"/>
                    <a:pt x="83" y="27"/>
                  </a:cubicBezTo>
                  <a:cubicBezTo>
                    <a:pt x="85" y="35"/>
                    <a:pt x="86" y="59"/>
                    <a:pt x="85" y="62"/>
                  </a:cubicBezTo>
                  <a:cubicBezTo>
                    <a:pt x="85" y="62"/>
                    <a:pt x="52" y="72"/>
                    <a:pt x="43" y="74"/>
                  </a:cubicBezTo>
                  <a:cubicBezTo>
                    <a:pt x="27" y="76"/>
                    <a:pt x="9" y="76"/>
                    <a:pt x="6" y="69"/>
                  </a:cubicBezTo>
                  <a:lnTo>
                    <a:pt x="0" y="8"/>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0" name="iṩlíḍé">
              <a:extLst>
                <a:ext uri="{FF2B5EF4-FFF2-40B4-BE49-F238E27FC236}">
                  <a16:creationId xmlns:a16="http://schemas.microsoft.com/office/drawing/2014/main" xmlns="" id="{E02A8B6B-D387-4394-B929-003FB4FC302F}"/>
                </a:ext>
              </a:extLst>
            </p:cNvPr>
            <p:cNvSpPr/>
            <p:nvPr/>
          </p:nvSpPr>
          <p:spPr bwMode="auto">
            <a:xfrm>
              <a:off x="5541963" y="1955801"/>
              <a:ext cx="20638" cy="169863"/>
            </a:xfrm>
            <a:custGeom>
              <a:avLst/>
              <a:gdLst>
                <a:gd name="T0" fmla="*/ 0 w 7"/>
                <a:gd name="T1" fmla="*/ 0 h 56"/>
                <a:gd name="T2" fmla="*/ 3 w 7"/>
                <a:gd name="T3" fmla="*/ 9 h 56"/>
                <a:gd name="T4" fmla="*/ 4 w 7"/>
                <a:gd name="T5" fmla="*/ 17 h 56"/>
                <a:gd name="T6" fmla="*/ 6 w 7"/>
                <a:gd name="T7" fmla="*/ 28 h 56"/>
                <a:gd name="T8" fmla="*/ 6 w 7"/>
                <a:gd name="T9" fmla="*/ 47 h 56"/>
                <a:gd name="T10" fmla="*/ 5 w 7"/>
                <a:gd name="T11" fmla="*/ 56 h 56"/>
                <a:gd name="T12" fmla="*/ 4 w 7"/>
                <a:gd name="T13" fmla="*/ 47 h 56"/>
                <a:gd name="T14" fmla="*/ 3 w 7"/>
                <a:gd name="T15" fmla="*/ 38 h 56"/>
                <a:gd name="T16" fmla="*/ 2 w 7"/>
                <a:gd name="T17" fmla="*/ 28 h 56"/>
                <a:gd name="T18" fmla="*/ 1 w 7"/>
                <a:gd name="T19" fmla="*/ 18 h 56"/>
                <a:gd name="T20" fmla="*/ 1 w 7"/>
                <a:gd name="T21" fmla="*/ 13 h 56"/>
                <a:gd name="T22" fmla="*/ 0 w 7"/>
                <a:gd name="T23" fmla="*/ 9 h 56"/>
                <a:gd name="T24" fmla="*/ 0 w 7"/>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6">
                  <a:moveTo>
                    <a:pt x="0" y="0"/>
                  </a:moveTo>
                  <a:cubicBezTo>
                    <a:pt x="0" y="0"/>
                    <a:pt x="1" y="3"/>
                    <a:pt x="3" y="9"/>
                  </a:cubicBezTo>
                  <a:cubicBezTo>
                    <a:pt x="3" y="11"/>
                    <a:pt x="4" y="14"/>
                    <a:pt x="4" y="17"/>
                  </a:cubicBezTo>
                  <a:cubicBezTo>
                    <a:pt x="5" y="21"/>
                    <a:pt x="5" y="24"/>
                    <a:pt x="6" y="28"/>
                  </a:cubicBezTo>
                  <a:cubicBezTo>
                    <a:pt x="6" y="35"/>
                    <a:pt x="7" y="42"/>
                    <a:pt x="6" y="47"/>
                  </a:cubicBezTo>
                  <a:cubicBezTo>
                    <a:pt x="6" y="52"/>
                    <a:pt x="5" y="56"/>
                    <a:pt x="5" y="56"/>
                  </a:cubicBezTo>
                  <a:cubicBezTo>
                    <a:pt x="5" y="56"/>
                    <a:pt x="5" y="53"/>
                    <a:pt x="4" y="47"/>
                  </a:cubicBezTo>
                  <a:cubicBezTo>
                    <a:pt x="4" y="45"/>
                    <a:pt x="3" y="42"/>
                    <a:pt x="3" y="38"/>
                  </a:cubicBezTo>
                  <a:cubicBezTo>
                    <a:pt x="2" y="35"/>
                    <a:pt x="2" y="32"/>
                    <a:pt x="2" y="28"/>
                  </a:cubicBezTo>
                  <a:cubicBezTo>
                    <a:pt x="1" y="25"/>
                    <a:pt x="1" y="21"/>
                    <a:pt x="1" y="18"/>
                  </a:cubicBezTo>
                  <a:cubicBezTo>
                    <a:pt x="1" y="16"/>
                    <a:pt x="1" y="15"/>
                    <a:pt x="1" y="13"/>
                  </a:cubicBezTo>
                  <a:cubicBezTo>
                    <a:pt x="0" y="12"/>
                    <a:pt x="0" y="10"/>
                    <a:pt x="0" y="9"/>
                  </a:cubicBezTo>
                  <a:cubicBezTo>
                    <a:pt x="0" y="4"/>
                    <a:pt x="0" y="0"/>
                    <a:pt x="0"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1" name="íŝlíḋè">
              <a:extLst>
                <a:ext uri="{FF2B5EF4-FFF2-40B4-BE49-F238E27FC236}">
                  <a16:creationId xmlns:a16="http://schemas.microsoft.com/office/drawing/2014/main" xmlns="" id="{35FF76CF-C897-4DC0-BB3C-BE4371C4F671}"/>
                </a:ext>
              </a:extLst>
            </p:cNvPr>
            <p:cNvSpPr/>
            <p:nvPr/>
          </p:nvSpPr>
          <p:spPr bwMode="auto">
            <a:xfrm>
              <a:off x="4884738" y="2670176"/>
              <a:ext cx="644525" cy="374650"/>
            </a:xfrm>
            <a:custGeom>
              <a:avLst/>
              <a:gdLst>
                <a:gd name="T0" fmla="*/ 1 w 213"/>
                <a:gd name="T1" fmla="*/ 31 h 124"/>
                <a:gd name="T2" fmla="*/ 1 w 213"/>
                <a:gd name="T3" fmla="*/ 75 h 124"/>
                <a:gd name="T4" fmla="*/ 18 w 213"/>
                <a:gd name="T5" fmla="*/ 110 h 124"/>
                <a:gd name="T6" fmla="*/ 94 w 213"/>
                <a:gd name="T7" fmla="*/ 121 h 124"/>
                <a:gd name="T8" fmla="*/ 163 w 213"/>
                <a:gd name="T9" fmla="*/ 122 h 124"/>
                <a:gd name="T10" fmla="*/ 197 w 213"/>
                <a:gd name="T11" fmla="*/ 115 h 124"/>
                <a:gd name="T12" fmla="*/ 206 w 213"/>
                <a:gd name="T13" fmla="*/ 81 h 124"/>
                <a:gd name="T14" fmla="*/ 177 w 213"/>
                <a:gd name="T15" fmla="*/ 49 h 124"/>
                <a:gd name="T16" fmla="*/ 155 w 213"/>
                <a:gd name="T17" fmla="*/ 0 h 124"/>
                <a:gd name="T18" fmla="*/ 1 w 213"/>
                <a:gd name="T19" fmla="*/ 3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124">
                  <a:moveTo>
                    <a:pt x="1" y="31"/>
                  </a:moveTo>
                  <a:cubicBezTo>
                    <a:pt x="1" y="45"/>
                    <a:pt x="0" y="61"/>
                    <a:pt x="1" y="75"/>
                  </a:cubicBezTo>
                  <a:cubicBezTo>
                    <a:pt x="3" y="91"/>
                    <a:pt x="4" y="100"/>
                    <a:pt x="18" y="110"/>
                  </a:cubicBezTo>
                  <a:cubicBezTo>
                    <a:pt x="37" y="123"/>
                    <a:pt x="72" y="118"/>
                    <a:pt x="94" y="121"/>
                  </a:cubicBezTo>
                  <a:cubicBezTo>
                    <a:pt x="117" y="124"/>
                    <a:pt x="140" y="122"/>
                    <a:pt x="163" y="122"/>
                  </a:cubicBezTo>
                  <a:cubicBezTo>
                    <a:pt x="176" y="123"/>
                    <a:pt x="186" y="120"/>
                    <a:pt x="197" y="115"/>
                  </a:cubicBezTo>
                  <a:cubicBezTo>
                    <a:pt x="211" y="109"/>
                    <a:pt x="213" y="92"/>
                    <a:pt x="206" y="81"/>
                  </a:cubicBezTo>
                  <a:cubicBezTo>
                    <a:pt x="200" y="69"/>
                    <a:pt x="188" y="58"/>
                    <a:pt x="177" y="49"/>
                  </a:cubicBezTo>
                  <a:cubicBezTo>
                    <a:pt x="165" y="37"/>
                    <a:pt x="159" y="19"/>
                    <a:pt x="155" y="0"/>
                  </a:cubicBezTo>
                  <a:lnTo>
                    <a:pt x="1" y="31"/>
                  </a:lnTo>
                  <a:close/>
                </a:path>
              </a:pathLst>
            </a:custGeom>
            <a:solidFill>
              <a:srgbClr val="004B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2" name="išḻíḓê">
              <a:extLst>
                <a:ext uri="{FF2B5EF4-FFF2-40B4-BE49-F238E27FC236}">
                  <a16:creationId xmlns:a16="http://schemas.microsoft.com/office/drawing/2014/main" xmlns="" id="{4B13B36D-E86F-4970-A3BF-405A8FD56A0C}"/>
                </a:ext>
              </a:extLst>
            </p:cNvPr>
            <p:cNvSpPr/>
            <p:nvPr/>
          </p:nvSpPr>
          <p:spPr bwMode="auto">
            <a:xfrm>
              <a:off x="5205413" y="2836863"/>
              <a:ext cx="544513" cy="755650"/>
            </a:xfrm>
            <a:custGeom>
              <a:avLst/>
              <a:gdLst>
                <a:gd name="T0" fmla="*/ 49 w 180"/>
                <a:gd name="T1" fmla="*/ 1 h 250"/>
                <a:gd name="T2" fmla="*/ 81 w 180"/>
                <a:gd name="T3" fmla="*/ 1 h 250"/>
                <a:gd name="T4" fmla="*/ 174 w 180"/>
                <a:gd name="T5" fmla="*/ 34 h 250"/>
                <a:gd name="T6" fmla="*/ 86 w 180"/>
                <a:gd name="T7" fmla="*/ 239 h 250"/>
                <a:gd name="T8" fmla="*/ 69 w 180"/>
                <a:gd name="T9" fmla="*/ 244 h 250"/>
                <a:gd name="T10" fmla="*/ 52 w 180"/>
                <a:gd name="T11" fmla="*/ 234 h 250"/>
                <a:gd name="T12" fmla="*/ 53 w 180"/>
                <a:gd name="T13" fmla="*/ 220 h 250"/>
                <a:gd name="T14" fmla="*/ 80 w 180"/>
                <a:gd name="T15" fmla="*/ 170 h 250"/>
                <a:gd name="T16" fmla="*/ 123 w 180"/>
                <a:gd name="T17" fmla="*/ 62 h 250"/>
                <a:gd name="T18" fmla="*/ 59 w 180"/>
                <a:gd name="T19" fmla="*/ 63 h 250"/>
                <a:gd name="T20" fmla="*/ 24 w 180"/>
                <a:gd name="T21" fmla="*/ 63 h 250"/>
                <a:gd name="T22" fmla="*/ 0 w 180"/>
                <a:gd name="T23" fmla="*/ 59 h 250"/>
                <a:gd name="T24" fmla="*/ 49 w 180"/>
                <a:gd name="T25" fmla="*/ 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 h="250">
                  <a:moveTo>
                    <a:pt x="49" y="1"/>
                  </a:moveTo>
                  <a:cubicBezTo>
                    <a:pt x="54" y="1"/>
                    <a:pt x="71" y="0"/>
                    <a:pt x="81" y="1"/>
                  </a:cubicBezTo>
                  <a:cubicBezTo>
                    <a:pt x="102" y="2"/>
                    <a:pt x="170" y="5"/>
                    <a:pt x="174" y="34"/>
                  </a:cubicBezTo>
                  <a:cubicBezTo>
                    <a:pt x="180" y="68"/>
                    <a:pt x="91" y="232"/>
                    <a:pt x="86" y="239"/>
                  </a:cubicBezTo>
                  <a:cubicBezTo>
                    <a:pt x="79" y="247"/>
                    <a:pt x="79" y="250"/>
                    <a:pt x="69" y="244"/>
                  </a:cubicBezTo>
                  <a:cubicBezTo>
                    <a:pt x="64" y="241"/>
                    <a:pt x="56" y="238"/>
                    <a:pt x="52" y="234"/>
                  </a:cubicBezTo>
                  <a:cubicBezTo>
                    <a:pt x="45" y="228"/>
                    <a:pt x="49" y="226"/>
                    <a:pt x="53" y="220"/>
                  </a:cubicBezTo>
                  <a:cubicBezTo>
                    <a:pt x="64" y="205"/>
                    <a:pt x="73" y="186"/>
                    <a:pt x="80" y="170"/>
                  </a:cubicBezTo>
                  <a:cubicBezTo>
                    <a:pt x="90" y="146"/>
                    <a:pt x="119" y="75"/>
                    <a:pt x="123" y="62"/>
                  </a:cubicBezTo>
                  <a:cubicBezTo>
                    <a:pt x="101" y="62"/>
                    <a:pt x="80" y="64"/>
                    <a:pt x="59" y="63"/>
                  </a:cubicBezTo>
                  <a:cubicBezTo>
                    <a:pt x="47" y="62"/>
                    <a:pt x="35" y="62"/>
                    <a:pt x="24" y="63"/>
                  </a:cubicBezTo>
                  <a:cubicBezTo>
                    <a:pt x="18" y="63"/>
                    <a:pt x="11" y="62"/>
                    <a:pt x="0" y="59"/>
                  </a:cubicBezTo>
                  <a:lnTo>
                    <a:pt x="49" y="1"/>
                  </a:lnTo>
                  <a:close/>
                </a:path>
              </a:pathLst>
            </a:custGeom>
            <a:solidFill>
              <a:srgbClr val="F7C2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3" name="iśḷiḓê">
              <a:extLst>
                <a:ext uri="{FF2B5EF4-FFF2-40B4-BE49-F238E27FC236}">
                  <a16:creationId xmlns:a16="http://schemas.microsoft.com/office/drawing/2014/main" xmlns="" id="{8FFFFDBB-5F5C-4C1E-A7D2-61E8E1A58DD4}"/>
                </a:ext>
              </a:extLst>
            </p:cNvPr>
            <p:cNvSpPr/>
            <p:nvPr/>
          </p:nvSpPr>
          <p:spPr bwMode="auto">
            <a:xfrm>
              <a:off x="5151438" y="3683001"/>
              <a:ext cx="366713" cy="430213"/>
            </a:xfrm>
            <a:custGeom>
              <a:avLst/>
              <a:gdLst>
                <a:gd name="T0" fmla="*/ 63 w 121"/>
                <a:gd name="T1" fmla="*/ 72 h 142"/>
                <a:gd name="T2" fmla="*/ 11 w 121"/>
                <a:gd name="T3" fmla="*/ 0 h 142"/>
                <a:gd name="T4" fmla="*/ 0 w 121"/>
                <a:gd name="T5" fmla="*/ 14 h 142"/>
                <a:gd name="T6" fmla="*/ 82 w 121"/>
                <a:gd name="T7" fmla="*/ 117 h 142"/>
                <a:gd name="T8" fmla="*/ 118 w 121"/>
                <a:gd name="T9" fmla="*/ 136 h 142"/>
                <a:gd name="T10" fmla="*/ 121 w 121"/>
                <a:gd name="T11" fmla="*/ 133 h 142"/>
                <a:gd name="T12" fmla="*/ 63 w 121"/>
                <a:gd name="T13" fmla="*/ 72 h 142"/>
              </a:gdLst>
              <a:ahLst/>
              <a:cxnLst>
                <a:cxn ang="0">
                  <a:pos x="T0" y="T1"/>
                </a:cxn>
                <a:cxn ang="0">
                  <a:pos x="T2" y="T3"/>
                </a:cxn>
                <a:cxn ang="0">
                  <a:pos x="T4" y="T5"/>
                </a:cxn>
                <a:cxn ang="0">
                  <a:pos x="T6" y="T7"/>
                </a:cxn>
                <a:cxn ang="0">
                  <a:pos x="T8" y="T9"/>
                </a:cxn>
                <a:cxn ang="0">
                  <a:pos x="T10" y="T11"/>
                </a:cxn>
                <a:cxn ang="0">
                  <a:pos x="T12" y="T13"/>
                </a:cxn>
              </a:cxnLst>
              <a:rect l="0" t="0" r="r" b="b"/>
              <a:pathLst>
                <a:path w="121" h="142">
                  <a:moveTo>
                    <a:pt x="63" y="72"/>
                  </a:moveTo>
                  <a:cubicBezTo>
                    <a:pt x="54" y="61"/>
                    <a:pt x="25" y="20"/>
                    <a:pt x="11" y="0"/>
                  </a:cubicBezTo>
                  <a:cubicBezTo>
                    <a:pt x="7" y="4"/>
                    <a:pt x="0" y="8"/>
                    <a:pt x="0" y="14"/>
                  </a:cubicBezTo>
                  <a:cubicBezTo>
                    <a:pt x="0" y="19"/>
                    <a:pt x="57" y="90"/>
                    <a:pt x="82" y="117"/>
                  </a:cubicBezTo>
                  <a:cubicBezTo>
                    <a:pt x="89" y="124"/>
                    <a:pt x="108" y="142"/>
                    <a:pt x="118" y="136"/>
                  </a:cubicBezTo>
                  <a:cubicBezTo>
                    <a:pt x="119" y="135"/>
                    <a:pt x="120" y="134"/>
                    <a:pt x="121" y="133"/>
                  </a:cubicBezTo>
                  <a:cubicBezTo>
                    <a:pt x="98" y="119"/>
                    <a:pt x="75" y="87"/>
                    <a:pt x="63" y="72"/>
                  </a:cubicBez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4" name="ïṥľîdé">
              <a:extLst>
                <a:ext uri="{FF2B5EF4-FFF2-40B4-BE49-F238E27FC236}">
                  <a16:creationId xmlns:a16="http://schemas.microsoft.com/office/drawing/2014/main" xmlns="" id="{DEB10C29-75F4-41C5-9EC1-84067A9FF305}"/>
                </a:ext>
              </a:extLst>
            </p:cNvPr>
            <p:cNvSpPr/>
            <p:nvPr/>
          </p:nvSpPr>
          <p:spPr bwMode="auto">
            <a:xfrm>
              <a:off x="5345113" y="3419476"/>
              <a:ext cx="187325" cy="166688"/>
            </a:xfrm>
            <a:custGeom>
              <a:avLst/>
              <a:gdLst>
                <a:gd name="T0" fmla="*/ 54 w 62"/>
                <a:gd name="T1" fmla="*/ 38 h 55"/>
                <a:gd name="T2" fmla="*/ 62 w 62"/>
                <a:gd name="T3" fmla="*/ 23 h 55"/>
                <a:gd name="T4" fmla="*/ 16 w 62"/>
                <a:gd name="T5" fmla="*/ 0 h 55"/>
                <a:gd name="T6" fmla="*/ 0 w 62"/>
                <a:gd name="T7" fmla="*/ 25 h 55"/>
                <a:gd name="T8" fmla="*/ 46 w 62"/>
                <a:gd name="T9" fmla="*/ 55 h 55"/>
                <a:gd name="T10" fmla="*/ 54 w 62"/>
                <a:gd name="T11" fmla="*/ 38 h 55"/>
              </a:gdLst>
              <a:ahLst/>
              <a:cxnLst>
                <a:cxn ang="0">
                  <a:pos x="T0" y="T1"/>
                </a:cxn>
                <a:cxn ang="0">
                  <a:pos x="T2" y="T3"/>
                </a:cxn>
                <a:cxn ang="0">
                  <a:pos x="T4" y="T5"/>
                </a:cxn>
                <a:cxn ang="0">
                  <a:pos x="T6" y="T7"/>
                </a:cxn>
                <a:cxn ang="0">
                  <a:pos x="T8" y="T9"/>
                </a:cxn>
                <a:cxn ang="0">
                  <a:pos x="T10" y="T11"/>
                </a:cxn>
              </a:cxnLst>
              <a:rect l="0" t="0" r="r" b="b"/>
              <a:pathLst>
                <a:path w="62" h="55">
                  <a:moveTo>
                    <a:pt x="54" y="38"/>
                  </a:moveTo>
                  <a:cubicBezTo>
                    <a:pt x="56" y="33"/>
                    <a:pt x="59" y="27"/>
                    <a:pt x="62" y="23"/>
                  </a:cubicBezTo>
                  <a:cubicBezTo>
                    <a:pt x="16" y="0"/>
                    <a:pt x="16" y="0"/>
                    <a:pt x="16" y="0"/>
                  </a:cubicBezTo>
                  <a:cubicBezTo>
                    <a:pt x="12" y="8"/>
                    <a:pt x="6" y="16"/>
                    <a:pt x="0" y="25"/>
                  </a:cubicBezTo>
                  <a:cubicBezTo>
                    <a:pt x="14" y="35"/>
                    <a:pt x="31" y="47"/>
                    <a:pt x="46" y="55"/>
                  </a:cubicBezTo>
                  <a:cubicBezTo>
                    <a:pt x="48" y="49"/>
                    <a:pt x="51" y="44"/>
                    <a:pt x="54" y="38"/>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5" name="îṡḷíḍê">
              <a:extLst>
                <a:ext uri="{FF2B5EF4-FFF2-40B4-BE49-F238E27FC236}">
                  <a16:creationId xmlns:a16="http://schemas.microsoft.com/office/drawing/2014/main" xmlns="" id="{89DE7C98-6045-4E2C-8559-A47D7B0BB0F7}"/>
                </a:ext>
              </a:extLst>
            </p:cNvPr>
            <p:cNvSpPr/>
            <p:nvPr/>
          </p:nvSpPr>
          <p:spPr bwMode="auto">
            <a:xfrm>
              <a:off x="5332413" y="3830638"/>
              <a:ext cx="233363" cy="254000"/>
            </a:xfrm>
            <a:custGeom>
              <a:avLst/>
              <a:gdLst>
                <a:gd name="T0" fmla="*/ 59 w 77"/>
                <a:gd name="T1" fmla="*/ 12 h 84"/>
                <a:gd name="T2" fmla="*/ 55 w 77"/>
                <a:gd name="T3" fmla="*/ 8 h 84"/>
                <a:gd name="T4" fmla="*/ 11 w 77"/>
                <a:gd name="T5" fmla="*/ 10 h 84"/>
                <a:gd name="T6" fmla="*/ 0 w 77"/>
                <a:gd name="T7" fmla="*/ 19 h 84"/>
                <a:gd name="T8" fmla="*/ 3 w 77"/>
                <a:gd name="T9" fmla="*/ 23 h 84"/>
                <a:gd name="T10" fmla="*/ 61 w 77"/>
                <a:gd name="T11" fmla="*/ 84 h 84"/>
                <a:gd name="T12" fmla="*/ 76 w 77"/>
                <a:gd name="T13" fmla="*/ 51 h 84"/>
                <a:gd name="T14" fmla="*/ 59 w 77"/>
                <a:gd name="T15" fmla="*/ 1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84">
                  <a:moveTo>
                    <a:pt x="59" y="12"/>
                  </a:moveTo>
                  <a:cubicBezTo>
                    <a:pt x="57" y="10"/>
                    <a:pt x="56" y="9"/>
                    <a:pt x="55" y="8"/>
                  </a:cubicBezTo>
                  <a:cubicBezTo>
                    <a:pt x="40" y="0"/>
                    <a:pt x="21" y="2"/>
                    <a:pt x="11" y="10"/>
                  </a:cubicBezTo>
                  <a:cubicBezTo>
                    <a:pt x="7" y="12"/>
                    <a:pt x="4" y="16"/>
                    <a:pt x="0" y="19"/>
                  </a:cubicBezTo>
                  <a:cubicBezTo>
                    <a:pt x="1" y="21"/>
                    <a:pt x="2" y="22"/>
                    <a:pt x="3" y="23"/>
                  </a:cubicBezTo>
                  <a:cubicBezTo>
                    <a:pt x="15" y="38"/>
                    <a:pt x="38" y="70"/>
                    <a:pt x="61" y="84"/>
                  </a:cubicBezTo>
                  <a:cubicBezTo>
                    <a:pt x="70" y="77"/>
                    <a:pt x="76" y="60"/>
                    <a:pt x="76" y="51"/>
                  </a:cubicBezTo>
                  <a:cubicBezTo>
                    <a:pt x="77" y="34"/>
                    <a:pt x="71" y="22"/>
                    <a:pt x="59" y="12"/>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6" name="ïşḻïḋè">
              <a:extLst>
                <a:ext uri="{FF2B5EF4-FFF2-40B4-BE49-F238E27FC236}">
                  <a16:creationId xmlns:a16="http://schemas.microsoft.com/office/drawing/2014/main" xmlns="" id="{62E2F238-A742-47E7-8443-E11AEB2D9368}"/>
                </a:ext>
              </a:extLst>
            </p:cNvPr>
            <p:cNvSpPr/>
            <p:nvPr/>
          </p:nvSpPr>
          <p:spPr bwMode="auto">
            <a:xfrm>
              <a:off x="5184776" y="3495676"/>
              <a:ext cx="254000" cy="393700"/>
            </a:xfrm>
            <a:custGeom>
              <a:avLst/>
              <a:gdLst>
                <a:gd name="T0" fmla="*/ 68 w 84"/>
                <a:gd name="T1" fmla="*/ 33 h 130"/>
                <a:gd name="T2" fmla="*/ 77 w 84"/>
                <a:gd name="T3" fmla="*/ 17 h 130"/>
                <a:gd name="T4" fmla="*/ 53 w 84"/>
                <a:gd name="T5" fmla="*/ 0 h 130"/>
                <a:gd name="T6" fmla="*/ 1 w 84"/>
                <a:gd name="T7" fmla="*/ 61 h 130"/>
                <a:gd name="T8" fmla="*/ 0 w 84"/>
                <a:gd name="T9" fmla="*/ 62 h 130"/>
                <a:gd name="T10" fmla="*/ 49 w 84"/>
                <a:gd name="T11" fmla="*/ 130 h 130"/>
                <a:gd name="T12" fmla="*/ 60 w 84"/>
                <a:gd name="T13" fmla="*/ 121 h 130"/>
                <a:gd name="T14" fmla="*/ 84 w 84"/>
                <a:gd name="T15" fmla="*/ 114 h 130"/>
                <a:gd name="T16" fmla="*/ 60 w 84"/>
                <a:gd name="T17" fmla="*/ 64 h 130"/>
                <a:gd name="T18" fmla="*/ 68 w 84"/>
                <a:gd name="T1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130">
                  <a:moveTo>
                    <a:pt x="68" y="33"/>
                  </a:moveTo>
                  <a:cubicBezTo>
                    <a:pt x="70" y="28"/>
                    <a:pt x="74" y="23"/>
                    <a:pt x="77" y="17"/>
                  </a:cubicBezTo>
                  <a:cubicBezTo>
                    <a:pt x="69" y="11"/>
                    <a:pt x="60" y="6"/>
                    <a:pt x="53" y="0"/>
                  </a:cubicBezTo>
                  <a:cubicBezTo>
                    <a:pt x="34" y="27"/>
                    <a:pt x="9" y="53"/>
                    <a:pt x="1" y="61"/>
                  </a:cubicBezTo>
                  <a:cubicBezTo>
                    <a:pt x="1" y="61"/>
                    <a:pt x="1" y="62"/>
                    <a:pt x="0" y="62"/>
                  </a:cubicBezTo>
                  <a:cubicBezTo>
                    <a:pt x="13" y="80"/>
                    <a:pt x="38" y="116"/>
                    <a:pt x="49" y="130"/>
                  </a:cubicBezTo>
                  <a:cubicBezTo>
                    <a:pt x="53" y="127"/>
                    <a:pt x="56" y="123"/>
                    <a:pt x="60" y="121"/>
                  </a:cubicBezTo>
                  <a:cubicBezTo>
                    <a:pt x="66" y="116"/>
                    <a:pt x="75" y="114"/>
                    <a:pt x="84" y="114"/>
                  </a:cubicBezTo>
                  <a:cubicBezTo>
                    <a:pt x="72" y="98"/>
                    <a:pt x="60" y="86"/>
                    <a:pt x="60" y="64"/>
                  </a:cubicBezTo>
                  <a:cubicBezTo>
                    <a:pt x="60" y="53"/>
                    <a:pt x="63" y="43"/>
                    <a:pt x="68" y="33"/>
                  </a:cubicBezTo>
                  <a:close/>
                </a:path>
              </a:pathLst>
            </a:custGeom>
            <a:solidFill>
              <a:srgbClr val="C12A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7" name="ïŝliḑe">
              <a:extLst>
                <a:ext uri="{FF2B5EF4-FFF2-40B4-BE49-F238E27FC236}">
                  <a16:creationId xmlns:a16="http://schemas.microsoft.com/office/drawing/2014/main" xmlns="" id="{64A87C67-88A8-4364-8448-AA697ABA44EA}"/>
                </a:ext>
              </a:extLst>
            </p:cNvPr>
            <p:cNvSpPr/>
            <p:nvPr/>
          </p:nvSpPr>
          <p:spPr bwMode="auto">
            <a:xfrm>
              <a:off x="5365751" y="3546476"/>
              <a:ext cx="133350" cy="309563"/>
            </a:xfrm>
            <a:custGeom>
              <a:avLst/>
              <a:gdLst>
                <a:gd name="T0" fmla="*/ 28 w 44"/>
                <a:gd name="T1" fmla="*/ 69 h 102"/>
                <a:gd name="T2" fmla="*/ 39 w 44"/>
                <a:gd name="T3" fmla="*/ 13 h 102"/>
                <a:gd name="T4" fmla="*/ 17 w 44"/>
                <a:gd name="T5" fmla="*/ 0 h 102"/>
                <a:gd name="T6" fmla="*/ 8 w 44"/>
                <a:gd name="T7" fmla="*/ 16 h 102"/>
                <a:gd name="T8" fmla="*/ 0 w 44"/>
                <a:gd name="T9" fmla="*/ 47 h 102"/>
                <a:gd name="T10" fmla="*/ 24 w 44"/>
                <a:gd name="T11" fmla="*/ 97 h 102"/>
                <a:gd name="T12" fmla="*/ 44 w 44"/>
                <a:gd name="T13" fmla="*/ 102 h 102"/>
                <a:gd name="T14" fmla="*/ 28 w 44"/>
                <a:gd name="T15" fmla="*/ 69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102">
                  <a:moveTo>
                    <a:pt x="28" y="69"/>
                  </a:moveTo>
                  <a:cubicBezTo>
                    <a:pt x="24" y="46"/>
                    <a:pt x="30" y="30"/>
                    <a:pt x="39" y="13"/>
                  </a:cubicBezTo>
                  <a:cubicBezTo>
                    <a:pt x="32" y="9"/>
                    <a:pt x="24" y="5"/>
                    <a:pt x="17" y="0"/>
                  </a:cubicBezTo>
                  <a:cubicBezTo>
                    <a:pt x="14" y="6"/>
                    <a:pt x="10" y="11"/>
                    <a:pt x="8" y="16"/>
                  </a:cubicBezTo>
                  <a:cubicBezTo>
                    <a:pt x="3" y="26"/>
                    <a:pt x="0" y="36"/>
                    <a:pt x="0" y="47"/>
                  </a:cubicBezTo>
                  <a:cubicBezTo>
                    <a:pt x="0" y="69"/>
                    <a:pt x="12" y="81"/>
                    <a:pt x="24" y="97"/>
                  </a:cubicBezTo>
                  <a:cubicBezTo>
                    <a:pt x="30" y="97"/>
                    <a:pt x="37" y="99"/>
                    <a:pt x="44" y="102"/>
                  </a:cubicBezTo>
                  <a:cubicBezTo>
                    <a:pt x="35" y="93"/>
                    <a:pt x="31" y="81"/>
                    <a:pt x="28" y="69"/>
                  </a:cubicBezTo>
                  <a:close/>
                </a:path>
              </a:pathLst>
            </a:custGeom>
            <a:solidFill>
              <a:srgbClr val="9E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8" name="ïṧliḋé">
              <a:extLst>
                <a:ext uri="{FF2B5EF4-FFF2-40B4-BE49-F238E27FC236}">
                  <a16:creationId xmlns:a16="http://schemas.microsoft.com/office/drawing/2014/main" xmlns="" id="{F674D5F7-DC86-49F2-A951-A378A97AD13F}"/>
                </a:ext>
              </a:extLst>
            </p:cNvPr>
            <p:cNvSpPr/>
            <p:nvPr/>
          </p:nvSpPr>
          <p:spPr bwMode="auto">
            <a:xfrm>
              <a:off x="5248276" y="3602038"/>
              <a:ext cx="84138" cy="111125"/>
            </a:xfrm>
            <a:custGeom>
              <a:avLst/>
              <a:gdLst>
                <a:gd name="T0" fmla="*/ 18 w 28"/>
                <a:gd name="T1" fmla="*/ 2 h 37"/>
                <a:gd name="T2" fmla="*/ 3 w 28"/>
                <a:gd name="T3" fmla="*/ 16 h 37"/>
                <a:gd name="T4" fmla="*/ 7 w 28"/>
                <a:gd name="T5" fmla="*/ 32 h 37"/>
                <a:gd name="T6" fmla="*/ 28 w 28"/>
                <a:gd name="T7" fmla="*/ 12 h 37"/>
                <a:gd name="T8" fmla="*/ 18 w 28"/>
                <a:gd name="T9" fmla="*/ 2 h 37"/>
              </a:gdLst>
              <a:ahLst/>
              <a:cxnLst>
                <a:cxn ang="0">
                  <a:pos x="T0" y="T1"/>
                </a:cxn>
                <a:cxn ang="0">
                  <a:pos x="T2" y="T3"/>
                </a:cxn>
                <a:cxn ang="0">
                  <a:pos x="T4" y="T5"/>
                </a:cxn>
                <a:cxn ang="0">
                  <a:pos x="T6" y="T7"/>
                </a:cxn>
                <a:cxn ang="0">
                  <a:pos x="T8" y="T9"/>
                </a:cxn>
              </a:cxnLst>
              <a:rect l="0" t="0" r="r" b="b"/>
              <a:pathLst>
                <a:path w="28" h="37">
                  <a:moveTo>
                    <a:pt x="18" y="2"/>
                  </a:moveTo>
                  <a:cubicBezTo>
                    <a:pt x="12" y="4"/>
                    <a:pt x="5" y="11"/>
                    <a:pt x="3" y="16"/>
                  </a:cubicBezTo>
                  <a:cubicBezTo>
                    <a:pt x="0" y="22"/>
                    <a:pt x="1" y="29"/>
                    <a:pt x="7" y="32"/>
                  </a:cubicBezTo>
                  <a:cubicBezTo>
                    <a:pt x="17" y="37"/>
                    <a:pt x="28" y="20"/>
                    <a:pt x="28" y="12"/>
                  </a:cubicBezTo>
                  <a:cubicBezTo>
                    <a:pt x="28" y="6"/>
                    <a:pt x="25" y="0"/>
                    <a:pt x="18" y="2"/>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9" name="išḷíḑê">
              <a:extLst>
                <a:ext uri="{FF2B5EF4-FFF2-40B4-BE49-F238E27FC236}">
                  <a16:creationId xmlns:a16="http://schemas.microsoft.com/office/drawing/2014/main" xmlns="" id="{1F730268-4C90-4AC1-B874-BDAFA009F974}"/>
                </a:ext>
              </a:extLst>
            </p:cNvPr>
            <p:cNvSpPr/>
            <p:nvPr/>
          </p:nvSpPr>
          <p:spPr bwMode="auto">
            <a:xfrm>
              <a:off x="5411788" y="3803651"/>
              <a:ext cx="74613" cy="33338"/>
            </a:xfrm>
            <a:custGeom>
              <a:avLst/>
              <a:gdLst>
                <a:gd name="T0" fmla="*/ 24 w 25"/>
                <a:gd name="T1" fmla="*/ 11 h 11"/>
                <a:gd name="T2" fmla="*/ 23 w 25"/>
                <a:gd name="T3" fmla="*/ 11 h 11"/>
                <a:gd name="T4" fmla="*/ 8 w 25"/>
                <a:gd name="T5" fmla="*/ 5 h 11"/>
                <a:gd name="T6" fmla="*/ 1 w 25"/>
                <a:gd name="T7" fmla="*/ 2 h 11"/>
                <a:gd name="T8" fmla="*/ 1 w 25"/>
                <a:gd name="T9" fmla="*/ 1 h 11"/>
                <a:gd name="T10" fmla="*/ 2 w 25"/>
                <a:gd name="T11" fmla="*/ 1 h 11"/>
                <a:gd name="T12" fmla="*/ 9 w 25"/>
                <a:gd name="T13" fmla="*/ 3 h 11"/>
                <a:gd name="T14" fmla="*/ 24 w 25"/>
                <a:gd name="T15" fmla="*/ 10 h 11"/>
                <a:gd name="T16" fmla="*/ 25 w 25"/>
                <a:gd name="T17" fmla="*/ 11 h 11"/>
                <a:gd name="T18" fmla="*/ 24 w 25"/>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1">
                  <a:moveTo>
                    <a:pt x="24" y="11"/>
                  </a:moveTo>
                  <a:cubicBezTo>
                    <a:pt x="23" y="11"/>
                    <a:pt x="23" y="11"/>
                    <a:pt x="23" y="11"/>
                  </a:cubicBezTo>
                  <a:cubicBezTo>
                    <a:pt x="20" y="9"/>
                    <a:pt x="14" y="7"/>
                    <a:pt x="8" y="5"/>
                  </a:cubicBezTo>
                  <a:cubicBezTo>
                    <a:pt x="6" y="4"/>
                    <a:pt x="3" y="3"/>
                    <a:pt x="1" y="2"/>
                  </a:cubicBezTo>
                  <a:cubicBezTo>
                    <a:pt x="1" y="2"/>
                    <a:pt x="0" y="2"/>
                    <a:pt x="1" y="1"/>
                  </a:cubicBezTo>
                  <a:cubicBezTo>
                    <a:pt x="1" y="1"/>
                    <a:pt x="1" y="0"/>
                    <a:pt x="2" y="1"/>
                  </a:cubicBezTo>
                  <a:cubicBezTo>
                    <a:pt x="4" y="1"/>
                    <a:pt x="6" y="2"/>
                    <a:pt x="9" y="3"/>
                  </a:cubicBezTo>
                  <a:cubicBezTo>
                    <a:pt x="14" y="5"/>
                    <a:pt x="21" y="7"/>
                    <a:pt x="24" y="10"/>
                  </a:cubicBezTo>
                  <a:cubicBezTo>
                    <a:pt x="25" y="10"/>
                    <a:pt x="25" y="11"/>
                    <a:pt x="25" y="11"/>
                  </a:cubicBezTo>
                  <a:lnTo>
                    <a:pt x="2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0" name="iŝḷîḓê">
              <a:extLst>
                <a:ext uri="{FF2B5EF4-FFF2-40B4-BE49-F238E27FC236}">
                  <a16:creationId xmlns:a16="http://schemas.microsoft.com/office/drawing/2014/main" xmlns="" id="{A074BD76-D4C6-4FC6-85A8-29A7014295E1}"/>
                </a:ext>
              </a:extLst>
            </p:cNvPr>
            <p:cNvSpPr/>
            <p:nvPr/>
          </p:nvSpPr>
          <p:spPr bwMode="auto">
            <a:xfrm>
              <a:off x="5395913" y="3779838"/>
              <a:ext cx="76200" cy="26988"/>
            </a:xfrm>
            <a:custGeom>
              <a:avLst/>
              <a:gdLst>
                <a:gd name="T0" fmla="*/ 24 w 25"/>
                <a:gd name="T1" fmla="*/ 9 h 9"/>
                <a:gd name="T2" fmla="*/ 23 w 25"/>
                <a:gd name="T3" fmla="*/ 9 h 9"/>
                <a:gd name="T4" fmla="*/ 1 w 25"/>
                <a:gd name="T5" fmla="*/ 2 h 9"/>
                <a:gd name="T6" fmla="*/ 0 w 25"/>
                <a:gd name="T7" fmla="*/ 1 h 9"/>
                <a:gd name="T8" fmla="*/ 1 w 25"/>
                <a:gd name="T9" fmla="*/ 0 h 9"/>
                <a:gd name="T10" fmla="*/ 24 w 25"/>
                <a:gd name="T11" fmla="*/ 8 h 9"/>
                <a:gd name="T12" fmla="*/ 24 w 2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5" h="9">
                  <a:moveTo>
                    <a:pt x="24" y="9"/>
                  </a:moveTo>
                  <a:cubicBezTo>
                    <a:pt x="23" y="9"/>
                    <a:pt x="23" y="9"/>
                    <a:pt x="23" y="9"/>
                  </a:cubicBezTo>
                  <a:cubicBezTo>
                    <a:pt x="19" y="6"/>
                    <a:pt x="11" y="4"/>
                    <a:pt x="1" y="2"/>
                  </a:cubicBezTo>
                  <a:cubicBezTo>
                    <a:pt x="1" y="2"/>
                    <a:pt x="0" y="2"/>
                    <a:pt x="0" y="1"/>
                  </a:cubicBezTo>
                  <a:cubicBezTo>
                    <a:pt x="0" y="1"/>
                    <a:pt x="1" y="0"/>
                    <a:pt x="1" y="0"/>
                  </a:cubicBezTo>
                  <a:cubicBezTo>
                    <a:pt x="12" y="2"/>
                    <a:pt x="20" y="4"/>
                    <a:pt x="24" y="8"/>
                  </a:cubicBezTo>
                  <a:cubicBezTo>
                    <a:pt x="25" y="8"/>
                    <a:pt x="25" y="8"/>
                    <a:pt x="24"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1" name="îŝľiḋé">
              <a:extLst>
                <a:ext uri="{FF2B5EF4-FFF2-40B4-BE49-F238E27FC236}">
                  <a16:creationId xmlns:a16="http://schemas.microsoft.com/office/drawing/2014/main" xmlns="" id="{5583B84A-5D80-4880-A65D-2DECB230173F}"/>
                </a:ext>
              </a:extLst>
            </p:cNvPr>
            <p:cNvSpPr/>
            <p:nvPr/>
          </p:nvSpPr>
          <p:spPr bwMode="auto">
            <a:xfrm>
              <a:off x="5378451" y="3743326"/>
              <a:ext cx="80963" cy="26988"/>
            </a:xfrm>
            <a:custGeom>
              <a:avLst/>
              <a:gdLst>
                <a:gd name="T0" fmla="*/ 26 w 27"/>
                <a:gd name="T1" fmla="*/ 9 h 9"/>
                <a:gd name="T2" fmla="*/ 25 w 27"/>
                <a:gd name="T3" fmla="*/ 9 h 9"/>
                <a:gd name="T4" fmla="*/ 0 w 27"/>
                <a:gd name="T5" fmla="*/ 2 h 9"/>
                <a:gd name="T6" fmla="*/ 0 w 27"/>
                <a:gd name="T7" fmla="*/ 1 h 9"/>
                <a:gd name="T8" fmla="*/ 1 w 27"/>
                <a:gd name="T9" fmla="*/ 0 h 9"/>
                <a:gd name="T10" fmla="*/ 26 w 27"/>
                <a:gd name="T11" fmla="*/ 7 h 9"/>
                <a:gd name="T12" fmla="*/ 27 w 27"/>
                <a:gd name="T13" fmla="*/ 9 h 9"/>
                <a:gd name="T14" fmla="*/ 26 w 2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9">
                  <a:moveTo>
                    <a:pt x="26" y="9"/>
                  </a:moveTo>
                  <a:cubicBezTo>
                    <a:pt x="25" y="9"/>
                    <a:pt x="25" y="9"/>
                    <a:pt x="25" y="9"/>
                  </a:cubicBezTo>
                  <a:cubicBezTo>
                    <a:pt x="16" y="6"/>
                    <a:pt x="8" y="3"/>
                    <a:pt x="0" y="2"/>
                  </a:cubicBezTo>
                  <a:cubicBezTo>
                    <a:pt x="0" y="2"/>
                    <a:pt x="0" y="2"/>
                    <a:pt x="0" y="1"/>
                  </a:cubicBezTo>
                  <a:cubicBezTo>
                    <a:pt x="0" y="1"/>
                    <a:pt x="0" y="0"/>
                    <a:pt x="1" y="0"/>
                  </a:cubicBezTo>
                  <a:cubicBezTo>
                    <a:pt x="8" y="2"/>
                    <a:pt x="17" y="4"/>
                    <a:pt x="26" y="7"/>
                  </a:cubicBezTo>
                  <a:cubicBezTo>
                    <a:pt x="27" y="8"/>
                    <a:pt x="27" y="8"/>
                    <a:pt x="27" y="9"/>
                  </a:cubicBezTo>
                  <a:cubicBezTo>
                    <a:pt x="26" y="9"/>
                    <a:pt x="26" y="9"/>
                    <a:pt x="26"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2" name="i$1íḍe">
              <a:extLst>
                <a:ext uri="{FF2B5EF4-FFF2-40B4-BE49-F238E27FC236}">
                  <a16:creationId xmlns:a16="http://schemas.microsoft.com/office/drawing/2014/main" xmlns="" id="{AFF7618C-6D47-4908-BCED-9DE25DED0EE9}"/>
                </a:ext>
              </a:extLst>
            </p:cNvPr>
            <p:cNvSpPr/>
            <p:nvPr/>
          </p:nvSpPr>
          <p:spPr bwMode="auto">
            <a:xfrm>
              <a:off x="5365751" y="3700463"/>
              <a:ext cx="85725" cy="33338"/>
            </a:xfrm>
            <a:custGeom>
              <a:avLst/>
              <a:gdLst>
                <a:gd name="T0" fmla="*/ 27 w 28"/>
                <a:gd name="T1" fmla="*/ 11 h 11"/>
                <a:gd name="T2" fmla="*/ 27 w 28"/>
                <a:gd name="T3" fmla="*/ 11 h 11"/>
                <a:gd name="T4" fmla="*/ 15 w 28"/>
                <a:gd name="T5" fmla="*/ 7 h 11"/>
                <a:gd name="T6" fmla="*/ 1 w 28"/>
                <a:gd name="T7" fmla="*/ 2 h 11"/>
                <a:gd name="T8" fmla="*/ 0 w 28"/>
                <a:gd name="T9" fmla="*/ 1 h 11"/>
                <a:gd name="T10" fmla="*/ 1 w 28"/>
                <a:gd name="T11" fmla="*/ 0 h 11"/>
                <a:gd name="T12" fmla="*/ 16 w 28"/>
                <a:gd name="T13" fmla="*/ 5 h 11"/>
                <a:gd name="T14" fmla="*/ 27 w 28"/>
                <a:gd name="T15" fmla="*/ 9 h 11"/>
                <a:gd name="T16" fmla="*/ 28 w 28"/>
                <a:gd name="T17" fmla="*/ 10 h 11"/>
                <a:gd name="T18" fmla="*/ 27 w 28"/>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1">
                  <a:moveTo>
                    <a:pt x="27" y="11"/>
                  </a:moveTo>
                  <a:cubicBezTo>
                    <a:pt x="27" y="11"/>
                    <a:pt x="27" y="11"/>
                    <a:pt x="27" y="11"/>
                  </a:cubicBezTo>
                  <a:cubicBezTo>
                    <a:pt x="23" y="10"/>
                    <a:pt x="19" y="8"/>
                    <a:pt x="15" y="7"/>
                  </a:cubicBezTo>
                  <a:cubicBezTo>
                    <a:pt x="10" y="5"/>
                    <a:pt x="6" y="3"/>
                    <a:pt x="1" y="2"/>
                  </a:cubicBezTo>
                  <a:cubicBezTo>
                    <a:pt x="0" y="2"/>
                    <a:pt x="0" y="2"/>
                    <a:pt x="0" y="1"/>
                  </a:cubicBezTo>
                  <a:cubicBezTo>
                    <a:pt x="0" y="1"/>
                    <a:pt x="1" y="0"/>
                    <a:pt x="1" y="0"/>
                  </a:cubicBezTo>
                  <a:cubicBezTo>
                    <a:pt x="6" y="1"/>
                    <a:pt x="11" y="3"/>
                    <a:pt x="16" y="5"/>
                  </a:cubicBezTo>
                  <a:cubicBezTo>
                    <a:pt x="19" y="7"/>
                    <a:pt x="23" y="8"/>
                    <a:pt x="27" y="9"/>
                  </a:cubicBezTo>
                  <a:cubicBezTo>
                    <a:pt x="28" y="9"/>
                    <a:pt x="28" y="10"/>
                    <a:pt x="28" y="10"/>
                  </a:cubicBezTo>
                  <a:cubicBezTo>
                    <a:pt x="28" y="11"/>
                    <a:pt x="27" y="11"/>
                    <a:pt x="27"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3" name="îšḻíḓè">
              <a:extLst>
                <a:ext uri="{FF2B5EF4-FFF2-40B4-BE49-F238E27FC236}">
                  <a16:creationId xmlns:a16="http://schemas.microsoft.com/office/drawing/2014/main" xmlns="" id="{9120472B-3D1A-4784-B54F-FDFA78D9F464}"/>
                </a:ext>
              </a:extLst>
            </p:cNvPr>
            <p:cNvSpPr/>
            <p:nvPr/>
          </p:nvSpPr>
          <p:spPr bwMode="auto">
            <a:xfrm>
              <a:off x="5368926" y="3668713"/>
              <a:ext cx="82550" cy="38100"/>
            </a:xfrm>
            <a:custGeom>
              <a:avLst/>
              <a:gdLst>
                <a:gd name="T0" fmla="*/ 26 w 27"/>
                <a:gd name="T1" fmla="*/ 13 h 13"/>
                <a:gd name="T2" fmla="*/ 26 w 27"/>
                <a:gd name="T3" fmla="*/ 13 h 13"/>
                <a:gd name="T4" fmla="*/ 12 w 27"/>
                <a:gd name="T5" fmla="*/ 7 h 13"/>
                <a:gd name="T6" fmla="*/ 1 w 27"/>
                <a:gd name="T7" fmla="*/ 2 h 13"/>
                <a:gd name="T8" fmla="*/ 0 w 27"/>
                <a:gd name="T9" fmla="*/ 1 h 13"/>
                <a:gd name="T10" fmla="*/ 1 w 27"/>
                <a:gd name="T11" fmla="*/ 0 h 13"/>
                <a:gd name="T12" fmla="*/ 13 w 27"/>
                <a:gd name="T13" fmla="*/ 4 h 13"/>
                <a:gd name="T14" fmla="*/ 26 w 27"/>
                <a:gd name="T15" fmla="*/ 9 h 13"/>
                <a:gd name="T16" fmla="*/ 27 w 27"/>
                <a:gd name="T17" fmla="*/ 11 h 13"/>
                <a:gd name="T18" fmla="*/ 26 w 27"/>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3">
                  <a:moveTo>
                    <a:pt x="26" y="13"/>
                  </a:moveTo>
                  <a:cubicBezTo>
                    <a:pt x="26" y="13"/>
                    <a:pt x="26" y="13"/>
                    <a:pt x="26" y="13"/>
                  </a:cubicBezTo>
                  <a:cubicBezTo>
                    <a:pt x="22" y="9"/>
                    <a:pt x="17" y="9"/>
                    <a:pt x="12" y="7"/>
                  </a:cubicBezTo>
                  <a:cubicBezTo>
                    <a:pt x="9" y="5"/>
                    <a:pt x="5" y="3"/>
                    <a:pt x="1" y="2"/>
                  </a:cubicBezTo>
                  <a:cubicBezTo>
                    <a:pt x="1" y="2"/>
                    <a:pt x="0" y="1"/>
                    <a:pt x="0" y="1"/>
                  </a:cubicBezTo>
                  <a:cubicBezTo>
                    <a:pt x="0" y="0"/>
                    <a:pt x="1" y="0"/>
                    <a:pt x="1" y="0"/>
                  </a:cubicBezTo>
                  <a:cubicBezTo>
                    <a:pt x="5" y="0"/>
                    <a:pt x="9" y="2"/>
                    <a:pt x="13" y="4"/>
                  </a:cubicBezTo>
                  <a:cubicBezTo>
                    <a:pt x="18" y="7"/>
                    <a:pt x="22" y="9"/>
                    <a:pt x="26" y="9"/>
                  </a:cubicBezTo>
                  <a:cubicBezTo>
                    <a:pt x="27" y="9"/>
                    <a:pt x="27" y="11"/>
                    <a:pt x="27" y="11"/>
                  </a:cubicBezTo>
                  <a:cubicBezTo>
                    <a:pt x="27" y="12"/>
                    <a:pt x="27" y="13"/>
                    <a:pt x="2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4" name="íṥ1íḋè">
              <a:extLst>
                <a:ext uri="{FF2B5EF4-FFF2-40B4-BE49-F238E27FC236}">
                  <a16:creationId xmlns:a16="http://schemas.microsoft.com/office/drawing/2014/main" xmlns="" id="{B83A89E1-E5EC-4ADC-9483-2BCE25FAB315}"/>
                </a:ext>
              </a:extLst>
            </p:cNvPr>
            <p:cNvSpPr/>
            <p:nvPr/>
          </p:nvSpPr>
          <p:spPr bwMode="auto">
            <a:xfrm>
              <a:off x="5375276" y="3629026"/>
              <a:ext cx="77788" cy="39688"/>
            </a:xfrm>
            <a:custGeom>
              <a:avLst/>
              <a:gdLst>
                <a:gd name="T0" fmla="*/ 25 w 26"/>
                <a:gd name="T1" fmla="*/ 13 h 13"/>
                <a:gd name="T2" fmla="*/ 25 w 26"/>
                <a:gd name="T3" fmla="*/ 13 h 13"/>
                <a:gd name="T4" fmla="*/ 14 w 26"/>
                <a:gd name="T5" fmla="*/ 8 h 13"/>
                <a:gd name="T6" fmla="*/ 1 w 26"/>
                <a:gd name="T7" fmla="*/ 2 h 13"/>
                <a:gd name="T8" fmla="*/ 0 w 26"/>
                <a:gd name="T9" fmla="*/ 0 h 13"/>
                <a:gd name="T10" fmla="*/ 2 w 26"/>
                <a:gd name="T11" fmla="*/ 0 h 13"/>
                <a:gd name="T12" fmla="*/ 15 w 26"/>
                <a:gd name="T13" fmla="*/ 6 h 13"/>
                <a:gd name="T14" fmla="*/ 26 w 26"/>
                <a:gd name="T15" fmla="*/ 11 h 13"/>
                <a:gd name="T16" fmla="*/ 26 w 26"/>
                <a:gd name="T17" fmla="*/ 12 h 13"/>
                <a:gd name="T18" fmla="*/ 25 w 26"/>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3">
                  <a:moveTo>
                    <a:pt x="25" y="13"/>
                  </a:moveTo>
                  <a:cubicBezTo>
                    <a:pt x="25" y="13"/>
                    <a:pt x="25" y="13"/>
                    <a:pt x="25" y="13"/>
                  </a:cubicBezTo>
                  <a:cubicBezTo>
                    <a:pt x="21" y="11"/>
                    <a:pt x="18" y="10"/>
                    <a:pt x="14" y="8"/>
                  </a:cubicBezTo>
                  <a:cubicBezTo>
                    <a:pt x="10" y="6"/>
                    <a:pt x="6" y="3"/>
                    <a:pt x="1" y="2"/>
                  </a:cubicBezTo>
                  <a:cubicBezTo>
                    <a:pt x="0" y="1"/>
                    <a:pt x="0" y="1"/>
                    <a:pt x="0" y="0"/>
                  </a:cubicBezTo>
                  <a:cubicBezTo>
                    <a:pt x="1" y="0"/>
                    <a:pt x="1" y="0"/>
                    <a:pt x="2" y="0"/>
                  </a:cubicBezTo>
                  <a:cubicBezTo>
                    <a:pt x="6" y="1"/>
                    <a:pt x="11" y="4"/>
                    <a:pt x="15" y="6"/>
                  </a:cubicBezTo>
                  <a:cubicBezTo>
                    <a:pt x="19" y="8"/>
                    <a:pt x="22" y="10"/>
                    <a:pt x="26" y="11"/>
                  </a:cubicBezTo>
                  <a:cubicBezTo>
                    <a:pt x="26" y="11"/>
                    <a:pt x="26" y="12"/>
                    <a:pt x="26" y="12"/>
                  </a:cubicBezTo>
                  <a:cubicBezTo>
                    <a:pt x="26" y="13"/>
                    <a:pt x="26" y="13"/>
                    <a:pt x="25"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5" name="iṥľiḓè">
              <a:extLst>
                <a:ext uri="{FF2B5EF4-FFF2-40B4-BE49-F238E27FC236}">
                  <a16:creationId xmlns:a16="http://schemas.microsoft.com/office/drawing/2014/main" xmlns="" id="{C9224801-EFF7-4BB2-B7EC-0C2963F9AD05}"/>
                </a:ext>
              </a:extLst>
            </p:cNvPr>
            <p:cNvSpPr/>
            <p:nvPr/>
          </p:nvSpPr>
          <p:spPr bwMode="auto">
            <a:xfrm>
              <a:off x="5395913" y="3582988"/>
              <a:ext cx="76200" cy="42863"/>
            </a:xfrm>
            <a:custGeom>
              <a:avLst/>
              <a:gdLst>
                <a:gd name="T0" fmla="*/ 24 w 25"/>
                <a:gd name="T1" fmla="*/ 14 h 14"/>
                <a:gd name="T2" fmla="*/ 23 w 25"/>
                <a:gd name="T3" fmla="*/ 14 h 14"/>
                <a:gd name="T4" fmla="*/ 7 w 25"/>
                <a:gd name="T5" fmla="*/ 5 h 14"/>
                <a:gd name="T6" fmla="*/ 1 w 25"/>
                <a:gd name="T7" fmla="*/ 2 h 14"/>
                <a:gd name="T8" fmla="*/ 0 w 25"/>
                <a:gd name="T9" fmla="*/ 1 h 14"/>
                <a:gd name="T10" fmla="*/ 1 w 25"/>
                <a:gd name="T11" fmla="*/ 0 h 14"/>
                <a:gd name="T12" fmla="*/ 8 w 25"/>
                <a:gd name="T13" fmla="*/ 3 h 14"/>
                <a:gd name="T14" fmla="*/ 24 w 25"/>
                <a:gd name="T15" fmla="*/ 12 h 14"/>
                <a:gd name="T16" fmla="*/ 25 w 25"/>
                <a:gd name="T17" fmla="*/ 13 h 14"/>
                <a:gd name="T18" fmla="*/ 24 w 25"/>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
                  <a:moveTo>
                    <a:pt x="24" y="14"/>
                  </a:moveTo>
                  <a:cubicBezTo>
                    <a:pt x="23" y="14"/>
                    <a:pt x="23" y="14"/>
                    <a:pt x="23" y="14"/>
                  </a:cubicBezTo>
                  <a:cubicBezTo>
                    <a:pt x="18" y="11"/>
                    <a:pt x="12" y="8"/>
                    <a:pt x="7" y="5"/>
                  </a:cubicBezTo>
                  <a:cubicBezTo>
                    <a:pt x="5" y="4"/>
                    <a:pt x="2" y="3"/>
                    <a:pt x="1" y="2"/>
                  </a:cubicBezTo>
                  <a:cubicBezTo>
                    <a:pt x="0" y="2"/>
                    <a:pt x="0" y="1"/>
                    <a:pt x="0" y="1"/>
                  </a:cubicBezTo>
                  <a:cubicBezTo>
                    <a:pt x="0" y="0"/>
                    <a:pt x="1" y="0"/>
                    <a:pt x="1" y="0"/>
                  </a:cubicBezTo>
                  <a:cubicBezTo>
                    <a:pt x="3" y="1"/>
                    <a:pt x="5" y="2"/>
                    <a:pt x="8" y="3"/>
                  </a:cubicBezTo>
                  <a:cubicBezTo>
                    <a:pt x="13" y="6"/>
                    <a:pt x="19" y="9"/>
                    <a:pt x="24" y="12"/>
                  </a:cubicBezTo>
                  <a:cubicBezTo>
                    <a:pt x="25" y="12"/>
                    <a:pt x="25" y="13"/>
                    <a:pt x="25" y="13"/>
                  </a:cubicBezTo>
                  <a:cubicBezTo>
                    <a:pt x="24" y="13"/>
                    <a:pt x="24" y="14"/>
                    <a:pt x="24"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6" name="ï$ḻíḍê">
              <a:extLst>
                <a:ext uri="{FF2B5EF4-FFF2-40B4-BE49-F238E27FC236}">
                  <a16:creationId xmlns:a16="http://schemas.microsoft.com/office/drawing/2014/main" xmlns="" id="{40BF2426-6CE7-437B-837A-67114A5E047F}"/>
                </a:ext>
              </a:extLst>
            </p:cNvPr>
            <p:cNvSpPr/>
            <p:nvPr/>
          </p:nvSpPr>
          <p:spPr bwMode="auto">
            <a:xfrm>
              <a:off x="4868863" y="1949451"/>
              <a:ext cx="550863" cy="877888"/>
            </a:xfrm>
            <a:custGeom>
              <a:avLst/>
              <a:gdLst>
                <a:gd name="T0" fmla="*/ 92 w 182"/>
                <a:gd name="T1" fmla="*/ 9 h 290"/>
                <a:gd name="T2" fmla="*/ 33 w 182"/>
                <a:gd name="T3" fmla="*/ 25 h 290"/>
                <a:gd name="T4" fmla="*/ 20 w 182"/>
                <a:gd name="T5" fmla="*/ 83 h 290"/>
                <a:gd name="T6" fmla="*/ 17 w 182"/>
                <a:gd name="T7" fmla="*/ 170 h 290"/>
                <a:gd name="T8" fmla="*/ 11 w 182"/>
                <a:gd name="T9" fmla="*/ 222 h 290"/>
                <a:gd name="T10" fmla="*/ 7 w 182"/>
                <a:gd name="T11" fmla="*/ 257 h 290"/>
                <a:gd name="T12" fmla="*/ 2 w 182"/>
                <a:gd name="T13" fmla="*/ 271 h 290"/>
                <a:gd name="T14" fmla="*/ 0 w 182"/>
                <a:gd name="T15" fmla="*/ 286 h 290"/>
                <a:gd name="T16" fmla="*/ 43 w 182"/>
                <a:gd name="T17" fmla="*/ 289 h 290"/>
                <a:gd name="T18" fmla="*/ 118 w 182"/>
                <a:gd name="T19" fmla="*/ 287 h 290"/>
                <a:gd name="T20" fmla="*/ 181 w 182"/>
                <a:gd name="T21" fmla="*/ 272 h 290"/>
                <a:gd name="T22" fmla="*/ 172 w 182"/>
                <a:gd name="T23" fmla="*/ 252 h 290"/>
                <a:gd name="T24" fmla="*/ 170 w 182"/>
                <a:gd name="T25" fmla="*/ 233 h 290"/>
                <a:gd name="T26" fmla="*/ 164 w 182"/>
                <a:gd name="T27" fmla="*/ 227 h 290"/>
                <a:gd name="T28" fmla="*/ 167 w 182"/>
                <a:gd name="T29" fmla="*/ 213 h 290"/>
                <a:gd name="T30" fmla="*/ 167 w 182"/>
                <a:gd name="T31" fmla="*/ 178 h 290"/>
                <a:gd name="T32" fmla="*/ 179 w 182"/>
                <a:gd name="T33" fmla="*/ 12 h 290"/>
                <a:gd name="T34" fmla="*/ 152 w 182"/>
                <a:gd name="T35" fmla="*/ 4 h 290"/>
                <a:gd name="T36" fmla="*/ 127 w 182"/>
                <a:gd name="T37" fmla="*/ 25 h 290"/>
                <a:gd name="T38" fmla="*/ 95 w 182"/>
                <a:gd name="T39" fmla="*/ 11 h 290"/>
                <a:gd name="T40" fmla="*/ 92 w 182"/>
                <a:gd name="T41" fmla="*/ 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2" h="290">
                  <a:moveTo>
                    <a:pt x="92" y="9"/>
                  </a:moveTo>
                  <a:cubicBezTo>
                    <a:pt x="71" y="9"/>
                    <a:pt x="46" y="4"/>
                    <a:pt x="33" y="25"/>
                  </a:cubicBezTo>
                  <a:cubicBezTo>
                    <a:pt x="22" y="41"/>
                    <a:pt x="20" y="65"/>
                    <a:pt x="20" y="83"/>
                  </a:cubicBezTo>
                  <a:cubicBezTo>
                    <a:pt x="20" y="114"/>
                    <a:pt x="18" y="139"/>
                    <a:pt x="17" y="170"/>
                  </a:cubicBezTo>
                  <a:cubicBezTo>
                    <a:pt x="16" y="187"/>
                    <a:pt x="15" y="205"/>
                    <a:pt x="11" y="222"/>
                  </a:cubicBezTo>
                  <a:cubicBezTo>
                    <a:pt x="10" y="228"/>
                    <a:pt x="0" y="255"/>
                    <a:pt x="7" y="257"/>
                  </a:cubicBezTo>
                  <a:cubicBezTo>
                    <a:pt x="0" y="263"/>
                    <a:pt x="1" y="262"/>
                    <a:pt x="2" y="271"/>
                  </a:cubicBezTo>
                  <a:cubicBezTo>
                    <a:pt x="3" y="277"/>
                    <a:pt x="4" y="280"/>
                    <a:pt x="0" y="286"/>
                  </a:cubicBezTo>
                  <a:cubicBezTo>
                    <a:pt x="13" y="289"/>
                    <a:pt x="29" y="289"/>
                    <a:pt x="43" y="289"/>
                  </a:cubicBezTo>
                  <a:cubicBezTo>
                    <a:pt x="67" y="290"/>
                    <a:pt x="94" y="288"/>
                    <a:pt x="118" y="287"/>
                  </a:cubicBezTo>
                  <a:cubicBezTo>
                    <a:pt x="142" y="287"/>
                    <a:pt x="160" y="282"/>
                    <a:pt x="181" y="272"/>
                  </a:cubicBezTo>
                  <a:cubicBezTo>
                    <a:pt x="178" y="265"/>
                    <a:pt x="174" y="260"/>
                    <a:pt x="172" y="252"/>
                  </a:cubicBezTo>
                  <a:cubicBezTo>
                    <a:pt x="170" y="246"/>
                    <a:pt x="172" y="239"/>
                    <a:pt x="170" y="233"/>
                  </a:cubicBezTo>
                  <a:cubicBezTo>
                    <a:pt x="168" y="230"/>
                    <a:pt x="165" y="230"/>
                    <a:pt x="164" y="227"/>
                  </a:cubicBezTo>
                  <a:cubicBezTo>
                    <a:pt x="163" y="223"/>
                    <a:pt x="166" y="217"/>
                    <a:pt x="167" y="213"/>
                  </a:cubicBezTo>
                  <a:cubicBezTo>
                    <a:pt x="168" y="201"/>
                    <a:pt x="167" y="190"/>
                    <a:pt x="167" y="178"/>
                  </a:cubicBezTo>
                  <a:cubicBezTo>
                    <a:pt x="167" y="138"/>
                    <a:pt x="182" y="19"/>
                    <a:pt x="179" y="12"/>
                  </a:cubicBezTo>
                  <a:cubicBezTo>
                    <a:pt x="173" y="0"/>
                    <a:pt x="165" y="6"/>
                    <a:pt x="152" y="4"/>
                  </a:cubicBezTo>
                  <a:cubicBezTo>
                    <a:pt x="147" y="18"/>
                    <a:pt x="143" y="25"/>
                    <a:pt x="127" y="25"/>
                  </a:cubicBezTo>
                  <a:cubicBezTo>
                    <a:pt x="116" y="24"/>
                    <a:pt x="100" y="22"/>
                    <a:pt x="95" y="11"/>
                  </a:cubicBezTo>
                  <a:lnTo>
                    <a:pt x="92" y="9"/>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7" name="îṧľîdê">
              <a:extLst>
                <a:ext uri="{FF2B5EF4-FFF2-40B4-BE49-F238E27FC236}">
                  <a16:creationId xmlns:a16="http://schemas.microsoft.com/office/drawing/2014/main" xmlns="" id="{B934F0F3-5615-436A-8D6A-9DE369C8E8BF}"/>
                </a:ext>
              </a:extLst>
            </p:cNvPr>
            <p:cNvSpPr/>
            <p:nvPr/>
          </p:nvSpPr>
          <p:spPr bwMode="auto">
            <a:xfrm>
              <a:off x="5381626" y="2032001"/>
              <a:ext cx="30163" cy="361950"/>
            </a:xfrm>
            <a:custGeom>
              <a:avLst/>
              <a:gdLst>
                <a:gd name="T0" fmla="*/ 0 w 10"/>
                <a:gd name="T1" fmla="*/ 120 h 120"/>
                <a:gd name="T2" fmla="*/ 0 w 10"/>
                <a:gd name="T3" fmla="*/ 115 h 120"/>
                <a:gd name="T4" fmla="*/ 0 w 10"/>
                <a:gd name="T5" fmla="*/ 102 h 120"/>
                <a:gd name="T6" fmla="*/ 1 w 10"/>
                <a:gd name="T7" fmla="*/ 82 h 120"/>
                <a:gd name="T8" fmla="*/ 3 w 10"/>
                <a:gd name="T9" fmla="*/ 60 h 120"/>
                <a:gd name="T10" fmla="*/ 5 w 10"/>
                <a:gd name="T11" fmla="*/ 38 h 120"/>
                <a:gd name="T12" fmla="*/ 7 w 10"/>
                <a:gd name="T13" fmla="*/ 19 h 120"/>
                <a:gd name="T14" fmla="*/ 9 w 10"/>
                <a:gd name="T15" fmla="*/ 5 h 120"/>
                <a:gd name="T16" fmla="*/ 10 w 10"/>
                <a:gd name="T17" fmla="*/ 0 h 120"/>
                <a:gd name="T18" fmla="*/ 10 w 10"/>
                <a:gd name="T19" fmla="*/ 5 h 120"/>
                <a:gd name="T20" fmla="*/ 10 w 10"/>
                <a:gd name="T21" fmla="*/ 19 h 120"/>
                <a:gd name="T22" fmla="*/ 9 w 10"/>
                <a:gd name="T23" fmla="*/ 38 h 120"/>
                <a:gd name="T24" fmla="*/ 7 w 10"/>
                <a:gd name="T25" fmla="*/ 60 h 120"/>
                <a:gd name="T26" fmla="*/ 5 w 10"/>
                <a:gd name="T27" fmla="*/ 82 h 120"/>
                <a:gd name="T28" fmla="*/ 3 w 10"/>
                <a:gd name="T29" fmla="*/ 102 h 120"/>
                <a:gd name="T30" fmla="*/ 1 w 10"/>
                <a:gd name="T31" fmla="*/ 115 h 120"/>
                <a:gd name="T32" fmla="*/ 0 w 10"/>
                <a:gd name="T3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0">
                  <a:moveTo>
                    <a:pt x="0" y="120"/>
                  </a:moveTo>
                  <a:cubicBezTo>
                    <a:pt x="0" y="120"/>
                    <a:pt x="0" y="119"/>
                    <a:pt x="0" y="115"/>
                  </a:cubicBezTo>
                  <a:cubicBezTo>
                    <a:pt x="0" y="112"/>
                    <a:pt x="0" y="107"/>
                    <a:pt x="0" y="102"/>
                  </a:cubicBezTo>
                  <a:cubicBezTo>
                    <a:pt x="1" y="96"/>
                    <a:pt x="1" y="89"/>
                    <a:pt x="1" y="82"/>
                  </a:cubicBezTo>
                  <a:cubicBezTo>
                    <a:pt x="2" y="75"/>
                    <a:pt x="2" y="68"/>
                    <a:pt x="3" y="60"/>
                  </a:cubicBezTo>
                  <a:cubicBezTo>
                    <a:pt x="4" y="52"/>
                    <a:pt x="4" y="45"/>
                    <a:pt x="5" y="38"/>
                  </a:cubicBezTo>
                  <a:cubicBezTo>
                    <a:pt x="6" y="31"/>
                    <a:pt x="7" y="24"/>
                    <a:pt x="7" y="19"/>
                  </a:cubicBezTo>
                  <a:cubicBezTo>
                    <a:pt x="8" y="13"/>
                    <a:pt x="9" y="8"/>
                    <a:pt x="9" y="5"/>
                  </a:cubicBezTo>
                  <a:cubicBezTo>
                    <a:pt x="10" y="2"/>
                    <a:pt x="10" y="0"/>
                    <a:pt x="10" y="0"/>
                  </a:cubicBezTo>
                  <a:cubicBezTo>
                    <a:pt x="10" y="0"/>
                    <a:pt x="10" y="2"/>
                    <a:pt x="10" y="5"/>
                  </a:cubicBezTo>
                  <a:cubicBezTo>
                    <a:pt x="10" y="8"/>
                    <a:pt x="10" y="13"/>
                    <a:pt x="10" y="19"/>
                  </a:cubicBezTo>
                  <a:cubicBezTo>
                    <a:pt x="9" y="24"/>
                    <a:pt x="9" y="31"/>
                    <a:pt x="9" y="38"/>
                  </a:cubicBezTo>
                  <a:cubicBezTo>
                    <a:pt x="8" y="45"/>
                    <a:pt x="8" y="53"/>
                    <a:pt x="7" y="60"/>
                  </a:cubicBezTo>
                  <a:cubicBezTo>
                    <a:pt x="6" y="68"/>
                    <a:pt x="6" y="75"/>
                    <a:pt x="5" y="82"/>
                  </a:cubicBezTo>
                  <a:cubicBezTo>
                    <a:pt x="4" y="89"/>
                    <a:pt x="3" y="96"/>
                    <a:pt x="3" y="102"/>
                  </a:cubicBezTo>
                  <a:cubicBezTo>
                    <a:pt x="2" y="107"/>
                    <a:pt x="1" y="112"/>
                    <a:pt x="1" y="115"/>
                  </a:cubicBezTo>
                  <a:cubicBezTo>
                    <a:pt x="0" y="119"/>
                    <a:pt x="0" y="120"/>
                    <a:pt x="0" y="12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8" name="íṧļîďé">
              <a:extLst>
                <a:ext uri="{FF2B5EF4-FFF2-40B4-BE49-F238E27FC236}">
                  <a16:creationId xmlns:a16="http://schemas.microsoft.com/office/drawing/2014/main" xmlns="" id="{138EE754-5A73-44A4-9654-47CF13B60A66}"/>
                </a:ext>
              </a:extLst>
            </p:cNvPr>
            <p:cNvSpPr/>
            <p:nvPr/>
          </p:nvSpPr>
          <p:spPr bwMode="auto">
            <a:xfrm>
              <a:off x="5408613" y="2101851"/>
              <a:ext cx="36513" cy="38100"/>
            </a:xfrm>
            <a:custGeom>
              <a:avLst/>
              <a:gdLst>
                <a:gd name="T0" fmla="*/ 0 w 12"/>
                <a:gd name="T1" fmla="*/ 13 h 13"/>
                <a:gd name="T2" fmla="*/ 1 w 12"/>
                <a:gd name="T3" fmla="*/ 10 h 13"/>
                <a:gd name="T4" fmla="*/ 5 w 12"/>
                <a:gd name="T5" fmla="*/ 5 h 13"/>
                <a:gd name="T6" fmla="*/ 10 w 12"/>
                <a:gd name="T7" fmla="*/ 1 h 13"/>
                <a:gd name="T8" fmla="*/ 12 w 12"/>
                <a:gd name="T9" fmla="*/ 0 h 13"/>
                <a:gd name="T10" fmla="*/ 11 w 12"/>
                <a:gd name="T11" fmla="*/ 2 h 13"/>
                <a:gd name="T12" fmla="*/ 8 w 12"/>
                <a:gd name="T13" fmla="*/ 8 h 13"/>
                <a:gd name="T14" fmla="*/ 3 w 12"/>
                <a:gd name="T15" fmla="*/ 12 h 13"/>
                <a:gd name="T16" fmla="*/ 0 w 12"/>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0" y="13"/>
                  </a:moveTo>
                  <a:cubicBezTo>
                    <a:pt x="0" y="13"/>
                    <a:pt x="0" y="12"/>
                    <a:pt x="1" y="10"/>
                  </a:cubicBezTo>
                  <a:cubicBezTo>
                    <a:pt x="2" y="8"/>
                    <a:pt x="3" y="7"/>
                    <a:pt x="5" y="5"/>
                  </a:cubicBezTo>
                  <a:cubicBezTo>
                    <a:pt x="6" y="3"/>
                    <a:pt x="8" y="2"/>
                    <a:pt x="10" y="1"/>
                  </a:cubicBezTo>
                  <a:cubicBezTo>
                    <a:pt x="11" y="0"/>
                    <a:pt x="12" y="0"/>
                    <a:pt x="12" y="0"/>
                  </a:cubicBezTo>
                  <a:cubicBezTo>
                    <a:pt x="12" y="0"/>
                    <a:pt x="12" y="1"/>
                    <a:pt x="11" y="2"/>
                  </a:cubicBezTo>
                  <a:cubicBezTo>
                    <a:pt x="11" y="4"/>
                    <a:pt x="9" y="6"/>
                    <a:pt x="8" y="8"/>
                  </a:cubicBezTo>
                  <a:cubicBezTo>
                    <a:pt x="6" y="9"/>
                    <a:pt x="4" y="11"/>
                    <a:pt x="3" y="12"/>
                  </a:cubicBezTo>
                  <a:cubicBezTo>
                    <a:pt x="1" y="13"/>
                    <a:pt x="0" y="13"/>
                    <a:pt x="0" y="13"/>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9" name="ïš1íḋe">
              <a:extLst>
                <a:ext uri="{FF2B5EF4-FFF2-40B4-BE49-F238E27FC236}">
                  <a16:creationId xmlns:a16="http://schemas.microsoft.com/office/drawing/2014/main" xmlns="" id="{F80377A4-5845-4E6D-AFBB-5DD41A1B12FB}"/>
                </a:ext>
              </a:extLst>
            </p:cNvPr>
            <p:cNvSpPr/>
            <p:nvPr/>
          </p:nvSpPr>
          <p:spPr bwMode="auto">
            <a:xfrm>
              <a:off x="4759326" y="2252663"/>
              <a:ext cx="466725" cy="411163"/>
            </a:xfrm>
            <a:custGeom>
              <a:avLst/>
              <a:gdLst>
                <a:gd name="T0" fmla="*/ 148 w 154"/>
                <a:gd name="T1" fmla="*/ 80 h 136"/>
                <a:gd name="T2" fmla="*/ 109 w 154"/>
                <a:gd name="T3" fmla="*/ 93 h 136"/>
                <a:gd name="T4" fmla="*/ 109 w 154"/>
                <a:gd name="T5" fmla="*/ 93 h 136"/>
                <a:gd name="T6" fmla="*/ 44 w 154"/>
                <a:gd name="T7" fmla="*/ 87 h 136"/>
                <a:gd name="T8" fmla="*/ 68 w 154"/>
                <a:gd name="T9" fmla="*/ 13 h 136"/>
                <a:gd name="T10" fmla="*/ 37 w 154"/>
                <a:gd name="T11" fmla="*/ 0 h 136"/>
                <a:gd name="T12" fmla="*/ 6 w 154"/>
                <a:gd name="T13" fmla="*/ 89 h 136"/>
                <a:gd name="T14" fmla="*/ 14 w 154"/>
                <a:gd name="T15" fmla="*/ 120 h 136"/>
                <a:gd name="T16" fmla="*/ 101 w 154"/>
                <a:gd name="T17" fmla="*/ 112 h 136"/>
                <a:gd name="T18" fmla="*/ 148 w 154"/>
                <a:gd name="T19" fmla="*/ 113 h 136"/>
                <a:gd name="T20" fmla="*/ 148 w 154"/>
                <a:gd name="T21" fmla="*/ 8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136">
                  <a:moveTo>
                    <a:pt x="148" y="80"/>
                  </a:moveTo>
                  <a:cubicBezTo>
                    <a:pt x="139" y="72"/>
                    <a:pt x="114" y="88"/>
                    <a:pt x="109" y="93"/>
                  </a:cubicBezTo>
                  <a:cubicBezTo>
                    <a:pt x="109" y="93"/>
                    <a:pt x="109" y="93"/>
                    <a:pt x="109" y="93"/>
                  </a:cubicBezTo>
                  <a:cubicBezTo>
                    <a:pt x="91" y="93"/>
                    <a:pt x="52" y="87"/>
                    <a:pt x="44" y="87"/>
                  </a:cubicBezTo>
                  <a:cubicBezTo>
                    <a:pt x="45" y="71"/>
                    <a:pt x="61" y="22"/>
                    <a:pt x="68" y="13"/>
                  </a:cubicBezTo>
                  <a:cubicBezTo>
                    <a:pt x="37" y="0"/>
                    <a:pt x="37" y="0"/>
                    <a:pt x="37" y="0"/>
                  </a:cubicBezTo>
                  <a:cubicBezTo>
                    <a:pt x="23" y="28"/>
                    <a:pt x="13" y="58"/>
                    <a:pt x="6" y="89"/>
                  </a:cubicBezTo>
                  <a:cubicBezTo>
                    <a:pt x="3" y="102"/>
                    <a:pt x="0" y="117"/>
                    <a:pt x="14" y="120"/>
                  </a:cubicBezTo>
                  <a:cubicBezTo>
                    <a:pt x="28" y="123"/>
                    <a:pt x="87" y="119"/>
                    <a:pt x="101" y="112"/>
                  </a:cubicBezTo>
                  <a:cubicBezTo>
                    <a:pt x="117" y="117"/>
                    <a:pt x="140" y="136"/>
                    <a:pt x="148" y="113"/>
                  </a:cubicBezTo>
                  <a:cubicBezTo>
                    <a:pt x="151" y="106"/>
                    <a:pt x="154" y="85"/>
                    <a:pt x="148" y="80"/>
                  </a:cubicBez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0" name="îṡľidê">
              <a:extLst>
                <a:ext uri="{FF2B5EF4-FFF2-40B4-BE49-F238E27FC236}">
                  <a16:creationId xmlns:a16="http://schemas.microsoft.com/office/drawing/2014/main" xmlns="" id="{BC62E116-8AEF-4E2E-AC88-452CBBA4F530}"/>
                </a:ext>
              </a:extLst>
            </p:cNvPr>
            <p:cNvSpPr/>
            <p:nvPr/>
          </p:nvSpPr>
          <p:spPr bwMode="auto">
            <a:xfrm>
              <a:off x="4857751" y="2506663"/>
              <a:ext cx="38100" cy="14288"/>
            </a:xfrm>
            <a:custGeom>
              <a:avLst/>
              <a:gdLst>
                <a:gd name="T0" fmla="*/ 0 w 13"/>
                <a:gd name="T1" fmla="*/ 5 h 5"/>
                <a:gd name="T2" fmla="*/ 1 w 13"/>
                <a:gd name="T3" fmla="*/ 3 h 5"/>
                <a:gd name="T4" fmla="*/ 3 w 13"/>
                <a:gd name="T5" fmla="*/ 1 h 5"/>
                <a:gd name="T6" fmla="*/ 6 w 13"/>
                <a:gd name="T7" fmla="*/ 0 h 5"/>
                <a:gd name="T8" fmla="*/ 11 w 13"/>
                <a:gd name="T9" fmla="*/ 1 h 5"/>
                <a:gd name="T10" fmla="*/ 13 w 13"/>
                <a:gd name="T11" fmla="*/ 2 h 5"/>
                <a:gd name="T12" fmla="*/ 11 w 13"/>
                <a:gd name="T13" fmla="*/ 3 h 5"/>
                <a:gd name="T14" fmla="*/ 7 w 13"/>
                <a:gd name="T15" fmla="*/ 4 h 5"/>
                <a:gd name="T16" fmla="*/ 5 w 13"/>
                <a:gd name="T17" fmla="*/ 5 h 5"/>
                <a:gd name="T18" fmla="*/ 3 w 13"/>
                <a:gd name="T19" fmla="*/ 5 h 5"/>
                <a:gd name="T20" fmla="*/ 2 w 13"/>
                <a:gd name="T21" fmla="*/ 5 h 5"/>
                <a:gd name="T22" fmla="*/ 0 w 13"/>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
                  <a:moveTo>
                    <a:pt x="0" y="5"/>
                  </a:moveTo>
                  <a:cubicBezTo>
                    <a:pt x="0" y="5"/>
                    <a:pt x="0" y="4"/>
                    <a:pt x="1" y="3"/>
                  </a:cubicBezTo>
                  <a:cubicBezTo>
                    <a:pt x="2" y="2"/>
                    <a:pt x="2" y="2"/>
                    <a:pt x="3" y="1"/>
                  </a:cubicBezTo>
                  <a:cubicBezTo>
                    <a:pt x="4" y="1"/>
                    <a:pt x="5" y="1"/>
                    <a:pt x="6" y="0"/>
                  </a:cubicBezTo>
                  <a:cubicBezTo>
                    <a:pt x="8" y="0"/>
                    <a:pt x="10" y="0"/>
                    <a:pt x="11" y="1"/>
                  </a:cubicBezTo>
                  <a:cubicBezTo>
                    <a:pt x="12" y="1"/>
                    <a:pt x="13" y="2"/>
                    <a:pt x="13" y="2"/>
                  </a:cubicBezTo>
                  <a:cubicBezTo>
                    <a:pt x="13" y="2"/>
                    <a:pt x="12" y="3"/>
                    <a:pt x="11" y="3"/>
                  </a:cubicBezTo>
                  <a:cubicBezTo>
                    <a:pt x="10" y="4"/>
                    <a:pt x="8" y="4"/>
                    <a:pt x="7" y="4"/>
                  </a:cubicBezTo>
                  <a:cubicBezTo>
                    <a:pt x="6" y="4"/>
                    <a:pt x="5" y="5"/>
                    <a:pt x="5" y="5"/>
                  </a:cubicBezTo>
                  <a:cubicBezTo>
                    <a:pt x="4" y="5"/>
                    <a:pt x="4" y="4"/>
                    <a:pt x="3" y="5"/>
                  </a:cubicBezTo>
                  <a:cubicBezTo>
                    <a:pt x="3" y="5"/>
                    <a:pt x="3" y="5"/>
                    <a:pt x="2" y="5"/>
                  </a:cubicBezTo>
                  <a:cubicBezTo>
                    <a:pt x="1" y="5"/>
                    <a:pt x="0" y="5"/>
                    <a:pt x="0" y="5"/>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1" name="íSľîḑe">
              <a:extLst>
                <a:ext uri="{FF2B5EF4-FFF2-40B4-BE49-F238E27FC236}">
                  <a16:creationId xmlns:a16="http://schemas.microsoft.com/office/drawing/2014/main" xmlns="" id="{EF649A62-29CA-491A-9E99-2CAD9E0DADC7}"/>
                </a:ext>
              </a:extLst>
            </p:cNvPr>
            <p:cNvSpPr/>
            <p:nvPr/>
          </p:nvSpPr>
          <p:spPr bwMode="auto">
            <a:xfrm>
              <a:off x="4808538" y="1976438"/>
              <a:ext cx="263525" cy="400050"/>
            </a:xfrm>
            <a:custGeom>
              <a:avLst/>
              <a:gdLst>
                <a:gd name="T0" fmla="*/ 79 w 87"/>
                <a:gd name="T1" fmla="*/ 0 h 132"/>
                <a:gd name="T2" fmla="*/ 18 w 87"/>
                <a:gd name="T3" fmla="*/ 57 h 132"/>
                <a:gd name="T4" fmla="*/ 8 w 87"/>
                <a:gd name="T5" fmla="*/ 87 h 132"/>
                <a:gd name="T6" fmla="*/ 0 w 87"/>
                <a:gd name="T7" fmla="*/ 111 h 132"/>
                <a:gd name="T8" fmla="*/ 35 w 87"/>
                <a:gd name="T9" fmla="*/ 129 h 132"/>
                <a:gd name="T10" fmla="*/ 62 w 87"/>
                <a:gd name="T11" fmla="*/ 132 h 132"/>
                <a:gd name="T12" fmla="*/ 80 w 87"/>
                <a:gd name="T13" fmla="*/ 69 h 132"/>
                <a:gd name="T14" fmla="*/ 81 w 87"/>
                <a:gd name="T15" fmla="*/ 10 h 132"/>
                <a:gd name="T16" fmla="*/ 79 w 87"/>
                <a:gd name="T1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32">
                  <a:moveTo>
                    <a:pt x="79" y="0"/>
                  </a:moveTo>
                  <a:cubicBezTo>
                    <a:pt x="38" y="3"/>
                    <a:pt x="28" y="35"/>
                    <a:pt x="18" y="57"/>
                  </a:cubicBezTo>
                  <a:cubicBezTo>
                    <a:pt x="14" y="67"/>
                    <a:pt x="11" y="77"/>
                    <a:pt x="8" y="87"/>
                  </a:cubicBezTo>
                  <a:cubicBezTo>
                    <a:pt x="6" y="91"/>
                    <a:pt x="0" y="111"/>
                    <a:pt x="0" y="111"/>
                  </a:cubicBezTo>
                  <a:cubicBezTo>
                    <a:pt x="2" y="119"/>
                    <a:pt x="27" y="127"/>
                    <a:pt x="35" y="129"/>
                  </a:cubicBezTo>
                  <a:cubicBezTo>
                    <a:pt x="42" y="131"/>
                    <a:pt x="55" y="132"/>
                    <a:pt x="62" y="132"/>
                  </a:cubicBezTo>
                  <a:cubicBezTo>
                    <a:pt x="71" y="110"/>
                    <a:pt x="74" y="90"/>
                    <a:pt x="80" y="69"/>
                  </a:cubicBezTo>
                  <a:cubicBezTo>
                    <a:pt x="87" y="49"/>
                    <a:pt x="87" y="33"/>
                    <a:pt x="81" y="10"/>
                  </a:cubicBezTo>
                  <a:lnTo>
                    <a:pt x="7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2" name="iśľiḓê">
              <a:extLst>
                <a:ext uri="{FF2B5EF4-FFF2-40B4-BE49-F238E27FC236}">
                  <a16:creationId xmlns:a16="http://schemas.microsoft.com/office/drawing/2014/main" xmlns="" id="{E674CAD0-9456-447C-B2C8-17E91588221A}"/>
                </a:ext>
              </a:extLst>
            </p:cNvPr>
            <p:cNvSpPr/>
            <p:nvPr/>
          </p:nvSpPr>
          <p:spPr bwMode="auto">
            <a:xfrm>
              <a:off x="4808538" y="2185988"/>
              <a:ext cx="242888" cy="196850"/>
            </a:xfrm>
            <a:custGeom>
              <a:avLst/>
              <a:gdLst>
                <a:gd name="T0" fmla="*/ 0 w 80"/>
                <a:gd name="T1" fmla="*/ 42 h 65"/>
                <a:gd name="T2" fmla="*/ 6 w 80"/>
                <a:gd name="T3" fmla="*/ 47 h 65"/>
                <a:gd name="T4" fmla="*/ 13 w 80"/>
                <a:gd name="T5" fmla="*/ 51 h 65"/>
                <a:gd name="T6" fmla="*/ 29 w 80"/>
                <a:gd name="T7" fmla="*/ 57 h 65"/>
                <a:gd name="T8" fmla="*/ 33 w 80"/>
                <a:gd name="T9" fmla="*/ 58 h 65"/>
                <a:gd name="T10" fmla="*/ 35 w 80"/>
                <a:gd name="T11" fmla="*/ 58 h 65"/>
                <a:gd name="T12" fmla="*/ 37 w 80"/>
                <a:gd name="T13" fmla="*/ 59 h 65"/>
                <a:gd name="T14" fmla="*/ 45 w 80"/>
                <a:gd name="T15" fmla="*/ 60 h 65"/>
                <a:gd name="T16" fmla="*/ 53 w 80"/>
                <a:gd name="T17" fmla="*/ 60 h 65"/>
                <a:gd name="T18" fmla="*/ 62 w 80"/>
                <a:gd name="T19" fmla="*/ 61 h 65"/>
                <a:gd name="T20" fmla="*/ 60 w 80"/>
                <a:gd name="T21" fmla="*/ 62 h 65"/>
                <a:gd name="T22" fmla="*/ 66 w 80"/>
                <a:gd name="T23" fmla="*/ 47 h 65"/>
                <a:gd name="T24" fmla="*/ 67 w 80"/>
                <a:gd name="T25" fmla="*/ 43 h 65"/>
                <a:gd name="T26" fmla="*/ 68 w 80"/>
                <a:gd name="T27" fmla="*/ 39 h 65"/>
                <a:gd name="T28" fmla="*/ 70 w 80"/>
                <a:gd name="T29" fmla="*/ 31 h 65"/>
                <a:gd name="T30" fmla="*/ 75 w 80"/>
                <a:gd name="T31" fmla="*/ 15 h 65"/>
                <a:gd name="T32" fmla="*/ 80 w 80"/>
                <a:gd name="T33" fmla="*/ 0 h 65"/>
                <a:gd name="T34" fmla="*/ 77 w 80"/>
                <a:gd name="T35" fmla="*/ 16 h 65"/>
                <a:gd name="T36" fmla="*/ 73 w 80"/>
                <a:gd name="T37" fmla="*/ 32 h 65"/>
                <a:gd name="T38" fmla="*/ 71 w 80"/>
                <a:gd name="T39" fmla="*/ 40 h 65"/>
                <a:gd name="T40" fmla="*/ 70 w 80"/>
                <a:gd name="T41" fmla="*/ 44 h 65"/>
                <a:gd name="T42" fmla="*/ 69 w 80"/>
                <a:gd name="T43" fmla="*/ 48 h 65"/>
                <a:gd name="T44" fmla="*/ 64 w 80"/>
                <a:gd name="T45" fmla="*/ 63 h 65"/>
                <a:gd name="T46" fmla="*/ 63 w 80"/>
                <a:gd name="T47" fmla="*/ 65 h 65"/>
                <a:gd name="T48" fmla="*/ 62 w 80"/>
                <a:gd name="T49" fmla="*/ 65 h 65"/>
                <a:gd name="T50" fmla="*/ 53 w 80"/>
                <a:gd name="T51" fmla="*/ 64 h 65"/>
                <a:gd name="T52" fmla="*/ 45 w 80"/>
                <a:gd name="T53" fmla="*/ 63 h 65"/>
                <a:gd name="T54" fmla="*/ 36 w 80"/>
                <a:gd name="T55" fmla="*/ 62 h 65"/>
                <a:gd name="T56" fmla="*/ 34 w 80"/>
                <a:gd name="T57" fmla="*/ 62 h 65"/>
                <a:gd name="T58" fmla="*/ 32 w 80"/>
                <a:gd name="T59" fmla="*/ 61 h 65"/>
                <a:gd name="T60" fmla="*/ 28 w 80"/>
                <a:gd name="T61" fmla="*/ 60 h 65"/>
                <a:gd name="T62" fmla="*/ 12 w 80"/>
                <a:gd name="T63" fmla="*/ 53 h 65"/>
                <a:gd name="T64" fmla="*/ 5 w 80"/>
                <a:gd name="T65" fmla="*/ 48 h 65"/>
                <a:gd name="T66" fmla="*/ 2 w 80"/>
                <a:gd name="T67" fmla="*/ 45 h 65"/>
                <a:gd name="T68" fmla="*/ 0 w 80"/>
                <a:gd name="T69"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 h="65">
                  <a:moveTo>
                    <a:pt x="0" y="42"/>
                  </a:moveTo>
                  <a:cubicBezTo>
                    <a:pt x="1" y="44"/>
                    <a:pt x="3" y="46"/>
                    <a:pt x="6" y="47"/>
                  </a:cubicBezTo>
                  <a:cubicBezTo>
                    <a:pt x="8" y="49"/>
                    <a:pt x="11" y="50"/>
                    <a:pt x="13" y="51"/>
                  </a:cubicBezTo>
                  <a:cubicBezTo>
                    <a:pt x="18" y="53"/>
                    <a:pt x="24" y="55"/>
                    <a:pt x="29" y="57"/>
                  </a:cubicBezTo>
                  <a:cubicBezTo>
                    <a:pt x="33" y="58"/>
                    <a:pt x="33" y="58"/>
                    <a:pt x="33" y="58"/>
                  </a:cubicBezTo>
                  <a:cubicBezTo>
                    <a:pt x="35" y="58"/>
                    <a:pt x="35" y="58"/>
                    <a:pt x="35" y="58"/>
                  </a:cubicBezTo>
                  <a:cubicBezTo>
                    <a:pt x="35" y="58"/>
                    <a:pt x="36" y="58"/>
                    <a:pt x="37" y="59"/>
                  </a:cubicBezTo>
                  <a:cubicBezTo>
                    <a:pt x="40" y="59"/>
                    <a:pt x="42" y="59"/>
                    <a:pt x="45" y="60"/>
                  </a:cubicBezTo>
                  <a:cubicBezTo>
                    <a:pt x="48" y="60"/>
                    <a:pt x="51" y="60"/>
                    <a:pt x="53" y="60"/>
                  </a:cubicBezTo>
                  <a:cubicBezTo>
                    <a:pt x="56" y="61"/>
                    <a:pt x="59" y="61"/>
                    <a:pt x="62" y="61"/>
                  </a:cubicBezTo>
                  <a:cubicBezTo>
                    <a:pt x="60" y="62"/>
                    <a:pt x="60" y="62"/>
                    <a:pt x="60" y="62"/>
                  </a:cubicBezTo>
                  <a:cubicBezTo>
                    <a:pt x="66" y="47"/>
                    <a:pt x="66" y="47"/>
                    <a:pt x="66" y="47"/>
                  </a:cubicBezTo>
                  <a:cubicBezTo>
                    <a:pt x="66" y="45"/>
                    <a:pt x="66" y="44"/>
                    <a:pt x="67" y="43"/>
                  </a:cubicBezTo>
                  <a:cubicBezTo>
                    <a:pt x="68" y="39"/>
                    <a:pt x="68" y="39"/>
                    <a:pt x="68" y="39"/>
                  </a:cubicBezTo>
                  <a:cubicBezTo>
                    <a:pt x="69" y="36"/>
                    <a:pt x="70" y="34"/>
                    <a:pt x="70" y="31"/>
                  </a:cubicBezTo>
                  <a:cubicBezTo>
                    <a:pt x="75" y="15"/>
                    <a:pt x="75" y="15"/>
                    <a:pt x="75" y="15"/>
                  </a:cubicBezTo>
                  <a:cubicBezTo>
                    <a:pt x="77" y="10"/>
                    <a:pt x="79" y="5"/>
                    <a:pt x="80" y="0"/>
                  </a:cubicBezTo>
                  <a:cubicBezTo>
                    <a:pt x="79" y="5"/>
                    <a:pt x="78" y="11"/>
                    <a:pt x="77" y="16"/>
                  </a:cubicBezTo>
                  <a:cubicBezTo>
                    <a:pt x="73" y="32"/>
                    <a:pt x="73" y="32"/>
                    <a:pt x="73" y="32"/>
                  </a:cubicBezTo>
                  <a:cubicBezTo>
                    <a:pt x="73" y="35"/>
                    <a:pt x="72" y="37"/>
                    <a:pt x="71" y="40"/>
                  </a:cubicBezTo>
                  <a:cubicBezTo>
                    <a:pt x="70" y="44"/>
                    <a:pt x="70" y="44"/>
                    <a:pt x="70" y="44"/>
                  </a:cubicBezTo>
                  <a:cubicBezTo>
                    <a:pt x="70" y="45"/>
                    <a:pt x="70" y="47"/>
                    <a:pt x="69" y="48"/>
                  </a:cubicBezTo>
                  <a:cubicBezTo>
                    <a:pt x="64" y="63"/>
                    <a:pt x="64" y="63"/>
                    <a:pt x="64" y="63"/>
                  </a:cubicBezTo>
                  <a:cubicBezTo>
                    <a:pt x="63" y="65"/>
                    <a:pt x="63" y="65"/>
                    <a:pt x="63" y="65"/>
                  </a:cubicBezTo>
                  <a:cubicBezTo>
                    <a:pt x="62" y="65"/>
                    <a:pt x="62" y="65"/>
                    <a:pt x="62" y="65"/>
                  </a:cubicBezTo>
                  <a:cubicBezTo>
                    <a:pt x="59" y="65"/>
                    <a:pt x="56" y="65"/>
                    <a:pt x="53" y="64"/>
                  </a:cubicBezTo>
                  <a:cubicBezTo>
                    <a:pt x="50" y="64"/>
                    <a:pt x="47" y="64"/>
                    <a:pt x="45" y="63"/>
                  </a:cubicBezTo>
                  <a:cubicBezTo>
                    <a:pt x="42" y="63"/>
                    <a:pt x="39" y="63"/>
                    <a:pt x="36" y="62"/>
                  </a:cubicBezTo>
                  <a:cubicBezTo>
                    <a:pt x="36" y="62"/>
                    <a:pt x="35" y="62"/>
                    <a:pt x="34" y="62"/>
                  </a:cubicBezTo>
                  <a:cubicBezTo>
                    <a:pt x="32" y="61"/>
                    <a:pt x="32" y="61"/>
                    <a:pt x="32" y="61"/>
                  </a:cubicBezTo>
                  <a:cubicBezTo>
                    <a:pt x="28" y="60"/>
                    <a:pt x="28" y="60"/>
                    <a:pt x="28" y="60"/>
                  </a:cubicBezTo>
                  <a:cubicBezTo>
                    <a:pt x="23" y="58"/>
                    <a:pt x="17" y="55"/>
                    <a:pt x="12" y="53"/>
                  </a:cubicBezTo>
                  <a:cubicBezTo>
                    <a:pt x="10" y="51"/>
                    <a:pt x="7" y="50"/>
                    <a:pt x="5" y="48"/>
                  </a:cubicBezTo>
                  <a:cubicBezTo>
                    <a:pt x="4" y="47"/>
                    <a:pt x="3" y="46"/>
                    <a:pt x="2" y="45"/>
                  </a:cubicBezTo>
                  <a:cubicBezTo>
                    <a:pt x="1" y="44"/>
                    <a:pt x="0" y="43"/>
                    <a:pt x="0" y="42"/>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3" name="ïṧľiďè">
              <a:extLst>
                <a:ext uri="{FF2B5EF4-FFF2-40B4-BE49-F238E27FC236}">
                  <a16:creationId xmlns:a16="http://schemas.microsoft.com/office/drawing/2014/main" xmlns="" id="{0FBEF5D8-1D38-4CEF-B58A-7021A8D80EE7}"/>
                </a:ext>
              </a:extLst>
            </p:cNvPr>
            <p:cNvSpPr/>
            <p:nvPr/>
          </p:nvSpPr>
          <p:spPr bwMode="auto">
            <a:xfrm>
              <a:off x="4824413" y="2297113"/>
              <a:ext cx="153988" cy="52388"/>
            </a:xfrm>
            <a:custGeom>
              <a:avLst/>
              <a:gdLst>
                <a:gd name="T0" fmla="*/ 0 w 51"/>
                <a:gd name="T1" fmla="*/ 0 h 17"/>
                <a:gd name="T2" fmla="*/ 8 w 51"/>
                <a:gd name="T3" fmla="*/ 2 h 17"/>
                <a:gd name="T4" fmla="*/ 26 w 51"/>
                <a:gd name="T5" fmla="*/ 8 h 17"/>
                <a:gd name="T6" fmla="*/ 35 w 51"/>
                <a:gd name="T7" fmla="*/ 12 h 17"/>
                <a:gd name="T8" fmla="*/ 39 w 51"/>
                <a:gd name="T9" fmla="*/ 13 h 17"/>
                <a:gd name="T10" fmla="*/ 43 w 51"/>
                <a:gd name="T11" fmla="*/ 14 h 17"/>
                <a:gd name="T12" fmla="*/ 51 w 51"/>
                <a:gd name="T13" fmla="*/ 17 h 17"/>
                <a:gd name="T14" fmla="*/ 42 w 51"/>
                <a:gd name="T15" fmla="*/ 16 h 17"/>
                <a:gd name="T16" fmla="*/ 38 w 51"/>
                <a:gd name="T17" fmla="*/ 16 h 17"/>
                <a:gd name="T18" fmla="*/ 34 w 51"/>
                <a:gd name="T19" fmla="*/ 15 h 17"/>
                <a:gd name="T20" fmla="*/ 24 w 51"/>
                <a:gd name="T21" fmla="*/ 12 h 17"/>
                <a:gd name="T22" fmla="*/ 7 w 51"/>
                <a:gd name="T23" fmla="*/ 4 h 17"/>
                <a:gd name="T24" fmla="*/ 0 w 51"/>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7">
                  <a:moveTo>
                    <a:pt x="0" y="0"/>
                  </a:moveTo>
                  <a:cubicBezTo>
                    <a:pt x="0" y="0"/>
                    <a:pt x="3" y="1"/>
                    <a:pt x="8" y="2"/>
                  </a:cubicBezTo>
                  <a:cubicBezTo>
                    <a:pt x="13" y="4"/>
                    <a:pt x="19" y="6"/>
                    <a:pt x="26" y="8"/>
                  </a:cubicBezTo>
                  <a:cubicBezTo>
                    <a:pt x="29" y="9"/>
                    <a:pt x="32" y="10"/>
                    <a:pt x="35" y="12"/>
                  </a:cubicBezTo>
                  <a:cubicBezTo>
                    <a:pt x="36" y="12"/>
                    <a:pt x="38" y="13"/>
                    <a:pt x="39" y="13"/>
                  </a:cubicBezTo>
                  <a:cubicBezTo>
                    <a:pt x="40" y="13"/>
                    <a:pt x="42" y="14"/>
                    <a:pt x="43" y="14"/>
                  </a:cubicBezTo>
                  <a:cubicBezTo>
                    <a:pt x="48" y="16"/>
                    <a:pt x="51" y="17"/>
                    <a:pt x="51" y="17"/>
                  </a:cubicBezTo>
                  <a:cubicBezTo>
                    <a:pt x="51" y="17"/>
                    <a:pt x="48" y="17"/>
                    <a:pt x="42" y="16"/>
                  </a:cubicBezTo>
                  <a:cubicBezTo>
                    <a:pt x="41" y="16"/>
                    <a:pt x="40" y="16"/>
                    <a:pt x="38" y="16"/>
                  </a:cubicBezTo>
                  <a:cubicBezTo>
                    <a:pt x="37" y="16"/>
                    <a:pt x="35" y="15"/>
                    <a:pt x="34" y="15"/>
                  </a:cubicBezTo>
                  <a:cubicBezTo>
                    <a:pt x="31" y="14"/>
                    <a:pt x="28" y="13"/>
                    <a:pt x="24" y="12"/>
                  </a:cubicBezTo>
                  <a:cubicBezTo>
                    <a:pt x="18" y="10"/>
                    <a:pt x="12" y="7"/>
                    <a:pt x="7" y="4"/>
                  </a:cubicBezTo>
                  <a:cubicBezTo>
                    <a:pt x="3" y="2"/>
                    <a:pt x="0" y="0"/>
                    <a:pt x="0"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4" name="ïṥļîdê">
              <a:extLst>
                <a:ext uri="{FF2B5EF4-FFF2-40B4-BE49-F238E27FC236}">
                  <a16:creationId xmlns:a16="http://schemas.microsoft.com/office/drawing/2014/main" xmlns="" id="{8388D267-0BB0-4655-853B-C44B45FED508}"/>
                </a:ext>
              </a:extLst>
            </p:cNvPr>
            <p:cNvSpPr/>
            <p:nvPr/>
          </p:nvSpPr>
          <p:spPr bwMode="auto">
            <a:xfrm>
              <a:off x="4738688" y="1976438"/>
              <a:ext cx="500063" cy="814388"/>
            </a:xfrm>
            <a:custGeom>
              <a:avLst/>
              <a:gdLst>
                <a:gd name="T0" fmla="*/ 57 w 165"/>
                <a:gd name="T1" fmla="*/ 4 h 269"/>
                <a:gd name="T2" fmla="*/ 119 w 165"/>
                <a:gd name="T3" fmla="*/ 70 h 269"/>
                <a:gd name="T4" fmla="*/ 123 w 165"/>
                <a:gd name="T5" fmla="*/ 181 h 269"/>
                <a:gd name="T6" fmla="*/ 27 w 165"/>
                <a:gd name="T7" fmla="*/ 244 h 269"/>
                <a:gd name="T8" fmla="*/ 3 w 165"/>
                <a:gd name="T9" fmla="*/ 243 h 269"/>
                <a:gd name="T10" fmla="*/ 0 w 165"/>
                <a:gd name="T11" fmla="*/ 265 h 269"/>
                <a:gd name="T12" fmla="*/ 23 w 165"/>
                <a:gd name="T13" fmla="*/ 269 h 269"/>
                <a:gd name="T14" fmla="*/ 91 w 165"/>
                <a:gd name="T15" fmla="*/ 260 h 269"/>
                <a:gd name="T16" fmla="*/ 125 w 165"/>
                <a:gd name="T17" fmla="*/ 239 h 269"/>
                <a:gd name="T18" fmla="*/ 158 w 165"/>
                <a:gd name="T19" fmla="*/ 152 h 269"/>
                <a:gd name="T20" fmla="*/ 87 w 165"/>
                <a:gd name="T21" fmla="*/ 0 h 269"/>
                <a:gd name="T22" fmla="*/ 57 w 165"/>
                <a:gd name="T23" fmla="*/ 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269">
                  <a:moveTo>
                    <a:pt x="57" y="4"/>
                  </a:moveTo>
                  <a:cubicBezTo>
                    <a:pt x="88" y="11"/>
                    <a:pt x="111" y="40"/>
                    <a:pt x="119" y="70"/>
                  </a:cubicBezTo>
                  <a:cubicBezTo>
                    <a:pt x="128" y="106"/>
                    <a:pt x="129" y="145"/>
                    <a:pt x="123" y="181"/>
                  </a:cubicBezTo>
                  <a:cubicBezTo>
                    <a:pt x="115" y="227"/>
                    <a:pt x="69" y="245"/>
                    <a:pt x="27" y="244"/>
                  </a:cubicBezTo>
                  <a:cubicBezTo>
                    <a:pt x="19" y="244"/>
                    <a:pt x="11" y="243"/>
                    <a:pt x="3" y="243"/>
                  </a:cubicBezTo>
                  <a:cubicBezTo>
                    <a:pt x="2" y="249"/>
                    <a:pt x="1" y="262"/>
                    <a:pt x="0" y="265"/>
                  </a:cubicBezTo>
                  <a:cubicBezTo>
                    <a:pt x="0" y="268"/>
                    <a:pt x="15" y="269"/>
                    <a:pt x="23" y="269"/>
                  </a:cubicBezTo>
                  <a:cubicBezTo>
                    <a:pt x="49" y="269"/>
                    <a:pt x="66" y="268"/>
                    <a:pt x="91" y="260"/>
                  </a:cubicBezTo>
                  <a:cubicBezTo>
                    <a:pt x="104" y="256"/>
                    <a:pt x="115" y="247"/>
                    <a:pt x="125" y="239"/>
                  </a:cubicBezTo>
                  <a:cubicBezTo>
                    <a:pt x="149" y="217"/>
                    <a:pt x="154" y="182"/>
                    <a:pt x="158" y="152"/>
                  </a:cubicBezTo>
                  <a:cubicBezTo>
                    <a:pt x="165" y="97"/>
                    <a:pt x="142" y="10"/>
                    <a:pt x="87" y="0"/>
                  </a:cubicBezTo>
                  <a:lnTo>
                    <a:pt x="57" y="4"/>
                  </a:lnTo>
                  <a:close/>
                </a:path>
              </a:pathLst>
            </a:custGeom>
            <a:solidFill>
              <a:srgbClr val="53C1D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5" name="íṡḻïḑe">
              <a:extLst>
                <a:ext uri="{FF2B5EF4-FFF2-40B4-BE49-F238E27FC236}">
                  <a16:creationId xmlns:a16="http://schemas.microsoft.com/office/drawing/2014/main" xmlns="" id="{5C290567-50B6-469F-B0C5-D38635A18E9F}"/>
                </a:ext>
              </a:extLst>
            </p:cNvPr>
            <p:cNvSpPr/>
            <p:nvPr/>
          </p:nvSpPr>
          <p:spPr bwMode="auto">
            <a:xfrm>
              <a:off x="5089526" y="1928813"/>
              <a:ext cx="292100" cy="274638"/>
            </a:xfrm>
            <a:custGeom>
              <a:avLst/>
              <a:gdLst>
                <a:gd name="T0" fmla="*/ 37 w 96"/>
                <a:gd name="T1" fmla="*/ 3 h 91"/>
                <a:gd name="T2" fmla="*/ 0 w 96"/>
                <a:gd name="T3" fmla="*/ 16 h 91"/>
                <a:gd name="T4" fmla="*/ 34 w 96"/>
                <a:gd name="T5" fmla="*/ 48 h 91"/>
                <a:gd name="T6" fmla="*/ 47 w 96"/>
                <a:gd name="T7" fmla="*/ 34 h 91"/>
                <a:gd name="T8" fmla="*/ 51 w 96"/>
                <a:gd name="T9" fmla="*/ 89 h 91"/>
                <a:gd name="T10" fmla="*/ 73 w 96"/>
                <a:gd name="T11" fmla="*/ 90 h 91"/>
                <a:gd name="T12" fmla="*/ 68 w 96"/>
                <a:gd name="T13" fmla="*/ 37 h 91"/>
                <a:gd name="T14" fmla="*/ 84 w 96"/>
                <a:gd name="T15" fmla="*/ 49 h 91"/>
                <a:gd name="T16" fmla="*/ 89 w 96"/>
                <a:gd name="T17" fmla="*/ 11 h 91"/>
                <a:gd name="T18" fmla="*/ 70 w 96"/>
                <a:gd name="T19" fmla="*/ 3 h 91"/>
                <a:gd name="T20" fmla="*/ 56 w 96"/>
                <a:gd name="T21" fmla="*/ 16 h 91"/>
                <a:gd name="T22" fmla="*/ 37 w 96"/>
                <a:gd name="T23" fmla="*/ 4 h 91"/>
                <a:gd name="T24" fmla="*/ 37 w 96"/>
                <a:gd name="T25"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91">
                  <a:moveTo>
                    <a:pt x="37" y="3"/>
                  </a:moveTo>
                  <a:cubicBezTo>
                    <a:pt x="25" y="0"/>
                    <a:pt x="7" y="1"/>
                    <a:pt x="0" y="16"/>
                  </a:cubicBezTo>
                  <a:cubicBezTo>
                    <a:pt x="0" y="16"/>
                    <a:pt x="26" y="43"/>
                    <a:pt x="34" y="48"/>
                  </a:cubicBezTo>
                  <a:cubicBezTo>
                    <a:pt x="38" y="43"/>
                    <a:pt x="42" y="37"/>
                    <a:pt x="47" y="34"/>
                  </a:cubicBezTo>
                  <a:cubicBezTo>
                    <a:pt x="51" y="53"/>
                    <a:pt x="51" y="72"/>
                    <a:pt x="51" y="89"/>
                  </a:cubicBezTo>
                  <a:cubicBezTo>
                    <a:pt x="56" y="88"/>
                    <a:pt x="69" y="91"/>
                    <a:pt x="73" y="90"/>
                  </a:cubicBezTo>
                  <a:cubicBezTo>
                    <a:pt x="73" y="90"/>
                    <a:pt x="69" y="49"/>
                    <a:pt x="68" y="37"/>
                  </a:cubicBezTo>
                  <a:cubicBezTo>
                    <a:pt x="73" y="42"/>
                    <a:pt x="78" y="45"/>
                    <a:pt x="84" y="49"/>
                  </a:cubicBezTo>
                  <a:cubicBezTo>
                    <a:pt x="88" y="40"/>
                    <a:pt x="96" y="19"/>
                    <a:pt x="89" y="11"/>
                  </a:cubicBezTo>
                  <a:cubicBezTo>
                    <a:pt x="89" y="11"/>
                    <a:pt x="75" y="4"/>
                    <a:pt x="70" y="3"/>
                  </a:cubicBezTo>
                  <a:cubicBezTo>
                    <a:pt x="67" y="11"/>
                    <a:pt x="62" y="15"/>
                    <a:pt x="56" y="16"/>
                  </a:cubicBezTo>
                  <a:cubicBezTo>
                    <a:pt x="47" y="16"/>
                    <a:pt x="45" y="16"/>
                    <a:pt x="37" y="4"/>
                  </a:cubicBezTo>
                  <a:lnTo>
                    <a:pt x="3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6" name="íṥḷîḋe">
              <a:extLst>
                <a:ext uri="{FF2B5EF4-FFF2-40B4-BE49-F238E27FC236}">
                  <a16:creationId xmlns:a16="http://schemas.microsoft.com/office/drawing/2014/main" xmlns="" id="{C17C3B4A-3C86-4CE0-AC60-9E8390174590}"/>
                </a:ext>
              </a:extLst>
            </p:cNvPr>
            <p:cNvSpPr/>
            <p:nvPr/>
          </p:nvSpPr>
          <p:spPr bwMode="auto">
            <a:xfrm>
              <a:off x="5035551" y="2370138"/>
              <a:ext cx="242888" cy="233363"/>
            </a:xfrm>
            <a:custGeom>
              <a:avLst/>
              <a:gdLst>
                <a:gd name="T0" fmla="*/ 2 w 80"/>
                <a:gd name="T1" fmla="*/ 65 h 77"/>
                <a:gd name="T2" fmla="*/ 32 w 80"/>
                <a:gd name="T3" fmla="*/ 5 h 77"/>
                <a:gd name="T4" fmla="*/ 73 w 80"/>
                <a:gd name="T5" fmla="*/ 6 h 77"/>
                <a:gd name="T6" fmla="*/ 80 w 80"/>
                <a:gd name="T7" fmla="*/ 22 h 77"/>
                <a:gd name="T8" fmla="*/ 79 w 80"/>
                <a:gd name="T9" fmla="*/ 40 h 77"/>
                <a:gd name="T10" fmla="*/ 76 w 80"/>
                <a:gd name="T11" fmla="*/ 51 h 77"/>
                <a:gd name="T12" fmla="*/ 76 w 80"/>
                <a:gd name="T13" fmla="*/ 57 h 77"/>
                <a:gd name="T14" fmla="*/ 71 w 80"/>
                <a:gd name="T15" fmla="*/ 65 h 77"/>
                <a:gd name="T16" fmla="*/ 62 w 80"/>
                <a:gd name="T17" fmla="*/ 77 h 77"/>
                <a:gd name="T18" fmla="*/ 59 w 80"/>
                <a:gd name="T19" fmla="*/ 67 h 77"/>
                <a:gd name="T20" fmla="*/ 28 w 80"/>
                <a:gd name="T21" fmla="*/ 66 h 77"/>
                <a:gd name="T22" fmla="*/ 2 w 80"/>
                <a:gd name="T23"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77">
                  <a:moveTo>
                    <a:pt x="2" y="65"/>
                  </a:moveTo>
                  <a:cubicBezTo>
                    <a:pt x="16" y="44"/>
                    <a:pt x="0" y="13"/>
                    <a:pt x="32" y="5"/>
                  </a:cubicBezTo>
                  <a:cubicBezTo>
                    <a:pt x="43" y="2"/>
                    <a:pt x="63" y="0"/>
                    <a:pt x="73" y="6"/>
                  </a:cubicBezTo>
                  <a:cubicBezTo>
                    <a:pt x="79" y="10"/>
                    <a:pt x="80" y="16"/>
                    <a:pt x="80" y="22"/>
                  </a:cubicBezTo>
                  <a:cubicBezTo>
                    <a:pt x="79" y="29"/>
                    <a:pt x="79" y="33"/>
                    <a:pt x="79" y="40"/>
                  </a:cubicBezTo>
                  <a:cubicBezTo>
                    <a:pt x="79" y="44"/>
                    <a:pt x="76" y="47"/>
                    <a:pt x="76" y="51"/>
                  </a:cubicBezTo>
                  <a:cubicBezTo>
                    <a:pt x="75" y="53"/>
                    <a:pt x="77" y="55"/>
                    <a:pt x="76" y="57"/>
                  </a:cubicBezTo>
                  <a:cubicBezTo>
                    <a:pt x="75" y="61"/>
                    <a:pt x="73" y="62"/>
                    <a:pt x="71" y="65"/>
                  </a:cubicBezTo>
                  <a:cubicBezTo>
                    <a:pt x="69" y="68"/>
                    <a:pt x="68" y="77"/>
                    <a:pt x="62" y="77"/>
                  </a:cubicBezTo>
                  <a:cubicBezTo>
                    <a:pt x="57" y="77"/>
                    <a:pt x="58" y="71"/>
                    <a:pt x="59" y="67"/>
                  </a:cubicBezTo>
                  <a:cubicBezTo>
                    <a:pt x="49" y="66"/>
                    <a:pt x="38" y="65"/>
                    <a:pt x="28" y="66"/>
                  </a:cubicBezTo>
                  <a:lnTo>
                    <a:pt x="2" y="65"/>
                  </a:ln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7" name="îŝlíḍé">
              <a:extLst>
                <a:ext uri="{FF2B5EF4-FFF2-40B4-BE49-F238E27FC236}">
                  <a16:creationId xmlns:a16="http://schemas.microsoft.com/office/drawing/2014/main" xmlns="" id="{F9F41482-A3D5-45E4-B316-A10815524309}"/>
                </a:ext>
              </a:extLst>
            </p:cNvPr>
            <p:cNvSpPr/>
            <p:nvPr/>
          </p:nvSpPr>
          <p:spPr bwMode="auto">
            <a:xfrm>
              <a:off x="5126038" y="2509838"/>
              <a:ext cx="122238" cy="57150"/>
            </a:xfrm>
            <a:custGeom>
              <a:avLst/>
              <a:gdLst>
                <a:gd name="T0" fmla="*/ 0 w 40"/>
                <a:gd name="T1" fmla="*/ 0 h 19"/>
                <a:gd name="T2" fmla="*/ 2 w 40"/>
                <a:gd name="T3" fmla="*/ 0 h 19"/>
                <a:gd name="T4" fmla="*/ 5 w 40"/>
                <a:gd name="T5" fmla="*/ 1 h 19"/>
                <a:gd name="T6" fmla="*/ 8 w 40"/>
                <a:gd name="T7" fmla="*/ 1 h 19"/>
                <a:gd name="T8" fmla="*/ 24 w 40"/>
                <a:gd name="T9" fmla="*/ 3 h 19"/>
                <a:gd name="T10" fmla="*/ 28 w 40"/>
                <a:gd name="T11" fmla="*/ 4 h 19"/>
                <a:gd name="T12" fmla="*/ 32 w 40"/>
                <a:gd name="T13" fmla="*/ 6 h 19"/>
                <a:gd name="T14" fmla="*/ 36 w 40"/>
                <a:gd name="T15" fmla="*/ 8 h 19"/>
                <a:gd name="T16" fmla="*/ 38 w 40"/>
                <a:gd name="T17" fmla="*/ 11 h 19"/>
                <a:gd name="T18" fmla="*/ 39 w 40"/>
                <a:gd name="T19" fmla="*/ 14 h 19"/>
                <a:gd name="T20" fmla="*/ 40 w 40"/>
                <a:gd name="T21" fmla="*/ 16 h 19"/>
                <a:gd name="T22" fmla="*/ 40 w 40"/>
                <a:gd name="T23" fmla="*/ 19 h 19"/>
                <a:gd name="T24" fmla="*/ 39 w 40"/>
                <a:gd name="T25" fmla="*/ 17 h 19"/>
                <a:gd name="T26" fmla="*/ 38 w 40"/>
                <a:gd name="T27" fmla="*/ 15 h 19"/>
                <a:gd name="T28" fmla="*/ 36 w 40"/>
                <a:gd name="T29" fmla="*/ 13 h 19"/>
                <a:gd name="T30" fmla="*/ 34 w 40"/>
                <a:gd name="T31" fmla="*/ 11 h 19"/>
                <a:gd name="T32" fmla="*/ 31 w 40"/>
                <a:gd name="T33" fmla="*/ 9 h 19"/>
                <a:gd name="T34" fmla="*/ 27 w 40"/>
                <a:gd name="T35" fmla="*/ 8 h 19"/>
                <a:gd name="T36" fmla="*/ 23 w 40"/>
                <a:gd name="T37" fmla="*/ 7 h 19"/>
                <a:gd name="T38" fmla="*/ 15 w 40"/>
                <a:gd name="T39" fmla="*/ 5 h 19"/>
                <a:gd name="T40" fmla="*/ 7 w 40"/>
                <a:gd name="T41" fmla="*/ 3 h 19"/>
                <a:gd name="T42" fmla="*/ 4 w 40"/>
                <a:gd name="T43" fmla="*/ 2 h 19"/>
                <a:gd name="T44" fmla="*/ 2 w 40"/>
                <a:gd name="T45" fmla="*/ 1 h 19"/>
                <a:gd name="T46" fmla="*/ 0 w 40"/>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19">
                  <a:moveTo>
                    <a:pt x="0" y="0"/>
                  </a:moveTo>
                  <a:cubicBezTo>
                    <a:pt x="0" y="0"/>
                    <a:pt x="1" y="0"/>
                    <a:pt x="2" y="0"/>
                  </a:cubicBezTo>
                  <a:cubicBezTo>
                    <a:pt x="3" y="1"/>
                    <a:pt x="4" y="1"/>
                    <a:pt x="5" y="1"/>
                  </a:cubicBezTo>
                  <a:cubicBezTo>
                    <a:pt x="6" y="1"/>
                    <a:pt x="7" y="1"/>
                    <a:pt x="8" y="1"/>
                  </a:cubicBezTo>
                  <a:cubicBezTo>
                    <a:pt x="12" y="1"/>
                    <a:pt x="18" y="2"/>
                    <a:pt x="24" y="3"/>
                  </a:cubicBezTo>
                  <a:cubicBezTo>
                    <a:pt x="25" y="3"/>
                    <a:pt x="27" y="3"/>
                    <a:pt x="28" y="4"/>
                  </a:cubicBezTo>
                  <a:cubicBezTo>
                    <a:pt x="29" y="4"/>
                    <a:pt x="31" y="5"/>
                    <a:pt x="32" y="6"/>
                  </a:cubicBezTo>
                  <a:cubicBezTo>
                    <a:pt x="33" y="6"/>
                    <a:pt x="35" y="7"/>
                    <a:pt x="36" y="8"/>
                  </a:cubicBezTo>
                  <a:cubicBezTo>
                    <a:pt x="37" y="9"/>
                    <a:pt x="38" y="10"/>
                    <a:pt x="38" y="11"/>
                  </a:cubicBezTo>
                  <a:cubicBezTo>
                    <a:pt x="39" y="12"/>
                    <a:pt x="39" y="13"/>
                    <a:pt x="39" y="14"/>
                  </a:cubicBezTo>
                  <a:cubicBezTo>
                    <a:pt x="40" y="15"/>
                    <a:pt x="40" y="16"/>
                    <a:pt x="40" y="16"/>
                  </a:cubicBezTo>
                  <a:cubicBezTo>
                    <a:pt x="40" y="18"/>
                    <a:pt x="40" y="19"/>
                    <a:pt x="40" y="19"/>
                  </a:cubicBezTo>
                  <a:cubicBezTo>
                    <a:pt x="40" y="19"/>
                    <a:pt x="40" y="18"/>
                    <a:pt x="39" y="17"/>
                  </a:cubicBezTo>
                  <a:cubicBezTo>
                    <a:pt x="39" y="16"/>
                    <a:pt x="39" y="15"/>
                    <a:pt x="38" y="15"/>
                  </a:cubicBezTo>
                  <a:cubicBezTo>
                    <a:pt x="38" y="14"/>
                    <a:pt x="37" y="13"/>
                    <a:pt x="36" y="13"/>
                  </a:cubicBezTo>
                  <a:cubicBezTo>
                    <a:pt x="36" y="12"/>
                    <a:pt x="35" y="11"/>
                    <a:pt x="34" y="11"/>
                  </a:cubicBezTo>
                  <a:cubicBezTo>
                    <a:pt x="33" y="10"/>
                    <a:pt x="32" y="9"/>
                    <a:pt x="31" y="9"/>
                  </a:cubicBezTo>
                  <a:cubicBezTo>
                    <a:pt x="29" y="8"/>
                    <a:pt x="28" y="8"/>
                    <a:pt x="27" y="8"/>
                  </a:cubicBezTo>
                  <a:cubicBezTo>
                    <a:pt x="26" y="7"/>
                    <a:pt x="24" y="7"/>
                    <a:pt x="23" y="7"/>
                  </a:cubicBezTo>
                  <a:cubicBezTo>
                    <a:pt x="20" y="6"/>
                    <a:pt x="17" y="6"/>
                    <a:pt x="15" y="5"/>
                  </a:cubicBezTo>
                  <a:cubicBezTo>
                    <a:pt x="12" y="4"/>
                    <a:pt x="9" y="4"/>
                    <a:pt x="7" y="3"/>
                  </a:cubicBezTo>
                  <a:cubicBezTo>
                    <a:pt x="6" y="3"/>
                    <a:pt x="5" y="3"/>
                    <a:pt x="4" y="2"/>
                  </a:cubicBezTo>
                  <a:cubicBezTo>
                    <a:pt x="3" y="2"/>
                    <a:pt x="3" y="1"/>
                    <a:pt x="2" y="1"/>
                  </a:cubicBezTo>
                  <a:cubicBezTo>
                    <a:pt x="1" y="0"/>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8" name="íş1iḑé">
              <a:extLst>
                <a:ext uri="{FF2B5EF4-FFF2-40B4-BE49-F238E27FC236}">
                  <a16:creationId xmlns:a16="http://schemas.microsoft.com/office/drawing/2014/main" xmlns="" id="{F2D70EC5-98FC-4F81-A9BF-F2A8AA735521}"/>
                </a:ext>
              </a:extLst>
            </p:cNvPr>
            <p:cNvSpPr/>
            <p:nvPr/>
          </p:nvSpPr>
          <p:spPr bwMode="auto">
            <a:xfrm>
              <a:off x="5129213" y="2460626"/>
              <a:ext cx="133350" cy="60325"/>
            </a:xfrm>
            <a:custGeom>
              <a:avLst/>
              <a:gdLst>
                <a:gd name="T0" fmla="*/ 0 w 44"/>
                <a:gd name="T1" fmla="*/ 0 h 20"/>
                <a:gd name="T2" fmla="*/ 8 w 44"/>
                <a:gd name="T3" fmla="*/ 0 h 20"/>
                <a:gd name="T4" fmla="*/ 16 w 44"/>
                <a:gd name="T5" fmla="*/ 1 h 20"/>
                <a:gd name="T6" fmla="*/ 26 w 44"/>
                <a:gd name="T7" fmla="*/ 4 h 20"/>
                <a:gd name="T8" fmla="*/ 34 w 44"/>
                <a:gd name="T9" fmla="*/ 7 h 20"/>
                <a:gd name="T10" fmla="*/ 38 w 44"/>
                <a:gd name="T11" fmla="*/ 10 h 20"/>
                <a:gd name="T12" fmla="*/ 41 w 44"/>
                <a:gd name="T13" fmla="*/ 13 h 20"/>
                <a:gd name="T14" fmla="*/ 43 w 44"/>
                <a:gd name="T15" fmla="*/ 15 h 20"/>
                <a:gd name="T16" fmla="*/ 44 w 44"/>
                <a:gd name="T17" fmla="*/ 18 h 20"/>
                <a:gd name="T18" fmla="*/ 44 w 44"/>
                <a:gd name="T19" fmla="*/ 20 h 20"/>
                <a:gd name="T20" fmla="*/ 43 w 44"/>
                <a:gd name="T21" fmla="*/ 18 h 20"/>
                <a:gd name="T22" fmla="*/ 41 w 44"/>
                <a:gd name="T23" fmla="*/ 16 h 20"/>
                <a:gd name="T24" fmla="*/ 39 w 44"/>
                <a:gd name="T25" fmla="*/ 14 h 20"/>
                <a:gd name="T26" fmla="*/ 33 w 44"/>
                <a:gd name="T27" fmla="*/ 10 h 20"/>
                <a:gd name="T28" fmla="*/ 29 w 44"/>
                <a:gd name="T29" fmla="*/ 9 h 20"/>
                <a:gd name="T30" fmla="*/ 24 w 44"/>
                <a:gd name="T31" fmla="*/ 7 h 20"/>
                <a:gd name="T32" fmla="*/ 16 w 44"/>
                <a:gd name="T33" fmla="*/ 5 h 20"/>
                <a:gd name="T34" fmla="*/ 8 w 44"/>
                <a:gd name="T35" fmla="*/ 3 h 20"/>
                <a:gd name="T36" fmla="*/ 0 w 44"/>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20">
                  <a:moveTo>
                    <a:pt x="0" y="0"/>
                  </a:moveTo>
                  <a:cubicBezTo>
                    <a:pt x="0" y="0"/>
                    <a:pt x="4" y="0"/>
                    <a:pt x="8" y="0"/>
                  </a:cubicBezTo>
                  <a:cubicBezTo>
                    <a:pt x="11" y="1"/>
                    <a:pt x="13" y="1"/>
                    <a:pt x="16" y="1"/>
                  </a:cubicBezTo>
                  <a:cubicBezTo>
                    <a:pt x="19" y="2"/>
                    <a:pt x="22" y="3"/>
                    <a:pt x="26" y="4"/>
                  </a:cubicBezTo>
                  <a:cubicBezTo>
                    <a:pt x="29" y="5"/>
                    <a:pt x="32" y="6"/>
                    <a:pt x="34" y="7"/>
                  </a:cubicBezTo>
                  <a:cubicBezTo>
                    <a:pt x="36" y="8"/>
                    <a:pt x="37" y="9"/>
                    <a:pt x="38" y="10"/>
                  </a:cubicBezTo>
                  <a:cubicBezTo>
                    <a:pt x="39" y="11"/>
                    <a:pt x="40" y="12"/>
                    <a:pt x="41" y="13"/>
                  </a:cubicBezTo>
                  <a:cubicBezTo>
                    <a:pt x="42" y="14"/>
                    <a:pt x="42" y="14"/>
                    <a:pt x="43" y="15"/>
                  </a:cubicBezTo>
                  <a:cubicBezTo>
                    <a:pt x="43" y="16"/>
                    <a:pt x="44" y="17"/>
                    <a:pt x="44" y="18"/>
                  </a:cubicBezTo>
                  <a:cubicBezTo>
                    <a:pt x="44" y="19"/>
                    <a:pt x="44" y="20"/>
                    <a:pt x="44" y="20"/>
                  </a:cubicBezTo>
                  <a:cubicBezTo>
                    <a:pt x="44" y="20"/>
                    <a:pt x="44" y="19"/>
                    <a:pt x="43" y="18"/>
                  </a:cubicBezTo>
                  <a:cubicBezTo>
                    <a:pt x="43" y="17"/>
                    <a:pt x="42" y="17"/>
                    <a:pt x="41" y="16"/>
                  </a:cubicBezTo>
                  <a:cubicBezTo>
                    <a:pt x="41" y="15"/>
                    <a:pt x="40" y="15"/>
                    <a:pt x="39" y="14"/>
                  </a:cubicBezTo>
                  <a:cubicBezTo>
                    <a:pt x="38" y="13"/>
                    <a:pt x="35" y="11"/>
                    <a:pt x="33" y="10"/>
                  </a:cubicBezTo>
                  <a:cubicBezTo>
                    <a:pt x="31" y="10"/>
                    <a:pt x="30" y="9"/>
                    <a:pt x="29" y="9"/>
                  </a:cubicBezTo>
                  <a:cubicBezTo>
                    <a:pt x="27" y="8"/>
                    <a:pt x="26" y="8"/>
                    <a:pt x="24" y="7"/>
                  </a:cubicBezTo>
                  <a:cubicBezTo>
                    <a:pt x="21" y="6"/>
                    <a:pt x="18" y="6"/>
                    <a:pt x="16" y="5"/>
                  </a:cubicBezTo>
                  <a:cubicBezTo>
                    <a:pt x="13" y="4"/>
                    <a:pt x="10" y="3"/>
                    <a:pt x="8" y="3"/>
                  </a:cubicBezTo>
                  <a:cubicBezTo>
                    <a:pt x="3" y="1"/>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9" name="ïṥľiḋè">
              <a:extLst>
                <a:ext uri="{FF2B5EF4-FFF2-40B4-BE49-F238E27FC236}">
                  <a16:creationId xmlns:a16="http://schemas.microsoft.com/office/drawing/2014/main" xmlns="" id="{F22E50E7-EF2B-433F-8934-B88841B0607D}"/>
                </a:ext>
              </a:extLst>
            </p:cNvPr>
            <p:cNvSpPr/>
            <p:nvPr/>
          </p:nvSpPr>
          <p:spPr bwMode="auto">
            <a:xfrm>
              <a:off x="5159376" y="2427288"/>
              <a:ext cx="106363" cy="36513"/>
            </a:xfrm>
            <a:custGeom>
              <a:avLst/>
              <a:gdLst>
                <a:gd name="T0" fmla="*/ 0 w 35"/>
                <a:gd name="T1" fmla="*/ 0 h 12"/>
                <a:gd name="T2" fmla="*/ 6 w 35"/>
                <a:gd name="T3" fmla="*/ 0 h 12"/>
                <a:gd name="T4" fmla="*/ 13 w 35"/>
                <a:gd name="T5" fmla="*/ 0 h 12"/>
                <a:gd name="T6" fmla="*/ 20 w 35"/>
                <a:gd name="T7" fmla="*/ 1 h 12"/>
                <a:gd name="T8" fmla="*/ 23 w 35"/>
                <a:gd name="T9" fmla="*/ 2 h 12"/>
                <a:gd name="T10" fmla="*/ 26 w 35"/>
                <a:gd name="T11" fmla="*/ 4 h 12"/>
                <a:gd name="T12" fmla="*/ 29 w 35"/>
                <a:gd name="T13" fmla="*/ 5 h 12"/>
                <a:gd name="T14" fmla="*/ 32 w 35"/>
                <a:gd name="T15" fmla="*/ 7 h 12"/>
                <a:gd name="T16" fmla="*/ 33 w 35"/>
                <a:gd name="T17" fmla="*/ 9 h 12"/>
                <a:gd name="T18" fmla="*/ 35 w 35"/>
                <a:gd name="T19" fmla="*/ 11 h 12"/>
                <a:gd name="T20" fmla="*/ 35 w 35"/>
                <a:gd name="T21" fmla="*/ 12 h 12"/>
                <a:gd name="T22" fmla="*/ 34 w 35"/>
                <a:gd name="T23" fmla="*/ 11 h 12"/>
                <a:gd name="T24" fmla="*/ 32 w 35"/>
                <a:gd name="T25" fmla="*/ 10 h 12"/>
                <a:gd name="T26" fmla="*/ 30 w 35"/>
                <a:gd name="T27" fmla="*/ 9 h 12"/>
                <a:gd name="T28" fmla="*/ 28 w 35"/>
                <a:gd name="T29" fmla="*/ 8 h 12"/>
                <a:gd name="T30" fmla="*/ 25 w 35"/>
                <a:gd name="T31" fmla="*/ 7 h 12"/>
                <a:gd name="T32" fmla="*/ 22 w 35"/>
                <a:gd name="T33" fmla="*/ 6 h 12"/>
                <a:gd name="T34" fmla="*/ 19 w 35"/>
                <a:gd name="T35" fmla="*/ 5 h 12"/>
                <a:gd name="T36" fmla="*/ 12 w 35"/>
                <a:gd name="T37" fmla="*/ 3 h 12"/>
                <a:gd name="T38" fmla="*/ 6 w 35"/>
                <a:gd name="T39" fmla="*/ 2 h 12"/>
                <a:gd name="T40" fmla="*/ 0 w 35"/>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2">
                  <a:moveTo>
                    <a:pt x="0" y="0"/>
                  </a:moveTo>
                  <a:cubicBezTo>
                    <a:pt x="0" y="0"/>
                    <a:pt x="3" y="0"/>
                    <a:pt x="6" y="0"/>
                  </a:cubicBezTo>
                  <a:cubicBezTo>
                    <a:pt x="8" y="0"/>
                    <a:pt x="10" y="0"/>
                    <a:pt x="13" y="0"/>
                  </a:cubicBezTo>
                  <a:cubicBezTo>
                    <a:pt x="15" y="0"/>
                    <a:pt x="17" y="1"/>
                    <a:pt x="20" y="1"/>
                  </a:cubicBezTo>
                  <a:cubicBezTo>
                    <a:pt x="21" y="2"/>
                    <a:pt x="22" y="2"/>
                    <a:pt x="23" y="2"/>
                  </a:cubicBezTo>
                  <a:cubicBezTo>
                    <a:pt x="24" y="3"/>
                    <a:pt x="25" y="3"/>
                    <a:pt x="26" y="4"/>
                  </a:cubicBezTo>
                  <a:cubicBezTo>
                    <a:pt x="27" y="4"/>
                    <a:pt x="28" y="5"/>
                    <a:pt x="29" y="5"/>
                  </a:cubicBezTo>
                  <a:cubicBezTo>
                    <a:pt x="30" y="6"/>
                    <a:pt x="31" y="7"/>
                    <a:pt x="32" y="7"/>
                  </a:cubicBezTo>
                  <a:cubicBezTo>
                    <a:pt x="32" y="8"/>
                    <a:pt x="33" y="8"/>
                    <a:pt x="33" y="9"/>
                  </a:cubicBezTo>
                  <a:cubicBezTo>
                    <a:pt x="34" y="10"/>
                    <a:pt x="34" y="10"/>
                    <a:pt x="35" y="11"/>
                  </a:cubicBezTo>
                  <a:cubicBezTo>
                    <a:pt x="35" y="11"/>
                    <a:pt x="35" y="12"/>
                    <a:pt x="35" y="12"/>
                  </a:cubicBezTo>
                  <a:cubicBezTo>
                    <a:pt x="35" y="12"/>
                    <a:pt x="35" y="12"/>
                    <a:pt x="34" y="11"/>
                  </a:cubicBezTo>
                  <a:cubicBezTo>
                    <a:pt x="34" y="11"/>
                    <a:pt x="33" y="11"/>
                    <a:pt x="32" y="10"/>
                  </a:cubicBezTo>
                  <a:cubicBezTo>
                    <a:pt x="32" y="10"/>
                    <a:pt x="31" y="9"/>
                    <a:pt x="30" y="9"/>
                  </a:cubicBezTo>
                  <a:cubicBezTo>
                    <a:pt x="30" y="9"/>
                    <a:pt x="29" y="8"/>
                    <a:pt x="28" y="8"/>
                  </a:cubicBezTo>
                  <a:cubicBezTo>
                    <a:pt x="27" y="8"/>
                    <a:pt x="26" y="7"/>
                    <a:pt x="25" y="7"/>
                  </a:cubicBezTo>
                  <a:cubicBezTo>
                    <a:pt x="24" y="7"/>
                    <a:pt x="23" y="6"/>
                    <a:pt x="22" y="6"/>
                  </a:cubicBezTo>
                  <a:cubicBezTo>
                    <a:pt x="21" y="6"/>
                    <a:pt x="20" y="5"/>
                    <a:pt x="19" y="5"/>
                  </a:cubicBezTo>
                  <a:cubicBezTo>
                    <a:pt x="16" y="5"/>
                    <a:pt x="14" y="4"/>
                    <a:pt x="12" y="3"/>
                  </a:cubicBezTo>
                  <a:cubicBezTo>
                    <a:pt x="10" y="3"/>
                    <a:pt x="8" y="2"/>
                    <a:pt x="6" y="2"/>
                  </a:cubicBezTo>
                  <a:cubicBezTo>
                    <a:pt x="3" y="1"/>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0" name="iṣ1îḋe">
              <a:extLst>
                <a:ext uri="{FF2B5EF4-FFF2-40B4-BE49-F238E27FC236}">
                  <a16:creationId xmlns:a16="http://schemas.microsoft.com/office/drawing/2014/main" xmlns="" id="{F358C8BF-FEC9-4394-BC33-FF1EC93372E5}"/>
                </a:ext>
              </a:extLst>
            </p:cNvPr>
            <p:cNvSpPr/>
            <p:nvPr/>
          </p:nvSpPr>
          <p:spPr bwMode="auto">
            <a:xfrm>
              <a:off x="5181601" y="2416176"/>
              <a:ext cx="17463" cy="14288"/>
            </a:xfrm>
            <a:custGeom>
              <a:avLst/>
              <a:gdLst>
                <a:gd name="T0" fmla="*/ 0 w 6"/>
                <a:gd name="T1" fmla="*/ 4 h 5"/>
                <a:gd name="T2" fmla="*/ 1 w 6"/>
                <a:gd name="T3" fmla="*/ 2 h 5"/>
                <a:gd name="T4" fmla="*/ 1 w 6"/>
                <a:gd name="T5" fmla="*/ 1 h 5"/>
                <a:gd name="T6" fmla="*/ 2 w 6"/>
                <a:gd name="T7" fmla="*/ 1 h 5"/>
                <a:gd name="T8" fmla="*/ 4 w 6"/>
                <a:gd name="T9" fmla="*/ 0 h 5"/>
                <a:gd name="T10" fmla="*/ 6 w 6"/>
                <a:gd name="T11" fmla="*/ 1 h 5"/>
                <a:gd name="T12" fmla="*/ 6 w 6"/>
                <a:gd name="T13" fmla="*/ 2 h 5"/>
                <a:gd name="T14" fmla="*/ 4 w 6"/>
                <a:gd name="T15" fmla="*/ 4 h 5"/>
                <a:gd name="T16" fmla="*/ 3 w 6"/>
                <a:gd name="T17" fmla="*/ 5 h 5"/>
                <a:gd name="T18" fmla="*/ 1 w 6"/>
                <a:gd name="T19" fmla="*/ 5 h 5"/>
                <a:gd name="T20" fmla="*/ 0 w 6"/>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4"/>
                  </a:moveTo>
                  <a:cubicBezTo>
                    <a:pt x="0" y="4"/>
                    <a:pt x="0" y="3"/>
                    <a:pt x="1" y="2"/>
                  </a:cubicBezTo>
                  <a:cubicBezTo>
                    <a:pt x="1" y="2"/>
                    <a:pt x="1" y="2"/>
                    <a:pt x="1" y="1"/>
                  </a:cubicBezTo>
                  <a:cubicBezTo>
                    <a:pt x="1" y="1"/>
                    <a:pt x="2" y="1"/>
                    <a:pt x="2" y="1"/>
                  </a:cubicBezTo>
                  <a:cubicBezTo>
                    <a:pt x="3" y="0"/>
                    <a:pt x="4" y="0"/>
                    <a:pt x="4" y="0"/>
                  </a:cubicBezTo>
                  <a:cubicBezTo>
                    <a:pt x="5" y="0"/>
                    <a:pt x="6" y="1"/>
                    <a:pt x="6" y="1"/>
                  </a:cubicBezTo>
                  <a:cubicBezTo>
                    <a:pt x="6" y="1"/>
                    <a:pt x="6" y="1"/>
                    <a:pt x="6" y="2"/>
                  </a:cubicBezTo>
                  <a:cubicBezTo>
                    <a:pt x="5" y="3"/>
                    <a:pt x="5" y="4"/>
                    <a:pt x="4" y="4"/>
                  </a:cubicBezTo>
                  <a:cubicBezTo>
                    <a:pt x="4" y="4"/>
                    <a:pt x="3" y="5"/>
                    <a:pt x="3" y="5"/>
                  </a:cubicBezTo>
                  <a:cubicBezTo>
                    <a:pt x="2" y="5"/>
                    <a:pt x="2" y="5"/>
                    <a:pt x="1" y="5"/>
                  </a:cubicBezTo>
                  <a:cubicBezTo>
                    <a:pt x="1" y="4"/>
                    <a:pt x="0" y="4"/>
                    <a:pt x="0" y="4"/>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1" name="iśļíḑe">
              <a:extLst>
                <a:ext uri="{FF2B5EF4-FFF2-40B4-BE49-F238E27FC236}">
                  <a16:creationId xmlns:a16="http://schemas.microsoft.com/office/drawing/2014/main" xmlns="" id="{811DAD2F-F244-4608-9350-414104F82AF8}"/>
                </a:ext>
              </a:extLst>
            </p:cNvPr>
            <p:cNvSpPr/>
            <p:nvPr/>
          </p:nvSpPr>
          <p:spPr bwMode="auto">
            <a:xfrm>
              <a:off x="4872038" y="1177926"/>
              <a:ext cx="673100" cy="835025"/>
            </a:xfrm>
            <a:custGeom>
              <a:avLst/>
              <a:gdLst>
                <a:gd name="T0" fmla="*/ 206 w 222"/>
                <a:gd name="T1" fmla="*/ 112 h 276"/>
                <a:gd name="T2" fmla="*/ 210 w 222"/>
                <a:gd name="T3" fmla="*/ 191 h 276"/>
                <a:gd name="T4" fmla="*/ 180 w 222"/>
                <a:gd name="T5" fmla="*/ 219 h 276"/>
                <a:gd name="T6" fmla="*/ 148 w 222"/>
                <a:gd name="T7" fmla="*/ 230 h 276"/>
                <a:gd name="T8" fmla="*/ 135 w 222"/>
                <a:gd name="T9" fmla="*/ 273 h 276"/>
                <a:gd name="T10" fmla="*/ 106 w 222"/>
                <a:gd name="T11" fmla="*/ 264 h 276"/>
                <a:gd name="T12" fmla="*/ 114 w 222"/>
                <a:gd name="T13" fmla="*/ 230 h 276"/>
                <a:gd name="T14" fmla="*/ 71 w 222"/>
                <a:gd name="T15" fmla="*/ 212 h 276"/>
                <a:gd name="T16" fmla="*/ 51 w 222"/>
                <a:gd name="T17" fmla="*/ 193 h 276"/>
                <a:gd name="T18" fmla="*/ 33 w 222"/>
                <a:gd name="T19" fmla="*/ 185 h 276"/>
                <a:gd name="T20" fmla="*/ 5 w 222"/>
                <a:gd name="T21" fmla="*/ 153 h 276"/>
                <a:gd name="T22" fmla="*/ 24 w 222"/>
                <a:gd name="T23" fmla="*/ 141 h 276"/>
                <a:gd name="T24" fmla="*/ 40 w 222"/>
                <a:gd name="T25" fmla="*/ 150 h 276"/>
                <a:gd name="T26" fmla="*/ 38 w 222"/>
                <a:gd name="T27" fmla="*/ 129 h 276"/>
                <a:gd name="T28" fmla="*/ 37 w 222"/>
                <a:gd name="T29" fmla="*/ 96 h 276"/>
                <a:gd name="T30" fmla="*/ 48 w 222"/>
                <a:gd name="T31" fmla="*/ 41 h 276"/>
                <a:gd name="T32" fmla="*/ 147 w 222"/>
                <a:gd name="T33" fmla="*/ 4 h 276"/>
                <a:gd name="T34" fmla="*/ 180 w 222"/>
                <a:gd name="T35" fmla="*/ 16 h 276"/>
                <a:gd name="T36" fmla="*/ 206 w 222"/>
                <a:gd name="T37" fmla="*/ 11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276">
                  <a:moveTo>
                    <a:pt x="206" y="112"/>
                  </a:moveTo>
                  <a:cubicBezTo>
                    <a:pt x="211" y="134"/>
                    <a:pt x="222" y="170"/>
                    <a:pt x="210" y="191"/>
                  </a:cubicBezTo>
                  <a:cubicBezTo>
                    <a:pt x="204" y="202"/>
                    <a:pt x="190" y="212"/>
                    <a:pt x="180" y="219"/>
                  </a:cubicBezTo>
                  <a:cubicBezTo>
                    <a:pt x="170" y="226"/>
                    <a:pt x="148" y="230"/>
                    <a:pt x="148" y="230"/>
                  </a:cubicBezTo>
                  <a:cubicBezTo>
                    <a:pt x="145" y="233"/>
                    <a:pt x="139" y="267"/>
                    <a:pt x="135" y="273"/>
                  </a:cubicBezTo>
                  <a:cubicBezTo>
                    <a:pt x="131" y="276"/>
                    <a:pt x="106" y="270"/>
                    <a:pt x="106" y="264"/>
                  </a:cubicBezTo>
                  <a:cubicBezTo>
                    <a:pt x="106" y="263"/>
                    <a:pt x="113" y="238"/>
                    <a:pt x="114" y="230"/>
                  </a:cubicBezTo>
                  <a:cubicBezTo>
                    <a:pt x="89" y="224"/>
                    <a:pt x="83" y="221"/>
                    <a:pt x="71" y="212"/>
                  </a:cubicBezTo>
                  <a:cubicBezTo>
                    <a:pt x="63" y="207"/>
                    <a:pt x="57" y="200"/>
                    <a:pt x="51" y="193"/>
                  </a:cubicBezTo>
                  <a:cubicBezTo>
                    <a:pt x="45" y="184"/>
                    <a:pt x="43" y="187"/>
                    <a:pt x="33" y="185"/>
                  </a:cubicBezTo>
                  <a:cubicBezTo>
                    <a:pt x="16" y="183"/>
                    <a:pt x="0" y="173"/>
                    <a:pt x="5" y="153"/>
                  </a:cubicBezTo>
                  <a:cubicBezTo>
                    <a:pt x="8" y="143"/>
                    <a:pt x="14" y="141"/>
                    <a:pt x="24" y="141"/>
                  </a:cubicBezTo>
                  <a:cubicBezTo>
                    <a:pt x="33" y="141"/>
                    <a:pt x="35" y="145"/>
                    <a:pt x="40" y="150"/>
                  </a:cubicBezTo>
                  <a:cubicBezTo>
                    <a:pt x="42" y="144"/>
                    <a:pt x="38" y="135"/>
                    <a:pt x="38" y="129"/>
                  </a:cubicBezTo>
                  <a:cubicBezTo>
                    <a:pt x="38" y="118"/>
                    <a:pt x="37" y="107"/>
                    <a:pt x="37" y="96"/>
                  </a:cubicBezTo>
                  <a:cubicBezTo>
                    <a:pt x="37" y="77"/>
                    <a:pt x="38" y="57"/>
                    <a:pt x="48" y="41"/>
                  </a:cubicBezTo>
                  <a:cubicBezTo>
                    <a:pt x="67" y="10"/>
                    <a:pt x="113" y="0"/>
                    <a:pt x="147" y="4"/>
                  </a:cubicBezTo>
                  <a:cubicBezTo>
                    <a:pt x="158" y="5"/>
                    <a:pt x="170" y="10"/>
                    <a:pt x="180" y="16"/>
                  </a:cubicBezTo>
                  <a:cubicBezTo>
                    <a:pt x="213" y="35"/>
                    <a:pt x="200" y="81"/>
                    <a:pt x="206" y="112"/>
                  </a:cubicBez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2" name="isļíḑe">
              <a:extLst>
                <a:ext uri="{FF2B5EF4-FFF2-40B4-BE49-F238E27FC236}">
                  <a16:creationId xmlns:a16="http://schemas.microsoft.com/office/drawing/2014/main" xmlns="" id="{AB758573-28B3-4F0C-8958-5A6632D5E358}"/>
                </a:ext>
              </a:extLst>
            </p:cNvPr>
            <p:cNvSpPr/>
            <p:nvPr/>
          </p:nvSpPr>
          <p:spPr bwMode="auto">
            <a:xfrm>
              <a:off x="4911726" y="1641476"/>
              <a:ext cx="66675" cy="60325"/>
            </a:xfrm>
            <a:custGeom>
              <a:avLst/>
              <a:gdLst>
                <a:gd name="T0" fmla="*/ 0 w 22"/>
                <a:gd name="T1" fmla="*/ 2 h 20"/>
                <a:gd name="T2" fmla="*/ 1 w 22"/>
                <a:gd name="T3" fmla="*/ 1 h 20"/>
                <a:gd name="T4" fmla="*/ 5 w 22"/>
                <a:gd name="T5" fmla="*/ 0 h 20"/>
                <a:gd name="T6" fmla="*/ 8 w 22"/>
                <a:gd name="T7" fmla="*/ 0 h 20"/>
                <a:gd name="T8" fmla="*/ 11 w 22"/>
                <a:gd name="T9" fmla="*/ 1 h 20"/>
                <a:gd name="T10" fmla="*/ 16 w 22"/>
                <a:gd name="T11" fmla="*/ 5 h 20"/>
                <a:gd name="T12" fmla="*/ 18 w 22"/>
                <a:gd name="T13" fmla="*/ 7 h 20"/>
                <a:gd name="T14" fmla="*/ 20 w 22"/>
                <a:gd name="T15" fmla="*/ 10 h 20"/>
                <a:gd name="T16" fmla="*/ 22 w 22"/>
                <a:gd name="T17" fmla="*/ 15 h 20"/>
                <a:gd name="T18" fmla="*/ 22 w 22"/>
                <a:gd name="T19" fmla="*/ 18 h 20"/>
                <a:gd name="T20" fmla="*/ 22 w 22"/>
                <a:gd name="T21" fmla="*/ 20 h 20"/>
                <a:gd name="T22" fmla="*/ 21 w 22"/>
                <a:gd name="T23" fmla="*/ 19 h 20"/>
                <a:gd name="T24" fmla="*/ 19 w 22"/>
                <a:gd name="T25" fmla="*/ 16 h 20"/>
                <a:gd name="T26" fmla="*/ 13 w 22"/>
                <a:gd name="T27" fmla="*/ 8 h 20"/>
                <a:gd name="T28" fmla="*/ 11 w 22"/>
                <a:gd name="T29" fmla="*/ 6 h 20"/>
                <a:gd name="T30" fmla="*/ 9 w 22"/>
                <a:gd name="T31" fmla="*/ 4 h 20"/>
                <a:gd name="T32" fmla="*/ 5 w 22"/>
                <a:gd name="T33" fmla="*/ 3 h 20"/>
                <a:gd name="T34" fmla="*/ 2 w 22"/>
                <a:gd name="T35" fmla="*/ 2 h 20"/>
                <a:gd name="T36" fmla="*/ 0 w 22"/>
                <a:gd name="T3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0">
                  <a:moveTo>
                    <a:pt x="0" y="2"/>
                  </a:moveTo>
                  <a:cubicBezTo>
                    <a:pt x="0" y="2"/>
                    <a:pt x="1" y="2"/>
                    <a:pt x="1" y="1"/>
                  </a:cubicBezTo>
                  <a:cubicBezTo>
                    <a:pt x="2" y="1"/>
                    <a:pt x="4" y="0"/>
                    <a:pt x="5" y="0"/>
                  </a:cubicBezTo>
                  <a:cubicBezTo>
                    <a:pt x="6" y="0"/>
                    <a:pt x="7" y="0"/>
                    <a:pt x="8" y="0"/>
                  </a:cubicBezTo>
                  <a:cubicBezTo>
                    <a:pt x="9" y="1"/>
                    <a:pt x="10" y="1"/>
                    <a:pt x="11" y="1"/>
                  </a:cubicBezTo>
                  <a:cubicBezTo>
                    <a:pt x="13" y="2"/>
                    <a:pt x="14" y="3"/>
                    <a:pt x="16" y="5"/>
                  </a:cubicBezTo>
                  <a:cubicBezTo>
                    <a:pt x="17" y="5"/>
                    <a:pt x="17" y="6"/>
                    <a:pt x="18" y="7"/>
                  </a:cubicBezTo>
                  <a:cubicBezTo>
                    <a:pt x="19" y="8"/>
                    <a:pt x="19" y="9"/>
                    <a:pt x="20" y="10"/>
                  </a:cubicBezTo>
                  <a:cubicBezTo>
                    <a:pt x="21" y="11"/>
                    <a:pt x="21" y="13"/>
                    <a:pt x="22" y="15"/>
                  </a:cubicBezTo>
                  <a:cubicBezTo>
                    <a:pt x="22" y="16"/>
                    <a:pt x="22" y="17"/>
                    <a:pt x="22" y="18"/>
                  </a:cubicBezTo>
                  <a:cubicBezTo>
                    <a:pt x="22" y="19"/>
                    <a:pt x="22" y="20"/>
                    <a:pt x="22" y="20"/>
                  </a:cubicBezTo>
                  <a:cubicBezTo>
                    <a:pt x="22" y="20"/>
                    <a:pt x="22" y="19"/>
                    <a:pt x="21" y="19"/>
                  </a:cubicBezTo>
                  <a:cubicBezTo>
                    <a:pt x="21" y="18"/>
                    <a:pt x="20" y="17"/>
                    <a:pt x="19" y="16"/>
                  </a:cubicBezTo>
                  <a:cubicBezTo>
                    <a:pt x="18" y="13"/>
                    <a:pt x="16" y="10"/>
                    <a:pt x="13" y="8"/>
                  </a:cubicBezTo>
                  <a:cubicBezTo>
                    <a:pt x="13" y="7"/>
                    <a:pt x="12" y="6"/>
                    <a:pt x="11" y="6"/>
                  </a:cubicBezTo>
                  <a:cubicBezTo>
                    <a:pt x="10" y="5"/>
                    <a:pt x="10" y="5"/>
                    <a:pt x="9" y="4"/>
                  </a:cubicBezTo>
                  <a:cubicBezTo>
                    <a:pt x="8" y="4"/>
                    <a:pt x="6" y="3"/>
                    <a:pt x="5" y="3"/>
                  </a:cubicBezTo>
                  <a:cubicBezTo>
                    <a:pt x="4" y="2"/>
                    <a:pt x="2" y="2"/>
                    <a:pt x="2" y="2"/>
                  </a:cubicBezTo>
                  <a:cubicBezTo>
                    <a:pt x="1" y="2"/>
                    <a:pt x="0" y="2"/>
                    <a:pt x="0" y="2"/>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3" name="iṩ1iḍe">
              <a:extLst>
                <a:ext uri="{FF2B5EF4-FFF2-40B4-BE49-F238E27FC236}">
                  <a16:creationId xmlns:a16="http://schemas.microsoft.com/office/drawing/2014/main" xmlns="" id="{F9F0AAA3-6856-4270-95A6-8AE22A9F19FE}"/>
                </a:ext>
              </a:extLst>
            </p:cNvPr>
            <p:cNvSpPr/>
            <p:nvPr/>
          </p:nvSpPr>
          <p:spPr bwMode="auto">
            <a:xfrm>
              <a:off x="4938713" y="1114426"/>
              <a:ext cx="630238" cy="536575"/>
            </a:xfrm>
            <a:custGeom>
              <a:avLst/>
              <a:gdLst>
                <a:gd name="T0" fmla="*/ 0 w 208"/>
                <a:gd name="T1" fmla="*/ 136 h 177"/>
                <a:gd name="T2" fmla="*/ 22 w 208"/>
                <a:gd name="T3" fmla="*/ 177 h 177"/>
                <a:gd name="T4" fmla="*/ 26 w 208"/>
                <a:gd name="T5" fmla="*/ 128 h 177"/>
                <a:gd name="T6" fmla="*/ 84 w 208"/>
                <a:gd name="T7" fmla="*/ 121 h 177"/>
                <a:gd name="T8" fmla="*/ 96 w 208"/>
                <a:gd name="T9" fmla="*/ 105 h 177"/>
                <a:gd name="T10" fmla="*/ 96 w 208"/>
                <a:gd name="T11" fmla="*/ 74 h 177"/>
                <a:gd name="T12" fmla="*/ 112 w 208"/>
                <a:gd name="T13" fmla="*/ 117 h 177"/>
                <a:gd name="T14" fmla="*/ 114 w 208"/>
                <a:gd name="T15" fmla="*/ 72 h 177"/>
                <a:gd name="T16" fmla="*/ 126 w 208"/>
                <a:gd name="T17" fmla="*/ 113 h 177"/>
                <a:gd name="T18" fmla="*/ 201 w 208"/>
                <a:gd name="T19" fmla="*/ 101 h 177"/>
                <a:gd name="T20" fmla="*/ 154 w 208"/>
                <a:gd name="T21" fmla="*/ 12 h 177"/>
                <a:gd name="T22" fmla="*/ 111 w 208"/>
                <a:gd name="T23" fmla="*/ 0 h 177"/>
                <a:gd name="T24" fmla="*/ 2 w 208"/>
                <a:gd name="T25" fmla="*/ 54 h 177"/>
                <a:gd name="T26" fmla="*/ 0 w 208"/>
                <a:gd name="T27" fmla="*/ 13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177">
                  <a:moveTo>
                    <a:pt x="0" y="136"/>
                  </a:moveTo>
                  <a:cubicBezTo>
                    <a:pt x="6" y="148"/>
                    <a:pt x="10" y="169"/>
                    <a:pt x="22" y="177"/>
                  </a:cubicBezTo>
                  <a:cubicBezTo>
                    <a:pt x="27" y="161"/>
                    <a:pt x="26" y="144"/>
                    <a:pt x="26" y="128"/>
                  </a:cubicBezTo>
                  <a:cubicBezTo>
                    <a:pt x="45" y="125"/>
                    <a:pt x="65" y="124"/>
                    <a:pt x="84" y="121"/>
                  </a:cubicBezTo>
                  <a:cubicBezTo>
                    <a:pt x="96" y="119"/>
                    <a:pt x="96" y="116"/>
                    <a:pt x="96" y="105"/>
                  </a:cubicBezTo>
                  <a:cubicBezTo>
                    <a:pt x="96" y="94"/>
                    <a:pt x="97" y="83"/>
                    <a:pt x="96" y="74"/>
                  </a:cubicBezTo>
                  <a:cubicBezTo>
                    <a:pt x="106" y="87"/>
                    <a:pt x="108" y="101"/>
                    <a:pt x="112" y="117"/>
                  </a:cubicBezTo>
                  <a:cubicBezTo>
                    <a:pt x="118" y="105"/>
                    <a:pt x="116" y="85"/>
                    <a:pt x="114" y="72"/>
                  </a:cubicBezTo>
                  <a:cubicBezTo>
                    <a:pt x="120" y="85"/>
                    <a:pt x="126" y="99"/>
                    <a:pt x="126" y="113"/>
                  </a:cubicBezTo>
                  <a:cubicBezTo>
                    <a:pt x="140" y="111"/>
                    <a:pt x="189" y="106"/>
                    <a:pt x="201" y="101"/>
                  </a:cubicBezTo>
                  <a:cubicBezTo>
                    <a:pt x="208" y="64"/>
                    <a:pt x="189" y="27"/>
                    <a:pt x="154" y="12"/>
                  </a:cubicBezTo>
                  <a:cubicBezTo>
                    <a:pt x="141" y="7"/>
                    <a:pt x="125" y="0"/>
                    <a:pt x="111" y="0"/>
                  </a:cubicBezTo>
                  <a:cubicBezTo>
                    <a:pt x="60" y="0"/>
                    <a:pt x="26" y="21"/>
                    <a:pt x="2" y="54"/>
                  </a:cubicBezTo>
                  <a:lnTo>
                    <a:pt x="0" y="136"/>
                  </a:lnTo>
                  <a:close/>
                </a:path>
              </a:pathLst>
            </a:custGeom>
            <a:solidFill>
              <a:srgbClr val="6C34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4" name="ïsḷíde">
              <a:extLst>
                <a:ext uri="{FF2B5EF4-FFF2-40B4-BE49-F238E27FC236}">
                  <a16:creationId xmlns:a16="http://schemas.microsoft.com/office/drawing/2014/main" xmlns="" id="{39DA7A63-E04D-445E-A09E-695322AAA75E}"/>
                </a:ext>
              </a:extLst>
            </p:cNvPr>
            <p:cNvSpPr/>
            <p:nvPr/>
          </p:nvSpPr>
          <p:spPr bwMode="auto">
            <a:xfrm>
              <a:off x="5092701" y="1377951"/>
              <a:ext cx="52388" cy="42863"/>
            </a:xfrm>
            <a:custGeom>
              <a:avLst/>
              <a:gdLst>
                <a:gd name="T0" fmla="*/ 0 w 17"/>
                <a:gd name="T1" fmla="*/ 14 h 14"/>
                <a:gd name="T2" fmla="*/ 0 w 17"/>
                <a:gd name="T3" fmla="*/ 13 h 14"/>
                <a:gd name="T4" fmla="*/ 0 w 17"/>
                <a:gd name="T5" fmla="*/ 11 h 14"/>
                <a:gd name="T6" fmla="*/ 0 w 17"/>
                <a:gd name="T7" fmla="*/ 10 h 14"/>
                <a:gd name="T8" fmla="*/ 1 w 17"/>
                <a:gd name="T9" fmla="*/ 8 h 14"/>
                <a:gd name="T10" fmla="*/ 2 w 17"/>
                <a:gd name="T11" fmla="*/ 6 h 14"/>
                <a:gd name="T12" fmla="*/ 3 w 17"/>
                <a:gd name="T13" fmla="*/ 4 h 14"/>
                <a:gd name="T14" fmla="*/ 5 w 17"/>
                <a:gd name="T15" fmla="*/ 3 h 14"/>
                <a:gd name="T16" fmla="*/ 7 w 17"/>
                <a:gd name="T17" fmla="*/ 2 h 14"/>
                <a:gd name="T18" fmla="*/ 10 w 17"/>
                <a:gd name="T19" fmla="*/ 1 h 14"/>
                <a:gd name="T20" fmla="*/ 14 w 17"/>
                <a:gd name="T21" fmla="*/ 0 h 14"/>
                <a:gd name="T22" fmla="*/ 16 w 17"/>
                <a:gd name="T23" fmla="*/ 1 h 14"/>
                <a:gd name="T24" fmla="*/ 17 w 17"/>
                <a:gd name="T25" fmla="*/ 1 h 14"/>
                <a:gd name="T26" fmla="*/ 16 w 17"/>
                <a:gd name="T27" fmla="*/ 2 h 14"/>
                <a:gd name="T28" fmla="*/ 14 w 17"/>
                <a:gd name="T29" fmla="*/ 3 h 14"/>
                <a:gd name="T30" fmla="*/ 11 w 17"/>
                <a:gd name="T31" fmla="*/ 4 h 14"/>
                <a:gd name="T32" fmla="*/ 7 w 17"/>
                <a:gd name="T33" fmla="*/ 6 h 14"/>
                <a:gd name="T34" fmla="*/ 6 w 17"/>
                <a:gd name="T35" fmla="*/ 7 h 14"/>
                <a:gd name="T36" fmla="*/ 4 w 17"/>
                <a:gd name="T37" fmla="*/ 8 h 14"/>
                <a:gd name="T38" fmla="*/ 3 w 17"/>
                <a:gd name="T39" fmla="*/ 10 h 14"/>
                <a:gd name="T40" fmla="*/ 2 w 17"/>
                <a:gd name="T41" fmla="*/ 11 h 14"/>
                <a:gd name="T42" fmla="*/ 1 w 17"/>
                <a:gd name="T43" fmla="*/ 12 h 14"/>
                <a:gd name="T44" fmla="*/ 0 w 17"/>
                <a:gd name="T45" fmla="*/ 13 h 14"/>
                <a:gd name="T46" fmla="*/ 0 w 17"/>
                <a:gd name="T4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14">
                  <a:moveTo>
                    <a:pt x="0" y="14"/>
                  </a:moveTo>
                  <a:cubicBezTo>
                    <a:pt x="0" y="14"/>
                    <a:pt x="0" y="13"/>
                    <a:pt x="0" y="13"/>
                  </a:cubicBezTo>
                  <a:cubicBezTo>
                    <a:pt x="0" y="12"/>
                    <a:pt x="0" y="12"/>
                    <a:pt x="0" y="11"/>
                  </a:cubicBezTo>
                  <a:cubicBezTo>
                    <a:pt x="0" y="11"/>
                    <a:pt x="0" y="10"/>
                    <a:pt x="0" y="10"/>
                  </a:cubicBezTo>
                  <a:cubicBezTo>
                    <a:pt x="0" y="9"/>
                    <a:pt x="0" y="8"/>
                    <a:pt x="1" y="8"/>
                  </a:cubicBezTo>
                  <a:cubicBezTo>
                    <a:pt x="1" y="7"/>
                    <a:pt x="1" y="7"/>
                    <a:pt x="2" y="6"/>
                  </a:cubicBezTo>
                  <a:cubicBezTo>
                    <a:pt x="2" y="5"/>
                    <a:pt x="3" y="5"/>
                    <a:pt x="3" y="4"/>
                  </a:cubicBezTo>
                  <a:cubicBezTo>
                    <a:pt x="4" y="4"/>
                    <a:pt x="5" y="3"/>
                    <a:pt x="5" y="3"/>
                  </a:cubicBezTo>
                  <a:cubicBezTo>
                    <a:pt x="6" y="2"/>
                    <a:pt x="7" y="2"/>
                    <a:pt x="7" y="2"/>
                  </a:cubicBezTo>
                  <a:cubicBezTo>
                    <a:pt x="8" y="1"/>
                    <a:pt x="9" y="1"/>
                    <a:pt x="10" y="1"/>
                  </a:cubicBezTo>
                  <a:cubicBezTo>
                    <a:pt x="11" y="0"/>
                    <a:pt x="12" y="0"/>
                    <a:pt x="14" y="0"/>
                  </a:cubicBezTo>
                  <a:cubicBezTo>
                    <a:pt x="15" y="0"/>
                    <a:pt x="16" y="1"/>
                    <a:pt x="16" y="1"/>
                  </a:cubicBezTo>
                  <a:cubicBezTo>
                    <a:pt x="17" y="1"/>
                    <a:pt x="17" y="1"/>
                    <a:pt x="17" y="1"/>
                  </a:cubicBezTo>
                  <a:cubicBezTo>
                    <a:pt x="17" y="1"/>
                    <a:pt x="17" y="1"/>
                    <a:pt x="16" y="2"/>
                  </a:cubicBezTo>
                  <a:cubicBezTo>
                    <a:pt x="16" y="2"/>
                    <a:pt x="15" y="2"/>
                    <a:pt x="14" y="3"/>
                  </a:cubicBezTo>
                  <a:cubicBezTo>
                    <a:pt x="13" y="3"/>
                    <a:pt x="12" y="3"/>
                    <a:pt x="11" y="4"/>
                  </a:cubicBezTo>
                  <a:cubicBezTo>
                    <a:pt x="10" y="5"/>
                    <a:pt x="9" y="5"/>
                    <a:pt x="7" y="6"/>
                  </a:cubicBezTo>
                  <a:cubicBezTo>
                    <a:pt x="7" y="6"/>
                    <a:pt x="6" y="7"/>
                    <a:pt x="6" y="7"/>
                  </a:cubicBezTo>
                  <a:cubicBezTo>
                    <a:pt x="5" y="8"/>
                    <a:pt x="5" y="8"/>
                    <a:pt x="4" y="8"/>
                  </a:cubicBezTo>
                  <a:cubicBezTo>
                    <a:pt x="4" y="9"/>
                    <a:pt x="3" y="9"/>
                    <a:pt x="3" y="10"/>
                  </a:cubicBezTo>
                  <a:cubicBezTo>
                    <a:pt x="3" y="10"/>
                    <a:pt x="2" y="10"/>
                    <a:pt x="2" y="11"/>
                  </a:cubicBezTo>
                  <a:cubicBezTo>
                    <a:pt x="2" y="11"/>
                    <a:pt x="1" y="11"/>
                    <a:pt x="1" y="12"/>
                  </a:cubicBezTo>
                  <a:cubicBezTo>
                    <a:pt x="1" y="12"/>
                    <a:pt x="1" y="12"/>
                    <a:pt x="0" y="13"/>
                  </a:cubicBezTo>
                  <a:cubicBezTo>
                    <a:pt x="0" y="13"/>
                    <a:pt x="0" y="14"/>
                    <a:pt x="0" y="14"/>
                  </a:cubicBezTo>
                  <a:close/>
                </a:path>
              </a:pathLst>
            </a:custGeom>
            <a:solidFill>
              <a:srgbClr val="491F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5" name="îṡlíḑé">
              <a:extLst>
                <a:ext uri="{FF2B5EF4-FFF2-40B4-BE49-F238E27FC236}">
                  <a16:creationId xmlns:a16="http://schemas.microsoft.com/office/drawing/2014/main" xmlns="" id="{9991B4DA-EA4D-4414-9266-8D05E42DA686}"/>
                </a:ext>
              </a:extLst>
            </p:cNvPr>
            <p:cNvSpPr/>
            <p:nvPr/>
          </p:nvSpPr>
          <p:spPr bwMode="auto">
            <a:xfrm>
              <a:off x="5395913" y="1330326"/>
              <a:ext cx="42863" cy="44450"/>
            </a:xfrm>
            <a:custGeom>
              <a:avLst/>
              <a:gdLst>
                <a:gd name="T0" fmla="*/ 0 w 14"/>
                <a:gd name="T1" fmla="*/ 1 h 15"/>
                <a:gd name="T2" fmla="*/ 1 w 14"/>
                <a:gd name="T3" fmla="*/ 0 h 15"/>
                <a:gd name="T4" fmla="*/ 4 w 14"/>
                <a:gd name="T5" fmla="*/ 1 h 15"/>
                <a:gd name="T6" fmla="*/ 7 w 14"/>
                <a:gd name="T7" fmla="*/ 2 h 15"/>
                <a:gd name="T8" fmla="*/ 9 w 14"/>
                <a:gd name="T9" fmla="*/ 3 h 15"/>
                <a:gd name="T10" fmla="*/ 10 w 14"/>
                <a:gd name="T11" fmla="*/ 4 h 15"/>
                <a:gd name="T12" fmla="*/ 12 w 14"/>
                <a:gd name="T13" fmla="*/ 6 h 15"/>
                <a:gd name="T14" fmla="*/ 13 w 14"/>
                <a:gd name="T15" fmla="*/ 8 h 15"/>
                <a:gd name="T16" fmla="*/ 14 w 14"/>
                <a:gd name="T17" fmla="*/ 12 h 15"/>
                <a:gd name="T18" fmla="*/ 14 w 14"/>
                <a:gd name="T19" fmla="*/ 14 h 15"/>
                <a:gd name="T20" fmla="*/ 13 w 14"/>
                <a:gd name="T21" fmla="*/ 15 h 15"/>
                <a:gd name="T22" fmla="*/ 13 w 14"/>
                <a:gd name="T23" fmla="*/ 14 h 15"/>
                <a:gd name="T24" fmla="*/ 11 w 14"/>
                <a:gd name="T25" fmla="*/ 12 h 15"/>
                <a:gd name="T26" fmla="*/ 11 w 14"/>
                <a:gd name="T27" fmla="*/ 11 h 15"/>
                <a:gd name="T28" fmla="*/ 10 w 14"/>
                <a:gd name="T29" fmla="*/ 10 h 15"/>
                <a:gd name="T30" fmla="*/ 9 w 14"/>
                <a:gd name="T31" fmla="*/ 8 h 15"/>
                <a:gd name="T32" fmla="*/ 7 w 14"/>
                <a:gd name="T33" fmla="*/ 7 h 15"/>
                <a:gd name="T34" fmla="*/ 5 w 14"/>
                <a:gd name="T35" fmla="*/ 5 h 15"/>
                <a:gd name="T36" fmla="*/ 3 w 14"/>
                <a:gd name="T37" fmla="*/ 3 h 15"/>
                <a:gd name="T38" fmla="*/ 1 w 14"/>
                <a:gd name="T39" fmla="*/ 1 h 15"/>
                <a:gd name="T40" fmla="*/ 0 w 14"/>
                <a:gd name="T4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5">
                  <a:moveTo>
                    <a:pt x="0" y="1"/>
                  </a:moveTo>
                  <a:cubicBezTo>
                    <a:pt x="0" y="1"/>
                    <a:pt x="0" y="1"/>
                    <a:pt x="1" y="0"/>
                  </a:cubicBezTo>
                  <a:cubicBezTo>
                    <a:pt x="2" y="1"/>
                    <a:pt x="2" y="0"/>
                    <a:pt x="4" y="1"/>
                  </a:cubicBezTo>
                  <a:cubicBezTo>
                    <a:pt x="5" y="1"/>
                    <a:pt x="6" y="1"/>
                    <a:pt x="7" y="2"/>
                  </a:cubicBezTo>
                  <a:cubicBezTo>
                    <a:pt x="8" y="2"/>
                    <a:pt x="8" y="3"/>
                    <a:pt x="9" y="3"/>
                  </a:cubicBezTo>
                  <a:cubicBezTo>
                    <a:pt x="10" y="4"/>
                    <a:pt x="10" y="4"/>
                    <a:pt x="10" y="4"/>
                  </a:cubicBezTo>
                  <a:cubicBezTo>
                    <a:pt x="11" y="5"/>
                    <a:pt x="11" y="6"/>
                    <a:pt x="12" y="6"/>
                  </a:cubicBezTo>
                  <a:cubicBezTo>
                    <a:pt x="12" y="7"/>
                    <a:pt x="12" y="7"/>
                    <a:pt x="13" y="8"/>
                  </a:cubicBezTo>
                  <a:cubicBezTo>
                    <a:pt x="13" y="9"/>
                    <a:pt x="14" y="10"/>
                    <a:pt x="14" y="12"/>
                  </a:cubicBezTo>
                  <a:cubicBezTo>
                    <a:pt x="14" y="13"/>
                    <a:pt x="14" y="14"/>
                    <a:pt x="14" y="14"/>
                  </a:cubicBezTo>
                  <a:cubicBezTo>
                    <a:pt x="13" y="15"/>
                    <a:pt x="13" y="15"/>
                    <a:pt x="13" y="15"/>
                  </a:cubicBezTo>
                  <a:cubicBezTo>
                    <a:pt x="13" y="15"/>
                    <a:pt x="13" y="15"/>
                    <a:pt x="13" y="14"/>
                  </a:cubicBezTo>
                  <a:cubicBezTo>
                    <a:pt x="12" y="14"/>
                    <a:pt x="12" y="13"/>
                    <a:pt x="11" y="12"/>
                  </a:cubicBezTo>
                  <a:cubicBezTo>
                    <a:pt x="11" y="12"/>
                    <a:pt x="11" y="11"/>
                    <a:pt x="11" y="11"/>
                  </a:cubicBezTo>
                  <a:cubicBezTo>
                    <a:pt x="10" y="11"/>
                    <a:pt x="10" y="10"/>
                    <a:pt x="10" y="10"/>
                  </a:cubicBezTo>
                  <a:cubicBezTo>
                    <a:pt x="9" y="9"/>
                    <a:pt x="9" y="9"/>
                    <a:pt x="9" y="8"/>
                  </a:cubicBezTo>
                  <a:cubicBezTo>
                    <a:pt x="8" y="8"/>
                    <a:pt x="8" y="8"/>
                    <a:pt x="7" y="7"/>
                  </a:cubicBezTo>
                  <a:cubicBezTo>
                    <a:pt x="7" y="6"/>
                    <a:pt x="6" y="6"/>
                    <a:pt x="5" y="5"/>
                  </a:cubicBezTo>
                  <a:cubicBezTo>
                    <a:pt x="4" y="4"/>
                    <a:pt x="3" y="3"/>
                    <a:pt x="3" y="3"/>
                  </a:cubicBezTo>
                  <a:cubicBezTo>
                    <a:pt x="2" y="2"/>
                    <a:pt x="1" y="2"/>
                    <a:pt x="1" y="1"/>
                  </a:cubicBezTo>
                  <a:cubicBezTo>
                    <a:pt x="0" y="1"/>
                    <a:pt x="0" y="1"/>
                    <a:pt x="0" y="1"/>
                  </a:cubicBezTo>
                  <a:close/>
                </a:path>
              </a:pathLst>
            </a:custGeom>
            <a:solidFill>
              <a:srgbClr val="491F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6" name="iSľiḋe">
              <a:extLst>
                <a:ext uri="{FF2B5EF4-FFF2-40B4-BE49-F238E27FC236}">
                  <a16:creationId xmlns:a16="http://schemas.microsoft.com/office/drawing/2014/main" xmlns="" id="{13082899-DE41-4A9A-95C1-34C3DC9A7A9D}"/>
                </a:ext>
              </a:extLst>
            </p:cNvPr>
            <p:cNvSpPr/>
            <p:nvPr/>
          </p:nvSpPr>
          <p:spPr bwMode="auto">
            <a:xfrm>
              <a:off x="5314951" y="1520826"/>
              <a:ext cx="47625" cy="104775"/>
            </a:xfrm>
            <a:custGeom>
              <a:avLst/>
              <a:gdLst>
                <a:gd name="T0" fmla="*/ 1 w 16"/>
                <a:gd name="T1" fmla="*/ 0 h 35"/>
                <a:gd name="T2" fmla="*/ 4 w 16"/>
                <a:gd name="T3" fmla="*/ 14 h 35"/>
                <a:gd name="T4" fmla="*/ 5 w 16"/>
                <a:gd name="T5" fmla="*/ 16 h 35"/>
                <a:gd name="T6" fmla="*/ 6 w 16"/>
                <a:gd name="T7" fmla="*/ 17 h 35"/>
                <a:gd name="T8" fmla="*/ 7 w 16"/>
                <a:gd name="T9" fmla="*/ 17 h 35"/>
                <a:gd name="T10" fmla="*/ 10 w 16"/>
                <a:gd name="T11" fmla="*/ 18 h 35"/>
                <a:gd name="T12" fmla="*/ 13 w 16"/>
                <a:gd name="T13" fmla="*/ 18 h 35"/>
                <a:gd name="T14" fmla="*/ 15 w 16"/>
                <a:gd name="T15" fmla="*/ 18 h 35"/>
                <a:gd name="T16" fmla="*/ 15 w 16"/>
                <a:gd name="T17" fmla="*/ 19 h 35"/>
                <a:gd name="T18" fmla="*/ 15 w 16"/>
                <a:gd name="T19" fmla="*/ 21 h 35"/>
                <a:gd name="T20" fmla="*/ 15 w 16"/>
                <a:gd name="T21" fmla="*/ 24 h 35"/>
                <a:gd name="T22" fmla="*/ 15 w 16"/>
                <a:gd name="T23" fmla="*/ 26 h 35"/>
                <a:gd name="T24" fmla="*/ 14 w 16"/>
                <a:gd name="T25" fmla="*/ 29 h 35"/>
                <a:gd name="T26" fmla="*/ 11 w 16"/>
                <a:gd name="T27" fmla="*/ 32 h 35"/>
                <a:gd name="T28" fmla="*/ 7 w 16"/>
                <a:gd name="T29" fmla="*/ 35 h 35"/>
                <a:gd name="T30" fmla="*/ 9 w 16"/>
                <a:gd name="T31" fmla="*/ 33 h 35"/>
                <a:gd name="T32" fmla="*/ 10 w 16"/>
                <a:gd name="T33" fmla="*/ 31 h 35"/>
                <a:gd name="T34" fmla="*/ 12 w 16"/>
                <a:gd name="T35" fmla="*/ 28 h 35"/>
                <a:gd name="T36" fmla="*/ 12 w 16"/>
                <a:gd name="T37" fmla="*/ 26 h 35"/>
                <a:gd name="T38" fmla="*/ 12 w 16"/>
                <a:gd name="T39" fmla="*/ 24 h 35"/>
                <a:gd name="T40" fmla="*/ 12 w 16"/>
                <a:gd name="T41" fmla="*/ 22 h 35"/>
                <a:gd name="T42" fmla="*/ 11 w 16"/>
                <a:gd name="T43" fmla="*/ 20 h 35"/>
                <a:gd name="T44" fmla="*/ 13 w 16"/>
                <a:gd name="T45" fmla="*/ 21 h 35"/>
                <a:gd name="T46" fmla="*/ 6 w 16"/>
                <a:gd name="T47" fmla="*/ 21 h 35"/>
                <a:gd name="T48" fmla="*/ 4 w 16"/>
                <a:gd name="T49" fmla="*/ 20 h 35"/>
                <a:gd name="T50" fmla="*/ 2 w 16"/>
                <a:gd name="T51" fmla="*/ 18 h 35"/>
                <a:gd name="T52" fmla="*/ 0 w 16"/>
                <a:gd name="T53" fmla="*/ 14 h 35"/>
                <a:gd name="T54" fmla="*/ 0 w 16"/>
                <a:gd name="T55" fmla="*/ 7 h 35"/>
                <a:gd name="T56" fmla="*/ 1 w 16"/>
                <a:gd name="T5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5">
                  <a:moveTo>
                    <a:pt x="1" y="0"/>
                  </a:moveTo>
                  <a:cubicBezTo>
                    <a:pt x="3" y="5"/>
                    <a:pt x="2" y="10"/>
                    <a:pt x="4" y="14"/>
                  </a:cubicBezTo>
                  <a:cubicBezTo>
                    <a:pt x="4" y="15"/>
                    <a:pt x="4" y="15"/>
                    <a:pt x="5" y="16"/>
                  </a:cubicBezTo>
                  <a:cubicBezTo>
                    <a:pt x="6" y="17"/>
                    <a:pt x="6" y="17"/>
                    <a:pt x="6" y="17"/>
                  </a:cubicBezTo>
                  <a:cubicBezTo>
                    <a:pt x="6" y="17"/>
                    <a:pt x="7" y="17"/>
                    <a:pt x="7" y="17"/>
                  </a:cubicBezTo>
                  <a:cubicBezTo>
                    <a:pt x="8" y="17"/>
                    <a:pt x="9" y="18"/>
                    <a:pt x="10" y="18"/>
                  </a:cubicBezTo>
                  <a:cubicBezTo>
                    <a:pt x="11" y="18"/>
                    <a:pt x="12" y="18"/>
                    <a:pt x="13" y="18"/>
                  </a:cubicBezTo>
                  <a:cubicBezTo>
                    <a:pt x="15" y="18"/>
                    <a:pt x="15" y="18"/>
                    <a:pt x="15" y="18"/>
                  </a:cubicBezTo>
                  <a:cubicBezTo>
                    <a:pt x="15" y="19"/>
                    <a:pt x="15" y="19"/>
                    <a:pt x="15" y="19"/>
                  </a:cubicBezTo>
                  <a:cubicBezTo>
                    <a:pt x="15" y="21"/>
                    <a:pt x="15" y="21"/>
                    <a:pt x="15" y="21"/>
                  </a:cubicBezTo>
                  <a:cubicBezTo>
                    <a:pt x="16" y="22"/>
                    <a:pt x="15" y="23"/>
                    <a:pt x="15" y="24"/>
                  </a:cubicBezTo>
                  <a:cubicBezTo>
                    <a:pt x="15" y="25"/>
                    <a:pt x="15" y="26"/>
                    <a:pt x="15" y="26"/>
                  </a:cubicBezTo>
                  <a:cubicBezTo>
                    <a:pt x="15" y="27"/>
                    <a:pt x="14" y="28"/>
                    <a:pt x="14" y="29"/>
                  </a:cubicBezTo>
                  <a:cubicBezTo>
                    <a:pt x="13" y="30"/>
                    <a:pt x="12" y="31"/>
                    <a:pt x="11" y="32"/>
                  </a:cubicBezTo>
                  <a:cubicBezTo>
                    <a:pt x="10" y="33"/>
                    <a:pt x="9" y="34"/>
                    <a:pt x="7" y="35"/>
                  </a:cubicBezTo>
                  <a:cubicBezTo>
                    <a:pt x="9" y="33"/>
                    <a:pt x="9" y="33"/>
                    <a:pt x="9" y="33"/>
                  </a:cubicBezTo>
                  <a:cubicBezTo>
                    <a:pt x="9" y="32"/>
                    <a:pt x="9" y="32"/>
                    <a:pt x="10" y="31"/>
                  </a:cubicBezTo>
                  <a:cubicBezTo>
                    <a:pt x="11" y="30"/>
                    <a:pt x="11" y="29"/>
                    <a:pt x="12" y="28"/>
                  </a:cubicBezTo>
                  <a:cubicBezTo>
                    <a:pt x="12" y="27"/>
                    <a:pt x="12" y="26"/>
                    <a:pt x="12" y="26"/>
                  </a:cubicBezTo>
                  <a:cubicBezTo>
                    <a:pt x="12" y="25"/>
                    <a:pt x="12" y="24"/>
                    <a:pt x="12" y="24"/>
                  </a:cubicBezTo>
                  <a:cubicBezTo>
                    <a:pt x="12" y="23"/>
                    <a:pt x="12" y="22"/>
                    <a:pt x="12" y="22"/>
                  </a:cubicBezTo>
                  <a:cubicBezTo>
                    <a:pt x="11" y="20"/>
                    <a:pt x="11" y="20"/>
                    <a:pt x="11" y="20"/>
                  </a:cubicBezTo>
                  <a:cubicBezTo>
                    <a:pt x="13" y="21"/>
                    <a:pt x="13" y="21"/>
                    <a:pt x="13" y="21"/>
                  </a:cubicBezTo>
                  <a:cubicBezTo>
                    <a:pt x="11" y="22"/>
                    <a:pt x="8" y="22"/>
                    <a:pt x="6" y="21"/>
                  </a:cubicBezTo>
                  <a:cubicBezTo>
                    <a:pt x="5" y="21"/>
                    <a:pt x="4" y="20"/>
                    <a:pt x="4" y="20"/>
                  </a:cubicBezTo>
                  <a:cubicBezTo>
                    <a:pt x="3" y="19"/>
                    <a:pt x="3" y="19"/>
                    <a:pt x="2" y="18"/>
                  </a:cubicBezTo>
                  <a:cubicBezTo>
                    <a:pt x="1" y="17"/>
                    <a:pt x="1" y="16"/>
                    <a:pt x="0" y="14"/>
                  </a:cubicBezTo>
                  <a:cubicBezTo>
                    <a:pt x="0" y="12"/>
                    <a:pt x="0" y="10"/>
                    <a:pt x="0" y="7"/>
                  </a:cubicBezTo>
                  <a:cubicBezTo>
                    <a:pt x="0" y="5"/>
                    <a:pt x="1" y="3"/>
                    <a:pt x="1"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7" name="išľïḋé">
              <a:extLst>
                <a:ext uri="{FF2B5EF4-FFF2-40B4-BE49-F238E27FC236}">
                  <a16:creationId xmlns:a16="http://schemas.microsoft.com/office/drawing/2014/main" xmlns="" id="{FDE28261-AEC8-432E-8979-8441223829A5}"/>
                </a:ext>
              </a:extLst>
            </p:cNvPr>
            <p:cNvSpPr/>
            <p:nvPr/>
          </p:nvSpPr>
          <p:spPr bwMode="auto">
            <a:xfrm>
              <a:off x="4862513" y="1069976"/>
              <a:ext cx="530225" cy="544513"/>
            </a:xfrm>
            <a:custGeom>
              <a:avLst/>
              <a:gdLst>
                <a:gd name="T0" fmla="*/ 35 w 175"/>
                <a:gd name="T1" fmla="*/ 180 h 180"/>
                <a:gd name="T2" fmla="*/ 11 w 175"/>
                <a:gd name="T3" fmla="*/ 146 h 180"/>
                <a:gd name="T4" fmla="*/ 2 w 175"/>
                <a:gd name="T5" fmla="*/ 85 h 180"/>
                <a:gd name="T6" fmla="*/ 95 w 175"/>
                <a:gd name="T7" fmla="*/ 3 h 180"/>
                <a:gd name="T8" fmla="*/ 175 w 175"/>
                <a:gd name="T9" fmla="*/ 26 h 180"/>
                <a:gd name="T10" fmla="*/ 43 w 175"/>
                <a:gd name="T11" fmla="*/ 73 h 180"/>
                <a:gd name="T12" fmla="*/ 35 w 175"/>
                <a:gd name="T13" fmla="*/ 180 h 180"/>
              </a:gdLst>
              <a:ahLst/>
              <a:cxnLst>
                <a:cxn ang="0">
                  <a:pos x="T0" y="T1"/>
                </a:cxn>
                <a:cxn ang="0">
                  <a:pos x="T2" y="T3"/>
                </a:cxn>
                <a:cxn ang="0">
                  <a:pos x="T4" y="T5"/>
                </a:cxn>
                <a:cxn ang="0">
                  <a:pos x="T6" y="T7"/>
                </a:cxn>
                <a:cxn ang="0">
                  <a:pos x="T8" y="T9"/>
                </a:cxn>
                <a:cxn ang="0">
                  <a:pos x="T10" y="T11"/>
                </a:cxn>
                <a:cxn ang="0">
                  <a:pos x="T12" y="T13"/>
                </a:cxn>
              </a:cxnLst>
              <a:rect l="0" t="0" r="r" b="b"/>
              <a:pathLst>
                <a:path w="175" h="180">
                  <a:moveTo>
                    <a:pt x="35" y="180"/>
                  </a:moveTo>
                  <a:cubicBezTo>
                    <a:pt x="27" y="172"/>
                    <a:pt x="17" y="162"/>
                    <a:pt x="11" y="146"/>
                  </a:cubicBezTo>
                  <a:cubicBezTo>
                    <a:pt x="3" y="129"/>
                    <a:pt x="0" y="108"/>
                    <a:pt x="2" y="85"/>
                  </a:cubicBezTo>
                  <a:cubicBezTo>
                    <a:pt x="6" y="35"/>
                    <a:pt x="50" y="9"/>
                    <a:pt x="95" y="3"/>
                  </a:cubicBezTo>
                  <a:cubicBezTo>
                    <a:pt x="122" y="0"/>
                    <a:pt x="156" y="7"/>
                    <a:pt x="175" y="26"/>
                  </a:cubicBezTo>
                  <a:cubicBezTo>
                    <a:pt x="121" y="12"/>
                    <a:pt x="64" y="25"/>
                    <a:pt x="43" y="73"/>
                  </a:cubicBezTo>
                  <a:cubicBezTo>
                    <a:pt x="29" y="104"/>
                    <a:pt x="25" y="139"/>
                    <a:pt x="35" y="180"/>
                  </a:cubicBezTo>
                  <a:close/>
                </a:path>
              </a:pathLst>
            </a:custGeom>
            <a:solidFill>
              <a:srgbClr val="FDCB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8" name="ïṡḻiďé">
              <a:extLst>
                <a:ext uri="{FF2B5EF4-FFF2-40B4-BE49-F238E27FC236}">
                  <a16:creationId xmlns:a16="http://schemas.microsoft.com/office/drawing/2014/main" xmlns="" id="{1E7B4DE6-B2CE-4FB0-B5CB-B6448958F6AA}"/>
                </a:ext>
              </a:extLst>
            </p:cNvPr>
            <p:cNvSpPr/>
            <p:nvPr/>
          </p:nvSpPr>
          <p:spPr bwMode="auto">
            <a:xfrm>
              <a:off x="5145088" y="1501776"/>
              <a:ext cx="50800" cy="73025"/>
            </a:xfrm>
            <a:custGeom>
              <a:avLst/>
              <a:gdLst>
                <a:gd name="T0" fmla="*/ 6 w 17"/>
                <a:gd name="T1" fmla="*/ 5 h 24"/>
                <a:gd name="T2" fmla="*/ 5 w 17"/>
                <a:gd name="T3" fmla="*/ 5 h 24"/>
                <a:gd name="T4" fmla="*/ 10 w 17"/>
                <a:gd name="T5" fmla="*/ 20 h 24"/>
                <a:gd name="T6" fmla="*/ 6 w 17"/>
                <a:gd name="T7" fmla="*/ 5 h 24"/>
              </a:gdLst>
              <a:ahLst/>
              <a:cxnLst>
                <a:cxn ang="0">
                  <a:pos x="T0" y="T1"/>
                </a:cxn>
                <a:cxn ang="0">
                  <a:pos x="T2" y="T3"/>
                </a:cxn>
                <a:cxn ang="0">
                  <a:pos x="T4" y="T5"/>
                </a:cxn>
                <a:cxn ang="0">
                  <a:pos x="T6" y="T7"/>
                </a:cxn>
              </a:cxnLst>
              <a:rect l="0" t="0" r="r" b="b"/>
              <a:pathLst>
                <a:path w="17" h="24">
                  <a:moveTo>
                    <a:pt x="6" y="5"/>
                  </a:moveTo>
                  <a:cubicBezTo>
                    <a:pt x="5" y="5"/>
                    <a:pt x="5" y="5"/>
                    <a:pt x="5" y="5"/>
                  </a:cubicBezTo>
                  <a:cubicBezTo>
                    <a:pt x="0" y="8"/>
                    <a:pt x="2" y="24"/>
                    <a:pt x="10" y="20"/>
                  </a:cubicBezTo>
                  <a:cubicBezTo>
                    <a:pt x="17" y="17"/>
                    <a:pt x="14" y="0"/>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9" name="ís1ïḓe">
              <a:extLst>
                <a:ext uri="{FF2B5EF4-FFF2-40B4-BE49-F238E27FC236}">
                  <a16:creationId xmlns:a16="http://schemas.microsoft.com/office/drawing/2014/main" xmlns="" id="{54B36C43-5EC9-40BB-8F61-4A0A006EA070}"/>
                </a:ext>
              </a:extLst>
            </p:cNvPr>
            <p:cNvSpPr/>
            <p:nvPr/>
          </p:nvSpPr>
          <p:spPr bwMode="auto">
            <a:xfrm>
              <a:off x="5362576" y="1490663"/>
              <a:ext cx="52388" cy="71438"/>
            </a:xfrm>
            <a:custGeom>
              <a:avLst/>
              <a:gdLst>
                <a:gd name="T0" fmla="*/ 6 w 17"/>
                <a:gd name="T1" fmla="*/ 5 h 24"/>
                <a:gd name="T2" fmla="*/ 5 w 17"/>
                <a:gd name="T3" fmla="*/ 5 h 24"/>
                <a:gd name="T4" fmla="*/ 10 w 17"/>
                <a:gd name="T5" fmla="*/ 20 h 24"/>
                <a:gd name="T6" fmla="*/ 6 w 17"/>
                <a:gd name="T7" fmla="*/ 5 h 24"/>
              </a:gdLst>
              <a:ahLst/>
              <a:cxnLst>
                <a:cxn ang="0">
                  <a:pos x="T0" y="T1"/>
                </a:cxn>
                <a:cxn ang="0">
                  <a:pos x="T2" y="T3"/>
                </a:cxn>
                <a:cxn ang="0">
                  <a:pos x="T4" y="T5"/>
                </a:cxn>
                <a:cxn ang="0">
                  <a:pos x="T6" y="T7"/>
                </a:cxn>
              </a:cxnLst>
              <a:rect l="0" t="0" r="r" b="b"/>
              <a:pathLst>
                <a:path w="17" h="24">
                  <a:moveTo>
                    <a:pt x="6" y="5"/>
                  </a:moveTo>
                  <a:cubicBezTo>
                    <a:pt x="5" y="5"/>
                    <a:pt x="5" y="5"/>
                    <a:pt x="5" y="5"/>
                  </a:cubicBezTo>
                  <a:cubicBezTo>
                    <a:pt x="0" y="8"/>
                    <a:pt x="2" y="24"/>
                    <a:pt x="10" y="20"/>
                  </a:cubicBezTo>
                  <a:cubicBezTo>
                    <a:pt x="17" y="17"/>
                    <a:pt x="14" y="0"/>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0" name="íšlîḓe">
              <a:extLst>
                <a:ext uri="{FF2B5EF4-FFF2-40B4-BE49-F238E27FC236}">
                  <a16:creationId xmlns:a16="http://schemas.microsoft.com/office/drawing/2014/main" xmlns="" id="{1C9F120F-A70A-45CE-A4BE-F300F779CEE8}"/>
                </a:ext>
              </a:extLst>
            </p:cNvPr>
            <p:cNvSpPr/>
            <p:nvPr/>
          </p:nvSpPr>
          <p:spPr bwMode="auto">
            <a:xfrm>
              <a:off x="5168901" y="1684338"/>
              <a:ext cx="184150" cy="47625"/>
            </a:xfrm>
            <a:custGeom>
              <a:avLst/>
              <a:gdLst>
                <a:gd name="T0" fmla="*/ 34 w 61"/>
                <a:gd name="T1" fmla="*/ 15 h 16"/>
                <a:gd name="T2" fmla="*/ 61 w 61"/>
                <a:gd name="T3" fmla="*/ 2 h 16"/>
                <a:gd name="T4" fmla="*/ 36 w 61"/>
                <a:gd name="T5" fmla="*/ 5 h 16"/>
                <a:gd name="T6" fmla="*/ 1 w 61"/>
                <a:gd name="T7" fmla="*/ 0 h 16"/>
                <a:gd name="T8" fmla="*/ 0 w 61"/>
                <a:gd name="T9" fmla="*/ 0 h 16"/>
                <a:gd name="T10" fmla="*/ 34 w 61"/>
                <a:gd name="T11" fmla="*/ 15 h 16"/>
              </a:gdLst>
              <a:ahLst/>
              <a:cxnLst>
                <a:cxn ang="0">
                  <a:pos x="T0" y="T1"/>
                </a:cxn>
                <a:cxn ang="0">
                  <a:pos x="T2" y="T3"/>
                </a:cxn>
                <a:cxn ang="0">
                  <a:pos x="T4" y="T5"/>
                </a:cxn>
                <a:cxn ang="0">
                  <a:pos x="T6" y="T7"/>
                </a:cxn>
                <a:cxn ang="0">
                  <a:pos x="T8" y="T9"/>
                </a:cxn>
                <a:cxn ang="0">
                  <a:pos x="T10" y="T11"/>
                </a:cxn>
              </a:cxnLst>
              <a:rect l="0" t="0" r="r" b="b"/>
              <a:pathLst>
                <a:path w="61" h="16">
                  <a:moveTo>
                    <a:pt x="34" y="15"/>
                  </a:moveTo>
                  <a:cubicBezTo>
                    <a:pt x="47" y="16"/>
                    <a:pt x="58" y="16"/>
                    <a:pt x="61" y="2"/>
                  </a:cubicBezTo>
                  <a:cubicBezTo>
                    <a:pt x="53" y="4"/>
                    <a:pt x="45" y="5"/>
                    <a:pt x="36" y="5"/>
                  </a:cubicBezTo>
                  <a:cubicBezTo>
                    <a:pt x="27" y="5"/>
                    <a:pt x="8" y="6"/>
                    <a:pt x="1" y="0"/>
                  </a:cubicBezTo>
                  <a:cubicBezTo>
                    <a:pt x="0" y="0"/>
                    <a:pt x="0" y="0"/>
                    <a:pt x="0" y="0"/>
                  </a:cubicBezTo>
                  <a:cubicBezTo>
                    <a:pt x="5" y="9"/>
                    <a:pt x="25" y="13"/>
                    <a:pt x="3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1" name="ïṣľïḍé">
              <a:extLst>
                <a:ext uri="{FF2B5EF4-FFF2-40B4-BE49-F238E27FC236}">
                  <a16:creationId xmlns:a16="http://schemas.microsoft.com/office/drawing/2014/main" xmlns="" id="{A2FD96F6-CC5E-4674-862C-B2B24EF2416B}"/>
                </a:ext>
              </a:extLst>
            </p:cNvPr>
            <p:cNvSpPr/>
            <p:nvPr/>
          </p:nvSpPr>
          <p:spPr bwMode="auto">
            <a:xfrm>
              <a:off x="5165726" y="1684338"/>
              <a:ext cx="176213" cy="107950"/>
            </a:xfrm>
            <a:custGeom>
              <a:avLst/>
              <a:gdLst>
                <a:gd name="T0" fmla="*/ 35 w 58"/>
                <a:gd name="T1" fmla="*/ 15 h 36"/>
                <a:gd name="T2" fmla="*/ 1 w 58"/>
                <a:gd name="T3" fmla="*/ 0 h 36"/>
                <a:gd name="T4" fmla="*/ 0 w 58"/>
                <a:gd name="T5" fmla="*/ 0 h 36"/>
                <a:gd name="T6" fmla="*/ 39 w 58"/>
                <a:gd name="T7" fmla="*/ 34 h 36"/>
                <a:gd name="T8" fmla="*/ 58 w 58"/>
                <a:gd name="T9" fmla="*/ 23 h 36"/>
                <a:gd name="T10" fmla="*/ 54 w 58"/>
                <a:gd name="T11" fmla="*/ 14 h 36"/>
                <a:gd name="T12" fmla="*/ 35 w 58"/>
                <a:gd name="T13" fmla="*/ 15 h 36"/>
              </a:gdLst>
              <a:ahLst/>
              <a:cxnLst>
                <a:cxn ang="0">
                  <a:pos x="T0" y="T1"/>
                </a:cxn>
                <a:cxn ang="0">
                  <a:pos x="T2" y="T3"/>
                </a:cxn>
                <a:cxn ang="0">
                  <a:pos x="T4" y="T5"/>
                </a:cxn>
                <a:cxn ang="0">
                  <a:pos x="T6" y="T7"/>
                </a:cxn>
                <a:cxn ang="0">
                  <a:pos x="T8" y="T9"/>
                </a:cxn>
                <a:cxn ang="0">
                  <a:pos x="T10" y="T11"/>
                </a:cxn>
                <a:cxn ang="0">
                  <a:pos x="T12" y="T13"/>
                </a:cxn>
              </a:cxnLst>
              <a:rect l="0" t="0" r="r" b="b"/>
              <a:pathLst>
                <a:path w="58" h="36">
                  <a:moveTo>
                    <a:pt x="35" y="15"/>
                  </a:moveTo>
                  <a:cubicBezTo>
                    <a:pt x="26" y="13"/>
                    <a:pt x="6" y="9"/>
                    <a:pt x="1" y="0"/>
                  </a:cubicBezTo>
                  <a:cubicBezTo>
                    <a:pt x="0" y="0"/>
                    <a:pt x="0" y="0"/>
                    <a:pt x="0" y="0"/>
                  </a:cubicBezTo>
                  <a:cubicBezTo>
                    <a:pt x="8" y="15"/>
                    <a:pt x="19" y="36"/>
                    <a:pt x="39" y="34"/>
                  </a:cubicBezTo>
                  <a:cubicBezTo>
                    <a:pt x="47" y="33"/>
                    <a:pt x="53" y="29"/>
                    <a:pt x="58" y="23"/>
                  </a:cubicBezTo>
                  <a:cubicBezTo>
                    <a:pt x="57" y="19"/>
                    <a:pt x="56" y="16"/>
                    <a:pt x="54" y="14"/>
                  </a:cubicBezTo>
                  <a:cubicBezTo>
                    <a:pt x="49" y="16"/>
                    <a:pt x="42" y="16"/>
                    <a:pt x="35" y="15"/>
                  </a:cubicBezTo>
                  <a:close/>
                </a:path>
              </a:pathLst>
            </a:custGeom>
            <a:solidFill>
              <a:srgbClr val="E97A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2" name="ïslïdé">
              <a:extLst>
                <a:ext uri="{FF2B5EF4-FFF2-40B4-BE49-F238E27FC236}">
                  <a16:creationId xmlns:a16="http://schemas.microsoft.com/office/drawing/2014/main" xmlns="" id="{11EFD80E-99F9-49E7-9744-11F0073EF594}"/>
                </a:ext>
              </a:extLst>
            </p:cNvPr>
            <p:cNvSpPr/>
            <p:nvPr/>
          </p:nvSpPr>
          <p:spPr bwMode="auto">
            <a:xfrm>
              <a:off x="5329238" y="1684338"/>
              <a:ext cx="52388" cy="68263"/>
            </a:xfrm>
            <a:custGeom>
              <a:avLst/>
              <a:gdLst>
                <a:gd name="T0" fmla="*/ 8 w 17"/>
                <a:gd name="T1" fmla="*/ 2 h 23"/>
                <a:gd name="T2" fmla="*/ 0 w 17"/>
                <a:gd name="T3" fmla="*/ 14 h 23"/>
                <a:gd name="T4" fmla="*/ 4 w 17"/>
                <a:gd name="T5" fmla="*/ 23 h 23"/>
                <a:gd name="T6" fmla="*/ 17 w 17"/>
                <a:gd name="T7" fmla="*/ 0 h 23"/>
                <a:gd name="T8" fmla="*/ 8 w 17"/>
                <a:gd name="T9" fmla="*/ 2 h 23"/>
              </a:gdLst>
              <a:ahLst/>
              <a:cxnLst>
                <a:cxn ang="0">
                  <a:pos x="T0" y="T1"/>
                </a:cxn>
                <a:cxn ang="0">
                  <a:pos x="T2" y="T3"/>
                </a:cxn>
                <a:cxn ang="0">
                  <a:pos x="T4" y="T5"/>
                </a:cxn>
                <a:cxn ang="0">
                  <a:pos x="T6" y="T7"/>
                </a:cxn>
                <a:cxn ang="0">
                  <a:pos x="T8" y="T9"/>
                </a:cxn>
              </a:cxnLst>
              <a:rect l="0" t="0" r="r" b="b"/>
              <a:pathLst>
                <a:path w="17" h="23">
                  <a:moveTo>
                    <a:pt x="8" y="2"/>
                  </a:moveTo>
                  <a:cubicBezTo>
                    <a:pt x="7" y="8"/>
                    <a:pt x="4" y="12"/>
                    <a:pt x="0" y="14"/>
                  </a:cubicBezTo>
                  <a:cubicBezTo>
                    <a:pt x="2" y="16"/>
                    <a:pt x="3" y="19"/>
                    <a:pt x="4" y="23"/>
                  </a:cubicBezTo>
                  <a:cubicBezTo>
                    <a:pt x="9" y="16"/>
                    <a:pt x="13" y="7"/>
                    <a:pt x="17" y="0"/>
                  </a:cubicBezTo>
                  <a:cubicBezTo>
                    <a:pt x="14" y="1"/>
                    <a:pt x="11" y="2"/>
                    <a:pt x="8" y="2"/>
                  </a:cubicBezTo>
                  <a:close/>
                </a:path>
              </a:pathLst>
            </a:custGeom>
            <a:solidFill>
              <a:srgbClr val="C8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3" name="ïšḻiḍé">
              <a:extLst>
                <a:ext uri="{FF2B5EF4-FFF2-40B4-BE49-F238E27FC236}">
                  <a16:creationId xmlns:a16="http://schemas.microsoft.com/office/drawing/2014/main" xmlns="" id="{D1C52952-3589-45C7-B7B0-DED86E38C176}"/>
                </a:ext>
              </a:extLst>
            </p:cNvPr>
            <p:cNvSpPr/>
            <p:nvPr/>
          </p:nvSpPr>
          <p:spPr bwMode="auto">
            <a:xfrm>
              <a:off x="5084763" y="1595438"/>
              <a:ext cx="69850" cy="39688"/>
            </a:xfrm>
            <a:custGeom>
              <a:avLst/>
              <a:gdLst>
                <a:gd name="T0" fmla="*/ 15 w 23"/>
                <a:gd name="T1" fmla="*/ 1 h 13"/>
                <a:gd name="T2" fmla="*/ 6 w 23"/>
                <a:gd name="T3" fmla="*/ 3 h 13"/>
                <a:gd name="T4" fmla="*/ 16 w 23"/>
                <a:gd name="T5" fmla="*/ 12 h 13"/>
                <a:gd name="T6" fmla="*/ 23 w 23"/>
                <a:gd name="T7" fmla="*/ 7 h 13"/>
                <a:gd name="T8" fmla="*/ 15 w 23"/>
                <a:gd name="T9" fmla="*/ 1 h 13"/>
              </a:gdLst>
              <a:ahLst/>
              <a:cxnLst>
                <a:cxn ang="0">
                  <a:pos x="T0" y="T1"/>
                </a:cxn>
                <a:cxn ang="0">
                  <a:pos x="T2" y="T3"/>
                </a:cxn>
                <a:cxn ang="0">
                  <a:pos x="T4" y="T5"/>
                </a:cxn>
                <a:cxn ang="0">
                  <a:pos x="T6" y="T7"/>
                </a:cxn>
                <a:cxn ang="0">
                  <a:pos x="T8" y="T9"/>
                </a:cxn>
              </a:cxnLst>
              <a:rect l="0" t="0" r="r" b="b"/>
              <a:pathLst>
                <a:path w="23" h="13">
                  <a:moveTo>
                    <a:pt x="15" y="1"/>
                  </a:moveTo>
                  <a:cubicBezTo>
                    <a:pt x="12" y="0"/>
                    <a:pt x="8" y="0"/>
                    <a:pt x="6" y="3"/>
                  </a:cubicBezTo>
                  <a:cubicBezTo>
                    <a:pt x="0" y="9"/>
                    <a:pt x="11" y="13"/>
                    <a:pt x="16" y="12"/>
                  </a:cubicBezTo>
                  <a:cubicBezTo>
                    <a:pt x="19" y="11"/>
                    <a:pt x="23" y="10"/>
                    <a:pt x="23" y="7"/>
                  </a:cubicBezTo>
                  <a:cubicBezTo>
                    <a:pt x="23" y="3"/>
                    <a:pt x="19" y="1"/>
                    <a:pt x="15" y="1"/>
                  </a:cubicBezTo>
                  <a:close/>
                </a:path>
              </a:pathLst>
            </a:custGeom>
            <a:solidFill>
              <a:srgbClr val="FDB9C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4" name="iṡļîdè">
              <a:extLst>
                <a:ext uri="{FF2B5EF4-FFF2-40B4-BE49-F238E27FC236}">
                  <a16:creationId xmlns:a16="http://schemas.microsoft.com/office/drawing/2014/main" xmlns="" id="{476C2B0F-835F-41A5-ACF8-6D817FAEDBE0}"/>
                </a:ext>
              </a:extLst>
            </p:cNvPr>
            <p:cNvSpPr/>
            <p:nvPr/>
          </p:nvSpPr>
          <p:spPr bwMode="auto">
            <a:xfrm>
              <a:off x="5419726" y="1571626"/>
              <a:ext cx="66675" cy="39688"/>
            </a:xfrm>
            <a:custGeom>
              <a:avLst/>
              <a:gdLst>
                <a:gd name="T0" fmla="*/ 14 w 22"/>
                <a:gd name="T1" fmla="*/ 1 h 13"/>
                <a:gd name="T2" fmla="*/ 13 w 22"/>
                <a:gd name="T3" fmla="*/ 1 h 13"/>
                <a:gd name="T4" fmla="*/ 11 w 22"/>
                <a:gd name="T5" fmla="*/ 12 h 13"/>
                <a:gd name="T6" fmla="*/ 22 w 22"/>
                <a:gd name="T7" fmla="*/ 5 h 13"/>
                <a:gd name="T8" fmla="*/ 14 w 22"/>
                <a:gd name="T9" fmla="*/ 1 h 13"/>
              </a:gdLst>
              <a:ahLst/>
              <a:cxnLst>
                <a:cxn ang="0">
                  <a:pos x="T0" y="T1"/>
                </a:cxn>
                <a:cxn ang="0">
                  <a:pos x="T2" y="T3"/>
                </a:cxn>
                <a:cxn ang="0">
                  <a:pos x="T4" y="T5"/>
                </a:cxn>
                <a:cxn ang="0">
                  <a:pos x="T6" y="T7"/>
                </a:cxn>
                <a:cxn ang="0">
                  <a:pos x="T8" y="T9"/>
                </a:cxn>
              </a:cxnLst>
              <a:rect l="0" t="0" r="r" b="b"/>
              <a:pathLst>
                <a:path w="22" h="13">
                  <a:moveTo>
                    <a:pt x="14" y="1"/>
                  </a:moveTo>
                  <a:cubicBezTo>
                    <a:pt x="13" y="1"/>
                    <a:pt x="13" y="1"/>
                    <a:pt x="13" y="1"/>
                  </a:cubicBezTo>
                  <a:cubicBezTo>
                    <a:pt x="5" y="1"/>
                    <a:pt x="0" y="11"/>
                    <a:pt x="11" y="12"/>
                  </a:cubicBezTo>
                  <a:cubicBezTo>
                    <a:pt x="15" y="13"/>
                    <a:pt x="21" y="9"/>
                    <a:pt x="22" y="5"/>
                  </a:cubicBezTo>
                  <a:cubicBezTo>
                    <a:pt x="22" y="0"/>
                    <a:pt x="17" y="0"/>
                    <a:pt x="14" y="1"/>
                  </a:cubicBezTo>
                  <a:close/>
                </a:path>
              </a:pathLst>
            </a:custGeom>
            <a:solidFill>
              <a:srgbClr val="FDB9C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5" name="íslíḑè">
              <a:extLst>
                <a:ext uri="{FF2B5EF4-FFF2-40B4-BE49-F238E27FC236}">
                  <a16:creationId xmlns:a16="http://schemas.microsoft.com/office/drawing/2014/main" xmlns="" id="{1FB20627-823A-4D2D-9606-1CB93341CD11}"/>
                </a:ext>
              </a:extLst>
            </p:cNvPr>
            <p:cNvSpPr/>
            <p:nvPr/>
          </p:nvSpPr>
          <p:spPr bwMode="auto">
            <a:xfrm>
              <a:off x="5138738" y="2827338"/>
              <a:ext cx="430213" cy="581025"/>
            </a:xfrm>
            <a:custGeom>
              <a:avLst/>
              <a:gdLst>
                <a:gd name="T0" fmla="*/ 142 w 142"/>
                <a:gd name="T1" fmla="*/ 174 h 192"/>
                <a:gd name="T2" fmla="*/ 108 w 142"/>
                <a:gd name="T3" fmla="*/ 32 h 192"/>
                <a:gd name="T4" fmla="*/ 81 w 142"/>
                <a:gd name="T5" fmla="*/ 2 h 192"/>
                <a:gd name="T6" fmla="*/ 47 w 142"/>
                <a:gd name="T7" fmla="*/ 1 h 192"/>
                <a:gd name="T8" fmla="*/ 7 w 142"/>
                <a:gd name="T9" fmla="*/ 14 h 192"/>
                <a:gd name="T10" fmla="*/ 5 w 142"/>
                <a:gd name="T11" fmla="*/ 61 h 192"/>
                <a:gd name="T12" fmla="*/ 7 w 142"/>
                <a:gd name="T13" fmla="*/ 64 h 192"/>
                <a:gd name="T14" fmla="*/ 10 w 142"/>
                <a:gd name="T15" fmla="*/ 67 h 192"/>
                <a:gd name="T16" fmla="*/ 45 w 142"/>
                <a:gd name="T17" fmla="*/ 71 h 192"/>
                <a:gd name="T18" fmla="*/ 60 w 142"/>
                <a:gd name="T19" fmla="*/ 73 h 192"/>
                <a:gd name="T20" fmla="*/ 71 w 142"/>
                <a:gd name="T21" fmla="*/ 113 h 192"/>
                <a:gd name="T22" fmla="*/ 98 w 142"/>
                <a:gd name="T23" fmla="*/ 192 h 192"/>
                <a:gd name="T24" fmla="*/ 142 w 142"/>
                <a:gd name="T25" fmla="*/ 17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2" h="192">
                  <a:moveTo>
                    <a:pt x="142" y="174"/>
                  </a:moveTo>
                  <a:cubicBezTo>
                    <a:pt x="132" y="138"/>
                    <a:pt x="114" y="51"/>
                    <a:pt x="108" y="32"/>
                  </a:cubicBezTo>
                  <a:cubicBezTo>
                    <a:pt x="103" y="16"/>
                    <a:pt x="100" y="4"/>
                    <a:pt x="81" y="2"/>
                  </a:cubicBezTo>
                  <a:cubicBezTo>
                    <a:pt x="70" y="0"/>
                    <a:pt x="58" y="0"/>
                    <a:pt x="47" y="1"/>
                  </a:cubicBezTo>
                  <a:cubicBezTo>
                    <a:pt x="32" y="2"/>
                    <a:pt x="15" y="0"/>
                    <a:pt x="7" y="14"/>
                  </a:cubicBezTo>
                  <a:cubicBezTo>
                    <a:pt x="0" y="26"/>
                    <a:pt x="2" y="47"/>
                    <a:pt x="5" y="61"/>
                  </a:cubicBezTo>
                  <a:cubicBezTo>
                    <a:pt x="5" y="62"/>
                    <a:pt x="7" y="65"/>
                    <a:pt x="7" y="64"/>
                  </a:cubicBezTo>
                  <a:cubicBezTo>
                    <a:pt x="10" y="67"/>
                    <a:pt x="10" y="67"/>
                    <a:pt x="10" y="67"/>
                  </a:cubicBezTo>
                  <a:cubicBezTo>
                    <a:pt x="22" y="67"/>
                    <a:pt x="34" y="70"/>
                    <a:pt x="45" y="71"/>
                  </a:cubicBezTo>
                  <a:cubicBezTo>
                    <a:pt x="54" y="72"/>
                    <a:pt x="60" y="73"/>
                    <a:pt x="60" y="73"/>
                  </a:cubicBezTo>
                  <a:cubicBezTo>
                    <a:pt x="64" y="91"/>
                    <a:pt x="70" y="109"/>
                    <a:pt x="71" y="113"/>
                  </a:cubicBezTo>
                  <a:cubicBezTo>
                    <a:pt x="79" y="139"/>
                    <a:pt x="90" y="169"/>
                    <a:pt x="98" y="192"/>
                  </a:cubicBezTo>
                  <a:cubicBezTo>
                    <a:pt x="109" y="180"/>
                    <a:pt x="125" y="174"/>
                    <a:pt x="142" y="174"/>
                  </a:cubicBezTo>
                  <a:close/>
                </a:path>
              </a:pathLst>
            </a:custGeom>
            <a:solidFill>
              <a:srgbClr val="FDD5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6" name="ïṩ1idé">
              <a:extLst>
                <a:ext uri="{FF2B5EF4-FFF2-40B4-BE49-F238E27FC236}">
                  <a16:creationId xmlns:a16="http://schemas.microsoft.com/office/drawing/2014/main" xmlns="" id="{36F09B21-4716-4006-9956-54DB1B00FE38}"/>
                </a:ext>
              </a:extLst>
            </p:cNvPr>
            <p:cNvSpPr/>
            <p:nvPr/>
          </p:nvSpPr>
          <p:spPr bwMode="auto">
            <a:xfrm>
              <a:off x="5435601" y="3352801"/>
              <a:ext cx="163513" cy="166688"/>
            </a:xfrm>
            <a:custGeom>
              <a:avLst/>
              <a:gdLst>
                <a:gd name="T0" fmla="*/ 44 w 54"/>
                <a:gd name="T1" fmla="*/ 0 h 55"/>
                <a:gd name="T2" fmla="*/ 0 w 54"/>
                <a:gd name="T3" fmla="*/ 18 h 55"/>
                <a:gd name="T4" fmla="*/ 14 w 54"/>
                <a:gd name="T5" fmla="*/ 49 h 55"/>
                <a:gd name="T6" fmla="*/ 39 w 54"/>
                <a:gd name="T7" fmla="*/ 47 h 55"/>
                <a:gd name="T8" fmla="*/ 53 w 54"/>
                <a:gd name="T9" fmla="*/ 37 h 55"/>
                <a:gd name="T10" fmla="*/ 45 w 54"/>
                <a:gd name="T11" fmla="*/ 6 h 55"/>
                <a:gd name="T12" fmla="*/ 44 w 54"/>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4" h="55">
                  <a:moveTo>
                    <a:pt x="44" y="0"/>
                  </a:moveTo>
                  <a:cubicBezTo>
                    <a:pt x="27" y="0"/>
                    <a:pt x="11" y="6"/>
                    <a:pt x="0" y="18"/>
                  </a:cubicBezTo>
                  <a:cubicBezTo>
                    <a:pt x="7" y="35"/>
                    <a:pt x="12" y="48"/>
                    <a:pt x="14" y="49"/>
                  </a:cubicBezTo>
                  <a:cubicBezTo>
                    <a:pt x="20" y="55"/>
                    <a:pt x="31" y="49"/>
                    <a:pt x="39" y="47"/>
                  </a:cubicBezTo>
                  <a:cubicBezTo>
                    <a:pt x="46" y="44"/>
                    <a:pt x="51" y="44"/>
                    <a:pt x="53" y="37"/>
                  </a:cubicBezTo>
                  <a:cubicBezTo>
                    <a:pt x="54" y="28"/>
                    <a:pt x="47" y="14"/>
                    <a:pt x="45" y="6"/>
                  </a:cubicBezTo>
                  <a:cubicBezTo>
                    <a:pt x="45" y="4"/>
                    <a:pt x="44" y="2"/>
                    <a:pt x="4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7" name="iS1íḍê">
              <a:extLst>
                <a:ext uri="{FF2B5EF4-FFF2-40B4-BE49-F238E27FC236}">
                  <a16:creationId xmlns:a16="http://schemas.microsoft.com/office/drawing/2014/main" xmlns="" id="{E007716A-AFB5-41EC-9DC5-783F412E8645}"/>
                </a:ext>
              </a:extLst>
            </p:cNvPr>
            <p:cNvSpPr/>
            <p:nvPr/>
          </p:nvSpPr>
          <p:spPr bwMode="auto">
            <a:xfrm>
              <a:off x="5308601" y="3005138"/>
              <a:ext cx="17463" cy="73025"/>
            </a:xfrm>
            <a:custGeom>
              <a:avLst/>
              <a:gdLst>
                <a:gd name="T0" fmla="*/ 0 w 6"/>
                <a:gd name="T1" fmla="*/ 0 h 24"/>
                <a:gd name="T2" fmla="*/ 2 w 6"/>
                <a:gd name="T3" fmla="*/ 4 h 24"/>
                <a:gd name="T4" fmla="*/ 5 w 6"/>
                <a:gd name="T5" fmla="*/ 11 h 24"/>
                <a:gd name="T6" fmla="*/ 6 w 6"/>
                <a:gd name="T7" fmla="*/ 20 h 24"/>
                <a:gd name="T8" fmla="*/ 6 w 6"/>
                <a:gd name="T9" fmla="*/ 24 h 24"/>
                <a:gd name="T10" fmla="*/ 4 w 6"/>
                <a:gd name="T11" fmla="*/ 20 h 24"/>
                <a:gd name="T12" fmla="*/ 1 w 6"/>
                <a:gd name="T13" fmla="*/ 12 h 24"/>
                <a:gd name="T14" fmla="*/ 0 w 6"/>
                <a:gd name="T15" fmla="*/ 4 h 24"/>
                <a:gd name="T16" fmla="*/ 0 w 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0" y="0"/>
                  </a:moveTo>
                  <a:cubicBezTo>
                    <a:pt x="0" y="0"/>
                    <a:pt x="1" y="1"/>
                    <a:pt x="2" y="4"/>
                  </a:cubicBezTo>
                  <a:cubicBezTo>
                    <a:pt x="3" y="6"/>
                    <a:pt x="4" y="8"/>
                    <a:pt x="5" y="11"/>
                  </a:cubicBezTo>
                  <a:cubicBezTo>
                    <a:pt x="6" y="14"/>
                    <a:pt x="6" y="17"/>
                    <a:pt x="6" y="20"/>
                  </a:cubicBezTo>
                  <a:cubicBezTo>
                    <a:pt x="6" y="22"/>
                    <a:pt x="6" y="24"/>
                    <a:pt x="6" y="24"/>
                  </a:cubicBezTo>
                  <a:cubicBezTo>
                    <a:pt x="6" y="24"/>
                    <a:pt x="5" y="22"/>
                    <a:pt x="4" y="20"/>
                  </a:cubicBezTo>
                  <a:cubicBezTo>
                    <a:pt x="3" y="18"/>
                    <a:pt x="2" y="15"/>
                    <a:pt x="1" y="12"/>
                  </a:cubicBezTo>
                  <a:cubicBezTo>
                    <a:pt x="0" y="9"/>
                    <a:pt x="0" y="6"/>
                    <a:pt x="0" y="4"/>
                  </a:cubicBezTo>
                  <a:cubicBezTo>
                    <a:pt x="0" y="2"/>
                    <a:pt x="0" y="0"/>
                    <a:pt x="0" y="0"/>
                  </a:cubicBezTo>
                  <a:close/>
                </a:path>
              </a:pathLst>
            </a:custGeom>
            <a:solidFill>
              <a:srgbClr val="F998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8" name="íṡ1îdê">
              <a:extLst>
                <a:ext uri="{FF2B5EF4-FFF2-40B4-BE49-F238E27FC236}">
                  <a16:creationId xmlns:a16="http://schemas.microsoft.com/office/drawing/2014/main" xmlns="" id="{C430CCED-8F9C-4E5D-89CD-E760BEB3AB03}"/>
                </a:ext>
              </a:extLst>
            </p:cNvPr>
            <p:cNvSpPr/>
            <p:nvPr/>
          </p:nvSpPr>
          <p:spPr bwMode="auto">
            <a:xfrm>
              <a:off x="5602288" y="3416301"/>
              <a:ext cx="381000" cy="393700"/>
            </a:xfrm>
            <a:custGeom>
              <a:avLst/>
              <a:gdLst>
                <a:gd name="T0" fmla="*/ 75 w 126"/>
                <a:gd name="T1" fmla="*/ 13 h 130"/>
                <a:gd name="T2" fmla="*/ 16 w 126"/>
                <a:gd name="T3" fmla="*/ 93 h 130"/>
                <a:gd name="T4" fmla="*/ 0 w 126"/>
                <a:gd name="T5" fmla="*/ 130 h 130"/>
                <a:gd name="T6" fmla="*/ 13 w 126"/>
                <a:gd name="T7" fmla="*/ 128 h 130"/>
                <a:gd name="T8" fmla="*/ 57 w 126"/>
                <a:gd name="T9" fmla="*/ 95 h 130"/>
                <a:gd name="T10" fmla="*/ 108 w 126"/>
                <a:gd name="T11" fmla="*/ 47 h 130"/>
                <a:gd name="T12" fmla="*/ 124 w 126"/>
                <a:gd name="T13" fmla="*/ 8 h 130"/>
                <a:gd name="T14" fmla="*/ 75 w 126"/>
                <a:gd name="T15" fmla="*/ 13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30">
                  <a:moveTo>
                    <a:pt x="75" y="13"/>
                  </a:moveTo>
                  <a:cubicBezTo>
                    <a:pt x="49" y="30"/>
                    <a:pt x="28" y="65"/>
                    <a:pt x="16" y="93"/>
                  </a:cubicBezTo>
                  <a:cubicBezTo>
                    <a:pt x="12" y="103"/>
                    <a:pt x="0" y="119"/>
                    <a:pt x="0" y="130"/>
                  </a:cubicBezTo>
                  <a:cubicBezTo>
                    <a:pt x="5" y="130"/>
                    <a:pt x="10" y="129"/>
                    <a:pt x="13" y="128"/>
                  </a:cubicBezTo>
                  <a:cubicBezTo>
                    <a:pt x="28" y="122"/>
                    <a:pt x="43" y="104"/>
                    <a:pt x="57" y="95"/>
                  </a:cubicBezTo>
                  <a:cubicBezTo>
                    <a:pt x="77" y="81"/>
                    <a:pt x="93" y="65"/>
                    <a:pt x="108" y="47"/>
                  </a:cubicBezTo>
                  <a:cubicBezTo>
                    <a:pt x="117" y="35"/>
                    <a:pt x="126" y="23"/>
                    <a:pt x="124" y="8"/>
                  </a:cubicBezTo>
                  <a:cubicBezTo>
                    <a:pt x="111" y="0"/>
                    <a:pt x="93" y="2"/>
                    <a:pt x="75" y="13"/>
                  </a:cubicBez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9" name="iśļîḍè">
              <a:extLst>
                <a:ext uri="{FF2B5EF4-FFF2-40B4-BE49-F238E27FC236}">
                  <a16:creationId xmlns:a16="http://schemas.microsoft.com/office/drawing/2014/main" xmlns="" id="{75CFBB8A-B712-457E-9C44-2E68CA3EFC4E}"/>
                </a:ext>
              </a:extLst>
            </p:cNvPr>
            <p:cNvSpPr/>
            <p:nvPr/>
          </p:nvSpPr>
          <p:spPr bwMode="auto">
            <a:xfrm>
              <a:off x="5575301" y="3381376"/>
              <a:ext cx="403225" cy="428625"/>
            </a:xfrm>
            <a:custGeom>
              <a:avLst/>
              <a:gdLst>
                <a:gd name="T0" fmla="*/ 129 w 133"/>
                <a:gd name="T1" fmla="*/ 7 h 142"/>
                <a:gd name="T2" fmla="*/ 95 w 133"/>
                <a:gd name="T3" fmla="*/ 6 h 142"/>
                <a:gd name="T4" fmla="*/ 24 w 133"/>
                <a:gd name="T5" fmla="*/ 82 h 142"/>
                <a:gd name="T6" fmla="*/ 0 w 133"/>
                <a:gd name="T7" fmla="*/ 139 h 142"/>
                <a:gd name="T8" fmla="*/ 3 w 133"/>
                <a:gd name="T9" fmla="*/ 141 h 142"/>
                <a:gd name="T10" fmla="*/ 9 w 133"/>
                <a:gd name="T11" fmla="*/ 142 h 142"/>
                <a:gd name="T12" fmla="*/ 25 w 133"/>
                <a:gd name="T13" fmla="*/ 105 h 142"/>
                <a:gd name="T14" fmla="*/ 84 w 133"/>
                <a:gd name="T15" fmla="*/ 25 h 142"/>
                <a:gd name="T16" fmla="*/ 133 w 133"/>
                <a:gd name="T17" fmla="*/ 20 h 142"/>
                <a:gd name="T18" fmla="*/ 132 w 133"/>
                <a:gd name="T19" fmla="*/ 13 h 142"/>
                <a:gd name="T20" fmla="*/ 129 w 133"/>
                <a:gd name="T21" fmla="*/ 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42">
                  <a:moveTo>
                    <a:pt x="129" y="7"/>
                  </a:moveTo>
                  <a:cubicBezTo>
                    <a:pt x="119" y="2"/>
                    <a:pt x="109" y="0"/>
                    <a:pt x="95" y="6"/>
                  </a:cubicBezTo>
                  <a:cubicBezTo>
                    <a:pt x="61" y="19"/>
                    <a:pt x="44" y="51"/>
                    <a:pt x="24" y="82"/>
                  </a:cubicBezTo>
                  <a:cubicBezTo>
                    <a:pt x="20" y="89"/>
                    <a:pt x="1" y="121"/>
                    <a:pt x="0" y="139"/>
                  </a:cubicBezTo>
                  <a:cubicBezTo>
                    <a:pt x="1" y="140"/>
                    <a:pt x="2" y="140"/>
                    <a:pt x="3" y="141"/>
                  </a:cubicBezTo>
                  <a:cubicBezTo>
                    <a:pt x="5" y="141"/>
                    <a:pt x="7" y="142"/>
                    <a:pt x="9" y="142"/>
                  </a:cubicBezTo>
                  <a:cubicBezTo>
                    <a:pt x="9" y="131"/>
                    <a:pt x="21" y="115"/>
                    <a:pt x="25" y="105"/>
                  </a:cubicBezTo>
                  <a:cubicBezTo>
                    <a:pt x="37" y="77"/>
                    <a:pt x="58" y="42"/>
                    <a:pt x="84" y="25"/>
                  </a:cubicBezTo>
                  <a:cubicBezTo>
                    <a:pt x="102" y="14"/>
                    <a:pt x="120" y="12"/>
                    <a:pt x="133" y="20"/>
                  </a:cubicBezTo>
                  <a:cubicBezTo>
                    <a:pt x="133" y="18"/>
                    <a:pt x="133" y="16"/>
                    <a:pt x="132" y="13"/>
                  </a:cubicBezTo>
                  <a:cubicBezTo>
                    <a:pt x="131" y="11"/>
                    <a:pt x="130" y="9"/>
                    <a:pt x="129" y="7"/>
                  </a:cubicBez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0" name="îśļïḍe">
              <a:extLst>
                <a:ext uri="{FF2B5EF4-FFF2-40B4-BE49-F238E27FC236}">
                  <a16:creationId xmlns:a16="http://schemas.microsoft.com/office/drawing/2014/main" xmlns="" id="{BF51E314-1287-4DC5-9D4E-6D1D40A57933}"/>
                </a:ext>
              </a:extLst>
            </p:cNvPr>
            <p:cNvSpPr/>
            <p:nvPr/>
          </p:nvSpPr>
          <p:spPr bwMode="auto">
            <a:xfrm>
              <a:off x="5519738" y="3408363"/>
              <a:ext cx="133350" cy="177800"/>
            </a:xfrm>
            <a:custGeom>
              <a:avLst/>
              <a:gdLst>
                <a:gd name="T0" fmla="*/ 25 w 44"/>
                <a:gd name="T1" fmla="*/ 59 h 59"/>
                <a:gd name="T2" fmla="*/ 44 w 44"/>
                <a:gd name="T3" fmla="*/ 32 h 59"/>
                <a:gd name="T4" fmla="*/ 41 w 44"/>
                <a:gd name="T5" fmla="*/ 35 h 59"/>
                <a:gd name="T6" fmla="*/ 25 w 44"/>
                <a:gd name="T7" fmla="*/ 1 h 59"/>
                <a:gd name="T8" fmla="*/ 0 w 44"/>
                <a:gd name="T9" fmla="*/ 8 h 59"/>
                <a:gd name="T10" fmla="*/ 9 w 44"/>
                <a:gd name="T11" fmla="*/ 30 h 59"/>
                <a:gd name="T12" fmla="*/ 25 w 44"/>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44" h="59">
                  <a:moveTo>
                    <a:pt x="25" y="59"/>
                  </a:moveTo>
                  <a:cubicBezTo>
                    <a:pt x="31" y="49"/>
                    <a:pt x="38" y="40"/>
                    <a:pt x="44" y="32"/>
                  </a:cubicBezTo>
                  <a:cubicBezTo>
                    <a:pt x="43" y="33"/>
                    <a:pt x="42" y="34"/>
                    <a:pt x="41" y="35"/>
                  </a:cubicBezTo>
                  <a:cubicBezTo>
                    <a:pt x="28" y="13"/>
                    <a:pt x="25" y="1"/>
                    <a:pt x="25" y="1"/>
                  </a:cubicBezTo>
                  <a:cubicBezTo>
                    <a:pt x="19" y="0"/>
                    <a:pt x="9" y="4"/>
                    <a:pt x="0" y="8"/>
                  </a:cubicBezTo>
                  <a:cubicBezTo>
                    <a:pt x="3" y="17"/>
                    <a:pt x="6" y="23"/>
                    <a:pt x="9" y="30"/>
                  </a:cubicBezTo>
                  <a:cubicBezTo>
                    <a:pt x="14" y="41"/>
                    <a:pt x="18" y="50"/>
                    <a:pt x="25" y="59"/>
                  </a:cubicBezTo>
                  <a:close/>
                </a:path>
              </a:pathLst>
            </a:custGeom>
            <a:solidFill>
              <a:srgbClr val="9E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1" name="íṥļïdé">
              <a:extLst>
                <a:ext uri="{FF2B5EF4-FFF2-40B4-BE49-F238E27FC236}">
                  <a16:creationId xmlns:a16="http://schemas.microsoft.com/office/drawing/2014/main" xmlns="" id="{F865B1D5-20F1-41F9-9E77-73694EFE0B7B}"/>
                </a:ext>
              </a:extLst>
            </p:cNvPr>
            <p:cNvSpPr/>
            <p:nvPr/>
          </p:nvSpPr>
          <p:spPr bwMode="auto">
            <a:xfrm>
              <a:off x="5435601" y="3432176"/>
              <a:ext cx="290513" cy="368300"/>
            </a:xfrm>
            <a:custGeom>
              <a:avLst/>
              <a:gdLst>
                <a:gd name="T0" fmla="*/ 72 w 96"/>
                <a:gd name="T1" fmla="*/ 24 h 122"/>
                <a:gd name="T2" fmla="*/ 53 w 96"/>
                <a:gd name="T3" fmla="*/ 51 h 122"/>
                <a:gd name="T4" fmla="*/ 37 w 96"/>
                <a:gd name="T5" fmla="*/ 22 h 122"/>
                <a:gd name="T6" fmla="*/ 28 w 96"/>
                <a:gd name="T7" fmla="*/ 0 h 122"/>
                <a:gd name="T8" fmla="*/ 0 w 96"/>
                <a:gd name="T9" fmla="*/ 22 h 122"/>
                <a:gd name="T10" fmla="*/ 38 w 96"/>
                <a:gd name="T11" fmla="*/ 106 h 122"/>
                <a:gd name="T12" fmla="*/ 46 w 96"/>
                <a:gd name="T13" fmla="*/ 122 h 122"/>
                <a:gd name="T14" fmla="*/ 70 w 96"/>
                <a:gd name="T15" fmla="*/ 65 h 122"/>
                <a:gd name="T16" fmla="*/ 96 w 96"/>
                <a:gd name="T17" fmla="*/ 25 h 122"/>
                <a:gd name="T18" fmla="*/ 92 w 96"/>
                <a:gd name="T19" fmla="*/ 4 h 122"/>
                <a:gd name="T20" fmla="*/ 72 w 96"/>
                <a:gd name="T21" fmla="*/ 2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22">
                  <a:moveTo>
                    <a:pt x="72" y="24"/>
                  </a:moveTo>
                  <a:cubicBezTo>
                    <a:pt x="66" y="32"/>
                    <a:pt x="59" y="41"/>
                    <a:pt x="53" y="51"/>
                  </a:cubicBezTo>
                  <a:cubicBezTo>
                    <a:pt x="46" y="42"/>
                    <a:pt x="42" y="33"/>
                    <a:pt x="37" y="22"/>
                  </a:cubicBezTo>
                  <a:cubicBezTo>
                    <a:pt x="34" y="15"/>
                    <a:pt x="31" y="9"/>
                    <a:pt x="28" y="0"/>
                  </a:cubicBezTo>
                  <a:cubicBezTo>
                    <a:pt x="14" y="7"/>
                    <a:pt x="1" y="17"/>
                    <a:pt x="0" y="22"/>
                  </a:cubicBezTo>
                  <a:cubicBezTo>
                    <a:pt x="0" y="22"/>
                    <a:pt x="32" y="90"/>
                    <a:pt x="38" y="106"/>
                  </a:cubicBezTo>
                  <a:cubicBezTo>
                    <a:pt x="40" y="112"/>
                    <a:pt x="41" y="119"/>
                    <a:pt x="46" y="122"/>
                  </a:cubicBezTo>
                  <a:cubicBezTo>
                    <a:pt x="47" y="104"/>
                    <a:pt x="66" y="72"/>
                    <a:pt x="70" y="65"/>
                  </a:cubicBezTo>
                  <a:cubicBezTo>
                    <a:pt x="79" y="52"/>
                    <a:pt x="87" y="38"/>
                    <a:pt x="96" y="25"/>
                  </a:cubicBezTo>
                  <a:cubicBezTo>
                    <a:pt x="94" y="19"/>
                    <a:pt x="92" y="11"/>
                    <a:pt x="92" y="4"/>
                  </a:cubicBezTo>
                  <a:cubicBezTo>
                    <a:pt x="87" y="9"/>
                    <a:pt x="81" y="14"/>
                    <a:pt x="72" y="24"/>
                  </a:cubicBezTo>
                  <a:close/>
                </a:path>
              </a:pathLst>
            </a:custGeom>
            <a:solidFill>
              <a:srgbClr val="C12A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2" name="îṥḻíḋè">
              <a:extLst>
                <a:ext uri="{FF2B5EF4-FFF2-40B4-BE49-F238E27FC236}">
                  <a16:creationId xmlns:a16="http://schemas.microsoft.com/office/drawing/2014/main" xmlns="" id="{B9CBDA4F-45DC-4593-A710-AC25792292FB}"/>
                </a:ext>
              </a:extLst>
            </p:cNvPr>
            <p:cNvSpPr/>
            <p:nvPr/>
          </p:nvSpPr>
          <p:spPr bwMode="auto">
            <a:xfrm>
              <a:off x="5715001" y="3359151"/>
              <a:ext cx="250825" cy="149225"/>
            </a:xfrm>
            <a:custGeom>
              <a:avLst/>
              <a:gdLst>
                <a:gd name="T0" fmla="*/ 48 w 83"/>
                <a:gd name="T1" fmla="*/ 1 h 49"/>
                <a:gd name="T2" fmla="*/ 11 w 83"/>
                <a:gd name="T3" fmla="*/ 18 h 49"/>
                <a:gd name="T4" fmla="*/ 0 w 83"/>
                <a:gd name="T5" fmla="*/ 28 h 49"/>
                <a:gd name="T6" fmla="*/ 4 w 83"/>
                <a:gd name="T7" fmla="*/ 49 h 49"/>
                <a:gd name="T8" fmla="*/ 49 w 83"/>
                <a:gd name="T9" fmla="*/ 13 h 49"/>
                <a:gd name="T10" fmla="*/ 83 w 83"/>
                <a:gd name="T11" fmla="*/ 14 h 49"/>
                <a:gd name="T12" fmla="*/ 48 w 83"/>
                <a:gd name="T13" fmla="*/ 1 h 49"/>
              </a:gdLst>
              <a:ahLst/>
              <a:cxnLst>
                <a:cxn ang="0">
                  <a:pos x="T0" y="T1"/>
                </a:cxn>
                <a:cxn ang="0">
                  <a:pos x="T2" y="T3"/>
                </a:cxn>
                <a:cxn ang="0">
                  <a:pos x="T4" y="T5"/>
                </a:cxn>
                <a:cxn ang="0">
                  <a:pos x="T6" y="T7"/>
                </a:cxn>
                <a:cxn ang="0">
                  <a:pos x="T8" y="T9"/>
                </a:cxn>
                <a:cxn ang="0">
                  <a:pos x="T10" y="T11"/>
                </a:cxn>
                <a:cxn ang="0">
                  <a:pos x="T12" y="T13"/>
                </a:cxn>
              </a:cxnLst>
              <a:rect l="0" t="0" r="r" b="b"/>
              <a:pathLst>
                <a:path w="83" h="49">
                  <a:moveTo>
                    <a:pt x="48" y="1"/>
                  </a:moveTo>
                  <a:cubicBezTo>
                    <a:pt x="33" y="2"/>
                    <a:pt x="23" y="8"/>
                    <a:pt x="11" y="18"/>
                  </a:cubicBezTo>
                  <a:cubicBezTo>
                    <a:pt x="7" y="22"/>
                    <a:pt x="4" y="25"/>
                    <a:pt x="0" y="28"/>
                  </a:cubicBezTo>
                  <a:cubicBezTo>
                    <a:pt x="0" y="35"/>
                    <a:pt x="2" y="43"/>
                    <a:pt x="4" y="49"/>
                  </a:cubicBezTo>
                  <a:cubicBezTo>
                    <a:pt x="16" y="33"/>
                    <a:pt x="30" y="20"/>
                    <a:pt x="49" y="13"/>
                  </a:cubicBezTo>
                  <a:cubicBezTo>
                    <a:pt x="63" y="7"/>
                    <a:pt x="73" y="9"/>
                    <a:pt x="83" y="14"/>
                  </a:cubicBezTo>
                  <a:cubicBezTo>
                    <a:pt x="75" y="3"/>
                    <a:pt x="61" y="0"/>
                    <a:pt x="48" y="1"/>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3" name="îṧḻîdé">
              <a:extLst>
                <a:ext uri="{FF2B5EF4-FFF2-40B4-BE49-F238E27FC236}">
                  <a16:creationId xmlns:a16="http://schemas.microsoft.com/office/drawing/2014/main" xmlns="" id="{E7ABFB8B-56A1-4C43-A242-B25C7E288CA8}"/>
                </a:ext>
              </a:extLst>
            </p:cNvPr>
            <p:cNvSpPr/>
            <p:nvPr/>
          </p:nvSpPr>
          <p:spPr bwMode="auto">
            <a:xfrm>
              <a:off x="5532438" y="3441701"/>
              <a:ext cx="82550" cy="33338"/>
            </a:xfrm>
            <a:custGeom>
              <a:avLst/>
              <a:gdLst>
                <a:gd name="T0" fmla="*/ 1 w 27"/>
                <a:gd name="T1" fmla="*/ 11 h 11"/>
                <a:gd name="T2" fmla="*/ 0 w 27"/>
                <a:gd name="T3" fmla="*/ 11 h 11"/>
                <a:gd name="T4" fmla="*/ 0 w 27"/>
                <a:gd name="T5" fmla="*/ 9 h 11"/>
                <a:gd name="T6" fmla="*/ 26 w 27"/>
                <a:gd name="T7" fmla="*/ 2 h 11"/>
                <a:gd name="T8" fmla="*/ 26 w 27"/>
                <a:gd name="T9" fmla="*/ 3 h 11"/>
                <a:gd name="T10" fmla="*/ 25 w 27"/>
                <a:gd name="T11" fmla="*/ 4 h 11"/>
                <a:gd name="T12" fmla="*/ 2 w 27"/>
                <a:gd name="T13" fmla="*/ 11 h 11"/>
                <a:gd name="T14" fmla="*/ 1 w 2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1">
                  <a:moveTo>
                    <a:pt x="1" y="11"/>
                  </a:moveTo>
                  <a:cubicBezTo>
                    <a:pt x="0" y="11"/>
                    <a:pt x="0" y="11"/>
                    <a:pt x="0" y="11"/>
                  </a:cubicBezTo>
                  <a:cubicBezTo>
                    <a:pt x="0" y="10"/>
                    <a:pt x="0" y="10"/>
                    <a:pt x="0" y="9"/>
                  </a:cubicBezTo>
                  <a:cubicBezTo>
                    <a:pt x="6" y="4"/>
                    <a:pt x="18" y="0"/>
                    <a:pt x="26" y="2"/>
                  </a:cubicBezTo>
                  <a:cubicBezTo>
                    <a:pt x="26" y="2"/>
                    <a:pt x="27" y="2"/>
                    <a:pt x="26" y="3"/>
                  </a:cubicBezTo>
                  <a:cubicBezTo>
                    <a:pt x="26" y="3"/>
                    <a:pt x="26" y="4"/>
                    <a:pt x="25" y="4"/>
                  </a:cubicBezTo>
                  <a:cubicBezTo>
                    <a:pt x="18" y="2"/>
                    <a:pt x="7" y="6"/>
                    <a:pt x="2" y="11"/>
                  </a:cubicBezTo>
                  <a:lnTo>
                    <a:pt x="1"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4" name="íš1ídè">
              <a:extLst>
                <a:ext uri="{FF2B5EF4-FFF2-40B4-BE49-F238E27FC236}">
                  <a16:creationId xmlns:a16="http://schemas.microsoft.com/office/drawing/2014/main" xmlns="" id="{9065EAD4-2F15-4522-AE96-CBDD4877641B}"/>
                </a:ext>
              </a:extLst>
            </p:cNvPr>
            <p:cNvSpPr/>
            <p:nvPr/>
          </p:nvSpPr>
          <p:spPr bwMode="auto">
            <a:xfrm>
              <a:off x="5548313" y="3468688"/>
              <a:ext cx="71438" cy="33338"/>
            </a:xfrm>
            <a:custGeom>
              <a:avLst/>
              <a:gdLst>
                <a:gd name="T0" fmla="*/ 1 w 24"/>
                <a:gd name="T1" fmla="*/ 11 h 11"/>
                <a:gd name="T2" fmla="*/ 0 w 24"/>
                <a:gd name="T3" fmla="*/ 10 h 11"/>
                <a:gd name="T4" fmla="*/ 1 w 24"/>
                <a:gd name="T5" fmla="*/ 9 h 11"/>
                <a:gd name="T6" fmla="*/ 5 w 24"/>
                <a:gd name="T7" fmla="*/ 7 h 11"/>
                <a:gd name="T8" fmla="*/ 23 w 24"/>
                <a:gd name="T9" fmla="*/ 1 h 11"/>
                <a:gd name="T10" fmla="*/ 24 w 24"/>
                <a:gd name="T11" fmla="*/ 2 h 11"/>
                <a:gd name="T12" fmla="*/ 23 w 24"/>
                <a:gd name="T13" fmla="*/ 3 h 11"/>
                <a:gd name="T14" fmla="*/ 6 w 24"/>
                <a:gd name="T15" fmla="*/ 8 h 11"/>
                <a:gd name="T16" fmla="*/ 2 w 24"/>
                <a:gd name="T17" fmla="*/ 11 h 11"/>
                <a:gd name="T18" fmla="*/ 1 w 24"/>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1">
                  <a:moveTo>
                    <a:pt x="1" y="11"/>
                  </a:moveTo>
                  <a:cubicBezTo>
                    <a:pt x="1" y="11"/>
                    <a:pt x="1" y="10"/>
                    <a:pt x="0" y="10"/>
                  </a:cubicBezTo>
                  <a:cubicBezTo>
                    <a:pt x="0" y="10"/>
                    <a:pt x="0" y="9"/>
                    <a:pt x="1" y="9"/>
                  </a:cubicBezTo>
                  <a:cubicBezTo>
                    <a:pt x="2" y="8"/>
                    <a:pt x="3" y="7"/>
                    <a:pt x="5" y="7"/>
                  </a:cubicBezTo>
                  <a:cubicBezTo>
                    <a:pt x="11" y="3"/>
                    <a:pt x="17" y="0"/>
                    <a:pt x="23" y="1"/>
                  </a:cubicBezTo>
                  <a:cubicBezTo>
                    <a:pt x="24" y="1"/>
                    <a:pt x="24" y="2"/>
                    <a:pt x="24" y="2"/>
                  </a:cubicBezTo>
                  <a:cubicBezTo>
                    <a:pt x="24" y="3"/>
                    <a:pt x="24" y="3"/>
                    <a:pt x="23" y="3"/>
                  </a:cubicBezTo>
                  <a:cubicBezTo>
                    <a:pt x="17" y="2"/>
                    <a:pt x="11" y="5"/>
                    <a:pt x="6" y="8"/>
                  </a:cubicBezTo>
                  <a:cubicBezTo>
                    <a:pt x="4" y="9"/>
                    <a:pt x="3" y="10"/>
                    <a:pt x="2" y="11"/>
                  </a:cubicBezTo>
                  <a:lnTo>
                    <a:pt x="1"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5" name="ïs1îḑé">
              <a:extLst>
                <a:ext uri="{FF2B5EF4-FFF2-40B4-BE49-F238E27FC236}">
                  <a16:creationId xmlns:a16="http://schemas.microsoft.com/office/drawing/2014/main" xmlns="" id="{2FF02A69-F2B8-40EB-9363-BC75FD388046}"/>
                </a:ext>
              </a:extLst>
            </p:cNvPr>
            <p:cNvSpPr/>
            <p:nvPr/>
          </p:nvSpPr>
          <p:spPr bwMode="auto">
            <a:xfrm>
              <a:off x="5553076" y="3492501"/>
              <a:ext cx="82550" cy="30163"/>
            </a:xfrm>
            <a:custGeom>
              <a:avLst/>
              <a:gdLst>
                <a:gd name="T0" fmla="*/ 1 w 27"/>
                <a:gd name="T1" fmla="*/ 10 h 10"/>
                <a:gd name="T2" fmla="*/ 1 w 27"/>
                <a:gd name="T3" fmla="*/ 10 h 10"/>
                <a:gd name="T4" fmla="*/ 1 w 27"/>
                <a:gd name="T5" fmla="*/ 9 h 10"/>
                <a:gd name="T6" fmla="*/ 26 w 27"/>
                <a:gd name="T7" fmla="*/ 0 h 10"/>
                <a:gd name="T8" fmla="*/ 27 w 27"/>
                <a:gd name="T9" fmla="*/ 1 h 10"/>
                <a:gd name="T10" fmla="*/ 26 w 27"/>
                <a:gd name="T11" fmla="*/ 2 h 10"/>
                <a:gd name="T12" fmla="*/ 2 w 27"/>
                <a:gd name="T13" fmla="*/ 10 h 10"/>
                <a:gd name="T14" fmla="*/ 1 w 27"/>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0">
                  <a:moveTo>
                    <a:pt x="1" y="10"/>
                  </a:moveTo>
                  <a:cubicBezTo>
                    <a:pt x="1" y="10"/>
                    <a:pt x="1" y="10"/>
                    <a:pt x="1" y="10"/>
                  </a:cubicBezTo>
                  <a:cubicBezTo>
                    <a:pt x="0" y="9"/>
                    <a:pt x="0" y="9"/>
                    <a:pt x="1" y="9"/>
                  </a:cubicBezTo>
                  <a:cubicBezTo>
                    <a:pt x="6" y="6"/>
                    <a:pt x="20" y="1"/>
                    <a:pt x="26" y="0"/>
                  </a:cubicBezTo>
                  <a:cubicBezTo>
                    <a:pt x="27" y="0"/>
                    <a:pt x="27" y="0"/>
                    <a:pt x="27" y="1"/>
                  </a:cubicBezTo>
                  <a:cubicBezTo>
                    <a:pt x="27" y="1"/>
                    <a:pt x="27" y="2"/>
                    <a:pt x="26" y="2"/>
                  </a:cubicBezTo>
                  <a:cubicBezTo>
                    <a:pt x="20" y="3"/>
                    <a:pt x="7" y="8"/>
                    <a:pt x="2" y="10"/>
                  </a:cubicBezTo>
                  <a:lnTo>
                    <a:pt x="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6" name="iSļïdê">
              <a:extLst>
                <a:ext uri="{FF2B5EF4-FFF2-40B4-BE49-F238E27FC236}">
                  <a16:creationId xmlns:a16="http://schemas.microsoft.com/office/drawing/2014/main" xmlns="" id="{52CB5C81-9255-47A6-AA9E-9E9EDCAC1F45}"/>
                </a:ext>
              </a:extLst>
            </p:cNvPr>
            <p:cNvSpPr/>
            <p:nvPr/>
          </p:nvSpPr>
          <p:spPr bwMode="auto">
            <a:xfrm>
              <a:off x="5568951" y="3513138"/>
              <a:ext cx="79375" cy="36513"/>
            </a:xfrm>
            <a:custGeom>
              <a:avLst/>
              <a:gdLst>
                <a:gd name="T0" fmla="*/ 1 w 26"/>
                <a:gd name="T1" fmla="*/ 12 h 12"/>
                <a:gd name="T2" fmla="*/ 0 w 26"/>
                <a:gd name="T3" fmla="*/ 12 h 12"/>
                <a:gd name="T4" fmla="*/ 1 w 26"/>
                <a:gd name="T5" fmla="*/ 11 h 12"/>
                <a:gd name="T6" fmla="*/ 24 w 26"/>
                <a:gd name="T7" fmla="*/ 0 h 12"/>
                <a:gd name="T8" fmla="*/ 25 w 26"/>
                <a:gd name="T9" fmla="*/ 1 h 12"/>
                <a:gd name="T10" fmla="*/ 25 w 26"/>
                <a:gd name="T11" fmla="*/ 2 h 12"/>
                <a:gd name="T12" fmla="*/ 2 w 26"/>
                <a:gd name="T13" fmla="*/ 12 h 12"/>
                <a:gd name="T14" fmla="*/ 1 w 2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2">
                  <a:moveTo>
                    <a:pt x="1" y="12"/>
                  </a:moveTo>
                  <a:cubicBezTo>
                    <a:pt x="0" y="12"/>
                    <a:pt x="0" y="12"/>
                    <a:pt x="0" y="12"/>
                  </a:cubicBezTo>
                  <a:cubicBezTo>
                    <a:pt x="0" y="11"/>
                    <a:pt x="0" y="11"/>
                    <a:pt x="1" y="11"/>
                  </a:cubicBezTo>
                  <a:cubicBezTo>
                    <a:pt x="5" y="8"/>
                    <a:pt x="19" y="2"/>
                    <a:pt x="24" y="0"/>
                  </a:cubicBezTo>
                  <a:cubicBezTo>
                    <a:pt x="25" y="0"/>
                    <a:pt x="25" y="0"/>
                    <a:pt x="25" y="1"/>
                  </a:cubicBezTo>
                  <a:cubicBezTo>
                    <a:pt x="26" y="1"/>
                    <a:pt x="25" y="2"/>
                    <a:pt x="25" y="2"/>
                  </a:cubicBezTo>
                  <a:cubicBezTo>
                    <a:pt x="20" y="4"/>
                    <a:pt x="6" y="9"/>
                    <a:pt x="2" y="12"/>
                  </a:cubicBezTo>
                  <a:lnTo>
                    <a:pt x="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7" name="iṥlîdé">
              <a:extLst>
                <a:ext uri="{FF2B5EF4-FFF2-40B4-BE49-F238E27FC236}">
                  <a16:creationId xmlns:a16="http://schemas.microsoft.com/office/drawing/2014/main" xmlns="" id="{29B522B7-6714-427F-9AAB-8274494B725E}"/>
                </a:ext>
              </a:extLst>
            </p:cNvPr>
            <p:cNvSpPr/>
            <p:nvPr/>
          </p:nvSpPr>
          <p:spPr bwMode="auto">
            <a:xfrm>
              <a:off x="5132388" y="2703513"/>
              <a:ext cx="187325" cy="11113"/>
            </a:xfrm>
            <a:custGeom>
              <a:avLst/>
              <a:gdLst>
                <a:gd name="T0" fmla="*/ 0 w 62"/>
                <a:gd name="T1" fmla="*/ 0 h 4"/>
                <a:gd name="T2" fmla="*/ 3 w 62"/>
                <a:gd name="T3" fmla="*/ 0 h 4"/>
                <a:gd name="T4" fmla="*/ 10 w 62"/>
                <a:gd name="T5" fmla="*/ 0 h 4"/>
                <a:gd name="T6" fmla="*/ 31 w 62"/>
                <a:gd name="T7" fmla="*/ 0 h 4"/>
                <a:gd name="T8" fmla="*/ 42 w 62"/>
                <a:gd name="T9" fmla="*/ 0 h 4"/>
                <a:gd name="T10" fmla="*/ 48 w 62"/>
                <a:gd name="T11" fmla="*/ 0 h 4"/>
                <a:gd name="T12" fmla="*/ 52 w 62"/>
                <a:gd name="T13" fmla="*/ 0 h 4"/>
                <a:gd name="T14" fmla="*/ 59 w 62"/>
                <a:gd name="T15" fmla="*/ 0 h 4"/>
                <a:gd name="T16" fmla="*/ 62 w 62"/>
                <a:gd name="T17" fmla="*/ 0 h 4"/>
                <a:gd name="T18" fmla="*/ 59 w 62"/>
                <a:gd name="T19" fmla="*/ 1 h 4"/>
                <a:gd name="T20" fmla="*/ 52 w 62"/>
                <a:gd name="T21" fmla="*/ 3 h 4"/>
                <a:gd name="T22" fmla="*/ 42 w 62"/>
                <a:gd name="T23" fmla="*/ 4 h 4"/>
                <a:gd name="T24" fmla="*/ 37 w 62"/>
                <a:gd name="T25" fmla="*/ 4 h 4"/>
                <a:gd name="T26" fmla="*/ 31 w 62"/>
                <a:gd name="T27" fmla="*/ 4 h 4"/>
                <a:gd name="T28" fmla="*/ 19 w 62"/>
                <a:gd name="T29" fmla="*/ 3 h 4"/>
                <a:gd name="T30" fmla="*/ 10 w 62"/>
                <a:gd name="T31" fmla="*/ 2 h 4"/>
                <a:gd name="T32" fmla="*/ 3 w 62"/>
                <a:gd name="T33" fmla="*/ 1 h 4"/>
                <a:gd name="T34" fmla="*/ 0 w 62"/>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4">
                  <a:moveTo>
                    <a:pt x="0" y="0"/>
                  </a:moveTo>
                  <a:cubicBezTo>
                    <a:pt x="0" y="0"/>
                    <a:pt x="1" y="0"/>
                    <a:pt x="3" y="0"/>
                  </a:cubicBezTo>
                  <a:cubicBezTo>
                    <a:pt x="4" y="0"/>
                    <a:pt x="7" y="0"/>
                    <a:pt x="10" y="0"/>
                  </a:cubicBezTo>
                  <a:cubicBezTo>
                    <a:pt x="16" y="0"/>
                    <a:pt x="23" y="0"/>
                    <a:pt x="31" y="0"/>
                  </a:cubicBezTo>
                  <a:cubicBezTo>
                    <a:pt x="35" y="0"/>
                    <a:pt x="39" y="0"/>
                    <a:pt x="42" y="0"/>
                  </a:cubicBezTo>
                  <a:cubicBezTo>
                    <a:pt x="44" y="0"/>
                    <a:pt x="46" y="0"/>
                    <a:pt x="48" y="0"/>
                  </a:cubicBezTo>
                  <a:cubicBezTo>
                    <a:pt x="49" y="0"/>
                    <a:pt x="51" y="0"/>
                    <a:pt x="52" y="0"/>
                  </a:cubicBezTo>
                  <a:cubicBezTo>
                    <a:pt x="55" y="0"/>
                    <a:pt x="58" y="0"/>
                    <a:pt x="59" y="0"/>
                  </a:cubicBezTo>
                  <a:cubicBezTo>
                    <a:pt x="61" y="0"/>
                    <a:pt x="62" y="0"/>
                    <a:pt x="62" y="0"/>
                  </a:cubicBezTo>
                  <a:cubicBezTo>
                    <a:pt x="62" y="0"/>
                    <a:pt x="61" y="0"/>
                    <a:pt x="59" y="1"/>
                  </a:cubicBezTo>
                  <a:cubicBezTo>
                    <a:pt x="58" y="1"/>
                    <a:pt x="55" y="2"/>
                    <a:pt x="52" y="3"/>
                  </a:cubicBezTo>
                  <a:cubicBezTo>
                    <a:pt x="50" y="3"/>
                    <a:pt x="46" y="4"/>
                    <a:pt x="42" y="4"/>
                  </a:cubicBezTo>
                  <a:cubicBezTo>
                    <a:pt x="41" y="4"/>
                    <a:pt x="39" y="4"/>
                    <a:pt x="37" y="4"/>
                  </a:cubicBezTo>
                  <a:cubicBezTo>
                    <a:pt x="35" y="4"/>
                    <a:pt x="33" y="4"/>
                    <a:pt x="31" y="4"/>
                  </a:cubicBezTo>
                  <a:cubicBezTo>
                    <a:pt x="27" y="4"/>
                    <a:pt x="23" y="4"/>
                    <a:pt x="19" y="3"/>
                  </a:cubicBezTo>
                  <a:cubicBezTo>
                    <a:pt x="16" y="3"/>
                    <a:pt x="12" y="3"/>
                    <a:pt x="10" y="2"/>
                  </a:cubicBezTo>
                  <a:cubicBezTo>
                    <a:pt x="7" y="2"/>
                    <a:pt x="4" y="1"/>
                    <a:pt x="3" y="1"/>
                  </a:cubicBezTo>
                  <a:cubicBezTo>
                    <a:pt x="1" y="0"/>
                    <a:pt x="0" y="0"/>
                    <a:pt x="0" y="0"/>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8" name="iṧ1iḋé">
              <a:extLst>
                <a:ext uri="{FF2B5EF4-FFF2-40B4-BE49-F238E27FC236}">
                  <a16:creationId xmlns:a16="http://schemas.microsoft.com/office/drawing/2014/main" xmlns="" id="{F5B79191-8D81-497B-9594-2E8A31062E1B}"/>
                </a:ext>
              </a:extLst>
            </p:cNvPr>
            <p:cNvSpPr/>
            <p:nvPr/>
          </p:nvSpPr>
          <p:spPr bwMode="auto">
            <a:xfrm>
              <a:off x="5229226" y="2624138"/>
              <a:ext cx="85725" cy="36513"/>
            </a:xfrm>
            <a:custGeom>
              <a:avLst/>
              <a:gdLst>
                <a:gd name="T0" fmla="*/ 0 w 28"/>
                <a:gd name="T1" fmla="*/ 12 h 12"/>
                <a:gd name="T2" fmla="*/ 4 w 28"/>
                <a:gd name="T3" fmla="*/ 9 h 12"/>
                <a:gd name="T4" fmla="*/ 8 w 28"/>
                <a:gd name="T5" fmla="*/ 7 h 12"/>
                <a:gd name="T6" fmla="*/ 13 w 28"/>
                <a:gd name="T7" fmla="*/ 4 h 12"/>
                <a:gd name="T8" fmla="*/ 23 w 28"/>
                <a:gd name="T9" fmla="*/ 1 h 12"/>
                <a:gd name="T10" fmla="*/ 28 w 28"/>
                <a:gd name="T11" fmla="*/ 0 h 12"/>
                <a:gd name="T12" fmla="*/ 24 w 28"/>
                <a:gd name="T13" fmla="*/ 3 h 12"/>
                <a:gd name="T14" fmla="*/ 15 w 28"/>
                <a:gd name="T15" fmla="*/ 8 h 12"/>
                <a:gd name="T16" fmla="*/ 5 w 28"/>
                <a:gd name="T17" fmla="*/ 11 h 12"/>
                <a:gd name="T18" fmla="*/ 0 w 28"/>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2">
                  <a:moveTo>
                    <a:pt x="0" y="12"/>
                  </a:moveTo>
                  <a:cubicBezTo>
                    <a:pt x="0" y="12"/>
                    <a:pt x="2" y="11"/>
                    <a:pt x="4" y="9"/>
                  </a:cubicBezTo>
                  <a:cubicBezTo>
                    <a:pt x="5" y="8"/>
                    <a:pt x="7" y="8"/>
                    <a:pt x="8" y="7"/>
                  </a:cubicBezTo>
                  <a:cubicBezTo>
                    <a:pt x="10" y="6"/>
                    <a:pt x="12" y="5"/>
                    <a:pt x="13" y="4"/>
                  </a:cubicBezTo>
                  <a:cubicBezTo>
                    <a:pt x="17" y="3"/>
                    <a:pt x="20" y="2"/>
                    <a:pt x="23" y="1"/>
                  </a:cubicBezTo>
                  <a:cubicBezTo>
                    <a:pt x="26" y="0"/>
                    <a:pt x="28" y="0"/>
                    <a:pt x="28" y="0"/>
                  </a:cubicBezTo>
                  <a:cubicBezTo>
                    <a:pt x="28" y="0"/>
                    <a:pt x="27" y="1"/>
                    <a:pt x="24" y="3"/>
                  </a:cubicBezTo>
                  <a:cubicBezTo>
                    <a:pt x="22" y="5"/>
                    <a:pt x="18" y="7"/>
                    <a:pt x="15" y="8"/>
                  </a:cubicBezTo>
                  <a:cubicBezTo>
                    <a:pt x="11" y="10"/>
                    <a:pt x="8" y="11"/>
                    <a:pt x="5" y="11"/>
                  </a:cubicBezTo>
                  <a:cubicBezTo>
                    <a:pt x="2" y="12"/>
                    <a:pt x="0" y="12"/>
                    <a:pt x="0" y="12"/>
                  </a:cubicBezTo>
                  <a:close/>
                </a:path>
              </a:pathLst>
            </a:custGeom>
            <a:solidFill>
              <a:srgbClr val="D6D5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9" name="íšlïḑé">
              <a:extLst>
                <a:ext uri="{FF2B5EF4-FFF2-40B4-BE49-F238E27FC236}">
                  <a16:creationId xmlns:a16="http://schemas.microsoft.com/office/drawing/2014/main" xmlns="" id="{254D8C46-5EDA-4246-BB10-809DC5792D73}"/>
                </a:ext>
              </a:extLst>
            </p:cNvPr>
            <p:cNvSpPr/>
            <p:nvPr/>
          </p:nvSpPr>
          <p:spPr bwMode="auto">
            <a:xfrm>
              <a:off x="5599113" y="3756026"/>
              <a:ext cx="96838" cy="23813"/>
            </a:xfrm>
            <a:custGeom>
              <a:avLst/>
              <a:gdLst>
                <a:gd name="T0" fmla="*/ 3 w 32"/>
                <a:gd name="T1" fmla="*/ 1 h 8"/>
                <a:gd name="T2" fmla="*/ 29 w 32"/>
                <a:gd name="T3" fmla="*/ 8 h 8"/>
                <a:gd name="T4" fmla="*/ 29 w 32"/>
                <a:gd name="T5" fmla="*/ 6 h 8"/>
                <a:gd name="T6" fmla="*/ 4 w 32"/>
                <a:gd name="T7" fmla="*/ 0 h 8"/>
                <a:gd name="T8" fmla="*/ 3 w 32"/>
                <a:gd name="T9" fmla="*/ 1 h 8"/>
              </a:gdLst>
              <a:ahLst/>
              <a:cxnLst>
                <a:cxn ang="0">
                  <a:pos x="T0" y="T1"/>
                </a:cxn>
                <a:cxn ang="0">
                  <a:pos x="T2" y="T3"/>
                </a:cxn>
                <a:cxn ang="0">
                  <a:pos x="T4" y="T5"/>
                </a:cxn>
                <a:cxn ang="0">
                  <a:pos x="T6" y="T7"/>
                </a:cxn>
                <a:cxn ang="0">
                  <a:pos x="T8" y="T9"/>
                </a:cxn>
              </a:cxnLst>
              <a:rect l="0" t="0" r="r" b="b"/>
              <a:pathLst>
                <a:path w="32" h="8">
                  <a:moveTo>
                    <a:pt x="3" y="1"/>
                  </a:moveTo>
                  <a:cubicBezTo>
                    <a:pt x="11" y="4"/>
                    <a:pt x="20" y="6"/>
                    <a:pt x="29" y="8"/>
                  </a:cubicBezTo>
                  <a:cubicBezTo>
                    <a:pt x="31" y="8"/>
                    <a:pt x="32" y="7"/>
                    <a:pt x="29" y="6"/>
                  </a:cubicBezTo>
                  <a:cubicBezTo>
                    <a:pt x="21" y="5"/>
                    <a:pt x="12" y="3"/>
                    <a:pt x="4" y="0"/>
                  </a:cubicBezTo>
                  <a:cubicBezTo>
                    <a:pt x="3" y="0"/>
                    <a:pt x="0" y="1"/>
                    <a:pt x="3" y="1"/>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0" name="išľide">
              <a:extLst>
                <a:ext uri="{FF2B5EF4-FFF2-40B4-BE49-F238E27FC236}">
                  <a16:creationId xmlns:a16="http://schemas.microsoft.com/office/drawing/2014/main" xmlns="" id="{382E6474-3708-42AC-9C78-57DD0627AF72}"/>
                </a:ext>
              </a:extLst>
            </p:cNvPr>
            <p:cNvSpPr/>
            <p:nvPr/>
          </p:nvSpPr>
          <p:spPr bwMode="auto">
            <a:xfrm>
              <a:off x="5619751" y="3729038"/>
              <a:ext cx="106363" cy="33338"/>
            </a:xfrm>
            <a:custGeom>
              <a:avLst/>
              <a:gdLst>
                <a:gd name="T0" fmla="*/ 2 w 35"/>
                <a:gd name="T1" fmla="*/ 2 h 11"/>
                <a:gd name="T2" fmla="*/ 30 w 35"/>
                <a:gd name="T3" fmla="*/ 10 h 11"/>
                <a:gd name="T4" fmla="*/ 32 w 35"/>
                <a:gd name="T5" fmla="*/ 9 h 11"/>
                <a:gd name="T6" fmla="*/ 2 w 35"/>
                <a:gd name="T7" fmla="*/ 0 h 11"/>
                <a:gd name="T8" fmla="*/ 2 w 35"/>
                <a:gd name="T9" fmla="*/ 2 h 11"/>
              </a:gdLst>
              <a:ahLst/>
              <a:cxnLst>
                <a:cxn ang="0">
                  <a:pos x="T0" y="T1"/>
                </a:cxn>
                <a:cxn ang="0">
                  <a:pos x="T2" y="T3"/>
                </a:cxn>
                <a:cxn ang="0">
                  <a:pos x="T4" y="T5"/>
                </a:cxn>
                <a:cxn ang="0">
                  <a:pos x="T6" y="T7"/>
                </a:cxn>
                <a:cxn ang="0">
                  <a:pos x="T8" y="T9"/>
                </a:cxn>
              </a:cxnLst>
              <a:rect l="0" t="0" r="r" b="b"/>
              <a:pathLst>
                <a:path w="35" h="11">
                  <a:moveTo>
                    <a:pt x="2" y="2"/>
                  </a:moveTo>
                  <a:cubicBezTo>
                    <a:pt x="12" y="3"/>
                    <a:pt x="21" y="7"/>
                    <a:pt x="30" y="10"/>
                  </a:cubicBezTo>
                  <a:cubicBezTo>
                    <a:pt x="31" y="11"/>
                    <a:pt x="35" y="10"/>
                    <a:pt x="32" y="9"/>
                  </a:cubicBezTo>
                  <a:cubicBezTo>
                    <a:pt x="23" y="6"/>
                    <a:pt x="13" y="2"/>
                    <a:pt x="2" y="0"/>
                  </a:cubicBezTo>
                  <a:cubicBezTo>
                    <a:pt x="0" y="0"/>
                    <a:pt x="0" y="1"/>
                    <a:pt x="2"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1" name="îš1iḋe">
              <a:extLst>
                <a:ext uri="{FF2B5EF4-FFF2-40B4-BE49-F238E27FC236}">
                  <a16:creationId xmlns:a16="http://schemas.microsoft.com/office/drawing/2014/main" xmlns="" id="{DCBAB530-D5EB-4C05-AAEC-5C91F7181779}"/>
                </a:ext>
              </a:extLst>
            </p:cNvPr>
            <p:cNvSpPr/>
            <p:nvPr/>
          </p:nvSpPr>
          <p:spPr bwMode="auto">
            <a:xfrm>
              <a:off x="5638801" y="3695701"/>
              <a:ext cx="120650" cy="38100"/>
            </a:xfrm>
            <a:custGeom>
              <a:avLst/>
              <a:gdLst>
                <a:gd name="T0" fmla="*/ 3 w 40"/>
                <a:gd name="T1" fmla="*/ 2 h 13"/>
                <a:gd name="T2" fmla="*/ 35 w 40"/>
                <a:gd name="T3" fmla="*/ 13 h 13"/>
                <a:gd name="T4" fmla="*/ 38 w 40"/>
                <a:gd name="T5" fmla="*/ 11 h 13"/>
                <a:gd name="T6" fmla="*/ 5 w 40"/>
                <a:gd name="T7" fmla="*/ 0 h 13"/>
                <a:gd name="T8" fmla="*/ 3 w 40"/>
                <a:gd name="T9" fmla="*/ 2 h 13"/>
              </a:gdLst>
              <a:ahLst/>
              <a:cxnLst>
                <a:cxn ang="0">
                  <a:pos x="T0" y="T1"/>
                </a:cxn>
                <a:cxn ang="0">
                  <a:pos x="T2" y="T3"/>
                </a:cxn>
                <a:cxn ang="0">
                  <a:pos x="T4" y="T5"/>
                </a:cxn>
                <a:cxn ang="0">
                  <a:pos x="T6" y="T7"/>
                </a:cxn>
                <a:cxn ang="0">
                  <a:pos x="T8" y="T9"/>
                </a:cxn>
              </a:cxnLst>
              <a:rect l="0" t="0" r="r" b="b"/>
              <a:pathLst>
                <a:path w="40" h="13">
                  <a:moveTo>
                    <a:pt x="3" y="2"/>
                  </a:moveTo>
                  <a:cubicBezTo>
                    <a:pt x="14" y="4"/>
                    <a:pt x="24" y="10"/>
                    <a:pt x="35" y="13"/>
                  </a:cubicBezTo>
                  <a:cubicBezTo>
                    <a:pt x="36" y="13"/>
                    <a:pt x="40" y="12"/>
                    <a:pt x="38" y="11"/>
                  </a:cubicBezTo>
                  <a:cubicBezTo>
                    <a:pt x="26" y="8"/>
                    <a:pt x="16" y="2"/>
                    <a:pt x="5" y="0"/>
                  </a:cubicBezTo>
                  <a:cubicBezTo>
                    <a:pt x="3" y="0"/>
                    <a:pt x="0" y="1"/>
                    <a:pt x="3"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2" name="îŝḷiḑé">
              <a:extLst>
                <a:ext uri="{FF2B5EF4-FFF2-40B4-BE49-F238E27FC236}">
                  <a16:creationId xmlns:a16="http://schemas.microsoft.com/office/drawing/2014/main" xmlns="" id="{A8561797-B88F-45C1-AB94-8DB9D841FF40}"/>
                </a:ext>
              </a:extLst>
            </p:cNvPr>
            <p:cNvSpPr/>
            <p:nvPr/>
          </p:nvSpPr>
          <p:spPr bwMode="auto">
            <a:xfrm>
              <a:off x="5662613" y="3662363"/>
              <a:ext cx="130175" cy="44450"/>
            </a:xfrm>
            <a:custGeom>
              <a:avLst/>
              <a:gdLst>
                <a:gd name="T0" fmla="*/ 2 w 43"/>
                <a:gd name="T1" fmla="*/ 2 h 15"/>
                <a:gd name="T2" fmla="*/ 39 w 43"/>
                <a:gd name="T3" fmla="*/ 14 h 15"/>
                <a:gd name="T4" fmla="*/ 41 w 43"/>
                <a:gd name="T5" fmla="*/ 14 h 15"/>
                <a:gd name="T6" fmla="*/ 3 w 43"/>
                <a:gd name="T7" fmla="*/ 1 h 15"/>
                <a:gd name="T8" fmla="*/ 2 w 43"/>
                <a:gd name="T9" fmla="*/ 2 h 15"/>
              </a:gdLst>
              <a:ahLst/>
              <a:cxnLst>
                <a:cxn ang="0">
                  <a:pos x="T0" y="T1"/>
                </a:cxn>
                <a:cxn ang="0">
                  <a:pos x="T2" y="T3"/>
                </a:cxn>
                <a:cxn ang="0">
                  <a:pos x="T4" y="T5"/>
                </a:cxn>
                <a:cxn ang="0">
                  <a:pos x="T6" y="T7"/>
                </a:cxn>
                <a:cxn ang="0">
                  <a:pos x="T8" y="T9"/>
                </a:cxn>
              </a:cxnLst>
              <a:rect l="0" t="0" r="r" b="b"/>
              <a:pathLst>
                <a:path w="43" h="15">
                  <a:moveTo>
                    <a:pt x="2" y="2"/>
                  </a:moveTo>
                  <a:cubicBezTo>
                    <a:pt x="14" y="6"/>
                    <a:pt x="27" y="8"/>
                    <a:pt x="39" y="14"/>
                  </a:cubicBezTo>
                  <a:cubicBezTo>
                    <a:pt x="39" y="15"/>
                    <a:pt x="43" y="15"/>
                    <a:pt x="41" y="14"/>
                  </a:cubicBezTo>
                  <a:cubicBezTo>
                    <a:pt x="30" y="7"/>
                    <a:pt x="16" y="5"/>
                    <a:pt x="3" y="1"/>
                  </a:cubicBezTo>
                  <a:cubicBezTo>
                    <a:pt x="2" y="0"/>
                    <a:pt x="0" y="1"/>
                    <a:pt x="2"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3" name="íšḻíḍè">
              <a:extLst>
                <a:ext uri="{FF2B5EF4-FFF2-40B4-BE49-F238E27FC236}">
                  <a16:creationId xmlns:a16="http://schemas.microsoft.com/office/drawing/2014/main" xmlns="" id="{91D43E31-4285-456B-BC42-568AB6E96EE6}"/>
                </a:ext>
              </a:extLst>
            </p:cNvPr>
            <p:cNvSpPr/>
            <p:nvPr/>
          </p:nvSpPr>
          <p:spPr bwMode="auto">
            <a:xfrm>
              <a:off x="5678488" y="3632201"/>
              <a:ext cx="163513" cy="44450"/>
            </a:xfrm>
            <a:custGeom>
              <a:avLst/>
              <a:gdLst>
                <a:gd name="T0" fmla="*/ 2 w 54"/>
                <a:gd name="T1" fmla="*/ 1 h 15"/>
                <a:gd name="T2" fmla="*/ 49 w 54"/>
                <a:gd name="T3" fmla="*/ 14 h 15"/>
                <a:gd name="T4" fmla="*/ 51 w 54"/>
                <a:gd name="T5" fmla="*/ 13 h 15"/>
                <a:gd name="T6" fmla="*/ 4 w 54"/>
                <a:gd name="T7" fmla="*/ 0 h 15"/>
                <a:gd name="T8" fmla="*/ 2 w 54"/>
                <a:gd name="T9" fmla="*/ 1 h 15"/>
              </a:gdLst>
              <a:ahLst/>
              <a:cxnLst>
                <a:cxn ang="0">
                  <a:pos x="T0" y="T1"/>
                </a:cxn>
                <a:cxn ang="0">
                  <a:pos x="T2" y="T3"/>
                </a:cxn>
                <a:cxn ang="0">
                  <a:pos x="T4" y="T5"/>
                </a:cxn>
                <a:cxn ang="0">
                  <a:pos x="T6" y="T7"/>
                </a:cxn>
                <a:cxn ang="0">
                  <a:pos x="T8" y="T9"/>
                </a:cxn>
              </a:cxnLst>
              <a:rect l="0" t="0" r="r" b="b"/>
              <a:pathLst>
                <a:path w="54" h="15">
                  <a:moveTo>
                    <a:pt x="2" y="1"/>
                  </a:moveTo>
                  <a:cubicBezTo>
                    <a:pt x="18" y="5"/>
                    <a:pt x="34" y="9"/>
                    <a:pt x="49" y="14"/>
                  </a:cubicBezTo>
                  <a:cubicBezTo>
                    <a:pt x="50" y="15"/>
                    <a:pt x="54" y="14"/>
                    <a:pt x="51" y="13"/>
                  </a:cubicBezTo>
                  <a:cubicBezTo>
                    <a:pt x="36" y="8"/>
                    <a:pt x="20" y="4"/>
                    <a:pt x="4" y="0"/>
                  </a:cubicBezTo>
                  <a:cubicBezTo>
                    <a:pt x="2" y="0"/>
                    <a:pt x="0" y="1"/>
                    <a:pt x="2" y="1"/>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4" name="iṣḻídé">
              <a:extLst>
                <a:ext uri="{FF2B5EF4-FFF2-40B4-BE49-F238E27FC236}">
                  <a16:creationId xmlns:a16="http://schemas.microsoft.com/office/drawing/2014/main" xmlns="" id="{0C8A876E-7D07-495D-8CD1-7E1D57F37FE5}"/>
                </a:ext>
              </a:extLst>
            </p:cNvPr>
            <p:cNvSpPr/>
            <p:nvPr/>
          </p:nvSpPr>
          <p:spPr bwMode="auto">
            <a:xfrm>
              <a:off x="5689601" y="3598863"/>
              <a:ext cx="173038" cy="53975"/>
            </a:xfrm>
            <a:custGeom>
              <a:avLst/>
              <a:gdLst>
                <a:gd name="T0" fmla="*/ 3 w 57"/>
                <a:gd name="T1" fmla="*/ 3 h 18"/>
                <a:gd name="T2" fmla="*/ 54 w 57"/>
                <a:gd name="T3" fmla="*/ 17 h 18"/>
                <a:gd name="T4" fmla="*/ 54 w 57"/>
                <a:gd name="T5" fmla="*/ 16 h 18"/>
                <a:gd name="T6" fmla="*/ 3 w 57"/>
                <a:gd name="T7" fmla="*/ 1 h 18"/>
                <a:gd name="T8" fmla="*/ 3 w 57"/>
                <a:gd name="T9" fmla="*/ 3 h 18"/>
              </a:gdLst>
              <a:ahLst/>
              <a:cxnLst>
                <a:cxn ang="0">
                  <a:pos x="T0" y="T1"/>
                </a:cxn>
                <a:cxn ang="0">
                  <a:pos x="T2" y="T3"/>
                </a:cxn>
                <a:cxn ang="0">
                  <a:pos x="T4" y="T5"/>
                </a:cxn>
                <a:cxn ang="0">
                  <a:pos x="T6" y="T7"/>
                </a:cxn>
                <a:cxn ang="0">
                  <a:pos x="T8" y="T9"/>
                </a:cxn>
              </a:cxnLst>
              <a:rect l="0" t="0" r="r" b="b"/>
              <a:pathLst>
                <a:path w="57" h="18">
                  <a:moveTo>
                    <a:pt x="3" y="3"/>
                  </a:moveTo>
                  <a:cubicBezTo>
                    <a:pt x="20" y="8"/>
                    <a:pt x="37" y="12"/>
                    <a:pt x="54" y="17"/>
                  </a:cubicBezTo>
                  <a:cubicBezTo>
                    <a:pt x="56" y="18"/>
                    <a:pt x="57" y="16"/>
                    <a:pt x="54" y="16"/>
                  </a:cubicBezTo>
                  <a:cubicBezTo>
                    <a:pt x="37" y="11"/>
                    <a:pt x="20" y="6"/>
                    <a:pt x="3" y="1"/>
                  </a:cubicBezTo>
                  <a:cubicBezTo>
                    <a:pt x="1" y="0"/>
                    <a:pt x="0" y="2"/>
                    <a:pt x="3" y="3"/>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5" name="î$ľiḓe">
              <a:extLst>
                <a:ext uri="{FF2B5EF4-FFF2-40B4-BE49-F238E27FC236}">
                  <a16:creationId xmlns:a16="http://schemas.microsoft.com/office/drawing/2014/main" xmlns="" id="{95698E52-05BB-4752-8D43-A0BEA71F6F91}"/>
                </a:ext>
              </a:extLst>
            </p:cNvPr>
            <p:cNvSpPr/>
            <p:nvPr/>
          </p:nvSpPr>
          <p:spPr bwMode="auto">
            <a:xfrm>
              <a:off x="5705476" y="3565526"/>
              <a:ext cx="187325" cy="60325"/>
            </a:xfrm>
            <a:custGeom>
              <a:avLst/>
              <a:gdLst>
                <a:gd name="T0" fmla="*/ 2 w 62"/>
                <a:gd name="T1" fmla="*/ 2 h 20"/>
                <a:gd name="T2" fmla="*/ 57 w 62"/>
                <a:gd name="T3" fmla="*/ 19 h 20"/>
                <a:gd name="T4" fmla="*/ 59 w 62"/>
                <a:gd name="T5" fmla="*/ 18 h 20"/>
                <a:gd name="T6" fmla="*/ 4 w 62"/>
                <a:gd name="T7" fmla="*/ 0 h 20"/>
                <a:gd name="T8" fmla="*/ 2 w 62"/>
                <a:gd name="T9" fmla="*/ 2 h 20"/>
              </a:gdLst>
              <a:ahLst/>
              <a:cxnLst>
                <a:cxn ang="0">
                  <a:pos x="T0" y="T1"/>
                </a:cxn>
                <a:cxn ang="0">
                  <a:pos x="T2" y="T3"/>
                </a:cxn>
                <a:cxn ang="0">
                  <a:pos x="T4" y="T5"/>
                </a:cxn>
                <a:cxn ang="0">
                  <a:pos x="T6" y="T7"/>
                </a:cxn>
                <a:cxn ang="0">
                  <a:pos x="T8" y="T9"/>
                </a:cxn>
              </a:cxnLst>
              <a:rect l="0" t="0" r="r" b="b"/>
              <a:pathLst>
                <a:path w="62" h="20">
                  <a:moveTo>
                    <a:pt x="2" y="2"/>
                  </a:moveTo>
                  <a:cubicBezTo>
                    <a:pt x="20" y="8"/>
                    <a:pt x="39" y="14"/>
                    <a:pt x="57" y="19"/>
                  </a:cubicBezTo>
                  <a:cubicBezTo>
                    <a:pt x="58" y="20"/>
                    <a:pt x="62" y="19"/>
                    <a:pt x="59" y="18"/>
                  </a:cubicBezTo>
                  <a:cubicBezTo>
                    <a:pt x="41" y="13"/>
                    <a:pt x="22" y="7"/>
                    <a:pt x="4" y="0"/>
                  </a:cubicBezTo>
                  <a:cubicBezTo>
                    <a:pt x="3" y="0"/>
                    <a:pt x="0" y="1"/>
                    <a:pt x="2"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6" name="îşľide">
              <a:extLst>
                <a:ext uri="{FF2B5EF4-FFF2-40B4-BE49-F238E27FC236}">
                  <a16:creationId xmlns:a16="http://schemas.microsoft.com/office/drawing/2014/main" xmlns="" id="{D1424AE9-3FD2-460F-A458-BD0DC180505A}"/>
                </a:ext>
              </a:extLst>
            </p:cNvPr>
            <p:cNvSpPr/>
            <p:nvPr/>
          </p:nvSpPr>
          <p:spPr bwMode="auto">
            <a:xfrm>
              <a:off x="5732463" y="3538538"/>
              <a:ext cx="190500" cy="60325"/>
            </a:xfrm>
            <a:custGeom>
              <a:avLst/>
              <a:gdLst>
                <a:gd name="T0" fmla="*/ 3 w 63"/>
                <a:gd name="T1" fmla="*/ 2 h 20"/>
                <a:gd name="T2" fmla="*/ 60 w 63"/>
                <a:gd name="T3" fmla="*/ 19 h 20"/>
                <a:gd name="T4" fmla="*/ 60 w 63"/>
                <a:gd name="T5" fmla="*/ 17 h 20"/>
                <a:gd name="T6" fmla="*/ 3 w 63"/>
                <a:gd name="T7" fmla="*/ 1 h 20"/>
                <a:gd name="T8" fmla="*/ 3 w 63"/>
                <a:gd name="T9" fmla="*/ 2 h 20"/>
              </a:gdLst>
              <a:ahLst/>
              <a:cxnLst>
                <a:cxn ang="0">
                  <a:pos x="T0" y="T1"/>
                </a:cxn>
                <a:cxn ang="0">
                  <a:pos x="T2" y="T3"/>
                </a:cxn>
                <a:cxn ang="0">
                  <a:pos x="T4" y="T5"/>
                </a:cxn>
                <a:cxn ang="0">
                  <a:pos x="T6" y="T7"/>
                </a:cxn>
                <a:cxn ang="0">
                  <a:pos x="T8" y="T9"/>
                </a:cxn>
              </a:cxnLst>
              <a:rect l="0" t="0" r="r" b="b"/>
              <a:pathLst>
                <a:path w="63" h="20">
                  <a:moveTo>
                    <a:pt x="3" y="2"/>
                  </a:moveTo>
                  <a:cubicBezTo>
                    <a:pt x="21" y="9"/>
                    <a:pt x="41" y="13"/>
                    <a:pt x="60" y="19"/>
                  </a:cubicBezTo>
                  <a:cubicBezTo>
                    <a:pt x="63" y="20"/>
                    <a:pt x="61" y="18"/>
                    <a:pt x="60" y="17"/>
                  </a:cubicBezTo>
                  <a:cubicBezTo>
                    <a:pt x="41" y="11"/>
                    <a:pt x="22" y="7"/>
                    <a:pt x="3" y="1"/>
                  </a:cubicBezTo>
                  <a:cubicBezTo>
                    <a:pt x="1" y="0"/>
                    <a:pt x="0" y="1"/>
                    <a:pt x="3"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7" name="îšľïḍè">
              <a:extLst>
                <a:ext uri="{FF2B5EF4-FFF2-40B4-BE49-F238E27FC236}">
                  <a16:creationId xmlns:a16="http://schemas.microsoft.com/office/drawing/2014/main" xmlns="" id="{FD482987-D09F-4CC3-88B0-D993F2A9041F}"/>
                </a:ext>
              </a:extLst>
            </p:cNvPr>
            <p:cNvSpPr/>
            <p:nvPr/>
          </p:nvSpPr>
          <p:spPr bwMode="auto">
            <a:xfrm>
              <a:off x="5768976" y="3502026"/>
              <a:ext cx="173038" cy="47625"/>
            </a:xfrm>
            <a:custGeom>
              <a:avLst/>
              <a:gdLst>
                <a:gd name="T0" fmla="*/ 2 w 57"/>
                <a:gd name="T1" fmla="*/ 1 h 16"/>
                <a:gd name="T2" fmla="*/ 53 w 57"/>
                <a:gd name="T3" fmla="*/ 15 h 16"/>
                <a:gd name="T4" fmla="*/ 55 w 57"/>
                <a:gd name="T5" fmla="*/ 14 h 16"/>
                <a:gd name="T6" fmla="*/ 5 w 57"/>
                <a:gd name="T7" fmla="*/ 0 h 16"/>
                <a:gd name="T8" fmla="*/ 2 w 57"/>
                <a:gd name="T9" fmla="*/ 1 h 16"/>
              </a:gdLst>
              <a:ahLst/>
              <a:cxnLst>
                <a:cxn ang="0">
                  <a:pos x="T0" y="T1"/>
                </a:cxn>
                <a:cxn ang="0">
                  <a:pos x="T2" y="T3"/>
                </a:cxn>
                <a:cxn ang="0">
                  <a:pos x="T4" y="T5"/>
                </a:cxn>
                <a:cxn ang="0">
                  <a:pos x="T6" y="T7"/>
                </a:cxn>
                <a:cxn ang="0">
                  <a:pos x="T8" y="T9"/>
                </a:cxn>
              </a:cxnLst>
              <a:rect l="0" t="0" r="r" b="b"/>
              <a:pathLst>
                <a:path w="57" h="16">
                  <a:moveTo>
                    <a:pt x="2" y="1"/>
                  </a:moveTo>
                  <a:cubicBezTo>
                    <a:pt x="18" y="8"/>
                    <a:pt x="36" y="10"/>
                    <a:pt x="53" y="15"/>
                  </a:cubicBezTo>
                  <a:cubicBezTo>
                    <a:pt x="54" y="16"/>
                    <a:pt x="57" y="15"/>
                    <a:pt x="55" y="14"/>
                  </a:cubicBezTo>
                  <a:cubicBezTo>
                    <a:pt x="39" y="9"/>
                    <a:pt x="21" y="6"/>
                    <a:pt x="5" y="0"/>
                  </a:cubicBezTo>
                  <a:cubicBezTo>
                    <a:pt x="4" y="0"/>
                    <a:pt x="0" y="1"/>
                    <a:pt x="2" y="1"/>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8" name="ïṩľîḍé">
              <a:extLst>
                <a:ext uri="{FF2B5EF4-FFF2-40B4-BE49-F238E27FC236}">
                  <a16:creationId xmlns:a16="http://schemas.microsoft.com/office/drawing/2014/main" xmlns="" id="{50A99FCE-A25A-4747-A720-854250DFBB85}"/>
                </a:ext>
              </a:extLst>
            </p:cNvPr>
            <p:cNvSpPr/>
            <p:nvPr/>
          </p:nvSpPr>
          <p:spPr bwMode="auto">
            <a:xfrm>
              <a:off x="5808663" y="3468688"/>
              <a:ext cx="160338" cy="47625"/>
            </a:xfrm>
            <a:custGeom>
              <a:avLst/>
              <a:gdLst>
                <a:gd name="T0" fmla="*/ 2 w 53"/>
                <a:gd name="T1" fmla="*/ 2 h 16"/>
                <a:gd name="T2" fmla="*/ 49 w 53"/>
                <a:gd name="T3" fmla="*/ 16 h 16"/>
                <a:gd name="T4" fmla="*/ 51 w 53"/>
                <a:gd name="T5" fmla="*/ 15 h 16"/>
                <a:gd name="T6" fmla="*/ 5 w 53"/>
                <a:gd name="T7" fmla="*/ 0 h 16"/>
                <a:gd name="T8" fmla="*/ 2 w 53"/>
                <a:gd name="T9" fmla="*/ 2 h 16"/>
              </a:gdLst>
              <a:ahLst/>
              <a:cxnLst>
                <a:cxn ang="0">
                  <a:pos x="T0" y="T1"/>
                </a:cxn>
                <a:cxn ang="0">
                  <a:pos x="T2" y="T3"/>
                </a:cxn>
                <a:cxn ang="0">
                  <a:pos x="T4" y="T5"/>
                </a:cxn>
                <a:cxn ang="0">
                  <a:pos x="T6" y="T7"/>
                </a:cxn>
                <a:cxn ang="0">
                  <a:pos x="T8" y="T9"/>
                </a:cxn>
              </a:cxnLst>
              <a:rect l="0" t="0" r="r" b="b"/>
              <a:pathLst>
                <a:path w="53" h="16">
                  <a:moveTo>
                    <a:pt x="2" y="2"/>
                  </a:moveTo>
                  <a:cubicBezTo>
                    <a:pt x="17" y="8"/>
                    <a:pt x="33" y="14"/>
                    <a:pt x="49" y="16"/>
                  </a:cubicBezTo>
                  <a:cubicBezTo>
                    <a:pt x="50" y="16"/>
                    <a:pt x="53" y="15"/>
                    <a:pt x="51" y="15"/>
                  </a:cubicBezTo>
                  <a:cubicBezTo>
                    <a:pt x="35" y="12"/>
                    <a:pt x="20" y="6"/>
                    <a:pt x="5" y="0"/>
                  </a:cubicBezTo>
                  <a:cubicBezTo>
                    <a:pt x="4" y="0"/>
                    <a:pt x="0" y="1"/>
                    <a:pt x="2"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9" name="îṣļiďé">
              <a:extLst>
                <a:ext uri="{FF2B5EF4-FFF2-40B4-BE49-F238E27FC236}">
                  <a16:creationId xmlns:a16="http://schemas.microsoft.com/office/drawing/2014/main" xmlns="" id="{17454815-9C8E-47BB-B910-7B1A0E036D70}"/>
                </a:ext>
              </a:extLst>
            </p:cNvPr>
            <p:cNvSpPr/>
            <p:nvPr/>
          </p:nvSpPr>
          <p:spPr bwMode="auto">
            <a:xfrm>
              <a:off x="5856288" y="3438526"/>
              <a:ext cx="130175" cy="44450"/>
            </a:xfrm>
            <a:custGeom>
              <a:avLst/>
              <a:gdLst>
                <a:gd name="T0" fmla="*/ 3 w 43"/>
                <a:gd name="T1" fmla="*/ 2 h 15"/>
                <a:gd name="T2" fmla="*/ 38 w 43"/>
                <a:gd name="T3" fmla="*/ 15 h 15"/>
                <a:gd name="T4" fmla="*/ 41 w 43"/>
                <a:gd name="T5" fmla="*/ 13 h 15"/>
                <a:gd name="T6" fmla="*/ 5 w 43"/>
                <a:gd name="T7" fmla="*/ 1 h 15"/>
                <a:gd name="T8" fmla="*/ 3 w 43"/>
                <a:gd name="T9" fmla="*/ 2 h 15"/>
              </a:gdLst>
              <a:ahLst/>
              <a:cxnLst>
                <a:cxn ang="0">
                  <a:pos x="T0" y="T1"/>
                </a:cxn>
                <a:cxn ang="0">
                  <a:pos x="T2" y="T3"/>
                </a:cxn>
                <a:cxn ang="0">
                  <a:pos x="T4" y="T5"/>
                </a:cxn>
                <a:cxn ang="0">
                  <a:pos x="T6" y="T7"/>
                </a:cxn>
                <a:cxn ang="0">
                  <a:pos x="T8" y="T9"/>
                </a:cxn>
              </a:cxnLst>
              <a:rect l="0" t="0" r="r" b="b"/>
              <a:pathLst>
                <a:path w="43" h="15">
                  <a:moveTo>
                    <a:pt x="3" y="2"/>
                  </a:moveTo>
                  <a:cubicBezTo>
                    <a:pt x="15" y="5"/>
                    <a:pt x="26" y="10"/>
                    <a:pt x="38" y="15"/>
                  </a:cubicBezTo>
                  <a:cubicBezTo>
                    <a:pt x="39" y="15"/>
                    <a:pt x="43" y="14"/>
                    <a:pt x="41" y="13"/>
                  </a:cubicBezTo>
                  <a:cubicBezTo>
                    <a:pt x="29" y="9"/>
                    <a:pt x="17" y="4"/>
                    <a:pt x="5" y="1"/>
                  </a:cubicBezTo>
                  <a:cubicBezTo>
                    <a:pt x="4" y="0"/>
                    <a:pt x="0" y="1"/>
                    <a:pt x="3" y="2"/>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custDataLst>
      <p:tags r:id="rId1"/>
    </p:custDataLst>
    <p:extLst>
      <p:ext uri="{BB962C8B-B14F-4D97-AF65-F5344CB8AC3E}">
        <p14:creationId xmlns:p14="http://schemas.microsoft.com/office/powerpoint/2010/main" val="86078643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0" name="组合 116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25C9CE6C-0B4F-4A27-A57D-E562D4498626}"/>
              </a:ext>
            </a:extLst>
          </p:cNvPr>
          <p:cNvGrpSpPr/>
          <p:nvPr/>
        </p:nvGrpSpPr>
        <p:grpSpPr>
          <a:xfrm>
            <a:off x="1233842" y="1379708"/>
            <a:ext cx="3163685" cy="2800077"/>
            <a:chOff x="3359621" y="1293510"/>
            <a:chExt cx="5472759" cy="4843765"/>
          </a:xfrm>
        </p:grpSpPr>
        <p:sp>
          <p:nvSpPr>
            <p:cNvPr id="1171" name="îṧḷiḍè">
              <a:extLst>
                <a:ext uri="{FF2B5EF4-FFF2-40B4-BE49-F238E27FC236}">
                  <a16:creationId xmlns:a16="http://schemas.microsoft.com/office/drawing/2014/main" xmlns="" id="{72B3669A-61BD-45E4-9623-BE12830D0BDF}"/>
                </a:ext>
              </a:extLst>
            </p:cNvPr>
            <p:cNvSpPr/>
            <p:nvPr/>
          </p:nvSpPr>
          <p:spPr bwMode="auto">
            <a:xfrm>
              <a:off x="3359621" y="3285313"/>
              <a:ext cx="5472759" cy="2851962"/>
            </a:xfrm>
            <a:custGeom>
              <a:avLst/>
              <a:gdLst>
                <a:gd name="T0" fmla="*/ 336 w 1890"/>
                <a:gd name="T1" fmla="*/ 812 h 987"/>
                <a:gd name="T2" fmla="*/ 1554 w 1890"/>
                <a:gd name="T3" fmla="*/ 812 h 987"/>
                <a:gd name="T4" fmla="*/ 1554 w 1890"/>
                <a:gd name="T5" fmla="*/ 176 h 987"/>
                <a:gd name="T6" fmla="*/ 336 w 1890"/>
                <a:gd name="T7" fmla="*/ 175 h 987"/>
                <a:gd name="T8" fmla="*/ 336 w 1890"/>
                <a:gd name="T9" fmla="*/ 812 h 987"/>
              </a:gdLst>
              <a:ahLst/>
              <a:cxnLst>
                <a:cxn ang="0">
                  <a:pos x="T0" y="T1"/>
                </a:cxn>
                <a:cxn ang="0">
                  <a:pos x="T2" y="T3"/>
                </a:cxn>
                <a:cxn ang="0">
                  <a:pos x="T4" y="T5"/>
                </a:cxn>
                <a:cxn ang="0">
                  <a:pos x="T6" y="T7"/>
                </a:cxn>
                <a:cxn ang="0">
                  <a:pos x="T8" y="T9"/>
                </a:cxn>
              </a:cxnLst>
              <a:rect l="0" t="0" r="r" b="b"/>
              <a:pathLst>
                <a:path w="1890" h="987">
                  <a:moveTo>
                    <a:pt x="336" y="812"/>
                  </a:moveTo>
                  <a:cubicBezTo>
                    <a:pt x="672" y="987"/>
                    <a:pt x="1218" y="987"/>
                    <a:pt x="1554" y="812"/>
                  </a:cubicBezTo>
                  <a:cubicBezTo>
                    <a:pt x="1890" y="636"/>
                    <a:pt x="1890" y="351"/>
                    <a:pt x="1554" y="176"/>
                  </a:cubicBezTo>
                  <a:cubicBezTo>
                    <a:pt x="1218" y="0"/>
                    <a:pt x="672" y="0"/>
                    <a:pt x="336" y="175"/>
                  </a:cubicBezTo>
                  <a:cubicBezTo>
                    <a:pt x="0" y="351"/>
                    <a:pt x="0" y="636"/>
                    <a:pt x="336" y="812"/>
                  </a:cubicBezTo>
                </a:path>
              </a:pathLst>
            </a:custGeom>
            <a:solidFill>
              <a:srgbClr val="F7FCFF"/>
            </a:solidFill>
            <a:ln>
              <a:noFill/>
            </a:ln>
          </p:spPr>
          <p:txBody>
            <a:bodyPr anchor="ctr"/>
            <a:lstStyle/>
            <a:p>
              <a:pPr algn="ctr"/>
              <a:endParaRPr/>
            </a:p>
          </p:txBody>
        </p:sp>
        <p:sp>
          <p:nvSpPr>
            <p:cNvPr id="1172" name="i$ḻiḍé">
              <a:extLst>
                <a:ext uri="{FF2B5EF4-FFF2-40B4-BE49-F238E27FC236}">
                  <a16:creationId xmlns:a16="http://schemas.microsoft.com/office/drawing/2014/main" xmlns="" id="{D964AA5C-D58D-4986-9F86-AF11AE186539}"/>
                </a:ext>
              </a:extLst>
            </p:cNvPr>
            <p:cNvSpPr/>
            <p:nvPr/>
          </p:nvSpPr>
          <p:spPr bwMode="auto">
            <a:xfrm>
              <a:off x="5306419" y="4749843"/>
              <a:ext cx="1477506" cy="699065"/>
            </a:xfrm>
            <a:custGeom>
              <a:avLst/>
              <a:gdLst>
                <a:gd name="T0" fmla="*/ 91 w 510"/>
                <a:gd name="T1" fmla="*/ 199 h 242"/>
                <a:gd name="T2" fmla="*/ 419 w 510"/>
                <a:gd name="T3" fmla="*/ 199 h 242"/>
                <a:gd name="T4" fmla="*/ 419 w 510"/>
                <a:gd name="T5" fmla="*/ 43 h 242"/>
                <a:gd name="T6" fmla="*/ 91 w 510"/>
                <a:gd name="T7" fmla="*/ 43 h 242"/>
                <a:gd name="T8" fmla="*/ 91 w 510"/>
                <a:gd name="T9" fmla="*/ 199 h 242"/>
              </a:gdLst>
              <a:ahLst/>
              <a:cxnLst>
                <a:cxn ang="0">
                  <a:pos x="T0" y="T1"/>
                </a:cxn>
                <a:cxn ang="0">
                  <a:pos x="T2" y="T3"/>
                </a:cxn>
                <a:cxn ang="0">
                  <a:pos x="T4" y="T5"/>
                </a:cxn>
                <a:cxn ang="0">
                  <a:pos x="T6" y="T7"/>
                </a:cxn>
                <a:cxn ang="0">
                  <a:pos x="T8" y="T9"/>
                </a:cxn>
              </a:cxnLst>
              <a:rect l="0" t="0" r="r" b="b"/>
              <a:pathLst>
                <a:path w="510" h="242">
                  <a:moveTo>
                    <a:pt x="91" y="199"/>
                  </a:moveTo>
                  <a:cubicBezTo>
                    <a:pt x="181" y="242"/>
                    <a:pt x="328" y="242"/>
                    <a:pt x="419" y="199"/>
                  </a:cubicBezTo>
                  <a:cubicBezTo>
                    <a:pt x="510" y="156"/>
                    <a:pt x="510" y="86"/>
                    <a:pt x="419" y="43"/>
                  </a:cubicBezTo>
                  <a:cubicBezTo>
                    <a:pt x="328" y="0"/>
                    <a:pt x="181" y="0"/>
                    <a:pt x="91" y="43"/>
                  </a:cubicBezTo>
                  <a:cubicBezTo>
                    <a:pt x="0" y="86"/>
                    <a:pt x="0" y="156"/>
                    <a:pt x="91" y="199"/>
                  </a:cubicBezTo>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3" name="işḻiḑe">
              <a:extLst>
                <a:ext uri="{FF2B5EF4-FFF2-40B4-BE49-F238E27FC236}">
                  <a16:creationId xmlns:a16="http://schemas.microsoft.com/office/drawing/2014/main" xmlns="" id="{5E085883-AF1D-48AB-8098-0132BE705AAC}"/>
                </a:ext>
              </a:extLst>
            </p:cNvPr>
            <p:cNvSpPr/>
            <p:nvPr/>
          </p:nvSpPr>
          <p:spPr bwMode="auto">
            <a:xfrm>
              <a:off x="5668484" y="4304224"/>
              <a:ext cx="2186318" cy="1260267"/>
            </a:xfrm>
            <a:custGeom>
              <a:avLst/>
              <a:gdLst>
                <a:gd name="T0" fmla="*/ 751 w 755"/>
                <a:gd name="T1" fmla="*/ 246 h 436"/>
                <a:gd name="T2" fmla="*/ 427 w 755"/>
                <a:gd name="T3" fmla="*/ 433 h 436"/>
                <a:gd name="T4" fmla="*/ 409 w 755"/>
                <a:gd name="T5" fmla="*/ 433 h 436"/>
                <a:gd name="T6" fmla="*/ 4 w 755"/>
                <a:gd name="T7" fmla="*/ 199 h 436"/>
                <a:gd name="T8" fmla="*/ 4 w 755"/>
                <a:gd name="T9" fmla="*/ 189 h 436"/>
                <a:gd name="T10" fmla="*/ 328 w 755"/>
                <a:gd name="T11" fmla="*/ 2 h 436"/>
                <a:gd name="T12" fmla="*/ 346 w 755"/>
                <a:gd name="T13" fmla="*/ 2 h 436"/>
                <a:gd name="T14" fmla="*/ 751 w 755"/>
                <a:gd name="T15" fmla="*/ 236 h 436"/>
                <a:gd name="T16" fmla="*/ 751 w 755"/>
                <a:gd name="T17" fmla="*/ 24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5" h="436">
                  <a:moveTo>
                    <a:pt x="751" y="246"/>
                  </a:moveTo>
                  <a:cubicBezTo>
                    <a:pt x="427" y="433"/>
                    <a:pt x="427" y="433"/>
                    <a:pt x="427" y="433"/>
                  </a:cubicBezTo>
                  <a:cubicBezTo>
                    <a:pt x="422" y="436"/>
                    <a:pt x="414" y="436"/>
                    <a:pt x="409" y="433"/>
                  </a:cubicBezTo>
                  <a:cubicBezTo>
                    <a:pt x="4" y="199"/>
                    <a:pt x="4" y="199"/>
                    <a:pt x="4" y="199"/>
                  </a:cubicBezTo>
                  <a:cubicBezTo>
                    <a:pt x="0" y="197"/>
                    <a:pt x="0" y="192"/>
                    <a:pt x="4" y="189"/>
                  </a:cubicBezTo>
                  <a:cubicBezTo>
                    <a:pt x="328" y="2"/>
                    <a:pt x="328" y="2"/>
                    <a:pt x="328" y="2"/>
                  </a:cubicBezTo>
                  <a:cubicBezTo>
                    <a:pt x="333" y="0"/>
                    <a:pt x="341" y="0"/>
                    <a:pt x="346" y="2"/>
                  </a:cubicBezTo>
                  <a:cubicBezTo>
                    <a:pt x="751" y="236"/>
                    <a:pt x="751" y="236"/>
                    <a:pt x="751" y="236"/>
                  </a:cubicBezTo>
                  <a:cubicBezTo>
                    <a:pt x="755" y="239"/>
                    <a:pt x="755" y="243"/>
                    <a:pt x="751" y="246"/>
                  </a:cubicBezTo>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4" name="íṣļîḓê">
              <a:extLst>
                <a:ext uri="{FF2B5EF4-FFF2-40B4-BE49-F238E27FC236}">
                  <a16:creationId xmlns:a16="http://schemas.microsoft.com/office/drawing/2014/main" xmlns="" id="{C34B8D9C-82CD-454A-A70E-9F9F28C70065}"/>
                </a:ext>
              </a:extLst>
            </p:cNvPr>
            <p:cNvSpPr/>
            <p:nvPr/>
          </p:nvSpPr>
          <p:spPr bwMode="auto">
            <a:xfrm>
              <a:off x="7524766" y="1495432"/>
              <a:ext cx="579305" cy="846676"/>
            </a:xfrm>
            <a:custGeom>
              <a:avLst/>
              <a:gdLst>
                <a:gd name="T0" fmla="*/ 200 w 200"/>
                <a:gd name="T1" fmla="*/ 190 h 293"/>
                <a:gd name="T2" fmla="*/ 200 w 200"/>
                <a:gd name="T3" fmla="*/ 276 h 293"/>
                <a:gd name="T4" fmla="*/ 100 w 200"/>
                <a:gd name="T5" fmla="*/ 293 h 293"/>
                <a:gd name="T6" fmla="*/ 0 w 200"/>
                <a:gd name="T7" fmla="*/ 276 h 293"/>
                <a:gd name="T8" fmla="*/ 0 w 200"/>
                <a:gd name="T9" fmla="*/ 192 h 293"/>
                <a:gd name="T10" fmla="*/ 67 w 200"/>
                <a:gd name="T11" fmla="*/ 1 h 293"/>
                <a:gd name="T12" fmla="*/ 78 w 200"/>
                <a:gd name="T13" fmla="*/ 18 h 293"/>
                <a:gd name="T14" fmla="*/ 117 w 200"/>
                <a:gd name="T15" fmla="*/ 20 h 293"/>
                <a:gd name="T16" fmla="*/ 122 w 200"/>
                <a:gd name="T17" fmla="*/ 18 h 293"/>
                <a:gd name="T18" fmla="*/ 132 w 200"/>
                <a:gd name="T19" fmla="*/ 0 h 293"/>
                <a:gd name="T20" fmla="*/ 200 w 200"/>
                <a:gd name="T21" fmla="*/ 19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0" h="293">
                  <a:moveTo>
                    <a:pt x="200" y="190"/>
                  </a:moveTo>
                  <a:cubicBezTo>
                    <a:pt x="200" y="276"/>
                    <a:pt x="200" y="276"/>
                    <a:pt x="200" y="276"/>
                  </a:cubicBezTo>
                  <a:cubicBezTo>
                    <a:pt x="200" y="276"/>
                    <a:pt x="165" y="293"/>
                    <a:pt x="100" y="293"/>
                  </a:cubicBezTo>
                  <a:cubicBezTo>
                    <a:pt x="35" y="293"/>
                    <a:pt x="0" y="276"/>
                    <a:pt x="0" y="276"/>
                  </a:cubicBezTo>
                  <a:cubicBezTo>
                    <a:pt x="0" y="192"/>
                    <a:pt x="0" y="192"/>
                    <a:pt x="0" y="192"/>
                  </a:cubicBezTo>
                  <a:cubicBezTo>
                    <a:pt x="67" y="1"/>
                    <a:pt x="67" y="1"/>
                    <a:pt x="67" y="1"/>
                  </a:cubicBezTo>
                  <a:cubicBezTo>
                    <a:pt x="66" y="7"/>
                    <a:pt x="70" y="13"/>
                    <a:pt x="78" y="18"/>
                  </a:cubicBezTo>
                  <a:cubicBezTo>
                    <a:pt x="90" y="25"/>
                    <a:pt x="102" y="26"/>
                    <a:pt x="117" y="20"/>
                  </a:cubicBezTo>
                  <a:cubicBezTo>
                    <a:pt x="118" y="19"/>
                    <a:pt x="120" y="18"/>
                    <a:pt x="122" y="18"/>
                  </a:cubicBezTo>
                  <a:cubicBezTo>
                    <a:pt x="130" y="13"/>
                    <a:pt x="134" y="6"/>
                    <a:pt x="132" y="0"/>
                  </a:cubicBezTo>
                  <a:cubicBezTo>
                    <a:pt x="200" y="190"/>
                    <a:pt x="200" y="190"/>
                    <a:pt x="200" y="190"/>
                  </a:cubicBezTo>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5" name="îṩḷïḑè">
              <a:extLst>
                <a:ext uri="{FF2B5EF4-FFF2-40B4-BE49-F238E27FC236}">
                  <a16:creationId xmlns:a16="http://schemas.microsoft.com/office/drawing/2014/main" xmlns="" id="{E6368EAB-75DC-41FE-B82A-A242A7DADDFF}"/>
                </a:ext>
              </a:extLst>
            </p:cNvPr>
            <p:cNvSpPr/>
            <p:nvPr/>
          </p:nvSpPr>
          <p:spPr bwMode="auto">
            <a:xfrm>
              <a:off x="7524766" y="1495432"/>
              <a:ext cx="579305" cy="846676"/>
            </a:xfrm>
            <a:custGeom>
              <a:avLst/>
              <a:gdLst>
                <a:gd name="T0" fmla="*/ 132 w 200"/>
                <a:gd name="T1" fmla="*/ 0 h 293"/>
                <a:gd name="T2" fmla="*/ 132 w 200"/>
                <a:gd name="T3" fmla="*/ 3 h 293"/>
                <a:gd name="T4" fmla="*/ 122 w 200"/>
                <a:gd name="T5" fmla="*/ 18 h 293"/>
                <a:gd name="T6" fmla="*/ 117 w 200"/>
                <a:gd name="T7" fmla="*/ 20 h 293"/>
                <a:gd name="T8" fmla="*/ 99 w 200"/>
                <a:gd name="T9" fmla="*/ 24 h 293"/>
                <a:gd name="T10" fmla="*/ 78 w 200"/>
                <a:gd name="T11" fmla="*/ 18 h 293"/>
                <a:gd name="T12" fmla="*/ 67 w 200"/>
                <a:gd name="T13" fmla="*/ 3 h 293"/>
                <a:gd name="T14" fmla="*/ 67 w 200"/>
                <a:gd name="T15" fmla="*/ 1 h 293"/>
                <a:gd name="T16" fmla="*/ 0 w 200"/>
                <a:gd name="T17" fmla="*/ 192 h 293"/>
                <a:gd name="T18" fmla="*/ 0 w 200"/>
                <a:gd name="T19" fmla="*/ 192 h 293"/>
                <a:gd name="T20" fmla="*/ 48 w 200"/>
                <a:gd name="T21" fmla="*/ 218 h 293"/>
                <a:gd name="T22" fmla="*/ 51 w 200"/>
                <a:gd name="T23" fmla="*/ 289 h 293"/>
                <a:gd name="T24" fmla="*/ 100 w 200"/>
                <a:gd name="T25" fmla="*/ 293 h 293"/>
                <a:gd name="T26" fmla="*/ 149 w 200"/>
                <a:gd name="T27" fmla="*/ 289 h 293"/>
                <a:gd name="T28" fmla="*/ 151 w 200"/>
                <a:gd name="T29" fmla="*/ 218 h 293"/>
                <a:gd name="T30" fmla="*/ 200 w 200"/>
                <a:gd name="T31" fmla="*/ 190 h 293"/>
                <a:gd name="T32" fmla="*/ 200 w 200"/>
                <a:gd name="T33" fmla="*/ 276 h 293"/>
                <a:gd name="T34" fmla="*/ 200 w 200"/>
                <a:gd name="T35" fmla="*/ 276 h 293"/>
                <a:gd name="T36" fmla="*/ 200 w 200"/>
                <a:gd name="T37" fmla="*/ 190 h 293"/>
                <a:gd name="T38" fmla="*/ 132 w 200"/>
                <a:gd name="T39"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93">
                  <a:moveTo>
                    <a:pt x="132" y="0"/>
                  </a:moveTo>
                  <a:cubicBezTo>
                    <a:pt x="132" y="1"/>
                    <a:pt x="132" y="2"/>
                    <a:pt x="132" y="3"/>
                  </a:cubicBezTo>
                  <a:cubicBezTo>
                    <a:pt x="132" y="8"/>
                    <a:pt x="129" y="13"/>
                    <a:pt x="122" y="18"/>
                  </a:cubicBezTo>
                  <a:cubicBezTo>
                    <a:pt x="120" y="18"/>
                    <a:pt x="118" y="19"/>
                    <a:pt x="117" y="20"/>
                  </a:cubicBezTo>
                  <a:cubicBezTo>
                    <a:pt x="110" y="22"/>
                    <a:pt x="105" y="24"/>
                    <a:pt x="99" y="24"/>
                  </a:cubicBezTo>
                  <a:cubicBezTo>
                    <a:pt x="92" y="24"/>
                    <a:pt x="85" y="22"/>
                    <a:pt x="78" y="18"/>
                  </a:cubicBezTo>
                  <a:cubicBezTo>
                    <a:pt x="71" y="13"/>
                    <a:pt x="67" y="8"/>
                    <a:pt x="67" y="3"/>
                  </a:cubicBezTo>
                  <a:cubicBezTo>
                    <a:pt x="67" y="2"/>
                    <a:pt x="67" y="1"/>
                    <a:pt x="67" y="1"/>
                  </a:cubicBezTo>
                  <a:cubicBezTo>
                    <a:pt x="0" y="192"/>
                    <a:pt x="0" y="192"/>
                    <a:pt x="0" y="192"/>
                  </a:cubicBezTo>
                  <a:cubicBezTo>
                    <a:pt x="0" y="192"/>
                    <a:pt x="0" y="192"/>
                    <a:pt x="0" y="192"/>
                  </a:cubicBezTo>
                  <a:cubicBezTo>
                    <a:pt x="48" y="218"/>
                    <a:pt x="48" y="218"/>
                    <a:pt x="48" y="218"/>
                  </a:cubicBezTo>
                  <a:cubicBezTo>
                    <a:pt x="51" y="289"/>
                    <a:pt x="51" y="289"/>
                    <a:pt x="51" y="289"/>
                  </a:cubicBezTo>
                  <a:cubicBezTo>
                    <a:pt x="64" y="291"/>
                    <a:pt x="81" y="293"/>
                    <a:pt x="100" y="293"/>
                  </a:cubicBezTo>
                  <a:cubicBezTo>
                    <a:pt x="119" y="293"/>
                    <a:pt x="135" y="291"/>
                    <a:pt x="149" y="289"/>
                  </a:cubicBezTo>
                  <a:cubicBezTo>
                    <a:pt x="151" y="218"/>
                    <a:pt x="151" y="218"/>
                    <a:pt x="151" y="218"/>
                  </a:cubicBezTo>
                  <a:cubicBezTo>
                    <a:pt x="200" y="190"/>
                    <a:pt x="200" y="190"/>
                    <a:pt x="200" y="190"/>
                  </a:cubicBezTo>
                  <a:cubicBezTo>
                    <a:pt x="200" y="276"/>
                    <a:pt x="200" y="276"/>
                    <a:pt x="200" y="276"/>
                  </a:cubicBezTo>
                  <a:cubicBezTo>
                    <a:pt x="200" y="276"/>
                    <a:pt x="200" y="276"/>
                    <a:pt x="200" y="276"/>
                  </a:cubicBezTo>
                  <a:cubicBezTo>
                    <a:pt x="200" y="190"/>
                    <a:pt x="200" y="190"/>
                    <a:pt x="200" y="190"/>
                  </a:cubicBezTo>
                  <a:cubicBezTo>
                    <a:pt x="132" y="0"/>
                    <a:pt x="132" y="0"/>
                    <a:pt x="132" y="0"/>
                  </a:cubicBezTo>
                </a:path>
              </a:pathLst>
            </a:custGeom>
            <a:solidFill>
              <a:srgbClr val="ECF7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6" name="îṩḻíḑè">
              <a:extLst>
                <a:ext uri="{FF2B5EF4-FFF2-40B4-BE49-F238E27FC236}">
                  <a16:creationId xmlns:a16="http://schemas.microsoft.com/office/drawing/2014/main" xmlns="" id="{AEEA6DC8-AD81-4F20-A445-83DFA429B3D2}"/>
                </a:ext>
              </a:extLst>
            </p:cNvPr>
            <p:cNvSpPr/>
            <p:nvPr/>
          </p:nvSpPr>
          <p:spPr bwMode="auto">
            <a:xfrm>
              <a:off x="7524766" y="3720742"/>
              <a:ext cx="579305" cy="311933"/>
            </a:xfrm>
            <a:custGeom>
              <a:avLst/>
              <a:gdLst>
                <a:gd name="T0" fmla="*/ 192 w 200"/>
                <a:gd name="T1" fmla="*/ 22 h 108"/>
                <a:gd name="T2" fmla="*/ 170 w 200"/>
                <a:gd name="T3" fmla="*/ 41 h 108"/>
                <a:gd name="T4" fmla="*/ 29 w 200"/>
                <a:gd name="T5" fmla="*/ 41 h 108"/>
                <a:gd name="T6" fmla="*/ 7 w 200"/>
                <a:gd name="T7" fmla="*/ 22 h 108"/>
                <a:gd name="T8" fmla="*/ 0 w 200"/>
                <a:gd name="T9" fmla="*/ 2 h 108"/>
                <a:gd name="T10" fmla="*/ 0 w 200"/>
                <a:gd name="T11" fmla="*/ 43 h 108"/>
                <a:gd name="T12" fmla="*/ 0 w 200"/>
                <a:gd name="T13" fmla="*/ 46 h 108"/>
                <a:gd name="T14" fmla="*/ 29 w 200"/>
                <a:gd name="T15" fmla="*/ 85 h 108"/>
                <a:gd name="T16" fmla="*/ 170 w 200"/>
                <a:gd name="T17" fmla="*/ 85 h 108"/>
                <a:gd name="T18" fmla="*/ 200 w 200"/>
                <a:gd name="T19" fmla="*/ 45 h 108"/>
                <a:gd name="T20" fmla="*/ 200 w 200"/>
                <a:gd name="T21" fmla="*/ 0 h 108"/>
                <a:gd name="T22" fmla="*/ 192 w 200"/>
                <a:gd name="T23" fmla="*/ 2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108">
                  <a:moveTo>
                    <a:pt x="192" y="22"/>
                  </a:moveTo>
                  <a:cubicBezTo>
                    <a:pt x="187" y="29"/>
                    <a:pt x="180" y="35"/>
                    <a:pt x="170" y="41"/>
                  </a:cubicBezTo>
                  <a:cubicBezTo>
                    <a:pt x="131" y="63"/>
                    <a:pt x="68" y="63"/>
                    <a:pt x="29" y="41"/>
                  </a:cubicBezTo>
                  <a:cubicBezTo>
                    <a:pt x="19" y="35"/>
                    <a:pt x="12" y="29"/>
                    <a:pt x="7" y="22"/>
                  </a:cubicBezTo>
                  <a:cubicBezTo>
                    <a:pt x="3" y="16"/>
                    <a:pt x="0" y="9"/>
                    <a:pt x="0" y="2"/>
                  </a:cubicBezTo>
                  <a:cubicBezTo>
                    <a:pt x="0" y="43"/>
                    <a:pt x="0" y="43"/>
                    <a:pt x="0" y="43"/>
                  </a:cubicBezTo>
                  <a:cubicBezTo>
                    <a:pt x="0" y="46"/>
                    <a:pt x="0" y="46"/>
                    <a:pt x="0" y="46"/>
                  </a:cubicBezTo>
                  <a:cubicBezTo>
                    <a:pt x="0" y="60"/>
                    <a:pt x="10" y="75"/>
                    <a:pt x="29" y="85"/>
                  </a:cubicBezTo>
                  <a:cubicBezTo>
                    <a:pt x="68" y="108"/>
                    <a:pt x="131" y="108"/>
                    <a:pt x="170" y="85"/>
                  </a:cubicBezTo>
                  <a:cubicBezTo>
                    <a:pt x="190" y="74"/>
                    <a:pt x="200" y="59"/>
                    <a:pt x="200" y="45"/>
                  </a:cubicBezTo>
                  <a:cubicBezTo>
                    <a:pt x="200" y="0"/>
                    <a:pt x="200" y="0"/>
                    <a:pt x="200" y="0"/>
                  </a:cubicBezTo>
                  <a:cubicBezTo>
                    <a:pt x="200" y="8"/>
                    <a:pt x="197" y="15"/>
                    <a:pt x="192" y="22"/>
                  </a:cubicBezTo>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7" name="išļïḋê">
              <a:extLst>
                <a:ext uri="{FF2B5EF4-FFF2-40B4-BE49-F238E27FC236}">
                  <a16:creationId xmlns:a16="http://schemas.microsoft.com/office/drawing/2014/main" xmlns="" id="{79768A9B-46D7-4115-BA00-9AFD1467C95D}"/>
                </a:ext>
              </a:extLst>
            </p:cNvPr>
            <p:cNvSpPr/>
            <p:nvPr/>
          </p:nvSpPr>
          <p:spPr bwMode="auto">
            <a:xfrm>
              <a:off x="7524766" y="3591233"/>
              <a:ext cx="579305" cy="311933"/>
            </a:xfrm>
            <a:custGeom>
              <a:avLst/>
              <a:gdLst>
                <a:gd name="T0" fmla="*/ 192 w 200"/>
                <a:gd name="T1" fmla="*/ 23 h 108"/>
                <a:gd name="T2" fmla="*/ 170 w 200"/>
                <a:gd name="T3" fmla="*/ 41 h 108"/>
                <a:gd name="T4" fmla="*/ 163 w 200"/>
                <a:gd name="T5" fmla="*/ 45 h 108"/>
                <a:gd name="T6" fmla="*/ 36 w 200"/>
                <a:gd name="T7" fmla="*/ 45 h 108"/>
                <a:gd name="T8" fmla="*/ 29 w 200"/>
                <a:gd name="T9" fmla="*/ 41 h 108"/>
                <a:gd name="T10" fmla="*/ 7 w 200"/>
                <a:gd name="T11" fmla="*/ 23 h 108"/>
                <a:gd name="T12" fmla="*/ 0 w 200"/>
                <a:gd name="T13" fmla="*/ 2 h 108"/>
                <a:gd name="T14" fmla="*/ 0 w 200"/>
                <a:gd name="T15" fmla="*/ 43 h 108"/>
                <a:gd name="T16" fmla="*/ 0 w 200"/>
                <a:gd name="T17" fmla="*/ 47 h 108"/>
                <a:gd name="T18" fmla="*/ 7 w 200"/>
                <a:gd name="T19" fmla="*/ 67 h 108"/>
                <a:gd name="T20" fmla="*/ 29 w 200"/>
                <a:gd name="T21" fmla="*/ 86 h 108"/>
                <a:gd name="T22" fmla="*/ 170 w 200"/>
                <a:gd name="T23" fmla="*/ 86 h 108"/>
                <a:gd name="T24" fmla="*/ 192 w 200"/>
                <a:gd name="T25" fmla="*/ 67 h 108"/>
                <a:gd name="T26" fmla="*/ 200 w 200"/>
                <a:gd name="T27" fmla="*/ 45 h 108"/>
                <a:gd name="T28" fmla="*/ 200 w 200"/>
                <a:gd name="T29" fmla="*/ 0 h 108"/>
                <a:gd name="T30" fmla="*/ 192 w 200"/>
                <a:gd name="T31" fmla="*/ 2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108">
                  <a:moveTo>
                    <a:pt x="192" y="23"/>
                  </a:moveTo>
                  <a:cubicBezTo>
                    <a:pt x="187" y="29"/>
                    <a:pt x="180" y="36"/>
                    <a:pt x="170" y="41"/>
                  </a:cubicBezTo>
                  <a:cubicBezTo>
                    <a:pt x="168" y="43"/>
                    <a:pt x="166" y="44"/>
                    <a:pt x="163" y="45"/>
                  </a:cubicBezTo>
                  <a:cubicBezTo>
                    <a:pt x="126" y="63"/>
                    <a:pt x="73" y="63"/>
                    <a:pt x="36" y="45"/>
                  </a:cubicBezTo>
                  <a:cubicBezTo>
                    <a:pt x="34" y="44"/>
                    <a:pt x="31" y="43"/>
                    <a:pt x="29" y="41"/>
                  </a:cubicBezTo>
                  <a:cubicBezTo>
                    <a:pt x="19" y="36"/>
                    <a:pt x="12" y="29"/>
                    <a:pt x="7" y="23"/>
                  </a:cubicBezTo>
                  <a:cubicBezTo>
                    <a:pt x="3" y="16"/>
                    <a:pt x="0" y="9"/>
                    <a:pt x="0" y="2"/>
                  </a:cubicBezTo>
                  <a:cubicBezTo>
                    <a:pt x="0" y="43"/>
                    <a:pt x="0" y="43"/>
                    <a:pt x="0" y="43"/>
                  </a:cubicBezTo>
                  <a:cubicBezTo>
                    <a:pt x="0" y="47"/>
                    <a:pt x="0" y="47"/>
                    <a:pt x="0" y="47"/>
                  </a:cubicBezTo>
                  <a:cubicBezTo>
                    <a:pt x="0" y="54"/>
                    <a:pt x="3" y="61"/>
                    <a:pt x="7" y="67"/>
                  </a:cubicBezTo>
                  <a:cubicBezTo>
                    <a:pt x="12" y="74"/>
                    <a:pt x="19" y="80"/>
                    <a:pt x="29" y="86"/>
                  </a:cubicBezTo>
                  <a:cubicBezTo>
                    <a:pt x="68" y="108"/>
                    <a:pt x="131" y="108"/>
                    <a:pt x="170" y="86"/>
                  </a:cubicBezTo>
                  <a:cubicBezTo>
                    <a:pt x="180" y="80"/>
                    <a:pt x="187" y="74"/>
                    <a:pt x="192" y="67"/>
                  </a:cubicBezTo>
                  <a:cubicBezTo>
                    <a:pt x="197" y="60"/>
                    <a:pt x="200" y="53"/>
                    <a:pt x="200" y="45"/>
                  </a:cubicBezTo>
                  <a:cubicBezTo>
                    <a:pt x="200" y="0"/>
                    <a:pt x="200" y="0"/>
                    <a:pt x="200" y="0"/>
                  </a:cubicBezTo>
                  <a:cubicBezTo>
                    <a:pt x="200" y="8"/>
                    <a:pt x="197" y="16"/>
                    <a:pt x="192" y="23"/>
                  </a:cubicBezTo>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8" name="iŝḻíḓê">
              <a:extLst>
                <a:ext uri="{FF2B5EF4-FFF2-40B4-BE49-F238E27FC236}">
                  <a16:creationId xmlns:a16="http://schemas.microsoft.com/office/drawing/2014/main" xmlns="" id="{9A963538-2F51-4065-8CF0-25CAD3CDF92C}"/>
                </a:ext>
              </a:extLst>
            </p:cNvPr>
            <p:cNvSpPr/>
            <p:nvPr/>
          </p:nvSpPr>
          <p:spPr bwMode="auto">
            <a:xfrm>
              <a:off x="7524766" y="3463118"/>
              <a:ext cx="579305" cy="309148"/>
            </a:xfrm>
            <a:custGeom>
              <a:avLst/>
              <a:gdLst>
                <a:gd name="T0" fmla="*/ 192 w 200"/>
                <a:gd name="T1" fmla="*/ 22 h 107"/>
                <a:gd name="T2" fmla="*/ 170 w 200"/>
                <a:gd name="T3" fmla="*/ 41 h 107"/>
                <a:gd name="T4" fmla="*/ 163 w 200"/>
                <a:gd name="T5" fmla="*/ 44 h 107"/>
                <a:gd name="T6" fmla="*/ 36 w 200"/>
                <a:gd name="T7" fmla="*/ 44 h 107"/>
                <a:gd name="T8" fmla="*/ 29 w 200"/>
                <a:gd name="T9" fmla="*/ 41 h 107"/>
                <a:gd name="T10" fmla="*/ 7 w 200"/>
                <a:gd name="T11" fmla="*/ 22 h 107"/>
                <a:gd name="T12" fmla="*/ 0 w 200"/>
                <a:gd name="T13" fmla="*/ 1 h 107"/>
                <a:gd name="T14" fmla="*/ 0 w 200"/>
                <a:gd name="T15" fmla="*/ 43 h 107"/>
                <a:gd name="T16" fmla="*/ 0 w 200"/>
                <a:gd name="T17" fmla="*/ 46 h 107"/>
                <a:gd name="T18" fmla="*/ 7 w 200"/>
                <a:gd name="T19" fmla="*/ 67 h 107"/>
                <a:gd name="T20" fmla="*/ 29 w 200"/>
                <a:gd name="T21" fmla="*/ 85 h 107"/>
                <a:gd name="T22" fmla="*/ 36 w 200"/>
                <a:gd name="T23" fmla="*/ 89 h 107"/>
                <a:gd name="T24" fmla="*/ 163 w 200"/>
                <a:gd name="T25" fmla="*/ 89 h 107"/>
                <a:gd name="T26" fmla="*/ 170 w 200"/>
                <a:gd name="T27" fmla="*/ 85 h 107"/>
                <a:gd name="T28" fmla="*/ 192 w 200"/>
                <a:gd name="T29" fmla="*/ 67 h 107"/>
                <a:gd name="T30" fmla="*/ 200 w 200"/>
                <a:gd name="T31" fmla="*/ 44 h 107"/>
                <a:gd name="T32" fmla="*/ 200 w 200"/>
                <a:gd name="T33" fmla="*/ 0 h 107"/>
                <a:gd name="T34" fmla="*/ 192 w 200"/>
                <a:gd name="T35" fmla="*/ 2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107">
                  <a:moveTo>
                    <a:pt x="192" y="22"/>
                  </a:moveTo>
                  <a:cubicBezTo>
                    <a:pt x="187" y="29"/>
                    <a:pt x="180" y="35"/>
                    <a:pt x="170" y="41"/>
                  </a:cubicBezTo>
                  <a:cubicBezTo>
                    <a:pt x="168" y="42"/>
                    <a:pt x="166" y="43"/>
                    <a:pt x="163" y="44"/>
                  </a:cubicBezTo>
                  <a:cubicBezTo>
                    <a:pt x="126" y="62"/>
                    <a:pt x="73" y="62"/>
                    <a:pt x="36" y="44"/>
                  </a:cubicBezTo>
                  <a:cubicBezTo>
                    <a:pt x="34" y="43"/>
                    <a:pt x="31" y="42"/>
                    <a:pt x="29" y="41"/>
                  </a:cubicBezTo>
                  <a:cubicBezTo>
                    <a:pt x="19" y="35"/>
                    <a:pt x="12" y="29"/>
                    <a:pt x="7" y="22"/>
                  </a:cubicBezTo>
                  <a:cubicBezTo>
                    <a:pt x="3" y="15"/>
                    <a:pt x="0" y="8"/>
                    <a:pt x="0" y="1"/>
                  </a:cubicBezTo>
                  <a:cubicBezTo>
                    <a:pt x="0" y="43"/>
                    <a:pt x="0" y="43"/>
                    <a:pt x="0" y="43"/>
                  </a:cubicBezTo>
                  <a:cubicBezTo>
                    <a:pt x="0" y="46"/>
                    <a:pt x="0" y="46"/>
                    <a:pt x="0" y="46"/>
                  </a:cubicBezTo>
                  <a:cubicBezTo>
                    <a:pt x="0" y="53"/>
                    <a:pt x="3" y="60"/>
                    <a:pt x="7" y="67"/>
                  </a:cubicBezTo>
                  <a:cubicBezTo>
                    <a:pt x="12" y="73"/>
                    <a:pt x="19" y="80"/>
                    <a:pt x="29" y="85"/>
                  </a:cubicBezTo>
                  <a:cubicBezTo>
                    <a:pt x="31" y="87"/>
                    <a:pt x="34" y="88"/>
                    <a:pt x="36" y="89"/>
                  </a:cubicBezTo>
                  <a:cubicBezTo>
                    <a:pt x="73" y="107"/>
                    <a:pt x="126" y="107"/>
                    <a:pt x="163" y="89"/>
                  </a:cubicBezTo>
                  <a:cubicBezTo>
                    <a:pt x="166" y="88"/>
                    <a:pt x="168" y="87"/>
                    <a:pt x="170" y="85"/>
                  </a:cubicBezTo>
                  <a:cubicBezTo>
                    <a:pt x="180" y="80"/>
                    <a:pt x="187" y="73"/>
                    <a:pt x="192" y="67"/>
                  </a:cubicBezTo>
                  <a:cubicBezTo>
                    <a:pt x="197" y="60"/>
                    <a:pt x="200" y="52"/>
                    <a:pt x="200" y="44"/>
                  </a:cubicBezTo>
                  <a:cubicBezTo>
                    <a:pt x="200" y="0"/>
                    <a:pt x="200" y="0"/>
                    <a:pt x="200" y="0"/>
                  </a:cubicBezTo>
                  <a:cubicBezTo>
                    <a:pt x="200" y="7"/>
                    <a:pt x="197" y="15"/>
                    <a:pt x="192" y="22"/>
                  </a:cubicBezTo>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9" name="íşḷiḑè">
              <a:extLst>
                <a:ext uri="{FF2B5EF4-FFF2-40B4-BE49-F238E27FC236}">
                  <a16:creationId xmlns:a16="http://schemas.microsoft.com/office/drawing/2014/main" xmlns="" id="{0B181164-4B3C-4E12-9415-CDD610E27C7B}"/>
                </a:ext>
              </a:extLst>
            </p:cNvPr>
            <p:cNvSpPr/>
            <p:nvPr/>
          </p:nvSpPr>
          <p:spPr bwMode="auto">
            <a:xfrm>
              <a:off x="7524766" y="2051062"/>
              <a:ext cx="190781" cy="1568022"/>
            </a:xfrm>
            <a:custGeom>
              <a:avLst/>
              <a:gdLst>
                <a:gd name="T0" fmla="*/ 0 w 66"/>
                <a:gd name="T1" fmla="*/ 0 h 543"/>
                <a:gd name="T2" fmla="*/ 0 w 66"/>
                <a:gd name="T3" fmla="*/ 487 h 543"/>
                <a:gd name="T4" fmla="*/ 0 w 66"/>
                <a:gd name="T5" fmla="*/ 490 h 543"/>
                <a:gd name="T6" fmla="*/ 7 w 66"/>
                <a:gd name="T7" fmla="*/ 511 h 543"/>
                <a:gd name="T8" fmla="*/ 29 w 66"/>
                <a:gd name="T9" fmla="*/ 530 h 543"/>
                <a:gd name="T10" fmla="*/ 36 w 66"/>
                <a:gd name="T11" fmla="*/ 533 h 543"/>
                <a:gd name="T12" fmla="*/ 66 w 66"/>
                <a:gd name="T13" fmla="*/ 543 h 543"/>
                <a:gd name="T14" fmla="*/ 48 w 66"/>
                <a:gd name="T15" fmla="*/ 26 h 543"/>
                <a:gd name="T16" fmla="*/ 0 w 66"/>
                <a:gd name="T17"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43">
                  <a:moveTo>
                    <a:pt x="0" y="0"/>
                  </a:moveTo>
                  <a:cubicBezTo>
                    <a:pt x="0" y="487"/>
                    <a:pt x="0" y="487"/>
                    <a:pt x="0" y="487"/>
                  </a:cubicBezTo>
                  <a:cubicBezTo>
                    <a:pt x="0" y="490"/>
                    <a:pt x="0" y="490"/>
                    <a:pt x="0" y="490"/>
                  </a:cubicBezTo>
                  <a:cubicBezTo>
                    <a:pt x="0" y="497"/>
                    <a:pt x="3" y="504"/>
                    <a:pt x="7" y="511"/>
                  </a:cubicBezTo>
                  <a:cubicBezTo>
                    <a:pt x="12" y="518"/>
                    <a:pt x="19" y="524"/>
                    <a:pt x="29" y="530"/>
                  </a:cubicBezTo>
                  <a:cubicBezTo>
                    <a:pt x="31" y="531"/>
                    <a:pt x="34" y="532"/>
                    <a:pt x="36" y="533"/>
                  </a:cubicBezTo>
                  <a:cubicBezTo>
                    <a:pt x="45" y="538"/>
                    <a:pt x="56" y="541"/>
                    <a:pt x="66" y="543"/>
                  </a:cubicBezTo>
                  <a:cubicBezTo>
                    <a:pt x="48" y="26"/>
                    <a:pt x="48" y="26"/>
                    <a:pt x="48" y="26"/>
                  </a:cubicBezTo>
                  <a:cubicBezTo>
                    <a:pt x="0" y="0"/>
                    <a:pt x="0" y="0"/>
                    <a:pt x="0" y="0"/>
                  </a:cubicBezTo>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0" name="ïṧḻiḑe">
              <a:extLst>
                <a:ext uri="{FF2B5EF4-FFF2-40B4-BE49-F238E27FC236}">
                  <a16:creationId xmlns:a16="http://schemas.microsoft.com/office/drawing/2014/main" xmlns="" id="{2DBF61E4-FB58-474F-BF8F-FCA282727E2F}"/>
                </a:ext>
              </a:extLst>
            </p:cNvPr>
            <p:cNvSpPr/>
            <p:nvPr/>
          </p:nvSpPr>
          <p:spPr bwMode="auto">
            <a:xfrm>
              <a:off x="7909112" y="2045492"/>
              <a:ext cx="194958" cy="1573592"/>
            </a:xfrm>
            <a:custGeom>
              <a:avLst/>
              <a:gdLst>
                <a:gd name="T0" fmla="*/ 18 w 67"/>
                <a:gd name="T1" fmla="*/ 28 h 545"/>
                <a:gd name="T2" fmla="*/ 0 w 67"/>
                <a:gd name="T3" fmla="*/ 545 h 545"/>
                <a:gd name="T4" fmla="*/ 30 w 67"/>
                <a:gd name="T5" fmla="*/ 535 h 545"/>
                <a:gd name="T6" fmla="*/ 37 w 67"/>
                <a:gd name="T7" fmla="*/ 532 h 545"/>
                <a:gd name="T8" fmla="*/ 59 w 67"/>
                <a:gd name="T9" fmla="*/ 513 h 545"/>
                <a:gd name="T10" fmla="*/ 67 w 67"/>
                <a:gd name="T11" fmla="*/ 491 h 545"/>
                <a:gd name="T12" fmla="*/ 67 w 67"/>
                <a:gd name="T13" fmla="*/ 0 h 545"/>
                <a:gd name="T14" fmla="*/ 18 w 67"/>
                <a:gd name="T15" fmla="*/ 28 h 5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545">
                  <a:moveTo>
                    <a:pt x="18" y="28"/>
                  </a:moveTo>
                  <a:cubicBezTo>
                    <a:pt x="0" y="545"/>
                    <a:pt x="0" y="545"/>
                    <a:pt x="0" y="545"/>
                  </a:cubicBezTo>
                  <a:cubicBezTo>
                    <a:pt x="11" y="543"/>
                    <a:pt x="21" y="540"/>
                    <a:pt x="30" y="535"/>
                  </a:cubicBezTo>
                  <a:cubicBezTo>
                    <a:pt x="33" y="534"/>
                    <a:pt x="35" y="533"/>
                    <a:pt x="37" y="532"/>
                  </a:cubicBezTo>
                  <a:cubicBezTo>
                    <a:pt x="47" y="526"/>
                    <a:pt x="54" y="520"/>
                    <a:pt x="59" y="513"/>
                  </a:cubicBezTo>
                  <a:cubicBezTo>
                    <a:pt x="64" y="506"/>
                    <a:pt x="67" y="498"/>
                    <a:pt x="67" y="491"/>
                  </a:cubicBezTo>
                  <a:cubicBezTo>
                    <a:pt x="67" y="0"/>
                    <a:pt x="67" y="0"/>
                    <a:pt x="67" y="0"/>
                  </a:cubicBezTo>
                  <a:cubicBezTo>
                    <a:pt x="18" y="28"/>
                    <a:pt x="18" y="28"/>
                    <a:pt x="18" y="28"/>
                  </a:cubicBezTo>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1" name="îṡļîḍê">
              <a:extLst>
                <a:ext uri="{FF2B5EF4-FFF2-40B4-BE49-F238E27FC236}">
                  <a16:creationId xmlns:a16="http://schemas.microsoft.com/office/drawing/2014/main" xmlns="" id="{38373A64-A183-4333-9EC1-076B14C4DBA3}"/>
                </a:ext>
              </a:extLst>
            </p:cNvPr>
            <p:cNvSpPr/>
            <p:nvPr/>
          </p:nvSpPr>
          <p:spPr bwMode="auto">
            <a:xfrm>
              <a:off x="7524766" y="2051062"/>
              <a:ext cx="190781" cy="1568022"/>
            </a:xfrm>
            <a:custGeom>
              <a:avLst/>
              <a:gdLst>
                <a:gd name="T0" fmla="*/ 0 w 66"/>
                <a:gd name="T1" fmla="*/ 0 h 543"/>
                <a:gd name="T2" fmla="*/ 0 w 66"/>
                <a:gd name="T3" fmla="*/ 487 h 543"/>
                <a:gd name="T4" fmla="*/ 0 w 66"/>
                <a:gd name="T5" fmla="*/ 490 h 543"/>
                <a:gd name="T6" fmla="*/ 7 w 66"/>
                <a:gd name="T7" fmla="*/ 511 h 543"/>
                <a:gd name="T8" fmla="*/ 29 w 66"/>
                <a:gd name="T9" fmla="*/ 530 h 543"/>
                <a:gd name="T10" fmla="*/ 36 w 66"/>
                <a:gd name="T11" fmla="*/ 533 h 543"/>
                <a:gd name="T12" fmla="*/ 66 w 66"/>
                <a:gd name="T13" fmla="*/ 543 h 543"/>
                <a:gd name="T14" fmla="*/ 51 w 66"/>
                <a:gd name="T15" fmla="*/ 97 h 543"/>
                <a:gd name="T16" fmla="*/ 48 w 66"/>
                <a:gd name="T17" fmla="*/ 26 h 543"/>
                <a:gd name="T18" fmla="*/ 0 w 66"/>
                <a:gd name="T19" fmla="*/ 0 h 543"/>
                <a:gd name="T20" fmla="*/ 0 w 66"/>
                <a:gd name="T21"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43">
                  <a:moveTo>
                    <a:pt x="0" y="0"/>
                  </a:moveTo>
                  <a:cubicBezTo>
                    <a:pt x="0" y="487"/>
                    <a:pt x="0" y="487"/>
                    <a:pt x="0" y="487"/>
                  </a:cubicBezTo>
                  <a:cubicBezTo>
                    <a:pt x="0" y="490"/>
                    <a:pt x="0" y="490"/>
                    <a:pt x="0" y="490"/>
                  </a:cubicBezTo>
                  <a:cubicBezTo>
                    <a:pt x="0" y="497"/>
                    <a:pt x="3" y="504"/>
                    <a:pt x="7" y="511"/>
                  </a:cubicBezTo>
                  <a:cubicBezTo>
                    <a:pt x="12" y="518"/>
                    <a:pt x="19" y="524"/>
                    <a:pt x="29" y="530"/>
                  </a:cubicBezTo>
                  <a:cubicBezTo>
                    <a:pt x="31" y="531"/>
                    <a:pt x="34" y="532"/>
                    <a:pt x="36" y="533"/>
                  </a:cubicBezTo>
                  <a:cubicBezTo>
                    <a:pt x="45" y="538"/>
                    <a:pt x="56" y="541"/>
                    <a:pt x="66" y="543"/>
                  </a:cubicBezTo>
                  <a:cubicBezTo>
                    <a:pt x="51" y="97"/>
                    <a:pt x="51" y="97"/>
                    <a:pt x="51" y="97"/>
                  </a:cubicBezTo>
                  <a:cubicBezTo>
                    <a:pt x="48" y="26"/>
                    <a:pt x="48" y="26"/>
                    <a:pt x="48" y="26"/>
                  </a:cubicBezTo>
                  <a:cubicBezTo>
                    <a:pt x="0" y="0"/>
                    <a:pt x="0" y="0"/>
                    <a:pt x="0" y="0"/>
                  </a:cubicBezTo>
                  <a:cubicBezTo>
                    <a:pt x="0" y="0"/>
                    <a:pt x="0" y="0"/>
                    <a:pt x="0" y="0"/>
                  </a:cubicBezTo>
                </a:path>
              </a:pathLst>
            </a:custGeom>
            <a:solidFill>
              <a:srgbClr val="CDE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2" name="îšľíďé">
              <a:extLst>
                <a:ext uri="{FF2B5EF4-FFF2-40B4-BE49-F238E27FC236}">
                  <a16:creationId xmlns:a16="http://schemas.microsoft.com/office/drawing/2014/main" xmlns="" id="{9839656C-9DFC-450A-8DF9-1182D5AE9C87}"/>
                </a:ext>
              </a:extLst>
            </p:cNvPr>
            <p:cNvSpPr/>
            <p:nvPr/>
          </p:nvSpPr>
          <p:spPr bwMode="auto">
            <a:xfrm>
              <a:off x="7909112" y="2045492"/>
              <a:ext cx="194958" cy="1573592"/>
            </a:xfrm>
            <a:custGeom>
              <a:avLst/>
              <a:gdLst>
                <a:gd name="T0" fmla="*/ 67 w 67"/>
                <a:gd name="T1" fmla="*/ 0 h 545"/>
                <a:gd name="T2" fmla="*/ 18 w 67"/>
                <a:gd name="T3" fmla="*/ 28 h 545"/>
                <a:gd name="T4" fmla="*/ 0 w 67"/>
                <a:gd name="T5" fmla="*/ 545 h 545"/>
                <a:gd name="T6" fmla="*/ 30 w 67"/>
                <a:gd name="T7" fmla="*/ 535 h 545"/>
                <a:gd name="T8" fmla="*/ 37 w 67"/>
                <a:gd name="T9" fmla="*/ 532 h 545"/>
                <a:gd name="T10" fmla="*/ 59 w 67"/>
                <a:gd name="T11" fmla="*/ 513 h 545"/>
                <a:gd name="T12" fmla="*/ 67 w 67"/>
                <a:gd name="T13" fmla="*/ 491 h 545"/>
                <a:gd name="T14" fmla="*/ 67 w 67"/>
                <a:gd name="T15" fmla="*/ 0 h 5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545">
                  <a:moveTo>
                    <a:pt x="67" y="0"/>
                  </a:moveTo>
                  <a:cubicBezTo>
                    <a:pt x="18" y="28"/>
                    <a:pt x="18" y="28"/>
                    <a:pt x="18" y="28"/>
                  </a:cubicBezTo>
                  <a:cubicBezTo>
                    <a:pt x="0" y="545"/>
                    <a:pt x="0" y="545"/>
                    <a:pt x="0" y="545"/>
                  </a:cubicBezTo>
                  <a:cubicBezTo>
                    <a:pt x="11" y="543"/>
                    <a:pt x="21" y="540"/>
                    <a:pt x="30" y="535"/>
                  </a:cubicBezTo>
                  <a:cubicBezTo>
                    <a:pt x="33" y="534"/>
                    <a:pt x="35" y="533"/>
                    <a:pt x="37" y="532"/>
                  </a:cubicBezTo>
                  <a:cubicBezTo>
                    <a:pt x="47" y="526"/>
                    <a:pt x="54" y="520"/>
                    <a:pt x="59" y="513"/>
                  </a:cubicBezTo>
                  <a:cubicBezTo>
                    <a:pt x="64" y="506"/>
                    <a:pt x="67" y="498"/>
                    <a:pt x="67" y="491"/>
                  </a:cubicBezTo>
                  <a:cubicBezTo>
                    <a:pt x="67" y="0"/>
                    <a:pt x="67" y="0"/>
                    <a:pt x="67" y="0"/>
                  </a:cubicBezTo>
                </a:path>
              </a:pathLst>
            </a:custGeom>
            <a:solidFill>
              <a:srgbClr val="CDE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3" name="íṩľîḓe">
              <a:extLst>
                <a:ext uri="{FF2B5EF4-FFF2-40B4-BE49-F238E27FC236}">
                  <a16:creationId xmlns:a16="http://schemas.microsoft.com/office/drawing/2014/main" xmlns="" id="{A9493064-FCCC-4D74-A53E-7A3EBB6F4CAC}"/>
                </a:ext>
              </a:extLst>
            </p:cNvPr>
            <p:cNvSpPr/>
            <p:nvPr/>
          </p:nvSpPr>
          <p:spPr bwMode="auto">
            <a:xfrm>
              <a:off x="7664022" y="2126261"/>
              <a:ext cx="298008" cy="1505357"/>
            </a:xfrm>
            <a:custGeom>
              <a:avLst/>
              <a:gdLst>
                <a:gd name="T0" fmla="*/ 0 w 103"/>
                <a:gd name="T1" fmla="*/ 0 h 521"/>
                <a:gd name="T2" fmla="*/ 0 w 103"/>
                <a:gd name="T3" fmla="*/ 512 h 521"/>
                <a:gd name="T4" fmla="*/ 18 w 103"/>
                <a:gd name="T5" fmla="*/ 517 h 521"/>
                <a:gd name="T6" fmla="*/ 52 w 103"/>
                <a:gd name="T7" fmla="*/ 521 h 521"/>
                <a:gd name="T8" fmla="*/ 52 w 103"/>
                <a:gd name="T9" fmla="*/ 521 h 521"/>
                <a:gd name="T10" fmla="*/ 85 w 103"/>
                <a:gd name="T11" fmla="*/ 517 h 521"/>
                <a:gd name="T12" fmla="*/ 103 w 103"/>
                <a:gd name="T13" fmla="*/ 512 h 521"/>
                <a:gd name="T14" fmla="*/ 103 w 103"/>
                <a:gd name="T15" fmla="*/ 0 h 521"/>
                <a:gd name="T16" fmla="*/ 0 w 103"/>
                <a:gd name="T1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521">
                  <a:moveTo>
                    <a:pt x="0" y="0"/>
                  </a:moveTo>
                  <a:cubicBezTo>
                    <a:pt x="0" y="512"/>
                    <a:pt x="0" y="512"/>
                    <a:pt x="0" y="512"/>
                  </a:cubicBezTo>
                  <a:cubicBezTo>
                    <a:pt x="6" y="514"/>
                    <a:pt x="12" y="516"/>
                    <a:pt x="18" y="517"/>
                  </a:cubicBezTo>
                  <a:cubicBezTo>
                    <a:pt x="29" y="519"/>
                    <a:pt x="40" y="521"/>
                    <a:pt x="52" y="521"/>
                  </a:cubicBezTo>
                  <a:cubicBezTo>
                    <a:pt x="52" y="521"/>
                    <a:pt x="52" y="521"/>
                    <a:pt x="52" y="521"/>
                  </a:cubicBezTo>
                  <a:cubicBezTo>
                    <a:pt x="63" y="521"/>
                    <a:pt x="74" y="519"/>
                    <a:pt x="85" y="517"/>
                  </a:cubicBezTo>
                  <a:cubicBezTo>
                    <a:pt x="91" y="516"/>
                    <a:pt x="97" y="514"/>
                    <a:pt x="103" y="512"/>
                  </a:cubicBezTo>
                  <a:cubicBezTo>
                    <a:pt x="103" y="0"/>
                    <a:pt x="103" y="0"/>
                    <a:pt x="103" y="0"/>
                  </a:cubicBezTo>
                  <a:lnTo>
                    <a:pt x="0" y="0"/>
                  </a:lnTo>
                  <a:close/>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4" name="ï$ļïḑé">
              <a:extLst>
                <a:ext uri="{FF2B5EF4-FFF2-40B4-BE49-F238E27FC236}">
                  <a16:creationId xmlns:a16="http://schemas.microsoft.com/office/drawing/2014/main" xmlns="" id="{4F0C8D95-569D-49E3-8CB6-15EB614CED83}"/>
                </a:ext>
              </a:extLst>
            </p:cNvPr>
            <p:cNvSpPr/>
            <p:nvPr/>
          </p:nvSpPr>
          <p:spPr bwMode="auto">
            <a:xfrm>
              <a:off x="7715547" y="1293510"/>
              <a:ext cx="196351" cy="277120"/>
            </a:xfrm>
            <a:custGeom>
              <a:avLst/>
              <a:gdLst>
                <a:gd name="T0" fmla="*/ 56 w 68"/>
                <a:gd name="T1" fmla="*/ 88 h 96"/>
                <a:gd name="T2" fmla="*/ 51 w 68"/>
                <a:gd name="T3" fmla="*/ 90 h 96"/>
                <a:gd name="T4" fmla="*/ 12 w 68"/>
                <a:gd name="T5" fmla="*/ 88 h 96"/>
                <a:gd name="T6" fmla="*/ 1 w 68"/>
                <a:gd name="T7" fmla="*/ 71 h 96"/>
                <a:gd name="T8" fmla="*/ 24 w 68"/>
                <a:gd name="T9" fmla="*/ 6 h 96"/>
                <a:gd name="T10" fmla="*/ 34 w 68"/>
                <a:gd name="T11" fmla="*/ 0 h 96"/>
                <a:gd name="T12" fmla="*/ 34 w 68"/>
                <a:gd name="T13" fmla="*/ 0 h 96"/>
                <a:gd name="T14" fmla="*/ 43 w 68"/>
                <a:gd name="T15" fmla="*/ 6 h 96"/>
                <a:gd name="T16" fmla="*/ 66 w 68"/>
                <a:gd name="T17" fmla="*/ 70 h 96"/>
                <a:gd name="T18" fmla="*/ 66 w 68"/>
                <a:gd name="T19" fmla="*/ 70 h 96"/>
                <a:gd name="T20" fmla="*/ 56 w 68"/>
                <a:gd name="T21" fmla="*/ 8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96">
                  <a:moveTo>
                    <a:pt x="56" y="88"/>
                  </a:moveTo>
                  <a:cubicBezTo>
                    <a:pt x="54" y="88"/>
                    <a:pt x="52" y="89"/>
                    <a:pt x="51" y="90"/>
                  </a:cubicBezTo>
                  <a:cubicBezTo>
                    <a:pt x="36" y="96"/>
                    <a:pt x="24" y="95"/>
                    <a:pt x="12" y="88"/>
                  </a:cubicBezTo>
                  <a:cubicBezTo>
                    <a:pt x="4" y="83"/>
                    <a:pt x="0" y="77"/>
                    <a:pt x="1" y="71"/>
                  </a:cubicBezTo>
                  <a:cubicBezTo>
                    <a:pt x="24" y="6"/>
                    <a:pt x="24" y="6"/>
                    <a:pt x="24" y="6"/>
                  </a:cubicBezTo>
                  <a:cubicBezTo>
                    <a:pt x="26" y="2"/>
                    <a:pt x="30" y="0"/>
                    <a:pt x="34" y="0"/>
                  </a:cubicBezTo>
                  <a:cubicBezTo>
                    <a:pt x="34" y="0"/>
                    <a:pt x="34" y="0"/>
                    <a:pt x="34" y="0"/>
                  </a:cubicBezTo>
                  <a:cubicBezTo>
                    <a:pt x="38" y="0"/>
                    <a:pt x="41" y="2"/>
                    <a:pt x="43" y="6"/>
                  </a:cubicBezTo>
                  <a:cubicBezTo>
                    <a:pt x="66" y="70"/>
                    <a:pt x="66" y="70"/>
                    <a:pt x="66" y="70"/>
                  </a:cubicBezTo>
                  <a:cubicBezTo>
                    <a:pt x="66" y="70"/>
                    <a:pt x="66" y="70"/>
                    <a:pt x="66" y="70"/>
                  </a:cubicBezTo>
                  <a:cubicBezTo>
                    <a:pt x="68" y="76"/>
                    <a:pt x="64" y="83"/>
                    <a:pt x="56" y="88"/>
                  </a:cubicBezTo>
                  <a:close/>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5" name="ïṥḻîḑé">
              <a:extLst>
                <a:ext uri="{FF2B5EF4-FFF2-40B4-BE49-F238E27FC236}">
                  <a16:creationId xmlns:a16="http://schemas.microsoft.com/office/drawing/2014/main" xmlns="" id="{AC3EFC84-97BE-4E10-945E-5E842A818034}"/>
                </a:ext>
              </a:extLst>
            </p:cNvPr>
            <p:cNvSpPr/>
            <p:nvPr/>
          </p:nvSpPr>
          <p:spPr bwMode="auto">
            <a:xfrm>
              <a:off x="7521981" y="3850249"/>
              <a:ext cx="582090" cy="526388"/>
            </a:xfrm>
            <a:custGeom>
              <a:avLst/>
              <a:gdLst>
                <a:gd name="T0" fmla="*/ 171 w 201"/>
                <a:gd name="T1" fmla="*/ 40 h 182"/>
                <a:gd name="T2" fmla="*/ 48 w 201"/>
                <a:gd name="T3" fmla="*/ 49 h 182"/>
                <a:gd name="T4" fmla="*/ 41 w 201"/>
                <a:gd name="T5" fmla="*/ 46 h 182"/>
                <a:gd name="T6" fmla="*/ 38 w 201"/>
                <a:gd name="T7" fmla="*/ 45 h 182"/>
                <a:gd name="T8" fmla="*/ 30 w 201"/>
                <a:gd name="T9" fmla="*/ 40 h 182"/>
                <a:gd name="T10" fmla="*/ 1 w 201"/>
                <a:gd name="T11" fmla="*/ 1 h 182"/>
                <a:gd name="T12" fmla="*/ 1 w 201"/>
                <a:gd name="T13" fmla="*/ 123 h 182"/>
                <a:gd name="T14" fmla="*/ 30 w 201"/>
                <a:gd name="T15" fmla="*/ 165 h 182"/>
                <a:gd name="T16" fmla="*/ 37 w 201"/>
                <a:gd name="T17" fmla="*/ 169 h 182"/>
                <a:gd name="T18" fmla="*/ 40 w 201"/>
                <a:gd name="T19" fmla="*/ 170 h 182"/>
                <a:gd name="T20" fmla="*/ 45 w 201"/>
                <a:gd name="T21" fmla="*/ 172 h 182"/>
                <a:gd name="T22" fmla="*/ 49 w 201"/>
                <a:gd name="T23" fmla="*/ 174 h 182"/>
                <a:gd name="T24" fmla="*/ 54 w 201"/>
                <a:gd name="T25" fmla="*/ 175 h 182"/>
                <a:gd name="T26" fmla="*/ 59 w 201"/>
                <a:gd name="T27" fmla="*/ 177 h 182"/>
                <a:gd name="T28" fmla="*/ 62 w 201"/>
                <a:gd name="T29" fmla="*/ 178 h 182"/>
                <a:gd name="T30" fmla="*/ 68 w 201"/>
                <a:gd name="T31" fmla="*/ 179 h 182"/>
                <a:gd name="T32" fmla="*/ 71 w 201"/>
                <a:gd name="T33" fmla="*/ 180 h 182"/>
                <a:gd name="T34" fmla="*/ 78 w 201"/>
                <a:gd name="T35" fmla="*/ 181 h 182"/>
                <a:gd name="T36" fmla="*/ 81 w 201"/>
                <a:gd name="T37" fmla="*/ 181 h 182"/>
                <a:gd name="T38" fmla="*/ 88 w 201"/>
                <a:gd name="T39" fmla="*/ 182 h 182"/>
                <a:gd name="T40" fmla="*/ 90 w 201"/>
                <a:gd name="T41" fmla="*/ 182 h 182"/>
                <a:gd name="T42" fmla="*/ 98 w 201"/>
                <a:gd name="T43" fmla="*/ 182 h 182"/>
                <a:gd name="T44" fmla="*/ 99 w 201"/>
                <a:gd name="T45" fmla="*/ 182 h 182"/>
                <a:gd name="T46" fmla="*/ 108 w 201"/>
                <a:gd name="T47" fmla="*/ 182 h 182"/>
                <a:gd name="T48" fmla="*/ 108 w 201"/>
                <a:gd name="T49" fmla="*/ 182 h 182"/>
                <a:gd name="T50" fmla="*/ 118 w 201"/>
                <a:gd name="T51" fmla="*/ 181 h 182"/>
                <a:gd name="T52" fmla="*/ 118 w 201"/>
                <a:gd name="T53" fmla="*/ 181 h 182"/>
                <a:gd name="T54" fmla="*/ 169 w 201"/>
                <a:gd name="T55" fmla="*/ 167 h 182"/>
                <a:gd name="T56" fmla="*/ 171 w 201"/>
                <a:gd name="T57" fmla="*/ 165 h 182"/>
                <a:gd name="T58" fmla="*/ 201 w 201"/>
                <a:gd name="T59" fmla="*/ 124 h 182"/>
                <a:gd name="T60" fmla="*/ 201 w 201"/>
                <a:gd name="T61" fmla="*/ 0 h 182"/>
                <a:gd name="T62" fmla="*/ 171 w 201"/>
                <a:gd name="T63" fmla="*/ 4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182">
                  <a:moveTo>
                    <a:pt x="171" y="40"/>
                  </a:moveTo>
                  <a:cubicBezTo>
                    <a:pt x="138" y="60"/>
                    <a:pt x="86" y="63"/>
                    <a:pt x="48" y="49"/>
                  </a:cubicBezTo>
                  <a:cubicBezTo>
                    <a:pt x="46" y="48"/>
                    <a:pt x="43" y="47"/>
                    <a:pt x="41" y="46"/>
                  </a:cubicBezTo>
                  <a:cubicBezTo>
                    <a:pt x="40" y="46"/>
                    <a:pt x="39" y="45"/>
                    <a:pt x="38" y="45"/>
                  </a:cubicBezTo>
                  <a:cubicBezTo>
                    <a:pt x="35" y="43"/>
                    <a:pt x="33" y="42"/>
                    <a:pt x="30" y="40"/>
                  </a:cubicBezTo>
                  <a:cubicBezTo>
                    <a:pt x="11" y="30"/>
                    <a:pt x="1" y="15"/>
                    <a:pt x="1" y="1"/>
                  </a:cubicBezTo>
                  <a:cubicBezTo>
                    <a:pt x="1" y="123"/>
                    <a:pt x="1" y="123"/>
                    <a:pt x="1" y="123"/>
                  </a:cubicBezTo>
                  <a:cubicBezTo>
                    <a:pt x="0" y="138"/>
                    <a:pt x="10" y="153"/>
                    <a:pt x="30" y="165"/>
                  </a:cubicBezTo>
                  <a:cubicBezTo>
                    <a:pt x="32" y="167"/>
                    <a:pt x="35" y="168"/>
                    <a:pt x="37" y="169"/>
                  </a:cubicBezTo>
                  <a:cubicBezTo>
                    <a:pt x="38" y="170"/>
                    <a:pt x="39" y="170"/>
                    <a:pt x="40" y="170"/>
                  </a:cubicBezTo>
                  <a:cubicBezTo>
                    <a:pt x="42" y="171"/>
                    <a:pt x="44" y="172"/>
                    <a:pt x="45" y="172"/>
                  </a:cubicBezTo>
                  <a:cubicBezTo>
                    <a:pt x="47" y="173"/>
                    <a:pt x="48" y="173"/>
                    <a:pt x="49" y="174"/>
                  </a:cubicBezTo>
                  <a:cubicBezTo>
                    <a:pt x="51" y="174"/>
                    <a:pt x="52" y="175"/>
                    <a:pt x="54" y="175"/>
                  </a:cubicBezTo>
                  <a:cubicBezTo>
                    <a:pt x="55" y="176"/>
                    <a:pt x="57" y="176"/>
                    <a:pt x="59" y="177"/>
                  </a:cubicBezTo>
                  <a:cubicBezTo>
                    <a:pt x="60" y="177"/>
                    <a:pt x="61" y="177"/>
                    <a:pt x="62" y="178"/>
                  </a:cubicBezTo>
                  <a:cubicBezTo>
                    <a:pt x="64" y="178"/>
                    <a:pt x="66" y="179"/>
                    <a:pt x="68" y="179"/>
                  </a:cubicBezTo>
                  <a:cubicBezTo>
                    <a:pt x="69" y="179"/>
                    <a:pt x="70" y="179"/>
                    <a:pt x="71" y="180"/>
                  </a:cubicBezTo>
                  <a:cubicBezTo>
                    <a:pt x="74" y="180"/>
                    <a:pt x="76" y="180"/>
                    <a:pt x="78" y="181"/>
                  </a:cubicBezTo>
                  <a:cubicBezTo>
                    <a:pt x="79" y="181"/>
                    <a:pt x="80" y="181"/>
                    <a:pt x="81" y="181"/>
                  </a:cubicBezTo>
                  <a:cubicBezTo>
                    <a:pt x="83" y="181"/>
                    <a:pt x="85" y="181"/>
                    <a:pt x="88" y="182"/>
                  </a:cubicBezTo>
                  <a:cubicBezTo>
                    <a:pt x="89" y="182"/>
                    <a:pt x="89" y="182"/>
                    <a:pt x="90" y="182"/>
                  </a:cubicBezTo>
                  <a:cubicBezTo>
                    <a:pt x="93" y="182"/>
                    <a:pt x="95" y="182"/>
                    <a:pt x="98" y="182"/>
                  </a:cubicBezTo>
                  <a:cubicBezTo>
                    <a:pt x="98" y="182"/>
                    <a:pt x="99" y="182"/>
                    <a:pt x="99" y="182"/>
                  </a:cubicBezTo>
                  <a:cubicBezTo>
                    <a:pt x="102" y="182"/>
                    <a:pt x="105" y="182"/>
                    <a:pt x="108" y="182"/>
                  </a:cubicBezTo>
                  <a:cubicBezTo>
                    <a:pt x="108" y="182"/>
                    <a:pt x="108" y="182"/>
                    <a:pt x="108" y="182"/>
                  </a:cubicBezTo>
                  <a:cubicBezTo>
                    <a:pt x="112" y="182"/>
                    <a:pt x="115" y="181"/>
                    <a:pt x="118" y="181"/>
                  </a:cubicBezTo>
                  <a:cubicBezTo>
                    <a:pt x="118" y="181"/>
                    <a:pt x="118" y="181"/>
                    <a:pt x="118" y="181"/>
                  </a:cubicBezTo>
                  <a:cubicBezTo>
                    <a:pt x="136" y="179"/>
                    <a:pt x="154" y="174"/>
                    <a:pt x="169" y="167"/>
                  </a:cubicBezTo>
                  <a:cubicBezTo>
                    <a:pt x="170" y="166"/>
                    <a:pt x="171" y="166"/>
                    <a:pt x="171" y="165"/>
                  </a:cubicBezTo>
                  <a:cubicBezTo>
                    <a:pt x="191" y="154"/>
                    <a:pt x="201" y="139"/>
                    <a:pt x="201" y="124"/>
                  </a:cubicBezTo>
                  <a:cubicBezTo>
                    <a:pt x="201" y="0"/>
                    <a:pt x="201" y="0"/>
                    <a:pt x="201" y="0"/>
                  </a:cubicBezTo>
                  <a:cubicBezTo>
                    <a:pt x="201" y="14"/>
                    <a:pt x="191" y="29"/>
                    <a:pt x="171" y="40"/>
                  </a:cubicBezTo>
                </a:path>
              </a:pathLst>
            </a:custGeom>
            <a:solidFill>
              <a:srgbClr val="C1E4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6" name="í$lîḍê">
              <a:extLst>
                <a:ext uri="{FF2B5EF4-FFF2-40B4-BE49-F238E27FC236}">
                  <a16:creationId xmlns:a16="http://schemas.microsoft.com/office/drawing/2014/main" xmlns="" id="{B4DDF821-B6C1-4B09-9ABF-6C3E9FC7E6A8}"/>
                </a:ext>
              </a:extLst>
            </p:cNvPr>
            <p:cNvSpPr/>
            <p:nvPr/>
          </p:nvSpPr>
          <p:spPr bwMode="auto">
            <a:xfrm>
              <a:off x="7640349" y="4868211"/>
              <a:ext cx="29244" cy="19496"/>
            </a:xfrm>
            <a:custGeom>
              <a:avLst/>
              <a:gdLst>
                <a:gd name="T0" fmla="*/ 17 w 21"/>
                <a:gd name="T1" fmla="*/ 14 h 14"/>
                <a:gd name="T2" fmla="*/ 0 w 21"/>
                <a:gd name="T3" fmla="*/ 6 h 14"/>
                <a:gd name="T4" fmla="*/ 12 w 21"/>
                <a:gd name="T5" fmla="*/ 0 h 14"/>
                <a:gd name="T6" fmla="*/ 21 w 21"/>
                <a:gd name="T7" fmla="*/ 4 h 14"/>
                <a:gd name="T8" fmla="*/ 21 w 21"/>
                <a:gd name="T9" fmla="*/ 10 h 14"/>
                <a:gd name="T10" fmla="*/ 17 w 21"/>
                <a:gd name="T11" fmla="*/ 14 h 14"/>
              </a:gdLst>
              <a:ahLst/>
              <a:cxnLst>
                <a:cxn ang="0">
                  <a:pos x="T0" y="T1"/>
                </a:cxn>
                <a:cxn ang="0">
                  <a:pos x="T2" y="T3"/>
                </a:cxn>
                <a:cxn ang="0">
                  <a:pos x="T4" y="T5"/>
                </a:cxn>
                <a:cxn ang="0">
                  <a:pos x="T6" y="T7"/>
                </a:cxn>
                <a:cxn ang="0">
                  <a:pos x="T8" y="T9"/>
                </a:cxn>
                <a:cxn ang="0">
                  <a:pos x="T10" y="T11"/>
                </a:cxn>
              </a:cxnLst>
              <a:rect l="0" t="0" r="r" b="b"/>
              <a:pathLst>
                <a:path w="21" h="14">
                  <a:moveTo>
                    <a:pt x="17" y="14"/>
                  </a:moveTo>
                  <a:lnTo>
                    <a:pt x="0" y="6"/>
                  </a:lnTo>
                  <a:lnTo>
                    <a:pt x="12" y="0"/>
                  </a:lnTo>
                  <a:lnTo>
                    <a:pt x="21" y="4"/>
                  </a:lnTo>
                  <a:lnTo>
                    <a:pt x="21" y="10"/>
                  </a:lnTo>
                  <a:lnTo>
                    <a:pt x="17" y="14"/>
                  </a:lnTo>
                  <a:close/>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7" name="íṩlïḓê">
              <a:extLst>
                <a:ext uri="{FF2B5EF4-FFF2-40B4-BE49-F238E27FC236}">
                  <a16:creationId xmlns:a16="http://schemas.microsoft.com/office/drawing/2014/main" xmlns="" id="{6D265262-EFC8-4971-B622-078513B36DE6}"/>
                </a:ext>
              </a:extLst>
            </p:cNvPr>
            <p:cNvSpPr/>
            <p:nvPr/>
          </p:nvSpPr>
          <p:spPr bwMode="auto">
            <a:xfrm>
              <a:off x="7640349" y="4868211"/>
              <a:ext cx="29244" cy="19496"/>
            </a:xfrm>
            <a:custGeom>
              <a:avLst/>
              <a:gdLst>
                <a:gd name="T0" fmla="*/ 17 w 21"/>
                <a:gd name="T1" fmla="*/ 14 h 14"/>
                <a:gd name="T2" fmla="*/ 0 w 21"/>
                <a:gd name="T3" fmla="*/ 6 h 14"/>
                <a:gd name="T4" fmla="*/ 12 w 21"/>
                <a:gd name="T5" fmla="*/ 0 h 14"/>
                <a:gd name="T6" fmla="*/ 21 w 21"/>
                <a:gd name="T7" fmla="*/ 4 h 14"/>
                <a:gd name="T8" fmla="*/ 21 w 21"/>
                <a:gd name="T9" fmla="*/ 10 h 14"/>
                <a:gd name="T10" fmla="*/ 17 w 21"/>
                <a:gd name="T11" fmla="*/ 14 h 14"/>
              </a:gdLst>
              <a:ahLst/>
              <a:cxnLst>
                <a:cxn ang="0">
                  <a:pos x="T0" y="T1"/>
                </a:cxn>
                <a:cxn ang="0">
                  <a:pos x="T2" y="T3"/>
                </a:cxn>
                <a:cxn ang="0">
                  <a:pos x="T4" y="T5"/>
                </a:cxn>
                <a:cxn ang="0">
                  <a:pos x="T6" y="T7"/>
                </a:cxn>
                <a:cxn ang="0">
                  <a:pos x="T8" y="T9"/>
                </a:cxn>
                <a:cxn ang="0">
                  <a:pos x="T10" y="T11"/>
                </a:cxn>
              </a:cxnLst>
              <a:rect l="0" t="0" r="r" b="b"/>
              <a:pathLst>
                <a:path w="21" h="14">
                  <a:moveTo>
                    <a:pt x="17" y="14"/>
                  </a:moveTo>
                  <a:lnTo>
                    <a:pt x="0" y="6"/>
                  </a:lnTo>
                  <a:lnTo>
                    <a:pt x="12" y="0"/>
                  </a:lnTo>
                  <a:lnTo>
                    <a:pt x="21" y="4"/>
                  </a:lnTo>
                  <a:lnTo>
                    <a:pt x="21" y="10"/>
                  </a:lnTo>
                  <a:lnTo>
                    <a:pt x="1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8" name="íš1ïḓe">
              <a:extLst>
                <a:ext uri="{FF2B5EF4-FFF2-40B4-BE49-F238E27FC236}">
                  <a16:creationId xmlns:a16="http://schemas.microsoft.com/office/drawing/2014/main" xmlns="" id="{29D1A2E1-0CFD-4DB3-A9FF-0DCC966E4ECC}"/>
                </a:ext>
              </a:extLst>
            </p:cNvPr>
            <p:cNvSpPr/>
            <p:nvPr/>
          </p:nvSpPr>
          <p:spPr bwMode="auto">
            <a:xfrm>
              <a:off x="7640349" y="4868211"/>
              <a:ext cx="29244" cy="19496"/>
            </a:xfrm>
            <a:custGeom>
              <a:avLst/>
              <a:gdLst>
                <a:gd name="T0" fmla="*/ 17 w 21"/>
                <a:gd name="T1" fmla="*/ 14 h 14"/>
                <a:gd name="T2" fmla="*/ 0 w 21"/>
                <a:gd name="T3" fmla="*/ 6 h 14"/>
                <a:gd name="T4" fmla="*/ 12 w 21"/>
                <a:gd name="T5" fmla="*/ 0 h 14"/>
                <a:gd name="T6" fmla="*/ 21 w 21"/>
                <a:gd name="T7" fmla="*/ 4 h 14"/>
                <a:gd name="T8" fmla="*/ 21 w 21"/>
                <a:gd name="T9" fmla="*/ 10 h 14"/>
                <a:gd name="T10" fmla="*/ 17 w 21"/>
                <a:gd name="T11" fmla="*/ 14 h 14"/>
              </a:gdLst>
              <a:ahLst/>
              <a:cxnLst>
                <a:cxn ang="0">
                  <a:pos x="T0" y="T1"/>
                </a:cxn>
                <a:cxn ang="0">
                  <a:pos x="T2" y="T3"/>
                </a:cxn>
                <a:cxn ang="0">
                  <a:pos x="T4" y="T5"/>
                </a:cxn>
                <a:cxn ang="0">
                  <a:pos x="T6" y="T7"/>
                </a:cxn>
                <a:cxn ang="0">
                  <a:pos x="T8" y="T9"/>
                </a:cxn>
                <a:cxn ang="0">
                  <a:pos x="T10" y="T11"/>
                </a:cxn>
              </a:cxnLst>
              <a:rect l="0" t="0" r="r" b="b"/>
              <a:pathLst>
                <a:path w="21" h="14">
                  <a:moveTo>
                    <a:pt x="17" y="14"/>
                  </a:moveTo>
                  <a:lnTo>
                    <a:pt x="0" y="6"/>
                  </a:lnTo>
                  <a:lnTo>
                    <a:pt x="12" y="0"/>
                  </a:lnTo>
                  <a:lnTo>
                    <a:pt x="21" y="4"/>
                  </a:lnTo>
                  <a:lnTo>
                    <a:pt x="21" y="10"/>
                  </a:lnTo>
                  <a:lnTo>
                    <a:pt x="17" y="14"/>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9" name="ïs1ïdè">
              <a:extLst>
                <a:ext uri="{FF2B5EF4-FFF2-40B4-BE49-F238E27FC236}">
                  <a16:creationId xmlns:a16="http://schemas.microsoft.com/office/drawing/2014/main" xmlns="" id="{BE453003-64B2-43A4-BCB2-D7455A2D1AA3}"/>
                </a:ext>
              </a:extLst>
            </p:cNvPr>
            <p:cNvSpPr/>
            <p:nvPr/>
          </p:nvSpPr>
          <p:spPr bwMode="auto">
            <a:xfrm>
              <a:off x="7640349" y="4868211"/>
              <a:ext cx="29244" cy="19496"/>
            </a:xfrm>
            <a:custGeom>
              <a:avLst/>
              <a:gdLst>
                <a:gd name="T0" fmla="*/ 17 w 21"/>
                <a:gd name="T1" fmla="*/ 14 h 14"/>
                <a:gd name="T2" fmla="*/ 0 w 21"/>
                <a:gd name="T3" fmla="*/ 6 h 14"/>
                <a:gd name="T4" fmla="*/ 12 w 21"/>
                <a:gd name="T5" fmla="*/ 0 h 14"/>
                <a:gd name="T6" fmla="*/ 21 w 21"/>
                <a:gd name="T7" fmla="*/ 4 h 14"/>
                <a:gd name="T8" fmla="*/ 21 w 21"/>
                <a:gd name="T9" fmla="*/ 10 h 14"/>
                <a:gd name="T10" fmla="*/ 17 w 21"/>
                <a:gd name="T11" fmla="*/ 14 h 14"/>
              </a:gdLst>
              <a:ahLst/>
              <a:cxnLst>
                <a:cxn ang="0">
                  <a:pos x="T0" y="T1"/>
                </a:cxn>
                <a:cxn ang="0">
                  <a:pos x="T2" y="T3"/>
                </a:cxn>
                <a:cxn ang="0">
                  <a:pos x="T4" y="T5"/>
                </a:cxn>
                <a:cxn ang="0">
                  <a:pos x="T6" y="T7"/>
                </a:cxn>
                <a:cxn ang="0">
                  <a:pos x="T8" y="T9"/>
                </a:cxn>
                <a:cxn ang="0">
                  <a:pos x="T10" y="T11"/>
                </a:cxn>
              </a:cxnLst>
              <a:rect l="0" t="0" r="r" b="b"/>
              <a:pathLst>
                <a:path w="21" h="14">
                  <a:moveTo>
                    <a:pt x="17" y="14"/>
                  </a:moveTo>
                  <a:lnTo>
                    <a:pt x="0" y="6"/>
                  </a:lnTo>
                  <a:lnTo>
                    <a:pt x="12" y="0"/>
                  </a:lnTo>
                  <a:lnTo>
                    <a:pt x="21" y="4"/>
                  </a:lnTo>
                  <a:lnTo>
                    <a:pt x="21" y="10"/>
                  </a:lnTo>
                  <a:lnTo>
                    <a:pt x="1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0" name="íŝḻiḓê">
              <a:extLst>
                <a:ext uri="{FF2B5EF4-FFF2-40B4-BE49-F238E27FC236}">
                  <a16:creationId xmlns:a16="http://schemas.microsoft.com/office/drawing/2014/main" xmlns="" id="{41D9635D-1B95-4FF7-A915-8E7FB8247EE9}"/>
                </a:ext>
              </a:extLst>
            </p:cNvPr>
            <p:cNvSpPr/>
            <p:nvPr/>
          </p:nvSpPr>
          <p:spPr bwMode="auto">
            <a:xfrm>
              <a:off x="7643134" y="4873781"/>
              <a:ext cx="20889" cy="13926"/>
            </a:xfrm>
            <a:custGeom>
              <a:avLst/>
              <a:gdLst>
                <a:gd name="T0" fmla="*/ 4 w 7"/>
                <a:gd name="T1" fmla="*/ 0 h 5"/>
                <a:gd name="T2" fmla="*/ 0 w 7"/>
                <a:gd name="T3" fmla="*/ 1 h 5"/>
                <a:gd name="T4" fmla="*/ 7 w 7"/>
                <a:gd name="T5" fmla="*/ 5 h 5"/>
                <a:gd name="T6" fmla="*/ 6 w 7"/>
                <a:gd name="T7" fmla="*/ 5 h 5"/>
                <a:gd name="T8" fmla="*/ 6 w 7"/>
                <a:gd name="T9" fmla="*/ 2 h 5"/>
                <a:gd name="T10" fmla="*/ 4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4" y="0"/>
                  </a:moveTo>
                  <a:cubicBezTo>
                    <a:pt x="3" y="0"/>
                    <a:pt x="1" y="1"/>
                    <a:pt x="0" y="1"/>
                  </a:cubicBezTo>
                  <a:cubicBezTo>
                    <a:pt x="7" y="5"/>
                    <a:pt x="7" y="5"/>
                    <a:pt x="7" y="5"/>
                  </a:cubicBezTo>
                  <a:cubicBezTo>
                    <a:pt x="6" y="5"/>
                    <a:pt x="6" y="5"/>
                    <a:pt x="6" y="5"/>
                  </a:cubicBezTo>
                  <a:cubicBezTo>
                    <a:pt x="6" y="2"/>
                    <a:pt x="6" y="2"/>
                    <a:pt x="6" y="2"/>
                  </a:cubicBezTo>
                  <a:cubicBezTo>
                    <a:pt x="6" y="1"/>
                    <a:pt x="5" y="0"/>
                    <a:pt x="4" y="0"/>
                  </a:cubicBezTo>
                </a:path>
              </a:pathLst>
            </a:custGeom>
            <a:solidFill>
              <a:srgbClr val="FF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1" name="isľïďé">
              <a:extLst>
                <a:ext uri="{FF2B5EF4-FFF2-40B4-BE49-F238E27FC236}">
                  <a16:creationId xmlns:a16="http://schemas.microsoft.com/office/drawing/2014/main" xmlns="" id="{A31F78C7-2C80-40A8-AE57-5BC723159B6B}"/>
                </a:ext>
              </a:extLst>
            </p:cNvPr>
            <p:cNvSpPr/>
            <p:nvPr/>
          </p:nvSpPr>
          <p:spPr bwMode="auto">
            <a:xfrm>
              <a:off x="5711653" y="4237381"/>
              <a:ext cx="1896666" cy="1095945"/>
            </a:xfrm>
            <a:custGeom>
              <a:avLst/>
              <a:gdLst>
                <a:gd name="T0" fmla="*/ 376 w 655"/>
                <a:gd name="T1" fmla="*/ 375 h 379"/>
                <a:gd name="T2" fmla="*/ 399 w 655"/>
                <a:gd name="T3" fmla="*/ 375 h 379"/>
                <a:gd name="T4" fmla="*/ 655 w 655"/>
                <a:gd name="T5" fmla="*/ 227 h 379"/>
                <a:gd name="T6" fmla="*/ 271 w 655"/>
                <a:gd name="T7" fmla="*/ 5 h 379"/>
                <a:gd name="T8" fmla="*/ 262 w 655"/>
                <a:gd name="T9" fmla="*/ 0 h 379"/>
                <a:gd name="T10" fmla="*/ 6 w 655"/>
                <a:gd name="T11" fmla="*/ 148 h 379"/>
                <a:gd name="T12" fmla="*/ 6 w 655"/>
                <a:gd name="T13" fmla="*/ 162 h 379"/>
                <a:gd name="T14" fmla="*/ 376 w 655"/>
                <a:gd name="T15" fmla="*/ 375 h 3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5" h="379">
                  <a:moveTo>
                    <a:pt x="376" y="375"/>
                  </a:moveTo>
                  <a:cubicBezTo>
                    <a:pt x="382" y="379"/>
                    <a:pt x="393" y="379"/>
                    <a:pt x="399" y="375"/>
                  </a:cubicBezTo>
                  <a:cubicBezTo>
                    <a:pt x="655" y="227"/>
                    <a:pt x="655" y="227"/>
                    <a:pt x="655" y="227"/>
                  </a:cubicBezTo>
                  <a:cubicBezTo>
                    <a:pt x="271" y="5"/>
                    <a:pt x="271" y="5"/>
                    <a:pt x="271" y="5"/>
                  </a:cubicBezTo>
                  <a:cubicBezTo>
                    <a:pt x="262" y="0"/>
                    <a:pt x="262" y="0"/>
                    <a:pt x="262" y="0"/>
                  </a:cubicBezTo>
                  <a:cubicBezTo>
                    <a:pt x="6" y="148"/>
                    <a:pt x="6" y="148"/>
                    <a:pt x="6" y="148"/>
                  </a:cubicBezTo>
                  <a:cubicBezTo>
                    <a:pt x="0" y="152"/>
                    <a:pt x="0" y="158"/>
                    <a:pt x="6" y="162"/>
                  </a:cubicBezTo>
                  <a:cubicBezTo>
                    <a:pt x="376" y="375"/>
                    <a:pt x="376" y="375"/>
                    <a:pt x="376" y="375"/>
                  </a:cubicBezTo>
                </a:path>
              </a:pathLst>
            </a:custGeom>
            <a:solidFill>
              <a:srgbClr val="FFD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2" name="íṧ1îḋe">
              <a:extLst>
                <a:ext uri="{FF2B5EF4-FFF2-40B4-BE49-F238E27FC236}">
                  <a16:creationId xmlns:a16="http://schemas.microsoft.com/office/drawing/2014/main" xmlns="" id="{063D7607-442F-4417-9EEB-2769221B270A}"/>
                </a:ext>
              </a:extLst>
            </p:cNvPr>
            <p:cNvSpPr/>
            <p:nvPr/>
          </p:nvSpPr>
          <p:spPr bwMode="auto">
            <a:xfrm>
              <a:off x="6988631" y="4515893"/>
              <a:ext cx="712990" cy="392702"/>
            </a:xfrm>
            <a:custGeom>
              <a:avLst/>
              <a:gdLst>
                <a:gd name="T0" fmla="*/ 31 w 246"/>
                <a:gd name="T1" fmla="*/ 0 h 136"/>
                <a:gd name="T2" fmla="*/ 121 w 246"/>
                <a:gd name="T3" fmla="*/ 51 h 136"/>
                <a:gd name="T4" fmla="*/ 179 w 246"/>
                <a:gd name="T5" fmla="*/ 18 h 136"/>
                <a:gd name="T6" fmla="*/ 246 w 246"/>
                <a:gd name="T7" fmla="*/ 57 h 136"/>
                <a:gd name="T8" fmla="*/ 246 w 246"/>
                <a:gd name="T9" fmla="*/ 105 h 136"/>
                <a:gd name="T10" fmla="*/ 237 w 246"/>
                <a:gd name="T11" fmla="*/ 118 h 136"/>
                <a:gd name="T12" fmla="*/ 224 w 246"/>
                <a:gd name="T13" fmla="*/ 123 h 136"/>
                <a:gd name="T14" fmla="*/ 206 w 246"/>
                <a:gd name="T15" fmla="*/ 136 h 136"/>
                <a:gd name="T16" fmla="*/ 0 w 246"/>
                <a:gd name="T17" fmla="*/ 18 h 136"/>
                <a:gd name="T18" fmla="*/ 31 w 246"/>
                <a:gd name="T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6" h="136">
                  <a:moveTo>
                    <a:pt x="31" y="0"/>
                  </a:moveTo>
                  <a:cubicBezTo>
                    <a:pt x="121" y="51"/>
                    <a:pt x="121" y="51"/>
                    <a:pt x="121" y="51"/>
                  </a:cubicBezTo>
                  <a:cubicBezTo>
                    <a:pt x="179" y="18"/>
                    <a:pt x="179" y="18"/>
                    <a:pt x="179" y="18"/>
                  </a:cubicBezTo>
                  <a:cubicBezTo>
                    <a:pt x="246" y="57"/>
                    <a:pt x="246" y="57"/>
                    <a:pt x="246" y="57"/>
                  </a:cubicBezTo>
                  <a:cubicBezTo>
                    <a:pt x="246" y="57"/>
                    <a:pt x="246" y="99"/>
                    <a:pt x="246" y="105"/>
                  </a:cubicBezTo>
                  <a:cubicBezTo>
                    <a:pt x="246" y="111"/>
                    <a:pt x="240" y="119"/>
                    <a:pt x="237" y="118"/>
                  </a:cubicBezTo>
                  <a:cubicBezTo>
                    <a:pt x="237" y="118"/>
                    <a:pt x="232" y="119"/>
                    <a:pt x="224" y="123"/>
                  </a:cubicBezTo>
                  <a:cubicBezTo>
                    <a:pt x="217" y="126"/>
                    <a:pt x="206" y="136"/>
                    <a:pt x="206" y="136"/>
                  </a:cubicBezTo>
                  <a:cubicBezTo>
                    <a:pt x="0" y="18"/>
                    <a:pt x="0" y="18"/>
                    <a:pt x="0" y="18"/>
                  </a:cubicBezTo>
                  <a:cubicBezTo>
                    <a:pt x="31" y="0"/>
                    <a:pt x="31" y="0"/>
                    <a:pt x="31" y="0"/>
                  </a:cubicBezTo>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3" name="ïSľîḍé">
              <a:extLst>
                <a:ext uri="{FF2B5EF4-FFF2-40B4-BE49-F238E27FC236}">
                  <a16:creationId xmlns:a16="http://schemas.microsoft.com/office/drawing/2014/main" xmlns="" id="{329C0043-AED0-49D9-9378-91C229BA2340}"/>
                </a:ext>
              </a:extLst>
            </p:cNvPr>
            <p:cNvSpPr/>
            <p:nvPr/>
          </p:nvSpPr>
          <p:spPr bwMode="auto">
            <a:xfrm>
              <a:off x="6988631" y="4515893"/>
              <a:ext cx="712990" cy="392702"/>
            </a:xfrm>
            <a:custGeom>
              <a:avLst/>
              <a:gdLst>
                <a:gd name="T0" fmla="*/ 31 w 246"/>
                <a:gd name="T1" fmla="*/ 0 h 136"/>
                <a:gd name="T2" fmla="*/ 121 w 246"/>
                <a:gd name="T3" fmla="*/ 51 h 136"/>
                <a:gd name="T4" fmla="*/ 179 w 246"/>
                <a:gd name="T5" fmla="*/ 18 h 136"/>
                <a:gd name="T6" fmla="*/ 246 w 246"/>
                <a:gd name="T7" fmla="*/ 57 h 136"/>
                <a:gd name="T8" fmla="*/ 246 w 246"/>
                <a:gd name="T9" fmla="*/ 105 h 136"/>
                <a:gd name="T10" fmla="*/ 237 w 246"/>
                <a:gd name="T11" fmla="*/ 118 h 136"/>
                <a:gd name="T12" fmla="*/ 224 w 246"/>
                <a:gd name="T13" fmla="*/ 123 h 136"/>
                <a:gd name="T14" fmla="*/ 206 w 246"/>
                <a:gd name="T15" fmla="*/ 136 h 136"/>
                <a:gd name="T16" fmla="*/ 0 w 246"/>
                <a:gd name="T17" fmla="*/ 18 h 136"/>
                <a:gd name="T18" fmla="*/ 31 w 246"/>
                <a:gd name="T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6" h="136">
                  <a:moveTo>
                    <a:pt x="31" y="0"/>
                  </a:moveTo>
                  <a:cubicBezTo>
                    <a:pt x="121" y="51"/>
                    <a:pt x="121" y="51"/>
                    <a:pt x="121" y="51"/>
                  </a:cubicBezTo>
                  <a:cubicBezTo>
                    <a:pt x="179" y="18"/>
                    <a:pt x="179" y="18"/>
                    <a:pt x="179" y="18"/>
                  </a:cubicBezTo>
                  <a:cubicBezTo>
                    <a:pt x="246" y="57"/>
                    <a:pt x="246" y="57"/>
                    <a:pt x="246" y="57"/>
                  </a:cubicBezTo>
                  <a:cubicBezTo>
                    <a:pt x="246" y="57"/>
                    <a:pt x="246" y="99"/>
                    <a:pt x="246" y="105"/>
                  </a:cubicBezTo>
                  <a:cubicBezTo>
                    <a:pt x="246" y="111"/>
                    <a:pt x="240" y="119"/>
                    <a:pt x="237" y="118"/>
                  </a:cubicBezTo>
                  <a:cubicBezTo>
                    <a:pt x="237" y="118"/>
                    <a:pt x="232" y="119"/>
                    <a:pt x="224" y="123"/>
                  </a:cubicBezTo>
                  <a:cubicBezTo>
                    <a:pt x="217" y="126"/>
                    <a:pt x="206" y="136"/>
                    <a:pt x="206" y="136"/>
                  </a:cubicBezTo>
                  <a:cubicBezTo>
                    <a:pt x="0" y="18"/>
                    <a:pt x="0" y="18"/>
                    <a:pt x="0" y="18"/>
                  </a:cubicBezTo>
                  <a:cubicBezTo>
                    <a:pt x="31" y="0"/>
                    <a:pt x="31" y="0"/>
                    <a:pt x="31" y="0"/>
                  </a:cubicBezTo>
                </a:path>
              </a:pathLst>
            </a:custGeom>
            <a:solidFill>
              <a:srgbClr val="FFD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4" name="îṧḷïḓè">
              <a:extLst>
                <a:ext uri="{FF2B5EF4-FFF2-40B4-BE49-F238E27FC236}">
                  <a16:creationId xmlns:a16="http://schemas.microsoft.com/office/drawing/2014/main" xmlns="" id="{401C1011-40B1-4541-9A8F-707029C74573}"/>
                </a:ext>
              </a:extLst>
            </p:cNvPr>
            <p:cNvSpPr/>
            <p:nvPr/>
          </p:nvSpPr>
          <p:spPr bwMode="auto">
            <a:xfrm>
              <a:off x="6988631" y="4515893"/>
              <a:ext cx="712990" cy="392702"/>
            </a:xfrm>
            <a:custGeom>
              <a:avLst/>
              <a:gdLst>
                <a:gd name="T0" fmla="*/ 31 w 246"/>
                <a:gd name="T1" fmla="*/ 0 h 136"/>
                <a:gd name="T2" fmla="*/ 121 w 246"/>
                <a:gd name="T3" fmla="*/ 51 h 136"/>
                <a:gd name="T4" fmla="*/ 179 w 246"/>
                <a:gd name="T5" fmla="*/ 18 h 136"/>
                <a:gd name="T6" fmla="*/ 246 w 246"/>
                <a:gd name="T7" fmla="*/ 57 h 136"/>
                <a:gd name="T8" fmla="*/ 246 w 246"/>
                <a:gd name="T9" fmla="*/ 105 h 136"/>
                <a:gd name="T10" fmla="*/ 237 w 246"/>
                <a:gd name="T11" fmla="*/ 118 h 136"/>
                <a:gd name="T12" fmla="*/ 224 w 246"/>
                <a:gd name="T13" fmla="*/ 123 h 136"/>
                <a:gd name="T14" fmla="*/ 206 w 246"/>
                <a:gd name="T15" fmla="*/ 136 h 136"/>
                <a:gd name="T16" fmla="*/ 0 w 246"/>
                <a:gd name="T17" fmla="*/ 18 h 136"/>
                <a:gd name="T18" fmla="*/ 31 w 246"/>
                <a:gd name="T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6" h="136">
                  <a:moveTo>
                    <a:pt x="31" y="0"/>
                  </a:moveTo>
                  <a:cubicBezTo>
                    <a:pt x="121" y="51"/>
                    <a:pt x="121" y="51"/>
                    <a:pt x="121" y="51"/>
                  </a:cubicBezTo>
                  <a:cubicBezTo>
                    <a:pt x="179" y="18"/>
                    <a:pt x="179" y="18"/>
                    <a:pt x="179" y="18"/>
                  </a:cubicBezTo>
                  <a:cubicBezTo>
                    <a:pt x="246" y="57"/>
                    <a:pt x="246" y="57"/>
                    <a:pt x="246" y="57"/>
                  </a:cubicBezTo>
                  <a:cubicBezTo>
                    <a:pt x="246" y="57"/>
                    <a:pt x="246" y="99"/>
                    <a:pt x="246" y="105"/>
                  </a:cubicBezTo>
                  <a:cubicBezTo>
                    <a:pt x="246" y="111"/>
                    <a:pt x="240" y="119"/>
                    <a:pt x="237" y="118"/>
                  </a:cubicBezTo>
                  <a:cubicBezTo>
                    <a:pt x="237" y="118"/>
                    <a:pt x="232" y="119"/>
                    <a:pt x="224" y="123"/>
                  </a:cubicBezTo>
                  <a:cubicBezTo>
                    <a:pt x="217" y="126"/>
                    <a:pt x="206" y="136"/>
                    <a:pt x="206" y="136"/>
                  </a:cubicBezTo>
                  <a:cubicBezTo>
                    <a:pt x="0" y="18"/>
                    <a:pt x="0" y="18"/>
                    <a:pt x="0" y="18"/>
                  </a:cubicBezTo>
                  <a:cubicBezTo>
                    <a:pt x="31" y="0"/>
                    <a:pt x="31" y="0"/>
                    <a:pt x="31" y="0"/>
                  </a:cubicBezTo>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5" name="îṣ1ïḋé">
              <a:extLst>
                <a:ext uri="{FF2B5EF4-FFF2-40B4-BE49-F238E27FC236}">
                  <a16:creationId xmlns:a16="http://schemas.microsoft.com/office/drawing/2014/main" xmlns="" id="{536B58D1-7C6C-4F8D-BCE5-739DA86C095C}"/>
                </a:ext>
              </a:extLst>
            </p:cNvPr>
            <p:cNvSpPr/>
            <p:nvPr/>
          </p:nvSpPr>
          <p:spPr bwMode="auto">
            <a:xfrm>
              <a:off x="7403614" y="4671860"/>
              <a:ext cx="298008" cy="236735"/>
            </a:xfrm>
            <a:custGeom>
              <a:avLst/>
              <a:gdLst>
                <a:gd name="T0" fmla="*/ 66 w 103"/>
                <a:gd name="T1" fmla="*/ 8 h 82"/>
                <a:gd name="T2" fmla="*/ 66 w 103"/>
                <a:gd name="T3" fmla="*/ 8 h 82"/>
                <a:gd name="T4" fmla="*/ 0 w 103"/>
                <a:gd name="T5" fmla="*/ 46 h 82"/>
                <a:gd name="T6" fmla="*/ 0 w 103"/>
                <a:gd name="T7" fmla="*/ 46 h 82"/>
                <a:gd name="T8" fmla="*/ 54 w 103"/>
                <a:gd name="T9" fmla="*/ 15 h 82"/>
                <a:gd name="T10" fmla="*/ 54 w 103"/>
                <a:gd name="T11" fmla="*/ 15 h 82"/>
                <a:gd name="T12" fmla="*/ 66 w 103"/>
                <a:gd name="T13" fmla="*/ 8 h 82"/>
                <a:gd name="T14" fmla="*/ 66 w 103"/>
                <a:gd name="T15" fmla="*/ 8 h 82"/>
                <a:gd name="T16" fmla="*/ 98 w 103"/>
                <a:gd name="T17" fmla="*/ 1 h 82"/>
                <a:gd name="T18" fmla="*/ 85 w 103"/>
                <a:gd name="T19" fmla="*/ 18 h 82"/>
                <a:gd name="T20" fmla="*/ 74 w 103"/>
                <a:gd name="T21" fmla="*/ 21 h 82"/>
                <a:gd name="T22" fmla="*/ 66 w 103"/>
                <a:gd name="T23" fmla="*/ 18 h 82"/>
                <a:gd name="T24" fmla="*/ 65 w 103"/>
                <a:gd name="T25" fmla="*/ 19 h 82"/>
                <a:gd name="T26" fmla="*/ 64 w 103"/>
                <a:gd name="T27" fmla="*/ 19 h 82"/>
                <a:gd name="T28" fmla="*/ 54 w 103"/>
                <a:gd name="T29" fmla="*/ 25 h 82"/>
                <a:gd name="T30" fmla="*/ 54 w 103"/>
                <a:gd name="T31" fmla="*/ 77 h 82"/>
                <a:gd name="T32" fmla="*/ 63 w 103"/>
                <a:gd name="T33" fmla="*/ 82 h 82"/>
                <a:gd name="T34" fmla="*/ 63 w 103"/>
                <a:gd name="T35" fmla="*/ 82 h 82"/>
                <a:gd name="T36" fmla="*/ 66 w 103"/>
                <a:gd name="T37" fmla="*/ 74 h 82"/>
                <a:gd name="T38" fmla="*/ 76 w 103"/>
                <a:gd name="T39" fmla="*/ 65 h 82"/>
                <a:gd name="T40" fmla="*/ 87 w 103"/>
                <a:gd name="T41" fmla="*/ 62 h 82"/>
                <a:gd name="T42" fmla="*/ 94 w 103"/>
                <a:gd name="T43" fmla="*/ 64 h 82"/>
                <a:gd name="T44" fmla="*/ 94 w 103"/>
                <a:gd name="T45" fmla="*/ 64 h 82"/>
                <a:gd name="T46" fmla="*/ 94 w 103"/>
                <a:gd name="T47" fmla="*/ 64 h 82"/>
                <a:gd name="T48" fmla="*/ 98 w 103"/>
                <a:gd name="T49" fmla="*/ 45 h 82"/>
                <a:gd name="T50" fmla="*/ 103 w 103"/>
                <a:gd name="T51" fmla="*/ 45 h 82"/>
                <a:gd name="T52" fmla="*/ 103 w 103"/>
                <a:gd name="T53" fmla="*/ 45 h 82"/>
                <a:gd name="T54" fmla="*/ 98 w 103"/>
                <a:gd name="T55" fmla="*/ 45 h 82"/>
                <a:gd name="T56" fmla="*/ 98 w 103"/>
                <a:gd name="T57" fmla="*/ 6 h 82"/>
                <a:gd name="T58" fmla="*/ 98 w 103"/>
                <a:gd name="T59" fmla="*/ 4 h 82"/>
                <a:gd name="T60" fmla="*/ 98 w 103"/>
                <a:gd name="T61" fmla="*/ 1 h 82"/>
                <a:gd name="T62" fmla="*/ 98 w 103"/>
                <a:gd name="T63" fmla="*/ 1 h 82"/>
                <a:gd name="T64" fmla="*/ 89 w 103"/>
                <a:gd name="T65" fmla="*/ 0 h 82"/>
                <a:gd name="T66" fmla="*/ 89 w 103"/>
                <a:gd name="T67" fmla="*/ 0 h 82"/>
                <a:gd name="T68" fmla="*/ 89 w 103"/>
                <a:gd name="T69" fmla="*/ 0 h 82"/>
                <a:gd name="T70" fmla="*/ 89 w 103"/>
                <a:gd name="T71" fmla="*/ 0 h 82"/>
                <a:gd name="T72" fmla="*/ 89 w 103"/>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82">
                  <a:moveTo>
                    <a:pt x="66" y="8"/>
                  </a:moveTo>
                  <a:cubicBezTo>
                    <a:pt x="66" y="8"/>
                    <a:pt x="66" y="8"/>
                    <a:pt x="66" y="8"/>
                  </a:cubicBezTo>
                  <a:cubicBezTo>
                    <a:pt x="0" y="46"/>
                    <a:pt x="0" y="46"/>
                    <a:pt x="0" y="46"/>
                  </a:cubicBezTo>
                  <a:cubicBezTo>
                    <a:pt x="0" y="46"/>
                    <a:pt x="0" y="46"/>
                    <a:pt x="0" y="46"/>
                  </a:cubicBezTo>
                  <a:cubicBezTo>
                    <a:pt x="54" y="15"/>
                    <a:pt x="54" y="15"/>
                    <a:pt x="54" y="15"/>
                  </a:cubicBezTo>
                  <a:cubicBezTo>
                    <a:pt x="54" y="15"/>
                    <a:pt x="54" y="15"/>
                    <a:pt x="54" y="15"/>
                  </a:cubicBezTo>
                  <a:cubicBezTo>
                    <a:pt x="66" y="8"/>
                    <a:pt x="66" y="8"/>
                    <a:pt x="66" y="8"/>
                  </a:cubicBezTo>
                  <a:cubicBezTo>
                    <a:pt x="66" y="8"/>
                    <a:pt x="66" y="8"/>
                    <a:pt x="66" y="8"/>
                  </a:cubicBezTo>
                  <a:moveTo>
                    <a:pt x="98" y="1"/>
                  </a:moveTo>
                  <a:cubicBezTo>
                    <a:pt x="97" y="8"/>
                    <a:pt x="91" y="14"/>
                    <a:pt x="85" y="18"/>
                  </a:cubicBezTo>
                  <a:cubicBezTo>
                    <a:pt x="82" y="19"/>
                    <a:pt x="78" y="21"/>
                    <a:pt x="74" y="21"/>
                  </a:cubicBezTo>
                  <a:cubicBezTo>
                    <a:pt x="71" y="21"/>
                    <a:pt x="68" y="20"/>
                    <a:pt x="66" y="18"/>
                  </a:cubicBezTo>
                  <a:cubicBezTo>
                    <a:pt x="65" y="19"/>
                    <a:pt x="65" y="19"/>
                    <a:pt x="65" y="19"/>
                  </a:cubicBezTo>
                  <a:cubicBezTo>
                    <a:pt x="65" y="19"/>
                    <a:pt x="64" y="19"/>
                    <a:pt x="64" y="19"/>
                  </a:cubicBezTo>
                  <a:cubicBezTo>
                    <a:pt x="54" y="25"/>
                    <a:pt x="54" y="25"/>
                    <a:pt x="54" y="25"/>
                  </a:cubicBezTo>
                  <a:cubicBezTo>
                    <a:pt x="54" y="77"/>
                    <a:pt x="54" y="77"/>
                    <a:pt x="54" y="77"/>
                  </a:cubicBezTo>
                  <a:cubicBezTo>
                    <a:pt x="63" y="82"/>
                    <a:pt x="63" y="82"/>
                    <a:pt x="63" y="82"/>
                  </a:cubicBezTo>
                  <a:cubicBezTo>
                    <a:pt x="63" y="82"/>
                    <a:pt x="63" y="82"/>
                    <a:pt x="63" y="82"/>
                  </a:cubicBezTo>
                  <a:cubicBezTo>
                    <a:pt x="63" y="79"/>
                    <a:pt x="64" y="77"/>
                    <a:pt x="66" y="74"/>
                  </a:cubicBezTo>
                  <a:cubicBezTo>
                    <a:pt x="68" y="70"/>
                    <a:pt x="72" y="67"/>
                    <a:pt x="76" y="65"/>
                  </a:cubicBezTo>
                  <a:cubicBezTo>
                    <a:pt x="79" y="63"/>
                    <a:pt x="83" y="62"/>
                    <a:pt x="87" y="62"/>
                  </a:cubicBezTo>
                  <a:cubicBezTo>
                    <a:pt x="90" y="62"/>
                    <a:pt x="92" y="63"/>
                    <a:pt x="94" y="64"/>
                  </a:cubicBezTo>
                  <a:cubicBezTo>
                    <a:pt x="94" y="64"/>
                    <a:pt x="94" y="64"/>
                    <a:pt x="94" y="64"/>
                  </a:cubicBezTo>
                  <a:cubicBezTo>
                    <a:pt x="94" y="64"/>
                    <a:pt x="94" y="64"/>
                    <a:pt x="94" y="64"/>
                  </a:cubicBezTo>
                  <a:cubicBezTo>
                    <a:pt x="96" y="62"/>
                    <a:pt x="98" y="54"/>
                    <a:pt x="98" y="45"/>
                  </a:cubicBezTo>
                  <a:cubicBezTo>
                    <a:pt x="103" y="45"/>
                    <a:pt x="103" y="45"/>
                    <a:pt x="103" y="45"/>
                  </a:cubicBezTo>
                  <a:cubicBezTo>
                    <a:pt x="103" y="45"/>
                    <a:pt x="103" y="45"/>
                    <a:pt x="103" y="45"/>
                  </a:cubicBezTo>
                  <a:cubicBezTo>
                    <a:pt x="98" y="45"/>
                    <a:pt x="98" y="45"/>
                    <a:pt x="98" y="45"/>
                  </a:cubicBezTo>
                  <a:cubicBezTo>
                    <a:pt x="98" y="6"/>
                    <a:pt x="98" y="6"/>
                    <a:pt x="98" y="6"/>
                  </a:cubicBezTo>
                  <a:cubicBezTo>
                    <a:pt x="98" y="5"/>
                    <a:pt x="98" y="4"/>
                    <a:pt x="98" y="4"/>
                  </a:cubicBezTo>
                  <a:cubicBezTo>
                    <a:pt x="98" y="1"/>
                    <a:pt x="98" y="1"/>
                    <a:pt x="98" y="1"/>
                  </a:cubicBezTo>
                  <a:cubicBezTo>
                    <a:pt x="98" y="1"/>
                    <a:pt x="98" y="1"/>
                    <a:pt x="98" y="1"/>
                  </a:cubicBezTo>
                  <a:moveTo>
                    <a:pt x="89" y="0"/>
                  </a:moveTo>
                  <a:cubicBezTo>
                    <a:pt x="89" y="0"/>
                    <a:pt x="89" y="0"/>
                    <a:pt x="89" y="0"/>
                  </a:cubicBezTo>
                  <a:cubicBezTo>
                    <a:pt x="89" y="0"/>
                    <a:pt x="89" y="0"/>
                    <a:pt x="89" y="0"/>
                  </a:cubicBezTo>
                  <a:cubicBezTo>
                    <a:pt x="89" y="0"/>
                    <a:pt x="89" y="0"/>
                    <a:pt x="89" y="0"/>
                  </a:cubicBezTo>
                  <a:cubicBezTo>
                    <a:pt x="89" y="0"/>
                    <a:pt x="89" y="0"/>
                    <a:pt x="89" y="0"/>
                  </a:cubicBezTo>
                </a:path>
              </a:pathLst>
            </a:custGeom>
            <a:solidFill>
              <a:srgbClr val="FF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6" name="ïśḷíďé">
              <a:extLst>
                <a:ext uri="{FF2B5EF4-FFF2-40B4-BE49-F238E27FC236}">
                  <a16:creationId xmlns:a16="http://schemas.microsoft.com/office/drawing/2014/main" xmlns="" id="{7F2A5FB9-714E-426B-AF1B-825B624C44BE}"/>
                </a:ext>
              </a:extLst>
            </p:cNvPr>
            <p:cNvSpPr/>
            <p:nvPr/>
          </p:nvSpPr>
          <p:spPr bwMode="auto">
            <a:xfrm>
              <a:off x="6832664" y="4801368"/>
              <a:ext cx="880098" cy="558417"/>
            </a:xfrm>
            <a:custGeom>
              <a:avLst/>
              <a:gdLst>
                <a:gd name="T0" fmla="*/ 12 w 304"/>
                <a:gd name="T1" fmla="*/ 180 h 193"/>
                <a:gd name="T2" fmla="*/ 27 w 304"/>
                <a:gd name="T3" fmla="*/ 171 h 193"/>
                <a:gd name="T4" fmla="*/ 260 w 304"/>
                <a:gd name="T5" fmla="*/ 37 h 193"/>
                <a:gd name="T6" fmla="*/ 263 w 304"/>
                <a:gd name="T7" fmla="*/ 29 h 193"/>
                <a:gd name="T8" fmla="*/ 273 w 304"/>
                <a:gd name="T9" fmla="*/ 20 h 193"/>
                <a:gd name="T10" fmla="*/ 284 w 304"/>
                <a:gd name="T11" fmla="*/ 17 h 193"/>
                <a:gd name="T12" fmla="*/ 291 w 304"/>
                <a:gd name="T13" fmla="*/ 19 h 193"/>
                <a:gd name="T14" fmla="*/ 295 w 304"/>
                <a:gd name="T15" fmla="*/ 0 h 193"/>
                <a:gd name="T16" fmla="*/ 304 w 304"/>
                <a:gd name="T17" fmla="*/ 0 h 193"/>
                <a:gd name="T18" fmla="*/ 295 w 304"/>
                <a:gd name="T19" fmla="*/ 27 h 193"/>
                <a:gd name="T20" fmla="*/ 291 w 304"/>
                <a:gd name="T21" fmla="*/ 30 h 193"/>
                <a:gd name="T22" fmla="*/ 286 w 304"/>
                <a:gd name="T23" fmla="*/ 30 h 193"/>
                <a:gd name="T24" fmla="*/ 286 w 304"/>
                <a:gd name="T25" fmla="*/ 27 h 193"/>
                <a:gd name="T26" fmla="*/ 277 w 304"/>
                <a:gd name="T27" fmla="*/ 28 h 193"/>
                <a:gd name="T28" fmla="*/ 268 w 304"/>
                <a:gd name="T29" fmla="*/ 38 h 193"/>
                <a:gd name="T30" fmla="*/ 268 w 304"/>
                <a:gd name="T31" fmla="*/ 40 h 193"/>
                <a:gd name="T32" fmla="*/ 261 w 304"/>
                <a:gd name="T33" fmla="*/ 47 h 193"/>
                <a:gd name="T34" fmla="*/ 36 w 304"/>
                <a:gd name="T35" fmla="*/ 177 h 193"/>
                <a:gd name="T36" fmla="*/ 12 w 304"/>
                <a:gd name="T37" fmla="*/ 191 h 193"/>
                <a:gd name="T38" fmla="*/ 12 w 304"/>
                <a:gd name="T39" fmla="*/ 191 h 193"/>
                <a:gd name="T40" fmla="*/ 0 w 304"/>
                <a:gd name="T41" fmla="*/ 193 h 193"/>
                <a:gd name="T42" fmla="*/ 0 w 304"/>
                <a:gd name="T43" fmla="*/ 183 h 193"/>
                <a:gd name="T44" fmla="*/ 12 w 304"/>
                <a:gd name="T45"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4" h="193">
                  <a:moveTo>
                    <a:pt x="12" y="180"/>
                  </a:moveTo>
                  <a:cubicBezTo>
                    <a:pt x="27" y="171"/>
                    <a:pt x="27" y="171"/>
                    <a:pt x="27" y="171"/>
                  </a:cubicBezTo>
                  <a:cubicBezTo>
                    <a:pt x="260" y="37"/>
                    <a:pt x="260" y="37"/>
                    <a:pt x="260" y="37"/>
                  </a:cubicBezTo>
                  <a:cubicBezTo>
                    <a:pt x="260" y="34"/>
                    <a:pt x="261" y="32"/>
                    <a:pt x="263" y="29"/>
                  </a:cubicBezTo>
                  <a:cubicBezTo>
                    <a:pt x="265" y="25"/>
                    <a:pt x="269" y="22"/>
                    <a:pt x="273" y="20"/>
                  </a:cubicBezTo>
                  <a:cubicBezTo>
                    <a:pt x="276" y="18"/>
                    <a:pt x="280" y="17"/>
                    <a:pt x="284" y="17"/>
                  </a:cubicBezTo>
                  <a:cubicBezTo>
                    <a:pt x="287" y="17"/>
                    <a:pt x="289" y="18"/>
                    <a:pt x="291" y="19"/>
                  </a:cubicBezTo>
                  <a:cubicBezTo>
                    <a:pt x="293" y="17"/>
                    <a:pt x="295" y="9"/>
                    <a:pt x="295" y="0"/>
                  </a:cubicBezTo>
                  <a:cubicBezTo>
                    <a:pt x="304" y="0"/>
                    <a:pt x="304" y="0"/>
                    <a:pt x="304" y="0"/>
                  </a:cubicBezTo>
                  <a:cubicBezTo>
                    <a:pt x="304" y="12"/>
                    <a:pt x="300" y="24"/>
                    <a:pt x="295" y="27"/>
                  </a:cubicBezTo>
                  <a:cubicBezTo>
                    <a:pt x="291" y="30"/>
                    <a:pt x="291" y="30"/>
                    <a:pt x="291" y="30"/>
                  </a:cubicBezTo>
                  <a:cubicBezTo>
                    <a:pt x="288" y="31"/>
                    <a:pt x="286" y="31"/>
                    <a:pt x="286" y="30"/>
                  </a:cubicBezTo>
                  <a:cubicBezTo>
                    <a:pt x="286" y="27"/>
                    <a:pt x="286" y="27"/>
                    <a:pt x="286" y="27"/>
                  </a:cubicBezTo>
                  <a:cubicBezTo>
                    <a:pt x="286" y="25"/>
                    <a:pt x="282" y="25"/>
                    <a:pt x="277" y="28"/>
                  </a:cubicBezTo>
                  <a:cubicBezTo>
                    <a:pt x="272" y="31"/>
                    <a:pt x="268" y="35"/>
                    <a:pt x="268" y="38"/>
                  </a:cubicBezTo>
                  <a:cubicBezTo>
                    <a:pt x="268" y="40"/>
                    <a:pt x="268" y="40"/>
                    <a:pt x="268" y="40"/>
                  </a:cubicBezTo>
                  <a:cubicBezTo>
                    <a:pt x="268" y="41"/>
                    <a:pt x="265" y="44"/>
                    <a:pt x="261" y="47"/>
                  </a:cubicBezTo>
                  <a:cubicBezTo>
                    <a:pt x="36" y="177"/>
                    <a:pt x="36" y="177"/>
                    <a:pt x="36" y="177"/>
                  </a:cubicBezTo>
                  <a:cubicBezTo>
                    <a:pt x="12" y="191"/>
                    <a:pt x="12" y="191"/>
                    <a:pt x="12" y="191"/>
                  </a:cubicBezTo>
                  <a:cubicBezTo>
                    <a:pt x="12" y="191"/>
                    <a:pt x="12" y="191"/>
                    <a:pt x="12" y="191"/>
                  </a:cubicBezTo>
                  <a:cubicBezTo>
                    <a:pt x="9" y="192"/>
                    <a:pt x="5" y="193"/>
                    <a:pt x="0" y="193"/>
                  </a:cubicBezTo>
                  <a:cubicBezTo>
                    <a:pt x="0" y="183"/>
                    <a:pt x="0" y="183"/>
                    <a:pt x="0" y="183"/>
                  </a:cubicBezTo>
                  <a:cubicBezTo>
                    <a:pt x="5" y="183"/>
                    <a:pt x="9" y="182"/>
                    <a:pt x="12" y="180"/>
                  </a:cubicBezTo>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7" name="îŝḻíḑê">
              <a:extLst>
                <a:ext uri="{FF2B5EF4-FFF2-40B4-BE49-F238E27FC236}">
                  <a16:creationId xmlns:a16="http://schemas.microsoft.com/office/drawing/2014/main" xmlns="" id="{57D2FEC5-26DE-4B5E-9FC3-B9FE2910CD2E}"/>
                </a:ext>
              </a:extLst>
            </p:cNvPr>
            <p:cNvSpPr/>
            <p:nvPr/>
          </p:nvSpPr>
          <p:spPr bwMode="auto">
            <a:xfrm>
              <a:off x="5714438" y="4685785"/>
              <a:ext cx="1118226" cy="673999"/>
            </a:xfrm>
            <a:custGeom>
              <a:avLst/>
              <a:gdLst>
                <a:gd name="T0" fmla="*/ 0 w 386"/>
                <a:gd name="T1" fmla="*/ 0 h 233"/>
                <a:gd name="T2" fmla="*/ 0 w 386"/>
                <a:gd name="T3" fmla="*/ 10 h 233"/>
                <a:gd name="T4" fmla="*/ 5 w 386"/>
                <a:gd name="T5" fmla="*/ 17 h 233"/>
                <a:gd name="T6" fmla="*/ 5 w 386"/>
                <a:gd name="T7" fmla="*/ 17 h 233"/>
                <a:gd name="T8" fmla="*/ 351 w 386"/>
                <a:gd name="T9" fmla="*/ 217 h 233"/>
                <a:gd name="T10" fmla="*/ 375 w 386"/>
                <a:gd name="T11" fmla="*/ 231 h 233"/>
                <a:gd name="T12" fmla="*/ 375 w 386"/>
                <a:gd name="T13" fmla="*/ 231 h 233"/>
                <a:gd name="T14" fmla="*/ 375 w 386"/>
                <a:gd name="T15" fmla="*/ 231 h 233"/>
                <a:gd name="T16" fmla="*/ 386 w 386"/>
                <a:gd name="T17" fmla="*/ 233 h 233"/>
                <a:gd name="T18" fmla="*/ 386 w 386"/>
                <a:gd name="T19" fmla="*/ 223 h 233"/>
                <a:gd name="T20" fmla="*/ 375 w 386"/>
                <a:gd name="T21" fmla="*/ 220 h 233"/>
                <a:gd name="T22" fmla="*/ 360 w 386"/>
                <a:gd name="T23" fmla="*/ 211 h 233"/>
                <a:gd name="T24" fmla="*/ 360 w 386"/>
                <a:gd name="T25" fmla="*/ 211 h 233"/>
                <a:gd name="T26" fmla="*/ 5 w 386"/>
                <a:gd name="T27" fmla="*/ 7 h 233"/>
                <a:gd name="T28" fmla="*/ 0 w 386"/>
                <a:gd name="T2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6" h="233">
                  <a:moveTo>
                    <a:pt x="0" y="0"/>
                  </a:moveTo>
                  <a:cubicBezTo>
                    <a:pt x="0" y="10"/>
                    <a:pt x="0" y="10"/>
                    <a:pt x="0" y="10"/>
                  </a:cubicBezTo>
                  <a:cubicBezTo>
                    <a:pt x="0" y="13"/>
                    <a:pt x="2" y="15"/>
                    <a:pt x="5" y="17"/>
                  </a:cubicBezTo>
                  <a:cubicBezTo>
                    <a:pt x="5" y="17"/>
                    <a:pt x="5" y="17"/>
                    <a:pt x="5" y="17"/>
                  </a:cubicBezTo>
                  <a:cubicBezTo>
                    <a:pt x="351" y="217"/>
                    <a:pt x="351" y="217"/>
                    <a:pt x="351" y="217"/>
                  </a:cubicBezTo>
                  <a:cubicBezTo>
                    <a:pt x="375" y="231"/>
                    <a:pt x="375" y="231"/>
                    <a:pt x="375" y="231"/>
                  </a:cubicBezTo>
                  <a:cubicBezTo>
                    <a:pt x="375" y="231"/>
                    <a:pt x="375" y="231"/>
                    <a:pt x="375" y="231"/>
                  </a:cubicBezTo>
                  <a:cubicBezTo>
                    <a:pt x="375" y="231"/>
                    <a:pt x="375" y="231"/>
                    <a:pt x="375" y="231"/>
                  </a:cubicBezTo>
                  <a:cubicBezTo>
                    <a:pt x="378" y="232"/>
                    <a:pt x="382" y="233"/>
                    <a:pt x="386" y="233"/>
                  </a:cubicBezTo>
                  <a:cubicBezTo>
                    <a:pt x="386" y="223"/>
                    <a:pt x="386" y="223"/>
                    <a:pt x="386" y="223"/>
                  </a:cubicBezTo>
                  <a:cubicBezTo>
                    <a:pt x="382" y="223"/>
                    <a:pt x="378" y="222"/>
                    <a:pt x="375" y="220"/>
                  </a:cubicBezTo>
                  <a:cubicBezTo>
                    <a:pt x="360" y="211"/>
                    <a:pt x="360" y="211"/>
                    <a:pt x="360" y="211"/>
                  </a:cubicBezTo>
                  <a:cubicBezTo>
                    <a:pt x="360" y="211"/>
                    <a:pt x="360" y="211"/>
                    <a:pt x="360" y="211"/>
                  </a:cubicBezTo>
                  <a:cubicBezTo>
                    <a:pt x="5" y="7"/>
                    <a:pt x="5" y="7"/>
                    <a:pt x="5" y="7"/>
                  </a:cubicBezTo>
                  <a:cubicBezTo>
                    <a:pt x="1" y="5"/>
                    <a:pt x="0" y="2"/>
                    <a:pt x="0" y="0"/>
                  </a:cubicBezTo>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8" name="iśḻïďê">
              <a:extLst>
                <a:ext uri="{FF2B5EF4-FFF2-40B4-BE49-F238E27FC236}">
                  <a16:creationId xmlns:a16="http://schemas.microsoft.com/office/drawing/2014/main" xmlns="" id="{8D43AE87-6E44-4061-BEA1-FFDEA02925B7}"/>
                </a:ext>
              </a:extLst>
            </p:cNvPr>
            <p:cNvSpPr/>
            <p:nvPr/>
          </p:nvSpPr>
          <p:spPr bwMode="auto">
            <a:xfrm>
              <a:off x="5714438" y="4685785"/>
              <a:ext cx="1118226" cy="673999"/>
            </a:xfrm>
            <a:custGeom>
              <a:avLst/>
              <a:gdLst>
                <a:gd name="T0" fmla="*/ 0 w 386"/>
                <a:gd name="T1" fmla="*/ 0 h 233"/>
                <a:gd name="T2" fmla="*/ 0 w 386"/>
                <a:gd name="T3" fmla="*/ 10 h 233"/>
                <a:gd name="T4" fmla="*/ 5 w 386"/>
                <a:gd name="T5" fmla="*/ 17 h 233"/>
                <a:gd name="T6" fmla="*/ 5 w 386"/>
                <a:gd name="T7" fmla="*/ 17 h 233"/>
                <a:gd name="T8" fmla="*/ 351 w 386"/>
                <a:gd name="T9" fmla="*/ 217 h 233"/>
                <a:gd name="T10" fmla="*/ 375 w 386"/>
                <a:gd name="T11" fmla="*/ 231 h 233"/>
                <a:gd name="T12" fmla="*/ 375 w 386"/>
                <a:gd name="T13" fmla="*/ 231 h 233"/>
                <a:gd name="T14" fmla="*/ 375 w 386"/>
                <a:gd name="T15" fmla="*/ 231 h 233"/>
                <a:gd name="T16" fmla="*/ 386 w 386"/>
                <a:gd name="T17" fmla="*/ 233 h 233"/>
                <a:gd name="T18" fmla="*/ 386 w 386"/>
                <a:gd name="T19" fmla="*/ 223 h 233"/>
                <a:gd name="T20" fmla="*/ 375 w 386"/>
                <a:gd name="T21" fmla="*/ 220 h 233"/>
                <a:gd name="T22" fmla="*/ 360 w 386"/>
                <a:gd name="T23" fmla="*/ 211 h 233"/>
                <a:gd name="T24" fmla="*/ 360 w 386"/>
                <a:gd name="T25" fmla="*/ 211 h 233"/>
                <a:gd name="T26" fmla="*/ 283 w 386"/>
                <a:gd name="T27" fmla="*/ 167 h 233"/>
                <a:gd name="T28" fmla="*/ 5 w 386"/>
                <a:gd name="T29" fmla="*/ 7 h 233"/>
                <a:gd name="T30" fmla="*/ 2 w 386"/>
                <a:gd name="T31" fmla="*/ 4 h 233"/>
                <a:gd name="T32" fmla="*/ 0 w 386"/>
                <a:gd name="T3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6" h="233">
                  <a:moveTo>
                    <a:pt x="0" y="0"/>
                  </a:moveTo>
                  <a:cubicBezTo>
                    <a:pt x="0" y="10"/>
                    <a:pt x="0" y="10"/>
                    <a:pt x="0" y="10"/>
                  </a:cubicBezTo>
                  <a:cubicBezTo>
                    <a:pt x="0" y="13"/>
                    <a:pt x="2" y="15"/>
                    <a:pt x="5" y="17"/>
                  </a:cubicBezTo>
                  <a:cubicBezTo>
                    <a:pt x="5" y="17"/>
                    <a:pt x="5" y="17"/>
                    <a:pt x="5" y="17"/>
                  </a:cubicBezTo>
                  <a:cubicBezTo>
                    <a:pt x="351" y="217"/>
                    <a:pt x="351" y="217"/>
                    <a:pt x="351" y="217"/>
                  </a:cubicBezTo>
                  <a:cubicBezTo>
                    <a:pt x="375" y="231"/>
                    <a:pt x="375" y="231"/>
                    <a:pt x="375" y="231"/>
                  </a:cubicBezTo>
                  <a:cubicBezTo>
                    <a:pt x="375" y="231"/>
                    <a:pt x="375" y="231"/>
                    <a:pt x="375" y="231"/>
                  </a:cubicBezTo>
                  <a:cubicBezTo>
                    <a:pt x="375" y="231"/>
                    <a:pt x="375" y="231"/>
                    <a:pt x="375" y="231"/>
                  </a:cubicBezTo>
                  <a:cubicBezTo>
                    <a:pt x="378" y="232"/>
                    <a:pt x="382" y="233"/>
                    <a:pt x="386" y="233"/>
                  </a:cubicBezTo>
                  <a:cubicBezTo>
                    <a:pt x="386" y="223"/>
                    <a:pt x="386" y="223"/>
                    <a:pt x="386" y="223"/>
                  </a:cubicBezTo>
                  <a:cubicBezTo>
                    <a:pt x="382" y="223"/>
                    <a:pt x="378" y="222"/>
                    <a:pt x="375" y="220"/>
                  </a:cubicBezTo>
                  <a:cubicBezTo>
                    <a:pt x="360" y="211"/>
                    <a:pt x="360" y="211"/>
                    <a:pt x="360" y="211"/>
                  </a:cubicBezTo>
                  <a:cubicBezTo>
                    <a:pt x="360" y="211"/>
                    <a:pt x="360" y="211"/>
                    <a:pt x="360" y="211"/>
                  </a:cubicBezTo>
                  <a:cubicBezTo>
                    <a:pt x="283" y="167"/>
                    <a:pt x="283" y="167"/>
                    <a:pt x="283" y="167"/>
                  </a:cubicBezTo>
                  <a:cubicBezTo>
                    <a:pt x="5" y="7"/>
                    <a:pt x="5" y="7"/>
                    <a:pt x="5" y="7"/>
                  </a:cubicBezTo>
                  <a:cubicBezTo>
                    <a:pt x="4" y="6"/>
                    <a:pt x="3" y="5"/>
                    <a:pt x="2" y="4"/>
                  </a:cubicBezTo>
                  <a:cubicBezTo>
                    <a:pt x="1" y="3"/>
                    <a:pt x="0" y="1"/>
                    <a:pt x="0" y="0"/>
                  </a:cubicBezTo>
                </a:path>
              </a:pathLst>
            </a:custGeom>
            <a:solidFill>
              <a:srgbClr val="FF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9" name="ïŝliḍê">
              <a:extLst>
                <a:ext uri="{FF2B5EF4-FFF2-40B4-BE49-F238E27FC236}">
                  <a16:creationId xmlns:a16="http://schemas.microsoft.com/office/drawing/2014/main" xmlns="" id="{ECD425BE-3FF7-49E6-BF85-3835D1A91CA4}"/>
                </a:ext>
              </a:extLst>
            </p:cNvPr>
            <p:cNvSpPr/>
            <p:nvPr/>
          </p:nvSpPr>
          <p:spPr bwMode="auto">
            <a:xfrm>
              <a:off x="6832664" y="4715029"/>
              <a:ext cx="726916" cy="589053"/>
            </a:xfrm>
            <a:custGeom>
              <a:avLst/>
              <a:gdLst>
                <a:gd name="T0" fmla="*/ 0 w 251"/>
                <a:gd name="T1" fmla="*/ 145 h 204"/>
                <a:gd name="T2" fmla="*/ 0 w 251"/>
                <a:gd name="T3" fmla="*/ 204 h 204"/>
                <a:gd name="T4" fmla="*/ 8 w 251"/>
                <a:gd name="T5" fmla="*/ 202 h 204"/>
                <a:gd name="T6" fmla="*/ 36 w 251"/>
                <a:gd name="T7" fmla="*/ 186 h 204"/>
                <a:gd name="T8" fmla="*/ 251 w 251"/>
                <a:gd name="T9" fmla="*/ 62 h 204"/>
                <a:gd name="T10" fmla="*/ 251 w 251"/>
                <a:gd name="T11" fmla="*/ 0 h 204"/>
                <a:gd name="T12" fmla="*/ 0 w 251"/>
                <a:gd name="T13" fmla="*/ 145 h 204"/>
              </a:gdLst>
              <a:ahLst/>
              <a:cxnLst>
                <a:cxn ang="0">
                  <a:pos x="T0" y="T1"/>
                </a:cxn>
                <a:cxn ang="0">
                  <a:pos x="T2" y="T3"/>
                </a:cxn>
                <a:cxn ang="0">
                  <a:pos x="T4" y="T5"/>
                </a:cxn>
                <a:cxn ang="0">
                  <a:pos x="T6" y="T7"/>
                </a:cxn>
                <a:cxn ang="0">
                  <a:pos x="T8" y="T9"/>
                </a:cxn>
                <a:cxn ang="0">
                  <a:pos x="T10" y="T11"/>
                </a:cxn>
                <a:cxn ang="0">
                  <a:pos x="T12" y="T13"/>
                </a:cxn>
              </a:cxnLst>
              <a:rect l="0" t="0" r="r" b="b"/>
              <a:pathLst>
                <a:path w="251" h="204">
                  <a:moveTo>
                    <a:pt x="0" y="145"/>
                  </a:moveTo>
                  <a:cubicBezTo>
                    <a:pt x="0" y="204"/>
                    <a:pt x="0" y="204"/>
                    <a:pt x="0" y="204"/>
                  </a:cubicBezTo>
                  <a:cubicBezTo>
                    <a:pt x="3" y="204"/>
                    <a:pt x="6" y="203"/>
                    <a:pt x="8" y="202"/>
                  </a:cubicBezTo>
                  <a:cubicBezTo>
                    <a:pt x="36" y="186"/>
                    <a:pt x="36" y="186"/>
                    <a:pt x="36" y="186"/>
                  </a:cubicBezTo>
                  <a:cubicBezTo>
                    <a:pt x="251" y="62"/>
                    <a:pt x="251" y="62"/>
                    <a:pt x="251" y="62"/>
                  </a:cubicBezTo>
                  <a:cubicBezTo>
                    <a:pt x="251" y="0"/>
                    <a:pt x="251" y="0"/>
                    <a:pt x="251" y="0"/>
                  </a:cubicBezTo>
                  <a:cubicBezTo>
                    <a:pt x="0" y="145"/>
                    <a:pt x="0" y="145"/>
                    <a:pt x="0" y="14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0" name="isľidè">
              <a:extLst>
                <a:ext uri="{FF2B5EF4-FFF2-40B4-BE49-F238E27FC236}">
                  <a16:creationId xmlns:a16="http://schemas.microsoft.com/office/drawing/2014/main" xmlns="" id="{9BC75BBC-828C-4300-B9AC-C5323BF25291}"/>
                </a:ext>
              </a:extLst>
            </p:cNvPr>
            <p:cNvSpPr/>
            <p:nvPr/>
          </p:nvSpPr>
          <p:spPr bwMode="auto">
            <a:xfrm>
              <a:off x="5746468" y="4527033"/>
              <a:ext cx="1086196" cy="777048"/>
            </a:xfrm>
            <a:custGeom>
              <a:avLst/>
              <a:gdLst>
                <a:gd name="T0" fmla="*/ 0 w 375"/>
                <a:gd name="T1" fmla="*/ 0 h 269"/>
                <a:gd name="T2" fmla="*/ 0 w 375"/>
                <a:gd name="T3" fmla="*/ 46 h 269"/>
                <a:gd name="T4" fmla="*/ 8 w 375"/>
                <a:gd name="T5" fmla="*/ 59 h 269"/>
                <a:gd name="T6" fmla="*/ 340 w 375"/>
                <a:gd name="T7" fmla="*/ 251 h 269"/>
                <a:gd name="T8" fmla="*/ 368 w 375"/>
                <a:gd name="T9" fmla="*/ 267 h 269"/>
                <a:gd name="T10" fmla="*/ 375 w 375"/>
                <a:gd name="T11" fmla="*/ 269 h 269"/>
                <a:gd name="T12" fmla="*/ 375 w 375"/>
                <a:gd name="T13" fmla="*/ 216 h 269"/>
                <a:gd name="T14" fmla="*/ 0 w 375"/>
                <a:gd name="T15" fmla="*/ 0 h 2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5" h="269">
                  <a:moveTo>
                    <a:pt x="0" y="0"/>
                  </a:moveTo>
                  <a:cubicBezTo>
                    <a:pt x="0" y="46"/>
                    <a:pt x="0" y="46"/>
                    <a:pt x="0" y="46"/>
                  </a:cubicBezTo>
                  <a:cubicBezTo>
                    <a:pt x="0" y="51"/>
                    <a:pt x="4" y="57"/>
                    <a:pt x="8" y="59"/>
                  </a:cubicBezTo>
                  <a:cubicBezTo>
                    <a:pt x="340" y="251"/>
                    <a:pt x="340" y="251"/>
                    <a:pt x="340" y="251"/>
                  </a:cubicBezTo>
                  <a:cubicBezTo>
                    <a:pt x="368" y="267"/>
                    <a:pt x="368" y="267"/>
                    <a:pt x="368" y="267"/>
                  </a:cubicBezTo>
                  <a:cubicBezTo>
                    <a:pt x="370" y="268"/>
                    <a:pt x="373" y="269"/>
                    <a:pt x="375" y="269"/>
                  </a:cubicBezTo>
                  <a:cubicBezTo>
                    <a:pt x="375" y="216"/>
                    <a:pt x="375" y="216"/>
                    <a:pt x="375" y="216"/>
                  </a:cubicBezTo>
                  <a:cubicBezTo>
                    <a:pt x="0" y="0"/>
                    <a:pt x="0" y="0"/>
                    <a:pt x="0" y="0"/>
                  </a:cubicBezTo>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1" name="îṥļíḑê">
              <a:extLst>
                <a:ext uri="{FF2B5EF4-FFF2-40B4-BE49-F238E27FC236}">
                  <a16:creationId xmlns:a16="http://schemas.microsoft.com/office/drawing/2014/main" xmlns="" id="{C5FCFFA7-8316-44F8-88D7-CF640734573D}"/>
                </a:ext>
              </a:extLst>
            </p:cNvPr>
            <p:cNvSpPr/>
            <p:nvPr/>
          </p:nvSpPr>
          <p:spPr bwMode="auto">
            <a:xfrm>
              <a:off x="7559580" y="4662112"/>
              <a:ext cx="89124" cy="231165"/>
            </a:xfrm>
            <a:custGeom>
              <a:avLst/>
              <a:gdLst>
                <a:gd name="T0" fmla="*/ 0 w 31"/>
                <a:gd name="T1" fmla="*/ 80 h 80"/>
                <a:gd name="T2" fmla="*/ 3 w 31"/>
                <a:gd name="T3" fmla="*/ 72 h 80"/>
                <a:gd name="T4" fmla="*/ 13 w 31"/>
                <a:gd name="T5" fmla="*/ 63 h 80"/>
                <a:gd name="T6" fmla="*/ 24 w 31"/>
                <a:gd name="T7" fmla="*/ 59 h 80"/>
                <a:gd name="T8" fmla="*/ 31 w 31"/>
                <a:gd name="T9" fmla="*/ 62 h 80"/>
                <a:gd name="T10" fmla="*/ 31 w 31"/>
                <a:gd name="T11" fmla="*/ 0 h 80"/>
                <a:gd name="T12" fmla="*/ 0 w 31"/>
                <a:gd name="T13" fmla="*/ 18 h 80"/>
                <a:gd name="T14" fmla="*/ 0 w 31"/>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80">
                  <a:moveTo>
                    <a:pt x="0" y="80"/>
                  </a:moveTo>
                  <a:cubicBezTo>
                    <a:pt x="0" y="77"/>
                    <a:pt x="1" y="74"/>
                    <a:pt x="3" y="72"/>
                  </a:cubicBezTo>
                  <a:cubicBezTo>
                    <a:pt x="5" y="68"/>
                    <a:pt x="9" y="65"/>
                    <a:pt x="13" y="63"/>
                  </a:cubicBezTo>
                  <a:cubicBezTo>
                    <a:pt x="16" y="61"/>
                    <a:pt x="20" y="59"/>
                    <a:pt x="24" y="59"/>
                  </a:cubicBezTo>
                  <a:cubicBezTo>
                    <a:pt x="27" y="59"/>
                    <a:pt x="29" y="60"/>
                    <a:pt x="31" y="62"/>
                  </a:cubicBezTo>
                  <a:cubicBezTo>
                    <a:pt x="31" y="0"/>
                    <a:pt x="31" y="0"/>
                    <a:pt x="31" y="0"/>
                  </a:cubicBezTo>
                  <a:cubicBezTo>
                    <a:pt x="0" y="18"/>
                    <a:pt x="0" y="18"/>
                    <a:pt x="0" y="18"/>
                  </a:cubicBezTo>
                  <a:lnTo>
                    <a:pt x="0" y="80"/>
                  </a:lnTo>
                  <a:close/>
                </a:path>
              </a:pathLst>
            </a:custGeom>
            <a:solidFill>
              <a:srgbClr val="FFD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2" name="íṣlïdé">
              <a:extLst>
                <a:ext uri="{FF2B5EF4-FFF2-40B4-BE49-F238E27FC236}">
                  <a16:creationId xmlns:a16="http://schemas.microsoft.com/office/drawing/2014/main" xmlns="" id="{BC8606D3-1401-4D68-9DDF-96BB1E987354}"/>
                </a:ext>
              </a:extLst>
            </p:cNvPr>
            <p:cNvSpPr/>
            <p:nvPr/>
          </p:nvSpPr>
          <p:spPr bwMode="auto">
            <a:xfrm>
              <a:off x="7559580" y="4723385"/>
              <a:ext cx="34814" cy="169892"/>
            </a:xfrm>
            <a:custGeom>
              <a:avLst/>
              <a:gdLst>
                <a:gd name="T0" fmla="*/ 12 w 12"/>
                <a:gd name="T1" fmla="*/ 42 h 59"/>
                <a:gd name="T2" fmla="*/ 3 w 12"/>
                <a:gd name="T3" fmla="*/ 51 h 59"/>
                <a:gd name="T4" fmla="*/ 0 w 12"/>
                <a:gd name="T5" fmla="*/ 59 h 59"/>
                <a:gd name="T6" fmla="*/ 0 w 12"/>
                <a:gd name="T7" fmla="*/ 0 h 59"/>
                <a:gd name="T8" fmla="*/ 12 w 12"/>
                <a:gd name="T9" fmla="*/ 0 h 59"/>
                <a:gd name="T10" fmla="*/ 12 w 12"/>
                <a:gd name="T11" fmla="*/ 42 h 59"/>
              </a:gdLst>
              <a:ahLst/>
              <a:cxnLst>
                <a:cxn ang="0">
                  <a:pos x="T0" y="T1"/>
                </a:cxn>
                <a:cxn ang="0">
                  <a:pos x="T2" y="T3"/>
                </a:cxn>
                <a:cxn ang="0">
                  <a:pos x="T4" y="T5"/>
                </a:cxn>
                <a:cxn ang="0">
                  <a:pos x="T6" y="T7"/>
                </a:cxn>
                <a:cxn ang="0">
                  <a:pos x="T8" y="T9"/>
                </a:cxn>
                <a:cxn ang="0">
                  <a:pos x="T10" y="T11"/>
                </a:cxn>
              </a:cxnLst>
              <a:rect l="0" t="0" r="r" b="b"/>
              <a:pathLst>
                <a:path w="12" h="59">
                  <a:moveTo>
                    <a:pt x="12" y="42"/>
                  </a:moveTo>
                  <a:cubicBezTo>
                    <a:pt x="9" y="44"/>
                    <a:pt x="5" y="47"/>
                    <a:pt x="3" y="51"/>
                  </a:cubicBezTo>
                  <a:cubicBezTo>
                    <a:pt x="1" y="53"/>
                    <a:pt x="0" y="56"/>
                    <a:pt x="0" y="59"/>
                  </a:cubicBezTo>
                  <a:cubicBezTo>
                    <a:pt x="0" y="0"/>
                    <a:pt x="0" y="0"/>
                    <a:pt x="0" y="0"/>
                  </a:cubicBezTo>
                  <a:cubicBezTo>
                    <a:pt x="12" y="0"/>
                    <a:pt x="12" y="0"/>
                    <a:pt x="12" y="0"/>
                  </a:cubicBezTo>
                  <a:lnTo>
                    <a:pt x="12" y="42"/>
                  </a:lnTo>
                  <a:close/>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3" name="ïslïďè">
              <a:extLst>
                <a:ext uri="{FF2B5EF4-FFF2-40B4-BE49-F238E27FC236}">
                  <a16:creationId xmlns:a16="http://schemas.microsoft.com/office/drawing/2014/main" xmlns="" id="{57A3A44B-C632-4644-A8C8-EE14CB314452}"/>
                </a:ext>
              </a:extLst>
            </p:cNvPr>
            <p:cNvSpPr/>
            <p:nvPr/>
          </p:nvSpPr>
          <p:spPr bwMode="auto">
            <a:xfrm>
              <a:off x="6497057" y="4000646"/>
              <a:ext cx="1166965" cy="711598"/>
            </a:xfrm>
            <a:custGeom>
              <a:avLst/>
              <a:gdLst>
                <a:gd name="T0" fmla="*/ 0 w 403"/>
                <a:gd name="T1" fmla="*/ 15 h 246"/>
                <a:gd name="T2" fmla="*/ 384 w 403"/>
                <a:gd name="T3" fmla="*/ 237 h 246"/>
                <a:gd name="T4" fmla="*/ 384 w 403"/>
                <a:gd name="T5" fmla="*/ 242 h 246"/>
                <a:gd name="T6" fmla="*/ 393 w 403"/>
                <a:gd name="T7" fmla="*/ 243 h 246"/>
                <a:gd name="T8" fmla="*/ 402 w 403"/>
                <a:gd name="T9" fmla="*/ 232 h 246"/>
                <a:gd name="T10" fmla="*/ 403 w 403"/>
                <a:gd name="T11" fmla="*/ 227 h 246"/>
                <a:gd name="T12" fmla="*/ 11 w 403"/>
                <a:gd name="T13" fmla="*/ 1 h 246"/>
                <a:gd name="T14" fmla="*/ 10 w 403"/>
                <a:gd name="T15" fmla="*/ 0 h 246"/>
                <a:gd name="T16" fmla="*/ 9 w 403"/>
                <a:gd name="T17" fmla="*/ 2 h 246"/>
                <a:gd name="T18" fmla="*/ 9 w 403"/>
                <a:gd name="T19" fmla="*/ 5 h 246"/>
                <a:gd name="T20" fmla="*/ 0 w 403"/>
                <a:gd name="T21" fmla="*/ 1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3" h="246">
                  <a:moveTo>
                    <a:pt x="0" y="15"/>
                  </a:moveTo>
                  <a:cubicBezTo>
                    <a:pt x="384" y="237"/>
                    <a:pt x="384" y="237"/>
                    <a:pt x="384" y="237"/>
                  </a:cubicBezTo>
                  <a:cubicBezTo>
                    <a:pt x="384" y="237"/>
                    <a:pt x="384" y="239"/>
                    <a:pt x="384" y="242"/>
                  </a:cubicBezTo>
                  <a:cubicBezTo>
                    <a:pt x="384" y="245"/>
                    <a:pt x="388" y="246"/>
                    <a:pt x="393" y="243"/>
                  </a:cubicBezTo>
                  <a:cubicBezTo>
                    <a:pt x="398" y="240"/>
                    <a:pt x="402" y="237"/>
                    <a:pt x="402" y="232"/>
                  </a:cubicBezTo>
                  <a:cubicBezTo>
                    <a:pt x="403" y="227"/>
                    <a:pt x="403" y="227"/>
                    <a:pt x="403" y="227"/>
                  </a:cubicBezTo>
                  <a:cubicBezTo>
                    <a:pt x="11" y="1"/>
                    <a:pt x="11" y="1"/>
                    <a:pt x="11" y="1"/>
                  </a:cubicBezTo>
                  <a:cubicBezTo>
                    <a:pt x="10" y="0"/>
                    <a:pt x="10" y="0"/>
                    <a:pt x="10" y="0"/>
                  </a:cubicBezTo>
                  <a:cubicBezTo>
                    <a:pt x="10" y="1"/>
                    <a:pt x="9" y="2"/>
                    <a:pt x="9" y="2"/>
                  </a:cubicBezTo>
                  <a:cubicBezTo>
                    <a:pt x="9" y="5"/>
                    <a:pt x="9" y="5"/>
                    <a:pt x="9" y="5"/>
                  </a:cubicBezTo>
                  <a:cubicBezTo>
                    <a:pt x="9" y="8"/>
                    <a:pt x="5" y="12"/>
                    <a:pt x="0" y="15"/>
                  </a:cubicBezTo>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4" name="íŝļidè">
              <a:extLst>
                <a:ext uri="{FF2B5EF4-FFF2-40B4-BE49-F238E27FC236}">
                  <a16:creationId xmlns:a16="http://schemas.microsoft.com/office/drawing/2014/main" xmlns="" id="{14E64A4A-6853-4BC6-9235-A0FC37C7A69F}"/>
                </a:ext>
              </a:extLst>
            </p:cNvPr>
            <p:cNvSpPr/>
            <p:nvPr/>
          </p:nvSpPr>
          <p:spPr bwMode="auto">
            <a:xfrm>
              <a:off x="5711653" y="4032675"/>
              <a:ext cx="1902236" cy="1091767"/>
            </a:xfrm>
            <a:custGeom>
              <a:avLst/>
              <a:gdLst>
                <a:gd name="T0" fmla="*/ 399 w 657"/>
                <a:gd name="T1" fmla="*/ 374 h 378"/>
                <a:gd name="T2" fmla="*/ 650 w 657"/>
                <a:gd name="T3" fmla="*/ 229 h 378"/>
                <a:gd name="T4" fmla="*/ 657 w 657"/>
                <a:gd name="T5" fmla="*/ 227 h 378"/>
                <a:gd name="T6" fmla="*/ 655 w 657"/>
                <a:gd name="T7" fmla="*/ 226 h 378"/>
                <a:gd name="T8" fmla="*/ 271 w 657"/>
                <a:gd name="T9" fmla="*/ 4 h 378"/>
                <a:gd name="T10" fmla="*/ 267 w 657"/>
                <a:gd name="T11" fmla="*/ 2 h 378"/>
                <a:gd name="T12" fmla="*/ 255 w 657"/>
                <a:gd name="T13" fmla="*/ 3 h 378"/>
                <a:gd name="T14" fmla="*/ 6 w 657"/>
                <a:gd name="T15" fmla="*/ 147 h 378"/>
                <a:gd name="T16" fmla="*/ 6 w 657"/>
                <a:gd name="T17" fmla="*/ 160 h 378"/>
                <a:gd name="T18" fmla="*/ 376 w 657"/>
                <a:gd name="T19" fmla="*/ 374 h 378"/>
                <a:gd name="T20" fmla="*/ 399 w 657"/>
                <a:gd name="T21" fmla="*/ 37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7" h="378">
                  <a:moveTo>
                    <a:pt x="399" y="374"/>
                  </a:moveTo>
                  <a:cubicBezTo>
                    <a:pt x="650" y="229"/>
                    <a:pt x="650" y="229"/>
                    <a:pt x="650" y="229"/>
                  </a:cubicBezTo>
                  <a:cubicBezTo>
                    <a:pt x="653" y="228"/>
                    <a:pt x="656" y="226"/>
                    <a:pt x="657" y="227"/>
                  </a:cubicBezTo>
                  <a:cubicBezTo>
                    <a:pt x="655" y="226"/>
                    <a:pt x="655" y="226"/>
                    <a:pt x="655" y="226"/>
                  </a:cubicBezTo>
                  <a:cubicBezTo>
                    <a:pt x="271" y="4"/>
                    <a:pt x="271" y="4"/>
                    <a:pt x="271" y="4"/>
                  </a:cubicBezTo>
                  <a:cubicBezTo>
                    <a:pt x="271" y="4"/>
                    <a:pt x="269" y="3"/>
                    <a:pt x="267" y="2"/>
                  </a:cubicBezTo>
                  <a:cubicBezTo>
                    <a:pt x="264" y="0"/>
                    <a:pt x="259" y="1"/>
                    <a:pt x="255" y="3"/>
                  </a:cubicBezTo>
                  <a:cubicBezTo>
                    <a:pt x="6" y="147"/>
                    <a:pt x="6" y="147"/>
                    <a:pt x="6" y="147"/>
                  </a:cubicBezTo>
                  <a:cubicBezTo>
                    <a:pt x="0" y="151"/>
                    <a:pt x="0" y="157"/>
                    <a:pt x="6" y="160"/>
                  </a:cubicBezTo>
                  <a:cubicBezTo>
                    <a:pt x="376" y="374"/>
                    <a:pt x="376" y="374"/>
                    <a:pt x="376" y="374"/>
                  </a:cubicBezTo>
                  <a:cubicBezTo>
                    <a:pt x="382" y="378"/>
                    <a:pt x="393" y="378"/>
                    <a:pt x="399" y="374"/>
                  </a:cubicBezTo>
                </a:path>
              </a:pathLst>
            </a:custGeom>
            <a:solidFill>
              <a:srgbClr val="FFD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5" name="íŝḻïdê">
              <a:extLst>
                <a:ext uri="{FF2B5EF4-FFF2-40B4-BE49-F238E27FC236}">
                  <a16:creationId xmlns:a16="http://schemas.microsoft.com/office/drawing/2014/main" xmlns="" id="{5041EC95-CAF4-4CCF-BAEC-121A550E9617}"/>
                </a:ext>
              </a:extLst>
            </p:cNvPr>
            <p:cNvSpPr/>
            <p:nvPr/>
          </p:nvSpPr>
          <p:spPr bwMode="auto">
            <a:xfrm>
              <a:off x="6526301" y="3978365"/>
              <a:ext cx="1186461" cy="710205"/>
            </a:xfrm>
            <a:custGeom>
              <a:avLst/>
              <a:gdLst>
                <a:gd name="T0" fmla="*/ 0 w 410"/>
                <a:gd name="T1" fmla="*/ 8 h 246"/>
                <a:gd name="T2" fmla="*/ 1 w 410"/>
                <a:gd name="T3" fmla="*/ 9 h 246"/>
                <a:gd name="T4" fmla="*/ 393 w 410"/>
                <a:gd name="T5" fmla="*/ 235 h 246"/>
                <a:gd name="T6" fmla="*/ 394 w 410"/>
                <a:gd name="T7" fmla="*/ 234 h 246"/>
                <a:gd name="T8" fmla="*/ 395 w 410"/>
                <a:gd name="T9" fmla="*/ 233 h 246"/>
                <a:gd name="T10" fmla="*/ 398 w 410"/>
                <a:gd name="T11" fmla="*/ 231 h 246"/>
                <a:gd name="T12" fmla="*/ 401 w 410"/>
                <a:gd name="T13" fmla="*/ 229 h 246"/>
                <a:gd name="T14" fmla="*/ 406 w 410"/>
                <a:gd name="T15" fmla="*/ 230 h 246"/>
                <a:gd name="T16" fmla="*/ 406 w 410"/>
                <a:gd name="T17" fmla="*/ 230 h 246"/>
                <a:gd name="T18" fmla="*/ 407 w 410"/>
                <a:gd name="T19" fmla="*/ 232 h 246"/>
                <a:gd name="T20" fmla="*/ 408 w 410"/>
                <a:gd name="T21" fmla="*/ 234 h 246"/>
                <a:gd name="T22" fmla="*/ 409 w 410"/>
                <a:gd name="T23" fmla="*/ 237 h 246"/>
                <a:gd name="T24" fmla="*/ 410 w 410"/>
                <a:gd name="T25" fmla="*/ 240 h 246"/>
                <a:gd name="T26" fmla="*/ 410 w 410"/>
                <a:gd name="T27" fmla="*/ 241 h 246"/>
                <a:gd name="T28" fmla="*/ 410 w 410"/>
                <a:gd name="T29" fmla="*/ 243 h 246"/>
                <a:gd name="T30" fmla="*/ 410 w 410"/>
                <a:gd name="T31" fmla="*/ 246 h 246"/>
                <a:gd name="T32" fmla="*/ 410 w 410"/>
                <a:gd name="T33" fmla="*/ 235 h 246"/>
                <a:gd name="T34" fmla="*/ 399 w 410"/>
                <a:gd name="T35" fmla="*/ 218 h 246"/>
                <a:gd name="T36" fmla="*/ 29 w 410"/>
                <a:gd name="T37" fmla="*/ 4 h 246"/>
                <a:gd name="T38" fmla="*/ 8 w 410"/>
                <a:gd name="T39" fmla="*/ 2 h 246"/>
                <a:gd name="T40" fmla="*/ 4 w 410"/>
                <a:gd name="T41" fmla="*/ 5 h 246"/>
                <a:gd name="T42" fmla="*/ 3 w 410"/>
                <a:gd name="T43" fmla="*/ 5 h 246"/>
                <a:gd name="T44" fmla="*/ 1 w 410"/>
                <a:gd name="T45" fmla="*/ 6 h 246"/>
                <a:gd name="T46" fmla="*/ 1 w 410"/>
                <a:gd name="T47" fmla="*/ 6 h 246"/>
                <a:gd name="T48" fmla="*/ 0 w 410"/>
                <a:gd name="T49" fmla="*/ 8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0" h="246">
                  <a:moveTo>
                    <a:pt x="0" y="8"/>
                  </a:moveTo>
                  <a:cubicBezTo>
                    <a:pt x="1" y="9"/>
                    <a:pt x="1" y="9"/>
                    <a:pt x="1" y="9"/>
                  </a:cubicBezTo>
                  <a:cubicBezTo>
                    <a:pt x="393" y="235"/>
                    <a:pt x="393" y="235"/>
                    <a:pt x="393" y="235"/>
                  </a:cubicBezTo>
                  <a:cubicBezTo>
                    <a:pt x="393" y="235"/>
                    <a:pt x="393" y="234"/>
                    <a:pt x="394" y="234"/>
                  </a:cubicBezTo>
                  <a:cubicBezTo>
                    <a:pt x="394" y="234"/>
                    <a:pt x="394" y="233"/>
                    <a:pt x="395" y="233"/>
                  </a:cubicBezTo>
                  <a:cubicBezTo>
                    <a:pt x="398" y="231"/>
                    <a:pt x="398" y="231"/>
                    <a:pt x="398" y="231"/>
                  </a:cubicBezTo>
                  <a:cubicBezTo>
                    <a:pt x="399" y="231"/>
                    <a:pt x="400" y="230"/>
                    <a:pt x="401" y="229"/>
                  </a:cubicBezTo>
                  <a:cubicBezTo>
                    <a:pt x="403" y="228"/>
                    <a:pt x="404" y="229"/>
                    <a:pt x="406" y="230"/>
                  </a:cubicBezTo>
                  <a:cubicBezTo>
                    <a:pt x="406" y="230"/>
                    <a:pt x="406" y="230"/>
                    <a:pt x="406" y="230"/>
                  </a:cubicBezTo>
                  <a:cubicBezTo>
                    <a:pt x="407" y="231"/>
                    <a:pt x="407" y="231"/>
                    <a:pt x="407" y="232"/>
                  </a:cubicBezTo>
                  <a:cubicBezTo>
                    <a:pt x="408" y="232"/>
                    <a:pt x="408" y="233"/>
                    <a:pt x="408" y="234"/>
                  </a:cubicBezTo>
                  <a:cubicBezTo>
                    <a:pt x="409" y="235"/>
                    <a:pt x="409" y="236"/>
                    <a:pt x="409" y="237"/>
                  </a:cubicBezTo>
                  <a:cubicBezTo>
                    <a:pt x="409" y="238"/>
                    <a:pt x="410" y="239"/>
                    <a:pt x="410" y="240"/>
                  </a:cubicBezTo>
                  <a:cubicBezTo>
                    <a:pt x="410" y="240"/>
                    <a:pt x="410" y="241"/>
                    <a:pt x="410" y="241"/>
                  </a:cubicBezTo>
                  <a:cubicBezTo>
                    <a:pt x="410" y="242"/>
                    <a:pt x="410" y="242"/>
                    <a:pt x="410" y="243"/>
                  </a:cubicBezTo>
                  <a:cubicBezTo>
                    <a:pt x="410" y="244"/>
                    <a:pt x="410" y="245"/>
                    <a:pt x="410" y="246"/>
                  </a:cubicBezTo>
                  <a:cubicBezTo>
                    <a:pt x="410" y="235"/>
                    <a:pt x="410" y="235"/>
                    <a:pt x="410" y="235"/>
                  </a:cubicBezTo>
                  <a:cubicBezTo>
                    <a:pt x="410" y="229"/>
                    <a:pt x="405" y="221"/>
                    <a:pt x="399" y="218"/>
                  </a:cubicBezTo>
                  <a:cubicBezTo>
                    <a:pt x="29" y="4"/>
                    <a:pt x="29" y="4"/>
                    <a:pt x="29" y="4"/>
                  </a:cubicBezTo>
                  <a:cubicBezTo>
                    <a:pt x="22" y="0"/>
                    <a:pt x="13" y="0"/>
                    <a:pt x="8" y="2"/>
                  </a:cubicBezTo>
                  <a:cubicBezTo>
                    <a:pt x="4" y="5"/>
                    <a:pt x="4" y="5"/>
                    <a:pt x="4" y="5"/>
                  </a:cubicBezTo>
                  <a:cubicBezTo>
                    <a:pt x="3" y="5"/>
                    <a:pt x="3" y="5"/>
                    <a:pt x="3" y="5"/>
                  </a:cubicBezTo>
                  <a:cubicBezTo>
                    <a:pt x="3" y="5"/>
                    <a:pt x="2" y="6"/>
                    <a:pt x="1" y="6"/>
                  </a:cubicBezTo>
                  <a:cubicBezTo>
                    <a:pt x="1" y="6"/>
                    <a:pt x="1" y="6"/>
                    <a:pt x="1" y="6"/>
                  </a:cubicBezTo>
                  <a:cubicBezTo>
                    <a:pt x="1" y="7"/>
                    <a:pt x="0" y="7"/>
                    <a:pt x="0" y="8"/>
                  </a:cubicBezTo>
                </a:path>
              </a:pathLst>
            </a:custGeom>
            <a:solidFill>
              <a:srgbClr val="FFD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6" name="iṥļîďe">
              <a:extLst>
                <a:ext uri="{FF2B5EF4-FFF2-40B4-BE49-F238E27FC236}">
                  <a16:creationId xmlns:a16="http://schemas.microsoft.com/office/drawing/2014/main" xmlns="" id="{FB38541E-D00B-4E77-A451-6C5EE93D54BF}"/>
                </a:ext>
              </a:extLst>
            </p:cNvPr>
            <p:cNvSpPr/>
            <p:nvPr/>
          </p:nvSpPr>
          <p:spPr bwMode="auto">
            <a:xfrm>
              <a:off x="6832664" y="4637046"/>
              <a:ext cx="880098" cy="513855"/>
            </a:xfrm>
            <a:custGeom>
              <a:avLst/>
              <a:gdLst>
                <a:gd name="T0" fmla="*/ 12 w 304"/>
                <a:gd name="T1" fmla="*/ 165 h 178"/>
                <a:gd name="T2" fmla="*/ 12 w 304"/>
                <a:gd name="T3" fmla="*/ 165 h 178"/>
                <a:gd name="T4" fmla="*/ 27 w 304"/>
                <a:gd name="T5" fmla="*/ 156 h 178"/>
                <a:gd name="T6" fmla="*/ 206 w 304"/>
                <a:gd name="T7" fmla="*/ 53 h 178"/>
                <a:gd name="T8" fmla="*/ 263 w 304"/>
                <a:gd name="T9" fmla="*/ 20 h 178"/>
                <a:gd name="T10" fmla="*/ 270 w 304"/>
                <a:gd name="T11" fmla="*/ 18 h 178"/>
                <a:gd name="T12" fmla="*/ 270 w 304"/>
                <a:gd name="T13" fmla="*/ 18 h 178"/>
                <a:gd name="T14" fmla="*/ 270 w 304"/>
                <a:gd name="T15" fmla="*/ 21 h 178"/>
                <a:gd name="T16" fmla="*/ 279 w 304"/>
                <a:gd name="T17" fmla="*/ 21 h 178"/>
                <a:gd name="T18" fmla="*/ 286 w 304"/>
                <a:gd name="T19" fmla="*/ 12 h 178"/>
                <a:gd name="T20" fmla="*/ 286 w 304"/>
                <a:gd name="T21" fmla="*/ 9 h 178"/>
                <a:gd name="T22" fmla="*/ 288 w 304"/>
                <a:gd name="T23" fmla="*/ 6 h 178"/>
                <a:gd name="T24" fmla="*/ 289 w 304"/>
                <a:gd name="T25" fmla="*/ 5 h 178"/>
                <a:gd name="T26" fmla="*/ 292 w 304"/>
                <a:gd name="T27" fmla="*/ 3 h 178"/>
                <a:gd name="T28" fmla="*/ 295 w 304"/>
                <a:gd name="T29" fmla="*/ 1 h 178"/>
                <a:gd name="T30" fmla="*/ 300 w 304"/>
                <a:gd name="T31" fmla="*/ 2 h 178"/>
                <a:gd name="T32" fmla="*/ 300 w 304"/>
                <a:gd name="T33" fmla="*/ 2 h 178"/>
                <a:gd name="T34" fmla="*/ 301 w 304"/>
                <a:gd name="T35" fmla="*/ 3 h 178"/>
                <a:gd name="T36" fmla="*/ 301 w 304"/>
                <a:gd name="T37" fmla="*/ 4 h 178"/>
                <a:gd name="T38" fmla="*/ 302 w 304"/>
                <a:gd name="T39" fmla="*/ 6 h 178"/>
                <a:gd name="T40" fmla="*/ 303 w 304"/>
                <a:gd name="T41" fmla="*/ 9 h 178"/>
                <a:gd name="T42" fmla="*/ 304 w 304"/>
                <a:gd name="T43" fmla="*/ 12 h 178"/>
                <a:gd name="T44" fmla="*/ 304 w 304"/>
                <a:gd name="T45" fmla="*/ 13 h 178"/>
                <a:gd name="T46" fmla="*/ 304 w 304"/>
                <a:gd name="T47" fmla="*/ 15 h 178"/>
                <a:gd name="T48" fmla="*/ 304 w 304"/>
                <a:gd name="T49" fmla="*/ 18 h 178"/>
                <a:gd name="T50" fmla="*/ 304 w 304"/>
                <a:gd name="T51" fmla="*/ 57 h 178"/>
                <a:gd name="T52" fmla="*/ 295 w 304"/>
                <a:gd name="T53" fmla="*/ 57 h 178"/>
                <a:gd name="T54" fmla="*/ 295 w 304"/>
                <a:gd name="T55" fmla="*/ 18 h 178"/>
                <a:gd name="T56" fmla="*/ 295 w 304"/>
                <a:gd name="T57" fmla="*/ 16 h 178"/>
                <a:gd name="T58" fmla="*/ 295 w 304"/>
                <a:gd name="T59" fmla="*/ 13 h 178"/>
                <a:gd name="T60" fmla="*/ 295 w 304"/>
                <a:gd name="T61" fmla="*/ 13 h 178"/>
                <a:gd name="T62" fmla="*/ 282 w 304"/>
                <a:gd name="T63" fmla="*/ 30 h 178"/>
                <a:gd name="T64" fmla="*/ 271 w 304"/>
                <a:gd name="T65" fmla="*/ 33 h 178"/>
                <a:gd name="T66" fmla="*/ 263 w 304"/>
                <a:gd name="T67" fmla="*/ 30 h 178"/>
                <a:gd name="T68" fmla="*/ 262 w 304"/>
                <a:gd name="T69" fmla="*/ 31 h 178"/>
                <a:gd name="T70" fmla="*/ 261 w 304"/>
                <a:gd name="T71" fmla="*/ 31 h 178"/>
                <a:gd name="T72" fmla="*/ 36 w 304"/>
                <a:gd name="T73" fmla="*/ 161 h 178"/>
                <a:gd name="T74" fmla="*/ 12 w 304"/>
                <a:gd name="T75" fmla="*/ 175 h 178"/>
                <a:gd name="T76" fmla="*/ 12 w 304"/>
                <a:gd name="T77" fmla="*/ 175 h 178"/>
                <a:gd name="T78" fmla="*/ 12 w 304"/>
                <a:gd name="T79" fmla="*/ 175 h 178"/>
                <a:gd name="T80" fmla="*/ 0 w 304"/>
                <a:gd name="T81" fmla="*/ 178 h 178"/>
                <a:gd name="T82" fmla="*/ 0 w 304"/>
                <a:gd name="T83" fmla="*/ 168 h 178"/>
                <a:gd name="T84" fmla="*/ 12 w 304"/>
                <a:gd name="T85" fmla="*/ 1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4" h="178">
                  <a:moveTo>
                    <a:pt x="12" y="165"/>
                  </a:moveTo>
                  <a:cubicBezTo>
                    <a:pt x="12" y="165"/>
                    <a:pt x="12" y="165"/>
                    <a:pt x="12" y="165"/>
                  </a:cubicBezTo>
                  <a:cubicBezTo>
                    <a:pt x="27" y="156"/>
                    <a:pt x="27" y="156"/>
                    <a:pt x="27" y="156"/>
                  </a:cubicBezTo>
                  <a:cubicBezTo>
                    <a:pt x="206" y="53"/>
                    <a:pt x="206" y="53"/>
                    <a:pt x="206" y="53"/>
                  </a:cubicBezTo>
                  <a:cubicBezTo>
                    <a:pt x="263" y="20"/>
                    <a:pt x="263" y="20"/>
                    <a:pt x="263" y="20"/>
                  </a:cubicBezTo>
                  <a:cubicBezTo>
                    <a:pt x="267" y="18"/>
                    <a:pt x="270" y="17"/>
                    <a:pt x="270" y="18"/>
                  </a:cubicBezTo>
                  <a:cubicBezTo>
                    <a:pt x="270" y="18"/>
                    <a:pt x="270" y="18"/>
                    <a:pt x="270" y="18"/>
                  </a:cubicBezTo>
                  <a:cubicBezTo>
                    <a:pt x="270" y="21"/>
                    <a:pt x="270" y="21"/>
                    <a:pt x="270" y="21"/>
                  </a:cubicBezTo>
                  <a:cubicBezTo>
                    <a:pt x="270" y="24"/>
                    <a:pt x="274" y="24"/>
                    <a:pt x="279" y="21"/>
                  </a:cubicBezTo>
                  <a:cubicBezTo>
                    <a:pt x="284" y="18"/>
                    <a:pt x="286" y="15"/>
                    <a:pt x="286" y="12"/>
                  </a:cubicBezTo>
                  <a:cubicBezTo>
                    <a:pt x="286" y="9"/>
                    <a:pt x="286" y="9"/>
                    <a:pt x="286" y="9"/>
                  </a:cubicBezTo>
                  <a:cubicBezTo>
                    <a:pt x="286" y="8"/>
                    <a:pt x="287" y="6"/>
                    <a:pt x="288" y="6"/>
                  </a:cubicBezTo>
                  <a:cubicBezTo>
                    <a:pt x="288" y="6"/>
                    <a:pt x="288" y="5"/>
                    <a:pt x="289" y="5"/>
                  </a:cubicBezTo>
                  <a:cubicBezTo>
                    <a:pt x="290" y="5"/>
                    <a:pt x="291" y="4"/>
                    <a:pt x="292" y="3"/>
                  </a:cubicBezTo>
                  <a:cubicBezTo>
                    <a:pt x="293" y="3"/>
                    <a:pt x="294" y="2"/>
                    <a:pt x="295" y="1"/>
                  </a:cubicBezTo>
                  <a:cubicBezTo>
                    <a:pt x="297" y="0"/>
                    <a:pt x="298" y="1"/>
                    <a:pt x="300" y="2"/>
                  </a:cubicBezTo>
                  <a:cubicBezTo>
                    <a:pt x="300" y="2"/>
                    <a:pt x="300" y="2"/>
                    <a:pt x="300" y="2"/>
                  </a:cubicBezTo>
                  <a:cubicBezTo>
                    <a:pt x="300" y="3"/>
                    <a:pt x="301" y="3"/>
                    <a:pt x="301" y="3"/>
                  </a:cubicBezTo>
                  <a:cubicBezTo>
                    <a:pt x="301" y="4"/>
                    <a:pt x="301" y="4"/>
                    <a:pt x="301" y="4"/>
                  </a:cubicBezTo>
                  <a:cubicBezTo>
                    <a:pt x="302" y="4"/>
                    <a:pt x="302" y="5"/>
                    <a:pt x="302" y="6"/>
                  </a:cubicBezTo>
                  <a:cubicBezTo>
                    <a:pt x="303" y="7"/>
                    <a:pt x="303" y="8"/>
                    <a:pt x="303" y="9"/>
                  </a:cubicBezTo>
                  <a:cubicBezTo>
                    <a:pt x="303" y="10"/>
                    <a:pt x="304" y="11"/>
                    <a:pt x="304" y="12"/>
                  </a:cubicBezTo>
                  <a:cubicBezTo>
                    <a:pt x="304" y="12"/>
                    <a:pt x="304" y="13"/>
                    <a:pt x="304" y="13"/>
                  </a:cubicBezTo>
                  <a:cubicBezTo>
                    <a:pt x="304" y="14"/>
                    <a:pt x="304" y="14"/>
                    <a:pt x="304" y="15"/>
                  </a:cubicBezTo>
                  <a:cubicBezTo>
                    <a:pt x="304" y="16"/>
                    <a:pt x="304" y="17"/>
                    <a:pt x="304" y="18"/>
                  </a:cubicBezTo>
                  <a:cubicBezTo>
                    <a:pt x="304" y="57"/>
                    <a:pt x="304" y="57"/>
                    <a:pt x="304" y="57"/>
                  </a:cubicBezTo>
                  <a:cubicBezTo>
                    <a:pt x="295" y="57"/>
                    <a:pt x="295" y="57"/>
                    <a:pt x="295" y="57"/>
                  </a:cubicBezTo>
                  <a:cubicBezTo>
                    <a:pt x="295" y="18"/>
                    <a:pt x="295" y="18"/>
                    <a:pt x="295" y="18"/>
                  </a:cubicBezTo>
                  <a:cubicBezTo>
                    <a:pt x="295" y="17"/>
                    <a:pt x="295" y="16"/>
                    <a:pt x="295" y="16"/>
                  </a:cubicBezTo>
                  <a:cubicBezTo>
                    <a:pt x="295" y="13"/>
                    <a:pt x="295" y="13"/>
                    <a:pt x="295" y="13"/>
                  </a:cubicBezTo>
                  <a:cubicBezTo>
                    <a:pt x="295" y="13"/>
                    <a:pt x="295" y="13"/>
                    <a:pt x="295" y="13"/>
                  </a:cubicBezTo>
                  <a:cubicBezTo>
                    <a:pt x="294" y="20"/>
                    <a:pt x="288" y="26"/>
                    <a:pt x="282" y="30"/>
                  </a:cubicBezTo>
                  <a:cubicBezTo>
                    <a:pt x="279" y="31"/>
                    <a:pt x="275" y="33"/>
                    <a:pt x="271" y="33"/>
                  </a:cubicBezTo>
                  <a:cubicBezTo>
                    <a:pt x="268" y="33"/>
                    <a:pt x="265" y="32"/>
                    <a:pt x="263" y="30"/>
                  </a:cubicBezTo>
                  <a:cubicBezTo>
                    <a:pt x="262" y="31"/>
                    <a:pt x="262" y="31"/>
                    <a:pt x="262" y="31"/>
                  </a:cubicBezTo>
                  <a:cubicBezTo>
                    <a:pt x="262" y="31"/>
                    <a:pt x="261" y="31"/>
                    <a:pt x="261" y="31"/>
                  </a:cubicBezTo>
                  <a:cubicBezTo>
                    <a:pt x="36" y="161"/>
                    <a:pt x="36" y="161"/>
                    <a:pt x="36" y="161"/>
                  </a:cubicBezTo>
                  <a:cubicBezTo>
                    <a:pt x="12" y="175"/>
                    <a:pt x="12" y="175"/>
                    <a:pt x="12" y="175"/>
                  </a:cubicBezTo>
                  <a:cubicBezTo>
                    <a:pt x="12" y="175"/>
                    <a:pt x="12" y="175"/>
                    <a:pt x="12" y="175"/>
                  </a:cubicBezTo>
                  <a:cubicBezTo>
                    <a:pt x="12" y="175"/>
                    <a:pt x="12" y="175"/>
                    <a:pt x="12" y="175"/>
                  </a:cubicBezTo>
                  <a:cubicBezTo>
                    <a:pt x="9" y="177"/>
                    <a:pt x="4" y="178"/>
                    <a:pt x="0" y="178"/>
                  </a:cubicBezTo>
                  <a:cubicBezTo>
                    <a:pt x="0" y="168"/>
                    <a:pt x="0" y="168"/>
                    <a:pt x="0" y="168"/>
                  </a:cubicBezTo>
                  <a:cubicBezTo>
                    <a:pt x="5" y="168"/>
                    <a:pt x="9" y="167"/>
                    <a:pt x="12" y="165"/>
                  </a:cubicBezTo>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7" name="íṣḷïḍè">
              <a:extLst>
                <a:ext uri="{FF2B5EF4-FFF2-40B4-BE49-F238E27FC236}">
                  <a16:creationId xmlns:a16="http://schemas.microsoft.com/office/drawing/2014/main" xmlns="" id="{6346FFC6-85FD-49EE-9B88-23673C02A23A}"/>
                </a:ext>
              </a:extLst>
            </p:cNvPr>
            <p:cNvSpPr/>
            <p:nvPr/>
          </p:nvSpPr>
          <p:spPr bwMode="auto">
            <a:xfrm>
              <a:off x="5714438" y="4478294"/>
              <a:ext cx="1118226" cy="672607"/>
            </a:xfrm>
            <a:custGeom>
              <a:avLst/>
              <a:gdLst>
                <a:gd name="T0" fmla="*/ 0 w 386"/>
                <a:gd name="T1" fmla="*/ 0 h 233"/>
                <a:gd name="T2" fmla="*/ 0 w 386"/>
                <a:gd name="T3" fmla="*/ 10 h 233"/>
                <a:gd name="T4" fmla="*/ 5 w 386"/>
                <a:gd name="T5" fmla="*/ 16 h 233"/>
                <a:gd name="T6" fmla="*/ 5 w 386"/>
                <a:gd name="T7" fmla="*/ 16 h 233"/>
                <a:gd name="T8" fmla="*/ 351 w 386"/>
                <a:gd name="T9" fmla="*/ 216 h 233"/>
                <a:gd name="T10" fmla="*/ 375 w 386"/>
                <a:gd name="T11" fmla="*/ 230 h 233"/>
                <a:gd name="T12" fmla="*/ 375 w 386"/>
                <a:gd name="T13" fmla="*/ 230 h 233"/>
                <a:gd name="T14" fmla="*/ 375 w 386"/>
                <a:gd name="T15" fmla="*/ 230 h 233"/>
                <a:gd name="T16" fmla="*/ 386 w 386"/>
                <a:gd name="T17" fmla="*/ 233 h 233"/>
                <a:gd name="T18" fmla="*/ 386 w 386"/>
                <a:gd name="T19" fmla="*/ 223 h 233"/>
                <a:gd name="T20" fmla="*/ 375 w 386"/>
                <a:gd name="T21" fmla="*/ 220 h 233"/>
                <a:gd name="T22" fmla="*/ 360 w 386"/>
                <a:gd name="T23" fmla="*/ 211 h 233"/>
                <a:gd name="T24" fmla="*/ 360 w 386"/>
                <a:gd name="T25" fmla="*/ 211 h 233"/>
                <a:gd name="T26" fmla="*/ 5 w 386"/>
                <a:gd name="T27" fmla="*/ 6 h 233"/>
                <a:gd name="T28" fmla="*/ 0 w 386"/>
                <a:gd name="T2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6" h="233">
                  <a:moveTo>
                    <a:pt x="0" y="0"/>
                  </a:moveTo>
                  <a:cubicBezTo>
                    <a:pt x="0" y="10"/>
                    <a:pt x="0" y="10"/>
                    <a:pt x="0" y="10"/>
                  </a:cubicBezTo>
                  <a:cubicBezTo>
                    <a:pt x="0" y="12"/>
                    <a:pt x="2" y="15"/>
                    <a:pt x="5" y="16"/>
                  </a:cubicBezTo>
                  <a:cubicBezTo>
                    <a:pt x="5" y="16"/>
                    <a:pt x="5" y="16"/>
                    <a:pt x="5" y="16"/>
                  </a:cubicBezTo>
                  <a:cubicBezTo>
                    <a:pt x="351" y="216"/>
                    <a:pt x="351" y="216"/>
                    <a:pt x="351" y="216"/>
                  </a:cubicBezTo>
                  <a:cubicBezTo>
                    <a:pt x="375" y="230"/>
                    <a:pt x="375" y="230"/>
                    <a:pt x="375" y="230"/>
                  </a:cubicBezTo>
                  <a:cubicBezTo>
                    <a:pt x="375" y="230"/>
                    <a:pt x="375" y="230"/>
                    <a:pt x="375" y="230"/>
                  </a:cubicBezTo>
                  <a:cubicBezTo>
                    <a:pt x="375" y="230"/>
                    <a:pt x="375" y="230"/>
                    <a:pt x="375" y="230"/>
                  </a:cubicBezTo>
                  <a:cubicBezTo>
                    <a:pt x="378" y="232"/>
                    <a:pt x="382" y="233"/>
                    <a:pt x="386" y="233"/>
                  </a:cubicBezTo>
                  <a:cubicBezTo>
                    <a:pt x="386" y="223"/>
                    <a:pt x="386" y="223"/>
                    <a:pt x="386" y="223"/>
                  </a:cubicBezTo>
                  <a:cubicBezTo>
                    <a:pt x="382" y="223"/>
                    <a:pt x="378" y="222"/>
                    <a:pt x="375" y="220"/>
                  </a:cubicBezTo>
                  <a:cubicBezTo>
                    <a:pt x="360" y="211"/>
                    <a:pt x="360" y="211"/>
                    <a:pt x="360" y="211"/>
                  </a:cubicBezTo>
                  <a:cubicBezTo>
                    <a:pt x="360" y="211"/>
                    <a:pt x="360" y="211"/>
                    <a:pt x="360" y="211"/>
                  </a:cubicBezTo>
                  <a:cubicBezTo>
                    <a:pt x="5" y="6"/>
                    <a:pt x="5" y="6"/>
                    <a:pt x="5" y="6"/>
                  </a:cubicBezTo>
                  <a:cubicBezTo>
                    <a:pt x="1" y="4"/>
                    <a:pt x="0" y="2"/>
                    <a:pt x="0" y="0"/>
                  </a:cubicBezTo>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8" name="ïSļîḍè">
              <a:extLst>
                <a:ext uri="{FF2B5EF4-FFF2-40B4-BE49-F238E27FC236}">
                  <a16:creationId xmlns:a16="http://schemas.microsoft.com/office/drawing/2014/main" xmlns="" id="{8BFCC0A1-8664-4790-9AE3-10D91F579745}"/>
                </a:ext>
              </a:extLst>
            </p:cNvPr>
            <p:cNvSpPr/>
            <p:nvPr/>
          </p:nvSpPr>
          <p:spPr bwMode="auto">
            <a:xfrm>
              <a:off x="5714438" y="4478294"/>
              <a:ext cx="1118226" cy="672607"/>
            </a:xfrm>
            <a:custGeom>
              <a:avLst/>
              <a:gdLst>
                <a:gd name="T0" fmla="*/ 0 w 386"/>
                <a:gd name="T1" fmla="*/ 0 h 233"/>
                <a:gd name="T2" fmla="*/ 0 w 386"/>
                <a:gd name="T3" fmla="*/ 10 h 233"/>
                <a:gd name="T4" fmla="*/ 5 w 386"/>
                <a:gd name="T5" fmla="*/ 16 h 233"/>
                <a:gd name="T6" fmla="*/ 5 w 386"/>
                <a:gd name="T7" fmla="*/ 16 h 233"/>
                <a:gd name="T8" fmla="*/ 351 w 386"/>
                <a:gd name="T9" fmla="*/ 216 h 233"/>
                <a:gd name="T10" fmla="*/ 375 w 386"/>
                <a:gd name="T11" fmla="*/ 230 h 233"/>
                <a:gd name="T12" fmla="*/ 375 w 386"/>
                <a:gd name="T13" fmla="*/ 230 h 233"/>
                <a:gd name="T14" fmla="*/ 375 w 386"/>
                <a:gd name="T15" fmla="*/ 230 h 233"/>
                <a:gd name="T16" fmla="*/ 386 w 386"/>
                <a:gd name="T17" fmla="*/ 233 h 233"/>
                <a:gd name="T18" fmla="*/ 386 w 386"/>
                <a:gd name="T19" fmla="*/ 233 h 233"/>
                <a:gd name="T20" fmla="*/ 386 w 386"/>
                <a:gd name="T21" fmla="*/ 223 h 233"/>
                <a:gd name="T22" fmla="*/ 386 w 386"/>
                <a:gd name="T23" fmla="*/ 223 h 233"/>
                <a:gd name="T24" fmla="*/ 375 w 386"/>
                <a:gd name="T25" fmla="*/ 220 h 233"/>
                <a:gd name="T26" fmla="*/ 360 w 386"/>
                <a:gd name="T27" fmla="*/ 211 h 233"/>
                <a:gd name="T28" fmla="*/ 360 w 386"/>
                <a:gd name="T29" fmla="*/ 211 h 233"/>
                <a:gd name="T30" fmla="*/ 56 w 386"/>
                <a:gd name="T31" fmla="*/ 36 h 233"/>
                <a:gd name="T32" fmla="*/ 5 w 386"/>
                <a:gd name="T33" fmla="*/ 6 h 233"/>
                <a:gd name="T34" fmla="*/ 0 w 386"/>
                <a:gd name="T35"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6" h="233">
                  <a:moveTo>
                    <a:pt x="0" y="0"/>
                  </a:moveTo>
                  <a:cubicBezTo>
                    <a:pt x="0" y="10"/>
                    <a:pt x="0" y="10"/>
                    <a:pt x="0" y="10"/>
                  </a:cubicBezTo>
                  <a:cubicBezTo>
                    <a:pt x="0" y="12"/>
                    <a:pt x="2" y="15"/>
                    <a:pt x="5" y="16"/>
                  </a:cubicBezTo>
                  <a:cubicBezTo>
                    <a:pt x="5" y="16"/>
                    <a:pt x="5" y="16"/>
                    <a:pt x="5" y="16"/>
                  </a:cubicBezTo>
                  <a:cubicBezTo>
                    <a:pt x="351" y="216"/>
                    <a:pt x="351" y="216"/>
                    <a:pt x="351" y="216"/>
                  </a:cubicBezTo>
                  <a:cubicBezTo>
                    <a:pt x="375" y="230"/>
                    <a:pt x="375" y="230"/>
                    <a:pt x="375" y="230"/>
                  </a:cubicBezTo>
                  <a:cubicBezTo>
                    <a:pt x="375" y="230"/>
                    <a:pt x="375" y="230"/>
                    <a:pt x="375" y="230"/>
                  </a:cubicBezTo>
                  <a:cubicBezTo>
                    <a:pt x="375" y="230"/>
                    <a:pt x="375" y="230"/>
                    <a:pt x="375" y="230"/>
                  </a:cubicBezTo>
                  <a:cubicBezTo>
                    <a:pt x="378" y="232"/>
                    <a:pt x="382" y="233"/>
                    <a:pt x="386" y="233"/>
                  </a:cubicBezTo>
                  <a:cubicBezTo>
                    <a:pt x="386" y="233"/>
                    <a:pt x="386" y="233"/>
                    <a:pt x="386" y="233"/>
                  </a:cubicBezTo>
                  <a:cubicBezTo>
                    <a:pt x="386" y="223"/>
                    <a:pt x="386" y="223"/>
                    <a:pt x="386" y="223"/>
                  </a:cubicBezTo>
                  <a:cubicBezTo>
                    <a:pt x="386" y="223"/>
                    <a:pt x="386" y="223"/>
                    <a:pt x="386" y="223"/>
                  </a:cubicBezTo>
                  <a:cubicBezTo>
                    <a:pt x="382" y="223"/>
                    <a:pt x="378" y="222"/>
                    <a:pt x="375" y="220"/>
                  </a:cubicBezTo>
                  <a:cubicBezTo>
                    <a:pt x="360" y="211"/>
                    <a:pt x="360" y="211"/>
                    <a:pt x="360" y="211"/>
                  </a:cubicBezTo>
                  <a:cubicBezTo>
                    <a:pt x="360" y="211"/>
                    <a:pt x="360" y="211"/>
                    <a:pt x="360" y="211"/>
                  </a:cubicBezTo>
                  <a:cubicBezTo>
                    <a:pt x="56" y="36"/>
                    <a:pt x="56" y="36"/>
                    <a:pt x="56" y="36"/>
                  </a:cubicBezTo>
                  <a:cubicBezTo>
                    <a:pt x="5" y="6"/>
                    <a:pt x="5" y="6"/>
                    <a:pt x="5" y="6"/>
                  </a:cubicBezTo>
                  <a:cubicBezTo>
                    <a:pt x="1" y="4"/>
                    <a:pt x="0" y="2"/>
                    <a:pt x="0" y="0"/>
                  </a:cubicBezTo>
                </a:path>
              </a:pathLst>
            </a:custGeom>
            <a:solidFill>
              <a:srgbClr val="FF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9" name="îśliḑè">
              <a:extLst>
                <a:ext uri="{FF2B5EF4-FFF2-40B4-BE49-F238E27FC236}">
                  <a16:creationId xmlns:a16="http://schemas.microsoft.com/office/drawing/2014/main" xmlns="" id="{CECB60D4-1857-4B01-82EE-1D4C6239772D}"/>
                </a:ext>
              </a:extLst>
            </p:cNvPr>
            <p:cNvSpPr/>
            <p:nvPr/>
          </p:nvSpPr>
          <p:spPr bwMode="auto">
            <a:xfrm>
              <a:off x="5802170" y="3978365"/>
              <a:ext cx="1878563" cy="1072271"/>
            </a:xfrm>
            <a:custGeom>
              <a:avLst/>
              <a:gdLst>
                <a:gd name="T0" fmla="*/ 224 w 649"/>
                <a:gd name="T1" fmla="*/ 22 h 371"/>
                <a:gd name="T2" fmla="*/ 236 w 649"/>
                <a:gd name="T3" fmla="*/ 21 h 371"/>
                <a:gd name="T4" fmla="*/ 240 w 649"/>
                <a:gd name="T5" fmla="*/ 23 h 371"/>
                <a:gd name="T6" fmla="*/ 249 w 649"/>
                <a:gd name="T7" fmla="*/ 13 h 371"/>
                <a:gd name="T8" fmla="*/ 249 w 649"/>
                <a:gd name="T9" fmla="*/ 10 h 371"/>
                <a:gd name="T10" fmla="*/ 250 w 649"/>
                <a:gd name="T11" fmla="*/ 8 h 371"/>
                <a:gd name="T12" fmla="*/ 251 w 649"/>
                <a:gd name="T13" fmla="*/ 6 h 371"/>
                <a:gd name="T14" fmla="*/ 251 w 649"/>
                <a:gd name="T15" fmla="*/ 6 h 371"/>
                <a:gd name="T16" fmla="*/ 253 w 649"/>
                <a:gd name="T17" fmla="*/ 5 h 371"/>
                <a:gd name="T18" fmla="*/ 254 w 649"/>
                <a:gd name="T19" fmla="*/ 5 h 371"/>
                <a:gd name="T20" fmla="*/ 258 w 649"/>
                <a:gd name="T21" fmla="*/ 2 h 371"/>
                <a:gd name="T22" fmla="*/ 279 w 649"/>
                <a:gd name="T23" fmla="*/ 4 h 371"/>
                <a:gd name="T24" fmla="*/ 649 w 649"/>
                <a:gd name="T25" fmla="*/ 218 h 371"/>
                <a:gd name="T26" fmla="*/ 649 w 649"/>
                <a:gd name="T27" fmla="*/ 218 h 371"/>
                <a:gd name="T28" fmla="*/ 388 w 649"/>
                <a:gd name="T29" fmla="*/ 369 h 371"/>
                <a:gd name="T30" fmla="*/ 372 w 649"/>
                <a:gd name="T31" fmla="*/ 369 h 371"/>
                <a:gd name="T32" fmla="*/ 0 w 649"/>
                <a:gd name="T33" fmla="*/ 152 h 371"/>
                <a:gd name="T34" fmla="*/ 224 w 649"/>
                <a:gd name="T35" fmla="*/ 2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9" h="371">
                  <a:moveTo>
                    <a:pt x="224" y="22"/>
                  </a:moveTo>
                  <a:cubicBezTo>
                    <a:pt x="228" y="20"/>
                    <a:pt x="233" y="19"/>
                    <a:pt x="236" y="21"/>
                  </a:cubicBezTo>
                  <a:cubicBezTo>
                    <a:pt x="238" y="22"/>
                    <a:pt x="240" y="23"/>
                    <a:pt x="240" y="23"/>
                  </a:cubicBezTo>
                  <a:cubicBezTo>
                    <a:pt x="245" y="20"/>
                    <a:pt x="249" y="16"/>
                    <a:pt x="249" y="13"/>
                  </a:cubicBezTo>
                  <a:cubicBezTo>
                    <a:pt x="249" y="10"/>
                    <a:pt x="249" y="10"/>
                    <a:pt x="249" y="10"/>
                  </a:cubicBezTo>
                  <a:cubicBezTo>
                    <a:pt x="249" y="10"/>
                    <a:pt x="250" y="9"/>
                    <a:pt x="250" y="8"/>
                  </a:cubicBezTo>
                  <a:cubicBezTo>
                    <a:pt x="250" y="7"/>
                    <a:pt x="251" y="7"/>
                    <a:pt x="251" y="6"/>
                  </a:cubicBezTo>
                  <a:cubicBezTo>
                    <a:pt x="251" y="6"/>
                    <a:pt x="251" y="6"/>
                    <a:pt x="251" y="6"/>
                  </a:cubicBezTo>
                  <a:cubicBezTo>
                    <a:pt x="252" y="6"/>
                    <a:pt x="253" y="5"/>
                    <a:pt x="253" y="5"/>
                  </a:cubicBezTo>
                  <a:cubicBezTo>
                    <a:pt x="254" y="5"/>
                    <a:pt x="254" y="5"/>
                    <a:pt x="254" y="5"/>
                  </a:cubicBezTo>
                  <a:cubicBezTo>
                    <a:pt x="258" y="2"/>
                    <a:pt x="258" y="2"/>
                    <a:pt x="258" y="2"/>
                  </a:cubicBezTo>
                  <a:cubicBezTo>
                    <a:pt x="263" y="0"/>
                    <a:pt x="272" y="0"/>
                    <a:pt x="279" y="4"/>
                  </a:cubicBezTo>
                  <a:cubicBezTo>
                    <a:pt x="649" y="218"/>
                    <a:pt x="649" y="218"/>
                    <a:pt x="649" y="218"/>
                  </a:cubicBezTo>
                  <a:cubicBezTo>
                    <a:pt x="649" y="218"/>
                    <a:pt x="649" y="218"/>
                    <a:pt x="649" y="218"/>
                  </a:cubicBezTo>
                  <a:cubicBezTo>
                    <a:pt x="388" y="369"/>
                    <a:pt x="388" y="369"/>
                    <a:pt x="388" y="369"/>
                  </a:cubicBezTo>
                  <a:cubicBezTo>
                    <a:pt x="383" y="371"/>
                    <a:pt x="377" y="371"/>
                    <a:pt x="372" y="369"/>
                  </a:cubicBezTo>
                  <a:cubicBezTo>
                    <a:pt x="0" y="152"/>
                    <a:pt x="0" y="152"/>
                    <a:pt x="0" y="152"/>
                  </a:cubicBezTo>
                  <a:cubicBezTo>
                    <a:pt x="224" y="22"/>
                    <a:pt x="224" y="22"/>
                    <a:pt x="224" y="22"/>
                  </a:cubicBezTo>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0" name="îṡľiďê">
              <a:extLst>
                <a:ext uri="{FF2B5EF4-FFF2-40B4-BE49-F238E27FC236}">
                  <a16:creationId xmlns:a16="http://schemas.microsoft.com/office/drawing/2014/main" xmlns="" id="{87BF98B9-31EA-495F-B451-F7F04530612A}"/>
                </a:ext>
              </a:extLst>
            </p:cNvPr>
            <p:cNvSpPr/>
            <p:nvPr/>
          </p:nvSpPr>
          <p:spPr bwMode="auto">
            <a:xfrm>
              <a:off x="6956601" y="4960120"/>
              <a:ext cx="32029" cy="20889"/>
            </a:xfrm>
            <a:custGeom>
              <a:avLst/>
              <a:gdLst>
                <a:gd name="T0" fmla="*/ 10 w 11"/>
                <a:gd name="T1" fmla="*/ 7 h 7"/>
                <a:gd name="T2" fmla="*/ 0 w 11"/>
                <a:gd name="T3" fmla="*/ 1 h 7"/>
                <a:gd name="T4" fmla="*/ 8 w 11"/>
                <a:gd name="T5" fmla="*/ 1 h 7"/>
                <a:gd name="T6" fmla="*/ 10 w 11"/>
                <a:gd name="T7" fmla="*/ 7 h 7"/>
              </a:gdLst>
              <a:ahLst/>
              <a:cxnLst>
                <a:cxn ang="0">
                  <a:pos x="T0" y="T1"/>
                </a:cxn>
                <a:cxn ang="0">
                  <a:pos x="T2" y="T3"/>
                </a:cxn>
                <a:cxn ang="0">
                  <a:pos x="T4" y="T5"/>
                </a:cxn>
                <a:cxn ang="0">
                  <a:pos x="T6" y="T7"/>
                </a:cxn>
              </a:cxnLst>
              <a:rect l="0" t="0" r="r" b="b"/>
              <a:pathLst>
                <a:path w="11" h="7">
                  <a:moveTo>
                    <a:pt x="10" y="7"/>
                  </a:moveTo>
                  <a:cubicBezTo>
                    <a:pt x="0" y="1"/>
                    <a:pt x="0" y="1"/>
                    <a:pt x="0" y="1"/>
                  </a:cubicBezTo>
                  <a:cubicBezTo>
                    <a:pt x="0" y="1"/>
                    <a:pt x="5" y="0"/>
                    <a:pt x="8" y="1"/>
                  </a:cubicBezTo>
                  <a:cubicBezTo>
                    <a:pt x="11" y="2"/>
                    <a:pt x="10" y="7"/>
                    <a:pt x="10" y="7"/>
                  </a:cubicBezTo>
                  <a:close/>
                </a:path>
              </a:pathLst>
            </a:custGeom>
            <a:solidFill>
              <a:srgbClr val="234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1" name="iṣļíḑé">
              <a:extLst>
                <a:ext uri="{FF2B5EF4-FFF2-40B4-BE49-F238E27FC236}">
                  <a16:creationId xmlns:a16="http://schemas.microsoft.com/office/drawing/2014/main" xmlns="" id="{E2862A55-02F5-4637-96DE-E51770DAEDB7}"/>
                </a:ext>
              </a:extLst>
            </p:cNvPr>
            <p:cNvSpPr/>
            <p:nvPr/>
          </p:nvSpPr>
          <p:spPr bwMode="auto">
            <a:xfrm>
              <a:off x="6902292" y="4809723"/>
              <a:ext cx="110013" cy="203314"/>
            </a:xfrm>
            <a:custGeom>
              <a:avLst/>
              <a:gdLst>
                <a:gd name="T0" fmla="*/ 35 w 38"/>
                <a:gd name="T1" fmla="*/ 53 h 70"/>
                <a:gd name="T2" fmla="*/ 18 w 38"/>
                <a:gd name="T3" fmla="*/ 53 h 70"/>
                <a:gd name="T4" fmla="*/ 4 w 38"/>
                <a:gd name="T5" fmla="*/ 70 h 70"/>
                <a:gd name="T6" fmla="*/ 0 w 38"/>
                <a:gd name="T7" fmla="*/ 0 h 70"/>
                <a:gd name="T8" fmla="*/ 38 w 38"/>
                <a:gd name="T9" fmla="*/ 35 h 70"/>
                <a:gd name="T10" fmla="*/ 35 w 38"/>
                <a:gd name="T11" fmla="*/ 53 h 70"/>
              </a:gdLst>
              <a:ahLst/>
              <a:cxnLst>
                <a:cxn ang="0">
                  <a:pos x="T0" y="T1"/>
                </a:cxn>
                <a:cxn ang="0">
                  <a:pos x="T2" y="T3"/>
                </a:cxn>
                <a:cxn ang="0">
                  <a:pos x="T4" y="T5"/>
                </a:cxn>
                <a:cxn ang="0">
                  <a:pos x="T6" y="T7"/>
                </a:cxn>
                <a:cxn ang="0">
                  <a:pos x="T8" y="T9"/>
                </a:cxn>
                <a:cxn ang="0">
                  <a:pos x="T10" y="T11"/>
                </a:cxn>
              </a:cxnLst>
              <a:rect l="0" t="0" r="r" b="b"/>
              <a:pathLst>
                <a:path w="38" h="70">
                  <a:moveTo>
                    <a:pt x="35" y="53"/>
                  </a:moveTo>
                  <a:cubicBezTo>
                    <a:pt x="35" y="53"/>
                    <a:pt x="27" y="44"/>
                    <a:pt x="18" y="53"/>
                  </a:cubicBezTo>
                  <a:cubicBezTo>
                    <a:pt x="8" y="62"/>
                    <a:pt x="8" y="70"/>
                    <a:pt x="4" y="70"/>
                  </a:cubicBezTo>
                  <a:cubicBezTo>
                    <a:pt x="0" y="70"/>
                    <a:pt x="0" y="0"/>
                    <a:pt x="0" y="0"/>
                  </a:cubicBezTo>
                  <a:cubicBezTo>
                    <a:pt x="38" y="35"/>
                    <a:pt x="38" y="35"/>
                    <a:pt x="38" y="35"/>
                  </a:cubicBezTo>
                  <a:lnTo>
                    <a:pt x="35" y="53"/>
                  </a:lnTo>
                  <a:close/>
                </a:path>
              </a:pathLst>
            </a:custGeom>
            <a:solidFill>
              <a:srgbClr val="234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2" name="iślíḍe">
              <a:extLst>
                <a:ext uri="{FF2B5EF4-FFF2-40B4-BE49-F238E27FC236}">
                  <a16:creationId xmlns:a16="http://schemas.microsoft.com/office/drawing/2014/main" xmlns="" id="{0DB3312B-DEAE-4069-8795-E4BEF00AA548}"/>
                </a:ext>
              </a:extLst>
            </p:cNvPr>
            <p:cNvSpPr/>
            <p:nvPr/>
          </p:nvSpPr>
          <p:spPr bwMode="auto">
            <a:xfrm>
              <a:off x="5850909" y="3775051"/>
              <a:ext cx="1902236" cy="1171143"/>
            </a:xfrm>
            <a:custGeom>
              <a:avLst/>
              <a:gdLst>
                <a:gd name="T0" fmla="*/ 1 w 657"/>
                <a:gd name="T1" fmla="*/ 155 h 405"/>
                <a:gd name="T2" fmla="*/ 0 w 657"/>
                <a:gd name="T3" fmla="*/ 154 h 405"/>
                <a:gd name="T4" fmla="*/ 6 w 657"/>
                <a:gd name="T5" fmla="*/ 151 h 405"/>
                <a:gd name="T6" fmla="*/ 268 w 657"/>
                <a:gd name="T7" fmla="*/ 0 h 405"/>
                <a:gd name="T8" fmla="*/ 650 w 657"/>
                <a:gd name="T9" fmla="*/ 247 h 405"/>
                <a:gd name="T10" fmla="*/ 652 w 657"/>
                <a:gd name="T11" fmla="*/ 258 h 405"/>
                <a:gd name="T12" fmla="*/ 643 w 657"/>
                <a:gd name="T13" fmla="*/ 263 h 405"/>
                <a:gd name="T14" fmla="*/ 398 w 657"/>
                <a:gd name="T15" fmla="*/ 405 h 405"/>
                <a:gd name="T16" fmla="*/ 397 w 657"/>
                <a:gd name="T17" fmla="*/ 404 h 405"/>
                <a:gd name="T18" fmla="*/ 1 w 657"/>
                <a:gd name="T19" fmla="*/ 15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7" h="405">
                  <a:moveTo>
                    <a:pt x="1" y="155"/>
                  </a:moveTo>
                  <a:cubicBezTo>
                    <a:pt x="0" y="154"/>
                    <a:pt x="0" y="154"/>
                    <a:pt x="0" y="154"/>
                  </a:cubicBezTo>
                  <a:cubicBezTo>
                    <a:pt x="6" y="151"/>
                    <a:pt x="6" y="151"/>
                    <a:pt x="6" y="151"/>
                  </a:cubicBezTo>
                  <a:cubicBezTo>
                    <a:pt x="268" y="0"/>
                    <a:pt x="268" y="0"/>
                    <a:pt x="268" y="0"/>
                  </a:cubicBezTo>
                  <a:cubicBezTo>
                    <a:pt x="650" y="247"/>
                    <a:pt x="650" y="247"/>
                    <a:pt x="650" y="247"/>
                  </a:cubicBezTo>
                  <a:cubicBezTo>
                    <a:pt x="656" y="250"/>
                    <a:pt x="657" y="255"/>
                    <a:pt x="652" y="258"/>
                  </a:cubicBezTo>
                  <a:cubicBezTo>
                    <a:pt x="643" y="263"/>
                    <a:pt x="643" y="263"/>
                    <a:pt x="643" y="263"/>
                  </a:cubicBezTo>
                  <a:cubicBezTo>
                    <a:pt x="398" y="405"/>
                    <a:pt x="398" y="405"/>
                    <a:pt x="398" y="405"/>
                  </a:cubicBezTo>
                  <a:cubicBezTo>
                    <a:pt x="397" y="404"/>
                    <a:pt x="397" y="404"/>
                    <a:pt x="397" y="404"/>
                  </a:cubicBezTo>
                  <a:cubicBezTo>
                    <a:pt x="1" y="155"/>
                    <a:pt x="1" y="155"/>
                    <a:pt x="1" y="155"/>
                  </a:cubicBezTo>
                </a:path>
              </a:pathLst>
            </a:custGeom>
            <a:solidFill>
              <a:srgbClr val="4C9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3" name="îṣlíḍe">
              <a:extLst>
                <a:ext uri="{FF2B5EF4-FFF2-40B4-BE49-F238E27FC236}">
                  <a16:creationId xmlns:a16="http://schemas.microsoft.com/office/drawing/2014/main" xmlns="" id="{494DDAAF-BCF8-4450-8F80-AABE5615F4EC}"/>
                </a:ext>
              </a:extLst>
            </p:cNvPr>
            <p:cNvSpPr/>
            <p:nvPr/>
          </p:nvSpPr>
          <p:spPr bwMode="auto">
            <a:xfrm>
              <a:off x="6907862" y="4699711"/>
              <a:ext cx="58488" cy="275727"/>
            </a:xfrm>
            <a:custGeom>
              <a:avLst/>
              <a:gdLst>
                <a:gd name="T0" fmla="*/ 1 w 20"/>
                <a:gd name="T1" fmla="*/ 4 h 95"/>
                <a:gd name="T2" fmla="*/ 20 w 20"/>
                <a:gd name="T3" fmla="*/ 0 h 95"/>
                <a:gd name="T4" fmla="*/ 20 w 20"/>
                <a:gd name="T5" fmla="*/ 76 h 95"/>
                <a:gd name="T6" fmla="*/ 0 w 20"/>
                <a:gd name="T7" fmla="*/ 95 h 95"/>
                <a:gd name="T8" fmla="*/ 1 w 20"/>
                <a:gd name="T9" fmla="*/ 4 h 95"/>
              </a:gdLst>
              <a:ahLst/>
              <a:cxnLst>
                <a:cxn ang="0">
                  <a:pos x="T0" y="T1"/>
                </a:cxn>
                <a:cxn ang="0">
                  <a:pos x="T2" y="T3"/>
                </a:cxn>
                <a:cxn ang="0">
                  <a:pos x="T4" y="T5"/>
                </a:cxn>
                <a:cxn ang="0">
                  <a:pos x="T6" y="T7"/>
                </a:cxn>
                <a:cxn ang="0">
                  <a:pos x="T8" y="T9"/>
                </a:cxn>
              </a:cxnLst>
              <a:rect l="0" t="0" r="r" b="b"/>
              <a:pathLst>
                <a:path w="20" h="95">
                  <a:moveTo>
                    <a:pt x="1" y="4"/>
                  </a:moveTo>
                  <a:cubicBezTo>
                    <a:pt x="20" y="0"/>
                    <a:pt x="20" y="0"/>
                    <a:pt x="20" y="0"/>
                  </a:cubicBezTo>
                  <a:cubicBezTo>
                    <a:pt x="20" y="76"/>
                    <a:pt x="20" y="76"/>
                    <a:pt x="20" y="76"/>
                  </a:cubicBezTo>
                  <a:cubicBezTo>
                    <a:pt x="8" y="81"/>
                    <a:pt x="1" y="86"/>
                    <a:pt x="0" y="95"/>
                  </a:cubicBezTo>
                  <a:lnTo>
                    <a:pt x="1" y="4"/>
                  </a:lnTo>
                  <a:close/>
                </a:path>
              </a:pathLst>
            </a:custGeom>
            <a:solidFill>
              <a:srgbClr val="FFD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4" name="ïŝlíḋê">
              <a:extLst>
                <a:ext uri="{FF2B5EF4-FFF2-40B4-BE49-F238E27FC236}">
                  <a16:creationId xmlns:a16="http://schemas.microsoft.com/office/drawing/2014/main" xmlns="" id="{B4337019-3784-4DBA-A5DC-F6AD7011ACB8}"/>
                </a:ext>
              </a:extLst>
            </p:cNvPr>
            <p:cNvSpPr/>
            <p:nvPr/>
          </p:nvSpPr>
          <p:spPr bwMode="auto">
            <a:xfrm>
              <a:off x="6945461" y="4263840"/>
              <a:ext cx="767301" cy="658681"/>
            </a:xfrm>
            <a:custGeom>
              <a:avLst/>
              <a:gdLst>
                <a:gd name="T0" fmla="*/ 15 w 265"/>
                <a:gd name="T1" fmla="*/ 228 h 228"/>
                <a:gd name="T2" fmla="*/ 258 w 265"/>
                <a:gd name="T3" fmla="*/ 88 h 228"/>
                <a:gd name="T4" fmla="*/ 265 w 265"/>
                <a:gd name="T5" fmla="*/ 75 h 228"/>
                <a:gd name="T6" fmla="*/ 265 w 265"/>
                <a:gd name="T7" fmla="*/ 0 h 228"/>
                <a:gd name="T8" fmla="*/ 20 w 265"/>
                <a:gd name="T9" fmla="*/ 143 h 228"/>
                <a:gd name="T10" fmla="*/ 9 w 265"/>
                <a:gd name="T11" fmla="*/ 157 h 228"/>
                <a:gd name="T12" fmla="*/ 7 w 265"/>
                <a:gd name="T13" fmla="*/ 164 h 228"/>
                <a:gd name="T14" fmla="*/ 7 w 265"/>
                <a:gd name="T15" fmla="*/ 227 h 228"/>
                <a:gd name="T16" fmla="*/ 15 w 265"/>
                <a:gd name="T1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228">
                  <a:moveTo>
                    <a:pt x="15" y="228"/>
                  </a:moveTo>
                  <a:cubicBezTo>
                    <a:pt x="258" y="88"/>
                    <a:pt x="258" y="88"/>
                    <a:pt x="258" y="88"/>
                  </a:cubicBezTo>
                  <a:cubicBezTo>
                    <a:pt x="262" y="86"/>
                    <a:pt x="265" y="80"/>
                    <a:pt x="265" y="75"/>
                  </a:cubicBezTo>
                  <a:cubicBezTo>
                    <a:pt x="265" y="0"/>
                    <a:pt x="265" y="0"/>
                    <a:pt x="265" y="0"/>
                  </a:cubicBezTo>
                  <a:cubicBezTo>
                    <a:pt x="20" y="143"/>
                    <a:pt x="20" y="143"/>
                    <a:pt x="20" y="143"/>
                  </a:cubicBezTo>
                  <a:cubicBezTo>
                    <a:pt x="20" y="143"/>
                    <a:pt x="17" y="154"/>
                    <a:pt x="9" y="157"/>
                  </a:cubicBezTo>
                  <a:cubicBezTo>
                    <a:pt x="0" y="160"/>
                    <a:pt x="7" y="164"/>
                    <a:pt x="7" y="164"/>
                  </a:cubicBezTo>
                  <a:cubicBezTo>
                    <a:pt x="7" y="227"/>
                    <a:pt x="7" y="227"/>
                    <a:pt x="7" y="227"/>
                  </a:cubicBezTo>
                  <a:cubicBezTo>
                    <a:pt x="14" y="227"/>
                    <a:pt x="15" y="228"/>
                    <a:pt x="15" y="228"/>
                  </a:cubicBezTo>
                  <a:close/>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5" name="î$ḻiḓé">
              <a:extLst>
                <a:ext uri="{FF2B5EF4-FFF2-40B4-BE49-F238E27FC236}">
                  <a16:creationId xmlns:a16="http://schemas.microsoft.com/office/drawing/2014/main" xmlns="" id="{163C5074-5651-4C79-8910-1D3DED6800BE}"/>
                </a:ext>
              </a:extLst>
            </p:cNvPr>
            <p:cNvSpPr/>
            <p:nvPr/>
          </p:nvSpPr>
          <p:spPr bwMode="auto">
            <a:xfrm>
              <a:off x="5781281" y="4000646"/>
              <a:ext cx="1231023" cy="719954"/>
            </a:xfrm>
            <a:custGeom>
              <a:avLst/>
              <a:gdLst>
                <a:gd name="T0" fmla="*/ 395 w 425"/>
                <a:gd name="T1" fmla="*/ 244 h 249"/>
                <a:gd name="T2" fmla="*/ 399 w 425"/>
                <a:gd name="T3" fmla="*/ 244 h 249"/>
                <a:gd name="T4" fmla="*/ 399 w 425"/>
                <a:gd name="T5" fmla="*/ 246 h 249"/>
                <a:gd name="T6" fmla="*/ 408 w 425"/>
                <a:gd name="T7" fmla="*/ 246 h 249"/>
                <a:gd name="T8" fmla="*/ 417 w 425"/>
                <a:gd name="T9" fmla="*/ 236 h 249"/>
                <a:gd name="T10" fmla="*/ 417 w 425"/>
                <a:gd name="T11" fmla="*/ 233 h 249"/>
                <a:gd name="T12" fmla="*/ 425 w 425"/>
                <a:gd name="T13" fmla="*/ 227 h 249"/>
                <a:gd name="T14" fmla="*/ 30 w 425"/>
                <a:gd name="T15" fmla="*/ 0 h 249"/>
                <a:gd name="T16" fmla="*/ 24 w 425"/>
                <a:gd name="T17" fmla="*/ 4 h 249"/>
                <a:gd name="T18" fmla="*/ 22 w 425"/>
                <a:gd name="T19" fmla="*/ 7 h 249"/>
                <a:gd name="T20" fmla="*/ 22 w 425"/>
                <a:gd name="T21" fmla="*/ 10 h 249"/>
                <a:gd name="T22" fmla="*/ 14 w 425"/>
                <a:gd name="T23" fmla="*/ 20 h 249"/>
                <a:gd name="T24" fmla="*/ 5 w 425"/>
                <a:gd name="T25" fmla="*/ 20 h 249"/>
                <a:gd name="T26" fmla="*/ 5 w 425"/>
                <a:gd name="T27" fmla="*/ 18 h 249"/>
                <a:gd name="T28" fmla="*/ 0 w 425"/>
                <a:gd name="T29" fmla="*/ 18 h 249"/>
                <a:gd name="T30" fmla="*/ 395 w 425"/>
                <a:gd name="T31" fmla="*/ 24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5" h="249">
                  <a:moveTo>
                    <a:pt x="395" y="244"/>
                  </a:moveTo>
                  <a:cubicBezTo>
                    <a:pt x="397" y="242"/>
                    <a:pt x="399" y="242"/>
                    <a:pt x="399" y="244"/>
                  </a:cubicBezTo>
                  <a:cubicBezTo>
                    <a:pt x="399" y="246"/>
                    <a:pt x="399" y="246"/>
                    <a:pt x="399" y="246"/>
                  </a:cubicBezTo>
                  <a:cubicBezTo>
                    <a:pt x="399" y="249"/>
                    <a:pt x="403" y="249"/>
                    <a:pt x="408" y="246"/>
                  </a:cubicBezTo>
                  <a:cubicBezTo>
                    <a:pt x="413" y="243"/>
                    <a:pt x="417" y="238"/>
                    <a:pt x="417" y="236"/>
                  </a:cubicBezTo>
                  <a:cubicBezTo>
                    <a:pt x="417" y="233"/>
                    <a:pt x="417" y="233"/>
                    <a:pt x="417" y="233"/>
                  </a:cubicBezTo>
                  <a:cubicBezTo>
                    <a:pt x="417" y="232"/>
                    <a:pt x="421" y="229"/>
                    <a:pt x="425" y="227"/>
                  </a:cubicBezTo>
                  <a:cubicBezTo>
                    <a:pt x="30" y="0"/>
                    <a:pt x="30" y="0"/>
                    <a:pt x="30" y="0"/>
                  </a:cubicBezTo>
                  <a:cubicBezTo>
                    <a:pt x="28" y="2"/>
                    <a:pt x="24" y="4"/>
                    <a:pt x="24" y="4"/>
                  </a:cubicBezTo>
                  <a:cubicBezTo>
                    <a:pt x="23" y="5"/>
                    <a:pt x="22" y="7"/>
                    <a:pt x="22" y="7"/>
                  </a:cubicBezTo>
                  <a:cubicBezTo>
                    <a:pt x="22" y="10"/>
                    <a:pt x="22" y="10"/>
                    <a:pt x="22" y="10"/>
                  </a:cubicBezTo>
                  <a:cubicBezTo>
                    <a:pt x="22" y="12"/>
                    <a:pt x="18" y="17"/>
                    <a:pt x="14" y="20"/>
                  </a:cubicBezTo>
                  <a:cubicBezTo>
                    <a:pt x="9" y="22"/>
                    <a:pt x="5" y="23"/>
                    <a:pt x="5" y="20"/>
                  </a:cubicBezTo>
                  <a:cubicBezTo>
                    <a:pt x="5" y="18"/>
                    <a:pt x="5" y="18"/>
                    <a:pt x="5" y="18"/>
                  </a:cubicBezTo>
                  <a:cubicBezTo>
                    <a:pt x="5" y="16"/>
                    <a:pt x="3" y="16"/>
                    <a:pt x="0" y="18"/>
                  </a:cubicBezTo>
                  <a:cubicBezTo>
                    <a:pt x="395" y="244"/>
                    <a:pt x="395" y="244"/>
                    <a:pt x="395" y="244"/>
                  </a:cubicBezTo>
                </a:path>
              </a:pathLst>
            </a:custGeom>
            <a:solidFill>
              <a:srgbClr val="2460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6" name="îśḷïḓê">
              <a:extLst>
                <a:ext uri="{FF2B5EF4-FFF2-40B4-BE49-F238E27FC236}">
                  <a16:creationId xmlns:a16="http://schemas.microsoft.com/office/drawing/2014/main" xmlns="" id="{B92D0FCE-B1E3-408C-A7C8-5CF7577E0654}"/>
                </a:ext>
              </a:extLst>
            </p:cNvPr>
            <p:cNvSpPr/>
            <p:nvPr/>
          </p:nvSpPr>
          <p:spPr bwMode="auto">
            <a:xfrm>
              <a:off x="5850909" y="3564775"/>
              <a:ext cx="1902236" cy="1112656"/>
            </a:xfrm>
            <a:custGeom>
              <a:avLst/>
              <a:gdLst>
                <a:gd name="T0" fmla="*/ 1 w 657"/>
                <a:gd name="T1" fmla="*/ 155 h 385"/>
                <a:gd name="T2" fmla="*/ 0 w 657"/>
                <a:gd name="T3" fmla="*/ 155 h 385"/>
                <a:gd name="T4" fmla="*/ 6 w 657"/>
                <a:gd name="T5" fmla="*/ 151 h 385"/>
                <a:gd name="T6" fmla="*/ 268 w 657"/>
                <a:gd name="T7" fmla="*/ 0 h 385"/>
                <a:gd name="T8" fmla="*/ 650 w 657"/>
                <a:gd name="T9" fmla="*/ 221 h 385"/>
                <a:gd name="T10" fmla="*/ 652 w 657"/>
                <a:gd name="T11" fmla="*/ 232 h 385"/>
                <a:gd name="T12" fmla="*/ 643 w 657"/>
                <a:gd name="T13" fmla="*/ 237 h 385"/>
                <a:gd name="T14" fmla="*/ 398 w 657"/>
                <a:gd name="T15" fmla="*/ 385 h 385"/>
                <a:gd name="T16" fmla="*/ 1 w 657"/>
                <a:gd name="T17" fmla="*/ 15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7" h="385">
                  <a:moveTo>
                    <a:pt x="1" y="155"/>
                  </a:moveTo>
                  <a:cubicBezTo>
                    <a:pt x="0" y="155"/>
                    <a:pt x="0" y="155"/>
                    <a:pt x="0" y="155"/>
                  </a:cubicBezTo>
                  <a:cubicBezTo>
                    <a:pt x="6" y="151"/>
                    <a:pt x="6" y="151"/>
                    <a:pt x="6" y="151"/>
                  </a:cubicBezTo>
                  <a:cubicBezTo>
                    <a:pt x="268" y="0"/>
                    <a:pt x="268" y="0"/>
                    <a:pt x="268" y="0"/>
                  </a:cubicBezTo>
                  <a:cubicBezTo>
                    <a:pt x="650" y="221"/>
                    <a:pt x="650" y="221"/>
                    <a:pt x="650" y="221"/>
                  </a:cubicBezTo>
                  <a:cubicBezTo>
                    <a:pt x="656" y="224"/>
                    <a:pt x="657" y="230"/>
                    <a:pt x="652" y="232"/>
                  </a:cubicBezTo>
                  <a:cubicBezTo>
                    <a:pt x="643" y="237"/>
                    <a:pt x="643" y="237"/>
                    <a:pt x="643" y="237"/>
                  </a:cubicBezTo>
                  <a:cubicBezTo>
                    <a:pt x="398" y="385"/>
                    <a:pt x="398" y="385"/>
                    <a:pt x="398" y="385"/>
                  </a:cubicBezTo>
                  <a:cubicBezTo>
                    <a:pt x="1" y="155"/>
                    <a:pt x="1" y="155"/>
                    <a:pt x="1" y="155"/>
                  </a:cubicBezTo>
                </a:path>
              </a:pathLst>
            </a:custGeom>
            <a:solidFill>
              <a:srgbClr val="4C9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7" name="ïśľïḑe">
              <a:extLst>
                <a:ext uri="{FF2B5EF4-FFF2-40B4-BE49-F238E27FC236}">
                  <a16:creationId xmlns:a16="http://schemas.microsoft.com/office/drawing/2014/main" xmlns="" id="{8980F883-147B-4F4E-A04F-BC624AE8D482}"/>
                </a:ext>
              </a:extLst>
            </p:cNvPr>
            <p:cNvSpPr/>
            <p:nvPr/>
          </p:nvSpPr>
          <p:spPr bwMode="auto">
            <a:xfrm>
              <a:off x="5759000" y="4043816"/>
              <a:ext cx="1178105" cy="690710"/>
            </a:xfrm>
            <a:custGeom>
              <a:avLst/>
              <a:gdLst>
                <a:gd name="T0" fmla="*/ 13 w 407"/>
                <a:gd name="T1" fmla="*/ 0 h 239"/>
                <a:gd name="T2" fmla="*/ 407 w 407"/>
                <a:gd name="T3" fmla="*/ 228 h 239"/>
                <a:gd name="T4" fmla="*/ 393 w 407"/>
                <a:gd name="T5" fmla="*/ 239 h 239"/>
                <a:gd name="T6" fmla="*/ 0 w 407"/>
                <a:gd name="T7" fmla="*/ 12 h 239"/>
                <a:gd name="T8" fmla="*/ 5 w 407"/>
                <a:gd name="T9" fmla="*/ 4 h 239"/>
                <a:gd name="T10" fmla="*/ 13 w 407"/>
                <a:gd name="T11" fmla="*/ 0 h 239"/>
              </a:gdLst>
              <a:ahLst/>
              <a:cxnLst>
                <a:cxn ang="0">
                  <a:pos x="T0" y="T1"/>
                </a:cxn>
                <a:cxn ang="0">
                  <a:pos x="T2" y="T3"/>
                </a:cxn>
                <a:cxn ang="0">
                  <a:pos x="T4" y="T5"/>
                </a:cxn>
                <a:cxn ang="0">
                  <a:pos x="T6" y="T7"/>
                </a:cxn>
                <a:cxn ang="0">
                  <a:pos x="T8" y="T9"/>
                </a:cxn>
                <a:cxn ang="0">
                  <a:pos x="T10" y="T11"/>
                </a:cxn>
              </a:cxnLst>
              <a:rect l="0" t="0" r="r" b="b"/>
              <a:pathLst>
                <a:path w="407" h="239">
                  <a:moveTo>
                    <a:pt x="13" y="0"/>
                  </a:moveTo>
                  <a:cubicBezTo>
                    <a:pt x="407" y="228"/>
                    <a:pt x="407" y="228"/>
                    <a:pt x="407" y="228"/>
                  </a:cubicBezTo>
                  <a:cubicBezTo>
                    <a:pt x="393" y="239"/>
                    <a:pt x="393" y="239"/>
                    <a:pt x="393" y="239"/>
                  </a:cubicBezTo>
                  <a:cubicBezTo>
                    <a:pt x="0" y="12"/>
                    <a:pt x="0" y="12"/>
                    <a:pt x="0" y="12"/>
                  </a:cubicBezTo>
                  <a:cubicBezTo>
                    <a:pt x="2" y="8"/>
                    <a:pt x="3" y="6"/>
                    <a:pt x="5" y="4"/>
                  </a:cubicBezTo>
                  <a:cubicBezTo>
                    <a:pt x="13" y="0"/>
                    <a:pt x="13" y="0"/>
                    <a:pt x="13" y="0"/>
                  </a:cubicBezTo>
                </a:path>
              </a:pathLst>
            </a:custGeom>
            <a:solidFill>
              <a:srgbClr val="4C9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8" name="iśḻïḋê">
              <a:extLst>
                <a:ext uri="{FF2B5EF4-FFF2-40B4-BE49-F238E27FC236}">
                  <a16:creationId xmlns:a16="http://schemas.microsoft.com/office/drawing/2014/main" xmlns="" id="{578A799C-E2EF-4007-8AA7-3847F48E1B35}"/>
                </a:ext>
              </a:extLst>
            </p:cNvPr>
            <p:cNvSpPr/>
            <p:nvPr/>
          </p:nvSpPr>
          <p:spPr bwMode="auto">
            <a:xfrm>
              <a:off x="5746468" y="4078629"/>
              <a:ext cx="1155824" cy="951119"/>
            </a:xfrm>
            <a:custGeom>
              <a:avLst/>
              <a:gdLst>
                <a:gd name="T0" fmla="*/ 6 w 399"/>
                <a:gd name="T1" fmla="*/ 102 h 329"/>
                <a:gd name="T2" fmla="*/ 5 w 399"/>
                <a:gd name="T3" fmla="*/ 101 h 329"/>
                <a:gd name="T4" fmla="*/ 4 w 399"/>
                <a:gd name="T5" fmla="*/ 101 h 329"/>
                <a:gd name="T6" fmla="*/ 4 w 399"/>
                <a:gd name="T7" fmla="*/ 100 h 329"/>
                <a:gd name="T8" fmla="*/ 3 w 399"/>
                <a:gd name="T9" fmla="*/ 99 h 329"/>
                <a:gd name="T10" fmla="*/ 2 w 399"/>
                <a:gd name="T11" fmla="*/ 97 h 329"/>
                <a:gd name="T12" fmla="*/ 1 w 399"/>
                <a:gd name="T13" fmla="*/ 94 h 329"/>
                <a:gd name="T14" fmla="*/ 1 w 399"/>
                <a:gd name="T15" fmla="*/ 91 h 329"/>
                <a:gd name="T16" fmla="*/ 1 w 399"/>
                <a:gd name="T17" fmla="*/ 90 h 329"/>
                <a:gd name="T18" fmla="*/ 0 w 399"/>
                <a:gd name="T19" fmla="*/ 88 h 329"/>
                <a:gd name="T20" fmla="*/ 0 w 399"/>
                <a:gd name="T21" fmla="*/ 85 h 329"/>
                <a:gd name="T22" fmla="*/ 0 w 399"/>
                <a:gd name="T23" fmla="*/ 20 h 329"/>
                <a:gd name="T24" fmla="*/ 4 w 399"/>
                <a:gd name="T25" fmla="*/ 0 h 329"/>
                <a:gd name="T26" fmla="*/ 397 w 399"/>
                <a:gd name="T27" fmla="*/ 227 h 329"/>
                <a:gd name="T28" fmla="*/ 399 w 399"/>
                <a:gd name="T29" fmla="*/ 329 h 329"/>
                <a:gd name="T30" fmla="*/ 6 w 399"/>
                <a:gd name="T31" fmla="*/ 102 h 329"/>
                <a:gd name="T32" fmla="*/ 6 w 399"/>
                <a:gd name="T33" fmla="*/ 102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9" h="329">
                  <a:moveTo>
                    <a:pt x="6" y="102"/>
                  </a:moveTo>
                  <a:cubicBezTo>
                    <a:pt x="5" y="101"/>
                    <a:pt x="5" y="101"/>
                    <a:pt x="5" y="101"/>
                  </a:cubicBezTo>
                  <a:cubicBezTo>
                    <a:pt x="4" y="101"/>
                    <a:pt x="4" y="101"/>
                    <a:pt x="4" y="101"/>
                  </a:cubicBezTo>
                  <a:cubicBezTo>
                    <a:pt x="4" y="100"/>
                    <a:pt x="4" y="100"/>
                    <a:pt x="4" y="100"/>
                  </a:cubicBezTo>
                  <a:cubicBezTo>
                    <a:pt x="3" y="99"/>
                    <a:pt x="3" y="99"/>
                    <a:pt x="3" y="99"/>
                  </a:cubicBezTo>
                  <a:cubicBezTo>
                    <a:pt x="3" y="99"/>
                    <a:pt x="2" y="98"/>
                    <a:pt x="2" y="97"/>
                  </a:cubicBezTo>
                  <a:cubicBezTo>
                    <a:pt x="2" y="96"/>
                    <a:pt x="2" y="95"/>
                    <a:pt x="1" y="94"/>
                  </a:cubicBezTo>
                  <a:cubicBezTo>
                    <a:pt x="1" y="93"/>
                    <a:pt x="1" y="92"/>
                    <a:pt x="1" y="91"/>
                  </a:cubicBezTo>
                  <a:cubicBezTo>
                    <a:pt x="1" y="91"/>
                    <a:pt x="1" y="90"/>
                    <a:pt x="1" y="90"/>
                  </a:cubicBezTo>
                  <a:cubicBezTo>
                    <a:pt x="1" y="89"/>
                    <a:pt x="1" y="89"/>
                    <a:pt x="0" y="88"/>
                  </a:cubicBezTo>
                  <a:cubicBezTo>
                    <a:pt x="0" y="87"/>
                    <a:pt x="0" y="86"/>
                    <a:pt x="0" y="85"/>
                  </a:cubicBezTo>
                  <a:cubicBezTo>
                    <a:pt x="0" y="20"/>
                    <a:pt x="0" y="20"/>
                    <a:pt x="0" y="20"/>
                  </a:cubicBezTo>
                  <a:cubicBezTo>
                    <a:pt x="0" y="12"/>
                    <a:pt x="2" y="5"/>
                    <a:pt x="4" y="0"/>
                  </a:cubicBezTo>
                  <a:cubicBezTo>
                    <a:pt x="397" y="227"/>
                    <a:pt x="397" y="227"/>
                    <a:pt x="397" y="227"/>
                  </a:cubicBezTo>
                  <a:cubicBezTo>
                    <a:pt x="399" y="329"/>
                    <a:pt x="399" y="329"/>
                    <a:pt x="399" y="329"/>
                  </a:cubicBezTo>
                  <a:cubicBezTo>
                    <a:pt x="6" y="102"/>
                    <a:pt x="6" y="102"/>
                    <a:pt x="6" y="102"/>
                  </a:cubicBezTo>
                  <a:cubicBezTo>
                    <a:pt x="6" y="102"/>
                    <a:pt x="6" y="102"/>
                    <a:pt x="6" y="102"/>
                  </a:cubicBezTo>
                </a:path>
              </a:pathLst>
            </a:custGeom>
            <a:solidFill>
              <a:srgbClr val="234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9" name="iṩḻídè">
              <a:extLst>
                <a:ext uri="{FF2B5EF4-FFF2-40B4-BE49-F238E27FC236}">
                  <a16:creationId xmlns:a16="http://schemas.microsoft.com/office/drawing/2014/main" xmlns="" id="{51E53363-D3A3-4291-B0DA-C942D056093D}"/>
                </a:ext>
              </a:extLst>
            </p:cNvPr>
            <p:cNvSpPr/>
            <p:nvPr/>
          </p:nvSpPr>
          <p:spPr bwMode="auto">
            <a:xfrm>
              <a:off x="5746468" y="4128761"/>
              <a:ext cx="72413" cy="277120"/>
            </a:xfrm>
            <a:custGeom>
              <a:avLst/>
              <a:gdLst>
                <a:gd name="T0" fmla="*/ 6 w 25"/>
                <a:gd name="T1" fmla="*/ 85 h 96"/>
                <a:gd name="T2" fmla="*/ 25 w 25"/>
                <a:gd name="T3" fmla="*/ 96 h 96"/>
                <a:gd name="T4" fmla="*/ 25 w 25"/>
                <a:gd name="T5" fmla="*/ 96 h 96"/>
                <a:gd name="T6" fmla="*/ 6 w 25"/>
                <a:gd name="T7" fmla="*/ 85 h 96"/>
                <a:gd name="T8" fmla="*/ 0 w 25"/>
                <a:gd name="T9" fmla="*/ 0 h 96"/>
                <a:gd name="T10" fmla="*/ 0 w 25"/>
                <a:gd name="T11" fmla="*/ 3 h 96"/>
                <a:gd name="T12" fmla="*/ 0 w 25"/>
                <a:gd name="T13" fmla="*/ 3 h 96"/>
                <a:gd name="T14" fmla="*/ 0 w 25"/>
                <a:gd name="T15" fmla="*/ 0 h 96"/>
                <a:gd name="T16" fmla="*/ 0 w 2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6">
                  <a:moveTo>
                    <a:pt x="6" y="85"/>
                  </a:moveTo>
                  <a:cubicBezTo>
                    <a:pt x="25" y="96"/>
                    <a:pt x="25" y="96"/>
                    <a:pt x="25" y="96"/>
                  </a:cubicBezTo>
                  <a:cubicBezTo>
                    <a:pt x="25" y="96"/>
                    <a:pt x="25" y="96"/>
                    <a:pt x="25" y="96"/>
                  </a:cubicBezTo>
                  <a:cubicBezTo>
                    <a:pt x="6" y="85"/>
                    <a:pt x="6" y="85"/>
                    <a:pt x="6" y="85"/>
                  </a:cubicBezTo>
                  <a:moveTo>
                    <a:pt x="0" y="0"/>
                  </a:moveTo>
                  <a:cubicBezTo>
                    <a:pt x="0" y="1"/>
                    <a:pt x="0" y="2"/>
                    <a:pt x="0" y="3"/>
                  </a:cubicBezTo>
                  <a:cubicBezTo>
                    <a:pt x="0" y="3"/>
                    <a:pt x="0" y="3"/>
                    <a:pt x="0" y="3"/>
                  </a:cubicBezTo>
                  <a:cubicBezTo>
                    <a:pt x="0" y="2"/>
                    <a:pt x="0" y="1"/>
                    <a:pt x="0" y="0"/>
                  </a:cubicBezTo>
                  <a:cubicBezTo>
                    <a:pt x="0" y="0"/>
                    <a:pt x="0" y="0"/>
                    <a:pt x="0" y="0"/>
                  </a:cubicBezTo>
                </a:path>
              </a:pathLst>
            </a:custGeom>
            <a:solidFill>
              <a:srgbClr val="3650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0" name="îṣľïďè">
              <a:extLst>
                <a:ext uri="{FF2B5EF4-FFF2-40B4-BE49-F238E27FC236}">
                  <a16:creationId xmlns:a16="http://schemas.microsoft.com/office/drawing/2014/main" xmlns="" id="{18FA3433-1D41-425C-A731-E2AA64974EF8}"/>
                </a:ext>
              </a:extLst>
            </p:cNvPr>
            <p:cNvSpPr/>
            <p:nvPr/>
          </p:nvSpPr>
          <p:spPr bwMode="auto">
            <a:xfrm>
              <a:off x="5818881" y="4405881"/>
              <a:ext cx="1393" cy="1393"/>
            </a:xfrm>
            <a:prstGeom prst="rect">
              <a:avLst/>
            </a:prstGeom>
            <a:solidFill>
              <a:srgbClr val="3648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21" name="îšļîḓe">
              <a:extLst>
                <a:ext uri="{FF2B5EF4-FFF2-40B4-BE49-F238E27FC236}">
                  <a16:creationId xmlns:a16="http://schemas.microsoft.com/office/drawing/2014/main" xmlns="" id="{02897E2A-427B-4B50-9AEF-433A28DA7033}"/>
                </a:ext>
              </a:extLst>
            </p:cNvPr>
            <p:cNvSpPr/>
            <p:nvPr/>
          </p:nvSpPr>
          <p:spPr bwMode="auto">
            <a:xfrm>
              <a:off x="5818881" y="4405881"/>
              <a:ext cx="1393" cy="1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22" name="îşḻíḑe">
              <a:extLst>
                <a:ext uri="{FF2B5EF4-FFF2-40B4-BE49-F238E27FC236}">
                  <a16:creationId xmlns:a16="http://schemas.microsoft.com/office/drawing/2014/main" xmlns="" id="{B808D08E-46B3-44DA-8972-0AB07E5932B5}"/>
                </a:ext>
              </a:extLst>
            </p:cNvPr>
            <p:cNvSpPr/>
            <p:nvPr/>
          </p:nvSpPr>
          <p:spPr bwMode="auto">
            <a:xfrm>
              <a:off x="5818881" y="4405881"/>
              <a:ext cx="90517" cy="51525"/>
            </a:xfrm>
            <a:custGeom>
              <a:avLst/>
              <a:gdLst>
                <a:gd name="T0" fmla="*/ 0 w 31"/>
                <a:gd name="T1" fmla="*/ 0 h 18"/>
                <a:gd name="T2" fmla="*/ 0 w 31"/>
                <a:gd name="T3" fmla="*/ 0 h 18"/>
                <a:gd name="T4" fmla="*/ 31 w 31"/>
                <a:gd name="T5" fmla="*/ 18 h 18"/>
                <a:gd name="T6" fmla="*/ 31 w 31"/>
                <a:gd name="T7" fmla="*/ 18 h 18"/>
                <a:gd name="T8" fmla="*/ 0 w 31"/>
                <a:gd name="T9" fmla="*/ 0 h 18"/>
              </a:gdLst>
              <a:ahLst/>
              <a:cxnLst>
                <a:cxn ang="0">
                  <a:pos x="T0" y="T1"/>
                </a:cxn>
                <a:cxn ang="0">
                  <a:pos x="T2" y="T3"/>
                </a:cxn>
                <a:cxn ang="0">
                  <a:pos x="T4" y="T5"/>
                </a:cxn>
                <a:cxn ang="0">
                  <a:pos x="T6" y="T7"/>
                </a:cxn>
                <a:cxn ang="0">
                  <a:pos x="T8" y="T9"/>
                </a:cxn>
              </a:cxnLst>
              <a:rect l="0" t="0" r="r" b="b"/>
              <a:pathLst>
                <a:path w="31" h="18">
                  <a:moveTo>
                    <a:pt x="0" y="0"/>
                  </a:moveTo>
                  <a:cubicBezTo>
                    <a:pt x="0" y="0"/>
                    <a:pt x="0" y="0"/>
                    <a:pt x="0" y="0"/>
                  </a:cubicBezTo>
                  <a:cubicBezTo>
                    <a:pt x="31" y="18"/>
                    <a:pt x="31" y="18"/>
                    <a:pt x="31" y="18"/>
                  </a:cubicBezTo>
                  <a:cubicBezTo>
                    <a:pt x="31" y="18"/>
                    <a:pt x="31" y="18"/>
                    <a:pt x="31" y="18"/>
                  </a:cubicBezTo>
                  <a:cubicBezTo>
                    <a:pt x="0" y="0"/>
                    <a:pt x="0" y="0"/>
                    <a:pt x="0" y="0"/>
                  </a:cubicBezTo>
                </a:path>
              </a:pathLst>
            </a:custGeom>
            <a:solidFill>
              <a:srgbClr val="3643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3" name="îS1iḍê">
              <a:extLst>
                <a:ext uri="{FF2B5EF4-FFF2-40B4-BE49-F238E27FC236}">
                  <a16:creationId xmlns:a16="http://schemas.microsoft.com/office/drawing/2014/main" xmlns="" id="{FA8F5878-3C1B-4963-B706-ACCCC8AC3202}"/>
                </a:ext>
              </a:extLst>
            </p:cNvPr>
            <p:cNvSpPr/>
            <p:nvPr/>
          </p:nvSpPr>
          <p:spPr bwMode="auto">
            <a:xfrm>
              <a:off x="5746468" y="4128761"/>
              <a:ext cx="1150254" cy="605764"/>
            </a:xfrm>
            <a:custGeom>
              <a:avLst/>
              <a:gdLst>
                <a:gd name="T0" fmla="*/ 370 w 397"/>
                <a:gd name="T1" fmla="*/ 194 h 210"/>
                <a:gd name="T2" fmla="*/ 367 w 397"/>
                <a:gd name="T3" fmla="*/ 195 h 210"/>
                <a:gd name="T4" fmla="*/ 397 w 397"/>
                <a:gd name="T5" fmla="*/ 210 h 210"/>
                <a:gd name="T6" fmla="*/ 370 w 397"/>
                <a:gd name="T7" fmla="*/ 194 h 210"/>
                <a:gd name="T8" fmla="*/ 226 w 397"/>
                <a:gd name="T9" fmla="*/ 120 h 210"/>
                <a:gd name="T10" fmla="*/ 310 w 397"/>
                <a:gd name="T11" fmla="*/ 169 h 210"/>
                <a:gd name="T12" fmla="*/ 310 w 397"/>
                <a:gd name="T13" fmla="*/ 169 h 210"/>
                <a:gd name="T14" fmla="*/ 226 w 397"/>
                <a:gd name="T15" fmla="*/ 120 h 210"/>
                <a:gd name="T16" fmla="*/ 0 w 397"/>
                <a:gd name="T17" fmla="*/ 0 h 210"/>
                <a:gd name="T18" fmla="*/ 0 w 397"/>
                <a:gd name="T19" fmla="*/ 3 h 210"/>
                <a:gd name="T20" fmla="*/ 0 w 397"/>
                <a:gd name="T21" fmla="*/ 68 h 210"/>
                <a:gd name="T22" fmla="*/ 0 w 397"/>
                <a:gd name="T23" fmla="*/ 71 h 210"/>
                <a:gd name="T24" fmla="*/ 1 w 397"/>
                <a:gd name="T25" fmla="*/ 73 h 210"/>
                <a:gd name="T26" fmla="*/ 1 w 397"/>
                <a:gd name="T27" fmla="*/ 74 h 210"/>
                <a:gd name="T28" fmla="*/ 1 w 397"/>
                <a:gd name="T29" fmla="*/ 77 h 210"/>
                <a:gd name="T30" fmla="*/ 2 w 397"/>
                <a:gd name="T31" fmla="*/ 80 h 210"/>
                <a:gd name="T32" fmla="*/ 3 w 397"/>
                <a:gd name="T33" fmla="*/ 82 h 210"/>
                <a:gd name="T34" fmla="*/ 4 w 397"/>
                <a:gd name="T35" fmla="*/ 83 h 210"/>
                <a:gd name="T36" fmla="*/ 4 w 397"/>
                <a:gd name="T37" fmla="*/ 84 h 210"/>
                <a:gd name="T38" fmla="*/ 5 w 397"/>
                <a:gd name="T39" fmla="*/ 84 h 210"/>
                <a:gd name="T40" fmla="*/ 6 w 397"/>
                <a:gd name="T41" fmla="*/ 85 h 210"/>
                <a:gd name="T42" fmla="*/ 6 w 397"/>
                <a:gd name="T43" fmla="*/ 85 h 210"/>
                <a:gd name="T44" fmla="*/ 25 w 397"/>
                <a:gd name="T45" fmla="*/ 96 h 210"/>
                <a:gd name="T46" fmla="*/ 25 w 397"/>
                <a:gd name="T47" fmla="*/ 96 h 210"/>
                <a:gd name="T48" fmla="*/ 56 w 397"/>
                <a:gd name="T49" fmla="*/ 114 h 210"/>
                <a:gd name="T50" fmla="*/ 36 w 397"/>
                <a:gd name="T51" fmla="*/ 80 h 210"/>
                <a:gd name="T52" fmla="*/ 50 w 397"/>
                <a:gd name="T53" fmla="*/ 49 h 210"/>
                <a:gd name="T54" fmla="*/ 59 w 397"/>
                <a:gd name="T55" fmla="*/ 52 h 210"/>
                <a:gd name="T56" fmla="*/ 217 w 397"/>
                <a:gd name="T57" fmla="*/ 125 h 210"/>
                <a:gd name="T58" fmla="*/ 0 w 397"/>
                <a:gd name="T5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7" h="210">
                  <a:moveTo>
                    <a:pt x="370" y="194"/>
                  </a:moveTo>
                  <a:cubicBezTo>
                    <a:pt x="367" y="195"/>
                    <a:pt x="367" y="195"/>
                    <a:pt x="367" y="195"/>
                  </a:cubicBezTo>
                  <a:cubicBezTo>
                    <a:pt x="385" y="204"/>
                    <a:pt x="397" y="210"/>
                    <a:pt x="397" y="210"/>
                  </a:cubicBezTo>
                  <a:cubicBezTo>
                    <a:pt x="370" y="194"/>
                    <a:pt x="370" y="194"/>
                    <a:pt x="370" y="194"/>
                  </a:cubicBezTo>
                  <a:moveTo>
                    <a:pt x="226" y="120"/>
                  </a:moveTo>
                  <a:cubicBezTo>
                    <a:pt x="310" y="169"/>
                    <a:pt x="310" y="169"/>
                    <a:pt x="310" y="169"/>
                  </a:cubicBezTo>
                  <a:cubicBezTo>
                    <a:pt x="310" y="169"/>
                    <a:pt x="310" y="169"/>
                    <a:pt x="310" y="169"/>
                  </a:cubicBezTo>
                  <a:cubicBezTo>
                    <a:pt x="226" y="120"/>
                    <a:pt x="226" y="120"/>
                    <a:pt x="226" y="120"/>
                  </a:cubicBezTo>
                  <a:moveTo>
                    <a:pt x="0" y="0"/>
                  </a:moveTo>
                  <a:cubicBezTo>
                    <a:pt x="0" y="1"/>
                    <a:pt x="0" y="2"/>
                    <a:pt x="0" y="3"/>
                  </a:cubicBezTo>
                  <a:cubicBezTo>
                    <a:pt x="0" y="68"/>
                    <a:pt x="0" y="68"/>
                    <a:pt x="0" y="68"/>
                  </a:cubicBezTo>
                  <a:cubicBezTo>
                    <a:pt x="0" y="69"/>
                    <a:pt x="0" y="70"/>
                    <a:pt x="0" y="71"/>
                  </a:cubicBezTo>
                  <a:cubicBezTo>
                    <a:pt x="1" y="72"/>
                    <a:pt x="1" y="72"/>
                    <a:pt x="1" y="73"/>
                  </a:cubicBezTo>
                  <a:cubicBezTo>
                    <a:pt x="1" y="73"/>
                    <a:pt x="1" y="74"/>
                    <a:pt x="1" y="74"/>
                  </a:cubicBezTo>
                  <a:cubicBezTo>
                    <a:pt x="1" y="75"/>
                    <a:pt x="1" y="76"/>
                    <a:pt x="1" y="77"/>
                  </a:cubicBezTo>
                  <a:cubicBezTo>
                    <a:pt x="2" y="78"/>
                    <a:pt x="2" y="79"/>
                    <a:pt x="2" y="80"/>
                  </a:cubicBezTo>
                  <a:cubicBezTo>
                    <a:pt x="2" y="81"/>
                    <a:pt x="3" y="82"/>
                    <a:pt x="3" y="82"/>
                  </a:cubicBezTo>
                  <a:cubicBezTo>
                    <a:pt x="4" y="83"/>
                    <a:pt x="4" y="83"/>
                    <a:pt x="4" y="83"/>
                  </a:cubicBezTo>
                  <a:cubicBezTo>
                    <a:pt x="4" y="83"/>
                    <a:pt x="4" y="83"/>
                    <a:pt x="4" y="84"/>
                  </a:cubicBezTo>
                  <a:cubicBezTo>
                    <a:pt x="5" y="84"/>
                    <a:pt x="5" y="84"/>
                    <a:pt x="5" y="84"/>
                  </a:cubicBezTo>
                  <a:cubicBezTo>
                    <a:pt x="6" y="85"/>
                    <a:pt x="6" y="85"/>
                    <a:pt x="6" y="85"/>
                  </a:cubicBezTo>
                  <a:cubicBezTo>
                    <a:pt x="6" y="85"/>
                    <a:pt x="6" y="85"/>
                    <a:pt x="6" y="85"/>
                  </a:cubicBezTo>
                  <a:cubicBezTo>
                    <a:pt x="25" y="96"/>
                    <a:pt x="25" y="96"/>
                    <a:pt x="25" y="96"/>
                  </a:cubicBezTo>
                  <a:cubicBezTo>
                    <a:pt x="25" y="96"/>
                    <a:pt x="25" y="96"/>
                    <a:pt x="25" y="96"/>
                  </a:cubicBezTo>
                  <a:cubicBezTo>
                    <a:pt x="56" y="114"/>
                    <a:pt x="56" y="114"/>
                    <a:pt x="56" y="114"/>
                  </a:cubicBezTo>
                  <a:cubicBezTo>
                    <a:pt x="56" y="114"/>
                    <a:pt x="40" y="97"/>
                    <a:pt x="36" y="80"/>
                  </a:cubicBezTo>
                  <a:cubicBezTo>
                    <a:pt x="32" y="65"/>
                    <a:pt x="38" y="49"/>
                    <a:pt x="50" y="49"/>
                  </a:cubicBezTo>
                  <a:cubicBezTo>
                    <a:pt x="53" y="49"/>
                    <a:pt x="56" y="50"/>
                    <a:pt x="59" y="52"/>
                  </a:cubicBezTo>
                  <a:cubicBezTo>
                    <a:pt x="72" y="58"/>
                    <a:pt x="143" y="91"/>
                    <a:pt x="217" y="125"/>
                  </a:cubicBezTo>
                  <a:cubicBezTo>
                    <a:pt x="0" y="0"/>
                    <a:pt x="0" y="0"/>
                    <a:pt x="0" y="0"/>
                  </a:cubicBezTo>
                </a:path>
              </a:pathLst>
            </a:custGeom>
            <a:solidFill>
              <a:srgbClr val="0728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4" name="ïṥḻiďè">
              <a:extLst>
                <a:ext uri="{FF2B5EF4-FFF2-40B4-BE49-F238E27FC236}">
                  <a16:creationId xmlns:a16="http://schemas.microsoft.com/office/drawing/2014/main" xmlns="" id="{CEA687BC-6904-4772-86BE-1F72C4874975}"/>
                </a:ext>
              </a:extLst>
            </p:cNvPr>
            <p:cNvSpPr/>
            <p:nvPr/>
          </p:nvSpPr>
          <p:spPr bwMode="auto">
            <a:xfrm>
              <a:off x="6884188" y="4223455"/>
              <a:ext cx="863387" cy="569557"/>
            </a:xfrm>
            <a:custGeom>
              <a:avLst/>
              <a:gdLst>
                <a:gd name="T0" fmla="*/ 0 w 298"/>
                <a:gd name="T1" fmla="*/ 197 h 197"/>
                <a:gd name="T2" fmla="*/ 9 w 298"/>
                <a:gd name="T3" fmla="*/ 197 h 197"/>
                <a:gd name="T4" fmla="*/ 13 w 298"/>
                <a:gd name="T5" fmla="*/ 177 h 197"/>
                <a:gd name="T6" fmla="*/ 21 w 298"/>
                <a:gd name="T7" fmla="*/ 180 h 197"/>
                <a:gd name="T8" fmla="*/ 32 w 298"/>
                <a:gd name="T9" fmla="*/ 176 h 197"/>
                <a:gd name="T10" fmla="*/ 42 w 298"/>
                <a:gd name="T11" fmla="*/ 167 h 197"/>
                <a:gd name="T12" fmla="*/ 42 w 298"/>
                <a:gd name="T13" fmla="*/ 167 h 197"/>
                <a:gd name="T14" fmla="*/ 45 w 298"/>
                <a:gd name="T15" fmla="*/ 159 h 197"/>
                <a:gd name="T16" fmla="*/ 277 w 298"/>
                <a:gd name="T17" fmla="*/ 25 h 197"/>
                <a:gd name="T18" fmla="*/ 285 w 298"/>
                <a:gd name="T19" fmla="*/ 20 h 197"/>
                <a:gd name="T20" fmla="*/ 295 w 298"/>
                <a:gd name="T21" fmla="*/ 15 h 197"/>
                <a:gd name="T22" fmla="*/ 298 w 298"/>
                <a:gd name="T23" fmla="*/ 10 h 197"/>
                <a:gd name="T24" fmla="*/ 298 w 298"/>
                <a:gd name="T25" fmla="*/ 0 h 197"/>
                <a:gd name="T26" fmla="*/ 295 w 298"/>
                <a:gd name="T27" fmla="*/ 4 h 197"/>
                <a:gd name="T28" fmla="*/ 295 w 298"/>
                <a:gd name="T29" fmla="*/ 4 h 197"/>
                <a:gd name="T30" fmla="*/ 268 w 298"/>
                <a:gd name="T31" fmla="*/ 20 h 197"/>
                <a:gd name="T32" fmla="*/ 44 w 298"/>
                <a:gd name="T33" fmla="*/ 150 h 197"/>
                <a:gd name="T34" fmla="*/ 36 w 298"/>
                <a:gd name="T35" fmla="*/ 156 h 197"/>
                <a:gd name="T36" fmla="*/ 36 w 298"/>
                <a:gd name="T37" fmla="*/ 159 h 197"/>
                <a:gd name="T38" fmla="*/ 34 w 298"/>
                <a:gd name="T39" fmla="*/ 163 h 197"/>
                <a:gd name="T40" fmla="*/ 27 w 298"/>
                <a:gd name="T41" fmla="*/ 169 h 197"/>
                <a:gd name="T42" fmla="*/ 18 w 298"/>
                <a:gd name="T43" fmla="*/ 169 h 197"/>
                <a:gd name="T44" fmla="*/ 18 w 298"/>
                <a:gd name="T45" fmla="*/ 167 h 197"/>
                <a:gd name="T46" fmla="*/ 14 w 298"/>
                <a:gd name="T47" fmla="*/ 167 h 197"/>
                <a:gd name="T48" fmla="*/ 9 w 298"/>
                <a:gd name="T49" fmla="*/ 169 h 197"/>
                <a:gd name="T50" fmla="*/ 0 w 298"/>
                <a:gd name="T5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8" h="197">
                  <a:moveTo>
                    <a:pt x="0" y="197"/>
                  </a:moveTo>
                  <a:cubicBezTo>
                    <a:pt x="9" y="197"/>
                    <a:pt x="9" y="197"/>
                    <a:pt x="9" y="197"/>
                  </a:cubicBezTo>
                  <a:cubicBezTo>
                    <a:pt x="9" y="187"/>
                    <a:pt x="12" y="179"/>
                    <a:pt x="13" y="177"/>
                  </a:cubicBezTo>
                  <a:cubicBezTo>
                    <a:pt x="15" y="179"/>
                    <a:pt x="18" y="180"/>
                    <a:pt x="21" y="180"/>
                  </a:cubicBezTo>
                  <a:cubicBezTo>
                    <a:pt x="25" y="180"/>
                    <a:pt x="29" y="178"/>
                    <a:pt x="32" y="176"/>
                  </a:cubicBezTo>
                  <a:cubicBezTo>
                    <a:pt x="35" y="174"/>
                    <a:pt x="39" y="171"/>
                    <a:pt x="42" y="167"/>
                  </a:cubicBezTo>
                  <a:cubicBezTo>
                    <a:pt x="42" y="167"/>
                    <a:pt x="42" y="167"/>
                    <a:pt x="42" y="167"/>
                  </a:cubicBezTo>
                  <a:cubicBezTo>
                    <a:pt x="44" y="164"/>
                    <a:pt x="45" y="162"/>
                    <a:pt x="45" y="159"/>
                  </a:cubicBezTo>
                  <a:cubicBezTo>
                    <a:pt x="277" y="25"/>
                    <a:pt x="277" y="25"/>
                    <a:pt x="277" y="25"/>
                  </a:cubicBezTo>
                  <a:cubicBezTo>
                    <a:pt x="285" y="20"/>
                    <a:pt x="285" y="20"/>
                    <a:pt x="285" y="20"/>
                  </a:cubicBezTo>
                  <a:cubicBezTo>
                    <a:pt x="295" y="15"/>
                    <a:pt x="295" y="15"/>
                    <a:pt x="295" y="15"/>
                  </a:cubicBezTo>
                  <a:cubicBezTo>
                    <a:pt x="297" y="13"/>
                    <a:pt x="298" y="12"/>
                    <a:pt x="298" y="10"/>
                  </a:cubicBezTo>
                  <a:cubicBezTo>
                    <a:pt x="298" y="0"/>
                    <a:pt x="298" y="0"/>
                    <a:pt x="298" y="0"/>
                  </a:cubicBezTo>
                  <a:cubicBezTo>
                    <a:pt x="298" y="2"/>
                    <a:pt x="297" y="3"/>
                    <a:pt x="295" y="4"/>
                  </a:cubicBezTo>
                  <a:cubicBezTo>
                    <a:pt x="295" y="4"/>
                    <a:pt x="295" y="4"/>
                    <a:pt x="295" y="4"/>
                  </a:cubicBezTo>
                  <a:cubicBezTo>
                    <a:pt x="268" y="20"/>
                    <a:pt x="268" y="20"/>
                    <a:pt x="268" y="20"/>
                  </a:cubicBezTo>
                  <a:cubicBezTo>
                    <a:pt x="44" y="150"/>
                    <a:pt x="44" y="150"/>
                    <a:pt x="44" y="150"/>
                  </a:cubicBezTo>
                  <a:cubicBezTo>
                    <a:pt x="40" y="152"/>
                    <a:pt x="36" y="155"/>
                    <a:pt x="36" y="156"/>
                  </a:cubicBezTo>
                  <a:cubicBezTo>
                    <a:pt x="36" y="159"/>
                    <a:pt x="36" y="159"/>
                    <a:pt x="36" y="159"/>
                  </a:cubicBezTo>
                  <a:cubicBezTo>
                    <a:pt x="36" y="160"/>
                    <a:pt x="35" y="161"/>
                    <a:pt x="34" y="163"/>
                  </a:cubicBezTo>
                  <a:cubicBezTo>
                    <a:pt x="32" y="165"/>
                    <a:pt x="30" y="167"/>
                    <a:pt x="27" y="169"/>
                  </a:cubicBezTo>
                  <a:cubicBezTo>
                    <a:pt x="22" y="172"/>
                    <a:pt x="18" y="172"/>
                    <a:pt x="18" y="169"/>
                  </a:cubicBezTo>
                  <a:cubicBezTo>
                    <a:pt x="18" y="167"/>
                    <a:pt x="18" y="167"/>
                    <a:pt x="18" y="167"/>
                  </a:cubicBezTo>
                  <a:cubicBezTo>
                    <a:pt x="18" y="165"/>
                    <a:pt x="16" y="165"/>
                    <a:pt x="14" y="167"/>
                  </a:cubicBezTo>
                  <a:cubicBezTo>
                    <a:pt x="9" y="169"/>
                    <a:pt x="9" y="169"/>
                    <a:pt x="9" y="169"/>
                  </a:cubicBezTo>
                  <a:cubicBezTo>
                    <a:pt x="4" y="172"/>
                    <a:pt x="0" y="184"/>
                    <a:pt x="0" y="197"/>
                  </a:cubicBezTo>
                  <a:close/>
                </a:path>
              </a:pathLst>
            </a:custGeom>
            <a:solidFill>
              <a:srgbClr val="2460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5" name="î$1íḋe">
              <a:extLst>
                <a:ext uri="{FF2B5EF4-FFF2-40B4-BE49-F238E27FC236}">
                  <a16:creationId xmlns:a16="http://schemas.microsoft.com/office/drawing/2014/main" xmlns="" id="{9483E0ED-72C3-4F80-9D78-00C1CA51B13C}"/>
                </a:ext>
              </a:extLst>
            </p:cNvPr>
            <p:cNvSpPr/>
            <p:nvPr/>
          </p:nvSpPr>
          <p:spPr bwMode="auto">
            <a:xfrm>
              <a:off x="6884188" y="4510323"/>
              <a:ext cx="863387" cy="519425"/>
            </a:xfrm>
            <a:custGeom>
              <a:avLst/>
              <a:gdLst>
                <a:gd name="T0" fmla="*/ 9 w 298"/>
                <a:gd name="T1" fmla="*/ 98 h 180"/>
                <a:gd name="T2" fmla="*/ 9 w 298"/>
                <a:gd name="T3" fmla="*/ 163 h 180"/>
                <a:gd name="T4" fmla="*/ 9 w 298"/>
                <a:gd name="T5" fmla="*/ 165 h 180"/>
                <a:gd name="T6" fmla="*/ 9 w 298"/>
                <a:gd name="T7" fmla="*/ 168 h 180"/>
                <a:gd name="T8" fmla="*/ 9 w 298"/>
                <a:gd name="T9" fmla="*/ 168 h 180"/>
                <a:gd name="T10" fmla="*/ 23 w 298"/>
                <a:gd name="T11" fmla="*/ 151 h 180"/>
                <a:gd name="T12" fmla="*/ 34 w 298"/>
                <a:gd name="T13" fmla="*/ 148 h 180"/>
                <a:gd name="T14" fmla="*/ 41 w 298"/>
                <a:gd name="T15" fmla="*/ 151 h 180"/>
                <a:gd name="T16" fmla="*/ 42 w 298"/>
                <a:gd name="T17" fmla="*/ 150 h 180"/>
                <a:gd name="T18" fmla="*/ 44 w 298"/>
                <a:gd name="T19" fmla="*/ 149 h 180"/>
                <a:gd name="T20" fmla="*/ 268 w 298"/>
                <a:gd name="T21" fmla="*/ 20 h 180"/>
                <a:gd name="T22" fmla="*/ 281 w 298"/>
                <a:gd name="T23" fmla="*/ 12 h 180"/>
                <a:gd name="T24" fmla="*/ 285 w 298"/>
                <a:gd name="T25" fmla="*/ 10 h 180"/>
                <a:gd name="T26" fmla="*/ 296 w 298"/>
                <a:gd name="T27" fmla="*/ 4 h 180"/>
                <a:gd name="T28" fmla="*/ 298 w 298"/>
                <a:gd name="T29" fmla="*/ 0 h 180"/>
                <a:gd name="T30" fmla="*/ 298 w 298"/>
                <a:gd name="T31" fmla="*/ 2 h 180"/>
                <a:gd name="T32" fmla="*/ 298 w 298"/>
                <a:gd name="T33" fmla="*/ 10 h 180"/>
                <a:gd name="T34" fmla="*/ 296 w 298"/>
                <a:gd name="T35" fmla="*/ 14 h 180"/>
                <a:gd name="T36" fmla="*/ 296 w 298"/>
                <a:gd name="T37" fmla="*/ 14 h 180"/>
                <a:gd name="T38" fmla="*/ 292 w 298"/>
                <a:gd name="T39" fmla="*/ 16 h 180"/>
                <a:gd name="T40" fmla="*/ 289 w 298"/>
                <a:gd name="T41" fmla="*/ 18 h 180"/>
                <a:gd name="T42" fmla="*/ 285 w 298"/>
                <a:gd name="T43" fmla="*/ 20 h 180"/>
                <a:gd name="T44" fmla="*/ 282 w 298"/>
                <a:gd name="T45" fmla="*/ 22 h 180"/>
                <a:gd name="T46" fmla="*/ 280 w 298"/>
                <a:gd name="T47" fmla="*/ 23 h 180"/>
                <a:gd name="T48" fmla="*/ 277 w 298"/>
                <a:gd name="T49" fmla="*/ 25 h 180"/>
                <a:gd name="T50" fmla="*/ 99 w 298"/>
                <a:gd name="T51" fmla="*/ 128 h 180"/>
                <a:gd name="T52" fmla="*/ 42 w 298"/>
                <a:gd name="T53" fmla="*/ 161 h 180"/>
                <a:gd name="T54" fmla="*/ 34 w 298"/>
                <a:gd name="T55" fmla="*/ 163 h 180"/>
                <a:gd name="T56" fmla="*/ 34 w 298"/>
                <a:gd name="T57" fmla="*/ 162 h 180"/>
                <a:gd name="T58" fmla="*/ 34 w 298"/>
                <a:gd name="T59" fmla="*/ 160 h 180"/>
                <a:gd name="T60" fmla="*/ 25 w 298"/>
                <a:gd name="T61" fmla="*/ 160 h 180"/>
                <a:gd name="T62" fmla="*/ 18 w 298"/>
                <a:gd name="T63" fmla="*/ 169 h 180"/>
                <a:gd name="T64" fmla="*/ 18 w 298"/>
                <a:gd name="T65" fmla="*/ 172 h 180"/>
                <a:gd name="T66" fmla="*/ 17 w 298"/>
                <a:gd name="T67" fmla="*/ 175 h 180"/>
                <a:gd name="T68" fmla="*/ 16 w 298"/>
                <a:gd name="T69" fmla="*/ 176 h 180"/>
                <a:gd name="T70" fmla="*/ 13 w 298"/>
                <a:gd name="T71" fmla="*/ 177 h 180"/>
                <a:gd name="T72" fmla="*/ 9 w 298"/>
                <a:gd name="T73" fmla="*/ 180 h 180"/>
                <a:gd name="T74" fmla="*/ 5 w 298"/>
                <a:gd name="T75" fmla="*/ 179 h 180"/>
                <a:gd name="T76" fmla="*/ 4 w 298"/>
                <a:gd name="T77" fmla="*/ 179 h 180"/>
                <a:gd name="T78" fmla="*/ 4 w 298"/>
                <a:gd name="T79" fmla="*/ 178 h 180"/>
                <a:gd name="T80" fmla="*/ 4 w 298"/>
                <a:gd name="T81" fmla="*/ 178 h 180"/>
                <a:gd name="T82" fmla="*/ 3 w 298"/>
                <a:gd name="T83" fmla="*/ 177 h 180"/>
                <a:gd name="T84" fmla="*/ 2 w 298"/>
                <a:gd name="T85" fmla="*/ 175 h 180"/>
                <a:gd name="T86" fmla="*/ 1 w 298"/>
                <a:gd name="T87" fmla="*/ 172 h 180"/>
                <a:gd name="T88" fmla="*/ 1 w 298"/>
                <a:gd name="T89" fmla="*/ 169 h 180"/>
                <a:gd name="T90" fmla="*/ 1 w 298"/>
                <a:gd name="T91" fmla="*/ 168 h 180"/>
                <a:gd name="T92" fmla="*/ 0 w 298"/>
                <a:gd name="T93" fmla="*/ 166 h 180"/>
                <a:gd name="T94" fmla="*/ 0 w 298"/>
                <a:gd name="T95" fmla="*/ 163 h 180"/>
                <a:gd name="T96" fmla="*/ 0 w 298"/>
                <a:gd name="T97" fmla="*/ 98 h 180"/>
                <a:gd name="T98" fmla="*/ 9 w 298"/>
                <a:gd name="T99" fmla="*/ 9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8" h="180">
                  <a:moveTo>
                    <a:pt x="9" y="98"/>
                  </a:moveTo>
                  <a:cubicBezTo>
                    <a:pt x="9" y="163"/>
                    <a:pt x="9" y="163"/>
                    <a:pt x="9" y="163"/>
                  </a:cubicBezTo>
                  <a:cubicBezTo>
                    <a:pt x="9" y="164"/>
                    <a:pt x="9" y="165"/>
                    <a:pt x="9" y="165"/>
                  </a:cubicBezTo>
                  <a:cubicBezTo>
                    <a:pt x="9" y="168"/>
                    <a:pt x="9" y="168"/>
                    <a:pt x="9" y="168"/>
                  </a:cubicBezTo>
                  <a:cubicBezTo>
                    <a:pt x="9" y="168"/>
                    <a:pt x="9" y="168"/>
                    <a:pt x="9" y="168"/>
                  </a:cubicBezTo>
                  <a:cubicBezTo>
                    <a:pt x="10" y="161"/>
                    <a:pt x="17" y="155"/>
                    <a:pt x="23" y="151"/>
                  </a:cubicBezTo>
                  <a:cubicBezTo>
                    <a:pt x="25" y="150"/>
                    <a:pt x="29" y="148"/>
                    <a:pt x="34" y="148"/>
                  </a:cubicBezTo>
                  <a:cubicBezTo>
                    <a:pt x="37" y="148"/>
                    <a:pt x="39" y="149"/>
                    <a:pt x="41" y="151"/>
                  </a:cubicBezTo>
                  <a:cubicBezTo>
                    <a:pt x="42" y="150"/>
                    <a:pt x="42" y="150"/>
                    <a:pt x="42" y="150"/>
                  </a:cubicBezTo>
                  <a:cubicBezTo>
                    <a:pt x="43" y="150"/>
                    <a:pt x="43" y="150"/>
                    <a:pt x="44" y="149"/>
                  </a:cubicBezTo>
                  <a:cubicBezTo>
                    <a:pt x="268" y="20"/>
                    <a:pt x="268" y="20"/>
                    <a:pt x="268" y="20"/>
                  </a:cubicBezTo>
                  <a:cubicBezTo>
                    <a:pt x="268" y="20"/>
                    <a:pt x="274" y="16"/>
                    <a:pt x="281" y="12"/>
                  </a:cubicBezTo>
                  <a:cubicBezTo>
                    <a:pt x="282" y="12"/>
                    <a:pt x="284" y="11"/>
                    <a:pt x="285" y="10"/>
                  </a:cubicBezTo>
                  <a:cubicBezTo>
                    <a:pt x="289" y="8"/>
                    <a:pt x="293" y="6"/>
                    <a:pt x="296" y="4"/>
                  </a:cubicBezTo>
                  <a:cubicBezTo>
                    <a:pt x="297" y="3"/>
                    <a:pt x="298" y="1"/>
                    <a:pt x="298" y="0"/>
                  </a:cubicBezTo>
                  <a:cubicBezTo>
                    <a:pt x="298" y="2"/>
                    <a:pt x="298" y="2"/>
                    <a:pt x="298" y="2"/>
                  </a:cubicBezTo>
                  <a:cubicBezTo>
                    <a:pt x="298" y="10"/>
                    <a:pt x="298" y="10"/>
                    <a:pt x="298" y="10"/>
                  </a:cubicBezTo>
                  <a:cubicBezTo>
                    <a:pt x="298" y="11"/>
                    <a:pt x="297" y="13"/>
                    <a:pt x="296" y="14"/>
                  </a:cubicBezTo>
                  <a:cubicBezTo>
                    <a:pt x="296" y="14"/>
                    <a:pt x="296" y="14"/>
                    <a:pt x="296" y="14"/>
                  </a:cubicBezTo>
                  <a:cubicBezTo>
                    <a:pt x="295" y="15"/>
                    <a:pt x="293" y="16"/>
                    <a:pt x="292" y="16"/>
                  </a:cubicBezTo>
                  <a:cubicBezTo>
                    <a:pt x="291" y="17"/>
                    <a:pt x="290" y="17"/>
                    <a:pt x="289" y="18"/>
                  </a:cubicBezTo>
                  <a:cubicBezTo>
                    <a:pt x="288" y="19"/>
                    <a:pt x="286" y="20"/>
                    <a:pt x="285" y="20"/>
                  </a:cubicBezTo>
                  <a:cubicBezTo>
                    <a:pt x="284" y="21"/>
                    <a:pt x="283" y="21"/>
                    <a:pt x="282" y="22"/>
                  </a:cubicBezTo>
                  <a:cubicBezTo>
                    <a:pt x="282" y="22"/>
                    <a:pt x="281" y="23"/>
                    <a:pt x="280" y="23"/>
                  </a:cubicBezTo>
                  <a:cubicBezTo>
                    <a:pt x="278" y="24"/>
                    <a:pt x="277" y="25"/>
                    <a:pt x="277" y="25"/>
                  </a:cubicBezTo>
                  <a:cubicBezTo>
                    <a:pt x="99" y="128"/>
                    <a:pt x="99" y="128"/>
                    <a:pt x="99" y="128"/>
                  </a:cubicBezTo>
                  <a:cubicBezTo>
                    <a:pt x="42" y="161"/>
                    <a:pt x="42" y="161"/>
                    <a:pt x="42" y="161"/>
                  </a:cubicBezTo>
                  <a:cubicBezTo>
                    <a:pt x="38" y="163"/>
                    <a:pt x="34" y="164"/>
                    <a:pt x="34" y="163"/>
                  </a:cubicBezTo>
                  <a:cubicBezTo>
                    <a:pt x="34" y="162"/>
                    <a:pt x="34" y="162"/>
                    <a:pt x="34" y="162"/>
                  </a:cubicBezTo>
                  <a:cubicBezTo>
                    <a:pt x="34" y="160"/>
                    <a:pt x="34" y="160"/>
                    <a:pt x="34" y="160"/>
                  </a:cubicBezTo>
                  <a:cubicBezTo>
                    <a:pt x="34" y="157"/>
                    <a:pt x="30" y="157"/>
                    <a:pt x="25" y="160"/>
                  </a:cubicBezTo>
                  <a:cubicBezTo>
                    <a:pt x="20" y="163"/>
                    <a:pt x="18" y="166"/>
                    <a:pt x="18" y="169"/>
                  </a:cubicBezTo>
                  <a:cubicBezTo>
                    <a:pt x="18" y="172"/>
                    <a:pt x="18" y="172"/>
                    <a:pt x="18" y="172"/>
                  </a:cubicBezTo>
                  <a:cubicBezTo>
                    <a:pt x="18" y="173"/>
                    <a:pt x="18" y="175"/>
                    <a:pt x="17" y="175"/>
                  </a:cubicBezTo>
                  <a:cubicBezTo>
                    <a:pt x="17" y="175"/>
                    <a:pt x="16" y="176"/>
                    <a:pt x="16" y="176"/>
                  </a:cubicBezTo>
                  <a:cubicBezTo>
                    <a:pt x="15" y="176"/>
                    <a:pt x="14" y="177"/>
                    <a:pt x="13" y="177"/>
                  </a:cubicBezTo>
                  <a:cubicBezTo>
                    <a:pt x="12" y="178"/>
                    <a:pt x="11" y="179"/>
                    <a:pt x="9" y="180"/>
                  </a:cubicBezTo>
                  <a:cubicBezTo>
                    <a:pt x="8" y="180"/>
                    <a:pt x="6" y="180"/>
                    <a:pt x="5" y="179"/>
                  </a:cubicBezTo>
                  <a:cubicBezTo>
                    <a:pt x="4" y="179"/>
                    <a:pt x="4" y="179"/>
                    <a:pt x="4" y="179"/>
                  </a:cubicBezTo>
                  <a:cubicBezTo>
                    <a:pt x="4" y="178"/>
                    <a:pt x="4" y="178"/>
                    <a:pt x="4" y="178"/>
                  </a:cubicBezTo>
                  <a:cubicBezTo>
                    <a:pt x="4" y="178"/>
                    <a:pt x="4" y="178"/>
                    <a:pt x="4" y="178"/>
                  </a:cubicBezTo>
                  <a:cubicBezTo>
                    <a:pt x="3" y="177"/>
                    <a:pt x="3" y="177"/>
                    <a:pt x="3" y="177"/>
                  </a:cubicBezTo>
                  <a:cubicBezTo>
                    <a:pt x="3" y="176"/>
                    <a:pt x="2" y="176"/>
                    <a:pt x="2" y="175"/>
                  </a:cubicBezTo>
                  <a:cubicBezTo>
                    <a:pt x="2" y="174"/>
                    <a:pt x="2" y="173"/>
                    <a:pt x="1" y="172"/>
                  </a:cubicBezTo>
                  <a:cubicBezTo>
                    <a:pt x="1" y="171"/>
                    <a:pt x="1" y="170"/>
                    <a:pt x="1" y="169"/>
                  </a:cubicBezTo>
                  <a:cubicBezTo>
                    <a:pt x="1" y="169"/>
                    <a:pt x="1" y="168"/>
                    <a:pt x="1" y="168"/>
                  </a:cubicBezTo>
                  <a:cubicBezTo>
                    <a:pt x="1" y="167"/>
                    <a:pt x="1" y="167"/>
                    <a:pt x="0" y="166"/>
                  </a:cubicBezTo>
                  <a:cubicBezTo>
                    <a:pt x="0" y="165"/>
                    <a:pt x="0" y="164"/>
                    <a:pt x="0" y="163"/>
                  </a:cubicBezTo>
                  <a:cubicBezTo>
                    <a:pt x="0" y="98"/>
                    <a:pt x="0" y="98"/>
                    <a:pt x="0" y="98"/>
                  </a:cubicBezTo>
                  <a:lnTo>
                    <a:pt x="9" y="98"/>
                  </a:lnTo>
                  <a:close/>
                </a:path>
              </a:pathLst>
            </a:custGeom>
            <a:solidFill>
              <a:srgbClr val="2460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6" name="íşľïḋê">
              <a:extLst>
                <a:ext uri="{FF2B5EF4-FFF2-40B4-BE49-F238E27FC236}">
                  <a16:creationId xmlns:a16="http://schemas.microsoft.com/office/drawing/2014/main" xmlns="" id="{E9FE7B04-B095-4F37-A26A-DF42F7D7E07A}"/>
                </a:ext>
              </a:extLst>
            </p:cNvPr>
            <p:cNvSpPr/>
            <p:nvPr/>
          </p:nvSpPr>
          <p:spPr bwMode="auto">
            <a:xfrm>
              <a:off x="5759000" y="3588448"/>
              <a:ext cx="1910592" cy="1111263"/>
            </a:xfrm>
            <a:custGeom>
              <a:avLst/>
              <a:gdLst>
                <a:gd name="T0" fmla="*/ 0 w 660"/>
                <a:gd name="T1" fmla="*/ 170 h 385"/>
                <a:gd name="T2" fmla="*/ 374 w 660"/>
                <a:gd name="T3" fmla="*/ 385 h 385"/>
                <a:gd name="T4" fmla="*/ 656 w 660"/>
                <a:gd name="T5" fmla="*/ 222 h 385"/>
                <a:gd name="T6" fmla="*/ 656 w 660"/>
                <a:gd name="T7" fmla="*/ 214 h 385"/>
                <a:gd name="T8" fmla="*/ 286 w 660"/>
                <a:gd name="T9" fmla="*/ 0 h 385"/>
                <a:gd name="T10" fmla="*/ 38 w 660"/>
                <a:gd name="T11" fmla="*/ 143 h 385"/>
                <a:gd name="T12" fmla="*/ 38 w 660"/>
                <a:gd name="T13" fmla="*/ 143 h 385"/>
                <a:gd name="T14" fmla="*/ 32 w 660"/>
                <a:gd name="T15" fmla="*/ 147 h 385"/>
                <a:gd name="T16" fmla="*/ 30 w 660"/>
                <a:gd name="T17" fmla="*/ 150 h 385"/>
                <a:gd name="T18" fmla="*/ 30 w 660"/>
                <a:gd name="T19" fmla="*/ 153 h 385"/>
                <a:gd name="T20" fmla="*/ 22 w 660"/>
                <a:gd name="T21" fmla="*/ 163 h 385"/>
                <a:gd name="T22" fmla="*/ 21 w 660"/>
                <a:gd name="T23" fmla="*/ 163 h 385"/>
                <a:gd name="T24" fmla="*/ 13 w 660"/>
                <a:gd name="T25" fmla="*/ 158 h 385"/>
                <a:gd name="T26" fmla="*/ 9 w 660"/>
                <a:gd name="T27" fmla="*/ 160 h 385"/>
                <a:gd name="T28" fmla="*/ 8 w 660"/>
                <a:gd name="T29" fmla="*/ 161 h 385"/>
                <a:gd name="T30" fmla="*/ 8 w 660"/>
                <a:gd name="T31" fmla="*/ 161 h 385"/>
                <a:gd name="T32" fmla="*/ 5 w 660"/>
                <a:gd name="T33" fmla="*/ 162 h 385"/>
                <a:gd name="T34" fmla="*/ 0 w 660"/>
                <a:gd name="T35" fmla="*/ 17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0" h="385">
                  <a:moveTo>
                    <a:pt x="0" y="170"/>
                  </a:moveTo>
                  <a:cubicBezTo>
                    <a:pt x="374" y="385"/>
                    <a:pt x="374" y="385"/>
                    <a:pt x="374" y="385"/>
                  </a:cubicBezTo>
                  <a:cubicBezTo>
                    <a:pt x="656" y="222"/>
                    <a:pt x="656" y="222"/>
                    <a:pt x="656" y="222"/>
                  </a:cubicBezTo>
                  <a:cubicBezTo>
                    <a:pt x="660" y="220"/>
                    <a:pt x="660" y="216"/>
                    <a:pt x="656" y="214"/>
                  </a:cubicBezTo>
                  <a:cubicBezTo>
                    <a:pt x="286" y="0"/>
                    <a:pt x="286" y="0"/>
                    <a:pt x="286" y="0"/>
                  </a:cubicBezTo>
                  <a:cubicBezTo>
                    <a:pt x="38" y="143"/>
                    <a:pt x="38" y="143"/>
                    <a:pt x="38" y="143"/>
                  </a:cubicBezTo>
                  <a:cubicBezTo>
                    <a:pt x="38" y="143"/>
                    <a:pt x="38" y="143"/>
                    <a:pt x="38" y="143"/>
                  </a:cubicBezTo>
                  <a:cubicBezTo>
                    <a:pt x="36" y="145"/>
                    <a:pt x="32" y="147"/>
                    <a:pt x="32" y="147"/>
                  </a:cubicBezTo>
                  <a:cubicBezTo>
                    <a:pt x="31" y="148"/>
                    <a:pt x="30" y="150"/>
                    <a:pt x="30" y="150"/>
                  </a:cubicBezTo>
                  <a:cubicBezTo>
                    <a:pt x="30" y="153"/>
                    <a:pt x="30" y="153"/>
                    <a:pt x="30" y="153"/>
                  </a:cubicBezTo>
                  <a:cubicBezTo>
                    <a:pt x="30" y="155"/>
                    <a:pt x="26" y="160"/>
                    <a:pt x="22" y="163"/>
                  </a:cubicBezTo>
                  <a:cubicBezTo>
                    <a:pt x="21" y="163"/>
                    <a:pt x="21" y="163"/>
                    <a:pt x="21" y="163"/>
                  </a:cubicBezTo>
                  <a:cubicBezTo>
                    <a:pt x="13" y="158"/>
                    <a:pt x="13" y="158"/>
                    <a:pt x="13" y="158"/>
                  </a:cubicBezTo>
                  <a:cubicBezTo>
                    <a:pt x="9" y="160"/>
                    <a:pt x="9" y="160"/>
                    <a:pt x="9" y="160"/>
                  </a:cubicBezTo>
                  <a:cubicBezTo>
                    <a:pt x="8" y="161"/>
                    <a:pt x="8" y="161"/>
                    <a:pt x="8" y="161"/>
                  </a:cubicBezTo>
                  <a:cubicBezTo>
                    <a:pt x="8" y="161"/>
                    <a:pt x="8" y="161"/>
                    <a:pt x="8" y="161"/>
                  </a:cubicBezTo>
                  <a:cubicBezTo>
                    <a:pt x="5" y="162"/>
                    <a:pt x="5" y="162"/>
                    <a:pt x="5" y="162"/>
                  </a:cubicBezTo>
                  <a:cubicBezTo>
                    <a:pt x="3" y="164"/>
                    <a:pt x="2" y="166"/>
                    <a:pt x="0" y="170"/>
                  </a:cubicBezTo>
                </a:path>
              </a:pathLst>
            </a:custGeom>
            <a:solidFill>
              <a:srgbClr val="2460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7" name="îṥļîḍè">
              <a:extLst>
                <a:ext uri="{FF2B5EF4-FFF2-40B4-BE49-F238E27FC236}">
                  <a16:creationId xmlns:a16="http://schemas.microsoft.com/office/drawing/2014/main" xmlns="" id="{139909D7-0917-49C3-B2EE-69D5BBCACCE0}"/>
                </a:ext>
              </a:extLst>
            </p:cNvPr>
            <p:cNvSpPr/>
            <p:nvPr/>
          </p:nvSpPr>
          <p:spPr bwMode="auto">
            <a:xfrm>
              <a:off x="7565150" y="4212315"/>
              <a:ext cx="34814" cy="22281"/>
            </a:xfrm>
            <a:custGeom>
              <a:avLst/>
              <a:gdLst>
                <a:gd name="T0" fmla="*/ 11 w 12"/>
                <a:gd name="T1" fmla="*/ 8 h 8"/>
                <a:gd name="T2" fmla="*/ 0 w 12"/>
                <a:gd name="T3" fmla="*/ 2 h 8"/>
                <a:gd name="T4" fmla="*/ 10 w 12"/>
                <a:gd name="T5" fmla="*/ 0 h 8"/>
                <a:gd name="T6" fmla="*/ 11 w 12"/>
                <a:gd name="T7" fmla="*/ 8 h 8"/>
              </a:gdLst>
              <a:ahLst/>
              <a:cxnLst>
                <a:cxn ang="0">
                  <a:pos x="T0" y="T1"/>
                </a:cxn>
                <a:cxn ang="0">
                  <a:pos x="T2" y="T3"/>
                </a:cxn>
                <a:cxn ang="0">
                  <a:pos x="T4" y="T5"/>
                </a:cxn>
                <a:cxn ang="0">
                  <a:pos x="T6" y="T7"/>
                </a:cxn>
              </a:cxnLst>
              <a:rect l="0" t="0" r="r" b="b"/>
              <a:pathLst>
                <a:path w="12" h="8">
                  <a:moveTo>
                    <a:pt x="11" y="8"/>
                  </a:moveTo>
                  <a:cubicBezTo>
                    <a:pt x="0" y="2"/>
                    <a:pt x="0" y="2"/>
                    <a:pt x="0" y="2"/>
                  </a:cubicBezTo>
                  <a:cubicBezTo>
                    <a:pt x="10" y="0"/>
                    <a:pt x="10" y="0"/>
                    <a:pt x="10" y="0"/>
                  </a:cubicBezTo>
                  <a:cubicBezTo>
                    <a:pt x="12" y="2"/>
                    <a:pt x="12" y="5"/>
                    <a:pt x="11" y="8"/>
                  </a:cubicBezTo>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8" name="iŝḻïḑe">
              <a:extLst>
                <a:ext uri="{FF2B5EF4-FFF2-40B4-BE49-F238E27FC236}">
                  <a16:creationId xmlns:a16="http://schemas.microsoft.com/office/drawing/2014/main" xmlns="" id="{5D516E9A-A05D-49CA-9DBE-16A6BBCBED1B}"/>
                </a:ext>
              </a:extLst>
            </p:cNvPr>
            <p:cNvSpPr/>
            <p:nvPr/>
          </p:nvSpPr>
          <p:spPr bwMode="auto">
            <a:xfrm>
              <a:off x="7576291" y="4220670"/>
              <a:ext cx="20889" cy="13926"/>
            </a:xfrm>
            <a:custGeom>
              <a:avLst/>
              <a:gdLst>
                <a:gd name="T0" fmla="*/ 4 w 7"/>
                <a:gd name="T1" fmla="*/ 0 h 5"/>
                <a:gd name="T2" fmla="*/ 0 w 7"/>
                <a:gd name="T3" fmla="*/ 1 h 5"/>
                <a:gd name="T4" fmla="*/ 7 w 7"/>
                <a:gd name="T5" fmla="*/ 5 h 5"/>
                <a:gd name="T6" fmla="*/ 6 w 7"/>
                <a:gd name="T7" fmla="*/ 4 h 5"/>
                <a:gd name="T8" fmla="*/ 6 w 7"/>
                <a:gd name="T9" fmla="*/ 2 h 5"/>
                <a:gd name="T10" fmla="*/ 4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4" y="0"/>
                  </a:moveTo>
                  <a:cubicBezTo>
                    <a:pt x="3" y="0"/>
                    <a:pt x="1" y="0"/>
                    <a:pt x="0" y="1"/>
                  </a:cubicBezTo>
                  <a:cubicBezTo>
                    <a:pt x="7" y="5"/>
                    <a:pt x="7" y="5"/>
                    <a:pt x="7" y="5"/>
                  </a:cubicBezTo>
                  <a:cubicBezTo>
                    <a:pt x="7" y="5"/>
                    <a:pt x="6" y="5"/>
                    <a:pt x="6" y="4"/>
                  </a:cubicBezTo>
                  <a:cubicBezTo>
                    <a:pt x="6" y="2"/>
                    <a:pt x="6" y="2"/>
                    <a:pt x="6" y="2"/>
                  </a:cubicBezTo>
                  <a:cubicBezTo>
                    <a:pt x="6" y="1"/>
                    <a:pt x="6" y="0"/>
                    <a:pt x="4" y="0"/>
                  </a:cubicBezTo>
                </a:path>
              </a:pathLst>
            </a:custGeom>
            <a:solidFill>
              <a:srgbClr val="8FC3F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9" name="íṡlíďè">
              <a:extLst>
                <a:ext uri="{FF2B5EF4-FFF2-40B4-BE49-F238E27FC236}">
                  <a16:creationId xmlns:a16="http://schemas.microsoft.com/office/drawing/2014/main" xmlns="" id="{5B7182BC-1030-4BE0-963D-D6BB4D731296}"/>
                </a:ext>
              </a:extLst>
            </p:cNvPr>
            <p:cNvSpPr/>
            <p:nvPr/>
          </p:nvSpPr>
          <p:spPr bwMode="auto">
            <a:xfrm>
              <a:off x="5646203" y="3524390"/>
              <a:ext cx="1898059" cy="1155824"/>
            </a:xfrm>
            <a:custGeom>
              <a:avLst/>
              <a:gdLst>
                <a:gd name="T0" fmla="*/ 376 w 656"/>
                <a:gd name="T1" fmla="*/ 396 h 400"/>
                <a:gd name="T2" fmla="*/ 399 w 656"/>
                <a:gd name="T3" fmla="*/ 396 h 400"/>
                <a:gd name="T4" fmla="*/ 656 w 656"/>
                <a:gd name="T5" fmla="*/ 248 h 400"/>
                <a:gd name="T6" fmla="*/ 271 w 656"/>
                <a:gd name="T7" fmla="*/ 5 h 400"/>
                <a:gd name="T8" fmla="*/ 262 w 656"/>
                <a:gd name="T9" fmla="*/ 0 h 400"/>
                <a:gd name="T10" fmla="*/ 6 w 656"/>
                <a:gd name="T11" fmla="*/ 169 h 400"/>
                <a:gd name="T12" fmla="*/ 6 w 656"/>
                <a:gd name="T13" fmla="*/ 182 h 400"/>
                <a:gd name="T14" fmla="*/ 376 w 656"/>
                <a:gd name="T15" fmla="*/ 396 h 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6" h="400">
                  <a:moveTo>
                    <a:pt x="376" y="396"/>
                  </a:moveTo>
                  <a:cubicBezTo>
                    <a:pt x="382" y="400"/>
                    <a:pt x="393" y="400"/>
                    <a:pt x="399" y="396"/>
                  </a:cubicBezTo>
                  <a:cubicBezTo>
                    <a:pt x="656" y="248"/>
                    <a:pt x="656" y="248"/>
                    <a:pt x="656" y="248"/>
                  </a:cubicBezTo>
                  <a:cubicBezTo>
                    <a:pt x="271" y="5"/>
                    <a:pt x="271" y="5"/>
                    <a:pt x="271" y="5"/>
                  </a:cubicBezTo>
                  <a:cubicBezTo>
                    <a:pt x="262" y="0"/>
                    <a:pt x="262" y="0"/>
                    <a:pt x="262" y="0"/>
                  </a:cubicBezTo>
                  <a:cubicBezTo>
                    <a:pt x="6" y="169"/>
                    <a:pt x="6" y="169"/>
                    <a:pt x="6" y="169"/>
                  </a:cubicBezTo>
                  <a:cubicBezTo>
                    <a:pt x="0" y="173"/>
                    <a:pt x="0" y="179"/>
                    <a:pt x="6" y="182"/>
                  </a:cubicBezTo>
                  <a:cubicBezTo>
                    <a:pt x="376" y="396"/>
                    <a:pt x="376" y="396"/>
                    <a:pt x="376" y="396"/>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0" name="íṣḻídé">
              <a:extLst>
                <a:ext uri="{FF2B5EF4-FFF2-40B4-BE49-F238E27FC236}">
                  <a16:creationId xmlns:a16="http://schemas.microsoft.com/office/drawing/2014/main" xmlns="" id="{4D49B421-1171-4FDC-8F6C-5524AADDCDB1}"/>
                </a:ext>
              </a:extLst>
            </p:cNvPr>
            <p:cNvSpPr/>
            <p:nvPr/>
          </p:nvSpPr>
          <p:spPr bwMode="auto">
            <a:xfrm>
              <a:off x="6921788" y="3798725"/>
              <a:ext cx="712990" cy="456760"/>
            </a:xfrm>
            <a:custGeom>
              <a:avLst/>
              <a:gdLst>
                <a:gd name="T0" fmla="*/ 31 w 246"/>
                <a:gd name="T1" fmla="*/ 0 h 158"/>
                <a:gd name="T2" fmla="*/ 225 w 246"/>
                <a:gd name="T3" fmla="*/ 131 h 158"/>
                <a:gd name="T4" fmla="*/ 121 w 246"/>
                <a:gd name="T5" fmla="*/ 52 h 158"/>
                <a:gd name="T6" fmla="*/ 179 w 246"/>
                <a:gd name="T7" fmla="*/ 18 h 158"/>
                <a:gd name="T8" fmla="*/ 246 w 246"/>
                <a:gd name="T9" fmla="*/ 57 h 158"/>
                <a:gd name="T10" fmla="*/ 246 w 246"/>
                <a:gd name="T11" fmla="*/ 127 h 158"/>
                <a:gd name="T12" fmla="*/ 237 w 246"/>
                <a:gd name="T13" fmla="*/ 140 h 158"/>
                <a:gd name="T14" fmla="*/ 224 w 246"/>
                <a:gd name="T15" fmla="*/ 144 h 158"/>
                <a:gd name="T16" fmla="*/ 206 w 246"/>
                <a:gd name="T17" fmla="*/ 158 h 158"/>
                <a:gd name="T18" fmla="*/ 0 w 246"/>
                <a:gd name="T19" fmla="*/ 18 h 158"/>
                <a:gd name="T20" fmla="*/ 31 w 246"/>
                <a:gd name="T2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158">
                  <a:moveTo>
                    <a:pt x="31" y="0"/>
                  </a:moveTo>
                  <a:cubicBezTo>
                    <a:pt x="225" y="131"/>
                    <a:pt x="225" y="131"/>
                    <a:pt x="225" y="131"/>
                  </a:cubicBezTo>
                  <a:cubicBezTo>
                    <a:pt x="121" y="52"/>
                    <a:pt x="121" y="52"/>
                    <a:pt x="121" y="52"/>
                  </a:cubicBezTo>
                  <a:cubicBezTo>
                    <a:pt x="179" y="18"/>
                    <a:pt x="179" y="18"/>
                    <a:pt x="179" y="18"/>
                  </a:cubicBezTo>
                  <a:cubicBezTo>
                    <a:pt x="246" y="57"/>
                    <a:pt x="246" y="57"/>
                    <a:pt x="246" y="57"/>
                  </a:cubicBezTo>
                  <a:cubicBezTo>
                    <a:pt x="246" y="57"/>
                    <a:pt x="246" y="121"/>
                    <a:pt x="246" y="127"/>
                  </a:cubicBezTo>
                  <a:cubicBezTo>
                    <a:pt x="246" y="133"/>
                    <a:pt x="240" y="141"/>
                    <a:pt x="237" y="140"/>
                  </a:cubicBezTo>
                  <a:cubicBezTo>
                    <a:pt x="237" y="140"/>
                    <a:pt x="232" y="141"/>
                    <a:pt x="224" y="144"/>
                  </a:cubicBezTo>
                  <a:cubicBezTo>
                    <a:pt x="217" y="148"/>
                    <a:pt x="206" y="158"/>
                    <a:pt x="206" y="158"/>
                  </a:cubicBezTo>
                  <a:cubicBezTo>
                    <a:pt x="0" y="18"/>
                    <a:pt x="0" y="18"/>
                    <a:pt x="0" y="18"/>
                  </a:cubicBezTo>
                  <a:cubicBezTo>
                    <a:pt x="31" y="0"/>
                    <a:pt x="31" y="0"/>
                    <a:pt x="31" y="0"/>
                  </a:cubicBezTo>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1" name="i$ḷîdé">
              <a:extLst>
                <a:ext uri="{FF2B5EF4-FFF2-40B4-BE49-F238E27FC236}">
                  <a16:creationId xmlns:a16="http://schemas.microsoft.com/office/drawing/2014/main" xmlns="" id="{F3704410-41E1-4127-A3EB-939E4508E7C7}"/>
                </a:ext>
              </a:extLst>
            </p:cNvPr>
            <p:cNvSpPr/>
            <p:nvPr/>
          </p:nvSpPr>
          <p:spPr bwMode="auto">
            <a:xfrm>
              <a:off x="5648989" y="4032675"/>
              <a:ext cx="103049" cy="96087"/>
            </a:xfrm>
            <a:custGeom>
              <a:avLst/>
              <a:gdLst>
                <a:gd name="T0" fmla="*/ 0 w 36"/>
                <a:gd name="T1" fmla="*/ 0 h 33"/>
                <a:gd name="T2" fmla="*/ 0 w 36"/>
                <a:gd name="T3" fmla="*/ 10 h 33"/>
                <a:gd name="T4" fmla="*/ 5 w 36"/>
                <a:gd name="T5" fmla="*/ 16 h 33"/>
                <a:gd name="T6" fmla="*/ 5 w 36"/>
                <a:gd name="T7" fmla="*/ 16 h 33"/>
                <a:gd name="T8" fmla="*/ 34 w 36"/>
                <a:gd name="T9" fmla="*/ 33 h 33"/>
                <a:gd name="T10" fmla="*/ 36 w 36"/>
                <a:gd name="T11" fmla="*/ 24 h 33"/>
                <a:gd name="T12" fmla="*/ 5 w 36"/>
                <a:gd name="T13" fmla="*/ 6 h 33"/>
                <a:gd name="T14" fmla="*/ 2 w 36"/>
                <a:gd name="T15" fmla="*/ 4 h 33"/>
                <a:gd name="T16" fmla="*/ 1 w 36"/>
                <a:gd name="T17" fmla="*/ 3 h 33"/>
                <a:gd name="T18" fmla="*/ 0 w 36"/>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3">
                  <a:moveTo>
                    <a:pt x="0" y="0"/>
                  </a:moveTo>
                  <a:cubicBezTo>
                    <a:pt x="0" y="10"/>
                    <a:pt x="0" y="10"/>
                    <a:pt x="0" y="10"/>
                  </a:cubicBezTo>
                  <a:cubicBezTo>
                    <a:pt x="0" y="12"/>
                    <a:pt x="2" y="14"/>
                    <a:pt x="5" y="16"/>
                  </a:cubicBezTo>
                  <a:cubicBezTo>
                    <a:pt x="5" y="16"/>
                    <a:pt x="5" y="16"/>
                    <a:pt x="5" y="16"/>
                  </a:cubicBezTo>
                  <a:cubicBezTo>
                    <a:pt x="34" y="33"/>
                    <a:pt x="34" y="33"/>
                    <a:pt x="34" y="33"/>
                  </a:cubicBezTo>
                  <a:cubicBezTo>
                    <a:pt x="35" y="30"/>
                    <a:pt x="35" y="27"/>
                    <a:pt x="36" y="24"/>
                  </a:cubicBezTo>
                  <a:cubicBezTo>
                    <a:pt x="5" y="6"/>
                    <a:pt x="5" y="6"/>
                    <a:pt x="5" y="6"/>
                  </a:cubicBezTo>
                  <a:cubicBezTo>
                    <a:pt x="4" y="5"/>
                    <a:pt x="3" y="5"/>
                    <a:pt x="2" y="4"/>
                  </a:cubicBezTo>
                  <a:cubicBezTo>
                    <a:pt x="2" y="4"/>
                    <a:pt x="2" y="3"/>
                    <a:pt x="1" y="3"/>
                  </a:cubicBezTo>
                  <a:cubicBezTo>
                    <a:pt x="1" y="2"/>
                    <a:pt x="0" y="1"/>
                    <a:pt x="0" y="0"/>
                  </a:cubicBezTo>
                </a:path>
              </a:pathLst>
            </a:custGeom>
            <a:solidFill>
              <a:srgbClr val="D5EAF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2" name="îṧḷíḓê">
              <a:extLst>
                <a:ext uri="{FF2B5EF4-FFF2-40B4-BE49-F238E27FC236}">
                  <a16:creationId xmlns:a16="http://schemas.microsoft.com/office/drawing/2014/main" xmlns="" id="{9275FDEE-36A8-4AF1-A2A5-6E431F305C19}"/>
                </a:ext>
              </a:extLst>
            </p:cNvPr>
            <p:cNvSpPr/>
            <p:nvPr/>
          </p:nvSpPr>
          <p:spPr bwMode="auto">
            <a:xfrm>
              <a:off x="6374512" y="4489435"/>
              <a:ext cx="394095" cy="217239"/>
            </a:xfrm>
            <a:custGeom>
              <a:avLst/>
              <a:gdLst>
                <a:gd name="T0" fmla="*/ 0 w 136"/>
                <a:gd name="T1" fmla="*/ 0 h 75"/>
                <a:gd name="T2" fmla="*/ 100 w 136"/>
                <a:gd name="T3" fmla="*/ 58 h 75"/>
                <a:gd name="T4" fmla="*/ 124 w 136"/>
                <a:gd name="T5" fmla="*/ 72 h 75"/>
                <a:gd name="T6" fmla="*/ 124 w 136"/>
                <a:gd name="T7" fmla="*/ 72 h 75"/>
                <a:gd name="T8" fmla="*/ 124 w 136"/>
                <a:gd name="T9" fmla="*/ 72 h 75"/>
                <a:gd name="T10" fmla="*/ 136 w 136"/>
                <a:gd name="T11" fmla="*/ 75 h 75"/>
                <a:gd name="T12" fmla="*/ 136 w 136"/>
                <a:gd name="T13" fmla="*/ 65 h 75"/>
                <a:gd name="T14" fmla="*/ 136 w 136"/>
                <a:gd name="T15" fmla="*/ 65 h 75"/>
                <a:gd name="T16" fmla="*/ 124 w 136"/>
                <a:gd name="T17" fmla="*/ 62 h 75"/>
                <a:gd name="T18" fmla="*/ 109 w 136"/>
                <a:gd name="T19" fmla="*/ 53 h 75"/>
                <a:gd name="T20" fmla="*/ 109 w 136"/>
                <a:gd name="T21" fmla="*/ 53 h 75"/>
                <a:gd name="T22" fmla="*/ 93 w 136"/>
                <a:gd name="T23" fmla="*/ 44 h 75"/>
                <a:gd name="T24" fmla="*/ 0 w 136"/>
                <a:gd name="T2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75">
                  <a:moveTo>
                    <a:pt x="0" y="0"/>
                  </a:moveTo>
                  <a:cubicBezTo>
                    <a:pt x="100" y="58"/>
                    <a:pt x="100" y="58"/>
                    <a:pt x="100" y="58"/>
                  </a:cubicBezTo>
                  <a:cubicBezTo>
                    <a:pt x="124" y="72"/>
                    <a:pt x="124" y="72"/>
                    <a:pt x="124" y="72"/>
                  </a:cubicBezTo>
                  <a:cubicBezTo>
                    <a:pt x="124" y="72"/>
                    <a:pt x="124" y="72"/>
                    <a:pt x="124" y="72"/>
                  </a:cubicBezTo>
                  <a:cubicBezTo>
                    <a:pt x="124" y="72"/>
                    <a:pt x="124" y="72"/>
                    <a:pt x="124" y="72"/>
                  </a:cubicBezTo>
                  <a:cubicBezTo>
                    <a:pt x="127" y="74"/>
                    <a:pt x="131" y="75"/>
                    <a:pt x="136" y="75"/>
                  </a:cubicBezTo>
                  <a:cubicBezTo>
                    <a:pt x="136" y="65"/>
                    <a:pt x="136" y="65"/>
                    <a:pt x="136" y="65"/>
                  </a:cubicBezTo>
                  <a:cubicBezTo>
                    <a:pt x="136" y="65"/>
                    <a:pt x="136" y="65"/>
                    <a:pt x="136" y="65"/>
                  </a:cubicBezTo>
                  <a:cubicBezTo>
                    <a:pt x="131" y="65"/>
                    <a:pt x="127" y="64"/>
                    <a:pt x="124" y="62"/>
                  </a:cubicBezTo>
                  <a:cubicBezTo>
                    <a:pt x="109" y="53"/>
                    <a:pt x="109" y="53"/>
                    <a:pt x="109" y="53"/>
                  </a:cubicBezTo>
                  <a:cubicBezTo>
                    <a:pt x="109" y="53"/>
                    <a:pt x="109" y="53"/>
                    <a:pt x="109" y="53"/>
                  </a:cubicBezTo>
                  <a:cubicBezTo>
                    <a:pt x="93" y="44"/>
                    <a:pt x="93" y="44"/>
                    <a:pt x="93" y="44"/>
                  </a:cubicBezTo>
                  <a:cubicBezTo>
                    <a:pt x="64" y="30"/>
                    <a:pt x="32" y="15"/>
                    <a:pt x="0" y="0"/>
                  </a:cubicBezTo>
                </a:path>
              </a:pathLst>
            </a:custGeom>
            <a:solidFill>
              <a:srgbClr val="1D3D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3" name="íś1îďè">
              <a:extLst>
                <a:ext uri="{FF2B5EF4-FFF2-40B4-BE49-F238E27FC236}">
                  <a16:creationId xmlns:a16="http://schemas.microsoft.com/office/drawing/2014/main" xmlns="" id="{45F7A681-47B1-44B1-AEBE-6F07F737FCE6}"/>
                </a:ext>
              </a:extLst>
            </p:cNvPr>
            <p:cNvSpPr/>
            <p:nvPr/>
          </p:nvSpPr>
          <p:spPr bwMode="auto">
            <a:xfrm>
              <a:off x="5746468" y="4102303"/>
              <a:ext cx="5570" cy="26459"/>
            </a:xfrm>
            <a:custGeom>
              <a:avLst/>
              <a:gdLst>
                <a:gd name="T0" fmla="*/ 2 w 2"/>
                <a:gd name="T1" fmla="*/ 0 h 9"/>
                <a:gd name="T2" fmla="*/ 0 w 2"/>
                <a:gd name="T3" fmla="*/ 9 h 9"/>
                <a:gd name="T4" fmla="*/ 0 w 2"/>
                <a:gd name="T5" fmla="*/ 9 h 9"/>
                <a:gd name="T6" fmla="*/ 2 w 2"/>
                <a:gd name="T7" fmla="*/ 0 h 9"/>
                <a:gd name="T8" fmla="*/ 2 w 2"/>
                <a:gd name="T9" fmla="*/ 0 h 9"/>
              </a:gdLst>
              <a:ahLst/>
              <a:cxnLst>
                <a:cxn ang="0">
                  <a:pos x="T0" y="T1"/>
                </a:cxn>
                <a:cxn ang="0">
                  <a:pos x="T2" y="T3"/>
                </a:cxn>
                <a:cxn ang="0">
                  <a:pos x="T4" y="T5"/>
                </a:cxn>
                <a:cxn ang="0">
                  <a:pos x="T6" y="T7"/>
                </a:cxn>
                <a:cxn ang="0">
                  <a:pos x="T8" y="T9"/>
                </a:cxn>
              </a:cxnLst>
              <a:rect l="0" t="0" r="r" b="b"/>
              <a:pathLst>
                <a:path w="2" h="9">
                  <a:moveTo>
                    <a:pt x="2" y="0"/>
                  </a:moveTo>
                  <a:cubicBezTo>
                    <a:pt x="1" y="3"/>
                    <a:pt x="1" y="6"/>
                    <a:pt x="0" y="9"/>
                  </a:cubicBezTo>
                  <a:cubicBezTo>
                    <a:pt x="0" y="9"/>
                    <a:pt x="0" y="9"/>
                    <a:pt x="0" y="9"/>
                  </a:cubicBezTo>
                  <a:cubicBezTo>
                    <a:pt x="1" y="6"/>
                    <a:pt x="1" y="3"/>
                    <a:pt x="2" y="0"/>
                  </a:cubicBezTo>
                  <a:cubicBezTo>
                    <a:pt x="2" y="0"/>
                    <a:pt x="2" y="0"/>
                    <a:pt x="2" y="0"/>
                  </a:cubicBezTo>
                </a:path>
              </a:pathLst>
            </a:custGeom>
            <a:solidFill>
              <a:srgbClr val="2D49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4" name="íŝļïdê">
              <a:extLst>
                <a:ext uri="{FF2B5EF4-FFF2-40B4-BE49-F238E27FC236}">
                  <a16:creationId xmlns:a16="http://schemas.microsoft.com/office/drawing/2014/main" xmlns="" id="{0BC514B9-2CB0-426D-B16B-2B36B1E1318C}"/>
                </a:ext>
              </a:extLst>
            </p:cNvPr>
            <p:cNvSpPr/>
            <p:nvPr/>
          </p:nvSpPr>
          <p:spPr bwMode="auto">
            <a:xfrm>
              <a:off x="5746468" y="4102303"/>
              <a:ext cx="898201" cy="513855"/>
            </a:xfrm>
            <a:custGeom>
              <a:avLst/>
              <a:gdLst>
                <a:gd name="T0" fmla="*/ 2 w 310"/>
                <a:gd name="T1" fmla="*/ 0 h 178"/>
                <a:gd name="T2" fmla="*/ 0 w 310"/>
                <a:gd name="T3" fmla="*/ 9 h 178"/>
                <a:gd name="T4" fmla="*/ 217 w 310"/>
                <a:gd name="T5" fmla="*/ 134 h 178"/>
                <a:gd name="T6" fmla="*/ 310 w 310"/>
                <a:gd name="T7" fmla="*/ 178 h 178"/>
                <a:gd name="T8" fmla="*/ 226 w 310"/>
                <a:gd name="T9" fmla="*/ 129 h 178"/>
                <a:gd name="T10" fmla="*/ 2 w 310"/>
                <a:gd name="T11" fmla="*/ 0 h 178"/>
              </a:gdLst>
              <a:ahLst/>
              <a:cxnLst>
                <a:cxn ang="0">
                  <a:pos x="T0" y="T1"/>
                </a:cxn>
                <a:cxn ang="0">
                  <a:pos x="T2" y="T3"/>
                </a:cxn>
                <a:cxn ang="0">
                  <a:pos x="T4" y="T5"/>
                </a:cxn>
                <a:cxn ang="0">
                  <a:pos x="T6" y="T7"/>
                </a:cxn>
                <a:cxn ang="0">
                  <a:pos x="T8" y="T9"/>
                </a:cxn>
                <a:cxn ang="0">
                  <a:pos x="T10" y="T11"/>
                </a:cxn>
              </a:cxnLst>
              <a:rect l="0" t="0" r="r" b="b"/>
              <a:pathLst>
                <a:path w="310" h="178">
                  <a:moveTo>
                    <a:pt x="2" y="0"/>
                  </a:moveTo>
                  <a:cubicBezTo>
                    <a:pt x="1" y="3"/>
                    <a:pt x="1" y="6"/>
                    <a:pt x="0" y="9"/>
                  </a:cubicBezTo>
                  <a:cubicBezTo>
                    <a:pt x="217" y="134"/>
                    <a:pt x="217" y="134"/>
                    <a:pt x="217" y="134"/>
                  </a:cubicBezTo>
                  <a:cubicBezTo>
                    <a:pt x="249" y="149"/>
                    <a:pt x="281" y="164"/>
                    <a:pt x="310" y="178"/>
                  </a:cubicBezTo>
                  <a:cubicBezTo>
                    <a:pt x="226" y="129"/>
                    <a:pt x="226" y="129"/>
                    <a:pt x="226" y="129"/>
                  </a:cubicBezTo>
                  <a:cubicBezTo>
                    <a:pt x="2" y="0"/>
                    <a:pt x="2" y="0"/>
                    <a:pt x="2" y="0"/>
                  </a:cubicBezTo>
                </a:path>
              </a:pathLst>
            </a:custGeom>
            <a:solidFill>
              <a:srgbClr val="0624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5" name="ïş1iḍé">
              <a:extLst>
                <a:ext uri="{FF2B5EF4-FFF2-40B4-BE49-F238E27FC236}">
                  <a16:creationId xmlns:a16="http://schemas.microsoft.com/office/drawing/2014/main" xmlns="" id="{28680542-364F-4980-B8B2-5AE799EB7D63}"/>
                </a:ext>
              </a:extLst>
            </p:cNvPr>
            <p:cNvSpPr/>
            <p:nvPr/>
          </p:nvSpPr>
          <p:spPr bwMode="auto">
            <a:xfrm>
              <a:off x="5648989" y="4029890"/>
              <a:ext cx="1119618" cy="647541"/>
            </a:xfrm>
            <a:custGeom>
              <a:avLst/>
              <a:gdLst>
                <a:gd name="T0" fmla="*/ 360 w 387"/>
                <a:gd name="T1" fmla="*/ 212 h 224"/>
                <a:gd name="T2" fmla="*/ 360 w 387"/>
                <a:gd name="T3" fmla="*/ 212 h 224"/>
                <a:gd name="T4" fmla="*/ 375 w 387"/>
                <a:gd name="T5" fmla="*/ 221 h 224"/>
                <a:gd name="T6" fmla="*/ 387 w 387"/>
                <a:gd name="T7" fmla="*/ 224 h 224"/>
                <a:gd name="T8" fmla="*/ 387 w 387"/>
                <a:gd name="T9" fmla="*/ 224 h 224"/>
                <a:gd name="T10" fmla="*/ 387 w 387"/>
                <a:gd name="T11" fmla="*/ 224 h 224"/>
                <a:gd name="T12" fmla="*/ 375 w 387"/>
                <a:gd name="T13" fmla="*/ 221 h 224"/>
                <a:gd name="T14" fmla="*/ 360 w 387"/>
                <a:gd name="T15" fmla="*/ 212 h 224"/>
                <a:gd name="T16" fmla="*/ 2 w 387"/>
                <a:gd name="T17" fmla="*/ 5 h 224"/>
                <a:gd name="T18" fmla="*/ 5 w 387"/>
                <a:gd name="T19" fmla="*/ 7 h 224"/>
                <a:gd name="T20" fmla="*/ 36 w 387"/>
                <a:gd name="T21" fmla="*/ 25 h 224"/>
                <a:gd name="T22" fmla="*/ 36 w 387"/>
                <a:gd name="T23" fmla="*/ 25 h 224"/>
                <a:gd name="T24" fmla="*/ 260 w 387"/>
                <a:gd name="T25" fmla="*/ 154 h 224"/>
                <a:gd name="T26" fmla="*/ 5 w 387"/>
                <a:gd name="T27" fmla="*/ 7 h 224"/>
                <a:gd name="T28" fmla="*/ 2 w 387"/>
                <a:gd name="T29" fmla="*/ 5 h 224"/>
                <a:gd name="T30" fmla="*/ 0 w 387"/>
                <a:gd name="T31" fmla="*/ 0 h 224"/>
                <a:gd name="T32" fmla="*/ 0 w 387"/>
                <a:gd name="T33" fmla="*/ 1 h 224"/>
                <a:gd name="T34" fmla="*/ 1 w 387"/>
                <a:gd name="T35" fmla="*/ 4 h 224"/>
                <a:gd name="T36" fmla="*/ 0 w 387"/>
                <a:gd name="T3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7" h="224">
                  <a:moveTo>
                    <a:pt x="360" y="212"/>
                  </a:moveTo>
                  <a:cubicBezTo>
                    <a:pt x="360" y="212"/>
                    <a:pt x="360" y="212"/>
                    <a:pt x="360" y="212"/>
                  </a:cubicBezTo>
                  <a:cubicBezTo>
                    <a:pt x="375" y="221"/>
                    <a:pt x="375" y="221"/>
                    <a:pt x="375" y="221"/>
                  </a:cubicBezTo>
                  <a:cubicBezTo>
                    <a:pt x="378" y="223"/>
                    <a:pt x="382" y="224"/>
                    <a:pt x="387" y="224"/>
                  </a:cubicBezTo>
                  <a:cubicBezTo>
                    <a:pt x="387" y="224"/>
                    <a:pt x="387" y="224"/>
                    <a:pt x="387" y="224"/>
                  </a:cubicBezTo>
                  <a:cubicBezTo>
                    <a:pt x="387" y="224"/>
                    <a:pt x="387" y="224"/>
                    <a:pt x="387" y="224"/>
                  </a:cubicBezTo>
                  <a:cubicBezTo>
                    <a:pt x="382" y="224"/>
                    <a:pt x="378" y="223"/>
                    <a:pt x="375" y="221"/>
                  </a:cubicBezTo>
                  <a:cubicBezTo>
                    <a:pt x="360" y="212"/>
                    <a:pt x="360" y="212"/>
                    <a:pt x="360" y="212"/>
                  </a:cubicBezTo>
                  <a:moveTo>
                    <a:pt x="2" y="5"/>
                  </a:moveTo>
                  <a:cubicBezTo>
                    <a:pt x="3" y="6"/>
                    <a:pt x="4" y="6"/>
                    <a:pt x="5" y="7"/>
                  </a:cubicBezTo>
                  <a:cubicBezTo>
                    <a:pt x="36" y="25"/>
                    <a:pt x="36" y="25"/>
                    <a:pt x="36" y="25"/>
                  </a:cubicBezTo>
                  <a:cubicBezTo>
                    <a:pt x="36" y="25"/>
                    <a:pt x="36" y="25"/>
                    <a:pt x="36" y="25"/>
                  </a:cubicBezTo>
                  <a:cubicBezTo>
                    <a:pt x="260" y="154"/>
                    <a:pt x="260" y="154"/>
                    <a:pt x="260" y="154"/>
                  </a:cubicBezTo>
                  <a:cubicBezTo>
                    <a:pt x="5" y="7"/>
                    <a:pt x="5" y="7"/>
                    <a:pt x="5" y="7"/>
                  </a:cubicBezTo>
                  <a:cubicBezTo>
                    <a:pt x="4" y="6"/>
                    <a:pt x="3" y="6"/>
                    <a:pt x="2" y="5"/>
                  </a:cubicBezTo>
                  <a:moveTo>
                    <a:pt x="0" y="0"/>
                  </a:moveTo>
                  <a:cubicBezTo>
                    <a:pt x="0" y="1"/>
                    <a:pt x="0" y="1"/>
                    <a:pt x="0" y="1"/>
                  </a:cubicBezTo>
                  <a:cubicBezTo>
                    <a:pt x="0" y="2"/>
                    <a:pt x="1" y="3"/>
                    <a:pt x="1" y="4"/>
                  </a:cubicBezTo>
                  <a:cubicBezTo>
                    <a:pt x="1" y="3"/>
                    <a:pt x="0" y="2"/>
                    <a:pt x="0" y="0"/>
                  </a:cubicBezTo>
                </a:path>
              </a:pathLst>
            </a:custGeom>
            <a:solidFill>
              <a:srgbClr val="20CB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6" name="ïśļïḑè">
              <a:extLst>
                <a:ext uri="{FF2B5EF4-FFF2-40B4-BE49-F238E27FC236}">
                  <a16:creationId xmlns:a16="http://schemas.microsoft.com/office/drawing/2014/main" xmlns="" id="{95552B60-409C-4F10-AC4D-36F8CA29B564}"/>
                </a:ext>
              </a:extLst>
            </p:cNvPr>
            <p:cNvSpPr/>
            <p:nvPr/>
          </p:nvSpPr>
          <p:spPr bwMode="auto">
            <a:xfrm>
              <a:off x="6768606" y="4000646"/>
              <a:ext cx="724131" cy="647541"/>
            </a:xfrm>
            <a:custGeom>
              <a:avLst/>
              <a:gdLst>
                <a:gd name="T0" fmla="*/ 0 w 250"/>
                <a:gd name="T1" fmla="*/ 144 h 224"/>
                <a:gd name="T2" fmla="*/ 0 w 250"/>
                <a:gd name="T3" fmla="*/ 224 h 224"/>
                <a:gd name="T4" fmla="*/ 7 w 250"/>
                <a:gd name="T5" fmla="*/ 223 h 224"/>
                <a:gd name="T6" fmla="*/ 35 w 250"/>
                <a:gd name="T7" fmla="*/ 206 h 224"/>
                <a:gd name="T8" fmla="*/ 250 w 250"/>
                <a:gd name="T9" fmla="*/ 83 h 224"/>
                <a:gd name="T10" fmla="*/ 250 w 250"/>
                <a:gd name="T11" fmla="*/ 0 h 224"/>
                <a:gd name="T12" fmla="*/ 0 w 250"/>
                <a:gd name="T13" fmla="*/ 144 h 224"/>
              </a:gdLst>
              <a:ahLst/>
              <a:cxnLst>
                <a:cxn ang="0">
                  <a:pos x="T0" y="T1"/>
                </a:cxn>
                <a:cxn ang="0">
                  <a:pos x="T2" y="T3"/>
                </a:cxn>
                <a:cxn ang="0">
                  <a:pos x="T4" y="T5"/>
                </a:cxn>
                <a:cxn ang="0">
                  <a:pos x="T6" y="T7"/>
                </a:cxn>
                <a:cxn ang="0">
                  <a:pos x="T8" y="T9"/>
                </a:cxn>
                <a:cxn ang="0">
                  <a:pos x="T10" y="T11"/>
                </a:cxn>
                <a:cxn ang="0">
                  <a:pos x="T12" y="T13"/>
                </a:cxn>
              </a:cxnLst>
              <a:rect l="0" t="0" r="r" b="b"/>
              <a:pathLst>
                <a:path w="250" h="224">
                  <a:moveTo>
                    <a:pt x="0" y="144"/>
                  </a:moveTo>
                  <a:cubicBezTo>
                    <a:pt x="0" y="224"/>
                    <a:pt x="0" y="224"/>
                    <a:pt x="0" y="224"/>
                  </a:cubicBezTo>
                  <a:cubicBezTo>
                    <a:pt x="2" y="224"/>
                    <a:pt x="5" y="224"/>
                    <a:pt x="7" y="223"/>
                  </a:cubicBezTo>
                  <a:cubicBezTo>
                    <a:pt x="35" y="206"/>
                    <a:pt x="35" y="206"/>
                    <a:pt x="35" y="206"/>
                  </a:cubicBezTo>
                  <a:cubicBezTo>
                    <a:pt x="250" y="83"/>
                    <a:pt x="250" y="83"/>
                    <a:pt x="250" y="83"/>
                  </a:cubicBezTo>
                  <a:cubicBezTo>
                    <a:pt x="250" y="0"/>
                    <a:pt x="250" y="0"/>
                    <a:pt x="250" y="0"/>
                  </a:cubicBezTo>
                  <a:cubicBezTo>
                    <a:pt x="0" y="144"/>
                    <a:pt x="0" y="144"/>
                    <a:pt x="0" y="1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7" name="îṡḷíḋê">
              <a:extLst>
                <a:ext uri="{FF2B5EF4-FFF2-40B4-BE49-F238E27FC236}">
                  <a16:creationId xmlns:a16="http://schemas.microsoft.com/office/drawing/2014/main" xmlns="" id="{C9D68FD9-3F22-4B98-80FD-8ABAAC63E8AF}"/>
                </a:ext>
              </a:extLst>
            </p:cNvPr>
            <p:cNvSpPr/>
            <p:nvPr/>
          </p:nvSpPr>
          <p:spPr bwMode="auto">
            <a:xfrm>
              <a:off x="5679625" y="3812651"/>
              <a:ext cx="1088982" cy="835536"/>
            </a:xfrm>
            <a:custGeom>
              <a:avLst/>
              <a:gdLst>
                <a:gd name="T0" fmla="*/ 0 w 376"/>
                <a:gd name="T1" fmla="*/ 0 h 289"/>
                <a:gd name="T2" fmla="*/ 0 w 376"/>
                <a:gd name="T3" fmla="*/ 67 h 289"/>
                <a:gd name="T4" fmla="*/ 8 w 376"/>
                <a:gd name="T5" fmla="*/ 80 h 289"/>
                <a:gd name="T6" fmla="*/ 340 w 376"/>
                <a:gd name="T7" fmla="*/ 271 h 289"/>
                <a:gd name="T8" fmla="*/ 368 w 376"/>
                <a:gd name="T9" fmla="*/ 288 h 289"/>
                <a:gd name="T10" fmla="*/ 376 w 376"/>
                <a:gd name="T11" fmla="*/ 289 h 289"/>
                <a:gd name="T12" fmla="*/ 376 w 376"/>
                <a:gd name="T13" fmla="*/ 215 h 289"/>
                <a:gd name="T14" fmla="*/ 0 w 376"/>
                <a:gd name="T15" fmla="*/ 0 h 2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6" h="289">
                  <a:moveTo>
                    <a:pt x="0" y="0"/>
                  </a:moveTo>
                  <a:cubicBezTo>
                    <a:pt x="0" y="67"/>
                    <a:pt x="0" y="67"/>
                    <a:pt x="0" y="67"/>
                  </a:cubicBezTo>
                  <a:cubicBezTo>
                    <a:pt x="0" y="71"/>
                    <a:pt x="4" y="77"/>
                    <a:pt x="8" y="80"/>
                  </a:cubicBezTo>
                  <a:cubicBezTo>
                    <a:pt x="340" y="271"/>
                    <a:pt x="340" y="271"/>
                    <a:pt x="340" y="271"/>
                  </a:cubicBezTo>
                  <a:cubicBezTo>
                    <a:pt x="368" y="288"/>
                    <a:pt x="368" y="288"/>
                    <a:pt x="368" y="288"/>
                  </a:cubicBezTo>
                  <a:cubicBezTo>
                    <a:pt x="370" y="289"/>
                    <a:pt x="373" y="289"/>
                    <a:pt x="376" y="289"/>
                  </a:cubicBezTo>
                  <a:cubicBezTo>
                    <a:pt x="376" y="215"/>
                    <a:pt x="376" y="215"/>
                    <a:pt x="376" y="215"/>
                  </a:cubicBezTo>
                  <a:cubicBezTo>
                    <a:pt x="0" y="0"/>
                    <a:pt x="0" y="0"/>
                    <a:pt x="0" y="0"/>
                  </a:cubicBezTo>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8" name="íSḷîdé">
              <a:extLst>
                <a:ext uri="{FF2B5EF4-FFF2-40B4-BE49-F238E27FC236}">
                  <a16:creationId xmlns:a16="http://schemas.microsoft.com/office/drawing/2014/main" xmlns="" id="{2C5B83D3-76B1-4458-B56A-7E6FE4549469}"/>
                </a:ext>
              </a:extLst>
            </p:cNvPr>
            <p:cNvSpPr/>
            <p:nvPr/>
          </p:nvSpPr>
          <p:spPr bwMode="auto">
            <a:xfrm>
              <a:off x="7492737" y="3949122"/>
              <a:ext cx="89124" cy="292438"/>
            </a:xfrm>
            <a:custGeom>
              <a:avLst/>
              <a:gdLst>
                <a:gd name="T0" fmla="*/ 0 w 31"/>
                <a:gd name="T1" fmla="*/ 101 h 101"/>
                <a:gd name="T2" fmla="*/ 3 w 31"/>
                <a:gd name="T3" fmla="*/ 92 h 101"/>
                <a:gd name="T4" fmla="*/ 13 w 31"/>
                <a:gd name="T5" fmla="*/ 83 h 101"/>
                <a:gd name="T6" fmla="*/ 24 w 31"/>
                <a:gd name="T7" fmla="*/ 80 h 101"/>
                <a:gd name="T8" fmla="*/ 31 w 31"/>
                <a:gd name="T9" fmla="*/ 82 h 101"/>
                <a:gd name="T10" fmla="*/ 31 w 31"/>
                <a:gd name="T11" fmla="*/ 0 h 101"/>
                <a:gd name="T12" fmla="*/ 0 w 31"/>
                <a:gd name="T13" fmla="*/ 18 h 101"/>
                <a:gd name="T14" fmla="*/ 0 w 31"/>
                <a:gd name="T15" fmla="*/ 101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1">
                  <a:moveTo>
                    <a:pt x="0" y="101"/>
                  </a:moveTo>
                  <a:cubicBezTo>
                    <a:pt x="0" y="98"/>
                    <a:pt x="1" y="95"/>
                    <a:pt x="3" y="92"/>
                  </a:cubicBezTo>
                  <a:cubicBezTo>
                    <a:pt x="6" y="89"/>
                    <a:pt x="9" y="85"/>
                    <a:pt x="13" y="83"/>
                  </a:cubicBezTo>
                  <a:cubicBezTo>
                    <a:pt x="16" y="82"/>
                    <a:pt x="20" y="80"/>
                    <a:pt x="24" y="80"/>
                  </a:cubicBezTo>
                  <a:cubicBezTo>
                    <a:pt x="27" y="80"/>
                    <a:pt x="29" y="80"/>
                    <a:pt x="31" y="82"/>
                  </a:cubicBezTo>
                  <a:cubicBezTo>
                    <a:pt x="31" y="0"/>
                    <a:pt x="31" y="0"/>
                    <a:pt x="31" y="0"/>
                  </a:cubicBezTo>
                  <a:cubicBezTo>
                    <a:pt x="0" y="18"/>
                    <a:pt x="0" y="18"/>
                    <a:pt x="0" y="18"/>
                  </a:cubicBezTo>
                  <a:cubicBezTo>
                    <a:pt x="0" y="101"/>
                    <a:pt x="0" y="101"/>
                    <a:pt x="0" y="101"/>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9" name="íšḷîďè">
              <a:extLst>
                <a:ext uri="{FF2B5EF4-FFF2-40B4-BE49-F238E27FC236}">
                  <a16:creationId xmlns:a16="http://schemas.microsoft.com/office/drawing/2014/main" xmlns="" id="{D2F1F513-BDF1-41F0-AD40-B3C7CACBE54F}"/>
                </a:ext>
              </a:extLst>
            </p:cNvPr>
            <p:cNvSpPr/>
            <p:nvPr/>
          </p:nvSpPr>
          <p:spPr bwMode="auto">
            <a:xfrm>
              <a:off x="7492737" y="4010394"/>
              <a:ext cx="34814" cy="231165"/>
            </a:xfrm>
            <a:custGeom>
              <a:avLst/>
              <a:gdLst>
                <a:gd name="T0" fmla="*/ 12 w 12"/>
                <a:gd name="T1" fmla="*/ 63 h 80"/>
                <a:gd name="T2" fmla="*/ 3 w 12"/>
                <a:gd name="T3" fmla="*/ 71 h 80"/>
                <a:gd name="T4" fmla="*/ 0 w 12"/>
                <a:gd name="T5" fmla="*/ 80 h 80"/>
                <a:gd name="T6" fmla="*/ 0 w 12"/>
                <a:gd name="T7" fmla="*/ 0 h 80"/>
                <a:gd name="T8" fmla="*/ 12 w 12"/>
                <a:gd name="T9" fmla="*/ 0 h 80"/>
                <a:gd name="T10" fmla="*/ 12 w 12"/>
                <a:gd name="T11" fmla="*/ 63 h 80"/>
              </a:gdLst>
              <a:ahLst/>
              <a:cxnLst>
                <a:cxn ang="0">
                  <a:pos x="T0" y="T1"/>
                </a:cxn>
                <a:cxn ang="0">
                  <a:pos x="T2" y="T3"/>
                </a:cxn>
                <a:cxn ang="0">
                  <a:pos x="T4" y="T5"/>
                </a:cxn>
                <a:cxn ang="0">
                  <a:pos x="T6" y="T7"/>
                </a:cxn>
                <a:cxn ang="0">
                  <a:pos x="T8" y="T9"/>
                </a:cxn>
                <a:cxn ang="0">
                  <a:pos x="T10" y="T11"/>
                </a:cxn>
              </a:cxnLst>
              <a:rect l="0" t="0" r="r" b="b"/>
              <a:pathLst>
                <a:path w="12" h="80">
                  <a:moveTo>
                    <a:pt x="12" y="63"/>
                  </a:moveTo>
                  <a:cubicBezTo>
                    <a:pt x="9" y="65"/>
                    <a:pt x="5" y="68"/>
                    <a:pt x="3" y="71"/>
                  </a:cubicBezTo>
                  <a:cubicBezTo>
                    <a:pt x="1" y="74"/>
                    <a:pt x="0" y="77"/>
                    <a:pt x="0" y="80"/>
                  </a:cubicBezTo>
                  <a:cubicBezTo>
                    <a:pt x="0" y="0"/>
                    <a:pt x="0" y="0"/>
                    <a:pt x="0" y="0"/>
                  </a:cubicBezTo>
                  <a:cubicBezTo>
                    <a:pt x="12" y="0"/>
                    <a:pt x="12" y="0"/>
                    <a:pt x="12" y="0"/>
                  </a:cubicBezTo>
                  <a:cubicBezTo>
                    <a:pt x="12" y="63"/>
                    <a:pt x="12" y="63"/>
                    <a:pt x="12" y="63"/>
                  </a:cubicBezTo>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0" name="is1ïďe">
              <a:extLst>
                <a:ext uri="{FF2B5EF4-FFF2-40B4-BE49-F238E27FC236}">
                  <a16:creationId xmlns:a16="http://schemas.microsoft.com/office/drawing/2014/main" xmlns="" id="{E5DACE25-E4D7-4D9E-A10C-D8D0FC135AA7}"/>
                </a:ext>
              </a:extLst>
            </p:cNvPr>
            <p:cNvSpPr/>
            <p:nvPr/>
          </p:nvSpPr>
          <p:spPr bwMode="auto">
            <a:xfrm>
              <a:off x="6430214" y="3287655"/>
              <a:ext cx="1166965" cy="707420"/>
            </a:xfrm>
            <a:custGeom>
              <a:avLst/>
              <a:gdLst>
                <a:gd name="T0" fmla="*/ 0 w 403"/>
                <a:gd name="T1" fmla="*/ 15 h 245"/>
                <a:gd name="T2" fmla="*/ 385 w 403"/>
                <a:gd name="T3" fmla="*/ 236 h 245"/>
                <a:gd name="T4" fmla="*/ 385 w 403"/>
                <a:gd name="T5" fmla="*/ 242 h 245"/>
                <a:gd name="T6" fmla="*/ 393 w 403"/>
                <a:gd name="T7" fmla="*/ 243 h 245"/>
                <a:gd name="T8" fmla="*/ 402 w 403"/>
                <a:gd name="T9" fmla="*/ 231 h 245"/>
                <a:gd name="T10" fmla="*/ 403 w 403"/>
                <a:gd name="T11" fmla="*/ 226 h 245"/>
                <a:gd name="T12" fmla="*/ 12 w 403"/>
                <a:gd name="T13" fmla="*/ 0 h 245"/>
                <a:gd name="T14" fmla="*/ 10 w 403"/>
                <a:gd name="T15" fmla="*/ 0 h 245"/>
                <a:gd name="T16" fmla="*/ 9 w 403"/>
                <a:gd name="T17" fmla="*/ 2 h 245"/>
                <a:gd name="T18" fmla="*/ 9 w 403"/>
                <a:gd name="T19" fmla="*/ 4 h 245"/>
                <a:gd name="T20" fmla="*/ 0 w 403"/>
                <a:gd name="T21" fmla="*/ 1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3" h="245">
                  <a:moveTo>
                    <a:pt x="0" y="15"/>
                  </a:moveTo>
                  <a:cubicBezTo>
                    <a:pt x="385" y="236"/>
                    <a:pt x="385" y="236"/>
                    <a:pt x="385" y="236"/>
                  </a:cubicBezTo>
                  <a:cubicBezTo>
                    <a:pt x="385" y="236"/>
                    <a:pt x="385" y="239"/>
                    <a:pt x="385" y="242"/>
                  </a:cubicBezTo>
                  <a:cubicBezTo>
                    <a:pt x="385" y="244"/>
                    <a:pt x="389" y="245"/>
                    <a:pt x="393" y="243"/>
                  </a:cubicBezTo>
                  <a:cubicBezTo>
                    <a:pt x="398" y="240"/>
                    <a:pt x="402" y="236"/>
                    <a:pt x="402" y="231"/>
                  </a:cubicBezTo>
                  <a:cubicBezTo>
                    <a:pt x="403" y="226"/>
                    <a:pt x="403" y="226"/>
                    <a:pt x="403" y="226"/>
                  </a:cubicBezTo>
                  <a:cubicBezTo>
                    <a:pt x="12" y="0"/>
                    <a:pt x="12" y="0"/>
                    <a:pt x="12" y="0"/>
                  </a:cubicBezTo>
                  <a:cubicBezTo>
                    <a:pt x="10" y="0"/>
                    <a:pt x="10" y="0"/>
                    <a:pt x="10" y="0"/>
                  </a:cubicBezTo>
                  <a:cubicBezTo>
                    <a:pt x="10" y="0"/>
                    <a:pt x="9" y="1"/>
                    <a:pt x="9" y="2"/>
                  </a:cubicBezTo>
                  <a:cubicBezTo>
                    <a:pt x="9" y="4"/>
                    <a:pt x="9" y="4"/>
                    <a:pt x="9" y="4"/>
                  </a:cubicBezTo>
                  <a:cubicBezTo>
                    <a:pt x="9" y="7"/>
                    <a:pt x="5" y="12"/>
                    <a:pt x="0" y="15"/>
                  </a:cubicBezTo>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1" name="íṣľíḍè">
              <a:extLst>
                <a:ext uri="{FF2B5EF4-FFF2-40B4-BE49-F238E27FC236}">
                  <a16:creationId xmlns:a16="http://schemas.microsoft.com/office/drawing/2014/main" xmlns="" id="{7026C8CD-C9DC-485E-A1D8-B795836EEC60}"/>
                </a:ext>
              </a:extLst>
            </p:cNvPr>
            <p:cNvSpPr/>
            <p:nvPr/>
          </p:nvSpPr>
          <p:spPr bwMode="auto">
            <a:xfrm>
              <a:off x="5646203" y="3319685"/>
              <a:ext cx="1900844" cy="1088982"/>
            </a:xfrm>
            <a:custGeom>
              <a:avLst/>
              <a:gdLst>
                <a:gd name="T0" fmla="*/ 399 w 657"/>
                <a:gd name="T1" fmla="*/ 374 h 377"/>
                <a:gd name="T2" fmla="*/ 650 w 657"/>
                <a:gd name="T3" fmla="*/ 229 h 377"/>
                <a:gd name="T4" fmla="*/ 657 w 657"/>
                <a:gd name="T5" fmla="*/ 226 h 377"/>
                <a:gd name="T6" fmla="*/ 656 w 657"/>
                <a:gd name="T7" fmla="*/ 225 h 377"/>
                <a:gd name="T8" fmla="*/ 271 w 657"/>
                <a:gd name="T9" fmla="*/ 4 h 377"/>
                <a:gd name="T10" fmla="*/ 267 w 657"/>
                <a:gd name="T11" fmla="*/ 1 h 377"/>
                <a:gd name="T12" fmla="*/ 255 w 657"/>
                <a:gd name="T13" fmla="*/ 3 h 377"/>
                <a:gd name="T14" fmla="*/ 6 w 657"/>
                <a:gd name="T15" fmla="*/ 147 h 377"/>
                <a:gd name="T16" fmla="*/ 6 w 657"/>
                <a:gd name="T17" fmla="*/ 160 h 377"/>
                <a:gd name="T18" fmla="*/ 376 w 657"/>
                <a:gd name="T19" fmla="*/ 374 h 377"/>
                <a:gd name="T20" fmla="*/ 399 w 657"/>
                <a:gd name="T21" fmla="*/ 37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7" h="377">
                  <a:moveTo>
                    <a:pt x="399" y="374"/>
                  </a:moveTo>
                  <a:cubicBezTo>
                    <a:pt x="650" y="229"/>
                    <a:pt x="650" y="229"/>
                    <a:pt x="650" y="229"/>
                  </a:cubicBezTo>
                  <a:cubicBezTo>
                    <a:pt x="653" y="227"/>
                    <a:pt x="656" y="226"/>
                    <a:pt x="657" y="226"/>
                  </a:cubicBezTo>
                  <a:cubicBezTo>
                    <a:pt x="656" y="225"/>
                    <a:pt x="656" y="225"/>
                    <a:pt x="656" y="225"/>
                  </a:cubicBezTo>
                  <a:cubicBezTo>
                    <a:pt x="271" y="4"/>
                    <a:pt x="271" y="4"/>
                    <a:pt x="271" y="4"/>
                  </a:cubicBezTo>
                  <a:cubicBezTo>
                    <a:pt x="271" y="4"/>
                    <a:pt x="269" y="2"/>
                    <a:pt x="267" y="1"/>
                  </a:cubicBezTo>
                  <a:cubicBezTo>
                    <a:pt x="265" y="0"/>
                    <a:pt x="259" y="0"/>
                    <a:pt x="255" y="3"/>
                  </a:cubicBezTo>
                  <a:cubicBezTo>
                    <a:pt x="6" y="147"/>
                    <a:pt x="6" y="147"/>
                    <a:pt x="6" y="147"/>
                  </a:cubicBezTo>
                  <a:cubicBezTo>
                    <a:pt x="0" y="150"/>
                    <a:pt x="0" y="156"/>
                    <a:pt x="6" y="160"/>
                  </a:cubicBezTo>
                  <a:cubicBezTo>
                    <a:pt x="376" y="374"/>
                    <a:pt x="376" y="374"/>
                    <a:pt x="376" y="374"/>
                  </a:cubicBezTo>
                  <a:cubicBezTo>
                    <a:pt x="382" y="377"/>
                    <a:pt x="393" y="377"/>
                    <a:pt x="399" y="374"/>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2" name="iṡḷïdé">
              <a:extLst>
                <a:ext uri="{FF2B5EF4-FFF2-40B4-BE49-F238E27FC236}">
                  <a16:creationId xmlns:a16="http://schemas.microsoft.com/office/drawing/2014/main" xmlns="" id="{51F6AF83-042D-465E-AF07-F30CC286FE94}"/>
                </a:ext>
              </a:extLst>
            </p:cNvPr>
            <p:cNvSpPr/>
            <p:nvPr/>
          </p:nvSpPr>
          <p:spPr bwMode="auto">
            <a:xfrm>
              <a:off x="6459458" y="3261197"/>
              <a:ext cx="1186461" cy="714384"/>
            </a:xfrm>
            <a:custGeom>
              <a:avLst/>
              <a:gdLst>
                <a:gd name="T0" fmla="*/ 0 w 410"/>
                <a:gd name="T1" fmla="*/ 9 h 247"/>
                <a:gd name="T2" fmla="*/ 2 w 410"/>
                <a:gd name="T3" fmla="*/ 9 h 247"/>
                <a:gd name="T4" fmla="*/ 393 w 410"/>
                <a:gd name="T5" fmla="*/ 235 h 247"/>
                <a:gd name="T6" fmla="*/ 394 w 410"/>
                <a:gd name="T7" fmla="*/ 234 h 247"/>
                <a:gd name="T8" fmla="*/ 395 w 410"/>
                <a:gd name="T9" fmla="*/ 234 h 247"/>
                <a:gd name="T10" fmla="*/ 398 w 410"/>
                <a:gd name="T11" fmla="*/ 232 h 247"/>
                <a:gd name="T12" fmla="*/ 401 w 410"/>
                <a:gd name="T13" fmla="*/ 230 h 247"/>
                <a:gd name="T14" fmla="*/ 406 w 410"/>
                <a:gd name="T15" fmla="*/ 230 h 247"/>
                <a:gd name="T16" fmla="*/ 406 w 410"/>
                <a:gd name="T17" fmla="*/ 231 h 247"/>
                <a:gd name="T18" fmla="*/ 407 w 410"/>
                <a:gd name="T19" fmla="*/ 232 h 247"/>
                <a:gd name="T20" fmla="*/ 408 w 410"/>
                <a:gd name="T21" fmla="*/ 235 h 247"/>
                <a:gd name="T22" fmla="*/ 409 w 410"/>
                <a:gd name="T23" fmla="*/ 237 h 247"/>
                <a:gd name="T24" fmla="*/ 410 w 410"/>
                <a:gd name="T25" fmla="*/ 240 h 247"/>
                <a:gd name="T26" fmla="*/ 410 w 410"/>
                <a:gd name="T27" fmla="*/ 242 h 247"/>
                <a:gd name="T28" fmla="*/ 410 w 410"/>
                <a:gd name="T29" fmla="*/ 243 h 247"/>
                <a:gd name="T30" fmla="*/ 410 w 410"/>
                <a:gd name="T31" fmla="*/ 247 h 247"/>
                <a:gd name="T32" fmla="*/ 410 w 410"/>
                <a:gd name="T33" fmla="*/ 236 h 247"/>
                <a:gd name="T34" fmla="*/ 399 w 410"/>
                <a:gd name="T35" fmla="*/ 218 h 247"/>
                <a:gd name="T36" fmla="*/ 29 w 410"/>
                <a:gd name="T37" fmla="*/ 4 h 247"/>
                <a:gd name="T38" fmla="*/ 8 w 410"/>
                <a:gd name="T39" fmla="*/ 3 h 247"/>
                <a:gd name="T40" fmla="*/ 4 w 410"/>
                <a:gd name="T41" fmla="*/ 6 h 247"/>
                <a:gd name="T42" fmla="*/ 3 w 410"/>
                <a:gd name="T43" fmla="*/ 6 h 247"/>
                <a:gd name="T44" fmla="*/ 1 w 410"/>
                <a:gd name="T45" fmla="*/ 7 h 247"/>
                <a:gd name="T46" fmla="*/ 1 w 410"/>
                <a:gd name="T47" fmla="*/ 7 h 247"/>
                <a:gd name="T48" fmla="*/ 0 w 410"/>
                <a:gd name="T49" fmla="*/ 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0" h="247">
                  <a:moveTo>
                    <a:pt x="0" y="9"/>
                  </a:moveTo>
                  <a:cubicBezTo>
                    <a:pt x="2" y="9"/>
                    <a:pt x="2" y="9"/>
                    <a:pt x="2" y="9"/>
                  </a:cubicBezTo>
                  <a:cubicBezTo>
                    <a:pt x="393" y="235"/>
                    <a:pt x="393" y="235"/>
                    <a:pt x="393" y="235"/>
                  </a:cubicBezTo>
                  <a:cubicBezTo>
                    <a:pt x="393" y="235"/>
                    <a:pt x="393" y="235"/>
                    <a:pt x="394" y="234"/>
                  </a:cubicBezTo>
                  <a:cubicBezTo>
                    <a:pt x="394" y="234"/>
                    <a:pt x="395" y="234"/>
                    <a:pt x="395" y="234"/>
                  </a:cubicBezTo>
                  <a:cubicBezTo>
                    <a:pt x="398" y="232"/>
                    <a:pt x="398" y="232"/>
                    <a:pt x="398" y="232"/>
                  </a:cubicBezTo>
                  <a:cubicBezTo>
                    <a:pt x="399" y="231"/>
                    <a:pt x="400" y="231"/>
                    <a:pt x="401" y="230"/>
                  </a:cubicBezTo>
                  <a:cubicBezTo>
                    <a:pt x="403" y="229"/>
                    <a:pt x="404" y="229"/>
                    <a:pt x="406" y="230"/>
                  </a:cubicBezTo>
                  <a:cubicBezTo>
                    <a:pt x="406" y="231"/>
                    <a:pt x="406" y="231"/>
                    <a:pt x="406" y="231"/>
                  </a:cubicBezTo>
                  <a:cubicBezTo>
                    <a:pt x="407" y="231"/>
                    <a:pt x="407" y="232"/>
                    <a:pt x="407" y="232"/>
                  </a:cubicBezTo>
                  <a:cubicBezTo>
                    <a:pt x="408" y="233"/>
                    <a:pt x="408" y="234"/>
                    <a:pt x="408" y="235"/>
                  </a:cubicBezTo>
                  <a:cubicBezTo>
                    <a:pt x="409" y="235"/>
                    <a:pt x="409" y="236"/>
                    <a:pt x="409" y="237"/>
                  </a:cubicBezTo>
                  <a:cubicBezTo>
                    <a:pt x="409" y="238"/>
                    <a:pt x="410" y="239"/>
                    <a:pt x="410" y="240"/>
                  </a:cubicBezTo>
                  <a:cubicBezTo>
                    <a:pt x="410" y="241"/>
                    <a:pt x="410" y="241"/>
                    <a:pt x="410" y="242"/>
                  </a:cubicBezTo>
                  <a:cubicBezTo>
                    <a:pt x="410" y="242"/>
                    <a:pt x="410" y="243"/>
                    <a:pt x="410" y="243"/>
                  </a:cubicBezTo>
                  <a:cubicBezTo>
                    <a:pt x="410" y="244"/>
                    <a:pt x="410" y="246"/>
                    <a:pt x="410" y="247"/>
                  </a:cubicBezTo>
                  <a:cubicBezTo>
                    <a:pt x="410" y="236"/>
                    <a:pt x="410" y="236"/>
                    <a:pt x="410" y="236"/>
                  </a:cubicBezTo>
                  <a:cubicBezTo>
                    <a:pt x="410" y="230"/>
                    <a:pt x="405" y="222"/>
                    <a:pt x="399" y="218"/>
                  </a:cubicBezTo>
                  <a:cubicBezTo>
                    <a:pt x="29" y="4"/>
                    <a:pt x="29" y="4"/>
                    <a:pt x="29" y="4"/>
                  </a:cubicBezTo>
                  <a:cubicBezTo>
                    <a:pt x="22" y="1"/>
                    <a:pt x="13" y="0"/>
                    <a:pt x="8" y="3"/>
                  </a:cubicBezTo>
                  <a:cubicBezTo>
                    <a:pt x="4" y="6"/>
                    <a:pt x="4" y="6"/>
                    <a:pt x="4" y="6"/>
                  </a:cubicBezTo>
                  <a:cubicBezTo>
                    <a:pt x="3" y="6"/>
                    <a:pt x="3" y="6"/>
                    <a:pt x="3" y="6"/>
                  </a:cubicBezTo>
                  <a:cubicBezTo>
                    <a:pt x="3" y="6"/>
                    <a:pt x="2" y="6"/>
                    <a:pt x="1" y="7"/>
                  </a:cubicBezTo>
                  <a:cubicBezTo>
                    <a:pt x="1" y="7"/>
                    <a:pt x="1" y="7"/>
                    <a:pt x="1" y="7"/>
                  </a:cubicBezTo>
                  <a:cubicBezTo>
                    <a:pt x="1" y="7"/>
                    <a:pt x="0" y="8"/>
                    <a:pt x="0" y="9"/>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3" name="îšľîḓe">
              <a:extLst>
                <a:ext uri="{FF2B5EF4-FFF2-40B4-BE49-F238E27FC236}">
                  <a16:creationId xmlns:a16="http://schemas.microsoft.com/office/drawing/2014/main" xmlns="" id="{767C7AD0-D89C-41DD-8A14-B4B678951AA2}"/>
                </a:ext>
              </a:extLst>
            </p:cNvPr>
            <p:cNvSpPr/>
            <p:nvPr/>
          </p:nvSpPr>
          <p:spPr bwMode="auto">
            <a:xfrm>
              <a:off x="6768606" y="4145472"/>
              <a:ext cx="877313" cy="561202"/>
            </a:xfrm>
            <a:custGeom>
              <a:avLst/>
              <a:gdLst>
                <a:gd name="T0" fmla="*/ 11 w 303"/>
                <a:gd name="T1" fmla="*/ 181 h 194"/>
                <a:gd name="T2" fmla="*/ 26 w 303"/>
                <a:gd name="T3" fmla="*/ 172 h 194"/>
                <a:gd name="T4" fmla="*/ 259 w 303"/>
                <a:gd name="T5" fmla="*/ 38 h 194"/>
                <a:gd name="T6" fmla="*/ 262 w 303"/>
                <a:gd name="T7" fmla="*/ 30 h 194"/>
                <a:gd name="T8" fmla="*/ 272 w 303"/>
                <a:gd name="T9" fmla="*/ 21 h 194"/>
                <a:gd name="T10" fmla="*/ 283 w 303"/>
                <a:gd name="T11" fmla="*/ 17 h 194"/>
                <a:gd name="T12" fmla="*/ 290 w 303"/>
                <a:gd name="T13" fmla="*/ 20 h 194"/>
                <a:gd name="T14" fmla="*/ 294 w 303"/>
                <a:gd name="T15" fmla="*/ 0 h 194"/>
                <a:gd name="T16" fmla="*/ 303 w 303"/>
                <a:gd name="T17" fmla="*/ 0 h 194"/>
                <a:gd name="T18" fmla="*/ 294 w 303"/>
                <a:gd name="T19" fmla="*/ 27 h 194"/>
                <a:gd name="T20" fmla="*/ 290 w 303"/>
                <a:gd name="T21" fmla="*/ 30 h 194"/>
                <a:gd name="T22" fmla="*/ 285 w 303"/>
                <a:gd name="T23" fmla="*/ 30 h 194"/>
                <a:gd name="T24" fmla="*/ 285 w 303"/>
                <a:gd name="T25" fmla="*/ 28 h 194"/>
                <a:gd name="T26" fmla="*/ 276 w 303"/>
                <a:gd name="T27" fmla="*/ 28 h 194"/>
                <a:gd name="T28" fmla="*/ 268 w 303"/>
                <a:gd name="T29" fmla="*/ 38 h 194"/>
                <a:gd name="T30" fmla="*/ 268 w 303"/>
                <a:gd name="T31" fmla="*/ 41 h 194"/>
                <a:gd name="T32" fmla="*/ 260 w 303"/>
                <a:gd name="T33" fmla="*/ 47 h 194"/>
                <a:gd name="T34" fmla="*/ 35 w 303"/>
                <a:gd name="T35" fmla="*/ 177 h 194"/>
                <a:gd name="T36" fmla="*/ 11 w 303"/>
                <a:gd name="T37" fmla="*/ 191 h 194"/>
                <a:gd name="T38" fmla="*/ 11 w 303"/>
                <a:gd name="T39" fmla="*/ 191 h 194"/>
                <a:gd name="T40" fmla="*/ 0 w 303"/>
                <a:gd name="T41" fmla="*/ 194 h 194"/>
                <a:gd name="T42" fmla="*/ 0 w 303"/>
                <a:gd name="T43" fmla="*/ 184 h 194"/>
                <a:gd name="T44" fmla="*/ 11 w 303"/>
                <a:gd name="T45" fmla="*/ 18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3" h="194">
                  <a:moveTo>
                    <a:pt x="11" y="181"/>
                  </a:moveTo>
                  <a:cubicBezTo>
                    <a:pt x="26" y="172"/>
                    <a:pt x="26" y="172"/>
                    <a:pt x="26" y="172"/>
                  </a:cubicBezTo>
                  <a:cubicBezTo>
                    <a:pt x="259" y="38"/>
                    <a:pt x="259" y="38"/>
                    <a:pt x="259" y="38"/>
                  </a:cubicBezTo>
                  <a:cubicBezTo>
                    <a:pt x="259" y="35"/>
                    <a:pt x="260" y="32"/>
                    <a:pt x="262" y="30"/>
                  </a:cubicBezTo>
                  <a:cubicBezTo>
                    <a:pt x="265" y="26"/>
                    <a:pt x="269" y="23"/>
                    <a:pt x="272" y="21"/>
                  </a:cubicBezTo>
                  <a:cubicBezTo>
                    <a:pt x="275" y="19"/>
                    <a:pt x="279" y="17"/>
                    <a:pt x="283" y="17"/>
                  </a:cubicBezTo>
                  <a:cubicBezTo>
                    <a:pt x="286" y="17"/>
                    <a:pt x="288" y="18"/>
                    <a:pt x="290" y="20"/>
                  </a:cubicBezTo>
                  <a:cubicBezTo>
                    <a:pt x="292" y="18"/>
                    <a:pt x="294" y="10"/>
                    <a:pt x="294" y="0"/>
                  </a:cubicBezTo>
                  <a:cubicBezTo>
                    <a:pt x="303" y="0"/>
                    <a:pt x="303" y="0"/>
                    <a:pt x="303" y="0"/>
                  </a:cubicBezTo>
                  <a:cubicBezTo>
                    <a:pt x="303" y="12"/>
                    <a:pt x="299" y="25"/>
                    <a:pt x="294" y="27"/>
                  </a:cubicBezTo>
                  <a:cubicBezTo>
                    <a:pt x="290" y="30"/>
                    <a:pt x="290" y="30"/>
                    <a:pt x="290" y="30"/>
                  </a:cubicBezTo>
                  <a:cubicBezTo>
                    <a:pt x="287" y="32"/>
                    <a:pt x="285" y="32"/>
                    <a:pt x="285" y="30"/>
                  </a:cubicBezTo>
                  <a:cubicBezTo>
                    <a:pt x="285" y="28"/>
                    <a:pt x="285" y="28"/>
                    <a:pt x="285" y="28"/>
                  </a:cubicBezTo>
                  <a:cubicBezTo>
                    <a:pt x="285" y="25"/>
                    <a:pt x="281" y="25"/>
                    <a:pt x="276" y="28"/>
                  </a:cubicBezTo>
                  <a:cubicBezTo>
                    <a:pt x="272" y="31"/>
                    <a:pt x="268" y="36"/>
                    <a:pt x="268" y="38"/>
                  </a:cubicBezTo>
                  <a:cubicBezTo>
                    <a:pt x="268" y="41"/>
                    <a:pt x="268" y="41"/>
                    <a:pt x="268" y="41"/>
                  </a:cubicBezTo>
                  <a:cubicBezTo>
                    <a:pt x="268" y="42"/>
                    <a:pt x="264" y="45"/>
                    <a:pt x="260" y="47"/>
                  </a:cubicBezTo>
                  <a:cubicBezTo>
                    <a:pt x="35" y="177"/>
                    <a:pt x="35" y="177"/>
                    <a:pt x="35" y="177"/>
                  </a:cubicBezTo>
                  <a:cubicBezTo>
                    <a:pt x="11" y="191"/>
                    <a:pt x="11" y="191"/>
                    <a:pt x="11" y="191"/>
                  </a:cubicBezTo>
                  <a:cubicBezTo>
                    <a:pt x="11" y="191"/>
                    <a:pt x="11" y="191"/>
                    <a:pt x="11" y="191"/>
                  </a:cubicBezTo>
                  <a:cubicBezTo>
                    <a:pt x="8" y="193"/>
                    <a:pt x="4" y="194"/>
                    <a:pt x="0" y="194"/>
                  </a:cubicBezTo>
                  <a:cubicBezTo>
                    <a:pt x="0" y="184"/>
                    <a:pt x="0" y="184"/>
                    <a:pt x="0" y="184"/>
                  </a:cubicBezTo>
                  <a:cubicBezTo>
                    <a:pt x="4" y="184"/>
                    <a:pt x="8" y="183"/>
                    <a:pt x="11" y="181"/>
                  </a:cubicBezTo>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4" name="iśḻîḓé">
              <a:extLst>
                <a:ext uri="{FF2B5EF4-FFF2-40B4-BE49-F238E27FC236}">
                  <a16:creationId xmlns:a16="http://schemas.microsoft.com/office/drawing/2014/main" xmlns="" id="{C8E52B81-64BF-4A8C-82FB-ABE1948A11EE}"/>
                </a:ext>
              </a:extLst>
            </p:cNvPr>
            <p:cNvSpPr/>
            <p:nvPr/>
          </p:nvSpPr>
          <p:spPr bwMode="auto">
            <a:xfrm>
              <a:off x="6768606" y="3922663"/>
              <a:ext cx="877313" cy="512462"/>
            </a:xfrm>
            <a:custGeom>
              <a:avLst/>
              <a:gdLst>
                <a:gd name="T0" fmla="*/ 11 w 303"/>
                <a:gd name="T1" fmla="*/ 165 h 177"/>
                <a:gd name="T2" fmla="*/ 11 w 303"/>
                <a:gd name="T3" fmla="*/ 165 h 177"/>
                <a:gd name="T4" fmla="*/ 26 w 303"/>
                <a:gd name="T5" fmla="*/ 156 h 177"/>
                <a:gd name="T6" fmla="*/ 205 w 303"/>
                <a:gd name="T7" fmla="*/ 53 h 177"/>
                <a:gd name="T8" fmla="*/ 262 w 303"/>
                <a:gd name="T9" fmla="*/ 20 h 177"/>
                <a:gd name="T10" fmla="*/ 269 w 303"/>
                <a:gd name="T11" fmla="*/ 18 h 177"/>
                <a:gd name="T12" fmla="*/ 269 w 303"/>
                <a:gd name="T13" fmla="*/ 18 h 177"/>
                <a:gd name="T14" fmla="*/ 269 w 303"/>
                <a:gd name="T15" fmla="*/ 20 h 177"/>
                <a:gd name="T16" fmla="*/ 278 w 303"/>
                <a:gd name="T17" fmla="*/ 20 h 177"/>
                <a:gd name="T18" fmla="*/ 285 w 303"/>
                <a:gd name="T19" fmla="*/ 11 h 177"/>
                <a:gd name="T20" fmla="*/ 285 w 303"/>
                <a:gd name="T21" fmla="*/ 9 h 177"/>
                <a:gd name="T22" fmla="*/ 287 w 303"/>
                <a:gd name="T23" fmla="*/ 5 h 177"/>
                <a:gd name="T24" fmla="*/ 288 w 303"/>
                <a:gd name="T25" fmla="*/ 5 h 177"/>
                <a:gd name="T26" fmla="*/ 291 w 303"/>
                <a:gd name="T27" fmla="*/ 3 h 177"/>
                <a:gd name="T28" fmla="*/ 294 w 303"/>
                <a:gd name="T29" fmla="*/ 1 h 177"/>
                <a:gd name="T30" fmla="*/ 299 w 303"/>
                <a:gd name="T31" fmla="*/ 1 h 177"/>
                <a:gd name="T32" fmla="*/ 299 w 303"/>
                <a:gd name="T33" fmla="*/ 2 h 177"/>
                <a:gd name="T34" fmla="*/ 300 w 303"/>
                <a:gd name="T35" fmla="*/ 3 h 177"/>
                <a:gd name="T36" fmla="*/ 300 w 303"/>
                <a:gd name="T37" fmla="*/ 3 h 177"/>
                <a:gd name="T38" fmla="*/ 301 w 303"/>
                <a:gd name="T39" fmla="*/ 6 h 177"/>
                <a:gd name="T40" fmla="*/ 302 w 303"/>
                <a:gd name="T41" fmla="*/ 8 h 177"/>
                <a:gd name="T42" fmla="*/ 303 w 303"/>
                <a:gd name="T43" fmla="*/ 11 h 177"/>
                <a:gd name="T44" fmla="*/ 303 w 303"/>
                <a:gd name="T45" fmla="*/ 13 h 177"/>
                <a:gd name="T46" fmla="*/ 303 w 303"/>
                <a:gd name="T47" fmla="*/ 14 h 177"/>
                <a:gd name="T48" fmla="*/ 303 w 303"/>
                <a:gd name="T49" fmla="*/ 18 h 177"/>
                <a:gd name="T50" fmla="*/ 303 w 303"/>
                <a:gd name="T51" fmla="*/ 77 h 177"/>
                <a:gd name="T52" fmla="*/ 294 w 303"/>
                <a:gd name="T53" fmla="*/ 77 h 177"/>
                <a:gd name="T54" fmla="*/ 294 w 303"/>
                <a:gd name="T55" fmla="*/ 18 h 177"/>
                <a:gd name="T56" fmla="*/ 294 w 303"/>
                <a:gd name="T57" fmla="*/ 15 h 177"/>
                <a:gd name="T58" fmla="*/ 294 w 303"/>
                <a:gd name="T59" fmla="*/ 13 h 177"/>
                <a:gd name="T60" fmla="*/ 294 w 303"/>
                <a:gd name="T61" fmla="*/ 13 h 177"/>
                <a:gd name="T62" fmla="*/ 281 w 303"/>
                <a:gd name="T63" fmla="*/ 29 h 177"/>
                <a:gd name="T64" fmla="*/ 270 w 303"/>
                <a:gd name="T65" fmla="*/ 33 h 177"/>
                <a:gd name="T66" fmla="*/ 262 w 303"/>
                <a:gd name="T67" fmla="*/ 30 h 177"/>
                <a:gd name="T68" fmla="*/ 261 w 303"/>
                <a:gd name="T69" fmla="*/ 30 h 177"/>
                <a:gd name="T70" fmla="*/ 260 w 303"/>
                <a:gd name="T71" fmla="*/ 31 h 177"/>
                <a:gd name="T72" fmla="*/ 35 w 303"/>
                <a:gd name="T73" fmla="*/ 161 h 177"/>
                <a:gd name="T74" fmla="*/ 11 w 303"/>
                <a:gd name="T75" fmla="*/ 175 h 177"/>
                <a:gd name="T76" fmla="*/ 11 w 303"/>
                <a:gd name="T77" fmla="*/ 175 h 177"/>
                <a:gd name="T78" fmla="*/ 11 w 303"/>
                <a:gd name="T79" fmla="*/ 175 h 177"/>
                <a:gd name="T80" fmla="*/ 0 w 303"/>
                <a:gd name="T81" fmla="*/ 177 h 177"/>
                <a:gd name="T82" fmla="*/ 0 w 303"/>
                <a:gd name="T83" fmla="*/ 167 h 177"/>
                <a:gd name="T84" fmla="*/ 11 w 303"/>
                <a:gd name="T85" fmla="*/ 16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3" h="177">
                  <a:moveTo>
                    <a:pt x="11" y="165"/>
                  </a:moveTo>
                  <a:cubicBezTo>
                    <a:pt x="11" y="165"/>
                    <a:pt x="11" y="165"/>
                    <a:pt x="11" y="165"/>
                  </a:cubicBezTo>
                  <a:cubicBezTo>
                    <a:pt x="26" y="156"/>
                    <a:pt x="26" y="156"/>
                    <a:pt x="26" y="156"/>
                  </a:cubicBezTo>
                  <a:cubicBezTo>
                    <a:pt x="205" y="53"/>
                    <a:pt x="205" y="53"/>
                    <a:pt x="205" y="53"/>
                  </a:cubicBezTo>
                  <a:cubicBezTo>
                    <a:pt x="262" y="20"/>
                    <a:pt x="262" y="20"/>
                    <a:pt x="262" y="20"/>
                  </a:cubicBezTo>
                  <a:cubicBezTo>
                    <a:pt x="266" y="17"/>
                    <a:pt x="269" y="17"/>
                    <a:pt x="269" y="18"/>
                  </a:cubicBezTo>
                  <a:cubicBezTo>
                    <a:pt x="269" y="18"/>
                    <a:pt x="269" y="18"/>
                    <a:pt x="269" y="18"/>
                  </a:cubicBezTo>
                  <a:cubicBezTo>
                    <a:pt x="269" y="20"/>
                    <a:pt x="269" y="20"/>
                    <a:pt x="269" y="20"/>
                  </a:cubicBezTo>
                  <a:cubicBezTo>
                    <a:pt x="269" y="23"/>
                    <a:pt x="273" y="23"/>
                    <a:pt x="278" y="20"/>
                  </a:cubicBezTo>
                  <a:cubicBezTo>
                    <a:pt x="283" y="18"/>
                    <a:pt x="285" y="14"/>
                    <a:pt x="285" y="11"/>
                  </a:cubicBezTo>
                  <a:cubicBezTo>
                    <a:pt x="285" y="9"/>
                    <a:pt x="285" y="9"/>
                    <a:pt x="285" y="9"/>
                  </a:cubicBezTo>
                  <a:cubicBezTo>
                    <a:pt x="285" y="7"/>
                    <a:pt x="286" y="6"/>
                    <a:pt x="287" y="5"/>
                  </a:cubicBezTo>
                  <a:cubicBezTo>
                    <a:pt x="287" y="5"/>
                    <a:pt x="288" y="5"/>
                    <a:pt x="288" y="5"/>
                  </a:cubicBezTo>
                  <a:cubicBezTo>
                    <a:pt x="289" y="4"/>
                    <a:pt x="290" y="4"/>
                    <a:pt x="291" y="3"/>
                  </a:cubicBezTo>
                  <a:cubicBezTo>
                    <a:pt x="292" y="2"/>
                    <a:pt x="293" y="2"/>
                    <a:pt x="294" y="1"/>
                  </a:cubicBezTo>
                  <a:cubicBezTo>
                    <a:pt x="296" y="0"/>
                    <a:pt x="297" y="0"/>
                    <a:pt x="299" y="1"/>
                  </a:cubicBezTo>
                  <a:cubicBezTo>
                    <a:pt x="299" y="2"/>
                    <a:pt x="299" y="2"/>
                    <a:pt x="299" y="2"/>
                  </a:cubicBezTo>
                  <a:cubicBezTo>
                    <a:pt x="300" y="2"/>
                    <a:pt x="300" y="2"/>
                    <a:pt x="300" y="3"/>
                  </a:cubicBezTo>
                  <a:cubicBezTo>
                    <a:pt x="300" y="3"/>
                    <a:pt x="300" y="3"/>
                    <a:pt x="300" y="3"/>
                  </a:cubicBezTo>
                  <a:cubicBezTo>
                    <a:pt x="301" y="4"/>
                    <a:pt x="301" y="5"/>
                    <a:pt x="301" y="6"/>
                  </a:cubicBezTo>
                  <a:cubicBezTo>
                    <a:pt x="302" y="6"/>
                    <a:pt x="302" y="7"/>
                    <a:pt x="302" y="8"/>
                  </a:cubicBezTo>
                  <a:cubicBezTo>
                    <a:pt x="302" y="9"/>
                    <a:pt x="303" y="10"/>
                    <a:pt x="303" y="11"/>
                  </a:cubicBezTo>
                  <a:cubicBezTo>
                    <a:pt x="303" y="12"/>
                    <a:pt x="303" y="12"/>
                    <a:pt x="303" y="13"/>
                  </a:cubicBezTo>
                  <a:cubicBezTo>
                    <a:pt x="303" y="13"/>
                    <a:pt x="303" y="14"/>
                    <a:pt x="303" y="14"/>
                  </a:cubicBezTo>
                  <a:cubicBezTo>
                    <a:pt x="303" y="15"/>
                    <a:pt x="303" y="17"/>
                    <a:pt x="303" y="18"/>
                  </a:cubicBezTo>
                  <a:cubicBezTo>
                    <a:pt x="303" y="77"/>
                    <a:pt x="303" y="77"/>
                    <a:pt x="303" y="77"/>
                  </a:cubicBezTo>
                  <a:cubicBezTo>
                    <a:pt x="294" y="77"/>
                    <a:pt x="294" y="77"/>
                    <a:pt x="294" y="77"/>
                  </a:cubicBezTo>
                  <a:cubicBezTo>
                    <a:pt x="294" y="18"/>
                    <a:pt x="294" y="18"/>
                    <a:pt x="294" y="18"/>
                  </a:cubicBezTo>
                  <a:cubicBezTo>
                    <a:pt x="294" y="17"/>
                    <a:pt x="294" y="16"/>
                    <a:pt x="294" y="15"/>
                  </a:cubicBezTo>
                  <a:cubicBezTo>
                    <a:pt x="294" y="13"/>
                    <a:pt x="294" y="13"/>
                    <a:pt x="294" y="13"/>
                  </a:cubicBezTo>
                  <a:cubicBezTo>
                    <a:pt x="294" y="13"/>
                    <a:pt x="294" y="13"/>
                    <a:pt x="294" y="13"/>
                  </a:cubicBezTo>
                  <a:cubicBezTo>
                    <a:pt x="293" y="20"/>
                    <a:pt x="287" y="26"/>
                    <a:pt x="281" y="29"/>
                  </a:cubicBezTo>
                  <a:cubicBezTo>
                    <a:pt x="278" y="31"/>
                    <a:pt x="274" y="33"/>
                    <a:pt x="270" y="33"/>
                  </a:cubicBezTo>
                  <a:cubicBezTo>
                    <a:pt x="267" y="33"/>
                    <a:pt x="264" y="31"/>
                    <a:pt x="262" y="30"/>
                  </a:cubicBezTo>
                  <a:cubicBezTo>
                    <a:pt x="261" y="30"/>
                    <a:pt x="261" y="30"/>
                    <a:pt x="261" y="30"/>
                  </a:cubicBezTo>
                  <a:cubicBezTo>
                    <a:pt x="261" y="30"/>
                    <a:pt x="260" y="31"/>
                    <a:pt x="260" y="31"/>
                  </a:cubicBezTo>
                  <a:cubicBezTo>
                    <a:pt x="35" y="161"/>
                    <a:pt x="35" y="161"/>
                    <a:pt x="35" y="161"/>
                  </a:cubicBezTo>
                  <a:cubicBezTo>
                    <a:pt x="11" y="175"/>
                    <a:pt x="11" y="175"/>
                    <a:pt x="11" y="175"/>
                  </a:cubicBezTo>
                  <a:cubicBezTo>
                    <a:pt x="11" y="175"/>
                    <a:pt x="11" y="175"/>
                    <a:pt x="11" y="175"/>
                  </a:cubicBezTo>
                  <a:cubicBezTo>
                    <a:pt x="11" y="175"/>
                    <a:pt x="11" y="175"/>
                    <a:pt x="11" y="175"/>
                  </a:cubicBezTo>
                  <a:cubicBezTo>
                    <a:pt x="8" y="177"/>
                    <a:pt x="4" y="177"/>
                    <a:pt x="0" y="177"/>
                  </a:cubicBezTo>
                  <a:cubicBezTo>
                    <a:pt x="0" y="167"/>
                    <a:pt x="0" y="167"/>
                    <a:pt x="0" y="167"/>
                  </a:cubicBezTo>
                  <a:cubicBezTo>
                    <a:pt x="4" y="167"/>
                    <a:pt x="8" y="166"/>
                    <a:pt x="11" y="165"/>
                  </a:cubicBezTo>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5" name="ïśľiďè">
              <a:extLst>
                <a:ext uri="{FF2B5EF4-FFF2-40B4-BE49-F238E27FC236}">
                  <a16:creationId xmlns:a16="http://schemas.microsoft.com/office/drawing/2014/main" xmlns="" id="{4A4C5408-596D-4A13-9DA6-C51295B2309D}"/>
                </a:ext>
              </a:extLst>
            </p:cNvPr>
            <p:cNvSpPr/>
            <p:nvPr/>
          </p:nvSpPr>
          <p:spPr bwMode="auto">
            <a:xfrm>
              <a:off x="6768606" y="4145472"/>
              <a:ext cx="877313" cy="561202"/>
            </a:xfrm>
            <a:custGeom>
              <a:avLst/>
              <a:gdLst>
                <a:gd name="T0" fmla="*/ 303 w 303"/>
                <a:gd name="T1" fmla="*/ 0 h 194"/>
                <a:gd name="T2" fmla="*/ 294 w 303"/>
                <a:gd name="T3" fmla="*/ 0 h 194"/>
                <a:gd name="T4" fmla="*/ 290 w 303"/>
                <a:gd name="T5" fmla="*/ 20 h 194"/>
                <a:gd name="T6" fmla="*/ 283 w 303"/>
                <a:gd name="T7" fmla="*/ 17 h 194"/>
                <a:gd name="T8" fmla="*/ 272 w 303"/>
                <a:gd name="T9" fmla="*/ 21 h 194"/>
                <a:gd name="T10" fmla="*/ 262 w 303"/>
                <a:gd name="T11" fmla="*/ 30 h 194"/>
                <a:gd name="T12" fmla="*/ 259 w 303"/>
                <a:gd name="T13" fmla="*/ 38 h 194"/>
                <a:gd name="T14" fmla="*/ 26 w 303"/>
                <a:gd name="T15" fmla="*/ 172 h 194"/>
                <a:gd name="T16" fmla="*/ 11 w 303"/>
                <a:gd name="T17" fmla="*/ 181 h 194"/>
                <a:gd name="T18" fmla="*/ 0 w 303"/>
                <a:gd name="T19" fmla="*/ 184 h 194"/>
                <a:gd name="T20" fmla="*/ 0 w 303"/>
                <a:gd name="T21" fmla="*/ 194 h 194"/>
                <a:gd name="T22" fmla="*/ 11 w 303"/>
                <a:gd name="T23" fmla="*/ 191 h 194"/>
                <a:gd name="T24" fmla="*/ 11 w 303"/>
                <a:gd name="T25" fmla="*/ 191 h 194"/>
                <a:gd name="T26" fmla="*/ 35 w 303"/>
                <a:gd name="T27" fmla="*/ 177 h 194"/>
                <a:gd name="T28" fmla="*/ 260 w 303"/>
                <a:gd name="T29" fmla="*/ 47 h 194"/>
                <a:gd name="T30" fmla="*/ 268 w 303"/>
                <a:gd name="T31" fmla="*/ 41 h 194"/>
                <a:gd name="T32" fmla="*/ 268 w 303"/>
                <a:gd name="T33" fmla="*/ 38 h 194"/>
                <a:gd name="T34" fmla="*/ 268 w 303"/>
                <a:gd name="T35" fmla="*/ 38 h 194"/>
                <a:gd name="T36" fmla="*/ 276 w 303"/>
                <a:gd name="T37" fmla="*/ 28 h 194"/>
                <a:gd name="T38" fmla="*/ 283 w 303"/>
                <a:gd name="T39" fmla="*/ 26 h 194"/>
                <a:gd name="T40" fmla="*/ 285 w 303"/>
                <a:gd name="T41" fmla="*/ 28 h 194"/>
                <a:gd name="T42" fmla="*/ 285 w 303"/>
                <a:gd name="T43" fmla="*/ 30 h 194"/>
                <a:gd name="T44" fmla="*/ 287 w 303"/>
                <a:gd name="T45" fmla="*/ 31 h 194"/>
                <a:gd name="T46" fmla="*/ 290 w 303"/>
                <a:gd name="T47" fmla="*/ 30 h 194"/>
                <a:gd name="T48" fmla="*/ 294 w 303"/>
                <a:gd name="T49" fmla="*/ 27 h 194"/>
                <a:gd name="T50" fmla="*/ 303 w 303"/>
                <a:gd name="T5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3" h="194">
                  <a:moveTo>
                    <a:pt x="303" y="0"/>
                  </a:moveTo>
                  <a:cubicBezTo>
                    <a:pt x="294" y="0"/>
                    <a:pt x="294" y="0"/>
                    <a:pt x="294" y="0"/>
                  </a:cubicBezTo>
                  <a:cubicBezTo>
                    <a:pt x="294" y="10"/>
                    <a:pt x="292" y="18"/>
                    <a:pt x="290" y="20"/>
                  </a:cubicBezTo>
                  <a:cubicBezTo>
                    <a:pt x="288" y="18"/>
                    <a:pt x="286" y="17"/>
                    <a:pt x="283" y="17"/>
                  </a:cubicBezTo>
                  <a:cubicBezTo>
                    <a:pt x="279" y="17"/>
                    <a:pt x="275" y="19"/>
                    <a:pt x="272" y="21"/>
                  </a:cubicBezTo>
                  <a:cubicBezTo>
                    <a:pt x="269" y="23"/>
                    <a:pt x="265" y="26"/>
                    <a:pt x="262" y="30"/>
                  </a:cubicBezTo>
                  <a:cubicBezTo>
                    <a:pt x="260" y="32"/>
                    <a:pt x="259" y="35"/>
                    <a:pt x="259" y="38"/>
                  </a:cubicBezTo>
                  <a:cubicBezTo>
                    <a:pt x="26" y="172"/>
                    <a:pt x="26" y="172"/>
                    <a:pt x="26" y="172"/>
                  </a:cubicBezTo>
                  <a:cubicBezTo>
                    <a:pt x="11" y="181"/>
                    <a:pt x="11" y="181"/>
                    <a:pt x="11" y="181"/>
                  </a:cubicBezTo>
                  <a:cubicBezTo>
                    <a:pt x="8" y="183"/>
                    <a:pt x="4" y="184"/>
                    <a:pt x="0" y="184"/>
                  </a:cubicBezTo>
                  <a:cubicBezTo>
                    <a:pt x="0" y="194"/>
                    <a:pt x="0" y="194"/>
                    <a:pt x="0" y="194"/>
                  </a:cubicBezTo>
                  <a:cubicBezTo>
                    <a:pt x="4" y="194"/>
                    <a:pt x="8" y="193"/>
                    <a:pt x="11" y="191"/>
                  </a:cubicBezTo>
                  <a:cubicBezTo>
                    <a:pt x="11" y="191"/>
                    <a:pt x="11" y="191"/>
                    <a:pt x="11" y="191"/>
                  </a:cubicBezTo>
                  <a:cubicBezTo>
                    <a:pt x="35" y="177"/>
                    <a:pt x="35" y="177"/>
                    <a:pt x="35" y="177"/>
                  </a:cubicBezTo>
                  <a:cubicBezTo>
                    <a:pt x="260" y="47"/>
                    <a:pt x="260" y="47"/>
                    <a:pt x="260" y="47"/>
                  </a:cubicBezTo>
                  <a:cubicBezTo>
                    <a:pt x="264" y="45"/>
                    <a:pt x="268" y="42"/>
                    <a:pt x="268" y="41"/>
                  </a:cubicBezTo>
                  <a:cubicBezTo>
                    <a:pt x="268" y="38"/>
                    <a:pt x="268" y="38"/>
                    <a:pt x="268" y="38"/>
                  </a:cubicBezTo>
                  <a:cubicBezTo>
                    <a:pt x="268" y="38"/>
                    <a:pt x="268" y="38"/>
                    <a:pt x="268" y="38"/>
                  </a:cubicBezTo>
                  <a:cubicBezTo>
                    <a:pt x="268" y="36"/>
                    <a:pt x="272" y="31"/>
                    <a:pt x="276" y="28"/>
                  </a:cubicBezTo>
                  <a:cubicBezTo>
                    <a:pt x="279" y="27"/>
                    <a:pt x="281" y="26"/>
                    <a:pt x="283" y="26"/>
                  </a:cubicBezTo>
                  <a:cubicBezTo>
                    <a:pt x="285" y="26"/>
                    <a:pt x="285" y="27"/>
                    <a:pt x="285" y="28"/>
                  </a:cubicBezTo>
                  <a:cubicBezTo>
                    <a:pt x="285" y="30"/>
                    <a:pt x="285" y="30"/>
                    <a:pt x="285" y="30"/>
                  </a:cubicBezTo>
                  <a:cubicBezTo>
                    <a:pt x="285" y="31"/>
                    <a:pt x="286" y="31"/>
                    <a:pt x="287" y="31"/>
                  </a:cubicBezTo>
                  <a:cubicBezTo>
                    <a:pt x="287" y="31"/>
                    <a:pt x="289" y="31"/>
                    <a:pt x="290" y="30"/>
                  </a:cubicBezTo>
                  <a:cubicBezTo>
                    <a:pt x="294" y="27"/>
                    <a:pt x="294" y="27"/>
                    <a:pt x="294" y="27"/>
                  </a:cubicBezTo>
                  <a:cubicBezTo>
                    <a:pt x="299" y="25"/>
                    <a:pt x="303" y="12"/>
                    <a:pt x="303" y="0"/>
                  </a:cubicBezTo>
                </a:path>
              </a:pathLst>
            </a:custGeom>
            <a:solidFill>
              <a:srgbClr val="0FA3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6" name="iṥľîdé">
              <a:extLst>
                <a:ext uri="{FF2B5EF4-FFF2-40B4-BE49-F238E27FC236}">
                  <a16:creationId xmlns:a16="http://schemas.microsoft.com/office/drawing/2014/main" xmlns="" id="{789E09B5-2ECB-466C-A838-1D96919ED08C}"/>
                </a:ext>
              </a:extLst>
            </p:cNvPr>
            <p:cNvSpPr/>
            <p:nvPr/>
          </p:nvSpPr>
          <p:spPr bwMode="auto">
            <a:xfrm>
              <a:off x="7597179" y="3922663"/>
              <a:ext cx="48740" cy="52917"/>
            </a:xfrm>
            <a:custGeom>
              <a:avLst/>
              <a:gdLst>
                <a:gd name="T0" fmla="*/ 2 w 17"/>
                <a:gd name="T1" fmla="*/ 5 h 18"/>
                <a:gd name="T2" fmla="*/ 2 w 17"/>
                <a:gd name="T3" fmla="*/ 5 h 18"/>
                <a:gd name="T4" fmla="*/ 1 w 17"/>
                <a:gd name="T5" fmla="*/ 5 h 18"/>
                <a:gd name="T6" fmla="*/ 0 w 17"/>
                <a:gd name="T7" fmla="*/ 6 h 18"/>
                <a:gd name="T8" fmla="*/ 0 w 17"/>
                <a:gd name="T9" fmla="*/ 6 h 18"/>
                <a:gd name="T10" fmla="*/ 1 w 17"/>
                <a:gd name="T11" fmla="*/ 5 h 18"/>
                <a:gd name="T12" fmla="*/ 2 w 17"/>
                <a:gd name="T13" fmla="*/ 5 h 18"/>
                <a:gd name="T14" fmla="*/ 2 w 17"/>
                <a:gd name="T15" fmla="*/ 5 h 18"/>
                <a:gd name="T16" fmla="*/ 14 w 17"/>
                <a:gd name="T17" fmla="*/ 3 h 18"/>
                <a:gd name="T18" fmla="*/ 14 w 17"/>
                <a:gd name="T19" fmla="*/ 3 h 18"/>
                <a:gd name="T20" fmla="*/ 15 w 17"/>
                <a:gd name="T21" fmla="*/ 6 h 18"/>
                <a:gd name="T22" fmla="*/ 16 w 17"/>
                <a:gd name="T23" fmla="*/ 8 h 18"/>
                <a:gd name="T24" fmla="*/ 17 w 17"/>
                <a:gd name="T25" fmla="*/ 11 h 18"/>
                <a:gd name="T26" fmla="*/ 17 w 17"/>
                <a:gd name="T27" fmla="*/ 13 h 18"/>
                <a:gd name="T28" fmla="*/ 17 w 17"/>
                <a:gd name="T29" fmla="*/ 14 h 18"/>
                <a:gd name="T30" fmla="*/ 17 w 17"/>
                <a:gd name="T31" fmla="*/ 18 h 18"/>
                <a:gd name="T32" fmla="*/ 17 w 17"/>
                <a:gd name="T33" fmla="*/ 18 h 18"/>
                <a:gd name="T34" fmla="*/ 17 w 17"/>
                <a:gd name="T35" fmla="*/ 14 h 18"/>
                <a:gd name="T36" fmla="*/ 17 w 17"/>
                <a:gd name="T37" fmla="*/ 13 h 18"/>
                <a:gd name="T38" fmla="*/ 17 w 17"/>
                <a:gd name="T39" fmla="*/ 11 h 18"/>
                <a:gd name="T40" fmla="*/ 16 w 17"/>
                <a:gd name="T41" fmla="*/ 8 h 18"/>
                <a:gd name="T42" fmla="*/ 15 w 17"/>
                <a:gd name="T43" fmla="*/ 6 h 18"/>
                <a:gd name="T44" fmla="*/ 14 w 17"/>
                <a:gd name="T45" fmla="*/ 3 h 18"/>
                <a:gd name="T46" fmla="*/ 14 w 17"/>
                <a:gd name="T47" fmla="*/ 3 h 18"/>
                <a:gd name="T48" fmla="*/ 10 w 17"/>
                <a:gd name="T49" fmla="*/ 0 h 18"/>
                <a:gd name="T50" fmla="*/ 8 w 17"/>
                <a:gd name="T51" fmla="*/ 1 h 18"/>
                <a:gd name="T52" fmla="*/ 5 w 17"/>
                <a:gd name="T53" fmla="*/ 3 h 18"/>
                <a:gd name="T54" fmla="*/ 5 w 17"/>
                <a:gd name="T55" fmla="*/ 3 h 18"/>
                <a:gd name="T56" fmla="*/ 5 w 17"/>
                <a:gd name="T57" fmla="*/ 3 h 18"/>
                <a:gd name="T58" fmla="*/ 8 w 17"/>
                <a:gd name="T59" fmla="*/ 1 h 18"/>
                <a:gd name="T60" fmla="*/ 10 w 17"/>
                <a:gd name="T61" fmla="*/ 0 h 18"/>
                <a:gd name="T62" fmla="*/ 13 w 17"/>
                <a:gd name="T63" fmla="*/ 1 h 18"/>
                <a:gd name="T64" fmla="*/ 13 w 17"/>
                <a:gd name="T65" fmla="*/ 2 h 18"/>
                <a:gd name="T66" fmla="*/ 13 w 17"/>
                <a:gd name="T67" fmla="*/ 2 h 18"/>
                <a:gd name="T68" fmla="*/ 13 w 17"/>
                <a:gd name="T69" fmla="*/ 2 h 18"/>
                <a:gd name="T70" fmla="*/ 13 w 17"/>
                <a:gd name="T71" fmla="*/ 2 h 18"/>
                <a:gd name="T72" fmla="*/ 13 w 17"/>
                <a:gd name="T73" fmla="*/ 1 h 18"/>
                <a:gd name="T74" fmla="*/ 10 w 17"/>
                <a:gd name="T7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18">
                  <a:moveTo>
                    <a:pt x="2" y="5"/>
                  </a:moveTo>
                  <a:cubicBezTo>
                    <a:pt x="2" y="5"/>
                    <a:pt x="2" y="5"/>
                    <a:pt x="2" y="5"/>
                  </a:cubicBezTo>
                  <a:cubicBezTo>
                    <a:pt x="2" y="5"/>
                    <a:pt x="1" y="5"/>
                    <a:pt x="1" y="5"/>
                  </a:cubicBezTo>
                  <a:cubicBezTo>
                    <a:pt x="0" y="6"/>
                    <a:pt x="0" y="6"/>
                    <a:pt x="0" y="6"/>
                  </a:cubicBezTo>
                  <a:cubicBezTo>
                    <a:pt x="0" y="6"/>
                    <a:pt x="0" y="6"/>
                    <a:pt x="0" y="6"/>
                  </a:cubicBezTo>
                  <a:cubicBezTo>
                    <a:pt x="0" y="6"/>
                    <a:pt x="0" y="6"/>
                    <a:pt x="1" y="5"/>
                  </a:cubicBezTo>
                  <a:cubicBezTo>
                    <a:pt x="1" y="5"/>
                    <a:pt x="2" y="5"/>
                    <a:pt x="2" y="5"/>
                  </a:cubicBezTo>
                  <a:cubicBezTo>
                    <a:pt x="2" y="5"/>
                    <a:pt x="2" y="5"/>
                    <a:pt x="2" y="5"/>
                  </a:cubicBezTo>
                  <a:moveTo>
                    <a:pt x="14" y="3"/>
                  </a:moveTo>
                  <a:cubicBezTo>
                    <a:pt x="14" y="3"/>
                    <a:pt x="14" y="3"/>
                    <a:pt x="14" y="3"/>
                  </a:cubicBezTo>
                  <a:cubicBezTo>
                    <a:pt x="15" y="4"/>
                    <a:pt x="15" y="5"/>
                    <a:pt x="15" y="6"/>
                  </a:cubicBezTo>
                  <a:cubicBezTo>
                    <a:pt x="16" y="6"/>
                    <a:pt x="16" y="7"/>
                    <a:pt x="16" y="8"/>
                  </a:cubicBezTo>
                  <a:cubicBezTo>
                    <a:pt x="16" y="9"/>
                    <a:pt x="17" y="10"/>
                    <a:pt x="17" y="11"/>
                  </a:cubicBezTo>
                  <a:cubicBezTo>
                    <a:pt x="17" y="12"/>
                    <a:pt x="17" y="12"/>
                    <a:pt x="17" y="13"/>
                  </a:cubicBezTo>
                  <a:cubicBezTo>
                    <a:pt x="17" y="13"/>
                    <a:pt x="17" y="14"/>
                    <a:pt x="17" y="14"/>
                  </a:cubicBezTo>
                  <a:cubicBezTo>
                    <a:pt x="17" y="15"/>
                    <a:pt x="17" y="17"/>
                    <a:pt x="17" y="18"/>
                  </a:cubicBezTo>
                  <a:cubicBezTo>
                    <a:pt x="17" y="18"/>
                    <a:pt x="17" y="18"/>
                    <a:pt x="17" y="18"/>
                  </a:cubicBezTo>
                  <a:cubicBezTo>
                    <a:pt x="17" y="17"/>
                    <a:pt x="17" y="15"/>
                    <a:pt x="17" y="14"/>
                  </a:cubicBezTo>
                  <a:cubicBezTo>
                    <a:pt x="17" y="14"/>
                    <a:pt x="17" y="13"/>
                    <a:pt x="17" y="13"/>
                  </a:cubicBezTo>
                  <a:cubicBezTo>
                    <a:pt x="17" y="12"/>
                    <a:pt x="17" y="12"/>
                    <a:pt x="17" y="11"/>
                  </a:cubicBezTo>
                  <a:cubicBezTo>
                    <a:pt x="17" y="10"/>
                    <a:pt x="16" y="9"/>
                    <a:pt x="16" y="8"/>
                  </a:cubicBezTo>
                  <a:cubicBezTo>
                    <a:pt x="16" y="7"/>
                    <a:pt x="16" y="6"/>
                    <a:pt x="15" y="6"/>
                  </a:cubicBezTo>
                  <a:cubicBezTo>
                    <a:pt x="15" y="5"/>
                    <a:pt x="15" y="4"/>
                    <a:pt x="14" y="3"/>
                  </a:cubicBezTo>
                  <a:cubicBezTo>
                    <a:pt x="14" y="3"/>
                    <a:pt x="14" y="3"/>
                    <a:pt x="14" y="3"/>
                  </a:cubicBezTo>
                  <a:moveTo>
                    <a:pt x="10" y="0"/>
                  </a:moveTo>
                  <a:cubicBezTo>
                    <a:pt x="10" y="0"/>
                    <a:pt x="9" y="1"/>
                    <a:pt x="8" y="1"/>
                  </a:cubicBezTo>
                  <a:cubicBezTo>
                    <a:pt x="7" y="2"/>
                    <a:pt x="6" y="2"/>
                    <a:pt x="5" y="3"/>
                  </a:cubicBezTo>
                  <a:cubicBezTo>
                    <a:pt x="5" y="3"/>
                    <a:pt x="5" y="3"/>
                    <a:pt x="5" y="3"/>
                  </a:cubicBezTo>
                  <a:cubicBezTo>
                    <a:pt x="5" y="3"/>
                    <a:pt x="5" y="3"/>
                    <a:pt x="5" y="3"/>
                  </a:cubicBezTo>
                  <a:cubicBezTo>
                    <a:pt x="6" y="2"/>
                    <a:pt x="7" y="2"/>
                    <a:pt x="8" y="1"/>
                  </a:cubicBezTo>
                  <a:cubicBezTo>
                    <a:pt x="9" y="1"/>
                    <a:pt x="10" y="0"/>
                    <a:pt x="10" y="0"/>
                  </a:cubicBezTo>
                  <a:cubicBezTo>
                    <a:pt x="11" y="0"/>
                    <a:pt x="12" y="1"/>
                    <a:pt x="13" y="1"/>
                  </a:cubicBezTo>
                  <a:cubicBezTo>
                    <a:pt x="13" y="2"/>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2" y="1"/>
                    <a:pt x="11" y="0"/>
                    <a:pt x="10" y="0"/>
                  </a:cubicBezTo>
                </a:path>
              </a:pathLst>
            </a:custGeom>
            <a:solidFill>
              <a:srgbClr val="15C1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7" name="îSļíḋé">
              <a:extLst>
                <a:ext uri="{FF2B5EF4-FFF2-40B4-BE49-F238E27FC236}">
                  <a16:creationId xmlns:a16="http://schemas.microsoft.com/office/drawing/2014/main" xmlns="" id="{38452BFB-FDC2-4EF8-B81F-F1A4F9C9C8FD}"/>
                </a:ext>
              </a:extLst>
            </p:cNvPr>
            <p:cNvSpPr/>
            <p:nvPr/>
          </p:nvSpPr>
          <p:spPr bwMode="auto">
            <a:xfrm>
              <a:off x="6768606" y="3922663"/>
              <a:ext cx="877313" cy="512462"/>
            </a:xfrm>
            <a:custGeom>
              <a:avLst/>
              <a:gdLst>
                <a:gd name="T0" fmla="*/ 296 w 303"/>
                <a:gd name="T1" fmla="*/ 0 h 177"/>
                <a:gd name="T2" fmla="*/ 294 w 303"/>
                <a:gd name="T3" fmla="*/ 1 h 177"/>
                <a:gd name="T4" fmla="*/ 291 w 303"/>
                <a:gd name="T5" fmla="*/ 3 h 177"/>
                <a:gd name="T6" fmla="*/ 291 w 303"/>
                <a:gd name="T7" fmla="*/ 3 h 177"/>
                <a:gd name="T8" fmla="*/ 288 w 303"/>
                <a:gd name="T9" fmla="*/ 5 h 177"/>
                <a:gd name="T10" fmla="*/ 288 w 303"/>
                <a:gd name="T11" fmla="*/ 5 h 177"/>
                <a:gd name="T12" fmla="*/ 287 w 303"/>
                <a:gd name="T13" fmla="*/ 5 h 177"/>
                <a:gd name="T14" fmla="*/ 286 w 303"/>
                <a:gd name="T15" fmla="*/ 6 h 177"/>
                <a:gd name="T16" fmla="*/ 286 w 303"/>
                <a:gd name="T17" fmla="*/ 6 h 177"/>
                <a:gd name="T18" fmla="*/ 285 w 303"/>
                <a:gd name="T19" fmla="*/ 9 h 177"/>
                <a:gd name="T20" fmla="*/ 285 w 303"/>
                <a:gd name="T21" fmla="*/ 11 h 177"/>
                <a:gd name="T22" fmla="*/ 285 w 303"/>
                <a:gd name="T23" fmla="*/ 11 h 177"/>
                <a:gd name="T24" fmla="*/ 285 w 303"/>
                <a:gd name="T25" fmla="*/ 12 h 177"/>
                <a:gd name="T26" fmla="*/ 278 w 303"/>
                <a:gd name="T27" fmla="*/ 20 h 177"/>
                <a:gd name="T28" fmla="*/ 272 w 303"/>
                <a:gd name="T29" fmla="*/ 23 h 177"/>
                <a:gd name="T30" fmla="*/ 269 w 303"/>
                <a:gd name="T31" fmla="*/ 20 h 177"/>
                <a:gd name="T32" fmla="*/ 269 w 303"/>
                <a:gd name="T33" fmla="*/ 18 h 177"/>
                <a:gd name="T34" fmla="*/ 269 w 303"/>
                <a:gd name="T35" fmla="*/ 18 h 177"/>
                <a:gd name="T36" fmla="*/ 269 w 303"/>
                <a:gd name="T37" fmla="*/ 17 h 177"/>
                <a:gd name="T38" fmla="*/ 269 w 303"/>
                <a:gd name="T39" fmla="*/ 17 h 177"/>
                <a:gd name="T40" fmla="*/ 268 w 303"/>
                <a:gd name="T41" fmla="*/ 17 h 177"/>
                <a:gd name="T42" fmla="*/ 268 w 303"/>
                <a:gd name="T43" fmla="*/ 17 h 177"/>
                <a:gd name="T44" fmla="*/ 262 w 303"/>
                <a:gd name="T45" fmla="*/ 20 h 177"/>
                <a:gd name="T46" fmla="*/ 262 w 303"/>
                <a:gd name="T47" fmla="*/ 20 h 177"/>
                <a:gd name="T48" fmla="*/ 205 w 303"/>
                <a:gd name="T49" fmla="*/ 53 h 177"/>
                <a:gd name="T50" fmla="*/ 106 w 303"/>
                <a:gd name="T51" fmla="*/ 110 h 177"/>
                <a:gd name="T52" fmla="*/ 26 w 303"/>
                <a:gd name="T53" fmla="*/ 156 h 177"/>
                <a:gd name="T54" fmla="*/ 14 w 303"/>
                <a:gd name="T55" fmla="*/ 163 h 177"/>
                <a:gd name="T56" fmla="*/ 11 w 303"/>
                <a:gd name="T57" fmla="*/ 165 h 177"/>
                <a:gd name="T58" fmla="*/ 11 w 303"/>
                <a:gd name="T59" fmla="*/ 165 h 177"/>
                <a:gd name="T60" fmla="*/ 11 w 303"/>
                <a:gd name="T61" fmla="*/ 165 h 177"/>
                <a:gd name="T62" fmla="*/ 5 w 303"/>
                <a:gd name="T63" fmla="*/ 167 h 177"/>
                <a:gd name="T64" fmla="*/ 0 w 303"/>
                <a:gd name="T65" fmla="*/ 167 h 177"/>
                <a:gd name="T66" fmla="*/ 0 w 303"/>
                <a:gd name="T67" fmla="*/ 177 h 177"/>
                <a:gd name="T68" fmla="*/ 11 w 303"/>
                <a:gd name="T69" fmla="*/ 175 h 177"/>
                <a:gd name="T70" fmla="*/ 11 w 303"/>
                <a:gd name="T71" fmla="*/ 175 h 177"/>
                <a:gd name="T72" fmla="*/ 11 w 303"/>
                <a:gd name="T73" fmla="*/ 175 h 177"/>
                <a:gd name="T74" fmla="*/ 35 w 303"/>
                <a:gd name="T75" fmla="*/ 161 h 177"/>
                <a:gd name="T76" fmla="*/ 260 w 303"/>
                <a:gd name="T77" fmla="*/ 31 h 177"/>
                <a:gd name="T78" fmla="*/ 261 w 303"/>
                <a:gd name="T79" fmla="*/ 30 h 177"/>
                <a:gd name="T80" fmla="*/ 262 w 303"/>
                <a:gd name="T81" fmla="*/ 30 h 177"/>
                <a:gd name="T82" fmla="*/ 270 w 303"/>
                <a:gd name="T83" fmla="*/ 33 h 177"/>
                <a:gd name="T84" fmla="*/ 281 w 303"/>
                <a:gd name="T85" fmla="*/ 29 h 177"/>
                <a:gd name="T86" fmla="*/ 294 w 303"/>
                <a:gd name="T87" fmla="*/ 13 h 177"/>
                <a:gd name="T88" fmla="*/ 294 w 303"/>
                <a:gd name="T89" fmla="*/ 13 h 177"/>
                <a:gd name="T90" fmla="*/ 294 w 303"/>
                <a:gd name="T91" fmla="*/ 15 h 177"/>
                <a:gd name="T92" fmla="*/ 294 w 303"/>
                <a:gd name="T93" fmla="*/ 18 h 177"/>
                <a:gd name="T94" fmla="*/ 294 w 303"/>
                <a:gd name="T95" fmla="*/ 77 h 177"/>
                <a:gd name="T96" fmla="*/ 303 w 303"/>
                <a:gd name="T97" fmla="*/ 77 h 177"/>
                <a:gd name="T98" fmla="*/ 303 w 303"/>
                <a:gd name="T99" fmla="*/ 18 h 177"/>
                <a:gd name="T100" fmla="*/ 303 w 303"/>
                <a:gd name="T101" fmla="*/ 18 h 177"/>
                <a:gd name="T102" fmla="*/ 303 w 303"/>
                <a:gd name="T103" fmla="*/ 14 h 177"/>
                <a:gd name="T104" fmla="*/ 303 w 303"/>
                <a:gd name="T105" fmla="*/ 13 h 177"/>
                <a:gd name="T106" fmla="*/ 303 w 303"/>
                <a:gd name="T107" fmla="*/ 11 h 177"/>
                <a:gd name="T108" fmla="*/ 302 w 303"/>
                <a:gd name="T109" fmla="*/ 8 h 177"/>
                <a:gd name="T110" fmla="*/ 301 w 303"/>
                <a:gd name="T111" fmla="*/ 6 h 177"/>
                <a:gd name="T112" fmla="*/ 300 w 303"/>
                <a:gd name="T113" fmla="*/ 3 h 177"/>
                <a:gd name="T114" fmla="*/ 300 w 303"/>
                <a:gd name="T115" fmla="*/ 3 h 177"/>
                <a:gd name="T116" fmla="*/ 300 w 303"/>
                <a:gd name="T117" fmla="*/ 3 h 177"/>
                <a:gd name="T118" fmla="*/ 299 w 303"/>
                <a:gd name="T119" fmla="*/ 2 h 177"/>
                <a:gd name="T120" fmla="*/ 299 w 303"/>
                <a:gd name="T121" fmla="*/ 2 h 177"/>
                <a:gd name="T122" fmla="*/ 299 w 303"/>
                <a:gd name="T123" fmla="*/ 1 h 177"/>
                <a:gd name="T124" fmla="*/ 296 w 303"/>
                <a:gd name="T125"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177">
                  <a:moveTo>
                    <a:pt x="296" y="0"/>
                  </a:moveTo>
                  <a:cubicBezTo>
                    <a:pt x="296" y="0"/>
                    <a:pt x="295" y="1"/>
                    <a:pt x="294" y="1"/>
                  </a:cubicBezTo>
                  <a:cubicBezTo>
                    <a:pt x="293" y="2"/>
                    <a:pt x="292" y="2"/>
                    <a:pt x="291" y="3"/>
                  </a:cubicBezTo>
                  <a:cubicBezTo>
                    <a:pt x="291" y="3"/>
                    <a:pt x="291" y="3"/>
                    <a:pt x="291" y="3"/>
                  </a:cubicBezTo>
                  <a:cubicBezTo>
                    <a:pt x="290" y="4"/>
                    <a:pt x="289" y="4"/>
                    <a:pt x="288" y="5"/>
                  </a:cubicBezTo>
                  <a:cubicBezTo>
                    <a:pt x="288" y="5"/>
                    <a:pt x="288" y="5"/>
                    <a:pt x="288" y="5"/>
                  </a:cubicBezTo>
                  <a:cubicBezTo>
                    <a:pt x="288" y="5"/>
                    <a:pt x="287" y="5"/>
                    <a:pt x="287" y="5"/>
                  </a:cubicBezTo>
                  <a:cubicBezTo>
                    <a:pt x="286" y="6"/>
                    <a:pt x="286" y="6"/>
                    <a:pt x="286" y="6"/>
                  </a:cubicBezTo>
                  <a:cubicBezTo>
                    <a:pt x="286" y="6"/>
                    <a:pt x="286" y="6"/>
                    <a:pt x="286" y="6"/>
                  </a:cubicBezTo>
                  <a:cubicBezTo>
                    <a:pt x="286" y="7"/>
                    <a:pt x="285" y="8"/>
                    <a:pt x="285" y="9"/>
                  </a:cubicBezTo>
                  <a:cubicBezTo>
                    <a:pt x="285" y="11"/>
                    <a:pt x="285" y="11"/>
                    <a:pt x="285" y="11"/>
                  </a:cubicBezTo>
                  <a:cubicBezTo>
                    <a:pt x="285" y="11"/>
                    <a:pt x="285" y="11"/>
                    <a:pt x="285" y="11"/>
                  </a:cubicBezTo>
                  <a:cubicBezTo>
                    <a:pt x="285" y="12"/>
                    <a:pt x="285" y="12"/>
                    <a:pt x="285" y="12"/>
                  </a:cubicBezTo>
                  <a:cubicBezTo>
                    <a:pt x="285" y="14"/>
                    <a:pt x="283" y="18"/>
                    <a:pt x="278" y="20"/>
                  </a:cubicBezTo>
                  <a:cubicBezTo>
                    <a:pt x="276" y="22"/>
                    <a:pt x="274" y="23"/>
                    <a:pt x="272" y="23"/>
                  </a:cubicBezTo>
                  <a:cubicBezTo>
                    <a:pt x="270" y="23"/>
                    <a:pt x="269" y="22"/>
                    <a:pt x="269" y="20"/>
                  </a:cubicBezTo>
                  <a:cubicBezTo>
                    <a:pt x="269" y="18"/>
                    <a:pt x="269" y="18"/>
                    <a:pt x="269" y="18"/>
                  </a:cubicBezTo>
                  <a:cubicBezTo>
                    <a:pt x="269" y="18"/>
                    <a:pt x="269" y="18"/>
                    <a:pt x="269" y="18"/>
                  </a:cubicBezTo>
                  <a:cubicBezTo>
                    <a:pt x="269" y="18"/>
                    <a:pt x="269" y="17"/>
                    <a:pt x="269" y="17"/>
                  </a:cubicBezTo>
                  <a:cubicBezTo>
                    <a:pt x="269" y="17"/>
                    <a:pt x="269" y="17"/>
                    <a:pt x="269" y="17"/>
                  </a:cubicBezTo>
                  <a:cubicBezTo>
                    <a:pt x="269" y="17"/>
                    <a:pt x="268" y="17"/>
                    <a:pt x="268" y="17"/>
                  </a:cubicBezTo>
                  <a:cubicBezTo>
                    <a:pt x="268" y="17"/>
                    <a:pt x="268" y="17"/>
                    <a:pt x="268" y="17"/>
                  </a:cubicBezTo>
                  <a:cubicBezTo>
                    <a:pt x="266" y="18"/>
                    <a:pt x="264" y="18"/>
                    <a:pt x="262" y="20"/>
                  </a:cubicBezTo>
                  <a:cubicBezTo>
                    <a:pt x="262" y="20"/>
                    <a:pt x="262" y="20"/>
                    <a:pt x="262" y="20"/>
                  </a:cubicBezTo>
                  <a:cubicBezTo>
                    <a:pt x="205" y="53"/>
                    <a:pt x="205" y="53"/>
                    <a:pt x="205" y="53"/>
                  </a:cubicBezTo>
                  <a:cubicBezTo>
                    <a:pt x="106" y="110"/>
                    <a:pt x="106" y="110"/>
                    <a:pt x="106" y="110"/>
                  </a:cubicBezTo>
                  <a:cubicBezTo>
                    <a:pt x="26" y="156"/>
                    <a:pt x="26" y="156"/>
                    <a:pt x="26" y="156"/>
                  </a:cubicBezTo>
                  <a:cubicBezTo>
                    <a:pt x="14" y="163"/>
                    <a:pt x="14" y="163"/>
                    <a:pt x="14" y="163"/>
                  </a:cubicBezTo>
                  <a:cubicBezTo>
                    <a:pt x="11" y="165"/>
                    <a:pt x="11" y="165"/>
                    <a:pt x="11" y="165"/>
                  </a:cubicBezTo>
                  <a:cubicBezTo>
                    <a:pt x="11" y="165"/>
                    <a:pt x="11" y="165"/>
                    <a:pt x="11" y="165"/>
                  </a:cubicBezTo>
                  <a:cubicBezTo>
                    <a:pt x="11" y="165"/>
                    <a:pt x="11" y="165"/>
                    <a:pt x="11" y="165"/>
                  </a:cubicBezTo>
                  <a:cubicBezTo>
                    <a:pt x="9" y="166"/>
                    <a:pt x="7" y="166"/>
                    <a:pt x="5" y="167"/>
                  </a:cubicBezTo>
                  <a:cubicBezTo>
                    <a:pt x="3" y="167"/>
                    <a:pt x="1" y="167"/>
                    <a:pt x="0" y="167"/>
                  </a:cubicBezTo>
                  <a:cubicBezTo>
                    <a:pt x="0" y="177"/>
                    <a:pt x="0" y="177"/>
                    <a:pt x="0" y="177"/>
                  </a:cubicBezTo>
                  <a:cubicBezTo>
                    <a:pt x="4" y="177"/>
                    <a:pt x="8" y="177"/>
                    <a:pt x="11" y="175"/>
                  </a:cubicBezTo>
                  <a:cubicBezTo>
                    <a:pt x="11" y="175"/>
                    <a:pt x="11" y="175"/>
                    <a:pt x="11" y="175"/>
                  </a:cubicBezTo>
                  <a:cubicBezTo>
                    <a:pt x="11" y="175"/>
                    <a:pt x="11" y="175"/>
                    <a:pt x="11" y="175"/>
                  </a:cubicBezTo>
                  <a:cubicBezTo>
                    <a:pt x="35" y="161"/>
                    <a:pt x="35" y="161"/>
                    <a:pt x="35" y="161"/>
                  </a:cubicBezTo>
                  <a:cubicBezTo>
                    <a:pt x="260" y="31"/>
                    <a:pt x="260" y="31"/>
                    <a:pt x="260" y="31"/>
                  </a:cubicBezTo>
                  <a:cubicBezTo>
                    <a:pt x="260" y="31"/>
                    <a:pt x="261" y="30"/>
                    <a:pt x="261" y="30"/>
                  </a:cubicBezTo>
                  <a:cubicBezTo>
                    <a:pt x="262" y="30"/>
                    <a:pt x="262" y="30"/>
                    <a:pt x="262" y="30"/>
                  </a:cubicBezTo>
                  <a:cubicBezTo>
                    <a:pt x="264" y="31"/>
                    <a:pt x="267" y="33"/>
                    <a:pt x="270" y="33"/>
                  </a:cubicBezTo>
                  <a:cubicBezTo>
                    <a:pt x="274" y="33"/>
                    <a:pt x="278" y="31"/>
                    <a:pt x="281" y="29"/>
                  </a:cubicBezTo>
                  <a:cubicBezTo>
                    <a:pt x="287" y="26"/>
                    <a:pt x="293" y="20"/>
                    <a:pt x="294" y="13"/>
                  </a:cubicBezTo>
                  <a:cubicBezTo>
                    <a:pt x="294" y="13"/>
                    <a:pt x="294" y="13"/>
                    <a:pt x="294" y="13"/>
                  </a:cubicBezTo>
                  <a:cubicBezTo>
                    <a:pt x="294" y="15"/>
                    <a:pt x="294" y="15"/>
                    <a:pt x="294" y="15"/>
                  </a:cubicBezTo>
                  <a:cubicBezTo>
                    <a:pt x="294" y="16"/>
                    <a:pt x="294" y="17"/>
                    <a:pt x="294" y="18"/>
                  </a:cubicBezTo>
                  <a:cubicBezTo>
                    <a:pt x="294" y="77"/>
                    <a:pt x="294" y="77"/>
                    <a:pt x="294" y="77"/>
                  </a:cubicBezTo>
                  <a:cubicBezTo>
                    <a:pt x="303" y="77"/>
                    <a:pt x="303" y="77"/>
                    <a:pt x="303" y="77"/>
                  </a:cubicBezTo>
                  <a:cubicBezTo>
                    <a:pt x="303" y="18"/>
                    <a:pt x="303" y="18"/>
                    <a:pt x="303" y="18"/>
                  </a:cubicBezTo>
                  <a:cubicBezTo>
                    <a:pt x="303" y="18"/>
                    <a:pt x="303" y="18"/>
                    <a:pt x="303" y="18"/>
                  </a:cubicBezTo>
                  <a:cubicBezTo>
                    <a:pt x="303" y="17"/>
                    <a:pt x="303" y="15"/>
                    <a:pt x="303" y="14"/>
                  </a:cubicBezTo>
                  <a:cubicBezTo>
                    <a:pt x="303" y="14"/>
                    <a:pt x="303" y="13"/>
                    <a:pt x="303" y="13"/>
                  </a:cubicBezTo>
                  <a:cubicBezTo>
                    <a:pt x="303" y="12"/>
                    <a:pt x="303" y="12"/>
                    <a:pt x="303" y="11"/>
                  </a:cubicBezTo>
                  <a:cubicBezTo>
                    <a:pt x="303" y="10"/>
                    <a:pt x="302" y="9"/>
                    <a:pt x="302" y="8"/>
                  </a:cubicBezTo>
                  <a:cubicBezTo>
                    <a:pt x="302" y="7"/>
                    <a:pt x="302" y="6"/>
                    <a:pt x="301" y="6"/>
                  </a:cubicBezTo>
                  <a:cubicBezTo>
                    <a:pt x="301" y="5"/>
                    <a:pt x="301" y="4"/>
                    <a:pt x="300" y="3"/>
                  </a:cubicBezTo>
                  <a:cubicBezTo>
                    <a:pt x="300" y="3"/>
                    <a:pt x="300" y="3"/>
                    <a:pt x="300" y="3"/>
                  </a:cubicBezTo>
                  <a:cubicBezTo>
                    <a:pt x="300" y="3"/>
                    <a:pt x="300" y="3"/>
                    <a:pt x="300" y="3"/>
                  </a:cubicBezTo>
                  <a:cubicBezTo>
                    <a:pt x="300" y="2"/>
                    <a:pt x="300" y="2"/>
                    <a:pt x="299" y="2"/>
                  </a:cubicBezTo>
                  <a:cubicBezTo>
                    <a:pt x="299" y="2"/>
                    <a:pt x="299" y="2"/>
                    <a:pt x="299" y="2"/>
                  </a:cubicBezTo>
                  <a:cubicBezTo>
                    <a:pt x="299" y="1"/>
                    <a:pt x="299" y="1"/>
                    <a:pt x="299" y="1"/>
                  </a:cubicBezTo>
                  <a:cubicBezTo>
                    <a:pt x="298" y="1"/>
                    <a:pt x="297" y="0"/>
                    <a:pt x="296" y="0"/>
                  </a:cubicBezTo>
                </a:path>
              </a:pathLst>
            </a:custGeom>
            <a:solidFill>
              <a:srgbClr val="0FA3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8" name="ïṩḻiďe">
              <a:extLst>
                <a:ext uri="{FF2B5EF4-FFF2-40B4-BE49-F238E27FC236}">
                  <a16:creationId xmlns:a16="http://schemas.microsoft.com/office/drawing/2014/main" xmlns="" id="{B5129965-418D-411E-AE1D-CAEB494D7086}"/>
                </a:ext>
              </a:extLst>
            </p:cNvPr>
            <p:cNvSpPr/>
            <p:nvPr/>
          </p:nvSpPr>
          <p:spPr bwMode="auto">
            <a:xfrm>
              <a:off x="5648989" y="3761126"/>
              <a:ext cx="1119618" cy="673999"/>
            </a:xfrm>
            <a:custGeom>
              <a:avLst/>
              <a:gdLst>
                <a:gd name="T0" fmla="*/ 0 w 387"/>
                <a:gd name="T1" fmla="*/ 0 h 233"/>
                <a:gd name="T2" fmla="*/ 0 w 387"/>
                <a:gd name="T3" fmla="*/ 10 h 233"/>
                <a:gd name="T4" fmla="*/ 5 w 387"/>
                <a:gd name="T5" fmla="*/ 17 h 233"/>
                <a:gd name="T6" fmla="*/ 5 w 387"/>
                <a:gd name="T7" fmla="*/ 17 h 233"/>
                <a:gd name="T8" fmla="*/ 351 w 387"/>
                <a:gd name="T9" fmla="*/ 217 h 233"/>
                <a:gd name="T10" fmla="*/ 375 w 387"/>
                <a:gd name="T11" fmla="*/ 231 h 233"/>
                <a:gd name="T12" fmla="*/ 375 w 387"/>
                <a:gd name="T13" fmla="*/ 231 h 233"/>
                <a:gd name="T14" fmla="*/ 375 w 387"/>
                <a:gd name="T15" fmla="*/ 231 h 233"/>
                <a:gd name="T16" fmla="*/ 387 w 387"/>
                <a:gd name="T17" fmla="*/ 233 h 233"/>
                <a:gd name="T18" fmla="*/ 387 w 387"/>
                <a:gd name="T19" fmla="*/ 223 h 233"/>
                <a:gd name="T20" fmla="*/ 375 w 387"/>
                <a:gd name="T21" fmla="*/ 221 h 233"/>
                <a:gd name="T22" fmla="*/ 360 w 387"/>
                <a:gd name="T23" fmla="*/ 212 h 233"/>
                <a:gd name="T24" fmla="*/ 360 w 387"/>
                <a:gd name="T25" fmla="*/ 212 h 233"/>
                <a:gd name="T26" fmla="*/ 5 w 387"/>
                <a:gd name="T27" fmla="*/ 7 h 233"/>
                <a:gd name="T28" fmla="*/ 0 w 387"/>
                <a:gd name="T2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233">
                  <a:moveTo>
                    <a:pt x="0" y="0"/>
                  </a:moveTo>
                  <a:cubicBezTo>
                    <a:pt x="0" y="10"/>
                    <a:pt x="0" y="10"/>
                    <a:pt x="0" y="10"/>
                  </a:cubicBezTo>
                  <a:cubicBezTo>
                    <a:pt x="0" y="13"/>
                    <a:pt x="2" y="15"/>
                    <a:pt x="5" y="17"/>
                  </a:cubicBezTo>
                  <a:cubicBezTo>
                    <a:pt x="5" y="17"/>
                    <a:pt x="5" y="17"/>
                    <a:pt x="5" y="17"/>
                  </a:cubicBezTo>
                  <a:cubicBezTo>
                    <a:pt x="351" y="217"/>
                    <a:pt x="351" y="217"/>
                    <a:pt x="351" y="217"/>
                  </a:cubicBezTo>
                  <a:cubicBezTo>
                    <a:pt x="375" y="231"/>
                    <a:pt x="375" y="231"/>
                    <a:pt x="375" y="231"/>
                  </a:cubicBezTo>
                  <a:cubicBezTo>
                    <a:pt x="375" y="231"/>
                    <a:pt x="375" y="231"/>
                    <a:pt x="375" y="231"/>
                  </a:cubicBezTo>
                  <a:cubicBezTo>
                    <a:pt x="375" y="231"/>
                    <a:pt x="375" y="231"/>
                    <a:pt x="375" y="231"/>
                  </a:cubicBezTo>
                  <a:cubicBezTo>
                    <a:pt x="378" y="233"/>
                    <a:pt x="382" y="233"/>
                    <a:pt x="387" y="233"/>
                  </a:cubicBezTo>
                  <a:cubicBezTo>
                    <a:pt x="387" y="223"/>
                    <a:pt x="387" y="223"/>
                    <a:pt x="387" y="223"/>
                  </a:cubicBezTo>
                  <a:cubicBezTo>
                    <a:pt x="382" y="223"/>
                    <a:pt x="378" y="222"/>
                    <a:pt x="375" y="221"/>
                  </a:cubicBezTo>
                  <a:cubicBezTo>
                    <a:pt x="360" y="212"/>
                    <a:pt x="360" y="212"/>
                    <a:pt x="360" y="212"/>
                  </a:cubicBezTo>
                  <a:cubicBezTo>
                    <a:pt x="360" y="212"/>
                    <a:pt x="360" y="212"/>
                    <a:pt x="360" y="212"/>
                  </a:cubicBezTo>
                  <a:cubicBezTo>
                    <a:pt x="5" y="7"/>
                    <a:pt x="5" y="7"/>
                    <a:pt x="5" y="7"/>
                  </a:cubicBezTo>
                  <a:cubicBezTo>
                    <a:pt x="2" y="5"/>
                    <a:pt x="0" y="3"/>
                    <a:pt x="0" y="0"/>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9" name="ïṡľiďé">
              <a:extLst>
                <a:ext uri="{FF2B5EF4-FFF2-40B4-BE49-F238E27FC236}">
                  <a16:creationId xmlns:a16="http://schemas.microsoft.com/office/drawing/2014/main" xmlns="" id="{C50F092B-49DF-4409-B558-F396A5FF8507}"/>
                </a:ext>
              </a:extLst>
            </p:cNvPr>
            <p:cNvSpPr/>
            <p:nvPr/>
          </p:nvSpPr>
          <p:spPr bwMode="auto">
            <a:xfrm>
              <a:off x="5648989" y="4029890"/>
              <a:ext cx="1119618" cy="676784"/>
            </a:xfrm>
            <a:custGeom>
              <a:avLst/>
              <a:gdLst>
                <a:gd name="T0" fmla="*/ 0 w 387"/>
                <a:gd name="T1" fmla="*/ 0 h 234"/>
                <a:gd name="T2" fmla="*/ 0 w 387"/>
                <a:gd name="T3" fmla="*/ 11 h 234"/>
                <a:gd name="T4" fmla="*/ 5 w 387"/>
                <a:gd name="T5" fmla="*/ 17 h 234"/>
                <a:gd name="T6" fmla="*/ 5 w 387"/>
                <a:gd name="T7" fmla="*/ 17 h 234"/>
                <a:gd name="T8" fmla="*/ 351 w 387"/>
                <a:gd name="T9" fmla="*/ 217 h 234"/>
                <a:gd name="T10" fmla="*/ 375 w 387"/>
                <a:gd name="T11" fmla="*/ 231 h 234"/>
                <a:gd name="T12" fmla="*/ 375 w 387"/>
                <a:gd name="T13" fmla="*/ 231 h 234"/>
                <a:gd name="T14" fmla="*/ 375 w 387"/>
                <a:gd name="T15" fmla="*/ 231 h 234"/>
                <a:gd name="T16" fmla="*/ 387 w 387"/>
                <a:gd name="T17" fmla="*/ 234 h 234"/>
                <a:gd name="T18" fmla="*/ 387 w 387"/>
                <a:gd name="T19" fmla="*/ 224 h 234"/>
                <a:gd name="T20" fmla="*/ 375 w 387"/>
                <a:gd name="T21" fmla="*/ 221 h 234"/>
                <a:gd name="T22" fmla="*/ 360 w 387"/>
                <a:gd name="T23" fmla="*/ 212 h 234"/>
                <a:gd name="T24" fmla="*/ 360 w 387"/>
                <a:gd name="T25" fmla="*/ 212 h 234"/>
                <a:gd name="T26" fmla="*/ 5 w 387"/>
                <a:gd name="T27" fmla="*/ 7 h 234"/>
                <a:gd name="T28" fmla="*/ 0 w 387"/>
                <a:gd name="T29"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234">
                  <a:moveTo>
                    <a:pt x="0" y="0"/>
                  </a:moveTo>
                  <a:cubicBezTo>
                    <a:pt x="0" y="11"/>
                    <a:pt x="0" y="11"/>
                    <a:pt x="0" y="11"/>
                  </a:cubicBezTo>
                  <a:cubicBezTo>
                    <a:pt x="0" y="13"/>
                    <a:pt x="2" y="15"/>
                    <a:pt x="5" y="17"/>
                  </a:cubicBezTo>
                  <a:cubicBezTo>
                    <a:pt x="5" y="17"/>
                    <a:pt x="5" y="17"/>
                    <a:pt x="5" y="17"/>
                  </a:cubicBezTo>
                  <a:cubicBezTo>
                    <a:pt x="351" y="217"/>
                    <a:pt x="351" y="217"/>
                    <a:pt x="351" y="217"/>
                  </a:cubicBezTo>
                  <a:cubicBezTo>
                    <a:pt x="375" y="231"/>
                    <a:pt x="375" y="231"/>
                    <a:pt x="375" y="231"/>
                  </a:cubicBezTo>
                  <a:cubicBezTo>
                    <a:pt x="375" y="231"/>
                    <a:pt x="375" y="231"/>
                    <a:pt x="375" y="231"/>
                  </a:cubicBezTo>
                  <a:cubicBezTo>
                    <a:pt x="375" y="231"/>
                    <a:pt x="375" y="231"/>
                    <a:pt x="375" y="231"/>
                  </a:cubicBezTo>
                  <a:cubicBezTo>
                    <a:pt x="378" y="233"/>
                    <a:pt x="382" y="234"/>
                    <a:pt x="387" y="234"/>
                  </a:cubicBezTo>
                  <a:cubicBezTo>
                    <a:pt x="387" y="224"/>
                    <a:pt x="387" y="224"/>
                    <a:pt x="387" y="224"/>
                  </a:cubicBezTo>
                  <a:cubicBezTo>
                    <a:pt x="382" y="224"/>
                    <a:pt x="378" y="223"/>
                    <a:pt x="375" y="221"/>
                  </a:cubicBezTo>
                  <a:cubicBezTo>
                    <a:pt x="360" y="212"/>
                    <a:pt x="360" y="212"/>
                    <a:pt x="360" y="212"/>
                  </a:cubicBezTo>
                  <a:cubicBezTo>
                    <a:pt x="360" y="212"/>
                    <a:pt x="360" y="212"/>
                    <a:pt x="360" y="212"/>
                  </a:cubicBezTo>
                  <a:cubicBezTo>
                    <a:pt x="5" y="7"/>
                    <a:pt x="5" y="7"/>
                    <a:pt x="5" y="7"/>
                  </a:cubicBezTo>
                  <a:cubicBezTo>
                    <a:pt x="2" y="5"/>
                    <a:pt x="0" y="3"/>
                    <a:pt x="0" y="0"/>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0" name="išḻïḍe">
              <a:extLst>
                <a:ext uri="{FF2B5EF4-FFF2-40B4-BE49-F238E27FC236}">
                  <a16:creationId xmlns:a16="http://schemas.microsoft.com/office/drawing/2014/main" xmlns="" id="{71CE19F5-AE95-4D5F-B0B4-AF951ECC728A}"/>
                </a:ext>
              </a:extLst>
            </p:cNvPr>
            <p:cNvSpPr/>
            <p:nvPr/>
          </p:nvSpPr>
          <p:spPr bwMode="auto">
            <a:xfrm>
              <a:off x="6004091" y="2984077"/>
              <a:ext cx="270157" cy="268764"/>
            </a:xfrm>
            <a:custGeom>
              <a:avLst/>
              <a:gdLst>
                <a:gd name="T0" fmla="*/ 77 w 194"/>
                <a:gd name="T1" fmla="*/ 0 h 193"/>
                <a:gd name="T2" fmla="*/ 0 w 194"/>
                <a:gd name="T3" fmla="*/ 135 h 193"/>
                <a:gd name="T4" fmla="*/ 113 w 194"/>
                <a:gd name="T5" fmla="*/ 193 h 193"/>
                <a:gd name="T6" fmla="*/ 194 w 194"/>
                <a:gd name="T7" fmla="*/ 73 h 193"/>
                <a:gd name="T8" fmla="*/ 77 w 194"/>
                <a:gd name="T9" fmla="*/ 0 h 193"/>
              </a:gdLst>
              <a:ahLst/>
              <a:cxnLst>
                <a:cxn ang="0">
                  <a:pos x="T0" y="T1"/>
                </a:cxn>
                <a:cxn ang="0">
                  <a:pos x="T2" y="T3"/>
                </a:cxn>
                <a:cxn ang="0">
                  <a:pos x="T4" y="T5"/>
                </a:cxn>
                <a:cxn ang="0">
                  <a:pos x="T6" y="T7"/>
                </a:cxn>
                <a:cxn ang="0">
                  <a:pos x="T8" y="T9"/>
                </a:cxn>
              </a:cxnLst>
              <a:rect l="0" t="0" r="r" b="b"/>
              <a:pathLst>
                <a:path w="194" h="193">
                  <a:moveTo>
                    <a:pt x="77" y="0"/>
                  </a:moveTo>
                  <a:lnTo>
                    <a:pt x="0" y="135"/>
                  </a:lnTo>
                  <a:lnTo>
                    <a:pt x="113" y="193"/>
                  </a:lnTo>
                  <a:lnTo>
                    <a:pt x="194" y="73"/>
                  </a:lnTo>
                  <a:lnTo>
                    <a:pt x="77" y="0"/>
                  </a:ln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1" name="işľíḓè">
              <a:extLst>
                <a:ext uri="{FF2B5EF4-FFF2-40B4-BE49-F238E27FC236}">
                  <a16:creationId xmlns:a16="http://schemas.microsoft.com/office/drawing/2014/main" xmlns="" id="{181569F7-E670-4291-B267-EC31454E3B9B}"/>
                </a:ext>
              </a:extLst>
            </p:cNvPr>
            <p:cNvSpPr/>
            <p:nvPr/>
          </p:nvSpPr>
          <p:spPr bwMode="auto">
            <a:xfrm>
              <a:off x="6100178" y="2545422"/>
              <a:ext cx="388525" cy="554239"/>
            </a:xfrm>
            <a:custGeom>
              <a:avLst/>
              <a:gdLst>
                <a:gd name="T0" fmla="*/ 134 w 134"/>
                <a:gd name="T1" fmla="*/ 4 h 192"/>
                <a:gd name="T2" fmla="*/ 63 w 134"/>
                <a:gd name="T3" fmla="*/ 34 h 192"/>
                <a:gd name="T4" fmla="*/ 0 w 134"/>
                <a:gd name="T5" fmla="*/ 154 h 192"/>
                <a:gd name="T6" fmla="*/ 61 w 134"/>
                <a:gd name="T7" fmla="*/ 192 h 192"/>
                <a:gd name="T8" fmla="*/ 121 w 134"/>
                <a:gd name="T9" fmla="*/ 97 h 192"/>
                <a:gd name="T10" fmla="*/ 134 w 134"/>
                <a:gd name="T11" fmla="*/ 4 h 192"/>
              </a:gdLst>
              <a:ahLst/>
              <a:cxnLst>
                <a:cxn ang="0">
                  <a:pos x="T0" y="T1"/>
                </a:cxn>
                <a:cxn ang="0">
                  <a:pos x="T2" y="T3"/>
                </a:cxn>
                <a:cxn ang="0">
                  <a:pos x="T4" y="T5"/>
                </a:cxn>
                <a:cxn ang="0">
                  <a:pos x="T6" y="T7"/>
                </a:cxn>
                <a:cxn ang="0">
                  <a:pos x="T8" y="T9"/>
                </a:cxn>
                <a:cxn ang="0">
                  <a:pos x="T10" y="T11"/>
                </a:cxn>
              </a:cxnLst>
              <a:rect l="0" t="0" r="r" b="b"/>
              <a:pathLst>
                <a:path w="134" h="192">
                  <a:moveTo>
                    <a:pt x="134" y="4"/>
                  </a:moveTo>
                  <a:cubicBezTo>
                    <a:pt x="114" y="1"/>
                    <a:pt x="83" y="0"/>
                    <a:pt x="63" y="34"/>
                  </a:cubicBezTo>
                  <a:cubicBezTo>
                    <a:pt x="43" y="69"/>
                    <a:pt x="0" y="154"/>
                    <a:pt x="0" y="154"/>
                  </a:cubicBezTo>
                  <a:cubicBezTo>
                    <a:pt x="0" y="154"/>
                    <a:pt x="25" y="186"/>
                    <a:pt x="61" y="192"/>
                  </a:cubicBezTo>
                  <a:cubicBezTo>
                    <a:pt x="121" y="97"/>
                    <a:pt x="121" y="97"/>
                    <a:pt x="121" y="97"/>
                  </a:cubicBezTo>
                  <a:lnTo>
                    <a:pt x="134" y="4"/>
                  </a:ln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2" name="işḻïdé">
              <a:extLst>
                <a:ext uri="{FF2B5EF4-FFF2-40B4-BE49-F238E27FC236}">
                  <a16:creationId xmlns:a16="http://schemas.microsoft.com/office/drawing/2014/main" xmlns="" id="{FDFC722B-094B-4C7E-A2DB-094A413B5A52}"/>
                </a:ext>
              </a:extLst>
            </p:cNvPr>
            <p:cNvSpPr/>
            <p:nvPr/>
          </p:nvSpPr>
          <p:spPr bwMode="auto">
            <a:xfrm>
              <a:off x="6215760" y="4873781"/>
              <a:ext cx="133686" cy="225595"/>
            </a:xfrm>
            <a:prstGeom prst="rect">
              <a:avLst/>
            </a:prstGeom>
            <a:solidFill>
              <a:srgbClr val="FFA8A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53" name="íṧ1íḑè">
              <a:extLst>
                <a:ext uri="{FF2B5EF4-FFF2-40B4-BE49-F238E27FC236}">
                  <a16:creationId xmlns:a16="http://schemas.microsoft.com/office/drawing/2014/main" xmlns="" id="{8BD306C6-8A7D-4096-8201-2F3081E74A6E}"/>
                </a:ext>
              </a:extLst>
            </p:cNvPr>
            <p:cNvSpPr/>
            <p:nvPr/>
          </p:nvSpPr>
          <p:spPr bwMode="auto">
            <a:xfrm>
              <a:off x="5828628" y="4578559"/>
              <a:ext cx="137864" cy="243698"/>
            </a:xfrm>
            <a:custGeom>
              <a:avLst/>
              <a:gdLst>
                <a:gd name="T0" fmla="*/ 99 w 99"/>
                <a:gd name="T1" fmla="*/ 173 h 175"/>
                <a:gd name="T2" fmla="*/ 4 w 99"/>
                <a:gd name="T3" fmla="*/ 175 h 175"/>
                <a:gd name="T4" fmla="*/ 0 w 99"/>
                <a:gd name="T5" fmla="*/ 2 h 175"/>
                <a:gd name="T6" fmla="*/ 95 w 99"/>
                <a:gd name="T7" fmla="*/ 0 h 175"/>
                <a:gd name="T8" fmla="*/ 99 w 99"/>
                <a:gd name="T9" fmla="*/ 173 h 175"/>
              </a:gdLst>
              <a:ahLst/>
              <a:cxnLst>
                <a:cxn ang="0">
                  <a:pos x="T0" y="T1"/>
                </a:cxn>
                <a:cxn ang="0">
                  <a:pos x="T2" y="T3"/>
                </a:cxn>
                <a:cxn ang="0">
                  <a:pos x="T4" y="T5"/>
                </a:cxn>
                <a:cxn ang="0">
                  <a:pos x="T6" y="T7"/>
                </a:cxn>
                <a:cxn ang="0">
                  <a:pos x="T8" y="T9"/>
                </a:cxn>
              </a:cxnLst>
              <a:rect l="0" t="0" r="r" b="b"/>
              <a:pathLst>
                <a:path w="99" h="175">
                  <a:moveTo>
                    <a:pt x="99" y="173"/>
                  </a:moveTo>
                  <a:lnTo>
                    <a:pt x="4" y="175"/>
                  </a:lnTo>
                  <a:lnTo>
                    <a:pt x="0" y="2"/>
                  </a:lnTo>
                  <a:lnTo>
                    <a:pt x="95" y="0"/>
                  </a:lnTo>
                  <a:lnTo>
                    <a:pt x="99" y="173"/>
                  </a:ln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4" name="îṣlíḍé">
              <a:extLst>
                <a:ext uri="{FF2B5EF4-FFF2-40B4-BE49-F238E27FC236}">
                  <a16:creationId xmlns:a16="http://schemas.microsoft.com/office/drawing/2014/main" xmlns="" id="{AE95702C-A07C-4C2E-A4BE-7E72E3E4572A}"/>
                </a:ext>
              </a:extLst>
            </p:cNvPr>
            <p:cNvSpPr/>
            <p:nvPr/>
          </p:nvSpPr>
          <p:spPr bwMode="auto">
            <a:xfrm>
              <a:off x="5995735" y="5013037"/>
              <a:ext cx="388525" cy="357888"/>
            </a:xfrm>
            <a:custGeom>
              <a:avLst/>
              <a:gdLst>
                <a:gd name="T0" fmla="*/ 76 w 134"/>
                <a:gd name="T1" fmla="*/ 7 h 124"/>
                <a:gd name="T2" fmla="*/ 76 w 134"/>
                <a:gd name="T3" fmla="*/ 1 h 124"/>
                <a:gd name="T4" fmla="*/ 44 w 134"/>
                <a:gd name="T5" fmla="*/ 58 h 124"/>
                <a:gd name="T6" fmla="*/ 5 w 134"/>
                <a:gd name="T7" fmla="*/ 101 h 124"/>
                <a:gd name="T8" fmla="*/ 46 w 134"/>
                <a:gd name="T9" fmla="*/ 122 h 124"/>
                <a:gd name="T10" fmla="*/ 95 w 134"/>
                <a:gd name="T11" fmla="*/ 98 h 124"/>
                <a:gd name="T12" fmla="*/ 111 w 134"/>
                <a:gd name="T13" fmla="*/ 65 h 124"/>
                <a:gd name="T14" fmla="*/ 132 w 134"/>
                <a:gd name="T15" fmla="*/ 41 h 124"/>
                <a:gd name="T16" fmla="*/ 129 w 134"/>
                <a:gd name="T17" fmla="*/ 17 h 124"/>
                <a:gd name="T18" fmla="*/ 122 w 134"/>
                <a:gd name="T19" fmla="*/ 1 h 124"/>
                <a:gd name="T20" fmla="*/ 122 w 134"/>
                <a:gd name="T21" fmla="*/ 6 h 124"/>
                <a:gd name="T22" fmla="*/ 99 w 134"/>
                <a:gd name="T23" fmla="*/ 13 h 124"/>
                <a:gd name="T24" fmla="*/ 76 w 134"/>
                <a:gd name="T25" fmla="*/ 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24">
                  <a:moveTo>
                    <a:pt x="76" y="7"/>
                  </a:moveTo>
                  <a:cubicBezTo>
                    <a:pt x="76" y="1"/>
                    <a:pt x="76" y="1"/>
                    <a:pt x="76" y="1"/>
                  </a:cubicBezTo>
                  <a:cubicBezTo>
                    <a:pt x="72" y="3"/>
                    <a:pt x="62" y="41"/>
                    <a:pt x="44" y="58"/>
                  </a:cubicBezTo>
                  <a:cubicBezTo>
                    <a:pt x="29" y="71"/>
                    <a:pt x="10" y="86"/>
                    <a:pt x="5" y="101"/>
                  </a:cubicBezTo>
                  <a:cubicBezTo>
                    <a:pt x="0" y="116"/>
                    <a:pt x="32" y="124"/>
                    <a:pt x="46" y="122"/>
                  </a:cubicBezTo>
                  <a:cubicBezTo>
                    <a:pt x="61" y="119"/>
                    <a:pt x="88" y="108"/>
                    <a:pt x="95" y="98"/>
                  </a:cubicBezTo>
                  <a:cubicBezTo>
                    <a:pt x="102" y="88"/>
                    <a:pt x="105" y="73"/>
                    <a:pt x="111" y="65"/>
                  </a:cubicBezTo>
                  <a:cubicBezTo>
                    <a:pt x="116" y="58"/>
                    <a:pt x="129" y="50"/>
                    <a:pt x="132" y="41"/>
                  </a:cubicBezTo>
                  <a:cubicBezTo>
                    <a:pt x="134" y="36"/>
                    <a:pt x="132" y="26"/>
                    <a:pt x="129" y="17"/>
                  </a:cubicBezTo>
                  <a:cubicBezTo>
                    <a:pt x="127" y="9"/>
                    <a:pt x="125" y="0"/>
                    <a:pt x="122" y="1"/>
                  </a:cubicBezTo>
                  <a:cubicBezTo>
                    <a:pt x="122" y="2"/>
                    <a:pt x="122" y="6"/>
                    <a:pt x="122" y="6"/>
                  </a:cubicBezTo>
                  <a:cubicBezTo>
                    <a:pt x="119" y="9"/>
                    <a:pt x="110" y="13"/>
                    <a:pt x="99" y="13"/>
                  </a:cubicBezTo>
                  <a:cubicBezTo>
                    <a:pt x="93" y="14"/>
                    <a:pt x="76" y="12"/>
                    <a:pt x="76" y="7"/>
                  </a:cubicBez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5" name="isḷïḑe">
              <a:extLst>
                <a:ext uri="{FF2B5EF4-FFF2-40B4-BE49-F238E27FC236}">
                  <a16:creationId xmlns:a16="http://schemas.microsoft.com/office/drawing/2014/main" xmlns="" id="{BC6E63EF-39FF-4D62-9BE2-67194EB9815B}"/>
                </a:ext>
              </a:extLst>
            </p:cNvPr>
            <p:cNvSpPr/>
            <p:nvPr/>
          </p:nvSpPr>
          <p:spPr bwMode="auto">
            <a:xfrm>
              <a:off x="5509733" y="4772124"/>
              <a:ext cx="506892" cy="268764"/>
            </a:xfrm>
            <a:custGeom>
              <a:avLst/>
              <a:gdLst>
                <a:gd name="T0" fmla="*/ 112 w 175"/>
                <a:gd name="T1" fmla="*/ 3 h 93"/>
                <a:gd name="T2" fmla="*/ 102 w 175"/>
                <a:gd name="T3" fmla="*/ 12 h 93"/>
                <a:gd name="T4" fmla="*/ 75 w 175"/>
                <a:gd name="T5" fmla="*/ 31 h 93"/>
                <a:gd name="T6" fmla="*/ 10 w 175"/>
                <a:gd name="T7" fmla="*/ 60 h 93"/>
                <a:gd name="T8" fmla="*/ 11 w 175"/>
                <a:gd name="T9" fmla="*/ 82 h 93"/>
                <a:gd name="T10" fmla="*/ 72 w 175"/>
                <a:gd name="T11" fmla="*/ 87 h 93"/>
                <a:gd name="T12" fmla="*/ 120 w 175"/>
                <a:gd name="T13" fmla="*/ 70 h 93"/>
                <a:gd name="T14" fmla="*/ 166 w 175"/>
                <a:gd name="T15" fmla="*/ 64 h 93"/>
                <a:gd name="T16" fmla="*/ 169 w 175"/>
                <a:gd name="T17" fmla="*/ 32 h 93"/>
                <a:gd name="T18" fmla="*/ 157 w 175"/>
                <a:gd name="T19" fmla="*/ 0 h 93"/>
                <a:gd name="T20" fmla="*/ 157 w 175"/>
                <a:gd name="T21" fmla="*/ 4 h 93"/>
                <a:gd name="T22" fmla="*/ 112 w 175"/>
                <a:gd name="T23" fmla="*/ 10 h 93"/>
                <a:gd name="T24" fmla="*/ 112 w 175"/>
                <a:gd name="T25"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93">
                  <a:moveTo>
                    <a:pt x="112" y="3"/>
                  </a:moveTo>
                  <a:cubicBezTo>
                    <a:pt x="109" y="3"/>
                    <a:pt x="107" y="6"/>
                    <a:pt x="102" y="12"/>
                  </a:cubicBezTo>
                  <a:cubicBezTo>
                    <a:pt x="96" y="19"/>
                    <a:pt x="85" y="26"/>
                    <a:pt x="75" y="31"/>
                  </a:cubicBezTo>
                  <a:cubicBezTo>
                    <a:pt x="58" y="40"/>
                    <a:pt x="25" y="53"/>
                    <a:pt x="10" y="60"/>
                  </a:cubicBezTo>
                  <a:cubicBezTo>
                    <a:pt x="0" y="64"/>
                    <a:pt x="1" y="76"/>
                    <a:pt x="11" y="82"/>
                  </a:cubicBezTo>
                  <a:cubicBezTo>
                    <a:pt x="20" y="88"/>
                    <a:pt x="44" y="93"/>
                    <a:pt x="72" y="87"/>
                  </a:cubicBezTo>
                  <a:cubicBezTo>
                    <a:pt x="87" y="83"/>
                    <a:pt x="107" y="69"/>
                    <a:pt x="120" y="70"/>
                  </a:cubicBezTo>
                  <a:cubicBezTo>
                    <a:pt x="133" y="71"/>
                    <a:pt x="156" y="71"/>
                    <a:pt x="166" y="64"/>
                  </a:cubicBezTo>
                  <a:cubicBezTo>
                    <a:pt x="175" y="58"/>
                    <a:pt x="171" y="44"/>
                    <a:pt x="169" y="32"/>
                  </a:cubicBezTo>
                  <a:cubicBezTo>
                    <a:pt x="166" y="19"/>
                    <a:pt x="162" y="0"/>
                    <a:pt x="157" y="0"/>
                  </a:cubicBezTo>
                  <a:cubicBezTo>
                    <a:pt x="157" y="4"/>
                    <a:pt x="157" y="4"/>
                    <a:pt x="157" y="4"/>
                  </a:cubicBezTo>
                  <a:cubicBezTo>
                    <a:pt x="152" y="13"/>
                    <a:pt x="124" y="16"/>
                    <a:pt x="112" y="10"/>
                  </a:cubicBezTo>
                  <a:lnTo>
                    <a:pt x="112" y="3"/>
                  </a:ln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6" name="ïŝļîḋè">
              <a:extLst>
                <a:ext uri="{FF2B5EF4-FFF2-40B4-BE49-F238E27FC236}">
                  <a16:creationId xmlns:a16="http://schemas.microsoft.com/office/drawing/2014/main" xmlns="" id="{64A9FC3D-F1E1-4B5F-ADD3-EFCB885F91C1}"/>
                </a:ext>
              </a:extLst>
            </p:cNvPr>
            <p:cNvSpPr/>
            <p:nvPr/>
          </p:nvSpPr>
          <p:spPr bwMode="auto">
            <a:xfrm>
              <a:off x="5700513" y="3350321"/>
              <a:ext cx="1210135" cy="1641828"/>
            </a:xfrm>
            <a:custGeom>
              <a:avLst/>
              <a:gdLst>
                <a:gd name="T0" fmla="*/ 408 w 418"/>
                <a:gd name="T1" fmla="*/ 51 h 568"/>
                <a:gd name="T2" fmla="*/ 338 w 418"/>
                <a:gd name="T3" fmla="*/ 203 h 568"/>
                <a:gd name="T4" fmla="*/ 243 w 418"/>
                <a:gd name="T5" fmla="*/ 292 h 568"/>
                <a:gd name="T6" fmla="*/ 245 w 418"/>
                <a:gd name="T7" fmla="*/ 366 h 568"/>
                <a:gd name="T8" fmla="*/ 226 w 418"/>
                <a:gd name="T9" fmla="*/ 555 h 568"/>
                <a:gd name="T10" fmla="*/ 175 w 418"/>
                <a:gd name="T11" fmla="*/ 554 h 568"/>
                <a:gd name="T12" fmla="*/ 161 w 418"/>
                <a:gd name="T13" fmla="*/ 391 h 568"/>
                <a:gd name="T14" fmla="*/ 154 w 418"/>
                <a:gd name="T15" fmla="*/ 260 h 568"/>
                <a:gd name="T16" fmla="*/ 242 w 418"/>
                <a:gd name="T17" fmla="*/ 135 h 568"/>
                <a:gd name="T18" fmla="*/ 97 w 418"/>
                <a:gd name="T19" fmla="*/ 219 h 568"/>
                <a:gd name="T20" fmla="*/ 101 w 418"/>
                <a:gd name="T21" fmla="*/ 284 h 568"/>
                <a:gd name="T22" fmla="*/ 92 w 418"/>
                <a:gd name="T23" fmla="*/ 465 h 568"/>
                <a:gd name="T24" fmla="*/ 42 w 418"/>
                <a:gd name="T25" fmla="*/ 467 h 568"/>
                <a:gd name="T26" fmla="*/ 0 w 418"/>
                <a:gd name="T27" fmla="*/ 181 h 568"/>
                <a:gd name="T28" fmla="*/ 170 w 418"/>
                <a:gd name="T29" fmla="*/ 27 h 568"/>
                <a:gd name="T30" fmla="*/ 203 w 418"/>
                <a:gd name="T31" fmla="*/ 0 h 568"/>
                <a:gd name="T32" fmla="*/ 408 w 418"/>
                <a:gd name="T33" fmla="*/ 51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8" h="568">
                  <a:moveTo>
                    <a:pt x="408" y="51"/>
                  </a:moveTo>
                  <a:cubicBezTo>
                    <a:pt x="418" y="122"/>
                    <a:pt x="405" y="135"/>
                    <a:pt x="338" y="203"/>
                  </a:cubicBezTo>
                  <a:cubicBezTo>
                    <a:pt x="301" y="239"/>
                    <a:pt x="243" y="292"/>
                    <a:pt x="243" y="292"/>
                  </a:cubicBezTo>
                  <a:cubicBezTo>
                    <a:pt x="243" y="292"/>
                    <a:pt x="244" y="315"/>
                    <a:pt x="245" y="366"/>
                  </a:cubicBezTo>
                  <a:cubicBezTo>
                    <a:pt x="245" y="410"/>
                    <a:pt x="226" y="555"/>
                    <a:pt x="226" y="555"/>
                  </a:cubicBezTo>
                  <a:cubicBezTo>
                    <a:pt x="226" y="555"/>
                    <a:pt x="196" y="568"/>
                    <a:pt x="175" y="554"/>
                  </a:cubicBezTo>
                  <a:cubicBezTo>
                    <a:pt x="175" y="554"/>
                    <a:pt x="166" y="447"/>
                    <a:pt x="161" y="391"/>
                  </a:cubicBezTo>
                  <a:cubicBezTo>
                    <a:pt x="154" y="314"/>
                    <a:pt x="150" y="276"/>
                    <a:pt x="154" y="260"/>
                  </a:cubicBezTo>
                  <a:cubicBezTo>
                    <a:pt x="158" y="245"/>
                    <a:pt x="226" y="159"/>
                    <a:pt x="242" y="135"/>
                  </a:cubicBezTo>
                  <a:cubicBezTo>
                    <a:pt x="97" y="219"/>
                    <a:pt x="97" y="219"/>
                    <a:pt x="97" y="219"/>
                  </a:cubicBezTo>
                  <a:cubicBezTo>
                    <a:pt x="97" y="219"/>
                    <a:pt x="102" y="256"/>
                    <a:pt x="101" y="284"/>
                  </a:cubicBezTo>
                  <a:cubicBezTo>
                    <a:pt x="99" y="344"/>
                    <a:pt x="92" y="465"/>
                    <a:pt x="92" y="465"/>
                  </a:cubicBezTo>
                  <a:cubicBezTo>
                    <a:pt x="92" y="465"/>
                    <a:pt x="59" y="480"/>
                    <a:pt x="42" y="467"/>
                  </a:cubicBezTo>
                  <a:cubicBezTo>
                    <a:pt x="42" y="467"/>
                    <a:pt x="0" y="203"/>
                    <a:pt x="0" y="181"/>
                  </a:cubicBezTo>
                  <a:cubicBezTo>
                    <a:pt x="0" y="148"/>
                    <a:pt x="143" y="50"/>
                    <a:pt x="170" y="27"/>
                  </a:cubicBezTo>
                  <a:cubicBezTo>
                    <a:pt x="186" y="14"/>
                    <a:pt x="203" y="0"/>
                    <a:pt x="203" y="0"/>
                  </a:cubicBezTo>
                  <a:lnTo>
                    <a:pt x="408" y="51"/>
                  </a:lnTo>
                  <a:close/>
                </a:path>
              </a:pathLst>
            </a:custGeom>
            <a:solidFill>
              <a:srgbClr val="2460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7" name="iṣḷíde">
              <a:extLst>
                <a:ext uri="{FF2B5EF4-FFF2-40B4-BE49-F238E27FC236}">
                  <a16:creationId xmlns:a16="http://schemas.microsoft.com/office/drawing/2014/main" xmlns="" id="{26507E04-AF96-4B89-A6DE-0B75D4806C5F}"/>
                </a:ext>
              </a:extLst>
            </p:cNvPr>
            <p:cNvSpPr/>
            <p:nvPr/>
          </p:nvSpPr>
          <p:spPr bwMode="auto">
            <a:xfrm>
              <a:off x="5981810" y="3605159"/>
              <a:ext cx="419161" cy="378776"/>
            </a:xfrm>
            <a:custGeom>
              <a:avLst/>
              <a:gdLst>
                <a:gd name="T0" fmla="*/ 145 w 145"/>
                <a:gd name="T1" fmla="*/ 47 h 131"/>
                <a:gd name="T2" fmla="*/ 112 w 145"/>
                <a:gd name="T3" fmla="*/ 0 h 131"/>
                <a:gd name="T4" fmla="*/ 117 w 145"/>
                <a:gd name="T5" fmla="*/ 36 h 131"/>
                <a:gd name="T6" fmla="*/ 0 w 145"/>
                <a:gd name="T7" fmla="*/ 131 h 131"/>
                <a:gd name="T8" fmla="*/ 145 w 145"/>
                <a:gd name="T9" fmla="*/ 47 h 131"/>
              </a:gdLst>
              <a:ahLst/>
              <a:cxnLst>
                <a:cxn ang="0">
                  <a:pos x="T0" y="T1"/>
                </a:cxn>
                <a:cxn ang="0">
                  <a:pos x="T2" y="T3"/>
                </a:cxn>
                <a:cxn ang="0">
                  <a:pos x="T4" y="T5"/>
                </a:cxn>
                <a:cxn ang="0">
                  <a:pos x="T6" y="T7"/>
                </a:cxn>
                <a:cxn ang="0">
                  <a:pos x="T8" y="T9"/>
                </a:cxn>
              </a:cxnLst>
              <a:rect l="0" t="0" r="r" b="b"/>
              <a:pathLst>
                <a:path w="145" h="131">
                  <a:moveTo>
                    <a:pt x="145" y="47"/>
                  </a:moveTo>
                  <a:cubicBezTo>
                    <a:pt x="145" y="47"/>
                    <a:pt x="121" y="30"/>
                    <a:pt x="112" y="0"/>
                  </a:cubicBezTo>
                  <a:cubicBezTo>
                    <a:pt x="112" y="0"/>
                    <a:pt x="113" y="20"/>
                    <a:pt x="117" y="36"/>
                  </a:cubicBezTo>
                  <a:cubicBezTo>
                    <a:pt x="121" y="51"/>
                    <a:pt x="0" y="131"/>
                    <a:pt x="0" y="131"/>
                  </a:cubicBezTo>
                  <a:lnTo>
                    <a:pt x="145" y="47"/>
                  </a:lnTo>
                  <a:close/>
                </a:path>
              </a:pathLst>
            </a:custGeom>
            <a:solidFill>
              <a:srgbClr val="234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8" name="islîḑe">
              <a:extLst>
                <a:ext uri="{FF2B5EF4-FFF2-40B4-BE49-F238E27FC236}">
                  <a16:creationId xmlns:a16="http://schemas.microsoft.com/office/drawing/2014/main" xmlns="" id="{A2B95BA2-72E5-43FE-ABCC-F42A2EC79EB6}"/>
                </a:ext>
              </a:extLst>
            </p:cNvPr>
            <p:cNvSpPr/>
            <p:nvPr/>
          </p:nvSpPr>
          <p:spPr bwMode="auto">
            <a:xfrm>
              <a:off x="6261715" y="1960546"/>
              <a:ext cx="377384" cy="375991"/>
            </a:xfrm>
            <a:prstGeom prst="ellipse">
              <a:avLst/>
            </a:pr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9" name="îṧlîdê">
              <a:extLst>
                <a:ext uri="{FF2B5EF4-FFF2-40B4-BE49-F238E27FC236}">
                  <a16:creationId xmlns:a16="http://schemas.microsoft.com/office/drawing/2014/main" xmlns="" id="{1725A2DD-F550-4088-8AEE-2670C805A511}"/>
                </a:ext>
              </a:extLst>
            </p:cNvPr>
            <p:cNvSpPr/>
            <p:nvPr/>
          </p:nvSpPr>
          <p:spPr bwMode="auto">
            <a:xfrm>
              <a:off x="6274247" y="2556562"/>
              <a:ext cx="619689" cy="1065309"/>
            </a:xfrm>
            <a:custGeom>
              <a:avLst/>
              <a:gdLst>
                <a:gd name="T0" fmla="*/ 197 w 214"/>
                <a:gd name="T1" fmla="*/ 39 h 369"/>
                <a:gd name="T2" fmla="*/ 214 w 214"/>
                <a:gd name="T3" fmla="*/ 94 h 369"/>
                <a:gd name="T4" fmla="*/ 214 w 214"/>
                <a:gd name="T5" fmla="*/ 183 h 369"/>
                <a:gd name="T6" fmla="*/ 211 w 214"/>
                <a:gd name="T7" fmla="*/ 334 h 369"/>
                <a:gd name="T8" fmla="*/ 0 w 214"/>
                <a:gd name="T9" fmla="*/ 280 h 369"/>
                <a:gd name="T10" fmla="*/ 0 w 214"/>
                <a:gd name="T11" fmla="*/ 85 h 369"/>
                <a:gd name="T12" fmla="*/ 74 w 214"/>
                <a:gd name="T13" fmla="*/ 0 h 369"/>
                <a:gd name="T14" fmla="*/ 145 w 214"/>
                <a:gd name="T15" fmla="*/ 17 h 369"/>
                <a:gd name="T16" fmla="*/ 197 w 214"/>
                <a:gd name="T17" fmla="*/ 3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369">
                  <a:moveTo>
                    <a:pt x="197" y="39"/>
                  </a:moveTo>
                  <a:cubicBezTo>
                    <a:pt x="197" y="39"/>
                    <a:pt x="214" y="53"/>
                    <a:pt x="214" y="94"/>
                  </a:cubicBezTo>
                  <a:cubicBezTo>
                    <a:pt x="214" y="183"/>
                    <a:pt x="214" y="183"/>
                    <a:pt x="214" y="183"/>
                  </a:cubicBezTo>
                  <a:cubicBezTo>
                    <a:pt x="211" y="334"/>
                    <a:pt x="211" y="334"/>
                    <a:pt x="211" y="334"/>
                  </a:cubicBezTo>
                  <a:cubicBezTo>
                    <a:pt x="179" y="369"/>
                    <a:pt x="35" y="356"/>
                    <a:pt x="0" y="280"/>
                  </a:cubicBezTo>
                  <a:cubicBezTo>
                    <a:pt x="0" y="280"/>
                    <a:pt x="0" y="121"/>
                    <a:pt x="0" y="85"/>
                  </a:cubicBezTo>
                  <a:cubicBezTo>
                    <a:pt x="0" y="50"/>
                    <a:pt x="20" y="3"/>
                    <a:pt x="74" y="0"/>
                  </a:cubicBezTo>
                  <a:cubicBezTo>
                    <a:pt x="145" y="17"/>
                    <a:pt x="145" y="17"/>
                    <a:pt x="145" y="17"/>
                  </a:cubicBezTo>
                  <a:lnTo>
                    <a:pt x="197" y="39"/>
                  </a:ln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0" name="ïŝļïḋé">
              <a:extLst>
                <a:ext uri="{FF2B5EF4-FFF2-40B4-BE49-F238E27FC236}">
                  <a16:creationId xmlns:a16="http://schemas.microsoft.com/office/drawing/2014/main" xmlns="" id="{D6DC8014-C36E-4D73-B441-5CAACF06C9C9}"/>
                </a:ext>
              </a:extLst>
            </p:cNvPr>
            <p:cNvSpPr/>
            <p:nvPr/>
          </p:nvSpPr>
          <p:spPr bwMode="auto">
            <a:xfrm>
              <a:off x="6696193" y="2282227"/>
              <a:ext cx="77983" cy="196351"/>
            </a:xfrm>
            <a:custGeom>
              <a:avLst/>
              <a:gdLst>
                <a:gd name="T0" fmla="*/ 27 w 27"/>
                <a:gd name="T1" fmla="*/ 0 h 68"/>
                <a:gd name="T2" fmla="*/ 13 w 27"/>
                <a:gd name="T3" fmla="*/ 58 h 68"/>
                <a:gd name="T4" fmla="*/ 0 w 27"/>
                <a:gd name="T5" fmla="*/ 68 h 68"/>
                <a:gd name="T6" fmla="*/ 0 w 27"/>
                <a:gd name="T7" fmla="*/ 33 h 68"/>
                <a:gd name="T8" fmla="*/ 27 w 27"/>
                <a:gd name="T9" fmla="*/ 0 h 68"/>
              </a:gdLst>
              <a:ahLst/>
              <a:cxnLst>
                <a:cxn ang="0">
                  <a:pos x="T0" y="T1"/>
                </a:cxn>
                <a:cxn ang="0">
                  <a:pos x="T2" y="T3"/>
                </a:cxn>
                <a:cxn ang="0">
                  <a:pos x="T4" y="T5"/>
                </a:cxn>
                <a:cxn ang="0">
                  <a:pos x="T6" y="T7"/>
                </a:cxn>
                <a:cxn ang="0">
                  <a:pos x="T8" y="T9"/>
                </a:cxn>
              </a:cxnLst>
              <a:rect l="0" t="0" r="r" b="b"/>
              <a:pathLst>
                <a:path w="27" h="68">
                  <a:moveTo>
                    <a:pt x="27" y="0"/>
                  </a:moveTo>
                  <a:cubicBezTo>
                    <a:pt x="27" y="0"/>
                    <a:pt x="17" y="50"/>
                    <a:pt x="13" y="58"/>
                  </a:cubicBezTo>
                  <a:cubicBezTo>
                    <a:pt x="8" y="66"/>
                    <a:pt x="0" y="68"/>
                    <a:pt x="0" y="68"/>
                  </a:cubicBezTo>
                  <a:cubicBezTo>
                    <a:pt x="0" y="33"/>
                    <a:pt x="0" y="33"/>
                    <a:pt x="0" y="33"/>
                  </a:cubicBezTo>
                  <a:lnTo>
                    <a:pt x="27" y="0"/>
                  </a:ln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1" name="î$lîdè">
              <a:extLst>
                <a:ext uri="{FF2B5EF4-FFF2-40B4-BE49-F238E27FC236}">
                  <a16:creationId xmlns:a16="http://schemas.microsoft.com/office/drawing/2014/main" xmlns="" id="{BB508873-2394-466C-B967-4C01A92AA74D}"/>
                </a:ext>
              </a:extLst>
            </p:cNvPr>
            <p:cNvSpPr/>
            <p:nvPr/>
          </p:nvSpPr>
          <p:spPr bwMode="auto">
            <a:xfrm>
              <a:off x="6719866" y="2070558"/>
              <a:ext cx="101657" cy="217239"/>
            </a:xfrm>
            <a:custGeom>
              <a:avLst/>
              <a:gdLst>
                <a:gd name="T0" fmla="*/ 6 w 35"/>
                <a:gd name="T1" fmla="*/ 2 h 75"/>
                <a:gd name="T2" fmla="*/ 26 w 35"/>
                <a:gd name="T3" fmla="*/ 10 h 75"/>
                <a:gd name="T4" fmla="*/ 19 w 35"/>
                <a:gd name="T5" fmla="*/ 73 h 75"/>
                <a:gd name="T6" fmla="*/ 0 w 35"/>
                <a:gd name="T7" fmla="*/ 75 h 75"/>
                <a:gd name="T8" fmla="*/ 6 w 35"/>
                <a:gd name="T9" fmla="*/ 2 h 75"/>
              </a:gdLst>
              <a:ahLst/>
              <a:cxnLst>
                <a:cxn ang="0">
                  <a:pos x="T0" y="T1"/>
                </a:cxn>
                <a:cxn ang="0">
                  <a:pos x="T2" y="T3"/>
                </a:cxn>
                <a:cxn ang="0">
                  <a:pos x="T4" y="T5"/>
                </a:cxn>
                <a:cxn ang="0">
                  <a:pos x="T6" y="T7"/>
                </a:cxn>
                <a:cxn ang="0">
                  <a:pos x="T8" y="T9"/>
                </a:cxn>
              </a:cxnLst>
              <a:rect l="0" t="0" r="r" b="b"/>
              <a:pathLst>
                <a:path w="35" h="75">
                  <a:moveTo>
                    <a:pt x="6" y="2"/>
                  </a:moveTo>
                  <a:cubicBezTo>
                    <a:pt x="6" y="2"/>
                    <a:pt x="17" y="0"/>
                    <a:pt x="26" y="10"/>
                  </a:cubicBezTo>
                  <a:cubicBezTo>
                    <a:pt x="35" y="18"/>
                    <a:pt x="30" y="46"/>
                    <a:pt x="19" y="73"/>
                  </a:cubicBezTo>
                  <a:cubicBezTo>
                    <a:pt x="0" y="75"/>
                    <a:pt x="0" y="75"/>
                    <a:pt x="0" y="75"/>
                  </a:cubicBezTo>
                  <a:lnTo>
                    <a:pt x="6" y="2"/>
                  </a:ln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2" name="išļîde">
              <a:extLst>
                <a:ext uri="{FF2B5EF4-FFF2-40B4-BE49-F238E27FC236}">
                  <a16:creationId xmlns:a16="http://schemas.microsoft.com/office/drawing/2014/main" xmlns="" id="{7DE1F6B9-0FC6-44FC-ACDC-B1AE4EEFC454}"/>
                </a:ext>
              </a:extLst>
            </p:cNvPr>
            <p:cNvSpPr/>
            <p:nvPr/>
          </p:nvSpPr>
          <p:spPr bwMode="auto">
            <a:xfrm>
              <a:off x="6285388" y="1963332"/>
              <a:ext cx="563987" cy="700458"/>
            </a:xfrm>
            <a:custGeom>
              <a:avLst/>
              <a:gdLst>
                <a:gd name="T0" fmla="*/ 144 w 195"/>
                <a:gd name="T1" fmla="*/ 112 h 242"/>
                <a:gd name="T2" fmla="*/ 158 w 195"/>
                <a:gd name="T3" fmla="*/ 102 h 242"/>
                <a:gd name="T4" fmla="*/ 187 w 195"/>
                <a:gd name="T5" fmla="*/ 107 h 242"/>
                <a:gd name="T6" fmla="*/ 167 w 195"/>
                <a:gd name="T7" fmla="*/ 150 h 242"/>
                <a:gd name="T8" fmla="*/ 142 w 195"/>
                <a:gd name="T9" fmla="*/ 143 h 242"/>
                <a:gd name="T10" fmla="*/ 141 w 195"/>
                <a:gd name="T11" fmla="*/ 222 h 242"/>
                <a:gd name="T12" fmla="*/ 70 w 195"/>
                <a:gd name="T13" fmla="*/ 219 h 242"/>
                <a:gd name="T14" fmla="*/ 70 w 195"/>
                <a:gd name="T15" fmla="*/ 196 h 242"/>
                <a:gd name="T16" fmla="*/ 41 w 195"/>
                <a:gd name="T17" fmla="*/ 197 h 242"/>
                <a:gd name="T18" fmla="*/ 10 w 195"/>
                <a:gd name="T19" fmla="*/ 165 h 242"/>
                <a:gd name="T20" fmla="*/ 6 w 195"/>
                <a:gd name="T21" fmla="*/ 60 h 242"/>
                <a:gd name="T22" fmla="*/ 120 w 195"/>
                <a:gd name="T23" fmla="*/ 23 h 242"/>
                <a:gd name="T24" fmla="*/ 144 w 195"/>
                <a:gd name="T25" fmla="*/ 11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5" h="242">
                  <a:moveTo>
                    <a:pt x="144" y="112"/>
                  </a:moveTo>
                  <a:cubicBezTo>
                    <a:pt x="148" y="115"/>
                    <a:pt x="153" y="107"/>
                    <a:pt x="158" y="102"/>
                  </a:cubicBezTo>
                  <a:cubicBezTo>
                    <a:pt x="163" y="97"/>
                    <a:pt x="179" y="90"/>
                    <a:pt x="187" y="107"/>
                  </a:cubicBezTo>
                  <a:cubicBezTo>
                    <a:pt x="195" y="124"/>
                    <a:pt x="180" y="146"/>
                    <a:pt x="167" y="150"/>
                  </a:cubicBezTo>
                  <a:cubicBezTo>
                    <a:pt x="146" y="157"/>
                    <a:pt x="142" y="143"/>
                    <a:pt x="142" y="143"/>
                  </a:cubicBezTo>
                  <a:cubicBezTo>
                    <a:pt x="141" y="222"/>
                    <a:pt x="141" y="222"/>
                    <a:pt x="141" y="222"/>
                  </a:cubicBezTo>
                  <a:cubicBezTo>
                    <a:pt x="122" y="242"/>
                    <a:pt x="58" y="237"/>
                    <a:pt x="70" y="219"/>
                  </a:cubicBezTo>
                  <a:cubicBezTo>
                    <a:pt x="70" y="196"/>
                    <a:pt x="70" y="196"/>
                    <a:pt x="70" y="196"/>
                  </a:cubicBezTo>
                  <a:cubicBezTo>
                    <a:pt x="70" y="196"/>
                    <a:pt x="51" y="199"/>
                    <a:pt x="41" y="197"/>
                  </a:cubicBezTo>
                  <a:cubicBezTo>
                    <a:pt x="25" y="195"/>
                    <a:pt x="15" y="182"/>
                    <a:pt x="10" y="165"/>
                  </a:cubicBezTo>
                  <a:cubicBezTo>
                    <a:pt x="2" y="137"/>
                    <a:pt x="0" y="115"/>
                    <a:pt x="6" y="60"/>
                  </a:cubicBezTo>
                  <a:cubicBezTo>
                    <a:pt x="13" y="0"/>
                    <a:pt x="83" y="0"/>
                    <a:pt x="120" y="23"/>
                  </a:cubicBezTo>
                  <a:cubicBezTo>
                    <a:pt x="158" y="47"/>
                    <a:pt x="144" y="112"/>
                    <a:pt x="144" y="112"/>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3" name="îśļide">
              <a:extLst>
                <a:ext uri="{FF2B5EF4-FFF2-40B4-BE49-F238E27FC236}">
                  <a16:creationId xmlns:a16="http://schemas.microsoft.com/office/drawing/2014/main" xmlns="" id="{6F5EC024-21A9-4620-9AC1-0862CCBDE69A}"/>
                </a:ext>
              </a:extLst>
            </p:cNvPr>
            <p:cNvSpPr/>
            <p:nvPr/>
          </p:nvSpPr>
          <p:spPr bwMode="auto">
            <a:xfrm>
              <a:off x="6467814" y="2201459"/>
              <a:ext cx="136471" cy="126723"/>
            </a:xfrm>
            <a:custGeom>
              <a:avLst/>
              <a:gdLst>
                <a:gd name="T0" fmla="*/ 25 w 47"/>
                <a:gd name="T1" fmla="*/ 44 h 44"/>
                <a:gd name="T2" fmla="*/ 22 w 47"/>
                <a:gd name="T3" fmla="*/ 44 h 44"/>
                <a:gd name="T4" fmla="*/ 0 w 47"/>
                <a:gd name="T5" fmla="*/ 22 h 44"/>
                <a:gd name="T6" fmla="*/ 22 w 47"/>
                <a:gd name="T7" fmla="*/ 0 h 44"/>
                <a:gd name="T8" fmla="*/ 25 w 47"/>
                <a:gd name="T9" fmla="*/ 0 h 44"/>
                <a:gd name="T10" fmla="*/ 47 w 47"/>
                <a:gd name="T11" fmla="*/ 22 h 44"/>
                <a:gd name="T12" fmla="*/ 25 w 47"/>
                <a:gd name="T13" fmla="*/ 44 h 44"/>
                <a:gd name="T14" fmla="*/ 22 w 47"/>
                <a:gd name="T15" fmla="*/ 4 h 44"/>
                <a:gd name="T16" fmla="*/ 4 w 47"/>
                <a:gd name="T17" fmla="*/ 22 h 44"/>
                <a:gd name="T18" fmla="*/ 22 w 47"/>
                <a:gd name="T19" fmla="*/ 40 h 44"/>
                <a:gd name="T20" fmla="*/ 25 w 47"/>
                <a:gd name="T21" fmla="*/ 40 h 44"/>
                <a:gd name="T22" fmla="*/ 44 w 47"/>
                <a:gd name="T23" fmla="*/ 22 h 44"/>
                <a:gd name="T24" fmla="*/ 25 w 47"/>
                <a:gd name="T25" fmla="*/ 4 h 44"/>
                <a:gd name="T26" fmla="*/ 22 w 47"/>
                <a:gd name="T2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4">
                  <a:moveTo>
                    <a:pt x="25" y="44"/>
                  </a:moveTo>
                  <a:cubicBezTo>
                    <a:pt x="22" y="44"/>
                    <a:pt x="22" y="44"/>
                    <a:pt x="22" y="44"/>
                  </a:cubicBezTo>
                  <a:cubicBezTo>
                    <a:pt x="10" y="44"/>
                    <a:pt x="0" y="34"/>
                    <a:pt x="0" y="22"/>
                  </a:cubicBezTo>
                  <a:cubicBezTo>
                    <a:pt x="0" y="10"/>
                    <a:pt x="10" y="0"/>
                    <a:pt x="22" y="0"/>
                  </a:cubicBezTo>
                  <a:cubicBezTo>
                    <a:pt x="25" y="0"/>
                    <a:pt x="25" y="0"/>
                    <a:pt x="25" y="0"/>
                  </a:cubicBezTo>
                  <a:cubicBezTo>
                    <a:pt x="38" y="0"/>
                    <a:pt x="47" y="10"/>
                    <a:pt x="47" y="22"/>
                  </a:cubicBezTo>
                  <a:cubicBezTo>
                    <a:pt x="47" y="34"/>
                    <a:pt x="38" y="44"/>
                    <a:pt x="25" y="44"/>
                  </a:cubicBezTo>
                  <a:close/>
                  <a:moveTo>
                    <a:pt x="22" y="4"/>
                  </a:moveTo>
                  <a:cubicBezTo>
                    <a:pt x="12" y="4"/>
                    <a:pt x="4" y="12"/>
                    <a:pt x="4" y="22"/>
                  </a:cubicBezTo>
                  <a:cubicBezTo>
                    <a:pt x="4" y="32"/>
                    <a:pt x="12" y="40"/>
                    <a:pt x="22" y="40"/>
                  </a:cubicBezTo>
                  <a:cubicBezTo>
                    <a:pt x="25" y="40"/>
                    <a:pt x="25" y="40"/>
                    <a:pt x="25" y="40"/>
                  </a:cubicBezTo>
                  <a:cubicBezTo>
                    <a:pt x="36" y="40"/>
                    <a:pt x="44" y="32"/>
                    <a:pt x="44" y="22"/>
                  </a:cubicBezTo>
                  <a:cubicBezTo>
                    <a:pt x="44" y="12"/>
                    <a:pt x="36" y="4"/>
                    <a:pt x="25" y="4"/>
                  </a:cubicBezTo>
                  <a:lnTo>
                    <a:pt x="22" y="4"/>
                  </a:ln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4" name="íśļîḋê">
              <a:extLst>
                <a:ext uri="{FF2B5EF4-FFF2-40B4-BE49-F238E27FC236}">
                  <a16:creationId xmlns:a16="http://schemas.microsoft.com/office/drawing/2014/main" xmlns="" id="{30B4D41C-2491-41B9-ACB9-D4F4D7D91AAB}"/>
                </a:ext>
              </a:extLst>
            </p:cNvPr>
            <p:cNvSpPr/>
            <p:nvPr/>
          </p:nvSpPr>
          <p:spPr bwMode="auto">
            <a:xfrm>
              <a:off x="6271462" y="2201459"/>
              <a:ext cx="137864" cy="126723"/>
            </a:xfrm>
            <a:custGeom>
              <a:avLst/>
              <a:gdLst>
                <a:gd name="T0" fmla="*/ 26 w 48"/>
                <a:gd name="T1" fmla="*/ 44 h 44"/>
                <a:gd name="T2" fmla="*/ 23 w 48"/>
                <a:gd name="T3" fmla="*/ 44 h 44"/>
                <a:gd name="T4" fmla="*/ 0 w 48"/>
                <a:gd name="T5" fmla="*/ 22 h 44"/>
                <a:gd name="T6" fmla="*/ 23 w 48"/>
                <a:gd name="T7" fmla="*/ 0 h 44"/>
                <a:gd name="T8" fmla="*/ 26 w 48"/>
                <a:gd name="T9" fmla="*/ 0 h 44"/>
                <a:gd name="T10" fmla="*/ 48 w 48"/>
                <a:gd name="T11" fmla="*/ 22 h 44"/>
                <a:gd name="T12" fmla="*/ 26 w 48"/>
                <a:gd name="T13" fmla="*/ 44 h 44"/>
                <a:gd name="T14" fmla="*/ 23 w 48"/>
                <a:gd name="T15" fmla="*/ 4 h 44"/>
                <a:gd name="T16" fmla="*/ 4 w 48"/>
                <a:gd name="T17" fmla="*/ 22 h 44"/>
                <a:gd name="T18" fmla="*/ 23 w 48"/>
                <a:gd name="T19" fmla="*/ 40 h 44"/>
                <a:gd name="T20" fmla="*/ 26 w 48"/>
                <a:gd name="T21" fmla="*/ 40 h 44"/>
                <a:gd name="T22" fmla="*/ 44 w 48"/>
                <a:gd name="T23" fmla="*/ 22 h 44"/>
                <a:gd name="T24" fmla="*/ 26 w 48"/>
                <a:gd name="T25" fmla="*/ 4 h 44"/>
                <a:gd name="T26" fmla="*/ 23 w 48"/>
                <a:gd name="T2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4">
                  <a:moveTo>
                    <a:pt x="26" y="44"/>
                  </a:moveTo>
                  <a:cubicBezTo>
                    <a:pt x="23" y="44"/>
                    <a:pt x="23" y="44"/>
                    <a:pt x="23" y="44"/>
                  </a:cubicBezTo>
                  <a:cubicBezTo>
                    <a:pt x="10" y="44"/>
                    <a:pt x="0" y="34"/>
                    <a:pt x="0" y="22"/>
                  </a:cubicBezTo>
                  <a:cubicBezTo>
                    <a:pt x="0" y="10"/>
                    <a:pt x="10" y="0"/>
                    <a:pt x="23" y="0"/>
                  </a:cubicBezTo>
                  <a:cubicBezTo>
                    <a:pt x="26" y="0"/>
                    <a:pt x="26" y="0"/>
                    <a:pt x="26" y="0"/>
                  </a:cubicBezTo>
                  <a:cubicBezTo>
                    <a:pt x="38" y="0"/>
                    <a:pt x="48" y="10"/>
                    <a:pt x="48" y="22"/>
                  </a:cubicBezTo>
                  <a:cubicBezTo>
                    <a:pt x="48" y="34"/>
                    <a:pt x="38" y="44"/>
                    <a:pt x="26" y="44"/>
                  </a:cubicBezTo>
                  <a:close/>
                  <a:moveTo>
                    <a:pt x="23" y="4"/>
                  </a:moveTo>
                  <a:cubicBezTo>
                    <a:pt x="12" y="4"/>
                    <a:pt x="4" y="12"/>
                    <a:pt x="4" y="22"/>
                  </a:cubicBezTo>
                  <a:cubicBezTo>
                    <a:pt x="4" y="32"/>
                    <a:pt x="12" y="40"/>
                    <a:pt x="23" y="40"/>
                  </a:cubicBezTo>
                  <a:cubicBezTo>
                    <a:pt x="26" y="40"/>
                    <a:pt x="26" y="40"/>
                    <a:pt x="26" y="40"/>
                  </a:cubicBezTo>
                  <a:cubicBezTo>
                    <a:pt x="36" y="40"/>
                    <a:pt x="44" y="32"/>
                    <a:pt x="44" y="22"/>
                  </a:cubicBezTo>
                  <a:cubicBezTo>
                    <a:pt x="44" y="12"/>
                    <a:pt x="36" y="4"/>
                    <a:pt x="26" y="4"/>
                  </a:cubicBezTo>
                  <a:lnTo>
                    <a:pt x="23" y="4"/>
                  </a:ln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5" name="ïsļîḓé">
              <a:extLst>
                <a:ext uri="{FF2B5EF4-FFF2-40B4-BE49-F238E27FC236}">
                  <a16:creationId xmlns:a16="http://schemas.microsoft.com/office/drawing/2014/main" xmlns="" id="{14FE2A75-048E-46B0-A259-A9FA1340C9BF}"/>
                </a:ext>
              </a:extLst>
            </p:cNvPr>
            <p:cNvSpPr/>
            <p:nvPr/>
          </p:nvSpPr>
          <p:spPr bwMode="auto">
            <a:xfrm>
              <a:off x="6395400" y="2223740"/>
              <a:ext cx="80768" cy="29244"/>
            </a:xfrm>
            <a:custGeom>
              <a:avLst/>
              <a:gdLst>
                <a:gd name="T0" fmla="*/ 25 w 28"/>
                <a:gd name="T1" fmla="*/ 10 h 10"/>
                <a:gd name="T2" fmla="*/ 13 w 28"/>
                <a:gd name="T3" fmla="*/ 4 h 10"/>
                <a:gd name="T4" fmla="*/ 3 w 28"/>
                <a:gd name="T5" fmla="*/ 8 h 10"/>
                <a:gd name="T6" fmla="*/ 0 w 28"/>
                <a:gd name="T7" fmla="*/ 5 h 10"/>
                <a:gd name="T8" fmla="*/ 14 w 28"/>
                <a:gd name="T9" fmla="*/ 0 h 10"/>
                <a:gd name="T10" fmla="*/ 28 w 28"/>
                <a:gd name="T11" fmla="*/ 8 h 10"/>
                <a:gd name="T12" fmla="*/ 25 w 28"/>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10"/>
                  </a:moveTo>
                  <a:cubicBezTo>
                    <a:pt x="23" y="6"/>
                    <a:pt x="18" y="4"/>
                    <a:pt x="13" y="4"/>
                  </a:cubicBezTo>
                  <a:cubicBezTo>
                    <a:pt x="9" y="3"/>
                    <a:pt x="5" y="5"/>
                    <a:pt x="3" y="8"/>
                  </a:cubicBezTo>
                  <a:cubicBezTo>
                    <a:pt x="0" y="5"/>
                    <a:pt x="0" y="5"/>
                    <a:pt x="0" y="5"/>
                  </a:cubicBezTo>
                  <a:cubicBezTo>
                    <a:pt x="3" y="2"/>
                    <a:pt x="8" y="0"/>
                    <a:pt x="14" y="0"/>
                  </a:cubicBezTo>
                  <a:cubicBezTo>
                    <a:pt x="20" y="0"/>
                    <a:pt x="26" y="3"/>
                    <a:pt x="28" y="8"/>
                  </a:cubicBezTo>
                  <a:lnTo>
                    <a:pt x="25" y="10"/>
                  </a:ln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6" name="îṡľiḑê">
              <a:extLst>
                <a:ext uri="{FF2B5EF4-FFF2-40B4-BE49-F238E27FC236}">
                  <a16:creationId xmlns:a16="http://schemas.microsoft.com/office/drawing/2014/main" xmlns="" id="{4531EC51-2ADC-4AD6-91A1-FB0E4F147141}"/>
                </a:ext>
              </a:extLst>
            </p:cNvPr>
            <p:cNvSpPr/>
            <p:nvPr/>
          </p:nvSpPr>
          <p:spPr bwMode="auto">
            <a:xfrm>
              <a:off x="6598714" y="2250199"/>
              <a:ext cx="137864" cy="11140"/>
            </a:xfrm>
            <a:prstGeom prst="rect">
              <a:avLst/>
            </a:prstGeom>
            <a:solidFill>
              <a:srgbClr val="00217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67" name="ïṩ1ïḑê">
              <a:extLst>
                <a:ext uri="{FF2B5EF4-FFF2-40B4-BE49-F238E27FC236}">
                  <a16:creationId xmlns:a16="http://schemas.microsoft.com/office/drawing/2014/main" xmlns="" id="{E94C820B-32C0-43DB-9904-B71626AA2632}"/>
                </a:ext>
              </a:extLst>
            </p:cNvPr>
            <p:cNvSpPr/>
            <p:nvPr/>
          </p:nvSpPr>
          <p:spPr bwMode="auto">
            <a:xfrm>
              <a:off x="6264500" y="1906236"/>
              <a:ext cx="498536" cy="401057"/>
            </a:xfrm>
            <a:custGeom>
              <a:avLst/>
              <a:gdLst>
                <a:gd name="T0" fmla="*/ 151 w 172"/>
                <a:gd name="T1" fmla="*/ 139 h 139"/>
                <a:gd name="T2" fmla="*/ 165 w 172"/>
                <a:gd name="T3" fmla="*/ 122 h 139"/>
                <a:gd name="T4" fmla="*/ 163 w 172"/>
                <a:gd name="T5" fmla="*/ 59 h 139"/>
                <a:gd name="T6" fmla="*/ 157 w 172"/>
                <a:gd name="T7" fmla="*/ 31 h 139"/>
                <a:gd name="T8" fmla="*/ 105 w 172"/>
                <a:gd name="T9" fmla="*/ 15 h 139"/>
                <a:gd name="T10" fmla="*/ 55 w 172"/>
                <a:gd name="T11" fmla="*/ 6 h 139"/>
                <a:gd name="T12" fmla="*/ 13 w 172"/>
                <a:gd name="T13" fmla="*/ 10 h 139"/>
                <a:gd name="T14" fmla="*/ 5 w 172"/>
                <a:gd name="T15" fmla="*/ 44 h 139"/>
                <a:gd name="T16" fmla="*/ 10 w 172"/>
                <a:gd name="T17" fmla="*/ 51 h 139"/>
                <a:gd name="T18" fmla="*/ 22 w 172"/>
                <a:gd name="T19" fmla="*/ 59 h 139"/>
                <a:gd name="T20" fmla="*/ 54 w 172"/>
                <a:gd name="T21" fmla="*/ 69 h 139"/>
                <a:gd name="T22" fmla="*/ 125 w 172"/>
                <a:gd name="T23" fmla="*/ 67 h 139"/>
                <a:gd name="T24" fmla="*/ 138 w 172"/>
                <a:gd name="T25" fmla="*/ 93 h 139"/>
                <a:gd name="T26" fmla="*/ 151 w 172"/>
                <a:gd name="T2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139">
                  <a:moveTo>
                    <a:pt x="151" y="139"/>
                  </a:moveTo>
                  <a:cubicBezTo>
                    <a:pt x="153" y="139"/>
                    <a:pt x="160" y="127"/>
                    <a:pt x="165" y="122"/>
                  </a:cubicBezTo>
                  <a:cubicBezTo>
                    <a:pt x="172" y="116"/>
                    <a:pt x="163" y="59"/>
                    <a:pt x="163" y="59"/>
                  </a:cubicBezTo>
                  <a:cubicBezTo>
                    <a:pt x="163" y="59"/>
                    <a:pt x="170" y="45"/>
                    <a:pt x="157" y="31"/>
                  </a:cubicBezTo>
                  <a:cubicBezTo>
                    <a:pt x="147" y="21"/>
                    <a:pt x="131" y="19"/>
                    <a:pt x="105" y="15"/>
                  </a:cubicBezTo>
                  <a:cubicBezTo>
                    <a:pt x="91" y="13"/>
                    <a:pt x="69" y="9"/>
                    <a:pt x="55" y="6"/>
                  </a:cubicBezTo>
                  <a:cubicBezTo>
                    <a:pt x="39" y="3"/>
                    <a:pt x="25" y="0"/>
                    <a:pt x="13" y="10"/>
                  </a:cubicBezTo>
                  <a:cubicBezTo>
                    <a:pt x="4" y="18"/>
                    <a:pt x="0" y="32"/>
                    <a:pt x="5" y="44"/>
                  </a:cubicBezTo>
                  <a:cubicBezTo>
                    <a:pt x="6" y="46"/>
                    <a:pt x="8" y="49"/>
                    <a:pt x="10" y="51"/>
                  </a:cubicBezTo>
                  <a:cubicBezTo>
                    <a:pt x="13" y="54"/>
                    <a:pt x="17" y="57"/>
                    <a:pt x="22" y="59"/>
                  </a:cubicBezTo>
                  <a:cubicBezTo>
                    <a:pt x="22" y="59"/>
                    <a:pt x="29" y="65"/>
                    <a:pt x="54" y="69"/>
                  </a:cubicBezTo>
                  <a:cubicBezTo>
                    <a:pt x="80" y="72"/>
                    <a:pt x="119" y="68"/>
                    <a:pt x="125" y="67"/>
                  </a:cubicBezTo>
                  <a:cubicBezTo>
                    <a:pt x="132" y="66"/>
                    <a:pt x="134" y="73"/>
                    <a:pt x="138" y="93"/>
                  </a:cubicBezTo>
                  <a:cubicBezTo>
                    <a:pt x="141" y="110"/>
                    <a:pt x="144" y="139"/>
                    <a:pt x="151" y="139"/>
                  </a:cubicBez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8" name="íšḷídê">
              <a:extLst>
                <a:ext uri="{FF2B5EF4-FFF2-40B4-BE49-F238E27FC236}">
                  <a16:creationId xmlns:a16="http://schemas.microsoft.com/office/drawing/2014/main" xmlns="" id="{8DDA3C57-F71C-4DBC-9EF4-614A6F444FC6}"/>
                </a:ext>
              </a:extLst>
            </p:cNvPr>
            <p:cNvSpPr/>
            <p:nvPr/>
          </p:nvSpPr>
          <p:spPr bwMode="auto">
            <a:xfrm>
              <a:off x="6728222" y="2024604"/>
              <a:ext cx="77983" cy="66843"/>
            </a:xfrm>
            <a:custGeom>
              <a:avLst/>
              <a:gdLst>
                <a:gd name="T0" fmla="*/ 3 w 27"/>
                <a:gd name="T1" fmla="*/ 23 h 23"/>
                <a:gd name="T2" fmla="*/ 27 w 27"/>
                <a:gd name="T3" fmla="*/ 10 h 23"/>
                <a:gd name="T4" fmla="*/ 9 w 27"/>
                <a:gd name="T5" fmla="*/ 4 h 23"/>
                <a:gd name="T6" fmla="*/ 3 w 27"/>
                <a:gd name="T7" fmla="*/ 23 h 23"/>
              </a:gdLst>
              <a:ahLst/>
              <a:cxnLst>
                <a:cxn ang="0">
                  <a:pos x="T0" y="T1"/>
                </a:cxn>
                <a:cxn ang="0">
                  <a:pos x="T2" y="T3"/>
                </a:cxn>
                <a:cxn ang="0">
                  <a:pos x="T4" y="T5"/>
                </a:cxn>
                <a:cxn ang="0">
                  <a:pos x="T6" y="T7"/>
                </a:cxn>
              </a:cxnLst>
              <a:rect l="0" t="0" r="r" b="b"/>
              <a:pathLst>
                <a:path w="27" h="23">
                  <a:moveTo>
                    <a:pt x="3" y="23"/>
                  </a:moveTo>
                  <a:cubicBezTo>
                    <a:pt x="27" y="10"/>
                    <a:pt x="27" y="10"/>
                    <a:pt x="27" y="10"/>
                  </a:cubicBezTo>
                  <a:cubicBezTo>
                    <a:pt x="24" y="3"/>
                    <a:pt x="16" y="0"/>
                    <a:pt x="9" y="4"/>
                  </a:cubicBezTo>
                  <a:cubicBezTo>
                    <a:pt x="2" y="7"/>
                    <a:pt x="0" y="16"/>
                    <a:pt x="3" y="23"/>
                  </a:cubicBez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9" name="íṣļíḑê">
              <a:extLst>
                <a:ext uri="{FF2B5EF4-FFF2-40B4-BE49-F238E27FC236}">
                  <a16:creationId xmlns:a16="http://schemas.microsoft.com/office/drawing/2014/main" xmlns="" id="{AAB0BB09-6626-411E-9049-AD59CFF02031}"/>
                </a:ext>
              </a:extLst>
            </p:cNvPr>
            <p:cNvSpPr/>
            <p:nvPr/>
          </p:nvSpPr>
          <p:spPr bwMode="auto">
            <a:xfrm>
              <a:off x="6488701" y="2440979"/>
              <a:ext cx="190781" cy="115583"/>
            </a:xfrm>
            <a:custGeom>
              <a:avLst/>
              <a:gdLst>
                <a:gd name="T0" fmla="*/ 0 w 66"/>
                <a:gd name="T1" fmla="*/ 31 h 40"/>
                <a:gd name="T2" fmla="*/ 48 w 66"/>
                <a:gd name="T3" fmla="*/ 17 h 40"/>
                <a:gd name="T4" fmla="*/ 66 w 66"/>
                <a:gd name="T5" fmla="*/ 0 h 40"/>
                <a:gd name="T6" fmla="*/ 56 w 66"/>
                <a:gd name="T7" fmla="*/ 20 h 40"/>
                <a:gd name="T8" fmla="*/ 0 w 66"/>
                <a:gd name="T9" fmla="*/ 40 h 40"/>
                <a:gd name="T10" fmla="*/ 0 w 66"/>
                <a:gd name="T11" fmla="*/ 31 h 40"/>
              </a:gdLst>
              <a:ahLst/>
              <a:cxnLst>
                <a:cxn ang="0">
                  <a:pos x="T0" y="T1"/>
                </a:cxn>
                <a:cxn ang="0">
                  <a:pos x="T2" y="T3"/>
                </a:cxn>
                <a:cxn ang="0">
                  <a:pos x="T4" y="T5"/>
                </a:cxn>
                <a:cxn ang="0">
                  <a:pos x="T6" y="T7"/>
                </a:cxn>
                <a:cxn ang="0">
                  <a:pos x="T8" y="T9"/>
                </a:cxn>
                <a:cxn ang="0">
                  <a:pos x="T10" y="T11"/>
                </a:cxn>
              </a:cxnLst>
              <a:rect l="0" t="0" r="r" b="b"/>
              <a:pathLst>
                <a:path w="66" h="40">
                  <a:moveTo>
                    <a:pt x="0" y="31"/>
                  </a:moveTo>
                  <a:cubicBezTo>
                    <a:pt x="0" y="31"/>
                    <a:pt x="36" y="23"/>
                    <a:pt x="48" y="17"/>
                  </a:cubicBezTo>
                  <a:cubicBezTo>
                    <a:pt x="57" y="12"/>
                    <a:pt x="64" y="5"/>
                    <a:pt x="66" y="0"/>
                  </a:cubicBezTo>
                  <a:cubicBezTo>
                    <a:pt x="66" y="0"/>
                    <a:pt x="63" y="10"/>
                    <a:pt x="56" y="20"/>
                  </a:cubicBezTo>
                  <a:cubicBezTo>
                    <a:pt x="47" y="32"/>
                    <a:pt x="0" y="40"/>
                    <a:pt x="0" y="40"/>
                  </a:cubicBezTo>
                  <a:lnTo>
                    <a:pt x="0" y="31"/>
                  </a:lnTo>
                  <a:close/>
                </a:path>
              </a:pathLst>
            </a:custGeom>
            <a:solidFill>
              <a:srgbClr val="F2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0" name="iSḻîďê">
              <a:extLst>
                <a:ext uri="{FF2B5EF4-FFF2-40B4-BE49-F238E27FC236}">
                  <a16:creationId xmlns:a16="http://schemas.microsoft.com/office/drawing/2014/main" xmlns="" id="{550AC04D-5D1B-41A2-8A66-386F0458F94A}"/>
                </a:ext>
              </a:extLst>
            </p:cNvPr>
            <p:cNvSpPr/>
            <p:nvPr/>
          </p:nvSpPr>
          <p:spPr bwMode="auto">
            <a:xfrm>
              <a:off x="6513768" y="2241844"/>
              <a:ext cx="40385" cy="43170"/>
            </a:xfrm>
            <a:prstGeom prst="ellipse">
              <a:avLst/>
            </a:pr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1" name="ïṩ1ïdé">
              <a:extLst>
                <a:ext uri="{FF2B5EF4-FFF2-40B4-BE49-F238E27FC236}">
                  <a16:creationId xmlns:a16="http://schemas.microsoft.com/office/drawing/2014/main" xmlns="" id="{64290869-5EBA-470E-B000-F48703686760}"/>
                </a:ext>
              </a:extLst>
            </p:cNvPr>
            <p:cNvSpPr/>
            <p:nvPr/>
          </p:nvSpPr>
          <p:spPr bwMode="auto">
            <a:xfrm>
              <a:off x="6545797" y="2161075"/>
              <a:ext cx="52917" cy="40385"/>
            </a:xfrm>
            <a:custGeom>
              <a:avLst/>
              <a:gdLst>
                <a:gd name="T0" fmla="*/ 0 w 18"/>
                <a:gd name="T1" fmla="*/ 6 h 14"/>
                <a:gd name="T2" fmla="*/ 16 w 18"/>
                <a:gd name="T3" fmla="*/ 14 h 14"/>
                <a:gd name="T4" fmla="*/ 12 w 18"/>
                <a:gd name="T5" fmla="*/ 2 h 14"/>
                <a:gd name="T6" fmla="*/ 0 w 18"/>
                <a:gd name="T7" fmla="*/ 6 h 14"/>
              </a:gdLst>
              <a:ahLst/>
              <a:cxnLst>
                <a:cxn ang="0">
                  <a:pos x="T0" y="T1"/>
                </a:cxn>
                <a:cxn ang="0">
                  <a:pos x="T2" y="T3"/>
                </a:cxn>
                <a:cxn ang="0">
                  <a:pos x="T4" y="T5"/>
                </a:cxn>
                <a:cxn ang="0">
                  <a:pos x="T6" y="T7"/>
                </a:cxn>
              </a:cxnLst>
              <a:rect l="0" t="0" r="r" b="b"/>
              <a:pathLst>
                <a:path w="18" h="14">
                  <a:moveTo>
                    <a:pt x="0" y="6"/>
                  </a:moveTo>
                  <a:cubicBezTo>
                    <a:pt x="16" y="14"/>
                    <a:pt x="16" y="14"/>
                    <a:pt x="16" y="14"/>
                  </a:cubicBezTo>
                  <a:cubicBezTo>
                    <a:pt x="18" y="10"/>
                    <a:pt x="16" y="5"/>
                    <a:pt x="12" y="2"/>
                  </a:cubicBezTo>
                  <a:cubicBezTo>
                    <a:pt x="8" y="0"/>
                    <a:pt x="3" y="2"/>
                    <a:pt x="0" y="6"/>
                  </a:cubicBez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2" name="îṡļîḍé">
              <a:extLst>
                <a:ext uri="{FF2B5EF4-FFF2-40B4-BE49-F238E27FC236}">
                  <a16:creationId xmlns:a16="http://schemas.microsoft.com/office/drawing/2014/main" xmlns="" id="{6DB38ABF-8F64-4347-B5A2-9DC8423CB089}"/>
                </a:ext>
              </a:extLst>
            </p:cNvPr>
            <p:cNvSpPr/>
            <p:nvPr/>
          </p:nvSpPr>
          <p:spPr bwMode="auto">
            <a:xfrm>
              <a:off x="6451103" y="2406166"/>
              <a:ext cx="51525" cy="37600"/>
            </a:xfrm>
            <a:custGeom>
              <a:avLst/>
              <a:gdLst>
                <a:gd name="T0" fmla="*/ 17 w 18"/>
                <a:gd name="T1" fmla="*/ 0 h 13"/>
                <a:gd name="T2" fmla="*/ 0 w 18"/>
                <a:gd name="T3" fmla="*/ 6 h 13"/>
                <a:gd name="T4" fmla="*/ 11 w 18"/>
                <a:gd name="T5" fmla="*/ 11 h 13"/>
                <a:gd name="T6" fmla="*/ 17 w 18"/>
                <a:gd name="T7" fmla="*/ 0 h 13"/>
              </a:gdLst>
              <a:ahLst/>
              <a:cxnLst>
                <a:cxn ang="0">
                  <a:pos x="T0" y="T1"/>
                </a:cxn>
                <a:cxn ang="0">
                  <a:pos x="T2" y="T3"/>
                </a:cxn>
                <a:cxn ang="0">
                  <a:pos x="T4" y="T5"/>
                </a:cxn>
                <a:cxn ang="0">
                  <a:pos x="T6" y="T7"/>
                </a:cxn>
              </a:cxnLst>
              <a:rect l="0" t="0" r="r" b="b"/>
              <a:pathLst>
                <a:path w="18" h="13">
                  <a:moveTo>
                    <a:pt x="17" y="0"/>
                  </a:moveTo>
                  <a:cubicBezTo>
                    <a:pt x="0" y="6"/>
                    <a:pt x="0" y="6"/>
                    <a:pt x="0" y="6"/>
                  </a:cubicBezTo>
                  <a:cubicBezTo>
                    <a:pt x="2" y="11"/>
                    <a:pt x="7" y="13"/>
                    <a:pt x="11" y="11"/>
                  </a:cubicBezTo>
                  <a:cubicBezTo>
                    <a:pt x="16" y="10"/>
                    <a:pt x="18" y="4"/>
                    <a:pt x="17" y="0"/>
                  </a:cubicBezTo>
                  <a:close/>
                </a:path>
              </a:pathLst>
            </a:custGeom>
            <a:solidFill>
              <a:srgbClr val="F2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3" name="iṡḷîḋè">
              <a:extLst>
                <a:ext uri="{FF2B5EF4-FFF2-40B4-BE49-F238E27FC236}">
                  <a16:creationId xmlns:a16="http://schemas.microsoft.com/office/drawing/2014/main" xmlns="" id="{A108578D-136F-440F-A161-3CC53CE97838}"/>
                </a:ext>
              </a:extLst>
            </p:cNvPr>
            <p:cNvSpPr/>
            <p:nvPr/>
          </p:nvSpPr>
          <p:spPr bwMode="auto">
            <a:xfrm>
              <a:off x="6317417" y="2151327"/>
              <a:ext cx="45955" cy="43170"/>
            </a:xfrm>
            <a:custGeom>
              <a:avLst/>
              <a:gdLst>
                <a:gd name="T0" fmla="*/ 2 w 16"/>
                <a:gd name="T1" fmla="*/ 15 h 15"/>
                <a:gd name="T2" fmla="*/ 16 w 16"/>
                <a:gd name="T3" fmla="*/ 5 h 15"/>
                <a:gd name="T4" fmla="*/ 4 w 16"/>
                <a:gd name="T5" fmla="*/ 3 h 15"/>
                <a:gd name="T6" fmla="*/ 2 w 16"/>
                <a:gd name="T7" fmla="*/ 15 h 15"/>
              </a:gdLst>
              <a:ahLst/>
              <a:cxnLst>
                <a:cxn ang="0">
                  <a:pos x="T0" y="T1"/>
                </a:cxn>
                <a:cxn ang="0">
                  <a:pos x="T2" y="T3"/>
                </a:cxn>
                <a:cxn ang="0">
                  <a:pos x="T4" y="T5"/>
                </a:cxn>
                <a:cxn ang="0">
                  <a:pos x="T6" y="T7"/>
                </a:cxn>
              </a:cxnLst>
              <a:rect l="0" t="0" r="r" b="b"/>
              <a:pathLst>
                <a:path w="16" h="15">
                  <a:moveTo>
                    <a:pt x="2" y="15"/>
                  </a:moveTo>
                  <a:cubicBezTo>
                    <a:pt x="16" y="5"/>
                    <a:pt x="16" y="5"/>
                    <a:pt x="16" y="5"/>
                  </a:cubicBezTo>
                  <a:cubicBezTo>
                    <a:pt x="13" y="1"/>
                    <a:pt x="8" y="0"/>
                    <a:pt x="4" y="3"/>
                  </a:cubicBezTo>
                  <a:cubicBezTo>
                    <a:pt x="0" y="6"/>
                    <a:pt x="0" y="11"/>
                    <a:pt x="2" y="15"/>
                  </a:cubicBez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4" name="ïṥ1îḍe">
              <a:extLst>
                <a:ext uri="{FF2B5EF4-FFF2-40B4-BE49-F238E27FC236}">
                  <a16:creationId xmlns:a16="http://schemas.microsoft.com/office/drawing/2014/main" xmlns="" id="{71350429-8184-4C64-8BCE-C2E81FDC0230}"/>
                </a:ext>
              </a:extLst>
            </p:cNvPr>
            <p:cNvSpPr/>
            <p:nvPr/>
          </p:nvSpPr>
          <p:spPr bwMode="auto">
            <a:xfrm>
              <a:off x="6343875" y="2234880"/>
              <a:ext cx="40385" cy="44562"/>
            </a:xfrm>
            <a:custGeom>
              <a:avLst/>
              <a:gdLst>
                <a:gd name="T0" fmla="*/ 0 w 14"/>
                <a:gd name="T1" fmla="*/ 8 h 15"/>
                <a:gd name="T2" fmla="*/ 7 w 14"/>
                <a:gd name="T3" fmla="*/ 15 h 15"/>
                <a:gd name="T4" fmla="*/ 14 w 14"/>
                <a:gd name="T5" fmla="*/ 7 h 15"/>
                <a:gd name="T6" fmla="*/ 7 w 14"/>
                <a:gd name="T7" fmla="*/ 0 h 15"/>
                <a:gd name="T8" fmla="*/ 0 w 14"/>
                <a:gd name="T9" fmla="*/ 8 h 15"/>
              </a:gdLst>
              <a:ahLst/>
              <a:cxnLst>
                <a:cxn ang="0">
                  <a:pos x="T0" y="T1"/>
                </a:cxn>
                <a:cxn ang="0">
                  <a:pos x="T2" y="T3"/>
                </a:cxn>
                <a:cxn ang="0">
                  <a:pos x="T4" y="T5"/>
                </a:cxn>
                <a:cxn ang="0">
                  <a:pos x="T6" y="T7"/>
                </a:cxn>
                <a:cxn ang="0">
                  <a:pos x="T8" y="T9"/>
                </a:cxn>
              </a:cxnLst>
              <a:rect l="0" t="0" r="r" b="b"/>
              <a:pathLst>
                <a:path w="14" h="15">
                  <a:moveTo>
                    <a:pt x="0" y="8"/>
                  </a:moveTo>
                  <a:cubicBezTo>
                    <a:pt x="0" y="12"/>
                    <a:pt x="3" y="15"/>
                    <a:pt x="7" y="15"/>
                  </a:cubicBezTo>
                  <a:cubicBezTo>
                    <a:pt x="11" y="15"/>
                    <a:pt x="14" y="12"/>
                    <a:pt x="14" y="7"/>
                  </a:cubicBezTo>
                  <a:cubicBezTo>
                    <a:pt x="14" y="3"/>
                    <a:pt x="11" y="0"/>
                    <a:pt x="7" y="0"/>
                  </a:cubicBezTo>
                  <a:cubicBezTo>
                    <a:pt x="3" y="0"/>
                    <a:pt x="0" y="3"/>
                    <a:pt x="0" y="8"/>
                  </a:cubicBezTo>
                  <a:close/>
                </a:path>
              </a:pathLst>
            </a:custGeom>
            <a:solidFill>
              <a:srgbClr val="0021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5" name="i$ḷídé">
              <a:extLst>
                <a:ext uri="{FF2B5EF4-FFF2-40B4-BE49-F238E27FC236}">
                  <a16:creationId xmlns:a16="http://schemas.microsoft.com/office/drawing/2014/main" xmlns="" id="{E66059B3-F102-4735-994B-2085E47FD15B}"/>
                </a:ext>
              </a:extLst>
            </p:cNvPr>
            <p:cNvSpPr/>
            <p:nvPr/>
          </p:nvSpPr>
          <p:spPr bwMode="auto">
            <a:xfrm>
              <a:off x="6366156" y="2241844"/>
              <a:ext cx="77983" cy="123938"/>
            </a:xfrm>
            <a:custGeom>
              <a:avLst/>
              <a:gdLst>
                <a:gd name="T0" fmla="*/ 56 w 56"/>
                <a:gd name="T1" fmla="*/ 0 h 89"/>
                <a:gd name="T2" fmla="*/ 54 w 56"/>
                <a:gd name="T3" fmla="*/ 89 h 89"/>
                <a:gd name="T4" fmla="*/ 0 w 56"/>
                <a:gd name="T5" fmla="*/ 76 h 89"/>
                <a:gd name="T6" fmla="*/ 56 w 56"/>
                <a:gd name="T7" fmla="*/ 0 h 89"/>
              </a:gdLst>
              <a:ahLst/>
              <a:cxnLst>
                <a:cxn ang="0">
                  <a:pos x="T0" y="T1"/>
                </a:cxn>
                <a:cxn ang="0">
                  <a:pos x="T2" y="T3"/>
                </a:cxn>
                <a:cxn ang="0">
                  <a:pos x="T4" y="T5"/>
                </a:cxn>
                <a:cxn ang="0">
                  <a:pos x="T6" y="T7"/>
                </a:cxn>
              </a:cxnLst>
              <a:rect l="0" t="0" r="r" b="b"/>
              <a:pathLst>
                <a:path w="56" h="89">
                  <a:moveTo>
                    <a:pt x="56" y="0"/>
                  </a:moveTo>
                  <a:lnTo>
                    <a:pt x="54" y="89"/>
                  </a:lnTo>
                  <a:lnTo>
                    <a:pt x="0" y="76"/>
                  </a:lnTo>
                  <a:lnTo>
                    <a:pt x="56" y="0"/>
                  </a:lnTo>
                  <a:close/>
                </a:path>
              </a:pathLst>
            </a:custGeom>
            <a:solidFill>
              <a:srgbClr val="F2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6" name="i$ļíde">
              <a:extLst>
                <a:ext uri="{FF2B5EF4-FFF2-40B4-BE49-F238E27FC236}">
                  <a16:creationId xmlns:a16="http://schemas.microsoft.com/office/drawing/2014/main" xmlns="" id="{05DFE9AC-1ABE-46CB-8C99-3ACC81D6A8F1}"/>
                </a:ext>
              </a:extLst>
            </p:cNvPr>
            <p:cNvSpPr/>
            <p:nvPr/>
          </p:nvSpPr>
          <p:spPr bwMode="auto">
            <a:xfrm>
              <a:off x="5338447" y="3128904"/>
              <a:ext cx="978970" cy="381561"/>
            </a:xfrm>
            <a:custGeom>
              <a:avLst/>
              <a:gdLst>
                <a:gd name="T0" fmla="*/ 338 w 338"/>
                <a:gd name="T1" fmla="*/ 52 h 132"/>
                <a:gd name="T2" fmla="*/ 338 w 338"/>
                <a:gd name="T3" fmla="*/ 56 h 132"/>
                <a:gd name="T4" fmla="*/ 332 w 338"/>
                <a:gd name="T5" fmla="*/ 66 h 132"/>
                <a:gd name="T6" fmla="*/ 221 w 338"/>
                <a:gd name="T7" fmla="*/ 130 h 132"/>
                <a:gd name="T8" fmla="*/ 215 w 338"/>
                <a:gd name="T9" fmla="*/ 132 h 132"/>
                <a:gd name="T10" fmla="*/ 210 w 338"/>
                <a:gd name="T11" fmla="*/ 130 h 132"/>
                <a:gd name="T12" fmla="*/ 6 w 338"/>
                <a:gd name="T13" fmla="*/ 13 h 132"/>
                <a:gd name="T14" fmla="*/ 0 w 338"/>
                <a:gd name="T15" fmla="*/ 3 h 132"/>
                <a:gd name="T16" fmla="*/ 0 w 338"/>
                <a:gd name="T17" fmla="*/ 0 h 132"/>
                <a:gd name="T18" fmla="*/ 215 w 338"/>
                <a:gd name="T19" fmla="*/ 124 h 132"/>
                <a:gd name="T20" fmla="*/ 338 w 338"/>
                <a:gd name="T21" fmla="*/ 5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132">
                  <a:moveTo>
                    <a:pt x="338" y="52"/>
                  </a:moveTo>
                  <a:cubicBezTo>
                    <a:pt x="338" y="56"/>
                    <a:pt x="338" y="56"/>
                    <a:pt x="338" y="56"/>
                  </a:cubicBezTo>
                  <a:cubicBezTo>
                    <a:pt x="338" y="61"/>
                    <a:pt x="336" y="64"/>
                    <a:pt x="332" y="66"/>
                  </a:cubicBezTo>
                  <a:cubicBezTo>
                    <a:pt x="221" y="130"/>
                    <a:pt x="221" y="130"/>
                    <a:pt x="221" y="130"/>
                  </a:cubicBezTo>
                  <a:cubicBezTo>
                    <a:pt x="219" y="131"/>
                    <a:pt x="217" y="132"/>
                    <a:pt x="215" y="132"/>
                  </a:cubicBezTo>
                  <a:cubicBezTo>
                    <a:pt x="213" y="132"/>
                    <a:pt x="211" y="131"/>
                    <a:pt x="210" y="130"/>
                  </a:cubicBezTo>
                  <a:cubicBezTo>
                    <a:pt x="6" y="13"/>
                    <a:pt x="6" y="13"/>
                    <a:pt x="6" y="13"/>
                  </a:cubicBezTo>
                  <a:cubicBezTo>
                    <a:pt x="2" y="11"/>
                    <a:pt x="0" y="7"/>
                    <a:pt x="0" y="3"/>
                  </a:cubicBezTo>
                  <a:cubicBezTo>
                    <a:pt x="0" y="0"/>
                    <a:pt x="0" y="0"/>
                    <a:pt x="0" y="0"/>
                  </a:cubicBezTo>
                  <a:cubicBezTo>
                    <a:pt x="215" y="124"/>
                    <a:pt x="215" y="124"/>
                    <a:pt x="215" y="124"/>
                  </a:cubicBezTo>
                  <a:lnTo>
                    <a:pt x="338" y="52"/>
                  </a:lnTo>
                  <a:close/>
                </a:path>
              </a:pathLst>
            </a:custGeom>
            <a:solidFill>
              <a:srgbClr val="2460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7" name="îṥḷiḑé">
              <a:extLst>
                <a:ext uri="{FF2B5EF4-FFF2-40B4-BE49-F238E27FC236}">
                  <a16:creationId xmlns:a16="http://schemas.microsoft.com/office/drawing/2014/main" xmlns="" id="{C3D8D11D-31E3-412F-8B0C-A90FBAF3BD35}"/>
                </a:ext>
              </a:extLst>
            </p:cNvPr>
            <p:cNvSpPr/>
            <p:nvPr/>
          </p:nvSpPr>
          <p:spPr bwMode="auto">
            <a:xfrm>
              <a:off x="5338447" y="2922805"/>
              <a:ext cx="978970" cy="563987"/>
            </a:xfrm>
            <a:custGeom>
              <a:avLst/>
              <a:gdLst>
                <a:gd name="T0" fmla="*/ 0 w 338"/>
                <a:gd name="T1" fmla="*/ 71 h 195"/>
                <a:gd name="T2" fmla="*/ 121 w 338"/>
                <a:gd name="T3" fmla="*/ 1 h 195"/>
                <a:gd name="T4" fmla="*/ 128 w 338"/>
                <a:gd name="T5" fmla="*/ 1 h 195"/>
                <a:gd name="T6" fmla="*/ 337 w 338"/>
                <a:gd name="T7" fmla="*/ 122 h 195"/>
                <a:gd name="T8" fmla="*/ 337 w 338"/>
                <a:gd name="T9" fmla="*/ 125 h 195"/>
                <a:gd name="T10" fmla="*/ 215 w 338"/>
                <a:gd name="T11" fmla="*/ 195 h 195"/>
                <a:gd name="T12" fmla="*/ 0 w 338"/>
                <a:gd name="T13" fmla="*/ 71 h 195"/>
              </a:gdLst>
              <a:ahLst/>
              <a:cxnLst>
                <a:cxn ang="0">
                  <a:pos x="T0" y="T1"/>
                </a:cxn>
                <a:cxn ang="0">
                  <a:pos x="T2" y="T3"/>
                </a:cxn>
                <a:cxn ang="0">
                  <a:pos x="T4" y="T5"/>
                </a:cxn>
                <a:cxn ang="0">
                  <a:pos x="T6" y="T7"/>
                </a:cxn>
                <a:cxn ang="0">
                  <a:pos x="T8" y="T9"/>
                </a:cxn>
                <a:cxn ang="0">
                  <a:pos x="T10" y="T11"/>
                </a:cxn>
                <a:cxn ang="0">
                  <a:pos x="T12" y="T13"/>
                </a:cxn>
              </a:cxnLst>
              <a:rect l="0" t="0" r="r" b="b"/>
              <a:pathLst>
                <a:path w="338" h="195">
                  <a:moveTo>
                    <a:pt x="0" y="71"/>
                  </a:moveTo>
                  <a:cubicBezTo>
                    <a:pt x="121" y="1"/>
                    <a:pt x="121" y="1"/>
                    <a:pt x="121" y="1"/>
                  </a:cubicBezTo>
                  <a:cubicBezTo>
                    <a:pt x="123" y="0"/>
                    <a:pt x="126" y="0"/>
                    <a:pt x="128" y="1"/>
                  </a:cubicBezTo>
                  <a:cubicBezTo>
                    <a:pt x="337" y="122"/>
                    <a:pt x="337" y="122"/>
                    <a:pt x="337" y="122"/>
                  </a:cubicBezTo>
                  <a:cubicBezTo>
                    <a:pt x="338" y="123"/>
                    <a:pt x="338" y="124"/>
                    <a:pt x="337" y="125"/>
                  </a:cubicBezTo>
                  <a:cubicBezTo>
                    <a:pt x="215" y="195"/>
                    <a:pt x="215" y="195"/>
                    <a:pt x="215" y="195"/>
                  </a:cubicBezTo>
                  <a:lnTo>
                    <a:pt x="0" y="71"/>
                  </a:lnTo>
                  <a:close/>
                </a:path>
              </a:pathLst>
            </a:custGeom>
            <a:solidFill>
              <a:srgbClr val="4C9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8" name="iŝ1ïḋè">
              <a:extLst>
                <a:ext uri="{FF2B5EF4-FFF2-40B4-BE49-F238E27FC236}">
                  <a16:creationId xmlns:a16="http://schemas.microsoft.com/office/drawing/2014/main" xmlns="" id="{E67D27F2-B326-4634-968A-BDD3510E3966}"/>
                </a:ext>
              </a:extLst>
            </p:cNvPr>
            <p:cNvSpPr/>
            <p:nvPr/>
          </p:nvSpPr>
          <p:spPr bwMode="auto">
            <a:xfrm>
              <a:off x="5413646" y="3030032"/>
              <a:ext cx="740842" cy="427516"/>
            </a:xfrm>
            <a:custGeom>
              <a:avLst/>
              <a:gdLst>
                <a:gd name="T0" fmla="*/ 395 w 532"/>
                <a:gd name="T1" fmla="*/ 307 h 307"/>
                <a:gd name="T2" fmla="*/ 532 w 532"/>
                <a:gd name="T3" fmla="*/ 228 h 307"/>
                <a:gd name="T4" fmla="*/ 135 w 532"/>
                <a:gd name="T5" fmla="*/ 0 h 307"/>
                <a:gd name="T6" fmla="*/ 0 w 532"/>
                <a:gd name="T7" fmla="*/ 79 h 307"/>
                <a:gd name="T8" fmla="*/ 395 w 532"/>
                <a:gd name="T9" fmla="*/ 307 h 307"/>
              </a:gdLst>
              <a:ahLst/>
              <a:cxnLst>
                <a:cxn ang="0">
                  <a:pos x="T0" y="T1"/>
                </a:cxn>
                <a:cxn ang="0">
                  <a:pos x="T2" y="T3"/>
                </a:cxn>
                <a:cxn ang="0">
                  <a:pos x="T4" y="T5"/>
                </a:cxn>
                <a:cxn ang="0">
                  <a:pos x="T6" y="T7"/>
                </a:cxn>
                <a:cxn ang="0">
                  <a:pos x="T8" y="T9"/>
                </a:cxn>
              </a:cxnLst>
              <a:rect l="0" t="0" r="r" b="b"/>
              <a:pathLst>
                <a:path w="532" h="307">
                  <a:moveTo>
                    <a:pt x="395" y="307"/>
                  </a:moveTo>
                  <a:lnTo>
                    <a:pt x="532" y="228"/>
                  </a:lnTo>
                  <a:lnTo>
                    <a:pt x="135" y="0"/>
                  </a:lnTo>
                  <a:lnTo>
                    <a:pt x="0" y="79"/>
                  </a:lnTo>
                  <a:lnTo>
                    <a:pt x="395" y="307"/>
                  </a:lnTo>
                  <a:close/>
                </a:path>
              </a:pathLst>
            </a:custGeom>
            <a:solidFill>
              <a:srgbClr val="2460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9" name="iśḻíḑè">
              <a:extLst>
                <a:ext uri="{FF2B5EF4-FFF2-40B4-BE49-F238E27FC236}">
                  <a16:creationId xmlns:a16="http://schemas.microsoft.com/office/drawing/2014/main" xmlns="" id="{AEDE2769-AF7C-4EB8-BA76-C6CFE9BEB80A}"/>
                </a:ext>
              </a:extLst>
            </p:cNvPr>
            <p:cNvSpPr/>
            <p:nvPr/>
          </p:nvSpPr>
          <p:spPr bwMode="auto">
            <a:xfrm>
              <a:off x="5793815" y="3059276"/>
              <a:ext cx="263194" cy="153182"/>
            </a:xfrm>
            <a:custGeom>
              <a:avLst/>
              <a:gdLst>
                <a:gd name="T0" fmla="*/ 189 w 189"/>
                <a:gd name="T1" fmla="*/ 68 h 110"/>
                <a:gd name="T2" fmla="*/ 187 w 189"/>
                <a:gd name="T3" fmla="*/ 70 h 110"/>
                <a:gd name="T4" fmla="*/ 120 w 189"/>
                <a:gd name="T5" fmla="*/ 110 h 110"/>
                <a:gd name="T6" fmla="*/ 4 w 189"/>
                <a:gd name="T7" fmla="*/ 41 h 110"/>
                <a:gd name="T8" fmla="*/ 0 w 189"/>
                <a:gd name="T9" fmla="*/ 39 h 110"/>
                <a:gd name="T10" fmla="*/ 68 w 189"/>
                <a:gd name="T11" fmla="*/ 0 h 110"/>
                <a:gd name="T12" fmla="*/ 189 w 189"/>
                <a:gd name="T13" fmla="*/ 68 h 110"/>
              </a:gdLst>
              <a:ahLst/>
              <a:cxnLst>
                <a:cxn ang="0">
                  <a:pos x="T0" y="T1"/>
                </a:cxn>
                <a:cxn ang="0">
                  <a:pos x="T2" y="T3"/>
                </a:cxn>
                <a:cxn ang="0">
                  <a:pos x="T4" y="T5"/>
                </a:cxn>
                <a:cxn ang="0">
                  <a:pos x="T6" y="T7"/>
                </a:cxn>
                <a:cxn ang="0">
                  <a:pos x="T8" y="T9"/>
                </a:cxn>
                <a:cxn ang="0">
                  <a:pos x="T10" y="T11"/>
                </a:cxn>
                <a:cxn ang="0">
                  <a:pos x="T12" y="T13"/>
                </a:cxn>
              </a:cxnLst>
              <a:rect l="0" t="0" r="r" b="b"/>
              <a:pathLst>
                <a:path w="189" h="110">
                  <a:moveTo>
                    <a:pt x="189" y="68"/>
                  </a:moveTo>
                  <a:lnTo>
                    <a:pt x="187" y="70"/>
                  </a:lnTo>
                  <a:lnTo>
                    <a:pt x="120" y="110"/>
                  </a:lnTo>
                  <a:lnTo>
                    <a:pt x="4" y="41"/>
                  </a:lnTo>
                  <a:lnTo>
                    <a:pt x="0" y="39"/>
                  </a:lnTo>
                  <a:lnTo>
                    <a:pt x="68" y="0"/>
                  </a:lnTo>
                  <a:lnTo>
                    <a:pt x="189" y="68"/>
                  </a:lnTo>
                  <a:close/>
                </a:path>
              </a:pathLst>
            </a:custGeom>
            <a:solidFill>
              <a:srgbClr val="234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0" name="îs1ïďê">
              <a:extLst>
                <a:ext uri="{FF2B5EF4-FFF2-40B4-BE49-F238E27FC236}">
                  <a16:creationId xmlns:a16="http://schemas.microsoft.com/office/drawing/2014/main" xmlns="" id="{D75D0453-9C12-48EE-AB1A-07FF7B433358}"/>
                </a:ext>
              </a:extLst>
            </p:cNvPr>
            <p:cNvSpPr/>
            <p:nvPr/>
          </p:nvSpPr>
          <p:spPr bwMode="auto">
            <a:xfrm>
              <a:off x="5799385" y="3062061"/>
              <a:ext cx="254839" cy="150396"/>
            </a:xfrm>
            <a:custGeom>
              <a:avLst/>
              <a:gdLst>
                <a:gd name="T0" fmla="*/ 183 w 183"/>
                <a:gd name="T1" fmla="*/ 68 h 108"/>
                <a:gd name="T2" fmla="*/ 116 w 183"/>
                <a:gd name="T3" fmla="*/ 108 h 108"/>
                <a:gd name="T4" fmla="*/ 0 w 183"/>
                <a:gd name="T5" fmla="*/ 39 h 108"/>
                <a:gd name="T6" fmla="*/ 64 w 183"/>
                <a:gd name="T7" fmla="*/ 0 h 108"/>
                <a:gd name="T8" fmla="*/ 183 w 183"/>
                <a:gd name="T9" fmla="*/ 68 h 108"/>
              </a:gdLst>
              <a:ahLst/>
              <a:cxnLst>
                <a:cxn ang="0">
                  <a:pos x="T0" y="T1"/>
                </a:cxn>
                <a:cxn ang="0">
                  <a:pos x="T2" y="T3"/>
                </a:cxn>
                <a:cxn ang="0">
                  <a:pos x="T4" y="T5"/>
                </a:cxn>
                <a:cxn ang="0">
                  <a:pos x="T6" y="T7"/>
                </a:cxn>
                <a:cxn ang="0">
                  <a:pos x="T8" y="T9"/>
                </a:cxn>
              </a:cxnLst>
              <a:rect l="0" t="0" r="r" b="b"/>
              <a:pathLst>
                <a:path w="183" h="108">
                  <a:moveTo>
                    <a:pt x="183" y="68"/>
                  </a:moveTo>
                  <a:lnTo>
                    <a:pt x="116" y="108"/>
                  </a:lnTo>
                  <a:lnTo>
                    <a:pt x="0" y="39"/>
                  </a:lnTo>
                  <a:lnTo>
                    <a:pt x="64" y="0"/>
                  </a:lnTo>
                  <a:lnTo>
                    <a:pt x="183" y="68"/>
                  </a:lnTo>
                  <a:close/>
                </a:path>
              </a:pathLst>
            </a:custGeom>
            <a:solidFill>
              <a:srgbClr val="2460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1" name="ïśliḍe">
              <a:extLst>
                <a:ext uri="{FF2B5EF4-FFF2-40B4-BE49-F238E27FC236}">
                  <a16:creationId xmlns:a16="http://schemas.microsoft.com/office/drawing/2014/main" xmlns="" id="{551C6844-C6BA-40D7-99D7-D20F180FACFF}"/>
                </a:ext>
              </a:extLst>
            </p:cNvPr>
            <p:cNvSpPr/>
            <p:nvPr/>
          </p:nvSpPr>
          <p:spPr bwMode="auto">
            <a:xfrm>
              <a:off x="5338447" y="3128904"/>
              <a:ext cx="622475" cy="381561"/>
            </a:xfrm>
            <a:custGeom>
              <a:avLst/>
              <a:gdLst>
                <a:gd name="T0" fmla="*/ 215 w 215"/>
                <a:gd name="T1" fmla="*/ 124 h 132"/>
                <a:gd name="T2" fmla="*/ 215 w 215"/>
                <a:gd name="T3" fmla="*/ 132 h 132"/>
                <a:gd name="T4" fmla="*/ 210 w 215"/>
                <a:gd name="T5" fmla="*/ 130 h 132"/>
                <a:gd name="T6" fmla="*/ 6 w 215"/>
                <a:gd name="T7" fmla="*/ 13 h 132"/>
                <a:gd name="T8" fmla="*/ 0 w 215"/>
                <a:gd name="T9" fmla="*/ 3 h 132"/>
                <a:gd name="T10" fmla="*/ 0 w 215"/>
                <a:gd name="T11" fmla="*/ 0 h 132"/>
                <a:gd name="T12" fmla="*/ 215 w 215"/>
                <a:gd name="T13" fmla="*/ 124 h 132"/>
              </a:gdLst>
              <a:ahLst/>
              <a:cxnLst>
                <a:cxn ang="0">
                  <a:pos x="T0" y="T1"/>
                </a:cxn>
                <a:cxn ang="0">
                  <a:pos x="T2" y="T3"/>
                </a:cxn>
                <a:cxn ang="0">
                  <a:pos x="T4" y="T5"/>
                </a:cxn>
                <a:cxn ang="0">
                  <a:pos x="T6" y="T7"/>
                </a:cxn>
                <a:cxn ang="0">
                  <a:pos x="T8" y="T9"/>
                </a:cxn>
                <a:cxn ang="0">
                  <a:pos x="T10" y="T11"/>
                </a:cxn>
                <a:cxn ang="0">
                  <a:pos x="T12" y="T13"/>
                </a:cxn>
              </a:cxnLst>
              <a:rect l="0" t="0" r="r" b="b"/>
              <a:pathLst>
                <a:path w="215" h="132">
                  <a:moveTo>
                    <a:pt x="215" y="124"/>
                  </a:moveTo>
                  <a:cubicBezTo>
                    <a:pt x="215" y="132"/>
                    <a:pt x="215" y="132"/>
                    <a:pt x="215" y="132"/>
                  </a:cubicBezTo>
                  <a:cubicBezTo>
                    <a:pt x="213" y="132"/>
                    <a:pt x="211" y="131"/>
                    <a:pt x="210" y="130"/>
                  </a:cubicBezTo>
                  <a:cubicBezTo>
                    <a:pt x="6" y="13"/>
                    <a:pt x="6" y="13"/>
                    <a:pt x="6" y="13"/>
                  </a:cubicBezTo>
                  <a:cubicBezTo>
                    <a:pt x="2" y="11"/>
                    <a:pt x="0" y="7"/>
                    <a:pt x="0" y="3"/>
                  </a:cubicBezTo>
                  <a:cubicBezTo>
                    <a:pt x="0" y="0"/>
                    <a:pt x="0" y="0"/>
                    <a:pt x="0" y="0"/>
                  </a:cubicBezTo>
                  <a:lnTo>
                    <a:pt x="215" y="124"/>
                  </a:lnTo>
                  <a:close/>
                </a:path>
              </a:pathLst>
            </a:custGeom>
            <a:solidFill>
              <a:srgbClr val="234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2" name="išlîdé">
              <a:extLst>
                <a:ext uri="{FF2B5EF4-FFF2-40B4-BE49-F238E27FC236}">
                  <a16:creationId xmlns:a16="http://schemas.microsoft.com/office/drawing/2014/main" xmlns="" id="{1794D698-23B4-4967-988E-061949B63080}"/>
                </a:ext>
              </a:extLst>
            </p:cNvPr>
            <p:cNvSpPr/>
            <p:nvPr/>
          </p:nvSpPr>
          <p:spPr bwMode="auto">
            <a:xfrm>
              <a:off x="5246538" y="2706958"/>
              <a:ext cx="706028" cy="788189"/>
            </a:xfrm>
            <a:custGeom>
              <a:avLst/>
              <a:gdLst>
                <a:gd name="T0" fmla="*/ 244 w 244"/>
                <a:gd name="T1" fmla="*/ 272 h 273"/>
                <a:gd name="T2" fmla="*/ 232 w 244"/>
                <a:gd name="T3" fmla="*/ 271 h 273"/>
                <a:gd name="T4" fmla="*/ 29 w 244"/>
                <a:gd name="T5" fmla="*/ 154 h 273"/>
                <a:gd name="T6" fmla="*/ 23 w 244"/>
                <a:gd name="T7" fmla="*/ 144 h 273"/>
                <a:gd name="T8" fmla="*/ 0 w 244"/>
                <a:gd name="T9" fmla="*/ 12 h 273"/>
                <a:gd name="T10" fmla="*/ 0 w 244"/>
                <a:gd name="T11" fmla="*/ 10 h 273"/>
                <a:gd name="T12" fmla="*/ 4 w 244"/>
                <a:gd name="T13" fmla="*/ 0 h 273"/>
                <a:gd name="T14" fmla="*/ 215 w 244"/>
                <a:gd name="T15" fmla="*/ 121 h 273"/>
                <a:gd name="T16" fmla="*/ 220 w 244"/>
                <a:gd name="T17" fmla="*/ 129 h 273"/>
                <a:gd name="T18" fmla="*/ 244 w 244"/>
                <a:gd name="T19" fmla="*/ 27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73">
                  <a:moveTo>
                    <a:pt x="244" y="272"/>
                  </a:moveTo>
                  <a:cubicBezTo>
                    <a:pt x="240" y="273"/>
                    <a:pt x="236" y="273"/>
                    <a:pt x="232" y="271"/>
                  </a:cubicBezTo>
                  <a:cubicBezTo>
                    <a:pt x="29" y="154"/>
                    <a:pt x="29" y="154"/>
                    <a:pt x="29" y="154"/>
                  </a:cubicBezTo>
                  <a:cubicBezTo>
                    <a:pt x="26" y="152"/>
                    <a:pt x="23" y="148"/>
                    <a:pt x="23" y="144"/>
                  </a:cubicBezTo>
                  <a:cubicBezTo>
                    <a:pt x="0" y="12"/>
                    <a:pt x="0" y="12"/>
                    <a:pt x="0" y="12"/>
                  </a:cubicBezTo>
                  <a:cubicBezTo>
                    <a:pt x="0" y="11"/>
                    <a:pt x="0" y="10"/>
                    <a:pt x="0" y="10"/>
                  </a:cubicBezTo>
                  <a:cubicBezTo>
                    <a:pt x="0" y="6"/>
                    <a:pt x="2" y="2"/>
                    <a:pt x="4" y="0"/>
                  </a:cubicBezTo>
                  <a:cubicBezTo>
                    <a:pt x="215" y="121"/>
                    <a:pt x="215" y="121"/>
                    <a:pt x="215" y="121"/>
                  </a:cubicBezTo>
                  <a:cubicBezTo>
                    <a:pt x="218" y="123"/>
                    <a:pt x="220" y="126"/>
                    <a:pt x="220" y="129"/>
                  </a:cubicBezTo>
                  <a:lnTo>
                    <a:pt x="244" y="272"/>
                  </a:lnTo>
                  <a:close/>
                </a:path>
              </a:pathLst>
            </a:custGeom>
            <a:solidFill>
              <a:srgbClr val="4C9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3" name="îšḻíḑé">
              <a:extLst>
                <a:ext uri="{FF2B5EF4-FFF2-40B4-BE49-F238E27FC236}">
                  <a16:creationId xmlns:a16="http://schemas.microsoft.com/office/drawing/2014/main" xmlns="" id="{69B18088-FAF4-4717-A7A9-2D8FCF6310AA}"/>
                </a:ext>
              </a:extLst>
            </p:cNvPr>
            <p:cNvSpPr/>
            <p:nvPr/>
          </p:nvSpPr>
          <p:spPr bwMode="auto">
            <a:xfrm>
              <a:off x="5257679" y="2701388"/>
              <a:ext cx="703243" cy="790974"/>
            </a:xfrm>
            <a:custGeom>
              <a:avLst/>
              <a:gdLst>
                <a:gd name="T0" fmla="*/ 243 w 243"/>
                <a:gd name="T1" fmla="*/ 272 h 274"/>
                <a:gd name="T2" fmla="*/ 242 w 243"/>
                <a:gd name="T3" fmla="*/ 273 h 274"/>
                <a:gd name="T4" fmla="*/ 240 w 243"/>
                <a:gd name="T5" fmla="*/ 274 h 274"/>
                <a:gd name="T6" fmla="*/ 216 w 243"/>
                <a:gd name="T7" fmla="*/ 131 h 274"/>
                <a:gd name="T8" fmla="*/ 211 w 243"/>
                <a:gd name="T9" fmla="*/ 123 h 274"/>
                <a:gd name="T10" fmla="*/ 0 w 243"/>
                <a:gd name="T11" fmla="*/ 2 h 274"/>
                <a:gd name="T12" fmla="*/ 3 w 243"/>
                <a:gd name="T13" fmla="*/ 0 h 274"/>
                <a:gd name="T14" fmla="*/ 214 w 243"/>
                <a:gd name="T15" fmla="*/ 122 h 274"/>
                <a:gd name="T16" fmla="*/ 219 w 243"/>
                <a:gd name="T17" fmla="*/ 129 h 274"/>
                <a:gd name="T18" fmla="*/ 243 w 243"/>
                <a:gd name="T19" fmla="*/ 27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74">
                  <a:moveTo>
                    <a:pt x="243" y="272"/>
                  </a:moveTo>
                  <a:cubicBezTo>
                    <a:pt x="242" y="273"/>
                    <a:pt x="242" y="273"/>
                    <a:pt x="242" y="273"/>
                  </a:cubicBezTo>
                  <a:cubicBezTo>
                    <a:pt x="241" y="273"/>
                    <a:pt x="241" y="274"/>
                    <a:pt x="240" y="274"/>
                  </a:cubicBezTo>
                  <a:cubicBezTo>
                    <a:pt x="216" y="131"/>
                    <a:pt x="216" y="131"/>
                    <a:pt x="216" y="131"/>
                  </a:cubicBezTo>
                  <a:cubicBezTo>
                    <a:pt x="216" y="128"/>
                    <a:pt x="214" y="125"/>
                    <a:pt x="211" y="123"/>
                  </a:cubicBezTo>
                  <a:cubicBezTo>
                    <a:pt x="0" y="2"/>
                    <a:pt x="0" y="2"/>
                    <a:pt x="0" y="2"/>
                  </a:cubicBezTo>
                  <a:cubicBezTo>
                    <a:pt x="1" y="1"/>
                    <a:pt x="2" y="0"/>
                    <a:pt x="3" y="0"/>
                  </a:cubicBezTo>
                  <a:cubicBezTo>
                    <a:pt x="214" y="122"/>
                    <a:pt x="214" y="122"/>
                    <a:pt x="214" y="122"/>
                  </a:cubicBezTo>
                  <a:cubicBezTo>
                    <a:pt x="217" y="123"/>
                    <a:pt x="219" y="126"/>
                    <a:pt x="219" y="129"/>
                  </a:cubicBezTo>
                  <a:lnTo>
                    <a:pt x="243" y="272"/>
                  </a:lnTo>
                  <a:close/>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4" name="i$ḻíḋê">
              <a:extLst>
                <a:ext uri="{FF2B5EF4-FFF2-40B4-BE49-F238E27FC236}">
                  <a16:creationId xmlns:a16="http://schemas.microsoft.com/office/drawing/2014/main" xmlns="" id="{2A5DE15F-7531-45B3-AB3E-B8ED27F82B4B}"/>
                </a:ext>
              </a:extLst>
            </p:cNvPr>
            <p:cNvSpPr/>
            <p:nvPr/>
          </p:nvSpPr>
          <p:spPr bwMode="auto">
            <a:xfrm>
              <a:off x="5515303" y="3048135"/>
              <a:ext cx="110013" cy="123938"/>
            </a:xfrm>
            <a:custGeom>
              <a:avLst/>
              <a:gdLst>
                <a:gd name="T0" fmla="*/ 37 w 38"/>
                <a:gd name="T1" fmla="*/ 32 h 43"/>
                <a:gd name="T2" fmla="*/ 16 w 38"/>
                <a:gd name="T3" fmla="*/ 5 h 43"/>
                <a:gd name="T4" fmla="*/ 1 w 38"/>
                <a:gd name="T5" fmla="*/ 11 h 43"/>
                <a:gd name="T6" fmla="*/ 22 w 38"/>
                <a:gd name="T7" fmla="*/ 37 h 43"/>
                <a:gd name="T8" fmla="*/ 37 w 38"/>
                <a:gd name="T9" fmla="*/ 32 h 43"/>
              </a:gdLst>
              <a:ahLst/>
              <a:cxnLst>
                <a:cxn ang="0">
                  <a:pos x="T0" y="T1"/>
                </a:cxn>
                <a:cxn ang="0">
                  <a:pos x="T2" y="T3"/>
                </a:cxn>
                <a:cxn ang="0">
                  <a:pos x="T4" y="T5"/>
                </a:cxn>
                <a:cxn ang="0">
                  <a:pos x="T6" y="T7"/>
                </a:cxn>
                <a:cxn ang="0">
                  <a:pos x="T8" y="T9"/>
                </a:cxn>
              </a:cxnLst>
              <a:rect l="0" t="0" r="r" b="b"/>
              <a:pathLst>
                <a:path w="38" h="43">
                  <a:moveTo>
                    <a:pt x="37" y="32"/>
                  </a:moveTo>
                  <a:cubicBezTo>
                    <a:pt x="35" y="23"/>
                    <a:pt x="26" y="11"/>
                    <a:pt x="16" y="5"/>
                  </a:cubicBezTo>
                  <a:cubicBezTo>
                    <a:pt x="7" y="0"/>
                    <a:pt x="0" y="2"/>
                    <a:pt x="1" y="11"/>
                  </a:cubicBezTo>
                  <a:cubicBezTo>
                    <a:pt x="3" y="20"/>
                    <a:pt x="12" y="32"/>
                    <a:pt x="22" y="37"/>
                  </a:cubicBezTo>
                  <a:cubicBezTo>
                    <a:pt x="32" y="43"/>
                    <a:pt x="38" y="41"/>
                    <a:pt x="37" y="32"/>
                  </a:cubicBezTo>
                  <a:close/>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5" name="îŝḷíḑê">
              <a:extLst>
                <a:ext uri="{FF2B5EF4-FFF2-40B4-BE49-F238E27FC236}">
                  <a16:creationId xmlns:a16="http://schemas.microsoft.com/office/drawing/2014/main" xmlns="" id="{6B010405-0ACB-46F9-8CFE-FE6E26153FA7}"/>
                </a:ext>
              </a:extLst>
            </p:cNvPr>
            <p:cNvSpPr/>
            <p:nvPr/>
          </p:nvSpPr>
          <p:spPr bwMode="auto">
            <a:xfrm>
              <a:off x="5501377" y="3183214"/>
              <a:ext cx="335607" cy="268764"/>
            </a:xfrm>
            <a:custGeom>
              <a:avLst/>
              <a:gdLst>
                <a:gd name="T0" fmla="*/ 83 w 116"/>
                <a:gd name="T1" fmla="*/ 71 h 93"/>
                <a:gd name="T2" fmla="*/ 80 w 116"/>
                <a:gd name="T3" fmla="*/ 54 h 93"/>
                <a:gd name="T4" fmla="*/ 46 w 116"/>
                <a:gd name="T5" fmla="*/ 1 h 93"/>
                <a:gd name="T6" fmla="*/ 39 w 116"/>
                <a:gd name="T7" fmla="*/ 0 h 93"/>
                <a:gd name="T8" fmla="*/ 29 w 116"/>
                <a:gd name="T9" fmla="*/ 14 h 93"/>
                <a:gd name="T10" fmla="*/ 29 w 116"/>
                <a:gd name="T11" fmla="*/ 38 h 93"/>
                <a:gd name="T12" fmla="*/ 17 w 116"/>
                <a:gd name="T13" fmla="*/ 29 h 93"/>
                <a:gd name="T14" fmla="*/ 4 w 116"/>
                <a:gd name="T15" fmla="*/ 24 h 93"/>
                <a:gd name="T16" fmla="*/ 1 w 116"/>
                <a:gd name="T17" fmla="*/ 25 h 93"/>
                <a:gd name="T18" fmla="*/ 2 w 116"/>
                <a:gd name="T19" fmla="*/ 30 h 93"/>
                <a:gd name="T20" fmla="*/ 9 w 116"/>
                <a:gd name="T21" fmla="*/ 37 h 93"/>
                <a:gd name="T22" fmla="*/ 14 w 116"/>
                <a:gd name="T23" fmla="*/ 44 h 93"/>
                <a:gd name="T24" fmla="*/ 22 w 116"/>
                <a:gd name="T25" fmla="*/ 57 h 93"/>
                <a:gd name="T26" fmla="*/ 44 w 116"/>
                <a:gd name="T27" fmla="*/ 79 h 93"/>
                <a:gd name="T28" fmla="*/ 76 w 116"/>
                <a:gd name="T29" fmla="*/ 91 h 93"/>
                <a:gd name="T30" fmla="*/ 116 w 116"/>
                <a:gd name="T31" fmla="*/ 90 h 93"/>
                <a:gd name="T32" fmla="*/ 83 w 116"/>
                <a:gd name="T33" fmla="*/ 7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93">
                  <a:moveTo>
                    <a:pt x="83" y="71"/>
                  </a:moveTo>
                  <a:cubicBezTo>
                    <a:pt x="83" y="71"/>
                    <a:pt x="83" y="64"/>
                    <a:pt x="80" y="54"/>
                  </a:cubicBezTo>
                  <a:cubicBezTo>
                    <a:pt x="77" y="44"/>
                    <a:pt x="68" y="6"/>
                    <a:pt x="46" y="1"/>
                  </a:cubicBezTo>
                  <a:cubicBezTo>
                    <a:pt x="44" y="0"/>
                    <a:pt x="41" y="0"/>
                    <a:pt x="39" y="0"/>
                  </a:cubicBezTo>
                  <a:cubicBezTo>
                    <a:pt x="33" y="2"/>
                    <a:pt x="30" y="8"/>
                    <a:pt x="29" y="14"/>
                  </a:cubicBezTo>
                  <a:cubicBezTo>
                    <a:pt x="27" y="22"/>
                    <a:pt x="28" y="30"/>
                    <a:pt x="29" y="38"/>
                  </a:cubicBezTo>
                  <a:cubicBezTo>
                    <a:pt x="25" y="34"/>
                    <a:pt x="22" y="31"/>
                    <a:pt x="17" y="29"/>
                  </a:cubicBezTo>
                  <a:cubicBezTo>
                    <a:pt x="13" y="26"/>
                    <a:pt x="9" y="24"/>
                    <a:pt x="4" y="24"/>
                  </a:cubicBezTo>
                  <a:cubicBezTo>
                    <a:pt x="3" y="24"/>
                    <a:pt x="2" y="24"/>
                    <a:pt x="1" y="25"/>
                  </a:cubicBezTo>
                  <a:cubicBezTo>
                    <a:pt x="0" y="27"/>
                    <a:pt x="1" y="29"/>
                    <a:pt x="2" y="30"/>
                  </a:cubicBezTo>
                  <a:cubicBezTo>
                    <a:pt x="4" y="32"/>
                    <a:pt x="7" y="35"/>
                    <a:pt x="9" y="37"/>
                  </a:cubicBezTo>
                  <a:cubicBezTo>
                    <a:pt x="11" y="39"/>
                    <a:pt x="12" y="42"/>
                    <a:pt x="14" y="44"/>
                  </a:cubicBezTo>
                  <a:cubicBezTo>
                    <a:pt x="16" y="48"/>
                    <a:pt x="19" y="53"/>
                    <a:pt x="22" y="57"/>
                  </a:cubicBezTo>
                  <a:cubicBezTo>
                    <a:pt x="28" y="65"/>
                    <a:pt x="35" y="73"/>
                    <a:pt x="44" y="79"/>
                  </a:cubicBezTo>
                  <a:cubicBezTo>
                    <a:pt x="49" y="82"/>
                    <a:pt x="62" y="90"/>
                    <a:pt x="76" y="91"/>
                  </a:cubicBezTo>
                  <a:cubicBezTo>
                    <a:pt x="91" y="93"/>
                    <a:pt x="106" y="93"/>
                    <a:pt x="116" y="90"/>
                  </a:cubicBezTo>
                  <a:lnTo>
                    <a:pt x="83" y="71"/>
                  </a:ln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6" name="iṧļïdè">
              <a:extLst>
                <a:ext uri="{FF2B5EF4-FFF2-40B4-BE49-F238E27FC236}">
                  <a16:creationId xmlns:a16="http://schemas.microsoft.com/office/drawing/2014/main" xmlns="" id="{78C71DA4-A195-4E3C-9800-CEF2BB52229A}"/>
                </a:ext>
              </a:extLst>
            </p:cNvPr>
            <p:cNvSpPr/>
            <p:nvPr/>
          </p:nvSpPr>
          <p:spPr bwMode="auto">
            <a:xfrm>
              <a:off x="6111318" y="2651256"/>
              <a:ext cx="970614" cy="811863"/>
            </a:xfrm>
            <a:custGeom>
              <a:avLst/>
              <a:gdLst>
                <a:gd name="T0" fmla="*/ 249 w 335"/>
                <a:gd name="T1" fmla="*/ 8 h 281"/>
                <a:gd name="T2" fmla="*/ 221 w 335"/>
                <a:gd name="T3" fmla="*/ 60 h 281"/>
                <a:gd name="T4" fmla="*/ 260 w 335"/>
                <a:gd name="T5" fmla="*/ 197 h 281"/>
                <a:gd name="T6" fmla="*/ 100 w 335"/>
                <a:gd name="T7" fmla="*/ 212 h 281"/>
                <a:gd name="T8" fmla="*/ 73 w 335"/>
                <a:gd name="T9" fmla="*/ 206 h 281"/>
                <a:gd name="T10" fmla="*/ 40 w 335"/>
                <a:gd name="T11" fmla="*/ 196 h 281"/>
                <a:gd name="T12" fmla="*/ 34 w 335"/>
                <a:gd name="T13" fmla="*/ 195 h 281"/>
                <a:gd name="T14" fmla="*/ 29 w 335"/>
                <a:gd name="T15" fmla="*/ 198 h 281"/>
                <a:gd name="T16" fmla="*/ 30 w 335"/>
                <a:gd name="T17" fmla="*/ 202 h 281"/>
                <a:gd name="T18" fmla="*/ 46 w 335"/>
                <a:gd name="T19" fmla="*/ 220 h 281"/>
                <a:gd name="T20" fmla="*/ 55 w 335"/>
                <a:gd name="T21" fmla="*/ 226 h 281"/>
                <a:gd name="T22" fmla="*/ 59 w 335"/>
                <a:gd name="T23" fmla="*/ 235 h 281"/>
                <a:gd name="T24" fmla="*/ 0 w 335"/>
                <a:gd name="T25" fmla="*/ 269 h 281"/>
                <a:gd name="T26" fmla="*/ 62 w 335"/>
                <a:gd name="T27" fmla="*/ 267 h 281"/>
                <a:gd name="T28" fmla="*/ 114 w 335"/>
                <a:gd name="T29" fmla="*/ 249 h 281"/>
                <a:gd name="T30" fmla="*/ 320 w 335"/>
                <a:gd name="T31" fmla="*/ 247 h 281"/>
                <a:gd name="T32" fmla="*/ 327 w 335"/>
                <a:gd name="T33" fmla="*/ 199 h 281"/>
                <a:gd name="T34" fmla="*/ 288 w 335"/>
                <a:gd name="T35" fmla="*/ 62 h 281"/>
                <a:gd name="T36" fmla="*/ 249 w 335"/>
                <a:gd name="T37" fmla="*/ 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5" h="281">
                  <a:moveTo>
                    <a:pt x="249" y="8"/>
                  </a:moveTo>
                  <a:cubicBezTo>
                    <a:pt x="235" y="0"/>
                    <a:pt x="214" y="29"/>
                    <a:pt x="221" y="60"/>
                  </a:cubicBezTo>
                  <a:cubicBezTo>
                    <a:pt x="227" y="90"/>
                    <a:pt x="260" y="197"/>
                    <a:pt x="260" y="197"/>
                  </a:cubicBezTo>
                  <a:cubicBezTo>
                    <a:pt x="260" y="197"/>
                    <a:pt x="112" y="211"/>
                    <a:pt x="100" y="212"/>
                  </a:cubicBezTo>
                  <a:cubicBezTo>
                    <a:pt x="91" y="213"/>
                    <a:pt x="81" y="209"/>
                    <a:pt x="73" y="206"/>
                  </a:cubicBezTo>
                  <a:cubicBezTo>
                    <a:pt x="62" y="202"/>
                    <a:pt x="51" y="200"/>
                    <a:pt x="40" y="196"/>
                  </a:cubicBezTo>
                  <a:cubicBezTo>
                    <a:pt x="38" y="195"/>
                    <a:pt x="36" y="194"/>
                    <a:pt x="34" y="195"/>
                  </a:cubicBezTo>
                  <a:cubicBezTo>
                    <a:pt x="32" y="195"/>
                    <a:pt x="30" y="196"/>
                    <a:pt x="29" y="198"/>
                  </a:cubicBezTo>
                  <a:cubicBezTo>
                    <a:pt x="29" y="200"/>
                    <a:pt x="30" y="201"/>
                    <a:pt x="30" y="202"/>
                  </a:cubicBezTo>
                  <a:cubicBezTo>
                    <a:pt x="34" y="209"/>
                    <a:pt x="39" y="215"/>
                    <a:pt x="46" y="220"/>
                  </a:cubicBezTo>
                  <a:cubicBezTo>
                    <a:pt x="49" y="222"/>
                    <a:pt x="52" y="224"/>
                    <a:pt x="55" y="226"/>
                  </a:cubicBezTo>
                  <a:cubicBezTo>
                    <a:pt x="56" y="228"/>
                    <a:pt x="60" y="233"/>
                    <a:pt x="59" y="235"/>
                  </a:cubicBezTo>
                  <a:cubicBezTo>
                    <a:pt x="0" y="269"/>
                    <a:pt x="0" y="269"/>
                    <a:pt x="0" y="269"/>
                  </a:cubicBezTo>
                  <a:cubicBezTo>
                    <a:pt x="0" y="269"/>
                    <a:pt x="14" y="281"/>
                    <a:pt x="62" y="267"/>
                  </a:cubicBezTo>
                  <a:cubicBezTo>
                    <a:pt x="96" y="258"/>
                    <a:pt x="114" y="249"/>
                    <a:pt x="114" y="249"/>
                  </a:cubicBezTo>
                  <a:cubicBezTo>
                    <a:pt x="114" y="249"/>
                    <a:pt x="288" y="256"/>
                    <a:pt x="320" y="247"/>
                  </a:cubicBezTo>
                  <a:cubicBezTo>
                    <a:pt x="331" y="243"/>
                    <a:pt x="335" y="235"/>
                    <a:pt x="327" y="199"/>
                  </a:cubicBezTo>
                  <a:cubicBezTo>
                    <a:pt x="318" y="158"/>
                    <a:pt x="294" y="82"/>
                    <a:pt x="288" y="62"/>
                  </a:cubicBezTo>
                  <a:cubicBezTo>
                    <a:pt x="276" y="19"/>
                    <a:pt x="273" y="20"/>
                    <a:pt x="249" y="8"/>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7" name="í$lïḓè">
              <a:extLst>
                <a:ext uri="{FF2B5EF4-FFF2-40B4-BE49-F238E27FC236}">
                  <a16:creationId xmlns:a16="http://schemas.microsoft.com/office/drawing/2014/main" xmlns="" id="{66CC7B1F-F387-46C7-A23A-5C59434B4F47}"/>
                </a:ext>
              </a:extLst>
            </p:cNvPr>
            <p:cNvSpPr/>
            <p:nvPr/>
          </p:nvSpPr>
          <p:spPr bwMode="auto">
            <a:xfrm>
              <a:off x="6719866" y="2654041"/>
              <a:ext cx="332822" cy="552847"/>
            </a:xfrm>
            <a:custGeom>
              <a:avLst/>
              <a:gdLst>
                <a:gd name="T0" fmla="*/ 32 w 115"/>
                <a:gd name="T1" fmla="*/ 0 h 191"/>
                <a:gd name="T2" fmla="*/ 66 w 115"/>
                <a:gd name="T3" fmla="*/ 20 h 191"/>
                <a:gd name="T4" fmla="*/ 115 w 115"/>
                <a:gd name="T5" fmla="*/ 163 h 191"/>
                <a:gd name="T6" fmla="*/ 41 w 115"/>
                <a:gd name="T7" fmla="*/ 183 h 191"/>
                <a:gd name="T8" fmla="*/ 6 w 115"/>
                <a:gd name="T9" fmla="*/ 70 h 191"/>
                <a:gd name="T10" fmla="*/ 32 w 115"/>
                <a:gd name="T11" fmla="*/ 0 h 191"/>
              </a:gdLst>
              <a:ahLst/>
              <a:cxnLst>
                <a:cxn ang="0">
                  <a:pos x="T0" y="T1"/>
                </a:cxn>
                <a:cxn ang="0">
                  <a:pos x="T2" y="T3"/>
                </a:cxn>
                <a:cxn ang="0">
                  <a:pos x="T4" y="T5"/>
                </a:cxn>
                <a:cxn ang="0">
                  <a:pos x="T6" y="T7"/>
                </a:cxn>
                <a:cxn ang="0">
                  <a:pos x="T8" y="T9"/>
                </a:cxn>
                <a:cxn ang="0">
                  <a:pos x="T10" y="T11"/>
                </a:cxn>
              </a:cxnLst>
              <a:rect l="0" t="0" r="r" b="b"/>
              <a:pathLst>
                <a:path w="115" h="191">
                  <a:moveTo>
                    <a:pt x="32" y="0"/>
                  </a:moveTo>
                  <a:cubicBezTo>
                    <a:pt x="32" y="0"/>
                    <a:pt x="55" y="7"/>
                    <a:pt x="66" y="20"/>
                  </a:cubicBezTo>
                  <a:cubicBezTo>
                    <a:pt x="75" y="33"/>
                    <a:pt x="115" y="163"/>
                    <a:pt x="115" y="163"/>
                  </a:cubicBezTo>
                  <a:cubicBezTo>
                    <a:pt x="115" y="163"/>
                    <a:pt x="85" y="191"/>
                    <a:pt x="41" y="183"/>
                  </a:cubicBezTo>
                  <a:cubicBezTo>
                    <a:pt x="41" y="183"/>
                    <a:pt x="9" y="94"/>
                    <a:pt x="6" y="70"/>
                  </a:cubicBezTo>
                  <a:cubicBezTo>
                    <a:pt x="0" y="33"/>
                    <a:pt x="18" y="4"/>
                    <a:pt x="32" y="0"/>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8" name="ïṥliḑé">
              <a:extLst>
                <a:ext uri="{FF2B5EF4-FFF2-40B4-BE49-F238E27FC236}">
                  <a16:creationId xmlns:a16="http://schemas.microsoft.com/office/drawing/2014/main" xmlns="" id="{61408BE9-74E2-49E3-A6B4-5B73CB5A6E35}"/>
                </a:ext>
              </a:extLst>
            </p:cNvPr>
            <p:cNvSpPr/>
            <p:nvPr/>
          </p:nvSpPr>
          <p:spPr bwMode="auto">
            <a:xfrm>
              <a:off x="6438569" y="2862925"/>
              <a:ext cx="110013" cy="107228"/>
            </a:xfrm>
            <a:custGeom>
              <a:avLst/>
              <a:gdLst>
                <a:gd name="T0" fmla="*/ 2 w 38"/>
                <a:gd name="T1" fmla="*/ 15 h 37"/>
                <a:gd name="T2" fmla="*/ 15 w 38"/>
                <a:gd name="T3" fmla="*/ 3 h 37"/>
                <a:gd name="T4" fmla="*/ 36 w 38"/>
                <a:gd name="T5" fmla="*/ 27 h 37"/>
                <a:gd name="T6" fmla="*/ 2 w 38"/>
                <a:gd name="T7" fmla="*/ 15 h 37"/>
              </a:gdLst>
              <a:ahLst/>
              <a:cxnLst>
                <a:cxn ang="0">
                  <a:pos x="T0" y="T1"/>
                </a:cxn>
                <a:cxn ang="0">
                  <a:pos x="T2" y="T3"/>
                </a:cxn>
                <a:cxn ang="0">
                  <a:pos x="T4" y="T5"/>
                </a:cxn>
                <a:cxn ang="0">
                  <a:pos x="T6" y="T7"/>
                </a:cxn>
              </a:cxnLst>
              <a:rect l="0" t="0" r="r" b="b"/>
              <a:pathLst>
                <a:path w="38" h="37">
                  <a:moveTo>
                    <a:pt x="2" y="15"/>
                  </a:moveTo>
                  <a:cubicBezTo>
                    <a:pt x="0" y="5"/>
                    <a:pt x="6" y="0"/>
                    <a:pt x="15" y="3"/>
                  </a:cubicBezTo>
                  <a:cubicBezTo>
                    <a:pt x="25" y="6"/>
                    <a:pt x="34" y="17"/>
                    <a:pt x="36" y="27"/>
                  </a:cubicBezTo>
                  <a:cubicBezTo>
                    <a:pt x="38" y="37"/>
                    <a:pt x="3" y="25"/>
                    <a:pt x="2" y="15"/>
                  </a:cubicBez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9" name="í$ļíďê">
              <a:extLst>
                <a:ext uri="{FF2B5EF4-FFF2-40B4-BE49-F238E27FC236}">
                  <a16:creationId xmlns:a16="http://schemas.microsoft.com/office/drawing/2014/main" xmlns="" id="{203326C4-C6C0-4275-9205-608BB40AE4F9}"/>
                </a:ext>
              </a:extLst>
            </p:cNvPr>
            <p:cNvSpPr/>
            <p:nvPr/>
          </p:nvSpPr>
          <p:spPr bwMode="auto">
            <a:xfrm>
              <a:off x="6357801" y="2903309"/>
              <a:ext cx="286867" cy="129508"/>
            </a:xfrm>
            <a:custGeom>
              <a:avLst/>
              <a:gdLst>
                <a:gd name="T0" fmla="*/ 95 w 99"/>
                <a:gd name="T1" fmla="*/ 32 h 45"/>
                <a:gd name="T2" fmla="*/ 67 w 99"/>
                <a:gd name="T3" fmla="*/ 14 h 45"/>
                <a:gd name="T4" fmla="*/ 49 w 99"/>
                <a:gd name="T5" fmla="*/ 18 h 45"/>
                <a:gd name="T6" fmla="*/ 27 w 99"/>
                <a:gd name="T7" fmla="*/ 0 h 45"/>
                <a:gd name="T8" fmla="*/ 2 w 99"/>
                <a:gd name="T9" fmla="*/ 0 h 45"/>
                <a:gd name="T10" fmla="*/ 2 w 99"/>
                <a:gd name="T11" fmla="*/ 5 h 45"/>
                <a:gd name="T12" fmla="*/ 52 w 99"/>
                <a:gd name="T13" fmla="*/ 35 h 45"/>
                <a:gd name="T14" fmla="*/ 98 w 99"/>
                <a:gd name="T15" fmla="*/ 39 h 45"/>
                <a:gd name="T16" fmla="*/ 95 w 99"/>
                <a:gd name="T17"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45">
                  <a:moveTo>
                    <a:pt x="95" y="32"/>
                  </a:moveTo>
                  <a:cubicBezTo>
                    <a:pt x="67" y="14"/>
                    <a:pt x="67" y="14"/>
                    <a:pt x="67" y="14"/>
                  </a:cubicBezTo>
                  <a:cubicBezTo>
                    <a:pt x="69" y="22"/>
                    <a:pt x="58" y="21"/>
                    <a:pt x="49" y="18"/>
                  </a:cubicBezTo>
                  <a:cubicBezTo>
                    <a:pt x="40" y="14"/>
                    <a:pt x="28" y="8"/>
                    <a:pt x="27" y="0"/>
                  </a:cubicBezTo>
                  <a:cubicBezTo>
                    <a:pt x="2" y="0"/>
                    <a:pt x="2" y="0"/>
                    <a:pt x="2" y="0"/>
                  </a:cubicBezTo>
                  <a:cubicBezTo>
                    <a:pt x="0" y="0"/>
                    <a:pt x="0" y="3"/>
                    <a:pt x="2" y="5"/>
                  </a:cubicBezTo>
                  <a:cubicBezTo>
                    <a:pt x="8" y="12"/>
                    <a:pt x="22" y="24"/>
                    <a:pt x="52" y="35"/>
                  </a:cubicBezTo>
                  <a:cubicBezTo>
                    <a:pt x="82" y="45"/>
                    <a:pt x="94" y="42"/>
                    <a:pt x="98" y="39"/>
                  </a:cubicBezTo>
                  <a:cubicBezTo>
                    <a:pt x="99" y="37"/>
                    <a:pt x="98" y="34"/>
                    <a:pt x="95" y="32"/>
                  </a:cubicBez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0" name="ïṩ1íḍê">
              <a:extLst>
                <a:ext uri="{FF2B5EF4-FFF2-40B4-BE49-F238E27FC236}">
                  <a16:creationId xmlns:a16="http://schemas.microsoft.com/office/drawing/2014/main" xmlns="" id="{F13DDE9B-FB86-4B6A-A9B1-724A7C3CDA8D}"/>
                </a:ext>
              </a:extLst>
            </p:cNvPr>
            <p:cNvSpPr/>
            <p:nvPr/>
          </p:nvSpPr>
          <p:spPr bwMode="auto">
            <a:xfrm>
              <a:off x="4087929" y="3013322"/>
              <a:ext cx="888453" cy="1282548"/>
            </a:xfrm>
            <a:custGeom>
              <a:avLst/>
              <a:gdLst>
                <a:gd name="T0" fmla="*/ 106 w 307"/>
                <a:gd name="T1" fmla="*/ 441 h 444"/>
                <a:gd name="T2" fmla="*/ 20 w 307"/>
                <a:gd name="T3" fmla="*/ 395 h 444"/>
                <a:gd name="T4" fmla="*/ 0 w 307"/>
                <a:gd name="T5" fmla="*/ 365 h 444"/>
                <a:gd name="T6" fmla="*/ 13 w 307"/>
                <a:gd name="T7" fmla="*/ 146 h 444"/>
                <a:gd name="T8" fmla="*/ 82 w 307"/>
                <a:gd name="T9" fmla="*/ 45 h 444"/>
                <a:gd name="T10" fmla="*/ 201 w 307"/>
                <a:gd name="T11" fmla="*/ 15 h 444"/>
                <a:gd name="T12" fmla="*/ 282 w 307"/>
                <a:gd name="T13" fmla="*/ 89 h 444"/>
                <a:gd name="T14" fmla="*/ 306 w 307"/>
                <a:gd name="T15" fmla="*/ 212 h 444"/>
                <a:gd name="T16" fmla="*/ 306 w 307"/>
                <a:gd name="T17" fmla="*/ 331 h 444"/>
                <a:gd name="T18" fmla="*/ 264 w 307"/>
                <a:gd name="T19" fmla="*/ 374 h 444"/>
                <a:gd name="T20" fmla="*/ 148 w 307"/>
                <a:gd name="T21" fmla="*/ 438 h 444"/>
                <a:gd name="T22" fmla="*/ 106 w 307"/>
                <a:gd name="T23" fmla="*/ 44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444">
                  <a:moveTo>
                    <a:pt x="106" y="441"/>
                  </a:moveTo>
                  <a:cubicBezTo>
                    <a:pt x="94" y="438"/>
                    <a:pt x="27" y="400"/>
                    <a:pt x="20" y="395"/>
                  </a:cubicBezTo>
                  <a:cubicBezTo>
                    <a:pt x="13" y="391"/>
                    <a:pt x="0" y="381"/>
                    <a:pt x="0" y="365"/>
                  </a:cubicBezTo>
                  <a:cubicBezTo>
                    <a:pt x="0" y="350"/>
                    <a:pt x="1" y="212"/>
                    <a:pt x="13" y="146"/>
                  </a:cubicBezTo>
                  <a:cubicBezTo>
                    <a:pt x="19" y="113"/>
                    <a:pt x="41" y="70"/>
                    <a:pt x="82" y="45"/>
                  </a:cubicBezTo>
                  <a:cubicBezTo>
                    <a:pt x="124" y="19"/>
                    <a:pt x="165" y="0"/>
                    <a:pt x="201" y="15"/>
                  </a:cubicBezTo>
                  <a:cubicBezTo>
                    <a:pt x="236" y="29"/>
                    <a:pt x="268" y="56"/>
                    <a:pt x="282" y="89"/>
                  </a:cubicBezTo>
                  <a:cubicBezTo>
                    <a:pt x="296" y="121"/>
                    <a:pt x="305" y="186"/>
                    <a:pt x="306" y="212"/>
                  </a:cubicBezTo>
                  <a:cubicBezTo>
                    <a:pt x="307" y="237"/>
                    <a:pt x="306" y="323"/>
                    <a:pt x="306" y="331"/>
                  </a:cubicBezTo>
                  <a:cubicBezTo>
                    <a:pt x="306" y="338"/>
                    <a:pt x="305" y="348"/>
                    <a:pt x="264" y="374"/>
                  </a:cubicBezTo>
                  <a:cubicBezTo>
                    <a:pt x="222" y="399"/>
                    <a:pt x="165" y="430"/>
                    <a:pt x="148" y="438"/>
                  </a:cubicBezTo>
                  <a:cubicBezTo>
                    <a:pt x="134" y="444"/>
                    <a:pt x="118" y="444"/>
                    <a:pt x="106" y="441"/>
                  </a:cubicBezTo>
                  <a:close/>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1" name="îŝlíḑè">
              <a:extLst>
                <a:ext uri="{FF2B5EF4-FFF2-40B4-BE49-F238E27FC236}">
                  <a16:creationId xmlns:a16="http://schemas.microsoft.com/office/drawing/2014/main" xmlns="" id="{A664EDD8-F063-4AB0-B86F-13C0F2630C4C}"/>
                </a:ext>
              </a:extLst>
            </p:cNvPr>
            <p:cNvSpPr/>
            <p:nvPr/>
          </p:nvSpPr>
          <p:spPr bwMode="auto">
            <a:xfrm>
              <a:off x="4310738" y="2954834"/>
              <a:ext cx="313326" cy="246483"/>
            </a:xfrm>
            <a:custGeom>
              <a:avLst/>
              <a:gdLst>
                <a:gd name="T0" fmla="*/ 19 w 108"/>
                <a:gd name="T1" fmla="*/ 82 h 85"/>
                <a:gd name="T2" fmla="*/ 3 w 108"/>
                <a:gd name="T3" fmla="*/ 77 h 85"/>
                <a:gd name="T4" fmla="*/ 9 w 108"/>
                <a:gd name="T5" fmla="*/ 37 h 85"/>
                <a:gd name="T6" fmla="*/ 81 w 108"/>
                <a:gd name="T7" fmla="*/ 2 h 85"/>
                <a:gd name="T8" fmla="*/ 105 w 108"/>
                <a:gd name="T9" fmla="*/ 17 h 85"/>
                <a:gd name="T10" fmla="*/ 105 w 108"/>
                <a:gd name="T11" fmla="*/ 47 h 85"/>
                <a:gd name="T12" fmla="*/ 88 w 108"/>
                <a:gd name="T13" fmla="*/ 42 h 85"/>
                <a:gd name="T14" fmla="*/ 84 w 108"/>
                <a:gd name="T15" fmla="*/ 21 h 85"/>
                <a:gd name="T16" fmla="*/ 26 w 108"/>
                <a:gd name="T17" fmla="*/ 45 h 85"/>
                <a:gd name="T18" fmla="*/ 20 w 108"/>
                <a:gd name="T19" fmla="*/ 71 h 85"/>
                <a:gd name="T20" fmla="*/ 19 w 108"/>
                <a:gd name="T21"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85">
                  <a:moveTo>
                    <a:pt x="19" y="82"/>
                  </a:moveTo>
                  <a:cubicBezTo>
                    <a:pt x="15" y="85"/>
                    <a:pt x="4" y="79"/>
                    <a:pt x="3" y="77"/>
                  </a:cubicBezTo>
                  <a:cubicBezTo>
                    <a:pt x="1" y="74"/>
                    <a:pt x="0" y="50"/>
                    <a:pt x="9" y="37"/>
                  </a:cubicBezTo>
                  <a:cubicBezTo>
                    <a:pt x="17" y="24"/>
                    <a:pt x="68" y="0"/>
                    <a:pt x="81" y="2"/>
                  </a:cubicBezTo>
                  <a:cubicBezTo>
                    <a:pt x="94" y="4"/>
                    <a:pt x="103" y="14"/>
                    <a:pt x="105" y="17"/>
                  </a:cubicBezTo>
                  <a:cubicBezTo>
                    <a:pt x="106" y="20"/>
                    <a:pt x="108" y="42"/>
                    <a:pt x="105" y="47"/>
                  </a:cubicBezTo>
                  <a:cubicBezTo>
                    <a:pt x="101" y="51"/>
                    <a:pt x="90" y="44"/>
                    <a:pt x="88" y="42"/>
                  </a:cubicBezTo>
                  <a:cubicBezTo>
                    <a:pt x="87" y="40"/>
                    <a:pt x="92" y="24"/>
                    <a:pt x="84" y="21"/>
                  </a:cubicBezTo>
                  <a:cubicBezTo>
                    <a:pt x="77" y="18"/>
                    <a:pt x="41" y="33"/>
                    <a:pt x="26" y="45"/>
                  </a:cubicBezTo>
                  <a:cubicBezTo>
                    <a:pt x="20" y="51"/>
                    <a:pt x="20" y="64"/>
                    <a:pt x="20" y="71"/>
                  </a:cubicBezTo>
                  <a:cubicBezTo>
                    <a:pt x="21" y="77"/>
                    <a:pt x="21" y="81"/>
                    <a:pt x="19" y="82"/>
                  </a:cubicBezTo>
                  <a:close/>
                </a:path>
              </a:pathLst>
            </a:custGeom>
            <a:solidFill>
              <a:srgbClr val="C1E4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2" name="iṧḷîdè">
              <a:extLst>
                <a:ext uri="{FF2B5EF4-FFF2-40B4-BE49-F238E27FC236}">
                  <a16:creationId xmlns:a16="http://schemas.microsoft.com/office/drawing/2014/main" xmlns="" id="{008C5C3D-2FAB-485D-A856-ED476697E21C}"/>
                </a:ext>
              </a:extLst>
            </p:cNvPr>
            <p:cNvSpPr/>
            <p:nvPr/>
          </p:nvSpPr>
          <p:spPr bwMode="auto">
            <a:xfrm>
              <a:off x="4307953" y="3134474"/>
              <a:ext cx="668429" cy="1161395"/>
            </a:xfrm>
            <a:custGeom>
              <a:avLst/>
              <a:gdLst>
                <a:gd name="T0" fmla="*/ 10 w 231"/>
                <a:gd name="T1" fmla="*/ 175 h 402"/>
                <a:gd name="T2" fmla="*/ 100 w 231"/>
                <a:gd name="T3" fmla="*/ 31 h 402"/>
                <a:gd name="T4" fmla="*/ 207 w 231"/>
                <a:gd name="T5" fmla="*/ 50 h 402"/>
                <a:gd name="T6" fmla="*/ 230 w 231"/>
                <a:gd name="T7" fmla="*/ 170 h 402"/>
                <a:gd name="T8" fmla="*/ 230 w 231"/>
                <a:gd name="T9" fmla="*/ 289 h 402"/>
                <a:gd name="T10" fmla="*/ 188 w 231"/>
                <a:gd name="T11" fmla="*/ 332 h 402"/>
                <a:gd name="T12" fmla="*/ 72 w 231"/>
                <a:gd name="T13" fmla="*/ 396 h 402"/>
                <a:gd name="T14" fmla="*/ 30 w 231"/>
                <a:gd name="T15" fmla="*/ 399 h 402"/>
                <a:gd name="T16" fmla="*/ 22 w 231"/>
                <a:gd name="T17" fmla="*/ 396 h 402"/>
                <a:gd name="T18" fmla="*/ 10 w 231"/>
                <a:gd name="T19" fmla="*/ 17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1" h="402">
                  <a:moveTo>
                    <a:pt x="10" y="175"/>
                  </a:moveTo>
                  <a:cubicBezTo>
                    <a:pt x="17" y="104"/>
                    <a:pt x="30" y="62"/>
                    <a:pt x="100" y="31"/>
                  </a:cubicBezTo>
                  <a:cubicBezTo>
                    <a:pt x="170" y="0"/>
                    <a:pt x="197" y="26"/>
                    <a:pt x="207" y="50"/>
                  </a:cubicBezTo>
                  <a:cubicBezTo>
                    <a:pt x="220" y="84"/>
                    <a:pt x="229" y="145"/>
                    <a:pt x="230" y="170"/>
                  </a:cubicBezTo>
                  <a:cubicBezTo>
                    <a:pt x="231" y="195"/>
                    <a:pt x="230" y="281"/>
                    <a:pt x="230" y="289"/>
                  </a:cubicBezTo>
                  <a:cubicBezTo>
                    <a:pt x="230" y="296"/>
                    <a:pt x="229" y="306"/>
                    <a:pt x="188" y="332"/>
                  </a:cubicBezTo>
                  <a:cubicBezTo>
                    <a:pt x="146" y="357"/>
                    <a:pt x="89" y="388"/>
                    <a:pt x="72" y="396"/>
                  </a:cubicBezTo>
                  <a:cubicBezTo>
                    <a:pt x="58" y="402"/>
                    <a:pt x="42" y="402"/>
                    <a:pt x="30" y="399"/>
                  </a:cubicBezTo>
                  <a:cubicBezTo>
                    <a:pt x="29" y="399"/>
                    <a:pt x="26" y="398"/>
                    <a:pt x="22" y="396"/>
                  </a:cubicBezTo>
                  <a:cubicBezTo>
                    <a:pt x="0" y="368"/>
                    <a:pt x="3" y="241"/>
                    <a:pt x="10" y="175"/>
                  </a:cubicBezTo>
                  <a:close/>
                </a:path>
              </a:pathLst>
            </a:custGeom>
            <a:solidFill>
              <a:srgbClr val="C1E4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3" name="îsľíḍé">
              <a:extLst>
                <a:ext uri="{FF2B5EF4-FFF2-40B4-BE49-F238E27FC236}">
                  <a16:creationId xmlns:a16="http://schemas.microsoft.com/office/drawing/2014/main" xmlns="" id="{4664CE02-170C-438A-AAC4-71CCF1D31947}"/>
                </a:ext>
              </a:extLst>
            </p:cNvPr>
            <p:cNvSpPr/>
            <p:nvPr/>
          </p:nvSpPr>
          <p:spPr bwMode="auto">
            <a:xfrm>
              <a:off x="4200727" y="3081557"/>
              <a:ext cx="608549" cy="660073"/>
            </a:xfrm>
            <a:custGeom>
              <a:avLst/>
              <a:gdLst>
                <a:gd name="T0" fmla="*/ 210 w 210"/>
                <a:gd name="T1" fmla="*/ 21 h 228"/>
                <a:gd name="T2" fmla="*/ 118 w 210"/>
                <a:gd name="T3" fmla="*/ 23 h 228"/>
                <a:gd name="T4" fmla="*/ 11 w 210"/>
                <a:gd name="T5" fmla="*/ 179 h 228"/>
                <a:gd name="T6" fmla="*/ 7 w 210"/>
                <a:gd name="T7" fmla="*/ 228 h 228"/>
                <a:gd name="T8" fmla="*/ 0 w 210"/>
                <a:gd name="T9" fmla="*/ 224 h 228"/>
                <a:gd name="T10" fmla="*/ 4 w 210"/>
                <a:gd name="T11" fmla="*/ 173 h 228"/>
                <a:gd name="T12" fmla="*/ 112 w 210"/>
                <a:gd name="T13" fmla="*/ 19 h 228"/>
                <a:gd name="T14" fmla="*/ 199 w 210"/>
                <a:gd name="T15" fmla="*/ 12 h 228"/>
                <a:gd name="T16" fmla="*/ 210 w 210"/>
                <a:gd name="T17" fmla="*/ 2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228">
                  <a:moveTo>
                    <a:pt x="210" y="21"/>
                  </a:moveTo>
                  <a:cubicBezTo>
                    <a:pt x="192" y="10"/>
                    <a:pt x="162" y="3"/>
                    <a:pt x="118" y="23"/>
                  </a:cubicBezTo>
                  <a:cubicBezTo>
                    <a:pt x="39" y="58"/>
                    <a:pt x="19" y="102"/>
                    <a:pt x="11" y="179"/>
                  </a:cubicBezTo>
                  <a:cubicBezTo>
                    <a:pt x="10" y="193"/>
                    <a:pt x="7" y="210"/>
                    <a:pt x="7" y="228"/>
                  </a:cubicBezTo>
                  <a:cubicBezTo>
                    <a:pt x="0" y="224"/>
                    <a:pt x="0" y="224"/>
                    <a:pt x="0" y="224"/>
                  </a:cubicBezTo>
                  <a:cubicBezTo>
                    <a:pt x="1" y="204"/>
                    <a:pt x="3" y="188"/>
                    <a:pt x="4" y="173"/>
                  </a:cubicBezTo>
                  <a:cubicBezTo>
                    <a:pt x="13" y="95"/>
                    <a:pt x="36" y="52"/>
                    <a:pt x="112" y="19"/>
                  </a:cubicBezTo>
                  <a:cubicBezTo>
                    <a:pt x="153" y="0"/>
                    <a:pt x="181" y="3"/>
                    <a:pt x="199" y="12"/>
                  </a:cubicBezTo>
                  <a:cubicBezTo>
                    <a:pt x="202" y="14"/>
                    <a:pt x="205" y="17"/>
                    <a:pt x="210" y="21"/>
                  </a:cubicBezTo>
                  <a:close/>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4" name="îṩ1idè">
              <a:extLst>
                <a:ext uri="{FF2B5EF4-FFF2-40B4-BE49-F238E27FC236}">
                  <a16:creationId xmlns:a16="http://schemas.microsoft.com/office/drawing/2014/main" xmlns="" id="{9D9BC6BA-1ABA-48C1-BF7E-1CFE29B041F6}"/>
                </a:ext>
              </a:extLst>
            </p:cNvPr>
            <p:cNvSpPr/>
            <p:nvPr/>
          </p:nvSpPr>
          <p:spPr bwMode="auto">
            <a:xfrm>
              <a:off x="4209082" y="3088520"/>
              <a:ext cx="605764" cy="658681"/>
            </a:xfrm>
            <a:custGeom>
              <a:avLst/>
              <a:gdLst>
                <a:gd name="T0" fmla="*/ 209 w 209"/>
                <a:gd name="T1" fmla="*/ 21 h 228"/>
                <a:gd name="T2" fmla="*/ 117 w 209"/>
                <a:gd name="T3" fmla="*/ 23 h 228"/>
                <a:gd name="T4" fmla="*/ 11 w 209"/>
                <a:gd name="T5" fmla="*/ 179 h 228"/>
                <a:gd name="T6" fmla="*/ 6 w 209"/>
                <a:gd name="T7" fmla="*/ 228 h 228"/>
                <a:gd name="T8" fmla="*/ 0 w 209"/>
                <a:gd name="T9" fmla="*/ 224 h 228"/>
                <a:gd name="T10" fmla="*/ 4 w 209"/>
                <a:gd name="T11" fmla="*/ 173 h 228"/>
                <a:gd name="T12" fmla="*/ 111 w 209"/>
                <a:gd name="T13" fmla="*/ 19 h 228"/>
                <a:gd name="T14" fmla="*/ 199 w 209"/>
                <a:gd name="T15" fmla="*/ 12 h 228"/>
                <a:gd name="T16" fmla="*/ 209 w 209"/>
                <a:gd name="T17" fmla="*/ 2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228">
                  <a:moveTo>
                    <a:pt x="209" y="21"/>
                  </a:moveTo>
                  <a:cubicBezTo>
                    <a:pt x="191" y="10"/>
                    <a:pt x="161" y="3"/>
                    <a:pt x="117" y="23"/>
                  </a:cubicBezTo>
                  <a:cubicBezTo>
                    <a:pt x="39" y="58"/>
                    <a:pt x="19" y="102"/>
                    <a:pt x="11" y="179"/>
                  </a:cubicBezTo>
                  <a:cubicBezTo>
                    <a:pt x="9" y="193"/>
                    <a:pt x="7" y="210"/>
                    <a:pt x="6" y="228"/>
                  </a:cubicBezTo>
                  <a:cubicBezTo>
                    <a:pt x="0" y="224"/>
                    <a:pt x="0" y="224"/>
                    <a:pt x="0" y="224"/>
                  </a:cubicBezTo>
                  <a:cubicBezTo>
                    <a:pt x="1" y="204"/>
                    <a:pt x="3" y="188"/>
                    <a:pt x="4" y="173"/>
                  </a:cubicBezTo>
                  <a:cubicBezTo>
                    <a:pt x="13" y="95"/>
                    <a:pt x="36" y="52"/>
                    <a:pt x="111" y="19"/>
                  </a:cubicBezTo>
                  <a:cubicBezTo>
                    <a:pt x="153" y="0"/>
                    <a:pt x="181" y="3"/>
                    <a:pt x="199" y="12"/>
                  </a:cubicBezTo>
                  <a:cubicBezTo>
                    <a:pt x="203" y="15"/>
                    <a:pt x="205" y="17"/>
                    <a:pt x="209"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5" name="íṧḻïďé">
              <a:extLst>
                <a:ext uri="{FF2B5EF4-FFF2-40B4-BE49-F238E27FC236}">
                  <a16:creationId xmlns:a16="http://schemas.microsoft.com/office/drawing/2014/main" xmlns="" id="{29526546-20EA-4C5B-B05D-2A2F64EBB44F}"/>
                </a:ext>
              </a:extLst>
            </p:cNvPr>
            <p:cNvSpPr/>
            <p:nvPr/>
          </p:nvSpPr>
          <p:spPr bwMode="auto">
            <a:xfrm>
              <a:off x="4579503" y="3301581"/>
              <a:ext cx="171285" cy="196351"/>
            </a:xfrm>
            <a:custGeom>
              <a:avLst/>
              <a:gdLst>
                <a:gd name="T0" fmla="*/ 56 w 59"/>
                <a:gd name="T1" fmla="*/ 15 h 68"/>
                <a:gd name="T2" fmla="*/ 32 w 59"/>
                <a:gd name="T3" fmla="*/ 2 h 68"/>
                <a:gd name="T4" fmla="*/ 25 w 59"/>
                <a:gd name="T5" fmla="*/ 3 h 68"/>
                <a:gd name="T6" fmla="*/ 1 w 59"/>
                <a:gd name="T7" fmla="*/ 46 h 68"/>
                <a:gd name="T8" fmla="*/ 3 w 59"/>
                <a:gd name="T9" fmla="*/ 53 h 68"/>
                <a:gd name="T10" fmla="*/ 26 w 59"/>
                <a:gd name="T11" fmla="*/ 66 h 68"/>
                <a:gd name="T12" fmla="*/ 33 w 59"/>
                <a:gd name="T13" fmla="*/ 65 h 68"/>
                <a:gd name="T14" fmla="*/ 58 w 59"/>
                <a:gd name="T15" fmla="*/ 22 h 68"/>
                <a:gd name="T16" fmla="*/ 56 w 59"/>
                <a:gd name="T17" fmla="*/ 1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8">
                  <a:moveTo>
                    <a:pt x="56" y="15"/>
                  </a:moveTo>
                  <a:cubicBezTo>
                    <a:pt x="32" y="2"/>
                    <a:pt x="32" y="2"/>
                    <a:pt x="32" y="2"/>
                  </a:cubicBezTo>
                  <a:cubicBezTo>
                    <a:pt x="30" y="0"/>
                    <a:pt x="27" y="1"/>
                    <a:pt x="25" y="3"/>
                  </a:cubicBezTo>
                  <a:cubicBezTo>
                    <a:pt x="1" y="46"/>
                    <a:pt x="1" y="46"/>
                    <a:pt x="1" y="46"/>
                  </a:cubicBezTo>
                  <a:cubicBezTo>
                    <a:pt x="0" y="48"/>
                    <a:pt x="0" y="51"/>
                    <a:pt x="3" y="53"/>
                  </a:cubicBezTo>
                  <a:cubicBezTo>
                    <a:pt x="26" y="66"/>
                    <a:pt x="26" y="66"/>
                    <a:pt x="26" y="66"/>
                  </a:cubicBezTo>
                  <a:cubicBezTo>
                    <a:pt x="29" y="68"/>
                    <a:pt x="32" y="67"/>
                    <a:pt x="33" y="65"/>
                  </a:cubicBezTo>
                  <a:cubicBezTo>
                    <a:pt x="58" y="22"/>
                    <a:pt x="58" y="22"/>
                    <a:pt x="58" y="22"/>
                  </a:cubicBezTo>
                  <a:cubicBezTo>
                    <a:pt x="59" y="20"/>
                    <a:pt x="58" y="16"/>
                    <a:pt x="56" y="15"/>
                  </a:cubicBezTo>
                  <a:close/>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6" name="iSḷíḍe">
              <a:extLst>
                <a:ext uri="{FF2B5EF4-FFF2-40B4-BE49-F238E27FC236}">
                  <a16:creationId xmlns:a16="http://schemas.microsoft.com/office/drawing/2014/main" xmlns="" id="{E2A3F50B-2E3E-42B6-9596-272FDD0ACF2C}"/>
                </a:ext>
              </a:extLst>
            </p:cNvPr>
            <p:cNvSpPr/>
            <p:nvPr/>
          </p:nvSpPr>
          <p:spPr bwMode="auto">
            <a:xfrm>
              <a:off x="4592035" y="3316900"/>
              <a:ext cx="147611" cy="167107"/>
            </a:xfrm>
            <a:custGeom>
              <a:avLst/>
              <a:gdLst>
                <a:gd name="T0" fmla="*/ 27 w 51"/>
                <a:gd name="T1" fmla="*/ 57 h 58"/>
                <a:gd name="T2" fmla="*/ 50 w 51"/>
                <a:gd name="T3" fmla="*/ 16 h 58"/>
                <a:gd name="T4" fmla="*/ 49 w 51"/>
                <a:gd name="T5" fmla="*/ 13 h 58"/>
                <a:gd name="T6" fmla="*/ 27 w 51"/>
                <a:gd name="T7" fmla="*/ 0 h 58"/>
                <a:gd name="T8" fmla="*/ 24 w 51"/>
                <a:gd name="T9" fmla="*/ 1 h 58"/>
                <a:gd name="T10" fmla="*/ 1 w 51"/>
                <a:gd name="T11" fmla="*/ 42 h 58"/>
                <a:gd name="T12" fmla="*/ 2 w 51"/>
                <a:gd name="T13" fmla="*/ 45 h 58"/>
                <a:gd name="T14" fmla="*/ 23 w 51"/>
                <a:gd name="T15" fmla="*/ 58 h 58"/>
                <a:gd name="T16" fmla="*/ 27 w 51"/>
                <a:gd name="T17"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27" y="57"/>
                  </a:moveTo>
                  <a:cubicBezTo>
                    <a:pt x="50" y="16"/>
                    <a:pt x="50" y="16"/>
                    <a:pt x="50" y="16"/>
                  </a:cubicBezTo>
                  <a:cubicBezTo>
                    <a:pt x="51" y="15"/>
                    <a:pt x="50" y="13"/>
                    <a:pt x="49" y="13"/>
                  </a:cubicBezTo>
                  <a:cubicBezTo>
                    <a:pt x="27" y="0"/>
                    <a:pt x="27" y="0"/>
                    <a:pt x="27" y="0"/>
                  </a:cubicBezTo>
                  <a:cubicBezTo>
                    <a:pt x="26" y="0"/>
                    <a:pt x="25" y="0"/>
                    <a:pt x="24" y="1"/>
                  </a:cubicBezTo>
                  <a:cubicBezTo>
                    <a:pt x="1" y="42"/>
                    <a:pt x="1" y="42"/>
                    <a:pt x="1" y="42"/>
                  </a:cubicBezTo>
                  <a:cubicBezTo>
                    <a:pt x="0" y="43"/>
                    <a:pt x="1" y="44"/>
                    <a:pt x="2" y="45"/>
                  </a:cubicBezTo>
                  <a:cubicBezTo>
                    <a:pt x="23" y="58"/>
                    <a:pt x="23" y="58"/>
                    <a:pt x="23" y="58"/>
                  </a:cubicBezTo>
                  <a:cubicBezTo>
                    <a:pt x="24" y="58"/>
                    <a:pt x="26" y="58"/>
                    <a:pt x="27" y="57"/>
                  </a:cubicBezTo>
                  <a:close/>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7" name="iṣḻïdê">
              <a:extLst>
                <a:ext uri="{FF2B5EF4-FFF2-40B4-BE49-F238E27FC236}">
                  <a16:creationId xmlns:a16="http://schemas.microsoft.com/office/drawing/2014/main" xmlns="" id="{D7DDEFDB-DAE2-4269-9BB3-22F9C975E81D}"/>
                </a:ext>
              </a:extLst>
            </p:cNvPr>
            <p:cNvSpPr/>
            <p:nvPr/>
          </p:nvSpPr>
          <p:spPr bwMode="auto">
            <a:xfrm>
              <a:off x="4675589" y="3354498"/>
              <a:ext cx="13926" cy="71021"/>
            </a:xfrm>
            <a:custGeom>
              <a:avLst/>
              <a:gdLst>
                <a:gd name="T0" fmla="*/ 3 w 5"/>
                <a:gd name="T1" fmla="*/ 24 h 25"/>
                <a:gd name="T2" fmla="*/ 3 w 5"/>
                <a:gd name="T3" fmla="*/ 24 h 25"/>
                <a:gd name="T4" fmla="*/ 5 w 5"/>
                <a:gd name="T5" fmla="*/ 21 h 25"/>
                <a:gd name="T6" fmla="*/ 5 w 5"/>
                <a:gd name="T7" fmla="*/ 1 h 25"/>
                <a:gd name="T8" fmla="*/ 3 w 5"/>
                <a:gd name="T9" fmla="*/ 0 h 25"/>
                <a:gd name="T10" fmla="*/ 0 w 5"/>
                <a:gd name="T11" fmla="*/ 4 h 25"/>
                <a:gd name="T12" fmla="*/ 0 w 5"/>
                <a:gd name="T13" fmla="*/ 23 h 25"/>
                <a:gd name="T14" fmla="*/ 3 w 5"/>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5">
                  <a:moveTo>
                    <a:pt x="3" y="24"/>
                  </a:moveTo>
                  <a:cubicBezTo>
                    <a:pt x="3" y="24"/>
                    <a:pt x="3" y="24"/>
                    <a:pt x="3" y="24"/>
                  </a:cubicBezTo>
                  <a:cubicBezTo>
                    <a:pt x="4" y="24"/>
                    <a:pt x="5" y="22"/>
                    <a:pt x="5" y="21"/>
                  </a:cubicBezTo>
                  <a:cubicBezTo>
                    <a:pt x="5" y="1"/>
                    <a:pt x="5" y="1"/>
                    <a:pt x="5" y="1"/>
                  </a:cubicBezTo>
                  <a:cubicBezTo>
                    <a:pt x="5" y="0"/>
                    <a:pt x="4" y="0"/>
                    <a:pt x="3" y="0"/>
                  </a:cubicBezTo>
                  <a:cubicBezTo>
                    <a:pt x="1" y="1"/>
                    <a:pt x="0" y="3"/>
                    <a:pt x="0" y="4"/>
                  </a:cubicBezTo>
                  <a:cubicBezTo>
                    <a:pt x="0" y="23"/>
                    <a:pt x="0" y="23"/>
                    <a:pt x="0" y="23"/>
                  </a:cubicBezTo>
                  <a:cubicBezTo>
                    <a:pt x="0" y="25"/>
                    <a:pt x="1" y="25"/>
                    <a:pt x="3" y="24"/>
                  </a:cubicBezTo>
                  <a:close/>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8" name="ïŝ1íḓê">
              <a:extLst>
                <a:ext uri="{FF2B5EF4-FFF2-40B4-BE49-F238E27FC236}">
                  <a16:creationId xmlns:a16="http://schemas.microsoft.com/office/drawing/2014/main" xmlns="" id="{29DF40B9-CC69-4CEF-9174-F60EE0A4FEEC}"/>
                </a:ext>
              </a:extLst>
            </p:cNvPr>
            <p:cNvSpPr/>
            <p:nvPr/>
          </p:nvSpPr>
          <p:spPr bwMode="auto">
            <a:xfrm>
              <a:off x="4640775" y="3373994"/>
              <a:ext cx="11140" cy="72413"/>
            </a:xfrm>
            <a:custGeom>
              <a:avLst/>
              <a:gdLst>
                <a:gd name="T0" fmla="*/ 2 w 4"/>
                <a:gd name="T1" fmla="*/ 25 h 25"/>
                <a:gd name="T2" fmla="*/ 2 w 4"/>
                <a:gd name="T3" fmla="*/ 25 h 25"/>
                <a:gd name="T4" fmla="*/ 4 w 4"/>
                <a:gd name="T5" fmla="*/ 21 h 25"/>
                <a:gd name="T6" fmla="*/ 4 w 4"/>
                <a:gd name="T7" fmla="*/ 2 h 25"/>
                <a:gd name="T8" fmla="*/ 2 w 4"/>
                <a:gd name="T9" fmla="*/ 1 h 25"/>
                <a:gd name="T10" fmla="*/ 0 w 4"/>
                <a:gd name="T11" fmla="*/ 4 h 25"/>
                <a:gd name="T12" fmla="*/ 0 w 4"/>
                <a:gd name="T13" fmla="*/ 24 h 25"/>
                <a:gd name="T14" fmla="*/ 2 w 4"/>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5">
                  <a:moveTo>
                    <a:pt x="2" y="25"/>
                  </a:moveTo>
                  <a:cubicBezTo>
                    <a:pt x="2" y="25"/>
                    <a:pt x="2" y="25"/>
                    <a:pt x="2" y="25"/>
                  </a:cubicBezTo>
                  <a:cubicBezTo>
                    <a:pt x="3" y="24"/>
                    <a:pt x="4" y="22"/>
                    <a:pt x="4" y="21"/>
                  </a:cubicBezTo>
                  <a:cubicBezTo>
                    <a:pt x="4" y="2"/>
                    <a:pt x="4" y="2"/>
                    <a:pt x="4" y="2"/>
                  </a:cubicBezTo>
                  <a:cubicBezTo>
                    <a:pt x="4" y="0"/>
                    <a:pt x="3" y="0"/>
                    <a:pt x="2" y="1"/>
                  </a:cubicBezTo>
                  <a:cubicBezTo>
                    <a:pt x="1" y="1"/>
                    <a:pt x="0" y="3"/>
                    <a:pt x="0" y="4"/>
                  </a:cubicBezTo>
                  <a:cubicBezTo>
                    <a:pt x="0" y="24"/>
                    <a:pt x="0" y="24"/>
                    <a:pt x="0" y="24"/>
                  </a:cubicBezTo>
                  <a:cubicBezTo>
                    <a:pt x="0" y="25"/>
                    <a:pt x="1" y="25"/>
                    <a:pt x="2" y="25"/>
                  </a:cubicBezTo>
                  <a:close/>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9" name="íṩḻíḓê">
              <a:extLst>
                <a:ext uri="{FF2B5EF4-FFF2-40B4-BE49-F238E27FC236}">
                  <a16:creationId xmlns:a16="http://schemas.microsoft.com/office/drawing/2014/main" xmlns="" id="{1F5A19F7-4E16-44E6-AE88-880927DE356D}"/>
                </a:ext>
              </a:extLst>
            </p:cNvPr>
            <p:cNvSpPr/>
            <p:nvPr/>
          </p:nvSpPr>
          <p:spPr bwMode="auto">
            <a:xfrm>
              <a:off x="4406825" y="3816828"/>
              <a:ext cx="121153" cy="403842"/>
            </a:xfrm>
            <a:custGeom>
              <a:avLst/>
              <a:gdLst>
                <a:gd name="T0" fmla="*/ 8 w 42"/>
                <a:gd name="T1" fmla="*/ 0 h 140"/>
                <a:gd name="T2" fmla="*/ 28 w 42"/>
                <a:gd name="T3" fmla="*/ 46 h 140"/>
                <a:gd name="T4" fmla="*/ 33 w 42"/>
                <a:gd name="T5" fmla="*/ 134 h 140"/>
                <a:gd name="T6" fmla="*/ 7 w 42"/>
                <a:gd name="T7" fmla="*/ 124 h 140"/>
                <a:gd name="T8" fmla="*/ 8 w 42"/>
                <a:gd name="T9" fmla="*/ 0 h 140"/>
              </a:gdLst>
              <a:ahLst/>
              <a:cxnLst>
                <a:cxn ang="0">
                  <a:pos x="T0" y="T1"/>
                </a:cxn>
                <a:cxn ang="0">
                  <a:pos x="T2" y="T3"/>
                </a:cxn>
                <a:cxn ang="0">
                  <a:pos x="T4" y="T5"/>
                </a:cxn>
                <a:cxn ang="0">
                  <a:pos x="T6" y="T7"/>
                </a:cxn>
                <a:cxn ang="0">
                  <a:pos x="T8" y="T9"/>
                </a:cxn>
              </a:cxnLst>
              <a:rect l="0" t="0" r="r" b="b"/>
              <a:pathLst>
                <a:path w="42" h="140">
                  <a:moveTo>
                    <a:pt x="8" y="0"/>
                  </a:moveTo>
                  <a:cubicBezTo>
                    <a:pt x="8" y="0"/>
                    <a:pt x="20" y="10"/>
                    <a:pt x="28" y="46"/>
                  </a:cubicBezTo>
                  <a:cubicBezTo>
                    <a:pt x="37" y="83"/>
                    <a:pt x="42" y="129"/>
                    <a:pt x="33" y="134"/>
                  </a:cubicBezTo>
                  <a:cubicBezTo>
                    <a:pt x="23" y="140"/>
                    <a:pt x="10" y="128"/>
                    <a:pt x="7" y="124"/>
                  </a:cubicBezTo>
                  <a:cubicBezTo>
                    <a:pt x="0" y="116"/>
                    <a:pt x="2" y="29"/>
                    <a:pt x="8" y="0"/>
                  </a:cubicBezTo>
                  <a:close/>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0" name="îṥḷïďê">
              <a:extLst>
                <a:ext uri="{FF2B5EF4-FFF2-40B4-BE49-F238E27FC236}">
                  <a16:creationId xmlns:a16="http://schemas.microsoft.com/office/drawing/2014/main" xmlns="" id="{E248A533-7F8B-4373-ABF5-582012BAD74F}"/>
                </a:ext>
              </a:extLst>
            </p:cNvPr>
            <p:cNvSpPr/>
            <p:nvPr/>
          </p:nvSpPr>
          <p:spPr bwMode="auto">
            <a:xfrm>
              <a:off x="4429106" y="3575916"/>
              <a:ext cx="518032" cy="628045"/>
            </a:xfrm>
            <a:custGeom>
              <a:avLst/>
              <a:gdLst>
                <a:gd name="T0" fmla="*/ 0 w 179"/>
                <a:gd name="T1" fmla="*/ 83 h 217"/>
                <a:gd name="T2" fmla="*/ 20 w 179"/>
                <a:gd name="T3" fmla="*/ 129 h 217"/>
                <a:gd name="T4" fmla="*/ 25 w 179"/>
                <a:gd name="T5" fmla="*/ 217 h 217"/>
                <a:gd name="T6" fmla="*/ 168 w 179"/>
                <a:gd name="T7" fmla="*/ 133 h 217"/>
                <a:gd name="T8" fmla="*/ 171 w 179"/>
                <a:gd name="T9" fmla="*/ 43 h 217"/>
                <a:gd name="T10" fmla="*/ 149 w 179"/>
                <a:gd name="T11" fmla="*/ 2 h 217"/>
                <a:gd name="T12" fmla="*/ 138 w 179"/>
                <a:gd name="T13" fmla="*/ 1 h 217"/>
                <a:gd name="T14" fmla="*/ 0 w 179"/>
                <a:gd name="T15" fmla="*/ 83 h 2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9" h="217">
                  <a:moveTo>
                    <a:pt x="0" y="83"/>
                  </a:moveTo>
                  <a:cubicBezTo>
                    <a:pt x="0" y="83"/>
                    <a:pt x="12" y="93"/>
                    <a:pt x="20" y="129"/>
                  </a:cubicBezTo>
                  <a:cubicBezTo>
                    <a:pt x="29" y="166"/>
                    <a:pt x="34" y="212"/>
                    <a:pt x="25" y="217"/>
                  </a:cubicBezTo>
                  <a:cubicBezTo>
                    <a:pt x="168" y="133"/>
                    <a:pt x="168" y="133"/>
                    <a:pt x="168" y="133"/>
                  </a:cubicBezTo>
                  <a:cubicBezTo>
                    <a:pt x="177" y="127"/>
                    <a:pt x="179" y="79"/>
                    <a:pt x="171" y="43"/>
                  </a:cubicBezTo>
                  <a:cubicBezTo>
                    <a:pt x="165" y="18"/>
                    <a:pt x="155" y="7"/>
                    <a:pt x="149" y="2"/>
                  </a:cubicBezTo>
                  <a:cubicBezTo>
                    <a:pt x="146" y="0"/>
                    <a:pt x="142" y="0"/>
                    <a:pt x="138" y="1"/>
                  </a:cubicBezTo>
                  <a:cubicBezTo>
                    <a:pt x="0" y="83"/>
                    <a:pt x="0" y="83"/>
                    <a:pt x="0" y="83"/>
                  </a:cubicBezTo>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1" name="íśḻiḍe">
              <a:extLst>
                <a:ext uri="{FF2B5EF4-FFF2-40B4-BE49-F238E27FC236}">
                  <a16:creationId xmlns:a16="http://schemas.microsoft.com/office/drawing/2014/main" xmlns="" id="{6BC3610B-6E95-4B6F-937D-5C62B5B14E85}"/>
                </a:ext>
              </a:extLst>
            </p:cNvPr>
            <p:cNvSpPr/>
            <p:nvPr/>
          </p:nvSpPr>
          <p:spPr bwMode="auto">
            <a:xfrm>
              <a:off x="4429106" y="3594018"/>
              <a:ext cx="495751" cy="387132"/>
            </a:xfrm>
            <a:custGeom>
              <a:avLst/>
              <a:gdLst>
                <a:gd name="T0" fmla="*/ 146 w 171"/>
                <a:gd name="T1" fmla="*/ 2 h 134"/>
                <a:gd name="T2" fmla="*/ 169 w 171"/>
                <a:gd name="T3" fmla="*/ 39 h 134"/>
                <a:gd name="T4" fmla="*/ 164 w 171"/>
                <a:gd name="T5" fmla="*/ 58 h 134"/>
                <a:gd name="T6" fmla="*/ 43 w 171"/>
                <a:gd name="T7" fmla="*/ 127 h 134"/>
                <a:gd name="T8" fmla="*/ 23 w 171"/>
                <a:gd name="T9" fmla="*/ 119 h 134"/>
                <a:gd name="T10" fmla="*/ 23 w 171"/>
                <a:gd name="T11" fmla="*/ 119 h 134"/>
                <a:gd name="T12" fmla="*/ 11 w 171"/>
                <a:gd name="T13" fmla="*/ 95 h 134"/>
                <a:gd name="T14" fmla="*/ 0 w 171"/>
                <a:gd name="T15" fmla="*/ 77 h 134"/>
                <a:gd name="T16" fmla="*/ 136 w 171"/>
                <a:gd name="T17" fmla="*/ 2 h 134"/>
                <a:gd name="T18" fmla="*/ 146 w 171"/>
                <a:gd name="T19"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34">
                  <a:moveTo>
                    <a:pt x="146" y="2"/>
                  </a:moveTo>
                  <a:cubicBezTo>
                    <a:pt x="153" y="5"/>
                    <a:pt x="164" y="14"/>
                    <a:pt x="169" y="39"/>
                  </a:cubicBezTo>
                  <a:cubicBezTo>
                    <a:pt x="171" y="47"/>
                    <a:pt x="168" y="54"/>
                    <a:pt x="164" y="58"/>
                  </a:cubicBezTo>
                  <a:cubicBezTo>
                    <a:pt x="159" y="61"/>
                    <a:pt x="57" y="119"/>
                    <a:pt x="43" y="127"/>
                  </a:cubicBezTo>
                  <a:cubicBezTo>
                    <a:pt x="31" y="134"/>
                    <a:pt x="25" y="125"/>
                    <a:pt x="23" y="119"/>
                  </a:cubicBezTo>
                  <a:cubicBezTo>
                    <a:pt x="23" y="119"/>
                    <a:pt x="23" y="119"/>
                    <a:pt x="23" y="119"/>
                  </a:cubicBezTo>
                  <a:cubicBezTo>
                    <a:pt x="18" y="109"/>
                    <a:pt x="15" y="101"/>
                    <a:pt x="11" y="95"/>
                  </a:cubicBezTo>
                  <a:cubicBezTo>
                    <a:pt x="5" y="81"/>
                    <a:pt x="0" y="77"/>
                    <a:pt x="0" y="77"/>
                  </a:cubicBezTo>
                  <a:cubicBezTo>
                    <a:pt x="136" y="2"/>
                    <a:pt x="136" y="2"/>
                    <a:pt x="136" y="2"/>
                  </a:cubicBezTo>
                  <a:cubicBezTo>
                    <a:pt x="139" y="0"/>
                    <a:pt x="143" y="0"/>
                    <a:pt x="146" y="2"/>
                  </a:cubicBezTo>
                  <a:close/>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2" name="îsḷíḋê">
              <a:extLst>
                <a:ext uri="{FF2B5EF4-FFF2-40B4-BE49-F238E27FC236}">
                  <a16:creationId xmlns:a16="http://schemas.microsoft.com/office/drawing/2014/main" xmlns="" id="{84368AB5-F58D-473E-A604-181E916FC2AA}"/>
                </a:ext>
              </a:extLst>
            </p:cNvPr>
            <p:cNvSpPr/>
            <p:nvPr/>
          </p:nvSpPr>
          <p:spPr bwMode="auto">
            <a:xfrm>
              <a:off x="4195156" y="3755555"/>
              <a:ext cx="48740" cy="75198"/>
            </a:xfrm>
            <a:custGeom>
              <a:avLst/>
              <a:gdLst>
                <a:gd name="T0" fmla="*/ 13 w 17"/>
                <a:gd name="T1" fmla="*/ 1 h 26"/>
                <a:gd name="T2" fmla="*/ 17 w 17"/>
                <a:gd name="T3" fmla="*/ 24 h 26"/>
                <a:gd name="T4" fmla="*/ 14 w 17"/>
                <a:gd name="T5" fmla="*/ 26 h 26"/>
                <a:gd name="T6" fmla="*/ 1 w 17"/>
                <a:gd name="T7" fmla="*/ 19 h 26"/>
                <a:gd name="T8" fmla="*/ 5 w 17"/>
                <a:gd name="T9" fmla="*/ 0 h 26"/>
                <a:gd name="T10" fmla="*/ 13 w 17"/>
                <a:gd name="T11" fmla="*/ 1 h 26"/>
              </a:gdLst>
              <a:ahLst/>
              <a:cxnLst>
                <a:cxn ang="0">
                  <a:pos x="T0" y="T1"/>
                </a:cxn>
                <a:cxn ang="0">
                  <a:pos x="T2" y="T3"/>
                </a:cxn>
                <a:cxn ang="0">
                  <a:pos x="T4" y="T5"/>
                </a:cxn>
                <a:cxn ang="0">
                  <a:pos x="T6" y="T7"/>
                </a:cxn>
                <a:cxn ang="0">
                  <a:pos x="T8" y="T9"/>
                </a:cxn>
                <a:cxn ang="0">
                  <a:pos x="T10" y="T11"/>
                </a:cxn>
              </a:cxnLst>
              <a:rect l="0" t="0" r="r" b="b"/>
              <a:pathLst>
                <a:path w="17" h="26">
                  <a:moveTo>
                    <a:pt x="13" y="1"/>
                  </a:moveTo>
                  <a:cubicBezTo>
                    <a:pt x="13" y="1"/>
                    <a:pt x="17" y="17"/>
                    <a:pt x="17" y="24"/>
                  </a:cubicBezTo>
                  <a:cubicBezTo>
                    <a:pt x="17" y="25"/>
                    <a:pt x="15" y="26"/>
                    <a:pt x="14" y="26"/>
                  </a:cubicBezTo>
                  <a:cubicBezTo>
                    <a:pt x="11" y="26"/>
                    <a:pt x="2" y="21"/>
                    <a:pt x="1" y="19"/>
                  </a:cubicBezTo>
                  <a:cubicBezTo>
                    <a:pt x="0" y="18"/>
                    <a:pt x="5" y="0"/>
                    <a:pt x="5" y="0"/>
                  </a:cubicBezTo>
                  <a:lnTo>
                    <a:pt x="13" y="1"/>
                  </a:lnTo>
                  <a:close/>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3" name="ïŝlídè">
              <a:extLst>
                <a:ext uri="{FF2B5EF4-FFF2-40B4-BE49-F238E27FC236}">
                  <a16:creationId xmlns:a16="http://schemas.microsoft.com/office/drawing/2014/main" xmlns="" id="{A72E359E-AEF7-4580-AF64-3DAC9B2F3F7B}"/>
                </a:ext>
              </a:extLst>
            </p:cNvPr>
            <p:cNvSpPr/>
            <p:nvPr/>
          </p:nvSpPr>
          <p:spPr bwMode="auto">
            <a:xfrm>
              <a:off x="4197941" y="3717957"/>
              <a:ext cx="45955" cy="45955"/>
            </a:xfrm>
            <a:prstGeom prst="ellipse">
              <a:avLst/>
            </a:pr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4" name="isḻiḍè">
              <a:extLst>
                <a:ext uri="{FF2B5EF4-FFF2-40B4-BE49-F238E27FC236}">
                  <a16:creationId xmlns:a16="http://schemas.microsoft.com/office/drawing/2014/main" xmlns="" id="{282B3FA6-9EF8-49A5-BE35-076220786D32}"/>
                </a:ext>
              </a:extLst>
            </p:cNvPr>
            <p:cNvSpPr/>
            <p:nvPr/>
          </p:nvSpPr>
          <p:spPr bwMode="auto">
            <a:xfrm>
              <a:off x="4544688" y="3013322"/>
              <a:ext cx="64058" cy="80768"/>
            </a:xfrm>
            <a:custGeom>
              <a:avLst/>
              <a:gdLst>
                <a:gd name="T0" fmla="*/ 0 w 22"/>
                <a:gd name="T1" fmla="*/ 1 h 28"/>
                <a:gd name="T2" fmla="*/ 20 w 22"/>
                <a:gd name="T3" fmla="*/ 10 h 28"/>
                <a:gd name="T4" fmla="*/ 20 w 22"/>
                <a:gd name="T5" fmla="*/ 28 h 28"/>
                <a:gd name="T6" fmla="*/ 7 w 22"/>
                <a:gd name="T7" fmla="*/ 22 h 28"/>
                <a:gd name="T8" fmla="*/ 3 w 22"/>
                <a:gd name="T9" fmla="*/ 1 h 28"/>
                <a:gd name="T10" fmla="*/ 0 w 22"/>
                <a:gd name="T11" fmla="*/ 1 h 28"/>
              </a:gdLst>
              <a:ahLst/>
              <a:cxnLst>
                <a:cxn ang="0">
                  <a:pos x="T0" y="T1"/>
                </a:cxn>
                <a:cxn ang="0">
                  <a:pos x="T2" y="T3"/>
                </a:cxn>
                <a:cxn ang="0">
                  <a:pos x="T4" y="T5"/>
                </a:cxn>
                <a:cxn ang="0">
                  <a:pos x="T6" y="T7"/>
                </a:cxn>
                <a:cxn ang="0">
                  <a:pos x="T8" y="T9"/>
                </a:cxn>
                <a:cxn ang="0">
                  <a:pos x="T10" y="T11"/>
                </a:cxn>
              </a:cxnLst>
              <a:rect l="0" t="0" r="r" b="b"/>
              <a:pathLst>
                <a:path w="22" h="28">
                  <a:moveTo>
                    <a:pt x="0" y="1"/>
                  </a:moveTo>
                  <a:cubicBezTo>
                    <a:pt x="9" y="0"/>
                    <a:pt x="18" y="1"/>
                    <a:pt x="20" y="10"/>
                  </a:cubicBezTo>
                  <a:cubicBezTo>
                    <a:pt x="22" y="19"/>
                    <a:pt x="21" y="27"/>
                    <a:pt x="20" y="28"/>
                  </a:cubicBezTo>
                  <a:cubicBezTo>
                    <a:pt x="15" y="28"/>
                    <a:pt x="8" y="24"/>
                    <a:pt x="7" y="22"/>
                  </a:cubicBezTo>
                  <a:cubicBezTo>
                    <a:pt x="6" y="20"/>
                    <a:pt x="11" y="4"/>
                    <a:pt x="3" y="1"/>
                  </a:cubicBezTo>
                  <a:cubicBezTo>
                    <a:pt x="2" y="1"/>
                    <a:pt x="1" y="1"/>
                    <a:pt x="0" y="1"/>
                  </a:cubicBezTo>
                  <a:close/>
                </a:path>
              </a:pathLst>
            </a:custGeom>
            <a:solidFill>
              <a:srgbClr val="ABD5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5" name="îṧlïḓê">
              <a:extLst>
                <a:ext uri="{FF2B5EF4-FFF2-40B4-BE49-F238E27FC236}">
                  <a16:creationId xmlns:a16="http://schemas.microsoft.com/office/drawing/2014/main" xmlns="" id="{E71DA42E-45B0-4511-8646-E9F3AB07CE53}"/>
                </a:ext>
              </a:extLst>
            </p:cNvPr>
            <p:cNvSpPr/>
            <p:nvPr/>
          </p:nvSpPr>
          <p:spPr bwMode="auto">
            <a:xfrm>
              <a:off x="4429106" y="3573130"/>
              <a:ext cx="504107" cy="387132"/>
            </a:xfrm>
            <a:custGeom>
              <a:avLst/>
              <a:gdLst>
                <a:gd name="T0" fmla="*/ 139 w 174"/>
                <a:gd name="T1" fmla="*/ 2 h 134"/>
                <a:gd name="T2" fmla="*/ 149 w 174"/>
                <a:gd name="T3" fmla="*/ 2 h 134"/>
                <a:gd name="T4" fmla="*/ 172 w 174"/>
                <a:gd name="T5" fmla="*/ 39 h 134"/>
                <a:gd name="T6" fmla="*/ 166 w 174"/>
                <a:gd name="T7" fmla="*/ 58 h 134"/>
                <a:gd name="T8" fmla="*/ 46 w 174"/>
                <a:gd name="T9" fmla="*/ 127 h 134"/>
                <a:gd name="T10" fmla="*/ 25 w 174"/>
                <a:gd name="T11" fmla="*/ 119 h 134"/>
                <a:gd name="T12" fmla="*/ 25 w 174"/>
                <a:gd name="T13" fmla="*/ 119 h 134"/>
                <a:gd name="T14" fmla="*/ 0 w 174"/>
                <a:gd name="T15" fmla="*/ 84 h 134"/>
                <a:gd name="T16" fmla="*/ 139 w 174"/>
                <a:gd name="T17"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34">
                  <a:moveTo>
                    <a:pt x="139" y="2"/>
                  </a:moveTo>
                  <a:cubicBezTo>
                    <a:pt x="142" y="0"/>
                    <a:pt x="146" y="0"/>
                    <a:pt x="149" y="2"/>
                  </a:cubicBezTo>
                  <a:cubicBezTo>
                    <a:pt x="155" y="5"/>
                    <a:pt x="167" y="14"/>
                    <a:pt x="172" y="39"/>
                  </a:cubicBezTo>
                  <a:cubicBezTo>
                    <a:pt x="174" y="47"/>
                    <a:pt x="171" y="54"/>
                    <a:pt x="166" y="58"/>
                  </a:cubicBezTo>
                  <a:cubicBezTo>
                    <a:pt x="162" y="61"/>
                    <a:pt x="59" y="119"/>
                    <a:pt x="46" y="127"/>
                  </a:cubicBezTo>
                  <a:cubicBezTo>
                    <a:pt x="34" y="134"/>
                    <a:pt x="28" y="125"/>
                    <a:pt x="25" y="119"/>
                  </a:cubicBezTo>
                  <a:cubicBezTo>
                    <a:pt x="25" y="119"/>
                    <a:pt x="25" y="119"/>
                    <a:pt x="25" y="119"/>
                  </a:cubicBezTo>
                  <a:cubicBezTo>
                    <a:pt x="11" y="90"/>
                    <a:pt x="0" y="84"/>
                    <a:pt x="0" y="84"/>
                  </a:cubicBezTo>
                  <a:lnTo>
                    <a:pt x="139" y="2"/>
                  </a:lnTo>
                  <a:close/>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6" name="ísḷiḍê">
              <a:extLst>
                <a:ext uri="{FF2B5EF4-FFF2-40B4-BE49-F238E27FC236}">
                  <a16:creationId xmlns:a16="http://schemas.microsoft.com/office/drawing/2014/main" xmlns="" id="{F1EDAED1-8779-4065-A8E3-81B9F8414C46}"/>
                </a:ext>
              </a:extLst>
            </p:cNvPr>
            <p:cNvSpPr/>
            <p:nvPr/>
          </p:nvSpPr>
          <p:spPr bwMode="auto">
            <a:xfrm>
              <a:off x="4525193" y="4229026"/>
              <a:ext cx="1033279" cy="641970"/>
            </a:xfrm>
            <a:custGeom>
              <a:avLst/>
              <a:gdLst>
                <a:gd name="T0" fmla="*/ 116 w 357"/>
                <a:gd name="T1" fmla="*/ 219 h 222"/>
                <a:gd name="T2" fmla="*/ 10 w 357"/>
                <a:gd name="T3" fmla="*/ 158 h 222"/>
                <a:gd name="T4" fmla="*/ 0 w 357"/>
                <a:gd name="T5" fmla="*/ 142 h 222"/>
                <a:gd name="T6" fmla="*/ 0 w 357"/>
                <a:gd name="T7" fmla="*/ 143 h 222"/>
                <a:gd name="T8" fmla="*/ 10 w 357"/>
                <a:gd name="T9" fmla="*/ 126 h 222"/>
                <a:gd name="T10" fmla="*/ 223 w 357"/>
                <a:gd name="T11" fmla="*/ 3 h 222"/>
                <a:gd name="T12" fmla="*/ 242 w 357"/>
                <a:gd name="T13" fmla="*/ 3 h 222"/>
                <a:gd name="T14" fmla="*/ 348 w 357"/>
                <a:gd name="T15" fmla="*/ 64 h 222"/>
                <a:gd name="T16" fmla="*/ 357 w 357"/>
                <a:gd name="T17" fmla="*/ 81 h 222"/>
                <a:gd name="T18" fmla="*/ 357 w 357"/>
                <a:gd name="T19" fmla="*/ 80 h 222"/>
                <a:gd name="T20" fmla="*/ 348 w 357"/>
                <a:gd name="T21" fmla="*/ 96 h 222"/>
                <a:gd name="T22" fmla="*/ 135 w 357"/>
                <a:gd name="T23" fmla="*/ 219 h 222"/>
                <a:gd name="T24" fmla="*/ 116 w 357"/>
                <a:gd name="T25" fmla="*/ 21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7" h="222">
                  <a:moveTo>
                    <a:pt x="116" y="219"/>
                  </a:moveTo>
                  <a:cubicBezTo>
                    <a:pt x="10" y="158"/>
                    <a:pt x="10" y="158"/>
                    <a:pt x="10" y="158"/>
                  </a:cubicBezTo>
                  <a:cubicBezTo>
                    <a:pt x="5" y="155"/>
                    <a:pt x="0" y="148"/>
                    <a:pt x="0" y="142"/>
                  </a:cubicBezTo>
                  <a:cubicBezTo>
                    <a:pt x="0" y="143"/>
                    <a:pt x="0" y="143"/>
                    <a:pt x="0" y="143"/>
                  </a:cubicBezTo>
                  <a:cubicBezTo>
                    <a:pt x="0" y="137"/>
                    <a:pt x="4" y="129"/>
                    <a:pt x="10" y="126"/>
                  </a:cubicBezTo>
                  <a:cubicBezTo>
                    <a:pt x="223" y="3"/>
                    <a:pt x="223" y="3"/>
                    <a:pt x="223" y="3"/>
                  </a:cubicBezTo>
                  <a:cubicBezTo>
                    <a:pt x="228" y="0"/>
                    <a:pt x="236" y="0"/>
                    <a:pt x="242" y="3"/>
                  </a:cubicBezTo>
                  <a:cubicBezTo>
                    <a:pt x="348" y="64"/>
                    <a:pt x="348" y="64"/>
                    <a:pt x="348" y="64"/>
                  </a:cubicBezTo>
                  <a:cubicBezTo>
                    <a:pt x="353" y="67"/>
                    <a:pt x="357" y="75"/>
                    <a:pt x="357" y="81"/>
                  </a:cubicBezTo>
                  <a:cubicBezTo>
                    <a:pt x="357" y="80"/>
                    <a:pt x="357" y="80"/>
                    <a:pt x="357" y="80"/>
                  </a:cubicBezTo>
                  <a:cubicBezTo>
                    <a:pt x="357" y="86"/>
                    <a:pt x="353" y="93"/>
                    <a:pt x="348" y="96"/>
                  </a:cubicBezTo>
                  <a:cubicBezTo>
                    <a:pt x="135" y="219"/>
                    <a:pt x="135" y="219"/>
                    <a:pt x="135" y="219"/>
                  </a:cubicBezTo>
                  <a:cubicBezTo>
                    <a:pt x="129" y="222"/>
                    <a:pt x="121" y="222"/>
                    <a:pt x="116" y="219"/>
                  </a:cubicBezTo>
                </a:path>
              </a:pathLst>
            </a:custGeom>
            <a:solidFill>
              <a:srgbClr val="2460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7" name="ïṧliḓé">
              <a:extLst>
                <a:ext uri="{FF2B5EF4-FFF2-40B4-BE49-F238E27FC236}">
                  <a16:creationId xmlns:a16="http://schemas.microsoft.com/office/drawing/2014/main" xmlns="" id="{48A32487-2B38-470C-876A-584C8B6240D6}"/>
                </a:ext>
              </a:extLst>
            </p:cNvPr>
            <p:cNvSpPr/>
            <p:nvPr/>
          </p:nvSpPr>
          <p:spPr bwMode="auto">
            <a:xfrm>
              <a:off x="4525193" y="4403096"/>
              <a:ext cx="362065" cy="465115"/>
            </a:xfrm>
            <a:custGeom>
              <a:avLst/>
              <a:gdLst>
                <a:gd name="T0" fmla="*/ 125 w 125"/>
                <a:gd name="T1" fmla="*/ 0 h 161"/>
                <a:gd name="T2" fmla="*/ 10 w 125"/>
                <a:gd name="T3" fmla="*/ 66 h 161"/>
                <a:gd name="T4" fmla="*/ 0 w 125"/>
                <a:gd name="T5" fmla="*/ 83 h 161"/>
                <a:gd name="T6" fmla="*/ 0 w 125"/>
                <a:gd name="T7" fmla="*/ 82 h 161"/>
                <a:gd name="T8" fmla="*/ 10 w 125"/>
                <a:gd name="T9" fmla="*/ 98 h 161"/>
                <a:gd name="T10" fmla="*/ 116 w 125"/>
                <a:gd name="T11" fmla="*/ 159 h 161"/>
                <a:gd name="T12" fmla="*/ 125 w 125"/>
                <a:gd name="T13" fmla="*/ 161 h 161"/>
                <a:gd name="T14" fmla="*/ 125 w 125"/>
                <a:gd name="T15" fmla="*/ 0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61">
                  <a:moveTo>
                    <a:pt x="125" y="0"/>
                  </a:moveTo>
                  <a:cubicBezTo>
                    <a:pt x="10" y="66"/>
                    <a:pt x="10" y="66"/>
                    <a:pt x="10" y="66"/>
                  </a:cubicBezTo>
                  <a:cubicBezTo>
                    <a:pt x="4" y="69"/>
                    <a:pt x="0" y="77"/>
                    <a:pt x="0" y="83"/>
                  </a:cubicBezTo>
                  <a:cubicBezTo>
                    <a:pt x="0" y="82"/>
                    <a:pt x="0" y="82"/>
                    <a:pt x="0" y="82"/>
                  </a:cubicBezTo>
                  <a:cubicBezTo>
                    <a:pt x="0" y="88"/>
                    <a:pt x="5" y="95"/>
                    <a:pt x="10" y="98"/>
                  </a:cubicBezTo>
                  <a:cubicBezTo>
                    <a:pt x="116" y="159"/>
                    <a:pt x="116" y="159"/>
                    <a:pt x="116" y="159"/>
                  </a:cubicBezTo>
                  <a:cubicBezTo>
                    <a:pt x="118" y="161"/>
                    <a:pt x="122" y="161"/>
                    <a:pt x="125" y="161"/>
                  </a:cubicBezTo>
                  <a:lnTo>
                    <a:pt x="125" y="0"/>
                  </a:lnTo>
                  <a:close/>
                </a:path>
              </a:pathLst>
            </a:custGeom>
            <a:solidFill>
              <a:srgbClr val="234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8" name="ïşliḑe">
              <a:extLst>
                <a:ext uri="{FF2B5EF4-FFF2-40B4-BE49-F238E27FC236}">
                  <a16:creationId xmlns:a16="http://schemas.microsoft.com/office/drawing/2014/main" xmlns="" id="{25245EA8-8FE7-4532-84EE-FCDBBC55BCFD}"/>
                </a:ext>
              </a:extLst>
            </p:cNvPr>
            <p:cNvSpPr/>
            <p:nvPr/>
          </p:nvSpPr>
          <p:spPr bwMode="auto">
            <a:xfrm>
              <a:off x="4536333" y="4229026"/>
              <a:ext cx="1010998" cy="580698"/>
            </a:xfrm>
            <a:custGeom>
              <a:avLst/>
              <a:gdLst>
                <a:gd name="T0" fmla="*/ 6 w 349"/>
                <a:gd name="T1" fmla="*/ 137 h 201"/>
                <a:gd name="T2" fmla="*/ 112 w 349"/>
                <a:gd name="T3" fmla="*/ 198 h 201"/>
                <a:gd name="T4" fmla="*/ 131 w 349"/>
                <a:gd name="T5" fmla="*/ 198 h 201"/>
                <a:gd name="T6" fmla="*/ 344 w 349"/>
                <a:gd name="T7" fmla="*/ 75 h 201"/>
                <a:gd name="T8" fmla="*/ 344 w 349"/>
                <a:gd name="T9" fmla="*/ 64 h 201"/>
                <a:gd name="T10" fmla="*/ 238 w 349"/>
                <a:gd name="T11" fmla="*/ 3 h 201"/>
                <a:gd name="T12" fmla="*/ 219 w 349"/>
                <a:gd name="T13" fmla="*/ 3 h 201"/>
                <a:gd name="T14" fmla="*/ 6 w 349"/>
                <a:gd name="T15" fmla="*/ 126 h 201"/>
                <a:gd name="T16" fmla="*/ 6 w 349"/>
                <a:gd name="T17" fmla="*/ 13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9" h="201">
                  <a:moveTo>
                    <a:pt x="6" y="137"/>
                  </a:moveTo>
                  <a:cubicBezTo>
                    <a:pt x="112" y="198"/>
                    <a:pt x="112" y="198"/>
                    <a:pt x="112" y="198"/>
                  </a:cubicBezTo>
                  <a:cubicBezTo>
                    <a:pt x="117" y="201"/>
                    <a:pt x="125" y="201"/>
                    <a:pt x="131" y="198"/>
                  </a:cubicBezTo>
                  <a:cubicBezTo>
                    <a:pt x="344" y="75"/>
                    <a:pt x="344" y="75"/>
                    <a:pt x="344" y="75"/>
                  </a:cubicBezTo>
                  <a:cubicBezTo>
                    <a:pt x="349" y="72"/>
                    <a:pt x="349" y="67"/>
                    <a:pt x="344" y="64"/>
                  </a:cubicBezTo>
                  <a:cubicBezTo>
                    <a:pt x="238" y="3"/>
                    <a:pt x="238" y="3"/>
                    <a:pt x="238" y="3"/>
                  </a:cubicBezTo>
                  <a:cubicBezTo>
                    <a:pt x="232" y="0"/>
                    <a:pt x="224" y="0"/>
                    <a:pt x="219" y="3"/>
                  </a:cubicBezTo>
                  <a:cubicBezTo>
                    <a:pt x="6" y="126"/>
                    <a:pt x="6" y="126"/>
                    <a:pt x="6" y="126"/>
                  </a:cubicBezTo>
                  <a:cubicBezTo>
                    <a:pt x="0" y="129"/>
                    <a:pt x="0" y="134"/>
                    <a:pt x="6" y="137"/>
                  </a:cubicBezTo>
                </a:path>
              </a:pathLst>
            </a:custGeom>
            <a:solidFill>
              <a:srgbClr val="4C9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9" name="îṡľíḓê">
              <a:extLst>
                <a:ext uri="{FF2B5EF4-FFF2-40B4-BE49-F238E27FC236}">
                  <a16:creationId xmlns:a16="http://schemas.microsoft.com/office/drawing/2014/main" xmlns="" id="{617BFF49-3542-4177-AE2D-2E373D4204DF}"/>
                </a:ext>
              </a:extLst>
            </p:cNvPr>
            <p:cNvSpPr/>
            <p:nvPr/>
          </p:nvSpPr>
          <p:spPr bwMode="auto">
            <a:xfrm>
              <a:off x="4554437" y="4387777"/>
              <a:ext cx="977577" cy="399665"/>
            </a:xfrm>
            <a:custGeom>
              <a:avLst/>
              <a:gdLst>
                <a:gd name="T0" fmla="*/ 0 w 338"/>
                <a:gd name="T1" fmla="*/ 62 h 138"/>
                <a:gd name="T2" fmla="*/ 0 w 338"/>
                <a:gd name="T3" fmla="*/ 72 h 138"/>
                <a:gd name="T4" fmla="*/ 110 w 338"/>
                <a:gd name="T5" fmla="*/ 136 h 138"/>
                <a:gd name="T6" fmla="*/ 121 w 338"/>
                <a:gd name="T7" fmla="*/ 136 h 138"/>
                <a:gd name="T8" fmla="*/ 338 w 338"/>
                <a:gd name="T9" fmla="*/ 10 h 138"/>
                <a:gd name="T10" fmla="*/ 338 w 338"/>
                <a:gd name="T11" fmla="*/ 0 h 138"/>
                <a:gd name="T12" fmla="*/ 115 w 338"/>
                <a:gd name="T13" fmla="*/ 108 h 138"/>
                <a:gd name="T14" fmla="*/ 0 w 338"/>
                <a:gd name="T15" fmla="*/ 62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8" h="138">
                  <a:moveTo>
                    <a:pt x="0" y="62"/>
                  </a:moveTo>
                  <a:cubicBezTo>
                    <a:pt x="0" y="72"/>
                    <a:pt x="0" y="72"/>
                    <a:pt x="0" y="72"/>
                  </a:cubicBezTo>
                  <a:cubicBezTo>
                    <a:pt x="110" y="136"/>
                    <a:pt x="110" y="136"/>
                    <a:pt x="110" y="136"/>
                  </a:cubicBezTo>
                  <a:cubicBezTo>
                    <a:pt x="113" y="138"/>
                    <a:pt x="117" y="138"/>
                    <a:pt x="121" y="136"/>
                  </a:cubicBezTo>
                  <a:cubicBezTo>
                    <a:pt x="338" y="10"/>
                    <a:pt x="338" y="10"/>
                    <a:pt x="338" y="10"/>
                  </a:cubicBezTo>
                  <a:cubicBezTo>
                    <a:pt x="338" y="0"/>
                    <a:pt x="338" y="0"/>
                    <a:pt x="338" y="0"/>
                  </a:cubicBezTo>
                  <a:cubicBezTo>
                    <a:pt x="115" y="108"/>
                    <a:pt x="115" y="108"/>
                    <a:pt x="115" y="108"/>
                  </a:cubicBezTo>
                  <a:lnTo>
                    <a:pt x="0" y="62"/>
                  </a:ln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0" name="ïṡḷíḍé">
              <a:extLst>
                <a:ext uri="{FF2B5EF4-FFF2-40B4-BE49-F238E27FC236}">
                  <a16:creationId xmlns:a16="http://schemas.microsoft.com/office/drawing/2014/main" xmlns="" id="{96905A89-9273-4DD5-8C23-648707E7C249}"/>
                </a:ext>
              </a:extLst>
            </p:cNvPr>
            <p:cNvSpPr/>
            <p:nvPr/>
          </p:nvSpPr>
          <p:spPr bwMode="auto">
            <a:xfrm>
              <a:off x="4525193" y="4053563"/>
              <a:ext cx="1033279" cy="699065"/>
            </a:xfrm>
            <a:custGeom>
              <a:avLst/>
              <a:gdLst>
                <a:gd name="T0" fmla="*/ 116 w 357"/>
                <a:gd name="T1" fmla="*/ 239 h 242"/>
                <a:gd name="T2" fmla="*/ 10 w 357"/>
                <a:gd name="T3" fmla="*/ 178 h 242"/>
                <a:gd name="T4" fmla="*/ 0 w 357"/>
                <a:gd name="T5" fmla="*/ 162 h 242"/>
                <a:gd name="T6" fmla="*/ 0 w 357"/>
                <a:gd name="T7" fmla="*/ 142 h 242"/>
                <a:gd name="T8" fmla="*/ 10 w 357"/>
                <a:gd name="T9" fmla="*/ 126 h 242"/>
                <a:gd name="T10" fmla="*/ 223 w 357"/>
                <a:gd name="T11" fmla="*/ 3 h 242"/>
                <a:gd name="T12" fmla="*/ 242 w 357"/>
                <a:gd name="T13" fmla="*/ 3 h 242"/>
                <a:gd name="T14" fmla="*/ 348 w 357"/>
                <a:gd name="T15" fmla="*/ 64 h 242"/>
                <a:gd name="T16" fmla="*/ 357 w 357"/>
                <a:gd name="T17" fmla="*/ 80 h 242"/>
                <a:gd name="T18" fmla="*/ 357 w 357"/>
                <a:gd name="T19" fmla="*/ 100 h 242"/>
                <a:gd name="T20" fmla="*/ 348 w 357"/>
                <a:gd name="T21" fmla="*/ 116 h 242"/>
                <a:gd name="T22" fmla="*/ 135 w 357"/>
                <a:gd name="T23" fmla="*/ 239 h 242"/>
                <a:gd name="T24" fmla="*/ 116 w 357"/>
                <a:gd name="T25" fmla="*/ 23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7" h="242">
                  <a:moveTo>
                    <a:pt x="116" y="239"/>
                  </a:moveTo>
                  <a:cubicBezTo>
                    <a:pt x="10" y="178"/>
                    <a:pt x="10" y="178"/>
                    <a:pt x="10" y="178"/>
                  </a:cubicBezTo>
                  <a:cubicBezTo>
                    <a:pt x="4" y="175"/>
                    <a:pt x="0" y="168"/>
                    <a:pt x="0" y="162"/>
                  </a:cubicBezTo>
                  <a:cubicBezTo>
                    <a:pt x="0" y="142"/>
                    <a:pt x="0" y="142"/>
                    <a:pt x="0" y="142"/>
                  </a:cubicBezTo>
                  <a:cubicBezTo>
                    <a:pt x="0" y="136"/>
                    <a:pt x="4" y="129"/>
                    <a:pt x="10" y="126"/>
                  </a:cubicBezTo>
                  <a:cubicBezTo>
                    <a:pt x="223" y="3"/>
                    <a:pt x="223" y="3"/>
                    <a:pt x="223" y="3"/>
                  </a:cubicBezTo>
                  <a:cubicBezTo>
                    <a:pt x="228" y="0"/>
                    <a:pt x="236" y="0"/>
                    <a:pt x="242" y="3"/>
                  </a:cubicBezTo>
                  <a:cubicBezTo>
                    <a:pt x="348" y="64"/>
                    <a:pt x="348" y="64"/>
                    <a:pt x="348" y="64"/>
                  </a:cubicBezTo>
                  <a:cubicBezTo>
                    <a:pt x="353" y="67"/>
                    <a:pt x="357" y="74"/>
                    <a:pt x="357" y="80"/>
                  </a:cubicBezTo>
                  <a:cubicBezTo>
                    <a:pt x="357" y="100"/>
                    <a:pt x="357" y="100"/>
                    <a:pt x="357" y="100"/>
                  </a:cubicBezTo>
                  <a:cubicBezTo>
                    <a:pt x="357" y="106"/>
                    <a:pt x="353" y="113"/>
                    <a:pt x="348" y="116"/>
                  </a:cubicBezTo>
                  <a:cubicBezTo>
                    <a:pt x="135" y="239"/>
                    <a:pt x="135" y="239"/>
                    <a:pt x="135" y="239"/>
                  </a:cubicBezTo>
                  <a:cubicBezTo>
                    <a:pt x="129" y="242"/>
                    <a:pt x="121" y="242"/>
                    <a:pt x="116" y="239"/>
                  </a:cubicBezTo>
                  <a:close/>
                </a:path>
              </a:pathLst>
            </a:custGeom>
            <a:solidFill>
              <a:srgbClr val="2460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1" name="ïṥlïde">
              <a:extLst>
                <a:ext uri="{FF2B5EF4-FFF2-40B4-BE49-F238E27FC236}">
                  <a16:creationId xmlns:a16="http://schemas.microsoft.com/office/drawing/2014/main" xmlns="" id="{7F0E17C3-8D00-4697-9497-F016F83F3593}"/>
                </a:ext>
              </a:extLst>
            </p:cNvPr>
            <p:cNvSpPr/>
            <p:nvPr/>
          </p:nvSpPr>
          <p:spPr bwMode="auto">
            <a:xfrm>
              <a:off x="4525193" y="4223455"/>
              <a:ext cx="362065" cy="529173"/>
            </a:xfrm>
            <a:custGeom>
              <a:avLst/>
              <a:gdLst>
                <a:gd name="T0" fmla="*/ 125 w 125"/>
                <a:gd name="T1" fmla="*/ 0 h 183"/>
                <a:gd name="T2" fmla="*/ 10 w 125"/>
                <a:gd name="T3" fmla="*/ 67 h 183"/>
                <a:gd name="T4" fmla="*/ 0 w 125"/>
                <a:gd name="T5" fmla="*/ 83 h 183"/>
                <a:gd name="T6" fmla="*/ 0 w 125"/>
                <a:gd name="T7" fmla="*/ 103 h 183"/>
                <a:gd name="T8" fmla="*/ 10 w 125"/>
                <a:gd name="T9" fmla="*/ 119 h 183"/>
                <a:gd name="T10" fmla="*/ 116 w 125"/>
                <a:gd name="T11" fmla="*/ 180 h 183"/>
                <a:gd name="T12" fmla="*/ 125 w 125"/>
                <a:gd name="T13" fmla="*/ 183 h 183"/>
                <a:gd name="T14" fmla="*/ 125 w 125"/>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83">
                  <a:moveTo>
                    <a:pt x="125" y="0"/>
                  </a:moveTo>
                  <a:cubicBezTo>
                    <a:pt x="10" y="67"/>
                    <a:pt x="10" y="67"/>
                    <a:pt x="10" y="67"/>
                  </a:cubicBezTo>
                  <a:cubicBezTo>
                    <a:pt x="4" y="70"/>
                    <a:pt x="0" y="77"/>
                    <a:pt x="0" y="83"/>
                  </a:cubicBezTo>
                  <a:cubicBezTo>
                    <a:pt x="0" y="103"/>
                    <a:pt x="0" y="103"/>
                    <a:pt x="0" y="103"/>
                  </a:cubicBezTo>
                  <a:cubicBezTo>
                    <a:pt x="0" y="109"/>
                    <a:pt x="4" y="116"/>
                    <a:pt x="10" y="119"/>
                  </a:cubicBezTo>
                  <a:cubicBezTo>
                    <a:pt x="116" y="180"/>
                    <a:pt x="116" y="180"/>
                    <a:pt x="116" y="180"/>
                  </a:cubicBezTo>
                  <a:cubicBezTo>
                    <a:pt x="118" y="182"/>
                    <a:pt x="122" y="183"/>
                    <a:pt x="125" y="183"/>
                  </a:cubicBezTo>
                  <a:lnTo>
                    <a:pt x="125" y="0"/>
                  </a:lnTo>
                  <a:close/>
                </a:path>
              </a:pathLst>
            </a:custGeom>
            <a:solidFill>
              <a:srgbClr val="234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2" name="iŝlíḍè">
              <a:extLst>
                <a:ext uri="{FF2B5EF4-FFF2-40B4-BE49-F238E27FC236}">
                  <a16:creationId xmlns:a16="http://schemas.microsoft.com/office/drawing/2014/main" xmlns="" id="{9FD95FD3-2FF7-41A4-8759-E134B2F79518}"/>
                </a:ext>
              </a:extLst>
            </p:cNvPr>
            <p:cNvSpPr/>
            <p:nvPr/>
          </p:nvSpPr>
          <p:spPr bwMode="auto">
            <a:xfrm>
              <a:off x="4536333" y="4053563"/>
              <a:ext cx="1010998" cy="580698"/>
            </a:xfrm>
            <a:custGeom>
              <a:avLst/>
              <a:gdLst>
                <a:gd name="T0" fmla="*/ 6 w 349"/>
                <a:gd name="T1" fmla="*/ 137 h 201"/>
                <a:gd name="T2" fmla="*/ 112 w 349"/>
                <a:gd name="T3" fmla="*/ 198 h 201"/>
                <a:gd name="T4" fmla="*/ 131 w 349"/>
                <a:gd name="T5" fmla="*/ 198 h 201"/>
                <a:gd name="T6" fmla="*/ 344 w 349"/>
                <a:gd name="T7" fmla="*/ 75 h 201"/>
                <a:gd name="T8" fmla="*/ 344 w 349"/>
                <a:gd name="T9" fmla="*/ 64 h 201"/>
                <a:gd name="T10" fmla="*/ 238 w 349"/>
                <a:gd name="T11" fmla="*/ 3 h 201"/>
                <a:gd name="T12" fmla="*/ 219 w 349"/>
                <a:gd name="T13" fmla="*/ 3 h 201"/>
                <a:gd name="T14" fmla="*/ 6 w 349"/>
                <a:gd name="T15" fmla="*/ 126 h 201"/>
                <a:gd name="T16" fmla="*/ 6 w 349"/>
                <a:gd name="T17" fmla="*/ 13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9" h="201">
                  <a:moveTo>
                    <a:pt x="6" y="137"/>
                  </a:moveTo>
                  <a:cubicBezTo>
                    <a:pt x="112" y="198"/>
                    <a:pt x="112" y="198"/>
                    <a:pt x="112" y="198"/>
                  </a:cubicBezTo>
                  <a:cubicBezTo>
                    <a:pt x="117" y="201"/>
                    <a:pt x="125" y="201"/>
                    <a:pt x="131" y="198"/>
                  </a:cubicBezTo>
                  <a:cubicBezTo>
                    <a:pt x="344" y="75"/>
                    <a:pt x="344" y="75"/>
                    <a:pt x="344" y="75"/>
                  </a:cubicBezTo>
                  <a:cubicBezTo>
                    <a:pt x="349" y="72"/>
                    <a:pt x="349" y="67"/>
                    <a:pt x="344" y="64"/>
                  </a:cubicBezTo>
                  <a:cubicBezTo>
                    <a:pt x="238" y="3"/>
                    <a:pt x="238" y="3"/>
                    <a:pt x="238" y="3"/>
                  </a:cubicBezTo>
                  <a:cubicBezTo>
                    <a:pt x="232" y="0"/>
                    <a:pt x="224" y="0"/>
                    <a:pt x="219" y="3"/>
                  </a:cubicBezTo>
                  <a:cubicBezTo>
                    <a:pt x="6" y="126"/>
                    <a:pt x="6" y="126"/>
                    <a:pt x="6" y="126"/>
                  </a:cubicBezTo>
                  <a:cubicBezTo>
                    <a:pt x="0" y="129"/>
                    <a:pt x="0" y="134"/>
                    <a:pt x="6" y="137"/>
                  </a:cubicBezTo>
                  <a:close/>
                </a:path>
              </a:pathLst>
            </a:custGeom>
            <a:solidFill>
              <a:srgbClr val="4C9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3" name="isľídè">
              <a:extLst>
                <a:ext uri="{FF2B5EF4-FFF2-40B4-BE49-F238E27FC236}">
                  <a16:creationId xmlns:a16="http://schemas.microsoft.com/office/drawing/2014/main" xmlns="" id="{C648F931-B4D8-42E4-B6D6-4122ADF644C0}"/>
                </a:ext>
              </a:extLst>
            </p:cNvPr>
            <p:cNvSpPr/>
            <p:nvPr/>
          </p:nvSpPr>
          <p:spPr bwMode="auto">
            <a:xfrm>
              <a:off x="4947139" y="4287513"/>
              <a:ext cx="192173" cy="110013"/>
            </a:xfrm>
            <a:custGeom>
              <a:avLst/>
              <a:gdLst>
                <a:gd name="T0" fmla="*/ 11 w 66"/>
                <a:gd name="T1" fmla="*/ 7 h 38"/>
                <a:gd name="T2" fmla="*/ 11 w 66"/>
                <a:gd name="T3" fmla="*/ 31 h 38"/>
                <a:gd name="T4" fmla="*/ 54 w 66"/>
                <a:gd name="T5" fmla="*/ 31 h 38"/>
                <a:gd name="T6" fmla="*/ 54 w 66"/>
                <a:gd name="T7" fmla="*/ 7 h 38"/>
                <a:gd name="T8" fmla="*/ 11 w 66"/>
                <a:gd name="T9" fmla="*/ 7 h 38"/>
              </a:gdLst>
              <a:ahLst/>
              <a:cxnLst>
                <a:cxn ang="0">
                  <a:pos x="T0" y="T1"/>
                </a:cxn>
                <a:cxn ang="0">
                  <a:pos x="T2" y="T3"/>
                </a:cxn>
                <a:cxn ang="0">
                  <a:pos x="T4" y="T5"/>
                </a:cxn>
                <a:cxn ang="0">
                  <a:pos x="T6" y="T7"/>
                </a:cxn>
                <a:cxn ang="0">
                  <a:pos x="T8" y="T9"/>
                </a:cxn>
              </a:cxnLst>
              <a:rect l="0" t="0" r="r" b="b"/>
              <a:pathLst>
                <a:path w="66" h="38">
                  <a:moveTo>
                    <a:pt x="11" y="7"/>
                  </a:moveTo>
                  <a:cubicBezTo>
                    <a:pt x="0" y="14"/>
                    <a:pt x="0" y="25"/>
                    <a:pt x="11" y="31"/>
                  </a:cubicBezTo>
                  <a:cubicBezTo>
                    <a:pt x="23" y="38"/>
                    <a:pt x="42" y="38"/>
                    <a:pt x="54" y="31"/>
                  </a:cubicBezTo>
                  <a:cubicBezTo>
                    <a:pt x="66" y="25"/>
                    <a:pt x="66" y="14"/>
                    <a:pt x="54" y="7"/>
                  </a:cubicBezTo>
                  <a:cubicBezTo>
                    <a:pt x="42" y="0"/>
                    <a:pt x="23" y="0"/>
                    <a:pt x="11" y="7"/>
                  </a:cubicBez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4" name="íṥ1iḍè">
              <a:extLst>
                <a:ext uri="{FF2B5EF4-FFF2-40B4-BE49-F238E27FC236}">
                  <a16:creationId xmlns:a16="http://schemas.microsoft.com/office/drawing/2014/main" xmlns="" id="{86F1C7AF-B6B1-4E36-BBA2-D96EF8E6A349}"/>
                </a:ext>
              </a:extLst>
            </p:cNvPr>
            <p:cNvSpPr/>
            <p:nvPr/>
          </p:nvSpPr>
          <p:spPr bwMode="auto">
            <a:xfrm>
              <a:off x="5472133" y="4325113"/>
              <a:ext cx="19496" cy="32029"/>
            </a:xfrm>
            <a:custGeom>
              <a:avLst/>
              <a:gdLst>
                <a:gd name="T0" fmla="*/ 3 w 7"/>
                <a:gd name="T1" fmla="*/ 1 h 11"/>
                <a:gd name="T2" fmla="*/ 0 w 7"/>
                <a:gd name="T3" fmla="*/ 8 h 11"/>
                <a:gd name="T4" fmla="*/ 3 w 7"/>
                <a:gd name="T5" fmla="*/ 10 h 11"/>
                <a:gd name="T6" fmla="*/ 7 w 7"/>
                <a:gd name="T7" fmla="*/ 3 h 11"/>
                <a:gd name="T8" fmla="*/ 3 w 7"/>
                <a:gd name="T9" fmla="*/ 1 h 11"/>
              </a:gdLst>
              <a:ahLst/>
              <a:cxnLst>
                <a:cxn ang="0">
                  <a:pos x="T0" y="T1"/>
                </a:cxn>
                <a:cxn ang="0">
                  <a:pos x="T2" y="T3"/>
                </a:cxn>
                <a:cxn ang="0">
                  <a:pos x="T4" y="T5"/>
                </a:cxn>
                <a:cxn ang="0">
                  <a:pos x="T6" y="T7"/>
                </a:cxn>
                <a:cxn ang="0">
                  <a:pos x="T8" y="T9"/>
                </a:cxn>
              </a:cxnLst>
              <a:rect l="0" t="0" r="r" b="b"/>
              <a:pathLst>
                <a:path w="7" h="11">
                  <a:moveTo>
                    <a:pt x="3" y="1"/>
                  </a:moveTo>
                  <a:cubicBezTo>
                    <a:pt x="1" y="2"/>
                    <a:pt x="0" y="5"/>
                    <a:pt x="0" y="8"/>
                  </a:cubicBezTo>
                  <a:cubicBezTo>
                    <a:pt x="0" y="10"/>
                    <a:pt x="1" y="11"/>
                    <a:pt x="3" y="10"/>
                  </a:cubicBezTo>
                  <a:cubicBezTo>
                    <a:pt x="5" y="9"/>
                    <a:pt x="7" y="6"/>
                    <a:pt x="7" y="3"/>
                  </a:cubicBezTo>
                  <a:cubicBezTo>
                    <a:pt x="7" y="1"/>
                    <a:pt x="5" y="0"/>
                    <a:pt x="3" y="1"/>
                  </a:cubicBez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5" name="íşľïde">
              <a:extLst>
                <a:ext uri="{FF2B5EF4-FFF2-40B4-BE49-F238E27FC236}">
                  <a16:creationId xmlns:a16="http://schemas.microsoft.com/office/drawing/2014/main" xmlns="" id="{84F654F6-AB77-4EA1-AFE6-A38D84CC1D9B}"/>
                </a:ext>
              </a:extLst>
            </p:cNvPr>
            <p:cNvSpPr/>
            <p:nvPr/>
          </p:nvSpPr>
          <p:spPr bwMode="auto">
            <a:xfrm>
              <a:off x="5472133" y="4365496"/>
              <a:ext cx="19496" cy="32029"/>
            </a:xfrm>
            <a:custGeom>
              <a:avLst/>
              <a:gdLst>
                <a:gd name="T0" fmla="*/ 3 w 7"/>
                <a:gd name="T1" fmla="*/ 2 h 11"/>
                <a:gd name="T2" fmla="*/ 0 w 7"/>
                <a:gd name="T3" fmla="*/ 8 h 11"/>
                <a:gd name="T4" fmla="*/ 3 w 7"/>
                <a:gd name="T5" fmla="*/ 10 h 11"/>
                <a:gd name="T6" fmla="*/ 7 w 7"/>
                <a:gd name="T7" fmla="*/ 4 h 11"/>
                <a:gd name="T8" fmla="*/ 3 w 7"/>
                <a:gd name="T9" fmla="*/ 2 h 11"/>
              </a:gdLst>
              <a:ahLst/>
              <a:cxnLst>
                <a:cxn ang="0">
                  <a:pos x="T0" y="T1"/>
                </a:cxn>
                <a:cxn ang="0">
                  <a:pos x="T2" y="T3"/>
                </a:cxn>
                <a:cxn ang="0">
                  <a:pos x="T4" y="T5"/>
                </a:cxn>
                <a:cxn ang="0">
                  <a:pos x="T6" y="T7"/>
                </a:cxn>
                <a:cxn ang="0">
                  <a:pos x="T8" y="T9"/>
                </a:cxn>
              </a:cxnLst>
              <a:rect l="0" t="0" r="r" b="b"/>
              <a:pathLst>
                <a:path w="7" h="11">
                  <a:moveTo>
                    <a:pt x="3" y="2"/>
                  </a:moveTo>
                  <a:cubicBezTo>
                    <a:pt x="1" y="3"/>
                    <a:pt x="0" y="6"/>
                    <a:pt x="0" y="8"/>
                  </a:cubicBezTo>
                  <a:cubicBezTo>
                    <a:pt x="0" y="10"/>
                    <a:pt x="1" y="11"/>
                    <a:pt x="3" y="10"/>
                  </a:cubicBezTo>
                  <a:cubicBezTo>
                    <a:pt x="5" y="9"/>
                    <a:pt x="7" y="6"/>
                    <a:pt x="7" y="4"/>
                  </a:cubicBezTo>
                  <a:cubicBezTo>
                    <a:pt x="7" y="1"/>
                    <a:pt x="5" y="0"/>
                    <a:pt x="3" y="2"/>
                  </a:cubicBez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6" name="iṩľîḋe">
              <a:extLst>
                <a:ext uri="{FF2B5EF4-FFF2-40B4-BE49-F238E27FC236}">
                  <a16:creationId xmlns:a16="http://schemas.microsoft.com/office/drawing/2014/main" xmlns="" id="{4E7FDD13-32FF-4810-AEF8-4D612C55AC0A}"/>
                </a:ext>
              </a:extLst>
            </p:cNvPr>
            <p:cNvSpPr/>
            <p:nvPr/>
          </p:nvSpPr>
          <p:spPr bwMode="auto">
            <a:xfrm>
              <a:off x="4406825" y="4706674"/>
              <a:ext cx="332822" cy="389917"/>
            </a:xfrm>
            <a:custGeom>
              <a:avLst/>
              <a:gdLst>
                <a:gd name="T0" fmla="*/ 112 w 115"/>
                <a:gd name="T1" fmla="*/ 135 h 135"/>
                <a:gd name="T2" fmla="*/ 111 w 115"/>
                <a:gd name="T3" fmla="*/ 134 h 135"/>
                <a:gd name="T4" fmla="*/ 8 w 115"/>
                <a:gd name="T5" fmla="*/ 75 h 135"/>
                <a:gd name="T6" fmla="*/ 0 w 115"/>
                <a:gd name="T7" fmla="*/ 60 h 135"/>
                <a:gd name="T8" fmla="*/ 8 w 115"/>
                <a:gd name="T9" fmla="*/ 45 h 135"/>
                <a:gd name="T10" fmla="*/ 84 w 115"/>
                <a:gd name="T11" fmla="*/ 1 h 135"/>
                <a:gd name="T12" fmla="*/ 87 w 115"/>
                <a:gd name="T13" fmla="*/ 2 h 135"/>
                <a:gd name="T14" fmla="*/ 86 w 115"/>
                <a:gd name="T15" fmla="*/ 6 h 135"/>
                <a:gd name="T16" fmla="*/ 11 w 115"/>
                <a:gd name="T17" fmla="*/ 49 h 135"/>
                <a:gd name="T18" fmla="*/ 5 w 115"/>
                <a:gd name="T19" fmla="*/ 60 h 135"/>
                <a:gd name="T20" fmla="*/ 11 w 115"/>
                <a:gd name="T21" fmla="*/ 70 h 135"/>
                <a:gd name="T22" fmla="*/ 114 w 115"/>
                <a:gd name="T23" fmla="*/ 130 h 135"/>
                <a:gd name="T24" fmla="*/ 115 w 115"/>
                <a:gd name="T25" fmla="*/ 133 h 135"/>
                <a:gd name="T26" fmla="*/ 112 w 115"/>
                <a:gd name="T2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35">
                  <a:moveTo>
                    <a:pt x="112" y="135"/>
                  </a:moveTo>
                  <a:cubicBezTo>
                    <a:pt x="112" y="135"/>
                    <a:pt x="111" y="135"/>
                    <a:pt x="111" y="134"/>
                  </a:cubicBezTo>
                  <a:cubicBezTo>
                    <a:pt x="8" y="75"/>
                    <a:pt x="8" y="75"/>
                    <a:pt x="8" y="75"/>
                  </a:cubicBezTo>
                  <a:cubicBezTo>
                    <a:pt x="3" y="72"/>
                    <a:pt x="0" y="66"/>
                    <a:pt x="0" y="60"/>
                  </a:cubicBezTo>
                  <a:cubicBezTo>
                    <a:pt x="0" y="53"/>
                    <a:pt x="3" y="48"/>
                    <a:pt x="8" y="45"/>
                  </a:cubicBezTo>
                  <a:cubicBezTo>
                    <a:pt x="84" y="1"/>
                    <a:pt x="84" y="1"/>
                    <a:pt x="84" y="1"/>
                  </a:cubicBezTo>
                  <a:cubicBezTo>
                    <a:pt x="85" y="0"/>
                    <a:pt x="87" y="1"/>
                    <a:pt x="87" y="2"/>
                  </a:cubicBezTo>
                  <a:cubicBezTo>
                    <a:pt x="88" y="3"/>
                    <a:pt x="88" y="5"/>
                    <a:pt x="86" y="6"/>
                  </a:cubicBezTo>
                  <a:cubicBezTo>
                    <a:pt x="11" y="49"/>
                    <a:pt x="11" y="49"/>
                    <a:pt x="11" y="49"/>
                  </a:cubicBezTo>
                  <a:cubicBezTo>
                    <a:pt x="7" y="52"/>
                    <a:pt x="5" y="55"/>
                    <a:pt x="5" y="60"/>
                  </a:cubicBezTo>
                  <a:cubicBezTo>
                    <a:pt x="5" y="64"/>
                    <a:pt x="7" y="68"/>
                    <a:pt x="11" y="70"/>
                  </a:cubicBezTo>
                  <a:cubicBezTo>
                    <a:pt x="114" y="130"/>
                    <a:pt x="114" y="130"/>
                    <a:pt x="114" y="130"/>
                  </a:cubicBezTo>
                  <a:cubicBezTo>
                    <a:pt x="115" y="130"/>
                    <a:pt x="115" y="132"/>
                    <a:pt x="115" y="133"/>
                  </a:cubicBezTo>
                  <a:cubicBezTo>
                    <a:pt x="114" y="134"/>
                    <a:pt x="113" y="135"/>
                    <a:pt x="112" y="135"/>
                  </a:cubicBez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7" name="íSḻidê">
              <a:extLst>
                <a:ext uri="{FF2B5EF4-FFF2-40B4-BE49-F238E27FC236}">
                  <a16:creationId xmlns:a16="http://schemas.microsoft.com/office/drawing/2014/main" xmlns="" id="{3B14A911-2865-4E16-915E-3B5743E87820}"/>
                </a:ext>
              </a:extLst>
            </p:cNvPr>
            <p:cNvSpPr/>
            <p:nvPr/>
          </p:nvSpPr>
          <p:spPr bwMode="auto">
            <a:xfrm>
              <a:off x="4626850" y="4625906"/>
              <a:ext cx="486004" cy="655896"/>
            </a:xfrm>
            <a:custGeom>
              <a:avLst/>
              <a:gdLst>
                <a:gd name="T0" fmla="*/ 165 w 168"/>
                <a:gd name="T1" fmla="*/ 105 h 227"/>
                <a:gd name="T2" fmla="*/ 143 w 168"/>
                <a:gd name="T3" fmla="*/ 16 h 227"/>
                <a:gd name="T4" fmla="*/ 141 w 168"/>
                <a:gd name="T5" fmla="*/ 13 h 227"/>
                <a:gd name="T6" fmla="*/ 148 w 168"/>
                <a:gd name="T7" fmla="*/ 12 h 227"/>
                <a:gd name="T8" fmla="*/ 134 w 168"/>
                <a:gd name="T9" fmla="*/ 3 h 227"/>
                <a:gd name="T10" fmla="*/ 134 w 168"/>
                <a:gd name="T11" fmla="*/ 3 h 227"/>
                <a:gd name="T12" fmla="*/ 115 w 168"/>
                <a:gd name="T13" fmla="*/ 4 h 227"/>
                <a:gd name="T14" fmla="*/ 22 w 168"/>
                <a:gd name="T15" fmla="*/ 58 h 227"/>
                <a:gd name="T16" fmla="*/ 0 w 168"/>
                <a:gd name="T17" fmla="*/ 96 h 227"/>
                <a:gd name="T18" fmla="*/ 0 w 168"/>
                <a:gd name="T19" fmla="*/ 203 h 227"/>
                <a:gd name="T20" fmla="*/ 6 w 168"/>
                <a:gd name="T21" fmla="*/ 220 h 227"/>
                <a:gd name="T22" fmla="*/ 6 w 168"/>
                <a:gd name="T23" fmla="*/ 220 h 227"/>
                <a:gd name="T24" fmla="*/ 20 w 168"/>
                <a:gd name="T25" fmla="*/ 227 h 227"/>
                <a:gd name="T26" fmla="*/ 16 w 168"/>
                <a:gd name="T27" fmla="*/ 219 h 227"/>
                <a:gd name="T28" fmla="*/ 17 w 168"/>
                <a:gd name="T29" fmla="*/ 219 h 227"/>
                <a:gd name="T30" fmla="*/ 43 w 168"/>
                <a:gd name="T31" fmla="*/ 185 h 227"/>
                <a:gd name="T32" fmla="*/ 60 w 168"/>
                <a:gd name="T33" fmla="*/ 134 h 227"/>
                <a:gd name="T34" fmla="*/ 86 w 168"/>
                <a:gd name="T35" fmla="*/ 100 h 227"/>
                <a:gd name="T36" fmla="*/ 115 w 168"/>
                <a:gd name="T37" fmla="*/ 112 h 227"/>
                <a:gd name="T38" fmla="*/ 124 w 168"/>
                <a:gd name="T39" fmla="*/ 128 h 227"/>
                <a:gd name="T40" fmla="*/ 136 w 168"/>
                <a:gd name="T41" fmla="*/ 139 h 227"/>
                <a:gd name="T42" fmla="*/ 149 w 168"/>
                <a:gd name="T43" fmla="*/ 147 h 227"/>
                <a:gd name="T44" fmla="*/ 146 w 168"/>
                <a:gd name="T45" fmla="*/ 142 h 227"/>
                <a:gd name="T46" fmla="*/ 154 w 168"/>
                <a:gd name="T47" fmla="*/ 140 h 227"/>
                <a:gd name="T48" fmla="*/ 165 w 168"/>
                <a:gd name="T49" fmla="*/ 10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8" h="227">
                  <a:moveTo>
                    <a:pt x="165" y="105"/>
                  </a:moveTo>
                  <a:cubicBezTo>
                    <a:pt x="143" y="16"/>
                    <a:pt x="143" y="16"/>
                    <a:pt x="143" y="16"/>
                  </a:cubicBezTo>
                  <a:cubicBezTo>
                    <a:pt x="142" y="15"/>
                    <a:pt x="142" y="14"/>
                    <a:pt x="141" y="13"/>
                  </a:cubicBezTo>
                  <a:cubicBezTo>
                    <a:pt x="148" y="12"/>
                    <a:pt x="148" y="12"/>
                    <a:pt x="148" y="12"/>
                  </a:cubicBezTo>
                  <a:cubicBezTo>
                    <a:pt x="134" y="3"/>
                    <a:pt x="134" y="3"/>
                    <a:pt x="134" y="3"/>
                  </a:cubicBezTo>
                  <a:cubicBezTo>
                    <a:pt x="134" y="3"/>
                    <a:pt x="134" y="3"/>
                    <a:pt x="134" y="3"/>
                  </a:cubicBezTo>
                  <a:cubicBezTo>
                    <a:pt x="128" y="0"/>
                    <a:pt x="121" y="0"/>
                    <a:pt x="115" y="4"/>
                  </a:cubicBezTo>
                  <a:cubicBezTo>
                    <a:pt x="22" y="58"/>
                    <a:pt x="22" y="58"/>
                    <a:pt x="22" y="58"/>
                  </a:cubicBezTo>
                  <a:cubicBezTo>
                    <a:pt x="10" y="65"/>
                    <a:pt x="0" y="82"/>
                    <a:pt x="0" y="96"/>
                  </a:cubicBezTo>
                  <a:cubicBezTo>
                    <a:pt x="0" y="203"/>
                    <a:pt x="0" y="203"/>
                    <a:pt x="0" y="203"/>
                  </a:cubicBezTo>
                  <a:cubicBezTo>
                    <a:pt x="0" y="212"/>
                    <a:pt x="2" y="218"/>
                    <a:pt x="6" y="220"/>
                  </a:cubicBezTo>
                  <a:cubicBezTo>
                    <a:pt x="6" y="220"/>
                    <a:pt x="6" y="220"/>
                    <a:pt x="6" y="220"/>
                  </a:cubicBezTo>
                  <a:cubicBezTo>
                    <a:pt x="20" y="227"/>
                    <a:pt x="20" y="227"/>
                    <a:pt x="20" y="227"/>
                  </a:cubicBezTo>
                  <a:cubicBezTo>
                    <a:pt x="16" y="219"/>
                    <a:pt x="16" y="219"/>
                    <a:pt x="16" y="219"/>
                  </a:cubicBezTo>
                  <a:cubicBezTo>
                    <a:pt x="17" y="219"/>
                    <a:pt x="17" y="219"/>
                    <a:pt x="17" y="219"/>
                  </a:cubicBezTo>
                  <a:cubicBezTo>
                    <a:pt x="32" y="211"/>
                    <a:pt x="38" y="198"/>
                    <a:pt x="43" y="185"/>
                  </a:cubicBezTo>
                  <a:cubicBezTo>
                    <a:pt x="60" y="134"/>
                    <a:pt x="60" y="134"/>
                    <a:pt x="60" y="134"/>
                  </a:cubicBezTo>
                  <a:cubicBezTo>
                    <a:pt x="65" y="121"/>
                    <a:pt x="76" y="106"/>
                    <a:pt x="86" y="100"/>
                  </a:cubicBezTo>
                  <a:cubicBezTo>
                    <a:pt x="95" y="95"/>
                    <a:pt x="108" y="100"/>
                    <a:pt x="115" y="112"/>
                  </a:cubicBezTo>
                  <a:cubicBezTo>
                    <a:pt x="124" y="128"/>
                    <a:pt x="124" y="128"/>
                    <a:pt x="124" y="128"/>
                  </a:cubicBezTo>
                  <a:cubicBezTo>
                    <a:pt x="127" y="133"/>
                    <a:pt x="131" y="137"/>
                    <a:pt x="136" y="139"/>
                  </a:cubicBezTo>
                  <a:cubicBezTo>
                    <a:pt x="149" y="147"/>
                    <a:pt x="149" y="147"/>
                    <a:pt x="149" y="147"/>
                  </a:cubicBezTo>
                  <a:cubicBezTo>
                    <a:pt x="146" y="142"/>
                    <a:pt x="146" y="142"/>
                    <a:pt x="146" y="142"/>
                  </a:cubicBezTo>
                  <a:cubicBezTo>
                    <a:pt x="149" y="142"/>
                    <a:pt x="151" y="141"/>
                    <a:pt x="154" y="140"/>
                  </a:cubicBezTo>
                  <a:cubicBezTo>
                    <a:pt x="163" y="134"/>
                    <a:pt x="168" y="119"/>
                    <a:pt x="165" y="105"/>
                  </a:cubicBezTo>
                </a:path>
              </a:pathLst>
            </a:custGeom>
            <a:solidFill>
              <a:srgbClr val="234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8" name="ïs1iḍé">
              <a:extLst>
                <a:ext uri="{FF2B5EF4-FFF2-40B4-BE49-F238E27FC236}">
                  <a16:creationId xmlns:a16="http://schemas.microsoft.com/office/drawing/2014/main" xmlns="" id="{E214F0DE-7F44-4C5B-92C2-31F01F4576EB}"/>
                </a:ext>
              </a:extLst>
            </p:cNvPr>
            <p:cNvSpPr/>
            <p:nvPr/>
          </p:nvSpPr>
          <p:spPr bwMode="auto">
            <a:xfrm>
              <a:off x="4651916" y="4625906"/>
              <a:ext cx="402450" cy="242305"/>
            </a:xfrm>
            <a:custGeom>
              <a:avLst/>
              <a:gdLst>
                <a:gd name="T0" fmla="*/ 132 w 139"/>
                <a:gd name="T1" fmla="*/ 13 h 84"/>
                <a:gd name="T2" fmla="*/ 139 w 139"/>
                <a:gd name="T3" fmla="*/ 12 h 84"/>
                <a:gd name="T4" fmla="*/ 125 w 139"/>
                <a:gd name="T5" fmla="*/ 3 h 84"/>
                <a:gd name="T6" fmla="*/ 125 w 139"/>
                <a:gd name="T7" fmla="*/ 3 h 84"/>
                <a:gd name="T8" fmla="*/ 106 w 139"/>
                <a:gd name="T9" fmla="*/ 4 h 84"/>
                <a:gd name="T10" fmla="*/ 13 w 139"/>
                <a:gd name="T11" fmla="*/ 58 h 84"/>
                <a:gd name="T12" fmla="*/ 0 w 139"/>
                <a:gd name="T13" fmla="*/ 71 h 84"/>
                <a:gd name="T14" fmla="*/ 22 w 139"/>
                <a:gd name="T15" fmla="*/ 84 h 84"/>
                <a:gd name="T16" fmla="*/ 135 w 139"/>
                <a:gd name="T17" fmla="*/ 20 h 84"/>
                <a:gd name="T18" fmla="*/ 134 w 139"/>
                <a:gd name="T19" fmla="*/ 16 h 84"/>
                <a:gd name="T20" fmla="*/ 132 w 139"/>
                <a:gd name="T21" fmla="*/ 1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84">
                  <a:moveTo>
                    <a:pt x="132" y="13"/>
                  </a:moveTo>
                  <a:cubicBezTo>
                    <a:pt x="139" y="12"/>
                    <a:pt x="139" y="12"/>
                    <a:pt x="139" y="12"/>
                  </a:cubicBezTo>
                  <a:cubicBezTo>
                    <a:pt x="125" y="3"/>
                    <a:pt x="125" y="3"/>
                    <a:pt x="125" y="3"/>
                  </a:cubicBezTo>
                  <a:cubicBezTo>
                    <a:pt x="125" y="3"/>
                    <a:pt x="125" y="3"/>
                    <a:pt x="125" y="3"/>
                  </a:cubicBezTo>
                  <a:cubicBezTo>
                    <a:pt x="119" y="0"/>
                    <a:pt x="112" y="0"/>
                    <a:pt x="106" y="4"/>
                  </a:cubicBezTo>
                  <a:cubicBezTo>
                    <a:pt x="13" y="58"/>
                    <a:pt x="13" y="58"/>
                    <a:pt x="13" y="58"/>
                  </a:cubicBezTo>
                  <a:cubicBezTo>
                    <a:pt x="8" y="61"/>
                    <a:pt x="4" y="65"/>
                    <a:pt x="0" y="71"/>
                  </a:cubicBezTo>
                  <a:cubicBezTo>
                    <a:pt x="22" y="84"/>
                    <a:pt x="22" y="84"/>
                    <a:pt x="22" y="84"/>
                  </a:cubicBezTo>
                  <a:cubicBezTo>
                    <a:pt x="135" y="20"/>
                    <a:pt x="135" y="20"/>
                    <a:pt x="135" y="20"/>
                  </a:cubicBezTo>
                  <a:cubicBezTo>
                    <a:pt x="134" y="16"/>
                    <a:pt x="134" y="16"/>
                    <a:pt x="134" y="16"/>
                  </a:cubicBezTo>
                  <a:cubicBezTo>
                    <a:pt x="133" y="15"/>
                    <a:pt x="133" y="14"/>
                    <a:pt x="132" y="13"/>
                  </a:cubicBezTo>
                  <a:close/>
                </a:path>
              </a:pathLst>
            </a:custGeom>
            <a:solidFill>
              <a:srgbClr val="4C9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9" name="íṥlíḋê">
              <a:extLst>
                <a:ext uri="{FF2B5EF4-FFF2-40B4-BE49-F238E27FC236}">
                  <a16:creationId xmlns:a16="http://schemas.microsoft.com/office/drawing/2014/main" xmlns="" id="{FEFE146F-EF81-47CD-88A3-F5E72E460970}"/>
                </a:ext>
              </a:extLst>
            </p:cNvPr>
            <p:cNvSpPr/>
            <p:nvPr/>
          </p:nvSpPr>
          <p:spPr bwMode="auto">
            <a:xfrm>
              <a:off x="4667234" y="4642616"/>
              <a:ext cx="488789" cy="655896"/>
            </a:xfrm>
            <a:custGeom>
              <a:avLst/>
              <a:gdLst>
                <a:gd name="T0" fmla="*/ 154 w 169"/>
                <a:gd name="T1" fmla="*/ 142 h 227"/>
                <a:gd name="T2" fmla="*/ 124 w 169"/>
                <a:gd name="T3" fmla="*/ 130 h 227"/>
                <a:gd name="T4" fmla="*/ 116 w 169"/>
                <a:gd name="T5" fmla="*/ 115 h 227"/>
                <a:gd name="T6" fmla="*/ 86 w 169"/>
                <a:gd name="T7" fmla="*/ 103 h 227"/>
                <a:gd name="T8" fmla="*/ 61 w 169"/>
                <a:gd name="T9" fmla="*/ 136 h 227"/>
                <a:gd name="T10" fmla="*/ 43 w 169"/>
                <a:gd name="T11" fmla="*/ 187 h 227"/>
                <a:gd name="T12" fmla="*/ 18 w 169"/>
                <a:gd name="T13" fmla="*/ 221 h 227"/>
                <a:gd name="T14" fmla="*/ 1 w 169"/>
                <a:gd name="T15" fmla="*/ 206 h 227"/>
                <a:gd name="T16" fmla="*/ 0 w 169"/>
                <a:gd name="T17" fmla="*/ 98 h 227"/>
                <a:gd name="T18" fmla="*/ 22 w 169"/>
                <a:gd name="T19" fmla="*/ 60 h 227"/>
                <a:gd name="T20" fmla="*/ 115 w 169"/>
                <a:gd name="T21" fmla="*/ 7 h 227"/>
                <a:gd name="T22" fmla="*/ 143 w 169"/>
                <a:gd name="T23" fmla="*/ 18 h 227"/>
                <a:gd name="T24" fmla="*/ 165 w 169"/>
                <a:gd name="T25" fmla="*/ 108 h 227"/>
                <a:gd name="T26" fmla="*/ 154 w 169"/>
                <a:gd name="T27" fmla="*/ 14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9" h="227">
                  <a:moveTo>
                    <a:pt x="154" y="142"/>
                  </a:moveTo>
                  <a:cubicBezTo>
                    <a:pt x="145" y="148"/>
                    <a:pt x="131" y="142"/>
                    <a:pt x="124" y="130"/>
                  </a:cubicBezTo>
                  <a:cubicBezTo>
                    <a:pt x="116" y="115"/>
                    <a:pt x="116" y="115"/>
                    <a:pt x="116" y="115"/>
                  </a:cubicBezTo>
                  <a:cubicBezTo>
                    <a:pt x="109" y="103"/>
                    <a:pt x="95" y="97"/>
                    <a:pt x="86" y="103"/>
                  </a:cubicBezTo>
                  <a:cubicBezTo>
                    <a:pt x="76" y="108"/>
                    <a:pt x="65" y="123"/>
                    <a:pt x="61" y="136"/>
                  </a:cubicBezTo>
                  <a:cubicBezTo>
                    <a:pt x="43" y="187"/>
                    <a:pt x="43" y="187"/>
                    <a:pt x="43" y="187"/>
                  </a:cubicBezTo>
                  <a:cubicBezTo>
                    <a:pt x="38" y="201"/>
                    <a:pt x="33" y="214"/>
                    <a:pt x="18" y="221"/>
                  </a:cubicBezTo>
                  <a:cubicBezTo>
                    <a:pt x="6" y="227"/>
                    <a:pt x="1" y="220"/>
                    <a:pt x="1" y="206"/>
                  </a:cubicBezTo>
                  <a:cubicBezTo>
                    <a:pt x="0" y="98"/>
                    <a:pt x="0" y="98"/>
                    <a:pt x="0" y="98"/>
                  </a:cubicBezTo>
                  <a:cubicBezTo>
                    <a:pt x="0" y="84"/>
                    <a:pt x="10" y="67"/>
                    <a:pt x="22" y="60"/>
                  </a:cubicBezTo>
                  <a:cubicBezTo>
                    <a:pt x="115" y="7"/>
                    <a:pt x="115" y="7"/>
                    <a:pt x="115" y="7"/>
                  </a:cubicBezTo>
                  <a:cubicBezTo>
                    <a:pt x="127" y="0"/>
                    <a:pt x="140" y="5"/>
                    <a:pt x="143" y="18"/>
                  </a:cubicBezTo>
                  <a:cubicBezTo>
                    <a:pt x="165" y="108"/>
                    <a:pt x="165" y="108"/>
                    <a:pt x="165" y="108"/>
                  </a:cubicBezTo>
                  <a:cubicBezTo>
                    <a:pt x="169" y="121"/>
                    <a:pt x="164" y="137"/>
                    <a:pt x="154" y="142"/>
                  </a:cubicBezTo>
                </a:path>
              </a:pathLst>
            </a:custGeom>
            <a:solidFill>
              <a:srgbClr val="2460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0" name="íṣlïḑe">
              <a:extLst>
                <a:ext uri="{FF2B5EF4-FFF2-40B4-BE49-F238E27FC236}">
                  <a16:creationId xmlns:a16="http://schemas.microsoft.com/office/drawing/2014/main" xmlns="" id="{E6884482-0D2F-4EF2-844E-BF0154977D81}"/>
                </a:ext>
              </a:extLst>
            </p:cNvPr>
            <p:cNvSpPr/>
            <p:nvPr/>
          </p:nvSpPr>
          <p:spPr bwMode="auto">
            <a:xfrm>
              <a:off x="4956886" y="4752628"/>
              <a:ext cx="94694" cy="132294"/>
            </a:xfrm>
            <a:custGeom>
              <a:avLst/>
              <a:gdLst>
                <a:gd name="T0" fmla="*/ 37 w 68"/>
                <a:gd name="T1" fmla="*/ 0 h 95"/>
                <a:gd name="T2" fmla="*/ 41 w 68"/>
                <a:gd name="T3" fmla="*/ 27 h 95"/>
                <a:gd name="T4" fmla="*/ 64 w 68"/>
                <a:gd name="T5" fmla="*/ 12 h 95"/>
                <a:gd name="T6" fmla="*/ 68 w 68"/>
                <a:gd name="T7" fmla="*/ 39 h 95"/>
                <a:gd name="T8" fmla="*/ 48 w 68"/>
                <a:gd name="T9" fmla="*/ 54 h 95"/>
                <a:gd name="T10" fmla="*/ 52 w 68"/>
                <a:gd name="T11" fmla="*/ 81 h 95"/>
                <a:gd name="T12" fmla="*/ 31 w 68"/>
                <a:gd name="T13" fmla="*/ 95 h 95"/>
                <a:gd name="T14" fmla="*/ 27 w 68"/>
                <a:gd name="T15" fmla="*/ 66 h 95"/>
                <a:gd name="T16" fmla="*/ 4 w 68"/>
                <a:gd name="T17" fmla="*/ 81 h 95"/>
                <a:gd name="T18" fmla="*/ 0 w 68"/>
                <a:gd name="T19" fmla="*/ 54 h 95"/>
                <a:gd name="T20" fmla="*/ 21 w 68"/>
                <a:gd name="T21" fmla="*/ 39 h 95"/>
                <a:gd name="T22" fmla="*/ 16 w 68"/>
                <a:gd name="T23" fmla="*/ 12 h 95"/>
                <a:gd name="T24" fmla="*/ 37 w 68"/>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95">
                  <a:moveTo>
                    <a:pt x="37" y="0"/>
                  </a:moveTo>
                  <a:lnTo>
                    <a:pt x="41" y="27"/>
                  </a:lnTo>
                  <a:lnTo>
                    <a:pt x="64" y="12"/>
                  </a:lnTo>
                  <a:lnTo>
                    <a:pt x="68" y="39"/>
                  </a:lnTo>
                  <a:lnTo>
                    <a:pt x="48" y="54"/>
                  </a:lnTo>
                  <a:lnTo>
                    <a:pt x="52" y="81"/>
                  </a:lnTo>
                  <a:lnTo>
                    <a:pt x="31" y="95"/>
                  </a:lnTo>
                  <a:lnTo>
                    <a:pt x="27" y="66"/>
                  </a:lnTo>
                  <a:lnTo>
                    <a:pt x="4" y="81"/>
                  </a:lnTo>
                  <a:lnTo>
                    <a:pt x="0" y="54"/>
                  </a:lnTo>
                  <a:lnTo>
                    <a:pt x="21" y="39"/>
                  </a:lnTo>
                  <a:lnTo>
                    <a:pt x="16" y="12"/>
                  </a:lnTo>
                  <a:lnTo>
                    <a:pt x="37" y="0"/>
                  </a:ln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1" name="ï$ļiḍê">
              <a:extLst>
                <a:ext uri="{FF2B5EF4-FFF2-40B4-BE49-F238E27FC236}">
                  <a16:creationId xmlns:a16="http://schemas.microsoft.com/office/drawing/2014/main" xmlns="" id="{2A8BEE8F-EBFA-4E0F-9AF3-2AD50BC84199}"/>
                </a:ext>
              </a:extLst>
            </p:cNvPr>
            <p:cNvSpPr/>
            <p:nvPr/>
          </p:nvSpPr>
          <p:spPr bwMode="auto">
            <a:xfrm>
              <a:off x="4956886" y="4752628"/>
              <a:ext cx="94694" cy="132294"/>
            </a:xfrm>
            <a:custGeom>
              <a:avLst/>
              <a:gdLst>
                <a:gd name="T0" fmla="*/ 37 w 68"/>
                <a:gd name="T1" fmla="*/ 0 h 95"/>
                <a:gd name="T2" fmla="*/ 41 w 68"/>
                <a:gd name="T3" fmla="*/ 27 h 95"/>
                <a:gd name="T4" fmla="*/ 64 w 68"/>
                <a:gd name="T5" fmla="*/ 12 h 95"/>
                <a:gd name="T6" fmla="*/ 68 w 68"/>
                <a:gd name="T7" fmla="*/ 39 h 95"/>
                <a:gd name="T8" fmla="*/ 48 w 68"/>
                <a:gd name="T9" fmla="*/ 54 h 95"/>
                <a:gd name="T10" fmla="*/ 52 w 68"/>
                <a:gd name="T11" fmla="*/ 81 h 95"/>
                <a:gd name="T12" fmla="*/ 31 w 68"/>
                <a:gd name="T13" fmla="*/ 95 h 95"/>
                <a:gd name="T14" fmla="*/ 27 w 68"/>
                <a:gd name="T15" fmla="*/ 66 h 95"/>
                <a:gd name="T16" fmla="*/ 4 w 68"/>
                <a:gd name="T17" fmla="*/ 81 h 95"/>
                <a:gd name="T18" fmla="*/ 0 w 68"/>
                <a:gd name="T19" fmla="*/ 54 h 95"/>
                <a:gd name="T20" fmla="*/ 21 w 68"/>
                <a:gd name="T21" fmla="*/ 39 h 95"/>
                <a:gd name="T22" fmla="*/ 16 w 68"/>
                <a:gd name="T23" fmla="*/ 12 h 95"/>
                <a:gd name="T24" fmla="*/ 37 w 68"/>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95">
                  <a:moveTo>
                    <a:pt x="37" y="0"/>
                  </a:moveTo>
                  <a:lnTo>
                    <a:pt x="41" y="27"/>
                  </a:lnTo>
                  <a:lnTo>
                    <a:pt x="64" y="12"/>
                  </a:lnTo>
                  <a:lnTo>
                    <a:pt x="68" y="39"/>
                  </a:lnTo>
                  <a:lnTo>
                    <a:pt x="48" y="54"/>
                  </a:lnTo>
                  <a:lnTo>
                    <a:pt x="52" y="81"/>
                  </a:lnTo>
                  <a:lnTo>
                    <a:pt x="31" y="95"/>
                  </a:lnTo>
                  <a:lnTo>
                    <a:pt x="27" y="66"/>
                  </a:lnTo>
                  <a:lnTo>
                    <a:pt x="4" y="81"/>
                  </a:lnTo>
                  <a:lnTo>
                    <a:pt x="0" y="54"/>
                  </a:lnTo>
                  <a:lnTo>
                    <a:pt x="21" y="39"/>
                  </a:lnTo>
                  <a:lnTo>
                    <a:pt x="16" y="12"/>
                  </a:lnTo>
                  <a:lnTo>
                    <a:pt x="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2" name="ïśḻiďe">
              <a:extLst>
                <a:ext uri="{FF2B5EF4-FFF2-40B4-BE49-F238E27FC236}">
                  <a16:creationId xmlns:a16="http://schemas.microsoft.com/office/drawing/2014/main" xmlns="" id="{1D062075-9E7D-411E-B4DC-5AD29077841E}"/>
                </a:ext>
              </a:extLst>
            </p:cNvPr>
            <p:cNvSpPr/>
            <p:nvPr/>
          </p:nvSpPr>
          <p:spPr bwMode="auto">
            <a:xfrm>
              <a:off x="4979167" y="4752628"/>
              <a:ext cx="32029" cy="59881"/>
            </a:xfrm>
            <a:custGeom>
              <a:avLst/>
              <a:gdLst>
                <a:gd name="T0" fmla="*/ 21 w 23"/>
                <a:gd name="T1" fmla="*/ 0 h 43"/>
                <a:gd name="T2" fmla="*/ 0 w 23"/>
                <a:gd name="T3" fmla="*/ 12 h 43"/>
                <a:gd name="T4" fmla="*/ 5 w 23"/>
                <a:gd name="T5" fmla="*/ 39 h 43"/>
                <a:gd name="T6" fmla="*/ 11 w 23"/>
                <a:gd name="T7" fmla="*/ 43 h 43"/>
                <a:gd name="T8" fmla="*/ 7 w 23"/>
                <a:gd name="T9" fmla="*/ 16 h 43"/>
                <a:gd name="T10" fmla="*/ 23 w 23"/>
                <a:gd name="T11" fmla="*/ 6 h 43"/>
                <a:gd name="T12" fmla="*/ 21 w 23"/>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3" h="43">
                  <a:moveTo>
                    <a:pt x="21" y="0"/>
                  </a:moveTo>
                  <a:lnTo>
                    <a:pt x="0" y="12"/>
                  </a:lnTo>
                  <a:lnTo>
                    <a:pt x="5" y="39"/>
                  </a:lnTo>
                  <a:lnTo>
                    <a:pt x="11" y="43"/>
                  </a:lnTo>
                  <a:lnTo>
                    <a:pt x="7" y="16"/>
                  </a:lnTo>
                  <a:lnTo>
                    <a:pt x="23" y="6"/>
                  </a:lnTo>
                  <a:lnTo>
                    <a:pt x="21" y="0"/>
                  </a:lnTo>
                  <a:close/>
                </a:path>
              </a:pathLst>
            </a:custGeom>
            <a:solidFill>
              <a:srgbClr val="0FA3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3" name="îśľiḋè">
              <a:extLst>
                <a:ext uri="{FF2B5EF4-FFF2-40B4-BE49-F238E27FC236}">
                  <a16:creationId xmlns:a16="http://schemas.microsoft.com/office/drawing/2014/main" xmlns="" id="{6EDB60EE-D4F1-4500-A4FB-AE479102B84D}"/>
                </a:ext>
              </a:extLst>
            </p:cNvPr>
            <p:cNvSpPr/>
            <p:nvPr/>
          </p:nvSpPr>
          <p:spPr bwMode="auto">
            <a:xfrm>
              <a:off x="4979167" y="4752628"/>
              <a:ext cx="32029" cy="59881"/>
            </a:xfrm>
            <a:custGeom>
              <a:avLst/>
              <a:gdLst>
                <a:gd name="T0" fmla="*/ 21 w 23"/>
                <a:gd name="T1" fmla="*/ 0 h 43"/>
                <a:gd name="T2" fmla="*/ 0 w 23"/>
                <a:gd name="T3" fmla="*/ 12 h 43"/>
                <a:gd name="T4" fmla="*/ 5 w 23"/>
                <a:gd name="T5" fmla="*/ 39 h 43"/>
                <a:gd name="T6" fmla="*/ 11 w 23"/>
                <a:gd name="T7" fmla="*/ 43 h 43"/>
                <a:gd name="T8" fmla="*/ 7 w 23"/>
                <a:gd name="T9" fmla="*/ 16 h 43"/>
                <a:gd name="T10" fmla="*/ 23 w 23"/>
                <a:gd name="T11" fmla="*/ 6 h 43"/>
                <a:gd name="T12" fmla="*/ 21 w 23"/>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3" h="43">
                  <a:moveTo>
                    <a:pt x="21" y="0"/>
                  </a:moveTo>
                  <a:lnTo>
                    <a:pt x="0" y="12"/>
                  </a:lnTo>
                  <a:lnTo>
                    <a:pt x="5" y="39"/>
                  </a:lnTo>
                  <a:lnTo>
                    <a:pt x="11" y="43"/>
                  </a:lnTo>
                  <a:lnTo>
                    <a:pt x="7" y="16"/>
                  </a:lnTo>
                  <a:lnTo>
                    <a:pt x="23" y="6"/>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4" name="íśļïḍé">
              <a:extLst>
                <a:ext uri="{FF2B5EF4-FFF2-40B4-BE49-F238E27FC236}">
                  <a16:creationId xmlns:a16="http://schemas.microsoft.com/office/drawing/2014/main" xmlns="" id="{51912941-0C67-482A-AECD-E27954788899}"/>
                </a:ext>
              </a:extLst>
            </p:cNvPr>
            <p:cNvSpPr/>
            <p:nvPr/>
          </p:nvSpPr>
          <p:spPr bwMode="auto">
            <a:xfrm>
              <a:off x="4994486" y="4769339"/>
              <a:ext cx="51525" cy="115583"/>
            </a:xfrm>
            <a:custGeom>
              <a:avLst/>
              <a:gdLst>
                <a:gd name="T0" fmla="*/ 6 w 37"/>
                <a:gd name="T1" fmla="*/ 58 h 83"/>
                <a:gd name="T2" fmla="*/ 0 w 37"/>
                <a:gd name="T3" fmla="*/ 63 h 83"/>
                <a:gd name="T4" fmla="*/ 4 w 37"/>
                <a:gd name="T5" fmla="*/ 83 h 83"/>
                <a:gd name="T6" fmla="*/ 8 w 37"/>
                <a:gd name="T7" fmla="*/ 79 h 83"/>
                <a:gd name="T8" fmla="*/ 6 w 37"/>
                <a:gd name="T9" fmla="*/ 58 h 83"/>
                <a:gd name="T10" fmla="*/ 37 w 37"/>
                <a:gd name="T11" fmla="*/ 0 h 83"/>
                <a:gd name="T12" fmla="*/ 21 w 37"/>
                <a:gd name="T13" fmla="*/ 11 h 83"/>
                <a:gd name="T14" fmla="*/ 21 w 37"/>
                <a:gd name="T15" fmla="*/ 17 h 83"/>
                <a:gd name="T16" fmla="*/ 37 w 37"/>
                <a:gd name="T17" fmla="*/ 6 h 83"/>
                <a:gd name="T18" fmla="*/ 37 w 37"/>
                <a:gd name="T1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83">
                  <a:moveTo>
                    <a:pt x="6" y="58"/>
                  </a:moveTo>
                  <a:lnTo>
                    <a:pt x="0" y="63"/>
                  </a:lnTo>
                  <a:lnTo>
                    <a:pt x="4" y="83"/>
                  </a:lnTo>
                  <a:lnTo>
                    <a:pt x="8" y="79"/>
                  </a:lnTo>
                  <a:lnTo>
                    <a:pt x="6" y="58"/>
                  </a:lnTo>
                  <a:close/>
                  <a:moveTo>
                    <a:pt x="37" y="0"/>
                  </a:moveTo>
                  <a:lnTo>
                    <a:pt x="21" y="11"/>
                  </a:lnTo>
                  <a:lnTo>
                    <a:pt x="21" y="17"/>
                  </a:lnTo>
                  <a:lnTo>
                    <a:pt x="37" y="6"/>
                  </a:lnTo>
                  <a:lnTo>
                    <a:pt x="37" y="0"/>
                  </a:lnTo>
                  <a:close/>
                </a:path>
              </a:pathLst>
            </a:custGeom>
            <a:solidFill>
              <a:srgbClr val="0FA3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5" name="ïŝlîḋé">
              <a:extLst>
                <a:ext uri="{FF2B5EF4-FFF2-40B4-BE49-F238E27FC236}">
                  <a16:creationId xmlns:a16="http://schemas.microsoft.com/office/drawing/2014/main" xmlns="" id="{A03CCC92-3BDD-4360-9D7E-E90302295AE9}"/>
                </a:ext>
              </a:extLst>
            </p:cNvPr>
            <p:cNvSpPr/>
            <p:nvPr/>
          </p:nvSpPr>
          <p:spPr bwMode="auto">
            <a:xfrm>
              <a:off x="4994486" y="4769339"/>
              <a:ext cx="51525" cy="115583"/>
            </a:xfrm>
            <a:custGeom>
              <a:avLst/>
              <a:gdLst>
                <a:gd name="T0" fmla="*/ 6 w 37"/>
                <a:gd name="T1" fmla="*/ 58 h 83"/>
                <a:gd name="T2" fmla="*/ 0 w 37"/>
                <a:gd name="T3" fmla="*/ 63 h 83"/>
                <a:gd name="T4" fmla="*/ 4 w 37"/>
                <a:gd name="T5" fmla="*/ 83 h 83"/>
                <a:gd name="T6" fmla="*/ 8 w 37"/>
                <a:gd name="T7" fmla="*/ 79 h 83"/>
                <a:gd name="T8" fmla="*/ 6 w 37"/>
                <a:gd name="T9" fmla="*/ 58 h 83"/>
                <a:gd name="T10" fmla="*/ 37 w 37"/>
                <a:gd name="T11" fmla="*/ 0 h 83"/>
                <a:gd name="T12" fmla="*/ 21 w 37"/>
                <a:gd name="T13" fmla="*/ 11 h 83"/>
                <a:gd name="T14" fmla="*/ 21 w 37"/>
                <a:gd name="T15" fmla="*/ 17 h 83"/>
                <a:gd name="T16" fmla="*/ 37 w 37"/>
                <a:gd name="T17" fmla="*/ 6 h 83"/>
                <a:gd name="T18" fmla="*/ 37 w 37"/>
                <a:gd name="T1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83">
                  <a:moveTo>
                    <a:pt x="6" y="58"/>
                  </a:moveTo>
                  <a:lnTo>
                    <a:pt x="0" y="63"/>
                  </a:lnTo>
                  <a:lnTo>
                    <a:pt x="4" y="83"/>
                  </a:lnTo>
                  <a:lnTo>
                    <a:pt x="8" y="79"/>
                  </a:lnTo>
                  <a:lnTo>
                    <a:pt x="6" y="58"/>
                  </a:lnTo>
                  <a:moveTo>
                    <a:pt x="37" y="0"/>
                  </a:moveTo>
                  <a:lnTo>
                    <a:pt x="21" y="11"/>
                  </a:lnTo>
                  <a:lnTo>
                    <a:pt x="21" y="17"/>
                  </a:lnTo>
                  <a:lnTo>
                    <a:pt x="37" y="6"/>
                  </a:lnTo>
                  <a:lnTo>
                    <a:pt x="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6" name="iṩľïḋê">
              <a:extLst>
                <a:ext uri="{FF2B5EF4-FFF2-40B4-BE49-F238E27FC236}">
                  <a16:creationId xmlns:a16="http://schemas.microsoft.com/office/drawing/2014/main" xmlns="" id="{C69F9888-94BC-4CFB-8CE2-22EB03A783A7}"/>
                </a:ext>
              </a:extLst>
            </p:cNvPr>
            <p:cNvSpPr/>
            <p:nvPr/>
          </p:nvSpPr>
          <p:spPr bwMode="auto">
            <a:xfrm>
              <a:off x="4965241" y="4755413"/>
              <a:ext cx="96087" cy="132294"/>
            </a:xfrm>
            <a:custGeom>
              <a:avLst/>
              <a:gdLst>
                <a:gd name="T0" fmla="*/ 37 w 69"/>
                <a:gd name="T1" fmla="*/ 0 h 95"/>
                <a:gd name="T2" fmla="*/ 42 w 69"/>
                <a:gd name="T3" fmla="*/ 27 h 95"/>
                <a:gd name="T4" fmla="*/ 64 w 69"/>
                <a:gd name="T5" fmla="*/ 14 h 95"/>
                <a:gd name="T6" fmla="*/ 69 w 69"/>
                <a:gd name="T7" fmla="*/ 41 h 95"/>
                <a:gd name="T8" fmla="*/ 48 w 69"/>
                <a:gd name="T9" fmla="*/ 54 h 95"/>
                <a:gd name="T10" fmla="*/ 52 w 69"/>
                <a:gd name="T11" fmla="*/ 83 h 95"/>
                <a:gd name="T12" fmla="*/ 31 w 69"/>
                <a:gd name="T13" fmla="*/ 95 h 95"/>
                <a:gd name="T14" fmla="*/ 27 w 69"/>
                <a:gd name="T15" fmla="*/ 68 h 95"/>
                <a:gd name="T16" fmla="*/ 4 w 69"/>
                <a:gd name="T17" fmla="*/ 83 h 95"/>
                <a:gd name="T18" fmla="*/ 0 w 69"/>
                <a:gd name="T19" fmla="*/ 54 h 95"/>
                <a:gd name="T20" fmla="*/ 21 w 69"/>
                <a:gd name="T21" fmla="*/ 41 h 95"/>
                <a:gd name="T22" fmla="*/ 17 w 69"/>
                <a:gd name="T23" fmla="*/ 14 h 95"/>
                <a:gd name="T24" fmla="*/ 37 w 69"/>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95">
                  <a:moveTo>
                    <a:pt x="37" y="0"/>
                  </a:moveTo>
                  <a:lnTo>
                    <a:pt x="42" y="27"/>
                  </a:lnTo>
                  <a:lnTo>
                    <a:pt x="64" y="14"/>
                  </a:lnTo>
                  <a:lnTo>
                    <a:pt x="69" y="41"/>
                  </a:lnTo>
                  <a:lnTo>
                    <a:pt x="48" y="54"/>
                  </a:lnTo>
                  <a:lnTo>
                    <a:pt x="52" y="83"/>
                  </a:lnTo>
                  <a:lnTo>
                    <a:pt x="31" y="95"/>
                  </a:lnTo>
                  <a:lnTo>
                    <a:pt x="27" y="68"/>
                  </a:lnTo>
                  <a:lnTo>
                    <a:pt x="4" y="83"/>
                  </a:lnTo>
                  <a:lnTo>
                    <a:pt x="0" y="54"/>
                  </a:lnTo>
                  <a:lnTo>
                    <a:pt x="21" y="41"/>
                  </a:lnTo>
                  <a:lnTo>
                    <a:pt x="17" y="14"/>
                  </a:lnTo>
                  <a:lnTo>
                    <a:pt x="37" y="0"/>
                  </a:ln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7" name="íŝḷiḋe">
              <a:extLst>
                <a:ext uri="{FF2B5EF4-FFF2-40B4-BE49-F238E27FC236}">
                  <a16:creationId xmlns:a16="http://schemas.microsoft.com/office/drawing/2014/main" xmlns="" id="{BE89DB9C-F0E0-4483-82CC-EAC19A60CCB6}"/>
                </a:ext>
              </a:extLst>
            </p:cNvPr>
            <p:cNvSpPr/>
            <p:nvPr/>
          </p:nvSpPr>
          <p:spPr bwMode="auto">
            <a:xfrm>
              <a:off x="4965241" y="4755413"/>
              <a:ext cx="96087" cy="132294"/>
            </a:xfrm>
            <a:custGeom>
              <a:avLst/>
              <a:gdLst>
                <a:gd name="T0" fmla="*/ 37 w 69"/>
                <a:gd name="T1" fmla="*/ 0 h 95"/>
                <a:gd name="T2" fmla="*/ 42 w 69"/>
                <a:gd name="T3" fmla="*/ 27 h 95"/>
                <a:gd name="T4" fmla="*/ 64 w 69"/>
                <a:gd name="T5" fmla="*/ 14 h 95"/>
                <a:gd name="T6" fmla="*/ 69 w 69"/>
                <a:gd name="T7" fmla="*/ 41 h 95"/>
                <a:gd name="T8" fmla="*/ 48 w 69"/>
                <a:gd name="T9" fmla="*/ 54 h 95"/>
                <a:gd name="T10" fmla="*/ 52 w 69"/>
                <a:gd name="T11" fmla="*/ 83 h 95"/>
                <a:gd name="T12" fmla="*/ 31 w 69"/>
                <a:gd name="T13" fmla="*/ 95 h 95"/>
                <a:gd name="T14" fmla="*/ 27 w 69"/>
                <a:gd name="T15" fmla="*/ 68 h 95"/>
                <a:gd name="T16" fmla="*/ 4 w 69"/>
                <a:gd name="T17" fmla="*/ 83 h 95"/>
                <a:gd name="T18" fmla="*/ 0 w 69"/>
                <a:gd name="T19" fmla="*/ 54 h 95"/>
                <a:gd name="T20" fmla="*/ 21 w 69"/>
                <a:gd name="T21" fmla="*/ 41 h 95"/>
                <a:gd name="T22" fmla="*/ 17 w 69"/>
                <a:gd name="T23" fmla="*/ 14 h 95"/>
                <a:gd name="T24" fmla="*/ 37 w 69"/>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95">
                  <a:moveTo>
                    <a:pt x="37" y="0"/>
                  </a:moveTo>
                  <a:lnTo>
                    <a:pt x="42" y="27"/>
                  </a:lnTo>
                  <a:lnTo>
                    <a:pt x="64" y="14"/>
                  </a:lnTo>
                  <a:lnTo>
                    <a:pt x="69" y="41"/>
                  </a:lnTo>
                  <a:lnTo>
                    <a:pt x="48" y="54"/>
                  </a:lnTo>
                  <a:lnTo>
                    <a:pt x="52" y="83"/>
                  </a:lnTo>
                  <a:lnTo>
                    <a:pt x="31" y="95"/>
                  </a:lnTo>
                  <a:lnTo>
                    <a:pt x="27" y="68"/>
                  </a:lnTo>
                  <a:lnTo>
                    <a:pt x="4" y="83"/>
                  </a:lnTo>
                  <a:lnTo>
                    <a:pt x="0" y="54"/>
                  </a:lnTo>
                  <a:lnTo>
                    <a:pt x="21" y="41"/>
                  </a:lnTo>
                  <a:lnTo>
                    <a:pt x="17" y="14"/>
                  </a:lnTo>
                  <a:lnTo>
                    <a:pt x="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8" name="îśļiḓê">
              <a:extLst>
                <a:ext uri="{FF2B5EF4-FFF2-40B4-BE49-F238E27FC236}">
                  <a16:creationId xmlns:a16="http://schemas.microsoft.com/office/drawing/2014/main" xmlns="" id="{3A2E26C4-AA25-4DAC-8AB9-B430D49250AA}"/>
                </a:ext>
              </a:extLst>
            </p:cNvPr>
            <p:cNvSpPr/>
            <p:nvPr/>
          </p:nvSpPr>
          <p:spPr bwMode="auto">
            <a:xfrm>
              <a:off x="4753572" y="4870996"/>
              <a:ext cx="32029" cy="48740"/>
            </a:xfrm>
            <a:custGeom>
              <a:avLst/>
              <a:gdLst>
                <a:gd name="T0" fmla="*/ 11 w 11"/>
                <a:gd name="T1" fmla="*/ 5 h 17"/>
                <a:gd name="T2" fmla="*/ 7 w 11"/>
                <a:gd name="T3" fmla="*/ 15 h 17"/>
                <a:gd name="T4" fmla="*/ 0 w 11"/>
                <a:gd name="T5" fmla="*/ 12 h 17"/>
                <a:gd name="T6" fmla="*/ 4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9" y="13"/>
                    <a:pt x="7" y="15"/>
                  </a:cubicBezTo>
                  <a:cubicBezTo>
                    <a:pt x="4" y="17"/>
                    <a:pt x="1" y="15"/>
                    <a:pt x="0" y="12"/>
                  </a:cubicBezTo>
                  <a:cubicBezTo>
                    <a:pt x="0" y="8"/>
                    <a:pt x="1" y="4"/>
                    <a:pt x="4" y="2"/>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9" name="í$ľïḑè">
              <a:extLst>
                <a:ext uri="{FF2B5EF4-FFF2-40B4-BE49-F238E27FC236}">
                  <a16:creationId xmlns:a16="http://schemas.microsoft.com/office/drawing/2014/main" xmlns="" id="{504E6312-0BFA-4D9D-B082-ADE739E8DDCD}"/>
                </a:ext>
              </a:extLst>
            </p:cNvPr>
            <p:cNvSpPr/>
            <p:nvPr/>
          </p:nvSpPr>
          <p:spPr bwMode="auto">
            <a:xfrm>
              <a:off x="4766106" y="4946194"/>
              <a:ext cx="33421" cy="48740"/>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2" y="16"/>
                    <a:pt x="1" y="12"/>
                  </a:cubicBezTo>
                  <a:cubicBezTo>
                    <a:pt x="0" y="8"/>
                    <a:pt x="2" y="4"/>
                    <a:pt x="5" y="2"/>
                  </a:cubicBezTo>
                  <a:cubicBezTo>
                    <a:pt x="8" y="0"/>
                    <a:pt x="11" y="2"/>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0" name="îşḷïḋé">
              <a:extLst>
                <a:ext uri="{FF2B5EF4-FFF2-40B4-BE49-F238E27FC236}">
                  <a16:creationId xmlns:a16="http://schemas.microsoft.com/office/drawing/2014/main" xmlns="" id="{0F0CD740-32EF-4356-8576-6138D74E999E}"/>
                </a:ext>
              </a:extLst>
            </p:cNvPr>
            <p:cNvSpPr/>
            <p:nvPr/>
          </p:nvSpPr>
          <p:spPr bwMode="auto">
            <a:xfrm>
              <a:off x="4788387" y="4890492"/>
              <a:ext cx="34814" cy="47347"/>
            </a:xfrm>
            <a:custGeom>
              <a:avLst/>
              <a:gdLst>
                <a:gd name="T0" fmla="*/ 11 w 12"/>
                <a:gd name="T1" fmla="*/ 5 h 16"/>
                <a:gd name="T2" fmla="*/ 7 w 12"/>
                <a:gd name="T3" fmla="*/ 15 h 16"/>
                <a:gd name="T4" fmla="*/ 1 w 12"/>
                <a:gd name="T5" fmla="*/ 11 h 16"/>
                <a:gd name="T6" fmla="*/ 5 w 12"/>
                <a:gd name="T7" fmla="*/ 1 h 16"/>
                <a:gd name="T8" fmla="*/ 11 w 12"/>
                <a:gd name="T9" fmla="*/ 5 h 16"/>
              </a:gdLst>
              <a:ahLst/>
              <a:cxnLst>
                <a:cxn ang="0">
                  <a:pos x="T0" y="T1"/>
                </a:cxn>
                <a:cxn ang="0">
                  <a:pos x="T2" y="T3"/>
                </a:cxn>
                <a:cxn ang="0">
                  <a:pos x="T4" y="T5"/>
                </a:cxn>
                <a:cxn ang="0">
                  <a:pos x="T6" y="T7"/>
                </a:cxn>
                <a:cxn ang="0">
                  <a:pos x="T8" y="T9"/>
                </a:cxn>
              </a:cxnLst>
              <a:rect l="0" t="0" r="r" b="b"/>
              <a:pathLst>
                <a:path w="12" h="16">
                  <a:moveTo>
                    <a:pt x="11" y="5"/>
                  </a:moveTo>
                  <a:cubicBezTo>
                    <a:pt x="12" y="8"/>
                    <a:pt x="10" y="13"/>
                    <a:pt x="7" y="15"/>
                  </a:cubicBezTo>
                  <a:cubicBezTo>
                    <a:pt x="4" y="16"/>
                    <a:pt x="2" y="15"/>
                    <a:pt x="1" y="11"/>
                  </a:cubicBezTo>
                  <a:cubicBezTo>
                    <a:pt x="0" y="8"/>
                    <a:pt x="2" y="3"/>
                    <a:pt x="5" y="1"/>
                  </a:cubicBezTo>
                  <a:cubicBezTo>
                    <a:pt x="8"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1" name="îṡ1ídé">
              <a:extLst>
                <a:ext uri="{FF2B5EF4-FFF2-40B4-BE49-F238E27FC236}">
                  <a16:creationId xmlns:a16="http://schemas.microsoft.com/office/drawing/2014/main" xmlns="" id="{52164B9D-6ED4-44A7-99C8-51AA9A525BF3}"/>
                </a:ext>
              </a:extLst>
            </p:cNvPr>
            <p:cNvSpPr/>
            <p:nvPr/>
          </p:nvSpPr>
          <p:spPr bwMode="auto">
            <a:xfrm>
              <a:off x="4731291" y="4928091"/>
              <a:ext cx="30636" cy="50132"/>
            </a:xfrm>
            <a:custGeom>
              <a:avLst/>
              <a:gdLst>
                <a:gd name="T0" fmla="*/ 11 w 11"/>
                <a:gd name="T1" fmla="*/ 5 h 17"/>
                <a:gd name="T2" fmla="*/ 7 w 11"/>
                <a:gd name="T3" fmla="*/ 15 h 17"/>
                <a:gd name="T4" fmla="*/ 0 w 11"/>
                <a:gd name="T5" fmla="*/ 11 h 17"/>
                <a:gd name="T6" fmla="*/ 4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8"/>
                    <a:pt x="10" y="13"/>
                    <a:pt x="7" y="15"/>
                  </a:cubicBezTo>
                  <a:cubicBezTo>
                    <a:pt x="4" y="17"/>
                    <a:pt x="1" y="15"/>
                    <a:pt x="0" y="11"/>
                  </a:cubicBezTo>
                  <a:cubicBezTo>
                    <a:pt x="0" y="8"/>
                    <a:pt x="2" y="3"/>
                    <a:pt x="4" y="2"/>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2" name="îŝ1îďé">
              <a:extLst>
                <a:ext uri="{FF2B5EF4-FFF2-40B4-BE49-F238E27FC236}">
                  <a16:creationId xmlns:a16="http://schemas.microsoft.com/office/drawing/2014/main" xmlns="" id="{3E850725-A357-481F-BFCA-093BE244D0CD}"/>
                </a:ext>
              </a:extLst>
            </p:cNvPr>
            <p:cNvSpPr/>
            <p:nvPr/>
          </p:nvSpPr>
          <p:spPr bwMode="auto">
            <a:xfrm>
              <a:off x="4753572" y="4870996"/>
              <a:ext cx="32029" cy="48740"/>
            </a:xfrm>
            <a:custGeom>
              <a:avLst/>
              <a:gdLst>
                <a:gd name="T0" fmla="*/ 11 w 11"/>
                <a:gd name="T1" fmla="*/ 5 h 17"/>
                <a:gd name="T2" fmla="*/ 7 w 11"/>
                <a:gd name="T3" fmla="*/ 15 h 17"/>
                <a:gd name="T4" fmla="*/ 1 w 11"/>
                <a:gd name="T5" fmla="*/ 12 h 17"/>
                <a:gd name="T6" fmla="*/ 4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10" y="13"/>
                    <a:pt x="7" y="15"/>
                  </a:cubicBezTo>
                  <a:cubicBezTo>
                    <a:pt x="4" y="17"/>
                    <a:pt x="1" y="15"/>
                    <a:pt x="1" y="12"/>
                  </a:cubicBezTo>
                  <a:cubicBezTo>
                    <a:pt x="0" y="8"/>
                    <a:pt x="2" y="4"/>
                    <a:pt x="4" y="2"/>
                  </a:cubicBezTo>
                  <a:cubicBezTo>
                    <a:pt x="7" y="0"/>
                    <a:pt x="10" y="2"/>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3" name="îs1íde">
              <a:extLst>
                <a:ext uri="{FF2B5EF4-FFF2-40B4-BE49-F238E27FC236}">
                  <a16:creationId xmlns:a16="http://schemas.microsoft.com/office/drawing/2014/main" xmlns="" id="{747DE3E3-1D01-4744-9437-361EF73C878D}"/>
                </a:ext>
              </a:extLst>
            </p:cNvPr>
            <p:cNvSpPr/>
            <p:nvPr/>
          </p:nvSpPr>
          <p:spPr bwMode="auto">
            <a:xfrm>
              <a:off x="4768891" y="4946194"/>
              <a:ext cx="30636" cy="48740"/>
            </a:xfrm>
            <a:custGeom>
              <a:avLst/>
              <a:gdLst>
                <a:gd name="T0" fmla="*/ 10 w 11"/>
                <a:gd name="T1" fmla="*/ 6 h 17"/>
                <a:gd name="T2" fmla="*/ 6 w 11"/>
                <a:gd name="T3" fmla="*/ 15 h 17"/>
                <a:gd name="T4" fmla="*/ 0 w 11"/>
                <a:gd name="T5" fmla="*/ 12 h 17"/>
                <a:gd name="T6" fmla="*/ 4 w 11"/>
                <a:gd name="T7" fmla="*/ 2 h 17"/>
                <a:gd name="T8" fmla="*/ 10 w 11"/>
                <a:gd name="T9" fmla="*/ 6 h 17"/>
              </a:gdLst>
              <a:ahLst/>
              <a:cxnLst>
                <a:cxn ang="0">
                  <a:pos x="T0" y="T1"/>
                </a:cxn>
                <a:cxn ang="0">
                  <a:pos x="T2" y="T3"/>
                </a:cxn>
                <a:cxn ang="0">
                  <a:pos x="T4" y="T5"/>
                </a:cxn>
                <a:cxn ang="0">
                  <a:pos x="T6" y="T7"/>
                </a:cxn>
                <a:cxn ang="0">
                  <a:pos x="T8" y="T9"/>
                </a:cxn>
              </a:cxnLst>
              <a:rect l="0" t="0" r="r" b="b"/>
              <a:pathLst>
                <a:path w="11" h="17">
                  <a:moveTo>
                    <a:pt x="10" y="6"/>
                  </a:moveTo>
                  <a:cubicBezTo>
                    <a:pt x="11" y="9"/>
                    <a:pt x="9" y="14"/>
                    <a:pt x="6" y="15"/>
                  </a:cubicBezTo>
                  <a:cubicBezTo>
                    <a:pt x="4" y="17"/>
                    <a:pt x="1" y="16"/>
                    <a:pt x="0" y="12"/>
                  </a:cubicBezTo>
                  <a:cubicBezTo>
                    <a:pt x="0" y="9"/>
                    <a:pt x="1" y="4"/>
                    <a:pt x="4" y="2"/>
                  </a:cubicBezTo>
                  <a:cubicBezTo>
                    <a:pt x="7" y="0"/>
                    <a:pt x="10" y="2"/>
                    <a:pt x="10" y="6"/>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4" name="ïŝḻíde">
              <a:extLst>
                <a:ext uri="{FF2B5EF4-FFF2-40B4-BE49-F238E27FC236}">
                  <a16:creationId xmlns:a16="http://schemas.microsoft.com/office/drawing/2014/main" xmlns="" id="{664A5E33-A18B-40F5-A40F-C08585EF1C60}"/>
                </a:ext>
              </a:extLst>
            </p:cNvPr>
            <p:cNvSpPr/>
            <p:nvPr/>
          </p:nvSpPr>
          <p:spPr bwMode="auto">
            <a:xfrm>
              <a:off x="4788387" y="4890492"/>
              <a:ext cx="34814" cy="50132"/>
            </a:xfrm>
            <a:custGeom>
              <a:avLst/>
              <a:gdLst>
                <a:gd name="T0" fmla="*/ 11 w 12"/>
                <a:gd name="T1" fmla="*/ 5 h 17"/>
                <a:gd name="T2" fmla="*/ 7 w 12"/>
                <a:gd name="T3" fmla="*/ 15 h 17"/>
                <a:gd name="T4" fmla="*/ 1 w 12"/>
                <a:gd name="T5" fmla="*/ 11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8"/>
                    <a:pt x="10" y="13"/>
                    <a:pt x="7" y="15"/>
                  </a:cubicBezTo>
                  <a:cubicBezTo>
                    <a:pt x="5" y="17"/>
                    <a:pt x="2" y="15"/>
                    <a:pt x="1" y="11"/>
                  </a:cubicBezTo>
                  <a:cubicBezTo>
                    <a:pt x="0" y="8"/>
                    <a:pt x="2" y="3"/>
                    <a:pt x="5" y="2"/>
                  </a:cubicBezTo>
                  <a:cubicBezTo>
                    <a:pt x="8" y="0"/>
                    <a:pt x="11"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5" name="isḻiḋe">
              <a:extLst>
                <a:ext uri="{FF2B5EF4-FFF2-40B4-BE49-F238E27FC236}">
                  <a16:creationId xmlns:a16="http://schemas.microsoft.com/office/drawing/2014/main" xmlns="" id="{A7CA4467-0984-470A-A2D8-EF0F0702BFAB}"/>
                </a:ext>
              </a:extLst>
            </p:cNvPr>
            <p:cNvSpPr/>
            <p:nvPr/>
          </p:nvSpPr>
          <p:spPr bwMode="auto">
            <a:xfrm>
              <a:off x="4731291" y="4928091"/>
              <a:ext cx="30636" cy="50132"/>
            </a:xfrm>
            <a:custGeom>
              <a:avLst/>
              <a:gdLst>
                <a:gd name="T0" fmla="*/ 11 w 11"/>
                <a:gd name="T1" fmla="*/ 5 h 17"/>
                <a:gd name="T2" fmla="*/ 7 w 11"/>
                <a:gd name="T3" fmla="*/ 15 h 17"/>
                <a:gd name="T4" fmla="*/ 1 w 11"/>
                <a:gd name="T5" fmla="*/ 12 h 17"/>
                <a:gd name="T6" fmla="*/ 5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10" y="13"/>
                    <a:pt x="7" y="15"/>
                  </a:cubicBezTo>
                  <a:cubicBezTo>
                    <a:pt x="4" y="17"/>
                    <a:pt x="1" y="15"/>
                    <a:pt x="1" y="12"/>
                  </a:cubicBezTo>
                  <a:cubicBezTo>
                    <a:pt x="0" y="8"/>
                    <a:pt x="2" y="4"/>
                    <a:pt x="5" y="2"/>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6" name="iṡľiḑê">
              <a:extLst>
                <a:ext uri="{FF2B5EF4-FFF2-40B4-BE49-F238E27FC236}">
                  <a16:creationId xmlns:a16="http://schemas.microsoft.com/office/drawing/2014/main" xmlns="" id="{041A1F56-7E71-4AE3-9528-D86653529B13}"/>
                </a:ext>
              </a:extLst>
            </p:cNvPr>
            <p:cNvSpPr/>
            <p:nvPr/>
          </p:nvSpPr>
          <p:spPr bwMode="auto">
            <a:xfrm>
              <a:off x="4753572" y="4870996"/>
              <a:ext cx="34814" cy="48740"/>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1" y="16"/>
                    <a:pt x="1" y="12"/>
                  </a:cubicBezTo>
                  <a:cubicBezTo>
                    <a:pt x="0" y="8"/>
                    <a:pt x="2" y="4"/>
                    <a:pt x="5" y="2"/>
                  </a:cubicBezTo>
                  <a:cubicBezTo>
                    <a:pt x="8" y="0"/>
                    <a:pt x="10" y="2"/>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7" name="iśliḑe">
              <a:extLst>
                <a:ext uri="{FF2B5EF4-FFF2-40B4-BE49-F238E27FC236}">
                  <a16:creationId xmlns:a16="http://schemas.microsoft.com/office/drawing/2014/main" xmlns="" id="{87ED2B68-C1D4-4C2B-87F4-49CBAC9E173D}"/>
                </a:ext>
              </a:extLst>
            </p:cNvPr>
            <p:cNvSpPr/>
            <p:nvPr/>
          </p:nvSpPr>
          <p:spPr bwMode="auto">
            <a:xfrm>
              <a:off x="4768891" y="4948979"/>
              <a:ext cx="30636" cy="45955"/>
            </a:xfrm>
            <a:custGeom>
              <a:avLst/>
              <a:gdLst>
                <a:gd name="T0" fmla="*/ 11 w 11"/>
                <a:gd name="T1" fmla="*/ 5 h 16"/>
                <a:gd name="T2" fmla="*/ 7 w 11"/>
                <a:gd name="T3" fmla="*/ 15 h 16"/>
                <a:gd name="T4" fmla="*/ 0 w 11"/>
                <a:gd name="T5" fmla="*/ 11 h 16"/>
                <a:gd name="T6" fmla="*/ 4 w 11"/>
                <a:gd name="T7" fmla="*/ 1 h 16"/>
                <a:gd name="T8" fmla="*/ 11 w 11"/>
                <a:gd name="T9" fmla="*/ 5 h 16"/>
              </a:gdLst>
              <a:ahLst/>
              <a:cxnLst>
                <a:cxn ang="0">
                  <a:pos x="T0" y="T1"/>
                </a:cxn>
                <a:cxn ang="0">
                  <a:pos x="T2" y="T3"/>
                </a:cxn>
                <a:cxn ang="0">
                  <a:pos x="T4" y="T5"/>
                </a:cxn>
                <a:cxn ang="0">
                  <a:pos x="T6" y="T7"/>
                </a:cxn>
                <a:cxn ang="0">
                  <a:pos x="T8" y="T9"/>
                </a:cxn>
              </a:cxnLst>
              <a:rect l="0" t="0" r="r" b="b"/>
              <a:pathLst>
                <a:path w="11" h="16">
                  <a:moveTo>
                    <a:pt x="11" y="5"/>
                  </a:moveTo>
                  <a:cubicBezTo>
                    <a:pt x="11" y="8"/>
                    <a:pt x="9" y="13"/>
                    <a:pt x="7" y="15"/>
                  </a:cubicBezTo>
                  <a:cubicBezTo>
                    <a:pt x="4" y="16"/>
                    <a:pt x="1" y="15"/>
                    <a:pt x="0" y="11"/>
                  </a:cubicBezTo>
                  <a:cubicBezTo>
                    <a:pt x="0" y="8"/>
                    <a:pt x="2" y="3"/>
                    <a:pt x="4" y="1"/>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8" name="ïṧľïḍè">
              <a:extLst>
                <a:ext uri="{FF2B5EF4-FFF2-40B4-BE49-F238E27FC236}">
                  <a16:creationId xmlns:a16="http://schemas.microsoft.com/office/drawing/2014/main" xmlns="" id="{77977F92-156F-4A84-841C-EA1BB925546E}"/>
                </a:ext>
              </a:extLst>
            </p:cNvPr>
            <p:cNvSpPr/>
            <p:nvPr/>
          </p:nvSpPr>
          <p:spPr bwMode="auto">
            <a:xfrm>
              <a:off x="4791172" y="4890492"/>
              <a:ext cx="32029" cy="50132"/>
            </a:xfrm>
            <a:custGeom>
              <a:avLst/>
              <a:gdLst>
                <a:gd name="T0" fmla="*/ 11 w 11"/>
                <a:gd name="T1" fmla="*/ 5 h 17"/>
                <a:gd name="T2" fmla="*/ 7 w 11"/>
                <a:gd name="T3" fmla="*/ 15 h 17"/>
                <a:gd name="T4" fmla="*/ 0 w 11"/>
                <a:gd name="T5" fmla="*/ 12 h 17"/>
                <a:gd name="T6" fmla="*/ 4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9" y="13"/>
                    <a:pt x="7" y="15"/>
                  </a:cubicBezTo>
                  <a:cubicBezTo>
                    <a:pt x="4" y="17"/>
                    <a:pt x="1" y="15"/>
                    <a:pt x="0" y="12"/>
                  </a:cubicBezTo>
                  <a:cubicBezTo>
                    <a:pt x="0" y="8"/>
                    <a:pt x="1" y="3"/>
                    <a:pt x="4" y="2"/>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9" name="iSḻîdé">
              <a:extLst>
                <a:ext uri="{FF2B5EF4-FFF2-40B4-BE49-F238E27FC236}">
                  <a16:creationId xmlns:a16="http://schemas.microsoft.com/office/drawing/2014/main" xmlns="" id="{1CEE37DA-ED77-4640-98C5-7D01F4143192}"/>
                </a:ext>
              </a:extLst>
            </p:cNvPr>
            <p:cNvSpPr/>
            <p:nvPr/>
          </p:nvSpPr>
          <p:spPr bwMode="auto">
            <a:xfrm>
              <a:off x="4731291" y="4928091"/>
              <a:ext cx="34814" cy="50132"/>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1" y="15"/>
                    <a:pt x="1" y="12"/>
                  </a:cubicBezTo>
                  <a:cubicBezTo>
                    <a:pt x="0" y="8"/>
                    <a:pt x="2" y="4"/>
                    <a:pt x="5" y="2"/>
                  </a:cubicBezTo>
                  <a:cubicBezTo>
                    <a:pt x="8"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0" name="îslïde">
              <a:extLst>
                <a:ext uri="{FF2B5EF4-FFF2-40B4-BE49-F238E27FC236}">
                  <a16:creationId xmlns:a16="http://schemas.microsoft.com/office/drawing/2014/main" xmlns="" id="{5554708D-D0DC-4C56-8C6F-7E0BB021C61B}"/>
                </a:ext>
              </a:extLst>
            </p:cNvPr>
            <p:cNvSpPr/>
            <p:nvPr/>
          </p:nvSpPr>
          <p:spPr bwMode="auto">
            <a:xfrm>
              <a:off x="4753572" y="4870996"/>
              <a:ext cx="34814" cy="48740"/>
            </a:xfrm>
            <a:custGeom>
              <a:avLst/>
              <a:gdLst>
                <a:gd name="T0" fmla="*/ 11 w 12"/>
                <a:gd name="T1" fmla="*/ 6 h 17"/>
                <a:gd name="T2" fmla="*/ 7 w 12"/>
                <a:gd name="T3" fmla="*/ 15 h 17"/>
                <a:gd name="T4" fmla="*/ 1 w 12"/>
                <a:gd name="T5" fmla="*/ 12 h 17"/>
                <a:gd name="T6" fmla="*/ 5 w 12"/>
                <a:gd name="T7" fmla="*/ 2 h 17"/>
                <a:gd name="T8" fmla="*/ 11 w 12"/>
                <a:gd name="T9" fmla="*/ 6 h 17"/>
              </a:gdLst>
              <a:ahLst/>
              <a:cxnLst>
                <a:cxn ang="0">
                  <a:pos x="T0" y="T1"/>
                </a:cxn>
                <a:cxn ang="0">
                  <a:pos x="T2" y="T3"/>
                </a:cxn>
                <a:cxn ang="0">
                  <a:pos x="T4" y="T5"/>
                </a:cxn>
                <a:cxn ang="0">
                  <a:pos x="T6" y="T7"/>
                </a:cxn>
                <a:cxn ang="0">
                  <a:pos x="T8" y="T9"/>
                </a:cxn>
              </a:cxnLst>
              <a:rect l="0" t="0" r="r" b="b"/>
              <a:pathLst>
                <a:path w="12" h="17">
                  <a:moveTo>
                    <a:pt x="11" y="6"/>
                  </a:moveTo>
                  <a:cubicBezTo>
                    <a:pt x="12" y="9"/>
                    <a:pt x="10" y="14"/>
                    <a:pt x="7" y="15"/>
                  </a:cubicBezTo>
                  <a:cubicBezTo>
                    <a:pt x="4" y="17"/>
                    <a:pt x="2" y="16"/>
                    <a:pt x="1" y="12"/>
                  </a:cubicBezTo>
                  <a:cubicBezTo>
                    <a:pt x="0" y="8"/>
                    <a:pt x="2" y="4"/>
                    <a:pt x="5" y="2"/>
                  </a:cubicBezTo>
                  <a:cubicBezTo>
                    <a:pt x="8" y="0"/>
                    <a:pt x="11" y="2"/>
                    <a:pt x="11" y="6"/>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1" name="îṡľïḑé">
              <a:extLst>
                <a:ext uri="{FF2B5EF4-FFF2-40B4-BE49-F238E27FC236}">
                  <a16:creationId xmlns:a16="http://schemas.microsoft.com/office/drawing/2014/main" xmlns="" id="{16242172-599E-49C8-9F86-BCEDF87A580E}"/>
                </a:ext>
              </a:extLst>
            </p:cNvPr>
            <p:cNvSpPr/>
            <p:nvPr/>
          </p:nvSpPr>
          <p:spPr bwMode="auto">
            <a:xfrm>
              <a:off x="4768891" y="4948979"/>
              <a:ext cx="30636" cy="48740"/>
            </a:xfrm>
            <a:custGeom>
              <a:avLst/>
              <a:gdLst>
                <a:gd name="T0" fmla="*/ 11 w 11"/>
                <a:gd name="T1" fmla="*/ 5 h 17"/>
                <a:gd name="T2" fmla="*/ 7 w 11"/>
                <a:gd name="T3" fmla="*/ 15 h 17"/>
                <a:gd name="T4" fmla="*/ 1 w 11"/>
                <a:gd name="T5" fmla="*/ 11 h 17"/>
                <a:gd name="T6" fmla="*/ 5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8"/>
                    <a:pt x="10" y="13"/>
                    <a:pt x="7" y="15"/>
                  </a:cubicBezTo>
                  <a:cubicBezTo>
                    <a:pt x="4" y="17"/>
                    <a:pt x="1" y="15"/>
                    <a:pt x="1" y="11"/>
                  </a:cubicBezTo>
                  <a:cubicBezTo>
                    <a:pt x="0" y="8"/>
                    <a:pt x="2" y="3"/>
                    <a:pt x="5" y="2"/>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2" name="iṩļiḍê">
              <a:extLst>
                <a:ext uri="{FF2B5EF4-FFF2-40B4-BE49-F238E27FC236}">
                  <a16:creationId xmlns:a16="http://schemas.microsoft.com/office/drawing/2014/main" xmlns="" id="{4921B276-D857-438C-A786-297CE3373124}"/>
                </a:ext>
              </a:extLst>
            </p:cNvPr>
            <p:cNvSpPr/>
            <p:nvPr/>
          </p:nvSpPr>
          <p:spPr bwMode="auto">
            <a:xfrm>
              <a:off x="4791172" y="4890492"/>
              <a:ext cx="32029" cy="50132"/>
            </a:xfrm>
            <a:custGeom>
              <a:avLst/>
              <a:gdLst>
                <a:gd name="T0" fmla="*/ 11 w 11"/>
                <a:gd name="T1" fmla="*/ 5 h 17"/>
                <a:gd name="T2" fmla="*/ 7 w 11"/>
                <a:gd name="T3" fmla="*/ 15 h 17"/>
                <a:gd name="T4" fmla="*/ 1 w 11"/>
                <a:gd name="T5" fmla="*/ 12 h 17"/>
                <a:gd name="T6" fmla="*/ 4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10" y="13"/>
                    <a:pt x="7" y="15"/>
                  </a:cubicBezTo>
                  <a:cubicBezTo>
                    <a:pt x="4" y="17"/>
                    <a:pt x="1" y="15"/>
                    <a:pt x="1" y="12"/>
                  </a:cubicBezTo>
                  <a:cubicBezTo>
                    <a:pt x="0" y="8"/>
                    <a:pt x="2" y="4"/>
                    <a:pt x="4" y="2"/>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3" name="ïš1ïḑè">
              <a:extLst>
                <a:ext uri="{FF2B5EF4-FFF2-40B4-BE49-F238E27FC236}">
                  <a16:creationId xmlns:a16="http://schemas.microsoft.com/office/drawing/2014/main" xmlns="" id="{6D577B04-DB37-49A2-A886-4DC292AE5AE2}"/>
                </a:ext>
              </a:extLst>
            </p:cNvPr>
            <p:cNvSpPr/>
            <p:nvPr/>
          </p:nvSpPr>
          <p:spPr bwMode="auto">
            <a:xfrm>
              <a:off x="4731291" y="4928091"/>
              <a:ext cx="34814" cy="50132"/>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2" y="15"/>
                    <a:pt x="1" y="12"/>
                  </a:cubicBezTo>
                  <a:cubicBezTo>
                    <a:pt x="0" y="8"/>
                    <a:pt x="2" y="4"/>
                    <a:pt x="5" y="2"/>
                  </a:cubicBezTo>
                  <a:cubicBezTo>
                    <a:pt x="8" y="0"/>
                    <a:pt x="11" y="2"/>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4" name="îṩḷíde">
              <a:extLst>
                <a:ext uri="{FF2B5EF4-FFF2-40B4-BE49-F238E27FC236}">
                  <a16:creationId xmlns:a16="http://schemas.microsoft.com/office/drawing/2014/main" xmlns="" id="{AAD1FDE3-2D2D-4F7D-B5DC-420ABBC322CA}"/>
                </a:ext>
              </a:extLst>
            </p:cNvPr>
            <p:cNvSpPr/>
            <p:nvPr/>
          </p:nvSpPr>
          <p:spPr bwMode="auto">
            <a:xfrm>
              <a:off x="4756357" y="4873781"/>
              <a:ext cx="32029" cy="45955"/>
            </a:xfrm>
            <a:custGeom>
              <a:avLst/>
              <a:gdLst>
                <a:gd name="T0" fmla="*/ 10 w 11"/>
                <a:gd name="T1" fmla="*/ 5 h 16"/>
                <a:gd name="T2" fmla="*/ 6 w 11"/>
                <a:gd name="T3" fmla="*/ 15 h 16"/>
                <a:gd name="T4" fmla="*/ 0 w 11"/>
                <a:gd name="T5" fmla="*/ 11 h 16"/>
                <a:gd name="T6" fmla="*/ 4 w 11"/>
                <a:gd name="T7" fmla="*/ 1 h 16"/>
                <a:gd name="T8" fmla="*/ 10 w 11"/>
                <a:gd name="T9" fmla="*/ 5 h 16"/>
              </a:gdLst>
              <a:ahLst/>
              <a:cxnLst>
                <a:cxn ang="0">
                  <a:pos x="T0" y="T1"/>
                </a:cxn>
                <a:cxn ang="0">
                  <a:pos x="T2" y="T3"/>
                </a:cxn>
                <a:cxn ang="0">
                  <a:pos x="T4" y="T5"/>
                </a:cxn>
                <a:cxn ang="0">
                  <a:pos x="T6" y="T7"/>
                </a:cxn>
                <a:cxn ang="0">
                  <a:pos x="T8" y="T9"/>
                </a:cxn>
              </a:cxnLst>
              <a:rect l="0" t="0" r="r" b="b"/>
              <a:pathLst>
                <a:path w="11" h="16">
                  <a:moveTo>
                    <a:pt x="10" y="5"/>
                  </a:moveTo>
                  <a:cubicBezTo>
                    <a:pt x="11" y="8"/>
                    <a:pt x="9" y="13"/>
                    <a:pt x="6" y="15"/>
                  </a:cubicBezTo>
                  <a:cubicBezTo>
                    <a:pt x="4" y="16"/>
                    <a:pt x="1" y="15"/>
                    <a:pt x="0" y="11"/>
                  </a:cubicBezTo>
                  <a:cubicBezTo>
                    <a:pt x="0" y="8"/>
                    <a:pt x="1" y="3"/>
                    <a:pt x="4" y="1"/>
                  </a:cubicBezTo>
                  <a:cubicBezTo>
                    <a:pt x="7" y="0"/>
                    <a:pt x="10" y="1"/>
                    <a:pt x="10"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5" name="íṩľïḍé">
              <a:extLst>
                <a:ext uri="{FF2B5EF4-FFF2-40B4-BE49-F238E27FC236}">
                  <a16:creationId xmlns:a16="http://schemas.microsoft.com/office/drawing/2014/main" xmlns="" id="{E7DFFDD6-023F-4444-8AE6-B561F5768D42}"/>
                </a:ext>
              </a:extLst>
            </p:cNvPr>
            <p:cNvSpPr/>
            <p:nvPr/>
          </p:nvSpPr>
          <p:spPr bwMode="auto">
            <a:xfrm>
              <a:off x="4768891" y="4948979"/>
              <a:ext cx="34814" cy="48740"/>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1" y="15"/>
                    <a:pt x="1" y="12"/>
                  </a:cubicBezTo>
                  <a:cubicBezTo>
                    <a:pt x="0" y="8"/>
                    <a:pt x="2" y="4"/>
                    <a:pt x="5" y="2"/>
                  </a:cubicBezTo>
                  <a:cubicBezTo>
                    <a:pt x="8"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6" name="îSliḍe">
              <a:extLst>
                <a:ext uri="{FF2B5EF4-FFF2-40B4-BE49-F238E27FC236}">
                  <a16:creationId xmlns:a16="http://schemas.microsoft.com/office/drawing/2014/main" xmlns="" id="{16431435-9FF4-4903-8268-A463D66CAEA8}"/>
                </a:ext>
              </a:extLst>
            </p:cNvPr>
            <p:cNvSpPr/>
            <p:nvPr/>
          </p:nvSpPr>
          <p:spPr bwMode="auto">
            <a:xfrm>
              <a:off x="4791172" y="4890492"/>
              <a:ext cx="34814" cy="50132"/>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1" y="15"/>
                    <a:pt x="1" y="12"/>
                  </a:cubicBezTo>
                  <a:cubicBezTo>
                    <a:pt x="0" y="8"/>
                    <a:pt x="2" y="4"/>
                    <a:pt x="5" y="2"/>
                  </a:cubicBezTo>
                  <a:cubicBezTo>
                    <a:pt x="8" y="0"/>
                    <a:pt x="10" y="2"/>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7" name="îSlïḓê">
              <a:extLst>
                <a:ext uri="{FF2B5EF4-FFF2-40B4-BE49-F238E27FC236}">
                  <a16:creationId xmlns:a16="http://schemas.microsoft.com/office/drawing/2014/main" xmlns="" id="{BD76B004-BBAC-47B1-88DE-A0C982BE6147}"/>
                </a:ext>
              </a:extLst>
            </p:cNvPr>
            <p:cNvSpPr/>
            <p:nvPr/>
          </p:nvSpPr>
          <p:spPr bwMode="auto">
            <a:xfrm>
              <a:off x="4734076" y="4928091"/>
              <a:ext cx="32029" cy="50132"/>
            </a:xfrm>
            <a:custGeom>
              <a:avLst/>
              <a:gdLst>
                <a:gd name="T0" fmla="*/ 10 w 11"/>
                <a:gd name="T1" fmla="*/ 5 h 17"/>
                <a:gd name="T2" fmla="*/ 7 w 11"/>
                <a:gd name="T3" fmla="*/ 15 h 17"/>
                <a:gd name="T4" fmla="*/ 0 w 11"/>
                <a:gd name="T5" fmla="*/ 12 h 17"/>
                <a:gd name="T6" fmla="*/ 4 w 11"/>
                <a:gd name="T7" fmla="*/ 2 h 17"/>
                <a:gd name="T8" fmla="*/ 10 w 11"/>
                <a:gd name="T9" fmla="*/ 5 h 17"/>
              </a:gdLst>
              <a:ahLst/>
              <a:cxnLst>
                <a:cxn ang="0">
                  <a:pos x="T0" y="T1"/>
                </a:cxn>
                <a:cxn ang="0">
                  <a:pos x="T2" y="T3"/>
                </a:cxn>
                <a:cxn ang="0">
                  <a:pos x="T4" y="T5"/>
                </a:cxn>
                <a:cxn ang="0">
                  <a:pos x="T6" y="T7"/>
                </a:cxn>
                <a:cxn ang="0">
                  <a:pos x="T8" y="T9"/>
                </a:cxn>
              </a:cxnLst>
              <a:rect l="0" t="0" r="r" b="b"/>
              <a:pathLst>
                <a:path w="11" h="17">
                  <a:moveTo>
                    <a:pt x="10" y="5"/>
                  </a:moveTo>
                  <a:cubicBezTo>
                    <a:pt x="11" y="9"/>
                    <a:pt x="9" y="13"/>
                    <a:pt x="7" y="15"/>
                  </a:cubicBezTo>
                  <a:cubicBezTo>
                    <a:pt x="4" y="17"/>
                    <a:pt x="1" y="16"/>
                    <a:pt x="0" y="12"/>
                  </a:cubicBezTo>
                  <a:cubicBezTo>
                    <a:pt x="0" y="8"/>
                    <a:pt x="1" y="4"/>
                    <a:pt x="4" y="2"/>
                  </a:cubicBezTo>
                  <a:cubicBezTo>
                    <a:pt x="7" y="0"/>
                    <a:pt x="10" y="2"/>
                    <a:pt x="10"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8" name="ïSļiḑe">
              <a:extLst>
                <a:ext uri="{FF2B5EF4-FFF2-40B4-BE49-F238E27FC236}">
                  <a16:creationId xmlns:a16="http://schemas.microsoft.com/office/drawing/2014/main" xmlns="" id="{F8988467-DDA3-4CD4-AE8F-81F747172D96}"/>
                </a:ext>
              </a:extLst>
            </p:cNvPr>
            <p:cNvSpPr/>
            <p:nvPr/>
          </p:nvSpPr>
          <p:spPr bwMode="auto">
            <a:xfrm>
              <a:off x="4756357" y="4873781"/>
              <a:ext cx="32029" cy="45955"/>
            </a:xfrm>
            <a:custGeom>
              <a:avLst/>
              <a:gdLst>
                <a:gd name="T0" fmla="*/ 11 w 11"/>
                <a:gd name="T1" fmla="*/ 5 h 16"/>
                <a:gd name="T2" fmla="*/ 7 w 11"/>
                <a:gd name="T3" fmla="*/ 15 h 16"/>
                <a:gd name="T4" fmla="*/ 0 w 11"/>
                <a:gd name="T5" fmla="*/ 11 h 16"/>
                <a:gd name="T6" fmla="*/ 4 w 11"/>
                <a:gd name="T7" fmla="*/ 1 h 16"/>
                <a:gd name="T8" fmla="*/ 11 w 11"/>
                <a:gd name="T9" fmla="*/ 5 h 16"/>
              </a:gdLst>
              <a:ahLst/>
              <a:cxnLst>
                <a:cxn ang="0">
                  <a:pos x="T0" y="T1"/>
                </a:cxn>
                <a:cxn ang="0">
                  <a:pos x="T2" y="T3"/>
                </a:cxn>
                <a:cxn ang="0">
                  <a:pos x="T4" y="T5"/>
                </a:cxn>
                <a:cxn ang="0">
                  <a:pos x="T6" y="T7"/>
                </a:cxn>
                <a:cxn ang="0">
                  <a:pos x="T8" y="T9"/>
                </a:cxn>
              </a:cxnLst>
              <a:rect l="0" t="0" r="r" b="b"/>
              <a:pathLst>
                <a:path w="11" h="16">
                  <a:moveTo>
                    <a:pt x="11" y="5"/>
                  </a:moveTo>
                  <a:cubicBezTo>
                    <a:pt x="11" y="8"/>
                    <a:pt x="9" y="13"/>
                    <a:pt x="7" y="15"/>
                  </a:cubicBezTo>
                  <a:cubicBezTo>
                    <a:pt x="4" y="16"/>
                    <a:pt x="1" y="15"/>
                    <a:pt x="0" y="11"/>
                  </a:cubicBezTo>
                  <a:cubicBezTo>
                    <a:pt x="0" y="8"/>
                    <a:pt x="2" y="3"/>
                    <a:pt x="4" y="1"/>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9" name="íşļiḋé">
              <a:extLst>
                <a:ext uri="{FF2B5EF4-FFF2-40B4-BE49-F238E27FC236}">
                  <a16:creationId xmlns:a16="http://schemas.microsoft.com/office/drawing/2014/main" xmlns="" id="{D659B0AA-2228-4CA1-95E3-B0404138A6C9}"/>
                </a:ext>
              </a:extLst>
            </p:cNvPr>
            <p:cNvSpPr/>
            <p:nvPr/>
          </p:nvSpPr>
          <p:spPr bwMode="auto">
            <a:xfrm>
              <a:off x="4768891" y="4948979"/>
              <a:ext cx="34814" cy="48740"/>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2" y="15"/>
                    <a:pt x="1" y="12"/>
                  </a:cubicBezTo>
                  <a:cubicBezTo>
                    <a:pt x="0" y="8"/>
                    <a:pt x="2" y="4"/>
                    <a:pt x="5" y="2"/>
                  </a:cubicBezTo>
                  <a:cubicBezTo>
                    <a:pt x="8" y="0"/>
                    <a:pt x="11"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0" name="íśľiḍe">
              <a:extLst>
                <a:ext uri="{FF2B5EF4-FFF2-40B4-BE49-F238E27FC236}">
                  <a16:creationId xmlns:a16="http://schemas.microsoft.com/office/drawing/2014/main" xmlns="" id="{A100F76E-7C53-47CD-9C02-CAA961C7C4DA}"/>
                </a:ext>
              </a:extLst>
            </p:cNvPr>
            <p:cNvSpPr/>
            <p:nvPr/>
          </p:nvSpPr>
          <p:spPr bwMode="auto">
            <a:xfrm>
              <a:off x="4791172" y="4890492"/>
              <a:ext cx="34814" cy="50132"/>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2" y="16"/>
                    <a:pt x="1" y="12"/>
                  </a:cubicBezTo>
                  <a:cubicBezTo>
                    <a:pt x="0" y="8"/>
                    <a:pt x="2" y="4"/>
                    <a:pt x="5" y="2"/>
                  </a:cubicBezTo>
                  <a:cubicBezTo>
                    <a:pt x="8" y="0"/>
                    <a:pt x="11" y="2"/>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1" name="is1ïḑè">
              <a:extLst>
                <a:ext uri="{FF2B5EF4-FFF2-40B4-BE49-F238E27FC236}">
                  <a16:creationId xmlns:a16="http://schemas.microsoft.com/office/drawing/2014/main" xmlns="" id="{D980FE30-5BFA-4B62-8371-8F3C0DB78C05}"/>
                </a:ext>
              </a:extLst>
            </p:cNvPr>
            <p:cNvSpPr/>
            <p:nvPr/>
          </p:nvSpPr>
          <p:spPr bwMode="auto">
            <a:xfrm>
              <a:off x="4734076" y="4928091"/>
              <a:ext cx="32029" cy="50132"/>
            </a:xfrm>
            <a:custGeom>
              <a:avLst/>
              <a:gdLst>
                <a:gd name="T0" fmla="*/ 11 w 11"/>
                <a:gd name="T1" fmla="*/ 6 h 17"/>
                <a:gd name="T2" fmla="*/ 7 w 11"/>
                <a:gd name="T3" fmla="*/ 15 h 17"/>
                <a:gd name="T4" fmla="*/ 0 w 11"/>
                <a:gd name="T5" fmla="*/ 12 h 17"/>
                <a:gd name="T6" fmla="*/ 4 w 11"/>
                <a:gd name="T7" fmla="*/ 2 h 17"/>
                <a:gd name="T8" fmla="*/ 11 w 11"/>
                <a:gd name="T9" fmla="*/ 6 h 17"/>
              </a:gdLst>
              <a:ahLst/>
              <a:cxnLst>
                <a:cxn ang="0">
                  <a:pos x="T0" y="T1"/>
                </a:cxn>
                <a:cxn ang="0">
                  <a:pos x="T2" y="T3"/>
                </a:cxn>
                <a:cxn ang="0">
                  <a:pos x="T4" y="T5"/>
                </a:cxn>
                <a:cxn ang="0">
                  <a:pos x="T6" y="T7"/>
                </a:cxn>
                <a:cxn ang="0">
                  <a:pos x="T8" y="T9"/>
                </a:cxn>
              </a:cxnLst>
              <a:rect l="0" t="0" r="r" b="b"/>
              <a:pathLst>
                <a:path w="11" h="17">
                  <a:moveTo>
                    <a:pt x="11" y="6"/>
                  </a:moveTo>
                  <a:cubicBezTo>
                    <a:pt x="11" y="9"/>
                    <a:pt x="10" y="14"/>
                    <a:pt x="7" y="15"/>
                  </a:cubicBezTo>
                  <a:cubicBezTo>
                    <a:pt x="4" y="17"/>
                    <a:pt x="1" y="16"/>
                    <a:pt x="0" y="12"/>
                  </a:cubicBezTo>
                  <a:cubicBezTo>
                    <a:pt x="0" y="8"/>
                    <a:pt x="2" y="4"/>
                    <a:pt x="4" y="2"/>
                  </a:cubicBezTo>
                  <a:cubicBezTo>
                    <a:pt x="7" y="0"/>
                    <a:pt x="10" y="2"/>
                    <a:pt x="11" y="6"/>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2" name="îṧľïdé">
              <a:extLst>
                <a:ext uri="{FF2B5EF4-FFF2-40B4-BE49-F238E27FC236}">
                  <a16:creationId xmlns:a16="http://schemas.microsoft.com/office/drawing/2014/main" xmlns="" id="{1E6C7D15-8317-409C-8298-AA934D74B794}"/>
                </a:ext>
              </a:extLst>
            </p:cNvPr>
            <p:cNvSpPr/>
            <p:nvPr/>
          </p:nvSpPr>
          <p:spPr bwMode="auto">
            <a:xfrm>
              <a:off x="4756357" y="4873781"/>
              <a:ext cx="32029" cy="48740"/>
            </a:xfrm>
            <a:custGeom>
              <a:avLst/>
              <a:gdLst>
                <a:gd name="T0" fmla="*/ 11 w 11"/>
                <a:gd name="T1" fmla="*/ 5 h 17"/>
                <a:gd name="T2" fmla="*/ 7 w 11"/>
                <a:gd name="T3" fmla="*/ 15 h 17"/>
                <a:gd name="T4" fmla="*/ 1 w 11"/>
                <a:gd name="T5" fmla="*/ 12 h 17"/>
                <a:gd name="T6" fmla="*/ 5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10" y="13"/>
                    <a:pt x="7" y="15"/>
                  </a:cubicBezTo>
                  <a:cubicBezTo>
                    <a:pt x="4" y="17"/>
                    <a:pt x="1" y="15"/>
                    <a:pt x="1" y="12"/>
                  </a:cubicBezTo>
                  <a:cubicBezTo>
                    <a:pt x="0" y="8"/>
                    <a:pt x="2" y="3"/>
                    <a:pt x="5" y="2"/>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3" name="išḷïḑê">
              <a:extLst>
                <a:ext uri="{FF2B5EF4-FFF2-40B4-BE49-F238E27FC236}">
                  <a16:creationId xmlns:a16="http://schemas.microsoft.com/office/drawing/2014/main" xmlns="" id="{B8A349A2-882A-4C42-963D-C100A3718937}"/>
                </a:ext>
              </a:extLst>
            </p:cNvPr>
            <p:cNvSpPr/>
            <p:nvPr/>
          </p:nvSpPr>
          <p:spPr bwMode="auto">
            <a:xfrm>
              <a:off x="4771676" y="4948979"/>
              <a:ext cx="32029" cy="48740"/>
            </a:xfrm>
            <a:custGeom>
              <a:avLst/>
              <a:gdLst>
                <a:gd name="T0" fmla="*/ 10 w 11"/>
                <a:gd name="T1" fmla="*/ 5 h 17"/>
                <a:gd name="T2" fmla="*/ 7 w 11"/>
                <a:gd name="T3" fmla="*/ 15 h 17"/>
                <a:gd name="T4" fmla="*/ 0 w 11"/>
                <a:gd name="T5" fmla="*/ 12 h 17"/>
                <a:gd name="T6" fmla="*/ 4 w 11"/>
                <a:gd name="T7" fmla="*/ 2 h 17"/>
                <a:gd name="T8" fmla="*/ 10 w 11"/>
                <a:gd name="T9" fmla="*/ 5 h 17"/>
              </a:gdLst>
              <a:ahLst/>
              <a:cxnLst>
                <a:cxn ang="0">
                  <a:pos x="T0" y="T1"/>
                </a:cxn>
                <a:cxn ang="0">
                  <a:pos x="T2" y="T3"/>
                </a:cxn>
                <a:cxn ang="0">
                  <a:pos x="T4" y="T5"/>
                </a:cxn>
                <a:cxn ang="0">
                  <a:pos x="T6" y="T7"/>
                </a:cxn>
                <a:cxn ang="0">
                  <a:pos x="T8" y="T9"/>
                </a:cxn>
              </a:cxnLst>
              <a:rect l="0" t="0" r="r" b="b"/>
              <a:pathLst>
                <a:path w="11" h="17">
                  <a:moveTo>
                    <a:pt x="10" y="5"/>
                  </a:moveTo>
                  <a:cubicBezTo>
                    <a:pt x="11" y="9"/>
                    <a:pt x="9" y="13"/>
                    <a:pt x="7" y="15"/>
                  </a:cubicBezTo>
                  <a:cubicBezTo>
                    <a:pt x="4" y="17"/>
                    <a:pt x="1" y="15"/>
                    <a:pt x="0" y="12"/>
                  </a:cubicBezTo>
                  <a:cubicBezTo>
                    <a:pt x="0" y="8"/>
                    <a:pt x="1" y="4"/>
                    <a:pt x="4" y="2"/>
                  </a:cubicBezTo>
                  <a:cubicBezTo>
                    <a:pt x="7" y="0"/>
                    <a:pt x="10" y="2"/>
                    <a:pt x="10"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4" name="îśḷiḑè">
              <a:extLst>
                <a:ext uri="{FF2B5EF4-FFF2-40B4-BE49-F238E27FC236}">
                  <a16:creationId xmlns:a16="http://schemas.microsoft.com/office/drawing/2014/main" xmlns="" id="{9A959AE2-7D02-461B-840F-5FE6E75C2878}"/>
                </a:ext>
              </a:extLst>
            </p:cNvPr>
            <p:cNvSpPr/>
            <p:nvPr/>
          </p:nvSpPr>
          <p:spPr bwMode="auto">
            <a:xfrm>
              <a:off x="4793957" y="4890492"/>
              <a:ext cx="32029" cy="50132"/>
            </a:xfrm>
            <a:custGeom>
              <a:avLst/>
              <a:gdLst>
                <a:gd name="T0" fmla="*/ 10 w 11"/>
                <a:gd name="T1" fmla="*/ 5 h 17"/>
                <a:gd name="T2" fmla="*/ 6 w 11"/>
                <a:gd name="T3" fmla="*/ 15 h 17"/>
                <a:gd name="T4" fmla="*/ 0 w 11"/>
                <a:gd name="T5" fmla="*/ 12 h 17"/>
                <a:gd name="T6" fmla="*/ 4 w 11"/>
                <a:gd name="T7" fmla="*/ 2 h 17"/>
                <a:gd name="T8" fmla="*/ 10 w 11"/>
                <a:gd name="T9" fmla="*/ 5 h 17"/>
              </a:gdLst>
              <a:ahLst/>
              <a:cxnLst>
                <a:cxn ang="0">
                  <a:pos x="T0" y="T1"/>
                </a:cxn>
                <a:cxn ang="0">
                  <a:pos x="T2" y="T3"/>
                </a:cxn>
                <a:cxn ang="0">
                  <a:pos x="T4" y="T5"/>
                </a:cxn>
                <a:cxn ang="0">
                  <a:pos x="T6" y="T7"/>
                </a:cxn>
                <a:cxn ang="0">
                  <a:pos x="T8" y="T9"/>
                </a:cxn>
              </a:cxnLst>
              <a:rect l="0" t="0" r="r" b="b"/>
              <a:pathLst>
                <a:path w="11" h="17">
                  <a:moveTo>
                    <a:pt x="10" y="5"/>
                  </a:moveTo>
                  <a:cubicBezTo>
                    <a:pt x="11" y="9"/>
                    <a:pt x="9" y="14"/>
                    <a:pt x="6" y="15"/>
                  </a:cubicBezTo>
                  <a:cubicBezTo>
                    <a:pt x="4" y="17"/>
                    <a:pt x="1" y="16"/>
                    <a:pt x="0" y="12"/>
                  </a:cubicBezTo>
                  <a:cubicBezTo>
                    <a:pt x="0" y="8"/>
                    <a:pt x="1" y="4"/>
                    <a:pt x="4" y="2"/>
                  </a:cubicBezTo>
                  <a:cubicBezTo>
                    <a:pt x="7" y="0"/>
                    <a:pt x="10" y="2"/>
                    <a:pt x="10"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5" name="iṥḷîďe">
              <a:extLst>
                <a:ext uri="{FF2B5EF4-FFF2-40B4-BE49-F238E27FC236}">
                  <a16:creationId xmlns:a16="http://schemas.microsoft.com/office/drawing/2014/main" xmlns="" id="{8FE221F6-7FBE-455B-BC86-13B711DF1377}"/>
                </a:ext>
              </a:extLst>
            </p:cNvPr>
            <p:cNvSpPr/>
            <p:nvPr/>
          </p:nvSpPr>
          <p:spPr bwMode="auto">
            <a:xfrm>
              <a:off x="4734076" y="4930876"/>
              <a:ext cx="34814" cy="47347"/>
            </a:xfrm>
            <a:custGeom>
              <a:avLst/>
              <a:gdLst>
                <a:gd name="T0" fmla="*/ 11 w 12"/>
                <a:gd name="T1" fmla="*/ 5 h 16"/>
                <a:gd name="T2" fmla="*/ 7 w 12"/>
                <a:gd name="T3" fmla="*/ 15 h 16"/>
                <a:gd name="T4" fmla="*/ 1 w 12"/>
                <a:gd name="T5" fmla="*/ 11 h 16"/>
                <a:gd name="T6" fmla="*/ 5 w 12"/>
                <a:gd name="T7" fmla="*/ 1 h 16"/>
                <a:gd name="T8" fmla="*/ 11 w 12"/>
                <a:gd name="T9" fmla="*/ 5 h 16"/>
              </a:gdLst>
              <a:ahLst/>
              <a:cxnLst>
                <a:cxn ang="0">
                  <a:pos x="T0" y="T1"/>
                </a:cxn>
                <a:cxn ang="0">
                  <a:pos x="T2" y="T3"/>
                </a:cxn>
                <a:cxn ang="0">
                  <a:pos x="T4" y="T5"/>
                </a:cxn>
                <a:cxn ang="0">
                  <a:pos x="T6" y="T7"/>
                </a:cxn>
                <a:cxn ang="0">
                  <a:pos x="T8" y="T9"/>
                </a:cxn>
              </a:cxnLst>
              <a:rect l="0" t="0" r="r" b="b"/>
              <a:pathLst>
                <a:path w="12" h="16">
                  <a:moveTo>
                    <a:pt x="11" y="5"/>
                  </a:moveTo>
                  <a:cubicBezTo>
                    <a:pt x="12" y="8"/>
                    <a:pt x="10" y="13"/>
                    <a:pt x="7" y="15"/>
                  </a:cubicBezTo>
                  <a:cubicBezTo>
                    <a:pt x="4" y="16"/>
                    <a:pt x="1" y="15"/>
                    <a:pt x="1" y="11"/>
                  </a:cubicBezTo>
                  <a:cubicBezTo>
                    <a:pt x="0" y="8"/>
                    <a:pt x="2" y="3"/>
                    <a:pt x="5" y="1"/>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6" name="ïṩļiḓé">
              <a:extLst>
                <a:ext uri="{FF2B5EF4-FFF2-40B4-BE49-F238E27FC236}">
                  <a16:creationId xmlns:a16="http://schemas.microsoft.com/office/drawing/2014/main" xmlns="" id="{9112F842-B7F3-405A-84E7-128A795C2E80}"/>
                </a:ext>
              </a:extLst>
            </p:cNvPr>
            <p:cNvSpPr/>
            <p:nvPr/>
          </p:nvSpPr>
          <p:spPr bwMode="auto">
            <a:xfrm>
              <a:off x="4756357" y="4873781"/>
              <a:ext cx="34814" cy="48740"/>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1" y="15"/>
                    <a:pt x="1" y="12"/>
                  </a:cubicBezTo>
                  <a:cubicBezTo>
                    <a:pt x="0" y="8"/>
                    <a:pt x="2" y="4"/>
                    <a:pt x="5" y="2"/>
                  </a:cubicBezTo>
                  <a:cubicBezTo>
                    <a:pt x="8"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7" name="îşľiḍê">
              <a:extLst>
                <a:ext uri="{FF2B5EF4-FFF2-40B4-BE49-F238E27FC236}">
                  <a16:creationId xmlns:a16="http://schemas.microsoft.com/office/drawing/2014/main" xmlns="" id="{A276E9B7-62BF-4DE7-A107-9104792DEBC2}"/>
                </a:ext>
              </a:extLst>
            </p:cNvPr>
            <p:cNvSpPr/>
            <p:nvPr/>
          </p:nvSpPr>
          <p:spPr bwMode="auto">
            <a:xfrm>
              <a:off x="4771676" y="4948979"/>
              <a:ext cx="32029" cy="48740"/>
            </a:xfrm>
            <a:custGeom>
              <a:avLst/>
              <a:gdLst>
                <a:gd name="T0" fmla="*/ 11 w 11"/>
                <a:gd name="T1" fmla="*/ 5 h 17"/>
                <a:gd name="T2" fmla="*/ 7 w 11"/>
                <a:gd name="T3" fmla="*/ 15 h 17"/>
                <a:gd name="T4" fmla="*/ 0 w 11"/>
                <a:gd name="T5" fmla="*/ 12 h 17"/>
                <a:gd name="T6" fmla="*/ 4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10" y="13"/>
                    <a:pt x="7" y="15"/>
                  </a:cubicBezTo>
                  <a:cubicBezTo>
                    <a:pt x="4" y="17"/>
                    <a:pt x="1" y="16"/>
                    <a:pt x="0" y="12"/>
                  </a:cubicBezTo>
                  <a:cubicBezTo>
                    <a:pt x="0" y="8"/>
                    <a:pt x="2" y="4"/>
                    <a:pt x="4" y="2"/>
                  </a:cubicBezTo>
                  <a:cubicBezTo>
                    <a:pt x="7" y="0"/>
                    <a:pt x="10" y="2"/>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8" name="îṩḷiďè">
              <a:extLst>
                <a:ext uri="{FF2B5EF4-FFF2-40B4-BE49-F238E27FC236}">
                  <a16:creationId xmlns:a16="http://schemas.microsoft.com/office/drawing/2014/main" xmlns="" id="{CE639B11-D17C-4E64-9550-59F49335F9AC}"/>
                </a:ext>
              </a:extLst>
            </p:cNvPr>
            <p:cNvSpPr/>
            <p:nvPr/>
          </p:nvSpPr>
          <p:spPr bwMode="auto">
            <a:xfrm>
              <a:off x="4793957" y="4893277"/>
              <a:ext cx="32029" cy="47347"/>
            </a:xfrm>
            <a:custGeom>
              <a:avLst/>
              <a:gdLst>
                <a:gd name="T0" fmla="*/ 11 w 11"/>
                <a:gd name="T1" fmla="*/ 5 h 16"/>
                <a:gd name="T2" fmla="*/ 7 w 11"/>
                <a:gd name="T3" fmla="*/ 15 h 16"/>
                <a:gd name="T4" fmla="*/ 0 w 11"/>
                <a:gd name="T5" fmla="*/ 11 h 16"/>
                <a:gd name="T6" fmla="*/ 4 w 11"/>
                <a:gd name="T7" fmla="*/ 1 h 16"/>
                <a:gd name="T8" fmla="*/ 11 w 11"/>
                <a:gd name="T9" fmla="*/ 5 h 16"/>
              </a:gdLst>
              <a:ahLst/>
              <a:cxnLst>
                <a:cxn ang="0">
                  <a:pos x="T0" y="T1"/>
                </a:cxn>
                <a:cxn ang="0">
                  <a:pos x="T2" y="T3"/>
                </a:cxn>
                <a:cxn ang="0">
                  <a:pos x="T4" y="T5"/>
                </a:cxn>
                <a:cxn ang="0">
                  <a:pos x="T6" y="T7"/>
                </a:cxn>
                <a:cxn ang="0">
                  <a:pos x="T8" y="T9"/>
                </a:cxn>
              </a:cxnLst>
              <a:rect l="0" t="0" r="r" b="b"/>
              <a:pathLst>
                <a:path w="11" h="16">
                  <a:moveTo>
                    <a:pt x="11" y="5"/>
                  </a:moveTo>
                  <a:cubicBezTo>
                    <a:pt x="11" y="8"/>
                    <a:pt x="9" y="13"/>
                    <a:pt x="7" y="15"/>
                  </a:cubicBezTo>
                  <a:cubicBezTo>
                    <a:pt x="4" y="16"/>
                    <a:pt x="1" y="15"/>
                    <a:pt x="0" y="11"/>
                  </a:cubicBezTo>
                  <a:cubicBezTo>
                    <a:pt x="0" y="8"/>
                    <a:pt x="1" y="3"/>
                    <a:pt x="4" y="1"/>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9" name="ïṡḷíḑe">
              <a:extLst>
                <a:ext uri="{FF2B5EF4-FFF2-40B4-BE49-F238E27FC236}">
                  <a16:creationId xmlns:a16="http://schemas.microsoft.com/office/drawing/2014/main" xmlns="" id="{B927A593-3CC9-4196-9AC7-5D93E675F960}"/>
                </a:ext>
              </a:extLst>
            </p:cNvPr>
            <p:cNvSpPr/>
            <p:nvPr/>
          </p:nvSpPr>
          <p:spPr bwMode="auto">
            <a:xfrm>
              <a:off x="4734076" y="4930876"/>
              <a:ext cx="34814" cy="47347"/>
            </a:xfrm>
            <a:custGeom>
              <a:avLst/>
              <a:gdLst>
                <a:gd name="T0" fmla="*/ 11 w 12"/>
                <a:gd name="T1" fmla="*/ 5 h 16"/>
                <a:gd name="T2" fmla="*/ 7 w 12"/>
                <a:gd name="T3" fmla="*/ 15 h 16"/>
                <a:gd name="T4" fmla="*/ 1 w 12"/>
                <a:gd name="T5" fmla="*/ 11 h 16"/>
                <a:gd name="T6" fmla="*/ 5 w 12"/>
                <a:gd name="T7" fmla="*/ 2 h 16"/>
                <a:gd name="T8" fmla="*/ 11 w 12"/>
                <a:gd name="T9" fmla="*/ 5 h 16"/>
              </a:gdLst>
              <a:ahLst/>
              <a:cxnLst>
                <a:cxn ang="0">
                  <a:pos x="T0" y="T1"/>
                </a:cxn>
                <a:cxn ang="0">
                  <a:pos x="T2" y="T3"/>
                </a:cxn>
                <a:cxn ang="0">
                  <a:pos x="T4" y="T5"/>
                </a:cxn>
                <a:cxn ang="0">
                  <a:pos x="T6" y="T7"/>
                </a:cxn>
                <a:cxn ang="0">
                  <a:pos x="T8" y="T9"/>
                </a:cxn>
              </a:cxnLst>
              <a:rect l="0" t="0" r="r" b="b"/>
              <a:pathLst>
                <a:path w="12" h="16">
                  <a:moveTo>
                    <a:pt x="11" y="5"/>
                  </a:moveTo>
                  <a:cubicBezTo>
                    <a:pt x="12" y="8"/>
                    <a:pt x="10" y="13"/>
                    <a:pt x="7" y="15"/>
                  </a:cubicBezTo>
                  <a:cubicBezTo>
                    <a:pt x="4" y="16"/>
                    <a:pt x="2" y="15"/>
                    <a:pt x="1" y="11"/>
                  </a:cubicBezTo>
                  <a:cubicBezTo>
                    <a:pt x="0" y="8"/>
                    <a:pt x="2" y="3"/>
                    <a:pt x="5" y="2"/>
                  </a:cubicBezTo>
                  <a:cubicBezTo>
                    <a:pt x="8"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0" name="íşļîďe">
              <a:extLst>
                <a:ext uri="{FF2B5EF4-FFF2-40B4-BE49-F238E27FC236}">
                  <a16:creationId xmlns:a16="http://schemas.microsoft.com/office/drawing/2014/main" xmlns="" id="{2C09E3E8-E50F-4272-9D03-7966B2F5F3E5}"/>
                </a:ext>
              </a:extLst>
            </p:cNvPr>
            <p:cNvSpPr/>
            <p:nvPr/>
          </p:nvSpPr>
          <p:spPr bwMode="auto">
            <a:xfrm>
              <a:off x="4756357" y="4873781"/>
              <a:ext cx="34814" cy="48740"/>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2" y="15"/>
                    <a:pt x="1" y="12"/>
                  </a:cubicBezTo>
                  <a:cubicBezTo>
                    <a:pt x="0" y="8"/>
                    <a:pt x="2" y="4"/>
                    <a:pt x="5" y="2"/>
                  </a:cubicBezTo>
                  <a:cubicBezTo>
                    <a:pt x="8" y="0"/>
                    <a:pt x="11" y="2"/>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1" name="îSḻídé">
              <a:extLst>
                <a:ext uri="{FF2B5EF4-FFF2-40B4-BE49-F238E27FC236}">
                  <a16:creationId xmlns:a16="http://schemas.microsoft.com/office/drawing/2014/main" xmlns="" id="{DEA5931A-6B40-4E16-BC07-737468D6379F}"/>
                </a:ext>
              </a:extLst>
            </p:cNvPr>
            <p:cNvSpPr/>
            <p:nvPr/>
          </p:nvSpPr>
          <p:spPr bwMode="auto">
            <a:xfrm>
              <a:off x="4771676" y="4948979"/>
              <a:ext cx="34814" cy="48740"/>
            </a:xfrm>
            <a:custGeom>
              <a:avLst/>
              <a:gdLst>
                <a:gd name="T0" fmla="*/ 11 w 12"/>
                <a:gd name="T1" fmla="*/ 6 h 17"/>
                <a:gd name="T2" fmla="*/ 7 w 12"/>
                <a:gd name="T3" fmla="*/ 15 h 17"/>
                <a:gd name="T4" fmla="*/ 1 w 12"/>
                <a:gd name="T5" fmla="*/ 12 h 17"/>
                <a:gd name="T6" fmla="*/ 5 w 12"/>
                <a:gd name="T7" fmla="*/ 2 h 17"/>
                <a:gd name="T8" fmla="*/ 11 w 12"/>
                <a:gd name="T9" fmla="*/ 6 h 17"/>
              </a:gdLst>
              <a:ahLst/>
              <a:cxnLst>
                <a:cxn ang="0">
                  <a:pos x="T0" y="T1"/>
                </a:cxn>
                <a:cxn ang="0">
                  <a:pos x="T2" y="T3"/>
                </a:cxn>
                <a:cxn ang="0">
                  <a:pos x="T4" y="T5"/>
                </a:cxn>
                <a:cxn ang="0">
                  <a:pos x="T6" y="T7"/>
                </a:cxn>
                <a:cxn ang="0">
                  <a:pos x="T8" y="T9"/>
                </a:cxn>
              </a:cxnLst>
              <a:rect l="0" t="0" r="r" b="b"/>
              <a:pathLst>
                <a:path w="12" h="17">
                  <a:moveTo>
                    <a:pt x="11" y="6"/>
                  </a:moveTo>
                  <a:cubicBezTo>
                    <a:pt x="12" y="9"/>
                    <a:pt x="10" y="14"/>
                    <a:pt x="7" y="15"/>
                  </a:cubicBezTo>
                  <a:cubicBezTo>
                    <a:pt x="4" y="17"/>
                    <a:pt x="1" y="16"/>
                    <a:pt x="1" y="12"/>
                  </a:cubicBezTo>
                  <a:cubicBezTo>
                    <a:pt x="0" y="8"/>
                    <a:pt x="2" y="4"/>
                    <a:pt x="5" y="2"/>
                  </a:cubicBezTo>
                  <a:cubicBezTo>
                    <a:pt x="7" y="0"/>
                    <a:pt x="10" y="2"/>
                    <a:pt x="11" y="6"/>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2" name="ïšlidé">
              <a:extLst>
                <a:ext uri="{FF2B5EF4-FFF2-40B4-BE49-F238E27FC236}">
                  <a16:creationId xmlns:a16="http://schemas.microsoft.com/office/drawing/2014/main" xmlns="" id="{9E63A5E2-C4F5-4CAD-B193-6BDD08D3E228}"/>
                </a:ext>
              </a:extLst>
            </p:cNvPr>
            <p:cNvSpPr/>
            <p:nvPr/>
          </p:nvSpPr>
          <p:spPr bwMode="auto">
            <a:xfrm>
              <a:off x="4793957" y="4893277"/>
              <a:ext cx="32029" cy="47347"/>
            </a:xfrm>
            <a:custGeom>
              <a:avLst/>
              <a:gdLst>
                <a:gd name="T0" fmla="*/ 11 w 11"/>
                <a:gd name="T1" fmla="*/ 5 h 16"/>
                <a:gd name="T2" fmla="*/ 7 w 11"/>
                <a:gd name="T3" fmla="*/ 15 h 16"/>
                <a:gd name="T4" fmla="*/ 1 w 11"/>
                <a:gd name="T5" fmla="*/ 11 h 16"/>
                <a:gd name="T6" fmla="*/ 5 w 11"/>
                <a:gd name="T7" fmla="*/ 1 h 16"/>
                <a:gd name="T8" fmla="*/ 11 w 11"/>
                <a:gd name="T9" fmla="*/ 5 h 16"/>
              </a:gdLst>
              <a:ahLst/>
              <a:cxnLst>
                <a:cxn ang="0">
                  <a:pos x="T0" y="T1"/>
                </a:cxn>
                <a:cxn ang="0">
                  <a:pos x="T2" y="T3"/>
                </a:cxn>
                <a:cxn ang="0">
                  <a:pos x="T4" y="T5"/>
                </a:cxn>
                <a:cxn ang="0">
                  <a:pos x="T6" y="T7"/>
                </a:cxn>
                <a:cxn ang="0">
                  <a:pos x="T8" y="T9"/>
                </a:cxn>
              </a:cxnLst>
              <a:rect l="0" t="0" r="r" b="b"/>
              <a:pathLst>
                <a:path w="11" h="16">
                  <a:moveTo>
                    <a:pt x="11" y="5"/>
                  </a:moveTo>
                  <a:cubicBezTo>
                    <a:pt x="11" y="8"/>
                    <a:pt x="10" y="13"/>
                    <a:pt x="7" y="15"/>
                  </a:cubicBezTo>
                  <a:cubicBezTo>
                    <a:pt x="4" y="16"/>
                    <a:pt x="1" y="15"/>
                    <a:pt x="1" y="11"/>
                  </a:cubicBezTo>
                  <a:cubicBezTo>
                    <a:pt x="0" y="8"/>
                    <a:pt x="2" y="3"/>
                    <a:pt x="5" y="1"/>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3" name="îṩḷïḑe">
              <a:extLst>
                <a:ext uri="{FF2B5EF4-FFF2-40B4-BE49-F238E27FC236}">
                  <a16:creationId xmlns:a16="http://schemas.microsoft.com/office/drawing/2014/main" xmlns="" id="{693D4FFC-D593-4C78-A063-E35FC306D0E0}"/>
                </a:ext>
              </a:extLst>
            </p:cNvPr>
            <p:cNvSpPr/>
            <p:nvPr/>
          </p:nvSpPr>
          <p:spPr bwMode="auto">
            <a:xfrm>
              <a:off x="4734076" y="4930876"/>
              <a:ext cx="34814" cy="50132"/>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5" y="17"/>
                    <a:pt x="2" y="15"/>
                    <a:pt x="1" y="12"/>
                  </a:cubicBezTo>
                  <a:cubicBezTo>
                    <a:pt x="0" y="8"/>
                    <a:pt x="2" y="3"/>
                    <a:pt x="5" y="2"/>
                  </a:cubicBezTo>
                  <a:cubicBezTo>
                    <a:pt x="8" y="0"/>
                    <a:pt x="11"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4" name="îSļíḓé">
              <a:extLst>
                <a:ext uri="{FF2B5EF4-FFF2-40B4-BE49-F238E27FC236}">
                  <a16:creationId xmlns:a16="http://schemas.microsoft.com/office/drawing/2014/main" xmlns="" id="{969FA0D4-649D-45A1-ABC8-52DDC9B90B3C}"/>
                </a:ext>
              </a:extLst>
            </p:cNvPr>
            <p:cNvSpPr/>
            <p:nvPr/>
          </p:nvSpPr>
          <p:spPr bwMode="auto">
            <a:xfrm>
              <a:off x="4759143" y="4873781"/>
              <a:ext cx="32029" cy="48740"/>
            </a:xfrm>
            <a:custGeom>
              <a:avLst/>
              <a:gdLst>
                <a:gd name="T0" fmla="*/ 10 w 11"/>
                <a:gd name="T1" fmla="*/ 5 h 17"/>
                <a:gd name="T2" fmla="*/ 6 w 11"/>
                <a:gd name="T3" fmla="*/ 15 h 17"/>
                <a:gd name="T4" fmla="*/ 0 w 11"/>
                <a:gd name="T5" fmla="*/ 12 h 17"/>
                <a:gd name="T6" fmla="*/ 4 w 11"/>
                <a:gd name="T7" fmla="*/ 2 h 17"/>
                <a:gd name="T8" fmla="*/ 10 w 11"/>
                <a:gd name="T9" fmla="*/ 5 h 17"/>
              </a:gdLst>
              <a:ahLst/>
              <a:cxnLst>
                <a:cxn ang="0">
                  <a:pos x="T0" y="T1"/>
                </a:cxn>
                <a:cxn ang="0">
                  <a:pos x="T2" y="T3"/>
                </a:cxn>
                <a:cxn ang="0">
                  <a:pos x="T4" y="T5"/>
                </a:cxn>
                <a:cxn ang="0">
                  <a:pos x="T6" y="T7"/>
                </a:cxn>
                <a:cxn ang="0">
                  <a:pos x="T8" y="T9"/>
                </a:cxn>
              </a:cxnLst>
              <a:rect l="0" t="0" r="r" b="b"/>
              <a:pathLst>
                <a:path w="11" h="17">
                  <a:moveTo>
                    <a:pt x="10" y="5"/>
                  </a:moveTo>
                  <a:cubicBezTo>
                    <a:pt x="11" y="9"/>
                    <a:pt x="9" y="13"/>
                    <a:pt x="6" y="15"/>
                  </a:cubicBezTo>
                  <a:cubicBezTo>
                    <a:pt x="4" y="17"/>
                    <a:pt x="1" y="16"/>
                    <a:pt x="0" y="12"/>
                  </a:cubicBezTo>
                  <a:cubicBezTo>
                    <a:pt x="0" y="8"/>
                    <a:pt x="1" y="4"/>
                    <a:pt x="4" y="2"/>
                  </a:cubicBezTo>
                  <a:cubicBezTo>
                    <a:pt x="7" y="0"/>
                    <a:pt x="10" y="2"/>
                    <a:pt x="10"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5" name="íṩḷíďé">
              <a:extLst>
                <a:ext uri="{FF2B5EF4-FFF2-40B4-BE49-F238E27FC236}">
                  <a16:creationId xmlns:a16="http://schemas.microsoft.com/office/drawing/2014/main" xmlns="" id="{EE5A45B2-AE2B-436C-A993-0B388CD5D03C}"/>
                </a:ext>
              </a:extLst>
            </p:cNvPr>
            <p:cNvSpPr/>
            <p:nvPr/>
          </p:nvSpPr>
          <p:spPr bwMode="auto">
            <a:xfrm>
              <a:off x="4771676" y="4951765"/>
              <a:ext cx="34814" cy="45955"/>
            </a:xfrm>
            <a:custGeom>
              <a:avLst/>
              <a:gdLst>
                <a:gd name="T0" fmla="*/ 11 w 12"/>
                <a:gd name="T1" fmla="*/ 5 h 16"/>
                <a:gd name="T2" fmla="*/ 7 w 12"/>
                <a:gd name="T3" fmla="*/ 15 h 16"/>
                <a:gd name="T4" fmla="*/ 1 w 12"/>
                <a:gd name="T5" fmla="*/ 11 h 16"/>
                <a:gd name="T6" fmla="*/ 5 w 12"/>
                <a:gd name="T7" fmla="*/ 1 h 16"/>
                <a:gd name="T8" fmla="*/ 11 w 12"/>
                <a:gd name="T9" fmla="*/ 5 h 16"/>
              </a:gdLst>
              <a:ahLst/>
              <a:cxnLst>
                <a:cxn ang="0">
                  <a:pos x="T0" y="T1"/>
                </a:cxn>
                <a:cxn ang="0">
                  <a:pos x="T2" y="T3"/>
                </a:cxn>
                <a:cxn ang="0">
                  <a:pos x="T4" y="T5"/>
                </a:cxn>
                <a:cxn ang="0">
                  <a:pos x="T6" y="T7"/>
                </a:cxn>
                <a:cxn ang="0">
                  <a:pos x="T8" y="T9"/>
                </a:cxn>
              </a:cxnLst>
              <a:rect l="0" t="0" r="r" b="b"/>
              <a:pathLst>
                <a:path w="12" h="16">
                  <a:moveTo>
                    <a:pt x="11" y="5"/>
                  </a:moveTo>
                  <a:cubicBezTo>
                    <a:pt x="12" y="8"/>
                    <a:pt x="10" y="13"/>
                    <a:pt x="7" y="15"/>
                  </a:cubicBezTo>
                  <a:cubicBezTo>
                    <a:pt x="4" y="16"/>
                    <a:pt x="2" y="15"/>
                    <a:pt x="1" y="11"/>
                  </a:cubicBezTo>
                  <a:cubicBezTo>
                    <a:pt x="0" y="8"/>
                    <a:pt x="2" y="3"/>
                    <a:pt x="5" y="1"/>
                  </a:cubicBezTo>
                  <a:cubicBezTo>
                    <a:pt x="8"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6" name="ïSḻíḍè">
              <a:extLst>
                <a:ext uri="{FF2B5EF4-FFF2-40B4-BE49-F238E27FC236}">
                  <a16:creationId xmlns:a16="http://schemas.microsoft.com/office/drawing/2014/main" xmlns="" id="{A3300C82-5180-46E5-9465-127C88CF35B4}"/>
                </a:ext>
              </a:extLst>
            </p:cNvPr>
            <p:cNvSpPr/>
            <p:nvPr/>
          </p:nvSpPr>
          <p:spPr bwMode="auto">
            <a:xfrm>
              <a:off x="4793957" y="4893277"/>
              <a:ext cx="34814" cy="50132"/>
            </a:xfrm>
            <a:custGeom>
              <a:avLst/>
              <a:gdLst>
                <a:gd name="T0" fmla="*/ 11 w 12"/>
                <a:gd name="T1" fmla="*/ 5 h 17"/>
                <a:gd name="T2" fmla="*/ 7 w 12"/>
                <a:gd name="T3" fmla="*/ 15 h 17"/>
                <a:gd name="T4" fmla="*/ 1 w 12"/>
                <a:gd name="T5" fmla="*/ 11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1" y="15"/>
                    <a:pt x="1" y="11"/>
                  </a:cubicBezTo>
                  <a:cubicBezTo>
                    <a:pt x="0" y="8"/>
                    <a:pt x="2" y="3"/>
                    <a:pt x="5" y="2"/>
                  </a:cubicBezTo>
                  <a:cubicBezTo>
                    <a:pt x="8"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7" name="ïṡľide">
              <a:extLst>
                <a:ext uri="{FF2B5EF4-FFF2-40B4-BE49-F238E27FC236}">
                  <a16:creationId xmlns:a16="http://schemas.microsoft.com/office/drawing/2014/main" xmlns="" id="{75A3F2D3-49D5-4795-B94B-BDEA36160472}"/>
                </a:ext>
              </a:extLst>
            </p:cNvPr>
            <p:cNvSpPr/>
            <p:nvPr/>
          </p:nvSpPr>
          <p:spPr bwMode="auto">
            <a:xfrm>
              <a:off x="4736862" y="4930876"/>
              <a:ext cx="32029" cy="50132"/>
            </a:xfrm>
            <a:custGeom>
              <a:avLst/>
              <a:gdLst>
                <a:gd name="T0" fmla="*/ 11 w 11"/>
                <a:gd name="T1" fmla="*/ 5 h 17"/>
                <a:gd name="T2" fmla="*/ 7 w 11"/>
                <a:gd name="T3" fmla="*/ 15 h 17"/>
                <a:gd name="T4" fmla="*/ 0 w 11"/>
                <a:gd name="T5" fmla="*/ 12 h 17"/>
                <a:gd name="T6" fmla="*/ 4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9" y="13"/>
                    <a:pt x="7" y="15"/>
                  </a:cubicBezTo>
                  <a:cubicBezTo>
                    <a:pt x="4" y="17"/>
                    <a:pt x="1" y="15"/>
                    <a:pt x="0" y="12"/>
                  </a:cubicBezTo>
                  <a:cubicBezTo>
                    <a:pt x="0" y="8"/>
                    <a:pt x="1" y="4"/>
                    <a:pt x="4" y="2"/>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8" name="iṣliďe">
              <a:extLst>
                <a:ext uri="{FF2B5EF4-FFF2-40B4-BE49-F238E27FC236}">
                  <a16:creationId xmlns:a16="http://schemas.microsoft.com/office/drawing/2014/main" xmlns="" id="{E71854D7-473D-452E-90A6-3998C197A197}"/>
                </a:ext>
              </a:extLst>
            </p:cNvPr>
            <p:cNvSpPr/>
            <p:nvPr/>
          </p:nvSpPr>
          <p:spPr bwMode="auto">
            <a:xfrm>
              <a:off x="4759143" y="4873781"/>
              <a:ext cx="32029" cy="48740"/>
            </a:xfrm>
            <a:custGeom>
              <a:avLst/>
              <a:gdLst>
                <a:gd name="T0" fmla="*/ 11 w 11"/>
                <a:gd name="T1" fmla="*/ 5 h 17"/>
                <a:gd name="T2" fmla="*/ 7 w 11"/>
                <a:gd name="T3" fmla="*/ 15 h 17"/>
                <a:gd name="T4" fmla="*/ 0 w 11"/>
                <a:gd name="T5" fmla="*/ 12 h 17"/>
                <a:gd name="T6" fmla="*/ 4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10" y="14"/>
                    <a:pt x="7" y="15"/>
                  </a:cubicBezTo>
                  <a:cubicBezTo>
                    <a:pt x="4" y="17"/>
                    <a:pt x="1" y="16"/>
                    <a:pt x="0" y="12"/>
                  </a:cubicBezTo>
                  <a:cubicBezTo>
                    <a:pt x="0" y="8"/>
                    <a:pt x="2" y="4"/>
                    <a:pt x="4" y="2"/>
                  </a:cubicBezTo>
                  <a:cubicBezTo>
                    <a:pt x="7" y="0"/>
                    <a:pt x="10" y="2"/>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9" name="íśľîdê">
              <a:extLst>
                <a:ext uri="{FF2B5EF4-FFF2-40B4-BE49-F238E27FC236}">
                  <a16:creationId xmlns:a16="http://schemas.microsoft.com/office/drawing/2014/main" xmlns="" id="{A8FCA27F-0050-49A1-87C0-12807CAFC89F}"/>
                </a:ext>
              </a:extLst>
            </p:cNvPr>
            <p:cNvSpPr/>
            <p:nvPr/>
          </p:nvSpPr>
          <p:spPr bwMode="auto">
            <a:xfrm>
              <a:off x="4771676" y="4951765"/>
              <a:ext cx="34814" cy="45955"/>
            </a:xfrm>
            <a:custGeom>
              <a:avLst/>
              <a:gdLst>
                <a:gd name="T0" fmla="*/ 11 w 12"/>
                <a:gd name="T1" fmla="*/ 5 h 16"/>
                <a:gd name="T2" fmla="*/ 7 w 12"/>
                <a:gd name="T3" fmla="*/ 15 h 16"/>
                <a:gd name="T4" fmla="*/ 1 w 12"/>
                <a:gd name="T5" fmla="*/ 11 h 16"/>
                <a:gd name="T6" fmla="*/ 5 w 12"/>
                <a:gd name="T7" fmla="*/ 1 h 16"/>
                <a:gd name="T8" fmla="*/ 11 w 12"/>
                <a:gd name="T9" fmla="*/ 5 h 16"/>
              </a:gdLst>
              <a:ahLst/>
              <a:cxnLst>
                <a:cxn ang="0">
                  <a:pos x="T0" y="T1"/>
                </a:cxn>
                <a:cxn ang="0">
                  <a:pos x="T2" y="T3"/>
                </a:cxn>
                <a:cxn ang="0">
                  <a:pos x="T4" y="T5"/>
                </a:cxn>
                <a:cxn ang="0">
                  <a:pos x="T6" y="T7"/>
                </a:cxn>
                <a:cxn ang="0">
                  <a:pos x="T8" y="T9"/>
                </a:cxn>
              </a:cxnLst>
              <a:rect l="0" t="0" r="r" b="b"/>
              <a:pathLst>
                <a:path w="12" h="16">
                  <a:moveTo>
                    <a:pt x="11" y="5"/>
                  </a:moveTo>
                  <a:cubicBezTo>
                    <a:pt x="12" y="8"/>
                    <a:pt x="10" y="13"/>
                    <a:pt x="7" y="15"/>
                  </a:cubicBezTo>
                  <a:cubicBezTo>
                    <a:pt x="5" y="16"/>
                    <a:pt x="2" y="15"/>
                    <a:pt x="1" y="11"/>
                  </a:cubicBezTo>
                  <a:cubicBezTo>
                    <a:pt x="0" y="8"/>
                    <a:pt x="2" y="3"/>
                    <a:pt x="5" y="1"/>
                  </a:cubicBezTo>
                  <a:cubicBezTo>
                    <a:pt x="8" y="0"/>
                    <a:pt x="11"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0" name="íṡľíďé">
              <a:extLst>
                <a:ext uri="{FF2B5EF4-FFF2-40B4-BE49-F238E27FC236}">
                  <a16:creationId xmlns:a16="http://schemas.microsoft.com/office/drawing/2014/main" xmlns="" id="{1532C364-B211-4449-9E1B-AED6DD872F37}"/>
                </a:ext>
              </a:extLst>
            </p:cNvPr>
            <p:cNvSpPr/>
            <p:nvPr/>
          </p:nvSpPr>
          <p:spPr bwMode="auto">
            <a:xfrm>
              <a:off x="4793957" y="4893277"/>
              <a:ext cx="34814" cy="50132"/>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2" y="15"/>
                    <a:pt x="1" y="12"/>
                  </a:cubicBezTo>
                  <a:cubicBezTo>
                    <a:pt x="0" y="8"/>
                    <a:pt x="2" y="4"/>
                    <a:pt x="5" y="2"/>
                  </a:cubicBezTo>
                  <a:cubicBezTo>
                    <a:pt x="8" y="0"/>
                    <a:pt x="11"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1" name="ïṩ1íḋe">
              <a:extLst>
                <a:ext uri="{FF2B5EF4-FFF2-40B4-BE49-F238E27FC236}">
                  <a16:creationId xmlns:a16="http://schemas.microsoft.com/office/drawing/2014/main" xmlns="" id="{7D5FFCE0-E5B2-4663-BE77-74803BA7E112}"/>
                </a:ext>
              </a:extLst>
            </p:cNvPr>
            <p:cNvSpPr/>
            <p:nvPr/>
          </p:nvSpPr>
          <p:spPr bwMode="auto">
            <a:xfrm>
              <a:off x="4736862" y="4930876"/>
              <a:ext cx="32029" cy="50132"/>
            </a:xfrm>
            <a:custGeom>
              <a:avLst/>
              <a:gdLst>
                <a:gd name="T0" fmla="*/ 11 w 11"/>
                <a:gd name="T1" fmla="*/ 5 h 17"/>
                <a:gd name="T2" fmla="*/ 7 w 11"/>
                <a:gd name="T3" fmla="*/ 15 h 17"/>
                <a:gd name="T4" fmla="*/ 1 w 11"/>
                <a:gd name="T5" fmla="*/ 12 h 17"/>
                <a:gd name="T6" fmla="*/ 4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10" y="13"/>
                    <a:pt x="7" y="15"/>
                  </a:cubicBezTo>
                  <a:cubicBezTo>
                    <a:pt x="4" y="17"/>
                    <a:pt x="1" y="15"/>
                    <a:pt x="1" y="12"/>
                  </a:cubicBezTo>
                  <a:cubicBezTo>
                    <a:pt x="0" y="8"/>
                    <a:pt x="2" y="4"/>
                    <a:pt x="4" y="2"/>
                  </a:cubicBezTo>
                  <a:cubicBezTo>
                    <a:pt x="7" y="0"/>
                    <a:pt x="10" y="2"/>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2" name="îsḻíde">
              <a:extLst>
                <a:ext uri="{FF2B5EF4-FFF2-40B4-BE49-F238E27FC236}">
                  <a16:creationId xmlns:a16="http://schemas.microsoft.com/office/drawing/2014/main" xmlns="" id="{CE2965F7-7FFB-4BEB-8D4B-47511B7A6CB7}"/>
                </a:ext>
              </a:extLst>
            </p:cNvPr>
            <p:cNvSpPr/>
            <p:nvPr/>
          </p:nvSpPr>
          <p:spPr bwMode="auto">
            <a:xfrm>
              <a:off x="4759143" y="4873781"/>
              <a:ext cx="34814" cy="48740"/>
            </a:xfrm>
            <a:custGeom>
              <a:avLst/>
              <a:gdLst>
                <a:gd name="T0" fmla="*/ 11 w 12"/>
                <a:gd name="T1" fmla="*/ 6 h 17"/>
                <a:gd name="T2" fmla="*/ 7 w 12"/>
                <a:gd name="T3" fmla="*/ 15 h 17"/>
                <a:gd name="T4" fmla="*/ 1 w 12"/>
                <a:gd name="T5" fmla="*/ 12 h 17"/>
                <a:gd name="T6" fmla="*/ 5 w 12"/>
                <a:gd name="T7" fmla="*/ 2 h 17"/>
                <a:gd name="T8" fmla="*/ 11 w 12"/>
                <a:gd name="T9" fmla="*/ 6 h 17"/>
              </a:gdLst>
              <a:ahLst/>
              <a:cxnLst>
                <a:cxn ang="0">
                  <a:pos x="T0" y="T1"/>
                </a:cxn>
                <a:cxn ang="0">
                  <a:pos x="T2" y="T3"/>
                </a:cxn>
                <a:cxn ang="0">
                  <a:pos x="T4" y="T5"/>
                </a:cxn>
                <a:cxn ang="0">
                  <a:pos x="T6" y="T7"/>
                </a:cxn>
                <a:cxn ang="0">
                  <a:pos x="T8" y="T9"/>
                </a:cxn>
              </a:cxnLst>
              <a:rect l="0" t="0" r="r" b="b"/>
              <a:pathLst>
                <a:path w="12" h="17">
                  <a:moveTo>
                    <a:pt x="11" y="6"/>
                  </a:moveTo>
                  <a:cubicBezTo>
                    <a:pt x="12" y="9"/>
                    <a:pt x="10" y="14"/>
                    <a:pt x="7" y="15"/>
                  </a:cubicBezTo>
                  <a:cubicBezTo>
                    <a:pt x="4" y="17"/>
                    <a:pt x="1" y="16"/>
                    <a:pt x="1" y="12"/>
                  </a:cubicBezTo>
                  <a:cubicBezTo>
                    <a:pt x="0" y="9"/>
                    <a:pt x="2" y="4"/>
                    <a:pt x="5" y="2"/>
                  </a:cubicBezTo>
                  <a:cubicBezTo>
                    <a:pt x="7" y="0"/>
                    <a:pt x="10" y="2"/>
                    <a:pt x="11" y="6"/>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3" name="îṩḻíḋe">
              <a:extLst>
                <a:ext uri="{FF2B5EF4-FFF2-40B4-BE49-F238E27FC236}">
                  <a16:creationId xmlns:a16="http://schemas.microsoft.com/office/drawing/2014/main" xmlns="" id="{0DD4DAC2-74B7-4D8D-95E3-1606572DCD7B}"/>
                </a:ext>
              </a:extLst>
            </p:cNvPr>
            <p:cNvSpPr/>
            <p:nvPr/>
          </p:nvSpPr>
          <p:spPr bwMode="auto">
            <a:xfrm>
              <a:off x="4774460" y="4951765"/>
              <a:ext cx="32029" cy="48740"/>
            </a:xfrm>
            <a:custGeom>
              <a:avLst/>
              <a:gdLst>
                <a:gd name="T0" fmla="*/ 11 w 11"/>
                <a:gd name="T1" fmla="*/ 5 h 17"/>
                <a:gd name="T2" fmla="*/ 7 w 11"/>
                <a:gd name="T3" fmla="*/ 15 h 17"/>
                <a:gd name="T4" fmla="*/ 0 w 11"/>
                <a:gd name="T5" fmla="*/ 12 h 17"/>
                <a:gd name="T6" fmla="*/ 4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9" y="13"/>
                    <a:pt x="7" y="15"/>
                  </a:cubicBezTo>
                  <a:cubicBezTo>
                    <a:pt x="4" y="17"/>
                    <a:pt x="1" y="15"/>
                    <a:pt x="0" y="12"/>
                  </a:cubicBezTo>
                  <a:cubicBezTo>
                    <a:pt x="0" y="8"/>
                    <a:pt x="1" y="3"/>
                    <a:pt x="4" y="2"/>
                  </a:cubicBezTo>
                  <a:cubicBezTo>
                    <a:pt x="7" y="0"/>
                    <a:pt x="10" y="1"/>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4" name="í$ļîḋé">
              <a:extLst>
                <a:ext uri="{FF2B5EF4-FFF2-40B4-BE49-F238E27FC236}">
                  <a16:creationId xmlns:a16="http://schemas.microsoft.com/office/drawing/2014/main" xmlns="" id="{90D4FD99-BC96-4091-9CDF-25F7AF1F80A7}"/>
                </a:ext>
              </a:extLst>
            </p:cNvPr>
            <p:cNvSpPr/>
            <p:nvPr/>
          </p:nvSpPr>
          <p:spPr bwMode="auto">
            <a:xfrm>
              <a:off x="4796741" y="4893277"/>
              <a:ext cx="32029" cy="50132"/>
            </a:xfrm>
            <a:custGeom>
              <a:avLst/>
              <a:gdLst>
                <a:gd name="T0" fmla="*/ 10 w 11"/>
                <a:gd name="T1" fmla="*/ 5 h 17"/>
                <a:gd name="T2" fmla="*/ 6 w 11"/>
                <a:gd name="T3" fmla="*/ 15 h 17"/>
                <a:gd name="T4" fmla="*/ 0 w 11"/>
                <a:gd name="T5" fmla="*/ 12 h 17"/>
                <a:gd name="T6" fmla="*/ 4 w 11"/>
                <a:gd name="T7" fmla="*/ 2 h 17"/>
                <a:gd name="T8" fmla="*/ 10 w 11"/>
                <a:gd name="T9" fmla="*/ 5 h 17"/>
              </a:gdLst>
              <a:ahLst/>
              <a:cxnLst>
                <a:cxn ang="0">
                  <a:pos x="T0" y="T1"/>
                </a:cxn>
                <a:cxn ang="0">
                  <a:pos x="T2" y="T3"/>
                </a:cxn>
                <a:cxn ang="0">
                  <a:pos x="T4" y="T5"/>
                </a:cxn>
                <a:cxn ang="0">
                  <a:pos x="T6" y="T7"/>
                </a:cxn>
                <a:cxn ang="0">
                  <a:pos x="T8" y="T9"/>
                </a:cxn>
              </a:cxnLst>
              <a:rect l="0" t="0" r="r" b="b"/>
              <a:pathLst>
                <a:path w="11" h="17">
                  <a:moveTo>
                    <a:pt x="10" y="5"/>
                  </a:moveTo>
                  <a:cubicBezTo>
                    <a:pt x="11" y="9"/>
                    <a:pt x="9" y="13"/>
                    <a:pt x="6" y="15"/>
                  </a:cubicBezTo>
                  <a:cubicBezTo>
                    <a:pt x="4" y="17"/>
                    <a:pt x="1" y="15"/>
                    <a:pt x="0" y="12"/>
                  </a:cubicBezTo>
                  <a:cubicBezTo>
                    <a:pt x="0" y="8"/>
                    <a:pt x="1" y="4"/>
                    <a:pt x="4" y="2"/>
                  </a:cubicBezTo>
                  <a:cubicBezTo>
                    <a:pt x="7" y="0"/>
                    <a:pt x="10" y="2"/>
                    <a:pt x="10"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5" name="íṡḻiďe">
              <a:extLst>
                <a:ext uri="{FF2B5EF4-FFF2-40B4-BE49-F238E27FC236}">
                  <a16:creationId xmlns:a16="http://schemas.microsoft.com/office/drawing/2014/main" xmlns="" id="{BF0BD93B-5475-4485-8065-F8CD60613FDE}"/>
                </a:ext>
              </a:extLst>
            </p:cNvPr>
            <p:cNvSpPr/>
            <p:nvPr/>
          </p:nvSpPr>
          <p:spPr bwMode="auto">
            <a:xfrm>
              <a:off x="4736862" y="4930876"/>
              <a:ext cx="34814" cy="50132"/>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1" y="16"/>
                    <a:pt x="1" y="12"/>
                  </a:cubicBezTo>
                  <a:cubicBezTo>
                    <a:pt x="0" y="8"/>
                    <a:pt x="2" y="4"/>
                    <a:pt x="5" y="2"/>
                  </a:cubicBezTo>
                  <a:cubicBezTo>
                    <a:pt x="8" y="0"/>
                    <a:pt x="10" y="2"/>
                    <a:pt x="11" y="5"/>
                  </a:cubicBez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6" name="iṥľîḋé">
              <a:extLst>
                <a:ext uri="{FF2B5EF4-FFF2-40B4-BE49-F238E27FC236}">
                  <a16:creationId xmlns:a16="http://schemas.microsoft.com/office/drawing/2014/main" xmlns="" id="{8AAF8ACB-9663-423B-B579-F1044149D5E9}"/>
                </a:ext>
              </a:extLst>
            </p:cNvPr>
            <p:cNvSpPr/>
            <p:nvPr/>
          </p:nvSpPr>
          <p:spPr bwMode="auto">
            <a:xfrm>
              <a:off x="4979167" y="4752628"/>
              <a:ext cx="37600" cy="22281"/>
            </a:xfrm>
            <a:custGeom>
              <a:avLst/>
              <a:gdLst>
                <a:gd name="T0" fmla="*/ 21 w 27"/>
                <a:gd name="T1" fmla="*/ 0 h 16"/>
                <a:gd name="T2" fmla="*/ 27 w 27"/>
                <a:gd name="T3" fmla="*/ 2 h 16"/>
                <a:gd name="T4" fmla="*/ 7 w 27"/>
                <a:gd name="T5" fmla="*/ 16 h 16"/>
                <a:gd name="T6" fmla="*/ 0 w 27"/>
                <a:gd name="T7" fmla="*/ 12 h 16"/>
                <a:gd name="T8" fmla="*/ 21 w 27"/>
                <a:gd name="T9" fmla="*/ 0 h 16"/>
              </a:gdLst>
              <a:ahLst/>
              <a:cxnLst>
                <a:cxn ang="0">
                  <a:pos x="T0" y="T1"/>
                </a:cxn>
                <a:cxn ang="0">
                  <a:pos x="T2" y="T3"/>
                </a:cxn>
                <a:cxn ang="0">
                  <a:pos x="T4" y="T5"/>
                </a:cxn>
                <a:cxn ang="0">
                  <a:pos x="T6" y="T7"/>
                </a:cxn>
                <a:cxn ang="0">
                  <a:pos x="T8" y="T9"/>
                </a:cxn>
              </a:cxnLst>
              <a:rect l="0" t="0" r="r" b="b"/>
              <a:pathLst>
                <a:path w="27" h="16">
                  <a:moveTo>
                    <a:pt x="21" y="0"/>
                  </a:moveTo>
                  <a:lnTo>
                    <a:pt x="27" y="2"/>
                  </a:lnTo>
                  <a:lnTo>
                    <a:pt x="7" y="16"/>
                  </a:lnTo>
                  <a:lnTo>
                    <a:pt x="0" y="12"/>
                  </a:lnTo>
                  <a:lnTo>
                    <a:pt x="21" y="0"/>
                  </a:ln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7" name="iŝľiḑé">
              <a:extLst>
                <a:ext uri="{FF2B5EF4-FFF2-40B4-BE49-F238E27FC236}">
                  <a16:creationId xmlns:a16="http://schemas.microsoft.com/office/drawing/2014/main" xmlns="" id="{95E1F149-8E27-4809-A0CC-E590CB91C3F8}"/>
                </a:ext>
              </a:extLst>
            </p:cNvPr>
            <p:cNvSpPr/>
            <p:nvPr/>
          </p:nvSpPr>
          <p:spPr bwMode="auto">
            <a:xfrm>
              <a:off x="4956886" y="4806938"/>
              <a:ext cx="37600" cy="23674"/>
            </a:xfrm>
            <a:custGeom>
              <a:avLst/>
              <a:gdLst>
                <a:gd name="T0" fmla="*/ 21 w 27"/>
                <a:gd name="T1" fmla="*/ 0 h 17"/>
                <a:gd name="T2" fmla="*/ 27 w 27"/>
                <a:gd name="T3" fmla="*/ 4 h 17"/>
                <a:gd name="T4" fmla="*/ 6 w 27"/>
                <a:gd name="T5" fmla="*/ 17 h 17"/>
                <a:gd name="T6" fmla="*/ 0 w 27"/>
                <a:gd name="T7" fmla="*/ 15 h 17"/>
                <a:gd name="T8" fmla="*/ 21 w 27"/>
                <a:gd name="T9" fmla="*/ 0 h 17"/>
              </a:gdLst>
              <a:ahLst/>
              <a:cxnLst>
                <a:cxn ang="0">
                  <a:pos x="T0" y="T1"/>
                </a:cxn>
                <a:cxn ang="0">
                  <a:pos x="T2" y="T3"/>
                </a:cxn>
                <a:cxn ang="0">
                  <a:pos x="T4" y="T5"/>
                </a:cxn>
                <a:cxn ang="0">
                  <a:pos x="T6" y="T7"/>
                </a:cxn>
                <a:cxn ang="0">
                  <a:pos x="T8" y="T9"/>
                </a:cxn>
              </a:cxnLst>
              <a:rect l="0" t="0" r="r" b="b"/>
              <a:pathLst>
                <a:path w="27" h="17">
                  <a:moveTo>
                    <a:pt x="21" y="0"/>
                  </a:moveTo>
                  <a:lnTo>
                    <a:pt x="27" y="4"/>
                  </a:lnTo>
                  <a:lnTo>
                    <a:pt x="6" y="17"/>
                  </a:lnTo>
                  <a:lnTo>
                    <a:pt x="0" y="15"/>
                  </a:lnTo>
                  <a:lnTo>
                    <a:pt x="21" y="0"/>
                  </a:ln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8" name="išlíďé">
              <a:extLst>
                <a:ext uri="{FF2B5EF4-FFF2-40B4-BE49-F238E27FC236}">
                  <a16:creationId xmlns:a16="http://schemas.microsoft.com/office/drawing/2014/main" xmlns="" id="{819821A7-9534-473E-A6A0-3AEBDD92B248}"/>
                </a:ext>
              </a:extLst>
            </p:cNvPr>
            <p:cNvSpPr/>
            <p:nvPr/>
          </p:nvSpPr>
          <p:spPr bwMode="auto">
            <a:xfrm>
              <a:off x="4956886" y="4806938"/>
              <a:ext cx="37600" cy="23674"/>
            </a:xfrm>
            <a:custGeom>
              <a:avLst/>
              <a:gdLst>
                <a:gd name="T0" fmla="*/ 21 w 27"/>
                <a:gd name="T1" fmla="*/ 0 h 17"/>
                <a:gd name="T2" fmla="*/ 27 w 27"/>
                <a:gd name="T3" fmla="*/ 4 h 17"/>
                <a:gd name="T4" fmla="*/ 6 w 27"/>
                <a:gd name="T5" fmla="*/ 17 h 17"/>
                <a:gd name="T6" fmla="*/ 0 w 27"/>
                <a:gd name="T7" fmla="*/ 15 h 17"/>
                <a:gd name="T8" fmla="*/ 21 w 27"/>
                <a:gd name="T9" fmla="*/ 0 h 17"/>
              </a:gdLst>
              <a:ahLst/>
              <a:cxnLst>
                <a:cxn ang="0">
                  <a:pos x="T0" y="T1"/>
                </a:cxn>
                <a:cxn ang="0">
                  <a:pos x="T2" y="T3"/>
                </a:cxn>
                <a:cxn ang="0">
                  <a:pos x="T4" y="T5"/>
                </a:cxn>
                <a:cxn ang="0">
                  <a:pos x="T6" y="T7"/>
                </a:cxn>
                <a:cxn ang="0">
                  <a:pos x="T8" y="T9"/>
                </a:cxn>
              </a:cxnLst>
              <a:rect l="0" t="0" r="r" b="b"/>
              <a:pathLst>
                <a:path w="27" h="17">
                  <a:moveTo>
                    <a:pt x="21" y="0"/>
                  </a:moveTo>
                  <a:lnTo>
                    <a:pt x="27" y="4"/>
                  </a:lnTo>
                  <a:lnTo>
                    <a:pt x="6" y="17"/>
                  </a:lnTo>
                  <a:lnTo>
                    <a:pt x="0" y="1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9" name="iS1ídê">
              <a:extLst>
                <a:ext uri="{FF2B5EF4-FFF2-40B4-BE49-F238E27FC236}">
                  <a16:creationId xmlns:a16="http://schemas.microsoft.com/office/drawing/2014/main" xmlns="" id="{496719D7-31DD-4539-87F2-318AC0CDCC69}"/>
                </a:ext>
              </a:extLst>
            </p:cNvPr>
            <p:cNvSpPr/>
            <p:nvPr/>
          </p:nvSpPr>
          <p:spPr bwMode="auto">
            <a:xfrm>
              <a:off x="5023729" y="4769339"/>
              <a:ext cx="30636" cy="23674"/>
            </a:xfrm>
            <a:custGeom>
              <a:avLst/>
              <a:gdLst>
                <a:gd name="T0" fmla="*/ 0 w 22"/>
                <a:gd name="T1" fmla="*/ 17 h 17"/>
                <a:gd name="T2" fmla="*/ 0 w 22"/>
                <a:gd name="T3" fmla="*/ 11 h 17"/>
                <a:gd name="T4" fmla="*/ 16 w 22"/>
                <a:gd name="T5" fmla="*/ 0 h 17"/>
                <a:gd name="T6" fmla="*/ 22 w 22"/>
                <a:gd name="T7" fmla="*/ 4 h 17"/>
                <a:gd name="T8" fmla="*/ 0 w 22"/>
                <a:gd name="T9" fmla="*/ 17 h 17"/>
              </a:gdLst>
              <a:ahLst/>
              <a:cxnLst>
                <a:cxn ang="0">
                  <a:pos x="T0" y="T1"/>
                </a:cxn>
                <a:cxn ang="0">
                  <a:pos x="T2" y="T3"/>
                </a:cxn>
                <a:cxn ang="0">
                  <a:pos x="T4" y="T5"/>
                </a:cxn>
                <a:cxn ang="0">
                  <a:pos x="T6" y="T7"/>
                </a:cxn>
                <a:cxn ang="0">
                  <a:pos x="T8" y="T9"/>
                </a:cxn>
              </a:cxnLst>
              <a:rect l="0" t="0" r="r" b="b"/>
              <a:pathLst>
                <a:path w="22" h="17">
                  <a:moveTo>
                    <a:pt x="0" y="17"/>
                  </a:moveTo>
                  <a:lnTo>
                    <a:pt x="0" y="11"/>
                  </a:lnTo>
                  <a:lnTo>
                    <a:pt x="16" y="0"/>
                  </a:lnTo>
                  <a:lnTo>
                    <a:pt x="22" y="4"/>
                  </a:lnTo>
                  <a:lnTo>
                    <a:pt x="0" y="17"/>
                  </a:ln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0" name="iṡlíḋê">
              <a:extLst>
                <a:ext uri="{FF2B5EF4-FFF2-40B4-BE49-F238E27FC236}">
                  <a16:creationId xmlns:a16="http://schemas.microsoft.com/office/drawing/2014/main" xmlns="" id="{697EBEBE-F666-4E33-B452-86B06093946D}"/>
                </a:ext>
              </a:extLst>
            </p:cNvPr>
            <p:cNvSpPr/>
            <p:nvPr/>
          </p:nvSpPr>
          <p:spPr bwMode="auto">
            <a:xfrm>
              <a:off x="4956886" y="4827826"/>
              <a:ext cx="13926" cy="43170"/>
            </a:xfrm>
            <a:custGeom>
              <a:avLst/>
              <a:gdLst>
                <a:gd name="T0" fmla="*/ 0 w 10"/>
                <a:gd name="T1" fmla="*/ 0 h 31"/>
                <a:gd name="T2" fmla="*/ 6 w 10"/>
                <a:gd name="T3" fmla="*/ 2 h 31"/>
                <a:gd name="T4" fmla="*/ 10 w 10"/>
                <a:gd name="T5" fmla="*/ 31 h 31"/>
                <a:gd name="T6" fmla="*/ 4 w 10"/>
                <a:gd name="T7" fmla="*/ 27 h 31"/>
                <a:gd name="T8" fmla="*/ 0 w 10"/>
                <a:gd name="T9" fmla="*/ 0 h 31"/>
              </a:gdLst>
              <a:ahLst/>
              <a:cxnLst>
                <a:cxn ang="0">
                  <a:pos x="T0" y="T1"/>
                </a:cxn>
                <a:cxn ang="0">
                  <a:pos x="T2" y="T3"/>
                </a:cxn>
                <a:cxn ang="0">
                  <a:pos x="T4" y="T5"/>
                </a:cxn>
                <a:cxn ang="0">
                  <a:pos x="T6" y="T7"/>
                </a:cxn>
                <a:cxn ang="0">
                  <a:pos x="T8" y="T9"/>
                </a:cxn>
              </a:cxnLst>
              <a:rect l="0" t="0" r="r" b="b"/>
              <a:pathLst>
                <a:path w="10" h="31">
                  <a:moveTo>
                    <a:pt x="0" y="0"/>
                  </a:moveTo>
                  <a:lnTo>
                    <a:pt x="6" y="2"/>
                  </a:lnTo>
                  <a:lnTo>
                    <a:pt x="10" y="31"/>
                  </a:lnTo>
                  <a:lnTo>
                    <a:pt x="4" y="27"/>
                  </a:lnTo>
                  <a:lnTo>
                    <a:pt x="0" y="0"/>
                  </a:ln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1" name="íṥlïḍè">
              <a:extLst>
                <a:ext uri="{FF2B5EF4-FFF2-40B4-BE49-F238E27FC236}">
                  <a16:creationId xmlns:a16="http://schemas.microsoft.com/office/drawing/2014/main" xmlns="" id="{1FDAE3C1-24E5-4CF1-8EAF-024F59BBD5B3}"/>
                </a:ext>
              </a:extLst>
            </p:cNvPr>
            <p:cNvSpPr/>
            <p:nvPr/>
          </p:nvSpPr>
          <p:spPr bwMode="auto">
            <a:xfrm>
              <a:off x="4956886" y="4827826"/>
              <a:ext cx="13926" cy="43170"/>
            </a:xfrm>
            <a:custGeom>
              <a:avLst/>
              <a:gdLst>
                <a:gd name="T0" fmla="*/ 0 w 10"/>
                <a:gd name="T1" fmla="*/ 0 h 31"/>
                <a:gd name="T2" fmla="*/ 6 w 10"/>
                <a:gd name="T3" fmla="*/ 2 h 31"/>
                <a:gd name="T4" fmla="*/ 10 w 10"/>
                <a:gd name="T5" fmla="*/ 31 h 31"/>
                <a:gd name="T6" fmla="*/ 4 w 10"/>
                <a:gd name="T7" fmla="*/ 27 h 31"/>
                <a:gd name="T8" fmla="*/ 0 w 10"/>
                <a:gd name="T9" fmla="*/ 0 h 31"/>
              </a:gdLst>
              <a:ahLst/>
              <a:cxnLst>
                <a:cxn ang="0">
                  <a:pos x="T0" y="T1"/>
                </a:cxn>
                <a:cxn ang="0">
                  <a:pos x="T2" y="T3"/>
                </a:cxn>
                <a:cxn ang="0">
                  <a:pos x="T4" y="T5"/>
                </a:cxn>
                <a:cxn ang="0">
                  <a:pos x="T6" y="T7"/>
                </a:cxn>
                <a:cxn ang="0">
                  <a:pos x="T8" y="T9"/>
                </a:cxn>
              </a:cxnLst>
              <a:rect l="0" t="0" r="r" b="b"/>
              <a:pathLst>
                <a:path w="10" h="31">
                  <a:moveTo>
                    <a:pt x="0" y="0"/>
                  </a:moveTo>
                  <a:lnTo>
                    <a:pt x="6" y="2"/>
                  </a:lnTo>
                  <a:lnTo>
                    <a:pt x="10" y="31"/>
                  </a:lnTo>
                  <a:lnTo>
                    <a:pt x="4" y="2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2" name="ïşliḍé">
              <a:extLst>
                <a:ext uri="{FF2B5EF4-FFF2-40B4-BE49-F238E27FC236}">
                  <a16:creationId xmlns:a16="http://schemas.microsoft.com/office/drawing/2014/main" xmlns="" id="{D8397A2F-B93C-4643-8D35-D54EEFE30CBE}"/>
                </a:ext>
              </a:extLst>
            </p:cNvPr>
            <p:cNvSpPr/>
            <p:nvPr/>
          </p:nvSpPr>
          <p:spPr bwMode="auto">
            <a:xfrm>
              <a:off x="4956886" y="4827826"/>
              <a:ext cx="13926" cy="43170"/>
            </a:xfrm>
            <a:custGeom>
              <a:avLst/>
              <a:gdLst>
                <a:gd name="T0" fmla="*/ 0 w 10"/>
                <a:gd name="T1" fmla="*/ 0 h 31"/>
                <a:gd name="T2" fmla="*/ 4 w 10"/>
                <a:gd name="T3" fmla="*/ 27 h 31"/>
                <a:gd name="T4" fmla="*/ 10 w 10"/>
                <a:gd name="T5" fmla="*/ 31 h 31"/>
                <a:gd name="T6" fmla="*/ 6 w 10"/>
                <a:gd name="T7" fmla="*/ 2 h 31"/>
                <a:gd name="T8" fmla="*/ 0 w 10"/>
                <a:gd name="T9" fmla="*/ 0 h 31"/>
              </a:gdLst>
              <a:ahLst/>
              <a:cxnLst>
                <a:cxn ang="0">
                  <a:pos x="T0" y="T1"/>
                </a:cxn>
                <a:cxn ang="0">
                  <a:pos x="T2" y="T3"/>
                </a:cxn>
                <a:cxn ang="0">
                  <a:pos x="T4" y="T5"/>
                </a:cxn>
                <a:cxn ang="0">
                  <a:pos x="T6" y="T7"/>
                </a:cxn>
                <a:cxn ang="0">
                  <a:pos x="T8" y="T9"/>
                </a:cxn>
              </a:cxnLst>
              <a:rect l="0" t="0" r="r" b="b"/>
              <a:pathLst>
                <a:path w="10" h="31">
                  <a:moveTo>
                    <a:pt x="0" y="0"/>
                  </a:moveTo>
                  <a:lnTo>
                    <a:pt x="4" y="27"/>
                  </a:lnTo>
                  <a:lnTo>
                    <a:pt x="10" y="31"/>
                  </a:lnTo>
                  <a:lnTo>
                    <a:pt x="6" y="2"/>
                  </a:lnTo>
                  <a:lnTo>
                    <a:pt x="0" y="0"/>
                  </a:lnTo>
                  <a:close/>
                </a:path>
              </a:pathLst>
            </a:custGeom>
            <a:solidFill>
              <a:srgbClr val="0FA3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3" name="î$ļïḋè">
              <a:extLst>
                <a:ext uri="{FF2B5EF4-FFF2-40B4-BE49-F238E27FC236}">
                  <a16:creationId xmlns:a16="http://schemas.microsoft.com/office/drawing/2014/main" xmlns="" id="{A5BAE2C3-06D3-44E9-B5AD-278A5275919B}"/>
                </a:ext>
              </a:extLst>
            </p:cNvPr>
            <p:cNvSpPr/>
            <p:nvPr/>
          </p:nvSpPr>
          <p:spPr bwMode="auto">
            <a:xfrm>
              <a:off x="4956886" y="4827826"/>
              <a:ext cx="13926" cy="43170"/>
            </a:xfrm>
            <a:custGeom>
              <a:avLst/>
              <a:gdLst>
                <a:gd name="T0" fmla="*/ 0 w 10"/>
                <a:gd name="T1" fmla="*/ 0 h 31"/>
                <a:gd name="T2" fmla="*/ 4 w 10"/>
                <a:gd name="T3" fmla="*/ 27 h 31"/>
                <a:gd name="T4" fmla="*/ 10 w 10"/>
                <a:gd name="T5" fmla="*/ 31 h 31"/>
                <a:gd name="T6" fmla="*/ 6 w 10"/>
                <a:gd name="T7" fmla="*/ 2 h 31"/>
                <a:gd name="T8" fmla="*/ 0 w 10"/>
                <a:gd name="T9" fmla="*/ 0 h 31"/>
              </a:gdLst>
              <a:ahLst/>
              <a:cxnLst>
                <a:cxn ang="0">
                  <a:pos x="T0" y="T1"/>
                </a:cxn>
                <a:cxn ang="0">
                  <a:pos x="T2" y="T3"/>
                </a:cxn>
                <a:cxn ang="0">
                  <a:pos x="T4" y="T5"/>
                </a:cxn>
                <a:cxn ang="0">
                  <a:pos x="T6" y="T7"/>
                </a:cxn>
                <a:cxn ang="0">
                  <a:pos x="T8" y="T9"/>
                </a:cxn>
              </a:cxnLst>
              <a:rect l="0" t="0" r="r" b="b"/>
              <a:pathLst>
                <a:path w="10" h="31">
                  <a:moveTo>
                    <a:pt x="0" y="0"/>
                  </a:moveTo>
                  <a:lnTo>
                    <a:pt x="4" y="27"/>
                  </a:lnTo>
                  <a:lnTo>
                    <a:pt x="10" y="31"/>
                  </a:lnTo>
                  <a:lnTo>
                    <a:pt x="6"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4" name="íSļiďê">
              <a:extLst>
                <a:ext uri="{FF2B5EF4-FFF2-40B4-BE49-F238E27FC236}">
                  <a16:creationId xmlns:a16="http://schemas.microsoft.com/office/drawing/2014/main" xmlns="" id="{ABDF79EB-B3B6-4AF3-B411-DBC9162E1A74}"/>
                </a:ext>
              </a:extLst>
            </p:cNvPr>
            <p:cNvSpPr/>
            <p:nvPr/>
          </p:nvSpPr>
          <p:spPr bwMode="auto">
            <a:xfrm>
              <a:off x="4994485" y="4850107"/>
              <a:ext cx="13926" cy="37600"/>
            </a:xfrm>
            <a:custGeom>
              <a:avLst/>
              <a:gdLst>
                <a:gd name="T0" fmla="*/ 4 w 10"/>
                <a:gd name="T1" fmla="*/ 25 h 27"/>
                <a:gd name="T2" fmla="*/ 10 w 10"/>
                <a:gd name="T3" fmla="*/ 27 h 27"/>
                <a:gd name="T4" fmla="*/ 6 w 10"/>
                <a:gd name="T5" fmla="*/ 0 h 27"/>
                <a:gd name="T6" fmla="*/ 0 w 10"/>
                <a:gd name="T7" fmla="*/ 5 h 27"/>
                <a:gd name="T8" fmla="*/ 4 w 10"/>
                <a:gd name="T9" fmla="*/ 25 h 27"/>
              </a:gdLst>
              <a:ahLst/>
              <a:cxnLst>
                <a:cxn ang="0">
                  <a:pos x="T0" y="T1"/>
                </a:cxn>
                <a:cxn ang="0">
                  <a:pos x="T2" y="T3"/>
                </a:cxn>
                <a:cxn ang="0">
                  <a:pos x="T4" y="T5"/>
                </a:cxn>
                <a:cxn ang="0">
                  <a:pos x="T6" y="T7"/>
                </a:cxn>
                <a:cxn ang="0">
                  <a:pos x="T8" y="T9"/>
                </a:cxn>
              </a:cxnLst>
              <a:rect l="0" t="0" r="r" b="b"/>
              <a:pathLst>
                <a:path w="10" h="27">
                  <a:moveTo>
                    <a:pt x="4" y="25"/>
                  </a:moveTo>
                  <a:lnTo>
                    <a:pt x="10" y="27"/>
                  </a:lnTo>
                  <a:lnTo>
                    <a:pt x="6" y="0"/>
                  </a:lnTo>
                  <a:lnTo>
                    <a:pt x="0" y="5"/>
                  </a:lnTo>
                  <a:lnTo>
                    <a:pt x="4" y="25"/>
                  </a:lnTo>
                  <a:close/>
                </a:path>
              </a:pathLst>
            </a:custGeom>
            <a:solidFill>
              <a:srgbClr val="1BB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5" name="ïŝľîḑê">
              <a:extLst>
                <a:ext uri="{FF2B5EF4-FFF2-40B4-BE49-F238E27FC236}">
                  <a16:creationId xmlns:a16="http://schemas.microsoft.com/office/drawing/2014/main" xmlns="" id="{199E01C8-7554-45EE-AFD0-BBF76044645A}"/>
                </a:ext>
              </a:extLst>
            </p:cNvPr>
            <p:cNvSpPr/>
            <p:nvPr/>
          </p:nvSpPr>
          <p:spPr bwMode="auto">
            <a:xfrm>
              <a:off x="4759143" y="4873781"/>
              <a:ext cx="34814" cy="48740"/>
            </a:xfrm>
            <a:custGeom>
              <a:avLst/>
              <a:gdLst>
                <a:gd name="T0" fmla="*/ 11 w 12"/>
                <a:gd name="T1" fmla="*/ 6 h 17"/>
                <a:gd name="T2" fmla="*/ 7 w 12"/>
                <a:gd name="T3" fmla="*/ 15 h 17"/>
                <a:gd name="T4" fmla="*/ 1 w 12"/>
                <a:gd name="T5" fmla="*/ 12 h 17"/>
                <a:gd name="T6" fmla="*/ 5 w 12"/>
                <a:gd name="T7" fmla="*/ 2 h 17"/>
                <a:gd name="T8" fmla="*/ 11 w 12"/>
                <a:gd name="T9" fmla="*/ 6 h 17"/>
              </a:gdLst>
              <a:ahLst/>
              <a:cxnLst>
                <a:cxn ang="0">
                  <a:pos x="T0" y="T1"/>
                </a:cxn>
                <a:cxn ang="0">
                  <a:pos x="T2" y="T3"/>
                </a:cxn>
                <a:cxn ang="0">
                  <a:pos x="T4" y="T5"/>
                </a:cxn>
                <a:cxn ang="0">
                  <a:pos x="T6" y="T7"/>
                </a:cxn>
                <a:cxn ang="0">
                  <a:pos x="T8" y="T9"/>
                </a:cxn>
              </a:cxnLst>
              <a:rect l="0" t="0" r="r" b="b"/>
              <a:pathLst>
                <a:path w="12" h="17">
                  <a:moveTo>
                    <a:pt x="11" y="6"/>
                  </a:moveTo>
                  <a:cubicBezTo>
                    <a:pt x="12" y="9"/>
                    <a:pt x="10" y="14"/>
                    <a:pt x="7" y="15"/>
                  </a:cubicBezTo>
                  <a:cubicBezTo>
                    <a:pt x="4" y="17"/>
                    <a:pt x="1" y="16"/>
                    <a:pt x="1" y="12"/>
                  </a:cubicBezTo>
                  <a:cubicBezTo>
                    <a:pt x="0" y="9"/>
                    <a:pt x="2" y="4"/>
                    <a:pt x="5" y="2"/>
                  </a:cubicBezTo>
                  <a:cubicBezTo>
                    <a:pt x="7" y="0"/>
                    <a:pt x="10" y="2"/>
                    <a:pt x="11" y="6"/>
                  </a:cubicBez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6" name="íṣľîḓe">
              <a:extLst>
                <a:ext uri="{FF2B5EF4-FFF2-40B4-BE49-F238E27FC236}">
                  <a16:creationId xmlns:a16="http://schemas.microsoft.com/office/drawing/2014/main" xmlns="" id="{BE8EC763-668D-4790-9497-30EFD4DC9548}"/>
                </a:ext>
              </a:extLst>
            </p:cNvPr>
            <p:cNvSpPr/>
            <p:nvPr/>
          </p:nvSpPr>
          <p:spPr bwMode="auto">
            <a:xfrm>
              <a:off x="4774460" y="4951765"/>
              <a:ext cx="32029" cy="48740"/>
            </a:xfrm>
            <a:custGeom>
              <a:avLst/>
              <a:gdLst>
                <a:gd name="T0" fmla="*/ 11 w 11"/>
                <a:gd name="T1" fmla="*/ 5 h 17"/>
                <a:gd name="T2" fmla="*/ 7 w 11"/>
                <a:gd name="T3" fmla="*/ 15 h 17"/>
                <a:gd name="T4" fmla="*/ 0 w 11"/>
                <a:gd name="T5" fmla="*/ 12 h 17"/>
                <a:gd name="T6" fmla="*/ 4 w 11"/>
                <a:gd name="T7" fmla="*/ 2 h 17"/>
                <a:gd name="T8" fmla="*/ 11 w 11"/>
                <a:gd name="T9" fmla="*/ 5 h 17"/>
              </a:gdLst>
              <a:ahLst/>
              <a:cxnLst>
                <a:cxn ang="0">
                  <a:pos x="T0" y="T1"/>
                </a:cxn>
                <a:cxn ang="0">
                  <a:pos x="T2" y="T3"/>
                </a:cxn>
                <a:cxn ang="0">
                  <a:pos x="T4" y="T5"/>
                </a:cxn>
                <a:cxn ang="0">
                  <a:pos x="T6" y="T7"/>
                </a:cxn>
                <a:cxn ang="0">
                  <a:pos x="T8" y="T9"/>
                </a:cxn>
              </a:cxnLst>
              <a:rect l="0" t="0" r="r" b="b"/>
              <a:pathLst>
                <a:path w="11" h="17">
                  <a:moveTo>
                    <a:pt x="11" y="5"/>
                  </a:moveTo>
                  <a:cubicBezTo>
                    <a:pt x="11" y="9"/>
                    <a:pt x="9" y="13"/>
                    <a:pt x="7" y="15"/>
                  </a:cubicBezTo>
                  <a:cubicBezTo>
                    <a:pt x="4" y="17"/>
                    <a:pt x="1" y="15"/>
                    <a:pt x="0" y="12"/>
                  </a:cubicBezTo>
                  <a:cubicBezTo>
                    <a:pt x="0" y="8"/>
                    <a:pt x="1" y="3"/>
                    <a:pt x="4" y="2"/>
                  </a:cubicBezTo>
                  <a:cubicBezTo>
                    <a:pt x="7" y="0"/>
                    <a:pt x="10" y="1"/>
                    <a:pt x="11" y="5"/>
                  </a:cubicBez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7" name="îṡļïḍê">
              <a:extLst>
                <a:ext uri="{FF2B5EF4-FFF2-40B4-BE49-F238E27FC236}">
                  <a16:creationId xmlns:a16="http://schemas.microsoft.com/office/drawing/2014/main" xmlns="" id="{59B91AEE-2607-40C1-9A39-291D80FC3C37}"/>
                </a:ext>
              </a:extLst>
            </p:cNvPr>
            <p:cNvSpPr/>
            <p:nvPr/>
          </p:nvSpPr>
          <p:spPr bwMode="auto">
            <a:xfrm>
              <a:off x="4796741" y="4893277"/>
              <a:ext cx="32029" cy="50132"/>
            </a:xfrm>
            <a:custGeom>
              <a:avLst/>
              <a:gdLst>
                <a:gd name="T0" fmla="*/ 10 w 11"/>
                <a:gd name="T1" fmla="*/ 5 h 17"/>
                <a:gd name="T2" fmla="*/ 6 w 11"/>
                <a:gd name="T3" fmla="*/ 15 h 17"/>
                <a:gd name="T4" fmla="*/ 0 w 11"/>
                <a:gd name="T5" fmla="*/ 12 h 17"/>
                <a:gd name="T6" fmla="*/ 4 w 11"/>
                <a:gd name="T7" fmla="*/ 2 h 17"/>
                <a:gd name="T8" fmla="*/ 10 w 11"/>
                <a:gd name="T9" fmla="*/ 5 h 17"/>
              </a:gdLst>
              <a:ahLst/>
              <a:cxnLst>
                <a:cxn ang="0">
                  <a:pos x="T0" y="T1"/>
                </a:cxn>
                <a:cxn ang="0">
                  <a:pos x="T2" y="T3"/>
                </a:cxn>
                <a:cxn ang="0">
                  <a:pos x="T4" y="T5"/>
                </a:cxn>
                <a:cxn ang="0">
                  <a:pos x="T6" y="T7"/>
                </a:cxn>
                <a:cxn ang="0">
                  <a:pos x="T8" y="T9"/>
                </a:cxn>
              </a:cxnLst>
              <a:rect l="0" t="0" r="r" b="b"/>
              <a:pathLst>
                <a:path w="11" h="17">
                  <a:moveTo>
                    <a:pt x="10" y="5"/>
                  </a:moveTo>
                  <a:cubicBezTo>
                    <a:pt x="11" y="9"/>
                    <a:pt x="9" y="13"/>
                    <a:pt x="6" y="15"/>
                  </a:cubicBezTo>
                  <a:cubicBezTo>
                    <a:pt x="4" y="17"/>
                    <a:pt x="1" y="15"/>
                    <a:pt x="0" y="12"/>
                  </a:cubicBezTo>
                  <a:cubicBezTo>
                    <a:pt x="0" y="8"/>
                    <a:pt x="1" y="4"/>
                    <a:pt x="4" y="2"/>
                  </a:cubicBezTo>
                  <a:cubicBezTo>
                    <a:pt x="7" y="0"/>
                    <a:pt x="10" y="2"/>
                    <a:pt x="10" y="5"/>
                  </a:cubicBez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8" name="íṧļîḓê">
              <a:extLst>
                <a:ext uri="{FF2B5EF4-FFF2-40B4-BE49-F238E27FC236}">
                  <a16:creationId xmlns:a16="http://schemas.microsoft.com/office/drawing/2014/main" xmlns="" id="{FD64804C-EDC9-4439-BFAD-5FDBD3B01D1B}"/>
                </a:ext>
              </a:extLst>
            </p:cNvPr>
            <p:cNvSpPr/>
            <p:nvPr/>
          </p:nvSpPr>
          <p:spPr bwMode="auto">
            <a:xfrm>
              <a:off x="4736862" y="4930876"/>
              <a:ext cx="34814" cy="50132"/>
            </a:xfrm>
            <a:custGeom>
              <a:avLst/>
              <a:gdLst>
                <a:gd name="T0" fmla="*/ 11 w 12"/>
                <a:gd name="T1" fmla="*/ 5 h 17"/>
                <a:gd name="T2" fmla="*/ 7 w 12"/>
                <a:gd name="T3" fmla="*/ 15 h 17"/>
                <a:gd name="T4" fmla="*/ 1 w 12"/>
                <a:gd name="T5" fmla="*/ 12 h 17"/>
                <a:gd name="T6" fmla="*/ 5 w 12"/>
                <a:gd name="T7" fmla="*/ 2 h 17"/>
                <a:gd name="T8" fmla="*/ 11 w 12"/>
                <a:gd name="T9" fmla="*/ 5 h 17"/>
              </a:gdLst>
              <a:ahLst/>
              <a:cxnLst>
                <a:cxn ang="0">
                  <a:pos x="T0" y="T1"/>
                </a:cxn>
                <a:cxn ang="0">
                  <a:pos x="T2" y="T3"/>
                </a:cxn>
                <a:cxn ang="0">
                  <a:pos x="T4" y="T5"/>
                </a:cxn>
                <a:cxn ang="0">
                  <a:pos x="T6" y="T7"/>
                </a:cxn>
                <a:cxn ang="0">
                  <a:pos x="T8" y="T9"/>
                </a:cxn>
              </a:cxnLst>
              <a:rect l="0" t="0" r="r" b="b"/>
              <a:pathLst>
                <a:path w="12" h="17">
                  <a:moveTo>
                    <a:pt x="11" y="5"/>
                  </a:moveTo>
                  <a:cubicBezTo>
                    <a:pt x="12" y="9"/>
                    <a:pt x="10" y="13"/>
                    <a:pt x="7" y="15"/>
                  </a:cubicBezTo>
                  <a:cubicBezTo>
                    <a:pt x="4" y="17"/>
                    <a:pt x="1" y="16"/>
                    <a:pt x="1" y="12"/>
                  </a:cubicBezTo>
                  <a:cubicBezTo>
                    <a:pt x="0" y="8"/>
                    <a:pt x="2" y="4"/>
                    <a:pt x="5" y="2"/>
                  </a:cubicBezTo>
                  <a:cubicBezTo>
                    <a:pt x="8" y="0"/>
                    <a:pt x="10" y="2"/>
                    <a:pt x="11" y="5"/>
                  </a:cubicBezTo>
                  <a:close/>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9" name="iś1ïḋe">
              <a:extLst>
                <a:ext uri="{FF2B5EF4-FFF2-40B4-BE49-F238E27FC236}">
                  <a16:creationId xmlns:a16="http://schemas.microsoft.com/office/drawing/2014/main" xmlns="" id="{AA7BAD6B-95EB-4B49-82E9-B3AFFEDD8270}"/>
                </a:ext>
              </a:extLst>
            </p:cNvPr>
            <p:cNvSpPr/>
            <p:nvPr/>
          </p:nvSpPr>
          <p:spPr bwMode="auto">
            <a:xfrm>
              <a:off x="4345552" y="1567845"/>
              <a:ext cx="788189" cy="626652"/>
            </a:xfrm>
            <a:custGeom>
              <a:avLst/>
              <a:gdLst>
                <a:gd name="T0" fmla="*/ 252 w 272"/>
                <a:gd name="T1" fmla="*/ 32 h 217"/>
                <a:gd name="T2" fmla="*/ 209 w 272"/>
                <a:gd name="T3" fmla="*/ 57 h 217"/>
                <a:gd name="T4" fmla="*/ 210 w 272"/>
                <a:gd name="T5" fmla="*/ 51 h 217"/>
                <a:gd name="T6" fmla="*/ 210 w 272"/>
                <a:gd name="T7" fmla="*/ 38 h 217"/>
                <a:gd name="T8" fmla="*/ 175 w 272"/>
                <a:gd name="T9" fmla="*/ 18 h 217"/>
                <a:gd name="T10" fmla="*/ 154 w 272"/>
                <a:gd name="T11" fmla="*/ 38 h 217"/>
                <a:gd name="T12" fmla="*/ 103 w 272"/>
                <a:gd name="T13" fmla="*/ 15 h 217"/>
                <a:gd name="T14" fmla="*/ 51 w 272"/>
                <a:gd name="T15" fmla="*/ 105 h 217"/>
                <a:gd name="T16" fmla="*/ 51 w 272"/>
                <a:gd name="T17" fmla="*/ 124 h 217"/>
                <a:gd name="T18" fmla="*/ 55 w 272"/>
                <a:gd name="T19" fmla="*/ 146 h 217"/>
                <a:gd name="T20" fmla="*/ 19 w 272"/>
                <a:gd name="T21" fmla="*/ 166 h 217"/>
                <a:gd name="T22" fmla="*/ 0 w 272"/>
                <a:gd name="T23" fmla="*/ 200 h 217"/>
                <a:gd name="T24" fmla="*/ 19 w 272"/>
                <a:gd name="T25" fmla="*/ 211 h 217"/>
                <a:gd name="T26" fmla="*/ 252 w 272"/>
                <a:gd name="T27" fmla="*/ 76 h 217"/>
                <a:gd name="T28" fmla="*/ 272 w 272"/>
                <a:gd name="T29" fmla="*/ 43 h 217"/>
                <a:gd name="T30" fmla="*/ 252 w 272"/>
                <a:gd name="T31" fmla="*/ 3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217">
                  <a:moveTo>
                    <a:pt x="252" y="32"/>
                  </a:moveTo>
                  <a:cubicBezTo>
                    <a:pt x="209" y="57"/>
                    <a:pt x="209" y="57"/>
                    <a:pt x="209" y="57"/>
                  </a:cubicBezTo>
                  <a:cubicBezTo>
                    <a:pt x="210" y="55"/>
                    <a:pt x="210" y="53"/>
                    <a:pt x="210" y="51"/>
                  </a:cubicBezTo>
                  <a:cubicBezTo>
                    <a:pt x="210" y="38"/>
                    <a:pt x="210" y="38"/>
                    <a:pt x="210" y="38"/>
                  </a:cubicBezTo>
                  <a:cubicBezTo>
                    <a:pt x="210" y="16"/>
                    <a:pt x="194" y="7"/>
                    <a:pt x="175" y="18"/>
                  </a:cubicBezTo>
                  <a:cubicBezTo>
                    <a:pt x="167" y="23"/>
                    <a:pt x="160" y="30"/>
                    <a:pt x="154" y="38"/>
                  </a:cubicBezTo>
                  <a:cubicBezTo>
                    <a:pt x="151" y="10"/>
                    <a:pt x="129" y="0"/>
                    <a:pt x="103" y="15"/>
                  </a:cubicBezTo>
                  <a:cubicBezTo>
                    <a:pt x="74" y="32"/>
                    <a:pt x="51" y="72"/>
                    <a:pt x="51" y="105"/>
                  </a:cubicBezTo>
                  <a:cubicBezTo>
                    <a:pt x="51" y="124"/>
                    <a:pt x="51" y="124"/>
                    <a:pt x="51" y="124"/>
                  </a:cubicBezTo>
                  <a:cubicBezTo>
                    <a:pt x="51" y="133"/>
                    <a:pt x="52" y="140"/>
                    <a:pt x="55" y="146"/>
                  </a:cubicBezTo>
                  <a:cubicBezTo>
                    <a:pt x="19" y="166"/>
                    <a:pt x="19" y="166"/>
                    <a:pt x="19" y="166"/>
                  </a:cubicBezTo>
                  <a:cubicBezTo>
                    <a:pt x="9" y="172"/>
                    <a:pt x="0" y="187"/>
                    <a:pt x="0" y="200"/>
                  </a:cubicBezTo>
                  <a:cubicBezTo>
                    <a:pt x="0" y="212"/>
                    <a:pt x="9" y="217"/>
                    <a:pt x="19" y="211"/>
                  </a:cubicBezTo>
                  <a:cubicBezTo>
                    <a:pt x="252" y="76"/>
                    <a:pt x="252" y="76"/>
                    <a:pt x="252" y="76"/>
                  </a:cubicBezTo>
                  <a:cubicBezTo>
                    <a:pt x="263" y="70"/>
                    <a:pt x="272" y="55"/>
                    <a:pt x="272" y="43"/>
                  </a:cubicBezTo>
                  <a:cubicBezTo>
                    <a:pt x="272" y="31"/>
                    <a:pt x="263" y="26"/>
                    <a:pt x="252" y="32"/>
                  </a:cubicBezTo>
                  <a:close/>
                </a:path>
              </a:pathLst>
            </a:custGeom>
            <a:solidFill>
              <a:srgbClr val="D9E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390" name="组合 138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DFA363A3-A969-41F1-B4BD-0E78CE03A354}"/>
              </a:ext>
            </a:extLst>
          </p:cNvPr>
          <p:cNvGrpSpPr/>
          <p:nvPr/>
        </p:nvGrpSpPr>
        <p:grpSpPr>
          <a:xfrm>
            <a:off x="5204251" y="1589209"/>
            <a:ext cx="2229491" cy="2168437"/>
            <a:chOff x="3612712" y="1232413"/>
            <a:chExt cx="4966576" cy="4830568"/>
          </a:xfrm>
        </p:grpSpPr>
        <p:sp>
          <p:nvSpPr>
            <p:cNvPr id="1391" name="ísļíďé">
              <a:extLst>
                <a:ext uri="{FF2B5EF4-FFF2-40B4-BE49-F238E27FC236}">
                  <a16:creationId xmlns:a16="http://schemas.microsoft.com/office/drawing/2014/main" xmlns="" id="{09B2B3F9-3EE7-4046-A935-B3715B94EBFB}"/>
                </a:ext>
              </a:extLst>
            </p:cNvPr>
            <p:cNvSpPr/>
            <p:nvPr/>
          </p:nvSpPr>
          <p:spPr bwMode="auto">
            <a:xfrm>
              <a:off x="4699375" y="4878962"/>
              <a:ext cx="2794683" cy="1184019"/>
            </a:xfrm>
            <a:custGeom>
              <a:avLst/>
              <a:gdLst>
                <a:gd name="T0" fmla="*/ 1439 w 1439"/>
                <a:gd name="T1" fmla="*/ 611 h 611"/>
                <a:gd name="T2" fmla="*/ 1438 w 1439"/>
                <a:gd name="T3" fmla="*/ 512 h 611"/>
                <a:gd name="T4" fmla="*/ 1438 w 1439"/>
                <a:gd name="T5" fmla="*/ 512 h 611"/>
                <a:gd name="T6" fmla="*/ 1437 w 1439"/>
                <a:gd name="T7" fmla="*/ 470 h 611"/>
                <a:gd name="T8" fmla="*/ 1437 w 1439"/>
                <a:gd name="T9" fmla="*/ 470 h 611"/>
                <a:gd name="T10" fmla="*/ 1359 w 1439"/>
                <a:gd name="T11" fmla="*/ 109 h 611"/>
                <a:gd name="T12" fmla="*/ 1021 w 1439"/>
                <a:gd name="T13" fmla="*/ 39 h 611"/>
                <a:gd name="T14" fmla="*/ 932 w 1439"/>
                <a:gd name="T15" fmla="*/ 0 h 611"/>
                <a:gd name="T16" fmla="*/ 719 w 1439"/>
                <a:gd name="T17" fmla="*/ 66 h 611"/>
                <a:gd name="T18" fmla="*/ 506 w 1439"/>
                <a:gd name="T19" fmla="*/ 0 h 611"/>
                <a:gd name="T20" fmla="*/ 478 w 1439"/>
                <a:gd name="T21" fmla="*/ 14 h 611"/>
                <a:gd name="T22" fmla="*/ 417 w 1439"/>
                <a:gd name="T23" fmla="*/ 39 h 611"/>
                <a:gd name="T24" fmla="*/ 79 w 1439"/>
                <a:gd name="T25" fmla="*/ 109 h 611"/>
                <a:gd name="T26" fmla="*/ 2 w 1439"/>
                <a:gd name="T27" fmla="*/ 444 h 611"/>
                <a:gd name="T28" fmla="*/ 2 w 1439"/>
                <a:gd name="T29" fmla="*/ 444 h 611"/>
                <a:gd name="T30" fmla="*/ 0 w 1439"/>
                <a:gd name="T31" fmla="*/ 512 h 611"/>
                <a:gd name="T32" fmla="*/ 1 w 1439"/>
                <a:gd name="T33" fmla="*/ 512 h 611"/>
                <a:gd name="T34" fmla="*/ 0 w 1439"/>
                <a:gd name="T35" fmla="*/ 611 h 611"/>
                <a:gd name="T36" fmla="*/ 1439 w 1439"/>
                <a:gd name="T37" fmla="*/ 611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9" h="611">
                  <a:moveTo>
                    <a:pt x="1439" y="611"/>
                  </a:moveTo>
                  <a:cubicBezTo>
                    <a:pt x="1438" y="512"/>
                    <a:pt x="1438" y="512"/>
                    <a:pt x="1438" y="512"/>
                  </a:cubicBezTo>
                  <a:cubicBezTo>
                    <a:pt x="1438" y="512"/>
                    <a:pt x="1438" y="512"/>
                    <a:pt x="1438" y="512"/>
                  </a:cubicBezTo>
                  <a:cubicBezTo>
                    <a:pt x="1438" y="512"/>
                    <a:pt x="1438" y="496"/>
                    <a:pt x="1437" y="470"/>
                  </a:cubicBezTo>
                  <a:cubicBezTo>
                    <a:pt x="1437" y="470"/>
                    <a:pt x="1437" y="470"/>
                    <a:pt x="1437" y="470"/>
                  </a:cubicBezTo>
                  <a:cubicBezTo>
                    <a:pt x="1434" y="377"/>
                    <a:pt x="1421" y="158"/>
                    <a:pt x="1359" y="109"/>
                  </a:cubicBezTo>
                  <a:cubicBezTo>
                    <a:pt x="1280" y="46"/>
                    <a:pt x="1021" y="39"/>
                    <a:pt x="1021" y="39"/>
                  </a:cubicBezTo>
                  <a:cubicBezTo>
                    <a:pt x="932" y="0"/>
                    <a:pt x="932" y="0"/>
                    <a:pt x="932" y="0"/>
                  </a:cubicBezTo>
                  <a:cubicBezTo>
                    <a:pt x="719" y="66"/>
                    <a:pt x="719" y="66"/>
                    <a:pt x="719" y="66"/>
                  </a:cubicBezTo>
                  <a:cubicBezTo>
                    <a:pt x="506" y="0"/>
                    <a:pt x="506" y="0"/>
                    <a:pt x="506" y="0"/>
                  </a:cubicBezTo>
                  <a:cubicBezTo>
                    <a:pt x="478" y="14"/>
                    <a:pt x="478" y="14"/>
                    <a:pt x="478" y="14"/>
                  </a:cubicBezTo>
                  <a:cubicBezTo>
                    <a:pt x="417" y="39"/>
                    <a:pt x="417" y="39"/>
                    <a:pt x="417" y="39"/>
                  </a:cubicBezTo>
                  <a:cubicBezTo>
                    <a:pt x="417" y="39"/>
                    <a:pt x="158" y="46"/>
                    <a:pt x="79" y="109"/>
                  </a:cubicBezTo>
                  <a:cubicBezTo>
                    <a:pt x="22" y="154"/>
                    <a:pt x="6" y="342"/>
                    <a:pt x="2" y="444"/>
                  </a:cubicBezTo>
                  <a:cubicBezTo>
                    <a:pt x="2" y="444"/>
                    <a:pt x="2" y="444"/>
                    <a:pt x="2" y="444"/>
                  </a:cubicBezTo>
                  <a:cubicBezTo>
                    <a:pt x="0" y="485"/>
                    <a:pt x="0" y="512"/>
                    <a:pt x="0" y="512"/>
                  </a:cubicBezTo>
                  <a:cubicBezTo>
                    <a:pt x="1" y="512"/>
                    <a:pt x="1" y="512"/>
                    <a:pt x="1" y="512"/>
                  </a:cubicBezTo>
                  <a:cubicBezTo>
                    <a:pt x="0" y="611"/>
                    <a:pt x="0" y="611"/>
                    <a:pt x="0" y="611"/>
                  </a:cubicBezTo>
                  <a:lnTo>
                    <a:pt x="1439" y="611"/>
                  </a:lnTo>
                  <a:close/>
                </a:path>
              </a:pathLst>
            </a:custGeom>
            <a:solidFill>
              <a:srgbClr val="2D2D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2" name="ïśľíḓê">
              <a:extLst>
                <a:ext uri="{FF2B5EF4-FFF2-40B4-BE49-F238E27FC236}">
                  <a16:creationId xmlns:a16="http://schemas.microsoft.com/office/drawing/2014/main" xmlns="" id="{F007FCB8-2F14-4103-8201-34787821149E}"/>
                </a:ext>
              </a:extLst>
            </p:cNvPr>
            <p:cNvSpPr/>
            <p:nvPr/>
          </p:nvSpPr>
          <p:spPr bwMode="auto">
            <a:xfrm>
              <a:off x="5700135" y="4458040"/>
              <a:ext cx="791733" cy="599885"/>
            </a:xfrm>
            <a:custGeom>
              <a:avLst/>
              <a:gdLst>
                <a:gd name="T0" fmla="*/ 345 w 408"/>
                <a:gd name="T1" fmla="*/ 0 h 310"/>
                <a:gd name="T2" fmla="*/ 204 w 408"/>
                <a:gd name="T3" fmla="*/ 85 h 310"/>
                <a:gd name="T4" fmla="*/ 63 w 408"/>
                <a:gd name="T5" fmla="*/ 0 h 310"/>
                <a:gd name="T6" fmla="*/ 0 w 408"/>
                <a:gd name="T7" fmla="*/ 227 h 310"/>
                <a:gd name="T8" fmla="*/ 204 w 408"/>
                <a:gd name="T9" fmla="*/ 310 h 310"/>
                <a:gd name="T10" fmla="*/ 408 w 408"/>
                <a:gd name="T11" fmla="*/ 227 h 310"/>
                <a:gd name="T12" fmla="*/ 345 w 408"/>
                <a:gd name="T13" fmla="*/ 0 h 310"/>
              </a:gdLst>
              <a:ahLst/>
              <a:cxnLst>
                <a:cxn ang="0">
                  <a:pos x="T0" y="T1"/>
                </a:cxn>
                <a:cxn ang="0">
                  <a:pos x="T2" y="T3"/>
                </a:cxn>
                <a:cxn ang="0">
                  <a:pos x="T4" y="T5"/>
                </a:cxn>
                <a:cxn ang="0">
                  <a:pos x="T6" y="T7"/>
                </a:cxn>
                <a:cxn ang="0">
                  <a:pos x="T8" y="T9"/>
                </a:cxn>
                <a:cxn ang="0">
                  <a:pos x="T10" y="T11"/>
                </a:cxn>
                <a:cxn ang="0">
                  <a:pos x="T12" y="T13"/>
                </a:cxn>
              </a:cxnLst>
              <a:rect l="0" t="0" r="r" b="b"/>
              <a:pathLst>
                <a:path w="408" h="310">
                  <a:moveTo>
                    <a:pt x="345" y="0"/>
                  </a:moveTo>
                  <a:cubicBezTo>
                    <a:pt x="204" y="85"/>
                    <a:pt x="204" y="85"/>
                    <a:pt x="204" y="85"/>
                  </a:cubicBezTo>
                  <a:cubicBezTo>
                    <a:pt x="63" y="0"/>
                    <a:pt x="63" y="0"/>
                    <a:pt x="63" y="0"/>
                  </a:cubicBezTo>
                  <a:cubicBezTo>
                    <a:pt x="71" y="74"/>
                    <a:pt x="0" y="227"/>
                    <a:pt x="0" y="227"/>
                  </a:cubicBezTo>
                  <a:cubicBezTo>
                    <a:pt x="204" y="310"/>
                    <a:pt x="204" y="310"/>
                    <a:pt x="204" y="310"/>
                  </a:cubicBezTo>
                  <a:cubicBezTo>
                    <a:pt x="408" y="227"/>
                    <a:pt x="408" y="227"/>
                    <a:pt x="408" y="227"/>
                  </a:cubicBezTo>
                  <a:cubicBezTo>
                    <a:pt x="408" y="227"/>
                    <a:pt x="337" y="74"/>
                    <a:pt x="345" y="0"/>
                  </a:cubicBezTo>
                  <a:close/>
                </a:path>
              </a:pathLst>
            </a:custGeom>
            <a:solidFill>
              <a:srgbClr val="EFC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3" name="iSľîḋê">
              <a:extLst>
                <a:ext uri="{FF2B5EF4-FFF2-40B4-BE49-F238E27FC236}">
                  <a16:creationId xmlns:a16="http://schemas.microsoft.com/office/drawing/2014/main" xmlns="" id="{FE119D58-8F8C-48BA-8287-F2895C1CA332}"/>
                </a:ext>
              </a:extLst>
            </p:cNvPr>
            <p:cNvSpPr/>
            <p:nvPr/>
          </p:nvSpPr>
          <p:spPr bwMode="auto">
            <a:xfrm>
              <a:off x="4994306" y="2498039"/>
              <a:ext cx="2330811" cy="1307145"/>
            </a:xfrm>
            <a:custGeom>
              <a:avLst/>
              <a:gdLst>
                <a:gd name="T0" fmla="*/ 952 w 1628"/>
                <a:gd name="T1" fmla="*/ 0 h 913"/>
                <a:gd name="T2" fmla="*/ 0 w 1628"/>
                <a:gd name="T3" fmla="*/ 309 h 913"/>
                <a:gd name="T4" fmla="*/ 712 w 1628"/>
                <a:gd name="T5" fmla="*/ 913 h 913"/>
                <a:gd name="T6" fmla="*/ 1628 w 1628"/>
                <a:gd name="T7" fmla="*/ 748 h 913"/>
                <a:gd name="T8" fmla="*/ 952 w 1628"/>
                <a:gd name="T9" fmla="*/ 0 h 913"/>
              </a:gdLst>
              <a:ahLst/>
              <a:cxnLst>
                <a:cxn ang="0">
                  <a:pos x="T0" y="T1"/>
                </a:cxn>
                <a:cxn ang="0">
                  <a:pos x="T2" y="T3"/>
                </a:cxn>
                <a:cxn ang="0">
                  <a:pos x="T4" y="T5"/>
                </a:cxn>
                <a:cxn ang="0">
                  <a:pos x="T6" y="T7"/>
                </a:cxn>
                <a:cxn ang="0">
                  <a:pos x="T8" y="T9"/>
                </a:cxn>
              </a:cxnLst>
              <a:rect l="0" t="0" r="r" b="b"/>
              <a:pathLst>
                <a:path w="1628" h="913">
                  <a:moveTo>
                    <a:pt x="952" y="0"/>
                  </a:moveTo>
                  <a:lnTo>
                    <a:pt x="0" y="309"/>
                  </a:lnTo>
                  <a:lnTo>
                    <a:pt x="712" y="913"/>
                  </a:lnTo>
                  <a:lnTo>
                    <a:pt x="1628" y="748"/>
                  </a:lnTo>
                  <a:lnTo>
                    <a:pt x="952" y="0"/>
                  </a:lnTo>
                  <a:close/>
                </a:path>
              </a:pathLst>
            </a:custGeom>
            <a:solidFill>
              <a:srgbClr val="1716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4" name="îṩļîḑe">
              <a:extLst>
                <a:ext uri="{FF2B5EF4-FFF2-40B4-BE49-F238E27FC236}">
                  <a16:creationId xmlns:a16="http://schemas.microsoft.com/office/drawing/2014/main" xmlns="" id="{699F037E-0ABD-4ED3-A45B-5E8A9768AC7A}"/>
                </a:ext>
              </a:extLst>
            </p:cNvPr>
            <p:cNvSpPr/>
            <p:nvPr/>
          </p:nvSpPr>
          <p:spPr bwMode="auto">
            <a:xfrm>
              <a:off x="5440996" y="3568952"/>
              <a:ext cx="1308576" cy="1093822"/>
            </a:xfrm>
            <a:custGeom>
              <a:avLst/>
              <a:gdLst>
                <a:gd name="T0" fmla="*/ 337 w 674"/>
                <a:gd name="T1" fmla="*/ 0 h 565"/>
                <a:gd name="T2" fmla="*/ 101 w 674"/>
                <a:gd name="T3" fmla="*/ 0 h 565"/>
                <a:gd name="T4" fmla="*/ 10 w 674"/>
                <a:gd name="T5" fmla="*/ 108 h 565"/>
                <a:gd name="T6" fmla="*/ 61 w 674"/>
                <a:gd name="T7" fmla="*/ 325 h 565"/>
                <a:gd name="T8" fmla="*/ 298 w 674"/>
                <a:gd name="T9" fmla="*/ 553 h 565"/>
                <a:gd name="T10" fmla="*/ 376 w 674"/>
                <a:gd name="T11" fmla="*/ 553 h 565"/>
                <a:gd name="T12" fmla="*/ 613 w 674"/>
                <a:gd name="T13" fmla="*/ 325 h 565"/>
                <a:gd name="T14" fmla="*/ 664 w 674"/>
                <a:gd name="T15" fmla="*/ 108 h 565"/>
                <a:gd name="T16" fmla="*/ 573 w 674"/>
                <a:gd name="T17" fmla="*/ 0 h 565"/>
                <a:gd name="T18" fmla="*/ 337 w 674"/>
                <a:gd name="T19"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4" h="565">
                  <a:moveTo>
                    <a:pt x="337" y="0"/>
                  </a:moveTo>
                  <a:cubicBezTo>
                    <a:pt x="101" y="0"/>
                    <a:pt x="101" y="0"/>
                    <a:pt x="101" y="0"/>
                  </a:cubicBezTo>
                  <a:cubicBezTo>
                    <a:pt x="44" y="0"/>
                    <a:pt x="0" y="52"/>
                    <a:pt x="10" y="108"/>
                  </a:cubicBezTo>
                  <a:cubicBezTo>
                    <a:pt x="23" y="183"/>
                    <a:pt x="41" y="277"/>
                    <a:pt x="61" y="325"/>
                  </a:cubicBezTo>
                  <a:cubicBezTo>
                    <a:pt x="86" y="389"/>
                    <a:pt x="212" y="513"/>
                    <a:pt x="298" y="553"/>
                  </a:cubicBezTo>
                  <a:cubicBezTo>
                    <a:pt x="323" y="565"/>
                    <a:pt x="351" y="565"/>
                    <a:pt x="376" y="553"/>
                  </a:cubicBezTo>
                  <a:cubicBezTo>
                    <a:pt x="462" y="513"/>
                    <a:pt x="588" y="389"/>
                    <a:pt x="613" y="325"/>
                  </a:cubicBezTo>
                  <a:cubicBezTo>
                    <a:pt x="633" y="277"/>
                    <a:pt x="651" y="183"/>
                    <a:pt x="664" y="108"/>
                  </a:cubicBezTo>
                  <a:cubicBezTo>
                    <a:pt x="674" y="52"/>
                    <a:pt x="630" y="0"/>
                    <a:pt x="573" y="0"/>
                  </a:cubicBezTo>
                  <a:lnTo>
                    <a:pt x="337" y="0"/>
                  </a:lnTo>
                  <a:close/>
                </a:path>
              </a:pathLst>
            </a:custGeom>
            <a:solidFill>
              <a:srgbClr val="F4D3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5" name="iśḻîḋè">
              <a:extLst>
                <a:ext uri="{FF2B5EF4-FFF2-40B4-BE49-F238E27FC236}">
                  <a16:creationId xmlns:a16="http://schemas.microsoft.com/office/drawing/2014/main" xmlns="" id="{FBBBDA92-B398-4CCB-AEE2-6B316F369BAA}"/>
                </a:ext>
              </a:extLst>
            </p:cNvPr>
            <p:cNvSpPr/>
            <p:nvPr/>
          </p:nvSpPr>
          <p:spPr bwMode="auto">
            <a:xfrm>
              <a:off x="6095283" y="3568952"/>
              <a:ext cx="638539" cy="545480"/>
            </a:xfrm>
            <a:custGeom>
              <a:avLst/>
              <a:gdLst>
                <a:gd name="T0" fmla="*/ 0 w 329"/>
                <a:gd name="T1" fmla="*/ 0 h 282"/>
                <a:gd name="T2" fmla="*/ 280 w 329"/>
                <a:gd name="T3" fmla="*/ 66 h 282"/>
                <a:gd name="T4" fmla="*/ 280 w 329"/>
                <a:gd name="T5" fmla="*/ 281 h 282"/>
                <a:gd name="T6" fmla="*/ 312 w 329"/>
                <a:gd name="T7" fmla="*/ 237 h 282"/>
                <a:gd name="T8" fmla="*/ 329 w 329"/>
                <a:gd name="T9" fmla="*/ 83 h 282"/>
                <a:gd name="T10" fmla="*/ 329 w 329"/>
                <a:gd name="T11" fmla="*/ 0 h 282"/>
                <a:gd name="T12" fmla="*/ 0 w 329"/>
                <a:gd name="T13" fmla="*/ 0 h 282"/>
              </a:gdLst>
              <a:ahLst/>
              <a:cxnLst>
                <a:cxn ang="0">
                  <a:pos x="T0" y="T1"/>
                </a:cxn>
                <a:cxn ang="0">
                  <a:pos x="T2" y="T3"/>
                </a:cxn>
                <a:cxn ang="0">
                  <a:pos x="T4" y="T5"/>
                </a:cxn>
                <a:cxn ang="0">
                  <a:pos x="T6" y="T7"/>
                </a:cxn>
                <a:cxn ang="0">
                  <a:pos x="T8" y="T9"/>
                </a:cxn>
                <a:cxn ang="0">
                  <a:pos x="T10" y="T11"/>
                </a:cxn>
                <a:cxn ang="0">
                  <a:pos x="T12" y="T13"/>
                </a:cxn>
              </a:cxnLst>
              <a:rect l="0" t="0" r="r" b="b"/>
              <a:pathLst>
                <a:path w="329" h="282">
                  <a:moveTo>
                    <a:pt x="0" y="0"/>
                  </a:moveTo>
                  <a:cubicBezTo>
                    <a:pt x="98" y="0"/>
                    <a:pt x="238" y="47"/>
                    <a:pt x="280" y="66"/>
                  </a:cubicBezTo>
                  <a:cubicBezTo>
                    <a:pt x="321" y="85"/>
                    <a:pt x="272" y="282"/>
                    <a:pt x="280" y="281"/>
                  </a:cubicBezTo>
                  <a:cubicBezTo>
                    <a:pt x="287" y="280"/>
                    <a:pt x="300" y="246"/>
                    <a:pt x="312" y="237"/>
                  </a:cubicBezTo>
                  <a:cubicBezTo>
                    <a:pt x="324" y="227"/>
                    <a:pt x="329" y="83"/>
                    <a:pt x="329" y="83"/>
                  </a:cubicBezTo>
                  <a:cubicBezTo>
                    <a:pt x="329" y="0"/>
                    <a:pt x="329" y="0"/>
                    <a:pt x="329" y="0"/>
                  </a:cubicBezTo>
                  <a:lnTo>
                    <a:pt x="0" y="0"/>
                  </a:lnTo>
                  <a:close/>
                </a:path>
              </a:pathLst>
            </a:custGeom>
            <a:solidFill>
              <a:srgbClr val="5526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6" name="îṩľíḋé">
              <a:extLst>
                <a:ext uri="{FF2B5EF4-FFF2-40B4-BE49-F238E27FC236}">
                  <a16:creationId xmlns:a16="http://schemas.microsoft.com/office/drawing/2014/main" xmlns="" id="{B9915964-4533-4123-87A7-4E037952A65C}"/>
                </a:ext>
              </a:extLst>
            </p:cNvPr>
            <p:cNvSpPr/>
            <p:nvPr/>
          </p:nvSpPr>
          <p:spPr bwMode="auto">
            <a:xfrm>
              <a:off x="5456744" y="2940436"/>
              <a:ext cx="1277077" cy="628518"/>
            </a:xfrm>
            <a:custGeom>
              <a:avLst/>
              <a:gdLst>
                <a:gd name="T0" fmla="*/ 329 w 658"/>
                <a:gd name="T1" fmla="*/ 0 h 325"/>
                <a:gd name="T2" fmla="*/ 0 w 658"/>
                <a:gd name="T3" fmla="*/ 85 h 325"/>
                <a:gd name="T4" fmla="*/ 0 w 658"/>
                <a:gd name="T5" fmla="*/ 325 h 325"/>
                <a:gd name="T6" fmla="*/ 658 w 658"/>
                <a:gd name="T7" fmla="*/ 325 h 325"/>
                <a:gd name="T8" fmla="*/ 658 w 658"/>
                <a:gd name="T9" fmla="*/ 85 h 325"/>
                <a:gd name="T10" fmla="*/ 329 w 658"/>
                <a:gd name="T11" fmla="*/ 0 h 325"/>
              </a:gdLst>
              <a:ahLst/>
              <a:cxnLst>
                <a:cxn ang="0">
                  <a:pos x="T0" y="T1"/>
                </a:cxn>
                <a:cxn ang="0">
                  <a:pos x="T2" y="T3"/>
                </a:cxn>
                <a:cxn ang="0">
                  <a:pos x="T4" y="T5"/>
                </a:cxn>
                <a:cxn ang="0">
                  <a:pos x="T6" y="T7"/>
                </a:cxn>
                <a:cxn ang="0">
                  <a:pos x="T8" y="T9"/>
                </a:cxn>
                <a:cxn ang="0">
                  <a:pos x="T10" y="T11"/>
                </a:cxn>
              </a:cxnLst>
              <a:rect l="0" t="0" r="r" b="b"/>
              <a:pathLst>
                <a:path w="658" h="325">
                  <a:moveTo>
                    <a:pt x="329" y="0"/>
                  </a:moveTo>
                  <a:cubicBezTo>
                    <a:pt x="148" y="0"/>
                    <a:pt x="0" y="38"/>
                    <a:pt x="0" y="85"/>
                  </a:cubicBezTo>
                  <a:cubicBezTo>
                    <a:pt x="0" y="325"/>
                    <a:pt x="0" y="325"/>
                    <a:pt x="0" y="325"/>
                  </a:cubicBezTo>
                  <a:cubicBezTo>
                    <a:pt x="658" y="325"/>
                    <a:pt x="658" y="325"/>
                    <a:pt x="658" y="325"/>
                  </a:cubicBezTo>
                  <a:cubicBezTo>
                    <a:pt x="658" y="85"/>
                    <a:pt x="658" y="85"/>
                    <a:pt x="658" y="85"/>
                  </a:cubicBezTo>
                  <a:cubicBezTo>
                    <a:pt x="658" y="38"/>
                    <a:pt x="510" y="0"/>
                    <a:pt x="329" y="0"/>
                  </a:cubicBezTo>
                  <a:close/>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7" name="íśľïďe">
              <a:extLst>
                <a:ext uri="{FF2B5EF4-FFF2-40B4-BE49-F238E27FC236}">
                  <a16:creationId xmlns:a16="http://schemas.microsoft.com/office/drawing/2014/main" xmlns="" id="{7D692AFE-9EE4-4A26-9268-9191DD1CBEBA}"/>
                </a:ext>
              </a:extLst>
            </p:cNvPr>
            <p:cNvSpPr/>
            <p:nvPr/>
          </p:nvSpPr>
          <p:spPr bwMode="auto">
            <a:xfrm>
              <a:off x="5015781" y="2940436"/>
              <a:ext cx="58701" cy="644266"/>
            </a:xfrm>
            <a:prstGeom prst="rect">
              <a:avLst/>
            </a:prstGeom>
            <a:solidFill>
              <a:srgbClr val="1716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98" name="íS1ïḑê">
              <a:extLst>
                <a:ext uri="{FF2B5EF4-FFF2-40B4-BE49-F238E27FC236}">
                  <a16:creationId xmlns:a16="http://schemas.microsoft.com/office/drawing/2014/main" xmlns="" id="{88B113BE-57AD-4A52-8753-6AF6CF1D4EC3}"/>
                </a:ext>
              </a:extLst>
            </p:cNvPr>
            <p:cNvSpPr/>
            <p:nvPr/>
          </p:nvSpPr>
          <p:spPr bwMode="auto">
            <a:xfrm>
              <a:off x="4974262" y="3564659"/>
              <a:ext cx="143171" cy="262001"/>
            </a:xfrm>
            <a:custGeom>
              <a:avLst/>
              <a:gdLst>
                <a:gd name="T0" fmla="*/ 0 w 74"/>
                <a:gd name="T1" fmla="*/ 37 h 135"/>
                <a:gd name="T2" fmla="*/ 0 w 74"/>
                <a:gd name="T3" fmla="*/ 129 h 135"/>
                <a:gd name="T4" fmla="*/ 3 w 74"/>
                <a:gd name="T5" fmla="*/ 100 h 135"/>
                <a:gd name="T6" fmla="*/ 5 w 74"/>
                <a:gd name="T7" fmla="*/ 127 h 135"/>
                <a:gd name="T8" fmla="*/ 6 w 74"/>
                <a:gd name="T9" fmla="*/ 100 h 135"/>
                <a:gd name="T10" fmla="*/ 9 w 74"/>
                <a:gd name="T11" fmla="*/ 135 h 135"/>
                <a:gd name="T12" fmla="*/ 11 w 74"/>
                <a:gd name="T13" fmla="*/ 100 h 135"/>
                <a:gd name="T14" fmla="*/ 11 w 74"/>
                <a:gd name="T15" fmla="*/ 135 h 135"/>
                <a:gd name="T16" fmla="*/ 12 w 74"/>
                <a:gd name="T17" fmla="*/ 100 h 135"/>
                <a:gd name="T18" fmla="*/ 14 w 74"/>
                <a:gd name="T19" fmla="*/ 117 h 135"/>
                <a:gd name="T20" fmla="*/ 14 w 74"/>
                <a:gd name="T21" fmla="*/ 100 h 135"/>
                <a:gd name="T22" fmla="*/ 16 w 74"/>
                <a:gd name="T23" fmla="*/ 120 h 135"/>
                <a:gd name="T24" fmla="*/ 16 w 74"/>
                <a:gd name="T25" fmla="*/ 100 h 135"/>
                <a:gd name="T26" fmla="*/ 21 w 74"/>
                <a:gd name="T27" fmla="*/ 135 h 135"/>
                <a:gd name="T28" fmla="*/ 21 w 74"/>
                <a:gd name="T29" fmla="*/ 100 h 135"/>
                <a:gd name="T30" fmla="*/ 25 w 74"/>
                <a:gd name="T31" fmla="*/ 118 h 135"/>
                <a:gd name="T32" fmla="*/ 29 w 74"/>
                <a:gd name="T33" fmla="*/ 100 h 135"/>
                <a:gd name="T34" fmla="*/ 31 w 74"/>
                <a:gd name="T35" fmla="*/ 122 h 135"/>
                <a:gd name="T36" fmla="*/ 35 w 74"/>
                <a:gd name="T37" fmla="*/ 100 h 135"/>
                <a:gd name="T38" fmla="*/ 37 w 74"/>
                <a:gd name="T39" fmla="*/ 135 h 135"/>
                <a:gd name="T40" fmla="*/ 40 w 74"/>
                <a:gd name="T41" fmla="*/ 100 h 135"/>
                <a:gd name="T42" fmla="*/ 42 w 74"/>
                <a:gd name="T43" fmla="*/ 131 h 135"/>
                <a:gd name="T44" fmla="*/ 47 w 74"/>
                <a:gd name="T45" fmla="*/ 100 h 135"/>
                <a:gd name="T46" fmla="*/ 51 w 74"/>
                <a:gd name="T47" fmla="*/ 127 h 135"/>
                <a:gd name="T48" fmla="*/ 54 w 74"/>
                <a:gd name="T49" fmla="*/ 100 h 135"/>
                <a:gd name="T50" fmla="*/ 58 w 74"/>
                <a:gd name="T51" fmla="*/ 123 h 135"/>
                <a:gd name="T52" fmla="*/ 60 w 74"/>
                <a:gd name="T53" fmla="*/ 100 h 135"/>
                <a:gd name="T54" fmla="*/ 64 w 74"/>
                <a:gd name="T55" fmla="*/ 135 h 135"/>
                <a:gd name="T56" fmla="*/ 70 w 74"/>
                <a:gd name="T57" fmla="*/ 100 h 135"/>
                <a:gd name="T58" fmla="*/ 73 w 74"/>
                <a:gd name="T59" fmla="*/ 135 h 135"/>
                <a:gd name="T60" fmla="*/ 74 w 74"/>
                <a:gd name="T61" fmla="*/ 100 h 135"/>
                <a:gd name="T62" fmla="*/ 74 w 74"/>
                <a:gd name="T63" fmla="*/ 3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135">
                  <a:moveTo>
                    <a:pt x="37" y="0"/>
                  </a:moveTo>
                  <a:cubicBezTo>
                    <a:pt x="17" y="0"/>
                    <a:pt x="0" y="17"/>
                    <a:pt x="0" y="37"/>
                  </a:cubicBezTo>
                  <a:cubicBezTo>
                    <a:pt x="0" y="100"/>
                    <a:pt x="0" y="100"/>
                    <a:pt x="0" y="100"/>
                  </a:cubicBezTo>
                  <a:cubicBezTo>
                    <a:pt x="0" y="129"/>
                    <a:pt x="0" y="129"/>
                    <a:pt x="0" y="129"/>
                  </a:cubicBezTo>
                  <a:cubicBezTo>
                    <a:pt x="3" y="129"/>
                    <a:pt x="3" y="129"/>
                    <a:pt x="3" y="129"/>
                  </a:cubicBezTo>
                  <a:cubicBezTo>
                    <a:pt x="3" y="100"/>
                    <a:pt x="3" y="100"/>
                    <a:pt x="3" y="100"/>
                  </a:cubicBezTo>
                  <a:cubicBezTo>
                    <a:pt x="5" y="100"/>
                    <a:pt x="5" y="100"/>
                    <a:pt x="5" y="100"/>
                  </a:cubicBezTo>
                  <a:cubicBezTo>
                    <a:pt x="5" y="127"/>
                    <a:pt x="5" y="127"/>
                    <a:pt x="5" y="127"/>
                  </a:cubicBezTo>
                  <a:cubicBezTo>
                    <a:pt x="6" y="127"/>
                    <a:pt x="6" y="127"/>
                    <a:pt x="6" y="127"/>
                  </a:cubicBezTo>
                  <a:cubicBezTo>
                    <a:pt x="6" y="100"/>
                    <a:pt x="6" y="100"/>
                    <a:pt x="6" y="100"/>
                  </a:cubicBezTo>
                  <a:cubicBezTo>
                    <a:pt x="9" y="100"/>
                    <a:pt x="9" y="100"/>
                    <a:pt x="9" y="100"/>
                  </a:cubicBezTo>
                  <a:cubicBezTo>
                    <a:pt x="9" y="135"/>
                    <a:pt x="9" y="135"/>
                    <a:pt x="9" y="135"/>
                  </a:cubicBezTo>
                  <a:cubicBezTo>
                    <a:pt x="11" y="135"/>
                    <a:pt x="11" y="135"/>
                    <a:pt x="11" y="135"/>
                  </a:cubicBezTo>
                  <a:cubicBezTo>
                    <a:pt x="11" y="100"/>
                    <a:pt x="11" y="100"/>
                    <a:pt x="11" y="100"/>
                  </a:cubicBezTo>
                  <a:cubicBezTo>
                    <a:pt x="11" y="100"/>
                    <a:pt x="11" y="100"/>
                    <a:pt x="11" y="100"/>
                  </a:cubicBezTo>
                  <a:cubicBezTo>
                    <a:pt x="11" y="135"/>
                    <a:pt x="11" y="135"/>
                    <a:pt x="11" y="135"/>
                  </a:cubicBezTo>
                  <a:cubicBezTo>
                    <a:pt x="12" y="135"/>
                    <a:pt x="12" y="135"/>
                    <a:pt x="12" y="135"/>
                  </a:cubicBezTo>
                  <a:cubicBezTo>
                    <a:pt x="12" y="100"/>
                    <a:pt x="12" y="100"/>
                    <a:pt x="12" y="100"/>
                  </a:cubicBezTo>
                  <a:cubicBezTo>
                    <a:pt x="14" y="100"/>
                    <a:pt x="14" y="100"/>
                    <a:pt x="14" y="100"/>
                  </a:cubicBezTo>
                  <a:cubicBezTo>
                    <a:pt x="14" y="117"/>
                    <a:pt x="14" y="117"/>
                    <a:pt x="14" y="117"/>
                  </a:cubicBezTo>
                  <a:cubicBezTo>
                    <a:pt x="14" y="117"/>
                    <a:pt x="14" y="117"/>
                    <a:pt x="14" y="117"/>
                  </a:cubicBezTo>
                  <a:cubicBezTo>
                    <a:pt x="14" y="100"/>
                    <a:pt x="14" y="100"/>
                    <a:pt x="14" y="100"/>
                  </a:cubicBezTo>
                  <a:cubicBezTo>
                    <a:pt x="16" y="100"/>
                    <a:pt x="16" y="100"/>
                    <a:pt x="16" y="100"/>
                  </a:cubicBezTo>
                  <a:cubicBezTo>
                    <a:pt x="16" y="120"/>
                    <a:pt x="16" y="120"/>
                    <a:pt x="16" y="120"/>
                  </a:cubicBezTo>
                  <a:cubicBezTo>
                    <a:pt x="16" y="120"/>
                    <a:pt x="16" y="120"/>
                    <a:pt x="16" y="120"/>
                  </a:cubicBezTo>
                  <a:cubicBezTo>
                    <a:pt x="16" y="100"/>
                    <a:pt x="16" y="100"/>
                    <a:pt x="16" y="100"/>
                  </a:cubicBezTo>
                  <a:cubicBezTo>
                    <a:pt x="21" y="100"/>
                    <a:pt x="21" y="100"/>
                    <a:pt x="21" y="100"/>
                  </a:cubicBezTo>
                  <a:cubicBezTo>
                    <a:pt x="21" y="135"/>
                    <a:pt x="21" y="135"/>
                    <a:pt x="21" y="135"/>
                  </a:cubicBezTo>
                  <a:cubicBezTo>
                    <a:pt x="21" y="135"/>
                    <a:pt x="21" y="135"/>
                    <a:pt x="21" y="135"/>
                  </a:cubicBezTo>
                  <a:cubicBezTo>
                    <a:pt x="21" y="100"/>
                    <a:pt x="21" y="100"/>
                    <a:pt x="21" y="100"/>
                  </a:cubicBezTo>
                  <a:cubicBezTo>
                    <a:pt x="25" y="100"/>
                    <a:pt x="25" y="100"/>
                    <a:pt x="25" y="100"/>
                  </a:cubicBezTo>
                  <a:cubicBezTo>
                    <a:pt x="25" y="118"/>
                    <a:pt x="25" y="118"/>
                    <a:pt x="25" y="118"/>
                  </a:cubicBezTo>
                  <a:cubicBezTo>
                    <a:pt x="29" y="118"/>
                    <a:pt x="29" y="118"/>
                    <a:pt x="29" y="118"/>
                  </a:cubicBezTo>
                  <a:cubicBezTo>
                    <a:pt x="29" y="100"/>
                    <a:pt x="29" y="100"/>
                    <a:pt x="29" y="100"/>
                  </a:cubicBezTo>
                  <a:cubicBezTo>
                    <a:pt x="31" y="100"/>
                    <a:pt x="31" y="100"/>
                    <a:pt x="31" y="100"/>
                  </a:cubicBezTo>
                  <a:cubicBezTo>
                    <a:pt x="31" y="122"/>
                    <a:pt x="31" y="122"/>
                    <a:pt x="31" y="122"/>
                  </a:cubicBezTo>
                  <a:cubicBezTo>
                    <a:pt x="35" y="122"/>
                    <a:pt x="35" y="122"/>
                    <a:pt x="35" y="122"/>
                  </a:cubicBezTo>
                  <a:cubicBezTo>
                    <a:pt x="35" y="100"/>
                    <a:pt x="35" y="100"/>
                    <a:pt x="35" y="100"/>
                  </a:cubicBezTo>
                  <a:cubicBezTo>
                    <a:pt x="37" y="100"/>
                    <a:pt x="37" y="100"/>
                    <a:pt x="37" y="100"/>
                  </a:cubicBezTo>
                  <a:cubicBezTo>
                    <a:pt x="37" y="135"/>
                    <a:pt x="37" y="135"/>
                    <a:pt x="37" y="135"/>
                  </a:cubicBezTo>
                  <a:cubicBezTo>
                    <a:pt x="40" y="135"/>
                    <a:pt x="40" y="135"/>
                    <a:pt x="40" y="135"/>
                  </a:cubicBezTo>
                  <a:cubicBezTo>
                    <a:pt x="40" y="100"/>
                    <a:pt x="40" y="100"/>
                    <a:pt x="40" y="100"/>
                  </a:cubicBezTo>
                  <a:cubicBezTo>
                    <a:pt x="42" y="100"/>
                    <a:pt x="42" y="100"/>
                    <a:pt x="42" y="100"/>
                  </a:cubicBezTo>
                  <a:cubicBezTo>
                    <a:pt x="42" y="131"/>
                    <a:pt x="42" y="131"/>
                    <a:pt x="42" y="131"/>
                  </a:cubicBezTo>
                  <a:cubicBezTo>
                    <a:pt x="47" y="131"/>
                    <a:pt x="47" y="131"/>
                    <a:pt x="47" y="131"/>
                  </a:cubicBezTo>
                  <a:cubicBezTo>
                    <a:pt x="47" y="100"/>
                    <a:pt x="47" y="100"/>
                    <a:pt x="47" y="100"/>
                  </a:cubicBezTo>
                  <a:cubicBezTo>
                    <a:pt x="51" y="100"/>
                    <a:pt x="51" y="100"/>
                    <a:pt x="51" y="100"/>
                  </a:cubicBezTo>
                  <a:cubicBezTo>
                    <a:pt x="51" y="127"/>
                    <a:pt x="51" y="127"/>
                    <a:pt x="51" y="127"/>
                  </a:cubicBezTo>
                  <a:cubicBezTo>
                    <a:pt x="54" y="127"/>
                    <a:pt x="54" y="127"/>
                    <a:pt x="54" y="127"/>
                  </a:cubicBezTo>
                  <a:cubicBezTo>
                    <a:pt x="54" y="100"/>
                    <a:pt x="54" y="100"/>
                    <a:pt x="54" y="100"/>
                  </a:cubicBezTo>
                  <a:cubicBezTo>
                    <a:pt x="58" y="100"/>
                    <a:pt x="58" y="100"/>
                    <a:pt x="58" y="100"/>
                  </a:cubicBezTo>
                  <a:cubicBezTo>
                    <a:pt x="58" y="123"/>
                    <a:pt x="58" y="123"/>
                    <a:pt x="58" y="123"/>
                  </a:cubicBezTo>
                  <a:cubicBezTo>
                    <a:pt x="60" y="123"/>
                    <a:pt x="60" y="123"/>
                    <a:pt x="60" y="123"/>
                  </a:cubicBezTo>
                  <a:cubicBezTo>
                    <a:pt x="60" y="100"/>
                    <a:pt x="60" y="100"/>
                    <a:pt x="60" y="100"/>
                  </a:cubicBezTo>
                  <a:cubicBezTo>
                    <a:pt x="64" y="100"/>
                    <a:pt x="64" y="100"/>
                    <a:pt x="64" y="100"/>
                  </a:cubicBezTo>
                  <a:cubicBezTo>
                    <a:pt x="64" y="135"/>
                    <a:pt x="64" y="135"/>
                    <a:pt x="64" y="135"/>
                  </a:cubicBezTo>
                  <a:cubicBezTo>
                    <a:pt x="70" y="135"/>
                    <a:pt x="70" y="135"/>
                    <a:pt x="70" y="135"/>
                  </a:cubicBezTo>
                  <a:cubicBezTo>
                    <a:pt x="70" y="100"/>
                    <a:pt x="70" y="100"/>
                    <a:pt x="70" y="100"/>
                  </a:cubicBezTo>
                  <a:cubicBezTo>
                    <a:pt x="73" y="100"/>
                    <a:pt x="73" y="100"/>
                    <a:pt x="73" y="100"/>
                  </a:cubicBezTo>
                  <a:cubicBezTo>
                    <a:pt x="73" y="135"/>
                    <a:pt x="73" y="135"/>
                    <a:pt x="73" y="135"/>
                  </a:cubicBezTo>
                  <a:cubicBezTo>
                    <a:pt x="74" y="135"/>
                    <a:pt x="74" y="135"/>
                    <a:pt x="74" y="135"/>
                  </a:cubicBezTo>
                  <a:cubicBezTo>
                    <a:pt x="74" y="100"/>
                    <a:pt x="74" y="100"/>
                    <a:pt x="74" y="100"/>
                  </a:cubicBezTo>
                  <a:cubicBezTo>
                    <a:pt x="74" y="91"/>
                    <a:pt x="74" y="91"/>
                    <a:pt x="74" y="91"/>
                  </a:cubicBezTo>
                  <a:cubicBezTo>
                    <a:pt x="74" y="37"/>
                    <a:pt x="74" y="37"/>
                    <a:pt x="74" y="37"/>
                  </a:cubicBezTo>
                  <a:cubicBezTo>
                    <a:pt x="74" y="17"/>
                    <a:pt x="58" y="0"/>
                    <a:pt x="37" y="0"/>
                  </a:cubicBezTo>
                  <a:close/>
                </a:path>
              </a:pathLst>
            </a:custGeom>
            <a:solidFill>
              <a:srgbClr val="FDBB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9" name="íṣḻiḋê">
              <a:extLst>
                <a:ext uri="{FF2B5EF4-FFF2-40B4-BE49-F238E27FC236}">
                  <a16:creationId xmlns:a16="http://schemas.microsoft.com/office/drawing/2014/main" xmlns="" id="{9AC9E6F9-CEBA-46AE-B934-BA2EB2E464A2}"/>
                </a:ext>
              </a:extLst>
            </p:cNvPr>
            <p:cNvSpPr/>
            <p:nvPr/>
          </p:nvSpPr>
          <p:spPr bwMode="auto">
            <a:xfrm>
              <a:off x="5820397" y="4458040"/>
              <a:ext cx="551207" cy="231936"/>
            </a:xfrm>
            <a:custGeom>
              <a:avLst/>
              <a:gdLst>
                <a:gd name="T0" fmla="*/ 284 w 284"/>
                <a:gd name="T1" fmla="*/ 38 h 120"/>
                <a:gd name="T2" fmla="*/ 283 w 284"/>
                <a:gd name="T3" fmla="*/ 0 h 120"/>
                <a:gd name="T4" fmla="*/ 142 w 284"/>
                <a:gd name="T5" fmla="*/ 85 h 120"/>
                <a:gd name="T6" fmla="*/ 1 w 284"/>
                <a:gd name="T7" fmla="*/ 0 h 120"/>
                <a:gd name="T8" fmla="*/ 0 w 284"/>
                <a:gd name="T9" fmla="*/ 38 h 120"/>
                <a:gd name="T10" fmla="*/ 103 w 284"/>
                <a:gd name="T11" fmla="*/ 108 h 120"/>
                <a:gd name="T12" fmla="*/ 181 w 284"/>
                <a:gd name="T13" fmla="*/ 108 h 120"/>
                <a:gd name="T14" fmla="*/ 284 w 284"/>
                <a:gd name="T15" fmla="*/ 38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120">
                  <a:moveTo>
                    <a:pt x="284" y="38"/>
                  </a:moveTo>
                  <a:cubicBezTo>
                    <a:pt x="282" y="24"/>
                    <a:pt x="282" y="11"/>
                    <a:pt x="283" y="0"/>
                  </a:cubicBezTo>
                  <a:cubicBezTo>
                    <a:pt x="142" y="85"/>
                    <a:pt x="142" y="85"/>
                    <a:pt x="142" y="85"/>
                  </a:cubicBezTo>
                  <a:cubicBezTo>
                    <a:pt x="1" y="0"/>
                    <a:pt x="1" y="0"/>
                    <a:pt x="1" y="0"/>
                  </a:cubicBezTo>
                  <a:cubicBezTo>
                    <a:pt x="2" y="11"/>
                    <a:pt x="2" y="24"/>
                    <a:pt x="0" y="38"/>
                  </a:cubicBezTo>
                  <a:cubicBezTo>
                    <a:pt x="35" y="68"/>
                    <a:pt x="72" y="93"/>
                    <a:pt x="103" y="108"/>
                  </a:cubicBezTo>
                  <a:cubicBezTo>
                    <a:pt x="128" y="120"/>
                    <a:pt x="156" y="120"/>
                    <a:pt x="181" y="108"/>
                  </a:cubicBezTo>
                  <a:cubicBezTo>
                    <a:pt x="212" y="93"/>
                    <a:pt x="249" y="68"/>
                    <a:pt x="284" y="38"/>
                  </a:cubicBezTo>
                  <a:close/>
                </a:path>
              </a:pathLst>
            </a:custGeom>
            <a:solidFill>
              <a:srgbClr val="DDB6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0" name="îṣļídé">
              <a:extLst>
                <a:ext uri="{FF2B5EF4-FFF2-40B4-BE49-F238E27FC236}">
                  <a16:creationId xmlns:a16="http://schemas.microsoft.com/office/drawing/2014/main" xmlns="" id="{EC9B84DA-1BCB-4499-8C0B-C70CBE4AD74E}"/>
                </a:ext>
              </a:extLst>
            </p:cNvPr>
            <p:cNvSpPr/>
            <p:nvPr/>
          </p:nvSpPr>
          <p:spPr bwMode="auto">
            <a:xfrm>
              <a:off x="4994306" y="2498039"/>
              <a:ext cx="2330811" cy="1307145"/>
            </a:xfrm>
            <a:custGeom>
              <a:avLst/>
              <a:gdLst>
                <a:gd name="T0" fmla="*/ 952 w 1628"/>
                <a:gd name="T1" fmla="*/ 0 h 913"/>
                <a:gd name="T2" fmla="*/ 0 w 1628"/>
                <a:gd name="T3" fmla="*/ 309 h 913"/>
                <a:gd name="T4" fmla="*/ 712 w 1628"/>
                <a:gd name="T5" fmla="*/ 913 h 913"/>
                <a:gd name="T6" fmla="*/ 1628 w 1628"/>
                <a:gd name="T7" fmla="*/ 748 h 913"/>
                <a:gd name="T8" fmla="*/ 952 w 1628"/>
                <a:gd name="T9" fmla="*/ 0 h 913"/>
              </a:gdLst>
              <a:ahLst/>
              <a:cxnLst>
                <a:cxn ang="0">
                  <a:pos x="T0" y="T1"/>
                </a:cxn>
                <a:cxn ang="0">
                  <a:pos x="T2" y="T3"/>
                </a:cxn>
                <a:cxn ang="0">
                  <a:pos x="T4" y="T5"/>
                </a:cxn>
                <a:cxn ang="0">
                  <a:pos x="T6" y="T7"/>
                </a:cxn>
                <a:cxn ang="0">
                  <a:pos x="T8" y="T9"/>
                </a:cxn>
              </a:cxnLst>
              <a:rect l="0" t="0" r="r" b="b"/>
              <a:pathLst>
                <a:path w="1628" h="913">
                  <a:moveTo>
                    <a:pt x="952" y="0"/>
                  </a:moveTo>
                  <a:lnTo>
                    <a:pt x="0" y="309"/>
                  </a:lnTo>
                  <a:lnTo>
                    <a:pt x="712" y="913"/>
                  </a:lnTo>
                  <a:lnTo>
                    <a:pt x="1628" y="748"/>
                  </a:lnTo>
                  <a:lnTo>
                    <a:pt x="952" y="0"/>
                  </a:lnTo>
                  <a:close/>
                </a:path>
              </a:pathLst>
            </a:custGeom>
            <a:solidFill>
              <a:srgbClr val="1716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1" name="îṡḻiḓè">
              <a:extLst>
                <a:ext uri="{FF2B5EF4-FFF2-40B4-BE49-F238E27FC236}">
                  <a16:creationId xmlns:a16="http://schemas.microsoft.com/office/drawing/2014/main" xmlns="" id="{CA386D14-C81C-404D-904F-15053A640220}"/>
                </a:ext>
              </a:extLst>
            </p:cNvPr>
            <p:cNvSpPr/>
            <p:nvPr/>
          </p:nvSpPr>
          <p:spPr bwMode="auto">
            <a:xfrm>
              <a:off x="5440996" y="3568952"/>
              <a:ext cx="1308576" cy="1093822"/>
            </a:xfrm>
            <a:custGeom>
              <a:avLst/>
              <a:gdLst>
                <a:gd name="T0" fmla="*/ 337 w 674"/>
                <a:gd name="T1" fmla="*/ 0 h 565"/>
                <a:gd name="T2" fmla="*/ 101 w 674"/>
                <a:gd name="T3" fmla="*/ 0 h 565"/>
                <a:gd name="T4" fmla="*/ 10 w 674"/>
                <a:gd name="T5" fmla="*/ 108 h 565"/>
                <a:gd name="T6" fmla="*/ 61 w 674"/>
                <a:gd name="T7" fmla="*/ 325 h 565"/>
                <a:gd name="T8" fmla="*/ 298 w 674"/>
                <a:gd name="T9" fmla="*/ 553 h 565"/>
                <a:gd name="T10" fmla="*/ 376 w 674"/>
                <a:gd name="T11" fmla="*/ 553 h 565"/>
                <a:gd name="T12" fmla="*/ 613 w 674"/>
                <a:gd name="T13" fmla="*/ 325 h 565"/>
                <a:gd name="T14" fmla="*/ 664 w 674"/>
                <a:gd name="T15" fmla="*/ 108 h 565"/>
                <a:gd name="T16" fmla="*/ 573 w 674"/>
                <a:gd name="T17" fmla="*/ 0 h 565"/>
                <a:gd name="T18" fmla="*/ 337 w 674"/>
                <a:gd name="T19"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4" h="565">
                  <a:moveTo>
                    <a:pt x="337" y="0"/>
                  </a:moveTo>
                  <a:cubicBezTo>
                    <a:pt x="101" y="0"/>
                    <a:pt x="101" y="0"/>
                    <a:pt x="101" y="0"/>
                  </a:cubicBezTo>
                  <a:cubicBezTo>
                    <a:pt x="44" y="0"/>
                    <a:pt x="0" y="52"/>
                    <a:pt x="10" y="108"/>
                  </a:cubicBezTo>
                  <a:cubicBezTo>
                    <a:pt x="23" y="183"/>
                    <a:pt x="41" y="277"/>
                    <a:pt x="61" y="325"/>
                  </a:cubicBezTo>
                  <a:cubicBezTo>
                    <a:pt x="86" y="389"/>
                    <a:pt x="212" y="513"/>
                    <a:pt x="298" y="553"/>
                  </a:cubicBezTo>
                  <a:cubicBezTo>
                    <a:pt x="323" y="565"/>
                    <a:pt x="351" y="565"/>
                    <a:pt x="376" y="553"/>
                  </a:cubicBezTo>
                  <a:cubicBezTo>
                    <a:pt x="462" y="513"/>
                    <a:pt x="588" y="389"/>
                    <a:pt x="613" y="325"/>
                  </a:cubicBezTo>
                  <a:cubicBezTo>
                    <a:pt x="633" y="277"/>
                    <a:pt x="651" y="183"/>
                    <a:pt x="664" y="108"/>
                  </a:cubicBezTo>
                  <a:cubicBezTo>
                    <a:pt x="674" y="52"/>
                    <a:pt x="630" y="0"/>
                    <a:pt x="573" y="0"/>
                  </a:cubicBezTo>
                  <a:lnTo>
                    <a:pt x="337" y="0"/>
                  </a:lnTo>
                  <a:close/>
                </a:path>
              </a:pathLst>
            </a:custGeom>
            <a:solidFill>
              <a:srgbClr val="F4D3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2" name="íŝḷîdê">
              <a:extLst>
                <a:ext uri="{FF2B5EF4-FFF2-40B4-BE49-F238E27FC236}">
                  <a16:creationId xmlns:a16="http://schemas.microsoft.com/office/drawing/2014/main" xmlns="" id="{B383F4FC-9254-4999-9F9B-0015D348F253}"/>
                </a:ext>
              </a:extLst>
            </p:cNvPr>
            <p:cNvSpPr/>
            <p:nvPr/>
          </p:nvSpPr>
          <p:spPr bwMode="auto">
            <a:xfrm>
              <a:off x="6095283" y="3568952"/>
              <a:ext cx="654289" cy="545480"/>
            </a:xfrm>
            <a:custGeom>
              <a:avLst/>
              <a:gdLst>
                <a:gd name="T0" fmla="*/ 0 w 337"/>
                <a:gd name="T1" fmla="*/ 0 h 282"/>
                <a:gd name="T2" fmla="*/ 280 w 337"/>
                <a:gd name="T3" fmla="*/ 66 h 282"/>
                <a:gd name="T4" fmla="*/ 280 w 337"/>
                <a:gd name="T5" fmla="*/ 281 h 282"/>
                <a:gd name="T6" fmla="*/ 312 w 337"/>
                <a:gd name="T7" fmla="*/ 237 h 282"/>
                <a:gd name="T8" fmla="*/ 337 w 337"/>
                <a:gd name="T9" fmla="*/ 84 h 282"/>
                <a:gd name="T10" fmla="*/ 329 w 337"/>
                <a:gd name="T11" fmla="*/ 0 h 282"/>
                <a:gd name="T12" fmla="*/ 0 w 337"/>
                <a:gd name="T13" fmla="*/ 0 h 282"/>
              </a:gdLst>
              <a:ahLst/>
              <a:cxnLst>
                <a:cxn ang="0">
                  <a:pos x="T0" y="T1"/>
                </a:cxn>
                <a:cxn ang="0">
                  <a:pos x="T2" y="T3"/>
                </a:cxn>
                <a:cxn ang="0">
                  <a:pos x="T4" y="T5"/>
                </a:cxn>
                <a:cxn ang="0">
                  <a:pos x="T6" y="T7"/>
                </a:cxn>
                <a:cxn ang="0">
                  <a:pos x="T8" y="T9"/>
                </a:cxn>
                <a:cxn ang="0">
                  <a:pos x="T10" y="T11"/>
                </a:cxn>
                <a:cxn ang="0">
                  <a:pos x="T12" y="T13"/>
                </a:cxn>
              </a:cxnLst>
              <a:rect l="0" t="0" r="r" b="b"/>
              <a:pathLst>
                <a:path w="337" h="282">
                  <a:moveTo>
                    <a:pt x="0" y="0"/>
                  </a:moveTo>
                  <a:cubicBezTo>
                    <a:pt x="98" y="0"/>
                    <a:pt x="238" y="47"/>
                    <a:pt x="280" y="66"/>
                  </a:cubicBezTo>
                  <a:cubicBezTo>
                    <a:pt x="321" y="85"/>
                    <a:pt x="272" y="282"/>
                    <a:pt x="280" y="281"/>
                  </a:cubicBezTo>
                  <a:cubicBezTo>
                    <a:pt x="287" y="280"/>
                    <a:pt x="300" y="246"/>
                    <a:pt x="312" y="237"/>
                  </a:cubicBezTo>
                  <a:cubicBezTo>
                    <a:pt x="324" y="227"/>
                    <a:pt x="337" y="84"/>
                    <a:pt x="337" y="84"/>
                  </a:cubicBezTo>
                  <a:cubicBezTo>
                    <a:pt x="329" y="0"/>
                    <a:pt x="329" y="0"/>
                    <a:pt x="329" y="0"/>
                  </a:cubicBezTo>
                  <a:lnTo>
                    <a:pt x="0" y="0"/>
                  </a:lnTo>
                  <a:close/>
                </a:path>
              </a:pathLst>
            </a:custGeom>
            <a:solidFill>
              <a:srgbClr val="5526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3" name="îšļíḋé">
              <a:extLst>
                <a:ext uri="{FF2B5EF4-FFF2-40B4-BE49-F238E27FC236}">
                  <a16:creationId xmlns:a16="http://schemas.microsoft.com/office/drawing/2014/main" xmlns="" id="{5873B742-B133-40F2-A9F2-FC27872414F0}"/>
                </a:ext>
              </a:extLst>
            </p:cNvPr>
            <p:cNvSpPr/>
            <p:nvPr/>
          </p:nvSpPr>
          <p:spPr bwMode="auto">
            <a:xfrm>
              <a:off x="5456744" y="2940436"/>
              <a:ext cx="1277077" cy="628518"/>
            </a:xfrm>
            <a:custGeom>
              <a:avLst/>
              <a:gdLst>
                <a:gd name="T0" fmla="*/ 329 w 658"/>
                <a:gd name="T1" fmla="*/ 0 h 325"/>
                <a:gd name="T2" fmla="*/ 0 w 658"/>
                <a:gd name="T3" fmla="*/ 85 h 325"/>
                <a:gd name="T4" fmla="*/ 0 w 658"/>
                <a:gd name="T5" fmla="*/ 325 h 325"/>
                <a:gd name="T6" fmla="*/ 658 w 658"/>
                <a:gd name="T7" fmla="*/ 325 h 325"/>
                <a:gd name="T8" fmla="*/ 658 w 658"/>
                <a:gd name="T9" fmla="*/ 85 h 325"/>
                <a:gd name="T10" fmla="*/ 329 w 658"/>
                <a:gd name="T11" fmla="*/ 0 h 325"/>
              </a:gdLst>
              <a:ahLst/>
              <a:cxnLst>
                <a:cxn ang="0">
                  <a:pos x="T0" y="T1"/>
                </a:cxn>
                <a:cxn ang="0">
                  <a:pos x="T2" y="T3"/>
                </a:cxn>
                <a:cxn ang="0">
                  <a:pos x="T4" y="T5"/>
                </a:cxn>
                <a:cxn ang="0">
                  <a:pos x="T6" y="T7"/>
                </a:cxn>
                <a:cxn ang="0">
                  <a:pos x="T8" y="T9"/>
                </a:cxn>
                <a:cxn ang="0">
                  <a:pos x="T10" y="T11"/>
                </a:cxn>
              </a:cxnLst>
              <a:rect l="0" t="0" r="r" b="b"/>
              <a:pathLst>
                <a:path w="658" h="325">
                  <a:moveTo>
                    <a:pt x="329" y="0"/>
                  </a:moveTo>
                  <a:cubicBezTo>
                    <a:pt x="148" y="0"/>
                    <a:pt x="0" y="38"/>
                    <a:pt x="0" y="85"/>
                  </a:cubicBezTo>
                  <a:cubicBezTo>
                    <a:pt x="0" y="325"/>
                    <a:pt x="0" y="325"/>
                    <a:pt x="0" y="325"/>
                  </a:cubicBezTo>
                  <a:cubicBezTo>
                    <a:pt x="658" y="325"/>
                    <a:pt x="658" y="325"/>
                    <a:pt x="658" y="325"/>
                  </a:cubicBezTo>
                  <a:cubicBezTo>
                    <a:pt x="658" y="85"/>
                    <a:pt x="658" y="85"/>
                    <a:pt x="658" y="85"/>
                  </a:cubicBezTo>
                  <a:cubicBezTo>
                    <a:pt x="658" y="38"/>
                    <a:pt x="510" y="0"/>
                    <a:pt x="329" y="0"/>
                  </a:cubicBezTo>
                  <a:close/>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4" name="iṡļidé">
              <a:extLst>
                <a:ext uri="{FF2B5EF4-FFF2-40B4-BE49-F238E27FC236}">
                  <a16:creationId xmlns:a16="http://schemas.microsoft.com/office/drawing/2014/main" xmlns="" id="{857A7667-35C9-4B4B-8D22-C6BC2FC15709}"/>
                </a:ext>
              </a:extLst>
            </p:cNvPr>
            <p:cNvSpPr/>
            <p:nvPr/>
          </p:nvSpPr>
          <p:spPr bwMode="auto">
            <a:xfrm>
              <a:off x="5015781" y="2940436"/>
              <a:ext cx="58701" cy="644266"/>
            </a:xfrm>
            <a:prstGeom prst="rect">
              <a:avLst/>
            </a:prstGeom>
            <a:solidFill>
              <a:srgbClr val="1716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05" name="íṥlîḓé">
              <a:extLst>
                <a:ext uri="{FF2B5EF4-FFF2-40B4-BE49-F238E27FC236}">
                  <a16:creationId xmlns:a16="http://schemas.microsoft.com/office/drawing/2014/main" xmlns="" id="{832EB95E-C2A4-44A3-A3BF-EC9DD4841F58}"/>
                </a:ext>
              </a:extLst>
            </p:cNvPr>
            <p:cNvSpPr/>
            <p:nvPr/>
          </p:nvSpPr>
          <p:spPr bwMode="auto">
            <a:xfrm>
              <a:off x="4974262" y="3564659"/>
              <a:ext cx="143171" cy="262001"/>
            </a:xfrm>
            <a:custGeom>
              <a:avLst/>
              <a:gdLst>
                <a:gd name="T0" fmla="*/ 0 w 74"/>
                <a:gd name="T1" fmla="*/ 37 h 135"/>
                <a:gd name="T2" fmla="*/ 0 w 74"/>
                <a:gd name="T3" fmla="*/ 129 h 135"/>
                <a:gd name="T4" fmla="*/ 3 w 74"/>
                <a:gd name="T5" fmla="*/ 100 h 135"/>
                <a:gd name="T6" fmla="*/ 5 w 74"/>
                <a:gd name="T7" fmla="*/ 127 h 135"/>
                <a:gd name="T8" fmla="*/ 6 w 74"/>
                <a:gd name="T9" fmla="*/ 100 h 135"/>
                <a:gd name="T10" fmla="*/ 9 w 74"/>
                <a:gd name="T11" fmla="*/ 135 h 135"/>
                <a:gd name="T12" fmla="*/ 11 w 74"/>
                <a:gd name="T13" fmla="*/ 100 h 135"/>
                <a:gd name="T14" fmla="*/ 11 w 74"/>
                <a:gd name="T15" fmla="*/ 135 h 135"/>
                <a:gd name="T16" fmla="*/ 12 w 74"/>
                <a:gd name="T17" fmla="*/ 100 h 135"/>
                <a:gd name="T18" fmla="*/ 14 w 74"/>
                <a:gd name="T19" fmla="*/ 117 h 135"/>
                <a:gd name="T20" fmla="*/ 14 w 74"/>
                <a:gd name="T21" fmla="*/ 100 h 135"/>
                <a:gd name="T22" fmla="*/ 16 w 74"/>
                <a:gd name="T23" fmla="*/ 120 h 135"/>
                <a:gd name="T24" fmla="*/ 16 w 74"/>
                <a:gd name="T25" fmla="*/ 100 h 135"/>
                <a:gd name="T26" fmla="*/ 21 w 74"/>
                <a:gd name="T27" fmla="*/ 135 h 135"/>
                <a:gd name="T28" fmla="*/ 21 w 74"/>
                <a:gd name="T29" fmla="*/ 100 h 135"/>
                <a:gd name="T30" fmla="*/ 25 w 74"/>
                <a:gd name="T31" fmla="*/ 118 h 135"/>
                <a:gd name="T32" fmla="*/ 29 w 74"/>
                <a:gd name="T33" fmla="*/ 100 h 135"/>
                <a:gd name="T34" fmla="*/ 31 w 74"/>
                <a:gd name="T35" fmla="*/ 122 h 135"/>
                <a:gd name="T36" fmla="*/ 35 w 74"/>
                <a:gd name="T37" fmla="*/ 100 h 135"/>
                <a:gd name="T38" fmla="*/ 37 w 74"/>
                <a:gd name="T39" fmla="*/ 135 h 135"/>
                <a:gd name="T40" fmla="*/ 40 w 74"/>
                <a:gd name="T41" fmla="*/ 100 h 135"/>
                <a:gd name="T42" fmla="*/ 42 w 74"/>
                <a:gd name="T43" fmla="*/ 131 h 135"/>
                <a:gd name="T44" fmla="*/ 47 w 74"/>
                <a:gd name="T45" fmla="*/ 100 h 135"/>
                <a:gd name="T46" fmla="*/ 51 w 74"/>
                <a:gd name="T47" fmla="*/ 127 h 135"/>
                <a:gd name="T48" fmla="*/ 54 w 74"/>
                <a:gd name="T49" fmla="*/ 100 h 135"/>
                <a:gd name="T50" fmla="*/ 58 w 74"/>
                <a:gd name="T51" fmla="*/ 123 h 135"/>
                <a:gd name="T52" fmla="*/ 60 w 74"/>
                <a:gd name="T53" fmla="*/ 100 h 135"/>
                <a:gd name="T54" fmla="*/ 64 w 74"/>
                <a:gd name="T55" fmla="*/ 135 h 135"/>
                <a:gd name="T56" fmla="*/ 70 w 74"/>
                <a:gd name="T57" fmla="*/ 100 h 135"/>
                <a:gd name="T58" fmla="*/ 73 w 74"/>
                <a:gd name="T59" fmla="*/ 135 h 135"/>
                <a:gd name="T60" fmla="*/ 74 w 74"/>
                <a:gd name="T61" fmla="*/ 100 h 135"/>
                <a:gd name="T62" fmla="*/ 74 w 74"/>
                <a:gd name="T63" fmla="*/ 3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135">
                  <a:moveTo>
                    <a:pt x="37" y="0"/>
                  </a:moveTo>
                  <a:cubicBezTo>
                    <a:pt x="17" y="0"/>
                    <a:pt x="0" y="17"/>
                    <a:pt x="0" y="37"/>
                  </a:cubicBezTo>
                  <a:cubicBezTo>
                    <a:pt x="0" y="100"/>
                    <a:pt x="0" y="100"/>
                    <a:pt x="0" y="100"/>
                  </a:cubicBezTo>
                  <a:cubicBezTo>
                    <a:pt x="0" y="129"/>
                    <a:pt x="0" y="129"/>
                    <a:pt x="0" y="129"/>
                  </a:cubicBezTo>
                  <a:cubicBezTo>
                    <a:pt x="3" y="129"/>
                    <a:pt x="3" y="129"/>
                    <a:pt x="3" y="129"/>
                  </a:cubicBezTo>
                  <a:cubicBezTo>
                    <a:pt x="3" y="100"/>
                    <a:pt x="3" y="100"/>
                    <a:pt x="3" y="100"/>
                  </a:cubicBezTo>
                  <a:cubicBezTo>
                    <a:pt x="5" y="100"/>
                    <a:pt x="5" y="100"/>
                    <a:pt x="5" y="100"/>
                  </a:cubicBezTo>
                  <a:cubicBezTo>
                    <a:pt x="5" y="127"/>
                    <a:pt x="5" y="127"/>
                    <a:pt x="5" y="127"/>
                  </a:cubicBezTo>
                  <a:cubicBezTo>
                    <a:pt x="6" y="127"/>
                    <a:pt x="6" y="127"/>
                    <a:pt x="6" y="127"/>
                  </a:cubicBezTo>
                  <a:cubicBezTo>
                    <a:pt x="6" y="100"/>
                    <a:pt x="6" y="100"/>
                    <a:pt x="6" y="100"/>
                  </a:cubicBezTo>
                  <a:cubicBezTo>
                    <a:pt x="9" y="100"/>
                    <a:pt x="9" y="100"/>
                    <a:pt x="9" y="100"/>
                  </a:cubicBezTo>
                  <a:cubicBezTo>
                    <a:pt x="9" y="135"/>
                    <a:pt x="9" y="135"/>
                    <a:pt x="9" y="135"/>
                  </a:cubicBezTo>
                  <a:cubicBezTo>
                    <a:pt x="11" y="135"/>
                    <a:pt x="11" y="135"/>
                    <a:pt x="11" y="135"/>
                  </a:cubicBezTo>
                  <a:cubicBezTo>
                    <a:pt x="11" y="100"/>
                    <a:pt x="11" y="100"/>
                    <a:pt x="11" y="100"/>
                  </a:cubicBezTo>
                  <a:cubicBezTo>
                    <a:pt x="11" y="100"/>
                    <a:pt x="11" y="100"/>
                    <a:pt x="11" y="100"/>
                  </a:cubicBezTo>
                  <a:cubicBezTo>
                    <a:pt x="11" y="135"/>
                    <a:pt x="11" y="135"/>
                    <a:pt x="11" y="135"/>
                  </a:cubicBezTo>
                  <a:cubicBezTo>
                    <a:pt x="12" y="135"/>
                    <a:pt x="12" y="135"/>
                    <a:pt x="12" y="135"/>
                  </a:cubicBezTo>
                  <a:cubicBezTo>
                    <a:pt x="12" y="100"/>
                    <a:pt x="12" y="100"/>
                    <a:pt x="12" y="100"/>
                  </a:cubicBezTo>
                  <a:cubicBezTo>
                    <a:pt x="14" y="100"/>
                    <a:pt x="14" y="100"/>
                    <a:pt x="14" y="100"/>
                  </a:cubicBezTo>
                  <a:cubicBezTo>
                    <a:pt x="14" y="117"/>
                    <a:pt x="14" y="117"/>
                    <a:pt x="14" y="117"/>
                  </a:cubicBezTo>
                  <a:cubicBezTo>
                    <a:pt x="14" y="117"/>
                    <a:pt x="14" y="117"/>
                    <a:pt x="14" y="117"/>
                  </a:cubicBezTo>
                  <a:cubicBezTo>
                    <a:pt x="14" y="100"/>
                    <a:pt x="14" y="100"/>
                    <a:pt x="14" y="100"/>
                  </a:cubicBezTo>
                  <a:cubicBezTo>
                    <a:pt x="16" y="100"/>
                    <a:pt x="16" y="100"/>
                    <a:pt x="16" y="100"/>
                  </a:cubicBezTo>
                  <a:cubicBezTo>
                    <a:pt x="16" y="120"/>
                    <a:pt x="16" y="120"/>
                    <a:pt x="16" y="120"/>
                  </a:cubicBezTo>
                  <a:cubicBezTo>
                    <a:pt x="16" y="120"/>
                    <a:pt x="16" y="120"/>
                    <a:pt x="16" y="120"/>
                  </a:cubicBezTo>
                  <a:cubicBezTo>
                    <a:pt x="16" y="100"/>
                    <a:pt x="16" y="100"/>
                    <a:pt x="16" y="100"/>
                  </a:cubicBezTo>
                  <a:cubicBezTo>
                    <a:pt x="21" y="100"/>
                    <a:pt x="21" y="100"/>
                    <a:pt x="21" y="100"/>
                  </a:cubicBezTo>
                  <a:cubicBezTo>
                    <a:pt x="21" y="135"/>
                    <a:pt x="21" y="135"/>
                    <a:pt x="21" y="135"/>
                  </a:cubicBezTo>
                  <a:cubicBezTo>
                    <a:pt x="21" y="135"/>
                    <a:pt x="21" y="135"/>
                    <a:pt x="21" y="135"/>
                  </a:cubicBezTo>
                  <a:cubicBezTo>
                    <a:pt x="21" y="100"/>
                    <a:pt x="21" y="100"/>
                    <a:pt x="21" y="100"/>
                  </a:cubicBezTo>
                  <a:cubicBezTo>
                    <a:pt x="25" y="100"/>
                    <a:pt x="25" y="100"/>
                    <a:pt x="25" y="100"/>
                  </a:cubicBezTo>
                  <a:cubicBezTo>
                    <a:pt x="25" y="118"/>
                    <a:pt x="25" y="118"/>
                    <a:pt x="25" y="118"/>
                  </a:cubicBezTo>
                  <a:cubicBezTo>
                    <a:pt x="29" y="118"/>
                    <a:pt x="29" y="118"/>
                    <a:pt x="29" y="118"/>
                  </a:cubicBezTo>
                  <a:cubicBezTo>
                    <a:pt x="29" y="100"/>
                    <a:pt x="29" y="100"/>
                    <a:pt x="29" y="100"/>
                  </a:cubicBezTo>
                  <a:cubicBezTo>
                    <a:pt x="31" y="100"/>
                    <a:pt x="31" y="100"/>
                    <a:pt x="31" y="100"/>
                  </a:cubicBezTo>
                  <a:cubicBezTo>
                    <a:pt x="31" y="122"/>
                    <a:pt x="31" y="122"/>
                    <a:pt x="31" y="122"/>
                  </a:cubicBezTo>
                  <a:cubicBezTo>
                    <a:pt x="35" y="122"/>
                    <a:pt x="35" y="122"/>
                    <a:pt x="35" y="122"/>
                  </a:cubicBezTo>
                  <a:cubicBezTo>
                    <a:pt x="35" y="100"/>
                    <a:pt x="35" y="100"/>
                    <a:pt x="35" y="100"/>
                  </a:cubicBezTo>
                  <a:cubicBezTo>
                    <a:pt x="37" y="100"/>
                    <a:pt x="37" y="100"/>
                    <a:pt x="37" y="100"/>
                  </a:cubicBezTo>
                  <a:cubicBezTo>
                    <a:pt x="37" y="135"/>
                    <a:pt x="37" y="135"/>
                    <a:pt x="37" y="135"/>
                  </a:cubicBezTo>
                  <a:cubicBezTo>
                    <a:pt x="40" y="135"/>
                    <a:pt x="40" y="135"/>
                    <a:pt x="40" y="135"/>
                  </a:cubicBezTo>
                  <a:cubicBezTo>
                    <a:pt x="40" y="100"/>
                    <a:pt x="40" y="100"/>
                    <a:pt x="40" y="100"/>
                  </a:cubicBezTo>
                  <a:cubicBezTo>
                    <a:pt x="42" y="100"/>
                    <a:pt x="42" y="100"/>
                    <a:pt x="42" y="100"/>
                  </a:cubicBezTo>
                  <a:cubicBezTo>
                    <a:pt x="42" y="131"/>
                    <a:pt x="42" y="131"/>
                    <a:pt x="42" y="131"/>
                  </a:cubicBezTo>
                  <a:cubicBezTo>
                    <a:pt x="47" y="131"/>
                    <a:pt x="47" y="131"/>
                    <a:pt x="47" y="131"/>
                  </a:cubicBezTo>
                  <a:cubicBezTo>
                    <a:pt x="47" y="100"/>
                    <a:pt x="47" y="100"/>
                    <a:pt x="47" y="100"/>
                  </a:cubicBezTo>
                  <a:cubicBezTo>
                    <a:pt x="51" y="100"/>
                    <a:pt x="51" y="100"/>
                    <a:pt x="51" y="100"/>
                  </a:cubicBezTo>
                  <a:cubicBezTo>
                    <a:pt x="51" y="127"/>
                    <a:pt x="51" y="127"/>
                    <a:pt x="51" y="127"/>
                  </a:cubicBezTo>
                  <a:cubicBezTo>
                    <a:pt x="54" y="127"/>
                    <a:pt x="54" y="127"/>
                    <a:pt x="54" y="127"/>
                  </a:cubicBezTo>
                  <a:cubicBezTo>
                    <a:pt x="54" y="100"/>
                    <a:pt x="54" y="100"/>
                    <a:pt x="54" y="100"/>
                  </a:cubicBezTo>
                  <a:cubicBezTo>
                    <a:pt x="58" y="100"/>
                    <a:pt x="58" y="100"/>
                    <a:pt x="58" y="100"/>
                  </a:cubicBezTo>
                  <a:cubicBezTo>
                    <a:pt x="58" y="123"/>
                    <a:pt x="58" y="123"/>
                    <a:pt x="58" y="123"/>
                  </a:cubicBezTo>
                  <a:cubicBezTo>
                    <a:pt x="60" y="123"/>
                    <a:pt x="60" y="123"/>
                    <a:pt x="60" y="123"/>
                  </a:cubicBezTo>
                  <a:cubicBezTo>
                    <a:pt x="60" y="100"/>
                    <a:pt x="60" y="100"/>
                    <a:pt x="60" y="100"/>
                  </a:cubicBezTo>
                  <a:cubicBezTo>
                    <a:pt x="64" y="100"/>
                    <a:pt x="64" y="100"/>
                    <a:pt x="64" y="100"/>
                  </a:cubicBezTo>
                  <a:cubicBezTo>
                    <a:pt x="64" y="135"/>
                    <a:pt x="64" y="135"/>
                    <a:pt x="64" y="135"/>
                  </a:cubicBezTo>
                  <a:cubicBezTo>
                    <a:pt x="70" y="135"/>
                    <a:pt x="70" y="135"/>
                    <a:pt x="70" y="135"/>
                  </a:cubicBezTo>
                  <a:cubicBezTo>
                    <a:pt x="70" y="100"/>
                    <a:pt x="70" y="100"/>
                    <a:pt x="70" y="100"/>
                  </a:cubicBezTo>
                  <a:cubicBezTo>
                    <a:pt x="73" y="100"/>
                    <a:pt x="73" y="100"/>
                    <a:pt x="73" y="100"/>
                  </a:cubicBezTo>
                  <a:cubicBezTo>
                    <a:pt x="73" y="135"/>
                    <a:pt x="73" y="135"/>
                    <a:pt x="73" y="135"/>
                  </a:cubicBezTo>
                  <a:cubicBezTo>
                    <a:pt x="74" y="135"/>
                    <a:pt x="74" y="135"/>
                    <a:pt x="74" y="135"/>
                  </a:cubicBezTo>
                  <a:cubicBezTo>
                    <a:pt x="74" y="100"/>
                    <a:pt x="74" y="100"/>
                    <a:pt x="74" y="100"/>
                  </a:cubicBezTo>
                  <a:cubicBezTo>
                    <a:pt x="74" y="91"/>
                    <a:pt x="74" y="91"/>
                    <a:pt x="74" y="91"/>
                  </a:cubicBezTo>
                  <a:cubicBezTo>
                    <a:pt x="74" y="37"/>
                    <a:pt x="74" y="37"/>
                    <a:pt x="74" y="37"/>
                  </a:cubicBezTo>
                  <a:cubicBezTo>
                    <a:pt x="74" y="17"/>
                    <a:pt x="58" y="0"/>
                    <a:pt x="37" y="0"/>
                  </a:cubicBezTo>
                  <a:close/>
                </a:path>
              </a:pathLst>
            </a:custGeom>
            <a:solidFill>
              <a:srgbClr val="FDBB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6" name="işlïdè">
              <a:extLst>
                <a:ext uri="{FF2B5EF4-FFF2-40B4-BE49-F238E27FC236}">
                  <a16:creationId xmlns:a16="http://schemas.microsoft.com/office/drawing/2014/main" xmlns="" id="{E31C0AA5-8CE7-458D-B993-79D6064E0C65}"/>
                </a:ext>
              </a:extLst>
            </p:cNvPr>
            <p:cNvSpPr/>
            <p:nvPr/>
          </p:nvSpPr>
          <p:spPr bwMode="auto">
            <a:xfrm>
              <a:off x="5263465" y="4917616"/>
              <a:ext cx="1665070" cy="680061"/>
            </a:xfrm>
            <a:custGeom>
              <a:avLst/>
              <a:gdLst>
                <a:gd name="T0" fmla="*/ 731 w 858"/>
                <a:gd name="T1" fmla="*/ 19 h 351"/>
                <a:gd name="T2" fmla="*/ 693 w 858"/>
                <a:gd name="T3" fmla="*/ 0 h 351"/>
                <a:gd name="T4" fmla="*/ 429 w 858"/>
                <a:gd name="T5" fmla="*/ 43 h 351"/>
                <a:gd name="T6" fmla="*/ 165 w 858"/>
                <a:gd name="T7" fmla="*/ 0 h 351"/>
                <a:gd name="T8" fmla="*/ 127 w 858"/>
                <a:gd name="T9" fmla="*/ 19 h 351"/>
                <a:gd name="T10" fmla="*/ 0 w 858"/>
                <a:gd name="T11" fmla="*/ 29 h 351"/>
                <a:gd name="T12" fmla="*/ 429 w 858"/>
                <a:gd name="T13" fmla="*/ 351 h 351"/>
                <a:gd name="T14" fmla="*/ 858 w 858"/>
                <a:gd name="T15" fmla="*/ 29 h 351"/>
                <a:gd name="T16" fmla="*/ 731 w 858"/>
                <a:gd name="T17" fmla="*/ 19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8" h="351">
                  <a:moveTo>
                    <a:pt x="731" y="19"/>
                  </a:moveTo>
                  <a:cubicBezTo>
                    <a:pt x="693" y="0"/>
                    <a:pt x="693" y="0"/>
                    <a:pt x="693" y="0"/>
                  </a:cubicBezTo>
                  <a:cubicBezTo>
                    <a:pt x="429" y="43"/>
                    <a:pt x="429" y="43"/>
                    <a:pt x="429" y="43"/>
                  </a:cubicBezTo>
                  <a:cubicBezTo>
                    <a:pt x="165" y="0"/>
                    <a:pt x="165" y="0"/>
                    <a:pt x="165" y="0"/>
                  </a:cubicBezTo>
                  <a:cubicBezTo>
                    <a:pt x="127" y="19"/>
                    <a:pt x="127" y="19"/>
                    <a:pt x="127" y="19"/>
                  </a:cubicBezTo>
                  <a:cubicBezTo>
                    <a:pt x="0" y="29"/>
                    <a:pt x="0" y="29"/>
                    <a:pt x="0" y="29"/>
                  </a:cubicBezTo>
                  <a:cubicBezTo>
                    <a:pt x="0" y="29"/>
                    <a:pt x="212" y="309"/>
                    <a:pt x="429" y="351"/>
                  </a:cubicBezTo>
                  <a:cubicBezTo>
                    <a:pt x="646" y="309"/>
                    <a:pt x="858" y="29"/>
                    <a:pt x="858" y="29"/>
                  </a:cubicBezTo>
                  <a:lnTo>
                    <a:pt x="731" y="19"/>
                  </a:lnTo>
                  <a:close/>
                </a:path>
              </a:pathLst>
            </a:custGeom>
            <a:solidFill>
              <a:srgbClr val="F375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7" name="iṩľîḑê">
              <a:extLst>
                <a:ext uri="{FF2B5EF4-FFF2-40B4-BE49-F238E27FC236}">
                  <a16:creationId xmlns:a16="http://schemas.microsoft.com/office/drawing/2014/main" xmlns="" id="{2B63855C-9CE8-4BCA-892F-720377035675}"/>
                </a:ext>
              </a:extLst>
            </p:cNvPr>
            <p:cNvSpPr/>
            <p:nvPr/>
          </p:nvSpPr>
          <p:spPr bwMode="auto">
            <a:xfrm>
              <a:off x="5440996" y="3564659"/>
              <a:ext cx="672900" cy="549773"/>
            </a:xfrm>
            <a:custGeom>
              <a:avLst/>
              <a:gdLst>
                <a:gd name="T0" fmla="*/ 24 w 346"/>
                <a:gd name="T1" fmla="*/ 0 h 284"/>
                <a:gd name="T2" fmla="*/ 24 w 346"/>
                <a:gd name="T3" fmla="*/ 2 h 284"/>
                <a:gd name="T4" fmla="*/ 8 w 346"/>
                <a:gd name="T5" fmla="*/ 2 h 284"/>
                <a:gd name="T6" fmla="*/ 0 w 346"/>
                <a:gd name="T7" fmla="*/ 86 h 284"/>
                <a:gd name="T8" fmla="*/ 25 w 346"/>
                <a:gd name="T9" fmla="*/ 239 h 284"/>
                <a:gd name="T10" fmla="*/ 57 w 346"/>
                <a:gd name="T11" fmla="*/ 283 h 284"/>
                <a:gd name="T12" fmla="*/ 57 w 346"/>
                <a:gd name="T13" fmla="*/ 68 h 284"/>
                <a:gd name="T14" fmla="*/ 285 w 346"/>
                <a:gd name="T15" fmla="*/ 48 h 284"/>
                <a:gd name="T16" fmla="*/ 216 w 346"/>
                <a:gd name="T17" fmla="*/ 18 h 284"/>
                <a:gd name="T18" fmla="*/ 337 w 346"/>
                <a:gd name="T19" fmla="*/ 2 h 284"/>
                <a:gd name="T20" fmla="*/ 311 w 346"/>
                <a:gd name="T21" fmla="*/ 2 h 284"/>
                <a:gd name="T22" fmla="*/ 346 w 346"/>
                <a:gd name="T23" fmla="*/ 0 h 284"/>
                <a:gd name="T24" fmla="*/ 24 w 346"/>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6" h="284">
                  <a:moveTo>
                    <a:pt x="24" y="0"/>
                  </a:moveTo>
                  <a:cubicBezTo>
                    <a:pt x="24" y="2"/>
                    <a:pt x="24" y="2"/>
                    <a:pt x="24" y="2"/>
                  </a:cubicBezTo>
                  <a:cubicBezTo>
                    <a:pt x="8" y="2"/>
                    <a:pt x="8" y="2"/>
                    <a:pt x="8" y="2"/>
                  </a:cubicBezTo>
                  <a:cubicBezTo>
                    <a:pt x="0" y="86"/>
                    <a:pt x="0" y="86"/>
                    <a:pt x="0" y="86"/>
                  </a:cubicBezTo>
                  <a:cubicBezTo>
                    <a:pt x="0" y="86"/>
                    <a:pt x="13" y="229"/>
                    <a:pt x="25" y="239"/>
                  </a:cubicBezTo>
                  <a:cubicBezTo>
                    <a:pt x="37" y="248"/>
                    <a:pt x="50" y="282"/>
                    <a:pt x="57" y="283"/>
                  </a:cubicBezTo>
                  <a:cubicBezTo>
                    <a:pt x="65" y="284"/>
                    <a:pt x="16" y="87"/>
                    <a:pt x="57" y="68"/>
                  </a:cubicBezTo>
                  <a:cubicBezTo>
                    <a:pt x="57" y="68"/>
                    <a:pt x="238" y="59"/>
                    <a:pt x="285" y="48"/>
                  </a:cubicBezTo>
                  <a:cubicBezTo>
                    <a:pt x="285" y="48"/>
                    <a:pt x="219" y="30"/>
                    <a:pt x="216" y="18"/>
                  </a:cubicBezTo>
                  <a:cubicBezTo>
                    <a:pt x="257" y="9"/>
                    <a:pt x="300" y="2"/>
                    <a:pt x="337" y="2"/>
                  </a:cubicBezTo>
                  <a:cubicBezTo>
                    <a:pt x="311" y="2"/>
                    <a:pt x="311" y="2"/>
                    <a:pt x="311" y="2"/>
                  </a:cubicBezTo>
                  <a:cubicBezTo>
                    <a:pt x="323" y="1"/>
                    <a:pt x="334" y="1"/>
                    <a:pt x="346" y="0"/>
                  </a:cubicBezTo>
                  <a:lnTo>
                    <a:pt x="24" y="0"/>
                  </a:lnTo>
                  <a:close/>
                </a:path>
              </a:pathLst>
            </a:custGeom>
            <a:solidFill>
              <a:srgbClr val="5526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8" name="iṧľïḑè">
              <a:extLst>
                <a:ext uri="{FF2B5EF4-FFF2-40B4-BE49-F238E27FC236}">
                  <a16:creationId xmlns:a16="http://schemas.microsoft.com/office/drawing/2014/main" xmlns="" id="{A2F5E7B2-21A5-43CA-8F68-59F565EE1E4A}"/>
                </a:ext>
              </a:extLst>
            </p:cNvPr>
            <p:cNvSpPr/>
            <p:nvPr/>
          </p:nvSpPr>
          <p:spPr bwMode="auto">
            <a:xfrm>
              <a:off x="6113896" y="3564659"/>
              <a:ext cx="22906" cy="0"/>
            </a:xfrm>
            <a:custGeom>
              <a:avLst/>
              <a:gdLst>
                <a:gd name="T0" fmla="*/ 0 w 12"/>
                <a:gd name="T1" fmla="*/ 12 w 12"/>
                <a:gd name="T2" fmla="*/ 0 w 12"/>
              </a:gdLst>
              <a:ahLst/>
              <a:cxnLst>
                <a:cxn ang="0">
                  <a:pos x="T0" y="0"/>
                </a:cxn>
                <a:cxn ang="0">
                  <a:pos x="T1" y="0"/>
                </a:cxn>
                <a:cxn ang="0">
                  <a:pos x="T2" y="0"/>
                </a:cxn>
              </a:cxnLst>
              <a:rect l="0" t="0" r="r" b="b"/>
              <a:pathLst>
                <a:path w="12">
                  <a:moveTo>
                    <a:pt x="0" y="0"/>
                  </a:moveTo>
                  <a:cubicBezTo>
                    <a:pt x="12" y="0"/>
                    <a:pt x="12" y="0"/>
                    <a:pt x="12" y="0"/>
                  </a:cubicBezTo>
                  <a:cubicBezTo>
                    <a:pt x="8" y="0"/>
                    <a:pt x="4" y="0"/>
                    <a:pt x="0" y="0"/>
                  </a:cubicBezTo>
                  <a:close/>
                </a:path>
              </a:pathLst>
            </a:custGeom>
            <a:solidFill>
              <a:srgbClr val="5526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9" name="isľïḋé">
              <a:extLst>
                <a:ext uri="{FF2B5EF4-FFF2-40B4-BE49-F238E27FC236}">
                  <a16:creationId xmlns:a16="http://schemas.microsoft.com/office/drawing/2014/main" xmlns="" id="{39C58056-EFD9-452B-916B-40B09BFA26C1}"/>
                </a:ext>
              </a:extLst>
            </p:cNvPr>
            <p:cNvSpPr/>
            <p:nvPr/>
          </p:nvSpPr>
          <p:spPr bwMode="auto">
            <a:xfrm>
              <a:off x="6136805" y="3564659"/>
              <a:ext cx="476758" cy="167511"/>
            </a:xfrm>
            <a:custGeom>
              <a:avLst/>
              <a:gdLst>
                <a:gd name="T0" fmla="*/ 246 w 246"/>
                <a:gd name="T1" fmla="*/ 86 h 86"/>
                <a:gd name="T2" fmla="*/ 227 w 246"/>
                <a:gd name="T3" fmla="*/ 48 h 86"/>
                <a:gd name="T4" fmla="*/ 72 w 246"/>
                <a:gd name="T5" fmla="*/ 0 h 86"/>
                <a:gd name="T6" fmla="*/ 0 w 246"/>
                <a:gd name="T7" fmla="*/ 0 h 86"/>
                <a:gd name="T8" fmla="*/ 123 w 246"/>
                <a:gd name="T9" fmla="*/ 24 h 86"/>
                <a:gd name="T10" fmla="*/ 246 w 246"/>
                <a:gd name="T11" fmla="*/ 86 h 86"/>
              </a:gdLst>
              <a:ahLst/>
              <a:cxnLst>
                <a:cxn ang="0">
                  <a:pos x="T0" y="T1"/>
                </a:cxn>
                <a:cxn ang="0">
                  <a:pos x="T2" y="T3"/>
                </a:cxn>
                <a:cxn ang="0">
                  <a:pos x="T4" y="T5"/>
                </a:cxn>
                <a:cxn ang="0">
                  <a:pos x="T6" y="T7"/>
                </a:cxn>
                <a:cxn ang="0">
                  <a:pos x="T8" y="T9"/>
                </a:cxn>
                <a:cxn ang="0">
                  <a:pos x="T10" y="T11"/>
                </a:cxn>
              </a:cxnLst>
              <a:rect l="0" t="0" r="r" b="b"/>
              <a:pathLst>
                <a:path w="246" h="86">
                  <a:moveTo>
                    <a:pt x="246" y="86"/>
                  </a:moveTo>
                  <a:cubicBezTo>
                    <a:pt x="227" y="48"/>
                    <a:pt x="227" y="48"/>
                    <a:pt x="227" y="48"/>
                  </a:cubicBezTo>
                  <a:cubicBezTo>
                    <a:pt x="72" y="0"/>
                    <a:pt x="72" y="0"/>
                    <a:pt x="72" y="0"/>
                  </a:cubicBezTo>
                  <a:cubicBezTo>
                    <a:pt x="0" y="0"/>
                    <a:pt x="0" y="0"/>
                    <a:pt x="0" y="0"/>
                  </a:cubicBezTo>
                  <a:cubicBezTo>
                    <a:pt x="38" y="1"/>
                    <a:pt x="79" y="7"/>
                    <a:pt x="123" y="24"/>
                  </a:cubicBezTo>
                  <a:cubicBezTo>
                    <a:pt x="221" y="62"/>
                    <a:pt x="246" y="86"/>
                    <a:pt x="246" y="86"/>
                  </a:cubicBezTo>
                  <a:close/>
                </a:path>
              </a:pathLst>
            </a:custGeom>
            <a:solidFill>
              <a:srgbClr val="5526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0" name="ïṥlíḓe">
              <a:extLst>
                <a:ext uri="{FF2B5EF4-FFF2-40B4-BE49-F238E27FC236}">
                  <a16:creationId xmlns:a16="http://schemas.microsoft.com/office/drawing/2014/main" xmlns="" id="{A4432A8D-A3AD-4F02-A743-1340BD46223D}"/>
                </a:ext>
              </a:extLst>
            </p:cNvPr>
            <p:cNvSpPr/>
            <p:nvPr/>
          </p:nvSpPr>
          <p:spPr bwMode="auto">
            <a:xfrm>
              <a:off x="6095283" y="4873235"/>
              <a:ext cx="512550" cy="449556"/>
            </a:xfrm>
            <a:custGeom>
              <a:avLst/>
              <a:gdLst>
                <a:gd name="T0" fmla="*/ 289 w 358"/>
                <a:gd name="T1" fmla="*/ 0 h 314"/>
                <a:gd name="T2" fmla="*/ 0 w 358"/>
                <a:gd name="T3" fmla="*/ 90 h 314"/>
                <a:gd name="T4" fmla="*/ 205 w 358"/>
                <a:gd name="T5" fmla="*/ 314 h 314"/>
                <a:gd name="T6" fmla="*/ 358 w 358"/>
                <a:gd name="T7" fmla="*/ 31 h 314"/>
                <a:gd name="T8" fmla="*/ 289 w 358"/>
                <a:gd name="T9" fmla="*/ 0 h 314"/>
              </a:gdLst>
              <a:ahLst/>
              <a:cxnLst>
                <a:cxn ang="0">
                  <a:pos x="T0" y="T1"/>
                </a:cxn>
                <a:cxn ang="0">
                  <a:pos x="T2" y="T3"/>
                </a:cxn>
                <a:cxn ang="0">
                  <a:pos x="T4" y="T5"/>
                </a:cxn>
                <a:cxn ang="0">
                  <a:pos x="T6" y="T7"/>
                </a:cxn>
                <a:cxn ang="0">
                  <a:pos x="T8" y="T9"/>
                </a:cxn>
              </a:cxnLst>
              <a:rect l="0" t="0" r="r" b="b"/>
              <a:pathLst>
                <a:path w="358" h="314">
                  <a:moveTo>
                    <a:pt x="289" y="0"/>
                  </a:moveTo>
                  <a:lnTo>
                    <a:pt x="0" y="90"/>
                  </a:lnTo>
                  <a:lnTo>
                    <a:pt x="205" y="314"/>
                  </a:lnTo>
                  <a:lnTo>
                    <a:pt x="358" y="31"/>
                  </a:lnTo>
                  <a:lnTo>
                    <a:pt x="289"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1" name="iṧḻiḑe">
              <a:extLst>
                <a:ext uri="{FF2B5EF4-FFF2-40B4-BE49-F238E27FC236}">
                  <a16:creationId xmlns:a16="http://schemas.microsoft.com/office/drawing/2014/main" xmlns="" id="{2E8E4103-5EE8-42D6-97AD-79C068730280}"/>
                </a:ext>
              </a:extLst>
            </p:cNvPr>
            <p:cNvSpPr/>
            <p:nvPr/>
          </p:nvSpPr>
          <p:spPr bwMode="auto">
            <a:xfrm>
              <a:off x="5582736" y="4873235"/>
              <a:ext cx="512550" cy="449556"/>
            </a:xfrm>
            <a:custGeom>
              <a:avLst/>
              <a:gdLst>
                <a:gd name="T0" fmla="*/ 69 w 358"/>
                <a:gd name="T1" fmla="*/ 0 h 314"/>
                <a:gd name="T2" fmla="*/ 358 w 358"/>
                <a:gd name="T3" fmla="*/ 90 h 314"/>
                <a:gd name="T4" fmla="*/ 154 w 358"/>
                <a:gd name="T5" fmla="*/ 314 h 314"/>
                <a:gd name="T6" fmla="*/ 0 w 358"/>
                <a:gd name="T7" fmla="*/ 31 h 314"/>
                <a:gd name="T8" fmla="*/ 69 w 358"/>
                <a:gd name="T9" fmla="*/ 0 h 314"/>
              </a:gdLst>
              <a:ahLst/>
              <a:cxnLst>
                <a:cxn ang="0">
                  <a:pos x="T0" y="T1"/>
                </a:cxn>
                <a:cxn ang="0">
                  <a:pos x="T2" y="T3"/>
                </a:cxn>
                <a:cxn ang="0">
                  <a:pos x="T4" y="T5"/>
                </a:cxn>
                <a:cxn ang="0">
                  <a:pos x="T6" y="T7"/>
                </a:cxn>
                <a:cxn ang="0">
                  <a:pos x="T8" y="T9"/>
                </a:cxn>
              </a:cxnLst>
              <a:rect l="0" t="0" r="r" b="b"/>
              <a:pathLst>
                <a:path w="358" h="314">
                  <a:moveTo>
                    <a:pt x="69" y="0"/>
                  </a:moveTo>
                  <a:lnTo>
                    <a:pt x="358" y="90"/>
                  </a:lnTo>
                  <a:lnTo>
                    <a:pt x="154" y="314"/>
                  </a:lnTo>
                  <a:lnTo>
                    <a:pt x="0" y="31"/>
                  </a:lnTo>
                  <a:lnTo>
                    <a:pt x="69"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2" name="îṧḷiḋê">
              <a:extLst>
                <a:ext uri="{FF2B5EF4-FFF2-40B4-BE49-F238E27FC236}">
                  <a16:creationId xmlns:a16="http://schemas.microsoft.com/office/drawing/2014/main" xmlns="" id="{142F21F5-148B-4E37-A908-D33D2AD29A88}"/>
                </a:ext>
              </a:extLst>
            </p:cNvPr>
            <p:cNvSpPr/>
            <p:nvPr/>
          </p:nvSpPr>
          <p:spPr bwMode="auto">
            <a:xfrm>
              <a:off x="5428111" y="3737894"/>
              <a:ext cx="98789" cy="357925"/>
            </a:xfrm>
            <a:custGeom>
              <a:avLst/>
              <a:gdLst>
                <a:gd name="T0" fmla="*/ 23 w 51"/>
                <a:gd name="T1" fmla="*/ 61 h 185"/>
                <a:gd name="T2" fmla="*/ 0 w 51"/>
                <a:gd name="T3" fmla="*/ 66 h 185"/>
                <a:gd name="T4" fmla="*/ 51 w 51"/>
                <a:gd name="T5" fmla="*/ 185 h 185"/>
                <a:gd name="T6" fmla="*/ 23 w 51"/>
                <a:gd name="T7" fmla="*/ 61 h 185"/>
              </a:gdLst>
              <a:ahLst/>
              <a:cxnLst>
                <a:cxn ang="0">
                  <a:pos x="T0" y="T1"/>
                </a:cxn>
                <a:cxn ang="0">
                  <a:pos x="T2" y="T3"/>
                </a:cxn>
                <a:cxn ang="0">
                  <a:pos x="T4" y="T5"/>
                </a:cxn>
                <a:cxn ang="0">
                  <a:pos x="T6" y="T7"/>
                </a:cxn>
              </a:cxnLst>
              <a:rect l="0" t="0" r="r" b="b"/>
              <a:pathLst>
                <a:path w="51" h="185">
                  <a:moveTo>
                    <a:pt x="23" y="61"/>
                  </a:moveTo>
                  <a:cubicBezTo>
                    <a:pt x="23" y="61"/>
                    <a:pt x="0" y="0"/>
                    <a:pt x="0" y="66"/>
                  </a:cubicBezTo>
                  <a:cubicBezTo>
                    <a:pt x="0" y="132"/>
                    <a:pt x="51" y="185"/>
                    <a:pt x="51" y="185"/>
                  </a:cubicBezTo>
                  <a:lnTo>
                    <a:pt x="23" y="61"/>
                  </a:lnTo>
                  <a:close/>
                </a:path>
              </a:pathLst>
            </a:custGeom>
            <a:solidFill>
              <a:srgbClr val="F4D3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3" name="íṩḻîdè">
              <a:extLst>
                <a:ext uri="{FF2B5EF4-FFF2-40B4-BE49-F238E27FC236}">
                  <a16:creationId xmlns:a16="http://schemas.microsoft.com/office/drawing/2014/main" xmlns="" id="{53C7F2B0-323C-45A7-BBDB-BF048568AC69}"/>
                </a:ext>
              </a:extLst>
            </p:cNvPr>
            <p:cNvSpPr/>
            <p:nvPr/>
          </p:nvSpPr>
          <p:spPr bwMode="auto">
            <a:xfrm>
              <a:off x="6665100" y="3737894"/>
              <a:ext cx="98789" cy="357925"/>
            </a:xfrm>
            <a:custGeom>
              <a:avLst/>
              <a:gdLst>
                <a:gd name="T0" fmla="*/ 28 w 51"/>
                <a:gd name="T1" fmla="*/ 61 h 185"/>
                <a:gd name="T2" fmla="*/ 51 w 51"/>
                <a:gd name="T3" fmla="*/ 66 h 185"/>
                <a:gd name="T4" fmla="*/ 0 w 51"/>
                <a:gd name="T5" fmla="*/ 185 h 185"/>
                <a:gd name="T6" fmla="*/ 28 w 51"/>
                <a:gd name="T7" fmla="*/ 61 h 185"/>
              </a:gdLst>
              <a:ahLst/>
              <a:cxnLst>
                <a:cxn ang="0">
                  <a:pos x="T0" y="T1"/>
                </a:cxn>
                <a:cxn ang="0">
                  <a:pos x="T2" y="T3"/>
                </a:cxn>
                <a:cxn ang="0">
                  <a:pos x="T4" y="T5"/>
                </a:cxn>
                <a:cxn ang="0">
                  <a:pos x="T6" y="T7"/>
                </a:cxn>
              </a:cxnLst>
              <a:rect l="0" t="0" r="r" b="b"/>
              <a:pathLst>
                <a:path w="51" h="185">
                  <a:moveTo>
                    <a:pt x="28" y="61"/>
                  </a:moveTo>
                  <a:cubicBezTo>
                    <a:pt x="28" y="61"/>
                    <a:pt x="51" y="0"/>
                    <a:pt x="51" y="66"/>
                  </a:cubicBezTo>
                  <a:cubicBezTo>
                    <a:pt x="51" y="132"/>
                    <a:pt x="0" y="185"/>
                    <a:pt x="0" y="185"/>
                  </a:cubicBezTo>
                  <a:lnTo>
                    <a:pt x="28" y="61"/>
                  </a:lnTo>
                  <a:close/>
                </a:path>
              </a:pathLst>
            </a:custGeom>
            <a:solidFill>
              <a:srgbClr val="F4D3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4" name="iṡḻïḍé">
              <a:extLst>
                <a:ext uri="{FF2B5EF4-FFF2-40B4-BE49-F238E27FC236}">
                  <a16:creationId xmlns:a16="http://schemas.microsoft.com/office/drawing/2014/main" xmlns="" id="{4089DAB2-848C-4E1E-88E0-CCF869CD69A4}"/>
                </a:ext>
              </a:extLst>
            </p:cNvPr>
            <p:cNvSpPr/>
            <p:nvPr/>
          </p:nvSpPr>
          <p:spPr bwMode="auto">
            <a:xfrm>
              <a:off x="5985042" y="5002089"/>
              <a:ext cx="221916" cy="216188"/>
            </a:xfrm>
            <a:custGeom>
              <a:avLst/>
              <a:gdLst>
                <a:gd name="T0" fmla="*/ 77 w 155"/>
                <a:gd name="T1" fmla="*/ 151 h 151"/>
                <a:gd name="T2" fmla="*/ 155 w 155"/>
                <a:gd name="T3" fmla="*/ 83 h 151"/>
                <a:gd name="T4" fmla="*/ 77 w 155"/>
                <a:gd name="T5" fmla="*/ 0 h 151"/>
                <a:gd name="T6" fmla="*/ 0 w 155"/>
                <a:gd name="T7" fmla="*/ 83 h 151"/>
                <a:gd name="T8" fmla="*/ 77 w 155"/>
                <a:gd name="T9" fmla="*/ 151 h 151"/>
              </a:gdLst>
              <a:ahLst/>
              <a:cxnLst>
                <a:cxn ang="0">
                  <a:pos x="T0" y="T1"/>
                </a:cxn>
                <a:cxn ang="0">
                  <a:pos x="T2" y="T3"/>
                </a:cxn>
                <a:cxn ang="0">
                  <a:pos x="T4" y="T5"/>
                </a:cxn>
                <a:cxn ang="0">
                  <a:pos x="T6" y="T7"/>
                </a:cxn>
                <a:cxn ang="0">
                  <a:pos x="T8" y="T9"/>
                </a:cxn>
              </a:cxnLst>
              <a:rect l="0" t="0" r="r" b="b"/>
              <a:pathLst>
                <a:path w="155" h="151">
                  <a:moveTo>
                    <a:pt x="77" y="151"/>
                  </a:moveTo>
                  <a:lnTo>
                    <a:pt x="155" y="83"/>
                  </a:lnTo>
                  <a:lnTo>
                    <a:pt x="77" y="0"/>
                  </a:lnTo>
                  <a:lnTo>
                    <a:pt x="0" y="83"/>
                  </a:lnTo>
                  <a:lnTo>
                    <a:pt x="77" y="1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5" name="íśḷîḓé">
              <a:extLst>
                <a:ext uri="{FF2B5EF4-FFF2-40B4-BE49-F238E27FC236}">
                  <a16:creationId xmlns:a16="http://schemas.microsoft.com/office/drawing/2014/main" xmlns="" id="{9D20479E-F5D7-4D44-A251-9E5EAA728E46}"/>
                </a:ext>
              </a:extLst>
            </p:cNvPr>
            <p:cNvSpPr/>
            <p:nvPr/>
          </p:nvSpPr>
          <p:spPr bwMode="auto">
            <a:xfrm>
              <a:off x="5942092" y="5175324"/>
              <a:ext cx="306385" cy="422353"/>
            </a:xfrm>
            <a:custGeom>
              <a:avLst/>
              <a:gdLst>
                <a:gd name="T0" fmla="*/ 104 w 158"/>
                <a:gd name="T1" fmla="*/ 0 h 218"/>
                <a:gd name="T2" fmla="*/ 79 w 158"/>
                <a:gd name="T3" fmla="*/ 22 h 218"/>
                <a:gd name="T4" fmla="*/ 54 w 158"/>
                <a:gd name="T5" fmla="*/ 0 h 218"/>
                <a:gd name="T6" fmla="*/ 0 w 158"/>
                <a:gd name="T7" fmla="*/ 193 h 218"/>
                <a:gd name="T8" fmla="*/ 79 w 158"/>
                <a:gd name="T9" fmla="*/ 218 h 218"/>
                <a:gd name="T10" fmla="*/ 158 w 158"/>
                <a:gd name="T11" fmla="*/ 193 h 218"/>
                <a:gd name="T12" fmla="*/ 104 w 158"/>
                <a:gd name="T13" fmla="*/ 0 h 218"/>
              </a:gdLst>
              <a:ahLst/>
              <a:cxnLst>
                <a:cxn ang="0">
                  <a:pos x="T0" y="T1"/>
                </a:cxn>
                <a:cxn ang="0">
                  <a:pos x="T2" y="T3"/>
                </a:cxn>
                <a:cxn ang="0">
                  <a:pos x="T4" y="T5"/>
                </a:cxn>
                <a:cxn ang="0">
                  <a:pos x="T6" y="T7"/>
                </a:cxn>
                <a:cxn ang="0">
                  <a:pos x="T8" y="T9"/>
                </a:cxn>
                <a:cxn ang="0">
                  <a:pos x="T10" y="T11"/>
                </a:cxn>
                <a:cxn ang="0">
                  <a:pos x="T12" y="T13"/>
                </a:cxn>
              </a:cxnLst>
              <a:rect l="0" t="0" r="r" b="b"/>
              <a:pathLst>
                <a:path w="158" h="218">
                  <a:moveTo>
                    <a:pt x="104" y="0"/>
                  </a:moveTo>
                  <a:cubicBezTo>
                    <a:pt x="79" y="22"/>
                    <a:pt x="79" y="22"/>
                    <a:pt x="79" y="22"/>
                  </a:cubicBezTo>
                  <a:cubicBezTo>
                    <a:pt x="54" y="0"/>
                    <a:pt x="54" y="0"/>
                    <a:pt x="54" y="0"/>
                  </a:cubicBezTo>
                  <a:cubicBezTo>
                    <a:pt x="0" y="193"/>
                    <a:pt x="0" y="193"/>
                    <a:pt x="0" y="193"/>
                  </a:cubicBezTo>
                  <a:cubicBezTo>
                    <a:pt x="0" y="193"/>
                    <a:pt x="52" y="217"/>
                    <a:pt x="79" y="218"/>
                  </a:cubicBezTo>
                  <a:cubicBezTo>
                    <a:pt x="106" y="217"/>
                    <a:pt x="158" y="193"/>
                    <a:pt x="158" y="193"/>
                  </a:cubicBezTo>
                  <a:lnTo>
                    <a:pt x="104"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6" name="íšḷiḑé">
              <a:extLst>
                <a:ext uri="{FF2B5EF4-FFF2-40B4-BE49-F238E27FC236}">
                  <a16:creationId xmlns:a16="http://schemas.microsoft.com/office/drawing/2014/main" xmlns="" id="{41FE2DAC-6639-4C0C-A8E8-E2DD21E3EE8C}"/>
                </a:ext>
              </a:extLst>
            </p:cNvPr>
            <p:cNvSpPr/>
            <p:nvPr/>
          </p:nvSpPr>
          <p:spPr bwMode="auto">
            <a:xfrm>
              <a:off x="5614232" y="1305431"/>
              <a:ext cx="963537" cy="962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7" name="ïşlíḋê">
              <a:extLst>
                <a:ext uri="{FF2B5EF4-FFF2-40B4-BE49-F238E27FC236}">
                  <a16:creationId xmlns:a16="http://schemas.microsoft.com/office/drawing/2014/main" xmlns="" id="{4D178C06-7F4B-471A-B960-C701FF96D06D}"/>
                </a:ext>
              </a:extLst>
            </p:cNvPr>
            <p:cNvSpPr/>
            <p:nvPr/>
          </p:nvSpPr>
          <p:spPr bwMode="auto">
            <a:xfrm>
              <a:off x="5652889" y="1344085"/>
              <a:ext cx="884792" cy="884792"/>
            </a:xfrm>
            <a:prstGeom prst="ellipse">
              <a:avLst/>
            </a:prstGeom>
            <a:solidFill>
              <a:srgbClr val="F375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8" name="îsḻîḑê">
              <a:extLst>
                <a:ext uri="{FF2B5EF4-FFF2-40B4-BE49-F238E27FC236}">
                  <a16:creationId xmlns:a16="http://schemas.microsoft.com/office/drawing/2014/main" xmlns="" id="{2A565A48-3B27-49C4-A444-A372D688BDA1}"/>
                </a:ext>
              </a:extLst>
            </p:cNvPr>
            <p:cNvSpPr/>
            <p:nvPr/>
          </p:nvSpPr>
          <p:spPr bwMode="auto">
            <a:xfrm>
              <a:off x="5903435" y="1495845"/>
              <a:ext cx="385127" cy="512550"/>
            </a:xfrm>
            <a:custGeom>
              <a:avLst/>
              <a:gdLst>
                <a:gd name="T0" fmla="*/ 99 w 198"/>
                <a:gd name="T1" fmla="*/ 0 h 265"/>
                <a:gd name="T2" fmla="*/ 0 w 198"/>
                <a:gd name="T3" fmla="*/ 100 h 265"/>
                <a:gd name="T4" fmla="*/ 53 w 198"/>
                <a:gd name="T5" fmla="*/ 219 h 265"/>
                <a:gd name="T6" fmla="*/ 53 w 198"/>
                <a:gd name="T7" fmla="*/ 265 h 265"/>
                <a:gd name="T8" fmla="*/ 145 w 198"/>
                <a:gd name="T9" fmla="*/ 265 h 265"/>
                <a:gd name="T10" fmla="*/ 145 w 198"/>
                <a:gd name="T11" fmla="*/ 219 h 265"/>
                <a:gd name="T12" fmla="*/ 198 w 198"/>
                <a:gd name="T13" fmla="*/ 100 h 265"/>
                <a:gd name="T14" fmla="*/ 99 w 198"/>
                <a:gd name="T15" fmla="*/ 0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265">
                  <a:moveTo>
                    <a:pt x="99" y="0"/>
                  </a:moveTo>
                  <a:cubicBezTo>
                    <a:pt x="44" y="0"/>
                    <a:pt x="0" y="45"/>
                    <a:pt x="0" y="100"/>
                  </a:cubicBezTo>
                  <a:cubicBezTo>
                    <a:pt x="0" y="138"/>
                    <a:pt x="44" y="187"/>
                    <a:pt x="53" y="219"/>
                  </a:cubicBezTo>
                  <a:cubicBezTo>
                    <a:pt x="53" y="265"/>
                    <a:pt x="53" y="265"/>
                    <a:pt x="53" y="265"/>
                  </a:cubicBezTo>
                  <a:cubicBezTo>
                    <a:pt x="145" y="265"/>
                    <a:pt x="145" y="265"/>
                    <a:pt x="145" y="265"/>
                  </a:cubicBezTo>
                  <a:cubicBezTo>
                    <a:pt x="145" y="219"/>
                    <a:pt x="145" y="219"/>
                    <a:pt x="145" y="219"/>
                  </a:cubicBezTo>
                  <a:cubicBezTo>
                    <a:pt x="150" y="188"/>
                    <a:pt x="198" y="138"/>
                    <a:pt x="198" y="100"/>
                  </a:cubicBezTo>
                  <a:cubicBezTo>
                    <a:pt x="198" y="45"/>
                    <a:pt x="154" y="0"/>
                    <a:pt x="99" y="0"/>
                  </a:cubicBezTo>
                  <a:close/>
                </a:path>
              </a:pathLst>
            </a:custGeom>
            <a:solidFill>
              <a:srgbClr val="FBBF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9" name="ï$ľïdè">
              <a:extLst>
                <a:ext uri="{FF2B5EF4-FFF2-40B4-BE49-F238E27FC236}">
                  <a16:creationId xmlns:a16="http://schemas.microsoft.com/office/drawing/2014/main" xmlns="" id="{2BF562C3-F026-4BC5-8930-4C044709FC61}"/>
                </a:ext>
              </a:extLst>
            </p:cNvPr>
            <p:cNvSpPr/>
            <p:nvPr/>
          </p:nvSpPr>
          <p:spPr bwMode="auto">
            <a:xfrm>
              <a:off x="6005086" y="1676241"/>
              <a:ext cx="174666" cy="270593"/>
            </a:xfrm>
            <a:custGeom>
              <a:avLst/>
              <a:gdLst>
                <a:gd name="T0" fmla="*/ 89 w 90"/>
                <a:gd name="T1" fmla="*/ 2 h 140"/>
                <a:gd name="T2" fmla="*/ 90 w 90"/>
                <a:gd name="T3" fmla="*/ 1 h 140"/>
                <a:gd name="T4" fmla="*/ 89 w 90"/>
                <a:gd name="T5" fmla="*/ 0 h 140"/>
                <a:gd name="T6" fmla="*/ 83 w 90"/>
                <a:gd name="T7" fmla="*/ 5 h 140"/>
                <a:gd name="T8" fmla="*/ 78 w 90"/>
                <a:gd name="T9" fmla="*/ 11 h 140"/>
                <a:gd name="T10" fmla="*/ 73 w 90"/>
                <a:gd name="T11" fmla="*/ 6 h 140"/>
                <a:gd name="T12" fmla="*/ 67 w 90"/>
                <a:gd name="T13" fmla="*/ 2 h 140"/>
                <a:gd name="T14" fmla="*/ 66 w 90"/>
                <a:gd name="T15" fmla="*/ 2 h 140"/>
                <a:gd name="T16" fmla="*/ 63 w 90"/>
                <a:gd name="T17" fmla="*/ 5 h 140"/>
                <a:gd name="T18" fmla="*/ 59 w 90"/>
                <a:gd name="T19" fmla="*/ 9 h 140"/>
                <a:gd name="T20" fmla="*/ 56 w 90"/>
                <a:gd name="T21" fmla="*/ 5 h 140"/>
                <a:gd name="T22" fmla="*/ 50 w 90"/>
                <a:gd name="T23" fmla="*/ 1 h 140"/>
                <a:gd name="T24" fmla="*/ 49 w 90"/>
                <a:gd name="T25" fmla="*/ 1 h 140"/>
                <a:gd name="T26" fmla="*/ 48 w 90"/>
                <a:gd name="T27" fmla="*/ 1 h 140"/>
                <a:gd name="T28" fmla="*/ 43 w 90"/>
                <a:gd name="T29" fmla="*/ 4 h 140"/>
                <a:gd name="T30" fmla="*/ 41 w 90"/>
                <a:gd name="T31" fmla="*/ 7 h 140"/>
                <a:gd name="T32" fmla="*/ 38 w 90"/>
                <a:gd name="T33" fmla="*/ 9 h 140"/>
                <a:gd name="T34" fmla="*/ 34 w 90"/>
                <a:gd name="T35" fmla="*/ 6 h 140"/>
                <a:gd name="T36" fmla="*/ 28 w 90"/>
                <a:gd name="T37" fmla="*/ 2 h 140"/>
                <a:gd name="T38" fmla="*/ 27 w 90"/>
                <a:gd name="T39" fmla="*/ 2 h 140"/>
                <a:gd name="T40" fmla="*/ 27 w 90"/>
                <a:gd name="T41" fmla="*/ 2 h 140"/>
                <a:gd name="T42" fmla="*/ 21 w 90"/>
                <a:gd name="T43" fmla="*/ 4 h 140"/>
                <a:gd name="T44" fmla="*/ 15 w 90"/>
                <a:gd name="T45" fmla="*/ 9 h 140"/>
                <a:gd name="T46" fmla="*/ 3 w 90"/>
                <a:gd name="T47" fmla="*/ 2 h 140"/>
                <a:gd name="T48" fmla="*/ 3 w 90"/>
                <a:gd name="T49" fmla="*/ 1 h 140"/>
                <a:gd name="T50" fmla="*/ 0 w 90"/>
                <a:gd name="T51" fmla="*/ 2 h 140"/>
                <a:gd name="T52" fmla="*/ 28 w 90"/>
                <a:gd name="T53" fmla="*/ 140 h 140"/>
                <a:gd name="T54" fmla="*/ 31 w 90"/>
                <a:gd name="T55" fmla="*/ 139 h 140"/>
                <a:gd name="T56" fmla="*/ 4 w 90"/>
                <a:gd name="T57" fmla="*/ 4 h 140"/>
                <a:gd name="T58" fmla="*/ 14 w 90"/>
                <a:gd name="T59" fmla="*/ 11 h 140"/>
                <a:gd name="T60" fmla="*/ 15 w 90"/>
                <a:gd name="T61" fmla="*/ 11 h 140"/>
                <a:gd name="T62" fmla="*/ 23 w 90"/>
                <a:gd name="T63" fmla="*/ 7 h 140"/>
                <a:gd name="T64" fmla="*/ 27 w 90"/>
                <a:gd name="T65" fmla="*/ 3 h 140"/>
                <a:gd name="T66" fmla="*/ 32 w 90"/>
                <a:gd name="T67" fmla="*/ 8 h 140"/>
                <a:gd name="T68" fmla="*/ 38 w 90"/>
                <a:gd name="T69" fmla="*/ 12 h 140"/>
                <a:gd name="T70" fmla="*/ 38 w 90"/>
                <a:gd name="T71" fmla="*/ 12 h 140"/>
                <a:gd name="T72" fmla="*/ 43 w 90"/>
                <a:gd name="T73" fmla="*/ 8 h 140"/>
                <a:gd name="T74" fmla="*/ 49 w 90"/>
                <a:gd name="T75" fmla="*/ 2 h 140"/>
                <a:gd name="T76" fmla="*/ 54 w 90"/>
                <a:gd name="T77" fmla="*/ 7 h 140"/>
                <a:gd name="T78" fmla="*/ 60 w 90"/>
                <a:gd name="T79" fmla="*/ 11 h 140"/>
                <a:gd name="T80" fmla="*/ 60 w 90"/>
                <a:gd name="T81" fmla="*/ 11 h 140"/>
                <a:gd name="T82" fmla="*/ 60 w 90"/>
                <a:gd name="T83" fmla="*/ 11 h 140"/>
                <a:gd name="T84" fmla="*/ 64 w 90"/>
                <a:gd name="T85" fmla="*/ 7 h 140"/>
                <a:gd name="T86" fmla="*/ 67 w 90"/>
                <a:gd name="T87" fmla="*/ 4 h 140"/>
                <a:gd name="T88" fmla="*/ 71 w 90"/>
                <a:gd name="T89" fmla="*/ 9 h 140"/>
                <a:gd name="T90" fmla="*/ 77 w 90"/>
                <a:gd name="T91" fmla="*/ 12 h 140"/>
                <a:gd name="T92" fmla="*/ 78 w 90"/>
                <a:gd name="T93" fmla="*/ 13 h 140"/>
                <a:gd name="T94" fmla="*/ 85 w 90"/>
                <a:gd name="T95" fmla="*/ 7 h 140"/>
                <a:gd name="T96" fmla="*/ 86 w 90"/>
                <a:gd name="T97" fmla="*/ 6 h 140"/>
                <a:gd name="T98" fmla="*/ 59 w 90"/>
                <a:gd name="T99" fmla="*/ 139 h 140"/>
                <a:gd name="T100" fmla="*/ 63 w 90"/>
                <a:gd name="T101" fmla="*/ 140 h 140"/>
                <a:gd name="T102" fmla="*/ 90 w 90"/>
                <a:gd name="T103" fmla="*/ 2 h 140"/>
                <a:gd name="T104" fmla="*/ 89 w 90"/>
                <a:gd name="T105"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140">
                  <a:moveTo>
                    <a:pt x="89" y="2"/>
                  </a:moveTo>
                  <a:cubicBezTo>
                    <a:pt x="90" y="2"/>
                    <a:pt x="90" y="1"/>
                    <a:pt x="90" y="1"/>
                  </a:cubicBezTo>
                  <a:cubicBezTo>
                    <a:pt x="90" y="0"/>
                    <a:pt x="89" y="0"/>
                    <a:pt x="89" y="0"/>
                  </a:cubicBezTo>
                  <a:cubicBezTo>
                    <a:pt x="86" y="0"/>
                    <a:pt x="84" y="3"/>
                    <a:pt x="83" y="5"/>
                  </a:cubicBezTo>
                  <a:cubicBezTo>
                    <a:pt x="81" y="7"/>
                    <a:pt x="79" y="9"/>
                    <a:pt x="78" y="11"/>
                  </a:cubicBezTo>
                  <a:cubicBezTo>
                    <a:pt x="77" y="9"/>
                    <a:pt x="75" y="8"/>
                    <a:pt x="73" y="6"/>
                  </a:cubicBezTo>
                  <a:cubicBezTo>
                    <a:pt x="71" y="5"/>
                    <a:pt x="69" y="3"/>
                    <a:pt x="67" y="2"/>
                  </a:cubicBezTo>
                  <a:cubicBezTo>
                    <a:pt x="67" y="2"/>
                    <a:pt x="67" y="1"/>
                    <a:pt x="66" y="2"/>
                  </a:cubicBezTo>
                  <a:cubicBezTo>
                    <a:pt x="65" y="3"/>
                    <a:pt x="64" y="4"/>
                    <a:pt x="63" y="5"/>
                  </a:cubicBezTo>
                  <a:cubicBezTo>
                    <a:pt x="62" y="6"/>
                    <a:pt x="60" y="8"/>
                    <a:pt x="59" y="9"/>
                  </a:cubicBezTo>
                  <a:cubicBezTo>
                    <a:pt x="58" y="8"/>
                    <a:pt x="57" y="7"/>
                    <a:pt x="56" y="5"/>
                  </a:cubicBezTo>
                  <a:cubicBezTo>
                    <a:pt x="54" y="4"/>
                    <a:pt x="52" y="2"/>
                    <a:pt x="50" y="1"/>
                  </a:cubicBezTo>
                  <a:cubicBezTo>
                    <a:pt x="49" y="1"/>
                    <a:pt x="49" y="1"/>
                    <a:pt x="49" y="1"/>
                  </a:cubicBezTo>
                  <a:cubicBezTo>
                    <a:pt x="48" y="1"/>
                    <a:pt x="48" y="1"/>
                    <a:pt x="48" y="1"/>
                  </a:cubicBezTo>
                  <a:cubicBezTo>
                    <a:pt x="46" y="1"/>
                    <a:pt x="45" y="3"/>
                    <a:pt x="43" y="4"/>
                  </a:cubicBezTo>
                  <a:cubicBezTo>
                    <a:pt x="41" y="7"/>
                    <a:pt x="41" y="7"/>
                    <a:pt x="41" y="7"/>
                  </a:cubicBezTo>
                  <a:cubicBezTo>
                    <a:pt x="40" y="7"/>
                    <a:pt x="39" y="9"/>
                    <a:pt x="38" y="9"/>
                  </a:cubicBezTo>
                  <a:cubicBezTo>
                    <a:pt x="37" y="8"/>
                    <a:pt x="36" y="7"/>
                    <a:pt x="34" y="6"/>
                  </a:cubicBezTo>
                  <a:cubicBezTo>
                    <a:pt x="33" y="4"/>
                    <a:pt x="30" y="2"/>
                    <a:pt x="28" y="2"/>
                  </a:cubicBezTo>
                  <a:cubicBezTo>
                    <a:pt x="27" y="2"/>
                    <a:pt x="27" y="2"/>
                    <a:pt x="27" y="2"/>
                  </a:cubicBezTo>
                  <a:cubicBezTo>
                    <a:pt x="27" y="2"/>
                    <a:pt x="27" y="2"/>
                    <a:pt x="27" y="2"/>
                  </a:cubicBezTo>
                  <a:cubicBezTo>
                    <a:pt x="24" y="1"/>
                    <a:pt x="23" y="3"/>
                    <a:pt x="21" y="4"/>
                  </a:cubicBezTo>
                  <a:cubicBezTo>
                    <a:pt x="19" y="6"/>
                    <a:pt x="16" y="7"/>
                    <a:pt x="15" y="9"/>
                  </a:cubicBezTo>
                  <a:cubicBezTo>
                    <a:pt x="11" y="6"/>
                    <a:pt x="7" y="4"/>
                    <a:pt x="3" y="2"/>
                  </a:cubicBezTo>
                  <a:cubicBezTo>
                    <a:pt x="3" y="1"/>
                    <a:pt x="3" y="1"/>
                    <a:pt x="3" y="1"/>
                  </a:cubicBezTo>
                  <a:cubicBezTo>
                    <a:pt x="0" y="2"/>
                    <a:pt x="0" y="2"/>
                    <a:pt x="0" y="2"/>
                  </a:cubicBezTo>
                  <a:cubicBezTo>
                    <a:pt x="28" y="140"/>
                    <a:pt x="28" y="140"/>
                    <a:pt x="28" y="140"/>
                  </a:cubicBezTo>
                  <a:cubicBezTo>
                    <a:pt x="31" y="139"/>
                    <a:pt x="31" y="139"/>
                    <a:pt x="31" y="139"/>
                  </a:cubicBezTo>
                  <a:cubicBezTo>
                    <a:pt x="4" y="4"/>
                    <a:pt x="4" y="4"/>
                    <a:pt x="4" y="4"/>
                  </a:cubicBezTo>
                  <a:cubicBezTo>
                    <a:pt x="7" y="7"/>
                    <a:pt x="10" y="9"/>
                    <a:pt x="14" y="11"/>
                  </a:cubicBezTo>
                  <a:cubicBezTo>
                    <a:pt x="14" y="11"/>
                    <a:pt x="15" y="12"/>
                    <a:pt x="15" y="11"/>
                  </a:cubicBezTo>
                  <a:cubicBezTo>
                    <a:pt x="18" y="11"/>
                    <a:pt x="20" y="9"/>
                    <a:pt x="23" y="7"/>
                  </a:cubicBezTo>
                  <a:cubicBezTo>
                    <a:pt x="24" y="6"/>
                    <a:pt x="27" y="5"/>
                    <a:pt x="27" y="3"/>
                  </a:cubicBezTo>
                  <a:cubicBezTo>
                    <a:pt x="29" y="5"/>
                    <a:pt x="30" y="7"/>
                    <a:pt x="32" y="8"/>
                  </a:cubicBezTo>
                  <a:cubicBezTo>
                    <a:pt x="34" y="10"/>
                    <a:pt x="36" y="11"/>
                    <a:pt x="38" y="12"/>
                  </a:cubicBezTo>
                  <a:cubicBezTo>
                    <a:pt x="38" y="12"/>
                    <a:pt x="38" y="12"/>
                    <a:pt x="38" y="12"/>
                  </a:cubicBezTo>
                  <a:cubicBezTo>
                    <a:pt x="40" y="12"/>
                    <a:pt x="42" y="9"/>
                    <a:pt x="43" y="8"/>
                  </a:cubicBezTo>
                  <a:cubicBezTo>
                    <a:pt x="45" y="7"/>
                    <a:pt x="48" y="5"/>
                    <a:pt x="49" y="2"/>
                  </a:cubicBezTo>
                  <a:cubicBezTo>
                    <a:pt x="50" y="4"/>
                    <a:pt x="52" y="6"/>
                    <a:pt x="54" y="7"/>
                  </a:cubicBezTo>
                  <a:cubicBezTo>
                    <a:pt x="56" y="9"/>
                    <a:pt x="57" y="10"/>
                    <a:pt x="60" y="11"/>
                  </a:cubicBezTo>
                  <a:cubicBezTo>
                    <a:pt x="60" y="11"/>
                    <a:pt x="60" y="11"/>
                    <a:pt x="60" y="11"/>
                  </a:cubicBezTo>
                  <a:cubicBezTo>
                    <a:pt x="60" y="11"/>
                    <a:pt x="60" y="11"/>
                    <a:pt x="60" y="11"/>
                  </a:cubicBezTo>
                  <a:cubicBezTo>
                    <a:pt x="62" y="10"/>
                    <a:pt x="63" y="9"/>
                    <a:pt x="64" y="7"/>
                  </a:cubicBezTo>
                  <a:cubicBezTo>
                    <a:pt x="65" y="6"/>
                    <a:pt x="66" y="5"/>
                    <a:pt x="67" y="4"/>
                  </a:cubicBezTo>
                  <a:cubicBezTo>
                    <a:pt x="68" y="6"/>
                    <a:pt x="70" y="7"/>
                    <a:pt x="71" y="9"/>
                  </a:cubicBezTo>
                  <a:cubicBezTo>
                    <a:pt x="73" y="10"/>
                    <a:pt x="75" y="12"/>
                    <a:pt x="77" y="12"/>
                  </a:cubicBezTo>
                  <a:cubicBezTo>
                    <a:pt x="78" y="13"/>
                    <a:pt x="78" y="13"/>
                    <a:pt x="78" y="13"/>
                  </a:cubicBezTo>
                  <a:cubicBezTo>
                    <a:pt x="80" y="11"/>
                    <a:pt x="83" y="9"/>
                    <a:pt x="85" y="7"/>
                  </a:cubicBezTo>
                  <a:cubicBezTo>
                    <a:pt x="85" y="7"/>
                    <a:pt x="86" y="6"/>
                    <a:pt x="86" y="6"/>
                  </a:cubicBezTo>
                  <a:cubicBezTo>
                    <a:pt x="59" y="139"/>
                    <a:pt x="59" y="139"/>
                    <a:pt x="59" y="139"/>
                  </a:cubicBezTo>
                  <a:cubicBezTo>
                    <a:pt x="63" y="140"/>
                    <a:pt x="63" y="140"/>
                    <a:pt x="63" y="140"/>
                  </a:cubicBezTo>
                  <a:cubicBezTo>
                    <a:pt x="90" y="2"/>
                    <a:pt x="90" y="2"/>
                    <a:pt x="90" y="2"/>
                  </a:cubicBezTo>
                  <a:lnTo>
                    <a:pt x="89" y="2"/>
                  </a:lnTo>
                  <a:close/>
                </a:path>
              </a:pathLst>
            </a:custGeom>
            <a:solidFill>
              <a:srgbClr val="3334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0" name="isľíḓè">
              <a:extLst>
                <a:ext uri="{FF2B5EF4-FFF2-40B4-BE49-F238E27FC236}">
                  <a16:creationId xmlns:a16="http://schemas.microsoft.com/office/drawing/2014/main" xmlns="" id="{87B4805E-DF1C-47D5-B2B2-92A6C93DD037}"/>
                </a:ext>
              </a:extLst>
            </p:cNvPr>
            <p:cNvSpPr/>
            <p:nvPr/>
          </p:nvSpPr>
          <p:spPr bwMode="auto">
            <a:xfrm>
              <a:off x="6043743" y="2052779"/>
              <a:ext cx="98789" cy="24340"/>
            </a:xfrm>
            <a:prstGeom prst="ellipse">
              <a:avLst/>
            </a:pr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1" name="ísḻiḓè">
              <a:extLst>
                <a:ext uri="{FF2B5EF4-FFF2-40B4-BE49-F238E27FC236}">
                  <a16:creationId xmlns:a16="http://schemas.microsoft.com/office/drawing/2014/main" xmlns="" id="{8E72AE86-66A2-47BF-9081-3BD763E27C28}"/>
                </a:ext>
              </a:extLst>
            </p:cNvPr>
            <p:cNvSpPr/>
            <p:nvPr/>
          </p:nvSpPr>
          <p:spPr bwMode="auto">
            <a:xfrm>
              <a:off x="5999359" y="1946835"/>
              <a:ext cx="193279" cy="121695"/>
            </a:xfrm>
            <a:custGeom>
              <a:avLst/>
              <a:gdLst>
                <a:gd name="T0" fmla="*/ 82 w 100"/>
                <a:gd name="T1" fmla="*/ 0 h 63"/>
                <a:gd name="T2" fmla="*/ 18 w 100"/>
                <a:gd name="T3" fmla="*/ 0 h 63"/>
                <a:gd name="T4" fmla="*/ 0 w 100"/>
                <a:gd name="T5" fmla="*/ 14 h 63"/>
                <a:gd name="T6" fmla="*/ 0 w 100"/>
                <a:gd name="T7" fmla="*/ 37 h 63"/>
                <a:gd name="T8" fmla="*/ 14 w 100"/>
                <a:gd name="T9" fmla="*/ 63 h 63"/>
                <a:gd name="T10" fmla="*/ 85 w 100"/>
                <a:gd name="T11" fmla="*/ 63 h 63"/>
                <a:gd name="T12" fmla="*/ 100 w 100"/>
                <a:gd name="T13" fmla="*/ 37 h 63"/>
                <a:gd name="T14" fmla="*/ 100 w 100"/>
                <a:gd name="T15" fmla="*/ 14 h 63"/>
                <a:gd name="T16" fmla="*/ 82 w 100"/>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63">
                  <a:moveTo>
                    <a:pt x="82" y="0"/>
                  </a:moveTo>
                  <a:cubicBezTo>
                    <a:pt x="18" y="0"/>
                    <a:pt x="18" y="0"/>
                    <a:pt x="18" y="0"/>
                  </a:cubicBezTo>
                  <a:cubicBezTo>
                    <a:pt x="8" y="0"/>
                    <a:pt x="0" y="6"/>
                    <a:pt x="0" y="14"/>
                  </a:cubicBezTo>
                  <a:cubicBezTo>
                    <a:pt x="0" y="37"/>
                    <a:pt x="0" y="37"/>
                    <a:pt x="0" y="37"/>
                  </a:cubicBezTo>
                  <a:cubicBezTo>
                    <a:pt x="0" y="44"/>
                    <a:pt x="6" y="59"/>
                    <a:pt x="14" y="63"/>
                  </a:cubicBezTo>
                  <a:cubicBezTo>
                    <a:pt x="85" y="63"/>
                    <a:pt x="85" y="63"/>
                    <a:pt x="85" y="63"/>
                  </a:cubicBezTo>
                  <a:cubicBezTo>
                    <a:pt x="93" y="59"/>
                    <a:pt x="100" y="44"/>
                    <a:pt x="100" y="37"/>
                  </a:cubicBezTo>
                  <a:cubicBezTo>
                    <a:pt x="100" y="14"/>
                    <a:pt x="100" y="14"/>
                    <a:pt x="100" y="14"/>
                  </a:cubicBezTo>
                  <a:cubicBezTo>
                    <a:pt x="100" y="6"/>
                    <a:pt x="92" y="0"/>
                    <a:pt x="82" y="0"/>
                  </a:cubicBezTo>
                  <a:close/>
                </a:path>
              </a:pathLst>
            </a:custGeom>
            <a:solidFill>
              <a:srgbClr val="495A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2" name="iSḻiḓe">
              <a:extLst>
                <a:ext uri="{FF2B5EF4-FFF2-40B4-BE49-F238E27FC236}">
                  <a16:creationId xmlns:a16="http://schemas.microsoft.com/office/drawing/2014/main" xmlns="" id="{FF0472BD-65C8-4C72-A59F-9C055B46AEAD}"/>
                </a:ext>
              </a:extLst>
            </p:cNvPr>
            <p:cNvSpPr/>
            <p:nvPr/>
          </p:nvSpPr>
          <p:spPr bwMode="auto">
            <a:xfrm>
              <a:off x="5995066" y="1941107"/>
              <a:ext cx="201872" cy="44384"/>
            </a:xfrm>
            <a:custGeom>
              <a:avLst/>
              <a:gdLst>
                <a:gd name="T0" fmla="*/ 100 w 104"/>
                <a:gd name="T1" fmla="*/ 23 h 23"/>
                <a:gd name="T2" fmla="*/ 4 w 104"/>
                <a:gd name="T3" fmla="*/ 23 h 23"/>
                <a:gd name="T4" fmla="*/ 0 w 104"/>
                <a:gd name="T5" fmla="*/ 19 h 23"/>
                <a:gd name="T6" fmla="*/ 0 w 104"/>
                <a:gd name="T7" fmla="*/ 4 h 23"/>
                <a:gd name="T8" fmla="*/ 4 w 104"/>
                <a:gd name="T9" fmla="*/ 0 h 23"/>
                <a:gd name="T10" fmla="*/ 100 w 104"/>
                <a:gd name="T11" fmla="*/ 0 h 23"/>
                <a:gd name="T12" fmla="*/ 104 w 104"/>
                <a:gd name="T13" fmla="*/ 4 h 23"/>
                <a:gd name="T14" fmla="*/ 104 w 104"/>
                <a:gd name="T15" fmla="*/ 19 h 23"/>
                <a:gd name="T16" fmla="*/ 100 w 104"/>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23">
                  <a:moveTo>
                    <a:pt x="100" y="23"/>
                  </a:moveTo>
                  <a:cubicBezTo>
                    <a:pt x="4" y="23"/>
                    <a:pt x="4" y="23"/>
                    <a:pt x="4" y="23"/>
                  </a:cubicBezTo>
                  <a:cubicBezTo>
                    <a:pt x="2" y="23"/>
                    <a:pt x="0" y="21"/>
                    <a:pt x="0" y="19"/>
                  </a:cubicBezTo>
                  <a:cubicBezTo>
                    <a:pt x="0" y="4"/>
                    <a:pt x="0" y="4"/>
                    <a:pt x="0" y="4"/>
                  </a:cubicBezTo>
                  <a:cubicBezTo>
                    <a:pt x="0" y="2"/>
                    <a:pt x="2" y="0"/>
                    <a:pt x="4" y="0"/>
                  </a:cubicBezTo>
                  <a:cubicBezTo>
                    <a:pt x="100" y="0"/>
                    <a:pt x="100" y="0"/>
                    <a:pt x="100" y="0"/>
                  </a:cubicBezTo>
                  <a:cubicBezTo>
                    <a:pt x="102" y="0"/>
                    <a:pt x="104" y="2"/>
                    <a:pt x="104" y="4"/>
                  </a:cubicBezTo>
                  <a:cubicBezTo>
                    <a:pt x="104" y="19"/>
                    <a:pt x="104" y="19"/>
                    <a:pt x="104" y="19"/>
                  </a:cubicBezTo>
                  <a:cubicBezTo>
                    <a:pt x="104" y="21"/>
                    <a:pt x="102" y="23"/>
                    <a:pt x="100"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3" name="iš1iḋè">
              <a:extLst>
                <a:ext uri="{FF2B5EF4-FFF2-40B4-BE49-F238E27FC236}">
                  <a16:creationId xmlns:a16="http://schemas.microsoft.com/office/drawing/2014/main" xmlns="" id="{E4A2121E-B7AA-4D90-87C7-0CC5BAEB50D5}"/>
                </a:ext>
              </a:extLst>
            </p:cNvPr>
            <p:cNvSpPr/>
            <p:nvPr/>
          </p:nvSpPr>
          <p:spPr bwMode="auto">
            <a:xfrm>
              <a:off x="4279884" y="1732077"/>
              <a:ext cx="963537" cy="962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4" name="îŝļïḓé">
              <a:extLst>
                <a:ext uri="{FF2B5EF4-FFF2-40B4-BE49-F238E27FC236}">
                  <a16:creationId xmlns:a16="http://schemas.microsoft.com/office/drawing/2014/main" xmlns="" id="{DAC46EED-57E0-4478-86BF-D06FF3258879}"/>
                </a:ext>
              </a:extLst>
            </p:cNvPr>
            <p:cNvSpPr/>
            <p:nvPr/>
          </p:nvSpPr>
          <p:spPr bwMode="auto">
            <a:xfrm>
              <a:off x="4319972" y="1770734"/>
              <a:ext cx="884792" cy="884792"/>
            </a:xfrm>
            <a:prstGeom prst="ellipse">
              <a:avLst/>
            </a:prstGeom>
            <a:solidFill>
              <a:srgbClr val="F375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5" name="iṩḷíďé">
              <a:extLst>
                <a:ext uri="{FF2B5EF4-FFF2-40B4-BE49-F238E27FC236}">
                  <a16:creationId xmlns:a16="http://schemas.microsoft.com/office/drawing/2014/main" xmlns="" id="{6098D19D-6AA2-440E-9890-FE8ABA26559E}"/>
                </a:ext>
              </a:extLst>
            </p:cNvPr>
            <p:cNvSpPr/>
            <p:nvPr/>
          </p:nvSpPr>
          <p:spPr bwMode="auto">
            <a:xfrm>
              <a:off x="4488914" y="1819412"/>
              <a:ext cx="591292" cy="780278"/>
            </a:xfrm>
            <a:custGeom>
              <a:avLst/>
              <a:gdLst>
                <a:gd name="T0" fmla="*/ 145 w 305"/>
                <a:gd name="T1" fmla="*/ 109 h 403"/>
                <a:gd name="T2" fmla="*/ 123 w 305"/>
                <a:gd name="T3" fmla="*/ 50 h 403"/>
                <a:gd name="T4" fmla="*/ 125 w 305"/>
                <a:gd name="T5" fmla="*/ 49 h 403"/>
                <a:gd name="T6" fmla="*/ 139 w 305"/>
                <a:gd name="T7" fmla="*/ 18 h 403"/>
                <a:gd name="T8" fmla="*/ 108 w 305"/>
                <a:gd name="T9" fmla="*/ 5 h 403"/>
                <a:gd name="T10" fmla="*/ 19 w 305"/>
                <a:gd name="T11" fmla="*/ 39 h 403"/>
                <a:gd name="T12" fmla="*/ 5 w 305"/>
                <a:gd name="T13" fmla="*/ 69 h 403"/>
                <a:gd name="T14" fmla="*/ 36 w 305"/>
                <a:gd name="T15" fmla="*/ 83 h 403"/>
                <a:gd name="T16" fmla="*/ 38 w 305"/>
                <a:gd name="T17" fmla="*/ 82 h 403"/>
                <a:gd name="T18" fmla="*/ 61 w 305"/>
                <a:gd name="T19" fmla="*/ 142 h 403"/>
                <a:gd name="T20" fmla="*/ 21 w 305"/>
                <a:gd name="T21" fmla="*/ 296 h 403"/>
                <a:gd name="T22" fmla="*/ 199 w 305"/>
                <a:gd name="T23" fmla="*/ 375 h 403"/>
                <a:gd name="T24" fmla="*/ 278 w 305"/>
                <a:gd name="T25" fmla="*/ 198 h 403"/>
                <a:gd name="T26" fmla="*/ 145 w 305"/>
                <a:gd name="T27" fmla="*/ 1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5" h="403">
                  <a:moveTo>
                    <a:pt x="145" y="109"/>
                  </a:moveTo>
                  <a:cubicBezTo>
                    <a:pt x="123" y="50"/>
                    <a:pt x="123" y="50"/>
                    <a:pt x="123" y="50"/>
                  </a:cubicBezTo>
                  <a:cubicBezTo>
                    <a:pt x="125" y="49"/>
                    <a:pt x="125" y="49"/>
                    <a:pt x="125" y="49"/>
                  </a:cubicBezTo>
                  <a:cubicBezTo>
                    <a:pt x="137" y="44"/>
                    <a:pt x="143" y="31"/>
                    <a:pt x="139" y="18"/>
                  </a:cubicBezTo>
                  <a:cubicBezTo>
                    <a:pt x="134" y="6"/>
                    <a:pt x="120" y="0"/>
                    <a:pt x="108" y="5"/>
                  </a:cubicBezTo>
                  <a:cubicBezTo>
                    <a:pt x="19" y="39"/>
                    <a:pt x="19" y="39"/>
                    <a:pt x="19" y="39"/>
                  </a:cubicBezTo>
                  <a:cubicBezTo>
                    <a:pt x="7" y="43"/>
                    <a:pt x="1" y="57"/>
                    <a:pt x="5" y="69"/>
                  </a:cubicBezTo>
                  <a:cubicBezTo>
                    <a:pt x="10" y="82"/>
                    <a:pt x="24" y="88"/>
                    <a:pt x="36" y="83"/>
                  </a:cubicBezTo>
                  <a:cubicBezTo>
                    <a:pt x="38" y="82"/>
                    <a:pt x="38" y="82"/>
                    <a:pt x="38" y="82"/>
                  </a:cubicBezTo>
                  <a:cubicBezTo>
                    <a:pt x="61" y="142"/>
                    <a:pt x="61" y="142"/>
                    <a:pt x="61" y="142"/>
                  </a:cubicBezTo>
                  <a:cubicBezTo>
                    <a:pt x="17" y="178"/>
                    <a:pt x="0" y="240"/>
                    <a:pt x="21" y="296"/>
                  </a:cubicBezTo>
                  <a:cubicBezTo>
                    <a:pt x="48" y="367"/>
                    <a:pt x="128" y="403"/>
                    <a:pt x="199" y="375"/>
                  </a:cubicBezTo>
                  <a:cubicBezTo>
                    <a:pt x="270" y="348"/>
                    <a:pt x="305" y="269"/>
                    <a:pt x="278" y="198"/>
                  </a:cubicBezTo>
                  <a:cubicBezTo>
                    <a:pt x="257" y="141"/>
                    <a:pt x="202" y="107"/>
                    <a:pt x="145" y="109"/>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6" name="íṥlïďe">
              <a:extLst>
                <a:ext uri="{FF2B5EF4-FFF2-40B4-BE49-F238E27FC236}">
                  <a16:creationId xmlns:a16="http://schemas.microsoft.com/office/drawing/2014/main" xmlns="" id="{A32516E3-BD9B-4BEB-92C5-088BEA16E530}"/>
                </a:ext>
              </a:extLst>
            </p:cNvPr>
            <p:cNvSpPr/>
            <p:nvPr/>
          </p:nvSpPr>
          <p:spPr bwMode="auto">
            <a:xfrm>
              <a:off x="4506093" y="2157293"/>
              <a:ext cx="509685" cy="383696"/>
            </a:xfrm>
            <a:custGeom>
              <a:avLst/>
              <a:gdLst>
                <a:gd name="T0" fmla="*/ 263 w 263"/>
                <a:gd name="T1" fmla="*/ 68 h 198"/>
                <a:gd name="T2" fmla="*/ 121 w 263"/>
                <a:gd name="T3" fmla="*/ 107 h 198"/>
                <a:gd name="T4" fmla="*/ 41 w 263"/>
                <a:gd name="T5" fmla="*/ 0 h 198"/>
                <a:gd name="T6" fmla="*/ 36 w 263"/>
                <a:gd name="T7" fmla="*/ 7 h 198"/>
                <a:gd name="T8" fmla="*/ 16 w 263"/>
                <a:gd name="T9" fmla="*/ 74 h 198"/>
                <a:gd name="T10" fmla="*/ 140 w 263"/>
                <a:gd name="T11" fmla="*/ 198 h 198"/>
                <a:gd name="T12" fmla="*/ 263 w 263"/>
                <a:gd name="T13" fmla="*/ 74 h 198"/>
                <a:gd name="T14" fmla="*/ 263 w 263"/>
                <a:gd name="T15" fmla="*/ 68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3" h="198">
                  <a:moveTo>
                    <a:pt x="263" y="68"/>
                  </a:moveTo>
                  <a:cubicBezTo>
                    <a:pt x="215" y="107"/>
                    <a:pt x="163" y="114"/>
                    <a:pt x="121" y="107"/>
                  </a:cubicBezTo>
                  <a:cubicBezTo>
                    <a:pt x="120" y="107"/>
                    <a:pt x="0" y="88"/>
                    <a:pt x="41" y="0"/>
                  </a:cubicBezTo>
                  <a:cubicBezTo>
                    <a:pt x="40" y="2"/>
                    <a:pt x="38" y="4"/>
                    <a:pt x="36" y="7"/>
                  </a:cubicBezTo>
                  <a:cubicBezTo>
                    <a:pt x="24" y="26"/>
                    <a:pt x="16" y="49"/>
                    <a:pt x="16" y="74"/>
                  </a:cubicBezTo>
                  <a:cubicBezTo>
                    <a:pt x="16" y="143"/>
                    <a:pt x="71" y="198"/>
                    <a:pt x="140" y="198"/>
                  </a:cubicBezTo>
                  <a:cubicBezTo>
                    <a:pt x="208" y="198"/>
                    <a:pt x="263" y="143"/>
                    <a:pt x="263" y="74"/>
                  </a:cubicBezTo>
                  <a:cubicBezTo>
                    <a:pt x="263" y="72"/>
                    <a:pt x="263" y="70"/>
                    <a:pt x="263" y="68"/>
                  </a:cubicBezTo>
                  <a:close/>
                </a:path>
              </a:pathLst>
            </a:cu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7" name="ïṥlîḑé">
              <a:extLst>
                <a:ext uri="{FF2B5EF4-FFF2-40B4-BE49-F238E27FC236}">
                  <a16:creationId xmlns:a16="http://schemas.microsoft.com/office/drawing/2014/main" xmlns="" id="{FB5C9D7E-498F-4F82-85F7-3E8AF7AA38BF}"/>
                </a:ext>
              </a:extLst>
            </p:cNvPr>
            <p:cNvSpPr/>
            <p:nvPr/>
          </p:nvSpPr>
          <p:spPr bwMode="auto">
            <a:xfrm>
              <a:off x="4705103" y="2246059"/>
              <a:ext cx="67291" cy="64428"/>
            </a:xfrm>
            <a:prstGeom prst="ellipse">
              <a:avLst/>
            </a:pr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8" name="ïŝľiḓè">
              <a:extLst>
                <a:ext uri="{FF2B5EF4-FFF2-40B4-BE49-F238E27FC236}">
                  <a16:creationId xmlns:a16="http://schemas.microsoft.com/office/drawing/2014/main" xmlns="" id="{1E85374E-F07A-4872-9090-70B4D028F3BC}"/>
                </a:ext>
              </a:extLst>
            </p:cNvPr>
            <p:cNvSpPr/>
            <p:nvPr/>
          </p:nvSpPr>
          <p:spPr bwMode="auto">
            <a:xfrm>
              <a:off x="4851135" y="2246059"/>
              <a:ext cx="41519" cy="41519"/>
            </a:xfrm>
            <a:prstGeom prst="ellipse">
              <a:avLst/>
            </a:pr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9" name="i$ḻiḓe">
              <a:extLst>
                <a:ext uri="{FF2B5EF4-FFF2-40B4-BE49-F238E27FC236}">
                  <a16:creationId xmlns:a16="http://schemas.microsoft.com/office/drawing/2014/main" xmlns="" id="{580804B5-B3DE-4130-92AB-0F1CC35C4DF9}"/>
                </a:ext>
              </a:extLst>
            </p:cNvPr>
            <p:cNvSpPr/>
            <p:nvPr/>
          </p:nvSpPr>
          <p:spPr bwMode="auto">
            <a:xfrm>
              <a:off x="4778118" y="2173044"/>
              <a:ext cx="34361" cy="34361"/>
            </a:xfrm>
            <a:prstGeom prst="ellipse">
              <a:avLst/>
            </a:pr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0" name="îṩľíďè">
              <a:extLst>
                <a:ext uri="{FF2B5EF4-FFF2-40B4-BE49-F238E27FC236}">
                  <a16:creationId xmlns:a16="http://schemas.microsoft.com/office/drawing/2014/main" xmlns="" id="{B4D00101-A27C-4B6A-86BA-3FAB03ABAC02}"/>
                </a:ext>
              </a:extLst>
            </p:cNvPr>
            <p:cNvSpPr/>
            <p:nvPr/>
          </p:nvSpPr>
          <p:spPr bwMode="auto">
            <a:xfrm>
              <a:off x="4672173" y="2111478"/>
              <a:ext cx="32930" cy="32930"/>
            </a:xfrm>
            <a:prstGeom prst="ellipse">
              <a:avLst/>
            </a:pr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1" name="îṣ1íḓè">
              <a:extLst>
                <a:ext uri="{FF2B5EF4-FFF2-40B4-BE49-F238E27FC236}">
                  <a16:creationId xmlns:a16="http://schemas.microsoft.com/office/drawing/2014/main" xmlns="" id="{45B31A60-39DB-4AC2-B9B3-ED9C62D197E3}"/>
                </a:ext>
              </a:extLst>
            </p:cNvPr>
            <p:cNvSpPr/>
            <p:nvPr/>
          </p:nvSpPr>
          <p:spPr bwMode="auto">
            <a:xfrm>
              <a:off x="6948579" y="1732077"/>
              <a:ext cx="962103" cy="962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2" name="ï$ḻiḋé">
              <a:extLst>
                <a:ext uri="{FF2B5EF4-FFF2-40B4-BE49-F238E27FC236}">
                  <a16:creationId xmlns:a16="http://schemas.microsoft.com/office/drawing/2014/main" xmlns="" id="{74583D79-D798-48EA-B6D3-9A1D567DD782}"/>
                </a:ext>
              </a:extLst>
            </p:cNvPr>
            <p:cNvSpPr/>
            <p:nvPr/>
          </p:nvSpPr>
          <p:spPr bwMode="auto">
            <a:xfrm>
              <a:off x="6987236" y="1770734"/>
              <a:ext cx="884792" cy="884792"/>
            </a:xfrm>
            <a:prstGeom prst="ellipse">
              <a:avLst/>
            </a:prstGeom>
            <a:solidFill>
              <a:srgbClr val="F375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3" name="ïSlidê">
              <a:extLst>
                <a:ext uri="{FF2B5EF4-FFF2-40B4-BE49-F238E27FC236}">
                  <a16:creationId xmlns:a16="http://schemas.microsoft.com/office/drawing/2014/main" xmlns="" id="{0C93C8F2-E265-4841-80CB-EE325C2E3880}"/>
                </a:ext>
              </a:extLst>
            </p:cNvPr>
            <p:cNvSpPr/>
            <p:nvPr/>
          </p:nvSpPr>
          <p:spPr bwMode="auto">
            <a:xfrm>
              <a:off x="7390976" y="2435045"/>
              <a:ext cx="93062" cy="60132"/>
            </a:xfrm>
            <a:prstGeom prst="rect">
              <a:avLst/>
            </a:prstGeom>
            <a:solidFill>
              <a:srgbClr val="FFF9E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34" name="išḷíḋê">
              <a:extLst>
                <a:ext uri="{FF2B5EF4-FFF2-40B4-BE49-F238E27FC236}">
                  <a16:creationId xmlns:a16="http://schemas.microsoft.com/office/drawing/2014/main" xmlns="" id="{160C6776-87CF-45BA-B78D-240B9A95BEDF}"/>
                </a:ext>
              </a:extLst>
            </p:cNvPr>
            <p:cNvSpPr/>
            <p:nvPr/>
          </p:nvSpPr>
          <p:spPr bwMode="auto">
            <a:xfrm>
              <a:off x="7283598" y="1962583"/>
              <a:ext cx="456714" cy="478189"/>
            </a:xfrm>
            <a:custGeom>
              <a:avLst/>
              <a:gdLst>
                <a:gd name="T0" fmla="*/ 80 w 235"/>
                <a:gd name="T1" fmla="*/ 247 h 247"/>
                <a:gd name="T2" fmla="*/ 101 w 235"/>
                <a:gd name="T3" fmla="*/ 246 h 247"/>
                <a:gd name="T4" fmla="*/ 191 w 235"/>
                <a:gd name="T5" fmla="*/ 191 h 247"/>
                <a:gd name="T6" fmla="*/ 160 w 235"/>
                <a:gd name="T7" fmla="*/ 0 h 247"/>
                <a:gd name="T8" fmla="*/ 153 w 235"/>
                <a:gd name="T9" fmla="*/ 9 h 247"/>
                <a:gd name="T10" fmla="*/ 181 w 235"/>
                <a:gd name="T11" fmla="*/ 184 h 247"/>
                <a:gd name="T12" fmla="*/ 100 w 235"/>
                <a:gd name="T13" fmla="*/ 234 h 247"/>
                <a:gd name="T14" fmla="*/ 6 w 235"/>
                <a:gd name="T15" fmla="*/ 212 h 247"/>
                <a:gd name="T16" fmla="*/ 0 w 235"/>
                <a:gd name="T17" fmla="*/ 221 h 247"/>
                <a:gd name="T18" fmla="*/ 80 w 235"/>
                <a:gd name="T19"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5" h="247">
                  <a:moveTo>
                    <a:pt x="80" y="247"/>
                  </a:moveTo>
                  <a:cubicBezTo>
                    <a:pt x="87" y="247"/>
                    <a:pt x="94" y="247"/>
                    <a:pt x="101" y="246"/>
                  </a:cubicBezTo>
                  <a:cubicBezTo>
                    <a:pt x="138" y="240"/>
                    <a:pt x="169" y="220"/>
                    <a:pt x="191" y="191"/>
                  </a:cubicBezTo>
                  <a:cubicBezTo>
                    <a:pt x="235" y="130"/>
                    <a:pt x="221" y="44"/>
                    <a:pt x="160" y="0"/>
                  </a:cubicBezTo>
                  <a:cubicBezTo>
                    <a:pt x="153" y="9"/>
                    <a:pt x="153" y="9"/>
                    <a:pt x="153" y="9"/>
                  </a:cubicBezTo>
                  <a:cubicBezTo>
                    <a:pt x="209" y="50"/>
                    <a:pt x="222" y="128"/>
                    <a:pt x="181" y="184"/>
                  </a:cubicBezTo>
                  <a:cubicBezTo>
                    <a:pt x="162" y="211"/>
                    <a:pt x="133" y="229"/>
                    <a:pt x="100" y="234"/>
                  </a:cubicBezTo>
                  <a:cubicBezTo>
                    <a:pt x="67" y="240"/>
                    <a:pt x="34" y="232"/>
                    <a:pt x="6" y="212"/>
                  </a:cubicBezTo>
                  <a:cubicBezTo>
                    <a:pt x="0" y="221"/>
                    <a:pt x="0" y="221"/>
                    <a:pt x="0" y="221"/>
                  </a:cubicBezTo>
                  <a:cubicBezTo>
                    <a:pt x="23" y="238"/>
                    <a:pt x="51" y="247"/>
                    <a:pt x="80" y="247"/>
                  </a:cubicBezTo>
                  <a:close/>
                </a:path>
              </a:pathLst>
            </a:custGeom>
            <a:solidFill>
              <a:srgbClr val="FFF7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5" name="î$ḷiḋè">
              <a:extLst>
                <a:ext uri="{FF2B5EF4-FFF2-40B4-BE49-F238E27FC236}">
                  <a16:creationId xmlns:a16="http://schemas.microsoft.com/office/drawing/2014/main" xmlns="" id="{AB79796A-A72E-4F5F-ABE2-502702BC7453}"/>
                </a:ext>
              </a:extLst>
            </p:cNvPr>
            <p:cNvSpPr/>
            <p:nvPr/>
          </p:nvSpPr>
          <p:spPr bwMode="auto">
            <a:xfrm>
              <a:off x="7250668" y="1929653"/>
              <a:ext cx="357925" cy="481052"/>
            </a:xfrm>
            <a:custGeom>
              <a:avLst/>
              <a:gdLst>
                <a:gd name="T0" fmla="*/ 0 w 250"/>
                <a:gd name="T1" fmla="*/ 327 h 336"/>
                <a:gd name="T2" fmla="*/ 12 w 250"/>
                <a:gd name="T3" fmla="*/ 336 h 336"/>
                <a:gd name="T4" fmla="*/ 250 w 250"/>
                <a:gd name="T5" fmla="*/ 9 h 336"/>
                <a:gd name="T6" fmla="*/ 237 w 250"/>
                <a:gd name="T7" fmla="*/ 0 h 336"/>
                <a:gd name="T8" fmla="*/ 0 w 250"/>
                <a:gd name="T9" fmla="*/ 327 h 336"/>
              </a:gdLst>
              <a:ahLst/>
              <a:cxnLst>
                <a:cxn ang="0">
                  <a:pos x="T0" y="T1"/>
                </a:cxn>
                <a:cxn ang="0">
                  <a:pos x="T2" y="T3"/>
                </a:cxn>
                <a:cxn ang="0">
                  <a:pos x="T4" y="T5"/>
                </a:cxn>
                <a:cxn ang="0">
                  <a:pos x="T6" y="T7"/>
                </a:cxn>
                <a:cxn ang="0">
                  <a:pos x="T8" y="T9"/>
                </a:cxn>
              </a:cxnLst>
              <a:rect l="0" t="0" r="r" b="b"/>
              <a:pathLst>
                <a:path w="250" h="336">
                  <a:moveTo>
                    <a:pt x="0" y="327"/>
                  </a:moveTo>
                  <a:lnTo>
                    <a:pt x="12" y="336"/>
                  </a:lnTo>
                  <a:lnTo>
                    <a:pt x="250" y="9"/>
                  </a:lnTo>
                  <a:lnTo>
                    <a:pt x="237" y="0"/>
                  </a:lnTo>
                  <a:lnTo>
                    <a:pt x="0" y="327"/>
                  </a:lnTo>
                  <a:close/>
                </a:path>
              </a:pathLst>
            </a:custGeom>
            <a:solidFill>
              <a:srgbClr val="FFF7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6" name="îṡļiďê">
              <a:extLst>
                <a:ext uri="{FF2B5EF4-FFF2-40B4-BE49-F238E27FC236}">
                  <a16:creationId xmlns:a16="http://schemas.microsoft.com/office/drawing/2014/main" xmlns="" id="{AB47BFE5-8A7E-4A0D-89A7-B646B7C9BB91}"/>
                </a:ext>
              </a:extLst>
            </p:cNvPr>
            <p:cNvSpPr/>
            <p:nvPr/>
          </p:nvSpPr>
          <p:spPr bwMode="auto">
            <a:xfrm>
              <a:off x="7370932" y="1959718"/>
              <a:ext cx="5727" cy="2862"/>
            </a:xfrm>
            <a:custGeom>
              <a:avLst/>
              <a:gdLst>
                <a:gd name="T0" fmla="*/ 0 w 4"/>
                <a:gd name="T1" fmla="*/ 2 h 2"/>
                <a:gd name="T2" fmla="*/ 2 w 4"/>
                <a:gd name="T3" fmla="*/ 2 h 2"/>
                <a:gd name="T4" fmla="*/ 2 w 4"/>
                <a:gd name="T5" fmla="*/ 2 h 2"/>
                <a:gd name="T6" fmla="*/ 0 w 4"/>
                <a:gd name="T7" fmla="*/ 2 h 2"/>
                <a:gd name="T8" fmla="*/ 3 w 4"/>
                <a:gd name="T9" fmla="*/ 0 h 2"/>
                <a:gd name="T10" fmla="*/ 3 w 4"/>
                <a:gd name="T11" fmla="*/ 2 h 2"/>
                <a:gd name="T12" fmla="*/ 4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2"/>
                  </a:moveTo>
                  <a:lnTo>
                    <a:pt x="2" y="2"/>
                  </a:lnTo>
                  <a:lnTo>
                    <a:pt x="2" y="2"/>
                  </a:lnTo>
                  <a:lnTo>
                    <a:pt x="0" y="2"/>
                  </a:lnTo>
                  <a:close/>
                  <a:moveTo>
                    <a:pt x="3" y="0"/>
                  </a:moveTo>
                  <a:lnTo>
                    <a:pt x="3" y="2"/>
                  </a:lnTo>
                  <a:lnTo>
                    <a:pt x="4" y="2"/>
                  </a:lnTo>
                  <a:lnTo>
                    <a:pt x="3" y="0"/>
                  </a:lnTo>
                  <a:lnTo>
                    <a:pt x="3" y="0"/>
                  </a:lnTo>
                  <a:close/>
                </a:path>
              </a:pathLst>
            </a:custGeom>
            <a:solidFill>
              <a:srgbClr val="AC28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7" name="íṥ1iḋè">
              <a:extLst>
                <a:ext uri="{FF2B5EF4-FFF2-40B4-BE49-F238E27FC236}">
                  <a16:creationId xmlns:a16="http://schemas.microsoft.com/office/drawing/2014/main" xmlns="" id="{12281870-6412-44F5-B210-3D3A8FC2C41E}"/>
                </a:ext>
              </a:extLst>
            </p:cNvPr>
            <p:cNvSpPr/>
            <p:nvPr/>
          </p:nvSpPr>
          <p:spPr bwMode="auto">
            <a:xfrm>
              <a:off x="7370932" y="1959718"/>
              <a:ext cx="5727" cy="2862"/>
            </a:xfrm>
            <a:custGeom>
              <a:avLst/>
              <a:gdLst>
                <a:gd name="T0" fmla="*/ 0 w 4"/>
                <a:gd name="T1" fmla="*/ 2 h 2"/>
                <a:gd name="T2" fmla="*/ 2 w 4"/>
                <a:gd name="T3" fmla="*/ 2 h 2"/>
                <a:gd name="T4" fmla="*/ 2 w 4"/>
                <a:gd name="T5" fmla="*/ 2 h 2"/>
                <a:gd name="T6" fmla="*/ 0 w 4"/>
                <a:gd name="T7" fmla="*/ 2 h 2"/>
                <a:gd name="T8" fmla="*/ 3 w 4"/>
                <a:gd name="T9" fmla="*/ 0 h 2"/>
                <a:gd name="T10" fmla="*/ 3 w 4"/>
                <a:gd name="T11" fmla="*/ 2 h 2"/>
                <a:gd name="T12" fmla="*/ 4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2"/>
                  </a:moveTo>
                  <a:lnTo>
                    <a:pt x="2" y="2"/>
                  </a:lnTo>
                  <a:lnTo>
                    <a:pt x="2" y="2"/>
                  </a:lnTo>
                  <a:lnTo>
                    <a:pt x="0" y="2"/>
                  </a:lnTo>
                  <a:moveTo>
                    <a:pt x="3" y="0"/>
                  </a:moveTo>
                  <a:lnTo>
                    <a:pt x="3" y="2"/>
                  </a:lnTo>
                  <a:lnTo>
                    <a:pt x="4" y="2"/>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8" name="í$ḻiḋê">
              <a:extLst>
                <a:ext uri="{FF2B5EF4-FFF2-40B4-BE49-F238E27FC236}">
                  <a16:creationId xmlns:a16="http://schemas.microsoft.com/office/drawing/2014/main" xmlns="" id="{8104AC3E-56D3-43B8-915F-E513937DE170}"/>
                </a:ext>
              </a:extLst>
            </p:cNvPr>
            <p:cNvSpPr/>
            <p:nvPr/>
          </p:nvSpPr>
          <p:spPr bwMode="auto">
            <a:xfrm>
              <a:off x="7299346" y="199694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C28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9" name="ïṣľíḍe">
              <a:extLst>
                <a:ext uri="{FF2B5EF4-FFF2-40B4-BE49-F238E27FC236}">
                  <a16:creationId xmlns:a16="http://schemas.microsoft.com/office/drawing/2014/main" xmlns="" id="{18658A6E-4D50-42F5-842B-1A43F5B2236F}"/>
                </a:ext>
              </a:extLst>
            </p:cNvPr>
            <p:cNvSpPr/>
            <p:nvPr/>
          </p:nvSpPr>
          <p:spPr bwMode="auto">
            <a:xfrm>
              <a:off x="7299346" y="199694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0" name="î$ľíḓè">
              <a:extLst>
                <a:ext uri="{FF2B5EF4-FFF2-40B4-BE49-F238E27FC236}">
                  <a16:creationId xmlns:a16="http://schemas.microsoft.com/office/drawing/2014/main" xmlns="" id="{B22BF1E7-5023-457A-AF2F-50FE17EBDDBC}"/>
                </a:ext>
              </a:extLst>
            </p:cNvPr>
            <p:cNvSpPr/>
            <p:nvPr/>
          </p:nvSpPr>
          <p:spPr bwMode="auto">
            <a:xfrm>
              <a:off x="7300777" y="199694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C28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1" name="îṧḻîḍê">
              <a:extLst>
                <a:ext uri="{FF2B5EF4-FFF2-40B4-BE49-F238E27FC236}">
                  <a16:creationId xmlns:a16="http://schemas.microsoft.com/office/drawing/2014/main" xmlns="" id="{D8233EE2-BB17-4EE1-8CB6-859ABE90EF92}"/>
                </a:ext>
              </a:extLst>
            </p:cNvPr>
            <p:cNvSpPr/>
            <p:nvPr/>
          </p:nvSpPr>
          <p:spPr bwMode="auto">
            <a:xfrm>
              <a:off x="7300777" y="199694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2" name="iş1íḑè">
              <a:extLst>
                <a:ext uri="{FF2B5EF4-FFF2-40B4-BE49-F238E27FC236}">
                  <a16:creationId xmlns:a16="http://schemas.microsoft.com/office/drawing/2014/main" xmlns="" id="{1537DAB8-DDC6-45BF-AB5D-85F3F9F86796}"/>
                </a:ext>
              </a:extLst>
            </p:cNvPr>
            <p:cNvSpPr/>
            <p:nvPr/>
          </p:nvSpPr>
          <p:spPr bwMode="auto">
            <a:xfrm>
              <a:off x="7322255" y="2495174"/>
              <a:ext cx="233367" cy="30067"/>
            </a:xfrm>
            <a:custGeom>
              <a:avLst/>
              <a:gdLst>
                <a:gd name="T0" fmla="*/ 117 w 120"/>
                <a:gd name="T1" fmla="*/ 16 h 16"/>
                <a:gd name="T2" fmla="*/ 3 w 120"/>
                <a:gd name="T3" fmla="*/ 16 h 16"/>
                <a:gd name="T4" fmla="*/ 0 w 120"/>
                <a:gd name="T5" fmla="*/ 13 h 16"/>
                <a:gd name="T6" fmla="*/ 0 w 120"/>
                <a:gd name="T7" fmla="*/ 3 h 16"/>
                <a:gd name="T8" fmla="*/ 3 w 120"/>
                <a:gd name="T9" fmla="*/ 0 h 16"/>
                <a:gd name="T10" fmla="*/ 117 w 120"/>
                <a:gd name="T11" fmla="*/ 0 h 16"/>
                <a:gd name="T12" fmla="*/ 120 w 120"/>
                <a:gd name="T13" fmla="*/ 3 h 16"/>
                <a:gd name="T14" fmla="*/ 120 w 120"/>
                <a:gd name="T15" fmla="*/ 13 h 16"/>
                <a:gd name="T16" fmla="*/ 117 w 12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6">
                  <a:moveTo>
                    <a:pt x="117" y="16"/>
                  </a:moveTo>
                  <a:cubicBezTo>
                    <a:pt x="3" y="16"/>
                    <a:pt x="3" y="16"/>
                    <a:pt x="3" y="16"/>
                  </a:cubicBezTo>
                  <a:cubicBezTo>
                    <a:pt x="2" y="16"/>
                    <a:pt x="0" y="14"/>
                    <a:pt x="0" y="13"/>
                  </a:cubicBezTo>
                  <a:cubicBezTo>
                    <a:pt x="0" y="3"/>
                    <a:pt x="0" y="3"/>
                    <a:pt x="0" y="3"/>
                  </a:cubicBezTo>
                  <a:cubicBezTo>
                    <a:pt x="0" y="1"/>
                    <a:pt x="2" y="0"/>
                    <a:pt x="3" y="0"/>
                  </a:cubicBezTo>
                  <a:cubicBezTo>
                    <a:pt x="117" y="0"/>
                    <a:pt x="117" y="0"/>
                    <a:pt x="117" y="0"/>
                  </a:cubicBezTo>
                  <a:cubicBezTo>
                    <a:pt x="119" y="0"/>
                    <a:pt x="120" y="1"/>
                    <a:pt x="120" y="3"/>
                  </a:cubicBezTo>
                  <a:cubicBezTo>
                    <a:pt x="120" y="13"/>
                    <a:pt x="120" y="13"/>
                    <a:pt x="120" y="13"/>
                  </a:cubicBezTo>
                  <a:cubicBezTo>
                    <a:pt x="120" y="14"/>
                    <a:pt x="119" y="16"/>
                    <a:pt x="117" y="16"/>
                  </a:cubicBezTo>
                  <a:close/>
                </a:path>
              </a:pathLst>
            </a:custGeom>
            <a:solidFill>
              <a:srgbClr val="FFF9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3" name="ïşļíde">
              <a:extLst>
                <a:ext uri="{FF2B5EF4-FFF2-40B4-BE49-F238E27FC236}">
                  <a16:creationId xmlns:a16="http://schemas.microsoft.com/office/drawing/2014/main" xmlns="" id="{6E054ED0-21CA-43E3-AE4A-ABF67E957686}"/>
                </a:ext>
              </a:extLst>
            </p:cNvPr>
            <p:cNvSpPr/>
            <p:nvPr/>
          </p:nvSpPr>
          <p:spPr bwMode="auto">
            <a:xfrm>
              <a:off x="7183377" y="1921063"/>
              <a:ext cx="389424" cy="438101"/>
            </a:xfrm>
            <a:custGeom>
              <a:avLst/>
              <a:gdLst>
                <a:gd name="T0" fmla="*/ 200 w 201"/>
                <a:gd name="T1" fmla="*/ 38 h 226"/>
                <a:gd name="T2" fmla="*/ 38 w 201"/>
                <a:gd name="T3" fmla="*/ 64 h 226"/>
                <a:gd name="T4" fmla="*/ 64 w 201"/>
                <a:gd name="T5" fmla="*/ 226 h 226"/>
                <a:gd name="T6" fmla="*/ 64 w 201"/>
                <a:gd name="T7" fmla="*/ 226 h 226"/>
                <a:gd name="T8" fmla="*/ 201 w 201"/>
                <a:gd name="T9" fmla="*/ 38 h 226"/>
                <a:gd name="T10" fmla="*/ 200 w 201"/>
                <a:gd name="T11" fmla="*/ 38 h 226"/>
              </a:gdLst>
              <a:ahLst/>
              <a:cxnLst>
                <a:cxn ang="0">
                  <a:pos x="T0" y="T1"/>
                </a:cxn>
                <a:cxn ang="0">
                  <a:pos x="T2" y="T3"/>
                </a:cxn>
                <a:cxn ang="0">
                  <a:pos x="T4" y="T5"/>
                </a:cxn>
                <a:cxn ang="0">
                  <a:pos x="T6" y="T7"/>
                </a:cxn>
                <a:cxn ang="0">
                  <a:pos x="T8" y="T9"/>
                </a:cxn>
                <a:cxn ang="0">
                  <a:pos x="T10" y="T11"/>
                </a:cxn>
              </a:cxnLst>
              <a:rect l="0" t="0" r="r" b="b"/>
              <a:pathLst>
                <a:path w="201" h="226">
                  <a:moveTo>
                    <a:pt x="200" y="38"/>
                  </a:moveTo>
                  <a:cubicBezTo>
                    <a:pt x="148" y="0"/>
                    <a:pt x="75" y="12"/>
                    <a:pt x="38" y="64"/>
                  </a:cubicBezTo>
                  <a:cubicBezTo>
                    <a:pt x="0" y="116"/>
                    <a:pt x="12" y="189"/>
                    <a:pt x="64" y="226"/>
                  </a:cubicBezTo>
                  <a:cubicBezTo>
                    <a:pt x="64" y="226"/>
                    <a:pt x="64" y="226"/>
                    <a:pt x="64" y="226"/>
                  </a:cubicBezTo>
                  <a:cubicBezTo>
                    <a:pt x="201" y="38"/>
                    <a:pt x="201" y="38"/>
                    <a:pt x="201" y="38"/>
                  </a:cubicBezTo>
                  <a:lnTo>
                    <a:pt x="20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4" name="ïṩ1ïḋé">
              <a:extLst>
                <a:ext uri="{FF2B5EF4-FFF2-40B4-BE49-F238E27FC236}">
                  <a16:creationId xmlns:a16="http://schemas.microsoft.com/office/drawing/2014/main" xmlns="" id="{1BC7987D-D111-4A27-AA96-CC641BEFF16C}"/>
                </a:ext>
              </a:extLst>
            </p:cNvPr>
            <p:cNvSpPr/>
            <p:nvPr/>
          </p:nvSpPr>
          <p:spPr bwMode="auto">
            <a:xfrm>
              <a:off x="7306504" y="1995512"/>
              <a:ext cx="389424" cy="436670"/>
            </a:xfrm>
            <a:custGeom>
              <a:avLst/>
              <a:gdLst>
                <a:gd name="T0" fmla="*/ 163 w 200"/>
                <a:gd name="T1" fmla="*/ 162 h 226"/>
                <a:gd name="T2" fmla="*/ 137 w 200"/>
                <a:gd name="T3" fmla="*/ 0 h 226"/>
                <a:gd name="T4" fmla="*/ 0 w 200"/>
                <a:gd name="T5" fmla="*/ 188 h 226"/>
                <a:gd name="T6" fmla="*/ 163 w 200"/>
                <a:gd name="T7" fmla="*/ 162 h 226"/>
              </a:gdLst>
              <a:ahLst/>
              <a:cxnLst>
                <a:cxn ang="0">
                  <a:pos x="T0" y="T1"/>
                </a:cxn>
                <a:cxn ang="0">
                  <a:pos x="T2" y="T3"/>
                </a:cxn>
                <a:cxn ang="0">
                  <a:pos x="T4" y="T5"/>
                </a:cxn>
                <a:cxn ang="0">
                  <a:pos x="T6" y="T7"/>
                </a:cxn>
              </a:cxnLst>
              <a:rect l="0" t="0" r="r" b="b"/>
              <a:pathLst>
                <a:path w="200" h="226">
                  <a:moveTo>
                    <a:pt x="163" y="162"/>
                  </a:moveTo>
                  <a:cubicBezTo>
                    <a:pt x="200" y="110"/>
                    <a:pt x="188" y="38"/>
                    <a:pt x="137" y="0"/>
                  </a:cubicBezTo>
                  <a:cubicBezTo>
                    <a:pt x="0" y="188"/>
                    <a:pt x="0" y="188"/>
                    <a:pt x="0" y="188"/>
                  </a:cubicBezTo>
                  <a:cubicBezTo>
                    <a:pt x="53" y="226"/>
                    <a:pt x="125" y="214"/>
                    <a:pt x="163" y="16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5" name="ï$1íḍê">
              <a:extLst>
                <a:ext uri="{FF2B5EF4-FFF2-40B4-BE49-F238E27FC236}">
                  <a16:creationId xmlns:a16="http://schemas.microsoft.com/office/drawing/2014/main" xmlns="" id="{C29E0E1A-8651-4256-B2E3-756992F3A891}"/>
                </a:ext>
              </a:extLst>
            </p:cNvPr>
            <p:cNvSpPr/>
            <p:nvPr/>
          </p:nvSpPr>
          <p:spPr bwMode="auto">
            <a:xfrm>
              <a:off x="7306504" y="1995512"/>
              <a:ext cx="353632" cy="415195"/>
            </a:xfrm>
            <a:custGeom>
              <a:avLst/>
              <a:gdLst>
                <a:gd name="T0" fmla="*/ 176 w 182"/>
                <a:gd name="T1" fmla="*/ 115 h 215"/>
                <a:gd name="T2" fmla="*/ 170 w 182"/>
                <a:gd name="T3" fmla="*/ 115 h 215"/>
                <a:gd name="T4" fmla="*/ 170 w 182"/>
                <a:gd name="T5" fmla="*/ 99 h 215"/>
                <a:gd name="T6" fmla="*/ 164 w 182"/>
                <a:gd name="T7" fmla="*/ 98 h 215"/>
                <a:gd name="T8" fmla="*/ 166 w 182"/>
                <a:gd name="T9" fmla="*/ 106 h 215"/>
                <a:gd name="T10" fmla="*/ 159 w 182"/>
                <a:gd name="T11" fmla="*/ 106 h 215"/>
                <a:gd name="T12" fmla="*/ 164 w 182"/>
                <a:gd name="T13" fmla="*/ 105 h 215"/>
                <a:gd name="T14" fmla="*/ 156 w 182"/>
                <a:gd name="T15" fmla="*/ 93 h 215"/>
                <a:gd name="T16" fmla="*/ 142 w 182"/>
                <a:gd name="T17" fmla="*/ 95 h 215"/>
                <a:gd name="T18" fmla="*/ 133 w 182"/>
                <a:gd name="T19" fmla="*/ 86 h 215"/>
                <a:gd name="T20" fmla="*/ 144 w 182"/>
                <a:gd name="T21" fmla="*/ 81 h 215"/>
                <a:gd name="T22" fmla="*/ 148 w 182"/>
                <a:gd name="T23" fmla="*/ 81 h 215"/>
                <a:gd name="T24" fmla="*/ 165 w 182"/>
                <a:gd name="T25" fmla="*/ 78 h 215"/>
                <a:gd name="T26" fmla="*/ 173 w 182"/>
                <a:gd name="T27" fmla="*/ 84 h 215"/>
                <a:gd name="T28" fmla="*/ 171 w 182"/>
                <a:gd name="T29" fmla="*/ 73 h 215"/>
                <a:gd name="T30" fmla="*/ 174 w 182"/>
                <a:gd name="T31" fmla="*/ 68 h 215"/>
                <a:gd name="T32" fmla="*/ 137 w 182"/>
                <a:gd name="T33" fmla="*/ 0 h 215"/>
                <a:gd name="T34" fmla="*/ 123 w 182"/>
                <a:gd name="T35" fmla="*/ 22 h 215"/>
                <a:gd name="T36" fmla="*/ 119 w 182"/>
                <a:gd name="T37" fmla="*/ 24 h 215"/>
                <a:gd name="T38" fmla="*/ 109 w 182"/>
                <a:gd name="T39" fmla="*/ 42 h 215"/>
                <a:gd name="T40" fmla="*/ 107 w 182"/>
                <a:gd name="T41" fmla="*/ 47 h 215"/>
                <a:gd name="T42" fmla="*/ 104 w 182"/>
                <a:gd name="T43" fmla="*/ 49 h 215"/>
                <a:gd name="T44" fmla="*/ 59 w 182"/>
                <a:gd name="T45" fmla="*/ 113 h 215"/>
                <a:gd name="T46" fmla="*/ 69 w 182"/>
                <a:gd name="T47" fmla="*/ 129 h 215"/>
                <a:gd name="T48" fmla="*/ 49 w 182"/>
                <a:gd name="T49" fmla="*/ 144 h 215"/>
                <a:gd name="T50" fmla="*/ 34 w 182"/>
                <a:gd name="T51" fmla="*/ 142 h 215"/>
                <a:gd name="T52" fmla="*/ 28 w 182"/>
                <a:gd name="T53" fmla="*/ 150 h 215"/>
                <a:gd name="T54" fmla="*/ 96 w 182"/>
                <a:gd name="T55" fmla="*/ 204 h 215"/>
                <a:gd name="T56" fmla="*/ 105 w 182"/>
                <a:gd name="T57" fmla="*/ 183 h 215"/>
                <a:gd name="T58" fmla="*/ 115 w 182"/>
                <a:gd name="T59" fmla="*/ 171 h 215"/>
                <a:gd name="T60" fmla="*/ 118 w 182"/>
                <a:gd name="T61" fmla="*/ 142 h 215"/>
                <a:gd name="T62" fmla="*/ 110 w 182"/>
                <a:gd name="T63" fmla="*/ 136 h 215"/>
                <a:gd name="T64" fmla="*/ 98 w 182"/>
                <a:gd name="T65" fmla="*/ 128 h 215"/>
                <a:gd name="T66" fmla="*/ 104 w 182"/>
                <a:gd name="T67" fmla="*/ 104 h 215"/>
                <a:gd name="T68" fmla="*/ 106 w 182"/>
                <a:gd name="T69" fmla="*/ 96 h 215"/>
                <a:gd name="T70" fmla="*/ 133 w 182"/>
                <a:gd name="T71" fmla="*/ 91 h 215"/>
                <a:gd name="T72" fmla="*/ 144 w 182"/>
                <a:gd name="T73" fmla="*/ 97 h 215"/>
                <a:gd name="T74" fmla="*/ 158 w 182"/>
                <a:gd name="T75" fmla="*/ 117 h 215"/>
                <a:gd name="T76" fmla="*/ 163 w 182"/>
                <a:gd name="T77" fmla="*/ 118 h 215"/>
                <a:gd name="T78" fmla="*/ 177 w 182"/>
                <a:gd name="T79" fmla="*/ 133 h 215"/>
                <a:gd name="T80" fmla="*/ 156 w 182"/>
                <a:gd name="T81" fmla="*/ 64 h 215"/>
                <a:gd name="T82" fmla="*/ 159 w 182"/>
                <a:gd name="T83" fmla="*/ 70 h 215"/>
                <a:gd name="T84" fmla="*/ 161 w 182"/>
                <a:gd name="T85" fmla="*/ 78 h 215"/>
                <a:gd name="T86" fmla="*/ 151 w 182"/>
                <a:gd name="T87" fmla="*/ 74 h 215"/>
                <a:gd name="T88" fmla="*/ 157 w 182"/>
                <a:gd name="T89" fmla="*/ 71 h 215"/>
                <a:gd name="T90" fmla="*/ 156 w 182"/>
                <a:gd name="T91" fmla="*/ 64 h 215"/>
                <a:gd name="T92" fmla="*/ 154 w 182"/>
                <a:gd name="T93" fmla="*/ 66 h 215"/>
                <a:gd name="T94" fmla="*/ 147 w 182"/>
                <a:gd name="T95" fmla="*/ 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215">
                  <a:moveTo>
                    <a:pt x="181" y="123"/>
                  </a:moveTo>
                  <a:cubicBezTo>
                    <a:pt x="176" y="120"/>
                    <a:pt x="176" y="120"/>
                    <a:pt x="176" y="120"/>
                  </a:cubicBezTo>
                  <a:cubicBezTo>
                    <a:pt x="176" y="115"/>
                    <a:pt x="176" y="115"/>
                    <a:pt x="176" y="115"/>
                  </a:cubicBezTo>
                  <a:cubicBezTo>
                    <a:pt x="178" y="111"/>
                    <a:pt x="178" y="111"/>
                    <a:pt x="178" y="111"/>
                  </a:cubicBezTo>
                  <a:cubicBezTo>
                    <a:pt x="175" y="110"/>
                    <a:pt x="175" y="110"/>
                    <a:pt x="175" y="110"/>
                  </a:cubicBezTo>
                  <a:cubicBezTo>
                    <a:pt x="170" y="115"/>
                    <a:pt x="170" y="115"/>
                    <a:pt x="170" y="115"/>
                  </a:cubicBezTo>
                  <a:cubicBezTo>
                    <a:pt x="169" y="108"/>
                    <a:pt x="169" y="108"/>
                    <a:pt x="169" y="108"/>
                  </a:cubicBezTo>
                  <a:cubicBezTo>
                    <a:pt x="171" y="104"/>
                    <a:pt x="171" y="104"/>
                    <a:pt x="171" y="104"/>
                  </a:cubicBezTo>
                  <a:cubicBezTo>
                    <a:pt x="170" y="99"/>
                    <a:pt x="170" y="99"/>
                    <a:pt x="170" y="99"/>
                  </a:cubicBezTo>
                  <a:cubicBezTo>
                    <a:pt x="169" y="97"/>
                    <a:pt x="169" y="97"/>
                    <a:pt x="169" y="97"/>
                  </a:cubicBezTo>
                  <a:cubicBezTo>
                    <a:pt x="165" y="94"/>
                    <a:pt x="165" y="94"/>
                    <a:pt x="165" y="94"/>
                  </a:cubicBezTo>
                  <a:cubicBezTo>
                    <a:pt x="164" y="98"/>
                    <a:pt x="164" y="98"/>
                    <a:pt x="164" y="98"/>
                  </a:cubicBezTo>
                  <a:cubicBezTo>
                    <a:pt x="167" y="104"/>
                    <a:pt x="167" y="104"/>
                    <a:pt x="167" y="104"/>
                  </a:cubicBezTo>
                  <a:cubicBezTo>
                    <a:pt x="167" y="106"/>
                    <a:pt x="167" y="106"/>
                    <a:pt x="167" y="106"/>
                  </a:cubicBezTo>
                  <a:cubicBezTo>
                    <a:pt x="166" y="106"/>
                    <a:pt x="166" y="106"/>
                    <a:pt x="166" y="106"/>
                  </a:cubicBezTo>
                  <a:cubicBezTo>
                    <a:pt x="164" y="109"/>
                    <a:pt x="164" y="109"/>
                    <a:pt x="164" y="109"/>
                  </a:cubicBezTo>
                  <a:cubicBezTo>
                    <a:pt x="161" y="108"/>
                    <a:pt x="161" y="108"/>
                    <a:pt x="161" y="108"/>
                  </a:cubicBezTo>
                  <a:cubicBezTo>
                    <a:pt x="159" y="106"/>
                    <a:pt x="159" y="106"/>
                    <a:pt x="159" y="106"/>
                  </a:cubicBezTo>
                  <a:cubicBezTo>
                    <a:pt x="159" y="103"/>
                    <a:pt x="159" y="103"/>
                    <a:pt x="159" y="103"/>
                  </a:cubicBezTo>
                  <a:cubicBezTo>
                    <a:pt x="162" y="106"/>
                    <a:pt x="162" y="106"/>
                    <a:pt x="162" y="106"/>
                  </a:cubicBezTo>
                  <a:cubicBezTo>
                    <a:pt x="164" y="105"/>
                    <a:pt x="164" y="105"/>
                    <a:pt x="164" y="105"/>
                  </a:cubicBezTo>
                  <a:cubicBezTo>
                    <a:pt x="160" y="95"/>
                    <a:pt x="160" y="95"/>
                    <a:pt x="160" y="95"/>
                  </a:cubicBezTo>
                  <a:cubicBezTo>
                    <a:pt x="161" y="92"/>
                    <a:pt x="161" y="92"/>
                    <a:pt x="161" y="92"/>
                  </a:cubicBezTo>
                  <a:cubicBezTo>
                    <a:pt x="156" y="93"/>
                    <a:pt x="156" y="93"/>
                    <a:pt x="156" y="93"/>
                  </a:cubicBezTo>
                  <a:cubicBezTo>
                    <a:pt x="153" y="90"/>
                    <a:pt x="153" y="90"/>
                    <a:pt x="153" y="90"/>
                  </a:cubicBezTo>
                  <a:cubicBezTo>
                    <a:pt x="145" y="93"/>
                    <a:pt x="145" y="93"/>
                    <a:pt x="145" y="93"/>
                  </a:cubicBezTo>
                  <a:cubicBezTo>
                    <a:pt x="142" y="95"/>
                    <a:pt x="142" y="95"/>
                    <a:pt x="142" y="95"/>
                  </a:cubicBezTo>
                  <a:cubicBezTo>
                    <a:pt x="139" y="93"/>
                    <a:pt x="139" y="93"/>
                    <a:pt x="139" y="93"/>
                  </a:cubicBezTo>
                  <a:cubicBezTo>
                    <a:pt x="134" y="90"/>
                    <a:pt x="134" y="90"/>
                    <a:pt x="134" y="90"/>
                  </a:cubicBezTo>
                  <a:cubicBezTo>
                    <a:pt x="133" y="86"/>
                    <a:pt x="133" y="86"/>
                    <a:pt x="133" y="86"/>
                  </a:cubicBezTo>
                  <a:cubicBezTo>
                    <a:pt x="136" y="81"/>
                    <a:pt x="136" y="81"/>
                    <a:pt x="136" y="81"/>
                  </a:cubicBezTo>
                  <a:cubicBezTo>
                    <a:pt x="138" y="79"/>
                    <a:pt x="138" y="79"/>
                    <a:pt x="138" y="79"/>
                  </a:cubicBezTo>
                  <a:cubicBezTo>
                    <a:pt x="144" y="81"/>
                    <a:pt x="144" y="81"/>
                    <a:pt x="144" y="81"/>
                  </a:cubicBezTo>
                  <a:cubicBezTo>
                    <a:pt x="148" y="86"/>
                    <a:pt x="148" y="86"/>
                    <a:pt x="148" y="86"/>
                  </a:cubicBezTo>
                  <a:cubicBezTo>
                    <a:pt x="150" y="83"/>
                    <a:pt x="150" y="83"/>
                    <a:pt x="150" y="83"/>
                  </a:cubicBezTo>
                  <a:cubicBezTo>
                    <a:pt x="148" y="81"/>
                    <a:pt x="148" y="81"/>
                    <a:pt x="148" y="81"/>
                  </a:cubicBezTo>
                  <a:cubicBezTo>
                    <a:pt x="152" y="78"/>
                    <a:pt x="152" y="78"/>
                    <a:pt x="152" y="78"/>
                  </a:cubicBezTo>
                  <a:cubicBezTo>
                    <a:pt x="158" y="80"/>
                    <a:pt x="158" y="80"/>
                    <a:pt x="158" y="80"/>
                  </a:cubicBezTo>
                  <a:cubicBezTo>
                    <a:pt x="165" y="78"/>
                    <a:pt x="165" y="78"/>
                    <a:pt x="165" y="78"/>
                  </a:cubicBezTo>
                  <a:cubicBezTo>
                    <a:pt x="169" y="80"/>
                    <a:pt x="169" y="80"/>
                    <a:pt x="169" y="80"/>
                  </a:cubicBezTo>
                  <a:cubicBezTo>
                    <a:pt x="171" y="83"/>
                    <a:pt x="171" y="83"/>
                    <a:pt x="171" y="83"/>
                  </a:cubicBezTo>
                  <a:cubicBezTo>
                    <a:pt x="173" y="84"/>
                    <a:pt x="173" y="84"/>
                    <a:pt x="173" y="84"/>
                  </a:cubicBezTo>
                  <a:cubicBezTo>
                    <a:pt x="175" y="79"/>
                    <a:pt x="175" y="79"/>
                    <a:pt x="175" y="79"/>
                  </a:cubicBezTo>
                  <a:cubicBezTo>
                    <a:pt x="170" y="77"/>
                    <a:pt x="170" y="77"/>
                    <a:pt x="170" y="77"/>
                  </a:cubicBezTo>
                  <a:cubicBezTo>
                    <a:pt x="171" y="73"/>
                    <a:pt x="171" y="73"/>
                    <a:pt x="171" y="73"/>
                  </a:cubicBezTo>
                  <a:cubicBezTo>
                    <a:pt x="169" y="71"/>
                    <a:pt x="169" y="71"/>
                    <a:pt x="169" y="71"/>
                  </a:cubicBezTo>
                  <a:cubicBezTo>
                    <a:pt x="170" y="69"/>
                    <a:pt x="170" y="69"/>
                    <a:pt x="170" y="69"/>
                  </a:cubicBezTo>
                  <a:cubicBezTo>
                    <a:pt x="174" y="68"/>
                    <a:pt x="174" y="68"/>
                    <a:pt x="174" y="68"/>
                  </a:cubicBezTo>
                  <a:cubicBezTo>
                    <a:pt x="179" y="69"/>
                    <a:pt x="179" y="69"/>
                    <a:pt x="179" y="69"/>
                  </a:cubicBezTo>
                  <a:cubicBezTo>
                    <a:pt x="182" y="68"/>
                    <a:pt x="182" y="68"/>
                    <a:pt x="182" y="68"/>
                  </a:cubicBezTo>
                  <a:cubicBezTo>
                    <a:pt x="176" y="41"/>
                    <a:pt x="161" y="17"/>
                    <a:pt x="137" y="0"/>
                  </a:cubicBezTo>
                  <a:cubicBezTo>
                    <a:pt x="125" y="17"/>
                    <a:pt x="125" y="17"/>
                    <a:pt x="125" y="17"/>
                  </a:cubicBezTo>
                  <a:cubicBezTo>
                    <a:pt x="126" y="19"/>
                    <a:pt x="126" y="19"/>
                    <a:pt x="126" y="19"/>
                  </a:cubicBezTo>
                  <a:cubicBezTo>
                    <a:pt x="123" y="22"/>
                    <a:pt x="123" y="22"/>
                    <a:pt x="123" y="22"/>
                  </a:cubicBezTo>
                  <a:cubicBezTo>
                    <a:pt x="126" y="25"/>
                    <a:pt x="126" y="25"/>
                    <a:pt x="126" y="25"/>
                  </a:cubicBezTo>
                  <a:cubicBezTo>
                    <a:pt x="122" y="27"/>
                    <a:pt x="122" y="27"/>
                    <a:pt x="122" y="27"/>
                  </a:cubicBezTo>
                  <a:cubicBezTo>
                    <a:pt x="119" y="24"/>
                    <a:pt x="119" y="24"/>
                    <a:pt x="119" y="24"/>
                  </a:cubicBezTo>
                  <a:cubicBezTo>
                    <a:pt x="110" y="36"/>
                    <a:pt x="110" y="36"/>
                    <a:pt x="110" y="36"/>
                  </a:cubicBezTo>
                  <a:cubicBezTo>
                    <a:pt x="111" y="39"/>
                    <a:pt x="111" y="39"/>
                    <a:pt x="111" y="39"/>
                  </a:cubicBezTo>
                  <a:cubicBezTo>
                    <a:pt x="109" y="42"/>
                    <a:pt x="109" y="42"/>
                    <a:pt x="109" y="42"/>
                  </a:cubicBezTo>
                  <a:cubicBezTo>
                    <a:pt x="106" y="42"/>
                    <a:pt x="106" y="42"/>
                    <a:pt x="106" y="42"/>
                  </a:cubicBezTo>
                  <a:cubicBezTo>
                    <a:pt x="105" y="44"/>
                    <a:pt x="105" y="44"/>
                    <a:pt x="105" y="44"/>
                  </a:cubicBezTo>
                  <a:cubicBezTo>
                    <a:pt x="107" y="47"/>
                    <a:pt x="107" y="47"/>
                    <a:pt x="107" y="47"/>
                  </a:cubicBezTo>
                  <a:cubicBezTo>
                    <a:pt x="105" y="49"/>
                    <a:pt x="105" y="49"/>
                    <a:pt x="105" y="49"/>
                  </a:cubicBezTo>
                  <a:cubicBezTo>
                    <a:pt x="104" y="49"/>
                    <a:pt x="104" y="49"/>
                    <a:pt x="104" y="49"/>
                  </a:cubicBezTo>
                  <a:cubicBezTo>
                    <a:pt x="104" y="49"/>
                    <a:pt x="104" y="49"/>
                    <a:pt x="104" y="49"/>
                  </a:cubicBezTo>
                  <a:cubicBezTo>
                    <a:pt x="103" y="47"/>
                    <a:pt x="103" y="47"/>
                    <a:pt x="103" y="47"/>
                  </a:cubicBezTo>
                  <a:cubicBezTo>
                    <a:pt x="57" y="110"/>
                    <a:pt x="57" y="110"/>
                    <a:pt x="57" y="110"/>
                  </a:cubicBezTo>
                  <a:cubicBezTo>
                    <a:pt x="59" y="113"/>
                    <a:pt x="59" y="113"/>
                    <a:pt x="59" y="113"/>
                  </a:cubicBezTo>
                  <a:cubicBezTo>
                    <a:pt x="67" y="119"/>
                    <a:pt x="67" y="119"/>
                    <a:pt x="67" y="119"/>
                  </a:cubicBezTo>
                  <a:cubicBezTo>
                    <a:pt x="66" y="125"/>
                    <a:pt x="66" y="125"/>
                    <a:pt x="66" y="125"/>
                  </a:cubicBezTo>
                  <a:cubicBezTo>
                    <a:pt x="69" y="129"/>
                    <a:pt x="69" y="129"/>
                    <a:pt x="69" y="129"/>
                  </a:cubicBezTo>
                  <a:cubicBezTo>
                    <a:pt x="66" y="131"/>
                    <a:pt x="66" y="131"/>
                    <a:pt x="66" y="131"/>
                  </a:cubicBezTo>
                  <a:cubicBezTo>
                    <a:pt x="58" y="134"/>
                    <a:pt x="58" y="134"/>
                    <a:pt x="58" y="134"/>
                  </a:cubicBezTo>
                  <a:cubicBezTo>
                    <a:pt x="49" y="144"/>
                    <a:pt x="49" y="144"/>
                    <a:pt x="49" y="144"/>
                  </a:cubicBezTo>
                  <a:cubicBezTo>
                    <a:pt x="43" y="144"/>
                    <a:pt x="43" y="144"/>
                    <a:pt x="43" y="144"/>
                  </a:cubicBezTo>
                  <a:cubicBezTo>
                    <a:pt x="38" y="140"/>
                    <a:pt x="38" y="140"/>
                    <a:pt x="38" y="140"/>
                  </a:cubicBezTo>
                  <a:cubicBezTo>
                    <a:pt x="34" y="142"/>
                    <a:pt x="34" y="142"/>
                    <a:pt x="34" y="142"/>
                  </a:cubicBezTo>
                  <a:cubicBezTo>
                    <a:pt x="34" y="142"/>
                    <a:pt x="34" y="142"/>
                    <a:pt x="34" y="142"/>
                  </a:cubicBezTo>
                  <a:cubicBezTo>
                    <a:pt x="31" y="149"/>
                    <a:pt x="31" y="149"/>
                    <a:pt x="31" y="149"/>
                  </a:cubicBezTo>
                  <a:cubicBezTo>
                    <a:pt x="28" y="150"/>
                    <a:pt x="28" y="150"/>
                    <a:pt x="28" y="150"/>
                  </a:cubicBezTo>
                  <a:cubicBezTo>
                    <a:pt x="0" y="189"/>
                    <a:pt x="0" y="189"/>
                    <a:pt x="0" y="189"/>
                  </a:cubicBezTo>
                  <a:cubicBezTo>
                    <a:pt x="30" y="210"/>
                    <a:pt x="66" y="215"/>
                    <a:pt x="99" y="206"/>
                  </a:cubicBezTo>
                  <a:cubicBezTo>
                    <a:pt x="96" y="204"/>
                    <a:pt x="96" y="204"/>
                    <a:pt x="96" y="204"/>
                  </a:cubicBezTo>
                  <a:cubicBezTo>
                    <a:pt x="100" y="198"/>
                    <a:pt x="100" y="198"/>
                    <a:pt x="100" y="198"/>
                  </a:cubicBezTo>
                  <a:cubicBezTo>
                    <a:pt x="100" y="190"/>
                    <a:pt x="100" y="190"/>
                    <a:pt x="100" y="190"/>
                  </a:cubicBezTo>
                  <a:cubicBezTo>
                    <a:pt x="105" y="183"/>
                    <a:pt x="105" y="183"/>
                    <a:pt x="105" y="183"/>
                  </a:cubicBezTo>
                  <a:cubicBezTo>
                    <a:pt x="105" y="178"/>
                    <a:pt x="105" y="178"/>
                    <a:pt x="105" y="178"/>
                  </a:cubicBezTo>
                  <a:cubicBezTo>
                    <a:pt x="107" y="175"/>
                    <a:pt x="107" y="175"/>
                    <a:pt x="107" y="175"/>
                  </a:cubicBezTo>
                  <a:cubicBezTo>
                    <a:pt x="115" y="171"/>
                    <a:pt x="115" y="171"/>
                    <a:pt x="115" y="171"/>
                  </a:cubicBezTo>
                  <a:cubicBezTo>
                    <a:pt x="117" y="154"/>
                    <a:pt x="117" y="154"/>
                    <a:pt x="117" y="154"/>
                  </a:cubicBezTo>
                  <a:cubicBezTo>
                    <a:pt x="123" y="147"/>
                    <a:pt x="123" y="147"/>
                    <a:pt x="123" y="147"/>
                  </a:cubicBezTo>
                  <a:cubicBezTo>
                    <a:pt x="118" y="142"/>
                    <a:pt x="118" y="142"/>
                    <a:pt x="118" y="142"/>
                  </a:cubicBezTo>
                  <a:cubicBezTo>
                    <a:pt x="117" y="138"/>
                    <a:pt x="117" y="138"/>
                    <a:pt x="117" y="138"/>
                  </a:cubicBezTo>
                  <a:cubicBezTo>
                    <a:pt x="113" y="135"/>
                    <a:pt x="113" y="135"/>
                    <a:pt x="113" y="135"/>
                  </a:cubicBezTo>
                  <a:cubicBezTo>
                    <a:pt x="110" y="136"/>
                    <a:pt x="110" y="136"/>
                    <a:pt x="110" y="136"/>
                  </a:cubicBezTo>
                  <a:cubicBezTo>
                    <a:pt x="103" y="130"/>
                    <a:pt x="103" y="130"/>
                    <a:pt x="103" y="130"/>
                  </a:cubicBezTo>
                  <a:cubicBezTo>
                    <a:pt x="102" y="131"/>
                    <a:pt x="102" y="131"/>
                    <a:pt x="102" y="131"/>
                  </a:cubicBezTo>
                  <a:cubicBezTo>
                    <a:pt x="98" y="128"/>
                    <a:pt x="98" y="128"/>
                    <a:pt x="98" y="128"/>
                  </a:cubicBezTo>
                  <a:cubicBezTo>
                    <a:pt x="97" y="111"/>
                    <a:pt x="97" y="111"/>
                    <a:pt x="97" y="111"/>
                  </a:cubicBezTo>
                  <a:cubicBezTo>
                    <a:pt x="102" y="103"/>
                    <a:pt x="102" y="103"/>
                    <a:pt x="102" y="103"/>
                  </a:cubicBezTo>
                  <a:cubicBezTo>
                    <a:pt x="104" y="104"/>
                    <a:pt x="104" y="104"/>
                    <a:pt x="104" y="104"/>
                  </a:cubicBezTo>
                  <a:cubicBezTo>
                    <a:pt x="107" y="101"/>
                    <a:pt x="107" y="101"/>
                    <a:pt x="107" y="101"/>
                  </a:cubicBezTo>
                  <a:cubicBezTo>
                    <a:pt x="105" y="100"/>
                    <a:pt x="105" y="100"/>
                    <a:pt x="105" y="100"/>
                  </a:cubicBezTo>
                  <a:cubicBezTo>
                    <a:pt x="106" y="96"/>
                    <a:pt x="106" y="96"/>
                    <a:pt x="106" y="96"/>
                  </a:cubicBezTo>
                  <a:cubicBezTo>
                    <a:pt x="122" y="96"/>
                    <a:pt x="122" y="96"/>
                    <a:pt x="122" y="96"/>
                  </a:cubicBezTo>
                  <a:cubicBezTo>
                    <a:pt x="126" y="91"/>
                    <a:pt x="126" y="91"/>
                    <a:pt x="126" y="91"/>
                  </a:cubicBezTo>
                  <a:cubicBezTo>
                    <a:pt x="133" y="91"/>
                    <a:pt x="133" y="91"/>
                    <a:pt x="133" y="91"/>
                  </a:cubicBezTo>
                  <a:cubicBezTo>
                    <a:pt x="135" y="93"/>
                    <a:pt x="135" y="93"/>
                    <a:pt x="135" y="93"/>
                  </a:cubicBezTo>
                  <a:cubicBezTo>
                    <a:pt x="139" y="96"/>
                    <a:pt x="139" y="96"/>
                    <a:pt x="139" y="96"/>
                  </a:cubicBezTo>
                  <a:cubicBezTo>
                    <a:pt x="144" y="97"/>
                    <a:pt x="144" y="97"/>
                    <a:pt x="144" y="97"/>
                  </a:cubicBezTo>
                  <a:cubicBezTo>
                    <a:pt x="155" y="104"/>
                    <a:pt x="155" y="104"/>
                    <a:pt x="155" y="104"/>
                  </a:cubicBezTo>
                  <a:cubicBezTo>
                    <a:pt x="151" y="109"/>
                    <a:pt x="151" y="109"/>
                    <a:pt x="151" y="109"/>
                  </a:cubicBezTo>
                  <a:cubicBezTo>
                    <a:pt x="158" y="117"/>
                    <a:pt x="158" y="117"/>
                    <a:pt x="158" y="117"/>
                  </a:cubicBezTo>
                  <a:cubicBezTo>
                    <a:pt x="159" y="119"/>
                    <a:pt x="159" y="119"/>
                    <a:pt x="159" y="119"/>
                  </a:cubicBezTo>
                  <a:cubicBezTo>
                    <a:pt x="160" y="121"/>
                    <a:pt x="160" y="121"/>
                    <a:pt x="160" y="121"/>
                  </a:cubicBezTo>
                  <a:cubicBezTo>
                    <a:pt x="163" y="118"/>
                    <a:pt x="163" y="118"/>
                    <a:pt x="163" y="118"/>
                  </a:cubicBezTo>
                  <a:cubicBezTo>
                    <a:pt x="168" y="121"/>
                    <a:pt x="168" y="121"/>
                    <a:pt x="168" y="121"/>
                  </a:cubicBezTo>
                  <a:cubicBezTo>
                    <a:pt x="170" y="127"/>
                    <a:pt x="170" y="127"/>
                    <a:pt x="170" y="127"/>
                  </a:cubicBezTo>
                  <a:cubicBezTo>
                    <a:pt x="177" y="133"/>
                    <a:pt x="177" y="133"/>
                    <a:pt x="177" y="133"/>
                  </a:cubicBezTo>
                  <a:cubicBezTo>
                    <a:pt x="178" y="133"/>
                    <a:pt x="178" y="133"/>
                    <a:pt x="178" y="133"/>
                  </a:cubicBezTo>
                  <a:cubicBezTo>
                    <a:pt x="179" y="130"/>
                    <a:pt x="180" y="127"/>
                    <a:pt x="181" y="123"/>
                  </a:cubicBezTo>
                  <a:close/>
                  <a:moveTo>
                    <a:pt x="156" y="64"/>
                  </a:moveTo>
                  <a:cubicBezTo>
                    <a:pt x="158" y="64"/>
                    <a:pt x="158" y="64"/>
                    <a:pt x="158" y="64"/>
                  </a:cubicBezTo>
                  <a:cubicBezTo>
                    <a:pt x="161" y="65"/>
                    <a:pt x="161" y="65"/>
                    <a:pt x="161" y="65"/>
                  </a:cubicBezTo>
                  <a:cubicBezTo>
                    <a:pt x="159" y="70"/>
                    <a:pt x="159" y="70"/>
                    <a:pt x="159" y="70"/>
                  </a:cubicBezTo>
                  <a:cubicBezTo>
                    <a:pt x="159" y="73"/>
                    <a:pt x="159" y="73"/>
                    <a:pt x="159" y="73"/>
                  </a:cubicBezTo>
                  <a:cubicBezTo>
                    <a:pt x="159" y="75"/>
                    <a:pt x="159" y="75"/>
                    <a:pt x="159" y="75"/>
                  </a:cubicBezTo>
                  <a:cubicBezTo>
                    <a:pt x="161" y="78"/>
                    <a:pt x="161" y="78"/>
                    <a:pt x="161" y="78"/>
                  </a:cubicBezTo>
                  <a:cubicBezTo>
                    <a:pt x="157" y="79"/>
                    <a:pt x="157" y="79"/>
                    <a:pt x="157" y="79"/>
                  </a:cubicBezTo>
                  <a:cubicBezTo>
                    <a:pt x="153" y="76"/>
                    <a:pt x="153" y="76"/>
                    <a:pt x="153" y="76"/>
                  </a:cubicBezTo>
                  <a:cubicBezTo>
                    <a:pt x="151" y="74"/>
                    <a:pt x="151" y="74"/>
                    <a:pt x="151" y="74"/>
                  </a:cubicBezTo>
                  <a:cubicBezTo>
                    <a:pt x="153" y="71"/>
                    <a:pt x="153" y="71"/>
                    <a:pt x="153" y="71"/>
                  </a:cubicBezTo>
                  <a:cubicBezTo>
                    <a:pt x="156" y="72"/>
                    <a:pt x="156" y="72"/>
                    <a:pt x="156" y="72"/>
                  </a:cubicBezTo>
                  <a:cubicBezTo>
                    <a:pt x="157" y="71"/>
                    <a:pt x="157" y="71"/>
                    <a:pt x="157" y="71"/>
                  </a:cubicBezTo>
                  <a:cubicBezTo>
                    <a:pt x="156" y="68"/>
                    <a:pt x="156" y="68"/>
                    <a:pt x="156" y="68"/>
                  </a:cubicBezTo>
                  <a:cubicBezTo>
                    <a:pt x="155" y="66"/>
                    <a:pt x="155" y="66"/>
                    <a:pt x="155" y="66"/>
                  </a:cubicBezTo>
                  <a:lnTo>
                    <a:pt x="156" y="64"/>
                  </a:lnTo>
                  <a:close/>
                  <a:moveTo>
                    <a:pt x="147" y="67"/>
                  </a:moveTo>
                  <a:cubicBezTo>
                    <a:pt x="151" y="65"/>
                    <a:pt x="151" y="65"/>
                    <a:pt x="151" y="65"/>
                  </a:cubicBezTo>
                  <a:cubicBezTo>
                    <a:pt x="154" y="66"/>
                    <a:pt x="154" y="66"/>
                    <a:pt x="154" y="66"/>
                  </a:cubicBezTo>
                  <a:cubicBezTo>
                    <a:pt x="155" y="68"/>
                    <a:pt x="155" y="68"/>
                    <a:pt x="155" y="68"/>
                  </a:cubicBezTo>
                  <a:cubicBezTo>
                    <a:pt x="153" y="70"/>
                    <a:pt x="153" y="70"/>
                    <a:pt x="153" y="70"/>
                  </a:cubicBezTo>
                  <a:cubicBezTo>
                    <a:pt x="147" y="70"/>
                    <a:pt x="147" y="70"/>
                    <a:pt x="147" y="70"/>
                  </a:cubicBezTo>
                  <a:cubicBezTo>
                    <a:pt x="145" y="68"/>
                    <a:pt x="145" y="68"/>
                    <a:pt x="145" y="68"/>
                  </a:cubicBezTo>
                  <a:lnTo>
                    <a:pt x="147" y="67"/>
                  </a:lnTo>
                  <a:close/>
                </a:path>
              </a:pathLst>
            </a:cu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6" name="ísḷîḑè">
              <a:extLst>
                <a:ext uri="{FF2B5EF4-FFF2-40B4-BE49-F238E27FC236}">
                  <a16:creationId xmlns:a16="http://schemas.microsoft.com/office/drawing/2014/main" xmlns="" id="{B5145819-5AB3-42B6-8F12-2BBC59DBA91D}"/>
                </a:ext>
              </a:extLst>
            </p:cNvPr>
            <p:cNvSpPr/>
            <p:nvPr/>
          </p:nvSpPr>
          <p:spPr bwMode="auto">
            <a:xfrm>
              <a:off x="7373794" y="2270399"/>
              <a:ext cx="1431" cy="1431"/>
            </a:xfrm>
            <a:prstGeom prst="rect">
              <a:avLst/>
            </a:prstGeom>
            <a:solidFill>
              <a:srgbClr val="0343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47" name="îṧḻiďe">
              <a:extLst>
                <a:ext uri="{FF2B5EF4-FFF2-40B4-BE49-F238E27FC236}">
                  <a16:creationId xmlns:a16="http://schemas.microsoft.com/office/drawing/2014/main" xmlns="" id="{582146E8-F08B-4C52-B169-FD3018A9904C}"/>
                </a:ext>
              </a:extLst>
            </p:cNvPr>
            <p:cNvSpPr/>
            <p:nvPr/>
          </p:nvSpPr>
          <p:spPr bwMode="auto">
            <a:xfrm>
              <a:off x="7183377" y="1984058"/>
              <a:ext cx="177531" cy="376538"/>
            </a:xfrm>
            <a:custGeom>
              <a:avLst/>
              <a:gdLst>
                <a:gd name="T0" fmla="*/ 84 w 92"/>
                <a:gd name="T1" fmla="*/ 158 h 195"/>
                <a:gd name="T2" fmla="*/ 79 w 92"/>
                <a:gd name="T3" fmla="*/ 160 h 195"/>
                <a:gd name="T4" fmla="*/ 72 w 92"/>
                <a:gd name="T5" fmla="*/ 159 h 195"/>
                <a:gd name="T6" fmla="*/ 68 w 92"/>
                <a:gd name="T7" fmla="*/ 157 h 195"/>
                <a:gd name="T8" fmla="*/ 66 w 92"/>
                <a:gd name="T9" fmla="*/ 158 h 195"/>
                <a:gd name="T10" fmla="*/ 68 w 92"/>
                <a:gd name="T11" fmla="*/ 161 h 195"/>
                <a:gd name="T12" fmla="*/ 67 w 92"/>
                <a:gd name="T13" fmla="*/ 162 h 195"/>
                <a:gd name="T14" fmla="*/ 63 w 92"/>
                <a:gd name="T15" fmla="*/ 163 h 195"/>
                <a:gd name="T16" fmla="*/ 63 w 92"/>
                <a:gd name="T17" fmla="*/ 166 h 195"/>
                <a:gd name="T18" fmla="*/ 66 w 92"/>
                <a:gd name="T19" fmla="*/ 168 h 195"/>
                <a:gd name="T20" fmla="*/ 64 w 92"/>
                <a:gd name="T21" fmla="*/ 170 h 195"/>
                <a:gd name="T22" fmla="*/ 62 w 92"/>
                <a:gd name="T23" fmla="*/ 172 h 195"/>
                <a:gd name="T24" fmla="*/ 60 w 92"/>
                <a:gd name="T25" fmla="*/ 173 h 195"/>
                <a:gd name="T26" fmla="*/ 62 w 92"/>
                <a:gd name="T27" fmla="*/ 180 h 195"/>
                <a:gd name="T28" fmla="*/ 60 w 92"/>
                <a:gd name="T29" fmla="*/ 181 h 195"/>
                <a:gd name="T30" fmla="*/ 55 w 92"/>
                <a:gd name="T31" fmla="*/ 177 h 195"/>
                <a:gd name="T32" fmla="*/ 52 w 92"/>
                <a:gd name="T33" fmla="*/ 168 h 195"/>
                <a:gd name="T34" fmla="*/ 54 w 92"/>
                <a:gd name="T35" fmla="*/ 157 h 195"/>
                <a:gd name="T36" fmla="*/ 60 w 92"/>
                <a:gd name="T37" fmla="*/ 150 h 195"/>
                <a:gd name="T38" fmla="*/ 59 w 92"/>
                <a:gd name="T39" fmla="*/ 143 h 195"/>
                <a:gd name="T40" fmla="*/ 66 w 92"/>
                <a:gd name="T41" fmla="*/ 137 h 195"/>
                <a:gd name="T42" fmla="*/ 65 w 92"/>
                <a:gd name="T43" fmla="*/ 135 h 195"/>
                <a:gd name="T44" fmla="*/ 76 w 92"/>
                <a:gd name="T45" fmla="*/ 119 h 195"/>
                <a:gd name="T46" fmla="*/ 73 w 92"/>
                <a:gd name="T47" fmla="*/ 110 h 195"/>
                <a:gd name="T48" fmla="*/ 71 w 92"/>
                <a:gd name="T49" fmla="*/ 108 h 195"/>
                <a:gd name="T50" fmla="*/ 73 w 92"/>
                <a:gd name="T51" fmla="*/ 104 h 195"/>
                <a:gd name="T52" fmla="*/ 72 w 92"/>
                <a:gd name="T53" fmla="*/ 90 h 195"/>
                <a:gd name="T54" fmla="*/ 75 w 92"/>
                <a:gd name="T55" fmla="*/ 87 h 195"/>
                <a:gd name="T56" fmla="*/ 79 w 92"/>
                <a:gd name="T57" fmla="*/ 82 h 195"/>
                <a:gd name="T58" fmla="*/ 87 w 92"/>
                <a:gd name="T59" fmla="*/ 82 h 195"/>
                <a:gd name="T60" fmla="*/ 90 w 92"/>
                <a:gd name="T61" fmla="*/ 76 h 195"/>
                <a:gd name="T62" fmla="*/ 83 w 92"/>
                <a:gd name="T63" fmla="*/ 70 h 195"/>
                <a:gd name="T64" fmla="*/ 82 w 92"/>
                <a:gd name="T65" fmla="*/ 60 h 195"/>
                <a:gd name="T66" fmla="*/ 79 w 92"/>
                <a:gd name="T67" fmla="*/ 56 h 195"/>
                <a:gd name="T68" fmla="*/ 77 w 92"/>
                <a:gd name="T69" fmla="*/ 53 h 195"/>
                <a:gd name="T70" fmla="*/ 79 w 92"/>
                <a:gd name="T71" fmla="*/ 51 h 195"/>
                <a:gd name="T72" fmla="*/ 76 w 92"/>
                <a:gd name="T73" fmla="*/ 48 h 195"/>
                <a:gd name="T74" fmla="*/ 75 w 92"/>
                <a:gd name="T75" fmla="*/ 50 h 195"/>
                <a:gd name="T76" fmla="*/ 68 w 92"/>
                <a:gd name="T77" fmla="*/ 42 h 195"/>
                <a:gd name="T78" fmla="*/ 68 w 92"/>
                <a:gd name="T79" fmla="*/ 34 h 195"/>
                <a:gd name="T80" fmla="*/ 72 w 92"/>
                <a:gd name="T81" fmla="*/ 33 h 195"/>
                <a:gd name="T82" fmla="*/ 72 w 92"/>
                <a:gd name="T83" fmla="*/ 21 h 195"/>
                <a:gd name="T84" fmla="*/ 75 w 92"/>
                <a:gd name="T85" fmla="*/ 15 h 195"/>
                <a:gd name="T86" fmla="*/ 73 w 92"/>
                <a:gd name="T87" fmla="*/ 14 h 195"/>
                <a:gd name="T88" fmla="*/ 70 w 92"/>
                <a:gd name="T89" fmla="*/ 19 h 195"/>
                <a:gd name="T90" fmla="*/ 69 w 92"/>
                <a:gd name="T91" fmla="*/ 28 h 195"/>
                <a:gd name="T92" fmla="*/ 67 w 92"/>
                <a:gd name="T93" fmla="*/ 30 h 195"/>
                <a:gd name="T94" fmla="*/ 65 w 92"/>
                <a:gd name="T95" fmla="*/ 27 h 195"/>
                <a:gd name="T96" fmla="*/ 65 w 92"/>
                <a:gd name="T97" fmla="*/ 18 h 195"/>
                <a:gd name="T98" fmla="*/ 71 w 92"/>
                <a:gd name="T99" fmla="*/ 10 h 195"/>
                <a:gd name="T100" fmla="*/ 68 w 92"/>
                <a:gd name="T101" fmla="*/ 6 h 195"/>
                <a:gd name="T102" fmla="*/ 72 w 92"/>
                <a:gd name="T103" fmla="*/ 0 h 195"/>
                <a:gd name="T104" fmla="*/ 38 w 92"/>
                <a:gd name="T105" fmla="*/ 32 h 195"/>
                <a:gd name="T106" fmla="*/ 64 w 92"/>
                <a:gd name="T107" fmla="*/ 194 h 195"/>
                <a:gd name="T108" fmla="*/ 64 w 92"/>
                <a:gd name="T109" fmla="*/ 195 h 195"/>
                <a:gd name="T110" fmla="*/ 92 w 92"/>
                <a:gd name="T111" fmla="*/ 156 h 195"/>
                <a:gd name="T112" fmla="*/ 84 w 92"/>
                <a:gd name="T113" fmla="*/ 15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 h="195">
                  <a:moveTo>
                    <a:pt x="84" y="158"/>
                  </a:moveTo>
                  <a:cubicBezTo>
                    <a:pt x="79" y="160"/>
                    <a:pt x="79" y="160"/>
                    <a:pt x="79" y="160"/>
                  </a:cubicBezTo>
                  <a:cubicBezTo>
                    <a:pt x="72" y="159"/>
                    <a:pt x="72" y="159"/>
                    <a:pt x="72" y="159"/>
                  </a:cubicBezTo>
                  <a:cubicBezTo>
                    <a:pt x="68" y="157"/>
                    <a:pt x="68" y="157"/>
                    <a:pt x="68" y="157"/>
                  </a:cubicBezTo>
                  <a:cubicBezTo>
                    <a:pt x="66" y="158"/>
                    <a:pt x="66" y="158"/>
                    <a:pt x="66" y="158"/>
                  </a:cubicBezTo>
                  <a:cubicBezTo>
                    <a:pt x="68" y="161"/>
                    <a:pt x="68" y="161"/>
                    <a:pt x="68" y="161"/>
                  </a:cubicBezTo>
                  <a:cubicBezTo>
                    <a:pt x="67" y="162"/>
                    <a:pt x="67" y="162"/>
                    <a:pt x="67" y="162"/>
                  </a:cubicBezTo>
                  <a:cubicBezTo>
                    <a:pt x="63" y="163"/>
                    <a:pt x="63" y="163"/>
                    <a:pt x="63" y="163"/>
                  </a:cubicBezTo>
                  <a:cubicBezTo>
                    <a:pt x="63" y="166"/>
                    <a:pt x="63" y="166"/>
                    <a:pt x="63" y="166"/>
                  </a:cubicBezTo>
                  <a:cubicBezTo>
                    <a:pt x="66" y="168"/>
                    <a:pt x="66" y="168"/>
                    <a:pt x="66" y="168"/>
                  </a:cubicBezTo>
                  <a:cubicBezTo>
                    <a:pt x="64" y="170"/>
                    <a:pt x="64" y="170"/>
                    <a:pt x="64" y="170"/>
                  </a:cubicBezTo>
                  <a:cubicBezTo>
                    <a:pt x="62" y="172"/>
                    <a:pt x="62" y="172"/>
                    <a:pt x="62" y="172"/>
                  </a:cubicBezTo>
                  <a:cubicBezTo>
                    <a:pt x="60" y="173"/>
                    <a:pt x="60" y="173"/>
                    <a:pt x="60" y="173"/>
                  </a:cubicBezTo>
                  <a:cubicBezTo>
                    <a:pt x="62" y="180"/>
                    <a:pt x="62" y="180"/>
                    <a:pt x="62" y="180"/>
                  </a:cubicBezTo>
                  <a:cubicBezTo>
                    <a:pt x="60" y="181"/>
                    <a:pt x="60" y="181"/>
                    <a:pt x="60" y="181"/>
                  </a:cubicBezTo>
                  <a:cubicBezTo>
                    <a:pt x="55" y="177"/>
                    <a:pt x="55" y="177"/>
                    <a:pt x="55" y="177"/>
                  </a:cubicBezTo>
                  <a:cubicBezTo>
                    <a:pt x="52" y="168"/>
                    <a:pt x="52" y="168"/>
                    <a:pt x="52" y="168"/>
                  </a:cubicBezTo>
                  <a:cubicBezTo>
                    <a:pt x="54" y="157"/>
                    <a:pt x="54" y="157"/>
                    <a:pt x="54" y="157"/>
                  </a:cubicBezTo>
                  <a:cubicBezTo>
                    <a:pt x="60" y="150"/>
                    <a:pt x="60" y="150"/>
                    <a:pt x="60" y="150"/>
                  </a:cubicBezTo>
                  <a:cubicBezTo>
                    <a:pt x="59" y="143"/>
                    <a:pt x="59" y="143"/>
                    <a:pt x="59" y="143"/>
                  </a:cubicBezTo>
                  <a:cubicBezTo>
                    <a:pt x="66" y="137"/>
                    <a:pt x="66" y="137"/>
                    <a:pt x="66" y="137"/>
                  </a:cubicBezTo>
                  <a:cubicBezTo>
                    <a:pt x="65" y="135"/>
                    <a:pt x="65" y="135"/>
                    <a:pt x="65" y="135"/>
                  </a:cubicBezTo>
                  <a:cubicBezTo>
                    <a:pt x="76" y="119"/>
                    <a:pt x="76" y="119"/>
                    <a:pt x="76" y="119"/>
                  </a:cubicBezTo>
                  <a:cubicBezTo>
                    <a:pt x="73" y="110"/>
                    <a:pt x="73" y="110"/>
                    <a:pt x="73" y="110"/>
                  </a:cubicBezTo>
                  <a:cubicBezTo>
                    <a:pt x="71" y="108"/>
                    <a:pt x="71" y="108"/>
                    <a:pt x="71" y="108"/>
                  </a:cubicBezTo>
                  <a:cubicBezTo>
                    <a:pt x="73" y="104"/>
                    <a:pt x="73" y="104"/>
                    <a:pt x="73" y="104"/>
                  </a:cubicBezTo>
                  <a:cubicBezTo>
                    <a:pt x="72" y="90"/>
                    <a:pt x="72" y="90"/>
                    <a:pt x="72" y="90"/>
                  </a:cubicBezTo>
                  <a:cubicBezTo>
                    <a:pt x="75" y="87"/>
                    <a:pt x="75" y="87"/>
                    <a:pt x="75" y="87"/>
                  </a:cubicBezTo>
                  <a:cubicBezTo>
                    <a:pt x="79" y="82"/>
                    <a:pt x="79" y="82"/>
                    <a:pt x="79" y="82"/>
                  </a:cubicBezTo>
                  <a:cubicBezTo>
                    <a:pt x="87" y="82"/>
                    <a:pt x="87" y="82"/>
                    <a:pt x="87" y="82"/>
                  </a:cubicBezTo>
                  <a:cubicBezTo>
                    <a:pt x="90" y="76"/>
                    <a:pt x="90" y="76"/>
                    <a:pt x="90" y="76"/>
                  </a:cubicBezTo>
                  <a:cubicBezTo>
                    <a:pt x="83" y="70"/>
                    <a:pt x="83" y="70"/>
                    <a:pt x="83" y="70"/>
                  </a:cubicBezTo>
                  <a:cubicBezTo>
                    <a:pt x="82" y="60"/>
                    <a:pt x="82" y="60"/>
                    <a:pt x="82" y="60"/>
                  </a:cubicBezTo>
                  <a:cubicBezTo>
                    <a:pt x="79" y="56"/>
                    <a:pt x="79" y="56"/>
                    <a:pt x="79" y="56"/>
                  </a:cubicBezTo>
                  <a:cubicBezTo>
                    <a:pt x="77" y="53"/>
                    <a:pt x="77" y="53"/>
                    <a:pt x="77" y="53"/>
                  </a:cubicBezTo>
                  <a:cubicBezTo>
                    <a:pt x="79" y="51"/>
                    <a:pt x="79" y="51"/>
                    <a:pt x="79" y="51"/>
                  </a:cubicBezTo>
                  <a:cubicBezTo>
                    <a:pt x="76" y="48"/>
                    <a:pt x="76" y="48"/>
                    <a:pt x="76" y="48"/>
                  </a:cubicBezTo>
                  <a:cubicBezTo>
                    <a:pt x="75" y="50"/>
                    <a:pt x="75" y="50"/>
                    <a:pt x="75" y="50"/>
                  </a:cubicBezTo>
                  <a:cubicBezTo>
                    <a:pt x="68" y="42"/>
                    <a:pt x="68" y="42"/>
                    <a:pt x="68" y="42"/>
                  </a:cubicBezTo>
                  <a:cubicBezTo>
                    <a:pt x="68" y="34"/>
                    <a:pt x="68" y="34"/>
                    <a:pt x="68" y="34"/>
                  </a:cubicBezTo>
                  <a:cubicBezTo>
                    <a:pt x="72" y="33"/>
                    <a:pt x="72" y="33"/>
                    <a:pt x="72" y="33"/>
                  </a:cubicBezTo>
                  <a:cubicBezTo>
                    <a:pt x="72" y="21"/>
                    <a:pt x="72" y="21"/>
                    <a:pt x="72" y="21"/>
                  </a:cubicBezTo>
                  <a:cubicBezTo>
                    <a:pt x="75" y="15"/>
                    <a:pt x="75" y="15"/>
                    <a:pt x="75" y="15"/>
                  </a:cubicBezTo>
                  <a:cubicBezTo>
                    <a:pt x="73" y="14"/>
                    <a:pt x="73" y="14"/>
                    <a:pt x="73" y="14"/>
                  </a:cubicBezTo>
                  <a:cubicBezTo>
                    <a:pt x="70" y="19"/>
                    <a:pt x="70" y="19"/>
                    <a:pt x="70" y="19"/>
                  </a:cubicBezTo>
                  <a:cubicBezTo>
                    <a:pt x="69" y="28"/>
                    <a:pt x="69" y="28"/>
                    <a:pt x="69" y="28"/>
                  </a:cubicBezTo>
                  <a:cubicBezTo>
                    <a:pt x="67" y="30"/>
                    <a:pt x="67" y="30"/>
                    <a:pt x="67" y="30"/>
                  </a:cubicBezTo>
                  <a:cubicBezTo>
                    <a:pt x="65" y="27"/>
                    <a:pt x="65" y="27"/>
                    <a:pt x="65" y="27"/>
                  </a:cubicBezTo>
                  <a:cubicBezTo>
                    <a:pt x="65" y="18"/>
                    <a:pt x="65" y="18"/>
                    <a:pt x="65" y="18"/>
                  </a:cubicBezTo>
                  <a:cubicBezTo>
                    <a:pt x="71" y="10"/>
                    <a:pt x="71" y="10"/>
                    <a:pt x="71" y="10"/>
                  </a:cubicBezTo>
                  <a:cubicBezTo>
                    <a:pt x="68" y="6"/>
                    <a:pt x="68" y="6"/>
                    <a:pt x="68" y="6"/>
                  </a:cubicBezTo>
                  <a:cubicBezTo>
                    <a:pt x="72" y="0"/>
                    <a:pt x="72" y="0"/>
                    <a:pt x="72" y="0"/>
                  </a:cubicBezTo>
                  <a:cubicBezTo>
                    <a:pt x="59" y="8"/>
                    <a:pt x="47" y="19"/>
                    <a:pt x="38" y="32"/>
                  </a:cubicBezTo>
                  <a:cubicBezTo>
                    <a:pt x="0" y="84"/>
                    <a:pt x="12" y="157"/>
                    <a:pt x="64" y="194"/>
                  </a:cubicBezTo>
                  <a:cubicBezTo>
                    <a:pt x="64" y="195"/>
                    <a:pt x="64" y="195"/>
                    <a:pt x="64" y="195"/>
                  </a:cubicBezTo>
                  <a:cubicBezTo>
                    <a:pt x="92" y="156"/>
                    <a:pt x="92" y="156"/>
                    <a:pt x="92" y="156"/>
                  </a:cubicBezTo>
                  <a:lnTo>
                    <a:pt x="84" y="158"/>
                  </a:lnTo>
                  <a:close/>
                </a:path>
              </a:pathLst>
            </a:cu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8" name="îṥ1ïḍè">
              <a:extLst>
                <a:ext uri="{FF2B5EF4-FFF2-40B4-BE49-F238E27FC236}">
                  <a16:creationId xmlns:a16="http://schemas.microsoft.com/office/drawing/2014/main" xmlns="" id="{C03D4188-EB30-49A6-AA2F-DEBDE14F624D}"/>
                </a:ext>
              </a:extLst>
            </p:cNvPr>
            <p:cNvSpPr/>
            <p:nvPr/>
          </p:nvSpPr>
          <p:spPr bwMode="auto">
            <a:xfrm>
              <a:off x="7336571" y="2051348"/>
              <a:ext cx="171804" cy="156056"/>
            </a:xfrm>
            <a:custGeom>
              <a:avLst/>
              <a:gdLst>
                <a:gd name="T0" fmla="*/ 86 w 89"/>
                <a:gd name="T1" fmla="*/ 12 h 81"/>
                <a:gd name="T2" fmla="*/ 88 w 89"/>
                <a:gd name="T3" fmla="*/ 12 h 81"/>
                <a:gd name="T4" fmla="*/ 88 w 89"/>
                <a:gd name="T5" fmla="*/ 9 h 81"/>
                <a:gd name="T6" fmla="*/ 83 w 89"/>
                <a:gd name="T7" fmla="*/ 9 h 81"/>
                <a:gd name="T8" fmla="*/ 83 w 89"/>
                <a:gd name="T9" fmla="*/ 8 h 81"/>
                <a:gd name="T10" fmla="*/ 82 w 89"/>
                <a:gd name="T11" fmla="*/ 6 h 81"/>
                <a:gd name="T12" fmla="*/ 79 w 89"/>
                <a:gd name="T13" fmla="*/ 3 h 81"/>
                <a:gd name="T14" fmla="*/ 77 w 89"/>
                <a:gd name="T15" fmla="*/ 5 h 81"/>
                <a:gd name="T16" fmla="*/ 79 w 89"/>
                <a:gd name="T17" fmla="*/ 8 h 81"/>
                <a:gd name="T18" fmla="*/ 76 w 89"/>
                <a:gd name="T19" fmla="*/ 9 h 81"/>
                <a:gd name="T20" fmla="*/ 75 w 89"/>
                <a:gd name="T21" fmla="*/ 6 h 81"/>
                <a:gd name="T22" fmla="*/ 68 w 89"/>
                <a:gd name="T23" fmla="*/ 8 h 81"/>
                <a:gd name="T24" fmla="*/ 49 w 89"/>
                <a:gd name="T25" fmla="*/ 8 h 81"/>
                <a:gd name="T26" fmla="*/ 38 w 89"/>
                <a:gd name="T27" fmla="*/ 10 h 81"/>
                <a:gd name="T28" fmla="*/ 29 w 89"/>
                <a:gd name="T29" fmla="*/ 17 h 81"/>
                <a:gd name="T30" fmla="*/ 29 w 89"/>
                <a:gd name="T31" fmla="*/ 9 h 81"/>
                <a:gd name="T32" fmla="*/ 10 w 89"/>
                <a:gd name="T33" fmla="*/ 0 h 81"/>
                <a:gd name="T34" fmla="*/ 1 w 89"/>
                <a:gd name="T35" fmla="*/ 6 h 81"/>
                <a:gd name="T36" fmla="*/ 4 w 89"/>
                <a:gd name="T37" fmla="*/ 14 h 81"/>
                <a:gd name="T38" fmla="*/ 13 w 89"/>
                <a:gd name="T39" fmla="*/ 17 h 81"/>
                <a:gd name="T40" fmla="*/ 13 w 89"/>
                <a:gd name="T41" fmla="*/ 25 h 81"/>
                <a:gd name="T42" fmla="*/ 14 w 89"/>
                <a:gd name="T43" fmla="*/ 41 h 81"/>
                <a:gd name="T44" fmla="*/ 28 w 89"/>
                <a:gd name="T45" fmla="*/ 44 h 81"/>
                <a:gd name="T46" fmla="*/ 34 w 89"/>
                <a:gd name="T47" fmla="*/ 52 h 81"/>
                <a:gd name="T48" fmla="*/ 37 w 89"/>
                <a:gd name="T49" fmla="*/ 54 h 81"/>
                <a:gd name="T50" fmla="*/ 42 w 89"/>
                <a:gd name="T51" fmla="*/ 66 h 81"/>
                <a:gd name="T52" fmla="*/ 39 w 89"/>
                <a:gd name="T53" fmla="*/ 77 h 81"/>
                <a:gd name="T54" fmla="*/ 88 w 89"/>
                <a:gd name="T55" fmla="*/ 18 h 81"/>
                <a:gd name="T56" fmla="*/ 72 w 89"/>
                <a:gd name="T57" fmla="*/ 12 h 81"/>
                <a:gd name="T58" fmla="*/ 71 w 89"/>
                <a:gd name="T59" fmla="*/ 10 h 81"/>
                <a:gd name="T60" fmla="*/ 73 w 89"/>
                <a:gd name="T61" fmla="*/ 11 h 81"/>
                <a:gd name="T62" fmla="*/ 80 w 89"/>
                <a:gd name="T63" fmla="*/ 15 h 81"/>
                <a:gd name="T64" fmla="*/ 78 w 89"/>
                <a:gd name="T65" fmla="*/ 15 h 81"/>
                <a:gd name="T66" fmla="*/ 75 w 89"/>
                <a:gd name="T67" fmla="*/ 14 h 81"/>
                <a:gd name="T68" fmla="*/ 74 w 89"/>
                <a:gd name="T69" fmla="*/ 13 h 81"/>
                <a:gd name="T70" fmla="*/ 78 w 89"/>
                <a:gd name="T71" fmla="*/ 13 h 81"/>
                <a:gd name="T72" fmla="*/ 81 w 89"/>
                <a:gd name="T73" fmla="*/ 13 h 81"/>
                <a:gd name="T74" fmla="*/ 80 w 89"/>
                <a:gd name="T75"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81">
                  <a:moveTo>
                    <a:pt x="85" y="14"/>
                  </a:moveTo>
                  <a:cubicBezTo>
                    <a:pt x="86" y="12"/>
                    <a:pt x="86" y="12"/>
                    <a:pt x="86" y="12"/>
                  </a:cubicBezTo>
                  <a:cubicBezTo>
                    <a:pt x="86" y="12"/>
                    <a:pt x="86" y="12"/>
                    <a:pt x="86" y="12"/>
                  </a:cubicBezTo>
                  <a:cubicBezTo>
                    <a:pt x="88" y="12"/>
                    <a:pt x="88" y="12"/>
                    <a:pt x="88" y="12"/>
                  </a:cubicBezTo>
                  <a:cubicBezTo>
                    <a:pt x="89" y="11"/>
                    <a:pt x="89" y="11"/>
                    <a:pt x="89" y="11"/>
                  </a:cubicBezTo>
                  <a:cubicBezTo>
                    <a:pt x="88" y="9"/>
                    <a:pt x="88" y="9"/>
                    <a:pt x="88" y="9"/>
                  </a:cubicBezTo>
                  <a:cubicBezTo>
                    <a:pt x="86" y="10"/>
                    <a:pt x="86" y="10"/>
                    <a:pt x="86" y="10"/>
                  </a:cubicBezTo>
                  <a:cubicBezTo>
                    <a:pt x="83" y="9"/>
                    <a:pt x="83" y="9"/>
                    <a:pt x="83" y="9"/>
                  </a:cubicBezTo>
                  <a:cubicBezTo>
                    <a:pt x="83" y="8"/>
                    <a:pt x="83" y="8"/>
                    <a:pt x="83" y="8"/>
                  </a:cubicBezTo>
                  <a:cubicBezTo>
                    <a:pt x="83" y="8"/>
                    <a:pt x="83" y="8"/>
                    <a:pt x="83" y="8"/>
                  </a:cubicBezTo>
                  <a:cubicBezTo>
                    <a:pt x="82" y="8"/>
                    <a:pt x="82" y="8"/>
                    <a:pt x="82" y="8"/>
                  </a:cubicBezTo>
                  <a:cubicBezTo>
                    <a:pt x="82" y="6"/>
                    <a:pt x="82" y="6"/>
                    <a:pt x="82" y="6"/>
                  </a:cubicBezTo>
                  <a:cubicBezTo>
                    <a:pt x="81" y="5"/>
                    <a:pt x="81" y="5"/>
                    <a:pt x="81" y="5"/>
                  </a:cubicBezTo>
                  <a:cubicBezTo>
                    <a:pt x="79" y="3"/>
                    <a:pt x="79" y="3"/>
                    <a:pt x="79" y="3"/>
                  </a:cubicBezTo>
                  <a:cubicBezTo>
                    <a:pt x="78" y="3"/>
                    <a:pt x="78" y="3"/>
                    <a:pt x="78" y="3"/>
                  </a:cubicBezTo>
                  <a:cubicBezTo>
                    <a:pt x="77" y="5"/>
                    <a:pt x="77" y="5"/>
                    <a:pt x="77" y="5"/>
                  </a:cubicBezTo>
                  <a:cubicBezTo>
                    <a:pt x="78" y="7"/>
                    <a:pt x="78" y="7"/>
                    <a:pt x="78" y="7"/>
                  </a:cubicBezTo>
                  <a:cubicBezTo>
                    <a:pt x="79" y="8"/>
                    <a:pt x="79" y="8"/>
                    <a:pt x="79" y="8"/>
                  </a:cubicBezTo>
                  <a:cubicBezTo>
                    <a:pt x="79" y="8"/>
                    <a:pt x="79" y="8"/>
                    <a:pt x="79" y="8"/>
                  </a:cubicBezTo>
                  <a:cubicBezTo>
                    <a:pt x="76" y="9"/>
                    <a:pt x="76" y="9"/>
                    <a:pt x="76" y="9"/>
                  </a:cubicBezTo>
                  <a:cubicBezTo>
                    <a:pt x="76" y="7"/>
                    <a:pt x="76" y="7"/>
                    <a:pt x="76" y="7"/>
                  </a:cubicBezTo>
                  <a:cubicBezTo>
                    <a:pt x="75" y="6"/>
                    <a:pt x="75" y="6"/>
                    <a:pt x="75" y="6"/>
                  </a:cubicBezTo>
                  <a:cubicBezTo>
                    <a:pt x="68" y="7"/>
                    <a:pt x="68" y="7"/>
                    <a:pt x="68" y="7"/>
                  </a:cubicBezTo>
                  <a:cubicBezTo>
                    <a:pt x="68" y="8"/>
                    <a:pt x="68" y="8"/>
                    <a:pt x="68" y="8"/>
                  </a:cubicBezTo>
                  <a:cubicBezTo>
                    <a:pt x="59" y="7"/>
                    <a:pt x="59" y="7"/>
                    <a:pt x="59" y="7"/>
                  </a:cubicBezTo>
                  <a:cubicBezTo>
                    <a:pt x="49" y="8"/>
                    <a:pt x="49" y="8"/>
                    <a:pt x="49" y="8"/>
                  </a:cubicBezTo>
                  <a:cubicBezTo>
                    <a:pt x="47" y="11"/>
                    <a:pt x="47" y="11"/>
                    <a:pt x="47" y="11"/>
                  </a:cubicBezTo>
                  <a:cubicBezTo>
                    <a:pt x="38" y="10"/>
                    <a:pt x="38" y="10"/>
                    <a:pt x="38" y="10"/>
                  </a:cubicBezTo>
                  <a:cubicBezTo>
                    <a:pt x="33" y="11"/>
                    <a:pt x="33" y="11"/>
                    <a:pt x="33" y="11"/>
                  </a:cubicBezTo>
                  <a:cubicBezTo>
                    <a:pt x="29" y="17"/>
                    <a:pt x="29" y="17"/>
                    <a:pt x="29" y="17"/>
                  </a:cubicBezTo>
                  <a:cubicBezTo>
                    <a:pt x="27" y="13"/>
                    <a:pt x="27" y="13"/>
                    <a:pt x="27" y="13"/>
                  </a:cubicBezTo>
                  <a:cubicBezTo>
                    <a:pt x="29" y="9"/>
                    <a:pt x="29" y="9"/>
                    <a:pt x="29" y="9"/>
                  </a:cubicBezTo>
                  <a:cubicBezTo>
                    <a:pt x="18" y="1"/>
                    <a:pt x="18" y="1"/>
                    <a:pt x="18" y="1"/>
                  </a:cubicBezTo>
                  <a:cubicBezTo>
                    <a:pt x="10" y="0"/>
                    <a:pt x="10" y="0"/>
                    <a:pt x="10" y="0"/>
                  </a:cubicBezTo>
                  <a:cubicBezTo>
                    <a:pt x="4" y="3"/>
                    <a:pt x="4" y="3"/>
                    <a:pt x="4" y="3"/>
                  </a:cubicBezTo>
                  <a:cubicBezTo>
                    <a:pt x="1" y="6"/>
                    <a:pt x="1" y="6"/>
                    <a:pt x="1" y="6"/>
                  </a:cubicBezTo>
                  <a:cubicBezTo>
                    <a:pt x="0" y="10"/>
                    <a:pt x="0" y="10"/>
                    <a:pt x="0" y="10"/>
                  </a:cubicBezTo>
                  <a:cubicBezTo>
                    <a:pt x="4" y="14"/>
                    <a:pt x="4" y="14"/>
                    <a:pt x="4" y="14"/>
                  </a:cubicBezTo>
                  <a:cubicBezTo>
                    <a:pt x="15" y="15"/>
                    <a:pt x="15" y="15"/>
                    <a:pt x="15" y="15"/>
                  </a:cubicBezTo>
                  <a:cubicBezTo>
                    <a:pt x="13" y="17"/>
                    <a:pt x="13" y="17"/>
                    <a:pt x="13" y="17"/>
                  </a:cubicBezTo>
                  <a:cubicBezTo>
                    <a:pt x="8" y="20"/>
                    <a:pt x="8" y="20"/>
                    <a:pt x="8" y="20"/>
                  </a:cubicBezTo>
                  <a:cubicBezTo>
                    <a:pt x="13" y="25"/>
                    <a:pt x="13" y="25"/>
                    <a:pt x="13" y="25"/>
                  </a:cubicBezTo>
                  <a:cubicBezTo>
                    <a:pt x="8" y="34"/>
                    <a:pt x="8" y="34"/>
                    <a:pt x="8" y="34"/>
                  </a:cubicBezTo>
                  <a:cubicBezTo>
                    <a:pt x="14" y="41"/>
                    <a:pt x="14" y="41"/>
                    <a:pt x="14" y="41"/>
                  </a:cubicBezTo>
                  <a:cubicBezTo>
                    <a:pt x="23" y="38"/>
                    <a:pt x="23" y="38"/>
                    <a:pt x="23" y="38"/>
                  </a:cubicBezTo>
                  <a:cubicBezTo>
                    <a:pt x="28" y="44"/>
                    <a:pt x="28" y="44"/>
                    <a:pt x="28" y="44"/>
                  </a:cubicBezTo>
                  <a:cubicBezTo>
                    <a:pt x="28" y="48"/>
                    <a:pt x="28" y="48"/>
                    <a:pt x="28" y="48"/>
                  </a:cubicBezTo>
                  <a:cubicBezTo>
                    <a:pt x="34" y="52"/>
                    <a:pt x="34" y="52"/>
                    <a:pt x="34" y="52"/>
                  </a:cubicBezTo>
                  <a:cubicBezTo>
                    <a:pt x="35" y="50"/>
                    <a:pt x="35" y="50"/>
                    <a:pt x="35" y="50"/>
                  </a:cubicBezTo>
                  <a:cubicBezTo>
                    <a:pt x="37" y="54"/>
                    <a:pt x="37" y="54"/>
                    <a:pt x="37" y="54"/>
                  </a:cubicBezTo>
                  <a:cubicBezTo>
                    <a:pt x="37" y="62"/>
                    <a:pt x="37" y="62"/>
                    <a:pt x="37" y="62"/>
                  </a:cubicBezTo>
                  <a:cubicBezTo>
                    <a:pt x="42" y="66"/>
                    <a:pt x="42" y="66"/>
                    <a:pt x="42" y="66"/>
                  </a:cubicBezTo>
                  <a:cubicBezTo>
                    <a:pt x="42" y="72"/>
                    <a:pt x="42" y="72"/>
                    <a:pt x="42" y="72"/>
                  </a:cubicBezTo>
                  <a:cubicBezTo>
                    <a:pt x="39" y="77"/>
                    <a:pt x="39" y="77"/>
                    <a:pt x="39" y="77"/>
                  </a:cubicBezTo>
                  <a:cubicBezTo>
                    <a:pt x="42" y="81"/>
                    <a:pt x="42" y="81"/>
                    <a:pt x="42" y="81"/>
                  </a:cubicBezTo>
                  <a:cubicBezTo>
                    <a:pt x="88" y="18"/>
                    <a:pt x="88" y="18"/>
                    <a:pt x="88" y="18"/>
                  </a:cubicBezTo>
                  <a:lnTo>
                    <a:pt x="85" y="14"/>
                  </a:lnTo>
                  <a:close/>
                  <a:moveTo>
                    <a:pt x="72" y="12"/>
                  </a:moveTo>
                  <a:cubicBezTo>
                    <a:pt x="70" y="11"/>
                    <a:pt x="70" y="11"/>
                    <a:pt x="70" y="11"/>
                  </a:cubicBezTo>
                  <a:cubicBezTo>
                    <a:pt x="71" y="10"/>
                    <a:pt x="71" y="10"/>
                    <a:pt x="71" y="10"/>
                  </a:cubicBezTo>
                  <a:cubicBezTo>
                    <a:pt x="72" y="9"/>
                    <a:pt x="72" y="9"/>
                    <a:pt x="72" y="9"/>
                  </a:cubicBezTo>
                  <a:cubicBezTo>
                    <a:pt x="73" y="11"/>
                    <a:pt x="73" y="11"/>
                    <a:pt x="73" y="11"/>
                  </a:cubicBezTo>
                  <a:lnTo>
                    <a:pt x="72" y="12"/>
                  </a:lnTo>
                  <a:close/>
                  <a:moveTo>
                    <a:pt x="80" y="15"/>
                  </a:moveTo>
                  <a:cubicBezTo>
                    <a:pt x="79" y="14"/>
                    <a:pt x="79" y="14"/>
                    <a:pt x="79" y="14"/>
                  </a:cubicBezTo>
                  <a:cubicBezTo>
                    <a:pt x="78" y="15"/>
                    <a:pt x="78" y="15"/>
                    <a:pt x="78" y="15"/>
                  </a:cubicBezTo>
                  <a:cubicBezTo>
                    <a:pt x="76" y="15"/>
                    <a:pt x="76" y="15"/>
                    <a:pt x="76" y="15"/>
                  </a:cubicBezTo>
                  <a:cubicBezTo>
                    <a:pt x="75" y="14"/>
                    <a:pt x="75" y="14"/>
                    <a:pt x="75" y="14"/>
                  </a:cubicBezTo>
                  <a:cubicBezTo>
                    <a:pt x="75" y="13"/>
                    <a:pt x="75" y="13"/>
                    <a:pt x="75" y="13"/>
                  </a:cubicBezTo>
                  <a:cubicBezTo>
                    <a:pt x="74" y="13"/>
                    <a:pt x="74" y="13"/>
                    <a:pt x="74" y="13"/>
                  </a:cubicBezTo>
                  <a:cubicBezTo>
                    <a:pt x="75" y="11"/>
                    <a:pt x="75" y="11"/>
                    <a:pt x="75" y="11"/>
                  </a:cubicBezTo>
                  <a:cubicBezTo>
                    <a:pt x="78" y="13"/>
                    <a:pt x="78" y="13"/>
                    <a:pt x="78" y="13"/>
                  </a:cubicBezTo>
                  <a:cubicBezTo>
                    <a:pt x="80" y="12"/>
                    <a:pt x="80" y="12"/>
                    <a:pt x="80" y="12"/>
                  </a:cubicBezTo>
                  <a:cubicBezTo>
                    <a:pt x="81" y="13"/>
                    <a:pt x="81" y="13"/>
                    <a:pt x="81" y="13"/>
                  </a:cubicBezTo>
                  <a:cubicBezTo>
                    <a:pt x="82" y="14"/>
                    <a:pt x="82" y="14"/>
                    <a:pt x="82" y="14"/>
                  </a:cubicBezTo>
                  <a:lnTo>
                    <a:pt x="80" y="15"/>
                  </a:lnTo>
                  <a:close/>
                </a:path>
              </a:pathLst>
            </a:cu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9" name="í$1íḑè">
              <a:extLst>
                <a:ext uri="{FF2B5EF4-FFF2-40B4-BE49-F238E27FC236}">
                  <a16:creationId xmlns:a16="http://schemas.microsoft.com/office/drawing/2014/main" xmlns="" id="{B6E256E0-03F5-46D0-80E6-EC6A04A9D53A}"/>
                </a:ext>
              </a:extLst>
            </p:cNvPr>
            <p:cNvSpPr/>
            <p:nvPr/>
          </p:nvSpPr>
          <p:spPr bwMode="auto">
            <a:xfrm>
              <a:off x="7439654" y="1951128"/>
              <a:ext cx="133150" cy="77311"/>
            </a:xfrm>
            <a:custGeom>
              <a:avLst/>
              <a:gdLst>
                <a:gd name="T0" fmla="*/ 69 w 69"/>
                <a:gd name="T1" fmla="*/ 22 h 40"/>
                <a:gd name="T2" fmla="*/ 0 w 69"/>
                <a:gd name="T3" fmla="*/ 0 h 40"/>
                <a:gd name="T4" fmla="*/ 5 w 69"/>
                <a:gd name="T5" fmla="*/ 4 h 40"/>
                <a:gd name="T6" fmla="*/ 6 w 69"/>
                <a:gd name="T7" fmla="*/ 7 h 40"/>
                <a:gd name="T8" fmla="*/ 9 w 69"/>
                <a:gd name="T9" fmla="*/ 10 h 40"/>
                <a:gd name="T10" fmla="*/ 9 w 69"/>
                <a:gd name="T11" fmla="*/ 12 h 40"/>
                <a:gd name="T12" fmla="*/ 15 w 69"/>
                <a:gd name="T13" fmla="*/ 17 h 40"/>
                <a:gd name="T14" fmla="*/ 15 w 69"/>
                <a:gd name="T15" fmla="*/ 14 h 40"/>
                <a:gd name="T16" fmla="*/ 10 w 69"/>
                <a:gd name="T17" fmla="*/ 10 h 40"/>
                <a:gd name="T18" fmla="*/ 12 w 69"/>
                <a:gd name="T19" fmla="*/ 10 h 40"/>
                <a:gd name="T20" fmla="*/ 13 w 69"/>
                <a:gd name="T21" fmla="*/ 8 h 40"/>
                <a:gd name="T22" fmla="*/ 8 w 69"/>
                <a:gd name="T23" fmla="*/ 4 h 40"/>
                <a:gd name="T24" fmla="*/ 16 w 69"/>
                <a:gd name="T25" fmla="*/ 4 h 40"/>
                <a:gd name="T26" fmla="*/ 22 w 69"/>
                <a:gd name="T27" fmla="*/ 8 h 40"/>
                <a:gd name="T28" fmla="*/ 22 w 69"/>
                <a:gd name="T29" fmla="*/ 13 h 40"/>
                <a:gd name="T30" fmla="*/ 26 w 69"/>
                <a:gd name="T31" fmla="*/ 16 h 40"/>
                <a:gd name="T32" fmla="*/ 30 w 69"/>
                <a:gd name="T33" fmla="*/ 16 h 40"/>
                <a:gd name="T34" fmla="*/ 31 w 69"/>
                <a:gd name="T35" fmla="*/ 18 h 40"/>
                <a:gd name="T36" fmla="*/ 25 w 69"/>
                <a:gd name="T37" fmla="*/ 19 h 40"/>
                <a:gd name="T38" fmla="*/ 21 w 69"/>
                <a:gd name="T39" fmla="*/ 16 h 40"/>
                <a:gd name="T40" fmla="*/ 19 w 69"/>
                <a:gd name="T41" fmla="*/ 19 h 40"/>
                <a:gd name="T42" fmla="*/ 24 w 69"/>
                <a:gd name="T43" fmla="*/ 23 h 40"/>
                <a:gd name="T44" fmla="*/ 26 w 69"/>
                <a:gd name="T45" fmla="*/ 22 h 40"/>
                <a:gd name="T46" fmla="*/ 30 w 69"/>
                <a:gd name="T47" fmla="*/ 25 h 40"/>
                <a:gd name="T48" fmla="*/ 33 w 69"/>
                <a:gd name="T49" fmla="*/ 23 h 40"/>
                <a:gd name="T50" fmla="*/ 31 w 69"/>
                <a:gd name="T51" fmla="*/ 21 h 40"/>
                <a:gd name="T52" fmla="*/ 33 w 69"/>
                <a:gd name="T53" fmla="*/ 19 h 40"/>
                <a:gd name="T54" fmla="*/ 35 w 69"/>
                <a:gd name="T55" fmla="*/ 20 h 40"/>
                <a:gd name="T56" fmla="*/ 41 w 69"/>
                <a:gd name="T57" fmla="*/ 25 h 40"/>
                <a:gd name="T58" fmla="*/ 35 w 69"/>
                <a:gd name="T59" fmla="*/ 26 h 40"/>
                <a:gd name="T60" fmla="*/ 34 w 69"/>
                <a:gd name="T61" fmla="*/ 28 h 40"/>
                <a:gd name="T62" fmla="*/ 37 w 69"/>
                <a:gd name="T63" fmla="*/ 32 h 40"/>
                <a:gd name="T64" fmla="*/ 40 w 69"/>
                <a:gd name="T65" fmla="*/ 27 h 40"/>
                <a:gd name="T66" fmla="*/ 45 w 69"/>
                <a:gd name="T67" fmla="*/ 28 h 40"/>
                <a:gd name="T68" fmla="*/ 52 w 69"/>
                <a:gd name="T69" fmla="*/ 31 h 40"/>
                <a:gd name="T70" fmla="*/ 57 w 69"/>
                <a:gd name="T71" fmla="*/ 40 h 40"/>
                <a:gd name="T72" fmla="*/ 69 w 69"/>
                <a:gd name="T73" fmla="*/ 23 h 40"/>
                <a:gd name="T74" fmla="*/ 69 w 69"/>
                <a:gd name="T75"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40">
                  <a:moveTo>
                    <a:pt x="69" y="22"/>
                  </a:moveTo>
                  <a:cubicBezTo>
                    <a:pt x="48" y="7"/>
                    <a:pt x="24" y="0"/>
                    <a:pt x="0" y="0"/>
                  </a:cubicBezTo>
                  <a:cubicBezTo>
                    <a:pt x="5" y="4"/>
                    <a:pt x="5" y="4"/>
                    <a:pt x="5" y="4"/>
                  </a:cubicBezTo>
                  <a:cubicBezTo>
                    <a:pt x="6" y="7"/>
                    <a:pt x="6" y="7"/>
                    <a:pt x="6" y="7"/>
                  </a:cubicBezTo>
                  <a:cubicBezTo>
                    <a:pt x="9" y="10"/>
                    <a:pt x="9" y="10"/>
                    <a:pt x="9" y="10"/>
                  </a:cubicBezTo>
                  <a:cubicBezTo>
                    <a:pt x="9" y="12"/>
                    <a:pt x="9" y="12"/>
                    <a:pt x="9" y="12"/>
                  </a:cubicBezTo>
                  <a:cubicBezTo>
                    <a:pt x="15" y="17"/>
                    <a:pt x="15" y="17"/>
                    <a:pt x="15" y="17"/>
                  </a:cubicBezTo>
                  <a:cubicBezTo>
                    <a:pt x="15" y="14"/>
                    <a:pt x="15" y="14"/>
                    <a:pt x="15" y="14"/>
                  </a:cubicBezTo>
                  <a:cubicBezTo>
                    <a:pt x="10" y="10"/>
                    <a:pt x="10" y="10"/>
                    <a:pt x="10" y="10"/>
                  </a:cubicBezTo>
                  <a:cubicBezTo>
                    <a:pt x="12" y="10"/>
                    <a:pt x="12" y="10"/>
                    <a:pt x="12" y="10"/>
                  </a:cubicBezTo>
                  <a:cubicBezTo>
                    <a:pt x="13" y="8"/>
                    <a:pt x="13" y="8"/>
                    <a:pt x="13" y="8"/>
                  </a:cubicBezTo>
                  <a:cubicBezTo>
                    <a:pt x="8" y="4"/>
                    <a:pt x="8" y="4"/>
                    <a:pt x="8" y="4"/>
                  </a:cubicBezTo>
                  <a:cubicBezTo>
                    <a:pt x="16" y="4"/>
                    <a:pt x="16" y="4"/>
                    <a:pt x="16" y="4"/>
                  </a:cubicBezTo>
                  <a:cubicBezTo>
                    <a:pt x="22" y="8"/>
                    <a:pt x="22" y="8"/>
                    <a:pt x="22" y="8"/>
                  </a:cubicBezTo>
                  <a:cubicBezTo>
                    <a:pt x="22" y="13"/>
                    <a:pt x="22" y="13"/>
                    <a:pt x="22" y="13"/>
                  </a:cubicBezTo>
                  <a:cubicBezTo>
                    <a:pt x="26" y="16"/>
                    <a:pt x="26" y="16"/>
                    <a:pt x="26" y="16"/>
                  </a:cubicBezTo>
                  <a:cubicBezTo>
                    <a:pt x="30" y="16"/>
                    <a:pt x="30" y="16"/>
                    <a:pt x="30" y="16"/>
                  </a:cubicBezTo>
                  <a:cubicBezTo>
                    <a:pt x="31" y="18"/>
                    <a:pt x="31" y="18"/>
                    <a:pt x="31" y="18"/>
                  </a:cubicBezTo>
                  <a:cubicBezTo>
                    <a:pt x="25" y="19"/>
                    <a:pt x="25" y="19"/>
                    <a:pt x="25" y="19"/>
                  </a:cubicBezTo>
                  <a:cubicBezTo>
                    <a:pt x="21" y="16"/>
                    <a:pt x="21" y="16"/>
                    <a:pt x="21" y="16"/>
                  </a:cubicBezTo>
                  <a:cubicBezTo>
                    <a:pt x="19" y="19"/>
                    <a:pt x="19" y="19"/>
                    <a:pt x="19" y="19"/>
                  </a:cubicBezTo>
                  <a:cubicBezTo>
                    <a:pt x="24" y="23"/>
                    <a:pt x="24" y="23"/>
                    <a:pt x="24" y="23"/>
                  </a:cubicBezTo>
                  <a:cubicBezTo>
                    <a:pt x="26" y="22"/>
                    <a:pt x="26" y="22"/>
                    <a:pt x="26" y="22"/>
                  </a:cubicBezTo>
                  <a:cubicBezTo>
                    <a:pt x="30" y="25"/>
                    <a:pt x="30" y="25"/>
                    <a:pt x="30" y="25"/>
                  </a:cubicBezTo>
                  <a:cubicBezTo>
                    <a:pt x="33" y="23"/>
                    <a:pt x="33" y="23"/>
                    <a:pt x="33" y="23"/>
                  </a:cubicBezTo>
                  <a:cubicBezTo>
                    <a:pt x="31" y="21"/>
                    <a:pt x="31" y="21"/>
                    <a:pt x="31" y="21"/>
                  </a:cubicBezTo>
                  <a:cubicBezTo>
                    <a:pt x="33" y="19"/>
                    <a:pt x="33" y="19"/>
                    <a:pt x="33" y="19"/>
                  </a:cubicBezTo>
                  <a:cubicBezTo>
                    <a:pt x="35" y="20"/>
                    <a:pt x="35" y="20"/>
                    <a:pt x="35" y="20"/>
                  </a:cubicBezTo>
                  <a:cubicBezTo>
                    <a:pt x="41" y="25"/>
                    <a:pt x="41" y="25"/>
                    <a:pt x="41" y="25"/>
                  </a:cubicBezTo>
                  <a:cubicBezTo>
                    <a:pt x="35" y="26"/>
                    <a:pt x="35" y="26"/>
                    <a:pt x="35" y="26"/>
                  </a:cubicBezTo>
                  <a:cubicBezTo>
                    <a:pt x="34" y="28"/>
                    <a:pt x="34" y="28"/>
                    <a:pt x="34" y="28"/>
                  </a:cubicBezTo>
                  <a:cubicBezTo>
                    <a:pt x="37" y="32"/>
                    <a:pt x="37" y="32"/>
                    <a:pt x="37" y="32"/>
                  </a:cubicBezTo>
                  <a:cubicBezTo>
                    <a:pt x="40" y="27"/>
                    <a:pt x="40" y="27"/>
                    <a:pt x="40" y="27"/>
                  </a:cubicBezTo>
                  <a:cubicBezTo>
                    <a:pt x="45" y="28"/>
                    <a:pt x="45" y="28"/>
                    <a:pt x="45" y="28"/>
                  </a:cubicBezTo>
                  <a:cubicBezTo>
                    <a:pt x="52" y="31"/>
                    <a:pt x="52" y="31"/>
                    <a:pt x="52" y="31"/>
                  </a:cubicBezTo>
                  <a:cubicBezTo>
                    <a:pt x="57" y="40"/>
                    <a:pt x="57" y="40"/>
                    <a:pt x="57" y="40"/>
                  </a:cubicBezTo>
                  <a:cubicBezTo>
                    <a:pt x="69" y="23"/>
                    <a:pt x="69" y="23"/>
                    <a:pt x="69" y="23"/>
                  </a:cubicBezTo>
                  <a:lnTo>
                    <a:pt x="69" y="22"/>
                  </a:lnTo>
                  <a:close/>
                </a:path>
              </a:pathLst>
            </a:cu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0" name="íŝľíḑe">
              <a:extLst>
                <a:ext uri="{FF2B5EF4-FFF2-40B4-BE49-F238E27FC236}">
                  <a16:creationId xmlns:a16="http://schemas.microsoft.com/office/drawing/2014/main" xmlns="" id="{92D81E88-7FB3-4BA1-9F01-F2D332845B36}"/>
                </a:ext>
              </a:extLst>
            </p:cNvPr>
            <p:cNvSpPr/>
            <p:nvPr/>
          </p:nvSpPr>
          <p:spPr bwMode="auto">
            <a:xfrm>
              <a:off x="7458264" y="2004102"/>
              <a:ext cx="80176" cy="60132"/>
            </a:xfrm>
            <a:custGeom>
              <a:avLst/>
              <a:gdLst>
                <a:gd name="T0" fmla="*/ 54 w 56"/>
                <a:gd name="T1" fmla="*/ 26 h 42"/>
                <a:gd name="T2" fmla="*/ 50 w 56"/>
                <a:gd name="T3" fmla="*/ 29 h 42"/>
                <a:gd name="T4" fmla="*/ 40 w 56"/>
                <a:gd name="T5" fmla="*/ 17 h 42"/>
                <a:gd name="T6" fmla="*/ 53 w 56"/>
                <a:gd name="T7" fmla="*/ 18 h 42"/>
                <a:gd name="T8" fmla="*/ 52 w 56"/>
                <a:gd name="T9" fmla="*/ 13 h 42"/>
                <a:gd name="T10" fmla="*/ 42 w 56"/>
                <a:gd name="T11" fmla="*/ 7 h 42"/>
                <a:gd name="T12" fmla="*/ 41 w 56"/>
                <a:gd name="T13" fmla="*/ 9 h 42"/>
                <a:gd name="T14" fmla="*/ 41 w 56"/>
                <a:gd name="T15" fmla="*/ 9 h 42"/>
                <a:gd name="T16" fmla="*/ 41 w 56"/>
                <a:gd name="T17" fmla="*/ 9 h 42"/>
                <a:gd name="T18" fmla="*/ 37 w 56"/>
                <a:gd name="T19" fmla="*/ 9 h 42"/>
                <a:gd name="T20" fmla="*/ 33 w 56"/>
                <a:gd name="T21" fmla="*/ 6 h 42"/>
                <a:gd name="T22" fmla="*/ 31 w 56"/>
                <a:gd name="T23" fmla="*/ 9 h 42"/>
                <a:gd name="T24" fmla="*/ 33 w 56"/>
                <a:gd name="T25" fmla="*/ 10 h 42"/>
                <a:gd name="T26" fmla="*/ 33 w 56"/>
                <a:gd name="T27" fmla="*/ 11 h 42"/>
                <a:gd name="T28" fmla="*/ 29 w 56"/>
                <a:gd name="T29" fmla="*/ 9 h 42"/>
                <a:gd name="T30" fmla="*/ 27 w 56"/>
                <a:gd name="T31" fmla="*/ 10 h 42"/>
                <a:gd name="T32" fmla="*/ 23 w 56"/>
                <a:gd name="T33" fmla="*/ 9 h 42"/>
                <a:gd name="T34" fmla="*/ 26 w 56"/>
                <a:gd name="T35" fmla="*/ 5 h 42"/>
                <a:gd name="T36" fmla="*/ 19 w 56"/>
                <a:gd name="T37" fmla="*/ 2 h 42"/>
                <a:gd name="T38" fmla="*/ 3 w 56"/>
                <a:gd name="T39" fmla="*/ 0 h 42"/>
                <a:gd name="T40" fmla="*/ 0 w 56"/>
                <a:gd name="T41" fmla="*/ 6 h 42"/>
                <a:gd name="T42" fmla="*/ 3 w 56"/>
                <a:gd name="T43" fmla="*/ 10 h 42"/>
                <a:gd name="T44" fmla="*/ 8 w 56"/>
                <a:gd name="T45" fmla="*/ 15 h 42"/>
                <a:gd name="T46" fmla="*/ 3 w 56"/>
                <a:gd name="T47" fmla="*/ 23 h 42"/>
                <a:gd name="T48" fmla="*/ 6 w 56"/>
                <a:gd name="T49" fmla="*/ 25 h 42"/>
                <a:gd name="T50" fmla="*/ 12 w 56"/>
                <a:gd name="T51" fmla="*/ 21 h 42"/>
                <a:gd name="T52" fmla="*/ 22 w 56"/>
                <a:gd name="T53" fmla="*/ 23 h 42"/>
                <a:gd name="T54" fmla="*/ 27 w 56"/>
                <a:gd name="T55" fmla="*/ 15 h 42"/>
                <a:gd name="T56" fmla="*/ 33 w 56"/>
                <a:gd name="T57" fmla="*/ 15 h 42"/>
                <a:gd name="T58" fmla="*/ 41 w 56"/>
                <a:gd name="T59" fmla="*/ 23 h 42"/>
                <a:gd name="T60" fmla="*/ 37 w 56"/>
                <a:gd name="T61" fmla="*/ 29 h 42"/>
                <a:gd name="T62" fmla="*/ 38 w 56"/>
                <a:gd name="T63" fmla="*/ 30 h 42"/>
                <a:gd name="T64" fmla="*/ 48 w 56"/>
                <a:gd name="T65" fmla="*/ 33 h 42"/>
                <a:gd name="T66" fmla="*/ 42 w 56"/>
                <a:gd name="T67" fmla="*/ 40 h 42"/>
                <a:gd name="T68" fmla="*/ 44 w 56"/>
                <a:gd name="T69" fmla="*/ 42 h 42"/>
                <a:gd name="T70" fmla="*/ 56 w 56"/>
                <a:gd name="T71" fmla="*/ 26 h 42"/>
                <a:gd name="T72" fmla="*/ 54 w 56"/>
                <a:gd name="T73"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2">
                  <a:moveTo>
                    <a:pt x="54" y="26"/>
                  </a:moveTo>
                  <a:lnTo>
                    <a:pt x="50" y="29"/>
                  </a:lnTo>
                  <a:lnTo>
                    <a:pt x="40" y="17"/>
                  </a:lnTo>
                  <a:lnTo>
                    <a:pt x="53" y="18"/>
                  </a:lnTo>
                  <a:lnTo>
                    <a:pt x="52" y="13"/>
                  </a:lnTo>
                  <a:lnTo>
                    <a:pt x="42" y="7"/>
                  </a:lnTo>
                  <a:lnTo>
                    <a:pt x="41" y="9"/>
                  </a:lnTo>
                  <a:lnTo>
                    <a:pt x="41" y="9"/>
                  </a:lnTo>
                  <a:lnTo>
                    <a:pt x="41" y="9"/>
                  </a:lnTo>
                  <a:lnTo>
                    <a:pt x="37" y="9"/>
                  </a:lnTo>
                  <a:lnTo>
                    <a:pt x="33" y="6"/>
                  </a:lnTo>
                  <a:lnTo>
                    <a:pt x="31" y="9"/>
                  </a:lnTo>
                  <a:lnTo>
                    <a:pt x="33" y="10"/>
                  </a:lnTo>
                  <a:lnTo>
                    <a:pt x="33" y="11"/>
                  </a:lnTo>
                  <a:lnTo>
                    <a:pt x="29" y="9"/>
                  </a:lnTo>
                  <a:lnTo>
                    <a:pt x="27" y="10"/>
                  </a:lnTo>
                  <a:lnTo>
                    <a:pt x="23" y="9"/>
                  </a:lnTo>
                  <a:lnTo>
                    <a:pt x="26" y="5"/>
                  </a:lnTo>
                  <a:lnTo>
                    <a:pt x="19" y="2"/>
                  </a:lnTo>
                  <a:lnTo>
                    <a:pt x="3" y="0"/>
                  </a:lnTo>
                  <a:lnTo>
                    <a:pt x="0" y="6"/>
                  </a:lnTo>
                  <a:lnTo>
                    <a:pt x="3" y="10"/>
                  </a:lnTo>
                  <a:lnTo>
                    <a:pt x="8" y="15"/>
                  </a:lnTo>
                  <a:lnTo>
                    <a:pt x="3" y="23"/>
                  </a:lnTo>
                  <a:lnTo>
                    <a:pt x="6" y="25"/>
                  </a:lnTo>
                  <a:lnTo>
                    <a:pt x="12" y="21"/>
                  </a:lnTo>
                  <a:lnTo>
                    <a:pt x="22" y="23"/>
                  </a:lnTo>
                  <a:lnTo>
                    <a:pt x="27" y="15"/>
                  </a:lnTo>
                  <a:lnTo>
                    <a:pt x="33" y="15"/>
                  </a:lnTo>
                  <a:lnTo>
                    <a:pt x="41" y="23"/>
                  </a:lnTo>
                  <a:lnTo>
                    <a:pt x="37" y="29"/>
                  </a:lnTo>
                  <a:lnTo>
                    <a:pt x="38" y="30"/>
                  </a:lnTo>
                  <a:lnTo>
                    <a:pt x="48" y="33"/>
                  </a:lnTo>
                  <a:lnTo>
                    <a:pt x="42" y="40"/>
                  </a:lnTo>
                  <a:lnTo>
                    <a:pt x="44" y="42"/>
                  </a:lnTo>
                  <a:lnTo>
                    <a:pt x="56" y="26"/>
                  </a:lnTo>
                  <a:lnTo>
                    <a:pt x="54" y="26"/>
                  </a:lnTo>
                  <a:close/>
                </a:path>
              </a:pathLst>
            </a:cu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1" name="ïŝľíḓè">
              <a:extLst>
                <a:ext uri="{FF2B5EF4-FFF2-40B4-BE49-F238E27FC236}">
                  <a16:creationId xmlns:a16="http://schemas.microsoft.com/office/drawing/2014/main" xmlns="" id="{1FF79411-9975-462D-9486-60FBE42790D1}"/>
                </a:ext>
              </a:extLst>
            </p:cNvPr>
            <p:cNvSpPr/>
            <p:nvPr/>
          </p:nvSpPr>
          <p:spPr bwMode="auto">
            <a:xfrm>
              <a:off x="7508375" y="2074255"/>
              <a:ext cx="4296" cy="5727"/>
            </a:xfrm>
            <a:custGeom>
              <a:avLst/>
              <a:gdLst>
                <a:gd name="T0" fmla="*/ 0 w 3"/>
                <a:gd name="T1" fmla="*/ 0 h 4"/>
                <a:gd name="T2" fmla="*/ 0 w 3"/>
                <a:gd name="T3" fmla="*/ 2 h 4"/>
                <a:gd name="T4" fmla="*/ 2 w 3"/>
                <a:gd name="T5" fmla="*/ 4 h 4"/>
                <a:gd name="T6" fmla="*/ 3 w 3"/>
                <a:gd name="T7" fmla="*/ 2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lnTo>
                    <a:pt x="0" y="2"/>
                  </a:lnTo>
                  <a:lnTo>
                    <a:pt x="2" y="4"/>
                  </a:lnTo>
                  <a:lnTo>
                    <a:pt x="3" y="2"/>
                  </a:lnTo>
                  <a:lnTo>
                    <a:pt x="0" y="0"/>
                  </a:lnTo>
                  <a:close/>
                </a:path>
              </a:pathLst>
            </a:custGeom>
            <a:solidFill>
              <a:srgbClr val="17B4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2" name="îṩľiḓè">
              <a:extLst>
                <a:ext uri="{FF2B5EF4-FFF2-40B4-BE49-F238E27FC236}">
                  <a16:creationId xmlns:a16="http://schemas.microsoft.com/office/drawing/2014/main" xmlns="" id="{CDCE3FD5-00BD-4ABD-8679-7AD845F4FEA0}"/>
                </a:ext>
              </a:extLst>
            </p:cNvPr>
            <p:cNvSpPr/>
            <p:nvPr/>
          </p:nvSpPr>
          <p:spPr bwMode="auto">
            <a:xfrm>
              <a:off x="3612712" y="3127988"/>
              <a:ext cx="933469" cy="93060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3" name="iṥľïḋê">
              <a:extLst>
                <a:ext uri="{FF2B5EF4-FFF2-40B4-BE49-F238E27FC236}">
                  <a16:creationId xmlns:a16="http://schemas.microsoft.com/office/drawing/2014/main" xmlns="" id="{25094846-48C0-4A73-926D-463A61E907F6}"/>
                </a:ext>
              </a:extLst>
            </p:cNvPr>
            <p:cNvSpPr/>
            <p:nvPr/>
          </p:nvSpPr>
          <p:spPr bwMode="auto">
            <a:xfrm>
              <a:off x="3649935" y="3163780"/>
              <a:ext cx="857589" cy="857590"/>
            </a:xfrm>
            <a:prstGeom prst="ellipse">
              <a:avLst/>
            </a:pr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4" name="îSḷîde">
              <a:extLst>
                <a:ext uri="{FF2B5EF4-FFF2-40B4-BE49-F238E27FC236}">
                  <a16:creationId xmlns:a16="http://schemas.microsoft.com/office/drawing/2014/main" xmlns="" id="{AC76365E-5237-4B82-9077-15884CABC6E3}"/>
                </a:ext>
              </a:extLst>
            </p:cNvPr>
            <p:cNvSpPr/>
            <p:nvPr/>
          </p:nvSpPr>
          <p:spPr bwMode="auto">
            <a:xfrm>
              <a:off x="3840352" y="3344177"/>
              <a:ext cx="455280" cy="486779"/>
            </a:xfrm>
            <a:custGeom>
              <a:avLst/>
              <a:gdLst>
                <a:gd name="T0" fmla="*/ 318 w 318"/>
                <a:gd name="T1" fmla="*/ 285 h 340"/>
                <a:gd name="T2" fmla="*/ 257 w 318"/>
                <a:gd name="T3" fmla="*/ 340 h 340"/>
                <a:gd name="T4" fmla="*/ 0 w 318"/>
                <a:gd name="T5" fmla="*/ 56 h 340"/>
                <a:gd name="T6" fmla="*/ 62 w 318"/>
                <a:gd name="T7" fmla="*/ 0 h 340"/>
                <a:gd name="T8" fmla="*/ 318 w 318"/>
                <a:gd name="T9" fmla="*/ 285 h 340"/>
              </a:gdLst>
              <a:ahLst/>
              <a:cxnLst>
                <a:cxn ang="0">
                  <a:pos x="T0" y="T1"/>
                </a:cxn>
                <a:cxn ang="0">
                  <a:pos x="T2" y="T3"/>
                </a:cxn>
                <a:cxn ang="0">
                  <a:pos x="T4" y="T5"/>
                </a:cxn>
                <a:cxn ang="0">
                  <a:pos x="T6" y="T7"/>
                </a:cxn>
                <a:cxn ang="0">
                  <a:pos x="T8" y="T9"/>
                </a:cxn>
              </a:cxnLst>
              <a:rect l="0" t="0" r="r" b="b"/>
              <a:pathLst>
                <a:path w="318" h="340">
                  <a:moveTo>
                    <a:pt x="318" y="285"/>
                  </a:moveTo>
                  <a:lnTo>
                    <a:pt x="257" y="340"/>
                  </a:lnTo>
                  <a:lnTo>
                    <a:pt x="0" y="56"/>
                  </a:lnTo>
                  <a:lnTo>
                    <a:pt x="62" y="0"/>
                  </a:lnTo>
                  <a:lnTo>
                    <a:pt x="318" y="285"/>
                  </a:lnTo>
                  <a:close/>
                </a:path>
              </a:pathLst>
            </a:custGeom>
            <a:solidFill>
              <a:srgbClr val="DB1F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5" name="îsļîdê">
              <a:extLst>
                <a:ext uri="{FF2B5EF4-FFF2-40B4-BE49-F238E27FC236}">
                  <a16:creationId xmlns:a16="http://schemas.microsoft.com/office/drawing/2014/main" xmlns="" id="{7C078470-6E5E-4C9B-A040-9659CFFE9265}"/>
                </a:ext>
              </a:extLst>
            </p:cNvPr>
            <p:cNvSpPr/>
            <p:nvPr/>
          </p:nvSpPr>
          <p:spPr bwMode="auto">
            <a:xfrm>
              <a:off x="3840352" y="3382831"/>
              <a:ext cx="412330" cy="448125"/>
            </a:xfrm>
            <a:custGeom>
              <a:avLst/>
              <a:gdLst>
                <a:gd name="T0" fmla="*/ 288 w 288"/>
                <a:gd name="T1" fmla="*/ 286 h 313"/>
                <a:gd name="T2" fmla="*/ 257 w 288"/>
                <a:gd name="T3" fmla="*/ 313 h 313"/>
                <a:gd name="T4" fmla="*/ 0 w 288"/>
                <a:gd name="T5" fmla="*/ 29 h 313"/>
                <a:gd name="T6" fmla="*/ 31 w 288"/>
                <a:gd name="T7" fmla="*/ 0 h 313"/>
                <a:gd name="T8" fmla="*/ 288 w 288"/>
                <a:gd name="T9" fmla="*/ 286 h 313"/>
              </a:gdLst>
              <a:ahLst/>
              <a:cxnLst>
                <a:cxn ang="0">
                  <a:pos x="T0" y="T1"/>
                </a:cxn>
                <a:cxn ang="0">
                  <a:pos x="T2" y="T3"/>
                </a:cxn>
                <a:cxn ang="0">
                  <a:pos x="T4" y="T5"/>
                </a:cxn>
                <a:cxn ang="0">
                  <a:pos x="T6" y="T7"/>
                </a:cxn>
                <a:cxn ang="0">
                  <a:pos x="T8" y="T9"/>
                </a:cxn>
              </a:cxnLst>
              <a:rect l="0" t="0" r="r" b="b"/>
              <a:pathLst>
                <a:path w="288" h="313">
                  <a:moveTo>
                    <a:pt x="288" y="286"/>
                  </a:moveTo>
                  <a:lnTo>
                    <a:pt x="257" y="313"/>
                  </a:lnTo>
                  <a:lnTo>
                    <a:pt x="0" y="29"/>
                  </a:lnTo>
                  <a:lnTo>
                    <a:pt x="31" y="0"/>
                  </a:lnTo>
                  <a:lnTo>
                    <a:pt x="288" y="286"/>
                  </a:lnTo>
                  <a:close/>
                </a:path>
              </a:pathLst>
            </a:custGeom>
            <a:solidFill>
              <a:srgbClr val="E843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6" name="iślîḍè">
              <a:extLst>
                <a:ext uri="{FF2B5EF4-FFF2-40B4-BE49-F238E27FC236}">
                  <a16:creationId xmlns:a16="http://schemas.microsoft.com/office/drawing/2014/main" xmlns="" id="{648CB719-9753-4A95-A26F-858359DA1031}"/>
                </a:ext>
              </a:extLst>
            </p:cNvPr>
            <p:cNvSpPr/>
            <p:nvPr/>
          </p:nvSpPr>
          <p:spPr bwMode="auto">
            <a:xfrm>
              <a:off x="3810287" y="3309816"/>
              <a:ext cx="123126" cy="117399"/>
            </a:xfrm>
            <a:custGeom>
              <a:avLst/>
              <a:gdLst>
                <a:gd name="T0" fmla="*/ 51 w 63"/>
                <a:gd name="T1" fmla="*/ 7 h 61"/>
                <a:gd name="T2" fmla="*/ 51 w 63"/>
                <a:gd name="T3" fmla="*/ 7 h 61"/>
                <a:gd name="T4" fmla="*/ 51 w 63"/>
                <a:gd name="T5" fmla="*/ 7 h 61"/>
                <a:gd name="T6" fmla="*/ 51 w 63"/>
                <a:gd name="T7" fmla="*/ 7 h 61"/>
                <a:gd name="T8" fmla="*/ 51 w 63"/>
                <a:gd name="T9" fmla="*/ 7 h 61"/>
                <a:gd name="T10" fmla="*/ 17 w 63"/>
                <a:gd name="T11" fmla="*/ 15 h 61"/>
                <a:gd name="T12" fmla="*/ 5 w 63"/>
                <a:gd name="T13" fmla="*/ 47 h 61"/>
                <a:gd name="T14" fmla="*/ 5 w 63"/>
                <a:gd name="T15" fmla="*/ 47 h 61"/>
                <a:gd name="T16" fmla="*/ 18 w 63"/>
                <a:gd name="T17" fmla="*/ 61 h 61"/>
                <a:gd name="T18" fmla="*/ 63 w 63"/>
                <a:gd name="T19" fmla="*/ 20 h 61"/>
                <a:gd name="T20" fmla="*/ 51 w 63"/>
                <a:gd name="T2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1">
                  <a:moveTo>
                    <a:pt x="51" y="7"/>
                  </a:moveTo>
                  <a:cubicBezTo>
                    <a:pt x="51" y="7"/>
                    <a:pt x="51" y="7"/>
                    <a:pt x="51" y="7"/>
                  </a:cubicBezTo>
                  <a:cubicBezTo>
                    <a:pt x="51" y="7"/>
                    <a:pt x="51" y="7"/>
                    <a:pt x="51" y="7"/>
                  </a:cubicBezTo>
                  <a:cubicBezTo>
                    <a:pt x="51" y="7"/>
                    <a:pt x="51" y="7"/>
                    <a:pt x="51" y="7"/>
                  </a:cubicBezTo>
                  <a:cubicBezTo>
                    <a:pt x="51" y="7"/>
                    <a:pt x="51" y="7"/>
                    <a:pt x="51" y="7"/>
                  </a:cubicBezTo>
                  <a:cubicBezTo>
                    <a:pt x="44" y="0"/>
                    <a:pt x="29" y="4"/>
                    <a:pt x="17" y="15"/>
                  </a:cubicBezTo>
                  <a:cubicBezTo>
                    <a:pt x="5" y="26"/>
                    <a:pt x="0" y="40"/>
                    <a:pt x="5" y="47"/>
                  </a:cubicBezTo>
                  <a:cubicBezTo>
                    <a:pt x="5" y="47"/>
                    <a:pt x="5" y="47"/>
                    <a:pt x="5" y="47"/>
                  </a:cubicBezTo>
                  <a:cubicBezTo>
                    <a:pt x="18" y="61"/>
                    <a:pt x="18" y="61"/>
                    <a:pt x="18" y="61"/>
                  </a:cubicBezTo>
                  <a:cubicBezTo>
                    <a:pt x="63" y="20"/>
                    <a:pt x="63" y="20"/>
                    <a:pt x="63" y="20"/>
                  </a:cubicBezTo>
                  <a:lnTo>
                    <a:pt x="51" y="7"/>
                  </a:lnTo>
                  <a:close/>
                </a:path>
              </a:pathLst>
            </a:custGeom>
            <a:solidFill>
              <a:srgbClr val="F37B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7" name="ïṡḷîḋê">
              <a:extLst>
                <a:ext uri="{FF2B5EF4-FFF2-40B4-BE49-F238E27FC236}">
                  <a16:creationId xmlns:a16="http://schemas.microsoft.com/office/drawing/2014/main" xmlns="" id="{F6397F85-DF43-4EF7-8F46-77F9597CB126}"/>
                </a:ext>
              </a:extLst>
            </p:cNvPr>
            <p:cNvSpPr/>
            <p:nvPr/>
          </p:nvSpPr>
          <p:spPr bwMode="auto">
            <a:xfrm>
              <a:off x="4208300" y="3752211"/>
              <a:ext cx="101651" cy="103082"/>
            </a:xfrm>
            <a:custGeom>
              <a:avLst/>
              <a:gdLst>
                <a:gd name="T0" fmla="*/ 71 w 71"/>
                <a:gd name="T1" fmla="*/ 72 h 72"/>
                <a:gd name="T2" fmla="*/ 61 w 71"/>
                <a:gd name="T3" fmla="*/ 0 h 72"/>
                <a:gd name="T4" fmla="*/ 0 w 71"/>
                <a:gd name="T5" fmla="*/ 55 h 72"/>
                <a:gd name="T6" fmla="*/ 71 w 71"/>
                <a:gd name="T7" fmla="*/ 72 h 72"/>
              </a:gdLst>
              <a:ahLst/>
              <a:cxnLst>
                <a:cxn ang="0">
                  <a:pos x="T0" y="T1"/>
                </a:cxn>
                <a:cxn ang="0">
                  <a:pos x="T2" y="T3"/>
                </a:cxn>
                <a:cxn ang="0">
                  <a:pos x="T4" y="T5"/>
                </a:cxn>
                <a:cxn ang="0">
                  <a:pos x="T6" y="T7"/>
                </a:cxn>
              </a:cxnLst>
              <a:rect l="0" t="0" r="r" b="b"/>
              <a:pathLst>
                <a:path w="71" h="72">
                  <a:moveTo>
                    <a:pt x="71" y="72"/>
                  </a:moveTo>
                  <a:lnTo>
                    <a:pt x="61" y="0"/>
                  </a:lnTo>
                  <a:lnTo>
                    <a:pt x="0" y="55"/>
                  </a:lnTo>
                  <a:lnTo>
                    <a:pt x="71" y="72"/>
                  </a:lnTo>
                  <a:close/>
                </a:path>
              </a:pathLst>
            </a:custGeom>
            <a:solidFill>
              <a:srgbClr val="FFFB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8" name="ïśļïḋê">
              <a:extLst>
                <a:ext uri="{FF2B5EF4-FFF2-40B4-BE49-F238E27FC236}">
                  <a16:creationId xmlns:a16="http://schemas.microsoft.com/office/drawing/2014/main" xmlns="" id="{C75C4184-BBCA-4996-90FF-C41BE402F4E6}"/>
                </a:ext>
              </a:extLst>
            </p:cNvPr>
            <p:cNvSpPr/>
            <p:nvPr/>
          </p:nvSpPr>
          <p:spPr bwMode="auto">
            <a:xfrm>
              <a:off x="4287045" y="3832387"/>
              <a:ext cx="22906" cy="22906"/>
            </a:xfrm>
            <a:custGeom>
              <a:avLst/>
              <a:gdLst>
                <a:gd name="T0" fmla="*/ 16 w 16"/>
                <a:gd name="T1" fmla="*/ 16 h 16"/>
                <a:gd name="T2" fmla="*/ 13 w 16"/>
                <a:gd name="T3" fmla="*/ 0 h 16"/>
                <a:gd name="T4" fmla="*/ 0 w 16"/>
                <a:gd name="T5" fmla="*/ 12 h 16"/>
                <a:gd name="T6" fmla="*/ 16 w 16"/>
                <a:gd name="T7" fmla="*/ 16 h 16"/>
              </a:gdLst>
              <a:ahLst/>
              <a:cxnLst>
                <a:cxn ang="0">
                  <a:pos x="T0" y="T1"/>
                </a:cxn>
                <a:cxn ang="0">
                  <a:pos x="T2" y="T3"/>
                </a:cxn>
                <a:cxn ang="0">
                  <a:pos x="T4" y="T5"/>
                </a:cxn>
                <a:cxn ang="0">
                  <a:pos x="T6" y="T7"/>
                </a:cxn>
              </a:cxnLst>
              <a:rect l="0" t="0" r="r" b="b"/>
              <a:pathLst>
                <a:path w="16" h="16">
                  <a:moveTo>
                    <a:pt x="16" y="16"/>
                  </a:moveTo>
                  <a:lnTo>
                    <a:pt x="13" y="0"/>
                  </a:lnTo>
                  <a:lnTo>
                    <a:pt x="0" y="12"/>
                  </a:lnTo>
                  <a:lnTo>
                    <a:pt x="16" y="16"/>
                  </a:lnTo>
                  <a:close/>
                </a:path>
              </a:pathLst>
            </a:custGeom>
            <a:solidFill>
              <a:srgbClr val="3334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9" name="ïṥľîḓè">
              <a:extLst>
                <a:ext uri="{FF2B5EF4-FFF2-40B4-BE49-F238E27FC236}">
                  <a16:creationId xmlns:a16="http://schemas.microsoft.com/office/drawing/2014/main" xmlns="" id="{6D29C9DB-EAA2-469F-AA3A-1AFE8D032E36}"/>
                </a:ext>
              </a:extLst>
            </p:cNvPr>
            <p:cNvSpPr/>
            <p:nvPr/>
          </p:nvSpPr>
          <p:spPr bwMode="auto">
            <a:xfrm>
              <a:off x="7644385" y="3127988"/>
              <a:ext cx="934903" cy="93060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0" name="ísļíḑé">
              <a:extLst>
                <a:ext uri="{FF2B5EF4-FFF2-40B4-BE49-F238E27FC236}">
                  <a16:creationId xmlns:a16="http://schemas.microsoft.com/office/drawing/2014/main" xmlns="" id="{2923937B-99E7-4C5C-BA0D-54E969B959AD}"/>
                </a:ext>
              </a:extLst>
            </p:cNvPr>
            <p:cNvSpPr/>
            <p:nvPr/>
          </p:nvSpPr>
          <p:spPr bwMode="auto">
            <a:xfrm>
              <a:off x="7684473" y="3163780"/>
              <a:ext cx="857589" cy="857590"/>
            </a:xfrm>
            <a:prstGeom prst="ellipse">
              <a:avLst/>
            </a:prstGeom>
            <a:solidFill>
              <a:srgbClr val="72CF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1" name="ïsľîdè">
              <a:extLst>
                <a:ext uri="{FF2B5EF4-FFF2-40B4-BE49-F238E27FC236}">
                  <a16:creationId xmlns:a16="http://schemas.microsoft.com/office/drawing/2014/main" xmlns="" id="{1F14426E-CA38-4107-ABCC-6D8DB75604F9}"/>
                </a:ext>
              </a:extLst>
            </p:cNvPr>
            <p:cNvSpPr/>
            <p:nvPr/>
          </p:nvSpPr>
          <p:spPr bwMode="auto">
            <a:xfrm>
              <a:off x="7873459" y="3311247"/>
              <a:ext cx="144602" cy="555500"/>
            </a:xfrm>
            <a:custGeom>
              <a:avLst/>
              <a:gdLst>
                <a:gd name="T0" fmla="*/ 0 w 101"/>
                <a:gd name="T1" fmla="*/ 0 h 388"/>
                <a:gd name="T2" fmla="*/ 101 w 101"/>
                <a:gd name="T3" fmla="*/ 100 h 388"/>
                <a:gd name="T4" fmla="*/ 101 w 101"/>
                <a:gd name="T5" fmla="*/ 388 h 388"/>
                <a:gd name="T6" fmla="*/ 0 w 101"/>
                <a:gd name="T7" fmla="*/ 288 h 388"/>
                <a:gd name="T8" fmla="*/ 0 w 101"/>
                <a:gd name="T9" fmla="*/ 0 h 388"/>
              </a:gdLst>
              <a:ahLst/>
              <a:cxnLst>
                <a:cxn ang="0">
                  <a:pos x="T0" y="T1"/>
                </a:cxn>
                <a:cxn ang="0">
                  <a:pos x="T2" y="T3"/>
                </a:cxn>
                <a:cxn ang="0">
                  <a:pos x="T4" y="T5"/>
                </a:cxn>
                <a:cxn ang="0">
                  <a:pos x="T6" y="T7"/>
                </a:cxn>
                <a:cxn ang="0">
                  <a:pos x="T8" y="T9"/>
                </a:cxn>
              </a:cxnLst>
              <a:rect l="0" t="0" r="r" b="b"/>
              <a:pathLst>
                <a:path w="101" h="388">
                  <a:moveTo>
                    <a:pt x="0" y="0"/>
                  </a:moveTo>
                  <a:lnTo>
                    <a:pt x="101" y="100"/>
                  </a:lnTo>
                  <a:lnTo>
                    <a:pt x="101" y="388"/>
                  </a:lnTo>
                  <a:lnTo>
                    <a:pt x="0" y="288"/>
                  </a:lnTo>
                  <a:lnTo>
                    <a:pt x="0" y="0"/>
                  </a:lnTo>
                  <a:close/>
                </a:path>
              </a:pathLst>
            </a:custGeom>
            <a:solidFill>
              <a:srgbClr val="E561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2" name="iṩ1idê">
              <a:extLst>
                <a:ext uri="{FF2B5EF4-FFF2-40B4-BE49-F238E27FC236}">
                  <a16:creationId xmlns:a16="http://schemas.microsoft.com/office/drawing/2014/main" xmlns="" id="{F09E6BF4-A9C8-45FD-B629-114652E8F401}"/>
                </a:ext>
              </a:extLst>
            </p:cNvPr>
            <p:cNvSpPr/>
            <p:nvPr/>
          </p:nvSpPr>
          <p:spPr bwMode="auto">
            <a:xfrm>
              <a:off x="7883479" y="3322699"/>
              <a:ext cx="442397" cy="131716"/>
            </a:xfrm>
            <a:custGeom>
              <a:avLst/>
              <a:gdLst>
                <a:gd name="T0" fmla="*/ 110 w 309"/>
                <a:gd name="T1" fmla="*/ 88 h 92"/>
                <a:gd name="T2" fmla="*/ 22 w 309"/>
                <a:gd name="T3" fmla="*/ 0 h 92"/>
                <a:gd name="T4" fmla="*/ 0 w 309"/>
                <a:gd name="T5" fmla="*/ 0 h 92"/>
                <a:gd name="T6" fmla="*/ 94 w 309"/>
                <a:gd name="T7" fmla="*/ 92 h 92"/>
                <a:gd name="T8" fmla="*/ 114 w 309"/>
                <a:gd name="T9" fmla="*/ 92 h 92"/>
                <a:gd name="T10" fmla="*/ 114 w 309"/>
                <a:gd name="T11" fmla="*/ 92 h 92"/>
                <a:gd name="T12" fmla="*/ 309 w 309"/>
                <a:gd name="T13" fmla="*/ 92 h 92"/>
                <a:gd name="T14" fmla="*/ 309 w 309"/>
                <a:gd name="T15" fmla="*/ 65 h 92"/>
                <a:gd name="T16" fmla="*/ 110 w 309"/>
                <a:gd name="T17"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9" h="92">
                  <a:moveTo>
                    <a:pt x="110" y="88"/>
                  </a:moveTo>
                  <a:lnTo>
                    <a:pt x="22" y="0"/>
                  </a:lnTo>
                  <a:lnTo>
                    <a:pt x="0" y="0"/>
                  </a:lnTo>
                  <a:lnTo>
                    <a:pt x="94" y="92"/>
                  </a:lnTo>
                  <a:lnTo>
                    <a:pt x="114" y="92"/>
                  </a:lnTo>
                  <a:lnTo>
                    <a:pt x="114" y="92"/>
                  </a:lnTo>
                  <a:lnTo>
                    <a:pt x="309" y="92"/>
                  </a:lnTo>
                  <a:lnTo>
                    <a:pt x="309" y="65"/>
                  </a:lnTo>
                  <a:lnTo>
                    <a:pt x="110" y="88"/>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3" name="ïşḷïḓé">
              <a:extLst>
                <a:ext uri="{FF2B5EF4-FFF2-40B4-BE49-F238E27FC236}">
                  <a16:creationId xmlns:a16="http://schemas.microsoft.com/office/drawing/2014/main" xmlns="" id="{7FE82BD2-E6F1-4EE3-8620-35F4A3542268}"/>
                </a:ext>
              </a:extLst>
            </p:cNvPr>
            <p:cNvSpPr/>
            <p:nvPr/>
          </p:nvSpPr>
          <p:spPr bwMode="auto">
            <a:xfrm>
              <a:off x="8018060" y="3448690"/>
              <a:ext cx="28634" cy="423784"/>
            </a:xfrm>
            <a:custGeom>
              <a:avLst/>
              <a:gdLst>
                <a:gd name="T0" fmla="*/ 3 w 15"/>
                <a:gd name="T1" fmla="*/ 0 h 219"/>
                <a:gd name="T2" fmla="*/ 11 w 15"/>
                <a:gd name="T3" fmla="*/ 0 h 219"/>
                <a:gd name="T4" fmla="*/ 15 w 15"/>
                <a:gd name="T5" fmla="*/ 3 h 219"/>
                <a:gd name="T6" fmla="*/ 15 w 15"/>
                <a:gd name="T7" fmla="*/ 216 h 219"/>
                <a:gd name="T8" fmla="*/ 11 w 15"/>
                <a:gd name="T9" fmla="*/ 219 h 219"/>
                <a:gd name="T10" fmla="*/ 3 w 15"/>
                <a:gd name="T11" fmla="*/ 219 h 219"/>
                <a:gd name="T12" fmla="*/ 0 w 15"/>
                <a:gd name="T13" fmla="*/ 216 h 219"/>
                <a:gd name="T14" fmla="*/ 0 w 15"/>
                <a:gd name="T15" fmla="*/ 3 h 219"/>
                <a:gd name="T16" fmla="*/ 3 w 15"/>
                <a:gd name="T1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19">
                  <a:moveTo>
                    <a:pt x="3" y="0"/>
                  </a:moveTo>
                  <a:cubicBezTo>
                    <a:pt x="11" y="0"/>
                    <a:pt x="11" y="0"/>
                    <a:pt x="11" y="0"/>
                  </a:cubicBezTo>
                  <a:cubicBezTo>
                    <a:pt x="13" y="0"/>
                    <a:pt x="15" y="1"/>
                    <a:pt x="15" y="3"/>
                  </a:cubicBezTo>
                  <a:cubicBezTo>
                    <a:pt x="15" y="216"/>
                    <a:pt x="15" y="216"/>
                    <a:pt x="15" y="216"/>
                  </a:cubicBezTo>
                  <a:cubicBezTo>
                    <a:pt x="15" y="218"/>
                    <a:pt x="13" y="219"/>
                    <a:pt x="11" y="219"/>
                  </a:cubicBezTo>
                  <a:cubicBezTo>
                    <a:pt x="3" y="219"/>
                    <a:pt x="3" y="219"/>
                    <a:pt x="3" y="219"/>
                  </a:cubicBezTo>
                  <a:cubicBezTo>
                    <a:pt x="1" y="219"/>
                    <a:pt x="0" y="218"/>
                    <a:pt x="0" y="216"/>
                  </a:cubicBezTo>
                  <a:cubicBezTo>
                    <a:pt x="0" y="3"/>
                    <a:pt x="0" y="3"/>
                    <a:pt x="0" y="3"/>
                  </a:cubicBezTo>
                  <a:cubicBezTo>
                    <a:pt x="0" y="1"/>
                    <a:pt x="1" y="0"/>
                    <a:pt x="3" y="0"/>
                  </a:cubicBezTo>
                  <a:close/>
                </a:path>
              </a:pathLst>
            </a:custGeom>
            <a:solidFill>
              <a:srgbClr val="F26E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4" name="îšḻîḓé">
              <a:extLst>
                <a:ext uri="{FF2B5EF4-FFF2-40B4-BE49-F238E27FC236}">
                  <a16:creationId xmlns:a16="http://schemas.microsoft.com/office/drawing/2014/main" xmlns="" id="{DD090B98-A01C-41EE-AF34-6DBCECAE5912}"/>
                </a:ext>
              </a:extLst>
            </p:cNvPr>
            <p:cNvSpPr/>
            <p:nvPr/>
          </p:nvSpPr>
          <p:spPr bwMode="auto">
            <a:xfrm>
              <a:off x="8046694" y="3454418"/>
              <a:ext cx="304954" cy="412330"/>
            </a:xfrm>
            <a:prstGeom prst="rect">
              <a:avLst/>
            </a:prstGeom>
            <a:solidFill>
              <a:srgbClr val="E561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65" name="íṡļïḍè">
              <a:extLst>
                <a:ext uri="{FF2B5EF4-FFF2-40B4-BE49-F238E27FC236}">
                  <a16:creationId xmlns:a16="http://schemas.microsoft.com/office/drawing/2014/main" xmlns="" id="{B60A9B0F-FA2A-40E8-9658-50B65827D0C5}"/>
                </a:ext>
              </a:extLst>
            </p:cNvPr>
            <p:cNvSpPr/>
            <p:nvPr/>
          </p:nvSpPr>
          <p:spPr bwMode="auto">
            <a:xfrm>
              <a:off x="8039536" y="3425781"/>
              <a:ext cx="300658" cy="28634"/>
            </a:xfrm>
            <a:custGeom>
              <a:avLst/>
              <a:gdLst>
                <a:gd name="T0" fmla="*/ 0 w 210"/>
                <a:gd name="T1" fmla="*/ 16 h 20"/>
                <a:gd name="T2" fmla="*/ 210 w 210"/>
                <a:gd name="T3" fmla="*/ 0 h 20"/>
                <a:gd name="T4" fmla="*/ 210 w 210"/>
                <a:gd name="T5" fmla="*/ 20 h 20"/>
                <a:gd name="T6" fmla="*/ 0 w 210"/>
                <a:gd name="T7" fmla="*/ 20 h 20"/>
                <a:gd name="T8" fmla="*/ 0 w 210"/>
                <a:gd name="T9" fmla="*/ 16 h 20"/>
              </a:gdLst>
              <a:ahLst/>
              <a:cxnLst>
                <a:cxn ang="0">
                  <a:pos x="T0" y="T1"/>
                </a:cxn>
                <a:cxn ang="0">
                  <a:pos x="T2" y="T3"/>
                </a:cxn>
                <a:cxn ang="0">
                  <a:pos x="T4" y="T5"/>
                </a:cxn>
                <a:cxn ang="0">
                  <a:pos x="T6" y="T7"/>
                </a:cxn>
                <a:cxn ang="0">
                  <a:pos x="T8" y="T9"/>
                </a:cxn>
              </a:cxnLst>
              <a:rect l="0" t="0" r="r" b="b"/>
              <a:pathLst>
                <a:path w="210" h="20">
                  <a:moveTo>
                    <a:pt x="0" y="16"/>
                  </a:moveTo>
                  <a:lnTo>
                    <a:pt x="210" y="0"/>
                  </a:lnTo>
                  <a:lnTo>
                    <a:pt x="210" y="20"/>
                  </a:lnTo>
                  <a:lnTo>
                    <a:pt x="0" y="20"/>
                  </a:lnTo>
                  <a:lnTo>
                    <a:pt x="0" y="16"/>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6" name="îṩḷiḓe">
              <a:extLst>
                <a:ext uri="{FF2B5EF4-FFF2-40B4-BE49-F238E27FC236}">
                  <a16:creationId xmlns:a16="http://schemas.microsoft.com/office/drawing/2014/main" xmlns="" id="{44C50B6E-DED7-4225-A9B4-BF01033660AF}"/>
                </a:ext>
              </a:extLst>
            </p:cNvPr>
            <p:cNvSpPr/>
            <p:nvPr/>
          </p:nvSpPr>
          <p:spPr bwMode="auto">
            <a:xfrm>
              <a:off x="8061011" y="3504526"/>
              <a:ext cx="276318" cy="183259"/>
            </a:xfrm>
            <a:custGeom>
              <a:avLst/>
              <a:gdLst>
                <a:gd name="T0" fmla="*/ 138 w 143"/>
                <a:gd name="T1" fmla="*/ 94 h 94"/>
                <a:gd name="T2" fmla="*/ 4 w 143"/>
                <a:gd name="T3" fmla="*/ 94 h 94"/>
                <a:gd name="T4" fmla="*/ 0 w 143"/>
                <a:gd name="T5" fmla="*/ 89 h 94"/>
                <a:gd name="T6" fmla="*/ 0 w 143"/>
                <a:gd name="T7" fmla="*/ 5 h 94"/>
                <a:gd name="T8" fmla="*/ 4 w 143"/>
                <a:gd name="T9" fmla="*/ 0 h 94"/>
                <a:gd name="T10" fmla="*/ 138 w 143"/>
                <a:gd name="T11" fmla="*/ 0 h 94"/>
                <a:gd name="T12" fmla="*/ 143 w 143"/>
                <a:gd name="T13" fmla="*/ 5 h 94"/>
                <a:gd name="T14" fmla="*/ 143 w 143"/>
                <a:gd name="T15" fmla="*/ 89 h 94"/>
                <a:gd name="T16" fmla="*/ 138 w 143"/>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94">
                  <a:moveTo>
                    <a:pt x="138" y="94"/>
                  </a:moveTo>
                  <a:cubicBezTo>
                    <a:pt x="4" y="94"/>
                    <a:pt x="4" y="94"/>
                    <a:pt x="4" y="94"/>
                  </a:cubicBezTo>
                  <a:cubicBezTo>
                    <a:pt x="2" y="94"/>
                    <a:pt x="0" y="92"/>
                    <a:pt x="0" y="89"/>
                  </a:cubicBezTo>
                  <a:cubicBezTo>
                    <a:pt x="0" y="5"/>
                    <a:pt x="0" y="5"/>
                    <a:pt x="0" y="5"/>
                  </a:cubicBezTo>
                  <a:cubicBezTo>
                    <a:pt x="0" y="2"/>
                    <a:pt x="2" y="0"/>
                    <a:pt x="4" y="0"/>
                  </a:cubicBezTo>
                  <a:cubicBezTo>
                    <a:pt x="138" y="0"/>
                    <a:pt x="138" y="0"/>
                    <a:pt x="138" y="0"/>
                  </a:cubicBezTo>
                  <a:cubicBezTo>
                    <a:pt x="141" y="0"/>
                    <a:pt x="143" y="2"/>
                    <a:pt x="143" y="5"/>
                  </a:cubicBezTo>
                  <a:cubicBezTo>
                    <a:pt x="143" y="89"/>
                    <a:pt x="143" y="89"/>
                    <a:pt x="143" y="89"/>
                  </a:cubicBezTo>
                  <a:cubicBezTo>
                    <a:pt x="143" y="92"/>
                    <a:pt x="141" y="94"/>
                    <a:pt x="138" y="94"/>
                  </a:cubicBezTo>
                  <a:close/>
                </a:path>
              </a:pathLst>
            </a:custGeom>
            <a:solidFill>
              <a:srgbClr val="F26E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5" name="î$liḓé">
              <a:extLst>
                <a:ext uri="{FF2B5EF4-FFF2-40B4-BE49-F238E27FC236}">
                  <a16:creationId xmlns:a16="http://schemas.microsoft.com/office/drawing/2014/main" xmlns="" id="{AAF70F63-4794-43D0-B3D0-CECB6BAE4CFB}"/>
                </a:ext>
              </a:extLst>
            </p:cNvPr>
            <p:cNvSpPr/>
            <p:nvPr/>
          </p:nvSpPr>
          <p:spPr bwMode="auto">
            <a:xfrm>
              <a:off x="5012916" y="1288249"/>
              <a:ext cx="442397" cy="440963"/>
            </a:xfrm>
            <a:custGeom>
              <a:avLst/>
              <a:gdLst>
                <a:gd name="T0" fmla="*/ 114 w 228"/>
                <a:gd name="T1" fmla="*/ 0 h 228"/>
                <a:gd name="T2" fmla="*/ 0 w 228"/>
                <a:gd name="T3" fmla="*/ 114 h 228"/>
                <a:gd name="T4" fmla="*/ 114 w 228"/>
                <a:gd name="T5" fmla="*/ 228 h 228"/>
                <a:gd name="T6" fmla="*/ 228 w 228"/>
                <a:gd name="T7" fmla="*/ 114 h 228"/>
                <a:gd name="T8" fmla="*/ 114 w 228"/>
                <a:gd name="T9" fmla="*/ 0 h 228"/>
                <a:gd name="T10" fmla="*/ 114 w 228"/>
                <a:gd name="T11" fmla="*/ 208 h 228"/>
                <a:gd name="T12" fmla="*/ 20 w 228"/>
                <a:gd name="T13" fmla="*/ 114 h 228"/>
                <a:gd name="T14" fmla="*/ 114 w 228"/>
                <a:gd name="T15" fmla="*/ 20 h 228"/>
                <a:gd name="T16" fmla="*/ 208 w 228"/>
                <a:gd name="T17" fmla="*/ 114 h 228"/>
                <a:gd name="T18" fmla="*/ 114 w 228"/>
                <a:gd name="T19" fmla="*/ 20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8">
                  <a:moveTo>
                    <a:pt x="114" y="0"/>
                  </a:moveTo>
                  <a:cubicBezTo>
                    <a:pt x="51" y="0"/>
                    <a:pt x="0" y="51"/>
                    <a:pt x="0" y="114"/>
                  </a:cubicBezTo>
                  <a:cubicBezTo>
                    <a:pt x="0" y="177"/>
                    <a:pt x="51" y="228"/>
                    <a:pt x="114" y="228"/>
                  </a:cubicBezTo>
                  <a:cubicBezTo>
                    <a:pt x="177" y="228"/>
                    <a:pt x="228" y="177"/>
                    <a:pt x="228" y="114"/>
                  </a:cubicBezTo>
                  <a:cubicBezTo>
                    <a:pt x="228" y="51"/>
                    <a:pt x="177" y="0"/>
                    <a:pt x="114" y="0"/>
                  </a:cubicBezTo>
                  <a:close/>
                  <a:moveTo>
                    <a:pt x="114" y="208"/>
                  </a:moveTo>
                  <a:cubicBezTo>
                    <a:pt x="62" y="208"/>
                    <a:pt x="20" y="166"/>
                    <a:pt x="20" y="114"/>
                  </a:cubicBezTo>
                  <a:cubicBezTo>
                    <a:pt x="20" y="62"/>
                    <a:pt x="62" y="20"/>
                    <a:pt x="114" y="20"/>
                  </a:cubicBezTo>
                  <a:cubicBezTo>
                    <a:pt x="166" y="20"/>
                    <a:pt x="208" y="62"/>
                    <a:pt x="208" y="114"/>
                  </a:cubicBezTo>
                  <a:cubicBezTo>
                    <a:pt x="208" y="166"/>
                    <a:pt x="166" y="208"/>
                    <a:pt x="114" y="20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6" name="ïṥľîḓé">
              <a:extLst>
                <a:ext uri="{FF2B5EF4-FFF2-40B4-BE49-F238E27FC236}">
                  <a16:creationId xmlns:a16="http://schemas.microsoft.com/office/drawing/2014/main" xmlns="" id="{4F725E46-06A9-45AA-AD00-55D924CCCFD7}"/>
                </a:ext>
              </a:extLst>
            </p:cNvPr>
            <p:cNvSpPr/>
            <p:nvPr/>
          </p:nvSpPr>
          <p:spPr bwMode="auto">
            <a:xfrm>
              <a:off x="5227673" y="1342654"/>
              <a:ext cx="11455" cy="55836"/>
            </a:xfrm>
            <a:custGeom>
              <a:avLst/>
              <a:gdLst>
                <a:gd name="T0" fmla="*/ 3 w 6"/>
                <a:gd name="T1" fmla="*/ 29 h 29"/>
                <a:gd name="T2" fmla="*/ 3 w 6"/>
                <a:gd name="T3" fmla="*/ 29 h 29"/>
                <a:gd name="T4" fmla="*/ 0 w 6"/>
                <a:gd name="T5" fmla="*/ 26 h 29"/>
                <a:gd name="T6" fmla="*/ 0 w 6"/>
                <a:gd name="T7" fmla="*/ 3 h 29"/>
                <a:gd name="T8" fmla="*/ 3 w 6"/>
                <a:gd name="T9" fmla="*/ 0 h 29"/>
                <a:gd name="T10" fmla="*/ 6 w 6"/>
                <a:gd name="T11" fmla="*/ 3 h 29"/>
                <a:gd name="T12" fmla="*/ 6 w 6"/>
                <a:gd name="T13" fmla="*/ 26 h 29"/>
                <a:gd name="T14" fmla="*/ 3 w 6"/>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9">
                  <a:moveTo>
                    <a:pt x="3" y="29"/>
                  </a:moveTo>
                  <a:cubicBezTo>
                    <a:pt x="3" y="29"/>
                    <a:pt x="3" y="29"/>
                    <a:pt x="3" y="29"/>
                  </a:cubicBezTo>
                  <a:cubicBezTo>
                    <a:pt x="2" y="29"/>
                    <a:pt x="0" y="27"/>
                    <a:pt x="0" y="26"/>
                  </a:cubicBezTo>
                  <a:cubicBezTo>
                    <a:pt x="0" y="3"/>
                    <a:pt x="0" y="3"/>
                    <a:pt x="0" y="3"/>
                  </a:cubicBezTo>
                  <a:cubicBezTo>
                    <a:pt x="0" y="2"/>
                    <a:pt x="2" y="0"/>
                    <a:pt x="3" y="0"/>
                  </a:cubicBezTo>
                  <a:cubicBezTo>
                    <a:pt x="5" y="0"/>
                    <a:pt x="6" y="2"/>
                    <a:pt x="6" y="3"/>
                  </a:cubicBezTo>
                  <a:cubicBezTo>
                    <a:pt x="6" y="26"/>
                    <a:pt x="6" y="26"/>
                    <a:pt x="6" y="26"/>
                  </a:cubicBezTo>
                  <a:cubicBezTo>
                    <a:pt x="6" y="27"/>
                    <a:pt x="5" y="29"/>
                    <a:pt x="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7" name="îṥľïḑê">
              <a:extLst>
                <a:ext uri="{FF2B5EF4-FFF2-40B4-BE49-F238E27FC236}">
                  <a16:creationId xmlns:a16="http://schemas.microsoft.com/office/drawing/2014/main" xmlns="" id="{ECCAFE59-39BB-414B-AF58-270A41789AB4}"/>
                </a:ext>
              </a:extLst>
            </p:cNvPr>
            <p:cNvSpPr/>
            <p:nvPr/>
          </p:nvSpPr>
          <p:spPr bwMode="auto">
            <a:xfrm>
              <a:off x="5115998" y="1388469"/>
              <a:ext cx="41519" cy="45815"/>
            </a:xfrm>
            <a:custGeom>
              <a:avLst/>
              <a:gdLst>
                <a:gd name="T0" fmla="*/ 21 w 22"/>
                <a:gd name="T1" fmla="*/ 22 h 23"/>
                <a:gd name="T2" fmla="*/ 21 w 22"/>
                <a:gd name="T3" fmla="*/ 22 h 23"/>
                <a:gd name="T4" fmla="*/ 16 w 22"/>
                <a:gd name="T5" fmla="*/ 22 h 23"/>
                <a:gd name="T6" fmla="*/ 1 w 22"/>
                <a:gd name="T7" fmla="*/ 6 h 23"/>
                <a:gd name="T8" fmla="*/ 1 w 22"/>
                <a:gd name="T9" fmla="*/ 1 h 23"/>
                <a:gd name="T10" fmla="*/ 5 w 22"/>
                <a:gd name="T11" fmla="*/ 1 h 23"/>
                <a:gd name="T12" fmla="*/ 21 w 22"/>
                <a:gd name="T13" fmla="*/ 17 h 23"/>
                <a:gd name="T14" fmla="*/ 21 w 22"/>
                <a:gd name="T15" fmla="*/ 2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3">
                  <a:moveTo>
                    <a:pt x="21" y="22"/>
                  </a:moveTo>
                  <a:cubicBezTo>
                    <a:pt x="21" y="22"/>
                    <a:pt x="21" y="22"/>
                    <a:pt x="21" y="22"/>
                  </a:cubicBezTo>
                  <a:cubicBezTo>
                    <a:pt x="20" y="23"/>
                    <a:pt x="18" y="23"/>
                    <a:pt x="16" y="22"/>
                  </a:cubicBezTo>
                  <a:cubicBezTo>
                    <a:pt x="1" y="6"/>
                    <a:pt x="1" y="6"/>
                    <a:pt x="1" y="6"/>
                  </a:cubicBezTo>
                  <a:cubicBezTo>
                    <a:pt x="0" y="5"/>
                    <a:pt x="0" y="3"/>
                    <a:pt x="1" y="1"/>
                  </a:cubicBezTo>
                  <a:cubicBezTo>
                    <a:pt x="2" y="0"/>
                    <a:pt x="4" y="0"/>
                    <a:pt x="5" y="1"/>
                  </a:cubicBezTo>
                  <a:cubicBezTo>
                    <a:pt x="21" y="17"/>
                    <a:pt x="21" y="17"/>
                    <a:pt x="21" y="17"/>
                  </a:cubicBezTo>
                  <a:cubicBezTo>
                    <a:pt x="22" y="18"/>
                    <a:pt x="22" y="20"/>
                    <a:pt x="21"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8" name="îślïḋé">
              <a:extLst>
                <a:ext uri="{FF2B5EF4-FFF2-40B4-BE49-F238E27FC236}">
                  <a16:creationId xmlns:a16="http://schemas.microsoft.com/office/drawing/2014/main" xmlns="" id="{F9BC5A44-116B-4F0B-84D9-B691D452F1B2}"/>
                </a:ext>
              </a:extLst>
            </p:cNvPr>
            <p:cNvSpPr/>
            <p:nvPr/>
          </p:nvSpPr>
          <p:spPr bwMode="auto">
            <a:xfrm>
              <a:off x="5068755" y="1503006"/>
              <a:ext cx="54405" cy="11455"/>
            </a:xfrm>
            <a:custGeom>
              <a:avLst/>
              <a:gdLst>
                <a:gd name="T0" fmla="*/ 28 w 28"/>
                <a:gd name="T1" fmla="*/ 3 h 6"/>
                <a:gd name="T2" fmla="*/ 28 w 28"/>
                <a:gd name="T3" fmla="*/ 3 h 6"/>
                <a:gd name="T4" fmla="*/ 25 w 28"/>
                <a:gd name="T5" fmla="*/ 6 h 6"/>
                <a:gd name="T6" fmla="*/ 3 w 28"/>
                <a:gd name="T7" fmla="*/ 6 h 6"/>
                <a:gd name="T8" fmla="*/ 0 w 28"/>
                <a:gd name="T9" fmla="*/ 3 h 6"/>
                <a:gd name="T10" fmla="*/ 3 w 28"/>
                <a:gd name="T11" fmla="*/ 0 h 6"/>
                <a:gd name="T12" fmla="*/ 25 w 28"/>
                <a:gd name="T13" fmla="*/ 0 h 6"/>
                <a:gd name="T14" fmla="*/ 28 w 2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6">
                  <a:moveTo>
                    <a:pt x="28" y="3"/>
                  </a:moveTo>
                  <a:cubicBezTo>
                    <a:pt x="28" y="3"/>
                    <a:pt x="28" y="3"/>
                    <a:pt x="28" y="3"/>
                  </a:cubicBezTo>
                  <a:cubicBezTo>
                    <a:pt x="28" y="5"/>
                    <a:pt x="27" y="6"/>
                    <a:pt x="25" y="6"/>
                  </a:cubicBezTo>
                  <a:cubicBezTo>
                    <a:pt x="3" y="6"/>
                    <a:pt x="3" y="6"/>
                    <a:pt x="3" y="6"/>
                  </a:cubicBezTo>
                  <a:cubicBezTo>
                    <a:pt x="1" y="6"/>
                    <a:pt x="0" y="5"/>
                    <a:pt x="0" y="3"/>
                  </a:cubicBezTo>
                  <a:cubicBezTo>
                    <a:pt x="0" y="1"/>
                    <a:pt x="1" y="0"/>
                    <a:pt x="3" y="0"/>
                  </a:cubicBezTo>
                  <a:cubicBezTo>
                    <a:pt x="25" y="0"/>
                    <a:pt x="25" y="0"/>
                    <a:pt x="25" y="0"/>
                  </a:cubicBezTo>
                  <a:cubicBezTo>
                    <a:pt x="27" y="0"/>
                    <a:pt x="28" y="1"/>
                    <a:pt x="28"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9" name="ïś1ïḑé">
              <a:extLst>
                <a:ext uri="{FF2B5EF4-FFF2-40B4-BE49-F238E27FC236}">
                  <a16:creationId xmlns:a16="http://schemas.microsoft.com/office/drawing/2014/main" xmlns="" id="{7E7DD4D9-C217-41A2-9A53-30799958D511}"/>
                </a:ext>
              </a:extLst>
            </p:cNvPr>
            <p:cNvSpPr/>
            <p:nvPr/>
          </p:nvSpPr>
          <p:spPr bwMode="auto">
            <a:xfrm>
              <a:off x="5115998" y="1584611"/>
              <a:ext cx="41519" cy="44384"/>
            </a:xfrm>
            <a:custGeom>
              <a:avLst/>
              <a:gdLst>
                <a:gd name="T0" fmla="*/ 21 w 22"/>
                <a:gd name="T1" fmla="*/ 1 h 23"/>
                <a:gd name="T2" fmla="*/ 21 w 22"/>
                <a:gd name="T3" fmla="*/ 1 h 23"/>
                <a:gd name="T4" fmla="*/ 21 w 22"/>
                <a:gd name="T5" fmla="*/ 6 h 23"/>
                <a:gd name="T6" fmla="*/ 5 w 22"/>
                <a:gd name="T7" fmla="*/ 21 h 23"/>
                <a:gd name="T8" fmla="*/ 1 w 22"/>
                <a:gd name="T9" fmla="*/ 21 h 23"/>
                <a:gd name="T10" fmla="*/ 1 w 22"/>
                <a:gd name="T11" fmla="*/ 17 h 23"/>
                <a:gd name="T12" fmla="*/ 16 w 22"/>
                <a:gd name="T13" fmla="*/ 1 h 23"/>
                <a:gd name="T14" fmla="*/ 21 w 22"/>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3">
                  <a:moveTo>
                    <a:pt x="21" y="1"/>
                  </a:moveTo>
                  <a:cubicBezTo>
                    <a:pt x="21" y="1"/>
                    <a:pt x="21" y="1"/>
                    <a:pt x="21" y="1"/>
                  </a:cubicBezTo>
                  <a:cubicBezTo>
                    <a:pt x="22" y="2"/>
                    <a:pt x="22" y="4"/>
                    <a:pt x="21" y="6"/>
                  </a:cubicBezTo>
                  <a:cubicBezTo>
                    <a:pt x="5" y="21"/>
                    <a:pt x="5" y="21"/>
                    <a:pt x="5" y="21"/>
                  </a:cubicBezTo>
                  <a:cubicBezTo>
                    <a:pt x="4" y="23"/>
                    <a:pt x="2" y="23"/>
                    <a:pt x="1" y="21"/>
                  </a:cubicBezTo>
                  <a:cubicBezTo>
                    <a:pt x="0" y="20"/>
                    <a:pt x="0" y="18"/>
                    <a:pt x="1" y="17"/>
                  </a:cubicBezTo>
                  <a:cubicBezTo>
                    <a:pt x="16" y="1"/>
                    <a:pt x="16" y="1"/>
                    <a:pt x="16" y="1"/>
                  </a:cubicBezTo>
                  <a:cubicBezTo>
                    <a:pt x="18" y="0"/>
                    <a:pt x="20" y="0"/>
                    <a:pt x="2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0" name="išlîḋé">
              <a:extLst>
                <a:ext uri="{FF2B5EF4-FFF2-40B4-BE49-F238E27FC236}">
                  <a16:creationId xmlns:a16="http://schemas.microsoft.com/office/drawing/2014/main" xmlns="" id="{1FC4E5B7-4111-4B25-A8FC-F1ECCD57B85A}"/>
                </a:ext>
              </a:extLst>
            </p:cNvPr>
            <p:cNvSpPr/>
            <p:nvPr/>
          </p:nvSpPr>
          <p:spPr bwMode="auto">
            <a:xfrm>
              <a:off x="5309280" y="1584611"/>
              <a:ext cx="44384" cy="44384"/>
            </a:xfrm>
            <a:custGeom>
              <a:avLst/>
              <a:gdLst>
                <a:gd name="T0" fmla="*/ 2 w 23"/>
                <a:gd name="T1" fmla="*/ 1 h 23"/>
                <a:gd name="T2" fmla="*/ 2 w 23"/>
                <a:gd name="T3" fmla="*/ 1 h 23"/>
                <a:gd name="T4" fmla="*/ 6 w 23"/>
                <a:gd name="T5" fmla="*/ 1 h 23"/>
                <a:gd name="T6" fmla="*/ 22 w 23"/>
                <a:gd name="T7" fmla="*/ 17 h 23"/>
                <a:gd name="T8" fmla="*/ 22 w 23"/>
                <a:gd name="T9" fmla="*/ 21 h 23"/>
                <a:gd name="T10" fmla="*/ 17 w 23"/>
                <a:gd name="T11" fmla="*/ 21 h 23"/>
                <a:gd name="T12" fmla="*/ 2 w 23"/>
                <a:gd name="T13" fmla="*/ 6 h 23"/>
                <a:gd name="T14" fmla="*/ 2 w 23"/>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2" y="1"/>
                  </a:moveTo>
                  <a:cubicBezTo>
                    <a:pt x="2" y="1"/>
                    <a:pt x="2" y="1"/>
                    <a:pt x="2" y="1"/>
                  </a:cubicBezTo>
                  <a:cubicBezTo>
                    <a:pt x="3" y="0"/>
                    <a:pt x="5" y="0"/>
                    <a:pt x="6" y="1"/>
                  </a:cubicBezTo>
                  <a:cubicBezTo>
                    <a:pt x="22" y="17"/>
                    <a:pt x="22" y="17"/>
                    <a:pt x="22" y="17"/>
                  </a:cubicBezTo>
                  <a:cubicBezTo>
                    <a:pt x="23" y="18"/>
                    <a:pt x="23" y="20"/>
                    <a:pt x="22" y="21"/>
                  </a:cubicBezTo>
                  <a:cubicBezTo>
                    <a:pt x="21" y="23"/>
                    <a:pt x="19" y="23"/>
                    <a:pt x="17" y="21"/>
                  </a:cubicBezTo>
                  <a:cubicBezTo>
                    <a:pt x="2" y="6"/>
                    <a:pt x="2" y="6"/>
                    <a:pt x="2" y="6"/>
                  </a:cubicBezTo>
                  <a:cubicBezTo>
                    <a:pt x="0" y="4"/>
                    <a:pt x="0"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1" name="íṣ1iḓe">
              <a:extLst>
                <a:ext uri="{FF2B5EF4-FFF2-40B4-BE49-F238E27FC236}">
                  <a16:creationId xmlns:a16="http://schemas.microsoft.com/office/drawing/2014/main" xmlns="" id="{C845B4AD-C632-4B8E-B79D-255FFD331C7F}"/>
                </a:ext>
              </a:extLst>
            </p:cNvPr>
            <p:cNvSpPr/>
            <p:nvPr/>
          </p:nvSpPr>
          <p:spPr bwMode="auto">
            <a:xfrm>
              <a:off x="5345072" y="1503006"/>
              <a:ext cx="55836" cy="11455"/>
            </a:xfrm>
            <a:custGeom>
              <a:avLst/>
              <a:gdLst>
                <a:gd name="T0" fmla="*/ 0 w 29"/>
                <a:gd name="T1" fmla="*/ 3 h 6"/>
                <a:gd name="T2" fmla="*/ 0 w 29"/>
                <a:gd name="T3" fmla="*/ 3 h 6"/>
                <a:gd name="T4" fmla="*/ 4 w 29"/>
                <a:gd name="T5" fmla="*/ 0 h 6"/>
                <a:gd name="T6" fmla="*/ 26 w 29"/>
                <a:gd name="T7" fmla="*/ 0 h 6"/>
                <a:gd name="T8" fmla="*/ 29 w 29"/>
                <a:gd name="T9" fmla="*/ 3 h 6"/>
                <a:gd name="T10" fmla="*/ 26 w 29"/>
                <a:gd name="T11" fmla="*/ 6 h 6"/>
                <a:gd name="T12" fmla="*/ 4 w 29"/>
                <a:gd name="T13" fmla="*/ 6 h 6"/>
                <a:gd name="T14" fmla="*/ 0 w 2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
                  <a:moveTo>
                    <a:pt x="0" y="3"/>
                  </a:moveTo>
                  <a:cubicBezTo>
                    <a:pt x="0" y="3"/>
                    <a:pt x="0" y="3"/>
                    <a:pt x="0" y="3"/>
                  </a:cubicBezTo>
                  <a:cubicBezTo>
                    <a:pt x="0" y="1"/>
                    <a:pt x="2" y="0"/>
                    <a:pt x="4" y="0"/>
                  </a:cubicBezTo>
                  <a:cubicBezTo>
                    <a:pt x="26" y="0"/>
                    <a:pt x="26" y="0"/>
                    <a:pt x="26" y="0"/>
                  </a:cubicBezTo>
                  <a:cubicBezTo>
                    <a:pt x="27" y="0"/>
                    <a:pt x="29" y="1"/>
                    <a:pt x="29" y="3"/>
                  </a:cubicBezTo>
                  <a:cubicBezTo>
                    <a:pt x="29" y="5"/>
                    <a:pt x="27" y="6"/>
                    <a:pt x="26" y="6"/>
                  </a:cubicBezTo>
                  <a:cubicBezTo>
                    <a:pt x="4" y="6"/>
                    <a:pt x="4" y="6"/>
                    <a:pt x="4" y="6"/>
                  </a:cubicBezTo>
                  <a:cubicBezTo>
                    <a:pt x="2" y="6"/>
                    <a:pt x="0" y="5"/>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2" name="išļïdê">
              <a:extLst>
                <a:ext uri="{FF2B5EF4-FFF2-40B4-BE49-F238E27FC236}">
                  <a16:creationId xmlns:a16="http://schemas.microsoft.com/office/drawing/2014/main" xmlns="" id="{FB6DE44E-4EC5-435D-8D87-B239E4D4D4CF}"/>
                </a:ext>
              </a:extLst>
            </p:cNvPr>
            <p:cNvSpPr/>
            <p:nvPr/>
          </p:nvSpPr>
          <p:spPr bwMode="auto">
            <a:xfrm>
              <a:off x="5309280" y="1388469"/>
              <a:ext cx="44384" cy="45815"/>
            </a:xfrm>
            <a:custGeom>
              <a:avLst/>
              <a:gdLst>
                <a:gd name="T0" fmla="*/ 2 w 23"/>
                <a:gd name="T1" fmla="*/ 22 h 23"/>
                <a:gd name="T2" fmla="*/ 2 w 23"/>
                <a:gd name="T3" fmla="*/ 22 h 23"/>
                <a:gd name="T4" fmla="*/ 2 w 23"/>
                <a:gd name="T5" fmla="*/ 17 h 23"/>
                <a:gd name="T6" fmla="*/ 17 w 23"/>
                <a:gd name="T7" fmla="*/ 1 h 23"/>
                <a:gd name="T8" fmla="*/ 22 w 23"/>
                <a:gd name="T9" fmla="*/ 1 h 23"/>
                <a:gd name="T10" fmla="*/ 22 w 23"/>
                <a:gd name="T11" fmla="*/ 6 h 23"/>
                <a:gd name="T12" fmla="*/ 6 w 23"/>
                <a:gd name="T13" fmla="*/ 22 h 23"/>
                <a:gd name="T14" fmla="*/ 2 w 23"/>
                <a:gd name="T15" fmla="*/ 2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2" y="22"/>
                  </a:moveTo>
                  <a:cubicBezTo>
                    <a:pt x="2" y="22"/>
                    <a:pt x="2" y="22"/>
                    <a:pt x="2" y="22"/>
                  </a:cubicBezTo>
                  <a:cubicBezTo>
                    <a:pt x="0" y="20"/>
                    <a:pt x="0" y="18"/>
                    <a:pt x="2" y="17"/>
                  </a:cubicBezTo>
                  <a:cubicBezTo>
                    <a:pt x="17" y="1"/>
                    <a:pt x="17" y="1"/>
                    <a:pt x="17" y="1"/>
                  </a:cubicBezTo>
                  <a:cubicBezTo>
                    <a:pt x="19" y="0"/>
                    <a:pt x="21" y="0"/>
                    <a:pt x="22" y="1"/>
                  </a:cubicBezTo>
                  <a:cubicBezTo>
                    <a:pt x="23" y="3"/>
                    <a:pt x="23" y="5"/>
                    <a:pt x="22" y="6"/>
                  </a:cubicBezTo>
                  <a:cubicBezTo>
                    <a:pt x="6" y="22"/>
                    <a:pt x="6" y="22"/>
                    <a:pt x="6" y="22"/>
                  </a:cubicBezTo>
                  <a:cubicBezTo>
                    <a:pt x="5" y="23"/>
                    <a:pt x="3" y="23"/>
                    <a:pt x="2"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3" name="ïŝḻïḍè">
              <a:extLst>
                <a:ext uri="{FF2B5EF4-FFF2-40B4-BE49-F238E27FC236}">
                  <a16:creationId xmlns:a16="http://schemas.microsoft.com/office/drawing/2014/main" xmlns="" id="{F16F90E0-A6B6-40F2-A237-E4ED114E1AB6}"/>
                </a:ext>
              </a:extLst>
            </p:cNvPr>
            <p:cNvSpPr/>
            <p:nvPr/>
          </p:nvSpPr>
          <p:spPr bwMode="auto">
            <a:xfrm>
              <a:off x="5226242" y="1414241"/>
              <a:ext cx="110241" cy="104514"/>
            </a:xfrm>
            <a:custGeom>
              <a:avLst/>
              <a:gdLst>
                <a:gd name="T0" fmla="*/ 53 w 57"/>
                <a:gd name="T1" fmla="*/ 47 h 54"/>
                <a:gd name="T2" fmla="*/ 12 w 57"/>
                <a:gd name="T3" fmla="*/ 47 h 54"/>
                <a:gd name="T4" fmla="*/ 12 w 57"/>
                <a:gd name="T5" fmla="*/ 6 h 54"/>
                <a:gd name="T6" fmla="*/ 6 w 57"/>
                <a:gd name="T7" fmla="*/ 0 h 54"/>
                <a:gd name="T8" fmla="*/ 0 w 57"/>
                <a:gd name="T9" fmla="*/ 6 h 54"/>
                <a:gd name="T10" fmla="*/ 0 w 57"/>
                <a:gd name="T11" fmla="*/ 48 h 54"/>
                <a:gd name="T12" fmla="*/ 0 w 57"/>
                <a:gd name="T13" fmla="*/ 49 h 54"/>
                <a:gd name="T14" fmla="*/ 0 w 57"/>
                <a:gd name="T15" fmla="*/ 51 h 54"/>
                <a:gd name="T16" fmla="*/ 3 w 57"/>
                <a:gd name="T17" fmla="*/ 54 h 54"/>
                <a:gd name="T18" fmla="*/ 53 w 57"/>
                <a:gd name="T19" fmla="*/ 54 h 54"/>
                <a:gd name="T20" fmla="*/ 57 w 57"/>
                <a:gd name="T21" fmla="*/ 51 h 54"/>
                <a:gd name="T22" fmla="*/ 53 w 57"/>
                <a:gd name="T23"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4">
                  <a:moveTo>
                    <a:pt x="53" y="47"/>
                  </a:moveTo>
                  <a:cubicBezTo>
                    <a:pt x="12" y="47"/>
                    <a:pt x="12" y="47"/>
                    <a:pt x="12" y="47"/>
                  </a:cubicBezTo>
                  <a:cubicBezTo>
                    <a:pt x="12" y="6"/>
                    <a:pt x="12" y="6"/>
                    <a:pt x="12" y="6"/>
                  </a:cubicBezTo>
                  <a:cubicBezTo>
                    <a:pt x="12" y="3"/>
                    <a:pt x="9" y="0"/>
                    <a:pt x="6" y="0"/>
                  </a:cubicBezTo>
                  <a:cubicBezTo>
                    <a:pt x="2" y="0"/>
                    <a:pt x="0" y="3"/>
                    <a:pt x="0" y="6"/>
                  </a:cubicBezTo>
                  <a:cubicBezTo>
                    <a:pt x="0" y="48"/>
                    <a:pt x="0" y="48"/>
                    <a:pt x="0" y="48"/>
                  </a:cubicBezTo>
                  <a:cubicBezTo>
                    <a:pt x="0" y="48"/>
                    <a:pt x="0" y="49"/>
                    <a:pt x="0" y="49"/>
                  </a:cubicBezTo>
                  <a:cubicBezTo>
                    <a:pt x="0" y="50"/>
                    <a:pt x="0" y="50"/>
                    <a:pt x="0" y="51"/>
                  </a:cubicBezTo>
                  <a:cubicBezTo>
                    <a:pt x="0" y="52"/>
                    <a:pt x="1" y="54"/>
                    <a:pt x="3" y="54"/>
                  </a:cubicBezTo>
                  <a:cubicBezTo>
                    <a:pt x="53" y="54"/>
                    <a:pt x="53" y="54"/>
                    <a:pt x="53" y="54"/>
                  </a:cubicBezTo>
                  <a:cubicBezTo>
                    <a:pt x="55" y="54"/>
                    <a:pt x="57" y="52"/>
                    <a:pt x="57" y="51"/>
                  </a:cubicBezTo>
                  <a:cubicBezTo>
                    <a:pt x="57" y="49"/>
                    <a:pt x="55" y="47"/>
                    <a:pt x="53"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4" name="ïŝ1íḋè">
              <a:extLst>
                <a:ext uri="{FF2B5EF4-FFF2-40B4-BE49-F238E27FC236}">
                  <a16:creationId xmlns:a16="http://schemas.microsoft.com/office/drawing/2014/main" xmlns="" id="{8EC51CD6-68F5-4B74-AE9A-A9D550B70484}"/>
                </a:ext>
              </a:extLst>
            </p:cNvPr>
            <p:cNvSpPr/>
            <p:nvPr/>
          </p:nvSpPr>
          <p:spPr bwMode="auto">
            <a:xfrm>
              <a:off x="7937884" y="2562465"/>
              <a:ext cx="448125" cy="458145"/>
            </a:xfrm>
            <a:custGeom>
              <a:avLst/>
              <a:gdLst>
                <a:gd name="T0" fmla="*/ 231 w 231"/>
                <a:gd name="T1" fmla="*/ 130 h 237"/>
                <a:gd name="T2" fmla="*/ 231 w 231"/>
                <a:gd name="T3" fmla="*/ 31 h 237"/>
                <a:gd name="T4" fmla="*/ 200 w 231"/>
                <a:gd name="T5" fmla="*/ 0 h 237"/>
                <a:gd name="T6" fmla="*/ 31 w 231"/>
                <a:gd name="T7" fmla="*/ 0 h 237"/>
                <a:gd name="T8" fmla="*/ 0 w 231"/>
                <a:gd name="T9" fmla="*/ 31 h 237"/>
                <a:gd name="T10" fmla="*/ 0 w 231"/>
                <a:gd name="T11" fmla="*/ 130 h 237"/>
                <a:gd name="T12" fmla="*/ 31 w 231"/>
                <a:gd name="T13" fmla="*/ 161 h 237"/>
                <a:gd name="T14" fmla="*/ 162 w 231"/>
                <a:gd name="T15" fmla="*/ 161 h 237"/>
                <a:gd name="T16" fmla="*/ 231 w 231"/>
                <a:gd name="T17" fmla="*/ 237 h 237"/>
                <a:gd name="T18" fmla="*/ 208 w 231"/>
                <a:gd name="T19" fmla="*/ 159 h 237"/>
                <a:gd name="T20" fmla="*/ 231 w 231"/>
                <a:gd name="T21" fmla="*/ 13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237">
                  <a:moveTo>
                    <a:pt x="231" y="130"/>
                  </a:moveTo>
                  <a:cubicBezTo>
                    <a:pt x="231" y="31"/>
                    <a:pt x="231" y="31"/>
                    <a:pt x="231" y="31"/>
                  </a:cubicBezTo>
                  <a:cubicBezTo>
                    <a:pt x="231" y="14"/>
                    <a:pt x="217" y="0"/>
                    <a:pt x="200" y="0"/>
                  </a:cubicBezTo>
                  <a:cubicBezTo>
                    <a:pt x="31" y="0"/>
                    <a:pt x="31" y="0"/>
                    <a:pt x="31" y="0"/>
                  </a:cubicBezTo>
                  <a:cubicBezTo>
                    <a:pt x="14" y="0"/>
                    <a:pt x="0" y="14"/>
                    <a:pt x="0" y="31"/>
                  </a:cubicBezTo>
                  <a:cubicBezTo>
                    <a:pt x="0" y="130"/>
                    <a:pt x="0" y="130"/>
                    <a:pt x="0" y="130"/>
                  </a:cubicBezTo>
                  <a:cubicBezTo>
                    <a:pt x="0" y="147"/>
                    <a:pt x="14" y="161"/>
                    <a:pt x="31" y="161"/>
                  </a:cubicBezTo>
                  <a:cubicBezTo>
                    <a:pt x="162" y="161"/>
                    <a:pt x="162" y="161"/>
                    <a:pt x="162" y="161"/>
                  </a:cubicBezTo>
                  <a:cubicBezTo>
                    <a:pt x="231" y="237"/>
                    <a:pt x="231" y="237"/>
                    <a:pt x="231" y="237"/>
                  </a:cubicBezTo>
                  <a:cubicBezTo>
                    <a:pt x="208" y="159"/>
                    <a:pt x="208" y="159"/>
                    <a:pt x="208" y="159"/>
                  </a:cubicBezTo>
                  <a:cubicBezTo>
                    <a:pt x="221" y="156"/>
                    <a:pt x="231" y="144"/>
                    <a:pt x="231" y="1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5" name="îsḻïḍê">
              <a:extLst>
                <a:ext uri="{FF2B5EF4-FFF2-40B4-BE49-F238E27FC236}">
                  <a16:creationId xmlns:a16="http://schemas.microsoft.com/office/drawing/2014/main" xmlns="" id="{6D52B850-81D2-4874-B205-DAE76872FA4E}"/>
                </a:ext>
              </a:extLst>
            </p:cNvPr>
            <p:cNvSpPr/>
            <p:nvPr/>
          </p:nvSpPr>
          <p:spPr bwMode="auto">
            <a:xfrm>
              <a:off x="6650783" y="1232413"/>
              <a:ext cx="459576" cy="638539"/>
            </a:xfrm>
            <a:custGeom>
              <a:avLst/>
              <a:gdLst>
                <a:gd name="T0" fmla="*/ 195 w 237"/>
                <a:gd name="T1" fmla="*/ 316 h 330"/>
                <a:gd name="T2" fmla="*/ 198 w 237"/>
                <a:gd name="T3" fmla="*/ 316 h 330"/>
                <a:gd name="T4" fmla="*/ 201 w 237"/>
                <a:gd name="T5" fmla="*/ 313 h 330"/>
                <a:gd name="T6" fmla="*/ 204 w 237"/>
                <a:gd name="T7" fmla="*/ 118 h 330"/>
                <a:gd name="T8" fmla="*/ 228 w 237"/>
                <a:gd name="T9" fmla="*/ 97 h 330"/>
                <a:gd name="T10" fmla="*/ 220 w 237"/>
                <a:gd name="T11" fmla="*/ 53 h 330"/>
                <a:gd name="T12" fmla="*/ 236 w 237"/>
                <a:gd name="T13" fmla="*/ 20 h 330"/>
                <a:gd name="T14" fmla="*/ 233 w 237"/>
                <a:gd name="T15" fmla="*/ 13 h 330"/>
                <a:gd name="T16" fmla="*/ 231 w 237"/>
                <a:gd name="T17" fmla="*/ 12 h 330"/>
                <a:gd name="T18" fmla="*/ 234 w 237"/>
                <a:gd name="T19" fmla="*/ 6 h 330"/>
                <a:gd name="T20" fmla="*/ 232 w 237"/>
                <a:gd name="T21" fmla="*/ 1 h 330"/>
                <a:gd name="T22" fmla="*/ 226 w 237"/>
                <a:gd name="T23" fmla="*/ 3 h 330"/>
                <a:gd name="T24" fmla="*/ 223 w 237"/>
                <a:gd name="T25" fmla="*/ 8 h 330"/>
                <a:gd name="T26" fmla="*/ 221 w 237"/>
                <a:gd name="T27" fmla="*/ 7 h 330"/>
                <a:gd name="T28" fmla="*/ 213 w 237"/>
                <a:gd name="T29" fmla="*/ 10 h 330"/>
                <a:gd name="T30" fmla="*/ 198 w 237"/>
                <a:gd name="T31" fmla="*/ 42 h 330"/>
                <a:gd name="T32" fmla="*/ 159 w 237"/>
                <a:gd name="T33" fmla="*/ 64 h 330"/>
                <a:gd name="T34" fmla="*/ 158 w 237"/>
                <a:gd name="T35" fmla="*/ 96 h 330"/>
                <a:gd name="T36" fmla="*/ 8 w 237"/>
                <a:gd name="T37" fmla="*/ 221 h 330"/>
                <a:gd name="T38" fmla="*/ 7 w 237"/>
                <a:gd name="T39" fmla="*/ 226 h 330"/>
                <a:gd name="T40" fmla="*/ 10 w 237"/>
                <a:gd name="T41" fmla="*/ 228 h 330"/>
                <a:gd name="T42" fmla="*/ 0 w 237"/>
                <a:gd name="T43" fmla="*/ 237 h 330"/>
                <a:gd name="T44" fmla="*/ 11 w 237"/>
                <a:gd name="T45" fmla="*/ 230 h 330"/>
                <a:gd name="T46" fmla="*/ 14 w 237"/>
                <a:gd name="T47" fmla="*/ 233 h 330"/>
                <a:gd name="T48" fmla="*/ 18 w 237"/>
                <a:gd name="T49" fmla="*/ 233 h 330"/>
                <a:gd name="T50" fmla="*/ 112 w 237"/>
                <a:gd name="T51" fmla="*/ 155 h 330"/>
                <a:gd name="T52" fmla="*/ 144 w 237"/>
                <a:gd name="T53" fmla="*/ 184 h 330"/>
                <a:gd name="T54" fmla="*/ 187 w 237"/>
                <a:gd name="T55" fmla="*/ 190 h 330"/>
                <a:gd name="T56" fmla="*/ 186 w 237"/>
                <a:gd name="T57" fmla="*/ 313 h 330"/>
                <a:gd name="T58" fmla="*/ 189 w 237"/>
                <a:gd name="T59" fmla="*/ 316 h 330"/>
                <a:gd name="T60" fmla="*/ 192 w 237"/>
                <a:gd name="T61" fmla="*/ 316 h 330"/>
                <a:gd name="T62" fmla="*/ 194 w 237"/>
                <a:gd name="T63" fmla="*/ 330 h 330"/>
                <a:gd name="T64" fmla="*/ 195 w 237"/>
                <a:gd name="T65" fmla="*/ 316 h 330"/>
                <a:gd name="T66" fmla="*/ 204 w 237"/>
                <a:gd name="T67" fmla="*/ 59 h 330"/>
                <a:gd name="T68" fmla="*/ 215 w 237"/>
                <a:gd name="T69" fmla="*/ 91 h 330"/>
                <a:gd name="T70" fmla="*/ 183 w 237"/>
                <a:gd name="T71" fmla="*/ 102 h 330"/>
                <a:gd name="T72" fmla="*/ 172 w 237"/>
                <a:gd name="T73" fmla="*/ 71 h 330"/>
                <a:gd name="T74" fmla="*/ 204 w 237"/>
                <a:gd name="T75" fmla="*/ 59 h 330"/>
                <a:gd name="T76" fmla="*/ 149 w 237"/>
                <a:gd name="T77" fmla="*/ 174 h 330"/>
                <a:gd name="T78" fmla="*/ 120 w 237"/>
                <a:gd name="T79" fmla="*/ 148 h 330"/>
                <a:gd name="T80" fmla="*/ 167 w 237"/>
                <a:gd name="T81" fmla="*/ 109 h 330"/>
                <a:gd name="T82" fmla="*/ 177 w 237"/>
                <a:gd name="T83" fmla="*/ 116 h 330"/>
                <a:gd name="T84" fmla="*/ 188 w 237"/>
                <a:gd name="T85" fmla="*/ 119 h 330"/>
                <a:gd name="T86" fmla="*/ 187 w 237"/>
                <a:gd name="T87" fmla="*/ 180 h 330"/>
                <a:gd name="T88" fmla="*/ 149 w 237"/>
                <a:gd name="T89" fmla="*/ 17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7" h="330">
                  <a:moveTo>
                    <a:pt x="195" y="316"/>
                  </a:moveTo>
                  <a:cubicBezTo>
                    <a:pt x="198" y="316"/>
                    <a:pt x="198" y="316"/>
                    <a:pt x="198" y="316"/>
                  </a:cubicBezTo>
                  <a:cubicBezTo>
                    <a:pt x="200" y="316"/>
                    <a:pt x="201" y="315"/>
                    <a:pt x="201" y="313"/>
                  </a:cubicBezTo>
                  <a:cubicBezTo>
                    <a:pt x="204" y="118"/>
                    <a:pt x="204" y="118"/>
                    <a:pt x="204" y="118"/>
                  </a:cubicBezTo>
                  <a:cubicBezTo>
                    <a:pt x="214" y="115"/>
                    <a:pt x="223" y="108"/>
                    <a:pt x="228" y="97"/>
                  </a:cubicBezTo>
                  <a:cubicBezTo>
                    <a:pt x="236" y="82"/>
                    <a:pt x="232" y="64"/>
                    <a:pt x="220" y="53"/>
                  </a:cubicBezTo>
                  <a:cubicBezTo>
                    <a:pt x="236" y="20"/>
                    <a:pt x="236" y="20"/>
                    <a:pt x="236" y="20"/>
                  </a:cubicBezTo>
                  <a:cubicBezTo>
                    <a:pt x="237" y="18"/>
                    <a:pt x="236" y="15"/>
                    <a:pt x="233" y="13"/>
                  </a:cubicBezTo>
                  <a:cubicBezTo>
                    <a:pt x="231" y="12"/>
                    <a:pt x="231" y="12"/>
                    <a:pt x="231" y="12"/>
                  </a:cubicBezTo>
                  <a:cubicBezTo>
                    <a:pt x="234" y="6"/>
                    <a:pt x="234" y="6"/>
                    <a:pt x="234" y="6"/>
                  </a:cubicBezTo>
                  <a:cubicBezTo>
                    <a:pt x="235" y="4"/>
                    <a:pt x="234" y="2"/>
                    <a:pt x="232" y="1"/>
                  </a:cubicBezTo>
                  <a:cubicBezTo>
                    <a:pt x="229" y="0"/>
                    <a:pt x="227" y="1"/>
                    <a:pt x="226" y="3"/>
                  </a:cubicBezTo>
                  <a:cubicBezTo>
                    <a:pt x="223" y="8"/>
                    <a:pt x="223" y="8"/>
                    <a:pt x="223" y="8"/>
                  </a:cubicBezTo>
                  <a:cubicBezTo>
                    <a:pt x="221" y="7"/>
                    <a:pt x="221" y="7"/>
                    <a:pt x="221" y="7"/>
                  </a:cubicBezTo>
                  <a:cubicBezTo>
                    <a:pt x="218" y="6"/>
                    <a:pt x="215" y="7"/>
                    <a:pt x="213" y="10"/>
                  </a:cubicBezTo>
                  <a:cubicBezTo>
                    <a:pt x="198" y="42"/>
                    <a:pt x="198" y="42"/>
                    <a:pt x="198" y="42"/>
                  </a:cubicBezTo>
                  <a:cubicBezTo>
                    <a:pt x="182" y="40"/>
                    <a:pt x="166" y="49"/>
                    <a:pt x="159" y="64"/>
                  </a:cubicBezTo>
                  <a:cubicBezTo>
                    <a:pt x="154" y="75"/>
                    <a:pt x="154" y="86"/>
                    <a:pt x="158" y="96"/>
                  </a:cubicBezTo>
                  <a:cubicBezTo>
                    <a:pt x="8" y="221"/>
                    <a:pt x="8" y="221"/>
                    <a:pt x="8" y="221"/>
                  </a:cubicBezTo>
                  <a:cubicBezTo>
                    <a:pt x="7" y="222"/>
                    <a:pt x="6" y="224"/>
                    <a:pt x="7" y="226"/>
                  </a:cubicBezTo>
                  <a:cubicBezTo>
                    <a:pt x="10" y="228"/>
                    <a:pt x="10" y="228"/>
                    <a:pt x="10" y="228"/>
                  </a:cubicBezTo>
                  <a:cubicBezTo>
                    <a:pt x="0" y="237"/>
                    <a:pt x="0" y="237"/>
                    <a:pt x="0" y="237"/>
                  </a:cubicBezTo>
                  <a:cubicBezTo>
                    <a:pt x="11" y="230"/>
                    <a:pt x="11" y="230"/>
                    <a:pt x="11" y="230"/>
                  </a:cubicBezTo>
                  <a:cubicBezTo>
                    <a:pt x="14" y="233"/>
                    <a:pt x="14" y="233"/>
                    <a:pt x="14" y="233"/>
                  </a:cubicBezTo>
                  <a:cubicBezTo>
                    <a:pt x="15" y="234"/>
                    <a:pt x="17" y="234"/>
                    <a:pt x="18" y="233"/>
                  </a:cubicBezTo>
                  <a:cubicBezTo>
                    <a:pt x="112" y="155"/>
                    <a:pt x="112" y="155"/>
                    <a:pt x="112" y="155"/>
                  </a:cubicBezTo>
                  <a:cubicBezTo>
                    <a:pt x="120" y="167"/>
                    <a:pt x="131" y="177"/>
                    <a:pt x="144" y="184"/>
                  </a:cubicBezTo>
                  <a:cubicBezTo>
                    <a:pt x="158" y="190"/>
                    <a:pt x="173" y="192"/>
                    <a:pt x="187" y="190"/>
                  </a:cubicBezTo>
                  <a:cubicBezTo>
                    <a:pt x="186" y="313"/>
                    <a:pt x="186" y="313"/>
                    <a:pt x="186" y="313"/>
                  </a:cubicBezTo>
                  <a:cubicBezTo>
                    <a:pt x="186" y="315"/>
                    <a:pt x="187" y="316"/>
                    <a:pt x="189" y="316"/>
                  </a:cubicBezTo>
                  <a:cubicBezTo>
                    <a:pt x="192" y="316"/>
                    <a:pt x="192" y="316"/>
                    <a:pt x="192" y="316"/>
                  </a:cubicBezTo>
                  <a:cubicBezTo>
                    <a:pt x="194" y="330"/>
                    <a:pt x="194" y="330"/>
                    <a:pt x="194" y="330"/>
                  </a:cubicBezTo>
                  <a:lnTo>
                    <a:pt x="195" y="316"/>
                  </a:lnTo>
                  <a:close/>
                  <a:moveTo>
                    <a:pt x="204" y="59"/>
                  </a:moveTo>
                  <a:cubicBezTo>
                    <a:pt x="215" y="65"/>
                    <a:pt x="220" y="79"/>
                    <a:pt x="215" y="91"/>
                  </a:cubicBezTo>
                  <a:cubicBezTo>
                    <a:pt x="209" y="102"/>
                    <a:pt x="195" y="107"/>
                    <a:pt x="183" y="102"/>
                  </a:cubicBezTo>
                  <a:cubicBezTo>
                    <a:pt x="172" y="96"/>
                    <a:pt x="167" y="82"/>
                    <a:pt x="172" y="71"/>
                  </a:cubicBezTo>
                  <a:cubicBezTo>
                    <a:pt x="178" y="59"/>
                    <a:pt x="192" y="54"/>
                    <a:pt x="204" y="59"/>
                  </a:cubicBezTo>
                  <a:close/>
                  <a:moveTo>
                    <a:pt x="149" y="174"/>
                  </a:moveTo>
                  <a:cubicBezTo>
                    <a:pt x="137" y="168"/>
                    <a:pt x="127" y="159"/>
                    <a:pt x="120" y="148"/>
                  </a:cubicBezTo>
                  <a:cubicBezTo>
                    <a:pt x="167" y="109"/>
                    <a:pt x="167" y="109"/>
                    <a:pt x="167" y="109"/>
                  </a:cubicBezTo>
                  <a:cubicBezTo>
                    <a:pt x="170" y="112"/>
                    <a:pt x="173" y="114"/>
                    <a:pt x="177" y="116"/>
                  </a:cubicBezTo>
                  <a:cubicBezTo>
                    <a:pt x="180" y="117"/>
                    <a:pt x="184" y="118"/>
                    <a:pt x="188" y="119"/>
                  </a:cubicBezTo>
                  <a:cubicBezTo>
                    <a:pt x="187" y="180"/>
                    <a:pt x="187" y="180"/>
                    <a:pt x="187" y="180"/>
                  </a:cubicBezTo>
                  <a:cubicBezTo>
                    <a:pt x="175" y="182"/>
                    <a:pt x="161" y="180"/>
                    <a:pt x="149" y="1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6" name="îSlïḍê">
              <a:extLst>
                <a:ext uri="{FF2B5EF4-FFF2-40B4-BE49-F238E27FC236}">
                  <a16:creationId xmlns:a16="http://schemas.microsoft.com/office/drawing/2014/main" xmlns="" id="{4D1881DB-4832-49D7-B293-1C82AD468EDC}"/>
                </a:ext>
              </a:extLst>
            </p:cNvPr>
            <p:cNvSpPr/>
            <p:nvPr/>
          </p:nvSpPr>
          <p:spPr bwMode="auto">
            <a:xfrm>
              <a:off x="3788812" y="2611145"/>
              <a:ext cx="522571" cy="362221"/>
            </a:xfrm>
            <a:custGeom>
              <a:avLst/>
              <a:gdLst>
                <a:gd name="T0" fmla="*/ 251 w 269"/>
                <a:gd name="T1" fmla="*/ 187 h 187"/>
                <a:gd name="T2" fmla="*/ 17 w 269"/>
                <a:gd name="T3" fmla="*/ 187 h 187"/>
                <a:gd name="T4" fmla="*/ 0 w 269"/>
                <a:gd name="T5" fmla="*/ 170 h 187"/>
                <a:gd name="T6" fmla="*/ 0 w 269"/>
                <a:gd name="T7" fmla="*/ 18 h 187"/>
                <a:gd name="T8" fmla="*/ 17 w 269"/>
                <a:gd name="T9" fmla="*/ 0 h 187"/>
                <a:gd name="T10" fmla="*/ 251 w 269"/>
                <a:gd name="T11" fmla="*/ 0 h 187"/>
                <a:gd name="T12" fmla="*/ 269 w 269"/>
                <a:gd name="T13" fmla="*/ 18 h 187"/>
                <a:gd name="T14" fmla="*/ 269 w 269"/>
                <a:gd name="T15" fmla="*/ 170 h 187"/>
                <a:gd name="T16" fmla="*/ 251 w 269"/>
                <a:gd name="T17" fmla="*/ 187 h 187"/>
                <a:gd name="T18" fmla="*/ 17 w 269"/>
                <a:gd name="T19" fmla="*/ 17 h 187"/>
                <a:gd name="T20" fmla="*/ 16 w 269"/>
                <a:gd name="T21" fmla="*/ 18 h 187"/>
                <a:gd name="T22" fmla="*/ 16 w 269"/>
                <a:gd name="T23" fmla="*/ 170 h 187"/>
                <a:gd name="T24" fmla="*/ 17 w 269"/>
                <a:gd name="T25" fmla="*/ 171 h 187"/>
                <a:gd name="T26" fmla="*/ 251 w 269"/>
                <a:gd name="T27" fmla="*/ 171 h 187"/>
                <a:gd name="T28" fmla="*/ 252 w 269"/>
                <a:gd name="T29" fmla="*/ 170 h 187"/>
                <a:gd name="T30" fmla="*/ 252 w 269"/>
                <a:gd name="T31" fmla="*/ 18 h 187"/>
                <a:gd name="T32" fmla="*/ 251 w 269"/>
                <a:gd name="T33" fmla="*/ 17 h 187"/>
                <a:gd name="T34" fmla="*/ 17 w 269"/>
                <a:gd name="T35" fmla="*/ 1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9" h="187">
                  <a:moveTo>
                    <a:pt x="251" y="187"/>
                  </a:moveTo>
                  <a:cubicBezTo>
                    <a:pt x="17" y="187"/>
                    <a:pt x="17" y="187"/>
                    <a:pt x="17" y="187"/>
                  </a:cubicBezTo>
                  <a:cubicBezTo>
                    <a:pt x="8" y="187"/>
                    <a:pt x="0" y="179"/>
                    <a:pt x="0" y="170"/>
                  </a:cubicBezTo>
                  <a:cubicBezTo>
                    <a:pt x="0" y="18"/>
                    <a:pt x="0" y="18"/>
                    <a:pt x="0" y="18"/>
                  </a:cubicBezTo>
                  <a:cubicBezTo>
                    <a:pt x="0" y="8"/>
                    <a:pt x="8" y="0"/>
                    <a:pt x="17" y="0"/>
                  </a:cubicBezTo>
                  <a:cubicBezTo>
                    <a:pt x="251" y="0"/>
                    <a:pt x="251" y="0"/>
                    <a:pt x="251" y="0"/>
                  </a:cubicBezTo>
                  <a:cubicBezTo>
                    <a:pt x="261" y="0"/>
                    <a:pt x="269" y="8"/>
                    <a:pt x="269" y="18"/>
                  </a:cubicBezTo>
                  <a:cubicBezTo>
                    <a:pt x="269" y="170"/>
                    <a:pt x="269" y="170"/>
                    <a:pt x="269" y="170"/>
                  </a:cubicBezTo>
                  <a:cubicBezTo>
                    <a:pt x="269" y="179"/>
                    <a:pt x="261" y="187"/>
                    <a:pt x="251" y="187"/>
                  </a:cubicBezTo>
                  <a:close/>
                  <a:moveTo>
                    <a:pt x="17" y="17"/>
                  </a:moveTo>
                  <a:cubicBezTo>
                    <a:pt x="17" y="17"/>
                    <a:pt x="16" y="17"/>
                    <a:pt x="16" y="18"/>
                  </a:cubicBezTo>
                  <a:cubicBezTo>
                    <a:pt x="16" y="170"/>
                    <a:pt x="16" y="170"/>
                    <a:pt x="16" y="170"/>
                  </a:cubicBezTo>
                  <a:cubicBezTo>
                    <a:pt x="16" y="170"/>
                    <a:pt x="17" y="171"/>
                    <a:pt x="17" y="171"/>
                  </a:cubicBezTo>
                  <a:cubicBezTo>
                    <a:pt x="251" y="171"/>
                    <a:pt x="251" y="171"/>
                    <a:pt x="251" y="171"/>
                  </a:cubicBezTo>
                  <a:cubicBezTo>
                    <a:pt x="252" y="171"/>
                    <a:pt x="252" y="170"/>
                    <a:pt x="252" y="170"/>
                  </a:cubicBezTo>
                  <a:cubicBezTo>
                    <a:pt x="252" y="18"/>
                    <a:pt x="252" y="18"/>
                    <a:pt x="252" y="18"/>
                  </a:cubicBezTo>
                  <a:cubicBezTo>
                    <a:pt x="252" y="17"/>
                    <a:pt x="252" y="17"/>
                    <a:pt x="251" y="17"/>
                  </a:cubicBezTo>
                  <a:lnTo>
                    <a:pt x="17"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7" name="îṥļiďè">
              <a:extLst>
                <a:ext uri="{FF2B5EF4-FFF2-40B4-BE49-F238E27FC236}">
                  <a16:creationId xmlns:a16="http://schemas.microsoft.com/office/drawing/2014/main" xmlns="" id="{163D3F2C-2202-4388-9E04-D76C66BC5DFE}"/>
                </a:ext>
              </a:extLst>
            </p:cNvPr>
            <p:cNvSpPr/>
            <p:nvPr/>
          </p:nvSpPr>
          <p:spPr bwMode="auto">
            <a:xfrm>
              <a:off x="3727249" y="2980525"/>
              <a:ext cx="647128" cy="31499"/>
            </a:xfrm>
            <a:custGeom>
              <a:avLst/>
              <a:gdLst>
                <a:gd name="T0" fmla="*/ 325 w 333"/>
                <a:gd name="T1" fmla="*/ 16 h 16"/>
                <a:gd name="T2" fmla="*/ 8 w 333"/>
                <a:gd name="T3" fmla="*/ 16 h 16"/>
                <a:gd name="T4" fmla="*/ 0 w 333"/>
                <a:gd name="T5" fmla="*/ 8 h 16"/>
                <a:gd name="T6" fmla="*/ 8 w 333"/>
                <a:gd name="T7" fmla="*/ 0 h 16"/>
                <a:gd name="T8" fmla="*/ 325 w 333"/>
                <a:gd name="T9" fmla="*/ 0 h 16"/>
                <a:gd name="T10" fmla="*/ 333 w 333"/>
                <a:gd name="T11" fmla="*/ 8 h 16"/>
                <a:gd name="T12" fmla="*/ 325 w 333"/>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333" h="16">
                  <a:moveTo>
                    <a:pt x="325" y="16"/>
                  </a:moveTo>
                  <a:cubicBezTo>
                    <a:pt x="8" y="16"/>
                    <a:pt x="8" y="16"/>
                    <a:pt x="8" y="16"/>
                  </a:cubicBezTo>
                  <a:cubicBezTo>
                    <a:pt x="3" y="16"/>
                    <a:pt x="0" y="12"/>
                    <a:pt x="0" y="8"/>
                  </a:cubicBezTo>
                  <a:cubicBezTo>
                    <a:pt x="0" y="3"/>
                    <a:pt x="3" y="0"/>
                    <a:pt x="8" y="0"/>
                  </a:cubicBezTo>
                  <a:cubicBezTo>
                    <a:pt x="325" y="0"/>
                    <a:pt x="325" y="0"/>
                    <a:pt x="325" y="0"/>
                  </a:cubicBezTo>
                  <a:cubicBezTo>
                    <a:pt x="329" y="0"/>
                    <a:pt x="333" y="3"/>
                    <a:pt x="333" y="8"/>
                  </a:cubicBezTo>
                  <a:cubicBezTo>
                    <a:pt x="333" y="12"/>
                    <a:pt x="329" y="16"/>
                    <a:pt x="325"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8" name="işlíḓê">
              <a:extLst>
                <a:ext uri="{FF2B5EF4-FFF2-40B4-BE49-F238E27FC236}">
                  <a16:creationId xmlns:a16="http://schemas.microsoft.com/office/drawing/2014/main" xmlns="" id="{9E799C4A-40E4-46A2-A219-EA08368C333C}"/>
                </a:ext>
              </a:extLst>
            </p:cNvPr>
            <p:cNvSpPr/>
            <p:nvPr/>
          </p:nvSpPr>
          <p:spPr bwMode="auto">
            <a:xfrm>
              <a:off x="4016452" y="2310487"/>
              <a:ext cx="168942" cy="170373"/>
            </a:xfrm>
            <a:custGeom>
              <a:avLst/>
              <a:gdLst>
                <a:gd name="T0" fmla="*/ 87 w 87"/>
                <a:gd name="T1" fmla="*/ 39 h 88"/>
                <a:gd name="T2" fmla="*/ 82 w 87"/>
                <a:gd name="T3" fmla="*/ 37 h 88"/>
                <a:gd name="T4" fmla="*/ 76 w 87"/>
                <a:gd name="T5" fmla="*/ 22 h 88"/>
                <a:gd name="T6" fmla="*/ 78 w 87"/>
                <a:gd name="T7" fmla="*/ 17 h 88"/>
                <a:gd name="T8" fmla="*/ 78 w 87"/>
                <a:gd name="T9" fmla="*/ 16 h 88"/>
                <a:gd name="T10" fmla="*/ 75 w 87"/>
                <a:gd name="T11" fmla="*/ 13 h 88"/>
                <a:gd name="T12" fmla="*/ 71 w 87"/>
                <a:gd name="T13" fmla="*/ 10 h 88"/>
                <a:gd name="T14" fmla="*/ 71 w 87"/>
                <a:gd name="T15" fmla="*/ 10 h 88"/>
                <a:gd name="T16" fmla="*/ 66 w 87"/>
                <a:gd name="T17" fmla="*/ 12 h 88"/>
                <a:gd name="T18" fmla="*/ 51 w 87"/>
                <a:gd name="T19" fmla="*/ 5 h 88"/>
                <a:gd name="T20" fmla="*/ 49 w 87"/>
                <a:gd name="T21" fmla="*/ 0 h 88"/>
                <a:gd name="T22" fmla="*/ 48 w 87"/>
                <a:gd name="T23" fmla="*/ 0 h 88"/>
                <a:gd name="T24" fmla="*/ 44 w 87"/>
                <a:gd name="T25" fmla="*/ 0 h 88"/>
                <a:gd name="T26" fmla="*/ 39 w 87"/>
                <a:gd name="T27" fmla="*/ 0 h 88"/>
                <a:gd name="T28" fmla="*/ 39 w 87"/>
                <a:gd name="T29" fmla="*/ 0 h 88"/>
                <a:gd name="T30" fmla="*/ 36 w 87"/>
                <a:gd name="T31" fmla="*/ 5 h 88"/>
                <a:gd name="T32" fmla="*/ 22 w 87"/>
                <a:gd name="T33" fmla="*/ 11 h 88"/>
                <a:gd name="T34" fmla="*/ 17 w 87"/>
                <a:gd name="T35" fmla="*/ 9 h 88"/>
                <a:gd name="T36" fmla="*/ 16 w 87"/>
                <a:gd name="T37" fmla="*/ 9 h 88"/>
                <a:gd name="T38" fmla="*/ 13 w 87"/>
                <a:gd name="T39" fmla="*/ 13 h 88"/>
                <a:gd name="T40" fmla="*/ 9 w 87"/>
                <a:gd name="T41" fmla="*/ 16 h 88"/>
                <a:gd name="T42" fmla="*/ 9 w 87"/>
                <a:gd name="T43" fmla="*/ 17 h 88"/>
                <a:gd name="T44" fmla="*/ 11 w 87"/>
                <a:gd name="T45" fmla="*/ 22 h 88"/>
                <a:gd name="T46" fmla="*/ 5 w 87"/>
                <a:gd name="T47" fmla="*/ 36 h 88"/>
                <a:gd name="T48" fmla="*/ 0 w 87"/>
                <a:gd name="T49" fmla="*/ 38 h 88"/>
                <a:gd name="T50" fmla="*/ 0 w 87"/>
                <a:gd name="T51" fmla="*/ 39 h 88"/>
                <a:gd name="T52" fmla="*/ 0 w 87"/>
                <a:gd name="T53" fmla="*/ 44 h 88"/>
                <a:gd name="T54" fmla="*/ 0 w 87"/>
                <a:gd name="T55" fmla="*/ 48 h 88"/>
                <a:gd name="T56" fmla="*/ 0 w 87"/>
                <a:gd name="T57" fmla="*/ 49 h 88"/>
                <a:gd name="T58" fmla="*/ 5 w 87"/>
                <a:gd name="T59" fmla="*/ 51 h 88"/>
                <a:gd name="T60" fmla="*/ 11 w 87"/>
                <a:gd name="T61" fmla="*/ 66 h 88"/>
                <a:gd name="T62" fmla="*/ 9 w 87"/>
                <a:gd name="T63" fmla="*/ 71 h 88"/>
                <a:gd name="T64" fmla="*/ 9 w 87"/>
                <a:gd name="T65" fmla="*/ 71 h 88"/>
                <a:gd name="T66" fmla="*/ 12 w 87"/>
                <a:gd name="T67" fmla="*/ 75 h 88"/>
                <a:gd name="T68" fmla="*/ 16 w 87"/>
                <a:gd name="T69" fmla="*/ 78 h 88"/>
                <a:gd name="T70" fmla="*/ 16 w 87"/>
                <a:gd name="T71" fmla="*/ 78 h 88"/>
                <a:gd name="T72" fmla="*/ 21 w 87"/>
                <a:gd name="T73" fmla="*/ 76 h 88"/>
                <a:gd name="T74" fmla="*/ 36 w 87"/>
                <a:gd name="T75" fmla="*/ 82 h 88"/>
                <a:gd name="T76" fmla="*/ 38 w 87"/>
                <a:gd name="T77" fmla="*/ 87 h 88"/>
                <a:gd name="T78" fmla="*/ 39 w 87"/>
                <a:gd name="T79" fmla="*/ 88 h 88"/>
                <a:gd name="T80" fmla="*/ 43 w 87"/>
                <a:gd name="T81" fmla="*/ 88 h 88"/>
                <a:gd name="T82" fmla="*/ 48 w 87"/>
                <a:gd name="T83" fmla="*/ 88 h 88"/>
                <a:gd name="T84" fmla="*/ 48 w 87"/>
                <a:gd name="T85" fmla="*/ 87 h 88"/>
                <a:gd name="T86" fmla="*/ 51 w 87"/>
                <a:gd name="T87" fmla="*/ 82 h 88"/>
                <a:gd name="T88" fmla="*/ 65 w 87"/>
                <a:gd name="T89" fmla="*/ 76 h 88"/>
                <a:gd name="T90" fmla="*/ 71 w 87"/>
                <a:gd name="T91" fmla="*/ 78 h 88"/>
                <a:gd name="T92" fmla="*/ 71 w 87"/>
                <a:gd name="T93" fmla="*/ 78 h 88"/>
                <a:gd name="T94" fmla="*/ 74 w 87"/>
                <a:gd name="T95" fmla="*/ 75 h 88"/>
                <a:gd name="T96" fmla="*/ 78 w 87"/>
                <a:gd name="T97" fmla="*/ 72 h 88"/>
                <a:gd name="T98" fmla="*/ 78 w 87"/>
                <a:gd name="T99" fmla="*/ 71 h 88"/>
                <a:gd name="T100" fmla="*/ 76 w 87"/>
                <a:gd name="T101" fmla="*/ 66 h 88"/>
                <a:gd name="T102" fmla="*/ 82 w 87"/>
                <a:gd name="T103" fmla="*/ 51 h 88"/>
                <a:gd name="T104" fmla="*/ 87 w 87"/>
                <a:gd name="T105" fmla="*/ 49 h 88"/>
                <a:gd name="T106" fmla="*/ 87 w 87"/>
                <a:gd name="T107" fmla="*/ 49 h 88"/>
                <a:gd name="T108" fmla="*/ 87 w 87"/>
                <a:gd name="T109" fmla="*/ 44 h 88"/>
                <a:gd name="T110" fmla="*/ 87 w 87"/>
                <a:gd name="T111" fmla="*/ 39 h 88"/>
                <a:gd name="T112" fmla="*/ 44 w 87"/>
                <a:gd name="T113" fmla="*/ 67 h 88"/>
                <a:gd name="T114" fmla="*/ 20 w 87"/>
                <a:gd name="T115" fmla="*/ 44 h 88"/>
                <a:gd name="T116" fmla="*/ 44 w 87"/>
                <a:gd name="T117" fmla="*/ 20 h 88"/>
                <a:gd name="T118" fmla="*/ 67 w 87"/>
                <a:gd name="T119" fmla="*/ 44 h 88"/>
                <a:gd name="T120" fmla="*/ 44 w 87"/>
                <a:gd name="T121" fmla="*/ 6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88">
                  <a:moveTo>
                    <a:pt x="87" y="39"/>
                  </a:moveTo>
                  <a:cubicBezTo>
                    <a:pt x="82" y="37"/>
                    <a:pt x="82" y="37"/>
                    <a:pt x="82" y="37"/>
                  </a:cubicBezTo>
                  <a:cubicBezTo>
                    <a:pt x="81" y="31"/>
                    <a:pt x="79" y="26"/>
                    <a:pt x="76" y="22"/>
                  </a:cubicBezTo>
                  <a:cubicBezTo>
                    <a:pt x="78" y="17"/>
                    <a:pt x="78" y="17"/>
                    <a:pt x="78" y="17"/>
                  </a:cubicBezTo>
                  <a:cubicBezTo>
                    <a:pt x="78" y="16"/>
                    <a:pt x="78" y="16"/>
                    <a:pt x="78" y="16"/>
                  </a:cubicBezTo>
                  <a:cubicBezTo>
                    <a:pt x="75" y="13"/>
                    <a:pt x="75" y="13"/>
                    <a:pt x="75" y="13"/>
                  </a:cubicBezTo>
                  <a:cubicBezTo>
                    <a:pt x="71" y="10"/>
                    <a:pt x="71" y="10"/>
                    <a:pt x="71" y="10"/>
                  </a:cubicBezTo>
                  <a:cubicBezTo>
                    <a:pt x="71" y="10"/>
                    <a:pt x="71" y="10"/>
                    <a:pt x="71" y="10"/>
                  </a:cubicBezTo>
                  <a:cubicBezTo>
                    <a:pt x="66" y="12"/>
                    <a:pt x="66" y="12"/>
                    <a:pt x="66" y="12"/>
                  </a:cubicBezTo>
                  <a:cubicBezTo>
                    <a:pt x="61" y="9"/>
                    <a:pt x="56" y="6"/>
                    <a:pt x="51" y="5"/>
                  </a:cubicBezTo>
                  <a:cubicBezTo>
                    <a:pt x="49" y="0"/>
                    <a:pt x="49" y="0"/>
                    <a:pt x="49" y="0"/>
                  </a:cubicBezTo>
                  <a:cubicBezTo>
                    <a:pt x="48" y="0"/>
                    <a:pt x="48" y="0"/>
                    <a:pt x="48" y="0"/>
                  </a:cubicBezTo>
                  <a:cubicBezTo>
                    <a:pt x="44" y="0"/>
                    <a:pt x="44" y="0"/>
                    <a:pt x="44" y="0"/>
                  </a:cubicBezTo>
                  <a:cubicBezTo>
                    <a:pt x="39" y="0"/>
                    <a:pt x="39" y="0"/>
                    <a:pt x="39" y="0"/>
                  </a:cubicBezTo>
                  <a:cubicBezTo>
                    <a:pt x="39" y="0"/>
                    <a:pt x="39" y="0"/>
                    <a:pt x="39" y="0"/>
                  </a:cubicBezTo>
                  <a:cubicBezTo>
                    <a:pt x="36" y="5"/>
                    <a:pt x="36" y="5"/>
                    <a:pt x="36" y="5"/>
                  </a:cubicBezTo>
                  <a:cubicBezTo>
                    <a:pt x="31" y="6"/>
                    <a:pt x="26" y="8"/>
                    <a:pt x="22" y="11"/>
                  </a:cubicBezTo>
                  <a:cubicBezTo>
                    <a:pt x="17" y="9"/>
                    <a:pt x="17" y="9"/>
                    <a:pt x="17" y="9"/>
                  </a:cubicBezTo>
                  <a:cubicBezTo>
                    <a:pt x="16" y="9"/>
                    <a:pt x="16" y="9"/>
                    <a:pt x="16" y="9"/>
                  </a:cubicBezTo>
                  <a:cubicBezTo>
                    <a:pt x="13" y="13"/>
                    <a:pt x="13" y="13"/>
                    <a:pt x="13" y="13"/>
                  </a:cubicBezTo>
                  <a:cubicBezTo>
                    <a:pt x="9" y="16"/>
                    <a:pt x="9" y="16"/>
                    <a:pt x="9" y="16"/>
                  </a:cubicBezTo>
                  <a:cubicBezTo>
                    <a:pt x="9" y="17"/>
                    <a:pt x="9" y="17"/>
                    <a:pt x="9" y="17"/>
                  </a:cubicBezTo>
                  <a:cubicBezTo>
                    <a:pt x="11" y="22"/>
                    <a:pt x="11" y="22"/>
                    <a:pt x="11" y="22"/>
                  </a:cubicBezTo>
                  <a:cubicBezTo>
                    <a:pt x="8" y="26"/>
                    <a:pt x="6" y="31"/>
                    <a:pt x="5" y="36"/>
                  </a:cubicBezTo>
                  <a:cubicBezTo>
                    <a:pt x="0" y="38"/>
                    <a:pt x="0" y="38"/>
                    <a:pt x="0" y="38"/>
                  </a:cubicBezTo>
                  <a:cubicBezTo>
                    <a:pt x="0" y="39"/>
                    <a:pt x="0" y="39"/>
                    <a:pt x="0" y="39"/>
                  </a:cubicBezTo>
                  <a:cubicBezTo>
                    <a:pt x="0" y="44"/>
                    <a:pt x="0" y="44"/>
                    <a:pt x="0" y="44"/>
                  </a:cubicBezTo>
                  <a:cubicBezTo>
                    <a:pt x="0" y="48"/>
                    <a:pt x="0" y="48"/>
                    <a:pt x="0" y="48"/>
                  </a:cubicBezTo>
                  <a:cubicBezTo>
                    <a:pt x="0" y="49"/>
                    <a:pt x="0" y="49"/>
                    <a:pt x="0" y="49"/>
                  </a:cubicBezTo>
                  <a:cubicBezTo>
                    <a:pt x="5" y="51"/>
                    <a:pt x="5" y="51"/>
                    <a:pt x="5" y="51"/>
                  </a:cubicBezTo>
                  <a:cubicBezTo>
                    <a:pt x="6" y="56"/>
                    <a:pt x="8" y="61"/>
                    <a:pt x="11" y="66"/>
                  </a:cubicBezTo>
                  <a:cubicBezTo>
                    <a:pt x="9" y="71"/>
                    <a:pt x="9" y="71"/>
                    <a:pt x="9" y="71"/>
                  </a:cubicBezTo>
                  <a:cubicBezTo>
                    <a:pt x="9" y="71"/>
                    <a:pt x="9" y="71"/>
                    <a:pt x="9" y="71"/>
                  </a:cubicBezTo>
                  <a:cubicBezTo>
                    <a:pt x="12" y="75"/>
                    <a:pt x="12" y="75"/>
                    <a:pt x="12" y="75"/>
                  </a:cubicBezTo>
                  <a:cubicBezTo>
                    <a:pt x="16" y="78"/>
                    <a:pt x="16" y="78"/>
                    <a:pt x="16" y="78"/>
                  </a:cubicBezTo>
                  <a:cubicBezTo>
                    <a:pt x="16" y="78"/>
                    <a:pt x="16" y="78"/>
                    <a:pt x="16" y="78"/>
                  </a:cubicBezTo>
                  <a:cubicBezTo>
                    <a:pt x="21" y="76"/>
                    <a:pt x="21" y="76"/>
                    <a:pt x="21" y="76"/>
                  </a:cubicBezTo>
                  <a:cubicBezTo>
                    <a:pt x="26" y="79"/>
                    <a:pt x="31" y="81"/>
                    <a:pt x="36" y="82"/>
                  </a:cubicBezTo>
                  <a:cubicBezTo>
                    <a:pt x="38" y="87"/>
                    <a:pt x="38" y="87"/>
                    <a:pt x="38" y="87"/>
                  </a:cubicBezTo>
                  <a:cubicBezTo>
                    <a:pt x="39" y="88"/>
                    <a:pt x="39" y="88"/>
                    <a:pt x="39" y="88"/>
                  </a:cubicBezTo>
                  <a:cubicBezTo>
                    <a:pt x="43" y="88"/>
                    <a:pt x="43" y="88"/>
                    <a:pt x="43" y="88"/>
                  </a:cubicBezTo>
                  <a:cubicBezTo>
                    <a:pt x="48" y="88"/>
                    <a:pt x="48" y="88"/>
                    <a:pt x="48" y="88"/>
                  </a:cubicBezTo>
                  <a:cubicBezTo>
                    <a:pt x="48" y="87"/>
                    <a:pt x="48" y="87"/>
                    <a:pt x="48" y="87"/>
                  </a:cubicBezTo>
                  <a:cubicBezTo>
                    <a:pt x="51" y="82"/>
                    <a:pt x="51" y="82"/>
                    <a:pt x="51" y="82"/>
                  </a:cubicBezTo>
                  <a:cubicBezTo>
                    <a:pt x="56" y="81"/>
                    <a:pt x="61" y="79"/>
                    <a:pt x="65" y="76"/>
                  </a:cubicBezTo>
                  <a:cubicBezTo>
                    <a:pt x="71" y="78"/>
                    <a:pt x="71" y="78"/>
                    <a:pt x="71" y="78"/>
                  </a:cubicBezTo>
                  <a:cubicBezTo>
                    <a:pt x="71" y="78"/>
                    <a:pt x="71" y="78"/>
                    <a:pt x="71" y="78"/>
                  </a:cubicBezTo>
                  <a:cubicBezTo>
                    <a:pt x="74" y="75"/>
                    <a:pt x="74" y="75"/>
                    <a:pt x="74" y="75"/>
                  </a:cubicBezTo>
                  <a:cubicBezTo>
                    <a:pt x="78" y="72"/>
                    <a:pt x="78" y="72"/>
                    <a:pt x="78" y="72"/>
                  </a:cubicBezTo>
                  <a:cubicBezTo>
                    <a:pt x="78" y="71"/>
                    <a:pt x="78" y="71"/>
                    <a:pt x="78" y="71"/>
                  </a:cubicBezTo>
                  <a:cubicBezTo>
                    <a:pt x="76" y="66"/>
                    <a:pt x="76" y="66"/>
                    <a:pt x="76" y="66"/>
                  </a:cubicBezTo>
                  <a:cubicBezTo>
                    <a:pt x="79" y="62"/>
                    <a:pt x="81" y="57"/>
                    <a:pt x="82" y="51"/>
                  </a:cubicBezTo>
                  <a:cubicBezTo>
                    <a:pt x="87" y="49"/>
                    <a:pt x="87" y="49"/>
                    <a:pt x="87" y="49"/>
                  </a:cubicBezTo>
                  <a:cubicBezTo>
                    <a:pt x="87" y="49"/>
                    <a:pt x="87" y="49"/>
                    <a:pt x="87" y="49"/>
                  </a:cubicBezTo>
                  <a:cubicBezTo>
                    <a:pt x="87" y="44"/>
                    <a:pt x="87" y="44"/>
                    <a:pt x="87" y="44"/>
                  </a:cubicBezTo>
                  <a:cubicBezTo>
                    <a:pt x="87" y="39"/>
                    <a:pt x="87" y="39"/>
                    <a:pt x="87" y="39"/>
                  </a:cubicBezTo>
                  <a:close/>
                  <a:moveTo>
                    <a:pt x="44" y="67"/>
                  </a:moveTo>
                  <a:cubicBezTo>
                    <a:pt x="30" y="67"/>
                    <a:pt x="20" y="57"/>
                    <a:pt x="20" y="44"/>
                  </a:cubicBezTo>
                  <a:cubicBezTo>
                    <a:pt x="20" y="31"/>
                    <a:pt x="30" y="20"/>
                    <a:pt x="44" y="20"/>
                  </a:cubicBezTo>
                  <a:cubicBezTo>
                    <a:pt x="57" y="20"/>
                    <a:pt x="67" y="31"/>
                    <a:pt x="67" y="44"/>
                  </a:cubicBezTo>
                  <a:cubicBezTo>
                    <a:pt x="67" y="57"/>
                    <a:pt x="57" y="67"/>
                    <a:pt x="44" y="67"/>
                  </a:cubicBezTo>
                  <a:close/>
                </a:path>
              </a:pathLst>
            </a:custGeom>
            <a:solidFill>
              <a:srgbClr val="F4F9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9" name="î$ľîḓé">
              <a:extLst>
                <a:ext uri="{FF2B5EF4-FFF2-40B4-BE49-F238E27FC236}">
                  <a16:creationId xmlns:a16="http://schemas.microsoft.com/office/drawing/2014/main" xmlns="" id="{7B300B55-85CF-4586-9EB6-7DD09E20B8C9}"/>
                </a:ext>
              </a:extLst>
            </p:cNvPr>
            <p:cNvSpPr/>
            <p:nvPr/>
          </p:nvSpPr>
          <p:spPr bwMode="auto">
            <a:xfrm>
              <a:off x="5323597" y="1782186"/>
              <a:ext cx="226209" cy="226209"/>
            </a:xfrm>
            <a:custGeom>
              <a:avLst/>
              <a:gdLst>
                <a:gd name="T0" fmla="*/ 58 w 117"/>
                <a:gd name="T1" fmla="*/ 0 h 117"/>
                <a:gd name="T2" fmla="*/ 58 w 117"/>
                <a:gd name="T3" fmla="*/ 59 h 117"/>
                <a:gd name="T4" fmla="*/ 0 w 117"/>
                <a:gd name="T5" fmla="*/ 59 h 117"/>
                <a:gd name="T6" fmla="*/ 58 w 117"/>
                <a:gd name="T7" fmla="*/ 117 h 117"/>
                <a:gd name="T8" fmla="*/ 117 w 117"/>
                <a:gd name="T9" fmla="*/ 59 h 117"/>
                <a:gd name="T10" fmla="*/ 58 w 117"/>
                <a:gd name="T11" fmla="*/ 0 h 117"/>
              </a:gdLst>
              <a:ahLst/>
              <a:cxnLst>
                <a:cxn ang="0">
                  <a:pos x="T0" y="T1"/>
                </a:cxn>
                <a:cxn ang="0">
                  <a:pos x="T2" y="T3"/>
                </a:cxn>
                <a:cxn ang="0">
                  <a:pos x="T4" y="T5"/>
                </a:cxn>
                <a:cxn ang="0">
                  <a:pos x="T6" y="T7"/>
                </a:cxn>
                <a:cxn ang="0">
                  <a:pos x="T8" y="T9"/>
                </a:cxn>
                <a:cxn ang="0">
                  <a:pos x="T10" y="T11"/>
                </a:cxn>
              </a:cxnLst>
              <a:rect l="0" t="0" r="r" b="b"/>
              <a:pathLst>
                <a:path w="117" h="117">
                  <a:moveTo>
                    <a:pt x="58" y="0"/>
                  </a:moveTo>
                  <a:cubicBezTo>
                    <a:pt x="58" y="59"/>
                    <a:pt x="58" y="59"/>
                    <a:pt x="58" y="59"/>
                  </a:cubicBezTo>
                  <a:cubicBezTo>
                    <a:pt x="0" y="59"/>
                    <a:pt x="0" y="59"/>
                    <a:pt x="0" y="59"/>
                  </a:cubicBezTo>
                  <a:cubicBezTo>
                    <a:pt x="0" y="91"/>
                    <a:pt x="26" y="117"/>
                    <a:pt x="58" y="117"/>
                  </a:cubicBezTo>
                  <a:cubicBezTo>
                    <a:pt x="91" y="117"/>
                    <a:pt x="117" y="91"/>
                    <a:pt x="117" y="59"/>
                  </a:cubicBezTo>
                  <a:cubicBezTo>
                    <a:pt x="117" y="26"/>
                    <a:pt x="91" y="0"/>
                    <a:pt x="5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0" name="íşľîḑé">
              <a:extLst>
                <a:ext uri="{FF2B5EF4-FFF2-40B4-BE49-F238E27FC236}">
                  <a16:creationId xmlns:a16="http://schemas.microsoft.com/office/drawing/2014/main" xmlns="" id="{A2C15FD9-F340-4060-BAB6-A8CFA0D05FB2}"/>
                </a:ext>
              </a:extLst>
            </p:cNvPr>
            <p:cNvSpPr/>
            <p:nvPr/>
          </p:nvSpPr>
          <p:spPr bwMode="auto">
            <a:xfrm>
              <a:off x="5310712" y="1770734"/>
              <a:ext cx="108810" cy="104514"/>
            </a:xfrm>
            <a:custGeom>
              <a:avLst/>
              <a:gdLst>
                <a:gd name="T0" fmla="*/ 56 w 56"/>
                <a:gd name="T1" fmla="*/ 0 h 54"/>
                <a:gd name="T2" fmla="*/ 54 w 56"/>
                <a:gd name="T3" fmla="*/ 0 h 54"/>
                <a:gd name="T4" fmla="*/ 0 w 56"/>
                <a:gd name="T5" fmla="*/ 54 h 54"/>
                <a:gd name="T6" fmla="*/ 56 w 56"/>
                <a:gd name="T7" fmla="*/ 54 h 54"/>
                <a:gd name="T8" fmla="*/ 56 w 56"/>
                <a:gd name="T9" fmla="*/ 0 h 54"/>
              </a:gdLst>
              <a:ahLst/>
              <a:cxnLst>
                <a:cxn ang="0">
                  <a:pos x="T0" y="T1"/>
                </a:cxn>
                <a:cxn ang="0">
                  <a:pos x="T2" y="T3"/>
                </a:cxn>
                <a:cxn ang="0">
                  <a:pos x="T4" y="T5"/>
                </a:cxn>
                <a:cxn ang="0">
                  <a:pos x="T6" y="T7"/>
                </a:cxn>
                <a:cxn ang="0">
                  <a:pos x="T8" y="T9"/>
                </a:cxn>
              </a:cxnLst>
              <a:rect l="0" t="0" r="r" b="b"/>
              <a:pathLst>
                <a:path w="56" h="54">
                  <a:moveTo>
                    <a:pt x="56" y="0"/>
                  </a:moveTo>
                  <a:cubicBezTo>
                    <a:pt x="56" y="0"/>
                    <a:pt x="55" y="0"/>
                    <a:pt x="54" y="0"/>
                  </a:cubicBezTo>
                  <a:cubicBezTo>
                    <a:pt x="24" y="0"/>
                    <a:pt x="0" y="24"/>
                    <a:pt x="0" y="54"/>
                  </a:cubicBezTo>
                  <a:cubicBezTo>
                    <a:pt x="56" y="54"/>
                    <a:pt x="56" y="54"/>
                    <a:pt x="56" y="54"/>
                  </a:cubicBez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1" name="ísļîḍe">
              <a:extLst>
                <a:ext uri="{FF2B5EF4-FFF2-40B4-BE49-F238E27FC236}">
                  <a16:creationId xmlns:a16="http://schemas.microsoft.com/office/drawing/2014/main" xmlns="" id="{082A1683-7EDA-452D-BAD6-5F4CCDAAE5FA}"/>
                </a:ext>
              </a:extLst>
            </p:cNvPr>
            <p:cNvSpPr/>
            <p:nvPr/>
          </p:nvSpPr>
          <p:spPr bwMode="auto">
            <a:xfrm>
              <a:off x="6632173" y="1359836"/>
              <a:ext cx="134581" cy="147467"/>
            </a:xfrm>
            <a:custGeom>
              <a:avLst/>
              <a:gdLst>
                <a:gd name="T0" fmla="*/ 61 w 70"/>
                <a:gd name="T1" fmla="*/ 31 h 76"/>
                <a:gd name="T2" fmla="*/ 39 w 70"/>
                <a:gd name="T3" fmla="*/ 9 h 76"/>
                <a:gd name="T4" fmla="*/ 7 w 70"/>
                <a:gd name="T5" fmla="*/ 9 h 76"/>
                <a:gd name="T6" fmla="*/ 0 w 70"/>
                <a:gd name="T7" fmla="*/ 15 h 76"/>
                <a:gd name="T8" fmla="*/ 0 w 70"/>
                <a:gd name="T9" fmla="*/ 16 h 76"/>
                <a:gd name="T10" fmla="*/ 10 w 70"/>
                <a:gd name="T11" fmla="*/ 25 h 76"/>
                <a:gd name="T12" fmla="*/ 10 w 70"/>
                <a:gd name="T13" fmla="*/ 25 h 76"/>
                <a:gd name="T14" fmla="*/ 17 w 70"/>
                <a:gd name="T15" fmla="*/ 19 h 76"/>
                <a:gd name="T16" fmla="*/ 29 w 70"/>
                <a:gd name="T17" fmla="*/ 19 h 76"/>
                <a:gd name="T18" fmla="*/ 51 w 70"/>
                <a:gd name="T19" fmla="*/ 41 h 76"/>
                <a:gd name="T20" fmla="*/ 51 w 70"/>
                <a:gd name="T21" fmla="*/ 53 h 76"/>
                <a:gd name="T22" fmla="*/ 48 w 70"/>
                <a:gd name="T23" fmla="*/ 57 h 76"/>
                <a:gd name="T24" fmla="*/ 36 w 70"/>
                <a:gd name="T25" fmla="*/ 57 h 76"/>
                <a:gd name="T26" fmla="*/ 25 w 70"/>
                <a:gd name="T27" fmla="*/ 47 h 76"/>
                <a:gd name="T28" fmla="*/ 10 w 70"/>
                <a:gd name="T29" fmla="*/ 51 h 76"/>
                <a:gd name="T30" fmla="*/ 26 w 70"/>
                <a:gd name="T31" fmla="*/ 67 h 76"/>
                <a:gd name="T32" fmla="*/ 58 w 70"/>
                <a:gd name="T33" fmla="*/ 67 h 76"/>
                <a:gd name="T34" fmla="*/ 61 w 70"/>
                <a:gd name="T35" fmla="*/ 63 h 76"/>
                <a:gd name="T36" fmla="*/ 61 w 70"/>
                <a:gd name="T37" fmla="*/ 3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6">
                  <a:moveTo>
                    <a:pt x="61" y="31"/>
                  </a:moveTo>
                  <a:cubicBezTo>
                    <a:pt x="39" y="9"/>
                    <a:pt x="39" y="9"/>
                    <a:pt x="39" y="9"/>
                  </a:cubicBezTo>
                  <a:cubicBezTo>
                    <a:pt x="30" y="0"/>
                    <a:pt x="16" y="0"/>
                    <a:pt x="7" y="9"/>
                  </a:cubicBezTo>
                  <a:cubicBezTo>
                    <a:pt x="0" y="15"/>
                    <a:pt x="0" y="15"/>
                    <a:pt x="0" y="15"/>
                  </a:cubicBezTo>
                  <a:cubicBezTo>
                    <a:pt x="0" y="16"/>
                    <a:pt x="0" y="16"/>
                    <a:pt x="0" y="16"/>
                  </a:cubicBezTo>
                  <a:cubicBezTo>
                    <a:pt x="10" y="25"/>
                    <a:pt x="10" y="25"/>
                    <a:pt x="10" y="25"/>
                  </a:cubicBezTo>
                  <a:cubicBezTo>
                    <a:pt x="10" y="25"/>
                    <a:pt x="10" y="25"/>
                    <a:pt x="10" y="25"/>
                  </a:cubicBezTo>
                  <a:cubicBezTo>
                    <a:pt x="17" y="19"/>
                    <a:pt x="17" y="19"/>
                    <a:pt x="17" y="19"/>
                  </a:cubicBezTo>
                  <a:cubicBezTo>
                    <a:pt x="20" y="15"/>
                    <a:pt x="25" y="15"/>
                    <a:pt x="29" y="19"/>
                  </a:cubicBezTo>
                  <a:cubicBezTo>
                    <a:pt x="51" y="41"/>
                    <a:pt x="51" y="41"/>
                    <a:pt x="51" y="41"/>
                  </a:cubicBezTo>
                  <a:cubicBezTo>
                    <a:pt x="55" y="45"/>
                    <a:pt x="55" y="50"/>
                    <a:pt x="51" y="53"/>
                  </a:cubicBezTo>
                  <a:cubicBezTo>
                    <a:pt x="48" y="57"/>
                    <a:pt x="48" y="57"/>
                    <a:pt x="48" y="57"/>
                  </a:cubicBezTo>
                  <a:cubicBezTo>
                    <a:pt x="44" y="60"/>
                    <a:pt x="39" y="60"/>
                    <a:pt x="36" y="57"/>
                  </a:cubicBezTo>
                  <a:cubicBezTo>
                    <a:pt x="25" y="47"/>
                    <a:pt x="25" y="47"/>
                    <a:pt x="25" y="47"/>
                  </a:cubicBezTo>
                  <a:cubicBezTo>
                    <a:pt x="21" y="50"/>
                    <a:pt x="15" y="51"/>
                    <a:pt x="10" y="51"/>
                  </a:cubicBezTo>
                  <a:cubicBezTo>
                    <a:pt x="26" y="67"/>
                    <a:pt x="26" y="67"/>
                    <a:pt x="26" y="67"/>
                  </a:cubicBezTo>
                  <a:cubicBezTo>
                    <a:pt x="35" y="76"/>
                    <a:pt x="49" y="76"/>
                    <a:pt x="58" y="67"/>
                  </a:cubicBezTo>
                  <a:cubicBezTo>
                    <a:pt x="61" y="63"/>
                    <a:pt x="61" y="63"/>
                    <a:pt x="61" y="63"/>
                  </a:cubicBezTo>
                  <a:cubicBezTo>
                    <a:pt x="70" y="54"/>
                    <a:pt x="70" y="40"/>
                    <a:pt x="61"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2" name="îslïḋê">
              <a:extLst>
                <a:ext uri="{FF2B5EF4-FFF2-40B4-BE49-F238E27FC236}">
                  <a16:creationId xmlns:a16="http://schemas.microsoft.com/office/drawing/2014/main" xmlns="" id="{C06ECDB8-A300-4456-A09E-865A807F6E37}"/>
                </a:ext>
              </a:extLst>
            </p:cNvPr>
            <p:cNvSpPr/>
            <p:nvPr/>
          </p:nvSpPr>
          <p:spPr bwMode="auto">
            <a:xfrm>
              <a:off x="6499023" y="1238140"/>
              <a:ext cx="146033" cy="136012"/>
            </a:xfrm>
            <a:custGeom>
              <a:avLst/>
              <a:gdLst>
                <a:gd name="T0" fmla="*/ 18 w 75"/>
                <a:gd name="T1" fmla="*/ 22 h 70"/>
                <a:gd name="T2" fmla="*/ 22 w 75"/>
                <a:gd name="T3" fmla="*/ 19 h 70"/>
                <a:gd name="T4" fmla="*/ 34 w 75"/>
                <a:gd name="T5" fmla="*/ 19 h 70"/>
                <a:gd name="T6" fmla="*/ 56 w 75"/>
                <a:gd name="T7" fmla="*/ 41 h 70"/>
                <a:gd name="T8" fmla="*/ 56 w 75"/>
                <a:gd name="T9" fmla="*/ 53 h 70"/>
                <a:gd name="T10" fmla="*/ 50 w 75"/>
                <a:gd name="T11" fmla="*/ 60 h 70"/>
                <a:gd name="T12" fmla="*/ 50 w 75"/>
                <a:gd name="T13" fmla="*/ 60 h 70"/>
                <a:gd name="T14" fmla="*/ 59 w 75"/>
                <a:gd name="T15" fmla="*/ 70 h 70"/>
                <a:gd name="T16" fmla="*/ 60 w 75"/>
                <a:gd name="T17" fmla="*/ 70 h 70"/>
                <a:gd name="T18" fmla="*/ 66 w 75"/>
                <a:gd name="T19" fmla="*/ 63 h 70"/>
                <a:gd name="T20" fmla="*/ 66 w 75"/>
                <a:gd name="T21" fmla="*/ 32 h 70"/>
                <a:gd name="T22" fmla="*/ 44 w 75"/>
                <a:gd name="T23" fmla="*/ 9 h 70"/>
                <a:gd name="T24" fmla="*/ 12 w 75"/>
                <a:gd name="T25" fmla="*/ 9 h 70"/>
                <a:gd name="T26" fmla="*/ 8 w 75"/>
                <a:gd name="T27" fmla="*/ 13 h 70"/>
                <a:gd name="T28" fmla="*/ 8 w 75"/>
                <a:gd name="T29" fmla="*/ 44 h 70"/>
                <a:gd name="T30" fmla="*/ 24 w 75"/>
                <a:gd name="T31" fmla="*/ 60 h 70"/>
                <a:gd name="T32" fmla="*/ 28 w 75"/>
                <a:gd name="T33" fmla="*/ 45 h 70"/>
                <a:gd name="T34" fmla="*/ 18 w 75"/>
                <a:gd name="T35" fmla="*/ 34 h 70"/>
                <a:gd name="T36" fmla="*/ 18 w 75"/>
                <a:gd name="T37" fmla="*/ 2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0">
                  <a:moveTo>
                    <a:pt x="18" y="22"/>
                  </a:moveTo>
                  <a:cubicBezTo>
                    <a:pt x="22" y="19"/>
                    <a:pt x="22" y="19"/>
                    <a:pt x="22" y="19"/>
                  </a:cubicBezTo>
                  <a:cubicBezTo>
                    <a:pt x="25" y="15"/>
                    <a:pt x="31" y="15"/>
                    <a:pt x="34" y="19"/>
                  </a:cubicBezTo>
                  <a:cubicBezTo>
                    <a:pt x="56" y="41"/>
                    <a:pt x="56" y="41"/>
                    <a:pt x="56" y="41"/>
                  </a:cubicBezTo>
                  <a:cubicBezTo>
                    <a:pt x="60" y="45"/>
                    <a:pt x="60" y="50"/>
                    <a:pt x="56" y="53"/>
                  </a:cubicBezTo>
                  <a:cubicBezTo>
                    <a:pt x="50" y="60"/>
                    <a:pt x="50" y="60"/>
                    <a:pt x="50" y="60"/>
                  </a:cubicBezTo>
                  <a:cubicBezTo>
                    <a:pt x="50" y="60"/>
                    <a:pt x="50" y="60"/>
                    <a:pt x="50" y="60"/>
                  </a:cubicBezTo>
                  <a:cubicBezTo>
                    <a:pt x="59" y="70"/>
                    <a:pt x="59" y="70"/>
                    <a:pt x="59" y="70"/>
                  </a:cubicBezTo>
                  <a:cubicBezTo>
                    <a:pt x="60" y="70"/>
                    <a:pt x="60" y="70"/>
                    <a:pt x="60" y="70"/>
                  </a:cubicBezTo>
                  <a:cubicBezTo>
                    <a:pt x="66" y="63"/>
                    <a:pt x="66" y="63"/>
                    <a:pt x="66" y="63"/>
                  </a:cubicBezTo>
                  <a:cubicBezTo>
                    <a:pt x="75" y="55"/>
                    <a:pt x="75" y="40"/>
                    <a:pt x="66" y="32"/>
                  </a:cubicBezTo>
                  <a:cubicBezTo>
                    <a:pt x="44" y="9"/>
                    <a:pt x="44" y="9"/>
                    <a:pt x="44" y="9"/>
                  </a:cubicBezTo>
                  <a:cubicBezTo>
                    <a:pt x="35" y="0"/>
                    <a:pt x="21" y="0"/>
                    <a:pt x="12" y="9"/>
                  </a:cubicBezTo>
                  <a:cubicBezTo>
                    <a:pt x="8" y="13"/>
                    <a:pt x="8" y="13"/>
                    <a:pt x="8" y="13"/>
                  </a:cubicBezTo>
                  <a:cubicBezTo>
                    <a:pt x="0" y="21"/>
                    <a:pt x="0" y="36"/>
                    <a:pt x="8" y="44"/>
                  </a:cubicBezTo>
                  <a:cubicBezTo>
                    <a:pt x="24" y="60"/>
                    <a:pt x="24" y="60"/>
                    <a:pt x="24" y="60"/>
                  </a:cubicBezTo>
                  <a:cubicBezTo>
                    <a:pt x="24" y="55"/>
                    <a:pt x="25" y="49"/>
                    <a:pt x="28" y="45"/>
                  </a:cubicBezTo>
                  <a:cubicBezTo>
                    <a:pt x="18" y="34"/>
                    <a:pt x="18" y="34"/>
                    <a:pt x="18" y="34"/>
                  </a:cubicBezTo>
                  <a:cubicBezTo>
                    <a:pt x="15" y="31"/>
                    <a:pt x="15" y="26"/>
                    <a:pt x="18"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3" name="ïšḷîḍè">
              <a:extLst>
                <a:ext uri="{FF2B5EF4-FFF2-40B4-BE49-F238E27FC236}">
                  <a16:creationId xmlns:a16="http://schemas.microsoft.com/office/drawing/2014/main" xmlns="" id="{4459DA40-270A-49F6-A21C-C7989C9C3B34}"/>
                </a:ext>
              </a:extLst>
            </p:cNvPr>
            <p:cNvSpPr/>
            <p:nvPr/>
          </p:nvSpPr>
          <p:spPr bwMode="auto">
            <a:xfrm>
              <a:off x="6556293" y="1311158"/>
              <a:ext cx="136012" cy="137443"/>
            </a:xfrm>
            <a:custGeom>
              <a:avLst/>
              <a:gdLst>
                <a:gd name="T0" fmla="*/ 70 w 70"/>
                <a:gd name="T1" fmla="*/ 55 h 71"/>
                <a:gd name="T2" fmla="*/ 60 w 70"/>
                <a:gd name="T3" fmla="*/ 46 h 71"/>
                <a:gd name="T4" fmla="*/ 53 w 70"/>
                <a:gd name="T5" fmla="*/ 53 h 71"/>
                <a:gd name="T6" fmla="*/ 41 w 70"/>
                <a:gd name="T7" fmla="*/ 53 h 71"/>
                <a:gd name="T8" fmla="*/ 18 w 70"/>
                <a:gd name="T9" fmla="*/ 30 h 71"/>
                <a:gd name="T10" fmla="*/ 18 w 70"/>
                <a:gd name="T11" fmla="*/ 18 h 71"/>
                <a:gd name="T12" fmla="*/ 26 w 70"/>
                <a:gd name="T13" fmla="*/ 10 h 71"/>
                <a:gd name="T14" fmla="*/ 16 w 70"/>
                <a:gd name="T15" fmla="*/ 0 h 71"/>
                <a:gd name="T16" fmla="*/ 8 w 70"/>
                <a:gd name="T17" fmla="*/ 8 h 71"/>
                <a:gd name="T18" fmla="*/ 8 w 70"/>
                <a:gd name="T19" fmla="*/ 40 h 71"/>
                <a:gd name="T20" fmla="*/ 31 w 70"/>
                <a:gd name="T21" fmla="*/ 62 h 71"/>
                <a:gd name="T22" fmla="*/ 63 w 70"/>
                <a:gd name="T23" fmla="*/ 62 h 71"/>
                <a:gd name="T24" fmla="*/ 70 w 70"/>
                <a:gd name="T25"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71">
                  <a:moveTo>
                    <a:pt x="70" y="55"/>
                  </a:moveTo>
                  <a:cubicBezTo>
                    <a:pt x="60" y="46"/>
                    <a:pt x="60" y="46"/>
                    <a:pt x="60" y="46"/>
                  </a:cubicBezTo>
                  <a:cubicBezTo>
                    <a:pt x="53" y="53"/>
                    <a:pt x="53" y="53"/>
                    <a:pt x="53" y="53"/>
                  </a:cubicBezTo>
                  <a:cubicBezTo>
                    <a:pt x="50" y="56"/>
                    <a:pt x="44" y="56"/>
                    <a:pt x="41" y="53"/>
                  </a:cubicBezTo>
                  <a:cubicBezTo>
                    <a:pt x="18" y="30"/>
                    <a:pt x="18" y="30"/>
                    <a:pt x="18" y="30"/>
                  </a:cubicBezTo>
                  <a:cubicBezTo>
                    <a:pt x="15" y="27"/>
                    <a:pt x="15" y="21"/>
                    <a:pt x="18" y="18"/>
                  </a:cubicBezTo>
                  <a:cubicBezTo>
                    <a:pt x="26" y="10"/>
                    <a:pt x="26" y="10"/>
                    <a:pt x="26" y="10"/>
                  </a:cubicBezTo>
                  <a:cubicBezTo>
                    <a:pt x="16" y="0"/>
                    <a:pt x="16" y="0"/>
                    <a:pt x="16" y="0"/>
                  </a:cubicBezTo>
                  <a:cubicBezTo>
                    <a:pt x="8" y="8"/>
                    <a:pt x="8" y="8"/>
                    <a:pt x="8" y="8"/>
                  </a:cubicBezTo>
                  <a:cubicBezTo>
                    <a:pt x="0" y="17"/>
                    <a:pt x="0" y="31"/>
                    <a:pt x="8" y="40"/>
                  </a:cubicBezTo>
                  <a:cubicBezTo>
                    <a:pt x="31" y="62"/>
                    <a:pt x="31" y="62"/>
                    <a:pt x="31" y="62"/>
                  </a:cubicBezTo>
                  <a:cubicBezTo>
                    <a:pt x="40" y="71"/>
                    <a:pt x="54" y="71"/>
                    <a:pt x="63" y="62"/>
                  </a:cubicBezTo>
                  <a:lnTo>
                    <a:pt x="7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4" name="íśľide">
              <a:extLst>
                <a:ext uri="{FF2B5EF4-FFF2-40B4-BE49-F238E27FC236}">
                  <a16:creationId xmlns:a16="http://schemas.microsoft.com/office/drawing/2014/main" xmlns="" id="{1A850B87-4C7E-4104-A6EA-C85CED318195}"/>
                </a:ext>
              </a:extLst>
            </p:cNvPr>
            <p:cNvSpPr/>
            <p:nvPr/>
          </p:nvSpPr>
          <p:spPr bwMode="auto">
            <a:xfrm>
              <a:off x="7561346" y="2897483"/>
              <a:ext cx="343608" cy="171804"/>
            </a:xfrm>
            <a:custGeom>
              <a:avLst/>
              <a:gdLst>
                <a:gd name="T0" fmla="*/ 0 w 240"/>
                <a:gd name="T1" fmla="*/ 0 h 120"/>
                <a:gd name="T2" fmla="*/ 240 w 240"/>
                <a:gd name="T3" fmla="*/ 54 h 120"/>
                <a:gd name="T4" fmla="*/ 42 w 240"/>
                <a:gd name="T5" fmla="*/ 120 h 120"/>
                <a:gd name="T6" fmla="*/ 54 w 240"/>
                <a:gd name="T7" fmla="*/ 55 h 120"/>
                <a:gd name="T8" fmla="*/ 221 w 240"/>
                <a:gd name="T9" fmla="*/ 54 h 120"/>
                <a:gd name="T10" fmla="*/ 54 w 240"/>
                <a:gd name="T11" fmla="*/ 46 h 120"/>
                <a:gd name="T12" fmla="*/ 0 w 240"/>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240" h="120">
                  <a:moveTo>
                    <a:pt x="0" y="0"/>
                  </a:moveTo>
                  <a:lnTo>
                    <a:pt x="240" y="54"/>
                  </a:lnTo>
                  <a:lnTo>
                    <a:pt x="42" y="120"/>
                  </a:lnTo>
                  <a:lnTo>
                    <a:pt x="54" y="55"/>
                  </a:lnTo>
                  <a:lnTo>
                    <a:pt x="221" y="54"/>
                  </a:lnTo>
                  <a:lnTo>
                    <a:pt x="54" y="4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5" name="íšlîḍè">
              <a:extLst>
                <a:ext uri="{FF2B5EF4-FFF2-40B4-BE49-F238E27FC236}">
                  <a16:creationId xmlns:a16="http://schemas.microsoft.com/office/drawing/2014/main" xmlns="" id="{1ABEE3DF-C188-4D7E-A426-93F35D43A61A}"/>
                </a:ext>
              </a:extLst>
            </p:cNvPr>
            <p:cNvSpPr/>
            <p:nvPr/>
          </p:nvSpPr>
          <p:spPr bwMode="auto">
            <a:xfrm>
              <a:off x="7582824" y="2976228"/>
              <a:ext cx="48678" cy="80176"/>
            </a:xfrm>
            <a:custGeom>
              <a:avLst/>
              <a:gdLst>
                <a:gd name="T0" fmla="*/ 20 w 25"/>
                <a:gd name="T1" fmla="*/ 0 h 41"/>
                <a:gd name="T2" fmla="*/ 2 w 25"/>
                <a:gd name="T3" fmla="*/ 39 h 41"/>
                <a:gd name="T4" fmla="*/ 21 w 25"/>
                <a:gd name="T5" fmla="*/ 25 h 41"/>
                <a:gd name="T6" fmla="*/ 25 w 25"/>
                <a:gd name="T7" fmla="*/ 2 h 41"/>
                <a:gd name="T8" fmla="*/ 20 w 25"/>
                <a:gd name="T9" fmla="*/ 0 h 41"/>
              </a:gdLst>
              <a:ahLst/>
              <a:cxnLst>
                <a:cxn ang="0">
                  <a:pos x="T0" y="T1"/>
                </a:cxn>
                <a:cxn ang="0">
                  <a:pos x="T2" y="T3"/>
                </a:cxn>
                <a:cxn ang="0">
                  <a:pos x="T4" y="T5"/>
                </a:cxn>
                <a:cxn ang="0">
                  <a:pos x="T6" y="T7"/>
                </a:cxn>
                <a:cxn ang="0">
                  <a:pos x="T8" y="T9"/>
                </a:cxn>
              </a:cxnLst>
              <a:rect l="0" t="0" r="r" b="b"/>
              <a:pathLst>
                <a:path w="25" h="41">
                  <a:moveTo>
                    <a:pt x="20" y="0"/>
                  </a:moveTo>
                  <a:cubicBezTo>
                    <a:pt x="20" y="0"/>
                    <a:pt x="0" y="41"/>
                    <a:pt x="2" y="39"/>
                  </a:cubicBezTo>
                  <a:cubicBezTo>
                    <a:pt x="4" y="37"/>
                    <a:pt x="21" y="25"/>
                    <a:pt x="21" y="25"/>
                  </a:cubicBezTo>
                  <a:cubicBezTo>
                    <a:pt x="25" y="2"/>
                    <a:pt x="25" y="2"/>
                    <a:pt x="25" y="2"/>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2656" name="组合 265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2AADFF93-2502-42AC-A283-BD0B0FEB9154}"/>
              </a:ext>
            </a:extLst>
          </p:cNvPr>
          <p:cNvGrpSpPr/>
          <p:nvPr/>
        </p:nvGrpSpPr>
        <p:grpSpPr>
          <a:xfrm>
            <a:off x="1355225" y="4223625"/>
            <a:ext cx="2352040" cy="2366273"/>
            <a:chOff x="3683628" y="1188720"/>
            <a:chExt cx="4824744" cy="4853940"/>
          </a:xfrm>
        </p:grpSpPr>
        <p:sp>
          <p:nvSpPr>
            <p:cNvPr id="2657" name="îSḻiḓé">
              <a:extLst>
                <a:ext uri="{FF2B5EF4-FFF2-40B4-BE49-F238E27FC236}">
                  <a16:creationId xmlns:a16="http://schemas.microsoft.com/office/drawing/2014/main" xmlns="" id="{1EBD090B-DF71-4E8D-A118-841FC9936E9F}"/>
                </a:ext>
              </a:extLst>
            </p:cNvPr>
            <p:cNvSpPr/>
            <p:nvPr/>
          </p:nvSpPr>
          <p:spPr bwMode="auto">
            <a:xfrm>
              <a:off x="7150728" y="4568231"/>
              <a:ext cx="204376" cy="200728"/>
            </a:xfrm>
            <a:custGeom>
              <a:avLst/>
              <a:gdLst>
                <a:gd name="T0" fmla="*/ 72 w 143"/>
                <a:gd name="T1" fmla="*/ 8 h 142"/>
                <a:gd name="T2" fmla="*/ 64 w 143"/>
                <a:gd name="T3" fmla="*/ 8 h 142"/>
                <a:gd name="T4" fmla="*/ 48 w 143"/>
                <a:gd name="T5" fmla="*/ 47 h 142"/>
                <a:gd name="T6" fmla="*/ 8 w 143"/>
                <a:gd name="T7" fmla="*/ 63 h 142"/>
                <a:gd name="T8" fmla="*/ 3 w 143"/>
                <a:gd name="T9" fmla="*/ 66 h 142"/>
                <a:gd name="T10" fmla="*/ 0 w 143"/>
                <a:gd name="T11" fmla="*/ 71 h 142"/>
                <a:gd name="T12" fmla="*/ 3 w 143"/>
                <a:gd name="T13" fmla="*/ 76 h 142"/>
                <a:gd name="T14" fmla="*/ 8 w 143"/>
                <a:gd name="T15" fmla="*/ 79 h 142"/>
                <a:gd name="T16" fmla="*/ 48 w 143"/>
                <a:gd name="T17" fmla="*/ 95 h 142"/>
                <a:gd name="T18" fmla="*/ 64 w 143"/>
                <a:gd name="T19" fmla="*/ 134 h 142"/>
                <a:gd name="T20" fmla="*/ 66 w 143"/>
                <a:gd name="T21" fmla="*/ 140 h 142"/>
                <a:gd name="T22" fmla="*/ 72 w 143"/>
                <a:gd name="T23" fmla="*/ 142 h 142"/>
                <a:gd name="T24" fmla="*/ 77 w 143"/>
                <a:gd name="T25" fmla="*/ 140 h 142"/>
                <a:gd name="T26" fmla="*/ 79 w 143"/>
                <a:gd name="T27" fmla="*/ 134 h 142"/>
                <a:gd name="T28" fmla="*/ 96 w 143"/>
                <a:gd name="T29" fmla="*/ 95 h 142"/>
                <a:gd name="T30" fmla="*/ 135 w 143"/>
                <a:gd name="T31" fmla="*/ 79 h 142"/>
                <a:gd name="T32" fmla="*/ 141 w 143"/>
                <a:gd name="T33" fmla="*/ 76 h 142"/>
                <a:gd name="T34" fmla="*/ 143 w 143"/>
                <a:gd name="T35" fmla="*/ 71 h 142"/>
                <a:gd name="T36" fmla="*/ 141 w 143"/>
                <a:gd name="T37" fmla="*/ 66 h 142"/>
                <a:gd name="T38" fmla="*/ 135 w 143"/>
                <a:gd name="T39" fmla="*/ 63 h 142"/>
                <a:gd name="T40" fmla="*/ 96 w 143"/>
                <a:gd name="T41" fmla="*/ 47 h 142"/>
                <a:gd name="T42" fmla="*/ 79 w 143"/>
                <a:gd name="T43" fmla="*/ 8 h 142"/>
                <a:gd name="T44" fmla="*/ 77 w 143"/>
                <a:gd name="T45" fmla="*/ 2 h 142"/>
                <a:gd name="T46" fmla="*/ 72 w 143"/>
                <a:gd name="T47" fmla="*/ 0 h 142"/>
                <a:gd name="T48" fmla="*/ 66 w 143"/>
                <a:gd name="T49" fmla="*/ 2 h 142"/>
                <a:gd name="T50" fmla="*/ 64 w 143"/>
                <a:gd name="T51" fmla="*/ 8 h 142"/>
                <a:gd name="T52" fmla="*/ 72 w 143"/>
                <a:gd name="T53" fmla="*/ 8 h 142"/>
                <a:gd name="T54" fmla="*/ 64 w 143"/>
                <a:gd name="T55" fmla="*/ 8 h 142"/>
                <a:gd name="T56" fmla="*/ 135 w 143"/>
                <a:gd name="T57" fmla="*/ 79 h 142"/>
                <a:gd name="T58" fmla="*/ 141 w 143"/>
                <a:gd name="T59" fmla="*/ 76 h 142"/>
                <a:gd name="T60" fmla="*/ 143 w 143"/>
                <a:gd name="T61" fmla="*/ 71 h 142"/>
                <a:gd name="T62" fmla="*/ 141 w 143"/>
                <a:gd name="T63" fmla="*/ 66 h 142"/>
                <a:gd name="T64" fmla="*/ 135 w 143"/>
                <a:gd name="T65" fmla="*/ 63 h 142"/>
                <a:gd name="T66" fmla="*/ 64 w 143"/>
                <a:gd name="T67" fmla="*/ 134 h 142"/>
                <a:gd name="T68" fmla="*/ 66 w 143"/>
                <a:gd name="T69" fmla="*/ 140 h 142"/>
                <a:gd name="T70" fmla="*/ 72 w 143"/>
                <a:gd name="T71" fmla="*/ 142 h 142"/>
                <a:gd name="T72" fmla="*/ 77 w 143"/>
                <a:gd name="T73" fmla="*/ 140 h 142"/>
                <a:gd name="T74" fmla="*/ 79 w 143"/>
                <a:gd name="T75" fmla="*/ 134 h 142"/>
                <a:gd name="T76" fmla="*/ 8 w 143"/>
                <a:gd name="T77" fmla="*/ 63 h 142"/>
                <a:gd name="T78" fmla="*/ 3 w 143"/>
                <a:gd name="T79" fmla="*/ 66 h 142"/>
                <a:gd name="T80" fmla="*/ 0 w 143"/>
                <a:gd name="T81" fmla="*/ 71 h 142"/>
                <a:gd name="T82" fmla="*/ 3 w 143"/>
                <a:gd name="T83" fmla="*/ 76 h 142"/>
                <a:gd name="T84" fmla="*/ 8 w 143"/>
                <a:gd name="T85" fmla="*/ 79 h 142"/>
                <a:gd name="T86" fmla="*/ 79 w 143"/>
                <a:gd name="T87" fmla="*/ 8 h 142"/>
                <a:gd name="T88" fmla="*/ 77 w 143"/>
                <a:gd name="T89" fmla="*/ 2 h 142"/>
                <a:gd name="T90" fmla="*/ 72 w 143"/>
                <a:gd name="T91" fmla="*/ 0 h 142"/>
                <a:gd name="T92" fmla="*/ 66 w 143"/>
                <a:gd name="T93" fmla="*/ 2 h 142"/>
                <a:gd name="T94" fmla="*/ 64 w 143"/>
                <a:gd name="T95" fmla="*/ 8 h 142"/>
                <a:gd name="T96" fmla="*/ 72 w 143"/>
                <a:gd name="T97" fmla="*/ 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 h="142">
                  <a:moveTo>
                    <a:pt x="72" y="8"/>
                  </a:moveTo>
                  <a:cubicBezTo>
                    <a:pt x="64" y="8"/>
                    <a:pt x="64" y="8"/>
                    <a:pt x="64" y="8"/>
                  </a:cubicBezTo>
                  <a:cubicBezTo>
                    <a:pt x="64" y="23"/>
                    <a:pt x="58" y="37"/>
                    <a:pt x="48" y="47"/>
                  </a:cubicBezTo>
                  <a:cubicBezTo>
                    <a:pt x="37" y="57"/>
                    <a:pt x="24" y="63"/>
                    <a:pt x="8" y="63"/>
                  </a:cubicBezTo>
                  <a:cubicBezTo>
                    <a:pt x="6" y="63"/>
                    <a:pt x="4" y="64"/>
                    <a:pt x="3" y="66"/>
                  </a:cubicBezTo>
                  <a:cubicBezTo>
                    <a:pt x="1" y="67"/>
                    <a:pt x="0" y="69"/>
                    <a:pt x="0" y="71"/>
                  </a:cubicBezTo>
                  <a:cubicBezTo>
                    <a:pt x="0" y="73"/>
                    <a:pt x="1" y="75"/>
                    <a:pt x="3" y="76"/>
                  </a:cubicBezTo>
                  <a:cubicBezTo>
                    <a:pt x="4" y="78"/>
                    <a:pt x="6" y="79"/>
                    <a:pt x="8" y="79"/>
                  </a:cubicBezTo>
                  <a:cubicBezTo>
                    <a:pt x="24" y="79"/>
                    <a:pt x="37" y="85"/>
                    <a:pt x="48" y="95"/>
                  </a:cubicBezTo>
                  <a:cubicBezTo>
                    <a:pt x="58" y="105"/>
                    <a:pt x="64" y="119"/>
                    <a:pt x="64" y="134"/>
                  </a:cubicBezTo>
                  <a:cubicBezTo>
                    <a:pt x="64" y="136"/>
                    <a:pt x="65" y="138"/>
                    <a:pt x="66" y="140"/>
                  </a:cubicBezTo>
                  <a:cubicBezTo>
                    <a:pt x="68" y="141"/>
                    <a:pt x="70" y="142"/>
                    <a:pt x="72" y="142"/>
                  </a:cubicBezTo>
                  <a:cubicBezTo>
                    <a:pt x="74" y="142"/>
                    <a:pt x="76" y="141"/>
                    <a:pt x="77" y="140"/>
                  </a:cubicBezTo>
                  <a:cubicBezTo>
                    <a:pt x="79" y="138"/>
                    <a:pt x="79" y="136"/>
                    <a:pt x="79" y="134"/>
                  </a:cubicBezTo>
                  <a:cubicBezTo>
                    <a:pt x="79" y="119"/>
                    <a:pt x="86" y="105"/>
                    <a:pt x="96" y="95"/>
                  </a:cubicBezTo>
                  <a:cubicBezTo>
                    <a:pt x="106" y="85"/>
                    <a:pt x="120" y="79"/>
                    <a:pt x="135" y="79"/>
                  </a:cubicBezTo>
                  <a:cubicBezTo>
                    <a:pt x="137" y="79"/>
                    <a:pt x="139" y="78"/>
                    <a:pt x="141" y="76"/>
                  </a:cubicBezTo>
                  <a:cubicBezTo>
                    <a:pt x="142" y="75"/>
                    <a:pt x="143" y="73"/>
                    <a:pt x="143" y="71"/>
                  </a:cubicBezTo>
                  <a:cubicBezTo>
                    <a:pt x="143" y="69"/>
                    <a:pt x="142" y="67"/>
                    <a:pt x="141" y="66"/>
                  </a:cubicBezTo>
                  <a:cubicBezTo>
                    <a:pt x="139" y="64"/>
                    <a:pt x="137" y="63"/>
                    <a:pt x="135" y="63"/>
                  </a:cubicBezTo>
                  <a:cubicBezTo>
                    <a:pt x="120" y="63"/>
                    <a:pt x="106" y="57"/>
                    <a:pt x="96" y="47"/>
                  </a:cubicBezTo>
                  <a:cubicBezTo>
                    <a:pt x="86" y="37"/>
                    <a:pt x="79" y="23"/>
                    <a:pt x="79" y="8"/>
                  </a:cubicBezTo>
                  <a:cubicBezTo>
                    <a:pt x="79" y="6"/>
                    <a:pt x="79" y="4"/>
                    <a:pt x="77" y="2"/>
                  </a:cubicBezTo>
                  <a:cubicBezTo>
                    <a:pt x="76" y="1"/>
                    <a:pt x="74" y="0"/>
                    <a:pt x="72" y="0"/>
                  </a:cubicBezTo>
                  <a:cubicBezTo>
                    <a:pt x="70" y="0"/>
                    <a:pt x="68" y="1"/>
                    <a:pt x="66" y="2"/>
                  </a:cubicBezTo>
                  <a:cubicBezTo>
                    <a:pt x="65" y="4"/>
                    <a:pt x="64" y="6"/>
                    <a:pt x="64" y="8"/>
                  </a:cubicBezTo>
                  <a:cubicBezTo>
                    <a:pt x="72" y="8"/>
                    <a:pt x="72" y="8"/>
                    <a:pt x="72" y="8"/>
                  </a:cubicBezTo>
                  <a:cubicBezTo>
                    <a:pt x="64" y="8"/>
                    <a:pt x="64" y="8"/>
                    <a:pt x="64" y="8"/>
                  </a:cubicBezTo>
                  <a:cubicBezTo>
                    <a:pt x="64" y="47"/>
                    <a:pt x="96" y="79"/>
                    <a:pt x="135" y="79"/>
                  </a:cubicBezTo>
                  <a:cubicBezTo>
                    <a:pt x="137" y="79"/>
                    <a:pt x="139" y="78"/>
                    <a:pt x="141" y="76"/>
                  </a:cubicBezTo>
                  <a:cubicBezTo>
                    <a:pt x="142" y="75"/>
                    <a:pt x="143" y="73"/>
                    <a:pt x="143" y="71"/>
                  </a:cubicBezTo>
                  <a:cubicBezTo>
                    <a:pt x="143" y="69"/>
                    <a:pt x="142" y="67"/>
                    <a:pt x="141" y="66"/>
                  </a:cubicBezTo>
                  <a:cubicBezTo>
                    <a:pt x="139" y="64"/>
                    <a:pt x="137" y="63"/>
                    <a:pt x="135" y="63"/>
                  </a:cubicBezTo>
                  <a:cubicBezTo>
                    <a:pt x="96" y="63"/>
                    <a:pt x="64" y="95"/>
                    <a:pt x="64" y="134"/>
                  </a:cubicBezTo>
                  <a:cubicBezTo>
                    <a:pt x="64" y="136"/>
                    <a:pt x="65" y="138"/>
                    <a:pt x="66" y="140"/>
                  </a:cubicBezTo>
                  <a:cubicBezTo>
                    <a:pt x="68" y="141"/>
                    <a:pt x="70" y="142"/>
                    <a:pt x="72" y="142"/>
                  </a:cubicBezTo>
                  <a:cubicBezTo>
                    <a:pt x="74" y="142"/>
                    <a:pt x="76" y="141"/>
                    <a:pt x="77" y="140"/>
                  </a:cubicBezTo>
                  <a:cubicBezTo>
                    <a:pt x="79" y="138"/>
                    <a:pt x="79" y="136"/>
                    <a:pt x="79" y="134"/>
                  </a:cubicBezTo>
                  <a:cubicBezTo>
                    <a:pt x="79" y="95"/>
                    <a:pt x="47" y="63"/>
                    <a:pt x="8" y="63"/>
                  </a:cubicBezTo>
                  <a:cubicBezTo>
                    <a:pt x="6" y="63"/>
                    <a:pt x="4" y="64"/>
                    <a:pt x="3" y="66"/>
                  </a:cubicBezTo>
                  <a:cubicBezTo>
                    <a:pt x="1" y="67"/>
                    <a:pt x="0" y="69"/>
                    <a:pt x="0" y="71"/>
                  </a:cubicBezTo>
                  <a:cubicBezTo>
                    <a:pt x="0" y="73"/>
                    <a:pt x="1" y="75"/>
                    <a:pt x="3" y="76"/>
                  </a:cubicBezTo>
                  <a:cubicBezTo>
                    <a:pt x="4" y="78"/>
                    <a:pt x="6" y="79"/>
                    <a:pt x="8" y="79"/>
                  </a:cubicBezTo>
                  <a:cubicBezTo>
                    <a:pt x="47" y="79"/>
                    <a:pt x="79" y="47"/>
                    <a:pt x="79" y="8"/>
                  </a:cubicBezTo>
                  <a:cubicBezTo>
                    <a:pt x="79" y="6"/>
                    <a:pt x="79" y="4"/>
                    <a:pt x="77" y="2"/>
                  </a:cubicBezTo>
                  <a:cubicBezTo>
                    <a:pt x="76" y="1"/>
                    <a:pt x="74" y="0"/>
                    <a:pt x="72" y="0"/>
                  </a:cubicBezTo>
                  <a:cubicBezTo>
                    <a:pt x="70" y="0"/>
                    <a:pt x="68" y="1"/>
                    <a:pt x="66" y="2"/>
                  </a:cubicBezTo>
                  <a:cubicBezTo>
                    <a:pt x="65" y="4"/>
                    <a:pt x="64" y="6"/>
                    <a:pt x="64" y="8"/>
                  </a:cubicBezTo>
                  <a:cubicBezTo>
                    <a:pt x="72" y="8"/>
                    <a:pt x="72" y="8"/>
                    <a:pt x="72"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8" name="ïṡļiḓé">
              <a:extLst>
                <a:ext uri="{FF2B5EF4-FFF2-40B4-BE49-F238E27FC236}">
                  <a16:creationId xmlns:a16="http://schemas.microsoft.com/office/drawing/2014/main" xmlns="" id="{E2A5B82F-ED8F-464D-86F7-CA1F8866957A}"/>
                </a:ext>
              </a:extLst>
            </p:cNvPr>
            <p:cNvSpPr/>
            <p:nvPr/>
          </p:nvSpPr>
          <p:spPr bwMode="auto">
            <a:xfrm>
              <a:off x="6435411" y="1750757"/>
              <a:ext cx="835755" cy="660575"/>
            </a:xfrm>
            <a:custGeom>
              <a:avLst/>
              <a:gdLst>
                <a:gd name="T0" fmla="*/ 0 w 229"/>
                <a:gd name="T1" fmla="*/ 178 h 181"/>
                <a:gd name="T2" fmla="*/ 41 w 229"/>
                <a:gd name="T3" fmla="*/ 106 h 181"/>
                <a:gd name="T4" fmla="*/ 88 w 229"/>
                <a:gd name="T5" fmla="*/ 131 h 181"/>
                <a:gd name="T6" fmla="*/ 130 w 229"/>
                <a:gd name="T7" fmla="*/ 52 h 181"/>
                <a:gd name="T8" fmla="*/ 188 w 229"/>
                <a:gd name="T9" fmla="*/ 80 h 181"/>
                <a:gd name="T10" fmla="*/ 210 w 229"/>
                <a:gd name="T11" fmla="*/ 33 h 181"/>
                <a:gd name="T12" fmla="*/ 193 w 229"/>
                <a:gd name="T13" fmla="*/ 32 h 181"/>
                <a:gd name="T14" fmla="*/ 229 w 229"/>
                <a:gd name="T15" fmla="*/ 0 h 181"/>
                <a:gd name="T16" fmla="*/ 227 w 229"/>
                <a:gd name="T17" fmla="*/ 48 h 181"/>
                <a:gd name="T18" fmla="*/ 215 w 229"/>
                <a:gd name="T19" fmla="*/ 35 h 181"/>
                <a:gd name="T20" fmla="*/ 190 w 229"/>
                <a:gd name="T21" fmla="*/ 87 h 181"/>
                <a:gd name="T22" fmla="*/ 132 w 229"/>
                <a:gd name="T23" fmla="*/ 59 h 181"/>
                <a:gd name="T24" fmla="*/ 91 w 229"/>
                <a:gd name="T25" fmla="*/ 138 h 181"/>
                <a:gd name="T26" fmla="*/ 43 w 229"/>
                <a:gd name="T27" fmla="*/ 113 h 181"/>
                <a:gd name="T28" fmla="*/ 5 w 229"/>
                <a:gd name="T29" fmla="*/ 181 h 181"/>
                <a:gd name="T30" fmla="*/ 0 w 229"/>
                <a:gd name="T31" fmla="*/ 178 h 181"/>
                <a:gd name="T32" fmla="*/ 0 w 229"/>
                <a:gd name="T3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9" h="181">
                  <a:moveTo>
                    <a:pt x="0" y="178"/>
                  </a:moveTo>
                  <a:lnTo>
                    <a:pt x="41" y="106"/>
                  </a:lnTo>
                  <a:lnTo>
                    <a:pt x="88" y="131"/>
                  </a:lnTo>
                  <a:lnTo>
                    <a:pt x="130" y="52"/>
                  </a:lnTo>
                  <a:lnTo>
                    <a:pt x="188" y="80"/>
                  </a:lnTo>
                  <a:lnTo>
                    <a:pt x="210" y="33"/>
                  </a:lnTo>
                  <a:lnTo>
                    <a:pt x="193" y="32"/>
                  </a:lnTo>
                  <a:lnTo>
                    <a:pt x="229" y="0"/>
                  </a:lnTo>
                  <a:lnTo>
                    <a:pt x="227" y="48"/>
                  </a:lnTo>
                  <a:lnTo>
                    <a:pt x="215" y="35"/>
                  </a:lnTo>
                  <a:lnTo>
                    <a:pt x="190" y="87"/>
                  </a:lnTo>
                  <a:lnTo>
                    <a:pt x="132" y="59"/>
                  </a:lnTo>
                  <a:lnTo>
                    <a:pt x="91" y="138"/>
                  </a:lnTo>
                  <a:lnTo>
                    <a:pt x="43" y="113"/>
                  </a:lnTo>
                  <a:lnTo>
                    <a:pt x="5" y="181"/>
                  </a:lnTo>
                  <a:lnTo>
                    <a:pt x="0" y="178"/>
                  </a:lnTo>
                  <a:lnTo>
                    <a:pt x="0" y="1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9" name="îṧḻîḓê">
              <a:extLst>
                <a:ext uri="{FF2B5EF4-FFF2-40B4-BE49-F238E27FC236}">
                  <a16:creationId xmlns:a16="http://schemas.microsoft.com/office/drawing/2014/main" xmlns="" id="{3BFF12A5-5F52-48C5-BB9B-A17B154D56F1}"/>
                </a:ext>
              </a:extLst>
            </p:cNvPr>
            <p:cNvSpPr/>
            <p:nvPr/>
          </p:nvSpPr>
          <p:spPr bwMode="auto">
            <a:xfrm>
              <a:off x="7041241" y="5082820"/>
              <a:ext cx="503642" cy="521891"/>
            </a:xfrm>
            <a:custGeom>
              <a:avLst/>
              <a:gdLst>
                <a:gd name="T0" fmla="*/ 49 w 354"/>
                <a:gd name="T1" fmla="*/ 306 h 366"/>
                <a:gd name="T2" fmla="*/ 62 w 354"/>
                <a:gd name="T3" fmla="*/ 224 h 366"/>
                <a:gd name="T4" fmla="*/ 103 w 354"/>
                <a:gd name="T5" fmla="*/ 229 h 366"/>
                <a:gd name="T6" fmla="*/ 90 w 354"/>
                <a:gd name="T7" fmla="*/ 311 h 366"/>
                <a:gd name="T8" fmla="*/ 0 w 354"/>
                <a:gd name="T9" fmla="*/ 346 h 366"/>
                <a:gd name="T10" fmla="*/ 49 w 354"/>
                <a:gd name="T11" fmla="*/ 307 h 366"/>
                <a:gd name="T12" fmla="*/ 89 w 354"/>
                <a:gd name="T13" fmla="*/ 314 h 366"/>
                <a:gd name="T14" fmla="*/ 120 w 354"/>
                <a:gd name="T15" fmla="*/ 366 h 366"/>
                <a:gd name="T16" fmla="*/ 0 w 354"/>
                <a:gd name="T17" fmla="*/ 346 h 366"/>
                <a:gd name="T18" fmla="*/ 204 w 354"/>
                <a:gd name="T19" fmla="*/ 171 h 366"/>
                <a:gd name="T20" fmla="*/ 318 w 354"/>
                <a:gd name="T21" fmla="*/ 40 h 366"/>
                <a:gd name="T22" fmla="*/ 243 w 354"/>
                <a:gd name="T23" fmla="*/ 28 h 366"/>
                <a:gd name="T24" fmla="*/ 247 w 354"/>
                <a:gd name="T25" fmla="*/ 0 h 366"/>
                <a:gd name="T26" fmla="*/ 354 w 354"/>
                <a:gd name="T27" fmla="*/ 17 h 366"/>
                <a:gd name="T28" fmla="*/ 350 w 354"/>
                <a:gd name="T29" fmla="*/ 32 h 366"/>
                <a:gd name="T30" fmla="*/ 311 w 354"/>
                <a:gd name="T31" fmla="*/ 122 h 366"/>
                <a:gd name="T32" fmla="*/ 176 w 354"/>
                <a:gd name="T33" fmla="*/ 20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4" h="366">
                  <a:moveTo>
                    <a:pt x="49" y="306"/>
                  </a:moveTo>
                  <a:cubicBezTo>
                    <a:pt x="54" y="277"/>
                    <a:pt x="59" y="245"/>
                    <a:pt x="62" y="224"/>
                  </a:cubicBezTo>
                  <a:moveTo>
                    <a:pt x="103" y="229"/>
                  </a:moveTo>
                  <a:cubicBezTo>
                    <a:pt x="100" y="250"/>
                    <a:pt x="94" y="282"/>
                    <a:pt x="90" y="311"/>
                  </a:cubicBezTo>
                  <a:moveTo>
                    <a:pt x="0" y="346"/>
                  </a:moveTo>
                  <a:cubicBezTo>
                    <a:pt x="49" y="307"/>
                    <a:pt x="49" y="307"/>
                    <a:pt x="49" y="307"/>
                  </a:cubicBezTo>
                  <a:cubicBezTo>
                    <a:pt x="89" y="314"/>
                    <a:pt x="89" y="314"/>
                    <a:pt x="89" y="314"/>
                  </a:cubicBezTo>
                  <a:cubicBezTo>
                    <a:pt x="120" y="366"/>
                    <a:pt x="120" y="366"/>
                    <a:pt x="120" y="366"/>
                  </a:cubicBezTo>
                  <a:cubicBezTo>
                    <a:pt x="0" y="346"/>
                    <a:pt x="0" y="346"/>
                    <a:pt x="0" y="346"/>
                  </a:cubicBezTo>
                  <a:close/>
                  <a:moveTo>
                    <a:pt x="204" y="171"/>
                  </a:moveTo>
                  <a:cubicBezTo>
                    <a:pt x="270" y="162"/>
                    <a:pt x="306" y="76"/>
                    <a:pt x="318" y="40"/>
                  </a:cubicBezTo>
                  <a:cubicBezTo>
                    <a:pt x="318" y="40"/>
                    <a:pt x="265" y="31"/>
                    <a:pt x="243" y="28"/>
                  </a:cubicBezTo>
                  <a:moveTo>
                    <a:pt x="247" y="0"/>
                  </a:moveTo>
                  <a:cubicBezTo>
                    <a:pt x="287" y="6"/>
                    <a:pt x="354" y="17"/>
                    <a:pt x="354" y="17"/>
                  </a:cubicBezTo>
                  <a:cubicBezTo>
                    <a:pt x="350" y="32"/>
                    <a:pt x="350" y="32"/>
                    <a:pt x="350" y="32"/>
                  </a:cubicBezTo>
                  <a:cubicBezTo>
                    <a:pt x="350" y="34"/>
                    <a:pt x="338" y="79"/>
                    <a:pt x="311" y="122"/>
                  </a:cubicBezTo>
                  <a:cubicBezTo>
                    <a:pt x="275" y="180"/>
                    <a:pt x="228" y="207"/>
                    <a:pt x="176" y="200"/>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60" name="îṧļiḍè">
              <a:extLst>
                <a:ext uri="{FF2B5EF4-FFF2-40B4-BE49-F238E27FC236}">
                  <a16:creationId xmlns:a16="http://schemas.microsoft.com/office/drawing/2014/main" xmlns="" id="{89CE6865-C553-4CFE-9FD1-BC5DA55FA64B}"/>
                </a:ext>
              </a:extLst>
            </p:cNvPr>
            <p:cNvSpPr/>
            <p:nvPr/>
          </p:nvSpPr>
          <p:spPr bwMode="auto">
            <a:xfrm>
              <a:off x="6873360" y="4987931"/>
              <a:ext cx="175180" cy="350359"/>
            </a:xfrm>
            <a:custGeom>
              <a:avLst/>
              <a:gdLst>
                <a:gd name="T0" fmla="*/ 116 w 123"/>
                <a:gd name="T1" fmla="*/ 229 h 245"/>
                <a:gd name="T2" fmla="*/ 59 w 123"/>
                <a:gd name="T3" fmla="*/ 193 h 245"/>
                <a:gd name="T4" fmla="*/ 24 w 123"/>
                <a:gd name="T5" fmla="*/ 119 h 245"/>
                <a:gd name="T6" fmla="*/ 16 w 123"/>
                <a:gd name="T7" fmla="*/ 41 h 245"/>
                <a:gd name="T8" fmla="*/ 16 w 123"/>
                <a:gd name="T9" fmla="*/ 24 h 245"/>
                <a:gd name="T10" fmla="*/ 16 w 123"/>
                <a:gd name="T11" fmla="*/ 24 h 245"/>
                <a:gd name="T12" fmla="*/ 17 w 123"/>
                <a:gd name="T13" fmla="*/ 9 h 245"/>
                <a:gd name="T14" fmla="*/ 10 w 123"/>
                <a:gd name="T15" fmla="*/ 8 h 245"/>
                <a:gd name="T16" fmla="*/ 8 w 123"/>
                <a:gd name="T17" fmla="*/ 16 h 245"/>
                <a:gd name="T18" fmla="*/ 113 w 123"/>
                <a:gd name="T19" fmla="*/ 33 h 245"/>
                <a:gd name="T20" fmla="*/ 122 w 123"/>
                <a:gd name="T21" fmla="*/ 27 h 245"/>
                <a:gd name="T22" fmla="*/ 116 w 123"/>
                <a:gd name="T23" fmla="*/ 18 h 245"/>
                <a:gd name="T24" fmla="*/ 48 w 123"/>
                <a:gd name="T25" fmla="*/ 7 h 245"/>
                <a:gd name="T26" fmla="*/ 22 w 123"/>
                <a:gd name="T27" fmla="*/ 2 h 245"/>
                <a:gd name="T28" fmla="*/ 11 w 123"/>
                <a:gd name="T29" fmla="*/ 0 h 245"/>
                <a:gd name="T30" fmla="*/ 5 w 123"/>
                <a:gd name="T31" fmla="*/ 2 h 245"/>
                <a:gd name="T32" fmla="*/ 2 w 123"/>
                <a:gd name="T33" fmla="*/ 7 h 245"/>
                <a:gd name="T34" fmla="*/ 1 w 123"/>
                <a:gd name="T35" fmla="*/ 23 h 245"/>
                <a:gd name="T36" fmla="*/ 1 w 123"/>
                <a:gd name="T37" fmla="*/ 23 h 245"/>
                <a:gd name="T38" fmla="*/ 0 w 123"/>
                <a:gd name="T39" fmla="*/ 41 h 245"/>
                <a:gd name="T40" fmla="*/ 9 w 123"/>
                <a:gd name="T41" fmla="*/ 122 h 245"/>
                <a:gd name="T42" fmla="*/ 47 w 123"/>
                <a:gd name="T43" fmla="*/ 203 h 245"/>
                <a:gd name="T44" fmla="*/ 112 w 123"/>
                <a:gd name="T45" fmla="*/ 244 h 245"/>
                <a:gd name="T46" fmla="*/ 121 w 123"/>
                <a:gd name="T47" fmla="*/ 238 h 245"/>
                <a:gd name="T48" fmla="*/ 116 w 123"/>
                <a:gd name="T49" fmla="*/ 229 h 245"/>
                <a:gd name="T50" fmla="*/ 116 w 123"/>
                <a:gd name="T51" fmla="*/ 229 h 245"/>
                <a:gd name="T52" fmla="*/ 113 w 123"/>
                <a:gd name="T53" fmla="*/ 46 h 245"/>
                <a:gd name="T54" fmla="*/ 38 w 123"/>
                <a:gd name="T55" fmla="*/ 34 h 245"/>
                <a:gd name="T56" fmla="*/ 31 w 123"/>
                <a:gd name="T57" fmla="*/ 35 h 245"/>
                <a:gd name="T58" fmla="*/ 29 w 123"/>
                <a:gd name="T59" fmla="*/ 41 h 245"/>
                <a:gd name="T60" fmla="*/ 40 w 123"/>
                <a:gd name="T61" fmla="*/ 128 h 245"/>
                <a:gd name="T62" fmla="*/ 62 w 123"/>
                <a:gd name="T63" fmla="*/ 176 h 245"/>
                <a:gd name="T64" fmla="*/ 102 w 123"/>
                <a:gd name="T65" fmla="*/ 211 h 245"/>
                <a:gd name="T66" fmla="*/ 113 w 123"/>
                <a:gd name="T67" fmla="*/ 207 h 245"/>
                <a:gd name="T68" fmla="*/ 109 w 123"/>
                <a:gd name="T69" fmla="*/ 197 h 245"/>
                <a:gd name="T70" fmla="*/ 75 w 123"/>
                <a:gd name="T71" fmla="*/ 167 h 245"/>
                <a:gd name="T72" fmla="*/ 50 w 123"/>
                <a:gd name="T73" fmla="*/ 100 h 245"/>
                <a:gd name="T74" fmla="*/ 44 w 123"/>
                <a:gd name="T75" fmla="*/ 41 h 245"/>
                <a:gd name="T76" fmla="*/ 36 w 123"/>
                <a:gd name="T77" fmla="*/ 41 h 245"/>
                <a:gd name="T78" fmla="*/ 35 w 123"/>
                <a:gd name="T79" fmla="*/ 49 h 245"/>
                <a:gd name="T80" fmla="*/ 44 w 123"/>
                <a:gd name="T81" fmla="*/ 50 h 245"/>
                <a:gd name="T82" fmla="*/ 110 w 123"/>
                <a:gd name="T83" fmla="*/ 61 h 245"/>
                <a:gd name="T84" fmla="*/ 119 w 123"/>
                <a:gd name="T85" fmla="*/ 55 h 245"/>
                <a:gd name="T86" fmla="*/ 113 w 123"/>
                <a:gd name="T87" fmla="*/ 46 h 245"/>
                <a:gd name="T88" fmla="*/ 113 w 123"/>
                <a:gd name="T89" fmla="*/ 4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 h="245">
                  <a:moveTo>
                    <a:pt x="116" y="229"/>
                  </a:moveTo>
                  <a:cubicBezTo>
                    <a:pt x="93" y="223"/>
                    <a:pt x="74" y="212"/>
                    <a:pt x="59" y="193"/>
                  </a:cubicBezTo>
                  <a:cubicBezTo>
                    <a:pt x="44" y="175"/>
                    <a:pt x="32" y="150"/>
                    <a:pt x="24" y="119"/>
                  </a:cubicBezTo>
                  <a:cubicBezTo>
                    <a:pt x="17" y="88"/>
                    <a:pt x="16" y="58"/>
                    <a:pt x="16" y="41"/>
                  </a:cubicBezTo>
                  <a:cubicBezTo>
                    <a:pt x="16" y="31"/>
                    <a:pt x="16" y="25"/>
                    <a:pt x="16" y="24"/>
                  </a:cubicBezTo>
                  <a:cubicBezTo>
                    <a:pt x="16" y="24"/>
                    <a:pt x="16" y="24"/>
                    <a:pt x="16" y="24"/>
                  </a:cubicBezTo>
                  <a:cubicBezTo>
                    <a:pt x="17" y="9"/>
                    <a:pt x="17" y="9"/>
                    <a:pt x="17" y="9"/>
                  </a:cubicBezTo>
                  <a:cubicBezTo>
                    <a:pt x="10" y="8"/>
                    <a:pt x="10" y="8"/>
                    <a:pt x="10" y="8"/>
                  </a:cubicBezTo>
                  <a:cubicBezTo>
                    <a:pt x="8" y="16"/>
                    <a:pt x="8" y="16"/>
                    <a:pt x="8" y="16"/>
                  </a:cubicBezTo>
                  <a:cubicBezTo>
                    <a:pt x="8" y="16"/>
                    <a:pt x="74" y="26"/>
                    <a:pt x="113" y="33"/>
                  </a:cubicBezTo>
                  <a:cubicBezTo>
                    <a:pt x="117" y="34"/>
                    <a:pt x="121" y="31"/>
                    <a:pt x="122" y="27"/>
                  </a:cubicBezTo>
                  <a:cubicBezTo>
                    <a:pt x="123" y="22"/>
                    <a:pt x="120" y="18"/>
                    <a:pt x="116" y="18"/>
                  </a:cubicBezTo>
                  <a:cubicBezTo>
                    <a:pt x="96" y="14"/>
                    <a:pt x="70" y="10"/>
                    <a:pt x="48" y="7"/>
                  </a:cubicBezTo>
                  <a:cubicBezTo>
                    <a:pt x="38" y="5"/>
                    <a:pt x="28" y="3"/>
                    <a:pt x="22" y="2"/>
                  </a:cubicBezTo>
                  <a:cubicBezTo>
                    <a:pt x="15" y="1"/>
                    <a:pt x="11" y="0"/>
                    <a:pt x="11" y="0"/>
                  </a:cubicBezTo>
                  <a:cubicBezTo>
                    <a:pt x="9" y="0"/>
                    <a:pt x="7" y="1"/>
                    <a:pt x="5" y="2"/>
                  </a:cubicBezTo>
                  <a:cubicBezTo>
                    <a:pt x="3" y="3"/>
                    <a:pt x="2" y="5"/>
                    <a:pt x="2" y="7"/>
                  </a:cubicBezTo>
                  <a:cubicBezTo>
                    <a:pt x="1" y="23"/>
                    <a:pt x="1" y="23"/>
                    <a:pt x="1" y="23"/>
                  </a:cubicBezTo>
                  <a:cubicBezTo>
                    <a:pt x="1" y="23"/>
                    <a:pt x="1" y="23"/>
                    <a:pt x="1" y="23"/>
                  </a:cubicBezTo>
                  <a:cubicBezTo>
                    <a:pt x="1" y="24"/>
                    <a:pt x="0" y="30"/>
                    <a:pt x="0" y="41"/>
                  </a:cubicBezTo>
                  <a:cubicBezTo>
                    <a:pt x="0" y="59"/>
                    <a:pt x="2" y="90"/>
                    <a:pt x="9" y="122"/>
                  </a:cubicBezTo>
                  <a:cubicBezTo>
                    <a:pt x="17" y="155"/>
                    <a:pt x="30" y="183"/>
                    <a:pt x="47" y="203"/>
                  </a:cubicBezTo>
                  <a:cubicBezTo>
                    <a:pt x="64" y="224"/>
                    <a:pt x="86" y="238"/>
                    <a:pt x="112" y="244"/>
                  </a:cubicBezTo>
                  <a:cubicBezTo>
                    <a:pt x="116" y="245"/>
                    <a:pt x="120" y="243"/>
                    <a:pt x="121" y="238"/>
                  </a:cubicBezTo>
                  <a:cubicBezTo>
                    <a:pt x="122" y="234"/>
                    <a:pt x="120" y="230"/>
                    <a:pt x="116" y="229"/>
                  </a:cubicBezTo>
                  <a:cubicBezTo>
                    <a:pt x="116" y="229"/>
                    <a:pt x="116" y="229"/>
                    <a:pt x="116" y="229"/>
                  </a:cubicBezTo>
                  <a:moveTo>
                    <a:pt x="113" y="46"/>
                  </a:moveTo>
                  <a:cubicBezTo>
                    <a:pt x="91" y="42"/>
                    <a:pt x="38" y="34"/>
                    <a:pt x="38" y="34"/>
                  </a:cubicBezTo>
                  <a:cubicBezTo>
                    <a:pt x="36" y="33"/>
                    <a:pt x="33" y="34"/>
                    <a:pt x="31" y="35"/>
                  </a:cubicBezTo>
                  <a:cubicBezTo>
                    <a:pt x="30" y="37"/>
                    <a:pt x="29" y="39"/>
                    <a:pt x="29" y="41"/>
                  </a:cubicBezTo>
                  <a:cubicBezTo>
                    <a:pt x="29" y="61"/>
                    <a:pt x="31" y="95"/>
                    <a:pt x="40" y="128"/>
                  </a:cubicBezTo>
                  <a:cubicBezTo>
                    <a:pt x="45" y="145"/>
                    <a:pt x="52" y="162"/>
                    <a:pt x="62" y="176"/>
                  </a:cubicBezTo>
                  <a:cubicBezTo>
                    <a:pt x="72" y="191"/>
                    <a:pt x="85" y="203"/>
                    <a:pt x="102" y="211"/>
                  </a:cubicBezTo>
                  <a:cubicBezTo>
                    <a:pt x="106" y="213"/>
                    <a:pt x="111" y="211"/>
                    <a:pt x="113" y="207"/>
                  </a:cubicBezTo>
                  <a:cubicBezTo>
                    <a:pt x="115" y="203"/>
                    <a:pt x="113" y="199"/>
                    <a:pt x="109" y="197"/>
                  </a:cubicBezTo>
                  <a:cubicBezTo>
                    <a:pt x="95" y="190"/>
                    <a:pt x="84" y="180"/>
                    <a:pt x="75" y="167"/>
                  </a:cubicBezTo>
                  <a:cubicBezTo>
                    <a:pt x="62" y="148"/>
                    <a:pt x="54" y="124"/>
                    <a:pt x="50" y="100"/>
                  </a:cubicBezTo>
                  <a:cubicBezTo>
                    <a:pt x="45" y="77"/>
                    <a:pt x="44" y="55"/>
                    <a:pt x="44" y="41"/>
                  </a:cubicBezTo>
                  <a:cubicBezTo>
                    <a:pt x="36" y="41"/>
                    <a:pt x="36" y="41"/>
                    <a:pt x="36" y="41"/>
                  </a:cubicBezTo>
                  <a:cubicBezTo>
                    <a:pt x="35" y="49"/>
                    <a:pt x="35" y="49"/>
                    <a:pt x="35" y="49"/>
                  </a:cubicBezTo>
                  <a:cubicBezTo>
                    <a:pt x="35" y="49"/>
                    <a:pt x="39" y="49"/>
                    <a:pt x="44" y="50"/>
                  </a:cubicBezTo>
                  <a:cubicBezTo>
                    <a:pt x="60" y="53"/>
                    <a:pt x="94" y="59"/>
                    <a:pt x="110" y="61"/>
                  </a:cubicBezTo>
                  <a:cubicBezTo>
                    <a:pt x="114" y="62"/>
                    <a:pt x="118" y="59"/>
                    <a:pt x="119" y="55"/>
                  </a:cubicBezTo>
                  <a:cubicBezTo>
                    <a:pt x="120" y="51"/>
                    <a:pt x="117" y="47"/>
                    <a:pt x="113" y="46"/>
                  </a:cubicBezTo>
                  <a:cubicBezTo>
                    <a:pt x="113" y="46"/>
                    <a:pt x="113" y="46"/>
                    <a:pt x="113" y="4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1" name="isḻíḋè">
              <a:extLst>
                <a:ext uri="{FF2B5EF4-FFF2-40B4-BE49-F238E27FC236}">
                  <a16:creationId xmlns:a16="http://schemas.microsoft.com/office/drawing/2014/main" xmlns="" id="{51696782-DE2F-4007-930F-32D2904EDDAE}"/>
                </a:ext>
              </a:extLst>
            </p:cNvPr>
            <p:cNvSpPr/>
            <p:nvPr/>
          </p:nvSpPr>
          <p:spPr bwMode="auto">
            <a:xfrm>
              <a:off x="7008394" y="4966034"/>
              <a:ext cx="401454" cy="448899"/>
            </a:xfrm>
            <a:custGeom>
              <a:avLst/>
              <a:gdLst>
                <a:gd name="T0" fmla="*/ 22 w 283"/>
                <a:gd name="T1" fmla="*/ 7 h 318"/>
                <a:gd name="T2" fmla="*/ 8 w 283"/>
                <a:gd name="T3" fmla="*/ 92 h 318"/>
                <a:gd name="T4" fmla="*/ 2 w 283"/>
                <a:gd name="T5" fmla="*/ 140 h 318"/>
                <a:gd name="T6" fmla="*/ 0 w 283"/>
                <a:gd name="T7" fmla="*/ 180 h 318"/>
                <a:gd name="T8" fmla="*/ 1 w 283"/>
                <a:gd name="T9" fmla="*/ 192 h 318"/>
                <a:gd name="T10" fmla="*/ 34 w 283"/>
                <a:gd name="T11" fmla="*/ 278 h 318"/>
                <a:gd name="T12" fmla="*/ 99 w 283"/>
                <a:gd name="T13" fmla="*/ 315 h 318"/>
                <a:gd name="T14" fmla="*/ 104 w 283"/>
                <a:gd name="T15" fmla="*/ 315 h 318"/>
                <a:gd name="T16" fmla="*/ 109 w 283"/>
                <a:gd name="T17" fmla="*/ 316 h 318"/>
                <a:gd name="T18" fmla="*/ 128 w 283"/>
                <a:gd name="T19" fmla="*/ 318 h 318"/>
                <a:gd name="T20" fmla="*/ 191 w 283"/>
                <a:gd name="T21" fmla="*/ 297 h 318"/>
                <a:gd name="T22" fmla="*/ 241 w 283"/>
                <a:gd name="T23" fmla="*/ 232 h 318"/>
                <a:gd name="T24" fmla="*/ 248 w 283"/>
                <a:gd name="T25" fmla="*/ 216 h 318"/>
                <a:gd name="T26" fmla="*/ 268 w 283"/>
                <a:gd name="T27" fmla="*/ 129 h 318"/>
                <a:gd name="T28" fmla="*/ 283 w 283"/>
                <a:gd name="T29" fmla="*/ 47 h 318"/>
                <a:gd name="T30" fmla="*/ 276 w 283"/>
                <a:gd name="T31" fmla="*/ 38 h 318"/>
                <a:gd name="T32" fmla="*/ 267 w 283"/>
                <a:gd name="T33" fmla="*/ 44 h 318"/>
                <a:gd name="T34" fmla="*/ 250 w 283"/>
                <a:gd name="T35" fmla="*/ 139 h 318"/>
                <a:gd name="T36" fmla="*/ 239 w 283"/>
                <a:gd name="T37" fmla="*/ 191 h 318"/>
                <a:gd name="T38" fmla="*/ 233 w 283"/>
                <a:gd name="T39" fmla="*/ 211 h 318"/>
                <a:gd name="T40" fmla="*/ 227 w 283"/>
                <a:gd name="T41" fmla="*/ 226 h 318"/>
                <a:gd name="T42" fmla="*/ 182 w 283"/>
                <a:gd name="T43" fmla="*/ 284 h 318"/>
                <a:gd name="T44" fmla="*/ 128 w 283"/>
                <a:gd name="T45" fmla="*/ 302 h 318"/>
                <a:gd name="T46" fmla="*/ 111 w 283"/>
                <a:gd name="T47" fmla="*/ 301 h 318"/>
                <a:gd name="T48" fmla="*/ 106 w 283"/>
                <a:gd name="T49" fmla="*/ 300 h 318"/>
                <a:gd name="T50" fmla="*/ 102 w 283"/>
                <a:gd name="T51" fmla="*/ 299 h 318"/>
                <a:gd name="T52" fmla="*/ 45 w 283"/>
                <a:gd name="T53" fmla="*/ 268 h 318"/>
                <a:gd name="T54" fmla="*/ 16 w 283"/>
                <a:gd name="T55" fmla="*/ 191 h 318"/>
                <a:gd name="T56" fmla="*/ 16 w 283"/>
                <a:gd name="T57" fmla="*/ 180 h 318"/>
                <a:gd name="T58" fmla="*/ 18 w 283"/>
                <a:gd name="T59" fmla="*/ 142 h 318"/>
                <a:gd name="T60" fmla="*/ 37 w 283"/>
                <a:gd name="T61" fmla="*/ 9 h 318"/>
                <a:gd name="T62" fmla="*/ 31 w 283"/>
                <a:gd name="T63" fmla="*/ 1 h 318"/>
                <a:gd name="T64" fmla="*/ 22 w 283"/>
                <a:gd name="T65" fmla="*/ 7 h 318"/>
                <a:gd name="T66" fmla="*/ 22 w 283"/>
                <a:gd name="T67" fmla="*/ 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3" h="318">
                  <a:moveTo>
                    <a:pt x="22" y="7"/>
                  </a:moveTo>
                  <a:cubicBezTo>
                    <a:pt x="18" y="26"/>
                    <a:pt x="13" y="59"/>
                    <a:pt x="8" y="92"/>
                  </a:cubicBezTo>
                  <a:cubicBezTo>
                    <a:pt x="6" y="108"/>
                    <a:pt x="4" y="125"/>
                    <a:pt x="2" y="140"/>
                  </a:cubicBezTo>
                  <a:cubicBezTo>
                    <a:pt x="1" y="155"/>
                    <a:pt x="0" y="169"/>
                    <a:pt x="0" y="180"/>
                  </a:cubicBezTo>
                  <a:cubicBezTo>
                    <a:pt x="0" y="185"/>
                    <a:pt x="0" y="189"/>
                    <a:pt x="1" y="192"/>
                  </a:cubicBezTo>
                  <a:cubicBezTo>
                    <a:pt x="4" y="229"/>
                    <a:pt x="16" y="258"/>
                    <a:pt x="34" y="278"/>
                  </a:cubicBezTo>
                  <a:cubicBezTo>
                    <a:pt x="51" y="298"/>
                    <a:pt x="74" y="310"/>
                    <a:pt x="99" y="315"/>
                  </a:cubicBezTo>
                  <a:cubicBezTo>
                    <a:pt x="104" y="315"/>
                    <a:pt x="104" y="315"/>
                    <a:pt x="104" y="315"/>
                  </a:cubicBezTo>
                  <a:cubicBezTo>
                    <a:pt x="109" y="316"/>
                    <a:pt x="109" y="316"/>
                    <a:pt x="109" y="316"/>
                  </a:cubicBezTo>
                  <a:cubicBezTo>
                    <a:pt x="115" y="317"/>
                    <a:pt x="121" y="318"/>
                    <a:pt x="128" y="318"/>
                  </a:cubicBezTo>
                  <a:cubicBezTo>
                    <a:pt x="150" y="318"/>
                    <a:pt x="172" y="311"/>
                    <a:pt x="191" y="297"/>
                  </a:cubicBezTo>
                  <a:cubicBezTo>
                    <a:pt x="211" y="283"/>
                    <a:pt x="228" y="262"/>
                    <a:pt x="241" y="232"/>
                  </a:cubicBezTo>
                  <a:cubicBezTo>
                    <a:pt x="244" y="228"/>
                    <a:pt x="246" y="222"/>
                    <a:pt x="248" y="216"/>
                  </a:cubicBezTo>
                  <a:cubicBezTo>
                    <a:pt x="255" y="194"/>
                    <a:pt x="262" y="161"/>
                    <a:pt x="268" y="129"/>
                  </a:cubicBezTo>
                  <a:cubicBezTo>
                    <a:pt x="275" y="96"/>
                    <a:pt x="280" y="65"/>
                    <a:pt x="283" y="47"/>
                  </a:cubicBezTo>
                  <a:cubicBezTo>
                    <a:pt x="283" y="42"/>
                    <a:pt x="281" y="38"/>
                    <a:pt x="276" y="38"/>
                  </a:cubicBezTo>
                  <a:cubicBezTo>
                    <a:pt x="272" y="37"/>
                    <a:pt x="268" y="40"/>
                    <a:pt x="267" y="44"/>
                  </a:cubicBezTo>
                  <a:cubicBezTo>
                    <a:pt x="264" y="65"/>
                    <a:pt x="258" y="103"/>
                    <a:pt x="250" y="139"/>
                  </a:cubicBezTo>
                  <a:cubicBezTo>
                    <a:pt x="247" y="157"/>
                    <a:pt x="243" y="175"/>
                    <a:pt x="239" y="191"/>
                  </a:cubicBezTo>
                  <a:cubicBezTo>
                    <a:pt x="237" y="198"/>
                    <a:pt x="235" y="205"/>
                    <a:pt x="233" y="211"/>
                  </a:cubicBezTo>
                  <a:cubicBezTo>
                    <a:pt x="231" y="217"/>
                    <a:pt x="229" y="222"/>
                    <a:pt x="227" y="226"/>
                  </a:cubicBezTo>
                  <a:cubicBezTo>
                    <a:pt x="215" y="253"/>
                    <a:pt x="199" y="272"/>
                    <a:pt x="182" y="284"/>
                  </a:cubicBezTo>
                  <a:cubicBezTo>
                    <a:pt x="165" y="297"/>
                    <a:pt x="147" y="302"/>
                    <a:pt x="128" y="302"/>
                  </a:cubicBezTo>
                  <a:cubicBezTo>
                    <a:pt x="122" y="302"/>
                    <a:pt x="117" y="302"/>
                    <a:pt x="111" y="301"/>
                  </a:cubicBezTo>
                  <a:cubicBezTo>
                    <a:pt x="106" y="300"/>
                    <a:pt x="106" y="300"/>
                    <a:pt x="106" y="300"/>
                  </a:cubicBezTo>
                  <a:cubicBezTo>
                    <a:pt x="102" y="299"/>
                    <a:pt x="102" y="299"/>
                    <a:pt x="102" y="299"/>
                  </a:cubicBezTo>
                  <a:cubicBezTo>
                    <a:pt x="80" y="296"/>
                    <a:pt x="60" y="285"/>
                    <a:pt x="45" y="268"/>
                  </a:cubicBezTo>
                  <a:cubicBezTo>
                    <a:pt x="30" y="250"/>
                    <a:pt x="20" y="225"/>
                    <a:pt x="16" y="191"/>
                  </a:cubicBezTo>
                  <a:cubicBezTo>
                    <a:pt x="16" y="188"/>
                    <a:pt x="16" y="184"/>
                    <a:pt x="16" y="180"/>
                  </a:cubicBezTo>
                  <a:cubicBezTo>
                    <a:pt x="16" y="170"/>
                    <a:pt x="16" y="157"/>
                    <a:pt x="18" y="142"/>
                  </a:cubicBezTo>
                  <a:cubicBezTo>
                    <a:pt x="22" y="97"/>
                    <a:pt x="32" y="39"/>
                    <a:pt x="37" y="9"/>
                  </a:cubicBezTo>
                  <a:cubicBezTo>
                    <a:pt x="38" y="5"/>
                    <a:pt x="35" y="1"/>
                    <a:pt x="31" y="1"/>
                  </a:cubicBezTo>
                  <a:cubicBezTo>
                    <a:pt x="26" y="0"/>
                    <a:pt x="22" y="3"/>
                    <a:pt x="22" y="7"/>
                  </a:cubicBezTo>
                  <a:cubicBezTo>
                    <a:pt x="22" y="7"/>
                    <a:pt x="22" y="7"/>
                    <a:pt x="22"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2" name="ïšḷïḍe">
              <a:extLst>
                <a:ext uri="{FF2B5EF4-FFF2-40B4-BE49-F238E27FC236}">
                  <a16:creationId xmlns:a16="http://schemas.microsoft.com/office/drawing/2014/main" xmlns="" id="{EAEEA29B-D63E-4046-9A4A-36D50655C43B}"/>
                </a:ext>
              </a:extLst>
            </p:cNvPr>
            <p:cNvSpPr/>
            <p:nvPr/>
          </p:nvSpPr>
          <p:spPr bwMode="auto">
            <a:xfrm>
              <a:off x="6906205" y="5571863"/>
              <a:ext cx="368609" cy="299265"/>
            </a:xfrm>
            <a:custGeom>
              <a:avLst/>
              <a:gdLst>
                <a:gd name="T0" fmla="*/ 217 w 260"/>
                <a:gd name="T1" fmla="*/ 23 h 211"/>
                <a:gd name="T2" fmla="*/ 95 w 260"/>
                <a:gd name="T3" fmla="*/ 3 h 211"/>
                <a:gd name="T4" fmla="*/ 58 w 260"/>
                <a:gd name="T5" fmla="*/ 30 h 211"/>
                <a:gd name="T6" fmla="*/ 244 w 260"/>
                <a:gd name="T7" fmla="*/ 61 h 211"/>
                <a:gd name="T8" fmla="*/ 217 w 260"/>
                <a:gd name="T9" fmla="*/ 23 h 211"/>
                <a:gd name="T10" fmla="*/ 242 w 260"/>
                <a:gd name="T11" fmla="*/ 175 h 211"/>
                <a:gd name="T12" fmla="*/ 24 w 260"/>
                <a:gd name="T13" fmla="*/ 139 h 211"/>
                <a:gd name="T14" fmla="*/ 42 w 260"/>
                <a:gd name="T15" fmla="*/ 27 h 211"/>
                <a:gd name="T16" fmla="*/ 260 w 260"/>
                <a:gd name="T17" fmla="*/ 63 h 211"/>
                <a:gd name="T18" fmla="*/ 242 w 260"/>
                <a:gd name="T19" fmla="*/ 175 h 211"/>
                <a:gd name="T20" fmla="*/ 254 w 260"/>
                <a:gd name="T21" fmla="*/ 211 h 211"/>
                <a:gd name="T22" fmla="*/ 0 w 260"/>
                <a:gd name="T23" fmla="*/ 169 h 211"/>
                <a:gd name="T24" fmla="*/ 5 w 260"/>
                <a:gd name="T25" fmla="*/ 136 h 211"/>
                <a:gd name="T26" fmla="*/ 260 w 260"/>
                <a:gd name="T27" fmla="*/ 178 h 211"/>
                <a:gd name="T28" fmla="*/ 254 w 260"/>
                <a:gd name="T29"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0" h="211">
                  <a:moveTo>
                    <a:pt x="217" y="23"/>
                  </a:moveTo>
                  <a:cubicBezTo>
                    <a:pt x="95" y="3"/>
                    <a:pt x="95" y="3"/>
                    <a:pt x="95" y="3"/>
                  </a:cubicBezTo>
                  <a:cubicBezTo>
                    <a:pt x="77" y="0"/>
                    <a:pt x="61" y="12"/>
                    <a:pt x="58" y="30"/>
                  </a:cubicBezTo>
                  <a:cubicBezTo>
                    <a:pt x="244" y="61"/>
                    <a:pt x="244" y="61"/>
                    <a:pt x="244" y="61"/>
                  </a:cubicBezTo>
                  <a:cubicBezTo>
                    <a:pt x="247" y="43"/>
                    <a:pt x="235" y="26"/>
                    <a:pt x="217" y="23"/>
                  </a:cubicBezTo>
                  <a:close/>
                  <a:moveTo>
                    <a:pt x="242" y="175"/>
                  </a:moveTo>
                  <a:cubicBezTo>
                    <a:pt x="24" y="139"/>
                    <a:pt x="24" y="139"/>
                    <a:pt x="24" y="139"/>
                  </a:cubicBezTo>
                  <a:cubicBezTo>
                    <a:pt x="42" y="27"/>
                    <a:pt x="42" y="27"/>
                    <a:pt x="42" y="27"/>
                  </a:cubicBezTo>
                  <a:cubicBezTo>
                    <a:pt x="260" y="63"/>
                    <a:pt x="260" y="63"/>
                    <a:pt x="260" y="63"/>
                  </a:cubicBezTo>
                  <a:cubicBezTo>
                    <a:pt x="242" y="175"/>
                    <a:pt x="242" y="175"/>
                    <a:pt x="242" y="175"/>
                  </a:cubicBezTo>
                  <a:close/>
                  <a:moveTo>
                    <a:pt x="254" y="211"/>
                  </a:moveTo>
                  <a:cubicBezTo>
                    <a:pt x="0" y="169"/>
                    <a:pt x="0" y="169"/>
                    <a:pt x="0" y="169"/>
                  </a:cubicBezTo>
                  <a:cubicBezTo>
                    <a:pt x="5" y="136"/>
                    <a:pt x="5" y="136"/>
                    <a:pt x="5" y="136"/>
                  </a:cubicBezTo>
                  <a:cubicBezTo>
                    <a:pt x="260" y="178"/>
                    <a:pt x="260" y="178"/>
                    <a:pt x="260" y="178"/>
                  </a:cubicBezTo>
                  <a:cubicBezTo>
                    <a:pt x="254" y="211"/>
                    <a:pt x="254" y="211"/>
                    <a:pt x="254" y="21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63" name="iš1iďe">
              <a:extLst>
                <a:ext uri="{FF2B5EF4-FFF2-40B4-BE49-F238E27FC236}">
                  <a16:creationId xmlns:a16="http://schemas.microsoft.com/office/drawing/2014/main" xmlns="" id="{5172ABCD-5863-4C78-B61C-21C78D981F71}"/>
                </a:ext>
              </a:extLst>
            </p:cNvPr>
            <p:cNvSpPr/>
            <p:nvPr/>
          </p:nvSpPr>
          <p:spPr bwMode="auto">
            <a:xfrm>
              <a:off x="7022992" y="4907640"/>
              <a:ext cx="423351" cy="131385"/>
            </a:xfrm>
            <a:custGeom>
              <a:avLst/>
              <a:gdLst>
                <a:gd name="T0" fmla="*/ 291 w 299"/>
                <a:gd name="T1" fmla="*/ 70 h 94"/>
                <a:gd name="T2" fmla="*/ 283 w 299"/>
                <a:gd name="T3" fmla="*/ 69 h 94"/>
                <a:gd name="T4" fmla="*/ 279 w 299"/>
                <a:gd name="T5" fmla="*/ 75 h 94"/>
                <a:gd name="T6" fmla="*/ 272 w 299"/>
                <a:gd name="T7" fmla="*/ 78 h 94"/>
                <a:gd name="T8" fmla="*/ 270 w 299"/>
                <a:gd name="T9" fmla="*/ 78 h 94"/>
                <a:gd name="T10" fmla="*/ 270 w 299"/>
                <a:gd name="T11" fmla="*/ 78 h 94"/>
                <a:gd name="T12" fmla="*/ 25 w 299"/>
                <a:gd name="T13" fmla="*/ 37 h 94"/>
                <a:gd name="T14" fmla="*/ 18 w 299"/>
                <a:gd name="T15" fmla="*/ 33 h 94"/>
                <a:gd name="T16" fmla="*/ 15 w 299"/>
                <a:gd name="T17" fmla="*/ 26 h 94"/>
                <a:gd name="T18" fmla="*/ 16 w 299"/>
                <a:gd name="T19" fmla="*/ 24 h 94"/>
                <a:gd name="T20" fmla="*/ 16 w 299"/>
                <a:gd name="T21" fmla="*/ 24 h 94"/>
                <a:gd name="T22" fmla="*/ 19 w 299"/>
                <a:gd name="T23" fmla="*/ 18 h 94"/>
                <a:gd name="T24" fmla="*/ 27 w 299"/>
                <a:gd name="T25" fmla="*/ 15 h 94"/>
                <a:gd name="T26" fmla="*/ 28 w 299"/>
                <a:gd name="T27" fmla="*/ 15 h 94"/>
                <a:gd name="T28" fmla="*/ 28 w 299"/>
                <a:gd name="T29" fmla="*/ 15 h 94"/>
                <a:gd name="T30" fmla="*/ 274 w 299"/>
                <a:gd name="T31" fmla="*/ 56 h 94"/>
                <a:gd name="T32" fmla="*/ 281 w 299"/>
                <a:gd name="T33" fmla="*/ 60 h 94"/>
                <a:gd name="T34" fmla="*/ 283 w 299"/>
                <a:gd name="T35" fmla="*/ 67 h 94"/>
                <a:gd name="T36" fmla="*/ 283 w 299"/>
                <a:gd name="T37" fmla="*/ 69 h 94"/>
                <a:gd name="T38" fmla="*/ 283 w 299"/>
                <a:gd name="T39" fmla="*/ 69 h 94"/>
                <a:gd name="T40" fmla="*/ 291 w 299"/>
                <a:gd name="T41" fmla="*/ 70 h 94"/>
                <a:gd name="T42" fmla="*/ 298 w 299"/>
                <a:gd name="T43" fmla="*/ 71 h 94"/>
                <a:gd name="T44" fmla="*/ 299 w 299"/>
                <a:gd name="T45" fmla="*/ 67 h 94"/>
                <a:gd name="T46" fmla="*/ 292 w 299"/>
                <a:gd name="T47" fmla="*/ 50 h 94"/>
                <a:gd name="T48" fmla="*/ 276 w 299"/>
                <a:gd name="T49" fmla="*/ 41 h 94"/>
                <a:gd name="T50" fmla="*/ 31 w 299"/>
                <a:gd name="T51" fmla="*/ 0 h 94"/>
                <a:gd name="T52" fmla="*/ 31 w 299"/>
                <a:gd name="T53" fmla="*/ 0 h 94"/>
                <a:gd name="T54" fmla="*/ 27 w 299"/>
                <a:gd name="T55" fmla="*/ 0 h 94"/>
                <a:gd name="T56" fmla="*/ 9 w 299"/>
                <a:gd name="T57" fmla="*/ 6 h 94"/>
                <a:gd name="T58" fmla="*/ 0 w 299"/>
                <a:gd name="T59" fmla="*/ 22 h 94"/>
                <a:gd name="T60" fmla="*/ 0 w 299"/>
                <a:gd name="T61" fmla="*/ 22 h 94"/>
                <a:gd name="T62" fmla="*/ 0 w 299"/>
                <a:gd name="T63" fmla="*/ 26 h 94"/>
                <a:gd name="T64" fmla="*/ 6 w 299"/>
                <a:gd name="T65" fmla="*/ 43 h 94"/>
                <a:gd name="T66" fmla="*/ 22 w 299"/>
                <a:gd name="T67" fmla="*/ 52 h 94"/>
                <a:gd name="T68" fmla="*/ 268 w 299"/>
                <a:gd name="T69" fmla="*/ 93 h 94"/>
                <a:gd name="T70" fmla="*/ 268 w 299"/>
                <a:gd name="T71" fmla="*/ 93 h 94"/>
                <a:gd name="T72" fmla="*/ 272 w 299"/>
                <a:gd name="T73" fmla="*/ 94 h 94"/>
                <a:gd name="T74" fmla="*/ 289 w 299"/>
                <a:gd name="T75" fmla="*/ 87 h 94"/>
                <a:gd name="T76" fmla="*/ 298 w 299"/>
                <a:gd name="T77" fmla="*/ 71 h 94"/>
                <a:gd name="T78" fmla="*/ 298 w 299"/>
                <a:gd name="T79" fmla="*/ 71 h 94"/>
                <a:gd name="T80" fmla="*/ 291 w 299"/>
                <a:gd name="T81" fmla="*/ 7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9" h="94">
                  <a:moveTo>
                    <a:pt x="291" y="70"/>
                  </a:moveTo>
                  <a:cubicBezTo>
                    <a:pt x="283" y="69"/>
                    <a:pt x="283" y="69"/>
                    <a:pt x="283" y="69"/>
                  </a:cubicBezTo>
                  <a:cubicBezTo>
                    <a:pt x="283" y="71"/>
                    <a:pt x="281" y="74"/>
                    <a:pt x="279" y="75"/>
                  </a:cubicBezTo>
                  <a:cubicBezTo>
                    <a:pt x="277" y="77"/>
                    <a:pt x="275" y="78"/>
                    <a:pt x="272" y="78"/>
                  </a:cubicBezTo>
                  <a:cubicBezTo>
                    <a:pt x="271" y="78"/>
                    <a:pt x="271" y="78"/>
                    <a:pt x="270" y="78"/>
                  </a:cubicBezTo>
                  <a:cubicBezTo>
                    <a:pt x="270" y="78"/>
                    <a:pt x="270" y="78"/>
                    <a:pt x="270" y="78"/>
                  </a:cubicBezTo>
                  <a:cubicBezTo>
                    <a:pt x="25" y="37"/>
                    <a:pt x="25" y="37"/>
                    <a:pt x="25" y="37"/>
                  </a:cubicBezTo>
                  <a:cubicBezTo>
                    <a:pt x="22" y="37"/>
                    <a:pt x="20" y="35"/>
                    <a:pt x="18" y="33"/>
                  </a:cubicBezTo>
                  <a:cubicBezTo>
                    <a:pt x="16" y="31"/>
                    <a:pt x="15" y="29"/>
                    <a:pt x="15" y="26"/>
                  </a:cubicBezTo>
                  <a:cubicBezTo>
                    <a:pt x="15" y="26"/>
                    <a:pt x="16" y="25"/>
                    <a:pt x="16" y="24"/>
                  </a:cubicBezTo>
                  <a:cubicBezTo>
                    <a:pt x="16" y="24"/>
                    <a:pt x="16" y="24"/>
                    <a:pt x="16" y="24"/>
                  </a:cubicBezTo>
                  <a:cubicBezTo>
                    <a:pt x="16" y="22"/>
                    <a:pt x="17" y="19"/>
                    <a:pt x="19" y="18"/>
                  </a:cubicBezTo>
                  <a:cubicBezTo>
                    <a:pt x="21" y="16"/>
                    <a:pt x="24" y="15"/>
                    <a:pt x="27" y="15"/>
                  </a:cubicBezTo>
                  <a:cubicBezTo>
                    <a:pt x="27" y="15"/>
                    <a:pt x="28" y="15"/>
                    <a:pt x="28" y="15"/>
                  </a:cubicBezTo>
                  <a:cubicBezTo>
                    <a:pt x="28" y="15"/>
                    <a:pt x="28" y="15"/>
                    <a:pt x="28" y="15"/>
                  </a:cubicBezTo>
                  <a:cubicBezTo>
                    <a:pt x="274" y="56"/>
                    <a:pt x="274" y="56"/>
                    <a:pt x="274" y="56"/>
                  </a:cubicBezTo>
                  <a:cubicBezTo>
                    <a:pt x="277" y="56"/>
                    <a:pt x="279" y="58"/>
                    <a:pt x="281" y="60"/>
                  </a:cubicBezTo>
                  <a:cubicBezTo>
                    <a:pt x="282" y="62"/>
                    <a:pt x="283" y="64"/>
                    <a:pt x="283" y="67"/>
                  </a:cubicBezTo>
                  <a:cubicBezTo>
                    <a:pt x="283" y="67"/>
                    <a:pt x="283" y="68"/>
                    <a:pt x="283" y="69"/>
                  </a:cubicBezTo>
                  <a:cubicBezTo>
                    <a:pt x="283" y="69"/>
                    <a:pt x="283" y="69"/>
                    <a:pt x="283" y="69"/>
                  </a:cubicBezTo>
                  <a:cubicBezTo>
                    <a:pt x="291" y="70"/>
                    <a:pt x="291" y="70"/>
                    <a:pt x="291" y="70"/>
                  </a:cubicBezTo>
                  <a:cubicBezTo>
                    <a:pt x="298" y="71"/>
                    <a:pt x="298" y="71"/>
                    <a:pt x="298" y="71"/>
                  </a:cubicBezTo>
                  <a:cubicBezTo>
                    <a:pt x="299" y="70"/>
                    <a:pt x="299" y="68"/>
                    <a:pt x="299" y="67"/>
                  </a:cubicBezTo>
                  <a:cubicBezTo>
                    <a:pt x="299" y="60"/>
                    <a:pt x="296" y="54"/>
                    <a:pt x="292" y="50"/>
                  </a:cubicBezTo>
                  <a:cubicBezTo>
                    <a:pt x="289" y="45"/>
                    <a:pt x="283" y="42"/>
                    <a:pt x="276" y="41"/>
                  </a:cubicBezTo>
                  <a:cubicBezTo>
                    <a:pt x="31" y="0"/>
                    <a:pt x="31" y="0"/>
                    <a:pt x="31" y="0"/>
                  </a:cubicBezTo>
                  <a:cubicBezTo>
                    <a:pt x="31" y="0"/>
                    <a:pt x="31" y="0"/>
                    <a:pt x="31" y="0"/>
                  </a:cubicBezTo>
                  <a:cubicBezTo>
                    <a:pt x="30" y="0"/>
                    <a:pt x="28" y="0"/>
                    <a:pt x="27" y="0"/>
                  </a:cubicBezTo>
                  <a:cubicBezTo>
                    <a:pt x="20" y="0"/>
                    <a:pt x="14" y="2"/>
                    <a:pt x="9" y="6"/>
                  </a:cubicBezTo>
                  <a:cubicBezTo>
                    <a:pt x="5" y="10"/>
                    <a:pt x="1" y="15"/>
                    <a:pt x="0" y="22"/>
                  </a:cubicBezTo>
                  <a:cubicBezTo>
                    <a:pt x="0" y="22"/>
                    <a:pt x="0" y="22"/>
                    <a:pt x="0" y="22"/>
                  </a:cubicBezTo>
                  <a:cubicBezTo>
                    <a:pt x="0" y="23"/>
                    <a:pt x="0" y="25"/>
                    <a:pt x="0" y="26"/>
                  </a:cubicBezTo>
                  <a:cubicBezTo>
                    <a:pt x="0" y="33"/>
                    <a:pt x="2" y="39"/>
                    <a:pt x="6" y="43"/>
                  </a:cubicBezTo>
                  <a:cubicBezTo>
                    <a:pt x="10" y="48"/>
                    <a:pt x="16" y="51"/>
                    <a:pt x="22" y="52"/>
                  </a:cubicBezTo>
                  <a:cubicBezTo>
                    <a:pt x="268" y="93"/>
                    <a:pt x="268" y="93"/>
                    <a:pt x="268" y="93"/>
                  </a:cubicBezTo>
                  <a:cubicBezTo>
                    <a:pt x="268" y="93"/>
                    <a:pt x="268" y="93"/>
                    <a:pt x="268" y="93"/>
                  </a:cubicBezTo>
                  <a:cubicBezTo>
                    <a:pt x="269" y="93"/>
                    <a:pt x="271" y="94"/>
                    <a:pt x="272" y="94"/>
                  </a:cubicBezTo>
                  <a:cubicBezTo>
                    <a:pt x="278" y="93"/>
                    <a:pt x="285" y="91"/>
                    <a:pt x="289" y="87"/>
                  </a:cubicBezTo>
                  <a:cubicBezTo>
                    <a:pt x="294" y="83"/>
                    <a:pt x="297" y="78"/>
                    <a:pt x="298" y="71"/>
                  </a:cubicBezTo>
                  <a:cubicBezTo>
                    <a:pt x="298" y="71"/>
                    <a:pt x="298" y="71"/>
                    <a:pt x="298" y="71"/>
                  </a:cubicBezTo>
                  <a:cubicBezTo>
                    <a:pt x="291" y="70"/>
                    <a:pt x="291" y="70"/>
                    <a:pt x="291" y="7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4" name="îsļïḍè">
              <a:extLst>
                <a:ext uri="{FF2B5EF4-FFF2-40B4-BE49-F238E27FC236}">
                  <a16:creationId xmlns:a16="http://schemas.microsoft.com/office/drawing/2014/main" xmlns="" id="{AB0B95A4-EBEC-4BEB-B368-792482BCC160}"/>
                </a:ext>
              </a:extLst>
            </p:cNvPr>
            <p:cNvSpPr/>
            <p:nvPr/>
          </p:nvSpPr>
          <p:spPr bwMode="auto">
            <a:xfrm>
              <a:off x="3683628" y="1320107"/>
              <a:ext cx="937943" cy="1069327"/>
            </a:xfrm>
            <a:custGeom>
              <a:avLst/>
              <a:gdLst>
                <a:gd name="T0" fmla="*/ 41 w 257"/>
                <a:gd name="T1" fmla="*/ 135 h 293"/>
                <a:gd name="T2" fmla="*/ 84 w 257"/>
                <a:gd name="T3" fmla="*/ 60 h 293"/>
                <a:gd name="T4" fmla="*/ 172 w 257"/>
                <a:gd name="T5" fmla="*/ 210 h 293"/>
                <a:gd name="T6" fmla="*/ 41 w 257"/>
                <a:gd name="T7" fmla="*/ 135 h 293"/>
                <a:gd name="T8" fmla="*/ 41 w 257"/>
                <a:gd name="T9" fmla="*/ 135 h 293"/>
                <a:gd name="T10" fmla="*/ 83 w 257"/>
                <a:gd name="T11" fmla="*/ 0 h 293"/>
                <a:gd name="T12" fmla="*/ 0 w 257"/>
                <a:gd name="T13" fmla="*/ 146 h 293"/>
                <a:gd name="T14" fmla="*/ 257 w 257"/>
                <a:gd name="T15" fmla="*/ 293 h 293"/>
                <a:gd name="T16" fmla="*/ 83 w 257"/>
                <a:gd name="T17" fmla="*/ 0 h 293"/>
                <a:gd name="T18" fmla="*/ 83 w 257"/>
                <a:gd name="T19" fmla="*/ 0 h 293"/>
                <a:gd name="T20" fmla="*/ 30 w 257"/>
                <a:gd name="T21" fmla="*/ 146 h 293"/>
                <a:gd name="T22" fmla="*/ 23 w 257"/>
                <a:gd name="T23" fmla="*/ 158 h 293"/>
                <a:gd name="T24" fmla="*/ 53 w 257"/>
                <a:gd name="T25" fmla="*/ 158 h 293"/>
                <a:gd name="T26" fmla="*/ 45 w 257"/>
                <a:gd name="T27" fmla="*/ 170 h 293"/>
                <a:gd name="T28" fmla="*/ 74 w 257"/>
                <a:gd name="T29" fmla="*/ 170 h 293"/>
                <a:gd name="T30" fmla="*/ 66 w 257"/>
                <a:gd name="T31" fmla="*/ 182 h 293"/>
                <a:gd name="T32" fmla="*/ 96 w 257"/>
                <a:gd name="T33" fmla="*/ 182 h 293"/>
                <a:gd name="T34" fmla="*/ 88 w 257"/>
                <a:gd name="T35" fmla="*/ 195 h 293"/>
                <a:gd name="T36" fmla="*/ 118 w 257"/>
                <a:gd name="T37" fmla="*/ 196 h 293"/>
                <a:gd name="T38" fmla="*/ 111 w 257"/>
                <a:gd name="T39" fmla="*/ 209 h 293"/>
                <a:gd name="T40" fmla="*/ 140 w 257"/>
                <a:gd name="T41" fmla="*/ 208 h 293"/>
                <a:gd name="T42" fmla="*/ 133 w 257"/>
                <a:gd name="T43" fmla="*/ 221 h 293"/>
                <a:gd name="T44" fmla="*/ 161 w 257"/>
                <a:gd name="T45" fmla="*/ 220 h 293"/>
                <a:gd name="T46" fmla="*/ 154 w 257"/>
                <a:gd name="T47" fmla="*/ 233 h 293"/>
                <a:gd name="T48" fmla="*/ 183 w 257"/>
                <a:gd name="T49" fmla="*/ 232 h 293"/>
                <a:gd name="T50" fmla="*/ 176 w 257"/>
                <a:gd name="T51" fmla="*/ 245 h 293"/>
                <a:gd name="T52" fmla="*/ 207 w 257"/>
                <a:gd name="T53" fmla="*/ 246 h 293"/>
                <a:gd name="T54" fmla="*/ 199 w 257"/>
                <a:gd name="T55" fmla="*/ 25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7" h="293">
                  <a:moveTo>
                    <a:pt x="41" y="135"/>
                  </a:moveTo>
                  <a:lnTo>
                    <a:pt x="84" y="60"/>
                  </a:lnTo>
                  <a:lnTo>
                    <a:pt x="172" y="210"/>
                  </a:lnTo>
                  <a:lnTo>
                    <a:pt x="41" y="135"/>
                  </a:lnTo>
                  <a:lnTo>
                    <a:pt x="41" y="135"/>
                  </a:lnTo>
                  <a:moveTo>
                    <a:pt x="83" y="0"/>
                  </a:moveTo>
                  <a:lnTo>
                    <a:pt x="0" y="146"/>
                  </a:lnTo>
                  <a:lnTo>
                    <a:pt x="257" y="293"/>
                  </a:lnTo>
                  <a:lnTo>
                    <a:pt x="83" y="0"/>
                  </a:lnTo>
                  <a:lnTo>
                    <a:pt x="83" y="0"/>
                  </a:lnTo>
                  <a:moveTo>
                    <a:pt x="30" y="146"/>
                  </a:moveTo>
                  <a:lnTo>
                    <a:pt x="23" y="158"/>
                  </a:lnTo>
                  <a:moveTo>
                    <a:pt x="53" y="158"/>
                  </a:moveTo>
                  <a:lnTo>
                    <a:pt x="45" y="170"/>
                  </a:lnTo>
                  <a:moveTo>
                    <a:pt x="74" y="170"/>
                  </a:moveTo>
                  <a:lnTo>
                    <a:pt x="66" y="182"/>
                  </a:lnTo>
                  <a:moveTo>
                    <a:pt x="96" y="182"/>
                  </a:moveTo>
                  <a:lnTo>
                    <a:pt x="88" y="195"/>
                  </a:lnTo>
                  <a:moveTo>
                    <a:pt x="118" y="196"/>
                  </a:moveTo>
                  <a:lnTo>
                    <a:pt x="111" y="209"/>
                  </a:lnTo>
                  <a:moveTo>
                    <a:pt x="140" y="208"/>
                  </a:moveTo>
                  <a:lnTo>
                    <a:pt x="133" y="221"/>
                  </a:lnTo>
                  <a:moveTo>
                    <a:pt x="161" y="220"/>
                  </a:moveTo>
                  <a:lnTo>
                    <a:pt x="154" y="233"/>
                  </a:lnTo>
                  <a:moveTo>
                    <a:pt x="183" y="232"/>
                  </a:moveTo>
                  <a:lnTo>
                    <a:pt x="176" y="245"/>
                  </a:lnTo>
                  <a:moveTo>
                    <a:pt x="207" y="246"/>
                  </a:moveTo>
                  <a:lnTo>
                    <a:pt x="199" y="258"/>
                  </a:ln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65" name="iš1íďé">
              <a:extLst>
                <a:ext uri="{FF2B5EF4-FFF2-40B4-BE49-F238E27FC236}">
                  <a16:creationId xmlns:a16="http://schemas.microsoft.com/office/drawing/2014/main" xmlns="" id="{93419C04-96A1-494C-B6BD-7AD889CCCB0C}"/>
                </a:ext>
              </a:extLst>
            </p:cNvPr>
            <p:cNvSpPr/>
            <p:nvPr/>
          </p:nvSpPr>
          <p:spPr bwMode="auto">
            <a:xfrm>
              <a:off x="4563175" y="4159478"/>
              <a:ext cx="317515" cy="386855"/>
            </a:xfrm>
            <a:custGeom>
              <a:avLst/>
              <a:gdLst>
                <a:gd name="T0" fmla="*/ 69 w 221"/>
                <a:gd name="T1" fmla="*/ 27 h 275"/>
                <a:gd name="T2" fmla="*/ 65 w 221"/>
                <a:gd name="T3" fmla="*/ 207 h 275"/>
                <a:gd name="T4" fmla="*/ 26 w 221"/>
                <a:gd name="T5" fmla="*/ 215 h 275"/>
                <a:gd name="T6" fmla="*/ 24 w 221"/>
                <a:gd name="T7" fmla="*/ 266 h 275"/>
                <a:gd name="T8" fmla="*/ 81 w 221"/>
                <a:gd name="T9" fmla="*/ 229 h 275"/>
                <a:gd name="T10" fmla="*/ 85 w 221"/>
                <a:gd name="T11" fmla="*/ 52 h 275"/>
                <a:gd name="T12" fmla="*/ 205 w 221"/>
                <a:gd name="T13" fmla="*/ 33 h 275"/>
                <a:gd name="T14" fmla="*/ 204 w 221"/>
                <a:gd name="T15" fmla="*/ 181 h 275"/>
                <a:gd name="T16" fmla="*/ 165 w 221"/>
                <a:gd name="T17" fmla="*/ 188 h 275"/>
                <a:gd name="T18" fmla="*/ 177 w 221"/>
                <a:gd name="T19" fmla="*/ 245 h 275"/>
                <a:gd name="T20" fmla="*/ 214 w 221"/>
                <a:gd name="T21" fmla="*/ 204 h 275"/>
                <a:gd name="T22" fmla="*/ 221 w 221"/>
                <a:gd name="T23" fmla="*/ 0 h 275"/>
                <a:gd name="T24" fmla="*/ 69 w 221"/>
                <a:gd name="T25" fmla="*/ 27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1" h="275">
                  <a:moveTo>
                    <a:pt x="69" y="27"/>
                  </a:moveTo>
                  <a:cubicBezTo>
                    <a:pt x="65" y="207"/>
                    <a:pt x="65" y="207"/>
                    <a:pt x="65" y="207"/>
                  </a:cubicBezTo>
                  <a:cubicBezTo>
                    <a:pt x="65" y="207"/>
                    <a:pt x="44" y="202"/>
                    <a:pt x="26" y="215"/>
                  </a:cubicBezTo>
                  <a:cubicBezTo>
                    <a:pt x="0" y="234"/>
                    <a:pt x="8" y="260"/>
                    <a:pt x="24" y="266"/>
                  </a:cubicBezTo>
                  <a:cubicBezTo>
                    <a:pt x="49" y="275"/>
                    <a:pt x="80" y="258"/>
                    <a:pt x="81" y="229"/>
                  </a:cubicBezTo>
                  <a:cubicBezTo>
                    <a:pt x="82" y="185"/>
                    <a:pt x="85" y="52"/>
                    <a:pt x="85" y="52"/>
                  </a:cubicBezTo>
                  <a:cubicBezTo>
                    <a:pt x="205" y="33"/>
                    <a:pt x="205" y="33"/>
                    <a:pt x="205" y="33"/>
                  </a:cubicBezTo>
                  <a:cubicBezTo>
                    <a:pt x="204" y="181"/>
                    <a:pt x="204" y="181"/>
                    <a:pt x="204" y="181"/>
                  </a:cubicBezTo>
                  <a:cubicBezTo>
                    <a:pt x="204" y="181"/>
                    <a:pt x="186" y="176"/>
                    <a:pt x="165" y="188"/>
                  </a:cubicBezTo>
                  <a:cubicBezTo>
                    <a:pt x="133" y="207"/>
                    <a:pt x="147" y="248"/>
                    <a:pt x="177" y="245"/>
                  </a:cubicBezTo>
                  <a:cubicBezTo>
                    <a:pt x="192" y="243"/>
                    <a:pt x="211" y="230"/>
                    <a:pt x="214" y="204"/>
                  </a:cubicBezTo>
                  <a:cubicBezTo>
                    <a:pt x="221" y="153"/>
                    <a:pt x="221" y="0"/>
                    <a:pt x="221" y="0"/>
                  </a:cubicBezTo>
                  <a:cubicBezTo>
                    <a:pt x="69" y="27"/>
                    <a:pt x="69" y="27"/>
                    <a:pt x="69"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6" name="ïṩḷîďé">
              <a:extLst>
                <a:ext uri="{FF2B5EF4-FFF2-40B4-BE49-F238E27FC236}">
                  <a16:creationId xmlns:a16="http://schemas.microsoft.com/office/drawing/2014/main" xmlns="" id="{F5FC04CF-F905-40E1-B5E3-F739DB41F3E0}"/>
                </a:ext>
              </a:extLst>
            </p:cNvPr>
            <p:cNvSpPr/>
            <p:nvPr/>
          </p:nvSpPr>
          <p:spPr bwMode="auto">
            <a:xfrm>
              <a:off x="3847858" y="4750710"/>
              <a:ext cx="1481729" cy="1204360"/>
            </a:xfrm>
            <a:custGeom>
              <a:avLst/>
              <a:gdLst>
                <a:gd name="T0" fmla="*/ 614 w 1044"/>
                <a:gd name="T1" fmla="*/ 699 h 849"/>
                <a:gd name="T2" fmla="*/ 633 w 1044"/>
                <a:gd name="T3" fmla="*/ 662 h 849"/>
                <a:gd name="T4" fmla="*/ 636 w 1044"/>
                <a:gd name="T5" fmla="*/ 660 h 849"/>
                <a:gd name="T6" fmla="*/ 682 w 1044"/>
                <a:gd name="T7" fmla="*/ 675 h 849"/>
                <a:gd name="T8" fmla="*/ 15 w 1044"/>
                <a:gd name="T9" fmla="*/ 405 h 849"/>
                <a:gd name="T10" fmla="*/ 17 w 1044"/>
                <a:gd name="T11" fmla="*/ 363 h 849"/>
                <a:gd name="T12" fmla="*/ 90 w 1044"/>
                <a:gd name="T13" fmla="*/ 329 h 849"/>
                <a:gd name="T14" fmla="*/ 347 w 1044"/>
                <a:gd name="T15" fmla="*/ 186 h 849"/>
                <a:gd name="T16" fmla="*/ 424 w 1044"/>
                <a:gd name="T17" fmla="*/ 212 h 849"/>
                <a:gd name="T18" fmla="*/ 838 w 1044"/>
                <a:gd name="T19" fmla="*/ 25 h 849"/>
                <a:gd name="T20" fmla="*/ 806 w 1044"/>
                <a:gd name="T21" fmla="*/ 0 h 849"/>
                <a:gd name="T22" fmla="*/ 736 w 1044"/>
                <a:gd name="T23" fmla="*/ 46 h 849"/>
                <a:gd name="T24" fmla="*/ 456 w 1044"/>
                <a:gd name="T25" fmla="*/ 135 h 849"/>
                <a:gd name="T26" fmla="*/ 427 w 1044"/>
                <a:gd name="T27" fmla="*/ 208 h 849"/>
                <a:gd name="T28" fmla="*/ 874 w 1044"/>
                <a:gd name="T29" fmla="*/ 35 h 849"/>
                <a:gd name="T30" fmla="*/ 854 w 1044"/>
                <a:gd name="T31" fmla="*/ 19 h 849"/>
                <a:gd name="T32" fmla="*/ 497 w 1044"/>
                <a:gd name="T33" fmla="*/ 217 h 849"/>
                <a:gd name="T34" fmla="*/ 427 w 1044"/>
                <a:gd name="T35" fmla="*/ 213 h 849"/>
                <a:gd name="T36" fmla="*/ 424 w 1044"/>
                <a:gd name="T37" fmla="*/ 214 h 849"/>
                <a:gd name="T38" fmla="*/ 388 w 1044"/>
                <a:gd name="T39" fmla="*/ 268 h 849"/>
                <a:gd name="T40" fmla="*/ 1 w 1044"/>
                <a:gd name="T41" fmla="*/ 412 h 849"/>
                <a:gd name="T42" fmla="*/ 0 w 1044"/>
                <a:gd name="T43" fmla="*/ 437 h 849"/>
                <a:gd name="T44" fmla="*/ 416 w 1044"/>
                <a:gd name="T45" fmla="*/ 284 h 849"/>
                <a:gd name="T46" fmla="*/ 438 w 1044"/>
                <a:gd name="T47" fmla="*/ 248 h 849"/>
                <a:gd name="T48" fmla="*/ 441 w 1044"/>
                <a:gd name="T49" fmla="*/ 247 h 849"/>
                <a:gd name="T50" fmla="*/ 487 w 1044"/>
                <a:gd name="T51" fmla="*/ 256 h 849"/>
                <a:gd name="T52" fmla="*/ 686 w 1044"/>
                <a:gd name="T53" fmla="*/ 682 h 849"/>
                <a:gd name="T54" fmla="*/ 1044 w 1044"/>
                <a:gd name="T55" fmla="*/ 475 h 849"/>
                <a:gd name="T56" fmla="*/ 874 w 1044"/>
                <a:gd name="T57" fmla="*/ 35 h 849"/>
                <a:gd name="T58" fmla="*/ 488 w 1044"/>
                <a:gd name="T59" fmla="*/ 255 h 849"/>
                <a:gd name="T60" fmla="*/ 686 w 1044"/>
                <a:gd name="T61" fmla="*/ 682 h 849"/>
                <a:gd name="T62" fmla="*/ 229 w 1044"/>
                <a:gd name="T63" fmla="*/ 849 h 849"/>
                <a:gd name="T64" fmla="*/ 620 w 1044"/>
                <a:gd name="T65" fmla="*/ 713 h 849"/>
                <a:gd name="T66" fmla="*/ 419 w 1044"/>
                <a:gd name="T67" fmla="*/ 287 h 849"/>
                <a:gd name="T68" fmla="*/ 0 w 1044"/>
                <a:gd name="T69" fmla="*/ 437 h 849"/>
                <a:gd name="T70" fmla="*/ 229 w 1044"/>
                <a:gd name="T71" fmla="*/ 849 h 849"/>
                <a:gd name="T72" fmla="*/ 589 w 1044"/>
                <a:gd name="T73" fmla="*/ 331 h 849"/>
                <a:gd name="T74" fmla="*/ 618 w 1044"/>
                <a:gd name="T75" fmla="*/ 391 h 849"/>
                <a:gd name="T76" fmla="*/ 895 w 1044"/>
                <a:gd name="T77" fmla="*/ 236 h 849"/>
                <a:gd name="T78" fmla="*/ 865 w 1044"/>
                <a:gd name="T79" fmla="*/ 173 h 849"/>
                <a:gd name="T80" fmla="*/ 589 w 1044"/>
                <a:gd name="T81" fmla="*/ 331 h 849"/>
                <a:gd name="T82" fmla="*/ 639 w 1044"/>
                <a:gd name="T83" fmla="*/ 431 h 849"/>
                <a:gd name="T84" fmla="*/ 916 w 1044"/>
                <a:gd name="T85" fmla="*/ 276 h 849"/>
                <a:gd name="T86" fmla="*/ 745 w 1044"/>
                <a:gd name="T87" fmla="*/ 462 h 849"/>
                <a:gd name="T88" fmla="*/ 872 w 1044"/>
                <a:gd name="T89" fmla="*/ 389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44" h="849">
                  <a:moveTo>
                    <a:pt x="614" y="699"/>
                  </a:moveTo>
                  <a:cubicBezTo>
                    <a:pt x="614" y="684"/>
                    <a:pt x="619" y="668"/>
                    <a:pt x="633" y="662"/>
                  </a:cubicBezTo>
                  <a:cubicBezTo>
                    <a:pt x="636" y="660"/>
                    <a:pt x="636" y="660"/>
                    <a:pt x="636" y="660"/>
                  </a:cubicBezTo>
                  <a:cubicBezTo>
                    <a:pt x="652" y="653"/>
                    <a:pt x="671" y="662"/>
                    <a:pt x="682" y="675"/>
                  </a:cubicBezTo>
                  <a:moveTo>
                    <a:pt x="15" y="405"/>
                  </a:moveTo>
                  <a:cubicBezTo>
                    <a:pt x="15" y="392"/>
                    <a:pt x="17" y="363"/>
                    <a:pt x="17" y="363"/>
                  </a:cubicBezTo>
                  <a:cubicBezTo>
                    <a:pt x="17" y="363"/>
                    <a:pt x="64" y="348"/>
                    <a:pt x="90" y="329"/>
                  </a:cubicBezTo>
                  <a:cubicBezTo>
                    <a:pt x="169" y="269"/>
                    <a:pt x="246" y="198"/>
                    <a:pt x="347" y="186"/>
                  </a:cubicBezTo>
                  <a:cubicBezTo>
                    <a:pt x="390" y="180"/>
                    <a:pt x="413" y="200"/>
                    <a:pt x="424" y="212"/>
                  </a:cubicBezTo>
                  <a:moveTo>
                    <a:pt x="838" y="25"/>
                  </a:moveTo>
                  <a:cubicBezTo>
                    <a:pt x="827" y="16"/>
                    <a:pt x="806" y="0"/>
                    <a:pt x="806" y="0"/>
                  </a:cubicBezTo>
                  <a:cubicBezTo>
                    <a:pt x="806" y="0"/>
                    <a:pt x="767" y="38"/>
                    <a:pt x="736" y="46"/>
                  </a:cubicBezTo>
                  <a:cubicBezTo>
                    <a:pt x="639" y="69"/>
                    <a:pt x="530" y="65"/>
                    <a:pt x="456" y="135"/>
                  </a:cubicBezTo>
                  <a:cubicBezTo>
                    <a:pt x="426" y="163"/>
                    <a:pt x="424" y="191"/>
                    <a:pt x="427" y="208"/>
                  </a:cubicBezTo>
                  <a:moveTo>
                    <a:pt x="874" y="35"/>
                  </a:moveTo>
                  <a:cubicBezTo>
                    <a:pt x="854" y="19"/>
                    <a:pt x="854" y="19"/>
                    <a:pt x="854" y="19"/>
                  </a:cubicBezTo>
                  <a:cubicBezTo>
                    <a:pt x="497" y="217"/>
                    <a:pt x="497" y="217"/>
                    <a:pt x="497" y="217"/>
                  </a:cubicBezTo>
                  <a:cubicBezTo>
                    <a:pt x="479" y="199"/>
                    <a:pt x="437" y="208"/>
                    <a:pt x="427" y="213"/>
                  </a:cubicBezTo>
                  <a:cubicBezTo>
                    <a:pt x="424" y="214"/>
                    <a:pt x="424" y="214"/>
                    <a:pt x="424" y="214"/>
                  </a:cubicBezTo>
                  <a:cubicBezTo>
                    <a:pt x="411" y="221"/>
                    <a:pt x="386" y="242"/>
                    <a:pt x="388" y="268"/>
                  </a:cubicBezTo>
                  <a:cubicBezTo>
                    <a:pt x="1" y="412"/>
                    <a:pt x="1" y="412"/>
                    <a:pt x="1" y="412"/>
                  </a:cubicBezTo>
                  <a:cubicBezTo>
                    <a:pt x="0" y="437"/>
                    <a:pt x="0" y="437"/>
                    <a:pt x="0" y="437"/>
                  </a:cubicBezTo>
                  <a:moveTo>
                    <a:pt x="416" y="284"/>
                  </a:moveTo>
                  <a:cubicBezTo>
                    <a:pt x="415" y="269"/>
                    <a:pt x="424" y="255"/>
                    <a:pt x="438" y="248"/>
                  </a:cubicBezTo>
                  <a:cubicBezTo>
                    <a:pt x="441" y="247"/>
                    <a:pt x="441" y="247"/>
                    <a:pt x="441" y="247"/>
                  </a:cubicBezTo>
                  <a:cubicBezTo>
                    <a:pt x="457" y="239"/>
                    <a:pt x="475" y="244"/>
                    <a:pt x="487" y="256"/>
                  </a:cubicBezTo>
                  <a:moveTo>
                    <a:pt x="686" y="682"/>
                  </a:moveTo>
                  <a:cubicBezTo>
                    <a:pt x="1044" y="475"/>
                    <a:pt x="1044" y="475"/>
                    <a:pt x="1044" y="475"/>
                  </a:cubicBezTo>
                  <a:cubicBezTo>
                    <a:pt x="874" y="35"/>
                    <a:pt x="874" y="35"/>
                    <a:pt x="874" y="35"/>
                  </a:cubicBezTo>
                  <a:cubicBezTo>
                    <a:pt x="488" y="255"/>
                    <a:pt x="488" y="255"/>
                    <a:pt x="488" y="255"/>
                  </a:cubicBezTo>
                  <a:cubicBezTo>
                    <a:pt x="686" y="682"/>
                    <a:pt x="686" y="682"/>
                    <a:pt x="686" y="682"/>
                  </a:cubicBezTo>
                  <a:close/>
                  <a:moveTo>
                    <a:pt x="229" y="849"/>
                  </a:moveTo>
                  <a:cubicBezTo>
                    <a:pt x="620" y="713"/>
                    <a:pt x="620" y="713"/>
                    <a:pt x="620" y="713"/>
                  </a:cubicBezTo>
                  <a:cubicBezTo>
                    <a:pt x="419" y="287"/>
                    <a:pt x="419" y="287"/>
                    <a:pt x="419" y="287"/>
                  </a:cubicBezTo>
                  <a:cubicBezTo>
                    <a:pt x="0" y="437"/>
                    <a:pt x="0" y="437"/>
                    <a:pt x="0" y="437"/>
                  </a:cubicBezTo>
                  <a:cubicBezTo>
                    <a:pt x="229" y="849"/>
                    <a:pt x="229" y="849"/>
                    <a:pt x="229" y="849"/>
                  </a:cubicBezTo>
                  <a:close/>
                  <a:moveTo>
                    <a:pt x="589" y="331"/>
                  </a:moveTo>
                  <a:cubicBezTo>
                    <a:pt x="618" y="391"/>
                    <a:pt x="618" y="391"/>
                    <a:pt x="618" y="391"/>
                  </a:cubicBezTo>
                  <a:cubicBezTo>
                    <a:pt x="895" y="236"/>
                    <a:pt x="895" y="236"/>
                    <a:pt x="895" y="236"/>
                  </a:cubicBezTo>
                  <a:cubicBezTo>
                    <a:pt x="865" y="173"/>
                    <a:pt x="865" y="173"/>
                    <a:pt x="865" y="173"/>
                  </a:cubicBezTo>
                  <a:cubicBezTo>
                    <a:pt x="589" y="331"/>
                    <a:pt x="589" y="331"/>
                    <a:pt x="589" y="331"/>
                  </a:cubicBezTo>
                  <a:close/>
                  <a:moveTo>
                    <a:pt x="639" y="431"/>
                  </a:moveTo>
                  <a:cubicBezTo>
                    <a:pt x="916" y="276"/>
                    <a:pt x="916" y="276"/>
                    <a:pt x="916" y="276"/>
                  </a:cubicBezTo>
                  <a:moveTo>
                    <a:pt x="745" y="462"/>
                  </a:moveTo>
                  <a:cubicBezTo>
                    <a:pt x="872" y="389"/>
                    <a:pt x="872" y="389"/>
                    <a:pt x="872" y="389"/>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67" name="îṡ1iḋê">
              <a:extLst>
                <a:ext uri="{FF2B5EF4-FFF2-40B4-BE49-F238E27FC236}">
                  <a16:creationId xmlns:a16="http://schemas.microsoft.com/office/drawing/2014/main" xmlns="" id="{058DAF9D-BC76-4455-8C20-25C116295839}"/>
                </a:ext>
              </a:extLst>
            </p:cNvPr>
            <p:cNvSpPr/>
            <p:nvPr/>
          </p:nvSpPr>
          <p:spPr bwMode="auto">
            <a:xfrm>
              <a:off x="5537614" y="1477038"/>
              <a:ext cx="313864" cy="583932"/>
            </a:xfrm>
            <a:custGeom>
              <a:avLst/>
              <a:gdLst>
                <a:gd name="T0" fmla="*/ 123 w 220"/>
                <a:gd name="T1" fmla="*/ 228 h 414"/>
                <a:gd name="T2" fmla="*/ 78 w 220"/>
                <a:gd name="T3" fmla="*/ 372 h 414"/>
                <a:gd name="T4" fmla="*/ 43 w 220"/>
                <a:gd name="T5" fmla="*/ 390 h 414"/>
                <a:gd name="T6" fmla="*/ 25 w 220"/>
                <a:gd name="T7" fmla="*/ 355 h 414"/>
                <a:gd name="T8" fmla="*/ 70 w 220"/>
                <a:gd name="T9" fmla="*/ 211 h 414"/>
                <a:gd name="T10" fmla="*/ 128 w 220"/>
                <a:gd name="T11" fmla="*/ 26 h 414"/>
                <a:gd name="T12" fmla="*/ 181 w 220"/>
                <a:gd name="T13" fmla="*/ 43 h 414"/>
                <a:gd name="T14" fmla="*/ 123 w 220"/>
                <a:gd name="T15" fmla="*/ 228 h 414"/>
                <a:gd name="T16" fmla="*/ 212 w 220"/>
                <a:gd name="T17" fmla="*/ 35 h 414"/>
                <a:gd name="T18" fmla="*/ 108 w 220"/>
                <a:gd name="T19" fmla="*/ 2 h 414"/>
                <a:gd name="T20" fmla="*/ 95 w 220"/>
                <a:gd name="T21" fmla="*/ 8 h 414"/>
                <a:gd name="T22" fmla="*/ 102 w 220"/>
                <a:gd name="T23" fmla="*/ 20 h 414"/>
                <a:gd name="T24" fmla="*/ 110 w 220"/>
                <a:gd name="T25" fmla="*/ 23 h 414"/>
                <a:gd name="T26" fmla="*/ 8 w 220"/>
                <a:gd name="T27" fmla="*/ 350 h 414"/>
                <a:gd name="T28" fmla="*/ 38 w 220"/>
                <a:gd name="T29" fmla="*/ 407 h 414"/>
                <a:gd name="T30" fmla="*/ 95 w 220"/>
                <a:gd name="T31" fmla="*/ 377 h 414"/>
                <a:gd name="T32" fmla="*/ 197 w 220"/>
                <a:gd name="T33" fmla="*/ 50 h 414"/>
                <a:gd name="T34" fmla="*/ 206 w 220"/>
                <a:gd name="T35" fmla="*/ 53 h 414"/>
                <a:gd name="T36" fmla="*/ 218 w 220"/>
                <a:gd name="T37" fmla="*/ 47 h 414"/>
                <a:gd name="T38" fmla="*/ 212 w 220"/>
                <a:gd name="T39" fmla="*/ 3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0" h="414">
                  <a:moveTo>
                    <a:pt x="123" y="228"/>
                  </a:moveTo>
                  <a:cubicBezTo>
                    <a:pt x="78" y="372"/>
                    <a:pt x="78" y="372"/>
                    <a:pt x="78" y="372"/>
                  </a:cubicBezTo>
                  <a:cubicBezTo>
                    <a:pt x="73" y="386"/>
                    <a:pt x="57" y="394"/>
                    <a:pt x="43" y="390"/>
                  </a:cubicBezTo>
                  <a:cubicBezTo>
                    <a:pt x="28" y="385"/>
                    <a:pt x="20" y="370"/>
                    <a:pt x="25" y="355"/>
                  </a:cubicBezTo>
                  <a:cubicBezTo>
                    <a:pt x="70" y="211"/>
                    <a:pt x="70" y="211"/>
                    <a:pt x="70" y="211"/>
                  </a:cubicBezTo>
                  <a:cubicBezTo>
                    <a:pt x="128" y="26"/>
                    <a:pt x="128" y="26"/>
                    <a:pt x="128" y="26"/>
                  </a:cubicBezTo>
                  <a:cubicBezTo>
                    <a:pt x="181" y="43"/>
                    <a:pt x="181" y="43"/>
                    <a:pt x="181" y="43"/>
                  </a:cubicBezTo>
                  <a:cubicBezTo>
                    <a:pt x="123" y="228"/>
                    <a:pt x="123" y="228"/>
                    <a:pt x="123" y="228"/>
                  </a:cubicBezTo>
                  <a:close/>
                  <a:moveTo>
                    <a:pt x="212" y="35"/>
                  </a:moveTo>
                  <a:cubicBezTo>
                    <a:pt x="108" y="2"/>
                    <a:pt x="108" y="2"/>
                    <a:pt x="108" y="2"/>
                  </a:cubicBezTo>
                  <a:cubicBezTo>
                    <a:pt x="102" y="0"/>
                    <a:pt x="97" y="3"/>
                    <a:pt x="95" y="8"/>
                  </a:cubicBezTo>
                  <a:cubicBezTo>
                    <a:pt x="94" y="13"/>
                    <a:pt x="97" y="19"/>
                    <a:pt x="102" y="20"/>
                  </a:cubicBezTo>
                  <a:cubicBezTo>
                    <a:pt x="110" y="23"/>
                    <a:pt x="110" y="23"/>
                    <a:pt x="110" y="23"/>
                  </a:cubicBezTo>
                  <a:cubicBezTo>
                    <a:pt x="8" y="350"/>
                    <a:pt x="8" y="350"/>
                    <a:pt x="8" y="350"/>
                  </a:cubicBezTo>
                  <a:cubicBezTo>
                    <a:pt x="0" y="374"/>
                    <a:pt x="13" y="399"/>
                    <a:pt x="38" y="407"/>
                  </a:cubicBezTo>
                  <a:cubicBezTo>
                    <a:pt x="62" y="414"/>
                    <a:pt x="87" y="401"/>
                    <a:pt x="95" y="377"/>
                  </a:cubicBezTo>
                  <a:cubicBezTo>
                    <a:pt x="197" y="50"/>
                    <a:pt x="197" y="50"/>
                    <a:pt x="197" y="50"/>
                  </a:cubicBezTo>
                  <a:cubicBezTo>
                    <a:pt x="206" y="53"/>
                    <a:pt x="206" y="53"/>
                    <a:pt x="206" y="53"/>
                  </a:cubicBezTo>
                  <a:cubicBezTo>
                    <a:pt x="211" y="55"/>
                    <a:pt x="216" y="52"/>
                    <a:pt x="218" y="47"/>
                  </a:cubicBezTo>
                  <a:cubicBezTo>
                    <a:pt x="220" y="42"/>
                    <a:pt x="217" y="36"/>
                    <a:pt x="212"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8" name="ïšľïḑê">
              <a:extLst>
                <a:ext uri="{FF2B5EF4-FFF2-40B4-BE49-F238E27FC236}">
                  <a16:creationId xmlns:a16="http://schemas.microsoft.com/office/drawing/2014/main" xmlns="" id="{23191A8D-E3BE-41C6-8694-23F9A02ED715}"/>
                </a:ext>
              </a:extLst>
            </p:cNvPr>
            <p:cNvSpPr/>
            <p:nvPr/>
          </p:nvSpPr>
          <p:spPr bwMode="auto">
            <a:xfrm>
              <a:off x="3858808" y="1188720"/>
              <a:ext cx="3200682" cy="2791928"/>
            </a:xfrm>
            <a:custGeom>
              <a:avLst/>
              <a:gdLst>
                <a:gd name="T0" fmla="*/ 209 w 2252"/>
                <a:gd name="T1" fmla="*/ 1727 h 1967"/>
                <a:gd name="T2" fmla="*/ 68 w 2252"/>
                <a:gd name="T3" fmla="*/ 1659 h 1967"/>
                <a:gd name="T4" fmla="*/ 72 w 2252"/>
                <a:gd name="T5" fmla="*/ 1650 h 1967"/>
                <a:gd name="T6" fmla="*/ 65 w 2252"/>
                <a:gd name="T7" fmla="*/ 1630 h 1967"/>
                <a:gd name="T8" fmla="*/ 45 w 2252"/>
                <a:gd name="T9" fmla="*/ 1637 h 1967"/>
                <a:gd name="T10" fmla="*/ 4 w 2252"/>
                <a:gd name="T11" fmla="*/ 1723 h 1967"/>
                <a:gd name="T12" fmla="*/ 11 w 2252"/>
                <a:gd name="T13" fmla="*/ 1743 h 1967"/>
                <a:gd name="T14" fmla="*/ 31 w 2252"/>
                <a:gd name="T15" fmla="*/ 1736 h 1967"/>
                <a:gd name="T16" fmla="*/ 35 w 2252"/>
                <a:gd name="T17" fmla="*/ 1727 h 1967"/>
                <a:gd name="T18" fmla="*/ 176 w 2252"/>
                <a:gd name="T19" fmla="*/ 1795 h 1967"/>
                <a:gd name="T20" fmla="*/ 250 w 2252"/>
                <a:gd name="T21" fmla="*/ 1935 h 1967"/>
                <a:gd name="T22" fmla="*/ 427 w 2252"/>
                <a:gd name="T23" fmla="*/ 1873 h 1967"/>
                <a:gd name="T24" fmla="*/ 364 w 2252"/>
                <a:gd name="T25" fmla="*/ 1696 h 1967"/>
                <a:gd name="T26" fmla="*/ 209 w 2252"/>
                <a:gd name="T27" fmla="*/ 1727 h 1967"/>
                <a:gd name="T28" fmla="*/ 345 w 2252"/>
                <a:gd name="T29" fmla="*/ 1719 h 1967"/>
                <a:gd name="T30" fmla="*/ 276 w 2252"/>
                <a:gd name="T31" fmla="*/ 1731 h 1967"/>
                <a:gd name="T32" fmla="*/ 271 w 2252"/>
                <a:gd name="T33" fmla="*/ 1757 h 1967"/>
                <a:gd name="T34" fmla="*/ 248 w 2252"/>
                <a:gd name="T35" fmla="*/ 1773 h 1967"/>
                <a:gd name="T36" fmla="*/ 247 w 2252"/>
                <a:gd name="T37" fmla="*/ 1795 h 1967"/>
                <a:gd name="T38" fmla="*/ 229 w 2252"/>
                <a:gd name="T39" fmla="*/ 1813 h 1967"/>
                <a:gd name="T40" fmla="*/ 242 w 2252"/>
                <a:gd name="T41" fmla="*/ 1863 h 1967"/>
                <a:gd name="T42" fmla="*/ 256 w 2252"/>
                <a:gd name="T43" fmla="*/ 1911 h 1967"/>
                <a:gd name="T44" fmla="*/ 250 w 2252"/>
                <a:gd name="T45" fmla="*/ 1935 h 1967"/>
                <a:gd name="T46" fmla="*/ 427 w 2252"/>
                <a:gd name="T47" fmla="*/ 1873 h 1967"/>
                <a:gd name="T48" fmla="*/ 364 w 2252"/>
                <a:gd name="T49" fmla="*/ 1696 h 1967"/>
                <a:gd name="T50" fmla="*/ 345 w 2252"/>
                <a:gd name="T51" fmla="*/ 1719 h 1967"/>
                <a:gd name="T52" fmla="*/ 1712 w 2252"/>
                <a:gd name="T53" fmla="*/ 245 h 1967"/>
                <a:gd name="T54" fmla="*/ 1762 w 2252"/>
                <a:gd name="T55" fmla="*/ 334 h 1967"/>
                <a:gd name="T56" fmla="*/ 2022 w 2252"/>
                <a:gd name="T57" fmla="*/ 330 h 1967"/>
                <a:gd name="T58" fmla="*/ 2029 w 2252"/>
                <a:gd name="T59" fmla="*/ 322 h 1967"/>
                <a:gd name="T60" fmla="*/ 2063 w 2252"/>
                <a:gd name="T61" fmla="*/ 264 h 1967"/>
                <a:gd name="T62" fmla="*/ 2018 w 2252"/>
                <a:gd name="T63" fmla="*/ 71 h 1967"/>
                <a:gd name="T64" fmla="*/ 1758 w 2252"/>
                <a:gd name="T65" fmla="*/ 75 h 1967"/>
                <a:gd name="T66" fmla="*/ 1707 w 2252"/>
                <a:gd name="T67" fmla="*/ 185 h 1967"/>
                <a:gd name="T68" fmla="*/ 1739 w 2252"/>
                <a:gd name="T69" fmla="*/ 98 h 1967"/>
                <a:gd name="T70" fmla="*/ 1715 w 2252"/>
                <a:gd name="T71" fmla="*/ 147 h 1967"/>
                <a:gd name="T72" fmla="*/ 1661 w 2252"/>
                <a:gd name="T73" fmla="*/ 157 h 1967"/>
                <a:gd name="T74" fmla="*/ 1707 w 2252"/>
                <a:gd name="T75" fmla="*/ 189 h 1967"/>
                <a:gd name="T76" fmla="*/ 1723 w 2252"/>
                <a:gd name="T77" fmla="*/ 195 h 1967"/>
                <a:gd name="T78" fmla="*/ 1888 w 2252"/>
                <a:gd name="T79" fmla="*/ 241 h 1967"/>
                <a:gd name="T80" fmla="*/ 2024 w 2252"/>
                <a:gd name="T81" fmla="*/ 265 h 1967"/>
                <a:gd name="T82" fmla="*/ 2061 w 2252"/>
                <a:gd name="T83" fmla="*/ 268 h 1967"/>
                <a:gd name="T84" fmla="*/ 2130 w 2252"/>
                <a:gd name="T85" fmla="*/ 259 h 1967"/>
                <a:gd name="T86" fmla="*/ 2072 w 2252"/>
                <a:gd name="T87" fmla="*/ 222 h 1967"/>
                <a:gd name="T88" fmla="*/ 2070 w 2252"/>
                <a:gd name="T89" fmla="*/ 168 h 1967"/>
                <a:gd name="T90" fmla="*/ 2245 w 2252"/>
                <a:gd name="T91" fmla="*/ 284 h 1967"/>
                <a:gd name="T92" fmla="*/ 2034 w 2252"/>
                <a:gd name="T93" fmla="*/ 316 h 1967"/>
                <a:gd name="T94" fmla="*/ 2005 w 2252"/>
                <a:gd name="T95" fmla="*/ 313 h 1967"/>
                <a:gd name="T96" fmla="*/ 1877 w 2252"/>
                <a:gd name="T97" fmla="*/ 291 h 1967"/>
                <a:gd name="T98" fmla="*/ 1719 w 2252"/>
                <a:gd name="T99" fmla="*/ 247 h 1967"/>
                <a:gd name="T100" fmla="*/ 1711 w 2252"/>
                <a:gd name="T101" fmla="*/ 244 h 1967"/>
                <a:gd name="T102" fmla="*/ 1546 w 2252"/>
                <a:gd name="T103" fmla="*/ 132 h 1967"/>
                <a:gd name="T104" fmla="*/ 1739 w 2252"/>
                <a:gd name="T105" fmla="*/ 98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2" h="1967">
                  <a:moveTo>
                    <a:pt x="209" y="1727"/>
                  </a:moveTo>
                  <a:cubicBezTo>
                    <a:pt x="68" y="1659"/>
                    <a:pt x="68" y="1659"/>
                    <a:pt x="68" y="1659"/>
                  </a:cubicBezTo>
                  <a:cubicBezTo>
                    <a:pt x="72" y="1650"/>
                    <a:pt x="72" y="1650"/>
                    <a:pt x="72" y="1650"/>
                  </a:cubicBezTo>
                  <a:cubicBezTo>
                    <a:pt x="75" y="1643"/>
                    <a:pt x="72" y="1634"/>
                    <a:pt x="65" y="1630"/>
                  </a:cubicBezTo>
                  <a:cubicBezTo>
                    <a:pt x="57" y="1627"/>
                    <a:pt x="48" y="1630"/>
                    <a:pt x="45" y="1637"/>
                  </a:cubicBezTo>
                  <a:cubicBezTo>
                    <a:pt x="4" y="1723"/>
                    <a:pt x="4" y="1723"/>
                    <a:pt x="4" y="1723"/>
                  </a:cubicBezTo>
                  <a:cubicBezTo>
                    <a:pt x="0" y="1730"/>
                    <a:pt x="3" y="1739"/>
                    <a:pt x="11" y="1743"/>
                  </a:cubicBezTo>
                  <a:cubicBezTo>
                    <a:pt x="18" y="1746"/>
                    <a:pt x="27" y="1743"/>
                    <a:pt x="31" y="1736"/>
                  </a:cubicBezTo>
                  <a:cubicBezTo>
                    <a:pt x="35" y="1727"/>
                    <a:pt x="35" y="1727"/>
                    <a:pt x="35" y="1727"/>
                  </a:cubicBezTo>
                  <a:cubicBezTo>
                    <a:pt x="176" y="1795"/>
                    <a:pt x="176" y="1795"/>
                    <a:pt x="176" y="1795"/>
                  </a:cubicBezTo>
                  <a:cubicBezTo>
                    <a:pt x="167" y="1851"/>
                    <a:pt x="196" y="1909"/>
                    <a:pt x="250" y="1935"/>
                  </a:cubicBezTo>
                  <a:cubicBezTo>
                    <a:pt x="316" y="1967"/>
                    <a:pt x="395" y="1939"/>
                    <a:pt x="427" y="1873"/>
                  </a:cubicBezTo>
                  <a:cubicBezTo>
                    <a:pt x="458" y="1807"/>
                    <a:pt x="430" y="1728"/>
                    <a:pt x="364" y="1696"/>
                  </a:cubicBezTo>
                  <a:cubicBezTo>
                    <a:pt x="310" y="1670"/>
                    <a:pt x="247" y="1684"/>
                    <a:pt x="209" y="1727"/>
                  </a:cubicBezTo>
                  <a:close/>
                  <a:moveTo>
                    <a:pt x="345" y="1719"/>
                  </a:moveTo>
                  <a:cubicBezTo>
                    <a:pt x="324" y="1699"/>
                    <a:pt x="287" y="1708"/>
                    <a:pt x="276" y="1731"/>
                  </a:cubicBezTo>
                  <a:cubicBezTo>
                    <a:pt x="272" y="1740"/>
                    <a:pt x="270" y="1749"/>
                    <a:pt x="271" y="1757"/>
                  </a:cubicBezTo>
                  <a:cubicBezTo>
                    <a:pt x="261" y="1758"/>
                    <a:pt x="252" y="1764"/>
                    <a:pt x="248" y="1773"/>
                  </a:cubicBezTo>
                  <a:cubicBezTo>
                    <a:pt x="245" y="1780"/>
                    <a:pt x="244" y="1788"/>
                    <a:pt x="247" y="1795"/>
                  </a:cubicBezTo>
                  <a:cubicBezTo>
                    <a:pt x="239" y="1799"/>
                    <a:pt x="233" y="1805"/>
                    <a:pt x="229" y="1813"/>
                  </a:cubicBezTo>
                  <a:cubicBezTo>
                    <a:pt x="220" y="1831"/>
                    <a:pt x="226" y="1852"/>
                    <a:pt x="242" y="1863"/>
                  </a:cubicBezTo>
                  <a:cubicBezTo>
                    <a:pt x="226" y="1878"/>
                    <a:pt x="241" y="1903"/>
                    <a:pt x="256" y="1911"/>
                  </a:cubicBezTo>
                  <a:cubicBezTo>
                    <a:pt x="256" y="1911"/>
                    <a:pt x="243" y="1932"/>
                    <a:pt x="250" y="1935"/>
                  </a:cubicBezTo>
                  <a:cubicBezTo>
                    <a:pt x="316" y="1967"/>
                    <a:pt x="395" y="1939"/>
                    <a:pt x="427" y="1873"/>
                  </a:cubicBezTo>
                  <a:cubicBezTo>
                    <a:pt x="458" y="1807"/>
                    <a:pt x="430" y="1728"/>
                    <a:pt x="364" y="1696"/>
                  </a:cubicBezTo>
                  <a:cubicBezTo>
                    <a:pt x="358" y="1693"/>
                    <a:pt x="345" y="1719"/>
                    <a:pt x="345" y="1719"/>
                  </a:cubicBezTo>
                  <a:close/>
                  <a:moveTo>
                    <a:pt x="1712" y="245"/>
                  </a:moveTo>
                  <a:cubicBezTo>
                    <a:pt x="1719" y="278"/>
                    <a:pt x="1736" y="309"/>
                    <a:pt x="1762" y="334"/>
                  </a:cubicBezTo>
                  <a:cubicBezTo>
                    <a:pt x="1835" y="405"/>
                    <a:pt x="1951" y="403"/>
                    <a:pt x="2022" y="330"/>
                  </a:cubicBezTo>
                  <a:cubicBezTo>
                    <a:pt x="2024" y="328"/>
                    <a:pt x="2027" y="325"/>
                    <a:pt x="2029" y="322"/>
                  </a:cubicBezTo>
                  <a:moveTo>
                    <a:pt x="2063" y="264"/>
                  </a:moveTo>
                  <a:cubicBezTo>
                    <a:pt x="2086" y="198"/>
                    <a:pt x="2071" y="122"/>
                    <a:pt x="2018" y="71"/>
                  </a:cubicBezTo>
                  <a:cubicBezTo>
                    <a:pt x="1945" y="0"/>
                    <a:pt x="1829" y="2"/>
                    <a:pt x="1758" y="75"/>
                  </a:cubicBezTo>
                  <a:cubicBezTo>
                    <a:pt x="1728" y="106"/>
                    <a:pt x="1711" y="145"/>
                    <a:pt x="1707" y="185"/>
                  </a:cubicBezTo>
                  <a:moveTo>
                    <a:pt x="1739" y="98"/>
                  </a:moveTo>
                  <a:cubicBezTo>
                    <a:pt x="1729" y="113"/>
                    <a:pt x="1721" y="130"/>
                    <a:pt x="1715" y="147"/>
                  </a:cubicBezTo>
                  <a:cubicBezTo>
                    <a:pt x="1683" y="146"/>
                    <a:pt x="1662" y="149"/>
                    <a:pt x="1661" y="157"/>
                  </a:cubicBezTo>
                  <a:cubicBezTo>
                    <a:pt x="1659" y="165"/>
                    <a:pt x="1676" y="176"/>
                    <a:pt x="1707" y="189"/>
                  </a:cubicBezTo>
                  <a:cubicBezTo>
                    <a:pt x="1712" y="191"/>
                    <a:pt x="1717" y="193"/>
                    <a:pt x="1723" y="195"/>
                  </a:cubicBezTo>
                  <a:cubicBezTo>
                    <a:pt x="1764" y="210"/>
                    <a:pt x="1823" y="227"/>
                    <a:pt x="1888" y="241"/>
                  </a:cubicBezTo>
                  <a:cubicBezTo>
                    <a:pt x="1938" y="252"/>
                    <a:pt x="1985" y="260"/>
                    <a:pt x="2024" y="265"/>
                  </a:cubicBezTo>
                  <a:cubicBezTo>
                    <a:pt x="2038" y="266"/>
                    <a:pt x="2050" y="267"/>
                    <a:pt x="2061" y="268"/>
                  </a:cubicBezTo>
                  <a:cubicBezTo>
                    <a:pt x="2102" y="271"/>
                    <a:pt x="2128" y="268"/>
                    <a:pt x="2130" y="259"/>
                  </a:cubicBezTo>
                  <a:cubicBezTo>
                    <a:pt x="2132" y="250"/>
                    <a:pt x="2110" y="237"/>
                    <a:pt x="2072" y="222"/>
                  </a:cubicBezTo>
                  <a:cubicBezTo>
                    <a:pt x="2074" y="204"/>
                    <a:pt x="2073" y="186"/>
                    <a:pt x="2070" y="168"/>
                  </a:cubicBezTo>
                  <a:cubicBezTo>
                    <a:pt x="2180" y="206"/>
                    <a:pt x="2252" y="251"/>
                    <a:pt x="2245" y="284"/>
                  </a:cubicBezTo>
                  <a:cubicBezTo>
                    <a:pt x="2238" y="316"/>
                    <a:pt x="2152" y="327"/>
                    <a:pt x="2034" y="316"/>
                  </a:cubicBezTo>
                  <a:cubicBezTo>
                    <a:pt x="2024" y="315"/>
                    <a:pt x="2015" y="314"/>
                    <a:pt x="2005" y="313"/>
                  </a:cubicBezTo>
                  <a:cubicBezTo>
                    <a:pt x="1965" y="308"/>
                    <a:pt x="1922" y="301"/>
                    <a:pt x="1877" y="291"/>
                  </a:cubicBezTo>
                  <a:cubicBezTo>
                    <a:pt x="1820" y="278"/>
                    <a:pt x="1766" y="263"/>
                    <a:pt x="1719" y="247"/>
                  </a:cubicBezTo>
                  <a:cubicBezTo>
                    <a:pt x="1717" y="246"/>
                    <a:pt x="1714" y="245"/>
                    <a:pt x="1711" y="244"/>
                  </a:cubicBezTo>
                  <a:cubicBezTo>
                    <a:pt x="1607" y="207"/>
                    <a:pt x="1539" y="163"/>
                    <a:pt x="1546" y="132"/>
                  </a:cubicBezTo>
                  <a:cubicBezTo>
                    <a:pt x="1553" y="101"/>
                    <a:pt x="1630" y="89"/>
                    <a:pt x="1739" y="98"/>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69" name="ïṣḻîḍe">
              <a:extLst>
                <a:ext uri="{FF2B5EF4-FFF2-40B4-BE49-F238E27FC236}">
                  <a16:creationId xmlns:a16="http://schemas.microsoft.com/office/drawing/2014/main" xmlns="" id="{B9029E65-A925-4B90-8772-5179C6EE16E2}"/>
                </a:ext>
              </a:extLst>
            </p:cNvPr>
            <p:cNvSpPr/>
            <p:nvPr/>
          </p:nvSpPr>
          <p:spPr bwMode="auto">
            <a:xfrm>
              <a:off x="7530285" y="4480641"/>
              <a:ext cx="186130" cy="368608"/>
            </a:xfrm>
            <a:custGeom>
              <a:avLst/>
              <a:gdLst>
                <a:gd name="T0" fmla="*/ 120 w 132"/>
                <a:gd name="T1" fmla="*/ 58 h 260"/>
                <a:gd name="T2" fmla="*/ 127 w 132"/>
                <a:gd name="T3" fmla="*/ 55 h 260"/>
                <a:gd name="T4" fmla="*/ 114 w 132"/>
                <a:gd name="T5" fmla="*/ 40 h 260"/>
                <a:gd name="T6" fmla="*/ 87 w 132"/>
                <a:gd name="T7" fmla="*/ 28 h 260"/>
                <a:gd name="T8" fmla="*/ 62 w 132"/>
                <a:gd name="T9" fmla="*/ 21 h 260"/>
                <a:gd name="T10" fmla="*/ 62 w 132"/>
                <a:gd name="T11" fmla="*/ 21 h 260"/>
                <a:gd name="T12" fmla="*/ 38 w 132"/>
                <a:gd name="T13" fmla="*/ 12 h 260"/>
                <a:gd name="T14" fmla="*/ 15 w 132"/>
                <a:gd name="T15" fmla="*/ 1 h 260"/>
                <a:gd name="T16" fmla="*/ 7 w 132"/>
                <a:gd name="T17" fmla="*/ 1 h 260"/>
                <a:gd name="T18" fmla="*/ 3 w 132"/>
                <a:gd name="T19" fmla="*/ 7 h 260"/>
                <a:gd name="T20" fmla="*/ 0 w 132"/>
                <a:gd name="T21" fmla="*/ 47 h 260"/>
                <a:gd name="T22" fmla="*/ 94 w 132"/>
                <a:gd name="T23" fmla="*/ 257 h 260"/>
                <a:gd name="T24" fmla="*/ 102 w 132"/>
                <a:gd name="T25" fmla="*/ 259 h 260"/>
                <a:gd name="T26" fmla="*/ 107 w 132"/>
                <a:gd name="T27" fmla="*/ 252 h 260"/>
                <a:gd name="T28" fmla="*/ 107 w 132"/>
                <a:gd name="T29" fmla="*/ 240 h 260"/>
                <a:gd name="T30" fmla="*/ 105 w 132"/>
                <a:gd name="T31" fmla="*/ 207 h 260"/>
                <a:gd name="T32" fmla="*/ 103 w 132"/>
                <a:gd name="T33" fmla="*/ 181 h 260"/>
                <a:gd name="T34" fmla="*/ 103 w 132"/>
                <a:gd name="T35" fmla="*/ 181 h 260"/>
                <a:gd name="T36" fmla="*/ 103 w 132"/>
                <a:gd name="T37" fmla="*/ 180 h 260"/>
                <a:gd name="T38" fmla="*/ 107 w 132"/>
                <a:gd name="T39" fmla="*/ 157 h 260"/>
                <a:gd name="T40" fmla="*/ 122 w 132"/>
                <a:gd name="T41" fmla="*/ 121 h 260"/>
                <a:gd name="T42" fmla="*/ 132 w 132"/>
                <a:gd name="T43" fmla="*/ 80 h 260"/>
                <a:gd name="T44" fmla="*/ 127 w 132"/>
                <a:gd name="T45" fmla="*/ 55 h 260"/>
                <a:gd name="T46" fmla="*/ 127 w 132"/>
                <a:gd name="T47" fmla="*/ 55 h 260"/>
                <a:gd name="T48" fmla="*/ 120 w 132"/>
                <a:gd name="T49" fmla="*/ 58 h 260"/>
                <a:gd name="T50" fmla="*/ 113 w 132"/>
                <a:gd name="T51" fmla="*/ 61 h 260"/>
                <a:gd name="T52" fmla="*/ 117 w 132"/>
                <a:gd name="T53" fmla="*/ 80 h 260"/>
                <a:gd name="T54" fmla="*/ 113 w 132"/>
                <a:gd name="T55" fmla="*/ 103 h 260"/>
                <a:gd name="T56" fmla="*/ 97 w 132"/>
                <a:gd name="T57" fmla="*/ 140 h 260"/>
                <a:gd name="T58" fmla="*/ 87 w 132"/>
                <a:gd name="T59" fmla="*/ 180 h 260"/>
                <a:gd name="T60" fmla="*/ 87 w 132"/>
                <a:gd name="T61" fmla="*/ 181 h 260"/>
                <a:gd name="T62" fmla="*/ 87 w 132"/>
                <a:gd name="T63" fmla="*/ 181 h 260"/>
                <a:gd name="T64" fmla="*/ 90 w 132"/>
                <a:gd name="T65" fmla="*/ 209 h 260"/>
                <a:gd name="T66" fmla="*/ 92 w 132"/>
                <a:gd name="T67" fmla="*/ 240 h 260"/>
                <a:gd name="T68" fmla="*/ 91 w 132"/>
                <a:gd name="T69" fmla="*/ 251 h 260"/>
                <a:gd name="T70" fmla="*/ 99 w 132"/>
                <a:gd name="T71" fmla="*/ 251 h 260"/>
                <a:gd name="T72" fmla="*/ 104 w 132"/>
                <a:gd name="T73" fmla="*/ 246 h 260"/>
                <a:gd name="T74" fmla="*/ 15 w 132"/>
                <a:gd name="T75" fmla="*/ 47 h 260"/>
                <a:gd name="T76" fmla="*/ 18 w 132"/>
                <a:gd name="T77" fmla="*/ 9 h 260"/>
                <a:gd name="T78" fmla="*/ 10 w 132"/>
                <a:gd name="T79" fmla="*/ 8 h 260"/>
                <a:gd name="T80" fmla="*/ 6 w 132"/>
                <a:gd name="T81" fmla="*/ 14 h 260"/>
                <a:gd name="T82" fmla="*/ 33 w 132"/>
                <a:gd name="T83" fmla="*/ 27 h 260"/>
                <a:gd name="T84" fmla="*/ 56 w 132"/>
                <a:gd name="T85" fmla="*/ 35 h 260"/>
                <a:gd name="T86" fmla="*/ 56 w 132"/>
                <a:gd name="T87" fmla="*/ 35 h 260"/>
                <a:gd name="T88" fmla="*/ 73 w 132"/>
                <a:gd name="T89" fmla="*/ 41 h 260"/>
                <a:gd name="T90" fmla="*/ 99 w 132"/>
                <a:gd name="T91" fmla="*/ 49 h 260"/>
                <a:gd name="T92" fmla="*/ 108 w 132"/>
                <a:gd name="T93" fmla="*/ 55 h 260"/>
                <a:gd name="T94" fmla="*/ 113 w 132"/>
                <a:gd name="T95" fmla="*/ 61 h 260"/>
                <a:gd name="T96" fmla="*/ 113 w 132"/>
                <a:gd name="T97" fmla="*/ 61 h 260"/>
                <a:gd name="T98" fmla="*/ 120 w 132"/>
                <a:gd name="T99" fmla="*/ 5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260">
                  <a:moveTo>
                    <a:pt x="120" y="58"/>
                  </a:moveTo>
                  <a:cubicBezTo>
                    <a:pt x="127" y="55"/>
                    <a:pt x="127" y="55"/>
                    <a:pt x="127" y="55"/>
                  </a:cubicBezTo>
                  <a:cubicBezTo>
                    <a:pt x="125" y="48"/>
                    <a:pt x="120" y="44"/>
                    <a:pt x="114" y="40"/>
                  </a:cubicBezTo>
                  <a:cubicBezTo>
                    <a:pt x="106" y="34"/>
                    <a:pt x="96" y="31"/>
                    <a:pt x="87" y="28"/>
                  </a:cubicBezTo>
                  <a:cubicBezTo>
                    <a:pt x="77" y="26"/>
                    <a:pt x="68" y="23"/>
                    <a:pt x="62" y="21"/>
                  </a:cubicBezTo>
                  <a:cubicBezTo>
                    <a:pt x="62" y="21"/>
                    <a:pt x="62" y="21"/>
                    <a:pt x="62" y="21"/>
                  </a:cubicBezTo>
                  <a:cubicBezTo>
                    <a:pt x="55" y="18"/>
                    <a:pt x="47" y="16"/>
                    <a:pt x="38" y="12"/>
                  </a:cubicBezTo>
                  <a:cubicBezTo>
                    <a:pt x="30" y="9"/>
                    <a:pt x="21" y="6"/>
                    <a:pt x="15" y="1"/>
                  </a:cubicBezTo>
                  <a:cubicBezTo>
                    <a:pt x="12" y="0"/>
                    <a:pt x="10" y="0"/>
                    <a:pt x="7" y="1"/>
                  </a:cubicBezTo>
                  <a:cubicBezTo>
                    <a:pt x="5" y="2"/>
                    <a:pt x="3" y="4"/>
                    <a:pt x="3" y="7"/>
                  </a:cubicBezTo>
                  <a:cubicBezTo>
                    <a:pt x="1" y="20"/>
                    <a:pt x="0" y="34"/>
                    <a:pt x="0" y="47"/>
                  </a:cubicBezTo>
                  <a:cubicBezTo>
                    <a:pt x="0" y="129"/>
                    <a:pt x="35" y="204"/>
                    <a:pt x="94" y="257"/>
                  </a:cubicBezTo>
                  <a:cubicBezTo>
                    <a:pt x="96" y="259"/>
                    <a:pt x="99" y="260"/>
                    <a:pt x="102" y="259"/>
                  </a:cubicBezTo>
                  <a:cubicBezTo>
                    <a:pt x="104" y="258"/>
                    <a:pt x="106" y="255"/>
                    <a:pt x="107" y="252"/>
                  </a:cubicBezTo>
                  <a:cubicBezTo>
                    <a:pt x="107" y="248"/>
                    <a:pt x="107" y="244"/>
                    <a:pt x="107" y="240"/>
                  </a:cubicBezTo>
                  <a:cubicBezTo>
                    <a:pt x="107" y="229"/>
                    <a:pt x="106" y="218"/>
                    <a:pt x="105" y="207"/>
                  </a:cubicBezTo>
                  <a:cubicBezTo>
                    <a:pt x="104" y="197"/>
                    <a:pt x="103" y="188"/>
                    <a:pt x="103" y="181"/>
                  </a:cubicBezTo>
                  <a:cubicBezTo>
                    <a:pt x="103" y="181"/>
                    <a:pt x="103" y="181"/>
                    <a:pt x="103" y="181"/>
                  </a:cubicBezTo>
                  <a:cubicBezTo>
                    <a:pt x="103" y="180"/>
                    <a:pt x="103" y="180"/>
                    <a:pt x="103" y="180"/>
                  </a:cubicBezTo>
                  <a:cubicBezTo>
                    <a:pt x="103" y="173"/>
                    <a:pt x="104" y="165"/>
                    <a:pt x="107" y="157"/>
                  </a:cubicBezTo>
                  <a:cubicBezTo>
                    <a:pt x="111" y="146"/>
                    <a:pt x="117" y="133"/>
                    <a:pt x="122" y="121"/>
                  </a:cubicBezTo>
                  <a:cubicBezTo>
                    <a:pt x="128" y="108"/>
                    <a:pt x="132" y="94"/>
                    <a:pt x="132" y="80"/>
                  </a:cubicBezTo>
                  <a:cubicBezTo>
                    <a:pt x="132" y="72"/>
                    <a:pt x="131" y="63"/>
                    <a:pt x="127" y="55"/>
                  </a:cubicBezTo>
                  <a:cubicBezTo>
                    <a:pt x="127" y="55"/>
                    <a:pt x="127" y="55"/>
                    <a:pt x="127" y="55"/>
                  </a:cubicBezTo>
                  <a:cubicBezTo>
                    <a:pt x="120" y="58"/>
                    <a:pt x="120" y="58"/>
                    <a:pt x="120" y="58"/>
                  </a:cubicBezTo>
                  <a:cubicBezTo>
                    <a:pt x="113" y="61"/>
                    <a:pt x="113" y="61"/>
                    <a:pt x="113" y="61"/>
                  </a:cubicBezTo>
                  <a:cubicBezTo>
                    <a:pt x="116" y="67"/>
                    <a:pt x="117" y="74"/>
                    <a:pt x="117" y="80"/>
                  </a:cubicBezTo>
                  <a:cubicBezTo>
                    <a:pt x="117" y="87"/>
                    <a:pt x="115" y="95"/>
                    <a:pt x="113" y="103"/>
                  </a:cubicBezTo>
                  <a:cubicBezTo>
                    <a:pt x="109" y="114"/>
                    <a:pt x="103" y="127"/>
                    <a:pt x="97" y="140"/>
                  </a:cubicBezTo>
                  <a:cubicBezTo>
                    <a:pt x="92" y="152"/>
                    <a:pt x="87" y="166"/>
                    <a:pt x="87" y="180"/>
                  </a:cubicBezTo>
                  <a:cubicBezTo>
                    <a:pt x="87" y="181"/>
                    <a:pt x="87" y="181"/>
                    <a:pt x="87" y="181"/>
                  </a:cubicBezTo>
                  <a:cubicBezTo>
                    <a:pt x="87" y="181"/>
                    <a:pt x="87" y="181"/>
                    <a:pt x="87" y="181"/>
                  </a:cubicBezTo>
                  <a:cubicBezTo>
                    <a:pt x="87" y="189"/>
                    <a:pt x="88" y="199"/>
                    <a:pt x="90" y="209"/>
                  </a:cubicBezTo>
                  <a:cubicBezTo>
                    <a:pt x="91" y="219"/>
                    <a:pt x="92" y="230"/>
                    <a:pt x="92" y="240"/>
                  </a:cubicBezTo>
                  <a:cubicBezTo>
                    <a:pt x="92" y="243"/>
                    <a:pt x="92" y="247"/>
                    <a:pt x="91" y="251"/>
                  </a:cubicBezTo>
                  <a:cubicBezTo>
                    <a:pt x="99" y="251"/>
                    <a:pt x="99" y="251"/>
                    <a:pt x="99" y="251"/>
                  </a:cubicBezTo>
                  <a:cubicBezTo>
                    <a:pt x="104" y="246"/>
                    <a:pt x="104" y="246"/>
                    <a:pt x="104" y="246"/>
                  </a:cubicBezTo>
                  <a:cubicBezTo>
                    <a:pt x="49" y="195"/>
                    <a:pt x="15" y="124"/>
                    <a:pt x="15" y="47"/>
                  </a:cubicBezTo>
                  <a:cubicBezTo>
                    <a:pt x="15" y="35"/>
                    <a:pt x="16" y="22"/>
                    <a:pt x="18" y="9"/>
                  </a:cubicBezTo>
                  <a:cubicBezTo>
                    <a:pt x="10" y="8"/>
                    <a:pt x="10" y="8"/>
                    <a:pt x="10" y="8"/>
                  </a:cubicBezTo>
                  <a:cubicBezTo>
                    <a:pt x="6" y="14"/>
                    <a:pt x="6" y="14"/>
                    <a:pt x="6" y="14"/>
                  </a:cubicBezTo>
                  <a:cubicBezTo>
                    <a:pt x="15" y="20"/>
                    <a:pt x="24" y="24"/>
                    <a:pt x="33" y="27"/>
                  </a:cubicBezTo>
                  <a:cubicBezTo>
                    <a:pt x="42" y="30"/>
                    <a:pt x="50" y="33"/>
                    <a:pt x="56" y="35"/>
                  </a:cubicBezTo>
                  <a:cubicBezTo>
                    <a:pt x="56" y="35"/>
                    <a:pt x="56" y="35"/>
                    <a:pt x="56" y="35"/>
                  </a:cubicBezTo>
                  <a:cubicBezTo>
                    <a:pt x="61" y="37"/>
                    <a:pt x="67" y="39"/>
                    <a:pt x="73" y="41"/>
                  </a:cubicBezTo>
                  <a:cubicBezTo>
                    <a:pt x="82" y="43"/>
                    <a:pt x="92" y="46"/>
                    <a:pt x="99" y="49"/>
                  </a:cubicBezTo>
                  <a:cubicBezTo>
                    <a:pt x="103" y="51"/>
                    <a:pt x="106" y="53"/>
                    <a:pt x="108" y="55"/>
                  </a:cubicBezTo>
                  <a:cubicBezTo>
                    <a:pt x="111" y="57"/>
                    <a:pt x="112" y="59"/>
                    <a:pt x="113" y="61"/>
                  </a:cubicBezTo>
                  <a:cubicBezTo>
                    <a:pt x="113" y="61"/>
                    <a:pt x="113" y="61"/>
                    <a:pt x="113" y="61"/>
                  </a:cubicBezTo>
                  <a:cubicBezTo>
                    <a:pt x="120" y="58"/>
                    <a:pt x="120" y="58"/>
                    <a:pt x="120" y="5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0" name="îṡḷîḋè">
              <a:extLst>
                <a:ext uri="{FF2B5EF4-FFF2-40B4-BE49-F238E27FC236}">
                  <a16:creationId xmlns:a16="http://schemas.microsoft.com/office/drawing/2014/main" xmlns="" id="{9A4D8F90-D5C3-4233-920D-6F75576C8C78}"/>
                </a:ext>
              </a:extLst>
            </p:cNvPr>
            <p:cNvSpPr/>
            <p:nvPr/>
          </p:nvSpPr>
          <p:spPr bwMode="auto">
            <a:xfrm>
              <a:off x="3818661" y="1659517"/>
              <a:ext cx="4689711" cy="3288270"/>
            </a:xfrm>
            <a:custGeom>
              <a:avLst/>
              <a:gdLst>
                <a:gd name="T0" fmla="*/ 3083 w 3299"/>
                <a:gd name="T1" fmla="*/ 2139 h 2320"/>
                <a:gd name="T2" fmla="*/ 3202 w 3299"/>
                <a:gd name="T3" fmla="*/ 2081 h 2320"/>
                <a:gd name="T4" fmla="*/ 2897 w 3299"/>
                <a:gd name="T5" fmla="*/ 1856 h 2320"/>
                <a:gd name="T6" fmla="*/ 2823 w 3299"/>
                <a:gd name="T7" fmla="*/ 1949 h 2320"/>
                <a:gd name="T8" fmla="*/ 2889 w 3299"/>
                <a:gd name="T9" fmla="*/ 2028 h 2320"/>
                <a:gd name="T10" fmla="*/ 2893 w 3299"/>
                <a:gd name="T11" fmla="*/ 2128 h 2320"/>
                <a:gd name="T12" fmla="*/ 2991 w 3299"/>
                <a:gd name="T13" fmla="*/ 2305 h 2320"/>
                <a:gd name="T14" fmla="*/ 3066 w 3299"/>
                <a:gd name="T15" fmla="*/ 2186 h 2320"/>
                <a:gd name="T16" fmla="*/ 3151 w 3299"/>
                <a:gd name="T17" fmla="*/ 2077 h 2320"/>
                <a:gd name="T18" fmla="*/ 2837 w 3299"/>
                <a:gd name="T19" fmla="*/ 1814 h 2320"/>
                <a:gd name="T20" fmla="*/ 2670 w 3299"/>
                <a:gd name="T21" fmla="*/ 1876 h 2320"/>
                <a:gd name="T22" fmla="*/ 2837 w 3299"/>
                <a:gd name="T23" fmla="*/ 1814 h 2320"/>
                <a:gd name="T24" fmla="*/ 2837 w 3299"/>
                <a:gd name="T25" fmla="*/ 1814 h 2320"/>
                <a:gd name="T26" fmla="*/ 2670 w 3299"/>
                <a:gd name="T27" fmla="*/ 1876 h 2320"/>
                <a:gd name="T28" fmla="*/ 2731 w 3299"/>
                <a:gd name="T29" fmla="*/ 2047 h 2320"/>
                <a:gd name="T30" fmla="*/ 2991 w 3299"/>
                <a:gd name="T31" fmla="*/ 2305 h 2320"/>
                <a:gd name="T32" fmla="*/ 2893 w 3299"/>
                <a:gd name="T33" fmla="*/ 2128 h 2320"/>
                <a:gd name="T34" fmla="*/ 2889 w 3299"/>
                <a:gd name="T35" fmla="*/ 2028 h 2320"/>
                <a:gd name="T36" fmla="*/ 2823 w 3299"/>
                <a:gd name="T37" fmla="*/ 1949 h 2320"/>
                <a:gd name="T38" fmla="*/ 2897 w 3299"/>
                <a:gd name="T39" fmla="*/ 1856 h 2320"/>
                <a:gd name="T40" fmla="*/ 874 w 3299"/>
                <a:gd name="T41" fmla="*/ 394 h 2320"/>
                <a:gd name="T42" fmla="*/ 874 w 3299"/>
                <a:gd name="T43" fmla="*/ 394 h 2320"/>
                <a:gd name="T44" fmla="*/ 896 w 3299"/>
                <a:gd name="T45" fmla="*/ 430 h 2320"/>
                <a:gd name="T46" fmla="*/ 975 w 3299"/>
                <a:gd name="T47" fmla="*/ 438 h 2320"/>
                <a:gd name="T48" fmla="*/ 896 w 3299"/>
                <a:gd name="T49" fmla="*/ 430 h 2320"/>
                <a:gd name="T50" fmla="*/ 866 w 3299"/>
                <a:gd name="T51" fmla="*/ 504 h 2320"/>
                <a:gd name="T52" fmla="*/ 1055 w 3299"/>
                <a:gd name="T53" fmla="*/ 757 h 2320"/>
                <a:gd name="T54" fmla="*/ 1007 w 3299"/>
                <a:gd name="T55" fmla="*/ 490 h 2320"/>
                <a:gd name="T56" fmla="*/ 2457 w 3299"/>
                <a:gd name="T57" fmla="*/ 675 h 2320"/>
                <a:gd name="T58" fmla="*/ 2539 w 3299"/>
                <a:gd name="T59" fmla="*/ 269 h 2320"/>
                <a:gd name="T60" fmla="*/ 2505 w 3299"/>
                <a:gd name="T61" fmla="*/ 283 h 2320"/>
                <a:gd name="T62" fmla="*/ 2447 w 3299"/>
                <a:gd name="T63" fmla="*/ 285 h 2320"/>
                <a:gd name="T64" fmla="*/ 2447 w 3299"/>
                <a:gd name="T65" fmla="*/ 285 h 2320"/>
                <a:gd name="T66" fmla="*/ 2544 w 3299"/>
                <a:gd name="T67" fmla="*/ 708 h 2320"/>
                <a:gd name="T68" fmla="*/ 2910 w 3299"/>
                <a:gd name="T69" fmla="*/ 178 h 2320"/>
                <a:gd name="T70" fmla="*/ 2882 w 3299"/>
                <a:gd name="T71" fmla="*/ 370 h 2320"/>
                <a:gd name="T72" fmla="*/ 2882 w 3299"/>
                <a:gd name="T73" fmla="*/ 370 h 2320"/>
                <a:gd name="T74" fmla="*/ 3203 w 3299"/>
                <a:gd name="T75" fmla="*/ 1507 h 2320"/>
                <a:gd name="T76" fmla="*/ 3249 w 3299"/>
                <a:gd name="T77" fmla="*/ 1463 h 2320"/>
                <a:gd name="T78" fmla="*/ 2946 w 3299"/>
                <a:gd name="T79" fmla="*/ 1597 h 2320"/>
                <a:gd name="T80" fmla="*/ 3178 w 3299"/>
                <a:gd name="T81" fmla="*/ 1455 h 2320"/>
                <a:gd name="T82" fmla="*/ 2934 w 3299"/>
                <a:gd name="T83" fmla="*/ 1571 h 2320"/>
                <a:gd name="T84" fmla="*/ 375 w 3299"/>
                <a:gd name="T85" fmla="*/ 600 h 2320"/>
                <a:gd name="T86" fmla="*/ 156 w 3299"/>
                <a:gd name="T87" fmla="*/ 1090 h 2320"/>
                <a:gd name="T88" fmla="*/ 64 w 3299"/>
                <a:gd name="T89" fmla="*/ 706 h 2320"/>
                <a:gd name="T90" fmla="*/ 105 w 3299"/>
                <a:gd name="T91" fmla="*/ 740 h 2320"/>
                <a:gd name="T92" fmla="*/ 107 w 3299"/>
                <a:gd name="T93" fmla="*/ 664 h 2320"/>
                <a:gd name="T94" fmla="*/ 295 w 3299"/>
                <a:gd name="T95" fmla="*/ 648 h 2320"/>
                <a:gd name="T96" fmla="*/ 345 w 3299"/>
                <a:gd name="T97" fmla="*/ 631 h 2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99" h="2320">
                  <a:moveTo>
                    <a:pt x="3151" y="2077"/>
                  </a:moveTo>
                  <a:cubicBezTo>
                    <a:pt x="3146" y="2080"/>
                    <a:pt x="3149" y="2083"/>
                    <a:pt x="3147" y="2087"/>
                  </a:cubicBezTo>
                  <a:cubicBezTo>
                    <a:pt x="3142" y="2096"/>
                    <a:pt x="3140" y="2107"/>
                    <a:pt x="3135" y="2116"/>
                  </a:cubicBezTo>
                  <a:cubicBezTo>
                    <a:pt x="3122" y="2140"/>
                    <a:pt x="3109" y="2132"/>
                    <a:pt x="3083" y="2139"/>
                  </a:cubicBezTo>
                  <a:cubicBezTo>
                    <a:pt x="3055" y="2146"/>
                    <a:pt x="3056" y="2163"/>
                    <a:pt x="3066" y="2186"/>
                  </a:cubicBezTo>
                  <a:cubicBezTo>
                    <a:pt x="3075" y="2207"/>
                    <a:pt x="3080" y="2227"/>
                    <a:pt x="3082" y="2249"/>
                  </a:cubicBezTo>
                  <a:cubicBezTo>
                    <a:pt x="3082" y="2252"/>
                    <a:pt x="3083" y="2257"/>
                    <a:pt x="3084" y="2262"/>
                  </a:cubicBezTo>
                  <a:cubicBezTo>
                    <a:pt x="3144" y="2220"/>
                    <a:pt x="3188" y="2156"/>
                    <a:pt x="3202" y="2081"/>
                  </a:cubicBezTo>
                  <a:cubicBezTo>
                    <a:pt x="3185" y="2076"/>
                    <a:pt x="3160" y="2071"/>
                    <a:pt x="3151" y="2077"/>
                  </a:cubicBezTo>
                  <a:close/>
                  <a:moveTo>
                    <a:pt x="3085" y="1801"/>
                  </a:moveTo>
                  <a:cubicBezTo>
                    <a:pt x="3056" y="1807"/>
                    <a:pt x="3027" y="1811"/>
                    <a:pt x="3021" y="1811"/>
                  </a:cubicBezTo>
                  <a:cubicBezTo>
                    <a:pt x="2981" y="1814"/>
                    <a:pt x="2899" y="1799"/>
                    <a:pt x="2897" y="1856"/>
                  </a:cubicBezTo>
                  <a:cubicBezTo>
                    <a:pt x="2896" y="1879"/>
                    <a:pt x="2909" y="1903"/>
                    <a:pt x="2905" y="1925"/>
                  </a:cubicBezTo>
                  <a:cubicBezTo>
                    <a:pt x="2903" y="1938"/>
                    <a:pt x="2899" y="1939"/>
                    <a:pt x="2887" y="1943"/>
                  </a:cubicBezTo>
                  <a:cubicBezTo>
                    <a:pt x="2875" y="1946"/>
                    <a:pt x="2863" y="1947"/>
                    <a:pt x="2851" y="1948"/>
                  </a:cubicBezTo>
                  <a:cubicBezTo>
                    <a:pt x="2846" y="1948"/>
                    <a:pt x="2833" y="1948"/>
                    <a:pt x="2823" y="1949"/>
                  </a:cubicBezTo>
                  <a:cubicBezTo>
                    <a:pt x="2818" y="1950"/>
                    <a:pt x="2813" y="1951"/>
                    <a:pt x="2811" y="1953"/>
                  </a:cubicBezTo>
                  <a:cubicBezTo>
                    <a:pt x="2803" y="1960"/>
                    <a:pt x="2809" y="1978"/>
                    <a:pt x="2814" y="1986"/>
                  </a:cubicBezTo>
                  <a:cubicBezTo>
                    <a:pt x="2826" y="2007"/>
                    <a:pt x="2854" y="2017"/>
                    <a:pt x="2878" y="2025"/>
                  </a:cubicBezTo>
                  <a:cubicBezTo>
                    <a:pt x="2882" y="2026"/>
                    <a:pt x="2885" y="2027"/>
                    <a:pt x="2889" y="2028"/>
                  </a:cubicBezTo>
                  <a:cubicBezTo>
                    <a:pt x="2924" y="2041"/>
                    <a:pt x="2945" y="2049"/>
                    <a:pt x="2938" y="2088"/>
                  </a:cubicBezTo>
                  <a:cubicBezTo>
                    <a:pt x="2937" y="2092"/>
                    <a:pt x="2937" y="2097"/>
                    <a:pt x="2936" y="2102"/>
                  </a:cubicBezTo>
                  <a:cubicBezTo>
                    <a:pt x="2934" y="2107"/>
                    <a:pt x="2932" y="2112"/>
                    <a:pt x="2927" y="2116"/>
                  </a:cubicBezTo>
                  <a:cubicBezTo>
                    <a:pt x="2918" y="2124"/>
                    <a:pt x="2902" y="2121"/>
                    <a:pt x="2893" y="2128"/>
                  </a:cubicBezTo>
                  <a:cubicBezTo>
                    <a:pt x="2867" y="2147"/>
                    <a:pt x="2891" y="2188"/>
                    <a:pt x="2912" y="2200"/>
                  </a:cubicBezTo>
                  <a:cubicBezTo>
                    <a:pt x="2927" y="2208"/>
                    <a:pt x="2944" y="2209"/>
                    <a:pt x="2954" y="2223"/>
                  </a:cubicBezTo>
                  <a:cubicBezTo>
                    <a:pt x="2963" y="2236"/>
                    <a:pt x="2961" y="2252"/>
                    <a:pt x="2965" y="2267"/>
                  </a:cubicBezTo>
                  <a:cubicBezTo>
                    <a:pt x="2969" y="2281"/>
                    <a:pt x="2978" y="2295"/>
                    <a:pt x="2991" y="2305"/>
                  </a:cubicBezTo>
                  <a:cubicBezTo>
                    <a:pt x="3016" y="2298"/>
                    <a:pt x="3041" y="2288"/>
                    <a:pt x="3063" y="2275"/>
                  </a:cubicBezTo>
                  <a:cubicBezTo>
                    <a:pt x="3070" y="2271"/>
                    <a:pt x="3077" y="2266"/>
                    <a:pt x="3084" y="2262"/>
                  </a:cubicBezTo>
                  <a:cubicBezTo>
                    <a:pt x="3083" y="2257"/>
                    <a:pt x="3082" y="2252"/>
                    <a:pt x="3082" y="2249"/>
                  </a:cubicBezTo>
                  <a:cubicBezTo>
                    <a:pt x="3080" y="2227"/>
                    <a:pt x="3075" y="2207"/>
                    <a:pt x="3066" y="2186"/>
                  </a:cubicBezTo>
                  <a:cubicBezTo>
                    <a:pt x="3056" y="2163"/>
                    <a:pt x="3055" y="2146"/>
                    <a:pt x="3083" y="2139"/>
                  </a:cubicBezTo>
                  <a:cubicBezTo>
                    <a:pt x="3109" y="2132"/>
                    <a:pt x="3122" y="2140"/>
                    <a:pt x="3135" y="2116"/>
                  </a:cubicBezTo>
                  <a:cubicBezTo>
                    <a:pt x="3140" y="2107"/>
                    <a:pt x="3142" y="2096"/>
                    <a:pt x="3147" y="2087"/>
                  </a:cubicBezTo>
                  <a:cubicBezTo>
                    <a:pt x="3149" y="2083"/>
                    <a:pt x="3146" y="2080"/>
                    <a:pt x="3151" y="2077"/>
                  </a:cubicBezTo>
                  <a:cubicBezTo>
                    <a:pt x="3160" y="2071"/>
                    <a:pt x="3185" y="2076"/>
                    <a:pt x="3202" y="2081"/>
                  </a:cubicBezTo>
                  <a:cubicBezTo>
                    <a:pt x="3203" y="2080"/>
                    <a:pt x="3203" y="2079"/>
                    <a:pt x="3203" y="2078"/>
                  </a:cubicBezTo>
                  <a:cubicBezTo>
                    <a:pt x="3223" y="1967"/>
                    <a:pt x="3173" y="1861"/>
                    <a:pt x="3085" y="1801"/>
                  </a:cubicBezTo>
                  <a:close/>
                  <a:moveTo>
                    <a:pt x="2837" y="1814"/>
                  </a:moveTo>
                  <a:cubicBezTo>
                    <a:pt x="2839" y="1803"/>
                    <a:pt x="2835" y="1787"/>
                    <a:pt x="2830" y="1777"/>
                  </a:cubicBezTo>
                  <a:cubicBezTo>
                    <a:pt x="2827" y="1773"/>
                    <a:pt x="2825" y="1768"/>
                    <a:pt x="2822" y="1764"/>
                  </a:cubicBezTo>
                  <a:cubicBezTo>
                    <a:pt x="2786" y="1776"/>
                    <a:pt x="2754" y="1794"/>
                    <a:pt x="2725" y="1817"/>
                  </a:cubicBezTo>
                  <a:cubicBezTo>
                    <a:pt x="2704" y="1834"/>
                    <a:pt x="2685" y="1854"/>
                    <a:pt x="2670" y="1876"/>
                  </a:cubicBezTo>
                  <a:cubicBezTo>
                    <a:pt x="2686" y="1870"/>
                    <a:pt x="2704" y="1869"/>
                    <a:pt x="2719" y="1860"/>
                  </a:cubicBezTo>
                  <a:cubicBezTo>
                    <a:pt x="2728" y="1854"/>
                    <a:pt x="2738" y="1851"/>
                    <a:pt x="2748" y="1848"/>
                  </a:cubicBezTo>
                  <a:cubicBezTo>
                    <a:pt x="2755" y="1846"/>
                    <a:pt x="2761" y="1845"/>
                    <a:pt x="2768" y="1843"/>
                  </a:cubicBezTo>
                  <a:cubicBezTo>
                    <a:pt x="2790" y="1839"/>
                    <a:pt x="2830" y="1842"/>
                    <a:pt x="2837" y="1814"/>
                  </a:cubicBezTo>
                  <a:close/>
                  <a:moveTo>
                    <a:pt x="2963" y="1753"/>
                  </a:moveTo>
                  <a:cubicBezTo>
                    <a:pt x="2914" y="1745"/>
                    <a:pt x="2866" y="1750"/>
                    <a:pt x="2822" y="1764"/>
                  </a:cubicBezTo>
                  <a:cubicBezTo>
                    <a:pt x="2825" y="1768"/>
                    <a:pt x="2827" y="1773"/>
                    <a:pt x="2830" y="1777"/>
                  </a:cubicBezTo>
                  <a:cubicBezTo>
                    <a:pt x="2835" y="1787"/>
                    <a:pt x="2839" y="1803"/>
                    <a:pt x="2837" y="1814"/>
                  </a:cubicBezTo>
                  <a:cubicBezTo>
                    <a:pt x="2830" y="1842"/>
                    <a:pt x="2790" y="1839"/>
                    <a:pt x="2768" y="1843"/>
                  </a:cubicBezTo>
                  <a:cubicBezTo>
                    <a:pt x="2761" y="1845"/>
                    <a:pt x="2755" y="1846"/>
                    <a:pt x="2748" y="1848"/>
                  </a:cubicBezTo>
                  <a:cubicBezTo>
                    <a:pt x="2738" y="1851"/>
                    <a:pt x="2728" y="1854"/>
                    <a:pt x="2719" y="1860"/>
                  </a:cubicBezTo>
                  <a:cubicBezTo>
                    <a:pt x="2704" y="1869"/>
                    <a:pt x="2686" y="1870"/>
                    <a:pt x="2670" y="1876"/>
                  </a:cubicBezTo>
                  <a:cubicBezTo>
                    <a:pt x="2647" y="1908"/>
                    <a:pt x="2630" y="1946"/>
                    <a:pt x="2623" y="1988"/>
                  </a:cubicBezTo>
                  <a:cubicBezTo>
                    <a:pt x="2622" y="1991"/>
                    <a:pt x="2622" y="1994"/>
                    <a:pt x="2621" y="1997"/>
                  </a:cubicBezTo>
                  <a:cubicBezTo>
                    <a:pt x="2637" y="2006"/>
                    <a:pt x="2657" y="2012"/>
                    <a:pt x="2670" y="2017"/>
                  </a:cubicBezTo>
                  <a:cubicBezTo>
                    <a:pt x="2689" y="2024"/>
                    <a:pt x="2723" y="2028"/>
                    <a:pt x="2731" y="2047"/>
                  </a:cubicBezTo>
                  <a:cubicBezTo>
                    <a:pt x="2750" y="2090"/>
                    <a:pt x="2705" y="2128"/>
                    <a:pt x="2706" y="2170"/>
                  </a:cubicBezTo>
                  <a:cubicBezTo>
                    <a:pt x="2706" y="2188"/>
                    <a:pt x="2712" y="2217"/>
                    <a:pt x="2710" y="2240"/>
                  </a:cubicBezTo>
                  <a:cubicBezTo>
                    <a:pt x="2751" y="2277"/>
                    <a:pt x="2803" y="2303"/>
                    <a:pt x="2863" y="2313"/>
                  </a:cubicBezTo>
                  <a:cubicBezTo>
                    <a:pt x="2907" y="2320"/>
                    <a:pt x="2950" y="2316"/>
                    <a:pt x="2991" y="2305"/>
                  </a:cubicBezTo>
                  <a:cubicBezTo>
                    <a:pt x="2978" y="2295"/>
                    <a:pt x="2969" y="2281"/>
                    <a:pt x="2965" y="2267"/>
                  </a:cubicBezTo>
                  <a:cubicBezTo>
                    <a:pt x="2961" y="2252"/>
                    <a:pt x="2963" y="2236"/>
                    <a:pt x="2954" y="2223"/>
                  </a:cubicBezTo>
                  <a:cubicBezTo>
                    <a:pt x="2944" y="2209"/>
                    <a:pt x="2927" y="2208"/>
                    <a:pt x="2912" y="2200"/>
                  </a:cubicBezTo>
                  <a:cubicBezTo>
                    <a:pt x="2891" y="2188"/>
                    <a:pt x="2867" y="2147"/>
                    <a:pt x="2893" y="2128"/>
                  </a:cubicBezTo>
                  <a:cubicBezTo>
                    <a:pt x="2902" y="2121"/>
                    <a:pt x="2918" y="2124"/>
                    <a:pt x="2927" y="2116"/>
                  </a:cubicBezTo>
                  <a:cubicBezTo>
                    <a:pt x="2932" y="2112"/>
                    <a:pt x="2934" y="2107"/>
                    <a:pt x="2936" y="2102"/>
                  </a:cubicBezTo>
                  <a:cubicBezTo>
                    <a:pt x="2937" y="2097"/>
                    <a:pt x="2937" y="2092"/>
                    <a:pt x="2938" y="2088"/>
                  </a:cubicBezTo>
                  <a:cubicBezTo>
                    <a:pt x="2945" y="2049"/>
                    <a:pt x="2924" y="2041"/>
                    <a:pt x="2889" y="2028"/>
                  </a:cubicBezTo>
                  <a:cubicBezTo>
                    <a:pt x="2885" y="2027"/>
                    <a:pt x="2882" y="2026"/>
                    <a:pt x="2878" y="2025"/>
                  </a:cubicBezTo>
                  <a:cubicBezTo>
                    <a:pt x="2854" y="2017"/>
                    <a:pt x="2826" y="2007"/>
                    <a:pt x="2814" y="1986"/>
                  </a:cubicBezTo>
                  <a:cubicBezTo>
                    <a:pt x="2809" y="1978"/>
                    <a:pt x="2803" y="1960"/>
                    <a:pt x="2811" y="1953"/>
                  </a:cubicBezTo>
                  <a:cubicBezTo>
                    <a:pt x="2813" y="1951"/>
                    <a:pt x="2818" y="1950"/>
                    <a:pt x="2823" y="1949"/>
                  </a:cubicBezTo>
                  <a:cubicBezTo>
                    <a:pt x="2833" y="1948"/>
                    <a:pt x="2846" y="1948"/>
                    <a:pt x="2851" y="1948"/>
                  </a:cubicBezTo>
                  <a:cubicBezTo>
                    <a:pt x="2863" y="1947"/>
                    <a:pt x="2875" y="1946"/>
                    <a:pt x="2887" y="1943"/>
                  </a:cubicBezTo>
                  <a:cubicBezTo>
                    <a:pt x="2899" y="1939"/>
                    <a:pt x="2903" y="1938"/>
                    <a:pt x="2905" y="1925"/>
                  </a:cubicBezTo>
                  <a:cubicBezTo>
                    <a:pt x="2909" y="1903"/>
                    <a:pt x="2896" y="1879"/>
                    <a:pt x="2897" y="1856"/>
                  </a:cubicBezTo>
                  <a:cubicBezTo>
                    <a:pt x="2899" y="1799"/>
                    <a:pt x="2981" y="1814"/>
                    <a:pt x="3021" y="1811"/>
                  </a:cubicBezTo>
                  <a:cubicBezTo>
                    <a:pt x="3027" y="1811"/>
                    <a:pt x="3056" y="1807"/>
                    <a:pt x="3085" y="1801"/>
                  </a:cubicBezTo>
                  <a:cubicBezTo>
                    <a:pt x="3050" y="1777"/>
                    <a:pt x="3008" y="1760"/>
                    <a:pt x="2963" y="1753"/>
                  </a:cubicBezTo>
                  <a:close/>
                  <a:moveTo>
                    <a:pt x="874" y="394"/>
                  </a:moveTo>
                  <a:cubicBezTo>
                    <a:pt x="793" y="443"/>
                    <a:pt x="687" y="417"/>
                    <a:pt x="638" y="336"/>
                  </a:cubicBezTo>
                  <a:cubicBezTo>
                    <a:pt x="589" y="255"/>
                    <a:pt x="615" y="149"/>
                    <a:pt x="696" y="100"/>
                  </a:cubicBezTo>
                  <a:cubicBezTo>
                    <a:pt x="777" y="51"/>
                    <a:pt x="883" y="77"/>
                    <a:pt x="932" y="158"/>
                  </a:cubicBezTo>
                  <a:cubicBezTo>
                    <a:pt x="981" y="239"/>
                    <a:pt x="955" y="345"/>
                    <a:pt x="874" y="394"/>
                  </a:cubicBezTo>
                  <a:close/>
                  <a:moveTo>
                    <a:pt x="673" y="62"/>
                  </a:moveTo>
                  <a:cubicBezTo>
                    <a:pt x="571" y="124"/>
                    <a:pt x="538" y="257"/>
                    <a:pt x="600" y="359"/>
                  </a:cubicBezTo>
                  <a:cubicBezTo>
                    <a:pt x="657" y="453"/>
                    <a:pt x="774" y="488"/>
                    <a:pt x="872" y="445"/>
                  </a:cubicBezTo>
                  <a:cubicBezTo>
                    <a:pt x="896" y="430"/>
                    <a:pt x="896" y="430"/>
                    <a:pt x="896" y="430"/>
                  </a:cubicBezTo>
                  <a:cubicBezTo>
                    <a:pt x="920" y="416"/>
                    <a:pt x="920" y="416"/>
                    <a:pt x="920" y="416"/>
                  </a:cubicBezTo>
                  <a:cubicBezTo>
                    <a:pt x="1004" y="349"/>
                    <a:pt x="1027" y="229"/>
                    <a:pt x="970" y="135"/>
                  </a:cubicBezTo>
                  <a:cubicBezTo>
                    <a:pt x="908" y="33"/>
                    <a:pt x="775" y="0"/>
                    <a:pt x="673" y="62"/>
                  </a:cubicBezTo>
                  <a:close/>
                  <a:moveTo>
                    <a:pt x="975" y="438"/>
                  </a:moveTo>
                  <a:cubicBezTo>
                    <a:pt x="967" y="423"/>
                    <a:pt x="967" y="423"/>
                    <a:pt x="967" y="423"/>
                  </a:cubicBezTo>
                  <a:cubicBezTo>
                    <a:pt x="958" y="409"/>
                    <a:pt x="939" y="404"/>
                    <a:pt x="925" y="413"/>
                  </a:cubicBezTo>
                  <a:cubicBezTo>
                    <a:pt x="920" y="416"/>
                    <a:pt x="920" y="416"/>
                    <a:pt x="920" y="416"/>
                  </a:cubicBezTo>
                  <a:cubicBezTo>
                    <a:pt x="896" y="430"/>
                    <a:pt x="896" y="430"/>
                    <a:pt x="896" y="430"/>
                  </a:cubicBezTo>
                  <a:cubicBezTo>
                    <a:pt x="872" y="445"/>
                    <a:pt x="872" y="445"/>
                    <a:pt x="872" y="445"/>
                  </a:cubicBezTo>
                  <a:cubicBezTo>
                    <a:pt x="867" y="448"/>
                    <a:pt x="867" y="448"/>
                    <a:pt x="867" y="448"/>
                  </a:cubicBezTo>
                  <a:cubicBezTo>
                    <a:pt x="853" y="456"/>
                    <a:pt x="848" y="475"/>
                    <a:pt x="857" y="490"/>
                  </a:cubicBezTo>
                  <a:cubicBezTo>
                    <a:pt x="866" y="504"/>
                    <a:pt x="866" y="504"/>
                    <a:pt x="866" y="504"/>
                  </a:cubicBezTo>
                  <a:cubicBezTo>
                    <a:pt x="875" y="519"/>
                    <a:pt x="893" y="523"/>
                    <a:pt x="908" y="515"/>
                  </a:cubicBezTo>
                  <a:cubicBezTo>
                    <a:pt x="893" y="523"/>
                    <a:pt x="889" y="542"/>
                    <a:pt x="897" y="556"/>
                  </a:cubicBezTo>
                  <a:cubicBezTo>
                    <a:pt x="1013" y="747"/>
                    <a:pt x="1013" y="747"/>
                    <a:pt x="1013" y="747"/>
                  </a:cubicBezTo>
                  <a:cubicBezTo>
                    <a:pt x="1021" y="761"/>
                    <a:pt x="1040" y="766"/>
                    <a:pt x="1055" y="757"/>
                  </a:cubicBezTo>
                  <a:cubicBezTo>
                    <a:pt x="1083" y="740"/>
                    <a:pt x="1083" y="740"/>
                    <a:pt x="1083" y="740"/>
                  </a:cubicBezTo>
                  <a:cubicBezTo>
                    <a:pt x="1112" y="723"/>
                    <a:pt x="1112" y="723"/>
                    <a:pt x="1112" y="723"/>
                  </a:cubicBezTo>
                  <a:cubicBezTo>
                    <a:pt x="1126" y="714"/>
                    <a:pt x="1131" y="695"/>
                    <a:pt x="1122" y="681"/>
                  </a:cubicBezTo>
                  <a:cubicBezTo>
                    <a:pt x="1007" y="490"/>
                    <a:pt x="1007" y="490"/>
                    <a:pt x="1007" y="490"/>
                  </a:cubicBezTo>
                  <a:cubicBezTo>
                    <a:pt x="998" y="476"/>
                    <a:pt x="980" y="471"/>
                    <a:pt x="965" y="480"/>
                  </a:cubicBezTo>
                  <a:cubicBezTo>
                    <a:pt x="980" y="471"/>
                    <a:pt x="984" y="452"/>
                    <a:pt x="975" y="438"/>
                  </a:cubicBezTo>
                  <a:close/>
                  <a:moveTo>
                    <a:pt x="2464" y="349"/>
                  </a:moveTo>
                  <a:cubicBezTo>
                    <a:pt x="2463" y="400"/>
                    <a:pt x="2459" y="582"/>
                    <a:pt x="2457" y="675"/>
                  </a:cubicBezTo>
                  <a:moveTo>
                    <a:pt x="2488" y="686"/>
                  </a:moveTo>
                  <a:cubicBezTo>
                    <a:pt x="2490" y="603"/>
                    <a:pt x="2494" y="424"/>
                    <a:pt x="2495" y="360"/>
                  </a:cubicBezTo>
                  <a:moveTo>
                    <a:pt x="2856" y="134"/>
                  </a:moveTo>
                  <a:cubicBezTo>
                    <a:pt x="2786" y="164"/>
                    <a:pt x="2599" y="243"/>
                    <a:pt x="2539" y="269"/>
                  </a:cubicBezTo>
                  <a:moveTo>
                    <a:pt x="2550" y="298"/>
                  </a:moveTo>
                  <a:cubicBezTo>
                    <a:pt x="2608" y="273"/>
                    <a:pt x="2799" y="192"/>
                    <a:pt x="2869" y="163"/>
                  </a:cubicBezTo>
                  <a:moveTo>
                    <a:pt x="2475" y="296"/>
                  </a:moveTo>
                  <a:cubicBezTo>
                    <a:pt x="2479" y="284"/>
                    <a:pt x="2493" y="278"/>
                    <a:pt x="2505" y="283"/>
                  </a:cubicBezTo>
                  <a:cubicBezTo>
                    <a:pt x="2517" y="287"/>
                    <a:pt x="2523" y="301"/>
                    <a:pt x="2518" y="313"/>
                  </a:cubicBezTo>
                  <a:cubicBezTo>
                    <a:pt x="2514" y="325"/>
                    <a:pt x="2500" y="331"/>
                    <a:pt x="2488" y="326"/>
                  </a:cubicBezTo>
                  <a:cubicBezTo>
                    <a:pt x="2476" y="321"/>
                    <a:pt x="2470" y="308"/>
                    <a:pt x="2475" y="296"/>
                  </a:cubicBezTo>
                  <a:close/>
                  <a:moveTo>
                    <a:pt x="2447" y="285"/>
                  </a:moveTo>
                  <a:cubicBezTo>
                    <a:pt x="2436" y="313"/>
                    <a:pt x="2450" y="344"/>
                    <a:pt x="2478" y="354"/>
                  </a:cubicBezTo>
                  <a:cubicBezTo>
                    <a:pt x="2505" y="364"/>
                    <a:pt x="2536" y="351"/>
                    <a:pt x="2546" y="323"/>
                  </a:cubicBezTo>
                  <a:cubicBezTo>
                    <a:pt x="2557" y="296"/>
                    <a:pt x="2543" y="265"/>
                    <a:pt x="2515" y="255"/>
                  </a:cubicBezTo>
                  <a:cubicBezTo>
                    <a:pt x="2488" y="244"/>
                    <a:pt x="2457" y="258"/>
                    <a:pt x="2447" y="285"/>
                  </a:cubicBezTo>
                  <a:close/>
                  <a:moveTo>
                    <a:pt x="2348" y="708"/>
                  </a:moveTo>
                  <a:cubicBezTo>
                    <a:pt x="2358" y="682"/>
                    <a:pt x="2358" y="682"/>
                    <a:pt x="2358" y="682"/>
                  </a:cubicBezTo>
                  <a:cubicBezTo>
                    <a:pt x="2366" y="660"/>
                    <a:pt x="2390" y="650"/>
                    <a:pt x="2411" y="658"/>
                  </a:cubicBezTo>
                  <a:cubicBezTo>
                    <a:pt x="2544" y="708"/>
                    <a:pt x="2544" y="708"/>
                    <a:pt x="2544" y="708"/>
                  </a:cubicBezTo>
                  <a:cubicBezTo>
                    <a:pt x="2566" y="717"/>
                    <a:pt x="2577" y="741"/>
                    <a:pt x="2568" y="762"/>
                  </a:cubicBezTo>
                  <a:cubicBezTo>
                    <a:pt x="2559" y="788"/>
                    <a:pt x="2559" y="788"/>
                    <a:pt x="2559" y="788"/>
                  </a:cubicBezTo>
                  <a:cubicBezTo>
                    <a:pt x="2348" y="708"/>
                    <a:pt x="2348" y="708"/>
                    <a:pt x="2348" y="708"/>
                  </a:cubicBezTo>
                  <a:close/>
                  <a:moveTo>
                    <a:pt x="2910" y="178"/>
                  </a:moveTo>
                  <a:cubicBezTo>
                    <a:pt x="2899" y="153"/>
                    <a:pt x="2871" y="90"/>
                    <a:pt x="2871" y="90"/>
                  </a:cubicBezTo>
                  <a:cubicBezTo>
                    <a:pt x="2845" y="102"/>
                    <a:pt x="2845" y="102"/>
                    <a:pt x="2845" y="102"/>
                  </a:cubicBezTo>
                  <a:cubicBezTo>
                    <a:pt x="2845" y="102"/>
                    <a:pt x="2872" y="165"/>
                    <a:pt x="2883" y="190"/>
                  </a:cubicBezTo>
                  <a:moveTo>
                    <a:pt x="2882" y="370"/>
                  </a:moveTo>
                  <a:cubicBezTo>
                    <a:pt x="3042" y="306"/>
                    <a:pt x="3042" y="306"/>
                    <a:pt x="3042" y="306"/>
                  </a:cubicBezTo>
                  <a:cubicBezTo>
                    <a:pt x="2944" y="171"/>
                    <a:pt x="2944" y="171"/>
                    <a:pt x="2944" y="171"/>
                  </a:cubicBezTo>
                  <a:cubicBezTo>
                    <a:pt x="2859" y="208"/>
                    <a:pt x="2859" y="208"/>
                    <a:pt x="2859" y="208"/>
                  </a:cubicBezTo>
                  <a:cubicBezTo>
                    <a:pt x="2882" y="370"/>
                    <a:pt x="2882" y="370"/>
                    <a:pt x="2882" y="370"/>
                  </a:cubicBezTo>
                  <a:close/>
                  <a:moveTo>
                    <a:pt x="3250" y="1464"/>
                  </a:moveTo>
                  <a:cubicBezTo>
                    <a:pt x="3228" y="1420"/>
                    <a:pt x="3228" y="1420"/>
                    <a:pt x="3228" y="1420"/>
                  </a:cubicBezTo>
                  <a:cubicBezTo>
                    <a:pt x="3166" y="1429"/>
                    <a:pt x="3166" y="1429"/>
                    <a:pt x="3166" y="1429"/>
                  </a:cubicBezTo>
                  <a:cubicBezTo>
                    <a:pt x="3203" y="1507"/>
                    <a:pt x="3203" y="1507"/>
                    <a:pt x="3203" y="1507"/>
                  </a:cubicBezTo>
                  <a:cubicBezTo>
                    <a:pt x="3250" y="1464"/>
                    <a:pt x="3250" y="1464"/>
                    <a:pt x="3250" y="1464"/>
                  </a:cubicBezTo>
                  <a:close/>
                  <a:moveTo>
                    <a:pt x="3299" y="1415"/>
                  </a:moveTo>
                  <a:cubicBezTo>
                    <a:pt x="3229" y="1420"/>
                    <a:pt x="3229" y="1420"/>
                    <a:pt x="3229" y="1420"/>
                  </a:cubicBezTo>
                  <a:cubicBezTo>
                    <a:pt x="3249" y="1463"/>
                    <a:pt x="3249" y="1463"/>
                    <a:pt x="3249" y="1463"/>
                  </a:cubicBezTo>
                  <a:cubicBezTo>
                    <a:pt x="3299" y="1415"/>
                    <a:pt x="3299" y="1415"/>
                    <a:pt x="3299" y="1415"/>
                  </a:cubicBezTo>
                  <a:close/>
                  <a:moveTo>
                    <a:pt x="2934" y="1571"/>
                  </a:moveTo>
                  <a:cubicBezTo>
                    <a:pt x="2934" y="1571"/>
                    <a:pt x="2934" y="1571"/>
                    <a:pt x="2934" y="1571"/>
                  </a:cubicBezTo>
                  <a:cubicBezTo>
                    <a:pt x="2946" y="1597"/>
                    <a:pt x="2946" y="1597"/>
                    <a:pt x="2946" y="1597"/>
                  </a:cubicBezTo>
                  <a:cubicBezTo>
                    <a:pt x="2958" y="1623"/>
                    <a:pt x="2958" y="1623"/>
                    <a:pt x="2958" y="1623"/>
                  </a:cubicBezTo>
                  <a:cubicBezTo>
                    <a:pt x="3203" y="1507"/>
                    <a:pt x="3203" y="1507"/>
                    <a:pt x="3203" y="1507"/>
                  </a:cubicBezTo>
                  <a:cubicBezTo>
                    <a:pt x="3190" y="1481"/>
                    <a:pt x="3190" y="1481"/>
                    <a:pt x="3190" y="1481"/>
                  </a:cubicBezTo>
                  <a:cubicBezTo>
                    <a:pt x="3178" y="1455"/>
                    <a:pt x="3178" y="1455"/>
                    <a:pt x="3178" y="1455"/>
                  </a:cubicBezTo>
                  <a:cubicBezTo>
                    <a:pt x="3178" y="1455"/>
                    <a:pt x="3178" y="1455"/>
                    <a:pt x="3178" y="1455"/>
                  </a:cubicBezTo>
                  <a:cubicBezTo>
                    <a:pt x="3166" y="1429"/>
                    <a:pt x="3166" y="1429"/>
                    <a:pt x="3166" y="1429"/>
                  </a:cubicBezTo>
                  <a:cubicBezTo>
                    <a:pt x="2921" y="1545"/>
                    <a:pt x="2921" y="1545"/>
                    <a:pt x="2921" y="1545"/>
                  </a:cubicBezTo>
                  <a:cubicBezTo>
                    <a:pt x="2934" y="1571"/>
                    <a:pt x="2934" y="1571"/>
                    <a:pt x="2934" y="1571"/>
                  </a:cubicBezTo>
                  <a:close/>
                  <a:moveTo>
                    <a:pt x="3179" y="1472"/>
                  </a:moveTo>
                  <a:cubicBezTo>
                    <a:pt x="2945" y="1584"/>
                    <a:pt x="2945" y="1584"/>
                    <a:pt x="2945" y="1584"/>
                  </a:cubicBezTo>
                  <a:moveTo>
                    <a:pt x="338" y="612"/>
                  </a:moveTo>
                  <a:cubicBezTo>
                    <a:pt x="361" y="605"/>
                    <a:pt x="375" y="600"/>
                    <a:pt x="375" y="600"/>
                  </a:cubicBezTo>
                  <a:cubicBezTo>
                    <a:pt x="394" y="593"/>
                    <a:pt x="415" y="604"/>
                    <a:pt x="422" y="623"/>
                  </a:cubicBezTo>
                  <a:cubicBezTo>
                    <a:pt x="525" y="925"/>
                    <a:pt x="525" y="925"/>
                    <a:pt x="525" y="925"/>
                  </a:cubicBezTo>
                  <a:cubicBezTo>
                    <a:pt x="531" y="944"/>
                    <a:pt x="521" y="965"/>
                    <a:pt x="502" y="972"/>
                  </a:cubicBezTo>
                  <a:cubicBezTo>
                    <a:pt x="156" y="1090"/>
                    <a:pt x="156" y="1090"/>
                    <a:pt x="156" y="1090"/>
                  </a:cubicBezTo>
                  <a:cubicBezTo>
                    <a:pt x="137" y="1097"/>
                    <a:pt x="116" y="1086"/>
                    <a:pt x="109" y="1067"/>
                  </a:cubicBezTo>
                  <a:cubicBezTo>
                    <a:pt x="6" y="765"/>
                    <a:pt x="6" y="765"/>
                    <a:pt x="6" y="765"/>
                  </a:cubicBezTo>
                  <a:cubicBezTo>
                    <a:pt x="0" y="746"/>
                    <a:pt x="10" y="724"/>
                    <a:pt x="29" y="718"/>
                  </a:cubicBezTo>
                  <a:cubicBezTo>
                    <a:pt x="29" y="718"/>
                    <a:pt x="43" y="713"/>
                    <a:pt x="64" y="706"/>
                  </a:cubicBezTo>
                  <a:moveTo>
                    <a:pt x="118" y="688"/>
                  </a:moveTo>
                  <a:cubicBezTo>
                    <a:pt x="170" y="670"/>
                    <a:pt x="236" y="647"/>
                    <a:pt x="288" y="630"/>
                  </a:cubicBezTo>
                  <a:moveTo>
                    <a:pt x="121" y="707"/>
                  </a:moveTo>
                  <a:cubicBezTo>
                    <a:pt x="126" y="721"/>
                    <a:pt x="119" y="736"/>
                    <a:pt x="105" y="740"/>
                  </a:cubicBezTo>
                  <a:cubicBezTo>
                    <a:pt x="91" y="745"/>
                    <a:pt x="77" y="738"/>
                    <a:pt x="72" y="724"/>
                  </a:cubicBezTo>
                  <a:cubicBezTo>
                    <a:pt x="57" y="681"/>
                    <a:pt x="57" y="681"/>
                    <a:pt x="57" y="681"/>
                  </a:cubicBezTo>
                  <a:cubicBezTo>
                    <a:pt x="52" y="667"/>
                    <a:pt x="60" y="652"/>
                    <a:pt x="73" y="647"/>
                  </a:cubicBezTo>
                  <a:cubicBezTo>
                    <a:pt x="87" y="643"/>
                    <a:pt x="102" y="650"/>
                    <a:pt x="107" y="664"/>
                  </a:cubicBezTo>
                  <a:cubicBezTo>
                    <a:pt x="121" y="707"/>
                    <a:pt x="121" y="707"/>
                    <a:pt x="121" y="707"/>
                  </a:cubicBezTo>
                  <a:close/>
                  <a:moveTo>
                    <a:pt x="345" y="631"/>
                  </a:moveTo>
                  <a:cubicBezTo>
                    <a:pt x="349" y="645"/>
                    <a:pt x="342" y="659"/>
                    <a:pt x="328" y="664"/>
                  </a:cubicBezTo>
                  <a:cubicBezTo>
                    <a:pt x="315" y="669"/>
                    <a:pt x="300" y="661"/>
                    <a:pt x="295" y="648"/>
                  </a:cubicBezTo>
                  <a:cubicBezTo>
                    <a:pt x="280" y="604"/>
                    <a:pt x="280" y="604"/>
                    <a:pt x="280" y="604"/>
                  </a:cubicBezTo>
                  <a:cubicBezTo>
                    <a:pt x="276" y="591"/>
                    <a:pt x="283" y="576"/>
                    <a:pt x="297" y="571"/>
                  </a:cubicBezTo>
                  <a:cubicBezTo>
                    <a:pt x="310" y="566"/>
                    <a:pt x="325" y="574"/>
                    <a:pt x="330" y="587"/>
                  </a:cubicBezTo>
                  <a:cubicBezTo>
                    <a:pt x="345" y="631"/>
                    <a:pt x="345" y="631"/>
                    <a:pt x="345" y="6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71" name="íṩḻiďê">
              <a:extLst>
                <a:ext uri="{FF2B5EF4-FFF2-40B4-BE49-F238E27FC236}">
                  <a16:creationId xmlns:a16="http://schemas.microsoft.com/office/drawing/2014/main" xmlns="" id="{9911DB64-5F26-4788-BE72-1278B875B419}"/>
                </a:ext>
              </a:extLst>
            </p:cNvPr>
            <p:cNvSpPr/>
            <p:nvPr/>
          </p:nvSpPr>
          <p:spPr bwMode="auto">
            <a:xfrm>
              <a:off x="4015739" y="2798185"/>
              <a:ext cx="211676" cy="270069"/>
            </a:xfrm>
            <a:custGeom>
              <a:avLst/>
              <a:gdLst>
                <a:gd name="T0" fmla="*/ 32 w 148"/>
                <a:gd name="T1" fmla="*/ 8 h 191"/>
                <a:gd name="T2" fmla="*/ 44 w 148"/>
                <a:gd name="T3" fmla="*/ 3 h 191"/>
                <a:gd name="T4" fmla="*/ 57 w 148"/>
                <a:gd name="T5" fmla="*/ 0 h 191"/>
                <a:gd name="T6" fmla="*/ 101 w 148"/>
                <a:gd name="T7" fmla="*/ 129 h 191"/>
                <a:gd name="T8" fmla="*/ 107 w 148"/>
                <a:gd name="T9" fmla="*/ 146 h 191"/>
                <a:gd name="T10" fmla="*/ 122 w 148"/>
                <a:gd name="T11" fmla="*/ 141 h 191"/>
                <a:gd name="T12" fmla="*/ 140 w 148"/>
                <a:gd name="T13" fmla="*/ 134 h 191"/>
                <a:gd name="T14" fmla="*/ 145 w 148"/>
                <a:gd name="T15" fmla="*/ 146 h 191"/>
                <a:gd name="T16" fmla="*/ 148 w 148"/>
                <a:gd name="T17" fmla="*/ 157 h 191"/>
                <a:gd name="T18" fmla="*/ 50 w 148"/>
                <a:gd name="T19" fmla="*/ 191 h 191"/>
                <a:gd name="T20" fmla="*/ 45 w 148"/>
                <a:gd name="T21" fmla="*/ 180 h 191"/>
                <a:gd name="T22" fmla="*/ 42 w 148"/>
                <a:gd name="T23" fmla="*/ 168 h 191"/>
                <a:gd name="T24" fmla="*/ 66 w 148"/>
                <a:gd name="T25" fmla="*/ 160 h 191"/>
                <a:gd name="T26" fmla="*/ 81 w 148"/>
                <a:gd name="T27" fmla="*/ 155 h 191"/>
                <a:gd name="T28" fmla="*/ 75 w 148"/>
                <a:gd name="T29" fmla="*/ 138 h 191"/>
                <a:gd name="T30" fmla="*/ 54 w 148"/>
                <a:gd name="T31" fmla="*/ 78 h 191"/>
                <a:gd name="T32" fmla="*/ 45 w 148"/>
                <a:gd name="T33" fmla="*/ 46 h 191"/>
                <a:gd name="T34" fmla="*/ 17 w 148"/>
                <a:gd name="T35" fmla="*/ 87 h 191"/>
                <a:gd name="T36" fmla="*/ 0 w 148"/>
                <a:gd name="T37" fmla="*/ 75 h 191"/>
                <a:gd name="T38" fmla="*/ 32 w 148"/>
                <a:gd name="T39"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91">
                  <a:moveTo>
                    <a:pt x="32" y="8"/>
                  </a:moveTo>
                  <a:cubicBezTo>
                    <a:pt x="36" y="6"/>
                    <a:pt x="40" y="4"/>
                    <a:pt x="44" y="3"/>
                  </a:cubicBezTo>
                  <a:cubicBezTo>
                    <a:pt x="48" y="1"/>
                    <a:pt x="52" y="0"/>
                    <a:pt x="57" y="0"/>
                  </a:cubicBezTo>
                  <a:cubicBezTo>
                    <a:pt x="101" y="129"/>
                    <a:pt x="101" y="129"/>
                    <a:pt x="101" y="129"/>
                  </a:cubicBezTo>
                  <a:cubicBezTo>
                    <a:pt x="103" y="135"/>
                    <a:pt x="105" y="140"/>
                    <a:pt x="107" y="146"/>
                  </a:cubicBezTo>
                  <a:cubicBezTo>
                    <a:pt x="111" y="145"/>
                    <a:pt x="119" y="142"/>
                    <a:pt x="122" y="141"/>
                  </a:cubicBezTo>
                  <a:cubicBezTo>
                    <a:pt x="140" y="134"/>
                    <a:pt x="140" y="134"/>
                    <a:pt x="140" y="134"/>
                  </a:cubicBezTo>
                  <a:cubicBezTo>
                    <a:pt x="142" y="138"/>
                    <a:pt x="144" y="142"/>
                    <a:pt x="145" y="146"/>
                  </a:cubicBezTo>
                  <a:cubicBezTo>
                    <a:pt x="146" y="149"/>
                    <a:pt x="147" y="153"/>
                    <a:pt x="148" y="157"/>
                  </a:cubicBezTo>
                  <a:cubicBezTo>
                    <a:pt x="50" y="191"/>
                    <a:pt x="50" y="191"/>
                    <a:pt x="50" y="191"/>
                  </a:cubicBezTo>
                  <a:cubicBezTo>
                    <a:pt x="48" y="187"/>
                    <a:pt x="46" y="183"/>
                    <a:pt x="45" y="180"/>
                  </a:cubicBezTo>
                  <a:cubicBezTo>
                    <a:pt x="43" y="176"/>
                    <a:pt x="42" y="172"/>
                    <a:pt x="42" y="168"/>
                  </a:cubicBezTo>
                  <a:cubicBezTo>
                    <a:pt x="66" y="160"/>
                    <a:pt x="66" y="160"/>
                    <a:pt x="66" y="160"/>
                  </a:cubicBezTo>
                  <a:cubicBezTo>
                    <a:pt x="69" y="159"/>
                    <a:pt x="77" y="156"/>
                    <a:pt x="81" y="155"/>
                  </a:cubicBezTo>
                  <a:cubicBezTo>
                    <a:pt x="79" y="149"/>
                    <a:pt x="77" y="144"/>
                    <a:pt x="75" y="138"/>
                  </a:cubicBezTo>
                  <a:cubicBezTo>
                    <a:pt x="54" y="78"/>
                    <a:pt x="54" y="78"/>
                    <a:pt x="54" y="78"/>
                  </a:cubicBezTo>
                  <a:cubicBezTo>
                    <a:pt x="52" y="72"/>
                    <a:pt x="48" y="57"/>
                    <a:pt x="45" y="46"/>
                  </a:cubicBezTo>
                  <a:cubicBezTo>
                    <a:pt x="39" y="62"/>
                    <a:pt x="28" y="77"/>
                    <a:pt x="17" y="87"/>
                  </a:cubicBezTo>
                  <a:cubicBezTo>
                    <a:pt x="10" y="86"/>
                    <a:pt x="4" y="81"/>
                    <a:pt x="0" y="75"/>
                  </a:cubicBezTo>
                  <a:cubicBezTo>
                    <a:pt x="20" y="51"/>
                    <a:pt x="30" y="27"/>
                    <a:pt x="3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2" name="íṩḻíḍé">
              <a:extLst>
                <a:ext uri="{FF2B5EF4-FFF2-40B4-BE49-F238E27FC236}">
                  <a16:creationId xmlns:a16="http://schemas.microsoft.com/office/drawing/2014/main" xmlns="" id="{484E6DDA-2CAF-48D0-9421-D1896FE1BF00}"/>
                </a:ext>
              </a:extLst>
            </p:cNvPr>
            <p:cNvSpPr/>
            <p:nvPr/>
          </p:nvSpPr>
          <p:spPr bwMode="auto">
            <a:xfrm>
              <a:off x="4201868" y="2717894"/>
              <a:ext cx="215326" cy="281019"/>
            </a:xfrm>
            <a:custGeom>
              <a:avLst/>
              <a:gdLst>
                <a:gd name="T0" fmla="*/ 96 w 151"/>
                <a:gd name="T1" fmla="*/ 11 h 197"/>
                <a:gd name="T2" fmla="*/ 88 w 151"/>
                <a:gd name="T3" fmla="*/ 27 h 197"/>
                <a:gd name="T4" fmla="*/ 43 w 151"/>
                <a:gd name="T5" fmla="*/ 42 h 197"/>
                <a:gd name="T6" fmla="*/ 33 w 151"/>
                <a:gd name="T7" fmla="*/ 45 h 197"/>
                <a:gd name="T8" fmla="*/ 37 w 151"/>
                <a:gd name="T9" fmla="*/ 58 h 197"/>
                <a:gd name="T10" fmla="*/ 42 w 151"/>
                <a:gd name="T11" fmla="*/ 77 h 197"/>
                <a:gd name="T12" fmla="*/ 44 w 151"/>
                <a:gd name="T13" fmla="*/ 84 h 197"/>
                <a:gd name="T14" fmla="*/ 65 w 151"/>
                <a:gd name="T15" fmla="*/ 72 h 197"/>
                <a:gd name="T16" fmla="*/ 137 w 151"/>
                <a:gd name="T17" fmla="*/ 108 h 197"/>
                <a:gd name="T18" fmla="*/ 98 w 151"/>
                <a:gd name="T19" fmla="*/ 190 h 197"/>
                <a:gd name="T20" fmla="*/ 43 w 151"/>
                <a:gd name="T21" fmla="*/ 190 h 197"/>
                <a:gd name="T22" fmla="*/ 49 w 151"/>
                <a:gd name="T23" fmla="*/ 168 h 197"/>
                <a:gd name="T24" fmla="*/ 89 w 151"/>
                <a:gd name="T25" fmla="*/ 168 h 197"/>
                <a:gd name="T26" fmla="*/ 109 w 151"/>
                <a:gd name="T27" fmla="*/ 119 h 197"/>
                <a:gd name="T28" fmla="*/ 65 w 151"/>
                <a:gd name="T29" fmla="*/ 96 h 197"/>
                <a:gd name="T30" fmla="*/ 40 w 151"/>
                <a:gd name="T31" fmla="*/ 117 h 197"/>
                <a:gd name="T32" fmla="*/ 24 w 151"/>
                <a:gd name="T33" fmla="*/ 112 h 197"/>
                <a:gd name="T34" fmla="*/ 0 w 151"/>
                <a:gd name="T35" fmla="*/ 33 h 197"/>
                <a:gd name="T36" fmla="*/ 2 w 151"/>
                <a:gd name="T37" fmla="*/ 30 h 197"/>
                <a:gd name="T38" fmla="*/ 90 w 151"/>
                <a:gd name="T39" fmla="*/ 0 h 197"/>
                <a:gd name="T40" fmla="*/ 96 w 151"/>
                <a:gd name="T41" fmla="*/ 1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97">
                  <a:moveTo>
                    <a:pt x="96" y="11"/>
                  </a:moveTo>
                  <a:cubicBezTo>
                    <a:pt x="98" y="18"/>
                    <a:pt x="96" y="24"/>
                    <a:pt x="88" y="27"/>
                  </a:cubicBezTo>
                  <a:cubicBezTo>
                    <a:pt x="43" y="42"/>
                    <a:pt x="43" y="42"/>
                    <a:pt x="43" y="42"/>
                  </a:cubicBezTo>
                  <a:cubicBezTo>
                    <a:pt x="33" y="45"/>
                    <a:pt x="33" y="45"/>
                    <a:pt x="33" y="45"/>
                  </a:cubicBezTo>
                  <a:cubicBezTo>
                    <a:pt x="37" y="58"/>
                    <a:pt x="37" y="58"/>
                    <a:pt x="37" y="58"/>
                  </a:cubicBezTo>
                  <a:cubicBezTo>
                    <a:pt x="42" y="77"/>
                    <a:pt x="42" y="77"/>
                    <a:pt x="42" y="77"/>
                  </a:cubicBezTo>
                  <a:cubicBezTo>
                    <a:pt x="44" y="84"/>
                    <a:pt x="44" y="84"/>
                    <a:pt x="44" y="84"/>
                  </a:cubicBezTo>
                  <a:cubicBezTo>
                    <a:pt x="50" y="79"/>
                    <a:pt x="57" y="74"/>
                    <a:pt x="65" y="72"/>
                  </a:cubicBezTo>
                  <a:cubicBezTo>
                    <a:pt x="97" y="61"/>
                    <a:pt x="125" y="74"/>
                    <a:pt x="137" y="108"/>
                  </a:cubicBezTo>
                  <a:cubicBezTo>
                    <a:pt x="151" y="150"/>
                    <a:pt x="128" y="179"/>
                    <a:pt x="98" y="190"/>
                  </a:cubicBezTo>
                  <a:cubicBezTo>
                    <a:pt x="77" y="197"/>
                    <a:pt x="58" y="195"/>
                    <a:pt x="43" y="190"/>
                  </a:cubicBezTo>
                  <a:cubicBezTo>
                    <a:pt x="42" y="184"/>
                    <a:pt x="44" y="174"/>
                    <a:pt x="49" y="168"/>
                  </a:cubicBezTo>
                  <a:cubicBezTo>
                    <a:pt x="62" y="171"/>
                    <a:pt x="74" y="173"/>
                    <a:pt x="89" y="168"/>
                  </a:cubicBezTo>
                  <a:cubicBezTo>
                    <a:pt x="106" y="162"/>
                    <a:pt x="118" y="145"/>
                    <a:pt x="109" y="119"/>
                  </a:cubicBezTo>
                  <a:cubicBezTo>
                    <a:pt x="100" y="93"/>
                    <a:pt x="80" y="91"/>
                    <a:pt x="65" y="96"/>
                  </a:cubicBezTo>
                  <a:cubicBezTo>
                    <a:pt x="55" y="99"/>
                    <a:pt x="46" y="107"/>
                    <a:pt x="40" y="117"/>
                  </a:cubicBezTo>
                  <a:cubicBezTo>
                    <a:pt x="34" y="118"/>
                    <a:pt x="27" y="115"/>
                    <a:pt x="24" y="112"/>
                  </a:cubicBezTo>
                  <a:cubicBezTo>
                    <a:pt x="0" y="33"/>
                    <a:pt x="0" y="33"/>
                    <a:pt x="0" y="33"/>
                  </a:cubicBezTo>
                  <a:cubicBezTo>
                    <a:pt x="2" y="30"/>
                    <a:pt x="2" y="30"/>
                    <a:pt x="2" y="30"/>
                  </a:cubicBezTo>
                  <a:cubicBezTo>
                    <a:pt x="90" y="0"/>
                    <a:pt x="90" y="0"/>
                    <a:pt x="90" y="0"/>
                  </a:cubicBezTo>
                  <a:cubicBezTo>
                    <a:pt x="93" y="3"/>
                    <a:pt x="95" y="8"/>
                    <a:pt x="96"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3" name="ïṣḻïďé">
              <a:extLst>
                <a:ext uri="{FF2B5EF4-FFF2-40B4-BE49-F238E27FC236}">
                  <a16:creationId xmlns:a16="http://schemas.microsoft.com/office/drawing/2014/main" xmlns="" id="{89822BF8-AD91-45C4-91EB-3D971E60DF06}"/>
                </a:ext>
              </a:extLst>
            </p:cNvPr>
            <p:cNvSpPr/>
            <p:nvPr/>
          </p:nvSpPr>
          <p:spPr bwMode="auto">
            <a:xfrm>
              <a:off x="7785755" y="5199607"/>
              <a:ext cx="237224" cy="233573"/>
            </a:xfrm>
            <a:custGeom>
              <a:avLst/>
              <a:gdLst>
                <a:gd name="T0" fmla="*/ 158 w 165"/>
                <a:gd name="T1" fmla="*/ 90 h 165"/>
                <a:gd name="T2" fmla="*/ 142 w 165"/>
                <a:gd name="T3" fmla="*/ 130 h 165"/>
                <a:gd name="T4" fmla="*/ 74 w 165"/>
                <a:gd name="T5" fmla="*/ 158 h 165"/>
                <a:gd name="T6" fmla="*/ 34 w 165"/>
                <a:gd name="T7" fmla="*/ 142 h 165"/>
                <a:gd name="T8" fmla="*/ 6 w 165"/>
                <a:gd name="T9" fmla="*/ 74 h 165"/>
                <a:gd name="T10" fmla="*/ 23 w 165"/>
                <a:gd name="T11" fmla="*/ 34 h 165"/>
                <a:gd name="T12" fmla="*/ 90 w 165"/>
                <a:gd name="T13" fmla="*/ 6 h 165"/>
                <a:gd name="T14" fmla="*/ 130 w 165"/>
                <a:gd name="T15" fmla="*/ 23 h 165"/>
                <a:gd name="T16" fmla="*/ 158 w 165"/>
                <a:gd name="T17" fmla="*/ 9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65">
                  <a:moveTo>
                    <a:pt x="158" y="90"/>
                  </a:moveTo>
                  <a:cubicBezTo>
                    <a:pt x="165" y="106"/>
                    <a:pt x="157" y="124"/>
                    <a:pt x="142" y="130"/>
                  </a:cubicBezTo>
                  <a:cubicBezTo>
                    <a:pt x="74" y="158"/>
                    <a:pt x="74" y="158"/>
                    <a:pt x="74" y="158"/>
                  </a:cubicBezTo>
                  <a:cubicBezTo>
                    <a:pt x="58" y="165"/>
                    <a:pt x="41" y="157"/>
                    <a:pt x="34" y="142"/>
                  </a:cubicBezTo>
                  <a:cubicBezTo>
                    <a:pt x="6" y="74"/>
                    <a:pt x="6" y="74"/>
                    <a:pt x="6" y="74"/>
                  </a:cubicBezTo>
                  <a:cubicBezTo>
                    <a:pt x="0" y="58"/>
                    <a:pt x="7" y="41"/>
                    <a:pt x="23" y="34"/>
                  </a:cubicBezTo>
                  <a:cubicBezTo>
                    <a:pt x="90" y="6"/>
                    <a:pt x="90" y="6"/>
                    <a:pt x="90" y="6"/>
                  </a:cubicBezTo>
                  <a:cubicBezTo>
                    <a:pt x="106" y="0"/>
                    <a:pt x="124" y="7"/>
                    <a:pt x="130" y="23"/>
                  </a:cubicBezTo>
                  <a:cubicBezTo>
                    <a:pt x="158" y="90"/>
                    <a:pt x="158" y="90"/>
                    <a:pt x="158" y="90"/>
                  </a:cubicBezTo>
                  <a:close/>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74" name="ïṡliḑè">
              <a:extLst>
                <a:ext uri="{FF2B5EF4-FFF2-40B4-BE49-F238E27FC236}">
                  <a16:creationId xmlns:a16="http://schemas.microsoft.com/office/drawing/2014/main" xmlns="" id="{F7E64A50-5033-4BBE-8496-D832DCFB0BDE}"/>
                </a:ext>
              </a:extLst>
            </p:cNvPr>
            <p:cNvSpPr/>
            <p:nvPr/>
          </p:nvSpPr>
          <p:spPr bwMode="auto">
            <a:xfrm>
              <a:off x="7855096" y="5265299"/>
              <a:ext cx="98540" cy="102188"/>
            </a:xfrm>
            <a:custGeom>
              <a:avLst/>
              <a:gdLst>
                <a:gd name="T0" fmla="*/ 14 w 70"/>
                <a:gd name="T1" fmla="*/ 6 h 72"/>
                <a:gd name="T2" fmla="*/ 21 w 70"/>
                <a:gd name="T3" fmla="*/ 2 h 72"/>
                <a:gd name="T4" fmla="*/ 29 w 70"/>
                <a:gd name="T5" fmla="*/ 0 h 72"/>
                <a:gd name="T6" fmla="*/ 37 w 70"/>
                <a:gd name="T7" fmla="*/ 19 h 72"/>
                <a:gd name="T8" fmla="*/ 40 w 70"/>
                <a:gd name="T9" fmla="*/ 27 h 72"/>
                <a:gd name="T10" fmla="*/ 47 w 70"/>
                <a:gd name="T11" fmla="*/ 23 h 72"/>
                <a:gd name="T12" fmla="*/ 65 w 70"/>
                <a:gd name="T13" fmla="*/ 16 h 72"/>
                <a:gd name="T14" fmla="*/ 68 w 70"/>
                <a:gd name="T15" fmla="*/ 23 h 72"/>
                <a:gd name="T16" fmla="*/ 70 w 70"/>
                <a:gd name="T17" fmla="*/ 30 h 72"/>
                <a:gd name="T18" fmla="*/ 53 w 70"/>
                <a:gd name="T19" fmla="*/ 37 h 72"/>
                <a:gd name="T20" fmla="*/ 45 w 70"/>
                <a:gd name="T21" fmla="*/ 40 h 72"/>
                <a:gd name="T22" fmla="*/ 48 w 70"/>
                <a:gd name="T23" fmla="*/ 47 h 72"/>
                <a:gd name="T24" fmla="*/ 56 w 70"/>
                <a:gd name="T25" fmla="*/ 66 h 72"/>
                <a:gd name="T26" fmla="*/ 49 w 70"/>
                <a:gd name="T27" fmla="*/ 70 h 72"/>
                <a:gd name="T28" fmla="*/ 42 w 70"/>
                <a:gd name="T29" fmla="*/ 72 h 72"/>
                <a:gd name="T30" fmla="*/ 34 w 70"/>
                <a:gd name="T31" fmla="*/ 53 h 72"/>
                <a:gd name="T32" fmla="*/ 31 w 70"/>
                <a:gd name="T33" fmla="*/ 46 h 72"/>
                <a:gd name="T34" fmla="*/ 23 w 70"/>
                <a:gd name="T35" fmla="*/ 49 h 72"/>
                <a:gd name="T36" fmla="*/ 6 w 70"/>
                <a:gd name="T37" fmla="*/ 56 h 72"/>
                <a:gd name="T38" fmla="*/ 2 w 70"/>
                <a:gd name="T39" fmla="*/ 50 h 72"/>
                <a:gd name="T40" fmla="*/ 0 w 70"/>
                <a:gd name="T41" fmla="*/ 43 h 72"/>
                <a:gd name="T42" fmla="*/ 18 w 70"/>
                <a:gd name="T43" fmla="*/ 35 h 72"/>
                <a:gd name="T44" fmla="*/ 25 w 70"/>
                <a:gd name="T45" fmla="*/ 32 h 72"/>
                <a:gd name="T46" fmla="*/ 22 w 70"/>
                <a:gd name="T47" fmla="*/ 25 h 72"/>
                <a:gd name="T48" fmla="*/ 14 w 70"/>
                <a:gd name="T49" fmla="*/ 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0" h="72">
                  <a:moveTo>
                    <a:pt x="14" y="6"/>
                  </a:moveTo>
                  <a:cubicBezTo>
                    <a:pt x="16" y="5"/>
                    <a:pt x="19" y="3"/>
                    <a:pt x="21" y="2"/>
                  </a:cubicBezTo>
                  <a:cubicBezTo>
                    <a:pt x="24" y="1"/>
                    <a:pt x="26" y="0"/>
                    <a:pt x="29" y="0"/>
                  </a:cubicBezTo>
                  <a:cubicBezTo>
                    <a:pt x="37" y="19"/>
                    <a:pt x="37" y="19"/>
                    <a:pt x="37" y="19"/>
                  </a:cubicBezTo>
                  <a:cubicBezTo>
                    <a:pt x="38" y="21"/>
                    <a:pt x="38" y="24"/>
                    <a:pt x="40" y="27"/>
                  </a:cubicBezTo>
                  <a:cubicBezTo>
                    <a:pt x="42" y="26"/>
                    <a:pt x="45" y="24"/>
                    <a:pt x="47" y="23"/>
                  </a:cubicBezTo>
                  <a:cubicBezTo>
                    <a:pt x="65" y="16"/>
                    <a:pt x="65" y="16"/>
                    <a:pt x="65" y="16"/>
                  </a:cubicBezTo>
                  <a:cubicBezTo>
                    <a:pt x="66" y="18"/>
                    <a:pt x="67" y="20"/>
                    <a:pt x="68" y="23"/>
                  </a:cubicBezTo>
                  <a:cubicBezTo>
                    <a:pt x="69" y="25"/>
                    <a:pt x="70" y="28"/>
                    <a:pt x="70" y="30"/>
                  </a:cubicBezTo>
                  <a:cubicBezTo>
                    <a:pt x="53" y="37"/>
                    <a:pt x="53" y="37"/>
                    <a:pt x="53" y="37"/>
                  </a:cubicBezTo>
                  <a:cubicBezTo>
                    <a:pt x="50" y="38"/>
                    <a:pt x="47" y="39"/>
                    <a:pt x="45" y="40"/>
                  </a:cubicBezTo>
                  <a:cubicBezTo>
                    <a:pt x="46" y="42"/>
                    <a:pt x="47" y="45"/>
                    <a:pt x="48" y="47"/>
                  </a:cubicBezTo>
                  <a:cubicBezTo>
                    <a:pt x="56" y="66"/>
                    <a:pt x="56" y="66"/>
                    <a:pt x="56" y="66"/>
                  </a:cubicBezTo>
                  <a:cubicBezTo>
                    <a:pt x="54" y="68"/>
                    <a:pt x="52" y="69"/>
                    <a:pt x="49" y="70"/>
                  </a:cubicBezTo>
                  <a:cubicBezTo>
                    <a:pt x="47" y="71"/>
                    <a:pt x="44" y="72"/>
                    <a:pt x="42" y="72"/>
                  </a:cubicBezTo>
                  <a:cubicBezTo>
                    <a:pt x="34" y="53"/>
                    <a:pt x="34" y="53"/>
                    <a:pt x="34" y="53"/>
                  </a:cubicBezTo>
                  <a:cubicBezTo>
                    <a:pt x="33" y="51"/>
                    <a:pt x="32" y="48"/>
                    <a:pt x="31" y="46"/>
                  </a:cubicBezTo>
                  <a:cubicBezTo>
                    <a:pt x="28" y="47"/>
                    <a:pt x="26" y="48"/>
                    <a:pt x="23" y="49"/>
                  </a:cubicBezTo>
                  <a:cubicBezTo>
                    <a:pt x="6" y="56"/>
                    <a:pt x="6" y="56"/>
                    <a:pt x="6" y="56"/>
                  </a:cubicBezTo>
                  <a:cubicBezTo>
                    <a:pt x="5" y="55"/>
                    <a:pt x="3" y="52"/>
                    <a:pt x="2" y="50"/>
                  </a:cubicBezTo>
                  <a:cubicBezTo>
                    <a:pt x="1" y="47"/>
                    <a:pt x="1" y="45"/>
                    <a:pt x="0" y="43"/>
                  </a:cubicBezTo>
                  <a:cubicBezTo>
                    <a:pt x="18" y="35"/>
                    <a:pt x="18" y="35"/>
                    <a:pt x="18" y="35"/>
                  </a:cubicBezTo>
                  <a:cubicBezTo>
                    <a:pt x="20" y="34"/>
                    <a:pt x="23" y="33"/>
                    <a:pt x="25" y="32"/>
                  </a:cubicBezTo>
                  <a:cubicBezTo>
                    <a:pt x="24" y="30"/>
                    <a:pt x="23" y="27"/>
                    <a:pt x="22" y="25"/>
                  </a:cubicBezTo>
                  <a:cubicBezTo>
                    <a:pt x="14" y="6"/>
                    <a:pt x="14" y="6"/>
                    <a:pt x="14"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5" name="îś1íḓè">
              <a:extLst>
                <a:ext uri="{FF2B5EF4-FFF2-40B4-BE49-F238E27FC236}">
                  <a16:creationId xmlns:a16="http://schemas.microsoft.com/office/drawing/2014/main" xmlns="" id="{88A3BB46-9E1E-4437-88F8-64DB5392671F}"/>
                </a:ext>
              </a:extLst>
            </p:cNvPr>
            <p:cNvSpPr/>
            <p:nvPr/>
          </p:nvSpPr>
          <p:spPr bwMode="auto">
            <a:xfrm>
              <a:off x="8008378" y="5108368"/>
              <a:ext cx="233573" cy="233573"/>
            </a:xfrm>
            <a:custGeom>
              <a:avLst/>
              <a:gdLst>
                <a:gd name="T0" fmla="*/ 158 w 165"/>
                <a:gd name="T1" fmla="*/ 90 h 165"/>
                <a:gd name="T2" fmla="*/ 142 w 165"/>
                <a:gd name="T3" fmla="*/ 130 h 165"/>
                <a:gd name="T4" fmla="*/ 74 w 165"/>
                <a:gd name="T5" fmla="*/ 158 h 165"/>
                <a:gd name="T6" fmla="*/ 34 w 165"/>
                <a:gd name="T7" fmla="*/ 142 h 165"/>
                <a:gd name="T8" fmla="*/ 6 w 165"/>
                <a:gd name="T9" fmla="*/ 74 h 165"/>
                <a:gd name="T10" fmla="*/ 23 w 165"/>
                <a:gd name="T11" fmla="*/ 34 h 165"/>
                <a:gd name="T12" fmla="*/ 90 w 165"/>
                <a:gd name="T13" fmla="*/ 6 h 165"/>
                <a:gd name="T14" fmla="*/ 130 w 165"/>
                <a:gd name="T15" fmla="*/ 22 h 165"/>
                <a:gd name="T16" fmla="*/ 158 w 165"/>
                <a:gd name="T17" fmla="*/ 9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65">
                  <a:moveTo>
                    <a:pt x="158" y="90"/>
                  </a:moveTo>
                  <a:cubicBezTo>
                    <a:pt x="165" y="106"/>
                    <a:pt x="157" y="124"/>
                    <a:pt x="142" y="130"/>
                  </a:cubicBezTo>
                  <a:cubicBezTo>
                    <a:pt x="74" y="158"/>
                    <a:pt x="74" y="158"/>
                    <a:pt x="74" y="158"/>
                  </a:cubicBezTo>
                  <a:cubicBezTo>
                    <a:pt x="58" y="165"/>
                    <a:pt x="41" y="157"/>
                    <a:pt x="34" y="142"/>
                  </a:cubicBezTo>
                  <a:cubicBezTo>
                    <a:pt x="6" y="74"/>
                    <a:pt x="6" y="74"/>
                    <a:pt x="6" y="74"/>
                  </a:cubicBezTo>
                  <a:cubicBezTo>
                    <a:pt x="0" y="58"/>
                    <a:pt x="7" y="40"/>
                    <a:pt x="23" y="34"/>
                  </a:cubicBezTo>
                  <a:cubicBezTo>
                    <a:pt x="90" y="6"/>
                    <a:pt x="90" y="6"/>
                    <a:pt x="90" y="6"/>
                  </a:cubicBezTo>
                  <a:cubicBezTo>
                    <a:pt x="106" y="0"/>
                    <a:pt x="124" y="7"/>
                    <a:pt x="130" y="22"/>
                  </a:cubicBezTo>
                  <a:cubicBezTo>
                    <a:pt x="158" y="90"/>
                    <a:pt x="158" y="90"/>
                    <a:pt x="158" y="90"/>
                  </a:cubicBezTo>
                  <a:close/>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76" name="ïs1îḓê">
              <a:extLst>
                <a:ext uri="{FF2B5EF4-FFF2-40B4-BE49-F238E27FC236}">
                  <a16:creationId xmlns:a16="http://schemas.microsoft.com/office/drawing/2014/main" xmlns="" id="{88ACCC72-D123-4284-A126-DB9D0161B70B}"/>
                </a:ext>
              </a:extLst>
            </p:cNvPr>
            <p:cNvSpPr/>
            <p:nvPr/>
          </p:nvSpPr>
          <p:spPr bwMode="auto">
            <a:xfrm>
              <a:off x="8092320" y="5203257"/>
              <a:ext cx="62044" cy="43795"/>
            </a:xfrm>
            <a:custGeom>
              <a:avLst/>
              <a:gdLst>
                <a:gd name="T0" fmla="*/ 6 w 44"/>
                <a:gd name="T1" fmla="*/ 30 h 30"/>
                <a:gd name="T2" fmla="*/ 2 w 44"/>
                <a:gd name="T3" fmla="*/ 23 h 30"/>
                <a:gd name="T4" fmla="*/ 0 w 44"/>
                <a:gd name="T5" fmla="*/ 16 h 30"/>
                <a:gd name="T6" fmla="*/ 38 w 44"/>
                <a:gd name="T7" fmla="*/ 0 h 30"/>
                <a:gd name="T8" fmla="*/ 42 w 44"/>
                <a:gd name="T9" fmla="*/ 7 h 30"/>
                <a:gd name="T10" fmla="*/ 44 w 44"/>
                <a:gd name="T11" fmla="*/ 14 h 30"/>
                <a:gd name="T12" fmla="*/ 6 w 44"/>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44" h="30">
                  <a:moveTo>
                    <a:pt x="6" y="30"/>
                  </a:moveTo>
                  <a:cubicBezTo>
                    <a:pt x="4" y="28"/>
                    <a:pt x="3" y="25"/>
                    <a:pt x="2" y="23"/>
                  </a:cubicBezTo>
                  <a:cubicBezTo>
                    <a:pt x="1" y="21"/>
                    <a:pt x="1" y="19"/>
                    <a:pt x="0" y="16"/>
                  </a:cubicBezTo>
                  <a:cubicBezTo>
                    <a:pt x="38" y="0"/>
                    <a:pt x="38" y="0"/>
                    <a:pt x="38" y="0"/>
                  </a:cubicBezTo>
                  <a:cubicBezTo>
                    <a:pt x="40" y="2"/>
                    <a:pt x="41" y="5"/>
                    <a:pt x="42" y="7"/>
                  </a:cubicBezTo>
                  <a:cubicBezTo>
                    <a:pt x="43" y="9"/>
                    <a:pt x="44" y="12"/>
                    <a:pt x="44" y="14"/>
                  </a:cubicBezTo>
                  <a:cubicBezTo>
                    <a:pt x="6" y="30"/>
                    <a:pt x="6" y="30"/>
                    <a:pt x="6"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7" name="ïṥḻîḋe">
              <a:extLst>
                <a:ext uri="{FF2B5EF4-FFF2-40B4-BE49-F238E27FC236}">
                  <a16:creationId xmlns:a16="http://schemas.microsoft.com/office/drawing/2014/main" xmlns="" id="{D07952D6-6FE3-4B23-9503-634C95400CB9}"/>
                </a:ext>
              </a:extLst>
            </p:cNvPr>
            <p:cNvSpPr/>
            <p:nvPr/>
          </p:nvSpPr>
          <p:spPr bwMode="auto">
            <a:xfrm>
              <a:off x="7873345" y="5320044"/>
              <a:ext cx="456199" cy="324814"/>
            </a:xfrm>
            <a:custGeom>
              <a:avLst/>
              <a:gdLst>
                <a:gd name="T0" fmla="*/ 159 w 320"/>
                <a:gd name="T1" fmla="*/ 155 h 229"/>
                <a:gd name="T2" fmla="*/ 142 w 320"/>
                <a:gd name="T3" fmla="*/ 195 h 229"/>
                <a:gd name="T4" fmla="*/ 74 w 320"/>
                <a:gd name="T5" fmla="*/ 223 h 229"/>
                <a:gd name="T6" fmla="*/ 35 w 320"/>
                <a:gd name="T7" fmla="*/ 206 h 229"/>
                <a:gd name="T8" fmla="*/ 7 w 320"/>
                <a:gd name="T9" fmla="*/ 139 h 229"/>
                <a:gd name="T10" fmla="*/ 23 w 320"/>
                <a:gd name="T11" fmla="*/ 99 h 229"/>
                <a:gd name="T12" fmla="*/ 91 w 320"/>
                <a:gd name="T13" fmla="*/ 71 h 229"/>
                <a:gd name="T14" fmla="*/ 131 w 320"/>
                <a:gd name="T15" fmla="*/ 87 h 229"/>
                <a:gd name="T16" fmla="*/ 159 w 320"/>
                <a:gd name="T17" fmla="*/ 155 h 229"/>
                <a:gd name="T18" fmla="*/ 314 w 320"/>
                <a:gd name="T19" fmla="*/ 91 h 229"/>
                <a:gd name="T20" fmla="*/ 297 w 320"/>
                <a:gd name="T21" fmla="*/ 131 h 229"/>
                <a:gd name="T22" fmla="*/ 229 w 320"/>
                <a:gd name="T23" fmla="*/ 159 h 229"/>
                <a:gd name="T24" fmla="*/ 190 w 320"/>
                <a:gd name="T25" fmla="*/ 142 h 229"/>
                <a:gd name="T26" fmla="*/ 162 w 320"/>
                <a:gd name="T27" fmla="*/ 75 h 229"/>
                <a:gd name="T28" fmla="*/ 178 w 320"/>
                <a:gd name="T29" fmla="*/ 35 h 229"/>
                <a:gd name="T30" fmla="*/ 246 w 320"/>
                <a:gd name="T31" fmla="*/ 7 h 229"/>
                <a:gd name="T32" fmla="*/ 286 w 320"/>
                <a:gd name="T33" fmla="*/ 23 h 229"/>
                <a:gd name="T34" fmla="*/ 314 w 320"/>
                <a:gd name="T35" fmla="*/ 9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0" h="229">
                  <a:moveTo>
                    <a:pt x="159" y="155"/>
                  </a:moveTo>
                  <a:cubicBezTo>
                    <a:pt x="165" y="171"/>
                    <a:pt x="158" y="189"/>
                    <a:pt x="142" y="195"/>
                  </a:cubicBezTo>
                  <a:cubicBezTo>
                    <a:pt x="74" y="223"/>
                    <a:pt x="74" y="223"/>
                    <a:pt x="74" y="223"/>
                  </a:cubicBezTo>
                  <a:cubicBezTo>
                    <a:pt x="59" y="229"/>
                    <a:pt x="41" y="222"/>
                    <a:pt x="35" y="206"/>
                  </a:cubicBezTo>
                  <a:cubicBezTo>
                    <a:pt x="7" y="139"/>
                    <a:pt x="7" y="139"/>
                    <a:pt x="7" y="139"/>
                  </a:cubicBezTo>
                  <a:cubicBezTo>
                    <a:pt x="0" y="123"/>
                    <a:pt x="8" y="105"/>
                    <a:pt x="23" y="99"/>
                  </a:cubicBezTo>
                  <a:cubicBezTo>
                    <a:pt x="91" y="71"/>
                    <a:pt x="91" y="71"/>
                    <a:pt x="91" y="71"/>
                  </a:cubicBezTo>
                  <a:cubicBezTo>
                    <a:pt x="106" y="64"/>
                    <a:pt x="124" y="72"/>
                    <a:pt x="131" y="87"/>
                  </a:cubicBezTo>
                  <a:cubicBezTo>
                    <a:pt x="159" y="155"/>
                    <a:pt x="159" y="155"/>
                    <a:pt x="159" y="155"/>
                  </a:cubicBezTo>
                  <a:close/>
                  <a:moveTo>
                    <a:pt x="314" y="91"/>
                  </a:moveTo>
                  <a:cubicBezTo>
                    <a:pt x="320" y="107"/>
                    <a:pt x="313" y="124"/>
                    <a:pt x="297" y="131"/>
                  </a:cubicBezTo>
                  <a:cubicBezTo>
                    <a:pt x="229" y="159"/>
                    <a:pt x="229" y="159"/>
                    <a:pt x="229" y="159"/>
                  </a:cubicBezTo>
                  <a:cubicBezTo>
                    <a:pt x="214" y="165"/>
                    <a:pt x="196" y="158"/>
                    <a:pt x="190" y="142"/>
                  </a:cubicBezTo>
                  <a:cubicBezTo>
                    <a:pt x="162" y="75"/>
                    <a:pt x="162" y="75"/>
                    <a:pt x="162" y="75"/>
                  </a:cubicBezTo>
                  <a:cubicBezTo>
                    <a:pt x="155" y="59"/>
                    <a:pt x="163" y="41"/>
                    <a:pt x="178" y="35"/>
                  </a:cubicBezTo>
                  <a:cubicBezTo>
                    <a:pt x="246" y="7"/>
                    <a:pt x="246" y="7"/>
                    <a:pt x="246" y="7"/>
                  </a:cubicBezTo>
                  <a:cubicBezTo>
                    <a:pt x="262" y="0"/>
                    <a:pt x="279" y="8"/>
                    <a:pt x="286" y="23"/>
                  </a:cubicBezTo>
                  <a:cubicBezTo>
                    <a:pt x="314" y="91"/>
                    <a:pt x="314" y="91"/>
                    <a:pt x="314" y="91"/>
                  </a:cubicBezTo>
                  <a:close/>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78" name="ïṡlíḑê">
              <a:extLst>
                <a:ext uri="{FF2B5EF4-FFF2-40B4-BE49-F238E27FC236}">
                  <a16:creationId xmlns:a16="http://schemas.microsoft.com/office/drawing/2014/main" xmlns="" id="{CD686E8F-B00F-4815-88F6-1656A7232B7C}"/>
                </a:ext>
              </a:extLst>
            </p:cNvPr>
            <p:cNvSpPr/>
            <p:nvPr/>
          </p:nvSpPr>
          <p:spPr bwMode="auto">
            <a:xfrm>
              <a:off x="8158012" y="5382085"/>
              <a:ext cx="109487" cy="109487"/>
            </a:xfrm>
            <a:custGeom>
              <a:avLst/>
              <a:gdLst>
                <a:gd name="T0" fmla="*/ 30 w 76"/>
                <a:gd name="T1" fmla="*/ 76 h 76"/>
                <a:gd name="T2" fmla="*/ 23 w 76"/>
                <a:gd name="T3" fmla="*/ 74 h 76"/>
                <a:gd name="T4" fmla="*/ 16 w 76"/>
                <a:gd name="T5" fmla="*/ 70 h 76"/>
                <a:gd name="T6" fmla="*/ 25 w 76"/>
                <a:gd name="T7" fmla="*/ 48 h 76"/>
                <a:gd name="T8" fmla="*/ 28 w 76"/>
                <a:gd name="T9" fmla="*/ 42 h 76"/>
                <a:gd name="T10" fmla="*/ 21 w 76"/>
                <a:gd name="T11" fmla="*/ 39 h 76"/>
                <a:gd name="T12" fmla="*/ 0 w 76"/>
                <a:gd name="T13" fmla="*/ 30 h 76"/>
                <a:gd name="T14" fmla="*/ 1 w 76"/>
                <a:gd name="T15" fmla="*/ 23 h 76"/>
                <a:gd name="T16" fmla="*/ 6 w 76"/>
                <a:gd name="T17" fmla="*/ 16 h 76"/>
                <a:gd name="T18" fmla="*/ 27 w 76"/>
                <a:gd name="T19" fmla="*/ 25 h 76"/>
                <a:gd name="T20" fmla="*/ 34 w 76"/>
                <a:gd name="T21" fmla="*/ 28 h 76"/>
                <a:gd name="T22" fmla="*/ 36 w 76"/>
                <a:gd name="T23" fmla="*/ 21 h 76"/>
                <a:gd name="T24" fmla="*/ 45 w 76"/>
                <a:gd name="T25" fmla="*/ 0 h 76"/>
                <a:gd name="T26" fmla="*/ 53 w 76"/>
                <a:gd name="T27" fmla="*/ 1 h 76"/>
                <a:gd name="T28" fmla="*/ 59 w 76"/>
                <a:gd name="T29" fmla="*/ 6 h 76"/>
                <a:gd name="T30" fmla="*/ 50 w 76"/>
                <a:gd name="T31" fmla="*/ 27 h 76"/>
                <a:gd name="T32" fmla="*/ 47 w 76"/>
                <a:gd name="T33" fmla="*/ 34 h 76"/>
                <a:gd name="T34" fmla="*/ 54 w 76"/>
                <a:gd name="T35" fmla="*/ 36 h 76"/>
                <a:gd name="T36" fmla="*/ 76 w 76"/>
                <a:gd name="T37" fmla="*/ 45 h 76"/>
                <a:gd name="T38" fmla="*/ 74 w 76"/>
                <a:gd name="T39" fmla="*/ 53 h 76"/>
                <a:gd name="T40" fmla="*/ 70 w 76"/>
                <a:gd name="T41" fmla="*/ 59 h 76"/>
                <a:gd name="T42" fmla="*/ 48 w 76"/>
                <a:gd name="T43" fmla="*/ 50 h 76"/>
                <a:gd name="T44" fmla="*/ 42 w 76"/>
                <a:gd name="T45" fmla="*/ 48 h 76"/>
                <a:gd name="T46" fmla="*/ 39 w 76"/>
                <a:gd name="T47" fmla="*/ 54 h 76"/>
                <a:gd name="T48" fmla="*/ 30 w 76"/>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 h="76">
                  <a:moveTo>
                    <a:pt x="30" y="76"/>
                  </a:moveTo>
                  <a:cubicBezTo>
                    <a:pt x="27" y="76"/>
                    <a:pt x="25" y="75"/>
                    <a:pt x="23" y="74"/>
                  </a:cubicBezTo>
                  <a:cubicBezTo>
                    <a:pt x="20" y="73"/>
                    <a:pt x="18" y="72"/>
                    <a:pt x="16" y="70"/>
                  </a:cubicBezTo>
                  <a:cubicBezTo>
                    <a:pt x="25" y="48"/>
                    <a:pt x="25" y="48"/>
                    <a:pt x="25" y="48"/>
                  </a:cubicBezTo>
                  <a:cubicBezTo>
                    <a:pt x="26" y="46"/>
                    <a:pt x="27" y="44"/>
                    <a:pt x="28" y="42"/>
                  </a:cubicBezTo>
                  <a:cubicBezTo>
                    <a:pt x="21" y="39"/>
                    <a:pt x="21" y="39"/>
                    <a:pt x="21" y="39"/>
                  </a:cubicBezTo>
                  <a:cubicBezTo>
                    <a:pt x="0" y="30"/>
                    <a:pt x="0" y="30"/>
                    <a:pt x="0" y="30"/>
                  </a:cubicBezTo>
                  <a:cubicBezTo>
                    <a:pt x="0" y="28"/>
                    <a:pt x="0" y="25"/>
                    <a:pt x="1" y="23"/>
                  </a:cubicBezTo>
                  <a:cubicBezTo>
                    <a:pt x="2" y="20"/>
                    <a:pt x="4" y="18"/>
                    <a:pt x="6" y="16"/>
                  </a:cubicBezTo>
                  <a:cubicBezTo>
                    <a:pt x="27" y="25"/>
                    <a:pt x="27" y="25"/>
                    <a:pt x="27" y="25"/>
                  </a:cubicBezTo>
                  <a:cubicBezTo>
                    <a:pt x="29" y="26"/>
                    <a:pt x="31" y="27"/>
                    <a:pt x="34" y="28"/>
                  </a:cubicBezTo>
                  <a:cubicBezTo>
                    <a:pt x="35" y="26"/>
                    <a:pt x="36" y="23"/>
                    <a:pt x="36" y="21"/>
                  </a:cubicBezTo>
                  <a:cubicBezTo>
                    <a:pt x="45" y="0"/>
                    <a:pt x="45" y="0"/>
                    <a:pt x="45" y="0"/>
                  </a:cubicBezTo>
                  <a:cubicBezTo>
                    <a:pt x="48" y="0"/>
                    <a:pt x="50" y="0"/>
                    <a:pt x="53" y="1"/>
                  </a:cubicBezTo>
                  <a:cubicBezTo>
                    <a:pt x="55" y="2"/>
                    <a:pt x="57" y="4"/>
                    <a:pt x="59" y="6"/>
                  </a:cubicBezTo>
                  <a:cubicBezTo>
                    <a:pt x="50" y="27"/>
                    <a:pt x="50" y="27"/>
                    <a:pt x="50" y="27"/>
                  </a:cubicBezTo>
                  <a:cubicBezTo>
                    <a:pt x="49" y="29"/>
                    <a:pt x="48" y="32"/>
                    <a:pt x="47" y="34"/>
                  </a:cubicBezTo>
                  <a:cubicBezTo>
                    <a:pt x="49" y="35"/>
                    <a:pt x="52" y="36"/>
                    <a:pt x="54" y="36"/>
                  </a:cubicBezTo>
                  <a:cubicBezTo>
                    <a:pt x="76" y="45"/>
                    <a:pt x="76" y="45"/>
                    <a:pt x="76" y="45"/>
                  </a:cubicBezTo>
                  <a:cubicBezTo>
                    <a:pt x="75" y="48"/>
                    <a:pt x="75" y="50"/>
                    <a:pt x="74" y="53"/>
                  </a:cubicBezTo>
                  <a:cubicBezTo>
                    <a:pt x="73" y="55"/>
                    <a:pt x="71" y="58"/>
                    <a:pt x="70" y="59"/>
                  </a:cubicBezTo>
                  <a:cubicBezTo>
                    <a:pt x="48" y="50"/>
                    <a:pt x="48" y="50"/>
                    <a:pt x="48" y="50"/>
                  </a:cubicBezTo>
                  <a:cubicBezTo>
                    <a:pt x="42" y="48"/>
                    <a:pt x="42" y="48"/>
                    <a:pt x="42" y="48"/>
                  </a:cubicBezTo>
                  <a:cubicBezTo>
                    <a:pt x="39" y="54"/>
                    <a:pt x="39" y="54"/>
                    <a:pt x="39" y="54"/>
                  </a:cubicBezTo>
                  <a:cubicBezTo>
                    <a:pt x="30" y="76"/>
                    <a:pt x="30" y="76"/>
                    <a:pt x="30"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9" name="íşľiḑê">
              <a:extLst>
                <a:ext uri="{FF2B5EF4-FFF2-40B4-BE49-F238E27FC236}">
                  <a16:creationId xmlns:a16="http://schemas.microsoft.com/office/drawing/2014/main" xmlns="" id="{61DB7938-556F-46DB-A2BC-F686C3480BF8}"/>
                </a:ext>
              </a:extLst>
            </p:cNvPr>
            <p:cNvSpPr/>
            <p:nvPr/>
          </p:nvSpPr>
          <p:spPr bwMode="auto">
            <a:xfrm>
              <a:off x="7942686" y="5473326"/>
              <a:ext cx="98540" cy="105839"/>
            </a:xfrm>
            <a:custGeom>
              <a:avLst/>
              <a:gdLst>
                <a:gd name="T0" fmla="*/ 35 w 70"/>
                <a:gd name="T1" fmla="*/ 62 h 76"/>
                <a:gd name="T2" fmla="*/ 43 w 70"/>
                <a:gd name="T3" fmla="*/ 57 h 76"/>
                <a:gd name="T4" fmla="*/ 51 w 70"/>
                <a:gd name="T5" fmla="*/ 55 h 76"/>
                <a:gd name="T6" fmla="*/ 55 w 70"/>
                <a:gd name="T7" fmla="*/ 61 h 76"/>
                <a:gd name="T8" fmla="*/ 57 w 70"/>
                <a:gd name="T9" fmla="*/ 69 h 76"/>
                <a:gd name="T10" fmla="*/ 50 w 70"/>
                <a:gd name="T11" fmla="*/ 74 h 76"/>
                <a:gd name="T12" fmla="*/ 41 w 70"/>
                <a:gd name="T13" fmla="*/ 75 h 76"/>
                <a:gd name="T14" fmla="*/ 37 w 70"/>
                <a:gd name="T15" fmla="*/ 69 h 76"/>
                <a:gd name="T16" fmla="*/ 35 w 70"/>
                <a:gd name="T17" fmla="*/ 62 h 76"/>
                <a:gd name="T18" fmla="*/ 13 w 70"/>
                <a:gd name="T19" fmla="*/ 7 h 76"/>
                <a:gd name="T20" fmla="*/ 20 w 70"/>
                <a:gd name="T21" fmla="*/ 2 h 76"/>
                <a:gd name="T22" fmla="*/ 29 w 70"/>
                <a:gd name="T23" fmla="*/ 1 h 76"/>
                <a:gd name="T24" fmla="*/ 33 w 70"/>
                <a:gd name="T25" fmla="*/ 7 h 76"/>
                <a:gd name="T26" fmla="*/ 34 w 70"/>
                <a:gd name="T27" fmla="*/ 14 h 76"/>
                <a:gd name="T28" fmla="*/ 27 w 70"/>
                <a:gd name="T29" fmla="*/ 19 h 76"/>
                <a:gd name="T30" fmla="*/ 18 w 70"/>
                <a:gd name="T31" fmla="*/ 20 h 76"/>
                <a:gd name="T32" fmla="*/ 14 w 70"/>
                <a:gd name="T33" fmla="*/ 14 h 76"/>
                <a:gd name="T34" fmla="*/ 13 w 70"/>
                <a:gd name="T35" fmla="*/ 7 h 76"/>
                <a:gd name="T36" fmla="*/ 5 w 70"/>
                <a:gd name="T37" fmla="*/ 58 h 76"/>
                <a:gd name="T38" fmla="*/ 2 w 70"/>
                <a:gd name="T39" fmla="*/ 51 h 76"/>
                <a:gd name="T40" fmla="*/ 0 w 70"/>
                <a:gd name="T41" fmla="*/ 44 h 76"/>
                <a:gd name="T42" fmla="*/ 64 w 70"/>
                <a:gd name="T43" fmla="*/ 17 h 76"/>
                <a:gd name="T44" fmla="*/ 67 w 70"/>
                <a:gd name="T45" fmla="*/ 24 h 76"/>
                <a:gd name="T46" fmla="*/ 70 w 70"/>
                <a:gd name="T47" fmla="*/ 31 h 76"/>
                <a:gd name="T48" fmla="*/ 5 w 70"/>
                <a:gd name="T49" fmla="*/ 5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0" h="76">
                  <a:moveTo>
                    <a:pt x="35" y="62"/>
                  </a:moveTo>
                  <a:cubicBezTo>
                    <a:pt x="37" y="60"/>
                    <a:pt x="40" y="58"/>
                    <a:pt x="43" y="57"/>
                  </a:cubicBezTo>
                  <a:cubicBezTo>
                    <a:pt x="45" y="56"/>
                    <a:pt x="49" y="55"/>
                    <a:pt x="51" y="55"/>
                  </a:cubicBezTo>
                  <a:cubicBezTo>
                    <a:pt x="53" y="57"/>
                    <a:pt x="55" y="59"/>
                    <a:pt x="55" y="61"/>
                  </a:cubicBezTo>
                  <a:cubicBezTo>
                    <a:pt x="56" y="64"/>
                    <a:pt x="57" y="67"/>
                    <a:pt x="57" y="69"/>
                  </a:cubicBezTo>
                  <a:cubicBezTo>
                    <a:pt x="56" y="70"/>
                    <a:pt x="52" y="73"/>
                    <a:pt x="50" y="74"/>
                  </a:cubicBezTo>
                  <a:cubicBezTo>
                    <a:pt x="47" y="75"/>
                    <a:pt x="43" y="76"/>
                    <a:pt x="41" y="75"/>
                  </a:cubicBezTo>
                  <a:cubicBezTo>
                    <a:pt x="39" y="74"/>
                    <a:pt x="38" y="71"/>
                    <a:pt x="37" y="69"/>
                  </a:cubicBezTo>
                  <a:cubicBezTo>
                    <a:pt x="36" y="67"/>
                    <a:pt x="35" y="64"/>
                    <a:pt x="35" y="62"/>
                  </a:cubicBezTo>
                  <a:close/>
                  <a:moveTo>
                    <a:pt x="13" y="7"/>
                  </a:moveTo>
                  <a:cubicBezTo>
                    <a:pt x="14" y="5"/>
                    <a:pt x="17" y="3"/>
                    <a:pt x="20" y="2"/>
                  </a:cubicBezTo>
                  <a:cubicBezTo>
                    <a:pt x="23" y="1"/>
                    <a:pt x="26" y="0"/>
                    <a:pt x="29" y="1"/>
                  </a:cubicBezTo>
                  <a:cubicBezTo>
                    <a:pt x="30" y="2"/>
                    <a:pt x="32" y="4"/>
                    <a:pt x="33" y="7"/>
                  </a:cubicBezTo>
                  <a:cubicBezTo>
                    <a:pt x="34" y="9"/>
                    <a:pt x="34" y="12"/>
                    <a:pt x="34" y="14"/>
                  </a:cubicBezTo>
                  <a:cubicBezTo>
                    <a:pt x="33" y="15"/>
                    <a:pt x="30" y="18"/>
                    <a:pt x="27" y="19"/>
                  </a:cubicBezTo>
                  <a:cubicBezTo>
                    <a:pt x="24" y="20"/>
                    <a:pt x="20" y="21"/>
                    <a:pt x="18" y="20"/>
                  </a:cubicBezTo>
                  <a:cubicBezTo>
                    <a:pt x="17" y="19"/>
                    <a:pt x="15" y="16"/>
                    <a:pt x="14" y="14"/>
                  </a:cubicBezTo>
                  <a:cubicBezTo>
                    <a:pt x="13" y="12"/>
                    <a:pt x="13" y="9"/>
                    <a:pt x="13" y="7"/>
                  </a:cubicBezTo>
                  <a:close/>
                  <a:moveTo>
                    <a:pt x="5" y="58"/>
                  </a:moveTo>
                  <a:cubicBezTo>
                    <a:pt x="4" y="56"/>
                    <a:pt x="3" y="53"/>
                    <a:pt x="2" y="51"/>
                  </a:cubicBezTo>
                  <a:cubicBezTo>
                    <a:pt x="1" y="49"/>
                    <a:pt x="0" y="47"/>
                    <a:pt x="0" y="44"/>
                  </a:cubicBezTo>
                  <a:cubicBezTo>
                    <a:pt x="64" y="17"/>
                    <a:pt x="64" y="17"/>
                    <a:pt x="64" y="17"/>
                  </a:cubicBezTo>
                  <a:cubicBezTo>
                    <a:pt x="65" y="20"/>
                    <a:pt x="67" y="22"/>
                    <a:pt x="67" y="24"/>
                  </a:cubicBezTo>
                  <a:cubicBezTo>
                    <a:pt x="68" y="26"/>
                    <a:pt x="69" y="29"/>
                    <a:pt x="70" y="31"/>
                  </a:cubicBezTo>
                  <a:cubicBezTo>
                    <a:pt x="5" y="58"/>
                    <a:pt x="5" y="58"/>
                    <a:pt x="5"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0" name="isḻîḑé">
              <a:extLst>
                <a:ext uri="{FF2B5EF4-FFF2-40B4-BE49-F238E27FC236}">
                  <a16:creationId xmlns:a16="http://schemas.microsoft.com/office/drawing/2014/main" xmlns="" id="{E1529ED4-F275-4A34-81A3-820F8944BE8C}"/>
                </a:ext>
              </a:extLst>
            </p:cNvPr>
            <p:cNvSpPr/>
            <p:nvPr/>
          </p:nvSpPr>
          <p:spPr bwMode="auto">
            <a:xfrm>
              <a:off x="4585073" y="3137597"/>
              <a:ext cx="598531" cy="598531"/>
            </a:xfrm>
            <a:custGeom>
              <a:avLst/>
              <a:gdLst>
                <a:gd name="T0" fmla="*/ 408 w 423"/>
                <a:gd name="T1" fmla="*/ 157 h 422"/>
                <a:gd name="T2" fmla="*/ 400 w 423"/>
                <a:gd name="T3" fmla="*/ 159 h 422"/>
                <a:gd name="T4" fmla="*/ 407 w 423"/>
                <a:gd name="T5" fmla="*/ 211 h 422"/>
                <a:gd name="T6" fmla="*/ 368 w 423"/>
                <a:gd name="T7" fmla="*/ 329 h 422"/>
                <a:gd name="T8" fmla="*/ 263 w 423"/>
                <a:gd name="T9" fmla="*/ 400 h 422"/>
                <a:gd name="T10" fmla="*/ 211 w 423"/>
                <a:gd name="T11" fmla="*/ 407 h 422"/>
                <a:gd name="T12" fmla="*/ 94 w 423"/>
                <a:gd name="T13" fmla="*/ 367 h 422"/>
                <a:gd name="T14" fmla="*/ 23 w 423"/>
                <a:gd name="T15" fmla="*/ 263 h 422"/>
                <a:gd name="T16" fmla="*/ 16 w 423"/>
                <a:gd name="T17" fmla="*/ 211 h 422"/>
                <a:gd name="T18" fmla="*/ 55 w 423"/>
                <a:gd name="T19" fmla="*/ 93 h 422"/>
                <a:gd name="T20" fmla="*/ 160 w 423"/>
                <a:gd name="T21" fmla="*/ 22 h 422"/>
                <a:gd name="T22" fmla="*/ 211 w 423"/>
                <a:gd name="T23" fmla="*/ 15 h 422"/>
                <a:gd name="T24" fmla="*/ 329 w 423"/>
                <a:gd name="T25" fmla="*/ 55 h 422"/>
                <a:gd name="T26" fmla="*/ 400 w 423"/>
                <a:gd name="T27" fmla="*/ 159 h 422"/>
                <a:gd name="T28" fmla="*/ 408 w 423"/>
                <a:gd name="T29" fmla="*/ 157 h 422"/>
                <a:gd name="T30" fmla="*/ 415 w 423"/>
                <a:gd name="T31" fmla="*/ 155 h 422"/>
                <a:gd name="T32" fmla="*/ 338 w 423"/>
                <a:gd name="T33" fmla="*/ 42 h 422"/>
                <a:gd name="T34" fmla="*/ 211 w 423"/>
                <a:gd name="T35" fmla="*/ 0 h 422"/>
                <a:gd name="T36" fmla="*/ 156 w 423"/>
                <a:gd name="T37" fmla="*/ 7 h 422"/>
                <a:gd name="T38" fmla="*/ 43 w 423"/>
                <a:gd name="T39" fmla="*/ 84 h 422"/>
                <a:gd name="T40" fmla="*/ 0 w 423"/>
                <a:gd name="T41" fmla="*/ 211 h 422"/>
                <a:gd name="T42" fmla="*/ 8 w 423"/>
                <a:gd name="T43" fmla="*/ 267 h 422"/>
                <a:gd name="T44" fmla="*/ 84 w 423"/>
                <a:gd name="T45" fmla="*/ 380 h 422"/>
                <a:gd name="T46" fmla="*/ 211 w 423"/>
                <a:gd name="T47" fmla="*/ 422 h 422"/>
                <a:gd name="T48" fmla="*/ 267 w 423"/>
                <a:gd name="T49" fmla="*/ 415 h 422"/>
                <a:gd name="T50" fmla="*/ 380 w 423"/>
                <a:gd name="T51" fmla="*/ 338 h 422"/>
                <a:gd name="T52" fmla="*/ 423 w 423"/>
                <a:gd name="T53" fmla="*/ 211 h 422"/>
                <a:gd name="T54" fmla="*/ 415 w 423"/>
                <a:gd name="T55" fmla="*/ 155 h 422"/>
                <a:gd name="T56" fmla="*/ 408 w 423"/>
                <a:gd name="T57" fmla="*/ 15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3" h="422">
                  <a:moveTo>
                    <a:pt x="408" y="157"/>
                  </a:moveTo>
                  <a:cubicBezTo>
                    <a:pt x="400" y="159"/>
                    <a:pt x="400" y="159"/>
                    <a:pt x="400" y="159"/>
                  </a:cubicBezTo>
                  <a:cubicBezTo>
                    <a:pt x="405" y="177"/>
                    <a:pt x="407" y="194"/>
                    <a:pt x="407" y="211"/>
                  </a:cubicBezTo>
                  <a:cubicBezTo>
                    <a:pt x="407" y="254"/>
                    <a:pt x="393" y="295"/>
                    <a:pt x="368" y="329"/>
                  </a:cubicBezTo>
                  <a:cubicBezTo>
                    <a:pt x="343" y="362"/>
                    <a:pt x="307" y="388"/>
                    <a:pt x="263" y="400"/>
                  </a:cubicBezTo>
                  <a:cubicBezTo>
                    <a:pt x="246" y="405"/>
                    <a:pt x="228" y="407"/>
                    <a:pt x="211" y="407"/>
                  </a:cubicBezTo>
                  <a:cubicBezTo>
                    <a:pt x="168" y="407"/>
                    <a:pt x="127" y="393"/>
                    <a:pt x="94" y="367"/>
                  </a:cubicBezTo>
                  <a:cubicBezTo>
                    <a:pt x="60" y="342"/>
                    <a:pt x="34" y="306"/>
                    <a:pt x="23" y="263"/>
                  </a:cubicBezTo>
                  <a:cubicBezTo>
                    <a:pt x="18" y="245"/>
                    <a:pt x="16" y="228"/>
                    <a:pt x="16" y="211"/>
                  </a:cubicBezTo>
                  <a:cubicBezTo>
                    <a:pt x="16" y="168"/>
                    <a:pt x="30" y="127"/>
                    <a:pt x="55" y="93"/>
                  </a:cubicBezTo>
                  <a:cubicBezTo>
                    <a:pt x="80" y="60"/>
                    <a:pt x="116" y="34"/>
                    <a:pt x="160" y="22"/>
                  </a:cubicBezTo>
                  <a:cubicBezTo>
                    <a:pt x="177" y="17"/>
                    <a:pt x="194" y="15"/>
                    <a:pt x="211" y="15"/>
                  </a:cubicBezTo>
                  <a:cubicBezTo>
                    <a:pt x="254" y="15"/>
                    <a:pt x="296" y="30"/>
                    <a:pt x="329" y="55"/>
                  </a:cubicBezTo>
                  <a:cubicBezTo>
                    <a:pt x="363" y="80"/>
                    <a:pt x="388" y="116"/>
                    <a:pt x="400" y="159"/>
                  </a:cubicBezTo>
                  <a:cubicBezTo>
                    <a:pt x="408" y="157"/>
                    <a:pt x="408" y="157"/>
                    <a:pt x="408" y="157"/>
                  </a:cubicBezTo>
                  <a:cubicBezTo>
                    <a:pt x="415" y="155"/>
                    <a:pt x="415" y="155"/>
                    <a:pt x="415" y="155"/>
                  </a:cubicBezTo>
                  <a:cubicBezTo>
                    <a:pt x="402" y="108"/>
                    <a:pt x="375" y="69"/>
                    <a:pt x="338" y="42"/>
                  </a:cubicBezTo>
                  <a:cubicBezTo>
                    <a:pt x="302" y="15"/>
                    <a:pt x="258" y="0"/>
                    <a:pt x="211" y="0"/>
                  </a:cubicBezTo>
                  <a:cubicBezTo>
                    <a:pt x="193" y="0"/>
                    <a:pt x="174" y="2"/>
                    <a:pt x="156" y="7"/>
                  </a:cubicBezTo>
                  <a:cubicBezTo>
                    <a:pt x="109" y="20"/>
                    <a:pt x="70" y="48"/>
                    <a:pt x="43" y="84"/>
                  </a:cubicBezTo>
                  <a:cubicBezTo>
                    <a:pt x="15" y="120"/>
                    <a:pt x="0" y="164"/>
                    <a:pt x="0" y="211"/>
                  </a:cubicBezTo>
                  <a:cubicBezTo>
                    <a:pt x="0" y="229"/>
                    <a:pt x="3" y="248"/>
                    <a:pt x="8" y="267"/>
                  </a:cubicBezTo>
                  <a:cubicBezTo>
                    <a:pt x="20" y="314"/>
                    <a:pt x="48" y="353"/>
                    <a:pt x="84" y="380"/>
                  </a:cubicBezTo>
                  <a:cubicBezTo>
                    <a:pt x="120" y="407"/>
                    <a:pt x="165" y="422"/>
                    <a:pt x="211" y="422"/>
                  </a:cubicBezTo>
                  <a:cubicBezTo>
                    <a:pt x="230" y="422"/>
                    <a:pt x="249" y="420"/>
                    <a:pt x="267" y="415"/>
                  </a:cubicBezTo>
                  <a:cubicBezTo>
                    <a:pt x="314" y="402"/>
                    <a:pt x="353" y="374"/>
                    <a:pt x="380" y="338"/>
                  </a:cubicBezTo>
                  <a:cubicBezTo>
                    <a:pt x="407" y="302"/>
                    <a:pt x="423" y="258"/>
                    <a:pt x="423" y="211"/>
                  </a:cubicBezTo>
                  <a:cubicBezTo>
                    <a:pt x="423" y="193"/>
                    <a:pt x="420" y="174"/>
                    <a:pt x="415" y="155"/>
                  </a:cubicBezTo>
                  <a:cubicBezTo>
                    <a:pt x="408" y="157"/>
                    <a:pt x="408" y="157"/>
                    <a:pt x="408" y="15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1" name="ïSḷîḑè">
              <a:extLst>
                <a:ext uri="{FF2B5EF4-FFF2-40B4-BE49-F238E27FC236}">
                  <a16:creationId xmlns:a16="http://schemas.microsoft.com/office/drawing/2014/main" xmlns="" id="{460E00C3-DD5D-4105-9691-0D676796A10F}"/>
                </a:ext>
              </a:extLst>
            </p:cNvPr>
            <p:cNvSpPr/>
            <p:nvPr/>
          </p:nvSpPr>
          <p:spPr bwMode="auto">
            <a:xfrm>
              <a:off x="4672663" y="3469707"/>
              <a:ext cx="36496" cy="40146"/>
            </a:xfrm>
            <a:custGeom>
              <a:avLst/>
              <a:gdLst>
                <a:gd name="T0" fmla="*/ 24 w 26"/>
                <a:gd name="T1" fmla="*/ 10 h 27"/>
                <a:gd name="T2" fmla="*/ 16 w 26"/>
                <a:gd name="T3" fmla="*/ 25 h 27"/>
                <a:gd name="T4" fmla="*/ 1 w 26"/>
                <a:gd name="T5" fmla="*/ 17 h 27"/>
                <a:gd name="T6" fmla="*/ 10 w 26"/>
                <a:gd name="T7" fmla="*/ 2 h 27"/>
                <a:gd name="T8" fmla="*/ 24 w 26"/>
                <a:gd name="T9" fmla="*/ 10 h 27"/>
              </a:gdLst>
              <a:ahLst/>
              <a:cxnLst>
                <a:cxn ang="0">
                  <a:pos x="T0" y="T1"/>
                </a:cxn>
                <a:cxn ang="0">
                  <a:pos x="T2" y="T3"/>
                </a:cxn>
                <a:cxn ang="0">
                  <a:pos x="T4" y="T5"/>
                </a:cxn>
                <a:cxn ang="0">
                  <a:pos x="T6" y="T7"/>
                </a:cxn>
                <a:cxn ang="0">
                  <a:pos x="T8" y="T9"/>
                </a:cxn>
              </a:cxnLst>
              <a:rect l="0" t="0" r="r" b="b"/>
              <a:pathLst>
                <a:path w="26" h="27">
                  <a:moveTo>
                    <a:pt x="24" y="10"/>
                  </a:moveTo>
                  <a:cubicBezTo>
                    <a:pt x="26" y="17"/>
                    <a:pt x="22" y="23"/>
                    <a:pt x="16" y="25"/>
                  </a:cubicBezTo>
                  <a:cubicBezTo>
                    <a:pt x="10" y="27"/>
                    <a:pt x="3" y="23"/>
                    <a:pt x="1" y="17"/>
                  </a:cubicBezTo>
                  <a:cubicBezTo>
                    <a:pt x="0" y="10"/>
                    <a:pt x="3" y="4"/>
                    <a:pt x="10" y="2"/>
                  </a:cubicBezTo>
                  <a:cubicBezTo>
                    <a:pt x="16" y="0"/>
                    <a:pt x="23" y="4"/>
                    <a:pt x="24"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2" name="íṡḷiďè">
              <a:extLst>
                <a:ext uri="{FF2B5EF4-FFF2-40B4-BE49-F238E27FC236}">
                  <a16:creationId xmlns:a16="http://schemas.microsoft.com/office/drawing/2014/main" xmlns="" id="{B5090AEA-F1AE-47C9-B73D-3F255DEC5944}"/>
                </a:ext>
              </a:extLst>
            </p:cNvPr>
            <p:cNvSpPr/>
            <p:nvPr/>
          </p:nvSpPr>
          <p:spPr bwMode="auto">
            <a:xfrm>
              <a:off x="5059518" y="3367519"/>
              <a:ext cx="36496" cy="36496"/>
            </a:xfrm>
            <a:custGeom>
              <a:avLst/>
              <a:gdLst>
                <a:gd name="T0" fmla="*/ 24 w 26"/>
                <a:gd name="T1" fmla="*/ 10 h 26"/>
                <a:gd name="T2" fmla="*/ 16 w 26"/>
                <a:gd name="T3" fmla="*/ 24 h 26"/>
                <a:gd name="T4" fmla="*/ 1 w 26"/>
                <a:gd name="T5" fmla="*/ 16 h 26"/>
                <a:gd name="T6" fmla="*/ 10 w 26"/>
                <a:gd name="T7" fmla="*/ 1 h 26"/>
                <a:gd name="T8" fmla="*/ 24 w 26"/>
                <a:gd name="T9" fmla="*/ 10 h 26"/>
              </a:gdLst>
              <a:ahLst/>
              <a:cxnLst>
                <a:cxn ang="0">
                  <a:pos x="T0" y="T1"/>
                </a:cxn>
                <a:cxn ang="0">
                  <a:pos x="T2" y="T3"/>
                </a:cxn>
                <a:cxn ang="0">
                  <a:pos x="T4" y="T5"/>
                </a:cxn>
                <a:cxn ang="0">
                  <a:pos x="T6" y="T7"/>
                </a:cxn>
                <a:cxn ang="0">
                  <a:pos x="T8" y="T9"/>
                </a:cxn>
              </a:cxnLst>
              <a:rect l="0" t="0" r="r" b="b"/>
              <a:pathLst>
                <a:path w="26" h="26">
                  <a:moveTo>
                    <a:pt x="24" y="10"/>
                  </a:moveTo>
                  <a:cubicBezTo>
                    <a:pt x="26" y="16"/>
                    <a:pt x="22" y="22"/>
                    <a:pt x="16" y="24"/>
                  </a:cubicBezTo>
                  <a:cubicBezTo>
                    <a:pt x="10" y="26"/>
                    <a:pt x="3" y="22"/>
                    <a:pt x="1" y="16"/>
                  </a:cubicBezTo>
                  <a:cubicBezTo>
                    <a:pt x="0" y="9"/>
                    <a:pt x="3" y="3"/>
                    <a:pt x="10" y="1"/>
                  </a:cubicBezTo>
                  <a:cubicBezTo>
                    <a:pt x="16" y="0"/>
                    <a:pt x="23" y="3"/>
                    <a:pt x="24"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3" name="îṩ1iḋe">
              <a:extLst>
                <a:ext uri="{FF2B5EF4-FFF2-40B4-BE49-F238E27FC236}">
                  <a16:creationId xmlns:a16="http://schemas.microsoft.com/office/drawing/2014/main" xmlns="" id="{CFF2693E-D02B-43DB-934A-CCD847682296}"/>
                </a:ext>
              </a:extLst>
            </p:cNvPr>
            <p:cNvSpPr/>
            <p:nvPr/>
          </p:nvSpPr>
          <p:spPr bwMode="auto">
            <a:xfrm>
              <a:off x="4811347" y="3225186"/>
              <a:ext cx="36496" cy="36496"/>
            </a:xfrm>
            <a:custGeom>
              <a:avLst/>
              <a:gdLst>
                <a:gd name="T0" fmla="*/ 16 w 26"/>
                <a:gd name="T1" fmla="*/ 25 h 27"/>
                <a:gd name="T2" fmla="*/ 2 w 26"/>
                <a:gd name="T3" fmla="*/ 17 h 27"/>
                <a:gd name="T4" fmla="*/ 10 w 26"/>
                <a:gd name="T5" fmla="*/ 2 h 27"/>
                <a:gd name="T6" fmla="*/ 24 w 26"/>
                <a:gd name="T7" fmla="*/ 10 h 27"/>
                <a:gd name="T8" fmla="*/ 16 w 26"/>
                <a:gd name="T9" fmla="*/ 25 h 27"/>
              </a:gdLst>
              <a:ahLst/>
              <a:cxnLst>
                <a:cxn ang="0">
                  <a:pos x="T0" y="T1"/>
                </a:cxn>
                <a:cxn ang="0">
                  <a:pos x="T2" y="T3"/>
                </a:cxn>
                <a:cxn ang="0">
                  <a:pos x="T4" y="T5"/>
                </a:cxn>
                <a:cxn ang="0">
                  <a:pos x="T6" y="T7"/>
                </a:cxn>
                <a:cxn ang="0">
                  <a:pos x="T8" y="T9"/>
                </a:cxn>
              </a:cxnLst>
              <a:rect l="0" t="0" r="r" b="b"/>
              <a:pathLst>
                <a:path w="26" h="27">
                  <a:moveTo>
                    <a:pt x="16" y="25"/>
                  </a:moveTo>
                  <a:cubicBezTo>
                    <a:pt x="10" y="27"/>
                    <a:pt x="3" y="23"/>
                    <a:pt x="2" y="17"/>
                  </a:cubicBezTo>
                  <a:cubicBezTo>
                    <a:pt x="0" y="10"/>
                    <a:pt x="4" y="4"/>
                    <a:pt x="10" y="2"/>
                  </a:cubicBezTo>
                  <a:cubicBezTo>
                    <a:pt x="16" y="0"/>
                    <a:pt x="23" y="4"/>
                    <a:pt x="24" y="10"/>
                  </a:cubicBezTo>
                  <a:cubicBezTo>
                    <a:pt x="26" y="17"/>
                    <a:pt x="22" y="23"/>
                    <a:pt x="16"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4" name="i$ļídê">
              <a:extLst>
                <a:ext uri="{FF2B5EF4-FFF2-40B4-BE49-F238E27FC236}">
                  <a16:creationId xmlns:a16="http://schemas.microsoft.com/office/drawing/2014/main" xmlns="" id="{44B2CFA4-0194-46EF-9586-BC9A088D51AA}"/>
                </a:ext>
              </a:extLst>
            </p:cNvPr>
            <p:cNvSpPr/>
            <p:nvPr/>
          </p:nvSpPr>
          <p:spPr bwMode="auto">
            <a:xfrm>
              <a:off x="4917186" y="3612042"/>
              <a:ext cx="40147" cy="36496"/>
            </a:xfrm>
            <a:custGeom>
              <a:avLst/>
              <a:gdLst>
                <a:gd name="T0" fmla="*/ 16 w 26"/>
                <a:gd name="T1" fmla="*/ 25 h 27"/>
                <a:gd name="T2" fmla="*/ 1 w 26"/>
                <a:gd name="T3" fmla="*/ 17 h 27"/>
                <a:gd name="T4" fmla="*/ 10 w 26"/>
                <a:gd name="T5" fmla="*/ 2 h 27"/>
                <a:gd name="T6" fmla="*/ 24 w 26"/>
                <a:gd name="T7" fmla="*/ 10 h 27"/>
                <a:gd name="T8" fmla="*/ 16 w 26"/>
                <a:gd name="T9" fmla="*/ 25 h 27"/>
              </a:gdLst>
              <a:ahLst/>
              <a:cxnLst>
                <a:cxn ang="0">
                  <a:pos x="T0" y="T1"/>
                </a:cxn>
                <a:cxn ang="0">
                  <a:pos x="T2" y="T3"/>
                </a:cxn>
                <a:cxn ang="0">
                  <a:pos x="T4" y="T5"/>
                </a:cxn>
                <a:cxn ang="0">
                  <a:pos x="T6" y="T7"/>
                </a:cxn>
                <a:cxn ang="0">
                  <a:pos x="T8" y="T9"/>
                </a:cxn>
              </a:cxnLst>
              <a:rect l="0" t="0" r="r" b="b"/>
              <a:pathLst>
                <a:path w="26" h="27">
                  <a:moveTo>
                    <a:pt x="16" y="25"/>
                  </a:moveTo>
                  <a:cubicBezTo>
                    <a:pt x="10" y="27"/>
                    <a:pt x="3" y="23"/>
                    <a:pt x="1" y="17"/>
                  </a:cubicBezTo>
                  <a:cubicBezTo>
                    <a:pt x="0" y="10"/>
                    <a:pt x="3" y="4"/>
                    <a:pt x="10" y="2"/>
                  </a:cubicBezTo>
                  <a:cubicBezTo>
                    <a:pt x="16" y="0"/>
                    <a:pt x="22" y="4"/>
                    <a:pt x="24" y="10"/>
                  </a:cubicBezTo>
                  <a:cubicBezTo>
                    <a:pt x="26" y="17"/>
                    <a:pt x="22" y="23"/>
                    <a:pt x="16"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5" name="išľiḍé">
              <a:extLst>
                <a:ext uri="{FF2B5EF4-FFF2-40B4-BE49-F238E27FC236}">
                  <a16:creationId xmlns:a16="http://schemas.microsoft.com/office/drawing/2014/main" xmlns="" id="{16CD423F-B67B-415A-BF31-7A8726F5A1C2}"/>
                </a:ext>
              </a:extLst>
            </p:cNvPr>
            <p:cNvSpPr/>
            <p:nvPr/>
          </p:nvSpPr>
          <p:spPr bwMode="auto">
            <a:xfrm>
              <a:off x="4749305" y="3258031"/>
              <a:ext cx="259121" cy="197077"/>
            </a:xfrm>
            <a:custGeom>
              <a:avLst/>
              <a:gdLst>
                <a:gd name="T0" fmla="*/ 180 w 181"/>
                <a:gd name="T1" fmla="*/ 8 h 140"/>
                <a:gd name="T2" fmla="*/ 176 w 181"/>
                <a:gd name="T3" fmla="*/ 2 h 140"/>
                <a:gd name="T4" fmla="*/ 171 w 181"/>
                <a:gd name="T5" fmla="*/ 0 h 140"/>
                <a:gd name="T6" fmla="*/ 162 w 181"/>
                <a:gd name="T7" fmla="*/ 5 h 140"/>
                <a:gd name="T8" fmla="*/ 92 w 181"/>
                <a:gd name="T9" fmla="*/ 118 h 140"/>
                <a:gd name="T10" fmla="*/ 14 w 181"/>
                <a:gd name="T11" fmla="*/ 90 h 140"/>
                <a:gd name="T12" fmla="*/ 11 w 181"/>
                <a:gd name="T13" fmla="*/ 90 h 140"/>
                <a:gd name="T14" fmla="*/ 1 w 181"/>
                <a:gd name="T15" fmla="*/ 96 h 140"/>
                <a:gd name="T16" fmla="*/ 2 w 181"/>
                <a:gd name="T17" fmla="*/ 104 h 140"/>
                <a:gd name="T18" fmla="*/ 7 w 181"/>
                <a:gd name="T19" fmla="*/ 109 h 140"/>
                <a:gd name="T20" fmla="*/ 92 w 181"/>
                <a:gd name="T21" fmla="*/ 139 h 140"/>
                <a:gd name="T22" fmla="*/ 96 w 181"/>
                <a:gd name="T23" fmla="*/ 140 h 140"/>
                <a:gd name="T24" fmla="*/ 97 w 181"/>
                <a:gd name="T25" fmla="*/ 140 h 140"/>
                <a:gd name="T26" fmla="*/ 97 w 181"/>
                <a:gd name="T27" fmla="*/ 140 h 140"/>
                <a:gd name="T28" fmla="*/ 99 w 181"/>
                <a:gd name="T29" fmla="*/ 139 h 140"/>
                <a:gd name="T30" fmla="*/ 100 w 181"/>
                <a:gd name="T31" fmla="*/ 139 h 140"/>
                <a:gd name="T32" fmla="*/ 101 w 181"/>
                <a:gd name="T33" fmla="*/ 139 h 140"/>
                <a:gd name="T34" fmla="*/ 105 w 181"/>
                <a:gd name="T35" fmla="*/ 134 h 140"/>
                <a:gd name="T36" fmla="*/ 179 w 181"/>
                <a:gd name="T37" fmla="*/ 15 h 140"/>
                <a:gd name="T38" fmla="*/ 180 w 181"/>
                <a:gd name="T39" fmla="*/ 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140">
                  <a:moveTo>
                    <a:pt x="180" y="8"/>
                  </a:moveTo>
                  <a:cubicBezTo>
                    <a:pt x="180" y="5"/>
                    <a:pt x="178" y="3"/>
                    <a:pt x="176" y="2"/>
                  </a:cubicBezTo>
                  <a:cubicBezTo>
                    <a:pt x="174" y="1"/>
                    <a:pt x="173" y="0"/>
                    <a:pt x="171" y="0"/>
                  </a:cubicBezTo>
                  <a:cubicBezTo>
                    <a:pt x="167" y="0"/>
                    <a:pt x="164" y="2"/>
                    <a:pt x="162" y="5"/>
                  </a:cubicBezTo>
                  <a:cubicBezTo>
                    <a:pt x="92" y="118"/>
                    <a:pt x="92" y="118"/>
                    <a:pt x="92" y="118"/>
                  </a:cubicBezTo>
                  <a:cubicBezTo>
                    <a:pt x="14" y="90"/>
                    <a:pt x="14" y="90"/>
                    <a:pt x="14" y="90"/>
                  </a:cubicBezTo>
                  <a:cubicBezTo>
                    <a:pt x="13" y="90"/>
                    <a:pt x="12" y="90"/>
                    <a:pt x="11" y="90"/>
                  </a:cubicBezTo>
                  <a:cubicBezTo>
                    <a:pt x="7" y="90"/>
                    <a:pt x="3" y="92"/>
                    <a:pt x="1" y="96"/>
                  </a:cubicBezTo>
                  <a:cubicBezTo>
                    <a:pt x="0" y="99"/>
                    <a:pt x="1" y="101"/>
                    <a:pt x="2" y="104"/>
                  </a:cubicBezTo>
                  <a:cubicBezTo>
                    <a:pt x="3" y="106"/>
                    <a:pt x="5" y="108"/>
                    <a:pt x="7" y="109"/>
                  </a:cubicBezTo>
                  <a:cubicBezTo>
                    <a:pt x="92" y="139"/>
                    <a:pt x="92" y="139"/>
                    <a:pt x="92" y="139"/>
                  </a:cubicBezTo>
                  <a:cubicBezTo>
                    <a:pt x="93" y="140"/>
                    <a:pt x="94" y="140"/>
                    <a:pt x="96" y="140"/>
                  </a:cubicBezTo>
                  <a:cubicBezTo>
                    <a:pt x="96" y="140"/>
                    <a:pt x="97" y="140"/>
                    <a:pt x="97" y="140"/>
                  </a:cubicBezTo>
                  <a:cubicBezTo>
                    <a:pt x="97" y="140"/>
                    <a:pt x="97" y="140"/>
                    <a:pt x="97" y="140"/>
                  </a:cubicBezTo>
                  <a:cubicBezTo>
                    <a:pt x="98" y="140"/>
                    <a:pt x="98" y="140"/>
                    <a:pt x="99" y="139"/>
                  </a:cubicBezTo>
                  <a:cubicBezTo>
                    <a:pt x="99" y="139"/>
                    <a:pt x="100" y="139"/>
                    <a:pt x="100" y="139"/>
                  </a:cubicBezTo>
                  <a:cubicBezTo>
                    <a:pt x="101" y="139"/>
                    <a:pt x="101" y="139"/>
                    <a:pt x="101" y="139"/>
                  </a:cubicBezTo>
                  <a:cubicBezTo>
                    <a:pt x="102" y="138"/>
                    <a:pt x="104" y="136"/>
                    <a:pt x="105" y="134"/>
                  </a:cubicBezTo>
                  <a:cubicBezTo>
                    <a:pt x="179" y="15"/>
                    <a:pt x="179" y="15"/>
                    <a:pt x="179" y="15"/>
                  </a:cubicBezTo>
                  <a:cubicBezTo>
                    <a:pt x="181" y="13"/>
                    <a:pt x="181" y="10"/>
                    <a:pt x="180"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6" name="ïṡḻíḓè">
              <a:extLst>
                <a:ext uri="{FF2B5EF4-FFF2-40B4-BE49-F238E27FC236}">
                  <a16:creationId xmlns:a16="http://schemas.microsoft.com/office/drawing/2014/main" xmlns="" id="{DD1E567E-59E1-4409-9D05-A17AE1D849C3}"/>
                </a:ext>
              </a:extLst>
            </p:cNvPr>
            <p:cNvSpPr/>
            <p:nvPr/>
          </p:nvSpPr>
          <p:spPr bwMode="auto">
            <a:xfrm>
              <a:off x="3734722" y="1214268"/>
              <a:ext cx="4583872" cy="4828392"/>
            </a:xfrm>
            <a:custGeom>
              <a:avLst/>
              <a:gdLst>
                <a:gd name="T0" fmla="*/ 74 w 3225"/>
                <a:gd name="T1" fmla="*/ 2443 h 3403"/>
                <a:gd name="T2" fmla="*/ 77 w 3225"/>
                <a:gd name="T3" fmla="*/ 2510 h 3403"/>
                <a:gd name="T4" fmla="*/ 136 w 3225"/>
                <a:gd name="T5" fmla="*/ 2534 h 3403"/>
                <a:gd name="T6" fmla="*/ 233 w 3225"/>
                <a:gd name="T7" fmla="*/ 2521 h 3403"/>
                <a:gd name="T8" fmla="*/ 300 w 3225"/>
                <a:gd name="T9" fmla="*/ 2462 h 3403"/>
                <a:gd name="T10" fmla="*/ 299 w 3225"/>
                <a:gd name="T11" fmla="*/ 2360 h 3403"/>
                <a:gd name="T12" fmla="*/ 232 w 3225"/>
                <a:gd name="T13" fmla="*/ 2300 h 3403"/>
                <a:gd name="T14" fmla="*/ 135 w 3225"/>
                <a:gd name="T15" fmla="*/ 2287 h 3403"/>
                <a:gd name="T16" fmla="*/ 76 w 3225"/>
                <a:gd name="T17" fmla="*/ 2312 h 3403"/>
                <a:gd name="T18" fmla="*/ 17 w 3225"/>
                <a:gd name="T19" fmla="*/ 2390 h 3403"/>
                <a:gd name="T20" fmla="*/ 329 w 3225"/>
                <a:gd name="T21" fmla="*/ 2191 h 3403"/>
                <a:gd name="T22" fmla="*/ 273 w 3225"/>
                <a:gd name="T23" fmla="*/ 2183 h 3403"/>
                <a:gd name="T24" fmla="*/ 302 w 3225"/>
                <a:gd name="T25" fmla="*/ 2248 h 3403"/>
                <a:gd name="T26" fmla="*/ 369 w 3225"/>
                <a:gd name="T27" fmla="*/ 2288 h 3403"/>
                <a:gd name="T28" fmla="*/ 419 w 3225"/>
                <a:gd name="T29" fmla="*/ 2289 h 3403"/>
                <a:gd name="T30" fmla="*/ 488 w 3225"/>
                <a:gd name="T31" fmla="*/ 2252 h 3403"/>
                <a:gd name="T32" fmla="*/ 520 w 3225"/>
                <a:gd name="T33" fmla="*/ 2189 h 3403"/>
                <a:gd name="T34" fmla="*/ 491 w 3225"/>
                <a:gd name="T35" fmla="*/ 2113 h 3403"/>
                <a:gd name="T36" fmla="*/ 424 w 3225"/>
                <a:gd name="T37" fmla="*/ 2088 h 3403"/>
                <a:gd name="T38" fmla="*/ 349 w 3225"/>
                <a:gd name="T39" fmla="*/ 2106 h 3403"/>
                <a:gd name="T40" fmla="*/ 312 w 3225"/>
                <a:gd name="T41" fmla="*/ 2141 h 3403"/>
                <a:gd name="T42" fmla="*/ 1185 w 3225"/>
                <a:gd name="T43" fmla="*/ 249 h 3403"/>
                <a:gd name="T44" fmla="*/ 1116 w 3225"/>
                <a:gd name="T45" fmla="*/ 292 h 3403"/>
                <a:gd name="T46" fmla="*/ 1102 w 3225"/>
                <a:gd name="T47" fmla="*/ 310 h 3403"/>
                <a:gd name="T48" fmla="*/ 1191 w 3225"/>
                <a:gd name="T49" fmla="*/ 345 h 3403"/>
                <a:gd name="T50" fmla="*/ 1205 w 3225"/>
                <a:gd name="T51" fmla="*/ 327 h 3403"/>
                <a:gd name="T52" fmla="*/ 1142 w 3225"/>
                <a:gd name="T53" fmla="*/ 285 h 3403"/>
                <a:gd name="T54" fmla="*/ 1175 w 3225"/>
                <a:gd name="T55" fmla="*/ 107 h 3403"/>
                <a:gd name="T56" fmla="*/ 3183 w 3225"/>
                <a:gd name="T57" fmla="*/ 1080 h 3403"/>
                <a:gd name="T58" fmla="*/ 2872 w 3225"/>
                <a:gd name="T59" fmla="*/ 1128 h 3403"/>
                <a:gd name="T60" fmla="*/ 3099 w 3225"/>
                <a:gd name="T61" fmla="*/ 1028 h 3403"/>
                <a:gd name="T62" fmla="*/ 3004 w 3225"/>
                <a:gd name="T63" fmla="*/ 1028 h 3403"/>
                <a:gd name="T64" fmla="*/ 2909 w 3225"/>
                <a:gd name="T65" fmla="*/ 1028 h 3403"/>
                <a:gd name="T66" fmla="*/ 2751 w 3225"/>
                <a:gd name="T67" fmla="*/ 127 h 3403"/>
                <a:gd name="T68" fmla="*/ 2636 w 3225"/>
                <a:gd name="T69" fmla="*/ 344 h 3403"/>
                <a:gd name="T70" fmla="*/ 1477 w 3225"/>
                <a:gd name="T71" fmla="*/ 3019 h 3403"/>
                <a:gd name="T72" fmla="*/ 1271 w 3225"/>
                <a:gd name="T73" fmla="*/ 3163 h 3403"/>
                <a:gd name="T74" fmla="*/ 1477 w 3225"/>
                <a:gd name="T75" fmla="*/ 3019 h 3403"/>
                <a:gd name="T76" fmla="*/ 2985 w 3225"/>
                <a:gd name="T77" fmla="*/ 1562 h 3403"/>
                <a:gd name="T78" fmla="*/ 3107 w 3225"/>
                <a:gd name="T79" fmla="*/ 1349 h 3403"/>
                <a:gd name="T80" fmla="*/ 2092 w 3225"/>
                <a:gd name="T81" fmla="*/ 3148 h 3403"/>
                <a:gd name="T82" fmla="*/ 2006 w 3225"/>
                <a:gd name="T83" fmla="*/ 3231 h 3403"/>
                <a:gd name="T84" fmla="*/ 1838 w 3225"/>
                <a:gd name="T85" fmla="*/ 3393 h 3403"/>
                <a:gd name="T86" fmla="*/ 1949 w 3225"/>
                <a:gd name="T87" fmla="*/ 3000 h 3403"/>
                <a:gd name="T88" fmla="*/ 2063 w 3225"/>
                <a:gd name="T89" fmla="*/ 3030 h 3403"/>
                <a:gd name="T90" fmla="*/ 1885 w 3225"/>
                <a:gd name="T91" fmla="*/ 3201 h 3403"/>
                <a:gd name="T92" fmla="*/ 1803 w 3225"/>
                <a:gd name="T93" fmla="*/ 3281 h 3403"/>
                <a:gd name="T94" fmla="*/ 1863 w 3225"/>
                <a:gd name="T95" fmla="*/ 3083 h 3403"/>
                <a:gd name="T96" fmla="*/ 1695 w 3225"/>
                <a:gd name="T97" fmla="*/ 3245 h 3403"/>
                <a:gd name="T98" fmla="*/ 1830 w 3225"/>
                <a:gd name="T99" fmla="*/ 3290 h 3403"/>
                <a:gd name="T100" fmla="*/ 2056 w 3225"/>
                <a:gd name="T101" fmla="*/ 3005 h 3403"/>
                <a:gd name="T102" fmla="*/ 2091 w 3225"/>
                <a:gd name="T103" fmla="*/ 3149 h 3403"/>
                <a:gd name="T104" fmla="*/ 1635 w 3225"/>
                <a:gd name="T105" fmla="*/ 523 h 3403"/>
                <a:gd name="T106" fmla="*/ 1631 w 3225"/>
                <a:gd name="T107" fmla="*/ 524 h 3403"/>
                <a:gd name="T108" fmla="*/ 1602 w 3225"/>
                <a:gd name="T109" fmla="*/ 803 h 3403"/>
                <a:gd name="T110" fmla="*/ 1635 w 3225"/>
                <a:gd name="T111" fmla="*/ 523 h 3403"/>
                <a:gd name="T112" fmla="*/ 1763 w 3225"/>
                <a:gd name="T113" fmla="*/ 353 h 3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5" h="3403">
                  <a:moveTo>
                    <a:pt x="74" y="2443"/>
                  </a:moveTo>
                  <a:cubicBezTo>
                    <a:pt x="56" y="2400"/>
                    <a:pt x="76" y="2351"/>
                    <a:pt x="119" y="2333"/>
                  </a:cubicBezTo>
                  <a:cubicBezTo>
                    <a:pt x="163" y="2315"/>
                    <a:pt x="212" y="2335"/>
                    <a:pt x="230" y="2378"/>
                  </a:cubicBezTo>
                  <a:cubicBezTo>
                    <a:pt x="248" y="2421"/>
                    <a:pt x="228" y="2471"/>
                    <a:pt x="184" y="2489"/>
                  </a:cubicBezTo>
                  <a:cubicBezTo>
                    <a:pt x="141" y="2507"/>
                    <a:pt x="92" y="2487"/>
                    <a:pt x="74" y="2443"/>
                  </a:cubicBezTo>
                  <a:close/>
                  <a:moveTo>
                    <a:pt x="5" y="2462"/>
                  </a:moveTo>
                  <a:cubicBezTo>
                    <a:pt x="12" y="2479"/>
                    <a:pt x="12" y="2479"/>
                    <a:pt x="12" y="2479"/>
                  </a:cubicBezTo>
                  <a:cubicBezTo>
                    <a:pt x="17" y="2491"/>
                    <a:pt x="30" y="2496"/>
                    <a:pt x="41" y="2492"/>
                  </a:cubicBezTo>
                  <a:cubicBezTo>
                    <a:pt x="53" y="2487"/>
                    <a:pt x="53" y="2487"/>
                    <a:pt x="53" y="2487"/>
                  </a:cubicBezTo>
                  <a:cubicBezTo>
                    <a:pt x="60" y="2496"/>
                    <a:pt x="68" y="2503"/>
                    <a:pt x="77" y="2510"/>
                  </a:cubicBezTo>
                  <a:cubicBezTo>
                    <a:pt x="72" y="2522"/>
                    <a:pt x="72" y="2522"/>
                    <a:pt x="72" y="2522"/>
                  </a:cubicBezTo>
                  <a:cubicBezTo>
                    <a:pt x="67" y="2533"/>
                    <a:pt x="72" y="2547"/>
                    <a:pt x="84" y="2551"/>
                  </a:cubicBezTo>
                  <a:cubicBezTo>
                    <a:pt x="101" y="2558"/>
                    <a:pt x="101" y="2558"/>
                    <a:pt x="101" y="2558"/>
                  </a:cubicBezTo>
                  <a:cubicBezTo>
                    <a:pt x="113" y="2563"/>
                    <a:pt x="126" y="2558"/>
                    <a:pt x="131" y="2546"/>
                  </a:cubicBezTo>
                  <a:cubicBezTo>
                    <a:pt x="136" y="2534"/>
                    <a:pt x="136" y="2534"/>
                    <a:pt x="136" y="2534"/>
                  </a:cubicBezTo>
                  <a:cubicBezTo>
                    <a:pt x="147" y="2536"/>
                    <a:pt x="158" y="2536"/>
                    <a:pt x="169" y="2534"/>
                  </a:cubicBezTo>
                  <a:cubicBezTo>
                    <a:pt x="174" y="2546"/>
                    <a:pt x="174" y="2546"/>
                    <a:pt x="174" y="2546"/>
                  </a:cubicBezTo>
                  <a:cubicBezTo>
                    <a:pt x="178" y="2558"/>
                    <a:pt x="192" y="2563"/>
                    <a:pt x="203" y="2558"/>
                  </a:cubicBezTo>
                  <a:cubicBezTo>
                    <a:pt x="220" y="2551"/>
                    <a:pt x="220" y="2551"/>
                    <a:pt x="220" y="2551"/>
                  </a:cubicBezTo>
                  <a:cubicBezTo>
                    <a:pt x="232" y="2546"/>
                    <a:pt x="237" y="2533"/>
                    <a:pt x="233" y="2521"/>
                  </a:cubicBezTo>
                  <a:cubicBezTo>
                    <a:pt x="228" y="2510"/>
                    <a:pt x="228" y="2510"/>
                    <a:pt x="228" y="2510"/>
                  </a:cubicBezTo>
                  <a:cubicBezTo>
                    <a:pt x="237" y="2503"/>
                    <a:pt x="244" y="2495"/>
                    <a:pt x="251" y="2486"/>
                  </a:cubicBezTo>
                  <a:cubicBezTo>
                    <a:pt x="263" y="2491"/>
                    <a:pt x="263" y="2491"/>
                    <a:pt x="263" y="2491"/>
                  </a:cubicBezTo>
                  <a:cubicBezTo>
                    <a:pt x="274" y="2496"/>
                    <a:pt x="288" y="2490"/>
                    <a:pt x="292" y="2479"/>
                  </a:cubicBezTo>
                  <a:cubicBezTo>
                    <a:pt x="300" y="2462"/>
                    <a:pt x="300" y="2462"/>
                    <a:pt x="300" y="2462"/>
                  </a:cubicBezTo>
                  <a:cubicBezTo>
                    <a:pt x="304" y="2450"/>
                    <a:pt x="299" y="2437"/>
                    <a:pt x="287" y="2432"/>
                  </a:cubicBezTo>
                  <a:cubicBezTo>
                    <a:pt x="275" y="2427"/>
                    <a:pt x="275" y="2427"/>
                    <a:pt x="275" y="2427"/>
                  </a:cubicBezTo>
                  <a:cubicBezTo>
                    <a:pt x="277" y="2416"/>
                    <a:pt x="277" y="2405"/>
                    <a:pt x="275" y="2394"/>
                  </a:cubicBezTo>
                  <a:cubicBezTo>
                    <a:pt x="287" y="2389"/>
                    <a:pt x="287" y="2389"/>
                    <a:pt x="287" y="2389"/>
                  </a:cubicBezTo>
                  <a:cubicBezTo>
                    <a:pt x="299" y="2384"/>
                    <a:pt x="304" y="2371"/>
                    <a:pt x="299" y="2360"/>
                  </a:cubicBezTo>
                  <a:cubicBezTo>
                    <a:pt x="292" y="2342"/>
                    <a:pt x="292" y="2342"/>
                    <a:pt x="292" y="2342"/>
                  </a:cubicBezTo>
                  <a:cubicBezTo>
                    <a:pt x="287" y="2331"/>
                    <a:pt x="274" y="2325"/>
                    <a:pt x="263" y="2330"/>
                  </a:cubicBezTo>
                  <a:cubicBezTo>
                    <a:pt x="251" y="2335"/>
                    <a:pt x="251" y="2335"/>
                    <a:pt x="251" y="2335"/>
                  </a:cubicBezTo>
                  <a:cubicBezTo>
                    <a:pt x="244" y="2326"/>
                    <a:pt x="236" y="2318"/>
                    <a:pt x="227" y="2312"/>
                  </a:cubicBezTo>
                  <a:cubicBezTo>
                    <a:pt x="232" y="2300"/>
                    <a:pt x="232" y="2300"/>
                    <a:pt x="232" y="2300"/>
                  </a:cubicBezTo>
                  <a:cubicBezTo>
                    <a:pt x="237" y="2288"/>
                    <a:pt x="231" y="2275"/>
                    <a:pt x="220" y="2270"/>
                  </a:cubicBezTo>
                  <a:cubicBezTo>
                    <a:pt x="203" y="2263"/>
                    <a:pt x="203" y="2263"/>
                    <a:pt x="203" y="2263"/>
                  </a:cubicBezTo>
                  <a:cubicBezTo>
                    <a:pt x="191" y="2259"/>
                    <a:pt x="178" y="2264"/>
                    <a:pt x="173" y="2276"/>
                  </a:cubicBezTo>
                  <a:cubicBezTo>
                    <a:pt x="168" y="2287"/>
                    <a:pt x="168" y="2287"/>
                    <a:pt x="168" y="2287"/>
                  </a:cubicBezTo>
                  <a:cubicBezTo>
                    <a:pt x="157" y="2286"/>
                    <a:pt x="146" y="2286"/>
                    <a:pt x="135" y="2287"/>
                  </a:cubicBezTo>
                  <a:cubicBezTo>
                    <a:pt x="130" y="2276"/>
                    <a:pt x="130" y="2276"/>
                    <a:pt x="130" y="2276"/>
                  </a:cubicBezTo>
                  <a:cubicBezTo>
                    <a:pt x="125" y="2264"/>
                    <a:pt x="112" y="2259"/>
                    <a:pt x="101" y="2263"/>
                  </a:cubicBezTo>
                  <a:cubicBezTo>
                    <a:pt x="83" y="2271"/>
                    <a:pt x="83" y="2271"/>
                    <a:pt x="83" y="2271"/>
                  </a:cubicBezTo>
                  <a:cubicBezTo>
                    <a:pt x="72" y="2275"/>
                    <a:pt x="66" y="2289"/>
                    <a:pt x="71" y="2300"/>
                  </a:cubicBezTo>
                  <a:cubicBezTo>
                    <a:pt x="76" y="2312"/>
                    <a:pt x="76" y="2312"/>
                    <a:pt x="76" y="2312"/>
                  </a:cubicBezTo>
                  <a:cubicBezTo>
                    <a:pt x="67" y="2319"/>
                    <a:pt x="59" y="2327"/>
                    <a:pt x="53" y="2336"/>
                  </a:cubicBezTo>
                  <a:cubicBezTo>
                    <a:pt x="41" y="2331"/>
                    <a:pt x="41" y="2331"/>
                    <a:pt x="41" y="2331"/>
                  </a:cubicBezTo>
                  <a:cubicBezTo>
                    <a:pt x="29" y="2326"/>
                    <a:pt x="16" y="2331"/>
                    <a:pt x="11" y="2343"/>
                  </a:cubicBezTo>
                  <a:cubicBezTo>
                    <a:pt x="4" y="2360"/>
                    <a:pt x="4" y="2360"/>
                    <a:pt x="4" y="2360"/>
                  </a:cubicBezTo>
                  <a:cubicBezTo>
                    <a:pt x="0" y="2372"/>
                    <a:pt x="5" y="2385"/>
                    <a:pt x="17" y="2390"/>
                  </a:cubicBezTo>
                  <a:cubicBezTo>
                    <a:pt x="28" y="2395"/>
                    <a:pt x="28" y="2395"/>
                    <a:pt x="28" y="2395"/>
                  </a:cubicBezTo>
                  <a:cubicBezTo>
                    <a:pt x="27" y="2405"/>
                    <a:pt x="27" y="2417"/>
                    <a:pt x="29" y="2428"/>
                  </a:cubicBezTo>
                  <a:cubicBezTo>
                    <a:pt x="17" y="2433"/>
                    <a:pt x="17" y="2433"/>
                    <a:pt x="17" y="2433"/>
                  </a:cubicBezTo>
                  <a:cubicBezTo>
                    <a:pt x="5" y="2437"/>
                    <a:pt x="0" y="2451"/>
                    <a:pt x="5" y="2462"/>
                  </a:cubicBezTo>
                  <a:close/>
                  <a:moveTo>
                    <a:pt x="329" y="2191"/>
                  </a:moveTo>
                  <a:cubicBezTo>
                    <a:pt x="330" y="2154"/>
                    <a:pt x="361" y="2125"/>
                    <a:pt x="398" y="2126"/>
                  </a:cubicBezTo>
                  <a:cubicBezTo>
                    <a:pt x="435" y="2127"/>
                    <a:pt x="464" y="2158"/>
                    <a:pt x="463" y="2195"/>
                  </a:cubicBezTo>
                  <a:cubicBezTo>
                    <a:pt x="463" y="2232"/>
                    <a:pt x="432" y="2261"/>
                    <a:pt x="395" y="2260"/>
                  </a:cubicBezTo>
                  <a:cubicBezTo>
                    <a:pt x="358" y="2259"/>
                    <a:pt x="328" y="2228"/>
                    <a:pt x="329" y="2191"/>
                  </a:cubicBezTo>
                  <a:close/>
                  <a:moveTo>
                    <a:pt x="273" y="2183"/>
                  </a:moveTo>
                  <a:cubicBezTo>
                    <a:pt x="273" y="2197"/>
                    <a:pt x="273" y="2197"/>
                    <a:pt x="273" y="2197"/>
                  </a:cubicBezTo>
                  <a:cubicBezTo>
                    <a:pt x="272" y="2207"/>
                    <a:pt x="280" y="2216"/>
                    <a:pt x="290" y="2216"/>
                  </a:cubicBezTo>
                  <a:cubicBezTo>
                    <a:pt x="300" y="2216"/>
                    <a:pt x="300" y="2216"/>
                    <a:pt x="300" y="2216"/>
                  </a:cubicBezTo>
                  <a:cubicBezTo>
                    <a:pt x="302" y="2225"/>
                    <a:pt x="306" y="2233"/>
                    <a:pt x="310" y="2241"/>
                  </a:cubicBezTo>
                  <a:cubicBezTo>
                    <a:pt x="302" y="2248"/>
                    <a:pt x="302" y="2248"/>
                    <a:pt x="302" y="2248"/>
                  </a:cubicBezTo>
                  <a:cubicBezTo>
                    <a:pt x="295" y="2254"/>
                    <a:pt x="295" y="2266"/>
                    <a:pt x="302" y="2273"/>
                  </a:cubicBezTo>
                  <a:cubicBezTo>
                    <a:pt x="312" y="2284"/>
                    <a:pt x="312" y="2284"/>
                    <a:pt x="312" y="2284"/>
                  </a:cubicBezTo>
                  <a:cubicBezTo>
                    <a:pt x="319" y="2291"/>
                    <a:pt x="330" y="2291"/>
                    <a:pt x="337" y="2284"/>
                  </a:cubicBezTo>
                  <a:cubicBezTo>
                    <a:pt x="345" y="2277"/>
                    <a:pt x="345" y="2277"/>
                    <a:pt x="345" y="2277"/>
                  </a:cubicBezTo>
                  <a:cubicBezTo>
                    <a:pt x="352" y="2282"/>
                    <a:pt x="360" y="2285"/>
                    <a:pt x="369" y="2288"/>
                  </a:cubicBezTo>
                  <a:cubicBezTo>
                    <a:pt x="369" y="2298"/>
                    <a:pt x="369" y="2298"/>
                    <a:pt x="369" y="2298"/>
                  </a:cubicBezTo>
                  <a:cubicBezTo>
                    <a:pt x="368" y="2308"/>
                    <a:pt x="376" y="2316"/>
                    <a:pt x="386" y="2316"/>
                  </a:cubicBezTo>
                  <a:cubicBezTo>
                    <a:pt x="401" y="2317"/>
                    <a:pt x="401" y="2317"/>
                    <a:pt x="401" y="2317"/>
                  </a:cubicBezTo>
                  <a:cubicBezTo>
                    <a:pt x="411" y="2317"/>
                    <a:pt x="419" y="2309"/>
                    <a:pt x="419" y="2299"/>
                  </a:cubicBezTo>
                  <a:cubicBezTo>
                    <a:pt x="419" y="2289"/>
                    <a:pt x="419" y="2289"/>
                    <a:pt x="419" y="2289"/>
                  </a:cubicBezTo>
                  <a:cubicBezTo>
                    <a:pt x="428" y="2287"/>
                    <a:pt x="436" y="2284"/>
                    <a:pt x="444" y="2280"/>
                  </a:cubicBezTo>
                  <a:cubicBezTo>
                    <a:pt x="451" y="2287"/>
                    <a:pt x="451" y="2287"/>
                    <a:pt x="451" y="2287"/>
                  </a:cubicBezTo>
                  <a:cubicBezTo>
                    <a:pt x="458" y="2294"/>
                    <a:pt x="469" y="2294"/>
                    <a:pt x="476" y="2288"/>
                  </a:cubicBezTo>
                  <a:cubicBezTo>
                    <a:pt x="487" y="2277"/>
                    <a:pt x="487" y="2277"/>
                    <a:pt x="487" y="2277"/>
                  </a:cubicBezTo>
                  <a:cubicBezTo>
                    <a:pt x="494" y="2271"/>
                    <a:pt x="494" y="2259"/>
                    <a:pt x="488" y="2252"/>
                  </a:cubicBezTo>
                  <a:cubicBezTo>
                    <a:pt x="481" y="2245"/>
                    <a:pt x="481" y="2245"/>
                    <a:pt x="481" y="2245"/>
                  </a:cubicBezTo>
                  <a:cubicBezTo>
                    <a:pt x="485" y="2237"/>
                    <a:pt x="489" y="2229"/>
                    <a:pt x="491" y="2221"/>
                  </a:cubicBezTo>
                  <a:cubicBezTo>
                    <a:pt x="501" y="2221"/>
                    <a:pt x="501" y="2221"/>
                    <a:pt x="501" y="2221"/>
                  </a:cubicBezTo>
                  <a:cubicBezTo>
                    <a:pt x="511" y="2221"/>
                    <a:pt x="520" y="2213"/>
                    <a:pt x="520" y="2203"/>
                  </a:cubicBezTo>
                  <a:cubicBezTo>
                    <a:pt x="520" y="2189"/>
                    <a:pt x="520" y="2189"/>
                    <a:pt x="520" y="2189"/>
                  </a:cubicBezTo>
                  <a:cubicBezTo>
                    <a:pt x="520" y="2179"/>
                    <a:pt x="513" y="2170"/>
                    <a:pt x="503" y="2170"/>
                  </a:cubicBezTo>
                  <a:cubicBezTo>
                    <a:pt x="492" y="2170"/>
                    <a:pt x="492" y="2170"/>
                    <a:pt x="492" y="2170"/>
                  </a:cubicBezTo>
                  <a:cubicBezTo>
                    <a:pt x="490" y="2161"/>
                    <a:pt x="487" y="2153"/>
                    <a:pt x="483" y="2146"/>
                  </a:cubicBezTo>
                  <a:cubicBezTo>
                    <a:pt x="490" y="2139"/>
                    <a:pt x="490" y="2139"/>
                    <a:pt x="490" y="2139"/>
                  </a:cubicBezTo>
                  <a:cubicBezTo>
                    <a:pt x="498" y="2132"/>
                    <a:pt x="498" y="2120"/>
                    <a:pt x="491" y="2113"/>
                  </a:cubicBezTo>
                  <a:cubicBezTo>
                    <a:pt x="481" y="2102"/>
                    <a:pt x="481" y="2102"/>
                    <a:pt x="481" y="2102"/>
                  </a:cubicBezTo>
                  <a:cubicBezTo>
                    <a:pt x="474" y="2095"/>
                    <a:pt x="463" y="2095"/>
                    <a:pt x="455" y="2102"/>
                  </a:cubicBezTo>
                  <a:cubicBezTo>
                    <a:pt x="448" y="2109"/>
                    <a:pt x="448" y="2109"/>
                    <a:pt x="448" y="2109"/>
                  </a:cubicBezTo>
                  <a:cubicBezTo>
                    <a:pt x="441" y="2104"/>
                    <a:pt x="433" y="2101"/>
                    <a:pt x="424" y="2098"/>
                  </a:cubicBezTo>
                  <a:cubicBezTo>
                    <a:pt x="424" y="2088"/>
                    <a:pt x="424" y="2088"/>
                    <a:pt x="424" y="2088"/>
                  </a:cubicBezTo>
                  <a:cubicBezTo>
                    <a:pt x="425" y="2078"/>
                    <a:pt x="417" y="2070"/>
                    <a:pt x="407" y="2070"/>
                  </a:cubicBezTo>
                  <a:cubicBezTo>
                    <a:pt x="392" y="2069"/>
                    <a:pt x="392" y="2069"/>
                    <a:pt x="392" y="2069"/>
                  </a:cubicBezTo>
                  <a:cubicBezTo>
                    <a:pt x="382" y="2069"/>
                    <a:pt x="374" y="2077"/>
                    <a:pt x="374" y="2087"/>
                  </a:cubicBezTo>
                  <a:cubicBezTo>
                    <a:pt x="373" y="2097"/>
                    <a:pt x="373" y="2097"/>
                    <a:pt x="373" y="2097"/>
                  </a:cubicBezTo>
                  <a:cubicBezTo>
                    <a:pt x="365" y="2099"/>
                    <a:pt x="357" y="2102"/>
                    <a:pt x="349" y="2106"/>
                  </a:cubicBezTo>
                  <a:cubicBezTo>
                    <a:pt x="342" y="2099"/>
                    <a:pt x="342" y="2099"/>
                    <a:pt x="342" y="2099"/>
                  </a:cubicBezTo>
                  <a:cubicBezTo>
                    <a:pt x="335" y="2092"/>
                    <a:pt x="324" y="2092"/>
                    <a:pt x="317" y="2098"/>
                  </a:cubicBezTo>
                  <a:cubicBezTo>
                    <a:pt x="306" y="2109"/>
                    <a:pt x="306" y="2109"/>
                    <a:pt x="306" y="2109"/>
                  </a:cubicBezTo>
                  <a:cubicBezTo>
                    <a:pt x="299" y="2115"/>
                    <a:pt x="298" y="2127"/>
                    <a:pt x="305" y="2134"/>
                  </a:cubicBezTo>
                  <a:cubicBezTo>
                    <a:pt x="312" y="2141"/>
                    <a:pt x="312" y="2141"/>
                    <a:pt x="312" y="2141"/>
                  </a:cubicBezTo>
                  <a:cubicBezTo>
                    <a:pt x="308" y="2149"/>
                    <a:pt x="304" y="2157"/>
                    <a:pt x="302" y="2165"/>
                  </a:cubicBezTo>
                  <a:cubicBezTo>
                    <a:pt x="291" y="2165"/>
                    <a:pt x="291" y="2165"/>
                    <a:pt x="291" y="2165"/>
                  </a:cubicBezTo>
                  <a:cubicBezTo>
                    <a:pt x="282" y="2165"/>
                    <a:pt x="273" y="2173"/>
                    <a:pt x="273" y="2183"/>
                  </a:cubicBezTo>
                  <a:close/>
                  <a:moveTo>
                    <a:pt x="1184" y="282"/>
                  </a:moveTo>
                  <a:cubicBezTo>
                    <a:pt x="1184" y="282"/>
                    <a:pt x="1181" y="262"/>
                    <a:pt x="1185" y="249"/>
                  </a:cubicBezTo>
                  <a:cubicBezTo>
                    <a:pt x="1194" y="222"/>
                    <a:pt x="1247" y="185"/>
                    <a:pt x="1245" y="134"/>
                  </a:cubicBezTo>
                  <a:cubicBezTo>
                    <a:pt x="1244" y="82"/>
                    <a:pt x="1212" y="0"/>
                    <a:pt x="1111" y="15"/>
                  </a:cubicBezTo>
                  <a:cubicBezTo>
                    <a:pt x="1016" y="29"/>
                    <a:pt x="994" y="117"/>
                    <a:pt x="1011" y="166"/>
                  </a:cubicBezTo>
                  <a:cubicBezTo>
                    <a:pt x="1033" y="227"/>
                    <a:pt x="1084" y="225"/>
                    <a:pt x="1105" y="255"/>
                  </a:cubicBezTo>
                  <a:cubicBezTo>
                    <a:pt x="1109" y="260"/>
                    <a:pt x="1116" y="292"/>
                    <a:pt x="1116" y="292"/>
                  </a:cubicBezTo>
                  <a:cubicBezTo>
                    <a:pt x="1184" y="282"/>
                    <a:pt x="1184" y="282"/>
                    <a:pt x="1184" y="282"/>
                  </a:cubicBezTo>
                  <a:close/>
                  <a:moveTo>
                    <a:pt x="1200" y="295"/>
                  </a:moveTo>
                  <a:cubicBezTo>
                    <a:pt x="1201" y="304"/>
                    <a:pt x="1195" y="312"/>
                    <a:pt x="1187" y="314"/>
                  </a:cubicBezTo>
                  <a:cubicBezTo>
                    <a:pt x="1120" y="324"/>
                    <a:pt x="1120" y="324"/>
                    <a:pt x="1120" y="324"/>
                  </a:cubicBezTo>
                  <a:cubicBezTo>
                    <a:pt x="1112" y="325"/>
                    <a:pt x="1103" y="319"/>
                    <a:pt x="1102" y="310"/>
                  </a:cubicBezTo>
                  <a:cubicBezTo>
                    <a:pt x="1101" y="302"/>
                    <a:pt x="1107" y="293"/>
                    <a:pt x="1116" y="292"/>
                  </a:cubicBezTo>
                  <a:cubicBezTo>
                    <a:pt x="1182" y="282"/>
                    <a:pt x="1182" y="282"/>
                    <a:pt x="1182" y="282"/>
                  </a:cubicBezTo>
                  <a:cubicBezTo>
                    <a:pt x="1191" y="281"/>
                    <a:pt x="1199" y="287"/>
                    <a:pt x="1200" y="295"/>
                  </a:cubicBezTo>
                  <a:close/>
                  <a:moveTo>
                    <a:pt x="1205" y="327"/>
                  </a:moveTo>
                  <a:cubicBezTo>
                    <a:pt x="1206" y="336"/>
                    <a:pt x="1200" y="344"/>
                    <a:pt x="1191" y="345"/>
                  </a:cubicBezTo>
                  <a:cubicBezTo>
                    <a:pt x="1125" y="355"/>
                    <a:pt x="1125" y="355"/>
                    <a:pt x="1125" y="355"/>
                  </a:cubicBezTo>
                  <a:cubicBezTo>
                    <a:pt x="1116" y="357"/>
                    <a:pt x="1108" y="351"/>
                    <a:pt x="1107" y="342"/>
                  </a:cubicBezTo>
                  <a:cubicBezTo>
                    <a:pt x="1106" y="333"/>
                    <a:pt x="1112" y="325"/>
                    <a:pt x="1120" y="324"/>
                  </a:cubicBezTo>
                  <a:cubicBezTo>
                    <a:pt x="1187" y="314"/>
                    <a:pt x="1187" y="314"/>
                    <a:pt x="1187" y="314"/>
                  </a:cubicBezTo>
                  <a:cubicBezTo>
                    <a:pt x="1195" y="312"/>
                    <a:pt x="1204" y="318"/>
                    <a:pt x="1205" y="327"/>
                  </a:cubicBezTo>
                  <a:close/>
                  <a:moveTo>
                    <a:pt x="1162" y="375"/>
                  </a:moveTo>
                  <a:cubicBezTo>
                    <a:pt x="1180" y="373"/>
                    <a:pt x="1192" y="359"/>
                    <a:pt x="1190" y="345"/>
                  </a:cubicBezTo>
                  <a:cubicBezTo>
                    <a:pt x="1127" y="355"/>
                    <a:pt x="1127" y="355"/>
                    <a:pt x="1127" y="355"/>
                  </a:cubicBezTo>
                  <a:cubicBezTo>
                    <a:pt x="1129" y="369"/>
                    <a:pt x="1145" y="378"/>
                    <a:pt x="1162" y="375"/>
                  </a:cubicBezTo>
                  <a:close/>
                  <a:moveTo>
                    <a:pt x="1142" y="285"/>
                  </a:moveTo>
                  <a:cubicBezTo>
                    <a:pt x="1076" y="127"/>
                    <a:pt x="1076" y="127"/>
                    <a:pt x="1076" y="127"/>
                  </a:cubicBezTo>
                  <a:cubicBezTo>
                    <a:pt x="1114" y="142"/>
                    <a:pt x="1114" y="142"/>
                    <a:pt x="1114" y="142"/>
                  </a:cubicBezTo>
                  <a:cubicBezTo>
                    <a:pt x="1123" y="104"/>
                    <a:pt x="1123" y="104"/>
                    <a:pt x="1123" y="104"/>
                  </a:cubicBezTo>
                  <a:cubicBezTo>
                    <a:pt x="1141" y="136"/>
                    <a:pt x="1141" y="136"/>
                    <a:pt x="1141" y="136"/>
                  </a:cubicBezTo>
                  <a:cubicBezTo>
                    <a:pt x="1175" y="107"/>
                    <a:pt x="1175" y="107"/>
                    <a:pt x="1175" y="107"/>
                  </a:cubicBezTo>
                  <a:cubicBezTo>
                    <a:pt x="1159" y="285"/>
                    <a:pt x="1159" y="285"/>
                    <a:pt x="1159" y="285"/>
                  </a:cubicBezTo>
                  <a:moveTo>
                    <a:pt x="2872" y="863"/>
                  </a:moveTo>
                  <a:cubicBezTo>
                    <a:pt x="3136" y="863"/>
                    <a:pt x="3136" y="863"/>
                    <a:pt x="3136" y="863"/>
                  </a:cubicBezTo>
                  <a:cubicBezTo>
                    <a:pt x="3162" y="863"/>
                    <a:pt x="3183" y="884"/>
                    <a:pt x="3183" y="911"/>
                  </a:cubicBezTo>
                  <a:cubicBezTo>
                    <a:pt x="3183" y="1080"/>
                    <a:pt x="3183" y="1080"/>
                    <a:pt x="3183" y="1080"/>
                  </a:cubicBezTo>
                  <a:cubicBezTo>
                    <a:pt x="3183" y="1106"/>
                    <a:pt x="3162" y="1128"/>
                    <a:pt x="3136" y="1128"/>
                  </a:cubicBezTo>
                  <a:cubicBezTo>
                    <a:pt x="2973" y="1128"/>
                    <a:pt x="2973" y="1128"/>
                    <a:pt x="2973" y="1128"/>
                  </a:cubicBezTo>
                  <a:cubicBezTo>
                    <a:pt x="2895" y="1206"/>
                    <a:pt x="2895" y="1206"/>
                    <a:pt x="2895" y="1206"/>
                  </a:cubicBezTo>
                  <a:cubicBezTo>
                    <a:pt x="2895" y="1128"/>
                    <a:pt x="2895" y="1128"/>
                    <a:pt x="2895" y="1128"/>
                  </a:cubicBezTo>
                  <a:cubicBezTo>
                    <a:pt x="2872" y="1128"/>
                    <a:pt x="2872" y="1128"/>
                    <a:pt x="2872" y="1128"/>
                  </a:cubicBezTo>
                  <a:cubicBezTo>
                    <a:pt x="2845" y="1128"/>
                    <a:pt x="2824" y="1106"/>
                    <a:pt x="2824" y="1080"/>
                  </a:cubicBezTo>
                  <a:cubicBezTo>
                    <a:pt x="2824" y="911"/>
                    <a:pt x="2824" y="911"/>
                    <a:pt x="2824" y="911"/>
                  </a:cubicBezTo>
                  <a:cubicBezTo>
                    <a:pt x="2824" y="884"/>
                    <a:pt x="2845" y="863"/>
                    <a:pt x="2872" y="863"/>
                  </a:cubicBezTo>
                  <a:close/>
                  <a:moveTo>
                    <a:pt x="3069" y="998"/>
                  </a:moveTo>
                  <a:cubicBezTo>
                    <a:pt x="3069" y="1015"/>
                    <a:pt x="3082" y="1028"/>
                    <a:pt x="3099" y="1028"/>
                  </a:cubicBezTo>
                  <a:cubicBezTo>
                    <a:pt x="3115" y="1028"/>
                    <a:pt x="3128" y="1015"/>
                    <a:pt x="3128" y="998"/>
                  </a:cubicBezTo>
                  <a:cubicBezTo>
                    <a:pt x="3128" y="982"/>
                    <a:pt x="3115" y="969"/>
                    <a:pt x="3099" y="969"/>
                  </a:cubicBezTo>
                  <a:cubicBezTo>
                    <a:pt x="3082" y="969"/>
                    <a:pt x="3069" y="982"/>
                    <a:pt x="3069" y="998"/>
                  </a:cubicBezTo>
                  <a:close/>
                  <a:moveTo>
                    <a:pt x="2974" y="998"/>
                  </a:moveTo>
                  <a:cubicBezTo>
                    <a:pt x="2974" y="1015"/>
                    <a:pt x="2988" y="1028"/>
                    <a:pt x="3004" y="1028"/>
                  </a:cubicBezTo>
                  <a:cubicBezTo>
                    <a:pt x="3020" y="1028"/>
                    <a:pt x="3033" y="1015"/>
                    <a:pt x="3033" y="998"/>
                  </a:cubicBezTo>
                  <a:cubicBezTo>
                    <a:pt x="3033" y="982"/>
                    <a:pt x="3020" y="969"/>
                    <a:pt x="3004" y="969"/>
                  </a:cubicBezTo>
                  <a:cubicBezTo>
                    <a:pt x="2988" y="969"/>
                    <a:pt x="2974" y="982"/>
                    <a:pt x="2974" y="998"/>
                  </a:cubicBezTo>
                  <a:close/>
                  <a:moveTo>
                    <a:pt x="2880" y="998"/>
                  </a:moveTo>
                  <a:cubicBezTo>
                    <a:pt x="2880" y="1015"/>
                    <a:pt x="2893" y="1028"/>
                    <a:pt x="2909" y="1028"/>
                  </a:cubicBezTo>
                  <a:cubicBezTo>
                    <a:pt x="2925" y="1028"/>
                    <a:pt x="2938" y="1015"/>
                    <a:pt x="2938" y="998"/>
                  </a:cubicBezTo>
                  <a:cubicBezTo>
                    <a:pt x="2938" y="982"/>
                    <a:pt x="2925" y="969"/>
                    <a:pt x="2909" y="969"/>
                  </a:cubicBezTo>
                  <a:cubicBezTo>
                    <a:pt x="2893" y="969"/>
                    <a:pt x="2880" y="982"/>
                    <a:pt x="2880" y="998"/>
                  </a:cubicBezTo>
                  <a:close/>
                  <a:moveTo>
                    <a:pt x="2685" y="29"/>
                  </a:moveTo>
                  <a:cubicBezTo>
                    <a:pt x="2751" y="127"/>
                    <a:pt x="2751" y="127"/>
                    <a:pt x="2751" y="127"/>
                  </a:cubicBezTo>
                  <a:cubicBezTo>
                    <a:pt x="2860" y="110"/>
                    <a:pt x="2860" y="110"/>
                    <a:pt x="2860" y="110"/>
                  </a:cubicBezTo>
                  <a:cubicBezTo>
                    <a:pt x="2794" y="207"/>
                    <a:pt x="2794" y="207"/>
                    <a:pt x="2794" y="207"/>
                  </a:cubicBezTo>
                  <a:cubicBezTo>
                    <a:pt x="2830" y="313"/>
                    <a:pt x="2830" y="313"/>
                    <a:pt x="2830" y="313"/>
                  </a:cubicBezTo>
                  <a:cubicBezTo>
                    <a:pt x="2725" y="277"/>
                    <a:pt x="2725" y="277"/>
                    <a:pt x="2725" y="277"/>
                  </a:cubicBezTo>
                  <a:cubicBezTo>
                    <a:pt x="2636" y="344"/>
                    <a:pt x="2636" y="344"/>
                    <a:pt x="2636" y="344"/>
                  </a:cubicBezTo>
                  <a:cubicBezTo>
                    <a:pt x="2637" y="232"/>
                    <a:pt x="2637" y="232"/>
                    <a:pt x="2637" y="232"/>
                  </a:cubicBezTo>
                  <a:cubicBezTo>
                    <a:pt x="2545" y="160"/>
                    <a:pt x="2545" y="160"/>
                    <a:pt x="2545" y="160"/>
                  </a:cubicBezTo>
                  <a:cubicBezTo>
                    <a:pt x="2654" y="143"/>
                    <a:pt x="2654" y="143"/>
                    <a:pt x="2654" y="143"/>
                  </a:cubicBezTo>
                  <a:cubicBezTo>
                    <a:pt x="2685" y="29"/>
                    <a:pt x="2685" y="29"/>
                    <a:pt x="2685" y="29"/>
                  </a:cubicBezTo>
                  <a:close/>
                  <a:moveTo>
                    <a:pt x="1477" y="3019"/>
                  </a:moveTo>
                  <a:cubicBezTo>
                    <a:pt x="1416" y="3121"/>
                    <a:pt x="1416" y="3121"/>
                    <a:pt x="1416" y="3121"/>
                  </a:cubicBezTo>
                  <a:cubicBezTo>
                    <a:pt x="1479" y="3211"/>
                    <a:pt x="1479" y="3211"/>
                    <a:pt x="1479" y="3211"/>
                  </a:cubicBezTo>
                  <a:cubicBezTo>
                    <a:pt x="1364" y="3195"/>
                    <a:pt x="1364" y="3195"/>
                    <a:pt x="1364" y="3195"/>
                  </a:cubicBezTo>
                  <a:cubicBezTo>
                    <a:pt x="1284" y="3273"/>
                    <a:pt x="1284" y="3273"/>
                    <a:pt x="1284" y="3273"/>
                  </a:cubicBezTo>
                  <a:cubicBezTo>
                    <a:pt x="1271" y="3163"/>
                    <a:pt x="1271" y="3163"/>
                    <a:pt x="1271" y="3163"/>
                  </a:cubicBezTo>
                  <a:cubicBezTo>
                    <a:pt x="1172" y="3111"/>
                    <a:pt x="1172" y="3111"/>
                    <a:pt x="1172" y="3111"/>
                  </a:cubicBezTo>
                  <a:cubicBezTo>
                    <a:pt x="1273" y="3064"/>
                    <a:pt x="1273" y="3064"/>
                    <a:pt x="1273" y="3064"/>
                  </a:cubicBezTo>
                  <a:cubicBezTo>
                    <a:pt x="1297" y="2950"/>
                    <a:pt x="1297" y="2950"/>
                    <a:pt x="1297" y="2950"/>
                  </a:cubicBezTo>
                  <a:cubicBezTo>
                    <a:pt x="1360" y="3040"/>
                    <a:pt x="1360" y="3040"/>
                    <a:pt x="1360" y="3040"/>
                  </a:cubicBezTo>
                  <a:cubicBezTo>
                    <a:pt x="1477" y="3019"/>
                    <a:pt x="1477" y="3019"/>
                    <a:pt x="1477" y="3019"/>
                  </a:cubicBezTo>
                  <a:close/>
                  <a:moveTo>
                    <a:pt x="3225" y="1352"/>
                  </a:moveTo>
                  <a:cubicBezTo>
                    <a:pt x="3145" y="1440"/>
                    <a:pt x="3145" y="1440"/>
                    <a:pt x="3145" y="1440"/>
                  </a:cubicBezTo>
                  <a:cubicBezTo>
                    <a:pt x="3188" y="1541"/>
                    <a:pt x="3188" y="1541"/>
                    <a:pt x="3188" y="1541"/>
                  </a:cubicBezTo>
                  <a:cubicBezTo>
                    <a:pt x="3078" y="1502"/>
                    <a:pt x="3078" y="1502"/>
                    <a:pt x="3078" y="1502"/>
                  </a:cubicBezTo>
                  <a:cubicBezTo>
                    <a:pt x="2985" y="1562"/>
                    <a:pt x="2985" y="1562"/>
                    <a:pt x="2985" y="1562"/>
                  </a:cubicBezTo>
                  <a:cubicBezTo>
                    <a:pt x="2994" y="1451"/>
                    <a:pt x="2994" y="1451"/>
                    <a:pt x="2994" y="1451"/>
                  </a:cubicBezTo>
                  <a:cubicBezTo>
                    <a:pt x="2908" y="1381"/>
                    <a:pt x="2908" y="1381"/>
                    <a:pt x="2908" y="1381"/>
                  </a:cubicBezTo>
                  <a:cubicBezTo>
                    <a:pt x="3016" y="1355"/>
                    <a:pt x="3016" y="1355"/>
                    <a:pt x="3016" y="1355"/>
                  </a:cubicBezTo>
                  <a:cubicBezTo>
                    <a:pt x="3064" y="1248"/>
                    <a:pt x="3064" y="1248"/>
                    <a:pt x="3064" y="1248"/>
                  </a:cubicBezTo>
                  <a:cubicBezTo>
                    <a:pt x="3107" y="1349"/>
                    <a:pt x="3107" y="1349"/>
                    <a:pt x="3107" y="1349"/>
                  </a:cubicBezTo>
                  <a:cubicBezTo>
                    <a:pt x="3225" y="1352"/>
                    <a:pt x="3225" y="1352"/>
                    <a:pt x="3225" y="1352"/>
                  </a:cubicBezTo>
                  <a:close/>
                  <a:moveTo>
                    <a:pt x="2092" y="3112"/>
                  </a:moveTo>
                  <a:cubicBezTo>
                    <a:pt x="2103" y="3102"/>
                    <a:pt x="2119" y="3102"/>
                    <a:pt x="2129" y="3112"/>
                  </a:cubicBezTo>
                  <a:cubicBezTo>
                    <a:pt x="2139" y="3123"/>
                    <a:pt x="2139" y="3139"/>
                    <a:pt x="2128" y="3149"/>
                  </a:cubicBezTo>
                  <a:cubicBezTo>
                    <a:pt x="2118" y="3159"/>
                    <a:pt x="2101" y="3159"/>
                    <a:pt x="2092" y="3148"/>
                  </a:cubicBezTo>
                  <a:cubicBezTo>
                    <a:pt x="2082" y="3138"/>
                    <a:pt x="2082" y="3122"/>
                    <a:pt x="2092" y="3112"/>
                  </a:cubicBezTo>
                  <a:close/>
                  <a:moveTo>
                    <a:pt x="2006" y="3194"/>
                  </a:moveTo>
                  <a:cubicBezTo>
                    <a:pt x="2017" y="3184"/>
                    <a:pt x="2033" y="3185"/>
                    <a:pt x="2043" y="3195"/>
                  </a:cubicBezTo>
                  <a:cubicBezTo>
                    <a:pt x="2053" y="3205"/>
                    <a:pt x="2053" y="3222"/>
                    <a:pt x="2042" y="3232"/>
                  </a:cubicBezTo>
                  <a:cubicBezTo>
                    <a:pt x="2032" y="3242"/>
                    <a:pt x="2016" y="3241"/>
                    <a:pt x="2006" y="3231"/>
                  </a:cubicBezTo>
                  <a:cubicBezTo>
                    <a:pt x="1996" y="3221"/>
                    <a:pt x="1996" y="3204"/>
                    <a:pt x="2006" y="3194"/>
                  </a:cubicBezTo>
                  <a:close/>
                  <a:moveTo>
                    <a:pt x="1839" y="3356"/>
                  </a:moveTo>
                  <a:cubicBezTo>
                    <a:pt x="1849" y="3346"/>
                    <a:pt x="1865" y="3346"/>
                    <a:pt x="1875" y="3357"/>
                  </a:cubicBezTo>
                  <a:cubicBezTo>
                    <a:pt x="1885" y="3367"/>
                    <a:pt x="1885" y="3383"/>
                    <a:pt x="1875" y="3393"/>
                  </a:cubicBezTo>
                  <a:cubicBezTo>
                    <a:pt x="1864" y="3403"/>
                    <a:pt x="1848" y="3403"/>
                    <a:pt x="1838" y="3393"/>
                  </a:cubicBezTo>
                  <a:cubicBezTo>
                    <a:pt x="1828" y="3382"/>
                    <a:pt x="1828" y="3366"/>
                    <a:pt x="1839" y="3356"/>
                  </a:cubicBezTo>
                  <a:close/>
                  <a:moveTo>
                    <a:pt x="1950" y="2964"/>
                  </a:moveTo>
                  <a:cubicBezTo>
                    <a:pt x="1960" y="2954"/>
                    <a:pt x="1977" y="2954"/>
                    <a:pt x="1987" y="2964"/>
                  </a:cubicBezTo>
                  <a:cubicBezTo>
                    <a:pt x="1996" y="2975"/>
                    <a:pt x="1996" y="2991"/>
                    <a:pt x="1986" y="3001"/>
                  </a:cubicBezTo>
                  <a:cubicBezTo>
                    <a:pt x="1975" y="3011"/>
                    <a:pt x="1959" y="3011"/>
                    <a:pt x="1949" y="3000"/>
                  </a:cubicBezTo>
                  <a:cubicBezTo>
                    <a:pt x="1939" y="2990"/>
                    <a:pt x="1939" y="2974"/>
                    <a:pt x="1950" y="2964"/>
                  </a:cubicBezTo>
                  <a:close/>
                  <a:moveTo>
                    <a:pt x="2064" y="2993"/>
                  </a:moveTo>
                  <a:cubicBezTo>
                    <a:pt x="2074" y="2983"/>
                    <a:pt x="2091" y="2984"/>
                    <a:pt x="2101" y="2994"/>
                  </a:cubicBezTo>
                  <a:cubicBezTo>
                    <a:pt x="2111" y="3004"/>
                    <a:pt x="2111" y="3021"/>
                    <a:pt x="2100" y="3031"/>
                  </a:cubicBezTo>
                  <a:cubicBezTo>
                    <a:pt x="2090" y="3041"/>
                    <a:pt x="2073" y="3040"/>
                    <a:pt x="2063" y="3030"/>
                  </a:cubicBezTo>
                  <a:cubicBezTo>
                    <a:pt x="2054" y="3020"/>
                    <a:pt x="2054" y="3003"/>
                    <a:pt x="2064" y="2993"/>
                  </a:cubicBezTo>
                  <a:close/>
                  <a:moveTo>
                    <a:pt x="1886" y="3165"/>
                  </a:moveTo>
                  <a:cubicBezTo>
                    <a:pt x="1896" y="3155"/>
                    <a:pt x="1913" y="3155"/>
                    <a:pt x="1923" y="3165"/>
                  </a:cubicBezTo>
                  <a:cubicBezTo>
                    <a:pt x="1933" y="3176"/>
                    <a:pt x="1933" y="3192"/>
                    <a:pt x="1922" y="3202"/>
                  </a:cubicBezTo>
                  <a:cubicBezTo>
                    <a:pt x="1912" y="3212"/>
                    <a:pt x="1895" y="3212"/>
                    <a:pt x="1885" y="3201"/>
                  </a:cubicBezTo>
                  <a:cubicBezTo>
                    <a:pt x="1876" y="3191"/>
                    <a:pt x="1876" y="3175"/>
                    <a:pt x="1886" y="3165"/>
                  </a:cubicBezTo>
                  <a:close/>
                  <a:moveTo>
                    <a:pt x="1803" y="3244"/>
                  </a:moveTo>
                  <a:cubicBezTo>
                    <a:pt x="1814" y="3234"/>
                    <a:pt x="1830" y="3235"/>
                    <a:pt x="1840" y="3245"/>
                  </a:cubicBezTo>
                  <a:cubicBezTo>
                    <a:pt x="1850" y="3255"/>
                    <a:pt x="1850" y="3272"/>
                    <a:pt x="1839" y="3282"/>
                  </a:cubicBezTo>
                  <a:cubicBezTo>
                    <a:pt x="1829" y="3292"/>
                    <a:pt x="1813" y="3291"/>
                    <a:pt x="1803" y="3281"/>
                  </a:cubicBezTo>
                  <a:cubicBezTo>
                    <a:pt x="1793" y="3271"/>
                    <a:pt x="1793" y="3254"/>
                    <a:pt x="1803" y="3244"/>
                  </a:cubicBezTo>
                  <a:close/>
                  <a:moveTo>
                    <a:pt x="1864" y="3046"/>
                  </a:moveTo>
                  <a:cubicBezTo>
                    <a:pt x="1874" y="3036"/>
                    <a:pt x="1891" y="3037"/>
                    <a:pt x="1901" y="3047"/>
                  </a:cubicBezTo>
                  <a:cubicBezTo>
                    <a:pt x="1911" y="3057"/>
                    <a:pt x="1910" y="3074"/>
                    <a:pt x="1900" y="3084"/>
                  </a:cubicBezTo>
                  <a:cubicBezTo>
                    <a:pt x="1890" y="3094"/>
                    <a:pt x="1873" y="3093"/>
                    <a:pt x="1863" y="3083"/>
                  </a:cubicBezTo>
                  <a:cubicBezTo>
                    <a:pt x="1853" y="3073"/>
                    <a:pt x="1854" y="3056"/>
                    <a:pt x="1864" y="3046"/>
                  </a:cubicBezTo>
                  <a:close/>
                  <a:moveTo>
                    <a:pt x="1696" y="3208"/>
                  </a:moveTo>
                  <a:cubicBezTo>
                    <a:pt x="1706" y="3198"/>
                    <a:pt x="1723" y="3198"/>
                    <a:pt x="1733" y="3209"/>
                  </a:cubicBezTo>
                  <a:cubicBezTo>
                    <a:pt x="1743" y="3219"/>
                    <a:pt x="1742" y="3235"/>
                    <a:pt x="1732" y="3245"/>
                  </a:cubicBezTo>
                  <a:cubicBezTo>
                    <a:pt x="1722" y="3255"/>
                    <a:pt x="1705" y="3255"/>
                    <a:pt x="1695" y="3245"/>
                  </a:cubicBezTo>
                  <a:cubicBezTo>
                    <a:pt x="1686" y="3234"/>
                    <a:pt x="1686" y="3218"/>
                    <a:pt x="1696" y="3208"/>
                  </a:cubicBezTo>
                  <a:close/>
                  <a:moveTo>
                    <a:pt x="1794" y="3255"/>
                  </a:moveTo>
                  <a:cubicBezTo>
                    <a:pt x="1769" y="3248"/>
                    <a:pt x="1737" y="3238"/>
                    <a:pt x="1737" y="3238"/>
                  </a:cubicBezTo>
                  <a:moveTo>
                    <a:pt x="1849" y="3350"/>
                  </a:moveTo>
                  <a:cubicBezTo>
                    <a:pt x="1849" y="3350"/>
                    <a:pt x="1838" y="3315"/>
                    <a:pt x="1830" y="3290"/>
                  </a:cubicBezTo>
                  <a:moveTo>
                    <a:pt x="1889" y="3091"/>
                  </a:moveTo>
                  <a:cubicBezTo>
                    <a:pt x="1894" y="3111"/>
                    <a:pt x="1901" y="3139"/>
                    <a:pt x="1906" y="3158"/>
                  </a:cubicBezTo>
                  <a:moveTo>
                    <a:pt x="1949" y="3000"/>
                  </a:moveTo>
                  <a:cubicBezTo>
                    <a:pt x="1935" y="3014"/>
                    <a:pt x="1917" y="3031"/>
                    <a:pt x="1903" y="3045"/>
                  </a:cubicBezTo>
                  <a:moveTo>
                    <a:pt x="2056" y="3005"/>
                  </a:moveTo>
                  <a:cubicBezTo>
                    <a:pt x="2037" y="3000"/>
                    <a:pt x="2013" y="2994"/>
                    <a:pt x="1994" y="2989"/>
                  </a:cubicBezTo>
                  <a:moveTo>
                    <a:pt x="2104" y="3103"/>
                  </a:moveTo>
                  <a:cubicBezTo>
                    <a:pt x="2099" y="3083"/>
                    <a:pt x="2093" y="3057"/>
                    <a:pt x="2088" y="3038"/>
                  </a:cubicBezTo>
                  <a:moveTo>
                    <a:pt x="2045" y="3193"/>
                  </a:moveTo>
                  <a:cubicBezTo>
                    <a:pt x="2059" y="3179"/>
                    <a:pt x="2078" y="3162"/>
                    <a:pt x="2091" y="3149"/>
                  </a:cubicBezTo>
                  <a:moveTo>
                    <a:pt x="1932" y="3186"/>
                  </a:moveTo>
                  <a:cubicBezTo>
                    <a:pt x="1951" y="3191"/>
                    <a:pt x="1978" y="3199"/>
                    <a:pt x="1998" y="3205"/>
                  </a:cubicBezTo>
                  <a:moveTo>
                    <a:pt x="1840" y="3245"/>
                  </a:moveTo>
                  <a:cubicBezTo>
                    <a:pt x="1885" y="3201"/>
                    <a:pt x="1885" y="3201"/>
                    <a:pt x="1885" y="3201"/>
                  </a:cubicBezTo>
                  <a:moveTo>
                    <a:pt x="1635" y="523"/>
                  </a:moveTo>
                  <a:cubicBezTo>
                    <a:pt x="1635" y="523"/>
                    <a:pt x="1635" y="523"/>
                    <a:pt x="1635" y="523"/>
                  </a:cubicBezTo>
                  <a:cubicBezTo>
                    <a:pt x="1635" y="523"/>
                    <a:pt x="1635" y="523"/>
                    <a:pt x="1635" y="523"/>
                  </a:cubicBezTo>
                  <a:close/>
                  <a:moveTo>
                    <a:pt x="1631" y="524"/>
                  </a:moveTo>
                  <a:cubicBezTo>
                    <a:pt x="1631" y="524"/>
                    <a:pt x="1631" y="524"/>
                    <a:pt x="1631" y="524"/>
                  </a:cubicBezTo>
                  <a:cubicBezTo>
                    <a:pt x="1631" y="524"/>
                    <a:pt x="1631" y="524"/>
                    <a:pt x="1631" y="524"/>
                  </a:cubicBezTo>
                  <a:close/>
                  <a:moveTo>
                    <a:pt x="1681" y="513"/>
                  </a:moveTo>
                  <a:cubicBezTo>
                    <a:pt x="1653" y="522"/>
                    <a:pt x="1631" y="525"/>
                    <a:pt x="1631" y="525"/>
                  </a:cubicBezTo>
                  <a:cubicBezTo>
                    <a:pt x="1625" y="525"/>
                    <a:pt x="1612" y="524"/>
                    <a:pt x="1584" y="519"/>
                  </a:cubicBezTo>
                  <a:cubicBezTo>
                    <a:pt x="1539" y="511"/>
                    <a:pt x="1476" y="554"/>
                    <a:pt x="1481" y="638"/>
                  </a:cubicBezTo>
                  <a:cubicBezTo>
                    <a:pt x="1484" y="703"/>
                    <a:pt x="1552" y="806"/>
                    <a:pt x="1602" y="803"/>
                  </a:cubicBezTo>
                  <a:cubicBezTo>
                    <a:pt x="1614" y="802"/>
                    <a:pt x="1639" y="788"/>
                    <a:pt x="1649" y="787"/>
                  </a:cubicBezTo>
                  <a:cubicBezTo>
                    <a:pt x="1658" y="787"/>
                    <a:pt x="1685" y="798"/>
                    <a:pt x="1696" y="797"/>
                  </a:cubicBezTo>
                  <a:cubicBezTo>
                    <a:pt x="1747" y="794"/>
                    <a:pt x="1802" y="683"/>
                    <a:pt x="1798" y="619"/>
                  </a:cubicBezTo>
                  <a:cubicBezTo>
                    <a:pt x="1792" y="535"/>
                    <a:pt x="1725" y="500"/>
                    <a:pt x="1681" y="513"/>
                  </a:cubicBezTo>
                  <a:close/>
                  <a:moveTo>
                    <a:pt x="1635" y="523"/>
                  </a:moveTo>
                  <a:cubicBezTo>
                    <a:pt x="1635" y="523"/>
                    <a:pt x="1651" y="459"/>
                    <a:pt x="1601" y="413"/>
                  </a:cubicBezTo>
                  <a:moveTo>
                    <a:pt x="1635" y="468"/>
                  </a:moveTo>
                  <a:cubicBezTo>
                    <a:pt x="1672" y="437"/>
                    <a:pt x="1672" y="437"/>
                    <a:pt x="1672" y="437"/>
                  </a:cubicBezTo>
                  <a:cubicBezTo>
                    <a:pt x="1672" y="437"/>
                    <a:pt x="1662" y="412"/>
                    <a:pt x="1678" y="387"/>
                  </a:cubicBezTo>
                  <a:cubicBezTo>
                    <a:pt x="1700" y="352"/>
                    <a:pt x="1763" y="353"/>
                    <a:pt x="1763" y="353"/>
                  </a:cubicBezTo>
                  <a:cubicBezTo>
                    <a:pt x="1763" y="353"/>
                    <a:pt x="1768" y="416"/>
                    <a:pt x="1725" y="436"/>
                  </a:cubicBezTo>
                  <a:cubicBezTo>
                    <a:pt x="1699" y="447"/>
                    <a:pt x="1672" y="437"/>
                    <a:pt x="1672" y="437"/>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87" name="íṡḷïďe">
              <a:extLst>
                <a:ext uri="{FF2B5EF4-FFF2-40B4-BE49-F238E27FC236}">
                  <a16:creationId xmlns:a16="http://schemas.microsoft.com/office/drawing/2014/main" xmlns="" id="{EA3B6516-B23B-44E4-8F31-F9EEA9C724E3}"/>
                </a:ext>
              </a:extLst>
            </p:cNvPr>
            <p:cNvSpPr/>
            <p:nvPr/>
          </p:nvSpPr>
          <p:spPr bwMode="auto">
            <a:xfrm>
              <a:off x="4997477" y="3688682"/>
              <a:ext cx="2135005" cy="718968"/>
            </a:xfrm>
            <a:custGeom>
              <a:avLst/>
              <a:gdLst>
                <a:gd name="T0" fmla="*/ 1501 w 1502"/>
                <a:gd name="T1" fmla="*/ 0 h 507"/>
                <a:gd name="T2" fmla="*/ 761 w 1502"/>
                <a:gd name="T3" fmla="*/ 314 h 507"/>
                <a:gd name="T4" fmla="*/ 0 w 1502"/>
                <a:gd name="T5" fmla="*/ 0 h 507"/>
                <a:gd name="T6" fmla="*/ 0 w 1502"/>
                <a:gd name="T7" fmla="*/ 228 h 507"/>
                <a:gd name="T8" fmla="*/ 761 w 1502"/>
                <a:gd name="T9" fmla="*/ 507 h 507"/>
                <a:gd name="T10" fmla="*/ 1501 w 1502"/>
                <a:gd name="T11" fmla="*/ 228 h 507"/>
                <a:gd name="T12" fmla="*/ 1501 w 1502"/>
                <a:gd name="T13" fmla="*/ 0 h 507"/>
              </a:gdLst>
              <a:ahLst/>
              <a:cxnLst>
                <a:cxn ang="0">
                  <a:pos x="T0" y="T1"/>
                </a:cxn>
                <a:cxn ang="0">
                  <a:pos x="T2" y="T3"/>
                </a:cxn>
                <a:cxn ang="0">
                  <a:pos x="T4" y="T5"/>
                </a:cxn>
                <a:cxn ang="0">
                  <a:pos x="T6" y="T7"/>
                </a:cxn>
                <a:cxn ang="0">
                  <a:pos x="T8" y="T9"/>
                </a:cxn>
                <a:cxn ang="0">
                  <a:pos x="T10" y="T11"/>
                </a:cxn>
                <a:cxn ang="0">
                  <a:pos x="T12" y="T13"/>
                </a:cxn>
              </a:cxnLst>
              <a:rect l="0" t="0" r="r" b="b"/>
              <a:pathLst>
                <a:path w="1502" h="507">
                  <a:moveTo>
                    <a:pt x="1501" y="0"/>
                  </a:moveTo>
                  <a:cubicBezTo>
                    <a:pt x="1502" y="48"/>
                    <a:pt x="1133" y="311"/>
                    <a:pt x="761" y="314"/>
                  </a:cubicBezTo>
                  <a:cubicBezTo>
                    <a:pt x="382" y="317"/>
                    <a:pt x="0" y="60"/>
                    <a:pt x="0" y="0"/>
                  </a:cubicBezTo>
                  <a:cubicBezTo>
                    <a:pt x="0" y="228"/>
                    <a:pt x="0" y="228"/>
                    <a:pt x="0" y="228"/>
                  </a:cubicBezTo>
                  <a:cubicBezTo>
                    <a:pt x="0" y="289"/>
                    <a:pt x="253" y="507"/>
                    <a:pt x="761" y="507"/>
                  </a:cubicBezTo>
                  <a:cubicBezTo>
                    <a:pt x="1244" y="507"/>
                    <a:pt x="1502" y="277"/>
                    <a:pt x="1501" y="228"/>
                  </a:cubicBezTo>
                  <a:cubicBezTo>
                    <a:pt x="1501" y="0"/>
                    <a:pt x="1501" y="0"/>
                    <a:pt x="1501" y="0"/>
                  </a:cubicBezTo>
                </a:path>
              </a:pathLst>
            </a:custGeom>
            <a:solidFill>
              <a:srgbClr val="3045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8" name="ïṡ1iḍe">
              <a:extLst>
                <a:ext uri="{FF2B5EF4-FFF2-40B4-BE49-F238E27FC236}">
                  <a16:creationId xmlns:a16="http://schemas.microsoft.com/office/drawing/2014/main" xmlns="" id="{55C8C9D4-4695-4CD8-9F44-57F50E4236FD}"/>
                </a:ext>
              </a:extLst>
            </p:cNvPr>
            <p:cNvSpPr/>
            <p:nvPr/>
          </p:nvSpPr>
          <p:spPr bwMode="auto">
            <a:xfrm>
              <a:off x="7128831" y="3688682"/>
              <a:ext cx="3651" cy="3651"/>
            </a:xfrm>
            <a:prstGeom prst="rect">
              <a:avLst/>
            </a:prstGeom>
            <a:solidFill>
              <a:srgbClr val="30454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89" name="ïşḻîḑè">
              <a:extLst>
                <a:ext uri="{FF2B5EF4-FFF2-40B4-BE49-F238E27FC236}">
                  <a16:creationId xmlns:a16="http://schemas.microsoft.com/office/drawing/2014/main" xmlns="" id="{4B479241-C7ED-456F-AD14-9AEBDAEBF110}"/>
                </a:ext>
              </a:extLst>
            </p:cNvPr>
            <p:cNvSpPr/>
            <p:nvPr/>
          </p:nvSpPr>
          <p:spPr bwMode="auto">
            <a:xfrm>
              <a:off x="4997477" y="3294527"/>
              <a:ext cx="2131354" cy="839403"/>
            </a:xfrm>
            <a:custGeom>
              <a:avLst/>
              <a:gdLst>
                <a:gd name="T0" fmla="*/ 1500 w 1501"/>
                <a:gd name="T1" fmla="*/ 268 h 590"/>
                <a:gd name="T2" fmla="*/ 751 w 1501"/>
                <a:gd name="T3" fmla="*/ 0 h 590"/>
                <a:gd name="T4" fmla="*/ 1 w 1501"/>
                <a:gd name="T5" fmla="*/ 269 h 590"/>
                <a:gd name="T6" fmla="*/ 0 w 1501"/>
                <a:gd name="T7" fmla="*/ 277 h 590"/>
                <a:gd name="T8" fmla="*/ 741 w 1501"/>
                <a:gd name="T9" fmla="*/ 590 h 590"/>
                <a:gd name="T10" fmla="*/ 751 w 1501"/>
                <a:gd name="T11" fmla="*/ 590 h 590"/>
                <a:gd name="T12" fmla="*/ 752 w 1501"/>
                <a:gd name="T13" fmla="*/ 590 h 590"/>
                <a:gd name="T14" fmla="*/ 761 w 1501"/>
                <a:gd name="T15" fmla="*/ 590 h 590"/>
                <a:gd name="T16" fmla="*/ 766 w 1501"/>
                <a:gd name="T17" fmla="*/ 590 h 590"/>
                <a:gd name="T18" fmla="*/ 1501 w 1501"/>
                <a:gd name="T19" fmla="*/ 277 h 590"/>
                <a:gd name="T20" fmla="*/ 1501 w 1501"/>
                <a:gd name="T21" fmla="*/ 277 h 590"/>
                <a:gd name="T22" fmla="*/ 1500 w 1501"/>
                <a:gd name="T23" fmla="*/ 268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1" h="590">
                  <a:moveTo>
                    <a:pt x="1500" y="268"/>
                  </a:moveTo>
                  <a:cubicBezTo>
                    <a:pt x="1488" y="119"/>
                    <a:pt x="1157" y="0"/>
                    <a:pt x="751" y="0"/>
                  </a:cubicBezTo>
                  <a:cubicBezTo>
                    <a:pt x="344" y="0"/>
                    <a:pt x="13" y="120"/>
                    <a:pt x="1" y="269"/>
                  </a:cubicBezTo>
                  <a:cubicBezTo>
                    <a:pt x="1" y="271"/>
                    <a:pt x="0" y="274"/>
                    <a:pt x="0" y="277"/>
                  </a:cubicBezTo>
                  <a:cubicBezTo>
                    <a:pt x="0" y="429"/>
                    <a:pt x="331" y="588"/>
                    <a:pt x="741" y="590"/>
                  </a:cubicBezTo>
                  <a:cubicBezTo>
                    <a:pt x="744" y="590"/>
                    <a:pt x="747" y="590"/>
                    <a:pt x="751" y="590"/>
                  </a:cubicBezTo>
                  <a:cubicBezTo>
                    <a:pt x="751" y="590"/>
                    <a:pt x="751" y="590"/>
                    <a:pt x="752" y="590"/>
                  </a:cubicBezTo>
                  <a:cubicBezTo>
                    <a:pt x="755" y="590"/>
                    <a:pt x="758" y="590"/>
                    <a:pt x="761" y="590"/>
                  </a:cubicBezTo>
                  <a:cubicBezTo>
                    <a:pt x="763" y="590"/>
                    <a:pt x="765" y="590"/>
                    <a:pt x="766" y="590"/>
                  </a:cubicBezTo>
                  <a:cubicBezTo>
                    <a:pt x="1173" y="587"/>
                    <a:pt x="1500" y="428"/>
                    <a:pt x="1501" y="277"/>
                  </a:cubicBezTo>
                  <a:cubicBezTo>
                    <a:pt x="1501" y="277"/>
                    <a:pt x="1501" y="277"/>
                    <a:pt x="1501" y="277"/>
                  </a:cubicBezTo>
                  <a:cubicBezTo>
                    <a:pt x="1501" y="274"/>
                    <a:pt x="1501" y="271"/>
                    <a:pt x="1500" y="268"/>
                  </a:cubicBezTo>
                </a:path>
              </a:pathLst>
            </a:custGeom>
            <a:solidFill>
              <a:srgbClr val="4D67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0" name="iṩḻïḑé">
              <a:extLst>
                <a:ext uri="{FF2B5EF4-FFF2-40B4-BE49-F238E27FC236}">
                  <a16:creationId xmlns:a16="http://schemas.microsoft.com/office/drawing/2014/main" xmlns="" id="{6B72463E-53F3-4306-97A2-4AFE43838AE1}"/>
                </a:ext>
              </a:extLst>
            </p:cNvPr>
            <p:cNvSpPr/>
            <p:nvPr/>
          </p:nvSpPr>
          <p:spPr bwMode="auto">
            <a:xfrm>
              <a:off x="5052219" y="2787237"/>
              <a:ext cx="2021867" cy="1266404"/>
            </a:xfrm>
            <a:custGeom>
              <a:avLst/>
              <a:gdLst>
                <a:gd name="T0" fmla="*/ 1422 w 1422"/>
                <a:gd name="T1" fmla="*/ 0 h 894"/>
                <a:gd name="T2" fmla="*/ 711 w 1422"/>
                <a:gd name="T3" fmla="*/ 388 h 894"/>
                <a:gd name="T4" fmla="*/ 0 w 1422"/>
                <a:gd name="T5" fmla="*/ 0 h 894"/>
                <a:gd name="T6" fmla="*/ 1 w 1422"/>
                <a:gd name="T7" fmla="*/ 624 h 894"/>
                <a:gd name="T8" fmla="*/ 720 w 1422"/>
                <a:gd name="T9" fmla="*/ 894 h 894"/>
                <a:gd name="T10" fmla="*/ 1420 w 1422"/>
                <a:gd name="T11" fmla="*/ 624 h 894"/>
                <a:gd name="T12" fmla="*/ 1422 w 1422"/>
                <a:gd name="T13" fmla="*/ 0 h 894"/>
              </a:gdLst>
              <a:ahLst/>
              <a:cxnLst>
                <a:cxn ang="0">
                  <a:pos x="T0" y="T1"/>
                </a:cxn>
                <a:cxn ang="0">
                  <a:pos x="T2" y="T3"/>
                </a:cxn>
                <a:cxn ang="0">
                  <a:pos x="T4" y="T5"/>
                </a:cxn>
                <a:cxn ang="0">
                  <a:pos x="T6" y="T7"/>
                </a:cxn>
                <a:cxn ang="0">
                  <a:pos x="T8" y="T9"/>
                </a:cxn>
                <a:cxn ang="0">
                  <a:pos x="T10" y="T11"/>
                </a:cxn>
                <a:cxn ang="0">
                  <a:pos x="T12" y="T13"/>
                </a:cxn>
              </a:cxnLst>
              <a:rect l="0" t="0" r="r" b="b"/>
              <a:pathLst>
                <a:path w="1422" h="894">
                  <a:moveTo>
                    <a:pt x="1422" y="0"/>
                  </a:moveTo>
                  <a:cubicBezTo>
                    <a:pt x="711" y="388"/>
                    <a:pt x="711" y="388"/>
                    <a:pt x="711" y="388"/>
                  </a:cubicBezTo>
                  <a:cubicBezTo>
                    <a:pt x="0" y="0"/>
                    <a:pt x="0" y="0"/>
                    <a:pt x="0" y="0"/>
                  </a:cubicBezTo>
                  <a:cubicBezTo>
                    <a:pt x="1" y="624"/>
                    <a:pt x="1" y="624"/>
                    <a:pt x="1" y="624"/>
                  </a:cubicBezTo>
                  <a:cubicBezTo>
                    <a:pt x="1" y="682"/>
                    <a:pt x="223" y="894"/>
                    <a:pt x="720" y="894"/>
                  </a:cubicBezTo>
                  <a:cubicBezTo>
                    <a:pt x="1256" y="894"/>
                    <a:pt x="1422" y="670"/>
                    <a:pt x="1420" y="624"/>
                  </a:cubicBezTo>
                  <a:cubicBezTo>
                    <a:pt x="1422" y="0"/>
                    <a:pt x="1422" y="0"/>
                    <a:pt x="1422" y="0"/>
                  </a:cubicBezTo>
                </a:path>
              </a:pathLst>
            </a:custGeom>
            <a:solidFill>
              <a:srgbClr val="3045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1" name="ïś1idé">
              <a:extLst>
                <a:ext uri="{FF2B5EF4-FFF2-40B4-BE49-F238E27FC236}">
                  <a16:creationId xmlns:a16="http://schemas.microsoft.com/office/drawing/2014/main" xmlns="" id="{92D4A7C5-85AB-4F96-82AC-7311D486F230}"/>
                </a:ext>
              </a:extLst>
            </p:cNvPr>
            <p:cNvSpPr/>
            <p:nvPr/>
          </p:nvSpPr>
          <p:spPr bwMode="auto">
            <a:xfrm>
              <a:off x="5052219" y="3250732"/>
              <a:ext cx="1711654" cy="740865"/>
            </a:xfrm>
            <a:custGeom>
              <a:avLst/>
              <a:gdLst>
                <a:gd name="T0" fmla="*/ 1023 w 1203"/>
                <a:gd name="T1" fmla="*/ 523 h 523"/>
                <a:gd name="T2" fmla="*/ 783 w 1203"/>
                <a:gd name="T3" fmla="*/ 439 h 523"/>
                <a:gd name="T4" fmla="*/ 1201 w 1203"/>
                <a:gd name="T5" fmla="*/ 356 h 523"/>
                <a:gd name="T6" fmla="*/ 1203 w 1203"/>
                <a:gd name="T7" fmla="*/ 409 h 523"/>
                <a:gd name="T8" fmla="*/ 1195 w 1203"/>
                <a:gd name="T9" fmla="*/ 416 h 523"/>
                <a:gd name="T10" fmla="*/ 1190 w 1203"/>
                <a:gd name="T11" fmla="*/ 416 h 523"/>
                <a:gd name="T12" fmla="*/ 1115 w 1203"/>
                <a:gd name="T13" fmla="*/ 441 h 523"/>
                <a:gd name="T14" fmla="*/ 1114 w 1203"/>
                <a:gd name="T15" fmla="*/ 441 h 523"/>
                <a:gd name="T16" fmla="*/ 1023 w 1203"/>
                <a:gd name="T17" fmla="*/ 523 h 523"/>
                <a:gd name="T18" fmla="*/ 1 w 1203"/>
                <a:gd name="T19" fmla="*/ 157 h 523"/>
                <a:gd name="T20" fmla="*/ 0 w 1203"/>
                <a:gd name="T21" fmla="*/ 0 h 523"/>
                <a:gd name="T22" fmla="*/ 1 w 1203"/>
                <a:gd name="T23" fmla="*/ 0 h 523"/>
                <a:gd name="T24" fmla="*/ 1 w 1203"/>
                <a:gd name="T25" fmla="*/ 75 h 523"/>
                <a:gd name="T26" fmla="*/ 11 w 1203"/>
                <a:gd name="T27" fmla="*/ 128 h 523"/>
                <a:gd name="T28" fmla="*/ 1 w 1203"/>
                <a:gd name="T29" fmla="*/ 157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3" h="523">
                  <a:moveTo>
                    <a:pt x="1023" y="523"/>
                  </a:moveTo>
                  <a:cubicBezTo>
                    <a:pt x="949" y="516"/>
                    <a:pt x="867" y="484"/>
                    <a:pt x="783" y="439"/>
                  </a:cubicBezTo>
                  <a:cubicBezTo>
                    <a:pt x="953" y="432"/>
                    <a:pt x="1095" y="399"/>
                    <a:pt x="1201" y="356"/>
                  </a:cubicBezTo>
                  <a:cubicBezTo>
                    <a:pt x="1203" y="409"/>
                    <a:pt x="1203" y="409"/>
                    <a:pt x="1203" y="409"/>
                  </a:cubicBezTo>
                  <a:cubicBezTo>
                    <a:pt x="1195" y="416"/>
                    <a:pt x="1195" y="416"/>
                    <a:pt x="1195" y="416"/>
                  </a:cubicBezTo>
                  <a:cubicBezTo>
                    <a:pt x="1194" y="416"/>
                    <a:pt x="1192" y="416"/>
                    <a:pt x="1190" y="416"/>
                  </a:cubicBezTo>
                  <a:cubicBezTo>
                    <a:pt x="1161" y="416"/>
                    <a:pt x="1135" y="424"/>
                    <a:pt x="1115" y="441"/>
                  </a:cubicBezTo>
                  <a:cubicBezTo>
                    <a:pt x="1114" y="441"/>
                    <a:pt x="1114" y="441"/>
                    <a:pt x="1114" y="441"/>
                  </a:cubicBezTo>
                  <a:cubicBezTo>
                    <a:pt x="1023" y="523"/>
                    <a:pt x="1023" y="523"/>
                    <a:pt x="1023" y="523"/>
                  </a:cubicBezTo>
                  <a:moveTo>
                    <a:pt x="1" y="157"/>
                  </a:moveTo>
                  <a:cubicBezTo>
                    <a:pt x="0" y="0"/>
                    <a:pt x="0" y="0"/>
                    <a:pt x="0" y="0"/>
                  </a:cubicBezTo>
                  <a:cubicBezTo>
                    <a:pt x="1" y="0"/>
                    <a:pt x="1" y="0"/>
                    <a:pt x="1" y="0"/>
                  </a:cubicBezTo>
                  <a:cubicBezTo>
                    <a:pt x="1" y="75"/>
                    <a:pt x="1" y="75"/>
                    <a:pt x="1" y="75"/>
                  </a:cubicBezTo>
                  <a:cubicBezTo>
                    <a:pt x="1" y="93"/>
                    <a:pt x="4" y="110"/>
                    <a:pt x="11" y="128"/>
                  </a:cubicBezTo>
                  <a:cubicBezTo>
                    <a:pt x="5" y="136"/>
                    <a:pt x="1" y="146"/>
                    <a:pt x="1" y="157"/>
                  </a:cubicBezTo>
                </a:path>
              </a:pathLst>
            </a:custGeom>
            <a:solidFill>
              <a:srgbClr val="1724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2" name="íṡḷîḓê">
              <a:extLst>
                <a:ext uri="{FF2B5EF4-FFF2-40B4-BE49-F238E27FC236}">
                  <a16:creationId xmlns:a16="http://schemas.microsoft.com/office/drawing/2014/main" xmlns="" id="{ADA76A47-6704-419B-9E62-17DABCF8AB90}"/>
                </a:ext>
              </a:extLst>
            </p:cNvPr>
            <p:cNvSpPr/>
            <p:nvPr/>
          </p:nvSpPr>
          <p:spPr bwMode="auto">
            <a:xfrm>
              <a:off x="5070468" y="3393067"/>
              <a:ext cx="1094874" cy="481744"/>
            </a:xfrm>
            <a:custGeom>
              <a:avLst/>
              <a:gdLst>
                <a:gd name="T0" fmla="*/ 699 w 772"/>
                <a:gd name="T1" fmla="*/ 341 h 341"/>
                <a:gd name="T2" fmla="*/ 325 w 772"/>
                <a:gd name="T3" fmla="*/ 279 h 341"/>
                <a:gd name="T4" fmla="*/ 277 w 772"/>
                <a:gd name="T5" fmla="*/ 261 h 341"/>
                <a:gd name="T6" fmla="*/ 0 w 772"/>
                <a:gd name="T7" fmla="*/ 29 h 341"/>
                <a:gd name="T8" fmla="*/ 78 w 772"/>
                <a:gd name="T9" fmla="*/ 0 h 341"/>
                <a:gd name="T10" fmla="*/ 274 w 772"/>
                <a:gd name="T11" fmla="*/ 53 h 341"/>
                <a:gd name="T12" fmla="*/ 772 w 772"/>
                <a:gd name="T13" fmla="*/ 340 h 341"/>
                <a:gd name="T14" fmla="*/ 699 w 772"/>
                <a:gd name="T15" fmla="*/ 341 h 3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341">
                  <a:moveTo>
                    <a:pt x="699" y="341"/>
                  </a:moveTo>
                  <a:cubicBezTo>
                    <a:pt x="561" y="341"/>
                    <a:pt x="433" y="318"/>
                    <a:pt x="325" y="279"/>
                  </a:cubicBezTo>
                  <a:cubicBezTo>
                    <a:pt x="277" y="261"/>
                    <a:pt x="277" y="261"/>
                    <a:pt x="277" y="261"/>
                  </a:cubicBezTo>
                  <a:cubicBezTo>
                    <a:pt x="132" y="201"/>
                    <a:pt x="30" y="115"/>
                    <a:pt x="0" y="29"/>
                  </a:cubicBezTo>
                  <a:cubicBezTo>
                    <a:pt x="13" y="10"/>
                    <a:pt x="41" y="0"/>
                    <a:pt x="78" y="0"/>
                  </a:cubicBezTo>
                  <a:cubicBezTo>
                    <a:pt x="128" y="0"/>
                    <a:pt x="196" y="18"/>
                    <a:pt x="274" y="53"/>
                  </a:cubicBezTo>
                  <a:cubicBezTo>
                    <a:pt x="435" y="125"/>
                    <a:pt x="609" y="254"/>
                    <a:pt x="772" y="340"/>
                  </a:cubicBezTo>
                  <a:cubicBezTo>
                    <a:pt x="748" y="341"/>
                    <a:pt x="724" y="341"/>
                    <a:pt x="699" y="341"/>
                  </a:cubicBezTo>
                </a:path>
              </a:pathLst>
            </a:custGeom>
            <a:solidFill>
              <a:srgbClr val="3045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3" name="íslíḍé">
              <a:extLst>
                <a:ext uri="{FF2B5EF4-FFF2-40B4-BE49-F238E27FC236}">
                  <a16:creationId xmlns:a16="http://schemas.microsoft.com/office/drawing/2014/main" xmlns="" id="{6050001B-08B7-4CF8-AEA0-5B06AD2C5BCA}"/>
                </a:ext>
              </a:extLst>
            </p:cNvPr>
            <p:cNvSpPr/>
            <p:nvPr/>
          </p:nvSpPr>
          <p:spPr bwMode="auto">
            <a:xfrm>
              <a:off x="5055870" y="3250732"/>
              <a:ext cx="1704355" cy="624079"/>
            </a:xfrm>
            <a:custGeom>
              <a:avLst/>
              <a:gdLst>
                <a:gd name="T0" fmla="*/ 782 w 1200"/>
                <a:gd name="T1" fmla="*/ 439 h 439"/>
                <a:gd name="T2" fmla="*/ 284 w 1200"/>
                <a:gd name="T3" fmla="*/ 152 h 439"/>
                <a:gd name="T4" fmla="*/ 88 w 1200"/>
                <a:gd name="T5" fmla="*/ 99 h 439"/>
                <a:gd name="T6" fmla="*/ 10 w 1200"/>
                <a:gd name="T7" fmla="*/ 128 h 439"/>
                <a:gd name="T8" fmla="*/ 0 w 1200"/>
                <a:gd name="T9" fmla="*/ 75 h 439"/>
                <a:gd name="T10" fmla="*/ 0 w 1200"/>
                <a:gd name="T11" fmla="*/ 0 h 439"/>
                <a:gd name="T12" fmla="*/ 709 w 1200"/>
                <a:gd name="T13" fmla="*/ 315 h 439"/>
                <a:gd name="T14" fmla="*/ 1193 w 1200"/>
                <a:gd name="T15" fmla="*/ 103 h 439"/>
                <a:gd name="T16" fmla="*/ 1200 w 1200"/>
                <a:gd name="T17" fmla="*/ 356 h 439"/>
                <a:gd name="T18" fmla="*/ 782 w 120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0" h="439">
                  <a:moveTo>
                    <a:pt x="782" y="439"/>
                  </a:moveTo>
                  <a:cubicBezTo>
                    <a:pt x="619" y="353"/>
                    <a:pt x="445" y="224"/>
                    <a:pt x="284" y="152"/>
                  </a:cubicBezTo>
                  <a:cubicBezTo>
                    <a:pt x="206" y="117"/>
                    <a:pt x="138" y="99"/>
                    <a:pt x="88" y="99"/>
                  </a:cubicBezTo>
                  <a:cubicBezTo>
                    <a:pt x="51" y="99"/>
                    <a:pt x="23" y="109"/>
                    <a:pt x="10" y="128"/>
                  </a:cubicBezTo>
                  <a:cubicBezTo>
                    <a:pt x="3" y="110"/>
                    <a:pt x="0" y="93"/>
                    <a:pt x="0" y="75"/>
                  </a:cubicBezTo>
                  <a:cubicBezTo>
                    <a:pt x="0" y="0"/>
                    <a:pt x="0" y="0"/>
                    <a:pt x="0" y="0"/>
                  </a:cubicBezTo>
                  <a:cubicBezTo>
                    <a:pt x="709" y="315"/>
                    <a:pt x="709" y="315"/>
                    <a:pt x="709" y="315"/>
                  </a:cubicBezTo>
                  <a:cubicBezTo>
                    <a:pt x="1193" y="103"/>
                    <a:pt x="1193" y="103"/>
                    <a:pt x="1193" y="103"/>
                  </a:cubicBezTo>
                  <a:cubicBezTo>
                    <a:pt x="1200" y="356"/>
                    <a:pt x="1200" y="356"/>
                    <a:pt x="1200" y="356"/>
                  </a:cubicBezTo>
                  <a:cubicBezTo>
                    <a:pt x="1094" y="399"/>
                    <a:pt x="952" y="432"/>
                    <a:pt x="782" y="439"/>
                  </a:cubicBezTo>
                </a:path>
              </a:pathLst>
            </a:custGeom>
            <a:solidFill>
              <a:srgbClr val="1724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4" name="ïšľíḋè">
              <a:extLst>
                <a:ext uri="{FF2B5EF4-FFF2-40B4-BE49-F238E27FC236}">
                  <a16:creationId xmlns:a16="http://schemas.microsoft.com/office/drawing/2014/main" xmlns="" id="{503B7525-2E01-46C8-9CAB-2EFDA6C2728C}"/>
                </a:ext>
              </a:extLst>
            </p:cNvPr>
            <p:cNvSpPr/>
            <p:nvPr/>
          </p:nvSpPr>
          <p:spPr bwMode="auto">
            <a:xfrm>
              <a:off x="4450040" y="2279945"/>
              <a:ext cx="3240827" cy="1419687"/>
            </a:xfrm>
            <a:custGeom>
              <a:avLst/>
              <a:gdLst>
                <a:gd name="T0" fmla="*/ 743 w 888"/>
                <a:gd name="T1" fmla="*/ 136 h 389"/>
                <a:gd name="T2" fmla="*/ 442 w 888"/>
                <a:gd name="T3" fmla="*/ 0 h 389"/>
                <a:gd name="T4" fmla="*/ 143 w 888"/>
                <a:gd name="T5" fmla="*/ 136 h 389"/>
                <a:gd name="T6" fmla="*/ 0 w 888"/>
                <a:gd name="T7" fmla="*/ 164 h 389"/>
                <a:gd name="T8" fmla="*/ 0 w 888"/>
                <a:gd name="T9" fmla="*/ 193 h 389"/>
                <a:gd name="T10" fmla="*/ 0 w 888"/>
                <a:gd name="T11" fmla="*/ 193 h 389"/>
                <a:gd name="T12" fmla="*/ 442 w 888"/>
                <a:gd name="T13" fmla="*/ 389 h 389"/>
                <a:gd name="T14" fmla="*/ 888 w 888"/>
                <a:gd name="T15" fmla="*/ 193 h 389"/>
                <a:gd name="T16" fmla="*/ 888 w 888"/>
                <a:gd name="T17" fmla="*/ 193 h 389"/>
                <a:gd name="T18" fmla="*/ 888 w 888"/>
                <a:gd name="T19" fmla="*/ 164 h 389"/>
                <a:gd name="T20" fmla="*/ 743 w 888"/>
                <a:gd name="T21" fmla="*/ 136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8" h="389">
                  <a:moveTo>
                    <a:pt x="743" y="136"/>
                  </a:moveTo>
                  <a:lnTo>
                    <a:pt x="442" y="0"/>
                  </a:lnTo>
                  <a:lnTo>
                    <a:pt x="143" y="136"/>
                  </a:lnTo>
                  <a:lnTo>
                    <a:pt x="0" y="164"/>
                  </a:lnTo>
                  <a:lnTo>
                    <a:pt x="0" y="193"/>
                  </a:lnTo>
                  <a:lnTo>
                    <a:pt x="0" y="193"/>
                  </a:lnTo>
                  <a:lnTo>
                    <a:pt x="442" y="389"/>
                  </a:lnTo>
                  <a:lnTo>
                    <a:pt x="888" y="193"/>
                  </a:lnTo>
                  <a:lnTo>
                    <a:pt x="888" y="193"/>
                  </a:lnTo>
                  <a:lnTo>
                    <a:pt x="888" y="164"/>
                  </a:lnTo>
                  <a:lnTo>
                    <a:pt x="743" y="136"/>
                  </a:lnTo>
                  <a:close/>
                </a:path>
              </a:pathLst>
            </a:custGeom>
            <a:solidFill>
              <a:srgbClr val="3045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5" name="î$ḷíḋè">
              <a:extLst>
                <a:ext uri="{FF2B5EF4-FFF2-40B4-BE49-F238E27FC236}">
                  <a16:creationId xmlns:a16="http://schemas.microsoft.com/office/drawing/2014/main" xmlns="" id="{0849F988-550A-49FD-8207-136E80A7EECF}"/>
                </a:ext>
              </a:extLst>
            </p:cNvPr>
            <p:cNvSpPr/>
            <p:nvPr/>
          </p:nvSpPr>
          <p:spPr bwMode="auto">
            <a:xfrm>
              <a:off x="4450040" y="2279945"/>
              <a:ext cx="3240827" cy="1419687"/>
            </a:xfrm>
            <a:custGeom>
              <a:avLst/>
              <a:gdLst>
                <a:gd name="T0" fmla="*/ 743 w 888"/>
                <a:gd name="T1" fmla="*/ 136 h 389"/>
                <a:gd name="T2" fmla="*/ 442 w 888"/>
                <a:gd name="T3" fmla="*/ 0 h 389"/>
                <a:gd name="T4" fmla="*/ 143 w 888"/>
                <a:gd name="T5" fmla="*/ 136 h 389"/>
                <a:gd name="T6" fmla="*/ 0 w 888"/>
                <a:gd name="T7" fmla="*/ 164 h 389"/>
                <a:gd name="T8" fmla="*/ 0 w 888"/>
                <a:gd name="T9" fmla="*/ 193 h 389"/>
                <a:gd name="T10" fmla="*/ 0 w 888"/>
                <a:gd name="T11" fmla="*/ 193 h 389"/>
                <a:gd name="T12" fmla="*/ 442 w 888"/>
                <a:gd name="T13" fmla="*/ 389 h 389"/>
                <a:gd name="T14" fmla="*/ 888 w 888"/>
                <a:gd name="T15" fmla="*/ 193 h 389"/>
                <a:gd name="T16" fmla="*/ 888 w 888"/>
                <a:gd name="T17" fmla="*/ 193 h 389"/>
                <a:gd name="T18" fmla="*/ 888 w 888"/>
                <a:gd name="T19" fmla="*/ 164 h 389"/>
                <a:gd name="T20" fmla="*/ 743 w 888"/>
                <a:gd name="T21" fmla="*/ 136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8" h="389">
                  <a:moveTo>
                    <a:pt x="743" y="136"/>
                  </a:moveTo>
                  <a:lnTo>
                    <a:pt x="442" y="0"/>
                  </a:lnTo>
                  <a:lnTo>
                    <a:pt x="143" y="136"/>
                  </a:lnTo>
                  <a:lnTo>
                    <a:pt x="0" y="164"/>
                  </a:lnTo>
                  <a:lnTo>
                    <a:pt x="0" y="193"/>
                  </a:lnTo>
                  <a:lnTo>
                    <a:pt x="0" y="193"/>
                  </a:lnTo>
                  <a:lnTo>
                    <a:pt x="442" y="389"/>
                  </a:lnTo>
                  <a:lnTo>
                    <a:pt x="888" y="193"/>
                  </a:lnTo>
                  <a:lnTo>
                    <a:pt x="888" y="193"/>
                  </a:lnTo>
                  <a:lnTo>
                    <a:pt x="888" y="164"/>
                  </a:lnTo>
                  <a:lnTo>
                    <a:pt x="743" y="1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6" name="íṣḻiḋé">
              <a:extLst>
                <a:ext uri="{FF2B5EF4-FFF2-40B4-BE49-F238E27FC236}">
                  <a16:creationId xmlns:a16="http://schemas.microsoft.com/office/drawing/2014/main" xmlns="" id="{0B4ED929-447F-4C3D-8108-A8852E4C3CB3}"/>
                </a:ext>
              </a:extLst>
            </p:cNvPr>
            <p:cNvSpPr/>
            <p:nvPr/>
          </p:nvSpPr>
          <p:spPr bwMode="auto">
            <a:xfrm>
              <a:off x="4450040" y="2144912"/>
              <a:ext cx="3240827" cy="1445233"/>
            </a:xfrm>
            <a:custGeom>
              <a:avLst/>
              <a:gdLst>
                <a:gd name="T0" fmla="*/ 442 w 888"/>
                <a:gd name="T1" fmla="*/ 0 h 396"/>
                <a:gd name="T2" fmla="*/ 0 w 888"/>
                <a:gd name="T3" fmla="*/ 201 h 396"/>
                <a:gd name="T4" fmla="*/ 442 w 888"/>
                <a:gd name="T5" fmla="*/ 396 h 396"/>
                <a:gd name="T6" fmla="*/ 888 w 888"/>
                <a:gd name="T7" fmla="*/ 201 h 396"/>
                <a:gd name="T8" fmla="*/ 442 w 888"/>
                <a:gd name="T9" fmla="*/ 0 h 396"/>
              </a:gdLst>
              <a:ahLst/>
              <a:cxnLst>
                <a:cxn ang="0">
                  <a:pos x="T0" y="T1"/>
                </a:cxn>
                <a:cxn ang="0">
                  <a:pos x="T2" y="T3"/>
                </a:cxn>
                <a:cxn ang="0">
                  <a:pos x="T4" y="T5"/>
                </a:cxn>
                <a:cxn ang="0">
                  <a:pos x="T6" y="T7"/>
                </a:cxn>
                <a:cxn ang="0">
                  <a:pos x="T8" y="T9"/>
                </a:cxn>
              </a:cxnLst>
              <a:rect l="0" t="0" r="r" b="b"/>
              <a:pathLst>
                <a:path w="888" h="396">
                  <a:moveTo>
                    <a:pt x="442" y="0"/>
                  </a:moveTo>
                  <a:lnTo>
                    <a:pt x="0" y="201"/>
                  </a:lnTo>
                  <a:lnTo>
                    <a:pt x="442" y="396"/>
                  </a:lnTo>
                  <a:lnTo>
                    <a:pt x="888" y="201"/>
                  </a:lnTo>
                  <a:lnTo>
                    <a:pt x="442" y="0"/>
                  </a:lnTo>
                  <a:close/>
                </a:path>
              </a:pathLst>
            </a:custGeom>
            <a:solidFill>
              <a:srgbClr val="4D67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7" name="iṧlîḓe">
              <a:extLst>
                <a:ext uri="{FF2B5EF4-FFF2-40B4-BE49-F238E27FC236}">
                  <a16:creationId xmlns:a16="http://schemas.microsoft.com/office/drawing/2014/main" xmlns="" id="{95D156A0-8763-4FAE-9401-0FE921033F5C}"/>
                </a:ext>
              </a:extLst>
            </p:cNvPr>
            <p:cNvSpPr/>
            <p:nvPr/>
          </p:nvSpPr>
          <p:spPr bwMode="auto">
            <a:xfrm>
              <a:off x="4450040" y="2144912"/>
              <a:ext cx="3240827" cy="1445233"/>
            </a:xfrm>
            <a:custGeom>
              <a:avLst/>
              <a:gdLst>
                <a:gd name="T0" fmla="*/ 442 w 888"/>
                <a:gd name="T1" fmla="*/ 0 h 396"/>
                <a:gd name="T2" fmla="*/ 0 w 888"/>
                <a:gd name="T3" fmla="*/ 201 h 396"/>
                <a:gd name="T4" fmla="*/ 442 w 888"/>
                <a:gd name="T5" fmla="*/ 396 h 396"/>
                <a:gd name="T6" fmla="*/ 888 w 888"/>
                <a:gd name="T7" fmla="*/ 201 h 396"/>
                <a:gd name="T8" fmla="*/ 442 w 888"/>
                <a:gd name="T9" fmla="*/ 0 h 396"/>
              </a:gdLst>
              <a:ahLst/>
              <a:cxnLst>
                <a:cxn ang="0">
                  <a:pos x="T0" y="T1"/>
                </a:cxn>
                <a:cxn ang="0">
                  <a:pos x="T2" y="T3"/>
                </a:cxn>
                <a:cxn ang="0">
                  <a:pos x="T4" y="T5"/>
                </a:cxn>
                <a:cxn ang="0">
                  <a:pos x="T6" y="T7"/>
                </a:cxn>
                <a:cxn ang="0">
                  <a:pos x="T8" y="T9"/>
                </a:cxn>
              </a:cxnLst>
              <a:rect l="0" t="0" r="r" b="b"/>
              <a:pathLst>
                <a:path w="888" h="396">
                  <a:moveTo>
                    <a:pt x="442" y="0"/>
                  </a:moveTo>
                  <a:lnTo>
                    <a:pt x="0" y="201"/>
                  </a:lnTo>
                  <a:lnTo>
                    <a:pt x="442" y="396"/>
                  </a:lnTo>
                  <a:lnTo>
                    <a:pt x="888" y="201"/>
                  </a:lnTo>
                  <a:lnTo>
                    <a:pt x="4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8" name="ís1ïḋè">
              <a:extLst>
                <a:ext uri="{FF2B5EF4-FFF2-40B4-BE49-F238E27FC236}">
                  <a16:creationId xmlns:a16="http://schemas.microsoft.com/office/drawing/2014/main" xmlns="" id="{2F621A6A-4744-4C27-A302-07B1456BC5D6}"/>
                </a:ext>
              </a:extLst>
            </p:cNvPr>
            <p:cNvSpPr/>
            <p:nvPr/>
          </p:nvSpPr>
          <p:spPr bwMode="auto">
            <a:xfrm>
              <a:off x="5216451" y="3221536"/>
              <a:ext cx="69343" cy="109487"/>
            </a:xfrm>
            <a:custGeom>
              <a:avLst/>
              <a:gdLst>
                <a:gd name="T0" fmla="*/ 45 w 49"/>
                <a:gd name="T1" fmla="*/ 76 h 76"/>
                <a:gd name="T2" fmla="*/ 0 w 49"/>
                <a:gd name="T3" fmla="*/ 50 h 76"/>
                <a:gd name="T4" fmla="*/ 10 w 49"/>
                <a:gd name="T5" fmla="*/ 0 h 76"/>
                <a:gd name="T6" fmla="*/ 49 w 49"/>
                <a:gd name="T7" fmla="*/ 17 h 76"/>
                <a:gd name="T8" fmla="*/ 45 w 49"/>
                <a:gd name="T9" fmla="*/ 76 h 76"/>
              </a:gdLst>
              <a:ahLst/>
              <a:cxnLst>
                <a:cxn ang="0">
                  <a:pos x="T0" y="T1"/>
                </a:cxn>
                <a:cxn ang="0">
                  <a:pos x="T2" y="T3"/>
                </a:cxn>
                <a:cxn ang="0">
                  <a:pos x="T4" y="T5"/>
                </a:cxn>
                <a:cxn ang="0">
                  <a:pos x="T6" y="T7"/>
                </a:cxn>
                <a:cxn ang="0">
                  <a:pos x="T8" y="T9"/>
                </a:cxn>
              </a:cxnLst>
              <a:rect l="0" t="0" r="r" b="b"/>
              <a:pathLst>
                <a:path w="49" h="76">
                  <a:moveTo>
                    <a:pt x="45" y="76"/>
                  </a:moveTo>
                  <a:cubicBezTo>
                    <a:pt x="0" y="50"/>
                    <a:pt x="0" y="50"/>
                    <a:pt x="0" y="50"/>
                  </a:cubicBezTo>
                  <a:cubicBezTo>
                    <a:pt x="3" y="31"/>
                    <a:pt x="6" y="13"/>
                    <a:pt x="10" y="0"/>
                  </a:cubicBezTo>
                  <a:cubicBezTo>
                    <a:pt x="49" y="17"/>
                    <a:pt x="49" y="17"/>
                    <a:pt x="49" y="17"/>
                  </a:cubicBezTo>
                  <a:cubicBezTo>
                    <a:pt x="46" y="40"/>
                    <a:pt x="45" y="76"/>
                    <a:pt x="45" y="76"/>
                  </a:cubicBezTo>
                </a:path>
              </a:pathLst>
            </a:custGeom>
            <a:solidFill>
              <a:srgbClr val="1C35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9" name="iŝ1íďé">
              <a:extLst>
                <a:ext uri="{FF2B5EF4-FFF2-40B4-BE49-F238E27FC236}">
                  <a16:creationId xmlns:a16="http://schemas.microsoft.com/office/drawing/2014/main" xmlns="" id="{A53F0633-7A30-4672-8809-2A2803C70D3D}"/>
                </a:ext>
              </a:extLst>
            </p:cNvPr>
            <p:cNvSpPr/>
            <p:nvPr/>
          </p:nvSpPr>
          <p:spPr bwMode="auto">
            <a:xfrm>
              <a:off x="5231050" y="2827381"/>
              <a:ext cx="770062" cy="419703"/>
            </a:xfrm>
            <a:custGeom>
              <a:avLst/>
              <a:gdLst>
                <a:gd name="T0" fmla="*/ 39 w 543"/>
                <a:gd name="T1" fmla="*/ 295 h 295"/>
                <a:gd name="T2" fmla="*/ 0 w 543"/>
                <a:gd name="T3" fmla="*/ 278 h 295"/>
                <a:gd name="T4" fmla="*/ 7 w 543"/>
                <a:gd name="T5" fmla="*/ 260 h 295"/>
                <a:gd name="T6" fmla="*/ 502 w 543"/>
                <a:gd name="T7" fmla="*/ 0 h 295"/>
                <a:gd name="T8" fmla="*/ 543 w 543"/>
                <a:gd name="T9" fmla="*/ 18 h 295"/>
                <a:gd name="T10" fmla="*/ 43 w 543"/>
                <a:gd name="T11" fmla="*/ 279 h 295"/>
                <a:gd name="T12" fmla="*/ 39 w 543"/>
                <a:gd name="T13" fmla="*/ 295 h 295"/>
              </a:gdLst>
              <a:ahLst/>
              <a:cxnLst>
                <a:cxn ang="0">
                  <a:pos x="T0" y="T1"/>
                </a:cxn>
                <a:cxn ang="0">
                  <a:pos x="T2" y="T3"/>
                </a:cxn>
                <a:cxn ang="0">
                  <a:pos x="T4" y="T5"/>
                </a:cxn>
                <a:cxn ang="0">
                  <a:pos x="T6" y="T7"/>
                </a:cxn>
                <a:cxn ang="0">
                  <a:pos x="T8" y="T9"/>
                </a:cxn>
                <a:cxn ang="0">
                  <a:pos x="T10" y="T11"/>
                </a:cxn>
                <a:cxn ang="0">
                  <a:pos x="T12" y="T13"/>
                </a:cxn>
              </a:cxnLst>
              <a:rect l="0" t="0" r="r" b="b"/>
              <a:pathLst>
                <a:path w="543" h="295">
                  <a:moveTo>
                    <a:pt x="39" y="295"/>
                  </a:moveTo>
                  <a:cubicBezTo>
                    <a:pt x="0" y="278"/>
                    <a:pt x="0" y="278"/>
                    <a:pt x="0" y="278"/>
                  </a:cubicBezTo>
                  <a:cubicBezTo>
                    <a:pt x="2" y="271"/>
                    <a:pt x="5" y="265"/>
                    <a:pt x="7" y="260"/>
                  </a:cubicBezTo>
                  <a:cubicBezTo>
                    <a:pt x="64" y="160"/>
                    <a:pt x="348" y="52"/>
                    <a:pt x="502" y="0"/>
                  </a:cubicBezTo>
                  <a:cubicBezTo>
                    <a:pt x="512" y="8"/>
                    <a:pt x="526" y="14"/>
                    <a:pt x="543" y="18"/>
                  </a:cubicBezTo>
                  <a:cubicBezTo>
                    <a:pt x="386" y="72"/>
                    <a:pt x="100" y="181"/>
                    <a:pt x="43" y="279"/>
                  </a:cubicBezTo>
                  <a:cubicBezTo>
                    <a:pt x="42" y="283"/>
                    <a:pt x="40" y="288"/>
                    <a:pt x="39" y="295"/>
                  </a:cubicBezTo>
                </a:path>
              </a:pathLst>
            </a:custGeom>
            <a:solidFill>
              <a:srgbClr val="2F4A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0" name="iṩ1îḍê">
              <a:extLst>
                <a:ext uri="{FF2B5EF4-FFF2-40B4-BE49-F238E27FC236}">
                  <a16:creationId xmlns:a16="http://schemas.microsoft.com/office/drawing/2014/main" xmlns="" id="{5E407C3F-021B-4CF2-BD21-C11430BB999E}"/>
                </a:ext>
              </a:extLst>
            </p:cNvPr>
            <p:cNvSpPr/>
            <p:nvPr/>
          </p:nvSpPr>
          <p:spPr bwMode="auto">
            <a:xfrm>
              <a:off x="5924470" y="2725193"/>
              <a:ext cx="288318" cy="138684"/>
            </a:xfrm>
            <a:custGeom>
              <a:avLst/>
              <a:gdLst>
                <a:gd name="T0" fmla="*/ 101 w 202"/>
                <a:gd name="T1" fmla="*/ 97 h 97"/>
                <a:gd name="T2" fmla="*/ 55 w 202"/>
                <a:gd name="T3" fmla="*/ 91 h 97"/>
                <a:gd name="T4" fmla="*/ 158 w 202"/>
                <a:gd name="T5" fmla="*/ 58 h 97"/>
                <a:gd name="T6" fmla="*/ 114 w 202"/>
                <a:gd name="T7" fmla="*/ 41 h 97"/>
                <a:gd name="T8" fmla="*/ 14 w 202"/>
                <a:gd name="T9" fmla="*/ 73 h 97"/>
                <a:gd name="T10" fmla="*/ 0 w 202"/>
                <a:gd name="T11" fmla="*/ 49 h 97"/>
                <a:gd name="T12" fmla="*/ 101 w 202"/>
                <a:gd name="T13" fmla="*/ 0 h 97"/>
                <a:gd name="T14" fmla="*/ 202 w 202"/>
                <a:gd name="T15" fmla="*/ 49 h 97"/>
                <a:gd name="T16" fmla="*/ 101 w 202"/>
                <a:gd name="T1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97">
                  <a:moveTo>
                    <a:pt x="101" y="97"/>
                  </a:moveTo>
                  <a:cubicBezTo>
                    <a:pt x="84" y="97"/>
                    <a:pt x="69" y="95"/>
                    <a:pt x="55" y="91"/>
                  </a:cubicBezTo>
                  <a:cubicBezTo>
                    <a:pt x="117" y="70"/>
                    <a:pt x="158" y="58"/>
                    <a:pt x="158" y="58"/>
                  </a:cubicBezTo>
                  <a:cubicBezTo>
                    <a:pt x="114" y="41"/>
                    <a:pt x="114" y="41"/>
                    <a:pt x="114" y="41"/>
                  </a:cubicBezTo>
                  <a:cubicBezTo>
                    <a:pt x="114" y="41"/>
                    <a:pt x="74" y="53"/>
                    <a:pt x="14" y="73"/>
                  </a:cubicBezTo>
                  <a:cubicBezTo>
                    <a:pt x="5" y="66"/>
                    <a:pt x="0" y="58"/>
                    <a:pt x="0" y="49"/>
                  </a:cubicBezTo>
                  <a:cubicBezTo>
                    <a:pt x="0" y="22"/>
                    <a:pt x="45" y="0"/>
                    <a:pt x="101" y="0"/>
                  </a:cubicBezTo>
                  <a:cubicBezTo>
                    <a:pt x="157" y="0"/>
                    <a:pt x="202" y="22"/>
                    <a:pt x="202" y="49"/>
                  </a:cubicBezTo>
                  <a:cubicBezTo>
                    <a:pt x="202" y="75"/>
                    <a:pt x="157" y="97"/>
                    <a:pt x="101" y="97"/>
                  </a:cubicBezTo>
                </a:path>
              </a:pathLst>
            </a:custGeom>
            <a:solidFill>
              <a:srgbClr val="2539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1" name="îş1íḍe">
              <a:extLst>
                <a:ext uri="{FF2B5EF4-FFF2-40B4-BE49-F238E27FC236}">
                  <a16:creationId xmlns:a16="http://schemas.microsoft.com/office/drawing/2014/main" xmlns="" id="{FA5564CD-2B5E-4999-9454-B9A806E5F45B}"/>
                </a:ext>
              </a:extLst>
            </p:cNvPr>
            <p:cNvSpPr/>
            <p:nvPr/>
          </p:nvSpPr>
          <p:spPr bwMode="auto">
            <a:xfrm>
              <a:off x="5946367" y="2783586"/>
              <a:ext cx="204376" cy="69343"/>
            </a:xfrm>
            <a:custGeom>
              <a:avLst/>
              <a:gdLst>
                <a:gd name="T0" fmla="*/ 41 w 144"/>
                <a:gd name="T1" fmla="*/ 50 h 50"/>
                <a:gd name="T2" fmla="*/ 0 w 144"/>
                <a:gd name="T3" fmla="*/ 32 h 50"/>
                <a:gd name="T4" fmla="*/ 100 w 144"/>
                <a:gd name="T5" fmla="*/ 0 h 50"/>
                <a:gd name="T6" fmla="*/ 144 w 144"/>
                <a:gd name="T7" fmla="*/ 17 h 50"/>
                <a:gd name="T8" fmla="*/ 41 w 144"/>
                <a:gd name="T9" fmla="*/ 50 h 50"/>
              </a:gdLst>
              <a:ahLst/>
              <a:cxnLst>
                <a:cxn ang="0">
                  <a:pos x="T0" y="T1"/>
                </a:cxn>
                <a:cxn ang="0">
                  <a:pos x="T2" y="T3"/>
                </a:cxn>
                <a:cxn ang="0">
                  <a:pos x="T4" y="T5"/>
                </a:cxn>
                <a:cxn ang="0">
                  <a:pos x="T6" y="T7"/>
                </a:cxn>
                <a:cxn ang="0">
                  <a:pos x="T8" y="T9"/>
                </a:cxn>
              </a:cxnLst>
              <a:rect l="0" t="0" r="r" b="b"/>
              <a:pathLst>
                <a:path w="144" h="50">
                  <a:moveTo>
                    <a:pt x="41" y="50"/>
                  </a:moveTo>
                  <a:cubicBezTo>
                    <a:pt x="24" y="46"/>
                    <a:pt x="10" y="40"/>
                    <a:pt x="0" y="32"/>
                  </a:cubicBezTo>
                  <a:cubicBezTo>
                    <a:pt x="60" y="12"/>
                    <a:pt x="100" y="0"/>
                    <a:pt x="100" y="0"/>
                  </a:cubicBezTo>
                  <a:cubicBezTo>
                    <a:pt x="144" y="17"/>
                    <a:pt x="144" y="17"/>
                    <a:pt x="144" y="17"/>
                  </a:cubicBezTo>
                  <a:cubicBezTo>
                    <a:pt x="144" y="17"/>
                    <a:pt x="103" y="29"/>
                    <a:pt x="41" y="50"/>
                  </a:cubicBezTo>
                </a:path>
              </a:pathLst>
            </a:custGeom>
            <a:solidFill>
              <a:srgbClr val="1627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2" name="i$ḻîdé">
              <a:extLst>
                <a:ext uri="{FF2B5EF4-FFF2-40B4-BE49-F238E27FC236}">
                  <a16:creationId xmlns:a16="http://schemas.microsoft.com/office/drawing/2014/main" xmlns="" id="{7E4959F8-9E22-40EF-9E43-0A003759BF46}"/>
                </a:ext>
              </a:extLst>
            </p:cNvPr>
            <p:cNvSpPr/>
            <p:nvPr/>
          </p:nvSpPr>
          <p:spPr bwMode="auto">
            <a:xfrm>
              <a:off x="5187255" y="2768988"/>
              <a:ext cx="897797" cy="795608"/>
            </a:xfrm>
            <a:custGeom>
              <a:avLst/>
              <a:gdLst>
                <a:gd name="T0" fmla="*/ 8 w 631"/>
                <a:gd name="T1" fmla="*/ 561 h 561"/>
                <a:gd name="T2" fmla="*/ 28 w 631"/>
                <a:gd name="T3" fmla="*/ 287 h 561"/>
                <a:gd name="T4" fmla="*/ 614 w 631"/>
                <a:gd name="T5" fmla="*/ 0 h 561"/>
                <a:gd name="T6" fmla="*/ 631 w 631"/>
                <a:gd name="T7" fmla="*/ 14 h 561"/>
                <a:gd name="T8" fmla="*/ 50 w 631"/>
                <a:gd name="T9" fmla="*/ 299 h 561"/>
                <a:gd name="T10" fmla="*/ 33 w 631"/>
                <a:gd name="T11" fmla="*/ 558 h 561"/>
                <a:gd name="T12" fmla="*/ 8 w 631"/>
                <a:gd name="T13" fmla="*/ 561 h 561"/>
              </a:gdLst>
              <a:ahLst/>
              <a:cxnLst>
                <a:cxn ang="0">
                  <a:pos x="T0" y="T1"/>
                </a:cxn>
                <a:cxn ang="0">
                  <a:pos x="T2" y="T3"/>
                </a:cxn>
                <a:cxn ang="0">
                  <a:pos x="T4" y="T5"/>
                </a:cxn>
                <a:cxn ang="0">
                  <a:pos x="T6" y="T7"/>
                </a:cxn>
                <a:cxn ang="0">
                  <a:pos x="T8" y="T9"/>
                </a:cxn>
                <a:cxn ang="0">
                  <a:pos x="T10" y="T11"/>
                </a:cxn>
                <a:cxn ang="0">
                  <a:pos x="T12" y="T13"/>
                </a:cxn>
              </a:cxnLst>
              <a:rect l="0" t="0" r="r" b="b"/>
              <a:pathLst>
                <a:path w="631" h="561">
                  <a:moveTo>
                    <a:pt x="8" y="561"/>
                  </a:moveTo>
                  <a:cubicBezTo>
                    <a:pt x="6" y="519"/>
                    <a:pt x="0" y="337"/>
                    <a:pt x="28" y="287"/>
                  </a:cubicBezTo>
                  <a:cubicBezTo>
                    <a:pt x="100" y="159"/>
                    <a:pt x="566" y="15"/>
                    <a:pt x="614" y="0"/>
                  </a:cubicBezTo>
                  <a:cubicBezTo>
                    <a:pt x="631" y="14"/>
                    <a:pt x="631" y="14"/>
                    <a:pt x="631" y="14"/>
                  </a:cubicBezTo>
                  <a:cubicBezTo>
                    <a:pt x="544" y="40"/>
                    <a:pt x="122" y="172"/>
                    <a:pt x="50" y="299"/>
                  </a:cubicBezTo>
                  <a:cubicBezTo>
                    <a:pt x="22" y="348"/>
                    <a:pt x="31" y="519"/>
                    <a:pt x="33" y="558"/>
                  </a:cubicBezTo>
                  <a:cubicBezTo>
                    <a:pt x="8" y="561"/>
                    <a:pt x="8" y="561"/>
                    <a:pt x="8" y="561"/>
                  </a:cubicBezTo>
                  <a:close/>
                </a:path>
              </a:pathLst>
            </a:custGeom>
            <a:solidFill>
              <a:srgbClr val="FCD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3" name="íślíďe">
              <a:extLst>
                <a:ext uri="{FF2B5EF4-FFF2-40B4-BE49-F238E27FC236}">
                  <a16:creationId xmlns:a16="http://schemas.microsoft.com/office/drawing/2014/main" xmlns="" id="{0B45E3D2-77FC-40B5-A61F-198AB9817FE0}"/>
                </a:ext>
              </a:extLst>
            </p:cNvPr>
            <p:cNvSpPr/>
            <p:nvPr/>
          </p:nvSpPr>
          <p:spPr bwMode="auto">
            <a:xfrm>
              <a:off x="5957315" y="2790886"/>
              <a:ext cx="51094" cy="36496"/>
            </a:xfrm>
            <a:custGeom>
              <a:avLst/>
              <a:gdLst>
                <a:gd name="T0" fmla="*/ 5 w 35"/>
                <a:gd name="T1" fmla="*/ 25 h 25"/>
                <a:gd name="T2" fmla="*/ 35 w 35"/>
                <a:gd name="T3" fmla="*/ 17 h 25"/>
                <a:gd name="T4" fmla="*/ 19 w 35"/>
                <a:gd name="T5" fmla="*/ 1 h 25"/>
                <a:gd name="T6" fmla="*/ 6 w 35"/>
                <a:gd name="T7" fmla="*/ 5 h 25"/>
                <a:gd name="T8" fmla="*/ 0 w 35"/>
                <a:gd name="T9" fmla="*/ 8 h 25"/>
                <a:gd name="T10" fmla="*/ 5 w 35"/>
                <a:gd name="T11" fmla="*/ 25 h 25"/>
              </a:gdLst>
              <a:ahLst/>
              <a:cxnLst>
                <a:cxn ang="0">
                  <a:pos x="T0" y="T1"/>
                </a:cxn>
                <a:cxn ang="0">
                  <a:pos x="T2" y="T3"/>
                </a:cxn>
                <a:cxn ang="0">
                  <a:pos x="T4" y="T5"/>
                </a:cxn>
                <a:cxn ang="0">
                  <a:pos x="T6" y="T7"/>
                </a:cxn>
                <a:cxn ang="0">
                  <a:pos x="T8" y="T9"/>
                </a:cxn>
                <a:cxn ang="0">
                  <a:pos x="T10" y="T11"/>
                </a:cxn>
              </a:cxnLst>
              <a:rect l="0" t="0" r="r" b="b"/>
              <a:pathLst>
                <a:path w="35" h="25">
                  <a:moveTo>
                    <a:pt x="5" y="25"/>
                  </a:moveTo>
                  <a:cubicBezTo>
                    <a:pt x="35" y="17"/>
                    <a:pt x="35" y="17"/>
                    <a:pt x="35" y="17"/>
                  </a:cubicBezTo>
                  <a:cubicBezTo>
                    <a:pt x="35" y="17"/>
                    <a:pt x="21" y="2"/>
                    <a:pt x="19" y="1"/>
                  </a:cubicBezTo>
                  <a:cubicBezTo>
                    <a:pt x="17" y="0"/>
                    <a:pt x="6" y="5"/>
                    <a:pt x="6" y="5"/>
                  </a:cubicBezTo>
                  <a:cubicBezTo>
                    <a:pt x="0" y="8"/>
                    <a:pt x="0" y="8"/>
                    <a:pt x="0" y="8"/>
                  </a:cubicBezTo>
                  <a:cubicBezTo>
                    <a:pt x="6" y="7"/>
                    <a:pt x="12" y="22"/>
                    <a:pt x="5" y="25"/>
                  </a:cubicBezTo>
                  <a:close/>
                </a:path>
              </a:pathLst>
            </a:custGeom>
            <a:solidFill>
              <a:srgbClr val="DD8B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4" name="iṧḻíḋé">
              <a:extLst>
                <a:ext uri="{FF2B5EF4-FFF2-40B4-BE49-F238E27FC236}">
                  <a16:creationId xmlns:a16="http://schemas.microsoft.com/office/drawing/2014/main" xmlns="" id="{E6FEEB7B-FED1-48A3-94AD-52D88176B0A5}"/>
                </a:ext>
              </a:extLst>
            </p:cNvPr>
            <p:cNvSpPr/>
            <p:nvPr/>
          </p:nvSpPr>
          <p:spPr bwMode="auto">
            <a:xfrm>
              <a:off x="5935417" y="2695997"/>
              <a:ext cx="266420" cy="127736"/>
            </a:xfrm>
            <a:prstGeom prst="ellipse">
              <a:avLst/>
            </a:prstGeom>
            <a:solidFill>
              <a:srgbClr val="3045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5" name="íSḷídé">
              <a:extLst>
                <a:ext uri="{FF2B5EF4-FFF2-40B4-BE49-F238E27FC236}">
                  <a16:creationId xmlns:a16="http://schemas.microsoft.com/office/drawing/2014/main" xmlns="" id="{1D69A954-CC6B-4AC3-A2AF-7B7C8913DCCD}"/>
                </a:ext>
              </a:extLst>
            </p:cNvPr>
            <p:cNvSpPr/>
            <p:nvPr/>
          </p:nvSpPr>
          <p:spPr bwMode="auto">
            <a:xfrm>
              <a:off x="5023022" y="3666784"/>
              <a:ext cx="204376" cy="726267"/>
            </a:xfrm>
            <a:custGeom>
              <a:avLst/>
              <a:gdLst>
                <a:gd name="T0" fmla="*/ 143 w 143"/>
                <a:gd name="T1" fmla="*/ 1 h 510"/>
                <a:gd name="T2" fmla="*/ 131 w 143"/>
                <a:gd name="T3" fmla="*/ 0 h 510"/>
                <a:gd name="T4" fmla="*/ 106 w 143"/>
                <a:gd name="T5" fmla="*/ 16 h 510"/>
                <a:gd name="T6" fmla="*/ 0 w 143"/>
                <a:gd name="T7" fmla="*/ 464 h 510"/>
                <a:gd name="T8" fmla="*/ 33 w 143"/>
                <a:gd name="T9" fmla="*/ 495 h 510"/>
                <a:gd name="T10" fmla="*/ 62 w 143"/>
                <a:gd name="T11" fmla="*/ 505 h 510"/>
                <a:gd name="T12" fmla="*/ 88 w 143"/>
                <a:gd name="T13" fmla="*/ 510 h 510"/>
                <a:gd name="T14" fmla="*/ 126 w 143"/>
                <a:gd name="T15" fmla="*/ 18 h 510"/>
                <a:gd name="T16" fmla="*/ 143 w 143"/>
                <a:gd name="T17" fmla="*/ 1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510">
                  <a:moveTo>
                    <a:pt x="143" y="1"/>
                  </a:moveTo>
                  <a:cubicBezTo>
                    <a:pt x="139" y="0"/>
                    <a:pt x="135" y="0"/>
                    <a:pt x="131" y="0"/>
                  </a:cubicBezTo>
                  <a:cubicBezTo>
                    <a:pt x="125" y="4"/>
                    <a:pt x="117" y="9"/>
                    <a:pt x="106" y="16"/>
                  </a:cubicBezTo>
                  <a:cubicBezTo>
                    <a:pt x="23" y="71"/>
                    <a:pt x="1" y="357"/>
                    <a:pt x="0" y="464"/>
                  </a:cubicBezTo>
                  <a:cubicBezTo>
                    <a:pt x="7" y="475"/>
                    <a:pt x="17" y="486"/>
                    <a:pt x="33" y="495"/>
                  </a:cubicBezTo>
                  <a:cubicBezTo>
                    <a:pt x="42" y="500"/>
                    <a:pt x="57" y="504"/>
                    <a:pt x="62" y="505"/>
                  </a:cubicBezTo>
                  <a:cubicBezTo>
                    <a:pt x="70" y="507"/>
                    <a:pt x="79" y="508"/>
                    <a:pt x="88" y="510"/>
                  </a:cubicBezTo>
                  <a:cubicBezTo>
                    <a:pt x="90" y="328"/>
                    <a:pt x="113" y="47"/>
                    <a:pt x="126" y="18"/>
                  </a:cubicBezTo>
                  <a:cubicBezTo>
                    <a:pt x="126" y="18"/>
                    <a:pt x="136" y="9"/>
                    <a:pt x="143" y="1"/>
                  </a:cubicBezTo>
                  <a:close/>
                </a:path>
              </a:pathLst>
            </a:custGeom>
            <a:solidFill>
              <a:srgbClr val="FED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6" name="îṥlíḓé">
              <a:extLst>
                <a:ext uri="{FF2B5EF4-FFF2-40B4-BE49-F238E27FC236}">
                  <a16:creationId xmlns:a16="http://schemas.microsoft.com/office/drawing/2014/main" xmlns="" id="{9E1F0F56-B984-45E8-BDD3-33459D5437DB}"/>
                </a:ext>
              </a:extLst>
            </p:cNvPr>
            <p:cNvSpPr/>
            <p:nvPr/>
          </p:nvSpPr>
          <p:spPr bwMode="auto">
            <a:xfrm>
              <a:off x="5132510" y="3666784"/>
              <a:ext cx="273720" cy="689771"/>
            </a:xfrm>
            <a:custGeom>
              <a:avLst/>
              <a:gdLst>
                <a:gd name="T0" fmla="*/ 165 w 191"/>
                <a:gd name="T1" fmla="*/ 484 h 484"/>
                <a:gd name="T2" fmla="*/ 191 w 191"/>
                <a:gd name="T3" fmla="*/ 437 h 484"/>
                <a:gd name="T4" fmla="*/ 53 w 191"/>
                <a:gd name="T5" fmla="*/ 0 h 484"/>
                <a:gd name="T6" fmla="*/ 7 w 191"/>
                <a:gd name="T7" fmla="*/ 21 h 484"/>
                <a:gd name="T8" fmla="*/ 81 w 191"/>
                <a:gd name="T9" fmla="*/ 64 h 484"/>
                <a:gd name="T10" fmla="*/ 165 w 191"/>
                <a:gd name="T11" fmla="*/ 481 h 484"/>
                <a:gd name="T12" fmla="*/ 165 w 191"/>
                <a:gd name="T13" fmla="*/ 484 h 484"/>
              </a:gdLst>
              <a:ahLst/>
              <a:cxnLst>
                <a:cxn ang="0">
                  <a:pos x="T0" y="T1"/>
                </a:cxn>
                <a:cxn ang="0">
                  <a:pos x="T2" y="T3"/>
                </a:cxn>
                <a:cxn ang="0">
                  <a:pos x="T4" y="T5"/>
                </a:cxn>
                <a:cxn ang="0">
                  <a:pos x="T6" y="T7"/>
                </a:cxn>
                <a:cxn ang="0">
                  <a:pos x="T8" y="T9"/>
                </a:cxn>
                <a:cxn ang="0">
                  <a:pos x="T10" y="T11"/>
                </a:cxn>
                <a:cxn ang="0">
                  <a:pos x="T12" y="T13"/>
                </a:cxn>
              </a:cxnLst>
              <a:rect l="0" t="0" r="r" b="b"/>
              <a:pathLst>
                <a:path w="191" h="484">
                  <a:moveTo>
                    <a:pt x="165" y="484"/>
                  </a:moveTo>
                  <a:cubicBezTo>
                    <a:pt x="184" y="470"/>
                    <a:pt x="191" y="452"/>
                    <a:pt x="191" y="437"/>
                  </a:cubicBezTo>
                  <a:cubicBezTo>
                    <a:pt x="191" y="408"/>
                    <a:pt x="179" y="0"/>
                    <a:pt x="53" y="0"/>
                  </a:cubicBezTo>
                  <a:cubicBezTo>
                    <a:pt x="36" y="0"/>
                    <a:pt x="20" y="7"/>
                    <a:pt x="7" y="21"/>
                  </a:cubicBezTo>
                  <a:cubicBezTo>
                    <a:pt x="0" y="31"/>
                    <a:pt x="62" y="35"/>
                    <a:pt x="81" y="64"/>
                  </a:cubicBezTo>
                  <a:cubicBezTo>
                    <a:pt x="127" y="132"/>
                    <a:pt x="165" y="260"/>
                    <a:pt x="165" y="481"/>
                  </a:cubicBezTo>
                  <a:cubicBezTo>
                    <a:pt x="165" y="482"/>
                    <a:pt x="165" y="483"/>
                    <a:pt x="165" y="484"/>
                  </a:cubicBezTo>
                  <a:close/>
                </a:path>
              </a:pathLst>
            </a:custGeom>
            <a:solidFill>
              <a:srgbClr val="DB8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7" name="ïSḷïďe">
              <a:extLst>
                <a:ext uri="{FF2B5EF4-FFF2-40B4-BE49-F238E27FC236}">
                  <a16:creationId xmlns:a16="http://schemas.microsoft.com/office/drawing/2014/main" xmlns="" id="{D4FE53CF-0C50-4B3D-B344-827A9D1791CF}"/>
                </a:ext>
              </a:extLst>
            </p:cNvPr>
            <p:cNvSpPr/>
            <p:nvPr/>
          </p:nvSpPr>
          <p:spPr bwMode="auto">
            <a:xfrm>
              <a:off x="7241967" y="4575530"/>
              <a:ext cx="21897" cy="18249"/>
            </a:xfrm>
            <a:custGeom>
              <a:avLst/>
              <a:gdLst>
                <a:gd name="T0" fmla="*/ 0 w 17"/>
                <a:gd name="T1" fmla="*/ 13 h 13"/>
                <a:gd name="T2" fmla="*/ 1 w 17"/>
                <a:gd name="T3" fmla="*/ 6 h 13"/>
                <a:gd name="T4" fmla="*/ 16 w 17"/>
                <a:gd name="T5" fmla="*/ 0 h 13"/>
                <a:gd name="T6" fmla="*/ 16 w 17"/>
                <a:gd name="T7" fmla="*/ 1 h 13"/>
                <a:gd name="T8" fmla="*/ 17 w 17"/>
                <a:gd name="T9" fmla="*/ 8 h 13"/>
                <a:gd name="T10" fmla="*/ 0 w 17"/>
                <a:gd name="T11" fmla="*/ 13 h 13"/>
              </a:gdLst>
              <a:ahLst/>
              <a:cxnLst>
                <a:cxn ang="0">
                  <a:pos x="T0" y="T1"/>
                </a:cxn>
                <a:cxn ang="0">
                  <a:pos x="T2" y="T3"/>
                </a:cxn>
                <a:cxn ang="0">
                  <a:pos x="T4" y="T5"/>
                </a:cxn>
                <a:cxn ang="0">
                  <a:pos x="T6" y="T7"/>
                </a:cxn>
                <a:cxn ang="0">
                  <a:pos x="T8" y="T9"/>
                </a:cxn>
                <a:cxn ang="0">
                  <a:pos x="T10" y="T11"/>
                </a:cxn>
              </a:cxnLst>
              <a:rect l="0" t="0" r="r" b="b"/>
              <a:pathLst>
                <a:path w="17" h="13">
                  <a:moveTo>
                    <a:pt x="0" y="13"/>
                  </a:moveTo>
                  <a:cubicBezTo>
                    <a:pt x="0" y="10"/>
                    <a:pt x="0" y="8"/>
                    <a:pt x="1" y="6"/>
                  </a:cubicBezTo>
                  <a:cubicBezTo>
                    <a:pt x="6" y="4"/>
                    <a:pt x="11" y="2"/>
                    <a:pt x="16" y="0"/>
                  </a:cubicBezTo>
                  <a:cubicBezTo>
                    <a:pt x="16" y="0"/>
                    <a:pt x="16" y="0"/>
                    <a:pt x="16" y="1"/>
                  </a:cubicBezTo>
                  <a:cubicBezTo>
                    <a:pt x="16" y="3"/>
                    <a:pt x="17" y="6"/>
                    <a:pt x="17" y="8"/>
                  </a:cubicBezTo>
                  <a:cubicBezTo>
                    <a:pt x="11" y="10"/>
                    <a:pt x="5" y="11"/>
                    <a:pt x="0" y="13"/>
                  </a:cubicBezTo>
                </a:path>
              </a:pathLst>
            </a:custGeom>
            <a:solidFill>
              <a:srgbClr val="D8DB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8" name="îŝļíďé">
              <a:extLst>
                <a:ext uri="{FF2B5EF4-FFF2-40B4-BE49-F238E27FC236}">
                  <a16:creationId xmlns:a16="http://schemas.microsoft.com/office/drawing/2014/main" xmlns="" id="{8CBB3BAD-8F7A-47F4-8111-1334808144BE}"/>
                </a:ext>
              </a:extLst>
            </p:cNvPr>
            <p:cNvSpPr/>
            <p:nvPr/>
          </p:nvSpPr>
          <p:spPr bwMode="auto">
            <a:xfrm>
              <a:off x="7544883" y="4655821"/>
              <a:ext cx="32847" cy="32847"/>
            </a:xfrm>
            <a:custGeom>
              <a:avLst/>
              <a:gdLst>
                <a:gd name="T0" fmla="*/ 23 w 23"/>
                <a:gd name="T1" fmla="*/ 22 h 22"/>
                <a:gd name="T2" fmla="*/ 2 w 23"/>
                <a:gd name="T3" fmla="*/ 8 h 22"/>
                <a:gd name="T4" fmla="*/ 0 w 23"/>
                <a:gd name="T5" fmla="*/ 0 h 22"/>
                <a:gd name="T6" fmla="*/ 21 w 23"/>
                <a:gd name="T7" fmla="*/ 14 h 22"/>
                <a:gd name="T8" fmla="*/ 23 w 23"/>
                <a:gd name="T9" fmla="*/ 22 h 22"/>
              </a:gdLst>
              <a:ahLst/>
              <a:cxnLst>
                <a:cxn ang="0">
                  <a:pos x="T0" y="T1"/>
                </a:cxn>
                <a:cxn ang="0">
                  <a:pos x="T2" y="T3"/>
                </a:cxn>
                <a:cxn ang="0">
                  <a:pos x="T4" y="T5"/>
                </a:cxn>
                <a:cxn ang="0">
                  <a:pos x="T6" y="T7"/>
                </a:cxn>
                <a:cxn ang="0">
                  <a:pos x="T8" y="T9"/>
                </a:cxn>
              </a:cxnLst>
              <a:rect l="0" t="0" r="r" b="b"/>
              <a:pathLst>
                <a:path w="23" h="22">
                  <a:moveTo>
                    <a:pt x="23" y="22"/>
                  </a:moveTo>
                  <a:cubicBezTo>
                    <a:pt x="17" y="17"/>
                    <a:pt x="10" y="13"/>
                    <a:pt x="2" y="8"/>
                  </a:cubicBezTo>
                  <a:cubicBezTo>
                    <a:pt x="1" y="5"/>
                    <a:pt x="0" y="3"/>
                    <a:pt x="0" y="0"/>
                  </a:cubicBezTo>
                  <a:cubicBezTo>
                    <a:pt x="7" y="5"/>
                    <a:pt x="14" y="10"/>
                    <a:pt x="21" y="14"/>
                  </a:cubicBezTo>
                  <a:cubicBezTo>
                    <a:pt x="21" y="17"/>
                    <a:pt x="22" y="19"/>
                    <a:pt x="23" y="22"/>
                  </a:cubicBezTo>
                </a:path>
              </a:pathLst>
            </a:custGeom>
            <a:solidFill>
              <a:srgbClr val="D8DB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9" name="íṧļïḍé">
              <a:extLst>
                <a:ext uri="{FF2B5EF4-FFF2-40B4-BE49-F238E27FC236}">
                  <a16:creationId xmlns:a16="http://schemas.microsoft.com/office/drawing/2014/main" xmlns="" id="{8A3A854F-547B-45FF-AD73-7FE19F153D50}"/>
                </a:ext>
              </a:extLst>
            </p:cNvPr>
            <p:cNvSpPr/>
            <p:nvPr/>
          </p:nvSpPr>
          <p:spPr bwMode="auto">
            <a:xfrm>
              <a:off x="6369718" y="3962401"/>
              <a:ext cx="642326" cy="751813"/>
            </a:xfrm>
            <a:custGeom>
              <a:avLst/>
              <a:gdLst>
                <a:gd name="T0" fmla="*/ 349 w 454"/>
                <a:gd name="T1" fmla="*/ 173 h 529"/>
                <a:gd name="T2" fmla="*/ 386 w 454"/>
                <a:gd name="T3" fmla="*/ 479 h 529"/>
                <a:gd name="T4" fmla="*/ 105 w 454"/>
                <a:gd name="T5" fmla="*/ 355 h 529"/>
                <a:gd name="T6" fmla="*/ 68 w 454"/>
                <a:gd name="T7" fmla="*/ 50 h 529"/>
                <a:gd name="T8" fmla="*/ 349 w 454"/>
                <a:gd name="T9" fmla="*/ 173 h 529"/>
              </a:gdLst>
              <a:ahLst/>
              <a:cxnLst>
                <a:cxn ang="0">
                  <a:pos x="T0" y="T1"/>
                </a:cxn>
                <a:cxn ang="0">
                  <a:pos x="T2" y="T3"/>
                </a:cxn>
                <a:cxn ang="0">
                  <a:pos x="T4" y="T5"/>
                </a:cxn>
                <a:cxn ang="0">
                  <a:pos x="T6" y="T7"/>
                </a:cxn>
                <a:cxn ang="0">
                  <a:pos x="T8" y="T9"/>
                </a:cxn>
              </a:cxnLst>
              <a:rect l="0" t="0" r="r" b="b"/>
              <a:pathLst>
                <a:path w="454" h="529">
                  <a:moveTo>
                    <a:pt x="349" y="173"/>
                  </a:moveTo>
                  <a:cubicBezTo>
                    <a:pt x="437" y="292"/>
                    <a:pt x="454" y="429"/>
                    <a:pt x="386" y="479"/>
                  </a:cubicBezTo>
                  <a:cubicBezTo>
                    <a:pt x="319" y="529"/>
                    <a:pt x="193" y="473"/>
                    <a:pt x="105" y="355"/>
                  </a:cubicBezTo>
                  <a:cubicBezTo>
                    <a:pt x="17" y="236"/>
                    <a:pt x="0" y="100"/>
                    <a:pt x="68" y="50"/>
                  </a:cubicBezTo>
                  <a:cubicBezTo>
                    <a:pt x="135" y="0"/>
                    <a:pt x="261" y="55"/>
                    <a:pt x="349" y="173"/>
                  </a:cubicBezTo>
                </a:path>
              </a:pathLst>
            </a:custGeom>
            <a:solidFill>
              <a:srgbClr val="B011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0" name="iśḷîdè">
              <a:extLst>
                <a:ext uri="{FF2B5EF4-FFF2-40B4-BE49-F238E27FC236}">
                  <a16:creationId xmlns:a16="http://schemas.microsoft.com/office/drawing/2014/main" xmlns="" id="{E5BFDEDB-303F-4DEA-BBB5-B4CF40958028}"/>
                </a:ext>
              </a:extLst>
            </p:cNvPr>
            <p:cNvSpPr/>
            <p:nvPr/>
          </p:nvSpPr>
          <p:spPr bwMode="auto">
            <a:xfrm>
              <a:off x="5701844" y="3214237"/>
              <a:ext cx="2175149" cy="2065661"/>
            </a:xfrm>
            <a:custGeom>
              <a:avLst/>
              <a:gdLst>
                <a:gd name="T0" fmla="*/ 1172 w 1529"/>
                <a:gd name="T1" fmla="*/ 49 h 1457"/>
                <a:gd name="T2" fmla="*/ 1172 w 1529"/>
                <a:gd name="T3" fmla="*/ 50 h 1457"/>
                <a:gd name="T4" fmla="*/ 1429 w 1529"/>
                <a:gd name="T5" fmla="*/ 135 h 1457"/>
                <a:gd name="T6" fmla="*/ 1483 w 1529"/>
                <a:gd name="T7" fmla="*/ 392 h 1457"/>
                <a:gd name="T8" fmla="*/ 313 w 1529"/>
                <a:gd name="T9" fmla="*/ 1457 h 1457"/>
                <a:gd name="T10" fmla="*/ 0 w 1529"/>
                <a:gd name="T11" fmla="*/ 1112 h 1457"/>
                <a:gd name="T12" fmla="*/ 1172 w 1529"/>
                <a:gd name="T13" fmla="*/ 49 h 1457"/>
              </a:gdLst>
              <a:ahLst/>
              <a:cxnLst>
                <a:cxn ang="0">
                  <a:pos x="T0" y="T1"/>
                </a:cxn>
                <a:cxn ang="0">
                  <a:pos x="T2" y="T3"/>
                </a:cxn>
                <a:cxn ang="0">
                  <a:pos x="T4" y="T5"/>
                </a:cxn>
                <a:cxn ang="0">
                  <a:pos x="T6" y="T7"/>
                </a:cxn>
                <a:cxn ang="0">
                  <a:pos x="T8" y="T9"/>
                </a:cxn>
                <a:cxn ang="0">
                  <a:pos x="T10" y="T11"/>
                </a:cxn>
                <a:cxn ang="0">
                  <a:pos x="T12" y="T13"/>
                </a:cxn>
              </a:cxnLst>
              <a:rect l="0" t="0" r="r" b="b"/>
              <a:pathLst>
                <a:path w="1529" h="1457">
                  <a:moveTo>
                    <a:pt x="1172" y="49"/>
                  </a:moveTo>
                  <a:cubicBezTo>
                    <a:pt x="1172" y="50"/>
                    <a:pt x="1172" y="50"/>
                    <a:pt x="1172" y="50"/>
                  </a:cubicBezTo>
                  <a:cubicBezTo>
                    <a:pt x="1232" y="0"/>
                    <a:pt x="1347" y="38"/>
                    <a:pt x="1429" y="135"/>
                  </a:cubicBezTo>
                  <a:cubicBezTo>
                    <a:pt x="1507" y="226"/>
                    <a:pt x="1529" y="337"/>
                    <a:pt x="1483" y="392"/>
                  </a:cubicBezTo>
                  <a:cubicBezTo>
                    <a:pt x="313" y="1457"/>
                    <a:pt x="313" y="1457"/>
                    <a:pt x="313" y="1457"/>
                  </a:cubicBezTo>
                  <a:cubicBezTo>
                    <a:pt x="0" y="1112"/>
                    <a:pt x="0" y="1112"/>
                    <a:pt x="0" y="1112"/>
                  </a:cubicBezTo>
                  <a:cubicBezTo>
                    <a:pt x="1172" y="49"/>
                    <a:pt x="1172" y="49"/>
                    <a:pt x="1172" y="49"/>
                  </a:cubicBezTo>
                </a:path>
              </a:pathLst>
            </a:custGeom>
            <a:solidFill>
              <a:srgbClr val="D5D2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1" name="îŝliďé">
              <a:extLst>
                <a:ext uri="{FF2B5EF4-FFF2-40B4-BE49-F238E27FC236}">
                  <a16:creationId xmlns:a16="http://schemas.microsoft.com/office/drawing/2014/main" xmlns="" id="{D5C567DA-26B6-4D91-AAFC-9448EA0F4E86}"/>
                </a:ext>
              </a:extLst>
            </p:cNvPr>
            <p:cNvSpPr/>
            <p:nvPr/>
          </p:nvSpPr>
          <p:spPr bwMode="auto">
            <a:xfrm>
              <a:off x="5654401" y="4714214"/>
              <a:ext cx="572985" cy="642326"/>
            </a:xfrm>
            <a:custGeom>
              <a:avLst/>
              <a:gdLst>
                <a:gd name="T0" fmla="*/ 86 w 404"/>
                <a:gd name="T1" fmla="*/ 319 h 454"/>
                <a:gd name="T2" fmla="*/ 4 w 404"/>
                <a:gd name="T3" fmla="*/ 190 h 454"/>
                <a:gd name="T4" fmla="*/ 32 w 404"/>
                <a:gd name="T5" fmla="*/ 138 h 454"/>
                <a:gd name="T6" fmla="*/ 43 w 404"/>
                <a:gd name="T7" fmla="*/ 51 h 454"/>
                <a:gd name="T8" fmla="*/ 301 w 404"/>
                <a:gd name="T9" fmla="*/ 135 h 454"/>
                <a:gd name="T10" fmla="*/ 344 w 404"/>
                <a:gd name="T11" fmla="*/ 403 h 454"/>
                <a:gd name="T12" fmla="*/ 86 w 404"/>
                <a:gd name="T13" fmla="*/ 319 h 454"/>
              </a:gdLst>
              <a:ahLst/>
              <a:cxnLst>
                <a:cxn ang="0">
                  <a:pos x="T0" y="T1"/>
                </a:cxn>
                <a:cxn ang="0">
                  <a:pos x="T2" y="T3"/>
                </a:cxn>
                <a:cxn ang="0">
                  <a:pos x="T4" y="T5"/>
                </a:cxn>
                <a:cxn ang="0">
                  <a:pos x="T6" y="T7"/>
                </a:cxn>
                <a:cxn ang="0">
                  <a:pos x="T8" y="T9"/>
                </a:cxn>
                <a:cxn ang="0">
                  <a:pos x="T10" y="T11"/>
                </a:cxn>
                <a:cxn ang="0">
                  <a:pos x="T12" y="T13"/>
                </a:cxn>
              </a:cxnLst>
              <a:rect l="0" t="0" r="r" b="b"/>
              <a:pathLst>
                <a:path w="404" h="454">
                  <a:moveTo>
                    <a:pt x="86" y="319"/>
                  </a:moveTo>
                  <a:cubicBezTo>
                    <a:pt x="49" y="276"/>
                    <a:pt x="15" y="234"/>
                    <a:pt x="4" y="190"/>
                  </a:cubicBezTo>
                  <a:cubicBezTo>
                    <a:pt x="0" y="173"/>
                    <a:pt x="39" y="153"/>
                    <a:pt x="32" y="138"/>
                  </a:cubicBezTo>
                  <a:cubicBezTo>
                    <a:pt x="18" y="113"/>
                    <a:pt x="20" y="71"/>
                    <a:pt x="43" y="51"/>
                  </a:cubicBezTo>
                  <a:cubicBezTo>
                    <a:pt x="102" y="0"/>
                    <a:pt x="218" y="38"/>
                    <a:pt x="301" y="135"/>
                  </a:cubicBezTo>
                  <a:cubicBezTo>
                    <a:pt x="384" y="232"/>
                    <a:pt x="404" y="353"/>
                    <a:pt x="344" y="403"/>
                  </a:cubicBezTo>
                  <a:cubicBezTo>
                    <a:pt x="284" y="454"/>
                    <a:pt x="169" y="417"/>
                    <a:pt x="86" y="319"/>
                  </a:cubicBezTo>
                </a:path>
              </a:pathLst>
            </a:custGeom>
            <a:solidFill>
              <a:srgbClr val="BFC8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2" name="íSľíḍê">
              <a:extLst>
                <a:ext uri="{FF2B5EF4-FFF2-40B4-BE49-F238E27FC236}">
                  <a16:creationId xmlns:a16="http://schemas.microsoft.com/office/drawing/2014/main" xmlns="" id="{BB776881-6282-43E3-991E-364CAD60B8AC}"/>
                </a:ext>
              </a:extLst>
            </p:cNvPr>
            <p:cNvSpPr/>
            <p:nvPr/>
          </p:nvSpPr>
          <p:spPr bwMode="auto">
            <a:xfrm>
              <a:off x="5807683" y="4779906"/>
              <a:ext cx="372257" cy="430650"/>
            </a:xfrm>
            <a:custGeom>
              <a:avLst/>
              <a:gdLst>
                <a:gd name="T0" fmla="*/ 185 w 261"/>
                <a:gd name="T1" fmla="*/ 304 h 304"/>
                <a:gd name="T2" fmla="*/ 147 w 261"/>
                <a:gd name="T3" fmla="*/ 137 h 304"/>
                <a:gd name="T4" fmla="*/ 147 w 261"/>
                <a:gd name="T5" fmla="*/ 137 h 304"/>
                <a:gd name="T6" fmla="*/ 143 w 261"/>
                <a:gd name="T7" fmla="*/ 132 h 304"/>
                <a:gd name="T8" fmla="*/ 51 w 261"/>
                <a:gd name="T9" fmla="*/ 63 h 304"/>
                <a:gd name="T10" fmla="*/ 21 w 261"/>
                <a:gd name="T11" fmla="*/ 74 h 304"/>
                <a:gd name="T12" fmla="*/ 0 w 261"/>
                <a:gd name="T13" fmla="*/ 78 h 304"/>
                <a:gd name="T14" fmla="*/ 82 w 261"/>
                <a:gd name="T15" fmla="*/ 0 h 304"/>
                <a:gd name="T16" fmla="*/ 193 w 261"/>
                <a:gd name="T17" fmla="*/ 87 h 304"/>
                <a:gd name="T18" fmla="*/ 238 w 261"/>
                <a:gd name="T19" fmla="*/ 152 h 304"/>
                <a:gd name="T20" fmla="*/ 261 w 261"/>
                <a:gd name="T21" fmla="*/ 236 h 304"/>
                <a:gd name="T22" fmla="*/ 185 w 261"/>
                <a:gd name="T23" fmla="*/ 304 h 304"/>
                <a:gd name="T24" fmla="*/ 190 w 261"/>
                <a:gd name="T25" fmla="*/ 291 h 304"/>
                <a:gd name="T26" fmla="*/ 194 w 261"/>
                <a:gd name="T27" fmla="*/ 235 h 304"/>
                <a:gd name="T28" fmla="*/ 198 w 261"/>
                <a:gd name="T29" fmla="*/ 260 h 304"/>
                <a:gd name="T30" fmla="*/ 190 w 261"/>
                <a:gd name="T31" fmla="*/ 29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04">
                  <a:moveTo>
                    <a:pt x="185" y="304"/>
                  </a:moveTo>
                  <a:cubicBezTo>
                    <a:pt x="222" y="269"/>
                    <a:pt x="202" y="202"/>
                    <a:pt x="147" y="137"/>
                  </a:cubicBezTo>
                  <a:cubicBezTo>
                    <a:pt x="147" y="137"/>
                    <a:pt x="147" y="137"/>
                    <a:pt x="147" y="137"/>
                  </a:cubicBezTo>
                  <a:cubicBezTo>
                    <a:pt x="146" y="135"/>
                    <a:pt x="145" y="134"/>
                    <a:pt x="143" y="132"/>
                  </a:cubicBezTo>
                  <a:cubicBezTo>
                    <a:pt x="106" y="89"/>
                    <a:pt x="78" y="63"/>
                    <a:pt x="51" y="63"/>
                  </a:cubicBezTo>
                  <a:cubicBezTo>
                    <a:pt x="41" y="63"/>
                    <a:pt x="32" y="67"/>
                    <a:pt x="21" y="74"/>
                  </a:cubicBezTo>
                  <a:cubicBezTo>
                    <a:pt x="8" y="75"/>
                    <a:pt x="0" y="78"/>
                    <a:pt x="0" y="78"/>
                  </a:cubicBezTo>
                  <a:cubicBezTo>
                    <a:pt x="82" y="0"/>
                    <a:pt x="82" y="0"/>
                    <a:pt x="82" y="0"/>
                  </a:cubicBezTo>
                  <a:cubicBezTo>
                    <a:pt x="121" y="18"/>
                    <a:pt x="160" y="48"/>
                    <a:pt x="193" y="87"/>
                  </a:cubicBezTo>
                  <a:cubicBezTo>
                    <a:pt x="211" y="108"/>
                    <a:pt x="226" y="130"/>
                    <a:pt x="238" y="152"/>
                  </a:cubicBezTo>
                  <a:cubicBezTo>
                    <a:pt x="261" y="236"/>
                    <a:pt x="261" y="236"/>
                    <a:pt x="261" y="236"/>
                  </a:cubicBezTo>
                  <a:cubicBezTo>
                    <a:pt x="185" y="304"/>
                    <a:pt x="185" y="304"/>
                    <a:pt x="185" y="304"/>
                  </a:cubicBezTo>
                  <a:moveTo>
                    <a:pt x="190" y="291"/>
                  </a:moveTo>
                  <a:cubicBezTo>
                    <a:pt x="194" y="279"/>
                    <a:pt x="198" y="260"/>
                    <a:pt x="194" y="235"/>
                  </a:cubicBezTo>
                  <a:cubicBezTo>
                    <a:pt x="197" y="244"/>
                    <a:pt x="198" y="252"/>
                    <a:pt x="198" y="260"/>
                  </a:cubicBezTo>
                  <a:cubicBezTo>
                    <a:pt x="199" y="272"/>
                    <a:pt x="195" y="283"/>
                    <a:pt x="190" y="291"/>
                  </a:cubicBezTo>
                </a:path>
              </a:pathLst>
            </a:custGeom>
            <a:solidFill>
              <a:srgbClr val="9CA9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3" name="íśḷîďé">
              <a:extLst>
                <a:ext uri="{FF2B5EF4-FFF2-40B4-BE49-F238E27FC236}">
                  <a16:creationId xmlns:a16="http://schemas.microsoft.com/office/drawing/2014/main" xmlns="" id="{C9F31D91-2AB4-4C56-B4F3-0297E715AB4F}"/>
                </a:ext>
              </a:extLst>
            </p:cNvPr>
            <p:cNvSpPr/>
            <p:nvPr/>
          </p:nvSpPr>
          <p:spPr bwMode="auto">
            <a:xfrm>
              <a:off x="5785786" y="4885743"/>
              <a:ext cx="299266" cy="335761"/>
            </a:xfrm>
            <a:custGeom>
              <a:avLst/>
              <a:gdLst>
                <a:gd name="T0" fmla="*/ 193 w 209"/>
                <a:gd name="T1" fmla="*/ 236 h 236"/>
                <a:gd name="T2" fmla="*/ 205 w 209"/>
                <a:gd name="T3" fmla="*/ 217 h 236"/>
                <a:gd name="T4" fmla="*/ 200 w 209"/>
                <a:gd name="T5" fmla="*/ 231 h 236"/>
                <a:gd name="T6" fmla="*/ 200 w 209"/>
                <a:gd name="T7" fmla="*/ 230 h 236"/>
                <a:gd name="T8" fmla="*/ 198 w 209"/>
                <a:gd name="T9" fmla="*/ 232 h 236"/>
                <a:gd name="T10" fmla="*/ 193 w 209"/>
                <a:gd name="T11" fmla="*/ 236 h 236"/>
                <a:gd name="T12" fmla="*/ 209 w 209"/>
                <a:gd name="T13" fmla="*/ 161 h 236"/>
                <a:gd name="T14" fmla="*/ 145 w 209"/>
                <a:gd name="T15" fmla="*/ 51 h 236"/>
                <a:gd name="T16" fmla="*/ 141 w 209"/>
                <a:gd name="T17" fmla="*/ 50 h 236"/>
                <a:gd name="T18" fmla="*/ 98 w 209"/>
                <a:gd name="T19" fmla="*/ 78 h 236"/>
                <a:gd name="T20" fmla="*/ 56 w 209"/>
                <a:gd name="T21" fmla="*/ 106 h 236"/>
                <a:gd name="T22" fmla="*/ 53 w 209"/>
                <a:gd name="T23" fmla="*/ 104 h 236"/>
                <a:gd name="T24" fmla="*/ 32 w 209"/>
                <a:gd name="T25" fmla="*/ 4 h 236"/>
                <a:gd name="T26" fmla="*/ 36 w 209"/>
                <a:gd name="T27" fmla="*/ 0 h 236"/>
                <a:gd name="T28" fmla="*/ 43 w 209"/>
                <a:gd name="T29" fmla="*/ 0 h 236"/>
                <a:gd name="T30" fmla="*/ 158 w 209"/>
                <a:gd name="T31" fmla="*/ 58 h 236"/>
                <a:gd name="T32" fmla="*/ 162 w 209"/>
                <a:gd name="T33" fmla="*/ 63 h 236"/>
                <a:gd name="T34" fmla="*/ 162 w 209"/>
                <a:gd name="T35" fmla="*/ 63 h 236"/>
                <a:gd name="T36" fmla="*/ 209 w 209"/>
                <a:gd name="T37" fmla="*/ 16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9" h="236">
                  <a:moveTo>
                    <a:pt x="193" y="236"/>
                  </a:moveTo>
                  <a:cubicBezTo>
                    <a:pt x="192" y="236"/>
                    <a:pt x="199" y="229"/>
                    <a:pt x="205" y="217"/>
                  </a:cubicBezTo>
                  <a:cubicBezTo>
                    <a:pt x="202" y="226"/>
                    <a:pt x="200" y="231"/>
                    <a:pt x="200" y="231"/>
                  </a:cubicBezTo>
                  <a:cubicBezTo>
                    <a:pt x="200" y="230"/>
                    <a:pt x="200" y="230"/>
                    <a:pt x="200" y="230"/>
                  </a:cubicBezTo>
                  <a:cubicBezTo>
                    <a:pt x="199" y="231"/>
                    <a:pt x="199" y="232"/>
                    <a:pt x="198" y="232"/>
                  </a:cubicBezTo>
                  <a:cubicBezTo>
                    <a:pt x="195" y="235"/>
                    <a:pt x="193" y="236"/>
                    <a:pt x="193" y="236"/>
                  </a:cubicBezTo>
                  <a:moveTo>
                    <a:pt x="209" y="161"/>
                  </a:moveTo>
                  <a:cubicBezTo>
                    <a:pt x="199" y="123"/>
                    <a:pt x="171" y="81"/>
                    <a:pt x="145" y="51"/>
                  </a:cubicBezTo>
                  <a:cubicBezTo>
                    <a:pt x="144" y="50"/>
                    <a:pt x="143" y="50"/>
                    <a:pt x="141" y="50"/>
                  </a:cubicBezTo>
                  <a:cubicBezTo>
                    <a:pt x="133" y="50"/>
                    <a:pt x="115" y="64"/>
                    <a:pt x="98" y="78"/>
                  </a:cubicBezTo>
                  <a:cubicBezTo>
                    <a:pt x="81" y="92"/>
                    <a:pt x="64" y="106"/>
                    <a:pt x="56" y="106"/>
                  </a:cubicBezTo>
                  <a:cubicBezTo>
                    <a:pt x="55" y="106"/>
                    <a:pt x="54" y="105"/>
                    <a:pt x="53" y="104"/>
                  </a:cubicBezTo>
                  <a:cubicBezTo>
                    <a:pt x="15" y="53"/>
                    <a:pt x="0" y="31"/>
                    <a:pt x="32" y="4"/>
                  </a:cubicBezTo>
                  <a:cubicBezTo>
                    <a:pt x="33" y="3"/>
                    <a:pt x="35" y="1"/>
                    <a:pt x="36" y="0"/>
                  </a:cubicBezTo>
                  <a:cubicBezTo>
                    <a:pt x="39" y="0"/>
                    <a:pt x="41" y="0"/>
                    <a:pt x="43" y="0"/>
                  </a:cubicBezTo>
                  <a:cubicBezTo>
                    <a:pt x="71" y="0"/>
                    <a:pt x="115" y="9"/>
                    <a:pt x="158" y="58"/>
                  </a:cubicBezTo>
                  <a:cubicBezTo>
                    <a:pt x="159" y="60"/>
                    <a:pt x="161" y="61"/>
                    <a:pt x="162" y="63"/>
                  </a:cubicBezTo>
                  <a:cubicBezTo>
                    <a:pt x="162" y="63"/>
                    <a:pt x="162" y="63"/>
                    <a:pt x="162" y="63"/>
                  </a:cubicBezTo>
                  <a:cubicBezTo>
                    <a:pt x="193" y="100"/>
                    <a:pt x="206" y="134"/>
                    <a:pt x="209" y="161"/>
                  </a:cubicBezTo>
                </a:path>
              </a:pathLst>
            </a:custGeom>
            <a:solidFill>
              <a:srgbClr val="9CA9B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4" name="iš1iďe">
              <a:extLst>
                <a:ext uri="{FF2B5EF4-FFF2-40B4-BE49-F238E27FC236}">
                  <a16:creationId xmlns:a16="http://schemas.microsoft.com/office/drawing/2014/main" xmlns="" id="{81F2D68C-CF51-4853-AAE2-99B8A12849A9}"/>
                </a:ext>
              </a:extLst>
            </p:cNvPr>
            <p:cNvSpPr/>
            <p:nvPr/>
          </p:nvSpPr>
          <p:spPr bwMode="auto">
            <a:xfrm>
              <a:off x="5836880" y="4871145"/>
              <a:ext cx="288318" cy="343060"/>
            </a:xfrm>
            <a:custGeom>
              <a:avLst/>
              <a:gdLst>
                <a:gd name="T0" fmla="*/ 164 w 201"/>
                <a:gd name="T1" fmla="*/ 242 h 242"/>
                <a:gd name="T2" fmla="*/ 169 w 201"/>
                <a:gd name="T3" fmla="*/ 228 h 242"/>
                <a:gd name="T4" fmla="*/ 177 w 201"/>
                <a:gd name="T5" fmla="*/ 197 h 242"/>
                <a:gd name="T6" fmla="*/ 173 w 201"/>
                <a:gd name="T7" fmla="*/ 172 h 242"/>
                <a:gd name="T8" fmla="*/ 126 w 201"/>
                <a:gd name="T9" fmla="*/ 74 h 242"/>
                <a:gd name="T10" fmla="*/ 164 w 201"/>
                <a:gd name="T11" fmla="*/ 241 h 242"/>
                <a:gd name="T12" fmla="*/ 164 w 201"/>
                <a:gd name="T13" fmla="*/ 242 h 242"/>
                <a:gd name="T14" fmla="*/ 122 w 201"/>
                <a:gd name="T15" fmla="*/ 69 h 242"/>
                <a:gd name="T16" fmla="*/ 7 w 201"/>
                <a:gd name="T17" fmla="*/ 11 h 242"/>
                <a:gd name="T18" fmla="*/ 0 w 201"/>
                <a:gd name="T19" fmla="*/ 11 h 242"/>
                <a:gd name="T20" fmla="*/ 30 w 201"/>
                <a:gd name="T21" fmla="*/ 0 h 242"/>
                <a:gd name="T22" fmla="*/ 122 w 201"/>
                <a:gd name="T23" fmla="*/ 6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42">
                  <a:moveTo>
                    <a:pt x="164" y="242"/>
                  </a:moveTo>
                  <a:cubicBezTo>
                    <a:pt x="164" y="242"/>
                    <a:pt x="166" y="237"/>
                    <a:pt x="169" y="228"/>
                  </a:cubicBezTo>
                  <a:cubicBezTo>
                    <a:pt x="174" y="220"/>
                    <a:pt x="178" y="209"/>
                    <a:pt x="177" y="197"/>
                  </a:cubicBezTo>
                  <a:cubicBezTo>
                    <a:pt x="177" y="189"/>
                    <a:pt x="176" y="181"/>
                    <a:pt x="173" y="172"/>
                  </a:cubicBezTo>
                  <a:cubicBezTo>
                    <a:pt x="170" y="145"/>
                    <a:pt x="157" y="111"/>
                    <a:pt x="126" y="74"/>
                  </a:cubicBezTo>
                  <a:cubicBezTo>
                    <a:pt x="181" y="139"/>
                    <a:pt x="201" y="206"/>
                    <a:pt x="164" y="241"/>
                  </a:cubicBezTo>
                  <a:cubicBezTo>
                    <a:pt x="164" y="242"/>
                    <a:pt x="164" y="242"/>
                    <a:pt x="164" y="242"/>
                  </a:cubicBezTo>
                  <a:moveTo>
                    <a:pt x="122" y="69"/>
                  </a:moveTo>
                  <a:cubicBezTo>
                    <a:pt x="79" y="20"/>
                    <a:pt x="35" y="11"/>
                    <a:pt x="7" y="11"/>
                  </a:cubicBezTo>
                  <a:cubicBezTo>
                    <a:pt x="5" y="11"/>
                    <a:pt x="3" y="11"/>
                    <a:pt x="0" y="11"/>
                  </a:cubicBezTo>
                  <a:cubicBezTo>
                    <a:pt x="11" y="4"/>
                    <a:pt x="20" y="0"/>
                    <a:pt x="30" y="0"/>
                  </a:cubicBezTo>
                  <a:cubicBezTo>
                    <a:pt x="57" y="0"/>
                    <a:pt x="85" y="26"/>
                    <a:pt x="122" y="69"/>
                  </a:cubicBezTo>
                </a:path>
              </a:pathLst>
            </a:custGeom>
            <a:solidFill>
              <a:srgbClr val="7F90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5" name="iṣ1îḍé">
              <a:extLst>
                <a:ext uri="{FF2B5EF4-FFF2-40B4-BE49-F238E27FC236}">
                  <a16:creationId xmlns:a16="http://schemas.microsoft.com/office/drawing/2014/main" xmlns="" id="{730BC4A9-5606-4140-AFA8-EF5CCC1A5428}"/>
                </a:ext>
              </a:extLst>
            </p:cNvPr>
            <p:cNvSpPr/>
            <p:nvPr/>
          </p:nvSpPr>
          <p:spPr bwMode="auto">
            <a:xfrm>
              <a:off x="5701844" y="3214237"/>
              <a:ext cx="2175149" cy="2076611"/>
            </a:xfrm>
            <a:custGeom>
              <a:avLst/>
              <a:gdLst>
                <a:gd name="T0" fmla="*/ 267 w 1529"/>
                <a:gd name="T1" fmla="*/ 1191 h 1464"/>
                <a:gd name="T2" fmla="*/ 9 w 1529"/>
                <a:gd name="T3" fmla="*/ 1107 h 1464"/>
                <a:gd name="T4" fmla="*/ 1 w 1529"/>
                <a:gd name="T5" fmla="*/ 1114 h 1464"/>
                <a:gd name="T6" fmla="*/ 0 w 1529"/>
                <a:gd name="T7" fmla="*/ 1112 h 1464"/>
                <a:gd name="T8" fmla="*/ 1172 w 1529"/>
                <a:gd name="T9" fmla="*/ 49 h 1464"/>
                <a:gd name="T10" fmla="*/ 1172 w 1529"/>
                <a:gd name="T11" fmla="*/ 50 h 1464"/>
                <a:gd name="T12" fmla="*/ 1429 w 1529"/>
                <a:gd name="T13" fmla="*/ 135 h 1464"/>
                <a:gd name="T14" fmla="*/ 1483 w 1529"/>
                <a:gd name="T15" fmla="*/ 392 h 1464"/>
                <a:gd name="T16" fmla="*/ 322 w 1529"/>
                <a:gd name="T17" fmla="*/ 1464 h 1464"/>
                <a:gd name="T18" fmla="*/ 313 w 1529"/>
                <a:gd name="T19" fmla="*/ 1457 h 1464"/>
                <a:gd name="T20" fmla="*/ 267 w 1529"/>
                <a:gd name="T21" fmla="*/ 1191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9" h="1464">
                  <a:moveTo>
                    <a:pt x="267" y="1191"/>
                  </a:moveTo>
                  <a:cubicBezTo>
                    <a:pt x="184" y="1094"/>
                    <a:pt x="68" y="1056"/>
                    <a:pt x="9" y="1107"/>
                  </a:cubicBezTo>
                  <a:cubicBezTo>
                    <a:pt x="6" y="1109"/>
                    <a:pt x="4" y="1111"/>
                    <a:pt x="1" y="1114"/>
                  </a:cubicBezTo>
                  <a:cubicBezTo>
                    <a:pt x="0" y="1112"/>
                    <a:pt x="0" y="1112"/>
                    <a:pt x="0" y="1112"/>
                  </a:cubicBezTo>
                  <a:cubicBezTo>
                    <a:pt x="1172" y="49"/>
                    <a:pt x="1172" y="49"/>
                    <a:pt x="1172" y="49"/>
                  </a:cubicBezTo>
                  <a:cubicBezTo>
                    <a:pt x="1172" y="50"/>
                    <a:pt x="1172" y="50"/>
                    <a:pt x="1172" y="50"/>
                  </a:cubicBezTo>
                  <a:cubicBezTo>
                    <a:pt x="1232" y="0"/>
                    <a:pt x="1347" y="38"/>
                    <a:pt x="1429" y="135"/>
                  </a:cubicBezTo>
                  <a:cubicBezTo>
                    <a:pt x="1507" y="226"/>
                    <a:pt x="1529" y="337"/>
                    <a:pt x="1483" y="392"/>
                  </a:cubicBezTo>
                  <a:cubicBezTo>
                    <a:pt x="322" y="1464"/>
                    <a:pt x="322" y="1464"/>
                    <a:pt x="322" y="1464"/>
                  </a:cubicBezTo>
                  <a:cubicBezTo>
                    <a:pt x="313" y="1457"/>
                    <a:pt x="313" y="1457"/>
                    <a:pt x="313" y="1457"/>
                  </a:cubicBezTo>
                  <a:cubicBezTo>
                    <a:pt x="369" y="1405"/>
                    <a:pt x="349" y="1287"/>
                    <a:pt x="267" y="1191"/>
                  </a:cubicBezTo>
                </a:path>
              </a:pathLst>
            </a:custGeom>
            <a:solidFill>
              <a:srgbClr val="FCF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6" name="ïśḻíḍè">
              <a:extLst>
                <a:ext uri="{FF2B5EF4-FFF2-40B4-BE49-F238E27FC236}">
                  <a16:creationId xmlns:a16="http://schemas.microsoft.com/office/drawing/2014/main" xmlns="" id="{229C2EA2-D699-4356-8312-42002947CCFE}"/>
                </a:ext>
              </a:extLst>
            </p:cNvPr>
            <p:cNvSpPr/>
            <p:nvPr/>
          </p:nvSpPr>
          <p:spPr bwMode="auto">
            <a:xfrm>
              <a:off x="6179940" y="5108368"/>
              <a:ext cx="14598" cy="58393"/>
            </a:xfrm>
            <a:custGeom>
              <a:avLst/>
              <a:gdLst>
                <a:gd name="T0" fmla="*/ 10 w 10"/>
                <a:gd name="T1" fmla="*/ 42 h 42"/>
                <a:gd name="T2" fmla="*/ 0 w 10"/>
                <a:gd name="T3" fmla="*/ 6 h 42"/>
                <a:gd name="T4" fmla="*/ 6 w 10"/>
                <a:gd name="T5" fmla="*/ 0 h 42"/>
                <a:gd name="T6" fmla="*/ 10 w 10"/>
                <a:gd name="T7" fmla="*/ 42 h 42"/>
              </a:gdLst>
              <a:ahLst/>
              <a:cxnLst>
                <a:cxn ang="0">
                  <a:pos x="T0" y="T1"/>
                </a:cxn>
                <a:cxn ang="0">
                  <a:pos x="T2" y="T3"/>
                </a:cxn>
                <a:cxn ang="0">
                  <a:pos x="T4" y="T5"/>
                </a:cxn>
                <a:cxn ang="0">
                  <a:pos x="T6" y="T7"/>
                </a:cxn>
              </a:cxnLst>
              <a:rect l="0" t="0" r="r" b="b"/>
              <a:pathLst>
                <a:path w="10" h="42">
                  <a:moveTo>
                    <a:pt x="10" y="42"/>
                  </a:moveTo>
                  <a:cubicBezTo>
                    <a:pt x="0" y="6"/>
                    <a:pt x="0" y="6"/>
                    <a:pt x="0" y="6"/>
                  </a:cubicBezTo>
                  <a:cubicBezTo>
                    <a:pt x="6" y="0"/>
                    <a:pt x="6" y="0"/>
                    <a:pt x="6" y="0"/>
                  </a:cubicBezTo>
                  <a:cubicBezTo>
                    <a:pt x="8" y="15"/>
                    <a:pt x="10" y="29"/>
                    <a:pt x="10" y="42"/>
                  </a:cubicBezTo>
                </a:path>
              </a:pathLst>
            </a:custGeom>
            <a:solidFill>
              <a:srgbClr val="BEC7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7" name="ïṡḷïdê">
              <a:extLst>
                <a:ext uri="{FF2B5EF4-FFF2-40B4-BE49-F238E27FC236}">
                  <a16:creationId xmlns:a16="http://schemas.microsoft.com/office/drawing/2014/main" xmlns="" id="{05CBD2F3-F8E3-444A-B104-482618701729}"/>
                </a:ext>
              </a:extLst>
            </p:cNvPr>
            <p:cNvSpPr/>
            <p:nvPr/>
          </p:nvSpPr>
          <p:spPr bwMode="auto">
            <a:xfrm>
              <a:off x="6147093" y="4995230"/>
              <a:ext cx="40147" cy="120437"/>
            </a:xfrm>
            <a:custGeom>
              <a:avLst/>
              <a:gdLst>
                <a:gd name="T0" fmla="*/ 23 w 29"/>
                <a:gd name="T1" fmla="*/ 84 h 84"/>
                <a:gd name="T2" fmla="*/ 0 w 29"/>
                <a:gd name="T3" fmla="*/ 0 h 84"/>
                <a:gd name="T4" fmla="*/ 29 w 29"/>
                <a:gd name="T5" fmla="*/ 78 h 84"/>
                <a:gd name="T6" fmla="*/ 23 w 29"/>
                <a:gd name="T7" fmla="*/ 84 h 84"/>
              </a:gdLst>
              <a:ahLst/>
              <a:cxnLst>
                <a:cxn ang="0">
                  <a:pos x="T0" y="T1"/>
                </a:cxn>
                <a:cxn ang="0">
                  <a:pos x="T2" y="T3"/>
                </a:cxn>
                <a:cxn ang="0">
                  <a:pos x="T4" y="T5"/>
                </a:cxn>
                <a:cxn ang="0">
                  <a:pos x="T6" y="T7"/>
                </a:cxn>
              </a:cxnLst>
              <a:rect l="0" t="0" r="r" b="b"/>
              <a:pathLst>
                <a:path w="29" h="84">
                  <a:moveTo>
                    <a:pt x="23" y="84"/>
                  </a:moveTo>
                  <a:cubicBezTo>
                    <a:pt x="0" y="0"/>
                    <a:pt x="0" y="0"/>
                    <a:pt x="0" y="0"/>
                  </a:cubicBezTo>
                  <a:cubicBezTo>
                    <a:pt x="14" y="26"/>
                    <a:pt x="24" y="53"/>
                    <a:pt x="29" y="78"/>
                  </a:cubicBezTo>
                  <a:cubicBezTo>
                    <a:pt x="23" y="84"/>
                    <a:pt x="23" y="84"/>
                    <a:pt x="23" y="84"/>
                  </a:cubicBezTo>
                </a:path>
              </a:pathLst>
            </a:custGeom>
            <a:solidFill>
              <a:srgbClr val="AEB9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8" name="išľîḑe">
              <a:extLst>
                <a:ext uri="{FF2B5EF4-FFF2-40B4-BE49-F238E27FC236}">
                  <a16:creationId xmlns:a16="http://schemas.microsoft.com/office/drawing/2014/main" xmlns="" id="{D699C63B-0200-4801-AA2F-B13C7E31289F}"/>
                </a:ext>
              </a:extLst>
            </p:cNvPr>
            <p:cNvSpPr/>
            <p:nvPr/>
          </p:nvSpPr>
          <p:spPr bwMode="auto">
            <a:xfrm>
              <a:off x="6413513" y="4086487"/>
              <a:ext cx="65692" cy="54745"/>
            </a:xfrm>
            <a:custGeom>
              <a:avLst/>
              <a:gdLst>
                <a:gd name="T0" fmla="*/ 5 w 45"/>
                <a:gd name="T1" fmla="*/ 38 h 38"/>
                <a:gd name="T2" fmla="*/ 0 w 45"/>
                <a:gd name="T3" fmla="*/ 33 h 38"/>
                <a:gd name="T4" fmla="*/ 27 w 45"/>
                <a:gd name="T5" fmla="*/ 18 h 38"/>
                <a:gd name="T6" fmla="*/ 17 w 45"/>
                <a:gd name="T7" fmla="*/ 2 h 38"/>
                <a:gd name="T8" fmla="*/ 24 w 45"/>
                <a:gd name="T9" fmla="*/ 0 h 38"/>
                <a:gd name="T10" fmla="*/ 31 w 45"/>
                <a:gd name="T11" fmla="*/ 2 h 38"/>
                <a:gd name="T12" fmla="*/ 39 w 45"/>
                <a:gd name="T13" fmla="*/ 3 h 38"/>
                <a:gd name="T14" fmla="*/ 45 w 45"/>
                <a:gd name="T15" fmla="*/ 2 h 38"/>
                <a:gd name="T16" fmla="*/ 5 w 45"/>
                <a:gd name="T1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8">
                  <a:moveTo>
                    <a:pt x="5" y="38"/>
                  </a:moveTo>
                  <a:cubicBezTo>
                    <a:pt x="3" y="37"/>
                    <a:pt x="2" y="35"/>
                    <a:pt x="0" y="33"/>
                  </a:cubicBezTo>
                  <a:cubicBezTo>
                    <a:pt x="11" y="27"/>
                    <a:pt x="16" y="24"/>
                    <a:pt x="27" y="18"/>
                  </a:cubicBezTo>
                  <a:cubicBezTo>
                    <a:pt x="23" y="11"/>
                    <a:pt x="21" y="8"/>
                    <a:pt x="17" y="2"/>
                  </a:cubicBezTo>
                  <a:cubicBezTo>
                    <a:pt x="20" y="0"/>
                    <a:pt x="22" y="0"/>
                    <a:pt x="24" y="0"/>
                  </a:cubicBezTo>
                  <a:cubicBezTo>
                    <a:pt x="27" y="0"/>
                    <a:pt x="29" y="1"/>
                    <a:pt x="31" y="2"/>
                  </a:cubicBezTo>
                  <a:cubicBezTo>
                    <a:pt x="33" y="2"/>
                    <a:pt x="36" y="3"/>
                    <a:pt x="39" y="3"/>
                  </a:cubicBezTo>
                  <a:cubicBezTo>
                    <a:pt x="40" y="3"/>
                    <a:pt x="42" y="3"/>
                    <a:pt x="45" y="2"/>
                  </a:cubicBezTo>
                  <a:cubicBezTo>
                    <a:pt x="5" y="38"/>
                    <a:pt x="5" y="38"/>
                    <a:pt x="5" y="38"/>
                  </a:cubicBezTo>
                </a:path>
              </a:pathLst>
            </a:custGeom>
            <a:solidFill>
              <a:srgbClr val="B76C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9" name="ïśľiḑe">
              <a:extLst>
                <a:ext uri="{FF2B5EF4-FFF2-40B4-BE49-F238E27FC236}">
                  <a16:creationId xmlns:a16="http://schemas.microsoft.com/office/drawing/2014/main" xmlns="" id="{1D7A5040-574C-406D-8F0E-BBED20F86F98}"/>
                </a:ext>
              </a:extLst>
            </p:cNvPr>
            <p:cNvSpPr/>
            <p:nvPr/>
          </p:nvSpPr>
          <p:spPr bwMode="auto">
            <a:xfrm>
              <a:off x="6052204" y="3374818"/>
              <a:ext cx="1791945" cy="1810190"/>
            </a:xfrm>
            <a:custGeom>
              <a:avLst/>
              <a:gdLst>
                <a:gd name="T0" fmla="*/ 103 w 1262"/>
                <a:gd name="T1" fmla="*/ 1276 h 1276"/>
                <a:gd name="T2" fmla="*/ 100 w 1262"/>
                <a:gd name="T3" fmla="*/ 1262 h 1276"/>
                <a:gd name="T4" fmla="*/ 96 w 1262"/>
                <a:gd name="T5" fmla="*/ 1220 h 1276"/>
                <a:gd name="T6" fmla="*/ 67 w 1262"/>
                <a:gd name="T7" fmla="*/ 1142 h 1276"/>
                <a:gd name="T8" fmla="*/ 52 w 1262"/>
                <a:gd name="T9" fmla="*/ 1086 h 1276"/>
                <a:gd name="T10" fmla="*/ 0 w 1262"/>
                <a:gd name="T11" fmla="*/ 1041 h 1276"/>
                <a:gd name="T12" fmla="*/ 370 w 1262"/>
                <a:gd name="T13" fmla="*/ 711 h 1276"/>
                <a:gd name="T14" fmla="*/ 352 w 1262"/>
                <a:gd name="T15" fmla="*/ 717 h 1276"/>
                <a:gd name="T16" fmla="*/ 350 w 1262"/>
                <a:gd name="T17" fmla="*/ 687 h 1276"/>
                <a:gd name="T18" fmla="*/ 315 w 1262"/>
                <a:gd name="T19" fmla="*/ 695 h 1276"/>
                <a:gd name="T20" fmla="*/ 319 w 1262"/>
                <a:gd name="T21" fmla="*/ 666 h 1276"/>
                <a:gd name="T22" fmla="*/ 285 w 1262"/>
                <a:gd name="T23" fmla="*/ 668 h 1276"/>
                <a:gd name="T24" fmla="*/ 294 w 1262"/>
                <a:gd name="T25" fmla="*/ 641 h 1276"/>
                <a:gd name="T26" fmla="*/ 263 w 1262"/>
                <a:gd name="T27" fmla="*/ 639 h 1276"/>
                <a:gd name="T28" fmla="*/ 278 w 1262"/>
                <a:gd name="T29" fmla="*/ 613 h 1276"/>
                <a:gd name="T30" fmla="*/ 251 w 1262"/>
                <a:gd name="T31" fmla="*/ 605 h 1276"/>
                <a:gd name="T32" fmla="*/ 271 w 1262"/>
                <a:gd name="T33" fmla="*/ 583 h 1276"/>
                <a:gd name="T34" fmla="*/ 249 w 1262"/>
                <a:gd name="T35" fmla="*/ 570 h 1276"/>
                <a:gd name="T36" fmla="*/ 273 w 1262"/>
                <a:gd name="T37" fmla="*/ 551 h 1276"/>
                <a:gd name="T38" fmla="*/ 261 w 1262"/>
                <a:gd name="T39" fmla="*/ 539 h 1276"/>
                <a:gd name="T40" fmla="*/ 301 w 1262"/>
                <a:gd name="T41" fmla="*/ 503 h 1276"/>
                <a:gd name="T42" fmla="*/ 308 w 1262"/>
                <a:gd name="T43" fmla="*/ 499 h 1276"/>
                <a:gd name="T44" fmla="*/ 354 w 1262"/>
                <a:gd name="T45" fmla="*/ 485 h 1276"/>
                <a:gd name="T46" fmla="*/ 551 w 1262"/>
                <a:gd name="T47" fmla="*/ 594 h 1276"/>
                <a:gd name="T48" fmla="*/ 631 w 1262"/>
                <a:gd name="T49" fmla="*/ 795 h 1276"/>
                <a:gd name="T50" fmla="*/ 627 w 1262"/>
                <a:gd name="T51" fmla="*/ 799 h 1276"/>
                <a:gd name="T52" fmla="*/ 621 w 1262"/>
                <a:gd name="T53" fmla="*/ 804 h 1276"/>
                <a:gd name="T54" fmla="*/ 446 w 1262"/>
                <a:gd name="T55" fmla="*/ 963 h 1276"/>
                <a:gd name="T56" fmla="*/ 103 w 1262"/>
                <a:gd name="T57" fmla="*/ 1276 h 1276"/>
                <a:gd name="T58" fmla="*/ 797 w 1262"/>
                <a:gd name="T59" fmla="*/ 650 h 1276"/>
                <a:gd name="T60" fmla="*/ 711 w 1262"/>
                <a:gd name="T61" fmla="*/ 454 h 1276"/>
                <a:gd name="T62" fmla="*/ 711 w 1262"/>
                <a:gd name="T63" fmla="*/ 454 h 1276"/>
                <a:gd name="T64" fmla="*/ 711 w 1262"/>
                <a:gd name="T65" fmla="*/ 454 h 1276"/>
                <a:gd name="T66" fmla="*/ 711 w 1262"/>
                <a:gd name="T67" fmla="*/ 454 h 1276"/>
                <a:gd name="T68" fmla="*/ 710 w 1262"/>
                <a:gd name="T69" fmla="*/ 453 h 1276"/>
                <a:gd name="T70" fmla="*/ 710 w 1262"/>
                <a:gd name="T71" fmla="*/ 453 h 1276"/>
                <a:gd name="T72" fmla="*/ 710 w 1262"/>
                <a:gd name="T73" fmla="*/ 452 h 1276"/>
                <a:gd name="T74" fmla="*/ 709 w 1262"/>
                <a:gd name="T75" fmla="*/ 452 h 1276"/>
                <a:gd name="T76" fmla="*/ 709 w 1262"/>
                <a:gd name="T77" fmla="*/ 452 h 1276"/>
                <a:gd name="T78" fmla="*/ 709 w 1262"/>
                <a:gd name="T79" fmla="*/ 452 h 1276"/>
                <a:gd name="T80" fmla="*/ 709 w 1262"/>
                <a:gd name="T81" fmla="*/ 452 h 1276"/>
                <a:gd name="T82" fmla="*/ 709 w 1262"/>
                <a:gd name="T83" fmla="*/ 451 h 1276"/>
                <a:gd name="T84" fmla="*/ 709 w 1262"/>
                <a:gd name="T85" fmla="*/ 451 h 1276"/>
                <a:gd name="T86" fmla="*/ 709 w 1262"/>
                <a:gd name="T87" fmla="*/ 451 h 1276"/>
                <a:gd name="T88" fmla="*/ 708 w 1262"/>
                <a:gd name="T89" fmla="*/ 451 h 1276"/>
                <a:gd name="T90" fmla="*/ 661 w 1262"/>
                <a:gd name="T91" fmla="*/ 403 h 1276"/>
                <a:gd name="T92" fmla="*/ 695 w 1262"/>
                <a:gd name="T93" fmla="*/ 400 h 1276"/>
                <a:gd name="T94" fmla="*/ 688 w 1262"/>
                <a:gd name="T95" fmla="*/ 426 h 1276"/>
                <a:gd name="T96" fmla="*/ 1165 w 1262"/>
                <a:gd name="T97" fmla="*/ 0 h 1276"/>
                <a:gd name="T98" fmla="*/ 1184 w 1262"/>
                <a:gd name="T99" fmla="*/ 21 h 1276"/>
                <a:gd name="T100" fmla="*/ 1261 w 1262"/>
                <a:gd name="T101" fmla="*/ 185 h 1276"/>
                <a:gd name="T102" fmla="*/ 1261 w 1262"/>
                <a:gd name="T103" fmla="*/ 210 h 1276"/>
                <a:gd name="T104" fmla="*/ 1261 w 1262"/>
                <a:gd name="T105" fmla="*/ 210 h 1276"/>
                <a:gd name="T106" fmla="*/ 797 w 1262"/>
                <a:gd name="T107" fmla="*/ 650 h 1276"/>
                <a:gd name="T108" fmla="*/ 654 w 1262"/>
                <a:gd name="T109" fmla="*/ 398 h 1276"/>
                <a:gd name="T110" fmla="*/ 634 w 1262"/>
                <a:gd name="T111" fmla="*/ 382 h 1276"/>
                <a:gd name="T112" fmla="*/ 653 w 1262"/>
                <a:gd name="T113" fmla="*/ 378 h 1276"/>
                <a:gd name="T114" fmla="*/ 654 w 1262"/>
                <a:gd name="T115" fmla="*/ 398 h 1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2" h="1276">
                  <a:moveTo>
                    <a:pt x="103" y="1276"/>
                  </a:moveTo>
                  <a:cubicBezTo>
                    <a:pt x="100" y="1262"/>
                    <a:pt x="100" y="1262"/>
                    <a:pt x="100" y="1262"/>
                  </a:cubicBezTo>
                  <a:cubicBezTo>
                    <a:pt x="100" y="1249"/>
                    <a:pt x="98" y="1235"/>
                    <a:pt x="96" y="1220"/>
                  </a:cubicBezTo>
                  <a:cubicBezTo>
                    <a:pt x="91" y="1195"/>
                    <a:pt x="81" y="1168"/>
                    <a:pt x="67" y="1142"/>
                  </a:cubicBezTo>
                  <a:cubicBezTo>
                    <a:pt x="52" y="1086"/>
                    <a:pt x="52" y="1086"/>
                    <a:pt x="52" y="1086"/>
                  </a:cubicBezTo>
                  <a:cubicBezTo>
                    <a:pt x="0" y="1041"/>
                    <a:pt x="0" y="1041"/>
                    <a:pt x="0" y="1041"/>
                  </a:cubicBezTo>
                  <a:cubicBezTo>
                    <a:pt x="370" y="711"/>
                    <a:pt x="370" y="711"/>
                    <a:pt x="370" y="711"/>
                  </a:cubicBezTo>
                  <a:cubicBezTo>
                    <a:pt x="365" y="713"/>
                    <a:pt x="359" y="715"/>
                    <a:pt x="352" y="717"/>
                  </a:cubicBezTo>
                  <a:cubicBezTo>
                    <a:pt x="351" y="705"/>
                    <a:pt x="351" y="699"/>
                    <a:pt x="350" y="687"/>
                  </a:cubicBezTo>
                  <a:cubicBezTo>
                    <a:pt x="336" y="690"/>
                    <a:pt x="329" y="692"/>
                    <a:pt x="315" y="695"/>
                  </a:cubicBezTo>
                  <a:cubicBezTo>
                    <a:pt x="316" y="683"/>
                    <a:pt x="317" y="677"/>
                    <a:pt x="319" y="666"/>
                  </a:cubicBezTo>
                  <a:cubicBezTo>
                    <a:pt x="305" y="667"/>
                    <a:pt x="298" y="668"/>
                    <a:pt x="285" y="668"/>
                  </a:cubicBezTo>
                  <a:cubicBezTo>
                    <a:pt x="288" y="658"/>
                    <a:pt x="290" y="652"/>
                    <a:pt x="294" y="641"/>
                  </a:cubicBezTo>
                  <a:cubicBezTo>
                    <a:pt x="281" y="640"/>
                    <a:pt x="275" y="640"/>
                    <a:pt x="263" y="639"/>
                  </a:cubicBezTo>
                  <a:cubicBezTo>
                    <a:pt x="269" y="629"/>
                    <a:pt x="272" y="623"/>
                    <a:pt x="278" y="613"/>
                  </a:cubicBezTo>
                  <a:cubicBezTo>
                    <a:pt x="267" y="611"/>
                    <a:pt x="261" y="609"/>
                    <a:pt x="251" y="605"/>
                  </a:cubicBezTo>
                  <a:cubicBezTo>
                    <a:pt x="259" y="596"/>
                    <a:pt x="263" y="592"/>
                    <a:pt x="271" y="583"/>
                  </a:cubicBezTo>
                  <a:cubicBezTo>
                    <a:pt x="262" y="578"/>
                    <a:pt x="258" y="575"/>
                    <a:pt x="249" y="570"/>
                  </a:cubicBezTo>
                  <a:cubicBezTo>
                    <a:pt x="259" y="562"/>
                    <a:pt x="263" y="558"/>
                    <a:pt x="273" y="551"/>
                  </a:cubicBezTo>
                  <a:cubicBezTo>
                    <a:pt x="268" y="546"/>
                    <a:pt x="265" y="543"/>
                    <a:pt x="261" y="539"/>
                  </a:cubicBezTo>
                  <a:cubicBezTo>
                    <a:pt x="301" y="503"/>
                    <a:pt x="301" y="503"/>
                    <a:pt x="301" y="503"/>
                  </a:cubicBezTo>
                  <a:cubicBezTo>
                    <a:pt x="303" y="502"/>
                    <a:pt x="305" y="501"/>
                    <a:pt x="308" y="499"/>
                  </a:cubicBezTo>
                  <a:cubicBezTo>
                    <a:pt x="320" y="490"/>
                    <a:pt x="336" y="485"/>
                    <a:pt x="354" y="485"/>
                  </a:cubicBezTo>
                  <a:cubicBezTo>
                    <a:pt x="414" y="485"/>
                    <a:pt x="498" y="531"/>
                    <a:pt x="551" y="594"/>
                  </a:cubicBezTo>
                  <a:cubicBezTo>
                    <a:pt x="608" y="660"/>
                    <a:pt x="638" y="734"/>
                    <a:pt x="631" y="795"/>
                  </a:cubicBezTo>
                  <a:cubicBezTo>
                    <a:pt x="627" y="799"/>
                    <a:pt x="627" y="799"/>
                    <a:pt x="627" y="799"/>
                  </a:cubicBezTo>
                  <a:cubicBezTo>
                    <a:pt x="621" y="804"/>
                    <a:pt x="621" y="804"/>
                    <a:pt x="621" y="804"/>
                  </a:cubicBezTo>
                  <a:cubicBezTo>
                    <a:pt x="446" y="963"/>
                    <a:pt x="446" y="963"/>
                    <a:pt x="446" y="963"/>
                  </a:cubicBezTo>
                  <a:cubicBezTo>
                    <a:pt x="103" y="1276"/>
                    <a:pt x="103" y="1276"/>
                    <a:pt x="103" y="1276"/>
                  </a:cubicBezTo>
                  <a:moveTo>
                    <a:pt x="797" y="650"/>
                  </a:moveTo>
                  <a:cubicBezTo>
                    <a:pt x="794" y="590"/>
                    <a:pt x="765" y="518"/>
                    <a:pt x="711" y="454"/>
                  </a:cubicBezTo>
                  <a:cubicBezTo>
                    <a:pt x="711" y="454"/>
                    <a:pt x="711" y="454"/>
                    <a:pt x="711" y="454"/>
                  </a:cubicBezTo>
                  <a:cubicBezTo>
                    <a:pt x="711" y="454"/>
                    <a:pt x="711" y="454"/>
                    <a:pt x="711" y="454"/>
                  </a:cubicBezTo>
                  <a:cubicBezTo>
                    <a:pt x="711" y="454"/>
                    <a:pt x="711" y="454"/>
                    <a:pt x="711" y="454"/>
                  </a:cubicBezTo>
                  <a:cubicBezTo>
                    <a:pt x="711" y="454"/>
                    <a:pt x="711" y="453"/>
                    <a:pt x="710" y="453"/>
                  </a:cubicBezTo>
                  <a:cubicBezTo>
                    <a:pt x="710" y="453"/>
                    <a:pt x="710" y="453"/>
                    <a:pt x="710" y="453"/>
                  </a:cubicBezTo>
                  <a:cubicBezTo>
                    <a:pt x="710" y="453"/>
                    <a:pt x="710" y="453"/>
                    <a:pt x="710" y="452"/>
                  </a:cubicBezTo>
                  <a:cubicBezTo>
                    <a:pt x="710" y="452"/>
                    <a:pt x="710" y="452"/>
                    <a:pt x="709" y="452"/>
                  </a:cubicBezTo>
                  <a:cubicBezTo>
                    <a:pt x="709" y="452"/>
                    <a:pt x="709" y="452"/>
                    <a:pt x="709" y="452"/>
                  </a:cubicBezTo>
                  <a:cubicBezTo>
                    <a:pt x="709" y="452"/>
                    <a:pt x="709" y="452"/>
                    <a:pt x="709" y="452"/>
                  </a:cubicBezTo>
                  <a:cubicBezTo>
                    <a:pt x="709" y="452"/>
                    <a:pt x="709" y="452"/>
                    <a:pt x="709" y="452"/>
                  </a:cubicBezTo>
                  <a:cubicBezTo>
                    <a:pt x="709" y="451"/>
                    <a:pt x="709" y="451"/>
                    <a:pt x="709" y="451"/>
                  </a:cubicBezTo>
                  <a:cubicBezTo>
                    <a:pt x="709" y="451"/>
                    <a:pt x="709" y="451"/>
                    <a:pt x="709" y="451"/>
                  </a:cubicBezTo>
                  <a:cubicBezTo>
                    <a:pt x="709" y="451"/>
                    <a:pt x="709" y="451"/>
                    <a:pt x="709" y="451"/>
                  </a:cubicBezTo>
                  <a:cubicBezTo>
                    <a:pt x="708" y="451"/>
                    <a:pt x="708" y="451"/>
                    <a:pt x="708" y="451"/>
                  </a:cubicBezTo>
                  <a:cubicBezTo>
                    <a:pt x="693" y="433"/>
                    <a:pt x="677" y="417"/>
                    <a:pt x="661" y="403"/>
                  </a:cubicBezTo>
                  <a:cubicBezTo>
                    <a:pt x="673" y="402"/>
                    <a:pt x="681" y="401"/>
                    <a:pt x="695" y="400"/>
                  </a:cubicBezTo>
                  <a:cubicBezTo>
                    <a:pt x="692" y="410"/>
                    <a:pt x="691" y="416"/>
                    <a:pt x="688" y="426"/>
                  </a:cubicBezTo>
                  <a:cubicBezTo>
                    <a:pt x="1165" y="0"/>
                    <a:pt x="1165" y="0"/>
                    <a:pt x="1165" y="0"/>
                  </a:cubicBezTo>
                  <a:cubicBezTo>
                    <a:pt x="1172" y="7"/>
                    <a:pt x="1178" y="14"/>
                    <a:pt x="1184" y="21"/>
                  </a:cubicBezTo>
                  <a:cubicBezTo>
                    <a:pt x="1230" y="74"/>
                    <a:pt x="1256" y="133"/>
                    <a:pt x="1261" y="185"/>
                  </a:cubicBezTo>
                  <a:cubicBezTo>
                    <a:pt x="1262" y="193"/>
                    <a:pt x="1262" y="201"/>
                    <a:pt x="1261" y="210"/>
                  </a:cubicBezTo>
                  <a:cubicBezTo>
                    <a:pt x="1261" y="210"/>
                    <a:pt x="1261" y="210"/>
                    <a:pt x="1261" y="210"/>
                  </a:cubicBezTo>
                  <a:cubicBezTo>
                    <a:pt x="797" y="650"/>
                    <a:pt x="797" y="650"/>
                    <a:pt x="797" y="650"/>
                  </a:cubicBezTo>
                  <a:moveTo>
                    <a:pt x="654" y="398"/>
                  </a:moveTo>
                  <a:cubicBezTo>
                    <a:pt x="648" y="392"/>
                    <a:pt x="641" y="387"/>
                    <a:pt x="634" y="382"/>
                  </a:cubicBezTo>
                  <a:cubicBezTo>
                    <a:pt x="640" y="381"/>
                    <a:pt x="646" y="380"/>
                    <a:pt x="653" y="378"/>
                  </a:cubicBezTo>
                  <a:cubicBezTo>
                    <a:pt x="654" y="386"/>
                    <a:pt x="654" y="391"/>
                    <a:pt x="654" y="398"/>
                  </a:cubicBezTo>
                </a:path>
              </a:pathLst>
            </a:custGeom>
            <a:solidFill>
              <a:srgbClr val="DFE7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0" name="iṥḷïďè">
              <a:extLst>
                <a:ext uri="{FF2B5EF4-FFF2-40B4-BE49-F238E27FC236}">
                  <a16:creationId xmlns:a16="http://schemas.microsoft.com/office/drawing/2014/main" xmlns="" id="{A626B4AD-CA83-4916-A1F5-D6116438CE22}"/>
                </a:ext>
              </a:extLst>
            </p:cNvPr>
            <p:cNvSpPr/>
            <p:nvPr/>
          </p:nvSpPr>
          <p:spPr bwMode="auto">
            <a:xfrm>
              <a:off x="6836865" y="4601076"/>
              <a:ext cx="72992" cy="65692"/>
            </a:xfrm>
            <a:custGeom>
              <a:avLst/>
              <a:gdLst>
                <a:gd name="T0" fmla="*/ 0 w 20"/>
                <a:gd name="T1" fmla="*/ 18 h 18"/>
                <a:gd name="T2" fmla="*/ 20 w 20"/>
                <a:gd name="T3" fmla="*/ 0 h 18"/>
                <a:gd name="T4" fmla="*/ 20 w 20"/>
                <a:gd name="T5" fmla="*/ 0 h 18"/>
                <a:gd name="T6" fmla="*/ 0 w 20"/>
                <a:gd name="T7" fmla="*/ 18 h 18"/>
                <a:gd name="T8" fmla="*/ 0 w 20"/>
                <a:gd name="T9" fmla="*/ 18 h 18"/>
              </a:gdLst>
              <a:ahLst/>
              <a:cxnLst>
                <a:cxn ang="0">
                  <a:pos x="T0" y="T1"/>
                </a:cxn>
                <a:cxn ang="0">
                  <a:pos x="T2" y="T3"/>
                </a:cxn>
                <a:cxn ang="0">
                  <a:pos x="T4" y="T5"/>
                </a:cxn>
                <a:cxn ang="0">
                  <a:pos x="T6" y="T7"/>
                </a:cxn>
                <a:cxn ang="0">
                  <a:pos x="T8" y="T9"/>
                </a:cxn>
              </a:cxnLst>
              <a:rect l="0" t="0" r="r" b="b"/>
              <a:pathLst>
                <a:path w="20" h="18">
                  <a:moveTo>
                    <a:pt x="0" y="18"/>
                  </a:moveTo>
                  <a:lnTo>
                    <a:pt x="20" y="0"/>
                  </a:lnTo>
                  <a:lnTo>
                    <a:pt x="20" y="0"/>
                  </a:lnTo>
                  <a:lnTo>
                    <a:pt x="0" y="18"/>
                  </a:lnTo>
                  <a:lnTo>
                    <a:pt x="0" y="18"/>
                  </a:lnTo>
                  <a:close/>
                </a:path>
              </a:pathLst>
            </a:custGeom>
            <a:solidFill>
              <a:srgbClr val="930D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1" name="íŝḷïḑe">
              <a:extLst>
                <a:ext uri="{FF2B5EF4-FFF2-40B4-BE49-F238E27FC236}">
                  <a16:creationId xmlns:a16="http://schemas.microsoft.com/office/drawing/2014/main" xmlns="" id="{EE553CDA-C2F4-49F6-A6F0-CAEE75D6955E}"/>
                </a:ext>
              </a:extLst>
            </p:cNvPr>
            <p:cNvSpPr/>
            <p:nvPr/>
          </p:nvSpPr>
          <p:spPr bwMode="auto">
            <a:xfrm>
              <a:off x="6836865" y="4601076"/>
              <a:ext cx="72992" cy="65692"/>
            </a:xfrm>
            <a:custGeom>
              <a:avLst/>
              <a:gdLst>
                <a:gd name="T0" fmla="*/ 0 w 20"/>
                <a:gd name="T1" fmla="*/ 18 h 18"/>
                <a:gd name="T2" fmla="*/ 20 w 20"/>
                <a:gd name="T3" fmla="*/ 0 h 18"/>
                <a:gd name="T4" fmla="*/ 20 w 20"/>
                <a:gd name="T5" fmla="*/ 0 h 18"/>
                <a:gd name="T6" fmla="*/ 0 w 20"/>
                <a:gd name="T7" fmla="*/ 18 h 18"/>
                <a:gd name="T8" fmla="*/ 0 w 20"/>
                <a:gd name="T9" fmla="*/ 18 h 18"/>
              </a:gdLst>
              <a:ahLst/>
              <a:cxnLst>
                <a:cxn ang="0">
                  <a:pos x="T0" y="T1"/>
                </a:cxn>
                <a:cxn ang="0">
                  <a:pos x="T2" y="T3"/>
                </a:cxn>
                <a:cxn ang="0">
                  <a:pos x="T4" y="T5"/>
                </a:cxn>
                <a:cxn ang="0">
                  <a:pos x="T6" y="T7"/>
                </a:cxn>
                <a:cxn ang="0">
                  <a:pos x="T8" y="T9"/>
                </a:cxn>
              </a:cxnLst>
              <a:rect l="0" t="0" r="r" b="b"/>
              <a:pathLst>
                <a:path w="20" h="18">
                  <a:moveTo>
                    <a:pt x="0" y="18"/>
                  </a:moveTo>
                  <a:lnTo>
                    <a:pt x="20" y="0"/>
                  </a:lnTo>
                  <a:lnTo>
                    <a:pt x="20" y="0"/>
                  </a:lnTo>
                  <a:lnTo>
                    <a:pt x="0" y="18"/>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2" name="ïSḻîḓè">
              <a:extLst>
                <a:ext uri="{FF2B5EF4-FFF2-40B4-BE49-F238E27FC236}">
                  <a16:creationId xmlns:a16="http://schemas.microsoft.com/office/drawing/2014/main" xmlns="" id="{ECBE11AA-83F3-4698-9334-D595FB81CBE4}"/>
                </a:ext>
              </a:extLst>
            </p:cNvPr>
            <p:cNvSpPr/>
            <p:nvPr/>
          </p:nvSpPr>
          <p:spPr bwMode="auto">
            <a:xfrm>
              <a:off x="6154392" y="4502538"/>
              <a:ext cx="791960" cy="788309"/>
            </a:xfrm>
            <a:custGeom>
              <a:avLst/>
              <a:gdLst>
                <a:gd name="T0" fmla="*/ 5 w 559"/>
                <a:gd name="T1" fmla="*/ 555 h 555"/>
                <a:gd name="T2" fmla="*/ 0 w 559"/>
                <a:gd name="T3" fmla="*/ 551 h 555"/>
                <a:gd name="T4" fmla="*/ 49 w 559"/>
                <a:gd name="T5" fmla="*/ 465 h 555"/>
                <a:gd name="T6" fmla="*/ 374 w 559"/>
                <a:gd name="T7" fmla="*/ 168 h 555"/>
                <a:gd name="T8" fmla="*/ 555 w 559"/>
                <a:gd name="T9" fmla="*/ 4 h 555"/>
                <a:gd name="T10" fmla="*/ 559 w 559"/>
                <a:gd name="T11" fmla="*/ 0 h 555"/>
                <a:gd name="T12" fmla="*/ 532 w 559"/>
                <a:gd name="T13" fmla="*/ 68 h 555"/>
                <a:gd name="T14" fmla="*/ 481 w 559"/>
                <a:gd name="T15" fmla="*/ 115 h 555"/>
                <a:gd name="T16" fmla="*/ 5 w 559"/>
                <a:gd name="T17"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9" h="555">
                  <a:moveTo>
                    <a:pt x="5" y="555"/>
                  </a:moveTo>
                  <a:cubicBezTo>
                    <a:pt x="0" y="551"/>
                    <a:pt x="0" y="551"/>
                    <a:pt x="0" y="551"/>
                  </a:cubicBezTo>
                  <a:cubicBezTo>
                    <a:pt x="49" y="465"/>
                    <a:pt x="49" y="465"/>
                    <a:pt x="49" y="465"/>
                  </a:cubicBezTo>
                  <a:cubicBezTo>
                    <a:pt x="374" y="168"/>
                    <a:pt x="374" y="168"/>
                    <a:pt x="374" y="168"/>
                  </a:cubicBezTo>
                  <a:cubicBezTo>
                    <a:pt x="555" y="4"/>
                    <a:pt x="555" y="4"/>
                    <a:pt x="555" y="4"/>
                  </a:cubicBezTo>
                  <a:cubicBezTo>
                    <a:pt x="559" y="0"/>
                    <a:pt x="559" y="0"/>
                    <a:pt x="559" y="0"/>
                  </a:cubicBezTo>
                  <a:cubicBezTo>
                    <a:pt x="557" y="26"/>
                    <a:pt x="548" y="49"/>
                    <a:pt x="532" y="68"/>
                  </a:cubicBezTo>
                  <a:cubicBezTo>
                    <a:pt x="481" y="115"/>
                    <a:pt x="481" y="115"/>
                    <a:pt x="481" y="115"/>
                  </a:cubicBezTo>
                  <a:cubicBezTo>
                    <a:pt x="5" y="555"/>
                    <a:pt x="5" y="555"/>
                    <a:pt x="5" y="555"/>
                  </a:cubicBezTo>
                </a:path>
              </a:pathLst>
            </a:custGeom>
            <a:solidFill>
              <a:srgbClr val="C8E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3" name="îsḷíďe">
              <a:extLst>
                <a:ext uri="{FF2B5EF4-FFF2-40B4-BE49-F238E27FC236}">
                  <a16:creationId xmlns:a16="http://schemas.microsoft.com/office/drawing/2014/main" xmlns="" id="{BF423A22-2C76-4EC0-B9BF-9B98BD5841B2}"/>
                </a:ext>
              </a:extLst>
            </p:cNvPr>
            <p:cNvSpPr/>
            <p:nvPr/>
          </p:nvSpPr>
          <p:spPr bwMode="auto">
            <a:xfrm>
              <a:off x="6683582" y="4509838"/>
              <a:ext cx="259121" cy="233573"/>
            </a:xfrm>
            <a:custGeom>
              <a:avLst/>
              <a:gdLst>
                <a:gd name="T0" fmla="*/ 0 w 71"/>
                <a:gd name="T1" fmla="*/ 64 h 64"/>
                <a:gd name="T2" fmla="*/ 69 w 71"/>
                <a:gd name="T3" fmla="*/ 2 h 64"/>
                <a:gd name="T4" fmla="*/ 71 w 71"/>
                <a:gd name="T5" fmla="*/ 0 h 64"/>
                <a:gd name="T6" fmla="*/ 0 w 71"/>
                <a:gd name="T7" fmla="*/ 64 h 64"/>
              </a:gdLst>
              <a:ahLst/>
              <a:cxnLst>
                <a:cxn ang="0">
                  <a:pos x="T0" y="T1"/>
                </a:cxn>
                <a:cxn ang="0">
                  <a:pos x="T2" y="T3"/>
                </a:cxn>
                <a:cxn ang="0">
                  <a:pos x="T4" y="T5"/>
                </a:cxn>
                <a:cxn ang="0">
                  <a:pos x="T6" y="T7"/>
                </a:cxn>
              </a:cxnLst>
              <a:rect l="0" t="0" r="r" b="b"/>
              <a:pathLst>
                <a:path w="71" h="64">
                  <a:moveTo>
                    <a:pt x="0" y="64"/>
                  </a:moveTo>
                  <a:lnTo>
                    <a:pt x="69" y="2"/>
                  </a:lnTo>
                  <a:lnTo>
                    <a:pt x="71" y="0"/>
                  </a:lnTo>
                  <a:lnTo>
                    <a:pt x="0" y="64"/>
                  </a:lnTo>
                  <a:close/>
                </a:path>
              </a:pathLst>
            </a:custGeom>
            <a:solidFill>
              <a:srgbClr val="B1D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4" name="ïṥ1iḑe">
              <a:extLst>
                <a:ext uri="{FF2B5EF4-FFF2-40B4-BE49-F238E27FC236}">
                  <a16:creationId xmlns:a16="http://schemas.microsoft.com/office/drawing/2014/main" xmlns="" id="{25A99362-F8C8-48E9-BEE4-1F3849206AE5}"/>
                </a:ext>
              </a:extLst>
            </p:cNvPr>
            <p:cNvSpPr/>
            <p:nvPr/>
          </p:nvSpPr>
          <p:spPr bwMode="auto">
            <a:xfrm>
              <a:off x="6683582" y="4509838"/>
              <a:ext cx="259121" cy="233573"/>
            </a:xfrm>
            <a:custGeom>
              <a:avLst/>
              <a:gdLst>
                <a:gd name="T0" fmla="*/ 0 w 71"/>
                <a:gd name="T1" fmla="*/ 64 h 64"/>
                <a:gd name="T2" fmla="*/ 69 w 71"/>
                <a:gd name="T3" fmla="*/ 2 h 64"/>
                <a:gd name="T4" fmla="*/ 71 w 71"/>
                <a:gd name="T5" fmla="*/ 0 h 64"/>
                <a:gd name="T6" fmla="*/ 0 w 71"/>
                <a:gd name="T7" fmla="*/ 64 h 64"/>
              </a:gdLst>
              <a:ahLst/>
              <a:cxnLst>
                <a:cxn ang="0">
                  <a:pos x="T0" y="T1"/>
                </a:cxn>
                <a:cxn ang="0">
                  <a:pos x="T2" y="T3"/>
                </a:cxn>
                <a:cxn ang="0">
                  <a:pos x="T4" y="T5"/>
                </a:cxn>
                <a:cxn ang="0">
                  <a:pos x="T6" y="T7"/>
                </a:cxn>
              </a:cxnLst>
              <a:rect l="0" t="0" r="r" b="b"/>
              <a:pathLst>
                <a:path w="71" h="64">
                  <a:moveTo>
                    <a:pt x="0" y="64"/>
                  </a:moveTo>
                  <a:lnTo>
                    <a:pt x="69" y="2"/>
                  </a:lnTo>
                  <a:lnTo>
                    <a:pt x="71" y="0"/>
                  </a:lnTo>
                  <a:lnTo>
                    <a:pt x="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5" name="iṧḷîdê">
              <a:extLst>
                <a:ext uri="{FF2B5EF4-FFF2-40B4-BE49-F238E27FC236}">
                  <a16:creationId xmlns:a16="http://schemas.microsoft.com/office/drawing/2014/main" xmlns="" id="{6CE42D5B-BB70-42BA-A79B-FE93B2537598}"/>
                </a:ext>
              </a:extLst>
            </p:cNvPr>
            <p:cNvSpPr/>
            <p:nvPr/>
          </p:nvSpPr>
          <p:spPr bwMode="auto">
            <a:xfrm>
              <a:off x="7179925" y="3674083"/>
              <a:ext cx="664223" cy="675173"/>
            </a:xfrm>
            <a:custGeom>
              <a:avLst/>
              <a:gdLst>
                <a:gd name="T0" fmla="*/ 0 w 467"/>
                <a:gd name="T1" fmla="*/ 477 h 477"/>
                <a:gd name="T2" fmla="*/ 2 w 467"/>
                <a:gd name="T3" fmla="*/ 441 h 477"/>
                <a:gd name="T4" fmla="*/ 466 w 467"/>
                <a:gd name="T5" fmla="*/ 0 h 477"/>
                <a:gd name="T6" fmla="*/ 467 w 467"/>
                <a:gd name="T7" fmla="*/ 0 h 477"/>
                <a:gd name="T8" fmla="*/ 443 w 467"/>
                <a:gd name="T9" fmla="*/ 68 h 477"/>
                <a:gd name="T10" fmla="*/ 443 w 467"/>
                <a:gd name="T11" fmla="*/ 68 h 477"/>
                <a:gd name="T12" fmla="*/ 443 w 467"/>
                <a:gd name="T13" fmla="*/ 68 h 477"/>
                <a:gd name="T14" fmla="*/ 443 w 467"/>
                <a:gd name="T15" fmla="*/ 68 h 477"/>
                <a:gd name="T16" fmla="*/ 443 w 467"/>
                <a:gd name="T17" fmla="*/ 68 h 477"/>
                <a:gd name="T18" fmla="*/ 443 w 467"/>
                <a:gd name="T19" fmla="*/ 68 h 477"/>
                <a:gd name="T20" fmla="*/ 0 w 467"/>
                <a:gd name="T21" fmla="*/ 47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7" h="477">
                  <a:moveTo>
                    <a:pt x="0" y="477"/>
                  </a:moveTo>
                  <a:cubicBezTo>
                    <a:pt x="2" y="465"/>
                    <a:pt x="3" y="453"/>
                    <a:pt x="2" y="441"/>
                  </a:cubicBezTo>
                  <a:cubicBezTo>
                    <a:pt x="466" y="0"/>
                    <a:pt x="466" y="0"/>
                    <a:pt x="466" y="0"/>
                  </a:cubicBezTo>
                  <a:cubicBezTo>
                    <a:pt x="467" y="0"/>
                    <a:pt x="467" y="0"/>
                    <a:pt x="467" y="0"/>
                  </a:cubicBezTo>
                  <a:cubicBezTo>
                    <a:pt x="466" y="26"/>
                    <a:pt x="458" y="50"/>
                    <a:pt x="443" y="68"/>
                  </a:cubicBezTo>
                  <a:cubicBezTo>
                    <a:pt x="443" y="68"/>
                    <a:pt x="443" y="68"/>
                    <a:pt x="443" y="68"/>
                  </a:cubicBezTo>
                  <a:cubicBezTo>
                    <a:pt x="443" y="68"/>
                    <a:pt x="443" y="68"/>
                    <a:pt x="443" y="68"/>
                  </a:cubicBezTo>
                  <a:cubicBezTo>
                    <a:pt x="443" y="68"/>
                    <a:pt x="443" y="68"/>
                    <a:pt x="443" y="68"/>
                  </a:cubicBezTo>
                  <a:cubicBezTo>
                    <a:pt x="443" y="68"/>
                    <a:pt x="443" y="68"/>
                    <a:pt x="443" y="68"/>
                  </a:cubicBezTo>
                  <a:cubicBezTo>
                    <a:pt x="443" y="68"/>
                    <a:pt x="443" y="68"/>
                    <a:pt x="443" y="68"/>
                  </a:cubicBezTo>
                  <a:cubicBezTo>
                    <a:pt x="0" y="477"/>
                    <a:pt x="0" y="477"/>
                    <a:pt x="0" y="477"/>
                  </a:cubicBezTo>
                </a:path>
              </a:pathLst>
            </a:custGeom>
            <a:solidFill>
              <a:srgbClr val="C8E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6" name="íşľîḍè">
              <a:extLst>
                <a:ext uri="{FF2B5EF4-FFF2-40B4-BE49-F238E27FC236}">
                  <a16:creationId xmlns:a16="http://schemas.microsoft.com/office/drawing/2014/main" xmlns="" id="{36D771C0-ACCD-44BF-AAD1-6F049FFA80AF}"/>
                </a:ext>
              </a:extLst>
            </p:cNvPr>
            <p:cNvSpPr/>
            <p:nvPr/>
          </p:nvSpPr>
          <p:spPr bwMode="auto">
            <a:xfrm>
              <a:off x="7183574" y="3674083"/>
              <a:ext cx="660575" cy="624079"/>
            </a:xfrm>
            <a:custGeom>
              <a:avLst/>
              <a:gdLst>
                <a:gd name="T0" fmla="*/ 0 w 464"/>
                <a:gd name="T1" fmla="*/ 441 h 441"/>
                <a:gd name="T2" fmla="*/ 0 w 464"/>
                <a:gd name="T3" fmla="*/ 440 h 441"/>
                <a:gd name="T4" fmla="*/ 464 w 464"/>
                <a:gd name="T5" fmla="*/ 0 h 441"/>
                <a:gd name="T6" fmla="*/ 0 w 464"/>
                <a:gd name="T7" fmla="*/ 441 h 441"/>
              </a:gdLst>
              <a:ahLst/>
              <a:cxnLst>
                <a:cxn ang="0">
                  <a:pos x="T0" y="T1"/>
                </a:cxn>
                <a:cxn ang="0">
                  <a:pos x="T2" y="T3"/>
                </a:cxn>
                <a:cxn ang="0">
                  <a:pos x="T4" y="T5"/>
                </a:cxn>
                <a:cxn ang="0">
                  <a:pos x="T6" y="T7"/>
                </a:cxn>
              </a:cxnLst>
              <a:rect l="0" t="0" r="r" b="b"/>
              <a:pathLst>
                <a:path w="464" h="441">
                  <a:moveTo>
                    <a:pt x="0" y="441"/>
                  </a:moveTo>
                  <a:cubicBezTo>
                    <a:pt x="0" y="441"/>
                    <a:pt x="0" y="441"/>
                    <a:pt x="0" y="440"/>
                  </a:cubicBezTo>
                  <a:cubicBezTo>
                    <a:pt x="464" y="0"/>
                    <a:pt x="464" y="0"/>
                    <a:pt x="464" y="0"/>
                  </a:cubicBezTo>
                  <a:cubicBezTo>
                    <a:pt x="0" y="441"/>
                    <a:pt x="0" y="441"/>
                    <a:pt x="0" y="441"/>
                  </a:cubicBezTo>
                </a:path>
              </a:pathLst>
            </a:custGeom>
            <a:solidFill>
              <a:srgbClr val="B1D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7" name="isľíḓé">
              <a:extLst>
                <a:ext uri="{FF2B5EF4-FFF2-40B4-BE49-F238E27FC236}">
                  <a16:creationId xmlns:a16="http://schemas.microsoft.com/office/drawing/2014/main" xmlns="" id="{1B7D9375-7BF7-44F6-B61F-8B9C408A22A8}"/>
                </a:ext>
              </a:extLst>
            </p:cNvPr>
            <p:cNvSpPr/>
            <p:nvPr/>
          </p:nvSpPr>
          <p:spPr bwMode="auto">
            <a:xfrm>
              <a:off x="5636152" y="4699616"/>
              <a:ext cx="609481" cy="664223"/>
            </a:xfrm>
            <a:custGeom>
              <a:avLst/>
              <a:gdLst>
                <a:gd name="T0" fmla="*/ 329 w 427"/>
                <a:gd name="T1" fmla="*/ 447 h 470"/>
                <a:gd name="T2" fmla="*/ 403 w 427"/>
                <a:gd name="T3" fmla="*/ 375 h 470"/>
                <a:gd name="T4" fmla="*/ 351 w 427"/>
                <a:gd name="T5" fmla="*/ 155 h 470"/>
                <a:gd name="T6" fmla="*/ 77 w 427"/>
                <a:gd name="T7" fmla="*/ 33 h 470"/>
                <a:gd name="T8" fmla="*/ 32 w 427"/>
                <a:gd name="T9" fmla="*/ 84 h 470"/>
                <a:gd name="T10" fmla="*/ 79 w 427"/>
                <a:gd name="T11" fmla="*/ 249 h 470"/>
                <a:gd name="T12" fmla="*/ 82 w 427"/>
                <a:gd name="T13" fmla="*/ 255 h 470"/>
                <a:gd name="T14" fmla="*/ 288 w 427"/>
                <a:gd name="T15" fmla="*/ 376 h 470"/>
                <a:gd name="T16" fmla="*/ 329 w 427"/>
                <a:gd name="T17" fmla="*/ 336 h 470"/>
                <a:gd name="T18" fmla="*/ 304 w 427"/>
                <a:gd name="T19" fmla="*/ 222 h 470"/>
                <a:gd name="T20" fmla="*/ 302 w 427"/>
                <a:gd name="T21" fmla="*/ 218 h 470"/>
                <a:gd name="T22" fmla="*/ 140 w 427"/>
                <a:gd name="T23" fmla="*/ 117 h 470"/>
                <a:gd name="T24" fmla="*/ 111 w 427"/>
                <a:gd name="T25" fmla="*/ 154 h 470"/>
                <a:gd name="T26" fmla="*/ 147 w 427"/>
                <a:gd name="T27" fmla="*/ 246 h 470"/>
                <a:gd name="T28" fmla="*/ 168 w 427"/>
                <a:gd name="T29" fmla="*/ 246 h 470"/>
                <a:gd name="T30" fmla="*/ 168 w 427"/>
                <a:gd name="T31" fmla="*/ 226 h 470"/>
                <a:gd name="T32" fmla="*/ 139 w 427"/>
                <a:gd name="T33" fmla="*/ 159 h 470"/>
                <a:gd name="T34" fmla="*/ 152 w 427"/>
                <a:gd name="T35" fmla="*/ 143 h 470"/>
                <a:gd name="T36" fmla="*/ 277 w 427"/>
                <a:gd name="T37" fmla="*/ 231 h 470"/>
                <a:gd name="T38" fmla="*/ 279 w 427"/>
                <a:gd name="T39" fmla="*/ 235 h 470"/>
                <a:gd name="T40" fmla="*/ 302 w 427"/>
                <a:gd name="T41" fmla="*/ 326 h 470"/>
                <a:gd name="T42" fmla="*/ 277 w 427"/>
                <a:gd name="T43" fmla="*/ 349 h 470"/>
                <a:gd name="T44" fmla="*/ 107 w 427"/>
                <a:gd name="T45" fmla="*/ 241 h 470"/>
                <a:gd name="T46" fmla="*/ 104 w 427"/>
                <a:gd name="T47" fmla="*/ 235 h 470"/>
                <a:gd name="T48" fmla="*/ 60 w 427"/>
                <a:gd name="T49" fmla="*/ 93 h 470"/>
                <a:gd name="T50" fmla="*/ 90 w 427"/>
                <a:gd name="T51" fmla="*/ 58 h 470"/>
                <a:gd name="T52" fmla="*/ 328 w 427"/>
                <a:gd name="T53" fmla="*/ 173 h 470"/>
                <a:gd name="T54" fmla="*/ 376 w 427"/>
                <a:gd name="T55" fmla="*/ 365 h 470"/>
                <a:gd name="T56" fmla="*/ 305 w 427"/>
                <a:gd name="T57" fmla="*/ 424 h 470"/>
                <a:gd name="T58" fmla="*/ 30 w 427"/>
                <a:gd name="T59" fmla="*/ 195 h 470"/>
                <a:gd name="T60" fmla="*/ 11 w 427"/>
                <a:gd name="T61" fmla="*/ 186 h 470"/>
                <a:gd name="T62" fmla="*/ 3 w 427"/>
                <a:gd name="T63" fmla="*/ 205 h 470"/>
                <a:gd name="T64" fmla="*/ 311 w 427"/>
                <a:gd name="T65" fmla="*/ 452 h 470"/>
                <a:gd name="T66" fmla="*/ 329 w 427"/>
                <a:gd name="T67" fmla="*/ 447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7" h="470">
                  <a:moveTo>
                    <a:pt x="329" y="447"/>
                  </a:moveTo>
                  <a:cubicBezTo>
                    <a:pt x="364" y="435"/>
                    <a:pt x="390" y="410"/>
                    <a:pt x="403" y="375"/>
                  </a:cubicBezTo>
                  <a:cubicBezTo>
                    <a:pt x="427" y="314"/>
                    <a:pt x="407" y="231"/>
                    <a:pt x="351" y="155"/>
                  </a:cubicBezTo>
                  <a:cubicBezTo>
                    <a:pt x="246" y="15"/>
                    <a:pt x="141" y="0"/>
                    <a:pt x="77" y="33"/>
                  </a:cubicBezTo>
                  <a:cubicBezTo>
                    <a:pt x="54" y="45"/>
                    <a:pt x="39" y="62"/>
                    <a:pt x="32" y="84"/>
                  </a:cubicBezTo>
                  <a:cubicBezTo>
                    <a:pt x="16" y="140"/>
                    <a:pt x="57" y="211"/>
                    <a:pt x="79" y="249"/>
                  </a:cubicBezTo>
                  <a:cubicBezTo>
                    <a:pt x="82" y="255"/>
                    <a:pt x="82" y="255"/>
                    <a:pt x="82" y="255"/>
                  </a:cubicBezTo>
                  <a:cubicBezTo>
                    <a:pt x="111" y="304"/>
                    <a:pt x="224" y="401"/>
                    <a:pt x="288" y="376"/>
                  </a:cubicBezTo>
                  <a:cubicBezTo>
                    <a:pt x="308" y="367"/>
                    <a:pt x="322" y="354"/>
                    <a:pt x="329" y="336"/>
                  </a:cubicBezTo>
                  <a:cubicBezTo>
                    <a:pt x="343" y="297"/>
                    <a:pt x="318" y="248"/>
                    <a:pt x="304" y="222"/>
                  </a:cubicBezTo>
                  <a:cubicBezTo>
                    <a:pt x="302" y="218"/>
                    <a:pt x="302" y="218"/>
                    <a:pt x="302" y="218"/>
                  </a:cubicBezTo>
                  <a:cubicBezTo>
                    <a:pt x="283" y="182"/>
                    <a:pt x="192" y="91"/>
                    <a:pt x="140" y="117"/>
                  </a:cubicBezTo>
                  <a:cubicBezTo>
                    <a:pt x="124" y="125"/>
                    <a:pt x="114" y="138"/>
                    <a:pt x="111" y="154"/>
                  </a:cubicBezTo>
                  <a:cubicBezTo>
                    <a:pt x="105" y="187"/>
                    <a:pt x="130" y="227"/>
                    <a:pt x="147" y="246"/>
                  </a:cubicBezTo>
                  <a:cubicBezTo>
                    <a:pt x="153" y="252"/>
                    <a:pt x="162" y="252"/>
                    <a:pt x="168" y="246"/>
                  </a:cubicBezTo>
                  <a:cubicBezTo>
                    <a:pt x="173" y="241"/>
                    <a:pt x="174" y="232"/>
                    <a:pt x="168" y="226"/>
                  </a:cubicBezTo>
                  <a:cubicBezTo>
                    <a:pt x="154" y="212"/>
                    <a:pt x="135" y="180"/>
                    <a:pt x="139" y="159"/>
                  </a:cubicBezTo>
                  <a:cubicBezTo>
                    <a:pt x="140" y="152"/>
                    <a:pt x="145" y="147"/>
                    <a:pt x="152" y="143"/>
                  </a:cubicBezTo>
                  <a:cubicBezTo>
                    <a:pt x="180" y="129"/>
                    <a:pt x="260" y="198"/>
                    <a:pt x="277" y="231"/>
                  </a:cubicBezTo>
                  <a:cubicBezTo>
                    <a:pt x="279" y="235"/>
                    <a:pt x="279" y="235"/>
                    <a:pt x="279" y="235"/>
                  </a:cubicBezTo>
                  <a:cubicBezTo>
                    <a:pt x="289" y="256"/>
                    <a:pt x="312" y="299"/>
                    <a:pt x="302" y="326"/>
                  </a:cubicBezTo>
                  <a:cubicBezTo>
                    <a:pt x="298" y="336"/>
                    <a:pt x="290" y="344"/>
                    <a:pt x="277" y="349"/>
                  </a:cubicBezTo>
                  <a:cubicBezTo>
                    <a:pt x="237" y="365"/>
                    <a:pt x="135" y="289"/>
                    <a:pt x="107" y="241"/>
                  </a:cubicBezTo>
                  <a:cubicBezTo>
                    <a:pt x="104" y="235"/>
                    <a:pt x="104" y="235"/>
                    <a:pt x="104" y="235"/>
                  </a:cubicBezTo>
                  <a:cubicBezTo>
                    <a:pt x="84" y="200"/>
                    <a:pt x="47" y="136"/>
                    <a:pt x="60" y="93"/>
                  </a:cubicBezTo>
                  <a:cubicBezTo>
                    <a:pt x="64" y="78"/>
                    <a:pt x="74" y="66"/>
                    <a:pt x="90" y="58"/>
                  </a:cubicBezTo>
                  <a:cubicBezTo>
                    <a:pt x="141" y="32"/>
                    <a:pt x="234" y="47"/>
                    <a:pt x="328" y="173"/>
                  </a:cubicBezTo>
                  <a:cubicBezTo>
                    <a:pt x="378" y="241"/>
                    <a:pt x="396" y="312"/>
                    <a:pt x="376" y="365"/>
                  </a:cubicBezTo>
                  <a:cubicBezTo>
                    <a:pt x="364" y="396"/>
                    <a:pt x="339" y="417"/>
                    <a:pt x="305" y="424"/>
                  </a:cubicBezTo>
                  <a:cubicBezTo>
                    <a:pt x="231" y="439"/>
                    <a:pt x="86" y="358"/>
                    <a:pt x="30" y="195"/>
                  </a:cubicBezTo>
                  <a:cubicBezTo>
                    <a:pt x="27" y="188"/>
                    <a:pt x="19" y="184"/>
                    <a:pt x="11" y="186"/>
                  </a:cubicBezTo>
                  <a:cubicBezTo>
                    <a:pt x="4" y="189"/>
                    <a:pt x="0" y="197"/>
                    <a:pt x="3" y="205"/>
                  </a:cubicBezTo>
                  <a:cubicBezTo>
                    <a:pt x="65" y="384"/>
                    <a:pt x="224" y="470"/>
                    <a:pt x="311" y="452"/>
                  </a:cubicBezTo>
                  <a:cubicBezTo>
                    <a:pt x="317" y="451"/>
                    <a:pt x="323" y="449"/>
                    <a:pt x="329" y="4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8" name="iṩľïḍè">
              <a:extLst>
                <a:ext uri="{FF2B5EF4-FFF2-40B4-BE49-F238E27FC236}">
                  <a16:creationId xmlns:a16="http://schemas.microsoft.com/office/drawing/2014/main" xmlns="" id="{903C5844-538E-470A-A288-F4257FFD8750}"/>
                </a:ext>
              </a:extLst>
            </p:cNvPr>
            <p:cNvSpPr/>
            <p:nvPr/>
          </p:nvSpPr>
          <p:spPr bwMode="auto">
            <a:xfrm>
              <a:off x="6457308" y="4020794"/>
              <a:ext cx="540138" cy="591232"/>
            </a:xfrm>
            <a:custGeom>
              <a:avLst/>
              <a:gdLst>
                <a:gd name="T0" fmla="*/ 281 w 380"/>
                <a:gd name="T1" fmla="*/ 123 h 418"/>
                <a:gd name="T2" fmla="*/ 67 w 380"/>
                <a:gd name="T3" fmla="*/ 0 h 418"/>
                <a:gd name="T4" fmla="*/ 0 w 380"/>
                <a:gd name="T5" fmla="*/ 62 h 418"/>
                <a:gd name="T6" fmla="*/ 9 w 380"/>
                <a:gd name="T7" fmla="*/ 57 h 418"/>
                <a:gd name="T8" fmla="*/ 252 w 380"/>
                <a:gd name="T9" fmla="*/ 152 h 418"/>
                <a:gd name="T10" fmla="*/ 307 w 380"/>
                <a:gd name="T11" fmla="*/ 418 h 418"/>
                <a:gd name="T12" fmla="*/ 368 w 380"/>
                <a:gd name="T13" fmla="*/ 362 h 418"/>
                <a:gd name="T14" fmla="*/ 281 w 380"/>
                <a:gd name="T15" fmla="*/ 123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0" h="418">
                  <a:moveTo>
                    <a:pt x="281" y="123"/>
                  </a:moveTo>
                  <a:cubicBezTo>
                    <a:pt x="217" y="47"/>
                    <a:pt x="135" y="3"/>
                    <a:pt x="67" y="0"/>
                  </a:cubicBezTo>
                  <a:cubicBezTo>
                    <a:pt x="0" y="62"/>
                    <a:pt x="0" y="62"/>
                    <a:pt x="0" y="62"/>
                  </a:cubicBezTo>
                  <a:cubicBezTo>
                    <a:pt x="2" y="61"/>
                    <a:pt x="5" y="59"/>
                    <a:pt x="9" y="57"/>
                  </a:cubicBezTo>
                  <a:cubicBezTo>
                    <a:pt x="61" y="18"/>
                    <a:pt x="182" y="70"/>
                    <a:pt x="252" y="152"/>
                  </a:cubicBezTo>
                  <a:cubicBezTo>
                    <a:pt x="331" y="244"/>
                    <a:pt x="358" y="351"/>
                    <a:pt x="307" y="418"/>
                  </a:cubicBezTo>
                  <a:cubicBezTo>
                    <a:pt x="368" y="362"/>
                    <a:pt x="368" y="362"/>
                    <a:pt x="368" y="362"/>
                  </a:cubicBezTo>
                  <a:cubicBezTo>
                    <a:pt x="380" y="295"/>
                    <a:pt x="349" y="202"/>
                    <a:pt x="281" y="123"/>
                  </a:cubicBezTo>
                  <a:close/>
                </a:path>
              </a:pathLst>
            </a:custGeom>
            <a:solidFill>
              <a:srgbClr val="96A8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9" name="íšļïdè">
              <a:extLst>
                <a:ext uri="{FF2B5EF4-FFF2-40B4-BE49-F238E27FC236}">
                  <a16:creationId xmlns:a16="http://schemas.microsoft.com/office/drawing/2014/main" xmlns="" id="{C3610267-CE96-4FCD-8326-1FE49FCCA4D7}"/>
                </a:ext>
              </a:extLst>
            </p:cNvPr>
            <p:cNvSpPr/>
            <p:nvPr/>
          </p:nvSpPr>
          <p:spPr bwMode="auto">
            <a:xfrm>
              <a:off x="6428112" y="3958750"/>
              <a:ext cx="609481" cy="678821"/>
            </a:xfrm>
            <a:custGeom>
              <a:avLst/>
              <a:gdLst>
                <a:gd name="T0" fmla="*/ 315 w 430"/>
                <a:gd name="T1" fmla="*/ 155 h 480"/>
                <a:gd name="T2" fmla="*/ 20 w 430"/>
                <a:gd name="T3" fmla="*/ 57 h 480"/>
                <a:gd name="T4" fmla="*/ 9 w 430"/>
                <a:gd name="T5" fmla="*/ 68 h 480"/>
                <a:gd name="T6" fmla="*/ 0 w 430"/>
                <a:gd name="T7" fmla="*/ 87 h 480"/>
                <a:gd name="T8" fmla="*/ 3 w 430"/>
                <a:gd name="T9" fmla="*/ 96 h 480"/>
                <a:gd name="T10" fmla="*/ 22 w 430"/>
                <a:gd name="T11" fmla="*/ 93 h 480"/>
                <a:gd name="T12" fmla="*/ 43 w 430"/>
                <a:gd name="T13" fmla="*/ 89 h 480"/>
                <a:gd name="T14" fmla="*/ 286 w 430"/>
                <a:gd name="T15" fmla="*/ 184 h 480"/>
                <a:gd name="T16" fmla="*/ 337 w 430"/>
                <a:gd name="T17" fmla="*/ 456 h 480"/>
                <a:gd name="T18" fmla="*/ 342 w 430"/>
                <a:gd name="T19" fmla="*/ 480 h 480"/>
                <a:gd name="T20" fmla="*/ 347 w 430"/>
                <a:gd name="T21" fmla="*/ 480 h 480"/>
                <a:gd name="T22" fmla="*/ 377 w 430"/>
                <a:gd name="T23" fmla="*/ 451 h 480"/>
                <a:gd name="T24" fmla="*/ 315 w 430"/>
                <a:gd name="T25" fmla="*/ 15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0" h="480">
                  <a:moveTo>
                    <a:pt x="315" y="155"/>
                  </a:moveTo>
                  <a:cubicBezTo>
                    <a:pt x="221" y="44"/>
                    <a:pt x="89" y="0"/>
                    <a:pt x="20" y="57"/>
                  </a:cubicBezTo>
                  <a:cubicBezTo>
                    <a:pt x="9" y="68"/>
                    <a:pt x="9" y="68"/>
                    <a:pt x="9" y="68"/>
                  </a:cubicBezTo>
                  <a:cubicBezTo>
                    <a:pt x="0" y="87"/>
                    <a:pt x="0" y="87"/>
                    <a:pt x="0" y="87"/>
                  </a:cubicBezTo>
                  <a:cubicBezTo>
                    <a:pt x="3" y="96"/>
                    <a:pt x="3" y="96"/>
                    <a:pt x="3" y="96"/>
                  </a:cubicBezTo>
                  <a:cubicBezTo>
                    <a:pt x="12" y="89"/>
                    <a:pt x="17" y="91"/>
                    <a:pt x="22" y="93"/>
                  </a:cubicBezTo>
                  <a:cubicBezTo>
                    <a:pt x="27" y="94"/>
                    <a:pt x="33" y="96"/>
                    <a:pt x="43" y="89"/>
                  </a:cubicBezTo>
                  <a:cubicBezTo>
                    <a:pt x="95" y="50"/>
                    <a:pt x="216" y="102"/>
                    <a:pt x="286" y="184"/>
                  </a:cubicBezTo>
                  <a:cubicBezTo>
                    <a:pt x="367" y="278"/>
                    <a:pt x="394" y="389"/>
                    <a:pt x="337" y="456"/>
                  </a:cubicBezTo>
                  <a:cubicBezTo>
                    <a:pt x="332" y="462"/>
                    <a:pt x="347" y="474"/>
                    <a:pt x="342" y="480"/>
                  </a:cubicBezTo>
                  <a:cubicBezTo>
                    <a:pt x="342" y="480"/>
                    <a:pt x="346" y="480"/>
                    <a:pt x="347" y="480"/>
                  </a:cubicBezTo>
                  <a:cubicBezTo>
                    <a:pt x="358" y="471"/>
                    <a:pt x="377" y="451"/>
                    <a:pt x="377" y="451"/>
                  </a:cubicBezTo>
                  <a:cubicBezTo>
                    <a:pt x="430" y="387"/>
                    <a:pt x="405" y="259"/>
                    <a:pt x="315" y="155"/>
                  </a:cubicBezTo>
                </a:path>
              </a:pathLst>
            </a:custGeom>
            <a:solidFill>
              <a:srgbClr val="B011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0" name="iṡ1îďé">
              <a:extLst>
                <a:ext uri="{FF2B5EF4-FFF2-40B4-BE49-F238E27FC236}">
                  <a16:creationId xmlns:a16="http://schemas.microsoft.com/office/drawing/2014/main" xmlns="" id="{AB41A05E-E17E-4EF1-9027-6495AF408D92}"/>
                </a:ext>
              </a:extLst>
            </p:cNvPr>
            <p:cNvSpPr/>
            <p:nvPr/>
          </p:nvSpPr>
          <p:spPr bwMode="auto">
            <a:xfrm>
              <a:off x="6457308" y="3794520"/>
              <a:ext cx="762763" cy="802907"/>
            </a:xfrm>
            <a:custGeom>
              <a:avLst/>
              <a:gdLst>
                <a:gd name="T0" fmla="*/ 421 w 536"/>
                <a:gd name="T1" fmla="*/ 155 h 565"/>
                <a:gd name="T2" fmla="*/ 126 w 536"/>
                <a:gd name="T3" fmla="*/ 57 h 565"/>
                <a:gd name="T4" fmla="*/ 125 w 536"/>
                <a:gd name="T5" fmla="*/ 57 h 565"/>
                <a:gd name="T6" fmla="*/ 0 w 536"/>
                <a:gd name="T7" fmla="*/ 169 h 565"/>
                <a:gd name="T8" fmla="*/ 293 w 536"/>
                <a:gd name="T9" fmla="*/ 270 h 565"/>
                <a:gd name="T10" fmla="*/ 354 w 536"/>
                <a:gd name="T11" fmla="*/ 565 h 565"/>
                <a:gd name="T12" fmla="*/ 483 w 536"/>
                <a:gd name="T13" fmla="*/ 451 h 565"/>
                <a:gd name="T14" fmla="*/ 421 w 536"/>
                <a:gd name="T15" fmla="*/ 155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565">
                  <a:moveTo>
                    <a:pt x="421" y="155"/>
                  </a:moveTo>
                  <a:cubicBezTo>
                    <a:pt x="326" y="44"/>
                    <a:pt x="195" y="0"/>
                    <a:pt x="126" y="57"/>
                  </a:cubicBezTo>
                  <a:cubicBezTo>
                    <a:pt x="125" y="57"/>
                    <a:pt x="125" y="57"/>
                    <a:pt x="125" y="57"/>
                  </a:cubicBezTo>
                  <a:cubicBezTo>
                    <a:pt x="0" y="169"/>
                    <a:pt x="0" y="169"/>
                    <a:pt x="0" y="169"/>
                  </a:cubicBezTo>
                  <a:cubicBezTo>
                    <a:pt x="70" y="117"/>
                    <a:pt x="200" y="161"/>
                    <a:pt x="293" y="270"/>
                  </a:cubicBezTo>
                  <a:cubicBezTo>
                    <a:pt x="382" y="374"/>
                    <a:pt x="407" y="502"/>
                    <a:pt x="354" y="565"/>
                  </a:cubicBezTo>
                  <a:cubicBezTo>
                    <a:pt x="483" y="451"/>
                    <a:pt x="483" y="451"/>
                    <a:pt x="483" y="451"/>
                  </a:cubicBezTo>
                  <a:cubicBezTo>
                    <a:pt x="536" y="387"/>
                    <a:pt x="511" y="259"/>
                    <a:pt x="421" y="155"/>
                  </a:cubicBezTo>
                </a:path>
              </a:pathLst>
            </a:custGeom>
            <a:solidFill>
              <a:srgbClr val="D214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1" name="íśḻidê">
              <a:extLst>
                <a:ext uri="{FF2B5EF4-FFF2-40B4-BE49-F238E27FC236}">
                  <a16:creationId xmlns:a16="http://schemas.microsoft.com/office/drawing/2014/main" xmlns="" id="{C8EE72AF-3EA2-4D8D-BCAA-894D82185537}"/>
                </a:ext>
              </a:extLst>
            </p:cNvPr>
            <p:cNvSpPr/>
            <p:nvPr/>
          </p:nvSpPr>
          <p:spPr bwMode="auto">
            <a:xfrm>
              <a:off x="6829565" y="4133930"/>
              <a:ext cx="171531" cy="321163"/>
            </a:xfrm>
            <a:custGeom>
              <a:avLst/>
              <a:gdLst>
                <a:gd name="T0" fmla="*/ 119 w 119"/>
                <a:gd name="T1" fmla="*/ 227 h 227"/>
                <a:gd name="T2" fmla="*/ 35 w 119"/>
                <a:gd name="T3" fmla="*/ 37 h 227"/>
                <a:gd name="T4" fmla="*/ 119 w 119"/>
                <a:gd name="T5" fmla="*/ 227 h 227"/>
                <a:gd name="T6" fmla="*/ 119 w 119"/>
                <a:gd name="T7" fmla="*/ 227 h 227"/>
                <a:gd name="T8" fmla="*/ 35 w 119"/>
                <a:gd name="T9" fmla="*/ 37 h 227"/>
                <a:gd name="T10" fmla="*/ 35 w 119"/>
                <a:gd name="T11" fmla="*/ 37 h 227"/>
                <a:gd name="T12" fmla="*/ 35 w 119"/>
                <a:gd name="T13" fmla="*/ 37 h 227"/>
                <a:gd name="T14" fmla="*/ 35 w 119"/>
                <a:gd name="T15" fmla="*/ 37 h 227"/>
                <a:gd name="T16" fmla="*/ 34 w 119"/>
                <a:gd name="T17" fmla="*/ 37 h 227"/>
                <a:gd name="T18" fmla="*/ 35 w 119"/>
                <a:gd name="T19" fmla="*/ 37 h 227"/>
                <a:gd name="T20" fmla="*/ 34 w 119"/>
                <a:gd name="T21" fmla="*/ 37 h 227"/>
                <a:gd name="T22" fmla="*/ 34 w 119"/>
                <a:gd name="T23" fmla="*/ 36 h 227"/>
                <a:gd name="T24" fmla="*/ 34 w 119"/>
                <a:gd name="T25" fmla="*/ 37 h 227"/>
                <a:gd name="T26" fmla="*/ 34 w 119"/>
                <a:gd name="T27" fmla="*/ 36 h 227"/>
                <a:gd name="T28" fmla="*/ 33 w 119"/>
                <a:gd name="T29" fmla="*/ 36 h 227"/>
                <a:gd name="T30" fmla="*/ 34 w 119"/>
                <a:gd name="T31" fmla="*/ 36 h 227"/>
                <a:gd name="T32" fmla="*/ 33 w 119"/>
                <a:gd name="T33" fmla="*/ 36 h 227"/>
                <a:gd name="T34" fmla="*/ 33 w 119"/>
                <a:gd name="T35" fmla="*/ 35 h 227"/>
                <a:gd name="T36" fmla="*/ 33 w 119"/>
                <a:gd name="T37" fmla="*/ 36 h 227"/>
                <a:gd name="T38" fmla="*/ 33 w 119"/>
                <a:gd name="T39" fmla="*/ 35 h 227"/>
                <a:gd name="T40" fmla="*/ 33 w 119"/>
                <a:gd name="T41" fmla="*/ 35 h 227"/>
                <a:gd name="T42" fmla="*/ 33 w 119"/>
                <a:gd name="T43" fmla="*/ 35 h 227"/>
                <a:gd name="T44" fmla="*/ 33 w 119"/>
                <a:gd name="T45" fmla="*/ 35 h 227"/>
                <a:gd name="T46" fmla="*/ 32 w 119"/>
                <a:gd name="T47" fmla="*/ 34 h 227"/>
                <a:gd name="T48" fmla="*/ 33 w 119"/>
                <a:gd name="T49" fmla="*/ 35 h 227"/>
                <a:gd name="T50" fmla="*/ 32 w 119"/>
                <a:gd name="T51" fmla="*/ 34 h 227"/>
                <a:gd name="T52" fmla="*/ 32 w 119"/>
                <a:gd name="T53" fmla="*/ 34 h 227"/>
                <a:gd name="T54" fmla="*/ 32 w 119"/>
                <a:gd name="T55" fmla="*/ 34 h 227"/>
                <a:gd name="T56" fmla="*/ 32 w 119"/>
                <a:gd name="T57" fmla="*/ 34 h 227"/>
                <a:gd name="T58" fmla="*/ 32 w 119"/>
                <a:gd name="T59" fmla="*/ 33 h 227"/>
                <a:gd name="T60" fmla="*/ 32 w 119"/>
                <a:gd name="T61" fmla="*/ 34 h 227"/>
                <a:gd name="T62" fmla="*/ 31 w 119"/>
                <a:gd name="T63" fmla="*/ 33 h 227"/>
                <a:gd name="T64" fmla="*/ 31 w 119"/>
                <a:gd name="T65" fmla="*/ 33 h 227"/>
                <a:gd name="T66" fmla="*/ 31 w 119"/>
                <a:gd name="T67" fmla="*/ 33 h 227"/>
                <a:gd name="T68" fmla="*/ 31 w 119"/>
                <a:gd name="T69" fmla="*/ 33 h 227"/>
                <a:gd name="T70" fmla="*/ 31 w 119"/>
                <a:gd name="T71" fmla="*/ 33 h 227"/>
                <a:gd name="T72" fmla="*/ 0 w 119"/>
                <a:gd name="T73" fmla="*/ 0 h 227"/>
                <a:gd name="T74" fmla="*/ 0 w 119"/>
                <a:gd name="T75" fmla="*/ 0 h 227"/>
                <a:gd name="T76" fmla="*/ 31 w 119"/>
                <a:gd name="T77" fmla="*/ 33 h 227"/>
                <a:gd name="T78" fmla="*/ 31 w 119"/>
                <a:gd name="T79"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227">
                  <a:moveTo>
                    <a:pt x="119" y="227"/>
                  </a:moveTo>
                  <a:cubicBezTo>
                    <a:pt x="115" y="168"/>
                    <a:pt x="86" y="99"/>
                    <a:pt x="35" y="37"/>
                  </a:cubicBezTo>
                  <a:cubicBezTo>
                    <a:pt x="86" y="99"/>
                    <a:pt x="115" y="168"/>
                    <a:pt x="119" y="227"/>
                  </a:cubicBezTo>
                  <a:cubicBezTo>
                    <a:pt x="119" y="227"/>
                    <a:pt x="119" y="227"/>
                    <a:pt x="119" y="227"/>
                  </a:cubicBezTo>
                  <a:moveTo>
                    <a:pt x="35" y="37"/>
                  </a:moveTo>
                  <a:cubicBezTo>
                    <a:pt x="35" y="37"/>
                    <a:pt x="35" y="37"/>
                    <a:pt x="35" y="37"/>
                  </a:cubicBezTo>
                  <a:cubicBezTo>
                    <a:pt x="35" y="37"/>
                    <a:pt x="35" y="37"/>
                    <a:pt x="35" y="37"/>
                  </a:cubicBezTo>
                  <a:moveTo>
                    <a:pt x="35" y="37"/>
                  </a:moveTo>
                  <a:cubicBezTo>
                    <a:pt x="34" y="37"/>
                    <a:pt x="34" y="37"/>
                    <a:pt x="34" y="37"/>
                  </a:cubicBezTo>
                  <a:cubicBezTo>
                    <a:pt x="34" y="37"/>
                    <a:pt x="34" y="37"/>
                    <a:pt x="35" y="37"/>
                  </a:cubicBezTo>
                  <a:moveTo>
                    <a:pt x="34" y="37"/>
                  </a:moveTo>
                  <a:cubicBezTo>
                    <a:pt x="34" y="36"/>
                    <a:pt x="34" y="36"/>
                    <a:pt x="34" y="36"/>
                  </a:cubicBezTo>
                  <a:cubicBezTo>
                    <a:pt x="34" y="36"/>
                    <a:pt x="34" y="36"/>
                    <a:pt x="34" y="37"/>
                  </a:cubicBezTo>
                  <a:moveTo>
                    <a:pt x="34" y="36"/>
                  </a:moveTo>
                  <a:cubicBezTo>
                    <a:pt x="34" y="36"/>
                    <a:pt x="33" y="36"/>
                    <a:pt x="33" y="36"/>
                  </a:cubicBezTo>
                  <a:cubicBezTo>
                    <a:pt x="33" y="36"/>
                    <a:pt x="34" y="36"/>
                    <a:pt x="34" y="36"/>
                  </a:cubicBezTo>
                  <a:moveTo>
                    <a:pt x="33" y="36"/>
                  </a:moveTo>
                  <a:cubicBezTo>
                    <a:pt x="33" y="35"/>
                    <a:pt x="33" y="35"/>
                    <a:pt x="33" y="35"/>
                  </a:cubicBezTo>
                  <a:cubicBezTo>
                    <a:pt x="33" y="35"/>
                    <a:pt x="33" y="35"/>
                    <a:pt x="33" y="36"/>
                  </a:cubicBezTo>
                  <a:moveTo>
                    <a:pt x="33" y="35"/>
                  </a:moveTo>
                  <a:cubicBezTo>
                    <a:pt x="33" y="35"/>
                    <a:pt x="33" y="35"/>
                    <a:pt x="33" y="35"/>
                  </a:cubicBezTo>
                  <a:cubicBezTo>
                    <a:pt x="33" y="35"/>
                    <a:pt x="33" y="35"/>
                    <a:pt x="33" y="35"/>
                  </a:cubicBezTo>
                  <a:moveTo>
                    <a:pt x="33" y="35"/>
                  </a:moveTo>
                  <a:cubicBezTo>
                    <a:pt x="33" y="35"/>
                    <a:pt x="32" y="34"/>
                    <a:pt x="32" y="34"/>
                  </a:cubicBezTo>
                  <a:cubicBezTo>
                    <a:pt x="32" y="34"/>
                    <a:pt x="33" y="35"/>
                    <a:pt x="33" y="35"/>
                  </a:cubicBezTo>
                  <a:moveTo>
                    <a:pt x="32" y="34"/>
                  </a:moveTo>
                  <a:cubicBezTo>
                    <a:pt x="32" y="34"/>
                    <a:pt x="32" y="34"/>
                    <a:pt x="32" y="34"/>
                  </a:cubicBezTo>
                  <a:cubicBezTo>
                    <a:pt x="32" y="34"/>
                    <a:pt x="32" y="34"/>
                    <a:pt x="32" y="34"/>
                  </a:cubicBezTo>
                  <a:moveTo>
                    <a:pt x="32" y="34"/>
                  </a:moveTo>
                  <a:cubicBezTo>
                    <a:pt x="32" y="34"/>
                    <a:pt x="32" y="34"/>
                    <a:pt x="32" y="33"/>
                  </a:cubicBezTo>
                  <a:cubicBezTo>
                    <a:pt x="32" y="34"/>
                    <a:pt x="32" y="34"/>
                    <a:pt x="32" y="34"/>
                  </a:cubicBezTo>
                  <a:moveTo>
                    <a:pt x="31" y="33"/>
                  </a:moveTo>
                  <a:cubicBezTo>
                    <a:pt x="31" y="33"/>
                    <a:pt x="31" y="33"/>
                    <a:pt x="31" y="33"/>
                  </a:cubicBezTo>
                  <a:cubicBezTo>
                    <a:pt x="31" y="33"/>
                    <a:pt x="31" y="33"/>
                    <a:pt x="31" y="33"/>
                  </a:cubicBezTo>
                  <a:moveTo>
                    <a:pt x="31" y="33"/>
                  </a:moveTo>
                  <a:cubicBezTo>
                    <a:pt x="31" y="33"/>
                    <a:pt x="31" y="33"/>
                    <a:pt x="31" y="33"/>
                  </a:cubicBezTo>
                  <a:cubicBezTo>
                    <a:pt x="21" y="21"/>
                    <a:pt x="11" y="10"/>
                    <a:pt x="0" y="0"/>
                  </a:cubicBezTo>
                  <a:cubicBezTo>
                    <a:pt x="0" y="0"/>
                    <a:pt x="0" y="0"/>
                    <a:pt x="0" y="0"/>
                  </a:cubicBezTo>
                  <a:cubicBezTo>
                    <a:pt x="11" y="10"/>
                    <a:pt x="21" y="21"/>
                    <a:pt x="31" y="33"/>
                  </a:cubicBezTo>
                  <a:cubicBezTo>
                    <a:pt x="31" y="33"/>
                    <a:pt x="31" y="33"/>
                    <a:pt x="31" y="33"/>
                  </a:cubicBezTo>
                </a:path>
              </a:pathLst>
            </a:custGeom>
            <a:solidFill>
              <a:srgbClr val="9B0D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2" name="i$ļíḋé">
              <a:extLst>
                <a:ext uri="{FF2B5EF4-FFF2-40B4-BE49-F238E27FC236}">
                  <a16:creationId xmlns:a16="http://schemas.microsoft.com/office/drawing/2014/main" xmlns="" id="{19A42556-7FF3-4831-8D1F-14580CDE0996}"/>
                </a:ext>
              </a:extLst>
            </p:cNvPr>
            <p:cNvSpPr/>
            <p:nvPr/>
          </p:nvSpPr>
          <p:spPr bwMode="auto">
            <a:xfrm>
              <a:off x="7059488" y="4017143"/>
              <a:ext cx="3651" cy="3651"/>
            </a:xfrm>
            <a:custGeom>
              <a:avLst/>
              <a:gdLst>
                <a:gd name="T0" fmla="*/ 2 w 2"/>
                <a:gd name="T1" fmla="*/ 3 h 3"/>
                <a:gd name="T2" fmla="*/ 2 w 2"/>
                <a:gd name="T3" fmla="*/ 3 h 3"/>
                <a:gd name="T4" fmla="*/ 2 w 2"/>
                <a:gd name="T5" fmla="*/ 3 h 3"/>
                <a:gd name="T6" fmla="*/ 2 w 2"/>
                <a:gd name="T7" fmla="*/ 3 h 3"/>
                <a:gd name="T8" fmla="*/ 2 w 2"/>
                <a:gd name="T9" fmla="*/ 3 h 3"/>
                <a:gd name="T10" fmla="*/ 2 w 2"/>
                <a:gd name="T11" fmla="*/ 3 h 3"/>
                <a:gd name="T12" fmla="*/ 1 w 2"/>
                <a:gd name="T13" fmla="*/ 2 h 3"/>
                <a:gd name="T14" fmla="*/ 1 w 2"/>
                <a:gd name="T15" fmla="*/ 2 h 3"/>
                <a:gd name="T16" fmla="*/ 1 w 2"/>
                <a:gd name="T17" fmla="*/ 2 h 3"/>
                <a:gd name="T18" fmla="*/ 1 w 2"/>
                <a:gd name="T19" fmla="*/ 1 h 3"/>
                <a:gd name="T20" fmla="*/ 0 w 2"/>
                <a:gd name="T21" fmla="*/ 1 h 3"/>
                <a:gd name="T22" fmla="*/ 1 w 2"/>
                <a:gd name="T23" fmla="*/ 1 h 3"/>
                <a:gd name="T24" fmla="*/ 0 w 2"/>
                <a:gd name="T25" fmla="*/ 1 h 3"/>
                <a:gd name="T26" fmla="*/ 0 w 2"/>
                <a:gd name="T27" fmla="*/ 1 h 3"/>
                <a:gd name="T28" fmla="*/ 0 w 2"/>
                <a:gd name="T29" fmla="*/ 1 h 3"/>
                <a:gd name="T30" fmla="*/ 0 w 2"/>
                <a:gd name="T31" fmla="*/ 1 h 3"/>
                <a:gd name="T32" fmla="*/ 0 w 2"/>
                <a:gd name="T33" fmla="*/ 0 h 3"/>
                <a:gd name="T34" fmla="*/ 0 w 2"/>
                <a:gd name="T35" fmla="*/ 1 h 3"/>
                <a:gd name="T36" fmla="*/ 0 w 2"/>
                <a:gd name="T37" fmla="*/ 0 h 3"/>
                <a:gd name="T38" fmla="*/ 0 w 2"/>
                <a:gd name="T39" fmla="*/ 0 h 3"/>
                <a:gd name="T40" fmla="*/ 0 w 2"/>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3">
                  <a:moveTo>
                    <a:pt x="2" y="3"/>
                  </a:moveTo>
                  <a:cubicBezTo>
                    <a:pt x="2" y="3"/>
                    <a:pt x="2" y="3"/>
                    <a:pt x="2" y="3"/>
                  </a:cubicBezTo>
                  <a:cubicBezTo>
                    <a:pt x="2" y="3"/>
                    <a:pt x="2" y="3"/>
                    <a:pt x="2" y="3"/>
                  </a:cubicBezTo>
                  <a:moveTo>
                    <a:pt x="2" y="3"/>
                  </a:moveTo>
                  <a:cubicBezTo>
                    <a:pt x="2" y="3"/>
                    <a:pt x="2" y="3"/>
                    <a:pt x="2" y="3"/>
                  </a:cubicBezTo>
                  <a:cubicBezTo>
                    <a:pt x="2" y="3"/>
                    <a:pt x="2" y="3"/>
                    <a:pt x="2" y="3"/>
                  </a:cubicBezTo>
                  <a:moveTo>
                    <a:pt x="1" y="2"/>
                  </a:moveTo>
                  <a:cubicBezTo>
                    <a:pt x="1" y="2"/>
                    <a:pt x="1" y="2"/>
                    <a:pt x="1" y="2"/>
                  </a:cubicBezTo>
                  <a:cubicBezTo>
                    <a:pt x="1" y="2"/>
                    <a:pt x="1" y="2"/>
                    <a:pt x="1" y="2"/>
                  </a:cubicBezTo>
                  <a:moveTo>
                    <a:pt x="1" y="1"/>
                  </a:moveTo>
                  <a:cubicBezTo>
                    <a:pt x="1" y="1"/>
                    <a:pt x="1" y="1"/>
                    <a:pt x="0" y="1"/>
                  </a:cubicBezTo>
                  <a:cubicBezTo>
                    <a:pt x="1" y="1"/>
                    <a:pt x="1" y="1"/>
                    <a:pt x="1" y="1"/>
                  </a:cubicBezTo>
                  <a:moveTo>
                    <a:pt x="0" y="1"/>
                  </a:moveTo>
                  <a:cubicBezTo>
                    <a:pt x="0" y="1"/>
                    <a:pt x="0" y="1"/>
                    <a:pt x="0" y="1"/>
                  </a:cubicBezTo>
                  <a:cubicBezTo>
                    <a:pt x="0" y="1"/>
                    <a:pt x="0" y="1"/>
                    <a:pt x="0" y="1"/>
                  </a:cubicBezTo>
                  <a:moveTo>
                    <a:pt x="0" y="1"/>
                  </a:moveTo>
                  <a:cubicBezTo>
                    <a:pt x="0" y="0"/>
                    <a:pt x="0" y="0"/>
                    <a:pt x="0" y="0"/>
                  </a:cubicBezTo>
                  <a:cubicBezTo>
                    <a:pt x="0" y="0"/>
                    <a:pt x="0" y="0"/>
                    <a:pt x="0" y="1"/>
                  </a:cubicBezTo>
                  <a:moveTo>
                    <a:pt x="0" y="0"/>
                  </a:moveTo>
                  <a:cubicBezTo>
                    <a:pt x="0" y="0"/>
                    <a:pt x="0" y="0"/>
                    <a:pt x="0" y="0"/>
                  </a:cubicBezTo>
                  <a:cubicBezTo>
                    <a:pt x="0" y="0"/>
                    <a:pt x="0" y="0"/>
                    <a:pt x="0" y="0"/>
                  </a:cubicBezTo>
                </a:path>
              </a:pathLst>
            </a:custGeom>
            <a:solidFill>
              <a:srgbClr val="BF80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3" name="îṥḷíďe">
              <a:extLst>
                <a:ext uri="{FF2B5EF4-FFF2-40B4-BE49-F238E27FC236}">
                  <a16:creationId xmlns:a16="http://schemas.microsoft.com/office/drawing/2014/main" xmlns="" id="{86A1C3A3-7C62-4117-B3E6-8D022B5E3528}"/>
                </a:ext>
              </a:extLst>
            </p:cNvPr>
            <p:cNvSpPr/>
            <p:nvPr/>
          </p:nvSpPr>
          <p:spPr bwMode="auto">
            <a:xfrm>
              <a:off x="6829565" y="4013495"/>
              <a:ext cx="354010" cy="441600"/>
            </a:xfrm>
            <a:custGeom>
              <a:avLst/>
              <a:gdLst>
                <a:gd name="T0" fmla="*/ 119 w 247"/>
                <a:gd name="T1" fmla="*/ 311 h 311"/>
                <a:gd name="T2" fmla="*/ 35 w 247"/>
                <a:gd name="T3" fmla="*/ 121 h 311"/>
                <a:gd name="T4" fmla="*/ 35 w 247"/>
                <a:gd name="T5" fmla="*/ 121 h 311"/>
                <a:gd name="T6" fmla="*/ 35 w 247"/>
                <a:gd name="T7" fmla="*/ 121 h 311"/>
                <a:gd name="T8" fmla="*/ 35 w 247"/>
                <a:gd name="T9" fmla="*/ 121 h 311"/>
                <a:gd name="T10" fmla="*/ 34 w 247"/>
                <a:gd name="T11" fmla="*/ 121 h 311"/>
                <a:gd name="T12" fmla="*/ 34 w 247"/>
                <a:gd name="T13" fmla="*/ 121 h 311"/>
                <a:gd name="T14" fmla="*/ 34 w 247"/>
                <a:gd name="T15" fmla="*/ 120 h 311"/>
                <a:gd name="T16" fmla="*/ 34 w 247"/>
                <a:gd name="T17" fmla="*/ 120 h 311"/>
                <a:gd name="T18" fmla="*/ 33 w 247"/>
                <a:gd name="T19" fmla="*/ 120 h 311"/>
                <a:gd name="T20" fmla="*/ 33 w 247"/>
                <a:gd name="T21" fmla="*/ 120 h 311"/>
                <a:gd name="T22" fmla="*/ 33 w 247"/>
                <a:gd name="T23" fmla="*/ 119 h 311"/>
                <a:gd name="T24" fmla="*/ 33 w 247"/>
                <a:gd name="T25" fmla="*/ 119 h 311"/>
                <a:gd name="T26" fmla="*/ 33 w 247"/>
                <a:gd name="T27" fmla="*/ 119 h 311"/>
                <a:gd name="T28" fmla="*/ 33 w 247"/>
                <a:gd name="T29" fmla="*/ 119 h 311"/>
                <a:gd name="T30" fmla="*/ 32 w 247"/>
                <a:gd name="T31" fmla="*/ 118 h 311"/>
                <a:gd name="T32" fmla="*/ 32 w 247"/>
                <a:gd name="T33" fmla="*/ 118 h 311"/>
                <a:gd name="T34" fmla="*/ 32 w 247"/>
                <a:gd name="T35" fmla="*/ 118 h 311"/>
                <a:gd name="T36" fmla="*/ 32 w 247"/>
                <a:gd name="T37" fmla="*/ 118 h 311"/>
                <a:gd name="T38" fmla="*/ 32 w 247"/>
                <a:gd name="T39" fmla="*/ 117 h 311"/>
                <a:gd name="T40" fmla="*/ 31 w 247"/>
                <a:gd name="T41" fmla="*/ 117 h 311"/>
                <a:gd name="T42" fmla="*/ 31 w 247"/>
                <a:gd name="T43" fmla="*/ 117 h 311"/>
                <a:gd name="T44" fmla="*/ 31 w 247"/>
                <a:gd name="T45" fmla="*/ 117 h 311"/>
                <a:gd name="T46" fmla="*/ 31 w 247"/>
                <a:gd name="T47" fmla="*/ 117 h 311"/>
                <a:gd name="T48" fmla="*/ 0 w 247"/>
                <a:gd name="T49" fmla="*/ 84 h 311"/>
                <a:gd name="T50" fmla="*/ 97 w 247"/>
                <a:gd name="T51" fmla="*/ 5 h 311"/>
                <a:gd name="T52" fmla="*/ 157 w 247"/>
                <a:gd name="T53" fmla="*/ 0 h 311"/>
                <a:gd name="T54" fmla="*/ 159 w 247"/>
                <a:gd name="T55" fmla="*/ 2 h 311"/>
                <a:gd name="T56" fmla="*/ 160 w 247"/>
                <a:gd name="T57" fmla="*/ 2 h 311"/>
                <a:gd name="T58" fmla="*/ 160 w 247"/>
                <a:gd name="T59" fmla="*/ 2 h 311"/>
                <a:gd name="T60" fmla="*/ 160 w 247"/>
                <a:gd name="T61" fmla="*/ 2 h 311"/>
                <a:gd name="T62" fmla="*/ 160 w 247"/>
                <a:gd name="T63" fmla="*/ 3 h 311"/>
                <a:gd name="T64" fmla="*/ 160 w 247"/>
                <a:gd name="T65" fmla="*/ 3 h 311"/>
                <a:gd name="T66" fmla="*/ 160 w 247"/>
                <a:gd name="T67" fmla="*/ 3 h 311"/>
                <a:gd name="T68" fmla="*/ 160 w 247"/>
                <a:gd name="T69" fmla="*/ 3 h 311"/>
                <a:gd name="T70" fmla="*/ 161 w 247"/>
                <a:gd name="T71" fmla="*/ 3 h 311"/>
                <a:gd name="T72" fmla="*/ 161 w 247"/>
                <a:gd name="T73" fmla="*/ 4 h 311"/>
                <a:gd name="T74" fmla="*/ 161 w 247"/>
                <a:gd name="T75" fmla="*/ 4 h 311"/>
                <a:gd name="T76" fmla="*/ 162 w 247"/>
                <a:gd name="T77" fmla="*/ 5 h 311"/>
                <a:gd name="T78" fmla="*/ 162 w 247"/>
                <a:gd name="T79" fmla="*/ 5 h 311"/>
                <a:gd name="T80" fmla="*/ 162 w 247"/>
                <a:gd name="T81" fmla="*/ 5 h 311"/>
                <a:gd name="T82" fmla="*/ 162 w 247"/>
                <a:gd name="T83" fmla="*/ 5 h 311"/>
                <a:gd name="T84" fmla="*/ 247 w 247"/>
                <a:gd name="T85" fmla="*/ 193 h 311"/>
                <a:gd name="T86" fmla="*/ 119 w 247"/>
                <a:gd name="T87"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7" h="311">
                  <a:moveTo>
                    <a:pt x="119" y="311"/>
                  </a:moveTo>
                  <a:cubicBezTo>
                    <a:pt x="115" y="252"/>
                    <a:pt x="86" y="183"/>
                    <a:pt x="35" y="121"/>
                  </a:cubicBezTo>
                  <a:cubicBezTo>
                    <a:pt x="35" y="121"/>
                    <a:pt x="35" y="121"/>
                    <a:pt x="35" y="121"/>
                  </a:cubicBezTo>
                  <a:cubicBezTo>
                    <a:pt x="35" y="121"/>
                    <a:pt x="35" y="121"/>
                    <a:pt x="35" y="121"/>
                  </a:cubicBezTo>
                  <a:cubicBezTo>
                    <a:pt x="35" y="121"/>
                    <a:pt x="35" y="121"/>
                    <a:pt x="35" y="121"/>
                  </a:cubicBezTo>
                  <a:cubicBezTo>
                    <a:pt x="34" y="121"/>
                    <a:pt x="34" y="121"/>
                    <a:pt x="34" y="121"/>
                  </a:cubicBezTo>
                  <a:cubicBezTo>
                    <a:pt x="34" y="121"/>
                    <a:pt x="34" y="121"/>
                    <a:pt x="34" y="121"/>
                  </a:cubicBezTo>
                  <a:cubicBezTo>
                    <a:pt x="34" y="120"/>
                    <a:pt x="34" y="120"/>
                    <a:pt x="34" y="120"/>
                  </a:cubicBezTo>
                  <a:cubicBezTo>
                    <a:pt x="34" y="120"/>
                    <a:pt x="34" y="120"/>
                    <a:pt x="34" y="120"/>
                  </a:cubicBezTo>
                  <a:cubicBezTo>
                    <a:pt x="34" y="120"/>
                    <a:pt x="33" y="120"/>
                    <a:pt x="33" y="120"/>
                  </a:cubicBezTo>
                  <a:cubicBezTo>
                    <a:pt x="33" y="120"/>
                    <a:pt x="33" y="120"/>
                    <a:pt x="33" y="120"/>
                  </a:cubicBezTo>
                  <a:cubicBezTo>
                    <a:pt x="33" y="119"/>
                    <a:pt x="33" y="119"/>
                    <a:pt x="33" y="119"/>
                  </a:cubicBezTo>
                  <a:cubicBezTo>
                    <a:pt x="33" y="119"/>
                    <a:pt x="33" y="119"/>
                    <a:pt x="33" y="119"/>
                  </a:cubicBezTo>
                  <a:cubicBezTo>
                    <a:pt x="33" y="119"/>
                    <a:pt x="33" y="119"/>
                    <a:pt x="33" y="119"/>
                  </a:cubicBezTo>
                  <a:cubicBezTo>
                    <a:pt x="33" y="119"/>
                    <a:pt x="33" y="119"/>
                    <a:pt x="33" y="119"/>
                  </a:cubicBezTo>
                  <a:cubicBezTo>
                    <a:pt x="33" y="119"/>
                    <a:pt x="32" y="118"/>
                    <a:pt x="32" y="118"/>
                  </a:cubicBezTo>
                  <a:cubicBezTo>
                    <a:pt x="32" y="118"/>
                    <a:pt x="32" y="118"/>
                    <a:pt x="32" y="118"/>
                  </a:cubicBezTo>
                  <a:cubicBezTo>
                    <a:pt x="32" y="118"/>
                    <a:pt x="32" y="118"/>
                    <a:pt x="32" y="118"/>
                  </a:cubicBezTo>
                  <a:cubicBezTo>
                    <a:pt x="32" y="118"/>
                    <a:pt x="32" y="118"/>
                    <a:pt x="32" y="118"/>
                  </a:cubicBezTo>
                  <a:cubicBezTo>
                    <a:pt x="32" y="118"/>
                    <a:pt x="32" y="118"/>
                    <a:pt x="32" y="117"/>
                  </a:cubicBezTo>
                  <a:cubicBezTo>
                    <a:pt x="32" y="117"/>
                    <a:pt x="31" y="117"/>
                    <a:pt x="31" y="117"/>
                  </a:cubicBezTo>
                  <a:cubicBezTo>
                    <a:pt x="31" y="117"/>
                    <a:pt x="31" y="117"/>
                    <a:pt x="31" y="117"/>
                  </a:cubicBezTo>
                  <a:cubicBezTo>
                    <a:pt x="31" y="117"/>
                    <a:pt x="31" y="117"/>
                    <a:pt x="31" y="117"/>
                  </a:cubicBezTo>
                  <a:cubicBezTo>
                    <a:pt x="31" y="117"/>
                    <a:pt x="31" y="117"/>
                    <a:pt x="31" y="117"/>
                  </a:cubicBezTo>
                  <a:cubicBezTo>
                    <a:pt x="21" y="105"/>
                    <a:pt x="11" y="94"/>
                    <a:pt x="0" y="84"/>
                  </a:cubicBezTo>
                  <a:cubicBezTo>
                    <a:pt x="33" y="57"/>
                    <a:pt x="95" y="8"/>
                    <a:pt x="97" y="5"/>
                  </a:cubicBezTo>
                  <a:cubicBezTo>
                    <a:pt x="99" y="2"/>
                    <a:pt x="130" y="0"/>
                    <a:pt x="157" y="0"/>
                  </a:cubicBezTo>
                  <a:cubicBezTo>
                    <a:pt x="158" y="0"/>
                    <a:pt x="159" y="1"/>
                    <a:pt x="159" y="2"/>
                  </a:cubicBezTo>
                  <a:cubicBezTo>
                    <a:pt x="159" y="2"/>
                    <a:pt x="160" y="2"/>
                    <a:pt x="160" y="2"/>
                  </a:cubicBezTo>
                  <a:cubicBezTo>
                    <a:pt x="160" y="2"/>
                    <a:pt x="160" y="2"/>
                    <a:pt x="160" y="2"/>
                  </a:cubicBezTo>
                  <a:cubicBezTo>
                    <a:pt x="160" y="2"/>
                    <a:pt x="160" y="2"/>
                    <a:pt x="160" y="2"/>
                  </a:cubicBezTo>
                  <a:cubicBezTo>
                    <a:pt x="160" y="2"/>
                    <a:pt x="160" y="2"/>
                    <a:pt x="160" y="3"/>
                  </a:cubicBezTo>
                  <a:cubicBezTo>
                    <a:pt x="160" y="3"/>
                    <a:pt x="160" y="3"/>
                    <a:pt x="160" y="3"/>
                  </a:cubicBezTo>
                  <a:cubicBezTo>
                    <a:pt x="160" y="3"/>
                    <a:pt x="160" y="3"/>
                    <a:pt x="160" y="3"/>
                  </a:cubicBezTo>
                  <a:cubicBezTo>
                    <a:pt x="160" y="3"/>
                    <a:pt x="160" y="3"/>
                    <a:pt x="160" y="3"/>
                  </a:cubicBezTo>
                  <a:cubicBezTo>
                    <a:pt x="161" y="3"/>
                    <a:pt x="161" y="3"/>
                    <a:pt x="161" y="3"/>
                  </a:cubicBezTo>
                  <a:cubicBezTo>
                    <a:pt x="161" y="4"/>
                    <a:pt x="161" y="4"/>
                    <a:pt x="161" y="4"/>
                  </a:cubicBezTo>
                  <a:cubicBezTo>
                    <a:pt x="161" y="4"/>
                    <a:pt x="161" y="4"/>
                    <a:pt x="161" y="4"/>
                  </a:cubicBezTo>
                  <a:cubicBezTo>
                    <a:pt x="162" y="4"/>
                    <a:pt x="162" y="5"/>
                    <a:pt x="162" y="5"/>
                  </a:cubicBezTo>
                  <a:cubicBezTo>
                    <a:pt x="162" y="5"/>
                    <a:pt x="162" y="5"/>
                    <a:pt x="162" y="5"/>
                  </a:cubicBezTo>
                  <a:cubicBezTo>
                    <a:pt x="162" y="5"/>
                    <a:pt x="162" y="5"/>
                    <a:pt x="162" y="5"/>
                  </a:cubicBezTo>
                  <a:cubicBezTo>
                    <a:pt x="162" y="5"/>
                    <a:pt x="162" y="5"/>
                    <a:pt x="162" y="5"/>
                  </a:cubicBezTo>
                  <a:cubicBezTo>
                    <a:pt x="213" y="66"/>
                    <a:pt x="242" y="134"/>
                    <a:pt x="247" y="193"/>
                  </a:cubicBezTo>
                  <a:cubicBezTo>
                    <a:pt x="119" y="311"/>
                    <a:pt x="119" y="311"/>
                    <a:pt x="119" y="311"/>
                  </a:cubicBezTo>
                </a:path>
              </a:pathLst>
            </a:custGeom>
            <a:solidFill>
              <a:srgbClr val="B811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4" name="îSlíḋe">
              <a:extLst>
                <a:ext uri="{FF2B5EF4-FFF2-40B4-BE49-F238E27FC236}">
                  <a16:creationId xmlns:a16="http://schemas.microsoft.com/office/drawing/2014/main" xmlns="" id="{84A6E590-F7DF-41CA-9D19-75072553E4CE}"/>
                </a:ext>
              </a:extLst>
            </p:cNvPr>
            <p:cNvSpPr/>
            <p:nvPr/>
          </p:nvSpPr>
          <p:spPr bwMode="auto">
            <a:xfrm>
              <a:off x="6833214" y="4057290"/>
              <a:ext cx="448899" cy="54745"/>
            </a:xfrm>
            <a:custGeom>
              <a:avLst/>
              <a:gdLst>
                <a:gd name="T0" fmla="*/ 123 w 123"/>
                <a:gd name="T1" fmla="*/ 0 h 15"/>
                <a:gd name="T2" fmla="*/ 122 w 123"/>
                <a:gd name="T3" fmla="*/ 10 h 15"/>
                <a:gd name="T4" fmla="*/ 4 w 123"/>
                <a:gd name="T5" fmla="*/ 15 h 15"/>
                <a:gd name="T6" fmla="*/ 0 w 123"/>
                <a:gd name="T7" fmla="*/ 5 h 15"/>
                <a:gd name="T8" fmla="*/ 123 w 123"/>
                <a:gd name="T9" fmla="*/ 0 h 15"/>
                <a:gd name="T10" fmla="*/ 123 w 123"/>
                <a:gd name="T11" fmla="*/ 0 h 15"/>
              </a:gdLst>
              <a:ahLst/>
              <a:cxnLst>
                <a:cxn ang="0">
                  <a:pos x="T0" y="T1"/>
                </a:cxn>
                <a:cxn ang="0">
                  <a:pos x="T2" y="T3"/>
                </a:cxn>
                <a:cxn ang="0">
                  <a:pos x="T4" y="T5"/>
                </a:cxn>
                <a:cxn ang="0">
                  <a:pos x="T6" y="T7"/>
                </a:cxn>
                <a:cxn ang="0">
                  <a:pos x="T8" y="T9"/>
                </a:cxn>
                <a:cxn ang="0">
                  <a:pos x="T10" y="T11"/>
                </a:cxn>
              </a:cxnLst>
              <a:rect l="0" t="0" r="r" b="b"/>
              <a:pathLst>
                <a:path w="123" h="15">
                  <a:moveTo>
                    <a:pt x="123" y="0"/>
                  </a:moveTo>
                  <a:lnTo>
                    <a:pt x="122" y="10"/>
                  </a:lnTo>
                  <a:lnTo>
                    <a:pt x="4" y="15"/>
                  </a:lnTo>
                  <a:lnTo>
                    <a:pt x="0" y="5"/>
                  </a:lnTo>
                  <a:lnTo>
                    <a:pt x="123" y="0"/>
                  </a:lnTo>
                  <a:lnTo>
                    <a:pt x="123" y="0"/>
                  </a:lnTo>
                  <a:close/>
                </a:path>
              </a:pathLst>
            </a:custGeom>
            <a:solidFill>
              <a:srgbClr val="E19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5" name="íṣḷiḋe">
              <a:extLst>
                <a:ext uri="{FF2B5EF4-FFF2-40B4-BE49-F238E27FC236}">
                  <a16:creationId xmlns:a16="http://schemas.microsoft.com/office/drawing/2014/main" xmlns="" id="{B53D921C-0C09-4F59-9467-44D99570D63C}"/>
                </a:ext>
              </a:extLst>
            </p:cNvPr>
            <p:cNvSpPr/>
            <p:nvPr/>
          </p:nvSpPr>
          <p:spPr bwMode="auto">
            <a:xfrm>
              <a:off x="6833214" y="3925905"/>
              <a:ext cx="448899" cy="149634"/>
            </a:xfrm>
            <a:custGeom>
              <a:avLst/>
              <a:gdLst>
                <a:gd name="T0" fmla="*/ 98 w 123"/>
                <a:gd name="T1" fmla="*/ 0 h 41"/>
                <a:gd name="T2" fmla="*/ 123 w 123"/>
                <a:gd name="T3" fmla="*/ 36 h 41"/>
                <a:gd name="T4" fmla="*/ 0 w 123"/>
                <a:gd name="T5" fmla="*/ 41 h 41"/>
                <a:gd name="T6" fmla="*/ 33 w 123"/>
                <a:gd name="T7" fmla="*/ 2 h 41"/>
                <a:gd name="T8" fmla="*/ 98 w 123"/>
                <a:gd name="T9" fmla="*/ 0 h 41"/>
                <a:gd name="T10" fmla="*/ 98 w 123"/>
                <a:gd name="T11" fmla="*/ 0 h 41"/>
              </a:gdLst>
              <a:ahLst/>
              <a:cxnLst>
                <a:cxn ang="0">
                  <a:pos x="T0" y="T1"/>
                </a:cxn>
                <a:cxn ang="0">
                  <a:pos x="T2" y="T3"/>
                </a:cxn>
                <a:cxn ang="0">
                  <a:pos x="T4" y="T5"/>
                </a:cxn>
                <a:cxn ang="0">
                  <a:pos x="T6" y="T7"/>
                </a:cxn>
                <a:cxn ang="0">
                  <a:pos x="T8" y="T9"/>
                </a:cxn>
                <a:cxn ang="0">
                  <a:pos x="T10" y="T11"/>
                </a:cxn>
              </a:cxnLst>
              <a:rect l="0" t="0" r="r" b="b"/>
              <a:pathLst>
                <a:path w="123" h="41">
                  <a:moveTo>
                    <a:pt x="98" y="0"/>
                  </a:moveTo>
                  <a:lnTo>
                    <a:pt x="123" y="36"/>
                  </a:lnTo>
                  <a:lnTo>
                    <a:pt x="0" y="41"/>
                  </a:lnTo>
                  <a:lnTo>
                    <a:pt x="33" y="2"/>
                  </a:lnTo>
                  <a:lnTo>
                    <a:pt x="98" y="0"/>
                  </a:lnTo>
                  <a:lnTo>
                    <a:pt x="98" y="0"/>
                  </a:lnTo>
                  <a:close/>
                </a:path>
              </a:pathLst>
            </a:custGeom>
            <a:solidFill>
              <a:srgbClr val="FED7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6" name="íṥlîďè">
              <a:extLst>
                <a:ext uri="{FF2B5EF4-FFF2-40B4-BE49-F238E27FC236}">
                  <a16:creationId xmlns:a16="http://schemas.microsoft.com/office/drawing/2014/main" xmlns="" id="{AAF5320A-3FD5-471B-9A5B-C2F1F05B4B29}"/>
                </a:ext>
              </a:extLst>
            </p:cNvPr>
            <p:cNvSpPr/>
            <p:nvPr/>
          </p:nvSpPr>
          <p:spPr bwMode="auto">
            <a:xfrm>
              <a:off x="6625189" y="4177725"/>
              <a:ext cx="244523" cy="171531"/>
            </a:xfrm>
            <a:custGeom>
              <a:avLst/>
              <a:gdLst>
                <a:gd name="T0" fmla="*/ 63 w 67"/>
                <a:gd name="T1" fmla="*/ 37 h 47"/>
                <a:gd name="T2" fmla="*/ 67 w 67"/>
                <a:gd name="T3" fmla="*/ 47 h 47"/>
                <a:gd name="T4" fmla="*/ 3 w 67"/>
                <a:gd name="T5" fmla="*/ 11 h 47"/>
                <a:gd name="T6" fmla="*/ 0 w 67"/>
                <a:gd name="T7" fmla="*/ 0 h 47"/>
                <a:gd name="T8" fmla="*/ 63 w 67"/>
                <a:gd name="T9" fmla="*/ 37 h 47"/>
                <a:gd name="T10" fmla="*/ 63 w 67"/>
                <a:gd name="T11" fmla="*/ 37 h 47"/>
              </a:gdLst>
              <a:ahLst/>
              <a:cxnLst>
                <a:cxn ang="0">
                  <a:pos x="T0" y="T1"/>
                </a:cxn>
                <a:cxn ang="0">
                  <a:pos x="T2" y="T3"/>
                </a:cxn>
                <a:cxn ang="0">
                  <a:pos x="T4" y="T5"/>
                </a:cxn>
                <a:cxn ang="0">
                  <a:pos x="T6" y="T7"/>
                </a:cxn>
                <a:cxn ang="0">
                  <a:pos x="T8" y="T9"/>
                </a:cxn>
                <a:cxn ang="0">
                  <a:pos x="T10" y="T11"/>
                </a:cxn>
              </a:cxnLst>
              <a:rect l="0" t="0" r="r" b="b"/>
              <a:pathLst>
                <a:path w="67" h="47">
                  <a:moveTo>
                    <a:pt x="63" y="37"/>
                  </a:moveTo>
                  <a:lnTo>
                    <a:pt x="67" y="47"/>
                  </a:lnTo>
                  <a:lnTo>
                    <a:pt x="3" y="11"/>
                  </a:lnTo>
                  <a:lnTo>
                    <a:pt x="0" y="0"/>
                  </a:lnTo>
                  <a:lnTo>
                    <a:pt x="63" y="37"/>
                  </a:lnTo>
                  <a:lnTo>
                    <a:pt x="63" y="37"/>
                  </a:lnTo>
                  <a:close/>
                </a:path>
              </a:pathLst>
            </a:custGeom>
            <a:solidFill>
              <a:srgbClr val="E19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7" name="îsľîďè">
              <a:extLst>
                <a:ext uri="{FF2B5EF4-FFF2-40B4-BE49-F238E27FC236}">
                  <a16:creationId xmlns:a16="http://schemas.microsoft.com/office/drawing/2014/main" xmlns="" id="{4340105A-4A38-4D89-B87D-2754DA957322}"/>
                </a:ext>
              </a:extLst>
            </p:cNvPr>
            <p:cNvSpPr/>
            <p:nvPr/>
          </p:nvSpPr>
          <p:spPr bwMode="auto">
            <a:xfrm>
              <a:off x="6855111" y="4239769"/>
              <a:ext cx="284667" cy="109487"/>
            </a:xfrm>
            <a:custGeom>
              <a:avLst/>
              <a:gdLst>
                <a:gd name="T0" fmla="*/ 74 w 78"/>
                <a:gd name="T1" fmla="*/ 0 h 30"/>
                <a:gd name="T2" fmla="*/ 78 w 78"/>
                <a:gd name="T3" fmla="*/ 10 h 30"/>
                <a:gd name="T4" fmla="*/ 4 w 78"/>
                <a:gd name="T5" fmla="*/ 30 h 30"/>
                <a:gd name="T6" fmla="*/ 0 w 78"/>
                <a:gd name="T7" fmla="*/ 20 h 30"/>
                <a:gd name="T8" fmla="*/ 74 w 78"/>
                <a:gd name="T9" fmla="*/ 0 h 30"/>
                <a:gd name="T10" fmla="*/ 74 w 78"/>
                <a:gd name="T11" fmla="*/ 0 h 30"/>
              </a:gdLst>
              <a:ahLst/>
              <a:cxnLst>
                <a:cxn ang="0">
                  <a:pos x="T0" y="T1"/>
                </a:cxn>
                <a:cxn ang="0">
                  <a:pos x="T2" y="T3"/>
                </a:cxn>
                <a:cxn ang="0">
                  <a:pos x="T4" y="T5"/>
                </a:cxn>
                <a:cxn ang="0">
                  <a:pos x="T6" y="T7"/>
                </a:cxn>
                <a:cxn ang="0">
                  <a:pos x="T8" y="T9"/>
                </a:cxn>
                <a:cxn ang="0">
                  <a:pos x="T10" y="T11"/>
                </a:cxn>
              </a:cxnLst>
              <a:rect l="0" t="0" r="r" b="b"/>
              <a:pathLst>
                <a:path w="78" h="30">
                  <a:moveTo>
                    <a:pt x="74" y="0"/>
                  </a:moveTo>
                  <a:lnTo>
                    <a:pt x="78" y="10"/>
                  </a:lnTo>
                  <a:lnTo>
                    <a:pt x="4" y="30"/>
                  </a:lnTo>
                  <a:lnTo>
                    <a:pt x="0" y="20"/>
                  </a:lnTo>
                  <a:lnTo>
                    <a:pt x="74" y="0"/>
                  </a:lnTo>
                  <a:lnTo>
                    <a:pt x="74" y="0"/>
                  </a:lnTo>
                  <a:close/>
                </a:path>
              </a:pathLst>
            </a:custGeom>
            <a:solidFill>
              <a:srgbClr val="E19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8" name="ïsḷïḋé">
              <a:extLst>
                <a:ext uri="{FF2B5EF4-FFF2-40B4-BE49-F238E27FC236}">
                  <a16:creationId xmlns:a16="http://schemas.microsoft.com/office/drawing/2014/main" xmlns="" id="{9969F76C-3DBF-4868-A520-8D8D85DD2C57}"/>
                </a:ext>
              </a:extLst>
            </p:cNvPr>
            <p:cNvSpPr/>
            <p:nvPr/>
          </p:nvSpPr>
          <p:spPr bwMode="auto">
            <a:xfrm>
              <a:off x="6625189" y="4079187"/>
              <a:ext cx="499994" cy="233573"/>
            </a:xfrm>
            <a:custGeom>
              <a:avLst/>
              <a:gdLst>
                <a:gd name="T0" fmla="*/ 56 w 137"/>
                <a:gd name="T1" fmla="*/ 0 h 64"/>
                <a:gd name="T2" fmla="*/ 137 w 137"/>
                <a:gd name="T3" fmla="*/ 44 h 64"/>
                <a:gd name="T4" fmla="*/ 63 w 137"/>
                <a:gd name="T5" fmla="*/ 64 h 64"/>
                <a:gd name="T6" fmla="*/ 0 w 137"/>
                <a:gd name="T7" fmla="*/ 27 h 64"/>
                <a:gd name="T8" fmla="*/ 56 w 137"/>
                <a:gd name="T9" fmla="*/ 0 h 64"/>
                <a:gd name="T10" fmla="*/ 56 w 137"/>
                <a:gd name="T11" fmla="*/ 0 h 64"/>
              </a:gdLst>
              <a:ahLst/>
              <a:cxnLst>
                <a:cxn ang="0">
                  <a:pos x="T0" y="T1"/>
                </a:cxn>
                <a:cxn ang="0">
                  <a:pos x="T2" y="T3"/>
                </a:cxn>
                <a:cxn ang="0">
                  <a:pos x="T4" y="T5"/>
                </a:cxn>
                <a:cxn ang="0">
                  <a:pos x="T6" y="T7"/>
                </a:cxn>
                <a:cxn ang="0">
                  <a:pos x="T8" y="T9"/>
                </a:cxn>
                <a:cxn ang="0">
                  <a:pos x="T10" y="T11"/>
                </a:cxn>
              </a:cxnLst>
              <a:rect l="0" t="0" r="r" b="b"/>
              <a:pathLst>
                <a:path w="137" h="64">
                  <a:moveTo>
                    <a:pt x="56" y="0"/>
                  </a:moveTo>
                  <a:lnTo>
                    <a:pt x="137" y="44"/>
                  </a:lnTo>
                  <a:lnTo>
                    <a:pt x="63" y="64"/>
                  </a:lnTo>
                  <a:lnTo>
                    <a:pt x="0" y="27"/>
                  </a:lnTo>
                  <a:lnTo>
                    <a:pt x="56" y="0"/>
                  </a:lnTo>
                  <a:lnTo>
                    <a:pt x="56" y="0"/>
                  </a:lnTo>
                  <a:close/>
                </a:path>
              </a:pathLst>
            </a:custGeom>
            <a:solidFill>
              <a:srgbClr val="FED7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9" name="îṧļïdê">
              <a:extLst>
                <a:ext uri="{FF2B5EF4-FFF2-40B4-BE49-F238E27FC236}">
                  <a16:creationId xmlns:a16="http://schemas.microsoft.com/office/drawing/2014/main" xmlns="" id="{447AD4B7-B0F5-488C-B83A-FE2996470877}"/>
                </a:ext>
              </a:extLst>
            </p:cNvPr>
            <p:cNvSpPr/>
            <p:nvPr/>
          </p:nvSpPr>
          <p:spPr bwMode="auto">
            <a:xfrm>
              <a:off x="6625189" y="4079187"/>
              <a:ext cx="390506" cy="215326"/>
            </a:xfrm>
            <a:custGeom>
              <a:avLst/>
              <a:gdLst>
                <a:gd name="T0" fmla="*/ 76 w 107"/>
                <a:gd name="T1" fmla="*/ 50 h 59"/>
                <a:gd name="T2" fmla="*/ 79 w 107"/>
                <a:gd name="T3" fmla="*/ 42 h 59"/>
                <a:gd name="T4" fmla="*/ 93 w 107"/>
                <a:gd name="T5" fmla="*/ 40 h 59"/>
                <a:gd name="T6" fmla="*/ 93 w 107"/>
                <a:gd name="T7" fmla="*/ 32 h 59"/>
                <a:gd name="T8" fmla="*/ 107 w 107"/>
                <a:gd name="T9" fmla="*/ 29 h 59"/>
                <a:gd name="T10" fmla="*/ 107 w 107"/>
                <a:gd name="T11" fmla="*/ 27 h 59"/>
                <a:gd name="T12" fmla="*/ 56 w 107"/>
                <a:gd name="T13" fmla="*/ 0 h 59"/>
                <a:gd name="T14" fmla="*/ 0 w 107"/>
                <a:gd name="T15" fmla="*/ 27 h 59"/>
                <a:gd name="T16" fmla="*/ 54 w 107"/>
                <a:gd name="T17" fmla="*/ 58 h 59"/>
                <a:gd name="T18" fmla="*/ 58 w 107"/>
                <a:gd name="T19" fmla="*/ 59 h 59"/>
                <a:gd name="T20" fmla="*/ 63 w 107"/>
                <a:gd name="T21" fmla="*/ 50 h 59"/>
                <a:gd name="T22" fmla="*/ 76 w 107"/>
                <a:gd name="T23" fmla="*/ 50 h 59"/>
                <a:gd name="T24" fmla="*/ 76 w 107"/>
                <a:gd name="T25"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59">
                  <a:moveTo>
                    <a:pt x="76" y="50"/>
                  </a:moveTo>
                  <a:lnTo>
                    <a:pt x="79" y="42"/>
                  </a:lnTo>
                  <a:lnTo>
                    <a:pt x="93" y="40"/>
                  </a:lnTo>
                  <a:lnTo>
                    <a:pt x="93" y="32"/>
                  </a:lnTo>
                  <a:lnTo>
                    <a:pt x="107" y="29"/>
                  </a:lnTo>
                  <a:lnTo>
                    <a:pt x="107" y="27"/>
                  </a:lnTo>
                  <a:lnTo>
                    <a:pt x="56" y="0"/>
                  </a:lnTo>
                  <a:lnTo>
                    <a:pt x="0" y="27"/>
                  </a:lnTo>
                  <a:lnTo>
                    <a:pt x="54" y="58"/>
                  </a:lnTo>
                  <a:lnTo>
                    <a:pt x="58" y="59"/>
                  </a:lnTo>
                  <a:lnTo>
                    <a:pt x="63" y="50"/>
                  </a:lnTo>
                  <a:lnTo>
                    <a:pt x="76" y="50"/>
                  </a:lnTo>
                  <a:lnTo>
                    <a:pt x="76" y="50"/>
                  </a:lnTo>
                  <a:close/>
                </a:path>
              </a:pathLst>
            </a:custGeom>
            <a:solidFill>
              <a:srgbClr val="E59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0" name="ís1îḓè">
              <a:extLst>
                <a:ext uri="{FF2B5EF4-FFF2-40B4-BE49-F238E27FC236}">
                  <a16:creationId xmlns:a16="http://schemas.microsoft.com/office/drawing/2014/main" xmlns="" id="{22D7CFDD-B94C-4CB5-A7D7-CA4A356B4208}"/>
                </a:ext>
              </a:extLst>
            </p:cNvPr>
            <p:cNvSpPr/>
            <p:nvPr/>
          </p:nvSpPr>
          <p:spPr bwMode="auto">
            <a:xfrm>
              <a:off x="6913505" y="3765324"/>
              <a:ext cx="32847" cy="102188"/>
            </a:xfrm>
            <a:custGeom>
              <a:avLst/>
              <a:gdLst>
                <a:gd name="T0" fmla="*/ 0 w 9"/>
                <a:gd name="T1" fmla="*/ 0 h 28"/>
                <a:gd name="T2" fmla="*/ 7 w 9"/>
                <a:gd name="T3" fmla="*/ 21 h 28"/>
                <a:gd name="T4" fmla="*/ 9 w 9"/>
                <a:gd name="T5" fmla="*/ 28 h 28"/>
                <a:gd name="T6" fmla="*/ 2 w 9"/>
                <a:gd name="T7" fmla="*/ 8 h 28"/>
                <a:gd name="T8" fmla="*/ 0 w 9"/>
                <a:gd name="T9" fmla="*/ 0 h 28"/>
                <a:gd name="T10" fmla="*/ 0 w 9"/>
                <a:gd name="T11" fmla="*/ 0 h 28"/>
              </a:gdLst>
              <a:ahLst/>
              <a:cxnLst>
                <a:cxn ang="0">
                  <a:pos x="T0" y="T1"/>
                </a:cxn>
                <a:cxn ang="0">
                  <a:pos x="T2" y="T3"/>
                </a:cxn>
                <a:cxn ang="0">
                  <a:pos x="T4" y="T5"/>
                </a:cxn>
                <a:cxn ang="0">
                  <a:pos x="T6" y="T7"/>
                </a:cxn>
                <a:cxn ang="0">
                  <a:pos x="T8" y="T9"/>
                </a:cxn>
                <a:cxn ang="0">
                  <a:pos x="T10" y="T11"/>
                </a:cxn>
              </a:cxnLst>
              <a:rect l="0" t="0" r="r" b="b"/>
              <a:pathLst>
                <a:path w="9" h="28">
                  <a:moveTo>
                    <a:pt x="0" y="0"/>
                  </a:moveTo>
                  <a:lnTo>
                    <a:pt x="7" y="21"/>
                  </a:lnTo>
                  <a:lnTo>
                    <a:pt x="9" y="28"/>
                  </a:lnTo>
                  <a:lnTo>
                    <a:pt x="2" y="8"/>
                  </a:lnTo>
                  <a:lnTo>
                    <a:pt x="0" y="0"/>
                  </a:lnTo>
                  <a:lnTo>
                    <a:pt x="0" y="0"/>
                  </a:lnTo>
                  <a:close/>
                </a:path>
              </a:pathLst>
            </a:custGeom>
            <a:solidFill>
              <a:srgbClr val="C219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1" name="ïşḻídé">
              <a:extLst>
                <a:ext uri="{FF2B5EF4-FFF2-40B4-BE49-F238E27FC236}">
                  <a16:creationId xmlns:a16="http://schemas.microsoft.com/office/drawing/2014/main" xmlns="" id="{790CF7ED-5C38-47EC-9BFB-814073C845AB}"/>
                </a:ext>
              </a:extLst>
            </p:cNvPr>
            <p:cNvSpPr/>
            <p:nvPr/>
          </p:nvSpPr>
          <p:spPr bwMode="auto">
            <a:xfrm>
              <a:off x="6417162" y="3955102"/>
              <a:ext cx="43795" cy="102188"/>
            </a:xfrm>
            <a:custGeom>
              <a:avLst/>
              <a:gdLst>
                <a:gd name="T0" fmla="*/ 4 w 12"/>
                <a:gd name="T1" fmla="*/ 7 h 28"/>
                <a:gd name="T2" fmla="*/ 12 w 12"/>
                <a:gd name="T3" fmla="*/ 28 h 28"/>
                <a:gd name="T4" fmla="*/ 7 w 12"/>
                <a:gd name="T5" fmla="*/ 21 h 28"/>
                <a:gd name="T6" fmla="*/ 0 w 12"/>
                <a:gd name="T7" fmla="*/ 0 h 28"/>
                <a:gd name="T8" fmla="*/ 4 w 12"/>
                <a:gd name="T9" fmla="*/ 7 h 28"/>
                <a:gd name="T10" fmla="*/ 4 w 12"/>
                <a:gd name="T11" fmla="*/ 7 h 28"/>
              </a:gdLst>
              <a:ahLst/>
              <a:cxnLst>
                <a:cxn ang="0">
                  <a:pos x="T0" y="T1"/>
                </a:cxn>
                <a:cxn ang="0">
                  <a:pos x="T2" y="T3"/>
                </a:cxn>
                <a:cxn ang="0">
                  <a:pos x="T4" y="T5"/>
                </a:cxn>
                <a:cxn ang="0">
                  <a:pos x="T6" y="T7"/>
                </a:cxn>
                <a:cxn ang="0">
                  <a:pos x="T8" y="T9"/>
                </a:cxn>
                <a:cxn ang="0">
                  <a:pos x="T10" y="T11"/>
                </a:cxn>
              </a:cxnLst>
              <a:rect l="0" t="0" r="r" b="b"/>
              <a:pathLst>
                <a:path w="12" h="28">
                  <a:moveTo>
                    <a:pt x="4" y="7"/>
                  </a:moveTo>
                  <a:lnTo>
                    <a:pt x="12" y="28"/>
                  </a:lnTo>
                  <a:lnTo>
                    <a:pt x="7" y="21"/>
                  </a:lnTo>
                  <a:lnTo>
                    <a:pt x="0" y="0"/>
                  </a:lnTo>
                  <a:lnTo>
                    <a:pt x="4" y="7"/>
                  </a:lnTo>
                  <a:lnTo>
                    <a:pt x="4" y="7"/>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2" name="îşļíḓé">
              <a:extLst>
                <a:ext uri="{FF2B5EF4-FFF2-40B4-BE49-F238E27FC236}">
                  <a16:creationId xmlns:a16="http://schemas.microsoft.com/office/drawing/2014/main" xmlns="" id="{BF1D15FD-13FD-4B17-B5BC-C73C0FF25CE0}"/>
                </a:ext>
              </a:extLst>
            </p:cNvPr>
            <p:cNvSpPr/>
            <p:nvPr/>
          </p:nvSpPr>
          <p:spPr bwMode="auto">
            <a:xfrm>
              <a:off x="6968249" y="3783571"/>
              <a:ext cx="29197" cy="105839"/>
            </a:xfrm>
            <a:custGeom>
              <a:avLst/>
              <a:gdLst>
                <a:gd name="T0" fmla="*/ 1 w 8"/>
                <a:gd name="T1" fmla="*/ 0 h 29"/>
                <a:gd name="T2" fmla="*/ 8 w 8"/>
                <a:gd name="T3" fmla="*/ 20 h 29"/>
                <a:gd name="T4" fmla="*/ 7 w 8"/>
                <a:gd name="T5" fmla="*/ 29 h 29"/>
                <a:gd name="T6" fmla="*/ 0 w 8"/>
                <a:gd name="T7" fmla="*/ 8 h 29"/>
                <a:gd name="T8" fmla="*/ 1 w 8"/>
                <a:gd name="T9" fmla="*/ 0 h 29"/>
                <a:gd name="T10" fmla="*/ 1 w 8"/>
                <a:gd name="T11" fmla="*/ 0 h 29"/>
              </a:gdLst>
              <a:ahLst/>
              <a:cxnLst>
                <a:cxn ang="0">
                  <a:pos x="T0" y="T1"/>
                </a:cxn>
                <a:cxn ang="0">
                  <a:pos x="T2" y="T3"/>
                </a:cxn>
                <a:cxn ang="0">
                  <a:pos x="T4" y="T5"/>
                </a:cxn>
                <a:cxn ang="0">
                  <a:pos x="T6" y="T7"/>
                </a:cxn>
                <a:cxn ang="0">
                  <a:pos x="T8" y="T9"/>
                </a:cxn>
                <a:cxn ang="0">
                  <a:pos x="T10" y="T11"/>
                </a:cxn>
              </a:cxnLst>
              <a:rect l="0" t="0" r="r" b="b"/>
              <a:pathLst>
                <a:path w="8" h="29">
                  <a:moveTo>
                    <a:pt x="1" y="0"/>
                  </a:moveTo>
                  <a:lnTo>
                    <a:pt x="8" y="20"/>
                  </a:lnTo>
                  <a:lnTo>
                    <a:pt x="7" y="29"/>
                  </a:lnTo>
                  <a:lnTo>
                    <a:pt x="0" y="8"/>
                  </a:lnTo>
                  <a:lnTo>
                    <a:pt x="1" y="0"/>
                  </a:lnTo>
                  <a:lnTo>
                    <a:pt x="1"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3" name="ïš1iḍe">
              <a:extLst>
                <a:ext uri="{FF2B5EF4-FFF2-40B4-BE49-F238E27FC236}">
                  <a16:creationId xmlns:a16="http://schemas.microsoft.com/office/drawing/2014/main" xmlns="" id="{DC7A35D4-1073-4E02-8EB9-CE5B558B2B64}"/>
                </a:ext>
              </a:extLst>
            </p:cNvPr>
            <p:cNvSpPr/>
            <p:nvPr/>
          </p:nvSpPr>
          <p:spPr bwMode="auto">
            <a:xfrm>
              <a:off x="6391616" y="4002545"/>
              <a:ext cx="51094" cy="94889"/>
            </a:xfrm>
            <a:custGeom>
              <a:avLst/>
              <a:gdLst>
                <a:gd name="T0" fmla="*/ 7 w 14"/>
                <a:gd name="T1" fmla="*/ 6 h 26"/>
                <a:gd name="T2" fmla="*/ 14 w 14"/>
                <a:gd name="T3" fmla="*/ 26 h 26"/>
                <a:gd name="T4" fmla="*/ 7 w 14"/>
                <a:gd name="T5" fmla="*/ 21 h 26"/>
                <a:gd name="T6" fmla="*/ 0 w 14"/>
                <a:gd name="T7" fmla="*/ 0 h 26"/>
                <a:gd name="T8" fmla="*/ 7 w 14"/>
                <a:gd name="T9" fmla="*/ 6 h 26"/>
                <a:gd name="T10" fmla="*/ 7 w 14"/>
                <a:gd name="T11" fmla="*/ 6 h 26"/>
              </a:gdLst>
              <a:ahLst/>
              <a:cxnLst>
                <a:cxn ang="0">
                  <a:pos x="T0" y="T1"/>
                </a:cxn>
                <a:cxn ang="0">
                  <a:pos x="T2" y="T3"/>
                </a:cxn>
                <a:cxn ang="0">
                  <a:pos x="T4" y="T5"/>
                </a:cxn>
                <a:cxn ang="0">
                  <a:pos x="T6" y="T7"/>
                </a:cxn>
                <a:cxn ang="0">
                  <a:pos x="T8" y="T9"/>
                </a:cxn>
                <a:cxn ang="0">
                  <a:pos x="T10" y="T11"/>
                </a:cxn>
              </a:cxnLst>
              <a:rect l="0" t="0" r="r" b="b"/>
              <a:pathLst>
                <a:path w="14" h="26">
                  <a:moveTo>
                    <a:pt x="7" y="6"/>
                  </a:moveTo>
                  <a:lnTo>
                    <a:pt x="14" y="26"/>
                  </a:lnTo>
                  <a:lnTo>
                    <a:pt x="7" y="21"/>
                  </a:lnTo>
                  <a:lnTo>
                    <a:pt x="0" y="0"/>
                  </a:lnTo>
                  <a:lnTo>
                    <a:pt x="7" y="6"/>
                  </a:lnTo>
                  <a:lnTo>
                    <a:pt x="7" y="6"/>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4" name="íṡľiḍé">
              <a:extLst>
                <a:ext uri="{FF2B5EF4-FFF2-40B4-BE49-F238E27FC236}">
                  <a16:creationId xmlns:a16="http://schemas.microsoft.com/office/drawing/2014/main" xmlns="" id="{25E6A91B-C144-483E-96A2-655892B795FC}"/>
                </a:ext>
              </a:extLst>
            </p:cNvPr>
            <p:cNvSpPr/>
            <p:nvPr/>
          </p:nvSpPr>
          <p:spPr bwMode="auto">
            <a:xfrm>
              <a:off x="7001095" y="3805468"/>
              <a:ext cx="40147" cy="109487"/>
            </a:xfrm>
            <a:custGeom>
              <a:avLst/>
              <a:gdLst>
                <a:gd name="T0" fmla="*/ 4 w 11"/>
                <a:gd name="T1" fmla="*/ 0 h 30"/>
                <a:gd name="T2" fmla="*/ 11 w 11"/>
                <a:gd name="T3" fmla="*/ 21 h 30"/>
                <a:gd name="T4" fmla="*/ 8 w 11"/>
                <a:gd name="T5" fmla="*/ 30 h 30"/>
                <a:gd name="T6" fmla="*/ 0 w 11"/>
                <a:gd name="T7" fmla="*/ 9 h 30"/>
                <a:gd name="T8" fmla="*/ 4 w 11"/>
                <a:gd name="T9" fmla="*/ 0 h 30"/>
                <a:gd name="T10" fmla="*/ 4 w 11"/>
                <a:gd name="T11" fmla="*/ 0 h 30"/>
              </a:gdLst>
              <a:ahLst/>
              <a:cxnLst>
                <a:cxn ang="0">
                  <a:pos x="T0" y="T1"/>
                </a:cxn>
                <a:cxn ang="0">
                  <a:pos x="T2" y="T3"/>
                </a:cxn>
                <a:cxn ang="0">
                  <a:pos x="T4" y="T5"/>
                </a:cxn>
                <a:cxn ang="0">
                  <a:pos x="T6" y="T7"/>
                </a:cxn>
                <a:cxn ang="0">
                  <a:pos x="T8" y="T9"/>
                </a:cxn>
                <a:cxn ang="0">
                  <a:pos x="T10" y="T11"/>
                </a:cxn>
              </a:cxnLst>
              <a:rect l="0" t="0" r="r" b="b"/>
              <a:pathLst>
                <a:path w="11" h="30">
                  <a:moveTo>
                    <a:pt x="4" y="0"/>
                  </a:moveTo>
                  <a:lnTo>
                    <a:pt x="11" y="21"/>
                  </a:lnTo>
                  <a:lnTo>
                    <a:pt x="8" y="30"/>
                  </a:lnTo>
                  <a:lnTo>
                    <a:pt x="0" y="9"/>
                  </a:lnTo>
                  <a:lnTo>
                    <a:pt x="4" y="0"/>
                  </a:lnTo>
                  <a:lnTo>
                    <a:pt x="4"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5" name="îṡľíḋê">
              <a:extLst>
                <a:ext uri="{FF2B5EF4-FFF2-40B4-BE49-F238E27FC236}">
                  <a16:creationId xmlns:a16="http://schemas.microsoft.com/office/drawing/2014/main" xmlns="" id="{C19D9177-FB2B-4073-9428-4720FE280066}"/>
                </a:ext>
              </a:extLst>
            </p:cNvPr>
            <p:cNvSpPr/>
            <p:nvPr/>
          </p:nvSpPr>
          <p:spPr bwMode="auto">
            <a:xfrm>
              <a:off x="6377018" y="4049991"/>
              <a:ext cx="62044" cy="91241"/>
            </a:xfrm>
            <a:custGeom>
              <a:avLst/>
              <a:gdLst>
                <a:gd name="T0" fmla="*/ 10 w 17"/>
                <a:gd name="T1" fmla="*/ 4 h 25"/>
                <a:gd name="T2" fmla="*/ 17 w 17"/>
                <a:gd name="T3" fmla="*/ 25 h 25"/>
                <a:gd name="T4" fmla="*/ 8 w 17"/>
                <a:gd name="T5" fmla="*/ 21 h 25"/>
                <a:gd name="T6" fmla="*/ 0 w 17"/>
                <a:gd name="T7" fmla="*/ 0 h 25"/>
                <a:gd name="T8" fmla="*/ 10 w 17"/>
                <a:gd name="T9" fmla="*/ 4 h 25"/>
                <a:gd name="T10" fmla="*/ 10 w 17"/>
                <a:gd name="T11" fmla="*/ 4 h 25"/>
              </a:gdLst>
              <a:ahLst/>
              <a:cxnLst>
                <a:cxn ang="0">
                  <a:pos x="T0" y="T1"/>
                </a:cxn>
                <a:cxn ang="0">
                  <a:pos x="T2" y="T3"/>
                </a:cxn>
                <a:cxn ang="0">
                  <a:pos x="T4" y="T5"/>
                </a:cxn>
                <a:cxn ang="0">
                  <a:pos x="T6" y="T7"/>
                </a:cxn>
                <a:cxn ang="0">
                  <a:pos x="T8" y="T9"/>
                </a:cxn>
                <a:cxn ang="0">
                  <a:pos x="T10" y="T11"/>
                </a:cxn>
              </a:cxnLst>
              <a:rect l="0" t="0" r="r" b="b"/>
              <a:pathLst>
                <a:path w="17" h="25">
                  <a:moveTo>
                    <a:pt x="10" y="4"/>
                  </a:moveTo>
                  <a:lnTo>
                    <a:pt x="17" y="25"/>
                  </a:lnTo>
                  <a:lnTo>
                    <a:pt x="8" y="21"/>
                  </a:lnTo>
                  <a:lnTo>
                    <a:pt x="0" y="0"/>
                  </a:lnTo>
                  <a:lnTo>
                    <a:pt x="10" y="4"/>
                  </a:lnTo>
                  <a:lnTo>
                    <a:pt x="10" y="4"/>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6" name="íşľïḓê">
              <a:extLst>
                <a:ext uri="{FF2B5EF4-FFF2-40B4-BE49-F238E27FC236}">
                  <a16:creationId xmlns:a16="http://schemas.microsoft.com/office/drawing/2014/main" xmlns="" id="{D86D6C3E-B747-48F8-966D-E7D191CC4F10}"/>
                </a:ext>
              </a:extLst>
            </p:cNvPr>
            <p:cNvSpPr/>
            <p:nvPr/>
          </p:nvSpPr>
          <p:spPr bwMode="auto">
            <a:xfrm>
              <a:off x="7022992" y="3841964"/>
              <a:ext cx="51094" cy="105839"/>
            </a:xfrm>
            <a:custGeom>
              <a:avLst/>
              <a:gdLst>
                <a:gd name="T0" fmla="*/ 7 w 14"/>
                <a:gd name="T1" fmla="*/ 0 h 29"/>
                <a:gd name="T2" fmla="*/ 14 w 14"/>
                <a:gd name="T3" fmla="*/ 20 h 29"/>
                <a:gd name="T4" fmla="*/ 8 w 14"/>
                <a:gd name="T5" fmla="*/ 29 h 29"/>
                <a:gd name="T6" fmla="*/ 0 w 14"/>
                <a:gd name="T7" fmla="*/ 8 h 29"/>
                <a:gd name="T8" fmla="*/ 7 w 14"/>
                <a:gd name="T9" fmla="*/ 0 h 29"/>
                <a:gd name="T10" fmla="*/ 7 w 14"/>
                <a:gd name="T11" fmla="*/ 0 h 29"/>
              </a:gdLst>
              <a:ahLst/>
              <a:cxnLst>
                <a:cxn ang="0">
                  <a:pos x="T0" y="T1"/>
                </a:cxn>
                <a:cxn ang="0">
                  <a:pos x="T2" y="T3"/>
                </a:cxn>
                <a:cxn ang="0">
                  <a:pos x="T4" y="T5"/>
                </a:cxn>
                <a:cxn ang="0">
                  <a:pos x="T6" y="T7"/>
                </a:cxn>
                <a:cxn ang="0">
                  <a:pos x="T8" y="T9"/>
                </a:cxn>
                <a:cxn ang="0">
                  <a:pos x="T10" y="T11"/>
                </a:cxn>
              </a:cxnLst>
              <a:rect l="0" t="0" r="r" b="b"/>
              <a:pathLst>
                <a:path w="14" h="29">
                  <a:moveTo>
                    <a:pt x="7" y="0"/>
                  </a:moveTo>
                  <a:lnTo>
                    <a:pt x="14" y="20"/>
                  </a:lnTo>
                  <a:lnTo>
                    <a:pt x="8" y="29"/>
                  </a:lnTo>
                  <a:lnTo>
                    <a:pt x="0" y="8"/>
                  </a:lnTo>
                  <a:lnTo>
                    <a:pt x="7" y="0"/>
                  </a:lnTo>
                  <a:lnTo>
                    <a:pt x="7"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7" name="íṡ1iḍe">
              <a:extLst>
                <a:ext uri="{FF2B5EF4-FFF2-40B4-BE49-F238E27FC236}">
                  <a16:creationId xmlns:a16="http://schemas.microsoft.com/office/drawing/2014/main" xmlns="" id="{FEB01367-D5FE-4FB4-A12C-97B1EE3BD611}"/>
                </a:ext>
              </a:extLst>
            </p:cNvPr>
            <p:cNvSpPr/>
            <p:nvPr/>
          </p:nvSpPr>
          <p:spPr bwMode="auto">
            <a:xfrm>
              <a:off x="6380666" y="4093786"/>
              <a:ext cx="65692" cy="83941"/>
            </a:xfrm>
            <a:custGeom>
              <a:avLst/>
              <a:gdLst>
                <a:gd name="T0" fmla="*/ 11 w 18"/>
                <a:gd name="T1" fmla="*/ 2 h 23"/>
                <a:gd name="T2" fmla="*/ 18 w 18"/>
                <a:gd name="T3" fmla="*/ 23 h 23"/>
                <a:gd name="T4" fmla="*/ 7 w 18"/>
                <a:gd name="T5" fmla="*/ 21 h 23"/>
                <a:gd name="T6" fmla="*/ 0 w 18"/>
                <a:gd name="T7" fmla="*/ 0 h 23"/>
                <a:gd name="T8" fmla="*/ 11 w 18"/>
                <a:gd name="T9" fmla="*/ 2 h 23"/>
                <a:gd name="T10" fmla="*/ 11 w 18"/>
                <a:gd name="T11" fmla="*/ 2 h 23"/>
              </a:gdLst>
              <a:ahLst/>
              <a:cxnLst>
                <a:cxn ang="0">
                  <a:pos x="T0" y="T1"/>
                </a:cxn>
                <a:cxn ang="0">
                  <a:pos x="T2" y="T3"/>
                </a:cxn>
                <a:cxn ang="0">
                  <a:pos x="T4" y="T5"/>
                </a:cxn>
                <a:cxn ang="0">
                  <a:pos x="T6" y="T7"/>
                </a:cxn>
                <a:cxn ang="0">
                  <a:pos x="T8" y="T9"/>
                </a:cxn>
                <a:cxn ang="0">
                  <a:pos x="T10" y="T11"/>
                </a:cxn>
              </a:cxnLst>
              <a:rect l="0" t="0" r="r" b="b"/>
              <a:pathLst>
                <a:path w="18" h="23">
                  <a:moveTo>
                    <a:pt x="11" y="2"/>
                  </a:moveTo>
                  <a:lnTo>
                    <a:pt x="18" y="23"/>
                  </a:lnTo>
                  <a:lnTo>
                    <a:pt x="7" y="21"/>
                  </a:lnTo>
                  <a:lnTo>
                    <a:pt x="0" y="0"/>
                  </a:lnTo>
                  <a:lnTo>
                    <a:pt x="11" y="2"/>
                  </a:lnTo>
                  <a:lnTo>
                    <a:pt x="11" y="2"/>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8" name="ïśḻïde">
              <a:extLst>
                <a:ext uri="{FF2B5EF4-FFF2-40B4-BE49-F238E27FC236}">
                  <a16:creationId xmlns:a16="http://schemas.microsoft.com/office/drawing/2014/main" xmlns="" id="{6025D5EF-F771-486C-9C28-3B6149C84A5C}"/>
                </a:ext>
              </a:extLst>
            </p:cNvPr>
            <p:cNvSpPr/>
            <p:nvPr/>
          </p:nvSpPr>
          <p:spPr bwMode="auto">
            <a:xfrm>
              <a:off x="7033942" y="3878460"/>
              <a:ext cx="58393" cy="105839"/>
            </a:xfrm>
            <a:custGeom>
              <a:avLst/>
              <a:gdLst>
                <a:gd name="T0" fmla="*/ 9 w 16"/>
                <a:gd name="T1" fmla="*/ 0 h 29"/>
                <a:gd name="T2" fmla="*/ 16 w 16"/>
                <a:gd name="T3" fmla="*/ 21 h 29"/>
                <a:gd name="T4" fmla="*/ 8 w 16"/>
                <a:gd name="T5" fmla="*/ 29 h 29"/>
                <a:gd name="T6" fmla="*/ 0 w 16"/>
                <a:gd name="T7" fmla="*/ 9 h 29"/>
                <a:gd name="T8" fmla="*/ 9 w 16"/>
                <a:gd name="T9" fmla="*/ 0 h 29"/>
                <a:gd name="T10" fmla="*/ 9 w 16"/>
                <a:gd name="T11" fmla="*/ 0 h 29"/>
              </a:gdLst>
              <a:ahLst/>
              <a:cxnLst>
                <a:cxn ang="0">
                  <a:pos x="T0" y="T1"/>
                </a:cxn>
                <a:cxn ang="0">
                  <a:pos x="T2" y="T3"/>
                </a:cxn>
                <a:cxn ang="0">
                  <a:pos x="T4" y="T5"/>
                </a:cxn>
                <a:cxn ang="0">
                  <a:pos x="T6" y="T7"/>
                </a:cxn>
                <a:cxn ang="0">
                  <a:pos x="T8" y="T9"/>
                </a:cxn>
                <a:cxn ang="0">
                  <a:pos x="T10" y="T11"/>
                </a:cxn>
              </a:cxnLst>
              <a:rect l="0" t="0" r="r" b="b"/>
              <a:pathLst>
                <a:path w="16" h="29">
                  <a:moveTo>
                    <a:pt x="9" y="0"/>
                  </a:moveTo>
                  <a:lnTo>
                    <a:pt x="16" y="21"/>
                  </a:lnTo>
                  <a:lnTo>
                    <a:pt x="8" y="29"/>
                  </a:lnTo>
                  <a:lnTo>
                    <a:pt x="0" y="9"/>
                  </a:lnTo>
                  <a:lnTo>
                    <a:pt x="9" y="0"/>
                  </a:lnTo>
                  <a:lnTo>
                    <a:pt x="9"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9" name="ïṡḷïḋè">
              <a:extLst>
                <a:ext uri="{FF2B5EF4-FFF2-40B4-BE49-F238E27FC236}">
                  <a16:creationId xmlns:a16="http://schemas.microsoft.com/office/drawing/2014/main" xmlns="" id="{3838CE31-0E66-42E2-B950-07F23DBCA728}"/>
                </a:ext>
              </a:extLst>
            </p:cNvPr>
            <p:cNvSpPr/>
            <p:nvPr/>
          </p:nvSpPr>
          <p:spPr bwMode="auto">
            <a:xfrm>
              <a:off x="6398915" y="4133930"/>
              <a:ext cx="72992" cy="76642"/>
            </a:xfrm>
            <a:custGeom>
              <a:avLst/>
              <a:gdLst>
                <a:gd name="T0" fmla="*/ 13 w 20"/>
                <a:gd name="T1" fmla="*/ 0 h 21"/>
                <a:gd name="T2" fmla="*/ 20 w 20"/>
                <a:gd name="T3" fmla="*/ 21 h 21"/>
                <a:gd name="T4" fmla="*/ 8 w 20"/>
                <a:gd name="T5" fmla="*/ 21 h 21"/>
                <a:gd name="T6" fmla="*/ 0 w 20"/>
                <a:gd name="T7" fmla="*/ 0 h 21"/>
                <a:gd name="T8" fmla="*/ 13 w 20"/>
                <a:gd name="T9" fmla="*/ 0 h 21"/>
                <a:gd name="T10" fmla="*/ 13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13" y="0"/>
                  </a:moveTo>
                  <a:lnTo>
                    <a:pt x="20" y="21"/>
                  </a:lnTo>
                  <a:lnTo>
                    <a:pt x="8" y="21"/>
                  </a:lnTo>
                  <a:lnTo>
                    <a:pt x="0" y="0"/>
                  </a:lnTo>
                  <a:lnTo>
                    <a:pt x="13" y="0"/>
                  </a:lnTo>
                  <a:lnTo>
                    <a:pt x="13"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0" name="ïṧļíďé">
              <a:extLst>
                <a:ext uri="{FF2B5EF4-FFF2-40B4-BE49-F238E27FC236}">
                  <a16:creationId xmlns:a16="http://schemas.microsoft.com/office/drawing/2014/main" xmlns="" id="{AF04900E-DF7A-49C4-BCE5-48A5620C40D1}"/>
                </a:ext>
              </a:extLst>
            </p:cNvPr>
            <p:cNvSpPr/>
            <p:nvPr/>
          </p:nvSpPr>
          <p:spPr bwMode="auto">
            <a:xfrm>
              <a:off x="7030291" y="3922254"/>
              <a:ext cx="65692" cy="102188"/>
            </a:xfrm>
            <a:custGeom>
              <a:avLst/>
              <a:gdLst>
                <a:gd name="T0" fmla="*/ 10 w 18"/>
                <a:gd name="T1" fmla="*/ 0 h 28"/>
                <a:gd name="T2" fmla="*/ 18 w 18"/>
                <a:gd name="T3" fmla="*/ 21 h 28"/>
                <a:gd name="T4" fmla="*/ 7 w 18"/>
                <a:gd name="T5" fmla="*/ 28 h 28"/>
                <a:gd name="T6" fmla="*/ 0 w 18"/>
                <a:gd name="T7" fmla="*/ 8 h 28"/>
                <a:gd name="T8" fmla="*/ 10 w 18"/>
                <a:gd name="T9" fmla="*/ 0 h 28"/>
                <a:gd name="T10" fmla="*/ 10 w 18"/>
                <a:gd name="T11" fmla="*/ 0 h 28"/>
              </a:gdLst>
              <a:ahLst/>
              <a:cxnLst>
                <a:cxn ang="0">
                  <a:pos x="T0" y="T1"/>
                </a:cxn>
                <a:cxn ang="0">
                  <a:pos x="T2" y="T3"/>
                </a:cxn>
                <a:cxn ang="0">
                  <a:pos x="T4" y="T5"/>
                </a:cxn>
                <a:cxn ang="0">
                  <a:pos x="T6" y="T7"/>
                </a:cxn>
                <a:cxn ang="0">
                  <a:pos x="T8" y="T9"/>
                </a:cxn>
                <a:cxn ang="0">
                  <a:pos x="T10" y="T11"/>
                </a:cxn>
              </a:cxnLst>
              <a:rect l="0" t="0" r="r" b="b"/>
              <a:pathLst>
                <a:path w="18" h="28">
                  <a:moveTo>
                    <a:pt x="10" y="0"/>
                  </a:moveTo>
                  <a:lnTo>
                    <a:pt x="18" y="21"/>
                  </a:lnTo>
                  <a:lnTo>
                    <a:pt x="7" y="28"/>
                  </a:lnTo>
                  <a:lnTo>
                    <a:pt x="0" y="8"/>
                  </a:lnTo>
                  <a:lnTo>
                    <a:pt x="10" y="0"/>
                  </a:lnTo>
                  <a:lnTo>
                    <a:pt x="10"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1" name="i$ḷïďê">
              <a:extLst>
                <a:ext uri="{FF2B5EF4-FFF2-40B4-BE49-F238E27FC236}">
                  <a16:creationId xmlns:a16="http://schemas.microsoft.com/office/drawing/2014/main" xmlns="" id="{5F419EA5-021D-45EC-B9AD-B45FE9F463C8}"/>
                </a:ext>
              </a:extLst>
            </p:cNvPr>
            <p:cNvSpPr/>
            <p:nvPr/>
          </p:nvSpPr>
          <p:spPr bwMode="auto">
            <a:xfrm>
              <a:off x="6431760" y="4159478"/>
              <a:ext cx="72992" cy="83941"/>
            </a:xfrm>
            <a:custGeom>
              <a:avLst/>
              <a:gdLst>
                <a:gd name="T0" fmla="*/ 13 w 20"/>
                <a:gd name="T1" fmla="*/ 0 h 23"/>
                <a:gd name="T2" fmla="*/ 20 w 20"/>
                <a:gd name="T3" fmla="*/ 21 h 23"/>
                <a:gd name="T4" fmla="*/ 7 w 20"/>
                <a:gd name="T5" fmla="*/ 23 h 23"/>
                <a:gd name="T6" fmla="*/ 0 w 20"/>
                <a:gd name="T7" fmla="*/ 2 h 23"/>
                <a:gd name="T8" fmla="*/ 13 w 20"/>
                <a:gd name="T9" fmla="*/ 0 h 23"/>
                <a:gd name="T10" fmla="*/ 13 w 20"/>
                <a:gd name="T11" fmla="*/ 0 h 23"/>
              </a:gdLst>
              <a:ahLst/>
              <a:cxnLst>
                <a:cxn ang="0">
                  <a:pos x="T0" y="T1"/>
                </a:cxn>
                <a:cxn ang="0">
                  <a:pos x="T2" y="T3"/>
                </a:cxn>
                <a:cxn ang="0">
                  <a:pos x="T4" y="T5"/>
                </a:cxn>
                <a:cxn ang="0">
                  <a:pos x="T6" y="T7"/>
                </a:cxn>
                <a:cxn ang="0">
                  <a:pos x="T8" y="T9"/>
                </a:cxn>
                <a:cxn ang="0">
                  <a:pos x="T10" y="T11"/>
                </a:cxn>
              </a:cxnLst>
              <a:rect l="0" t="0" r="r" b="b"/>
              <a:pathLst>
                <a:path w="20" h="23">
                  <a:moveTo>
                    <a:pt x="13" y="0"/>
                  </a:moveTo>
                  <a:lnTo>
                    <a:pt x="20" y="21"/>
                  </a:lnTo>
                  <a:lnTo>
                    <a:pt x="7" y="23"/>
                  </a:lnTo>
                  <a:lnTo>
                    <a:pt x="0" y="2"/>
                  </a:lnTo>
                  <a:lnTo>
                    <a:pt x="13" y="0"/>
                  </a:lnTo>
                  <a:lnTo>
                    <a:pt x="13"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2" name="íş1iḓê">
              <a:extLst>
                <a:ext uri="{FF2B5EF4-FFF2-40B4-BE49-F238E27FC236}">
                  <a16:creationId xmlns:a16="http://schemas.microsoft.com/office/drawing/2014/main" xmlns="" id="{C66692D0-97BE-4D3F-AA01-094BB44CCF31}"/>
                </a:ext>
              </a:extLst>
            </p:cNvPr>
            <p:cNvSpPr/>
            <p:nvPr/>
          </p:nvSpPr>
          <p:spPr bwMode="auto">
            <a:xfrm>
              <a:off x="7012044" y="3969700"/>
              <a:ext cx="69343" cy="98540"/>
            </a:xfrm>
            <a:custGeom>
              <a:avLst/>
              <a:gdLst>
                <a:gd name="T0" fmla="*/ 12 w 19"/>
                <a:gd name="T1" fmla="*/ 0 h 27"/>
                <a:gd name="T2" fmla="*/ 19 w 19"/>
                <a:gd name="T3" fmla="*/ 21 h 27"/>
                <a:gd name="T4" fmla="*/ 8 w 19"/>
                <a:gd name="T5" fmla="*/ 27 h 27"/>
                <a:gd name="T6" fmla="*/ 0 w 19"/>
                <a:gd name="T7" fmla="*/ 6 h 27"/>
                <a:gd name="T8" fmla="*/ 12 w 19"/>
                <a:gd name="T9" fmla="*/ 0 h 27"/>
                <a:gd name="T10" fmla="*/ 12 w 19"/>
                <a:gd name="T11" fmla="*/ 0 h 27"/>
              </a:gdLst>
              <a:ahLst/>
              <a:cxnLst>
                <a:cxn ang="0">
                  <a:pos x="T0" y="T1"/>
                </a:cxn>
                <a:cxn ang="0">
                  <a:pos x="T2" y="T3"/>
                </a:cxn>
                <a:cxn ang="0">
                  <a:pos x="T4" y="T5"/>
                </a:cxn>
                <a:cxn ang="0">
                  <a:pos x="T6" y="T7"/>
                </a:cxn>
                <a:cxn ang="0">
                  <a:pos x="T8" y="T9"/>
                </a:cxn>
                <a:cxn ang="0">
                  <a:pos x="T10" y="T11"/>
                </a:cxn>
              </a:cxnLst>
              <a:rect l="0" t="0" r="r" b="b"/>
              <a:pathLst>
                <a:path w="19" h="27">
                  <a:moveTo>
                    <a:pt x="12" y="0"/>
                  </a:moveTo>
                  <a:lnTo>
                    <a:pt x="19" y="21"/>
                  </a:lnTo>
                  <a:lnTo>
                    <a:pt x="8" y="27"/>
                  </a:lnTo>
                  <a:lnTo>
                    <a:pt x="0" y="6"/>
                  </a:lnTo>
                  <a:lnTo>
                    <a:pt x="12" y="0"/>
                  </a:lnTo>
                  <a:lnTo>
                    <a:pt x="12"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3" name="iṡ1iḋe">
              <a:extLst>
                <a:ext uri="{FF2B5EF4-FFF2-40B4-BE49-F238E27FC236}">
                  <a16:creationId xmlns:a16="http://schemas.microsoft.com/office/drawing/2014/main" xmlns="" id="{C7529EDF-C47D-4CF4-AC8F-69C5CADA64D9}"/>
                </a:ext>
              </a:extLst>
            </p:cNvPr>
            <p:cNvSpPr/>
            <p:nvPr/>
          </p:nvSpPr>
          <p:spPr bwMode="auto">
            <a:xfrm>
              <a:off x="6479206" y="4181376"/>
              <a:ext cx="72992" cy="87590"/>
            </a:xfrm>
            <a:custGeom>
              <a:avLst/>
              <a:gdLst>
                <a:gd name="T0" fmla="*/ 13 w 20"/>
                <a:gd name="T1" fmla="*/ 0 h 24"/>
                <a:gd name="T2" fmla="*/ 20 w 20"/>
                <a:gd name="T3" fmla="*/ 20 h 24"/>
                <a:gd name="T4" fmla="*/ 7 w 20"/>
                <a:gd name="T5" fmla="*/ 24 h 24"/>
                <a:gd name="T6" fmla="*/ 0 w 20"/>
                <a:gd name="T7" fmla="*/ 3 h 24"/>
                <a:gd name="T8" fmla="*/ 13 w 20"/>
                <a:gd name="T9" fmla="*/ 0 h 24"/>
                <a:gd name="T10" fmla="*/ 13 w 20"/>
                <a:gd name="T11" fmla="*/ 0 h 24"/>
              </a:gdLst>
              <a:ahLst/>
              <a:cxnLst>
                <a:cxn ang="0">
                  <a:pos x="T0" y="T1"/>
                </a:cxn>
                <a:cxn ang="0">
                  <a:pos x="T2" y="T3"/>
                </a:cxn>
                <a:cxn ang="0">
                  <a:pos x="T4" y="T5"/>
                </a:cxn>
                <a:cxn ang="0">
                  <a:pos x="T6" y="T7"/>
                </a:cxn>
                <a:cxn ang="0">
                  <a:pos x="T8" y="T9"/>
                </a:cxn>
                <a:cxn ang="0">
                  <a:pos x="T10" y="T11"/>
                </a:cxn>
              </a:cxnLst>
              <a:rect l="0" t="0" r="r" b="b"/>
              <a:pathLst>
                <a:path w="20" h="24">
                  <a:moveTo>
                    <a:pt x="13" y="0"/>
                  </a:moveTo>
                  <a:lnTo>
                    <a:pt x="20" y="20"/>
                  </a:lnTo>
                  <a:lnTo>
                    <a:pt x="7" y="24"/>
                  </a:lnTo>
                  <a:lnTo>
                    <a:pt x="0" y="3"/>
                  </a:lnTo>
                  <a:lnTo>
                    <a:pt x="13" y="0"/>
                  </a:lnTo>
                  <a:lnTo>
                    <a:pt x="13"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4" name="îṣľíḑê">
              <a:extLst>
                <a:ext uri="{FF2B5EF4-FFF2-40B4-BE49-F238E27FC236}">
                  <a16:creationId xmlns:a16="http://schemas.microsoft.com/office/drawing/2014/main" xmlns="" id="{BC974D14-003E-4697-8E39-AC4FB989474C}"/>
                </a:ext>
              </a:extLst>
            </p:cNvPr>
            <p:cNvSpPr/>
            <p:nvPr/>
          </p:nvSpPr>
          <p:spPr bwMode="auto">
            <a:xfrm>
              <a:off x="6982848" y="4017143"/>
              <a:ext cx="72992" cy="94889"/>
            </a:xfrm>
            <a:custGeom>
              <a:avLst/>
              <a:gdLst>
                <a:gd name="T0" fmla="*/ 13 w 20"/>
                <a:gd name="T1" fmla="*/ 0 h 26"/>
                <a:gd name="T2" fmla="*/ 20 w 20"/>
                <a:gd name="T3" fmla="*/ 21 h 26"/>
                <a:gd name="T4" fmla="*/ 8 w 20"/>
                <a:gd name="T5" fmla="*/ 26 h 26"/>
                <a:gd name="T6" fmla="*/ 0 w 20"/>
                <a:gd name="T7" fmla="*/ 5 h 26"/>
                <a:gd name="T8" fmla="*/ 13 w 20"/>
                <a:gd name="T9" fmla="*/ 0 h 26"/>
                <a:gd name="T10" fmla="*/ 13 w 20"/>
                <a:gd name="T11" fmla="*/ 0 h 26"/>
              </a:gdLst>
              <a:ahLst/>
              <a:cxnLst>
                <a:cxn ang="0">
                  <a:pos x="T0" y="T1"/>
                </a:cxn>
                <a:cxn ang="0">
                  <a:pos x="T2" y="T3"/>
                </a:cxn>
                <a:cxn ang="0">
                  <a:pos x="T4" y="T5"/>
                </a:cxn>
                <a:cxn ang="0">
                  <a:pos x="T6" y="T7"/>
                </a:cxn>
                <a:cxn ang="0">
                  <a:pos x="T8" y="T9"/>
                </a:cxn>
                <a:cxn ang="0">
                  <a:pos x="T10" y="T11"/>
                </a:cxn>
              </a:cxnLst>
              <a:rect l="0" t="0" r="r" b="b"/>
              <a:pathLst>
                <a:path w="20" h="26">
                  <a:moveTo>
                    <a:pt x="13" y="0"/>
                  </a:moveTo>
                  <a:lnTo>
                    <a:pt x="20" y="21"/>
                  </a:lnTo>
                  <a:lnTo>
                    <a:pt x="8" y="26"/>
                  </a:lnTo>
                  <a:lnTo>
                    <a:pt x="0" y="5"/>
                  </a:lnTo>
                  <a:lnTo>
                    <a:pt x="13" y="0"/>
                  </a:lnTo>
                  <a:lnTo>
                    <a:pt x="13" y="0"/>
                  </a:lnTo>
                  <a:close/>
                </a:path>
              </a:pathLst>
            </a:custGeom>
            <a:solidFill>
              <a:srgbClr val="D413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5" name="iṩḷïďê">
              <a:extLst>
                <a:ext uri="{FF2B5EF4-FFF2-40B4-BE49-F238E27FC236}">
                  <a16:creationId xmlns:a16="http://schemas.microsoft.com/office/drawing/2014/main" xmlns="" id="{13557850-31F7-45A3-B24D-71A10E2ABD28}"/>
                </a:ext>
              </a:extLst>
            </p:cNvPr>
            <p:cNvSpPr/>
            <p:nvPr/>
          </p:nvSpPr>
          <p:spPr bwMode="auto">
            <a:xfrm>
              <a:off x="6533948" y="4192323"/>
              <a:ext cx="72992" cy="91241"/>
            </a:xfrm>
            <a:custGeom>
              <a:avLst/>
              <a:gdLst>
                <a:gd name="T0" fmla="*/ 13 w 20"/>
                <a:gd name="T1" fmla="*/ 0 h 25"/>
                <a:gd name="T2" fmla="*/ 20 w 20"/>
                <a:gd name="T3" fmla="*/ 20 h 25"/>
                <a:gd name="T4" fmla="*/ 7 w 20"/>
                <a:gd name="T5" fmla="*/ 25 h 25"/>
                <a:gd name="T6" fmla="*/ 0 w 20"/>
                <a:gd name="T7" fmla="*/ 5 h 25"/>
                <a:gd name="T8" fmla="*/ 13 w 20"/>
                <a:gd name="T9" fmla="*/ 0 h 25"/>
                <a:gd name="T10" fmla="*/ 13 w 20"/>
                <a:gd name="T11" fmla="*/ 0 h 25"/>
              </a:gdLst>
              <a:ahLst/>
              <a:cxnLst>
                <a:cxn ang="0">
                  <a:pos x="T0" y="T1"/>
                </a:cxn>
                <a:cxn ang="0">
                  <a:pos x="T2" y="T3"/>
                </a:cxn>
                <a:cxn ang="0">
                  <a:pos x="T4" y="T5"/>
                </a:cxn>
                <a:cxn ang="0">
                  <a:pos x="T6" y="T7"/>
                </a:cxn>
                <a:cxn ang="0">
                  <a:pos x="T8" y="T9"/>
                </a:cxn>
                <a:cxn ang="0">
                  <a:pos x="T10" y="T11"/>
                </a:cxn>
              </a:cxnLst>
              <a:rect l="0" t="0" r="r" b="b"/>
              <a:pathLst>
                <a:path w="20" h="25">
                  <a:moveTo>
                    <a:pt x="13" y="0"/>
                  </a:moveTo>
                  <a:lnTo>
                    <a:pt x="20" y="20"/>
                  </a:lnTo>
                  <a:lnTo>
                    <a:pt x="7" y="25"/>
                  </a:lnTo>
                  <a:lnTo>
                    <a:pt x="0" y="5"/>
                  </a:lnTo>
                  <a:lnTo>
                    <a:pt x="13" y="0"/>
                  </a:lnTo>
                  <a:lnTo>
                    <a:pt x="13" y="0"/>
                  </a:lnTo>
                  <a:close/>
                </a:path>
              </a:pathLst>
            </a:custGeom>
            <a:solidFill>
              <a:srgbClr val="D413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6" name="íşľíďe">
              <a:extLst>
                <a:ext uri="{FF2B5EF4-FFF2-40B4-BE49-F238E27FC236}">
                  <a16:creationId xmlns:a16="http://schemas.microsoft.com/office/drawing/2014/main" xmlns="" id="{952C84E2-B6B1-447F-9FDC-BD76F741C2B0}"/>
                </a:ext>
              </a:extLst>
            </p:cNvPr>
            <p:cNvSpPr/>
            <p:nvPr/>
          </p:nvSpPr>
          <p:spPr bwMode="auto">
            <a:xfrm>
              <a:off x="6982848" y="4035393"/>
              <a:ext cx="32847" cy="105839"/>
            </a:xfrm>
            <a:custGeom>
              <a:avLst/>
              <a:gdLst>
                <a:gd name="T0" fmla="*/ 0 w 9"/>
                <a:gd name="T1" fmla="*/ 0 h 29"/>
                <a:gd name="T2" fmla="*/ 8 w 9"/>
                <a:gd name="T3" fmla="*/ 21 h 29"/>
                <a:gd name="T4" fmla="*/ 9 w 9"/>
                <a:gd name="T5" fmla="*/ 29 h 29"/>
                <a:gd name="T6" fmla="*/ 2 w 9"/>
                <a:gd name="T7" fmla="*/ 8 h 29"/>
                <a:gd name="T8" fmla="*/ 0 w 9"/>
                <a:gd name="T9" fmla="*/ 0 h 29"/>
                <a:gd name="T10" fmla="*/ 0 w 9"/>
                <a:gd name="T11" fmla="*/ 0 h 29"/>
              </a:gdLst>
              <a:ahLst/>
              <a:cxnLst>
                <a:cxn ang="0">
                  <a:pos x="T0" y="T1"/>
                </a:cxn>
                <a:cxn ang="0">
                  <a:pos x="T2" y="T3"/>
                </a:cxn>
                <a:cxn ang="0">
                  <a:pos x="T4" y="T5"/>
                </a:cxn>
                <a:cxn ang="0">
                  <a:pos x="T6" y="T7"/>
                </a:cxn>
                <a:cxn ang="0">
                  <a:pos x="T8" y="T9"/>
                </a:cxn>
                <a:cxn ang="0">
                  <a:pos x="T10" y="T11"/>
                </a:cxn>
              </a:cxnLst>
              <a:rect l="0" t="0" r="r" b="b"/>
              <a:pathLst>
                <a:path w="9" h="29">
                  <a:moveTo>
                    <a:pt x="0" y="0"/>
                  </a:moveTo>
                  <a:lnTo>
                    <a:pt x="8" y="21"/>
                  </a:lnTo>
                  <a:lnTo>
                    <a:pt x="9" y="29"/>
                  </a:lnTo>
                  <a:lnTo>
                    <a:pt x="2" y="8"/>
                  </a:lnTo>
                  <a:lnTo>
                    <a:pt x="0" y="0"/>
                  </a:lnTo>
                  <a:lnTo>
                    <a:pt x="0"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7" name="îsľiḑe">
              <a:extLst>
                <a:ext uri="{FF2B5EF4-FFF2-40B4-BE49-F238E27FC236}">
                  <a16:creationId xmlns:a16="http://schemas.microsoft.com/office/drawing/2014/main" xmlns="" id="{3E1F04B0-5437-462C-BF5F-20BABF1B0071}"/>
                </a:ext>
              </a:extLst>
            </p:cNvPr>
            <p:cNvSpPr/>
            <p:nvPr/>
          </p:nvSpPr>
          <p:spPr bwMode="auto">
            <a:xfrm>
              <a:off x="6942701" y="4064589"/>
              <a:ext cx="72992" cy="87590"/>
            </a:xfrm>
            <a:custGeom>
              <a:avLst/>
              <a:gdLst>
                <a:gd name="T0" fmla="*/ 13 w 20"/>
                <a:gd name="T1" fmla="*/ 0 h 24"/>
                <a:gd name="T2" fmla="*/ 20 w 20"/>
                <a:gd name="T3" fmla="*/ 21 h 24"/>
                <a:gd name="T4" fmla="*/ 7 w 20"/>
                <a:gd name="T5" fmla="*/ 24 h 24"/>
                <a:gd name="T6" fmla="*/ 0 w 20"/>
                <a:gd name="T7" fmla="*/ 3 h 24"/>
                <a:gd name="T8" fmla="*/ 13 w 20"/>
                <a:gd name="T9" fmla="*/ 0 h 24"/>
                <a:gd name="T10" fmla="*/ 13 w 20"/>
                <a:gd name="T11" fmla="*/ 0 h 24"/>
              </a:gdLst>
              <a:ahLst/>
              <a:cxnLst>
                <a:cxn ang="0">
                  <a:pos x="T0" y="T1"/>
                </a:cxn>
                <a:cxn ang="0">
                  <a:pos x="T2" y="T3"/>
                </a:cxn>
                <a:cxn ang="0">
                  <a:pos x="T4" y="T5"/>
                </a:cxn>
                <a:cxn ang="0">
                  <a:pos x="T6" y="T7"/>
                </a:cxn>
                <a:cxn ang="0">
                  <a:pos x="T8" y="T9"/>
                </a:cxn>
                <a:cxn ang="0">
                  <a:pos x="T10" y="T11"/>
                </a:cxn>
              </a:cxnLst>
              <a:rect l="0" t="0" r="r" b="b"/>
              <a:pathLst>
                <a:path w="20" h="24">
                  <a:moveTo>
                    <a:pt x="13" y="0"/>
                  </a:moveTo>
                  <a:lnTo>
                    <a:pt x="20" y="21"/>
                  </a:lnTo>
                  <a:lnTo>
                    <a:pt x="7" y="24"/>
                  </a:lnTo>
                  <a:lnTo>
                    <a:pt x="0" y="3"/>
                  </a:lnTo>
                  <a:lnTo>
                    <a:pt x="13" y="0"/>
                  </a:lnTo>
                  <a:lnTo>
                    <a:pt x="13" y="0"/>
                  </a:lnTo>
                  <a:close/>
                </a:path>
              </a:pathLst>
            </a:custGeom>
            <a:solidFill>
              <a:srgbClr val="D413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8" name="iṣḷîďê">
              <a:extLst>
                <a:ext uri="{FF2B5EF4-FFF2-40B4-BE49-F238E27FC236}">
                  <a16:creationId xmlns:a16="http://schemas.microsoft.com/office/drawing/2014/main" xmlns="" id="{FB164E15-082E-414F-91C9-7B5F2308C2B9}"/>
                </a:ext>
              </a:extLst>
            </p:cNvPr>
            <p:cNvSpPr/>
            <p:nvPr/>
          </p:nvSpPr>
          <p:spPr bwMode="auto">
            <a:xfrm>
              <a:off x="6595992" y="4192323"/>
              <a:ext cx="69343" cy="98540"/>
            </a:xfrm>
            <a:custGeom>
              <a:avLst/>
              <a:gdLst>
                <a:gd name="T0" fmla="*/ 12 w 19"/>
                <a:gd name="T1" fmla="*/ 0 h 27"/>
                <a:gd name="T2" fmla="*/ 19 w 19"/>
                <a:gd name="T3" fmla="*/ 21 h 27"/>
                <a:gd name="T4" fmla="*/ 8 w 19"/>
                <a:gd name="T5" fmla="*/ 27 h 27"/>
                <a:gd name="T6" fmla="*/ 0 w 19"/>
                <a:gd name="T7" fmla="*/ 6 h 27"/>
                <a:gd name="T8" fmla="*/ 12 w 19"/>
                <a:gd name="T9" fmla="*/ 0 h 27"/>
                <a:gd name="T10" fmla="*/ 12 w 19"/>
                <a:gd name="T11" fmla="*/ 0 h 27"/>
              </a:gdLst>
              <a:ahLst/>
              <a:cxnLst>
                <a:cxn ang="0">
                  <a:pos x="T0" y="T1"/>
                </a:cxn>
                <a:cxn ang="0">
                  <a:pos x="T2" y="T3"/>
                </a:cxn>
                <a:cxn ang="0">
                  <a:pos x="T4" y="T5"/>
                </a:cxn>
                <a:cxn ang="0">
                  <a:pos x="T6" y="T7"/>
                </a:cxn>
                <a:cxn ang="0">
                  <a:pos x="T8" y="T9"/>
                </a:cxn>
                <a:cxn ang="0">
                  <a:pos x="T10" y="T11"/>
                </a:cxn>
              </a:cxnLst>
              <a:rect l="0" t="0" r="r" b="b"/>
              <a:pathLst>
                <a:path w="19" h="27">
                  <a:moveTo>
                    <a:pt x="12" y="0"/>
                  </a:moveTo>
                  <a:lnTo>
                    <a:pt x="19" y="21"/>
                  </a:lnTo>
                  <a:lnTo>
                    <a:pt x="8" y="27"/>
                  </a:lnTo>
                  <a:lnTo>
                    <a:pt x="0" y="6"/>
                  </a:lnTo>
                  <a:lnTo>
                    <a:pt x="12" y="0"/>
                  </a:lnTo>
                  <a:lnTo>
                    <a:pt x="12" y="0"/>
                  </a:lnTo>
                  <a:close/>
                </a:path>
              </a:pathLst>
            </a:custGeom>
            <a:solidFill>
              <a:srgbClr val="D413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9" name="íṧļíḓè">
              <a:extLst>
                <a:ext uri="{FF2B5EF4-FFF2-40B4-BE49-F238E27FC236}">
                  <a16:creationId xmlns:a16="http://schemas.microsoft.com/office/drawing/2014/main" xmlns="" id="{08119011-7F53-44AD-9F98-CB5785D1AA68}"/>
                </a:ext>
              </a:extLst>
            </p:cNvPr>
            <p:cNvSpPr/>
            <p:nvPr/>
          </p:nvSpPr>
          <p:spPr bwMode="auto">
            <a:xfrm>
              <a:off x="6581394" y="4192323"/>
              <a:ext cx="43795" cy="98540"/>
            </a:xfrm>
            <a:custGeom>
              <a:avLst/>
              <a:gdLst>
                <a:gd name="T0" fmla="*/ 4 w 12"/>
                <a:gd name="T1" fmla="*/ 6 h 27"/>
                <a:gd name="T2" fmla="*/ 12 w 12"/>
                <a:gd name="T3" fmla="*/ 27 h 27"/>
                <a:gd name="T4" fmla="*/ 7 w 12"/>
                <a:gd name="T5" fmla="*/ 20 h 27"/>
                <a:gd name="T6" fmla="*/ 0 w 12"/>
                <a:gd name="T7" fmla="*/ 0 h 27"/>
                <a:gd name="T8" fmla="*/ 4 w 12"/>
                <a:gd name="T9" fmla="*/ 6 h 27"/>
                <a:gd name="T10" fmla="*/ 4 w 12"/>
                <a:gd name="T11" fmla="*/ 6 h 27"/>
              </a:gdLst>
              <a:ahLst/>
              <a:cxnLst>
                <a:cxn ang="0">
                  <a:pos x="T0" y="T1"/>
                </a:cxn>
                <a:cxn ang="0">
                  <a:pos x="T2" y="T3"/>
                </a:cxn>
                <a:cxn ang="0">
                  <a:pos x="T4" y="T5"/>
                </a:cxn>
                <a:cxn ang="0">
                  <a:pos x="T6" y="T7"/>
                </a:cxn>
                <a:cxn ang="0">
                  <a:pos x="T8" y="T9"/>
                </a:cxn>
                <a:cxn ang="0">
                  <a:pos x="T10" y="T11"/>
                </a:cxn>
              </a:cxnLst>
              <a:rect l="0" t="0" r="r" b="b"/>
              <a:pathLst>
                <a:path w="12" h="27">
                  <a:moveTo>
                    <a:pt x="4" y="6"/>
                  </a:moveTo>
                  <a:lnTo>
                    <a:pt x="12" y="27"/>
                  </a:lnTo>
                  <a:lnTo>
                    <a:pt x="7" y="20"/>
                  </a:lnTo>
                  <a:lnTo>
                    <a:pt x="0" y="0"/>
                  </a:lnTo>
                  <a:lnTo>
                    <a:pt x="4" y="6"/>
                  </a:lnTo>
                  <a:lnTo>
                    <a:pt x="4" y="6"/>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0" name="íšļïḓè">
              <a:extLst>
                <a:ext uri="{FF2B5EF4-FFF2-40B4-BE49-F238E27FC236}">
                  <a16:creationId xmlns:a16="http://schemas.microsoft.com/office/drawing/2014/main" xmlns="" id="{36992191-1703-4029-9C6B-2D8857A65A96}"/>
                </a:ext>
              </a:extLst>
            </p:cNvPr>
            <p:cNvSpPr/>
            <p:nvPr/>
          </p:nvSpPr>
          <p:spPr bwMode="auto">
            <a:xfrm>
              <a:off x="6891607" y="4108384"/>
              <a:ext cx="72992" cy="80291"/>
            </a:xfrm>
            <a:custGeom>
              <a:avLst/>
              <a:gdLst>
                <a:gd name="T0" fmla="*/ 13 w 20"/>
                <a:gd name="T1" fmla="*/ 0 h 22"/>
                <a:gd name="T2" fmla="*/ 20 w 20"/>
                <a:gd name="T3" fmla="*/ 21 h 22"/>
                <a:gd name="T4" fmla="*/ 7 w 20"/>
                <a:gd name="T5" fmla="*/ 22 h 22"/>
                <a:gd name="T6" fmla="*/ 0 w 20"/>
                <a:gd name="T7" fmla="*/ 2 h 22"/>
                <a:gd name="T8" fmla="*/ 13 w 20"/>
                <a:gd name="T9" fmla="*/ 0 h 22"/>
                <a:gd name="T10" fmla="*/ 13 w 20"/>
                <a:gd name="T11" fmla="*/ 0 h 22"/>
              </a:gdLst>
              <a:ahLst/>
              <a:cxnLst>
                <a:cxn ang="0">
                  <a:pos x="T0" y="T1"/>
                </a:cxn>
                <a:cxn ang="0">
                  <a:pos x="T2" y="T3"/>
                </a:cxn>
                <a:cxn ang="0">
                  <a:pos x="T4" y="T5"/>
                </a:cxn>
                <a:cxn ang="0">
                  <a:pos x="T6" y="T7"/>
                </a:cxn>
                <a:cxn ang="0">
                  <a:pos x="T8" y="T9"/>
                </a:cxn>
                <a:cxn ang="0">
                  <a:pos x="T10" y="T11"/>
                </a:cxn>
              </a:cxnLst>
              <a:rect l="0" t="0" r="r" b="b"/>
              <a:pathLst>
                <a:path w="20" h="22">
                  <a:moveTo>
                    <a:pt x="13" y="0"/>
                  </a:moveTo>
                  <a:lnTo>
                    <a:pt x="20" y="21"/>
                  </a:lnTo>
                  <a:lnTo>
                    <a:pt x="7" y="22"/>
                  </a:lnTo>
                  <a:lnTo>
                    <a:pt x="0" y="2"/>
                  </a:lnTo>
                  <a:lnTo>
                    <a:pt x="13" y="0"/>
                  </a:lnTo>
                  <a:lnTo>
                    <a:pt x="13"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1" name="iṡ1iḓé">
              <a:extLst>
                <a:ext uri="{FF2B5EF4-FFF2-40B4-BE49-F238E27FC236}">
                  <a16:creationId xmlns:a16="http://schemas.microsoft.com/office/drawing/2014/main" xmlns="" id="{0F84F4D0-9CC5-4BF7-9198-FB8718DD6EAD}"/>
                </a:ext>
              </a:extLst>
            </p:cNvPr>
            <p:cNvSpPr/>
            <p:nvPr/>
          </p:nvSpPr>
          <p:spPr bwMode="auto">
            <a:xfrm>
              <a:off x="6939053" y="4075537"/>
              <a:ext cx="29197" cy="109487"/>
            </a:xfrm>
            <a:custGeom>
              <a:avLst/>
              <a:gdLst>
                <a:gd name="T0" fmla="*/ 1 w 8"/>
                <a:gd name="T1" fmla="*/ 0 h 30"/>
                <a:gd name="T2" fmla="*/ 8 w 8"/>
                <a:gd name="T3" fmla="*/ 21 h 30"/>
                <a:gd name="T4" fmla="*/ 7 w 8"/>
                <a:gd name="T5" fmla="*/ 30 h 30"/>
                <a:gd name="T6" fmla="*/ 0 w 8"/>
                <a:gd name="T7" fmla="*/ 9 h 30"/>
                <a:gd name="T8" fmla="*/ 1 w 8"/>
                <a:gd name="T9" fmla="*/ 0 h 30"/>
                <a:gd name="T10" fmla="*/ 1 w 8"/>
                <a:gd name="T11" fmla="*/ 0 h 30"/>
              </a:gdLst>
              <a:ahLst/>
              <a:cxnLst>
                <a:cxn ang="0">
                  <a:pos x="T0" y="T1"/>
                </a:cxn>
                <a:cxn ang="0">
                  <a:pos x="T2" y="T3"/>
                </a:cxn>
                <a:cxn ang="0">
                  <a:pos x="T4" y="T5"/>
                </a:cxn>
                <a:cxn ang="0">
                  <a:pos x="T6" y="T7"/>
                </a:cxn>
                <a:cxn ang="0">
                  <a:pos x="T8" y="T9"/>
                </a:cxn>
                <a:cxn ang="0">
                  <a:pos x="T10" y="T11"/>
                </a:cxn>
              </a:cxnLst>
              <a:rect l="0" t="0" r="r" b="b"/>
              <a:pathLst>
                <a:path w="8" h="30">
                  <a:moveTo>
                    <a:pt x="1" y="0"/>
                  </a:moveTo>
                  <a:lnTo>
                    <a:pt x="8" y="21"/>
                  </a:lnTo>
                  <a:lnTo>
                    <a:pt x="7" y="30"/>
                  </a:lnTo>
                  <a:lnTo>
                    <a:pt x="0" y="9"/>
                  </a:lnTo>
                  <a:lnTo>
                    <a:pt x="1" y="0"/>
                  </a:lnTo>
                  <a:lnTo>
                    <a:pt x="1" y="0"/>
                  </a:lnTo>
                  <a:close/>
                </a:path>
              </a:pathLst>
            </a:custGeom>
            <a:solidFill>
              <a:srgbClr val="D413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2" name="îŝļïḓe">
              <a:extLst>
                <a:ext uri="{FF2B5EF4-FFF2-40B4-BE49-F238E27FC236}">
                  <a16:creationId xmlns:a16="http://schemas.microsoft.com/office/drawing/2014/main" xmlns="" id="{FA1D9C5E-6971-4895-8A1D-2CA176D4B594}"/>
                </a:ext>
              </a:extLst>
            </p:cNvPr>
            <p:cNvSpPr/>
            <p:nvPr/>
          </p:nvSpPr>
          <p:spPr bwMode="auto">
            <a:xfrm>
              <a:off x="6665333" y="4185024"/>
              <a:ext cx="65692" cy="102188"/>
            </a:xfrm>
            <a:custGeom>
              <a:avLst/>
              <a:gdLst>
                <a:gd name="T0" fmla="*/ 11 w 18"/>
                <a:gd name="T1" fmla="*/ 0 h 28"/>
                <a:gd name="T2" fmla="*/ 18 w 18"/>
                <a:gd name="T3" fmla="*/ 21 h 28"/>
                <a:gd name="T4" fmla="*/ 8 w 18"/>
                <a:gd name="T5" fmla="*/ 28 h 28"/>
                <a:gd name="T6" fmla="*/ 0 w 18"/>
                <a:gd name="T7" fmla="*/ 7 h 28"/>
                <a:gd name="T8" fmla="*/ 11 w 18"/>
                <a:gd name="T9" fmla="*/ 0 h 28"/>
                <a:gd name="T10" fmla="*/ 11 w 18"/>
                <a:gd name="T11" fmla="*/ 0 h 28"/>
              </a:gdLst>
              <a:ahLst/>
              <a:cxnLst>
                <a:cxn ang="0">
                  <a:pos x="T0" y="T1"/>
                </a:cxn>
                <a:cxn ang="0">
                  <a:pos x="T2" y="T3"/>
                </a:cxn>
                <a:cxn ang="0">
                  <a:pos x="T4" y="T5"/>
                </a:cxn>
                <a:cxn ang="0">
                  <a:pos x="T6" y="T7"/>
                </a:cxn>
                <a:cxn ang="0">
                  <a:pos x="T8" y="T9"/>
                </a:cxn>
                <a:cxn ang="0">
                  <a:pos x="T10" y="T11"/>
                </a:cxn>
              </a:cxnLst>
              <a:rect l="0" t="0" r="r" b="b"/>
              <a:pathLst>
                <a:path w="18" h="28">
                  <a:moveTo>
                    <a:pt x="11" y="0"/>
                  </a:moveTo>
                  <a:lnTo>
                    <a:pt x="18" y="21"/>
                  </a:lnTo>
                  <a:lnTo>
                    <a:pt x="8" y="28"/>
                  </a:lnTo>
                  <a:lnTo>
                    <a:pt x="0" y="7"/>
                  </a:lnTo>
                  <a:lnTo>
                    <a:pt x="11" y="0"/>
                  </a:lnTo>
                  <a:lnTo>
                    <a:pt x="11" y="0"/>
                  </a:lnTo>
                  <a:close/>
                </a:path>
              </a:pathLst>
            </a:custGeom>
            <a:solidFill>
              <a:srgbClr val="D413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3" name="îṡ1íḋê">
              <a:extLst>
                <a:ext uri="{FF2B5EF4-FFF2-40B4-BE49-F238E27FC236}">
                  <a16:creationId xmlns:a16="http://schemas.microsoft.com/office/drawing/2014/main" xmlns="" id="{449ECD0C-3695-417C-9DB4-3448E25257B9}"/>
                </a:ext>
              </a:extLst>
            </p:cNvPr>
            <p:cNvSpPr/>
            <p:nvPr/>
          </p:nvSpPr>
          <p:spPr bwMode="auto">
            <a:xfrm>
              <a:off x="6639787" y="4192323"/>
              <a:ext cx="54745" cy="94889"/>
            </a:xfrm>
            <a:custGeom>
              <a:avLst/>
              <a:gdLst>
                <a:gd name="T0" fmla="*/ 7 w 15"/>
                <a:gd name="T1" fmla="*/ 5 h 26"/>
                <a:gd name="T2" fmla="*/ 15 w 15"/>
                <a:gd name="T3" fmla="*/ 26 h 26"/>
                <a:gd name="T4" fmla="*/ 7 w 15"/>
                <a:gd name="T5" fmla="*/ 21 h 26"/>
                <a:gd name="T6" fmla="*/ 0 w 15"/>
                <a:gd name="T7" fmla="*/ 0 h 26"/>
                <a:gd name="T8" fmla="*/ 7 w 15"/>
                <a:gd name="T9" fmla="*/ 5 h 26"/>
                <a:gd name="T10" fmla="*/ 7 w 15"/>
                <a:gd name="T11" fmla="*/ 5 h 26"/>
              </a:gdLst>
              <a:ahLst/>
              <a:cxnLst>
                <a:cxn ang="0">
                  <a:pos x="T0" y="T1"/>
                </a:cxn>
                <a:cxn ang="0">
                  <a:pos x="T2" y="T3"/>
                </a:cxn>
                <a:cxn ang="0">
                  <a:pos x="T4" y="T5"/>
                </a:cxn>
                <a:cxn ang="0">
                  <a:pos x="T6" y="T7"/>
                </a:cxn>
                <a:cxn ang="0">
                  <a:pos x="T8" y="T9"/>
                </a:cxn>
                <a:cxn ang="0">
                  <a:pos x="T10" y="T11"/>
                </a:cxn>
              </a:cxnLst>
              <a:rect l="0" t="0" r="r" b="b"/>
              <a:pathLst>
                <a:path w="15" h="26">
                  <a:moveTo>
                    <a:pt x="7" y="5"/>
                  </a:moveTo>
                  <a:lnTo>
                    <a:pt x="15" y="26"/>
                  </a:lnTo>
                  <a:lnTo>
                    <a:pt x="7" y="21"/>
                  </a:lnTo>
                  <a:lnTo>
                    <a:pt x="0" y="0"/>
                  </a:lnTo>
                  <a:lnTo>
                    <a:pt x="7" y="5"/>
                  </a:lnTo>
                  <a:lnTo>
                    <a:pt x="7" y="5"/>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4" name="iṡľïḑe">
              <a:extLst>
                <a:ext uri="{FF2B5EF4-FFF2-40B4-BE49-F238E27FC236}">
                  <a16:creationId xmlns:a16="http://schemas.microsoft.com/office/drawing/2014/main" xmlns="" id="{298EF2F4-6753-434F-ADAF-312D2770FC49}"/>
                </a:ext>
              </a:extLst>
            </p:cNvPr>
            <p:cNvSpPr/>
            <p:nvPr/>
          </p:nvSpPr>
          <p:spPr bwMode="auto">
            <a:xfrm>
              <a:off x="6833214" y="4144880"/>
              <a:ext cx="72992" cy="76642"/>
            </a:xfrm>
            <a:custGeom>
              <a:avLst/>
              <a:gdLst>
                <a:gd name="T0" fmla="*/ 12 w 20"/>
                <a:gd name="T1" fmla="*/ 0 h 21"/>
                <a:gd name="T2" fmla="*/ 20 w 20"/>
                <a:gd name="T3" fmla="*/ 21 h 21"/>
                <a:gd name="T4" fmla="*/ 7 w 20"/>
                <a:gd name="T5" fmla="*/ 21 h 21"/>
                <a:gd name="T6" fmla="*/ 0 w 20"/>
                <a:gd name="T7" fmla="*/ 0 h 21"/>
                <a:gd name="T8" fmla="*/ 12 w 20"/>
                <a:gd name="T9" fmla="*/ 0 h 21"/>
                <a:gd name="T10" fmla="*/ 12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12" y="0"/>
                  </a:moveTo>
                  <a:lnTo>
                    <a:pt x="20" y="21"/>
                  </a:lnTo>
                  <a:lnTo>
                    <a:pt x="7" y="21"/>
                  </a:lnTo>
                  <a:lnTo>
                    <a:pt x="0" y="0"/>
                  </a:lnTo>
                  <a:lnTo>
                    <a:pt x="12" y="0"/>
                  </a:lnTo>
                  <a:lnTo>
                    <a:pt x="12" y="0"/>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5" name="íş1idê">
              <a:extLst>
                <a:ext uri="{FF2B5EF4-FFF2-40B4-BE49-F238E27FC236}">
                  <a16:creationId xmlns:a16="http://schemas.microsoft.com/office/drawing/2014/main" xmlns="" id="{B0AF9CF0-A8B7-409E-82B9-32A0A10C0FA0}"/>
                </a:ext>
              </a:extLst>
            </p:cNvPr>
            <p:cNvSpPr/>
            <p:nvPr/>
          </p:nvSpPr>
          <p:spPr bwMode="auto">
            <a:xfrm>
              <a:off x="6877009" y="4115683"/>
              <a:ext cx="40147" cy="105839"/>
            </a:xfrm>
            <a:custGeom>
              <a:avLst/>
              <a:gdLst>
                <a:gd name="T0" fmla="*/ 4 w 11"/>
                <a:gd name="T1" fmla="*/ 0 h 29"/>
                <a:gd name="T2" fmla="*/ 11 w 11"/>
                <a:gd name="T3" fmla="*/ 20 h 29"/>
                <a:gd name="T4" fmla="*/ 8 w 11"/>
                <a:gd name="T5" fmla="*/ 29 h 29"/>
                <a:gd name="T6" fmla="*/ 0 w 11"/>
                <a:gd name="T7" fmla="*/ 8 h 29"/>
                <a:gd name="T8" fmla="*/ 4 w 11"/>
                <a:gd name="T9" fmla="*/ 0 h 29"/>
                <a:gd name="T10" fmla="*/ 4 w 11"/>
                <a:gd name="T11" fmla="*/ 0 h 29"/>
              </a:gdLst>
              <a:ahLst/>
              <a:cxnLst>
                <a:cxn ang="0">
                  <a:pos x="T0" y="T1"/>
                </a:cxn>
                <a:cxn ang="0">
                  <a:pos x="T2" y="T3"/>
                </a:cxn>
                <a:cxn ang="0">
                  <a:pos x="T4" y="T5"/>
                </a:cxn>
                <a:cxn ang="0">
                  <a:pos x="T6" y="T7"/>
                </a:cxn>
                <a:cxn ang="0">
                  <a:pos x="T8" y="T9"/>
                </a:cxn>
                <a:cxn ang="0">
                  <a:pos x="T10" y="T11"/>
                </a:cxn>
              </a:cxnLst>
              <a:rect l="0" t="0" r="r" b="b"/>
              <a:pathLst>
                <a:path w="11" h="29">
                  <a:moveTo>
                    <a:pt x="4" y="0"/>
                  </a:moveTo>
                  <a:lnTo>
                    <a:pt x="11" y="20"/>
                  </a:lnTo>
                  <a:lnTo>
                    <a:pt x="8" y="29"/>
                  </a:lnTo>
                  <a:lnTo>
                    <a:pt x="0" y="8"/>
                  </a:lnTo>
                  <a:lnTo>
                    <a:pt x="4" y="0"/>
                  </a:lnTo>
                  <a:lnTo>
                    <a:pt x="4" y="0"/>
                  </a:lnTo>
                  <a:close/>
                </a:path>
              </a:pathLst>
            </a:custGeom>
            <a:solidFill>
              <a:srgbClr val="D413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6" name="îŝľïde">
              <a:extLst>
                <a:ext uri="{FF2B5EF4-FFF2-40B4-BE49-F238E27FC236}">
                  <a16:creationId xmlns:a16="http://schemas.microsoft.com/office/drawing/2014/main" xmlns="" id="{9757D525-0A1E-4D73-8B05-EAA0C25E9A07}"/>
                </a:ext>
              </a:extLst>
            </p:cNvPr>
            <p:cNvSpPr/>
            <p:nvPr/>
          </p:nvSpPr>
          <p:spPr bwMode="auto">
            <a:xfrm>
              <a:off x="6738325" y="4166777"/>
              <a:ext cx="58393" cy="105839"/>
            </a:xfrm>
            <a:custGeom>
              <a:avLst/>
              <a:gdLst>
                <a:gd name="T0" fmla="*/ 9 w 16"/>
                <a:gd name="T1" fmla="*/ 0 h 29"/>
                <a:gd name="T2" fmla="*/ 16 w 16"/>
                <a:gd name="T3" fmla="*/ 21 h 29"/>
                <a:gd name="T4" fmla="*/ 8 w 16"/>
                <a:gd name="T5" fmla="*/ 29 h 29"/>
                <a:gd name="T6" fmla="*/ 0 w 16"/>
                <a:gd name="T7" fmla="*/ 9 h 29"/>
                <a:gd name="T8" fmla="*/ 9 w 16"/>
                <a:gd name="T9" fmla="*/ 0 h 29"/>
                <a:gd name="T10" fmla="*/ 9 w 16"/>
                <a:gd name="T11" fmla="*/ 0 h 29"/>
              </a:gdLst>
              <a:ahLst/>
              <a:cxnLst>
                <a:cxn ang="0">
                  <a:pos x="T0" y="T1"/>
                </a:cxn>
                <a:cxn ang="0">
                  <a:pos x="T2" y="T3"/>
                </a:cxn>
                <a:cxn ang="0">
                  <a:pos x="T4" y="T5"/>
                </a:cxn>
                <a:cxn ang="0">
                  <a:pos x="T6" y="T7"/>
                </a:cxn>
                <a:cxn ang="0">
                  <a:pos x="T8" y="T9"/>
                </a:cxn>
                <a:cxn ang="0">
                  <a:pos x="T10" y="T11"/>
                </a:cxn>
              </a:cxnLst>
              <a:rect l="0" t="0" r="r" b="b"/>
              <a:pathLst>
                <a:path w="16" h="29">
                  <a:moveTo>
                    <a:pt x="9" y="0"/>
                  </a:moveTo>
                  <a:lnTo>
                    <a:pt x="16" y="21"/>
                  </a:lnTo>
                  <a:lnTo>
                    <a:pt x="8" y="29"/>
                  </a:lnTo>
                  <a:lnTo>
                    <a:pt x="0" y="9"/>
                  </a:lnTo>
                  <a:lnTo>
                    <a:pt x="9" y="0"/>
                  </a:lnTo>
                  <a:lnTo>
                    <a:pt x="9" y="0"/>
                  </a:lnTo>
                  <a:close/>
                </a:path>
              </a:pathLst>
            </a:custGeom>
            <a:solidFill>
              <a:srgbClr val="D413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7" name="iṧḻiḋe">
              <a:extLst>
                <a:ext uri="{FF2B5EF4-FFF2-40B4-BE49-F238E27FC236}">
                  <a16:creationId xmlns:a16="http://schemas.microsoft.com/office/drawing/2014/main" xmlns="" id="{27BED3F6-250D-44D0-8803-A8911B03F08D}"/>
                </a:ext>
              </a:extLst>
            </p:cNvPr>
            <p:cNvSpPr/>
            <p:nvPr/>
          </p:nvSpPr>
          <p:spPr bwMode="auto">
            <a:xfrm>
              <a:off x="6705480" y="4185024"/>
              <a:ext cx="62044" cy="87590"/>
            </a:xfrm>
            <a:custGeom>
              <a:avLst/>
              <a:gdLst>
                <a:gd name="T0" fmla="*/ 9 w 17"/>
                <a:gd name="T1" fmla="*/ 4 h 24"/>
                <a:gd name="T2" fmla="*/ 17 w 17"/>
                <a:gd name="T3" fmla="*/ 24 h 24"/>
                <a:gd name="T4" fmla="*/ 7 w 17"/>
                <a:gd name="T5" fmla="*/ 21 h 24"/>
                <a:gd name="T6" fmla="*/ 0 w 17"/>
                <a:gd name="T7" fmla="*/ 0 h 24"/>
                <a:gd name="T8" fmla="*/ 9 w 17"/>
                <a:gd name="T9" fmla="*/ 4 h 24"/>
                <a:gd name="T10" fmla="*/ 9 w 17"/>
                <a:gd name="T11" fmla="*/ 4 h 24"/>
              </a:gdLst>
              <a:ahLst/>
              <a:cxnLst>
                <a:cxn ang="0">
                  <a:pos x="T0" y="T1"/>
                </a:cxn>
                <a:cxn ang="0">
                  <a:pos x="T2" y="T3"/>
                </a:cxn>
                <a:cxn ang="0">
                  <a:pos x="T4" y="T5"/>
                </a:cxn>
                <a:cxn ang="0">
                  <a:pos x="T6" y="T7"/>
                </a:cxn>
                <a:cxn ang="0">
                  <a:pos x="T8" y="T9"/>
                </a:cxn>
                <a:cxn ang="0">
                  <a:pos x="T10" y="T11"/>
                </a:cxn>
              </a:cxnLst>
              <a:rect l="0" t="0" r="r" b="b"/>
              <a:pathLst>
                <a:path w="17" h="24">
                  <a:moveTo>
                    <a:pt x="9" y="4"/>
                  </a:moveTo>
                  <a:lnTo>
                    <a:pt x="17" y="24"/>
                  </a:lnTo>
                  <a:lnTo>
                    <a:pt x="7" y="21"/>
                  </a:lnTo>
                  <a:lnTo>
                    <a:pt x="0" y="0"/>
                  </a:lnTo>
                  <a:lnTo>
                    <a:pt x="9" y="4"/>
                  </a:lnTo>
                  <a:lnTo>
                    <a:pt x="9" y="4"/>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8" name="íṥ1íḓè">
              <a:extLst>
                <a:ext uri="{FF2B5EF4-FFF2-40B4-BE49-F238E27FC236}">
                  <a16:creationId xmlns:a16="http://schemas.microsoft.com/office/drawing/2014/main" xmlns="" id="{CABFE7A1-4D5F-4B67-A71E-FE3C2B48C023}"/>
                </a:ext>
              </a:extLst>
            </p:cNvPr>
            <p:cNvSpPr/>
            <p:nvPr/>
          </p:nvSpPr>
          <p:spPr bwMode="auto">
            <a:xfrm>
              <a:off x="6771172" y="4166777"/>
              <a:ext cx="65692" cy="83941"/>
            </a:xfrm>
            <a:custGeom>
              <a:avLst/>
              <a:gdLst>
                <a:gd name="T0" fmla="*/ 11 w 18"/>
                <a:gd name="T1" fmla="*/ 3 h 23"/>
                <a:gd name="T2" fmla="*/ 18 w 18"/>
                <a:gd name="T3" fmla="*/ 23 h 23"/>
                <a:gd name="T4" fmla="*/ 7 w 18"/>
                <a:gd name="T5" fmla="*/ 21 h 23"/>
                <a:gd name="T6" fmla="*/ 0 w 18"/>
                <a:gd name="T7" fmla="*/ 0 h 23"/>
                <a:gd name="T8" fmla="*/ 11 w 18"/>
                <a:gd name="T9" fmla="*/ 3 h 23"/>
                <a:gd name="T10" fmla="*/ 11 w 18"/>
                <a:gd name="T11" fmla="*/ 3 h 23"/>
              </a:gdLst>
              <a:ahLst/>
              <a:cxnLst>
                <a:cxn ang="0">
                  <a:pos x="T0" y="T1"/>
                </a:cxn>
                <a:cxn ang="0">
                  <a:pos x="T2" y="T3"/>
                </a:cxn>
                <a:cxn ang="0">
                  <a:pos x="T4" y="T5"/>
                </a:cxn>
                <a:cxn ang="0">
                  <a:pos x="T6" y="T7"/>
                </a:cxn>
                <a:cxn ang="0">
                  <a:pos x="T8" y="T9"/>
                </a:cxn>
                <a:cxn ang="0">
                  <a:pos x="T10" y="T11"/>
                </a:cxn>
              </a:cxnLst>
              <a:rect l="0" t="0" r="r" b="b"/>
              <a:pathLst>
                <a:path w="18" h="23">
                  <a:moveTo>
                    <a:pt x="11" y="3"/>
                  </a:moveTo>
                  <a:lnTo>
                    <a:pt x="18" y="23"/>
                  </a:lnTo>
                  <a:lnTo>
                    <a:pt x="7" y="21"/>
                  </a:lnTo>
                  <a:lnTo>
                    <a:pt x="0" y="0"/>
                  </a:lnTo>
                  <a:lnTo>
                    <a:pt x="11" y="3"/>
                  </a:lnTo>
                  <a:lnTo>
                    <a:pt x="11" y="3"/>
                  </a:lnTo>
                  <a:close/>
                </a:path>
              </a:pathLst>
            </a:custGeom>
            <a:solidFill>
              <a:srgbClr val="BC15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9" name="íşļîḓè">
              <a:extLst>
                <a:ext uri="{FF2B5EF4-FFF2-40B4-BE49-F238E27FC236}">
                  <a16:creationId xmlns:a16="http://schemas.microsoft.com/office/drawing/2014/main" xmlns="" id="{3E5C3795-B083-4471-9C0A-54BBD2AB8315}"/>
                </a:ext>
              </a:extLst>
            </p:cNvPr>
            <p:cNvSpPr/>
            <p:nvPr/>
          </p:nvSpPr>
          <p:spPr bwMode="auto">
            <a:xfrm>
              <a:off x="6377018" y="3758025"/>
              <a:ext cx="689772" cy="456198"/>
            </a:xfrm>
            <a:custGeom>
              <a:avLst/>
              <a:gdLst>
                <a:gd name="T0" fmla="*/ 166 w 189"/>
                <a:gd name="T1" fmla="*/ 76 h 125"/>
                <a:gd name="T2" fmla="*/ 168 w 189"/>
                <a:gd name="T3" fmla="*/ 84 h 125"/>
                <a:gd name="T4" fmla="*/ 155 w 189"/>
                <a:gd name="T5" fmla="*/ 87 h 125"/>
                <a:gd name="T6" fmla="*/ 154 w 189"/>
                <a:gd name="T7" fmla="*/ 96 h 125"/>
                <a:gd name="T8" fmla="*/ 141 w 189"/>
                <a:gd name="T9" fmla="*/ 97 h 125"/>
                <a:gd name="T10" fmla="*/ 137 w 189"/>
                <a:gd name="T11" fmla="*/ 106 h 125"/>
                <a:gd name="T12" fmla="*/ 125 w 189"/>
                <a:gd name="T13" fmla="*/ 106 h 125"/>
                <a:gd name="T14" fmla="*/ 119 w 189"/>
                <a:gd name="T15" fmla="*/ 115 h 125"/>
                <a:gd name="T16" fmla="*/ 108 w 189"/>
                <a:gd name="T17" fmla="*/ 112 h 125"/>
                <a:gd name="T18" fmla="*/ 99 w 189"/>
                <a:gd name="T19" fmla="*/ 121 h 125"/>
                <a:gd name="T20" fmla="*/ 90 w 189"/>
                <a:gd name="T21" fmla="*/ 117 h 125"/>
                <a:gd name="T22" fmla="*/ 79 w 189"/>
                <a:gd name="T23" fmla="*/ 124 h 125"/>
                <a:gd name="T24" fmla="*/ 72 w 189"/>
                <a:gd name="T25" fmla="*/ 119 h 125"/>
                <a:gd name="T26" fmla="*/ 60 w 189"/>
                <a:gd name="T27" fmla="*/ 125 h 125"/>
                <a:gd name="T28" fmla="*/ 56 w 189"/>
                <a:gd name="T29" fmla="*/ 119 h 125"/>
                <a:gd name="T30" fmla="*/ 43 w 189"/>
                <a:gd name="T31" fmla="*/ 124 h 125"/>
                <a:gd name="T32" fmla="*/ 41 w 189"/>
                <a:gd name="T33" fmla="*/ 116 h 125"/>
                <a:gd name="T34" fmla="*/ 28 w 189"/>
                <a:gd name="T35" fmla="*/ 119 h 125"/>
                <a:gd name="T36" fmla="*/ 28 w 189"/>
                <a:gd name="T37" fmla="*/ 110 h 125"/>
                <a:gd name="T38" fmla="*/ 15 w 189"/>
                <a:gd name="T39" fmla="*/ 112 h 125"/>
                <a:gd name="T40" fmla="*/ 19 w 189"/>
                <a:gd name="T41" fmla="*/ 103 h 125"/>
                <a:gd name="T42" fmla="*/ 6 w 189"/>
                <a:gd name="T43" fmla="*/ 103 h 125"/>
                <a:gd name="T44" fmla="*/ 12 w 189"/>
                <a:gd name="T45" fmla="*/ 94 h 125"/>
                <a:gd name="T46" fmla="*/ 1 w 189"/>
                <a:gd name="T47" fmla="*/ 92 h 125"/>
                <a:gd name="T48" fmla="*/ 10 w 189"/>
                <a:gd name="T49" fmla="*/ 84 h 125"/>
                <a:gd name="T50" fmla="*/ 0 w 189"/>
                <a:gd name="T51" fmla="*/ 80 h 125"/>
                <a:gd name="T52" fmla="*/ 11 w 189"/>
                <a:gd name="T53" fmla="*/ 73 h 125"/>
                <a:gd name="T54" fmla="*/ 4 w 189"/>
                <a:gd name="T55" fmla="*/ 67 h 125"/>
                <a:gd name="T56" fmla="*/ 15 w 189"/>
                <a:gd name="T57" fmla="*/ 61 h 125"/>
                <a:gd name="T58" fmla="*/ 11 w 189"/>
                <a:gd name="T59" fmla="*/ 54 h 125"/>
                <a:gd name="T60" fmla="*/ 24 w 189"/>
                <a:gd name="T61" fmla="*/ 49 h 125"/>
                <a:gd name="T62" fmla="*/ 22 w 189"/>
                <a:gd name="T63" fmla="*/ 41 h 125"/>
                <a:gd name="T64" fmla="*/ 35 w 189"/>
                <a:gd name="T65" fmla="*/ 38 h 125"/>
                <a:gd name="T66" fmla="*/ 36 w 189"/>
                <a:gd name="T67" fmla="*/ 30 h 125"/>
                <a:gd name="T68" fmla="*/ 49 w 189"/>
                <a:gd name="T69" fmla="*/ 28 h 125"/>
                <a:gd name="T70" fmla="*/ 52 w 189"/>
                <a:gd name="T71" fmla="*/ 19 h 125"/>
                <a:gd name="T72" fmla="*/ 65 w 189"/>
                <a:gd name="T73" fmla="*/ 19 h 125"/>
                <a:gd name="T74" fmla="*/ 71 w 189"/>
                <a:gd name="T75" fmla="*/ 11 h 125"/>
                <a:gd name="T76" fmla="*/ 82 w 189"/>
                <a:gd name="T77" fmla="*/ 13 h 125"/>
                <a:gd name="T78" fmla="*/ 91 w 189"/>
                <a:gd name="T79" fmla="*/ 5 h 125"/>
                <a:gd name="T80" fmla="*/ 100 w 189"/>
                <a:gd name="T81" fmla="*/ 9 h 125"/>
                <a:gd name="T82" fmla="*/ 110 w 189"/>
                <a:gd name="T83" fmla="*/ 1 h 125"/>
                <a:gd name="T84" fmla="*/ 118 w 189"/>
                <a:gd name="T85" fmla="*/ 7 h 125"/>
                <a:gd name="T86" fmla="*/ 130 w 189"/>
                <a:gd name="T87" fmla="*/ 0 h 125"/>
                <a:gd name="T88" fmla="*/ 134 w 189"/>
                <a:gd name="T89" fmla="*/ 7 h 125"/>
                <a:gd name="T90" fmla="*/ 147 w 189"/>
                <a:gd name="T91" fmla="*/ 2 h 125"/>
                <a:gd name="T92" fmla="*/ 149 w 189"/>
                <a:gd name="T93" fmla="*/ 10 h 125"/>
                <a:gd name="T94" fmla="*/ 163 w 189"/>
                <a:gd name="T95" fmla="*/ 7 h 125"/>
                <a:gd name="T96" fmla="*/ 162 w 189"/>
                <a:gd name="T97" fmla="*/ 15 h 125"/>
                <a:gd name="T98" fmla="*/ 175 w 189"/>
                <a:gd name="T99" fmla="*/ 13 h 125"/>
                <a:gd name="T100" fmla="*/ 171 w 189"/>
                <a:gd name="T101" fmla="*/ 22 h 125"/>
                <a:gd name="T102" fmla="*/ 184 w 189"/>
                <a:gd name="T103" fmla="*/ 23 h 125"/>
                <a:gd name="T104" fmla="*/ 177 w 189"/>
                <a:gd name="T105" fmla="*/ 31 h 125"/>
                <a:gd name="T106" fmla="*/ 189 w 189"/>
                <a:gd name="T107" fmla="*/ 33 h 125"/>
                <a:gd name="T108" fmla="*/ 180 w 189"/>
                <a:gd name="T109" fmla="*/ 42 h 125"/>
                <a:gd name="T110" fmla="*/ 189 w 189"/>
                <a:gd name="T111" fmla="*/ 45 h 125"/>
                <a:gd name="T112" fmla="*/ 179 w 189"/>
                <a:gd name="T113" fmla="*/ 53 h 125"/>
                <a:gd name="T114" fmla="*/ 186 w 189"/>
                <a:gd name="T115" fmla="*/ 58 h 125"/>
                <a:gd name="T116" fmla="*/ 174 w 189"/>
                <a:gd name="T117" fmla="*/ 64 h 125"/>
                <a:gd name="T118" fmla="*/ 179 w 189"/>
                <a:gd name="T119" fmla="*/ 71 h 125"/>
                <a:gd name="T120" fmla="*/ 166 w 189"/>
                <a:gd name="T121" fmla="*/ 76 h 125"/>
                <a:gd name="T122" fmla="*/ 166 w 189"/>
                <a:gd name="T123"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9" h="125">
                  <a:moveTo>
                    <a:pt x="166" y="76"/>
                  </a:moveTo>
                  <a:lnTo>
                    <a:pt x="168" y="84"/>
                  </a:lnTo>
                  <a:lnTo>
                    <a:pt x="155" y="87"/>
                  </a:lnTo>
                  <a:lnTo>
                    <a:pt x="154" y="96"/>
                  </a:lnTo>
                  <a:lnTo>
                    <a:pt x="141" y="97"/>
                  </a:lnTo>
                  <a:lnTo>
                    <a:pt x="137" y="106"/>
                  </a:lnTo>
                  <a:lnTo>
                    <a:pt x="125" y="106"/>
                  </a:lnTo>
                  <a:lnTo>
                    <a:pt x="119" y="115"/>
                  </a:lnTo>
                  <a:lnTo>
                    <a:pt x="108" y="112"/>
                  </a:lnTo>
                  <a:lnTo>
                    <a:pt x="99" y="121"/>
                  </a:lnTo>
                  <a:lnTo>
                    <a:pt x="90" y="117"/>
                  </a:lnTo>
                  <a:lnTo>
                    <a:pt x="79" y="124"/>
                  </a:lnTo>
                  <a:lnTo>
                    <a:pt x="72" y="119"/>
                  </a:lnTo>
                  <a:lnTo>
                    <a:pt x="60" y="125"/>
                  </a:lnTo>
                  <a:lnTo>
                    <a:pt x="56" y="119"/>
                  </a:lnTo>
                  <a:lnTo>
                    <a:pt x="43" y="124"/>
                  </a:lnTo>
                  <a:lnTo>
                    <a:pt x="41" y="116"/>
                  </a:lnTo>
                  <a:lnTo>
                    <a:pt x="28" y="119"/>
                  </a:lnTo>
                  <a:lnTo>
                    <a:pt x="28" y="110"/>
                  </a:lnTo>
                  <a:lnTo>
                    <a:pt x="15" y="112"/>
                  </a:lnTo>
                  <a:lnTo>
                    <a:pt x="19" y="103"/>
                  </a:lnTo>
                  <a:lnTo>
                    <a:pt x="6" y="103"/>
                  </a:lnTo>
                  <a:lnTo>
                    <a:pt x="12" y="94"/>
                  </a:lnTo>
                  <a:lnTo>
                    <a:pt x="1" y="92"/>
                  </a:lnTo>
                  <a:lnTo>
                    <a:pt x="10" y="84"/>
                  </a:lnTo>
                  <a:lnTo>
                    <a:pt x="0" y="80"/>
                  </a:lnTo>
                  <a:lnTo>
                    <a:pt x="11" y="73"/>
                  </a:lnTo>
                  <a:lnTo>
                    <a:pt x="4" y="67"/>
                  </a:lnTo>
                  <a:lnTo>
                    <a:pt x="15" y="61"/>
                  </a:lnTo>
                  <a:lnTo>
                    <a:pt x="11" y="54"/>
                  </a:lnTo>
                  <a:lnTo>
                    <a:pt x="24" y="49"/>
                  </a:lnTo>
                  <a:lnTo>
                    <a:pt x="22" y="41"/>
                  </a:lnTo>
                  <a:lnTo>
                    <a:pt x="35" y="38"/>
                  </a:lnTo>
                  <a:lnTo>
                    <a:pt x="36" y="30"/>
                  </a:lnTo>
                  <a:lnTo>
                    <a:pt x="49" y="28"/>
                  </a:lnTo>
                  <a:lnTo>
                    <a:pt x="52" y="19"/>
                  </a:lnTo>
                  <a:lnTo>
                    <a:pt x="65" y="19"/>
                  </a:lnTo>
                  <a:lnTo>
                    <a:pt x="71" y="11"/>
                  </a:lnTo>
                  <a:lnTo>
                    <a:pt x="82" y="13"/>
                  </a:lnTo>
                  <a:lnTo>
                    <a:pt x="91" y="5"/>
                  </a:lnTo>
                  <a:lnTo>
                    <a:pt x="100" y="9"/>
                  </a:lnTo>
                  <a:lnTo>
                    <a:pt x="110" y="1"/>
                  </a:lnTo>
                  <a:lnTo>
                    <a:pt x="118" y="7"/>
                  </a:lnTo>
                  <a:lnTo>
                    <a:pt x="130" y="0"/>
                  </a:lnTo>
                  <a:lnTo>
                    <a:pt x="134" y="7"/>
                  </a:lnTo>
                  <a:lnTo>
                    <a:pt x="147" y="2"/>
                  </a:lnTo>
                  <a:lnTo>
                    <a:pt x="149" y="10"/>
                  </a:lnTo>
                  <a:lnTo>
                    <a:pt x="163" y="7"/>
                  </a:lnTo>
                  <a:lnTo>
                    <a:pt x="162" y="15"/>
                  </a:lnTo>
                  <a:lnTo>
                    <a:pt x="175" y="13"/>
                  </a:lnTo>
                  <a:lnTo>
                    <a:pt x="171" y="22"/>
                  </a:lnTo>
                  <a:lnTo>
                    <a:pt x="184" y="23"/>
                  </a:lnTo>
                  <a:lnTo>
                    <a:pt x="177" y="31"/>
                  </a:lnTo>
                  <a:lnTo>
                    <a:pt x="189" y="33"/>
                  </a:lnTo>
                  <a:lnTo>
                    <a:pt x="180" y="42"/>
                  </a:lnTo>
                  <a:lnTo>
                    <a:pt x="189" y="45"/>
                  </a:lnTo>
                  <a:lnTo>
                    <a:pt x="179" y="53"/>
                  </a:lnTo>
                  <a:lnTo>
                    <a:pt x="186" y="58"/>
                  </a:lnTo>
                  <a:lnTo>
                    <a:pt x="174" y="64"/>
                  </a:lnTo>
                  <a:lnTo>
                    <a:pt x="179" y="71"/>
                  </a:lnTo>
                  <a:lnTo>
                    <a:pt x="166" y="76"/>
                  </a:lnTo>
                  <a:lnTo>
                    <a:pt x="166" y="76"/>
                  </a:lnTo>
                  <a:close/>
                </a:path>
              </a:pathLst>
            </a:custGeom>
            <a:solidFill>
              <a:srgbClr val="E837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0" name="ïśḷïḓé">
              <a:extLst>
                <a:ext uri="{FF2B5EF4-FFF2-40B4-BE49-F238E27FC236}">
                  <a16:creationId xmlns:a16="http://schemas.microsoft.com/office/drawing/2014/main" xmlns="" id="{5B14DDD0-AD40-4197-9359-7D10F0E149B9}"/>
                </a:ext>
              </a:extLst>
            </p:cNvPr>
            <p:cNvSpPr/>
            <p:nvPr/>
          </p:nvSpPr>
          <p:spPr bwMode="auto">
            <a:xfrm>
              <a:off x="6811316" y="4144880"/>
              <a:ext cx="47446" cy="105839"/>
            </a:xfrm>
            <a:custGeom>
              <a:avLst/>
              <a:gdLst>
                <a:gd name="T0" fmla="*/ 6 w 13"/>
                <a:gd name="T1" fmla="*/ 0 h 29"/>
                <a:gd name="T2" fmla="*/ 13 w 13"/>
                <a:gd name="T3" fmla="*/ 21 h 29"/>
                <a:gd name="T4" fmla="*/ 7 w 13"/>
                <a:gd name="T5" fmla="*/ 29 h 29"/>
                <a:gd name="T6" fmla="*/ 0 w 13"/>
                <a:gd name="T7" fmla="*/ 9 h 29"/>
                <a:gd name="T8" fmla="*/ 6 w 13"/>
                <a:gd name="T9" fmla="*/ 0 h 29"/>
                <a:gd name="T10" fmla="*/ 6 w 13"/>
                <a:gd name="T11" fmla="*/ 0 h 29"/>
              </a:gdLst>
              <a:ahLst/>
              <a:cxnLst>
                <a:cxn ang="0">
                  <a:pos x="T0" y="T1"/>
                </a:cxn>
                <a:cxn ang="0">
                  <a:pos x="T2" y="T3"/>
                </a:cxn>
                <a:cxn ang="0">
                  <a:pos x="T4" y="T5"/>
                </a:cxn>
                <a:cxn ang="0">
                  <a:pos x="T6" y="T7"/>
                </a:cxn>
                <a:cxn ang="0">
                  <a:pos x="T8" y="T9"/>
                </a:cxn>
                <a:cxn ang="0">
                  <a:pos x="T10" y="T11"/>
                </a:cxn>
              </a:cxnLst>
              <a:rect l="0" t="0" r="r" b="b"/>
              <a:pathLst>
                <a:path w="13" h="29">
                  <a:moveTo>
                    <a:pt x="6" y="0"/>
                  </a:moveTo>
                  <a:lnTo>
                    <a:pt x="13" y="21"/>
                  </a:lnTo>
                  <a:lnTo>
                    <a:pt x="7" y="29"/>
                  </a:lnTo>
                  <a:lnTo>
                    <a:pt x="0" y="9"/>
                  </a:lnTo>
                  <a:lnTo>
                    <a:pt x="6" y="0"/>
                  </a:lnTo>
                  <a:lnTo>
                    <a:pt x="6" y="0"/>
                  </a:lnTo>
                  <a:close/>
                </a:path>
              </a:pathLst>
            </a:custGeom>
            <a:solidFill>
              <a:srgbClr val="D413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1" name="îṩḷîḋe">
              <a:extLst>
                <a:ext uri="{FF2B5EF4-FFF2-40B4-BE49-F238E27FC236}">
                  <a16:creationId xmlns:a16="http://schemas.microsoft.com/office/drawing/2014/main" xmlns="" id="{F987B7F5-4C12-470D-A1F2-2E2BA6C12974}"/>
                </a:ext>
              </a:extLst>
            </p:cNvPr>
            <p:cNvSpPr/>
            <p:nvPr/>
          </p:nvSpPr>
          <p:spPr bwMode="auto">
            <a:xfrm>
              <a:off x="4424491" y="1254415"/>
              <a:ext cx="3916000" cy="4744450"/>
            </a:xfrm>
            <a:custGeom>
              <a:avLst/>
              <a:gdLst>
                <a:gd name="T0" fmla="*/ 2684 w 2756"/>
                <a:gd name="T1" fmla="*/ 277 h 3346"/>
                <a:gd name="T2" fmla="*/ 2712 w 2756"/>
                <a:gd name="T3" fmla="*/ 287 h 3346"/>
                <a:gd name="T4" fmla="*/ 2718 w 2756"/>
                <a:gd name="T5" fmla="*/ 212 h 3346"/>
                <a:gd name="T6" fmla="*/ 2687 w 2756"/>
                <a:gd name="T7" fmla="*/ 256 h 3346"/>
                <a:gd name="T8" fmla="*/ 2653 w 2756"/>
                <a:gd name="T9" fmla="*/ 303 h 3346"/>
                <a:gd name="T10" fmla="*/ 2611 w 2756"/>
                <a:gd name="T11" fmla="*/ 331 h 3346"/>
                <a:gd name="T12" fmla="*/ 2591 w 2756"/>
                <a:gd name="T13" fmla="*/ 319 h 3346"/>
                <a:gd name="T14" fmla="*/ 2733 w 2756"/>
                <a:gd name="T15" fmla="*/ 174 h 3346"/>
                <a:gd name="T16" fmla="*/ 2751 w 2756"/>
                <a:gd name="T17" fmla="*/ 376 h 3346"/>
                <a:gd name="T18" fmla="*/ 2708 w 2756"/>
                <a:gd name="T19" fmla="*/ 341 h 3346"/>
                <a:gd name="T20" fmla="*/ 2700 w 2756"/>
                <a:gd name="T21" fmla="*/ 319 h 3346"/>
                <a:gd name="T22" fmla="*/ 2653 w 2756"/>
                <a:gd name="T23" fmla="*/ 303 h 3346"/>
                <a:gd name="T24" fmla="*/ 102 w 2756"/>
                <a:gd name="T25" fmla="*/ 197 h 3346"/>
                <a:gd name="T26" fmla="*/ 148 w 2756"/>
                <a:gd name="T27" fmla="*/ 150 h 3346"/>
                <a:gd name="T28" fmla="*/ 83 w 2756"/>
                <a:gd name="T29" fmla="*/ 138 h 3346"/>
                <a:gd name="T30" fmla="*/ 94 w 2756"/>
                <a:gd name="T31" fmla="*/ 97 h 3346"/>
                <a:gd name="T32" fmla="*/ 79 w 2756"/>
                <a:gd name="T33" fmla="*/ 49 h 3346"/>
                <a:gd name="T34" fmla="*/ 73 w 2756"/>
                <a:gd name="T35" fmla="*/ 104 h 3346"/>
                <a:gd name="T36" fmla="*/ 159 w 2756"/>
                <a:gd name="T37" fmla="*/ 46 h 3346"/>
                <a:gd name="T38" fmla="*/ 198 w 2756"/>
                <a:gd name="T39" fmla="*/ 137 h 3346"/>
                <a:gd name="T40" fmla="*/ 66 w 2756"/>
                <a:gd name="T41" fmla="*/ 244 h 3346"/>
                <a:gd name="T42" fmla="*/ 0 w 2756"/>
                <a:gd name="T43" fmla="*/ 39 h 3346"/>
                <a:gd name="T44" fmla="*/ 71 w 2756"/>
                <a:gd name="T45" fmla="*/ 13 h 3346"/>
                <a:gd name="T46" fmla="*/ 2241 w 2756"/>
                <a:gd name="T47" fmla="*/ 3153 h 3346"/>
                <a:gd name="T48" fmla="*/ 2338 w 2756"/>
                <a:gd name="T49" fmla="*/ 3173 h 3346"/>
                <a:gd name="T50" fmla="*/ 2296 w 2756"/>
                <a:gd name="T51" fmla="*/ 3246 h 3346"/>
                <a:gd name="T52" fmla="*/ 2251 w 2756"/>
                <a:gd name="T53" fmla="*/ 3042 h 3346"/>
                <a:gd name="T54" fmla="*/ 2319 w 2756"/>
                <a:gd name="T55" fmla="*/ 3115 h 3346"/>
                <a:gd name="T56" fmla="*/ 2259 w 2756"/>
                <a:gd name="T57" fmla="*/ 3079 h 3346"/>
                <a:gd name="T58" fmla="*/ 461 w 2756"/>
                <a:gd name="T59" fmla="*/ 3255 h 3346"/>
                <a:gd name="T60" fmla="*/ 643 w 2756"/>
                <a:gd name="T61" fmla="*/ 3255 h 3346"/>
                <a:gd name="T62" fmla="*/ 746 w 2756"/>
                <a:gd name="T63" fmla="*/ 622 h 3346"/>
                <a:gd name="T64" fmla="*/ 746 w 2756"/>
                <a:gd name="T65" fmla="*/ 769 h 3346"/>
                <a:gd name="T66" fmla="*/ 746 w 2756"/>
                <a:gd name="T67" fmla="*/ 622 h 3346"/>
                <a:gd name="T68" fmla="*/ 2601 w 2756"/>
                <a:gd name="T69" fmla="*/ 3263 h 3346"/>
                <a:gd name="T70" fmla="*/ 2747 w 2756"/>
                <a:gd name="T71" fmla="*/ 3263 h 3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56" h="3346">
                  <a:moveTo>
                    <a:pt x="2674" y="274"/>
                  </a:moveTo>
                  <a:cubicBezTo>
                    <a:pt x="2677" y="275"/>
                    <a:pt x="2681" y="276"/>
                    <a:pt x="2684" y="277"/>
                  </a:cubicBezTo>
                  <a:cubicBezTo>
                    <a:pt x="2703" y="284"/>
                    <a:pt x="2703" y="284"/>
                    <a:pt x="2703" y="284"/>
                  </a:cubicBezTo>
                  <a:cubicBezTo>
                    <a:pt x="2705" y="285"/>
                    <a:pt x="2709" y="286"/>
                    <a:pt x="2712" y="287"/>
                  </a:cubicBezTo>
                  <a:cubicBezTo>
                    <a:pt x="2713" y="270"/>
                    <a:pt x="2713" y="270"/>
                    <a:pt x="2713" y="270"/>
                  </a:cubicBezTo>
                  <a:cubicBezTo>
                    <a:pt x="2714" y="254"/>
                    <a:pt x="2716" y="231"/>
                    <a:pt x="2718" y="212"/>
                  </a:cubicBezTo>
                  <a:cubicBezTo>
                    <a:pt x="2716" y="212"/>
                    <a:pt x="2716" y="212"/>
                    <a:pt x="2716" y="212"/>
                  </a:cubicBezTo>
                  <a:cubicBezTo>
                    <a:pt x="2709" y="225"/>
                    <a:pt x="2696" y="243"/>
                    <a:pt x="2687" y="256"/>
                  </a:cubicBezTo>
                  <a:cubicBezTo>
                    <a:pt x="2674" y="274"/>
                    <a:pt x="2674" y="274"/>
                    <a:pt x="2674" y="274"/>
                  </a:cubicBezTo>
                  <a:close/>
                  <a:moveTo>
                    <a:pt x="2653" y="303"/>
                  </a:moveTo>
                  <a:cubicBezTo>
                    <a:pt x="2629" y="336"/>
                    <a:pt x="2629" y="336"/>
                    <a:pt x="2629" y="336"/>
                  </a:cubicBezTo>
                  <a:cubicBezTo>
                    <a:pt x="2623" y="335"/>
                    <a:pt x="2617" y="334"/>
                    <a:pt x="2611" y="331"/>
                  </a:cubicBezTo>
                  <a:cubicBezTo>
                    <a:pt x="2604" y="329"/>
                    <a:pt x="2596" y="325"/>
                    <a:pt x="2592" y="321"/>
                  </a:cubicBezTo>
                  <a:cubicBezTo>
                    <a:pt x="2591" y="319"/>
                    <a:pt x="2591" y="319"/>
                    <a:pt x="2591" y="319"/>
                  </a:cubicBezTo>
                  <a:cubicBezTo>
                    <a:pt x="2709" y="167"/>
                    <a:pt x="2709" y="167"/>
                    <a:pt x="2709" y="167"/>
                  </a:cubicBezTo>
                  <a:cubicBezTo>
                    <a:pt x="2716" y="168"/>
                    <a:pt x="2726" y="171"/>
                    <a:pt x="2733" y="174"/>
                  </a:cubicBezTo>
                  <a:cubicBezTo>
                    <a:pt x="2740" y="176"/>
                    <a:pt x="2750" y="180"/>
                    <a:pt x="2756" y="184"/>
                  </a:cubicBezTo>
                  <a:cubicBezTo>
                    <a:pt x="2751" y="376"/>
                    <a:pt x="2751" y="376"/>
                    <a:pt x="2751" y="376"/>
                  </a:cubicBezTo>
                  <a:cubicBezTo>
                    <a:pt x="2744" y="377"/>
                    <a:pt x="2733" y="375"/>
                    <a:pt x="2725" y="373"/>
                  </a:cubicBezTo>
                  <a:cubicBezTo>
                    <a:pt x="2712" y="368"/>
                    <a:pt x="2707" y="361"/>
                    <a:pt x="2708" y="341"/>
                  </a:cubicBezTo>
                  <a:cubicBezTo>
                    <a:pt x="2710" y="323"/>
                    <a:pt x="2710" y="323"/>
                    <a:pt x="2710" y="323"/>
                  </a:cubicBezTo>
                  <a:cubicBezTo>
                    <a:pt x="2706" y="322"/>
                    <a:pt x="2702" y="320"/>
                    <a:pt x="2700" y="319"/>
                  </a:cubicBezTo>
                  <a:cubicBezTo>
                    <a:pt x="2663" y="307"/>
                    <a:pt x="2663" y="307"/>
                    <a:pt x="2663" y="307"/>
                  </a:cubicBezTo>
                  <a:cubicBezTo>
                    <a:pt x="2660" y="305"/>
                    <a:pt x="2656" y="304"/>
                    <a:pt x="2653" y="303"/>
                  </a:cubicBezTo>
                  <a:close/>
                  <a:moveTo>
                    <a:pt x="83" y="138"/>
                  </a:moveTo>
                  <a:cubicBezTo>
                    <a:pt x="102" y="197"/>
                    <a:pt x="102" y="197"/>
                    <a:pt x="102" y="197"/>
                  </a:cubicBezTo>
                  <a:cubicBezTo>
                    <a:pt x="111" y="194"/>
                    <a:pt x="121" y="191"/>
                    <a:pt x="127" y="189"/>
                  </a:cubicBezTo>
                  <a:cubicBezTo>
                    <a:pt x="152" y="181"/>
                    <a:pt x="152" y="163"/>
                    <a:pt x="148" y="150"/>
                  </a:cubicBezTo>
                  <a:cubicBezTo>
                    <a:pt x="144" y="137"/>
                    <a:pt x="133" y="123"/>
                    <a:pt x="108" y="130"/>
                  </a:cubicBezTo>
                  <a:cubicBezTo>
                    <a:pt x="83" y="138"/>
                    <a:pt x="83" y="138"/>
                    <a:pt x="83" y="138"/>
                  </a:cubicBezTo>
                  <a:close/>
                  <a:moveTo>
                    <a:pt x="73" y="104"/>
                  </a:moveTo>
                  <a:cubicBezTo>
                    <a:pt x="94" y="97"/>
                    <a:pt x="94" y="97"/>
                    <a:pt x="94" y="97"/>
                  </a:cubicBezTo>
                  <a:cubicBezTo>
                    <a:pt x="115" y="91"/>
                    <a:pt x="116" y="76"/>
                    <a:pt x="113" y="64"/>
                  </a:cubicBezTo>
                  <a:cubicBezTo>
                    <a:pt x="109" y="53"/>
                    <a:pt x="100" y="42"/>
                    <a:pt x="79" y="49"/>
                  </a:cubicBezTo>
                  <a:cubicBezTo>
                    <a:pt x="74" y="50"/>
                    <a:pt x="65" y="53"/>
                    <a:pt x="58" y="55"/>
                  </a:cubicBezTo>
                  <a:cubicBezTo>
                    <a:pt x="73" y="104"/>
                    <a:pt x="73" y="104"/>
                    <a:pt x="73" y="104"/>
                  </a:cubicBezTo>
                  <a:close/>
                  <a:moveTo>
                    <a:pt x="71" y="13"/>
                  </a:moveTo>
                  <a:cubicBezTo>
                    <a:pt x="113" y="0"/>
                    <a:pt x="147" y="8"/>
                    <a:pt x="159" y="46"/>
                  </a:cubicBezTo>
                  <a:cubicBezTo>
                    <a:pt x="164" y="64"/>
                    <a:pt x="158" y="85"/>
                    <a:pt x="145" y="96"/>
                  </a:cubicBezTo>
                  <a:cubicBezTo>
                    <a:pt x="167" y="96"/>
                    <a:pt x="190" y="113"/>
                    <a:pt x="198" y="137"/>
                  </a:cubicBezTo>
                  <a:cubicBezTo>
                    <a:pt x="211" y="180"/>
                    <a:pt x="187" y="207"/>
                    <a:pt x="141" y="222"/>
                  </a:cubicBezTo>
                  <a:cubicBezTo>
                    <a:pt x="118" y="229"/>
                    <a:pt x="92" y="236"/>
                    <a:pt x="66" y="244"/>
                  </a:cubicBezTo>
                  <a:cubicBezTo>
                    <a:pt x="63" y="242"/>
                    <a:pt x="63" y="242"/>
                    <a:pt x="63" y="242"/>
                  </a:cubicBezTo>
                  <a:cubicBezTo>
                    <a:pt x="0" y="39"/>
                    <a:pt x="0" y="39"/>
                    <a:pt x="0" y="39"/>
                  </a:cubicBezTo>
                  <a:cubicBezTo>
                    <a:pt x="2" y="36"/>
                    <a:pt x="2" y="36"/>
                    <a:pt x="2" y="36"/>
                  </a:cubicBezTo>
                  <a:cubicBezTo>
                    <a:pt x="26" y="28"/>
                    <a:pt x="49" y="20"/>
                    <a:pt x="71" y="13"/>
                  </a:cubicBezTo>
                  <a:close/>
                  <a:moveTo>
                    <a:pt x="2259" y="3079"/>
                  </a:moveTo>
                  <a:cubicBezTo>
                    <a:pt x="2234" y="3085"/>
                    <a:pt x="2231" y="3110"/>
                    <a:pt x="2241" y="3153"/>
                  </a:cubicBezTo>
                  <a:cubicBezTo>
                    <a:pt x="2251" y="3194"/>
                    <a:pt x="2270" y="3211"/>
                    <a:pt x="2295" y="3205"/>
                  </a:cubicBezTo>
                  <a:cubicBezTo>
                    <a:pt x="2314" y="3200"/>
                    <a:pt x="2327" y="3186"/>
                    <a:pt x="2338" y="3173"/>
                  </a:cubicBezTo>
                  <a:cubicBezTo>
                    <a:pt x="2349" y="3177"/>
                    <a:pt x="2361" y="3187"/>
                    <a:pt x="2366" y="3197"/>
                  </a:cubicBezTo>
                  <a:cubicBezTo>
                    <a:pt x="2354" y="3217"/>
                    <a:pt x="2327" y="3239"/>
                    <a:pt x="2296" y="3246"/>
                  </a:cubicBezTo>
                  <a:cubicBezTo>
                    <a:pt x="2236" y="3261"/>
                    <a:pt x="2205" y="3214"/>
                    <a:pt x="2193" y="3165"/>
                  </a:cubicBezTo>
                  <a:cubicBezTo>
                    <a:pt x="2176" y="3093"/>
                    <a:pt x="2206" y="3053"/>
                    <a:pt x="2251" y="3042"/>
                  </a:cubicBezTo>
                  <a:cubicBezTo>
                    <a:pt x="2295" y="3032"/>
                    <a:pt x="2331" y="3050"/>
                    <a:pt x="2339" y="3084"/>
                  </a:cubicBezTo>
                  <a:cubicBezTo>
                    <a:pt x="2343" y="3102"/>
                    <a:pt x="2335" y="3111"/>
                    <a:pt x="2319" y="3115"/>
                  </a:cubicBezTo>
                  <a:cubicBezTo>
                    <a:pt x="2312" y="3117"/>
                    <a:pt x="2307" y="3117"/>
                    <a:pt x="2301" y="3117"/>
                  </a:cubicBezTo>
                  <a:cubicBezTo>
                    <a:pt x="2296" y="3093"/>
                    <a:pt x="2284" y="3073"/>
                    <a:pt x="2259" y="3079"/>
                  </a:cubicBezTo>
                  <a:close/>
                  <a:moveTo>
                    <a:pt x="552" y="3163"/>
                  </a:moveTo>
                  <a:cubicBezTo>
                    <a:pt x="552" y="3214"/>
                    <a:pt x="511" y="3255"/>
                    <a:pt x="461" y="3255"/>
                  </a:cubicBezTo>
                  <a:cubicBezTo>
                    <a:pt x="511" y="3255"/>
                    <a:pt x="552" y="3296"/>
                    <a:pt x="552" y="3346"/>
                  </a:cubicBezTo>
                  <a:cubicBezTo>
                    <a:pt x="552" y="3296"/>
                    <a:pt x="593" y="3255"/>
                    <a:pt x="643" y="3255"/>
                  </a:cubicBezTo>
                  <a:cubicBezTo>
                    <a:pt x="593" y="3255"/>
                    <a:pt x="552" y="3214"/>
                    <a:pt x="552" y="3163"/>
                  </a:cubicBezTo>
                  <a:close/>
                  <a:moveTo>
                    <a:pt x="746" y="622"/>
                  </a:moveTo>
                  <a:cubicBezTo>
                    <a:pt x="746" y="663"/>
                    <a:pt x="713" y="695"/>
                    <a:pt x="673" y="695"/>
                  </a:cubicBezTo>
                  <a:cubicBezTo>
                    <a:pt x="713" y="695"/>
                    <a:pt x="746" y="728"/>
                    <a:pt x="746" y="769"/>
                  </a:cubicBezTo>
                  <a:cubicBezTo>
                    <a:pt x="746" y="728"/>
                    <a:pt x="779" y="695"/>
                    <a:pt x="819" y="695"/>
                  </a:cubicBezTo>
                  <a:cubicBezTo>
                    <a:pt x="779" y="695"/>
                    <a:pt x="746" y="663"/>
                    <a:pt x="746" y="622"/>
                  </a:cubicBezTo>
                  <a:close/>
                  <a:moveTo>
                    <a:pt x="2674" y="3189"/>
                  </a:moveTo>
                  <a:cubicBezTo>
                    <a:pt x="2674" y="3230"/>
                    <a:pt x="2641" y="3263"/>
                    <a:pt x="2601" y="3263"/>
                  </a:cubicBezTo>
                  <a:cubicBezTo>
                    <a:pt x="2641" y="3263"/>
                    <a:pt x="2674" y="3295"/>
                    <a:pt x="2674" y="3336"/>
                  </a:cubicBezTo>
                  <a:cubicBezTo>
                    <a:pt x="2674" y="3295"/>
                    <a:pt x="2707" y="3263"/>
                    <a:pt x="2747" y="3263"/>
                  </a:cubicBezTo>
                  <a:cubicBezTo>
                    <a:pt x="2707" y="3263"/>
                    <a:pt x="2674" y="3230"/>
                    <a:pt x="2674" y="3189"/>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772" name="îṧlïḋè">
              <a:extLst>
                <a:ext uri="{FF2B5EF4-FFF2-40B4-BE49-F238E27FC236}">
                  <a16:creationId xmlns:a16="http://schemas.microsoft.com/office/drawing/2014/main" xmlns="" id="{04D764C6-C9C0-45B1-B2E1-369A30B3A830}"/>
                </a:ext>
              </a:extLst>
            </p:cNvPr>
            <p:cNvSpPr/>
            <p:nvPr/>
          </p:nvSpPr>
          <p:spPr bwMode="auto">
            <a:xfrm>
              <a:off x="5117912" y="3513502"/>
              <a:ext cx="193429" cy="193429"/>
            </a:xfrm>
            <a:prstGeom prst="ellipse">
              <a:avLst/>
            </a:prstGeom>
            <a:solidFill>
              <a:srgbClr val="F8C1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3" name="islíḍe">
              <a:extLst>
                <a:ext uri="{FF2B5EF4-FFF2-40B4-BE49-F238E27FC236}">
                  <a16:creationId xmlns:a16="http://schemas.microsoft.com/office/drawing/2014/main" xmlns="" id="{9B045F7E-1470-405D-ABC0-71809D1C312F}"/>
                </a:ext>
              </a:extLst>
            </p:cNvPr>
            <p:cNvSpPr/>
            <p:nvPr/>
          </p:nvSpPr>
          <p:spPr bwMode="auto">
            <a:xfrm>
              <a:off x="5143460" y="3520801"/>
              <a:ext cx="167881" cy="204376"/>
            </a:xfrm>
            <a:custGeom>
              <a:avLst/>
              <a:gdLst>
                <a:gd name="T0" fmla="*/ 74 w 117"/>
                <a:gd name="T1" fmla="*/ 0 h 144"/>
                <a:gd name="T2" fmla="*/ 93 w 117"/>
                <a:gd name="T3" fmla="*/ 47 h 144"/>
                <a:gd name="T4" fmla="*/ 25 w 117"/>
                <a:gd name="T5" fmla="*/ 115 h 144"/>
                <a:gd name="T6" fmla="*/ 0 w 117"/>
                <a:gd name="T7" fmla="*/ 110 h 144"/>
                <a:gd name="T8" fmla="*/ 7 w 117"/>
                <a:gd name="T9" fmla="*/ 116 h 144"/>
                <a:gd name="T10" fmla="*/ 49 w 117"/>
                <a:gd name="T11" fmla="*/ 144 h 144"/>
                <a:gd name="T12" fmla="*/ 84 w 117"/>
                <a:gd name="T13" fmla="*/ 121 h 144"/>
                <a:gd name="T14" fmla="*/ 117 w 117"/>
                <a:gd name="T15" fmla="*/ 63 h 144"/>
                <a:gd name="T16" fmla="*/ 74 w 117"/>
                <a:gd name="T1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44">
                  <a:moveTo>
                    <a:pt x="74" y="0"/>
                  </a:moveTo>
                  <a:cubicBezTo>
                    <a:pt x="85" y="12"/>
                    <a:pt x="93" y="29"/>
                    <a:pt x="93" y="47"/>
                  </a:cubicBezTo>
                  <a:cubicBezTo>
                    <a:pt x="93" y="84"/>
                    <a:pt x="62" y="115"/>
                    <a:pt x="25" y="115"/>
                  </a:cubicBezTo>
                  <a:cubicBezTo>
                    <a:pt x="16" y="115"/>
                    <a:pt x="8" y="113"/>
                    <a:pt x="0" y="110"/>
                  </a:cubicBezTo>
                  <a:cubicBezTo>
                    <a:pt x="3" y="112"/>
                    <a:pt x="5" y="114"/>
                    <a:pt x="7" y="116"/>
                  </a:cubicBezTo>
                  <a:cubicBezTo>
                    <a:pt x="19" y="125"/>
                    <a:pt x="33" y="144"/>
                    <a:pt x="49" y="144"/>
                  </a:cubicBezTo>
                  <a:cubicBezTo>
                    <a:pt x="88" y="144"/>
                    <a:pt x="74" y="127"/>
                    <a:pt x="84" y="121"/>
                  </a:cubicBezTo>
                  <a:cubicBezTo>
                    <a:pt x="103" y="109"/>
                    <a:pt x="117" y="88"/>
                    <a:pt x="117" y="63"/>
                  </a:cubicBezTo>
                  <a:cubicBezTo>
                    <a:pt x="117" y="35"/>
                    <a:pt x="99" y="10"/>
                    <a:pt x="74" y="0"/>
                  </a:cubicBezTo>
                  <a:close/>
                </a:path>
              </a:pathLst>
            </a:custGeom>
            <a:solidFill>
              <a:srgbClr val="DB8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4" name="iSlîḓe">
              <a:extLst>
                <a:ext uri="{FF2B5EF4-FFF2-40B4-BE49-F238E27FC236}">
                  <a16:creationId xmlns:a16="http://schemas.microsoft.com/office/drawing/2014/main" xmlns="" id="{8B78CE8E-B7B6-4493-85E5-656010D11D04}"/>
                </a:ext>
              </a:extLst>
            </p:cNvPr>
            <p:cNvSpPr/>
            <p:nvPr/>
          </p:nvSpPr>
          <p:spPr bwMode="auto">
            <a:xfrm>
              <a:off x="6442710" y="3805468"/>
              <a:ext cx="562035" cy="361309"/>
            </a:xfrm>
            <a:custGeom>
              <a:avLst/>
              <a:gdLst>
                <a:gd name="T0" fmla="*/ 294 w 396"/>
                <a:gd name="T1" fmla="*/ 16 h 254"/>
                <a:gd name="T2" fmla="*/ 343 w 396"/>
                <a:gd name="T3" fmla="*/ 155 h 254"/>
                <a:gd name="T4" fmla="*/ 102 w 396"/>
                <a:gd name="T5" fmla="*/ 239 h 254"/>
                <a:gd name="T6" fmla="*/ 53 w 396"/>
                <a:gd name="T7" fmla="*/ 100 h 254"/>
                <a:gd name="T8" fmla="*/ 294 w 396"/>
                <a:gd name="T9" fmla="*/ 16 h 254"/>
              </a:gdLst>
              <a:ahLst/>
              <a:cxnLst>
                <a:cxn ang="0">
                  <a:pos x="T0" y="T1"/>
                </a:cxn>
                <a:cxn ang="0">
                  <a:pos x="T2" y="T3"/>
                </a:cxn>
                <a:cxn ang="0">
                  <a:pos x="T4" y="T5"/>
                </a:cxn>
                <a:cxn ang="0">
                  <a:pos x="T6" y="T7"/>
                </a:cxn>
                <a:cxn ang="0">
                  <a:pos x="T8" y="T9"/>
                </a:cxn>
              </a:cxnLst>
              <a:rect l="0" t="0" r="r" b="b"/>
              <a:pathLst>
                <a:path w="396" h="254">
                  <a:moveTo>
                    <a:pt x="294" y="16"/>
                  </a:moveTo>
                  <a:cubicBezTo>
                    <a:pt x="374" y="31"/>
                    <a:pt x="396" y="93"/>
                    <a:pt x="343" y="155"/>
                  </a:cubicBezTo>
                  <a:cubicBezTo>
                    <a:pt x="291" y="217"/>
                    <a:pt x="183" y="254"/>
                    <a:pt x="102" y="239"/>
                  </a:cubicBezTo>
                  <a:cubicBezTo>
                    <a:pt x="22" y="224"/>
                    <a:pt x="0" y="161"/>
                    <a:pt x="53" y="100"/>
                  </a:cubicBezTo>
                  <a:cubicBezTo>
                    <a:pt x="106" y="38"/>
                    <a:pt x="214" y="0"/>
                    <a:pt x="294" y="16"/>
                  </a:cubicBezTo>
                  <a:close/>
                </a:path>
              </a:pathLst>
            </a:custGeom>
            <a:solidFill>
              <a:srgbClr val="D413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5" name="íš1iďê">
              <a:extLst>
                <a:ext uri="{FF2B5EF4-FFF2-40B4-BE49-F238E27FC236}">
                  <a16:creationId xmlns:a16="http://schemas.microsoft.com/office/drawing/2014/main" xmlns="" id="{29524018-C8ED-47A4-A0D8-A7CA52125940}"/>
                </a:ext>
              </a:extLst>
            </p:cNvPr>
            <p:cNvSpPr/>
            <p:nvPr/>
          </p:nvSpPr>
          <p:spPr bwMode="auto">
            <a:xfrm>
              <a:off x="6479206" y="3831016"/>
              <a:ext cx="489044" cy="313864"/>
            </a:xfrm>
            <a:custGeom>
              <a:avLst/>
              <a:gdLst>
                <a:gd name="T0" fmla="*/ 255 w 344"/>
                <a:gd name="T1" fmla="*/ 13 h 221"/>
                <a:gd name="T2" fmla="*/ 46 w 344"/>
                <a:gd name="T3" fmla="*/ 86 h 221"/>
                <a:gd name="T4" fmla="*/ 89 w 344"/>
                <a:gd name="T5" fmla="*/ 207 h 221"/>
                <a:gd name="T6" fmla="*/ 298 w 344"/>
                <a:gd name="T7" fmla="*/ 134 h 221"/>
                <a:gd name="T8" fmla="*/ 255 w 344"/>
                <a:gd name="T9" fmla="*/ 13 h 221"/>
              </a:gdLst>
              <a:ahLst/>
              <a:cxnLst>
                <a:cxn ang="0">
                  <a:pos x="T0" y="T1"/>
                </a:cxn>
                <a:cxn ang="0">
                  <a:pos x="T2" y="T3"/>
                </a:cxn>
                <a:cxn ang="0">
                  <a:pos x="T4" y="T5"/>
                </a:cxn>
                <a:cxn ang="0">
                  <a:pos x="T6" y="T7"/>
                </a:cxn>
                <a:cxn ang="0">
                  <a:pos x="T8" y="T9"/>
                </a:cxn>
              </a:cxnLst>
              <a:rect l="0" t="0" r="r" b="b"/>
              <a:pathLst>
                <a:path w="344" h="221">
                  <a:moveTo>
                    <a:pt x="255" y="13"/>
                  </a:moveTo>
                  <a:cubicBezTo>
                    <a:pt x="186" y="0"/>
                    <a:pt x="92" y="33"/>
                    <a:pt x="46" y="86"/>
                  </a:cubicBezTo>
                  <a:cubicBezTo>
                    <a:pt x="0" y="140"/>
                    <a:pt x="19" y="194"/>
                    <a:pt x="89" y="207"/>
                  </a:cubicBezTo>
                  <a:cubicBezTo>
                    <a:pt x="159" y="221"/>
                    <a:pt x="252" y="188"/>
                    <a:pt x="298" y="134"/>
                  </a:cubicBezTo>
                  <a:cubicBezTo>
                    <a:pt x="344" y="81"/>
                    <a:pt x="325" y="27"/>
                    <a:pt x="255" y="13"/>
                  </a:cubicBezTo>
                  <a:close/>
                </a:path>
              </a:pathLst>
            </a:custGeom>
            <a:solidFill>
              <a:srgbClr val="FCD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6" name="í$1iḑé">
              <a:extLst>
                <a:ext uri="{FF2B5EF4-FFF2-40B4-BE49-F238E27FC236}">
                  <a16:creationId xmlns:a16="http://schemas.microsoft.com/office/drawing/2014/main" xmlns="" id="{F1AE7CC3-886F-4E5E-ACE6-682028CE6C3F}"/>
                </a:ext>
              </a:extLst>
            </p:cNvPr>
            <p:cNvSpPr/>
            <p:nvPr/>
          </p:nvSpPr>
          <p:spPr bwMode="auto">
            <a:xfrm>
              <a:off x="6063154" y="3396715"/>
              <a:ext cx="686121" cy="302916"/>
            </a:xfrm>
            <a:custGeom>
              <a:avLst/>
              <a:gdLst>
                <a:gd name="T0" fmla="*/ 0 w 188"/>
                <a:gd name="T1" fmla="*/ 83 h 83"/>
                <a:gd name="T2" fmla="*/ 0 w 188"/>
                <a:gd name="T3" fmla="*/ 83 h 83"/>
                <a:gd name="T4" fmla="*/ 188 w 188"/>
                <a:gd name="T5" fmla="*/ 0 h 83"/>
                <a:gd name="T6" fmla="*/ 188 w 188"/>
                <a:gd name="T7" fmla="*/ 0 h 83"/>
                <a:gd name="T8" fmla="*/ 0 w 188"/>
                <a:gd name="T9" fmla="*/ 83 h 83"/>
              </a:gdLst>
              <a:ahLst/>
              <a:cxnLst>
                <a:cxn ang="0">
                  <a:pos x="T0" y="T1"/>
                </a:cxn>
                <a:cxn ang="0">
                  <a:pos x="T2" y="T3"/>
                </a:cxn>
                <a:cxn ang="0">
                  <a:pos x="T4" y="T5"/>
                </a:cxn>
                <a:cxn ang="0">
                  <a:pos x="T6" y="T7"/>
                </a:cxn>
                <a:cxn ang="0">
                  <a:pos x="T8" y="T9"/>
                </a:cxn>
              </a:cxnLst>
              <a:rect l="0" t="0" r="r" b="b"/>
              <a:pathLst>
                <a:path w="188" h="83">
                  <a:moveTo>
                    <a:pt x="0" y="83"/>
                  </a:moveTo>
                  <a:lnTo>
                    <a:pt x="0" y="83"/>
                  </a:lnTo>
                  <a:lnTo>
                    <a:pt x="188" y="0"/>
                  </a:lnTo>
                  <a:lnTo>
                    <a:pt x="188" y="0"/>
                  </a:lnTo>
                  <a:lnTo>
                    <a:pt x="0" y="83"/>
                  </a:lnTo>
                  <a:close/>
                </a:path>
              </a:pathLst>
            </a:custGeom>
            <a:solidFill>
              <a:srgbClr val="39879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7" name="îṧliḓê">
              <a:extLst>
                <a:ext uri="{FF2B5EF4-FFF2-40B4-BE49-F238E27FC236}">
                  <a16:creationId xmlns:a16="http://schemas.microsoft.com/office/drawing/2014/main" xmlns="" id="{C2294247-61E7-4F5A-9C0C-693F194A4364}"/>
                </a:ext>
              </a:extLst>
            </p:cNvPr>
            <p:cNvSpPr/>
            <p:nvPr/>
          </p:nvSpPr>
          <p:spPr bwMode="auto">
            <a:xfrm>
              <a:off x="6063154" y="3396715"/>
              <a:ext cx="686121" cy="302916"/>
            </a:xfrm>
            <a:custGeom>
              <a:avLst/>
              <a:gdLst>
                <a:gd name="T0" fmla="*/ 0 w 188"/>
                <a:gd name="T1" fmla="*/ 83 h 83"/>
                <a:gd name="T2" fmla="*/ 0 w 188"/>
                <a:gd name="T3" fmla="*/ 83 h 83"/>
                <a:gd name="T4" fmla="*/ 188 w 188"/>
                <a:gd name="T5" fmla="*/ 0 h 83"/>
                <a:gd name="T6" fmla="*/ 188 w 188"/>
                <a:gd name="T7" fmla="*/ 0 h 83"/>
                <a:gd name="T8" fmla="*/ 0 w 188"/>
                <a:gd name="T9" fmla="*/ 83 h 83"/>
              </a:gdLst>
              <a:ahLst/>
              <a:cxnLst>
                <a:cxn ang="0">
                  <a:pos x="T0" y="T1"/>
                </a:cxn>
                <a:cxn ang="0">
                  <a:pos x="T2" y="T3"/>
                </a:cxn>
                <a:cxn ang="0">
                  <a:pos x="T4" y="T5"/>
                </a:cxn>
                <a:cxn ang="0">
                  <a:pos x="T6" y="T7"/>
                </a:cxn>
                <a:cxn ang="0">
                  <a:pos x="T8" y="T9"/>
                </a:cxn>
              </a:cxnLst>
              <a:rect l="0" t="0" r="r" b="b"/>
              <a:pathLst>
                <a:path w="188" h="83">
                  <a:moveTo>
                    <a:pt x="0" y="83"/>
                  </a:moveTo>
                  <a:lnTo>
                    <a:pt x="0" y="83"/>
                  </a:lnTo>
                  <a:lnTo>
                    <a:pt x="188" y="0"/>
                  </a:lnTo>
                  <a:lnTo>
                    <a:pt x="188" y="0"/>
                  </a:lnTo>
                  <a:lnTo>
                    <a:pt x="0"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8" name="iṩḷiḑé">
              <a:extLst>
                <a:ext uri="{FF2B5EF4-FFF2-40B4-BE49-F238E27FC236}">
                  <a16:creationId xmlns:a16="http://schemas.microsoft.com/office/drawing/2014/main" xmlns="" id="{4BA127D5-975A-45F8-9E97-3B030BE5E47E}"/>
                </a:ext>
              </a:extLst>
            </p:cNvPr>
            <p:cNvSpPr/>
            <p:nvPr/>
          </p:nvSpPr>
          <p:spPr bwMode="auto">
            <a:xfrm>
              <a:off x="6063154" y="2878475"/>
              <a:ext cx="1627712" cy="821156"/>
            </a:xfrm>
            <a:custGeom>
              <a:avLst/>
              <a:gdLst>
                <a:gd name="T0" fmla="*/ 0 w 446"/>
                <a:gd name="T1" fmla="*/ 225 h 225"/>
                <a:gd name="T2" fmla="*/ 0 w 446"/>
                <a:gd name="T3" fmla="*/ 195 h 225"/>
                <a:gd name="T4" fmla="*/ 446 w 446"/>
                <a:gd name="T5" fmla="*/ 0 h 225"/>
                <a:gd name="T6" fmla="*/ 446 w 446"/>
                <a:gd name="T7" fmla="*/ 29 h 225"/>
                <a:gd name="T8" fmla="*/ 446 w 446"/>
                <a:gd name="T9" fmla="*/ 29 h 225"/>
                <a:gd name="T10" fmla="*/ 277 w 446"/>
                <a:gd name="T11" fmla="*/ 103 h 225"/>
                <a:gd name="T12" fmla="*/ 277 w 446"/>
                <a:gd name="T13" fmla="*/ 103 h 225"/>
                <a:gd name="T14" fmla="*/ 277 w 446"/>
                <a:gd name="T15" fmla="*/ 103 h 225"/>
                <a:gd name="T16" fmla="*/ 277 w 446"/>
                <a:gd name="T17" fmla="*/ 103 h 225"/>
                <a:gd name="T18" fmla="*/ 188 w 446"/>
                <a:gd name="T19" fmla="*/ 142 h 225"/>
                <a:gd name="T20" fmla="*/ 0 w 446"/>
                <a:gd name="T21"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6" h="225">
                  <a:moveTo>
                    <a:pt x="0" y="225"/>
                  </a:moveTo>
                  <a:lnTo>
                    <a:pt x="0" y="195"/>
                  </a:lnTo>
                  <a:lnTo>
                    <a:pt x="446" y="0"/>
                  </a:lnTo>
                  <a:lnTo>
                    <a:pt x="446" y="29"/>
                  </a:lnTo>
                  <a:lnTo>
                    <a:pt x="446" y="29"/>
                  </a:lnTo>
                  <a:lnTo>
                    <a:pt x="277" y="103"/>
                  </a:lnTo>
                  <a:lnTo>
                    <a:pt x="277" y="103"/>
                  </a:lnTo>
                  <a:lnTo>
                    <a:pt x="277" y="103"/>
                  </a:lnTo>
                  <a:lnTo>
                    <a:pt x="277" y="103"/>
                  </a:lnTo>
                  <a:lnTo>
                    <a:pt x="188" y="142"/>
                  </a:lnTo>
                  <a:lnTo>
                    <a:pt x="0" y="225"/>
                  </a:lnTo>
                  <a:close/>
                </a:path>
              </a:pathLst>
            </a:custGeom>
            <a:solidFill>
              <a:srgbClr val="4593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9" name="iŝḷîḓé">
              <a:extLst>
                <a:ext uri="{FF2B5EF4-FFF2-40B4-BE49-F238E27FC236}">
                  <a16:creationId xmlns:a16="http://schemas.microsoft.com/office/drawing/2014/main" xmlns="" id="{C986102D-8A4A-4F12-A28B-3C43790328D9}"/>
                </a:ext>
              </a:extLst>
            </p:cNvPr>
            <p:cNvSpPr/>
            <p:nvPr/>
          </p:nvSpPr>
          <p:spPr bwMode="auto">
            <a:xfrm>
              <a:off x="6063154" y="2878475"/>
              <a:ext cx="1627712" cy="821156"/>
            </a:xfrm>
            <a:custGeom>
              <a:avLst/>
              <a:gdLst>
                <a:gd name="T0" fmla="*/ 0 w 446"/>
                <a:gd name="T1" fmla="*/ 225 h 225"/>
                <a:gd name="T2" fmla="*/ 0 w 446"/>
                <a:gd name="T3" fmla="*/ 195 h 225"/>
                <a:gd name="T4" fmla="*/ 446 w 446"/>
                <a:gd name="T5" fmla="*/ 0 h 225"/>
                <a:gd name="T6" fmla="*/ 446 w 446"/>
                <a:gd name="T7" fmla="*/ 29 h 225"/>
                <a:gd name="T8" fmla="*/ 446 w 446"/>
                <a:gd name="T9" fmla="*/ 29 h 225"/>
                <a:gd name="T10" fmla="*/ 277 w 446"/>
                <a:gd name="T11" fmla="*/ 103 h 225"/>
                <a:gd name="T12" fmla="*/ 277 w 446"/>
                <a:gd name="T13" fmla="*/ 103 h 225"/>
                <a:gd name="T14" fmla="*/ 277 w 446"/>
                <a:gd name="T15" fmla="*/ 103 h 225"/>
                <a:gd name="T16" fmla="*/ 277 w 446"/>
                <a:gd name="T17" fmla="*/ 103 h 225"/>
                <a:gd name="T18" fmla="*/ 188 w 446"/>
                <a:gd name="T19" fmla="*/ 142 h 225"/>
                <a:gd name="T20" fmla="*/ 0 w 446"/>
                <a:gd name="T21"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6" h="225">
                  <a:moveTo>
                    <a:pt x="0" y="225"/>
                  </a:moveTo>
                  <a:lnTo>
                    <a:pt x="0" y="195"/>
                  </a:lnTo>
                  <a:lnTo>
                    <a:pt x="446" y="0"/>
                  </a:lnTo>
                  <a:lnTo>
                    <a:pt x="446" y="29"/>
                  </a:lnTo>
                  <a:lnTo>
                    <a:pt x="446" y="29"/>
                  </a:lnTo>
                  <a:lnTo>
                    <a:pt x="277" y="103"/>
                  </a:lnTo>
                  <a:lnTo>
                    <a:pt x="277" y="103"/>
                  </a:lnTo>
                  <a:lnTo>
                    <a:pt x="277" y="103"/>
                  </a:lnTo>
                  <a:lnTo>
                    <a:pt x="277" y="103"/>
                  </a:lnTo>
                  <a:lnTo>
                    <a:pt x="188" y="142"/>
                  </a:lnTo>
                  <a:lnTo>
                    <a:pt x="0" y="2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2780" name="组合 277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E23B6228-42EA-487E-BC38-61BFD3ABAB1A}"/>
              </a:ext>
            </a:extLst>
          </p:cNvPr>
          <p:cNvGrpSpPr/>
          <p:nvPr/>
        </p:nvGrpSpPr>
        <p:grpSpPr>
          <a:xfrm>
            <a:off x="4923785" y="4240368"/>
            <a:ext cx="2366273" cy="1620790"/>
            <a:chOff x="3289300" y="1506538"/>
            <a:chExt cx="5613400" cy="3844926"/>
          </a:xfrm>
        </p:grpSpPr>
        <p:sp>
          <p:nvSpPr>
            <p:cNvPr id="2781" name="íṧļîḋè">
              <a:extLst>
                <a:ext uri="{FF2B5EF4-FFF2-40B4-BE49-F238E27FC236}">
                  <a16:creationId xmlns:a16="http://schemas.microsoft.com/office/drawing/2014/main" xmlns="" id="{7C54AB0D-1FDB-4516-988A-DCAADAE31783}"/>
                </a:ext>
              </a:extLst>
            </p:cNvPr>
            <p:cNvSpPr/>
            <p:nvPr/>
          </p:nvSpPr>
          <p:spPr bwMode="auto">
            <a:xfrm>
              <a:off x="7253288" y="1941513"/>
              <a:ext cx="1239838" cy="1760538"/>
            </a:xfrm>
            <a:custGeom>
              <a:avLst/>
              <a:gdLst>
                <a:gd name="T0" fmla="*/ 376 w 376"/>
                <a:gd name="T1" fmla="*/ 0 h 534"/>
                <a:gd name="T2" fmla="*/ 376 w 376"/>
                <a:gd name="T3" fmla="*/ 534 h 534"/>
                <a:gd name="T4" fmla="*/ 0 w 376"/>
                <a:gd name="T5" fmla="*/ 534 h 534"/>
                <a:gd name="T6" fmla="*/ 0 w 376"/>
                <a:gd name="T7" fmla="*/ 107 h 534"/>
                <a:gd name="T8" fmla="*/ 0 w 376"/>
                <a:gd name="T9" fmla="*/ 102 h 534"/>
                <a:gd name="T10" fmla="*/ 87 w 376"/>
                <a:gd name="T11" fmla="*/ 2 h 534"/>
                <a:gd name="T12" fmla="*/ 87 w 376"/>
                <a:gd name="T13" fmla="*/ 2 h 534"/>
                <a:gd name="T14" fmla="*/ 107 w 376"/>
                <a:gd name="T15" fmla="*/ 0 h 534"/>
                <a:gd name="T16" fmla="*/ 376 w 376"/>
                <a:gd name="T1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6" h="534">
                  <a:moveTo>
                    <a:pt x="376" y="0"/>
                  </a:moveTo>
                  <a:cubicBezTo>
                    <a:pt x="376" y="534"/>
                    <a:pt x="376" y="534"/>
                    <a:pt x="376" y="534"/>
                  </a:cubicBezTo>
                  <a:cubicBezTo>
                    <a:pt x="0" y="534"/>
                    <a:pt x="0" y="534"/>
                    <a:pt x="0" y="534"/>
                  </a:cubicBezTo>
                  <a:cubicBezTo>
                    <a:pt x="0" y="107"/>
                    <a:pt x="0" y="107"/>
                    <a:pt x="0" y="107"/>
                  </a:cubicBezTo>
                  <a:cubicBezTo>
                    <a:pt x="0" y="105"/>
                    <a:pt x="0" y="104"/>
                    <a:pt x="0" y="102"/>
                  </a:cubicBezTo>
                  <a:cubicBezTo>
                    <a:pt x="3" y="52"/>
                    <a:pt x="39" y="11"/>
                    <a:pt x="87" y="2"/>
                  </a:cubicBezTo>
                  <a:cubicBezTo>
                    <a:pt x="87" y="2"/>
                    <a:pt x="87" y="2"/>
                    <a:pt x="87" y="2"/>
                  </a:cubicBezTo>
                  <a:cubicBezTo>
                    <a:pt x="94" y="1"/>
                    <a:pt x="100" y="0"/>
                    <a:pt x="107" y="0"/>
                  </a:cubicBezTo>
                  <a:cubicBezTo>
                    <a:pt x="376" y="0"/>
                    <a:pt x="376" y="0"/>
                    <a:pt x="37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2" name="iṣḻîḋe">
              <a:extLst>
                <a:ext uri="{FF2B5EF4-FFF2-40B4-BE49-F238E27FC236}">
                  <a16:creationId xmlns:a16="http://schemas.microsoft.com/office/drawing/2014/main" xmlns="" id="{AB0C457B-1E24-412A-8E17-327CE869EA20}"/>
                </a:ext>
              </a:extLst>
            </p:cNvPr>
            <p:cNvSpPr/>
            <p:nvPr/>
          </p:nvSpPr>
          <p:spPr bwMode="auto">
            <a:xfrm>
              <a:off x="7253288" y="1947863"/>
              <a:ext cx="285750" cy="330200"/>
            </a:xfrm>
            <a:custGeom>
              <a:avLst/>
              <a:gdLst>
                <a:gd name="T0" fmla="*/ 77 w 87"/>
                <a:gd name="T1" fmla="*/ 77 h 100"/>
                <a:gd name="T2" fmla="*/ 0 w 87"/>
                <a:gd name="T3" fmla="*/ 100 h 100"/>
                <a:gd name="T4" fmla="*/ 87 w 87"/>
                <a:gd name="T5" fmla="*/ 0 h 100"/>
                <a:gd name="T6" fmla="*/ 77 w 87"/>
                <a:gd name="T7" fmla="*/ 77 h 100"/>
              </a:gdLst>
              <a:ahLst/>
              <a:cxnLst>
                <a:cxn ang="0">
                  <a:pos x="T0" y="T1"/>
                </a:cxn>
                <a:cxn ang="0">
                  <a:pos x="T2" y="T3"/>
                </a:cxn>
                <a:cxn ang="0">
                  <a:pos x="T4" y="T5"/>
                </a:cxn>
                <a:cxn ang="0">
                  <a:pos x="T6" y="T7"/>
                </a:cxn>
              </a:cxnLst>
              <a:rect l="0" t="0" r="r" b="b"/>
              <a:pathLst>
                <a:path w="87" h="100">
                  <a:moveTo>
                    <a:pt x="77" y="77"/>
                  </a:moveTo>
                  <a:cubicBezTo>
                    <a:pt x="34" y="72"/>
                    <a:pt x="2" y="98"/>
                    <a:pt x="0" y="100"/>
                  </a:cubicBezTo>
                  <a:cubicBezTo>
                    <a:pt x="3" y="50"/>
                    <a:pt x="39" y="9"/>
                    <a:pt x="87" y="0"/>
                  </a:cubicBezTo>
                  <a:cubicBezTo>
                    <a:pt x="58" y="6"/>
                    <a:pt x="77" y="77"/>
                    <a:pt x="77" y="77"/>
                  </a:cubicBez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3" name="íšļíḓé">
              <a:extLst>
                <a:ext uri="{FF2B5EF4-FFF2-40B4-BE49-F238E27FC236}">
                  <a16:creationId xmlns:a16="http://schemas.microsoft.com/office/drawing/2014/main" xmlns="" id="{B1E7A4C2-EDA8-451C-B913-47FB708E5EB3}"/>
                </a:ext>
              </a:extLst>
            </p:cNvPr>
            <p:cNvSpPr/>
            <p:nvPr/>
          </p:nvSpPr>
          <p:spPr bwMode="auto">
            <a:xfrm>
              <a:off x="7375525" y="2263776"/>
              <a:ext cx="790575" cy="33338"/>
            </a:xfrm>
            <a:custGeom>
              <a:avLst/>
              <a:gdLst>
                <a:gd name="T0" fmla="*/ 235 w 240"/>
                <a:gd name="T1" fmla="*/ 10 h 10"/>
                <a:gd name="T2" fmla="*/ 5 w 240"/>
                <a:gd name="T3" fmla="*/ 10 h 10"/>
                <a:gd name="T4" fmla="*/ 0 w 240"/>
                <a:gd name="T5" fmla="*/ 5 h 10"/>
                <a:gd name="T6" fmla="*/ 5 w 240"/>
                <a:gd name="T7" fmla="*/ 0 h 10"/>
                <a:gd name="T8" fmla="*/ 235 w 240"/>
                <a:gd name="T9" fmla="*/ 0 h 10"/>
                <a:gd name="T10" fmla="*/ 240 w 240"/>
                <a:gd name="T11" fmla="*/ 5 h 10"/>
                <a:gd name="T12" fmla="*/ 235 w 240"/>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40" h="10">
                  <a:moveTo>
                    <a:pt x="235" y="10"/>
                  </a:moveTo>
                  <a:cubicBezTo>
                    <a:pt x="5" y="10"/>
                    <a:pt x="5" y="10"/>
                    <a:pt x="5" y="10"/>
                  </a:cubicBezTo>
                  <a:cubicBezTo>
                    <a:pt x="2" y="10"/>
                    <a:pt x="0" y="8"/>
                    <a:pt x="0" y="5"/>
                  </a:cubicBezTo>
                  <a:cubicBezTo>
                    <a:pt x="0" y="2"/>
                    <a:pt x="2" y="0"/>
                    <a:pt x="5" y="0"/>
                  </a:cubicBezTo>
                  <a:cubicBezTo>
                    <a:pt x="235" y="0"/>
                    <a:pt x="235" y="0"/>
                    <a:pt x="235" y="0"/>
                  </a:cubicBezTo>
                  <a:cubicBezTo>
                    <a:pt x="238" y="0"/>
                    <a:pt x="240" y="2"/>
                    <a:pt x="240" y="5"/>
                  </a:cubicBezTo>
                  <a:cubicBezTo>
                    <a:pt x="240" y="8"/>
                    <a:pt x="238" y="10"/>
                    <a:pt x="235" y="10"/>
                  </a:cubicBez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4" name="ïslíḍè">
              <a:extLst>
                <a:ext uri="{FF2B5EF4-FFF2-40B4-BE49-F238E27FC236}">
                  <a16:creationId xmlns:a16="http://schemas.microsoft.com/office/drawing/2014/main" xmlns="" id="{51F9EBDD-5B74-473B-B8E6-CCE3CDA2F816}"/>
                </a:ext>
              </a:extLst>
            </p:cNvPr>
            <p:cNvSpPr/>
            <p:nvPr/>
          </p:nvSpPr>
          <p:spPr bwMode="auto">
            <a:xfrm>
              <a:off x="7375525" y="2436813"/>
              <a:ext cx="790575" cy="34925"/>
            </a:xfrm>
            <a:custGeom>
              <a:avLst/>
              <a:gdLst>
                <a:gd name="T0" fmla="*/ 235 w 240"/>
                <a:gd name="T1" fmla="*/ 11 h 11"/>
                <a:gd name="T2" fmla="*/ 5 w 240"/>
                <a:gd name="T3" fmla="*/ 11 h 11"/>
                <a:gd name="T4" fmla="*/ 0 w 240"/>
                <a:gd name="T5" fmla="*/ 6 h 11"/>
                <a:gd name="T6" fmla="*/ 5 w 240"/>
                <a:gd name="T7" fmla="*/ 0 h 11"/>
                <a:gd name="T8" fmla="*/ 235 w 240"/>
                <a:gd name="T9" fmla="*/ 0 h 11"/>
                <a:gd name="T10" fmla="*/ 240 w 240"/>
                <a:gd name="T11" fmla="*/ 6 h 11"/>
                <a:gd name="T12" fmla="*/ 235 w 240"/>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240" h="11">
                  <a:moveTo>
                    <a:pt x="235" y="11"/>
                  </a:moveTo>
                  <a:cubicBezTo>
                    <a:pt x="5" y="11"/>
                    <a:pt x="5" y="11"/>
                    <a:pt x="5" y="11"/>
                  </a:cubicBezTo>
                  <a:cubicBezTo>
                    <a:pt x="2" y="11"/>
                    <a:pt x="0" y="8"/>
                    <a:pt x="0" y="6"/>
                  </a:cubicBezTo>
                  <a:cubicBezTo>
                    <a:pt x="0" y="3"/>
                    <a:pt x="2" y="0"/>
                    <a:pt x="5" y="0"/>
                  </a:cubicBezTo>
                  <a:cubicBezTo>
                    <a:pt x="235" y="0"/>
                    <a:pt x="235" y="0"/>
                    <a:pt x="235" y="0"/>
                  </a:cubicBezTo>
                  <a:cubicBezTo>
                    <a:pt x="238" y="0"/>
                    <a:pt x="240" y="3"/>
                    <a:pt x="240" y="6"/>
                  </a:cubicBezTo>
                  <a:cubicBezTo>
                    <a:pt x="240" y="8"/>
                    <a:pt x="238" y="11"/>
                    <a:pt x="235" y="11"/>
                  </a:cubicBez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5" name="í$líďe">
              <a:extLst>
                <a:ext uri="{FF2B5EF4-FFF2-40B4-BE49-F238E27FC236}">
                  <a16:creationId xmlns:a16="http://schemas.microsoft.com/office/drawing/2014/main" xmlns="" id="{2ACE7140-7C24-4018-9D2E-A6430ADCDEF1}"/>
                </a:ext>
              </a:extLst>
            </p:cNvPr>
            <p:cNvSpPr/>
            <p:nvPr/>
          </p:nvSpPr>
          <p:spPr bwMode="auto">
            <a:xfrm>
              <a:off x="7375525" y="2611438"/>
              <a:ext cx="790575" cy="31750"/>
            </a:xfrm>
            <a:custGeom>
              <a:avLst/>
              <a:gdLst>
                <a:gd name="T0" fmla="*/ 235 w 240"/>
                <a:gd name="T1" fmla="*/ 10 h 10"/>
                <a:gd name="T2" fmla="*/ 5 w 240"/>
                <a:gd name="T3" fmla="*/ 10 h 10"/>
                <a:gd name="T4" fmla="*/ 0 w 240"/>
                <a:gd name="T5" fmla="*/ 5 h 10"/>
                <a:gd name="T6" fmla="*/ 5 w 240"/>
                <a:gd name="T7" fmla="*/ 0 h 10"/>
                <a:gd name="T8" fmla="*/ 235 w 240"/>
                <a:gd name="T9" fmla="*/ 0 h 10"/>
                <a:gd name="T10" fmla="*/ 240 w 240"/>
                <a:gd name="T11" fmla="*/ 5 h 10"/>
                <a:gd name="T12" fmla="*/ 235 w 240"/>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40" h="10">
                  <a:moveTo>
                    <a:pt x="235" y="10"/>
                  </a:moveTo>
                  <a:cubicBezTo>
                    <a:pt x="5" y="10"/>
                    <a:pt x="5" y="10"/>
                    <a:pt x="5" y="10"/>
                  </a:cubicBezTo>
                  <a:cubicBezTo>
                    <a:pt x="2" y="10"/>
                    <a:pt x="0" y="8"/>
                    <a:pt x="0" y="5"/>
                  </a:cubicBezTo>
                  <a:cubicBezTo>
                    <a:pt x="0" y="2"/>
                    <a:pt x="2" y="0"/>
                    <a:pt x="5" y="0"/>
                  </a:cubicBezTo>
                  <a:cubicBezTo>
                    <a:pt x="235" y="0"/>
                    <a:pt x="235" y="0"/>
                    <a:pt x="235" y="0"/>
                  </a:cubicBezTo>
                  <a:cubicBezTo>
                    <a:pt x="238" y="0"/>
                    <a:pt x="240" y="2"/>
                    <a:pt x="240" y="5"/>
                  </a:cubicBezTo>
                  <a:cubicBezTo>
                    <a:pt x="240" y="8"/>
                    <a:pt x="238" y="10"/>
                    <a:pt x="235" y="1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6" name="ïŝľíḓé">
              <a:extLst>
                <a:ext uri="{FF2B5EF4-FFF2-40B4-BE49-F238E27FC236}">
                  <a16:creationId xmlns:a16="http://schemas.microsoft.com/office/drawing/2014/main" xmlns="" id="{1C75970F-AD7E-4995-A6DC-D87DA49DF021}"/>
                </a:ext>
              </a:extLst>
            </p:cNvPr>
            <p:cNvSpPr/>
            <p:nvPr/>
          </p:nvSpPr>
          <p:spPr bwMode="auto">
            <a:xfrm>
              <a:off x="7375525" y="2782888"/>
              <a:ext cx="790575" cy="36513"/>
            </a:xfrm>
            <a:custGeom>
              <a:avLst/>
              <a:gdLst>
                <a:gd name="T0" fmla="*/ 235 w 240"/>
                <a:gd name="T1" fmla="*/ 11 h 11"/>
                <a:gd name="T2" fmla="*/ 5 w 240"/>
                <a:gd name="T3" fmla="*/ 11 h 11"/>
                <a:gd name="T4" fmla="*/ 0 w 240"/>
                <a:gd name="T5" fmla="*/ 6 h 11"/>
                <a:gd name="T6" fmla="*/ 5 w 240"/>
                <a:gd name="T7" fmla="*/ 0 h 11"/>
                <a:gd name="T8" fmla="*/ 235 w 240"/>
                <a:gd name="T9" fmla="*/ 0 h 11"/>
                <a:gd name="T10" fmla="*/ 240 w 240"/>
                <a:gd name="T11" fmla="*/ 6 h 11"/>
                <a:gd name="T12" fmla="*/ 235 w 240"/>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240" h="11">
                  <a:moveTo>
                    <a:pt x="235" y="11"/>
                  </a:moveTo>
                  <a:cubicBezTo>
                    <a:pt x="5" y="11"/>
                    <a:pt x="5" y="11"/>
                    <a:pt x="5" y="11"/>
                  </a:cubicBezTo>
                  <a:cubicBezTo>
                    <a:pt x="2" y="11"/>
                    <a:pt x="0" y="9"/>
                    <a:pt x="0" y="6"/>
                  </a:cubicBezTo>
                  <a:cubicBezTo>
                    <a:pt x="0" y="3"/>
                    <a:pt x="2" y="0"/>
                    <a:pt x="5" y="0"/>
                  </a:cubicBezTo>
                  <a:cubicBezTo>
                    <a:pt x="235" y="0"/>
                    <a:pt x="235" y="0"/>
                    <a:pt x="235" y="0"/>
                  </a:cubicBezTo>
                  <a:cubicBezTo>
                    <a:pt x="238" y="0"/>
                    <a:pt x="240" y="3"/>
                    <a:pt x="240" y="6"/>
                  </a:cubicBezTo>
                  <a:cubicBezTo>
                    <a:pt x="240" y="9"/>
                    <a:pt x="238" y="11"/>
                    <a:pt x="235" y="11"/>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7" name="išļïďe">
              <a:extLst>
                <a:ext uri="{FF2B5EF4-FFF2-40B4-BE49-F238E27FC236}">
                  <a16:creationId xmlns:a16="http://schemas.microsoft.com/office/drawing/2014/main" xmlns="" id="{E5028EE3-A42D-4B11-B0BA-9AA87317FC4A}"/>
                </a:ext>
              </a:extLst>
            </p:cNvPr>
            <p:cNvSpPr/>
            <p:nvPr/>
          </p:nvSpPr>
          <p:spPr bwMode="auto">
            <a:xfrm>
              <a:off x="7375525" y="2957513"/>
              <a:ext cx="790575" cy="36513"/>
            </a:xfrm>
            <a:custGeom>
              <a:avLst/>
              <a:gdLst>
                <a:gd name="T0" fmla="*/ 235 w 240"/>
                <a:gd name="T1" fmla="*/ 11 h 11"/>
                <a:gd name="T2" fmla="*/ 5 w 240"/>
                <a:gd name="T3" fmla="*/ 11 h 11"/>
                <a:gd name="T4" fmla="*/ 0 w 240"/>
                <a:gd name="T5" fmla="*/ 5 h 11"/>
                <a:gd name="T6" fmla="*/ 5 w 240"/>
                <a:gd name="T7" fmla="*/ 0 h 11"/>
                <a:gd name="T8" fmla="*/ 235 w 240"/>
                <a:gd name="T9" fmla="*/ 0 h 11"/>
                <a:gd name="T10" fmla="*/ 240 w 240"/>
                <a:gd name="T11" fmla="*/ 5 h 11"/>
                <a:gd name="T12" fmla="*/ 235 w 240"/>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240" h="11">
                  <a:moveTo>
                    <a:pt x="235" y="11"/>
                  </a:moveTo>
                  <a:cubicBezTo>
                    <a:pt x="5" y="11"/>
                    <a:pt x="5" y="11"/>
                    <a:pt x="5" y="11"/>
                  </a:cubicBezTo>
                  <a:cubicBezTo>
                    <a:pt x="2" y="11"/>
                    <a:pt x="0" y="8"/>
                    <a:pt x="0" y="5"/>
                  </a:cubicBezTo>
                  <a:cubicBezTo>
                    <a:pt x="0" y="2"/>
                    <a:pt x="2" y="0"/>
                    <a:pt x="5" y="0"/>
                  </a:cubicBezTo>
                  <a:cubicBezTo>
                    <a:pt x="235" y="0"/>
                    <a:pt x="235" y="0"/>
                    <a:pt x="235" y="0"/>
                  </a:cubicBezTo>
                  <a:cubicBezTo>
                    <a:pt x="238" y="0"/>
                    <a:pt x="240" y="2"/>
                    <a:pt x="240" y="5"/>
                  </a:cubicBezTo>
                  <a:cubicBezTo>
                    <a:pt x="240" y="8"/>
                    <a:pt x="238" y="11"/>
                    <a:pt x="235" y="11"/>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8" name="iŝ1îḓê">
              <a:extLst>
                <a:ext uri="{FF2B5EF4-FFF2-40B4-BE49-F238E27FC236}">
                  <a16:creationId xmlns:a16="http://schemas.microsoft.com/office/drawing/2014/main" xmlns="" id="{3EC3C104-8199-4EBC-963F-E6F9B09AB5D5}"/>
                </a:ext>
              </a:extLst>
            </p:cNvPr>
            <p:cNvSpPr/>
            <p:nvPr/>
          </p:nvSpPr>
          <p:spPr bwMode="auto">
            <a:xfrm>
              <a:off x="7375525" y="3132138"/>
              <a:ext cx="790575" cy="33338"/>
            </a:xfrm>
            <a:custGeom>
              <a:avLst/>
              <a:gdLst>
                <a:gd name="T0" fmla="*/ 235 w 240"/>
                <a:gd name="T1" fmla="*/ 10 h 10"/>
                <a:gd name="T2" fmla="*/ 5 w 240"/>
                <a:gd name="T3" fmla="*/ 10 h 10"/>
                <a:gd name="T4" fmla="*/ 0 w 240"/>
                <a:gd name="T5" fmla="*/ 5 h 10"/>
                <a:gd name="T6" fmla="*/ 0 w 240"/>
                <a:gd name="T7" fmla="*/ 5 h 10"/>
                <a:gd name="T8" fmla="*/ 5 w 240"/>
                <a:gd name="T9" fmla="*/ 0 h 10"/>
                <a:gd name="T10" fmla="*/ 235 w 240"/>
                <a:gd name="T11" fmla="*/ 0 h 10"/>
                <a:gd name="T12" fmla="*/ 240 w 240"/>
                <a:gd name="T13" fmla="*/ 5 h 10"/>
                <a:gd name="T14" fmla="*/ 240 w 240"/>
                <a:gd name="T15" fmla="*/ 5 h 10"/>
                <a:gd name="T16" fmla="*/ 235 w 240"/>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10">
                  <a:moveTo>
                    <a:pt x="235" y="10"/>
                  </a:moveTo>
                  <a:cubicBezTo>
                    <a:pt x="5" y="10"/>
                    <a:pt x="5" y="10"/>
                    <a:pt x="5" y="10"/>
                  </a:cubicBezTo>
                  <a:cubicBezTo>
                    <a:pt x="2" y="10"/>
                    <a:pt x="0" y="8"/>
                    <a:pt x="0" y="5"/>
                  </a:cubicBezTo>
                  <a:cubicBezTo>
                    <a:pt x="0" y="5"/>
                    <a:pt x="0" y="5"/>
                    <a:pt x="0" y="5"/>
                  </a:cubicBezTo>
                  <a:cubicBezTo>
                    <a:pt x="0" y="2"/>
                    <a:pt x="2" y="0"/>
                    <a:pt x="5" y="0"/>
                  </a:cubicBezTo>
                  <a:cubicBezTo>
                    <a:pt x="235" y="0"/>
                    <a:pt x="235" y="0"/>
                    <a:pt x="235" y="0"/>
                  </a:cubicBezTo>
                  <a:cubicBezTo>
                    <a:pt x="238" y="0"/>
                    <a:pt x="240" y="2"/>
                    <a:pt x="240" y="5"/>
                  </a:cubicBezTo>
                  <a:cubicBezTo>
                    <a:pt x="240" y="5"/>
                    <a:pt x="240" y="5"/>
                    <a:pt x="240" y="5"/>
                  </a:cubicBezTo>
                  <a:cubicBezTo>
                    <a:pt x="240" y="8"/>
                    <a:pt x="238" y="10"/>
                    <a:pt x="235" y="10"/>
                  </a:cubicBezTo>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9" name="ïŝḻiďé">
              <a:extLst>
                <a:ext uri="{FF2B5EF4-FFF2-40B4-BE49-F238E27FC236}">
                  <a16:creationId xmlns:a16="http://schemas.microsoft.com/office/drawing/2014/main" xmlns="" id="{024FD0BF-FE56-43F4-9F36-93C5D964B477}"/>
                </a:ext>
              </a:extLst>
            </p:cNvPr>
            <p:cNvSpPr/>
            <p:nvPr/>
          </p:nvSpPr>
          <p:spPr bwMode="auto">
            <a:xfrm>
              <a:off x="8285163" y="2235201"/>
              <a:ext cx="82550" cy="82550"/>
            </a:xfrm>
            <a:custGeom>
              <a:avLst/>
              <a:gdLst>
                <a:gd name="T0" fmla="*/ 19 w 25"/>
                <a:gd name="T1" fmla="*/ 25 h 25"/>
                <a:gd name="T2" fmla="*/ 6 w 25"/>
                <a:gd name="T3" fmla="*/ 25 h 25"/>
                <a:gd name="T4" fmla="*/ 0 w 25"/>
                <a:gd name="T5" fmla="*/ 19 h 25"/>
                <a:gd name="T6" fmla="*/ 0 w 25"/>
                <a:gd name="T7" fmla="*/ 6 h 25"/>
                <a:gd name="T8" fmla="*/ 6 w 25"/>
                <a:gd name="T9" fmla="*/ 0 h 25"/>
                <a:gd name="T10" fmla="*/ 19 w 25"/>
                <a:gd name="T11" fmla="*/ 0 h 25"/>
                <a:gd name="T12" fmla="*/ 25 w 25"/>
                <a:gd name="T13" fmla="*/ 6 h 25"/>
                <a:gd name="T14" fmla="*/ 25 w 25"/>
                <a:gd name="T15" fmla="*/ 19 h 25"/>
                <a:gd name="T16" fmla="*/ 1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9" y="25"/>
                  </a:moveTo>
                  <a:cubicBezTo>
                    <a:pt x="6" y="25"/>
                    <a:pt x="6" y="25"/>
                    <a:pt x="6" y="25"/>
                  </a:cubicBezTo>
                  <a:cubicBezTo>
                    <a:pt x="3" y="25"/>
                    <a:pt x="0" y="22"/>
                    <a:pt x="0" y="19"/>
                  </a:cubicBezTo>
                  <a:cubicBezTo>
                    <a:pt x="0" y="6"/>
                    <a:pt x="0" y="6"/>
                    <a:pt x="0" y="6"/>
                  </a:cubicBezTo>
                  <a:cubicBezTo>
                    <a:pt x="0" y="2"/>
                    <a:pt x="3" y="0"/>
                    <a:pt x="6" y="0"/>
                  </a:cubicBezTo>
                  <a:cubicBezTo>
                    <a:pt x="19" y="0"/>
                    <a:pt x="19" y="0"/>
                    <a:pt x="19" y="0"/>
                  </a:cubicBezTo>
                  <a:cubicBezTo>
                    <a:pt x="22" y="0"/>
                    <a:pt x="25" y="2"/>
                    <a:pt x="25" y="6"/>
                  </a:cubicBezTo>
                  <a:cubicBezTo>
                    <a:pt x="25" y="19"/>
                    <a:pt x="25" y="19"/>
                    <a:pt x="25" y="19"/>
                  </a:cubicBezTo>
                  <a:cubicBezTo>
                    <a:pt x="25" y="22"/>
                    <a:pt x="22" y="25"/>
                    <a:pt x="19" y="25"/>
                  </a:cubicBezTo>
                  <a:close/>
                </a:path>
              </a:pathLst>
            </a:custGeom>
            <a:solidFill>
              <a:srgbClr val="FFA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0" name="íslíḋe">
              <a:extLst>
                <a:ext uri="{FF2B5EF4-FFF2-40B4-BE49-F238E27FC236}">
                  <a16:creationId xmlns:a16="http://schemas.microsoft.com/office/drawing/2014/main" xmlns="" id="{15DB3BC6-517C-4AB8-B6F4-569F3A4467CC}"/>
                </a:ext>
              </a:extLst>
            </p:cNvPr>
            <p:cNvSpPr/>
            <p:nvPr/>
          </p:nvSpPr>
          <p:spPr bwMode="auto">
            <a:xfrm>
              <a:off x="8285163" y="2413001"/>
              <a:ext cx="82550" cy="82550"/>
            </a:xfrm>
            <a:custGeom>
              <a:avLst/>
              <a:gdLst>
                <a:gd name="T0" fmla="*/ 19 w 25"/>
                <a:gd name="T1" fmla="*/ 25 h 25"/>
                <a:gd name="T2" fmla="*/ 6 w 25"/>
                <a:gd name="T3" fmla="*/ 25 h 25"/>
                <a:gd name="T4" fmla="*/ 0 w 25"/>
                <a:gd name="T5" fmla="*/ 19 h 25"/>
                <a:gd name="T6" fmla="*/ 0 w 25"/>
                <a:gd name="T7" fmla="*/ 6 h 25"/>
                <a:gd name="T8" fmla="*/ 6 w 25"/>
                <a:gd name="T9" fmla="*/ 0 h 25"/>
                <a:gd name="T10" fmla="*/ 19 w 25"/>
                <a:gd name="T11" fmla="*/ 0 h 25"/>
                <a:gd name="T12" fmla="*/ 25 w 25"/>
                <a:gd name="T13" fmla="*/ 6 h 25"/>
                <a:gd name="T14" fmla="*/ 25 w 25"/>
                <a:gd name="T15" fmla="*/ 19 h 25"/>
                <a:gd name="T16" fmla="*/ 1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9" y="25"/>
                  </a:moveTo>
                  <a:cubicBezTo>
                    <a:pt x="6" y="25"/>
                    <a:pt x="6" y="25"/>
                    <a:pt x="6" y="25"/>
                  </a:cubicBezTo>
                  <a:cubicBezTo>
                    <a:pt x="3" y="25"/>
                    <a:pt x="0" y="22"/>
                    <a:pt x="0" y="19"/>
                  </a:cubicBezTo>
                  <a:cubicBezTo>
                    <a:pt x="0" y="6"/>
                    <a:pt x="0" y="6"/>
                    <a:pt x="0" y="6"/>
                  </a:cubicBezTo>
                  <a:cubicBezTo>
                    <a:pt x="0" y="3"/>
                    <a:pt x="3" y="0"/>
                    <a:pt x="6" y="0"/>
                  </a:cubicBezTo>
                  <a:cubicBezTo>
                    <a:pt x="19" y="0"/>
                    <a:pt x="19" y="0"/>
                    <a:pt x="19" y="0"/>
                  </a:cubicBezTo>
                  <a:cubicBezTo>
                    <a:pt x="22" y="0"/>
                    <a:pt x="25" y="3"/>
                    <a:pt x="25" y="6"/>
                  </a:cubicBezTo>
                  <a:cubicBezTo>
                    <a:pt x="25" y="19"/>
                    <a:pt x="25" y="19"/>
                    <a:pt x="25" y="19"/>
                  </a:cubicBezTo>
                  <a:cubicBezTo>
                    <a:pt x="25" y="22"/>
                    <a:pt x="22" y="25"/>
                    <a:pt x="19" y="25"/>
                  </a:cubicBezTo>
                  <a:close/>
                </a:path>
              </a:pathLst>
            </a:custGeom>
            <a:solidFill>
              <a:srgbClr val="FFA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1" name="iṥḷîḑé">
              <a:extLst>
                <a:ext uri="{FF2B5EF4-FFF2-40B4-BE49-F238E27FC236}">
                  <a16:creationId xmlns:a16="http://schemas.microsoft.com/office/drawing/2014/main" xmlns="" id="{9A0179FD-8E5C-4662-ADC4-5D97DAFDECEF}"/>
                </a:ext>
              </a:extLst>
            </p:cNvPr>
            <p:cNvSpPr/>
            <p:nvPr/>
          </p:nvSpPr>
          <p:spPr bwMode="auto">
            <a:xfrm>
              <a:off x="8285163" y="2581276"/>
              <a:ext cx="82550" cy="82550"/>
            </a:xfrm>
            <a:custGeom>
              <a:avLst/>
              <a:gdLst>
                <a:gd name="T0" fmla="*/ 19 w 25"/>
                <a:gd name="T1" fmla="*/ 25 h 25"/>
                <a:gd name="T2" fmla="*/ 6 w 25"/>
                <a:gd name="T3" fmla="*/ 25 h 25"/>
                <a:gd name="T4" fmla="*/ 0 w 25"/>
                <a:gd name="T5" fmla="*/ 19 h 25"/>
                <a:gd name="T6" fmla="*/ 0 w 25"/>
                <a:gd name="T7" fmla="*/ 6 h 25"/>
                <a:gd name="T8" fmla="*/ 6 w 25"/>
                <a:gd name="T9" fmla="*/ 0 h 25"/>
                <a:gd name="T10" fmla="*/ 19 w 25"/>
                <a:gd name="T11" fmla="*/ 0 h 25"/>
                <a:gd name="T12" fmla="*/ 25 w 25"/>
                <a:gd name="T13" fmla="*/ 6 h 25"/>
                <a:gd name="T14" fmla="*/ 25 w 25"/>
                <a:gd name="T15" fmla="*/ 19 h 25"/>
                <a:gd name="T16" fmla="*/ 1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9" y="25"/>
                  </a:moveTo>
                  <a:cubicBezTo>
                    <a:pt x="6" y="25"/>
                    <a:pt x="6" y="25"/>
                    <a:pt x="6" y="25"/>
                  </a:cubicBezTo>
                  <a:cubicBezTo>
                    <a:pt x="3" y="25"/>
                    <a:pt x="0" y="22"/>
                    <a:pt x="0" y="19"/>
                  </a:cubicBezTo>
                  <a:cubicBezTo>
                    <a:pt x="0" y="6"/>
                    <a:pt x="0" y="6"/>
                    <a:pt x="0" y="6"/>
                  </a:cubicBezTo>
                  <a:cubicBezTo>
                    <a:pt x="0" y="3"/>
                    <a:pt x="3" y="0"/>
                    <a:pt x="6" y="0"/>
                  </a:cubicBezTo>
                  <a:cubicBezTo>
                    <a:pt x="19" y="0"/>
                    <a:pt x="19" y="0"/>
                    <a:pt x="19" y="0"/>
                  </a:cubicBezTo>
                  <a:cubicBezTo>
                    <a:pt x="22" y="0"/>
                    <a:pt x="25" y="3"/>
                    <a:pt x="25" y="6"/>
                  </a:cubicBezTo>
                  <a:cubicBezTo>
                    <a:pt x="25" y="19"/>
                    <a:pt x="25" y="19"/>
                    <a:pt x="25" y="19"/>
                  </a:cubicBezTo>
                  <a:cubicBezTo>
                    <a:pt x="25" y="22"/>
                    <a:pt x="22" y="25"/>
                    <a:pt x="19" y="25"/>
                  </a:cubicBezTo>
                  <a:close/>
                </a:path>
              </a:pathLst>
            </a:custGeom>
            <a:solidFill>
              <a:srgbClr val="FFA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2" name="îS1ïḍê">
              <a:extLst>
                <a:ext uri="{FF2B5EF4-FFF2-40B4-BE49-F238E27FC236}">
                  <a16:creationId xmlns:a16="http://schemas.microsoft.com/office/drawing/2014/main" xmlns="" id="{918CD86D-DC33-4395-A285-00FB5C1D5EE1}"/>
                </a:ext>
              </a:extLst>
            </p:cNvPr>
            <p:cNvSpPr/>
            <p:nvPr/>
          </p:nvSpPr>
          <p:spPr bwMode="auto">
            <a:xfrm>
              <a:off x="8285163" y="2759076"/>
              <a:ext cx="82550" cy="82550"/>
            </a:xfrm>
            <a:custGeom>
              <a:avLst/>
              <a:gdLst>
                <a:gd name="T0" fmla="*/ 19 w 25"/>
                <a:gd name="T1" fmla="*/ 25 h 25"/>
                <a:gd name="T2" fmla="*/ 6 w 25"/>
                <a:gd name="T3" fmla="*/ 25 h 25"/>
                <a:gd name="T4" fmla="*/ 0 w 25"/>
                <a:gd name="T5" fmla="*/ 19 h 25"/>
                <a:gd name="T6" fmla="*/ 0 w 25"/>
                <a:gd name="T7" fmla="*/ 6 h 25"/>
                <a:gd name="T8" fmla="*/ 6 w 25"/>
                <a:gd name="T9" fmla="*/ 0 h 25"/>
                <a:gd name="T10" fmla="*/ 19 w 25"/>
                <a:gd name="T11" fmla="*/ 0 h 25"/>
                <a:gd name="T12" fmla="*/ 25 w 25"/>
                <a:gd name="T13" fmla="*/ 6 h 25"/>
                <a:gd name="T14" fmla="*/ 25 w 25"/>
                <a:gd name="T15" fmla="*/ 19 h 25"/>
                <a:gd name="T16" fmla="*/ 1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9" y="25"/>
                  </a:moveTo>
                  <a:cubicBezTo>
                    <a:pt x="6" y="25"/>
                    <a:pt x="6" y="25"/>
                    <a:pt x="6" y="25"/>
                  </a:cubicBezTo>
                  <a:cubicBezTo>
                    <a:pt x="3" y="25"/>
                    <a:pt x="0" y="22"/>
                    <a:pt x="0" y="19"/>
                  </a:cubicBezTo>
                  <a:cubicBezTo>
                    <a:pt x="0" y="6"/>
                    <a:pt x="0" y="6"/>
                    <a:pt x="0" y="6"/>
                  </a:cubicBezTo>
                  <a:cubicBezTo>
                    <a:pt x="0" y="3"/>
                    <a:pt x="3" y="0"/>
                    <a:pt x="6" y="0"/>
                  </a:cubicBezTo>
                  <a:cubicBezTo>
                    <a:pt x="19" y="0"/>
                    <a:pt x="19" y="0"/>
                    <a:pt x="19" y="0"/>
                  </a:cubicBezTo>
                  <a:cubicBezTo>
                    <a:pt x="22" y="0"/>
                    <a:pt x="25" y="3"/>
                    <a:pt x="25" y="6"/>
                  </a:cubicBezTo>
                  <a:cubicBezTo>
                    <a:pt x="25" y="19"/>
                    <a:pt x="25" y="19"/>
                    <a:pt x="25" y="19"/>
                  </a:cubicBezTo>
                  <a:cubicBezTo>
                    <a:pt x="25" y="22"/>
                    <a:pt x="22" y="25"/>
                    <a:pt x="19" y="25"/>
                  </a:cubicBezTo>
                </a:path>
              </a:pathLst>
            </a:custGeom>
            <a:solidFill>
              <a:srgbClr val="FFA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3" name="iS1iḋê">
              <a:extLst>
                <a:ext uri="{FF2B5EF4-FFF2-40B4-BE49-F238E27FC236}">
                  <a16:creationId xmlns:a16="http://schemas.microsoft.com/office/drawing/2014/main" xmlns="" id="{A56201EA-A948-47FD-9217-A7D8228FAAB4}"/>
                </a:ext>
              </a:extLst>
            </p:cNvPr>
            <p:cNvSpPr/>
            <p:nvPr/>
          </p:nvSpPr>
          <p:spPr bwMode="auto">
            <a:xfrm>
              <a:off x="8285163" y="2927351"/>
              <a:ext cx="82550" cy="82550"/>
            </a:xfrm>
            <a:custGeom>
              <a:avLst/>
              <a:gdLst>
                <a:gd name="T0" fmla="*/ 19 w 25"/>
                <a:gd name="T1" fmla="*/ 25 h 25"/>
                <a:gd name="T2" fmla="*/ 6 w 25"/>
                <a:gd name="T3" fmla="*/ 25 h 25"/>
                <a:gd name="T4" fmla="*/ 0 w 25"/>
                <a:gd name="T5" fmla="*/ 19 h 25"/>
                <a:gd name="T6" fmla="*/ 0 w 25"/>
                <a:gd name="T7" fmla="*/ 6 h 25"/>
                <a:gd name="T8" fmla="*/ 6 w 25"/>
                <a:gd name="T9" fmla="*/ 0 h 25"/>
                <a:gd name="T10" fmla="*/ 19 w 25"/>
                <a:gd name="T11" fmla="*/ 0 h 25"/>
                <a:gd name="T12" fmla="*/ 25 w 25"/>
                <a:gd name="T13" fmla="*/ 6 h 25"/>
                <a:gd name="T14" fmla="*/ 25 w 25"/>
                <a:gd name="T15" fmla="*/ 19 h 25"/>
                <a:gd name="T16" fmla="*/ 1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9" y="25"/>
                  </a:moveTo>
                  <a:cubicBezTo>
                    <a:pt x="6" y="25"/>
                    <a:pt x="6" y="25"/>
                    <a:pt x="6" y="25"/>
                  </a:cubicBezTo>
                  <a:cubicBezTo>
                    <a:pt x="3" y="25"/>
                    <a:pt x="0" y="22"/>
                    <a:pt x="0" y="19"/>
                  </a:cubicBezTo>
                  <a:cubicBezTo>
                    <a:pt x="0" y="6"/>
                    <a:pt x="0" y="6"/>
                    <a:pt x="0" y="6"/>
                  </a:cubicBezTo>
                  <a:cubicBezTo>
                    <a:pt x="0" y="3"/>
                    <a:pt x="3" y="0"/>
                    <a:pt x="6" y="0"/>
                  </a:cubicBezTo>
                  <a:cubicBezTo>
                    <a:pt x="19" y="0"/>
                    <a:pt x="19" y="0"/>
                    <a:pt x="19" y="0"/>
                  </a:cubicBezTo>
                  <a:cubicBezTo>
                    <a:pt x="22" y="0"/>
                    <a:pt x="25" y="3"/>
                    <a:pt x="25" y="6"/>
                  </a:cubicBezTo>
                  <a:cubicBezTo>
                    <a:pt x="25" y="19"/>
                    <a:pt x="25" y="19"/>
                    <a:pt x="25" y="19"/>
                  </a:cubicBezTo>
                  <a:cubicBezTo>
                    <a:pt x="25" y="22"/>
                    <a:pt x="22" y="25"/>
                    <a:pt x="19" y="25"/>
                  </a:cubicBezTo>
                </a:path>
              </a:pathLst>
            </a:custGeom>
            <a:solidFill>
              <a:srgbClr val="FFA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4" name="iṧļíḑe">
              <a:extLst>
                <a:ext uri="{FF2B5EF4-FFF2-40B4-BE49-F238E27FC236}">
                  <a16:creationId xmlns:a16="http://schemas.microsoft.com/office/drawing/2014/main" xmlns="" id="{20AA701B-B0BE-4163-B39B-9709DBC79D62}"/>
                </a:ext>
              </a:extLst>
            </p:cNvPr>
            <p:cNvSpPr/>
            <p:nvPr/>
          </p:nvSpPr>
          <p:spPr bwMode="auto">
            <a:xfrm>
              <a:off x="8285163" y="3105151"/>
              <a:ext cx="82550" cy="82550"/>
            </a:xfrm>
            <a:custGeom>
              <a:avLst/>
              <a:gdLst>
                <a:gd name="T0" fmla="*/ 19 w 25"/>
                <a:gd name="T1" fmla="*/ 25 h 25"/>
                <a:gd name="T2" fmla="*/ 6 w 25"/>
                <a:gd name="T3" fmla="*/ 25 h 25"/>
                <a:gd name="T4" fmla="*/ 0 w 25"/>
                <a:gd name="T5" fmla="*/ 19 h 25"/>
                <a:gd name="T6" fmla="*/ 0 w 25"/>
                <a:gd name="T7" fmla="*/ 6 h 25"/>
                <a:gd name="T8" fmla="*/ 6 w 25"/>
                <a:gd name="T9" fmla="*/ 0 h 25"/>
                <a:gd name="T10" fmla="*/ 19 w 25"/>
                <a:gd name="T11" fmla="*/ 0 h 25"/>
                <a:gd name="T12" fmla="*/ 25 w 25"/>
                <a:gd name="T13" fmla="*/ 6 h 25"/>
                <a:gd name="T14" fmla="*/ 25 w 25"/>
                <a:gd name="T15" fmla="*/ 19 h 25"/>
                <a:gd name="T16" fmla="*/ 1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9" y="25"/>
                  </a:moveTo>
                  <a:cubicBezTo>
                    <a:pt x="6" y="25"/>
                    <a:pt x="6" y="25"/>
                    <a:pt x="6" y="25"/>
                  </a:cubicBezTo>
                  <a:cubicBezTo>
                    <a:pt x="3" y="25"/>
                    <a:pt x="0" y="22"/>
                    <a:pt x="0" y="19"/>
                  </a:cubicBezTo>
                  <a:cubicBezTo>
                    <a:pt x="0" y="6"/>
                    <a:pt x="0" y="6"/>
                    <a:pt x="0" y="6"/>
                  </a:cubicBezTo>
                  <a:cubicBezTo>
                    <a:pt x="0" y="3"/>
                    <a:pt x="3" y="0"/>
                    <a:pt x="6" y="0"/>
                  </a:cubicBezTo>
                  <a:cubicBezTo>
                    <a:pt x="19" y="0"/>
                    <a:pt x="19" y="0"/>
                    <a:pt x="19" y="0"/>
                  </a:cubicBezTo>
                  <a:cubicBezTo>
                    <a:pt x="22" y="0"/>
                    <a:pt x="25" y="3"/>
                    <a:pt x="25" y="6"/>
                  </a:cubicBezTo>
                  <a:cubicBezTo>
                    <a:pt x="25" y="19"/>
                    <a:pt x="25" y="19"/>
                    <a:pt x="25" y="19"/>
                  </a:cubicBezTo>
                  <a:cubicBezTo>
                    <a:pt x="25" y="22"/>
                    <a:pt x="22" y="25"/>
                    <a:pt x="19" y="25"/>
                  </a:cubicBezTo>
                </a:path>
              </a:pathLst>
            </a:custGeom>
            <a:solidFill>
              <a:srgbClr val="FFA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5" name="íṧḷïďé">
              <a:extLst>
                <a:ext uri="{FF2B5EF4-FFF2-40B4-BE49-F238E27FC236}">
                  <a16:creationId xmlns:a16="http://schemas.microsoft.com/office/drawing/2014/main" xmlns="" id="{C5EB841E-C3B2-42F9-B419-36B1627E5C37}"/>
                </a:ext>
              </a:extLst>
            </p:cNvPr>
            <p:cNvSpPr/>
            <p:nvPr/>
          </p:nvSpPr>
          <p:spPr bwMode="auto">
            <a:xfrm>
              <a:off x="8299450" y="2165351"/>
              <a:ext cx="147638" cy="158750"/>
            </a:xfrm>
            <a:custGeom>
              <a:avLst/>
              <a:gdLst>
                <a:gd name="T0" fmla="*/ 0 w 45"/>
                <a:gd name="T1" fmla="*/ 28 h 48"/>
                <a:gd name="T2" fmla="*/ 10 w 45"/>
                <a:gd name="T3" fmla="*/ 31 h 48"/>
                <a:gd name="T4" fmla="*/ 13 w 45"/>
                <a:gd name="T5" fmla="*/ 35 h 48"/>
                <a:gd name="T6" fmla="*/ 15 w 45"/>
                <a:gd name="T7" fmla="*/ 40 h 48"/>
                <a:gd name="T8" fmla="*/ 11 w 45"/>
                <a:gd name="T9" fmla="*/ 40 h 48"/>
                <a:gd name="T10" fmla="*/ 12 w 45"/>
                <a:gd name="T11" fmla="*/ 33 h 48"/>
                <a:gd name="T12" fmla="*/ 15 w 45"/>
                <a:gd name="T13" fmla="*/ 26 h 48"/>
                <a:gd name="T14" fmla="*/ 22 w 45"/>
                <a:gd name="T15" fmla="*/ 15 h 48"/>
                <a:gd name="T16" fmla="*/ 32 w 45"/>
                <a:gd name="T17" fmla="*/ 5 h 48"/>
                <a:gd name="T18" fmla="*/ 45 w 45"/>
                <a:gd name="T19" fmla="*/ 0 h 48"/>
                <a:gd name="T20" fmla="*/ 34 w 45"/>
                <a:gd name="T21" fmla="*/ 8 h 48"/>
                <a:gd name="T22" fmla="*/ 30 w 45"/>
                <a:gd name="T23" fmla="*/ 13 h 48"/>
                <a:gd name="T24" fmla="*/ 26 w 45"/>
                <a:gd name="T25" fmla="*/ 18 h 48"/>
                <a:gd name="T26" fmla="*/ 20 w 45"/>
                <a:gd name="T27" fmla="*/ 29 h 48"/>
                <a:gd name="T28" fmla="*/ 15 w 45"/>
                <a:gd name="T29" fmla="*/ 41 h 48"/>
                <a:gd name="T30" fmla="*/ 13 w 45"/>
                <a:gd name="T31" fmla="*/ 48 h 48"/>
                <a:gd name="T32" fmla="*/ 11 w 45"/>
                <a:gd name="T33" fmla="*/ 41 h 48"/>
                <a:gd name="T34" fmla="*/ 9 w 45"/>
                <a:gd name="T35" fmla="*/ 37 h 48"/>
                <a:gd name="T36" fmla="*/ 7 w 45"/>
                <a:gd name="T37" fmla="*/ 33 h 48"/>
                <a:gd name="T38" fmla="*/ 4 w 45"/>
                <a:gd name="T39" fmla="*/ 30 h 48"/>
                <a:gd name="T40" fmla="*/ 0 w 45"/>
                <a:gd name="T41"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8">
                  <a:moveTo>
                    <a:pt x="0" y="28"/>
                  </a:moveTo>
                  <a:cubicBezTo>
                    <a:pt x="4" y="27"/>
                    <a:pt x="7" y="29"/>
                    <a:pt x="10" y="31"/>
                  </a:cubicBezTo>
                  <a:cubicBezTo>
                    <a:pt x="11" y="32"/>
                    <a:pt x="12" y="34"/>
                    <a:pt x="13" y="35"/>
                  </a:cubicBezTo>
                  <a:cubicBezTo>
                    <a:pt x="14" y="36"/>
                    <a:pt x="15" y="38"/>
                    <a:pt x="15" y="40"/>
                  </a:cubicBezTo>
                  <a:cubicBezTo>
                    <a:pt x="11" y="40"/>
                    <a:pt x="11" y="40"/>
                    <a:pt x="11" y="40"/>
                  </a:cubicBezTo>
                  <a:cubicBezTo>
                    <a:pt x="11" y="37"/>
                    <a:pt x="12" y="35"/>
                    <a:pt x="12" y="33"/>
                  </a:cubicBezTo>
                  <a:cubicBezTo>
                    <a:pt x="13" y="31"/>
                    <a:pt x="14" y="29"/>
                    <a:pt x="15" y="26"/>
                  </a:cubicBezTo>
                  <a:cubicBezTo>
                    <a:pt x="16" y="22"/>
                    <a:pt x="19" y="18"/>
                    <a:pt x="22" y="15"/>
                  </a:cubicBezTo>
                  <a:cubicBezTo>
                    <a:pt x="25" y="11"/>
                    <a:pt x="28" y="8"/>
                    <a:pt x="32" y="5"/>
                  </a:cubicBezTo>
                  <a:cubicBezTo>
                    <a:pt x="36" y="3"/>
                    <a:pt x="40" y="1"/>
                    <a:pt x="45" y="0"/>
                  </a:cubicBezTo>
                  <a:cubicBezTo>
                    <a:pt x="41" y="3"/>
                    <a:pt x="37" y="5"/>
                    <a:pt x="34" y="8"/>
                  </a:cubicBezTo>
                  <a:cubicBezTo>
                    <a:pt x="33" y="10"/>
                    <a:pt x="32" y="11"/>
                    <a:pt x="30" y="13"/>
                  </a:cubicBezTo>
                  <a:cubicBezTo>
                    <a:pt x="29" y="15"/>
                    <a:pt x="28" y="16"/>
                    <a:pt x="26" y="18"/>
                  </a:cubicBezTo>
                  <a:cubicBezTo>
                    <a:pt x="24" y="22"/>
                    <a:pt x="22" y="25"/>
                    <a:pt x="20" y="29"/>
                  </a:cubicBezTo>
                  <a:cubicBezTo>
                    <a:pt x="18" y="33"/>
                    <a:pt x="17" y="37"/>
                    <a:pt x="15" y="41"/>
                  </a:cubicBezTo>
                  <a:cubicBezTo>
                    <a:pt x="13" y="48"/>
                    <a:pt x="13" y="48"/>
                    <a:pt x="13" y="48"/>
                  </a:cubicBezTo>
                  <a:cubicBezTo>
                    <a:pt x="11" y="41"/>
                    <a:pt x="11" y="41"/>
                    <a:pt x="11" y="41"/>
                  </a:cubicBezTo>
                  <a:cubicBezTo>
                    <a:pt x="10" y="40"/>
                    <a:pt x="10" y="38"/>
                    <a:pt x="9" y="37"/>
                  </a:cubicBezTo>
                  <a:cubicBezTo>
                    <a:pt x="9" y="36"/>
                    <a:pt x="8" y="34"/>
                    <a:pt x="7" y="33"/>
                  </a:cubicBezTo>
                  <a:cubicBezTo>
                    <a:pt x="7" y="32"/>
                    <a:pt x="6" y="31"/>
                    <a:pt x="4" y="30"/>
                  </a:cubicBezTo>
                  <a:cubicBezTo>
                    <a:pt x="3" y="29"/>
                    <a:pt x="2" y="28"/>
                    <a:pt x="0" y="28"/>
                  </a:cubicBezTo>
                  <a:close/>
                </a:path>
              </a:pathLst>
            </a:custGeom>
            <a:solidFill>
              <a:srgbClr val="FA7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6" name="íṧļíḑè">
              <a:extLst>
                <a:ext uri="{FF2B5EF4-FFF2-40B4-BE49-F238E27FC236}">
                  <a16:creationId xmlns:a16="http://schemas.microsoft.com/office/drawing/2014/main" xmlns="" id="{235856F1-8899-42BF-B8D9-057882C4436B}"/>
                </a:ext>
              </a:extLst>
            </p:cNvPr>
            <p:cNvSpPr/>
            <p:nvPr/>
          </p:nvSpPr>
          <p:spPr bwMode="auto">
            <a:xfrm>
              <a:off x="8299450" y="2339976"/>
              <a:ext cx="147638" cy="158750"/>
            </a:xfrm>
            <a:custGeom>
              <a:avLst/>
              <a:gdLst>
                <a:gd name="T0" fmla="*/ 0 w 45"/>
                <a:gd name="T1" fmla="*/ 27 h 48"/>
                <a:gd name="T2" fmla="*/ 10 w 45"/>
                <a:gd name="T3" fmla="*/ 31 h 48"/>
                <a:gd name="T4" fmla="*/ 13 w 45"/>
                <a:gd name="T5" fmla="*/ 35 h 48"/>
                <a:gd name="T6" fmla="*/ 15 w 45"/>
                <a:gd name="T7" fmla="*/ 39 h 48"/>
                <a:gd name="T8" fmla="*/ 11 w 45"/>
                <a:gd name="T9" fmla="*/ 39 h 48"/>
                <a:gd name="T10" fmla="*/ 12 w 45"/>
                <a:gd name="T11" fmla="*/ 33 h 48"/>
                <a:gd name="T12" fmla="*/ 15 w 45"/>
                <a:gd name="T13" fmla="*/ 26 h 48"/>
                <a:gd name="T14" fmla="*/ 22 w 45"/>
                <a:gd name="T15" fmla="*/ 14 h 48"/>
                <a:gd name="T16" fmla="*/ 32 w 45"/>
                <a:gd name="T17" fmla="*/ 5 h 48"/>
                <a:gd name="T18" fmla="*/ 45 w 45"/>
                <a:gd name="T19" fmla="*/ 0 h 48"/>
                <a:gd name="T20" fmla="*/ 34 w 45"/>
                <a:gd name="T21" fmla="*/ 8 h 48"/>
                <a:gd name="T22" fmla="*/ 30 w 45"/>
                <a:gd name="T23" fmla="*/ 13 h 48"/>
                <a:gd name="T24" fmla="*/ 26 w 45"/>
                <a:gd name="T25" fmla="*/ 18 h 48"/>
                <a:gd name="T26" fmla="*/ 20 w 45"/>
                <a:gd name="T27" fmla="*/ 29 h 48"/>
                <a:gd name="T28" fmla="*/ 15 w 45"/>
                <a:gd name="T29" fmla="*/ 40 h 48"/>
                <a:gd name="T30" fmla="*/ 13 w 45"/>
                <a:gd name="T31" fmla="*/ 48 h 48"/>
                <a:gd name="T32" fmla="*/ 11 w 45"/>
                <a:gd name="T33" fmla="*/ 41 h 48"/>
                <a:gd name="T34" fmla="*/ 9 w 45"/>
                <a:gd name="T35" fmla="*/ 36 h 48"/>
                <a:gd name="T36" fmla="*/ 7 w 45"/>
                <a:gd name="T37" fmla="*/ 33 h 48"/>
                <a:gd name="T38" fmla="*/ 4 w 45"/>
                <a:gd name="T39" fmla="*/ 29 h 48"/>
                <a:gd name="T40" fmla="*/ 0 w 45"/>
                <a:gd name="T41"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8">
                  <a:moveTo>
                    <a:pt x="0" y="27"/>
                  </a:moveTo>
                  <a:cubicBezTo>
                    <a:pt x="4" y="27"/>
                    <a:pt x="7" y="28"/>
                    <a:pt x="10" y="31"/>
                  </a:cubicBezTo>
                  <a:cubicBezTo>
                    <a:pt x="11" y="32"/>
                    <a:pt x="12" y="33"/>
                    <a:pt x="13" y="35"/>
                  </a:cubicBezTo>
                  <a:cubicBezTo>
                    <a:pt x="14" y="36"/>
                    <a:pt x="15" y="38"/>
                    <a:pt x="15" y="39"/>
                  </a:cubicBezTo>
                  <a:cubicBezTo>
                    <a:pt x="11" y="39"/>
                    <a:pt x="11" y="39"/>
                    <a:pt x="11" y="39"/>
                  </a:cubicBezTo>
                  <a:cubicBezTo>
                    <a:pt x="11" y="37"/>
                    <a:pt x="12" y="35"/>
                    <a:pt x="12" y="33"/>
                  </a:cubicBezTo>
                  <a:cubicBezTo>
                    <a:pt x="13" y="30"/>
                    <a:pt x="14" y="28"/>
                    <a:pt x="15" y="26"/>
                  </a:cubicBezTo>
                  <a:cubicBezTo>
                    <a:pt x="16" y="22"/>
                    <a:pt x="19" y="18"/>
                    <a:pt x="22" y="14"/>
                  </a:cubicBezTo>
                  <a:cubicBezTo>
                    <a:pt x="25" y="11"/>
                    <a:pt x="28" y="7"/>
                    <a:pt x="32" y="5"/>
                  </a:cubicBezTo>
                  <a:cubicBezTo>
                    <a:pt x="36" y="2"/>
                    <a:pt x="40" y="0"/>
                    <a:pt x="45" y="0"/>
                  </a:cubicBezTo>
                  <a:cubicBezTo>
                    <a:pt x="41" y="2"/>
                    <a:pt x="37" y="5"/>
                    <a:pt x="34" y="8"/>
                  </a:cubicBezTo>
                  <a:cubicBezTo>
                    <a:pt x="33" y="9"/>
                    <a:pt x="32" y="11"/>
                    <a:pt x="30" y="13"/>
                  </a:cubicBezTo>
                  <a:cubicBezTo>
                    <a:pt x="29" y="14"/>
                    <a:pt x="28" y="16"/>
                    <a:pt x="26" y="18"/>
                  </a:cubicBezTo>
                  <a:cubicBezTo>
                    <a:pt x="24" y="21"/>
                    <a:pt x="22" y="25"/>
                    <a:pt x="20" y="29"/>
                  </a:cubicBezTo>
                  <a:cubicBezTo>
                    <a:pt x="18" y="32"/>
                    <a:pt x="17" y="36"/>
                    <a:pt x="15" y="40"/>
                  </a:cubicBezTo>
                  <a:cubicBezTo>
                    <a:pt x="13" y="48"/>
                    <a:pt x="13" y="48"/>
                    <a:pt x="13" y="48"/>
                  </a:cubicBezTo>
                  <a:cubicBezTo>
                    <a:pt x="11" y="41"/>
                    <a:pt x="11" y="41"/>
                    <a:pt x="11" y="41"/>
                  </a:cubicBezTo>
                  <a:cubicBezTo>
                    <a:pt x="10" y="39"/>
                    <a:pt x="10" y="38"/>
                    <a:pt x="9" y="36"/>
                  </a:cubicBezTo>
                  <a:cubicBezTo>
                    <a:pt x="9" y="35"/>
                    <a:pt x="8" y="34"/>
                    <a:pt x="7" y="33"/>
                  </a:cubicBezTo>
                  <a:cubicBezTo>
                    <a:pt x="7" y="31"/>
                    <a:pt x="6" y="30"/>
                    <a:pt x="4" y="29"/>
                  </a:cubicBezTo>
                  <a:cubicBezTo>
                    <a:pt x="3" y="28"/>
                    <a:pt x="2" y="28"/>
                    <a:pt x="0" y="27"/>
                  </a:cubicBezTo>
                  <a:close/>
                </a:path>
              </a:pathLst>
            </a:custGeom>
            <a:solidFill>
              <a:srgbClr val="FA7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7" name="íś1îdé">
              <a:extLst>
                <a:ext uri="{FF2B5EF4-FFF2-40B4-BE49-F238E27FC236}">
                  <a16:creationId xmlns:a16="http://schemas.microsoft.com/office/drawing/2014/main" xmlns="" id="{79FF1D2C-3059-44B0-B13B-D42B2E80A10E}"/>
                </a:ext>
              </a:extLst>
            </p:cNvPr>
            <p:cNvSpPr/>
            <p:nvPr/>
          </p:nvSpPr>
          <p:spPr bwMode="auto">
            <a:xfrm>
              <a:off x="8299450" y="2511426"/>
              <a:ext cx="147638" cy="161925"/>
            </a:xfrm>
            <a:custGeom>
              <a:avLst/>
              <a:gdLst>
                <a:gd name="T0" fmla="*/ 0 w 45"/>
                <a:gd name="T1" fmla="*/ 28 h 49"/>
                <a:gd name="T2" fmla="*/ 10 w 45"/>
                <a:gd name="T3" fmla="*/ 31 h 49"/>
                <a:gd name="T4" fmla="*/ 13 w 45"/>
                <a:gd name="T5" fmla="*/ 35 h 49"/>
                <a:gd name="T6" fmla="*/ 15 w 45"/>
                <a:gd name="T7" fmla="*/ 40 h 49"/>
                <a:gd name="T8" fmla="*/ 11 w 45"/>
                <a:gd name="T9" fmla="*/ 40 h 49"/>
                <a:gd name="T10" fmla="*/ 12 w 45"/>
                <a:gd name="T11" fmla="*/ 33 h 49"/>
                <a:gd name="T12" fmla="*/ 15 w 45"/>
                <a:gd name="T13" fmla="*/ 27 h 49"/>
                <a:gd name="T14" fmla="*/ 22 w 45"/>
                <a:gd name="T15" fmla="*/ 15 h 49"/>
                <a:gd name="T16" fmla="*/ 32 w 45"/>
                <a:gd name="T17" fmla="*/ 5 h 49"/>
                <a:gd name="T18" fmla="*/ 45 w 45"/>
                <a:gd name="T19" fmla="*/ 0 h 49"/>
                <a:gd name="T20" fmla="*/ 34 w 45"/>
                <a:gd name="T21" fmla="*/ 9 h 49"/>
                <a:gd name="T22" fmla="*/ 30 w 45"/>
                <a:gd name="T23" fmla="*/ 13 h 49"/>
                <a:gd name="T24" fmla="*/ 26 w 45"/>
                <a:gd name="T25" fmla="*/ 18 h 49"/>
                <a:gd name="T26" fmla="*/ 20 w 45"/>
                <a:gd name="T27" fmla="*/ 29 h 49"/>
                <a:gd name="T28" fmla="*/ 15 w 45"/>
                <a:gd name="T29" fmla="*/ 41 h 49"/>
                <a:gd name="T30" fmla="*/ 13 w 45"/>
                <a:gd name="T31" fmla="*/ 49 h 49"/>
                <a:gd name="T32" fmla="*/ 11 w 45"/>
                <a:gd name="T33" fmla="*/ 41 h 49"/>
                <a:gd name="T34" fmla="*/ 9 w 45"/>
                <a:gd name="T35" fmla="*/ 37 h 49"/>
                <a:gd name="T36" fmla="*/ 7 w 45"/>
                <a:gd name="T37" fmla="*/ 33 h 49"/>
                <a:gd name="T38" fmla="*/ 4 w 45"/>
                <a:gd name="T39" fmla="*/ 30 h 49"/>
                <a:gd name="T40" fmla="*/ 0 w 45"/>
                <a:gd name="T41"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9">
                  <a:moveTo>
                    <a:pt x="0" y="28"/>
                  </a:moveTo>
                  <a:cubicBezTo>
                    <a:pt x="4" y="27"/>
                    <a:pt x="7" y="29"/>
                    <a:pt x="10" y="31"/>
                  </a:cubicBezTo>
                  <a:cubicBezTo>
                    <a:pt x="11" y="32"/>
                    <a:pt x="12" y="34"/>
                    <a:pt x="13" y="35"/>
                  </a:cubicBezTo>
                  <a:cubicBezTo>
                    <a:pt x="14" y="37"/>
                    <a:pt x="15" y="38"/>
                    <a:pt x="15" y="40"/>
                  </a:cubicBezTo>
                  <a:cubicBezTo>
                    <a:pt x="11" y="40"/>
                    <a:pt x="11" y="40"/>
                    <a:pt x="11" y="40"/>
                  </a:cubicBezTo>
                  <a:cubicBezTo>
                    <a:pt x="11" y="37"/>
                    <a:pt x="12" y="35"/>
                    <a:pt x="12" y="33"/>
                  </a:cubicBezTo>
                  <a:cubicBezTo>
                    <a:pt x="13" y="31"/>
                    <a:pt x="14" y="29"/>
                    <a:pt x="15" y="27"/>
                  </a:cubicBezTo>
                  <a:cubicBezTo>
                    <a:pt x="16" y="22"/>
                    <a:pt x="19" y="18"/>
                    <a:pt x="22" y="15"/>
                  </a:cubicBezTo>
                  <a:cubicBezTo>
                    <a:pt x="25" y="11"/>
                    <a:pt x="28" y="8"/>
                    <a:pt x="32" y="5"/>
                  </a:cubicBezTo>
                  <a:cubicBezTo>
                    <a:pt x="36" y="3"/>
                    <a:pt x="40" y="1"/>
                    <a:pt x="45" y="0"/>
                  </a:cubicBezTo>
                  <a:cubicBezTo>
                    <a:pt x="41" y="3"/>
                    <a:pt x="37" y="6"/>
                    <a:pt x="34" y="9"/>
                  </a:cubicBezTo>
                  <a:cubicBezTo>
                    <a:pt x="33" y="10"/>
                    <a:pt x="32" y="12"/>
                    <a:pt x="30" y="13"/>
                  </a:cubicBezTo>
                  <a:cubicBezTo>
                    <a:pt x="29" y="15"/>
                    <a:pt x="28" y="17"/>
                    <a:pt x="26" y="18"/>
                  </a:cubicBezTo>
                  <a:cubicBezTo>
                    <a:pt x="24" y="22"/>
                    <a:pt x="22" y="25"/>
                    <a:pt x="20" y="29"/>
                  </a:cubicBezTo>
                  <a:cubicBezTo>
                    <a:pt x="18" y="33"/>
                    <a:pt x="17" y="37"/>
                    <a:pt x="15" y="41"/>
                  </a:cubicBezTo>
                  <a:cubicBezTo>
                    <a:pt x="13" y="49"/>
                    <a:pt x="13" y="49"/>
                    <a:pt x="13" y="49"/>
                  </a:cubicBezTo>
                  <a:cubicBezTo>
                    <a:pt x="11" y="41"/>
                    <a:pt x="11" y="41"/>
                    <a:pt x="11" y="41"/>
                  </a:cubicBezTo>
                  <a:cubicBezTo>
                    <a:pt x="10" y="40"/>
                    <a:pt x="10" y="38"/>
                    <a:pt x="9" y="37"/>
                  </a:cubicBezTo>
                  <a:cubicBezTo>
                    <a:pt x="9" y="36"/>
                    <a:pt x="8" y="34"/>
                    <a:pt x="7" y="33"/>
                  </a:cubicBezTo>
                  <a:cubicBezTo>
                    <a:pt x="7" y="32"/>
                    <a:pt x="6" y="31"/>
                    <a:pt x="4" y="30"/>
                  </a:cubicBezTo>
                  <a:cubicBezTo>
                    <a:pt x="3" y="29"/>
                    <a:pt x="2" y="28"/>
                    <a:pt x="0" y="28"/>
                  </a:cubicBezTo>
                  <a:close/>
                </a:path>
              </a:pathLst>
            </a:custGeom>
            <a:solidFill>
              <a:srgbClr val="FA7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8" name="îSľïďê">
              <a:extLst>
                <a:ext uri="{FF2B5EF4-FFF2-40B4-BE49-F238E27FC236}">
                  <a16:creationId xmlns:a16="http://schemas.microsoft.com/office/drawing/2014/main" xmlns="" id="{F4CF755A-0995-4A58-A133-A7E68A719494}"/>
                </a:ext>
              </a:extLst>
            </p:cNvPr>
            <p:cNvSpPr/>
            <p:nvPr/>
          </p:nvSpPr>
          <p:spPr bwMode="auto">
            <a:xfrm>
              <a:off x="8299450" y="2686051"/>
              <a:ext cx="147638" cy="158750"/>
            </a:xfrm>
            <a:custGeom>
              <a:avLst/>
              <a:gdLst>
                <a:gd name="T0" fmla="*/ 0 w 45"/>
                <a:gd name="T1" fmla="*/ 27 h 48"/>
                <a:gd name="T2" fmla="*/ 10 w 45"/>
                <a:gd name="T3" fmla="*/ 31 h 48"/>
                <a:gd name="T4" fmla="*/ 13 w 45"/>
                <a:gd name="T5" fmla="*/ 35 h 48"/>
                <a:gd name="T6" fmla="*/ 15 w 45"/>
                <a:gd name="T7" fmla="*/ 39 h 48"/>
                <a:gd name="T8" fmla="*/ 11 w 45"/>
                <a:gd name="T9" fmla="*/ 39 h 48"/>
                <a:gd name="T10" fmla="*/ 12 w 45"/>
                <a:gd name="T11" fmla="*/ 33 h 48"/>
                <a:gd name="T12" fmla="*/ 15 w 45"/>
                <a:gd name="T13" fmla="*/ 26 h 48"/>
                <a:gd name="T14" fmla="*/ 22 w 45"/>
                <a:gd name="T15" fmla="*/ 14 h 48"/>
                <a:gd name="T16" fmla="*/ 32 w 45"/>
                <a:gd name="T17" fmla="*/ 5 h 48"/>
                <a:gd name="T18" fmla="*/ 45 w 45"/>
                <a:gd name="T19" fmla="*/ 0 h 48"/>
                <a:gd name="T20" fmla="*/ 34 w 45"/>
                <a:gd name="T21" fmla="*/ 8 h 48"/>
                <a:gd name="T22" fmla="*/ 30 w 45"/>
                <a:gd name="T23" fmla="*/ 13 h 48"/>
                <a:gd name="T24" fmla="*/ 26 w 45"/>
                <a:gd name="T25" fmla="*/ 18 h 48"/>
                <a:gd name="T26" fmla="*/ 20 w 45"/>
                <a:gd name="T27" fmla="*/ 29 h 48"/>
                <a:gd name="T28" fmla="*/ 15 w 45"/>
                <a:gd name="T29" fmla="*/ 40 h 48"/>
                <a:gd name="T30" fmla="*/ 13 w 45"/>
                <a:gd name="T31" fmla="*/ 48 h 48"/>
                <a:gd name="T32" fmla="*/ 11 w 45"/>
                <a:gd name="T33" fmla="*/ 41 h 48"/>
                <a:gd name="T34" fmla="*/ 9 w 45"/>
                <a:gd name="T35" fmla="*/ 37 h 48"/>
                <a:gd name="T36" fmla="*/ 7 w 45"/>
                <a:gd name="T37" fmla="*/ 33 h 48"/>
                <a:gd name="T38" fmla="*/ 4 w 45"/>
                <a:gd name="T39" fmla="*/ 29 h 48"/>
                <a:gd name="T40" fmla="*/ 0 w 45"/>
                <a:gd name="T41"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8">
                  <a:moveTo>
                    <a:pt x="0" y="27"/>
                  </a:moveTo>
                  <a:cubicBezTo>
                    <a:pt x="4" y="27"/>
                    <a:pt x="7" y="28"/>
                    <a:pt x="10" y="31"/>
                  </a:cubicBezTo>
                  <a:cubicBezTo>
                    <a:pt x="11" y="32"/>
                    <a:pt x="12" y="33"/>
                    <a:pt x="13" y="35"/>
                  </a:cubicBezTo>
                  <a:cubicBezTo>
                    <a:pt x="14" y="36"/>
                    <a:pt x="15" y="38"/>
                    <a:pt x="15" y="39"/>
                  </a:cubicBezTo>
                  <a:cubicBezTo>
                    <a:pt x="11" y="39"/>
                    <a:pt x="11" y="39"/>
                    <a:pt x="11" y="39"/>
                  </a:cubicBezTo>
                  <a:cubicBezTo>
                    <a:pt x="11" y="37"/>
                    <a:pt x="12" y="35"/>
                    <a:pt x="12" y="33"/>
                  </a:cubicBezTo>
                  <a:cubicBezTo>
                    <a:pt x="13" y="30"/>
                    <a:pt x="14" y="28"/>
                    <a:pt x="15" y="26"/>
                  </a:cubicBezTo>
                  <a:cubicBezTo>
                    <a:pt x="16" y="22"/>
                    <a:pt x="19" y="18"/>
                    <a:pt x="22" y="14"/>
                  </a:cubicBezTo>
                  <a:cubicBezTo>
                    <a:pt x="25" y="11"/>
                    <a:pt x="28" y="7"/>
                    <a:pt x="32" y="5"/>
                  </a:cubicBezTo>
                  <a:cubicBezTo>
                    <a:pt x="36" y="2"/>
                    <a:pt x="40" y="1"/>
                    <a:pt x="45" y="0"/>
                  </a:cubicBezTo>
                  <a:cubicBezTo>
                    <a:pt x="41" y="2"/>
                    <a:pt x="37" y="5"/>
                    <a:pt x="34" y="8"/>
                  </a:cubicBezTo>
                  <a:cubicBezTo>
                    <a:pt x="33" y="10"/>
                    <a:pt x="32" y="11"/>
                    <a:pt x="30" y="13"/>
                  </a:cubicBezTo>
                  <a:cubicBezTo>
                    <a:pt x="29" y="14"/>
                    <a:pt x="28" y="16"/>
                    <a:pt x="26" y="18"/>
                  </a:cubicBezTo>
                  <a:cubicBezTo>
                    <a:pt x="24" y="21"/>
                    <a:pt x="22" y="25"/>
                    <a:pt x="20" y="29"/>
                  </a:cubicBezTo>
                  <a:cubicBezTo>
                    <a:pt x="18" y="33"/>
                    <a:pt x="17" y="37"/>
                    <a:pt x="15" y="40"/>
                  </a:cubicBezTo>
                  <a:cubicBezTo>
                    <a:pt x="13" y="48"/>
                    <a:pt x="13" y="48"/>
                    <a:pt x="13" y="48"/>
                  </a:cubicBezTo>
                  <a:cubicBezTo>
                    <a:pt x="11" y="41"/>
                    <a:pt x="11" y="41"/>
                    <a:pt x="11" y="41"/>
                  </a:cubicBezTo>
                  <a:cubicBezTo>
                    <a:pt x="10" y="39"/>
                    <a:pt x="10" y="38"/>
                    <a:pt x="9" y="37"/>
                  </a:cubicBezTo>
                  <a:cubicBezTo>
                    <a:pt x="9" y="35"/>
                    <a:pt x="8" y="34"/>
                    <a:pt x="7" y="33"/>
                  </a:cubicBezTo>
                  <a:cubicBezTo>
                    <a:pt x="7" y="32"/>
                    <a:pt x="6" y="30"/>
                    <a:pt x="4" y="29"/>
                  </a:cubicBezTo>
                  <a:cubicBezTo>
                    <a:pt x="3" y="29"/>
                    <a:pt x="2" y="28"/>
                    <a:pt x="0" y="27"/>
                  </a:cubicBezTo>
                </a:path>
              </a:pathLst>
            </a:custGeom>
            <a:solidFill>
              <a:srgbClr val="FA7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9" name="ísḷîdè">
              <a:extLst>
                <a:ext uri="{FF2B5EF4-FFF2-40B4-BE49-F238E27FC236}">
                  <a16:creationId xmlns:a16="http://schemas.microsoft.com/office/drawing/2014/main" xmlns="" id="{62FBBBED-3EFB-46EE-A46A-7F6938BF9458}"/>
                </a:ext>
              </a:extLst>
            </p:cNvPr>
            <p:cNvSpPr/>
            <p:nvPr/>
          </p:nvSpPr>
          <p:spPr bwMode="auto">
            <a:xfrm>
              <a:off x="8189913" y="2746376"/>
              <a:ext cx="180975" cy="150813"/>
            </a:xfrm>
            <a:custGeom>
              <a:avLst/>
              <a:gdLst>
                <a:gd name="T0" fmla="*/ 55 w 55"/>
                <a:gd name="T1" fmla="*/ 46 h 46"/>
                <a:gd name="T2" fmla="*/ 0 w 55"/>
                <a:gd name="T3" fmla="*/ 31 h 46"/>
                <a:gd name="T4" fmla="*/ 2 w 55"/>
                <a:gd name="T5" fmla="*/ 9 h 46"/>
                <a:gd name="T6" fmla="*/ 11 w 55"/>
                <a:gd name="T7" fmla="*/ 0 h 46"/>
                <a:gd name="T8" fmla="*/ 13 w 55"/>
                <a:gd name="T9" fmla="*/ 0 h 46"/>
                <a:gd name="T10" fmla="*/ 46 w 55"/>
                <a:gd name="T11" fmla="*/ 5 h 46"/>
                <a:gd name="T12" fmla="*/ 53 w 55"/>
                <a:gd name="T13" fmla="*/ 13 h 46"/>
                <a:gd name="T14" fmla="*/ 55 w 55"/>
                <a:gd name="T15" fmla="*/ 33 h 46"/>
                <a:gd name="T16" fmla="*/ 55 w 55"/>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6">
                  <a:moveTo>
                    <a:pt x="55" y="46"/>
                  </a:moveTo>
                  <a:cubicBezTo>
                    <a:pt x="18" y="29"/>
                    <a:pt x="0" y="31"/>
                    <a:pt x="0" y="31"/>
                  </a:cubicBezTo>
                  <a:cubicBezTo>
                    <a:pt x="0" y="23"/>
                    <a:pt x="1" y="15"/>
                    <a:pt x="2" y="9"/>
                  </a:cubicBezTo>
                  <a:cubicBezTo>
                    <a:pt x="2" y="4"/>
                    <a:pt x="6" y="0"/>
                    <a:pt x="11" y="0"/>
                  </a:cubicBezTo>
                  <a:cubicBezTo>
                    <a:pt x="12" y="0"/>
                    <a:pt x="12" y="0"/>
                    <a:pt x="13" y="0"/>
                  </a:cubicBezTo>
                  <a:cubicBezTo>
                    <a:pt x="25" y="0"/>
                    <a:pt x="38" y="3"/>
                    <a:pt x="46" y="5"/>
                  </a:cubicBezTo>
                  <a:cubicBezTo>
                    <a:pt x="49" y="6"/>
                    <a:pt x="52" y="9"/>
                    <a:pt x="53" y="13"/>
                  </a:cubicBezTo>
                  <a:cubicBezTo>
                    <a:pt x="54" y="20"/>
                    <a:pt x="55" y="27"/>
                    <a:pt x="55" y="33"/>
                  </a:cubicBezTo>
                  <a:cubicBezTo>
                    <a:pt x="55" y="40"/>
                    <a:pt x="55" y="46"/>
                    <a:pt x="55" y="46"/>
                  </a:cubicBezTo>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0" name="îŝ1îḍê">
              <a:extLst>
                <a:ext uri="{FF2B5EF4-FFF2-40B4-BE49-F238E27FC236}">
                  <a16:creationId xmlns:a16="http://schemas.microsoft.com/office/drawing/2014/main" xmlns="" id="{BC3C9D2C-9488-4C7B-A174-52F224E5A56F}"/>
                </a:ext>
              </a:extLst>
            </p:cNvPr>
            <p:cNvSpPr/>
            <p:nvPr/>
          </p:nvSpPr>
          <p:spPr bwMode="auto">
            <a:xfrm>
              <a:off x="8189913" y="2746376"/>
              <a:ext cx="180975" cy="141288"/>
            </a:xfrm>
            <a:prstGeom prst="rect">
              <a:avLst/>
            </a:prstGeom>
            <a:solidFill>
              <a:srgbClr val="48ABC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01" name="ïṧ1îḑé">
              <a:extLst>
                <a:ext uri="{FF2B5EF4-FFF2-40B4-BE49-F238E27FC236}">
                  <a16:creationId xmlns:a16="http://schemas.microsoft.com/office/drawing/2014/main" xmlns="" id="{EAEC7192-E85A-4D6B-8125-577E27B8B88A}"/>
                </a:ext>
              </a:extLst>
            </p:cNvPr>
            <p:cNvSpPr/>
            <p:nvPr/>
          </p:nvSpPr>
          <p:spPr bwMode="auto">
            <a:xfrm>
              <a:off x="7754938" y="2643188"/>
              <a:ext cx="342900" cy="204788"/>
            </a:xfrm>
            <a:custGeom>
              <a:avLst/>
              <a:gdLst>
                <a:gd name="T0" fmla="*/ 93 w 104"/>
                <a:gd name="T1" fmla="*/ 62 h 62"/>
                <a:gd name="T2" fmla="*/ 81 w 104"/>
                <a:gd name="T3" fmla="*/ 60 h 62"/>
                <a:gd name="T4" fmla="*/ 72 w 104"/>
                <a:gd name="T5" fmla="*/ 59 h 62"/>
                <a:gd name="T6" fmla="*/ 53 w 104"/>
                <a:gd name="T7" fmla="*/ 19 h 62"/>
                <a:gd name="T8" fmla="*/ 28 w 104"/>
                <a:gd name="T9" fmla="*/ 59 h 62"/>
                <a:gd name="T10" fmla="*/ 10 w 104"/>
                <a:gd name="T11" fmla="*/ 58 h 62"/>
                <a:gd name="T12" fmla="*/ 43 w 104"/>
                <a:gd name="T13" fmla="*/ 1 h 62"/>
                <a:gd name="T14" fmla="*/ 51 w 104"/>
                <a:gd name="T15" fmla="*/ 0 h 62"/>
                <a:gd name="T16" fmla="*/ 93 w 104"/>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62">
                  <a:moveTo>
                    <a:pt x="93" y="62"/>
                  </a:moveTo>
                  <a:cubicBezTo>
                    <a:pt x="81" y="60"/>
                    <a:pt x="81" y="60"/>
                    <a:pt x="81" y="60"/>
                  </a:cubicBezTo>
                  <a:cubicBezTo>
                    <a:pt x="72" y="59"/>
                    <a:pt x="72" y="59"/>
                    <a:pt x="72" y="59"/>
                  </a:cubicBezTo>
                  <a:cubicBezTo>
                    <a:pt x="72" y="59"/>
                    <a:pt x="81" y="22"/>
                    <a:pt x="53" y="19"/>
                  </a:cubicBezTo>
                  <a:cubicBezTo>
                    <a:pt x="26" y="16"/>
                    <a:pt x="28" y="59"/>
                    <a:pt x="28" y="59"/>
                  </a:cubicBezTo>
                  <a:cubicBezTo>
                    <a:pt x="10" y="58"/>
                    <a:pt x="10" y="58"/>
                    <a:pt x="10" y="58"/>
                  </a:cubicBezTo>
                  <a:cubicBezTo>
                    <a:pt x="10" y="58"/>
                    <a:pt x="0" y="7"/>
                    <a:pt x="43" y="1"/>
                  </a:cubicBezTo>
                  <a:cubicBezTo>
                    <a:pt x="45" y="0"/>
                    <a:pt x="48" y="0"/>
                    <a:pt x="51" y="0"/>
                  </a:cubicBezTo>
                  <a:cubicBezTo>
                    <a:pt x="104" y="0"/>
                    <a:pt x="93" y="62"/>
                    <a:pt x="93" y="62"/>
                  </a:cubicBezTo>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2" name="íŝľîďe">
              <a:extLst>
                <a:ext uri="{FF2B5EF4-FFF2-40B4-BE49-F238E27FC236}">
                  <a16:creationId xmlns:a16="http://schemas.microsoft.com/office/drawing/2014/main" xmlns="" id="{F0B76DA8-D223-47A0-AEC0-CE5127CAFE7D}"/>
                </a:ext>
              </a:extLst>
            </p:cNvPr>
            <p:cNvSpPr/>
            <p:nvPr/>
          </p:nvSpPr>
          <p:spPr bwMode="auto">
            <a:xfrm>
              <a:off x="7783513" y="2646363"/>
              <a:ext cx="234950" cy="139700"/>
            </a:xfrm>
            <a:custGeom>
              <a:avLst/>
              <a:gdLst>
                <a:gd name="T0" fmla="*/ 34 w 71"/>
                <a:gd name="T1" fmla="*/ 0 h 42"/>
                <a:gd name="T2" fmla="*/ 0 w 71"/>
                <a:gd name="T3" fmla="*/ 41 h 42"/>
                <a:gd name="T4" fmla="*/ 20 w 71"/>
                <a:gd name="T5" fmla="*/ 40 h 42"/>
                <a:gd name="T6" fmla="*/ 42 w 71"/>
                <a:gd name="T7" fmla="*/ 18 h 42"/>
                <a:gd name="T8" fmla="*/ 44 w 71"/>
                <a:gd name="T9" fmla="*/ 18 h 42"/>
                <a:gd name="T10" fmla="*/ 64 w 71"/>
                <a:gd name="T11" fmla="*/ 42 h 42"/>
                <a:gd name="T12" fmla="*/ 71 w 71"/>
                <a:gd name="T13" fmla="*/ 42 h 42"/>
                <a:gd name="T14" fmla="*/ 69 w 71"/>
                <a:gd name="T15" fmla="*/ 35 h 42"/>
                <a:gd name="T16" fmla="*/ 61 w 71"/>
                <a:gd name="T17" fmla="*/ 18 h 42"/>
                <a:gd name="T18" fmla="*/ 46 w 71"/>
                <a:gd name="T19" fmla="*/ 9 h 42"/>
                <a:gd name="T20" fmla="*/ 46 w 71"/>
                <a:gd name="T21" fmla="*/ 9 h 42"/>
                <a:gd name="T22" fmla="*/ 43 w 71"/>
                <a:gd name="T23" fmla="*/ 9 h 42"/>
                <a:gd name="T24" fmla="*/ 41 w 71"/>
                <a:gd name="T25" fmla="*/ 9 h 42"/>
                <a:gd name="T26" fmla="*/ 38 w 71"/>
                <a:gd name="T27" fmla="*/ 8 h 42"/>
                <a:gd name="T28" fmla="*/ 34 w 71"/>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42">
                  <a:moveTo>
                    <a:pt x="34" y="0"/>
                  </a:moveTo>
                  <a:cubicBezTo>
                    <a:pt x="7" y="3"/>
                    <a:pt x="1" y="25"/>
                    <a:pt x="0" y="41"/>
                  </a:cubicBezTo>
                  <a:cubicBezTo>
                    <a:pt x="6" y="40"/>
                    <a:pt x="13" y="40"/>
                    <a:pt x="20" y="40"/>
                  </a:cubicBezTo>
                  <a:cubicBezTo>
                    <a:pt x="23" y="30"/>
                    <a:pt x="28" y="18"/>
                    <a:pt x="42" y="18"/>
                  </a:cubicBezTo>
                  <a:cubicBezTo>
                    <a:pt x="42" y="18"/>
                    <a:pt x="43" y="18"/>
                    <a:pt x="44" y="18"/>
                  </a:cubicBezTo>
                  <a:cubicBezTo>
                    <a:pt x="59" y="20"/>
                    <a:pt x="63" y="32"/>
                    <a:pt x="64" y="42"/>
                  </a:cubicBezTo>
                  <a:cubicBezTo>
                    <a:pt x="66" y="42"/>
                    <a:pt x="69" y="42"/>
                    <a:pt x="71" y="42"/>
                  </a:cubicBezTo>
                  <a:cubicBezTo>
                    <a:pt x="70" y="40"/>
                    <a:pt x="69" y="37"/>
                    <a:pt x="69" y="35"/>
                  </a:cubicBezTo>
                  <a:cubicBezTo>
                    <a:pt x="67" y="29"/>
                    <a:pt x="65" y="23"/>
                    <a:pt x="61" y="18"/>
                  </a:cubicBezTo>
                  <a:cubicBezTo>
                    <a:pt x="58" y="13"/>
                    <a:pt x="52" y="9"/>
                    <a:pt x="46" y="9"/>
                  </a:cubicBezTo>
                  <a:cubicBezTo>
                    <a:pt x="46" y="9"/>
                    <a:pt x="46" y="9"/>
                    <a:pt x="46" y="9"/>
                  </a:cubicBezTo>
                  <a:cubicBezTo>
                    <a:pt x="45" y="9"/>
                    <a:pt x="44" y="9"/>
                    <a:pt x="43" y="9"/>
                  </a:cubicBezTo>
                  <a:cubicBezTo>
                    <a:pt x="42" y="9"/>
                    <a:pt x="42" y="9"/>
                    <a:pt x="41" y="9"/>
                  </a:cubicBezTo>
                  <a:cubicBezTo>
                    <a:pt x="40" y="9"/>
                    <a:pt x="39" y="9"/>
                    <a:pt x="38" y="8"/>
                  </a:cubicBezTo>
                  <a:cubicBezTo>
                    <a:pt x="31" y="6"/>
                    <a:pt x="31" y="3"/>
                    <a:pt x="34" y="0"/>
                  </a:cubicBezTo>
                </a:path>
              </a:pathLst>
            </a:custGeom>
            <a:solidFill>
              <a:srgbClr val="48AB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3" name="îṣḷïḓé">
              <a:extLst>
                <a:ext uri="{FF2B5EF4-FFF2-40B4-BE49-F238E27FC236}">
                  <a16:creationId xmlns:a16="http://schemas.microsoft.com/office/drawing/2014/main" xmlns="" id="{471064E5-572C-4C66-A4CC-54168F06F934}"/>
                </a:ext>
              </a:extLst>
            </p:cNvPr>
            <p:cNvSpPr/>
            <p:nvPr/>
          </p:nvSpPr>
          <p:spPr bwMode="auto">
            <a:xfrm>
              <a:off x="7443788" y="2746376"/>
              <a:ext cx="185738" cy="150813"/>
            </a:xfrm>
            <a:custGeom>
              <a:avLst/>
              <a:gdLst>
                <a:gd name="T0" fmla="*/ 56 w 56"/>
                <a:gd name="T1" fmla="*/ 31 h 46"/>
                <a:gd name="T2" fmla="*/ 1 w 56"/>
                <a:gd name="T3" fmla="*/ 46 h 46"/>
                <a:gd name="T4" fmla="*/ 3 w 56"/>
                <a:gd name="T5" fmla="*/ 13 h 46"/>
                <a:gd name="T6" fmla="*/ 10 w 56"/>
                <a:gd name="T7" fmla="*/ 5 h 46"/>
                <a:gd name="T8" fmla="*/ 26 w 56"/>
                <a:gd name="T9" fmla="*/ 1 h 46"/>
                <a:gd name="T10" fmla="*/ 44 w 56"/>
                <a:gd name="T11" fmla="*/ 0 h 46"/>
                <a:gd name="T12" fmla="*/ 54 w 56"/>
                <a:gd name="T13" fmla="*/ 8 h 46"/>
                <a:gd name="T14" fmla="*/ 54 w 56"/>
                <a:gd name="T15" fmla="*/ 9 h 46"/>
                <a:gd name="T16" fmla="*/ 56 w 56"/>
                <a:gd name="T17"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6">
                  <a:moveTo>
                    <a:pt x="56" y="31"/>
                  </a:moveTo>
                  <a:cubicBezTo>
                    <a:pt x="56" y="31"/>
                    <a:pt x="38" y="29"/>
                    <a:pt x="1" y="46"/>
                  </a:cubicBezTo>
                  <a:cubicBezTo>
                    <a:pt x="1" y="46"/>
                    <a:pt x="0" y="29"/>
                    <a:pt x="3" y="13"/>
                  </a:cubicBezTo>
                  <a:cubicBezTo>
                    <a:pt x="4" y="9"/>
                    <a:pt x="6" y="6"/>
                    <a:pt x="10" y="5"/>
                  </a:cubicBezTo>
                  <a:cubicBezTo>
                    <a:pt x="14" y="4"/>
                    <a:pt x="20" y="2"/>
                    <a:pt x="26" y="1"/>
                  </a:cubicBezTo>
                  <a:cubicBezTo>
                    <a:pt x="32" y="0"/>
                    <a:pt x="38" y="0"/>
                    <a:pt x="44" y="0"/>
                  </a:cubicBezTo>
                  <a:cubicBezTo>
                    <a:pt x="49" y="0"/>
                    <a:pt x="53" y="4"/>
                    <a:pt x="54" y="8"/>
                  </a:cubicBezTo>
                  <a:cubicBezTo>
                    <a:pt x="54" y="9"/>
                    <a:pt x="54" y="9"/>
                    <a:pt x="54" y="9"/>
                  </a:cubicBezTo>
                  <a:cubicBezTo>
                    <a:pt x="55" y="15"/>
                    <a:pt x="56" y="23"/>
                    <a:pt x="56" y="31"/>
                  </a:cubicBezTo>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4" name="îśḻïḍê">
              <a:extLst>
                <a:ext uri="{FF2B5EF4-FFF2-40B4-BE49-F238E27FC236}">
                  <a16:creationId xmlns:a16="http://schemas.microsoft.com/office/drawing/2014/main" xmlns="" id="{BF1B0A3D-3455-4724-A034-93B3C6739E3E}"/>
                </a:ext>
              </a:extLst>
            </p:cNvPr>
            <p:cNvSpPr/>
            <p:nvPr/>
          </p:nvSpPr>
          <p:spPr bwMode="auto">
            <a:xfrm>
              <a:off x="7621588" y="2771776"/>
              <a:ext cx="0" cy="4763"/>
            </a:xfrm>
            <a:custGeom>
              <a:avLst/>
              <a:gdLst>
                <a:gd name="T0" fmla="*/ 0 h 1"/>
                <a:gd name="T1" fmla="*/ 0 h 1"/>
                <a:gd name="T2" fmla="*/ 0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1"/>
                    <a:pt x="0" y="1"/>
                    <a:pt x="0" y="1"/>
                  </a:cubicBezTo>
                  <a:cubicBezTo>
                    <a:pt x="0" y="1"/>
                    <a:pt x="0" y="1"/>
                    <a:pt x="0" y="0"/>
                  </a:cubicBezTo>
                  <a:cubicBezTo>
                    <a:pt x="0" y="0"/>
                    <a:pt x="0" y="0"/>
                    <a:pt x="0" y="0"/>
                  </a:cubicBezTo>
                </a:path>
              </a:pathLst>
            </a:custGeom>
            <a:solidFill>
              <a:srgbClr val="D9D9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5" name="îšḷiďê">
              <a:extLst>
                <a:ext uri="{FF2B5EF4-FFF2-40B4-BE49-F238E27FC236}">
                  <a16:creationId xmlns:a16="http://schemas.microsoft.com/office/drawing/2014/main" xmlns="" id="{5E99962E-59D8-4DA0-A3F6-488231530093}"/>
                </a:ext>
              </a:extLst>
            </p:cNvPr>
            <p:cNvSpPr/>
            <p:nvPr/>
          </p:nvSpPr>
          <p:spPr bwMode="auto">
            <a:xfrm>
              <a:off x="7446963" y="2749551"/>
              <a:ext cx="179388" cy="104775"/>
            </a:xfrm>
            <a:custGeom>
              <a:avLst/>
              <a:gdLst>
                <a:gd name="T0" fmla="*/ 25 w 54"/>
                <a:gd name="T1" fmla="*/ 0 h 32"/>
                <a:gd name="T2" fmla="*/ 25 w 54"/>
                <a:gd name="T3" fmla="*/ 0 h 32"/>
                <a:gd name="T4" fmla="*/ 9 w 54"/>
                <a:gd name="T5" fmla="*/ 4 h 32"/>
                <a:gd name="T6" fmla="*/ 2 w 54"/>
                <a:gd name="T7" fmla="*/ 12 h 32"/>
                <a:gd name="T8" fmla="*/ 0 w 54"/>
                <a:gd name="T9" fmla="*/ 32 h 32"/>
                <a:gd name="T10" fmla="*/ 54 w 54"/>
                <a:gd name="T11" fmla="*/ 15 h 32"/>
                <a:gd name="T12" fmla="*/ 53 w 54"/>
                <a:gd name="T13" fmla="*/ 8 h 32"/>
                <a:gd name="T14" fmla="*/ 53 w 54"/>
                <a:gd name="T15" fmla="*/ 7 h 32"/>
                <a:gd name="T16" fmla="*/ 53 w 54"/>
                <a:gd name="T17" fmla="*/ 7 h 32"/>
                <a:gd name="T18" fmla="*/ 34 w 54"/>
                <a:gd name="T19" fmla="*/ 13 h 32"/>
                <a:gd name="T20" fmla="*/ 32 w 54"/>
                <a:gd name="T21" fmla="*/ 14 h 32"/>
                <a:gd name="T22" fmla="*/ 25 w 54"/>
                <a:gd name="T23" fmla="*/ 8 h 32"/>
                <a:gd name="T24" fmla="*/ 25 w 54"/>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2">
                  <a:moveTo>
                    <a:pt x="25" y="0"/>
                  </a:moveTo>
                  <a:cubicBezTo>
                    <a:pt x="25" y="0"/>
                    <a:pt x="25" y="0"/>
                    <a:pt x="25" y="0"/>
                  </a:cubicBezTo>
                  <a:cubicBezTo>
                    <a:pt x="19" y="1"/>
                    <a:pt x="13" y="3"/>
                    <a:pt x="9" y="4"/>
                  </a:cubicBezTo>
                  <a:cubicBezTo>
                    <a:pt x="5" y="5"/>
                    <a:pt x="3" y="8"/>
                    <a:pt x="2" y="12"/>
                  </a:cubicBezTo>
                  <a:cubicBezTo>
                    <a:pt x="0" y="19"/>
                    <a:pt x="0" y="26"/>
                    <a:pt x="0" y="32"/>
                  </a:cubicBezTo>
                  <a:cubicBezTo>
                    <a:pt x="14" y="26"/>
                    <a:pt x="32" y="20"/>
                    <a:pt x="54" y="15"/>
                  </a:cubicBezTo>
                  <a:cubicBezTo>
                    <a:pt x="54" y="13"/>
                    <a:pt x="53" y="10"/>
                    <a:pt x="53" y="8"/>
                  </a:cubicBezTo>
                  <a:cubicBezTo>
                    <a:pt x="53" y="7"/>
                    <a:pt x="53" y="7"/>
                    <a:pt x="53" y="7"/>
                  </a:cubicBezTo>
                  <a:cubicBezTo>
                    <a:pt x="53" y="7"/>
                    <a:pt x="53" y="7"/>
                    <a:pt x="53" y="7"/>
                  </a:cubicBezTo>
                  <a:cubicBezTo>
                    <a:pt x="46" y="9"/>
                    <a:pt x="40" y="11"/>
                    <a:pt x="34" y="13"/>
                  </a:cubicBezTo>
                  <a:cubicBezTo>
                    <a:pt x="33" y="14"/>
                    <a:pt x="32" y="14"/>
                    <a:pt x="32" y="14"/>
                  </a:cubicBezTo>
                  <a:cubicBezTo>
                    <a:pt x="28" y="14"/>
                    <a:pt x="26" y="11"/>
                    <a:pt x="25" y="8"/>
                  </a:cubicBezTo>
                  <a:cubicBezTo>
                    <a:pt x="25" y="5"/>
                    <a:pt x="25" y="3"/>
                    <a:pt x="25" y="0"/>
                  </a:cubicBezTo>
                </a:path>
              </a:pathLst>
            </a:custGeom>
            <a:solidFill>
              <a:srgbClr val="48AB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6" name="íṣḻíḓè">
              <a:extLst>
                <a:ext uri="{FF2B5EF4-FFF2-40B4-BE49-F238E27FC236}">
                  <a16:creationId xmlns:a16="http://schemas.microsoft.com/office/drawing/2014/main" xmlns="" id="{24B89CE4-6D96-4889-8FEA-A0D7FAC7B3AF}"/>
                </a:ext>
              </a:extLst>
            </p:cNvPr>
            <p:cNvSpPr/>
            <p:nvPr/>
          </p:nvSpPr>
          <p:spPr bwMode="auto">
            <a:xfrm>
              <a:off x="7124700" y="2811463"/>
              <a:ext cx="1487488" cy="1789113"/>
            </a:xfrm>
            <a:custGeom>
              <a:avLst/>
              <a:gdLst>
                <a:gd name="T0" fmla="*/ 421 w 451"/>
                <a:gd name="T1" fmla="*/ 457 h 542"/>
                <a:gd name="T2" fmla="*/ 327 w 451"/>
                <a:gd name="T3" fmla="*/ 535 h 542"/>
                <a:gd name="T4" fmla="*/ 244 w 451"/>
                <a:gd name="T5" fmla="*/ 541 h 542"/>
                <a:gd name="T6" fmla="*/ 126 w 451"/>
                <a:gd name="T7" fmla="*/ 538 h 542"/>
                <a:gd name="T8" fmla="*/ 28 w 451"/>
                <a:gd name="T9" fmla="*/ 448 h 542"/>
                <a:gd name="T10" fmla="*/ 16 w 451"/>
                <a:gd name="T11" fmla="*/ 137 h 542"/>
                <a:gd name="T12" fmla="*/ 158 w 451"/>
                <a:gd name="T13" fmla="*/ 4 h 542"/>
                <a:gd name="T14" fmla="*/ 310 w 451"/>
                <a:gd name="T15" fmla="*/ 8 h 542"/>
                <a:gd name="T16" fmla="*/ 407 w 451"/>
                <a:gd name="T17" fmla="*/ 62 h 542"/>
                <a:gd name="T18" fmla="*/ 444 w 451"/>
                <a:gd name="T19" fmla="*/ 151 h 542"/>
                <a:gd name="T20" fmla="*/ 421 w 451"/>
                <a:gd name="T21" fmla="*/ 45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1" h="542">
                  <a:moveTo>
                    <a:pt x="421" y="457"/>
                  </a:moveTo>
                  <a:cubicBezTo>
                    <a:pt x="409" y="500"/>
                    <a:pt x="371" y="531"/>
                    <a:pt x="327" y="535"/>
                  </a:cubicBezTo>
                  <a:cubicBezTo>
                    <a:pt x="303" y="537"/>
                    <a:pt x="275" y="540"/>
                    <a:pt x="244" y="541"/>
                  </a:cubicBezTo>
                  <a:cubicBezTo>
                    <a:pt x="206" y="542"/>
                    <a:pt x="166" y="542"/>
                    <a:pt x="126" y="538"/>
                  </a:cubicBezTo>
                  <a:cubicBezTo>
                    <a:pt x="77" y="534"/>
                    <a:pt x="37" y="497"/>
                    <a:pt x="28" y="448"/>
                  </a:cubicBezTo>
                  <a:cubicBezTo>
                    <a:pt x="15" y="373"/>
                    <a:pt x="0" y="252"/>
                    <a:pt x="16" y="137"/>
                  </a:cubicBezTo>
                  <a:cubicBezTo>
                    <a:pt x="26" y="65"/>
                    <a:pt x="85" y="10"/>
                    <a:pt x="158" y="4"/>
                  </a:cubicBezTo>
                  <a:cubicBezTo>
                    <a:pt x="200" y="1"/>
                    <a:pt x="253" y="0"/>
                    <a:pt x="310" y="8"/>
                  </a:cubicBezTo>
                  <a:cubicBezTo>
                    <a:pt x="349" y="14"/>
                    <a:pt x="383" y="33"/>
                    <a:pt x="407" y="62"/>
                  </a:cubicBezTo>
                  <a:cubicBezTo>
                    <a:pt x="428" y="86"/>
                    <a:pt x="441" y="117"/>
                    <a:pt x="444" y="151"/>
                  </a:cubicBezTo>
                  <a:cubicBezTo>
                    <a:pt x="450" y="237"/>
                    <a:pt x="451" y="356"/>
                    <a:pt x="421" y="457"/>
                  </a:cubicBezTo>
                </a:path>
              </a:pathLst>
            </a:custGeom>
            <a:solidFill>
              <a:srgbClr val="046CC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7" name="îSļïḓe">
              <a:extLst>
                <a:ext uri="{FF2B5EF4-FFF2-40B4-BE49-F238E27FC236}">
                  <a16:creationId xmlns:a16="http://schemas.microsoft.com/office/drawing/2014/main" xmlns="" id="{39BEAB56-56DE-4B5D-9201-2A691566039B}"/>
                </a:ext>
              </a:extLst>
            </p:cNvPr>
            <p:cNvSpPr/>
            <p:nvPr/>
          </p:nvSpPr>
          <p:spPr bwMode="auto">
            <a:xfrm>
              <a:off x="7153275" y="2997201"/>
              <a:ext cx="1366838" cy="1087438"/>
            </a:xfrm>
            <a:custGeom>
              <a:avLst/>
              <a:gdLst>
                <a:gd name="T0" fmla="*/ 135 w 414"/>
                <a:gd name="T1" fmla="*/ 189 h 330"/>
                <a:gd name="T2" fmla="*/ 115 w 414"/>
                <a:gd name="T3" fmla="*/ 235 h 330"/>
                <a:gd name="T4" fmla="*/ 111 w 414"/>
                <a:gd name="T5" fmla="*/ 235 h 330"/>
                <a:gd name="T6" fmla="*/ 108 w 414"/>
                <a:gd name="T7" fmla="*/ 254 h 330"/>
                <a:gd name="T8" fmla="*/ 177 w 414"/>
                <a:gd name="T9" fmla="*/ 254 h 330"/>
                <a:gd name="T10" fmla="*/ 286 w 414"/>
                <a:gd name="T11" fmla="*/ 178 h 330"/>
                <a:gd name="T12" fmla="*/ 297 w 414"/>
                <a:gd name="T13" fmla="*/ 172 h 330"/>
                <a:gd name="T14" fmla="*/ 134 w 414"/>
                <a:gd name="T15" fmla="*/ 168 h 330"/>
                <a:gd name="T16" fmla="*/ 402 w 414"/>
                <a:gd name="T17" fmla="*/ 30 h 330"/>
                <a:gd name="T18" fmla="*/ 398 w 414"/>
                <a:gd name="T19" fmla="*/ 124 h 330"/>
                <a:gd name="T20" fmla="*/ 327 w 414"/>
                <a:gd name="T21" fmla="*/ 167 h 330"/>
                <a:gd name="T22" fmla="*/ 328 w 414"/>
                <a:gd name="T23" fmla="*/ 171 h 330"/>
                <a:gd name="T24" fmla="*/ 328 w 414"/>
                <a:gd name="T25" fmla="*/ 178 h 330"/>
                <a:gd name="T26" fmla="*/ 412 w 414"/>
                <a:gd name="T27" fmla="*/ 80 h 330"/>
                <a:gd name="T28" fmla="*/ 398 w 414"/>
                <a:gd name="T29" fmla="*/ 6 h 330"/>
                <a:gd name="T30" fmla="*/ 45 w 414"/>
                <a:gd name="T31" fmla="*/ 0 h 330"/>
                <a:gd name="T32" fmla="*/ 0 w 414"/>
                <a:gd name="T33" fmla="*/ 190 h 330"/>
                <a:gd name="T34" fmla="*/ 15 w 414"/>
                <a:gd name="T35" fmla="*/ 322 h 330"/>
                <a:gd name="T36" fmla="*/ 39 w 414"/>
                <a:gd name="T37" fmla="*/ 300 h 330"/>
                <a:gd name="T38" fmla="*/ 48 w 414"/>
                <a:gd name="T39" fmla="*/ 296 h 330"/>
                <a:gd name="T40" fmla="*/ 53 w 414"/>
                <a:gd name="T41" fmla="*/ 270 h 330"/>
                <a:gd name="T42" fmla="*/ 51 w 414"/>
                <a:gd name="T43" fmla="*/ 267 h 330"/>
                <a:gd name="T44" fmla="*/ 45 w 414"/>
                <a:gd name="T45" fmla="*/ 269 h 330"/>
                <a:gd name="T46" fmla="*/ 45 w 414"/>
                <a:gd name="T47" fmla="*/ 269 h 330"/>
                <a:gd name="T48" fmla="*/ 45 w 414"/>
                <a:gd name="T49" fmla="*/ 269 h 330"/>
                <a:gd name="T50" fmla="*/ 39 w 414"/>
                <a:gd name="T51" fmla="*/ 267 h 330"/>
                <a:gd name="T52" fmla="*/ 39 w 414"/>
                <a:gd name="T53" fmla="*/ 266 h 330"/>
                <a:gd name="T54" fmla="*/ 43 w 414"/>
                <a:gd name="T55" fmla="*/ 253 h 330"/>
                <a:gd name="T56" fmla="*/ 43 w 414"/>
                <a:gd name="T57" fmla="*/ 253 h 330"/>
                <a:gd name="T58" fmla="*/ 45 w 414"/>
                <a:gd name="T59" fmla="*/ 254 h 330"/>
                <a:gd name="T60" fmla="*/ 45 w 414"/>
                <a:gd name="T61" fmla="*/ 253 h 330"/>
                <a:gd name="T62" fmla="*/ 31 w 414"/>
                <a:gd name="T63" fmla="*/ 217 h 330"/>
                <a:gd name="T64" fmla="*/ 69 w 414"/>
                <a:gd name="T65" fmla="*/ 197 h 330"/>
                <a:gd name="T66" fmla="*/ 93 w 414"/>
                <a:gd name="T67" fmla="*/ 200 h 330"/>
                <a:gd name="T68" fmla="*/ 103 w 414"/>
                <a:gd name="T69" fmla="*/ 198 h 330"/>
                <a:gd name="T70" fmla="*/ 103 w 414"/>
                <a:gd name="T71" fmla="*/ 198 h 330"/>
                <a:gd name="T72" fmla="*/ 104 w 414"/>
                <a:gd name="T73" fmla="*/ 197 h 330"/>
                <a:gd name="T74" fmla="*/ 105 w 414"/>
                <a:gd name="T75" fmla="*/ 163 h 330"/>
                <a:gd name="T76" fmla="*/ 35 w 414"/>
                <a:gd name="T77" fmla="*/ 122 h 330"/>
                <a:gd name="T78" fmla="*/ 36 w 414"/>
                <a:gd name="T79" fmla="*/ 27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4" h="330">
                  <a:moveTo>
                    <a:pt x="134" y="168"/>
                  </a:moveTo>
                  <a:cubicBezTo>
                    <a:pt x="135" y="171"/>
                    <a:pt x="135" y="179"/>
                    <a:pt x="135" y="189"/>
                  </a:cubicBezTo>
                  <a:cubicBezTo>
                    <a:pt x="137" y="190"/>
                    <a:pt x="138" y="191"/>
                    <a:pt x="140" y="193"/>
                  </a:cubicBezTo>
                  <a:cubicBezTo>
                    <a:pt x="152" y="203"/>
                    <a:pt x="137" y="232"/>
                    <a:pt x="115" y="235"/>
                  </a:cubicBezTo>
                  <a:cubicBezTo>
                    <a:pt x="114" y="235"/>
                    <a:pt x="114" y="235"/>
                    <a:pt x="114" y="235"/>
                  </a:cubicBezTo>
                  <a:cubicBezTo>
                    <a:pt x="113" y="235"/>
                    <a:pt x="112" y="235"/>
                    <a:pt x="111" y="235"/>
                  </a:cubicBezTo>
                  <a:cubicBezTo>
                    <a:pt x="111" y="235"/>
                    <a:pt x="111" y="235"/>
                    <a:pt x="111" y="235"/>
                  </a:cubicBezTo>
                  <a:cubicBezTo>
                    <a:pt x="111" y="240"/>
                    <a:pt x="110" y="247"/>
                    <a:pt x="108" y="254"/>
                  </a:cubicBezTo>
                  <a:cubicBezTo>
                    <a:pt x="108" y="255"/>
                    <a:pt x="108" y="255"/>
                    <a:pt x="108" y="256"/>
                  </a:cubicBezTo>
                  <a:cubicBezTo>
                    <a:pt x="127" y="255"/>
                    <a:pt x="151" y="254"/>
                    <a:pt x="177" y="254"/>
                  </a:cubicBezTo>
                  <a:cubicBezTo>
                    <a:pt x="179" y="235"/>
                    <a:pt x="186" y="217"/>
                    <a:pt x="199" y="203"/>
                  </a:cubicBezTo>
                  <a:cubicBezTo>
                    <a:pt x="221" y="181"/>
                    <a:pt x="254" y="178"/>
                    <a:pt x="286" y="178"/>
                  </a:cubicBezTo>
                  <a:cubicBezTo>
                    <a:pt x="289" y="178"/>
                    <a:pt x="293" y="178"/>
                    <a:pt x="296" y="178"/>
                  </a:cubicBezTo>
                  <a:cubicBezTo>
                    <a:pt x="297" y="176"/>
                    <a:pt x="297" y="174"/>
                    <a:pt x="297" y="172"/>
                  </a:cubicBezTo>
                  <a:cubicBezTo>
                    <a:pt x="276" y="174"/>
                    <a:pt x="255" y="175"/>
                    <a:pt x="235" y="175"/>
                  </a:cubicBezTo>
                  <a:cubicBezTo>
                    <a:pt x="199" y="175"/>
                    <a:pt x="164" y="172"/>
                    <a:pt x="134" y="168"/>
                  </a:cubicBezTo>
                  <a:moveTo>
                    <a:pt x="395" y="2"/>
                  </a:moveTo>
                  <a:cubicBezTo>
                    <a:pt x="399" y="10"/>
                    <a:pt x="401" y="20"/>
                    <a:pt x="402" y="30"/>
                  </a:cubicBezTo>
                  <a:cubicBezTo>
                    <a:pt x="404" y="63"/>
                    <a:pt x="401" y="100"/>
                    <a:pt x="398" y="123"/>
                  </a:cubicBezTo>
                  <a:cubicBezTo>
                    <a:pt x="398" y="124"/>
                    <a:pt x="398" y="124"/>
                    <a:pt x="398" y="124"/>
                  </a:cubicBezTo>
                  <a:cubicBezTo>
                    <a:pt x="396" y="140"/>
                    <a:pt x="384" y="153"/>
                    <a:pt x="369" y="158"/>
                  </a:cubicBezTo>
                  <a:cubicBezTo>
                    <a:pt x="355" y="162"/>
                    <a:pt x="341" y="165"/>
                    <a:pt x="327" y="167"/>
                  </a:cubicBezTo>
                  <a:cubicBezTo>
                    <a:pt x="328" y="168"/>
                    <a:pt x="328" y="170"/>
                    <a:pt x="328" y="171"/>
                  </a:cubicBezTo>
                  <a:cubicBezTo>
                    <a:pt x="328" y="171"/>
                    <a:pt x="328" y="171"/>
                    <a:pt x="328" y="171"/>
                  </a:cubicBezTo>
                  <a:cubicBezTo>
                    <a:pt x="328" y="171"/>
                    <a:pt x="328" y="171"/>
                    <a:pt x="328" y="171"/>
                  </a:cubicBezTo>
                  <a:cubicBezTo>
                    <a:pt x="328" y="173"/>
                    <a:pt x="328" y="175"/>
                    <a:pt x="328" y="178"/>
                  </a:cubicBezTo>
                  <a:cubicBezTo>
                    <a:pt x="358" y="176"/>
                    <a:pt x="388" y="167"/>
                    <a:pt x="403" y="142"/>
                  </a:cubicBezTo>
                  <a:cubicBezTo>
                    <a:pt x="414" y="124"/>
                    <a:pt x="414" y="102"/>
                    <a:pt x="412" y="80"/>
                  </a:cubicBezTo>
                  <a:cubicBezTo>
                    <a:pt x="411" y="62"/>
                    <a:pt x="401" y="31"/>
                    <a:pt x="398" y="6"/>
                  </a:cubicBezTo>
                  <a:cubicBezTo>
                    <a:pt x="398" y="6"/>
                    <a:pt x="398" y="6"/>
                    <a:pt x="398" y="6"/>
                  </a:cubicBezTo>
                  <a:cubicBezTo>
                    <a:pt x="397" y="4"/>
                    <a:pt x="396" y="3"/>
                    <a:pt x="395" y="2"/>
                  </a:cubicBezTo>
                  <a:moveTo>
                    <a:pt x="45" y="0"/>
                  </a:moveTo>
                  <a:cubicBezTo>
                    <a:pt x="25" y="22"/>
                    <a:pt x="12" y="50"/>
                    <a:pt x="7" y="81"/>
                  </a:cubicBezTo>
                  <a:cubicBezTo>
                    <a:pt x="2" y="117"/>
                    <a:pt x="0" y="154"/>
                    <a:pt x="0" y="190"/>
                  </a:cubicBezTo>
                  <a:cubicBezTo>
                    <a:pt x="0" y="240"/>
                    <a:pt x="4" y="288"/>
                    <a:pt x="10" y="330"/>
                  </a:cubicBezTo>
                  <a:cubicBezTo>
                    <a:pt x="11" y="327"/>
                    <a:pt x="13" y="325"/>
                    <a:pt x="15" y="322"/>
                  </a:cubicBezTo>
                  <a:cubicBezTo>
                    <a:pt x="22" y="312"/>
                    <a:pt x="31" y="305"/>
                    <a:pt x="39" y="300"/>
                  </a:cubicBezTo>
                  <a:cubicBezTo>
                    <a:pt x="39" y="300"/>
                    <a:pt x="39" y="300"/>
                    <a:pt x="39" y="300"/>
                  </a:cubicBezTo>
                  <a:cubicBezTo>
                    <a:pt x="39" y="300"/>
                    <a:pt x="39" y="300"/>
                    <a:pt x="39" y="300"/>
                  </a:cubicBezTo>
                  <a:cubicBezTo>
                    <a:pt x="42" y="299"/>
                    <a:pt x="45" y="297"/>
                    <a:pt x="48" y="296"/>
                  </a:cubicBezTo>
                  <a:cubicBezTo>
                    <a:pt x="48" y="291"/>
                    <a:pt x="49" y="285"/>
                    <a:pt x="50" y="280"/>
                  </a:cubicBezTo>
                  <a:cubicBezTo>
                    <a:pt x="50" y="276"/>
                    <a:pt x="51" y="273"/>
                    <a:pt x="53" y="270"/>
                  </a:cubicBezTo>
                  <a:cubicBezTo>
                    <a:pt x="52" y="269"/>
                    <a:pt x="51" y="268"/>
                    <a:pt x="51" y="267"/>
                  </a:cubicBezTo>
                  <a:cubicBezTo>
                    <a:pt x="51" y="267"/>
                    <a:pt x="51" y="267"/>
                    <a:pt x="51" y="267"/>
                  </a:cubicBezTo>
                  <a:cubicBezTo>
                    <a:pt x="51" y="267"/>
                    <a:pt x="51" y="267"/>
                    <a:pt x="51" y="267"/>
                  </a:cubicBezTo>
                  <a:cubicBezTo>
                    <a:pt x="50" y="268"/>
                    <a:pt x="47" y="269"/>
                    <a:pt x="45" y="269"/>
                  </a:cubicBezTo>
                  <a:cubicBezTo>
                    <a:pt x="45" y="269"/>
                    <a:pt x="45" y="269"/>
                    <a:pt x="45" y="269"/>
                  </a:cubicBezTo>
                  <a:cubicBezTo>
                    <a:pt x="45" y="269"/>
                    <a:pt x="45" y="269"/>
                    <a:pt x="45" y="269"/>
                  </a:cubicBezTo>
                  <a:cubicBezTo>
                    <a:pt x="45" y="269"/>
                    <a:pt x="45" y="269"/>
                    <a:pt x="45" y="269"/>
                  </a:cubicBezTo>
                  <a:cubicBezTo>
                    <a:pt x="45" y="269"/>
                    <a:pt x="45" y="269"/>
                    <a:pt x="45" y="269"/>
                  </a:cubicBezTo>
                  <a:cubicBezTo>
                    <a:pt x="43" y="269"/>
                    <a:pt x="41" y="268"/>
                    <a:pt x="39" y="267"/>
                  </a:cubicBezTo>
                  <a:cubicBezTo>
                    <a:pt x="39" y="267"/>
                    <a:pt x="39" y="267"/>
                    <a:pt x="39" y="267"/>
                  </a:cubicBezTo>
                  <a:cubicBezTo>
                    <a:pt x="39" y="267"/>
                    <a:pt x="39" y="267"/>
                    <a:pt x="39" y="266"/>
                  </a:cubicBezTo>
                  <a:cubicBezTo>
                    <a:pt x="39" y="266"/>
                    <a:pt x="39" y="266"/>
                    <a:pt x="39" y="266"/>
                  </a:cubicBezTo>
                  <a:cubicBezTo>
                    <a:pt x="34" y="262"/>
                    <a:pt x="36" y="253"/>
                    <a:pt x="43" y="253"/>
                  </a:cubicBezTo>
                  <a:cubicBezTo>
                    <a:pt x="43" y="253"/>
                    <a:pt x="43" y="253"/>
                    <a:pt x="43" y="253"/>
                  </a:cubicBezTo>
                  <a:cubicBezTo>
                    <a:pt x="43" y="253"/>
                    <a:pt x="43" y="253"/>
                    <a:pt x="43" y="253"/>
                  </a:cubicBezTo>
                  <a:cubicBezTo>
                    <a:pt x="43" y="253"/>
                    <a:pt x="43" y="253"/>
                    <a:pt x="43" y="253"/>
                  </a:cubicBezTo>
                  <a:cubicBezTo>
                    <a:pt x="43" y="253"/>
                    <a:pt x="43" y="253"/>
                    <a:pt x="43" y="253"/>
                  </a:cubicBezTo>
                  <a:cubicBezTo>
                    <a:pt x="44" y="253"/>
                    <a:pt x="44" y="253"/>
                    <a:pt x="45" y="254"/>
                  </a:cubicBezTo>
                  <a:cubicBezTo>
                    <a:pt x="45" y="254"/>
                    <a:pt x="45" y="254"/>
                    <a:pt x="45" y="254"/>
                  </a:cubicBezTo>
                  <a:cubicBezTo>
                    <a:pt x="45" y="254"/>
                    <a:pt x="45" y="253"/>
                    <a:pt x="45" y="253"/>
                  </a:cubicBezTo>
                  <a:cubicBezTo>
                    <a:pt x="37" y="250"/>
                    <a:pt x="30" y="233"/>
                    <a:pt x="30" y="222"/>
                  </a:cubicBezTo>
                  <a:cubicBezTo>
                    <a:pt x="30" y="220"/>
                    <a:pt x="30" y="219"/>
                    <a:pt x="31" y="217"/>
                  </a:cubicBezTo>
                  <a:cubicBezTo>
                    <a:pt x="34" y="207"/>
                    <a:pt x="53" y="200"/>
                    <a:pt x="65" y="197"/>
                  </a:cubicBezTo>
                  <a:cubicBezTo>
                    <a:pt x="66" y="197"/>
                    <a:pt x="68" y="197"/>
                    <a:pt x="69" y="197"/>
                  </a:cubicBezTo>
                  <a:cubicBezTo>
                    <a:pt x="73" y="197"/>
                    <a:pt x="77" y="198"/>
                    <a:pt x="81" y="198"/>
                  </a:cubicBezTo>
                  <a:cubicBezTo>
                    <a:pt x="85" y="199"/>
                    <a:pt x="89" y="200"/>
                    <a:pt x="93" y="200"/>
                  </a:cubicBezTo>
                  <a:cubicBezTo>
                    <a:pt x="97" y="200"/>
                    <a:pt x="100" y="199"/>
                    <a:pt x="103"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4" y="197"/>
                    <a:pt x="104" y="197"/>
                    <a:pt x="104" y="197"/>
                  </a:cubicBezTo>
                  <a:cubicBezTo>
                    <a:pt x="103" y="193"/>
                    <a:pt x="103" y="188"/>
                    <a:pt x="103" y="182"/>
                  </a:cubicBezTo>
                  <a:cubicBezTo>
                    <a:pt x="103" y="176"/>
                    <a:pt x="103" y="169"/>
                    <a:pt x="105" y="163"/>
                  </a:cubicBezTo>
                  <a:cubicBezTo>
                    <a:pt x="89" y="161"/>
                    <a:pt x="76" y="158"/>
                    <a:pt x="66" y="156"/>
                  </a:cubicBezTo>
                  <a:cubicBezTo>
                    <a:pt x="50" y="152"/>
                    <a:pt x="37" y="139"/>
                    <a:pt x="35" y="122"/>
                  </a:cubicBezTo>
                  <a:cubicBezTo>
                    <a:pt x="32" y="106"/>
                    <a:pt x="31" y="92"/>
                    <a:pt x="31" y="78"/>
                  </a:cubicBezTo>
                  <a:cubicBezTo>
                    <a:pt x="31" y="58"/>
                    <a:pt x="33" y="41"/>
                    <a:pt x="36" y="27"/>
                  </a:cubicBezTo>
                  <a:cubicBezTo>
                    <a:pt x="37" y="18"/>
                    <a:pt x="40" y="8"/>
                    <a:pt x="45" y="0"/>
                  </a:cubicBezTo>
                </a:path>
              </a:pathLst>
            </a:custGeom>
            <a:solidFill>
              <a:srgbClr val="0553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8" name="îŝlïḓè">
              <a:extLst>
                <a:ext uri="{FF2B5EF4-FFF2-40B4-BE49-F238E27FC236}">
                  <a16:creationId xmlns:a16="http://schemas.microsoft.com/office/drawing/2014/main" xmlns="" id="{A3B2AF58-43A9-44C5-A295-B923AEEB2E01}"/>
                </a:ext>
              </a:extLst>
            </p:cNvPr>
            <p:cNvSpPr/>
            <p:nvPr/>
          </p:nvSpPr>
          <p:spPr bwMode="auto">
            <a:xfrm>
              <a:off x="8128000" y="3530601"/>
              <a:ext cx="111125" cy="158750"/>
            </a:xfrm>
            <a:custGeom>
              <a:avLst/>
              <a:gdLst>
                <a:gd name="T0" fmla="*/ 32 w 34"/>
                <a:gd name="T1" fmla="*/ 41 h 48"/>
                <a:gd name="T2" fmla="*/ 26 w 34"/>
                <a:gd name="T3" fmla="*/ 48 h 48"/>
                <a:gd name="T4" fmla="*/ 12 w 34"/>
                <a:gd name="T5" fmla="*/ 48 h 48"/>
                <a:gd name="T6" fmla="*/ 8 w 34"/>
                <a:gd name="T7" fmla="*/ 47 h 48"/>
                <a:gd name="T8" fmla="*/ 2 w 34"/>
                <a:gd name="T9" fmla="*/ 40 h 48"/>
                <a:gd name="T10" fmla="*/ 2 w 34"/>
                <a:gd name="T11" fmla="*/ 5 h 48"/>
                <a:gd name="T12" fmla="*/ 32 w 34"/>
                <a:gd name="T13" fmla="*/ 0 h 48"/>
                <a:gd name="T14" fmla="*/ 33 w 34"/>
                <a:gd name="T15" fmla="*/ 9 h 48"/>
                <a:gd name="T16" fmla="*/ 32 w 34"/>
                <a:gd name="T17"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8">
                  <a:moveTo>
                    <a:pt x="32" y="41"/>
                  </a:moveTo>
                  <a:cubicBezTo>
                    <a:pt x="32" y="44"/>
                    <a:pt x="29" y="47"/>
                    <a:pt x="26" y="48"/>
                  </a:cubicBezTo>
                  <a:cubicBezTo>
                    <a:pt x="21" y="48"/>
                    <a:pt x="16" y="48"/>
                    <a:pt x="12" y="48"/>
                  </a:cubicBezTo>
                  <a:cubicBezTo>
                    <a:pt x="11" y="48"/>
                    <a:pt x="9" y="48"/>
                    <a:pt x="8" y="47"/>
                  </a:cubicBezTo>
                  <a:cubicBezTo>
                    <a:pt x="5" y="47"/>
                    <a:pt x="2" y="44"/>
                    <a:pt x="2" y="40"/>
                  </a:cubicBezTo>
                  <a:cubicBezTo>
                    <a:pt x="0" y="21"/>
                    <a:pt x="2" y="5"/>
                    <a:pt x="2" y="5"/>
                  </a:cubicBezTo>
                  <a:cubicBezTo>
                    <a:pt x="32" y="0"/>
                    <a:pt x="32" y="0"/>
                    <a:pt x="32" y="0"/>
                  </a:cubicBezTo>
                  <a:cubicBezTo>
                    <a:pt x="32" y="3"/>
                    <a:pt x="33" y="6"/>
                    <a:pt x="33" y="9"/>
                  </a:cubicBezTo>
                  <a:cubicBezTo>
                    <a:pt x="34" y="21"/>
                    <a:pt x="33" y="34"/>
                    <a:pt x="32" y="41"/>
                  </a:cubicBezTo>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9" name="ïṣḻîďe">
              <a:extLst>
                <a:ext uri="{FF2B5EF4-FFF2-40B4-BE49-F238E27FC236}">
                  <a16:creationId xmlns:a16="http://schemas.microsoft.com/office/drawing/2014/main" xmlns="" id="{E188B7FF-2DA7-4663-952C-9175776AF982}"/>
                </a:ext>
              </a:extLst>
            </p:cNvPr>
            <p:cNvSpPr/>
            <p:nvPr/>
          </p:nvSpPr>
          <p:spPr bwMode="auto">
            <a:xfrm>
              <a:off x="8131175" y="3548063"/>
              <a:ext cx="104775" cy="141288"/>
            </a:xfrm>
            <a:custGeom>
              <a:avLst/>
              <a:gdLst>
                <a:gd name="T0" fmla="*/ 31 w 32"/>
                <a:gd name="T1" fmla="*/ 0 h 43"/>
                <a:gd name="T2" fmla="*/ 1 w 32"/>
                <a:gd name="T3" fmla="*/ 5 h 43"/>
                <a:gd name="T4" fmla="*/ 0 w 32"/>
                <a:gd name="T5" fmla="*/ 21 h 43"/>
                <a:gd name="T6" fmla="*/ 1 w 32"/>
                <a:gd name="T7" fmla="*/ 35 h 43"/>
                <a:gd name="T8" fmla="*/ 7 w 32"/>
                <a:gd name="T9" fmla="*/ 42 h 43"/>
                <a:gd name="T10" fmla="*/ 11 w 32"/>
                <a:gd name="T11" fmla="*/ 43 h 43"/>
                <a:gd name="T12" fmla="*/ 11 w 32"/>
                <a:gd name="T13" fmla="*/ 43 h 43"/>
                <a:gd name="T14" fmla="*/ 9 w 32"/>
                <a:gd name="T15" fmla="*/ 20 h 43"/>
                <a:gd name="T16" fmla="*/ 32 w 32"/>
                <a:gd name="T17" fmla="*/ 4 h 43"/>
                <a:gd name="T18" fmla="*/ 31 w 3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3">
                  <a:moveTo>
                    <a:pt x="31" y="0"/>
                  </a:moveTo>
                  <a:cubicBezTo>
                    <a:pt x="21" y="2"/>
                    <a:pt x="11" y="4"/>
                    <a:pt x="1" y="5"/>
                  </a:cubicBezTo>
                  <a:cubicBezTo>
                    <a:pt x="1" y="8"/>
                    <a:pt x="0" y="14"/>
                    <a:pt x="0" y="21"/>
                  </a:cubicBezTo>
                  <a:cubicBezTo>
                    <a:pt x="0" y="25"/>
                    <a:pt x="0" y="30"/>
                    <a:pt x="1" y="35"/>
                  </a:cubicBezTo>
                  <a:cubicBezTo>
                    <a:pt x="1" y="39"/>
                    <a:pt x="4" y="42"/>
                    <a:pt x="7" y="42"/>
                  </a:cubicBezTo>
                  <a:cubicBezTo>
                    <a:pt x="8" y="43"/>
                    <a:pt x="10" y="43"/>
                    <a:pt x="11" y="43"/>
                  </a:cubicBezTo>
                  <a:cubicBezTo>
                    <a:pt x="11" y="43"/>
                    <a:pt x="11" y="43"/>
                    <a:pt x="11" y="43"/>
                  </a:cubicBezTo>
                  <a:cubicBezTo>
                    <a:pt x="8" y="36"/>
                    <a:pt x="8" y="28"/>
                    <a:pt x="9" y="20"/>
                  </a:cubicBezTo>
                  <a:cubicBezTo>
                    <a:pt x="9" y="10"/>
                    <a:pt x="21" y="7"/>
                    <a:pt x="32" y="4"/>
                  </a:cubicBezTo>
                  <a:cubicBezTo>
                    <a:pt x="32" y="3"/>
                    <a:pt x="32" y="1"/>
                    <a:pt x="31" y="0"/>
                  </a:cubicBezTo>
                </a:path>
              </a:pathLst>
            </a:custGeom>
            <a:solidFill>
              <a:srgbClr val="48AB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0" name="ïšľíďé">
              <a:extLst>
                <a:ext uri="{FF2B5EF4-FFF2-40B4-BE49-F238E27FC236}">
                  <a16:creationId xmlns:a16="http://schemas.microsoft.com/office/drawing/2014/main" xmlns="" id="{4958D538-B6E9-4B32-B9C8-197C621E23B5}"/>
                </a:ext>
              </a:extLst>
            </p:cNvPr>
            <p:cNvSpPr/>
            <p:nvPr/>
          </p:nvSpPr>
          <p:spPr bwMode="auto">
            <a:xfrm>
              <a:off x="7489825" y="3530601"/>
              <a:ext cx="112713" cy="158750"/>
            </a:xfrm>
            <a:custGeom>
              <a:avLst/>
              <a:gdLst>
                <a:gd name="T0" fmla="*/ 33 w 34"/>
                <a:gd name="T1" fmla="*/ 40 h 48"/>
                <a:gd name="T2" fmla="*/ 26 w 34"/>
                <a:gd name="T3" fmla="*/ 47 h 48"/>
                <a:gd name="T4" fmla="*/ 13 w 34"/>
                <a:gd name="T5" fmla="*/ 48 h 48"/>
                <a:gd name="T6" fmla="*/ 8 w 34"/>
                <a:gd name="T7" fmla="*/ 48 h 48"/>
                <a:gd name="T8" fmla="*/ 2 w 34"/>
                <a:gd name="T9" fmla="*/ 41 h 48"/>
                <a:gd name="T10" fmla="*/ 3 w 34"/>
                <a:gd name="T11" fmla="*/ 0 h 48"/>
                <a:gd name="T12" fmla="*/ 32 w 34"/>
                <a:gd name="T13" fmla="*/ 5 h 48"/>
                <a:gd name="T14" fmla="*/ 32 w 34"/>
                <a:gd name="T15" fmla="*/ 5 h 48"/>
                <a:gd name="T16" fmla="*/ 33 w 34"/>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8">
                  <a:moveTo>
                    <a:pt x="33" y="40"/>
                  </a:moveTo>
                  <a:cubicBezTo>
                    <a:pt x="32" y="44"/>
                    <a:pt x="30" y="47"/>
                    <a:pt x="26" y="47"/>
                  </a:cubicBezTo>
                  <a:cubicBezTo>
                    <a:pt x="23" y="48"/>
                    <a:pt x="18" y="48"/>
                    <a:pt x="13" y="48"/>
                  </a:cubicBezTo>
                  <a:cubicBezTo>
                    <a:pt x="11" y="48"/>
                    <a:pt x="10" y="48"/>
                    <a:pt x="8" y="48"/>
                  </a:cubicBezTo>
                  <a:cubicBezTo>
                    <a:pt x="5" y="47"/>
                    <a:pt x="3" y="44"/>
                    <a:pt x="2" y="41"/>
                  </a:cubicBezTo>
                  <a:cubicBezTo>
                    <a:pt x="1" y="32"/>
                    <a:pt x="0" y="14"/>
                    <a:pt x="3" y="0"/>
                  </a:cubicBezTo>
                  <a:cubicBezTo>
                    <a:pt x="32" y="5"/>
                    <a:pt x="32" y="5"/>
                    <a:pt x="32" y="5"/>
                  </a:cubicBezTo>
                  <a:cubicBezTo>
                    <a:pt x="32" y="5"/>
                    <a:pt x="32" y="5"/>
                    <a:pt x="32" y="5"/>
                  </a:cubicBezTo>
                  <a:cubicBezTo>
                    <a:pt x="32" y="5"/>
                    <a:pt x="34" y="21"/>
                    <a:pt x="33" y="40"/>
                  </a:cubicBezTo>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1" name="ïsḷíḍè">
              <a:extLst>
                <a:ext uri="{FF2B5EF4-FFF2-40B4-BE49-F238E27FC236}">
                  <a16:creationId xmlns:a16="http://schemas.microsoft.com/office/drawing/2014/main" xmlns="" id="{892947E1-1FE1-4F5D-9748-D199552B7180}"/>
                </a:ext>
              </a:extLst>
            </p:cNvPr>
            <p:cNvSpPr/>
            <p:nvPr/>
          </p:nvSpPr>
          <p:spPr bwMode="auto">
            <a:xfrm>
              <a:off x="7250113" y="2779713"/>
              <a:ext cx="1236663" cy="847725"/>
            </a:xfrm>
            <a:custGeom>
              <a:avLst/>
              <a:gdLst>
                <a:gd name="T0" fmla="*/ 369 w 375"/>
                <a:gd name="T1" fmla="*/ 189 h 257"/>
                <a:gd name="T2" fmla="*/ 369 w 375"/>
                <a:gd name="T3" fmla="*/ 190 h 257"/>
                <a:gd name="T4" fmla="*/ 340 w 375"/>
                <a:gd name="T5" fmla="*/ 224 h 257"/>
                <a:gd name="T6" fmla="*/ 37 w 375"/>
                <a:gd name="T7" fmla="*/ 222 h 257"/>
                <a:gd name="T8" fmla="*/ 6 w 375"/>
                <a:gd name="T9" fmla="*/ 188 h 257"/>
                <a:gd name="T10" fmla="*/ 7 w 375"/>
                <a:gd name="T11" fmla="*/ 93 h 257"/>
                <a:gd name="T12" fmla="*/ 59 w 375"/>
                <a:gd name="T13" fmla="*/ 24 h 257"/>
                <a:gd name="T14" fmla="*/ 145 w 375"/>
                <a:gd name="T15" fmla="*/ 2 h 257"/>
                <a:gd name="T16" fmla="*/ 188 w 375"/>
                <a:gd name="T17" fmla="*/ 0 h 257"/>
                <a:gd name="T18" fmla="*/ 313 w 375"/>
                <a:gd name="T19" fmla="*/ 18 h 257"/>
                <a:gd name="T20" fmla="*/ 373 w 375"/>
                <a:gd name="T21" fmla="*/ 96 h 257"/>
                <a:gd name="T22" fmla="*/ 369 w 375"/>
                <a:gd name="T23" fmla="*/ 18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5" h="257">
                  <a:moveTo>
                    <a:pt x="369" y="189"/>
                  </a:moveTo>
                  <a:cubicBezTo>
                    <a:pt x="369" y="190"/>
                    <a:pt x="369" y="190"/>
                    <a:pt x="369" y="190"/>
                  </a:cubicBezTo>
                  <a:cubicBezTo>
                    <a:pt x="367" y="206"/>
                    <a:pt x="355" y="219"/>
                    <a:pt x="340" y="224"/>
                  </a:cubicBezTo>
                  <a:cubicBezTo>
                    <a:pt x="226" y="257"/>
                    <a:pt x="92" y="234"/>
                    <a:pt x="37" y="222"/>
                  </a:cubicBezTo>
                  <a:cubicBezTo>
                    <a:pt x="21" y="218"/>
                    <a:pt x="8" y="205"/>
                    <a:pt x="6" y="188"/>
                  </a:cubicBezTo>
                  <a:cubicBezTo>
                    <a:pt x="0" y="150"/>
                    <a:pt x="3" y="117"/>
                    <a:pt x="7" y="93"/>
                  </a:cubicBezTo>
                  <a:cubicBezTo>
                    <a:pt x="12" y="63"/>
                    <a:pt x="31" y="37"/>
                    <a:pt x="59" y="24"/>
                  </a:cubicBezTo>
                  <a:cubicBezTo>
                    <a:pt x="79" y="14"/>
                    <a:pt x="107" y="5"/>
                    <a:pt x="145" y="2"/>
                  </a:cubicBezTo>
                  <a:cubicBezTo>
                    <a:pt x="158" y="1"/>
                    <a:pt x="172" y="0"/>
                    <a:pt x="188" y="0"/>
                  </a:cubicBezTo>
                  <a:cubicBezTo>
                    <a:pt x="245" y="1"/>
                    <a:pt x="286" y="9"/>
                    <a:pt x="313" y="18"/>
                  </a:cubicBezTo>
                  <a:cubicBezTo>
                    <a:pt x="346" y="30"/>
                    <a:pt x="370" y="60"/>
                    <a:pt x="373" y="96"/>
                  </a:cubicBezTo>
                  <a:cubicBezTo>
                    <a:pt x="375" y="129"/>
                    <a:pt x="372" y="166"/>
                    <a:pt x="369" y="189"/>
                  </a:cubicBezTo>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2" name="iṩḻíḍê">
              <a:extLst>
                <a:ext uri="{FF2B5EF4-FFF2-40B4-BE49-F238E27FC236}">
                  <a16:creationId xmlns:a16="http://schemas.microsoft.com/office/drawing/2014/main" xmlns="" id="{12F386A8-5F05-4B34-A8FB-20315F05053C}"/>
                </a:ext>
              </a:extLst>
            </p:cNvPr>
            <p:cNvSpPr/>
            <p:nvPr/>
          </p:nvSpPr>
          <p:spPr bwMode="auto">
            <a:xfrm>
              <a:off x="7256463" y="2786063"/>
              <a:ext cx="1211263" cy="787400"/>
            </a:xfrm>
            <a:custGeom>
              <a:avLst/>
              <a:gdLst>
                <a:gd name="T0" fmla="*/ 143 w 367"/>
                <a:gd name="T1" fmla="*/ 0 h 239"/>
                <a:gd name="T2" fmla="*/ 112 w 367"/>
                <a:gd name="T3" fmla="*/ 4 h 239"/>
                <a:gd name="T4" fmla="*/ 58 w 367"/>
                <a:gd name="T5" fmla="*/ 21 h 239"/>
                <a:gd name="T6" fmla="*/ 57 w 367"/>
                <a:gd name="T7" fmla="*/ 22 h 239"/>
                <a:gd name="T8" fmla="*/ 5 w 367"/>
                <a:gd name="T9" fmla="*/ 91 h 239"/>
                <a:gd name="T10" fmla="*/ 0 w 367"/>
                <a:gd name="T11" fmla="*/ 142 h 239"/>
                <a:gd name="T12" fmla="*/ 4 w 367"/>
                <a:gd name="T13" fmla="*/ 186 h 239"/>
                <a:gd name="T14" fmla="*/ 35 w 367"/>
                <a:gd name="T15" fmla="*/ 220 h 239"/>
                <a:gd name="T16" fmla="*/ 74 w 367"/>
                <a:gd name="T17" fmla="*/ 227 h 239"/>
                <a:gd name="T18" fmla="*/ 74 w 367"/>
                <a:gd name="T19" fmla="*/ 226 h 239"/>
                <a:gd name="T20" fmla="*/ 103 w 367"/>
                <a:gd name="T21" fmla="*/ 231 h 239"/>
                <a:gd name="T22" fmla="*/ 103 w 367"/>
                <a:gd name="T23" fmla="*/ 231 h 239"/>
                <a:gd name="T24" fmla="*/ 100 w 367"/>
                <a:gd name="T25" fmla="*/ 231 h 239"/>
                <a:gd name="T26" fmla="*/ 204 w 367"/>
                <a:gd name="T27" fmla="*/ 239 h 239"/>
                <a:gd name="T28" fmla="*/ 338 w 367"/>
                <a:gd name="T29" fmla="*/ 222 h 239"/>
                <a:gd name="T30" fmla="*/ 367 w 367"/>
                <a:gd name="T31" fmla="*/ 188 h 239"/>
                <a:gd name="T32" fmla="*/ 282 w 367"/>
                <a:gd name="T33" fmla="*/ 196 h 239"/>
                <a:gd name="T34" fmla="*/ 218 w 367"/>
                <a:gd name="T35" fmla="*/ 191 h 239"/>
                <a:gd name="T36" fmla="*/ 136 w 367"/>
                <a:gd name="T37" fmla="*/ 146 h 239"/>
                <a:gd name="T38" fmla="*/ 130 w 367"/>
                <a:gd name="T39" fmla="*/ 101 h 239"/>
                <a:gd name="T40" fmla="*/ 143 w 367"/>
                <a:gd name="T4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7" h="239">
                  <a:moveTo>
                    <a:pt x="143" y="0"/>
                  </a:moveTo>
                  <a:cubicBezTo>
                    <a:pt x="132" y="1"/>
                    <a:pt x="122" y="2"/>
                    <a:pt x="112" y="4"/>
                  </a:cubicBezTo>
                  <a:cubicBezTo>
                    <a:pt x="90" y="9"/>
                    <a:pt x="72" y="15"/>
                    <a:pt x="58" y="21"/>
                  </a:cubicBezTo>
                  <a:cubicBezTo>
                    <a:pt x="57" y="21"/>
                    <a:pt x="57" y="22"/>
                    <a:pt x="57" y="22"/>
                  </a:cubicBezTo>
                  <a:cubicBezTo>
                    <a:pt x="29" y="35"/>
                    <a:pt x="10" y="61"/>
                    <a:pt x="5" y="91"/>
                  </a:cubicBezTo>
                  <a:cubicBezTo>
                    <a:pt x="2" y="105"/>
                    <a:pt x="0" y="122"/>
                    <a:pt x="0" y="142"/>
                  </a:cubicBezTo>
                  <a:cubicBezTo>
                    <a:pt x="0" y="156"/>
                    <a:pt x="1" y="170"/>
                    <a:pt x="4" y="186"/>
                  </a:cubicBezTo>
                  <a:cubicBezTo>
                    <a:pt x="6" y="203"/>
                    <a:pt x="19" y="216"/>
                    <a:pt x="35" y="220"/>
                  </a:cubicBezTo>
                  <a:cubicBezTo>
                    <a:pt x="45" y="222"/>
                    <a:pt x="58" y="225"/>
                    <a:pt x="74" y="227"/>
                  </a:cubicBezTo>
                  <a:cubicBezTo>
                    <a:pt x="74" y="227"/>
                    <a:pt x="74" y="226"/>
                    <a:pt x="74" y="226"/>
                  </a:cubicBezTo>
                  <a:cubicBezTo>
                    <a:pt x="103" y="231"/>
                    <a:pt x="103" y="231"/>
                    <a:pt x="103" y="231"/>
                  </a:cubicBezTo>
                  <a:cubicBezTo>
                    <a:pt x="103" y="231"/>
                    <a:pt x="103" y="231"/>
                    <a:pt x="103" y="231"/>
                  </a:cubicBezTo>
                  <a:cubicBezTo>
                    <a:pt x="102" y="231"/>
                    <a:pt x="101" y="231"/>
                    <a:pt x="100" y="231"/>
                  </a:cubicBezTo>
                  <a:cubicBezTo>
                    <a:pt x="131" y="236"/>
                    <a:pt x="166" y="239"/>
                    <a:pt x="204" y="239"/>
                  </a:cubicBezTo>
                  <a:cubicBezTo>
                    <a:pt x="248" y="239"/>
                    <a:pt x="294" y="235"/>
                    <a:pt x="338" y="222"/>
                  </a:cubicBezTo>
                  <a:cubicBezTo>
                    <a:pt x="353" y="217"/>
                    <a:pt x="365" y="204"/>
                    <a:pt x="367" y="188"/>
                  </a:cubicBezTo>
                  <a:cubicBezTo>
                    <a:pt x="339" y="193"/>
                    <a:pt x="311" y="196"/>
                    <a:pt x="282" y="196"/>
                  </a:cubicBezTo>
                  <a:cubicBezTo>
                    <a:pt x="261" y="196"/>
                    <a:pt x="239" y="194"/>
                    <a:pt x="218" y="191"/>
                  </a:cubicBezTo>
                  <a:cubicBezTo>
                    <a:pt x="186" y="187"/>
                    <a:pt x="150" y="175"/>
                    <a:pt x="136" y="146"/>
                  </a:cubicBezTo>
                  <a:cubicBezTo>
                    <a:pt x="130" y="132"/>
                    <a:pt x="130" y="117"/>
                    <a:pt x="130" y="101"/>
                  </a:cubicBezTo>
                  <a:cubicBezTo>
                    <a:pt x="130" y="75"/>
                    <a:pt x="131" y="32"/>
                    <a:pt x="143" y="0"/>
                  </a:cubicBezTo>
                </a:path>
              </a:pathLst>
            </a:custGeom>
            <a:solidFill>
              <a:srgbClr val="0B23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3" name="ïšļïḍé">
              <a:extLst>
                <a:ext uri="{FF2B5EF4-FFF2-40B4-BE49-F238E27FC236}">
                  <a16:creationId xmlns:a16="http://schemas.microsoft.com/office/drawing/2014/main" xmlns="" id="{2F2460E1-C7CC-4901-BAE6-7C051041CE8A}"/>
                </a:ext>
              </a:extLst>
            </p:cNvPr>
            <p:cNvSpPr/>
            <p:nvPr/>
          </p:nvSpPr>
          <p:spPr bwMode="auto">
            <a:xfrm>
              <a:off x="7292975" y="3817938"/>
              <a:ext cx="1171575" cy="623888"/>
            </a:xfrm>
            <a:custGeom>
              <a:avLst/>
              <a:gdLst>
                <a:gd name="T0" fmla="*/ 32 w 355"/>
                <a:gd name="T1" fmla="*/ 9 h 189"/>
                <a:gd name="T2" fmla="*/ 325 w 355"/>
                <a:gd name="T3" fmla="*/ 10 h 189"/>
                <a:gd name="T4" fmla="*/ 348 w 355"/>
                <a:gd name="T5" fmla="*/ 32 h 189"/>
                <a:gd name="T6" fmla="*/ 334 w 355"/>
                <a:gd name="T7" fmla="*/ 155 h 189"/>
                <a:gd name="T8" fmla="*/ 314 w 355"/>
                <a:gd name="T9" fmla="*/ 171 h 189"/>
                <a:gd name="T10" fmla="*/ 40 w 355"/>
                <a:gd name="T11" fmla="*/ 172 h 189"/>
                <a:gd name="T12" fmla="*/ 20 w 355"/>
                <a:gd name="T13" fmla="*/ 156 h 189"/>
                <a:gd name="T14" fmla="*/ 8 w 355"/>
                <a:gd name="T15" fmla="*/ 31 h 189"/>
                <a:gd name="T16" fmla="*/ 32 w 355"/>
                <a:gd name="T17" fmla="*/ 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189">
                  <a:moveTo>
                    <a:pt x="32" y="9"/>
                  </a:moveTo>
                  <a:cubicBezTo>
                    <a:pt x="84" y="6"/>
                    <a:pt x="227" y="0"/>
                    <a:pt x="325" y="10"/>
                  </a:cubicBezTo>
                  <a:cubicBezTo>
                    <a:pt x="337" y="11"/>
                    <a:pt x="346" y="20"/>
                    <a:pt x="348" y="32"/>
                  </a:cubicBezTo>
                  <a:cubicBezTo>
                    <a:pt x="352" y="57"/>
                    <a:pt x="355" y="105"/>
                    <a:pt x="334" y="155"/>
                  </a:cubicBezTo>
                  <a:cubicBezTo>
                    <a:pt x="331" y="164"/>
                    <a:pt x="323" y="170"/>
                    <a:pt x="314" y="171"/>
                  </a:cubicBezTo>
                  <a:cubicBezTo>
                    <a:pt x="271" y="176"/>
                    <a:pt x="141" y="189"/>
                    <a:pt x="40" y="172"/>
                  </a:cubicBezTo>
                  <a:cubicBezTo>
                    <a:pt x="31" y="170"/>
                    <a:pt x="24" y="164"/>
                    <a:pt x="20" y="156"/>
                  </a:cubicBezTo>
                  <a:cubicBezTo>
                    <a:pt x="12" y="135"/>
                    <a:pt x="0" y="90"/>
                    <a:pt x="8" y="31"/>
                  </a:cubicBezTo>
                  <a:cubicBezTo>
                    <a:pt x="9" y="18"/>
                    <a:pt x="20" y="9"/>
                    <a:pt x="32" y="9"/>
                  </a:cubicBezTo>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4" name="îš1iḍè">
              <a:extLst>
                <a:ext uri="{FF2B5EF4-FFF2-40B4-BE49-F238E27FC236}">
                  <a16:creationId xmlns:a16="http://schemas.microsoft.com/office/drawing/2014/main" xmlns="" id="{E77B8B65-19F7-43F0-944D-9D927E5D93BC}"/>
                </a:ext>
              </a:extLst>
            </p:cNvPr>
            <p:cNvSpPr/>
            <p:nvPr/>
          </p:nvSpPr>
          <p:spPr bwMode="auto">
            <a:xfrm>
              <a:off x="7529513" y="4065588"/>
              <a:ext cx="749300" cy="15875"/>
            </a:xfrm>
            <a:prstGeom prst="rect">
              <a:avLst/>
            </a:prstGeom>
            <a:solidFill>
              <a:srgbClr val="96959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15" name="išḷïḍê">
              <a:extLst>
                <a:ext uri="{FF2B5EF4-FFF2-40B4-BE49-F238E27FC236}">
                  <a16:creationId xmlns:a16="http://schemas.microsoft.com/office/drawing/2014/main" xmlns="" id="{CE56771A-60D4-457A-A12D-BE80D54362F6}"/>
                </a:ext>
              </a:extLst>
            </p:cNvPr>
            <p:cNvSpPr/>
            <p:nvPr/>
          </p:nvSpPr>
          <p:spPr bwMode="auto">
            <a:xfrm>
              <a:off x="7529513" y="4065588"/>
              <a:ext cx="749300"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16" name="ï$1ïdé">
              <a:extLst>
                <a:ext uri="{FF2B5EF4-FFF2-40B4-BE49-F238E27FC236}">
                  <a16:creationId xmlns:a16="http://schemas.microsoft.com/office/drawing/2014/main" xmlns="" id="{EC887F6C-EFCE-4A55-B913-2DC4E45F1985}"/>
                </a:ext>
              </a:extLst>
            </p:cNvPr>
            <p:cNvSpPr/>
            <p:nvPr/>
          </p:nvSpPr>
          <p:spPr bwMode="auto">
            <a:xfrm>
              <a:off x="8186738" y="4081463"/>
              <a:ext cx="61913" cy="115888"/>
            </a:xfrm>
            <a:custGeom>
              <a:avLst/>
              <a:gdLst>
                <a:gd name="T0" fmla="*/ 14 w 39"/>
                <a:gd name="T1" fmla="*/ 0 h 73"/>
                <a:gd name="T2" fmla="*/ 0 w 39"/>
                <a:gd name="T3" fmla="*/ 73 h 73"/>
                <a:gd name="T4" fmla="*/ 39 w 39"/>
                <a:gd name="T5" fmla="*/ 73 h 73"/>
                <a:gd name="T6" fmla="*/ 31 w 39"/>
                <a:gd name="T7" fmla="*/ 0 h 73"/>
                <a:gd name="T8" fmla="*/ 14 w 39"/>
                <a:gd name="T9" fmla="*/ 0 h 73"/>
              </a:gdLst>
              <a:ahLst/>
              <a:cxnLst>
                <a:cxn ang="0">
                  <a:pos x="T0" y="T1"/>
                </a:cxn>
                <a:cxn ang="0">
                  <a:pos x="T2" y="T3"/>
                </a:cxn>
                <a:cxn ang="0">
                  <a:pos x="T4" y="T5"/>
                </a:cxn>
                <a:cxn ang="0">
                  <a:pos x="T6" y="T7"/>
                </a:cxn>
                <a:cxn ang="0">
                  <a:pos x="T8" y="T9"/>
                </a:cxn>
              </a:cxnLst>
              <a:rect l="0" t="0" r="r" b="b"/>
              <a:pathLst>
                <a:path w="39" h="73">
                  <a:moveTo>
                    <a:pt x="14" y="0"/>
                  </a:moveTo>
                  <a:lnTo>
                    <a:pt x="0" y="73"/>
                  </a:lnTo>
                  <a:lnTo>
                    <a:pt x="39" y="73"/>
                  </a:lnTo>
                  <a:lnTo>
                    <a:pt x="31" y="0"/>
                  </a:lnTo>
                  <a:lnTo>
                    <a:pt x="14" y="0"/>
                  </a:lnTo>
                  <a:close/>
                </a:path>
              </a:pathLst>
            </a:custGeom>
            <a:solidFill>
              <a:srgbClr val="9695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7" name="ísľïḓè">
              <a:extLst>
                <a:ext uri="{FF2B5EF4-FFF2-40B4-BE49-F238E27FC236}">
                  <a16:creationId xmlns:a16="http://schemas.microsoft.com/office/drawing/2014/main" xmlns="" id="{F61E932C-EA2D-4FB3-BBA2-C722E211C39D}"/>
                </a:ext>
              </a:extLst>
            </p:cNvPr>
            <p:cNvSpPr/>
            <p:nvPr/>
          </p:nvSpPr>
          <p:spPr bwMode="auto">
            <a:xfrm>
              <a:off x="8186738" y="4081463"/>
              <a:ext cx="61913" cy="115888"/>
            </a:xfrm>
            <a:custGeom>
              <a:avLst/>
              <a:gdLst>
                <a:gd name="T0" fmla="*/ 14 w 39"/>
                <a:gd name="T1" fmla="*/ 0 h 73"/>
                <a:gd name="T2" fmla="*/ 0 w 39"/>
                <a:gd name="T3" fmla="*/ 73 h 73"/>
                <a:gd name="T4" fmla="*/ 39 w 39"/>
                <a:gd name="T5" fmla="*/ 73 h 73"/>
                <a:gd name="T6" fmla="*/ 31 w 39"/>
                <a:gd name="T7" fmla="*/ 0 h 73"/>
                <a:gd name="T8" fmla="*/ 14 w 39"/>
                <a:gd name="T9" fmla="*/ 0 h 73"/>
              </a:gdLst>
              <a:ahLst/>
              <a:cxnLst>
                <a:cxn ang="0">
                  <a:pos x="T0" y="T1"/>
                </a:cxn>
                <a:cxn ang="0">
                  <a:pos x="T2" y="T3"/>
                </a:cxn>
                <a:cxn ang="0">
                  <a:pos x="T4" y="T5"/>
                </a:cxn>
                <a:cxn ang="0">
                  <a:pos x="T6" y="T7"/>
                </a:cxn>
                <a:cxn ang="0">
                  <a:pos x="T8" y="T9"/>
                </a:cxn>
              </a:cxnLst>
              <a:rect l="0" t="0" r="r" b="b"/>
              <a:pathLst>
                <a:path w="39" h="73">
                  <a:moveTo>
                    <a:pt x="14" y="0"/>
                  </a:moveTo>
                  <a:lnTo>
                    <a:pt x="0" y="73"/>
                  </a:lnTo>
                  <a:lnTo>
                    <a:pt x="39" y="73"/>
                  </a:lnTo>
                  <a:lnTo>
                    <a:pt x="31"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8" name="îśliḑe">
              <a:extLst>
                <a:ext uri="{FF2B5EF4-FFF2-40B4-BE49-F238E27FC236}">
                  <a16:creationId xmlns:a16="http://schemas.microsoft.com/office/drawing/2014/main" xmlns="" id="{C9CA7D3D-6001-4982-8EA6-850B2538C72E}"/>
                </a:ext>
              </a:extLst>
            </p:cNvPr>
            <p:cNvSpPr/>
            <p:nvPr/>
          </p:nvSpPr>
          <p:spPr bwMode="auto">
            <a:xfrm>
              <a:off x="7493000" y="3533776"/>
              <a:ext cx="93663" cy="112713"/>
            </a:xfrm>
            <a:custGeom>
              <a:avLst/>
              <a:gdLst>
                <a:gd name="T0" fmla="*/ 2 w 28"/>
                <a:gd name="T1" fmla="*/ 0 h 34"/>
                <a:gd name="T2" fmla="*/ 0 w 28"/>
                <a:gd name="T3" fmla="*/ 19 h 34"/>
                <a:gd name="T4" fmla="*/ 1 w 28"/>
                <a:gd name="T5" fmla="*/ 34 h 34"/>
                <a:gd name="T6" fmla="*/ 1 w 28"/>
                <a:gd name="T7" fmla="*/ 34 h 34"/>
                <a:gd name="T8" fmla="*/ 11 w 28"/>
                <a:gd name="T9" fmla="*/ 29 h 34"/>
                <a:gd name="T10" fmla="*/ 28 w 28"/>
                <a:gd name="T11" fmla="*/ 4 h 34"/>
                <a:gd name="T12" fmla="*/ 2 w 2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8" h="34">
                  <a:moveTo>
                    <a:pt x="2" y="0"/>
                  </a:moveTo>
                  <a:cubicBezTo>
                    <a:pt x="0" y="6"/>
                    <a:pt x="0" y="13"/>
                    <a:pt x="0" y="19"/>
                  </a:cubicBezTo>
                  <a:cubicBezTo>
                    <a:pt x="0" y="25"/>
                    <a:pt x="0" y="30"/>
                    <a:pt x="1" y="34"/>
                  </a:cubicBezTo>
                  <a:cubicBezTo>
                    <a:pt x="1" y="34"/>
                    <a:pt x="1" y="34"/>
                    <a:pt x="1" y="34"/>
                  </a:cubicBezTo>
                  <a:cubicBezTo>
                    <a:pt x="4" y="32"/>
                    <a:pt x="7" y="30"/>
                    <a:pt x="11" y="29"/>
                  </a:cubicBezTo>
                  <a:cubicBezTo>
                    <a:pt x="12" y="18"/>
                    <a:pt x="16" y="8"/>
                    <a:pt x="28" y="4"/>
                  </a:cubicBezTo>
                  <a:cubicBezTo>
                    <a:pt x="19" y="3"/>
                    <a:pt x="10" y="2"/>
                    <a:pt x="2" y="0"/>
                  </a:cubicBezTo>
                </a:path>
              </a:pathLst>
            </a:custGeom>
            <a:solidFill>
              <a:srgbClr val="48AB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9" name="íSľîḓe">
              <a:extLst>
                <a:ext uri="{FF2B5EF4-FFF2-40B4-BE49-F238E27FC236}">
                  <a16:creationId xmlns:a16="http://schemas.microsoft.com/office/drawing/2014/main" xmlns="" id="{464FB1FF-A8F1-4344-A70E-78246637EE8C}"/>
                </a:ext>
              </a:extLst>
            </p:cNvPr>
            <p:cNvSpPr/>
            <p:nvPr/>
          </p:nvSpPr>
          <p:spPr bwMode="auto">
            <a:xfrm>
              <a:off x="7500938" y="3530601"/>
              <a:ext cx="95250" cy="17463"/>
            </a:xfrm>
            <a:custGeom>
              <a:avLst/>
              <a:gdLst>
                <a:gd name="T0" fmla="*/ 0 w 29"/>
                <a:gd name="T1" fmla="*/ 0 h 5"/>
                <a:gd name="T2" fmla="*/ 0 w 29"/>
                <a:gd name="T3" fmla="*/ 1 h 5"/>
                <a:gd name="T4" fmla="*/ 26 w 29"/>
                <a:gd name="T5" fmla="*/ 5 h 5"/>
                <a:gd name="T6" fmla="*/ 29 w 29"/>
                <a:gd name="T7" fmla="*/ 5 h 5"/>
                <a:gd name="T8" fmla="*/ 29 w 29"/>
                <a:gd name="T9" fmla="*/ 5 h 5"/>
                <a:gd name="T10" fmla="*/ 0 w 29"/>
                <a:gd name="T11" fmla="*/ 0 h 5"/>
              </a:gdLst>
              <a:ahLst/>
              <a:cxnLst>
                <a:cxn ang="0">
                  <a:pos x="T0" y="T1"/>
                </a:cxn>
                <a:cxn ang="0">
                  <a:pos x="T2" y="T3"/>
                </a:cxn>
                <a:cxn ang="0">
                  <a:pos x="T4" y="T5"/>
                </a:cxn>
                <a:cxn ang="0">
                  <a:pos x="T6" y="T7"/>
                </a:cxn>
                <a:cxn ang="0">
                  <a:pos x="T8" y="T9"/>
                </a:cxn>
                <a:cxn ang="0">
                  <a:pos x="T10" y="T11"/>
                </a:cxn>
              </a:cxnLst>
              <a:rect l="0" t="0" r="r" b="b"/>
              <a:pathLst>
                <a:path w="29" h="5">
                  <a:moveTo>
                    <a:pt x="0" y="0"/>
                  </a:moveTo>
                  <a:cubicBezTo>
                    <a:pt x="0" y="0"/>
                    <a:pt x="0" y="1"/>
                    <a:pt x="0" y="1"/>
                  </a:cubicBezTo>
                  <a:cubicBezTo>
                    <a:pt x="8" y="3"/>
                    <a:pt x="17" y="4"/>
                    <a:pt x="26" y="5"/>
                  </a:cubicBezTo>
                  <a:cubicBezTo>
                    <a:pt x="27" y="5"/>
                    <a:pt x="28" y="5"/>
                    <a:pt x="29" y="5"/>
                  </a:cubicBezTo>
                  <a:cubicBezTo>
                    <a:pt x="29" y="5"/>
                    <a:pt x="29" y="5"/>
                    <a:pt x="29" y="5"/>
                  </a:cubicBezTo>
                  <a:cubicBezTo>
                    <a:pt x="0" y="0"/>
                    <a:pt x="0" y="0"/>
                    <a:pt x="0" y="0"/>
                  </a:cubicBezTo>
                </a:path>
              </a:pathLst>
            </a:custGeom>
            <a:solidFill>
              <a:srgbClr val="091E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0" name="îṣḷíḍé">
              <a:extLst>
                <a:ext uri="{FF2B5EF4-FFF2-40B4-BE49-F238E27FC236}">
                  <a16:creationId xmlns:a16="http://schemas.microsoft.com/office/drawing/2014/main" xmlns="" id="{3D29A505-E619-4529-9CFB-142E31D926A6}"/>
                </a:ext>
              </a:extLst>
            </p:cNvPr>
            <p:cNvSpPr/>
            <p:nvPr/>
          </p:nvSpPr>
          <p:spPr bwMode="auto">
            <a:xfrm>
              <a:off x="3959225" y="3260726"/>
              <a:ext cx="144463" cy="204788"/>
            </a:xfrm>
            <a:custGeom>
              <a:avLst/>
              <a:gdLst>
                <a:gd name="T0" fmla="*/ 0 w 91"/>
                <a:gd name="T1" fmla="*/ 21 h 129"/>
                <a:gd name="T2" fmla="*/ 46 w 91"/>
                <a:gd name="T3" fmla="*/ 129 h 129"/>
                <a:gd name="T4" fmla="*/ 91 w 91"/>
                <a:gd name="T5" fmla="*/ 104 h 129"/>
                <a:gd name="T6" fmla="*/ 37 w 91"/>
                <a:gd name="T7" fmla="*/ 0 h 129"/>
                <a:gd name="T8" fmla="*/ 0 w 91"/>
                <a:gd name="T9" fmla="*/ 21 h 129"/>
              </a:gdLst>
              <a:ahLst/>
              <a:cxnLst>
                <a:cxn ang="0">
                  <a:pos x="T0" y="T1"/>
                </a:cxn>
                <a:cxn ang="0">
                  <a:pos x="T2" y="T3"/>
                </a:cxn>
                <a:cxn ang="0">
                  <a:pos x="T4" y="T5"/>
                </a:cxn>
                <a:cxn ang="0">
                  <a:pos x="T6" y="T7"/>
                </a:cxn>
                <a:cxn ang="0">
                  <a:pos x="T8" y="T9"/>
                </a:cxn>
              </a:cxnLst>
              <a:rect l="0" t="0" r="r" b="b"/>
              <a:pathLst>
                <a:path w="91" h="129">
                  <a:moveTo>
                    <a:pt x="0" y="21"/>
                  </a:moveTo>
                  <a:lnTo>
                    <a:pt x="46" y="129"/>
                  </a:lnTo>
                  <a:lnTo>
                    <a:pt x="91" y="104"/>
                  </a:lnTo>
                  <a:lnTo>
                    <a:pt x="37" y="0"/>
                  </a:lnTo>
                  <a:lnTo>
                    <a:pt x="0" y="21"/>
                  </a:lnTo>
                  <a:close/>
                </a:path>
              </a:pathLst>
            </a:custGeom>
            <a:solidFill>
              <a:srgbClr val="9695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1" name="î$ḻïḑe">
              <a:extLst>
                <a:ext uri="{FF2B5EF4-FFF2-40B4-BE49-F238E27FC236}">
                  <a16:creationId xmlns:a16="http://schemas.microsoft.com/office/drawing/2014/main" xmlns="" id="{1A1CC914-6931-495C-93B8-AF0758CFC6E3}"/>
                </a:ext>
              </a:extLst>
            </p:cNvPr>
            <p:cNvSpPr/>
            <p:nvPr/>
          </p:nvSpPr>
          <p:spPr bwMode="auto">
            <a:xfrm>
              <a:off x="3448050" y="2614613"/>
              <a:ext cx="746125" cy="744538"/>
            </a:xfrm>
            <a:custGeom>
              <a:avLst/>
              <a:gdLst>
                <a:gd name="T0" fmla="*/ 219 w 226"/>
                <a:gd name="T1" fmla="*/ 125 h 226"/>
                <a:gd name="T2" fmla="*/ 101 w 226"/>
                <a:gd name="T3" fmla="*/ 219 h 226"/>
                <a:gd name="T4" fmla="*/ 7 w 226"/>
                <a:gd name="T5" fmla="*/ 100 h 226"/>
                <a:gd name="T6" fmla="*/ 126 w 226"/>
                <a:gd name="T7" fmla="*/ 6 h 226"/>
                <a:gd name="T8" fmla="*/ 219 w 226"/>
                <a:gd name="T9" fmla="*/ 125 h 226"/>
              </a:gdLst>
              <a:ahLst/>
              <a:cxnLst>
                <a:cxn ang="0">
                  <a:pos x="T0" y="T1"/>
                </a:cxn>
                <a:cxn ang="0">
                  <a:pos x="T2" y="T3"/>
                </a:cxn>
                <a:cxn ang="0">
                  <a:pos x="T4" y="T5"/>
                </a:cxn>
                <a:cxn ang="0">
                  <a:pos x="T6" y="T7"/>
                </a:cxn>
                <a:cxn ang="0">
                  <a:pos x="T8" y="T9"/>
                </a:cxn>
              </a:cxnLst>
              <a:rect l="0" t="0" r="r" b="b"/>
              <a:pathLst>
                <a:path w="226" h="226">
                  <a:moveTo>
                    <a:pt x="219" y="125"/>
                  </a:moveTo>
                  <a:cubicBezTo>
                    <a:pt x="213" y="184"/>
                    <a:pt x="160" y="226"/>
                    <a:pt x="101" y="219"/>
                  </a:cubicBezTo>
                  <a:cubicBezTo>
                    <a:pt x="42" y="212"/>
                    <a:pt x="0" y="159"/>
                    <a:pt x="7" y="100"/>
                  </a:cubicBezTo>
                  <a:cubicBezTo>
                    <a:pt x="14" y="42"/>
                    <a:pt x="67" y="0"/>
                    <a:pt x="126" y="6"/>
                  </a:cubicBezTo>
                  <a:cubicBezTo>
                    <a:pt x="184" y="13"/>
                    <a:pt x="226" y="66"/>
                    <a:pt x="219" y="125"/>
                  </a:cubicBezTo>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2" name="î$ḻïḍè">
              <a:extLst>
                <a:ext uri="{FF2B5EF4-FFF2-40B4-BE49-F238E27FC236}">
                  <a16:creationId xmlns:a16="http://schemas.microsoft.com/office/drawing/2014/main" xmlns="" id="{1A621386-0866-4A0B-A0C3-C9E81E4DE192}"/>
                </a:ext>
              </a:extLst>
            </p:cNvPr>
            <p:cNvSpPr/>
            <p:nvPr/>
          </p:nvSpPr>
          <p:spPr bwMode="auto">
            <a:xfrm>
              <a:off x="3540125" y="2713038"/>
              <a:ext cx="563563" cy="547688"/>
            </a:xfrm>
            <a:custGeom>
              <a:avLst/>
              <a:gdLst>
                <a:gd name="T0" fmla="*/ 166 w 171"/>
                <a:gd name="T1" fmla="*/ 92 h 166"/>
                <a:gd name="T2" fmla="*/ 146 w 171"/>
                <a:gd name="T3" fmla="*/ 136 h 166"/>
                <a:gd name="T4" fmla="*/ 76 w 171"/>
                <a:gd name="T5" fmla="*/ 163 h 166"/>
                <a:gd name="T6" fmla="*/ 5 w 171"/>
                <a:gd name="T7" fmla="*/ 73 h 166"/>
                <a:gd name="T8" fmla="*/ 40 w 171"/>
                <a:gd name="T9" fmla="*/ 15 h 166"/>
                <a:gd name="T10" fmla="*/ 95 w 171"/>
                <a:gd name="T11" fmla="*/ 2 h 166"/>
                <a:gd name="T12" fmla="*/ 166 w 171"/>
                <a:gd name="T13" fmla="*/ 92 h 166"/>
              </a:gdLst>
              <a:ahLst/>
              <a:cxnLst>
                <a:cxn ang="0">
                  <a:pos x="T0" y="T1"/>
                </a:cxn>
                <a:cxn ang="0">
                  <a:pos x="T2" y="T3"/>
                </a:cxn>
                <a:cxn ang="0">
                  <a:pos x="T4" y="T5"/>
                </a:cxn>
                <a:cxn ang="0">
                  <a:pos x="T6" y="T7"/>
                </a:cxn>
                <a:cxn ang="0">
                  <a:pos x="T8" y="T9"/>
                </a:cxn>
                <a:cxn ang="0">
                  <a:pos x="T10" y="T11"/>
                </a:cxn>
                <a:cxn ang="0">
                  <a:pos x="T12" y="T13"/>
                </a:cxn>
              </a:cxnLst>
              <a:rect l="0" t="0" r="r" b="b"/>
              <a:pathLst>
                <a:path w="171" h="166">
                  <a:moveTo>
                    <a:pt x="166" y="92"/>
                  </a:moveTo>
                  <a:cubicBezTo>
                    <a:pt x="164" y="109"/>
                    <a:pt x="157" y="124"/>
                    <a:pt x="146" y="136"/>
                  </a:cubicBezTo>
                  <a:cubicBezTo>
                    <a:pt x="130" y="155"/>
                    <a:pt x="104" y="166"/>
                    <a:pt x="76" y="163"/>
                  </a:cubicBezTo>
                  <a:cubicBezTo>
                    <a:pt x="32" y="158"/>
                    <a:pt x="0" y="118"/>
                    <a:pt x="5" y="73"/>
                  </a:cubicBezTo>
                  <a:cubicBezTo>
                    <a:pt x="8" y="49"/>
                    <a:pt x="21" y="28"/>
                    <a:pt x="40" y="15"/>
                  </a:cubicBezTo>
                  <a:cubicBezTo>
                    <a:pt x="56" y="5"/>
                    <a:pt x="75" y="0"/>
                    <a:pt x="95" y="2"/>
                  </a:cubicBezTo>
                  <a:cubicBezTo>
                    <a:pt x="139" y="7"/>
                    <a:pt x="171" y="48"/>
                    <a:pt x="166" y="92"/>
                  </a:cubicBezTo>
                </a:path>
              </a:pathLst>
            </a:custGeom>
            <a:solidFill>
              <a:srgbClr val="046CC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3" name="íŝ1îḑe">
              <a:extLst>
                <a:ext uri="{FF2B5EF4-FFF2-40B4-BE49-F238E27FC236}">
                  <a16:creationId xmlns:a16="http://schemas.microsoft.com/office/drawing/2014/main" xmlns="" id="{FE49709E-420D-452A-A042-25A753F9D922}"/>
                </a:ext>
              </a:extLst>
            </p:cNvPr>
            <p:cNvSpPr/>
            <p:nvPr/>
          </p:nvSpPr>
          <p:spPr bwMode="auto">
            <a:xfrm>
              <a:off x="3770313" y="2768601"/>
              <a:ext cx="284163" cy="241300"/>
            </a:xfrm>
            <a:custGeom>
              <a:avLst/>
              <a:gdLst>
                <a:gd name="T0" fmla="*/ 75 w 86"/>
                <a:gd name="T1" fmla="*/ 73 h 73"/>
                <a:gd name="T2" fmla="*/ 67 w 86"/>
                <a:gd name="T3" fmla="*/ 66 h 73"/>
                <a:gd name="T4" fmla="*/ 10 w 86"/>
                <a:gd name="T5" fmla="*/ 20 h 73"/>
                <a:gd name="T6" fmla="*/ 0 w 86"/>
                <a:gd name="T7" fmla="*/ 12 h 73"/>
                <a:gd name="T8" fmla="*/ 8 w 86"/>
                <a:gd name="T9" fmla="*/ 2 h 73"/>
                <a:gd name="T10" fmla="*/ 85 w 86"/>
                <a:gd name="T11" fmla="*/ 61 h 73"/>
                <a:gd name="T12" fmla="*/ 78 w 86"/>
                <a:gd name="T13" fmla="*/ 72 h 73"/>
                <a:gd name="T14" fmla="*/ 75 w 86"/>
                <a:gd name="T15" fmla="*/ 7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73">
                  <a:moveTo>
                    <a:pt x="75" y="73"/>
                  </a:moveTo>
                  <a:cubicBezTo>
                    <a:pt x="71" y="72"/>
                    <a:pt x="68" y="70"/>
                    <a:pt x="67" y="66"/>
                  </a:cubicBezTo>
                  <a:cubicBezTo>
                    <a:pt x="54" y="16"/>
                    <a:pt x="12" y="20"/>
                    <a:pt x="10" y="20"/>
                  </a:cubicBezTo>
                  <a:cubicBezTo>
                    <a:pt x="5" y="21"/>
                    <a:pt x="1" y="17"/>
                    <a:pt x="0" y="12"/>
                  </a:cubicBezTo>
                  <a:cubicBezTo>
                    <a:pt x="0" y="7"/>
                    <a:pt x="3" y="2"/>
                    <a:pt x="8" y="2"/>
                  </a:cubicBezTo>
                  <a:cubicBezTo>
                    <a:pt x="29" y="0"/>
                    <a:pt x="71" y="9"/>
                    <a:pt x="85" y="61"/>
                  </a:cubicBezTo>
                  <a:cubicBezTo>
                    <a:pt x="86" y="66"/>
                    <a:pt x="83" y="71"/>
                    <a:pt x="78" y="72"/>
                  </a:cubicBezTo>
                  <a:cubicBezTo>
                    <a:pt x="77" y="73"/>
                    <a:pt x="76" y="73"/>
                    <a:pt x="75" y="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4" name="ïşlîḍè">
              <a:extLst>
                <a:ext uri="{FF2B5EF4-FFF2-40B4-BE49-F238E27FC236}">
                  <a16:creationId xmlns:a16="http://schemas.microsoft.com/office/drawing/2014/main" xmlns="" id="{AB162FB0-0A67-4797-A36D-02D90353ADE5}"/>
                </a:ext>
              </a:extLst>
            </p:cNvPr>
            <p:cNvSpPr/>
            <p:nvPr/>
          </p:nvSpPr>
          <p:spPr bwMode="auto">
            <a:xfrm>
              <a:off x="3971925" y="3043238"/>
              <a:ext cx="60325" cy="61913"/>
            </a:xfrm>
            <a:custGeom>
              <a:avLst/>
              <a:gdLst>
                <a:gd name="T0" fmla="*/ 18 w 18"/>
                <a:gd name="T1" fmla="*/ 11 h 19"/>
                <a:gd name="T2" fmla="*/ 8 w 18"/>
                <a:gd name="T3" fmla="*/ 19 h 19"/>
                <a:gd name="T4" fmla="*/ 0 w 18"/>
                <a:gd name="T5" fmla="*/ 9 h 19"/>
                <a:gd name="T6" fmla="*/ 10 w 18"/>
                <a:gd name="T7" fmla="*/ 1 h 19"/>
                <a:gd name="T8" fmla="*/ 18 w 18"/>
                <a:gd name="T9" fmla="*/ 11 h 19"/>
              </a:gdLst>
              <a:ahLst/>
              <a:cxnLst>
                <a:cxn ang="0">
                  <a:pos x="T0" y="T1"/>
                </a:cxn>
                <a:cxn ang="0">
                  <a:pos x="T2" y="T3"/>
                </a:cxn>
                <a:cxn ang="0">
                  <a:pos x="T4" y="T5"/>
                </a:cxn>
                <a:cxn ang="0">
                  <a:pos x="T6" y="T7"/>
                </a:cxn>
                <a:cxn ang="0">
                  <a:pos x="T8" y="T9"/>
                </a:cxn>
              </a:cxnLst>
              <a:rect l="0" t="0" r="r" b="b"/>
              <a:pathLst>
                <a:path w="18" h="19">
                  <a:moveTo>
                    <a:pt x="18" y="11"/>
                  </a:moveTo>
                  <a:cubicBezTo>
                    <a:pt x="17" y="16"/>
                    <a:pt x="13" y="19"/>
                    <a:pt x="8" y="19"/>
                  </a:cubicBezTo>
                  <a:cubicBezTo>
                    <a:pt x="3" y="18"/>
                    <a:pt x="0" y="14"/>
                    <a:pt x="0" y="9"/>
                  </a:cubicBezTo>
                  <a:cubicBezTo>
                    <a:pt x="1" y="4"/>
                    <a:pt x="5" y="0"/>
                    <a:pt x="10" y="1"/>
                  </a:cubicBezTo>
                  <a:cubicBezTo>
                    <a:pt x="15" y="2"/>
                    <a:pt x="18" y="6"/>
                    <a:pt x="1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5" name="í$ľiḋè">
              <a:extLst>
                <a:ext uri="{FF2B5EF4-FFF2-40B4-BE49-F238E27FC236}">
                  <a16:creationId xmlns:a16="http://schemas.microsoft.com/office/drawing/2014/main" xmlns="" id="{85BF27F7-E5B6-4BE6-84BE-B56247C80956}"/>
                </a:ext>
              </a:extLst>
            </p:cNvPr>
            <p:cNvSpPr/>
            <p:nvPr/>
          </p:nvSpPr>
          <p:spPr bwMode="auto">
            <a:xfrm>
              <a:off x="4005263" y="3405188"/>
              <a:ext cx="369888" cy="485775"/>
            </a:xfrm>
            <a:custGeom>
              <a:avLst/>
              <a:gdLst>
                <a:gd name="T0" fmla="*/ 6 w 112"/>
                <a:gd name="T1" fmla="*/ 14 h 147"/>
                <a:gd name="T2" fmla="*/ 28 w 112"/>
                <a:gd name="T3" fmla="*/ 2 h 147"/>
                <a:gd name="T4" fmla="*/ 39 w 112"/>
                <a:gd name="T5" fmla="*/ 4 h 147"/>
                <a:gd name="T6" fmla="*/ 101 w 112"/>
                <a:gd name="T7" fmla="*/ 87 h 147"/>
                <a:gd name="T8" fmla="*/ 91 w 112"/>
                <a:gd name="T9" fmla="*/ 133 h 147"/>
                <a:gd name="T10" fmla="*/ 83 w 112"/>
                <a:gd name="T11" fmla="*/ 137 h 147"/>
                <a:gd name="T12" fmla="*/ 38 w 112"/>
                <a:gd name="T13" fmla="*/ 121 h 147"/>
                <a:gd name="T14" fmla="*/ 2 w 112"/>
                <a:gd name="T15" fmla="*/ 24 h 147"/>
                <a:gd name="T16" fmla="*/ 6 w 112"/>
                <a:gd name="T17" fmla="*/ 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47">
                  <a:moveTo>
                    <a:pt x="6" y="14"/>
                  </a:moveTo>
                  <a:cubicBezTo>
                    <a:pt x="28" y="2"/>
                    <a:pt x="28" y="2"/>
                    <a:pt x="28" y="2"/>
                  </a:cubicBezTo>
                  <a:cubicBezTo>
                    <a:pt x="31" y="0"/>
                    <a:pt x="36" y="1"/>
                    <a:pt x="39" y="4"/>
                  </a:cubicBezTo>
                  <a:cubicBezTo>
                    <a:pt x="101" y="87"/>
                    <a:pt x="101" y="87"/>
                    <a:pt x="101" y="87"/>
                  </a:cubicBezTo>
                  <a:cubicBezTo>
                    <a:pt x="112" y="102"/>
                    <a:pt x="108" y="123"/>
                    <a:pt x="91" y="133"/>
                  </a:cubicBezTo>
                  <a:cubicBezTo>
                    <a:pt x="83" y="137"/>
                    <a:pt x="83" y="137"/>
                    <a:pt x="83" y="137"/>
                  </a:cubicBezTo>
                  <a:cubicBezTo>
                    <a:pt x="66" y="147"/>
                    <a:pt x="45" y="139"/>
                    <a:pt x="38" y="121"/>
                  </a:cubicBezTo>
                  <a:cubicBezTo>
                    <a:pt x="2" y="24"/>
                    <a:pt x="2" y="24"/>
                    <a:pt x="2" y="24"/>
                  </a:cubicBezTo>
                  <a:cubicBezTo>
                    <a:pt x="0" y="20"/>
                    <a:pt x="2" y="16"/>
                    <a:pt x="6" y="14"/>
                  </a:cubicBezTo>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6" name="ïşḷïḋé">
              <a:extLst>
                <a:ext uri="{FF2B5EF4-FFF2-40B4-BE49-F238E27FC236}">
                  <a16:creationId xmlns:a16="http://schemas.microsoft.com/office/drawing/2014/main" xmlns="" id="{BFF691C8-6C88-4948-8FAF-B3F74057CAE0}"/>
                </a:ext>
              </a:extLst>
            </p:cNvPr>
            <p:cNvSpPr/>
            <p:nvPr/>
          </p:nvSpPr>
          <p:spPr bwMode="auto">
            <a:xfrm>
              <a:off x="3552825" y="2762251"/>
              <a:ext cx="468313" cy="488950"/>
            </a:xfrm>
            <a:custGeom>
              <a:avLst/>
              <a:gdLst>
                <a:gd name="T0" fmla="*/ 36 w 142"/>
                <a:gd name="T1" fmla="*/ 0 h 148"/>
                <a:gd name="T2" fmla="*/ 1 w 142"/>
                <a:gd name="T3" fmla="*/ 58 h 148"/>
                <a:gd name="T4" fmla="*/ 0 w 142"/>
                <a:gd name="T5" fmla="*/ 68 h 148"/>
                <a:gd name="T6" fmla="*/ 72 w 142"/>
                <a:gd name="T7" fmla="*/ 148 h 148"/>
                <a:gd name="T8" fmla="*/ 81 w 142"/>
                <a:gd name="T9" fmla="*/ 148 h 148"/>
                <a:gd name="T10" fmla="*/ 142 w 142"/>
                <a:gd name="T11" fmla="*/ 121 h 148"/>
                <a:gd name="T12" fmla="*/ 115 w 142"/>
                <a:gd name="T13" fmla="*/ 126 h 148"/>
                <a:gd name="T14" fmla="*/ 76 w 142"/>
                <a:gd name="T15" fmla="*/ 115 h 148"/>
                <a:gd name="T16" fmla="*/ 32 w 142"/>
                <a:gd name="T17" fmla="*/ 24 h 148"/>
                <a:gd name="T18" fmla="*/ 36 w 142"/>
                <a:gd name="T1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48">
                  <a:moveTo>
                    <a:pt x="36" y="0"/>
                  </a:moveTo>
                  <a:cubicBezTo>
                    <a:pt x="17" y="13"/>
                    <a:pt x="4" y="34"/>
                    <a:pt x="1" y="58"/>
                  </a:cubicBezTo>
                  <a:cubicBezTo>
                    <a:pt x="1" y="62"/>
                    <a:pt x="0" y="65"/>
                    <a:pt x="0" y="68"/>
                  </a:cubicBezTo>
                  <a:cubicBezTo>
                    <a:pt x="0" y="108"/>
                    <a:pt x="31" y="143"/>
                    <a:pt x="72" y="148"/>
                  </a:cubicBezTo>
                  <a:cubicBezTo>
                    <a:pt x="75" y="148"/>
                    <a:pt x="78" y="148"/>
                    <a:pt x="81" y="148"/>
                  </a:cubicBezTo>
                  <a:cubicBezTo>
                    <a:pt x="105" y="148"/>
                    <a:pt x="127" y="138"/>
                    <a:pt x="142" y="121"/>
                  </a:cubicBezTo>
                  <a:cubicBezTo>
                    <a:pt x="134" y="124"/>
                    <a:pt x="124" y="126"/>
                    <a:pt x="115" y="126"/>
                  </a:cubicBezTo>
                  <a:cubicBezTo>
                    <a:pt x="101" y="126"/>
                    <a:pt x="87" y="122"/>
                    <a:pt x="76" y="115"/>
                  </a:cubicBezTo>
                  <a:cubicBezTo>
                    <a:pt x="45" y="97"/>
                    <a:pt x="29" y="60"/>
                    <a:pt x="32" y="24"/>
                  </a:cubicBezTo>
                  <a:cubicBezTo>
                    <a:pt x="32" y="16"/>
                    <a:pt x="34" y="8"/>
                    <a:pt x="36" y="0"/>
                  </a:cubicBezTo>
                </a:path>
              </a:pathLst>
            </a:custGeom>
            <a:solidFill>
              <a:srgbClr val="0553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7" name="íṣḷiḍè">
              <a:extLst>
                <a:ext uri="{FF2B5EF4-FFF2-40B4-BE49-F238E27FC236}">
                  <a16:creationId xmlns:a16="http://schemas.microsoft.com/office/drawing/2014/main" xmlns="" id="{8ACC1616-089C-43F4-B455-D8F37131A7FD}"/>
                </a:ext>
              </a:extLst>
            </p:cNvPr>
            <p:cNvSpPr/>
            <p:nvPr/>
          </p:nvSpPr>
          <p:spPr bwMode="auto">
            <a:xfrm>
              <a:off x="5629275" y="3821113"/>
              <a:ext cx="1376363" cy="231775"/>
            </a:xfrm>
            <a:custGeom>
              <a:avLst/>
              <a:gdLst>
                <a:gd name="T0" fmla="*/ 867 w 867"/>
                <a:gd name="T1" fmla="*/ 133 h 146"/>
                <a:gd name="T2" fmla="*/ 0 w 867"/>
                <a:gd name="T3" fmla="*/ 146 h 146"/>
                <a:gd name="T4" fmla="*/ 0 w 867"/>
                <a:gd name="T5" fmla="*/ 19 h 146"/>
                <a:gd name="T6" fmla="*/ 860 w 867"/>
                <a:gd name="T7" fmla="*/ 0 h 146"/>
                <a:gd name="T8" fmla="*/ 863 w 867"/>
                <a:gd name="T9" fmla="*/ 36 h 146"/>
                <a:gd name="T10" fmla="*/ 865 w 867"/>
                <a:gd name="T11" fmla="*/ 100 h 146"/>
                <a:gd name="T12" fmla="*/ 867 w 867"/>
                <a:gd name="T13" fmla="*/ 133 h 146"/>
              </a:gdLst>
              <a:ahLst/>
              <a:cxnLst>
                <a:cxn ang="0">
                  <a:pos x="T0" y="T1"/>
                </a:cxn>
                <a:cxn ang="0">
                  <a:pos x="T2" y="T3"/>
                </a:cxn>
                <a:cxn ang="0">
                  <a:pos x="T4" y="T5"/>
                </a:cxn>
                <a:cxn ang="0">
                  <a:pos x="T6" y="T7"/>
                </a:cxn>
                <a:cxn ang="0">
                  <a:pos x="T8" y="T9"/>
                </a:cxn>
                <a:cxn ang="0">
                  <a:pos x="T10" y="T11"/>
                </a:cxn>
                <a:cxn ang="0">
                  <a:pos x="T12" y="T13"/>
                </a:cxn>
              </a:cxnLst>
              <a:rect l="0" t="0" r="r" b="b"/>
              <a:pathLst>
                <a:path w="867" h="146">
                  <a:moveTo>
                    <a:pt x="867" y="133"/>
                  </a:moveTo>
                  <a:lnTo>
                    <a:pt x="0" y="146"/>
                  </a:lnTo>
                  <a:lnTo>
                    <a:pt x="0" y="19"/>
                  </a:lnTo>
                  <a:lnTo>
                    <a:pt x="860" y="0"/>
                  </a:lnTo>
                  <a:lnTo>
                    <a:pt x="863" y="36"/>
                  </a:lnTo>
                  <a:lnTo>
                    <a:pt x="865" y="100"/>
                  </a:lnTo>
                  <a:lnTo>
                    <a:pt x="867" y="1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8" name="iṥḷiḍe">
              <a:extLst>
                <a:ext uri="{FF2B5EF4-FFF2-40B4-BE49-F238E27FC236}">
                  <a16:creationId xmlns:a16="http://schemas.microsoft.com/office/drawing/2014/main" xmlns="" id="{997184B9-5529-44B1-9DBC-1E894E39444B}"/>
                </a:ext>
              </a:extLst>
            </p:cNvPr>
            <p:cNvSpPr/>
            <p:nvPr/>
          </p:nvSpPr>
          <p:spPr bwMode="auto">
            <a:xfrm>
              <a:off x="5629275" y="3821113"/>
              <a:ext cx="1376363" cy="231775"/>
            </a:xfrm>
            <a:custGeom>
              <a:avLst/>
              <a:gdLst>
                <a:gd name="T0" fmla="*/ 867 w 867"/>
                <a:gd name="T1" fmla="*/ 133 h 146"/>
                <a:gd name="T2" fmla="*/ 0 w 867"/>
                <a:gd name="T3" fmla="*/ 146 h 146"/>
                <a:gd name="T4" fmla="*/ 0 w 867"/>
                <a:gd name="T5" fmla="*/ 19 h 146"/>
                <a:gd name="T6" fmla="*/ 860 w 867"/>
                <a:gd name="T7" fmla="*/ 0 h 146"/>
                <a:gd name="T8" fmla="*/ 863 w 867"/>
                <a:gd name="T9" fmla="*/ 36 h 146"/>
                <a:gd name="T10" fmla="*/ 865 w 867"/>
                <a:gd name="T11" fmla="*/ 100 h 146"/>
                <a:gd name="T12" fmla="*/ 867 w 867"/>
                <a:gd name="T13" fmla="*/ 133 h 146"/>
              </a:gdLst>
              <a:ahLst/>
              <a:cxnLst>
                <a:cxn ang="0">
                  <a:pos x="T0" y="T1"/>
                </a:cxn>
                <a:cxn ang="0">
                  <a:pos x="T2" y="T3"/>
                </a:cxn>
                <a:cxn ang="0">
                  <a:pos x="T4" y="T5"/>
                </a:cxn>
                <a:cxn ang="0">
                  <a:pos x="T6" y="T7"/>
                </a:cxn>
                <a:cxn ang="0">
                  <a:pos x="T8" y="T9"/>
                </a:cxn>
                <a:cxn ang="0">
                  <a:pos x="T10" y="T11"/>
                </a:cxn>
                <a:cxn ang="0">
                  <a:pos x="T12" y="T13"/>
                </a:cxn>
              </a:cxnLst>
              <a:rect l="0" t="0" r="r" b="b"/>
              <a:pathLst>
                <a:path w="867" h="146">
                  <a:moveTo>
                    <a:pt x="867" y="133"/>
                  </a:moveTo>
                  <a:lnTo>
                    <a:pt x="0" y="146"/>
                  </a:lnTo>
                  <a:lnTo>
                    <a:pt x="0" y="19"/>
                  </a:lnTo>
                  <a:lnTo>
                    <a:pt x="860" y="0"/>
                  </a:lnTo>
                  <a:lnTo>
                    <a:pt x="863" y="36"/>
                  </a:lnTo>
                  <a:lnTo>
                    <a:pt x="865" y="100"/>
                  </a:lnTo>
                  <a:lnTo>
                    <a:pt x="867" y="1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9" name="ïšḻîḍè">
              <a:extLst>
                <a:ext uri="{FF2B5EF4-FFF2-40B4-BE49-F238E27FC236}">
                  <a16:creationId xmlns:a16="http://schemas.microsoft.com/office/drawing/2014/main" xmlns="" id="{2F810206-8983-4F8C-A146-807D9E6DB362}"/>
                </a:ext>
              </a:extLst>
            </p:cNvPr>
            <p:cNvSpPr/>
            <p:nvPr/>
          </p:nvSpPr>
          <p:spPr bwMode="auto">
            <a:xfrm>
              <a:off x="5665788" y="3854451"/>
              <a:ext cx="1339850" cy="158750"/>
            </a:xfrm>
            <a:custGeom>
              <a:avLst/>
              <a:gdLst>
                <a:gd name="T0" fmla="*/ 403 w 406"/>
                <a:gd name="T1" fmla="*/ 0 h 48"/>
                <a:gd name="T2" fmla="*/ 9 w 406"/>
                <a:gd name="T3" fmla="*/ 2 h 48"/>
                <a:gd name="T4" fmla="*/ 0 w 406"/>
                <a:gd name="T5" fmla="*/ 12 h 48"/>
                <a:gd name="T6" fmla="*/ 0 w 406"/>
                <a:gd name="T7" fmla="*/ 39 h 48"/>
                <a:gd name="T8" fmla="*/ 9 w 406"/>
                <a:gd name="T9" fmla="*/ 48 h 48"/>
                <a:gd name="T10" fmla="*/ 9 w 406"/>
                <a:gd name="T11" fmla="*/ 48 h 48"/>
                <a:gd name="T12" fmla="*/ 406 w 406"/>
                <a:gd name="T13" fmla="*/ 46 h 48"/>
                <a:gd name="T14" fmla="*/ 405 w 406"/>
                <a:gd name="T15" fmla="*/ 38 h 48"/>
                <a:gd name="T16" fmla="*/ 17 w 406"/>
                <a:gd name="T17" fmla="*/ 38 h 48"/>
                <a:gd name="T18" fmla="*/ 13 w 406"/>
                <a:gd name="T19" fmla="*/ 33 h 48"/>
                <a:gd name="T20" fmla="*/ 15 w 406"/>
                <a:gd name="T21" fmla="*/ 16 h 48"/>
                <a:gd name="T22" fmla="*/ 19 w 406"/>
                <a:gd name="T23" fmla="*/ 13 h 48"/>
                <a:gd name="T24" fmla="*/ 404 w 406"/>
                <a:gd name="T25" fmla="*/ 7 h 48"/>
                <a:gd name="T26" fmla="*/ 403 w 406"/>
                <a:gd name="T2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6" h="48">
                  <a:moveTo>
                    <a:pt x="403" y="0"/>
                  </a:moveTo>
                  <a:cubicBezTo>
                    <a:pt x="9" y="2"/>
                    <a:pt x="9" y="2"/>
                    <a:pt x="9" y="2"/>
                  </a:cubicBezTo>
                  <a:cubicBezTo>
                    <a:pt x="4" y="2"/>
                    <a:pt x="0" y="6"/>
                    <a:pt x="0" y="12"/>
                  </a:cubicBezTo>
                  <a:cubicBezTo>
                    <a:pt x="0" y="39"/>
                    <a:pt x="0" y="39"/>
                    <a:pt x="0" y="39"/>
                  </a:cubicBezTo>
                  <a:cubicBezTo>
                    <a:pt x="0" y="44"/>
                    <a:pt x="4" y="48"/>
                    <a:pt x="9" y="48"/>
                  </a:cubicBezTo>
                  <a:cubicBezTo>
                    <a:pt x="9" y="48"/>
                    <a:pt x="9" y="48"/>
                    <a:pt x="9" y="48"/>
                  </a:cubicBezTo>
                  <a:cubicBezTo>
                    <a:pt x="406" y="46"/>
                    <a:pt x="406" y="46"/>
                    <a:pt x="406" y="46"/>
                  </a:cubicBezTo>
                  <a:cubicBezTo>
                    <a:pt x="405" y="38"/>
                    <a:pt x="405" y="38"/>
                    <a:pt x="405" y="38"/>
                  </a:cubicBezTo>
                  <a:cubicBezTo>
                    <a:pt x="17" y="38"/>
                    <a:pt x="17" y="38"/>
                    <a:pt x="17" y="38"/>
                  </a:cubicBezTo>
                  <a:cubicBezTo>
                    <a:pt x="15" y="38"/>
                    <a:pt x="13" y="36"/>
                    <a:pt x="13" y="33"/>
                  </a:cubicBezTo>
                  <a:cubicBezTo>
                    <a:pt x="15" y="16"/>
                    <a:pt x="15" y="16"/>
                    <a:pt x="15" y="16"/>
                  </a:cubicBezTo>
                  <a:cubicBezTo>
                    <a:pt x="16" y="15"/>
                    <a:pt x="17" y="13"/>
                    <a:pt x="19" y="13"/>
                  </a:cubicBezTo>
                  <a:cubicBezTo>
                    <a:pt x="404" y="7"/>
                    <a:pt x="404" y="7"/>
                    <a:pt x="404" y="7"/>
                  </a:cubicBezTo>
                  <a:cubicBezTo>
                    <a:pt x="403" y="0"/>
                    <a:pt x="403" y="0"/>
                    <a:pt x="403" y="0"/>
                  </a:cubicBezTo>
                </a:path>
              </a:pathLst>
            </a:custGeom>
            <a:solidFill>
              <a:srgbClr val="C9C9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0" name="išḻîḍè">
              <a:extLst>
                <a:ext uri="{FF2B5EF4-FFF2-40B4-BE49-F238E27FC236}">
                  <a16:creationId xmlns:a16="http://schemas.microsoft.com/office/drawing/2014/main" xmlns="" id="{9462152F-450D-4F7B-BB99-3AF28334446D}"/>
                </a:ext>
              </a:extLst>
            </p:cNvPr>
            <p:cNvSpPr/>
            <p:nvPr/>
          </p:nvSpPr>
          <p:spPr bwMode="auto">
            <a:xfrm>
              <a:off x="5586413" y="3795713"/>
              <a:ext cx="1441450" cy="279400"/>
            </a:xfrm>
            <a:custGeom>
              <a:avLst/>
              <a:gdLst>
                <a:gd name="T0" fmla="*/ 437 w 437"/>
                <a:gd name="T1" fmla="*/ 4 h 85"/>
                <a:gd name="T2" fmla="*/ 437 w 437"/>
                <a:gd name="T3" fmla="*/ 14 h 85"/>
                <a:gd name="T4" fmla="*/ 434 w 437"/>
                <a:gd name="T5" fmla="*/ 18 h 85"/>
                <a:gd name="T6" fmla="*/ 33 w 437"/>
                <a:gd name="T7" fmla="*/ 20 h 85"/>
                <a:gd name="T8" fmla="*/ 24 w 437"/>
                <a:gd name="T9" fmla="*/ 30 h 85"/>
                <a:gd name="T10" fmla="*/ 24 w 437"/>
                <a:gd name="T11" fmla="*/ 57 h 85"/>
                <a:gd name="T12" fmla="*/ 33 w 437"/>
                <a:gd name="T13" fmla="*/ 66 h 85"/>
                <a:gd name="T14" fmla="*/ 434 w 437"/>
                <a:gd name="T15" fmla="*/ 64 h 85"/>
                <a:gd name="T16" fmla="*/ 437 w 437"/>
                <a:gd name="T17" fmla="*/ 67 h 85"/>
                <a:gd name="T18" fmla="*/ 437 w 437"/>
                <a:gd name="T19" fmla="*/ 79 h 85"/>
                <a:gd name="T20" fmla="*/ 434 w 437"/>
                <a:gd name="T21" fmla="*/ 82 h 85"/>
                <a:gd name="T22" fmla="*/ 14 w 437"/>
                <a:gd name="T23" fmla="*/ 85 h 85"/>
                <a:gd name="T24" fmla="*/ 0 w 437"/>
                <a:gd name="T25" fmla="*/ 71 h 85"/>
                <a:gd name="T26" fmla="*/ 0 w 437"/>
                <a:gd name="T27" fmla="*/ 17 h 85"/>
                <a:gd name="T28" fmla="*/ 14 w 437"/>
                <a:gd name="T29" fmla="*/ 4 h 85"/>
                <a:gd name="T30" fmla="*/ 434 w 437"/>
                <a:gd name="T31" fmla="*/ 0 h 85"/>
                <a:gd name="T32" fmla="*/ 437 w 437"/>
                <a:gd name="T33"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7" h="85">
                  <a:moveTo>
                    <a:pt x="437" y="4"/>
                  </a:moveTo>
                  <a:cubicBezTo>
                    <a:pt x="437" y="14"/>
                    <a:pt x="437" y="14"/>
                    <a:pt x="437" y="14"/>
                  </a:cubicBezTo>
                  <a:cubicBezTo>
                    <a:pt x="437" y="16"/>
                    <a:pt x="436" y="18"/>
                    <a:pt x="434" y="18"/>
                  </a:cubicBezTo>
                  <a:cubicBezTo>
                    <a:pt x="33" y="20"/>
                    <a:pt x="33" y="20"/>
                    <a:pt x="33" y="20"/>
                  </a:cubicBezTo>
                  <a:cubicBezTo>
                    <a:pt x="28" y="20"/>
                    <a:pt x="24" y="24"/>
                    <a:pt x="24" y="30"/>
                  </a:cubicBezTo>
                  <a:cubicBezTo>
                    <a:pt x="24" y="57"/>
                    <a:pt x="24" y="57"/>
                    <a:pt x="24" y="57"/>
                  </a:cubicBezTo>
                  <a:cubicBezTo>
                    <a:pt x="24" y="62"/>
                    <a:pt x="28" y="66"/>
                    <a:pt x="33" y="66"/>
                  </a:cubicBezTo>
                  <a:cubicBezTo>
                    <a:pt x="434" y="64"/>
                    <a:pt x="434" y="64"/>
                    <a:pt x="434" y="64"/>
                  </a:cubicBezTo>
                  <a:cubicBezTo>
                    <a:pt x="436" y="64"/>
                    <a:pt x="437" y="65"/>
                    <a:pt x="437" y="67"/>
                  </a:cubicBezTo>
                  <a:cubicBezTo>
                    <a:pt x="437" y="79"/>
                    <a:pt x="437" y="79"/>
                    <a:pt x="437" y="79"/>
                  </a:cubicBezTo>
                  <a:cubicBezTo>
                    <a:pt x="437" y="81"/>
                    <a:pt x="436" y="82"/>
                    <a:pt x="434" y="82"/>
                  </a:cubicBezTo>
                  <a:cubicBezTo>
                    <a:pt x="14" y="85"/>
                    <a:pt x="14" y="85"/>
                    <a:pt x="14" y="85"/>
                  </a:cubicBezTo>
                  <a:cubicBezTo>
                    <a:pt x="6" y="85"/>
                    <a:pt x="0" y="78"/>
                    <a:pt x="0" y="71"/>
                  </a:cubicBezTo>
                  <a:cubicBezTo>
                    <a:pt x="0" y="17"/>
                    <a:pt x="0" y="17"/>
                    <a:pt x="0" y="17"/>
                  </a:cubicBezTo>
                  <a:cubicBezTo>
                    <a:pt x="0" y="10"/>
                    <a:pt x="6" y="4"/>
                    <a:pt x="14" y="4"/>
                  </a:cubicBezTo>
                  <a:cubicBezTo>
                    <a:pt x="434" y="0"/>
                    <a:pt x="434" y="0"/>
                    <a:pt x="434" y="0"/>
                  </a:cubicBezTo>
                  <a:cubicBezTo>
                    <a:pt x="436" y="0"/>
                    <a:pt x="437" y="2"/>
                    <a:pt x="437" y="4"/>
                  </a:cubicBezTo>
                </a:path>
              </a:pathLst>
            </a:custGeom>
            <a:solidFill>
              <a:srgbClr val="0F35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1" name="îṥḻídè">
              <a:extLst>
                <a:ext uri="{FF2B5EF4-FFF2-40B4-BE49-F238E27FC236}">
                  <a16:creationId xmlns:a16="http://schemas.microsoft.com/office/drawing/2014/main" xmlns="" id="{F1A583E8-059A-4783-A853-2BE017F34862}"/>
                </a:ext>
              </a:extLst>
            </p:cNvPr>
            <p:cNvSpPr/>
            <p:nvPr/>
          </p:nvSpPr>
          <p:spPr bwMode="auto">
            <a:xfrm>
              <a:off x="5614988" y="4138613"/>
              <a:ext cx="1370013" cy="4841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32" name="îṩľîḍe">
              <a:extLst>
                <a:ext uri="{FF2B5EF4-FFF2-40B4-BE49-F238E27FC236}">
                  <a16:creationId xmlns:a16="http://schemas.microsoft.com/office/drawing/2014/main" xmlns="" id="{2D66B109-EE6B-4463-B63D-412B4F981829}"/>
                </a:ext>
              </a:extLst>
            </p:cNvPr>
            <p:cNvSpPr/>
            <p:nvPr/>
          </p:nvSpPr>
          <p:spPr bwMode="auto">
            <a:xfrm>
              <a:off x="5614988" y="4138613"/>
              <a:ext cx="1370013"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33" name="íṧľïḑê">
              <a:extLst>
                <a:ext uri="{FF2B5EF4-FFF2-40B4-BE49-F238E27FC236}">
                  <a16:creationId xmlns:a16="http://schemas.microsoft.com/office/drawing/2014/main" xmlns="" id="{6ED1F215-E0D3-4710-B5B4-B9EA345A61AE}"/>
                </a:ext>
              </a:extLst>
            </p:cNvPr>
            <p:cNvSpPr/>
            <p:nvPr/>
          </p:nvSpPr>
          <p:spPr bwMode="auto">
            <a:xfrm>
              <a:off x="5645150" y="4151313"/>
              <a:ext cx="1339850" cy="438150"/>
            </a:xfrm>
            <a:custGeom>
              <a:avLst/>
              <a:gdLst>
                <a:gd name="T0" fmla="*/ 15 w 406"/>
                <a:gd name="T1" fmla="*/ 72 h 133"/>
                <a:gd name="T2" fmla="*/ 12 w 406"/>
                <a:gd name="T3" fmla="*/ 73 h 133"/>
                <a:gd name="T4" fmla="*/ 8 w 406"/>
                <a:gd name="T5" fmla="*/ 73 h 133"/>
                <a:gd name="T6" fmla="*/ 8 w 406"/>
                <a:gd name="T7" fmla="*/ 79 h 133"/>
                <a:gd name="T8" fmla="*/ 8 w 406"/>
                <a:gd name="T9" fmla="*/ 118 h 133"/>
                <a:gd name="T10" fmla="*/ 39 w 406"/>
                <a:gd name="T11" fmla="*/ 133 h 133"/>
                <a:gd name="T12" fmla="*/ 40 w 406"/>
                <a:gd name="T13" fmla="*/ 133 h 133"/>
                <a:gd name="T14" fmla="*/ 284 w 406"/>
                <a:gd name="T15" fmla="*/ 131 h 133"/>
                <a:gd name="T16" fmla="*/ 284 w 406"/>
                <a:gd name="T17" fmla="*/ 116 h 133"/>
                <a:gd name="T18" fmla="*/ 36 w 406"/>
                <a:gd name="T19" fmla="*/ 117 h 133"/>
                <a:gd name="T20" fmla="*/ 35 w 406"/>
                <a:gd name="T21" fmla="*/ 117 h 133"/>
                <a:gd name="T22" fmla="*/ 15 w 406"/>
                <a:gd name="T23" fmla="*/ 96 h 133"/>
                <a:gd name="T24" fmla="*/ 15 w 406"/>
                <a:gd name="T25" fmla="*/ 72 h 133"/>
                <a:gd name="T26" fmla="*/ 406 w 406"/>
                <a:gd name="T27" fmla="*/ 0 h 133"/>
                <a:gd name="T28" fmla="*/ 39 w 406"/>
                <a:gd name="T29" fmla="*/ 2 h 133"/>
                <a:gd name="T30" fmla="*/ 0 w 406"/>
                <a:gd name="T31" fmla="*/ 41 h 133"/>
                <a:gd name="T32" fmla="*/ 0 w 406"/>
                <a:gd name="T33" fmla="*/ 49 h 133"/>
                <a:gd name="T34" fmla="*/ 12 w 406"/>
                <a:gd name="T35" fmla="*/ 49 h 133"/>
                <a:gd name="T36" fmla="*/ 12 w 406"/>
                <a:gd name="T37" fmla="*/ 49 h 133"/>
                <a:gd name="T38" fmla="*/ 15 w 406"/>
                <a:gd name="T39" fmla="*/ 49 h 133"/>
                <a:gd name="T40" fmla="*/ 15 w 406"/>
                <a:gd name="T41" fmla="*/ 37 h 133"/>
                <a:gd name="T42" fmla="*/ 35 w 406"/>
                <a:gd name="T43" fmla="*/ 16 h 133"/>
                <a:gd name="T44" fmla="*/ 406 w 406"/>
                <a:gd name="T45" fmla="*/ 10 h 133"/>
                <a:gd name="T46" fmla="*/ 406 w 406"/>
                <a:gd name="T4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133">
                  <a:moveTo>
                    <a:pt x="15" y="72"/>
                  </a:moveTo>
                  <a:cubicBezTo>
                    <a:pt x="14" y="72"/>
                    <a:pt x="13" y="73"/>
                    <a:pt x="12" y="73"/>
                  </a:cubicBezTo>
                  <a:cubicBezTo>
                    <a:pt x="8" y="73"/>
                    <a:pt x="8" y="73"/>
                    <a:pt x="8" y="73"/>
                  </a:cubicBezTo>
                  <a:cubicBezTo>
                    <a:pt x="8" y="79"/>
                    <a:pt x="8" y="79"/>
                    <a:pt x="8" y="79"/>
                  </a:cubicBezTo>
                  <a:cubicBezTo>
                    <a:pt x="8" y="118"/>
                    <a:pt x="8" y="118"/>
                    <a:pt x="8" y="118"/>
                  </a:cubicBezTo>
                  <a:cubicBezTo>
                    <a:pt x="15" y="127"/>
                    <a:pt x="27" y="133"/>
                    <a:pt x="39" y="133"/>
                  </a:cubicBezTo>
                  <a:cubicBezTo>
                    <a:pt x="39" y="133"/>
                    <a:pt x="39" y="133"/>
                    <a:pt x="40" y="133"/>
                  </a:cubicBezTo>
                  <a:cubicBezTo>
                    <a:pt x="284" y="131"/>
                    <a:pt x="284" y="131"/>
                    <a:pt x="284" y="131"/>
                  </a:cubicBezTo>
                  <a:cubicBezTo>
                    <a:pt x="284" y="116"/>
                    <a:pt x="284" y="116"/>
                    <a:pt x="284" y="116"/>
                  </a:cubicBezTo>
                  <a:cubicBezTo>
                    <a:pt x="36" y="117"/>
                    <a:pt x="36" y="117"/>
                    <a:pt x="36" y="117"/>
                  </a:cubicBezTo>
                  <a:cubicBezTo>
                    <a:pt x="36" y="117"/>
                    <a:pt x="35" y="117"/>
                    <a:pt x="35" y="117"/>
                  </a:cubicBezTo>
                  <a:cubicBezTo>
                    <a:pt x="24" y="117"/>
                    <a:pt x="15" y="108"/>
                    <a:pt x="15" y="96"/>
                  </a:cubicBezTo>
                  <a:cubicBezTo>
                    <a:pt x="15" y="72"/>
                    <a:pt x="15" y="72"/>
                    <a:pt x="15" y="72"/>
                  </a:cubicBezTo>
                  <a:moveTo>
                    <a:pt x="406" y="0"/>
                  </a:moveTo>
                  <a:cubicBezTo>
                    <a:pt x="39" y="2"/>
                    <a:pt x="39" y="2"/>
                    <a:pt x="39" y="2"/>
                  </a:cubicBezTo>
                  <a:cubicBezTo>
                    <a:pt x="17" y="2"/>
                    <a:pt x="0" y="20"/>
                    <a:pt x="0" y="41"/>
                  </a:cubicBezTo>
                  <a:cubicBezTo>
                    <a:pt x="0" y="49"/>
                    <a:pt x="0" y="49"/>
                    <a:pt x="0" y="49"/>
                  </a:cubicBezTo>
                  <a:cubicBezTo>
                    <a:pt x="12" y="49"/>
                    <a:pt x="12" y="49"/>
                    <a:pt x="12" y="49"/>
                  </a:cubicBezTo>
                  <a:cubicBezTo>
                    <a:pt x="12" y="49"/>
                    <a:pt x="12" y="49"/>
                    <a:pt x="12" y="49"/>
                  </a:cubicBezTo>
                  <a:cubicBezTo>
                    <a:pt x="13" y="49"/>
                    <a:pt x="14" y="49"/>
                    <a:pt x="15" y="49"/>
                  </a:cubicBezTo>
                  <a:cubicBezTo>
                    <a:pt x="15" y="37"/>
                    <a:pt x="15" y="37"/>
                    <a:pt x="15" y="37"/>
                  </a:cubicBezTo>
                  <a:cubicBezTo>
                    <a:pt x="15" y="26"/>
                    <a:pt x="24" y="17"/>
                    <a:pt x="35" y="16"/>
                  </a:cubicBezTo>
                  <a:cubicBezTo>
                    <a:pt x="406" y="10"/>
                    <a:pt x="406" y="10"/>
                    <a:pt x="406" y="10"/>
                  </a:cubicBezTo>
                  <a:cubicBezTo>
                    <a:pt x="406" y="0"/>
                    <a:pt x="406" y="0"/>
                    <a:pt x="406" y="0"/>
                  </a:cubicBezTo>
                </a:path>
              </a:pathLst>
            </a:custGeom>
            <a:solidFill>
              <a:srgbClr val="C9C9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4" name="îṡḷídè">
              <a:extLst>
                <a:ext uri="{FF2B5EF4-FFF2-40B4-BE49-F238E27FC236}">
                  <a16:creationId xmlns:a16="http://schemas.microsoft.com/office/drawing/2014/main" xmlns="" id="{4EBDDC19-3C4E-4275-B90E-9238940B31DE}"/>
                </a:ext>
              </a:extLst>
            </p:cNvPr>
            <p:cNvSpPr/>
            <p:nvPr/>
          </p:nvSpPr>
          <p:spPr bwMode="auto">
            <a:xfrm>
              <a:off x="5565775" y="4068763"/>
              <a:ext cx="1462088" cy="609600"/>
            </a:xfrm>
            <a:custGeom>
              <a:avLst/>
              <a:gdLst>
                <a:gd name="T0" fmla="*/ 443 w 443"/>
                <a:gd name="T1" fmla="*/ 5 h 185"/>
                <a:gd name="T2" fmla="*/ 443 w 443"/>
                <a:gd name="T3" fmla="*/ 20 h 185"/>
                <a:gd name="T4" fmla="*/ 438 w 443"/>
                <a:gd name="T5" fmla="*/ 25 h 185"/>
                <a:gd name="T6" fmla="*/ 63 w 443"/>
                <a:gd name="T7" fmla="*/ 27 h 185"/>
                <a:gd name="T8" fmla="*/ 24 w 443"/>
                <a:gd name="T9" fmla="*/ 66 h 185"/>
                <a:gd name="T10" fmla="*/ 24 w 443"/>
                <a:gd name="T11" fmla="*/ 119 h 185"/>
                <a:gd name="T12" fmla="*/ 64 w 443"/>
                <a:gd name="T13" fmla="*/ 158 h 185"/>
                <a:gd name="T14" fmla="*/ 438 w 443"/>
                <a:gd name="T15" fmla="*/ 155 h 185"/>
                <a:gd name="T16" fmla="*/ 443 w 443"/>
                <a:gd name="T17" fmla="*/ 160 h 185"/>
                <a:gd name="T18" fmla="*/ 443 w 443"/>
                <a:gd name="T19" fmla="*/ 177 h 185"/>
                <a:gd name="T20" fmla="*/ 438 w 443"/>
                <a:gd name="T21" fmla="*/ 182 h 185"/>
                <a:gd name="T22" fmla="*/ 41 w 443"/>
                <a:gd name="T23" fmla="*/ 185 h 185"/>
                <a:gd name="T24" fmla="*/ 0 w 443"/>
                <a:gd name="T25" fmla="*/ 144 h 185"/>
                <a:gd name="T26" fmla="*/ 0 w 443"/>
                <a:gd name="T27" fmla="*/ 45 h 185"/>
                <a:gd name="T28" fmla="*/ 40 w 443"/>
                <a:gd name="T29" fmla="*/ 4 h 185"/>
                <a:gd name="T30" fmla="*/ 438 w 443"/>
                <a:gd name="T31" fmla="*/ 0 h 185"/>
                <a:gd name="T32" fmla="*/ 443 w 443"/>
                <a:gd name="T33"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3" h="185">
                  <a:moveTo>
                    <a:pt x="443" y="5"/>
                  </a:moveTo>
                  <a:cubicBezTo>
                    <a:pt x="443" y="20"/>
                    <a:pt x="443" y="20"/>
                    <a:pt x="443" y="20"/>
                  </a:cubicBezTo>
                  <a:cubicBezTo>
                    <a:pt x="443" y="23"/>
                    <a:pt x="441" y="25"/>
                    <a:pt x="438" y="25"/>
                  </a:cubicBezTo>
                  <a:cubicBezTo>
                    <a:pt x="63" y="27"/>
                    <a:pt x="63" y="27"/>
                    <a:pt x="63" y="27"/>
                  </a:cubicBezTo>
                  <a:cubicBezTo>
                    <a:pt x="41" y="27"/>
                    <a:pt x="24" y="45"/>
                    <a:pt x="24" y="66"/>
                  </a:cubicBezTo>
                  <a:cubicBezTo>
                    <a:pt x="24" y="119"/>
                    <a:pt x="24" y="119"/>
                    <a:pt x="24" y="119"/>
                  </a:cubicBezTo>
                  <a:cubicBezTo>
                    <a:pt x="24" y="141"/>
                    <a:pt x="42" y="158"/>
                    <a:pt x="64" y="158"/>
                  </a:cubicBezTo>
                  <a:cubicBezTo>
                    <a:pt x="438" y="155"/>
                    <a:pt x="438" y="155"/>
                    <a:pt x="438" y="155"/>
                  </a:cubicBezTo>
                  <a:cubicBezTo>
                    <a:pt x="441" y="155"/>
                    <a:pt x="443" y="157"/>
                    <a:pt x="443" y="160"/>
                  </a:cubicBezTo>
                  <a:cubicBezTo>
                    <a:pt x="443" y="177"/>
                    <a:pt x="443" y="177"/>
                    <a:pt x="443" y="177"/>
                  </a:cubicBezTo>
                  <a:cubicBezTo>
                    <a:pt x="443" y="180"/>
                    <a:pt x="441" y="182"/>
                    <a:pt x="438" y="182"/>
                  </a:cubicBezTo>
                  <a:cubicBezTo>
                    <a:pt x="41" y="185"/>
                    <a:pt x="41" y="185"/>
                    <a:pt x="41" y="185"/>
                  </a:cubicBezTo>
                  <a:cubicBezTo>
                    <a:pt x="18" y="185"/>
                    <a:pt x="0" y="167"/>
                    <a:pt x="0" y="144"/>
                  </a:cubicBezTo>
                  <a:cubicBezTo>
                    <a:pt x="0" y="45"/>
                    <a:pt x="0" y="45"/>
                    <a:pt x="0" y="45"/>
                  </a:cubicBezTo>
                  <a:cubicBezTo>
                    <a:pt x="0" y="22"/>
                    <a:pt x="18" y="4"/>
                    <a:pt x="40" y="4"/>
                  </a:cubicBezTo>
                  <a:cubicBezTo>
                    <a:pt x="438" y="0"/>
                    <a:pt x="438" y="0"/>
                    <a:pt x="438" y="0"/>
                  </a:cubicBezTo>
                  <a:cubicBezTo>
                    <a:pt x="441" y="0"/>
                    <a:pt x="443" y="2"/>
                    <a:pt x="443" y="5"/>
                  </a:cubicBezTo>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5" name="íśľíḓè">
              <a:extLst>
                <a:ext uri="{FF2B5EF4-FFF2-40B4-BE49-F238E27FC236}">
                  <a16:creationId xmlns:a16="http://schemas.microsoft.com/office/drawing/2014/main" xmlns="" id="{AF1D2A9A-554E-439A-A759-4DCBFA83745A}"/>
                </a:ext>
              </a:extLst>
            </p:cNvPr>
            <p:cNvSpPr/>
            <p:nvPr/>
          </p:nvSpPr>
          <p:spPr bwMode="auto">
            <a:xfrm>
              <a:off x="5740400" y="4381501"/>
              <a:ext cx="73025" cy="228600"/>
            </a:xfrm>
            <a:custGeom>
              <a:avLst/>
              <a:gdLst>
                <a:gd name="T0" fmla="*/ 46 w 46"/>
                <a:gd name="T1" fmla="*/ 144 h 144"/>
                <a:gd name="T2" fmla="*/ 23 w 46"/>
                <a:gd name="T3" fmla="*/ 115 h 144"/>
                <a:gd name="T4" fmla="*/ 0 w 46"/>
                <a:gd name="T5" fmla="*/ 144 h 144"/>
                <a:gd name="T6" fmla="*/ 0 w 46"/>
                <a:gd name="T7" fmla="*/ 0 h 144"/>
                <a:gd name="T8" fmla="*/ 46 w 46"/>
                <a:gd name="T9" fmla="*/ 0 h 144"/>
                <a:gd name="T10" fmla="*/ 46 w 46"/>
                <a:gd name="T11" fmla="*/ 144 h 144"/>
              </a:gdLst>
              <a:ahLst/>
              <a:cxnLst>
                <a:cxn ang="0">
                  <a:pos x="T0" y="T1"/>
                </a:cxn>
                <a:cxn ang="0">
                  <a:pos x="T2" y="T3"/>
                </a:cxn>
                <a:cxn ang="0">
                  <a:pos x="T4" y="T5"/>
                </a:cxn>
                <a:cxn ang="0">
                  <a:pos x="T6" y="T7"/>
                </a:cxn>
                <a:cxn ang="0">
                  <a:pos x="T8" y="T9"/>
                </a:cxn>
                <a:cxn ang="0">
                  <a:pos x="T10" y="T11"/>
                </a:cxn>
              </a:cxnLst>
              <a:rect l="0" t="0" r="r" b="b"/>
              <a:pathLst>
                <a:path w="46" h="144">
                  <a:moveTo>
                    <a:pt x="46" y="144"/>
                  </a:moveTo>
                  <a:lnTo>
                    <a:pt x="23" y="115"/>
                  </a:lnTo>
                  <a:lnTo>
                    <a:pt x="0" y="144"/>
                  </a:lnTo>
                  <a:lnTo>
                    <a:pt x="0" y="0"/>
                  </a:lnTo>
                  <a:lnTo>
                    <a:pt x="46" y="0"/>
                  </a:lnTo>
                  <a:lnTo>
                    <a:pt x="46" y="144"/>
                  </a:lnTo>
                  <a:close/>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6" name="îṧ1íḍê">
              <a:extLst>
                <a:ext uri="{FF2B5EF4-FFF2-40B4-BE49-F238E27FC236}">
                  <a16:creationId xmlns:a16="http://schemas.microsoft.com/office/drawing/2014/main" xmlns="" id="{84647154-14DA-4CC5-927B-D98F9193967C}"/>
                </a:ext>
              </a:extLst>
            </p:cNvPr>
            <p:cNvSpPr/>
            <p:nvPr/>
          </p:nvSpPr>
          <p:spPr bwMode="auto">
            <a:xfrm>
              <a:off x="5589588" y="4741863"/>
              <a:ext cx="1471613" cy="269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37" name="íṣľíḑê">
              <a:extLst>
                <a:ext uri="{FF2B5EF4-FFF2-40B4-BE49-F238E27FC236}">
                  <a16:creationId xmlns:a16="http://schemas.microsoft.com/office/drawing/2014/main" xmlns="" id="{55533B13-58AF-40AA-89F6-6B32CE6C4A4F}"/>
                </a:ext>
              </a:extLst>
            </p:cNvPr>
            <p:cNvSpPr/>
            <p:nvPr/>
          </p:nvSpPr>
          <p:spPr bwMode="auto">
            <a:xfrm>
              <a:off x="5589588" y="4741863"/>
              <a:ext cx="1471613"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38" name="îṡľïḋé">
              <a:extLst>
                <a:ext uri="{FF2B5EF4-FFF2-40B4-BE49-F238E27FC236}">
                  <a16:creationId xmlns:a16="http://schemas.microsoft.com/office/drawing/2014/main" xmlns="" id="{2D3C54E9-1704-4E48-89BA-B8A7D768440C}"/>
                </a:ext>
              </a:extLst>
            </p:cNvPr>
            <p:cNvSpPr/>
            <p:nvPr/>
          </p:nvSpPr>
          <p:spPr bwMode="auto">
            <a:xfrm>
              <a:off x="7061200" y="4751388"/>
              <a:ext cx="12700" cy="3175"/>
            </a:xfrm>
            <a:prstGeom prst="rect">
              <a:avLst/>
            </a:prstGeom>
            <a:solidFill>
              <a:srgbClr val="C9C9D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39" name="ï$liďe">
              <a:extLst>
                <a:ext uri="{FF2B5EF4-FFF2-40B4-BE49-F238E27FC236}">
                  <a16:creationId xmlns:a16="http://schemas.microsoft.com/office/drawing/2014/main" xmlns="" id="{B77EC386-08B8-497B-AA70-205D17430CA1}"/>
                </a:ext>
              </a:extLst>
            </p:cNvPr>
            <p:cNvSpPr/>
            <p:nvPr/>
          </p:nvSpPr>
          <p:spPr bwMode="auto">
            <a:xfrm>
              <a:off x="7061200" y="475138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40" name="îṡľîdê">
              <a:extLst>
                <a:ext uri="{FF2B5EF4-FFF2-40B4-BE49-F238E27FC236}">
                  <a16:creationId xmlns:a16="http://schemas.microsoft.com/office/drawing/2014/main" xmlns="" id="{6B574C4B-5D8F-490A-AB25-E3A4B629D7DA}"/>
                </a:ext>
              </a:extLst>
            </p:cNvPr>
            <p:cNvSpPr/>
            <p:nvPr/>
          </p:nvSpPr>
          <p:spPr bwMode="auto">
            <a:xfrm>
              <a:off x="5807075" y="4751388"/>
              <a:ext cx="1254125" cy="220663"/>
            </a:xfrm>
            <a:custGeom>
              <a:avLst/>
              <a:gdLst>
                <a:gd name="T0" fmla="*/ 255 w 380"/>
                <a:gd name="T1" fmla="*/ 54 h 67"/>
                <a:gd name="T2" fmla="*/ 6 w 380"/>
                <a:gd name="T3" fmla="*/ 54 h 67"/>
                <a:gd name="T4" fmla="*/ 5 w 380"/>
                <a:gd name="T5" fmla="*/ 57 h 67"/>
                <a:gd name="T6" fmla="*/ 0 w 380"/>
                <a:gd name="T7" fmla="*/ 67 h 67"/>
                <a:gd name="T8" fmla="*/ 255 w 380"/>
                <a:gd name="T9" fmla="*/ 64 h 67"/>
                <a:gd name="T10" fmla="*/ 255 w 380"/>
                <a:gd name="T11" fmla="*/ 54 h 67"/>
                <a:gd name="T12" fmla="*/ 255 w 380"/>
                <a:gd name="T13" fmla="*/ 1 h 67"/>
                <a:gd name="T14" fmla="*/ 12 w 380"/>
                <a:gd name="T15" fmla="*/ 3 h 67"/>
                <a:gd name="T16" fmla="*/ 14 w 380"/>
                <a:gd name="T17" fmla="*/ 14 h 67"/>
                <a:gd name="T18" fmla="*/ 255 w 380"/>
                <a:gd name="T19" fmla="*/ 12 h 67"/>
                <a:gd name="T20" fmla="*/ 255 w 380"/>
                <a:gd name="T21" fmla="*/ 1 h 67"/>
                <a:gd name="T22" fmla="*/ 380 w 380"/>
                <a:gd name="T23" fmla="*/ 0 h 67"/>
                <a:gd name="T24" fmla="*/ 279 w 380"/>
                <a:gd name="T25" fmla="*/ 1 h 67"/>
                <a:gd name="T26" fmla="*/ 380 w 380"/>
                <a:gd name="T27" fmla="*/ 1 h 67"/>
                <a:gd name="T28" fmla="*/ 380 w 380"/>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0" h="67">
                  <a:moveTo>
                    <a:pt x="255" y="54"/>
                  </a:moveTo>
                  <a:cubicBezTo>
                    <a:pt x="6" y="54"/>
                    <a:pt x="6" y="54"/>
                    <a:pt x="6" y="54"/>
                  </a:cubicBezTo>
                  <a:cubicBezTo>
                    <a:pt x="6" y="55"/>
                    <a:pt x="5" y="56"/>
                    <a:pt x="5" y="57"/>
                  </a:cubicBezTo>
                  <a:cubicBezTo>
                    <a:pt x="3" y="60"/>
                    <a:pt x="2" y="63"/>
                    <a:pt x="0" y="67"/>
                  </a:cubicBezTo>
                  <a:cubicBezTo>
                    <a:pt x="255" y="64"/>
                    <a:pt x="255" y="64"/>
                    <a:pt x="255" y="64"/>
                  </a:cubicBezTo>
                  <a:cubicBezTo>
                    <a:pt x="255" y="54"/>
                    <a:pt x="255" y="54"/>
                    <a:pt x="255" y="54"/>
                  </a:cubicBezTo>
                  <a:moveTo>
                    <a:pt x="255" y="1"/>
                  </a:moveTo>
                  <a:cubicBezTo>
                    <a:pt x="12" y="3"/>
                    <a:pt x="12" y="3"/>
                    <a:pt x="12" y="3"/>
                  </a:cubicBezTo>
                  <a:cubicBezTo>
                    <a:pt x="13" y="7"/>
                    <a:pt x="14" y="10"/>
                    <a:pt x="14" y="14"/>
                  </a:cubicBezTo>
                  <a:cubicBezTo>
                    <a:pt x="255" y="12"/>
                    <a:pt x="255" y="12"/>
                    <a:pt x="255" y="12"/>
                  </a:cubicBezTo>
                  <a:cubicBezTo>
                    <a:pt x="255" y="1"/>
                    <a:pt x="255" y="1"/>
                    <a:pt x="255" y="1"/>
                  </a:cubicBezTo>
                  <a:moveTo>
                    <a:pt x="380" y="0"/>
                  </a:moveTo>
                  <a:cubicBezTo>
                    <a:pt x="279" y="1"/>
                    <a:pt x="279" y="1"/>
                    <a:pt x="279" y="1"/>
                  </a:cubicBezTo>
                  <a:cubicBezTo>
                    <a:pt x="380" y="1"/>
                    <a:pt x="380" y="1"/>
                    <a:pt x="380" y="1"/>
                  </a:cubicBezTo>
                  <a:cubicBezTo>
                    <a:pt x="380" y="0"/>
                    <a:pt x="380" y="0"/>
                    <a:pt x="380" y="0"/>
                  </a:cubicBezTo>
                </a:path>
              </a:pathLst>
            </a:custGeom>
            <a:solidFill>
              <a:srgbClr val="C9C9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1" name="ïśḷïďé">
              <a:extLst>
                <a:ext uri="{FF2B5EF4-FFF2-40B4-BE49-F238E27FC236}">
                  <a16:creationId xmlns:a16="http://schemas.microsoft.com/office/drawing/2014/main" xmlns="" id="{F1AF08B9-A872-4D20-BCF8-4BAB4ED843D2}"/>
                </a:ext>
              </a:extLst>
            </p:cNvPr>
            <p:cNvSpPr/>
            <p:nvPr/>
          </p:nvSpPr>
          <p:spPr bwMode="auto">
            <a:xfrm>
              <a:off x="5565775" y="4672013"/>
              <a:ext cx="1541463" cy="382588"/>
            </a:xfrm>
            <a:custGeom>
              <a:avLst/>
              <a:gdLst>
                <a:gd name="T0" fmla="*/ 467 w 467"/>
                <a:gd name="T1" fmla="*/ 7 h 116"/>
                <a:gd name="T2" fmla="*/ 467 w 467"/>
                <a:gd name="T3" fmla="*/ 18 h 116"/>
                <a:gd name="T4" fmla="*/ 461 w 467"/>
                <a:gd name="T5" fmla="*/ 24 h 116"/>
                <a:gd name="T6" fmla="*/ 42 w 467"/>
                <a:gd name="T7" fmla="*/ 28 h 116"/>
                <a:gd name="T8" fmla="*/ 25 w 467"/>
                <a:gd name="T9" fmla="*/ 45 h 116"/>
                <a:gd name="T10" fmla="*/ 25 w 467"/>
                <a:gd name="T11" fmla="*/ 74 h 116"/>
                <a:gd name="T12" fmla="*/ 42 w 467"/>
                <a:gd name="T13" fmla="*/ 91 h 116"/>
                <a:gd name="T14" fmla="*/ 460 w 467"/>
                <a:gd name="T15" fmla="*/ 87 h 116"/>
                <a:gd name="T16" fmla="*/ 467 w 467"/>
                <a:gd name="T17" fmla="*/ 94 h 116"/>
                <a:gd name="T18" fmla="*/ 467 w 467"/>
                <a:gd name="T19" fmla="*/ 106 h 116"/>
                <a:gd name="T20" fmla="*/ 461 w 467"/>
                <a:gd name="T21" fmla="*/ 113 h 116"/>
                <a:gd name="T22" fmla="*/ 22 w 467"/>
                <a:gd name="T23" fmla="*/ 116 h 116"/>
                <a:gd name="T24" fmla="*/ 0 w 467"/>
                <a:gd name="T25" fmla="*/ 94 h 116"/>
                <a:gd name="T26" fmla="*/ 0 w 467"/>
                <a:gd name="T27" fmla="*/ 27 h 116"/>
                <a:gd name="T28" fmla="*/ 21 w 467"/>
                <a:gd name="T29" fmla="*/ 5 h 116"/>
                <a:gd name="T30" fmla="*/ 460 w 467"/>
                <a:gd name="T31" fmla="*/ 0 h 116"/>
                <a:gd name="T32" fmla="*/ 467 w 467"/>
                <a:gd name="T33" fmla="*/ 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7" h="116">
                  <a:moveTo>
                    <a:pt x="467" y="7"/>
                  </a:moveTo>
                  <a:cubicBezTo>
                    <a:pt x="467" y="18"/>
                    <a:pt x="467" y="18"/>
                    <a:pt x="467" y="18"/>
                  </a:cubicBezTo>
                  <a:cubicBezTo>
                    <a:pt x="467" y="21"/>
                    <a:pt x="464" y="24"/>
                    <a:pt x="461" y="24"/>
                  </a:cubicBezTo>
                  <a:cubicBezTo>
                    <a:pt x="42" y="28"/>
                    <a:pt x="42" y="28"/>
                    <a:pt x="42" y="28"/>
                  </a:cubicBezTo>
                  <a:cubicBezTo>
                    <a:pt x="32" y="28"/>
                    <a:pt x="25" y="35"/>
                    <a:pt x="25" y="45"/>
                  </a:cubicBezTo>
                  <a:cubicBezTo>
                    <a:pt x="25" y="74"/>
                    <a:pt x="25" y="74"/>
                    <a:pt x="25" y="74"/>
                  </a:cubicBezTo>
                  <a:cubicBezTo>
                    <a:pt x="25" y="83"/>
                    <a:pt x="32" y="91"/>
                    <a:pt x="42" y="91"/>
                  </a:cubicBezTo>
                  <a:cubicBezTo>
                    <a:pt x="460" y="87"/>
                    <a:pt x="460" y="87"/>
                    <a:pt x="460" y="87"/>
                  </a:cubicBezTo>
                  <a:cubicBezTo>
                    <a:pt x="464" y="87"/>
                    <a:pt x="467" y="90"/>
                    <a:pt x="467" y="94"/>
                  </a:cubicBezTo>
                  <a:cubicBezTo>
                    <a:pt x="467" y="106"/>
                    <a:pt x="467" y="106"/>
                    <a:pt x="467" y="106"/>
                  </a:cubicBezTo>
                  <a:cubicBezTo>
                    <a:pt x="467" y="110"/>
                    <a:pt x="464" y="113"/>
                    <a:pt x="461" y="113"/>
                  </a:cubicBezTo>
                  <a:cubicBezTo>
                    <a:pt x="22" y="116"/>
                    <a:pt x="22" y="116"/>
                    <a:pt x="22" y="116"/>
                  </a:cubicBezTo>
                  <a:cubicBezTo>
                    <a:pt x="10" y="116"/>
                    <a:pt x="0" y="106"/>
                    <a:pt x="0" y="94"/>
                  </a:cubicBezTo>
                  <a:cubicBezTo>
                    <a:pt x="0" y="27"/>
                    <a:pt x="0" y="27"/>
                    <a:pt x="0" y="27"/>
                  </a:cubicBezTo>
                  <a:cubicBezTo>
                    <a:pt x="0" y="15"/>
                    <a:pt x="9" y="5"/>
                    <a:pt x="21" y="5"/>
                  </a:cubicBezTo>
                  <a:cubicBezTo>
                    <a:pt x="460" y="0"/>
                    <a:pt x="460" y="0"/>
                    <a:pt x="460" y="0"/>
                  </a:cubicBezTo>
                  <a:cubicBezTo>
                    <a:pt x="464" y="0"/>
                    <a:pt x="467" y="3"/>
                    <a:pt x="467" y="7"/>
                  </a:cubicBezTo>
                </a:path>
              </a:pathLst>
            </a:custGeom>
            <a:solidFill>
              <a:srgbClr val="0F35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2" name="ïsľíḑê">
              <a:extLst>
                <a:ext uri="{FF2B5EF4-FFF2-40B4-BE49-F238E27FC236}">
                  <a16:creationId xmlns:a16="http://schemas.microsoft.com/office/drawing/2014/main" xmlns="" id="{1B8BCA8F-A62B-4457-8D2B-5540F708F4AE}"/>
                </a:ext>
              </a:extLst>
            </p:cNvPr>
            <p:cNvSpPr/>
            <p:nvPr/>
          </p:nvSpPr>
          <p:spPr bwMode="auto">
            <a:xfrm>
              <a:off x="5583238" y="3379788"/>
              <a:ext cx="1468438" cy="373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43" name="íṩḻîḑê">
              <a:extLst>
                <a:ext uri="{FF2B5EF4-FFF2-40B4-BE49-F238E27FC236}">
                  <a16:creationId xmlns:a16="http://schemas.microsoft.com/office/drawing/2014/main" xmlns="" id="{A8B88CB6-1488-473E-B188-730BA9FE2201}"/>
                </a:ext>
              </a:extLst>
            </p:cNvPr>
            <p:cNvSpPr/>
            <p:nvPr/>
          </p:nvSpPr>
          <p:spPr bwMode="auto">
            <a:xfrm>
              <a:off x="5583238" y="3379788"/>
              <a:ext cx="1468438"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44" name="ïṩ1ïḋè">
              <a:extLst>
                <a:ext uri="{FF2B5EF4-FFF2-40B4-BE49-F238E27FC236}">
                  <a16:creationId xmlns:a16="http://schemas.microsoft.com/office/drawing/2014/main" xmlns="" id="{3CA37F91-8A43-42D0-BEAC-86C70CCD94AC}"/>
                </a:ext>
              </a:extLst>
            </p:cNvPr>
            <p:cNvSpPr/>
            <p:nvPr/>
          </p:nvSpPr>
          <p:spPr bwMode="auto">
            <a:xfrm>
              <a:off x="5662613" y="3395663"/>
              <a:ext cx="1389063" cy="330200"/>
            </a:xfrm>
            <a:custGeom>
              <a:avLst/>
              <a:gdLst>
                <a:gd name="T0" fmla="*/ 421 w 421"/>
                <a:gd name="T1" fmla="*/ 79 h 100"/>
                <a:gd name="T2" fmla="*/ 19 w 421"/>
                <a:gd name="T3" fmla="*/ 84 h 100"/>
                <a:gd name="T4" fmla="*/ 19 w 421"/>
                <a:gd name="T5" fmla="*/ 84 h 100"/>
                <a:gd name="T6" fmla="*/ 16 w 421"/>
                <a:gd name="T7" fmla="*/ 84 h 100"/>
                <a:gd name="T8" fmla="*/ 16 w 421"/>
                <a:gd name="T9" fmla="*/ 90 h 100"/>
                <a:gd name="T10" fmla="*/ 9 w 421"/>
                <a:gd name="T11" fmla="*/ 97 h 100"/>
                <a:gd name="T12" fmla="*/ 0 w 421"/>
                <a:gd name="T13" fmla="*/ 97 h 100"/>
                <a:gd name="T14" fmla="*/ 12 w 421"/>
                <a:gd name="T15" fmla="*/ 100 h 100"/>
                <a:gd name="T16" fmla="*/ 12 w 421"/>
                <a:gd name="T17" fmla="*/ 100 h 100"/>
                <a:gd name="T18" fmla="*/ 421 w 421"/>
                <a:gd name="T19" fmla="*/ 95 h 100"/>
                <a:gd name="T20" fmla="*/ 421 w 421"/>
                <a:gd name="T21" fmla="*/ 79 h 100"/>
                <a:gd name="T22" fmla="*/ 421 w 421"/>
                <a:gd name="T23" fmla="*/ 0 h 100"/>
                <a:gd name="T24" fmla="*/ 16 w 421"/>
                <a:gd name="T25" fmla="*/ 4 h 100"/>
                <a:gd name="T26" fmla="*/ 9 w 421"/>
                <a:gd name="T27" fmla="*/ 9 h 100"/>
                <a:gd name="T28" fmla="*/ 4 w 421"/>
                <a:gd name="T29" fmla="*/ 9 h 100"/>
                <a:gd name="T30" fmla="*/ 4 w 421"/>
                <a:gd name="T31" fmla="*/ 16 h 100"/>
                <a:gd name="T32" fmla="*/ 4 w 421"/>
                <a:gd name="T33" fmla="*/ 65 h 100"/>
                <a:gd name="T34" fmla="*/ 4 w 421"/>
                <a:gd name="T35" fmla="*/ 72 h 100"/>
                <a:gd name="T36" fmla="*/ 6 w 421"/>
                <a:gd name="T37" fmla="*/ 72 h 100"/>
                <a:gd name="T38" fmla="*/ 6 w 421"/>
                <a:gd name="T39" fmla="*/ 71 h 100"/>
                <a:gd name="T40" fmla="*/ 6 w 421"/>
                <a:gd name="T41" fmla="*/ 32 h 100"/>
                <a:gd name="T42" fmla="*/ 18 w 421"/>
                <a:gd name="T43" fmla="*/ 20 h 100"/>
                <a:gd name="T44" fmla="*/ 421 w 421"/>
                <a:gd name="T45" fmla="*/ 13 h 100"/>
                <a:gd name="T46" fmla="*/ 421 w 421"/>
                <a:gd name="T4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1" h="100">
                  <a:moveTo>
                    <a:pt x="421" y="79"/>
                  </a:moveTo>
                  <a:cubicBezTo>
                    <a:pt x="19" y="84"/>
                    <a:pt x="19" y="84"/>
                    <a:pt x="19" y="84"/>
                  </a:cubicBezTo>
                  <a:cubicBezTo>
                    <a:pt x="19" y="84"/>
                    <a:pt x="19" y="84"/>
                    <a:pt x="19" y="84"/>
                  </a:cubicBezTo>
                  <a:cubicBezTo>
                    <a:pt x="18" y="84"/>
                    <a:pt x="17" y="84"/>
                    <a:pt x="16" y="84"/>
                  </a:cubicBezTo>
                  <a:cubicBezTo>
                    <a:pt x="16" y="90"/>
                    <a:pt x="16" y="90"/>
                    <a:pt x="16" y="90"/>
                  </a:cubicBezTo>
                  <a:cubicBezTo>
                    <a:pt x="16" y="94"/>
                    <a:pt x="13" y="97"/>
                    <a:pt x="9" y="97"/>
                  </a:cubicBezTo>
                  <a:cubicBezTo>
                    <a:pt x="0" y="97"/>
                    <a:pt x="0" y="97"/>
                    <a:pt x="0" y="97"/>
                  </a:cubicBezTo>
                  <a:cubicBezTo>
                    <a:pt x="4" y="99"/>
                    <a:pt x="8" y="100"/>
                    <a:pt x="12" y="100"/>
                  </a:cubicBezTo>
                  <a:cubicBezTo>
                    <a:pt x="12" y="100"/>
                    <a:pt x="12" y="100"/>
                    <a:pt x="12" y="100"/>
                  </a:cubicBezTo>
                  <a:cubicBezTo>
                    <a:pt x="421" y="95"/>
                    <a:pt x="421" y="95"/>
                    <a:pt x="421" y="95"/>
                  </a:cubicBezTo>
                  <a:cubicBezTo>
                    <a:pt x="421" y="79"/>
                    <a:pt x="421" y="79"/>
                    <a:pt x="421" y="79"/>
                  </a:cubicBezTo>
                  <a:moveTo>
                    <a:pt x="421" y="0"/>
                  </a:moveTo>
                  <a:cubicBezTo>
                    <a:pt x="16" y="4"/>
                    <a:pt x="16" y="4"/>
                    <a:pt x="16" y="4"/>
                  </a:cubicBezTo>
                  <a:cubicBezTo>
                    <a:pt x="15" y="7"/>
                    <a:pt x="12" y="9"/>
                    <a:pt x="9" y="9"/>
                  </a:cubicBezTo>
                  <a:cubicBezTo>
                    <a:pt x="4" y="9"/>
                    <a:pt x="4" y="9"/>
                    <a:pt x="4" y="9"/>
                  </a:cubicBezTo>
                  <a:cubicBezTo>
                    <a:pt x="4" y="16"/>
                    <a:pt x="4" y="16"/>
                    <a:pt x="4" y="16"/>
                  </a:cubicBezTo>
                  <a:cubicBezTo>
                    <a:pt x="4" y="65"/>
                    <a:pt x="4" y="65"/>
                    <a:pt x="4" y="65"/>
                  </a:cubicBezTo>
                  <a:cubicBezTo>
                    <a:pt x="4" y="72"/>
                    <a:pt x="4" y="72"/>
                    <a:pt x="4" y="72"/>
                  </a:cubicBezTo>
                  <a:cubicBezTo>
                    <a:pt x="6" y="72"/>
                    <a:pt x="6" y="72"/>
                    <a:pt x="6" y="72"/>
                  </a:cubicBezTo>
                  <a:cubicBezTo>
                    <a:pt x="6" y="72"/>
                    <a:pt x="6" y="72"/>
                    <a:pt x="6" y="71"/>
                  </a:cubicBezTo>
                  <a:cubicBezTo>
                    <a:pt x="6" y="32"/>
                    <a:pt x="6" y="32"/>
                    <a:pt x="6" y="32"/>
                  </a:cubicBezTo>
                  <a:cubicBezTo>
                    <a:pt x="6" y="25"/>
                    <a:pt x="12" y="20"/>
                    <a:pt x="18" y="20"/>
                  </a:cubicBezTo>
                  <a:cubicBezTo>
                    <a:pt x="421" y="13"/>
                    <a:pt x="421" y="13"/>
                    <a:pt x="421" y="13"/>
                  </a:cubicBezTo>
                  <a:cubicBezTo>
                    <a:pt x="421" y="0"/>
                    <a:pt x="421" y="0"/>
                    <a:pt x="421" y="0"/>
                  </a:cubicBezTo>
                </a:path>
              </a:pathLst>
            </a:custGeom>
            <a:solidFill>
              <a:srgbClr val="C9C9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5" name="iŝḻiḑe">
              <a:extLst>
                <a:ext uri="{FF2B5EF4-FFF2-40B4-BE49-F238E27FC236}">
                  <a16:creationId xmlns:a16="http://schemas.microsoft.com/office/drawing/2014/main" xmlns="" id="{76BB29D6-DDC4-41AB-8C55-54B9FB42AA80}"/>
                </a:ext>
              </a:extLst>
            </p:cNvPr>
            <p:cNvSpPr/>
            <p:nvPr/>
          </p:nvSpPr>
          <p:spPr bwMode="auto">
            <a:xfrm>
              <a:off x="5534025" y="3316288"/>
              <a:ext cx="1539875" cy="482600"/>
            </a:xfrm>
            <a:custGeom>
              <a:avLst/>
              <a:gdLst>
                <a:gd name="T0" fmla="*/ 467 w 467"/>
                <a:gd name="T1" fmla="*/ 4 h 146"/>
                <a:gd name="T2" fmla="*/ 467 w 467"/>
                <a:gd name="T3" fmla="*/ 20 h 146"/>
                <a:gd name="T4" fmla="*/ 463 w 467"/>
                <a:gd name="T5" fmla="*/ 24 h 146"/>
                <a:gd name="T6" fmla="*/ 51 w 467"/>
                <a:gd name="T7" fmla="*/ 28 h 146"/>
                <a:gd name="T8" fmla="*/ 25 w 467"/>
                <a:gd name="T9" fmla="*/ 51 h 146"/>
                <a:gd name="T10" fmla="*/ 25 w 467"/>
                <a:gd name="T11" fmla="*/ 100 h 146"/>
                <a:gd name="T12" fmla="*/ 51 w 467"/>
                <a:gd name="T13" fmla="*/ 124 h 146"/>
                <a:gd name="T14" fmla="*/ 463 w 467"/>
                <a:gd name="T15" fmla="*/ 119 h 146"/>
                <a:gd name="T16" fmla="*/ 467 w 467"/>
                <a:gd name="T17" fmla="*/ 123 h 146"/>
                <a:gd name="T18" fmla="*/ 467 w 467"/>
                <a:gd name="T19" fmla="*/ 138 h 146"/>
                <a:gd name="T20" fmla="*/ 463 w 467"/>
                <a:gd name="T21" fmla="*/ 141 h 146"/>
                <a:gd name="T22" fmla="*/ 28 w 467"/>
                <a:gd name="T23" fmla="*/ 146 h 146"/>
                <a:gd name="T24" fmla="*/ 0 w 467"/>
                <a:gd name="T25" fmla="*/ 121 h 146"/>
                <a:gd name="T26" fmla="*/ 0 w 467"/>
                <a:gd name="T27" fmla="*/ 31 h 146"/>
                <a:gd name="T28" fmla="*/ 27 w 467"/>
                <a:gd name="T29" fmla="*/ 6 h 146"/>
                <a:gd name="T30" fmla="*/ 463 w 467"/>
                <a:gd name="T31" fmla="*/ 0 h 146"/>
                <a:gd name="T32" fmla="*/ 467 w 467"/>
                <a:gd name="T33"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7" h="146">
                  <a:moveTo>
                    <a:pt x="467" y="4"/>
                  </a:moveTo>
                  <a:cubicBezTo>
                    <a:pt x="467" y="20"/>
                    <a:pt x="467" y="20"/>
                    <a:pt x="467" y="20"/>
                  </a:cubicBezTo>
                  <a:cubicBezTo>
                    <a:pt x="467" y="22"/>
                    <a:pt x="466" y="24"/>
                    <a:pt x="463" y="24"/>
                  </a:cubicBezTo>
                  <a:cubicBezTo>
                    <a:pt x="51" y="28"/>
                    <a:pt x="51" y="28"/>
                    <a:pt x="51" y="28"/>
                  </a:cubicBezTo>
                  <a:cubicBezTo>
                    <a:pt x="36" y="28"/>
                    <a:pt x="25" y="39"/>
                    <a:pt x="25" y="51"/>
                  </a:cubicBezTo>
                  <a:cubicBezTo>
                    <a:pt x="25" y="100"/>
                    <a:pt x="25" y="100"/>
                    <a:pt x="25" y="100"/>
                  </a:cubicBezTo>
                  <a:cubicBezTo>
                    <a:pt x="25" y="113"/>
                    <a:pt x="37" y="124"/>
                    <a:pt x="51" y="124"/>
                  </a:cubicBezTo>
                  <a:cubicBezTo>
                    <a:pt x="463" y="119"/>
                    <a:pt x="463" y="119"/>
                    <a:pt x="463" y="119"/>
                  </a:cubicBezTo>
                  <a:cubicBezTo>
                    <a:pt x="466" y="119"/>
                    <a:pt x="467" y="121"/>
                    <a:pt x="467" y="123"/>
                  </a:cubicBezTo>
                  <a:cubicBezTo>
                    <a:pt x="467" y="138"/>
                    <a:pt x="467" y="138"/>
                    <a:pt x="467" y="138"/>
                  </a:cubicBezTo>
                  <a:cubicBezTo>
                    <a:pt x="467" y="140"/>
                    <a:pt x="466" y="141"/>
                    <a:pt x="463" y="141"/>
                  </a:cubicBezTo>
                  <a:cubicBezTo>
                    <a:pt x="28" y="146"/>
                    <a:pt x="28" y="146"/>
                    <a:pt x="28" y="146"/>
                  </a:cubicBezTo>
                  <a:cubicBezTo>
                    <a:pt x="12" y="146"/>
                    <a:pt x="0" y="135"/>
                    <a:pt x="0" y="121"/>
                  </a:cubicBezTo>
                  <a:cubicBezTo>
                    <a:pt x="0" y="31"/>
                    <a:pt x="0" y="31"/>
                    <a:pt x="0" y="31"/>
                  </a:cubicBezTo>
                  <a:cubicBezTo>
                    <a:pt x="0" y="17"/>
                    <a:pt x="12" y="6"/>
                    <a:pt x="27" y="6"/>
                  </a:cubicBezTo>
                  <a:cubicBezTo>
                    <a:pt x="463" y="0"/>
                    <a:pt x="463" y="0"/>
                    <a:pt x="463" y="0"/>
                  </a:cubicBezTo>
                  <a:cubicBezTo>
                    <a:pt x="466" y="0"/>
                    <a:pt x="467" y="2"/>
                    <a:pt x="467" y="4"/>
                  </a:cubicBezTo>
                </a:path>
              </a:pathLst>
            </a:custGeom>
            <a:solidFill>
              <a:srgbClr val="0F35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6" name="îšļîḋè">
              <a:extLst>
                <a:ext uri="{FF2B5EF4-FFF2-40B4-BE49-F238E27FC236}">
                  <a16:creationId xmlns:a16="http://schemas.microsoft.com/office/drawing/2014/main" xmlns="" id="{2831D39E-A812-486E-B884-DB63B92226CD}"/>
                </a:ext>
              </a:extLst>
            </p:cNvPr>
            <p:cNvSpPr/>
            <p:nvPr/>
          </p:nvSpPr>
          <p:spPr bwMode="auto">
            <a:xfrm>
              <a:off x="5632450" y="2871788"/>
              <a:ext cx="1373188" cy="4079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47" name="išľïde">
              <a:extLst>
                <a:ext uri="{FF2B5EF4-FFF2-40B4-BE49-F238E27FC236}">
                  <a16:creationId xmlns:a16="http://schemas.microsoft.com/office/drawing/2014/main" xmlns="" id="{568D3AED-8B55-4B30-B023-CCE586AA2A99}"/>
                </a:ext>
              </a:extLst>
            </p:cNvPr>
            <p:cNvSpPr/>
            <p:nvPr/>
          </p:nvSpPr>
          <p:spPr bwMode="auto">
            <a:xfrm>
              <a:off x="5632450" y="2871788"/>
              <a:ext cx="1373188" cy="40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48" name="íṥļíḑè">
              <a:extLst>
                <a:ext uri="{FF2B5EF4-FFF2-40B4-BE49-F238E27FC236}">
                  <a16:creationId xmlns:a16="http://schemas.microsoft.com/office/drawing/2014/main" xmlns="" id="{35A5EC5B-BBA9-4B29-B207-0F146593EF22}"/>
                </a:ext>
              </a:extLst>
            </p:cNvPr>
            <p:cNvSpPr/>
            <p:nvPr/>
          </p:nvSpPr>
          <p:spPr bwMode="auto">
            <a:xfrm>
              <a:off x="5632450" y="2871788"/>
              <a:ext cx="1373188" cy="407988"/>
            </a:xfrm>
            <a:custGeom>
              <a:avLst/>
              <a:gdLst>
                <a:gd name="T0" fmla="*/ 416 w 416"/>
                <a:gd name="T1" fmla="*/ 0 h 124"/>
                <a:gd name="T2" fmla="*/ 0 w 416"/>
                <a:gd name="T3" fmla="*/ 0 h 124"/>
                <a:gd name="T4" fmla="*/ 0 w 416"/>
                <a:gd name="T5" fmla="*/ 124 h 124"/>
                <a:gd name="T6" fmla="*/ 416 w 416"/>
                <a:gd name="T7" fmla="*/ 124 h 124"/>
                <a:gd name="T8" fmla="*/ 416 w 416"/>
                <a:gd name="T9" fmla="*/ 105 h 124"/>
                <a:gd name="T10" fmla="*/ 61 w 416"/>
                <a:gd name="T11" fmla="*/ 105 h 124"/>
                <a:gd name="T12" fmla="*/ 61 w 416"/>
                <a:gd name="T13" fmla="*/ 105 h 124"/>
                <a:gd name="T14" fmla="*/ 24 w 416"/>
                <a:gd name="T15" fmla="*/ 70 h 124"/>
                <a:gd name="T16" fmla="*/ 51 w 416"/>
                <a:gd name="T17" fmla="*/ 16 h 124"/>
                <a:gd name="T18" fmla="*/ 416 w 416"/>
                <a:gd name="T19" fmla="*/ 12 h 124"/>
                <a:gd name="T20" fmla="*/ 416 w 416"/>
                <a:gd name="T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6" h="124">
                  <a:moveTo>
                    <a:pt x="416" y="0"/>
                  </a:moveTo>
                  <a:cubicBezTo>
                    <a:pt x="0" y="0"/>
                    <a:pt x="0" y="0"/>
                    <a:pt x="0" y="0"/>
                  </a:cubicBezTo>
                  <a:cubicBezTo>
                    <a:pt x="0" y="124"/>
                    <a:pt x="0" y="124"/>
                    <a:pt x="0" y="124"/>
                  </a:cubicBezTo>
                  <a:cubicBezTo>
                    <a:pt x="416" y="124"/>
                    <a:pt x="416" y="124"/>
                    <a:pt x="416" y="124"/>
                  </a:cubicBezTo>
                  <a:cubicBezTo>
                    <a:pt x="416" y="105"/>
                    <a:pt x="416" y="105"/>
                    <a:pt x="416" y="105"/>
                  </a:cubicBezTo>
                  <a:cubicBezTo>
                    <a:pt x="61" y="105"/>
                    <a:pt x="61" y="105"/>
                    <a:pt x="61" y="105"/>
                  </a:cubicBezTo>
                  <a:cubicBezTo>
                    <a:pt x="61" y="105"/>
                    <a:pt x="61" y="105"/>
                    <a:pt x="61" y="105"/>
                  </a:cubicBezTo>
                  <a:cubicBezTo>
                    <a:pt x="59" y="105"/>
                    <a:pt x="25" y="105"/>
                    <a:pt x="24" y="70"/>
                  </a:cubicBezTo>
                  <a:cubicBezTo>
                    <a:pt x="22" y="34"/>
                    <a:pt x="35" y="16"/>
                    <a:pt x="51" y="16"/>
                  </a:cubicBezTo>
                  <a:cubicBezTo>
                    <a:pt x="64" y="16"/>
                    <a:pt x="352" y="13"/>
                    <a:pt x="416" y="12"/>
                  </a:cubicBezTo>
                  <a:cubicBezTo>
                    <a:pt x="416" y="0"/>
                    <a:pt x="416" y="0"/>
                    <a:pt x="416" y="0"/>
                  </a:cubicBezTo>
                </a:path>
              </a:pathLst>
            </a:custGeom>
            <a:solidFill>
              <a:srgbClr val="C9C9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9" name="íşḷîḓé">
              <a:extLst>
                <a:ext uri="{FF2B5EF4-FFF2-40B4-BE49-F238E27FC236}">
                  <a16:creationId xmlns:a16="http://schemas.microsoft.com/office/drawing/2014/main" xmlns="" id="{6D66D022-7C5B-4297-A5C8-B970341C5A89}"/>
                </a:ext>
              </a:extLst>
            </p:cNvPr>
            <p:cNvSpPr/>
            <p:nvPr/>
          </p:nvSpPr>
          <p:spPr bwMode="auto">
            <a:xfrm>
              <a:off x="5586413" y="2811463"/>
              <a:ext cx="1462088" cy="519113"/>
            </a:xfrm>
            <a:custGeom>
              <a:avLst/>
              <a:gdLst>
                <a:gd name="T0" fmla="*/ 443 w 443"/>
                <a:gd name="T1" fmla="*/ 4 h 157"/>
                <a:gd name="T2" fmla="*/ 443 w 443"/>
                <a:gd name="T3" fmla="*/ 17 h 157"/>
                <a:gd name="T4" fmla="*/ 438 w 443"/>
                <a:gd name="T5" fmla="*/ 21 h 157"/>
                <a:gd name="T6" fmla="*/ 63 w 443"/>
                <a:gd name="T7" fmla="*/ 23 h 157"/>
                <a:gd name="T8" fmla="*/ 23 w 443"/>
                <a:gd name="T9" fmla="*/ 56 h 157"/>
                <a:gd name="T10" fmla="*/ 23 w 443"/>
                <a:gd name="T11" fmla="*/ 101 h 157"/>
                <a:gd name="T12" fmla="*/ 63 w 443"/>
                <a:gd name="T13" fmla="*/ 134 h 157"/>
                <a:gd name="T14" fmla="*/ 438 w 443"/>
                <a:gd name="T15" fmla="*/ 131 h 157"/>
                <a:gd name="T16" fmla="*/ 443 w 443"/>
                <a:gd name="T17" fmla="*/ 135 h 157"/>
                <a:gd name="T18" fmla="*/ 443 w 443"/>
                <a:gd name="T19" fmla="*/ 150 h 157"/>
                <a:gd name="T20" fmla="*/ 438 w 443"/>
                <a:gd name="T21" fmla="*/ 154 h 157"/>
                <a:gd name="T22" fmla="*/ 41 w 443"/>
                <a:gd name="T23" fmla="*/ 157 h 157"/>
                <a:gd name="T24" fmla="*/ 0 w 443"/>
                <a:gd name="T25" fmla="*/ 122 h 157"/>
                <a:gd name="T26" fmla="*/ 0 w 443"/>
                <a:gd name="T27" fmla="*/ 38 h 157"/>
                <a:gd name="T28" fmla="*/ 40 w 443"/>
                <a:gd name="T29" fmla="*/ 3 h 157"/>
                <a:gd name="T30" fmla="*/ 438 w 443"/>
                <a:gd name="T31" fmla="*/ 0 h 157"/>
                <a:gd name="T32" fmla="*/ 443 w 443"/>
                <a:gd name="T33"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3" h="157">
                  <a:moveTo>
                    <a:pt x="443" y="4"/>
                  </a:moveTo>
                  <a:cubicBezTo>
                    <a:pt x="443" y="17"/>
                    <a:pt x="443" y="17"/>
                    <a:pt x="443" y="17"/>
                  </a:cubicBezTo>
                  <a:cubicBezTo>
                    <a:pt x="443" y="19"/>
                    <a:pt x="441" y="21"/>
                    <a:pt x="438" y="21"/>
                  </a:cubicBezTo>
                  <a:cubicBezTo>
                    <a:pt x="63" y="23"/>
                    <a:pt x="63" y="23"/>
                    <a:pt x="63" y="23"/>
                  </a:cubicBezTo>
                  <a:cubicBezTo>
                    <a:pt x="41" y="23"/>
                    <a:pt x="23" y="38"/>
                    <a:pt x="23" y="56"/>
                  </a:cubicBezTo>
                  <a:cubicBezTo>
                    <a:pt x="23" y="101"/>
                    <a:pt x="23" y="101"/>
                    <a:pt x="23" y="101"/>
                  </a:cubicBezTo>
                  <a:cubicBezTo>
                    <a:pt x="23" y="119"/>
                    <a:pt x="41" y="134"/>
                    <a:pt x="63" y="134"/>
                  </a:cubicBezTo>
                  <a:cubicBezTo>
                    <a:pt x="438" y="131"/>
                    <a:pt x="438" y="131"/>
                    <a:pt x="438" y="131"/>
                  </a:cubicBezTo>
                  <a:cubicBezTo>
                    <a:pt x="441" y="131"/>
                    <a:pt x="443" y="133"/>
                    <a:pt x="443" y="135"/>
                  </a:cubicBezTo>
                  <a:cubicBezTo>
                    <a:pt x="443" y="150"/>
                    <a:pt x="443" y="150"/>
                    <a:pt x="443" y="150"/>
                  </a:cubicBezTo>
                  <a:cubicBezTo>
                    <a:pt x="443" y="152"/>
                    <a:pt x="441" y="154"/>
                    <a:pt x="438" y="154"/>
                  </a:cubicBezTo>
                  <a:cubicBezTo>
                    <a:pt x="41" y="157"/>
                    <a:pt x="41" y="157"/>
                    <a:pt x="41" y="157"/>
                  </a:cubicBezTo>
                  <a:cubicBezTo>
                    <a:pt x="18" y="157"/>
                    <a:pt x="0" y="141"/>
                    <a:pt x="0" y="122"/>
                  </a:cubicBezTo>
                  <a:cubicBezTo>
                    <a:pt x="0" y="38"/>
                    <a:pt x="0" y="38"/>
                    <a:pt x="0" y="38"/>
                  </a:cubicBezTo>
                  <a:cubicBezTo>
                    <a:pt x="0" y="19"/>
                    <a:pt x="18" y="4"/>
                    <a:pt x="40" y="3"/>
                  </a:cubicBezTo>
                  <a:cubicBezTo>
                    <a:pt x="438" y="0"/>
                    <a:pt x="438" y="0"/>
                    <a:pt x="438" y="0"/>
                  </a:cubicBezTo>
                  <a:cubicBezTo>
                    <a:pt x="441" y="0"/>
                    <a:pt x="443" y="2"/>
                    <a:pt x="443" y="4"/>
                  </a:cubicBezTo>
                  <a:close/>
                </a:path>
              </a:pathLst>
            </a:custGeom>
            <a:solidFill>
              <a:srgbClr val="0F35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0" name="îsḻíḓe">
              <a:extLst>
                <a:ext uri="{FF2B5EF4-FFF2-40B4-BE49-F238E27FC236}">
                  <a16:creationId xmlns:a16="http://schemas.microsoft.com/office/drawing/2014/main" xmlns="" id="{E5B2E980-35F3-469D-8734-E62095F630AA}"/>
                </a:ext>
              </a:extLst>
            </p:cNvPr>
            <p:cNvSpPr/>
            <p:nvPr/>
          </p:nvSpPr>
          <p:spPr bwMode="auto">
            <a:xfrm>
              <a:off x="5810250" y="3055938"/>
              <a:ext cx="69850" cy="228600"/>
            </a:xfrm>
            <a:custGeom>
              <a:avLst/>
              <a:gdLst>
                <a:gd name="T0" fmla="*/ 44 w 44"/>
                <a:gd name="T1" fmla="*/ 144 h 144"/>
                <a:gd name="T2" fmla="*/ 21 w 44"/>
                <a:gd name="T3" fmla="*/ 114 h 144"/>
                <a:gd name="T4" fmla="*/ 0 w 44"/>
                <a:gd name="T5" fmla="*/ 144 h 144"/>
                <a:gd name="T6" fmla="*/ 0 w 44"/>
                <a:gd name="T7" fmla="*/ 0 h 144"/>
                <a:gd name="T8" fmla="*/ 44 w 44"/>
                <a:gd name="T9" fmla="*/ 0 h 144"/>
                <a:gd name="T10" fmla="*/ 44 w 44"/>
                <a:gd name="T11" fmla="*/ 144 h 144"/>
              </a:gdLst>
              <a:ahLst/>
              <a:cxnLst>
                <a:cxn ang="0">
                  <a:pos x="T0" y="T1"/>
                </a:cxn>
                <a:cxn ang="0">
                  <a:pos x="T2" y="T3"/>
                </a:cxn>
                <a:cxn ang="0">
                  <a:pos x="T4" y="T5"/>
                </a:cxn>
                <a:cxn ang="0">
                  <a:pos x="T6" y="T7"/>
                </a:cxn>
                <a:cxn ang="0">
                  <a:pos x="T8" y="T9"/>
                </a:cxn>
                <a:cxn ang="0">
                  <a:pos x="T10" y="T11"/>
                </a:cxn>
              </a:cxnLst>
              <a:rect l="0" t="0" r="r" b="b"/>
              <a:pathLst>
                <a:path w="44" h="144">
                  <a:moveTo>
                    <a:pt x="44" y="144"/>
                  </a:moveTo>
                  <a:lnTo>
                    <a:pt x="21" y="114"/>
                  </a:lnTo>
                  <a:lnTo>
                    <a:pt x="0" y="144"/>
                  </a:lnTo>
                  <a:lnTo>
                    <a:pt x="0" y="0"/>
                  </a:lnTo>
                  <a:lnTo>
                    <a:pt x="44" y="0"/>
                  </a:lnTo>
                  <a:lnTo>
                    <a:pt x="44" y="144"/>
                  </a:lnTo>
                  <a:close/>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1" name="îšļíďé">
              <a:extLst>
                <a:ext uri="{FF2B5EF4-FFF2-40B4-BE49-F238E27FC236}">
                  <a16:creationId xmlns:a16="http://schemas.microsoft.com/office/drawing/2014/main" xmlns="" id="{CF2D99F2-1893-4BA5-A6C1-9A765EC3840A}"/>
                </a:ext>
              </a:extLst>
            </p:cNvPr>
            <p:cNvSpPr/>
            <p:nvPr/>
          </p:nvSpPr>
          <p:spPr bwMode="auto">
            <a:xfrm>
              <a:off x="4935538" y="1506538"/>
              <a:ext cx="547688" cy="263525"/>
            </a:xfrm>
            <a:custGeom>
              <a:avLst/>
              <a:gdLst>
                <a:gd name="T0" fmla="*/ 158 w 166"/>
                <a:gd name="T1" fmla="*/ 71 h 80"/>
                <a:gd name="T2" fmla="*/ 157 w 166"/>
                <a:gd name="T3" fmla="*/ 79 h 80"/>
                <a:gd name="T4" fmla="*/ 90 w 166"/>
                <a:gd name="T5" fmla="*/ 77 h 80"/>
                <a:gd name="T6" fmla="*/ 40 w 166"/>
                <a:gd name="T7" fmla="*/ 68 h 80"/>
                <a:gd name="T8" fmla="*/ 1 w 166"/>
                <a:gd name="T9" fmla="*/ 36 h 80"/>
                <a:gd name="T10" fmla="*/ 1 w 166"/>
                <a:gd name="T11" fmla="*/ 36 h 80"/>
                <a:gd name="T12" fmla="*/ 106 w 166"/>
                <a:gd name="T13" fmla="*/ 6 h 80"/>
                <a:gd name="T14" fmla="*/ 114 w 166"/>
                <a:gd name="T15" fmla="*/ 7 h 80"/>
                <a:gd name="T16" fmla="*/ 146 w 166"/>
                <a:gd name="T17" fmla="*/ 16 h 80"/>
                <a:gd name="T18" fmla="*/ 158 w 166"/>
                <a:gd name="T19" fmla="*/ 7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80">
                  <a:moveTo>
                    <a:pt x="158" y="71"/>
                  </a:moveTo>
                  <a:cubicBezTo>
                    <a:pt x="158" y="74"/>
                    <a:pt x="157" y="76"/>
                    <a:pt x="157" y="79"/>
                  </a:cubicBezTo>
                  <a:cubicBezTo>
                    <a:pt x="157" y="79"/>
                    <a:pt x="125" y="80"/>
                    <a:pt x="90" y="77"/>
                  </a:cubicBezTo>
                  <a:cubicBezTo>
                    <a:pt x="73" y="75"/>
                    <a:pt x="56" y="73"/>
                    <a:pt x="40" y="68"/>
                  </a:cubicBezTo>
                  <a:cubicBezTo>
                    <a:pt x="17" y="62"/>
                    <a:pt x="0" y="52"/>
                    <a:pt x="1" y="36"/>
                  </a:cubicBezTo>
                  <a:cubicBezTo>
                    <a:pt x="1" y="36"/>
                    <a:pt x="1" y="36"/>
                    <a:pt x="1" y="36"/>
                  </a:cubicBezTo>
                  <a:cubicBezTo>
                    <a:pt x="1" y="15"/>
                    <a:pt x="51" y="0"/>
                    <a:pt x="106" y="6"/>
                  </a:cubicBezTo>
                  <a:cubicBezTo>
                    <a:pt x="109" y="6"/>
                    <a:pt x="111" y="7"/>
                    <a:pt x="114" y="7"/>
                  </a:cubicBezTo>
                  <a:cubicBezTo>
                    <a:pt x="129" y="9"/>
                    <a:pt x="139" y="12"/>
                    <a:pt x="146" y="16"/>
                  </a:cubicBezTo>
                  <a:cubicBezTo>
                    <a:pt x="166" y="27"/>
                    <a:pt x="163" y="44"/>
                    <a:pt x="158" y="71"/>
                  </a:cubicBezTo>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2" name="íṧ1îḍê">
              <a:extLst>
                <a:ext uri="{FF2B5EF4-FFF2-40B4-BE49-F238E27FC236}">
                  <a16:creationId xmlns:a16="http://schemas.microsoft.com/office/drawing/2014/main" xmlns="" id="{020AD55B-A93E-411D-A893-A8D9EBECA917}"/>
                </a:ext>
              </a:extLst>
            </p:cNvPr>
            <p:cNvSpPr/>
            <p:nvPr/>
          </p:nvSpPr>
          <p:spPr bwMode="auto">
            <a:xfrm>
              <a:off x="5027613" y="1574801"/>
              <a:ext cx="225425" cy="125413"/>
            </a:xfrm>
            <a:custGeom>
              <a:avLst/>
              <a:gdLst>
                <a:gd name="T0" fmla="*/ 21 w 68"/>
                <a:gd name="T1" fmla="*/ 11 h 38"/>
                <a:gd name="T2" fmla="*/ 68 w 68"/>
                <a:gd name="T3" fmla="*/ 8 h 38"/>
                <a:gd name="T4" fmla="*/ 68 w 68"/>
                <a:gd name="T5" fmla="*/ 38 h 38"/>
                <a:gd name="T6" fmla="*/ 21 w 68"/>
                <a:gd name="T7" fmla="*/ 11 h 38"/>
              </a:gdLst>
              <a:ahLst/>
              <a:cxnLst>
                <a:cxn ang="0">
                  <a:pos x="T0" y="T1"/>
                </a:cxn>
                <a:cxn ang="0">
                  <a:pos x="T2" y="T3"/>
                </a:cxn>
                <a:cxn ang="0">
                  <a:pos x="T4" y="T5"/>
                </a:cxn>
                <a:cxn ang="0">
                  <a:pos x="T6" y="T7"/>
                </a:cxn>
              </a:cxnLst>
              <a:rect l="0" t="0" r="r" b="b"/>
              <a:pathLst>
                <a:path w="68" h="38">
                  <a:moveTo>
                    <a:pt x="21" y="11"/>
                  </a:moveTo>
                  <a:cubicBezTo>
                    <a:pt x="31" y="0"/>
                    <a:pt x="68" y="8"/>
                    <a:pt x="68" y="8"/>
                  </a:cubicBezTo>
                  <a:cubicBezTo>
                    <a:pt x="68" y="38"/>
                    <a:pt x="68" y="38"/>
                    <a:pt x="68" y="38"/>
                  </a:cubicBezTo>
                  <a:cubicBezTo>
                    <a:pt x="68" y="38"/>
                    <a:pt x="0" y="34"/>
                    <a:pt x="21" y="11"/>
                  </a:cubicBezTo>
                </a:path>
              </a:pathLst>
            </a:custGeom>
            <a:solidFill>
              <a:srgbClr val="9695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3" name="íşľiḍê">
              <a:extLst>
                <a:ext uri="{FF2B5EF4-FFF2-40B4-BE49-F238E27FC236}">
                  <a16:creationId xmlns:a16="http://schemas.microsoft.com/office/drawing/2014/main" xmlns="" id="{4E559689-8B96-43AD-9AF6-B10BE95ADCA2}"/>
                </a:ext>
              </a:extLst>
            </p:cNvPr>
            <p:cNvSpPr/>
            <p:nvPr/>
          </p:nvSpPr>
          <p:spPr bwMode="auto">
            <a:xfrm>
              <a:off x="5057775" y="1558926"/>
              <a:ext cx="465138" cy="309563"/>
            </a:xfrm>
            <a:custGeom>
              <a:avLst/>
              <a:gdLst>
                <a:gd name="T0" fmla="*/ 108 w 141"/>
                <a:gd name="T1" fmla="*/ 0 h 94"/>
                <a:gd name="T2" fmla="*/ 64 w 141"/>
                <a:gd name="T3" fmla="*/ 40 h 94"/>
                <a:gd name="T4" fmla="*/ 12 w 141"/>
                <a:gd name="T5" fmla="*/ 16 h 94"/>
                <a:gd name="T6" fmla="*/ 4 w 141"/>
                <a:gd name="T7" fmla="*/ 55 h 94"/>
                <a:gd name="T8" fmla="*/ 125 w 141"/>
                <a:gd name="T9" fmla="*/ 63 h 94"/>
                <a:gd name="T10" fmla="*/ 134 w 141"/>
                <a:gd name="T11" fmla="*/ 13 h 94"/>
                <a:gd name="T12" fmla="*/ 108 w 141"/>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141" h="94">
                  <a:moveTo>
                    <a:pt x="108" y="0"/>
                  </a:moveTo>
                  <a:cubicBezTo>
                    <a:pt x="120" y="12"/>
                    <a:pt x="121" y="40"/>
                    <a:pt x="64" y="40"/>
                  </a:cubicBezTo>
                  <a:cubicBezTo>
                    <a:pt x="8" y="41"/>
                    <a:pt x="5" y="20"/>
                    <a:pt x="12" y="16"/>
                  </a:cubicBezTo>
                  <a:cubicBezTo>
                    <a:pt x="12" y="16"/>
                    <a:pt x="0" y="17"/>
                    <a:pt x="4" y="55"/>
                  </a:cubicBezTo>
                  <a:cubicBezTo>
                    <a:pt x="8" y="94"/>
                    <a:pt x="114" y="76"/>
                    <a:pt x="125" y="63"/>
                  </a:cubicBezTo>
                  <a:cubicBezTo>
                    <a:pt x="135" y="51"/>
                    <a:pt x="141" y="26"/>
                    <a:pt x="134" y="13"/>
                  </a:cubicBezTo>
                  <a:cubicBezTo>
                    <a:pt x="127" y="0"/>
                    <a:pt x="108" y="0"/>
                    <a:pt x="108" y="0"/>
                  </a:cubicBezTo>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4" name="ïŝ1îḓé">
              <a:extLst>
                <a:ext uri="{FF2B5EF4-FFF2-40B4-BE49-F238E27FC236}">
                  <a16:creationId xmlns:a16="http://schemas.microsoft.com/office/drawing/2014/main" xmlns="" id="{7E6DEAE8-8A70-4873-9557-55A64F0160E0}"/>
                </a:ext>
              </a:extLst>
            </p:cNvPr>
            <p:cNvSpPr/>
            <p:nvPr/>
          </p:nvSpPr>
          <p:spPr bwMode="auto">
            <a:xfrm>
              <a:off x="4886325" y="1601788"/>
              <a:ext cx="685800" cy="2154238"/>
            </a:xfrm>
            <a:custGeom>
              <a:avLst/>
              <a:gdLst>
                <a:gd name="T0" fmla="*/ 198 w 208"/>
                <a:gd name="T1" fmla="*/ 624 h 653"/>
                <a:gd name="T2" fmla="*/ 75 w 208"/>
                <a:gd name="T3" fmla="*/ 641 h 653"/>
                <a:gd name="T4" fmla="*/ 23 w 208"/>
                <a:gd name="T5" fmla="*/ 618 h 653"/>
                <a:gd name="T6" fmla="*/ 18 w 208"/>
                <a:gd name="T7" fmla="*/ 603 h 653"/>
                <a:gd name="T8" fmla="*/ 59 w 208"/>
                <a:gd name="T9" fmla="*/ 407 h 653"/>
                <a:gd name="T10" fmla="*/ 27 w 208"/>
                <a:gd name="T11" fmla="*/ 67 h 653"/>
                <a:gd name="T12" fmla="*/ 16 w 208"/>
                <a:gd name="T13" fmla="*/ 0 h 653"/>
                <a:gd name="T14" fmla="*/ 16 w 208"/>
                <a:gd name="T15" fmla="*/ 7 h 653"/>
                <a:gd name="T16" fmla="*/ 16 w 208"/>
                <a:gd name="T17" fmla="*/ 7 h 653"/>
                <a:gd name="T18" fmla="*/ 55 w 208"/>
                <a:gd name="T19" fmla="*/ 37 h 653"/>
                <a:gd name="T20" fmla="*/ 96 w 208"/>
                <a:gd name="T21" fmla="*/ 45 h 653"/>
                <a:gd name="T22" fmla="*/ 105 w 208"/>
                <a:gd name="T23" fmla="*/ 47 h 653"/>
                <a:gd name="T24" fmla="*/ 173 w 208"/>
                <a:gd name="T25" fmla="*/ 42 h 653"/>
                <a:gd name="T26" fmla="*/ 184 w 208"/>
                <a:gd name="T27" fmla="*/ 38 h 653"/>
                <a:gd name="T28" fmla="*/ 199 w 208"/>
                <a:gd name="T29" fmla="*/ 27 h 653"/>
                <a:gd name="T30" fmla="*/ 161 w 208"/>
                <a:gd name="T31" fmla="*/ 215 h 653"/>
                <a:gd name="T32" fmla="*/ 160 w 208"/>
                <a:gd name="T33" fmla="*/ 220 h 653"/>
                <a:gd name="T34" fmla="*/ 150 w 208"/>
                <a:gd name="T35" fmla="*/ 342 h 653"/>
                <a:gd name="T36" fmla="*/ 151 w 208"/>
                <a:gd name="T37" fmla="*/ 361 h 653"/>
                <a:gd name="T38" fmla="*/ 156 w 208"/>
                <a:gd name="T39" fmla="*/ 427 h 653"/>
                <a:gd name="T40" fmla="*/ 182 w 208"/>
                <a:gd name="T41" fmla="*/ 541 h 653"/>
                <a:gd name="T42" fmla="*/ 205 w 208"/>
                <a:gd name="T43" fmla="*/ 604 h 653"/>
                <a:gd name="T44" fmla="*/ 198 w 208"/>
                <a:gd name="T45" fmla="*/ 624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8" h="653">
                  <a:moveTo>
                    <a:pt x="198" y="624"/>
                  </a:moveTo>
                  <a:cubicBezTo>
                    <a:pt x="156" y="653"/>
                    <a:pt x="111" y="651"/>
                    <a:pt x="75" y="641"/>
                  </a:cubicBezTo>
                  <a:cubicBezTo>
                    <a:pt x="53" y="634"/>
                    <a:pt x="34" y="625"/>
                    <a:pt x="23" y="618"/>
                  </a:cubicBezTo>
                  <a:cubicBezTo>
                    <a:pt x="18" y="615"/>
                    <a:pt x="16" y="609"/>
                    <a:pt x="18" y="603"/>
                  </a:cubicBezTo>
                  <a:cubicBezTo>
                    <a:pt x="27" y="582"/>
                    <a:pt x="46" y="525"/>
                    <a:pt x="59" y="407"/>
                  </a:cubicBezTo>
                  <a:cubicBezTo>
                    <a:pt x="76" y="250"/>
                    <a:pt x="59" y="140"/>
                    <a:pt x="27" y="67"/>
                  </a:cubicBezTo>
                  <a:cubicBezTo>
                    <a:pt x="0" y="8"/>
                    <a:pt x="16" y="0"/>
                    <a:pt x="16" y="0"/>
                  </a:cubicBezTo>
                  <a:cubicBezTo>
                    <a:pt x="16" y="2"/>
                    <a:pt x="15" y="4"/>
                    <a:pt x="16" y="7"/>
                  </a:cubicBezTo>
                  <a:cubicBezTo>
                    <a:pt x="16" y="7"/>
                    <a:pt x="16" y="7"/>
                    <a:pt x="16" y="7"/>
                  </a:cubicBezTo>
                  <a:cubicBezTo>
                    <a:pt x="17" y="15"/>
                    <a:pt x="24" y="27"/>
                    <a:pt x="55" y="37"/>
                  </a:cubicBezTo>
                  <a:cubicBezTo>
                    <a:pt x="66" y="40"/>
                    <a:pt x="79" y="43"/>
                    <a:pt x="96" y="45"/>
                  </a:cubicBezTo>
                  <a:cubicBezTo>
                    <a:pt x="99" y="46"/>
                    <a:pt x="102" y="46"/>
                    <a:pt x="105" y="47"/>
                  </a:cubicBezTo>
                  <a:cubicBezTo>
                    <a:pt x="137" y="50"/>
                    <a:pt x="159" y="47"/>
                    <a:pt x="173" y="42"/>
                  </a:cubicBezTo>
                  <a:cubicBezTo>
                    <a:pt x="177" y="41"/>
                    <a:pt x="181" y="39"/>
                    <a:pt x="184" y="38"/>
                  </a:cubicBezTo>
                  <a:cubicBezTo>
                    <a:pt x="195" y="33"/>
                    <a:pt x="199" y="27"/>
                    <a:pt x="199" y="27"/>
                  </a:cubicBezTo>
                  <a:cubicBezTo>
                    <a:pt x="199" y="48"/>
                    <a:pt x="187" y="77"/>
                    <a:pt x="161" y="215"/>
                  </a:cubicBezTo>
                  <a:cubicBezTo>
                    <a:pt x="161" y="216"/>
                    <a:pt x="161" y="218"/>
                    <a:pt x="160" y="220"/>
                  </a:cubicBezTo>
                  <a:cubicBezTo>
                    <a:pt x="153" y="262"/>
                    <a:pt x="150" y="303"/>
                    <a:pt x="150" y="342"/>
                  </a:cubicBezTo>
                  <a:cubicBezTo>
                    <a:pt x="150" y="348"/>
                    <a:pt x="150" y="354"/>
                    <a:pt x="151" y="361"/>
                  </a:cubicBezTo>
                  <a:cubicBezTo>
                    <a:pt x="151" y="384"/>
                    <a:pt x="153" y="407"/>
                    <a:pt x="156" y="427"/>
                  </a:cubicBezTo>
                  <a:cubicBezTo>
                    <a:pt x="162" y="477"/>
                    <a:pt x="172" y="518"/>
                    <a:pt x="182" y="541"/>
                  </a:cubicBezTo>
                  <a:cubicBezTo>
                    <a:pt x="195" y="571"/>
                    <a:pt x="202" y="592"/>
                    <a:pt x="205" y="604"/>
                  </a:cubicBezTo>
                  <a:cubicBezTo>
                    <a:pt x="208" y="611"/>
                    <a:pt x="205" y="620"/>
                    <a:pt x="198" y="62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5" name="íş1ïďe">
              <a:extLst>
                <a:ext uri="{FF2B5EF4-FFF2-40B4-BE49-F238E27FC236}">
                  <a16:creationId xmlns:a16="http://schemas.microsoft.com/office/drawing/2014/main" xmlns="" id="{3961F94F-803D-4F9A-B487-9BA10E71B3C2}"/>
                </a:ext>
              </a:extLst>
            </p:cNvPr>
            <p:cNvSpPr/>
            <p:nvPr/>
          </p:nvSpPr>
          <p:spPr bwMode="auto">
            <a:xfrm>
              <a:off x="4938713" y="1522413"/>
              <a:ext cx="347663" cy="201613"/>
            </a:xfrm>
            <a:custGeom>
              <a:avLst/>
              <a:gdLst>
                <a:gd name="T0" fmla="*/ 80 w 105"/>
                <a:gd name="T1" fmla="*/ 0 h 61"/>
                <a:gd name="T2" fmla="*/ 0 w 105"/>
                <a:gd name="T3" fmla="*/ 31 h 61"/>
                <a:gd name="T4" fmla="*/ 0 w 105"/>
                <a:gd name="T5" fmla="*/ 31 h 61"/>
                <a:gd name="T6" fmla="*/ 39 w 105"/>
                <a:gd name="T7" fmla="*/ 61 h 61"/>
                <a:gd name="T8" fmla="*/ 39 w 105"/>
                <a:gd name="T9" fmla="*/ 61 h 61"/>
                <a:gd name="T10" fmla="*/ 48 w 105"/>
                <a:gd name="T11" fmla="*/ 27 h 61"/>
                <a:gd name="T12" fmla="*/ 46 w 105"/>
                <a:gd name="T13" fmla="*/ 29 h 61"/>
                <a:gd name="T14" fmla="*/ 48 w 105"/>
                <a:gd name="T15" fmla="*/ 27 h 61"/>
                <a:gd name="T16" fmla="*/ 68 w 105"/>
                <a:gd name="T17" fmla="*/ 21 h 61"/>
                <a:gd name="T18" fmla="*/ 92 w 105"/>
                <a:gd name="T19" fmla="*/ 23 h 61"/>
                <a:gd name="T20" fmla="*/ 105 w 105"/>
                <a:gd name="T21" fmla="*/ 1 h 61"/>
                <a:gd name="T22" fmla="*/ 80 w 105"/>
                <a:gd name="T2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61">
                  <a:moveTo>
                    <a:pt x="80" y="0"/>
                  </a:moveTo>
                  <a:cubicBezTo>
                    <a:pt x="36" y="0"/>
                    <a:pt x="0" y="13"/>
                    <a:pt x="0" y="31"/>
                  </a:cubicBezTo>
                  <a:cubicBezTo>
                    <a:pt x="0" y="31"/>
                    <a:pt x="0" y="31"/>
                    <a:pt x="0" y="31"/>
                  </a:cubicBezTo>
                  <a:cubicBezTo>
                    <a:pt x="1" y="39"/>
                    <a:pt x="8" y="51"/>
                    <a:pt x="39" y="61"/>
                  </a:cubicBezTo>
                  <a:cubicBezTo>
                    <a:pt x="39" y="61"/>
                    <a:pt x="39" y="61"/>
                    <a:pt x="39" y="61"/>
                  </a:cubicBezTo>
                  <a:cubicBezTo>
                    <a:pt x="37" y="27"/>
                    <a:pt x="48" y="27"/>
                    <a:pt x="48" y="27"/>
                  </a:cubicBezTo>
                  <a:cubicBezTo>
                    <a:pt x="47" y="27"/>
                    <a:pt x="46" y="28"/>
                    <a:pt x="46" y="29"/>
                  </a:cubicBezTo>
                  <a:cubicBezTo>
                    <a:pt x="46" y="28"/>
                    <a:pt x="47" y="27"/>
                    <a:pt x="48" y="27"/>
                  </a:cubicBezTo>
                  <a:cubicBezTo>
                    <a:pt x="52" y="22"/>
                    <a:pt x="60" y="21"/>
                    <a:pt x="68" y="21"/>
                  </a:cubicBezTo>
                  <a:cubicBezTo>
                    <a:pt x="77" y="21"/>
                    <a:pt x="87" y="23"/>
                    <a:pt x="92" y="23"/>
                  </a:cubicBezTo>
                  <a:cubicBezTo>
                    <a:pt x="94" y="15"/>
                    <a:pt x="98" y="7"/>
                    <a:pt x="105" y="1"/>
                  </a:cubicBezTo>
                  <a:cubicBezTo>
                    <a:pt x="96" y="0"/>
                    <a:pt x="88" y="0"/>
                    <a:pt x="80" y="0"/>
                  </a:cubicBezTo>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6" name="íş1íḍe">
              <a:extLst>
                <a:ext uri="{FF2B5EF4-FFF2-40B4-BE49-F238E27FC236}">
                  <a16:creationId xmlns:a16="http://schemas.microsoft.com/office/drawing/2014/main" xmlns="" id="{88A67E23-0A5D-41CA-AD38-288396C257F2}"/>
                </a:ext>
              </a:extLst>
            </p:cNvPr>
            <p:cNvSpPr/>
            <p:nvPr/>
          </p:nvSpPr>
          <p:spPr bwMode="auto">
            <a:xfrm>
              <a:off x="5081588" y="1592263"/>
              <a:ext cx="161925" cy="98425"/>
            </a:xfrm>
            <a:custGeom>
              <a:avLst/>
              <a:gdLst>
                <a:gd name="T0" fmla="*/ 25 w 49"/>
                <a:gd name="T1" fmla="*/ 0 h 30"/>
                <a:gd name="T2" fmla="*/ 5 w 49"/>
                <a:gd name="T3" fmla="*/ 6 h 30"/>
                <a:gd name="T4" fmla="*/ 3 w 49"/>
                <a:gd name="T5" fmla="*/ 8 h 30"/>
                <a:gd name="T6" fmla="*/ 46 w 49"/>
                <a:gd name="T7" fmla="*/ 30 h 30"/>
                <a:gd name="T8" fmla="*/ 46 w 49"/>
                <a:gd name="T9" fmla="*/ 30 h 30"/>
                <a:gd name="T10" fmla="*/ 49 w 49"/>
                <a:gd name="T11" fmla="*/ 2 h 30"/>
                <a:gd name="T12" fmla="*/ 49 w 49"/>
                <a:gd name="T13" fmla="*/ 2 h 30"/>
                <a:gd name="T14" fmla="*/ 25 w 4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0">
                  <a:moveTo>
                    <a:pt x="25" y="0"/>
                  </a:moveTo>
                  <a:cubicBezTo>
                    <a:pt x="17" y="0"/>
                    <a:pt x="9" y="1"/>
                    <a:pt x="5" y="6"/>
                  </a:cubicBezTo>
                  <a:cubicBezTo>
                    <a:pt x="4" y="6"/>
                    <a:pt x="3" y="7"/>
                    <a:pt x="3" y="8"/>
                  </a:cubicBezTo>
                  <a:cubicBezTo>
                    <a:pt x="0" y="14"/>
                    <a:pt x="6" y="28"/>
                    <a:pt x="46" y="30"/>
                  </a:cubicBezTo>
                  <a:cubicBezTo>
                    <a:pt x="46" y="30"/>
                    <a:pt x="46" y="30"/>
                    <a:pt x="46" y="30"/>
                  </a:cubicBezTo>
                  <a:cubicBezTo>
                    <a:pt x="46" y="20"/>
                    <a:pt x="47" y="11"/>
                    <a:pt x="49" y="2"/>
                  </a:cubicBezTo>
                  <a:cubicBezTo>
                    <a:pt x="49" y="2"/>
                    <a:pt x="49" y="2"/>
                    <a:pt x="49" y="2"/>
                  </a:cubicBezTo>
                  <a:cubicBezTo>
                    <a:pt x="44" y="2"/>
                    <a:pt x="34" y="0"/>
                    <a:pt x="25" y="0"/>
                  </a:cubicBezTo>
                </a:path>
              </a:pathLst>
            </a:custGeom>
            <a:solidFill>
              <a:srgbClr val="87878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7" name="îSļïdê">
              <a:extLst>
                <a:ext uri="{FF2B5EF4-FFF2-40B4-BE49-F238E27FC236}">
                  <a16:creationId xmlns:a16="http://schemas.microsoft.com/office/drawing/2014/main" xmlns="" id="{3E576F1E-6CB3-4B6D-A4B4-26733EA5E4BF}"/>
                </a:ext>
              </a:extLst>
            </p:cNvPr>
            <p:cNvSpPr/>
            <p:nvPr/>
          </p:nvSpPr>
          <p:spPr bwMode="auto">
            <a:xfrm>
              <a:off x="5060950" y="1611313"/>
              <a:ext cx="171450" cy="144463"/>
            </a:xfrm>
            <a:custGeom>
              <a:avLst/>
              <a:gdLst>
                <a:gd name="T0" fmla="*/ 11 w 52"/>
                <a:gd name="T1" fmla="*/ 0 h 44"/>
                <a:gd name="T2" fmla="*/ 2 w 52"/>
                <a:gd name="T3" fmla="*/ 34 h 44"/>
                <a:gd name="T4" fmla="*/ 43 w 52"/>
                <a:gd name="T5" fmla="*/ 42 h 44"/>
                <a:gd name="T6" fmla="*/ 52 w 52"/>
                <a:gd name="T7" fmla="*/ 44 h 44"/>
                <a:gd name="T8" fmla="*/ 52 w 52"/>
                <a:gd name="T9" fmla="*/ 44 h 44"/>
                <a:gd name="T10" fmla="*/ 52 w 52"/>
                <a:gd name="T11" fmla="*/ 44 h 44"/>
                <a:gd name="T12" fmla="*/ 52 w 52"/>
                <a:gd name="T13" fmla="*/ 40 h 44"/>
                <a:gd name="T14" fmla="*/ 52 w 52"/>
                <a:gd name="T15" fmla="*/ 27 h 44"/>
                <a:gd name="T16" fmla="*/ 52 w 52"/>
                <a:gd name="T17" fmla="*/ 24 h 44"/>
                <a:gd name="T18" fmla="*/ 9 w 52"/>
                <a:gd name="T19" fmla="*/ 2 h 44"/>
                <a:gd name="T20" fmla="*/ 11 w 52"/>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44">
                  <a:moveTo>
                    <a:pt x="11" y="0"/>
                  </a:moveTo>
                  <a:cubicBezTo>
                    <a:pt x="11" y="0"/>
                    <a:pt x="0" y="0"/>
                    <a:pt x="2" y="34"/>
                  </a:cubicBezTo>
                  <a:cubicBezTo>
                    <a:pt x="13" y="37"/>
                    <a:pt x="26" y="40"/>
                    <a:pt x="43" y="42"/>
                  </a:cubicBezTo>
                  <a:cubicBezTo>
                    <a:pt x="46" y="43"/>
                    <a:pt x="49" y="43"/>
                    <a:pt x="52" y="44"/>
                  </a:cubicBezTo>
                  <a:cubicBezTo>
                    <a:pt x="52" y="44"/>
                    <a:pt x="52" y="44"/>
                    <a:pt x="52" y="44"/>
                  </a:cubicBezTo>
                  <a:cubicBezTo>
                    <a:pt x="52" y="44"/>
                    <a:pt x="52" y="44"/>
                    <a:pt x="52" y="44"/>
                  </a:cubicBezTo>
                  <a:cubicBezTo>
                    <a:pt x="52" y="42"/>
                    <a:pt x="52" y="41"/>
                    <a:pt x="52" y="40"/>
                  </a:cubicBezTo>
                  <a:cubicBezTo>
                    <a:pt x="52" y="36"/>
                    <a:pt x="52" y="31"/>
                    <a:pt x="52" y="27"/>
                  </a:cubicBezTo>
                  <a:cubicBezTo>
                    <a:pt x="52" y="26"/>
                    <a:pt x="52" y="25"/>
                    <a:pt x="52" y="24"/>
                  </a:cubicBezTo>
                  <a:cubicBezTo>
                    <a:pt x="12" y="22"/>
                    <a:pt x="6" y="8"/>
                    <a:pt x="9" y="2"/>
                  </a:cubicBezTo>
                  <a:cubicBezTo>
                    <a:pt x="9" y="1"/>
                    <a:pt x="10" y="0"/>
                    <a:pt x="11" y="0"/>
                  </a:cubicBezTo>
                </a:path>
              </a:pathLst>
            </a:custGeom>
            <a:solidFill>
              <a:srgbClr val="A8A8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8" name="iṣľiḋé">
              <a:extLst>
                <a:ext uri="{FF2B5EF4-FFF2-40B4-BE49-F238E27FC236}">
                  <a16:creationId xmlns:a16="http://schemas.microsoft.com/office/drawing/2014/main" xmlns="" id="{B516DD6B-22DD-43F1-AA62-927772D61594}"/>
                </a:ext>
              </a:extLst>
            </p:cNvPr>
            <p:cNvSpPr/>
            <p:nvPr/>
          </p:nvSpPr>
          <p:spPr bwMode="auto">
            <a:xfrm>
              <a:off x="4922838" y="1601788"/>
              <a:ext cx="492125" cy="1751013"/>
            </a:xfrm>
            <a:custGeom>
              <a:avLst/>
              <a:gdLst>
                <a:gd name="T0" fmla="*/ 94 w 149"/>
                <a:gd name="T1" fmla="*/ 361 h 531"/>
                <a:gd name="T2" fmla="*/ 74 w 149"/>
                <a:gd name="T3" fmla="*/ 425 h 531"/>
                <a:gd name="T4" fmla="*/ 67 w 149"/>
                <a:gd name="T5" fmla="*/ 441 h 531"/>
                <a:gd name="T6" fmla="*/ 67 w 149"/>
                <a:gd name="T7" fmla="*/ 441 h 531"/>
                <a:gd name="T8" fmla="*/ 67 w 149"/>
                <a:gd name="T9" fmla="*/ 441 h 531"/>
                <a:gd name="T10" fmla="*/ 67 w 149"/>
                <a:gd name="T11" fmla="*/ 441 h 531"/>
                <a:gd name="T12" fmla="*/ 48 w 149"/>
                <a:gd name="T13" fmla="*/ 409 h 531"/>
                <a:gd name="T14" fmla="*/ 74 w 149"/>
                <a:gd name="T15" fmla="*/ 530 h 531"/>
                <a:gd name="T16" fmla="*/ 116 w 149"/>
                <a:gd name="T17" fmla="*/ 449 h 531"/>
                <a:gd name="T18" fmla="*/ 145 w 149"/>
                <a:gd name="T19" fmla="*/ 427 h 531"/>
                <a:gd name="T20" fmla="*/ 132 w 149"/>
                <a:gd name="T21" fmla="*/ 405 h 531"/>
                <a:gd name="T22" fmla="*/ 94 w 149"/>
                <a:gd name="T23" fmla="*/ 362 h 531"/>
                <a:gd name="T24" fmla="*/ 64 w 149"/>
                <a:gd name="T25" fmla="*/ 326 h 531"/>
                <a:gd name="T26" fmla="*/ 54 w 149"/>
                <a:gd name="T27" fmla="*/ 329 h 531"/>
                <a:gd name="T28" fmla="*/ 56 w 149"/>
                <a:gd name="T29" fmla="*/ 364 h 531"/>
                <a:gd name="T30" fmla="*/ 64 w 149"/>
                <a:gd name="T31" fmla="*/ 329 h 531"/>
                <a:gd name="T32" fmla="*/ 139 w 149"/>
                <a:gd name="T33" fmla="*/ 326 h 531"/>
                <a:gd name="T34" fmla="*/ 131 w 149"/>
                <a:gd name="T35" fmla="*/ 329 h 531"/>
                <a:gd name="T36" fmla="*/ 120 w 149"/>
                <a:gd name="T37" fmla="*/ 338 h 531"/>
                <a:gd name="T38" fmla="*/ 122 w 149"/>
                <a:gd name="T39" fmla="*/ 343 h 531"/>
                <a:gd name="T40" fmla="*/ 140 w 149"/>
                <a:gd name="T41" fmla="*/ 378 h 531"/>
                <a:gd name="T42" fmla="*/ 140 w 149"/>
                <a:gd name="T43" fmla="*/ 361 h 531"/>
                <a:gd name="T44" fmla="*/ 139 w 149"/>
                <a:gd name="T45" fmla="*/ 342 h 531"/>
                <a:gd name="T46" fmla="*/ 139 w 149"/>
                <a:gd name="T47" fmla="*/ 326 h 531"/>
                <a:gd name="T48" fmla="*/ 0 w 149"/>
                <a:gd name="T49" fmla="*/ 14 h 531"/>
                <a:gd name="T50" fmla="*/ 52 w 149"/>
                <a:gd name="T51" fmla="*/ 220 h 531"/>
                <a:gd name="T52" fmla="*/ 64 w 149"/>
                <a:gd name="T53" fmla="*/ 222 h 531"/>
                <a:gd name="T54" fmla="*/ 71 w 149"/>
                <a:gd name="T55" fmla="*/ 210 h 531"/>
                <a:gd name="T56" fmla="*/ 84 w 149"/>
                <a:gd name="T57" fmla="*/ 215 h 531"/>
                <a:gd name="T58" fmla="*/ 104 w 149"/>
                <a:gd name="T59" fmla="*/ 215 h 531"/>
                <a:gd name="T60" fmla="*/ 118 w 149"/>
                <a:gd name="T61" fmla="*/ 210 h 531"/>
                <a:gd name="T62" fmla="*/ 121 w 149"/>
                <a:gd name="T63" fmla="*/ 212 h 531"/>
                <a:gd name="T64" fmla="*/ 124 w 149"/>
                <a:gd name="T65" fmla="*/ 223 h 531"/>
                <a:gd name="T66" fmla="*/ 138 w 149"/>
                <a:gd name="T67" fmla="*/ 222 h 531"/>
                <a:gd name="T68" fmla="*/ 145 w 149"/>
                <a:gd name="T69" fmla="*/ 235 h 531"/>
                <a:gd name="T70" fmla="*/ 149 w 149"/>
                <a:gd name="T71" fmla="*/ 220 h 531"/>
                <a:gd name="T72" fmla="*/ 128 w 149"/>
                <a:gd name="T73" fmla="*/ 209 h 531"/>
                <a:gd name="T74" fmla="*/ 99 w 149"/>
                <a:gd name="T75" fmla="*/ 192 h 531"/>
                <a:gd name="T76" fmla="*/ 94 w 149"/>
                <a:gd name="T77" fmla="*/ 48 h 531"/>
                <a:gd name="T78" fmla="*/ 94 w 149"/>
                <a:gd name="T79" fmla="*/ 47 h 531"/>
                <a:gd name="T80" fmla="*/ 44 w 149"/>
                <a:gd name="T81" fmla="*/ 37 h 531"/>
                <a:gd name="T82" fmla="*/ 5 w 149"/>
                <a:gd name="T83" fmla="*/ 7 h 531"/>
                <a:gd name="T84" fmla="*/ 4 w 149"/>
                <a:gd name="T85" fmla="*/ 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531">
                  <a:moveTo>
                    <a:pt x="94" y="361"/>
                  </a:moveTo>
                  <a:cubicBezTo>
                    <a:pt x="94" y="361"/>
                    <a:pt x="94" y="361"/>
                    <a:pt x="94" y="361"/>
                  </a:cubicBezTo>
                  <a:cubicBezTo>
                    <a:pt x="94" y="362"/>
                    <a:pt x="94" y="362"/>
                    <a:pt x="94" y="362"/>
                  </a:cubicBezTo>
                  <a:cubicBezTo>
                    <a:pt x="89" y="387"/>
                    <a:pt x="81" y="410"/>
                    <a:pt x="74" y="425"/>
                  </a:cubicBezTo>
                  <a:cubicBezTo>
                    <a:pt x="73" y="428"/>
                    <a:pt x="72" y="430"/>
                    <a:pt x="71" y="432"/>
                  </a:cubicBezTo>
                  <a:cubicBezTo>
                    <a:pt x="69" y="438"/>
                    <a:pt x="67" y="441"/>
                    <a:pt x="67" y="441"/>
                  </a:cubicBezTo>
                  <a:cubicBezTo>
                    <a:pt x="67" y="441"/>
                    <a:pt x="67" y="441"/>
                    <a:pt x="67" y="441"/>
                  </a:cubicBezTo>
                  <a:cubicBezTo>
                    <a:pt x="67" y="441"/>
                    <a:pt x="67" y="441"/>
                    <a:pt x="67" y="441"/>
                  </a:cubicBezTo>
                  <a:cubicBezTo>
                    <a:pt x="67" y="441"/>
                    <a:pt x="67" y="441"/>
                    <a:pt x="67" y="441"/>
                  </a:cubicBezTo>
                  <a:cubicBezTo>
                    <a:pt x="67" y="441"/>
                    <a:pt x="67" y="441"/>
                    <a:pt x="67" y="441"/>
                  </a:cubicBezTo>
                  <a:cubicBezTo>
                    <a:pt x="67" y="441"/>
                    <a:pt x="67" y="441"/>
                    <a:pt x="67" y="441"/>
                  </a:cubicBezTo>
                  <a:cubicBezTo>
                    <a:pt x="67" y="441"/>
                    <a:pt x="67" y="441"/>
                    <a:pt x="67" y="441"/>
                  </a:cubicBezTo>
                  <a:cubicBezTo>
                    <a:pt x="65" y="427"/>
                    <a:pt x="55" y="405"/>
                    <a:pt x="55" y="405"/>
                  </a:cubicBezTo>
                  <a:cubicBezTo>
                    <a:pt x="53" y="407"/>
                    <a:pt x="51" y="408"/>
                    <a:pt x="48" y="409"/>
                  </a:cubicBezTo>
                  <a:cubicBezTo>
                    <a:pt x="42" y="461"/>
                    <a:pt x="35" y="501"/>
                    <a:pt x="28" y="531"/>
                  </a:cubicBezTo>
                  <a:cubicBezTo>
                    <a:pt x="74" y="530"/>
                    <a:pt x="74" y="530"/>
                    <a:pt x="74" y="530"/>
                  </a:cubicBezTo>
                  <a:cubicBezTo>
                    <a:pt x="79" y="492"/>
                    <a:pt x="86" y="454"/>
                    <a:pt x="96" y="416"/>
                  </a:cubicBezTo>
                  <a:cubicBezTo>
                    <a:pt x="100" y="429"/>
                    <a:pt x="107" y="440"/>
                    <a:pt x="116" y="449"/>
                  </a:cubicBezTo>
                  <a:cubicBezTo>
                    <a:pt x="126" y="444"/>
                    <a:pt x="134" y="435"/>
                    <a:pt x="137" y="424"/>
                  </a:cubicBezTo>
                  <a:cubicBezTo>
                    <a:pt x="140" y="426"/>
                    <a:pt x="142" y="426"/>
                    <a:pt x="145" y="427"/>
                  </a:cubicBezTo>
                  <a:cubicBezTo>
                    <a:pt x="144" y="422"/>
                    <a:pt x="143" y="416"/>
                    <a:pt x="143" y="410"/>
                  </a:cubicBezTo>
                  <a:cubicBezTo>
                    <a:pt x="139" y="409"/>
                    <a:pt x="135" y="407"/>
                    <a:pt x="132" y="405"/>
                  </a:cubicBezTo>
                  <a:cubicBezTo>
                    <a:pt x="132" y="405"/>
                    <a:pt x="123" y="427"/>
                    <a:pt x="121" y="441"/>
                  </a:cubicBezTo>
                  <a:cubicBezTo>
                    <a:pt x="121" y="441"/>
                    <a:pt x="102" y="405"/>
                    <a:pt x="94" y="362"/>
                  </a:cubicBezTo>
                  <a:cubicBezTo>
                    <a:pt x="94" y="361"/>
                    <a:pt x="94" y="361"/>
                    <a:pt x="94" y="361"/>
                  </a:cubicBezTo>
                  <a:moveTo>
                    <a:pt x="64" y="326"/>
                  </a:moveTo>
                  <a:cubicBezTo>
                    <a:pt x="62" y="328"/>
                    <a:pt x="59" y="329"/>
                    <a:pt x="57" y="329"/>
                  </a:cubicBezTo>
                  <a:cubicBezTo>
                    <a:pt x="56" y="329"/>
                    <a:pt x="55" y="329"/>
                    <a:pt x="54" y="329"/>
                  </a:cubicBezTo>
                  <a:cubicBezTo>
                    <a:pt x="53" y="343"/>
                    <a:pt x="53" y="357"/>
                    <a:pt x="51" y="371"/>
                  </a:cubicBezTo>
                  <a:cubicBezTo>
                    <a:pt x="53" y="369"/>
                    <a:pt x="54" y="366"/>
                    <a:pt x="56" y="364"/>
                  </a:cubicBezTo>
                  <a:cubicBezTo>
                    <a:pt x="61" y="354"/>
                    <a:pt x="65" y="345"/>
                    <a:pt x="68" y="338"/>
                  </a:cubicBezTo>
                  <a:cubicBezTo>
                    <a:pt x="65" y="336"/>
                    <a:pt x="64" y="333"/>
                    <a:pt x="64" y="329"/>
                  </a:cubicBezTo>
                  <a:cubicBezTo>
                    <a:pt x="64" y="328"/>
                    <a:pt x="64" y="327"/>
                    <a:pt x="64" y="326"/>
                  </a:cubicBezTo>
                  <a:moveTo>
                    <a:pt x="139" y="326"/>
                  </a:moveTo>
                  <a:cubicBezTo>
                    <a:pt x="139" y="326"/>
                    <a:pt x="139" y="327"/>
                    <a:pt x="138" y="327"/>
                  </a:cubicBezTo>
                  <a:cubicBezTo>
                    <a:pt x="136" y="329"/>
                    <a:pt x="134" y="329"/>
                    <a:pt x="131" y="329"/>
                  </a:cubicBezTo>
                  <a:cubicBezTo>
                    <a:pt x="129" y="329"/>
                    <a:pt x="126" y="328"/>
                    <a:pt x="124" y="326"/>
                  </a:cubicBezTo>
                  <a:cubicBezTo>
                    <a:pt x="125" y="331"/>
                    <a:pt x="123" y="336"/>
                    <a:pt x="120" y="338"/>
                  </a:cubicBezTo>
                  <a:cubicBezTo>
                    <a:pt x="120" y="339"/>
                    <a:pt x="121" y="341"/>
                    <a:pt x="122" y="343"/>
                  </a:cubicBezTo>
                  <a:cubicBezTo>
                    <a:pt x="122" y="343"/>
                    <a:pt x="122" y="343"/>
                    <a:pt x="122" y="343"/>
                  </a:cubicBezTo>
                  <a:cubicBezTo>
                    <a:pt x="122" y="343"/>
                    <a:pt x="122" y="343"/>
                    <a:pt x="122" y="343"/>
                  </a:cubicBezTo>
                  <a:cubicBezTo>
                    <a:pt x="126" y="353"/>
                    <a:pt x="132" y="365"/>
                    <a:pt x="140" y="378"/>
                  </a:cubicBezTo>
                  <a:cubicBezTo>
                    <a:pt x="140" y="372"/>
                    <a:pt x="140" y="367"/>
                    <a:pt x="140" y="361"/>
                  </a:cubicBezTo>
                  <a:cubicBezTo>
                    <a:pt x="140" y="361"/>
                    <a:pt x="140" y="361"/>
                    <a:pt x="140" y="361"/>
                  </a:cubicBezTo>
                  <a:cubicBezTo>
                    <a:pt x="137" y="356"/>
                    <a:pt x="133" y="351"/>
                    <a:pt x="130" y="346"/>
                  </a:cubicBezTo>
                  <a:cubicBezTo>
                    <a:pt x="133" y="345"/>
                    <a:pt x="136" y="343"/>
                    <a:pt x="139" y="342"/>
                  </a:cubicBezTo>
                  <a:cubicBezTo>
                    <a:pt x="139" y="341"/>
                    <a:pt x="139" y="339"/>
                    <a:pt x="139" y="338"/>
                  </a:cubicBezTo>
                  <a:cubicBezTo>
                    <a:pt x="139" y="334"/>
                    <a:pt x="139" y="330"/>
                    <a:pt x="139" y="326"/>
                  </a:cubicBezTo>
                  <a:moveTo>
                    <a:pt x="5" y="0"/>
                  </a:moveTo>
                  <a:cubicBezTo>
                    <a:pt x="5" y="0"/>
                    <a:pt x="0" y="2"/>
                    <a:pt x="0" y="14"/>
                  </a:cubicBezTo>
                  <a:cubicBezTo>
                    <a:pt x="0" y="24"/>
                    <a:pt x="4" y="40"/>
                    <a:pt x="16" y="67"/>
                  </a:cubicBezTo>
                  <a:cubicBezTo>
                    <a:pt x="34" y="107"/>
                    <a:pt x="47" y="157"/>
                    <a:pt x="52" y="220"/>
                  </a:cubicBezTo>
                  <a:cubicBezTo>
                    <a:pt x="54" y="220"/>
                    <a:pt x="55" y="219"/>
                    <a:pt x="57" y="219"/>
                  </a:cubicBezTo>
                  <a:cubicBezTo>
                    <a:pt x="59" y="219"/>
                    <a:pt x="62" y="220"/>
                    <a:pt x="64" y="222"/>
                  </a:cubicBezTo>
                  <a:cubicBezTo>
                    <a:pt x="64" y="222"/>
                    <a:pt x="64" y="221"/>
                    <a:pt x="64" y="220"/>
                  </a:cubicBezTo>
                  <a:cubicBezTo>
                    <a:pt x="64" y="215"/>
                    <a:pt x="66" y="211"/>
                    <a:pt x="71" y="210"/>
                  </a:cubicBezTo>
                  <a:cubicBezTo>
                    <a:pt x="72" y="209"/>
                    <a:pt x="73" y="209"/>
                    <a:pt x="74" y="209"/>
                  </a:cubicBezTo>
                  <a:cubicBezTo>
                    <a:pt x="78" y="209"/>
                    <a:pt x="82" y="212"/>
                    <a:pt x="84" y="215"/>
                  </a:cubicBezTo>
                  <a:cubicBezTo>
                    <a:pt x="84" y="210"/>
                    <a:pt x="89" y="206"/>
                    <a:pt x="94" y="206"/>
                  </a:cubicBezTo>
                  <a:cubicBezTo>
                    <a:pt x="100" y="206"/>
                    <a:pt x="104" y="210"/>
                    <a:pt x="104" y="215"/>
                  </a:cubicBezTo>
                  <a:cubicBezTo>
                    <a:pt x="106" y="212"/>
                    <a:pt x="110" y="209"/>
                    <a:pt x="114" y="209"/>
                  </a:cubicBezTo>
                  <a:cubicBezTo>
                    <a:pt x="115" y="209"/>
                    <a:pt x="116" y="209"/>
                    <a:pt x="118" y="210"/>
                  </a:cubicBezTo>
                  <a:cubicBezTo>
                    <a:pt x="119" y="210"/>
                    <a:pt x="120" y="211"/>
                    <a:pt x="121" y="212"/>
                  </a:cubicBezTo>
                  <a:cubicBezTo>
                    <a:pt x="121" y="212"/>
                    <a:pt x="121" y="212"/>
                    <a:pt x="121" y="212"/>
                  </a:cubicBezTo>
                  <a:cubicBezTo>
                    <a:pt x="121" y="212"/>
                    <a:pt x="121" y="212"/>
                    <a:pt x="121" y="212"/>
                  </a:cubicBezTo>
                  <a:cubicBezTo>
                    <a:pt x="124" y="214"/>
                    <a:pt x="125" y="219"/>
                    <a:pt x="124" y="223"/>
                  </a:cubicBezTo>
                  <a:cubicBezTo>
                    <a:pt x="126" y="220"/>
                    <a:pt x="129" y="219"/>
                    <a:pt x="132" y="219"/>
                  </a:cubicBezTo>
                  <a:cubicBezTo>
                    <a:pt x="134" y="219"/>
                    <a:pt x="136" y="220"/>
                    <a:pt x="138" y="222"/>
                  </a:cubicBezTo>
                  <a:cubicBezTo>
                    <a:pt x="142" y="225"/>
                    <a:pt x="143" y="232"/>
                    <a:pt x="140" y="236"/>
                  </a:cubicBezTo>
                  <a:cubicBezTo>
                    <a:pt x="141" y="235"/>
                    <a:pt x="143" y="235"/>
                    <a:pt x="145" y="235"/>
                  </a:cubicBezTo>
                  <a:cubicBezTo>
                    <a:pt x="145" y="235"/>
                    <a:pt x="146" y="235"/>
                    <a:pt x="147" y="235"/>
                  </a:cubicBezTo>
                  <a:cubicBezTo>
                    <a:pt x="148" y="230"/>
                    <a:pt x="148" y="225"/>
                    <a:pt x="149" y="220"/>
                  </a:cubicBezTo>
                  <a:cubicBezTo>
                    <a:pt x="148" y="220"/>
                    <a:pt x="147" y="219"/>
                    <a:pt x="146" y="218"/>
                  </a:cubicBezTo>
                  <a:cubicBezTo>
                    <a:pt x="140" y="215"/>
                    <a:pt x="134" y="212"/>
                    <a:pt x="128" y="209"/>
                  </a:cubicBezTo>
                  <a:cubicBezTo>
                    <a:pt x="126" y="205"/>
                    <a:pt x="123" y="202"/>
                    <a:pt x="121" y="199"/>
                  </a:cubicBezTo>
                  <a:cubicBezTo>
                    <a:pt x="113" y="198"/>
                    <a:pt x="106" y="196"/>
                    <a:pt x="99" y="192"/>
                  </a:cubicBezTo>
                  <a:cubicBezTo>
                    <a:pt x="97" y="150"/>
                    <a:pt x="96" y="108"/>
                    <a:pt x="95" y="66"/>
                  </a:cubicBezTo>
                  <a:cubicBezTo>
                    <a:pt x="95" y="60"/>
                    <a:pt x="94" y="54"/>
                    <a:pt x="94" y="48"/>
                  </a:cubicBezTo>
                  <a:cubicBezTo>
                    <a:pt x="94" y="47"/>
                    <a:pt x="94" y="47"/>
                    <a:pt x="94" y="47"/>
                  </a:cubicBezTo>
                  <a:cubicBezTo>
                    <a:pt x="94" y="47"/>
                    <a:pt x="94" y="47"/>
                    <a:pt x="94" y="47"/>
                  </a:cubicBezTo>
                  <a:cubicBezTo>
                    <a:pt x="91" y="46"/>
                    <a:pt x="88" y="46"/>
                    <a:pt x="85" y="45"/>
                  </a:cubicBezTo>
                  <a:cubicBezTo>
                    <a:pt x="68" y="43"/>
                    <a:pt x="55" y="40"/>
                    <a:pt x="44" y="37"/>
                  </a:cubicBezTo>
                  <a:cubicBezTo>
                    <a:pt x="44" y="37"/>
                    <a:pt x="44" y="37"/>
                    <a:pt x="44" y="37"/>
                  </a:cubicBezTo>
                  <a:cubicBezTo>
                    <a:pt x="13" y="27"/>
                    <a:pt x="6" y="15"/>
                    <a:pt x="5" y="7"/>
                  </a:cubicBezTo>
                  <a:cubicBezTo>
                    <a:pt x="5" y="7"/>
                    <a:pt x="5" y="7"/>
                    <a:pt x="5" y="7"/>
                  </a:cubicBezTo>
                  <a:cubicBezTo>
                    <a:pt x="5" y="6"/>
                    <a:pt x="4" y="5"/>
                    <a:pt x="4" y="5"/>
                  </a:cubicBezTo>
                  <a:cubicBezTo>
                    <a:pt x="4" y="3"/>
                    <a:pt x="5" y="1"/>
                    <a:pt x="5" y="0"/>
                  </a:cubicBezTo>
                </a:path>
              </a:pathLst>
            </a:custGeom>
            <a:solidFill>
              <a:srgbClr val="E6E6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9" name="iṣļiḍe">
              <a:extLst>
                <a:ext uri="{FF2B5EF4-FFF2-40B4-BE49-F238E27FC236}">
                  <a16:creationId xmlns:a16="http://schemas.microsoft.com/office/drawing/2014/main" xmlns="" id="{A1D91FAC-4BC3-4155-B20C-607250B60986}"/>
                </a:ext>
              </a:extLst>
            </p:cNvPr>
            <p:cNvSpPr/>
            <p:nvPr/>
          </p:nvSpPr>
          <p:spPr bwMode="auto">
            <a:xfrm>
              <a:off x="4981575" y="2651126"/>
              <a:ext cx="261938" cy="404813"/>
            </a:xfrm>
            <a:custGeom>
              <a:avLst/>
              <a:gdLst>
                <a:gd name="T0" fmla="*/ 78 w 79"/>
                <a:gd name="T1" fmla="*/ 25 h 123"/>
                <a:gd name="T2" fmla="*/ 76 w 79"/>
                <a:gd name="T3" fmla="*/ 43 h 123"/>
                <a:gd name="T4" fmla="*/ 76 w 79"/>
                <a:gd name="T5" fmla="*/ 44 h 123"/>
                <a:gd name="T6" fmla="*/ 56 w 79"/>
                <a:gd name="T7" fmla="*/ 107 h 123"/>
                <a:gd name="T8" fmla="*/ 53 w 79"/>
                <a:gd name="T9" fmla="*/ 114 h 123"/>
                <a:gd name="T10" fmla="*/ 49 w 79"/>
                <a:gd name="T11" fmla="*/ 123 h 123"/>
                <a:gd name="T12" fmla="*/ 37 w 79"/>
                <a:gd name="T13" fmla="*/ 87 h 123"/>
                <a:gd name="T14" fmla="*/ 0 w 79"/>
                <a:gd name="T15" fmla="*/ 97 h 123"/>
                <a:gd name="T16" fmla="*/ 31 w 79"/>
                <a:gd name="T17" fmla="*/ 57 h 123"/>
                <a:gd name="T18" fmla="*/ 50 w 79"/>
                <a:gd name="T19" fmla="*/ 20 h 123"/>
                <a:gd name="T20" fmla="*/ 54 w 79"/>
                <a:gd name="T21" fmla="*/ 8 h 123"/>
                <a:gd name="T22" fmla="*/ 57 w 79"/>
                <a:gd name="T23" fmla="*/ 0 h 123"/>
                <a:gd name="T24" fmla="*/ 76 w 79"/>
                <a:gd name="T25" fmla="*/ 2 h 123"/>
                <a:gd name="T26" fmla="*/ 76 w 79"/>
                <a:gd name="T27" fmla="*/ 2 h 123"/>
                <a:gd name="T28" fmla="*/ 79 w 79"/>
                <a:gd name="T29" fmla="*/ 2 h 123"/>
                <a:gd name="T30" fmla="*/ 78 w 79"/>
                <a:gd name="T31" fmla="*/ 2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123">
                  <a:moveTo>
                    <a:pt x="78" y="25"/>
                  </a:moveTo>
                  <a:cubicBezTo>
                    <a:pt x="78" y="31"/>
                    <a:pt x="77" y="37"/>
                    <a:pt x="76" y="43"/>
                  </a:cubicBezTo>
                  <a:cubicBezTo>
                    <a:pt x="76" y="44"/>
                    <a:pt x="76" y="44"/>
                    <a:pt x="76" y="44"/>
                  </a:cubicBezTo>
                  <a:cubicBezTo>
                    <a:pt x="71" y="69"/>
                    <a:pt x="63" y="92"/>
                    <a:pt x="56" y="107"/>
                  </a:cubicBezTo>
                  <a:cubicBezTo>
                    <a:pt x="55" y="110"/>
                    <a:pt x="54" y="112"/>
                    <a:pt x="53" y="114"/>
                  </a:cubicBezTo>
                  <a:cubicBezTo>
                    <a:pt x="51" y="120"/>
                    <a:pt x="49" y="123"/>
                    <a:pt x="49" y="123"/>
                  </a:cubicBezTo>
                  <a:cubicBezTo>
                    <a:pt x="47" y="109"/>
                    <a:pt x="37" y="87"/>
                    <a:pt x="37" y="87"/>
                  </a:cubicBezTo>
                  <a:cubicBezTo>
                    <a:pt x="25" y="95"/>
                    <a:pt x="0" y="97"/>
                    <a:pt x="0" y="97"/>
                  </a:cubicBezTo>
                  <a:cubicBezTo>
                    <a:pt x="13" y="84"/>
                    <a:pt x="23" y="70"/>
                    <a:pt x="31" y="57"/>
                  </a:cubicBezTo>
                  <a:cubicBezTo>
                    <a:pt x="40" y="43"/>
                    <a:pt x="46" y="30"/>
                    <a:pt x="50" y="20"/>
                  </a:cubicBezTo>
                  <a:cubicBezTo>
                    <a:pt x="52" y="15"/>
                    <a:pt x="53" y="11"/>
                    <a:pt x="54" y="8"/>
                  </a:cubicBezTo>
                  <a:cubicBezTo>
                    <a:pt x="56" y="3"/>
                    <a:pt x="57" y="0"/>
                    <a:pt x="57" y="0"/>
                  </a:cubicBezTo>
                  <a:cubicBezTo>
                    <a:pt x="76" y="2"/>
                    <a:pt x="76" y="2"/>
                    <a:pt x="76" y="2"/>
                  </a:cubicBezTo>
                  <a:cubicBezTo>
                    <a:pt x="76" y="2"/>
                    <a:pt x="76" y="2"/>
                    <a:pt x="76" y="2"/>
                  </a:cubicBezTo>
                  <a:cubicBezTo>
                    <a:pt x="79" y="2"/>
                    <a:pt x="79" y="2"/>
                    <a:pt x="79" y="2"/>
                  </a:cubicBezTo>
                  <a:cubicBezTo>
                    <a:pt x="79" y="10"/>
                    <a:pt x="79" y="17"/>
                    <a:pt x="78" y="25"/>
                  </a:cubicBezTo>
                </a:path>
              </a:pathLst>
            </a:custGeom>
            <a:solidFill>
              <a:srgbClr val="FA7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0" name="iş1ïdê">
              <a:extLst>
                <a:ext uri="{FF2B5EF4-FFF2-40B4-BE49-F238E27FC236}">
                  <a16:creationId xmlns:a16="http://schemas.microsoft.com/office/drawing/2014/main" xmlns="" id="{238C66CA-81FE-4546-A180-87C8EA5F1358}"/>
                </a:ext>
              </a:extLst>
            </p:cNvPr>
            <p:cNvSpPr/>
            <p:nvPr/>
          </p:nvSpPr>
          <p:spPr bwMode="auto">
            <a:xfrm>
              <a:off x="5219700" y="2651126"/>
              <a:ext cx="260350" cy="404813"/>
            </a:xfrm>
            <a:custGeom>
              <a:avLst/>
              <a:gdLst>
                <a:gd name="T0" fmla="*/ 79 w 79"/>
                <a:gd name="T1" fmla="*/ 97 h 123"/>
                <a:gd name="T2" fmla="*/ 42 w 79"/>
                <a:gd name="T3" fmla="*/ 87 h 123"/>
                <a:gd name="T4" fmla="*/ 31 w 79"/>
                <a:gd name="T5" fmla="*/ 123 h 123"/>
                <a:gd name="T6" fmla="*/ 4 w 79"/>
                <a:gd name="T7" fmla="*/ 44 h 123"/>
                <a:gd name="T8" fmla="*/ 4 w 79"/>
                <a:gd name="T9" fmla="*/ 43 h 123"/>
                <a:gd name="T10" fmla="*/ 1 w 79"/>
                <a:gd name="T11" fmla="*/ 2 h 123"/>
                <a:gd name="T12" fmla="*/ 4 w 79"/>
                <a:gd name="T13" fmla="*/ 2 h 123"/>
                <a:gd name="T14" fmla="*/ 4 w 79"/>
                <a:gd name="T15" fmla="*/ 2 h 123"/>
                <a:gd name="T16" fmla="*/ 23 w 79"/>
                <a:gd name="T17" fmla="*/ 0 h 123"/>
                <a:gd name="T18" fmla="*/ 32 w 79"/>
                <a:gd name="T19" fmla="*/ 25 h 123"/>
                <a:gd name="T20" fmla="*/ 79 w 79"/>
                <a:gd name="T21" fmla="*/ 97 h 123"/>
                <a:gd name="T22" fmla="*/ 79 w 79"/>
                <a:gd name="T23" fmla="*/ 9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123">
                  <a:moveTo>
                    <a:pt x="79" y="97"/>
                  </a:moveTo>
                  <a:cubicBezTo>
                    <a:pt x="79" y="97"/>
                    <a:pt x="55" y="95"/>
                    <a:pt x="42" y="87"/>
                  </a:cubicBezTo>
                  <a:cubicBezTo>
                    <a:pt x="42" y="87"/>
                    <a:pt x="33" y="109"/>
                    <a:pt x="31" y="123"/>
                  </a:cubicBezTo>
                  <a:cubicBezTo>
                    <a:pt x="31" y="123"/>
                    <a:pt x="12" y="87"/>
                    <a:pt x="4" y="44"/>
                  </a:cubicBezTo>
                  <a:cubicBezTo>
                    <a:pt x="4" y="43"/>
                    <a:pt x="4" y="43"/>
                    <a:pt x="4" y="43"/>
                  </a:cubicBezTo>
                  <a:cubicBezTo>
                    <a:pt x="1" y="30"/>
                    <a:pt x="0" y="16"/>
                    <a:pt x="1" y="2"/>
                  </a:cubicBezTo>
                  <a:cubicBezTo>
                    <a:pt x="4" y="2"/>
                    <a:pt x="4" y="2"/>
                    <a:pt x="4" y="2"/>
                  </a:cubicBezTo>
                  <a:cubicBezTo>
                    <a:pt x="4" y="2"/>
                    <a:pt x="4" y="2"/>
                    <a:pt x="4" y="2"/>
                  </a:cubicBezTo>
                  <a:cubicBezTo>
                    <a:pt x="23" y="0"/>
                    <a:pt x="23" y="0"/>
                    <a:pt x="23" y="0"/>
                  </a:cubicBezTo>
                  <a:cubicBezTo>
                    <a:pt x="23" y="0"/>
                    <a:pt x="25" y="10"/>
                    <a:pt x="32" y="25"/>
                  </a:cubicBezTo>
                  <a:cubicBezTo>
                    <a:pt x="40" y="44"/>
                    <a:pt x="55" y="71"/>
                    <a:pt x="79" y="97"/>
                  </a:cubicBezTo>
                  <a:cubicBezTo>
                    <a:pt x="79" y="97"/>
                    <a:pt x="79" y="97"/>
                    <a:pt x="79" y="97"/>
                  </a:cubicBezTo>
                </a:path>
              </a:pathLst>
            </a:custGeom>
            <a:solidFill>
              <a:srgbClr val="FA7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1" name="îṡḻïḋé">
              <a:extLst>
                <a:ext uri="{FF2B5EF4-FFF2-40B4-BE49-F238E27FC236}">
                  <a16:creationId xmlns:a16="http://schemas.microsoft.com/office/drawing/2014/main" xmlns="" id="{CCB7FDAA-4AB3-419A-BDC2-ADA1A9BC06C6}"/>
                </a:ext>
              </a:extLst>
            </p:cNvPr>
            <p:cNvSpPr/>
            <p:nvPr/>
          </p:nvSpPr>
          <p:spPr bwMode="auto">
            <a:xfrm>
              <a:off x="5222875" y="2703513"/>
              <a:ext cx="257175" cy="352425"/>
            </a:xfrm>
            <a:custGeom>
              <a:avLst/>
              <a:gdLst>
                <a:gd name="T0" fmla="*/ 13 w 78"/>
                <a:gd name="T1" fmla="*/ 0 h 107"/>
                <a:gd name="T2" fmla="*/ 5 w 78"/>
                <a:gd name="T3" fmla="*/ 9 h 107"/>
                <a:gd name="T4" fmla="*/ 3 w 78"/>
                <a:gd name="T5" fmla="*/ 9 h 107"/>
                <a:gd name="T6" fmla="*/ 0 w 78"/>
                <a:gd name="T7" fmla="*/ 9 h 107"/>
                <a:gd name="T8" fmla="*/ 3 w 78"/>
                <a:gd name="T9" fmla="*/ 27 h 107"/>
                <a:gd name="T10" fmla="*/ 3 w 78"/>
                <a:gd name="T11" fmla="*/ 28 h 107"/>
                <a:gd name="T12" fmla="*/ 30 w 78"/>
                <a:gd name="T13" fmla="*/ 107 h 107"/>
                <a:gd name="T14" fmla="*/ 41 w 78"/>
                <a:gd name="T15" fmla="*/ 71 h 107"/>
                <a:gd name="T16" fmla="*/ 78 w 78"/>
                <a:gd name="T17" fmla="*/ 81 h 107"/>
                <a:gd name="T18" fmla="*/ 78 w 78"/>
                <a:gd name="T19" fmla="*/ 81 h 107"/>
                <a:gd name="T20" fmla="*/ 78 w 78"/>
                <a:gd name="T21" fmla="*/ 81 h 107"/>
                <a:gd name="T22" fmla="*/ 39 w 78"/>
                <a:gd name="T23" fmla="*/ 58 h 107"/>
                <a:gd name="T24" fmla="*/ 27 w 78"/>
                <a:gd name="T25" fmla="*/ 75 h 107"/>
                <a:gd name="T26" fmla="*/ 20 w 78"/>
                <a:gd name="T27" fmla="*/ 26 h 107"/>
                <a:gd name="T28" fmla="*/ 31 w 78"/>
                <a:gd name="T29" fmla="*/ 9 h 107"/>
                <a:gd name="T30" fmla="*/ 29 w 78"/>
                <a:gd name="T31" fmla="*/ 4 h 107"/>
                <a:gd name="T32" fmla="*/ 29 w 78"/>
                <a:gd name="T33" fmla="*/ 4 h 107"/>
                <a:gd name="T34" fmla="*/ 26 w 78"/>
                <a:gd name="T35" fmla="*/ 5 h 107"/>
                <a:gd name="T36" fmla="*/ 23 w 78"/>
                <a:gd name="T37" fmla="*/ 6 h 107"/>
                <a:gd name="T38" fmla="*/ 13 w 78"/>
                <a:gd name="T3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107">
                  <a:moveTo>
                    <a:pt x="13" y="0"/>
                  </a:moveTo>
                  <a:cubicBezTo>
                    <a:pt x="13" y="4"/>
                    <a:pt x="10" y="8"/>
                    <a:pt x="5" y="9"/>
                  </a:cubicBezTo>
                  <a:cubicBezTo>
                    <a:pt x="5" y="9"/>
                    <a:pt x="4" y="9"/>
                    <a:pt x="3" y="9"/>
                  </a:cubicBezTo>
                  <a:cubicBezTo>
                    <a:pt x="2" y="9"/>
                    <a:pt x="1" y="9"/>
                    <a:pt x="0" y="9"/>
                  </a:cubicBezTo>
                  <a:cubicBezTo>
                    <a:pt x="1" y="15"/>
                    <a:pt x="2" y="21"/>
                    <a:pt x="3" y="27"/>
                  </a:cubicBezTo>
                  <a:cubicBezTo>
                    <a:pt x="3" y="28"/>
                    <a:pt x="3" y="28"/>
                    <a:pt x="3" y="28"/>
                  </a:cubicBezTo>
                  <a:cubicBezTo>
                    <a:pt x="11" y="71"/>
                    <a:pt x="30" y="107"/>
                    <a:pt x="30" y="107"/>
                  </a:cubicBezTo>
                  <a:cubicBezTo>
                    <a:pt x="32" y="93"/>
                    <a:pt x="41" y="71"/>
                    <a:pt x="41" y="71"/>
                  </a:cubicBezTo>
                  <a:cubicBezTo>
                    <a:pt x="54" y="79"/>
                    <a:pt x="78" y="81"/>
                    <a:pt x="78" y="81"/>
                  </a:cubicBezTo>
                  <a:cubicBezTo>
                    <a:pt x="78" y="81"/>
                    <a:pt x="78" y="81"/>
                    <a:pt x="78" y="81"/>
                  </a:cubicBezTo>
                  <a:cubicBezTo>
                    <a:pt x="78" y="81"/>
                    <a:pt x="78" y="81"/>
                    <a:pt x="78" y="81"/>
                  </a:cubicBezTo>
                  <a:cubicBezTo>
                    <a:pt x="63" y="79"/>
                    <a:pt x="48" y="70"/>
                    <a:pt x="39" y="58"/>
                  </a:cubicBezTo>
                  <a:cubicBezTo>
                    <a:pt x="36" y="64"/>
                    <a:pt x="32" y="70"/>
                    <a:pt x="27" y="75"/>
                  </a:cubicBezTo>
                  <a:cubicBezTo>
                    <a:pt x="26" y="59"/>
                    <a:pt x="15" y="42"/>
                    <a:pt x="20" y="26"/>
                  </a:cubicBezTo>
                  <a:cubicBezTo>
                    <a:pt x="21" y="21"/>
                    <a:pt x="25" y="15"/>
                    <a:pt x="31" y="9"/>
                  </a:cubicBezTo>
                  <a:cubicBezTo>
                    <a:pt x="30" y="7"/>
                    <a:pt x="29" y="5"/>
                    <a:pt x="29" y="4"/>
                  </a:cubicBezTo>
                  <a:cubicBezTo>
                    <a:pt x="29" y="4"/>
                    <a:pt x="29" y="4"/>
                    <a:pt x="29" y="4"/>
                  </a:cubicBezTo>
                  <a:cubicBezTo>
                    <a:pt x="28" y="4"/>
                    <a:pt x="27" y="5"/>
                    <a:pt x="26" y="5"/>
                  </a:cubicBezTo>
                  <a:cubicBezTo>
                    <a:pt x="25" y="5"/>
                    <a:pt x="24" y="6"/>
                    <a:pt x="23" y="6"/>
                  </a:cubicBezTo>
                  <a:cubicBezTo>
                    <a:pt x="19" y="6"/>
                    <a:pt x="15" y="3"/>
                    <a:pt x="13" y="0"/>
                  </a:cubicBezTo>
                </a:path>
              </a:pathLst>
            </a:custGeom>
            <a:solidFill>
              <a:srgbClr val="E25D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2" name="îsļiḑè">
              <a:extLst>
                <a:ext uri="{FF2B5EF4-FFF2-40B4-BE49-F238E27FC236}">
                  <a16:creationId xmlns:a16="http://schemas.microsoft.com/office/drawing/2014/main" xmlns="" id="{C97C0CD2-21EB-477D-986A-40CF68BFF482}"/>
                </a:ext>
              </a:extLst>
            </p:cNvPr>
            <p:cNvSpPr/>
            <p:nvPr/>
          </p:nvSpPr>
          <p:spPr bwMode="auto">
            <a:xfrm>
              <a:off x="5005388" y="2281238"/>
              <a:ext cx="455613" cy="452438"/>
            </a:xfrm>
            <a:custGeom>
              <a:avLst/>
              <a:gdLst>
                <a:gd name="T0" fmla="*/ 137 w 138"/>
                <a:gd name="T1" fmla="*/ 80 h 137"/>
                <a:gd name="T2" fmla="*/ 125 w 138"/>
                <a:gd name="T3" fmla="*/ 89 h 137"/>
                <a:gd name="T4" fmla="*/ 128 w 138"/>
                <a:gd name="T5" fmla="*/ 103 h 137"/>
                <a:gd name="T6" fmla="*/ 115 w 138"/>
                <a:gd name="T7" fmla="*/ 107 h 137"/>
                <a:gd name="T8" fmla="*/ 113 w 138"/>
                <a:gd name="T9" fmla="*/ 121 h 137"/>
                <a:gd name="T10" fmla="*/ 99 w 138"/>
                <a:gd name="T11" fmla="*/ 120 h 137"/>
                <a:gd name="T12" fmla="*/ 95 w 138"/>
                <a:gd name="T13" fmla="*/ 132 h 137"/>
                <a:gd name="T14" fmla="*/ 92 w 138"/>
                <a:gd name="T15" fmla="*/ 133 h 137"/>
                <a:gd name="T16" fmla="*/ 79 w 138"/>
                <a:gd name="T17" fmla="*/ 128 h 137"/>
                <a:gd name="T18" fmla="*/ 71 w 138"/>
                <a:gd name="T19" fmla="*/ 137 h 137"/>
                <a:gd name="T20" fmla="*/ 69 w 138"/>
                <a:gd name="T21" fmla="*/ 137 h 137"/>
                <a:gd name="T22" fmla="*/ 66 w 138"/>
                <a:gd name="T23" fmla="*/ 137 h 137"/>
                <a:gd name="T24" fmla="*/ 62 w 138"/>
                <a:gd name="T25" fmla="*/ 134 h 137"/>
                <a:gd name="T26" fmla="*/ 61 w 138"/>
                <a:gd name="T27" fmla="*/ 133 h 137"/>
                <a:gd name="T28" fmla="*/ 59 w 138"/>
                <a:gd name="T29" fmla="*/ 127 h 137"/>
                <a:gd name="T30" fmla="*/ 57 w 138"/>
                <a:gd name="T31" fmla="*/ 130 h 137"/>
                <a:gd name="T32" fmla="*/ 46 w 138"/>
                <a:gd name="T33" fmla="*/ 133 h 137"/>
                <a:gd name="T34" fmla="*/ 43 w 138"/>
                <a:gd name="T35" fmla="*/ 132 h 137"/>
                <a:gd name="T36" fmla="*/ 39 w 138"/>
                <a:gd name="T37" fmla="*/ 120 h 137"/>
                <a:gd name="T38" fmla="*/ 25 w 138"/>
                <a:gd name="T39" fmla="*/ 121 h 137"/>
                <a:gd name="T40" fmla="*/ 23 w 138"/>
                <a:gd name="T41" fmla="*/ 107 h 137"/>
                <a:gd name="T42" fmla="*/ 10 w 138"/>
                <a:gd name="T43" fmla="*/ 103 h 137"/>
                <a:gd name="T44" fmla="*/ 13 w 138"/>
                <a:gd name="T45" fmla="*/ 89 h 137"/>
                <a:gd name="T46" fmla="*/ 1 w 138"/>
                <a:gd name="T47" fmla="*/ 80 h 137"/>
                <a:gd name="T48" fmla="*/ 9 w 138"/>
                <a:gd name="T49" fmla="*/ 68 h 137"/>
                <a:gd name="T50" fmla="*/ 1 w 138"/>
                <a:gd name="T51" fmla="*/ 56 h 137"/>
                <a:gd name="T52" fmla="*/ 13 w 138"/>
                <a:gd name="T53" fmla="*/ 48 h 137"/>
                <a:gd name="T54" fmla="*/ 10 w 138"/>
                <a:gd name="T55" fmla="*/ 34 h 137"/>
                <a:gd name="T56" fmla="*/ 23 w 138"/>
                <a:gd name="T57" fmla="*/ 30 h 137"/>
                <a:gd name="T58" fmla="*/ 25 w 138"/>
                <a:gd name="T59" fmla="*/ 16 h 137"/>
                <a:gd name="T60" fmla="*/ 39 w 138"/>
                <a:gd name="T61" fmla="*/ 16 h 137"/>
                <a:gd name="T62" fmla="*/ 46 w 138"/>
                <a:gd name="T63" fmla="*/ 4 h 137"/>
                <a:gd name="T64" fmla="*/ 59 w 138"/>
                <a:gd name="T65" fmla="*/ 9 h 137"/>
                <a:gd name="T66" fmla="*/ 69 w 138"/>
                <a:gd name="T67" fmla="*/ 0 h 137"/>
                <a:gd name="T68" fmla="*/ 79 w 138"/>
                <a:gd name="T69" fmla="*/ 9 h 137"/>
                <a:gd name="T70" fmla="*/ 93 w 138"/>
                <a:gd name="T71" fmla="*/ 4 h 137"/>
                <a:gd name="T72" fmla="*/ 96 w 138"/>
                <a:gd name="T73" fmla="*/ 6 h 137"/>
                <a:gd name="T74" fmla="*/ 99 w 138"/>
                <a:gd name="T75" fmla="*/ 17 h 137"/>
                <a:gd name="T76" fmla="*/ 113 w 138"/>
                <a:gd name="T77" fmla="*/ 16 h 137"/>
                <a:gd name="T78" fmla="*/ 115 w 138"/>
                <a:gd name="T79" fmla="*/ 30 h 137"/>
                <a:gd name="T80" fmla="*/ 129 w 138"/>
                <a:gd name="T81" fmla="*/ 34 h 137"/>
                <a:gd name="T82" fmla="*/ 125 w 138"/>
                <a:gd name="T83" fmla="*/ 48 h 137"/>
                <a:gd name="T84" fmla="*/ 137 w 138"/>
                <a:gd name="T85" fmla="*/ 57 h 137"/>
                <a:gd name="T86" fmla="*/ 129 w 138"/>
                <a:gd name="T87" fmla="*/ 68 h 137"/>
                <a:gd name="T88" fmla="*/ 137 w 138"/>
                <a:gd name="T89" fmla="*/ 8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 h="137">
                  <a:moveTo>
                    <a:pt x="137" y="80"/>
                  </a:moveTo>
                  <a:cubicBezTo>
                    <a:pt x="136" y="86"/>
                    <a:pt x="131" y="89"/>
                    <a:pt x="125" y="89"/>
                  </a:cubicBezTo>
                  <a:cubicBezTo>
                    <a:pt x="130" y="92"/>
                    <a:pt x="131" y="98"/>
                    <a:pt x="128" y="103"/>
                  </a:cubicBezTo>
                  <a:cubicBezTo>
                    <a:pt x="126" y="108"/>
                    <a:pt x="120" y="109"/>
                    <a:pt x="115" y="107"/>
                  </a:cubicBezTo>
                  <a:cubicBezTo>
                    <a:pt x="118" y="111"/>
                    <a:pt x="117" y="118"/>
                    <a:pt x="113" y="121"/>
                  </a:cubicBezTo>
                  <a:cubicBezTo>
                    <a:pt x="109" y="125"/>
                    <a:pt x="103" y="124"/>
                    <a:pt x="99" y="120"/>
                  </a:cubicBezTo>
                  <a:cubicBezTo>
                    <a:pt x="100" y="125"/>
                    <a:pt x="98" y="130"/>
                    <a:pt x="95" y="132"/>
                  </a:cubicBezTo>
                  <a:cubicBezTo>
                    <a:pt x="94" y="132"/>
                    <a:pt x="93" y="133"/>
                    <a:pt x="92" y="133"/>
                  </a:cubicBezTo>
                  <a:cubicBezTo>
                    <a:pt x="87" y="135"/>
                    <a:pt x="82" y="132"/>
                    <a:pt x="79" y="128"/>
                  </a:cubicBezTo>
                  <a:cubicBezTo>
                    <a:pt x="79" y="132"/>
                    <a:pt x="76" y="136"/>
                    <a:pt x="71" y="137"/>
                  </a:cubicBezTo>
                  <a:cubicBezTo>
                    <a:pt x="71" y="137"/>
                    <a:pt x="70" y="137"/>
                    <a:pt x="69" y="137"/>
                  </a:cubicBezTo>
                  <a:cubicBezTo>
                    <a:pt x="68" y="137"/>
                    <a:pt x="67" y="137"/>
                    <a:pt x="66" y="137"/>
                  </a:cubicBezTo>
                  <a:cubicBezTo>
                    <a:pt x="64" y="136"/>
                    <a:pt x="63" y="135"/>
                    <a:pt x="62" y="134"/>
                  </a:cubicBezTo>
                  <a:cubicBezTo>
                    <a:pt x="61" y="133"/>
                    <a:pt x="61" y="133"/>
                    <a:pt x="61" y="133"/>
                  </a:cubicBezTo>
                  <a:cubicBezTo>
                    <a:pt x="60" y="132"/>
                    <a:pt x="59" y="130"/>
                    <a:pt x="59" y="127"/>
                  </a:cubicBezTo>
                  <a:cubicBezTo>
                    <a:pt x="58" y="128"/>
                    <a:pt x="57" y="129"/>
                    <a:pt x="57" y="130"/>
                  </a:cubicBezTo>
                  <a:cubicBezTo>
                    <a:pt x="54" y="133"/>
                    <a:pt x="50" y="134"/>
                    <a:pt x="46" y="133"/>
                  </a:cubicBezTo>
                  <a:cubicBezTo>
                    <a:pt x="45" y="133"/>
                    <a:pt x="44" y="132"/>
                    <a:pt x="43" y="132"/>
                  </a:cubicBezTo>
                  <a:cubicBezTo>
                    <a:pt x="40" y="129"/>
                    <a:pt x="38" y="125"/>
                    <a:pt x="39" y="120"/>
                  </a:cubicBezTo>
                  <a:cubicBezTo>
                    <a:pt x="35" y="124"/>
                    <a:pt x="29" y="125"/>
                    <a:pt x="25" y="121"/>
                  </a:cubicBezTo>
                  <a:cubicBezTo>
                    <a:pt x="21" y="117"/>
                    <a:pt x="20" y="111"/>
                    <a:pt x="23" y="107"/>
                  </a:cubicBezTo>
                  <a:cubicBezTo>
                    <a:pt x="18" y="109"/>
                    <a:pt x="12" y="107"/>
                    <a:pt x="10" y="103"/>
                  </a:cubicBezTo>
                  <a:cubicBezTo>
                    <a:pt x="7" y="98"/>
                    <a:pt x="8" y="92"/>
                    <a:pt x="13" y="89"/>
                  </a:cubicBezTo>
                  <a:cubicBezTo>
                    <a:pt x="7" y="89"/>
                    <a:pt x="2" y="86"/>
                    <a:pt x="1" y="80"/>
                  </a:cubicBezTo>
                  <a:cubicBezTo>
                    <a:pt x="0" y="75"/>
                    <a:pt x="4" y="70"/>
                    <a:pt x="9" y="68"/>
                  </a:cubicBezTo>
                  <a:cubicBezTo>
                    <a:pt x="4" y="67"/>
                    <a:pt x="0" y="62"/>
                    <a:pt x="1" y="56"/>
                  </a:cubicBezTo>
                  <a:cubicBezTo>
                    <a:pt x="2" y="51"/>
                    <a:pt x="7" y="47"/>
                    <a:pt x="13" y="48"/>
                  </a:cubicBezTo>
                  <a:cubicBezTo>
                    <a:pt x="8" y="45"/>
                    <a:pt x="7" y="39"/>
                    <a:pt x="10" y="34"/>
                  </a:cubicBezTo>
                  <a:cubicBezTo>
                    <a:pt x="12" y="29"/>
                    <a:pt x="18" y="28"/>
                    <a:pt x="23" y="30"/>
                  </a:cubicBezTo>
                  <a:cubicBezTo>
                    <a:pt x="20" y="25"/>
                    <a:pt x="21" y="19"/>
                    <a:pt x="25" y="16"/>
                  </a:cubicBezTo>
                  <a:cubicBezTo>
                    <a:pt x="29" y="12"/>
                    <a:pt x="35" y="13"/>
                    <a:pt x="39" y="16"/>
                  </a:cubicBezTo>
                  <a:cubicBezTo>
                    <a:pt x="38" y="11"/>
                    <a:pt x="40" y="6"/>
                    <a:pt x="46" y="4"/>
                  </a:cubicBezTo>
                  <a:cubicBezTo>
                    <a:pt x="51" y="2"/>
                    <a:pt x="56" y="4"/>
                    <a:pt x="59" y="9"/>
                  </a:cubicBezTo>
                  <a:cubicBezTo>
                    <a:pt x="59" y="4"/>
                    <a:pt x="64" y="0"/>
                    <a:pt x="69" y="0"/>
                  </a:cubicBezTo>
                  <a:cubicBezTo>
                    <a:pt x="75" y="0"/>
                    <a:pt x="79" y="4"/>
                    <a:pt x="79" y="9"/>
                  </a:cubicBezTo>
                  <a:cubicBezTo>
                    <a:pt x="82" y="5"/>
                    <a:pt x="87" y="2"/>
                    <a:pt x="93" y="4"/>
                  </a:cubicBezTo>
                  <a:cubicBezTo>
                    <a:pt x="94" y="4"/>
                    <a:pt x="95" y="5"/>
                    <a:pt x="96" y="6"/>
                  </a:cubicBezTo>
                  <a:cubicBezTo>
                    <a:pt x="99" y="8"/>
                    <a:pt x="100" y="13"/>
                    <a:pt x="99" y="17"/>
                  </a:cubicBezTo>
                  <a:cubicBezTo>
                    <a:pt x="103" y="13"/>
                    <a:pt x="109" y="12"/>
                    <a:pt x="113" y="16"/>
                  </a:cubicBezTo>
                  <a:cubicBezTo>
                    <a:pt x="117" y="19"/>
                    <a:pt x="118" y="26"/>
                    <a:pt x="115" y="30"/>
                  </a:cubicBezTo>
                  <a:cubicBezTo>
                    <a:pt x="120" y="28"/>
                    <a:pt x="126" y="29"/>
                    <a:pt x="129" y="34"/>
                  </a:cubicBezTo>
                  <a:cubicBezTo>
                    <a:pt x="131" y="39"/>
                    <a:pt x="130" y="45"/>
                    <a:pt x="125" y="48"/>
                  </a:cubicBezTo>
                  <a:cubicBezTo>
                    <a:pt x="131" y="47"/>
                    <a:pt x="136" y="51"/>
                    <a:pt x="137" y="57"/>
                  </a:cubicBezTo>
                  <a:cubicBezTo>
                    <a:pt x="138" y="62"/>
                    <a:pt x="134" y="67"/>
                    <a:pt x="129" y="68"/>
                  </a:cubicBezTo>
                  <a:cubicBezTo>
                    <a:pt x="134" y="70"/>
                    <a:pt x="138" y="75"/>
                    <a:pt x="137" y="80"/>
                  </a:cubicBezTo>
                </a:path>
              </a:pathLst>
            </a:custGeom>
            <a:solidFill>
              <a:srgbClr val="FA7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3" name="išļíḍe">
              <a:extLst>
                <a:ext uri="{FF2B5EF4-FFF2-40B4-BE49-F238E27FC236}">
                  <a16:creationId xmlns:a16="http://schemas.microsoft.com/office/drawing/2014/main" xmlns="" id="{C6FFD60E-4EEA-4386-A340-AA905BB2803B}"/>
                </a:ext>
              </a:extLst>
            </p:cNvPr>
            <p:cNvSpPr/>
            <p:nvPr/>
          </p:nvSpPr>
          <p:spPr bwMode="auto">
            <a:xfrm>
              <a:off x="5094288" y="2370138"/>
              <a:ext cx="277813" cy="2809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4" name="í$ḷíḓè">
              <a:extLst>
                <a:ext uri="{FF2B5EF4-FFF2-40B4-BE49-F238E27FC236}">
                  <a16:creationId xmlns:a16="http://schemas.microsoft.com/office/drawing/2014/main" xmlns="" id="{DE922A77-6E37-4B96-A14E-312A36021340}"/>
                </a:ext>
              </a:extLst>
            </p:cNvPr>
            <p:cNvSpPr/>
            <p:nvPr/>
          </p:nvSpPr>
          <p:spPr bwMode="auto">
            <a:xfrm>
              <a:off x="5103813" y="2382838"/>
              <a:ext cx="257175" cy="254000"/>
            </a:xfrm>
            <a:prstGeom prst="ellipse">
              <a:avLst/>
            </a:prstGeom>
            <a:solidFill>
              <a:srgbClr val="FA7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5" name="î$ļïdè">
              <a:extLst>
                <a:ext uri="{FF2B5EF4-FFF2-40B4-BE49-F238E27FC236}">
                  <a16:creationId xmlns:a16="http://schemas.microsoft.com/office/drawing/2014/main" xmlns="" id="{89DD6F21-0952-42CC-AF27-717FBA6E7DF2}"/>
                </a:ext>
              </a:extLst>
            </p:cNvPr>
            <p:cNvSpPr/>
            <p:nvPr/>
          </p:nvSpPr>
          <p:spPr bwMode="auto">
            <a:xfrm>
              <a:off x="5106988" y="2716213"/>
              <a:ext cx="39688" cy="85725"/>
            </a:xfrm>
            <a:custGeom>
              <a:avLst/>
              <a:gdLst>
                <a:gd name="T0" fmla="*/ 12 w 12"/>
                <a:gd name="T1" fmla="*/ 0 h 26"/>
                <a:gd name="T2" fmla="*/ 0 w 12"/>
                <a:gd name="T3" fmla="*/ 26 h 26"/>
                <a:gd name="T4" fmla="*/ 12 w 12"/>
                <a:gd name="T5" fmla="*/ 0 h 26"/>
                <a:gd name="T6" fmla="*/ 12 w 12"/>
                <a:gd name="T7" fmla="*/ 0 h 26"/>
                <a:gd name="T8" fmla="*/ 12 w 12"/>
                <a:gd name="T9" fmla="*/ 0 h 26"/>
                <a:gd name="T10" fmla="*/ 12 w 12"/>
                <a:gd name="T11" fmla="*/ 0 h 26"/>
              </a:gdLst>
              <a:ahLst/>
              <a:cxnLst>
                <a:cxn ang="0">
                  <a:pos x="T0" y="T1"/>
                </a:cxn>
                <a:cxn ang="0">
                  <a:pos x="T2" y="T3"/>
                </a:cxn>
                <a:cxn ang="0">
                  <a:pos x="T4" y="T5"/>
                </a:cxn>
                <a:cxn ang="0">
                  <a:pos x="T6" y="T7"/>
                </a:cxn>
                <a:cxn ang="0">
                  <a:pos x="T8" y="T9"/>
                </a:cxn>
                <a:cxn ang="0">
                  <a:pos x="T10" y="T11"/>
                </a:cxn>
              </a:cxnLst>
              <a:rect l="0" t="0" r="r" b="b"/>
              <a:pathLst>
                <a:path w="12" h="26">
                  <a:moveTo>
                    <a:pt x="12" y="0"/>
                  </a:moveTo>
                  <a:cubicBezTo>
                    <a:pt x="9" y="7"/>
                    <a:pt x="5" y="16"/>
                    <a:pt x="0" y="26"/>
                  </a:cubicBezTo>
                  <a:cubicBezTo>
                    <a:pt x="5" y="16"/>
                    <a:pt x="9" y="7"/>
                    <a:pt x="12" y="0"/>
                  </a:cubicBezTo>
                  <a:cubicBezTo>
                    <a:pt x="12" y="0"/>
                    <a:pt x="12" y="0"/>
                    <a:pt x="12" y="0"/>
                  </a:cubicBezTo>
                  <a:cubicBezTo>
                    <a:pt x="12" y="0"/>
                    <a:pt x="12" y="0"/>
                    <a:pt x="12" y="0"/>
                  </a:cubicBezTo>
                  <a:cubicBezTo>
                    <a:pt x="12" y="0"/>
                    <a:pt x="12" y="0"/>
                    <a:pt x="12" y="0"/>
                  </a:cubicBezTo>
                </a:path>
              </a:pathLst>
            </a:custGeom>
            <a:solidFill>
              <a:srgbClr val="D2B8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6" name="iŝḻîḋé">
              <a:extLst>
                <a:ext uri="{FF2B5EF4-FFF2-40B4-BE49-F238E27FC236}">
                  <a16:creationId xmlns:a16="http://schemas.microsoft.com/office/drawing/2014/main" xmlns="" id="{E3163B7A-361D-49FC-A6BA-BD719198123A}"/>
                </a:ext>
              </a:extLst>
            </p:cNvPr>
            <p:cNvSpPr/>
            <p:nvPr/>
          </p:nvSpPr>
          <p:spPr bwMode="auto">
            <a:xfrm>
              <a:off x="5045075" y="2854326"/>
              <a:ext cx="30163" cy="39688"/>
            </a:xfrm>
            <a:custGeom>
              <a:avLst/>
              <a:gdLst>
                <a:gd name="T0" fmla="*/ 0 w 9"/>
                <a:gd name="T1" fmla="*/ 12 h 12"/>
                <a:gd name="T2" fmla="*/ 0 w 9"/>
                <a:gd name="T3" fmla="*/ 12 h 12"/>
                <a:gd name="T4" fmla="*/ 0 w 9"/>
                <a:gd name="T5" fmla="*/ 12 h 12"/>
                <a:gd name="T6" fmla="*/ 9 w 9"/>
                <a:gd name="T7" fmla="*/ 0 h 12"/>
                <a:gd name="T8" fmla="*/ 0 w 9"/>
                <a:gd name="T9" fmla="*/ 12 h 12"/>
                <a:gd name="T10" fmla="*/ 9 w 9"/>
                <a:gd name="T11" fmla="*/ 0 h 12"/>
              </a:gdLst>
              <a:ahLst/>
              <a:cxnLst>
                <a:cxn ang="0">
                  <a:pos x="T0" y="T1"/>
                </a:cxn>
                <a:cxn ang="0">
                  <a:pos x="T2" y="T3"/>
                </a:cxn>
                <a:cxn ang="0">
                  <a:pos x="T4" y="T5"/>
                </a:cxn>
                <a:cxn ang="0">
                  <a:pos x="T6" y="T7"/>
                </a:cxn>
                <a:cxn ang="0">
                  <a:pos x="T8" y="T9"/>
                </a:cxn>
                <a:cxn ang="0">
                  <a:pos x="T10" y="T11"/>
                </a:cxn>
              </a:cxnLst>
              <a:rect l="0" t="0" r="r" b="b"/>
              <a:pathLst>
                <a:path w="9" h="12">
                  <a:moveTo>
                    <a:pt x="0" y="12"/>
                  </a:moveTo>
                  <a:cubicBezTo>
                    <a:pt x="0" y="12"/>
                    <a:pt x="0" y="12"/>
                    <a:pt x="0" y="12"/>
                  </a:cubicBezTo>
                  <a:cubicBezTo>
                    <a:pt x="0" y="12"/>
                    <a:pt x="0" y="12"/>
                    <a:pt x="0" y="12"/>
                  </a:cubicBezTo>
                  <a:moveTo>
                    <a:pt x="9" y="0"/>
                  </a:moveTo>
                  <a:cubicBezTo>
                    <a:pt x="6" y="4"/>
                    <a:pt x="3" y="8"/>
                    <a:pt x="0" y="12"/>
                  </a:cubicBezTo>
                  <a:cubicBezTo>
                    <a:pt x="3" y="8"/>
                    <a:pt x="6" y="4"/>
                    <a:pt x="9" y="0"/>
                  </a:cubicBezTo>
                </a:path>
              </a:pathLst>
            </a:custGeom>
            <a:solidFill>
              <a:srgbClr val="E6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7" name="ïśľïḋe">
              <a:extLst>
                <a:ext uri="{FF2B5EF4-FFF2-40B4-BE49-F238E27FC236}">
                  <a16:creationId xmlns:a16="http://schemas.microsoft.com/office/drawing/2014/main" xmlns="" id="{7AE4798D-98D9-4A0C-9C6D-1F22FC9ED642}"/>
                </a:ext>
              </a:extLst>
            </p:cNvPr>
            <p:cNvSpPr/>
            <p:nvPr/>
          </p:nvSpPr>
          <p:spPr bwMode="auto">
            <a:xfrm>
              <a:off x="5143500" y="305593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2B8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8" name="iS1iďé">
              <a:extLst>
                <a:ext uri="{FF2B5EF4-FFF2-40B4-BE49-F238E27FC236}">
                  <a16:creationId xmlns:a16="http://schemas.microsoft.com/office/drawing/2014/main" xmlns="" id="{3967C4BD-8DC1-4F4C-A0E7-853AB1653BC9}"/>
                </a:ext>
              </a:extLst>
            </p:cNvPr>
            <p:cNvSpPr/>
            <p:nvPr/>
          </p:nvSpPr>
          <p:spPr bwMode="auto">
            <a:xfrm>
              <a:off x="4981575" y="2709863"/>
              <a:ext cx="228600" cy="346075"/>
            </a:xfrm>
            <a:custGeom>
              <a:avLst/>
              <a:gdLst>
                <a:gd name="T0" fmla="*/ 64 w 69"/>
                <a:gd name="T1" fmla="*/ 0 h 105"/>
                <a:gd name="T2" fmla="*/ 64 w 69"/>
                <a:gd name="T3" fmla="*/ 0 h 105"/>
                <a:gd name="T4" fmla="*/ 56 w 69"/>
                <a:gd name="T5" fmla="*/ 4 h 105"/>
                <a:gd name="T6" fmla="*/ 53 w 69"/>
                <a:gd name="T7" fmla="*/ 3 h 105"/>
                <a:gd name="T8" fmla="*/ 50 w 69"/>
                <a:gd name="T9" fmla="*/ 2 h 105"/>
                <a:gd name="T10" fmla="*/ 50 w 69"/>
                <a:gd name="T11" fmla="*/ 2 h 105"/>
                <a:gd name="T12" fmla="*/ 38 w 69"/>
                <a:gd name="T13" fmla="*/ 28 h 105"/>
                <a:gd name="T14" fmla="*/ 28 w 69"/>
                <a:gd name="T15" fmla="*/ 44 h 105"/>
                <a:gd name="T16" fmla="*/ 19 w 69"/>
                <a:gd name="T17" fmla="*/ 56 h 105"/>
                <a:gd name="T18" fmla="*/ 19 w 69"/>
                <a:gd name="T19" fmla="*/ 56 h 105"/>
                <a:gd name="T20" fmla="*/ 19 w 69"/>
                <a:gd name="T21" fmla="*/ 56 h 105"/>
                <a:gd name="T22" fmla="*/ 0 w 69"/>
                <a:gd name="T23" fmla="*/ 79 h 105"/>
                <a:gd name="T24" fmla="*/ 0 w 69"/>
                <a:gd name="T25" fmla="*/ 79 h 105"/>
                <a:gd name="T26" fmla="*/ 37 w 69"/>
                <a:gd name="T27" fmla="*/ 69 h 105"/>
                <a:gd name="T28" fmla="*/ 49 w 69"/>
                <a:gd name="T29" fmla="*/ 105 h 105"/>
                <a:gd name="T30" fmla="*/ 49 w 69"/>
                <a:gd name="T31" fmla="*/ 105 h 105"/>
                <a:gd name="T32" fmla="*/ 49 w 69"/>
                <a:gd name="T33" fmla="*/ 105 h 105"/>
                <a:gd name="T34" fmla="*/ 49 w 69"/>
                <a:gd name="T35" fmla="*/ 105 h 105"/>
                <a:gd name="T36" fmla="*/ 49 w 69"/>
                <a:gd name="T37" fmla="*/ 105 h 105"/>
                <a:gd name="T38" fmla="*/ 49 w 69"/>
                <a:gd name="T39" fmla="*/ 105 h 105"/>
                <a:gd name="T40" fmla="*/ 49 w 69"/>
                <a:gd name="T41" fmla="*/ 105 h 105"/>
                <a:gd name="T42" fmla="*/ 56 w 69"/>
                <a:gd name="T43" fmla="*/ 89 h 105"/>
                <a:gd name="T44" fmla="*/ 46 w 69"/>
                <a:gd name="T45" fmla="*/ 57 h 105"/>
                <a:gd name="T46" fmla="*/ 39 w 69"/>
                <a:gd name="T47" fmla="*/ 58 h 105"/>
                <a:gd name="T48" fmla="*/ 69 w 69"/>
                <a:gd name="T49" fmla="*/ 4 h 105"/>
                <a:gd name="T50" fmla="*/ 68 w 69"/>
                <a:gd name="T51" fmla="*/ 3 h 105"/>
                <a:gd name="T52" fmla="*/ 68 w 69"/>
                <a:gd name="T53" fmla="*/ 3 h 105"/>
                <a:gd name="T54" fmla="*/ 64 w 69"/>
                <a:gd name="T5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105">
                  <a:moveTo>
                    <a:pt x="64" y="0"/>
                  </a:moveTo>
                  <a:cubicBezTo>
                    <a:pt x="64" y="0"/>
                    <a:pt x="64" y="0"/>
                    <a:pt x="64" y="0"/>
                  </a:cubicBezTo>
                  <a:cubicBezTo>
                    <a:pt x="62" y="2"/>
                    <a:pt x="59" y="4"/>
                    <a:pt x="56" y="4"/>
                  </a:cubicBezTo>
                  <a:cubicBezTo>
                    <a:pt x="55" y="4"/>
                    <a:pt x="54" y="3"/>
                    <a:pt x="53" y="3"/>
                  </a:cubicBezTo>
                  <a:cubicBezTo>
                    <a:pt x="52" y="3"/>
                    <a:pt x="51" y="2"/>
                    <a:pt x="50" y="2"/>
                  </a:cubicBezTo>
                  <a:cubicBezTo>
                    <a:pt x="50" y="2"/>
                    <a:pt x="50" y="2"/>
                    <a:pt x="50" y="2"/>
                  </a:cubicBezTo>
                  <a:cubicBezTo>
                    <a:pt x="47" y="9"/>
                    <a:pt x="43" y="18"/>
                    <a:pt x="38" y="28"/>
                  </a:cubicBezTo>
                  <a:cubicBezTo>
                    <a:pt x="35" y="33"/>
                    <a:pt x="32" y="39"/>
                    <a:pt x="28" y="44"/>
                  </a:cubicBezTo>
                  <a:cubicBezTo>
                    <a:pt x="25" y="48"/>
                    <a:pt x="22" y="52"/>
                    <a:pt x="19" y="56"/>
                  </a:cubicBezTo>
                  <a:cubicBezTo>
                    <a:pt x="19" y="56"/>
                    <a:pt x="19" y="56"/>
                    <a:pt x="19" y="56"/>
                  </a:cubicBezTo>
                  <a:cubicBezTo>
                    <a:pt x="19" y="56"/>
                    <a:pt x="19" y="56"/>
                    <a:pt x="19" y="56"/>
                  </a:cubicBezTo>
                  <a:cubicBezTo>
                    <a:pt x="14" y="64"/>
                    <a:pt x="8" y="72"/>
                    <a:pt x="0" y="79"/>
                  </a:cubicBezTo>
                  <a:cubicBezTo>
                    <a:pt x="0" y="79"/>
                    <a:pt x="0" y="79"/>
                    <a:pt x="0" y="79"/>
                  </a:cubicBezTo>
                  <a:cubicBezTo>
                    <a:pt x="0" y="79"/>
                    <a:pt x="25" y="77"/>
                    <a:pt x="37" y="69"/>
                  </a:cubicBezTo>
                  <a:cubicBezTo>
                    <a:pt x="37" y="69"/>
                    <a:pt x="47" y="91"/>
                    <a:pt x="49" y="105"/>
                  </a:cubicBezTo>
                  <a:cubicBezTo>
                    <a:pt x="49" y="105"/>
                    <a:pt x="49" y="105"/>
                    <a:pt x="49" y="105"/>
                  </a:cubicBezTo>
                  <a:cubicBezTo>
                    <a:pt x="49" y="105"/>
                    <a:pt x="49" y="105"/>
                    <a:pt x="49" y="105"/>
                  </a:cubicBezTo>
                  <a:cubicBezTo>
                    <a:pt x="49" y="105"/>
                    <a:pt x="49" y="105"/>
                    <a:pt x="49" y="105"/>
                  </a:cubicBezTo>
                  <a:cubicBezTo>
                    <a:pt x="49" y="105"/>
                    <a:pt x="49" y="105"/>
                    <a:pt x="49" y="105"/>
                  </a:cubicBezTo>
                  <a:cubicBezTo>
                    <a:pt x="49" y="105"/>
                    <a:pt x="49" y="105"/>
                    <a:pt x="49" y="105"/>
                  </a:cubicBezTo>
                  <a:cubicBezTo>
                    <a:pt x="49" y="105"/>
                    <a:pt x="49" y="105"/>
                    <a:pt x="49" y="105"/>
                  </a:cubicBezTo>
                  <a:cubicBezTo>
                    <a:pt x="49" y="105"/>
                    <a:pt x="52" y="99"/>
                    <a:pt x="56" y="89"/>
                  </a:cubicBezTo>
                  <a:cubicBezTo>
                    <a:pt x="53" y="78"/>
                    <a:pt x="50" y="68"/>
                    <a:pt x="46" y="57"/>
                  </a:cubicBezTo>
                  <a:cubicBezTo>
                    <a:pt x="44" y="58"/>
                    <a:pt x="41" y="58"/>
                    <a:pt x="39" y="58"/>
                  </a:cubicBezTo>
                  <a:cubicBezTo>
                    <a:pt x="49" y="40"/>
                    <a:pt x="59" y="22"/>
                    <a:pt x="69" y="4"/>
                  </a:cubicBezTo>
                  <a:cubicBezTo>
                    <a:pt x="68" y="3"/>
                    <a:pt x="68" y="3"/>
                    <a:pt x="68" y="3"/>
                  </a:cubicBezTo>
                  <a:cubicBezTo>
                    <a:pt x="68" y="3"/>
                    <a:pt x="68" y="3"/>
                    <a:pt x="68" y="3"/>
                  </a:cubicBezTo>
                  <a:cubicBezTo>
                    <a:pt x="66" y="3"/>
                    <a:pt x="65" y="2"/>
                    <a:pt x="64" y="0"/>
                  </a:cubicBezTo>
                </a:path>
              </a:pathLst>
            </a:custGeom>
            <a:solidFill>
              <a:srgbClr val="E25D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9" name="îṧļiḑê">
              <a:extLst>
                <a:ext uri="{FF2B5EF4-FFF2-40B4-BE49-F238E27FC236}">
                  <a16:creationId xmlns:a16="http://schemas.microsoft.com/office/drawing/2014/main" xmlns="" id="{CB1C1C2B-E2CE-4394-A712-EDF2CB980490}"/>
                </a:ext>
              </a:extLst>
            </p:cNvPr>
            <p:cNvSpPr/>
            <p:nvPr/>
          </p:nvSpPr>
          <p:spPr bwMode="auto">
            <a:xfrm>
              <a:off x="5008563" y="2281238"/>
              <a:ext cx="312738" cy="441325"/>
            </a:xfrm>
            <a:custGeom>
              <a:avLst/>
              <a:gdLst>
                <a:gd name="T0" fmla="*/ 60 w 95"/>
                <a:gd name="T1" fmla="*/ 133 h 134"/>
                <a:gd name="T2" fmla="*/ 61 w 95"/>
                <a:gd name="T3" fmla="*/ 134 h 134"/>
                <a:gd name="T4" fmla="*/ 60 w 95"/>
                <a:gd name="T5" fmla="*/ 133 h 134"/>
                <a:gd name="T6" fmla="*/ 68 w 95"/>
                <a:gd name="T7" fmla="*/ 0 h 134"/>
                <a:gd name="T8" fmla="*/ 48 w 95"/>
                <a:gd name="T9" fmla="*/ 3 h 134"/>
                <a:gd name="T10" fmla="*/ 38 w 95"/>
                <a:gd name="T11" fmla="*/ 14 h 134"/>
                <a:gd name="T12" fmla="*/ 38 w 95"/>
                <a:gd name="T13" fmla="*/ 16 h 134"/>
                <a:gd name="T14" fmla="*/ 31 w 95"/>
                <a:gd name="T15" fmla="*/ 13 h 134"/>
                <a:gd name="T16" fmla="*/ 20 w 95"/>
                <a:gd name="T17" fmla="*/ 24 h 134"/>
                <a:gd name="T18" fmla="*/ 22 w 95"/>
                <a:gd name="T19" fmla="*/ 30 h 134"/>
                <a:gd name="T20" fmla="*/ 18 w 95"/>
                <a:gd name="T21" fmla="*/ 29 h 134"/>
                <a:gd name="T22" fmla="*/ 7 w 95"/>
                <a:gd name="T23" fmla="*/ 39 h 134"/>
                <a:gd name="T24" fmla="*/ 12 w 95"/>
                <a:gd name="T25" fmla="*/ 48 h 134"/>
                <a:gd name="T26" fmla="*/ 11 w 95"/>
                <a:gd name="T27" fmla="*/ 48 h 134"/>
                <a:gd name="T28" fmla="*/ 0 w 95"/>
                <a:gd name="T29" fmla="*/ 58 h 134"/>
                <a:gd name="T30" fmla="*/ 8 w 95"/>
                <a:gd name="T31" fmla="*/ 68 h 134"/>
                <a:gd name="T32" fmla="*/ 0 w 95"/>
                <a:gd name="T33" fmla="*/ 78 h 134"/>
                <a:gd name="T34" fmla="*/ 11 w 95"/>
                <a:gd name="T35" fmla="*/ 89 h 134"/>
                <a:gd name="T36" fmla="*/ 12 w 95"/>
                <a:gd name="T37" fmla="*/ 89 h 134"/>
                <a:gd name="T38" fmla="*/ 7 w 95"/>
                <a:gd name="T39" fmla="*/ 97 h 134"/>
                <a:gd name="T40" fmla="*/ 18 w 95"/>
                <a:gd name="T41" fmla="*/ 108 h 134"/>
                <a:gd name="T42" fmla="*/ 22 w 95"/>
                <a:gd name="T43" fmla="*/ 107 h 134"/>
                <a:gd name="T44" fmla="*/ 20 w 95"/>
                <a:gd name="T45" fmla="*/ 113 h 134"/>
                <a:gd name="T46" fmla="*/ 31 w 95"/>
                <a:gd name="T47" fmla="*/ 123 h 134"/>
                <a:gd name="T48" fmla="*/ 38 w 95"/>
                <a:gd name="T49" fmla="*/ 120 h 134"/>
                <a:gd name="T50" fmla="*/ 38 w 95"/>
                <a:gd name="T51" fmla="*/ 123 h 134"/>
                <a:gd name="T52" fmla="*/ 42 w 95"/>
                <a:gd name="T53" fmla="*/ 132 h 134"/>
                <a:gd name="T54" fmla="*/ 42 w 95"/>
                <a:gd name="T55" fmla="*/ 132 h 134"/>
                <a:gd name="T56" fmla="*/ 48 w 95"/>
                <a:gd name="T57" fmla="*/ 134 h 134"/>
                <a:gd name="T58" fmla="*/ 56 w 95"/>
                <a:gd name="T59" fmla="*/ 130 h 134"/>
                <a:gd name="T60" fmla="*/ 52 w 95"/>
                <a:gd name="T61" fmla="*/ 121 h 134"/>
                <a:gd name="T62" fmla="*/ 46 w 95"/>
                <a:gd name="T63" fmla="*/ 120 h 134"/>
                <a:gd name="T64" fmla="*/ 14 w 95"/>
                <a:gd name="T65" fmla="*/ 64 h 134"/>
                <a:gd name="T66" fmla="*/ 19 w 95"/>
                <a:gd name="T67" fmla="*/ 48 h 134"/>
                <a:gd name="T68" fmla="*/ 59 w 95"/>
                <a:gd name="T69" fmla="*/ 12 h 134"/>
                <a:gd name="T70" fmla="*/ 66 w 95"/>
                <a:gd name="T71" fmla="*/ 11 h 134"/>
                <a:gd name="T72" fmla="*/ 78 w 95"/>
                <a:gd name="T73" fmla="*/ 17 h 134"/>
                <a:gd name="T74" fmla="*/ 95 w 95"/>
                <a:gd name="T75" fmla="*/ 6 h 134"/>
                <a:gd name="T76" fmla="*/ 88 w 95"/>
                <a:gd name="T77" fmla="*/ 3 h 134"/>
                <a:gd name="T78" fmla="*/ 68 w 95"/>
                <a:gd name="T7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 h="134">
                  <a:moveTo>
                    <a:pt x="60" y="133"/>
                  </a:moveTo>
                  <a:cubicBezTo>
                    <a:pt x="60" y="133"/>
                    <a:pt x="60" y="133"/>
                    <a:pt x="60" y="133"/>
                  </a:cubicBezTo>
                  <a:cubicBezTo>
                    <a:pt x="61" y="134"/>
                    <a:pt x="61" y="134"/>
                    <a:pt x="61" y="134"/>
                  </a:cubicBezTo>
                  <a:cubicBezTo>
                    <a:pt x="61" y="134"/>
                    <a:pt x="61" y="134"/>
                    <a:pt x="61" y="134"/>
                  </a:cubicBezTo>
                  <a:cubicBezTo>
                    <a:pt x="61" y="134"/>
                    <a:pt x="61" y="134"/>
                    <a:pt x="61" y="134"/>
                  </a:cubicBezTo>
                  <a:cubicBezTo>
                    <a:pt x="60" y="133"/>
                    <a:pt x="60" y="133"/>
                    <a:pt x="60" y="133"/>
                  </a:cubicBezTo>
                  <a:cubicBezTo>
                    <a:pt x="60" y="133"/>
                    <a:pt x="60" y="133"/>
                    <a:pt x="60" y="133"/>
                  </a:cubicBezTo>
                  <a:moveTo>
                    <a:pt x="68" y="0"/>
                  </a:moveTo>
                  <a:cubicBezTo>
                    <a:pt x="63" y="0"/>
                    <a:pt x="58" y="4"/>
                    <a:pt x="58" y="9"/>
                  </a:cubicBezTo>
                  <a:cubicBezTo>
                    <a:pt x="56" y="6"/>
                    <a:pt x="52" y="3"/>
                    <a:pt x="48" y="3"/>
                  </a:cubicBezTo>
                  <a:cubicBezTo>
                    <a:pt x="47" y="3"/>
                    <a:pt x="46" y="3"/>
                    <a:pt x="45" y="4"/>
                  </a:cubicBezTo>
                  <a:cubicBezTo>
                    <a:pt x="40" y="5"/>
                    <a:pt x="38" y="9"/>
                    <a:pt x="38" y="14"/>
                  </a:cubicBezTo>
                  <a:cubicBezTo>
                    <a:pt x="38" y="15"/>
                    <a:pt x="38" y="16"/>
                    <a:pt x="38" y="16"/>
                  </a:cubicBezTo>
                  <a:cubicBezTo>
                    <a:pt x="38" y="16"/>
                    <a:pt x="38" y="16"/>
                    <a:pt x="38" y="16"/>
                  </a:cubicBezTo>
                  <a:cubicBezTo>
                    <a:pt x="38" y="16"/>
                    <a:pt x="38" y="16"/>
                    <a:pt x="38" y="16"/>
                  </a:cubicBezTo>
                  <a:cubicBezTo>
                    <a:pt x="36" y="14"/>
                    <a:pt x="33" y="13"/>
                    <a:pt x="31" y="13"/>
                  </a:cubicBezTo>
                  <a:cubicBezTo>
                    <a:pt x="28" y="13"/>
                    <a:pt x="26" y="14"/>
                    <a:pt x="24" y="16"/>
                  </a:cubicBezTo>
                  <a:cubicBezTo>
                    <a:pt x="21" y="18"/>
                    <a:pt x="20" y="21"/>
                    <a:pt x="20" y="24"/>
                  </a:cubicBezTo>
                  <a:cubicBezTo>
                    <a:pt x="20" y="26"/>
                    <a:pt x="21" y="28"/>
                    <a:pt x="22" y="30"/>
                  </a:cubicBezTo>
                  <a:cubicBezTo>
                    <a:pt x="22" y="30"/>
                    <a:pt x="22" y="30"/>
                    <a:pt x="22" y="30"/>
                  </a:cubicBezTo>
                  <a:cubicBezTo>
                    <a:pt x="22" y="30"/>
                    <a:pt x="22" y="30"/>
                    <a:pt x="22" y="30"/>
                  </a:cubicBezTo>
                  <a:cubicBezTo>
                    <a:pt x="21" y="29"/>
                    <a:pt x="19" y="29"/>
                    <a:pt x="18" y="29"/>
                  </a:cubicBezTo>
                  <a:cubicBezTo>
                    <a:pt x="14" y="29"/>
                    <a:pt x="11" y="31"/>
                    <a:pt x="9" y="34"/>
                  </a:cubicBezTo>
                  <a:cubicBezTo>
                    <a:pt x="8" y="36"/>
                    <a:pt x="7" y="38"/>
                    <a:pt x="7" y="39"/>
                  </a:cubicBezTo>
                  <a:cubicBezTo>
                    <a:pt x="7" y="43"/>
                    <a:pt x="9" y="46"/>
                    <a:pt x="12" y="48"/>
                  </a:cubicBezTo>
                  <a:cubicBezTo>
                    <a:pt x="12" y="48"/>
                    <a:pt x="12" y="48"/>
                    <a:pt x="12" y="48"/>
                  </a:cubicBezTo>
                  <a:cubicBezTo>
                    <a:pt x="12" y="48"/>
                    <a:pt x="12" y="48"/>
                    <a:pt x="12" y="48"/>
                  </a:cubicBezTo>
                  <a:cubicBezTo>
                    <a:pt x="11" y="48"/>
                    <a:pt x="11" y="48"/>
                    <a:pt x="11" y="48"/>
                  </a:cubicBezTo>
                  <a:cubicBezTo>
                    <a:pt x="6" y="48"/>
                    <a:pt x="1" y="51"/>
                    <a:pt x="0" y="56"/>
                  </a:cubicBezTo>
                  <a:cubicBezTo>
                    <a:pt x="0" y="57"/>
                    <a:pt x="0" y="58"/>
                    <a:pt x="0" y="58"/>
                  </a:cubicBezTo>
                  <a:cubicBezTo>
                    <a:pt x="0" y="63"/>
                    <a:pt x="3" y="67"/>
                    <a:pt x="8" y="68"/>
                  </a:cubicBezTo>
                  <a:cubicBezTo>
                    <a:pt x="8" y="68"/>
                    <a:pt x="8" y="68"/>
                    <a:pt x="8" y="68"/>
                  </a:cubicBezTo>
                  <a:cubicBezTo>
                    <a:pt x="8" y="68"/>
                    <a:pt x="8" y="68"/>
                    <a:pt x="8" y="68"/>
                  </a:cubicBezTo>
                  <a:cubicBezTo>
                    <a:pt x="3" y="70"/>
                    <a:pt x="0" y="74"/>
                    <a:pt x="0" y="78"/>
                  </a:cubicBezTo>
                  <a:cubicBezTo>
                    <a:pt x="0" y="79"/>
                    <a:pt x="0" y="80"/>
                    <a:pt x="0" y="80"/>
                  </a:cubicBezTo>
                  <a:cubicBezTo>
                    <a:pt x="1" y="85"/>
                    <a:pt x="6" y="89"/>
                    <a:pt x="11" y="89"/>
                  </a:cubicBezTo>
                  <a:cubicBezTo>
                    <a:pt x="11" y="89"/>
                    <a:pt x="11" y="89"/>
                    <a:pt x="12" y="89"/>
                  </a:cubicBezTo>
                  <a:cubicBezTo>
                    <a:pt x="12" y="89"/>
                    <a:pt x="12" y="89"/>
                    <a:pt x="12" y="89"/>
                  </a:cubicBezTo>
                  <a:cubicBezTo>
                    <a:pt x="12" y="89"/>
                    <a:pt x="12" y="89"/>
                    <a:pt x="12" y="89"/>
                  </a:cubicBezTo>
                  <a:cubicBezTo>
                    <a:pt x="9" y="91"/>
                    <a:pt x="7" y="94"/>
                    <a:pt x="7" y="97"/>
                  </a:cubicBezTo>
                  <a:cubicBezTo>
                    <a:pt x="7" y="99"/>
                    <a:pt x="8" y="101"/>
                    <a:pt x="9" y="103"/>
                  </a:cubicBezTo>
                  <a:cubicBezTo>
                    <a:pt x="10" y="106"/>
                    <a:pt x="14" y="108"/>
                    <a:pt x="18" y="108"/>
                  </a:cubicBezTo>
                  <a:cubicBezTo>
                    <a:pt x="19" y="108"/>
                    <a:pt x="21" y="108"/>
                    <a:pt x="22" y="107"/>
                  </a:cubicBezTo>
                  <a:cubicBezTo>
                    <a:pt x="22" y="107"/>
                    <a:pt x="22" y="107"/>
                    <a:pt x="22" y="107"/>
                  </a:cubicBezTo>
                  <a:cubicBezTo>
                    <a:pt x="22" y="107"/>
                    <a:pt x="22" y="107"/>
                    <a:pt x="22" y="107"/>
                  </a:cubicBezTo>
                  <a:cubicBezTo>
                    <a:pt x="21" y="109"/>
                    <a:pt x="20" y="111"/>
                    <a:pt x="20" y="113"/>
                  </a:cubicBezTo>
                  <a:cubicBezTo>
                    <a:pt x="20" y="116"/>
                    <a:pt x="21" y="119"/>
                    <a:pt x="24" y="121"/>
                  </a:cubicBezTo>
                  <a:cubicBezTo>
                    <a:pt x="26" y="123"/>
                    <a:pt x="28" y="123"/>
                    <a:pt x="31" y="123"/>
                  </a:cubicBezTo>
                  <a:cubicBezTo>
                    <a:pt x="33" y="123"/>
                    <a:pt x="36" y="122"/>
                    <a:pt x="38" y="120"/>
                  </a:cubicBezTo>
                  <a:cubicBezTo>
                    <a:pt x="38" y="120"/>
                    <a:pt x="38" y="120"/>
                    <a:pt x="38" y="120"/>
                  </a:cubicBezTo>
                  <a:cubicBezTo>
                    <a:pt x="38" y="120"/>
                    <a:pt x="38" y="120"/>
                    <a:pt x="38" y="120"/>
                  </a:cubicBezTo>
                  <a:cubicBezTo>
                    <a:pt x="38" y="121"/>
                    <a:pt x="38" y="122"/>
                    <a:pt x="38" y="123"/>
                  </a:cubicBezTo>
                  <a:cubicBezTo>
                    <a:pt x="38" y="127"/>
                    <a:pt x="39" y="130"/>
                    <a:pt x="42" y="132"/>
                  </a:cubicBezTo>
                  <a:cubicBezTo>
                    <a:pt x="42" y="132"/>
                    <a:pt x="42" y="132"/>
                    <a:pt x="42" y="132"/>
                  </a:cubicBezTo>
                  <a:cubicBezTo>
                    <a:pt x="42" y="132"/>
                    <a:pt x="42" y="132"/>
                    <a:pt x="42" y="132"/>
                  </a:cubicBezTo>
                  <a:cubicBezTo>
                    <a:pt x="42" y="132"/>
                    <a:pt x="42" y="132"/>
                    <a:pt x="42" y="132"/>
                  </a:cubicBezTo>
                  <a:cubicBezTo>
                    <a:pt x="43" y="132"/>
                    <a:pt x="44" y="133"/>
                    <a:pt x="45" y="133"/>
                  </a:cubicBezTo>
                  <a:cubicBezTo>
                    <a:pt x="46" y="133"/>
                    <a:pt x="47" y="134"/>
                    <a:pt x="48" y="134"/>
                  </a:cubicBezTo>
                  <a:cubicBezTo>
                    <a:pt x="51" y="134"/>
                    <a:pt x="54" y="132"/>
                    <a:pt x="56" y="130"/>
                  </a:cubicBezTo>
                  <a:cubicBezTo>
                    <a:pt x="56" y="130"/>
                    <a:pt x="56" y="130"/>
                    <a:pt x="56" y="130"/>
                  </a:cubicBezTo>
                  <a:cubicBezTo>
                    <a:pt x="56" y="130"/>
                    <a:pt x="56" y="130"/>
                    <a:pt x="56" y="130"/>
                  </a:cubicBezTo>
                  <a:cubicBezTo>
                    <a:pt x="53" y="128"/>
                    <a:pt x="52" y="124"/>
                    <a:pt x="52" y="121"/>
                  </a:cubicBezTo>
                  <a:cubicBezTo>
                    <a:pt x="52" y="121"/>
                    <a:pt x="51" y="121"/>
                    <a:pt x="51" y="121"/>
                  </a:cubicBezTo>
                  <a:cubicBezTo>
                    <a:pt x="49" y="121"/>
                    <a:pt x="48" y="121"/>
                    <a:pt x="46" y="120"/>
                  </a:cubicBezTo>
                  <a:cubicBezTo>
                    <a:pt x="35" y="118"/>
                    <a:pt x="26" y="107"/>
                    <a:pt x="23" y="95"/>
                  </a:cubicBezTo>
                  <a:cubicBezTo>
                    <a:pt x="20" y="85"/>
                    <a:pt x="13" y="74"/>
                    <a:pt x="14" y="64"/>
                  </a:cubicBezTo>
                  <a:cubicBezTo>
                    <a:pt x="14" y="61"/>
                    <a:pt x="18" y="57"/>
                    <a:pt x="18" y="54"/>
                  </a:cubicBezTo>
                  <a:cubicBezTo>
                    <a:pt x="18" y="52"/>
                    <a:pt x="18" y="50"/>
                    <a:pt x="19" y="48"/>
                  </a:cubicBezTo>
                  <a:cubicBezTo>
                    <a:pt x="21" y="36"/>
                    <a:pt x="34" y="27"/>
                    <a:pt x="45" y="21"/>
                  </a:cubicBezTo>
                  <a:cubicBezTo>
                    <a:pt x="49" y="18"/>
                    <a:pt x="54" y="15"/>
                    <a:pt x="59" y="12"/>
                  </a:cubicBezTo>
                  <a:cubicBezTo>
                    <a:pt x="61" y="11"/>
                    <a:pt x="63" y="11"/>
                    <a:pt x="65" y="11"/>
                  </a:cubicBezTo>
                  <a:cubicBezTo>
                    <a:pt x="65" y="11"/>
                    <a:pt x="65" y="11"/>
                    <a:pt x="66" y="11"/>
                  </a:cubicBezTo>
                  <a:cubicBezTo>
                    <a:pt x="70" y="11"/>
                    <a:pt x="73" y="17"/>
                    <a:pt x="78" y="17"/>
                  </a:cubicBezTo>
                  <a:cubicBezTo>
                    <a:pt x="78" y="17"/>
                    <a:pt x="78" y="17"/>
                    <a:pt x="78" y="17"/>
                  </a:cubicBezTo>
                  <a:cubicBezTo>
                    <a:pt x="83" y="17"/>
                    <a:pt x="86" y="13"/>
                    <a:pt x="88" y="9"/>
                  </a:cubicBezTo>
                  <a:cubicBezTo>
                    <a:pt x="90" y="7"/>
                    <a:pt x="92" y="6"/>
                    <a:pt x="95" y="6"/>
                  </a:cubicBezTo>
                  <a:cubicBezTo>
                    <a:pt x="94" y="5"/>
                    <a:pt x="93" y="4"/>
                    <a:pt x="92" y="4"/>
                  </a:cubicBezTo>
                  <a:cubicBezTo>
                    <a:pt x="90" y="3"/>
                    <a:pt x="89" y="3"/>
                    <a:pt x="88" y="3"/>
                  </a:cubicBezTo>
                  <a:cubicBezTo>
                    <a:pt x="84" y="3"/>
                    <a:pt x="80" y="6"/>
                    <a:pt x="78" y="9"/>
                  </a:cubicBezTo>
                  <a:cubicBezTo>
                    <a:pt x="78" y="4"/>
                    <a:pt x="74" y="0"/>
                    <a:pt x="68" y="0"/>
                  </a:cubicBezTo>
                </a:path>
              </a:pathLst>
            </a:custGeom>
            <a:solidFill>
              <a:srgbClr val="E25D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0" name="i$ḷîḍe">
              <a:extLst>
                <a:ext uri="{FF2B5EF4-FFF2-40B4-BE49-F238E27FC236}">
                  <a16:creationId xmlns:a16="http://schemas.microsoft.com/office/drawing/2014/main" xmlns="" id="{DE855E92-458C-480A-82B5-212455A440D9}"/>
                </a:ext>
              </a:extLst>
            </p:cNvPr>
            <p:cNvSpPr/>
            <p:nvPr/>
          </p:nvSpPr>
          <p:spPr bwMode="auto">
            <a:xfrm>
              <a:off x="3289300" y="3498851"/>
              <a:ext cx="1462088" cy="1463675"/>
            </a:xfrm>
            <a:custGeom>
              <a:avLst/>
              <a:gdLst>
                <a:gd name="T0" fmla="*/ 431 w 443"/>
                <a:gd name="T1" fmla="*/ 183 h 444"/>
                <a:gd name="T2" fmla="*/ 395 w 443"/>
                <a:gd name="T3" fmla="*/ 173 h 444"/>
                <a:gd name="T4" fmla="*/ 380 w 443"/>
                <a:gd name="T5" fmla="*/ 136 h 444"/>
                <a:gd name="T6" fmla="*/ 399 w 443"/>
                <a:gd name="T7" fmla="*/ 103 h 444"/>
                <a:gd name="T8" fmla="*/ 397 w 443"/>
                <a:gd name="T9" fmla="*/ 84 h 444"/>
                <a:gd name="T10" fmla="*/ 361 w 443"/>
                <a:gd name="T11" fmla="*/ 48 h 444"/>
                <a:gd name="T12" fmla="*/ 342 w 443"/>
                <a:gd name="T13" fmla="*/ 46 h 444"/>
                <a:gd name="T14" fmla="*/ 309 w 443"/>
                <a:gd name="T15" fmla="*/ 65 h 444"/>
                <a:gd name="T16" fmla="*/ 273 w 443"/>
                <a:gd name="T17" fmla="*/ 50 h 444"/>
                <a:gd name="T18" fmla="*/ 263 w 443"/>
                <a:gd name="T19" fmla="*/ 13 h 444"/>
                <a:gd name="T20" fmla="*/ 261 w 443"/>
                <a:gd name="T21" fmla="*/ 8 h 444"/>
                <a:gd name="T22" fmla="*/ 248 w 443"/>
                <a:gd name="T23" fmla="*/ 0 h 444"/>
                <a:gd name="T24" fmla="*/ 198 w 443"/>
                <a:gd name="T25" fmla="*/ 0 h 444"/>
                <a:gd name="T26" fmla="*/ 182 w 443"/>
                <a:gd name="T27" fmla="*/ 12 h 444"/>
                <a:gd name="T28" fmla="*/ 172 w 443"/>
                <a:gd name="T29" fmla="*/ 49 h 444"/>
                <a:gd name="T30" fmla="*/ 136 w 443"/>
                <a:gd name="T31" fmla="*/ 64 h 444"/>
                <a:gd name="T32" fmla="*/ 103 w 443"/>
                <a:gd name="T33" fmla="*/ 45 h 444"/>
                <a:gd name="T34" fmla="*/ 84 w 443"/>
                <a:gd name="T35" fmla="*/ 47 h 444"/>
                <a:gd name="T36" fmla="*/ 48 w 443"/>
                <a:gd name="T37" fmla="*/ 82 h 444"/>
                <a:gd name="T38" fmla="*/ 46 w 443"/>
                <a:gd name="T39" fmla="*/ 102 h 444"/>
                <a:gd name="T40" fmla="*/ 65 w 443"/>
                <a:gd name="T41" fmla="*/ 135 h 444"/>
                <a:gd name="T42" fmla="*/ 49 w 443"/>
                <a:gd name="T43" fmla="*/ 171 h 444"/>
                <a:gd name="T44" fmla="*/ 12 w 443"/>
                <a:gd name="T45" fmla="*/ 181 h 444"/>
                <a:gd name="T46" fmla="*/ 0 w 443"/>
                <a:gd name="T47" fmla="*/ 196 h 444"/>
                <a:gd name="T48" fmla="*/ 0 w 443"/>
                <a:gd name="T49" fmla="*/ 246 h 444"/>
                <a:gd name="T50" fmla="*/ 12 w 443"/>
                <a:gd name="T51" fmla="*/ 261 h 444"/>
                <a:gd name="T52" fmla="*/ 49 w 443"/>
                <a:gd name="T53" fmla="*/ 271 h 444"/>
                <a:gd name="T54" fmla="*/ 64 w 443"/>
                <a:gd name="T55" fmla="*/ 308 h 444"/>
                <a:gd name="T56" fmla="*/ 44 w 443"/>
                <a:gd name="T57" fmla="*/ 341 h 444"/>
                <a:gd name="T58" fmla="*/ 46 w 443"/>
                <a:gd name="T59" fmla="*/ 360 h 444"/>
                <a:gd name="T60" fmla="*/ 82 w 443"/>
                <a:gd name="T61" fmla="*/ 396 h 444"/>
                <a:gd name="T62" fmla="*/ 95 w 443"/>
                <a:gd name="T63" fmla="*/ 400 h 444"/>
                <a:gd name="T64" fmla="*/ 101 w 443"/>
                <a:gd name="T65" fmla="*/ 398 h 444"/>
                <a:gd name="T66" fmla="*/ 134 w 443"/>
                <a:gd name="T67" fmla="*/ 379 h 444"/>
                <a:gd name="T68" fmla="*/ 171 w 443"/>
                <a:gd name="T69" fmla="*/ 394 h 444"/>
                <a:gd name="T70" fmla="*/ 180 w 443"/>
                <a:gd name="T71" fmla="*/ 431 h 444"/>
                <a:gd name="T72" fmla="*/ 196 w 443"/>
                <a:gd name="T73" fmla="*/ 444 h 444"/>
                <a:gd name="T74" fmla="*/ 246 w 443"/>
                <a:gd name="T75" fmla="*/ 444 h 444"/>
                <a:gd name="T76" fmla="*/ 261 w 443"/>
                <a:gd name="T77" fmla="*/ 432 h 444"/>
                <a:gd name="T78" fmla="*/ 271 w 443"/>
                <a:gd name="T79" fmla="*/ 395 h 444"/>
                <a:gd name="T80" fmla="*/ 308 w 443"/>
                <a:gd name="T81" fmla="*/ 380 h 444"/>
                <a:gd name="T82" fmla="*/ 340 w 443"/>
                <a:gd name="T83" fmla="*/ 399 h 444"/>
                <a:gd name="T84" fmla="*/ 360 w 443"/>
                <a:gd name="T85" fmla="*/ 397 h 444"/>
                <a:gd name="T86" fmla="*/ 396 w 443"/>
                <a:gd name="T87" fmla="*/ 362 h 444"/>
                <a:gd name="T88" fmla="*/ 398 w 443"/>
                <a:gd name="T89" fmla="*/ 342 h 444"/>
                <a:gd name="T90" fmla="*/ 379 w 443"/>
                <a:gd name="T91" fmla="*/ 309 h 444"/>
                <a:gd name="T92" fmla="*/ 394 w 443"/>
                <a:gd name="T93" fmla="*/ 273 h 444"/>
                <a:gd name="T94" fmla="*/ 431 w 443"/>
                <a:gd name="T95" fmla="*/ 263 h 444"/>
                <a:gd name="T96" fmla="*/ 443 w 443"/>
                <a:gd name="T97" fmla="*/ 248 h 444"/>
                <a:gd name="T98" fmla="*/ 443 w 443"/>
                <a:gd name="T99" fmla="*/ 198 h 444"/>
                <a:gd name="T100" fmla="*/ 431 w 443"/>
                <a:gd name="T101" fmla="*/ 183 h 444"/>
                <a:gd name="T102" fmla="*/ 222 w 443"/>
                <a:gd name="T103" fmla="*/ 340 h 444"/>
                <a:gd name="T104" fmla="*/ 103 w 443"/>
                <a:gd name="T105" fmla="*/ 222 h 444"/>
                <a:gd name="T106" fmla="*/ 222 w 443"/>
                <a:gd name="T107" fmla="*/ 104 h 444"/>
                <a:gd name="T108" fmla="*/ 340 w 443"/>
                <a:gd name="T109" fmla="*/ 222 h 444"/>
                <a:gd name="T110" fmla="*/ 222 w 443"/>
                <a:gd name="T111" fmla="*/ 34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3" h="444">
                  <a:moveTo>
                    <a:pt x="431" y="183"/>
                  </a:moveTo>
                  <a:cubicBezTo>
                    <a:pt x="395" y="173"/>
                    <a:pt x="395" y="173"/>
                    <a:pt x="395" y="173"/>
                  </a:cubicBezTo>
                  <a:cubicBezTo>
                    <a:pt x="391" y="160"/>
                    <a:pt x="386" y="148"/>
                    <a:pt x="380" y="136"/>
                  </a:cubicBezTo>
                  <a:cubicBezTo>
                    <a:pt x="399" y="103"/>
                    <a:pt x="399" y="103"/>
                    <a:pt x="399" y="103"/>
                  </a:cubicBezTo>
                  <a:cubicBezTo>
                    <a:pt x="403" y="97"/>
                    <a:pt x="402" y="89"/>
                    <a:pt x="397" y="84"/>
                  </a:cubicBezTo>
                  <a:cubicBezTo>
                    <a:pt x="361" y="48"/>
                    <a:pt x="361" y="48"/>
                    <a:pt x="361" y="48"/>
                  </a:cubicBezTo>
                  <a:cubicBezTo>
                    <a:pt x="356" y="43"/>
                    <a:pt x="349" y="42"/>
                    <a:pt x="342" y="46"/>
                  </a:cubicBezTo>
                  <a:cubicBezTo>
                    <a:pt x="309" y="65"/>
                    <a:pt x="309" y="65"/>
                    <a:pt x="309" y="65"/>
                  </a:cubicBezTo>
                  <a:cubicBezTo>
                    <a:pt x="298" y="58"/>
                    <a:pt x="286" y="53"/>
                    <a:pt x="273" y="50"/>
                  </a:cubicBezTo>
                  <a:cubicBezTo>
                    <a:pt x="263" y="13"/>
                    <a:pt x="263" y="13"/>
                    <a:pt x="263" y="13"/>
                  </a:cubicBezTo>
                  <a:cubicBezTo>
                    <a:pt x="263" y="11"/>
                    <a:pt x="262" y="10"/>
                    <a:pt x="261" y="8"/>
                  </a:cubicBezTo>
                  <a:cubicBezTo>
                    <a:pt x="259" y="4"/>
                    <a:pt x="254" y="0"/>
                    <a:pt x="248" y="0"/>
                  </a:cubicBezTo>
                  <a:cubicBezTo>
                    <a:pt x="198" y="0"/>
                    <a:pt x="198" y="0"/>
                    <a:pt x="198" y="0"/>
                  </a:cubicBezTo>
                  <a:cubicBezTo>
                    <a:pt x="191" y="0"/>
                    <a:pt x="184" y="5"/>
                    <a:pt x="182" y="12"/>
                  </a:cubicBezTo>
                  <a:cubicBezTo>
                    <a:pt x="172" y="49"/>
                    <a:pt x="172" y="49"/>
                    <a:pt x="172" y="49"/>
                  </a:cubicBezTo>
                  <a:cubicBezTo>
                    <a:pt x="160" y="53"/>
                    <a:pt x="147" y="58"/>
                    <a:pt x="136" y="64"/>
                  </a:cubicBezTo>
                  <a:cubicBezTo>
                    <a:pt x="103" y="45"/>
                    <a:pt x="103" y="45"/>
                    <a:pt x="103" y="45"/>
                  </a:cubicBezTo>
                  <a:cubicBezTo>
                    <a:pt x="97" y="41"/>
                    <a:pt x="89" y="42"/>
                    <a:pt x="84" y="47"/>
                  </a:cubicBezTo>
                  <a:cubicBezTo>
                    <a:pt x="48" y="82"/>
                    <a:pt x="48" y="82"/>
                    <a:pt x="48" y="82"/>
                  </a:cubicBezTo>
                  <a:cubicBezTo>
                    <a:pt x="43" y="87"/>
                    <a:pt x="42" y="95"/>
                    <a:pt x="46" y="102"/>
                  </a:cubicBezTo>
                  <a:cubicBezTo>
                    <a:pt x="65" y="135"/>
                    <a:pt x="65" y="135"/>
                    <a:pt x="65" y="135"/>
                  </a:cubicBezTo>
                  <a:cubicBezTo>
                    <a:pt x="58" y="146"/>
                    <a:pt x="53" y="158"/>
                    <a:pt x="49" y="171"/>
                  </a:cubicBezTo>
                  <a:cubicBezTo>
                    <a:pt x="12" y="181"/>
                    <a:pt x="12" y="181"/>
                    <a:pt x="12" y="181"/>
                  </a:cubicBezTo>
                  <a:cubicBezTo>
                    <a:pt x="5" y="182"/>
                    <a:pt x="0" y="189"/>
                    <a:pt x="0" y="196"/>
                  </a:cubicBezTo>
                  <a:cubicBezTo>
                    <a:pt x="0" y="246"/>
                    <a:pt x="0" y="246"/>
                    <a:pt x="0" y="246"/>
                  </a:cubicBezTo>
                  <a:cubicBezTo>
                    <a:pt x="0" y="253"/>
                    <a:pt x="5" y="259"/>
                    <a:pt x="12" y="261"/>
                  </a:cubicBezTo>
                  <a:cubicBezTo>
                    <a:pt x="49" y="271"/>
                    <a:pt x="49" y="271"/>
                    <a:pt x="49" y="271"/>
                  </a:cubicBezTo>
                  <a:cubicBezTo>
                    <a:pt x="53" y="284"/>
                    <a:pt x="57" y="296"/>
                    <a:pt x="64" y="308"/>
                  </a:cubicBezTo>
                  <a:cubicBezTo>
                    <a:pt x="44" y="341"/>
                    <a:pt x="44" y="341"/>
                    <a:pt x="44" y="341"/>
                  </a:cubicBezTo>
                  <a:cubicBezTo>
                    <a:pt x="41" y="347"/>
                    <a:pt x="41" y="355"/>
                    <a:pt x="46" y="360"/>
                  </a:cubicBezTo>
                  <a:cubicBezTo>
                    <a:pt x="82" y="396"/>
                    <a:pt x="82" y="396"/>
                    <a:pt x="82" y="396"/>
                  </a:cubicBezTo>
                  <a:cubicBezTo>
                    <a:pt x="86" y="399"/>
                    <a:pt x="90" y="401"/>
                    <a:pt x="95" y="400"/>
                  </a:cubicBezTo>
                  <a:cubicBezTo>
                    <a:pt x="97" y="400"/>
                    <a:pt x="99" y="399"/>
                    <a:pt x="101" y="398"/>
                  </a:cubicBezTo>
                  <a:cubicBezTo>
                    <a:pt x="134" y="379"/>
                    <a:pt x="134" y="379"/>
                    <a:pt x="134" y="379"/>
                  </a:cubicBezTo>
                  <a:cubicBezTo>
                    <a:pt x="146" y="386"/>
                    <a:pt x="158" y="391"/>
                    <a:pt x="171" y="394"/>
                  </a:cubicBezTo>
                  <a:cubicBezTo>
                    <a:pt x="180" y="431"/>
                    <a:pt x="180" y="431"/>
                    <a:pt x="180" y="431"/>
                  </a:cubicBezTo>
                  <a:cubicBezTo>
                    <a:pt x="182" y="439"/>
                    <a:pt x="188" y="444"/>
                    <a:pt x="196" y="444"/>
                  </a:cubicBezTo>
                  <a:cubicBezTo>
                    <a:pt x="246" y="444"/>
                    <a:pt x="246" y="444"/>
                    <a:pt x="246" y="444"/>
                  </a:cubicBezTo>
                  <a:cubicBezTo>
                    <a:pt x="253" y="444"/>
                    <a:pt x="259" y="439"/>
                    <a:pt x="261" y="432"/>
                  </a:cubicBezTo>
                  <a:cubicBezTo>
                    <a:pt x="271" y="395"/>
                    <a:pt x="271" y="395"/>
                    <a:pt x="271" y="395"/>
                  </a:cubicBezTo>
                  <a:cubicBezTo>
                    <a:pt x="284" y="391"/>
                    <a:pt x="296" y="386"/>
                    <a:pt x="308" y="380"/>
                  </a:cubicBezTo>
                  <a:cubicBezTo>
                    <a:pt x="340" y="399"/>
                    <a:pt x="340" y="399"/>
                    <a:pt x="340" y="399"/>
                  </a:cubicBezTo>
                  <a:cubicBezTo>
                    <a:pt x="347" y="403"/>
                    <a:pt x="355" y="402"/>
                    <a:pt x="360" y="397"/>
                  </a:cubicBezTo>
                  <a:cubicBezTo>
                    <a:pt x="396" y="362"/>
                    <a:pt x="396" y="362"/>
                    <a:pt x="396" y="362"/>
                  </a:cubicBezTo>
                  <a:cubicBezTo>
                    <a:pt x="401" y="357"/>
                    <a:pt x="401" y="349"/>
                    <a:pt x="398" y="342"/>
                  </a:cubicBezTo>
                  <a:cubicBezTo>
                    <a:pt x="379" y="309"/>
                    <a:pt x="379" y="309"/>
                    <a:pt x="379" y="309"/>
                  </a:cubicBezTo>
                  <a:cubicBezTo>
                    <a:pt x="385" y="298"/>
                    <a:pt x="390" y="286"/>
                    <a:pt x="394" y="273"/>
                  </a:cubicBezTo>
                  <a:cubicBezTo>
                    <a:pt x="431" y="263"/>
                    <a:pt x="431" y="263"/>
                    <a:pt x="431" y="263"/>
                  </a:cubicBezTo>
                  <a:cubicBezTo>
                    <a:pt x="438" y="262"/>
                    <a:pt x="443" y="255"/>
                    <a:pt x="443" y="248"/>
                  </a:cubicBezTo>
                  <a:cubicBezTo>
                    <a:pt x="443" y="198"/>
                    <a:pt x="443" y="198"/>
                    <a:pt x="443" y="198"/>
                  </a:cubicBezTo>
                  <a:cubicBezTo>
                    <a:pt x="443" y="191"/>
                    <a:pt x="438" y="185"/>
                    <a:pt x="431" y="183"/>
                  </a:cubicBezTo>
                  <a:moveTo>
                    <a:pt x="222" y="340"/>
                  </a:moveTo>
                  <a:cubicBezTo>
                    <a:pt x="156" y="340"/>
                    <a:pt x="103" y="287"/>
                    <a:pt x="103" y="222"/>
                  </a:cubicBezTo>
                  <a:cubicBezTo>
                    <a:pt x="103" y="157"/>
                    <a:pt x="156" y="104"/>
                    <a:pt x="222" y="104"/>
                  </a:cubicBezTo>
                  <a:cubicBezTo>
                    <a:pt x="287" y="104"/>
                    <a:pt x="340" y="157"/>
                    <a:pt x="340" y="222"/>
                  </a:cubicBezTo>
                  <a:cubicBezTo>
                    <a:pt x="340" y="287"/>
                    <a:pt x="287" y="340"/>
                    <a:pt x="222" y="340"/>
                  </a:cubicBezTo>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1" name="iṧḻíḋê">
              <a:extLst>
                <a:ext uri="{FF2B5EF4-FFF2-40B4-BE49-F238E27FC236}">
                  <a16:creationId xmlns:a16="http://schemas.microsoft.com/office/drawing/2014/main" xmlns="" id="{1E9CE7EF-142D-4CFA-A28E-92E69BB1FED0}"/>
                </a:ext>
              </a:extLst>
            </p:cNvPr>
            <p:cNvSpPr/>
            <p:nvPr/>
          </p:nvSpPr>
          <p:spPr bwMode="auto">
            <a:xfrm>
              <a:off x="3494088" y="3719513"/>
              <a:ext cx="1052513" cy="1049338"/>
            </a:xfrm>
            <a:custGeom>
              <a:avLst/>
              <a:gdLst>
                <a:gd name="T0" fmla="*/ 160 w 319"/>
                <a:gd name="T1" fmla="*/ 0 h 318"/>
                <a:gd name="T2" fmla="*/ 0 w 319"/>
                <a:gd name="T3" fmla="*/ 159 h 318"/>
                <a:gd name="T4" fmla="*/ 160 w 319"/>
                <a:gd name="T5" fmla="*/ 318 h 318"/>
                <a:gd name="T6" fmla="*/ 319 w 319"/>
                <a:gd name="T7" fmla="*/ 159 h 318"/>
                <a:gd name="T8" fmla="*/ 160 w 319"/>
                <a:gd name="T9" fmla="*/ 0 h 318"/>
                <a:gd name="T10" fmla="*/ 160 w 319"/>
                <a:gd name="T11" fmla="*/ 273 h 318"/>
                <a:gd name="T12" fmla="*/ 41 w 319"/>
                <a:gd name="T13" fmla="*/ 155 h 318"/>
                <a:gd name="T14" fmla="*/ 160 w 319"/>
                <a:gd name="T15" fmla="*/ 37 h 318"/>
                <a:gd name="T16" fmla="*/ 278 w 319"/>
                <a:gd name="T17" fmla="*/ 155 h 318"/>
                <a:gd name="T18" fmla="*/ 160 w 319"/>
                <a:gd name="T19" fmla="*/ 27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9" h="318">
                  <a:moveTo>
                    <a:pt x="160" y="0"/>
                  </a:moveTo>
                  <a:cubicBezTo>
                    <a:pt x="72" y="0"/>
                    <a:pt x="0" y="71"/>
                    <a:pt x="0" y="159"/>
                  </a:cubicBezTo>
                  <a:cubicBezTo>
                    <a:pt x="0" y="247"/>
                    <a:pt x="72" y="318"/>
                    <a:pt x="160" y="318"/>
                  </a:cubicBezTo>
                  <a:cubicBezTo>
                    <a:pt x="248" y="318"/>
                    <a:pt x="319" y="247"/>
                    <a:pt x="319" y="159"/>
                  </a:cubicBezTo>
                  <a:cubicBezTo>
                    <a:pt x="319" y="71"/>
                    <a:pt x="248" y="0"/>
                    <a:pt x="160" y="0"/>
                  </a:cubicBezTo>
                  <a:moveTo>
                    <a:pt x="160" y="273"/>
                  </a:moveTo>
                  <a:cubicBezTo>
                    <a:pt x="94" y="273"/>
                    <a:pt x="41" y="220"/>
                    <a:pt x="41" y="155"/>
                  </a:cubicBezTo>
                  <a:cubicBezTo>
                    <a:pt x="41" y="90"/>
                    <a:pt x="94" y="37"/>
                    <a:pt x="160" y="37"/>
                  </a:cubicBezTo>
                  <a:cubicBezTo>
                    <a:pt x="225" y="37"/>
                    <a:pt x="278" y="90"/>
                    <a:pt x="278" y="155"/>
                  </a:cubicBezTo>
                  <a:cubicBezTo>
                    <a:pt x="278" y="220"/>
                    <a:pt x="225" y="273"/>
                    <a:pt x="160" y="273"/>
                  </a:cubicBezTo>
                </a:path>
              </a:pathLst>
            </a:custGeom>
            <a:solidFill>
              <a:srgbClr val="918E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2" name="íṥļïḍe">
              <a:extLst>
                <a:ext uri="{FF2B5EF4-FFF2-40B4-BE49-F238E27FC236}">
                  <a16:creationId xmlns:a16="http://schemas.microsoft.com/office/drawing/2014/main" xmlns="" id="{2A48A366-1178-456F-8322-A6B559DD6BE8}"/>
                </a:ext>
              </a:extLst>
            </p:cNvPr>
            <p:cNvSpPr/>
            <p:nvPr/>
          </p:nvSpPr>
          <p:spPr bwMode="auto">
            <a:xfrm>
              <a:off x="3592513" y="3802063"/>
              <a:ext cx="858838" cy="857250"/>
            </a:xfrm>
            <a:custGeom>
              <a:avLst/>
              <a:gdLst>
                <a:gd name="T0" fmla="*/ 130 w 260"/>
                <a:gd name="T1" fmla="*/ 0 h 260"/>
                <a:gd name="T2" fmla="*/ 0 w 260"/>
                <a:gd name="T3" fmla="*/ 130 h 260"/>
                <a:gd name="T4" fmla="*/ 130 w 260"/>
                <a:gd name="T5" fmla="*/ 260 h 260"/>
                <a:gd name="T6" fmla="*/ 260 w 260"/>
                <a:gd name="T7" fmla="*/ 130 h 260"/>
                <a:gd name="T8" fmla="*/ 130 w 260"/>
                <a:gd name="T9" fmla="*/ 0 h 260"/>
                <a:gd name="T10" fmla="*/ 130 w 260"/>
                <a:gd name="T11" fmla="*/ 248 h 260"/>
                <a:gd name="T12" fmla="*/ 11 w 260"/>
                <a:gd name="T13" fmla="*/ 130 h 260"/>
                <a:gd name="T14" fmla="*/ 130 w 260"/>
                <a:gd name="T15" fmla="*/ 12 h 260"/>
                <a:gd name="T16" fmla="*/ 248 w 260"/>
                <a:gd name="T17" fmla="*/ 130 h 260"/>
                <a:gd name="T18" fmla="*/ 130 w 260"/>
                <a:gd name="T19" fmla="*/ 24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60">
                  <a:moveTo>
                    <a:pt x="130" y="0"/>
                  </a:moveTo>
                  <a:cubicBezTo>
                    <a:pt x="58" y="0"/>
                    <a:pt x="0" y="58"/>
                    <a:pt x="0" y="130"/>
                  </a:cubicBezTo>
                  <a:cubicBezTo>
                    <a:pt x="0" y="202"/>
                    <a:pt x="58" y="260"/>
                    <a:pt x="130" y="260"/>
                  </a:cubicBezTo>
                  <a:cubicBezTo>
                    <a:pt x="202" y="260"/>
                    <a:pt x="260" y="202"/>
                    <a:pt x="260" y="130"/>
                  </a:cubicBezTo>
                  <a:cubicBezTo>
                    <a:pt x="260" y="58"/>
                    <a:pt x="202" y="0"/>
                    <a:pt x="130" y="0"/>
                  </a:cubicBezTo>
                  <a:moveTo>
                    <a:pt x="130" y="248"/>
                  </a:moveTo>
                  <a:cubicBezTo>
                    <a:pt x="64" y="248"/>
                    <a:pt x="11" y="195"/>
                    <a:pt x="11" y="130"/>
                  </a:cubicBezTo>
                  <a:cubicBezTo>
                    <a:pt x="11" y="65"/>
                    <a:pt x="64" y="12"/>
                    <a:pt x="130" y="12"/>
                  </a:cubicBezTo>
                  <a:cubicBezTo>
                    <a:pt x="195" y="12"/>
                    <a:pt x="248" y="65"/>
                    <a:pt x="248" y="130"/>
                  </a:cubicBezTo>
                  <a:cubicBezTo>
                    <a:pt x="248" y="195"/>
                    <a:pt x="195" y="248"/>
                    <a:pt x="130" y="248"/>
                  </a:cubicBezTo>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3" name="îṡḻîḋé">
              <a:extLst>
                <a:ext uri="{FF2B5EF4-FFF2-40B4-BE49-F238E27FC236}">
                  <a16:creationId xmlns:a16="http://schemas.microsoft.com/office/drawing/2014/main" xmlns="" id="{F0CF74FC-529F-44E0-AE54-AA556A1D6E67}"/>
                </a:ext>
              </a:extLst>
            </p:cNvPr>
            <p:cNvSpPr/>
            <p:nvPr/>
          </p:nvSpPr>
          <p:spPr bwMode="auto">
            <a:xfrm>
              <a:off x="3559175" y="3636963"/>
              <a:ext cx="69850" cy="1181100"/>
            </a:xfrm>
            <a:custGeom>
              <a:avLst/>
              <a:gdLst>
                <a:gd name="T0" fmla="*/ 11 w 21"/>
                <a:gd name="T1" fmla="*/ 358 h 358"/>
                <a:gd name="T2" fmla="*/ 11 w 21"/>
                <a:gd name="T3" fmla="*/ 358 h 358"/>
                <a:gd name="T4" fmla="*/ 11 w 21"/>
                <a:gd name="T5" fmla="*/ 358 h 358"/>
                <a:gd name="T6" fmla="*/ 11 w 21"/>
                <a:gd name="T7" fmla="*/ 358 h 358"/>
                <a:gd name="T8" fmla="*/ 0 w 21"/>
                <a:gd name="T9" fmla="*/ 354 h 358"/>
                <a:gd name="T10" fmla="*/ 11 w 21"/>
                <a:gd name="T11" fmla="*/ 358 h 358"/>
                <a:gd name="T12" fmla="*/ 0 w 21"/>
                <a:gd name="T13" fmla="*/ 354 h 358"/>
                <a:gd name="T14" fmla="*/ 0 w 21"/>
                <a:gd name="T15" fmla="*/ 354 h 358"/>
                <a:gd name="T16" fmla="*/ 0 w 21"/>
                <a:gd name="T17" fmla="*/ 354 h 358"/>
                <a:gd name="T18" fmla="*/ 0 w 21"/>
                <a:gd name="T19" fmla="*/ 354 h 358"/>
                <a:gd name="T20" fmla="*/ 12 w 21"/>
                <a:gd name="T21" fmla="*/ 0 h 358"/>
                <a:gd name="T22" fmla="*/ 21 w 21"/>
                <a:gd name="T23" fmla="*/ 3 h 358"/>
                <a:gd name="T24" fmla="*/ 12 w 21"/>
                <a:gd name="T25" fmla="*/ 0 h 358"/>
                <a:gd name="T26" fmla="*/ 12 w 21"/>
                <a:gd name="T27" fmla="*/ 0 h 358"/>
                <a:gd name="T28" fmla="*/ 12 w 21"/>
                <a:gd name="T29" fmla="*/ 0 h 358"/>
                <a:gd name="T30" fmla="*/ 12 w 21"/>
                <a:gd name="T31" fmla="*/ 0 h 358"/>
                <a:gd name="T32" fmla="*/ 12 w 21"/>
                <a:gd name="T3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58">
                  <a:moveTo>
                    <a:pt x="11" y="358"/>
                  </a:moveTo>
                  <a:cubicBezTo>
                    <a:pt x="11" y="358"/>
                    <a:pt x="11" y="358"/>
                    <a:pt x="11" y="358"/>
                  </a:cubicBezTo>
                  <a:cubicBezTo>
                    <a:pt x="11" y="358"/>
                    <a:pt x="11" y="358"/>
                    <a:pt x="11" y="358"/>
                  </a:cubicBezTo>
                  <a:cubicBezTo>
                    <a:pt x="11" y="358"/>
                    <a:pt x="11" y="358"/>
                    <a:pt x="11" y="358"/>
                  </a:cubicBezTo>
                  <a:moveTo>
                    <a:pt x="0" y="354"/>
                  </a:moveTo>
                  <a:cubicBezTo>
                    <a:pt x="3" y="357"/>
                    <a:pt x="7" y="358"/>
                    <a:pt x="11" y="358"/>
                  </a:cubicBezTo>
                  <a:cubicBezTo>
                    <a:pt x="7" y="358"/>
                    <a:pt x="3" y="357"/>
                    <a:pt x="0" y="354"/>
                  </a:cubicBezTo>
                  <a:moveTo>
                    <a:pt x="0" y="354"/>
                  </a:moveTo>
                  <a:cubicBezTo>
                    <a:pt x="0" y="354"/>
                    <a:pt x="0" y="354"/>
                    <a:pt x="0" y="354"/>
                  </a:cubicBezTo>
                  <a:cubicBezTo>
                    <a:pt x="0" y="354"/>
                    <a:pt x="0" y="354"/>
                    <a:pt x="0" y="354"/>
                  </a:cubicBezTo>
                  <a:moveTo>
                    <a:pt x="12" y="0"/>
                  </a:moveTo>
                  <a:cubicBezTo>
                    <a:pt x="15" y="0"/>
                    <a:pt x="18" y="1"/>
                    <a:pt x="21" y="3"/>
                  </a:cubicBezTo>
                  <a:cubicBezTo>
                    <a:pt x="18" y="1"/>
                    <a:pt x="15" y="0"/>
                    <a:pt x="12" y="0"/>
                  </a:cubicBezTo>
                  <a:moveTo>
                    <a:pt x="12" y="0"/>
                  </a:moveTo>
                  <a:cubicBezTo>
                    <a:pt x="12" y="0"/>
                    <a:pt x="12" y="0"/>
                    <a:pt x="12" y="0"/>
                  </a:cubicBezTo>
                  <a:cubicBezTo>
                    <a:pt x="12" y="0"/>
                    <a:pt x="12" y="0"/>
                    <a:pt x="12" y="0"/>
                  </a:cubicBezTo>
                  <a:cubicBezTo>
                    <a:pt x="12" y="0"/>
                    <a:pt x="12" y="0"/>
                    <a:pt x="12" y="0"/>
                  </a:cubicBezTo>
                </a:path>
              </a:pathLst>
            </a:custGeom>
            <a:solidFill>
              <a:srgbClr val="E6E6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4" name="iṡlïḍè">
              <a:extLst>
                <a:ext uri="{FF2B5EF4-FFF2-40B4-BE49-F238E27FC236}">
                  <a16:creationId xmlns:a16="http://schemas.microsoft.com/office/drawing/2014/main" xmlns="" id="{BA245BED-0ED8-4A7A-8C71-AC7FCB91101A}"/>
                </a:ext>
              </a:extLst>
            </p:cNvPr>
            <p:cNvSpPr/>
            <p:nvPr/>
          </p:nvSpPr>
          <p:spPr bwMode="auto">
            <a:xfrm>
              <a:off x="3289300" y="3498851"/>
              <a:ext cx="860425" cy="1319213"/>
            </a:xfrm>
            <a:custGeom>
              <a:avLst/>
              <a:gdLst>
                <a:gd name="T0" fmla="*/ 198 w 261"/>
                <a:gd name="T1" fmla="*/ 0 h 400"/>
                <a:gd name="T2" fmla="*/ 172 w 261"/>
                <a:gd name="T3" fmla="*/ 49 h 400"/>
                <a:gd name="T4" fmla="*/ 103 w 261"/>
                <a:gd name="T5" fmla="*/ 45 h 400"/>
                <a:gd name="T6" fmla="*/ 103 w 261"/>
                <a:gd name="T7" fmla="*/ 45 h 400"/>
                <a:gd name="T8" fmla="*/ 94 w 261"/>
                <a:gd name="T9" fmla="*/ 42 h 400"/>
                <a:gd name="T10" fmla="*/ 84 w 261"/>
                <a:gd name="T11" fmla="*/ 47 h 400"/>
                <a:gd name="T12" fmla="*/ 48 w 261"/>
                <a:gd name="T13" fmla="*/ 82 h 400"/>
                <a:gd name="T14" fmla="*/ 46 w 261"/>
                <a:gd name="T15" fmla="*/ 102 h 400"/>
                <a:gd name="T16" fmla="*/ 65 w 261"/>
                <a:gd name="T17" fmla="*/ 135 h 400"/>
                <a:gd name="T18" fmla="*/ 12 w 261"/>
                <a:gd name="T19" fmla="*/ 181 h 400"/>
                <a:gd name="T20" fmla="*/ 0 w 261"/>
                <a:gd name="T21" fmla="*/ 246 h 400"/>
                <a:gd name="T22" fmla="*/ 49 w 261"/>
                <a:gd name="T23" fmla="*/ 271 h 400"/>
                <a:gd name="T24" fmla="*/ 64 w 261"/>
                <a:gd name="T25" fmla="*/ 308 h 400"/>
                <a:gd name="T26" fmla="*/ 44 w 261"/>
                <a:gd name="T27" fmla="*/ 341 h 400"/>
                <a:gd name="T28" fmla="*/ 46 w 261"/>
                <a:gd name="T29" fmla="*/ 360 h 400"/>
                <a:gd name="T30" fmla="*/ 82 w 261"/>
                <a:gd name="T31" fmla="*/ 396 h 400"/>
                <a:gd name="T32" fmla="*/ 82 w 261"/>
                <a:gd name="T33" fmla="*/ 396 h 400"/>
                <a:gd name="T34" fmla="*/ 93 w 261"/>
                <a:gd name="T35" fmla="*/ 400 h 400"/>
                <a:gd name="T36" fmla="*/ 95 w 261"/>
                <a:gd name="T37" fmla="*/ 400 h 400"/>
                <a:gd name="T38" fmla="*/ 70 w 261"/>
                <a:gd name="T39" fmla="*/ 342 h 400"/>
                <a:gd name="T40" fmla="*/ 73 w 261"/>
                <a:gd name="T41" fmla="*/ 318 h 400"/>
                <a:gd name="T42" fmla="*/ 39 w 261"/>
                <a:gd name="T43" fmla="*/ 258 h 400"/>
                <a:gd name="T44" fmla="*/ 32 w 261"/>
                <a:gd name="T45" fmla="*/ 258 h 400"/>
                <a:gd name="T46" fmla="*/ 22 w 261"/>
                <a:gd name="T47" fmla="*/ 257 h 400"/>
                <a:gd name="T48" fmla="*/ 38 w 261"/>
                <a:gd name="T49" fmla="*/ 195 h 400"/>
                <a:gd name="T50" fmla="*/ 57 w 261"/>
                <a:gd name="T51" fmla="*/ 183 h 400"/>
                <a:gd name="T52" fmla="*/ 79 w 261"/>
                <a:gd name="T53" fmla="*/ 123 h 400"/>
                <a:gd name="T54" fmla="*/ 71 w 261"/>
                <a:gd name="T55" fmla="*/ 86 h 400"/>
                <a:gd name="T56" fmla="*/ 110 w 261"/>
                <a:gd name="T57" fmla="*/ 69 h 400"/>
                <a:gd name="T58" fmla="*/ 131 w 261"/>
                <a:gd name="T59" fmla="*/ 79 h 400"/>
                <a:gd name="T60" fmla="*/ 198 w 261"/>
                <a:gd name="T61" fmla="*/ 39 h 400"/>
                <a:gd name="T62" fmla="*/ 225 w 261"/>
                <a:gd name="T63" fmla="*/ 7 h 400"/>
                <a:gd name="T64" fmla="*/ 261 w 261"/>
                <a:gd name="T65" fmla="*/ 8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1" h="400">
                  <a:moveTo>
                    <a:pt x="248" y="0"/>
                  </a:moveTo>
                  <a:cubicBezTo>
                    <a:pt x="198" y="0"/>
                    <a:pt x="198" y="0"/>
                    <a:pt x="198" y="0"/>
                  </a:cubicBezTo>
                  <a:cubicBezTo>
                    <a:pt x="191" y="0"/>
                    <a:pt x="184" y="5"/>
                    <a:pt x="182" y="12"/>
                  </a:cubicBezTo>
                  <a:cubicBezTo>
                    <a:pt x="172" y="49"/>
                    <a:pt x="172" y="49"/>
                    <a:pt x="172" y="49"/>
                  </a:cubicBezTo>
                  <a:cubicBezTo>
                    <a:pt x="160" y="53"/>
                    <a:pt x="147" y="58"/>
                    <a:pt x="136" y="64"/>
                  </a:cubicBezTo>
                  <a:cubicBezTo>
                    <a:pt x="103" y="45"/>
                    <a:pt x="103" y="45"/>
                    <a:pt x="103" y="45"/>
                  </a:cubicBezTo>
                  <a:cubicBezTo>
                    <a:pt x="103" y="45"/>
                    <a:pt x="103" y="45"/>
                    <a:pt x="103" y="45"/>
                  </a:cubicBezTo>
                  <a:cubicBezTo>
                    <a:pt x="103" y="45"/>
                    <a:pt x="103" y="45"/>
                    <a:pt x="103" y="45"/>
                  </a:cubicBezTo>
                  <a:cubicBezTo>
                    <a:pt x="100" y="43"/>
                    <a:pt x="97" y="42"/>
                    <a:pt x="94" y="42"/>
                  </a:cubicBezTo>
                  <a:cubicBezTo>
                    <a:pt x="94" y="42"/>
                    <a:pt x="94" y="42"/>
                    <a:pt x="94" y="42"/>
                  </a:cubicBezTo>
                  <a:cubicBezTo>
                    <a:pt x="94" y="42"/>
                    <a:pt x="94" y="42"/>
                    <a:pt x="94" y="42"/>
                  </a:cubicBezTo>
                  <a:cubicBezTo>
                    <a:pt x="90" y="42"/>
                    <a:pt x="87" y="44"/>
                    <a:pt x="84" y="47"/>
                  </a:cubicBezTo>
                  <a:cubicBezTo>
                    <a:pt x="84" y="47"/>
                    <a:pt x="84" y="47"/>
                    <a:pt x="84" y="47"/>
                  </a:cubicBezTo>
                  <a:cubicBezTo>
                    <a:pt x="48" y="82"/>
                    <a:pt x="48" y="82"/>
                    <a:pt x="48" y="82"/>
                  </a:cubicBezTo>
                  <a:cubicBezTo>
                    <a:pt x="45" y="85"/>
                    <a:pt x="44" y="89"/>
                    <a:pt x="44" y="93"/>
                  </a:cubicBezTo>
                  <a:cubicBezTo>
                    <a:pt x="44" y="96"/>
                    <a:pt x="44" y="99"/>
                    <a:pt x="46" y="102"/>
                  </a:cubicBezTo>
                  <a:cubicBezTo>
                    <a:pt x="65" y="135"/>
                    <a:pt x="65" y="135"/>
                    <a:pt x="65" y="135"/>
                  </a:cubicBezTo>
                  <a:cubicBezTo>
                    <a:pt x="65" y="135"/>
                    <a:pt x="65" y="135"/>
                    <a:pt x="65" y="135"/>
                  </a:cubicBezTo>
                  <a:cubicBezTo>
                    <a:pt x="58" y="146"/>
                    <a:pt x="53" y="158"/>
                    <a:pt x="49" y="171"/>
                  </a:cubicBezTo>
                  <a:cubicBezTo>
                    <a:pt x="12" y="181"/>
                    <a:pt x="12" y="181"/>
                    <a:pt x="12" y="181"/>
                  </a:cubicBezTo>
                  <a:cubicBezTo>
                    <a:pt x="5" y="182"/>
                    <a:pt x="0" y="189"/>
                    <a:pt x="0" y="196"/>
                  </a:cubicBezTo>
                  <a:cubicBezTo>
                    <a:pt x="0" y="246"/>
                    <a:pt x="0" y="246"/>
                    <a:pt x="0" y="246"/>
                  </a:cubicBezTo>
                  <a:cubicBezTo>
                    <a:pt x="0" y="253"/>
                    <a:pt x="5" y="259"/>
                    <a:pt x="12" y="261"/>
                  </a:cubicBezTo>
                  <a:cubicBezTo>
                    <a:pt x="49" y="271"/>
                    <a:pt x="49" y="271"/>
                    <a:pt x="49" y="271"/>
                  </a:cubicBezTo>
                  <a:cubicBezTo>
                    <a:pt x="53" y="284"/>
                    <a:pt x="57" y="296"/>
                    <a:pt x="64" y="308"/>
                  </a:cubicBezTo>
                  <a:cubicBezTo>
                    <a:pt x="64" y="308"/>
                    <a:pt x="64" y="308"/>
                    <a:pt x="64" y="308"/>
                  </a:cubicBezTo>
                  <a:cubicBezTo>
                    <a:pt x="64" y="308"/>
                    <a:pt x="64" y="308"/>
                    <a:pt x="64" y="308"/>
                  </a:cubicBezTo>
                  <a:cubicBezTo>
                    <a:pt x="44" y="341"/>
                    <a:pt x="44" y="341"/>
                    <a:pt x="44" y="341"/>
                  </a:cubicBezTo>
                  <a:cubicBezTo>
                    <a:pt x="43" y="343"/>
                    <a:pt x="42" y="346"/>
                    <a:pt x="42" y="349"/>
                  </a:cubicBezTo>
                  <a:cubicBezTo>
                    <a:pt x="42" y="353"/>
                    <a:pt x="44" y="357"/>
                    <a:pt x="46" y="360"/>
                  </a:cubicBezTo>
                  <a:cubicBezTo>
                    <a:pt x="82" y="396"/>
                    <a:pt x="82" y="396"/>
                    <a:pt x="82" y="396"/>
                  </a:cubicBezTo>
                  <a:cubicBezTo>
                    <a:pt x="82" y="396"/>
                    <a:pt x="82" y="396"/>
                    <a:pt x="82" y="396"/>
                  </a:cubicBezTo>
                  <a:cubicBezTo>
                    <a:pt x="82" y="396"/>
                    <a:pt x="82" y="396"/>
                    <a:pt x="82" y="396"/>
                  </a:cubicBezTo>
                  <a:cubicBezTo>
                    <a:pt x="82" y="396"/>
                    <a:pt x="82" y="396"/>
                    <a:pt x="82" y="396"/>
                  </a:cubicBezTo>
                  <a:cubicBezTo>
                    <a:pt x="85" y="399"/>
                    <a:pt x="89" y="400"/>
                    <a:pt x="93" y="400"/>
                  </a:cubicBezTo>
                  <a:cubicBezTo>
                    <a:pt x="93" y="400"/>
                    <a:pt x="93" y="400"/>
                    <a:pt x="93" y="400"/>
                  </a:cubicBezTo>
                  <a:cubicBezTo>
                    <a:pt x="93" y="400"/>
                    <a:pt x="93" y="400"/>
                    <a:pt x="93" y="400"/>
                  </a:cubicBezTo>
                  <a:cubicBezTo>
                    <a:pt x="94" y="400"/>
                    <a:pt x="95" y="400"/>
                    <a:pt x="95" y="400"/>
                  </a:cubicBezTo>
                  <a:cubicBezTo>
                    <a:pt x="89" y="392"/>
                    <a:pt x="81" y="385"/>
                    <a:pt x="75" y="376"/>
                  </a:cubicBezTo>
                  <a:cubicBezTo>
                    <a:pt x="68" y="366"/>
                    <a:pt x="64" y="353"/>
                    <a:pt x="70" y="342"/>
                  </a:cubicBezTo>
                  <a:cubicBezTo>
                    <a:pt x="71" y="338"/>
                    <a:pt x="74" y="335"/>
                    <a:pt x="75" y="330"/>
                  </a:cubicBezTo>
                  <a:cubicBezTo>
                    <a:pt x="76" y="326"/>
                    <a:pt x="74" y="322"/>
                    <a:pt x="73" y="318"/>
                  </a:cubicBezTo>
                  <a:cubicBezTo>
                    <a:pt x="68" y="306"/>
                    <a:pt x="63" y="293"/>
                    <a:pt x="59" y="281"/>
                  </a:cubicBezTo>
                  <a:cubicBezTo>
                    <a:pt x="55" y="271"/>
                    <a:pt x="50" y="259"/>
                    <a:pt x="39" y="258"/>
                  </a:cubicBezTo>
                  <a:cubicBezTo>
                    <a:pt x="38" y="258"/>
                    <a:pt x="37" y="257"/>
                    <a:pt x="36" y="257"/>
                  </a:cubicBezTo>
                  <a:cubicBezTo>
                    <a:pt x="35" y="257"/>
                    <a:pt x="33" y="258"/>
                    <a:pt x="32" y="258"/>
                  </a:cubicBezTo>
                  <a:cubicBezTo>
                    <a:pt x="30" y="258"/>
                    <a:pt x="29" y="258"/>
                    <a:pt x="28" y="258"/>
                  </a:cubicBezTo>
                  <a:cubicBezTo>
                    <a:pt x="26" y="258"/>
                    <a:pt x="24" y="258"/>
                    <a:pt x="22" y="257"/>
                  </a:cubicBezTo>
                  <a:cubicBezTo>
                    <a:pt x="19" y="256"/>
                    <a:pt x="17" y="253"/>
                    <a:pt x="15" y="250"/>
                  </a:cubicBezTo>
                  <a:cubicBezTo>
                    <a:pt x="2" y="231"/>
                    <a:pt x="15" y="200"/>
                    <a:pt x="38" y="195"/>
                  </a:cubicBezTo>
                  <a:cubicBezTo>
                    <a:pt x="42" y="195"/>
                    <a:pt x="47" y="195"/>
                    <a:pt x="50" y="192"/>
                  </a:cubicBezTo>
                  <a:cubicBezTo>
                    <a:pt x="53" y="190"/>
                    <a:pt x="55" y="187"/>
                    <a:pt x="57" y="183"/>
                  </a:cubicBezTo>
                  <a:cubicBezTo>
                    <a:pt x="63" y="171"/>
                    <a:pt x="69" y="159"/>
                    <a:pt x="75" y="147"/>
                  </a:cubicBezTo>
                  <a:cubicBezTo>
                    <a:pt x="78" y="139"/>
                    <a:pt x="82" y="131"/>
                    <a:pt x="79" y="123"/>
                  </a:cubicBezTo>
                  <a:cubicBezTo>
                    <a:pt x="75" y="115"/>
                    <a:pt x="64" y="110"/>
                    <a:pt x="63" y="101"/>
                  </a:cubicBezTo>
                  <a:cubicBezTo>
                    <a:pt x="63" y="95"/>
                    <a:pt x="67" y="91"/>
                    <a:pt x="71" y="86"/>
                  </a:cubicBezTo>
                  <a:cubicBezTo>
                    <a:pt x="80" y="77"/>
                    <a:pt x="91" y="67"/>
                    <a:pt x="103" y="67"/>
                  </a:cubicBezTo>
                  <a:cubicBezTo>
                    <a:pt x="105" y="67"/>
                    <a:pt x="108" y="68"/>
                    <a:pt x="110" y="69"/>
                  </a:cubicBezTo>
                  <a:cubicBezTo>
                    <a:pt x="116" y="71"/>
                    <a:pt x="121" y="77"/>
                    <a:pt x="127" y="78"/>
                  </a:cubicBezTo>
                  <a:cubicBezTo>
                    <a:pt x="128" y="79"/>
                    <a:pt x="130" y="79"/>
                    <a:pt x="131" y="79"/>
                  </a:cubicBezTo>
                  <a:cubicBezTo>
                    <a:pt x="146" y="79"/>
                    <a:pt x="156" y="58"/>
                    <a:pt x="171" y="51"/>
                  </a:cubicBezTo>
                  <a:cubicBezTo>
                    <a:pt x="181" y="48"/>
                    <a:pt x="194" y="49"/>
                    <a:pt x="198" y="39"/>
                  </a:cubicBezTo>
                  <a:cubicBezTo>
                    <a:pt x="200" y="34"/>
                    <a:pt x="198" y="28"/>
                    <a:pt x="199" y="23"/>
                  </a:cubicBezTo>
                  <a:cubicBezTo>
                    <a:pt x="202" y="13"/>
                    <a:pt x="214" y="8"/>
                    <a:pt x="225" y="7"/>
                  </a:cubicBezTo>
                  <a:cubicBezTo>
                    <a:pt x="229" y="7"/>
                    <a:pt x="232" y="7"/>
                    <a:pt x="235" y="7"/>
                  </a:cubicBezTo>
                  <a:cubicBezTo>
                    <a:pt x="244" y="7"/>
                    <a:pt x="253" y="8"/>
                    <a:pt x="261" y="8"/>
                  </a:cubicBezTo>
                  <a:cubicBezTo>
                    <a:pt x="259" y="4"/>
                    <a:pt x="254" y="0"/>
                    <a:pt x="248" y="0"/>
                  </a:cubicBezTo>
                </a:path>
              </a:pathLst>
            </a:custGeom>
            <a:solidFill>
              <a:srgbClr val="A8A8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5" name="îS1iḑe">
              <a:extLst>
                <a:ext uri="{FF2B5EF4-FFF2-40B4-BE49-F238E27FC236}">
                  <a16:creationId xmlns:a16="http://schemas.microsoft.com/office/drawing/2014/main" xmlns="" id="{452EBCEC-7811-4805-B73F-5E75A87186E8}"/>
                </a:ext>
              </a:extLst>
            </p:cNvPr>
            <p:cNvSpPr/>
            <p:nvPr/>
          </p:nvSpPr>
          <p:spPr bwMode="auto">
            <a:xfrm>
              <a:off x="4229100" y="3405188"/>
              <a:ext cx="1446213" cy="250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76" name="ï$ḻíďé">
              <a:extLst>
                <a:ext uri="{FF2B5EF4-FFF2-40B4-BE49-F238E27FC236}">
                  <a16:creationId xmlns:a16="http://schemas.microsoft.com/office/drawing/2014/main" xmlns="" id="{ACB7E665-7DD2-49B3-8B9C-508FAF646A79}"/>
                </a:ext>
              </a:extLst>
            </p:cNvPr>
            <p:cNvSpPr/>
            <p:nvPr/>
          </p:nvSpPr>
          <p:spPr bwMode="auto">
            <a:xfrm>
              <a:off x="4229100" y="3405188"/>
              <a:ext cx="14462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77" name="išḷiḑè">
              <a:extLst>
                <a:ext uri="{FF2B5EF4-FFF2-40B4-BE49-F238E27FC236}">
                  <a16:creationId xmlns:a16="http://schemas.microsoft.com/office/drawing/2014/main" xmlns="" id="{190930F5-5099-4F88-9B3C-2DF81D26507A}"/>
                </a:ext>
              </a:extLst>
            </p:cNvPr>
            <p:cNvSpPr/>
            <p:nvPr/>
          </p:nvSpPr>
          <p:spPr bwMode="auto">
            <a:xfrm>
              <a:off x="4256088" y="3425826"/>
              <a:ext cx="1419225" cy="217488"/>
            </a:xfrm>
            <a:custGeom>
              <a:avLst/>
              <a:gdLst>
                <a:gd name="T0" fmla="*/ 137 w 430"/>
                <a:gd name="T1" fmla="*/ 2 h 66"/>
                <a:gd name="T2" fmla="*/ 17 w 430"/>
                <a:gd name="T3" fmla="*/ 3 h 66"/>
                <a:gd name="T4" fmla="*/ 0 w 430"/>
                <a:gd name="T5" fmla="*/ 20 h 66"/>
                <a:gd name="T6" fmla="*/ 0 w 430"/>
                <a:gd name="T7" fmla="*/ 49 h 66"/>
                <a:gd name="T8" fmla="*/ 17 w 430"/>
                <a:gd name="T9" fmla="*/ 66 h 66"/>
                <a:gd name="T10" fmla="*/ 17 w 430"/>
                <a:gd name="T11" fmla="*/ 66 h 66"/>
                <a:gd name="T12" fmla="*/ 430 w 430"/>
                <a:gd name="T13" fmla="*/ 63 h 66"/>
                <a:gd name="T14" fmla="*/ 430 w 430"/>
                <a:gd name="T15" fmla="*/ 56 h 66"/>
                <a:gd name="T16" fmla="*/ 23 w 430"/>
                <a:gd name="T17" fmla="*/ 59 h 66"/>
                <a:gd name="T18" fmla="*/ 23 w 430"/>
                <a:gd name="T19" fmla="*/ 59 h 66"/>
                <a:gd name="T20" fmla="*/ 13 w 430"/>
                <a:gd name="T21" fmla="*/ 49 h 66"/>
                <a:gd name="T22" fmla="*/ 13 w 430"/>
                <a:gd name="T23" fmla="*/ 22 h 66"/>
                <a:gd name="T24" fmla="*/ 23 w 430"/>
                <a:gd name="T25" fmla="*/ 12 h 66"/>
                <a:gd name="T26" fmla="*/ 132 w 430"/>
                <a:gd name="T27" fmla="*/ 11 h 66"/>
                <a:gd name="T28" fmla="*/ 137 w 430"/>
                <a:gd name="T29" fmla="*/ 2 h 66"/>
                <a:gd name="T30" fmla="*/ 430 w 430"/>
                <a:gd name="T31" fmla="*/ 0 h 66"/>
                <a:gd name="T32" fmla="*/ 173 w 430"/>
                <a:gd name="T33" fmla="*/ 2 h 66"/>
                <a:gd name="T34" fmla="*/ 166 w 430"/>
                <a:gd name="T35" fmla="*/ 11 h 66"/>
                <a:gd name="T36" fmla="*/ 430 w 430"/>
                <a:gd name="T37" fmla="*/ 7 h 66"/>
                <a:gd name="T38" fmla="*/ 430 w 430"/>
                <a:gd name="T3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0" h="66">
                  <a:moveTo>
                    <a:pt x="137" y="2"/>
                  </a:moveTo>
                  <a:cubicBezTo>
                    <a:pt x="17" y="3"/>
                    <a:pt x="17" y="3"/>
                    <a:pt x="17" y="3"/>
                  </a:cubicBezTo>
                  <a:cubicBezTo>
                    <a:pt x="8" y="3"/>
                    <a:pt x="0" y="11"/>
                    <a:pt x="0" y="20"/>
                  </a:cubicBezTo>
                  <a:cubicBezTo>
                    <a:pt x="0" y="49"/>
                    <a:pt x="0" y="49"/>
                    <a:pt x="0" y="49"/>
                  </a:cubicBezTo>
                  <a:cubicBezTo>
                    <a:pt x="0" y="59"/>
                    <a:pt x="8" y="66"/>
                    <a:pt x="17" y="66"/>
                  </a:cubicBezTo>
                  <a:cubicBezTo>
                    <a:pt x="17" y="66"/>
                    <a:pt x="17" y="66"/>
                    <a:pt x="17" y="66"/>
                  </a:cubicBezTo>
                  <a:cubicBezTo>
                    <a:pt x="430" y="63"/>
                    <a:pt x="430" y="63"/>
                    <a:pt x="430" y="63"/>
                  </a:cubicBezTo>
                  <a:cubicBezTo>
                    <a:pt x="430" y="56"/>
                    <a:pt x="430" y="56"/>
                    <a:pt x="430" y="56"/>
                  </a:cubicBezTo>
                  <a:cubicBezTo>
                    <a:pt x="23" y="59"/>
                    <a:pt x="23" y="59"/>
                    <a:pt x="23" y="59"/>
                  </a:cubicBezTo>
                  <a:cubicBezTo>
                    <a:pt x="23" y="59"/>
                    <a:pt x="23" y="59"/>
                    <a:pt x="23" y="59"/>
                  </a:cubicBezTo>
                  <a:cubicBezTo>
                    <a:pt x="17" y="59"/>
                    <a:pt x="13" y="54"/>
                    <a:pt x="13" y="49"/>
                  </a:cubicBezTo>
                  <a:cubicBezTo>
                    <a:pt x="13" y="22"/>
                    <a:pt x="13" y="22"/>
                    <a:pt x="13" y="22"/>
                  </a:cubicBezTo>
                  <a:cubicBezTo>
                    <a:pt x="13" y="17"/>
                    <a:pt x="17" y="13"/>
                    <a:pt x="23" y="12"/>
                  </a:cubicBezTo>
                  <a:cubicBezTo>
                    <a:pt x="132" y="11"/>
                    <a:pt x="132" y="11"/>
                    <a:pt x="132" y="11"/>
                  </a:cubicBezTo>
                  <a:cubicBezTo>
                    <a:pt x="134" y="8"/>
                    <a:pt x="136" y="5"/>
                    <a:pt x="137" y="2"/>
                  </a:cubicBezTo>
                  <a:moveTo>
                    <a:pt x="430" y="0"/>
                  </a:moveTo>
                  <a:cubicBezTo>
                    <a:pt x="173" y="2"/>
                    <a:pt x="173" y="2"/>
                    <a:pt x="173" y="2"/>
                  </a:cubicBezTo>
                  <a:cubicBezTo>
                    <a:pt x="170" y="5"/>
                    <a:pt x="168" y="8"/>
                    <a:pt x="166" y="11"/>
                  </a:cubicBezTo>
                  <a:cubicBezTo>
                    <a:pt x="430" y="7"/>
                    <a:pt x="430" y="7"/>
                    <a:pt x="430" y="7"/>
                  </a:cubicBezTo>
                  <a:cubicBezTo>
                    <a:pt x="430" y="0"/>
                    <a:pt x="430" y="0"/>
                    <a:pt x="430" y="0"/>
                  </a:cubicBezTo>
                </a:path>
              </a:pathLst>
            </a:custGeom>
            <a:solidFill>
              <a:srgbClr val="C9C9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8" name="ïŝlîḍe">
              <a:extLst>
                <a:ext uri="{FF2B5EF4-FFF2-40B4-BE49-F238E27FC236}">
                  <a16:creationId xmlns:a16="http://schemas.microsoft.com/office/drawing/2014/main" xmlns="" id="{AF47672B-EFF9-4CDE-95BA-7A261CF7208A}"/>
                </a:ext>
              </a:extLst>
            </p:cNvPr>
            <p:cNvSpPr/>
            <p:nvPr/>
          </p:nvSpPr>
          <p:spPr bwMode="auto">
            <a:xfrm>
              <a:off x="4246563" y="3781426"/>
              <a:ext cx="1368425" cy="4857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79" name="ïṥḻiḍe">
              <a:extLst>
                <a:ext uri="{FF2B5EF4-FFF2-40B4-BE49-F238E27FC236}">
                  <a16:creationId xmlns:a16="http://schemas.microsoft.com/office/drawing/2014/main" xmlns="" id="{A59B1F4B-6F8B-490A-B2E7-C381F900DF9A}"/>
                </a:ext>
              </a:extLst>
            </p:cNvPr>
            <p:cNvSpPr/>
            <p:nvPr/>
          </p:nvSpPr>
          <p:spPr bwMode="auto">
            <a:xfrm>
              <a:off x="4246563" y="3781426"/>
              <a:ext cx="1368425"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80" name="îSľîḑe">
              <a:extLst>
                <a:ext uri="{FF2B5EF4-FFF2-40B4-BE49-F238E27FC236}">
                  <a16:creationId xmlns:a16="http://schemas.microsoft.com/office/drawing/2014/main" xmlns="" id="{532FC40A-ACF1-44E8-8679-4FE7DA564F0A}"/>
                </a:ext>
              </a:extLst>
            </p:cNvPr>
            <p:cNvSpPr/>
            <p:nvPr/>
          </p:nvSpPr>
          <p:spPr bwMode="auto">
            <a:xfrm>
              <a:off x="4246563" y="3781426"/>
              <a:ext cx="1368425" cy="485775"/>
            </a:xfrm>
            <a:custGeom>
              <a:avLst/>
              <a:gdLst>
                <a:gd name="T0" fmla="*/ 415 w 415"/>
                <a:gd name="T1" fmla="*/ 0 h 147"/>
                <a:gd name="T2" fmla="*/ 8 w 415"/>
                <a:gd name="T3" fmla="*/ 0 h 147"/>
                <a:gd name="T4" fmla="*/ 0 w 415"/>
                <a:gd name="T5" fmla="*/ 0 h 147"/>
                <a:gd name="T6" fmla="*/ 0 w 415"/>
                <a:gd name="T7" fmla="*/ 147 h 147"/>
                <a:gd name="T8" fmla="*/ 415 w 415"/>
                <a:gd name="T9" fmla="*/ 147 h 147"/>
                <a:gd name="T10" fmla="*/ 415 w 415"/>
                <a:gd name="T11" fmla="*/ 124 h 147"/>
                <a:gd name="T12" fmla="*/ 41 w 415"/>
                <a:gd name="T13" fmla="*/ 122 h 147"/>
                <a:gd name="T14" fmla="*/ 27 w 415"/>
                <a:gd name="T15" fmla="*/ 107 h 147"/>
                <a:gd name="T16" fmla="*/ 27 w 415"/>
                <a:gd name="T17" fmla="*/ 38 h 147"/>
                <a:gd name="T18" fmla="*/ 41 w 415"/>
                <a:gd name="T19" fmla="*/ 23 h 147"/>
                <a:gd name="T20" fmla="*/ 415 w 415"/>
                <a:gd name="T21" fmla="*/ 13 h 147"/>
                <a:gd name="T22" fmla="*/ 415 w 415"/>
                <a:gd name="T23" fmla="*/ 8 h 147"/>
                <a:gd name="T24" fmla="*/ 415 w 415"/>
                <a:gd name="T2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147">
                  <a:moveTo>
                    <a:pt x="415" y="0"/>
                  </a:moveTo>
                  <a:cubicBezTo>
                    <a:pt x="8" y="0"/>
                    <a:pt x="8" y="0"/>
                    <a:pt x="8" y="0"/>
                  </a:cubicBezTo>
                  <a:cubicBezTo>
                    <a:pt x="0" y="0"/>
                    <a:pt x="0" y="0"/>
                    <a:pt x="0" y="0"/>
                  </a:cubicBezTo>
                  <a:cubicBezTo>
                    <a:pt x="0" y="147"/>
                    <a:pt x="0" y="147"/>
                    <a:pt x="0" y="147"/>
                  </a:cubicBezTo>
                  <a:cubicBezTo>
                    <a:pt x="415" y="147"/>
                    <a:pt x="415" y="147"/>
                    <a:pt x="415" y="147"/>
                  </a:cubicBezTo>
                  <a:cubicBezTo>
                    <a:pt x="415" y="124"/>
                    <a:pt x="415" y="124"/>
                    <a:pt x="415" y="124"/>
                  </a:cubicBezTo>
                  <a:cubicBezTo>
                    <a:pt x="41" y="122"/>
                    <a:pt x="41" y="122"/>
                    <a:pt x="41" y="122"/>
                  </a:cubicBezTo>
                  <a:cubicBezTo>
                    <a:pt x="33" y="122"/>
                    <a:pt x="27" y="115"/>
                    <a:pt x="27" y="107"/>
                  </a:cubicBezTo>
                  <a:cubicBezTo>
                    <a:pt x="27" y="38"/>
                    <a:pt x="27" y="38"/>
                    <a:pt x="27" y="38"/>
                  </a:cubicBezTo>
                  <a:cubicBezTo>
                    <a:pt x="27" y="30"/>
                    <a:pt x="33" y="23"/>
                    <a:pt x="41" y="23"/>
                  </a:cubicBezTo>
                  <a:cubicBezTo>
                    <a:pt x="415" y="13"/>
                    <a:pt x="415" y="13"/>
                    <a:pt x="415" y="13"/>
                  </a:cubicBezTo>
                  <a:cubicBezTo>
                    <a:pt x="415" y="8"/>
                    <a:pt x="415" y="8"/>
                    <a:pt x="415" y="8"/>
                  </a:cubicBezTo>
                  <a:cubicBezTo>
                    <a:pt x="415" y="0"/>
                    <a:pt x="415" y="0"/>
                    <a:pt x="415" y="0"/>
                  </a:cubicBezTo>
                </a:path>
              </a:pathLst>
            </a:custGeom>
            <a:solidFill>
              <a:srgbClr val="C9C9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1" name="îś1íďe">
              <a:extLst>
                <a:ext uri="{FF2B5EF4-FFF2-40B4-BE49-F238E27FC236}">
                  <a16:creationId xmlns:a16="http://schemas.microsoft.com/office/drawing/2014/main" xmlns="" id="{1CB028E7-1112-40C7-B8AA-7AC01B24E5FC}"/>
                </a:ext>
              </a:extLst>
            </p:cNvPr>
            <p:cNvSpPr/>
            <p:nvPr/>
          </p:nvSpPr>
          <p:spPr bwMode="auto">
            <a:xfrm>
              <a:off x="4203700" y="4378326"/>
              <a:ext cx="1468438" cy="2746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82" name="iṡľíḍè">
              <a:extLst>
                <a:ext uri="{FF2B5EF4-FFF2-40B4-BE49-F238E27FC236}">
                  <a16:creationId xmlns:a16="http://schemas.microsoft.com/office/drawing/2014/main" xmlns="" id="{69130B42-5430-423A-9174-4F15A26D74CF}"/>
                </a:ext>
              </a:extLst>
            </p:cNvPr>
            <p:cNvSpPr/>
            <p:nvPr/>
          </p:nvSpPr>
          <p:spPr bwMode="auto">
            <a:xfrm>
              <a:off x="4203700" y="4378326"/>
              <a:ext cx="14684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83" name="ïşḷïdé">
              <a:extLst>
                <a:ext uri="{FF2B5EF4-FFF2-40B4-BE49-F238E27FC236}">
                  <a16:creationId xmlns:a16="http://schemas.microsoft.com/office/drawing/2014/main" xmlns="" id="{41D2BC9D-C788-484F-AEE2-7E1005FF0787}"/>
                </a:ext>
              </a:extLst>
            </p:cNvPr>
            <p:cNvSpPr/>
            <p:nvPr/>
          </p:nvSpPr>
          <p:spPr bwMode="auto">
            <a:xfrm>
              <a:off x="4246563" y="4392613"/>
              <a:ext cx="1425575" cy="217488"/>
            </a:xfrm>
            <a:custGeom>
              <a:avLst/>
              <a:gdLst>
                <a:gd name="T0" fmla="*/ 432 w 432"/>
                <a:gd name="T1" fmla="*/ 0 h 66"/>
                <a:gd name="T2" fmla="*/ 17 w 432"/>
                <a:gd name="T3" fmla="*/ 3 h 66"/>
                <a:gd name="T4" fmla="*/ 0 w 432"/>
                <a:gd name="T5" fmla="*/ 20 h 66"/>
                <a:gd name="T6" fmla="*/ 0 w 432"/>
                <a:gd name="T7" fmla="*/ 49 h 66"/>
                <a:gd name="T8" fmla="*/ 17 w 432"/>
                <a:gd name="T9" fmla="*/ 66 h 66"/>
                <a:gd name="T10" fmla="*/ 17 w 432"/>
                <a:gd name="T11" fmla="*/ 66 h 66"/>
                <a:gd name="T12" fmla="*/ 432 w 432"/>
                <a:gd name="T13" fmla="*/ 63 h 66"/>
                <a:gd name="T14" fmla="*/ 432 w 432"/>
                <a:gd name="T15" fmla="*/ 55 h 66"/>
                <a:gd name="T16" fmla="*/ 19 w 432"/>
                <a:gd name="T17" fmla="*/ 57 h 66"/>
                <a:gd name="T18" fmla="*/ 19 w 432"/>
                <a:gd name="T19" fmla="*/ 57 h 66"/>
                <a:gd name="T20" fmla="*/ 9 w 432"/>
                <a:gd name="T21" fmla="*/ 48 h 66"/>
                <a:gd name="T22" fmla="*/ 9 w 432"/>
                <a:gd name="T23" fmla="*/ 22 h 66"/>
                <a:gd name="T24" fmla="*/ 19 w 432"/>
                <a:gd name="T25" fmla="*/ 13 h 66"/>
                <a:gd name="T26" fmla="*/ 432 w 432"/>
                <a:gd name="T27" fmla="*/ 6 h 66"/>
                <a:gd name="T28" fmla="*/ 432 w 432"/>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2" h="66">
                  <a:moveTo>
                    <a:pt x="432" y="0"/>
                  </a:moveTo>
                  <a:cubicBezTo>
                    <a:pt x="17" y="3"/>
                    <a:pt x="17" y="3"/>
                    <a:pt x="17" y="3"/>
                  </a:cubicBezTo>
                  <a:cubicBezTo>
                    <a:pt x="8" y="3"/>
                    <a:pt x="0" y="11"/>
                    <a:pt x="0" y="20"/>
                  </a:cubicBezTo>
                  <a:cubicBezTo>
                    <a:pt x="0" y="49"/>
                    <a:pt x="0" y="49"/>
                    <a:pt x="0" y="49"/>
                  </a:cubicBezTo>
                  <a:cubicBezTo>
                    <a:pt x="0" y="58"/>
                    <a:pt x="8" y="66"/>
                    <a:pt x="17" y="66"/>
                  </a:cubicBezTo>
                  <a:cubicBezTo>
                    <a:pt x="17" y="66"/>
                    <a:pt x="17" y="66"/>
                    <a:pt x="17" y="66"/>
                  </a:cubicBezTo>
                  <a:cubicBezTo>
                    <a:pt x="432" y="63"/>
                    <a:pt x="432" y="63"/>
                    <a:pt x="432" y="63"/>
                  </a:cubicBezTo>
                  <a:cubicBezTo>
                    <a:pt x="432" y="55"/>
                    <a:pt x="432" y="55"/>
                    <a:pt x="432" y="55"/>
                  </a:cubicBezTo>
                  <a:cubicBezTo>
                    <a:pt x="19" y="57"/>
                    <a:pt x="19" y="57"/>
                    <a:pt x="19" y="57"/>
                  </a:cubicBezTo>
                  <a:cubicBezTo>
                    <a:pt x="19" y="57"/>
                    <a:pt x="19" y="57"/>
                    <a:pt x="19" y="57"/>
                  </a:cubicBezTo>
                  <a:cubicBezTo>
                    <a:pt x="13" y="57"/>
                    <a:pt x="9" y="53"/>
                    <a:pt x="9" y="48"/>
                  </a:cubicBezTo>
                  <a:cubicBezTo>
                    <a:pt x="9" y="22"/>
                    <a:pt x="9" y="22"/>
                    <a:pt x="9" y="22"/>
                  </a:cubicBezTo>
                  <a:cubicBezTo>
                    <a:pt x="9" y="17"/>
                    <a:pt x="13" y="13"/>
                    <a:pt x="19" y="13"/>
                  </a:cubicBezTo>
                  <a:cubicBezTo>
                    <a:pt x="432" y="6"/>
                    <a:pt x="432" y="6"/>
                    <a:pt x="432" y="6"/>
                  </a:cubicBezTo>
                  <a:cubicBezTo>
                    <a:pt x="432" y="0"/>
                    <a:pt x="432" y="0"/>
                    <a:pt x="432" y="0"/>
                  </a:cubicBezTo>
                </a:path>
              </a:pathLst>
            </a:custGeom>
            <a:solidFill>
              <a:srgbClr val="C9C9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4" name="iSḷïḍê">
              <a:extLst>
                <a:ext uri="{FF2B5EF4-FFF2-40B4-BE49-F238E27FC236}">
                  <a16:creationId xmlns:a16="http://schemas.microsoft.com/office/drawing/2014/main" xmlns="" id="{FC4934EE-A1CA-47E7-B03E-04FBB30234FD}"/>
                </a:ext>
              </a:extLst>
            </p:cNvPr>
            <p:cNvSpPr/>
            <p:nvPr/>
          </p:nvSpPr>
          <p:spPr bwMode="auto">
            <a:xfrm>
              <a:off x="4173538" y="3346451"/>
              <a:ext cx="1541463" cy="379413"/>
            </a:xfrm>
            <a:custGeom>
              <a:avLst/>
              <a:gdLst>
                <a:gd name="T0" fmla="*/ 467 w 467"/>
                <a:gd name="T1" fmla="*/ 7 h 115"/>
                <a:gd name="T2" fmla="*/ 467 w 467"/>
                <a:gd name="T3" fmla="*/ 16 h 115"/>
                <a:gd name="T4" fmla="*/ 460 w 467"/>
                <a:gd name="T5" fmla="*/ 24 h 115"/>
                <a:gd name="T6" fmla="*/ 42 w 467"/>
                <a:gd name="T7" fmla="*/ 27 h 115"/>
                <a:gd name="T8" fmla="*/ 25 w 467"/>
                <a:gd name="T9" fmla="*/ 44 h 115"/>
                <a:gd name="T10" fmla="*/ 25 w 467"/>
                <a:gd name="T11" fmla="*/ 73 h 115"/>
                <a:gd name="T12" fmla="*/ 42 w 467"/>
                <a:gd name="T13" fmla="*/ 90 h 115"/>
                <a:gd name="T14" fmla="*/ 460 w 467"/>
                <a:gd name="T15" fmla="*/ 87 h 115"/>
                <a:gd name="T16" fmla="*/ 467 w 467"/>
                <a:gd name="T17" fmla="*/ 94 h 115"/>
                <a:gd name="T18" fmla="*/ 467 w 467"/>
                <a:gd name="T19" fmla="*/ 105 h 115"/>
                <a:gd name="T20" fmla="*/ 460 w 467"/>
                <a:gd name="T21" fmla="*/ 112 h 115"/>
                <a:gd name="T22" fmla="*/ 29 w 467"/>
                <a:gd name="T23" fmla="*/ 115 h 115"/>
                <a:gd name="T24" fmla="*/ 0 w 467"/>
                <a:gd name="T25" fmla="*/ 87 h 115"/>
                <a:gd name="T26" fmla="*/ 0 w 467"/>
                <a:gd name="T27" fmla="*/ 33 h 115"/>
                <a:gd name="T28" fmla="*/ 28 w 467"/>
                <a:gd name="T29" fmla="*/ 4 h 115"/>
                <a:gd name="T30" fmla="*/ 460 w 467"/>
                <a:gd name="T31" fmla="*/ 0 h 115"/>
                <a:gd name="T32" fmla="*/ 467 w 467"/>
                <a:gd name="T33"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7" h="115">
                  <a:moveTo>
                    <a:pt x="467" y="7"/>
                  </a:moveTo>
                  <a:cubicBezTo>
                    <a:pt x="467" y="16"/>
                    <a:pt x="467" y="16"/>
                    <a:pt x="467" y="16"/>
                  </a:cubicBezTo>
                  <a:cubicBezTo>
                    <a:pt x="467" y="20"/>
                    <a:pt x="464" y="24"/>
                    <a:pt x="460" y="24"/>
                  </a:cubicBezTo>
                  <a:cubicBezTo>
                    <a:pt x="42" y="27"/>
                    <a:pt x="42" y="27"/>
                    <a:pt x="42" y="27"/>
                  </a:cubicBezTo>
                  <a:cubicBezTo>
                    <a:pt x="33" y="27"/>
                    <a:pt x="25" y="35"/>
                    <a:pt x="25" y="44"/>
                  </a:cubicBezTo>
                  <a:cubicBezTo>
                    <a:pt x="25" y="73"/>
                    <a:pt x="25" y="73"/>
                    <a:pt x="25" y="73"/>
                  </a:cubicBezTo>
                  <a:cubicBezTo>
                    <a:pt x="25" y="83"/>
                    <a:pt x="33" y="90"/>
                    <a:pt x="42" y="90"/>
                  </a:cubicBezTo>
                  <a:cubicBezTo>
                    <a:pt x="460" y="87"/>
                    <a:pt x="460" y="87"/>
                    <a:pt x="460" y="87"/>
                  </a:cubicBezTo>
                  <a:cubicBezTo>
                    <a:pt x="464" y="87"/>
                    <a:pt x="467" y="90"/>
                    <a:pt x="467" y="94"/>
                  </a:cubicBezTo>
                  <a:cubicBezTo>
                    <a:pt x="467" y="105"/>
                    <a:pt x="467" y="105"/>
                    <a:pt x="467" y="105"/>
                  </a:cubicBezTo>
                  <a:cubicBezTo>
                    <a:pt x="467" y="109"/>
                    <a:pt x="464" y="112"/>
                    <a:pt x="460" y="112"/>
                  </a:cubicBezTo>
                  <a:cubicBezTo>
                    <a:pt x="29" y="115"/>
                    <a:pt x="29" y="115"/>
                    <a:pt x="29" y="115"/>
                  </a:cubicBezTo>
                  <a:cubicBezTo>
                    <a:pt x="13" y="115"/>
                    <a:pt x="0" y="103"/>
                    <a:pt x="0" y="87"/>
                  </a:cubicBezTo>
                  <a:cubicBezTo>
                    <a:pt x="0" y="33"/>
                    <a:pt x="0" y="33"/>
                    <a:pt x="0" y="33"/>
                  </a:cubicBezTo>
                  <a:cubicBezTo>
                    <a:pt x="0" y="17"/>
                    <a:pt x="13" y="4"/>
                    <a:pt x="28" y="4"/>
                  </a:cubicBezTo>
                  <a:cubicBezTo>
                    <a:pt x="460" y="0"/>
                    <a:pt x="460" y="0"/>
                    <a:pt x="460" y="0"/>
                  </a:cubicBezTo>
                  <a:cubicBezTo>
                    <a:pt x="464" y="0"/>
                    <a:pt x="467" y="3"/>
                    <a:pt x="467" y="7"/>
                  </a:cubicBezTo>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5" name="íşḷïḑê">
              <a:extLst>
                <a:ext uri="{FF2B5EF4-FFF2-40B4-BE49-F238E27FC236}">
                  <a16:creationId xmlns:a16="http://schemas.microsoft.com/office/drawing/2014/main" xmlns="" id="{BB11A980-60C6-4600-8444-ECBD25280122}"/>
                </a:ext>
              </a:extLst>
            </p:cNvPr>
            <p:cNvSpPr/>
            <p:nvPr/>
          </p:nvSpPr>
          <p:spPr bwMode="auto">
            <a:xfrm>
              <a:off x="4164013" y="4313238"/>
              <a:ext cx="1541463" cy="382588"/>
            </a:xfrm>
            <a:custGeom>
              <a:avLst/>
              <a:gdLst>
                <a:gd name="T0" fmla="*/ 467 w 467"/>
                <a:gd name="T1" fmla="*/ 6 h 116"/>
                <a:gd name="T2" fmla="*/ 467 w 467"/>
                <a:gd name="T3" fmla="*/ 17 h 116"/>
                <a:gd name="T4" fmla="*/ 461 w 467"/>
                <a:gd name="T5" fmla="*/ 24 h 116"/>
                <a:gd name="T6" fmla="*/ 42 w 467"/>
                <a:gd name="T7" fmla="*/ 27 h 116"/>
                <a:gd name="T8" fmla="*/ 25 w 467"/>
                <a:gd name="T9" fmla="*/ 44 h 116"/>
                <a:gd name="T10" fmla="*/ 25 w 467"/>
                <a:gd name="T11" fmla="*/ 73 h 116"/>
                <a:gd name="T12" fmla="*/ 42 w 467"/>
                <a:gd name="T13" fmla="*/ 90 h 116"/>
                <a:gd name="T14" fmla="*/ 461 w 467"/>
                <a:gd name="T15" fmla="*/ 87 h 116"/>
                <a:gd name="T16" fmla="*/ 467 w 467"/>
                <a:gd name="T17" fmla="*/ 93 h 116"/>
                <a:gd name="T18" fmla="*/ 467 w 467"/>
                <a:gd name="T19" fmla="*/ 106 h 116"/>
                <a:gd name="T20" fmla="*/ 461 w 467"/>
                <a:gd name="T21" fmla="*/ 112 h 116"/>
                <a:gd name="T22" fmla="*/ 22 w 467"/>
                <a:gd name="T23" fmla="*/ 115 h 116"/>
                <a:gd name="T24" fmla="*/ 0 w 467"/>
                <a:gd name="T25" fmla="*/ 93 h 116"/>
                <a:gd name="T26" fmla="*/ 0 w 467"/>
                <a:gd name="T27" fmla="*/ 26 h 116"/>
                <a:gd name="T28" fmla="*/ 22 w 467"/>
                <a:gd name="T29" fmla="*/ 4 h 116"/>
                <a:gd name="T30" fmla="*/ 461 w 467"/>
                <a:gd name="T31" fmla="*/ 0 h 116"/>
                <a:gd name="T32" fmla="*/ 467 w 467"/>
                <a:gd name="T33" fmla="*/ 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7" h="116">
                  <a:moveTo>
                    <a:pt x="467" y="6"/>
                  </a:moveTo>
                  <a:cubicBezTo>
                    <a:pt x="467" y="17"/>
                    <a:pt x="467" y="17"/>
                    <a:pt x="467" y="17"/>
                  </a:cubicBezTo>
                  <a:cubicBezTo>
                    <a:pt x="467" y="21"/>
                    <a:pt x="464" y="24"/>
                    <a:pt x="461" y="24"/>
                  </a:cubicBezTo>
                  <a:cubicBezTo>
                    <a:pt x="42" y="27"/>
                    <a:pt x="42" y="27"/>
                    <a:pt x="42" y="27"/>
                  </a:cubicBezTo>
                  <a:cubicBezTo>
                    <a:pt x="33" y="27"/>
                    <a:pt x="25" y="35"/>
                    <a:pt x="25" y="44"/>
                  </a:cubicBezTo>
                  <a:cubicBezTo>
                    <a:pt x="25" y="73"/>
                    <a:pt x="25" y="73"/>
                    <a:pt x="25" y="73"/>
                  </a:cubicBezTo>
                  <a:cubicBezTo>
                    <a:pt x="25" y="83"/>
                    <a:pt x="33" y="90"/>
                    <a:pt x="42" y="90"/>
                  </a:cubicBezTo>
                  <a:cubicBezTo>
                    <a:pt x="461" y="87"/>
                    <a:pt x="461" y="87"/>
                    <a:pt x="461" y="87"/>
                  </a:cubicBezTo>
                  <a:cubicBezTo>
                    <a:pt x="464" y="87"/>
                    <a:pt x="467" y="90"/>
                    <a:pt x="467" y="93"/>
                  </a:cubicBezTo>
                  <a:cubicBezTo>
                    <a:pt x="467" y="106"/>
                    <a:pt x="467" y="106"/>
                    <a:pt x="467" y="106"/>
                  </a:cubicBezTo>
                  <a:cubicBezTo>
                    <a:pt x="467" y="109"/>
                    <a:pt x="464" y="112"/>
                    <a:pt x="461" y="112"/>
                  </a:cubicBezTo>
                  <a:cubicBezTo>
                    <a:pt x="22" y="115"/>
                    <a:pt x="22" y="115"/>
                    <a:pt x="22" y="115"/>
                  </a:cubicBezTo>
                  <a:cubicBezTo>
                    <a:pt x="10" y="116"/>
                    <a:pt x="0" y="106"/>
                    <a:pt x="0" y="93"/>
                  </a:cubicBezTo>
                  <a:cubicBezTo>
                    <a:pt x="0" y="26"/>
                    <a:pt x="0" y="26"/>
                    <a:pt x="0" y="26"/>
                  </a:cubicBezTo>
                  <a:cubicBezTo>
                    <a:pt x="0" y="14"/>
                    <a:pt x="10" y="4"/>
                    <a:pt x="22" y="4"/>
                  </a:cubicBezTo>
                  <a:cubicBezTo>
                    <a:pt x="461" y="0"/>
                    <a:pt x="461" y="0"/>
                    <a:pt x="461" y="0"/>
                  </a:cubicBezTo>
                  <a:cubicBezTo>
                    <a:pt x="464" y="0"/>
                    <a:pt x="467" y="3"/>
                    <a:pt x="467" y="6"/>
                  </a:cubicBezTo>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6" name="iṣlîḍè">
              <a:extLst>
                <a:ext uri="{FF2B5EF4-FFF2-40B4-BE49-F238E27FC236}">
                  <a16:creationId xmlns:a16="http://schemas.microsoft.com/office/drawing/2014/main" xmlns="" id="{FA3DE321-CF3B-4BC7-9CDF-3215CF8B1B76}"/>
                </a:ext>
              </a:extLst>
            </p:cNvPr>
            <p:cNvSpPr/>
            <p:nvPr/>
          </p:nvSpPr>
          <p:spPr bwMode="auto">
            <a:xfrm>
              <a:off x="4246563" y="4748213"/>
              <a:ext cx="1468438" cy="4127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87" name="íṥḷiḍe">
              <a:extLst>
                <a:ext uri="{FF2B5EF4-FFF2-40B4-BE49-F238E27FC236}">
                  <a16:creationId xmlns:a16="http://schemas.microsoft.com/office/drawing/2014/main" xmlns="" id="{0A401929-B88A-47F0-8105-671FCB6A2D70}"/>
                </a:ext>
              </a:extLst>
            </p:cNvPr>
            <p:cNvSpPr/>
            <p:nvPr/>
          </p:nvSpPr>
          <p:spPr bwMode="auto">
            <a:xfrm>
              <a:off x="4246563" y="4748213"/>
              <a:ext cx="1468438"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88" name="îṩ1ídè">
              <a:extLst>
                <a:ext uri="{FF2B5EF4-FFF2-40B4-BE49-F238E27FC236}">
                  <a16:creationId xmlns:a16="http://schemas.microsoft.com/office/drawing/2014/main" xmlns="" id="{B943A0A9-E929-44C4-A377-7687D2836CE5}"/>
                </a:ext>
              </a:extLst>
            </p:cNvPr>
            <p:cNvSpPr/>
            <p:nvPr/>
          </p:nvSpPr>
          <p:spPr bwMode="auto">
            <a:xfrm>
              <a:off x="4279900" y="4768851"/>
              <a:ext cx="1266825" cy="358775"/>
            </a:xfrm>
            <a:custGeom>
              <a:avLst/>
              <a:gdLst>
                <a:gd name="T0" fmla="*/ 384 w 384"/>
                <a:gd name="T1" fmla="*/ 0 h 109"/>
                <a:gd name="T2" fmla="*/ 26 w 384"/>
                <a:gd name="T3" fmla="*/ 4 h 109"/>
                <a:gd name="T4" fmla="*/ 0 w 384"/>
                <a:gd name="T5" fmla="*/ 30 h 109"/>
                <a:gd name="T6" fmla="*/ 0 w 384"/>
                <a:gd name="T7" fmla="*/ 83 h 109"/>
                <a:gd name="T8" fmla="*/ 26 w 384"/>
                <a:gd name="T9" fmla="*/ 109 h 109"/>
                <a:gd name="T10" fmla="*/ 26 w 384"/>
                <a:gd name="T11" fmla="*/ 109 h 109"/>
                <a:gd name="T12" fmla="*/ 304 w 384"/>
                <a:gd name="T13" fmla="*/ 106 h 109"/>
                <a:gd name="T14" fmla="*/ 305 w 384"/>
                <a:gd name="T15" fmla="*/ 98 h 109"/>
                <a:gd name="T16" fmla="*/ 27 w 384"/>
                <a:gd name="T17" fmla="*/ 98 h 109"/>
                <a:gd name="T18" fmla="*/ 14 w 384"/>
                <a:gd name="T19" fmla="*/ 84 h 109"/>
                <a:gd name="T20" fmla="*/ 14 w 384"/>
                <a:gd name="T21" fmla="*/ 32 h 109"/>
                <a:gd name="T22" fmla="*/ 27 w 384"/>
                <a:gd name="T23" fmla="*/ 18 h 109"/>
                <a:gd name="T24" fmla="*/ 379 w 384"/>
                <a:gd name="T25" fmla="*/ 9 h 109"/>
                <a:gd name="T26" fmla="*/ 384 w 384"/>
                <a:gd name="T2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 h="109">
                  <a:moveTo>
                    <a:pt x="384" y="0"/>
                  </a:moveTo>
                  <a:cubicBezTo>
                    <a:pt x="26" y="4"/>
                    <a:pt x="26" y="4"/>
                    <a:pt x="26" y="4"/>
                  </a:cubicBezTo>
                  <a:cubicBezTo>
                    <a:pt x="11" y="4"/>
                    <a:pt x="0" y="15"/>
                    <a:pt x="0" y="30"/>
                  </a:cubicBezTo>
                  <a:cubicBezTo>
                    <a:pt x="0" y="83"/>
                    <a:pt x="0" y="83"/>
                    <a:pt x="0" y="83"/>
                  </a:cubicBezTo>
                  <a:cubicBezTo>
                    <a:pt x="0" y="98"/>
                    <a:pt x="12" y="109"/>
                    <a:pt x="26" y="109"/>
                  </a:cubicBezTo>
                  <a:cubicBezTo>
                    <a:pt x="26" y="109"/>
                    <a:pt x="26" y="109"/>
                    <a:pt x="26" y="109"/>
                  </a:cubicBezTo>
                  <a:cubicBezTo>
                    <a:pt x="304" y="106"/>
                    <a:pt x="304" y="106"/>
                    <a:pt x="304" y="106"/>
                  </a:cubicBezTo>
                  <a:cubicBezTo>
                    <a:pt x="305" y="103"/>
                    <a:pt x="305" y="100"/>
                    <a:pt x="305" y="98"/>
                  </a:cubicBezTo>
                  <a:cubicBezTo>
                    <a:pt x="27" y="98"/>
                    <a:pt x="27" y="98"/>
                    <a:pt x="27" y="98"/>
                  </a:cubicBezTo>
                  <a:cubicBezTo>
                    <a:pt x="20" y="98"/>
                    <a:pt x="14" y="91"/>
                    <a:pt x="14" y="84"/>
                  </a:cubicBezTo>
                  <a:cubicBezTo>
                    <a:pt x="14" y="32"/>
                    <a:pt x="14" y="32"/>
                    <a:pt x="14" y="32"/>
                  </a:cubicBezTo>
                  <a:cubicBezTo>
                    <a:pt x="14" y="25"/>
                    <a:pt x="20" y="18"/>
                    <a:pt x="27" y="18"/>
                  </a:cubicBezTo>
                  <a:cubicBezTo>
                    <a:pt x="379" y="9"/>
                    <a:pt x="379" y="9"/>
                    <a:pt x="379" y="9"/>
                  </a:cubicBezTo>
                  <a:cubicBezTo>
                    <a:pt x="380" y="6"/>
                    <a:pt x="382" y="3"/>
                    <a:pt x="384" y="0"/>
                  </a:cubicBezTo>
                </a:path>
              </a:pathLst>
            </a:custGeom>
            <a:solidFill>
              <a:srgbClr val="C9C9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9" name="íṧ1îḑé">
              <a:extLst>
                <a:ext uri="{FF2B5EF4-FFF2-40B4-BE49-F238E27FC236}">
                  <a16:creationId xmlns:a16="http://schemas.microsoft.com/office/drawing/2014/main" xmlns="" id="{F5641DFD-A547-4A52-A63A-5AF84D54F2DB}"/>
                </a:ext>
              </a:extLst>
            </p:cNvPr>
            <p:cNvSpPr/>
            <p:nvPr/>
          </p:nvSpPr>
          <p:spPr bwMode="auto">
            <a:xfrm>
              <a:off x="4197350" y="4678363"/>
              <a:ext cx="1539875" cy="531813"/>
            </a:xfrm>
            <a:custGeom>
              <a:avLst/>
              <a:gdLst>
                <a:gd name="T0" fmla="*/ 467 w 467"/>
                <a:gd name="T1" fmla="*/ 4 h 161"/>
                <a:gd name="T2" fmla="*/ 467 w 467"/>
                <a:gd name="T3" fmla="*/ 22 h 161"/>
                <a:gd name="T4" fmla="*/ 463 w 467"/>
                <a:gd name="T5" fmla="*/ 26 h 161"/>
                <a:gd name="T6" fmla="*/ 51 w 467"/>
                <a:gd name="T7" fmla="*/ 31 h 161"/>
                <a:gd name="T8" fmla="*/ 25 w 467"/>
                <a:gd name="T9" fmla="*/ 57 h 161"/>
                <a:gd name="T10" fmla="*/ 25 w 467"/>
                <a:gd name="T11" fmla="*/ 110 h 161"/>
                <a:gd name="T12" fmla="*/ 51 w 467"/>
                <a:gd name="T13" fmla="*/ 136 h 161"/>
                <a:gd name="T14" fmla="*/ 463 w 467"/>
                <a:gd name="T15" fmla="*/ 132 h 161"/>
                <a:gd name="T16" fmla="*/ 467 w 467"/>
                <a:gd name="T17" fmla="*/ 136 h 161"/>
                <a:gd name="T18" fmla="*/ 467 w 467"/>
                <a:gd name="T19" fmla="*/ 152 h 161"/>
                <a:gd name="T20" fmla="*/ 463 w 467"/>
                <a:gd name="T21" fmla="*/ 156 h 161"/>
                <a:gd name="T22" fmla="*/ 28 w 467"/>
                <a:gd name="T23" fmla="*/ 161 h 161"/>
                <a:gd name="T24" fmla="*/ 0 w 467"/>
                <a:gd name="T25" fmla="*/ 133 h 161"/>
                <a:gd name="T26" fmla="*/ 0 w 467"/>
                <a:gd name="T27" fmla="*/ 34 h 161"/>
                <a:gd name="T28" fmla="*/ 27 w 467"/>
                <a:gd name="T29" fmla="*/ 6 h 161"/>
                <a:gd name="T30" fmla="*/ 463 w 467"/>
                <a:gd name="T31" fmla="*/ 0 h 161"/>
                <a:gd name="T32" fmla="*/ 467 w 467"/>
                <a:gd name="T33" fmla="*/ 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7" h="161">
                  <a:moveTo>
                    <a:pt x="467" y="4"/>
                  </a:moveTo>
                  <a:cubicBezTo>
                    <a:pt x="467" y="22"/>
                    <a:pt x="467" y="22"/>
                    <a:pt x="467" y="22"/>
                  </a:cubicBezTo>
                  <a:cubicBezTo>
                    <a:pt x="467" y="24"/>
                    <a:pt x="466" y="26"/>
                    <a:pt x="463" y="26"/>
                  </a:cubicBezTo>
                  <a:cubicBezTo>
                    <a:pt x="51" y="31"/>
                    <a:pt x="51" y="31"/>
                    <a:pt x="51" y="31"/>
                  </a:cubicBezTo>
                  <a:cubicBezTo>
                    <a:pt x="36" y="31"/>
                    <a:pt x="25" y="42"/>
                    <a:pt x="25" y="57"/>
                  </a:cubicBezTo>
                  <a:cubicBezTo>
                    <a:pt x="25" y="110"/>
                    <a:pt x="25" y="110"/>
                    <a:pt x="25" y="110"/>
                  </a:cubicBezTo>
                  <a:cubicBezTo>
                    <a:pt x="25" y="125"/>
                    <a:pt x="37" y="137"/>
                    <a:pt x="51" y="136"/>
                  </a:cubicBezTo>
                  <a:cubicBezTo>
                    <a:pt x="463" y="132"/>
                    <a:pt x="463" y="132"/>
                    <a:pt x="463" y="132"/>
                  </a:cubicBezTo>
                  <a:cubicBezTo>
                    <a:pt x="466" y="132"/>
                    <a:pt x="467" y="133"/>
                    <a:pt x="467" y="136"/>
                  </a:cubicBezTo>
                  <a:cubicBezTo>
                    <a:pt x="467" y="152"/>
                    <a:pt x="467" y="152"/>
                    <a:pt x="467" y="152"/>
                  </a:cubicBezTo>
                  <a:cubicBezTo>
                    <a:pt x="467" y="154"/>
                    <a:pt x="466" y="156"/>
                    <a:pt x="463" y="156"/>
                  </a:cubicBezTo>
                  <a:cubicBezTo>
                    <a:pt x="28" y="161"/>
                    <a:pt x="28" y="161"/>
                    <a:pt x="28" y="161"/>
                  </a:cubicBezTo>
                  <a:cubicBezTo>
                    <a:pt x="12" y="161"/>
                    <a:pt x="0" y="149"/>
                    <a:pt x="0" y="133"/>
                  </a:cubicBezTo>
                  <a:cubicBezTo>
                    <a:pt x="0" y="34"/>
                    <a:pt x="0" y="34"/>
                    <a:pt x="0" y="34"/>
                  </a:cubicBezTo>
                  <a:cubicBezTo>
                    <a:pt x="0" y="19"/>
                    <a:pt x="12" y="7"/>
                    <a:pt x="27" y="6"/>
                  </a:cubicBezTo>
                  <a:cubicBezTo>
                    <a:pt x="463" y="0"/>
                    <a:pt x="463" y="0"/>
                    <a:pt x="463" y="0"/>
                  </a:cubicBezTo>
                  <a:cubicBezTo>
                    <a:pt x="466" y="0"/>
                    <a:pt x="467" y="2"/>
                    <a:pt x="467" y="4"/>
                  </a:cubicBezTo>
                </a:path>
              </a:pathLst>
            </a:custGeom>
            <a:solidFill>
              <a:srgbClr val="3AB5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0" name="íšḻidê">
              <a:extLst>
                <a:ext uri="{FF2B5EF4-FFF2-40B4-BE49-F238E27FC236}">
                  <a16:creationId xmlns:a16="http://schemas.microsoft.com/office/drawing/2014/main" xmlns="" id="{4A8F6313-5AFD-425C-AE45-A03B37CE2201}"/>
                </a:ext>
              </a:extLst>
            </p:cNvPr>
            <p:cNvSpPr/>
            <p:nvPr/>
          </p:nvSpPr>
          <p:spPr bwMode="auto">
            <a:xfrm>
              <a:off x="4197350" y="3713163"/>
              <a:ext cx="1462088" cy="609600"/>
            </a:xfrm>
            <a:custGeom>
              <a:avLst/>
              <a:gdLst>
                <a:gd name="T0" fmla="*/ 443 w 443"/>
                <a:gd name="T1" fmla="*/ 5 h 185"/>
                <a:gd name="T2" fmla="*/ 443 w 443"/>
                <a:gd name="T3" fmla="*/ 20 h 185"/>
                <a:gd name="T4" fmla="*/ 438 w 443"/>
                <a:gd name="T5" fmla="*/ 25 h 185"/>
                <a:gd name="T6" fmla="*/ 63 w 443"/>
                <a:gd name="T7" fmla="*/ 27 h 185"/>
                <a:gd name="T8" fmla="*/ 24 w 443"/>
                <a:gd name="T9" fmla="*/ 66 h 185"/>
                <a:gd name="T10" fmla="*/ 24 w 443"/>
                <a:gd name="T11" fmla="*/ 119 h 185"/>
                <a:gd name="T12" fmla="*/ 63 w 443"/>
                <a:gd name="T13" fmla="*/ 158 h 185"/>
                <a:gd name="T14" fmla="*/ 438 w 443"/>
                <a:gd name="T15" fmla="*/ 155 h 185"/>
                <a:gd name="T16" fmla="*/ 443 w 443"/>
                <a:gd name="T17" fmla="*/ 160 h 185"/>
                <a:gd name="T18" fmla="*/ 443 w 443"/>
                <a:gd name="T19" fmla="*/ 177 h 185"/>
                <a:gd name="T20" fmla="*/ 438 w 443"/>
                <a:gd name="T21" fmla="*/ 182 h 185"/>
                <a:gd name="T22" fmla="*/ 41 w 443"/>
                <a:gd name="T23" fmla="*/ 185 h 185"/>
                <a:gd name="T24" fmla="*/ 0 w 443"/>
                <a:gd name="T25" fmla="*/ 144 h 185"/>
                <a:gd name="T26" fmla="*/ 0 w 443"/>
                <a:gd name="T27" fmla="*/ 45 h 185"/>
                <a:gd name="T28" fmla="*/ 40 w 443"/>
                <a:gd name="T29" fmla="*/ 4 h 185"/>
                <a:gd name="T30" fmla="*/ 438 w 443"/>
                <a:gd name="T31" fmla="*/ 0 h 185"/>
                <a:gd name="T32" fmla="*/ 443 w 443"/>
                <a:gd name="T33"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3" h="185">
                  <a:moveTo>
                    <a:pt x="443" y="5"/>
                  </a:moveTo>
                  <a:cubicBezTo>
                    <a:pt x="443" y="20"/>
                    <a:pt x="443" y="20"/>
                    <a:pt x="443" y="20"/>
                  </a:cubicBezTo>
                  <a:cubicBezTo>
                    <a:pt x="443" y="23"/>
                    <a:pt x="441" y="25"/>
                    <a:pt x="438" y="25"/>
                  </a:cubicBezTo>
                  <a:cubicBezTo>
                    <a:pt x="63" y="27"/>
                    <a:pt x="63" y="27"/>
                    <a:pt x="63" y="27"/>
                  </a:cubicBezTo>
                  <a:cubicBezTo>
                    <a:pt x="41" y="27"/>
                    <a:pt x="24" y="44"/>
                    <a:pt x="24" y="66"/>
                  </a:cubicBezTo>
                  <a:cubicBezTo>
                    <a:pt x="24" y="119"/>
                    <a:pt x="24" y="119"/>
                    <a:pt x="24" y="119"/>
                  </a:cubicBezTo>
                  <a:cubicBezTo>
                    <a:pt x="24" y="141"/>
                    <a:pt x="42" y="158"/>
                    <a:pt x="63" y="158"/>
                  </a:cubicBezTo>
                  <a:cubicBezTo>
                    <a:pt x="438" y="155"/>
                    <a:pt x="438" y="155"/>
                    <a:pt x="438" y="155"/>
                  </a:cubicBezTo>
                  <a:cubicBezTo>
                    <a:pt x="441" y="155"/>
                    <a:pt x="443" y="157"/>
                    <a:pt x="443" y="160"/>
                  </a:cubicBezTo>
                  <a:cubicBezTo>
                    <a:pt x="443" y="177"/>
                    <a:pt x="443" y="177"/>
                    <a:pt x="443" y="177"/>
                  </a:cubicBezTo>
                  <a:cubicBezTo>
                    <a:pt x="443" y="180"/>
                    <a:pt x="441" y="182"/>
                    <a:pt x="438" y="182"/>
                  </a:cubicBezTo>
                  <a:cubicBezTo>
                    <a:pt x="41" y="185"/>
                    <a:pt x="41" y="185"/>
                    <a:pt x="41" y="185"/>
                  </a:cubicBezTo>
                  <a:cubicBezTo>
                    <a:pt x="18" y="185"/>
                    <a:pt x="0" y="167"/>
                    <a:pt x="0" y="144"/>
                  </a:cubicBezTo>
                  <a:cubicBezTo>
                    <a:pt x="0" y="45"/>
                    <a:pt x="0" y="45"/>
                    <a:pt x="0" y="45"/>
                  </a:cubicBezTo>
                  <a:cubicBezTo>
                    <a:pt x="0" y="22"/>
                    <a:pt x="18" y="4"/>
                    <a:pt x="40" y="4"/>
                  </a:cubicBezTo>
                  <a:cubicBezTo>
                    <a:pt x="438" y="0"/>
                    <a:pt x="438" y="0"/>
                    <a:pt x="438" y="0"/>
                  </a:cubicBezTo>
                  <a:cubicBezTo>
                    <a:pt x="441" y="0"/>
                    <a:pt x="443" y="2"/>
                    <a:pt x="443" y="5"/>
                  </a:cubicBezTo>
                  <a:close/>
                </a:path>
              </a:pathLst>
            </a:custGeom>
            <a:solidFill>
              <a:srgbClr val="3AB5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1" name="íśḷîḋê">
              <a:extLst>
                <a:ext uri="{FF2B5EF4-FFF2-40B4-BE49-F238E27FC236}">
                  <a16:creationId xmlns:a16="http://schemas.microsoft.com/office/drawing/2014/main" xmlns="" id="{777444D5-690D-423F-A80F-FA3E5A0AE410}"/>
                </a:ext>
              </a:extLst>
            </p:cNvPr>
            <p:cNvSpPr/>
            <p:nvPr/>
          </p:nvSpPr>
          <p:spPr bwMode="auto">
            <a:xfrm>
              <a:off x="7800975" y="3802063"/>
              <a:ext cx="1101725" cy="1101725"/>
            </a:xfrm>
            <a:custGeom>
              <a:avLst/>
              <a:gdLst>
                <a:gd name="T0" fmla="*/ 334 w 334"/>
                <a:gd name="T1" fmla="*/ 167 h 334"/>
                <a:gd name="T2" fmla="*/ 316 w 334"/>
                <a:gd name="T3" fmla="*/ 244 h 334"/>
                <a:gd name="T4" fmla="*/ 167 w 334"/>
                <a:gd name="T5" fmla="*/ 334 h 334"/>
                <a:gd name="T6" fmla="*/ 0 w 334"/>
                <a:gd name="T7" fmla="*/ 167 h 334"/>
                <a:gd name="T8" fmla="*/ 167 w 334"/>
                <a:gd name="T9" fmla="*/ 0 h 334"/>
                <a:gd name="T10" fmla="*/ 225 w 334"/>
                <a:gd name="T11" fmla="*/ 10 h 334"/>
                <a:gd name="T12" fmla="*/ 334 w 334"/>
                <a:gd name="T13" fmla="*/ 167 h 334"/>
              </a:gdLst>
              <a:ahLst/>
              <a:cxnLst>
                <a:cxn ang="0">
                  <a:pos x="T0" y="T1"/>
                </a:cxn>
                <a:cxn ang="0">
                  <a:pos x="T2" y="T3"/>
                </a:cxn>
                <a:cxn ang="0">
                  <a:pos x="T4" y="T5"/>
                </a:cxn>
                <a:cxn ang="0">
                  <a:pos x="T6" y="T7"/>
                </a:cxn>
                <a:cxn ang="0">
                  <a:pos x="T8" y="T9"/>
                </a:cxn>
                <a:cxn ang="0">
                  <a:pos x="T10" y="T11"/>
                </a:cxn>
                <a:cxn ang="0">
                  <a:pos x="T12" y="T13"/>
                </a:cxn>
              </a:cxnLst>
              <a:rect l="0" t="0" r="r" b="b"/>
              <a:pathLst>
                <a:path w="334" h="334">
                  <a:moveTo>
                    <a:pt x="334" y="167"/>
                  </a:moveTo>
                  <a:cubicBezTo>
                    <a:pt x="334" y="195"/>
                    <a:pt x="328" y="221"/>
                    <a:pt x="316" y="244"/>
                  </a:cubicBezTo>
                  <a:cubicBezTo>
                    <a:pt x="288" y="297"/>
                    <a:pt x="232" y="334"/>
                    <a:pt x="167" y="334"/>
                  </a:cubicBezTo>
                  <a:cubicBezTo>
                    <a:pt x="75" y="334"/>
                    <a:pt x="0" y="259"/>
                    <a:pt x="0" y="167"/>
                  </a:cubicBezTo>
                  <a:cubicBezTo>
                    <a:pt x="0" y="74"/>
                    <a:pt x="75" y="0"/>
                    <a:pt x="167" y="0"/>
                  </a:cubicBezTo>
                  <a:cubicBezTo>
                    <a:pt x="187" y="0"/>
                    <a:pt x="207" y="3"/>
                    <a:pt x="225" y="10"/>
                  </a:cubicBezTo>
                  <a:cubicBezTo>
                    <a:pt x="289" y="33"/>
                    <a:pt x="334" y="95"/>
                    <a:pt x="334" y="167"/>
                  </a:cubicBezTo>
                </a:path>
              </a:pathLst>
            </a:custGeom>
            <a:solidFill>
              <a:srgbClr val="FA74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2" name="i$ľíḓé">
              <a:extLst>
                <a:ext uri="{FF2B5EF4-FFF2-40B4-BE49-F238E27FC236}">
                  <a16:creationId xmlns:a16="http://schemas.microsoft.com/office/drawing/2014/main" xmlns="" id="{19090D57-A231-44AB-98BC-8261266F0FF9}"/>
                </a:ext>
              </a:extLst>
            </p:cNvPr>
            <p:cNvSpPr/>
            <p:nvPr/>
          </p:nvSpPr>
          <p:spPr bwMode="auto">
            <a:xfrm>
              <a:off x="8602663" y="3854451"/>
              <a:ext cx="19050" cy="12700"/>
            </a:xfrm>
            <a:custGeom>
              <a:avLst/>
              <a:gdLst>
                <a:gd name="T0" fmla="*/ 3 w 6"/>
                <a:gd name="T1" fmla="*/ 0 h 4"/>
                <a:gd name="T2" fmla="*/ 2 w 6"/>
                <a:gd name="T3" fmla="*/ 1 h 4"/>
                <a:gd name="T4" fmla="*/ 0 w 6"/>
                <a:gd name="T5" fmla="*/ 2 h 4"/>
                <a:gd name="T6" fmla="*/ 5 w 6"/>
                <a:gd name="T7" fmla="*/ 4 h 4"/>
                <a:gd name="T8" fmla="*/ 5 w 6"/>
                <a:gd name="T9" fmla="*/ 2 h 4"/>
                <a:gd name="T10" fmla="*/ 3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3" y="0"/>
                  </a:moveTo>
                  <a:cubicBezTo>
                    <a:pt x="3" y="0"/>
                    <a:pt x="3" y="0"/>
                    <a:pt x="2" y="1"/>
                  </a:cubicBezTo>
                  <a:cubicBezTo>
                    <a:pt x="1" y="1"/>
                    <a:pt x="1" y="1"/>
                    <a:pt x="0" y="2"/>
                  </a:cubicBezTo>
                  <a:cubicBezTo>
                    <a:pt x="1" y="2"/>
                    <a:pt x="3" y="3"/>
                    <a:pt x="5" y="4"/>
                  </a:cubicBezTo>
                  <a:cubicBezTo>
                    <a:pt x="5" y="4"/>
                    <a:pt x="6" y="3"/>
                    <a:pt x="5" y="2"/>
                  </a:cubicBezTo>
                  <a:cubicBezTo>
                    <a:pt x="5" y="1"/>
                    <a:pt x="4" y="0"/>
                    <a:pt x="3" y="0"/>
                  </a:cubicBezTo>
                </a:path>
              </a:pathLst>
            </a:custGeom>
            <a:solidFill>
              <a:srgbClr val="BA99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3" name="ïşļîḋê">
              <a:extLst>
                <a:ext uri="{FF2B5EF4-FFF2-40B4-BE49-F238E27FC236}">
                  <a16:creationId xmlns:a16="http://schemas.microsoft.com/office/drawing/2014/main" xmlns="" id="{B46CA5B4-8A7C-40CA-8DC8-296DF71B7BEC}"/>
                </a:ext>
              </a:extLst>
            </p:cNvPr>
            <p:cNvSpPr/>
            <p:nvPr/>
          </p:nvSpPr>
          <p:spPr bwMode="auto">
            <a:xfrm>
              <a:off x="8189913" y="3860801"/>
              <a:ext cx="428625" cy="554038"/>
            </a:xfrm>
            <a:custGeom>
              <a:avLst/>
              <a:gdLst>
                <a:gd name="T0" fmla="*/ 2 w 130"/>
                <a:gd name="T1" fmla="*/ 152 h 168"/>
                <a:gd name="T2" fmla="*/ 0 w 130"/>
                <a:gd name="T3" fmla="*/ 161 h 168"/>
                <a:gd name="T4" fmla="*/ 1 w 130"/>
                <a:gd name="T5" fmla="*/ 167 h 168"/>
                <a:gd name="T6" fmla="*/ 3 w 130"/>
                <a:gd name="T7" fmla="*/ 168 h 168"/>
                <a:gd name="T8" fmla="*/ 6 w 130"/>
                <a:gd name="T9" fmla="*/ 153 h 168"/>
                <a:gd name="T10" fmla="*/ 2 w 130"/>
                <a:gd name="T11" fmla="*/ 152 h 168"/>
                <a:gd name="T12" fmla="*/ 12 w 130"/>
                <a:gd name="T13" fmla="*/ 119 h 168"/>
                <a:gd name="T14" fmla="*/ 3 w 130"/>
                <a:gd name="T15" fmla="*/ 147 h 168"/>
                <a:gd name="T16" fmla="*/ 7 w 130"/>
                <a:gd name="T17" fmla="*/ 149 h 168"/>
                <a:gd name="T18" fmla="*/ 16 w 130"/>
                <a:gd name="T19" fmla="*/ 121 h 168"/>
                <a:gd name="T20" fmla="*/ 14 w 130"/>
                <a:gd name="T21" fmla="*/ 120 h 168"/>
                <a:gd name="T22" fmla="*/ 12 w 130"/>
                <a:gd name="T23" fmla="*/ 119 h 168"/>
                <a:gd name="T24" fmla="*/ 125 w 130"/>
                <a:gd name="T25" fmla="*/ 0 h 168"/>
                <a:gd name="T26" fmla="*/ 14 w 130"/>
                <a:gd name="T27" fmla="*/ 115 h 168"/>
                <a:gd name="T28" fmla="*/ 16 w 130"/>
                <a:gd name="T29" fmla="*/ 116 h 168"/>
                <a:gd name="T30" fmla="*/ 18 w 130"/>
                <a:gd name="T31" fmla="*/ 117 h 168"/>
                <a:gd name="T32" fmla="*/ 129 w 130"/>
                <a:gd name="T33" fmla="*/ 2 h 168"/>
                <a:gd name="T34" fmla="*/ 130 w 130"/>
                <a:gd name="T35" fmla="*/ 2 h 168"/>
                <a:gd name="T36" fmla="*/ 125 w 13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68">
                  <a:moveTo>
                    <a:pt x="2" y="152"/>
                  </a:moveTo>
                  <a:cubicBezTo>
                    <a:pt x="1" y="155"/>
                    <a:pt x="0" y="158"/>
                    <a:pt x="0" y="161"/>
                  </a:cubicBezTo>
                  <a:cubicBezTo>
                    <a:pt x="0" y="163"/>
                    <a:pt x="1" y="165"/>
                    <a:pt x="1" y="167"/>
                  </a:cubicBezTo>
                  <a:cubicBezTo>
                    <a:pt x="2" y="167"/>
                    <a:pt x="2" y="167"/>
                    <a:pt x="3" y="168"/>
                  </a:cubicBezTo>
                  <a:cubicBezTo>
                    <a:pt x="4" y="163"/>
                    <a:pt x="5" y="158"/>
                    <a:pt x="6" y="153"/>
                  </a:cubicBezTo>
                  <a:cubicBezTo>
                    <a:pt x="4" y="153"/>
                    <a:pt x="3" y="152"/>
                    <a:pt x="2" y="152"/>
                  </a:cubicBezTo>
                  <a:moveTo>
                    <a:pt x="12" y="119"/>
                  </a:moveTo>
                  <a:cubicBezTo>
                    <a:pt x="8" y="128"/>
                    <a:pt x="5" y="138"/>
                    <a:pt x="3" y="147"/>
                  </a:cubicBezTo>
                  <a:cubicBezTo>
                    <a:pt x="4" y="148"/>
                    <a:pt x="6" y="149"/>
                    <a:pt x="7" y="149"/>
                  </a:cubicBezTo>
                  <a:cubicBezTo>
                    <a:pt x="9" y="140"/>
                    <a:pt x="12" y="130"/>
                    <a:pt x="16" y="121"/>
                  </a:cubicBezTo>
                  <a:cubicBezTo>
                    <a:pt x="15" y="121"/>
                    <a:pt x="15" y="121"/>
                    <a:pt x="14" y="120"/>
                  </a:cubicBezTo>
                  <a:cubicBezTo>
                    <a:pt x="13" y="120"/>
                    <a:pt x="13" y="120"/>
                    <a:pt x="12" y="119"/>
                  </a:cubicBezTo>
                  <a:moveTo>
                    <a:pt x="125" y="0"/>
                  </a:moveTo>
                  <a:cubicBezTo>
                    <a:pt x="75" y="23"/>
                    <a:pt x="36" y="64"/>
                    <a:pt x="14" y="115"/>
                  </a:cubicBezTo>
                  <a:cubicBezTo>
                    <a:pt x="14" y="116"/>
                    <a:pt x="15" y="116"/>
                    <a:pt x="16" y="116"/>
                  </a:cubicBezTo>
                  <a:cubicBezTo>
                    <a:pt x="16" y="117"/>
                    <a:pt x="17" y="117"/>
                    <a:pt x="18" y="117"/>
                  </a:cubicBezTo>
                  <a:cubicBezTo>
                    <a:pt x="39" y="66"/>
                    <a:pt x="79" y="25"/>
                    <a:pt x="129" y="2"/>
                  </a:cubicBezTo>
                  <a:cubicBezTo>
                    <a:pt x="129" y="2"/>
                    <a:pt x="129" y="2"/>
                    <a:pt x="130" y="2"/>
                  </a:cubicBezTo>
                  <a:cubicBezTo>
                    <a:pt x="128" y="1"/>
                    <a:pt x="126" y="0"/>
                    <a:pt x="125" y="0"/>
                  </a:cubicBezTo>
                </a:path>
              </a:pathLst>
            </a:custGeom>
            <a:solidFill>
              <a:srgbClr val="B74A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4" name="ïšḷíḑê">
              <a:extLst>
                <a:ext uri="{FF2B5EF4-FFF2-40B4-BE49-F238E27FC236}">
                  <a16:creationId xmlns:a16="http://schemas.microsoft.com/office/drawing/2014/main" xmlns="" id="{EDDBD305-6CB4-406B-A3ED-4FF2D3A2665A}"/>
                </a:ext>
              </a:extLst>
            </p:cNvPr>
            <p:cNvSpPr/>
            <p:nvPr/>
          </p:nvSpPr>
          <p:spPr bwMode="auto">
            <a:xfrm>
              <a:off x="8266113" y="4897438"/>
              <a:ext cx="15875" cy="9525"/>
            </a:xfrm>
            <a:custGeom>
              <a:avLst/>
              <a:gdLst>
                <a:gd name="T0" fmla="*/ 0 w 5"/>
                <a:gd name="T1" fmla="*/ 0 h 3"/>
                <a:gd name="T2" fmla="*/ 0 w 5"/>
                <a:gd name="T3" fmla="*/ 2 h 3"/>
                <a:gd name="T4" fmla="*/ 2 w 5"/>
                <a:gd name="T5" fmla="*/ 3 h 3"/>
                <a:gd name="T6" fmla="*/ 3 w 5"/>
                <a:gd name="T7" fmla="*/ 2 h 3"/>
                <a:gd name="T8" fmla="*/ 5 w 5"/>
                <a:gd name="T9" fmla="*/ 1 h 3"/>
                <a:gd name="T10" fmla="*/ 0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0" y="0"/>
                  </a:moveTo>
                  <a:cubicBezTo>
                    <a:pt x="0" y="1"/>
                    <a:pt x="0" y="1"/>
                    <a:pt x="0" y="2"/>
                  </a:cubicBezTo>
                  <a:cubicBezTo>
                    <a:pt x="1" y="2"/>
                    <a:pt x="2" y="3"/>
                    <a:pt x="2" y="3"/>
                  </a:cubicBezTo>
                  <a:cubicBezTo>
                    <a:pt x="3" y="3"/>
                    <a:pt x="3" y="3"/>
                    <a:pt x="3" y="2"/>
                  </a:cubicBezTo>
                  <a:cubicBezTo>
                    <a:pt x="4" y="2"/>
                    <a:pt x="4" y="1"/>
                    <a:pt x="5" y="1"/>
                  </a:cubicBezTo>
                  <a:cubicBezTo>
                    <a:pt x="3" y="1"/>
                    <a:pt x="1" y="0"/>
                    <a:pt x="0" y="0"/>
                  </a:cubicBezTo>
                </a:path>
              </a:pathLst>
            </a:custGeom>
            <a:solidFill>
              <a:srgbClr val="BA99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5" name="ïṩ1îḋé">
              <a:extLst>
                <a:ext uri="{FF2B5EF4-FFF2-40B4-BE49-F238E27FC236}">
                  <a16:creationId xmlns:a16="http://schemas.microsoft.com/office/drawing/2014/main" xmlns="" id="{E38EC47A-13E2-4915-9FED-C718D286A7B8}"/>
                </a:ext>
              </a:extLst>
            </p:cNvPr>
            <p:cNvSpPr/>
            <p:nvPr/>
          </p:nvSpPr>
          <p:spPr bwMode="auto">
            <a:xfrm>
              <a:off x="7840663" y="4114801"/>
              <a:ext cx="12700" cy="12700"/>
            </a:xfrm>
            <a:custGeom>
              <a:avLst/>
              <a:gdLst>
                <a:gd name="T0" fmla="*/ 3 w 4"/>
                <a:gd name="T1" fmla="*/ 0 h 4"/>
                <a:gd name="T2" fmla="*/ 1 w 4"/>
                <a:gd name="T3" fmla="*/ 1 h 4"/>
                <a:gd name="T4" fmla="*/ 1 w 4"/>
                <a:gd name="T5" fmla="*/ 4 h 4"/>
                <a:gd name="T6" fmla="*/ 2 w 4"/>
                <a:gd name="T7" fmla="*/ 4 h 4"/>
                <a:gd name="T8" fmla="*/ 4 w 4"/>
                <a:gd name="T9" fmla="*/ 0 h 4"/>
                <a:gd name="T10" fmla="*/ 3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3" y="0"/>
                  </a:moveTo>
                  <a:cubicBezTo>
                    <a:pt x="2" y="0"/>
                    <a:pt x="2" y="0"/>
                    <a:pt x="1" y="1"/>
                  </a:cubicBezTo>
                  <a:cubicBezTo>
                    <a:pt x="0" y="2"/>
                    <a:pt x="0" y="3"/>
                    <a:pt x="1" y="4"/>
                  </a:cubicBezTo>
                  <a:cubicBezTo>
                    <a:pt x="1" y="4"/>
                    <a:pt x="2" y="4"/>
                    <a:pt x="2" y="4"/>
                  </a:cubicBezTo>
                  <a:cubicBezTo>
                    <a:pt x="2" y="3"/>
                    <a:pt x="3" y="2"/>
                    <a:pt x="4" y="0"/>
                  </a:cubicBezTo>
                  <a:cubicBezTo>
                    <a:pt x="3" y="0"/>
                    <a:pt x="3" y="0"/>
                    <a:pt x="3" y="0"/>
                  </a:cubicBezTo>
                </a:path>
              </a:pathLst>
            </a:custGeom>
            <a:solidFill>
              <a:srgbClr val="2F22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6" name="í$ľïḓe">
              <a:extLst>
                <a:ext uri="{FF2B5EF4-FFF2-40B4-BE49-F238E27FC236}">
                  <a16:creationId xmlns:a16="http://schemas.microsoft.com/office/drawing/2014/main" xmlns="" id="{86F83305-32FE-4DDE-BED2-6C8F264BF481}"/>
                </a:ext>
              </a:extLst>
            </p:cNvPr>
            <p:cNvSpPr/>
            <p:nvPr/>
          </p:nvSpPr>
          <p:spPr bwMode="auto">
            <a:xfrm>
              <a:off x="8890000" y="4460876"/>
              <a:ext cx="9525" cy="14288"/>
            </a:xfrm>
            <a:custGeom>
              <a:avLst/>
              <a:gdLst>
                <a:gd name="T0" fmla="*/ 1 w 3"/>
                <a:gd name="T1" fmla="*/ 0 h 4"/>
                <a:gd name="T2" fmla="*/ 0 w 3"/>
                <a:gd name="T3" fmla="*/ 4 h 4"/>
                <a:gd name="T4" fmla="*/ 1 w 3"/>
                <a:gd name="T5" fmla="*/ 4 h 4"/>
                <a:gd name="T6" fmla="*/ 3 w 3"/>
                <a:gd name="T7" fmla="*/ 1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1" y="1"/>
                    <a:pt x="1" y="3"/>
                    <a:pt x="0" y="4"/>
                  </a:cubicBezTo>
                  <a:cubicBezTo>
                    <a:pt x="0" y="4"/>
                    <a:pt x="1" y="4"/>
                    <a:pt x="1" y="4"/>
                  </a:cubicBezTo>
                  <a:cubicBezTo>
                    <a:pt x="2" y="4"/>
                    <a:pt x="3" y="3"/>
                    <a:pt x="3" y="1"/>
                  </a:cubicBezTo>
                  <a:cubicBezTo>
                    <a:pt x="3" y="1"/>
                    <a:pt x="2" y="0"/>
                    <a:pt x="1" y="0"/>
                  </a:cubicBezTo>
                </a:path>
              </a:pathLst>
            </a:custGeom>
            <a:solidFill>
              <a:srgbClr val="BA99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7" name="íS1iḋê">
              <a:extLst>
                <a:ext uri="{FF2B5EF4-FFF2-40B4-BE49-F238E27FC236}">
                  <a16:creationId xmlns:a16="http://schemas.microsoft.com/office/drawing/2014/main" xmlns="" id="{814E171F-F17A-4798-8AD8-61ABB7811A2A}"/>
                </a:ext>
              </a:extLst>
            </p:cNvPr>
            <p:cNvSpPr/>
            <p:nvPr/>
          </p:nvSpPr>
          <p:spPr bwMode="auto">
            <a:xfrm>
              <a:off x="8177213" y="4335463"/>
              <a:ext cx="715963" cy="146050"/>
            </a:xfrm>
            <a:custGeom>
              <a:avLst/>
              <a:gdLst>
                <a:gd name="T0" fmla="*/ 0 w 217"/>
                <a:gd name="T1" fmla="*/ 0 h 44"/>
                <a:gd name="T2" fmla="*/ 1 w 217"/>
                <a:gd name="T3" fmla="*/ 5 h 44"/>
                <a:gd name="T4" fmla="*/ 6 w 217"/>
                <a:gd name="T5" fmla="*/ 8 h 44"/>
                <a:gd name="T6" fmla="*/ 10 w 217"/>
                <a:gd name="T7" fmla="*/ 9 h 44"/>
                <a:gd name="T8" fmla="*/ 174 w 217"/>
                <a:gd name="T9" fmla="*/ 44 h 44"/>
                <a:gd name="T10" fmla="*/ 174 w 217"/>
                <a:gd name="T11" fmla="*/ 44 h 44"/>
                <a:gd name="T12" fmla="*/ 216 w 217"/>
                <a:gd name="T13" fmla="*/ 42 h 44"/>
                <a:gd name="T14" fmla="*/ 217 w 217"/>
                <a:gd name="T15" fmla="*/ 38 h 44"/>
                <a:gd name="T16" fmla="*/ 217 w 217"/>
                <a:gd name="T17" fmla="*/ 38 h 44"/>
                <a:gd name="T18" fmla="*/ 216 w 217"/>
                <a:gd name="T19" fmla="*/ 38 h 44"/>
                <a:gd name="T20" fmla="*/ 174 w 217"/>
                <a:gd name="T21" fmla="*/ 40 h 44"/>
                <a:gd name="T22" fmla="*/ 11 w 217"/>
                <a:gd name="T23" fmla="*/ 5 h 44"/>
                <a:gd name="T24" fmla="*/ 7 w 217"/>
                <a:gd name="T25" fmla="*/ 3 h 44"/>
                <a:gd name="T26" fmla="*/ 0 w 217"/>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44">
                  <a:moveTo>
                    <a:pt x="0" y="0"/>
                  </a:moveTo>
                  <a:cubicBezTo>
                    <a:pt x="0" y="2"/>
                    <a:pt x="0" y="4"/>
                    <a:pt x="1" y="5"/>
                  </a:cubicBezTo>
                  <a:cubicBezTo>
                    <a:pt x="2" y="6"/>
                    <a:pt x="4" y="7"/>
                    <a:pt x="6" y="8"/>
                  </a:cubicBezTo>
                  <a:cubicBezTo>
                    <a:pt x="7" y="8"/>
                    <a:pt x="8" y="9"/>
                    <a:pt x="10" y="9"/>
                  </a:cubicBezTo>
                  <a:cubicBezTo>
                    <a:pt x="60" y="32"/>
                    <a:pt x="115" y="44"/>
                    <a:pt x="174" y="44"/>
                  </a:cubicBezTo>
                  <a:cubicBezTo>
                    <a:pt x="174" y="44"/>
                    <a:pt x="174" y="44"/>
                    <a:pt x="174" y="44"/>
                  </a:cubicBezTo>
                  <a:cubicBezTo>
                    <a:pt x="188" y="44"/>
                    <a:pt x="202" y="43"/>
                    <a:pt x="216" y="42"/>
                  </a:cubicBezTo>
                  <a:cubicBezTo>
                    <a:pt x="217" y="41"/>
                    <a:pt x="217" y="39"/>
                    <a:pt x="217" y="38"/>
                  </a:cubicBezTo>
                  <a:cubicBezTo>
                    <a:pt x="217" y="38"/>
                    <a:pt x="217" y="38"/>
                    <a:pt x="217" y="38"/>
                  </a:cubicBezTo>
                  <a:cubicBezTo>
                    <a:pt x="217" y="38"/>
                    <a:pt x="217" y="38"/>
                    <a:pt x="216" y="38"/>
                  </a:cubicBezTo>
                  <a:cubicBezTo>
                    <a:pt x="202" y="39"/>
                    <a:pt x="188" y="40"/>
                    <a:pt x="174" y="40"/>
                  </a:cubicBezTo>
                  <a:cubicBezTo>
                    <a:pt x="116" y="40"/>
                    <a:pt x="61" y="27"/>
                    <a:pt x="11" y="5"/>
                  </a:cubicBezTo>
                  <a:cubicBezTo>
                    <a:pt x="10" y="5"/>
                    <a:pt x="8" y="4"/>
                    <a:pt x="7" y="3"/>
                  </a:cubicBezTo>
                  <a:cubicBezTo>
                    <a:pt x="4" y="2"/>
                    <a:pt x="2" y="1"/>
                    <a:pt x="0" y="0"/>
                  </a:cubicBezTo>
                </a:path>
              </a:pathLst>
            </a:custGeom>
            <a:solidFill>
              <a:srgbClr val="B74A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8" name="ïş1îḓé">
              <a:extLst>
                <a:ext uri="{FF2B5EF4-FFF2-40B4-BE49-F238E27FC236}">
                  <a16:creationId xmlns:a16="http://schemas.microsoft.com/office/drawing/2014/main" xmlns="" id="{8677C1C7-9787-4533-ABCA-C5C24714D021}"/>
                </a:ext>
              </a:extLst>
            </p:cNvPr>
            <p:cNvSpPr/>
            <p:nvPr/>
          </p:nvSpPr>
          <p:spPr bwMode="auto">
            <a:xfrm>
              <a:off x="8088313" y="3854451"/>
              <a:ext cx="15875" cy="12700"/>
            </a:xfrm>
            <a:custGeom>
              <a:avLst/>
              <a:gdLst>
                <a:gd name="T0" fmla="*/ 3 w 5"/>
                <a:gd name="T1" fmla="*/ 0 h 4"/>
                <a:gd name="T2" fmla="*/ 1 w 5"/>
                <a:gd name="T3" fmla="*/ 2 h 4"/>
                <a:gd name="T4" fmla="*/ 1 w 5"/>
                <a:gd name="T5" fmla="*/ 2 h 4"/>
                <a:gd name="T6" fmla="*/ 0 w 5"/>
                <a:gd name="T7" fmla="*/ 4 h 4"/>
                <a:gd name="T8" fmla="*/ 5 w 5"/>
                <a:gd name="T9" fmla="*/ 1 h 4"/>
                <a:gd name="T10" fmla="*/ 3 w 5"/>
                <a:gd name="T11" fmla="*/ 0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1" y="1"/>
                    <a:pt x="1" y="2"/>
                  </a:cubicBezTo>
                  <a:cubicBezTo>
                    <a:pt x="1" y="2"/>
                    <a:pt x="1" y="2"/>
                    <a:pt x="1" y="2"/>
                  </a:cubicBezTo>
                  <a:cubicBezTo>
                    <a:pt x="1" y="2"/>
                    <a:pt x="0" y="3"/>
                    <a:pt x="0" y="4"/>
                  </a:cubicBezTo>
                  <a:cubicBezTo>
                    <a:pt x="1" y="3"/>
                    <a:pt x="3" y="2"/>
                    <a:pt x="5" y="1"/>
                  </a:cubicBezTo>
                  <a:cubicBezTo>
                    <a:pt x="4" y="1"/>
                    <a:pt x="4" y="1"/>
                    <a:pt x="3" y="0"/>
                  </a:cubicBezTo>
                  <a:cubicBezTo>
                    <a:pt x="3" y="0"/>
                    <a:pt x="3" y="0"/>
                    <a:pt x="3" y="0"/>
                  </a:cubicBezTo>
                </a:path>
              </a:pathLst>
            </a:custGeom>
            <a:solidFill>
              <a:srgbClr val="2F22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9" name="ïṧḷïdè">
              <a:extLst>
                <a:ext uri="{FF2B5EF4-FFF2-40B4-BE49-F238E27FC236}">
                  <a16:creationId xmlns:a16="http://schemas.microsoft.com/office/drawing/2014/main" xmlns="" id="{358DE8F9-F49B-4531-B6EB-0BFA0EFE9294}"/>
                </a:ext>
              </a:extLst>
            </p:cNvPr>
            <p:cNvSpPr/>
            <p:nvPr/>
          </p:nvSpPr>
          <p:spPr bwMode="auto">
            <a:xfrm>
              <a:off x="8856663" y="4132263"/>
              <a:ext cx="12700" cy="15875"/>
            </a:xfrm>
            <a:custGeom>
              <a:avLst/>
              <a:gdLst>
                <a:gd name="T0" fmla="*/ 0 w 4"/>
                <a:gd name="T1" fmla="*/ 0 h 5"/>
                <a:gd name="T2" fmla="*/ 3 w 4"/>
                <a:gd name="T3" fmla="*/ 5 h 5"/>
                <a:gd name="T4" fmla="*/ 3 w 4"/>
                <a:gd name="T5" fmla="*/ 5 h 5"/>
                <a:gd name="T6" fmla="*/ 3 w 4"/>
                <a:gd name="T7" fmla="*/ 2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1" y="2"/>
                    <a:pt x="2" y="4"/>
                    <a:pt x="3" y="5"/>
                  </a:cubicBezTo>
                  <a:cubicBezTo>
                    <a:pt x="3" y="5"/>
                    <a:pt x="3" y="5"/>
                    <a:pt x="3" y="5"/>
                  </a:cubicBezTo>
                  <a:cubicBezTo>
                    <a:pt x="4" y="4"/>
                    <a:pt x="4" y="3"/>
                    <a:pt x="3" y="2"/>
                  </a:cubicBezTo>
                  <a:cubicBezTo>
                    <a:pt x="3" y="2"/>
                    <a:pt x="2" y="1"/>
                    <a:pt x="0" y="0"/>
                  </a:cubicBezTo>
                </a:path>
              </a:pathLst>
            </a:custGeom>
            <a:solidFill>
              <a:srgbClr val="BA99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0" name="isḷïďê">
              <a:extLst>
                <a:ext uri="{FF2B5EF4-FFF2-40B4-BE49-F238E27FC236}">
                  <a16:creationId xmlns:a16="http://schemas.microsoft.com/office/drawing/2014/main" xmlns="" id="{63B986DB-1A42-4682-B9C9-99239CFFBA35}"/>
                </a:ext>
              </a:extLst>
            </p:cNvPr>
            <p:cNvSpPr/>
            <p:nvPr/>
          </p:nvSpPr>
          <p:spPr bwMode="auto">
            <a:xfrm>
              <a:off x="8162925" y="4127501"/>
              <a:ext cx="703263" cy="195263"/>
            </a:xfrm>
            <a:custGeom>
              <a:avLst/>
              <a:gdLst>
                <a:gd name="T0" fmla="*/ 0 w 213"/>
                <a:gd name="T1" fmla="*/ 18 h 59"/>
                <a:gd name="T2" fmla="*/ 0 w 213"/>
                <a:gd name="T3" fmla="*/ 24 h 59"/>
                <a:gd name="T4" fmla="*/ 20 w 213"/>
                <a:gd name="T5" fmla="*/ 38 h 59"/>
                <a:gd name="T6" fmla="*/ 22 w 213"/>
                <a:gd name="T7" fmla="*/ 39 h 59"/>
                <a:gd name="T8" fmla="*/ 24 w 213"/>
                <a:gd name="T9" fmla="*/ 40 h 59"/>
                <a:gd name="T10" fmla="*/ 91 w 213"/>
                <a:gd name="T11" fmla="*/ 59 h 59"/>
                <a:gd name="T12" fmla="*/ 91 w 213"/>
                <a:gd name="T13" fmla="*/ 59 h 59"/>
                <a:gd name="T14" fmla="*/ 131 w 213"/>
                <a:gd name="T15" fmla="*/ 52 h 59"/>
                <a:gd name="T16" fmla="*/ 130 w 213"/>
                <a:gd name="T17" fmla="*/ 47 h 59"/>
                <a:gd name="T18" fmla="*/ 91 w 213"/>
                <a:gd name="T19" fmla="*/ 54 h 59"/>
                <a:gd name="T20" fmla="*/ 91 w 213"/>
                <a:gd name="T21" fmla="*/ 54 h 59"/>
                <a:gd name="T22" fmla="*/ 26 w 213"/>
                <a:gd name="T23" fmla="*/ 36 h 59"/>
                <a:gd name="T24" fmla="*/ 24 w 213"/>
                <a:gd name="T25" fmla="*/ 35 h 59"/>
                <a:gd name="T26" fmla="*/ 22 w 213"/>
                <a:gd name="T27" fmla="*/ 34 h 59"/>
                <a:gd name="T28" fmla="*/ 0 w 213"/>
                <a:gd name="T29" fmla="*/ 18 h 59"/>
                <a:gd name="T30" fmla="*/ 207 w 213"/>
                <a:gd name="T31" fmla="*/ 0 h 59"/>
                <a:gd name="T32" fmla="*/ 207 w 213"/>
                <a:gd name="T33" fmla="*/ 0 h 59"/>
                <a:gd name="T34" fmla="*/ 182 w 213"/>
                <a:gd name="T35" fmla="*/ 13 h 59"/>
                <a:gd name="T36" fmla="*/ 184 w 213"/>
                <a:gd name="T37" fmla="*/ 17 h 59"/>
                <a:gd name="T38" fmla="*/ 207 w 213"/>
                <a:gd name="T39" fmla="*/ 5 h 59"/>
                <a:gd name="T40" fmla="*/ 207 w 213"/>
                <a:gd name="T41" fmla="*/ 5 h 59"/>
                <a:gd name="T42" fmla="*/ 210 w 213"/>
                <a:gd name="T43" fmla="*/ 5 h 59"/>
                <a:gd name="T44" fmla="*/ 210 w 213"/>
                <a:gd name="T45" fmla="*/ 6 h 59"/>
                <a:gd name="T46" fmla="*/ 210 w 213"/>
                <a:gd name="T47" fmla="*/ 6 h 59"/>
                <a:gd name="T48" fmla="*/ 212 w 213"/>
                <a:gd name="T49" fmla="*/ 6 h 59"/>
                <a:gd name="T50" fmla="*/ 213 w 213"/>
                <a:gd name="T51" fmla="*/ 6 h 59"/>
                <a:gd name="T52" fmla="*/ 210 w 213"/>
                <a:gd name="T53" fmla="*/ 1 h 59"/>
                <a:gd name="T54" fmla="*/ 207 w 213"/>
                <a:gd name="T5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3" h="59">
                  <a:moveTo>
                    <a:pt x="0" y="18"/>
                  </a:moveTo>
                  <a:cubicBezTo>
                    <a:pt x="0" y="20"/>
                    <a:pt x="0" y="22"/>
                    <a:pt x="0" y="24"/>
                  </a:cubicBezTo>
                  <a:cubicBezTo>
                    <a:pt x="6" y="29"/>
                    <a:pt x="12" y="34"/>
                    <a:pt x="20" y="38"/>
                  </a:cubicBezTo>
                  <a:cubicBezTo>
                    <a:pt x="21" y="39"/>
                    <a:pt x="21" y="39"/>
                    <a:pt x="22" y="39"/>
                  </a:cubicBezTo>
                  <a:cubicBezTo>
                    <a:pt x="23" y="40"/>
                    <a:pt x="23" y="40"/>
                    <a:pt x="24" y="40"/>
                  </a:cubicBezTo>
                  <a:cubicBezTo>
                    <a:pt x="49" y="54"/>
                    <a:pt x="71" y="59"/>
                    <a:pt x="91" y="59"/>
                  </a:cubicBezTo>
                  <a:cubicBezTo>
                    <a:pt x="91" y="59"/>
                    <a:pt x="91" y="59"/>
                    <a:pt x="91" y="59"/>
                  </a:cubicBezTo>
                  <a:cubicBezTo>
                    <a:pt x="106" y="59"/>
                    <a:pt x="119" y="56"/>
                    <a:pt x="131" y="52"/>
                  </a:cubicBezTo>
                  <a:cubicBezTo>
                    <a:pt x="131" y="50"/>
                    <a:pt x="131" y="49"/>
                    <a:pt x="130" y="47"/>
                  </a:cubicBezTo>
                  <a:cubicBezTo>
                    <a:pt x="119" y="52"/>
                    <a:pt x="106" y="54"/>
                    <a:pt x="91" y="54"/>
                  </a:cubicBezTo>
                  <a:cubicBezTo>
                    <a:pt x="91" y="54"/>
                    <a:pt x="91" y="54"/>
                    <a:pt x="91" y="54"/>
                  </a:cubicBezTo>
                  <a:cubicBezTo>
                    <a:pt x="72" y="54"/>
                    <a:pt x="50" y="49"/>
                    <a:pt x="26" y="36"/>
                  </a:cubicBezTo>
                  <a:cubicBezTo>
                    <a:pt x="25" y="36"/>
                    <a:pt x="24" y="36"/>
                    <a:pt x="24" y="35"/>
                  </a:cubicBezTo>
                  <a:cubicBezTo>
                    <a:pt x="23" y="35"/>
                    <a:pt x="22" y="35"/>
                    <a:pt x="22" y="34"/>
                  </a:cubicBezTo>
                  <a:cubicBezTo>
                    <a:pt x="13" y="29"/>
                    <a:pt x="6" y="24"/>
                    <a:pt x="0" y="18"/>
                  </a:cubicBezTo>
                  <a:moveTo>
                    <a:pt x="207" y="0"/>
                  </a:moveTo>
                  <a:cubicBezTo>
                    <a:pt x="207" y="0"/>
                    <a:pt x="207" y="0"/>
                    <a:pt x="207" y="0"/>
                  </a:cubicBezTo>
                  <a:cubicBezTo>
                    <a:pt x="201" y="0"/>
                    <a:pt x="194" y="3"/>
                    <a:pt x="182" y="13"/>
                  </a:cubicBezTo>
                  <a:cubicBezTo>
                    <a:pt x="182" y="15"/>
                    <a:pt x="183" y="16"/>
                    <a:pt x="184" y="17"/>
                  </a:cubicBezTo>
                  <a:cubicBezTo>
                    <a:pt x="196" y="7"/>
                    <a:pt x="203" y="5"/>
                    <a:pt x="207" y="5"/>
                  </a:cubicBezTo>
                  <a:cubicBezTo>
                    <a:pt x="207" y="5"/>
                    <a:pt x="207" y="5"/>
                    <a:pt x="207" y="5"/>
                  </a:cubicBezTo>
                  <a:cubicBezTo>
                    <a:pt x="208" y="5"/>
                    <a:pt x="209" y="5"/>
                    <a:pt x="210" y="5"/>
                  </a:cubicBezTo>
                  <a:cubicBezTo>
                    <a:pt x="210" y="6"/>
                    <a:pt x="210" y="6"/>
                    <a:pt x="210" y="6"/>
                  </a:cubicBezTo>
                  <a:cubicBezTo>
                    <a:pt x="210" y="6"/>
                    <a:pt x="210" y="6"/>
                    <a:pt x="210" y="6"/>
                  </a:cubicBezTo>
                  <a:cubicBezTo>
                    <a:pt x="211" y="6"/>
                    <a:pt x="211" y="6"/>
                    <a:pt x="212" y="6"/>
                  </a:cubicBezTo>
                  <a:cubicBezTo>
                    <a:pt x="212" y="6"/>
                    <a:pt x="212" y="6"/>
                    <a:pt x="213" y="6"/>
                  </a:cubicBezTo>
                  <a:cubicBezTo>
                    <a:pt x="212" y="5"/>
                    <a:pt x="211" y="3"/>
                    <a:pt x="210" y="1"/>
                  </a:cubicBezTo>
                  <a:cubicBezTo>
                    <a:pt x="209" y="1"/>
                    <a:pt x="208" y="0"/>
                    <a:pt x="207" y="0"/>
                  </a:cubicBezTo>
                </a:path>
              </a:pathLst>
            </a:custGeom>
            <a:solidFill>
              <a:srgbClr val="B74A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1" name="ïṩ1ïďé">
              <a:extLst>
                <a:ext uri="{FF2B5EF4-FFF2-40B4-BE49-F238E27FC236}">
                  <a16:creationId xmlns:a16="http://schemas.microsoft.com/office/drawing/2014/main" xmlns="" id="{DDBC00A5-DD68-4930-B8D5-FDE3CC05D563}"/>
                </a:ext>
              </a:extLst>
            </p:cNvPr>
            <p:cNvSpPr/>
            <p:nvPr/>
          </p:nvSpPr>
          <p:spPr bwMode="auto">
            <a:xfrm>
              <a:off x="8193088" y="4411663"/>
              <a:ext cx="290513" cy="284163"/>
            </a:xfrm>
            <a:custGeom>
              <a:avLst/>
              <a:gdLst>
                <a:gd name="T0" fmla="*/ 0 w 88"/>
                <a:gd name="T1" fmla="*/ 0 h 86"/>
                <a:gd name="T2" fmla="*/ 2 w 88"/>
                <a:gd name="T3" fmla="*/ 6 h 86"/>
                <a:gd name="T4" fmla="*/ 69 w 88"/>
                <a:gd name="T5" fmla="*/ 48 h 86"/>
                <a:gd name="T6" fmla="*/ 80 w 88"/>
                <a:gd name="T7" fmla="*/ 68 h 86"/>
                <a:gd name="T8" fmla="*/ 84 w 88"/>
                <a:gd name="T9" fmla="*/ 85 h 86"/>
                <a:gd name="T10" fmla="*/ 88 w 88"/>
                <a:gd name="T11" fmla="*/ 86 h 86"/>
                <a:gd name="T12" fmla="*/ 85 w 88"/>
                <a:gd name="T13" fmla="*/ 67 h 86"/>
                <a:gd name="T14" fmla="*/ 62 w 88"/>
                <a:gd name="T15" fmla="*/ 35 h 86"/>
                <a:gd name="T16" fmla="*/ 2 w 88"/>
                <a:gd name="T17" fmla="*/ 1 h 86"/>
                <a:gd name="T18" fmla="*/ 0 w 88"/>
                <a:gd name="T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6">
                  <a:moveTo>
                    <a:pt x="0" y="0"/>
                  </a:moveTo>
                  <a:cubicBezTo>
                    <a:pt x="1" y="2"/>
                    <a:pt x="2" y="4"/>
                    <a:pt x="2" y="6"/>
                  </a:cubicBezTo>
                  <a:cubicBezTo>
                    <a:pt x="39" y="24"/>
                    <a:pt x="59" y="35"/>
                    <a:pt x="69" y="48"/>
                  </a:cubicBezTo>
                  <a:cubicBezTo>
                    <a:pt x="75" y="54"/>
                    <a:pt x="78" y="60"/>
                    <a:pt x="80" y="68"/>
                  </a:cubicBezTo>
                  <a:cubicBezTo>
                    <a:pt x="82" y="73"/>
                    <a:pt x="83" y="79"/>
                    <a:pt x="84" y="85"/>
                  </a:cubicBezTo>
                  <a:cubicBezTo>
                    <a:pt x="85" y="86"/>
                    <a:pt x="87" y="86"/>
                    <a:pt x="88" y="86"/>
                  </a:cubicBezTo>
                  <a:cubicBezTo>
                    <a:pt x="87" y="79"/>
                    <a:pt x="86" y="73"/>
                    <a:pt x="85" y="67"/>
                  </a:cubicBezTo>
                  <a:cubicBezTo>
                    <a:pt x="81" y="54"/>
                    <a:pt x="75" y="45"/>
                    <a:pt x="62" y="35"/>
                  </a:cubicBezTo>
                  <a:cubicBezTo>
                    <a:pt x="49" y="25"/>
                    <a:pt x="30" y="15"/>
                    <a:pt x="2" y="1"/>
                  </a:cubicBezTo>
                  <a:cubicBezTo>
                    <a:pt x="1" y="0"/>
                    <a:pt x="1" y="0"/>
                    <a:pt x="0" y="0"/>
                  </a:cubicBezTo>
                </a:path>
              </a:pathLst>
            </a:custGeom>
            <a:solidFill>
              <a:srgbClr val="B74A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2" name="islíḍe">
              <a:extLst>
                <a:ext uri="{FF2B5EF4-FFF2-40B4-BE49-F238E27FC236}">
                  <a16:creationId xmlns:a16="http://schemas.microsoft.com/office/drawing/2014/main" xmlns="" id="{A8ACED00-3E77-46E3-857E-884AD4B11488}"/>
                </a:ext>
              </a:extLst>
            </p:cNvPr>
            <p:cNvSpPr/>
            <p:nvPr/>
          </p:nvSpPr>
          <p:spPr bwMode="auto">
            <a:xfrm>
              <a:off x="8539163" y="4860926"/>
              <a:ext cx="26988" cy="12700"/>
            </a:xfrm>
            <a:custGeom>
              <a:avLst/>
              <a:gdLst>
                <a:gd name="T0" fmla="*/ 7 w 8"/>
                <a:gd name="T1" fmla="*/ 0 h 4"/>
                <a:gd name="T2" fmla="*/ 0 w 8"/>
                <a:gd name="T3" fmla="*/ 3 h 4"/>
                <a:gd name="T4" fmla="*/ 3 w 8"/>
                <a:gd name="T5" fmla="*/ 4 h 4"/>
                <a:gd name="T6" fmla="*/ 3 w 8"/>
                <a:gd name="T7" fmla="*/ 4 h 4"/>
                <a:gd name="T8" fmla="*/ 6 w 8"/>
                <a:gd name="T9" fmla="*/ 3 h 4"/>
                <a:gd name="T10" fmla="*/ 7 w 8"/>
                <a:gd name="T11" fmla="*/ 1 h 4"/>
                <a:gd name="T12" fmla="*/ 7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7" y="0"/>
                  </a:moveTo>
                  <a:cubicBezTo>
                    <a:pt x="5" y="1"/>
                    <a:pt x="2" y="2"/>
                    <a:pt x="0" y="3"/>
                  </a:cubicBezTo>
                  <a:cubicBezTo>
                    <a:pt x="1" y="4"/>
                    <a:pt x="2" y="4"/>
                    <a:pt x="3" y="4"/>
                  </a:cubicBezTo>
                  <a:cubicBezTo>
                    <a:pt x="3" y="4"/>
                    <a:pt x="3" y="4"/>
                    <a:pt x="3" y="4"/>
                  </a:cubicBezTo>
                  <a:cubicBezTo>
                    <a:pt x="5" y="4"/>
                    <a:pt x="6" y="3"/>
                    <a:pt x="6" y="3"/>
                  </a:cubicBezTo>
                  <a:cubicBezTo>
                    <a:pt x="7" y="3"/>
                    <a:pt x="8" y="2"/>
                    <a:pt x="7" y="1"/>
                  </a:cubicBezTo>
                  <a:cubicBezTo>
                    <a:pt x="7" y="0"/>
                    <a:pt x="7" y="0"/>
                    <a:pt x="7" y="0"/>
                  </a:cubicBezTo>
                </a:path>
              </a:pathLst>
            </a:custGeom>
            <a:solidFill>
              <a:srgbClr val="BA99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3" name="ïŝļïḍé">
              <a:extLst>
                <a:ext uri="{FF2B5EF4-FFF2-40B4-BE49-F238E27FC236}">
                  <a16:creationId xmlns:a16="http://schemas.microsoft.com/office/drawing/2014/main" xmlns="" id="{39272CA1-1BF7-4EA5-BBA0-42C3AE28CD68}"/>
                </a:ext>
              </a:extLst>
            </p:cNvPr>
            <p:cNvSpPr/>
            <p:nvPr/>
          </p:nvSpPr>
          <p:spPr bwMode="auto">
            <a:xfrm>
              <a:off x="7800975" y="3802063"/>
              <a:ext cx="1042988" cy="1101725"/>
            </a:xfrm>
            <a:custGeom>
              <a:avLst/>
              <a:gdLst>
                <a:gd name="T0" fmla="*/ 282 w 316"/>
                <a:gd name="T1" fmla="*/ 264 h 334"/>
                <a:gd name="T2" fmla="*/ 207 w 316"/>
                <a:gd name="T3" fmla="*/ 271 h 334"/>
                <a:gd name="T4" fmla="*/ 217 w 316"/>
                <a:gd name="T5" fmla="*/ 315 h 334"/>
                <a:gd name="T6" fmla="*/ 228 w 316"/>
                <a:gd name="T7" fmla="*/ 320 h 334"/>
                <a:gd name="T8" fmla="*/ 229 w 316"/>
                <a:gd name="T9" fmla="*/ 320 h 334"/>
                <a:gd name="T10" fmla="*/ 316 w 316"/>
                <a:gd name="T11" fmla="*/ 244 h 334"/>
                <a:gd name="T12" fmla="*/ 118 w 316"/>
                <a:gd name="T13" fmla="*/ 223 h 334"/>
                <a:gd name="T14" fmla="*/ 145 w 316"/>
                <a:gd name="T15" fmla="*/ 331 h 334"/>
                <a:gd name="T16" fmla="*/ 167 w 316"/>
                <a:gd name="T17" fmla="*/ 334 h 334"/>
                <a:gd name="T18" fmla="*/ 214 w 316"/>
                <a:gd name="T19" fmla="*/ 317 h 334"/>
                <a:gd name="T20" fmla="*/ 203 w 316"/>
                <a:gd name="T21" fmla="*/ 270 h 334"/>
                <a:gd name="T22" fmla="*/ 121 w 316"/>
                <a:gd name="T23" fmla="*/ 191 h 334"/>
                <a:gd name="T24" fmla="*/ 97 w 316"/>
                <a:gd name="T25" fmla="*/ 180 h 334"/>
                <a:gd name="T26" fmla="*/ 86 w 316"/>
                <a:gd name="T27" fmla="*/ 183 h 334"/>
                <a:gd name="T28" fmla="*/ 86 w 316"/>
                <a:gd name="T29" fmla="*/ 239 h 334"/>
                <a:gd name="T30" fmla="*/ 91 w 316"/>
                <a:gd name="T31" fmla="*/ 246 h 334"/>
                <a:gd name="T32" fmla="*/ 98 w 316"/>
                <a:gd name="T33" fmla="*/ 254 h 334"/>
                <a:gd name="T34" fmla="*/ 91 w 316"/>
                <a:gd name="T35" fmla="*/ 272 h 334"/>
                <a:gd name="T36" fmla="*/ 53 w 316"/>
                <a:gd name="T37" fmla="*/ 289 h 334"/>
                <a:gd name="T38" fmla="*/ 96 w 316"/>
                <a:gd name="T39" fmla="*/ 303 h 334"/>
                <a:gd name="T40" fmla="*/ 141 w 316"/>
                <a:gd name="T41" fmla="*/ 332 h 334"/>
                <a:gd name="T42" fmla="*/ 116 w 316"/>
                <a:gd name="T43" fmla="*/ 188 h 334"/>
                <a:gd name="T44" fmla="*/ 14 w 316"/>
                <a:gd name="T45" fmla="*/ 99 h 334"/>
                <a:gd name="T46" fmla="*/ 91 w 316"/>
                <a:gd name="T47" fmla="*/ 159 h 334"/>
                <a:gd name="T48" fmla="*/ 98 w 316"/>
                <a:gd name="T49" fmla="*/ 167 h 334"/>
                <a:gd name="T50" fmla="*/ 98 w 316"/>
                <a:gd name="T51" fmla="*/ 176 h 334"/>
                <a:gd name="T52" fmla="*/ 118 w 316"/>
                <a:gd name="T53" fmla="*/ 179 h 334"/>
                <a:gd name="T54" fmla="*/ 14 w 316"/>
                <a:gd name="T55" fmla="*/ 99 h 334"/>
                <a:gd name="T56" fmla="*/ 16 w 316"/>
                <a:gd name="T57" fmla="*/ 95 h 334"/>
                <a:gd name="T58" fmla="*/ 114 w 316"/>
                <a:gd name="T59" fmla="*/ 162 h 334"/>
                <a:gd name="T60" fmla="*/ 110 w 316"/>
                <a:gd name="T61" fmla="*/ 123 h 334"/>
                <a:gd name="T62" fmla="*/ 81 w 316"/>
                <a:gd name="T63" fmla="*/ 56 h 334"/>
                <a:gd name="T64" fmla="*/ 167 w 316"/>
                <a:gd name="T65" fmla="*/ 0 h 334"/>
                <a:gd name="T66" fmla="*/ 92 w 316"/>
                <a:gd name="T67" fmla="*/ 19 h 334"/>
                <a:gd name="T68" fmla="*/ 91 w 316"/>
                <a:gd name="T69" fmla="*/ 20 h 334"/>
                <a:gd name="T70" fmla="*/ 88 w 316"/>
                <a:gd name="T71" fmla="*/ 30 h 334"/>
                <a:gd name="T72" fmla="*/ 95 w 316"/>
                <a:gd name="T73" fmla="*/ 96 h 334"/>
                <a:gd name="T74" fmla="*/ 127 w 316"/>
                <a:gd name="T75" fmla="*/ 62 h 334"/>
                <a:gd name="T76" fmla="*/ 225 w 316"/>
                <a:gd name="T77" fmla="*/ 1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6" h="334">
                  <a:moveTo>
                    <a:pt x="316" y="244"/>
                  </a:moveTo>
                  <a:cubicBezTo>
                    <a:pt x="305" y="252"/>
                    <a:pt x="294" y="258"/>
                    <a:pt x="282" y="264"/>
                  </a:cubicBezTo>
                  <a:cubicBezTo>
                    <a:pt x="266" y="270"/>
                    <a:pt x="249" y="274"/>
                    <a:pt x="231" y="274"/>
                  </a:cubicBezTo>
                  <a:cubicBezTo>
                    <a:pt x="223" y="274"/>
                    <a:pt x="215" y="273"/>
                    <a:pt x="207" y="271"/>
                  </a:cubicBezTo>
                  <a:cubicBezTo>
                    <a:pt x="207" y="275"/>
                    <a:pt x="208" y="278"/>
                    <a:pt x="208" y="282"/>
                  </a:cubicBezTo>
                  <a:cubicBezTo>
                    <a:pt x="210" y="300"/>
                    <a:pt x="214" y="310"/>
                    <a:pt x="217" y="315"/>
                  </a:cubicBezTo>
                  <a:cubicBezTo>
                    <a:pt x="221" y="320"/>
                    <a:pt x="225" y="320"/>
                    <a:pt x="227" y="320"/>
                  </a:cubicBezTo>
                  <a:cubicBezTo>
                    <a:pt x="228" y="320"/>
                    <a:pt x="228" y="320"/>
                    <a:pt x="228" y="320"/>
                  </a:cubicBezTo>
                  <a:cubicBezTo>
                    <a:pt x="228" y="320"/>
                    <a:pt x="228" y="320"/>
                    <a:pt x="228" y="320"/>
                  </a:cubicBezTo>
                  <a:cubicBezTo>
                    <a:pt x="229" y="320"/>
                    <a:pt x="229" y="320"/>
                    <a:pt x="229" y="320"/>
                  </a:cubicBezTo>
                  <a:cubicBezTo>
                    <a:pt x="230" y="320"/>
                    <a:pt x="231" y="321"/>
                    <a:pt x="231" y="321"/>
                  </a:cubicBezTo>
                  <a:cubicBezTo>
                    <a:pt x="268" y="306"/>
                    <a:pt x="298" y="279"/>
                    <a:pt x="316" y="244"/>
                  </a:cubicBezTo>
                  <a:moveTo>
                    <a:pt x="120" y="190"/>
                  </a:moveTo>
                  <a:cubicBezTo>
                    <a:pt x="119" y="201"/>
                    <a:pt x="118" y="212"/>
                    <a:pt x="118" y="223"/>
                  </a:cubicBezTo>
                  <a:cubicBezTo>
                    <a:pt x="118" y="263"/>
                    <a:pt x="128" y="299"/>
                    <a:pt x="145" y="331"/>
                  </a:cubicBezTo>
                  <a:cubicBezTo>
                    <a:pt x="145" y="331"/>
                    <a:pt x="145" y="331"/>
                    <a:pt x="145" y="331"/>
                  </a:cubicBezTo>
                  <a:cubicBezTo>
                    <a:pt x="145" y="332"/>
                    <a:pt x="146" y="332"/>
                    <a:pt x="146" y="333"/>
                  </a:cubicBezTo>
                  <a:cubicBezTo>
                    <a:pt x="153" y="334"/>
                    <a:pt x="160" y="334"/>
                    <a:pt x="167" y="334"/>
                  </a:cubicBezTo>
                  <a:cubicBezTo>
                    <a:pt x="187" y="334"/>
                    <a:pt x="206" y="331"/>
                    <a:pt x="224" y="324"/>
                  </a:cubicBezTo>
                  <a:cubicBezTo>
                    <a:pt x="221" y="324"/>
                    <a:pt x="217" y="322"/>
                    <a:pt x="214" y="317"/>
                  </a:cubicBezTo>
                  <a:cubicBezTo>
                    <a:pt x="209" y="311"/>
                    <a:pt x="205" y="301"/>
                    <a:pt x="204" y="282"/>
                  </a:cubicBezTo>
                  <a:cubicBezTo>
                    <a:pt x="203" y="278"/>
                    <a:pt x="203" y="274"/>
                    <a:pt x="203" y="270"/>
                  </a:cubicBezTo>
                  <a:cubicBezTo>
                    <a:pt x="191" y="268"/>
                    <a:pt x="180" y="263"/>
                    <a:pt x="170" y="257"/>
                  </a:cubicBezTo>
                  <a:cubicBezTo>
                    <a:pt x="147" y="241"/>
                    <a:pt x="131" y="217"/>
                    <a:pt x="121" y="191"/>
                  </a:cubicBezTo>
                  <a:cubicBezTo>
                    <a:pt x="121" y="190"/>
                    <a:pt x="121" y="190"/>
                    <a:pt x="120" y="190"/>
                  </a:cubicBezTo>
                  <a:moveTo>
                    <a:pt x="97" y="180"/>
                  </a:moveTo>
                  <a:cubicBezTo>
                    <a:pt x="96" y="182"/>
                    <a:pt x="93" y="183"/>
                    <a:pt x="91" y="183"/>
                  </a:cubicBezTo>
                  <a:cubicBezTo>
                    <a:pt x="86" y="183"/>
                    <a:pt x="86" y="183"/>
                    <a:pt x="86" y="183"/>
                  </a:cubicBezTo>
                  <a:cubicBezTo>
                    <a:pt x="86" y="191"/>
                    <a:pt x="86" y="191"/>
                    <a:pt x="86" y="191"/>
                  </a:cubicBezTo>
                  <a:cubicBezTo>
                    <a:pt x="86" y="239"/>
                    <a:pt x="86" y="239"/>
                    <a:pt x="86" y="239"/>
                  </a:cubicBezTo>
                  <a:cubicBezTo>
                    <a:pt x="86" y="246"/>
                    <a:pt x="86" y="246"/>
                    <a:pt x="86" y="246"/>
                  </a:cubicBezTo>
                  <a:cubicBezTo>
                    <a:pt x="91" y="246"/>
                    <a:pt x="91" y="246"/>
                    <a:pt x="91" y="246"/>
                  </a:cubicBezTo>
                  <a:cubicBezTo>
                    <a:pt x="91" y="246"/>
                    <a:pt x="91" y="246"/>
                    <a:pt x="91" y="246"/>
                  </a:cubicBezTo>
                  <a:cubicBezTo>
                    <a:pt x="95" y="246"/>
                    <a:pt x="98" y="250"/>
                    <a:pt x="98" y="254"/>
                  </a:cubicBezTo>
                  <a:cubicBezTo>
                    <a:pt x="98" y="264"/>
                    <a:pt x="98" y="264"/>
                    <a:pt x="98" y="264"/>
                  </a:cubicBezTo>
                  <a:cubicBezTo>
                    <a:pt x="98" y="268"/>
                    <a:pt x="95" y="272"/>
                    <a:pt x="91" y="272"/>
                  </a:cubicBezTo>
                  <a:cubicBezTo>
                    <a:pt x="37" y="272"/>
                    <a:pt x="37" y="272"/>
                    <a:pt x="37" y="272"/>
                  </a:cubicBezTo>
                  <a:cubicBezTo>
                    <a:pt x="42" y="278"/>
                    <a:pt x="47" y="284"/>
                    <a:pt x="53" y="289"/>
                  </a:cubicBezTo>
                  <a:cubicBezTo>
                    <a:pt x="96" y="289"/>
                    <a:pt x="96" y="289"/>
                    <a:pt x="96" y="289"/>
                  </a:cubicBezTo>
                  <a:cubicBezTo>
                    <a:pt x="96" y="303"/>
                    <a:pt x="96" y="303"/>
                    <a:pt x="96" y="303"/>
                  </a:cubicBezTo>
                  <a:cubicBezTo>
                    <a:pt x="96" y="319"/>
                    <a:pt x="96" y="319"/>
                    <a:pt x="96" y="319"/>
                  </a:cubicBezTo>
                  <a:cubicBezTo>
                    <a:pt x="110" y="325"/>
                    <a:pt x="125" y="330"/>
                    <a:pt x="141" y="332"/>
                  </a:cubicBezTo>
                  <a:cubicBezTo>
                    <a:pt x="123" y="300"/>
                    <a:pt x="114" y="263"/>
                    <a:pt x="114" y="223"/>
                  </a:cubicBezTo>
                  <a:cubicBezTo>
                    <a:pt x="114" y="211"/>
                    <a:pt x="114" y="200"/>
                    <a:pt x="116" y="188"/>
                  </a:cubicBezTo>
                  <a:cubicBezTo>
                    <a:pt x="109" y="185"/>
                    <a:pt x="103" y="182"/>
                    <a:pt x="97" y="180"/>
                  </a:cubicBezTo>
                  <a:moveTo>
                    <a:pt x="14" y="99"/>
                  </a:moveTo>
                  <a:cubicBezTo>
                    <a:pt x="6" y="118"/>
                    <a:pt x="1" y="139"/>
                    <a:pt x="0" y="160"/>
                  </a:cubicBezTo>
                  <a:cubicBezTo>
                    <a:pt x="91" y="159"/>
                    <a:pt x="91" y="159"/>
                    <a:pt x="91" y="159"/>
                  </a:cubicBezTo>
                  <a:cubicBezTo>
                    <a:pt x="91" y="159"/>
                    <a:pt x="91" y="159"/>
                    <a:pt x="91" y="159"/>
                  </a:cubicBezTo>
                  <a:cubicBezTo>
                    <a:pt x="95" y="159"/>
                    <a:pt x="98" y="163"/>
                    <a:pt x="98" y="167"/>
                  </a:cubicBezTo>
                  <a:cubicBezTo>
                    <a:pt x="98" y="176"/>
                    <a:pt x="98" y="176"/>
                    <a:pt x="98" y="176"/>
                  </a:cubicBezTo>
                  <a:cubicBezTo>
                    <a:pt x="98" y="176"/>
                    <a:pt x="98" y="176"/>
                    <a:pt x="98" y="176"/>
                  </a:cubicBezTo>
                  <a:cubicBezTo>
                    <a:pt x="104" y="178"/>
                    <a:pt x="110" y="180"/>
                    <a:pt x="117" y="184"/>
                  </a:cubicBezTo>
                  <a:cubicBezTo>
                    <a:pt x="117" y="182"/>
                    <a:pt x="117" y="181"/>
                    <a:pt x="118" y="179"/>
                  </a:cubicBezTo>
                  <a:cubicBezTo>
                    <a:pt x="117" y="175"/>
                    <a:pt x="116" y="171"/>
                    <a:pt x="115" y="167"/>
                  </a:cubicBezTo>
                  <a:cubicBezTo>
                    <a:pt x="78" y="150"/>
                    <a:pt x="44" y="127"/>
                    <a:pt x="14" y="99"/>
                  </a:cubicBezTo>
                  <a:moveTo>
                    <a:pt x="87" y="20"/>
                  </a:moveTo>
                  <a:cubicBezTo>
                    <a:pt x="56" y="37"/>
                    <a:pt x="31" y="63"/>
                    <a:pt x="16" y="95"/>
                  </a:cubicBezTo>
                  <a:cubicBezTo>
                    <a:pt x="16" y="95"/>
                    <a:pt x="16" y="96"/>
                    <a:pt x="16" y="96"/>
                  </a:cubicBezTo>
                  <a:cubicBezTo>
                    <a:pt x="45" y="122"/>
                    <a:pt x="78" y="145"/>
                    <a:pt x="114" y="162"/>
                  </a:cubicBezTo>
                  <a:cubicBezTo>
                    <a:pt x="113" y="156"/>
                    <a:pt x="112" y="149"/>
                    <a:pt x="111" y="143"/>
                  </a:cubicBezTo>
                  <a:cubicBezTo>
                    <a:pt x="110" y="136"/>
                    <a:pt x="110" y="130"/>
                    <a:pt x="110" y="123"/>
                  </a:cubicBezTo>
                  <a:cubicBezTo>
                    <a:pt x="102" y="115"/>
                    <a:pt x="95" y="107"/>
                    <a:pt x="91" y="98"/>
                  </a:cubicBezTo>
                  <a:cubicBezTo>
                    <a:pt x="83" y="84"/>
                    <a:pt x="81" y="69"/>
                    <a:pt x="81" y="56"/>
                  </a:cubicBezTo>
                  <a:cubicBezTo>
                    <a:pt x="81" y="39"/>
                    <a:pt x="85" y="25"/>
                    <a:pt x="87" y="20"/>
                  </a:cubicBezTo>
                  <a:moveTo>
                    <a:pt x="167" y="0"/>
                  </a:moveTo>
                  <a:cubicBezTo>
                    <a:pt x="140" y="0"/>
                    <a:pt x="114" y="6"/>
                    <a:pt x="92" y="17"/>
                  </a:cubicBezTo>
                  <a:cubicBezTo>
                    <a:pt x="92" y="18"/>
                    <a:pt x="92" y="19"/>
                    <a:pt x="92" y="19"/>
                  </a:cubicBezTo>
                  <a:cubicBezTo>
                    <a:pt x="92" y="19"/>
                    <a:pt x="92" y="19"/>
                    <a:pt x="92" y="19"/>
                  </a:cubicBezTo>
                  <a:cubicBezTo>
                    <a:pt x="91" y="20"/>
                    <a:pt x="91" y="20"/>
                    <a:pt x="91" y="20"/>
                  </a:cubicBezTo>
                  <a:cubicBezTo>
                    <a:pt x="91" y="20"/>
                    <a:pt x="91" y="21"/>
                    <a:pt x="91" y="22"/>
                  </a:cubicBezTo>
                  <a:cubicBezTo>
                    <a:pt x="90" y="24"/>
                    <a:pt x="89" y="26"/>
                    <a:pt x="88" y="30"/>
                  </a:cubicBezTo>
                  <a:cubicBezTo>
                    <a:pt x="87" y="36"/>
                    <a:pt x="85" y="45"/>
                    <a:pt x="85" y="56"/>
                  </a:cubicBezTo>
                  <a:cubicBezTo>
                    <a:pt x="85" y="68"/>
                    <a:pt x="88" y="82"/>
                    <a:pt x="95" y="96"/>
                  </a:cubicBezTo>
                  <a:cubicBezTo>
                    <a:pt x="98" y="103"/>
                    <a:pt x="103" y="110"/>
                    <a:pt x="110" y="117"/>
                  </a:cubicBezTo>
                  <a:cubicBezTo>
                    <a:pt x="111" y="97"/>
                    <a:pt x="116" y="78"/>
                    <a:pt x="127" y="62"/>
                  </a:cubicBezTo>
                  <a:cubicBezTo>
                    <a:pt x="135" y="52"/>
                    <a:pt x="145" y="43"/>
                    <a:pt x="157" y="36"/>
                  </a:cubicBezTo>
                  <a:cubicBezTo>
                    <a:pt x="177" y="23"/>
                    <a:pt x="200" y="13"/>
                    <a:pt x="225" y="10"/>
                  </a:cubicBezTo>
                  <a:cubicBezTo>
                    <a:pt x="207" y="3"/>
                    <a:pt x="187" y="0"/>
                    <a:pt x="167" y="0"/>
                  </a:cubicBezTo>
                </a:path>
              </a:pathLst>
            </a:custGeom>
            <a:solidFill>
              <a:srgbClr val="E25D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4" name="ïśḷíḓè">
              <a:extLst>
                <a:ext uri="{FF2B5EF4-FFF2-40B4-BE49-F238E27FC236}">
                  <a16:creationId xmlns:a16="http://schemas.microsoft.com/office/drawing/2014/main" xmlns="" id="{DF9D4272-B32F-49E7-AD3E-5C8E41BD3F38}"/>
                </a:ext>
              </a:extLst>
            </p:cNvPr>
            <p:cNvSpPr/>
            <p:nvPr/>
          </p:nvSpPr>
          <p:spPr bwMode="auto">
            <a:xfrm>
              <a:off x="8186738" y="4392613"/>
              <a:ext cx="6350" cy="19050"/>
            </a:xfrm>
            <a:custGeom>
              <a:avLst/>
              <a:gdLst>
                <a:gd name="T0" fmla="*/ 1 w 2"/>
                <a:gd name="T1" fmla="*/ 0 h 6"/>
                <a:gd name="T2" fmla="*/ 0 w 2"/>
                <a:gd name="T3" fmla="*/ 5 h 6"/>
                <a:gd name="T4" fmla="*/ 2 w 2"/>
                <a:gd name="T5" fmla="*/ 5 h 6"/>
                <a:gd name="T6" fmla="*/ 2 w 2"/>
                <a:gd name="T7" fmla="*/ 6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cubicBezTo>
                    <a:pt x="0" y="2"/>
                    <a:pt x="0" y="3"/>
                    <a:pt x="0" y="5"/>
                  </a:cubicBezTo>
                  <a:cubicBezTo>
                    <a:pt x="1" y="5"/>
                    <a:pt x="1" y="5"/>
                    <a:pt x="2" y="5"/>
                  </a:cubicBezTo>
                  <a:cubicBezTo>
                    <a:pt x="2" y="5"/>
                    <a:pt x="2" y="6"/>
                    <a:pt x="2" y="6"/>
                  </a:cubicBezTo>
                  <a:cubicBezTo>
                    <a:pt x="2" y="4"/>
                    <a:pt x="1" y="2"/>
                    <a:pt x="1" y="0"/>
                  </a:cubicBezTo>
                </a:path>
              </a:pathLst>
            </a:custGeom>
            <a:solidFill>
              <a:srgbClr val="AC3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5" name="ïṩ1iḓé">
              <a:extLst>
                <a:ext uri="{FF2B5EF4-FFF2-40B4-BE49-F238E27FC236}">
                  <a16:creationId xmlns:a16="http://schemas.microsoft.com/office/drawing/2014/main" xmlns="" id="{23A09FF7-7FD3-4350-9335-54AEE96D2668}"/>
                </a:ext>
              </a:extLst>
            </p:cNvPr>
            <p:cNvSpPr/>
            <p:nvPr/>
          </p:nvSpPr>
          <p:spPr bwMode="auto">
            <a:xfrm>
              <a:off x="8177213" y="4421188"/>
              <a:ext cx="104775" cy="479425"/>
            </a:xfrm>
            <a:custGeom>
              <a:avLst/>
              <a:gdLst>
                <a:gd name="T0" fmla="*/ 2 w 32"/>
                <a:gd name="T1" fmla="*/ 0 h 145"/>
                <a:gd name="T2" fmla="*/ 0 w 32"/>
                <a:gd name="T3" fmla="*/ 35 h 145"/>
                <a:gd name="T4" fmla="*/ 27 w 32"/>
                <a:gd name="T5" fmla="*/ 144 h 145"/>
                <a:gd name="T6" fmla="*/ 32 w 32"/>
                <a:gd name="T7" fmla="*/ 145 h 145"/>
                <a:gd name="T8" fmla="*/ 31 w 32"/>
                <a:gd name="T9" fmla="*/ 143 h 145"/>
                <a:gd name="T10" fmla="*/ 31 w 32"/>
                <a:gd name="T11" fmla="*/ 143 h 145"/>
                <a:gd name="T12" fmla="*/ 4 w 32"/>
                <a:gd name="T13" fmla="*/ 35 h 145"/>
                <a:gd name="T14" fmla="*/ 6 w 32"/>
                <a:gd name="T15" fmla="*/ 2 h 145"/>
                <a:gd name="T16" fmla="*/ 3 w 32"/>
                <a:gd name="T17" fmla="*/ 0 h 145"/>
                <a:gd name="T18" fmla="*/ 2 w 32"/>
                <a:gd name="T1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45">
                  <a:moveTo>
                    <a:pt x="2" y="0"/>
                  </a:moveTo>
                  <a:cubicBezTo>
                    <a:pt x="0" y="12"/>
                    <a:pt x="0" y="23"/>
                    <a:pt x="0" y="35"/>
                  </a:cubicBezTo>
                  <a:cubicBezTo>
                    <a:pt x="0" y="75"/>
                    <a:pt x="9" y="112"/>
                    <a:pt x="27" y="144"/>
                  </a:cubicBezTo>
                  <a:cubicBezTo>
                    <a:pt x="28" y="144"/>
                    <a:pt x="30" y="145"/>
                    <a:pt x="32" y="145"/>
                  </a:cubicBezTo>
                  <a:cubicBezTo>
                    <a:pt x="32" y="144"/>
                    <a:pt x="31" y="144"/>
                    <a:pt x="31" y="143"/>
                  </a:cubicBezTo>
                  <a:cubicBezTo>
                    <a:pt x="31" y="143"/>
                    <a:pt x="31" y="143"/>
                    <a:pt x="31" y="143"/>
                  </a:cubicBezTo>
                  <a:cubicBezTo>
                    <a:pt x="14" y="111"/>
                    <a:pt x="4" y="75"/>
                    <a:pt x="4" y="35"/>
                  </a:cubicBezTo>
                  <a:cubicBezTo>
                    <a:pt x="4" y="24"/>
                    <a:pt x="5" y="13"/>
                    <a:pt x="6" y="2"/>
                  </a:cubicBezTo>
                  <a:cubicBezTo>
                    <a:pt x="5" y="1"/>
                    <a:pt x="4" y="1"/>
                    <a:pt x="3" y="0"/>
                  </a:cubicBezTo>
                  <a:cubicBezTo>
                    <a:pt x="3" y="0"/>
                    <a:pt x="2" y="0"/>
                    <a:pt x="2" y="0"/>
                  </a:cubicBezTo>
                </a:path>
              </a:pathLst>
            </a:custGeom>
            <a:solidFill>
              <a:srgbClr val="AC3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6" name="íṩlíḍê">
              <a:extLst>
                <a:ext uri="{FF2B5EF4-FFF2-40B4-BE49-F238E27FC236}">
                  <a16:creationId xmlns:a16="http://schemas.microsoft.com/office/drawing/2014/main" xmlns="" id="{0E40DE62-8A12-4AB5-9F9A-07C398D49049}"/>
                </a:ext>
              </a:extLst>
            </p:cNvPr>
            <p:cNvSpPr/>
            <p:nvPr/>
          </p:nvSpPr>
          <p:spPr bwMode="auto">
            <a:xfrm>
              <a:off x="7847013" y="4114801"/>
              <a:ext cx="333375" cy="238125"/>
            </a:xfrm>
            <a:custGeom>
              <a:avLst/>
              <a:gdLst>
                <a:gd name="T0" fmla="*/ 2 w 101"/>
                <a:gd name="T1" fmla="*/ 0 h 72"/>
                <a:gd name="T2" fmla="*/ 0 w 101"/>
                <a:gd name="T3" fmla="*/ 4 h 72"/>
                <a:gd name="T4" fmla="*/ 101 w 101"/>
                <a:gd name="T5" fmla="*/ 72 h 72"/>
                <a:gd name="T6" fmla="*/ 100 w 101"/>
                <a:gd name="T7" fmla="*/ 67 h 72"/>
                <a:gd name="T8" fmla="*/ 2 w 101"/>
                <a:gd name="T9" fmla="*/ 1 h 72"/>
                <a:gd name="T10" fmla="*/ 2 w 101"/>
                <a:gd name="T11" fmla="*/ 0 h 72"/>
              </a:gdLst>
              <a:ahLst/>
              <a:cxnLst>
                <a:cxn ang="0">
                  <a:pos x="T0" y="T1"/>
                </a:cxn>
                <a:cxn ang="0">
                  <a:pos x="T2" y="T3"/>
                </a:cxn>
                <a:cxn ang="0">
                  <a:pos x="T4" y="T5"/>
                </a:cxn>
                <a:cxn ang="0">
                  <a:pos x="T6" y="T7"/>
                </a:cxn>
                <a:cxn ang="0">
                  <a:pos x="T8" y="T9"/>
                </a:cxn>
                <a:cxn ang="0">
                  <a:pos x="T10" y="T11"/>
                </a:cxn>
              </a:cxnLst>
              <a:rect l="0" t="0" r="r" b="b"/>
              <a:pathLst>
                <a:path w="101" h="72">
                  <a:moveTo>
                    <a:pt x="2" y="0"/>
                  </a:moveTo>
                  <a:cubicBezTo>
                    <a:pt x="1" y="2"/>
                    <a:pt x="0" y="3"/>
                    <a:pt x="0" y="4"/>
                  </a:cubicBezTo>
                  <a:cubicBezTo>
                    <a:pt x="30" y="32"/>
                    <a:pt x="64" y="55"/>
                    <a:pt x="101" y="72"/>
                  </a:cubicBezTo>
                  <a:cubicBezTo>
                    <a:pt x="100" y="71"/>
                    <a:pt x="100" y="69"/>
                    <a:pt x="100" y="67"/>
                  </a:cubicBezTo>
                  <a:cubicBezTo>
                    <a:pt x="64" y="50"/>
                    <a:pt x="31" y="27"/>
                    <a:pt x="2" y="1"/>
                  </a:cubicBezTo>
                  <a:cubicBezTo>
                    <a:pt x="2" y="1"/>
                    <a:pt x="2" y="0"/>
                    <a:pt x="2" y="0"/>
                  </a:cubicBezTo>
                </a:path>
              </a:pathLst>
            </a:custGeom>
            <a:solidFill>
              <a:srgbClr val="AC3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7" name="ïs1îḍé">
              <a:extLst>
                <a:ext uri="{FF2B5EF4-FFF2-40B4-BE49-F238E27FC236}">
                  <a16:creationId xmlns:a16="http://schemas.microsoft.com/office/drawing/2014/main" xmlns="" id="{DB9D7BB4-8B7B-4270-AC94-5CD31F5E7C6C}"/>
                </a:ext>
              </a:extLst>
            </p:cNvPr>
            <p:cNvSpPr/>
            <p:nvPr/>
          </p:nvSpPr>
          <p:spPr bwMode="auto">
            <a:xfrm>
              <a:off x="8067675" y="3857626"/>
              <a:ext cx="95250" cy="349250"/>
            </a:xfrm>
            <a:custGeom>
              <a:avLst/>
              <a:gdLst>
                <a:gd name="T0" fmla="*/ 11 w 29"/>
                <a:gd name="T1" fmla="*/ 0 h 106"/>
                <a:gd name="T2" fmla="*/ 6 w 29"/>
                <a:gd name="T3" fmla="*/ 3 h 106"/>
                <a:gd name="T4" fmla="*/ 0 w 29"/>
                <a:gd name="T5" fmla="*/ 39 h 106"/>
                <a:gd name="T6" fmla="*/ 10 w 29"/>
                <a:gd name="T7" fmla="*/ 81 h 106"/>
                <a:gd name="T8" fmla="*/ 29 w 29"/>
                <a:gd name="T9" fmla="*/ 106 h 106"/>
                <a:gd name="T10" fmla="*/ 29 w 29"/>
                <a:gd name="T11" fmla="*/ 100 h 106"/>
                <a:gd name="T12" fmla="*/ 14 w 29"/>
                <a:gd name="T13" fmla="*/ 79 h 106"/>
                <a:gd name="T14" fmla="*/ 4 w 29"/>
                <a:gd name="T15" fmla="*/ 39 h 106"/>
                <a:gd name="T16" fmla="*/ 7 w 29"/>
                <a:gd name="T17" fmla="*/ 13 h 106"/>
                <a:gd name="T18" fmla="*/ 10 w 29"/>
                <a:gd name="T19" fmla="*/ 5 h 106"/>
                <a:gd name="T20" fmla="*/ 10 w 29"/>
                <a:gd name="T21" fmla="*/ 3 h 106"/>
                <a:gd name="T22" fmla="*/ 11 w 29"/>
                <a:gd name="T23" fmla="*/ 2 h 106"/>
                <a:gd name="T24" fmla="*/ 11 w 29"/>
                <a:gd name="T25" fmla="*/ 2 h 106"/>
                <a:gd name="T26" fmla="*/ 11 w 29"/>
                <a:gd name="T2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06">
                  <a:moveTo>
                    <a:pt x="11" y="0"/>
                  </a:moveTo>
                  <a:cubicBezTo>
                    <a:pt x="9" y="1"/>
                    <a:pt x="7" y="2"/>
                    <a:pt x="6" y="3"/>
                  </a:cubicBezTo>
                  <a:cubicBezTo>
                    <a:pt x="4" y="8"/>
                    <a:pt x="0" y="22"/>
                    <a:pt x="0" y="39"/>
                  </a:cubicBezTo>
                  <a:cubicBezTo>
                    <a:pt x="0" y="52"/>
                    <a:pt x="2" y="67"/>
                    <a:pt x="10" y="81"/>
                  </a:cubicBezTo>
                  <a:cubicBezTo>
                    <a:pt x="14" y="90"/>
                    <a:pt x="21" y="98"/>
                    <a:pt x="29" y="106"/>
                  </a:cubicBezTo>
                  <a:cubicBezTo>
                    <a:pt x="29" y="104"/>
                    <a:pt x="29" y="102"/>
                    <a:pt x="29" y="100"/>
                  </a:cubicBezTo>
                  <a:cubicBezTo>
                    <a:pt x="22" y="93"/>
                    <a:pt x="17" y="86"/>
                    <a:pt x="14" y="79"/>
                  </a:cubicBezTo>
                  <a:cubicBezTo>
                    <a:pt x="7" y="65"/>
                    <a:pt x="4" y="51"/>
                    <a:pt x="4" y="39"/>
                  </a:cubicBezTo>
                  <a:cubicBezTo>
                    <a:pt x="4" y="28"/>
                    <a:pt x="6" y="19"/>
                    <a:pt x="7" y="13"/>
                  </a:cubicBezTo>
                  <a:cubicBezTo>
                    <a:pt x="8" y="9"/>
                    <a:pt x="9" y="7"/>
                    <a:pt x="10" y="5"/>
                  </a:cubicBezTo>
                  <a:cubicBezTo>
                    <a:pt x="10" y="4"/>
                    <a:pt x="10" y="3"/>
                    <a:pt x="10" y="3"/>
                  </a:cubicBezTo>
                  <a:cubicBezTo>
                    <a:pt x="11" y="2"/>
                    <a:pt x="11" y="2"/>
                    <a:pt x="11" y="2"/>
                  </a:cubicBezTo>
                  <a:cubicBezTo>
                    <a:pt x="11" y="2"/>
                    <a:pt x="11" y="2"/>
                    <a:pt x="11" y="2"/>
                  </a:cubicBezTo>
                  <a:cubicBezTo>
                    <a:pt x="11" y="2"/>
                    <a:pt x="11" y="1"/>
                    <a:pt x="11" y="0"/>
                  </a:cubicBezTo>
                </a:path>
              </a:pathLst>
            </a:custGeom>
            <a:solidFill>
              <a:srgbClr val="AC3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8" name="íṩľîdè">
              <a:extLst>
                <a:ext uri="{FF2B5EF4-FFF2-40B4-BE49-F238E27FC236}">
                  <a16:creationId xmlns:a16="http://schemas.microsoft.com/office/drawing/2014/main" xmlns="" id="{75E06885-94B8-42ED-B549-F045040CBB4C}"/>
                </a:ext>
              </a:extLst>
            </p:cNvPr>
            <p:cNvSpPr/>
            <p:nvPr/>
          </p:nvSpPr>
          <p:spPr bwMode="auto">
            <a:xfrm>
              <a:off x="8120063" y="4381501"/>
              <a:ext cx="442913" cy="488950"/>
            </a:xfrm>
            <a:custGeom>
              <a:avLst/>
              <a:gdLst>
                <a:gd name="T0" fmla="*/ 106 w 134"/>
                <a:gd name="T1" fmla="*/ 94 h 148"/>
                <a:gd name="T2" fmla="*/ 107 w 134"/>
                <a:gd name="T3" fmla="*/ 106 h 148"/>
                <a:gd name="T4" fmla="*/ 117 w 134"/>
                <a:gd name="T5" fmla="*/ 141 h 148"/>
                <a:gd name="T6" fmla="*/ 127 w 134"/>
                <a:gd name="T7" fmla="*/ 148 h 148"/>
                <a:gd name="T8" fmla="*/ 134 w 134"/>
                <a:gd name="T9" fmla="*/ 145 h 148"/>
                <a:gd name="T10" fmla="*/ 132 w 134"/>
                <a:gd name="T11" fmla="*/ 144 h 148"/>
                <a:gd name="T12" fmla="*/ 131 w 134"/>
                <a:gd name="T13" fmla="*/ 144 h 148"/>
                <a:gd name="T14" fmla="*/ 131 w 134"/>
                <a:gd name="T15" fmla="*/ 144 h 148"/>
                <a:gd name="T16" fmla="*/ 130 w 134"/>
                <a:gd name="T17" fmla="*/ 144 h 148"/>
                <a:gd name="T18" fmla="*/ 120 w 134"/>
                <a:gd name="T19" fmla="*/ 139 h 148"/>
                <a:gd name="T20" fmla="*/ 111 w 134"/>
                <a:gd name="T21" fmla="*/ 106 h 148"/>
                <a:gd name="T22" fmla="*/ 110 w 134"/>
                <a:gd name="T23" fmla="*/ 95 h 148"/>
                <a:gd name="T24" fmla="*/ 106 w 134"/>
                <a:gd name="T25" fmla="*/ 94 h 148"/>
                <a:gd name="T26" fmla="*/ 1 w 134"/>
                <a:gd name="T27" fmla="*/ 0 h 148"/>
                <a:gd name="T28" fmla="*/ 0 w 134"/>
                <a:gd name="T29" fmla="*/ 4 h 148"/>
                <a:gd name="T30" fmla="*/ 19 w 134"/>
                <a:gd name="T31" fmla="*/ 12 h 148"/>
                <a:gd name="T32" fmla="*/ 20 w 134"/>
                <a:gd name="T33" fmla="*/ 12 h 148"/>
                <a:gd name="T34" fmla="*/ 23 w 134"/>
                <a:gd name="T35" fmla="*/ 14 h 148"/>
                <a:gd name="T36" fmla="*/ 24 w 134"/>
                <a:gd name="T37" fmla="*/ 15 h 148"/>
                <a:gd name="T38" fmla="*/ 22 w 134"/>
                <a:gd name="T39" fmla="*/ 9 h 148"/>
                <a:gd name="T40" fmla="*/ 22 w 134"/>
                <a:gd name="T41" fmla="*/ 8 h 148"/>
                <a:gd name="T42" fmla="*/ 20 w 134"/>
                <a:gd name="T43" fmla="*/ 8 h 148"/>
                <a:gd name="T44" fmla="*/ 1 w 134"/>
                <a:gd name="T4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148">
                  <a:moveTo>
                    <a:pt x="106" y="94"/>
                  </a:moveTo>
                  <a:cubicBezTo>
                    <a:pt x="106" y="98"/>
                    <a:pt x="106" y="102"/>
                    <a:pt x="107" y="106"/>
                  </a:cubicBezTo>
                  <a:cubicBezTo>
                    <a:pt x="108" y="125"/>
                    <a:pt x="112" y="135"/>
                    <a:pt x="117" y="141"/>
                  </a:cubicBezTo>
                  <a:cubicBezTo>
                    <a:pt x="120" y="146"/>
                    <a:pt x="124" y="148"/>
                    <a:pt x="127" y="148"/>
                  </a:cubicBezTo>
                  <a:cubicBezTo>
                    <a:pt x="129" y="147"/>
                    <a:pt x="132" y="146"/>
                    <a:pt x="134" y="145"/>
                  </a:cubicBezTo>
                  <a:cubicBezTo>
                    <a:pt x="134" y="145"/>
                    <a:pt x="133" y="144"/>
                    <a:pt x="132" y="144"/>
                  </a:cubicBezTo>
                  <a:cubicBezTo>
                    <a:pt x="132" y="144"/>
                    <a:pt x="132" y="144"/>
                    <a:pt x="131" y="144"/>
                  </a:cubicBezTo>
                  <a:cubicBezTo>
                    <a:pt x="131" y="144"/>
                    <a:pt x="131" y="144"/>
                    <a:pt x="131" y="144"/>
                  </a:cubicBezTo>
                  <a:cubicBezTo>
                    <a:pt x="131" y="144"/>
                    <a:pt x="131" y="144"/>
                    <a:pt x="130" y="144"/>
                  </a:cubicBezTo>
                  <a:cubicBezTo>
                    <a:pt x="128" y="144"/>
                    <a:pt x="124" y="144"/>
                    <a:pt x="120" y="139"/>
                  </a:cubicBezTo>
                  <a:cubicBezTo>
                    <a:pt x="117" y="134"/>
                    <a:pt x="113" y="124"/>
                    <a:pt x="111" y="106"/>
                  </a:cubicBezTo>
                  <a:cubicBezTo>
                    <a:pt x="111" y="102"/>
                    <a:pt x="110" y="99"/>
                    <a:pt x="110" y="95"/>
                  </a:cubicBezTo>
                  <a:cubicBezTo>
                    <a:pt x="109" y="95"/>
                    <a:pt x="107" y="95"/>
                    <a:pt x="106" y="94"/>
                  </a:cubicBezTo>
                  <a:moveTo>
                    <a:pt x="1" y="0"/>
                  </a:moveTo>
                  <a:cubicBezTo>
                    <a:pt x="1" y="2"/>
                    <a:pt x="1" y="3"/>
                    <a:pt x="0" y="4"/>
                  </a:cubicBezTo>
                  <a:cubicBezTo>
                    <a:pt x="6" y="6"/>
                    <a:pt x="12" y="9"/>
                    <a:pt x="19" y="12"/>
                  </a:cubicBezTo>
                  <a:cubicBezTo>
                    <a:pt x="19" y="12"/>
                    <a:pt x="20" y="12"/>
                    <a:pt x="20" y="12"/>
                  </a:cubicBezTo>
                  <a:cubicBezTo>
                    <a:pt x="21" y="13"/>
                    <a:pt x="22" y="13"/>
                    <a:pt x="23" y="14"/>
                  </a:cubicBezTo>
                  <a:cubicBezTo>
                    <a:pt x="24" y="14"/>
                    <a:pt x="24" y="14"/>
                    <a:pt x="24" y="15"/>
                  </a:cubicBezTo>
                  <a:cubicBezTo>
                    <a:pt x="24" y="13"/>
                    <a:pt x="23" y="11"/>
                    <a:pt x="22" y="9"/>
                  </a:cubicBezTo>
                  <a:cubicBezTo>
                    <a:pt x="22" y="9"/>
                    <a:pt x="22" y="8"/>
                    <a:pt x="22" y="8"/>
                  </a:cubicBezTo>
                  <a:cubicBezTo>
                    <a:pt x="21" y="8"/>
                    <a:pt x="21" y="8"/>
                    <a:pt x="20" y="8"/>
                  </a:cubicBezTo>
                  <a:cubicBezTo>
                    <a:pt x="13" y="4"/>
                    <a:pt x="7" y="2"/>
                    <a:pt x="1" y="0"/>
                  </a:cubicBezTo>
                </a:path>
              </a:pathLst>
            </a:custGeom>
            <a:solidFill>
              <a:srgbClr val="AC3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9" name="î$ḷidé">
              <a:extLst>
                <a:ext uri="{FF2B5EF4-FFF2-40B4-BE49-F238E27FC236}">
                  <a16:creationId xmlns:a16="http://schemas.microsoft.com/office/drawing/2014/main" xmlns="" id="{95D3BDF0-373E-45B1-B52C-3E76C2CDC11E}"/>
                </a:ext>
              </a:extLst>
            </p:cNvPr>
            <p:cNvSpPr/>
            <p:nvPr/>
          </p:nvSpPr>
          <p:spPr bwMode="auto">
            <a:xfrm>
              <a:off x="8470900" y="3967163"/>
              <a:ext cx="339725" cy="441325"/>
            </a:xfrm>
            <a:custGeom>
              <a:avLst/>
              <a:gdLst>
                <a:gd name="T0" fmla="*/ 91 w 103"/>
                <a:gd name="T1" fmla="*/ 66 h 134"/>
                <a:gd name="T2" fmla="*/ 86 w 103"/>
                <a:gd name="T3" fmla="*/ 70 h 134"/>
                <a:gd name="T4" fmla="*/ 38 w 103"/>
                <a:gd name="T5" fmla="*/ 101 h 134"/>
                <a:gd name="T6" fmla="*/ 44 w 103"/>
                <a:gd name="T7" fmla="*/ 121 h 134"/>
                <a:gd name="T8" fmla="*/ 68 w 103"/>
                <a:gd name="T9" fmla="*/ 132 h 134"/>
                <a:gd name="T10" fmla="*/ 79 w 103"/>
                <a:gd name="T11" fmla="*/ 134 h 134"/>
                <a:gd name="T12" fmla="*/ 84 w 103"/>
                <a:gd name="T13" fmla="*/ 133 h 134"/>
                <a:gd name="T14" fmla="*/ 102 w 103"/>
                <a:gd name="T15" fmla="*/ 108 h 134"/>
                <a:gd name="T16" fmla="*/ 91 w 103"/>
                <a:gd name="T17" fmla="*/ 66 h 134"/>
                <a:gd name="T18" fmla="*/ 26 w 103"/>
                <a:gd name="T19" fmla="*/ 0 h 134"/>
                <a:gd name="T20" fmla="*/ 5 w 103"/>
                <a:gd name="T21" fmla="*/ 18 h 134"/>
                <a:gd name="T22" fmla="*/ 14 w 103"/>
                <a:gd name="T23" fmla="*/ 55 h 134"/>
                <a:gd name="T24" fmla="*/ 36 w 103"/>
                <a:gd name="T25" fmla="*/ 88 h 134"/>
                <a:gd name="T26" fmla="*/ 37 w 103"/>
                <a:gd name="T27" fmla="*/ 96 h 134"/>
                <a:gd name="T28" fmla="*/ 83 w 103"/>
                <a:gd name="T29" fmla="*/ 67 h 134"/>
                <a:gd name="T30" fmla="*/ 89 w 103"/>
                <a:gd name="T31" fmla="*/ 62 h 134"/>
                <a:gd name="T32" fmla="*/ 26 w 103"/>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34">
                  <a:moveTo>
                    <a:pt x="91" y="66"/>
                  </a:moveTo>
                  <a:cubicBezTo>
                    <a:pt x="89" y="68"/>
                    <a:pt x="88" y="69"/>
                    <a:pt x="86" y="70"/>
                  </a:cubicBezTo>
                  <a:cubicBezTo>
                    <a:pt x="75" y="81"/>
                    <a:pt x="59" y="93"/>
                    <a:pt x="38" y="101"/>
                  </a:cubicBezTo>
                  <a:cubicBezTo>
                    <a:pt x="39" y="108"/>
                    <a:pt x="40" y="115"/>
                    <a:pt x="44" y="121"/>
                  </a:cubicBezTo>
                  <a:cubicBezTo>
                    <a:pt x="50" y="128"/>
                    <a:pt x="59" y="130"/>
                    <a:pt x="68" y="132"/>
                  </a:cubicBezTo>
                  <a:cubicBezTo>
                    <a:pt x="71" y="133"/>
                    <a:pt x="75" y="134"/>
                    <a:pt x="79" y="134"/>
                  </a:cubicBezTo>
                  <a:cubicBezTo>
                    <a:pt x="81" y="134"/>
                    <a:pt x="83" y="134"/>
                    <a:pt x="84" y="133"/>
                  </a:cubicBezTo>
                  <a:cubicBezTo>
                    <a:pt x="95" y="130"/>
                    <a:pt x="101" y="119"/>
                    <a:pt x="102" y="108"/>
                  </a:cubicBezTo>
                  <a:cubicBezTo>
                    <a:pt x="103" y="99"/>
                    <a:pt x="99" y="83"/>
                    <a:pt x="91" y="66"/>
                  </a:cubicBezTo>
                  <a:moveTo>
                    <a:pt x="26" y="0"/>
                  </a:moveTo>
                  <a:cubicBezTo>
                    <a:pt x="18" y="0"/>
                    <a:pt x="11" y="5"/>
                    <a:pt x="5" y="18"/>
                  </a:cubicBezTo>
                  <a:cubicBezTo>
                    <a:pt x="0" y="30"/>
                    <a:pt x="6" y="44"/>
                    <a:pt x="14" y="55"/>
                  </a:cubicBezTo>
                  <a:cubicBezTo>
                    <a:pt x="22" y="66"/>
                    <a:pt x="32" y="75"/>
                    <a:pt x="36" y="88"/>
                  </a:cubicBezTo>
                  <a:cubicBezTo>
                    <a:pt x="37" y="91"/>
                    <a:pt x="37" y="93"/>
                    <a:pt x="37" y="96"/>
                  </a:cubicBezTo>
                  <a:cubicBezTo>
                    <a:pt x="57" y="89"/>
                    <a:pt x="72" y="77"/>
                    <a:pt x="83" y="67"/>
                  </a:cubicBezTo>
                  <a:cubicBezTo>
                    <a:pt x="85" y="65"/>
                    <a:pt x="87" y="64"/>
                    <a:pt x="89" y="62"/>
                  </a:cubicBezTo>
                  <a:cubicBezTo>
                    <a:pt x="73" y="32"/>
                    <a:pt x="47" y="0"/>
                    <a:pt x="26" y="0"/>
                  </a:cubicBezTo>
                </a:path>
              </a:pathLst>
            </a:custGeom>
            <a:solidFill>
              <a:srgbClr val="FB8A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0" name="iṩļîďè">
              <a:extLst>
                <a:ext uri="{FF2B5EF4-FFF2-40B4-BE49-F238E27FC236}">
                  <a16:creationId xmlns:a16="http://schemas.microsoft.com/office/drawing/2014/main" xmlns="" id="{F2129373-4EB5-4EA4-880B-95B187FC7939}"/>
                </a:ext>
              </a:extLst>
            </p:cNvPr>
            <p:cNvSpPr/>
            <p:nvPr/>
          </p:nvSpPr>
          <p:spPr bwMode="auto">
            <a:xfrm>
              <a:off x="8593138" y="4170363"/>
              <a:ext cx="177800" cy="128588"/>
            </a:xfrm>
            <a:custGeom>
              <a:avLst/>
              <a:gdLst>
                <a:gd name="T0" fmla="*/ 52 w 54"/>
                <a:gd name="T1" fmla="*/ 0 h 39"/>
                <a:gd name="T2" fmla="*/ 46 w 54"/>
                <a:gd name="T3" fmla="*/ 5 h 39"/>
                <a:gd name="T4" fmla="*/ 0 w 54"/>
                <a:gd name="T5" fmla="*/ 34 h 39"/>
                <a:gd name="T6" fmla="*/ 1 w 54"/>
                <a:gd name="T7" fmla="*/ 39 h 39"/>
                <a:gd name="T8" fmla="*/ 49 w 54"/>
                <a:gd name="T9" fmla="*/ 8 h 39"/>
                <a:gd name="T10" fmla="*/ 54 w 54"/>
                <a:gd name="T11" fmla="*/ 4 h 39"/>
                <a:gd name="T12" fmla="*/ 52 w 54"/>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54" h="39">
                  <a:moveTo>
                    <a:pt x="52" y="0"/>
                  </a:moveTo>
                  <a:cubicBezTo>
                    <a:pt x="50" y="2"/>
                    <a:pt x="48" y="3"/>
                    <a:pt x="46" y="5"/>
                  </a:cubicBezTo>
                  <a:cubicBezTo>
                    <a:pt x="35" y="15"/>
                    <a:pt x="20" y="27"/>
                    <a:pt x="0" y="34"/>
                  </a:cubicBezTo>
                  <a:cubicBezTo>
                    <a:pt x="1" y="36"/>
                    <a:pt x="1" y="37"/>
                    <a:pt x="1" y="39"/>
                  </a:cubicBezTo>
                  <a:cubicBezTo>
                    <a:pt x="22" y="31"/>
                    <a:pt x="38" y="19"/>
                    <a:pt x="49" y="8"/>
                  </a:cubicBezTo>
                  <a:cubicBezTo>
                    <a:pt x="51" y="7"/>
                    <a:pt x="52" y="6"/>
                    <a:pt x="54" y="4"/>
                  </a:cubicBezTo>
                  <a:cubicBezTo>
                    <a:pt x="53" y="3"/>
                    <a:pt x="52" y="2"/>
                    <a:pt x="52" y="0"/>
                  </a:cubicBezTo>
                </a:path>
              </a:pathLst>
            </a:custGeom>
            <a:solidFill>
              <a:srgbClr val="C96A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1" name="íSľîdê">
              <a:extLst>
                <a:ext uri="{FF2B5EF4-FFF2-40B4-BE49-F238E27FC236}">
                  <a16:creationId xmlns:a16="http://schemas.microsoft.com/office/drawing/2014/main" xmlns="" id="{184B3325-B700-4C38-AEF2-B2733A35CAC5}"/>
                </a:ext>
              </a:extLst>
            </p:cNvPr>
            <p:cNvSpPr/>
            <p:nvPr/>
          </p:nvSpPr>
          <p:spPr bwMode="auto">
            <a:xfrm>
              <a:off x="6638925" y="4389438"/>
              <a:ext cx="1444625" cy="2492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12" name="ïṩlïďè">
              <a:extLst>
                <a:ext uri="{FF2B5EF4-FFF2-40B4-BE49-F238E27FC236}">
                  <a16:creationId xmlns:a16="http://schemas.microsoft.com/office/drawing/2014/main" xmlns="" id="{229A9953-9E04-41CF-A632-A589958C339F}"/>
                </a:ext>
              </a:extLst>
            </p:cNvPr>
            <p:cNvSpPr/>
            <p:nvPr/>
          </p:nvSpPr>
          <p:spPr bwMode="auto">
            <a:xfrm>
              <a:off x="6638925" y="4389438"/>
              <a:ext cx="144462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13" name="îśḻiďè">
              <a:extLst>
                <a:ext uri="{FF2B5EF4-FFF2-40B4-BE49-F238E27FC236}">
                  <a16:creationId xmlns:a16="http://schemas.microsoft.com/office/drawing/2014/main" xmlns="" id="{74FF7670-2C9A-4024-990E-ECEE8D7D0683}"/>
                </a:ext>
              </a:extLst>
            </p:cNvPr>
            <p:cNvSpPr/>
            <p:nvPr/>
          </p:nvSpPr>
          <p:spPr bwMode="auto">
            <a:xfrm>
              <a:off x="6665913" y="4405313"/>
              <a:ext cx="1417638" cy="220663"/>
            </a:xfrm>
            <a:custGeom>
              <a:avLst/>
              <a:gdLst>
                <a:gd name="T0" fmla="*/ 190 w 430"/>
                <a:gd name="T1" fmla="*/ 2 h 67"/>
                <a:gd name="T2" fmla="*/ 17 w 430"/>
                <a:gd name="T3" fmla="*/ 4 h 67"/>
                <a:gd name="T4" fmla="*/ 0 w 430"/>
                <a:gd name="T5" fmla="*/ 20 h 67"/>
                <a:gd name="T6" fmla="*/ 0 w 430"/>
                <a:gd name="T7" fmla="*/ 50 h 67"/>
                <a:gd name="T8" fmla="*/ 17 w 430"/>
                <a:gd name="T9" fmla="*/ 67 h 67"/>
                <a:gd name="T10" fmla="*/ 17 w 430"/>
                <a:gd name="T11" fmla="*/ 67 h 67"/>
                <a:gd name="T12" fmla="*/ 430 w 430"/>
                <a:gd name="T13" fmla="*/ 63 h 67"/>
                <a:gd name="T14" fmla="*/ 430 w 430"/>
                <a:gd name="T15" fmla="*/ 56 h 67"/>
                <a:gd name="T16" fmla="*/ 19 w 430"/>
                <a:gd name="T17" fmla="*/ 56 h 67"/>
                <a:gd name="T18" fmla="*/ 11 w 430"/>
                <a:gd name="T19" fmla="*/ 47 h 67"/>
                <a:gd name="T20" fmla="*/ 11 w 430"/>
                <a:gd name="T21" fmla="*/ 22 h 67"/>
                <a:gd name="T22" fmla="*/ 19 w 430"/>
                <a:gd name="T23" fmla="*/ 14 h 67"/>
                <a:gd name="T24" fmla="*/ 192 w 430"/>
                <a:gd name="T25" fmla="*/ 11 h 67"/>
                <a:gd name="T26" fmla="*/ 190 w 430"/>
                <a:gd name="T27" fmla="*/ 2 h 67"/>
                <a:gd name="T28" fmla="*/ 190 w 430"/>
                <a:gd name="T29" fmla="*/ 2 h 67"/>
                <a:gd name="T30" fmla="*/ 232 w 430"/>
                <a:gd name="T31" fmla="*/ 2 h 67"/>
                <a:gd name="T32" fmla="*/ 220 w 430"/>
                <a:gd name="T33" fmla="*/ 2 h 67"/>
                <a:gd name="T34" fmla="*/ 215 w 430"/>
                <a:gd name="T35" fmla="*/ 4 h 67"/>
                <a:gd name="T36" fmla="*/ 214 w 430"/>
                <a:gd name="T37" fmla="*/ 4 h 67"/>
                <a:gd name="T38" fmla="*/ 212 w 430"/>
                <a:gd name="T39" fmla="*/ 4 h 67"/>
                <a:gd name="T40" fmla="*/ 208 w 430"/>
                <a:gd name="T41" fmla="*/ 6 h 67"/>
                <a:gd name="T42" fmla="*/ 205 w 430"/>
                <a:gd name="T43" fmla="*/ 8 h 67"/>
                <a:gd name="T44" fmla="*/ 203 w 430"/>
                <a:gd name="T45" fmla="*/ 11 h 67"/>
                <a:gd name="T46" fmla="*/ 249 w 430"/>
                <a:gd name="T47" fmla="*/ 10 h 67"/>
                <a:gd name="T48" fmla="*/ 246 w 430"/>
                <a:gd name="T49" fmla="*/ 8 h 67"/>
                <a:gd name="T50" fmla="*/ 240 w 430"/>
                <a:gd name="T51" fmla="*/ 4 h 67"/>
                <a:gd name="T52" fmla="*/ 238 w 430"/>
                <a:gd name="T53" fmla="*/ 4 h 67"/>
                <a:gd name="T54" fmla="*/ 237 w 430"/>
                <a:gd name="T55" fmla="*/ 4 h 67"/>
                <a:gd name="T56" fmla="*/ 232 w 430"/>
                <a:gd name="T57" fmla="*/ 2 h 67"/>
                <a:gd name="T58" fmla="*/ 430 w 430"/>
                <a:gd name="T59" fmla="*/ 0 h 67"/>
                <a:gd name="T60" fmla="*/ 262 w 430"/>
                <a:gd name="T61" fmla="*/ 2 h 67"/>
                <a:gd name="T62" fmla="*/ 259 w 430"/>
                <a:gd name="T63" fmla="*/ 10 h 67"/>
                <a:gd name="T64" fmla="*/ 430 w 430"/>
                <a:gd name="T65" fmla="*/ 8 h 67"/>
                <a:gd name="T66" fmla="*/ 430 w 430"/>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0" h="67">
                  <a:moveTo>
                    <a:pt x="190" y="2"/>
                  </a:moveTo>
                  <a:cubicBezTo>
                    <a:pt x="17" y="4"/>
                    <a:pt x="17" y="4"/>
                    <a:pt x="17" y="4"/>
                  </a:cubicBezTo>
                  <a:cubicBezTo>
                    <a:pt x="8" y="4"/>
                    <a:pt x="0" y="11"/>
                    <a:pt x="0" y="20"/>
                  </a:cubicBezTo>
                  <a:cubicBezTo>
                    <a:pt x="0" y="50"/>
                    <a:pt x="0" y="50"/>
                    <a:pt x="0" y="50"/>
                  </a:cubicBezTo>
                  <a:cubicBezTo>
                    <a:pt x="0" y="59"/>
                    <a:pt x="8" y="67"/>
                    <a:pt x="17" y="67"/>
                  </a:cubicBezTo>
                  <a:cubicBezTo>
                    <a:pt x="17" y="67"/>
                    <a:pt x="17" y="67"/>
                    <a:pt x="17" y="67"/>
                  </a:cubicBezTo>
                  <a:cubicBezTo>
                    <a:pt x="430" y="63"/>
                    <a:pt x="430" y="63"/>
                    <a:pt x="430" y="63"/>
                  </a:cubicBezTo>
                  <a:cubicBezTo>
                    <a:pt x="430" y="56"/>
                    <a:pt x="430" y="56"/>
                    <a:pt x="430" y="56"/>
                  </a:cubicBezTo>
                  <a:cubicBezTo>
                    <a:pt x="19" y="56"/>
                    <a:pt x="19" y="56"/>
                    <a:pt x="19" y="56"/>
                  </a:cubicBezTo>
                  <a:cubicBezTo>
                    <a:pt x="14" y="56"/>
                    <a:pt x="11" y="52"/>
                    <a:pt x="11" y="47"/>
                  </a:cubicBezTo>
                  <a:cubicBezTo>
                    <a:pt x="11" y="22"/>
                    <a:pt x="11" y="22"/>
                    <a:pt x="11" y="22"/>
                  </a:cubicBezTo>
                  <a:cubicBezTo>
                    <a:pt x="11" y="17"/>
                    <a:pt x="14" y="14"/>
                    <a:pt x="19" y="14"/>
                  </a:cubicBezTo>
                  <a:cubicBezTo>
                    <a:pt x="192" y="11"/>
                    <a:pt x="192" y="11"/>
                    <a:pt x="192" y="11"/>
                  </a:cubicBezTo>
                  <a:cubicBezTo>
                    <a:pt x="191" y="7"/>
                    <a:pt x="190" y="4"/>
                    <a:pt x="190" y="2"/>
                  </a:cubicBezTo>
                  <a:cubicBezTo>
                    <a:pt x="190" y="2"/>
                    <a:pt x="190" y="2"/>
                    <a:pt x="190" y="2"/>
                  </a:cubicBezTo>
                  <a:moveTo>
                    <a:pt x="232" y="2"/>
                  </a:moveTo>
                  <a:cubicBezTo>
                    <a:pt x="220" y="2"/>
                    <a:pt x="220" y="2"/>
                    <a:pt x="220" y="2"/>
                  </a:cubicBezTo>
                  <a:cubicBezTo>
                    <a:pt x="217" y="3"/>
                    <a:pt x="216" y="4"/>
                    <a:pt x="215" y="4"/>
                  </a:cubicBezTo>
                  <a:cubicBezTo>
                    <a:pt x="214" y="4"/>
                    <a:pt x="214" y="4"/>
                    <a:pt x="214" y="4"/>
                  </a:cubicBezTo>
                  <a:cubicBezTo>
                    <a:pt x="213" y="4"/>
                    <a:pt x="212" y="4"/>
                    <a:pt x="212" y="4"/>
                  </a:cubicBezTo>
                  <a:cubicBezTo>
                    <a:pt x="211" y="4"/>
                    <a:pt x="209" y="5"/>
                    <a:pt x="208" y="6"/>
                  </a:cubicBezTo>
                  <a:cubicBezTo>
                    <a:pt x="207" y="7"/>
                    <a:pt x="206" y="7"/>
                    <a:pt x="205" y="8"/>
                  </a:cubicBezTo>
                  <a:cubicBezTo>
                    <a:pt x="204" y="9"/>
                    <a:pt x="203" y="10"/>
                    <a:pt x="203" y="11"/>
                  </a:cubicBezTo>
                  <a:cubicBezTo>
                    <a:pt x="249" y="10"/>
                    <a:pt x="249" y="10"/>
                    <a:pt x="249" y="10"/>
                  </a:cubicBezTo>
                  <a:cubicBezTo>
                    <a:pt x="248" y="9"/>
                    <a:pt x="247" y="8"/>
                    <a:pt x="246" y="8"/>
                  </a:cubicBezTo>
                  <a:cubicBezTo>
                    <a:pt x="243" y="6"/>
                    <a:pt x="241" y="5"/>
                    <a:pt x="240" y="4"/>
                  </a:cubicBezTo>
                  <a:cubicBezTo>
                    <a:pt x="239" y="4"/>
                    <a:pt x="238" y="4"/>
                    <a:pt x="238" y="4"/>
                  </a:cubicBezTo>
                  <a:cubicBezTo>
                    <a:pt x="237" y="4"/>
                    <a:pt x="237" y="4"/>
                    <a:pt x="237" y="4"/>
                  </a:cubicBezTo>
                  <a:cubicBezTo>
                    <a:pt x="236" y="4"/>
                    <a:pt x="234" y="3"/>
                    <a:pt x="232" y="2"/>
                  </a:cubicBezTo>
                  <a:moveTo>
                    <a:pt x="430" y="0"/>
                  </a:moveTo>
                  <a:cubicBezTo>
                    <a:pt x="262" y="2"/>
                    <a:pt x="262" y="2"/>
                    <a:pt x="262" y="2"/>
                  </a:cubicBezTo>
                  <a:cubicBezTo>
                    <a:pt x="262" y="4"/>
                    <a:pt x="261" y="6"/>
                    <a:pt x="259" y="10"/>
                  </a:cubicBezTo>
                  <a:cubicBezTo>
                    <a:pt x="430" y="8"/>
                    <a:pt x="430" y="8"/>
                    <a:pt x="430" y="8"/>
                  </a:cubicBezTo>
                  <a:cubicBezTo>
                    <a:pt x="430" y="0"/>
                    <a:pt x="430" y="0"/>
                    <a:pt x="430" y="0"/>
                  </a:cubicBezTo>
                </a:path>
              </a:pathLst>
            </a:custGeom>
            <a:solidFill>
              <a:srgbClr val="C9C9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4" name="iṡľîḍé">
              <a:extLst>
                <a:ext uri="{FF2B5EF4-FFF2-40B4-BE49-F238E27FC236}">
                  <a16:creationId xmlns:a16="http://schemas.microsoft.com/office/drawing/2014/main" xmlns="" id="{5DECC472-0A6C-428B-AB1E-BEA6A7D3A926}"/>
                </a:ext>
              </a:extLst>
            </p:cNvPr>
            <p:cNvSpPr/>
            <p:nvPr/>
          </p:nvSpPr>
          <p:spPr bwMode="auto">
            <a:xfrm>
              <a:off x="6648450" y="4754563"/>
              <a:ext cx="1468438" cy="5016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15" name="ïṡľîḋê">
              <a:extLst>
                <a:ext uri="{FF2B5EF4-FFF2-40B4-BE49-F238E27FC236}">
                  <a16:creationId xmlns:a16="http://schemas.microsoft.com/office/drawing/2014/main" xmlns="" id="{EAEC0F49-505B-485F-9C25-A4850AF5BBE3}"/>
                </a:ext>
              </a:extLst>
            </p:cNvPr>
            <p:cNvSpPr/>
            <p:nvPr/>
          </p:nvSpPr>
          <p:spPr bwMode="auto">
            <a:xfrm>
              <a:off x="6648450" y="4754563"/>
              <a:ext cx="1468438"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16" name="iślîdè">
              <a:extLst>
                <a:ext uri="{FF2B5EF4-FFF2-40B4-BE49-F238E27FC236}">
                  <a16:creationId xmlns:a16="http://schemas.microsoft.com/office/drawing/2014/main" xmlns="" id="{11D9BB96-D365-449F-B502-92050DB6064B}"/>
                </a:ext>
              </a:extLst>
            </p:cNvPr>
            <p:cNvSpPr/>
            <p:nvPr/>
          </p:nvSpPr>
          <p:spPr bwMode="auto">
            <a:xfrm>
              <a:off x="6648450" y="4754563"/>
              <a:ext cx="1468438" cy="501650"/>
            </a:xfrm>
            <a:custGeom>
              <a:avLst/>
              <a:gdLst>
                <a:gd name="T0" fmla="*/ 445 w 445"/>
                <a:gd name="T1" fmla="*/ 0 h 152"/>
                <a:gd name="T2" fmla="*/ 24 w 445"/>
                <a:gd name="T3" fmla="*/ 0 h 152"/>
                <a:gd name="T4" fmla="*/ 0 w 445"/>
                <a:gd name="T5" fmla="*/ 0 h 152"/>
                <a:gd name="T6" fmla="*/ 0 w 445"/>
                <a:gd name="T7" fmla="*/ 152 h 152"/>
                <a:gd name="T8" fmla="*/ 445 w 445"/>
                <a:gd name="T9" fmla="*/ 152 h 152"/>
                <a:gd name="T10" fmla="*/ 445 w 445"/>
                <a:gd name="T11" fmla="*/ 130 h 152"/>
                <a:gd name="T12" fmla="*/ 38 w 445"/>
                <a:gd name="T13" fmla="*/ 135 h 152"/>
                <a:gd name="T14" fmla="*/ 37 w 445"/>
                <a:gd name="T15" fmla="*/ 135 h 152"/>
                <a:gd name="T16" fmla="*/ 24 w 445"/>
                <a:gd name="T17" fmla="*/ 121 h 152"/>
                <a:gd name="T18" fmla="*/ 24 w 445"/>
                <a:gd name="T19" fmla="*/ 34 h 152"/>
                <a:gd name="T20" fmla="*/ 37 w 445"/>
                <a:gd name="T21" fmla="*/ 21 h 152"/>
                <a:gd name="T22" fmla="*/ 445 w 445"/>
                <a:gd name="T23" fmla="*/ 14 h 152"/>
                <a:gd name="T24" fmla="*/ 445 w 445"/>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5" h="152">
                  <a:moveTo>
                    <a:pt x="445" y="0"/>
                  </a:moveTo>
                  <a:cubicBezTo>
                    <a:pt x="24" y="0"/>
                    <a:pt x="24" y="0"/>
                    <a:pt x="24" y="0"/>
                  </a:cubicBezTo>
                  <a:cubicBezTo>
                    <a:pt x="0" y="0"/>
                    <a:pt x="0" y="0"/>
                    <a:pt x="0" y="0"/>
                  </a:cubicBezTo>
                  <a:cubicBezTo>
                    <a:pt x="0" y="152"/>
                    <a:pt x="0" y="152"/>
                    <a:pt x="0" y="152"/>
                  </a:cubicBezTo>
                  <a:cubicBezTo>
                    <a:pt x="445" y="152"/>
                    <a:pt x="445" y="152"/>
                    <a:pt x="445" y="152"/>
                  </a:cubicBezTo>
                  <a:cubicBezTo>
                    <a:pt x="445" y="130"/>
                    <a:pt x="445" y="130"/>
                    <a:pt x="445" y="130"/>
                  </a:cubicBezTo>
                  <a:cubicBezTo>
                    <a:pt x="38" y="135"/>
                    <a:pt x="38" y="135"/>
                    <a:pt x="38" y="135"/>
                  </a:cubicBezTo>
                  <a:cubicBezTo>
                    <a:pt x="38" y="135"/>
                    <a:pt x="38" y="135"/>
                    <a:pt x="37" y="135"/>
                  </a:cubicBezTo>
                  <a:cubicBezTo>
                    <a:pt x="30" y="135"/>
                    <a:pt x="24" y="129"/>
                    <a:pt x="24" y="121"/>
                  </a:cubicBezTo>
                  <a:cubicBezTo>
                    <a:pt x="24" y="34"/>
                    <a:pt x="24" y="34"/>
                    <a:pt x="24" y="34"/>
                  </a:cubicBezTo>
                  <a:cubicBezTo>
                    <a:pt x="24" y="27"/>
                    <a:pt x="30" y="21"/>
                    <a:pt x="37" y="21"/>
                  </a:cubicBezTo>
                  <a:cubicBezTo>
                    <a:pt x="445" y="14"/>
                    <a:pt x="445" y="14"/>
                    <a:pt x="445" y="14"/>
                  </a:cubicBezTo>
                  <a:cubicBezTo>
                    <a:pt x="445" y="0"/>
                    <a:pt x="445" y="0"/>
                    <a:pt x="445" y="0"/>
                  </a:cubicBezTo>
                </a:path>
              </a:pathLst>
            </a:custGeom>
            <a:solidFill>
              <a:srgbClr val="C9C9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7" name="íṧľíḑé">
              <a:extLst>
                <a:ext uri="{FF2B5EF4-FFF2-40B4-BE49-F238E27FC236}">
                  <a16:creationId xmlns:a16="http://schemas.microsoft.com/office/drawing/2014/main" xmlns="" id="{A54D46FE-BC7D-466F-9EE0-38410020CBD9}"/>
                </a:ext>
              </a:extLst>
            </p:cNvPr>
            <p:cNvSpPr/>
            <p:nvPr/>
          </p:nvSpPr>
          <p:spPr bwMode="auto">
            <a:xfrm>
              <a:off x="6583363" y="4325938"/>
              <a:ext cx="1539875" cy="382588"/>
            </a:xfrm>
            <a:custGeom>
              <a:avLst/>
              <a:gdLst>
                <a:gd name="T0" fmla="*/ 467 w 467"/>
                <a:gd name="T1" fmla="*/ 8 h 116"/>
                <a:gd name="T2" fmla="*/ 467 w 467"/>
                <a:gd name="T3" fmla="*/ 17 h 116"/>
                <a:gd name="T4" fmla="*/ 460 w 467"/>
                <a:gd name="T5" fmla="*/ 24 h 116"/>
                <a:gd name="T6" fmla="*/ 42 w 467"/>
                <a:gd name="T7" fmla="*/ 28 h 116"/>
                <a:gd name="T8" fmla="*/ 25 w 467"/>
                <a:gd name="T9" fmla="*/ 44 h 116"/>
                <a:gd name="T10" fmla="*/ 25 w 467"/>
                <a:gd name="T11" fmla="*/ 74 h 116"/>
                <a:gd name="T12" fmla="*/ 42 w 467"/>
                <a:gd name="T13" fmla="*/ 91 h 116"/>
                <a:gd name="T14" fmla="*/ 460 w 467"/>
                <a:gd name="T15" fmla="*/ 87 h 116"/>
                <a:gd name="T16" fmla="*/ 467 w 467"/>
                <a:gd name="T17" fmla="*/ 95 h 116"/>
                <a:gd name="T18" fmla="*/ 467 w 467"/>
                <a:gd name="T19" fmla="*/ 105 h 116"/>
                <a:gd name="T20" fmla="*/ 460 w 467"/>
                <a:gd name="T21" fmla="*/ 113 h 116"/>
                <a:gd name="T22" fmla="*/ 29 w 467"/>
                <a:gd name="T23" fmla="*/ 116 h 116"/>
                <a:gd name="T24" fmla="*/ 0 w 467"/>
                <a:gd name="T25" fmla="*/ 87 h 116"/>
                <a:gd name="T26" fmla="*/ 0 w 467"/>
                <a:gd name="T27" fmla="*/ 33 h 116"/>
                <a:gd name="T28" fmla="*/ 28 w 467"/>
                <a:gd name="T29" fmla="*/ 5 h 116"/>
                <a:gd name="T30" fmla="*/ 460 w 467"/>
                <a:gd name="T31" fmla="*/ 0 h 116"/>
                <a:gd name="T32" fmla="*/ 467 w 467"/>
                <a:gd name="T33" fmla="*/ 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7" h="116">
                  <a:moveTo>
                    <a:pt x="467" y="8"/>
                  </a:moveTo>
                  <a:cubicBezTo>
                    <a:pt x="467" y="17"/>
                    <a:pt x="467" y="17"/>
                    <a:pt x="467" y="17"/>
                  </a:cubicBezTo>
                  <a:cubicBezTo>
                    <a:pt x="467" y="21"/>
                    <a:pt x="464" y="24"/>
                    <a:pt x="460" y="24"/>
                  </a:cubicBezTo>
                  <a:cubicBezTo>
                    <a:pt x="42" y="28"/>
                    <a:pt x="42" y="28"/>
                    <a:pt x="42" y="28"/>
                  </a:cubicBezTo>
                  <a:cubicBezTo>
                    <a:pt x="33" y="28"/>
                    <a:pt x="25" y="35"/>
                    <a:pt x="25" y="44"/>
                  </a:cubicBezTo>
                  <a:cubicBezTo>
                    <a:pt x="25" y="74"/>
                    <a:pt x="25" y="74"/>
                    <a:pt x="25" y="74"/>
                  </a:cubicBezTo>
                  <a:cubicBezTo>
                    <a:pt x="25" y="83"/>
                    <a:pt x="33" y="91"/>
                    <a:pt x="42" y="91"/>
                  </a:cubicBezTo>
                  <a:cubicBezTo>
                    <a:pt x="460" y="87"/>
                    <a:pt x="460" y="87"/>
                    <a:pt x="460" y="87"/>
                  </a:cubicBezTo>
                  <a:cubicBezTo>
                    <a:pt x="464" y="87"/>
                    <a:pt x="467" y="91"/>
                    <a:pt x="467" y="95"/>
                  </a:cubicBezTo>
                  <a:cubicBezTo>
                    <a:pt x="467" y="105"/>
                    <a:pt x="467" y="105"/>
                    <a:pt x="467" y="105"/>
                  </a:cubicBezTo>
                  <a:cubicBezTo>
                    <a:pt x="467" y="109"/>
                    <a:pt x="464" y="113"/>
                    <a:pt x="460" y="113"/>
                  </a:cubicBezTo>
                  <a:cubicBezTo>
                    <a:pt x="29" y="116"/>
                    <a:pt x="29" y="116"/>
                    <a:pt x="29" y="116"/>
                  </a:cubicBezTo>
                  <a:cubicBezTo>
                    <a:pt x="13" y="116"/>
                    <a:pt x="0" y="103"/>
                    <a:pt x="0" y="87"/>
                  </a:cubicBezTo>
                  <a:cubicBezTo>
                    <a:pt x="0" y="33"/>
                    <a:pt x="0" y="33"/>
                    <a:pt x="0" y="33"/>
                  </a:cubicBezTo>
                  <a:cubicBezTo>
                    <a:pt x="0" y="18"/>
                    <a:pt x="13" y="5"/>
                    <a:pt x="28" y="5"/>
                  </a:cubicBezTo>
                  <a:cubicBezTo>
                    <a:pt x="460" y="0"/>
                    <a:pt x="460" y="0"/>
                    <a:pt x="460" y="0"/>
                  </a:cubicBezTo>
                  <a:cubicBezTo>
                    <a:pt x="464" y="0"/>
                    <a:pt x="467" y="4"/>
                    <a:pt x="467" y="8"/>
                  </a:cubicBezTo>
                </a:path>
              </a:pathLst>
            </a:custGeom>
            <a:solidFill>
              <a:srgbClr val="5252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8" name="iṧlíḍê">
              <a:extLst>
                <a:ext uri="{FF2B5EF4-FFF2-40B4-BE49-F238E27FC236}">
                  <a16:creationId xmlns:a16="http://schemas.microsoft.com/office/drawing/2014/main" xmlns="" id="{60C5FFD5-D270-4069-91DD-0D7A9B9861B9}"/>
                </a:ext>
              </a:extLst>
            </p:cNvPr>
            <p:cNvSpPr/>
            <p:nvPr/>
          </p:nvSpPr>
          <p:spPr bwMode="auto">
            <a:xfrm>
              <a:off x="6599238" y="4692651"/>
              <a:ext cx="1541463" cy="609600"/>
            </a:xfrm>
            <a:custGeom>
              <a:avLst/>
              <a:gdLst>
                <a:gd name="T0" fmla="*/ 467 w 467"/>
                <a:gd name="T1" fmla="*/ 3 h 185"/>
                <a:gd name="T2" fmla="*/ 467 w 467"/>
                <a:gd name="T3" fmla="*/ 20 h 185"/>
                <a:gd name="T4" fmla="*/ 463 w 467"/>
                <a:gd name="T5" fmla="*/ 23 h 185"/>
                <a:gd name="T6" fmla="*/ 51 w 467"/>
                <a:gd name="T7" fmla="*/ 28 h 185"/>
                <a:gd name="T8" fmla="*/ 25 w 467"/>
                <a:gd name="T9" fmla="*/ 51 h 185"/>
                <a:gd name="T10" fmla="*/ 25 w 467"/>
                <a:gd name="T11" fmla="*/ 139 h 185"/>
                <a:gd name="T12" fmla="*/ 51 w 467"/>
                <a:gd name="T13" fmla="*/ 163 h 185"/>
                <a:gd name="T14" fmla="*/ 463 w 467"/>
                <a:gd name="T15" fmla="*/ 159 h 185"/>
                <a:gd name="T16" fmla="*/ 467 w 467"/>
                <a:gd name="T17" fmla="*/ 162 h 185"/>
                <a:gd name="T18" fmla="*/ 467 w 467"/>
                <a:gd name="T19" fmla="*/ 177 h 185"/>
                <a:gd name="T20" fmla="*/ 463 w 467"/>
                <a:gd name="T21" fmla="*/ 181 h 185"/>
                <a:gd name="T22" fmla="*/ 28 w 467"/>
                <a:gd name="T23" fmla="*/ 185 h 185"/>
                <a:gd name="T24" fmla="*/ 0 w 467"/>
                <a:gd name="T25" fmla="*/ 160 h 185"/>
                <a:gd name="T26" fmla="*/ 0 w 467"/>
                <a:gd name="T27" fmla="*/ 30 h 185"/>
                <a:gd name="T28" fmla="*/ 27 w 467"/>
                <a:gd name="T29" fmla="*/ 5 h 185"/>
                <a:gd name="T30" fmla="*/ 463 w 467"/>
                <a:gd name="T31" fmla="*/ 0 h 185"/>
                <a:gd name="T32" fmla="*/ 467 w 467"/>
                <a:gd name="T33"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7" h="185">
                  <a:moveTo>
                    <a:pt x="467" y="3"/>
                  </a:moveTo>
                  <a:cubicBezTo>
                    <a:pt x="467" y="20"/>
                    <a:pt x="467" y="20"/>
                    <a:pt x="467" y="20"/>
                  </a:cubicBezTo>
                  <a:cubicBezTo>
                    <a:pt x="467" y="22"/>
                    <a:pt x="466" y="23"/>
                    <a:pt x="463" y="23"/>
                  </a:cubicBezTo>
                  <a:cubicBezTo>
                    <a:pt x="51" y="28"/>
                    <a:pt x="51" y="28"/>
                    <a:pt x="51" y="28"/>
                  </a:cubicBezTo>
                  <a:cubicBezTo>
                    <a:pt x="37" y="28"/>
                    <a:pt x="25" y="38"/>
                    <a:pt x="25" y="51"/>
                  </a:cubicBezTo>
                  <a:cubicBezTo>
                    <a:pt x="25" y="139"/>
                    <a:pt x="25" y="139"/>
                    <a:pt x="25" y="139"/>
                  </a:cubicBezTo>
                  <a:cubicBezTo>
                    <a:pt x="25" y="152"/>
                    <a:pt x="37" y="163"/>
                    <a:pt x="51" y="163"/>
                  </a:cubicBezTo>
                  <a:cubicBezTo>
                    <a:pt x="463" y="159"/>
                    <a:pt x="463" y="159"/>
                    <a:pt x="463" y="159"/>
                  </a:cubicBezTo>
                  <a:cubicBezTo>
                    <a:pt x="466" y="159"/>
                    <a:pt x="467" y="160"/>
                    <a:pt x="467" y="162"/>
                  </a:cubicBezTo>
                  <a:cubicBezTo>
                    <a:pt x="467" y="177"/>
                    <a:pt x="467" y="177"/>
                    <a:pt x="467" y="177"/>
                  </a:cubicBezTo>
                  <a:cubicBezTo>
                    <a:pt x="467" y="179"/>
                    <a:pt x="466" y="181"/>
                    <a:pt x="463" y="181"/>
                  </a:cubicBezTo>
                  <a:cubicBezTo>
                    <a:pt x="28" y="185"/>
                    <a:pt x="28" y="185"/>
                    <a:pt x="28" y="185"/>
                  </a:cubicBezTo>
                  <a:cubicBezTo>
                    <a:pt x="12" y="185"/>
                    <a:pt x="0" y="174"/>
                    <a:pt x="0" y="160"/>
                  </a:cubicBezTo>
                  <a:cubicBezTo>
                    <a:pt x="0" y="30"/>
                    <a:pt x="0" y="30"/>
                    <a:pt x="0" y="30"/>
                  </a:cubicBezTo>
                  <a:cubicBezTo>
                    <a:pt x="0" y="17"/>
                    <a:pt x="12" y="6"/>
                    <a:pt x="27" y="5"/>
                  </a:cubicBezTo>
                  <a:cubicBezTo>
                    <a:pt x="463" y="0"/>
                    <a:pt x="463" y="0"/>
                    <a:pt x="463" y="0"/>
                  </a:cubicBezTo>
                  <a:cubicBezTo>
                    <a:pt x="466" y="0"/>
                    <a:pt x="467" y="1"/>
                    <a:pt x="467" y="3"/>
                  </a:cubicBezTo>
                  <a:close/>
                </a:path>
              </a:pathLst>
            </a:custGeom>
            <a:solidFill>
              <a:srgbClr val="5252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9" name="îşľiḑè">
              <a:extLst>
                <a:ext uri="{FF2B5EF4-FFF2-40B4-BE49-F238E27FC236}">
                  <a16:creationId xmlns:a16="http://schemas.microsoft.com/office/drawing/2014/main" xmlns="" id="{985A8E7A-B0AA-42D0-BCDE-31812408DA9C}"/>
                </a:ext>
              </a:extLst>
            </p:cNvPr>
            <p:cNvSpPr/>
            <p:nvPr/>
          </p:nvSpPr>
          <p:spPr bwMode="auto">
            <a:xfrm>
              <a:off x="7146925" y="3956051"/>
              <a:ext cx="223838" cy="323850"/>
            </a:xfrm>
            <a:custGeom>
              <a:avLst/>
              <a:gdLst>
                <a:gd name="T0" fmla="*/ 68 w 68"/>
                <a:gd name="T1" fmla="*/ 0 h 98"/>
                <a:gd name="T2" fmla="*/ 44 w 68"/>
                <a:gd name="T3" fmla="*/ 34 h 98"/>
                <a:gd name="T4" fmla="*/ 40 w 68"/>
                <a:gd name="T5" fmla="*/ 89 h 98"/>
                <a:gd name="T6" fmla="*/ 40 w 68"/>
                <a:gd name="T7" fmla="*/ 89 h 98"/>
                <a:gd name="T8" fmla="*/ 15 w 68"/>
                <a:gd name="T9" fmla="*/ 82 h 98"/>
                <a:gd name="T10" fmla="*/ 17 w 68"/>
                <a:gd name="T11" fmla="*/ 31 h 98"/>
                <a:gd name="T12" fmla="*/ 41 w 68"/>
                <a:gd name="T13" fmla="*/ 9 h 98"/>
                <a:gd name="T14" fmla="*/ 68 w 6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98">
                  <a:moveTo>
                    <a:pt x="68" y="0"/>
                  </a:moveTo>
                  <a:cubicBezTo>
                    <a:pt x="68" y="0"/>
                    <a:pt x="52" y="12"/>
                    <a:pt x="44" y="34"/>
                  </a:cubicBezTo>
                  <a:cubicBezTo>
                    <a:pt x="37" y="55"/>
                    <a:pt x="38" y="79"/>
                    <a:pt x="40" y="89"/>
                  </a:cubicBezTo>
                  <a:cubicBezTo>
                    <a:pt x="40" y="89"/>
                    <a:pt x="40" y="89"/>
                    <a:pt x="40" y="89"/>
                  </a:cubicBezTo>
                  <a:cubicBezTo>
                    <a:pt x="42" y="98"/>
                    <a:pt x="27" y="97"/>
                    <a:pt x="15" y="82"/>
                  </a:cubicBezTo>
                  <a:cubicBezTo>
                    <a:pt x="3" y="67"/>
                    <a:pt x="0" y="53"/>
                    <a:pt x="17" y="31"/>
                  </a:cubicBezTo>
                  <a:cubicBezTo>
                    <a:pt x="24" y="21"/>
                    <a:pt x="33" y="14"/>
                    <a:pt x="41" y="9"/>
                  </a:cubicBezTo>
                  <a:cubicBezTo>
                    <a:pt x="52" y="3"/>
                    <a:pt x="62" y="1"/>
                    <a:pt x="68" y="0"/>
                  </a:cubicBezTo>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0" name="išļïḓé">
              <a:extLst>
                <a:ext uri="{FF2B5EF4-FFF2-40B4-BE49-F238E27FC236}">
                  <a16:creationId xmlns:a16="http://schemas.microsoft.com/office/drawing/2014/main" xmlns="" id="{3C1FBAF8-1C8D-4F4E-9C71-66610D10A235}"/>
                </a:ext>
              </a:extLst>
            </p:cNvPr>
            <p:cNvSpPr/>
            <p:nvPr/>
          </p:nvSpPr>
          <p:spPr bwMode="auto">
            <a:xfrm>
              <a:off x="7162800" y="3986213"/>
              <a:ext cx="119063" cy="247650"/>
            </a:xfrm>
            <a:custGeom>
              <a:avLst/>
              <a:gdLst>
                <a:gd name="T0" fmla="*/ 36 w 36"/>
                <a:gd name="T1" fmla="*/ 0 h 75"/>
                <a:gd name="T2" fmla="*/ 12 w 36"/>
                <a:gd name="T3" fmla="*/ 22 h 75"/>
                <a:gd name="T4" fmla="*/ 0 w 36"/>
                <a:gd name="T5" fmla="*/ 50 h 75"/>
                <a:gd name="T6" fmla="*/ 7 w 36"/>
                <a:gd name="T7" fmla="*/ 68 h 75"/>
                <a:gd name="T8" fmla="*/ 26 w 36"/>
                <a:gd name="T9" fmla="*/ 75 h 75"/>
                <a:gd name="T10" fmla="*/ 26 w 36"/>
                <a:gd name="T11" fmla="*/ 72 h 75"/>
                <a:gd name="T12" fmla="*/ 16 w 36"/>
                <a:gd name="T13" fmla="*/ 58 h 75"/>
                <a:gd name="T14" fmla="*/ 15 w 36"/>
                <a:gd name="T15" fmla="*/ 28 h 75"/>
                <a:gd name="T16" fmla="*/ 25 w 36"/>
                <a:gd name="T17" fmla="*/ 12 h 75"/>
                <a:gd name="T18" fmla="*/ 36 w 36"/>
                <a:gd name="T1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75">
                  <a:moveTo>
                    <a:pt x="36" y="0"/>
                  </a:moveTo>
                  <a:cubicBezTo>
                    <a:pt x="28" y="5"/>
                    <a:pt x="19" y="12"/>
                    <a:pt x="12" y="22"/>
                  </a:cubicBezTo>
                  <a:cubicBezTo>
                    <a:pt x="4" y="33"/>
                    <a:pt x="0" y="42"/>
                    <a:pt x="0" y="50"/>
                  </a:cubicBezTo>
                  <a:cubicBezTo>
                    <a:pt x="0" y="56"/>
                    <a:pt x="3" y="62"/>
                    <a:pt x="7" y="68"/>
                  </a:cubicBezTo>
                  <a:cubicBezTo>
                    <a:pt x="12" y="70"/>
                    <a:pt x="19" y="72"/>
                    <a:pt x="26" y="75"/>
                  </a:cubicBezTo>
                  <a:cubicBezTo>
                    <a:pt x="26" y="72"/>
                    <a:pt x="26" y="72"/>
                    <a:pt x="26" y="72"/>
                  </a:cubicBezTo>
                  <a:cubicBezTo>
                    <a:pt x="22" y="68"/>
                    <a:pt x="19" y="63"/>
                    <a:pt x="16" y="58"/>
                  </a:cubicBezTo>
                  <a:cubicBezTo>
                    <a:pt x="12" y="49"/>
                    <a:pt x="12" y="37"/>
                    <a:pt x="15" y="28"/>
                  </a:cubicBezTo>
                  <a:cubicBezTo>
                    <a:pt x="17" y="22"/>
                    <a:pt x="21" y="17"/>
                    <a:pt x="25" y="12"/>
                  </a:cubicBezTo>
                  <a:cubicBezTo>
                    <a:pt x="28" y="8"/>
                    <a:pt x="32" y="4"/>
                    <a:pt x="36" y="0"/>
                  </a:cubicBezTo>
                </a:path>
              </a:pathLst>
            </a:custGeom>
            <a:solidFill>
              <a:srgbClr val="0B23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1" name="îṡlíḓé">
              <a:extLst>
                <a:ext uri="{FF2B5EF4-FFF2-40B4-BE49-F238E27FC236}">
                  <a16:creationId xmlns:a16="http://schemas.microsoft.com/office/drawing/2014/main" xmlns="" id="{B2708B32-DBFE-4B3B-917D-F4966FAC30E2}"/>
                </a:ext>
              </a:extLst>
            </p:cNvPr>
            <p:cNvSpPr/>
            <p:nvPr/>
          </p:nvSpPr>
          <p:spPr bwMode="auto">
            <a:xfrm>
              <a:off x="7450138" y="4371976"/>
              <a:ext cx="82550" cy="106363"/>
            </a:xfrm>
            <a:custGeom>
              <a:avLst/>
              <a:gdLst>
                <a:gd name="T0" fmla="*/ 21 w 25"/>
                <a:gd name="T1" fmla="*/ 22 h 32"/>
                <a:gd name="T2" fmla="*/ 18 w 25"/>
                <a:gd name="T3" fmla="*/ 27 h 32"/>
                <a:gd name="T4" fmla="*/ 12 w 25"/>
                <a:gd name="T5" fmla="*/ 30 h 32"/>
                <a:gd name="T6" fmla="*/ 8 w 25"/>
                <a:gd name="T7" fmla="*/ 18 h 32"/>
                <a:gd name="T8" fmla="*/ 0 w 25"/>
                <a:gd name="T9" fmla="*/ 12 h 32"/>
                <a:gd name="T10" fmla="*/ 7 w 25"/>
                <a:gd name="T11" fmla="*/ 0 h 32"/>
                <a:gd name="T12" fmla="*/ 12 w 25"/>
                <a:gd name="T13" fmla="*/ 2 h 32"/>
                <a:gd name="T14" fmla="*/ 22 w 25"/>
                <a:gd name="T15" fmla="*/ 8 h 32"/>
                <a:gd name="T16" fmla="*/ 21 w 25"/>
                <a:gd name="T1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2">
                  <a:moveTo>
                    <a:pt x="21" y="22"/>
                  </a:moveTo>
                  <a:cubicBezTo>
                    <a:pt x="20" y="24"/>
                    <a:pt x="19" y="25"/>
                    <a:pt x="18" y="27"/>
                  </a:cubicBezTo>
                  <a:cubicBezTo>
                    <a:pt x="16" y="30"/>
                    <a:pt x="13" y="32"/>
                    <a:pt x="12" y="30"/>
                  </a:cubicBezTo>
                  <a:cubicBezTo>
                    <a:pt x="10" y="29"/>
                    <a:pt x="13" y="21"/>
                    <a:pt x="8" y="18"/>
                  </a:cubicBezTo>
                  <a:cubicBezTo>
                    <a:pt x="3" y="15"/>
                    <a:pt x="0" y="12"/>
                    <a:pt x="0" y="12"/>
                  </a:cubicBezTo>
                  <a:cubicBezTo>
                    <a:pt x="7" y="0"/>
                    <a:pt x="7" y="0"/>
                    <a:pt x="7" y="0"/>
                  </a:cubicBezTo>
                  <a:cubicBezTo>
                    <a:pt x="7" y="0"/>
                    <a:pt x="9" y="1"/>
                    <a:pt x="12" y="2"/>
                  </a:cubicBezTo>
                  <a:cubicBezTo>
                    <a:pt x="15" y="3"/>
                    <a:pt x="19" y="5"/>
                    <a:pt x="22" y="8"/>
                  </a:cubicBezTo>
                  <a:cubicBezTo>
                    <a:pt x="25" y="11"/>
                    <a:pt x="24" y="14"/>
                    <a:pt x="21" y="22"/>
                  </a:cubicBezTo>
                </a:path>
              </a:pathLst>
            </a:custGeom>
            <a:solidFill>
              <a:srgbClr val="3633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2" name="iSlîḓe">
              <a:extLst>
                <a:ext uri="{FF2B5EF4-FFF2-40B4-BE49-F238E27FC236}">
                  <a16:creationId xmlns:a16="http://schemas.microsoft.com/office/drawing/2014/main" xmlns="" id="{00EA08BB-476B-44A9-8CD8-B2E3635F7149}"/>
                </a:ext>
              </a:extLst>
            </p:cNvPr>
            <p:cNvSpPr/>
            <p:nvPr/>
          </p:nvSpPr>
          <p:spPr bwMode="auto">
            <a:xfrm>
              <a:off x="7458075" y="4375151"/>
              <a:ext cx="52388" cy="100013"/>
            </a:xfrm>
            <a:custGeom>
              <a:avLst/>
              <a:gdLst>
                <a:gd name="T0" fmla="*/ 7 w 16"/>
                <a:gd name="T1" fmla="*/ 0 h 30"/>
                <a:gd name="T2" fmla="*/ 6 w 16"/>
                <a:gd name="T3" fmla="*/ 0 h 30"/>
                <a:gd name="T4" fmla="*/ 2 w 16"/>
                <a:gd name="T5" fmla="*/ 8 h 30"/>
                <a:gd name="T6" fmla="*/ 0 w 16"/>
                <a:gd name="T7" fmla="*/ 12 h 30"/>
                <a:gd name="T8" fmla="*/ 0 w 16"/>
                <a:gd name="T9" fmla="*/ 13 h 30"/>
                <a:gd name="T10" fmla="*/ 6 w 16"/>
                <a:gd name="T11" fmla="*/ 17 h 30"/>
                <a:gd name="T12" fmla="*/ 10 w 16"/>
                <a:gd name="T13" fmla="*/ 29 h 30"/>
                <a:gd name="T14" fmla="*/ 11 w 16"/>
                <a:gd name="T15" fmla="*/ 30 h 30"/>
                <a:gd name="T16" fmla="*/ 16 w 16"/>
                <a:gd name="T17" fmla="*/ 26 h 30"/>
                <a:gd name="T18" fmla="*/ 13 w 16"/>
                <a:gd name="T19" fmla="*/ 18 h 30"/>
                <a:gd name="T20" fmla="*/ 6 w 16"/>
                <a:gd name="T21" fmla="*/ 8 h 30"/>
                <a:gd name="T22" fmla="*/ 10 w 16"/>
                <a:gd name="T23" fmla="*/ 1 h 30"/>
                <a:gd name="T24" fmla="*/ 7 w 16"/>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30">
                  <a:moveTo>
                    <a:pt x="7" y="0"/>
                  </a:moveTo>
                  <a:cubicBezTo>
                    <a:pt x="7" y="0"/>
                    <a:pt x="6" y="0"/>
                    <a:pt x="6" y="0"/>
                  </a:cubicBezTo>
                  <a:cubicBezTo>
                    <a:pt x="5" y="2"/>
                    <a:pt x="4" y="5"/>
                    <a:pt x="2" y="8"/>
                  </a:cubicBezTo>
                  <a:cubicBezTo>
                    <a:pt x="2" y="9"/>
                    <a:pt x="1" y="11"/>
                    <a:pt x="0" y="12"/>
                  </a:cubicBezTo>
                  <a:cubicBezTo>
                    <a:pt x="0" y="12"/>
                    <a:pt x="0" y="13"/>
                    <a:pt x="0" y="13"/>
                  </a:cubicBezTo>
                  <a:cubicBezTo>
                    <a:pt x="1" y="14"/>
                    <a:pt x="3" y="15"/>
                    <a:pt x="6" y="17"/>
                  </a:cubicBezTo>
                  <a:cubicBezTo>
                    <a:pt x="11" y="20"/>
                    <a:pt x="8" y="28"/>
                    <a:pt x="10" y="29"/>
                  </a:cubicBezTo>
                  <a:cubicBezTo>
                    <a:pt x="10" y="30"/>
                    <a:pt x="11" y="30"/>
                    <a:pt x="11" y="30"/>
                  </a:cubicBezTo>
                  <a:cubicBezTo>
                    <a:pt x="13" y="30"/>
                    <a:pt x="15" y="28"/>
                    <a:pt x="16" y="26"/>
                  </a:cubicBezTo>
                  <a:cubicBezTo>
                    <a:pt x="14" y="24"/>
                    <a:pt x="14" y="20"/>
                    <a:pt x="13" y="18"/>
                  </a:cubicBezTo>
                  <a:cubicBezTo>
                    <a:pt x="12" y="13"/>
                    <a:pt x="9" y="10"/>
                    <a:pt x="6" y="8"/>
                  </a:cubicBezTo>
                  <a:cubicBezTo>
                    <a:pt x="6" y="6"/>
                    <a:pt x="8" y="3"/>
                    <a:pt x="10" y="1"/>
                  </a:cubicBezTo>
                  <a:cubicBezTo>
                    <a:pt x="9" y="0"/>
                    <a:pt x="8" y="0"/>
                    <a:pt x="7" y="0"/>
                  </a:cubicBezTo>
                </a:path>
              </a:pathLst>
            </a:custGeom>
            <a:solidFill>
              <a:srgbClr val="2A28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3" name="ïṣḷîḍé">
              <a:extLst>
                <a:ext uri="{FF2B5EF4-FFF2-40B4-BE49-F238E27FC236}">
                  <a16:creationId xmlns:a16="http://schemas.microsoft.com/office/drawing/2014/main" xmlns="" id="{4448D8EE-D822-425E-B64A-BD42EDE6BEC5}"/>
                </a:ext>
              </a:extLst>
            </p:cNvPr>
            <p:cNvSpPr/>
            <p:nvPr/>
          </p:nvSpPr>
          <p:spPr bwMode="auto">
            <a:xfrm>
              <a:off x="7285038" y="4371976"/>
              <a:ext cx="85725" cy="106363"/>
            </a:xfrm>
            <a:custGeom>
              <a:avLst/>
              <a:gdLst>
                <a:gd name="T0" fmla="*/ 26 w 26"/>
                <a:gd name="T1" fmla="*/ 12 h 32"/>
                <a:gd name="T2" fmla="*/ 20 w 26"/>
                <a:gd name="T3" fmla="*/ 16 h 32"/>
                <a:gd name="T4" fmla="*/ 17 w 26"/>
                <a:gd name="T5" fmla="*/ 18 h 32"/>
                <a:gd name="T6" fmla="*/ 13 w 26"/>
                <a:gd name="T7" fmla="*/ 30 h 32"/>
                <a:gd name="T8" fmla="*/ 5 w 26"/>
                <a:gd name="T9" fmla="*/ 22 h 32"/>
                <a:gd name="T10" fmla="*/ 5 w 26"/>
                <a:gd name="T11" fmla="*/ 21 h 32"/>
                <a:gd name="T12" fmla="*/ 4 w 26"/>
                <a:gd name="T13" fmla="*/ 8 h 32"/>
                <a:gd name="T14" fmla="*/ 19 w 26"/>
                <a:gd name="T15" fmla="*/ 0 h 32"/>
                <a:gd name="T16" fmla="*/ 26 w 26"/>
                <a:gd name="T17"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2">
                  <a:moveTo>
                    <a:pt x="26" y="12"/>
                  </a:moveTo>
                  <a:cubicBezTo>
                    <a:pt x="26" y="12"/>
                    <a:pt x="23" y="14"/>
                    <a:pt x="20" y="16"/>
                  </a:cubicBezTo>
                  <a:cubicBezTo>
                    <a:pt x="19" y="17"/>
                    <a:pt x="18" y="17"/>
                    <a:pt x="17" y="18"/>
                  </a:cubicBezTo>
                  <a:cubicBezTo>
                    <a:pt x="12" y="21"/>
                    <a:pt x="15" y="29"/>
                    <a:pt x="13" y="30"/>
                  </a:cubicBezTo>
                  <a:cubicBezTo>
                    <a:pt x="12" y="32"/>
                    <a:pt x="8" y="29"/>
                    <a:pt x="5" y="22"/>
                  </a:cubicBezTo>
                  <a:cubicBezTo>
                    <a:pt x="5" y="21"/>
                    <a:pt x="5" y="21"/>
                    <a:pt x="5" y="21"/>
                  </a:cubicBezTo>
                  <a:cubicBezTo>
                    <a:pt x="2" y="14"/>
                    <a:pt x="0" y="11"/>
                    <a:pt x="4" y="8"/>
                  </a:cubicBezTo>
                  <a:cubicBezTo>
                    <a:pt x="8" y="4"/>
                    <a:pt x="19" y="0"/>
                    <a:pt x="19" y="0"/>
                  </a:cubicBezTo>
                  <a:cubicBezTo>
                    <a:pt x="26" y="12"/>
                    <a:pt x="26" y="12"/>
                    <a:pt x="26" y="12"/>
                  </a:cubicBezTo>
                </a:path>
              </a:pathLst>
            </a:custGeom>
            <a:solidFill>
              <a:srgbClr val="3633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4" name="íṩḻîḓè">
              <a:extLst>
                <a:ext uri="{FF2B5EF4-FFF2-40B4-BE49-F238E27FC236}">
                  <a16:creationId xmlns:a16="http://schemas.microsoft.com/office/drawing/2014/main" xmlns="" id="{5699088F-5234-4947-988B-8417DF32FBF8}"/>
                </a:ext>
              </a:extLst>
            </p:cNvPr>
            <p:cNvSpPr/>
            <p:nvPr/>
          </p:nvSpPr>
          <p:spPr bwMode="auto">
            <a:xfrm>
              <a:off x="7292975" y="4375151"/>
              <a:ext cx="71438" cy="66675"/>
            </a:xfrm>
            <a:custGeom>
              <a:avLst/>
              <a:gdLst>
                <a:gd name="T0" fmla="*/ 14 w 22"/>
                <a:gd name="T1" fmla="*/ 0 h 20"/>
                <a:gd name="T2" fmla="*/ 2 w 22"/>
                <a:gd name="T3" fmla="*/ 7 h 20"/>
                <a:gd name="T4" fmla="*/ 0 w 22"/>
                <a:gd name="T5" fmla="*/ 11 h 20"/>
                <a:gd name="T6" fmla="*/ 3 w 22"/>
                <a:gd name="T7" fmla="*/ 20 h 20"/>
                <a:gd name="T8" fmla="*/ 3 w 22"/>
                <a:gd name="T9" fmla="*/ 17 h 20"/>
                <a:gd name="T10" fmla="*/ 12 w 22"/>
                <a:gd name="T11" fmla="*/ 9 h 20"/>
                <a:gd name="T12" fmla="*/ 14 w 22"/>
                <a:gd name="T13" fmla="*/ 10 h 20"/>
                <a:gd name="T14" fmla="*/ 18 w 22"/>
                <a:gd name="T15" fmla="*/ 15 h 20"/>
                <a:gd name="T16" fmla="*/ 22 w 22"/>
                <a:gd name="T17" fmla="*/ 13 h 20"/>
                <a:gd name="T18" fmla="*/ 22 w 22"/>
                <a:gd name="T19" fmla="*/ 12 h 20"/>
                <a:gd name="T20" fmla="*/ 15 w 22"/>
                <a:gd name="T21" fmla="*/ 0 h 20"/>
                <a:gd name="T22" fmla="*/ 14 w 22"/>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0">
                  <a:moveTo>
                    <a:pt x="14" y="0"/>
                  </a:moveTo>
                  <a:cubicBezTo>
                    <a:pt x="11" y="1"/>
                    <a:pt x="5" y="4"/>
                    <a:pt x="2" y="7"/>
                  </a:cubicBezTo>
                  <a:cubicBezTo>
                    <a:pt x="0" y="8"/>
                    <a:pt x="0" y="10"/>
                    <a:pt x="0" y="11"/>
                  </a:cubicBezTo>
                  <a:cubicBezTo>
                    <a:pt x="0" y="14"/>
                    <a:pt x="1" y="16"/>
                    <a:pt x="3" y="20"/>
                  </a:cubicBezTo>
                  <a:cubicBezTo>
                    <a:pt x="3" y="19"/>
                    <a:pt x="3" y="18"/>
                    <a:pt x="3" y="17"/>
                  </a:cubicBezTo>
                  <a:cubicBezTo>
                    <a:pt x="4" y="14"/>
                    <a:pt x="8" y="9"/>
                    <a:pt x="12" y="9"/>
                  </a:cubicBezTo>
                  <a:cubicBezTo>
                    <a:pt x="12" y="9"/>
                    <a:pt x="13" y="10"/>
                    <a:pt x="14" y="10"/>
                  </a:cubicBezTo>
                  <a:cubicBezTo>
                    <a:pt x="15" y="11"/>
                    <a:pt x="16" y="13"/>
                    <a:pt x="18" y="15"/>
                  </a:cubicBezTo>
                  <a:cubicBezTo>
                    <a:pt x="19" y="14"/>
                    <a:pt x="21" y="13"/>
                    <a:pt x="22" y="13"/>
                  </a:cubicBezTo>
                  <a:cubicBezTo>
                    <a:pt x="22" y="13"/>
                    <a:pt x="22" y="12"/>
                    <a:pt x="22" y="12"/>
                  </a:cubicBezTo>
                  <a:cubicBezTo>
                    <a:pt x="18" y="8"/>
                    <a:pt x="16" y="3"/>
                    <a:pt x="15" y="0"/>
                  </a:cubicBezTo>
                  <a:cubicBezTo>
                    <a:pt x="15" y="0"/>
                    <a:pt x="15" y="0"/>
                    <a:pt x="14" y="0"/>
                  </a:cubicBezTo>
                </a:path>
              </a:pathLst>
            </a:custGeom>
            <a:solidFill>
              <a:srgbClr val="2A28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5" name="îšļîḑe">
              <a:extLst>
                <a:ext uri="{FF2B5EF4-FFF2-40B4-BE49-F238E27FC236}">
                  <a16:creationId xmlns:a16="http://schemas.microsoft.com/office/drawing/2014/main" xmlns="" id="{BF19573A-6E47-41A8-894F-DD29399F1DCE}"/>
                </a:ext>
              </a:extLst>
            </p:cNvPr>
            <p:cNvSpPr/>
            <p:nvPr/>
          </p:nvSpPr>
          <p:spPr bwMode="auto">
            <a:xfrm>
              <a:off x="7245350" y="3949701"/>
              <a:ext cx="330200" cy="388938"/>
            </a:xfrm>
            <a:custGeom>
              <a:avLst/>
              <a:gdLst>
                <a:gd name="T0" fmla="*/ 100 w 100"/>
                <a:gd name="T1" fmla="*/ 93 h 118"/>
                <a:gd name="T2" fmla="*/ 39 w 100"/>
                <a:gd name="T3" fmla="*/ 111 h 118"/>
                <a:gd name="T4" fmla="*/ 2 w 100"/>
                <a:gd name="T5" fmla="*/ 92 h 118"/>
                <a:gd name="T6" fmla="*/ 52 w 100"/>
                <a:gd name="T7" fmla="*/ 0 h 118"/>
                <a:gd name="T8" fmla="*/ 78 w 100"/>
                <a:gd name="T9" fmla="*/ 15 h 118"/>
                <a:gd name="T10" fmla="*/ 100 w 100"/>
                <a:gd name="T11" fmla="*/ 93 h 118"/>
              </a:gdLst>
              <a:ahLst/>
              <a:cxnLst>
                <a:cxn ang="0">
                  <a:pos x="T0" y="T1"/>
                </a:cxn>
                <a:cxn ang="0">
                  <a:pos x="T2" y="T3"/>
                </a:cxn>
                <a:cxn ang="0">
                  <a:pos x="T4" y="T5"/>
                </a:cxn>
                <a:cxn ang="0">
                  <a:pos x="T6" y="T7"/>
                </a:cxn>
                <a:cxn ang="0">
                  <a:pos x="T8" y="T9"/>
                </a:cxn>
                <a:cxn ang="0">
                  <a:pos x="T10" y="T11"/>
                </a:cxn>
              </a:cxnLst>
              <a:rect l="0" t="0" r="r" b="b"/>
              <a:pathLst>
                <a:path w="100" h="118">
                  <a:moveTo>
                    <a:pt x="100" y="93"/>
                  </a:moveTo>
                  <a:cubicBezTo>
                    <a:pt x="100" y="93"/>
                    <a:pt x="74" y="118"/>
                    <a:pt x="39" y="111"/>
                  </a:cubicBezTo>
                  <a:cubicBezTo>
                    <a:pt x="28" y="109"/>
                    <a:pt x="15" y="103"/>
                    <a:pt x="2" y="92"/>
                  </a:cubicBezTo>
                  <a:cubicBezTo>
                    <a:pt x="2" y="92"/>
                    <a:pt x="0" y="0"/>
                    <a:pt x="52" y="0"/>
                  </a:cubicBezTo>
                  <a:cubicBezTo>
                    <a:pt x="62" y="0"/>
                    <a:pt x="71" y="6"/>
                    <a:pt x="78" y="15"/>
                  </a:cubicBezTo>
                  <a:cubicBezTo>
                    <a:pt x="93" y="34"/>
                    <a:pt x="100" y="69"/>
                    <a:pt x="100" y="93"/>
                  </a:cubicBezTo>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6" name="îṩḻïḓe">
              <a:extLst>
                <a:ext uri="{FF2B5EF4-FFF2-40B4-BE49-F238E27FC236}">
                  <a16:creationId xmlns:a16="http://schemas.microsoft.com/office/drawing/2014/main" xmlns="" id="{19421C8E-47E9-4075-B477-F6914898A6D6}"/>
                </a:ext>
              </a:extLst>
            </p:cNvPr>
            <p:cNvSpPr/>
            <p:nvPr/>
          </p:nvSpPr>
          <p:spPr bwMode="auto">
            <a:xfrm>
              <a:off x="7269163" y="3970338"/>
              <a:ext cx="231775" cy="141288"/>
            </a:xfrm>
            <a:custGeom>
              <a:avLst/>
              <a:gdLst>
                <a:gd name="T0" fmla="*/ 24 w 70"/>
                <a:gd name="T1" fmla="*/ 0 h 43"/>
                <a:gd name="T2" fmla="*/ 0 w 70"/>
                <a:gd name="T3" fmla="*/ 43 h 43"/>
                <a:gd name="T4" fmla="*/ 24 w 70"/>
                <a:gd name="T5" fmla="*/ 43 h 43"/>
                <a:gd name="T6" fmla="*/ 24 w 70"/>
                <a:gd name="T7" fmla="*/ 43 h 43"/>
                <a:gd name="T8" fmla="*/ 31 w 70"/>
                <a:gd name="T9" fmla="*/ 28 h 43"/>
                <a:gd name="T10" fmla="*/ 38 w 70"/>
                <a:gd name="T11" fmla="*/ 25 h 43"/>
                <a:gd name="T12" fmla="*/ 39 w 70"/>
                <a:gd name="T13" fmla="*/ 19 h 43"/>
                <a:gd name="T14" fmla="*/ 43 w 70"/>
                <a:gd name="T15" fmla="*/ 16 h 43"/>
                <a:gd name="T16" fmla="*/ 44 w 70"/>
                <a:gd name="T17" fmla="*/ 16 h 43"/>
                <a:gd name="T18" fmla="*/ 45 w 70"/>
                <a:gd name="T19" fmla="*/ 20 h 43"/>
                <a:gd name="T20" fmla="*/ 55 w 70"/>
                <a:gd name="T21" fmla="*/ 26 h 43"/>
                <a:gd name="T22" fmla="*/ 59 w 70"/>
                <a:gd name="T23" fmla="*/ 26 h 43"/>
                <a:gd name="T24" fmla="*/ 69 w 70"/>
                <a:gd name="T25" fmla="*/ 13 h 43"/>
                <a:gd name="T26" fmla="*/ 70 w 70"/>
                <a:gd name="T27" fmla="*/ 13 h 43"/>
                <a:gd name="T28" fmla="*/ 66 w 70"/>
                <a:gd name="T29" fmla="*/ 8 h 43"/>
                <a:gd name="T30" fmla="*/ 62 w 70"/>
                <a:gd name="T31" fmla="*/ 15 h 43"/>
                <a:gd name="T32" fmla="*/ 54 w 70"/>
                <a:gd name="T33" fmla="*/ 23 h 43"/>
                <a:gd name="T34" fmla="*/ 54 w 70"/>
                <a:gd name="T35" fmla="*/ 23 h 43"/>
                <a:gd name="T36" fmla="*/ 47 w 70"/>
                <a:gd name="T37" fmla="*/ 8 h 43"/>
                <a:gd name="T38" fmla="*/ 47 w 70"/>
                <a:gd name="T39" fmla="*/ 8 h 43"/>
                <a:gd name="T40" fmla="*/ 47 w 70"/>
                <a:gd name="T41" fmla="*/ 8 h 43"/>
                <a:gd name="T42" fmla="*/ 47 w 70"/>
                <a:gd name="T43" fmla="*/ 8 h 43"/>
                <a:gd name="T44" fmla="*/ 45 w 70"/>
                <a:gd name="T45" fmla="*/ 8 h 43"/>
                <a:gd name="T46" fmla="*/ 45 w 70"/>
                <a:gd name="T47" fmla="*/ 8 h 43"/>
                <a:gd name="T48" fmla="*/ 45 w 70"/>
                <a:gd name="T49" fmla="*/ 8 h 43"/>
                <a:gd name="T50" fmla="*/ 43 w 70"/>
                <a:gd name="T51" fmla="*/ 8 h 43"/>
                <a:gd name="T52" fmla="*/ 43 w 70"/>
                <a:gd name="T53" fmla="*/ 8 h 43"/>
                <a:gd name="T54" fmla="*/ 43 w 70"/>
                <a:gd name="T55" fmla="*/ 8 h 43"/>
                <a:gd name="T56" fmla="*/ 41 w 70"/>
                <a:gd name="T57" fmla="*/ 10 h 43"/>
                <a:gd name="T58" fmla="*/ 36 w 70"/>
                <a:gd name="T59" fmla="*/ 22 h 43"/>
                <a:gd name="T60" fmla="*/ 35 w 70"/>
                <a:gd name="T61" fmla="*/ 23 h 43"/>
                <a:gd name="T62" fmla="*/ 23 w 70"/>
                <a:gd name="T63" fmla="*/ 4 h 43"/>
                <a:gd name="T64" fmla="*/ 24 w 70"/>
                <a:gd name="T6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43">
                  <a:moveTo>
                    <a:pt x="24" y="0"/>
                  </a:moveTo>
                  <a:cubicBezTo>
                    <a:pt x="11" y="9"/>
                    <a:pt x="3" y="27"/>
                    <a:pt x="0" y="43"/>
                  </a:cubicBezTo>
                  <a:cubicBezTo>
                    <a:pt x="24" y="43"/>
                    <a:pt x="24" y="43"/>
                    <a:pt x="24" y="43"/>
                  </a:cubicBezTo>
                  <a:cubicBezTo>
                    <a:pt x="24" y="43"/>
                    <a:pt x="24" y="43"/>
                    <a:pt x="24" y="43"/>
                  </a:cubicBezTo>
                  <a:cubicBezTo>
                    <a:pt x="24" y="37"/>
                    <a:pt x="26" y="29"/>
                    <a:pt x="31" y="28"/>
                  </a:cubicBezTo>
                  <a:cubicBezTo>
                    <a:pt x="33" y="27"/>
                    <a:pt x="36" y="27"/>
                    <a:pt x="38" y="25"/>
                  </a:cubicBezTo>
                  <a:cubicBezTo>
                    <a:pt x="39" y="24"/>
                    <a:pt x="39" y="21"/>
                    <a:pt x="39" y="19"/>
                  </a:cubicBezTo>
                  <a:cubicBezTo>
                    <a:pt x="40" y="17"/>
                    <a:pt x="41" y="16"/>
                    <a:pt x="43" y="16"/>
                  </a:cubicBezTo>
                  <a:cubicBezTo>
                    <a:pt x="43" y="16"/>
                    <a:pt x="44" y="16"/>
                    <a:pt x="44" y="16"/>
                  </a:cubicBezTo>
                  <a:cubicBezTo>
                    <a:pt x="45" y="17"/>
                    <a:pt x="45" y="18"/>
                    <a:pt x="45" y="20"/>
                  </a:cubicBezTo>
                  <a:cubicBezTo>
                    <a:pt x="46" y="24"/>
                    <a:pt x="50" y="26"/>
                    <a:pt x="55" y="26"/>
                  </a:cubicBezTo>
                  <a:cubicBezTo>
                    <a:pt x="56" y="26"/>
                    <a:pt x="57" y="26"/>
                    <a:pt x="59" y="26"/>
                  </a:cubicBezTo>
                  <a:cubicBezTo>
                    <a:pt x="64" y="24"/>
                    <a:pt x="67" y="19"/>
                    <a:pt x="69" y="13"/>
                  </a:cubicBezTo>
                  <a:cubicBezTo>
                    <a:pt x="69" y="13"/>
                    <a:pt x="70" y="13"/>
                    <a:pt x="70" y="13"/>
                  </a:cubicBezTo>
                  <a:cubicBezTo>
                    <a:pt x="68" y="11"/>
                    <a:pt x="67" y="10"/>
                    <a:pt x="66" y="8"/>
                  </a:cubicBezTo>
                  <a:cubicBezTo>
                    <a:pt x="65" y="11"/>
                    <a:pt x="64" y="13"/>
                    <a:pt x="62" y="15"/>
                  </a:cubicBezTo>
                  <a:cubicBezTo>
                    <a:pt x="59" y="19"/>
                    <a:pt x="55" y="22"/>
                    <a:pt x="54" y="23"/>
                  </a:cubicBezTo>
                  <a:cubicBezTo>
                    <a:pt x="54" y="23"/>
                    <a:pt x="54" y="23"/>
                    <a:pt x="54" y="23"/>
                  </a:cubicBezTo>
                  <a:cubicBezTo>
                    <a:pt x="51" y="23"/>
                    <a:pt x="51" y="9"/>
                    <a:pt x="47" y="8"/>
                  </a:cubicBezTo>
                  <a:cubicBezTo>
                    <a:pt x="47" y="8"/>
                    <a:pt x="47" y="8"/>
                    <a:pt x="47" y="8"/>
                  </a:cubicBezTo>
                  <a:cubicBezTo>
                    <a:pt x="47" y="8"/>
                    <a:pt x="47" y="8"/>
                    <a:pt x="47" y="8"/>
                  </a:cubicBezTo>
                  <a:cubicBezTo>
                    <a:pt x="47" y="8"/>
                    <a:pt x="47" y="8"/>
                    <a:pt x="47" y="8"/>
                  </a:cubicBezTo>
                  <a:cubicBezTo>
                    <a:pt x="46" y="8"/>
                    <a:pt x="46" y="8"/>
                    <a:pt x="45" y="8"/>
                  </a:cubicBezTo>
                  <a:cubicBezTo>
                    <a:pt x="45" y="8"/>
                    <a:pt x="45" y="8"/>
                    <a:pt x="45" y="8"/>
                  </a:cubicBezTo>
                  <a:cubicBezTo>
                    <a:pt x="45" y="8"/>
                    <a:pt x="45" y="8"/>
                    <a:pt x="45" y="8"/>
                  </a:cubicBezTo>
                  <a:cubicBezTo>
                    <a:pt x="44" y="8"/>
                    <a:pt x="43" y="8"/>
                    <a:pt x="43" y="8"/>
                  </a:cubicBezTo>
                  <a:cubicBezTo>
                    <a:pt x="43" y="8"/>
                    <a:pt x="43" y="8"/>
                    <a:pt x="43" y="8"/>
                  </a:cubicBezTo>
                  <a:cubicBezTo>
                    <a:pt x="43" y="8"/>
                    <a:pt x="43" y="8"/>
                    <a:pt x="43" y="8"/>
                  </a:cubicBezTo>
                  <a:cubicBezTo>
                    <a:pt x="42" y="8"/>
                    <a:pt x="41" y="9"/>
                    <a:pt x="41" y="10"/>
                  </a:cubicBezTo>
                  <a:cubicBezTo>
                    <a:pt x="38" y="14"/>
                    <a:pt x="37" y="21"/>
                    <a:pt x="36" y="22"/>
                  </a:cubicBezTo>
                  <a:cubicBezTo>
                    <a:pt x="35" y="23"/>
                    <a:pt x="35" y="23"/>
                    <a:pt x="35" y="23"/>
                  </a:cubicBezTo>
                  <a:cubicBezTo>
                    <a:pt x="32" y="22"/>
                    <a:pt x="23" y="13"/>
                    <a:pt x="23" y="4"/>
                  </a:cubicBezTo>
                  <a:cubicBezTo>
                    <a:pt x="23" y="3"/>
                    <a:pt x="23" y="1"/>
                    <a:pt x="24" y="0"/>
                  </a:cubicBezTo>
                </a:path>
              </a:pathLst>
            </a:custGeom>
            <a:solidFill>
              <a:srgbClr val="0B23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7" name="îš1îḍè">
              <a:extLst>
                <a:ext uri="{FF2B5EF4-FFF2-40B4-BE49-F238E27FC236}">
                  <a16:creationId xmlns:a16="http://schemas.microsoft.com/office/drawing/2014/main" xmlns="" id="{C2B63FC6-8093-48D1-B1C1-DF79632A2E19}"/>
                </a:ext>
              </a:extLst>
            </p:cNvPr>
            <p:cNvSpPr/>
            <p:nvPr/>
          </p:nvSpPr>
          <p:spPr bwMode="auto">
            <a:xfrm>
              <a:off x="7450138" y="3956051"/>
              <a:ext cx="214313" cy="323850"/>
            </a:xfrm>
            <a:custGeom>
              <a:avLst/>
              <a:gdLst>
                <a:gd name="T0" fmla="*/ 58 w 65"/>
                <a:gd name="T1" fmla="*/ 73 h 98"/>
                <a:gd name="T2" fmla="*/ 52 w 65"/>
                <a:gd name="T3" fmla="*/ 82 h 98"/>
                <a:gd name="T4" fmla="*/ 27 w 65"/>
                <a:gd name="T5" fmla="*/ 89 h 98"/>
                <a:gd name="T6" fmla="*/ 23 w 65"/>
                <a:gd name="T7" fmla="*/ 34 h 98"/>
                <a:gd name="T8" fmla="*/ 0 w 65"/>
                <a:gd name="T9" fmla="*/ 0 h 98"/>
                <a:gd name="T10" fmla="*/ 28 w 65"/>
                <a:gd name="T11" fmla="*/ 10 h 98"/>
                <a:gd name="T12" fmla="*/ 51 w 65"/>
                <a:gd name="T13" fmla="*/ 31 h 98"/>
                <a:gd name="T14" fmla="*/ 58 w 65"/>
                <a:gd name="T15" fmla="*/ 73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98">
                  <a:moveTo>
                    <a:pt x="58" y="73"/>
                  </a:moveTo>
                  <a:cubicBezTo>
                    <a:pt x="57" y="76"/>
                    <a:pt x="55" y="79"/>
                    <a:pt x="52" y="82"/>
                  </a:cubicBezTo>
                  <a:cubicBezTo>
                    <a:pt x="40" y="97"/>
                    <a:pt x="25" y="98"/>
                    <a:pt x="27" y="89"/>
                  </a:cubicBezTo>
                  <a:cubicBezTo>
                    <a:pt x="30" y="79"/>
                    <a:pt x="31" y="55"/>
                    <a:pt x="23" y="34"/>
                  </a:cubicBezTo>
                  <a:cubicBezTo>
                    <a:pt x="15" y="12"/>
                    <a:pt x="0" y="0"/>
                    <a:pt x="0" y="0"/>
                  </a:cubicBezTo>
                  <a:cubicBezTo>
                    <a:pt x="6" y="1"/>
                    <a:pt x="16" y="4"/>
                    <a:pt x="28" y="10"/>
                  </a:cubicBezTo>
                  <a:cubicBezTo>
                    <a:pt x="36" y="15"/>
                    <a:pt x="44" y="22"/>
                    <a:pt x="51" y="31"/>
                  </a:cubicBezTo>
                  <a:cubicBezTo>
                    <a:pt x="64" y="49"/>
                    <a:pt x="65" y="61"/>
                    <a:pt x="58" y="73"/>
                  </a:cubicBezTo>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8" name="î$liḋe">
              <a:extLst>
                <a:ext uri="{FF2B5EF4-FFF2-40B4-BE49-F238E27FC236}">
                  <a16:creationId xmlns:a16="http://schemas.microsoft.com/office/drawing/2014/main" xmlns="" id="{83E37AD6-EAE2-449B-A11E-7CFC1DAF50D4}"/>
                </a:ext>
              </a:extLst>
            </p:cNvPr>
            <p:cNvSpPr/>
            <p:nvPr/>
          </p:nvSpPr>
          <p:spPr bwMode="auto">
            <a:xfrm>
              <a:off x="7486650" y="3967163"/>
              <a:ext cx="155575" cy="263525"/>
            </a:xfrm>
            <a:custGeom>
              <a:avLst/>
              <a:gdLst>
                <a:gd name="T0" fmla="*/ 0 w 47"/>
                <a:gd name="T1" fmla="*/ 0 h 80"/>
                <a:gd name="T2" fmla="*/ 0 w 47"/>
                <a:gd name="T3" fmla="*/ 9 h 80"/>
                <a:gd name="T4" fmla="*/ 12 w 47"/>
                <a:gd name="T5" fmla="*/ 31 h 80"/>
                <a:gd name="T6" fmla="*/ 16 w 47"/>
                <a:gd name="T7" fmla="*/ 44 h 80"/>
                <a:gd name="T8" fmla="*/ 26 w 47"/>
                <a:gd name="T9" fmla="*/ 44 h 80"/>
                <a:gd name="T10" fmla="*/ 34 w 47"/>
                <a:gd name="T11" fmla="*/ 47 h 80"/>
                <a:gd name="T12" fmla="*/ 16 w 47"/>
                <a:gd name="T13" fmla="*/ 47 h 80"/>
                <a:gd name="T14" fmla="*/ 16 w 47"/>
                <a:gd name="T15" fmla="*/ 47 h 80"/>
                <a:gd name="T16" fmla="*/ 34 w 47"/>
                <a:gd name="T17" fmla="*/ 47 h 80"/>
                <a:gd name="T18" fmla="*/ 28 w 47"/>
                <a:gd name="T19" fmla="*/ 80 h 80"/>
                <a:gd name="T20" fmla="*/ 45 w 47"/>
                <a:gd name="T21" fmla="*/ 74 h 80"/>
                <a:gd name="T22" fmla="*/ 47 w 47"/>
                <a:gd name="T23" fmla="*/ 70 h 80"/>
                <a:gd name="T24" fmla="*/ 46 w 47"/>
                <a:gd name="T25" fmla="*/ 70 h 80"/>
                <a:gd name="T26" fmla="*/ 43 w 47"/>
                <a:gd name="T27" fmla="*/ 70 h 80"/>
                <a:gd name="T28" fmla="*/ 36 w 47"/>
                <a:gd name="T29" fmla="*/ 59 h 80"/>
                <a:gd name="T30" fmla="*/ 36 w 47"/>
                <a:gd name="T31" fmla="*/ 45 h 80"/>
                <a:gd name="T32" fmla="*/ 14 w 47"/>
                <a:gd name="T33" fmla="*/ 11 h 80"/>
                <a:gd name="T34" fmla="*/ 17 w 47"/>
                <a:gd name="T35" fmla="*/ 7 h 80"/>
                <a:gd name="T36" fmla="*/ 0 w 47"/>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80">
                  <a:moveTo>
                    <a:pt x="0" y="0"/>
                  </a:moveTo>
                  <a:cubicBezTo>
                    <a:pt x="2" y="3"/>
                    <a:pt x="1" y="6"/>
                    <a:pt x="0" y="9"/>
                  </a:cubicBezTo>
                  <a:cubicBezTo>
                    <a:pt x="4" y="15"/>
                    <a:pt x="9" y="22"/>
                    <a:pt x="12" y="31"/>
                  </a:cubicBezTo>
                  <a:cubicBezTo>
                    <a:pt x="14" y="35"/>
                    <a:pt x="15" y="40"/>
                    <a:pt x="16" y="44"/>
                  </a:cubicBezTo>
                  <a:cubicBezTo>
                    <a:pt x="26" y="44"/>
                    <a:pt x="26" y="44"/>
                    <a:pt x="26" y="44"/>
                  </a:cubicBezTo>
                  <a:cubicBezTo>
                    <a:pt x="26" y="44"/>
                    <a:pt x="31" y="45"/>
                    <a:pt x="34" y="47"/>
                  </a:cubicBezTo>
                  <a:cubicBezTo>
                    <a:pt x="16" y="47"/>
                    <a:pt x="16" y="47"/>
                    <a:pt x="16" y="47"/>
                  </a:cubicBezTo>
                  <a:cubicBezTo>
                    <a:pt x="16" y="47"/>
                    <a:pt x="16" y="47"/>
                    <a:pt x="16" y="47"/>
                  </a:cubicBezTo>
                  <a:cubicBezTo>
                    <a:pt x="34" y="47"/>
                    <a:pt x="34" y="47"/>
                    <a:pt x="34" y="47"/>
                  </a:cubicBezTo>
                  <a:cubicBezTo>
                    <a:pt x="28" y="80"/>
                    <a:pt x="28" y="80"/>
                    <a:pt x="28" y="80"/>
                  </a:cubicBezTo>
                  <a:cubicBezTo>
                    <a:pt x="35" y="77"/>
                    <a:pt x="40" y="75"/>
                    <a:pt x="45" y="74"/>
                  </a:cubicBezTo>
                  <a:cubicBezTo>
                    <a:pt x="46" y="73"/>
                    <a:pt x="46" y="72"/>
                    <a:pt x="47" y="70"/>
                  </a:cubicBezTo>
                  <a:cubicBezTo>
                    <a:pt x="47" y="70"/>
                    <a:pt x="46" y="70"/>
                    <a:pt x="46" y="70"/>
                  </a:cubicBezTo>
                  <a:cubicBezTo>
                    <a:pt x="45" y="70"/>
                    <a:pt x="44" y="70"/>
                    <a:pt x="43" y="70"/>
                  </a:cubicBezTo>
                  <a:cubicBezTo>
                    <a:pt x="39" y="68"/>
                    <a:pt x="37" y="63"/>
                    <a:pt x="36" y="59"/>
                  </a:cubicBezTo>
                  <a:cubicBezTo>
                    <a:pt x="36" y="54"/>
                    <a:pt x="37" y="50"/>
                    <a:pt x="36" y="45"/>
                  </a:cubicBezTo>
                  <a:cubicBezTo>
                    <a:pt x="33" y="34"/>
                    <a:pt x="11" y="24"/>
                    <a:pt x="14" y="11"/>
                  </a:cubicBezTo>
                  <a:cubicBezTo>
                    <a:pt x="14" y="10"/>
                    <a:pt x="15" y="8"/>
                    <a:pt x="17" y="7"/>
                  </a:cubicBezTo>
                  <a:cubicBezTo>
                    <a:pt x="11" y="4"/>
                    <a:pt x="5" y="2"/>
                    <a:pt x="0" y="0"/>
                  </a:cubicBezTo>
                </a:path>
              </a:pathLst>
            </a:custGeom>
            <a:solidFill>
              <a:srgbClr val="0B23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9" name="îṩļiḑè">
              <a:extLst>
                <a:ext uri="{FF2B5EF4-FFF2-40B4-BE49-F238E27FC236}">
                  <a16:creationId xmlns:a16="http://schemas.microsoft.com/office/drawing/2014/main" xmlns="" id="{01B4EEF8-01DC-4009-84FB-9E572F898B79}"/>
                </a:ext>
              </a:extLst>
            </p:cNvPr>
            <p:cNvSpPr/>
            <p:nvPr/>
          </p:nvSpPr>
          <p:spPr bwMode="auto">
            <a:xfrm>
              <a:off x="7058025" y="4203701"/>
              <a:ext cx="419100" cy="217488"/>
            </a:xfrm>
            <a:custGeom>
              <a:avLst/>
              <a:gdLst>
                <a:gd name="T0" fmla="*/ 127 w 127"/>
                <a:gd name="T1" fmla="*/ 51 h 66"/>
                <a:gd name="T2" fmla="*/ 123 w 127"/>
                <a:gd name="T3" fmla="*/ 60 h 66"/>
                <a:gd name="T4" fmla="*/ 121 w 127"/>
                <a:gd name="T5" fmla="*/ 64 h 66"/>
                <a:gd name="T6" fmla="*/ 118 w 127"/>
                <a:gd name="T7" fmla="*/ 65 h 66"/>
                <a:gd name="T8" fmla="*/ 57 w 127"/>
                <a:gd name="T9" fmla="*/ 43 h 66"/>
                <a:gd name="T10" fmla="*/ 20 w 127"/>
                <a:gd name="T11" fmla="*/ 4 h 66"/>
                <a:gd name="T12" fmla="*/ 32 w 127"/>
                <a:gd name="T13" fmla="*/ 1 h 66"/>
                <a:gd name="T14" fmla="*/ 126 w 127"/>
                <a:gd name="T15" fmla="*/ 49 h 66"/>
                <a:gd name="T16" fmla="*/ 127 w 127"/>
                <a:gd name="T17" fmla="*/ 5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66">
                  <a:moveTo>
                    <a:pt x="127" y="51"/>
                  </a:moveTo>
                  <a:cubicBezTo>
                    <a:pt x="126" y="53"/>
                    <a:pt x="125" y="56"/>
                    <a:pt x="123" y="60"/>
                  </a:cubicBezTo>
                  <a:cubicBezTo>
                    <a:pt x="123" y="61"/>
                    <a:pt x="122" y="63"/>
                    <a:pt x="121" y="64"/>
                  </a:cubicBezTo>
                  <a:cubicBezTo>
                    <a:pt x="120" y="65"/>
                    <a:pt x="119" y="66"/>
                    <a:pt x="118" y="65"/>
                  </a:cubicBezTo>
                  <a:cubicBezTo>
                    <a:pt x="110" y="61"/>
                    <a:pt x="75" y="46"/>
                    <a:pt x="57" y="43"/>
                  </a:cubicBezTo>
                  <a:cubicBezTo>
                    <a:pt x="37" y="40"/>
                    <a:pt x="0" y="22"/>
                    <a:pt x="20" y="4"/>
                  </a:cubicBezTo>
                  <a:cubicBezTo>
                    <a:pt x="22" y="1"/>
                    <a:pt x="27" y="0"/>
                    <a:pt x="32" y="1"/>
                  </a:cubicBezTo>
                  <a:cubicBezTo>
                    <a:pt x="51" y="3"/>
                    <a:pt x="84" y="20"/>
                    <a:pt x="126" y="49"/>
                  </a:cubicBezTo>
                  <a:cubicBezTo>
                    <a:pt x="127" y="49"/>
                    <a:pt x="127" y="50"/>
                    <a:pt x="127" y="51"/>
                  </a:cubicBezTo>
                </a:path>
              </a:pathLst>
            </a:custGeom>
            <a:solidFill>
              <a:srgbClr val="046CC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0" name="îSļïḓê">
              <a:extLst>
                <a:ext uri="{FF2B5EF4-FFF2-40B4-BE49-F238E27FC236}">
                  <a16:creationId xmlns:a16="http://schemas.microsoft.com/office/drawing/2014/main" xmlns="" id="{230CA711-D8E0-47C6-AA80-3D44176BD20A}"/>
                </a:ext>
              </a:extLst>
            </p:cNvPr>
            <p:cNvSpPr/>
            <p:nvPr/>
          </p:nvSpPr>
          <p:spPr bwMode="auto">
            <a:xfrm>
              <a:off x="7104063" y="4206876"/>
              <a:ext cx="360363" cy="211138"/>
            </a:xfrm>
            <a:custGeom>
              <a:avLst/>
              <a:gdLst>
                <a:gd name="T0" fmla="*/ 100 w 109"/>
                <a:gd name="T1" fmla="*/ 56 h 64"/>
                <a:gd name="T2" fmla="*/ 93 w 109"/>
                <a:gd name="T3" fmla="*/ 59 h 64"/>
                <a:gd name="T4" fmla="*/ 104 w 109"/>
                <a:gd name="T5" fmla="*/ 64 h 64"/>
                <a:gd name="T6" fmla="*/ 105 w 109"/>
                <a:gd name="T7" fmla="*/ 64 h 64"/>
                <a:gd name="T8" fmla="*/ 107 w 109"/>
                <a:gd name="T9" fmla="*/ 63 h 64"/>
                <a:gd name="T10" fmla="*/ 109 w 109"/>
                <a:gd name="T11" fmla="*/ 59 h 64"/>
                <a:gd name="T12" fmla="*/ 103 w 109"/>
                <a:gd name="T13" fmla="*/ 57 h 64"/>
                <a:gd name="T14" fmla="*/ 100 w 109"/>
                <a:gd name="T15" fmla="*/ 56 h 64"/>
                <a:gd name="T16" fmla="*/ 14 w 109"/>
                <a:gd name="T17" fmla="*/ 0 h 64"/>
                <a:gd name="T18" fmla="*/ 6 w 109"/>
                <a:gd name="T19" fmla="*/ 3 h 64"/>
                <a:gd name="T20" fmla="*/ 0 w 109"/>
                <a:gd name="T21" fmla="*/ 14 h 64"/>
                <a:gd name="T22" fmla="*/ 43 w 109"/>
                <a:gd name="T23" fmla="*/ 42 h 64"/>
                <a:gd name="T24" fmla="*/ 72 w 109"/>
                <a:gd name="T25" fmla="*/ 51 h 64"/>
                <a:gd name="T26" fmla="*/ 72 w 109"/>
                <a:gd name="T27" fmla="*/ 50 h 64"/>
                <a:gd name="T28" fmla="*/ 72 w 109"/>
                <a:gd name="T29" fmla="*/ 50 h 64"/>
                <a:gd name="T30" fmla="*/ 73 w 109"/>
                <a:gd name="T31" fmla="*/ 48 h 64"/>
                <a:gd name="T32" fmla="*/ 75 w 109"/>
                <a:gd name="T33" fmla="*/ 46 h 64"/>
                <a:gd name="T34" fmla="*/ 74 w 109"/>
                <a:gd name="T35" fmla="*/ 46 h 64"/>
                <a:gd name="T36" fmla="*/ 33 w 109"/>
                <a:gd name="T37" fmla="*/ 28 h 64"/>
                <a:gd name="T38" fmla="*/ 20 w 109"/>
                <a:gd name="T39" fmla="*/ 19 h 64"/>
                <a:gd name="T40" fmla="*/ 16 w 109"/>
                <a:gd name="T41" fmla="*/ 5 h 64"/>
                <a:gd name="T42" fmla="*/ 18 w 109"/>
                <a:gd name="T43" fmla="*/ 0 h 64"/>
                <a:gd name="T44" fmla="*/ 14 w 109"/>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 h="64">
                  <a:moveTo>
                    <a:pt x="100" y="56"/>
                  </a:moveTo>
                  <a:cubicBezTo>
                    <a:pt x="97" y="57"/>
                    <a:pt x="95" y="58"/>
                    <a:pt x="93" y="59"/>
                  </a:cubicBezTo>
                  <a:cubicBezTo>
                    <a:pt x="98" y="61"/>
                    <a:pt x="102" y="63"/>
                    <a:pt x="104" y="64"/>
                  </a:cubicBezTo>
                  <a:cubicBezTo>
                    <a:pt x="104" y="64"/>
                    <a:pt x="104" y="64"/>
                    <a:pt x="105" y="64"/>
                  </a:cubicBezTo>
                  <a:cubicBezTo>
                    <a:pt x="106" y="64"/>
                    <a:pt x="106" y="64"/>
                    <a:pt x="107" y="63"/>
                  </a:cubicBezTo>
                  <a:cubicBezTo>
                    <a:pt x="108" y="62"/>
                    <a:pt x="109" y="60"/>
                    <a:pt x="109" y="59"/>
                  </a:cubicBezTo>
                  <a:cubicBezTo>
                    <a:pt x="107" y="59"/>
                    <a:pt x="105" y="58"/>
                    <a:pt x="103" y="57"/>
                  </a:cubicBezTo>
                  <a:cubicBezTo>
                    <a:pt x="100" y="56"/>
                    <a:pt x="100" y="56"/>
                    <a:pt x="100" y="56"/>
                  </a:cubicBezTo>
                  <a:moveTo>
                    <a:pt x="14" y="0"/>
                  </a:moveTo>
                  <a:cubicBezTo>
                    <a:pt x="10" y="0"/>
                    <a:pt x="8" y="1"/>
                    <a:pt x="6" y="3"/>
                  </a:cubicBezTo>
                  <a:cubicBezTo>
                    <a:pt x="2" y="6"/>
                    <a:pt x="0" y="10"/>
                    <a:pt x="0" y="14"/>
                  </a:cubicBezTo>
                  <a:cubicBezTo>
                    <a:pt x="0" y="28"/>
                    <a:pt x="27" y="39"/>
                    <a:pt x="43" y="42"/>
                  </a:cubicBezTo>
                  <a:cubicBezTo>
                    <a:pt x="51" y="43"/>
                    <a:pt x="62" y="47"/>
                    <a:pt x="72" y="51"/>
                  </a:cubicBezTo>
                  <a:cubicBezTo>
                    <a:pt x="72" y="51"/>
                    <a:pt x="72" y="51"/>
                    <a:pt x="72" y="50"/>
                  </a:cubicBezTo>
                  <a:cubicBezTo>
                    <a:pt x="72" y="50"/>
                    <a:pt x="72" y="50"/>
                    <a:pt x="72" y="50"/>
                  </a:cubicBezTo>
                  <a:cubicBezTo>
                    <a:pt x="72" y="49"/>
                    <a:pt x="73" y="48"/>
                    <a:pt x="73" y="48"/>
                  </a:cubicBezTo>
                  <a:cubicBezTo>
                    <a:pt x="74" y="47"/>
                    <a:pt x="75" y="47"/>
                    <a:pt x="75" y="46"/>
                  </a:cubicBezTo>
                  <a:cubicBezTo>
                    <a:pt x="74" y="46"/>
                    <a:pt x="74" y="46"/>
                    <a:pt x="74" y="46"/>
                  </a:cubicBezTo>
                  <a:cubicBezTo>
                    <a:pt x="60" y="40"/>
                    <a:pt x="47" y="35"/>
                    <a:pt x="33" y="28"/>
                  </a:cubicBezTo>
                  <a:cubicBezTo>
                    <a:pt x="29" y="26"/>
                    <a:pt x="24" y="23"/>
                    <a:pt x="20" y="19"/>
                  </a:cubicBezTo>
                  <a:cubicBezTo>
                    <a:pt x="17" y="16"/>
                    <a:pt x="15" y="10"/>
                    <a:pt x="16" y="5"/>
                  </a:cubicBezTo>
                  <a:cubicBezTo>
                    <a:pt x="16" y="3"/>
                    <a:pt x="17" y="1"/>
                    <a:pt x="18" y="0"/>
                  </a:cubicBezTo>
                  <a:cubicBezTo>
                    <a:pt x="17" y="0"/>
                    <a:pt x="16" y="0"/>
                    <a:pt x="14" y="0"/>
                  </a:cubicBezTo>
                </a:path>
              </a:pathLst>
            </a:custGeom>
            <a:solidFill>
              <a:srgbClr val="045C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1" name="iṡļiḓè">
              <a:extLst>
                <a:ext uri="{FF2B5EF4-FFF2-40B4-BE49-F238E27FC236}">
                  <a16:creationId xmlns:a16="http://schemas.microsoft.com/office/drawing/2014/main" xmlns="" id="{2041DB4B-E244-4920-A27C-C9A2117A5501}"/>
                </a:ext>
              </a:extLst>
            </p:cNvPr>
            <p:cNvSpPr/>
            <p:nvPr/>
          </p:nvSpPr>
          <p:spPr bwMode="auto">
            <a:xfrm>
              <a:off x="7342188" y="4203701"/>
              <a:ext cx="422275" cy="217488"/>
            </a:xfrm>
            <a:custGeom>
              <a:avLst/>
              <a:gdLst>
                <a:gd name="T0" fmla="*/ 70 w 128"/>
                <a:gd name="T1" fmla="*/ 43 h 66"/>
                <a:gd name="T2" fmla="*/ 50 w 128"/>
                <a:gd name="T3" fmla="*/ 49 h 66"/>
                <a:gd name="T4" fmla="*/ 10 w 128"/>
                <a:gd name="T5" fmla="*/ 65 h 66"/>
                <a:gd name="T6" fmla="*/ 7 w 128"/>
                <a:gd name="T7" fmla="*/ 64 h 66"/>
                <a:gd name="T8" fmla="*/ 0 w 128"/>
                <a:gd name="T9" fmla="*/ 51 h 66"/>
                <a:gd name="T10" fmla="*/ 1 w 128"/>
                <a:gd name="T11" fmla="*/ 49 h 66"/>
                <a:gd name="T12" fmla="*/ 91 w 128"/>
                <a:gd name="T13" fmla="*/ 2 h 66"/>
                <a:gd name="T14" fmla="*/ 108 w 128"/>
                <a:gd name="T15" fmla="*/ 4 h 66"/>
                <a:gd name="T16" fmla="*/ 70 w 128"/>
                <a:gd name="T17"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66">
                  <a:moveTo>
                    <a:pt x="70" y="43"/>
                  </a:moveTo>
                  <a:cubicBezTo>
                    <a:pt x="64" y="44"/>
                    <a:pt x="57" y="46"/>
                    <a:pt x="50" y="49"/>
                  </a:cubicBezTo>
                  <a:cubicBezTo>
                    <a:pt x="33" y="54"/>
                    <a:pt x="15" y="63"/>
                    <a:pt x="10" y="65"/>
                  </a:cubicBezTo>
                  <a:cubicBezTo>
                    <a:pt x="9" y="66"/>
                    <a:pt x="7" y="65"/>
                    <a:pt x="7" y="64"/>
                  </a:cubicBezTo>
                  <a:cubicBezTo>
                    <a:pt x="3" y="59"/>
                    <a:pt x="1" y="54"/>
                    <a:pt x="0" y="51"/>
                  </a:cubicBezTo>
                  <a:cubicBezTo>
                    <a:pt x="0" y="50"/>
                    <a:pt x="0" y="49"/>
                    <a:pt x="1" y="49"/>
                  </a:cubicBezTo>
                  <a:cubicBezTo>
                    <a:pt x="40" y="22"/>
                    <a:pt x="72" y="6"/>
                    <a:pt x="91" y="2"/>
                  </a:cubicBezTo>
                  <a:cubicBezTo>
                    <a:pt x="99" y="0"/>
                    <a:pt x="105" y="1"/>
                    <a:pt x="108" y="4"/>
                  </a:cubicBezTo>
                  <a:cubicBezTo>
                    <a:pt x="128" y="22"/>
                    <a:pt x="90" y="40"/>
                    <a:pt x="70" y="43"/>
                  </a:cubicBezTo>
                </a:path>
              </a:pathLst>
            </a:custGeom>
            <a:solidFill>
              <a:srgbClr val="046CC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2" name="í$ḷîdé">
              <a:extLst>
                <a:ext uri="{FF2B5EF4-FFF2-40B4-BE49-F238E27FC236}">
                  <a16:creationId xmlns:a16="http://schemas.microsoft.com/office/drawing/2014/main" xmlns="" id="{33C50F99-3F90-4442-9435-3DFD08AFB70D}"/>
                </a:ext>
              </a:extLst>
            </p:cNvPr>
            <p:cNvSpPr/>
            <p:nvPr/>
          </p:nvSpPr>
          <p:spPr bwMode="auto">
            <a:xfrm>
              <a:off x="7342188" y="4210051"/>
              <a:ext cx="300038" cy="207963"/>
            </a:xfrm>
            <a:custGeom>
              <a:avLst/>
              <a:gdLst>
                <a:gd name="T0" fmla="*/ 91 w 91"/>
                <a:gd name="T1" fmla="*/ 0 h 63"/>
                <a:gd name="T2" fmla="*/ 89 w 91"/>
                <a:gd name="T3" fmla="*/ 0 h 63"/>
                <a:gd name="T4" fmla="*/ 72 w 91"/>
                <a:gd name="T5" fmla="*/ 6 h 63"/>
                <a:gd name="T6" fmla="*/ 69 w 91"/>
                <a:gd name="T7" fmla="*/ 28 h 63"/>
                <a:gd name="T8" fmla="*/ 69 w 91"/>
                <a:gd name="T9" fmla="*/ 29 h 63"/>
                <a:gd name="T10" fmla="*/ 29 w 91"/>
                <a:gd name="T11" fmla="*/ 29 h 63"/>
                <a:gd name="T12" fmla="*/ 3 w 91"/>
                <a:gd name="T13" fmla="*/ 45 h 63"/>
                <a:gd name="T14" fmla="*/ 1 w 91"/>
                <a:gd name="T15" fmla="*/ 47 h 63"/>
                <a:gd name="T16" fmla="*/ 0 w 91"/>
                <a:gd name="T17" fmla="*/ 49 h 63"/>
                <a:gd name="T18" fmla="*/ 0 w 91"/>
                <a:gd name="T19" fmla="*/ 49 h 63"/>
                <a:gd name="T20" fmla="*/ 7 w 91"/>
                <a:gd name="T21" fmla="*/ 62 h 63"/>
                <a:gd name="T22" fmla="*/ 9 w 91"/>
                <a:gd name="T23" fmla="*/ 63 h 63"/>
                <a:gd name="T24" fmla="*/ 10 w 91"/>
                <a:gd name="T25" fmla="*/ 63 h 63"/>
                <a:gd name="T26" fmla="*/ 50 w 91"/>
                <a:gd name="T27" fmla="*/ 47 h 63"/>
                <a:gd name="T28" fmla="*/ 35 w 91"/>
                <a:gd name="T29" fmla="*/ 40 h 63"/>
                <a:gd name="T30" fmla="*/ 33 w 91"/>
                <a:gd name="T31" fmla="*/ 38 h 63"/>
                <a:gd name="T32" fmla="*/ 38 w 91"/>
                <a:gd name="T33" fmla="*/ 33 h 63"/>
                <a:gd name="T34" fmla="*/ 51 w 91"/>
                <a:gd name="T35" fmla="*/ 32 h 63"/>
                <a:gd name="T36" fmla="*/ 62 w 91"/>
                <a:gd name="T37" fmla="*/ 33 h 63"/>
                <a:gd name="T38" fmla="*/ 66 w 91"/>
                <a:gd name="T39" fmla="*/ 33 h 63"/>
                <a:gd name="T40" fmla="*/ 70 w 91"/>
                <a:gd name="T41" fmla="*/ 32 h 63"/>
                <a:gd name="T42" fmla="*/ 76 w 91"/>
                <a:gd name="T43" fmla="*/ 18 h 63"/>
                <a:gd name="T44" fmla="*/ 91 w 91"/>
                <a:gd name="T4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63">
                  <a:moveTo>
                    <a:pt x="91" y="0"/>
                  </a:moveTo>
                  <a:cubicBezTo>
                    <a:pt x="90" y="0"/>
                    <a:pt x="89" y="0"/>
                    <a:pt x="89" y="0"/>
                  </a:cubicBezTo>
                  <a:cubicBezTo>
                    <a:pt x="84" y="1"/>
                    <a:pt x="79" y="3"/>
                    <a:pt x="72" y="6"/>
                  </a:cubicBezTo>
                  <a:cubicBezTo>
                    <a:pt x="69" y="28"/>
                    <a:pt x="69" y="28"/>
                    <a:pt x="69" y="28"/>
                  </a:cubicBezTo>
                  <a:cubicBezTo>
                    <a:pt x="69" y="29"/>
                    <a:pt x="69" y="29"/>
                    <a:pt x="69" y="29"/>
                  </a:cubicBezTo>
                  <a:cubicBezTo>
                    <a:pt x="29" y="29"/>
                    <a:pt x="29" y="29"/>
                    <a:pt x="29" y="29"/>
                  </a:cubicBezTo>
                  <a:cubicBezTo>
                    <a:pt x="21" y="34"/>
                    <a:pt x="12" y="39"/>
                    <a:pt x="3" y="45"/>
                  </a:cubicBezTo>
                  <a:cubicBezTo>
                    <a:pt x="3" y="46"/>
                    <a:pt x="2" y="46"/>
                    <a:pt x="1" y="47"/>
                  </a:cubicBezTo>
                  <a:cubicBezTo>
                    <a:pt x="1" y="47"/>
                    <a:pt x="0" y="48"/>
                    <a:pt x="0" y="49"/>
                  </a:cubicBezTo>
                  <a:cubicBezTo>
                    <a:pt x="0" y="49"/>
                    <a:pt x="0" y="49"/>
                    <a:pt x="0" y="49"/>
                  </a:cubicBezTo>
                  <a:cubicBezTo>
                    <a:pt x="1" y="52"/>
                    <a:pt x="3" y="57"/>
                    <a:pt x="7" y="62"/>
                  </a:cubicBezTo>
                  <a:cubicBezTo>
                    <a:pt x="7" y="63"/>
                    <a:pt x="8" y="63"/>
                    <a:pt x="9" y="63"/>
                  </a:cubicBezTo>
                  <a:cubicBezTo>
                    <a:pt x="9" y="63"/>
                    <a:pt x="9" y="63"/>
                    <a:pt x="10" y="63"/>
                  </a:cubicBezTo>
                  <a:cubicBezTo>
                    <a:pt x="15" y="61"/>
                    <a:pt x="33" y="52"/>
                    <a:pt x="50" y="47"/>
                  </a:cubicBezTo>
                  <a:cubicBezTo>
                    <a:pt x="45" y="44"/>
                    <a:pt x="40" y="42"/>
                    <a:pt x="35" y="40"/>
                  </a:cubicBezTo>
                  <a:cubicBezTo>
                    <a:pt x="35" y="39"/>
                    <a:pt x="34" y="39"/>
                    <a:pt x="33" y="38"/>
                  </a:cubicBezTo>
                  <a:cubicBezTo>
                    <a:pt x="32" y="35"/>
                    <a:pt x="36" y="33"/>
                    <a:pt x="38" y="33"/>
                  </a:cubicBezTo>
                  <a:cubicBezTo>
                    <a:pt x="43" y="32"/>
                    <a:pt x="47" y="32"/>
                    <a:pt x="51" y="32"/>
                  </a:cubicBezTo>
                  <a:cubicBezTo>
                    <a:pt x="55" y="32"/>
                    <a:pt x="59" y="32"/>
                    <a:pt x="62" y="33"/>
                  </a:cubicBezTo>
                  <a:cubicBezTo>
                    <a:pt x="63" y="33"/>
                    <a:pt x="65" y="33"/>
                    <a:pt x="66" y="33"/>
                  </a:cubicBezTo>
                  <a:cubicBezTo>
                    <a:pt x="67" y="33"/>
                    <a:pt x="69" y="33"/>
                    <a:pt x="70" y="32"/>
                  </a:cubicBezTo>
                  <a:cubicBezTo>
                    <a:pt x="75" y="30"/>
                    <a:pt x="74" y="23"/>
                    <a:pt x="76" y="18"/>
                  </a:cubicBezTo>
                  <a:cubicBezTo>
                    <a:pt x="77" y="10"/>
                    <a:pt x="83" y="4"/>
                    <a:pt x="91" y="0"/>
                  </a:cubicBezTo>
                </a:path>
              </a:pathLst>
            </a:custGeom>
            <a:solidFill>
              <a:srgbClr val="045C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3" name="îŝ1îdé">
              <a:extLst>
                <a:ext uri="{FF2B5EF4-FFF2-40B4-BE49-F238E27FC236}">
                  <a16:creationId xmlns:a16="http://schemas.microsoft.com/office/drawing/2014/main" xmlns="" id="{FD31BEA7-1010-46A5-BFEC-F33BA427AAA3}"/>
                </a:ext>
              </a:extLst>
            </p:cNvPr>
            <p:cNvSpPr/>
            <p:nvPr/>
          </p:nvSpPr>
          <p:spPr bwMode="auto">
            <a:xfrm>
              <a:off x="7223125" y="4121151"/>
              <a:ext cx="376238" cy="185738"/>
            </a:xfrm>
            <a:custGeom>
              <a:avLst/>
              <a:gdLst>
                <a:gd name="T0" fmla="*/ 237 w 237"/>
                <a:gd name="T1" fmla="*/ 0 h 117"/>
                <a:gd name="T2" fmla="*/ 218 w 237"/>
                <a:gd name="T3" fmla="*/ 115 h 117"/>
                <a:gd name="T4" fmla="*/ 218 w 237"/>
                <a:gd name="T5" fmla="*/ 117 h 117"/>
                <a:gd name="T6" fmla="*/ 27 w 237"/>
                <a:gd name="T7" fmla="*/ 117 h 117"/>
                <a:gd name="T8" fmla="*/ 2 w 237"/>
                <a:gd name="T9" fmla="*/ 0 h 117"/>
                <a:gd name="T10" fmla="*/ 0 w 237"/>
                <a:gd name="T11" fmla="*/ 0 h 117"/>
                <a:gd name="T12" fmla="*/ 237 w 237"/>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237" h="117">
                  <a:moveTo>
                    <a:pt x="237" y="0"/>
                  </a:moveTo>
                  <a:lnTo>
                    <a:pt x="218" y="115"/>
                  </a:lnTo>
                  <a:lnTo>
                    <a:pt x="218" y="117"/>
                  </a:lnTo>
                  <a:lnTo>
                    <a:pt x="27" y="117"/>
                  </a:lnTo>
                  <a:lnTo>
                    <a:pt x="2" y="0"/>
                  </a:lnTo>
                  <a:lnTo>
                    <a:pt x="0" y="0"/>
                  </a:lnTo>
                  <a:lnTo>
                    <a:pt x="237" y="0"/>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4" name="iṡļîde">
              <a:extLst>
                <a:ext uri="{FF2B5EF4-FFF2-40B4-BE49-F238E27FC236}">
                  <a16:creationId xmlns:a16="http://schemas.microsoft.com/office/drawing/2014/main" xmlns="" id="{65421B3B-DBA6-43F0-B9D8-388944AC4797}"/>
                </a:ext>
              </a:extLst>
            </p:cNvPr>
            <p:cNvSpPr/>
            <p:nvPr/>
          </p:nvSpPr>
          <p:spPr bwMode="auto">
            <a:xfrm>
              <a:off x="7223125" y="4121151"/>
              <a:ext cx="376238" cy="185738"/>
            </a:xfrm>
            <a:custGeom>
              <a:avLst/>
              <a:gdLst>
                <a:gd name="T0" fmla="*/ 237 w 237"/>
                <a:gd name="T1" fmla="*/ 0 h 117"/>
                <a:gd name="T2" fmla="*/ 218 w 237"/>
                <a:gd name="T3" fmla="*/ 115 h 117"/>
                <a:gd name="T4" fmla="*/ 218 w 237"/>
                <a:gd name="T5" fmla="*/ 117 h 117"/>
                <a:gd name="T6" fmla="*/ 27 w 237"/>
                <a:gd name="T7" fmla="*/ 117 h 117"/>
                <a:gd name="T8" fmla="*/ 2 w 237"/>
                <a:gd name="T9" fmla="*/ 0 h 117"/>
                <a:gd name="T10" fmla="*/ 0 w 237"/>
                <a:gd name="T11" fmla="*/ 0 h 117"/>
                <a:gd name="T12" fmla="*/ 237 w 237"/>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237" h="117">
                  <a:moveTo>
                    <a:pt x="237" y="0"/>
                  </a:moveTo>
                  <a:lnTo>
                    <a:pt x="218" y="115"/>
                  </a:lnTo>
                  <a:lnTo>
                    <a:pt x="218" y="117"/>
                  </a:lnTo>
                  <a:lnTo>
                    <a:pt x="27" y="117"/>
                  </a:lnTo>
                  <a:lnTo>
                    <a:pt x="2" y="0"/>
                  </a:lnTo>
                  <a:lnTo>
                    <a:pt x="0" y="0"/>
                  </a:lnTo>
                  <a:lnTo>
                    <a:pt x="2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5" name="îṣḻîdê">
              <a:extLst>
                <a:ext uri="{FF2B5EF4-FFF2-40B4-BE49-F238E27FC236}">
                  <a16:creationId xmlns:a16="http://schemas.microsoft.com/office/drawing/2014/main" xmlns="" id="{B8E230A3-2C0E-4C37-8D97-CAD73B14F523}"/>
                </a:ext>
              </a:extLst>
            </p:cNvPr>
            <p:cNvSpPr/>
            <p:nvPr/>
          </p:nvSpPr>
          <p:spPr bwMode="auto">
            <a:xfrm>
              <a:off x="7400925" y="4206876"/>
              <a:ext cx="26988" cy="23813"/>
            </a:xfrm>
            <a:prstGeom prst="ellipse">
              <a:avLst/>
            </a:prstGeom>
            <a:solidFill>
              <a:srgbClr val="9695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6" name="îŝ1iḑe">
              <a:extLst>
                <a:ext uri="{FF2B5EF4-FFF2-40B4-BE49-F238E27FC236}">
                  <a16:creationId xmlns:a16="http://schemas.microsoft.com/office/drawing/2014/main" xmlns="" id="{26235F18-F86A-466C-A873-2B004E75C7C3}"/>
                </a:ext>
              </a:extLst>
            </p:cNvPr>
            <p:cNvSpPr/>
            <p:nvPr/>
          </p:nvSpPr>
          <p:spPr bwMode="auto">
            <a:xfrm>
              <a:off x="7223125" y="4111626"/>
              <a:ext cx="376238" cy="9525"/>
            </a:xfrm>
            <a:custGeom>
              <a:avLst/>
              <a:gdLst>
                <a:gd name="T0" fmla="*/ 0 w 114"/>
                <a:gd name="T1" fmla="*/ 3 h 3"/>
                <a:gd name="T2" fmla="*/ 6 w 114"/>
                <a:gd name="T3" fmla="*/ 0 h 3"/>
                <a:gd name="T4" fmla="*/ 106 w 114"/>
                <a:gd name="T5" fmla="*/ 0 h 3"/>
                <a:gd name="T6" fmla="*/ 114 w 114"/>
                <a:gd name="T7" fmla="*/ 3 h 3"/>
                <a:gd name="T8" fmla="*/ 0 w 114"/>
                <a:gd name="T9" fmla="*/ 3 h 3"/>
              </a:gdLst>
              <a:ahLst/>
              <a:cxnLst>
                <a:cxn ang="0">
                  <a:pos x="T0" y="T1"/>
                </a:cxn>
                <a:cxn ang="0">
                  <a:pos x="T2" y="T3"/>
                </a:cxn>
                <a:cxn ang="0">
                  <a:pos x="T4" y="T5"/>
                </a:cxn>
                <a:cxn ang="0">
                  <a:pos x="T6" y="T7"/>
                </a:cxn>
                <a:cxn ang="0">
                  <a:pos x="T8" y="T9"/>
                </a:cxn>
              </a:cxnLst>
              <a:rect l="0" t="0" r="r" b="b"/>
              <a:pathLst>
                <a:path w="114" h="3">
                  <a:moveTo>
                    <a:pt x="0" y="3"/>
                  </a:moveTo>
                  <a:cubicBezTo>
                    <a:pt x="0" y="3"/>
                    <a:pt x="3" y="1"/>
                    <a:pt x="6" y="0"/>
                  </a:cubicBezTo>
                  <a:cubicBezTo>
                    <a:pt x="106" y="0"/>
                    <a:pt x="106" y="0"/>
                    <a:pt x="106" y="0"/>
                  </a:cubicBezTo>
                  <a:cubicBezTo>
                    <a:pt x="106" y="0"/>
                    <a:pt x="111" y="1"/>
                    <a:pt x="114" y="3"/>
                  </a:cubicBezTo>
                  <a:cubicBezTo>
                    <a:pt x="0" y="3"/>
                    <a:pt x="0" y="3"/>
                    <a:pt x="0"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7" name="ïṩľïďe">
              <a:extLst>
                <a:ext uri="{FF2B5EF4-FFF2-40B4-BE49-F238E27FC236}">
                  <a16:creationId xmlns:a16="http://schemas.microsoft.com/office/drawing/2014/main" xmlns="" id="{0BFE1D0C-5763-4F85-9863-57E6A56AD684}"/>
                </a:ext>
              </a:extLst>
            </p:cNvPr>
            <p:cNvSpPr/>
            <p:nvPr/>
          </p:nvSpPr>
          <p:spPr bwMode="auto">
            <a:xfrm>
              <a:off x="7335838" y="3937001"/>
              <a:ext cx="160338" cy="107950"/>
            </a:xfrm>
            <a:custGeom>
              <a:avLst/>
              <a:gdLst>
                <a:gd name="T0" fmla="*/ 42 w 49"/>
                <a:gd name="T1" fmla="*/ 25 h 33"/>
                <a:gd name="T2" fmla="*/ 34 w 49"/>
                <a:gd name="T3" fmla="*/ 33 h 33"/>
                <a:gd name="T4" fmla="*/ 27 w 49"/>
                <a:gd name="T5" fmla="*/ 18 h 33"/>
                <a:gd name="T6" fmla="*/ 26 w 49"/>
                <a:gd name="T7" fmla="*/ 17 h 33"/>
                <a:gd name="T8" fmla="*/ 25 w 49"/>
                <a:gd name="T9" fmla="*/ 17 h 33"/>
                <a:gd name="T10" fmla="*/ 23 w 49"/>
                <a:gd name="T11" fmla="*/ 18 h 33"/>
                <a:gd name="T12" fmla="*/ 21 w 49"/>
                <a:gd name="T13" fmla="*/ 20 h 33"/>
                <a:gd name="T14" fmla="*/ 16 w 49"/>
                <a:gd name="T15" fmla="*/ 32 h 33"/>
                <a:gd name="T16" fmla="*/ 15 w 49"/>
                <a:gd name="T17" fmla="*/ 33 h 33"/>
                <a:gd name="T18" fmla="*/ 4 w 49"/>
                <a:gd name="T19" fmla="*/ 9 h 33"/>
                <a:gd name="T20" fmla="*/ 26 w 49"/>
                <a:gd name="T21" fmla="*/ 0 h 33"/>
                <a:gd name="T22" fmla="*/ 28 w 49"/>
                <a:gd name="T23" fmla="*/ 0 h 33"/>
                <a:gd name="T24" fmla="*/ 38 w 49"/>
                <a:gd name="T25" fmla="*/ 2 h 33"/>
                <a:gd name="T26" fmla="*/ 46 w 49"/>
                <a:gd name="T27" fmla="*/ 8 h 33"/>
                <a:gd name="T28" fmla="*/ 42 w 49"/>
                <a:gd name="T2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33">
                  <a:moveTo>
                    <a:pt x="42" y="25"/>
                  </a:moveTo>
                  <a:cubicBezTo>
                    <a:pt x="39" y="29"/>
                    <a:pt x="35" y="32"/>
                    <a:pt x="34" y="33"/>
                  </a:cubicBezTo>
                  <a:cubicBezTo>
                    <a:pt x="31" y="33"/>
                    <a:pt x="31" y="19"/>
                    <a:pt x="27" y="18"/>
                  </a:cubicBezTo>
                  <a:cubicBezTo>
                    <a:pt x="27" y="18"/>
                    <a:pt x="26" y="18"/>
                    <a:pt x="26" y="17"/>
                  </a:cubicBezTo>
                  <a:cubicBezTo>
                    <a:pt x="25" y="17"/>
                    <a:pt x="25" y="17"/>
                    <a:pt x="25" y="17"/>
                  </a:cubicBezTo>
                  <a:cubicBezTo>
                    <a:pt x="23" y="17"/>
                    <a:pt x="23" y="18"/>
                    <a:pt x="23" y="18"/>
                  </a:cubicBezTo>
                  <a:cubicBezTo>
                    <a:pt x="22" y="18"/>
                    <a:pt x="21" y="19"/>
                    <a:pt x="21" y="20"/>
                  </a:cubicBezTo>
                  <a:cubicBezTo>
                    <a:pt x="18" y="24"/>
                    <a:pt x="17" y="31"/>
                    <a:pt x="16" y="32"/>
                  </a:cubicBezTo>
                  <a:cubicBezTo>
                    <a:pt x="15" y="33"/>
                    <a:pt x="15" y="33"/>
                    <a:pt x="15" y="33"/>
                  </a:cubicBezTo>
                  <a:cubicBezTo>
                    <a:pt x="12" y="32"/>
                    <a:pt x="0" y="21"/>
                    <a:pt x="4" y="9"/>
                  </a:cubicBezTo>
                  <a:cubicBezTo>
                    <a:pt x="6" y="3"/>
                    <a:pt x="16" y="0"/>
                    <a:pt x="26" y="0"/>
                  </a:cubicBezTo>
                  <a:cubicBezTo>
                    <a:pt x="27" y="0"/>
                    <a:pt x="27" y="0"/>
                    <a:pt x="28" y="0"/>
                  </a:cubicBezTo>
                  <a:cubicBezTo>
                    <a:pt x="31" y="0"/>
                    <a:pt x="35" y="1"/>
                    <a:pt x="38" y="2"/>
                  </a:cubicBezTo>
                  <a:cubicBezTo>
                    <a:pt x="42" y="3"/>
                    <a:pt x="45" y="6"/>
                    <a:pt x="46" y="8"/>
                  </a:cubicBezTo>
                  <a:cubicBezTo>
                    <a:pt x="49" y="14"/>
                    <a:pt x="46" y="20"/>
                    <a:pt x="42" y="25"/>
                  </a:cubicBezTo>
                </a:path>
              </a:pathLst>
            </a:custGeom>
            <a:solidFill>
              <a:srgbClr val="575A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8" name="íSľïḑê">
              <a:extLst>
                <a:ext uri="{FF2B5EF4-FFF2-40B4-BE49-F238E27FC236}">
                  <a16:creationId xmlns:a16="http://schemas.microsoft.com/office/drawing/2014/main" xmlns="" id="{E2929948-6F1D-4732-935A-08ECBBCD5AC3}"/>
                </a:ext>
              </a:extLst>
            </p:cNvPr>
            <p:cNvSpPr/>
            <p:nvPr/>
          </p:nvSpPr>
          <p:spPr bwMode="auto">
            <a:xfrm>
              <a:off x="7424738" y="3940176"/>
              <a:ext cx="49213" cy="104775"/>
            </a:xfrm>
            <a:custGeom>
              <a:avLst/>
              <a:gdLst>
                <a:gd name="T0" fmla="*/ 5 w 15"/>
                <a:gd name="T1" fmla="*/ 0 h 32"/>
                <a:gd name="T2" fmla="*/ 4 w 15"/>
                <a:gd name="T3" fmla="*/ 8 h 32"/>
                <a:gd name="T4" fmla="*/ 2 w 15"/>
                <a:gd name="T5" fmla="*/ 13 h 32"/>
                <a:gd name="T6" fmla="*/ 0 w 15"/>
                <a:gd name="T7" fmla="*/ 17 h 32"/>
                <a:gd name="T8" fmla="*/ 0 w 15"/>
                <a:gd name="T9" fmla="*/ 17 h 32"/>
                <a:gd name="T10" fmla="*/ 0 w 15"/>
                <a:gd name="T11" fmla="*/ 17 h 32"/>
                <a:gd name="T12" fmla="*/ 7 w 15"/>
                <a:gd name="T13" fmla="*/ 32 h 32"/>
                <a:gd name="T14" fmla="*/ 7 w 15"/>
                <a:gd name="T15" fmla="*/ 32 h 32"/>
                <a:gd name="T16" fmla="*/ 15 w 15"/>
                <a:gd name="T17" fmla="*/ 24 h 32"/>
                <a:gd name="T18" fmla="*/ 15 w 15"/>
                <a:gd name="T19" fmla="*/ 24 h 32"/>
                <a:gd name="T20" fmla="*/ 8 w 15"/>
                <a:gd name="T21" fmla="*/ 20 h 32"/>
                <a:gd name="T22" fmla="*/ 8 w 15"/>
                <a:gd name="T23" fmla="*/ 10 h 32"/>
                <a:gd name="T24" fmla="*/ 10 w 15"/>
                <a:gd name="T25" fmla="*/ 3 h 32"/>
                <a:gd name="T26" fmla="*/ 11 w 15"/>
                <a:gd name="T27" fmla="*/ 1 h 32"/>
                <a:gd name="T28" fmla="*/ 5 w 15"/>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5" y="0"/>
                  </a:moveTo>
                  <a:cubicBezTo>
                    <a:pt x="5" y="3"/>
                    <a:pt x="5" y="7"/>
                    <a:pt x="4" y="8"/>
                  </a:cubicBezTo>
                  <a:cubicBezTo>
                    <a:pt x="4" y="9"/>
                    <a:pt x="3" y="11"/>
                    <a:pt x="2" y="13"/>
                  </a:cubicBezTo>
                  <a:cubicBezTo>
                    <a:pt x="1" y="15"/>
                    <a:pt x="0" y="17"/>
                    <a:pt x="0" y="17"/>
                  </a:cubicBezTo>
                  <a:cubicBezTo>
                    <a:pt x="0" y="17"/>
                    <a:pt x="0" y="17"/>
                    <a:pt x="0" y="17"/>
                  </a:cubicBezTo>
                  <a:cubicBezTo>
                    <a:pt x="0" y="17"/>
                    <a:pt x="0" y="17"/>
                    <a:pt x="0" y="17"/>
                  </a:cubicBezTo>
                  <a:cubicBezTo>
                    <a:pt x="4" y="18"/>
                    <a:pt x="4" y="32"/>
                    <a:pt x="7" y="32"/>
                  </a:cubicBezTo>
                  <a:cubicBezTo>
                    <a:pt x="7" y="32"/>
                    <a:pt x="7" y="32"/>
                    <a:pt x="7" y="32"/>
                  </a:cubicBezTo>
                  <a:cubicBezTo>
                    <a:pt x="8" y="31"/>
                    <a:pt x="12" y="28"/>
                    <a:pt x="15" y="24"/>
                  </a:cubicBezTo>
                  <a:cubicBezTo>
                    <a:pt x="15" y="24"/>
                    <a:pt x="15" y="24"/>
                    <a:pt x="15" y="24"/>
                  </a:cubicBezTo>
                  <a:cubicBezTo>
                    <a:pt x="12" y="24"/>
                    <a:pt x="9" y="22"/>
                    <a:pt x="8" y="20"/>
                  </a:cubicBezTo>
                  <a:cubicBezTo>
                    <a:pt x="7" y="17"/>
                    <a:pt x="7" y="13"/>
                    <a:pt x="8" y="10"/>
                  </a:cubicBezTo>
                  <a:cubicBezTo>
                    <a:pt x="9" y="8"/>
                    <a:pt x="9" y="6"/>
                    <a:pt x="10" y="3"/>
                  </a:cubicBezTo>
                  <a:cubicBezTo>
                    <a:pt x="10" y="3"/>
                    <a:pt x="10" y="2"/>
                    <a:pt x="11" y="1"/>
                  </a:cubicBezTo>
                  <a:cubicBezTo>
                    <a:pt x="9" y="0"/>
                    <a:pt x="7" y="0"/>
                    <a:pt x="5" y="0"/>
                  </a:cubicBezTo>
                </a:path>
              </a:pathLst>
            </a:custGeom>
            <a:solidFill>
              <a:srgbClr val="4345C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9" name="íSḻiḓè">
              <a:extLst>
                <a:ext uri="{FF2B5EF4-FFF2-40B4-BE49-F238E27FC236}">
                  <a16:creationId xmlns:a16="http://schemas.microsoft.com/office/drawing/2014/main" xmlns="" id="{F61D6E6C-EE47-437E-8932-108E90668C42}"/>
                </a:ext>
              </a:extLst>
            </p:cNvPr>
            <p:cNvSpPr/>
            <p:nvPr/>
          </p:nvSpPr>
          <p:spPr bwMode="auto">
            <a:xfrm>
              <a:off x="7345363" y="3940176"/>
              <a:ext cx="65088" cy="104775"/>
            </a:xfrm>
            <a:custGeom>
              <a:avLst/>
              <a:gdLst>
                <a:gd name="T0" fmla="*/ 14 w 20"/>
                <a:gd name="T1" fmla="*/ 0 h 32"/>
                <a:gd name="T2" fmla="*/ 1 w 20"/>
                <a:gd name="T3" fmla="*/ 8 h 32"/>
                <a:gd name="T4" fmla="*/ 0 w 20"/>
                <a:gd name="T5" fmla="*/ 13 h 32"/>
                <a:gd name="T6" fmla="*/ 12 w 20"/>
                <a:gd name="T7" fmla="*/ 32 h 32"/>
                <a:gd name="T8" fmla="*/ 7 w 20"/>
                <a:gd name="T9" fmla="*/ 24 h 32"/>
                <a:gd name="T10" fmla="*/ 5 w 20"/>
                <a:gd name="T11" fmla="*/ 14 h 32"/>
                <a:gd name="T12" fmla="*/ 7 w 20"/>
                <a:gd name="T13" fmla="*/ 12 h 32"/>
                <a:gd name="T14" fmla="*/ 10 w 20"/>
                <a:gd name="T15" fmla="*/ 11 h 32"/>
                <a:gd name="T16" fmla="*/ 18 w 20"/>
                <a:gd name="T17" fmla="*/ 19 h 32"/>
                <a:gd name="T18" fmla="*/ 20 w 20"/>
                <a:gd name="T19" fmla="*/ 17 h 32"/>
                <a:gd name="T20" fmla="*/ 20 w 20"/>
                <a:gd name="T21" fmla="*/ 17 h 32"/>
                <a:gd name="T22" fmla="*/ 20 w 20"/>
                <a:gd name="T23" fmla="*/ 17 h 32"/>
                <a:gd name="T24" fmla="*/ 14 w 20"/>
                <a:gd name="T25" fmla="*/ 7 h 32"/>
                <a:gd name="T26" fmla="*/ 14 w 20"/>
                <a:gd name="T27" fmla="*/ 2 h 32"/>
                <a:gd name="T28" fmla="*/ 14 w 20"/>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32">
                  <a:moveTo>
                    <a:pt x="14" y="0"/>
                  </a:moveTo>
                  <a:cubicBezTo>
                    <a:pt x="8" y="1"/>
                    <a:pt x="2" y="4"/>
                    <a:pt x="1" y="8"/>
                  </a:cubicBezTo>
                  <a:cubicBezTo>
                    <a:pt x="0" y="10"/>
                    <a:pt x="0" y="11"/>
                    <a:pt x="0" y="13"/>
                  </a:cubicBezTo>
                  <a:cubicBezTo>
                    <a:pt x="0" y="22"/>
                    <a:pt x="9" y="31"/>
                    <a:pt x="12" y="32"/>
                  </a:cubicBezTo>
                  <a:cubicBezTo>
                    <a:pt x="10" y="29"/>
                    <a:pt x="8" y="27"/>
                    <a:pt x="7" y="24"/>
                  </a:cubicBezTo>
                  <a:cubicBezTo>
                    <a:pt x="5" y="21"/>
                    <a:pt x="4" y="17"/>
                    <a:pt x="5" y="14"/>
                  </a:cubicBezTo>
                  <a:cubicBezTo>
                    <a:pt x="6" y="13"/>
                    <a:pt x="6" y="12"/>
                    <a:pt x="7" y="12"/>
                  </a:cubicBezTo>
                  <a:cubicBezTo>
                    <a:pt x="8" y="11"/>
                    <a:pt x="9" y="11"/>
                    <a:pt x="10" y="11"/>
                  </a:cubicBezTo>
                  <a:cubicBezTo>
                    <a:pt x="13" y="11"/>
                    <a:pt x="15" y="16"/>
                    <a:pt x="18" y="19"/>
                  </a:cubicBezTo>
                  <a:cubicBezTo>
                    <a:pt x="18" y="18"/>
                    <a:pt x="19" y="17"/>
                    <a:pt x="20" y="17"/>
                  </a:cubicBezTo>
                  <a:cubicBezTo>
                    <a:pt x="20" y="17"/>
                    <a:pt x="20" y="17"/>
                    <a:pt x="20" y="17"/>
                  </a:cubicBezTo>
                  <a:cubicBezTo>
                    <a:pt x="20" y="17"/>
                    <a:pt x="20" y="17"/>
                    <a:pt x="20" y="17"/>
                  </a:cubicBezTo>
                  <a:cubicBezTo>
                    <a:pt x="18" y="12"/>
                    <a:pt x="14" y="10"/>
                    <a:pt x="14" y="7"/>
                  </a:cubicBezTo>
                  <a:cubicBezTo>
                    <a:pt x="14" y="7"/>
                    <a:pt x="14" y="5"/>
                    <a:pt x="14" y="2"/>
                  </a:cubicBezTo>
                  <a:cubicBezTo>
                    <a:pt x="14" y="1"/>
                    <a:pt x="14" y="1"/>
                    <a:pt x="14" y="0"/>
                  </a:cubicBezTo>
                </a:path>
              </a:pathLst>
            </a:custGeom>
            <a:solidFill>
              <a:srgbClr val="4345C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0" name="iṡlíḍe">
              <a:extLst>
                <a:ext uri="{FF2B5EF4-FFF2-40B4-BE49-F238E27FC236}">
                  <a16:creationId xmlns:a16="http://schemas.microsoft.com/office/drawing/2014/main" xmlns="" id="{03C80327-A300-4725-B22E-92512F6B7304}"/>
                </a:ext>
              </a:extLst>
            </p:cNvPr>
            <p:cNvSpPr/>
            <p:nvPr/>
          </p:nvSpPr>
          <p:spPr bwMode="auto">
            <a:xfrm>
              <a:off x="7245350" y="3594101"/>
              <a:ext cx="409575" cy="250825"/>
            </a:xfrm>
            <a:custGeom>
              <a:avLst/>
              <a:gdLst>
                <a:gd name="T0" fmla="*/ 87 w 124"/>
                <a:gd name="T1" fmla="*/ 54 h 76"/>
                <a:gd name="T2" fmla="*/ 86 w 124"/>
                <a:gd name="T3" fmla="*/ 54 h 76"/>
                <a:gd name="T4" fmla="*/ 83 w 124"/>
                <a:gd name="T5" fmla="*/ 54 h 76"/>
                <a:gd name="T6" fmla="*/ 18 w 124"/>
                <a:gd name="T7" fmla="*/ 73 h 76"/>
                <a:gd name="T8" fmla="*/ 3 w 124"/>
                <a:gd name="T9" fmla="*/ 36 h 76"/>
                <a:gd name="T10" fmla="*/ 37 w 124"/>
                <a:gd name="T11" fmla="*/ 16 h 76"/>
                <a:gd name="T12" fmla="*/ 53 w 124"/>
                <a:gd name="T13" fmla="*/ 17 h 76"/>
                <a:gd name="T14" fmla="*/ 75 w 124"/>
                <a:gd name="T15" fmla="*/ 17 h 76"/>
                <a:gd name="T16" fmla="*/ 76 w 124"/>
                <a:gd name="T17" fmla="*/ 16 h 76"/>
                <a:gd name="T18" fmla="*/ 112 w 124"/>
                <a:gd name="T19" fmla="*/ 12 h 76"/>
                <a:gd name="T20" fmla="*/ 87 w 124"/>
                <a:gd name="T21"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76">
                  <a:moveTo>
                    <a:pt x="87" y="54"/>
                  </a:moveTo>
                  <a:cubicBezTo>
                    <a:pt x="86" y="54"/>
                    <a:pt x="86" y="54"/>
                    <a:pt x="86" y="54"/>
                  </a:cubicBezTo>
                  <a:cubicBezTo>
                    <a:pt x="85" y="54"/>
                    <a:pt x="84" y="54"/>
                    <a:pt x="83" y="54"/>
                  </a:cubicBezTo>
                  <a:cubicBezTo>
                    <a:pt x="83" y="54"/>
                    <a:pt x="28" y="76"/>
                    <a:pt x="18" y="73"/>
                  </a:cubicBezTo>
                  <a:cubicBezTo>
                    <a:pt x="8" y="70"/>
                    <a:pt x="0" y="46"/>
                    <a:pt x="3" y="36"/>
                  </a:cubicBezTo>
                  <a:cubicBezTo>
                    <a:pt x="6" y="26"/>
                    <a:pt x="25" y="19"/>
                    <a:pt x="37" y="16"/>
                  </a:cubicBezTo>
                  <a:cubicBezTo>
                    <a:pt x="42" y="15"/>
                    <a:pt x="47" y="16"/>
                    <a:pt x="53" y="17"/>
                  </a:cubicBezTo>
                  <a:cubicBezTo>
                    <a:pt x="61" y="19"/>
                    <a:pt x="69" y="20"/>
                    <a:pt x="75" y="17"/>
                  </a:cubicBezTo>
                  <a:cubicBezTo>
                    <a:pt x="76" y="16"/>
                    <a:pt x="76" y="16"/>
                    <a:pt x="76" y="16"/>
                  </a:cubicBezTo>
                  <a:cubicBezTo>
                    <a:pt x="87" y="10"/>
                    <a:pt x="99" y="0"/>
                    <a:pt x="112" y="12"/>
                  </a:cubicBezTo>
                  <a:cubicBezTo>
                    <a:pt x="124" y="22"/>
                    <a:pt x="109" y="51"/>
                    <a:pt x="87" y="54"/>
                  </a:cubicBezTo>
                </a:path>
              </a:pathLst>
            </a:custGeom>
            <a:solidFill>
              <a:srgbClr val="5B4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1" name="íṣ1ïďè">
              <a:extLst>
                <a:ext uri="{FF2B5EF4-FFF2-40B4-BE49-F238E27FC236}">
                  <a16:creationId xmlns:a16="http://schemas.microsoft.com/office/drawing/2014/main" xmlns="" id="{0A84710A-C0E5-4FE4-A475-0D5F287FC4B1}"/>
                </a:ext>
              </a:extLst>
            </p:cNvPr>
            <p:cNvSpPr/>
            <p:nvPr/>
          </p:nvSpPr>
          <p:spPr bwMode="auto">
            <a:xfrm>
              <a:off x="7253288" y="3646488"/>
              <a:ext cx="285750" cy="184150"/>
            </a:xfrm>
            <a:custGeom>
              <a:avLst/>
              <a:gdLst>
                <a:gd name="T0" fmla="*/ 39 w 87"/>
                <a:gd name="T1" fmla="*/ 0 h 56"/>
                <a:gd name="T2" fmla="*/ 35 w 87"/>
                <a:gd name="T3" fmla="*/ 0 h 56"/>
                <a:gd name="T4" fmla="*/ 1 w 87"/>
                <a:gd name="T5" fmla="*/ 20 h 56"/>
                <a:gd name="T6" fmla="*/ 0 w 87"/>
                <a:gd name="T7" fmla="*/ 25 h 56"/>
                <a:gd name="T8" fmla="*/ 15 w 87"/>
                <a:gd name="T9" fmla="*/ 56 h 56"/>
                <a:gd name="T10" fmla="*/ 14 w 87"/>
                <a:gd name="T11" fmla="*/ 48 h 56"/>
                <a:gd name="T12" fmla="*/ 14 w 87"/>
                <a:gd name="T13" fmla="*/ 48 h 56"/>
                <a:gd name="T14" fmla="*/ 38 w 87"/>
                <a:gd name="T15" fmla="*/ 11 h 56"/>
                <a:gd name="T16" fmla="*/ 38 w 87"/>
                <a:gd name="T17" fmla="*/ 11 h 56"/>
                <a:gd name="T18" fmla="*/ 38 w 87"/>
                <a:gd name="T19" fmla="*/ 11 h 56"/>
                <a:gd name="T20" fmla="*/ 38 w 87"/>
                <a:gd name="T21" fmla="*/ 11 h 56"/>
                <a:gd name="T22" fmla="*/ 38 w 87"/>
                <a:gd name="T23" fmla="*/ 11 h 56"/>
                <a:gd name="T24" fmla="*/ 38 w 87"/>
                <a:gd name="T25" fmla="*/ 11 h 56"/>
                <a:gd name="T26" fmla="*/ 39 w 87"/>
                <a:gd name="T27" fmla="*/ 13 h 56"/>
                <a:gd name="T28" fmla="*/ 39 w 87"/>
                <a:gd name="T29" fmla="*/ 13 h 56"/>
                <a:gd name="T30" fmla="*/ 39 w 87"/>
                <a:gd name="T31" fmla="*/ 14 h 56"/>
                <a:gd name="T32" fmla="*/ 40 w 87"/>
                <a:gd name="T33" fmla="*/ 14 h 56"/>
                <a:gd name="T34" fmla="*/ 40 w 87"/>
                <a:gd name="T35" fmla="*/ 14 h 56"/>
                <a:gd name="T36" fmla="*/ 40 w 87"/>
                <a:gd name="T37" fmla="*/ 14 h 56"/>
                <a:gd name="T38" fmla="*/ 40 w 87"/>
                <a:gd name="T39" fmla="*/ 14 h 56"/>
                <a:gd name="T40" fmla="*/ 40 w 87"/>
                <a:gd name="T41" fmla="*/ 14 h 56"/>
                <a:gd name="T42" fmla="*/ 40 w 87"/>
                <a:gd name="T43" fmla="*/ 15 h 56"/>
                <a:gd name="T44" fmla="*/ 40 w 87"/>
                <a:gd name="T45" fmla="*/ 15 h 56"/>
                <a:gd name="T46" fmla="*/ 79 w 87"/>
                <a:gd name="T47" fmla="*/ 34 h 56"/>
                <a:gd name="T48" fmla="*/ 79 w 87"/>
                <a:gd name="T49" fmla="*/ 34 h 56"/>
                <a:gd name="T50" fmla="*/ 79 w 87"/>
                <a:gd name="T51" fmla="*/ 34 h 56"/>
                <a:gd name="T52" fmla="*/ 79 w 87"/>
                <a:gd name="T53" fmla="*/ 34 h 56"/>
                <a:gd name="T54" fmla="*/ 79 w 87"/>
                <a:gd name="T55" fmla="*/ 34 h 56"/>
                <a:gd name="T56" fmla="*/ 79 w 87"/>
                <a:gd name="T57" fmla="*/ 34 h 56"/>
                <a:gd name="T58" fmla="*/ 79 w 87"/>
                <a:gd name="T59" fmla="*/ 34 h 56"/>
                <a:gd name="T60" fmla="*/ 79 w 87"/>
                <a:gd name="T61" fmla="*/ 34 h 56"/>
                <a:gd name="T62" fmla="*/ 80 w 87"/>
                <a:gd name="T63" fmla="*/ 34 h 56"/>
                <a:gd name="T64" fmla="*/ 80 w 87"/>
                <a:gd name="T65" fmla="*/ 34 h 56"/>
                <a:gd name="T66" fmla="*/ 80 w 87"/>
                <a:gd name="T67" fmla="*/ 34 h 56"/>
                <a:gd name="T68" fmla="*/ 80 w 87"/>
                <a:gd name="T69" fmla="*/ 34 h 56"/>
                <a:gd name="T70" fmla="*/ 80 w 87"/>
                <a:gd name="T71" fmla="*/ 34 h 56"/>
                <a:gd name="T72" fmla="*/ 80 w 87"/>
                <a:gd name="T73" fmla="*/ 34 h 56"/>
                <a:gd name="T74" fmla="*/ 80 w 87"/>
                <a:gd name="T75" fmla="*/ 34 h 56"/>
                <a:gd name="T76" fmla="*/ 80 w 87"/>
                <a:gd name="T77" fmla="*/ 34 h 56"/>
                <a:gd name="T78" fmla="*/ 80 w 87"/>
                <a:gd name="T79" fmla="*/ 34 h 56"/>
                <a:gd name="T80" fmla="*/ 80 w 87"/>
                <a:gd name="T81" fmla="*/ 34 h 56"/>
                <a:gd name="T82" fmla="*/ 80 w 87"/>
                <a:gd name="T83" fmla="*/ 34 h 56"/>
                <a:gd name="T84" fmla="*/ 80 w 87"/>
                <a:gd name="T85" fmla="*/ 34 h 56"/>
                <a:gd name="T86" fmla="*/ 81 w 87"/>
                <a:gd name="T87" fmla="*/ 38 h 56"/>
                <a:gd name="T88" fmla="*/ 81 w 87"/>
                <a:gd name="T89" fmla="*/ 38 h 56"/>
                <a:gd name="T90" fmla="*/ 84 w 87"/>
                <a:gd name="T91" fmla="*/ 38 h 56"/>
                <a:gd name="T92" fmla="*/ 85 w 87"/>
                <a:gd name="T93" fmla="*/ 38 h 56"/>
                <a:gd name="T94" fmla="*/ 84 w 87"/>
                <a:gd name="T95" fmla="*/ 31 h 56"/>
                <a:gd name="T96" fmla="*/ 63 w 87"/>
                <a:gd name="T97" fmla="*/ 25 h 56"/>
                <a:gd name="T98" fmla="*/ 53 w 87"/>
                <a:gd name="T99" fmla="*/ 14 h 56"/>
                <a:gd name="T100" fmla="*/ 54 w 87"/>
                <a:gd name="T101" fmla="*/ 10 h 56"/>
                <a:gd name="T102" fmla="*/ 60 w 87"/>
                <a:gd name="T103" fmla="*/ 7 h 56"/>
                <a:gd name="T104" fmla="*/ 64 w 87"/>
                <a:gd name="T105" fmla="*/ 8 h 56"/>
                <a:gd name="T106" fmla="*/ 65 w 87"/>
                <a:gd name="T107" fmla="*/ 8 h 56"/>
                <a:gd name="T108" fmla="*/ 73 w 87"/>
                <a:gd name="T109" fmla="*/ 1 h 56"/>
                <a:gd name="T110" fmla="*/ 63 w 87"/>
                <a:gd name="T111" fmla="*/ 3 h 56"/>
                <a:gd name="T112" fmla="*/ 51 w 87"/>
                <a:gd name="T113" fmla="*/ 1 h 56"/>
                <a:gd name="T114" fmla="*/ 39 w 87"/>
                <a:gd name="T11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 h="56">
                  <a:moveTo>
                    <a:pt x="39" y="0"/>
                  </a:moveTo>
                  <a:cubicBezTo>
                    <a:pt x="38" y="0"/>
                    <a:pt x="36" y="0"/>
                    <a:pt x="35" y="0"/>
                  </a:cubicBezTo>
                  <a:cubicBezTo>
                    <a:pt x="23" y="3"/>
                    <a:pt x="4" y="10"/>
                    <a:pt x="1" y="20"/>
                  </a:cubicBezTo>
                  <a:cubicBezTo>
                    <a:pt x="0" y="22"/>
                    <a:pt x="0" y="23"/>
                    <a:pt x="0" y="25"/>
                  </a:cubicBezTo>
                  <a:cubicBezTo>
                    <a:pt x="0" y="36"/>
                    <a:pt x="7" y="53"/>
                    <a:pt x="15" y="56"/>
                  </a:cubicBezTo>
                  <a:cubicBezTo>
                    <a:pt x="14" y="52"/>
                    <a:pt x="14" y="49"/>
                    <a:pt x="14" y="48"/>
                  </a:cubicBezTo>
                  <a:cubicBezTo>
                    <a:pt x="14" y="48"/>
                    <a:pt x="14" y="48"/>
                    <a:pt x="14" y="48"/>
                  </a:cubicBezTo>
                  <a:cubicBezTo>
                    <a:pt x="32" y="40"/>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9" y="13"/>
                  </a:cubicBezTo>
                  <a:cubicBezTo>
                    <a:pt x="39" y="13"/>
                    <a:pt x="39" y="13"/>
                    <a:pt x="39" y="13"/>
                  </a:cubicBezTo>
                  <a:cubicBezTo>
                    <a:pt x="39" y="13"/>
                    <a:pt x="39" y="14"/>
                    <a:pt x="39" y="14"/>
                  </a:cubicBezTo>
                  <a:cubicBezTo>
                    <a:pt x="39" y="14"/>
                    <a:pt x="39"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5"/>
                    <a:pt x="40" y="15"/>
                    <a:pt x="40" y="15"/>
                  </a:cubicBezTo>
                  <a:cubicBezTo>
                    <a:pt x="40" y="15"/>
                    <a:pt x="40" y="15"/>
                    <a:pt x="40" y="15"/>
                  </a:cubicBezTo>
                  <a:cubicBezTo>
                    <a:pt x="50" y="31"/>
                    <a:pt x="73" y="33"/>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80" y="34"/>
                    <a:pt x="80" y="34"/>
                    <a:pt x="80" y="34"/>
                  </a:cubicBezTo>
                  <a:cubicBezTo>
                    <a:pt x="80" y="34"/>
                    <a:pt x="80" y="34"/>
                    <a:pt x="80" y="34"/>
                  </a:cubicBezTo>
                  <a:cubicBezTo>
                    <a:pt x="80" y="34"/>
                    <a:pt x="80" y="34"/>
                    <a:pt x="80" y="34"/>
                  </a:cubicBezTo>
                  <a:cubicBezTo>
                    <a:pt x="80" y="34"/>
                    <a:pt x="80" y="34"/>
                    <a:pt x="80" y="34"/>
                  </a:cubicBezTo>
                  <a:cubicBezTo>
                    <a:pt x="80" y="34"/>
                    <a:pt x="80" y="34"/>
                    <a:pt x="80" y="34"/>
                  </a:cubicBezTo>
                  <a:cubicBezTo>
                    <a:pt x="80" y="34"/>
                    <a:pt x="80" y="34"/>
                    <a:pt x="80" y="34"/>
                  </a:cubicBezTo>
                  <a:cubicBezTo>
                    <a:pt x="80" y="34"/>
                    <a:pt x="80" y="34"/>
                    <a:pt x="80" y="34"/>
                  </a:cubicBezTo>
                  <a:cubicBezTo>
                    <a:pt x="80" y="34"/>
                    <a:pt x="80" y="34"/>
                    <a:pt x="80" y="34"/>
                  </a:cubicBezTo>
                  <a:cubicBezTo>
                    <a:pt x="80" y="34"/>
                    <a:pt x="80" y="34"/>
                    <a:pt x="80" y="34"/>
                  </a:cubicBezTo>
                  <a:cubicBezTo>
                    <a:pt x="80" y="34"/>
                    <a:pt x="80" y="34"/>
                    <a:pt x="80" y="34"/>
                  </a:cubicBezTo>
                  <a:cubicBezTo>
                    <a:pt x="80" y="34"/>
                    <a:pt x="80" y="34"/>
                    <a:pt x="80" y="34"/>
                  </a:cubicBezTo>
                  <a:cubicBezTo>
                    <a:pt x="80" y="34"/>
                    <a:pt x="80" y="34"/>
                    <a:pt x="80" y="34"/>
                  </a:cubicBezTo>
                  <a:cubicBezTo>
                    <a:pt x="81" y="35"/>
                    <a:pt x="81" y="36"/>
                    <a:pt x="81" y="38"/>
                  </a:cubicBezTo>
                  <a:cubicBezTo>
                    <a:pt x="81" y="38"/>
                    <a:pt x="81" y="38"/>
                    <a:pt x="81" y="38"/>
                  </a:cubicBezTo>
                  <a:cubicBezTo>
                    <a:pt x="82" y="38"/>
                    <a:pt x="83" y="38"/>
                    <a:pt x="84" y="38"/>
                  </a:cubicBezTo>
                  <a:cubicBezTo>
                    <a:pt x="85" y="38"/>
                    <a:pt x="85" y="38"/>
                    <a:pt x="85" y="38"/>
                  </a:cubicBezTo>
                  <a:cubicBezTo>
                    <a:pt x="86" y="34"/>
                    <a:pt x="87" y="31"/>
                    <a:pt x="84" y="31"/>
                  </a:cubicBezTo>
                  <a:cubicBezTo>
                    <a:pt x="75" y="30"/>
                    <a:pt x="68" y="27"/>
                    <a:pt x="63" y="25"/>
                  </a:cubicBezTo>
                  <a:cubicBezTo>
                    <a:pt x="56" y="22"/>
                    <a:pt x="53" y="21"/>
                    <a:pt x="53" y="14"/>
                  </a:cubicBezTo>
                  <a:cubicBezTo>
                    <a:pt x="53" y="12"/>
                    <a:pt x="53" y="11"/>
                    <a:pt x="54" y="10"/>
                  </a:cubicBezTo>
                  <a:cubicBezTo>
                    <a:pt x="55" y="8"/>
                    <a:pt x="57" y="7"/>
                    <a:pt x="60" y="7"/>
                  </a:cubicBezTo>
                  <a:cubicBezTo>
                    <a:pt x="61" y="7"/>
                    <a:pt x="63" y="7"/>
                    <a:pt x="64" y="8"/>
                  </a:cubicBezTo>
                  <a:cubicBezTo>
                    <a:pt x="64" y="8"/>
                    <a:pt x="64" y="8"/>
                    <a:pt x="65" y="8"/>
                  </a:cubicBezTo>
                  <a:cubicBezTo>
                    <a:pt x="68" y="8"/>
                    <a:pt x="70" y="5"/>
                    <a:pt x="73" y="1"/>
                  </a:cubicBezTo>
                  <a:cubicBezTo>
                    <a:pt x="70" y="2"/>
                    <a:pt x="67" y="3"/>
                    <a:pt x="63" y="3"/>
                  </a:cubicBezTo>
                  <a:cubicBezTo>
                    <a:pt x="59" y="3"/>
                    <a:pt x="55" y="2"/>
                    <a:pt x="51" y="1"/>
                  </a:cubicBezTo>
                  <a:cubicBezTo>
                    <a:pt x="47" y="1"/>
                    <a:pt x="43" y="0"/>
                    <a:pt x="39" y="0"/>
                  </a:cubicBezTo>
                </a:path>
              </a:pathLst>
            </a:custGeom>
            <a:solidFill>
              <a:srgbClr val="5033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2" name="íṡliḓé">
              <a:extLst>
                <a:ext uri="{FF2B5EF4-FFF2-40B4-BE49-F238E27FC236}">
                  <a16:creationId xmlns:a16="http://schemas.microsoft.com/office/drawing/2014/main" xmlns="" id="{563F7B34-9018-4020-940C-FAEDAC338328}"/>
                </a:ext>
              </a:extLst>
            </p:cNvPr>
            <p:cNvSpPr/>
            <p:nvPr/>
          </p:nvSpPr>
          <p:spPr bwMode="auto">
            <a:xfrm>
              <a:off x="7299325" y="3683001"/>
              <a:ext cx="220663" cy="238125"/>
            </a:xfrm>
            <a:custGeom>
              <a:avLst/>
              <a:gdLst>
                <a:gd name="T0" fmla="*/ 64 w 67"/>
                <a:gd name="T1" fmla="*/ 46 h 72"/>
                <a:gd name="T2" fmla="*/ 59 w 67"/>
                <a:gd name="T3" fmla="*/ 58 h 72"/>
                <a:gd name="T4" fmla="*/ 46 w 67"/>
                <a:gd name="T5" fmla="*/ 70 h 72"/>
                <a:gd name="T6" fmla="*/ 43 w 67"/>
                <a:gd name="T7" fmla="*/ 71 h 72"/>
                <a:gd name="T8" fmla="*/ 34 w 67"/>
                <a:gd name="T9" fmla="*/ 72 h 72"/>
                <a:gd name="T10" fmla="*/ 28 w 67"/>
                <a:gd name="T11" fmla="*/ 72 h 72"/>
                <a:gd name="T12" fmla="*/ 7 w 67"/>
                <a:gd name="T13" fmla="*/ 59 h 72"/>
                <a:gd name="T14" fmla="*/ 1 w 67"/>
                <a:gd name="T15" fmla="*/ 46 h 72"/>
                <a:gd name="T16" fmla="*/ 0 w 67"/>
                <a:gd name="T17" fmla="*/ 37 h 72"/>
                <a:gd name="T18" fmla="*/ 24 w 67"/>
                <a:gd name="T19" fmla="*/ 0 h 72"/>
                <a:gd name="T20" fmla="*/ 66 w 67"/>
                <a:gd name="T21" fmla="*/ 23 h 72"/>
                <a:gd name="T22" fmla="*/ 66 w 67"/>
                <a:gd name="T23" fmla="*/ 23 h 72"/>
                <a:gd name="T24" fmla="*/ 64 w 67"/>
                <a:gd name="T25"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72">
                  <a:moveTo>
                    <a:pt x="64" y="46"/>
                  </a:moveTo>
                  <a:cubicBezTo>
                    <a:pt x="63" y="50"/>
                    <a:pt x="61" y="55"/>
                    <a:pt x="59" y="58"/>
                  </a:cubicBezTo>
                  <a:cubicBezTo>
                    <a:pt x="56" y="63"/>
                    <a:pt x="52" y="67"/>
                    <a:pt x="46" y="70"/>
                  </a:cubicBezTo>
                  <a:cubicBezTo>
                    <a:pt x="45" y="70"/>
                    <a:pt x="44" y="71"/>
                    <a:pt x="43" y="71"/>
                  </a:cubicBezTo>
                  <a:cubicBezTo>
                    <a:pt x="40" y="72"/>
                    <a:pt x="37" y="72"/>
                    <a:pt x="34" y="72"/>
                  </a:cubicBezTo>
                  <a:cubicBezTo>
                    <a:pt x="32" y="72"/>
                    <a:pt x="30" y="72"/>
                    <a:pt x="28" y="72"/>
                  </a:cubicBezTo>
                  <a:cubicBezTo>
                    <a:pt x="17" y="71"/>
                    <a:pt x="11" y="65"/>
                    <a:pt x="7" y="59"/>
                  </a:cubicBezTo>
                  <a:cubicBezTo>
                    <a:pt x="4" y="55"/>
                    <a:pt x="2" y="50"/>
                    <a:pt x="1" y="46"/>
                  </a:cubicBezTo>
                  <a:cubicBezTo>
                    <a:pt x="0" y="41"/>
                    <a:pt x="0" y="37"/>
                    <a:pt x="0" y="37"/>
                  </a:cubicBezTo>
                  <a:cubicBezTo>
                    <a:pt x="18" y="29"/>
                    <a:pt x="24" y="0"/>
                    <a:pt x="24" y="0"/>
                  </a:cubicBezTo>
                  <a:cubicBezTo>
                    <a:pt x="34" y="23"/>
                    <a:pt x="66" y="23"/>
                    <a:pt x="66" y="23"/>
                  </a:cubicBezTo>
                  <a:cubicBezTo>
                    <a:pt x="66" y="23"/>
                    <a:pt x="66" y="23"/>
                    <a:pt x="66" y="23"/>
                  </a:cubicBezTo>
                  <a:cubicBezTo>
                    <a:pt x="67" y="26"/>
                    <a:pt x="67" y="36"/>
                    <a:pt x="64" y="46"/>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3" name="iśľîḍê">
              <a:extLst>
                <a:ext uri="{FF2B5EF4-FFF2-40B4-BE49-F238E27FC236}">
                  <a16:creationId xmlns:a16="http://schemas.microsoft.com/office/drawing/2014/main" xmlns="" id="{966D5F01-2435-4FF2-A644-91588916FEBB}"/>
                </a:ext>
              </a:extLst>
            </p:cNvPr>
            <p:cNvSpPr/>
            <p:nvPr/>
          </p:nvSpPr>
          <p:spPr bwMode="auto">
            <a:xfrm>
              <a:off x="7265988" y="3827463"/>
              <a:ext cx="58738" cy="63500"/>
            </a:xfrm>
            <a:custGeom>
              <a:avLst/>
              <a:gdLst>
                <a:gd name="T0" fmla="*/ 17 w 18"/>
                <a:gd name="T1" fmla="*/ 15 h 19"/>
                <a:gd name="T2" fmla="*/ 17 w 18"/>
                <a:gd name="T3" fmla="*/ 15 h 19"/>
                <a:gd name="T4" fmla="*/ 5 w 18"/>
                <a:gd name="T5" fmla="*/ 15 h 19"/>
                <a:gd name="T6" fmla="*/ 11 w 18"/>
                <a:gd name="T7" fmla="*/ 2 h 19"/>
                <a:gd name="T8" fmla="*/ 12 w 18"/>
                <a:gd name="T9" fmla="*/ 2 h 19"/>
                <a:gd name="T10" fmla="*/ 17 w 18"/>
                <a:gd name="T11" fmla="*/ 15 h 19"/>
              </a:gdLst>
              <a:ahLst/>
              <a:cxnLst>
                <a:cxn ang="0">
                  <a:pos x="T0" y="T1"/>
                </a:cxn>
                <a:cxn ang="0">
                  <a:pos x="T2" y="T3"/>
                </a:cxn>
                <a:cxn ang="0">
                  <a:pos x="T4" y="T5"/>
                </a:cxn>
                <a:cxn ang="0">
                  <a:pos x="T6" y="T7"/>
                </a:cxn>
                <a:cxn ang="0">
                  <a:pos x="T8" y="T9"/>
                </a:cxn>
                <a:cxn ang="0">
                  <a:pos x="T10" y="T11"/>
                </a:cxn>
              </a:cxnLst>
              <a:rect l="0" t="0" r="r" b="b"/>
              <a:pathLst>
                <a:path w="18" h="19">
                  <a:moveTo>
                    <a:pt x="17" y="15"/>
                  </a:moveTo>
                  <a:cubicBezTo>
                    <a:pt x="17" y="15"/>
                    <a:pt x="17" y="15"/>
                    <a:pt x="17" y="15"/>
                  </a:cubicBezTo>
                  <a:cubicBezTo>
                    <a:pt x="15" y="16"/>
                    <a:pt x="9" y="19"/>
                    <a:pt x="5" y="15"/>
                  </a:cubicBezTo>
                  <a:cubicBezTo>
                    <a:pt x="0" y="10"/>
                    <a:pt x="2" y="0"/>
                    <a:pt x="11" y="2"/>
                  </a:cubicBezTo>
                  <a:cubicBezTo>
                    <a:pt x="12" y="2"/>
                    <a:pt x="12" y="2"/>
                    <a:pt x="12" y="2"/>
                  </a:cubicBezTo>
                  <a:cubicBezTo>
                    <a:pt x="12" y="2"/>
                    <a:pt x="18" y="9"/>
                    <a:pt x="17" y="15"/>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4" name="îṣ1iḍe">
              <a:extLst>
                <a:ext uri="{FF2B5EF4-FFF2-40B4-BE49-F238E27FC236}">
                  <a16:creationId xmlns:a16="http://schemas.microsoft.com/office/drawing/2014/main" xmlns="" id="{EDF51467-E98F-49D5-9723-096466C5C890}"/>
                </a:ext>
              </a:extLst>
            </p:cNvPr>
            <p:cNvSpPr/>
            <p:nvPr/>
          </p:nvSpPr>
          <p:spPr bwMode="auto">
            <a:xfrm>
              <a:off x="7493000" y="3824288"/>
              <a:ext cx="60325" cy="69850"/>
            </a:xfrm>
            <a:custGeom>
              <a:avLst/>
              <a:gdLst>
                <a:gd name="T0" fmla="*/ 0 w 18"/>
                <a:gd name="T1" fmla="*/ 16 h 21"/>
                <a:gd name="T2" fmla="*/ 12 w 18"/>
                <a:gd name="T3" fmla="*/ 16 h 21"/>
                <a:gd name="T4" fmla="*/ 6 w 18"/>
                <a:gd name="T5" fmla="*/ 3 h 21"/>
                <a:gd name="T6" fmla="*/ 0 w 18"/>
                <a:gd name="T7" fmla="*/ 16 h 21"/>
              </a:gdLst>
              <a:ahLst/>
              <a:cxnLst>
                <a:cxn ang="0">
                  <a:pos x="T0" y="T1"/>
                </a:cxn>
                <a:cxn ang="0">
                  <a:pos x="T2" y="T3"/>
                </a:cxn>
                <a:cxn ang="0">
                  <a:pos x="T4" y="T5"/>
                </a:cxn>
                <a:cxn ang="0">
                  <a:pos x="T6" y="T7"/>
                </a:cxn>
              </a:cxnLst>
              <a:rect l="0" t="0" r="r" b="b"/>
              <a:pathLst>
                <a:path w="18" h="21">
                  <a:moveTo>
                    <a:pt x="0" y="16"/>
                  </a:moveTo>
                  <a:cubicBezTo>
                    <a:pt x="0" y="16"/>
                    <a:pt x="7" y="21"/>
                    <a:pt x="12" y="16"/>
                  </a:cubicBezTo>
                  <a:cubicBezTo>
                    <a:pt x="18" y="10"/>
                    <a:pt x="15" y="0"/>
                    <a:pt x="6" y="3"/>
                  </a:cubicBezTo>
                  <a:cubicBezTo>
                    <a:pt x="6" y="3"/>
                    <a:pt x="0" y="10"/>
                    <a:pt x="0" y="16"/>
                  </a:cubicBezTo>
                  <a:close/>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5" name="ïṣ1îďe">
              <a:extLst>
                <a:ext uri="{FF2B5EF4-FFF2-40B4-BE49-F238E27FC236}">
                  <a16:creationId xmlns:a16="http://schemas.microsoft.com/office/drawing/2014/main" xmlns="" id="{12A30F0D-5B34-4E5D-ADA0-A6093CE4D14F}"/>
                </a:ext>
              </a:extLst>
            </p:cNvPr>
            <p:cNvSpPr/>
            <p:nvPr/>
          </p:nvSpPr>
          <p:spPr bwMode="auto">
            <a:xfrm>
              <a:off x="7391400" y="3913188"/>
              <a:ext cx="49213" cy="82550"/>
            </a:xfrm>
            <a:custGeom>
              <a:avLst/>
              <a:gdLst>
                <a:gd name="T0" fmla="*/ 14 w 15"/>
                <a:gd name="T1" fmla="*/ 16 h 25"/>
                <a:gd name="T2" fmla="*/ 12 w 15"/>
                <a:gd name="T3" fmla="*/ 21 h 25"/>
                <a:gd name="T4" fmla="*/ 10 w 15"/>
                <a:gd name="T5" fmla="*/ 25 h 25"/>
                <a:gd name="T6" fmla="*/ 6 w 15"/>
                <a:gd name="T7" fmla="*/ 25 h 25"/>
                <a:gd name="T8" fmla="*/ 0 w 15"/>
                <a:gd name="T9" fmla="*/ 15 h 25"/>
                <a:gd name="T10" fmla="*/ 0 w 15"/>
                <a:gd name="T11" fmla="*/ 2 h 25"/>
                <a:gd name="T12" fmla="*/ 0 w 15"/>
                <a:gd name="T13" fmla="*/ 0 h 25"/>
                <a:gd name="T14" fmla="*/ 15 w 15"/>
                <a:gd name="T15" fmla="*/ 0 h 25"/>
                <a:gd name="T16" fmla="*/ 15 w 15"/>
                <a:gd name="T17" fmla="*/ 0 h 25"/>
                <a:gd name="T18" fmla="*/ 15 w 15"/>
                <a:gd name="T19" fmla="*/ 1 h 25"/>
                <a:gd name="T20" fmla="*/ 15 w 15"/>
                <a:gd name="T21" fmla="*/ 3 h 25"/>
                <a:gd name="T22" fmla="*/ 14 w 15"/>
                <a:gd name="T2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14" y="16"/>
                  </a:moveTo>
                  <a:cubicBezTo>
                    <a:pt x="14" y="17"/>
                    <a:pt x="13" y="19"/>
                    <a:pt x="12" y="21"/>
                  </a:cubicBezTo>
                  <a:cubicBezTo>
                    <a:pt x="11" y="23"/>
                    <a:pt x="10" y="25"/>
                    <a:pt x="10" y="25"/>
                  </a:cubicBezTo>
                  <a:cubicBezTo>
                    <a:pt x="8" y="24"/>
                    <a:pt x="6" y="25"/>
                    <a:pt x="6" y="25"/>
                  </a:cubicBezTo>
                  <a:cubicBezTo>
                    <a:pt x="4" y="20"/>
                    <a:pt x="0" y="18"/>
                    <a:pt x="0" y="15"/>
                  </a:cubicBezTo>
                  <a:cubicBezTo>
                    <a:pt x="0" y="14"/>
                    <a:pt x="0" y="6"/>
                    <a:pt x="0" y="2"/>
                  </a:cubicBezTo>
                  <a:cubicBezTo>
                    <a:pt x="0" y="1"/>
                    <a:pt x="0" y="0"/>
                    <a:pt x="0" y="0"/>
                  </a:cubicBezTo>
                  <a:cubicBezTo>
                    <a:pt x="15" y="0"/>
                    <a:pt x="15" y="0"/>
                    <a:pt x="15" y="0"/>
                  </a:cubicBezTo>
                  <a:cubicBezTo>
                    <a:pt x="15" y="0"/>
                    <a:pt x="15" y="0"/>
                    <a:pt x="15" y="0"/>
                  </a:cubicBezTo>
                  <a:cubicBezTo>
                    <a:pt x="15" y="1"/>
                    <a:pt x="15" y="1"/>
                    <a:pt x="15" y="1"/>
                  </a:cubicBezTo>
                  <a:cubicBezTo>
                    <a:pt x="15" y="2"/>
                    <a:pt x="15" y="2"/>
                    <a:pt x="15" y="3"/>
                  </a:cubicBezTo>
                  <a:cubicBezTo>
                    <a:pt x="15" y="7"/>
                    <a:pt x="15" y="14"/>
                    <a:pt x="14" y="16"/>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6" name="îṩ1íḍè">
              <a:extLst>
                <a:ext uri="{FF2B5EF4-FFF2-40B4-BE49-F238E27FC236}">
                  <a16:creationId xmlns:a16="http://schemas.microsoft.com/office/drawing/2014/main" xmlns="" id="{EF5AE043-A96F-4763-A972-7C8A1F58C0C2}"/>
                </a:ext>
              </a:extLst>
            </p:cNvPr>
            <p:cNvSpPr/>
            <p:nvPr/>
          </p:nvSpPr>
          <p:spPr bwMode="auto">
            <a:xfrm>
              <a:off x="7265988" y="3830638"/>
              <a:ext cx="55563" cy="53975"/>
            </a:xfrm>
            <a:custGeom>
              <a:avLst/>
              <a:gdLst>
                <a:gd name="T0" fmla="*/ 11 w 17"/>
                <a:gd name="T1" fmla="*/ 16 h 16"/>
                <a:gd name="T2" fmla="*/ 11 w 17"/>
                <a:gd name="T3" fmla="*/ 16 h 16"/>
                <a:gd name="T4" fmla="*/ 11 w 17"/>
                <a:gd name="T5" fmla="*/ 16 h 16"/>
                <a:gd name="T6" fmla="*/ 11 w 17"/>
                <a:gd name="T7" fmla="*/ 16 h 16"/>
                <a:gd name="T8" fmla="*/ 17 w 17"/>
                <a:gd name="T9" fmla="*/ 14 h 16"/>
                <a:gd name="T10" fmla="*/ 11 w 17"/>
                <a:gd name="T11" fmla="*/ 16 h 16"/>
                <a:gd name="T12" fmla="*/ 17 w 17"/>
                <a:gd name="T13" fmla="*/ 14 h 16"/>
                <a:gd name="T14" fmla="*/ 5 w 17"/>
                <a:gd name="T15" fmla="*/ 13 h 16"/>
                <a:gd name="T16" fmla="*/ 5 w 17"/>
                <a:gd name="T17" fmla="*/ 14 h 16"/>
                <a:gd name="T18" fmla="*/ 5 w 17"/>
                <a:gd name="T19" fmla="*/ 13 h 16"/>
                <a:gd name="T20" fmla="*/ 11 w 17"/>
                <a:gd name="T21" fmla="*/ 1 h 16"/>
                <a:gd name="T22" fmla="*/ 11 w 17"/>
                <a:gd name="T23" fmla="*/ 1 h 16"/>
                <a:gd name="T24" fmla="*/ 11 w 17"/>
                <a:gd name="T25" fmla="*/ 1 h 16"/>
                <a:gd name="T26" fmla="*/ 11 w 17"/>
                <a:gd name="T27" fmla="*/ 1 h 16"/>
                <a:gd name="T28" fmla="*/ 9 w 17"/>
                <a:gd name="T29" fmla="*/ 0 h 16"/>
                <a:gd name="T30" fmla="*/ 5 w 17"/>
                <a:gd name="T31" fmla="*/ 13 h 16"/>
                <a:gd name="T32" fmla="*/ 9 w 17"/>
                <a:gd name="T33" fmla="*/ 0 h 16"/>
                <a:gd name="T34" fmla="*/ 9 w 17"/>
                <a:gd name="T35" fmla="*/ 0 h 16"/>
                <a:gd name="T36" fmla="*/ 9 w 17"/>
                <a:gd name="T37" fmla="*/ 0 h 16"/>
                <a:gd name="T38" fmla="*/ 9 w 17"/>
                <a:gd name="T39" fmla="*/ 0 h 16"/>
                <a:gd name="T40" fmla="*/ 9 w 17"/>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6">
                  <a:moveTo>
                    <a:pt x="11" y="16"/>
                  </a:moveTo>
                  <a:cubicBezTo>
                    <a:pt x="11" y="16"/>
                    <a:pt x="11" y="16"/>
                    <a:pt x="11" y="16"/>
                  </a:cubicBezTo>
                  <a:cubicBezTo>
                    <a:pt x="11" y="16"/>
                    <a:pt x="11" y="16"/>
                    <a:pt x="11" y="16"/>
                  </a:cubicBezTo>
                  <a:cubicBezTo>
                    <a:pt x="11" y="16"/>
                    <a:pt x="11" y="16"/>
                    <a:pt x="11" y="16"/>
                  </a:cubicBezTo>
                  <a:moveTo>
                    <a:pt x="17" y="14"/>
                  </a:moveTo>
                  <a:cubicBezTo>
                    <a:pt x="16" y="15"/>
                    <a:pt x="13" y="16"/>
                    <a:pt x="11" y="16"/>
                  </a:cubicBezTo>
                  <a:cubicBezTo>
                    <a:pt x="13" y="16"/>
                    <a:pt x="16" y="15"/>
                    <a:pt x="17" y="14"/>
                  </a:cubicBezTo>
                  <a:moveTo>
                    <a:pt x="5" y="13"/>
                  </a:moveTo>
                  <a:cubicBezTo>
                    <a:pt x="5" y="14"/>
                    <a:pt x="5" y="14"/>
                    <a:pt x="5" y="14"/>
                  </a:cubicBezTo>
                  <a:cubicBezTo>
                    <a:pt x="5" y="14"/>
                    <a:pt x="5" y="14"/>
                    <a:pt x="5" y="13"/>
                  </a:cubicBezTo>
                  <a:moveTo>
                    <a:pt x="11" y="1"/>
                  </a:moveTo>
                  <a:cubicBezTo>
                    <a:pt x="11" y="1"/>
                    <a:pt x="11" y="1"/>
                    <a:pt x="11" y="1"/>
                  </a:cubicBezTo>
                  <a:cubicBezTo>
                    <a:pt x="11" y="1"/>
                    <a:pt x="11" y="1"/>
                    <a:pt x="11" y="1"/>
                  </a:cubicBezTo>
                  <a:cubicBezTo>
                    <a:pt x="11" y="1"/>
                    <a:pt x="11" y="1"/>
                    <a:pt x="11" y="1"/>
                  </a:cubicBezTo>
                  <a:moveTo>
                    <a:pt x="9" y="0"/>
                  </a:moveTo>
                  <a:cubicBezTo>
                    <a:pt x="2" y="0"/>
                    <a:pt x="0" y="9"/>
                    <a:pt x="5" y="13"/>
                  </a:cubicBezTo>
                  <a:cubicBezTo>
                    <a:pt x="0" y="9"/>
                    <a:pt x="2" y="0"/>
                    <a:pt x="9" y="0"/>
                  </a:cubicBezTo>
                  <a:moveTo>
                    <a:pt x="9" y="0"/>
                  </a:moveTo>
                  <a:cubicBezTo>
                    <a:pt x="9" y="0"/>
                    <a:pt x="9" y="0"/>
                    <a:pt x="9" y="0"/>
                  </a:cubicBezTo>
                  <a:cubicBezTo>
                    <a:pt x="9" y="0"/>
                    <a:pt x="9" y="0"/>
                    <a:pt x="9" y="0"/>
                  </a:cubicBezTo>
                  <a:cubicBezTo>
                    <a:pt x="9" y="0"/>
                    <a:pt x="9" y="0"/>
                    <a:pt x="9" y="0"/>
                  </a:cubicBezTo>
                </a:path>
              </a:pathLst>
            </a:custGeom>
            <a:solidFill>
              <a:srgbClr val="1C47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7" name="ïś1ïḍe">
              <a:extLst>
                <a:ext uri="{FF2B5EF4-FFF2-40B4-BE49-F238E27FC236}">
                  <a16:creationId xmlns:a16="http://schemas.microsoft.com/office/drawing/2014/main" xmlns="" id="{5204324C-728B-419D-BFDC-5331B60E1403}"/>
                </a:ext>
              </a:extLst>
            </p:cNvPr>
            <p:cNvSpPr/>
            <p:nvPr/>
          </p:nvSpPr>
          <p:spPr bwMode="auto">
            <a:xfrm>
              <a:off x="7440613" y="3913188"/>
              <a:ext cx="9525" cy="11113"/>
            </a:xfrm>
            <a:custGeom>
              <a:avLst/>
              <a:gdLst>
                <a:gd name="T0" fmla="*/ 3 w 3"/>
                <a:gd name="T1" fmla="*/ 0 h 3"/>
                <a:gd name="T2" fmla="*/ 0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2" y="0"/>
                    <a:pt x="1" y="1"/>
                    <a:pt x="0" y="1"/>
                  </a:cubicBezTo>
                  <a:cubicBezTo>
                    <a:pt x="0" y="2"/>
                    <a:pt x="0" y="2"/>
                    <a:pt x="0" y="3"/>
                  </a:cubicBezTo>
                  <a:cubicBezTo>
                    <a:pt x="0" y="3"/>
                    <a:pt x="0" y="3"/>
                    <a:pt x="0" y="3"/>
                  </a:cubicBezTo>
                  <a:cubicBezTo>
                    <a:pt x="3" y="0"/>
                    <a:pt x="3" y="0"/>
                    <a:pt x="3" y="0"/>
                  </a:cubicBezTo>
                </a:path>
              </a:pathLst>
            </a:custGeom>
            <a:solidFill>
              <a:srgbClr val="2227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8" name="î$líďè">
              <a:extLst>
                <a:ext uri="{FF2B5EF4-FFF2-40B4-BE49-F238E27FC236}">
                  <a16:creationId xmlns:a16="http://schemas.microsoft.com/office/drawing/2014/main" xmlns="" id="{B02611A0-144F-43DB-AF09-B0C2F00101DE}"/>
                </a:ext>
              </a:extLst>
            </p:cNvPr>
            <p:cNvSpPr/>
            <p:nvPr/>
          </p:nvSpPr>
          <p:spPr bwMode="auto">
            <a:xfrm>
              <a:off x="7410450" y="3995738"/>
              <a:ext cx="14288" cy="0"/>
            </a:xfrm>
            <a:custGeom>
              <a:avLst/>
              <a:gdLst>
                <a:gd name="T0" fmla="*/ 4 w 4"/>
                <a:gd name="T1" fmla="*/ 4 w 4"/>
                <a:gd name="T2" fmla="*/ 4 w 4"/>
                <a:gd name="T3" fmla="*/ 2 w 4"/>
                <a:gd name="T4" fmla="*/ 0 w 4"/>
                <a:gd name="T5" fmla="*/ 2 w 4"/>
                <a:gd name="T6" fmla="*/ 2 w 4"/>
                <a:gd name="T7" fmla="*/ 2 w 4"/>
                <a:gd name="T8" fmla="*/ 2 w 4"/>
                <a:gd name="T9"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4" y="0"/>
                  </a:moveTo>
                  <a:cubicBezTo>
                    <a:pt x="4" y="0"/>
                    <a:pt x="4" y="0"/>
                    <a:pt x="4" y="0"/>
                  </a:cubicBezTo>
                  <a:cubicBezTo>
                    <a:pt x="4" y="0"/>
                    <a:pt x="4" y="0"/>
                    <a:pt x="4" y="0"/>
                  </a:cubicBezTo>
                  <a:moveTo>
                    <a:pt x="2" y="0"/>
                  </a:moveTo>
                  <a:cubicBezTo>
                    <a:pt x="1" y="0"/>
                    <a:pt x="0" y="0"/>
                    <a:pt x="0" y="0"/>
                  </a:cubicBezTo>
                  <a:cubicBezTo>
                    <a:pt x="0" y="0"/>
                    <a:pt x="1" y="0"/>
                    <a:pt x="2" y="0"/>
                  </a:cubicBezTo>
                  <a:moveTo>
                    <a:pt x="2" y="0"/>
                  </a:moveTo>
                  <a:cubicBezTo>
                    <a:pt x="2" y="0"/>
                    <a:pt x="2" y="0"/>
                    <a:pt x="2" y="0"/>
                  </a:cubicBezTo>
                  <a:cubicBezTo>
                    <a:pt x="2" y="0"/>
                    <a:pt x="2" y="0"/>
                    <a:pt x="2" y="0"/>
                  </a:cubicBezTo>
                  <a:cubicBezTo>
                    <a:pt x="2" y="0"/>
                    <a:pt x="2" y="0"/>
                    <a:pt x="2" y="0"/>
                  </a:cubicBezTo>
                </a:path>
              </a:pathLst>
            </a:custGeom>
            <a:solidFill>
              <a:srgbClr val="211E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9" name="ïṣ1íḓê">
              <a:extLst>
                <a:ext uri="{FF2B5EF4-FFF2-40B4-BE49-F238E27FC236}">
                  <a16:creationId xmlns:a16="http://schemas.microsoft.com/office/drawing/2014/main" xmlns="" id="{9DF7A591-52E1-4F97-8B41-9B9B9DB8FED9}"/>
                </a:ext>
              </a:extLst>
            </p:cNvPr>
            <p:cNvSpPr/>
            <p:nvPr/>
          </p:nvSpPr>
          <p:spPr bwMode="auto">
            <a:xfrm>
              <a:off x="7299325" y="3683001"/>
              <a:ext cx="217488" cy="122238"/>
            </a:xfrm>
            <a:custGeom>
              <a:avLst/>
              <a:gdLst>
                <a:gd name="T0" fmla="*/ 66 w 66"/>
                <a:gd name="T1" fmla="*/ 23 h 37"/>
                <a:gd name="T2" fmla="*/ 66 w 66"/>
                <a:gd name="T3" fmla="*/ 23 h 37"/>
                <a:gd name="T4" fmla="*/ 66 w 66"/>
                <a:gd name="T5" fmla="*/ 23 h 37"/>
                <a:gd name="T6" fmla="*/ 66 w 66"/>
                <a:gd name="T7" fmla="*/ 23 h 37"/>
                <a:gd name="T8" fmla="*/ 66 w 66"/>
                <a:gd name="T9" fmla="*/ 23 h 37"/>
                <a:gd name="T10" fmla="*/ 66 w 66"/>
                <a:gd name="T11" fmla="*/ 23 h 37"/>
                <a:gd name="T12" fmla="*/ 66 w 66"/>
                <a:gd name="T13" fmla="*/ 23 h 37"/>
                <a:gd name="T14" fmla="*/ 66 w 66"/>
                <a:gd name="T15" fmla="*/ 23 h 37"/>
                <a:gd name="T16" fmla="*/ 66 w 66"/>
                <a:gd name="T17" fmla="*/ 23 h 37"/>
                <a:gd name="T18" fmla="*/ 66 w 66"/>
                <a:gd name="T19" fmla="*/ 23 h 37"/>
                <a:gd name="T20" fmla="*/ 66 w 66"/>
                <a:gd name="T21" fmla="*/ 23 h 37"/>
                <a:gd name="T22" fmla="*/ 66 w 66"/>
                <a:gd name="T23" fmla="*/ 23 h 37"/>
                <a:gd name="T24" fmla="*/ 66 w 66"/>
                <a:gd name="T25" fmla="*/ 23 h 37"/>
                <a:gd name="T26" fmla="*/ 65 w 66"/>
                <a:gd name="T27" fmla="*/ 23 h 37"/>
                <a:gd name="T28" fmla="*/ 65 w 66"/>
                <a:gd name="T29" fmla="*/ 23 h 37"/>
                <a:gd name="T30" fmla="*/ 65 w 66"/>
                <a:gd name="T31" fmla="*/ 23 h 37"/>
                <a:gd name="T32" fmla="*/ 65 w 66"/>
                <a:gd name="T33" fmla="*/ 23 h 37"/>
                <a:gd name="T34" fmla="*/ 65 w 66"/>
                <a:gd name="T35" fmla="*/ 23 h 37"/>
                <a:gd name="T36" fmla="*/ 65 w 66"/>
                <a:gd name="T37" fmla="*/ 23 h 37"/>
                <a:gd name="T38" fmla="*/ 65 w 66"/>
                <a:gd name="T39" fmla="*/ 23 h 37"/>
                <a:gd name="T40" fmla="*/ 65 w 66"/>
                <a:gd name="T41" fmla="*/ 23 h 37"/>
                <a:gd name="T42" fmla="*/ 65 w 66"/>
                <a:gd name="T43" fmla="*/ 23 h 37"/>
                <a:gd name="T44" fmla="*/ 65 w 66"/>
                <a:gd name="T45" fmla="*/ 23 h 37"/>
                <a:gd name="T46" fmla="*/ 65 w 66"/>
                <a:gd name="T47" fmla="*/ 23 h 37"/>
                <a:gd name="T48" fmla="*/ 65 w 66"/>
                <a:gd name="T49" fmla="*/ 23 h 37"/>
                <a:gd name="T50" fmla="*/ 26 w 66"/>
                <a:gd name="T51" fmla="*/ 4 h 37"/>
                <a:gd name="T52" fmla="*/ 26 w 66"/>
                <a:gd name="T53" fmla="*/ 4 h 37"/>
                <a:gd name="T54" fmla="*/ 26 w 66"/>
                <a:gd name="T55" fmla="*/ 4 h 37"/>
                <a:gd name="T56" fmla="*/ 26 w 66"/>
                <a:gd name="T57" fmla="*/ 3 h 37"/>
                <a:gd name="T58" fmla="*/ 26 w 66"/>
                <a:gd name="T59" fmla="*/ 3 h 37"/>
                <a:gd name="T60" fmla="*/ 26 w 66"/>
                <a:gd name="T61" fmla="*/ 3 h 37"/>
                <a:gd name="T62" fmla="*/ 26 w 66"/>
                <a:gd name="T63" fmla="*/ 3 h 37"/>
                <a:gd name="T64" fmla="*/ 26 w 66"/>
                <a:gd name="T65" fmla="*/ 3 h 37"/>
                <a:gd name="T66" fmla="*/ 26 w 66"/>
                <a:gd name="T67" fmla="*/ 3 h 37"/>
                <a:gd name="T68" fmla="*/ 25 w 66"/>
                <a:gd name="T69" fmla="*/ 3 h 37"/>
                <a:gd name="T70" fmla="*/ 26 w 66"/>
                <a:gd name="T71" fmla="*/ 3 h 37"/>
                <a:gd name="T72" fmla="*/ 25 w 66"/>
                <a:gd name="T73" fmla="*/ 3 h 37"/>
                <a:gd name="T74" fmla="*/ 25 w 66"/>
                <a:gd name="T75" fmla="*/ 2 h 37"/>
                <a:gd name="T76" fmla="*/ 25 w 66"/>
                <a:gd name="T77" fmla="*/ 2 h 37"/>
                <a:gd name="T78" fmla="*/ 25 w 66"/>
                <a:gd name="T79" fmla="*/ 2 h 37"/>
                <a:gd name="T80" fmla="*/ 24 w 66"/>
                <a:gd name="T81" fmla="*/ 0 h 37"/>
                <a:gd name="T82" fmla="*/ 24 w 66"/>
                <a:gd name="T83" fmla="*/ 0 h 37"/>
                <a:gd name="T84" fmla="*/ 24 w 66"/>
                <a:gd name="T85" fmla="*/ 0 h 37"/>
                <a:gd name="T86" fmla="*/ 24 w 66"/>
                <a:gd name="T87" fmla="*/ 0 h 37"/>
                <a:gd name="T88" fmla="*/ 24 w 66"/>
                <a:gd name="T89" fmla="*/ 0 h 37"/>
                <a:gd name="T90" fmla="*/ 24 w 66"/>
                <a:gd name="T91" fmla="*/ 0 h 37"/>
                <a:gd name="T92" fmla="*/ 24 w 66"/>
                <a:gd name="T93" fmla="*/ 0 h 37"/>
                <a:gd name="T94" fmla="*/ 0 w 66"/>
                <a:gd name="T95" fmla="*/ 37 h 37"/>
                <a:gd name="T96" fmla="*/ 0 w 66"/>
                <a:gd name="T97" fmla="*/ 37 h 37"/>
                <a:gd name="T98" fmla="*/ 0 w 66"/>
                <a:gd name="T99" fmla="*/ 37 h 37"/>
                <a:gd name="T100" fmla="*/ 24 w 66"/>
                <a:gd name="T101" fmla="*/ 0 h 37"/>
                <a:gd name="T102" fmla="*/ 24 w 66"/>
                <a:gd name="T103" fmla="*/ 0 h 37"/>
                <a:gd name="T104" fmla="*/ 24 w 66"/>
                <a:gd name="T10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 h="37">
                  <a:moveTo>
                    <a:pt x="66" y="23"/>
                  </a:moveTo>
                  <a:cubicBezTo>
                    <a:pt x="66" y="23"/>
                    <a:pt x="66" y="23"/>
                    <a:pt x="66" y="23"/>
                  </a:cubicBezTo>
                  <a:cubicBezTo>
                    <a:pt x="66" y="23"/>
                    <a:pt x="66" y="23"/>
                    <a:pt x="66" y="23"/>
                  </a:cubicBezTo>
                  <a:cubicBezTo>
                    <a:pt x="66" y="23"/>
                    <a:pt x="66" y="23"/>
                    <a:pt x="66" y="23"/>
                  </a:cubicBezTo>
                  <a:moveTo>
                    <a:pt x="66" y="23"/>
                  </a:moveTo>
                  <a:cubicBezTo>
                    <a:pt x="66" y="23"/>
                    <a:pt x="66" y="23"/>
                    <a:pt x="66" y="23"/>
                  </a:cubicBezTo>
                  <a:cubicBezTo>
                    <a:pt x="66" y="23"/>
                    <a:pt x="66" y="23"/>
                    <a:pt x="66" y="23"/>
                  </a:cubicBezTo>
                  <a:moveTo>
                    <a:pt x="66" y="23"/>
                  </a:moveTo>
                  <a:cubicBezTo>
                    <a:pt x="66" y="23"/>
                    <a:pt x="66" y="23"/>
                    <a:pt x="66" y="23"/>
                  </a:cubicBezTo>
                  <a:cubicBezTo>
                    <a:pt x="66" y="23"/>
                    <a:pt x="66" y="23"/>
                    <a:pt x="66" y="23"/>
                  </a:cubicBezTo>
                  <a:moveTo>
                    <a:pt x="66" y="23"/>
                  </a:moveTo>
                  <a:cubicBezTo>
                    <a:pt x="66" y="23"/>
                    <a:pt x="66" y="23"/>
                    <a:pt x="66" y="23"/>
                  </a:cubicBezTo>
                  <a:cubicBezTo>
                    <a:pt x="66" y="23"/>
                    <a:pt x="66" y="23"/>
                    <a:pt x="66" y="23"/>
                  </a:cubicBezTo>
                  <a:moveTo>
                    <a:pt x="65" y="23"/>
                  </a:moveTo>
                  <a:cubicBezTo>
                    <a:pt x="65" y="23"/>
                    <a:pt x="65" y="23"/>
                    <a:pt x="65" y="23"/>
                  </a:cubicBezTo>
                  <a:cubicBezTo>
                    <a:pt x="65" y="23"/>
                    <a:pt x="65" y="23"/>
                    <a:pt x="65" y="23"/>
                  </a:cubicBezTo>
                  <a:moveTo>
                    <a:pt x="65" y="23"/>
                  </a:moveTo>
                  <a:cubicBezTo>
                    <a:pt x="65" y="23"/>
                    <a:pt x="65" y="23"/>
                    <a:pt x="65" y="23"/>
                  </a:cubicBezTo>
                  <a:cubicBezTo>
                    <a:pt x="65" y="23"/>
                    <a:pt x="65" y="23"/>
                    <a:pt x="65" y="23"/>
                  </a:cubicBezTo>
                  <a:moveTo>
                    <a:pt x="65" y="23"/>
                  </a:moveTo>
                  <a:cubicBezTo>
                    <a:pt x="65" y="23"/>
                    <a:pt x="65" y="23"/>
                    <a:pt x="65" y="23"/>
                  </a:cubicBezTo>
                  <a:cubicBezTo>
                    <a:pt x="65" y="23"/>
                    <a:pt x="65" y="23"/>
                    <a:pt x="65" y="23"/>
                  </a:cubicBezTo>
                  <a:moveTo>
                    <a:pt x="65" y="23"/>
                  </a:moveTo>
                  <a:cubicBezTo>
                    <a:pt x="65" y="23"/>
                    <a:pt x="65" y="23"/>
                    <a:pt x="65" y="23"/>
                  </a:cubicBezTo>
                  <a:cubicBezTo>
                    <a:pt x="65" y="23"/>
                    <a:pt x="65" y="23"/>
                    <a:pt x="65" y="23"/>
                  </a:cubicBezTo>
                  <a:moveTo>
                    <a:pt x="26" y="4"/>
                  </a:moveTo>
                  <a:cubicBezTo>
                    <a:pt x="26" y="4"/>
                    <a:pt x="26" y="4"/>
                    <a:pt x="26" y="4"/>
                  </a:cubicBezTo>
                  <a:cubicBezTo>
                    <a:pt x="26" y="4"/>
                    <a:pt x="26" y="4"/>
                    <a:pt x="26" y="4"/>
                  </a:cubicBezTo>
                  <a:moveTo>
                    <a:pt x="26" y="3"/>
                  </a:moveTo>
                  <a:cubicBezTo>
                    <a:pt x="26" y="3"/>
                    <a:pt x="26" y="3"/>
                    <a:pt x="26" y="3"/>
                  </a:cubicBezTo>
                  <a:cubicBezTo>
                    <a:pt x="26" y="3"/>
                    <a:pt x="26" y="3"/>
                    <a:pt x="26" y="3"/>
                  </a:cubicBezTo>
                  <a:moveTo>
                    <a:pt x="26" y="3"/>
                  </a:moveTo>
                  <a:cubicBezTo>
                    <a:pt x="26" y="3"/>
                    <a:pt x="26" y="3"/>
                    <a:pt x="26" y="3"/>
                  </a:cubicBezTo>
                  <a:cubicBezTo>
                    <a:pt x="26" y="3"/>
                    <a:pt x="26" y="3"/>
                    <a:pt x="26" y="3"/>
                  </a:cubicBezTo>
                  <a:moveTo>
                    <a:pt x="25" y="3"/>
                  </a:moveTo>
                  <a:cubicBezTo>
                    <a:pt x="25" y="3"/>
                    <a:pt x="25" y="3"/>
                    <a:pt x="26" y="3"/>
                  </a:cubicBezTo>
                  <a:cubicBezTo>
                    <a:pt x="25" y="3"/>
                    <a:pt x="25" y="3"/>
                    <a:pt x="25" y="3"/>
                  </a:cubicBezTo>
                  <a:moveTo>
                    <a:pt x="25" y="2"/>
                  </a:moveTo>
                  <a:cubicBezTo>
                    <a:pt x="25" y="2"/>
                    <a:pt x="25" y="2"/>
                    <a:pt x="25" y="2"/>
                  </a:cubicBezTo>
                  <a:cubicBezTo>
                    <a:pt x="25" y="2"/>
                    <a:pt x="25" y="2"/>
                    <a:pt x="25" y="2"/>
                  </a:cubicBezTo>
                  <a:moveTo>
                    <a:pt x="24" y="0"/>
                  </a:moveTo>
                  <a:cubicBezTo>
                    <a:pt x="24" y="0"/>
                    <a:pt x="24" y="0"/>
                    <a:pt x="24" y="0"/>
                  </a:cubicBezTo>
                  <a:cubicBezTo>
                    <a:pt x="24" y="0"/>
                    <a:pt x="24" y="0"/>
                    <a:pt x="24" y="0"/>
                  </a:cubicBezTo>
                  <a:moveTo>
                    <a:pt x="24" y="0"/>
                  </a:moveTo>
                  <a:cubicBezTo>
                    <a:pt x="24" y="0"/>
                    <a:pt x="24" y="0"/>
                    <a:pt x="24" y="0"/>
                  </a:cubicBezTo>
                  <a:cubicBezTo>
                    <a:pt x="24" y="0"/>
                    <a:pt x="24" y="0"/>
                    <a:pt x="24" y="0"/>
                  </a:cubicBezTo>
                  <a:moveTo>
                    <a:pt x="24" y="0"/>
                  </a:moveTo>
                  <a:cubicBezTo>
                    <a:pt x="24" y="0"/>
                    <a:pt x="18" y="29"/>
                    <a:pt x="0" y="37"/>
                  </a:cubicBezTo>
                  <a:cubicBezTo>
                    <a:pt x="0" y="37"/>
                    <a:pt x="0" y="37"/>
                    <a:pt x="0" y="37"/>
                  </a:cubicBezTo>
                  <a:cubicBezTo>
                    <a:pt x="0" y="37"/>
                    <a:pt x="0" y="37"/>
                    <a:pt x="0" y="37"/>
                  </a:cubicBezTo>
                  <a:cubicBezTo>
                    <a:pt x="18" y="29"/>
                    <a:pt x="24" y="0"/>
                    <a:pt x="24" y="0"/>
                  </a:cubicBezTo>
                  <a:cubicBezTo>
                    <a:pt x="24" y="0"/>
                    <a:pt x="24" y="0"/>
                    <a:pt x="24" y="0"/>
                  </a:cubicBezTo>
                  <a:cubicBezTo>
                    <a:pt x="24" y="0"/>
                    <a:pt x="24" y="0"/>
                    <a:pt x="24" y="0"/>
                  </a:cubicBezTo>
                </a:path>
              </a:pathLst>
            </a:custGeom>
            <a:solidFill>
              <a:srgbClr val="5C2C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0" name="ïṡlïdè">
              <a:extLst>
                <a:ext uri="{FF2B5EF4-FFF2-40B4-BE49-F238E27FC236}">
                  <a16:creationId xmlns:a16="http://schemas.microsoft.com/office/drawing/2014/main" xmlns="" id="{609481F9-537C-40A8-92E7-423EF91A1C8D}"/>
                </a:ext>
              </a:extLst>
            </p:cNvPr>
            <p:cNvSpPr/>
            <p:nvPr/>
          </p:nvSpPr>
          <p:spPr bwMode="auto">
            <a:xfrm>
              <a:off x="7299325" y="3683001"/>
              <a:ext cx="217488" cy="238125"/>
            </a:xfrm>
            <a:custGeom>
              <a:avLst/>
              <a:gdLst>
                <a:gd name="T0" fmla="*/ 43 w 66"/>
                <a:gd name="T1" fmla="*/ 70 h 72"/>
                <a:gd name="T2" fmla="*/ 43 w 66"/>
                <a:gd name="T3" fmla="*/ 70 h 72"/>
                <a:gd name="T4" fmla="*/ 43 w 66"/>
                <a:gd name="T5" fmla="*/ 71 h 72"/>
                <a:gd name="T6" fmla="*/ 46 w 66"/>
                <a:gd name="T7" fmla="*/ 70 h 72"/>
                <a:gd name="T8" fmla="*/ 0 w 66"/>
                <a:gd name="T9" fmla="*/ 37 h 72"/>
                <a:gd name="T10" fmla="*/ 1 w 66"/>
                <a:gd name="T11" fmla="*/ 46 h 72"/>
                <a:gd name="T12" fmla="*/ 1 w 66"/>
                <a:gd name="T13" fmla="*/ 46 h 72"/>
                <a:gd name="T14" fmla="*/ 2 w 66"/>
                <a:gd name="T15" fmla="*/ 46 h 72"/>
                <a:gd name="T16" fmla="*/ 7 w 66"/>
                <a:gd name="T17" fmla="*/ 59 h 72"/>
                <a:gd name="T18" fmla="*/ 28 w 66"/>
                <a:gd name="T19" fmla="*/ 72 h 72"/>
                <a:gd name="T20" fmla="*/ 28 w 66"/>
                <a:gd name="T21" fmla="*/ 72 h 72"/>
                <a:gd name="T22" fmla="*/ 34 w 66"/>
                <a:gd name="T23" fmla="*/ 70 h 72"/>
                <a:gd name="T24" fmla="*/ 16 w 66"/>
                <a:gd name="T25" fmla="*/ 56 h 72"/>
                <a:gd name="T26" fmla="*/ 18 w 66"/>
                <a:gd name="T27" fmla="*/ 37 h 72"/>
                <a:gd name="T28" fmla="*/ 30 w 66"/>
                <a:gd name="T29" fmla="*/ 20 h 72"/>
                <a:gd name="T30" fmla="*/ 40 w 66"/>
                <a:gd name="T31" fmla="*/ 21 h 72"/>
                <a:gd name="T32" fmla="*/ 66 w 66"/>
                <a:gd name="T33" fmla="*/ 23 h 72"/>
                <a:gd name="T34" fmla="*/ 66 w 66"/>
                <a:gd name="T35" fmla="*/ 23 h 72"/>
                <a:gd name="T36" fmla="*/ 66 w 66"/>
                <a:gd name="T37" fmla="*/ 23 h 72"/>
                <a:gd name="T38" fmla="*/ 66 w 66"/>
                <a:gd name="T39" fmla="*/ 23 h 72"/>
                <a:gd name="T40" fmla="*/ 66 w 66"/>
                <a:gd name="T41" fmla="*/ 23 h 72"/>
                <a:gd name="T42" fmla="*/ 66 w 66"/>
                <a:gd name="T43" fmla="*/ 23 h 72"/>
                <a:gd name="T44" fmla="*/ 66 w 66"/>
                <a:gd name="T45" fmla="*/ 23 h 72"/>
                <a:gd name="T46" fmla="*/ 65 w 66"/>
                <a:gd name="T47" fmla="*/ 23 h 72"/>
                <a:gd name="T48" fmla="*/ 65 w 66"/>
                <a:gd name="T49" fmla="*/ 23 h 72"/>
                <a:gd name="T50" fmla="*/ 65 w 66"/>
                <a:gd name="T51" fmla="*/ 23 h 72"/>
                <a:gd name="T52" fmla="*/ 65 w 66"/>
                <a:gd name="T53" fmla="*/ 23 h 72"/>
                <a:gd name="T54" fmla="*/ 26 w 66"/>
                <a:gd name="T55" fmla="*/ 4 h 72"/>
                <a:gd name="T56" fmla="*/ 26 w 66"/>
                <a:gd name="T57" fmla="*/ 3 h 72"/>
                <a:gd name="T58" fmla="*/ 26 w 66"/>
                <a:gd name="T59" fmla="*/ 3 h 72"/>
                <a:gd name="T60" fmla="*/ 25 w 66"/>
                <a:gd name="T61" fmla="*/ 3 h 72"/>
                <a:gd name="T62" fmla="*/ 25 w 66"/>
                <a:gd name="T63" fmla="*/ 2 h 72"/>
                <a:gd name="T64" fmla="*/ 24 w 66"/>
                <a:gd name="T65" fmla="*/ 0 h 72"/>
                <a:gd name="T66" fmla="*/ 24 w 66"/>
                <a:gd name="T67" fmla="*/ 0 h 72"/>
                <a:gd name="T68" fmla="*/ 24 w 66"/>
                <a:gd name="T6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72">
                  <a:moveTo>
                    <a:pt x="46" y="70"/>
                  </a:moveTo>
                  <a:cubicBezTo>
                    <a:pt x="45" y="70"/>
                    <a:pt x="44" y="70"/>
                    <a:pt x="43" y="70"/>
                  </a:cubicBezTo>
                  <a:cubicBezTo>
                    <a:pt x="43" y="70"/>
                    <a:pt x="43" y="70"/>
                    <a:pt x="43" y="70"/>
                  </a:cubicBezTo>
                  <a:cubicBezTo>
                    <a:pt x="43" y="70"/>
                    <a:pt x="43" y="70"/>
                    <a:pt x="43" y="70"/>
                  </a:cubicBezTo>
                  <a:cubicBezTo>
                    <a:pt x="43" y="71"/>
                    <a:pt x="43" y="71"/>
                    <a:pt x="43" y="71"/>
                  </a:cubicBezTo>
                  <a:cubicBezTo>
                    <a:pt x="43" y="71"/>
                    <a:pt x="43" y="71"/>
                    <a:pt x="43" y="71"/>
                  </a:cubicBezTo>
                  <a:cubicBezTo>
                    <a:pt x="44" y="71"/>
                    <a:pt x="45" y="70"/>
                    <a:pt x="46" y="70"/>
                  </a:cubicBezTo>
                  <a:cubicBezTo>
                    <a:pt x="46" y="70"/>
                    <a:pt x="46" y="70"/>
                    <a:pt x="46" y="70"/>
                  </a:cubicBezTo>
                  <a:moveTo>
                    <a:pt x="24" y="0"/>
                  </a:moveTo>
                  <a:cubicBezTo>
                    <a:pt x="24" y="0"/>
                    <a:pt x="18" y="29"/>
                    <a:pt x="0" y="37"/>
                  </a:cubicBezTo>
                  <a:cubicBezTo>
                    <a:pt x="0" y="37"/>
                    <a:pt x="0" y="37"/>
                    <a:pt x="0" y="37"/>
                  </a:cubicBezTo>
                  <a:cubicBezTo>
                    <a:pt x="0" y="38"/>
                    <a:pt x="0" y="41"/>
                    <a:pt x="1" y="46"/>
                  </a:cubicBezTo>
                  <a:cubicBezTo>
                    <a:pt x="1" y="46"/>
                    <a:pt x="1" y="46"/>
                    <a:pt x="1" y="46"/>
                  </a:cubicBezTo>
                  <a:cubicBezTo>
                    <a:pt x="1" y="46"/>
                    <a:pt x="1" y="46"/>
                    <a:pt x="1" y="46"/>
                  </a:cubicBezTo>
                  <a:cubicBezTo>
                    <a:pt x="1" y="46"/>
                    <a:pt x="1" y="46"/>
                    <a:pt x="1" y="46"/>
                  </a:cubicBezTo>
                  <a:cubicBezTo>
                    <a:pt x="2" y="46"/>
                    <a:pt x="2" y="46"/>
                    <a:pt x="2" y="46"/>
                  </a:cubicBezTo>
                  <a:cubicBezTo>
                    <a:pt x="2" y="46"/>
                    <a:pt x="8" y="53"/>
                    <a:pt x="7" y="59"/>
                  </a:cubicBezTo>
                  <a:cubicBezTo>
                    <a:pt x="7" y="59"/>
                    <a:pt x="7" y="59"/>
                    <a:pt x="7" y="59"/>
                  </a:cubicBezTo>
                  <a:cubicBezTo>
                    <a:pt x="11" y="65"/>
                    <a:pt x="17" y="71"/>
                    <a:pt x="28" y="72"/>
                  </a:cubicBezTo>
                  <a:cubicBezTo>
                    <a:pt x="28" y="72"/>
                    <a:pt x="28" y="72"/>
                    <a:pt x="28" y="72"/>
                  </a:cubicBezTo>
                  <a:cubicBezTo>
                    <a:pt x="28" y="72"/>
                    <a:pt x="28" y="72"/>
                    <a:pt x="28" y="72"/>
                  </a:cubicBezTo>
                  <a:cubicBezTo>
                    <a:pt x="28" y="72"/>
                    <a:pt x="28" y="72"/>
                    <a:pt x="28" y="72"/>
                  </a:cubicBezTo>
                  <a:cubicBezTo>
                    <a:pt x="28" y="71"/>
                    <a:pt x="28" y="70"/>
                    <a:pt x="28" y="70"/>
                  </a:cubicBezTo>
                  <a:cubicBezTo>
                    <a:pt x="34" y="70"/>
                    <a:pt x="34" y="70"/>
                    <a:pt x="34" y="70"/>
                  </a:cubicBezTo>
                  <a:cubicBezTo>
                    <a:pt x="34" y="70"/>
                    <a:pt x="34" y="70"/>
                    <a:pt x="34" y="70"/>
                  </a:cubicBezTo>
                  <a:cubicBezTo>
                    <a:pt x="27" y="68"/>
                    <a:pt x="20" y="63"/>
                    <a:pt x="16" y="56"/>
                  </a:cubicBezTo>
                  <a:cubicBezTo>
                    <a:pt x="15" y="54"/>
                    <a:pt x="14" y="51"/>
                    <a:pt x="14" y="48"/>
                  </a:cubicBezTo>
                  <a:cubicBezTo>
                    <a:pt x="14" y="44"/>
                    <a:pt x="16" y="41"/>
                    <a:pt x="18" y="37"/>
                  </a:cubicBezTo>
                  <a:cubicBezTo>
                    <a:pt x="21" y="33"/>
                    <a:pt x="24" y="28"/>
                    <a:pt x="27" y="23"/>
                  </a:cubicBezTo>
                  <a:cubicBezTo>
                    <a:pt x="28" y="22"/>
                    <a:pt x="28" y="21"/>
                    <a:pt x="30" y="20"/>
                  </a:cubicBezTo>
                  <a:cubicBezTo>
                    <a:pt x="31" y="19"/>
                    <a:pt x="32" y="19"/>
                    <a:pt x="33" y="19"/>
                  </a:cubicBezTo>
                  <a:cubicBezTo>
                    <a:pt x="35" y="19"/>
                    <a:pt x="38" y="20"/>
                    <a:pt x="40" y="21"/>
                  </a:cubicBezTo>
                  <a:cubicBezTo>
                    <a:pt x="45" y="23"/>
                    <a:pt x="51" y="24"/>
                    <a:pt x="57" y="24"/>
                  </a:cubicBezTo>
                  <a:cubicBezTo>
                    <a:pt x="60" y="24"/>
                    <a:pt x="63" y="24"/>
                    <a:pt x="66" y="23"/>
                  </a:cubicBezTo>
                  <a:cubicBezTo>
                    <a:pt x="66" y="23"/>
                    <a:pt x="66" y="23"/>
                    <a:pt x="66" y="23"/>
                  </a:cubicBezTo>
                  <a:cubicBezTo>
                    <a:pt x="66" y="23"/>
                    <a:pt x="66" y="23"/>
                    <a:pt x="66" y="23"/>
                  </a:cubicBezTo>
                  <a:cubicBezTo>
                    <a:pt x="66" y="23"/>
                    <a:pt x="66" y="23"/>
                    <a:pt x="66" y="23"/>
                  </a:cubicBezTo>
                  <a:cubicBezTo>
                    <a:pt x="66" y="23"/>
                    <a:pt x="66" y="23"/>
                    <a:pt x="66" y="23"/>
                  </a:cubicBezTo>
                  <a:cubicBezTo>
                    <a:pt x="66" y="23"/>
                    <a:pt x="66" y="23"/>
                    <a:pt x="66" y="23"/>
                  </a:cubicBezTo>
                  <a:cubicBezTo>
                    <a:pt x="66" y="23"/>
                    <a:pt x="66" y="23"/>
                    <a:pt x="66" y="23"/>
                  </a:cubicBezTo>
                  <a:cubicBezTo>
                    <a:pt x="66" y="23"/>
                    <a:pt x="66" y="23"/>
                    <a:pt x="66" y="23"/>
                  </a:cubicBezTo>
                  <a:cubicBezTo>
                    <a:pt x="66" y="23"/>
                    <a:pt x="66" y="23"/>
                    <a:pt x="66" y="23"/>
                  </a:cubicBezTo>
                  <a:cubicBezTo>
                    <a:pt x="66" y="23"/>
                    <a:pt x="66" y="23"/>
                    <a:pt x="66" y="23"/>
                  </a:cubicBezTo>
                  <a:cubicBezTo>
                    <a:pt x="66" y="23"/>
                    <a:pt x="66" y="23"/>
                    <a:pt x="66" y="23"/>
                  </a:cubicBezTo>
                  <a:cubicBezTo>
                    <a:pt x="66" y="23"/>
                    <a:pt x="66" y="23"/>
                    <a:pt x="66" y="23"/>
                  </a:cubicBezTo>
                  <a:cubicBezTo>
                    <a:pt x="66" y="23"/>
                    <a:pt x="66" y="23"/>
                    <a:pt x="66" y="23"/>
                  </a:cubicBezTo>
                  <a:cubicBezTo>
                    <a:pt x="66" y="23"/>
                    <a:pt x="66" y="23"/>
                    <a:pt x="65" y="23"/>
                  </a:cubicBezTo>
                  <a:cubicBezTo>
                    <a:pt x="65" y="23"/>
                    <a:pt x="65" y="23"/>
                    <a:pt x="65" y="23"/>
                  </a:cubicBezTo>
                  <a:cubicBezTo>
                    <a:pt x="65" y="23"/>
                    <a:pt x="65" y="23"/>
                    <a:pt x="65" y="23"/>
                  </a:cubicBezTo>
                  <a:cubicBezTo>
                    <a:pt x="65" y="23"/>
                    <a:pt x="65" y="23"/>
                    <a:pt x="65" y="23"/>
                  </a:cubicBezTo>
                  <a:cubicBezTo>
                    <a:pt x="65" y="23"/>
                    <a:pt x="65" y="23"/>
                    <a:pt x="65" y="23"/>
                  </a:cubicBezTo>
                  <a:cubicBezTo>
                    <a:pt x="65" y="23"/>
                    <a:pt x="65" y="23"/>
                    <a:pt x="65" y="23"/>
                  </a:cubicBezTo>
                  <a:cubicBezTo>
                    <a:pt x="65" y="23"/>
                    <a:pt x="65" y="23"/>
                    <a:pt x="65" y="23"/>
                  </a:cubicBezTo>
                  <a:cubicBezTo>
                    <a:pt x="65" y="23"/>
                    <a:pt x="65" y="23"/>
                    <a:pt x="65" y="23"/>
                  </a:cubicBezTo>
                  <a:cubicBezTo>
                    <a:pt x="59" y="22"/>
                    <a:pt x="36" y="20"/>
                    <a:pt x="26" y="4"/>
                  </a:cubicBezTo>
                  <a:cubicBezTo>
                    <a:pt x="26" y="4"/>
                    <a:pt x="26" y="4"/>
                    <a:pt x="26" y="4"/>
                  </a:cubicBezTo>
                  <a:cubicBezTo>
                    <a:pt x="26" y="4"/>
                    <a:pt x="26" y="4"/>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2"/>
                    <a:pt x="25" y="2"/>
                  </a:cubicBezTo>
                  <a:cubicBezTo>
                    <a:pt x="25" y="2"/>
                    <a:pt x="25" y="2"/>
                    <a:pt x="25" y="2"/>
                  </a:cubicBezTo>
                  <a:cubicBezTo>
                    <a:pt x="24" y="1"/>
                    <a:pt x="24" y="1"/>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1" name="íṧľiḋè">
              <a:extLst>
                <a:ext uri="{FF2B5EF4-FFF2-40B4-BE49-F238E27FC236}">
                  <a16:creationId xmlns:a16="http://schemas.microsoft.com/office/drawing/2014/main" xmlns="" id="{373D13C2-9C05-4521-93CA-0AD8132FE185}"/>
                </a:ext>
              </a:extLst>
            </p:cNvPr>
            <p:cNvSpPr/>
            <p:nvPr/>
          </p:nvSpPr>
          <p:spPr bwMode="auto">
            <a:xfrm>
              <a:off x="7265988" y="3830638"/>
              <a:ext cx="58738" cy="53975"/>
            </a:xfrm>
            <a:custGeom>
              <a:avLst/>
              <a:gdLst>
                <a:gd name="T0" fmla="*/ 9 w 18"/>
                <a:gd name="T1" fmla="*/ 0 h 16"/>
                <a:gd name="T2" fmla="*/ 9 w 18"/>
                <a:gd name="T3" fmla="*/ 0 h 16"/>
                <a:gd name="T4" fmla="*/ 5 w 18"/>
                <a:gd name="T5" fmla="*/ 13 h 16"/>
                <a:gd name="T6" fmla="*/ 5 w 18"/>
                <a:gd name="T7" fmla="*/ 13 h 16"/>
                <a:gd name="T8" fmla="*/ 5 w 18"/>
                <a:gd name="T9" fmla="*/ 14 h 16"/>
                <a:gd name="T10" fmla="*/ 5 w 18"/>
                <a:gd name="T11" fmla="*/ 14 h 16"/>
                <a:gd name="T12" fmla="*/ 11 w 18"/>
                <a:gd name="T13" fmla="*/ 16 h 16"/>
                <a:gd name="T14" fmla="*/ 11 w 18"/>
                <a:gd name="T15" fmla="*/ 16 h 16"/>
                <a:gd name="T16" fmla="*/ 11 w 18"/>
                <a:gd name="T17" fmla="*/ 16 h 16"/>
                <a:gd name="T18" fmla="*/ 17 w 18"/>
                <a:gd name="T19" fmla="*/ 14 h 16"/>
                <a:gd name="T20" fmla="*/ 17 w 18"/>
                <a:gd name="T21" fmla="*/ 14 h 16"/>
                <a:gd name="T22" fmla="*/ 17 w 18"/>
                <a:gd name="T23" fmla="*/ 14 h 16"/>
                <a:gd name="T24" fmla="*/ 17 w 18"/>
                <a:gd name="T25" fmla="*/ 14 h 16"/>
                <a:gd name="T26" fmla="*/ 12 w 18"/>
                <a:gd name="T27" fmla="*/ 1 h 16"/>
                <a:gd name="T28" fmla="*/ 11 w 18"/>
                <a:gd name="T29" fmla="*/ 1 h 16"/>
                <a:gd name="T30" fmla="*/ 11 w 18"/>
                <a:gd name="T31" fmla="*/ 1 h 16"/>
                <a:gd name="T32" fmla="*/ 11 w 18"/>
                <a:gd name="T33" fmla="*/ 1 h 16"/>
                <a:gd name="T34" fmla="*/ 9 w 18"/>
                <a:gd name="T35" fmla="*/ 0 h 16"/>
                <a:gd name="T36" fmla="*/ 9 w 18"/>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6">
                  <a:moveTo>
                    <a:pt x="9" y="0"/>
                  </a:moveTo>
                  <a:cubicBezTo>
                    <a:pt x="9" y="0"/>
                    <a:pt x="9" y="0"/>
                    <a:pt x="9" y="0"/>
                  </a:cubicBezTo>
                  <a:cubicBezTo>
                    <a:pt x="2" y="0"/>
                    <a:pt x="0" y="9"/>
                    <a:pt x="5" y="13"/>
                  </a:cubicBezTo>
                  <a:cubicBezTo>
                    <a:pt x="5" y="13"/>
                    <a:pt x="5" y="13"/>
                    <a:pt x="5" y="13"/>
                  </a:cubicBezTo>
                  <a:cubicBezTo>
                    <a:pt x="5" y="14"/>
                    <a:pt x="5" y="14"/>
                    <a:pt x="5" y="14"/>
                  </a:cubicBezTo>
                  <a:cubicBezTo>
                    <a:pt x="5" y="14"/>
                    <a:pt x="5" y="14"/>
                    <a:pt x="5" y="14"/>
                  </a:cubicBezTo>
                  <a:cubicBezTo>
                    <a:pt x="7" y="15"/>
                    <a:pt x="9" y="16"/>
                    <a:pt x="11" y="16"/>
                  </a:cubicBezTo>
                  <a:cubicBezTo>
                    <a:pt x="11" y="16"/>
                    <a:pt x="11" y="16"/>
                    <a:pt x="11" y="16"/>
                  </a:cubicBezTo>
                  <a:cubicBezTo>
                    <a:pt x="11" y="16"/>
                    <a:pt x="11" y="16"/>
                    <a:pt x="11" y="16"/>
                  </a:cubicBezTo>
                  <a:cubicBezTo>
                    <a:pt x="13" y="16"/>
                    <a:pt x="16" y="15"/>
                    <a:pt x="17" y="14"/>
                  </a:cubicBezTo>
                  <a:cubicBezTo>
                    <a:pt x="17" y="14"/>
                    <a:pt x="17" y="14"/>
                    <a:pt x="17" y="14"/>
                  </a:cubicBezTo>
                  <a:cubicBezTo>
                    <a:pt x="17" y="14"/>
                    <a:pt x="17" y="14"/>
                    <a:pt x="17" y="14"/>
                  </a:cubicBezTo>
                  <a:cubicBezTo>
                    <a:pt x="17" y="14"/>
                    <a:pt x="17" y="14"/>
                    <a:pt x="17" y="14"/>
                  </a:cubicBezTo>
                  <a:cubicBezTo>
                    <a:pt x="18" y="8"/>
                    <a:pt x="12" y="1"/>
                    <a:pt x="12" y="1"/>
                  </a:cubicBezTo>
                  <a:cubicBezTo>
                    <a:pt x="11" y="1"/>
                    <a:pt x="11" y="1"/>
                    <a:pt x="11" y="1"/>
                  </a:cubicBezTo>
                  <a:cubicBezTo>
                    <a:pt x="11" y="1"/>
                    <a:pt x="11" y="1"/>
                    <a:pt x="11" y="1"/>
                  </a:cubicBezTo>
                  <a:cubicBezTo>
                    <a:pt x="11" y="1"/>
                    <a:pt x="11" y="1"/>
                    <a:pt x="11" y="1"/>
                  </a:cubicBezTo>
                  <a:cubicBezTo>
                    <a:pt x="10" y="0"/>
                    <a:pt x="10" y="0"/>
                    <a:pt x="9" y="0"/>
                  </a:cubicBezTo>
                  <a:cubicBezTo>
                    <a:pt x="9" y="0"/>
                    <a:pt x="9" y="0"/>
                    <a:pt x="9"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2" name="îšḻiḓe">
              <a:extLst>
                <a:ext uri="{FF2B5EF4-FFF2-40B4-BE49-F238E27FC236}">
                  <a16:creationId xmlns:a16="http://schemas.microsoft.com/office/drawing/2014/main" xmlns="" id="{5F41EA71-E01A-4FE7-ABD0-8CFA8B8CC55A}"/>
                </a:ext>
              </a:extLst>
            </p:cNvPr>
            <p:cNvSpPr/>
            <p:nvPr/>
          </p:nvSpPr>
          <p:spPr bwMode="auto">
            <a:xfrm>
              <a:off x="7391400" y="3913188"/>
              <a:ext cx="49213" cy="82550"/>
            </a:xfrm>
            <a:custGeom>
              <a:avLst/>
              <a:gdLst>
                <a:gd name="T0" fmla="*/ 6 w 15"/>
                <a:gd name="T1" fmla="*/ 0 h 25"/>
                <a:gd name="T2" fmla="*/ 0 w 15"/>
                <a:gd name="T3" fmla="*/ 0 h 25"/>
                <a:gd name="T4" fmla="*/ 0 w 15"/>
                <a:gd name="T5" fmla="*/ 2 h 25"/>
                <a:gd name="T6" fmla="*/ 0 w 15"/>
                <a:gd name="T7" fmla="*/ 2 h 25"/>
                <a:gd name="T8" fmla="*/ 0 w 15"/>
                <a:gd name="T9" fmla="*/ 10 h 25"/>
                <a:gd name="T10" fmla="*/ 0 w 15"/>
                <a:gd name="T11" fmla="*/ 15 h 25"/>
                <a:gd name="T12" fmla="*/ 6 w 15"/>
                <a:gd name="T13" fmla="*/ 25 h 25"/>
                <a:gd name="T14" fmla="*/ 6 w 15"/>
                <a:gd name="T15" fmla="*/ 25 h 25"/>
                <a:gd name="T16" fmla="*/ 8 w 15"/>
                <a:gd name="T17" fmla="*/ 25 h 25"/>
                <a:gd name="T18" fmla="*/ 8 w 15"/>
                <a:gd name="T19" fmla="*/ 25 h 25"/>
                <a:gd name="T20" fmla="*/ 8 w 15"/>
                <a:gd name="T21" fmla="*/ 25 h 25"/>
                <a:gd name="T22" fmla="*/ 8 w 15"/>
                <a:gd name="T23" fmla="*/ 25 h 25"/>
                <a:gd name="T24" fmla="*/ 8 w 15"/>
                <a:gd name="T25" fmla="*/ 25 h 25"/>
                <a:gd name="T26" fmla="*/ 10 w 15"/>
                <a:gd name="T27" fmla="*/ 25 h 25"/>
                <a:gd name="T28" fmla="*/ 10 w 15"/>
                <a:gd name="T29" fmla="*/ 25 h 25"/>
                <a:gd name="T30" fmla="*/ 10 w 15"/>
                <a:gd name="T31" fmla="*/ 25 h 25"/>
                <a:gd name="T32" fmla="*/ 12 w 15"/>
                <a:gd name="T33" fmla="*/ 21 h 25"/>
                <a:gd name="T34" fmla="*/ 10 w 15"/>
                <a:gd name="T35" fmla="*/ 21 h 25"/>
                <a:gd name="T36" fmla="*/ 8 w 15"/>
                <a:gd name="T37" fmla="*/ 20 h 25"/>
                <a:gd name="T38" fmla="*/ 4 w 15"/>
                <a:gd name="T39" fmla="*/ 9 h 25"/>
                <a:gd name="T40" fmla="*/ 5 w 15"/>
                <a:gd name="T41" fmla="*/ 5 h 25"/>
                <a:gd name="T42" fmla="*/ 7 w 15"/>
                <a:gd name="T43" fmla="*/ 4 h 25"/>
                <a:gd name="T44" fmla="*/ 15 w 15"/>
                <a:gd name="T45" fmla="*/ 3 h 25"/>
                <a:gd name="T46" fmla="*/ 15 w 15"/>
                <a:gd name="T47" fmla="*/ 1 h 25"/>
                <a:gd name="T48" fmla="*/ 15 w 15"/>
                <a:gd name="T49" fmla="*/ 1 h 25"/>
                <a:gd name="T50" fmla="*/ 15 w 15"/>
                <a:gd name="T51" fmla="*/ 0 h 25"/>
                <a:gd name="T52" fmla="*/ 15 w 15"/>
                <a:gd name="T53" fmla="*/ 0 h 25"/>
                <a:gd name="T54" fmla="*/ 13 w 15"/>
                <a:gd name="T55" fmla="*/ 0 h 25"/>
                <a:gd name="T56" fmla="*/ 6 w 15"/>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25">
                  <a:moveTo>
                    <a:pt x="6" y="0"/>
                  </a:moveTo>
                  <a:cubicBezTo>
                    <a:pt x="0" y="0"/>
                    <a:pt x="0" y="0"/>
                    <a:pt x="0" y="0"/>
                  </a:cubicBezTo>
                  <a:cubicBezTo>
                    <a:pt x="0" y="0"/>
                    <a:pt x="0" y="1"/>
                    <a:pt x="0" y="2"/>
                  </a:cubicBezTo>
                  <a:cubicBezTo>
                    <a:pt x="0" y="2"/>
                    <a:pt x="0" y="2"/>
                    <a:pt x="0" y="2"/>
                  </a:cubicBezTo>
                  <a:cubicBezTo>
                    <a:pt x="0" y="4"/>
                    <a:pt x="0" y="7"/>
                    <a:pt x="0" y="10"/>
                  </a:cubicBezTo>
                  <a:cubicBezTo>
                    <a:pt x="0" y="13"/>
                    <a:pt x="0" y="15"/>
                    <a:pt x="0" y="15"/>
                  </a:cubicBezTo>
                  <a:cubicBezTo>
                    <a:pt x="0" y="18"/>
                    <a:pt x="4" y="20"/>
                    <a:pt x="6" y="25"/>
                  </a:cubicBezTo>
                  <a:cubicBezTo>
                    <a:pt x="6" y="25"/>
                    <a:pt x="6" y="25"/>
                    <a:pt x="6" y="25"/>
                  </a:cubicBezTo>
                  <a:cubicBezTo>
                    <a:pt x="6" y="25"/>
                    <a:pt x="7" y="25"/>
                    <a:pt x="8" y="25"/>
                  </a:cubicBezTo>
                  <a:cubicBezTo>
                    <a:pt x="8" y="25"/>
                    <a:pt x="8" y="25"/>
                    <a:pt x="8" y="25"/>
                  </a:cubicBezTo>
                  <a:cubicBezTo>
                    <a:pt x="8" y="25"/>
                    <a:pt x="8" y="25"/>
                    <a:pt x="8" y="25"/>
                  </a:cubicBezTo>
                  <a:cubicBezTo>
                    <a:pt x="8" y="25"/>
                    <a:pt x="8" y="25"/>
                    <a:pt x="8" y="25"/>
                  </a:cubicBezTo>
                  <a:cubicBezTo>
                    <a:pt x="8" y="25"/>
                    <a:pt x="8" y="25"/>
                    <a:pt x="8" y="25"/>
                  </a:cubicBezTo>
                  <a:cubicBezTo>
                    <a:pt x="9" y="25"/>
                    <a:pt x="9" y="25"/>
                    <a:pt x="10" y="25"/>
                  </a:cubicBezTo>
                  <a:cubicBezTo>
                    <a:pt x="10" y="25"/>
                    <a:pt x="10" y="25"/>
                    <a:pt x="10" y="25"/>
                  </a:cubicBezTo>
                  <a:cubicBezTo>
                    <a:pt x="10" y="25"/>
                    <a:pt x="10" y="25"/>
                    <a:pt x="10" y="25"/>
                  </a:cubicBezTo>
                  <a:cubicBezTo>
                    <a:pt x="10" y="25"/>
                    <a:pt x="11" y="23"/>
                    <a:pt x="12" y="21"/>
                  </a:cubicBezTo>
                  <a:cubicBezTo>
                    <a:pt x="11" y="21"/>
                    <a:pt x="11" y="21"/>
                    <a:pt x="10" y="21"/>
                  </a:cubicBezTo>
                  <a:cubicBezTo>
                    <a:pt x="9" y="21"/>
                    <a:pt x="8" y="21"/>
                    <a:pt x="8" y="20"/>
                  </a:cubicBezTo>
                  <a:cubicBezTo>
                    <a:pt x="4" y="19"/>
                    <a:pt x="3" y="14"/>
                    <a:pt x="4" y="9"/>
                  </a:cubicBezTo>
                  <a:cubicBezTo>
                    <a:pt x="4" y="8"/>
                    <a:pt x="4" y="6"/>
                    <a:pt x="5" y="5"/>
                  </a:cubicBezTo>
                  <a:cubicBezTo>
                    <a:pt x="6" y="5"/>
                    <a:pt x="7" y="5"/>
                    <a:pt x="7" y="4"/>
                  </a:cubicBezTo>
                  <a:cubicBezTo>
                    <a:pt x="10" y="4"/>
                    <a:pt x="13" y="3"/>
                    <a:pt x="15" y="3"/>
                  </a:cubicBezTo>
                  <a:cubicBezTo>
                    <a:pt x="15" y="2"/>
                    <a:pt x="15" y="2"/>
                    <a:pt x="15" y="1"/>
                  </a:cubicBezTo>
                  <a:cubicBezTo>
                    <a:pt x="15" y="1"/>
                    <a:pt x="15" y="1"/>
                    <a:pt x="15" y="1"/>
                  </a:cubicBezTo>
                  <a:cubicBezTo>
                    <a:pt x="15" y="0"/>
                    <a:pt x="15" y="0"/>
                    <a:pt x="15" y="0"/>
                  </a:cubicBezTo>
                  <a:cubicBezTo>
                    <a:pt x="15" y="0"/>
                    <a:pt x="15" y="0"/>
                    <a:pt x="15" y="0"/>
                  </a:cubicBezTo>
                  <a:cubicBezTo>
                    <a:pt x="14" y="0"/>
                    <a:pt x="14" y="0"/>
                    <a:pt x="13" y="0"/>
                  </a:cubicBezTo>
                  <a:cubicBezTo>
                    <a:pt x="10" y="0"/>
                    <a:pt x="8" y="0"/>
                    <a:pt x="6"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3" name="ïṧliḍe">
              <a:extLst>
                <a:ext uri="{FF2B5EF4-FFF2-40B4-BE49-F238E27FC236}">
                  <a16:creationId xmlns:a16="http://schemas.microsoft.com/office/drawing/2014/main" xmlns="" id="{292C2BDA-EB50-4CB6-AD8C-28AC359EC840}"/>
                </a:ext>
              </a:extLst>
            </p:cNvPr>
            <p:cNvSpPr/>
            <p:nvPr/>
          </p:nvSpPr>
          <p:spPr bwMode="auto">
            <a:xfrm>
              <a:off x="7226300" y="4121151"/>
              <a:ext cx="342900" cy="185738"/>
            </a:xfrm>
            <a:custGeom>
              <a:avLst/>
              <a:gdLst>
                <a:gd name="T0" fmla="*/ 0 w 104"/>
                <a:gd name="T1" fmla="*/ 0 h 56"/>
                <a:gd name="T2" fmla="*/ 12 w 104"/>
                <a:gd name="T3" fmla="*/ 56 h 56"/>
                <a:gd name="T4" fmla="*/ 104 w 104"/>
                <a:gd name="T5" fmla="*/ 56 h 56"/>
                <a:gd name="T6" fmla="*/ 104 w 104"/>
                <a:gd name="T7" fmla="*/ 55 h 56"/>
                <a:gd name="T8" fmla="*/ 60 w 104"/>
                <a:gd name="T9" fmla="*/ 32 h 56"/>
                <a:gd name="T10" fmla="*/ 57 w 104"/>
                <a:gd name="T11" fmla="*/ 33 h 56"/>
                <a:gd name="T12" fmla="*/ 53 w 104"/>
                <a:gd name="T13" fmla="*/ 29 h 56"/>
                <a:gd name="T14" fmla="*/ 53 w 104"/>
                <a:gd name="T15" fmla="*/ 28 h 56"/>
                <a:gd name="T16" fmla="*/ 0 w 104"/>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56">
                  <a:moveTo>
                    <a:pt x="0" y="0"/>
                  </a:moveTo>
                  <a:cubicBezTo>
                    <a:pt x="12" y="56"/>
                    <a:pt x="12" y="56"/>
                    <a:pt x="12" y="56"/>
                  </a:cubicBezTo>
                  <a:cubicBezTo>
                    <a:pt x="104" y="56"/>
                    <a:pt x="104" y="56"/>
                    <a:pt x="104" y="56"/>
                  </a:cubicBezTo>
                  <a:cubicBezTo>
                    <a:pt x="104" y="55"/>
                    <a:pt x="104" y="55"/>
                    <a:pt x="104" y="55"/>
                  </a:cubicBezTo>
                  <a:cubicBezTo>
                    <a:pt x="60" y="32"/>
                    <a:pt x="60" y="32"/>
                    <a:pt x="60" y="32"/>
                  </a:cubicBezTo>
                  <a:cubicBezTo>
                    <a:pt x="59" y="33"/>
                    <a:pt x="58" y="33"/>
                    <a:pt x="57" y="33"/>
                  </a:cubicBezTo>
                  <a:cubicBezTo>
                    <a:pt x="55" y="33"/>
                    <a:pt x="53" y="31"/>
                    <a:pt x="53" y="29"/>
                  </a:cubicBezTo>
                  <a:cubicBezTo>
                    <a:pt x="53" y="29"/>
                    <a:pt x="53" y="29"/>
                    <a:pt x="53" y="28"/>
                  </a:cubicBezTo>
                  <a:cubicBezTo>
                    <a:pt x="0" y="0"/>
                    <a:pt x="0" y="0"/>
                    <a:pt x="0" y="0"/>
                  </a:cubicBezTo>
                </a:path>
              </a:pathLst>
            </a:custGeom>
            <a:solidFill>
              <a:srgbClr val="ADAD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4" name="ïṩḷîḓè">
              <a:extLst>
                <a:ext uri="{FF2B5EF4-FFF2-40B4-BE49-F238E27FC236}">
                  <a16:creationId xmlns:a16="http://schemas.microsoft.com/office/drawing/2014/main" xmlns="" id="{423EC7D2-6479-4123-A390-E894F6D55A88}"/>
                </a:ext>
              </a:extLst>
            </p:cNvPr>
            <p:cNvSpPr/>
            <p:nvPr/>
          </p:nvSpPr>
          <p:spPr bwMode="auto">
            <a:xfrm>
              <a:off x="7400925" y="4213226"/>
              <a:ext cx="23813" cy="17463"/>
            </a:xfrm>
            <a:custGeom>
              <a:avLst/>
              <a:gdLst>
                <a:gd name="T0" fmla="*/ 0 w 7"/>
                <a:gd name="T1" fmla="*/ 0 h 5"/>
                <a:gd name="T2" fmla="*/ 0 w 7"/>
                <a:gd name="T3" fmla="*/ 1 h 5"/>
                <a:gd name="T4" fmla="*/ 4 w 7"/>
                <a:gd name="T5" fmla="*/ 5 h 5"/>
                <a:gd name="T6" fmla="*/ 7 w 7"/>
                <a:gd name="T7" fmla="*/ 4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cubicBezTo>
                    <a:pt x="0" y="1"/>
                    <a:pt x="0" y="1"/>
                    <a:pt x="0" y="1"/>
                  </a:cubicBezTo>
                  <a:cubicBezTo>
                    <a:pt x="0" y="3"/>
                    <a:pt x="2" y="5"/>
                    <a:pt x="4" y="5"/>
                  </a:cubicBezTo>
                  <a:cubicBezTo>
                    <a:pt x="5" y="5"/>
                    <a:pt x="6" y="5"/>
                    <a:pt x="7" y="4"/>
                  </a:cubicBezTo>
                  <a:cubicBezTo>
                    <a:pt x="0" y="0"/>
                    <a:pt x="0" y="0"/>
                    <a:pt x="0" y="0"/>
                  </a:cubicBezTo>
                </a:path>
              </a:pathLst>
            </a:custGeom>
            <a:solidFill>
              <a:srgbClr val="8C8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5" name="iṡḷiḋe">
              <a:extLst>
                <a:ext uri="{FF2B5EF4-FFF2-40B4-BE49-F238E27FC236}">
                  <a16:creationId xmlns:a16="http://schemas.microsoft.com/office/drawing/2014/main" xmlns="" id="{EDA7284C-A81C-45FE-B003-A5563D82F5BC}"/>
                </a:ext>
              </a:extLst>
            </p:cNvPr>
            <p:cNvSpPr/>
            <p:nvPr/>
          </p:nvSpPr>
          <p:spPr bwMode="auto">
            <a:xfrm>
              <a:off x="4846638" y="4849813"/>
              <a:ext cx="198438" cy="100013"/>
            </a:xfrm>
            <a:custGeom>
              <a:avLst/>
              <a:gdLst>
                <a:gd name="T0" fmla="*/ 53 w 60"/>
                <a:gd name="T1" fmla="*/ 30 h 30"/>
                <a:gd name="T2" fmla="*/ 48 w 60"/>
                <a:gd name="T3" fmla="*/ 14 h 30"/>
                <a:gd name="T4" fmla="*/ 8 w 60"/>
                <a:gd name="T5" fmla="*/ 7 h 30"/>
                <a:gd name="T6" fmla="*/ 27 w 60"/>
                <a:gd name="T7" fmla="*/ 26 h 30"/>
                <a:gd name="T8" fmla="*/ 53 w 60"/>
                <a:gd name="T9" fmla="*/ 30 h 30"/>
              </a:gdLst>
              <a:ahLst/>
              <a:cxnLst>
                <a:cxn ang="0">
                  <a:pos x="T0" y="T1"/>
                </a:cxn>
                <a:cxn ang="0">
                  <a:pos x="T2" y="T3"/>
                </a:cxn>
                <a:cxn ang="0">
                  <a:pos x="T4" y="T5"/>
                </a:cxn>
                <a:cxn ang="0">
                  <a:pos x="T6" y="T7"/>
                </a:cxn>
                <a:cxn ang="0">
                  <a:pos x="T8" y="T9"/>
                </a:cxn>
              </a:cxnLst>
              <a:rect l="0" t="0" r="r" b="b"/>
              <a:pathLst>
                <a:path w="60" h="30">
                  <a:moveTo>
                    <a:pt x="53" y="30"/>
                  </a:moveTo>
                  <a:cubicBezTo>
                    <a:pt x="57" y="25"/>
                    <a:pt x="60" y="20"/>
                    <a:pt x="48" y="14"/>
                  </a:cubicBezTo>
                  <a:cubicBezTo>
                    <a:pt x="36" y="9"/>
                    <a:pt x="16" y="0"/>
                    <a:pt x="8" y="7"/>
                  </a:cubicBezTo>
                  <a:cubicBezTo>
                    <a:pt x="0" y="14"/>
                    <a:pt x="14" y="22"/>
                    <a:pt x="27" y="26"/>
                  </a:cubicBezTo>
                  <a:cubicBezTo>
                    <a:pt x="41" y="30"/>
                    <a:pt x="53" y="30"/>
                    <a:pt x="53" y="30"/>
                  </a:cubicBezTo>
                  <a:close/>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6" name="iş1îḑé">
              <a:extLst>
                <a:ext uri="{FF2B5EF4-FFF2-40B4-BE49-F238E27FC236}">
                  <a16:creationId xmlns:a16="http://schemas.microsoft.com/office/drawing/2014/main" xmlns="" id="{ED9BBEE4-BC17-4DB2-BD50-FF5EF00AC81A}"/>
                </a:ext>
              </a:extLst>
            </p:cNvPr>
            <p:cNvSpPr/>
            <p:nvPr/>
          </p:nvSpPr>
          <p:spPr bwMode="auto">
            <a:xfrm>
              <a:off x="4981575" y="4791076"/>
              <a:ext cx="161925" cy="152400"/>
            </a:xfrm>
            <a:custGeom>
              <a:avLst/>
              <a:gdLst>
                <a:gd name="T0" fmla="*/ 40 w 49"/>
                <a:gd name="T1" fmla="*/ 46 h 46"/>
                <a:gd name="T2" fmla="*/ 41 w 49"/>
                <a:gd name="T3" fmla="*/ 28 h 46"/>
                <a:gd name="T4" fmla="*/ 7 w 49"/>
                <a:gd name="T5" fmla="*/ 3 h 46"/>
                <a:gd name="T6" fmla="*/ 29 w 49"/>
                <a:gd name="T7" fmla="*/ 41 h 46"/>
                <a:gd name="T8" fmla="*/ 40 w 49"/>
                <a:gd name="T9" fmla="*/ 46 h 46"/>
              </a:gdLst>
              <a:ahLst/>
              <a:cxnLst>
                <a:cxn ang="0">
                  <a:pos x="T0" y="T1"/>
                </a:cxn>
                <a:cxn ang="0">
                  <a:pos x="T2" y="T3"/>
                </a:cxn>
                <a:cxn ang="0">
                  <a:pos x="T4" y="T5"/>
                </a:cxn>
                <a:cxn ang="0">
                  <a:pos x="T6" y="T7"/>
                </a:cxn>
                <a:cxn ang="0">
                  <a:pos x="T8" y="T9"/>
                </a:cxn>
              </a:cxnLst>
              <a:rect l="0" t="0" r="r" b="b"/>
              <a:pathLst>
                <a:path w="49" h="46">
                  <a:moveTo>
                    <a:pt x="40" y="46"/>
                  </a:moveTo>
                  <a:cubicBezTo>
                    <a:pt x="47" y="42"/>
                    <a:pt x="49" y="37"/>
                    <a:pt x="41" y="28"/>
                  </a:cubicBezTo>
                  <a:cubicBezTo>
                    <a:pt x="33" y="20"/>
                    <a:pt x="15" y="0"/>
                    <a:pt x="7" y="3"/>
                  </a:cubicBezTo>
                  <a:cubicBezTo>
                    <a:pt x="0" y="7"/>
                    <a:pt x="2" y="21"/>
                    <a:pt x="29" y="41"/>
                  </a:cubicBezTo>
                  <a:lnTo>
                    <a:pt x="40" y="46"/>
                  </a:lnTo>
                  <a:close/>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7" name="ïṣḻïḓê">
              <a:extLst>
                <a:ext uri="{FF2B5EF4-FFF2-40B4-BE49-F238E27FC236}">
                  <a16:creationId xmlns:a16="http://schemas.microsoft.com/office/drawing/2014/main" xmlns="" id="{DC197A27-F916-45D9-82AE-BDF23797B708}"/>
                </a:ext>
              </a:extLst>
            </p:cNvPr>
            <p:cNvSpPr/>
            <p:nvPr/>
          </p:nvSpPr>
          <p:spPr bwMode="auto">
            <a:xfrm>
              <a:off x="5378450" y="4665663"/>
              <a:ext cx="498475" cy="517525"/>
            </a:xfrm>
            <a:custGeom>
              <a:avLst/>
              <a:gdLst>
                <a:gd name="T0" fmla="*/ 135 w 151"/>
                <a:gd name="T1" fmla="*/ 83 h 157"/>
                <a:gd name="T2" fmla="*/ 97 w 151"/>
                <a:gd name="T3" fmla="*/ 141 h 157"/>
                <a:gd name="T4" fmla="*/ 79 w 151"/>
                <a:gd name="T5" fmla="*/ 147 h 157"/>
                <a:gd name="T6" fmla="*/ 0 w 151"/>
                <a:gd name="T7" fmla="*/ 106 h 157"/>
                <a:gd name="T8" fmla="*/ 38 w 151"/>
                <a:gd name="T9" fmla="*/ 55 h 157"/>
                <a:gd name="T10" fmla="*/ 96 w 151"/>
                <a:gd name="T11" fmla="*/ 1 h 157"/>
                <a:gd name="T12" fmla="*/ 122 w 151"/>
                <a:gd name="T13" fmla="*/ 5 h 157"/>
                <a:gd name="T14" fmla="*/ 135 w 151"/>
                <a:gd name="T15" fmla="*/ 83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57">
                  <a:moveTo>
                    <a:pt x="135" y="83"/>
                  </a:moveTo>
                  <a:cubicBezTo>
                    <a:pt x="122" y="110"/>
                    <a:pt x="121" y="129"/>
                    <a:pt x="97" y="141"/>
                  </a:cubicBezTo>
                  <a:cubicBezTo>
                    <a:pt x="92" y="143"/>
                    <a:pt x="86" y="145"/>
                    <a:pt x="79" y="147"/>
                  </a:cubicBezTo>
                  <a:cubicBezTo>
                    <a:pt x="36" y="157"/>
                    <a:pt x="1" y="127"/>
                    <a:pt x="0" y="106"/>
                  </a:cubicBezTo>
                  <a:cubicBezTo>
                    <a:pt x="0" y="85"/>
                    <a:pt x="26" y="80"/>
                    <a:pt x="38" y="55"/>
                  </a:cubicBezTo>
                  <a:cubicBezTo>
                    <a:pt x="47" y="35"/>
                    <a:pt x="64" y="3"/>
                    <a:pt x="96" y="1"/>
                  </a:cubicBezTo>
                  <a:cubicBezTo>
                    <a:pt x="103" y="0"/>
                    <a:pt x="112" y="1"/>
                    <a:pt x="122" y="5"/>
                  </a:cubicBezTo>
                  <a:cubicBezTo>
                    <a:pt x="146" y="14"/>
                    <a:pt x="151" y="49"/>
                    <a:pt x="135" y="83"/>
                  </a:cubicBezTo>
                </a:path>
              </a:pathLst>
            </a:custGeom>
            <a:solidFill>
              <a:srgbClr val="5B4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8" name="îṧḻïḍê">
              <a:extLst>
                <a:ext uri="{FF2B5EF4-FFF2-40B4-BE49-F238E27FC236}">
                  <a16:creationId xmlns:a16="http://schemas.microsoft.com/office/drawing/2014/main" xmlns="" id="{0DC22D14-16A6-4551-9524-716245F77C84}"/>
                </a:ext>
              </a:extLst>
            </p:cNvPr>
            <p:cNvSpPr/>
            <p:nvPr/>
          </p:nvSpPr>
          <p:spPr bwMode="auto">
            <a:xfrm>
              <a:off x="5378450" y="4668838"/>
              <a:ext cx="431800" cy="403225"/>
            </a:xfrm>
            <a:custGeom>
              <a:avLst/>
              <a:gdLst>
                <a:gd name="T0" fmla="*/ 130 w 131"/>
                <a:gd name="T1" fmla="*/ 74 h 122"/>
                <a:gd name="T2" fmla="*/ 124 w 131"/>
                <a:gd name="T3" fmla="*/ 80 h 122"/>
                <a:gd name="T4" fmla="*/ 106 w 131"/>
                <a:gd name="T5" fmla="*/ 85 h 122"/>
                <a:gd name="T6" fmla="*/ 104 w 131"/>
                <a:gd name="T7" fmla="*/ 87 h 122"/>
                <a:gd name="T8" fmla="*/ 106 w 131"/>
                <a:gd name="T9" fmla="*/ 97 h 122"/>
                <a:gd name="T10" fmla="*/ 114 w 131"/>
                <a:gd name="T11" fmla="*/ 111 h 122"/>
                <a:gd name="T12" fmla="*/ 125 w 131"/>
                <a:gd name="T13" fmla="*/ 89 h 122"/>
                <a:gd name="T14" fmla="*/ 131 w 131"/>
                <a:gd name="T15" fmla="*/ 77 h 122"/>
                <a:gd name="T16" fmla="*/ 130 w 131"/>
                <a:gd name="T17" fmla="*/ 74 h 122"/>
                <a:gd name="T18" fmla="*/ 96 w 131"/>
                <a:gd name="T19" fmla="*/ 0 h 122"/>
                <a:gd name="T20" fmla="*/ 38 w 131"/>
                <a:gd name="T21" fmla="*/ 54 h 122"/>
                <a:gd name="T22" fmla="*/ 0 w 131"/>
                <a:gd name="T23" fmla="*/ 104 h 122"/>
                <a:gd name="T24" fmla="*/ 0 w 131"/>
                <a:gd name="T25" fmla="*/ 105 h 122"/>
                <a:gd name="T26" fmla="*/ 7 w 131"/>
                <a:gd name="T27" fmla="*/ 122 h 122"/>
                <a:gd name="T28" fmla="*/ 21 w 131"/>
                <a:gd name="T29" fmla="*/ 120 h 122"/>
                <a:gd name="T30" fmla="*/ 79 w 131"/>
                <a:gd name="T31" fmla="*/ 88 h 122"/>
                <a:gd name="T32" fmla="*/ 87 w 131"/>
                <a:gd name="T33" fmla="*/ 80 h 122"/>
                <a:gd name="T34" fmla="*/ 87 w 131"/>
                <a:gd name="T35" fmla="*/ 77 h 122"/>
                <a:gd name="T36" fmla="*/ 72 w 131"/>
                <a:gd name="T37" fmla="*/ 68 h 122"/>
                <a:gd name="T38" fmla="*/ 66 w 131"/>
                <a:gd name="T39" fmla="*/ 59 h 122"/>
                <a:gd name="T40" fmla="*/ 66 w 131"/>
                <a:gd name="T41" fmla="*/ 58 h 122"/>
                <a:gd name="T42" fmla="*/ 66 w 131"/>
                <a:gd name="T43" fmla="*/ 56 h 122"/>
                <a:gd name="T44" fmla="*/ 66 w 131"/>
                <a:gd name="T45" fmla="*/ 45 h 122"/>
                <a:gd name="T46" fmla="*/ 90 w 131"/>
                <a:gd name="T47" fmla="*/ 5 h 122"/>
                <a:gd name="T48" fmla="*/ 96 w 131"/>
                <a:gd name="T4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122">
                  <a:moveTo>
                    <a:pt x="130" y="74"/>
                  </a:moveTo>
                  <a:cubicBezTo>
                    <a:pt x="128" y="77"/>
                    <a:pt x="126" y="78"/>
                    <a:pt x="124" y="80"/>
                  </a:cubicBezTo>
                  <a:cubicBezTo>
                    <a:pt x="116" y="85"/>
                    <a:pt x="108" y="85"/>
                    <a:pt x="106" y="85"/>
                  </a:cubicBezTo>
                  <a:cubicBezTo>
                    <a:pt x="105" y="86"/>
                    <a:pt x="105" y="86"/>
                    <a:pt x="104" y="87"/>
                  </a:cubicBezTo>
                  <a:cubicBezTo>
                    <a:pt x="107" y="91"/>
                    <a:pt x="107" y="94"/>
                    <a:pt x="106" y="97"/>
                  </a:cubicBezTo>
                  <a:cubicBezTo>
                    <a:pt x="110" y="100"/>
                    <a:pt x="112" y="105"/>
                    <a:pt x="114" y="111"/>
                  </a:cubicBezTo>
                  <a:cubicBezTo>
                    <a:pt x="117" y="103"/>
                    <a:pt x="120" y="96"/>
                    <a:pt x="125" y="89"/>
                  </a:cubicBezTo>
                  <a:cubicBezTo>
                    <a:pt x="128" y="85"/>
                    <a:pt x="131" y="81"/>
                    <a:pt x="131" y="77"/>
                  </a:cubicBezTo>
                  <a:cubicBezTo>
                    <a:pt x="131" y="76"/>
                    <a:pt x="130" y="75"/>
                    <a:pt x="130" y="74"/>
                  </a:cubicBezTo>
                  <a:moveTo>
                    <a:pt x="96" y="0"/>
                  </a:moveTo>
                  <a:cubicBezTo>
                    <a:pt x="64" y="2"/>
                    <a:pt x="47" y="34"/>
                    <a:pt x="38" y="54"/>
                  </a:cubicBezTo>
                  <a:cubicBezTo>
                    <a:pt x="26" y="79"/>
                    <a:pt x="0" y="84"/>
                    <a:pt x="0" y="104"/>
                  </a:cubicBezTo>
                  <a:cubicBezTo>
                    <a:pt x="0" y="104"/>
                    <a:pt x="0" y="105"/>
                    <a:pt x="0" y="105"/>
                  </a:cubicBezTo>
                  <a:cubicBezTo>
                    <a:pt x="1" y="110"/>
                    <a:pt x="3" y="116"/>
                    <a:pt x="7" y="122"/>
                  </a:cubicBezTo>
                  <a:cubicBezTo>
                    <a:pt x="11" y="122"/>
                    <a:pt x="16" y="121"/>
                    <a:pt x="21" y="120"/>
                  </a:cubicBezTo>
                  <a:cubicBezTo>
                    <a:pt x="42" y="116"/>
                    <a:pt x="55" y="91"/>
                    <a:pt x="79" y="88"/>
                  </a:cubicBezTo>
                  <a:cubicBezTo>
                    <a:pt x="78" y="84"/>
                    <a:pt x="81" y="80"/>
                    <a:pt x="87" y="80"/>
                  </a:cubicBezTo>
                  <a:cubicBezTo>
                    <a:pt x="87" y="79"/>
                    <a:pt x="87" y="78"/>
                    <a:pt x="87" y="77"/>
                  </a:cubicBezTo>
                  <a:cubicBezTo>
                    <a:pt x="81" y="76"/>
                    <a:pt x="76" y="73"/>
                    <a:pt x="72" y="68"/>
                  </a:cubicBezTo>
                  <a:cubicBezTo>
                    <a:pt x="69" y="67"/>
                    <a:pt x="67" y="64"/>
                    <a:pt x="66" y="59"/>
                  </a:cubicBezTo>
                  <a:cubicBezTo>
                    <a:pt x="66" y="59"/>
                    <a:pt x="66" y="58"/>
                    <a:pt x="66" y="58"/>
                  </a:cubicBezTo>
                  <a:cubicBezTo>
                    <a:pt x="66" y="57"/>
                    <a:pt x="66" y="57"/>
                    <a:pt x="66" y="56"/>
                  </a:cubicBezTo>
                  <a:cubicBezTo>
                    <a:pt x="66" y="52"/>
                    <a:pt x="65" y="49"/>
                    <a:pt x="66" y="45"/>
                  </a:cubicBezTo>
                  <a:cubicBezTo>
                    <a:pt x="68" y="30"/>
                    <a:pt x="79" y="17"/>
                    <a:pt x="90" y="5"/>
                  </a:cubicBezTo>
                  <a:cubicBezTo>
                    <a:pt x="92" y="3"/>
                    <a:pt x="94" y="1"/>
                    <a:pt x="96" y="0"/>
                  </a:cubicBezTo>
                </a:path>
              </a:pathLst>
            </a:custGeom>
            <a:solidFill>
              <a:srgbClr val="5033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9" name="îş1ïdé">
              <a:extLst>
                <a:ext uri="{FF2B5EF4-FFF2-40B4-BE49-F238E27FC236}">
                  <a16:creationId xmlns:a16="http://schemas.microsoft.com/office/drawing/2014/main" xmlns="" id="{82F8B7EC-282B-4EB8-A769-DEE78A933F03}"/>
                </a:ext>
              </a:extLst>
            </p:cNvPr>
            <p:cNvSpPr/>
            <p:nvPr/>
          </p:nvSpPr>
          <p:spPr bwMode="auto">
            <a:xfrm>
              <a:off x="5608638" y="4992688"/>
              <a:ext cx="254000" cy="333375"/>
            </a:xfrm>
            <a:custGeom>
              <a:avLst/>
              <a:gdLst>
                <a:gd name="T0" fmla="*/ 40 w 77"/>
                <a:gd name="T1" fmla="*/ 3 h 101"/>
                <a:gd name="T2" fmla="*/ 53 w 77"/>
                <a:gd name="T3" fmla="*/ 35 h 101"/>
                <a:gd name="T4" fmla="*/ 40 w 77"/>
                <a:gd name="T5" fmla="*/ 71 h 101"/>
                <a:gd name="T6" fmla="*/ 76 w 77"/>
                <a:gd name="T7" fmla="*/ 73 h 101"/>
                <a:gd name="T8" fmla="*/ 72 w 77"/>
                <a:gd name="T9" fmla="*/ 92 h 101"/>
                <a:gd name="T10" fmla="*/ 2 w 77"/>
                <a:gd name="T11" fmla="*/ 82 h 101"/>
                <a:gd name="T12" fmla="*/ 40 w 77"/>
                <a:gd name="T13" fmla="*/ 3 h 101"/>
              </a:gdLst>
              <a:ahLst/>
              <a:cxnLst>
                <a:cxn ang="0">
                  <a:pos x="T0" y="T1"/>
                </a:cxn>
                <a:cxn ang="0">
                  <a:pos x="T2" y="T3"/>
                </a:cxn>
                <a:cxn ang="0">
                  <a:pos x="T4" y="T5"/>
                </a:cxn>
                <a:cxn ang="0">
                  <a:pos x="T6" y="T7"/>
                </a:cxn>
                <a:cxn ang="0">
                  <a:pos x="T8" y="T9"/>
                </a:cxn>
                <a:cxn ang="0">
                  <a:pos x="T10" y="T11"/>
                </a:cxn>
                <a:cxn ang="0">
                  <a:pos x="T12" y="T13"/>
                </a:cxn>
              </a:cxnLst>
              <a:rect l="0" t="0" r="r" b="b"/>
              <a:pathLst>
                <a:path w="77" h="101">
                  <a:moveTo>
                    <a:pt x="40" y="3"/>
                  </a:moveTo>
                  <a:cubicBezTo>
                    <a:pt x="49" y="0"/>
                    <a:pt x="55" y="15"/>
                    <a:pt x="53" y="35"/>
                  </a:cubicBezTo>
                  <a:cubicBezTo>
                    <a:pt x="50" y="56"/>
                    <a:pt x="34" y="68"/>
                    <a:pt x="40" y="71"/>
                  </a:cubicBezTo>
                  <a:cubicBezTo>
                    <a:pt x="46" y="73"/>
                    <a:pt x="75" y="71"/>
                    <a:pt x="76" y="73"/>
                  </a:cubicBezTo>
                  <a:cubicBezTo>
                    <a:pt x="77" y="75"/>
                    <a:pt x="75" y="90"/>
                    <a:pt x="72" y="92"/>
                  </a:cubicBezTo>
                  <a:cubicBezTo>
                    <a:pt x="69" y="93"/>
                    <a:pt x="5" y="101"/>
                    <a:pt x="2" y="82"/>
                  </a:cubicBezTo>
                  <a:cubicBezTo>
                    <a:pt x="0" y="62"/>
                    <a:pt x="25" y="8"/>
                    <a:pt x="40" y="3"/>
                  </a:cubicBezTo>
                  <a:close/>
                </a:path>
              </a:pathLst>
            </a:custGeom>
            <a:solidFill>
              <a:srgbClr val="0224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0" name="îṧ1idê">
              <a:extLst>
                <a:ext uri="{FF2B5EF4-FFF2-40B4-BE49-F238E27FC236}">
                  <a16:creationId xmlns:a16="http://schemas.microsoft.com/office/drawing/2014/main" xmlns="" id="{84B79C21-CC2C-4154-A7C8-8D487B325EA8}"/>
                </a:ext>
              </a:extLst>
            </p:cNvPr>
            <p:cNvSpPr/>
            <p:nvPr/>
          </p:nvSpPr>
          <p:spPr bwMode="auto">
            <a:xfrm>
              <a:off x="4906963" y="4870451"/>
              <a:ext cx="428625" cy="373063"/>
            </a:xfrm>
            <a:custGeom>
              <a:avLst/>
              <a:gdLst>
                <a:gd name="T0" fmla="*/ 120 w 130"/>
                <a:gd name="T1" fmla="*/ 71 h 113"/>
                <a:gd name="T2" fmla="*/ 95 w 130"/>
                <a:gd name="T3" fmla="*/ 62 h 113"/>
                <a:gd name="T4" fmla="*/ 51 w 130"/>
                <a:gd name="T5" fmla="*/ 66 h 113"/>
                <a:gd name="T6" fmla="*/ 54 w 130"/>
                <a:gd name="T7" fmla="*/ 29 h 113"/>
                <a:gd name="T8" fmla="*/ 62 w 130"/>
                <a:gd name="T9" fmla="*/ 17 h 113"/>
                <a:gd name="T10" fmla="*/ 44 w 130"/>
                <a:gd name="T11" fmla="*/ 4 h 113"/>
                <a:gd name="T12" fmla="*/ 52 w 130"/>
                <a:gd name="T13" fmla="*/ 17 h 113"/>
                <a:gd name="T14" fmla="*/ 16 w 130"/>
                <a:gd name="T15" fmla="*/ 53 h 113"/>
                <a:gd name="T16" fmla="*/ 36 w 130"/>
                <a:gd name="T17" fmla="*/ 107 h 113"/>
                <a:gd name="T18" fmla="*/ 123 w 130"/>
                <a:gd name="T19" fmla="*/ 104 h 113"/>
                <a:gd name="T20" fmla="*/ 120 w 130"/>
                <a:gd name="T21" fmla="*/ 7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3">
                  <a:moveTo>
                    <a:pt x="120" y="71"/>
                  </a:moveTo>
                  <a:cubicBezTo>
                    <a:pt x="120" y="71"/>
                    <a:pt x="111" y="60"/>
                    <a:pt x="95" y="62"/>
                  </a:cubicBezTo>
                  <a:cubicBezTo>
                    <a:pt x="79" y="64"/>
                    <a:pt x="70" y="77"/>
                    <a:pt x="51" y="66"/>
                  </a:cubicBezTo>
                  <a:cubicBezTo>
                    <a:pt x="32" y="56"/>
                    <a:pt x="48" y="36"/>
                    <a:pt x="54" y="29"/>
                  </a:cubicBezTo>
                  <a:cubicBezTo>
                    <a:pt x="61" y="23"/>
                    <a:pt x="66" y="22"/>
                    <a:pt x="62" y="17"/>
                  </a:cubicBezTo>
                  <a:cubicBezTo>
                    <a:pt x="58" y="12"/>
                    <a:pt x="47" y="0"/>
                    <a:pt x="44" y="4"/>
                  </a:cubicBezTo>
                  <a:cubicBezTo>
                    <a:pt x="41" y="7"/>
                    <a:pt x="50" y="15"/>
                    <a:pt x="52" y="17"/>
                  </a:cubicBezTo>
                  <a:cubicBezTo>
                    <a:pt x="53" y="20"/>
                    <a:pt x="31" y="26"/>
                    <a:pt x="16" y="53"/>
                  </a:cubicBezTo>
                  <a:cubicBezTo>
                    <a:pt x="0" y="81"/>
                    <a:pt x="12" y="102"/>
                    <a:pt x="36" y="107"/>
                  </a:cubicBezTo>
                  <a:cubicBezTo>
                    <a:pt x="60" y="113"/>
                    <a:pt x="116" y="108"/>
                    <a:pt x="123" y="104"/>
                  </a:cubicBezTo>
                  <a:cubicBezTo>
                    <a:pt x="130" y="100"/>
                    <a:pt x="121" y="73"/>
                    <a:pt x="120" y="71"/>
                  </a:cubicBezTo>
                  <a:close/>
                </a:path>
              </a:pathLst>
            </a:custGeom>
            <a:solidFill>
              <a:srgbClr val="31B5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1" name="îṡļïďé">
              <a:extLst>
                <a:ext uri="{FF2B5EF4-FFF2-40B4-BE49-F238E27FC236}">
                  <a16:creationId xmlns:a16="http://schemas.microsoft.com/office/drawing/2014/main" xmlns="" id="{1CAB987C-DBAD-41F4-A62D-C5D7AC9DAE26}"/>
                </a:ext>
              </a:extLst>
            </p:cNvPr>
            <p:cNvSpPr/>
            <p:nvPr/>
          </p:nvSpPr>
          <p:spPr bwMode="auto">
            <a:xfrm>
              <a:off x="5483225" y="5292726"/>
              <a:ext cx="657225" cy="22225"/>
            </a:xfrm>
            <a:custGeom>
              <a:avLst/>
              <a:gdLst>
                <a:gd name="T0" fmla="*/ 0 w 414"/>
                <a:gd name="T1" fmla="*/ 14 h 14"/>
                <a:gd name="T2" fmla="*/ 208 w 414"/>
                <a:gd name="T3" fmla="*/ 0 h 14"/>
                <a:gd name="T4" fmla="*/ 414 w 414"/>
                <a:gd name="T5" fmla="*/ 6 h 14"/>
                <a:gd name="T6" fmla="*/ 190 w 414"/>
                <a:gd name="T7" fmla="*/ 14 h 14"/>
                <a:gd name="T8" fmla="*/ 0 w 414"/>
                <a:gd name="T9" fmla="*/ 14 h 14"/>
              </a:gdLst>
              <a:ahLst/>
              <a:cxnLst>
                <a:cxn ang="0">
                  <a:pos x="T0" y="T1"/>
                </a:cxn>
                <a:cxn ang="0">
                  <a:pos x="T2" y="T3"/>
                </a:cxn>
                <a:cxn ang="0">
                  <a:pos x="T4" y="T5"/>
                </a:cxn>
                <a:cxn ang="0">
                  <a:pos x="T6" y="T7"/>
                </a:cxn>
                <a:cxn ang="0">
                  <a:pos x="T8" y="T9"/>
                </a:cxn>
              </a:cxnLst>
              <a:rect l="0" t="0" r="r" b="b"/>
              <a:pathLst>
                <a:path w="414" h="14">
                  <a:moveTo>
                    <a:pt x="0" y="14"/>
                  </a:moveTo>
                  <a:lnTo>
                    <a:pt x="208" y="0"/>
                  </a:lnTo>
                  <a:lnTo>
                    <a:pt x="414" y="6"/>
                  </a:lnTo>
                  <a:lnTo>
                    <a:pt x="190" y="14"/>
                  </a:lnTo>
                  <a:lnTo>
                    <a:pt x="0" y="14"/>
                  </a:lnTo>
                  <a:close/>
                </a:path>
              </a:pathLst>
            </a:custGeom>
            <a:solidFill>
              <a:srgbClr val="C6C4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2" name="ïslíḋê">
              <a:extLst>
                <a:ext uri="{FF2B5EF4-FFF2-40B4-BE49-F238E27FC236}">
                  <a16:creationId xmlns:a16="http://schemas.microsoft.com/office/drawing/2014/main" xmlns="" id="{90F06A9B-4648-410A-B508-85D02440A42C}"/>
                </a:ext>
              </a:extLst>
            </p:cNvPr>
            <p:cNvSpPr/>
            <p:nvPr/>
          </p:nvSpPr>
          <p:spPr bwMode="auto">
            <a:xfrm>
              <a:off x="4833938" y="4903788"/>
              <a:ext cx="495300" cy="419100"/>
            </a:xfrm>
            <a:custGeom>
              <a:avLst/>
              <a:gdLst>
                <a:gd name="T0" fmla="*/ 144 w 150"/>
                <a:gd name="T1" fmla="*/ 116 h 127"/>
                <a:gd name="T2" fmla="*/ 127 w 150"/>
                <a:gd name="T3" fmla="*/ 120 h 127"/>
                <a:gd name="T4" fmla="*/ 18 w 150"/>
                <a:gd name="T5" fmla="*/ 106 h 127"/>
                <a:gd name="T6" fmla="*/ 28 w 150"/>
                <a:gd name="T7" fmla="*/ 34 h 127"/>
                <a:gd name="T8" fmla="*/ 36 w 150"/>
                <a:gd name="T9" fmla="*/ 10 h 127"/>
                <a:gd name="T10" fmla="*/ 28 w 150"/>
                <a:gd name="T11" fmla="*/ 2 h 127"/>
                <a:gd name="T12" fmla="*/ 52 w 150"/>
                <a:gd name="T13" fmla="*/ 8 h 127"/>
                <a:gd name="T14" fmla="*/ 57 w 150"/>
                <a:gd name="T15" fmla="*/ 11 h 127"/>
                <a:gd name="T16" fmla="*/ 48 w 150"/>
                <a:gd name="T17" fmla="*/ 27 h 127"/>
                <a:gd name="T18" fmla="*/ 50 w 150"/>
                <a:gd name="T19" fmla="*/ 72 h 127"/>
                <a:gd name="T20" fmla="*/ 109 w 150"/>
                <a:gd name="T21" fmla="*/ 67 h 127"/>
                <a:gd name="T22" fmla="*/ 139 w 150"/>
                <a:gd name="T23" fmla="*/ 74 h 127"/>
                <a:gd name="T24" fmla="*/ 144 w 150"/>
                <a:gd name="T25" fmla="*/ 11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127">
                  <a:moveTo>
                    <a:pt x="144" y="116"/>
                  </a:moveTo>
                  <a:cubicBezTo>
                    <a:pt x="140" y="117"/>
                    <a:pt x="134" y="119"/>
                    <a:pt x="127" y="120"/>
                  </a:cubicBezTo>
                  <a:cubicBezTo>
                    <a:pt x="92" y="126"/>
                    <a:pt x="33" y="127"/>
                    <a:pt x="18" y="106"/>
                  </a:cubicBezTo>
                  <a:cubicBezTo>
                    <a:pt x="0" y="81"/>
                    <a:pt x="11" y="52"/>
                    <a:pt x="28" y="34"/>
                  </a:cubicBezTo>
                  <a:cubicBezTo>
                    <a:pt x="45" y="15"/>
                    <a:pt x="48" y="12"/>
                    <a:pt x="36" y="10"/>
                  </a:cubicBezTo>
                  <a:cubicBezTo>
                    <a:pt x="25" y="7"/>
                    <a:pt x="21" y="3"/>
                    <a:pt x="28" y="2"/>
                  </a:cubicBezTo>
                  <a:cubicBezTo>
                    <a:pt x="33" y="0"/>
                    <a:pt x="45" y="4"/>
                    <a:pt x="52" y="8"/>
                  </a:cubicBezTo>
                  <a:cubicBezTo>
                    <a:pt x="55" y="9"/>
                    <a:pt x="57" y="10"/>
                    <a:pt x="57" y="11"/>
                  </a:cubicBezTo>
                  <a:cubicBezTo>
                    <a:pt x="59" y="14"/>
                    <a:pt x="52" y="20"/>
                    <a:pt x="48" y="27"/>
                  </a:cubicBezTo>
                  <a:cubicBezTo>
                    <a:pt x="45" y="34"/>
                    <a:pt x="31" y="62"/>
                    <a:pt x="50" y="72"/>
                  </a:cubicBezTo>
                  <a:cubicBezTo>
                    <a:pt x="68" y="81"/>
                    <a:pt x="87" y="71"/>
                    <a:pt x="109" y="67"/>
                  </a:cubicBezTo>
                  <a:cubicBezTo>
                    <a:pt x="130" y="64"/>
                    <a:pt x="139" y="74"/>
                    <a:pt x="139" y="74"/>
                  </a:cubicBezTo>
                  <a:cubicBezTo>
                    <a:pt x="150" y="83"/>
                    <a:pt x="144" y="116"/>
                    <a:pt x="144" y="116"/>
                  </a:cubicBezTo>
                  <a:close/>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3" name="ísļïdê">
              <a:extLst>
                <a:ext uri="{FF2B5EF4-FFF2-40B4-BE49-F238E27FC236}">
                  <a16:creationId xmlns:a16="http://schemas.microsoft.com/office/drawing/2014/main" xmlns="" id="{7F8F5A72-A99B-4DAA-B0F1-8599CDE4ACC6}"/>
                </a:ext>
              </a:extLst>
            </p:cNvPr>
            <p:cNvSpPr/>
            <p:nvPr/>
          </p:nvSpPr>
          <p:spPr bwMode="auto">
            <a:xfrm>
              <a:off x="5278438" y="4935538"/>
              <a:ext cx="512763" cy="379413"/>
            </a:xfrm>
            <a:custGeom>
              <a:avLst/>
              <a:gdLst>
                <a:gd name="T0" fmla="*/ 124 w 155"/>
                <a:gd name="T1" fmla="*/ 8 h 115"/>
                <a:gd name="T2" fmla="*/ 131 w 155"/>
                <a:gd name="T3" fmla="*/ 81 h 115"/>
                <a:gd name="T4" fmla="*/ 26 w 155"/>
                <a:gd name="T5" fmla="*/ 114 h 115"/>
                <a:gd name="T6" fmla="*/ 3 w 155"/>
                <a:gd name="T7" fmla="*/ 91 h 115"/>
                <a:gd name="T8" fmla="*/ 5 w 155"/>
                <a:gd name="T9" fmla="*/ 41 h 115"/>
                <a:gd name="T10" fmla="*/ 19 w 155"/>
                <a:gd name="T11" fmla="*/ 40 h 115"/>
                <a:gd name="T12" fmla="*/ 51 w 155"/>
                <a:gd name="T13" fmla="*/ 39 h 115"/>
                <a:gd name="T14" fmla="*/ 124 w 155"/>
                <a:gd name="T15" fmla="*/ 8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15">
                  <a:moveTo>
                    <a:pt x="124" y="8"/>
                  </a:moveTo>
                  <a:cubicBezTo>
                    <a:pt x="146" y="14"/>
                    <a:pt x="155" y="49"/>
                    <a:pt x="131" y="81"/>
                  </a:cubicBezTo>
                  <a:cubicBezTo>
                    <a:pt x="108" y="113"/>
                    <a:pt x="48" y="115"/>
                    <a:pt x="26" y="114"/>
                  </a:cubicBezTo>
                  <a:cubicBezTo>
                    <a:pt x="5" y="113"/>
                    <a:pt x="5" y="111"/>
                    <a:pt x="3" y="91"/>
                  </a:cubicBezTo>
                  <a:cubicBezTo>
                    <a:pt x="1" y="71"/>
                    <a:pt x="0" y="45"/>
                    <a:pt x="5" y="41"/>
                  </a:cubicBezTo>
                  <a:cubicBezTo>
                    <a:pt x="7" y="39"/>
                    <a:pt x="12" y="39"/>
                    <a:pt x="19" y="40"/>
                  </a:cubicBezTo>
                  <a:cubicBezTo>
                    <a:pt x="27" y="41"/>
                    <a:pt x="37" y="42"/>
                    <a:pt x="51" y="39"/>
                  </a:cubicBezTo>
                  <a:cubicBezTo>
                    <a:pt x="77" y="34"/>
                    <a:pt x="89" y="0"/>
                    <a:pt x="124" y="8"/>
                  </a:cubicBezTo>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4" name="ísḻïḑè">
              <a:extLst>
                <a:ext uri="{FF2B5EF4-FFF2-40B4-BE49-F238E27FC236}">
                  <a16:creationId xmlns:a16="http://schemas.microsoft.com/office/drawing/2014/main" xmlns="" id="{17B022F4-7F45-4700-AB7E-277C01697D25}"/>
                </a:ext>
              </a:extLst>
            </p:cNvPr>
            <p:cNvSpPr/>
            <p:nvPr/>
          </p:nvSpPr>
          <p:spPr bwMode="auto">
            <a:xfrm>
              <a:off x="5672138" y="5246688"/>
              <a:ext cx="92075" cy="39688"/>
            </a:xfrm>
            <a:custGeom>
              <a:avLst/>
              <a:gdLst>
                <a:gd name="T0" fmla="*/ 1 w 28"/>
                <a:gd name="T1" fmla="*/ 2 h 12"/>
                <a:gd name="T2" fmla="*/ 20 w 28"/>
                <a:gd name="T3" fmla="*/ 1 h 12"/>
                <a:gd name="T4" fmla="*/ 26 w 28"/>
                <a:gd name="T5" fmla="*/ 9 h 12"/>
                <a:gd name="T6" fmla="*/ 14 w 28"/>
                <a:gd name="T7" fmla="*/ 9 h 12"/>
                <a:gd name="T8" fmla="*/ 0 w 28"/>
                <a:gd name="T9" fmla="*/ 12 h 12"/>
                <a:gd name="T10" fmla="*/ 1 w 28"/>
                <a:gd name="T11" fmla="*/ 2 h 12"/>
              </a:gdLst>
              <a:ahLst/>
              <a:cxnLst>
                <a:cxn ang="0">
                  <a:pos x="T0" y="T1"/>
                </a:cxn>
                <a:cxn ang="0">
                  <a:pos x="T2" y="T3"/>
                </a:cxn>
                <a:cxn ang="0">
                  <a:pos x="T4" y="T5"/>
                </a:cxn>
                <a:cxn ang="0">
                  <a:pos x="T6" y="T7"/>
                </a:cxn>
                <a:cxn ang="0">
                  <a:pos x="T8" y="T9"/>
                </a:cxn>
                <a:cxn ang="0">
                  <a:pos x="T10" y="T11"/>
                </a:cxn>
              </a:cxnLst>
              <a:rect l="0" t="0" r="r" b="b"/>
              <a:pathLst>
                <a:path w="28" h="12">
                  <a:moveTo>
                    <a:pt x="1" y="2"/>
                  </a:moveTo>
                  <a:cubicBezTo>
                    <a:pt x="1" y="2"/>
                    <a:pt x="14" y="0"/>
                    <a:pt x="20" y="1"/>
                  </a:cubicBezTo>
                  <a:cubicBezTo>
                    <a:pt x="27" y="3"/>
                    <a:pt x="28" y="9"/>
                    <a:pt x="26" y="9"/>
                  </a:cubicBezTo>
                  <a:cubicBezTo>
                    <a:pt x="23" y="10"/>
                    <a:pt x="22" y="9"/>
                    <a:pt x="14" y="9"/>
                  </a:cubicBezTo>
                  <a:cubicBezTo>
                    <a:pt x="5" y="8"/>
                    <a:pt x="0" y="12"/>
                    <a:pt x="0" y="12"/>
                  </a:cubicBezTo>
                  <a:lnTo>
                    <a:pt x="1" y="2"/>
                  </a:lnTo>
                  <a:close/>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5" name="isḻídê">
              <a:extLst>
                <a:ext uri="{FF2B5EF4-FFF2-40B4-BE49-F238E27FC236}">
                  <a16:creationId xmlns:a16="http://schemas.microsoft.com/office/drawing/2014/main" xmlns="" id="{F5D1043B-6EDC-4688-A743-9EC7803CD3A4}"/>
                </a:ext>
              </a:extLst>
            </p:cNvPr>
            <p:cNvSpPr/>
            <p:nvPr/>
          </p:nvSpPr>
          <p:spPr bwMode="auto">
            <a:xfrm>
              <a:off x="5338763" y="4892676"/>
              <a:ext cx="352425" cy="458788"/>
            </a:xfrm>
            <a:custGeom>
              <a:avLst/>
              <a:gdLst>
                <a:gd name="T0" fmla="*/ 91 w 107"/>
                <a:gd name="T1" fmla="*/ 32 h 139"/>
                <a:gd name="T2" fmla="*/ 61 w 107"/>
                <a:gd name="T3" fmla="*/ 68 h 139"/>
                <a:gd name="T4" fmla="*/ 83 w 107"/>
                <a:gd name="T5" fmla="*/ 101 h 139"/>
                <a:gd name="T6" fmla="*/ 106 w 107"/>
                <a:gd name="T7" fmla="*/ 104 h 139"/>
                <a:gd name="T8" fmla="*/ 106 w 107"/>
                <a:gd name="T9" fmla="*/ 121 h 139"/>
                <a:gd name="T10" fmla="*/ 21 w 107"/>
                <a:gd name="T11" fmla="*/ 92 h 139"/>
                <a:gd name="T12" fmla="*/ 91 w 107"/>
                <a:gd name="T13" fmla="*/ 32 h 139"/>
              </a:gdLst>
              <a:ahLst/>
              <a:cxnLst>
                <a:cxn ang="0">
                  <a:pos x="T0" y="T1"/>
                </a:cxn>
                <a:cxn ang="0">
                  <a:pos x="T2" y="T3"/>
                </a:cxn>
                <a:cxn ang="0">
                  <a:pos x="T4" y="T5"/>
                </a:cxn>
                <a:cxn ang="0">
                  <a:pos x="T6" y="T7"/>
                </a:cxn>
                <a:cxn ang="0">
                  <a:pos x="T8" y="T9"/>
                </a:cxn>
                <a:cxn ang="0">
                  <a:pos x="T10" y="T11"/>
                </a:cxn>
                <a:cxn ang="0">
                  <a:pos x="T12" y="T13"/>
                </a:cxn>
              </a:cxnLst>
              <a:rect l="0" t="0" r="r" b="b"/>
              <a:pathLst>
                <a:path w="107" h="139">
                  <a:moveTo>
                    <a:pt x="91" y="32"/>
                  </a:moveTo>
                  <a:cubicBezTo>
                    <a:pt x="95" y="49"/>
                    <a:pt x="66" y="49"/>
                    <a:pt x="61" y="68"/>
                  </a:cubicBezTo>
                  <a:cubicBezTo>
                    <a:pt x="55" y="87"/>
                    <a:pt x="72" y="96"/>
                    <a:pt x="83" y="101"/>
                  </a:cubicBezTo>
                  <a:cubicBezTo>
                    <a:pt x="94" y="105"/>
                    <a:pt x="105" y="103"/>
                    <a:pt x="106" y="104"/>
                  </a:cubicBezTo>
                  <a:cubicBezTo>
                    <a:pt x="107" y="105"/>
                    <a:pt x="107" y="119"/>
                    <a:pt x="106" y="121"/>
                  </a:cubicBezTo>
                  <a:cubicBezTo>
                    <a:pt x="105" y="123"/>
                    <a:pt x="43" y="139"/>
                    <a:pt x="21" y="92"/>
                  </a:cubicBezTo>
                  <a:cubicBezTo>
                    <a:pt x="0" y="45"/>
                    <a:pt x="82" y="0"/>
                    <a:pt x="91" y="32"/>
                  </a:cubicBezTo>
                  <a:close/>
                </a:path>
              </a:pathLst>
            </a:custGeom>
            <a:solidFill>
              <a:srgbClr val="0224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6" name="îŝļiḋè">
              <a:extLst>
                <a:ext uri="{FF2B5EF4-FFF2-40B4-BE49-F238E27FC236}">
                  <a16:creationId xmlns:a16="http://schemas.microsoft.com/office/drawing/2014/main" xmlns="" id="{CB65F7D3-3515-4F2A-B828-37C9C2AF912F}"/>
                </a:ext>
              </a:extLst>
            </p:cNvPr>
            <p:cNvSpPr/>
            <p:nvPr/>
          </p:nvSpPr>
          <p:spPr bwMode="auto">
            <a:xfrm>
              <a:off x="5483225" y="5314951"/>
              <a:ext cx="301625" cy="23813"/>
            </a:xfrm>
            <a:custGeom>
              <a:avLst/>
              <a:gdLst>
                <a:gd name="T0" fmla="*/ 183 w 190"/>
                <a:gd name="T1" fmla="*/ 15 h 15"/>
                <a:gd name="T2" fmla="*/ 0 w 190"/>
                <a:gd name="T3" fmla="*/ 11 h 15"/>
                <a:gd name="T4" fmla="*/ 0 w 190"/>
                <a:gd name="T5" fmla="*/ 0 h 15"/>
                <a:gd name="T6" fmla="*/ 190 w 190"/>
                <a:gd name="T7" fmla="*/ 0 h 15"/>
                <a:gd name="T8" fmla="*/ 183 w 190"/>
                <a:gd name="T9" fmla="*/ 15 h 15"/>
              </a:gdLst>
              <a:ahLst/>
              <a:cxnLst>
                <a:cxn ang="0">
                  <a:pos x="T0" y="T1"/>
                </a:cxn>
                <a:cxn ang="0">
                  <a:pos x="T2" y="T3"/>
                </a:cxn>
                <a:cxn ang="0">
                  <a:pos x="T4" y="T5"/>
                </a:cxn>
                <a:cxn ang="0">
                  <a:pos x="T6" y="T7"/>
                </a:cxn>
                <a:cxn ang="0">
                  <a:pos x="T8" y="T9"/>
                </a:cxn>
              </a:cxnLst>
              <a:rect l="0" t="0" r="r" b="b"/>
              <a:pathLst>
                <a:path w="190" h="15">
                  <a:moveTo>
                    <a:pt x="183" y="15"/>
                  </a:moveTo>
                  <a:lnTo>
                    <a:pt x="0" y="11"/>
                  </a:lnTo>
                  <a:lnTo>
                    <a:pt x="0" y="0"/>
                  </a:lnTo>
                  <a:lnTo>
                    <a:pt x="190" y="0"/>
                  </a:lnTo>
                  <a:lnTo>
                    <a:pt x="18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7" name="íṧḷiďè">
              <a:extLst>
                <a:ext uri="{FF2B5EF4-FFF2-40B4-BE49-F238E27FC236}">
                  <a16:creationId xmlns:a16="http://schemas.microsoft.com/office/drawing/2014/main" xmlns="" id="{7E8A3627-D8AA-4D57-B645-46C19C27F77A}"/>
                </a:ext>
              </a:extLst>
            </p:cNvPr>
            <p:cNvSpPr/>
            <p:nvPr/>
          </p:nvSpPr>
          <p:spPr bwMode="auto">
            <a:xfrm>
              <a:off x="5773738" y="5068888"/>
              <a:ext cx="455613" cy="269875"/>
            </a:xfrm>
            <a:custGeom>
              <a:avLst/>
              <a:gdLst>
                <a:gd name="T0" fmla="*/ 0 w 287"/>
                <a:gd name="T1" fmla="*/ 170 h 170"/>
                <a:gd name="T2" fmla="*/ 67 w 287"/>
                <a:gd name="T3" fmla="*/ 8 h 170"/>
                <a:gd name="T4" fmla="*/ 287 w 287"/>
                <a:gd name="T5" fmla="*/ 0 h 170"/>
                <a:gd name="T6" fmla="*/ 225 w 287"/>
                <a:gd name="T7" fmla="*/ 162 h 170"/>
                <a:gd name="T8" fmla="*/ 0 w 287"/>
                <a:gd name="T9" fmla="*/ 170 h 170"/>
              </a:gdLst>
              <a:ahLst/>
              <a:cxnLst>
                <a:cxn ang="0">
                  <a:pos x="T0" y="T1"/>
                </a:cxn>
                <a:cxn ang="0">
                  <a:pos x="T2" y="T3"/>
                </a:cxn>
                <a:cxn ang="0">
                  <a:pos x="T4" y="T5"/>
                </a:cxn>
                <a:cxn ang="0">
                  <a:pos x="T6" y="T7"/>
                </a:cxn>
                <a:cxn ang="0">
                  <a:pos x="T8" y="T9"/>
                </a:cxn>
              </a:cxnLst>
              <a:rect l="0" t="0" r="r" b="b"/>
              <a:pathLst>
                <a:path w="287" h="170">
                  <a:moveTo>
                    <a:pt x="0" y="170"/>
                  </a:moveTo>
                  <a:lnTo>
                    <a:pt x="67" y="8"/>
                  </a:lnTo>
                  <a:lnTo>
                    <a:pt x="287" y="0"/>
                  </a:lnTo>
                  <a:lnTo>
                    <a:pt x="225" y="162"/>
                  </a:lnTo>
                  <a:lnTo>
                    <a:pt x="0" y="1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8" name="îsḷíḓê">
              <a:extLst>
                <a:ext uri="{FF2B5EF4-FFF2-40B4-BE49-F238E27FC236}">
                  <a16:creationId xmlns:a16="http://schemas.microsoft.com/office/drawing/2014/main" xmlns="" id="{E2DE11F0-8456-475D-896E-4B45F7883A0F}"/>
                </a:ext>
              </a:extLst>
            </p:cNvPr>
            <p:cNvSpPr/>
            <p:nvPr/>
          </p:nvSpPr>
          <p:spPr bwMode="auto">
            <a:xfrm>
              <a:off x="5757863" y="5075238"/>
              <a:ext cx="122238" cy="263525"/>
            </a:xfrm>
            <a:custGeom>
              <a:avLst/>
              <a:gdLst>
                <a:gd name="T0" fmla="*/ 77 w 77"/>
                <a:gd name="T1" fmla="*/ 4 h 166"/>
                <a:gd name="T2" fmla="*/ 71 w 77"/>
                <a:gd name="T3" fmla="*/ 0 h 166"/>
                <a:gd name="T4" fmla="*/ 0 w 77"/>
                <a:gd name="T5" fmla="*/ 164 h 166"/>
                <a:gd name="T6" fmla="*/ 10 w 77"/>
                <a:gd name="T7" fmla="*/ 166 h 166"/>
                <a:gd name="T8" fmla="*/ 77 w 77"/>
                <a:gd name="T9" fmla="*/ 4 h 166"/>
              </a:gdLst>
              <a:ahLst/>
              <a:cxnLst>
                <a:cxn ang="0">
                  <a:pos x="T0" y="T1"/>
                </a:cxn>
                <a:cxn ang="0">
                  <a:pos x="T2" y="T3"/>
                </a:cxn>
                <a:cxn ang="0">
                  <a:pos x="T4" y="T5"/>
                </a:cxn>
                <a:cxn ang="0">
                  <a:pos x="T6" y="T7"/>
                </a:cxn>
                <a:cxn ang="0">
                  <a:pos x="T8" y="T9"/>
                </a:cxn>
              </a:cxnLst>
              <a:rect l="0" t="0" r="r" b="b"/>
              <a:pathLst>
                <a:path w="77" h="166">
                  <a:moveTo>
                    <a:pt x="77" y="4"/>
                  </a:moveTo>
                  <a:lnTo>
                    <a:pt x="71" y="0"/>
                  </a:lnTo>
                  <a:lnTo>
                    <a:pt x="0" y="164"/>
                  </a:lnTo>
                  <a:lnTo>
                    <a:pt x="10" y="166"/>
                  </a:lnTo>
                  <a:lnTo>
                    <a:pt x="77" y="4"/>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9" name="iṧḷiḑê">
              <a:extLst>
                <a:ext uri="{FF2B5EF4-FFF2-40B4-BE49-F238E27FC236}">
                  <a16:creationId xmlns:a16="http://schemas.microsoft.com/office/drawing/2014/main" xmlns="" id="{3EF2950E-A541-4762-9676-FF92399AE3CE}"/>
                </a:ext>
              </a:extLst>
            </p:cNvPr>
            <p:cNvSpPr/>
            <p:nvPr/>
          </p:nvSpPr>
          <p:spPr bwMode="auto">
            <a:xfrm>
              <a:off x="5870575" y="5060951"/>
              <a:ext cx="358775" cy="20638"/>
            </a:xfrm>
            <a:custGeom>
              <a:avLst/>
              <a:gdLst>
                <a:gd name="T0" fmla="*/ 0 w 226"/>
                <a:gd name="T1" fmla="*/ 9 h 13"/>
                <a:gd name="T2" fmla="*/ 210 w 226"/>
                <a:gd name="T3" fmla="*/ 0 h 13"/>
                <a:gd name="T4" fmla="*/ 226 w 226"/>
                <a:gd name="T5" fmla="*/ 5 h 13"/>
                <a:gd name="T6" fmla="*/ 6 w 226"/>
                <a:gd name="T7" fmla="*/ 13 h 13"/>
                <a:gd name="T8" fmla="*/ 0 w 226"/>
                <a:gd name="T9" fmla="*/ 9 h 13"/>
              </a:gdLst>
              <a:ahLst/>
              <a:cxnLst>
                <a:cxn ang="0">
                  <a:pos x="T0" y="T1"/>
                </a:cxn>
                <a:cxn ang="0">
                  <a:pos x="T2" y="T3"/>
                </a:cxn>
                <a:cxn ang="0">
                  <a:pos x="T4" y="T5"/>
                </a:cxn>
                <a:cxn ang="0">
                  <a:pos x="T6" y="T7"/>
                </a:cxn>
                <a:cxn ang="0">
                  <a:pos x="T8" y="T9"/>
                </a:cxn>
              </a:cxnLst>
              <a:rect l="0" t="0" r="r" b="b"/>
              <a:pathLst>
                <a:path w="226" h="13">
                  <a:moveTo>
                    <a:pt x="0" y="9"/>
                  </a:moveTo>
                  <a:lnTo>
                    <a:pt x="210" y="0"/>
                  </a:lnTo>
                  <a:lnTo>
                    <a:pt x="226" y="5"/>
                  </a:lnTo>
                  <a:lnTo>
                    <a:pt x="6" y="13"/>
                  </a:lnTo>
                  <a:lnTo>
                    <a:pt x="0" y="9"/>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0" name="ïṧḷíḓê">
              <a:extLst>
                <a:ext uri="{FF2B5EF4-FFF2-40B4-BE49-F238E27FC236}">
                  <a16:creationId xmlns:a16="http://schemas.microsoft.com/office/drawing/2014/main" xmlns="" id="{BFE25914-7082-4014-B8A9-02871BBD235D}"/>
                </a:ext>
              </a:extLst>
            </p:cNvPr>
            <p:cNvSpPr/>
            <p:nvPr/>
          </p:nvSpPr>
          <p:spPr bwMode="auto">
            <a:xfrm>
              <a:off x="5608638" y="4913313"/>
              <a:ext cx="146050" cy="112713"/>
            </a:xfrm>
            <a:custGeom>
              <a:avLst/>
              <a:gdLst>
                <a:gd name="T0" fmla="*/ 19 w 44"/>
                <a:gd name="T1" fmla="*/ 25 h 34"/>
                <a:gd name="T2" fmla="*/ 26 w 44"/>
                <a:gd name="T3" fmla="*/ 8 h 34"/>
                <a:gd name="T4" fmla="*/ 19 w 44"/>
                <a:gd name="T5" fmla="*/ 25 h 34"/>
              </a:gdLst>
              <a:ahLst/>
              <a:cxnLst>
                <a:cxn ang="0">
                  <a:pos x="T0" y="T1"/>
                </a:cxn>
                <a:cxn ang="0">
                  <a:pos x="T2" y="T3"/>
                </a:cxn>
                <a:cxn ang="0">
                  <a:pos x="T4" y="T5"/>
                </a:cxn>
              </a:cxnLst>
              <a:rect l="0" t="0" r="r" b="b"/>
              <a:pathLst>
                <a:path w="44" h="34">
                  <a:moveTo>
                    <a:pt x="19" y="25"/>
                  </a:moveTo>
                  <a:cubicBezTo>
                    <a:pt x="38" y="34"/>
                    <a:pt x="44" y="15"/>
                    <a:pt x="26" y="8"/>
                  </a:cubicBezTo>
                  <a:cubicBezTo>
                    <a:pt x="10" y="0"/>
                    <a:pt x="0" y="16"/>
                    <a:pt x="19"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1" name="îṥḻíḓé">
              <a:extLst>
                <a:ext uri="{FF2B5EF4-FFF2-40B4-BE49-F238E27FC236}">
                  <a16:creationId xmlns:a16="http://schemas.microsoft.com/office/drawing/2014/main" xmlns="" id="{E46930C0-26D3-48A4-B4FE-F3AE08DA9413}"/>
                </a:ext>
              </a:extLst>
            </p:cNvPr>
            <p:cNvSpPr/>
            <p:nvPr/>
          </p:nvSpPr>
          <p:spPr bwMode="auto">
            <a:xfrm>
              <a:off x="5595938" y="4705351"/>
              <a:ext cx="257175" cy="273050"/>
            </a:xfrm>
            <a:custGeom>
              <a:avLst/>
              <a:gdLst>
                <a:gd name="T0" fmla="*/ 69 w 78"/>
                <a:gd name="T1" fmla="*/ 55 h 83"/>
                <a:gd name="T2" fmla="*/ 58 w 78"/>
                <a:gd name="T3" fmla="*/ 69 h 83"/>
                <a:gd name="T4" fmla="*/ 40 w 78"/>
                <a:gd name="T5" fmla="*/ 74 h 83"/>
                <a:gd name="T6" fmla="*/ 36 w 78"/>
                <a:gd name="T7" fmla="*/ 79 h 83"/>
                <a:gd name="T8" fmla="*/ 31 w 78"/>
                <a:gd name="T9" fmla="*/ 82 h 83"/>
                <a:gd name="T10" fmla="*/ 22 w 78"/>
                <a:gd name="T11" fmla="*/ 77 h 83"/>
                <a:gd name="T12" fmla="*/ 20 w 78"/>
                <a:gd name="T13" fmla="*/ 73 h 83"/>
                <a:gd name="T14" fmla="*/ 18 w 78"/>
                <a:gd name="T15" fmla="*/ 57 h 83"/>
                <a:gd name="T16" fmla="*/ 0 w 78"/>
                <a:gd name="T17" fmla="*/ 48 h 83"/>
                <a:gd name="T18" fmla="*/ 12 w 78"/>
                <a:gd name="T19" fmla="*/ 40 h 83"/>
                <a:gd name="T20" fmla="*/ 35 w 78"/>
                <a:gd name="T21" fmla="*/ 13 h 83"/>
                <a:gd name="T22" fmla="*/ 54 w 78"/>
                <a:gd name="T23" fmla="*/ 0 h 83"/>
                <a:gd name="T24" fmla="*/ 57 w 78"/>
                <a:gd name="T25" fmla="*/ 5 h 83"/>
                <a:gd name="T26" fmla="*/ 63 w 78"/>
                <a:gd name="T27" fmla="*/ 11 h 83"/>
                <a:gd name="T28" fmla="*/ 69 w 78"/>
                <a:gd name="T29" fmla="*/ 5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83">
                  <a:moveTo>
                    <a:pt x="69" y="55"/>
                  </a:moveTo>
                  <a:cubicBezTo>
                    <a:pt x="66" y="62"/>
                    <a:pt x="62" y="66"/>
                    <a:pt x="58" y="69"/>
                  </a:cubicBezTo>
                  <a:cubicBezTo>
                    <a:pt x="50" y="74"/>
                    <a:pt x="42" y="74"/>
                    <a:pt x="40" y="74"/>
                  </a:cubicBezTo>
                  <a:cubicBezTo>
                    <a:pt x="39" y="75"/>
                    <a:pt x="37" y="77"/>
                    <a:pt x="36" y="79"/>
                  </a:cubicBezTo>
                  <a:cubicBezTo>
                    <a:pt x="35" y="82"/>
                    <a:pt x="33" y="83"/>
                    <a:pt x="31" y="82"/>
                  </a:cubicBezTo>
                  <a:cubicBezTo>
                    <a:pt x="26" y="81"/>
                    <a:pt x="23" y="79"/>
                    <a:pt x="22" y="77"/>
                  </a:cubicBezTo>
                  <a:cubicBezTo>
                    <a:pt x="21" y="76"/>
                    <a:pt x="20" y="74"/>
                    <a:pt x="20" y="73"/>
                  </a:cubicBezTo>
                  <a:cubicBezTo>
                    <a:pt x="22" y="65"/>
                    <a:pt x="18" y="57"/>
                    <a:pt x="18" y="57"/>
                  </a:cubicBezTo>
                  <a:cubicBezTo>
                    <a:pt x="13" y="59"/>
                    <a:pt x="1" y="59"/>
                    <a:pt x="0" y="48"/>
                  </a:cubicBezTo>
                  <a:cubicBezTo>
                    <a:pt x="0" y="36"/>
                    <a:pt x="12" y="40"/>
                    <a:pt x="12" y="40"/>
                  </a:cubicBezTo>
                  <a:cubicBezTo>
                    <a:pt x="13" y="26"/>
                    <a:pt x="22" y="17"/>
                    <a:pt x="35" y="13"/>
                  </a:cubicBezTo>
                  <a:cubicBezTo>
                    <a:pt x="48" y="8"/>
                    <a:pt x="54" y="0"/>
                    <a:pt x="54" y="0"/>
                  </a:cubicBezTo>
                  <a:cubicBezTo>
                    <a:pt x="54" y="0"/>
                    <a:pt x="55" y="1"/>
                    <a:pt x="57" y="5"/>
                  </a:cubicBezTo>
                  <a:cubicBezTo>
                    <a:pt x="59" y="6"/>
                    <a:pt x="60" y="8"/>
                    <a:pt x="63" y="11"/>
                  </a:cubicBezTo>
                  <a:cubicBezTo>
                    <a:pt x="69" y="18"/>
                    <a:pt x="78" y="35"/>
                    <a:pt x="69" y="55"/>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2" name="iśḻiḍè">
              <a:extLst>
                <a:ext uri="{FF2B5EF4-FFF2-40B4-BE49-F238E27FC236}">
                  <a16:creationId xmlns:a16="http://schemas.microsoft.com/office/drawing/2014/main" xmlns="" id="{82AD2150-2FF2-4E37-A4CE-04A4A7F9A893}"/>
                </a:ext>
              </a:extLst>
            </p:cNvPr>
            <p:cNvSpPr/>
            <p:nvPr/>
          </p:nvSpPr>
          <p:spPr bwMode="auto">
            <a:xfrm>
              <a:off x="5595938" y="4705351"/>
              <a:ext cx="192088" cy="269875"/>
            </a:xfrm>
            <a:custGeom>
              <a:avLst/>
              <a:gdLst>
                <a:gd name="T0" fmla="*/ 54 w 58"/>
                <a:gd name="T1" fmla="*/ 0 h 82"/>
                <a:gd name="T2" fmla="*/ 35 w 58"/>
                <a:gd name="T3" fmla="*/ 13 h 82"/>
                <a:gd name="T4" fmla="*/ 12 w 58"/>
                <a:gd name="T5" fmla="*/ 40 h 82"/>
                <a:gd name="T6" fmla="*/ 8 w 58"/>
                <a:gd name="T7" fmla="*/ 40 h 82"/>
                <a:gd name="T8" fmla="*/ 0 w 58"/>
                <a:gd name="T9" fmla="*/ 45 h 82"/>
                <a:gd name="T10" fmla="*/ 0 w 58"/>
                <a:gd name="T11" fmla="*/ 47 h 82"/>
                <a:gd name="T12" fmla="*/ 0 w 58"/>
                <a:gd name="T13" fmla="*/ 48 h 82"/>
                <a:gd name="T14" fmla="*/ 12 w 58"/>
                <a:gd name="T15" fmla="*/ 58 h 82"/>
                <a:gd name="T16" fmla="*/ 18 w 58"/>
                <a:gd name="T17" fmla="*/ 57 h 82"/>
                <a:gd name="T18" fmla="*/ 21 w 58"/>
                <a:gd name="T19" fmla="*/ 69 h 82"/>
                <a:gd name="T20" fmla="*/ 20 w 58"/>
                <a:gd name="T21" fmla="*/ 73 h 82"/>
                <a:gd name="T22" fmla="*/ 20 w 58"/>
                <a:gd name="T23" fmla="*/ 74 h 82"/>
                <a:gd name="T24" fmla="*/ 22 w 58"/>
                <a:gd name="T25" fmla="*/ 77 h 82"/>
                <a:gd name="T26" fmla="*/ 31 w 58"/>
                <a:gd name="T27" fmla="*/ 82 h 82"/>
                <a:gd name="T28" fmla="*/ 32 w 58"/>
                <a:gd name="T29" fmla="*/ 82 h 82"/>
                <a:gd name="T30" fmla="*/ 36 w 58"/>
                <a:gd name="T31" fmla="*/ 79 h 82"/>
                <a:gd name="T32" fmla="*/ 40 w 58"/>
                <a:gd name="T33" fmla="*/ 74 h 82"/>
                <a:gd name="T34" fmla="*/ 58 w 58"/>
                <a:gd name="T35" fmla="*/ 69 h 82"/>
                <a:gd name="T36" fmla="*/ 55 w 58"/>
                <a:gd name="T37" fmla="*/ 69 h 82"/>
                <a:gd name="T38" fmla="*/ 54 w 58"/>
                <a:gd name="T39" fmla="*/ 69 h 82"/>
                <a:gd name="T40" fmla="*/ 31 w 58"/>
                <a:gd name="T41" fmla="*/ 55 h 82"/>
                <a:gd name="T42" fmla="*/ 57 w 58"/>
                <a:gd name="T43" fmla="*/ 5 h 82"/>
                <a:gd name="T44" fmla="*/ 54 w 58"/>
                <a:gd name="T4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82">
                  <a:moveTo>
                    <a:pt x="54" y="0"/>
                  </a:moveTo>
                  <a:cubicBezTo>
                    <a:pt x="54" y="0"/>
                    <a:pt x="48" y="8"/>
                    <a:pt x="35" y="13"/>
                  </a:cubicBezTo>
                  <a:cubicBezTo>
                    <a:pt x="22" y="17"/>
                    <a:pt x="13" y="26"/>
                    <a:pt x="12" y="40"/>
                  </a:cubicBezTo>
                  <a:cubicBezTo>
                    <a:pt x="12" y="40"/>
                    <a:pt x="10" y="40"/>
                    <a:pt x="8" y="40"/>
                  </a:cubicBezTo>
                  <a:cubicBezTo>
                    <a:pt x="5" y="40"/>
                    <a:pt x="1" y="41"/>
                    <a:pt x="0" y="45"/>
                  </a:cubicBezTo>
                  <a:cubicBezTo>
                    <a:pt x="0" y="46"/>
                    <a:pt x="0" y="46"/>
                    <a:pt x="0" y="47"/>
                  </a:cubicBezTo>
                  <a:cubicBezTo>
                    <a:pt x="0" y="47"/>
                    <a:pt x="0" y="48"/>
                    <a:pt x="0" y="48"/>
                  </a:cubicBezTo>
                  <a:cubicBezTo>
                    <a:pt x="1" y="56"/>
                    <a:pt x="6" y="58"/>
                    <a:pt x="12" y="58"/>
                  </a:cubicBezTo>
                  <a:cubicBezTo>
                    <a:pt x="14" y="58"/>
                    <a:pt x="16" y="58"/>
                    <a:pt x="18" y="57"/>
                  </a:cubicBezTo>
                  <a:cubicBezTo>
                    <a:pt x="18" y="57"/>
                    <a:pt x="21" y="63"/>
                    <a:pt x="21" y="69"/>
                  </a:cubicBezTo>
                  <a:cubicBezTo>
                    <a:pt x="21" y="71"/>
                    <a:pt x="21" y="72"/>
                    <a:pt x="20" y="73"/>
                  </a:cubicBezTo>
                  <a:cubicBezTo>
                    <a:pt x="20" y="73"/>
                    <a:pt x="20" y="73"/>
                    <a:pt x="20" y="74"/>
                  </a:cubicBezTo>
                  <a:cubicBezTo>
                    <a:pt x="20" y="75"/>
                    <a:pt x="21" y="76"/>
                    <a:pt x="22" y="77"/>
                  </a:cubicBezTo>
                  <a:cubicBezTo>
                    <a:pt x="23" y="79"/>
                    <a:pt x="26" y="81"/>
                    <a:pt x="31" y="82"/>
                  </a:cubicBezTo>
                  <a:cubicBezTo>
                    <a:pt x="31" y="82"/>
                    <a:pt x="31" y="82"/>
                    <a:pt x="32" y="82"/>
                  </a:cubicBezTo>
                  <a:cubicBezTo>
                    <a:pt x="34" y="82"/>
                    <a:pt x="35" y="81"/>
                    <a:pt x="36" y="79"/>
                  </a:cubicBezTo>
                  <a:cubicBezTo>
                    <a:pt x="37" y="77"/>
                    <a:pt x="39" y="75"/>
                    <a:pt x="40" y="74"/>
                  </a:cubicBezTo>
                  <a:cubicBezTo>
                    <a:pt x="42" y="74"/>
                    <a:pt x="50" y="74"/>
                    <a:pt x="58" y="69"/>
                  </a:cubicBezTo>
                  <a:cubicBezTo>
                    <a:pt x="57" y="69"/>
                    <a:pt x="56" y="69"/>
                    <a:pt x="55" y="69"/>
                  </a:cubicBezTo>
                  <a:cubicBezTo>
                    <a:pt x="55" y="69"/>
                    <a:pt x="54" y="69"/>
                    <a:pt x="54" y="69"/>
                  </a:cubicBezTo>
                  <a:cubicBezTo>
                    <a:pt x="44" y="69"/>
                    <a:pt x="35" y="64"/>
                    <a:pt x="31" y="55"/>
                  </a:cubicBezTo>
                  <a:cubicBezTo>
                    <a:pt x="19" y="32"/>
                    <a:pt x="45" y="19"/>
                    <a:pt x="57" y="5"/>
                  </a:cubicBezTo>
                  <a:cubicBezTo>
                    <a:pt x="55" y="1"/>
                    <a:pt x="54" y="0"/>
                    <a:pt x="54"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3" name="iś1îḋè">
              <a:extLst>
                <a:ext uri="{FF2B5EF4-FFF2-40B4-BE49-F238E27FC236}">
                  <a16:creationId xmlns:a16="http://schemas.microsoft.com/office/drawing/2014/main" xmlns="" id="{2AE0F6B4-9DA2-4EBE-A2BB-84F2C240E873}"/>
                </a:ext>
              </a:extLst>
            </p:cNvPr>
            <p:cNvSpPr/>
            <p:nvPr/>
          </p:nvSpPr>
          <p:spPr bwMode="auto">
            <a:xfrm>
              <a:off x="4702175" y="3459163"/>
              <a:ext cx="95250" cy="122238"/>
            </a:xfrm>
            <a:custGeom>
              <a:avLst/>
              <a:gdLst>
                <a:gd name="T0" fmla="*/ 12 w 29"/>
                <a:gd name="T1" fmla="*/ 0 h 37"/>
                <a:gd name="T2" fmla="*/ 2 w 29"/>
                <a:gd name="T3" fmla="*/ 21 h 37"/>
                <a:gd name="T4" fmla="*/ 26 w 29"/>
                <a:gd name="T5" fmla="*/ 34 h 37"/>
                <a:gd name="T6" fmla="*/ 19 w 29"/>
                <a:gd name="T7" fmla="*/ 18 h 37"/>
                <a:gd name="T8" fmla="*/ 25 w 29"/>
                <a:gd name="T9" fmla="*/ 4 h 37"/>
                <a:gd name="T10" fmla="*/ 12 w 29"/>
                <a:gd name="T11" fmla="*/ 0 h 37"/>
              </a:gdLst>
              <a:ahLst/>
              <a:cxnLst>
                <a:cxn ang="0">
                  <a:pos x="T0" y="T1"/>
                </a:cxn>
                <a:cxn ang="0">
                  <a:pos x="T2" y="T3"/>
                </a:cxn>
                <a:cxn ang="0">
                  <a:pos x="T4" y="T5"/>
                </a:cxn>
                <a:cxn ang="0">
                  <a:pos x="T6" y="T7"/>
                </a:cxn>
                <a:cxn ang="0">
                  <a:pos x="T8" y="T9"/>
                </a:cxn>
                <a:cxn ang="0">
                  <a:pos x="T10" y="T11"/>
                </a:cxn>
              </a:cxnLst>
              <a:rect l="0" t="0" r="r" b="b"/>
              <a:pathLst>
                <a:path w="29" h="37">
                  <a:moveTo>
                    <a:pt x="12" y="0"/>
                  </a:moveTo>
                  <a:cubicBezTo>
                    <a:pt x="12" y="0"/>
                    <a:pt x="3" y="14"/>
                    <a:pt x="2" y="21"/>
                  </a:cubicBezTo>
                  <a:cubicBezTo>
                    <a:pt x="0" y="29"/>
                    <a:pt x="23" y="37"/>
                    <a:pt x="26" y="34"/>
                  </a:cubicBezTo>
                  <a:cubicBezTo>
                    <a:pt x="29" y="31"/>
                    <a:pt x="18" y="24"/>
                    <a:pt x="19" y="18"/>
                  </a:cubicBezTo>
                  <a:cubicBezTo>
                    <a:pt x="20" y="11"/>
                    <a:pt x="25" y="4"/>
                    <a:pt x="25" y="4"/>
                  </a:cubicBezTo>
                  <a:cubicBezTo>
                    <a:pt x="12" y="0"/>
                    <a:pt x="12" y="0"/>
                    <a:pt x="12" y="0"/>
                  </a:cubicBezTo>
                </a:path>
              </a:pathLst>
            </a:custGeom>
            <a:solidFill>
              <a:srgbClr val="0123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4" name="îṧľiḍè">
              <a:extLst>
                <a:ext uri="{FF2B5EF4-FFF2-40B4-BE49-F238E27FC236}">
                  <a16:creationId xmlns:a16="http://schemas.microsoft.com/office/drawing/2014/main" xmlns="" id="{93150CE7-52CE-4FEC-8347-E62D82ADB630}"/>
                </a:ext>
              </a:extLst>
            </p:cNvPr>
            <p:cNvSpPr/>
            <p:nvPr/>
          </p:nvSpPr>
          <p:spPr bwMode="auto">
            <a:xfrm>
              <a:off x="4645025" y="3487738"/>
              <a:ext cx="96838" cy="122238"/>
            </a:xfrm>
            <a:custGeom>
              <a:avLst/>
              <a:gdLst>
                <a:gd name="T0" fmla="*/ 12 w 29"/>
                <a:gd name="T1" fmla="*/ 0 h 37"/>
                <a:gd name="T2" fmla="*/ 2 w 29"/>
                <a:gd name="T3" fmla="*/ 21 h 37"/>
                <a:gd name="T4" fmla="*/ 26 w 29"/>
                <a:gd name="T5" fmla="*/ 34 h 37"/>
                <a:gd name="T6" fmla="*/ 19 w 29"/>
                <a:gd name="T7" fmla="*/ 17 h 37"/>
                <a:gd name="T8" fmla="*/ 25 w 29"/>
                <a:gd name="T9" fmla="*/ 4 h 37"/>
                <a:gd name="T10" fmla="*/ 12 w 29"/>
                <a:gd name="T11" fmla="*/ 0 h 37"/>
              </a:gdLst>
              <a:ahLst/>
              <a:cxnLst>
                <a:cxn ang="0">
                  <a:pos x="T0" y="T1"/>
                </a:cxn>
                <a:cxn ang="0">
                  <a:pos x="T2" y="T3"/>
                </a:cxn>
                <a:cxn ang="0">
                  <a:pos x="T4" y="T5"/>
                </a:cxn>
                <a:cxn ang="0">
                  <a:pos x="T6" y="T7"/>
                </a:cxn>
                <a:cxn ang="0">
                  <a:pos x="T8" y="T9"/>
                </a:cxn>
                <a:cxn ang="0">
                  <a:pos x="T10" y="T11"/>
                </a:cxn>
              </a:cxnLst>
              <a:rect l="0" t="0" r="r" b="b"/>
              <a:pathLst>
                <a:path w="29" h="37">
                  <a:moveTo>
                    <a:pt x="12" y="0"/>
                  </a:moveTo>
                  <a:cubicBezTo>
                    <a:pt x="12" y="0"/>
                    <a:pt x="3" y="14"/>
                    <a:pt x="2" y="21"/>
                  </a:cubicBezTo>
                  <a:cubicBezTo>
                    <a:pt x="0" y="28"/>
                    <a:pt x="23" y="37"/>
                    <a:pt x="26" y="34"/>
                  </a:cubicBezTo>
                  <a:cubicBezTo>
                    <a:pt x="29" y="30"/>
                    <a:pt x="18" y="24"/>
                    <a:pt x="19" y="17"/>
                  </a:cubicBezTo>
                  <a:cubicBezTo>
                    <a:pt x="20" y="11"/>
                    <a:pt x="25" y="4"/>
                    <a:pt x="25" y="4"/>
                  </a:cubicBezTo>
                  <a:cubicBezTo>
                    <a:pt x="12" y="0"/>
                    <a:pt x="12" y="0"/>
                    <a:pt x="12" y="0"/>
                  </a:cubicBezTo>
                </a:path>
              </a:pathLst>
            </a:custGeom>
            <a:solidFill>
              <a:srgbClr val="0123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5" name="iṣlîdè">
              <a:extLst>
                <a:ext uri="{FF2B5EF4-FFF2-40B4-BE49-F238E27FC236}">
                  <a16:creationId xmlns:a16="http://schemas.microsoft.com/office/drawing/2014/main" xmlns="" id="{6AD324DE-F0EE-4A1A-89D6-75F62217AFFE}"/>
                </a:ext>
              </a:extLst>
            </p:cNvPr>
            <p:cNvSpPr/>
            <p:nvPr/>
          </p:nvSpPr>
          <p:spPr bwMode="auto">
            <a:xfrm>
              <a:off x="4467225" y="3135313"/>
              <a:ext cx="428625" cy="346075"/>
            </a:xfrm>
            <a:custGeom>
              <a:avLst/>
              <a:gdLst>
                <a:gd name="T0" fmla="*/ 100 w 130"/>
                <a:gd name="T1" fmla="*/ 101 h 105"/>
                <a:gd name="T2" fmla="*/ 97 w 130"/>
                <a:gd name="T3" fmla="*/ 104 h 105"/>
                <a:gd name="T4" fmla="*/ 80 w 130"/>
                <a:gd name="T5" fmla="*/ 98 h 105"/>
                <a:gd name="T6" fmla="*/ 97 w 130"/>
                <a:gd name="T7" fmla="*/ 59 h 105"/>
                <a:gd name="T8" fmla="*/ 55 w 130"/>
                <a:gd name="T9" fmla="*/ 60 h 105"/>
                <a:gd name="T10" fmla="*/ 6 w 130"/>
                <a:gd name="T11" fmla="*/ 41 h 105"/>
                <a:gd name="T12" fmla="*/ 10 w 130"/>
                <a:gd name="T13" fmla="*/ 2 h 105"/>
                <a:gd name="T14" fmla="*/ 64 w 130"/>
                <a:gd name="T15" fmla="*/ 0 h 105"/>
                <a:gd name="T16" fmla="*/ 68 w 130"/>
                <a:gd name="T17" fmla="*/ 10 h 105"/>
                <a:gd name="T18" fmla="*/ 74 w 130"/>
                <a:gd name="T19" fmla="*/ 14 h 105"/>
                <a:gd name="T20" fmla="*/ 121 w 130"/>
                <a:gd name="T21" fmla="*/ 39 h 105"/>
                <a:gd name="T22" fmla="*/ 100 w 130"/>
                <a:gd name="T23" fmla="*/ 10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105">
                  <a:moveTo>
                    <a:pt x="100" y="101"/>
                  </a:moveTo>
                  <a:cubicBezTo>
                    <a:pt x="99" y="102"/>
                    <a:pt x="98" y="103"/>
                    <a:pt x="97" y="104"/>
                  </a:cubicBezTo>
                  <a:cubicBezTo>
                    <a:pt x="93" y="105"/>
                    <a:pt x="80" y="101"/>
                    <a:pt x="80" y="98"/>
                  </a:cubicBezTo>
                  <a:cubicBezTo>
                    <a:pt x="81" y="96"/>
                    <a:pt x="101" y="69"/>
                    <a:pt x="97" y="59"/>
                  </a:cubicBezTo>
                  <a:cubicBezTo>
                    <a:pt x="93" y="50"/>
                    <a:pt x="76" y="59"/>
                    <a:pt x="55" y="60"/>
                  </a:cubicBezTo>
                  <a:cubicBezTo>
                    <a:pt x="34" y="62"/>
                    <a:pt x="12" y="67"/>
                    <a:pt x="6" y="41"/>
                  </a:cubicBezTo>
                  <a:cubicBezTo>
                    <a:pt x="0" y="14"/>
                    <a:pt x="10" y="2"/>
                    <a:pt x="10" y="2"/>
                  </a:cubicBezTo>
                  <a:cubicBezTo>
                    <a:pt x="31" y="10"/>
                    <a:pt x="64" y="0"/>
                    <a:pt x="64" y="0"/>
                  </a:cubicBezTo>
                  <a:cubicBezTo>
                    <a:pt x="64" y="0"/>
                    <a:pt x="64" y="6"/>
                    <a:pt x="68" y="10"/>
                  </a:cubicBezTo>
                  <a:cubicBezTo>
                    <a:pt x="69" y="12"/>
                    <a:pt x="71" y="13"/>
                    <a:pt x="74" y="14"/>
                  </a:cubicBezTo>
                  <a:cubicBezTo>
                    <a:pt x="83" y="17"/>
                    <a:pt x="110" y="17"/>
                    <a:pt x="121" y="39"/>
                  </a:cubicBezTo>
                  <a:cubicBezTo>
                    <a:pt x="130" y="59"/>
                    <a:pt x="109" y="91"/>
                    <a:pt x="100" y="101"/>
                  </a:cubicBezTo>
                </a:path>
              </a:pathLst>
            </a:custGeom>
            <a:solidFill>
              <a:srgbClr val="3633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6" name="îs1ïḍè">
              <a:extLst>
                <a:ext uri="{FF2B5EF4-FFF2-40B4-BE49-F238E27FC236}">
                  <a16:creationId xmlns:a16="http://schemas.microsoft.com/office/drawing/2014/main" xmlns="" id="{7281EEAD-35F9-4049-9D45-3AF1925BDB6C}"/>
                </a:ext>
              </a:extLst>
            </p:cNvPr>
            <p:cNvSpPr/>
            <p:nvPr/>
          </p:nvSpPr>
          <p:spPr bwMode="auto">
            <a:xfrm>
              <a:off x="4632325" y="3194051"/>
              <a:ext cx="211138" cy="284163"/>
            </a:xfrm>
            <a:custGeom>
              <a:avLst/>
              <a:gdLst>
                <a:gd name="T0" fmla="*/ 0 w 64"/>
                <a:gd name="T1" fmla="*/ 0 h 86"/>
                <a:gd name="T2" fmla="*/ 7 w 64"/>
                <a:gd name="T3" fmla="*/ 5 h 86"/>
                <a:gd name="T4" fmla="*/ 11 w 64"/>
                <a:gd name="T5" fmla="*/ 5 h 86"/>
                <a:gd name="T6" fmla="*/ 11 w 64"/>
                <a:gd name="T7" fmla="*/ 5 h 86"/>
                <a:gd name="T8" fmla="*/ 11 w 64"/>
                <a:gd name="T9" fmla="*/ 5 h 86"/>
                <a:gd name="T10" fmla="*/ 54 w 64"/>
                <a:gd name="T11" fmla="*/ 30 h 86"/>
                <a:gd name="T12" fmla="*/ 39 w 64"/>
                <a:gd name="T13" fmla="*/ 85 h 86"/>
                <a:gd name="T14" fmla="*/ 45 w 64"/>
                <a:gd name="T15" fmla="*/ 86 h 86"/>
                <a:gd name="T16" fmla="*/ 47 w 64"/>
                <a:gd name="T17" fmla="*/ 86 h 86"/>
                <a:gd name="T18" fmla="*/ 50 w 64"/>
                <a:gd name="T19" fmla="*/ 83 h 86"/>
                <a:gd name="T20" fmla="*/ 52 w 64"/>
                <a:gd name="T21" fmla="*/ 74 h 86"/>
                <a:gd name="T22" fmla="*/ 60 w 64"/>
                <a:gd name="T23" fmla="*/ 58 h 86"/>
                <a:gd name="T24" fmla="*/ 59 w 64"/>
                <a:gd name="T25" fmla="*/ 27 h 86"/>
                <a:gd name="T26" fmla="*/ 45 w 64"/>
                <a:gd name="T27" fmla="*/ 11 h 86"/>
                <a:gd name="T28" fmla="*/ 25 w 64"/>
                <a:gd name="T29" fmla="*/ 3 h 86"/>
                <a:gd name="T30" fmla="*/ 0 w 64"/>
                <a:gd name="T3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86">
                  <a:moveTo>
                    <a:pt x="0" y="0"/>
                  </a:moveTo>
                  <a:cubicBezTo>
                    <a:pt x="2" y="2"/>
                    <a:pt x="4" y="4"/>
                    <a:pt x="7" y="5"/>
                  </a:cubicBezTo>
                  <a:cubicBezTo>
                    <a:pt x="8" y="5"/>
                    <a:pt x="9" y="5"/>
                    <a:pt x="11" y="5"/>
                  </a:cubicBezTo>
                  <a:cubicBezTo>
                    <a:pt x="11" y="5"/>
                    <a:pt x="11" y="5"/>
                    <a:pt x="11" y="5"/>
                  </a:cubicBezTo>
                  <a:cubicBezTo>
                    <a:pt x="11" y="5"/>
                    <a:pt x="11" y="5"/>
                    <a:pt x="11" y="5"/>
                  </a:cubicBezTo>
                  <a:cubicBezTo>
                    <a:pt x="22" y="8"/>
                    <a:pt x="45" y="10"/>
                    <a:pt x="54" y="30"/>
                  </a:cubicBezTo>
                  <a:cubicBezTo>
                    <a:pt x="62" y="46"/>
                    <a:pt x="48" y="72"/>
                    <a:pt x="39" y="85"/>
                  </a:cubicBezTo>
                  <a:cubicBezTo>
                    <a:pt x="41" y="86"/>
                    <a:pt x="43" y="86"/>
                    <a:pt x="45" y="86"/>
                  </a:cubicBezTo>
                  <a:cubicBezTo>
                    <a:pt x="46" y="86"/>
                    <a:pt x="47" y="86"/>
                    <a:pt x="47" y="86"/>
                  </a:cubicBezTo>
                  <a:cubicBezTo>
                    <a:pt x="48" y="85"/>
                    <a:pt x="49" y="84"/>
                    <a:pt x="50" y="83"/>
                  </a:cubicBezTo>
                  <a:cubicBezTo>
                    <a:pt x="50" y="80"/>
                    <a:pt x="51" y="77"/>
                    <a:pt x="52" y="74"/>
                  </a:cubicBezTo>
                  <a:cubicBezTo>
                    <a:pt x="54" y="69"/>
                    <a:pt x="58" y="64"/>
                    <a:pt x="60" y="58"/>
                  </a:cubicBezTo>
                  <a:cubicBezTo>
                    <a:pt x="64" y="47"/>
                    <a:pt x="63" y="38"/>
                    <a:pt x="59" y="27"/>
                  </a:cubicBezTo>
                  <a:cubicBezTo>
                    <a:pt x="57" y="21"/>
                    <a:pt x="50" y="14"/>
                    <a:pt x="45" y="11"/>
                  </a:cubicBezTo>
                  <a:cubicBezTo>
                    <a:pt x="39" y="6"/>
                    <a:pt x="31" y="5"/>
                    <a:pt x="25" y="3"/>
                  </a:cubicBezTo>
                  <a:cubicBezTo>
                    <a:pt x="17" y="2"/>
                    <a:pt x="8" y="1"/>
                    <a:pt x="0" y="0"/>
                  </a:cubicBezTo>
                </a:path>
              </a:pathLst>
            </a:custGeom>
            <a:solidFill>
              <a:srgbClr val="2A28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7" name="íslidè">
              <a:extLst>
                <a:ext uri="{FF2B5EF4-FFF2-40B4-BE49-F238E27FC236}">
                  <a16:creationId xmlns:a16="http://schemas.microsoft.com/office/drawing/2014/main" xmlns="" id="{F71CC215-5D80-4F02-85AA-A9272253E9EA}"/>
                </a:ext>
              </a:extLst>
            </p:cNvPr>
            <p:cNvSpPr/>
            <p:nvPr/>
          </p:nvSpPr>
          <p:spPr bwMode="auto">
            <a:xfrm>
              <a:off x="4411663" y="3165476"/>
              <a:ext cx="434975" cy="342900"/>
            </a:xfrm>
            <a:custGeom>
              <a:avLst/>
              <a:gdLst>
                <a:gd name="T0" fmla="*/ 97 w 132"/>
                <a:gd name="T1" fmla="*/ 103 h 104"/>
                <a:gd name="T2" fmla="*/ 85 w 132"/>
                <a:gd name="T3" fmla="*/ 101 h 104"/>
                <a:gd name="T4" fmla="*/ 80 w 132"/>
                <a:gd name="T5" fmla="*/ 98 h 104"/>
                <a:gd name="T6" fmla="*/ 97 w 132"/>
                <a:gd name="T7" fmla="*/ 59 h 104"/>
                <a:gd name="T8" fmla="*/ 55 w 132"/>
                <a:gd name="T9" fmla="*/ 60 h 104"/>
                <a:gd name="T10" fmla="*/ 6 w 132"/>
                <a:gd name="T11" fmla="*/ 40 h 104"/>
                <a:gd name="T12" fmla="*/ 10 w 132"/>
                <a:gd name="T13" fmla="*/ 2 h 104"/>
                <a:gd name="T14" fmla="*/ 64 w 132"/>
                <a:gd name="T15" fmla="*/ 0 h 104"/>
                <a:gd name="T16" fmla="*/ 74 w 132"/>
                <a:gd name="T17" fmla="*/ 14 h 104"/>
                <a:gd name="T18" fmla="*/ 78 w 132"/>
                <a:gd name="T19" fmla="*/ 14 h 104"/>
                <a:gd name="T20" fmla="*/ 121 w 132"/>
                <a:gd name="T21" fmla="*/ 39 h 104"/>
                <a:gd name="T22" fmla="*/ 97 w 132"/>
                <a:gd name="T2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04">
                  <a:moveTo>
                    <a:pt x="97" y="103"/>
                  </a:moveTo>
                  <a:cubicBezTo>
                    <a:pt x="95" y="104"/>
                    <a:pt x="89" y="103"/>
                    <a:pt x="85" y="101"/>
                  </a:cubicBezTo>
                  <a:cubicBezTo>
                    <a:pt x="82" y="100"/>
                    <a:pt x="80" y="99"/>
                    <a:pt x="80" y="98"/>
                  </a:cubicBezTo>
                  <a:cubicBezTo>
                    <a:pt x="81" y="96"/>
                    <a:pt x="101" y="69"/>
                    <a:pt x="97" y="59"/>
                  </a:cubicBezTo>
                  <a:cubicBezTo>
                    <a:pt x="93" y="49"/>
                    <a:pt x="76" y="59"/>
                    <a:pt x="55" y="60"/>
                  </a:cubicBezTo>
                  <a:cubicBezTo>
                    <a:pt x="34" y="61"/>
                    <a:pt x="12" y="66"/>
                    <a:pt x="6" y="40"/>
                  </a:cubicBezTo>
                  <a:cubicBezTo>
                    <a:pt x="0" y="14"/>
                    <a:pt x="10" y="2"/>
                    <a:pt x="10" y="2"/>
                  </a:cubicBezTo>
                  <a:cubicBezTo>
                    <a:pt x="31" y="10"/>
                    <a:pt x="64" y="0"/>
                    <a:pt x="64" y="0"/>
                  </a:cubicBezTo>
                  <a:cubicBezTo>
                    <a:pt x="64" y="0"/>
                    <a:pt x="64" y="11"/>
                    <a:pt x="74" y="14"/>
                  </a:cubicBezTo>
                  <a:cubicBezTo>
                    <a:pt x="75" y="14"/>
                    <a:pt x="76" y="14"/>
                    <a:pt x="78" y="14"/>
                  </a:cubicBezTo>
                  <a:cubicBezTo>
                    <a:pt x="89" y="17"/>
                    <a:pt x="112" y="19"/>
                    <a:pt x="121" y="39"/>
                  </a:cubicBezTo>
                  <a:cubicBezTo>
                    <a:pt x="132" y="62"/>
                    <a:pt x="102" y="102"/>
                    <a:pt x="97" y="103"/>
                  </a:cubicBezTo>
                </a:path>
              </a:pathLst>
            </a:custGeom>
            <a:solidFill>
              <a:srgbClr val="3633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8" name="iṧľíďè">
              <a:extLst>
                <a:ext uri="{FF2B5EF4-FFF2-40B4-BE49-F238E27FC236}">
                  <a16:creationId xmlns:a16="http://schemas.microsoft.com/office/drawing/2014/main" xmlns="" id="{C77BAC0F-ECCD-4030-8EC8-F68EF40F3978}"/>
                </a:ext>
              </a:extLst>
            </p:cNvPr>
            <p:cNvSpPr/>
            <p:nvPr/>
          </p:nvSpPr>
          <p:spPr bwMode="auto">
            <a:xfrm>
              <a:off x="4424363" y="3181351"/>
              <a:ext cx="346075" cy="317500"/>
            </a:xfrm>
            <a:custGeom>
              <a:avLst/>
              <a:gdLst>
                <a:gd name="T0" fmla="*/ 5 w 105"/>
                <a:gd name="T1" fmla="*/ 0 h 96"/>
                <a:gd name="T2" fmla="*/ 0 w 105"/>
                <a:gd name="T3" fmla="*/ 20 h 96"/>
                <a:gd name="T4" fmla="*/ 2 w 105"/>
                <a:gd name="T5" fmla="*/ 35 h 96"/>
                <a:gd name="T6" fmla="*/ 31 w 105"/>
                <a:gd name="T7" fmla="*/ 56 h 96"/>
                <a:gd name="T8" fmla="*/ 51 w 105"/>
                <a:gd name="T9" fmla="*/ 55 h 96"/>
                <a:gd name="T10" fmla="*/ 85 w 105"/>
                <a:gd name="T11" fmla="*/ 50 h 96"/>
                <a:gd name="T12" fmla="*/ 93 w 105"/>
                <a:gd name="T13" fmla="*/ 54 h 96"/>
                <a:gd name="T14" fmla="*/ 93 w 105"/>
                <a:gd name="T15" fmla="*/ 57 h 96"/>
                <a:gd name="T16" fmla="*/ 76 w 105"/>
                <a:gd name="T17" fmla="*/ 93 h 96"/>
                <a:gd name="T18" fmla="*/ 76 w 105"/>
                <a:gd name="T19" fmla="*/ 93 h 96"/>
                <a:gd name="T20" fmla="*/ 81 w 105"/>
                <a:gd name="T21" fmla="*/ 96 h 96"/>
                <a:gd name="T22" fmla="*/ 87 w 105"/>
                <a:gd name="T23" fmla="*/ 89 h 96"/>
                <a:gd name="T24" fmla="*/ 103 w 105"/>
                <a:gd name="T25" fmla="*/ 66 h 96"/>
                <a:gd name="T26" fmla="*/ 95 w 105"/>
                <a:gd name="T27" fmla="*/ 40 h 96"/>
                <a:gd name="T28" fmla="*/ 80 w 105"/>
                <a:gd name="T29" fmla="*/ 37 h 96"/>
                <a:gd name="T30" fmla="*/ 71 w 105"/>
                <a:gd name="T31" fmla="*/ 37 h 96"/>
                <a:gd name="T32" fmla="*/ 53 w 105"/>
                <a:gd name="T33" fmla="*/ 38 h 96"/>
                <a:gd name="T34" fmla="*/ 50 w 105"/>
                <a:gd name="T35" fmla="*/ 38 h 96"/>
                <a:gd name="T36" fmla="*/ 36 w 105"/>
                <a:gd name="T37" fmla="*/ 31 h 96"/>
                <a:gd name="T38" fmla="*/ 41 w 105"/>
                <a:gd name="T39" fmla="*/ 20 h 96"/>
                <a:gd name="T40" fmla="*/ 54 w 105"/>
                <a:gd name="T41" fmla="*/ 16 h 96"/>
                <a:gd name="T42" fmla="*/ 72 w 105"/>
                <a:gd name="T43" fmla="*/ 10 h 96"/>
                <a:gd name="T44" fmla="*/ 74 w 105"/>
                <a:gd name="T45" fmla="*/ 9 h 96"/>
                <a:gd name="T46" fmla="*/ 70 w 105"/>
                <a:gd name="T47" fmla="*/ 9 h 96"/>
                <a:gd name="T48" fmla="*/ 63 w 105"/>
                <a:gd name="T49" fmla="*/ 4 h 96"/>
                <a:gd name="T50" fmla="*/ 61 w 105"/>
                <a:gd name="T51" fmla="*/ 4 h 96"/>
                <a:gd name="T52" fmla="*/ 45 w 105"/>
                <a:gd name="T53" fmla="*/ 7 h 96"/>
                <a:gd name="T54" fmla="*/ 29 w 105"/>
                <a:gd name="T55" fmla="*/ 9 h 96"/>
                <a:gd name="T56" fmla="*/ 5 w 105"/>
                <a:gd name="T5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96">
                  <a:moveTo>
                    <a:pt x="5" y="0"/>
                  </a:moveTo>
                  <a:cubicBezTo>
                    <a:pt x="3" y="3"/>
                    <a:pt x="0" y="10"/>
                    <a:pt x="0" y="20"/>
                  </a:cubicBezTo>
                  <a:cubicBezTo>
                    <a:pt x="0" y="24"/>
                    <a:pt x="1" y="29"/>
                    <a:pt x="2" y="35"/>
                  </a:cubicBezTo>
                  <a:cubicBezTo>
                    <a:pt x="6" y="53"/>
                    <a:pt x="18" y="56"/>
                    <a:pt x="31" y="56"/>
                  </a:cubicBezTo>
                  <a:cubicBezTo>
                    <a:pt x="37" y="56"/>
                    <a:pt x="44" y="55"/>
                    <a:pt x="51" y="55"/>
                  </a:cubicBezTo>
                  <a:cubicBezTo>
                    <a:pt x="65" y="54"/>
                    <a:pt x="77" y="50"/>
                    <a:pt x="85" y="50"/>
                  </a:cubicBezTo>
                  <a:cubicBezTo>
                    <a:pt x="89" y="50"/>
                    <a:pt x="91" y="51"/>
                    <a:pt x="93" y="54"/>
                  </a:cubicBezTo>
                  <a:cubicBezTo>
                    <a:pt x="93" y="55"/>
                    <a:pt x="93" y="56"/>
                    <a:pt x="93" y="57"/>
                  </a:cubicBezTo>
                  <a:cubicBezTo>
                    <a:pt x="93" y="68"/>
                    <a:pt x="77" y="91"/>
                    <a:pt x="76" y="93"/>
                  </a:cubicBezTo>
                  <a:cubicBezTo>
                    <a:pt x="76" y="93"/>
                    <a:pt x="76" y="93"/>
                    <a:pt x="76" y="93"/>
                  </a:cubicBezTo>
                  <a:cubicBezTo>
                    <a:pt x="76" y="94"/>
                    <a:pt x="78" y="95"/>
                    <a:pt x="81" y="96"/>
                  </a:cubicBezTo>
                  <a:cubicBezTo>
                    <a:pt x="83" y="94"/>
                    <a:pt x="85" y="92"/>
                    <a:pt x="87" y="89"/>
                  </a:cubicBezTo>
                  <a:cubicBezTo>
                    <a:pt x="94" y="82"/>
                    <a:pt x="100" y="75"/>
                    <a:pt x="103" y="66"/>
                  </a:cubicBezTo>
                  <a:cubicBezTo>
                    <a:pt x="105" y="57"/>
                    <a:pt x="103" y="45"/>
                    <a:pt x="95" y="40"/>
                  </a:cubicBezTo>
                  <a:cubicBezTo>
                    <a:pt x="91" y="38"/>
                    <a:pt x="85" y="37"/>
                    <a:pt x="80" y="37"/>
                  </a:cubicBezTo>
                  <a:cubicBezTo>
                    <a:pt x="77" y="37"/>
                    <a:pt x="74" y="37"/>
                    <a:pt x="71" y="37"/>
                  </a:cubicBezTo>
                  <a:cubicBezTo>
                    <a:pt x="65" y="37"/>
                    <a:pt x="59" y="37"/>
                    <a:pt x="53" y="38"/>
                  </a:cubicBezTo>
                  <a:cubicBezTo>
                    <a:pt x="52" y="38"/>
                    <a:pt x="51" y="38"/>
                    <a:pt x="50" y="38"/>
                  </a:cubicBezTo>
                  <a:cubicBezTo>
                    <a:pt x="44" y="38"/>
                    <a:pt x="37" y="36"/>
                    <a:pt x="36" y="31"/>
                  </a:cubicBezTo>
                  <a:cubicBezTo>
                    <a:pt x="34" y="27"/>
                    <a:pt x="37" y="22"/>
                    <a:pt x="41" y="20"/>
                  </a:cubicBezTo>
                  <a:cubicBezTo>
                    <a:pt x="45" y="18"/>
                    <a:pt x="50" y="17"/>
                    <a:pt x="54" y="16"/>
                  </a:cubicBezTo>
                  <a:cubicBezTo>
                    <a:pt x="61" y="15"/>
                    <a:pt x="67" y="14"/>
                    <a:pt x="72" y="10"/>
                  </a:cubicBezTo>
                  <a:cubicBezTo>
                    <a:pt x="73" y="10"/>
                    <a:pt x="73" y="10"/>
                    <a:pt x="74" y="9"/>
                  </a:cubicBezTo>
                  <a:cubicBezTo>
                    <a:pt x="72" y="9"/>
                    <a:pt x="71" y="9"/>
                    <a:pt x="70" y="9"/>
                  </a:cubicBezTo>
                  <a:cubicBezTo>
                    <a:pt x="67" y="8"/>
                    <a:pt x="65" y="6"/>
                    <a:pt x="63" y="4"/>
                  </a:cubicBezTo>
                  <a:cubicBezTo>
                    <a:pt x="62" y="4"/>
                    <a:pt x="61" y="4"/>
                    <a:pt x="61" y="4"/>
                  </a:cubicBezTo>
                  <a:cubicBezTo>
                    <a:pt x="56" y="5"/>
                    <a:pt x="51" y="6"/>
                    <a:pt x="45" y="7"/>
                  </a:cubicBezTo>
                  <a:cubicBezTo>
                    <a:pt x="39" y="8"/>
                    <a:pt x="34" y="9"/>
                    <a:pt x="29" y="9"/>
                  </a:cubicBezTo>
                  <a:cubicBezTo>
                    <a:pt x="16" y="9"/>
                    <a:pt x="8" y="5"/>
                    <a:pt x="5" y="0"/>
                  </a:cubicBezTo>
                </a:path>
              </a:pathLst>
            </a:custGeom>
            <a:solidFill>
              <a:srgbClr val="2A28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9" name="îśļíḑê">
              <a:extLst>
                <a:ext uri="{FF2B5EF4-FFF2-40B4-BE49-F238E27FC236}">
                  <a16:creationId xmlns:a16="http://schemas.microsoft.com/office/drawing/2014/main" xmlns="" id="{10875716-C6C4-4312-8B10-E2F91027A257}"/>
                </a:ext>
              </a:extLst>
            </p:cNvPr>
            <p:cNvSpPr/>
            <p:nvPr/>
          </p:nvSpPr>
          <p:spPr bwMode="auto">
            <a:xfrm>
              <a:off x="4229100" y="2474913"/>
              <a:ext cx="482600" cy="590550"/>
            </a:xfrm>
            <a:custGeom>
              <a:avLst/>
              <a:gdLst>
                <a:gd name="T0" fmla="*/ 128 w 146"/>
                <a:gd name="T1" fmla="*/ 118 h 179"/>
                <a:gd name="T2" fmla="*/ 133 w 146"/>
                <a:gd name="T3" fmla="*/ 141 h 179"/>
                <a:gd name="T4" fmla="*/ 133 w 146"/>
                <a:gd name="T5" fmla="*/ 142 h 179"/>
                <a:gd name="T6" fmla="*/ 113 w 146"/>
                <a:gd name="T7" fmla="*/ 157 h 179"/>
                <a:gd name="T8" fmla="*/ 91 w 146"/>
                <a:gd name="T9" fmla="*/ 174 h 179"/>
                <a:gd name="T10" fmla="*/ 56 w 146"/>
                <a:gd name="T11" fmla="*/ 163 h 179"/>
                <a:gd name="T12" fmla="*/ 18 w 146"/>
                <a:gd name="T13" fmla="*/ 157 h 179"/>
                <a:gd name="T14" fmla="*/ 13 w 146"/>
                <a:gd name="T15" fmla="*/ 122 h 179"/>
                <a:gd name="T16" fmla="*/ 0 w 146"/>
                <a:gd name="T17" fmla="*/ 103 h 179"/>
                <a:gd name="T18" fmla="*/ 15 w 146"/>
                <a:gd name="T19" fmla="*/ 83 h 179"/>
                <a:gd name="T20" fmla="*/ 15 w 146"/>
                <a:gd name="T21" fmla="*/ 49 h 179"/>
                <a:gd name="T22" fmla="*/ 46 w 146"/>
                <a:gd name="T23" fmla="*/ 31 h 179"/>
                <a:gd name="T24" fmla="*/ 69 w 146"/>
                <a:gd name="T25" fmla="*/ 3 h 179"/>
                <a:gd name="T26" fmla="*/ 91 w 146"/>
                <a:gd name="T27" fmla="*/ 2 h 179"/>
                <a:gd name="T28" fmla="*/ 104 w 146"/>
                <a:gd name="T29" fmla="*/ 12 h 179"/>
                <a:gd name="T30" fmla="*/ 130 w 146"/>
                <a:gd name="T31" fmla="*/ 25 h 179"/>
                <a:gd name="T32" fmla="*/ 133 w 146"/>
                <a:gd name="T33" fmla="*/ 56 h 179"/>
                <a:gd name="T34" fmla="*/ 144 w 146"/>
                <a:gd name="T35" fmla="*/ 84 h 179"/>
                <a:gd name="T36" fmla="*/ 128 w 146"/>
                <a:gd name="T37" fmla="*/ 1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179">
                  <a:moveTo>
                    <a:pt x="128" y="118"/>
                  </a:moveTo>
                  <a:cubicBezTo>
                    <a:pt x="128" y="118"/>
                    <a:pt x="139" y="126"/>
                    <a:pt x="133" y="141"/>
                  </a:cubicBezTo>
                  <a:cubicBezTo>
                    <a:pt x="133" y="142"/>
                    <a:pt x="133" y="142"/>
                    <a:pt x="133" y="142"/>
                  </a:cubicBezTo>
                  <a:cubicBezTo>
                    <a:pt x="127" y="157"/>
                    <a:pt x="113" y="157"/>
                    <a:pt x="113" y="157"/>
                  </a:cubicBezTo>
                  <a:cubicBezTo>
                    <a:pt x="113" y="157"/>
                    <a:pt x="112" y="170"/>
                    <a:pt x="91" y="174"/>
                  </a:cubicBezTo>
                  <a:cubicBezTo>
                    <a:pt x="71" y="179"/>
                    <a:pt x="56" y="163"/>
                    <a:pt x="56" y="163"/>
                  </a:cubicBezTo>
                  <a:cubicBezTo>
                    <a:pt x="56" y="163"/>
                    <a:pt x="36" y="174"/>
                    <a:pt x="18" y="157"/>
                  </a:cubicBezTo>
                  <a:cubicBezTo>
                    <a:pt x="1" y="140"/>
                    <a:pt x="13" y="122"/>
                    <a:pt x="13" y="122"/>
                  </a:cubicBezTo>
                  <a:cubicBezTo>
                    <a:pt x="13" y="122"/>
                    <a:pt x="1" y="119"/>
                    <a:pt x="0" y="103"/>
                  </a:cubicBezTo>
                  <a:cubicBezTo>
                    <a:pt x="0" y="87"/>
                    <a:pt x="15" y="83"/>
                    <a:pt x="15" y="83"/>
                  </a:cubicBezTo>
                  <a:cubicBezTo>
                    <a:pt x="15" y="83"/>
                    <a:pt x="5" y="68"/>
                    <a:pt x="15" y="49"/>
                  </a:cubicBezTo>
                  <a:cubicBezTo>
                    <a:pt x="24" y="30"/>
                    <a:pt x="46" y="31"/>
                    <a:pt x="46" y="31"/>
                  </a:cubicBezTo>
                  <a:cubicBezTo>
                    <a:pt x="46" y="31"/>
                    <a:pt x="46" y="11"/>
                    <a:pt x="69" y="3"/>
                  </a:cubicBezTo>
                  <a:cubicBezTo>
                    <a:pt x="78" y="0"/>
                    <a:pt x="85" y="1"/>
                    <a:pt x="91" y="2"/>
                  </a:cubicBezTo>
                  <a:cubicBezTo>
                    <a:pt x="100" y="5"/>
                    <a:pt x="104" y="12"/>
                    <a:pt x="104" y="12"/>
                  </a:cubicBezTo>
                  <a:cubicBezTo>
                    <a:pt x="104" y="12"/>
                    <a:pt x="118" y="10"/>
                    <a:pt x="130" y="25"/>
                  </a:cubicBezTo>
                  <a:cubicBezTo>
                    <a:pt x="141" y="39"/>
                    <a:pt x="133" y="56"/>
                    <a:pt x="133" y="56"/>
                  </a:cubicBezTo>
                  <a:cubicBezTo>
                    <a:pt x="133" y="56"/>
                    <a:pt x="146" y="60"/>
                    <a:pt x="144" y="84"/>
                  </a:cubicBezTo>
                  <a:cubicBezTo>
                    <a:pt x="143" y="108"/>
                    <a:pt x="128" y="118"/>
                    <a:pt x="128" y="118"/>
                  </a:cubicBezTo>
                </a:path>
              </a:pathLst>
            </a:custGeom>
            <a:solidFill>
              <a:srgbClr val="5B4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0" name="íŝ1îḍe">
              <a:extLst>
                <a:ext uri="{FF2B5EF4-FFF2-40B4-BE49-F238E27FC236}">
                  <a16:creationId xmlns:a16="http://schemas.microsoft.com/office/drawing/2014/main" xmlns="" id="{DB40DB5A-E6B6-4A49-99CC-283DF28E9246}"/>
                </a:ext>
              </a:extLst>
            </p:cNvPr>
            <p:cNvSpPr/>
            <p:nvPr/>
          </p:nvSpPr>
          <p:spPr bwMode="auto">
            <a:xfrm>
              <a:off x="4229100" y="2479676"/>
              <a:ext cx="439738" cy="539750"/>
            </a:xfrm>
            <a:custGeom>
              <a:avLst/>
              <a:gdLst>
                <a:gd name="T0" fmla="*/ 126 w 133"/>
                <a:gd name="T1" fmla="*/ 71 h 164"/>
                <a:gd name="T2" fmla="*/ 126 w 133"/>
                <a:gd name="T3" fmla="*/ 72 h 164"/>
                <a:gd name="T4" fmla="*/ 114 w 133"/>
                <a:gd name="T5" fmla="*/ 94 h 164"/>
                <a:gd name="T6" fmla="*/ 114 w 133"/>
                <a:gd name="T7" fmla="*/ 94 h 164"/>
                <a:gd name="T8" fmla="*/ 99 w 133"/>
                <a:gd name="T9" fmla="*/ 100 h 164"/>
                <a:gd name="T10" fmla="*/ 99 w 133"/>
                <a:gd name="T11" fmla="*/ 103 h 164"/>
                <a:gd name="T12" fmla="*/ 107 w 133"/>
                <a:gd name="T13" fmla="*/ 114 h 164"/>
                <a:gd name="T14" fmla="*/ 115 w 133"/>
                <a:gd name="T15" fmla="*/ 121 h 164"/>
                <a:gd name="T16" fmla="*/ 115 w 133"/>
                <a:gd name="T17" fmla="*/ 121 h 164"/>
                <a:gd name="T18" fmla="*/ 115 w 133"/>
                <a:gd name="T19" fmla="*/ 121 h 164"/>
                <a:gd name="T20" fmla="*/ 129 w 133"/>
                <a:gd name="T21" fmla="*/ 148 h 164"/>
                <a:gd name="T22" fmla="*/ 133 w 133"/>
                <a:gd name="T23" fmla="*/ 141 h 164"/>
                <a:gd name="T24" fmla="*/ 122 w 133"/>
                <a:gd name="T25" fmla="*/ 124 h 164"/>
                <a:gd name="T26" fmla="*/ 114 w 133"/>
                <a:gd name="T27" fmla="*/ 103 h 164"/>
                <a:gd name="T28" fmla="*/ 127 w 133"/>
                <a:gd name="T29" fmla="*/ 78 h 164"/>
                <a:gd name="T30" fmla="*/ 126 w 133"/>
                <a:gd name="T31" fmla="*/ 71 h 164"/>
                <a:gd name="T32" fmla="*/ 81 w 133"/>
                <a:gd name="T33" fmla="*/ 0 h 164"/>
                <a:gd name="T34" fmla="*/ 69 w 133"/>
                <a:gd name="T35" fmla="*/ 2 h 164"/>
                <a:gd name="T36" fmla="*/ 46 w 133"/>
                <a:gd name="T37" fmla="*/ 30 h 164"/>
                <a:gd name="T38" fmla="*/ 46 w 133"/>
                <a:gd name="T39" fmla="*/ 30 h 164"/>
                <a:gd name="T40" fmla="*/ 46 w 133"/>
                <a:gd name="T41" fmla="*/ 30 h 164"/>
                <a:gd name="T42" fmla="*/ 46 w 133"/>
                <a:gd name="T43" fmla="*/ 30 h 164"/>
                <a:gd name="T44" fmla="*/ 46 w 133"/>
                <a:gd name="T45" fmla="*/ 30 h 164"/>
                <a:gd name="T46" fmla="*/ 15 w 133"/>
                <a:gd name="T47" fmla="*/ 48 h 164"/>
                <a:gd name="T48" fmla="*/ 10 w 133"/>
                <a:gd name="T49" fmla="*/ 65 h 164"/>
                <a:gd name="T50" fmla="*/ 15 w 133"/>
                <a:gd name="T51" fmla="*/ 82 h 164"/>
                <a:gd name="T52" fmla="*/ 15 w 133"/>
                <a:gd name="T53" fmla="*/ 82 h 164"/>
                <a:gd name="T54" fmla="*/ 15 w 133"/>
                <a:gd name="T55" fmla="*/ 82 h 164"/>
                <a:gd name="T56" fmla="*/ 0 w 133"/>
                <a:gd name="T57" fmla="*/ 102 h 164"/>
                <a:gd name="T58" fmla="*/ 0 w 133"/>
                <a:gd name="T59" fmla="*/ 102 h 164"/>
                <a:gd name="T60" fmla="*/ 13 w 133"/>
                <a:gd name="T61" fmla="*/ 121 h 164"/>
                <a:gd name="T62" fmla="*/ 13 w 133"/>
                <a:gd name="T63" fmla="*/ 121 h 164"/>
                <a:gd name="T64" fmla="*/ 13 w 133"/>
                <a:gd name="T65" fmla="*/ 121 h 164"/>
                <a:gd name="T66" fmla="*/ 9 w 133"/>
                <a:gd name="T67" fmla="*/ 136 h 164"/>
                <a:gd name="T68" fmla="*/ 18 w 133"/>
                <a:gd name="T69" fmla="*/ 156 h 164"/>
                <a:gd name="T70" fmla="*/ 33 w 133"/>
                <a:gd name="T71" fmla="*/ 164 h 164"/>
                <a:gd name="T72" fmla="*/ 46 w 133"/>
                <a:gd name="T73" fmla="*/ 139 h 164"/>
                <a:gd name="T74" fmla="*/ 66 w 133"/>
                <a:gd name="T75" fmla="*/ 126 h 164"/>
                <a:gd name="T76" fmla="*/ 74 w 133"/>
                <a:gd name="T77" fmla="*/ 114 h 164"/>
                <a:gd name="T78" fmla="*/ 74 w 133"/>
                <a:gd name="T79" fmla="*/ 112 h 164"/>
                <a:gd name="T80" fmla="*/ 82 w 133"/>
                <a:gd name="T81" fmla="*/ 104 h 164"/>
                <a:gd name="T82" fmla="*/ 82 w 133"/>
                <a:gd name="T83" fmla="*/ 102 h 164"/>
                <a:gd name="T84" fmla="*/ 82 w 133"/>
                <a:gd name="T85" fmla="*/ 98 h 164"/>
                <a:gd name="T86" fmla="*/ 73 w 133"/>
                <a:gd name="T87" fmla="*/ 90 h 164"/>
                <a:gd name="T88" fmla="*/ 65 w 133"/>
                <a:gd name="T89" fmla="*/ 94 h 164"/>
                <a:gd name="T90" fmla="*/ 61 w 133"/>
                <a:gd name="T91" fmla="*/ 93 h 164"/>
                <a:gd name="T92" fmla="*/ 56 w 133"/>
                <a:gd name="T93" fmla="*/ 84 h 164"/>
                <a:gd name="T94" fmla="*/ 57 w 133"/>
                <a:gd name="T95" fmla="*/ 80 h 164"/>
                <a:gd name="T96" fmla="*/ 54 w 133"/>
                <a:gd name="T97" fmla="*/ 83 h 164"/>
                <a:gd name="T98" fmla="*/ 52 w 133"/>
                <a:gd name="T99" fmla="*/ 90 h 164"/>
                <a:gd name="T100" fmla="*/ 45 w 133"/>
                <a:gd name="T101" fmla="*/ 105 h 164"/>
                <a:gd name="T102" fmla="*/ 41 w 133"/>
                <a:gd name="T103" fmla="*/ 106 h 164"/>
                <a:gd name="T104" fmla="*/ 32 w 133"/>
                <a:gd name="T105" fmla="*/ 99 h 164"/>
                <a:gd name="T106" fmla="*/ 33 w 133"/>
                <a:gd name="T107" fmla="*/ 93 h 164"/>
                <a:gd name="T108" fmla="*/ 30 w 133"/>
                <a:gd name="T109" fmla="*/ 85 h 164"/>
                <a:gd name="T110" fmla="*/ 42 w 133"/>
                <a:gd name="T111" fmla="*/ 49 h 164"/>
                <a:gd name="T112" fmla="*/ 55 w 133"/>
                <a:gd name="T113" fmla="*/ 45 h 164"/>
                <a:gd name="T114" fmla="*/ 65 w 133"/>
                <a:gd name="T115" fmla="*/ 36 h 164"/>
                <a:gd name="T116" fmla="*/ 66 w 133"/>
                <a:gd name="T117" fmla="*/ 26 h 164"/>
                <a:gd name="T118" fmla="*/ 84 w 133"/>
                <a:gd name="T119" fmla="*/ 4 h 164"/>
                <a:gd name="T120" fmla="*/ 91 w 133"/>
                <a:gd name="T121" fmla="*/ 1 h 164"/>
                <a:gd name="T122" fmla="*/ 81 w 133"/>
                <a:gd name="T1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3" h="164">
                  <a:moveTo>
                    <a:pt x="126" y="71"/>
                  </a:moveTo>
                  <a:cubicBezTo>
                    <a:pt x="126" y="72"/>
                    <a:pt x="126" y="72"/>
                    <a:pt x="126" y="72"/>
                  </a:cubicBezTo>
                  <a:cubicBezTo>
                    <a:pt x="125" y="84"/>
                    <a:pt x="120" y="90"/>
                    <a:pt x="114" y="94"/>
                  </a:cubicBezTo>
                  <a:cubicBezTo>
                    <a:pt x="114" y="94"/>
                    <a:pt x="114" y="94"/>
                    <a:pt x="114" y="94"/>
                  </a:cubicBezTo>
                  <a:cubicBezTo>
                    <a:pt x="107" y="98"/>
                    <a:pt x="100" y="98"/>
                    <a:pt x="99" y="100"/>
                  </a:cubicBezTo>
                  <a:cubicBezTo>
                    <a:pt x="99" y="101"/>
                    <a:pt x="99" y="102"/>
                    <a:pt x="99" y="103"/>
                  </a:cubicBezTo>
                  <a:cubicBezTo>
                    <a:pt x="107" y="104"/>
                    <a:pt x="110" y="109"/>
                    <a:pt x="107" y="114"/>
                  </a:cubicBezTo>
                  <a:cubicBezTo>
                    <a:pt x="110" y="116"/>
                    <a:pt x="112" y="118"/>
                    <a:pt x="115" y="121"/>
                  </a:cubicBezTo>
                  <a:cubicBezTo>
                    <a:pt x="115" y="121"/>
                    <a:pt x="115" y="121"/>
                    <a:pt x="115" y="121"/>
                  </a:cubicBezTo>
                  <a:cubicBezTo>
                    <a:pt x="115" y="121"/>
                    <a:pt x="115" y="121"/>
                    <a:pt x="115" y="121"/>
                  </a:cubicBezTo>
                  <a:cubicBezTo>
                    <a:pt x="120" y="127"/>
                    <a:pt x="125" y="136"/>
                    <a:pt x="129" y="148"/>
                  </a:cubicBezTo>
                  <a:cubicBezTo>
                    <a:pt x="131" y="146"/>
                    <a:pt x="132" y="144"/>
                    <a:pt x="133" y="141"/>
                  </a:cubicBezTo>
                  <a:cubicBezTo>
                    <a:pt x="130" y="135"/>
                    <a:pt x="126" y="130"/>
                    <a:pt x="122" y="124"/>
                  </a:cubicBezTo>
                  <a:cubicBezTo>
                    <a:pt x="117" y="118"/>
                    <a:pt x="113" y="111"/>
                    <a:pt x="114" y="103"/>
                  </a:cubicBezTo>
                  <a:cubicBezTo>
                    <a:pt x="116" y="94"/>
                    <a:pt x="124" y="87"/>
                    <a:pt x="127" y="78"/>
                  </a:cubicBezTo>
                  <a:cubicBezTo>
                    <a:pt x="127" y="76"/>
                    <a:pt x="127" y="73"/>
                    <a:pt x="126" y="71"/>
                  </a:cubicBezTo>
                  <a:moveTo>
                    <a:pt x="81" y="0"/>
                  </a:moveTo>
                  <a:cubicBezTo>
                    <a:pt x="77" y="0"/>
                    <a:pt x="73" y="0"/>
                    <a:pt x="69" y="2"/>
                  </a:cubicBezTo>
                  <a:cubicBezTo>
                    <a:pt x="46" y="1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2" y="30"/>
                    <a:pt x="23" y="31"/>
                    <a:pt x="15" y="48"/>
                  </a:cubicBezTo>
                  <a:cubicBezTo>
                    <a:pt x="11" y="55"/>
                    <a:pt x="10" y="60"/>
                    <a:pt x="10" y="65"/>
                  </a:cubicBezTo>
                  <a:cubicBezTo>
                    <a:pt x="10" y="75"/>
                    <a:pt x="15" y="82"/>
                    <a:pt x="15" y="82"/>
                  </a:cubicBezTo>
                  <a:cubicBezTo>
                    <a:pt x="15" y="82"/>
                    <a:pt x="15" y="82"/>
                    <a:pt x="15" y="82"/>
                  </a:cubicBezTo>
                  <a:cubicBezTo>
                    <a:pt x="15" y="82"/>
                    <a:pt x="15" y="82"/>
                    <a:pt x="15" y="82"/>
                  </a:cubicBezTo>
                  <a:cubicBezTo>
                    <a:pt x="15" y="82"/>
                    <a:pt x="0" y="86"/>
                    <a:pt x="0" y="102"/>
                  </a:cubicBezTo>
                  <a:cubicBezTo>
                    <a:pt x="0" y="102"/>
                    <a:pt x="0" y="102"/>
                    <a:pt x="0" y="102"/>
                  </a:cubicBezTo>
                  <a:cubicBezTo>
                    <a:pt x="1" y="118"/>
                    <a:pt x="13" y="121"/>
                    <a:pt x="13" y="121"/>
                  </a:cubicBezTo>
                  <a:cubicBezTo>
                    <a:pt x="13" y="121"/>
                    <a:pt x="13" y="121"/>
                    <a:pt x="13" y="121"/>
                  </a:cubicBezTo>
                  <a:cubicBezTo>
                    <a:pt x="13" y="121"/>
                    <a:pt x="13" y="121"/>
                    <a:pt x="13" y="121"/>
                  </a:cubicBezTo>
                  <a:cubicBezTo>
                    <a:pt x="13" y="121"/>
                    <a:pt x="9" y="127"/>
                    <a:pt x="9" y="136"/>
                  </a:cubicBezTo>
                  <a:cubicBezTo>
                    <a:pt x="9" y="142"/>
                    <a:pt x="11" y="149"/>
                    <a:pt x="18" y="156"/>
                  </a:cubicBezTo>
                  <a:cubicBezTo>
                    <a:pt x="23" y="160"/>
                    <a:pt x="28" y="163"/>
                    <a:pt x="33" y="164"/>
                  </a:cubicBezTo>
                  <a:cubicBezTo>
                    <a:pt x="34" y="156"/>
                    <a:pt x="39" y="147"/>
                    <a:pt x="46" y="139"/>
                  </a:cubicBezTo>
                  <a:cubicBezTo>
                    <a:pt x="54" y="130"/>
                    <a:pt x="61" y="127"/>
                    <a:pt x="66" y="126"/>
                  </a:cubicBezTo>
                  <a:cubicBezTo>
                    <a:pt x="68" y="122"/>
                    <a:pt x="71" y="118"/>
                    <a:pt x="74" y="114"/>
                  </a:cubicBezTo>
                  <a:cubicBezTo>
                    <a:pt x="74" y="114"/>
                    <a:pt x="74" y="113"/>
                    <a:pt x="74" y="112"/>
                  </a:cubicBezTo>
                  <a:cubicBezTo>
                    <a:pt x="74" y="109"/>
                    <a:pt x="77" y="106"/>
                    <a:pt x="82" y="104"/>
                  </a:cubicBezTo>
                  <a:cubicBezTo>
                    <a:pt x="82" y="103"/>
                    <a:pt x="82" y="103"/>
                    <a:pt x="82" y="102"/>
                  </a:cubicBezTo>
                  <a:cubicBezTo>
                    <a:pt x="82" y="100"/>
                    <a:pt x="82" y="98"/>
                    <a:pt x="82" y="98"/>
                  </a:cubicBezTo>
                  <a:cubicBezTo>
                    <a:pt x="80" y="97"/>
                    <a:pt x="76" y="95"/>
                    <a:pt x="73" y="90"/>
                  </a:cubicBezTo>
                  <a:cubicBezTo>
                    <a:pt x="73" y="90"/>
                    <a:pt x="69" y="94"/>
                    <a:pt x="65" y="94"/>
                  </a:cubicBezTo>
                  <a:cubicBezTo>
                    <a:pt x="64" y="94"/>
                    <a:pt x="63" y="94"/>
                    <a:pt x="61" y="93"/>
                  </a:cubicBezTo>
                  <a:cubicBezTo>
                    <a:pt x="58" y="91"/>
                    <a:pt x="56" y="87"/>
                    <a:pt x="56" y="84"/>
                  </a:cubicBezTo>
                  <a:cubicBezTo>
                    <a:pt x="56" y="83"/>
                    <a:pt x="56" y="81"/>
                    <a:pt x="57" y="80"/>
                  </a:cubicBezTo>
                  <a:cubicBezTo>
                    <a:pt x="56" y="81"/>
                    <a:pt x="55" y="82"/>
                    <a:pt x="54" y="83"/>
                  </a:cubicBezTo>
                  <a:cubicBezTo>
                    <a:pt x="53" y="85"/>
                    <a:pt x="53" y="88"/>
                    <a:pt x="52" y="90"/>
                  </a:cubicBezTo>
                  <a:cubicBezTo>
                    <a:pt x="52" y="96"/>
                    <a:pt x="50" y="102"/>
                    <a:pt x="45" y="105"/>
                  </a:cubicBezTo>
                  <a:cubicBezTo>
                    <a:pt x="44" y="106"/>
                    <a:pt x="42" y="106"/>
                    <a:pt x="41" y="106"/>
                  </a:cubicBezTo>
                  <a:cubicBezTo>
                    <a:pt x="36" y="106"/>
                    <a:pt x="32" y="103"/>
                    <a:pt x="32" y="99"/>
                  </a:cubicBezTo>
                  <a:cubicBezTo>
                    <a:pt x="32" y="97"/>
                    <a:pt x="33" y="95"/>
                    <a:pt x="33" y="93"/>
                  </a:cubicBezTo>
                  <a:cubicBezTo>
                    <a:pt x="33" y="90"/>
                    <a:pt x="31" y="87"/>
                    <a:pt x="30" y="85"/>
                  </a:cubicBezTo>
                  <a:cubicBezTo>
                    <a:pt x="23" y="72"/>
                    <a:pt x="29" y="55"/>
                    <a:pt x="42" y="49"/>
                  </a:cubicBezTo>
                  <a:cubicBezTo>
                    <a:pt x="46" y="47"/>
                    <a:pt x="51" y="47"/>
                    <a:pt x="55" y="45"/>
                  </a:cubicBezTo>
                  <a:cubicBezTo>
                    <a:pt x="60" y="44"/>
                    <a:pt x="64" y="41"/>
                    <a:pt x="65" y="36"/>
                  </a:cubicBezTo>
                  <a:cubicBezTo>
                    <a:pt x="67" y="33"/>
                    <a:pt x="66" y="30"/>
                    <a:pt x="66" y="26"/>
                  </a:cubicBezTo>
                  <a:cubicBezTo>
                    <a:pt x="67" y="16"/>
                    <a:pt x="75" y="8"/>
                    <a:pt x="84" y="4"/>
                  </a:cubicBezTo>
                  <a:cubicBezTo>
                    <a:pt x="86" y="3"/>
                    <a:pt x="89" y="2"/>
                    <a:pt x="91" y="1"/>
                  </a:cubicBezTo>
                  <a:cubicBezTo>
                    <a:pt x="88" y="0"/>
                    <a:pt x="85" y="0"/>
                    <a:pt x="81" y="0"/>
                  </a:cubicBezTo>
                </a:path>
              </a:pathLst>
            </a:custGeom>
            <a:solidFill>
              <a:srgbClr val="5033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1" name="íṩlíḑe">
              <a:extLst>
                <a:ext uri="{FF2B5EF4-FFF2-40B4-BE49-F238E27FC236}">
                  <a16:creationId xmlns:a16="http://schemas.microsoft.com/office/drawing/2014/main" xmlns="" id="{E74E2DF4-0E86-4CB8-8CC8-E5AE2915C37B}"/>
                </a:ext>
              </a:extLst>
            </p:cNvPr>
            <p:cNvSpPr/>
            <p:nvPr/>
          </p:nvSpPr>
          <p:spPr bwMode="auto">
            <a:xfrm>
              <a:off x="4387850" y="2835276"/>
              <a:ext cx="314325" cy="385763"/>
            </a:xfrm>
            <a:custGeom>
              <a:avLst/>
              <a:gdLst>
                <a:gd name="T0" fmla="*/ 56 w 95"/>
                <a:gd name="T1" fmla="*/ 112 h 117"/>
                <a:gd name="T2" fmla="*/ 13 w 95"/>
                <a:gd name="T3" fmla="*/ 96 h 117"/>
                <a:gd name="T4" fmla="*/ 43 w 95"/>
                <a:gd name="T5" fmla="*/ 0 h 117"/>
                <a:gd name="T6" fmla="*/ 67 w 95"/>
                <a:gd name="T7" fmla="*/ 13 h 117"/>
                <a:gd name="T8" fmla="*/ 87 w 95"/>
                <a:gd name="T9" fmla="*/ 56 h 117"/>
                <a:gd name="T10" fmla="*/ 91 w 95"/>
                <a:gd name="T11" fmla="*/ 72 h 117"/>
                <a:gd name="T12" fmla="*/ 56 w 95"/>
                <a:gd name="T13" fmla="*/ 112 h 117"/>
              </a:gdLst>
              <a:ahLst/>
              <a:cxnLst>
                <a:cxn ang="0">
                  <a:pos x="T0" y="T1"/>
                </a:cxn>
                <a:cxn ang="0">
                  <a:pos x="T2" y="T3"/>
                </a:cxn>
                <a:cxn ang="0">
                  <a:pos x="T4" y="T5"/>
                </a:cxn>
                <a:cxn ang="0">
                  <a:pos x="T6" y="T7"/>
                </a:cxn>
                <a:cxn ang="0">
                  <a:pos x="T8" y="T9"/>
                </a:cxn>
                <a:cxn ang="0">
                  <a:pos x="T10" y="T11"/>
                </a:cxn>
                <a:cxn ang="0">
                  <a:pos x="T12" y="T13"/>
                </a:cxn>
              </a:cxnLst>
              <a:rect l="0" t="0" r="r" b="b"/>
              <a:pathLst>
                <a:path w="95" h="117">
                  <a:moveTo>
                    <a:pt x="56" y="112"/>
                  </a:moveTo>
                  <a:cubicBezTo>
                    <a:pt x="25" y="117"/>
                    <a:pt x="14" y="110"/>
                    <a:pt x="13" y="96"/>
                  </a:cubicBezTo>
                  <a:cubicBezTo>
                    <a:pt x="12" y="83"/>
                    <a:pt x="0" y="1"/>
                    <a:pt x="43" y="0"/>
                  </a:cubicBezTo>
                  <a:cubicBezTo>
                    <a:pt x="52" y="0"/>
                    <a:pt x="60" y="4"/>
                    <a:pt x="67" y="13"/>
                  </a:cubicBezTo>
                  <a:cubicBezTo>
                    <a:pt x="74" y="22"/>
                    <a:pt x="81" y="36"/>
                    <a:pt x="87" y="56"/>
                  </a:cubicBezTo>
                  <a:cubicBezTo>
                    <a:pt x="89" y="62"/>
                    <a:pt x="90" y="67"/>
                    <a:pt x="91" y="72"/>
                  </a:cubicBezTo>
                  <a:cubicBezTo>
                    <a:pt x="95" y="99"/>
                    <a:pt x="83" y="108"/>
                    <a:pt x="56" y="112"/>
                  </a:cubicBezTo>
                </a:path>
              </a:pathLst>
            </a:custGeom>
            <a:solidFill>
              <a:srgbClr val="9662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2" name="í$ḷîḋe">
              <a:extLst>
                <a:ext uri="{FF2B5EF4-FFF2-40B4-BE49-F238E27FC236}">
                  <a16:creationId xmlns:a16="http://schemas.microsoft.com/office/drawing/2014/main" xmlns="" id="{C206E953-46A7-4089-ABDB-69F1B77E2B97}"/>
                </a:ext>
              </a:extLst>
            </p:cNvPr>
            <p:cNvSpPr/>
            <p:nvPr/>
          </p:nvSpPr>
          <p:spPr bwMode="auto">
            <a:xfrm>
              <a:off x="4397375" y="2854326"/>
              <a:ext cx="228600" cy="357188"/>
            </a:xfrm>
            <a:custGeom>
              <a:avLst/>
              <a:gdLst>
                <a:gd name="T0" fmla="*/ 10 w 69"/>
                <a:gd name="T1" fmla="*/ 92 h 108"/>
                <a:gd name="T2" fmla="*/ 37 w 69"/>
                <a:gd name="T3" fmla="*/ 108 h 108"/>
                <a:gd name="T4" fmla="*/ 53 w 69"/>
                <a:gd name="T5" fmla="*/ 106 h 108"/>
                <a:gd name="T6" fmla="*/ 69 w 69"/>
                <a:gd name="T7" fmla="*/ 103 h 108"/>
                <a:gd name="T8" fmla="*/ 60 w 69"/>
                <a:gd name="T9" fmla="*/ 102 h 108"/>
                <a:gd name="T10" fmla="*/ 59 w 69"/>
                <a:gd name="T11" fmla="*/ 94 h 108"/>
                <a:gd name="T12" fmla="*/ 40 w 69"/>
                <a:gd name="T13" fmla="*/ 95 h 108"/>
                <a:gd name="T14" fmla="*/ 10 w 69"/>
                <a:gd name="T15" fmla="*/ 92 h 108"/>
                <a:gd name="T16" fmla="*/ 56 w 69"/>
                <a:gd name="T17" fmla="*/ 0 h 108"/>
                <a:gd name="T18" fmla="*/ 40 w 69"/>
                <a:gd name="T19" fmla="*/ 7 h 108"/>
                <a:gd name="T20" fmla="*/ 40 w 69"/>
                <a:gd name="T21" fmla="*/ 7 h 108"/>
                <a:gd name="T22" fmla="*/ 23 w 69"/>
                <a:gd name="T23" fmla="*/ 0 h 108"/>
                <a:gd name="T24" fmla="*/ 15 w 69"/>
                <a:gd name="T25" fmla="*/ 12 h 108"/>
                <a:gd name="T26" fmla="*/ 16 w 69"/>
                <a:gd name="T27" fmla="*/ 12 h 108"/>
                <a:gd name="T28" fmla="*/ 20 w 69"/>
                <a:gd name="T29" fmla="*/ 13 h 108"/>
                <a:gd name="T30" fmla="*/ 20 w 69"/>
                <a:gd name="T31" fmla="*/ 13 h 108"/>
                <a:gd name="T32" fmla="*/ 20 w 69"/>
                <a:gd name="T33" fmla="*/ 13 h 108"/>
                <a:gd name="T34" fmla="*/ 23 w 69"/>
                <a:gd name="T35" fmla="*/ 15 h 108"/>
                <a:gd name="T36" fmla="*/ 12 w 69"/>
                <a:gd name="T37" fmla="*/ 49 h 108"/>
                <a:gd name="T38" fmla="*/ 39 w 69"/>
                <a:gd name="T39" fmla="*/ 76 h 108"/>
                <a:gd name="T40" fmla="*/ 43 w 69"/>
                <a:gd name="T41" fmla="*/ 77 h 108"/>
                <a:gd name="T42" fmla="*/ 40 w 69"/>
                <a:gd name="T43" fmla="*/ 65 h 108"/>
                <a:gd name="T44" fmla="*/ 38 w 69"/>
                <a:gd name="T45" fmla="*/ 37 h 108"/>
                <a:gd name="T46" fmla="*/ 41 w 69"/>
                <a:gd name="T47" fmla="*/ 25 h 108"/>
                <a:gd name="T48" fmla="*/ 58 w 69"/>
                <a:gd name="T49" fmla="*/ 13 h 108"/>
                <a:gd name="T50" fmla="*/ 64 w 69"/>
                <a:gd name="T51" fmla="*/ 7 h 108"/>
                <a:gd name="T52" fmla="*/ 56 w 69"/>
                <a:gd name="T5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8">
                  <a:moveTo>
                    <a:pt x="10" y="92"/>
                  </a:moveTo>
                  <a:cubicBezTo>
                    <a:pt x="11" y="102"/>
                    <a:pt x="19" y="108"/>
                    <a:pt x="37" y="108"/>
                  </a:cubicBezTo>
                  <a:cubicBezTo>
                    <a:pt x="42" y="108"/>
                    <a:pt x="47" y="107"/>
                    <a:pt x="53" y="106"/>
                  </a:cubicBezTo>
                  <a:cubicBezTo>
                    <a:pt x="59" y="105"/>
                    <a:pt x="64" y="104"/>
                    <a:pt x="69" y="103"/>
                  </a:cubicBezTo>
                  <a:cubicBezTo>
                    <a:pt x="64" y="102"/>
                    <a:pt x="60" y="102"/>
                    <a:pt x="60" y="102"/>
                  </a:cubicBezTo>
                  <a:cubicBezTo>
                    <a:pt x="59" y="94"/>
                    <a:pt x="59" y="94"/>
                    <a:pt x="59" y="94"/>
                  </a:cubicBezTo>
                  <a:cubicBezTo>
                    <a:pt x="56" y="95"/>
                    <a:pt x="49" y="95"/>
                    <a:pt x="40" y="95"/>
                  </a:cubicBezTo>
                  <a:cubicBezTo>
                    <a:pt x="31" y="95"/>
                    <a:pt x="20" y="95"/>
                    <a:pt x="10" y="92"/>
                  </a:cubicBezTo>
                  <a:moveTo>
                    <a:pt x="56" y="0"/>
                  </a:moveTo>
                  <a:cubicBezTo>
                    <a:pt x="54" y="4"/>
                    <a:pt x="49" y="7"/>
                    <a:pt x="40" y="7"/>
                  </a:cubicBezTo>
                  <a:cubicBezTo>
                    <a:pt x="40" y="7"/>
                    <a:pt x="40" y="7"/>
                    <a:pt x="40" y="7"/>
                  </a:cubicBezTo>
                  <a:cubicBezTo>
                    <a:pt x="30" y="7"/>
                    <a:pt x="25" y="4"/>
                    <a:pt x="23" y="0"/>
                  </a:cubicBezTo>
                  <a:cubicBezTo>
                    <a:pt x="20" y="4"/>
                    <a:pt x="17" y="8"/>
                    <a:pt x="15" y="12"/>
                  </a:cubicBezTo>
                  <a:cubicBezTo>
                    <a:pt x="15" y="12"/>
                    <a:pt x="15" y="12"/>
                    <a:pt x="16" y="12"/>
                  </a:cubicBezTo>
                  <a:cubicBezTo>
                    <a:pt x="17" y="12"/>
                    <a:pt x="19" y="13"/>
                    <a:pt x="20" y="13"/>
                  </a:cubicBezTo>
                  <a:cubicBezTo>
                    <a:pt x="20" y="13"/>
                    <a:pt x="20" y="13"/>
                    <a:pt x="20" y="13"/>
                  </a:cubicBezTo>
                  <a:cubicBezTo>
                    <a:pt x="20" y="13"/>
                    <a:pt x="20" y="13"/>
                    <a:pt x="20" y="13"/>
                  </a:cubicBezTo>
                  <a:cubicBezTo>
                    <a:pt x="21" y="14"/>
                    <a:pt x="22" y="14"/>
                    <a:pt x="23" y="15"/>
                  </a:cubicBezTo>
                  <a:cubicBezTo>
                    <a:pt x="34" y="27"/>
                    <a:pt x="19" y="38"/>
                    <a:pt x="12" y="49"/>
                  </a:cubicBezTo>
                  <a:cubicBezTo>
                    <a:pt x="0" y="67"/>
                    <a:pt x="21" y="73"/>
                    <a:pt x="39" y="76"/>
                  </a:cubicBezTo>
                  <a:cubicBezTo>
                    <a:pt x="40" y="76"/>
                    <a:pt x="42" y="77"/>
                    <a:pt x="43" y="77"/>
                  </a:cubicBezTo>
                  <a:cubicBezTo>
                    <a:pt x="41" y="73"/>
                    <a:pt x="40" y="69"/>
                    <a:pt x="40" y="65"/>
                  </a:cubicBezTo>
                  <a:cubicBezTo>
                    <a:pt x="38" y="56"/>
                    <a:pt x="38" y="46"/>
                    <a:pt x="38" y="37"/>
                  </a:cubicBezTo>
                  <a:cubicBezTo>
                    <a:pt x="39" y="33"/>
                    <a:pt x="39" y="28"/>
                    <a:pt x="41" y="25"/>
                  </a:cubicBezTo>
                  <a:cubicBezTo>
                    <a:pt x="45" y="19"/>
                    <a:pt x="52" y="16"/>
                    <a:pt x="58" y="13"/>
                  </a:cubicBezTo>
                  <a:cubicBezTo>
                    <a:pt x="60" y="11"/>
                    <a:pt x="62" y="9"/>
                    <a:pt x="64" y="7"/>
                  </a:cubicBezTo>
                  <a:cubicBezTo>
                    <a:pt x="61" y="4"/>
                    <a:pt x="59" y="2"/>
                    <a:pt x="56" y="0"/>
                  </a:cubicBezTo>
                </a:path>
              </a:pathLst>
            </a:custGeom>
            <a:solidFill>
              <a:srgbClr val="724B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3" name="iṩḷïdé">
              <a:extLst>
                <a:ext uri="{FF2B5EF4-FFF2-40B4-BE49-F238E27FC236}">
                  <a16:creationId xmlns:a16="http://schemas.microsoft.com/office/drawing/2014/main" xmlns="" id="{C04ADEAD-2340-427F-BEC5-A2CD7A48E037}"/>
                </a:ext>
              </a:extLst>
            </p:cNvPr>
            <p:cNvSpPr/>
            <p:nvPr/>
          </p:nvSpPr>
          <p:spPr bwMode="auto">
            <a:xfrm>
              <a:off x="4586288" y="2917826"/>
              <a:ext cx="227013" cy="88900"/>
            </a:xfrm>
            <a:custGeom>
              <a:avLst/>
              <a:gdLst>
                <a:gd name="T0" fmla="*/ 0 w 69"/>
                <a:gd name="T1" fmla="*/ 22 h 27"/>
                <a:gd name="T2" fmla="*/ 4 w 69"/>
                <a:gd name="T3" fmla="*/ 19 h 27"/>
                <a:gd name="T4" fmla="*/ 43 w 69"/>
                <a:gd name="T5" fmla="*/ 24 h 27"/>
                <a:gd name="T6" fmla="*/ 64 w 69"/>
                <a:gd name="T7" fmla="*/ 2 h 27"/>
                <a:gd name="T8" fmla="*/ 69 w 69"/>
                <a:gd name="T9" fmla="*/ 1 h 27"/>
                <a:gd name="T10" fmla="*/ 48 w 69"/>
                <a:gd name="T11" fmla="*/ 26 h 27"/>
                <a:gd name="T12" fmla="*/ 43 w 69"/>
                <a:gd name="T13" fmla="*/ 27 h 27"/>
                <a:gd name="T14" fmla="*/ 0 w 69"/>
                <a:gd name="T15" fmla="*/ 22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27">
                  <a:moveTo>
                    <a:pt x="0" y="22"/>
                  </a:moveTo>
                  <a:cubicBezTo>
                    <a:pt x="4" y="19"/>
                    <a:pt x="4" y="19"/>
                    <a:pt x="4" y="19"/>
                  </a:cubicBezTo>
                  <a:cubicBezTo>
                    <a:pt x="4" y="19"/>
                    <a:pt x="35" y="21"/>
                    <a:pt x="43" y="24"/>
                  </a:cubicBezTo>
                  <a:cubicBezTo>
                    <a:pt x="43" y="24"/>
                    <a:pt x="59" y="9"/>
                    <a:pt x="64" y="2"/>
                  </a:cubicBezTo>
                  <a:cubicBezTo>
                    <a:pt x="64" y="2"/>
                    <a:pt x="66" y="0"/>
                    <a:pt x="69" y="1"/>
                  </a:cubicBezTo>
                  <a:cubicBezTo>
                    <a:pt x="48" y="26"/>
                    <a:pt x="48" y="26"/>
                    <a:pt x="48" y="26"/>
                  </a:cubicBezTo>
                  <a:cubicBezTo>
                    <a:pt x="43" y="27"/>
                    <a:pt x="43" y="27"/>
                    <a:pt x="43" y="27"/>
                  </a:cubicBez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4" name="ïŝļïďê">
              <a:extLst>
                <a:ext uri="{FF2B5EF4-FFF2-40B4-BE49-F238E27FC236}">
                  <a16:creationId xmlns:a16="http://schemas.microsoft.com/office/drawing/2014/main" xmlns="" id="{41709864-7D8C-4916-8E8E-1303B6A6EE68}"/>
                </a:ext>
              </a:extLst>
            </p:cNvPr>
            <p:cNvSpPr/>
            <p:nvPr/>
          </p:nvSpPr>
          <p:spPr bwMode="auto">
            <a:xfrm>
              <a:off x="4562475" y="2997201"/>
              <a:ext cx="201613" cy="217488"/>
            </a:xfrm>
            <a:custGeom>
              <a:avLst/>
              <a:gdLst>
                <a:gd name="T0" fmla="*/ 0 w 61"/>
                <a:gd name="T1" fmla="*/ 0 h 66"/>
                <a:gd name="T2" fmla="*/ 10 w 61"/>
                <a:gd name="T3" fmla="*/ 59 h 66"/>
                <a:gd name="T4" fmla="*/ 61 w 61"/>
                <a:gd name="T5" fmla="*/ 64 h 66"/>
                <a:gd name="T6" fmla="*/ 50 w 61"/>
                <a:gd name="T7" fmla="*/ 4 h 66"/>
                <a:gd name="T8" fmla="*/ 0 w 61"/>
                <a:gd name="T9" fmla="*/ 0 h 66"/>
              </a:gdLst>
              <a:ahLst/>
              <a:cxnLst>
                <a:cxn ang="0">
                  <a:pos x="T0" y="T1"/>
                </a:cxn>
                <a:cxn ang="0">
                  <a:pos x="T2" y="T3"/>
                </a:cxn>
                <a:cxn ang="0">
                  <a:pos x="T4" y="T5"/>
                </a:cxn>
                <a:cxn ang="0">
                  <a:pos x="T6" y="T7"/>
                </a:cxn>
                <a:cxn ang="0">
                  <a:pos x="T8" y="T9"/>
                </a:cxn>
              </a:cxnLst>
              <a:rect l="0" t="0" r="r" b="b"/>
              <a:pathLst>
                <a:path w="61" h="66">
                  <a:moveTo>
                    <a:pt x="0" y="0"/>
                  </a:moveTo>
                  <a:cubicBezTo>
                    <a:pt x="10" y="59"/>
                    <a:pt x="10" y="59"/>
                    <a:pt x="10" y="59"/>
                  </a:cubicBezTo>
                  <a:cubicBezTo>
                    <a:pt x="10" y="59"/>
                    <a:pt x="61" y="66"/>
                    <a:pt x="61" y="64"/>
                  </a:cubicBezTo>
                  <a:cubicBezTo>
                    <a:pt x="61" y="63"/>
                    <a:pt x="50" y="4"/>
                    <a:pt x="50" y="4"/>
                  </a:cubicBezTo>
                  <a:cubicBezTo>
                    <a:pt x="0" y="0"/>
                    <a:pt x="0" y="0"/>
                    <a:pt x="0" y="0"/>
                  </a:cubicBezTo>
                </a:path>
              </a:pathLst>
            </a:custGeom>
            <a:solidFill>
              <a:srgbClr val="2FC1B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5" name="ïṡļiḑê">
              <a:extLst>
                <a:ext uri="{FF2B5EF4-FFF2-40B4-BE49-F238E27FC236}">
                  <a16:creationId xmlns:a16="http://schemas.microsoft.com/office/drawing/2014/main" xmlns="" id="{2213DFF4-4C44-45AE-A3F3-BCA6B130ADE6}"/>
                </a:ext>
              </a:extLst>
            </p:cNvPr>
            <p:cNvSpPr/>
            <p:nvPr/>
          </p:nvSpPr>
          <p:spPr bwMode="auto">
            <a:xfrm>
              <a:off x="4727575" y="3003551"/>
              <a:ext cx="57150" cy="204788"/>
            </a:xfrm>
            <a:custGeom>
              <a:avLst/>
              <a:gdLst>
                <a:gd name="T0" fmla="*/ 0 w 36"/>
                <a:gd name="T1" fmla="*/ 4 h 129"/>
                <a:gd name="T2" fmla="*/ 13 w 36"/>
                <a:gd name="T3" fmla="*/ 0 h 129"/>
                <a:gd name="T4" fmla="*/ 36 w 36"/>
                <a:gd name="T5" fmla="*/ 127 h 129"/>
                <a:gd name="T6" fmla="*/ 23 w 36"/>
                <a:gd name="T7" fmla="*/ 129 h 129"/>
                <a:gd name="T8" fmla="*/ 0 w 36"/>
                <a:gd name="T9" fmla="*/ 4 h 129"/>
              </a:gdLst>
              <a:ahLst/>
              <a:cxnLst>
                <a:cxn ang="0">
                  <a:pos x="T0" y="T1"/>
                </a:cxn>
                <a:cxn ang="0">
                  <a:pos x="T2" y="T3"/>
                </a:cxn>
                <a:cxn ang="0">
                  <a:pos x="T4" y="T5"/>
                </a:cxn>
                <a:cxn ang="0">
                  <a:pos x="T6" y="T7"/>
                </a:cxn>
                <a:cxn ang="0">
                  <a:pos x="T8" y="T9"/>
                </a:cxn>
              </a:cxnLst>
              <a:rect l="0" t="0" r="r" b="b"/>
              <a:pathLst>
                <a:path w="36" h="129">
                  <a:moveTo>
                    <a:pt x="0" y="4"/>
                  </a:moveTo>
                  <a:lnTo>
                    <a:pt x="13" y="0"/>
                  </a:lnTo>
                  <a:lnTo>
                    <a:pt x="36" y="127"/>
                  </a:lnTo>
                  <a:lnTo>
                    <a:pt x="23" y="129"/>
                  </a:lnTo>
                  <a:lnTo>
                    <a:pt x="0" y="4"/>
                  </a:lnTo>
                  <a:close/>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6" name="íŝḷiďé">
              <a:extLst>
                <a:ext uri="{FF2B5EF4-FFF2-40B4-BE49-F238E27FC236}">
                  <a16:creationId xmlns:a16="http://schemas.microsoft.com/office/drawing/2014/main" xmlns="" id="{42044E20-65CB-4C2F-8BAB-225A0C7EACCB}"/>
                </a:ext>
              </a:extLst>
            </p:cNvPr>
            <p:cNvSpPr/>
            <p:nvPr/>
          </p:nvSpPr>
          <p:spPr bwMode="auto">
            <a:xfrm>
              <a:off x="4748213" y="2917826"/>
              <a:ext cx="98425" cy="287338"/>
            </a:xfrm>
            <a:custGeom>
              <a:avLst/>
              <a:gdLst>
                <a:gd name="T0" fmla="*/ 0 w 62"/>
                <a:gd name="T1" fmla="*/ 54 h 181"/>
                <a:gd name="T2" fmla="*/ 50 w 62"/>
                <a:gd name="T3" fmla="*/ 0 h 181"/>
                <a:gd name="T4" fmla="*/ 62 w 62"/>
                <a:gd name="T5" fmla="*/ 122 h 181"/>
                <a:gd name="T6" fmla="*/ 23 w 62"/>
                <a:gd name="T7" fmla="*/ 181 h 181"/>
                <a:gd name="T8" fmla="*/ 0 w 62"/>
                <a:gd name="T9" fmla="*/ 54 h 181"/>
              </a:gdLst>
              <a:ahLst/>
              <a:cxnLst>
                <a:cxn ang="0">
                  <a:pos x="T0" y="T1"/>
                </a:cxn>
                <a:cxn ang="0">
                  <a:pos x="T2" y="T3"/>
                </a:cxn>
                <a:cxn ang="0">
                  <a:pos x="T4" y="T5"/>
                </a:cxn>
                <a:cxn ang="0">
                  <a:pos x="T6" y="T7"/>
                </a:cxn>
                <a:cxn ang="0">
                  <a:pos x="T8" y="T9"/>
                </a:cxn>
              </a:cxnLst>
              <a:rect l="0" t="0" r="r" b="b"/>
              <a:pathLst>
                <a:path w="62" h="181">
                  <a:moveTo>
                    <a:pt x="0" y="54"/>
                  </a:moveTo>
                  <a:lnTo>
                    <a:pt x="50" y="0"/>
                  </a:lnTo>
                  <a:lnTo>
                    <a:pt x="62" y="122"/>
                  </a:lnTo>
                  <a:lnTo>
                    <a:pt x="23" y="181"/>
                  </a:lnTo>
                  <a:lnTo>
                    <a:pt x="0" y="54"/>
                  </a:lnTo>
                  <a:close/>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7" name="iṥlidê">
              <a:extLst>
                <a:ext uri="{FF2B5EF4-FFF2-40B4-BE49-F238E27FC236}">
                  <a16:creationId xmlns:a16="http://schemas.microsoft.com/office/drawing/2014/main" xmlns="" id="{836184D8-CF6A-4544-8CD4-58A7D9E8E1F0}"/>
                </a:ext>
              </a:extLst>
            </p:cNvPr>
            <p:cNvSpPr/>
            <p:nvPr/>
          </p:nvSpPr>
          <p:spPr bwMode="auto">
            <a:xfrm>
              <a:off x="4562475" y="2914651"/>
              <a:ext cx="265113" cy="95250"/>
            </a:xfrm>
            <a:custGeom>
              <a:avLst/>
              <a:gdLst>
                <a:gd name="T0" fmla="*/ 0 w 167"/>
                <a:gd name="T1" fmla="*/ 52 h 60"/>
                <a:gd name="T2" fmla="*/ 11 w 167"/>
                <a:gd name="T3" fmla="*/ 48 h 60"/>
                <a:gd name="T4" fmla="*/ 104 w 167"/>
                <a:gd name="T5" fmla="*/ 56 h 60"/>
                <a:gd name="T6" fmla="*/ 113 w 167"/>
                <a:gd name="T7" fmla="*/ 54 h 60"/>
                <a:gd name="T8" fmla="*/ 160 w 167"/>
                <a:gd name="T9" fmla="*/ 0 h 60"/>
                <a:gd name="T10" fmla="*/ 167 w 167"/>
                <a:gd name="T11" fmla="*/ 0 h 60"/>
                <a:gd name="T12" fmla="*/ 117 w 167"/>
                <a:gd name="T13" fmla="*/ 56 h 60"/>
                <a:gd name="T14" fmla="*/ 104 w 167"/>
                <a:gd name="T15" fmla="*/ 60 h 60"/>
                <a:gd name="T16" fmla="*/ 0 w 167"/>
                <a:gd name="T17"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60">
                  <a:moveTo>
                    <a:pt x="0" y="52"/>
                  </a:moveTo>
                  <a:lnTo>
                    <a:pt x="11" y="48"/>
                  </a:lnTo>
                  <a:lnTo>
                    <a:pt x="104" y="56"/>
                  </a:lnTo>
                  <a:lnTo>
                    <a:pt x="113" y="54"/>
                  </a:lnTo>
                  <a:lnTo>
                    <a:pt x="160" y="0"/>
                  </a:lnTo>
                  <a:lnTo>
                    <a:pt x="167" y="0"/>
                  </a:lnTo>
                  <a:lnTo>
                    <a:pt x="117" y="56"/>
                  </a:lnTo>
                  <a:lnTo>
                    <a:pt x="104" y="60"/>
                  </a:lnTo>
                  <a:lnTo>
                    <a:pt x="0" y="52"/>
                  </a:lnTo>
                  <a:close/>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8" name="íşḻíde">
              <a:extLst>
                <a:ext uri="{FF2B5EF4-FFF2-40B4-BE49-F238E27FC236}">
                  <a16:creationId xmlns:a16="http://schemas.microsoft.com/office/drawing/2014/main" xmlns="" id="{2246ADF3-BB26-4D62-9078-05FE1544308D}"/>
                </a:ext>
              </a:extLst>
            </p:cNvPr>
            <p:cNvSpPr/>
            <p:nvPr/>
          </p:nvSpPr>
          <p:spPr bwMode="auto">
            <a:xfrm>
              <a:off x="4595813" y="3098801"/>
              <a:ext cx="63500" cy="60325"/>
            </a:xfrm>
            <a:custGeom>
              <a:avLst/>
              <a:gdLst>
                <a:gd name="T0" fmla="*/ 19 w 19"/>
                <a:gd name="T1" fmla="*/ 14 h 18"/>
                <a:gd name="T2" fmla="*/ 19 w 19"/>
                <a:gd name="T3" fmla="*/ 14 h 18"/>
                <a:gd name="T4" fmla="*/ 19 w 19"/>
                <a:gd name="T5" fmla="*/ 15 h 18"/>
                <a:gd name="T6" fmla="*/ 18 w 19"/>
                <a:gd name="T7" fmla="*/ 17 h 18"/>
                <a:gd name="T8" fmla="*/ 14 w 19"/>
                <a:gd name="T9" fmla="*/ 18 h 18"/>
                <a:gd name="T10" fmla="*/ 0 w 19"/>
                <a:gd name="T11" fmla="*/ 18 h 18"/>
                <a:gd name="T12" fmla="*/ 0 w 19"/>
                <a:gd name="T13" fmla="*/ 6 h 18"/>
                <a:gd name="T14" fmla="*/ 10 w 19"/>
                <a:gd name="T15" fmla="*/ 0 h 18"/>
                <a:gd name="T16" fmla="*/ 10 w 19"/>
                <a:gd name="T17" fmla="*/ 0 h 18"/>
                <a:gd name="T18" fmla="*/ 14 w 19"/>
                <a:gd name="T19" fmla="*/ 1 h 18"/>
                <a:gd name="T20" fmla="*/ 16 w 19"/>
                <a:gd name="T21" fmla="*/ 1 h 18"/>
                <a:gd name="T22" fmla="*/ 16 w 19"/>
                <a:gd name="T23" fmla="*/ 1 h 18"/>
                <a:gd name="T24" fmla="*/ 17 w 19"/>
                <a:gd name="T25" fmla="*/ 1 h 18"/>
                <a:gd name="T26" fmla="*/ 18 w 19"/>
                <a:gd name="T27" fmla="*/ 5 h 18"/>
                <a:gd name="T28" fmla="*/ 19 w 19"/>
                <a:gd name="T29" fmla="*/ 9 h 18"/>
                <a:gd name="T30" fmla="*/ 19 w 19"/>
                <a:gd name="T31" fmla="*/ 10 h 18"/>
                <a:gd name="T32" fmla="*/ 19 w 19"/>
                <a:gd name="T3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8">
                  <a:moveTo>
                    <a:pt x="19" y="14"/>
                  </a:moveTo>
                  <a:cubicBezTo>
                    <a:pt x="19" y="14"/>
                    <a:pt x="19" y="14"/>
                    <a:pt x="19" y="14"/>
                  </a:cubicBezTo>
                  <a:cubicBezTo>
                    <a:pt x="19" y="14"/>
                    <a:pt x="19" y="15"/>
                    <a:pt x="19" y="15"/>
                  </a:cubicBezTo>
                  <a:cubicBezTo>
                    <a:pt x="19" y="16"/>
                    <a:pt x="19" y="16"/>
                    <a:pt x="18" y="17"/>
                  </a:cubicBezTo>
                  <a:cubicBezTo>
                    <a:pt x="18" y="17"/>
                    <a:pt x="17" y="17"/>
                    <a:pt x="14" y="18"/>
                  </a:cubicBezTo>
                  <a:cubicBezTo>
                    <a:pt x="10" y="18"/>
                    <a:pt x="5" y="18"/>
                    <a:pt x="0" y="18"/>
                  </a:cubicBezTo>
                  <a:cubicBezTo>
                    <a:pt x="0" y="6"/>
                    <a:pt x="0" y="6"/>
                    <a:pt x="0" y="6"/>
                  </a:cubicBezTo>
                  <a:cubicBezTo>
                    <a:pt x="0" y="6"/>
                    <a:pt x="6" y="4"/>
                    <a:pt x="10" y="0"/>
                  </a:cubicBezTo>
                  <a:cubicBezTo>
                    <a:pt x="10" y="0"/>
                    <a:pt x="10" y="0"/>
                    <a:pt x="10" y="0"/>
                  </a:cubicBezTo>
                  <a:cubicBezTo>
                    <a:pt x="10" y="0"/>
                    <a:pt x="12" y="1"/>
                    <a:pt x="14" y="1"/>
                  </a:cubicBezTo>
                  <a:cubicBezTo>
                    <a:pt x="15" y="1"/>
                    <a:pt x="15" y="1"/>
                    <a:pt x="16" y="1"/>
                  </a:cubicBezTo>
                  <a:cubicBezTo>
                    <a:pt x="16" y="1"/>
                    <a:pt x="16" y="1"/>
                    <a:pt x="16" y="1"/>
                  </a:cubicBezTo>
                  <a:cubicBezTo>
                    <a:pt x="17" y="1"/>
                    <a:pt x="17" y="1"/>
                    <a:pt x="17" y="1"/>
                  </a:cubicBezTo>
                  <a:cubicBezTo>
                    <a:pt x="17" y="2"/>
                    <a:pt x="18" y="3"/>
                    <a:pt x="18" y="5"/>
                  </a:cubicBezTo>
                  <a:cubicBezTo>
                    <a:pt x="18" y="6"/>
                    <a:pt x="18" y="8"/>
                    <a:pt x="19" y="9"/>
                  </a:cubicBezTo>
                  <a:cubicBezTo>
                    <a:pt x="19" y="10"/>
                    <a:pt x="19" y="10"/>
                    <a:pt x="19" y="10"/>
                  </a:cubicBezTo>
                  <a:cubicBezTo>
                    <a:pt x="19" y="11"/>
                    <a:pt x="19" y="12"/>
                    <a:pt x="19" y="14"/>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9" name="iṩḷíḓé">
              <a:extLst>
                <a:ext uri="{FF2B5EF4-FFF2-40B4-BE49-F238E27FC236}">
                  <a16:creationId xmlns:a16="http://schemas.microsoft.com/office/drawing/2014/main" xmlns="" id="{4E3BFA6A-3EA4-4273-BB67-877924294418}"/>
                </a:ext>
              </a:extLst>
            </p:cNvPr>
            <p:cNvSpPr/>
            <p:nvPr/>
          </p:nvSpPr>
          <p:spPr bwMode="auto">
            <a:xfrm>
              <a:off x="4625975" y="3073401"/>
              <a:ext cx="25400" cy="42863"/>
            </a:xfrm>
            <a:custGeom>
              <a:avLst/>
              <a:gdLst>
                <a:gd name="T0" fmla="*/ 7 w 8"/>
                <a:gd name="T1" fmla="*/ 9 h 13"/>
                <a:gd name="T2" fmla="*/ 7 w 8"/>
                <a:gd name="T3" fmla="*/ 9 h 13"/>
                <a:gd name="T4" fmla="*/ 7 w 8"/>
                <a:gd name="T5" fmla="*/ 10 h 13"/>
                <a:gd name="T6" fmla="*/ 6 w 8"/>
                <a:gd name="T7" fmla="*/ 12 h 13"/>
                <a:gd name="T8" fmla="*/ 3 w 8"/>
                <a:gd name="T9" fmla="*/ 13 h 13"/>
                <a:gd name="T10" fmla="*/ 3 w 8"/>
                <a:gd name="T11" fmla="*/ 13 h 13"/>
                <a:gd name="T12" fmla="*/ 0 w 8"/>
                <a:gd name="T13" fmla="*/ 10 h 13"/>
                <a:gd name="T14" fmla="*/ 1 w 8"/>
                <a:gd name="T15" fmla="*/ 8 h 13"/>
                <a:gd name="T16" fmla="*/ 4 w 8"/>
                <a:gd name="T17" fmla="*/ 2 h 13"/>
                <a:gd name="T18" fmla="*/ 5 w 8"/>
                <a:gd name="T19" fmla="*/ 0 h 13"/>
                <a:gd name="T20" fmla="*/ 8 w 8"/>
                <a:gd name="T21" fmla="*/ 3 h 13"/>
                <a:gd name="T22" fmla="*/ 7 w 8"/>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3">
                  <a:moveTo>
                    <a:pt x="7" y="9"/>
                  </a:moveTo>
                  <a:cubicBezTo>
                    <a:pt x="7" y="9"/>
                    <a:pt x="7" y="9"/>
                    <a:pt x="7" y="9"/>
                  </a:cubicBezTo>
                  <a:cubicBezTo>
                    <a:pt x="7" y="10"/>
                    <a:pt x="7" y="10"/>
                    <a:pt x="7" y="10"/>
                  </a:cubicBezTo>
                  <a:cubicBezTo>
                    <a:pt x="7" y="11"/>
                    <a:pt x="6" y="12"/>
                    <a:pt x="6" y="12"/>
                  </a:cubicBezTo>
                  <a:cubicBezTo>
                    <a:pt x="3" y="13"/>
                    <a:pt x="3" y="13"/>
                    <a:pt x="3" y="13"/>
                  </a:cubicBezTo>
                  <a:cubicBezTo>
                    <a:pt x="3" y="13"/>
                    <a:pt x="3" y="13"/>
                    <a:pt x="3" y="13"/>
                  </a:cubicBezTo>
                  <a:cubicBezTo>
                    <a:pt x="0" y="10"/>
                    <a:pt x="0" y="10"/>
                    <a:pt x="0" y="10"/>
                  </a:cubicBezTo>
                  <a:cubicBezTo>
                    <a:pt x="0" y="10"/>
                    <a:pt x="1" y="9"/>
                    <a:pt x="1" y="8"/>
                  </a:cubicBezTo>
                  <a:cubicBezTo>
                    <a:pt x="3" y="7"/>
                    <a:pt x="4" y="4"/>
                    <a:pt x="4" y="2"/>
                  </a:cubicBezTo>
                  <a:cubicBezTo>
                    <a:pt x="3" y="1"/>
                    <a:pt x="4" y="0"/>
                    <a:pt x="5" y="0"/>
                  </a:cubicBezTo>
                  <a:cubicBezTo>
                    <a:pt x="6" y="0"/>
                    <a:pt x="8" y="1"/>
                    <a:pt x="8" y="3"/>
                  </a:cubicBezTo>
                  <a:cubicBezTo>
                    <a:pt x="8" y="5"/>
                    <a:pt x="8" y="7"/>
                    <a:pt x="7" y="9"/>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0" name="îṩľíḑe">
              <a:extLst>
                <a:ext uri="{FF2B5EF4-FFF2-40B4-BE49-F238E27FC236}">
                  <a16:creationId xmlns:a16="http://schemas.microsoft.com/office/drawing/2014/main" xmlns="" id="{24B61302-6791-4A5B-9969-E3911A105D6E}"/>
                </a:ext>
              </a:extLst>
            </p:cNvPr>
            <p:cNvSpPr/>
            <p:nvPr/>
          </p:nvSpPr>
          <p:spPr bwMode="auto">
            <a:xfrm>
              <a:off x="4648200" y="3089276"/>
              <a:ext cx="46038" cy="26988"/>
            </a:xfrm>
            <a:custGeom>
              <a:avLst/>
              <a:gdLst>
                <a:gd name="T0" fmla="*/ 0 w 14"/>
                <a:gd name="T1" fmla="*/ 4 h 8"/>
                <a:gd name="T2" fmla="*/ 10 w 14"/>
                <a:gd name="T3" fmla="*/ 1 h 8"/>
                <a:gd name="T4" fmla="*/ 12 w 14"/>
                <a:gd name="T5" fmla="*/ 4 h 8"/>
                <a:gd name="T6" fmla="*/ 1 w 14"/>
                <a:gd name="T7" fmla="*/ 8 h 8"/>
                <a:gd name="T8" fmla="*/ 0 w 14"/>
                <a:gd name="T9" fmla="*/ 4 h 8"/>
              </a:gdLst>
              <a:ahLst/>
              <a:cxnLst>
                <a:cxn ang="0">
                  <a:pos x="T0" y="T1"/>
                </a:cxn>
                <a:cxn ang="0">
                  <a:pos x="T2" y="T3"/>
                </a:cxn>
                <a:cxn ang="0">
                  <a:pos x="T4" y="T5"/>
                </a:cxn>
                <a:cxn ang="0">
                  <a:pos x="T6" y="T7"/>
                </a:cxn>
                <a:cxn ang="0">
                  <a:pos x="T8" y="T9"/>
                </a:cxn>
              </a:cxnLst>
              <a:rect l="0" t="0" r="r" b="b"/>
              <a:pathLst>
                <a:path w="14" h="8">
                  <a:moveTo>
                    <a:pt x="0" y="4"/>
                  </a:moveTo>
                  <a:cubicBezTo>
                    <a:pt x="2" y="4"/>
                    <a:pt x="8" y="2"/>
                    <a:pt x="10" y="1"/>
                  </a:cubicBezTo>
                  <a:cubicBezTo>
                    <a:pt x="12" y="0"/>
                    <a:pt x="14" y="2"/>
                    <a:pt x="12" y="4"/>
                  </a:cubicBezTo>
                  <a:cubicBezTo>
                    <a:pt x="10" y="6"/>
                    <a:pt x="1" y="8"/>
                    <a:pt x="1" y="8"/>
                  </a:cubicBezTo>
                  <a:cubicBezTo>
                    <a:pt x="0" y="4"/>
                    <a:pt x="0" y="4"/>
                    <a:pt x="0" y="4"/>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1" name="îsļiḍé">
              <a:extLst>
                <a:ext uri="{FF2B5EF4-FFF2-40B4-BE49-F238E27FC236}">
                  <a16:creationId xmlns:a16="http://schemas.microsoft.com/office/drawing/2014/main" xmlns="" id="{B1395A1A-67F7-46F4-BC18-A257D4D9E832}"/>
                </a:ext>
              </a:extLst>
            </p:cNvPr>
            <p:cNvSpPr/>
            <p:nvPr/>
          </p:nvSpPr>
          <p:spPr bwMode="auto">
            <a:xfrm>
              <a:off x="4651375" y="3105151"/>
              <a:ext cx="50800" cy="26988"/>
            </a:xfrm>
            <a:custGeom>
              <a:avLst/>
              <a:gdLst>
                <a:gd name="T0" fmla="*/ 0 w 15"/>
                <a:gd name="T1" fmla="*/ 3 h 8"/>
                <a:gd name="T2" fmla="*/ 11 w 15"/>
                <a:gd name="T3" fmla="*/ 1 h 8"/>
                <a:gd name="T4" fmla="*/ 13 w 15"/>
                <a:gd name="T5" fmla="*/ 4 h 8"/>
                <a:gd name="T6" fmla="*/ 0 w 15"/>
                <a:gd name="T7" fmla="*/ 8 h 8"/>
                <a:gd name="T8" fmla="*/ 0 w 15"/>
                <a:gd name="T9" fmla="*/ 3 h 8"/>
              </a:gdLst>
              <a:ahLst/>
              <a:cxnLst>
                <a:cxn ang="0">
                  <a:pos x="T0" y="T1"/>
                </a:cxn>
                <a:cxn ang="0">
                  <a:pos x="T2" y="T3"/>
                </a:cxn>
                <a:cxn ang="0">
                  <a:pos x="T4" y="T5"/>
                </a:cxn>
                <a:cxn ang="0">
                  <a:pos x="T6" y="T7"/>
                </a:cxn>
                <a:cxn ang="0">
                  <a:pos x="T8" y="T9"/>
                </a:cxn>
              </a:cxnLst>
              <a:rect l="0" t="0" r="r" b="b"/>
              <a:pathLst>
                <a:path w="15" h="8">
                  <a:moveTo>
                    <a:pt x="0" y="3"/>
                  </a:moveTo>
                  <a:cubicBezTo>
                    <a:pt x="1" y="3"/>
                    <a:pt x="9" y="1"/>
                    <a:pt x="11" y="1"/>
                  </a:cubicBezTo>
                  <a:cubicBezTo>
                    <a:pt x="13" y="0"/>
                    <a:pt x="15" y="2"/>
                    <a:pt x="13" y="4"/>
                  </a:cubicBezTo>
                  <a:cubicBezTo>
                    <a:pt x="11" y="6"/>
                    <a:pt x="0" y="8"/>
                    <a:pt x="0" y="8"/>
                  </a:cubicBezTo>
                  <a:lnTo>
                    <a:pt x="0" y="3"/>
                  </a:lnTo>
                  <a:close/>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2" name="ísļiḓè">
              <a:extLst>
                <a:ext uri="{FF2B5EF4-FFF2-40B4-BE49-F238E27FC236}">
                  <a16:creationId xmlns:a16="http://schemas.microsoft.com/office/drawing/2014/main" xmlns="" id="{B96FF791-3DEE-4855-B743-F1E42015C21A}"/>
                </a:ext>
              </a:extLst>
            </p:cNvPr>
            <p:cNvSpPr/>
            <p:nvPr/>
          </p:nvSpPr>
          <p:spPr bwMode="auto">
            <a:xfrm>
              <a:off x="4656138" y="3122613"/>
              <a:ext cx="46038" cy="22225"/>
            </a:xfrm>
            <a:custGeom>
              <a:avLst/>
              <a:gdLst>
                <a:gd name="T0" fmla="*/ 0 w 14"/>
                <a:gd name="T1" fmla="*/ 3 h 7"/>
                <a:gd name="T2" fmla="*/ 10 w 14"/>
                <a:gd name="T3" fmla="*/ 0 h 7"/>
                <a:gd name="T4" fmla="*/ 12 w 14"/>
                <a:gd name="T5" fmla="*/ 3 h 7"/>
                <a:gd name="T6" fmla="*/ 0 w 14"/>
                <a:gd name="T7" fmla="*/ 7 h 7"/>
                <a:gd name="T8" fmla="*/ 0 w 14"/>
                <a:gd name="T9" fmla="*/ 3 h 7"/>
              </a:gdLst>
              <a:ahLst/>
              <a:cxnLst>
                <a:cxn ang="0">
                  <a:pos x="T0" y="T1"/>
                </a:cxn>
                <a:cxn ang="0">
                  <a:pos x="T2" y="T3"/>
                </a:cxn>
                <a:cxn ang="0">
                  <a:pos x="T4" y="T5"/>
                </a:cxn>
                <a:cxn ang="0">
                  <a:pos x="T6" y="T7"/>
                </a:cxn>
                <a:cxn ang="0">
                  <a:pos x="T8" y="T9"/>
                </a:cxn>
              </a:cxnLst>
              <a:rect l="0" t="0" r="r" b="b"/>
              <a:pathLst>
                <a:path w="14" h="7">
                  <a:moveTo>
                    <a:pt x="0" y="3"/>
                  </a:moveTo>
                  <a:cubicBezTo>
                    <a:pt x="1" y="3"/>
                    <a:pt x="8" y="1"/>
                    <a:pt x="10" y="0"/>
                  </a:cubicBezTo>
                  <a:cubicBezTo>
                    <a:pt x="12" y="0"/>
                    <a:pt x="14" y="1"/>
                    <a:pt x="12" y="3"/>
                  </a:cubicBezTo>
                  <a:cubicBezTo>
                    <a:pt x="10" y="5"/>
                    <a:pt x="0" y="7"/>
                    <a:pt x="0" y="7"/>
                  </a:cubicBezTo>
                  <a:lnTo>
                    <a:pt x="0" y="3"/>
                  </a:lnTo>
                  <a:close/>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3" name="íŝļïḍe">
              <a:extLst>
                <a:ext uri="{FF2B5EF4-FFF2-40B4-BE49-F238E27FC236}">
                  <a16:creationId xmlns:a16="http://schemas.microsoft.com/office/drawing/2014/main" xmlns="" id="{057E8CBA-D950-47D0-8EC6-E116951CA8BF}"/>
                </a:ext>
              </a:extLst>
            </p:cNvPr>
            <p:cNvSpPr/>
            <p:nvPr/>
          </p:nvSpPr>
          <p:spPr bwMode="auto">
            <a:xfrm>
              <a:off x="4656138" y="3135313"/>
              <a:ext cx="42863" cy="19050"/>
            </a:xfrm>
            <a:custGeom>
              <a:avLst/>
              <a:gdLst>
                <a:gd name="T0" fmla="*/ 0 w 13"/>
                <a:gd name="T1" fmla="*/ 3 h 6"/>
                <a:gd name="T2" fmla="*/ 10 w 13"/>
                <a:gd name="T3" fmla="*/ 0 h 6"/>
                <a:gd name="T4" fmla="*/ 11 w 13"/>
                <a:gd name="T5" fmla="*/ 3 h 6"/>
                <a:gd name="T6" fmla="*/ 1 w 13"/>
                <a:gd name="T7" fmla="*/ 6 h 6"/>
                <a:gd name="T8" fmla="*/ 0 w 13"/>
                <a:gd name="T9" fmla="*/ 3 h 6"/>
              </a:gdLst>
              <a:ahLst/>
              <a:cxnLst>
                <a:cxn ang="0">
                  <a:pos x="T0" y="T1"/>
                </a:cxn>
                <a:cxn ang="0">
                  <a:pos x="T2" y="T3"/>
                </a:cxn>
                <a:cxn ang="0">
                  <a:pos x="T4" y="T5"/>
                </a:cxn>
                <a:cxn ang="0">
                  <a:pos x="T6" y="T7"/>
                </a:cxn>
                <a:cxn ang="0">
                  <a:pos x="T8" y="T9"/>
                </a:cxn>
              </a:cxnLst>
              <a:rect l="0" t="0" r="r" b="b"/>
              <a:pathLst>
                <a:path w="13" h="6">
                  <a:moveTo>
                    <a:pt x="0" y="3"/>
                  </a:moveTo>
                  <a:cubicBezTo>
                    <a:pt x="2" y="2"/>
                    <a:pt x="8" y="1"/>
                    <a:pt x="10" y="0"/>
                  </a:cubicBezTo>
                  <a:cubicBezTo>
                    <a:pt x="12" y="0"/>
                    <a:pt x="13" y="1"/>
                    <a:pt x="11" y="3"/>
                  </a:cubicBezTo>
                  <a:cubicBezTo>
                    <a:pt x="10" y="4"/>
                    <a:pt x="1" y="6"/>
                    <a:pt x="1" y="6"/>
                  </a:cubicBezTo>
                  <a:lnTo>
                    <a:pt x="0" y="3"/>
                  </a:lnTo>
                  <a:close/>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4" name="ïṩľíďe">
              <a:extLst>
                <a:ext uri="{FF2B5EF4-FFF2-40B4-BE49-F238E27FC236}">
                  <a16:creationId xmlns:a16="http://schemas.microsoft.com/office/drawing/2014/main" xmlns="" id="{4C492B27-F6EC-4899-B9DB-162A19F67C09}"/>
                </a:ext>
              </a:extLst>
            </p:cNvPr>
            <p:cNvSpPr/>
            <p:nvPr/>
          </p:nvSpPr>
          <p:spPr bwMode="auto">
            <a:xfrm>
              <a:off x="4602163" y="3098801"/>
              <a:ext cx="39688" cy="60325"/>
            </a:xfrm>
            <a:custGeom>
              <a:avLst/>
              <a:gdLst>
                <a:gd name="T0" fmla="*/ 8 w 12"/>
                <a:gd name="T1" fmla="*/ 0 h 18"/>
                <a:gd name="T2" fmla="*/ 1 w 12"/>
                <a:gd name="T3" fmla="*/ 5 h 18"/>
                <a:gd name="T4" fmla="*/ 0 w 12"/>
                <a:gd name="T5" fmla="*/ 18 h 18"/>
                <a:gd name="T6" fmla="*/ 4 w 12"/>
                <a:gd name="T7" fmla="*/ 18 h 18"/>
                <a:gd name="T8" fmla="*/ 12 w 12"/>
                <a:gd name="T9" fmla="*/ 18 h 18"/>
                <a:gd name="T10" fmla="*/ 11 w 12"/>
                <a:gd name="T11" fmla="*/ 17 h 18"/>
                <a:gd name="T12" fmla="*/ 7 w 12"/>
                <a:gd name="T13" fmla="*/ 8 h 18"/>
                <a:gd name="T14" fmla="*/ 10 w 12"/>
                <a:gd name="T15" fmla="*/ 5 h 18"/>
                <a:gd name="T16" fmla="*/ 10 w 12"/>
                <a:gd name="T17" fmla="*/ 5 h 18"/>
                <a:gd name="T18" fmla="*/ 10 w 12"/>
                <a:gd name="T19" fmla="*/ 5 h 18"/>
                <a:gd name="T20" fmla="*/ 7 w 12"/>
                <a:gd name="T21" fmla="*/ 2 h 18"/>
                <a:gd name="T22" fmla="*/ 8 w 12"/>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8">
                  <a:moveTo>
                    <a:pt x="8" y="0"/>
                  </a:moveTo>
                  <a:cubicBezTo>
                    <a:pt x="6" y="3"/>
                    <a:pt x="3" y="4"/>
                    <a:pt x="1" y="5"/>
                  </a:cubicBezTo>
                  <a:cubicBezTo>
                    <a:pt x="2" y="7"/>
                    <a:pt x="2" y="15"/>
                    <a:pt x="0" y="18"/>
                  </a:cubicBezTo>
                  <a:cubicBezTo>
                    <a:pt x="1" y="18"/>
                    <a:pt x="3" y="18"/>
                    <a:pt x="4" y="18"/>
                  </a:cubicBezTo>
                  <a:cubicBezTo>
                    <a:pt x="7" y="18"/>
                    <a:pt x="10" y="18"/>
                    <a:pt x="12" y="18"/>
                  </a:cubicBezTo>
                  <a:cubicBezTo>
                    <a:pt x="11" y="17"/>
                    <a:pt x="11" y="17"/>
                    <a:pt x="11" y="17"/>
                  </a:cubicBezTo>
                  <a:cubicBezTo>
                    <a:pt x="8" y="15"/>
                    <a:pt x="6" y="11"/>
                    <a:pt x="7" y="8"/>
                  </a:cubicBezTo>
                  <a:cubicBezTo>
                    <a:pt x="8" y="7"/>
                    <a:pt x="9" y="6"/>
                    <a:pt x="10" y="5"/>
                  </a:cubicBezTo>
                  <a:cubicBezTo>
                    <a:pt x="10" y="5"/>
                    <a:pt x="10" y="5"/>
                    <a:pt x="10" y="5"/>
                  </a:cubicBezTo>
                  <a:cubicBezTo>
                    <a:pt x="10" y="5"/>
                    <a:pt x="10" y="5"/>
                    <a:pt x="10" y="5"/>
                  </a:cubicBezTo>
                  <a:cubicBezTo>
                    <a:pt x="7" y="2"/>
                    <a:pt x="7" y="2"/>
                    <a:pt x="7" y="2"/>
                  </a:cubicBezTo>
                  <a:cubicBezTo>
                    <a:pt x="7" y="2"/>
                    <a:pt x="8" y="1"/>
                    <a:pt x="8"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5" name="iš1ïḍè">
              <a:extLst>
                <a:ext uri="{FF2B5EF4-FFF2-40B4-BE49-F238E27FC236}">
                  <a16:creationId xmlns:a16="http://schemas.microsoft.com/office/drawing/2014/main" xmlns="" id="{FE0CC87C-04B7-4C12-9B8E-AD9AA7AA83C6}"/>
                </a:ext>
              </a:extLst>
            </p:cNvPr>
            <p:cNvSpPr/>
            <p:nvPr/>
          </p:nvSpPr>
          <p:spPr bwMode="auto">
            <a:xfrm>
              <a:off x="4625975" y="3073401"/>
              <a:ext cx="19050" cy="42863"/>
            </a:xfrm>
            <a:custGeom>
              <a:avLst/>
              <a:gdLst>
                <a:gd name="T0" fmla="*/ 5 w 6"/>
                <a:gd name="T1" fmla="*/ 0 h 13"/>
                <a:gd name="T2" fmla="*/ 5 w 6"/>
                <a:gd name="T3" fmla="*/ 0 h 13"/>
                <a:gd name="T4" fmla="*/ 3 w 6"/>
                <a:gd name="T5" fmla="*/ 2 h 13"/>
                <a:gd name="T6" fmla="*/ 4 w 6"/>
                <a:gd name="T7" fmla="*/ 2 h 13"/>
                <a:gd name="T8" fmla="*/ 4 w 6"/>
                <a:gd name="T9" fmla="*/ 3 h 13"/>
                <a:gd name="T10" fmla="*/ 1 w 6"/>
                <a:gd name="T11" fmla="*/ 8 h 13"/>
                <a:gd name="T12" fmla="*/ 1 w 6"/>
                <a:gd name="T13" fmla="*/ 8 h 13"/>
                <a:gd name="T14" fmla="*/ 0 w 6"/>
                <a:gd name="T15" fmla="*/ 10 h 13"/>
                <a:gd name="T16" fmla="*/ 3 w 6"/>
                <a:gd name="T17" fmla="*/ 13 h 13"/>
                <a:gd name="T18" fmla="*/ 3 w 6"/>
                <a:gd name="T19" fmla="*/ 13 h 13"/>
                <a:gd name="T20" fmla="*/ 5 w 6"/>
                <a:gd name="T21" fmla="*/ 9 h 13"/>
                <a:gd name="T22" fmla="*/ 5 w 6"/>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3">
                  <a:moveTo>
                    <a:pt x="5" y="0"/>
                  </a:moveTo>
                  <a:cubicBezTo>
                    <a:pt x="5" y="0"/>
                    <a:pt x="5" y="0"/>
                    <a:pt x="5" y="0"/>
                  </a:cubicBezTo>
                  <a:cubicBezTo>
                    <a:pt x="4" y="0"/>
                    <a:pt x="3" y="1"/>
                    <a:pt x="3" y="2"/>
                  </a:cubicBezTo>
                  <a:cubicBezTo>
                    <a:pt x="3" y="2"/>
                    <a:pt x="3" y="2"/>
                    <a:pt x="4" y="2"/>
                  </a:cubicBezTo>
                  <a:cubicBezTo>
                    <a:pt x="4" y="3"/>
                    <a:pt x="4" y="3"/>
                    <a:pt x="4" y="3"/>
                  </a:cubicBezTo>
                  <a:cubicBezTo>
                    <a:pt x="4" y="5"/>
                    <a:pt x="3" y="7"/>
                    <a:pt x="1" y="8"/>
                  </a:cubicBezTo>
                  <a:cubicBezTo>
                    <a:pt x="1" y="8"/>
                    <a:pt x="1" y="8"/>
                    <a:pt x="1" y="8"/>
                  </a:cubicBezTo>
                  <a:cubicBezTo>
                    <a:pt x="1" y="9"/>
                    <a:pt x="0" y="10"/>
                    <a:pt x="0" y="10"/>
                  </a:cubicBezTo>
                  <a:cubicBezTo>
                    <a:pt x="3" y="13"/>
                    <a:pt x="3" y="13"/>
                    <a:pt x="3" y="13"/>
                  </a:cubicBezTo>
                  <a:cubicBezTo>
                    <a:pt x="3" y="13"/>
                    <a:pt x="3" y="13"/>
                    <a:pt x="3" y="13"/>
                  </a:cubicBezTo>
                  <a:cubicBezTo>
                    <a:pt x="4" y="11"/>
                    <a:pt x="5" y="10"/>
                    <a:pt x="5" y="9"/>
                  </a:cubicBezTo>
                  <a:cubicBezTo>
                    <a:pt x="6" y="6"/>
                    <a:pt x="6" y="3"/>
                    <a:pt x="5"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6" name="iṧ1iḑê">
              <a:extLst>
                <a:ext uri="{FF2B5EF4-FFF2-40B4-BE49-F238E27FC236}">
                  <a16:creationId xmlns:a16="http://schemas.microsoft.com/office/drawing/2014/main" xmlns="" id="{8FE5EB66-16CB-43BA-8657-FE1A3C5CD284}"/>
                </a:ext>
              </a:extLst>
            </p:cNvPr>
            <p:cNvSpPr/>
            <p:nvPr/>
          </p:nvSpPr>
          <p:spPr bwMode="auto">
            <a:xfrm>
              <a:off x="4470400" y="2814638"/>
              <a:ext cx="142875" cy="63500"/>
            </a:xfrm>
            <a:custGeom>
              <a:avLst/>
              <a:gdLst>
                <a:gd name="T0" fmla="*/ 18 w 43"/>
                <a:gd name="T1" fmla="*/ 19 h 19"/>
                <a:gd name="T2" fmla="*/ 21 w 43"/>
                <a:gd name="T3" fmla="*/ 0 h 19"/>
                <a:gd name="T4" fmla="*/ 1 w 43"/>
                <a:gd name="T5" fmla="*/ 10 h 19"/>
                <a:gd name="T6" fmla="*/ 18 w 43"/>
                <a:gd name="T7" fmla="*/ 19 h 19"/>
              </a:gdLst>
              <a:ahLst/>
              <a:cxnLst>
                <a:cxn ang="0">
                  <a:pos x="T0" y="T1"/>
                </a:cxn>
                <a:cxn ang="0">
                  <a:pos x="T2" y="T3"/>
                </a:cxn>
                <a:cxn ang="0">
                  <a:pos x="T4" y="T5"/>
                </a:cxn>
                <a:cxn ang="0">
                  <a:pos x="T6" y="T7"/>
                </a:cxn>
              </a:cxnLst>
              <a:rect l="0" t="0" r="r" b="b"/>
              <a:pathLst>
                <a:path w="43" h="19">
                  <a:moveTo>
                    <a:pt x="18" y="19"/>
                  </a:moveTo>
                  <a:cubicBezTo>
                    <a:pt x="38" y="19"/>
                    <a:pt x="43" y="0"/>
                    <a:pt x="21" y="0"/>
                  </a:cubicBezTo>
                  <a:cubicBezTo>
                    <a:pt x="8" y="0"/>
                    <a:pt x="2" y="5"/>
                    <a:pt x="1" y="10"/>
                  </a:cubicBezTo>
                  <a:cubicBezTo>
                    <a:pt x="0" y="15"/>
                    <a:pt x="6" y="19"/>
                    <a:pt x="18"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7" name="iṩļíďê">
              <a:extLst>
                <a:ext uri="{FF2B5EF4-FFF2-40B4-BE49-F238E27FC236}">
                  <a16:creationId xmlns:a16="http://schemas.microsoft.com/office/drawing/2014/main" xmlns="" id="{777EB95E-3B3E-423C-A9B7-F7CE3C98FA9E}"/>
                </a:ext>
              </a:extLst>
            </p:cNvPr>
            <p:cNvSpPr/>
            <p:nvPr/>
          </p:nvSpPr>
          <p:spPr bwMode="auto">
            <a:xfrm>
              <a:off x="4408488" y="2593976"/>
              <a:ext cx="242888" cy="268288"/>
            </a:xfrm>
            <a:custGeom>
              <a:avLst/>
              <a:gdLst>
                <a:gd name="T0" fmla="*/ 72 w 74"/>
                <a:gd name="T1" fmla="*/ 37 h 81"/>
                <a:gd name="T2" fmla="*/ 60 w 74"/>
                <a:gd name="T3" fmla="*/ 59 h 81"/>
                <a:gd name="T4" fmla="*/ 60 w 74"/>
                <a:gd name="T5" fmla="*/ 59 h 81"/>
                <a:gd name="T6" fmla="*/ 45 w 74"/>
                <a:gd name="T7" fmla="*/ 65 h 81"/>
                <a:gd name="T8" fmla="*/ 45 w 74"/>
                <a:gd name="T9" fmla="*/ 76 h 81"/>
                <a:gd name="T10" fmla="*/ 38 w 74"/>
                <a:gd name="T11" fmla="*/ 79 h 81"/>
                <a:gd name="T12" fmla="*/ 28 w 74"/>
                <a:gd name="T13" fmla="*/ 72 h 81"/>
                <a:gd name="T14" fmla="*/ 28 w 74"/>
                <a:gd name="T15" fmla="*/ 63 h 81"/>
                <a:gd name="T16" fmla="*/ 19 w 74"/>
                <a:gd name="T17" fmla="*/ 55 h 81"/>
                <a:gd name="T18" fmla="*/ 7 w 74"/>
                <a:gd name="T19" fmla="*/ 58 h 81"/>
                <a:gd name="T20" fmla="*/ 5 w 74"/>
                <a:gd name="T21" fmla="*/ 43 h 81"/>
                <a:gd name="T22" fmla="*/ 14 w 74"/>
                <a:gd name="T23" fmla="*/ 42 h 81"/>
                <a:gd name="T24" fmla="*/ 30 w 74"/>
                <a:gd name="T25" fmla="*/ 22 h 81"/>
                <a:gd name="T26" fmla="*/ 49 w 74"/>
                <a:gd name="T27" fmla="*/ 0 h 81"/>
                <a:gd name="T28" fmla="*/ 60 w 74"/>
                <a:gd name="T29" fmla="*/ 7 h 81"/>
                <a:gd name="T30" fmla="*/ 72 w 74"/>
                <a:gd name="T31" fmla="*/ 3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81">
                  <a:moveTo>
                    <a:pt x="72" y="37"/>
                  </a:moveTo>
                  <a:cubicBezTo>
                    <a:pt x="71" y="49"/>
                    <a:pt x="66" y="55"/>
                    <a:pt x="60" y="59"/>
                  </a:cubicBezTo>
                  <a:cubicBezTo>
                    <a:pt x="60" y="59"/>
                    <a:pt x="60" y="59"/>
                    <a:pt x="60" y="59"/>
                  </a:cubicBezTo>
                  <a:cubicBezTo>
                    <a:pt x="53" y="63"/>
                    <a:pt x="46" y="63"/>
                    <a:pt x="45" y="65"/>
                  </a:cubicBezTo>
                  <a:cubicBezTo>
                    <a:pt x="44" y="69"/>
                    <a:pt x="46" y="74"/>
                    <a:pt x="45" y="76"/>
                  </a:cubicBezTo>
                  <a:cubicBezTo>
                    <a:pt x="43" y="77"/>
                    <a:pt x="44" y="79"/>
                    <a:pt x="38" y="79"/>
                  </a:cubicBezTo>
                  <a:cubicBezTo>
                    <a:pt x="27" y="81"/>
                    <a:pt x="28" y="74"/>
                    <a:pt x="28" y="72"/>
                  </a:cubicBezTo>
                  <a:cubicBezTo>
                    <a:pt x="28" y="69"/>
                    <a:pt x="28" y="64"/>
                    <a:pt x="28" y="63"/>
                  </a:cubicBezTo>
                  <a:cubicBezTo>
                    <a:pt x="26" y="62"/>
                    <a:pt x="22" y="60"/>
                    <a:pt x="19" y="55"/>
                  </a:cubicBezTo>
                  <a:cubicBezTo>
                    <a:pt x="19" y="55"/>
                    <a:pt x="13" y="61"/>
                    <a:pt x="7" y="58"/>
                  </a:cubicBezTo>
                  <a:cubicBezTo>
                    <a:pt x="1" y="54"/>
                    <a:pt x="0" y="46"/>
                    <a:pt x="5" y="43"/>
                  </a:cubicBezTo>
                  <a:cubicBezTo>
                    <a:pt x="11" y="40"/>
                    <a:pt x="14" y="42"/>
                    <a:pt x="14" y="42"/>
                  </a:cubicBezTo>
                  <a:cubicBezTo>
                    <a:pt x="14" y="42"/>
                    <a:pt x="14" y="27"/>
                    <a:pt x="30" y="22"/>
                  </a:cubicBezTo>
                  <a:cubicBezTo>
                    <a:pt x="45" y="16"/>
                    <a:pt x="49" y="0"/>
                    <a:pt x="49" y="0"/>
                  </a:cubicBezTo>
                  <a:cubicBezTo>
                    <a:pt x="49" y="0"/>
                    <a:pt x="54" y="2"/>
                    <a:pt x="60" y="7"/>
                  </a:cubicBezTo>
                  <a:cubicBezTo>
                    <a:pt x="67" y="12"/>
                    <a:pt x="74" y="22"/>
                    <a:pt x="72" y="37"/>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8" name="îsļíde">
              <a:extLst>
                <a:ext uri="{FF2B5EF4-FFF2-40B4-BE49-F238E27FC236}">
                  <a16:creationId xmlns:a16="http://schemas.microsoft.com/office/drawing/2014/main" xmlns="" id="{B9C1DB9F-548E-4452-85D1-00A6423A94C0}"/>
                </a:ext>
              </a:extLst>
            </p:cNvPr>
            <p:cNvSpPr/>
            <p:nvPr/>
          </p:nvSpPr>
          <p:spPr bwMode="auto">
            <a:xfrm>
              <a:off x="4414838" y="2593976"/>
              <a:ext cx="190500" cy="260350"/>
            </a:xfrm>
            <a:custGeom>
              <a:avLst/>
              <a:gdLst>
                <a:gd name="T0" fmla="*/ 47 w 58"/>
                <a:gd name="T1" fmla="*/ 0 h 79"/>
                <a:gd name="T2" fmla="*/ 28 w 58"/>
                <a:gd name="T3" fmla="*/ 22 h 79"/>
                <a:gd name="T4" fmla="*/ 12 w 58"/>
                <a:gd name="T5" fmla="*/ 42 h 79"/>
                <a:gd name="T6" fmla="*/ 12 w 58"/>
                <a:gd name="T7" fmla="*/ 42 h 79"/>
                <a:gd name="T8" fmla="*/ 12 w 58"/>
                <a:gd name="T9" fmla="*/ 42 h 79"/>
                <a:gd name="T10" fmla="*/ 12 w 58"/>
                <a:gd name="T11" fmla="*/ 42 h 79"/>
                <a:gd name="T12" fmla="*/ 10 w 58"/>
                <a:gd name="T13" fmla="*/ 41 h 79"/>
                <a:gd name="T14" fmla="*/ 3 w 58"/>
                <a:gd name="T15" fmla="*/ 43 h 79"/>
                <a:gd name="T16" fmla="*/ 0 w 58"/>
                <a:gd name="T17" fmla="*/ 49 h 79"/>
                <a:gd name="T18" fmla="*/ 5 w 58"/>
                <a:gd name="T19" fmla="*/ 58 h 79"/>
                <a:gd name="T20" fmla="*/ 9 w 58"/>
                <a:gd name="T21" fmla="*/ 59 h 79"/>
                <a:gd name="T22" fmla="*/ 17 w 58"/>
                <a:gd name="T23" fmla="*/ 55 h 79"/>
                <a:gd name="T24" fmla="*/ 26 w 58"/>
                <a:gd name="T25" fmla="*/ 63 h 79"/>
                <a:gd name="T26" fmla="*/ 26 w 58"/>
                <a:gd name="T27" fmla="*/ 67 h 79"/>
                <a:gd name="T28" fmla="*/ 26 w 58"/>
                <a:gd name="T29" fmla="*/ 72 h 79"/>
                <a:gd name="T30" fmla="*/ 26 w 58"/>
                <a:gd name="T31" fmla="*/ 73 h 79"/>
                <a:gd name="T32" fmla="*/ 34 w 58"/>
                <a:gd name="T33" fmla="*/ 79 h 79"/>
                <a:gd name="T34" fmla="*/ 36 w 58"/>
                <a:gd name="T35" fmla="*/ 79 h 79"/>
                <a:gd name="T36" fmla="*/ 43 w 58"/>
                <a:gd name="T37" fmla="*/ 76 h 79"/>
                <a:gd name="T38" fmla="*/ 43 w 58"/>
                <a:gd name="T39" fmla="*/ 74 h 79"/>
                <a:gd name="T40" fmla="*/ 43 w 58"/>
                <a:gd name="T41" fmla="*/ 69 h 79"/>
                <a:gd name="T42" fmla="*/ 43 w 58"/>
                <a:gd name="T43" fmla="*/ 65 h 79"/>
                <a:gd name="T44" fmla="*/ 58 w 58"/>
                <a:gd name="T45" fmla="*/ 59 h 79"/>
                <a:gd name="T46" fmla="*/ 46 w 58"/>
                <a:gd name="T47" fmla="*/ 62 h 79"/>
                <a:gd name="T48" fmla="*/ 45 w 58"/>
                <a:gd name="T49" fmla="*/ 62 h 79"/>
                <a:gd name="T50" fmla="*/ 31 w 58"/>
                <a:gd name="T51" fmla="*/ 53 h 79"/>
                <a:gd name="T52" fmla="*/ 37 w 58"/>
                <a:gd name="T53" fmla="*/ 37 h 79"/>
                <a:gd name="T54" fmla="*/ 47 w 58"/>
                <a:gd name="T55" fmla="*/ 23 h 79"/>
                <a:gd name="T56" fmla="*/ 58 w 58"/>
                <a:gd name="T57" fmla="*/ 7 h 79"/>
                <a:gd name="T58" fmla="*/ 47 w 58"/>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79">
                  <a:moveTo>
                    <a:pt x="47" y="0"/>
                  </a:moveTo>
                  <a:cubicBezTo>
                    <a:pt x="47" y="0"/>
                    <a:pt x="43" y="16"/>
                    <a:pt x="28" y="22"/>
                  </a:cubicBezTo>
                  <a:cubicBezTo>
                    <a:pt x="13" y="27"/>
                    <a:pt x="12" y="41"/>
                    <a:pt x="12" y="42"/>
                  </a:cubicBezTo>
                  <a:cubicBezTo>
                    <a:pt x="12" y="42"/>
                    <a:pt x="12" y="42"/>
                    <a:pt x="12" y="42"/>
                  </a:cubicBezTo>
                  <a:cubicBezTo>
                    <a:pt x="12" y="42"/>
                    <a:pt x="12" y="42"/>
                    <a:pt x="12" y="42"/>
                  </a:cubicBezTo>
                  <a:cubicBezTo>
                    <a:pt x="12" y="42"/>
                    <a:pt x="12" y="42"/>
                    <a:pt x="12" y="42"/>
                  </a:cubicBezTo>
                  <a:cubicBezTo>
                    <a:pt x="12" y="42"/>
                    <a:pt x="12" y="41"/>
                    <a:pt x="10" y="41"/>
                  </a:cubicBezTo>
                  <a:cubicBezTo>
                    <a:pt x="8" y="41"/>
                    <a:pt x="6" y="42"/>
                    <a:pt x="3" y="43"/>
                  </a:cubicBezTo>
                  <a:cubicBezTo>
                    <a:pt x="1" y="44"/>
                    <a:pt x="0" y="46"/>
                    <a:pt x="0" y="49"/>
                  </a:cubicBezTo>
                  <a:cubicBezTo>
                    <a:pt x="0" y="52"/>
                    <a:pt x="2" y="56"/>
                    <a:pt x="5" y="58"/>
                  </a:cubicBezTo>
                  <a:cubicBezTo>
                    <a:pt x="7" y="59"/>
                    <a:pt x="8" y="59"/>
                    <a:pt x="9" y="59"/>
                  </a:cubicBezTo>
                  <a:cubicBezTo>
                    <a:pt x="13" y="59"/>
                    <a:pt x="17" y="55"/>
                    <a:pt x="17" y="55"/>
                  </a:cubicBezTo>
                  <a:cubicBezTo>
                    <a:pt x="20" y="60"/>
                    <a:pt x="24" y="62"/>
                    <a:pt x="26" y="63"/>
                  </a:cubicBezTo>
                  <a:cubicBezTo>
                    <a:pt x="26" y="63"/>
                    <a:pt x="26" y="65"/>
                    <a:pt x="26" y="67"/>
                  </a:cubicBezTo>
                  <a:cubicBezTo>
                    <a:pt x="26" y="69"/>
                    <a:pt x="26" y="70"/>
                    <a:pt x="26" y="72"/>
                  </a:cubicBezTo>
                  <a:cubicBezTo>
                    <a:pt x="26" y="72"/>
                    <a:pt x="26" y="73"/>
                    <a:pt x="26" y="73"/>
                  </a:cubicBezTo>
                  <a:cubicBezTo>
                    <a:pt x="26" y="76"/>
                    <a:pt x="27" y="79"/>
                    <a:pt x="34" y="79"/>
                  </a:cubicBezTo>
                  <a:cubicBezTo>
                    <a:pt x="34" y="79"/>
                    <a:pt x="35" y="79"/>
                    <a:pt x="36" y="79"/>
                  </a:cubicBezTo>
                  <a:cubicBezTo>
                    <a:pt x="42" y="79"/>
                    <a:pt x="41" y="77"/>
                    <a:pt x="43" y="76"/>
                  </a:cubicBezTo>
                  <a:cubicBezTo>
                    <a:pt x="43" y="75"/>
                    <a:pt x="43" y="75"/>
                    <a:pt x="43" y="74"/>
                  </a:cubicBezTo>
                  <a:cubicBezTo>
                    <a:pt x="43" y="72"/>
                    <a:pt x="43" y="71"/>
                    <a:pt x="43" y="69"/>
                  </a:cubicBezTo>
                  <a:cubicBezTo>
                    <a:pt x="43" y="68"/>
                    <a:pt x="43" y="67"/>
                    <a:pt x="43" y="65"/>
                  </a:cubicBezTo>
                  <a:cubicBezTo>
                    <a:pt x="44" y="63"/>
                    <a:pt x="51" y="63"/>
                    <a:pt x="58" y="59"/>
                  </a:cubicBezTo>
                  <a:cubicBezTo>
                    <a:pt x="54" y="60"/>
                    <a:pt x="50" y="62"/>
                    <a:pt x="46" y="62"/>
                  </a:cubicBezTo>
                  <a:cubicBezTo>
                    <a:pt x="45" y="62"/>
                    <a:pt x="45" y="62"/>
                    <a:pt x="45" y="62"/>
                  </a:cubicBezTo>
                  <a:cubicBezTo>
                    <a:pt x="39" y="62"/>
                    <a:pt x="33" y="58"/>
                    <a:pt x="31" y="53"/>
                  </a:cubicBezTo>
                  <a:cubicBezTo>
                    <a:pt x="30" y="47"/>
                    <a:pt x="33" y="41"/>
                    <a:pt x="37" y="37"/>
                  </a:cubicBezTo>
                  <a:cubicBezTo>
                    <a:pt x="40" y="32"/>
                    <a:pt x="45" y="28"/>
                    <a:pt x="47" y="23"/>
                  </a:cubicBezTo>
                  <a:cubicBezTo>
                    <a:pt x="51" y="16"/>
                    <a:pt x="51" y="10"/>
                    <a:pt x="58" y="7"/>
                  </a:cubicBezTo>
                  <a:cubicBezTo>
                    <a:pt x="52" y="2"/>
                    <a:pt x="47" y="0"/>
                    <a:pt x="47"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9" name="iŝ1íḓe">
              <a:extLst>
                <a:ext uri="{FF2B5EF4-FFF2-40B4-BE49-F238E27FC236}">
                  <a16:creationId xmlns:a16="http://schemas.microsoft.com/office/drawing/2014/main" xmlns="" id="{2C8344B0-68C5-4093-BE03-B416AF5B4893}"/>
                </a:ext>
              </a:extLst>
            </p:cNvPr>
            <p:cNvSpPr/>
            <p:nvPr/>
          </p:nvSpPr>
          <p:spPr bwMode="auto">
            <a:xfrm>
              <a:off x="4319588" y="2890838"/>
              <a:ext cx="288925" cy="290513"/>
            </a:xfrm>
            <a:custGeom>
              <a:avLst/>
              <a:gdLst>
                <a:gd name="T0" fmla="*/ 85 w 88"/>
                <a:gd name="T1" fmla="*/ 82 h 88"/>
                <a:gd name="T2" fmla="*/ 85 w 88"/>
                <a:gd name="T3" fmla="*/ 82 h 88"/>
                <a:gd name="T4" fmla="*/ 20 w 88"/>
                <a:gd name="T5" fmla="*/ 76 h 88"/>
                <a:gd name="T6" fmla="*/ 19 w 88"/>
                <a:gd name="T7" fmla="*/ 14 h 88"/>
                <a:gd name="T8" fmla="*/ 44 w 88"/>
                <a:gd name="T9" fmla="*/ 2 h 88"/>
                <a:gd name="T10" fmla="*/ 47 w 88"/>
                <a:gd name="T11" fmla="*/ 4 h 88"/>
                <a:gd name="T12" fmla="*/ 36 w 88"/>
                <a:gd name="T13" fmla="*/ 38 h 88"/>
                <a:gd name="T14" fmla="*/ 63 w 88"/>
                <a:gd name="T15" fmla="*/ 65 h 88"/>
                <a:gd name="T16" fmla="*/ 87 w 88"/>
                <a:gd name="T17" fmla="*/ 68 h 88"/>
                <a:gd name="T18" fmla="*/ 85 w 88"/>
                <a:gd name="T19"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8">
                  <a:moveTo>
                    <a:pt x="85" y="82"/>
                  </a:moveTo>
                  <a:cubicBezTo>
                    <a:pt x="85" y="82"/>
                    <a:pt x="85" y="82"/>
                    <a:pt x="85" y="82"/>
                  </a:cubicBezTo>
                  <a:cubicBezTo>
                    <a:pt x="82" y="84"/>
                    <a:pt x="41" y="88"/>
                    <a:pt x="20" y="76"/>
                  </a:cubicBezTo>
                  <a:cubicBezTo>
                    <a:pt x="0" y="64"/>
                    <a:pt x="0" y="35"/>
                    <a:pt x="19" y="14"/>
                  </a:cubicBezTo>
                  <a:cubicBezTo>
                    <a:pt x="31" y="1"/>
                    <a:pt x="40" y="0"/>
                    <a:pt x="44" y="2"/>
                  </a:cubicBezTo>
                  <a:cubicBezTo>
                    <a:pt x="45" y="3"/>
                    <a:pt x="46" y="3"/>
                    <a:pt x="47" y="4"/>
                  </a:cubicBezTo>
                  <a:cubicBezTo>
                    <a:pt x="58" y="16"/>
                    <a:pt x="43" y="27"/>
                    <a:pt x="36" y="38"/>
                  </a:cubicBezTo>
                  <a:cubicBezTo>
                    <a:pt x="24" y="56"/>
                    <a:pt x="45" y="62"/>
                    <a:pt x="63" y="65"/>
                  </a:cubicBezTo>
                  <a:cubicBezTo>
                    <a:pt x="81" y="68"/>
                    <a:pt x="86" y="66"/>
                    <a:pt x="87" y="68"/>
                  </a:cubicBezTo>
                  <a:cubicBezTo>
                    <a:pt x="88" y="70"/>
                    <a:pt x="88" y="79"/>
                    <a:pt x="85" y="82"/>
                  </a:cubicBezTo>
                </a:path>
              </a:pathLst>
            </a:custGeom>
            <a:solidFill>
              <a:srgbClr val="9662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0" name="ïṡlîďé">
              <a:extLst>
                <a:ext uri="{FF2B5EF4-FFF2-40B4-BE49-F238E27FC236}">
                  <a16:creationId xmlns:a16="http://schemas.microsoft.com/office/drawing/2014/main" xmlns="" id="{5BC0FF1B-4DDC-404F-B6D8-A971F149ADB3}"/>
                </a:ext>
              </a:extLst>
            </p:cNvPr>
            <p:cNvSpPr/>
            <p:nvPr/>
          </p:nvSpPr>
          <p:spPr bwMode="auto">
            <a:xfrm>
              <a:off x="4335463" y="2894013"/>
              <a:ext cx="263525" cy="274638"/>
            </a:xfrm>
            <a:custGeom>
              <a:avLst/>
              <a:gdLst>
                <a:gd name="T0" fmla="*/ 35 w 80"/>
                <a:gd name="T1" fmla="*/ 0 h 83"/>
                <a:gd name="T2" fmla="*/ 14 w 80"/>
                <a:gd name="T3" fmla="*/ 13 h 83"/>
                <a:gd name="T4" fmla="*/ 0 w 80"/>
                <a:gd name="T5" fmla="*/ 46 h 83"/>
                <a:gd name="T6" fmla="*/ 15 w 80"/>
                <a:gd name="T7" fmla="*/ 75 h 83"/>
                <a:gd name="T8" fmla="*/ 59 w 80"/>
                <a:gd name="T9" fmla="*/ 83 h 83"/>
                <a:gd name="T10" fmla="*/ 80 w 80"/>
                <a:gd name="T11" fmla="*/ 81 h 83"/>
                <a:gd name="T12" fmla="*/ 80 w 80"/>
                <a:gd name="T13" fmla="*/ 81 h 83"/>
                <a:gd name="T14" fmla="*/ 69 w 80"/>
                <a:gd name="T15" fmla="*/ 82 h 83"/>
                <a:gd name="T16" fmla="*/ 34 w 80"/>
                <a:gd name="T17" fmla="*/ 76 h 83"/>
                <a:gd name="T18" fmla="*/ 18 w 80"/>
                <a:gd name="T19" fmla="*/ 68 h 83"/>
                <a:gd name="T20" fmla="*/ 10 w 80"/>
                <a:gd name="T21" fmla="*/ 37 h 83"/>
                <a:gd name="T22" fmla="*/ 28 w 80"/>
                <a:gd name="T23" fmla="*/ 9 h 83"/>
                <a:gd name="T24" fmla="*/ 39 w 80"/>
                <a:gd name="T25" fmla="*/ 1 h 83"/>
                <a:gd name="T26" fmla="*/ 35 w 80"/>
                <a:gd name="T2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83">
                  <a:moveTo>
                    <a:pt x="35" y="0"/>
                  </a:moveTo>
                  <a:cubicBezTo>
                    <a:pt x="30" y="0"/>
                    <a:pt x="23" y="3"/>
                    <a:pt x="14" y="13"/>
                  </a:cubicBezTo>
                  <a:cubicBezTo>
                    <a:pt x="4" y="23"/>
                    <a:pt x="0" y="35"/>
                    <a:pt x="0" y="46"/>
                  </a:cubicBezTo>
                  <a:cubicBezTo>
                    <a:pt x="0" y="58"/>
                    <a:pt x="5" y="69"/>
                    <a:pt x="15" y="75"/>
                  </a:cubicBezTo>
                  <a:cubicBezTo>
                    <a:pt x="27" y="81"/>
                    <a:pt x="45" y="83"/>
                    <a:pt x="59" y="83"/>
                  </a:cubicBezTo>
                  <a:cubicBezTo>
                    <a:pt x="70" y="83"/>
                    <a:pt x="79" y="82"/>
                    <a:pt x="80" y="81"/>
                  </a:cubicBezTo>
                  <a:cubicBezTo>
                    <a:pt x="80" y="81"/>
                    <a:pt x="80" y="81"/>
                    <a:pt x="80" y="81"/>
                  </a:cubicBezTo>
                  <a:cubicBezTo>
                    <a:pt x="77" y="81"/>
                    <a:pt x="73" y="82"/>
                    <a:pt x="69" y="82"/>
                  </a:cubicBezTo>
                  <a:cubicBezTo>
                    <a:pt x="57" y="82"/>
                    <a:pt x="45" y="80"/>
                    <a:pt x="34" y="76"/>
                  </a:cubicBezTo>
                  <a:cubicBezTo>
                    <a:pt x="28" y="74"/>
                    <a:pt x="23" y="72"/>
                    <a:pt x="18" y="68"/>
                  </a:cubicBezTo>
                  <a:cubicBezTo>
                    <a:pt x="10" y="60"/>
                    <a:pt x="8" y="47"/>
                    <a:pt x="10" y="37"/>
                  </a:cubicBezTo>
                  <a:cubicBezTo>
                    <a:pt x="13" y="26"/>
                    <a:pt x="20" y="16"/>
                    <a:pt x="28" y="9"/>
                  </a:cubicBezTo>
                  <a:cubicBezTo>
                    <a:pt x="32" y="6"/>
                    <a:pt x="35" y="3"/>
                    <a:pt x="39" y="1"/>
                  </a:cubicBezTo>
                  <a:cubicBezTo>
                    <a:pt x="38" y="1"/>
                    <a:pt x="36" y="0"/>
                    <a:pt x="35" y="0"/>
                  </a:cubicBezTo>
                </a:path>
              </a:pathLst>
            </a:custGeom>
            <a:solidFill>
              <a:srgbClr val="724B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1" name="îṩļiḓe">
              <a:extLst>
                <a:ext uri="{FF2B5EF4-FFF2-40B4-BE49-F238E27FC236}">
                  <a16:creationId xmlns:a16="http://schemas.microsoft.com/office/drawing/2014/main" xmlns="" id="{9ED8702D-D2E8-4C2A-9AE3-309D168A127D}"/>
                </a:ext>
              </a:extLst>
            </p:cNvPr>
            <p:cNvSpPr/>
            <p:nvPr/>
          </p:nvSpPr>
          <p:spPr bwMode="auto">
            <a:xfrm>
              <a:off x="6183313" y="1739901"/>
              <a:ext cx="412750" cy="577850"/>
            </a:xfrm>
            <a:custGeom>
              <a:avLst/>
              <a:gdLst>
                <a:gd name="T0" fmla="*/ 103 w 125"/>
                <a:gd name="T1" fmla="*/ 168 h 175"/>
                <a:gd name="T2" fmla="*/ 100 w 125"/>
                <a:gd name="T3" fmla="*/ 168 h 175"/>
                <a:gd name="T4" fmla="*/ 14 w 125"/>
                <a:gd name="T5" fmla="*/ 148 h 175"/>
                <a:gd name="T6" fmla="*/ 21 w 125"/>
                <a:gd name="T7" fmla="*/ 77 h 175"/>
                <a:gd name="T8" fmla="*/ 39 w 125"/>
                <a:gd name="T9" fmla="*/ 32 h 175"/>
                <a:gd name="T10" fmla="*/ 110 w 125"/>
                <a:gd name="T11" fmla="*/ 30 h 175"/>
                <a:gd name="T12" fmla="*/ 110 w 125"/>
                <a:gd name="T13" fmla="*/ 30 h 175"/>
                <a:gd name="T14" fmla="*/ 112 w 125"/>
                <a:gd name="T15" fmla="*/ 34 h 175"/>
                <a:gd name="T16" fmla="*/ 117 w 125"/>
                <a:gd name="T17" fmla="*/ 97 h 175"/>
                <a:gd name="T18" fmla="*/ 119 w 125"/>
                <a:gd name="T19" fmla="*/ 107 h 175"/>
                <a:gd name="T20" fmla="*/ 123 w 125"/>
                <a:gd name="T21" fmla="*/ 122 h 175"/>
                <a:gd name="T22" fmla="*/ 103 w 125"/>
                <a:gd name="T23"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175">
                  <a:moveTo>
                    <a:pt x="103" y="168"/>
                  </a:moveTo>
                  <a:cubicBezTo>
                    <a:pt x="102" y="168"/>
                    <a:pt x="101" y="168"/>
                    <a:pt x="100" y="168"/>
                  </a:cubicBezTo>
                  <a:cubicBezTo>
                    <a:pt x="76" y="175"/>
                    <a:pt x="27" y="171"/>
                    <a:pt x="14" y="148"/>
                  </a:cubicBezTo>
                  <a:cubicBezTo>
                    <a:pt x="0" y="124"/>
                    <a:pt x="17" y="99"/>
                    <a:pt x="21" y="77"/>
                  </a:cubicBezTo>
                  <a:cubicBezTo>
                    <a:pt x="24" y="55"/>
                    <a:pt x="33" y="42"/>
                    <a:pt x="39" y="32"/>
                  </a:cubicBezTo>
                  <a:cubicBezTo>
                    <a:pt x="60" y="0"/>
                    <a:pt x="99" y="8"/>
                    <a:pt x="110" y="30"/>
                  </a:cubicBezTo>
                  <a:cubicBezTo>
                    <a:pt x="110" y="30"/>
                    <a:pt x="110" y="30"/>
                    <a:pt x="110" y="30"/>
                  </a:cubicBezTo>
                  <a:cubicBezTo>
                    <a:pt x="111" y="31"/>
                    <a:pt x="111" y="33"/>
                    <a:pt x="112" y="34"/>
                  </a:cubicBezTo>
                  <a:cubicBezTo>
                    <a:pt x="117" y="54"/>
                    <a:pt x="114" y="79"/>
                    <a:pt x="117" y="97"/>
                  </a:cubicBezTo>
                  <a:cubicBezTo>
                    <a:pt x="117" y="101"/>
                    <a:pt x="118" y="104"/>
                    <a:pt x="119" y="107"/>
                  </a:cubicBezTo>
                  <a:cubicBezTo>
                    <a:pt x="121" y="111"/>
                    <a:pt x="122" y="117"/>
                    <a:pt x="123" y="122"/>
                  </a:cubicBezTo>
                  <a:cubicBezTo>
                    <a:pt x="125" y="140"/>
                    <a:pt x="121" y="162"/>
                    <a:pt x="103" y="168"/>
                  </a:cubicBezTo>
                </a:path>
              </a:pathLst>
            </a:custGeom>
            <a:solidFill>
              <a:srgbClr val="5B4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2" name="ís1îḓê">
              <a:extLst>
                <a:ext uri="{FF2B5EF4-FFF2-40B4-BE49-F238E27FC236}">
                  <a16:creationId xmlns:a16="http://schemas.microsoft.com/office/drawing/2014/main" xmlns="" id="{4A9FFD1B-5E26-4426-A41E-BED50728C217}"/>
                </a:ext>
              </a:extLst>
            </p:cNvPr>
            <p:cNvSpPr/>
            <p:nvPr/>
          </p:nvSpPr>
          <p:spPr bwMode="auto">
            <a:xfrm>
              <a:off x="6210300" y="1776413"/>
              <a:ext cx="379413" cy="520700"/>
            </a:xfrm>
            <a:custGeom>
              <a:avLst/>
              <a:gdLst>
                <a:gd name="T0" fmla="*/ 87 w 115"/>
                <a:gd name="T1" fmla="*/ 115 h 158"/>
                <a:gd name="T2" fmla="*/ 87 w 115"/>
                <a:gd name="T3" fmla="*/ 139 h 158"/>
                <a:gd name="T4" fmla="*/ 87 w 115"/>
                <a:gd name="T5" fmla="*/ 139 h 158"/>
                <a:gd name="T6" fmla="*/ 92 w 115"/>
                <a:gd name="T7" fmla="*/ 157 h 158"/>
                <a:gd name="T8" fmla="*/ 93 w 115"/>
                <a:gd name="T9" fmla="*/ 118 h 158"/>
                <a:gd name="T10" fmla="*/ 115 w 115"/>
                <a:gd name="T11" fmla="*/ 111 h 158"/>
                <a:gd name="T12" fmla="*/ 3 w 115"/>
                <a:gd name="T13" fmla="*/ 100 h 158"/>
                <a:gd name="T14" fmla="*/ 6 w 115"/>
                <a:gd name="T15" fmla="*/ 137 h 158"/>
                <a:gd name="T16" fmla="*/ 24 w 115"/>
                <a:gd name="T17" fmla="*/ 140 h 158"/>
                <a:gd name="T18" fmla="*/ 29 w 115"/>
                <a:gd name="T19" fmla="*/ 107 h 158"/>
                <a:gd name="T20" fmla="*/ 88 w 115"/>
                <a:gd name="T21" fmla="*/ 62 h 158"/>
                <a:gd name="T22" fmla="*/ 80 w 115"/>
                <a:gd name="T23" fmla="*/ 70 h 158"/>
                <a:gd name="T24" fmla="*/ 76 w 115"/>
                <a:gd name="T25" fmla="*/ 71 h 158"/>
                <a:gd name="T26" fmla="*/ 70 w 115"/>
                <a:gd name="T27" fmla="*/ 75 h 158"/>
                <a:gd name="T28" fmla="*/ 74 w 115"/>
                <a:gd name="T29" fmla="*/ 85 h 158"/>
                <a:gd name="T30" fmla="*/ 74 w 115"/>
                <a:gd name="T31" fmla="*/ 85 h 158"/>
                <a:gd name="T32" fmla="*/ 82 w 115"/>
                <a:gd name="T33" fmla="*/ 85 h 158"/>
                <a:gd name="T34" fmla="*/ 83 w 115"/>
                <a:gd name="T35" fmla="*/ 84 h 158"/>
                <a:gd name="T36" fmla="*/ 80 w 115"/>
                <a:gd name="T37" fmla="*/ 81 h 158"/>
                <a:gd name="T38" fmla="*/ 88 w 115"/>
                <a:gd name="T39" fmla="*/ 62 h 158"/>
                <a:gd name="T40" fmla="*/ 31 w 115"/>
                <a:gd name="T41" fmla="*/ 21 h 158"/>
                <a:gd name="T42" fmla="*/ 12 w 115"/>
                <a:gd name="T43" fmla="*/ 68 h 158"/>
                <a:gd name="T44" fmla="*/ 39 w 115"/>
                <a:gd name="T45" fmla="*/ 82 h 158"/>
                <a:gd name="T46" fmla="*/ 42 w 115"/>
                <a:gd name="T47" fmla="*/ 82 h 158"/>
                <a:gd name="T48" fmla="*/ 54 w 115"/>
                <a:gd name="T49" fmla="*/ 69 h 158"/>
                <a:gd name="T50" fmla="*/ 36 w 115"/>
                <a:gd name="T51" fmla="*/ 59 h 158"/>
                <a:gd name="T52" fmla="*/ 28 w 115"/>
                <a:gd name="T53" fmla="*/ 50 h 158"/>
                <a:gd name="T54" fmla="*/ 36 w 115"/>
                <a:gd name="T55" fmla="*/ 42 h 158"/>
                <a:gd name="T56" fmla="*/ 38 w 115"/>
                <a:gd name="T57" fmla="*/ 40 h 158"/>
                <a:gd name="T58" fmla="*/ 68 w 115"/>
                <a:gd name="T59" fmla="*/ 8 h 158"/>
                <a:gd name="T60" fmla="*/ 97 w 115"/>
                <a:gd name="T61" fmla="*/ 37 h 158"/>
                <a:gd name="T62" fmla="*/ 95 w 115"/>
                <a:gd name="T63" fmla="*/ 49 h 158"/>
                <a:gd name="T64" fmla="*/ 98 w 115"/>
                <a:gd name="T65" fmla="*/ 50 h 158"/>
                <a:gd name="T66" fmla="*/ 98 w 115"/>
                <a:gd name="T67" fmla="*/ 50 h 158"/>
                <a:gd name="T68" fmla="*/ 102 w 115"/>
                <a:gd name="T69" fmla="*/ 19 h 158"/>
                <a:gd name="T70" fmla="*/ 68 w 115"/>
                <a:gd name="T7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 h="158">
                  <a:moveTo>
                    <a:pt x="114" y="108"/>
                  </a:moveTo>
                  <a:cubicBezTo>
                    <a:pt x="103" y="111"/>
                    <a:pt x="90" y="114"/>
                    <a:pt x="87" y="115"/>
                  </a:cubicBezTo>
                  <a:cubicBezTo>
                    <a:pt x="86" y="116"/>
                    <a:pt x="86" y="118"/>
                    <a:pt x="86" y="121"/>
                  </a:cubicBezTo>
                  <a:cubicBezTo>
                    <a:pt x="86" y="126"/>
                    <a:pt x="86" y="132"/>
                    <a:pt x="87" y="139"/>
                  </a:cubicBezTo>
                  <a:cubicBezTo>
                    <a:pt x="87" y="139"/>
                    <a:pt x="87" y="139"/>
                    <a:pt x="87" y="139"/>
                  </a:cubicBezTo>
                  <a:cubicBezTo>
                    <a:pt x="87" y="139"/>
                    <a:pt x="87" y="139"/>
                    <a:pt x="87" y="139"/>
                  </a:cubicBezTo>
                  <a:cubicBezTo>
                    <a:pt x="88" y="145"/>
                    <a:pt x="89" y="152"/>
                    <a:pt x="90" y="158"/>
                  </a:cubicBezTo>
                  <a:cubicBezTo>
                    <a:pt x="91" y="158"/>
                    <a:pt x="92" y="158"/>
                    <a:pt x="92" y="157"/>
                  </a:cubicBezTo>
                  <a:cubicBezTo>
                    <a:pt x="91" y="148"/>
                    <a:pt x="91" y="139"/>
                    <a:pt x="90" y="129"/>
                  </a:cubicBezTo>
                  <a:cubicBezTo>
                    <a:pt x="90" y="125"/>
                    <a:pt x="91" y="121"/>
                    <a:pt x="93" y="118"/>
                  </a:cubicBezTo>
                  <a:cubicBezTo>
                    <a:pt x="95" y="116"/>
                    <a:pt x="98" y="116"/>
                    <a:pt x="100" y="115"/>
                  </a:cubicBezTo>
                  <a:cubicBezTo>
                    <a:pt x="105" y="114"/>
                    <a:pt x="110" y="113"/>
                    <a:pt x="115" y="111"/>
                  </a:cubicBezTo>
                  <a:cubicBezTo>
                    <a:pt x="115" y="110"/>
                    <a:pt x="115" y="109"/>
                    <a:pt x="114" y="108"/>
                  </a:cubicBezTo>
                  <a:moveTo>
                    <a:pt x="3" y="100"/>
                  </a:moveTo>
                  <a:cubicBezTo>
                    <a:pt x="1" y="106"/>
                    <a:pt x="0" y="111"/>
                    <a:pt x="0" y="116"/>
                  </a:cubicBezTo>
                  <a:cubicBezTo>
                    <a:pt x="0" y="123"/>
                    <a:pt x="2" y="130"/>
                    <a:pt x="6" y="137"/>
                  </a:cubicBezTo>
                  <a:cubicBezTo>
                    <a:pt x="9" y="143"/>
                    <a:pt x="15" y="147"/>
                    <a:pt x="22" y="151"/>
                  </a:cubicBezTo>
                  <a:cubicBezTo>
                    <a:pt x="22" y="147"/>
                    <a:pt x="23" y="143"/>
                    <a:pt x="24" y="140"/>
                  </a:cubicBezTo>
                  <a:cubicBezTo>
                    <a:pt x="28" y="128"/>
                    <a:pt x="31" y="117"/>
                    <a:pt x="31" y="111"/>
                  </a:cubicBezTo>
                  <a:cubicBezTo>
                    <a:pt x="31" y="109"/>
                    <a:pt x="30" y="107"/>
                    <a:pt x="29" y="107"/>
                  </a:cubicBezTo>
                  <a:cubicBezTo>
                    <a:pt x="27" y="105"/>
                    <a:pt x="16" y="104"/>
                    <a:pt x="3" y="100"/>
                  </a:cubicBezTo>
                  <a:moveTo>
                    <a:pt x="88" y="62"/>
                  </a:moveTo>
                  <a:cubicBezTo>
                    <a:pt x="86" y="65"/>
                    <a:pt x="83" y="68"/>
                    <a:pt x="80" y="69"/>
                  </a:cubicBezTo>
                  <a:cubicBezTo>
                    <a:pt x="80" y="70"/>
                    <a:pt x="80" y="70"/>
                    <a:pt x="80" y="70"/>
                  </a:cubicBezTo>
                  <a:cubicBezTo>
                    <a:pt x="79" y="70"/>
                    <a:pt x="79" y="70"/>
                    <a:pt x="79" y="70"/>
                  </a:cubicBezTo>
                  <a:cubicBezTo>
                    <a:pt x="78" y="70"/>
                    <a:pt x="77" y="71"/>
                    <a:pt x="76" y="71"/>
                  </a:cubicBezTo>
                  <a:cubicBezTo>
                    <a:pt x="74" y="72"/>
                    <a:pt x="72" y="72"/>
                    <a:pt x="70" y="72"/>
                  </a:cubicBezTo>
                  <a:cubicBezTo>
                    <a:pt x="70" y="73"/>
                    <a:pt x="70" y="74"/>
                    <a:pt x="70" y="75"/>
                  </a:cubicBezTo>
                  <a:cubicBezTo>
                    <a:pt x="69" y="79"/>
                    <a:pt x="69" y="83"/>
                    <a:pt x="70" y="84"/>
                  </a:cubicBezTo>
                  <a:cubicBezTo>
                    <a:pt x="71" y="85"/>
                    <a:pt x="72" y="85"/>
                    <a:pt x="74" y="85"/>
                  </a:cubicBezTo>
                  <a:cubicBezTo>
                    <a:pt x="74" y="85"/>
                    <a:pt x="74" y="85"/>
                    <a:pt x="74" y="85"/>
                  </a:cubicBezTo>
                  <a:cubicBezTo>
                    <a:pt x="74" y="85"/>
                    <a:pt x="74" y="85"/>
                    <a:pt x="74" y="85"/>
                  </a:cubicBezTo>
                  <a:cubicBezTo>
                    <a:pt x="75" y="86"/>
                    <a:pt x="76" y="86"/>
                    <a:pt x="78" y="86"/>
                  </a:cubicBezTo>
                  <a:cubicBezTo>
                    <a:pt x="79" y="86"/>
                    <a:pt x="81" y="86"/>
                    <a:pt x="82" y="85"/>
                  </a:cubicBezTo>
                  <a:cubicBezTo>
                    <a:pt x="84" y="85"/>
                    <a:pt x="86" y="85"/>
                    <a:pt x="87" y="84"/>
                  </a:cubicBezTo>
                  <a:cubicBezTo>
                    <a:pt x="86" y="84"/>
                    <a:pt x="85" y="84"/>
                    <a:pt x="83" y="84"/>
                  </a:cubicBezTo>
                  <a:cubicBezTo>
                    <a:pt x="83" y="84"/>
                    <a:pt x="82" y="84"/>
                    <a:pt x="81" y="83"/>
                  </a:cubicBezTo>
                  <a:cubicBezTo>
                    <a:pt x="80" y="83"/>
                    <a:pt x="80" y="82"/>
                    <a:pt x="80" y="81"/>
                  </a:cubicBezTo>
                  <a:cubicBezTo>
                    <a:pt x="81" y="74"/>
                    <a:pt x="85" y="68"/>
                    <a:pt x="89" y="63"/>
                  </a:cubicBezTo>
                  <a:cubicBezTo>
                    <a:pt x="89" y="63"/>
                    <a:pt x="89" y="63"/>
                    <a:pt x="88" y="62"/>
                  </a:cubicBezTo>
                  <a:moveTo>
                    <a:pt x="68" y="0"/>
                  </a:moveTo>
                  <a:cubicBezTo>
                    <a:pt x="55" y="0"/>
                    <a:pt x="41" y="6"/>
                    <a:pt x="31" y="21"/>
                  </a:cubicBezTo>
                  <a:cubicBezTo>
                    <a:pt x="25" y="31"/>
                    <a:pt x="16" y="44"/>
                    <a:pt x="13" y="66"/>
                  </a:cubicBezTo>
                  <a:cubicBezTo>
                    <a:pt x="12" y="67"/>
                    <a:pt x="12" y="67"/>
                    <a:pt x="12" y="68"/>
                  </a:cubicBezTo>
                  <a:cubicBezTo>
                    <a:pt x="19" y="74"/>
                    <a:pt x="21" y="72"/>
                    <a:pt x="28" y="78"/>
                  </a:cubicBezTo>
                  <a:cubicBezTo>
                    <a:pt x="32" y="81"/>
                    <a:pt x="35" y="82"/>
                    <a:pt x="39" y="82"/>
                  </a:cubicBezTo>
                  <a:cubicBezTo>
                    <a:pt x="40" y="82"/>
                    <a:pt x="41" y="82"/>
                    <a:pt x="42" y="82"/>
                  </a:cubicBezTo>
                  <a:cubicBezTo>
                    <a:pt x="42" y="82"/>
                    <a:pt x="42" y="82"/>
                    <a:pt x="42" y="82"/>
                  </a:cubicBezTo>
                  <a:cubicBezTo>
                    <a:pt x="45" y="81"/>
                    <a:pt x="47" y="81"/>
                    <a:pt x="50" y="81"/>
                  </a:cubicBezTo>
                  <a:cubicBezTo>
                    <a:pt x="52" y="78"/>
                    <a:pt x="53" y="72"/>
                    <a:pt x="54" y="69"/>
                  </a:cubicBezTo>
                  <a:cubicBezTo>
                    <a:pt x="49" y="66"/>
                    <a:pt x="44" y="61"/>
                    <a:pt x="42" y="56"/>
                  </a:cubicBezTo>
                  <a:cubicBezTo>
                    <a:pt x="40" y="57"/>
                    <a:pt x="38" y="59"/>
                    <a:pt x="36" y="59"/>
                  </a:cubicBezTo>
                  <a:cubicBezTo>
                    <a:pt x="34" y="59"/>
                    <a:pt x="33" y="58"/>
                    <a:pt x="31" y="57"/>
                  </a:cubicBezTo>
                  <a:cubicBezTo>
                    <a:pt x="30" y="56"/>
                    <a:pt x="28" y="53"/>
                    <a:pt x="28" y="50"/>
                  </a:cubicBezTo>
                  <a:cubicBezTo>
                    <a:pt x="28" y="48"/>
                    <a:pt x="29" y="45"/>
                    <a:pt x="31" y="44"/>
                  </a:cubicBezTo>
                  <a:cubicBezTo>
                    <a:pt x="32" y="43"/>
                    <a:pt x="34" y="42"/>
                    <a:pt x="36" y="42"/>
                  </a:cubicBezTo>
                  <a:cubicBezTo>
                    <a:pt x="37" y="42"/>
                    <a:pt x="37" y="42"/>
                    <a:pt x="38" y="42"/>
                  </a:cubicBezTo>
                  <a:cubicBezTo>
                    <a:pt x="38" y="42"/>
                    <a:pt x="38" y="41"/>
                    <a:pt x="38" y="40"/>
                  </a:cubicBezTo>
                  <a:cubicBezTo>
                    <a:pt x="38" y="34"/>
                    <a:pt x="40" y="27"/>
                    <a:pt x="44" y="21"/>
                  </a:cubicBezTo>
                  <a:cubicBezTo>
                    <a:pt x="49" y="12"/>
                    <a:pt x="58" y="8"/>
                    <a:pt x="68" y="8"/>
                  </a:cubicBezTo>
                  <a:cubicBezTo>
                    <a:pt x="80" y="8"/>
                    <a:pt x="91" y="14"/>
                    <a:pt x="95" y="25"/>
                  </a:cubicBezTo>
                  <a:cubicBezTo>
                    <a:pt x="96" y="29"/>
                    <a:pt x="97" y="33"/>
                    <a:pt x="97" y="37"/>
                  </a:cubicBezTo>
                  <a:cubicBezTo>
                    <a:pt x="97" y="37"/>
                    <a:pt x="97" y="38"/>
                    <a:pt x="97" y="38"/>
                  </a:cubicBezTo>
                  <a:cubicBezTo>
                    <a:pt x="97" y="42"/>
                    <a:pt x="96" y="46"/>
                    <a:pt x="95" y="49"/>
                  </a:cubicBezTo>
                  <a:cubicBezTo>
                    <a:pt x="96" y="49"/>
                    <a:pt x="97" y="49"/>
                    <a:pt x="98" y="50"/>
                  </a:cubicBezTo>
                  <a:cubicBezTo>
                    <a:pt x="98" y="50"/>
                    <a:pt x="98" y="50"/>
                    <a:pt x="98" y="50"/>
                  </a:cubicBezTo>
                  <a:cubicBezTo>
                    <a:pt x="98" y="50"/>
                    <a:pt x="98" y="50"/>
                    <a:pt x="98" y="50"/>
                  </a:cubicBezTo>
                  <a:cubicBezTo>
                    <a:pt x="98" y="50"/>
                    <a:pt x="98" y="50"/>
                    <a:pt x="98" y="50"/>
                  </a:cubicBezTo>
                  <a:cubicBezTo>
                    <a:pt x="101" y="43"/>
                    <a:pt x="101" y="36"/>
                    <a:pt x="100" y="29"/>
                  </a:cubicBezTo>
                  <a:cubicBezTo>
                    <a:pt x="100" y="25"/>
                    <a:pt x="100" y="22"/>
                    <a:pt x="102" y="19"/>
                  </a:cubicBezTo>
                  <a:cubicBezTo>
                    <a:pt x="102" y="19"/>
                    <a:pt x="102" y="19"/>
                    <a:pt x="102" y="19"/>
                  </a:cubicBezTo>
                  <a:cubicBezTo>
                    <a:pt x="96" y="7"/>
                    <a:pt x="83" y="0"/>
                    <a:pt x="68" y="0"/>
                  </a:cubicBezTo>
                </a:path>
              </a:pathLst>
            </a:custGeom>
            <a:solidFill>
              <a:srgbClr val="5033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3" name="íṡľíḓê">
              <a:extLst>
                <a:ext uri="{FF2B5EF4-FFF2-40B4-BE49-F238E27FC236}">
                  <a16:creationId xmlns:a16="http://schemas.microsoft.com/office/drawing/2014/main" xmlns="" id="{262259D2-ABD7-40FF-853E-A23C35771983}"/>
                </a:ext>
              </a:extLst>
            </p:cNvPr>
            <p:cNvSpPr/>
            <p:nvPr/>
          </p:nvSpPr>
          <p:spPr bwMode="auto">
            <a:xfrm>
              <a:off x="6088063" y="1806576"/>
              <a:ext cx="61913" cy="74613"/>
            </a:xfrm>
            <a:custGeom>
              <a:avLst/>
              <a:gdLst>
                <a:gd name="T0" fmla="*/ 18 w 19"/>
                <a:gd name="T1" fmla="*/ 14 h 23"/>
                <a:gd name="T2" fmla="*/ 19 w 19"/>
                <a:gd name="T3" fmla="*/ 17 h 23"/>
                <a:gd name="T4" fmla="*/ 9 w 19"/>
                <a:gd name="T5" fmla="*/ 23 h 23"/>
                <a:gd name="T6" fmla="*/ 0 w 19"/>
                <a:gd name="T7" fmla="*/ 7 h 23"/>
                <a:gd name="T8" fmla="*/ 1 w 19"/>
                <a:gd name="T9" fmla="*/ 6 h 23"/>
                <a:gd name="T10" fmla="*/ 3 w 19"/>
                <a:gd name="T11" fmla="*/ 5 h 23"/>
                <a:gd name="T12" fmla="*/ 3 w 19"/>
                <a:gd name="T13" fmla="*/ 4 h 23"/>
                <a:gd name="T14" fmla="*/ 6 w 19"/>
                <a:gd name="T15" fmla="*/ 3 h 23"/>
                <a:gd name="T16" fmla="*/ 7 w 19"/>
                <a:gd name="T17" fmla="*/ 3 h 23"/>
                <a:gd name="T18" fmla="*/ 8 w 19"/>
                <a:gd name="T19" fmla="*/ 2 h 23"/>
                <a:gd name="T20" fmla="*/ 11 w 19"/>
                <a:gd name="T21" fmla="*/ 1 h 23"/>
                <a:gd name="T22" fmla="*/ 14 w 19"/>
                <a:gd name="T23" fmla="*/ 0 h 23"/>
                <a:gd name="T24" fmla="*/ 15 w 19"/>
                <a:gd name="T25" fmla="*/ 1 h 23"/>
                <a:gd name="T26" fmla="*/ 15 w 19"/>
                <a:gd name="T27" fmla="*/ 1 h 23"/>
                <a:gd name="T28" fmla="*/ 15 w 19"/>
                <a:gd name="T29" fmla="*/ 1 h 23"/>
                <a:gd name="T30" fmla="*/ 19 w 19"/>
                <a:gd name="T31" fmla="*/ 5 h 23"/>
                <a:gd name="T32" fmla="*/ 18 w 19"/>
                <a:gd name="T3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3">
                  <a:moveTo>
                    <a:pt x="18" y="14"/>
                  </a:moveTo>
                  <a:cubicBezTo>
                    <a:pt x="18" y="16"/>
                    <a:pt x="19" y="17"/>
                    <a:pt x="19" y="17"/>
                  </a:cubicBezTo>
                  <a:cubicBezTo>
                    <a:pt x="9" y="23"/>
                    <a:pt x="9" y="23"/>
                    <a:pt x="9" y="23"/>
                  </a:cubicBezTo>
                  <a:cubicBezTo>
                    <a:pt x="3" y="16"/>
                    <a:pt x="0" y="7"/>
                    <a:pt x="0" y="7"/>
                  </a:cubicBezTo>
                  <a:cubicBezTo>
                    <a:pt x="1" y="6"/>
                    <a:pt x="1" y="6"/>
                    <a:pt x="1" y="6"/>
                  </a:cubicBezTo>
                  <a:cubicBezTo>
                    <a:pt x="2" y="5"/>
                    <a:pt x="2" y="5"/>
                    <a:pt x="3" y="5"/>
                  </a:cubicBezTo>
                  <a:cubicBezTo>
                    <a:pt x="3" y="4"/>
                    <a:pt x="3" y="4"/>
                    <a:pt x="3" y="4"/>
                  </a:cubicBezTo>
                  <a:cubicBezTo>
                    <a:pt x="4" y="4"/>
                    <a:pt x="5" y="3"/>
                    <a:pt x="6" y="3"/>
                  </a:cubicBezTo>
                  <a:cubicBezTo>
                    <a:pt x="7" y="3"/>
                    <a:pt x="7" y="3"/>
                    <a:pt x="7" y="3"/>
                  </a:cubicBezTo>
                  <a:cubicBezTo>
                    <a:pt x="7" y="2"/>
                    <a:pt x="8" y="2"/>
                    <a:pt x="8" y="2"/>
                  </a:cubicBezTo>
                  <a:cubicBezTo>
                    <a:pt x="9" y="2"/>
                    <a:pt x="10" y="1"/>
                    <a:pt x="11" y="1"/>
                  </a:cubicBezTo>
                  <a:cubicBezTo>
                    <a:pt x="13" y="0"/>
                    <a:pt x="14" y="0"/>
                    <a:pt x="14" y="0"/>
                  </a:cubicBezTo>
                  <a:cubicBezTo>
                    <a:pt x="15" y="1"/>
                    <a:pt x="15" y="1"/>
                    <a:pt x="15" y="1"/>
                  </a:cubicBezTo>
                  <a:cubicBezTo>
                    <a:pt x="15" y="1"/>
                    <a:pt x="15" y="1"/>
                    <a:pt x="15" y="1"/>
                  </a:cubicBezTo>
                  <a:cubicBezTo>
                    <a:pt x="15" y="1"/>
                    <a:pt x="15" y="1"/>
                    <a:pt x="15" y="1"/>
                  </a:cubicBezTo>
                  <a:cubicBezTo>
                    <a:pt x="16" y="2"/>
                    <a:pt x="19" y="5"/>
                    <a:pt x="19" y="5"/>
                  </a:cubicBezTo>
                  <a:cubicBezTo>
                    <a:pt x="18" y="8"/>
                    <a:pt x="18" y="12"/>
                    <a:pt x="18" y="14"/>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4" name="íšḷiḓê">
              <a:extLst>
                <a:ext uri="{FF2B5EF4-FFF2-40B4-BE49-F238E27FC236}">
                  <a16:creationId xmlns:a16="http://schemas.microsoft.com/office/drawing/2014/main" xmlns="" id="{D85911C6-B645-423F-83C2-794DAFE0309E}"/>
                </a:ext>
              </a:extLst>
            </p:cNvPr>
            <p:cNvSpPr/>
            <p:nvPr/>
          </p:nvSpPr>
          <p:spPr bwMode="auto">
            <a:xfrm>
              <a:off x="6130925" y="1789113"/>
              <a:ext cx="39688" cy="39688"/>
            </a:xfrm>
            <a:custGeom>
              <a:avLst/>
              <a:gdLst>
                <a:gd name="T0" fmla="*/ 5 w 12"/>
                <a:gd name="T1" fmla="*/ 12 h 12"/>
                <a:gd name="T2" fmla="*/ 10 w 12"/>
                <a:gd name="T3" fmla="*/ 5 h 12"/>
                <a:gd name="T4" fmla="*/ 7 w 12"/>
                <a:gd name="T5" fmla="*/ 2 h 12"/>
                <a:gd name="T6" fmla="*/ 0 w 12"/>
                <a:gd name="T7" fmla="*/ 8 h 12"/>
                <a:gd name="T8" fmla="*/ 1 w 12"/>
                <a:gd name="T9" fmla="*/ 11 h 12"/>
                <a:gd name="T10" fmla="*/ 5 w 12"/>
                <a:gd name="T11" fmla="*/ 12 h 12"/>
              </a:gdLst>
              <a:ahLst/>
              <a:cxnLst>
                <a:cxn ang="0">
                  <a:pos x="T0" y="T1"/>
                </a:cxn>
                <a:cxn ang="0">
                  <a:pos x="T2" y="T3"/>
                </a:cxn>
                <a:cxn ang="0">
                  <a:pos x="T4" y="T5"/>
                </a:cxn>
                <a:cxn ang="0">
                  <a:pos x="T6" y="T7"/>
                </a:cxn>
                <a:cxn ang="0">
                  <a:pos x="T8" y="T9"/>
                </a:cxn>
                <a:cxn ang="0">
                  <a:pos x="T10" y="T11"/>
                </a:cxn>
              </a:cxnLst>
              <a:rect l="0" t="0" r="r" b="b"/>
              <a:pathLst>
                <a:path w="12" h="12">
                  <a:moveTo>
                    <a:pt x="5" y="12"/>
                  </a:moveTo>
                  <a:cubicBezTo>
                    <a:pt x="6" y="10"/>
                    <a:pt x="7" y="6"/>
                    <a:pt x="10" y="5"/>
                  </a:cubicBezTo>
                  <a:cubicBezTo>
                    <a:pt x="12" y="4"/>
                    <a:pt x="10" y="0"/>
                    <a:pt x="7" y="2"/>
                  </a:cubicBezTo>
                  <a:cubicBezTo>
                    <a:pt x="3" y="4"/>
                    <a:pt x="0" y="8"/>
                    <a:pt x="0" y="8"/>
                  </a:cubicBezTo>
                  <a:cubicBezTo>
                    <a:pt x="1" y="11"/>
                    <a:pt x="1" y="11"/>
                    <a:pt x="1" y="11"/>
                  </a:cubicBezTo>
                  <a:lnTo>
                    <a:pt x="5" y="12"/>
                  </a:lnTo>
                  <a:close/>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5" name="íṧ1ïḍe">
              <a:extLst>
                <a:ext uri="{FF2B5EF4-FFF2-40B4-BE49-F238E27FC236}">
                  <a16:creationId xmlns:a16="http://schemas.microsoft.com/office/drawing/2014/main" xmlns="" id="{5966DE31-F595-43F9-AD3F-ED267A55FBC1}"/>
                </a:ext>
              </a:extLst>
            </p:cNvPr>
            <p:cNvSpPr/>
            <p:nvPr/>
          </p:nvSpPr>
          <p:spPr bwMode="auto">
            <a:xfrm>
              <a:off x="6116638" y="1763713"/>
              <a:ext cx="20638" cy="49213"/>
            </a:xfrm>
            <a:custGeom>
              <a:avLst/>
              <a:gdLst>
                <a:gd name="T0" fmla="*/ 6 w 6"/>
                <a:gd name="T1" fmla="*/ 14 h 15"/>
                <a:gd name="T2" fmla="*/ 4 w 6"/>
                <a:gd name="T3" fmla="*/ 3 h 15"/>
                <a:gd name="T4" fmla="*/ 0 w 6"/>
                <a:gd name="T5" fmla="*/ 3 h 15"/>
                <a:gd name="T6" fmla="*/ 2 w 6"/>
                <a:gd name="T7" fmla="*/ 15 h 15"/>
                <a:gd name="T8" fmla="*/ 6 w 6"/>
                <a:gd name="T9" fmla="*/ 14 h 15"/>
              </a:gdLst>
              <a:ahLst/>
              <a:cxnLst>
                <a:cxn ang="0">
                  <a:pos x="T0" y="T1"/>
                </a:cxn>
                <a:cxn ang="0">
                  <a:pos x="T2" y="T3"/>
                </a:cxn>
                <a:cxn ang="0">
                  <a:pos x="T4" y="T5"/>
                </a:cxn>
                <a:cxn ang="0">
                  <a:pos x="T6" y="T7"/>
                </a:cxn>
                <a:cxn ang="0">
                  <a:pos x="T8" y="T9"/>
                </a:cxn>
              </a:cxnLst>
              <a:rect l="0" t="0" r="r" b="b"/>
              <a:pathLst>
                <a:path w="6" h="15">
                  <a:moveTo>
                    <a:pt x="6" y="14"/>
                  </a:moveTo>
                  <a:cubicBezTo>
                    <a:pt x="5" y="12"/>
                    <a:pt x="4" y="5"/>
                    <a:pt x="4" y="3"/>
                  </a:cubicBezTo>
                  <a:cubicBezTo>
                    <a:pt x="3" y="1"/>
                    <a:pt x="1" y="0"/>
                    <a:pt x="0" y="3"/>
                  </a:cubicBezTo>
                  <a:cubicBezTo>
                    <a:pt x="0" y="5"/>
                    <a:pt x="2" y="15"/>
                    <a:pt x="2" y="15"/>
                  </a:cubicBezTo>
                  <a:cubicBezTo>
                    <a:pt x="6" y="14"/>
                    <a:pt x="6" y="14"/>
                    <a:pt x="6" y="14"/>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6" name="îṣļiḓé">
              <a:extLst>
                <a:ext uri="{FF2B5EF4-FFF2-40B4-BE49-F238E27FC236}">
                  <a16:creationId xmlns:a16="http://schemas.microsoft.com/office/drawing/2014/main" xmlns="" id="{D4C87221-CEC4-4B7E-9F88-9DAF87F0A607}"/>
                </a:ext>
              </a:extLst>
            </p:cNvPr>
            <p:cNvSpPr/>
            <p:nvPr/>
          </p:nvSpPr>
          <p:spPr bwMode="auto">
            <a:xfrm>
              <a:off x="6100763" y="1770063"/>
              <a:ext cx="23813" cy="49213"/>
            </a:xfrm>
            <a:custGeom>
              <a:avLst/>
              <a:gdLst>
                <a:gd name="T0" fmla="*/ 7 w 7"/>
                <a:gd name="T1" fmla="*/ 13 h 15"/>
                <a:gd name="T2" fmla="*/ 5 w 7"/>
                <a:gd name="T3" fmla="*/ 14 h 15"/>
                <a:gd name="T4" fmla="*/ 3 w 7"/>
                <a:gd name="T5" fmla="*/ 15 h 15"/>
                <a:gd name="T6" fmla="*/ 3 w 7"/>
                <a:gd name="T7" fmla="*/ 14 h 15"/>
                <a:gd name="T8" fmla="*/ 0 w 7"/>
                <a:gd name="T9" fmla="*/ 2 h 15"/>
                <a:gd name="T10" fmla="*/ 2 w 7"/>
                <a:gd name="T11" fmla="*/ 0 h 15"/>
                <a:gd name="T12" fmla="*/ 4 w 7"/>
                <a:gd name="T13" fmla="*/ 2 h 15"/>
                <a:gd name="T14" fmla="*/ 7 w 7"/>
                <a:gd name="T15" fmla="*/ 12 h 15"/>
                <a:gd name="T16" fmla="*/ 7 w 7"/>
                <a:gd name="T17" fmla="*/ 12 h 15"/>
                <a:gd name="T18" fmla="*/ 7 w 7"/>
                <a:gd name="T19" fmla="*/ 13 h 15"/>
                <a:gd name="T20" fmla="*/ 7 w 7"/>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5">
                  <a:moveTo>
                    <a:pt x="7" y="13"/>
                  </a:moveTo>
                  <a:cubicBezTo>
                    <a:pt x="5" y="14"/>
                    <a:pt x="5" y="14"/>
                    <a:pt x="5" y="14"/>
                  </a:cubicBezTo>
                  <a:cubicBezTo>
                    <a:pt x="3" y="15"/>
                    <a:pt x="3" y="15"/>
                    <a:pt x="3" y="15"/>
                  </a:cubicBezTo>
                  <a:cubicBezTo>
                    <a:pt x="3" y="15"/>
                    <a:pt x="3" y="14"/>
                    <a:pt x="3" y="14"/>
                  </a:cubicBezTo>
                  <a:cubicBezTo>
                    <a:pt x="2" y="11"/>
                    <a:pt x="0" y="4"/>
                    <a:pt x="0" y="2"/>
                  </a:cubicBezTo>
                  <a:cubicBezTo>
                    <a:pt x="0" y="1"/>
                    <a:pt x="1" y="0"/>
                    <a:pt x="2" y="0"/>
                  </a:cubicBezTo>
                  <a:cubicBezTo>
                    <a:pt x="2" y="0"/>
                    <a:pt x="3" y="1"/>
                    <a:pt x="4" y="2"/>
                  </a:cubicBezTo>
                  <a:cubicBezTo>
                    <a:pt x="4" y="4"/>
                    <a:pt x="6" y="9"/>
                    <a:pt x="7" y="12"/>
                  </a:cubicBezTo>
                  <a:cubicBezTo>
                    <a:pt x="7" y="12"/>
                    <a:pt x="7" y="12"/>
                    <a:pt x="7" y="12"/>
                  </a:cubicBezTo>
                  <a:cubicBezTo>
                    <a:pt x="7" y="13"/>
                    <a:pt x="7" y="13"/>
                    <a:pt x="7" y="13"/>
                  </a:cubicBezTo>
                  <a:cubicBezTo>
                    <a:pt x="7" y="13"/>
                    <a:pt x="7" y="13"/>
                    <a:pt x="7" y="13"/>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7" name="íṩlîḓê">
              <a:extLst>
                <a:ext uri="{FF2B5EF4-FFF2-40B4-BE49-F238E27FC236}">
                  <a16:creationId xmlns:a16="http://schemas.microsoft.com/office/drawing/2014/main" xmlns="" id="{533D3095-C652-4E6D-8B31-48609F82CDBC}"/>
                </a:ext>
              </a:extLst>
            </p:cNvPr>
            <p:cNvSpPr/>
            <p:nvPr/>
          </p:nvSpPr>
          <p:spPr bwMode="auto">
            <a:xfrm>
              <a:off x="6088063" y="1776413"/>
              <a:ext cx="22225" cy="46038"/>
            </a:xfrm>
            <a:custGeom>
              <a:avLst/>
              <a:gdLst>
                <a:gd name="T0" fmla="*/ 7 w 7"/>
                <a:gd name="T1" fmla="*/ 13 h 14"/>
                <a:gd name="T2" fmla="*/ 3 w 7"/>
                <a:gd name="T3" fmla="*/ 14 h 14"/>
                <a:gd name="T4" fmla="*/ 3 w 7"/>
                <a:gd name="T5" fmla="*/ 14 h 14"/>
                <a:gd name="T6" fmla="*/ 3 w 7"/>
                <a:gd name="T7" fmla="*/ 14 h 14"/>
                <a:gd name="T8" fmla="*/ 1 w 7"/>
                <a:gd name="T9" fmla="*/ 6 h 14"/>
                <a:gd name="T10" fmla="*/ 1 w 7"/>
                <a:gd name="T11" fmla="*/ 6 h 14"/>
                <a:gd name="T12" fmla="*/ 0 w 7"/>
                <a:gd name="T13" fmla="*/ 2 h 14"/>
                <a:gd name="T14" fmla="*/ 4 w 7"/>
                <a:gd name="T15" fmla="*/ 2 h 14"/>
                <a:gd name="T16" fmla="*/ 6 w 7"/>
                <a:gd name="T17" fmla="*/ 12 h 14"/>
                <a:gd name="T18" fmla="*/ 7 w 7"/>
                <a:gd name="T1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7" y="13"/>
                  </a:moveTo>
                  <a:cubicBezTo>
                    <a:pt x="3" y="14"/>
                    <a:pt x="3" y="14"/>
                    <a:pt x="3" y="14"/>
                  </a:cubicBezTo>
                  <a:cubicBezTo>
                    <a:pt x="3" y="14"/>
                    <a:pt x="3" y="14"/>
                    <a:pt x="3" y="14"/>
                  </a:cubicBezTo>
                  <a:cubicBezTo>
                    <a:pt x="3" y="14"/>
                    <a:pt x="3" y="14"/>
                    <a:pt x="3" y="14"/>
                  </a:cubicBezTo>
                  <a:cubicBezTo>
                    <a:pt x="2" y="13"/>
                    <a:pt x="1" y="9"/>
                    <a:pt x="1" y="6"/>
                  </a:cubicBezTo>
                  <a:cubicBezTo>
                    <a:pt x="1" y="6"/>
                    <a:pt x="1" y="6"/>
                    <a:pt x="1" y="6"/>
                  </a:cubicBezTo>
                  <a:cubicBezTo>
                    <a:pt x="0" y="4"/>
                    <a:pt x="0" y="3"/>
                    <a:pt x="0" y="2"/>
                  </a:cubicBezTo>
                  <a:cubicBezTo>
                    <a:pt x="1" y="0"/>
                    <a:pt x="3" y="0"/>
                    <a:pt x="4" y="2"/>
                  </a:cubicBezTo>
                  <a:cubicBezTo>
                    <a:pt x="4" y="4"/>
                    <a:pt x="6" y="9"/>
                    <a:pt x="6" y="12"/>
                  </a:cubicBezTo>
                  <a:cubicBezTo>
                    <a:pt x="6" y="12"/>
                    <a:pt x="7" y="13"/>
                    <a:pt x="7" y="13"/>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8" name="ïṩḻidè">
              <a:extLst>
                <a:ext uri="{FF2B5EF4-FFF2-40B4-BE49-F238E27FC236}">
                  <a16:creationId xmlns:a16="http://schemas.microsoft.com/office/drawing/2014/main" xmlns="" id="{7BCDB98E-20ED-480F-8C1A-166D37E14B3A}"/>
                </a:ext>
              </a:extLst>
            </p:cNvPr>
            <p:cNvSpPr/>
            <p:nvPr/>
          </p:nvSpPr>
          <p:spPr bwMode="auto">
            <a:xfrm>
              <a:off x="6078538" y="1782763"/>
              <a:ext cx="19050" cy="42863"/>
            </a:xfrm>
            <a:custGeom>
              <a:avLst/>
              <a:gdLst>
                <a:gd name="T0" fmla="*/ 6 w 6"/>
                <a:gd name="T1" fmla="*/ 12 h 13"/>
                <a:gd name="T2" fmla="*/ 6 w 6"/>
                <a:gd name="T3" fmla="*/ 12 h 13"/>
                <a:gd name="T4" fmla="*/ 6 w 6"/>
                <a:gd name="T5" fmla="*/ 12 h 13"/>
                <a:gd name="T6" fmla="*/ 4 w 6"/>
                <a:gd name="T7" fmla="*/ 13 h 13"/>
                <a:gd name="T8" fmla="*/ 3 w 6"/>
                <a:gd name="T9" fmla="*/ 13 h 13"/>
                <a:gd name="T10" fmla="*/ 0 w 6"/>
                <a:gd name="T11" fmla="*/ 3 h 13"/>
                <a:gd name="T12" fmla="*/ 3 w 6"/>
                <a:gd name="T13" fmla="*/ 3 h 13"/>
                <a:gd name="T14" fmla="*/ 4 w 6"/>
                <a:gd name="T15" fmla="*/ 4 h 13"/>
                <a:gd name="T16" fmla="*/ 4 w 6"/>
                <a:gd name="T17" fmla="*/ 4 h 13"/>
                <a:gd name="T18" fmla="*/ 6 w 6"/>
                <a:gd name="T19" fmla="*/ 11 h 13"/>
                <a:gd name="T20" fmla="*/ 6 w 6"/>
                <a:gd name="T2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6" y="12"/>
                  </a:moveTo>
                  <a:cubicBezTo>
                    <a:pt x="6" y="12"/>
                    <a:pt x="6" y="12"/>
                    <a:pt x="6" y="12"/>
                  </a:cubicBezTo>
                  <a:cubicBezTo>
                    <a:pt x="6" y="12"/>
                    <a:pt x="6" y="12"/>
                    <a:pt x="6" y="12"/>
                  </a:cubicBezTo>
                  <a:cubicBezTo>
                    <a:pt x="4" y="13"/>
                    <a:pt x="4" y="13"/>
                    <a:pt x="4" y="13"/>
                  </a:cubicBezTo>
                  <a:cubicBezTo>
                    <a:pt x="3" y="13"/>
                    <a:pt x="3" y="13"/>
                    <a:pt x="3" y="13"/>
                  </a:cubicBezTo>
                  <a:cubicBezTo>
                    <a:pt x="3" y="13"/>
                    <a:pt x="0" y="5"/>
                    <a:pt x="0" y="3"/>
                  </a:cubicBezTo>
                  <a:cubicBezTo>
                    <a:pt x="1" y="0"/>
                    <a:pt x="2" y="1"/>
                    <a:pt x="3" y="3"/>
                  </a:cubicBezTo>
                  <a:cubicBezTo>
                    <a:pt x="3" y="3"/>
                    <a:pt x="3" y="3"/>
                    <a:pt x="4" y="4"/>
                  </a:cubicBezTo>
                  <a:cubicBezTo>
                    <a:pt x="4" y="4"/>
                    <a:pt x="4" y="4"/>
                    <a:pt x="4" y="4"/>
                  </a:cubicBezTo>
                  <a:cubicBezTo>
                    <a:pt x="4" y="6"/>
                    <a:pt x="6" y="10"/>
                    <a:pt x="6" y="11"/>
                  </a:cubicBezTo>
                  <a:cubicBezTo>
                    <a:pt x="6" y="12"/>
                    <a:pt x="6" y="12"/>
                    <a:pt x="6" y="12"/>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9" name="îṡļíde">
              <a:extLst>
                <a:ext uri="{FF2B5EF4-FFF2-40B4-BE49-F238E27FC236}">
                  <a16:creationId xmlns:a16="http://schemas.microsoft.com/office/drawing/2014/main" xmlns="" id="{1D05D3E8-ECF6-4F86-BEF7-3A1899FBEDE5}"/>
                </a:ext>
              </a:extLst>
            </p:cNvPr>
            <p:cNvSpPr/>
            <p:nvPr/>
          </p:nvSpPr>
          <p:spPr bwMode="auto">
            <a:xfrm>
              <a:off x="6088063" y="1816101"/>
              <a:ext cx="58738" cy="61913"/>
            </a:xfrm>
            <a:custGeom>
              <a:avLst/>
              <a:gdLst>
                <a:gd name="T0" fmla="*/ 7 w 18"/>
                <a:gd name="T1" fmla="*/ 0 h 19"/>
                <a:gd name="T2" fmla="*/ 7 w 18"/>
                <a:gd name="T3" fmla="*/ 0 h 19"/>
                <a:gd name="T4" fmla="*/ 6 w 18"/>
                <a:gd name="T5" fmla="*/ 0 h 19"/>
                <a:gd name="T6" fmla="*/ 7 w 18"/>
                <a:gd name="T7" fmla="*/ 1 h 19"/>
                <a:gd name="T8" fmla="*/ 3 w 18"/>
                <a:gd name="T9" fmla="*/ 2 h 19"/>
                <a:gd name="T10" fmla="*/ 3 w 18"/>
                <a:gd name="T11" fmla="*/ 2 h 19"/>
                <a:gd name="T12" fmla="*/ 1 w 18"/>
                <a:gd name="T13" fmla="*/ 3 h 19"/>
                <a:gd name="T14" fmla="*/ 1 w 18"/>
                <a:gd name="T15" fmla="*/ 3 h 19"/>
                <a:gd name="T16" fmla="*/ 0 w 18"/>
                <a:gd name="T17" fmla="*/ 4 h 19"/>
                <a:gd name="T18" fmla="*/ 8 w 18"/>
                <a:gd name="T19" fmla="*/ 19 h 19"/>
                <a:gd name="T20" fmla="*/ 13 w 18"/>
                <a:gd name="T21" fmla="*/ 16 h 19"/>
                <a:gd name="T22" fmla="*/ 13 w 18"/>
                <a:gd name="T23" fmla="*/ 16 h 19"/>
                <a:gd name="T24" fmla="*/ 13 w 18"/>
                <a:gd name="T25" fmla="*/ 16 h 19"/>
                <a:gd name="T26" fmla="*/ 13 w 18"/>
                <a:gd name="T27" fmla="*/ 16 h 19"/>
                <a:gd name="T28" fmla="*/ 13 w 18"/>
                <a:gd name="T29" fmla="*/ 16 h 19"/>
                <a:gd name="T30" fmla="*/ 18 w 18"/>
                <a:gd name="T31" fmla="*/ 12 h 19"/>
                <a:gd name="T32" fmla="*/ 18 w 18"/>
                <a:gd name="T33" fmla="*/ 11 h 19"/>
                <a:gd name="T34" fmla="*/ 18 w 18"/>
                <a:gd name="T35" fmla="*/ 11 h 19"/>
                <a:gd name="T36" fmla="*/ 16 w 18"/>
                <a:gd name="T37" fmla="*/ 11 h 19"/>
                <a:gd name="T38" fmla="*/ 14 w 18"/>
                <a:gd name="T39" fmla="*/ 12 h 19"/>
                <a:gd name="T40" fmla="*/ 13 w 18"/>
                <a:gd name="T41" fmla="*/ 12 h 19"/>
                <a:gd name="T42" fmla="*/ 12 w 18"/>
                <a:gd name="T43" fmla="*/ 10 h 19"/>
                <a:gd name="T44" fmla="*/ 9 w 18"/>
                <a:gd name="T45" fmla="*/ 0 h 19"/>
                <a:gd name="T46" fmla="*/ 9 w 18"/>
                <a:gd name="T47" fmla="*/ 0 h 19"/>
                <a:gd name="T48" fmla="*/ 7 w 18"/>
                <a:gd name="T49" fmla="*/ 1 h 19"/>
                <a:gd name="T50" fmla="*/ 7 w 18"/>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9">
                  <a:moveTo>
                    <a:pt x="7" y="0"/>
                  </a:moveTo>
                  <a:cubicBezTo>
                    <a:pt x="7" y="0"/>
                    <a:pt x="7" y="0"/>
                    <a:pt x="7" y="0"/>
                  </a:cubicBezTo>
                  <a:cubicBezTo>
                    <a:pt x="6" y="0"/>
                    <a:pt x="6" y="0"/>
                    <a:pt x="6" y="0"/>
                  </a:cubicBezTo>
                  <a:cubicBezTo>
                    <a:pt x="6" y="0"/>
                    <a:pt x="7" y="1"/>
                    <a:pt x="7" y="1"/>
                  </a:cubicBezTo>
                  <a:cubicBezTo>
                    <a:pt x="3" y="2"/>
                    <a:pt x="3" y="2"/>
                    <a:pt x="3" y="2"/>
                  </a:cubicBezTo>
                  <a:cubicBezTo>
                    <a:pt x="3" y="2"/>
                    <a:pt x="3" y="2"/>
                    <a:pt x="3" y="2"/>
                  </a:cubicBezTo>
                  <a:cubicBezTo>
                    <a:pt x="1" y="3"/>
                    <a:pt x="1" y="3"/>
                    <a:pt x="1" y="3"/>
                  </a:cubicBezTo>
                  <a:cubicBezTo>
                    <a:pt x="1" y="3"/>
                    <a:pt x="1" y="3"/>
                    <a:pt x="1" y="3"/>
                  </a:cubicBezTo>
                  <a:cubicBezTo>
                    <a:pt x="1" y="3"/>
                    <a:pt x="1" y="3"/>
                    <a:pt x="0" y="4"/>
                  </a:cubicBezTo>
                  <a:cubicBezTo>
                    <a:pt x="0" y="4"/>
                    <a:pt x="3" y="12"/>
                    <a:pt x="8" y="19"/>
                  </a:cubicBezTo>
                  <a:cubicBezTo>
                    <a:pt x="10" y="18"/>
                    <a:pt x="11" y="17"/>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5" y="14"/>
                    <a:pt x="17" y="13"/>
                    <a:pt x="18" y="12"/>
                  </a:cubicBezTo>
                  <a:cubicBezTo>
                    <a:pt x="18" y="12"/>
                    <a:pt x="18" y="11"/>
                    <a:pt x="18" y="11"/>
                  </a:cubicBezTo>
                  <a:cubicBezTo>
                    <a:pt x="18" y="11"/>
                    <a:pt x="18" y="11"/>
                    <a:pt x="18" y="11"/>
                  </a:cubicBezTo>
                  <a:cubicBezTo>
                    <a:pt x="18" y="11"/>
                    <a:pt x="17" y="11"/>
                    <a:pt x="16" y="11"/>
                  </a:cubicBezTo>
                  <a:cubicBezTo>
                    <a:pt x="16" y="12"/>
                    <a:pt x="15" y="12"/>
                    <a:pt x="14" y="12"/>
                  </a:cubicBezTo>
                  <a:cubicBezTo>
                    <a:pt x="14" y="12"/>
                    <a:pt x="13" y="12"/>
                    <a:pt x="13" y="12"/>
                  </a:cubicBezTo>
                  <a:cubicBezTo>
                    <a:pt x="12" y="11"/>
                    <a:pt x="12" y="11"/>
                    <a:pt x="12" y="10"/>
                  </a:cubicBezTo>
                  <a:cubicBezTo>
                    <a:pt x="11" y="7"/>
                    <a:pt x="9" y="4"/>
                    <a:pt x="9" y="0"/>
                  </a:cubicBezTo>
                  <a:cubicBezTo>
                    <a:pt x="9" y="0"/>
                    <a:pt x="9" y="0"/>
                    <a:pt x="9" y="0"/>
                  </a:cubicBezTo>
                  <a:cubicBezTo>
                    <a:pt x="7" y="1"/>
                    <a:pt x="7" y="1"/>
                    <a:pt x="7" y="1"/>
                  </a:cubicBezTo>
                  <a:cubicBezTo>
                    <a:pt x="7" y="1"/>
                    <a:pt x="7" y="0"/>
                    <a:pt x="7"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0" name="ïṥļïḓe">
              <a:extLst>
                <a:ext uri="{FF2B5EF4-FFF2-40B4-BE49-F238E27FC236}">
                  <a16:creationId xmlns:a16="http://schemas.microsoft.com/office/drawing/2014/main" xmlns="" id="{CBF4FB12-71E3-47EB-B353-230C20BDFA8C}"/>
                </a:ext>
              </a:extLst>
            </p:cNvPr>
            <p:cNvSpPr/>
            <p:nvPr/>
          </p:nvSpPr>
          <p:spPr bwMode="auto">
            <a:xfrm>
              <a:off x="6100763" y="1770063"/>
              <a:ext cx="15875" cy="49213"/>
            </a:xfrm>
            <a:custGeom>
              <a:avLst/>
              <a:gdLst>
                <a:gd name="T0" fmla="*/ 2 w 5"/>
                <a:gd name="T1" fmla="*/ 0 h 15"/>
                <a:gd name="T2" fmla="*/ 0 w 5"/>
                <a:gd name="T3" fmla="*/ 2 h 15"/>
                <a:gd name="T4" fmla="*/ 0 w 5"/>
                <a:gd name="T5" fmla="*/ 3 h 15"/>
                <a:gd name="T6" fmla="*/ 3 w 5"/>
                <a:gd name="T7" fmla="*/ 14 h 15"/>
                <a:gd name="T8" fmla="*/ 3 w 5"/>
                <a:gd name="T9" fmla="*/ 14 h 15"/>
                <a:gd name="T10" fmla="*/ 3 w 5"/>
                <a:gd name="T11" fmla="*/ 14 h 15"/>
                <a:gd name="T12" fmla="*/ 3 w 5"/>
                <a:gd name="T13" fmla="*/ 14 h 15"/>
                <a:gd name="T14" fmla="*/ 3 w 5"/>
                <a:gd name="T15" fmla="*/ 15 h 15"/>
                <a:gd name="T16" fmla="*/ 5 w 5"/>
                <a:gd name="T17" fmla="*/ 14 h 15"/>
                <a:gd name="T18" fmla="*/ 5 w 5"/>
                <a:gd name="T19" fmla="*/ 14 h 15"/>
                <a:gd name="T20" fmla="*/ 4 w 5"/>
                <a:gd name="T21" fmla="*/ 13 h 15"/>
                <a:gd name="T22" fmla="*/ 2 w 5"/>
                <a:gd name="T23" fmla="*/ 0 h 15"/>
                <a:gd name="T24" fmla="*/ 2 w 5"/>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5">
                  <a:moveTo>
                    <a:pt x="2" y="0"/>
                  </a:moveTo>
                  <a:cubicBezTo>
                    <a:pt x="1" y="0"/>
                    <a:pt x="0" y="1"/>
                    <a:pt x="0" y="2"/>
                  </a:cubicBezTo>
                  <a:cubicBezTo>
                    <a:pt x="0" y="2"/>
                    <a:pt x="0" y="3"/>
                    <a:pt x="0" y="3"/>
                  </a:cubicBezTo>
                  <a:cubicBezTo>
                    <a:pt x="0" y="6"/>
                    <a:pt x="2" y="11"/>
                    <a:pt x="3" y="14"/>
                  </a:cubicBezTo>
                  <a:cubicBezTo>
                    <a:pt x="3" y="14"/>
                    <a:pt x="3" y="14"/>
                    <a:pt x="3" y="14"/>
                  </a:cubicBezTo>
                  <a:cubicBezTo>
                    <a:pt x="3" y="14"/>
                    <a:pt x="3" y="14"/>
                    <a:pt x="3" y="14"/>
                  </a:cubicBezTo>
                  <a:cubicBezTo>
                    <a:pt x="3" y="14"/>
                    <a:pt x="3" y="14"/>
                    <a:pt x="3" y="14"/>
                  </a:cubicBezTo>
                  <a:cubicBezTo>
                    <a:pt x="3" y="14"/>
                    <a:pt x="3" y="15"/>
                    <a:pt x="3" y="15"/>
                  </a:cubicBezTo>
                  <a:cubicBezTo>
                    <a:pt x="5" y="14"/>
                    <a:pt x="5" y="14"/>
                    <a:pt x="5" y="14"/>
                  </a:cubicBezTo>
                  <a:cubicBezTo>
                    <a:pt x="5" y="14"/>
                    <a:pt x="5" y="14"/>
                    <a:pt x="5" y="14"/>
                  </a:cubicBezTo>
                  <a:cubicBezTo>
                    <a:pt x="4" y="14"/>
                    <a:pt x="4" y="13"/>
                    <a:pt x="4" y="13"/>
                  </a:cubicBezTo>
                  <a:cubicBezTo>
                    <a:pt x="3" y="9"/>
                    <a:pt x="2" y="5"/>
                    <a:pt x="2" y="0"/>
                  </a:cubicBezTo>
                  <a:cubicBezTo>
                    <a:pt x="2" y="0"/>
                    <a:pt x="2" y="0"/>
                    <a:pt x="2"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1" name="ïṥḷïďe">
              <a:extLst>
                <a:ext uri="{FF2B5EF4-FFF2-40B4-BE49-F238E27FC236}">
                  <a16:creationId xmlns:a16="http://schemas.microsoft.com/office/drawing/2014/main" xmlns="" id="{8F4FA02E-273A-443D-9B2C-611FC718D465}"/>
                </a:ext>
              </a:extLst>
            </p:cNvPr>
            <p:cNvSpPr/>
            <p:nvPr/>
          </p:nvSpPr>
          <p:spPr bwMode="auto">
            <a:xfrm>
              <a:off x="6088063" y="1779588"/>
              <a:ext cx="22225" cy="42863"/>
            </a:xfrm>
            <a:custGeom>
              <a:avLst/>
              <a:gdLst>
                <a:gd name="T0" fmla="*/ 2 w 7"/>
                <a:gd name="T1" fmla="*/ 0 h 13"/>
                <a:gd name="T2" fmla="*/ 0 w 7"/>
                <a:gd name="T3" fmla="*/ 1 h 13"/>
                <a:gd name="T4" fmla="*/ 0 w 7"/>
                <a:gd name="T5" fmla="*/ 2 h 13"/>
                <a:gd name="T6" fmla="*/ 1 w 7"/>
                <a:gd name="T7" fmla="*/ 5 h 13"/>
                <a:gd name="T8" fmla="*/ 1 w 7"/>
                <a:gd name="T9" fmla="*/ 5 h 13"/>
                <a:gd name="T10" fmla="*/ 1 w 7"/>
                <a:gd name="T11" fmla="*/ 5 h 13"/>
                <a:gd name="T12" fmla="*/ 1 w 7"/>
                <a:gd name="T13" fmla="*/ 5 h 13"/>
                <a:gd name="T14" fmla="*/ 1 w 7"/>
                <a:gd name="T15" fmla="*/ 5 h 13"/>
                <a:gd name="T16" fmla="*/ 3 w 7"/>
                <a:gd name="T17" fmla="*/ 12 h 13"/>
                <a:gd name="T18" fmla="*/ 3 w 7"/>
                <a:gd name="T19" fmla="*/ 13 h 13"/>
                <a:gd name="T20" fmla="*/ 3 w 7"/>
                <a:gd name="T21" fmla="*/ 13 h 13"/>
                <a:gd name="T22" fmla="*/ 3 w 7"/>
                <a:gd name="T23" fmla="*/ 13 h 13"/>
                <a:gd name="T24" fmla="*/ 3 w 7"/>
                <a:gd name="T25" fmla="*/ 13 h 13"/>
                <a:gd name="T26" fmla="*/ 7 w 7"/>
                <a:gd name="T27" fmla="*/ 12 h 13"/>
                <a:gd name="T28" fmla="*/ 6 w 7"/>
                <a:gd name="T29" fmla="*/ 11 h 13"/>
                <a:gd name="T30" fmla="*/ 6 w 7"/>
                <a:gd name="T31" fmla="*/ 11 h 13"/>
                <a:gd name="T32" fmla="*/ 4 w 7"/>
                <a:gd name="T33" fmla="*/ 1 h 13"/>
                <a:gd name="T34" fmla="*/ 2 w 7"/>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0"/>
                  </a:moveTo>
                  <a:cubicBezTo>
                    <a:pt x="1" y="0"/>
                    <a:pt x="1" y="0"/>
                    <a:pt x="0" y="1"/>
                  </a:cubicBezTo>
                  <a:cubicBezTo>
                    <a:pt x="0" y="1"/>
                    <a:pt x="0" y="2"/>
                    <a:pt x="0" y="2"/>
                  </a:cubicBezTo>
                  <a:cubicBezTo>
                    <a:pt x="0" y="3"/>
                    <a:pt x="0" y="4"/>
                    <a:pt x="1" y="5"/>
                  </a:cubicBezTo>
                  <a:cubicBezTo>
                    <a:pt x="1" y="5"/>
                    <a:pt x="1" y="5"/>
                    <a:pt x="1" y="5"/>
                  </a:cubicBezTo>
                  <a:cubicBezTo>
                    <a:pt x="1" y="5"/>
                    <a:pt x="1" y="5"/>
                    <a:pt x="1" y="5"/>
                  </a:cubicBezTo>
                  <a:cubicBezTo>
                    <a:pt x="1" y="5"/>
                    <a:pt x="1" y="5"/>
                    <a:pt x="1" y="5"/>
                  </a:cubicBezTo>
                  <a:cubicBezTo>
                    <a:pt x="1" y="5"/>
                    <a:pt x="1" y="5"/>
                    <a:pt x="1" y="5"/>
                  </a:cubicBezTo>
                  <a:cubicBezTo>
                    <a:pt x="1" y="7"/>
                    <a:pt x="3" y="11"/>
                    <a:pt x="3" y="12"/>
                  </a:cubicBezTo>
                  <a:cubicBezTo>
                    <a:pt x="3" y="13"/>
                    <a:pt x="3" y="13"/>
                    <a:pt x="3" y="13"/>
                  </a:cubicBezTo>
                  <a:cubicBezTo>
                    <a:pt x="3" y="13"/>
                    <a:pt x="3" y="13"/>
                    <a:pt x="3" y="13"/>
                  </a:cubicBezTo>
                  <a:cubicBezTo>
                    <a:pt x="3" y="13"/>
                    <a:pt x="3" y="13"/>
                    <a:pt x="3" y="13"/>
                  </a:cubicBezTo>
                  <a:cubicBezTo>
                    <a:pt x="3" y="13"/>
                    <a:pt x="3" y="13"/>
                    <a:pt x="3" y="13"/>
                  </a:cubicBezTo>
                  <a:cubicBezTo>
                    <a:pt x="7" y="12"/>
                    <a:pt x="7" y="12"/>
                    <a:pt x="7" y="12"/>
                  </a:cubicBezTo>
                  <a:cubicBezTo>
                    <a:pt x="7" y="12"/>
                    <a:pt x="6" y="11"/>
                    <a:pt x="6" y="11"/>
                  </a:cubicBezTo>
                  <a:cubicBezTo>
                    <a:pt x="6" y="11"/>
                    <a:pt x="6" y="11"/>
                    <a:pt x="6" y="11"/>
                  </a:cubicBezTo>
                  <a:cubicBezTo>
                    <a:pt x="6" y="8"/>
                    <a:pt x="4" y="3"/>
                    <a:pt x="4" y="1"/>
                  </a:cubicBezTo>
                  <a:cubicBezTo>
                    <a:pt x="3" y="0"/>
                    <a:pt x="2" y="0"/>
                    <a:pt x="2"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2" name="íśļïdè">
              <a:extLst>
                <a:ext uri="{FF2B5EF4-FFF2-40B4-BE49-F238E27FC236}">
                  <a16:creationId xmlns:a16="http://schemas.microsoft.com/office/drawing/2014/main" xmlns="" id="{1125ADC7-3F33-4F39-8BF3-4FDA677EB92F}"/>
                </a:ext>
              </a:extLst>
            </p:cNvPr>
            <p:cNvSpPr/>
            <p:nvPr/>
          </p:nvSpPr>
          <p:spPr bwMode="auto">
            <a:xfrm>
              <a:off x="6078538" y="1785938"/>
              <a:ext cx="19050" cy="39688"/>
            </a:xfrm>
            <a:custGeom>
              <a:avLst/>
              <a:gdLst>
                <a:gd name="T0" fmla="*/ 1 w 6"/>
                <a:gd name="T1" fmla="*/ 0 h 12"/>
                <a:gd name="T2" fmla="*/ 0 w 6"/>
                <a:gd name="T3" fmla="*/ 2 h 12"/>
                <a:gd name="T4" fmla="*/ 0 w 6"/>
                <a:gd name="T5" fmla="*/ 2 h 12"/>
                <a:gd name="T6" fmla="*/ 3 w 6"/>
                <a:gd name="T7" fmla="*/ 12 h 12"/>
                <a:gd name="T8" fmla="*/ 4 w 6"/>
                <a:gd name="T9" fmla="*/ 12 h 12"/>
                <a:gd name="T10" fmla="*/ 4 w 6"/>
                <a:gd name="T11" fmla="*/ 12 h 12"/>
                <a:gd name="T12" fmla="*/ 6 w 6"/>
                <a:gd name="T13" fmla="*/ 11 h 12"/>
                <a:gd name="T14" fmla="*/ 6 w 6"/>
                <a:gd name="T15" fmla="*/ 11 h 12"/>
                <a:gd name="T16" fmla="*/ 6 w 6"/>
                <a:gd name="T17" fmla="*/ 11 h 12"/>
                <a:gd name="T18" fmla="*/ 6 w 6"/>
                <a:gd name="T19" fmla="*/ 10 h 12"/>
                <a:gd name="T20" fmla="*/ 4 w 6"/>
                <a:gd name="T21" fmla="*/ 3 h 12"/>
                <a:gd name="T22" fmla="*/ 4 w 6"/>
                <a:gd name="T23" fmla="*/ 3 h 12"/>
                <a:gd name="T24" fmla="*/ 4 w 6"/>
                <a:gd name="T25" fmla="*/ 3 h 12"/>
                <a:gd name="T26" fmla="*/ 3 w 6"/>
                <a:gd name="T27" fmla="*/ 2 h 12"/>
                <a:gd name="T28" fmla="*/ 1 w 6"/>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1" y="0"/>
                  </a:moveTo>
                  <a:cubicBezTo>
                    <a:pt x="1" y="0"/>
                    <a:pt x="0" y="1"/>
                    <a:pt x="0" y="2"/>
                  </a:cubicBezTo>
                  <a:cubicBezTo>
                    <a:pt x="0" y="2"/>
                    <a:pt x="0" y="2"/>
                    <a:pt x="0" y="2"/>
                  </a:cubicBezTo>
                  <a:cubicBezTo>
                    <a:pt x="0" y="5"/>
                    <a:pt x="3" y="12"/>
                    <a:pt x="3" y="12"/>
                  </a:cubicBezTo>
                  <a:cubicBezTo>
                    <a:pt x="4" y="12"/>
                    <a:pt x="4" y="12"/>
                    <a:pt x="4" y="12"/>
                  </a:cubicBezTo>
                  <a:cubicBezTo>
                    <a:pt x="4" y="12"/>
                    <a:pt x="4" y="12"/>
                    <a:pt x="4" y="12"/>
                  </a:cubicBezTo>
                  <a:cubicBezTo>
                    <a:pt x="6" y="11"/>
                    <a:pt x="6" y="11"/>
                    <a:pt x="6" y="11"/>
                  </a:cubicBezTo>
                  <a:cubicBezTo>
                    <a:pt x="6" y="11"/>
                    <a:pt x="6" y="11"/>
                    <a:pt x="6" y="11"/>
                  </a:cubicBezTo>
                  <a:cubicBezTo>
                    <a:pt x="6" y="11"/>
                    <a:pt x="6" y="11"/>
                    <a:pt x="6" y="11"/>
                  </a:cubicBezTo>
                  <a:cubicBezTo>
                    <a:pt x="6" y="10"/>
                    <a:pt x="6" y="10"/>
                    <a:pt x="6" y="10"/>
                  </a:cubicBezTo>
                  <a:cubicBezTo>
                    <a:pt x="6" y="9"/>
                    <a:pt x="4" y="5"/>
                    <a:pt x="4" y="3"/>
                  </a:cubicBezTo>
                  <a:cubicBezTo>
                    <a:pt x="4" y="3"/>
                    <a:pt x="4" y="3"/>
                    <a:pt x="4" y="3"/>
                  </a:cubicBezTo>
                  <a:cubicBezTo>
                    <a:pt x="4" y="3"/>
                    <a:pt x="4" y="3"/>
                    <a:pt x="4" y="3"/>
                  </a:cubicBezTo>
                  <a:cubicBezTo>
                    <a:pt x="3" y="2"/>
                    <a:pt x="3" y="2"/>
                    <a:pt x="3" y="2"/>
                  </a:cubicBezTo>
                  <a:cubicBezTo>
                    <a:pt x="3" y="1"/>
                    <a:pt x="2" y="0"/>
                    <a:pt x="1"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3" name="íṧ1ïdè">
              <a:extLst>
                <a:ext uri="{FF2B5EF4-FFF2-40B4-BE49-F238E27FC236}">
                  <a16:creationId xmlns:a16="http://schemas.microsoft.com/office/drawing/2014/main" xmlns="" id="{2A57A1E7-0502-4E05-AC4D-25D11CC239E3}"/>
                </a:ext>
              </a:extLst>
            </p:cNvPr>
            <p:cNvSpPr/>
            <p:nvPr/>
          </p:nvSpPr>
          <p:spPr bwMode="auto">
            <a:xfrm>
              <a:off x="6657975" y="1809751"/>
              <a:ext cx="63500" cy="76200"/>
            </a:xfrm>
            <a:custGeom>
              <a:avLst/>
              <a:gdLst>
                <a:gd name="T0" fmla="*/ 19 w 19"/>
                <a:gd name="T1" fmla="*/ 7 h 23"/>
                <a:gd name="T2" fmla="*/ 14 w 19"/>
                <a:gd name="T3" fmla="*/ 18 h 23"/>
                <a:gd name="T4" fmla="*/ 10 w 19"/>
                <a:gd name="T5" fmla="*/ 23 h 23"/>
                <a:gd name="T6" fmla="*/ 0 w 19"/>
                <a:gd name="T7" fmla="*/ 17 h 23"/>
                <a:gd name="T8" fmla="*/ 0 w 19"/>
                <a:gd name="T9" fmla="*/ 6 h 23"/>
                <a:gd name="T10" fmla="*/ 3 w 19"/>
                <a:gd name="T11" fmla="*/ 2 h 23"/>
                <a:gd name="T12" fmla="*/ 4 w 19"/>
                <a:gd name="T13" fmla="*/ 1 h 23"/>
                <a:gd name="T14" fmla="*/ 4 w 19"/>
                <a:gd name="T15" fmla="*/ 1 h 23"/>
                <a:gd name="T16" fmla="*/ 4 w 19"/>
                <a:gd name="T17" fmla="*/ 1 h 23"/>
                <a:gd name="T18" fmla="*/ 5 w 19"/>
                <a:gd name="T19" fmla="*/ 1 h 23"/>
                <a:gd name="T20" fmla="*/ 8 w 19"/>
                <a:gd name="T21" fmla="*/ 1 h 23"/>
                <a:gd name="T22" fmla="*/ 12 w 19"/>
                <a:gd name="T23" fmla="*/ 3 h 23"/>
                <a:gd name="T24" fmla="*/ 13 w 19"/>
                <a:gd name="T25" fmla="*/ 3 h 23"/>
                <a:gd name="T26" fmla="*/ 16 w 19"/>
                <a:gd name="T27" fmla="*/ 5 h 23"/>
                <a:gd name="T28" fmla="*/ 16 w 19"/>
                <a:gd name="T29" fmla="*/ 5 h 23"/>
                <a:gd name="T30" fmla="*/ 16 w 19"/>
                <a:gd name="T31" fmla="*/ 5 h 23"/>
                <a:gd name="T32" fmla="*/ 18 w 19"/>
                <a:gd name="T33" fmla="*/ 6 h 23"/>
                <a:gd name="T34" fmla="*/ 19 w 19"/>
                <a:gd name="T3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3">
                  <a:moveTo>
                    <a:pt x="19" y="7"/>
                  </a:moveTo>
                  <a:cubicBezTo>
                    <a:pt x="19" y="7"/>
                    <a:pt x="17" y="12"/>
                    <a:pt x="14" y="18"/>
                  </a:cubicBezTo>
                  <a:cubicBezTo>
                    <a:pt x="13" y="20"/>
                    <a:pt x="12" y="21"/>
                    <a:pt x="10" y="23"/>
                  </a:cubicBezTo>
                  <a:cubicBezTo>
                    <a:pt x="0" y="17"/>
                    <a:pt x="0" y="17"/>
                    <a:pt x="0" y="17"/>
                  </a:cubicBezTo>
                  <a:cubicBezTo>
                    <a:pt x="0" y="17"/>
                    <a:pt x="1" y="12"/>
                    <a:pt x="0" y="6"/>
                  </a:cubicBezTo>
                  <a:cubicBezTo>
                    <a:pt x="0" y="6"/>
                    <a:pt x="2" y="4"/>
                    <a:pt x="3" y="2"/>
                  </a:cubicBezTo>
                  <a:cubicBezTo>
                    <a:pt x="4" y="1"/>
                    <a:pt x="4" y="1"/>
                    <a:pt x="4" y="1"/>
                  </a:cubicBezTo>
                  <a:cubicBezTo>
                    <a:pt x="4" y="1"/>
                    <a:pt x="4" y="1"/>
                    <a:pt x="4" y="1"/>
                  </a:cubicBezTo>
                  <a:cubicBezTo>
                    <a:pt x="4" y="1"/>
                    <a:pt x="4" y="1"/>
                    <a:pt x="4" y="1"/>
                  </a:cubicBezTo>
                  <a:cubicBezTo>
                    <a:pt x="5" y="1"/>
                    <a:pt x="5" y="1"/>
                    <a:pt x="5" y="1"/>
                  </a:cubicBezTo>
                  <a:cubicBezTo>
                    <a:pt x="5" y="0"/>
                    <a:pt x="6" y="1"/>
                    <a:pt x="8" y="1"/>
                  </a:cubicBezTo>
                  <a:cubicBezTo>
                    <a:pt x="9" y="2"/>
                    <a:pt x="11" y="2"/>
                    <a:pt x="12" y="3"/>
                  </a:cubicBezTo>
                  <a:cubicBezTo>
                    <a:pt x="13" y="3"/>
                    <a:pt x="13" y="3"/>
                    <a:pt x="13" y="3"/>
                  </a:cubicBezTo>
                  <a:cubicBezTo>
                    <a:pt x="14" y="4"/>
                    <a:pt x="15" y="4"/>
                    <a:pt x="16" y="5"/>
                  </a:cubicBezTo>
                  <a:cubicBezTo>
                    <a:pt x="16" y="5"/>
                    <a:pt x="16" y="5"/>
                    <a:pt x="16" y="5"/>
                  </a:cubicBezTo>
                  <a:cubicBezTo>
                    <a:pt x="16" y="5"/>
                    <a:pt x="16" y="5"/>
                    <a:pt x="16" y="5"/>
                  </a:cubicBezTo>
                  <a:cubicBezTo>
                    <a:pt x="17" y="5"/>
                    <a:pt x="17" y="6"/>
                    <a:pt x="18" y="6"/>
                  </a:cubicBezTo>
                  <a:cubicBezTo>
                    <a:pt x="18" y="6"/>
                    <a:pt x="18" y="7"/>
                    <a:pt x="19" y="7"/>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4" name="ïśḷïḋe">
              <a:extLst>
                <a:ext uri="{FF2B5EF4-FFF2-40B4-BE49-F238E27FC236}">
                  <a16:creationId xmlns:a16="http://schemas.microsoft.com/office/drawing/2014/main" xmlns="" id="{8B0A9DF1-B8CC-4B07-96E2-781D8427ADA1}"/>
                </a:ext>
              </a:extLst>
            </p:cNvPr>
            <p:cNvSpPr/>
            <p:nvPr/>
          </p:nvSpPr>
          <p:spPr bwMode="auto">
            <a:xfrm>
              <a:off x="6638925" y="1795463"/>
              <a:ext cx="39688" cy="39688"/>
            </a:xfrm>
            <a:custGeom>
              <a:avLst/>
              <a:gdLst>
                <a:gd name="T0" fmla="*/ 12 w 12"/>
                <a:gd name="T1" fmla="*/ 7 h 12"/>
                <a:gd name="T2" fmla="*/ 11 w 12"/>
                <a:gd name="T3" fmla="*/ 11 h 12"/>
                <a:gd name="T4" fmla="*/ 9 w 12"/>
                <a:gd name="T5" fmla="*/ 11 h 12"/>
                <a:gd name="T6" fmla="*/ 7 w 12"/>
                <a:gd name="T7" fmla="*/ 12 h 12"/>
                <a:gd name="T8" fmla="*/ 6 w 12"/>
                <a:gd name="T9" fmla="*/ 10 h 12"/>
                <a:gd name="T10" fmla="*/ 2 w 12"/>
                <a:gd name="T11" fmla="*/ 5 h 12"/>
                <a:gd name="T12" fmla="*/ 5 w 12"/>
                <a:gd name="T13" fmla="*/ 1 h 12"/>
                <a:gd name="T14" fmla="*/ 9 w 12"/>
                <a:gd name="T15" fmla="*/ 4 h 12"/>
                <a:gd name="T16" fmla="*/ 10 w 12"/>
                <a:gd name="T17" fmla="*/ 5 h 12"/>
                <a:gd name="T18" fmla="*/ 10 w 12"/>
                <a:gd name="T19" fmla="*/ 5 h 12"/>
                <a:gd name="T20" fmla="*/ 11 w 12"/>
                <a:gd name="T21" fmla="*/ 5 h 12"/>
                <a:gd name="T22" fmla="*/ 12 w 12"/>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2">
                  <a:moveTo>
                    <a:pt x="12" y="7"/>
                  </a:moveTo>
                  <a:cubicBezTo>
                    <a:pt x="11" y="11"/>
                    <a:pt x="11" y="11"/>
                    <a:pt x="11" y="11"/>
                  </a:cubicBezTo>
                  <a:cubicBezTo>
                    <a:pt x="9" y="11"/>
                    <a:pt x="9" y="11"/>
                    <a:pt x="9" y="11"/>
                  </a:cubicBezTo>
                  <a:cubicBezTo>
                    <a:pt x="7" y="12"/>
                    <a:pt x="7" y="12"/>
                    <a:pt x="7" y="12"/>
                  </a:cubicBezTo>
                  <a:cubicBezTo>
                    <a:pt x="7" y="11"/>
                    <a:pt x="7" y="10"/>
                    <a:pt x="6" y="10"/>
                  </a:cubicBezTo>
                  <a:cubicBezTo>
                    <a:pt x="5" y="8"/>
                    <a:pt x="4" y="5"/>
                    <a:pt x="2" y="5"/>
                  </a:cubicBezTo>
                  <a:cubicBezTo>
                    <a:pt x="0" y="4"/>
                    <a:pt x="2" y="0"/>
                    <a:pt x="5" y="1"/>
                  </a:cubicBezTo>
                  <a:cubicBezTo>
                    <a:pt x="7" y="2"/>
                    <a:pt x="8" y="3"/>
                    <a:pt x="9" y="4"/>
                  </a:cubicBezTo>
                  <a:cubicBezTo>
                    <a:pt x="10" y="5"/>
                    <a:pt x="10" y="5"/>
                    <a:pt x="10" y="5"/>
                  </a:cubicBezTo>
                  <a:cubicBezTo>
                    <a:pt x="10" y="5"/>
                    <a:pt x="10" y="5"/>
                    <a:pt x="10" y="5"/>
                  </a:cubicBezTo>
                  <a:cubicBezTo>
                    <a:pt x="11" y="5"/>
                    <a:pt x="11" y="5"/>
                    <a:pt x="11" y="5"/>
                  </a:cubicBezTo>
                  <a:cubicBezTo>
                    <a:pt x="12" y="6"/>
                    <a:pt x="12" y="7"/>
                    <a:pt x="12" y="7"/>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5" name="îśļíḍè">
              <a:extLst>
                <a:ext uri="{FF2B5EF4-FFF2-40B4-BE49-F238E27FC236}">
                  <a16:creationId xmlns:a16="http://schemas.microsoft.com/office/drawing/2014/main" xmlns="" id="{F03D9186-5EAC-47B3-8FDC-706111C44CCD}"/>
                </a:ext>
              </a:extLst>
            </p:cNvPr>
            <p:cNvSpPr/>
            <p:nvPr/>
          </p:nvSpPr>
          <p:spPr bwMode="auto">
            <a:xfrm>
              <a:off x="6672263" y="1770063"/>
              <a:ext cx="19050" cy="46038"/>
            </a:xfrm>
            <a:custGeom>
              <a:avLst/>
              <a:gdLst>
                <a:gd name="T0" fmla="*/ 0 w 6"/>
                <a:gd name="T1" fmla="*/ 13 h 14"/>
                <a:gd name="T2" fmla="*/ 2 w 6"/>
                <a:gd name="T3" fmla="*/ 3 h 14"/>
                <a:gd name="T4" fmla="*/ 6 w 6"/>
                <a:gd name="T5" fmla="*/ 2 h 14"/>
                <a:gd name="T6" fmla="*/ 4 w 6"/>
                <a:gd name="T7" fmla="*/ 14 h 14"/>
                <a:gd name="T8" fmla="*/ 0 w 6"/>
                <a:gd name="T9" fmla="*/ 13 h 14"/>
              </a:gdLst>
              <a:ahLst/>
              <a:cxnLst>
                <a:cxn ang="0">
                  <a:pos x="T0" y="T1"/>
                </a:cxn>
                <a:cxn ang="0">
                  <a:pos x="T2" y="T3"/>
                </a:cxn>
                <a:cxn ang="0">
                  <a:pos x="T4" y="T5"/>
                </a:cxn>
                <a:cxn ang="0">
                  <a:pos x="T6" y="T7"/>
                </a:cxn>
                <a:cxn ang="0">
                  <a:pos x="T8" y="T9"/>
                </a:cxn>
              </a:cxnLst>
              <a:rect l="0" t="0" r="r" b="b"/>
              <a:pathLst>
                <a:path w="6" h="14">
                  <a:moveTo>
                    <a:pt x="0" y="13"/>
                  </a:moveTo>
                  <a:cubicBezTo>
                    <a:pt x="1" y="12"/>
                    <a:pt x="2" y="5"/>
                    <a:pt x="2" y="3"/>
                  </a:cubicBezTo>
                  <a:cubicBezTo>
                    <a:pt x="3" y="1"/>
                    <a:pt x="5" y="0"/>
                    <a:pt x="6" y="2"/>
                  </a:cubicBezTo>
                  <a:cubicBezTo>
                    <a:pt x="6" y="5"/>
                    <a:pt x="4" y="14"/>
                    <a:pt x="4" y="14"/>
                  </a:cubicBezTo>
                  <a:cubicBezTo>
                    <a:pt x="0" y="13"/>
                    <a:pt x="0" y="13"/>
                    <a:pt x="0" y="13"/>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6" name="ïṩļíḓè">
              <a:extLst>
                <a:ext uri="{FF2B5EF4-FFF2-40B4-BE49-F238E27FC236}">
                  <a16:creationId xmlns:a16="http://schemas.microsoft.com/office/drawing/2014/main" xmlns="" id="{542B2BC0-251E-46D8-A524-FAF83B9D24B4}"/>
                </a:ext>
              </a:extLst>
            </p:cNvPr>
            <p:cNvSpPr/>
            <p:nvPr/>
          </p:nvSpPr>
          <p:spPr bwMode="auto">
            <a:xfrm>
              <a:off x="6684963" y="1773238"/>
              <a:ext cx="23813" cy="49213"/>
            </a:xfrm>
            <a:custGeom>
              <a:avLst/>
              <a:gdLst>
                <a:gd name="T0" fmla="*/ 0 w 7"/>
                <a:gd name="T1" fmla="*/ 14 h 15"/>
                <a:gd name="T2" fmla="*/ 3 w 7"/>
                <a:gd name="T3" fmla="*/ 2 h 15"/>
                <a:gd name="T4" fmla="*/ 7 w 7"/>
                <a:gd name="T5" fmla="*/ 2 h 15"/>
                <a:gd name="T6" fmla="*/ 4 w 7"/>
                <a:gd name="T7" fmla="*/ 15 h 15"/>
                <a:gd name="T8" fmla="*/ 0 w 7"/>
                <a:gd name="T9" fmla="*/ 14 h 15"/>
              </a:gdLst>
              <a:ahLst/>
              <a:cxnLst>
                <a:cxn ang="0">
                  <a:pos x="T0" y="T1"/>
                </a:cxn>
                <a:cxn ang="0">
                  <a:pos x="T2" y="T3"/>
                </a:cxn>
                <a:cxn ang="0">
                  <a:pos x="T4" y="T5"/>
                </a:cxn>
                <a:cxn ang="0">
                  <a:pos x="T6" y="T7"/>
                </a:cxn>
                <a:cxn ang="0">
                  <a:pos x="T8" y="T9"/>
                </a:cxn>
              </a:cxnLst>
              <a:rect l="0" t="0" r="r" b="b"/>
              <a:pathLst>
                <a:path w="7" h="15">
                  <a:moveTo>
                    <a:pt x="0" y="14"/>
                  </a:moveTo>
                  <a:cubicBezTo>
                    <a:pt x="1" y="12"/>
                    <a:pt x="3" y="5"/>
                    <a:pt x="3" y="2"/>
                  </a:cubicBezTo>
                  <a:cubicBezTo>
                    <a:pt x="4" y="0"/>
                    <a:pt x="6" y="0"/>
                    <a:pt x="7" y="2"/>
                  </a:cubicBezTo>
                  <a:cubicBezTo>
                    <a:pt x="7" y="5"/>
                    <a:pt x="4" y="15"/>
                    <a:pt x="4" y="15"/>
                  </a:cubicBezTo>
                  <a:lnTo>
                    <a:pt x="0" y="14"/>
                  </a:lnTo>
                  <a:close/>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7" name="işľïḓê">
              <a:extLst>
                <a:ext uri="{FF2B5EF4-FFF2-40B4-BE49-F238E27FC236}">
                  <a16:creationId xmlns:a16="http://schemas.microsoft.com/office/drawing/2014/main" xmlns="" id="{09BA8CB9-9774-4954-AB6C-BA17DB99DE1F}"/>
                </a:ext>
              </a:extLst>
            </p:cNvPr>
            <p:cNvSpPr/>
            <p:nvPr/>
          </p:nvSpPr>
          <p:spPr bwMode="auto">
            <a:xfrm>
              <a:off x="6697663" y="1779588"/>
              <a:ext cx="23813" cy="49213"/>
            </a:xfrm>
            <a:custGeom>
              <a:avLst/>
              <a:gdLst>
                <a:gd name="T0" fmla="*/ 0 w 7"/>
                <a:gd name="T1" fmla="*/ 13 h 15"/>
                <a:gd name="T2" fmla="*/ 3 w 7"/>
                <a:gd name="T3" fmla="*/ 3 h 15"/>
                <a:gd name="T4" fmla="*/ 7 w 7"/>
                <a:gd name="T5" fmla="*/ 3 h 15"/>
                <a:gd name="T6" fmla="*/ 4 w 7"/>
                <a:gd name="T7" fmla="*/ 15 h 15"/>
                <a:gd name="T8" fmla="*/ 0 w 7"/>
                <a:gd name="T9" fmla="*/ 13 h 15"/>
              </a:gdLst>
              <a:ahLst/>
              <a:cxnLst>
                <a:cxn ang="0">
                  <a:pos x="T0" y="T1"/>
                </a:cxn>
                <a:cxn ang="0">
                  <a:pos x="T2" y="T3"/>
                </a:cxn>
                <a:cxn ang="0">
                  <a:pos x="T4" y="T5"/>
                </a:cxn>
                <a:cxn ang="0">
                  <a:pos x="T6" y="T7"/>
                </a:cxn>
                <a:cxn ang="0">
                  <a:pos x="T8" y="T9"/>
                </a:cxn>
              </a:cxnLst>
              <a:rect l="0" t="0" r="r" b="b"/>
              <a:pathLst>
                <a:path w="7" h="15">
                  <a:moveTo>
                    <a:pt x="0" y="13"/>
                  </a:moveTo>
                  <a:cubicBezTo>
                    <a:pt x="1" y="12"/>
                    <a:pt x="3" y="5"/>
                    <a:pt x="3" y="3"/>
                  </a:cubicBezTo>
                  <a:cubicBezTo>
                    <a:pt x="4" y="1"/>
                    <a:pt x="6" y="0"/>
                    <a:pt x="7" y="3"/>
                  </a:cubicBezTo>
                  <a:cubicBezTo>
                    <a:pt x="7" y="5"/>
                    <a:pt x="4" y="15"/>
                    <a:pt x="4" y="15"/>
                  </a:cubicBezTo>
                  <a:lnTo>
                    <a:pt x="0" y="13"/>
                  </a:lnTo>
                  <a:close/>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8" name="ïṣlíďè">
              <a:extLst>
                <a:ext uri="{FF2B5EF4-FFF2-40B4-BE49-F238E27FC236}">
                  <a16:creationId xmlns:a16="http://schemas.microsoft.com/office/drawing/2014/main" xmlns="" id="{322317D7-438B-4EC7-AB27-27E17EC33F17}"/>
                </a:ext>
              </a:extLst>
            </p:cNvPr>
            <p:cNvSpPr/>
            <p:nvPr/>
          </p:nvSpPr>
          <p:spPr bwMode="auto">
            <a:xfrm>
              <a:off x="6711950" y="1789113"/>
              <a:ext cx="19050" cy="42863"/>
            </a:xfrm>
            <a:custGeom>
              <a:avLst/>
              <a:gdLst>
                <a:gd name="T0" fmla="*/ 0 w 6"/>
                <a:gd name="T1" fmla="*/ 11 h 13"/>
                <a:gd name="T2" fmla="*/ 3 w 6"/>
                <a:gd name="T3" fmla="*/ 2 h 13"/>
                <a:gd name="T4" fmla="*/ 6 w 6"/>
                <a:gd name="T5" fmla="*/ 2 h 13"/>
                <a:gd name="T6" fmla="*/ 3 w 6"/>
                <a:gd name="T7" fmla="*/ 13 h 13"/>
                <a:gd name="T8" fmla="*/ 0 w 6"/>
                <a:gd name="T9" fmla="*/ 11 h 13"/>
              </a:gdLst>
              <a:ahLst/>
              <a:cxnLst>
                <a:cxn ang="0">
                  <a:pos x="T0" y="T1"/>
                </a:cxn>
                <a:cxn ang="0">
                  <a:pos x="T2" y="T3"/>
                </a:cxn>
                <a:cxn ang="0">
                  <a:pos x="T4" y="T5"/>
                </a:cxn>
                <a:cxn ang="0">
                  <a:pos x="T6" y="T7"/>
                </a:cxn>
                <a:cxn ang="0">
                  <a:pos x="T8" y="T9"/>
                </a:cxn>
              </a:cxnLst>
              <a:rect l="0" t="0" r="r" b="b"/>
              <a:pathLst>
                <a:path w="6" h="13">
                  <a:moveTo>
                    <a:pt x="0" y="11"/>
                  </a:moveTo>
                  <a:cubicBezTo>
                    <a:pt x="0" y="10"/>
                    <a:pt x="2" y="4"/>
                    <a:pt x="3" y="2"/>
                  </a:cubicBezTo>
                  <a:cubicBezTo>
                    <a:pt x="4" y="0"/>
                    <a:pt x="5" y="0"/>
                    <a:pt x="6" y="2"/>
                  </a:cubicBezTo>
                  <a:cubicBezTo>
                    <a:pt x="6" y="4"/>
                    <a:pt x="3" y="13"/>
                    <a:pt x="3" y="13"/>
                  </a:cubicBezTo>
                  <a:lnTo>
                    <a:pt x="0" y="11"/>
                  </a:lnTo>
                  <a:close/>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9" name="işľídé">
              <a:extLst>
                <a:ext uri="{FF2B5EF4-FFF2-40B4-BE49-F238E27FC236}">
                  <a16:creationId xmlns:a16="http://schemas.microsoft.com/office/drawing/2014/main" xmlns="" id="{0C0EB823-8263-487E-92FF-DE4040198095}"/>
                </a:ext>
              </a:extLst>
            </p:cNvPr>
            <p:cNvSpPr/>
            <p:nvPr/>
          </p:nvSpPr>
          <p:spPr bwMode="auto">
            <a:xfrm>
              <a:off x="6657975" y="1828801"/>
              <a:ext cx="47625" cy="57150"/>
            </a:xfrm>
            <a:custGeom>
              <a:avLst/>
              <a:gdLst>
                <a:gd name="T0" fmla="*/ 0 w 14"/>
                <a:gd name="T1" fmla="*/ 0 h 17"/>
                <a:gd name="T2" fmla="*/ 1 w 14"/>
                <a:gd name="T3" fmla="*/ 5 h 17"/>
                <a:gd name="T4" fmla="*/ 1 w 14"/>
                <a:gd name="T5" fmla="*/ 10 h 17"/>
                <a:gd name="T6" fmla="*/ 3 w 14"/>
                <a:gd name="T7" fmla="*/ 11 h 17"/>
                <a:gd name="T8" fmla="*/ 3 w 14"/>
                <a:gd name="T9" fmla="*/ 11 h 17"/>
                <a:gd name="T10" fmla="*/ 3 w 14"/>
                <a:gd name="T11" fmla="*/ 11 h 17"/>
                <a:gd name="T12" fmla="*/ 11 w 14"/>
                <a:gd name="T13" fmla="*/ 17 h 17"/>
                <a:gd name="T14" fmla="*/ 14 w 14"/>
                <a:gd name="T15" fmla="*/ 12 h 17"/>
                <a:gd name="T16" fmla="*/ 12 w 14"/>
                <a:gd name="T17" fmla="*/ 11 h 17"/>
                <a:gd name="T18" fmla="*/ 4 w 14"/>
                <a:gd name="T19" fmla="*/ 7 h 17"/>
                <a:gd name="T20" fmla="*/ 3 w 14"/>
                <a:gd name="T21" fmla="*/ 4 h 17"/>
                <a:gd name="T22" fmla="*/ 3 w 14"/>
                <a:gd name="T23" fmla="*/ 1 h 17"/>
                <a:gd name="T24" fmla="*/ 3 w 14"/>
                <a:gd name="T25" fmla="*/ 1 h 17"/>
                <a:gd name="T26" fmla="*/ 1 w 14"/>
                <a:gd name="T27" fmla="*/ 2 h 17"/>
                <a:gd name="T28" fmla="*/ 0 w 14"/>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7">
                  <a:moveTo>
                    <a:pt x="0" y="0"/>
                  </a:moveTo>
                  <a:cubicBezTo>
                    <a:pt x="1" y="2"/>
                    <a:pt x="1" y="4"/>
                    <a:pt x="1" y="5"/>
                  </a:cubicBezTo>
                  <a:cubicBezTo>
                    <a:pt x="1" y="7"/>
                    <a:pt x="1" y="9"/>
                    <a:pt x="1" y="10"/>
                  </a:cubicBezTo>
                  <a:cubicBezTo>
                    <a:pt x="1" y="10"/>
                    <a:pt x="2" y="11"/>
                    <a:pt x="3" y="11"/>
                  </a:cubicBezTo>
                  <a:cubicBezTo>
                    <a:pt x="3" y="11"/>
                    <a:pt x="3" y="11"/>
                    <a:pt x="3" y="11"/>
                  </a:cubicBezTo>
                  <a:cubicBezTo>
                    <a:pt x="3" y="11"/>
                    <a:pt x="3" y="11"/>
                    <a:pt x="3" y="11"/>
                  </a:cubicBezTo>
                  <a:cubicBezTo>
                    <a:pt x="6" y="13"/>
                    <a:pt x="9" y="15"/>
                    <a:pt x="11" y="17"/>
                  </a:cubicBezTo>
                  <a:cubicBezTo>
                    <a:pt x="12" y="15"/>
                    <a:pt x="13" y="14"/>
                    <a:pt x="14" y="12"/>
                  </a:cubicBezTo>
                  <a:cubicBezTo>
                    <a:pt x="13" y="12"/>
                    <a:pt x="13" y="11"/>
                    <a:pt x="12" y="11"/>
                  </a:cubicBezTo>
                  <a:cubicBezTo>
                    <a:pt x="9" y="10"/>
                    <a:pt x="5" y="10"/>
                    <a:pt x="4" y="7"/>
                  </a:cubicBezTo>
                  <a:cubicBezTo>
                    <a:pt x="3" y="6"/>
                    <a:pt x="3" y="5"/>
                    <a:pt x="3" y="4"/>
                  </a:cubicBezTo>
                  <a:cubicBezTo>
                    <a:pt x="3" y="3"/>
                    <a:pt x="3" y="2"/>
                    <a:pt x="3" y="1"/>
                  </a:cubicBezTo>
                  <a:cubicBezTo>
                    <a:pt x="3" y="1"/>
                    <a:pt x="3" y="1"/>
                    <a:pt x="3" y="1"/>
                  </a:cubicBezTo>
                  <a:cubicBezTo>
                    <a:pt x="1" y="2"/>
                    <a:pt x="1" y="2"/>
                    <a:pt x="1" y="2"/>
                  </a:cubicBezTo>
                  <a:cubicBezTo>
                    <a:pt x="1" y="1"/>
                    <a:pt x="1" y="0"/>
                    <a:pt x="0"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0" name="í$lïḍé">
              <a:extLst>
                <a:ext uri="{FF2B5EF4-FFF2-40B4-BE49-F238E27FC236}">
                  <a16:creationId xmlns:a16="http://schemas.microsoft.com/office/drawing/2014/main" xmlns="" id="{BC96E30B-822E-45CC-8482-B12C251EAA31}"/>
                </a:ext>
              </a:extLst>
            </p:cNvPr>
            <p:cNvSpPr/>
            <p:nvPr/>
          </p:nvSpPr>
          <p:spPr bwMode="auto">
            <a:xfrm>
              <a:off x="6642100" y="1798638"/>
              <a:ext cx="26988" cy="36513"/>
            </a:xfrm>
            <a:custGeom>
              <a:avLst/>
              <a:gdLst>
                <a:gd name="T0" fmla="*/ 3 w 8"/>
                <a:gd name="T1" fmla="*/ 0 h 11"/>
                <a:gd name="T2" fmla="*/ 0 w 8"/>
                <a:gd name="T3" fmla="*/ 2 h 11"/>
                <a:gd name="T4" fmla="*/ 1 w 8"/>
                <a:gd name="T5" fmla="*/ 4 h 11"/>
                <a:gd name="T6" fmla="*/ 5 w 8"/>
                <a:gd name="T7" fmla="*/ 9 h 11"/>
                <a:gd name="T8" fmla="*/ 5 w 8"/>
                <a:gd name="T9" fmla="*/ 9 h 11"/>
                <a:gd name="T10" fmla="*/ 6 w 8"/>
                <a:gd name="T11" fmla="*/ 11 h 11"/>
                <a:gd name="T12" fmla="*/ 8 w 8"/>
                <a:gd name="T13" fmla="*/ 10 h 11"/>
                <a:gd name="T14" fmla="*/ 8 w 8"/>
                <a:gd name="T15" fmla="*/ 10 h 11"/>
                <a:gd name="T16" fmla="*/ 8 w 8"/>
                <a:gd name="T17" fmla="*/ 5 h 11"/>
                <a:gd name="T18" fmla="*/ 8 w 8"/>
                <a:gd name="T19" fmla="*/ 3 h 11"/>
                <a:gd name="T20" fmla="*/ 4 w 8"/>
                <a:gd name="T21" fmla="*/ 0 h 11"/>
                <a:gd name="T22" fmla="*/ 3 w 8"/>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3" y="0"/>
                  </a:moveTo>
                  <a:cubicBezTo>
                    <a:pt x="1" y="0"/>
                    <a:pt x="0" y="1"/>
                    <a:pt x="0" y="2"/>
                  </a:cubicBezTo>
                  <a:cubicBezTo>
                    <a:pt x="0" y="3"/>
                    <a:pt x="0" y="3"/>
                    <a:pt x="1" y="4"/>
                  </a:cubicBezTo>
                  <a:cubicBezTo>
                    <a:pt x="3" y="4"/>
                    <a:pt x="4" y="7"/>
                    <a:pt x="5" y="9"/>
                  </a:cubicBezTo>
                  <a:cubicBezTo>
                    <a:pt x="5" y="9"/>
                    <a:pt x="5" y="9"/>
                    <a:pt x="5" y="9"/>
                  </a:cubicBezTo>
                  <a:cubicBezTo>
                    <a:pt x="6" y="9"/>
                    <a:pt x="6" y="10"/>
                    <a:pt x="6" y="11"/>
                  </a:cubicBezTo>
                  <a:cubicBezTo>
                    <a:pt x="8" y="10"/>
                    <a:pt x="8" y="10"/>
                    <a:pt x="8" y="10"/>
                  </a:cubicBezTo>
                  <a:cubicBezTo>
                    <a:pt x="8" y="10"/>
                    <a:pt x="8" y="10"/>
                    <a:pt x="8" y="10"/>
                  </a:cubicBezTo>
                  <a:cubicBezTo>
                    <a:pt x="8" y="9"/>
                    <a:pt x="8" y="7"/>
                    <a:pt x="8" y="5"/>
                  </a:cubicBezTo>
                  <a:cubicBezTo>
                    <a:pt x="8" y="4"/>
                    <a:pt x="8" y="4"/>
                    <a:pt x="8" y="3"/>
                  </a:cubicBezTo>
                  <a:cubicBezTo>
                    <a:pt x="7" y="2"/>
                    <a:pt x="6" y="1"/>
                    <a:pt x="4" y="0"/>
                  </a:cubicBezTo>
                  <a:cubicBezTo>
                    <a:pt x="4" y="0"/>
                    <a:pt x="3" y="0"/>
                    <a:pt x="3"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1" name="îšḻídé">
              <a:extLst>
                <a:ext uri="{FF2B5EF4-FFF2-40B4-BE49-F238E27FC236}">
                  <a16:creationId xmlns:a16="http://schemas.microsoft.com/office/drawing/2014/main" xmlns="" id="{88BEBC23-358C-4FD4-A681-C99F79101DC9}"/>
                </a:ext>
              </a:extLst>
            </p:cNvPr>
            <p:cNvSpPr/>
            <p:nvPr/>
          </p:nvSpPr>
          <p:spPr bwMode="auto">
            <a:xfrm>
              <a:off x="6642100" y="1858963"/>
              <a:ext cx="58738" cy="171450"/>
            </a:xfrm>
            <a:custGeom>
              <a:avLst/>
              <a:gdLst>
                <a:gd name="T0" fmla="*/ 18 w 18"/>
                <a:gd name="T1" fmla="*/ 23 h 52"/>
                <a:gd name="T2" fmla="*/ 12 w 18"/>
                <a:gd name="T3" fmla="*/ 47 h 52"/>
                <a:gd name="T4" fmla="*/ 10 w 18"/>
                <a:gd name="T5" fmla="*/ 52 h 52"/>
                <a:gd name="T6" fmla="*/ 10 w 18"/>
                <a:gd name="T7" fmla="*/ 48 h 52"/>
                <a:gd name="T8" fmla="*/ 0 w 18"/>
                <a:gd name="T9" fmla="*/ 16 h 52"/>
                <a:gd name="T10" fmla="*/ 3 w 18"/>
                <a:gd name="T11" fmla="*/ 0 h 52"/>
                <a:gd name="T12" fmla="*/ 8 w 18"/>
                <a:gd name="T13" fmla="*/ 2 h 52"/>
                <a:gd name="T14" fmla="*/ 18 w 18"/>
                <a:gd name="T15" fmla="*/ 9 h 52"/>
                <a:gd name="T16" fmla="*/ 18 w 18"/>
                <a:gd name="T17"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2">
                  <a:moveTo>
                    <a:pt x="18" y="23"/>
                  </a:moveTo>
                  <a:cubicBezTo>
                    <a:pt x="17" y="30"/>
                    <a:pt x="15" y="40"/>
                    <a:pt x="12" y="47"/>
                  </a:cubicBezTo>
                  <a:cubicBezTo>
                    <a:pt x="12" y="49"/>
                    <a:pt x="11" y="51"/>
                    <a:pt x="10" y="52"/>
                  </a:cubicBezTo>
                  <a:cubicBezTo>
                    <a:pt x="10" y="52"/>
                    <a:pt x="10" y="51"/>
                    <a:pt x="10" y="48"/>
                  </a:cubicBezTo>
                  <a:cubicBezTo>
                    <a:pt x="8" y="41"/>
                    <a:pt x="5" y="24"/>
                    <a:pt x="0" y="16"/>
                  </a:cubicBezTo>
                  <a:cubicBezTo>
                    <a:pt x="0" y="16"/>
                    <a:pt x="3" y="1"/>
                    <a:pt x="3" y="0"/>
                  </a:cubicBezTo>
                  <a:cubicBezTo>
                    <a:pt x="3" y="0"/>
                    <a:pt x="5" y="1"/>
                    <a:pt x="8" y="2"/>
                  </a:cubicBezTo>
                  <a:cubicBezTo>
                    <a:pt x="12" y="4"/>
                    <a:pt x="17" y="8"/>
                    <a:pt x="18" y="9"/>
                  </a:cubicBezTo>
                  <a:cubicBezTo>
                    <a:pt x="18" y="10"/>
                    <a:pt x="18" y="16"/>
                    <a:pt x="18" y="23"/>
                  </a:cubicBezTo>
                </a:path>
              </a:pathLst>
            </a:custGeom>
            <a:solidFill>
              <a:srgbClr val="4CE4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2" name="î$1îḑe">
              <a:extLst>
                <a:ext uri="{FF2B5EF4-FFF2-40B4-BE49-F238E27FC236}">
                  <a16:creationId xmlns:a16="http://schemas.microsoft.com/office/drawing/2014/main" xmlns="" id="{6E7F9DDB-EEBC-48C5-84C9-D5131576EA77}"/>
                </a:ext>
              </a:extLst>
            </p:cNvPr>
            <p:cNvSpPr/>
            <p:nvPr/>
          </p:nvSpPr>
          <p:spPr bwMode="auto">
            <a:xfrm>
              <a:off x="6103938" y="1852613"/>
              <a:ext cx="63500" cy="174625"/>
            </a:xfrm>
            <a:custGeom>
              <a:avLst/>
              <a:gdLst>
                <a:gd name="T0" fmla="*/ 19 w 19"/>
                <a:gd name="T1" fmla="*/ 17 h 53"/>
                <a:gd name="T2" fmla="*/ 10 w 19"/>
                <a:gd name="T3" fmla="*/ 45 h 53"/>
                <a:gd name="T4" fmla="*/ 9 w 19"/>
                <a:gd name="T5" fmla="*/ 53 h 53"/>
                <a:gd name="T6" fmla="*/ 6 w 19"/>
                <a:gd name="T7" fmla="*/ 46 h 53"/>
                <a:gd name="T8" fmla="*/ 1 w 19"/>
                <a:gd name="T9" fmla="*/ 10 h 53"/>
                <a:gd name="T10" fmla="*/ 8 w 19"/>
                <a:gd name="T11" fmla="*/ 5 h 53"/>
                <a:gd name="T12" fmla="*/ 16 w 19"/>
                <a:gd name="T13" fmla="*/ 1 h 53"/>
                <a:gd name="T14" fmla="*/ 18 w 19"/>
                <a:gd name="T15" fmla="*/ 9 h 53"/>
                <a:gd name="T16" fmla="*/ 19 w 19"/>
                <a:gd name="T17"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3">
                  <a:moveTo>
                    <a:pt x="19" y="17"/>
                  </a:moveTo>
                  <a:cubicBezTo>
                    <a:pt x="15" y="24"/>
                    <a:pt x="12" y="37"/>
                    <a:pt x="10" y="45"/>
                  </a:cubicBezTo>
                  <a:cubicBezTo>
                    <a:pt x="9" y="50"/>
                    <a:pt x="9" y="53"/>
                    <a:pt x="9" y="53"/>
                  </a:cubicBezTo>
                  <a:cubicBezTo>
                    <a:pt x="8" y="51"/>
                    <a:pt x="7" y="49"/>
                    <a:pt x="6" y="46"/>
                  </a:cubicBezTo>
                  <a:cubicBezTo>
                    <a:pt x="2" y="33"/>
                    <a:pt x="0" y="12"/>
                    <a:pt x="1" y="10"/>
                  </a:cubicBezTo>
                  <a:cubicBezTo>
                    <a:pt x="2" y="9"/>
                    <a:pt x="5" y="7"/>
                    <a:pt x="8" y="5"/>
                  </a:cubicBezTo>
                  <a:cubicBezTo>
                    <a:pt x="12" y="2"/>
                    <a:pt x="16" y="0"/>
                    <a:pt x="16" y="1"/>
                  </a:cubicBezTo>
                  <a:cubicBezTo>
                    <a:pt x="16" y="1"/>
                    <a:pt x="17" y="5"/>
                    <a:pt x="18" y="9"/>
                  </a:cubicBezTo>
                  <a:cubicBezTo>
                    <a:pt x="18" y="13"/>
                    <a:pt x="19" y="17"/>
                    <a:pt x="19" y="17"/>
                  </a:cubicBezTo>
                </a:path>
              </a:pathLst>
            </a:custGeom>
            <a:solidFill>
              <a:srgbClr val="4CE4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3" name="ïşļïdé">
              <a:extLst>
                <a:ext uri="{FF2B5EF4-FFF2-40B4-BE49-F238E27FC236}">
                  <a16:creationId xmlns:a16="http://schemas.microsoft.com/office/drawing/2014/main" xmlns="" id="{479B9743-FA5C-4463-B944-DFAA346829C2}"/>
                </a:ext>
              </a:extLst>
            </p:cNvPr>
            <p:cNvSpPr/>
            <p:nvPr/>
          </p:nvSpPr>
          <p:spPr bwMode="auto">
            <a:xfrm>
              <a:off x="6648450" y="1858963"/>
              <a:ext cx="52388" cy="95250"/>
            </a:xfrm>
            <a:custGeom>
              <a:avLst/>
              <a:gdLst>
                <a:gd name="T0" fmla="*/ 1 w 16"/>
                <a:gd name="T1" fmla="*/ 0 h 29"/>
                <a:gd name="T2" fmla="*/ 1 w 16"/>
                <a:gd name="T3" fmla="*/ 0 h 29"/>
                <a:gd name="T4" fmla="*/ 0 w 16"/>
                <a:gd name="T5" fmla="*/ 7 h 29"/>
                <a:gd name="T6" fmla="*/ 15 w 16"/>
                <a:gd name="T7" fmla="*/ 29 h 29"/>
                <a:gd name="T8" fmla="*/ 16 w 16"/>
                <a:gd name="T9" fmla="*/ 23 h 29"/>
                <a:gd name="T10" fmla="*/ 11 w 16"/>
                <a:gd name="T11" fmla="*/ 16 h 29"/>
                <a:gd name="T12" fmla="*/ 7 w 16"/>
                <a:gd name="T13" fmla="*/ 10 h 29"/>
                <a:gd name="T14" fmla="*/ 6 w 16"/>
                <a:gd name="T15" fmla="*/ 2 h 29"/>
                <a:gd name="T16" fmla="*/ 6 w 16"/>
                <a:gd name="T17" fmla="*/ 2 h 29"/>
                <a:gd name="T18" fmla="*/ 4 w 16"/>
                <a:gd name="T19" fmla="*/ 1 h 29"/>
                <a:gd name="T20" fmla="*/ 1 w 16"/>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9">
                  <a:moveTo>
                    <a:pt x="1" y="0"/>
                  </a:moveTo>
                  <a:cubicBezTo>
                    <a:pt x="1" y="0"/>
                    <a:pt x="1" y="0"/>
                    <a:pt x="1" y="0"/>
                  </a:cubicBezTo>
                  <a:cubicBezTo>
                    <a:pt x="1" y="0"/>
                    <a:pt x="0" y="4"/>
                    <a:pt x="0" y="7"/>
                  </a:cubicBezTo>
                  <a:cubicBezTo>
                    <a:pt x="3" y="9"/>
                    <a:pt x="9" y="18"/>
                    <a:pt x="15" y="29"/>
                  </a:cubicBezTo>
                  <a:cubicBezTo>
                    <a:pt x="15" y="27"/>
                    <a:pt x="15" y="25"/>
                    <a:pt x="16" y="23"/>
                  </a:cubicBezTo>
                  <a:cubicBezTo>
                    <a:pt x="14" y="20"/>
                    <a:pt x="12" y="18"/>
                    <a:pt x="11" y="16"/>
                  </a:cubicBezTo>
                  <a:cubicBezTo>
                    <a:pt x="9" y="14"/>
                    <a:pt x="8" y="12"/>
                    <a:pt x="7" y="10"/>
                  </a:cubicBezTo>
                  <a:cubicBezTo>
                    <a:pt x="6" y="8"/>
                    <a:pt x="5" y="5"/>
                    <a:pt x="6" y="2"/>
                  </a:cubicBezTo>
                  <a:cubicBezTo>
                    <a:pt x="6" y="2"/>
                    <a:pt x="6" y="2"/>
                    <a:pt x="6" y="2"/>
                  </a:cubicBezTo>
                  <a:cubicBezTo>
                    <a:pt x="5" y="2"/>
                    <a:pt x="4" y="1"/>
                    <a:pt x="4" y="1"/>
                  </a:cubicBezTo>
                  <a:cubicBezTo>
                    <a:pt x="2" y="0"/>
                    <a:pt x="2" y="0"/>
                    <a:pt x="1" y="0"/>
                  </a:cubicBezTo>
                </a:path>
              </a:pathLst>
            </a:custGeom>
            <a:solidFill>
              <a:srgbClr val="3BAE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4" name="îsľíḍè">
              <a:extLst>
                <a:ext uri="{FF2B5EF4-FFF2-40B4-BE49-F238E27FC236}">
                  <a16:creationId xmlns:a16="http://schemas.microsoft.com/office/drawing/2014/main" xmlns="" id="{B2377FC9-EAB1-4B23-9943-ECF69EC5E14D}"/>
                </a:ext>
              </a:extLst>
            </p:cNvPr>
            <p:cNvSpPr/>
            <p:nvPr/>
          </p:nvSpPr>
          <p:spPr bwMode="auto">
            <a:xfrm>
              <a:off x="6107113" y="1868488"/>
              <a:ext cx="57150" cy="82550"/>
            </a:xfrm>
            <a:custGeom>
              <a:avLst/>
              <a:gdLst>
                <a:gd name="T0" fmla="*/ 7 w 17"/>
                <a:gd name="T1" fmla="*/ 0 h 25"/>
                <a:gd name="T2" fmla="*/ 0 w 17"/>
                <a:gd name="T3" fmla="*/ 5 h 25"/>
                <a:gd name="T4" fmla="*/ 0 w 17"/>
                <a:gd name="T5" fmla="*/ 9 h 25"/>
                <a:gd name="T6" fmla="*/ 1 w 17"/>
                <a:gd name="T7" fmla="*/ 25 h 25"/>
                <a:gd name="T8" fmla="*/ 17 w 17"/>
                <a:gd name="T9" fmla="*/ 7 h 25"/>
                <a:gd name="T10" fmla="*/ 17 w 17"/>
                <a:gd name="T11" fmla="*/ 4 h 25"/>
                <a:gd name="T12" fmla="*/ 17 w 17"/>
                <a:gd name="T13" fmla="*/ 4 h 25"/>
                <a:gd name="T14" fmla="*/ 5 w 17"/>
                <a:gd name="T15" fmla="*/ 11 h 25"/>
                <a:gd name="T16" fmla="*/ 7 w 17"/>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5">
                  <a:moveTo>
                    <a:pt x="7" y="0"/>
                  </a:moveTo>
                  <a:cubicBezTo>
                    <a:pt x="4" y="2"/>
                    <a:pt x="1" y="4"/>
                    <a:pt x="0" y="5"/>
                  </a:cubicBezTo>
                  <a:cubicBezTo>
                    <a:pt x="0" y="6"/>
                    <a:pt x="0" y="7"/>
                    <a:pt x="0" y="9"/>
                  </a:cubicBezTo>
                  <a:cubicBezTo>
                    <a:pt x="0" y="13"/>
                    <a:pt x="0" y="19"/>
                    <a:pt x="1" y="25"/>
                  </a:cubicBezTo>
                  <a:cubicBezTo>
                    <a:pt x="6" y="18"/>
                    <a:pt x="12" y="10"/>
                    <a:pt x="17" y="7"/>
                  </a:cubicBezTo>
                  <a:cubicBezTo>
                    <a:pt x="17" y="6"/>
                    <a:pt x="17" y="5"/>
                    <a:pt x="17" y="4"/>
                  </a:cubicBezTo>
                  <a:cubicBezTo>
                    <a:pt x="17" y="4"/>
                    <a:pt x="17" y="4"/>
                    <a:pt x="17" y="4"/>
                  </a:cubicBezTo>
                  <a:cubicBezTo>
                    <a:pt x="13" y="6"/>
                    <a:pt x="9" y="9"/>
                    <a:pt x="5" y="11"/>
                  </a:cubicBezTo>
                  <a:cubicBezTo>
                    <a:pt x="5" y="8"/>
                    <a:pt x="6" y="4"/>
                    <a:pt x="7" y="0"/>
                  </a:cubicBezTo>
                </a:path>
              </a:pathLst>
            </a:custGeom>
            <a:solidFill>
              <a:srgbClr val="3BAE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5" name="ïṣľiďé">
              <a:extLst>
                <a:ext uri="{FF2B5EF4-FFF2-40B4-BE49-F238E27FC236}">
                  <a16:creationId xmlns:a16="http://schemas.microsoft.com/office/drawing/2014/main" xmlns="" id="{B98F06A7-177F-4523-A8CB-620B1EBE3F49}"/>
                </a:ext>
              </a:extLst>
            </p:cNvPr>
            <p:cNvSpPr/>
            <p:nvPr/>
          </p:nvSpPr>
          <p:spPr bwMode="auto">
            <a:xfrm>
              <a:off x="6140450" y="2479676"/>
              <a:ext cx="76200" cy="141288"/>
            </a:xfrm>
            <a:custGeom>
              <a:avLst/>
              <a:gdLst>
                <a:gd name="T0" fmla="*/ 23 w 23"/>
                <a:gd name="T1" fmla="*/ 7 h 43"/>
                <a:gd name="T2" fmla="*/ 14 w 23"/>
                <a:gd name="T3" fmla="*/ 1 h 43"/>
                <a:gd name="T4" fmla="*/ 4 w 23"/>
                <a:gd name="T5" fmla="*/ 32 h 43"/>
                <a:gd name="T6" fmla="*/ 17 w 23"/>
                <a:gd name="T7" fmla="*/ 30 h 43"/>
                <a:gd name="T8" fmla="*/ 23 w 23"/>
                <a:gd name="T9" fmla="*/ 7 h 43"/>
              </a:gdLst>
              <a:ahLst/>
              <a:cxnLst>
                <a:cxn ang="0">
                  <a:pos x="T0" y="T1"/>
                </a:cxn>
                <a:cxn ang="0">
                  <a:pos x="T2" y="T3"/>
                </a:cxn>
                <a:cxn ang="0">
                  <a:pos x="T4" y="T5"/>
                </a:cxn>
                <a:cxn ang="0">
                  <a:pos x="T6" y="T7"/>
                </a:cxn>
                <a:cxn ang="0">
                  <a:pos x="T8" y="T9"/>
                </a:cxn>
              </a:cxnLst>
              <a:rect l="0" t="0" r="r" b="b"/>
              <a:pathLst>
                <a:path w="23" h="43">
                  <a:moveTo>
                    <a:pt x="23" y="7"/>
                  </a:moveTo>
                  <a:cubicBezTo>
                    <a:pt x="22" y="3"/>
                    <a:pt x="21" y="0"/>
                    <a:pt x="14" y="1"/>
                  </a:cubicBezTo>
                  <a:cubicBezTo>
                    <a:pt x="6" y="1"/>
                    <a:pt x="0" y="22"/>
                    <a:pt x="4" y="32"/>
                  </a:cubicBezTo>
                  <a:cubicBezTo>
                    <a:pt x="9" y="43"/>
                    <a:pt x="16" y="35"/>
                    <a:pt x="17" y="30"/>
                  </a:cubicBezTo>
                  <a:cubicBezTo>
                    <a:pt x="18" y="25"/>
                    <a:pt x="23" y="7"/>
                    <a:pt x="23" y="7"/>
                  </a:cubicBezTo>
                </a:path>
              </a:pathLst>
            </a:custGeom>
            <a:solidFill>
              <a:srgbClr val="0D23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6" name="iṩļïḋê">
              <a:extLst>
                <a:ext uri="{FF2B5EF4-FFF2-40B4-BE49-F238E27FC236}">
                  <a16:creationId xmlns:a16="http://schemas.microsoft.com/office/drawing/2014/main" xmlns="" id="{A6B3C003-9599-418E-B396-3BADC3A5411A}"/>
                </a:ext>
              </a:extLst>
            </p:cNvPr>
            <p:cNvSpPr/>
            <p:nvPr/>
          </p:nvSpPr>
          <p:spPr bwMode="auto">
            <a:xfrm>
              <a:off x="6027738" y="2482851"/>
              <a:ext cx="79375" cy="138113"/>
            </a:xfrm>
            <a:custGeom>
              <a:avLst/>
              <a:gdLst>
                <a:gd name="T0" fmla="*/ 24 w 24"/>
                <a:gd name="T1" fmla="*/ 7 h 42"/>
                <a:gd name="T2" fmla="*/ 15 w 24"/>
                <a:gd name="T3" fmla="*/ 0 h 42"/>
                <a:gd name="T4" fmla="*/ 4 w 24"/>
                <a:gd name="T5" fmla="*/ 31 h 42"/>
                <a:gd name="T6" fmla="*/ 17 w 24"/>
                <a:gd name="T7" fmla="*/ 29 h 42"/>
                <a:gd name="T8" fmla="*/ 24 w 24"/>
                <a:gd name="T9" fmla="*/ 7 h 42"/>
              </a:gdLst>
              <a:ahLst/>
              <a:cxnLst>
                <a:cxn ang="0">
                  <a:pos x="T0" y="T1"/>
                </a:cxn>
                <a:cxn ang="0">
                  <a:pos x="T2" y="T3"/>
                </a:cxn>
                <a:cxn ang="0">
                  <a:pos x="T4" y="T5"/>
                </a:cxn>
                <a:cxn ang="0">
                  <a:pos x="T6" y="T7"/>
                </a:cxn>
                <a:cxn ang="0">
                  <a:pos x="T8" y="T9"/>
                </a:cxn>
              </a:cxnLst>
              <a:rect l="0" t="0" r="r" b="b"/>
              <a:pathLst>
                <a:path w="24" h="42">
                  <a:moveTo>
                    <a:pt x="24" y="7"/>
                  </a:moveTo>
                  <a:cubicBezTo>
                    <a:pt x="23" y="3"/>
                    <a:pt x="23" y="0"/>
                    <a:pt x="15" y="0"/>
                  </a:cubicBezTo>
                  <a:cubicBezTo>
                    <a:pt x="8" y="0"/>
                    <a:pt x="0" y="20"/>
                    <a:pt x="4" y="31"/>
                  </a:cubicBezTo>
                  <a:cubicBezTo>
                    <a:pt x="8" y="42"/>
                    <a:pt x="16" y="34"/>
                    <a:pt x="17" y="29"/>
                  </a:cubicBezTo>
                  <a:cubicBezTo>
                    <a:pt x="18" y="24"/>
                    <a:pt x="24" y="7"/>
                    <a:pt x="24" y="7"/>
                  </a:cubicBezTo>
                </a:path>
              </a:pathLst>
            </a:custGeom>
            <a:solidFill>
              <a:srgbClr val="0D23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7" name="ïṩļîḓé">
              <a:extLst>
                <a:ext uri="{FF2B5EF4-FFF2-40B4-BE49-F238E27FC236}">
                  <a16:creationId xmlns:a16="http://schemas.microsoft.com/office/drawing/2014/main" xmlns="" id="{B874B590-AD88-4811-A9F4-AED40A1FE904}"/>
                </a:ext>
              </a:extLst>
            </p:cNvPr>
            <p:cNvSpPr/>
            <p:nvPr/>
          </p:nvSpPr>
          <p:spPr bwMode="auto">
            <a:xfrm>
              <a:off x="6161088" y="2482851"/>
              <a:ext cx="328613" cy="196850"/>
            </a:xfrm>
            <a:custGeom>
              <a:avLst/>
              <a:gdLst>
                <a:gd name="T0" fmla="*/ 99 w 100"/>
                <a:gd name="T1" fmla="*/ 29 h 60"/>
                <a:gd name="T2" fmla="*/ 92 w 100"/>
                <a:gd name="T3" fmla="*/ 39 h 60"/>
                <a:gd name="T4" fmla="*/ 58 w 100"/>
                <a:gd name="T5" fmla="*/ 58 h 60"/>
                <a:gd name="T6" fmla="*/ 52 w 100"/>
                <a:gd name="T7" fmla="*/ 56 h 60"/>
                <a:gd name="T8" fmla="*/ 14 w 100"/>
                <a:gd name="T9" fmla="*/ 19 h 60"/>
                <a:gd name="T10" fmla="*/ 12 w 100"/>
                <a:gd name="T11" fmla="*/ 19 h 60"/>
                <a:gd name="T12" fmla="*/ 7 w 100"/>
                <a:gd name="T13" fmla="*/ 19 h 60"/>
                <a:gd name="T14" fmla="*/ 14 w 100"/>
                <a:gd name="T15" fmla="*/ 3 h 60"/>
                <a:gd name="T16" fmla="*/ 37 w 100"/>
                <a:gd name="T17" fmla="*/ 32 h 60"/>
                <a:gd name="T18" fmla="*/ 60 w 100"/>
                <a:gd name="T19" fmla="*/ 17 h 60"/>
                <a:gd name="T20" fmla="*/ 99 w 100"/>
                <a:gd name="T2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60">
                  <a:moveTo>
                    <a:pt x="99" y="29"/>
                  </a:moveTo>
                  <a:cubicBezTo>
                    <a:pt x="99" y="29"/>
                    <a:pt x="97" y="34"/>
                    <a:pt x="92" y="39"/>
                  </a:cubicBezTo>
                  <a:cubicBezTo>
                    <a:pt x="85" y="48"/>
                    <a:pt x="73" y="60"/>
                    <a:pt x="58" y="58"/>
                  </a:cubicBezTo>
                  <a:cubicBezTo>
                    <a:pt x="56" y="57"/>
                    <a:pt x="54" y="57"/>
                    <a:pt x="52" y="56"/>
                  </a:cubicBezTo>
                  <a:cubicBezTo>
                    <a:pt x="31" y="49"/>
                    <a:pt x="17" y="23"/>
                    <a:pt x="14" y="19"/>
                  </a:cubicBezTo>
                  <a:cubicBezTo>
                    <a:pt x="13" y="17"/>
                    <a:pt x="12" y="18"/>
                    <a:pt x="12" y="19"/>
                  </a:cubicBezTo>
                  <a:cubicBezTo>
                    <a:pt x="11" y="20"/>
                    <a:pt x="10" y="21"/>
                    <a:pt x="7" y="19"/>
                  </a:cubicBezTo>
                  <a:cubicBezTo>
                    <a:pt x="0" y="17"/>
                    <a:pt x="10" y="0"/>
                    <a:pt x="14" y="3"/>
                  </a:cubicBezTo>
                  <a:cubicBezTo>
                    <a:pt x="18" y="6"/>
                    <a:pt x="22" y="25"/>
                    <a:pt x="37" y="32"/>
                  </a:cubicBezTo>
                  <a:cubicBezTo>
                    <a:pt x="51" y="38"/>
                    <a:pt x="59" y="23"/>
                    <a:pt x="60" y="17"/>
                  </a:cubicBezTo>
                  <a:cubicBezTo>
                    <a:pt x="62" y="11"/>
                    <a:pt x="100" y="20"/>
                    <a:pt x="99" y="29"/>
                  </a:cubicBezTo>
                </a:path>
              </a:pathLst>
            </a:custGeom>
            <a:solidFill>
              <a:srgbClr val="046CC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8" name="iśľíḋe">
              <a:extLst>
                <a:ext uri="{FF2B5EF4-FFF2-40B4-BE49-F238E27FC236}">
                  <a16:creationId xmlns:a16="http://schemas.microsoft.com/office/drawing/2014/main" xmlns="" id="{050D6373-B09F-46E1-A1ED-231FA3755D7D}"/>
                </a:ext>
              </a:extLst>
            </p:cNvPr>
            <p:cNvSpPr/>
            <p:nvPr/>
          </p:nvSpPr>
          <p:spPr bwMode="auto">
            <a:xfrm>
              <a:off x="6173788" y="2492376"/>
              <a:ext cx="68263" cy="85725"/>
            </a:xfrm>
            <a:custGeom>
              <a:avLst/>
              <a:gdLst>
                <a:gd name="T0" fmla="*/ 9 w 21"/>
                <a:gd name="T1" fmla="*/ 0 h 26"/>
                <a:gd name="T2" fmla="*/ 0 w 21"/>
                <a:gd name="T3" fmla="*/ 13 h 26"/>
                <a:gd name="T4" fmla="*/ 3 w 21"/>
                <a:gd name="T5" fmla="*/ 16 h 26"/>
                <a:gd name="T6" fmla="*/ 5 w 21"/>
                <a:gd name="T7" fmla="*/ 17 h 26"/>
                <a:gd name="T8" fmla="*/ 8 w 21"/>
                <a:gd name="T9" fmla="*/ 16 h 26"/>
                <a:gd name="T10" fmla="*/ 9 w 21"/>
                <a:gd name="T11" fmla="*/ 15 h 26"/>
                <a:gd name="T12" fmla="*/ 10 w 21"/>
                <a:gd name="T13" fmla="*/ 16 h 26"/>
                <a:gd name="T14" fmla="*/ 17 w 21"/>
                <a:gd name="T15" fmla="*/ 26 h 26"/>
                <a:gd name="T16" fmla="*/ 21 w 21"/>
                <a:gd name="T17" fmla="*/ 21 h 26"/>
                <a:gd name="T18" fmla="*/ 14 w 21"/>
                <a:gd name="T19" fmla="*/ 17 h 26"/>
                <a:gd name="T20" fmla="*/ 12 w 21"/>
                <a:gd name="T21" fmla="*/ 15 h 26"/>
                <a:gd name="T22" fmla="*/ 15 w 21"/>
                <a:gd name="T23" fmla="*/ 8 h 26"/>
                <a:gd name="T24" fmla="*/ 10 w 21"/>
                <a:gd name="T25" fmla="*/ 0 h 26"/>
                <a:gd name="T26" fmla="*/ 9 w 21"/>
                <a:gd name="T2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6">
                  <a:moveTo>
                    <a:pt x="9" y="0"/>
                  </a:moveTo>
                  <a:cubicBezTo>
                    <a:pt x="6" y="0"/>
                    <a:pt x="0" y="7"/>
                    <a:pt x="0" y="13"/>
                  </a:cubicBezTo>
                  <a:cubicBezTo>
                    <a:pt x="0" y="14"/>
                    <a:pt x="1" y="16"/>
                    <a:pt x="3" y="16"/>
                  </a:cubicBezTo>
                  <a:cubicBezTo>
                    <a:pt x="4" y="17"/>
                    <a:pt x="5" y="17"/>
                    <a:pt x="5" y="17"/>
                  </a:cubicBezTo>
                  <a:cubicBezTo>
                    <a:pt x="6" y="17"/>
                    <a:pt x="7" y="16"/>
                    <a:pt x="8" y="16"/>
                  </a:cubicBezTo>
                  <a:cubicBezTo>
                    <a:pt x="8" y="15"/>
                    <a:pt x="8" y="15"/>
                    <a:pt x="9" y="15"/>
                  </a:cubicBezTo>
                  <a:cubicBezTo>
                    <a:pt x="9" y="15"/>
                    <a:pt x="10" y="15"/>
                    <a:pt x="10" y="16"/>
                  </a:cubicBezTo>
                  <a:cubicBezTo>
                    <a:pt x="11" y="17"/>
                    <a:pt x="14" y="21"/>
                    <a:pt x="17" y="26"/>
                  </a:cubicBezTo>
                  <a:cubicBezTo>
                    <a:pt x="18" y="25"/>
                    <a:pt x="20" y="23"/>
                    <a:pt x="21" y="21"/>
                  </a:cubicBezTo>
                  <a:cubicBezTo>
                    <a:pt x="18" y="20"/>
                    <a:pt x="16" y="18"/>
                    <a:pt x="14" y="17"/>
                  </a:cubicBezTo>
                  <a:cubicBezTo>
                    <a:pt x="13" y="17"/>
                    <a:pt x="12" y="16"/>
                    <a:pt x="12" y="15"/>
                  </a:cubicBezTo>
                  <a:cubicBezTo>
                    <a:pt x="12" y="13"/>
                    <a:pt x="14" y="11"/>
                    <a:pt x="15" y="8"/>
                  </a:cubicBezTo>
                  <a:cubicBezTo>
                    <a:pt x="13" y="4"/>
                    <a:pt x="12" y="1"/>
                    <a:pt x="10" y="0"/>
                  </a:cubicBezTo>
                  <a:cubicBezTo>
                    <a:pt x="10" y="0"/>
                    <a:pt x="9" y="0"/>
                    <a:pt x="9" y="0"/>
                  </a:cubicBezTo>
                </a:path>
              </a:pathLst>
            </a:custGeom>
            <a:solidFill>
              <a:srgbClr val="0553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9" name="iṡ1îde">
              <a:extLst>
                <a:ext uri="{FF2B5EF4-FFF2-40B4-BE49-F238E27FC236}">
                  <a16:creationId xmlns:a16="http://schemas.microsoft.com/office/drawing/2014/main" xmlns="" id="{E9D92BC8-A14E-4461-927A-6A4537E087A8}"/>
                </a:ext>
              </a:extLst>
            </p:cNvPr>
            <p:cNvSpPr/>
            <p:nvPr/>
          </p:nvSpPr>
          <p:spPr bwMode="auto">
            <a:xfrm>
              <a:off x="6311900" y="2581276"/>
              <a:ext cx="174625" cy="85725"/>
            </a:xfrm>
            <a:custGeom>
              <a:avLst/>
              <a:gdLst>
                <a:gd name="T0" fmla="*/ 53 w 53"/>
                <a:gd name="T1" fmla="*/ 0 h 26"/>
                <a:gd name="T2" fmla="*/ 25 w 53"/>
                <a:gd name="T3" fmla="*/ 6 h 26"/>
                <a:gd name="T4" fmla="*/ 17 w 53"/>
                <a:gd name="T5" fmla="*/ 6 h 26"/>
                <a:gd name="T6" fmla="*/ 14 w 53"/>
                <a:gd name="T7" fmla="*/ 10 h 26"/>
                <a:gd name="T8" fmla="*/ 0 w 53"/>
                <a:gd name="T9" fmla="*/ 24 h 26"/>
                <a:gd name="T10" fmla="*/ 6 w 53"/>
                <a:gd name="T11" fmla="*/ 26 h 26"/>
                <a:gd name="T12" fmla="*/ 22 w 53"/>
                <a:gd name="T13" fmla="*/ 13 h 26"/>
                <a:gd name="T14" fmla="*/ 46 w 53"/>
                <a:gd name="T15" fmla="*/ 9 h 26"/>
                <a:gd name="T16" fmla="*/ 53 w 53"/>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6">
                  <a:moveTo>
                    <a:pt x="53" y="0"/>
                  </a:moveTo>
                  <a:cubicBezTo>
                    <a:pt x="46" y="3"/>
                    <a:pt x="37" y="6"/>
                    <a:pt x="25" y="6"/>
                  </a:cubicBezTo>
                  <a:cubicBezTo>
                    <a:pt x="23" y="6"/>
                    <a:pt x="20" y="6"/>
                    <a:pt x="17" y="6"/>
                  </a:cubicBezTo>
                  <a:cubicBezTo>
                    <a:pt x="16" y="7"/>
                    <a:pt x="15" y="8"/>
                    <a:pt x="14" y="10"/>
                  </a:cubicBezTo>
                  <a:cubicBezTo>
                    <a:pt x="11" y="14"/>
                    <a:pt x="6" y="19"/>
                    <a:pt x="0" y="24"/>
                  </a:cubicBezTo>
                  <a:cubicBezTo>
                    <a:pt x="2" y="25"/>
                    <a:pt x="4" y="26"/>
                    <a:pt x="6" y="26"/>
                  </a:cubicBezTo>
                  <a:cubicBezTo>
                    <a:pt x="11" y="22"/>
                    <a:pt x="16" y="16"/>
                    <a:pt x="22" y="13"/>
                  </a:cubicBezTo>
                  <a:cubicBezTo>
                    <a:pt x="30" y="10"/>
                    <a:pt x="38" y="11"/>
                    <a:pt x="46" y="9"/>
                  </a:cubicBezTo>
                  <a:cubicBezTo>
                    <a:pt x="50" y="5"/>
                    <a:pt x="52" y="1"/>
                    <a:pt x="53" y="0"/>
                  </a:cubicBezTo>
                </a:path>
              </a:pathLst>
            </a:custGeom>
            <a:solidFill>
              <a:srgbClr val="0553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0" name="iśľîḍé">
              <a:extLst>
                <a:ext uri="{FF2B5EF4-FFF2-40B4-BE49-F238E27FC236}">
                  <a16:creationId xmlns:a16="http://schemas.microsoft.com/office/drawing/2014/main" xmlns="" id="{E8B47FC2-E6D7-4C1E-80C8-D3A530C1D2B7}"/>
                </a:ext>
              </a:extLst>
            </p:cNvPr>
            <p:cNvSpPr/>
            <p:nvPr/>
          </p:nvSpPr>
          <p:spPr bwMode="auto">
            <a:xfrm>
              <a:off x="6048375" y="2482851"/>
              <a:ext cx="330200" cy="207963"/>
            </a:xfrm>
            <a:custGeom>
              <a:avLst/>
              <a:gdLst>
                <a:gd name="T0" fmla="*/ 99 w 100"/>
                <a:gd name="T1" fmla="*/ 34 h 63"/>
                <a:gd name="T2" fmla="*/ 94 w 100"/>
                <a:gd name="T3" fmla="*/ 40 h 63"/>
                <a:gd name="T4" fmla="*/ 56 w 100"/>
                <a:gd name="T5" fmla="*/ 60 h 63"/>
                <a:gd name="T6" fmla="*/ 23 w 100"/>
                <a:gd name="T7" fmla="*/ 34 h 63"/>
                <a:gd name="T8" fmla="*/ 14 w 100"/>
                <a:gd name="T9" fmla="*/ 19 h 63"/>
                <a:gd name="T10" fmla="*/ 12 w 100"/>
                <a:gd name="T11" fmla="*/ 19 h 63"/>
                <a:gd name="T12" fmla="*/ 7 w 100"/>
                <a:gd name="T13" fmla="*/ 19 h 63"/>
                <a:gd name="T14" fmla="*/ 15 w 100"/>
                <a:gd name="T15" fmla="*/ 3 h 63"/>
                <a:gd name="T16" fmla="*/ 36 w 100"/>
                <a:gd name="T17" fmla="*/ 33 h 63"/>
                <a:gd name="T18" fmla="*/ 60 w 100"/>
                <a:gd name="T19" fmla="*/ 20 h 63"/>
                <a:gd name="T20" fmla="*/ 99 w 100"/>
                <a:gd name="T21"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63">
                  <a:moveTo>
                    <a:pt x="99" y="34"/>
                  </a:moveTo>
                  <a:cubicBezTo>
                    <a:pt x="99" y="34"/>
                    <a:pt x="97" y="36"/>
                    <a:pt x="94" y="40"/>
                  </a:cubicBezTo>
                  <a:cubicBezTo>
                    <a:pt x="87" y="49"/>
                    <a:pt x="73" y="63"/>
                    <a:pt x="56" y="60"/>
                  </a:cubicBezTo>
                  <a:cubicBezTo>
                    <a:pt x="41" y="57"/>
                    <a:pt x="30" y="44"/>
                    <a:pt x="23" y="34"/>
                  </a:cubicBezTo>
                  <a:cubicBezTo>
                    <a:pt x="19" y="27"/>
                    <a:pt x="16" y="21"/>
                    <a:pt x="14" y="19"/>
                  </a:cubicBezTo>
                  <a:cubicBezTo>
                    <a:pt x="13" y="17"/>
                    <a:pt x="13" y="18"/>
                    <a:pt x="12" y="19"/>
                  </a:cubicBezTo>
                  <a:cubicBezTo>
                    <a:pt x="11" y="20"/>
                    <a:pt x="10" y="21"/>
                    <a:pt x="7" y="19"/>
                  </a:cubicBezTo>
                  <a:cubicBezTo>
                    <a:pt x="0" y="16"/>
                    <a:pt x="11" y="0"/>
                    <a:pt x="15" y="3"/>
                  </a:cubicBezTo>
                  <a:cubicBezTo>
                    <a:pt x="19" y="6"/>
                    <a:pt x="22" y="26"/>
                    <a:pt x="36" y="33"/>
                  </a:cubicBezTo>
                  <a:cubicBezTo>
                    <a:pt x="50" y="40"/>
                    <a:pt x="59" y="26"/>
                    <a:pt x="60" y="20"/>
                  </a:cubicBezTo>
                  <a:cubicBezTo>
                    <a:pt x="62" y="14"/>
                    <a:pt x="100" y="25"/>
                    <a:pt x="99" y="34"/>
                  </a:cubicBezTo>
                </a:path>
              </a:pathLst>
            </a:custGeom>
            <a:solidFill>
              <a:srgbClr val="046CC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1" name="íṣlîḑe">
              <a:extLst>
                <a:ext uri="{FF2B5EF4-FFF2-40B4-BE49-F238E27FC236}">
                  <a16:creationId xmlns:a16="http://schemas.microsoft.com/office/drawing/2014/main" xmlns="" id="{CC2BE24C-5588-479D-A4D4-66C9BC548139}"/>
                </a:ext>
              </a:extLst>
            </p:cNvPr>
            <p:cNvSpPr/>
            <p:nvPr/>
          </p:nvSpPr>
          <p:spPr bwMode="auto">
            <a:xfrm>
              <a:off x="6064250" y="2492376"/>
              <a:ext cx="303213" cy="131763"/>
            </a:xfrm>
            <a:custGeom>
              <a:avLst/>
              <a:gdLst>
                <a:gd name="T0" fmla="*/ 9 w 92"/>
                <a:gd name="T1" fmla="*/ 0 h 40"/>
                <a:gd name="T2" fmla="*/ 0 w 92"/>
                <a:gd name="T3" fmla="*/ 13 h 40"/>
                <a:gd name="T4" fmla="*/ 2 w 92"/>
                <a:gd name="T5" fmla="*/ 16 h 40"/>
                <a:gd name="T6" fmla="*/ 4 w 92"/>
                <a:gd name="T7" fmla="*/ 17 h 40"/>
                <a:gd name="T8" fmla="*/ 7 w 92"/>
                <a:gd name="T9" fmla="*/ 16 h 40"/>
                <a:gd name="T10" fmla="*/ 8 w 92"/>
                <a:gd name="T11" fmla="*/ 15 h 40"/>
                <a:gd name="T12" fmla="*/ 9 w 92"/>
                <a:gd name="T13" fmla="*/ 16 h 40"/>
                <a:gd name="T14" fmla="*/ 18 w 92"/>
                <a:gd name="T15" fmla="*/ 31 h 40"/>
                <a:gd name="T16" fmla="*/ 20 w 92"/>
                <a:gd name="T17" fmla="*/ 31 h 40"/>
                <a:gd name="T18" fmla="*/ 25 w 92"/>
                <a:gd name="T19" fmla="*/ 32 h 40"/>
                <a:gd name="T20" fmla="*/ 34 w 92"/>
                <a:gd name="T21" fmla="*/ 38 h 40"/>
                <a:gd name="T22" fmla="*/ 40 w 92"/>
                <a:gd name="T23" fmla="*/ 40 h 40"/>
                <a:gd name="T24" fmla="*/ 50 w 92"/>
                <a:gd name="T25" fmla="*/ 38 h 40"/>
                <a:gd name="T26" fmla="*/ 64 w 92"/>
                <a:gd name="T27" fmla="*/ 34 h 40"/>
                <a:gd name="T28" fmla="*/ 65 w 92"/>
                <a:gd name="T29" fmla="*/ 34 h 40"/>
                <a:gd name="T30" fmla="*/ 74 w 92"/>
                <a:gd name="T31" fmla="*/ 36 h 40"/>
                <a:gd name="T32" fmla="*/ 85 w 92"/>
                <a:gd name="T33" fmla="*/ 37 h 40"/>
                <a:gd name="T34" fmla="*/ 89 w 92"/>
                <a:gd name="T35" fmla="*/ 37 h 40"/>
                <a:gd name="T36" fmla="*/ 92 w 92"/>
                <a:gd name="T37" fmla="*/ 33 h 40"/>
                <a:gd name="T38" fmla="*/ 92 w 92"/>
                <a:gd name="T39" fmla="*/ 33 h 40"/>
                <a:gd name="T40" fmla="*/ 54 w 92"/>
                <a:gd name="T41" fmla="*/ 21 h 40"/>
                <a:gd name="T42" fmla="*/ 39 w 92"/>
                <a:gd name="T43" fmla="*/ 32 h 40"/>
                <a:gd name="T44" fmla="*/ 37 w 92"/>
                <a:gd name="T45" fmla="*/ 32 h 40"/>
                <a:gd name="T46" fmla="*/ 31 w 92"/>
                <a:gd name="T47" fmla="*/ 30 h 40"/>
                <a:gd name="T48" fmla="*/ 27 w 92"/>
                <a:gd name="T49" fmla="*/ 27 h 40"/>
                <a:gd name="T50" fmla="*/ 10 w 92"/>
                <a:gd name="T51" fmla="*/ 0 h 40"/>
                <a:gd name="T52" fmla="*/ 9 w 92"/>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40">
                  <a:moveTo>
                    <a:pt x="9" y="0"/>
                  </a:moveTo>
                  <a:cubicBezTo>
                    <a:pt x="5" y="0"/>
                    <a:pt x="0" y="8"/>
                    <a:pt x="0" y="13"/>
                  </a:cubicBezTo>
                  <a:cubicBezTo>
                    <a:pt x="0" y="14"/>
                    <a:pt x="0" y="15"/>
                    <a:pt x="2" y="16"/>
                  </a:cubicBezTo>
                  <a:cubicBezTo>
                    <a:pt x="3" y="17"/>
                    <a:pt x="4" y="17"/>
                    <a:pt x="4" y="17"/>
                  </a:cubicBezTo>
                  <a:cubicBezTo>
                    <a:pt x="6" y="17"/>
                    <a:pt x="6" y="16"/>
                    <a:pt x="7" y="16"/>
                  </a:cubicBezTo>
                  <a:cubicBezTo>
                    <a:pt x="7" y="15"/>
                    <a:pt x="7" y="15"/>
                    <a:pt x="8" y="15"/>
                  </a:cubicBezTo>
                  <a:cubicBezTo>
                    <a:pt x="8" y="15"/>
                    <a:pt x="9" y="15"/>
                    <a:pt x="9" y="16"/>
                  </a:cubicBezTo>
                  <a:cubicBezTo>
                    <a:pt x="11" y="18"/>
                    <a:pt x="14" y="24"/>
                    <a:pt x="18" y="31"/>
                  </a:cubicBezTo>
                  <a:cubicBezTo>
                    <a:pt x="19" y="31"/>
                    <a:pt x="19" y="31"/>
                    <a:pt x="20" y="31"/>
                  </a:cubicBezTo>
                  <a:cubicBezTo>
                    <a:pt x="22" y="31"/>
                    <a:pt x="24" y="31"/>
                    <a:pt x="25" y="32"/>
                  </a:cubicBezTo>
                  <a:cubicBezTo>
                    <a:pt x="29" y="34"/>
                    <a:pt x="31" y="37"/>
                    <a:pt x="34" y="38"/>
                  </a:cubicBezTo>
                  <a:cubicBezTo>
                    <a:pt x="36" y="39"/>
                    <a:pt x="38" y="40"/>
                    <a:pt x="40" y="40"/>
                  </a:cubicBezTo>
                  <a:cubicBezTo>
                    <a:pt x="43" y="40"/>
                    <a:pt x="47" y="39"/>
                    <a:pt x="50" y="38"/>
                  </a:cubicBezTo>
                  <a:cubicBezTo>
                    <a:pt x="54" y="36"/>
                    <a:pt x="59" y="34"/>
                    <a:pt x="64" y="34"/>
                  </a:cubicBezTo>
                  <a:cubicBezTo>
                    <a:pt x="65" y="34"/>
                    <a:pt x="65" y="34"/>
                    <a:pt x="65" y="34"/>
                  </a:cubicBezTo>
                  <a:cubicBezTo>
                    <a:pt x="68" y="34"/>
                    <a:pt x="71" y="35"/>
                    <a:pt x="74" y="36"/>
                  </a:cubicBezTo>
                  <a:cubicBezTo>
                    <a:pt x="78" y="37"/>
                    <a:pt x="81" y="37"/>
                    <a:pt x="85" y="37"/>
                  </a:cubicBezTo>
                  <a:cubicBezTo>
                    <a:pt x="86" y="37"/>
                    <a:pt x="88" y="37"/>
                    <a:pt x="89" y="37"/>
                  </a:cubicBezTo>
                  <a:cubicBezTo>
                    <a:pt x="90" y="35"/>
                    <a:pt x="91" y="34"/>
                    <a:pt x="92" y="33"/>
                  </a:cubicBezTo>
                  <a:cubicBezTo>
                    <a:pt x="92" y="33"/>
                    <a:pt x="92" y="33"/>
                    <a:pt x="92" y="33"/>
                  </a:cubicBezTo>
                  <a:cubicBezTo>
                    <a:pt x="74" y="31"/>
                    <a:pt x="61" y="26"/>
                    <a:pt x="54" y="21"/>
                  </a:cubicBezTo>
                  <a:cubicBezTo>
                    <a:pt x="51" y="26"/>
                    <a:pt x="46" y="32"/>
                    <a:pt x="39" y="32"/>
                  </a:cubicBezTo>
                  <a:cubicBezTo>
                    <a:pt x="38" y="32"/>
                    <a:pt x="37" y="32"/>
                    <a:pt x="37" y="32"/>
                  </a:cubicBezTo>
                  <a:cubicBezTo>
                    <a:pt x="35" y="32"/>
                    <a:pt x="33" y="31"/>
                    <a:pt x="31" y="30"/>
                  </a:cubicBezTo>
                  <a:cubicBezTo>
                    <a:pt x="30" y="29"/>
                    <a:pt x="28" y="28"/>
                    <a:pt x="27" y="27"/>
                  </a:cubicBezTo>
                  <a:cubicBezTo>
                    <a:pt x="16" y="19"/>
                    <a:pt x="14" y="3"/>
                    <a:pt x="10" y="0"/>
                  </a:cubicBezTo>
                  <a:cubicBezTo>
                    <a:pt x="10" y="0"/>
                    <a:pt x="9" y="0"/>
                    <a:pt x="9" y="0"/>
                  </a:cubicBezTo>
                </a:path>
              </a:pathLst>
            </a:custGeom>
            <a:solidFill>
              <a:srgbClr val="0553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2" name="îsḷîdé">
              <a:extLst>
                <a:ext uri="{FF2B5EF4-FFF2-40B4-BE49-F238E27FC236}">
                  <a16:creationId xmlns:a16="http://schemas.microsoft.com/office/drawing/2014/main" xmlns="" id="{C3E25B6E-3130-40C4-8767-0113FFCAE034}"/>
                </a:ext>
              </a:extLst>
            </p:cNvPr>
            <p:cNvSpPr/>
            <p:nvPr/>
          </p:nvSpPr>
          <p:spPr bwMode="auto">
            <a:xfrm>
              <a:off x="6088063" y="1881188"/>
              <a:ext cx="633413" cy="727075"/>
            </a:xfrm>
            <a:custGeom>
              <a:avLst/>
              <a:gdLst>
                <a:gd name="T0" fmla="*/ 191 w 192"/>
                <a:gd name="T1" fmla="*/ 49 h 220"/>
                <a:gd name="T2" fmla="*/ 171 w 192"/>
                <a:gd name="T3" fmla="*/ 68 h 220"/>
                <a:gd name="T4" fmla="*/ 124 w 192"/>
                <a:gd name="T5" fmla="*/ 83 h 220"/>
                <a:gd name="T6" fmla="*/ 124 w 192"/>
                <a:gd name="T7" fmla="*/ 107 h 220"/>
                <a:gd name="T8" fmla="*/ 128 w 192"/>
                <a:gd name="T9" fmla="*/ 132 h 220"/>
                <a:gd name="T10" fmla="*/ 133 w 192"/>
                <a:gd name="T11" fmla="*/ 180 h 220"/>
                <a:gd name="T12" fmla="*/ 131 w 192"/>
                <a:gd name="T13" fmla="*/ 206 h 220"/>
                <a:gd name="T14" fmla="*/ 126 w 192"/>
                <a:gd name="T15" fmla="*/ 209 h 220"/>
                <a:gd name="T16" fmla="*/ 85 w 192"/>
                <a:gd name="T17" fmla="*/ 218 h 220"/>
                <a:gd name="T18" fmla="*/ 40 w 192"/>
                <a:gd name="T19" fmla="*/ 202 h 220"/>
                <a:gd name="T20" fmla="*/ 51 w 192"/>
                <a:gd name="T21" fmla="*/ 170 h 220"/>
                <a:gd name="T22" fmla="*/ 61 w 192"/>
                <a:gd name="T23" fmla="*/ 108 h 220"/>
                <a:gd name="T24" fmla="*/ 66 w 192"/>
                <a:gd name="T25" fmla="*/ 75 h 220"/>
                <a:gd name="T26" fmla="*/ 20 w 192"/>
                <a:gd name="T27" fmla="*/ 60 h 220"/>
                <a:gd name="T28" fmla="*/ 0 w 192"/>
                <a:gd name="T29" fmla="*/ 37 h 220"/>
                <a:gd name="T30" fmla="*/ 28 w 192"/>
                <a:gd name="T31" fmla="*/ 1 h 220"/>
                <a:gd name="T32" fmla="*/ 35 w 192"/>
                <a:gd name="T33" fmla="*/ 7 h 220"/>
                <a:gd name="T34" fmla="*/ 43 w 192"/>
                <a:gd name="T35" fmla="*/ 29 h 220"/>
                <a:gd name="T36" fmla="*/ 65 w 192"/>
                <a:gd name="T37" fmla="*/ 46 h 220"/>
                <a:gd name="T38" fmla="*/ 79 w 192"/>
                <a:gd name="T39" fmla="*/ 50 h 220"/>
                <a:gd name="T40" fmla="*/ 97 w 192"/>
                <a:gd name="T41" fmla="*/ 49 h 220"/>
                <a:gd name="T42" fmla="*/ 111 w 192"/>
                <a:gd name="T43" fmla="*/ 53 h 220"/>
                <a:gd name="T44" fmla="*/ 119 w 192"/>
                <a:gd name="T45" fmla="*/ 53 h 220"/>
                <a:gd name="T46" fmla="*/ 156 w 192"/>
                <a:gd name="T47" fmla="*/ 26 h 220"/>
                <a:gd name="T48" fmla="*/ 169 w 192"/>
                <a:gd name="T49" fmla="*/ 0 h 220"/>
                <a:gd name="T50" fmla="*/ 189 w 192"/>
                <a:gd name="T51" fmla="*/ 33 h 220"/>
                <a:gd name="T52" fmla="*/ 191 w 192"/>
                <a:gd name="T53" fmla="*/ 4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2" h="220">
                  <a:moveTo>
                    <a:pt x="191" y="49"/>
                  </a:moveTo>
                  <a:cubicBezTo>
                    <a:pt x="188" y="61"/>
                    <a:pt x="176" y="65"/>
                    <a:pt x="171" y="68"/>
                  </a:cubicBezTo>
                  <a:cubicBezTo>
                    <a:pt x="166" y="73"/>
                    <a:pt x="129" y="81"/>
                    <a:pt x="124" y="83"/>
                  </a:cubicBezTo>
                  <a:cubicBezTo>
                    <a:pt x="121" y="84"/>
                    <a:pt x="123" y="95"/>
                    <a:pt x="124" y="107"/>
                  </a:cubicBezTo>
                  <a:cubicBezTo>
                    <a:pt x="126" y="116"/>
                    <a:pt x="127" y="125"/>
                    <a:pt x="128" y="132"/>
                  </a:cubicBezTo>
                  <a:cubicBezTo>
                    <a:pt x="129" y="149"/>
                    <a:pt x="133" y="168"/>
                    <a:pt x="133" y="180"/>
                  </a:cubicBezTo>
                  <a:cubicBezTo>
                    <a:pt x="132" y="192"/>
                    <a:pt x="140" y="200"/>
                    <a:pt x="131" y="206"/>
                  </a:cubicBezTo>
                  <a:cubicBezTo>
                    <a:pt x="129" y="207"/>
                    <a:pt x="128" y="208"/>
                    <a:pt x="126" y="209"/>
                  </a:cubicBezTo>
                  <a:cubicBezTo>
                    <a:pt x="117" y="214"/>
                    <a:pt x="106" y="220"/>
                    <a:pt x="85" y="218"/>
                  </a:cubicBezTo>
                  <a:cubicBezTo>
                    <a:pt x="60" y="216"/>
                    <a:pt x="47" y="207"/>
                    <a:pt x="40" y="202"/>
                  </a:cubicBezTo>
                  <a:cubicBezTo>
                    <a:pt x="34" y="198"/>
                    <a:pt x="48" y="189"/>
                    <a:pt x="51" y="170"/>
                  </a:cubicBezTo>
                  <a:cubicBezTo>
                    <a:pt x="54" y="151"/>
                    <a:pt x="56" y="126"/>
                    <a:pt x="61" y="108"/>
                  </a:cubicBezTo>
                  <a:cubicBezTo>
                    <a:pt x="67" y="90"/>
                    <a:pt x="70" y="77"/>
                    <a:pt x="66" y="75"/>
                  </a:cubicBezTo>
                  <a:cubicBezTo>
                    <a:pt x="63" y="72"/>
                    <a:pt x="39" y="72"/>
                    <a:pt x="20" y="60"/>
                  </a:cubicBezTo>
                  <a:cubicBezTo>
                    <a:pt x="2" y="48"/>
                    <a:pt x="0" y="42"/>
                    <a:pt x="0" y="37"/>
                  </a:cubicBezTo>
                  <a:cubicBezTo>
                    <a:pt x="0" y="31"/>
                    <a:pt x="16" y="3"/>
                    <a:pt x="28" y="1"/>
                  </a:cubicBezTo>
                  <a:cubicBezTo>
                    <a:pt x="32" y="1"/>
                    <a:pt x="34" y="3"/>
                    <a:pt x="35" y="7"/>
                  </a:cubicBezTo>
                  <a:cubicBezTo>
                    <a:pt x="36" y="12"/>
                    <a:pt x="36" y="21"/>
                    <a:pt x="43" y="29"/>
                  </a:cubicBezTo>
                  <a:cubicBezTo>
                    <a:pt x="55" y="43"/>
                    <a:pt x="56" y="38"/>
                    <a:pt x="65" y="46"/>
                  </a:cubicBezTo>
                  <a:cubicBezTo>
                    <a:pt x="70" y="50"/>
                    <a:pt x="74" y="50"/>
                    <a:pt x="79" y="50"/>
                  </a:cubicBezTo>
                  <a:cubicBezTo>
                    <a:pt x="84" y="49"/>
                    <a:pt x="90" y="48"/>
                    <a:pt x="97" y="49"/>
                  </a:cubicBezTo>
                  <a:cubicBezTo>
                    <a:pt x="103" y="49"/>
                    <a:pt x="105" y="52"/>
                    <a:pt x="111" y="53"/>
                  </a:cubicBezTo>
                  <a:cubicBezTo>
                    <a:pt x="113" y="54"/>
                    <a:pt x="116" y="54"/>
                    <a:pt x="119" y="53"/>
                  </a:cubicBezTo>
                  <a:cubicBezTo>
                    <a:pt x="132" y="52"/>
                    <a:pt x="148" y="36"/>
                    <a:pt x="156" y="26"/>
                  </a:cubicBezTo>
                  <a:cubicBezTo>
                    <a:pt x="164" y="15"/>
                    <a:pt x="166" y="0"/>
                    <a:pt x="169" y="0"/>
                  </a:cubicBezTo>
                  <a:cubicBezTo>
                    <a:pt x="171" y="0"/>
                    <a:pt x="183" y="16"/>
                    <a:pt x="189" y="33"/>
                  </a:cubicBezTo>
                  <a:cubicBezTo>
                    <a:pt x="191" y="40"/>
                    <a:pt x="192" y="45"/>
                    <a:pt x="191" y="49"/>
                  </a:cubicBezTo>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3" name="iSľîde">
              <a:extLst>
                <a:ext uri="{FF2B5EF4-FFF2-40B4-BE49-F238E27FC236}">
                  <a16:creationId xmlns:a16="http://schemas.microsoft.com/office/drawing/2014/main" xmlns="" id="{137AEB18-6640-4AC4-8BB9-85D8FDD24C04}"/>
                </a:ext>
              </a:extLst>
            </p:cNvPr>
            <p:cNvSpPr/>
            <p:nvPr/>
          </p:nvSpPr>
          <p:spPr bwMode="auto">
            <a:xfrm>
              <a:off x="6088063" y="1885951"/>
              <a:ext cx="415925" cy="714375"/>
            </a:xfrm>
            <a:custGeom>
              <a:avLst/>
              <a:gdLst>
                <a:gd name="T0" fmla="*/ 29 w 126"/>
                <a:gd name="T1" fmla="*/ 0 h 217"/>
                <a:gd name="T2" fmla="*/ 28 w 126"/>
                <a:gd name="T3" fmla="*/ 0 h 217"/>
                <a:gd name="T4" fmla="*/ 23 w 126"/>
                <a:gd name="T5" fmla="*/ 2 h 217"/>
                <a:gd name="T6" fmla="*/ 7 w 126"/>
                <a:gd name="T7" fmla="*/ 20 h 217"/>
                <a:gd name="T8" fmla="*/ 0 w 126"/>
                <a:gd name="T9" fmla="*/ 36 h 217"/>
                <a:gd name="T10" fmla="*/ 20 w 126"/>
                <a:gd name="T11" fmla="*/ 59 h 217"/>
                <a:gd name="T12" fmla="*/ 66 w 126"/>
                <a:gd name="T13" fmla="*/ 74 h 217"/>
                <a:gd name="T14" fmla="*/ 68 w 126"/>
                <a:gd name="T15" fmla="*/ 78 h 217"/>
                <a:gd name="T16" fmla="*/ 61 w 126"/>
                <a:gd name="T17" fmla="*/ 107 h 217"/>
                <a:gd name="T18" fmla="*/ 51 w 126"/>
                <a:gd name="T19" fmla="*/ 169 h 217"/>
                <a:gd name="T20" fmla="*/ 41 w 126"/>
                <a:gd name="T21" fmla="*/ 192 h 217"/>
                <a:gd name="T22" fmla="*/ 38 w 126"/>
                <a:gd name="T23" fmla="*/ 199 h 217"/>
                <a:gd name="T24" fmla="*/ 40 w 126"/>
                <a:gd name="T25" fmla="*/ 201 h 217"/>
                <a:gd name="T26" fmla="*/ 85 w 126"/>
                <a:gd name="T27" fmla="*/ 217 h 217"/>
                <a:gd name="T28" fmla="*/ 93 w 126"/>
                <a:gd name="T29" fmla="*/ 217 h 217"/>
                <a:gd name="T30" fmla="*/ 126 w 126"/>
                <a:gd name="T31" fmla="*/ 208 h 217"/>
                <a:gd name="T32" fmla="*/ 124 w 126"/>
                <a:gd name="T33" fmla="*/ 207 h 217"/>
                <a:gd name="T34" fmla="*/ 104 w 126"/>
                <a:gd name="T35" fmla="*/ 205 h 217"/>
                <a:gd name="T36" fmla="*/ 84 w 126"/>
                <a:gd name="T37" fmla="*/ 197 h 217"/>
                <a:gd name="T38" fmla="*/ 81 w 126"/>
                <a:gd name="T39" fmla="*/ 187 h 217"/>
                <a:gd name="T40" fmla="*/ 88 w 126"/>
                <a:gd name="T41" fmla="*/ 102 h 217"/>
                <a:gd name="T42" fmla="*/ 89 w 126"/>
                <a:gd name="T43" fmla="*/ 76 h 217"/>
                <a:gd name="T44" fmla="*/ 97 w 126"/>
                <a:gd name="T45" fmla="*/ 61 h 217"/>
                <a:gd name="T46" fmla="*/ 109 w 126"/>
                <a:gd name="T47" fmla="*/ 54 h 217"/>
                <a:gd name="T48" fmla="*/ 111 w 126"/>
                <a:gd name="T49" fmla="*/ 52 h 217"/>
                <a:gd name="T50" fmla="*/ 107 w 126"/>
                <a:gd name="T51" fmla="*/ 51 h 217"/>
                <a:gd name="T52" fmla="*/ 107 w 126"/>
                <a:gd name="T53" fmla="*/ 51 h 217"/>
                <a:gd name="T54" fmla="*/ 106 w 126"/>
                <a:gd name="T55" fmla="*/ 53 h 217"/>
                <a:gd name="T56" fmla="*/ 103 w 126"/>
                <a:gd name="T57" fmla="*/ 55 h 217"/>
                <a:gd name="T58" fmla="*/ 98 w 126"/>
                <a:gd name="T59" fmla="*/ 56 h 217"/>
                <a:gd name="T60" fmla="*/ 87 w 126"/>
                <a:gd name="T61" fmla="*/ 51 h 217"/>
                <a:gd name="T62" fmla="*/ 87 w 126"/>
                <a:gd name="T63" fmla="*/ 49 h 217"/>
                <a:gd name="T64" fmla="*/ 87 w 126"/>
                <a:gd name="T65" fmla="*/ 48 h 217"/>
                <a:gd name="T66" fmla="*/ 87 w 126"/>
                <a:gd name="T67" fmla="*/ 48 h 217"/>
                <a:gd name="T68" fmla="*/ 79 w 126"/>
                <a:gd name="T69" fmla="*/ 49 h 217"/>
                <a:gd name="T70" fmla="*/ 79 w 126"/>
                <a:gd name="T71" fmla="*/ 49 h 217"/>
                <a:gd name="T72" fmla="*/ 75 w 126"/>
                <a:gd name="T73" fmla="*/ 52 h 217"/>
                <a:gd name="T74" fmla="*/ 65 w 126"/>
                <a:gd name="T75" fmla="*/ 54 h 217"/>
                <a:gd name="T76" fmla="*/ 48 w 126"/>
                <a:gd name="T77" fmla="*/ 50 h 217"/>
                <a:gd name="T78" fmla="*/ 27 w 126"/>
                <a:gd name="T79" fmla="*/ 32 h 217"/>
                <a:gd name="T80" fmla="*/ 33 w 126"/>
                <a:gd name="T81" fmla="*/ 7 h 217"/>
                <a:gd name="T82" fmla="*/ 35 w 126"/>
                <a:gd name="T83" fmla="*/ 6 h 217"/>
                <a:gd name="T84" fmla="*/ 29 w 126"/>
                <a:gd name="T8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6" h="217">
                  <a:moveTo>
                    <a:pt x="29" y="0"/>
                  </a:moveTo>
                  <a:cubicBezTo>
                    <a:pt x="29" y="0"/>
                    <a:pt x="28" y="0"/>
                    <a:pt x="28" y="0"/>
                  </a:cubicBezTo>
                  <a:cubicBezTo>
                    <a:pt x="26" y="0"/>
                    <a:pt x="25" y="1"/>
                    <a:pt x="23" y="2"/>
                  </a:cubicBezTo>
                  <a:cubicBezTo>
                    <a:pt x="18" y="5"/>
                    <a:pt x="12" y="13"/>
                    <a:pt x="7" y="20"/>
                  </a:cubicBezTo>
                  <a:cubicBezTo>
                    <a:pt x="3" y="27"/>
                    <a:pt x="0" y="33"/>
                    <a:pt x="0" y="36"/>
                  </a:cubicBezTo>
                  <a:cubicBezTo>
                    <a:pt x="0" y="41"/>
                    <a:pt x="2" y="47"/>
                    <a:pt x="20" y="59"/>
                  </a:cubicBezTo>
                  <a:cubicBezTo>
                    <a:pt x="39" y="71"/>
                    <a:pt x="63" y="71"/>
                    <a:pt x="66" y="74"/>
                  </a:cubicBezTo>
                  <a:cubicBezTo>
                    <a:pt x="67" y="74"/>
                    <a:pt x="68" y="76"/>
                    <a:pt x="68" y="78"/>
                  </a:cubicBezTo>
                  <a:cubicBezTo>
                    <a:pt x="68" y="84"/>
                    <a:pt x="65" y="95"/>
                    <a:pt x="61" y="107"/>
                  </a:cubicBezTo>
                  <a:cubicBezTo>
                    <a:pt x="56" y="125"/>
                    <a:pt x="54" y="150"/>
                    <a:pt x="51" y="169"/>
                  </a:cubicBezTo>
                  <a:cubicBezTo>
                    <a:pt x="50" y="180"/>
                    <a:pt x="45" y="187"/>
                    <a:pt x="41" y="192"/>
                  </a:cubicBezTo>
                  <a:cubicBezTo>
                    <a:pt x="40" y="195"/>
                    <a:pt x="38" y="197"/>
                    <a:pt x="38" y="199"/>
                  </a:cubicBezTo>
                  <a:cubicBezTo>
                    <a:pt x="38" y="200"/>
                    <a:pt x="39" y="201"/>
                    <a:pt x="40" y="201"/>
                  </a:cubicBezTo>
                  <a:cubicBezTo>
                    <a:pt x="47" y="206"/>
                    <a:pt x="60" y="215"/>
                    <a:pt x="85" y="217"/>
                  </a:cubicBezTo>
                  <a:cubicBezTo>
                    <a:pt x="88" y="217"/>
                    <a:pt x="91" y="217"/>
                    <a:pt x="93" y="217"/>
                  </a:cubicBezTo>
                  <a:cubicBezTo>
                    <a:pt x="109" y="217"/>
                    <a:pt x="119" y="212"/>
                    <a:pt x="126" y="208"/>
                  </a:cubicBezTo>
                  <a:cubicBezTo>
                    <a:pt x="125" y="208"/>
                    <a:pt x="125" y="208"/>
                    <a:pt x="124" y="207"/>
                  </a:cubicBezTo>
                  <a:cubicBezTo>
                    <a:pt x="117" y="207"/>
                    <a:pt x="111" y="206"/>
                    <a:pt x="104" y="205"/>
                  </a:cubicBezTo>
                  <a:cubicBezTo>
                    <a:pt x="97" y="204"/>
                    <a:pt x="89" y="203"/>
                    <a:pt x="84" y="197"/>
                  </a:cubicBezTo>
                  <a:cubicBezTo>
                    <a:pt x="83" y="194"/>
                    <a:pt x="82" y="190"/>
                    <a:pt x="81" y="187"/>
                  </a:cubicBezTo>
                  <a:cubicBezTo>
                    <a:pt x="78" y="159"/>
                    <a:pt x="88" y="130"/>
                    <a:pt x="88" y="102"/>
                  </a:cubicBezTo>
                  <a:cubicBezTo>
                    <a:pt x="88" y="93"/>
                    <a:pt x="87" y="84"/>
                    <a:pt x="89" y="76"/>
                  </a:cubicBezTo>
                  <a:cubicBezTo>
                    <a:pt x="91" y="70"/>
                    <a:pt x="93" y="65"/>
                    <a:pt x="97" y="61"/>
                  </a:cubicBezTo>
                  <a:cubicBezTo>
                    <a:pt x="100" y="58"/>
                    <a:pt x="106" y="58"/>
                    <a:pt x="109" y="54"/>
                  </a:cubicBezTo>
                  <a:cubicBezTo>
                    <a:pt x="110" y="54"/>
                    <a:pt x="110" y="53"/>
                    <a:pt x="111" y="52"/>
                  </a:cubicBezTo>
                  <a:cubicBezTo>
                    <a:pt x="109" y="52"/>
                    <a:pt x="108" y="52"/>
                    <a:pt x="107" y="51"/>
                  </a:cubicBezTo>
                  <a:cubicBezTo>
                    <a:pt x="107" y="51"/>
                    <a:pt x="107" y="51"/>
                    <a:pt x="107" y="51"/>
                  </a:cubicBezTo>
                  <a:cubicBezTo>
                    <a:pt x="107" y="52"/>
                    <a:pt x="107" y="53"/>
                    <a:pt x="106" y="53"/>
                  </a:cubicBezTo>
                  <a:cubicBezTo>
                    <a:pt x="105" y="54"/>
                    <a:pt x="104" y="54"/>
                    <a:pt x="103" y="55"/>
                  </a:cubicBezTo>
                  <a:cubicBezTo>
                    <a:pt x="101" y="56"/>
                    <a:pt x="99" y="56"/>
                    <a:pt x="98" y="56"/>
                  </a:cubicBezTo>
                  <a:cubicBezTo>
                    <a:pt x="93" y="56"/>
                    <a:pt x="89" y="53"/>
                    <a:pt x="87" y="51"/>
                  </a:cubicBezTo>
                  <a:cubicBezTo>
                    <a:pt x="87" y="50"/>
                    <a:pt x="87" y="50"/>
                    <a:pt x="87" y="49"/>
                  </a:cubicBezTo>
                  <a:cubicBezTo>
                    <a:pt x="87" y="49"/>
                    <a:pt x="87" y="48"/>
                    <a:pt x="87" y="48"/>
                  </a:cubicBezTo>
                  <a:cubicBezTo>
                    <a:pt x="87" y="48"/>
                    <a:pt x="87" y="48"/>
                    <a:pt x="87" y="48"/>
                  </a:cubicBezTo>
                  <a:cubicBezTo>
                    <a:pt x="84" y="48"/>
                    <a:pt x="82" y="48"/>
                    <a:pt x="79" y="49"/>
                  </a:cubicBezTo>
                  <a:cubicBezTo>
                    <a:pt x="79" y="49"/>
                    <a:pt x="79" y="49"/>
                    <a:pt x="79" y="49"/>
                  </a:cubicBezTo>
                  <a:cubicBezTo>
                    <a:pt x="78" y="50"/>
                    <a:pt x="76" y="51"/>
                    <a:pt x="75" y="52"/>
                  </a:cubicBezTo>
                  <a:cubicBezTo>
                    <a:pt x="72" y="54"/>
                    <a:pt x="68" y="54"/>
                    <a:pt x="65" y="54"/>
                  </a:cubicBezTo>
                  <a:cubicBezTo>
                    <a:pt x="59" y="54"/>
                    <a:pt x="53" y="52"/>
                    <a:pt x="48" y="50"/>
                  </a:cubicBezTo>
                  <a:cubicBezTo>
                    <a:pt x="39" y="46"/>
                    <a:pt x="31" y="40"/>
                    <a:pt x="27" y="32"/>
                  </a:cubicBezTo>
                  <a:cubicBezTo>
                    <a:pt x="23" y="23"/>
                    <a:pt x="25" y="11"/>
                    <a:pt x="33" y="7"/>
                  </a:cubicBezTo>
                  <a:cubicBezTo>
                    <a:pt x="35" y="6"/>
                    <a:pt x="35" y="6"/>
                    <a:pt x="35" y="6"/>
                  </a:cubicBezTo>
                  <a:cubicBezTo>
                    <a:pt x="34" y="2"/>
                    <a:pt x="33" y="0"/>
                    <a:pt x="29" y="0"/>
                  </a:cubicBezTo>
                </a:path>
              </a:pathLst>
            </a:custGeom>
            <a:solidFill>
              <a:srgbClr val="0B23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4" name="ïṩlidé">
              <a:extLst>
                <a:ext uri="{FF2B5EF4-FFF2-40B4-BE49-F238E27FC236}">
                  <a16:creationId xmlns:a16="http://schemas.microsoft.com/office/drawing/2014/main" xmlns="" id="{319F816A-AA02-4357-8180-BAC019D12FAC}"/>
                </a:ext>
              </a:extLst>
            </p:cNvPr>
            <p:cNvSpPr/>
            <p:nvPr/>
          </p:nvSpPr>
          <p:spPr bwMode="auto">
            <a:xfrm>
              <a:off x="6372225" y="1997076"/>
              <a:ext cx="71438" cy="79375"/>
            </a:xfrm>
            <a:custGeom>
              <a:avLst/>
              <a:gdLst>
                <a:gd name="T0" fmla="*/ 21 w 22"/>
                <a:gd name="T1" fmla="*/ 17 h 24"/>
                <a:gd name="T2" fmla="*/ 20 w 22"/>
                <a:gd name="T3" fmla="*/ 19 h 24"/>
                <a:gd name="T4" fmla="*/ 17 w 22"/>
                <a:gd name="T5" fmla="*/ 21 h 24"/>
                <a:gd name="T6" fmla="*/ 1 w 22"/>
                <a:gd name="T7" fmla="*/ 17 h 24"/>
                <a:gd name="T8" fmla="*/ 1 w 22"/>
                <a:gd name="T9" fmla="*/ 14 h 24"/>
                <a:gd name="T10" fmla="*/ 5 w 22"/>
                <a:gd name="T11" fmla="*/ 0 h 24"/>
                <a:gd name="T12" fmla="*/ 22 w 22"/>
                <a:gd name="T13" fmla="*/ 3 h 24"/>
                <a:gd name="T14" fmla="*/ 21 w 22"/>
                <a:gd name="T15" fmla="*/ 8 h 24"/>
                <a:gd name="T16" fmla="*/ 21 w 22"/>
                <a:gd name="T1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4">
                  <a:moveTo>
                    <a:pt x="21" y="17"/>
                  </a:moveTo>
                  <a:cubicBezTo>
                    <a:pt x="21" y="18"/>
                    <a:pt x="21" y="19"/>
                    <a:pt x="20" y="19"/>
                  </a:cubicBezTo>
                  <a:cubicBezTo>
                    <a:pt x="19" y="20"/>
                    <a:pt x="18" y="20"/>
                    <a:pt x="17" y="21"/>
                  </a:cubicBezTo>
                  <a:cubicBezTo>
                    <a:pt x="9" y="24"/>
                    <a:pt x="4" y="19"/>
                    <a:pt x="1" y="17"/>
                  </a:cubicBezTo>
                  <a:cubicBezTo>
                    <a:pt x="0" y="16"/>
                    <a:pt x="0" y="15"/>
                    <a:pt x="1" y="14"/>
                  </a:cubicBezTo>
                  <a:cubicBezTo>
                    <a:pt x="4" y="10"/>
                    <a:pt x="5" y="0"/>
                    <a:pt x="5" y="0"/>
                  </a:cubicBezTo>
                  <a:cubicBezTo>
                    <a:pt x="10" y="2"/>
                    <a:pt x="22" y="3"/>
                    <a:pt x="22" y="3"/>
                  </a:cubicBezTo>
                  <a:cubicBezTo>
                    <a:pt x="21" y="5"/>
                    <a:pt x="21" y="7"/>
                    <a:pt x="21" y="8"/>
                  </a:cubicBezTo>
                  <a:cubicBezTo>
                    <a:pt x="20" y="12"/>
                    <a:pt x="20" y="16"/>
                    <a:pt x="21" y="17"/>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5" name="íṥľíḑê">
              <a:extLst>
                <a:ext uri="{FF2B5EF4-FFF2-40B4-BE49-F238E27FC236}">
                  <a16:creationId xmlns:a16="http://schemas.microsoft.com/office/drawing/2014/main" xmlns="" id="{B8897411-8FEC-4646-8162-9AEF589F1576}"/>
                </a:ext>
              </a:extLst>
            </p:cNvPr>
            <p:cNvSpPr/>
            <p:nvPr/>
          </p:nvSpPr>
          <p:spPr bwMode="auto">
            <a:xfrm>
              <a:off x="6375400" y="2003426"/>
              <a:ext cx="65088" cy="66675"/>
            </a:xfrm>
            <a:custGeom>
              <a:avLst/>
              <a:gdLst>
                <a:gd name="T0" fmla="*/ 4 w 20"/>
                <a:gd name="T1" fmla="*/ 0 h 20"/>
                <a:gd name="T2" fmla="*/ 0 w 20"/>
                <a:gd name="T3" fmla="*/ 12 h 20"/>
                <a:gd name="T4" fmla="*/ 0 w 20"/>
                <a:gd name="T5" fmla="*/ 13 h 20"/>
                <a:gd name="T6" fmla="*/ 0 w 20"/>
                <a:gd name="T7" fmla="*/ 15 h 20"/>
                <a:gd name="T8" fmla="*/ 11 w 20"/>
                <a:gd name="T9" fmla="*/ 20 h 20"/>
                <a:gd name="T10" fmla="*/ 16 w 20"/>
                <a:gd name="T11" fmla="*/ 19 h 20"/>
                <a:gd name="T12" fmla="*/ 15 w 20"/>
                <a:gd name="T13" fmla="*/ 19 h 20"/>
                <a:gd name="T14" fmla="*/ 14 w 20"/>
                <a:gd name="T15" fmla="*/ 19 h 20"/>
                <a:gd name="T16" fmla="*/ 5 w 20"/>
                <a:gd name="T17" fmla="*/ 15 h 20"/>
                <a:gd name="T18" fmla="*/ 9 w 20"/>
                <a:gd name="T19" fmla="*/ 6 h 20"/>
                <a:gd name="T20" fmla="*/ 10 w 20"/>
                <a:gd name="T21" fmla="*/ 5 h 20"/>
                <a:gd name="T22" fmla="*/ 12 w 20"/>
                <a:gd name="T23" fmla="*/ 5 h 20"/>
                <a:gd name="T24" fmla="*/ 20 w 20"/>
                <a:gd name="T25" fmla="*/ 6 h 20"/>
                <a:gd name="T26" fmla="*/ 20 w 20"/>
                <a:gd name="T27" fmla="*/ 3 h 20"/>
                <a:gd name="T28" fmla="*/ 18 w 20"/>
                <a:gd name="T29" fmla="*/ 3 h 20"/>
                <a:gd name="T30" fmla="*/ 12 w 20"/>
                <a:gd name="T31" fmla="*/ 3 h 20"/>
                <a:gd name="T32" fmla="*/ 4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4" y="0"/>
                  </a:moveTo>
                  <a:cubicBezTo>
                    <a:pt x="3" y="3"/>
                    <a:pt x="2" y="9"/>
                    <a:pt x="0" y="12"/>
                  </a:cubicBezTo>
                  <a:cubicBezTo>
                    <a:pt x="0" y="12"/>
                    <a:pt x="0" y="13"/>
                    <a:pt x="0" y="13"/>
                  </a:cubicBezTo>
                  <a:cubicBezTo>
                    <a:pt x="0" y="14"/>
                    <a:pt x="0" y="14"/>
                    <a:pt x="0" y="15"/>
                  </a:cubicBezTo>
                  <a:cubicBezTo>
                    <a:pt x="2" y="17"/>
                    <a:pt x="6" y="20"/>
                    <a:pt x="11" y="20"/>
                  </a:cubicBezTo>
                  <a:cubicBezTo>
                    <a:pt x="12" y="20"/>
                    <a:pt x="14" y="20"/>
                    <a:pt x="16" y="19"/>
                  </a:cubicBezTo>
                  <a:cubicBezTo>
                    <a:pt x="15" y="19"/>
                    <a:pt x="15" y="19"/>
                    <a:pt x="15" y="19"/>
                  </a:cubicBezTo>
                  <a:cubicBezTo>
                    <a:pt x="14" y="19"/>
                    <a:pt x="14" y="19"/>
                    <a:pt x="14" y="19"/>
                  </a:cubicBezTo>
                  <a:cubicBezTo>
                    <a:pt x="10" y="19"/>
                    <a:pt x="7" y="18"/>
                    <a:pt x="5" y="15"/>
                  </a:cubicBezTo>
                  <a:cubicBezTo>
                    <a:pt x="3" y="11"/>
                    <a:pt x="5" y="6"/>
                    <a:pt x="9" y="6"/>
                  </a:cubicBezTo>
                  <a:cubicBezTo>
                    <a:pt x="9" y="5"/>
                    <a:pt x="10" y="5"/>
                    <a:pt x="10" y="5"/>
                  </a:cubicBezTo>
                  <a:cubicBezTo>
                    <a:pt x="11" y="5"/>
                    <a:pt x="11" y="5"/>
                    <a:pt x="12" y="5"/>
                  </a:cubicBezTo>
                  <a:cubicBezTo>
                    <a:pt x="14" y="6"/>
                    <a:pt x="16" y="6"/>
                    <a:pt x="20" y="6"/>
                  </a:cubicBezTo>
                  <a:cubicBezTo>
                    <a:pt x="20" y="5"/>
                    <a:pt x="20" y="4"/>
                    <a:pt x="20" y="3"/>
                  </a:cubicBezTo>
                  <a:cubicBezTo>
                    <a:pt x="19" y="3"/>
                    <a:pt x="19" y="3"/>
                    <a:pt x="18" y="3"/>
                  </a:cubicBezTo>
                  <a:cubicBezTo>
                    <a:pt x="16" y="3"/>
                    <a:pt x="14" y="3"/>
                    <a:pt x="12" y="3"/>
                  </a:cubicBezTo>
                  <a:cubicBezTo>
                    <a:pt x="9" y="2"/>
                    <a:pt x="6" y="1"/>
                    <a:pt x="4"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6" name="íṡ1ïḍe">
              <a:extLst>
                <a:ext uri="{FF2B5EF4-FFF2-40B4-BE49-F238E27FC236}">
                  <a16:creationId xmlns:a16="http://schemas.microsoft.com/office/drawing/2014/main" xmlns="" id="{AFBE844F-3608-43B0-8989-48E5F7F6D7CB}"/>
                </a:ext>
              </a:extLst>
            </p:cNvPr>
            <p:cNvSpPr/>
            <p:nvPr/>
          </p:nvSpPr>
          <p:spPr bwMode="auto">
            <a:xfrm>
              <a:off x="6299200" y="1914526"/>
              <a:ext cx="52388" cy="66675"/>
            </a:xfrm>
            <a:custGeom>
              <a:avLst/>
              <a:gdLst>
                <a:gd name="T0" fmla="*/ 16 w 16"/>
                <a:gd name="T1" fmla="*/ 13 h 20"/>
                <a:gd name="T2" fmla="*/ 4 w 16"/>
                <a:gd name="T3" fmla="*/ 15 h 20"/>
                <a:gd name="T4" fmla="*/ 4 w 16"/>
                <a:gd name="T5" fmla="*/ 2 h 20"/>
                <a:gd name="T6" fmla="*/ 9 w 16"/>
                <a:gd name="T7" fmla="*/ 0 h 20"/>
                <a:gd name="T8" fmla="*/ 14 w 16"/>
                <a:gd name="T9" fmla="*/ 1 h 20"/>
                <a:gd name="T10" fmla="*/ 16 w 16"/>
                <a:gd name="T11" fmla="*/ 13 h 20"/>
              </a:gdLst>
              <a:ahLst/>
              <a:cxnLst>
                <a:cxn ang="0">
                  <a:pos x="T0" y="T1"/>
                </a:cxn>
                <a:cxn ang="0">
                  <a:pos x="T2" y="T3"/>
                </a:cxn>
                <a:cxn ang="0">
                  <a:pos x="T4" y="T5"/>
                </a:cxn>
                <a:cxn ang="0">
                  <a:pos x="T6" y="T7"/>
                </a:cxn>
                <a:cxn ang="0">
                  <a:pos x="T8" y="T9"/>
                </a:cxn>
                <a:cxn ang="0">
                  <a:pos x="T10" y="T11"/>
                </a:cxn>
              </a:cxnLst>
              <a:rect l="0" t="0" r="r" b="b"/>
              <a:pathLst>
                <a:path w="16" h="20">
                  <a:moveTo>
                    <a:pt x="16" y="13"/>
                  </a:moveTo>
                  <a:cubicBezTo>
                    <a:pt x="16" y="13"/>
                    <a:pt x="10" y="20"/>
                    <a:pt x="4" y="15"/>
                  </a:cubicBezTo>
                  <a:cubicBezTo>
                    <a:pt x="1" y="12"/>
                    <a:pt x="0" y="5"/>
                    <a:pt x="4" y="2"/>
                  </a:cubicBezTo>
                  <a:cubicBezTo>
                    <a:pt x="5" y="1"/>
                    <a:pt x="7" y="0"/>
                    <a:pt x="9" y="0"/>
                  </a:cubicBezTo>
                  <a:cubicBezTo>
                    <a:pt x="10" y="0"/>
                    <a:pt x="12" y="1"/>
                    <a:pt x="14" y="1"/>
                  </a:cubicBezTo>
                  <a:cubicBezTo>
                    <a:pt x="16" y="13"/>
                    <a:pt x="16" y="13"/>
                    <a:pt x="16" y="13"/>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7" name="îŝḷíḓe">
              <a:extLst>
                <a:ext uri="{FF2B5EF4-FFF2-40B4-BE49-F238E27FC236}">
                  <a16:creationId xmlns:a16="http://schemas.microsoft.com/office/drawing/2014/main" xmlns="" id="{48FD1187-0BB2-42CC-BF11-BC1C96C2A95A}"/>
                </a:ext>
              </a:extLst>
            </p:cNvPr>
            <p:cNvSpPr/>
            <p:nvPr/>
          </p:nvSpPr>
          <p:spPr bwMode="auto">
            <a:xfrm>
              <a:off x="6302375" y="1914526"/>
              <a:ext cx="46038" cy="57150"/>
            </a:xfrm>
            <a:custGeom>
              <a:avLst/>
              <a:gdLst>
                <a:gd name="T0" fmla="*/ 8 w 14"/>
                <a:gd name="T1" fmla="*/ 0 h 17"/>
                <a:gd name="T2" fmla="*/ 3 w 14"/>
                <a:gd name="T3" fmla="*/ 2 h 17"/>
                <a:gd name="T4" fmla="*/ 0 w 14"/>
                <a:gd name="T5" fmla="*/ 8 h 17"/>
                <a:gd name="T6" fmla="*/ 3 w 14"/>
                <a:gd name="T7" fmla="*/ 15 h 17"/>
                <a:gd name="T8" fmla="*/ 8 w 14"/>
                <a:gd name="T9" fmla="*/ 17 h 17"/>
                <a:gd name="T10" fmla="*/ 14 w 14"/>
                <a:gd name="T11" fmla="*/ 14 h 17"/>
                <a:gd name="T12" fmla="*/ 10 w 14"/>
                <a:gd name="T13" fmla="*/ 0 h 17"/>
                <a:gd name="T14" fmla="*/ 8 w 14"/>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8" y="0"/>
                  </a:moveTo>
                  <a:cubicBezTo>
                    <a:pt x="6" y="0"/>
                    <a:pt x="4" y="1"/>
                    <a:pt x="3" y="2"/>
                  </a:cubicBezTo>
                  <a:cubicBezTo>
                    <a:pt x="1" y="3"/>
                    <a:pt x="0" y="6"/>
                    <a:pt x="0" y="8"/>
                  </a:cubicBezTo>
                  <a:cubicBezTo>
                    <a:pt x="0" y="11"/>
                    <a:pt x="2" y="14"/>
                    <a:pt x="3" y="15"/>
                  </a:cubicBezTo>
                  <a:cubicBezTo>
                    <a:pt x="5" y="16"/>
                    <a:pt x="6" y="17"/>
                    <a:pt x="8" y="17"/>
                  </a:cubicBezTo>
                  <a:cubicBezTo>
                    <a:pt x="10" y="17"/>
                    <a:pt x="12" y="15"/>
                    <a:pt x="14" y="14"/>
                  </a:cubicBezTo>
                  <a:cubicBezTo>
                    <a:pt x="12" y="10"/>
                    <a:pt x="11" y="5"/>
                    <a:pt x="10" y="0"/>
                  </a:cubicBezTo>
                  <a:cubicBezTo>
                    <a:pt x="9" y="0"/>
                    <a:pt x="9" y="0"/>
                    <a:pt x="8"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8" name="íṡľîḋe">
              <a:extLst>
                <a:ext uri="{FF2B5EF4-FFF2-40B4-BE49-F238E27FC236}">
                  <a16:creationId xmlns:a16="http://schemas.microsoft.com/office/drawing/2014/main" xmlns="" id="{73B59F08-A1F5-4E7A-81DC-BFD4A053A55D}"/>
                </a:ext>
              </a:extLst>
            </p:cNvPr>
            <p:cNvSpPr/>
            <p:nvPr/>
          </p:nvSpPr>
          <p:spPr bwMode="auto">
            <a:xfrm>
              <a:off x="6497638" y="1938338"/>
              <a:ext cx="58738" cy="61913"/>
            </a:xfrm>
            <a:custGeom>
              <a:avLst/>
              <a:gdLst>
                <a:gd name="T0" fmla="*/ 11 w 18"/>
                <a:gd name="T1" fmla="*/ 16 h 19"/>
                <a:gd name="T2" fmla="*/ 11 w 18"/>
                <a:gd name="T3" fmla="*/ 16 h 19"/>
                <a:gd name="T4" fmla="*/ 0 w 18"/>
                <a:gd name="T5" fmla="*/ 12 h 19"/>
                <a:gd name="T6" fmla="*/ 4 w 18"/>
                <a:gd name="T7" fmla="*/ 1 h 19"/>
                <a:gd name="T8" fmla="*/ 11 w 18"/>
                <a:gd name="T9" fmla="*/ 1 h 19"/>
                <a:gd name="T10" fmla="*/ 11 w 18"/>
                <a:gd name="T11" fmla="*/ 16 h 19"/>
              </a:gdLst>
              <a:ahLst/>
              <a:cxnLst>
                <a:cxn ang="0">
                  <a:pos x="T0" y="T1"/>
                </a:cxn>
                <a:cxn ang="0">
                  <a:pos x="T2" y="T3"/>
                </a:cxn>
                <a:cxn ang="0">
                  <a:pos x="T4" y="T5"/>
                </a:cxn>
                <a:cxn ang="0">
                  <a:pos x="T6" y="T7"/>
                </a:cxn>
                <a:cxn ang="0">
                  <a:pos x="T8" y="T9"/>
                </a:cxn>
                <a:cxn ang="0">
                  <a:pos x="T10" y="T11"/>
                </a:cxn>
              </a:cxnLst>
              <a:rect l="0" t="0" r="r" b="b"/>
              <a:pathLst>
                <a:path w="18" h="19">
                  <a:moveTo>
                    <a:pt x="11" y="16"/>
                  </a:moveTo>
                  <a:cubicBezTo>
                    <a:pt x="11" y="16"/>
                    <a:pt x="11" y="16"/>
                    <a:pt x="11" y="16"/>
                  </a:cubicBezTo>
                  <a:cubicBezTo>
                    <a:pt x="5" y="19"/>
                    <a:pt x="0" y="12"/>
                    <a:pt x="0" y="12"/>
                  </a:cubicBezTo>
                  <a:cubicBezTo>
                    <a:pt x="4" y="1"/>
                    <a:pt x="4" y="1"/>
                    <a:pt x="4" y="1"/>
                  </a:cubicBezTo>
                  <a:cubicBezTo>
                    <a:pt x="7" y="0"/>
                    <a:pt x="9" y="0"/>
                    <a:pt x="11" y="1"/>
                  </a:cubicBezTo>
                  <a:cubicBezTo>
                    <a:pt x="18" y="3"/>
                    <a:pt x="16" y="13"/>
                    <a:pt x="11" y="16"/>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9" name="îṥlíḑê">
              <a:extLst>
                <a:ext uri="{FF2B5EF4-FFF2-40B4-BE49-F238E27FC236}">
                  <a16:creationId xmlns:a16="http://schemas.microsoft.com/office/drawing/2014/main" xmlns="" id="{ACA04E7D-05D4-4C7A-AC49-FFBD0A9B80A4}"/>
                </a:ext>
              </a:extLst>
            </p:cNvPr>
            <p:cNvSpPr/>
            <p:nvPr/>
          </p:nvSpPr>
          <p:spPr bwMode="auto">
            <a:xfrm>
              <a:off x="6500813" y="1938338"/>
              <a:ext cx="31750" cy="55563"/>
            </a:xfrm>
            <a:custGeom>
              <a:avLst/>
              <a:gdLst>
                <a:gd name="T0" fmla="*/ 7 w 10"/>
                <a:gd name="T1" fmla="*/ 0 h 17"/>
                <a:gd name="T2" fmla="*/ 0 w 10"/>
                <a:gd name="T3" fmla="*/ 13 h 17"/>
                <a:gd name="T4" fmla="*/ 7 w 10"/>
                <a:gd name="T5" fmla="*/ 17 h 17"/>
                <a:gd name="T6" fmla="*/ 10 w 10"/>
                <a:gd name="T7" fmla="*/ 16 h 17"/>
                <a:gd name="T8" fmla="*/ 7 w 10"/>
                <a:gd name="T9" fmla="*/ 10 h 17"/>
                <a:gd name="T10" fmla="*/ 10 w 10"/>
                <a:gd name="T11" fmla="*/ 1 h 17"/>
                <a:gd name="T12" fmla="*/ 7 w 1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7" y="0"/>
                  </a:moveTo>
                  <a:cubicBezTo>
                    <a:pt x="6" y="5"/>
                    <a:pt x="4" y="10"/>
                    <a:pt x="0" y="13"/>
                  </a:cubicBezTo>
                  <a:cubicBezTo>
                    <a:pt x="2" y="15"/>
                    <a:pt x="4" y="17"/>
                    <a:pt x="7" y="17"/>
                  </a:cubicBezTo>
                  <a:cubicBezTo>
                    <a:pt x="8" y="17"/>
                    <a:pt x="9" y="17"/>
                    <a:pt x="10" y="16"/>
                  </a:cubicBezTo>
                  <a:cubicBezTo>
                    <a:pt x="7" y="15"/>
                    <a:pt x="6" y="12"/>
                    <a:pt x="7" y="10"/>
                  </a:cubicBezTo>
                  <a:cubicBezTo>
                    <a:pt x="8" y="8"/>
                    <a:pt x="9" y="4"/>
                    <a:pt x="10" y="1"/>
                  </a:cubicBezTo>
                  <a:cubicBezTo>
                    <a:pt x="9" y="0"/>
                    <a:pt x="8" y="0"/>
                    <a:pt x="7"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40" name="isļîde">
              <a:extLst>
                <a:ext uri="{FF2B5EF4-FFF2-40B4-BE49-F238E27FC236}">
                  <a16:creationId xmlns:a16="http://schemas.microsoft.com/office/drawing/2014/main" xmlns="" id="{BEBCEFCB-9BFA-4DB0-8066-86461DE905B1}"/>
                </a:ext>
              </a:extLst>
            </p:cNvPr>
            <p:cNvSpPr/>
            <p:nvPr/>
          </p:nvSpPr>
          <p:spPr bwMode="auto">
            <a:xfrm>
              <a:off x="6311900" y="1776413"/>
              <a:ext cx="217488" cy="241300"/>
            </a:xfrm>
            <a:custGeom>
              <a:avLst/>
              <a:gdLst>
                <a:gd name="T0" fmla="*/ 66 w 66"/>
                <a:gd name="T1" fmla="*/ 38 h 73"/>
                <a:gd name="T2" fmla="*/ 49 w 66"/>
                <a:gd name="T3" fmla="*/ 69 h 73"/>
                <a:gd name="T4" fmla="*/ 49 w 66"/>
                <a:gd name="T5" fmla="*/ 70 h 73"/>
                <a:gd name="T6" fmla="*/ 48 w 66"/>
                <a:gd name="T7" fmla="*/ 70 h 73"/>
                <a:gd name="T8" fmla="*/ 45 w 66"/>
                <a:gd name="T9" fmla="*/ 71 h 73"/>
                <a:gd name="T10" fmla="*/ 31 w 66"/>
                <a:gd name="T11" fmla="*/ 72 h 73"/>
                <a:gd name="T12" fmla="*/ 13 w 66"/>
                <a:gd name="T13" fmla="*/ 21 h 73"/>
                <a:gd name="T14" fmla="*/ 64 w 66"/>
                <a:gd name="T15" fmla="*/ 25 h 73"/>
                <a:gd name="T16" fmla="*/ 66 w 66"/>
                <a:gd name="T17"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73">
                  <a:moveTo>
                    <a:pt x="66" y="38"/>
                  </a:moveTo>
                  <a:cubicBezTo>
                    <a:pt x="66" y="50"/>
                    <a:pt x="60" y="64"/>
                    <a:pt x="49" y="69"/>
                  </a:cubicBezTo>
                  <a:cubicBezTo>
                    <a:pt x="49" y="70"/>
                    <a:pt x="49" y="70"/>
                    <a:pt x="49" y="70"/>
                  </a:cubicBezTo>
                  <a:cubicBezTo>
                    <a:pt x="48" y="70"/>
                    <a:pt x="48" y="70"/>
                    <a:pt x="48" y="70"/>
                  </a:cubicBezTo>
                  <a:cubicBezTo>
                    <a:pt x="47" y="70"/>
                    <a:pt x="46" y="71"/>
                    <a:pt x="45" y="71"/>
                  </a:cubicBezTo>
                  <a:cubicBezTo>
                    <a:pt x="41" y="72"/>
                    <a:pt x="36" y="73"/>
                    <a:pt x="31" y="72"/>
                  </a:cubicBezTo>
                  <a:cubicBezTo>
                    <a:pt x="10" y="68"/>
                    <a:pt x="0" y="42"/>
                    <a:pt x="13" y="21"/>
                  </a:cubicBezTo>
                  <a:cubicBezTo>
                    <a:pt x="25" y="0"/>
                    <a:pt x="57" y="6"/>
                    <a:pt x="64" y="25"/>
                  </a:cubicBezTo>
                  <a:cubicBezTo>
                    <a:pt x="65" y="29"/>
                    <a:pt x="66" y="33"/>
                    <a:pt x="66" y="38"/>
                  </a:cubicBezTo>
                </a:path>
              </a:pathLst>
            </a:custGeom>
            <a:solidFill>
              <a:srgbClr val="F2AE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41" name="ïsļîḋé">
              <a:extLst>
                <a:ext uri="{FF2B5EF4-FFF2-40B4-BE49-F238E27FC236}">
                  <a16:creationId xmlns:a16="http://schemas.microsoft.com/office/drawing/2014/main" xmlns="" id="{6826261E-916C-4138-AAF1-268548607CC0}"/>
                </a:ext>
              </a:extLst>
            </p:cNvPr>
            <p:cNvSpPr/>
            <p:nvPr/>
          </p:nvSpPr>
          <p:spPr bwMode="auto">
            <a:xfrm>
              <a:off x="6335713" y="1803401"/>
              <a:ext cx="193675" cy="211138"/>
            </a:xfrm>
            <a:custGeom>
              <a:avLst/>
              <a:gdLst>
                <a:gd name="T0" fmla="*/ 30 w 59"/>
                <a:gd name="T1" fmla="*/ 0 h 64"/>
                <a:gd name="T2" fmla="*/ 6 w 59"/>
                <a:gd name="T3" fmla="*/ 13 h 64"/>
                <a:gd name="T4" fmla="*/ 0 w 59"/>
                <a:gd name="T5" fmla="*/ 32 h 64"/>
                <a:gd name="T6" fmla="*/ 24 w 59"/>
                <a:gd name="T7" fmla="*/ 64 h 64"/>
                <a:gd name="T8" fmla="*/ 30 w 59"/>
                <a:gd name="T9" fmla="*/ 64 h 64"/>
                <a:gd name="T10" fmla="*/ 38 w 59"/>
                <a:gd name="T11" fmla="*/ 63 h 64"/>
                <a:gd name="T12" fmla="*/ 32 w 59"/>
                <a:gd name="T13" fmla="*/ 64 h 64"/>
                <a:gd name="T14" fmla="*/ 12 w 59"/>
                <a:gd name="T15" fmla="*/ 40 h 64"/>
                <a:gd name="T16" fmla="*/ 19 w 59"/>
                <a:gd name="T17" fmla="*/ 34 h 64"/>
                <a:gd name="T18" fmla="*/ 34 w 59"/>
                <a:gd name="T19" fmla="*/ 37 h 64"/>
                <a:gd name="T20" fmla="*/ 59 w 59"/>
                <a:gd name="T21" fmla="*/ 30 h 64"/>
                <a:gd name="T22" fmla="*/ 59 w 59"/>
                <a:gd name="T23" fmla="*/ 29 h 64"/>
                <a:gd name="T24" fmla="*/ 57 w 59"/>
                <a:gd name="T25" fmla="*/ 17 h 64"/>
                <a:gd name="T26" fmla="*/ 30 w 59"/>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4">
                  <a:moveTo>
                    <a:pt x="30" y="0"/>
                  </a:moveTo>
                  <a:cubicBezTo>
                    <a:pt x="20" y="0"/>
                    <a:pt x="11" y="4"/>
                    <a:pt x="6" y="13"/>
                  </a:cubicBezTo>
                  <a:cubicBezTo>
                    <a:pt x="2" y="19"/>
                    <a:pt x="0" y="26"/>
                    <a:pt x="0" y="32"/>
                  </a:cubicBezTo>
                  <a:cubicBezTo>
                    <a:pt x="0" y="47"/>
                    <a:pt x="9" y="61"/>
                    <a:pt x="24" y="64"/>
                  </a:cubicBezTo>
                  <a:cubicBezTo>
                    <a:pt x="26" y="64"/>
                    <a:pt x="28" y="64"/>
                    <a:pt x="30" y="64"/>
                  </a:cubicBezTo>
                  <a:cubicBezTo>
                    <a:pt x="33" y="64"/>
                    <a:pt x="35" y="64"/>
                    <a:pt x="38" y="63"/>
                  </a:cubicBezTo>
                  <a:cubicBezTo>
                    <a:pt x="36" y="64"/>
                    <a:pt x="34" y="64"/>
                    <a:pt x="32" y="64"/>
                  </a:cubicBezTo>
                  <a:cubicBezTo>
                    <a:pt x="18" y="64"/>
                    <a:pt x="7" y="50"/>
                    <a:pt x="12" y="40"/>
                  </a:cubicBezTo>
                  <a:cubicBezTo>
                    <a:pt x="14" y="35"/>
                    <a:pt x="16" y="34"/>
                    <a:pt x="19" y="34"/>
                  </a:cubicBezTo>
                  <a:cubicBezTo>
                    <a:pt x="24" y="34"/>
                    <a:pt x="29" y="37"/>
                    <a:pt x="34" y="37"/>
                  </a:cubicBezTo>
                  <a:cubicBezTo>
                    <a:pt x="41" y="37"/>
                    <a:pt x="52" y="33"/>
                    <a:pt x="59" y="30"/>
                  </a:cubicBezTo>
                  <a:cubicBezTo>
                    <a:pt x="59" y="30"/>
                    <a:pt x="59" y="29"/>
                    <a:pt x="59" y="29"/>
                  </a:cubicBezTo>
                  <a:cubicBezTo>
                    <a:pt x="59" y="25"/>
                    <a:pt x="58" y="21"/>
                    <a:pt x="57" y="17"/>
                  </a:cubicBezTo>
                  <a:cubicBezTo>
                    <a:pt x="53" y="6"/>
                    <a:pt x="42" y="0"/>
                    <a:pt x="30" y="0"/>
                  </a:cubicBezTo>
                </a:path>
              </a:pathLst>
            </a:custGeom>
            <a:solidFill>
              <a:srgbClr val="E795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42" name="î$ḷídè">
              <a:extLst>
                <a:ext uri="{FF2B5EF4-FFF2-40B4-BE49-F238E27FC236}">
                  <a16:creationId xmlns:a16="http://schemas.microsoft.com/office/drawing/2014/main" xmlns="" id="{08A1A2AE-AB8B-49E3-BBCC-A3A3A506274B}"/>
                </a:ext>
              </a:extLst>
            </p:cNvPr>
            <p:cNvSpPr/>
            <p:nvPr/>
          </p:nvSpPr>
          <p:spPr bwMode="auto">
            <a:xfrm>
              <a:off x="6305550" y="1746251"/>
              <a:ext cx="260350" cy="165100"/>
            </a:xfrm>
            <a:custGeom>
              <a:avLst/>
              <a:gdLst>
                <a:gd name="T0" fmla="*/ 1 w 79"/>
                <a:gd name="T1" fmla="*/ 28 h 50"/>
                <a:gd name="T2" fmla="*/ 40 w 79"/>
                <a:gd name="T3" fmla="*/ 49 h 50"/>
                <a:gd name="T4" fmla="*/ 76 w 79"/>
                <a:gd name="T5" fmla="*/ 38 h 50"/>
                <a:gd name="T6" fmla="*/ 43 w 79"/>
                <a:gd name="T7" fmla="*/ 3 h 50"/>
                <a:gd name="T8" fmla="*/ 1 w 79"/>
                <a:gd name="T9" fmla="*/ 28 h 50"/>
              </a:gdLst>
              <a:ahLst/>
              <a:cxnLst>
                <a:cxn ang="0">
                  <a:pos x="T0" y="T1"/>
                </a:cxn>
                <a:cxn ang="0">
                  <a:pos x="T2" y="T3"/>
                </a:cxn>
                <a:cxn ang="0">
                  <a:pos x="T4" y="T5"/>
                </a:cxn>
                <a:cxn ang="0">
                  <a:pos x="T6" y="T7"/>
                </a:cxn>
                <a:cxn ang="0">
                  <a:pos x="T8" y="T9"/>
                </a:cxn>
              </a:cxnLst>
              <a:rect l="0" t="0" r="r" b="b"/>
              <a:pathLst>
                <a:path w="79" h="50">
                  <a:moveTo>
                    <a:pt x="1" y="28"/>
                  </a:moveTo>
                  <a:cubicBezTo>
                    <a:pt x="0" y="31"/>
                    <a:pt x="36" y="48"/>
                    <a:pt x="40" y="49"/>
                  </a:cubicBezTo>
                  <a:cubicBezTo>
                    <a:pt x="45" y="50"/>
                    <a:pt x="74" y="39"/>
                    <a:pt x="76" y="38"/>
                  </a:cubicBezTo>
                  <a:cubicBezTo>
                    <a:pt x="79" y="36"/>
                    <a:pt x="75" y="7"/>
                    <a:pt x="43" y="3"/>
                  </a:cubicBezTo>
                  <a:cubicBezTo>
                    <a:pt x="19" y="0"/>
                    <a:pt x="6" y="15"/>
                    <a:pt x="1" y="28"/>
                  </a:cubicBezTo>
                  <a:close/>
                </a:path>
              </a:pathLst>
            </a:custGeom>
            <a:solidFill>
              <a:srgbClr val="0D23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43" name="íṣḷiḓé">
              <a:extLst>
                <a:ext uri="{FF2B5EF4-FFF2-40B4-BE49-F238E27FC236}">
                  <a16:creationId xmlns:a16="http://schemas.microsoft.com/office/drawing/2014/main" xmlns="" id="{835291CE-E869-45D4-81DA-41809C36049E}"/>
                </a:ext>
              </a:extLst>
            </p:cNvPr>
            <p:cNvSpPr/>
            <p:nvPr/>
          </p:nvSpPr>
          <p:spPr bwMode="auto">
            <a:xfrm>
              <a:off x="6292850" y="1724026"/>
              <a:ext cx="306388" cy="107950"/>
            </a:xfrm>
            <a:custGeom>
              <a:avLst/>
              <a:gdLst>
                <a:gd name="T0" fmla="*/ 44 w 93"/>
                <a:gd name="T1" fmla="*/ 33 h 33"/>
                <a:gd name="T2" fmla="*/ 92 w 93"/>
                <a:gd name="T3" fmla="*/ 25 h 33"/>
                <a:gd name="T4" fmla="*/ 50 w 93"/>
                <a:gd name="T5" fmla="*/ 0 h 33"/>
                <a:gd name="T6" fmla="*/ 0 w 93"/>
                <a:gd name="T7" fmla="*/ 8 h 33"/>
                <a:gd name="T8" fmla="*/ 44 w 93"/>
                <a:gd name="T9" fmla="*/ 33 h 33"/>
              </a:gdLst>
              <a:ahLst/>
              <a:cxnLst>
                <a:cxn ang="0">
                  <a:pos x="T0" y="T1"/>
                </a:cxn>
                <a:cxn ang="0">
                  <a:pos x="T2" y="T3"/>
                </a:cxn>
                <a:cxn ang="0">
                  <a:pos x="T4" y="T5"/>
                </a:cxn>
                <a:cxn ang="0">
                  <a:pos x="T6" y="T7"/>
                </a:cxn>
                <a:cxn ang="0">
                  <a:pos x="T8" y="T9"/>
                </a:cxn>
              </a:cxnLst>
              <a:rect l="0" t="0" r="r" b="b"/>
              <a:pathLst>
                <a:path w="93" h="33">
                  <a:moveTo>
                    <a:pt x="44" y="33"/>
                  </a:moveTo>
                  <a:cubicBezTo>
                    <a:pt x="46" y="33"/>
                    <a:pt x="91" y="27"/>
                    <a:pt x="92" y="25"/>
                  </a:cubicBezTo>
                  <a:cubicBezTo>
                    <a:pt x="93" y="24"/>
                    <a:pt x="53" y="1"/>
                    <a:pt x="50" y="0"/>
                  </a:cubicBezTo>
                  <a:cubicBezTo>
                    <a:pt x="47" y="0"/>
                    <a:pt x="0" y="6"/>
                    <a:pt x="0" y="8"/>
                  </a:cubicBezTo>
                  <a:cubicBezTo>
                    <a:pt x="0" y="11"/>
                    <a:pt x="40" y="33"/>
                    <a:pt x="44" y="33"/>
                  </a:cubicBezTo>
                  <a:close/>
                </a:path>
              </a:pathLst>
            </a:custGeom>
            <a:solidFill>
              <a:srgbClr val="0C2D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44" name="íṧlíḑê">
              <a:extLst>
                <a:ext uri="{FF2B5EF4-FFF2-40B4-BE49-F238E27FC236}">
                  <a16:creationId xmlns:a16="http://schemas.microsoft.com/office/drawing/2014/main" xmlns="" id="{CF2633C8-1A23-4E36-AAF7-457DED1F4ED0}"/>
                </a:ext>
              </a:extLst>
            </p:cNvPr>
            <p:cNvSpPr/>
            <p:nvPr/>
          </p:nvSpPr>
          <p:spPr bwMode="auto">
            <a:xfrm>
              <a:off x="6434138" y="1760538"/>
              <a:ext cx="30163" cy="19050"/>
            </a:xfrm>
            <a:custGeom>
              <a:avLst/>
              <a:gdLst>
                <a:gd name="T0" fmla="*/ 9 w 9"/>
                <a:gd name="T1" fmla="*/ 4 h 6"/>
                <a:gd name="T2" fmla="*/ 4 w 9"/>
                <a:gd name="T3" fmla="*/ 5 h 6"/>
                <a:gd name="T4" fmla="*/ 0 w 9"/>
                <a:gd name="T5" fmla="*/ 2 h 6"/>
                <a:gd name="T6" fmla="*/ 5 w 9"/>
                <a:gd name="T7" fmla="*/ 0 h 6"/>
                <a:gd name="T8" fmla="*/ 9 w 9"/>
                <a:gd name="T9" fmla="*/ 4 h 6"/>
              </a:gdLst>
              <a:ahLst/>
              <a:cxnLst>
                <a:cxn ang="0">
                  <a:pos x="T0" y="T1"/>
                </a:cxn>
                <a:cxn ang="0">
                  <a:pos x="T2" y="T3"/>
                </a:cxn>
                <a:cxn ang="0">
                  <a:pos x="T4" y="T5"/>
                </a:cxn>
                <a:cxn ang="0">
                  <a:pos x="T6" y="T7"/>
                </a:cxn>
                <a:cxn ang="0">
                  <a:pos x="T8" y="T9"/>
                </a:cxn>
              </a:cxnLst>
              <a:rect l="0" t="0" r="r" b="b"/>
              <a:pathLst>
                <a:path w="9" h="6">
                  <a:moveTo>
                    <a:pt x="9" y="4"/>
                  </a:moveTo>
                  <a:cubicBezTo>
                    <a:pt x="8" y="5"/>
                    <a:pt x="6" y="6"/>
                    <a:pt x="4" y="5"/>
                  </a:cubicBezTo>
                  <a:cubicBezTo>
                    <a:pt x="1" y="5"/>
                    <a:pt x="0" y="3"/>
                    <a:pt x="0" y="2"/>
                  </a:cubicBezTo>
                  <a:cubicBezTo>
                    <a:pt x="1" y="0"/>
                    <a:pt x="3" y="0"/>
                    <a:pt x="5" y="0"/>
                  </a:cubicBezTo>
                  <a:cubicBezTo>
                    <a:pt x="8" y="1"/>
                    <a:pt x="9" y="2"/>
                    <a:pt x="9" y="4"/>
                  </a:cubicBezTo>
                  <a:close/>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45" name="î$ḷiḓe">
              <a:extLst>
                <a:ext uri="{FF2B5EF4-FFF2-40B4-BE49-F238E27FC236}">
                  <a16:creationId xmlns:a16="http://schemas.microsoft.com/office/drawing/2014/main" xmlns="" id="{8C2C3B21-65C6-47D7-991F-F044EFDB093F}"/>
                </a:ext>
              </a:extLst>
            </p:cNvPr>
            <p:cNvSpPr/>
            <p:nvPr/>
          </p:nvSpPr>
          <p:spPr bwMode="auto">
            <a:xfrm>
              <a:off x="6329363" y="1760538"/>
              <a:ext cx="117475" cy="85725"/>
            </a:xfrm>
            <a:custGeom>
              <a:avLst/>
              <a:gdLst>
                <a:gd name="T0" fmla="*/ 36 w 36"/>
                <a:gd name="T1" fmla="*/ 3 h 26"/>
                <a:gd name="T2" fmla="*/ 5 w 36"/>
                <a:gd name="T3" fmla="*/ 7 h 26"/>
                <a:gd name="T4" fmla="*/ 2 w 36"/>
                <a:gd name="T5" fmla="*/ 21 h 26"/>
                <a:gd name="T6" fmla="*/ 0 w 36"/>
                <a:gd name="T7" fmla="*/ 18 h 26"/>
                <a:gd name="T8" fmla="*/ 4 w 36"/>
                <a:gd name="T9" fmla="*/ 3 h 26"/>
                <a:gd name="T10" fmla="*/ 35 w 36"/>
                <a:gd name="T11" fmla="*/ 0 h 26"/>
                <a:gd name="T12" fmla="*/ 36 w 36"/>
                <a:gd name="T13" fmla="*/ 3 h 26"/>
              </a:gdLst>
              <a:ahLst/>
              <a:cxnLst>
                <a:cxn ang="0">
                  <a:pos x="T0" y="T1"/>
                </a:cxn>
                <a:cxn ang="0">
                  <a:pos x="T2" y="T3"/>
                </a:cxn>
                <a:cxn ang="0">
                  <a:pos x="T4" y="T5"/>
                </a:cxn>
                <a:cxn ang="0">
                  <a:pos x="T6" y="T7"/>
                </a:cxn>
                <a:cxn ang="0">
                  <a:pos x="T8" y="T9"/>
                </a:cxn>
                <a:cxn ang="0">
                  <a:pos x="T10" y="T11"/>
                </a:cxn>
                <a:cxn ang="0">
                  <a:pos x="T12" y="T13"/>
                </a:cxn>
              </a:cxnLst>
              <a:rect l="0" t="0" r="r" b="b"/>
              <a:pathLst>
                <a:path w="36" h="26">
                  <a:moveTo>
                    <a:pt x="36" y="3"/>
                  </a:moveTo>
                  <a:cubicBezTo>
                    <a:pt x="36" y="3"/>
                    <a:pt x="6" y="5"/>
                    <a:pt x="5" y="7"/>
                  </a:cubicBezTo>
                  <a:cubicBezTo>
                    <a:pt x="3" y="8"/>
                    <a:pt x="3" y="20"/>
                    <a:pt x="2" y="21"/>
                  </a:cubicBezTo>
                  <a:cubicBezTo>
                    <a:pt x="2" y="22"/>
                    <a:pt x="0" y="26"/>
                    <a:pt x="0" y="18"/>
                  </a:cubicBezTo>
                  <a:cubicBezTo>
                    <a:pt x="0" y="10"/>
                    <a:pt x="1" y="3"/>
                    <a:pt x="4" y="3"/>
                  </a:cubicBezTo>
                  <a:cubicBezTo>
                    <a:pt x="6" y="2"/>
                    <a:pt x="35" y="0"/>
                    <a:pt x="35" y="0"/>
                  </a:cubicBezTo>
                  <a:lnTo>
                    <a:pt x="36" y="3"/>
                  </a:lnTo>
                  <a:close/>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46" name="îşļîḑé">
              <a:extLst>
                <a:ext uri="{FF2B5EF4-FFF2-40B4-BE49-F238E27FC236}">
                  <a16:creationId xmlns:a16="http://schemas.microsoft.com/office/drawing/2014/main" xmlns="" id="{8D446B9F-F60C-4259-8CC2-A54EB90296C5}"/>
                </a:ext>
              </a:extLst>
            </p:cNvPr>
            <p:cNvSpPr/>
            <p:nvPr/>
          </p:nvSpPr>
          <p:spPr bwMode="auto">
            <a:xfrm>
              <a:off x="6315075" y="1825626"/>
              <a:ext cx="30163" cy="39688"/>
            </a:xfrm>
            <a:custGeom>
              <a:avLst/>
              <a:gdLst>
                <a:gd name="T0" fmla="*/ 5 w 9"/>
                <a:gd name="T1" fmla="*/ 0 h 12"/>
                <a:gd name="T2" fmla="*/ 7 w 9"/>
                <a:gd name="T3" fmla="*/ 11 h 12"/>
                <a:gd name="T4" fmla="*/ 1 w 9"/>
                <a:gd name="T5" fmla="*/ 10 h 12"/>
                <a:gd name="T6" fmla="*/ 5 w 9"/>
                <a:gd name="T7" fmla="*/ 0 h 12"/>
              </a:gdLst>
              <a:ahLst/>
              <a:cxnLst>
                <a:cxn ang="0">
                  <a:pos x="T0" y="T1"/>
                </a:cxn>
                <a:cxn ang="0">
                  <a:pos x="T2" y="T3"/>
                </a:cxn>
                <a:cxn ang="0">
                  <a:pos x="T4" y="T5"/>
                </a:cxn>
                <a:cxn ang="0">
                  <a:pos x="T6" y="T7"/>
                </a:cxn>
              </a:cxnLst>
              <a:rect l="0" t="0" r="r" b="b"/>
              <a:pathLst>
                <a:path w="9" h="12">
                  <a:moveTo>
                    <a:pt x="5" y="0"/>
                  </a:moveTo>
                  <a:cubicBezTo>
                    <a:pt x="8" y="0"/>
                    <a:pt x="9" y="9"/>
                    <a:pt x="7" y="11"/>
                  </a:cubicBezTo>
                  <a:cubicBezTo>
                    <a:pt x="5" y="12"/>
                    <a:pt x="2" y="11"/>
                    <a:pt x="1" y="10"/>
                  </a:cubicBezTo>
                  <a:cubicBezTo>
                    <a:pt x="0" y="8"/>
                    <a:pt x="3" y="0"/>
                    <a:pt x="5" y="0"/>
                  </a:cubicBezTo>
                  <a:close/>
                </a:path>
              </a:pathLst>
            </a:custGeom>
            <a:solidFill>
              <a:srgbClr val="55C9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47" name="îŝ1îde">
              <a:extLst>
                <a:ext uri="{FF2B5EF4-FFF2-40B4-BE49-F238E27FC236}">
                  <a16:creationId xmlns:a16="http://schemas.microsoft.com/office/drawing/2014/main" xmlns="" id="{DDD99B5F-B920-4977-B3E3-413F37DBA98A}"/>
                </a:ext>
              </a:extLst>
            </p:cNvPr>
            <p:cNvSpPr/>
            <p:nvPr/>
          </p:nvSpPr>
          <p:spPr bwMode="auto">
            <a:xfrm>
              <a:off x="6473825" y="2043113"/>
              <a:ext cx="244475" cy="192088"/>
            </a:xfrm>
            <a:custGeom>
              <a:avLst/>
              <a:gdLst>
                <a:gd name="T0" fmla="*/ 74 w 74"/>
                <a:gd name="T1" fmla="*/ 0 h 58"/>
                <a:gd name="T2" fmla="*/ 66 w 74"/>
                <a:gd name="T3" fmla="*/ 7 h 58"/>
                <a:gd name="T4" fmla="*/ 39 w 74"/>
                <a:gd name="T5" fmla="*/ 16 h 58"/>
                <a:gd name="T6" fmla="*/ 12 w 74"/>
                <a:gd name="T7" fmla="*/ 21 h 58"/>
                <a:gd name="T8" fmla="*/ 4 w 74"/>
                <a:gd name="T9" fmla="*/ 24 h 58"/>
                <a:gd name="T10" fmla="*/ 2 w 74"/>
                <a:gd name="T11" fmla="*/ 40 h 58"/>
                <a:gd name="T12" fmla="*/ 7 w 74"/>
                <a:gd name="T13" fmla="*/ 58 h 58"/>
                <a:gd name="T14" fmla="*/ 6 w 74"/>
                <a:gd name="T15" fmla="*/ 40 h 58"/>
                <a:gd name="T16" fmla="*/ 7 w 74"/>
                <a:gd name="T17" fmla="*/ 34 h 58"/>
                <a:gd name="T18" fmla="*/ 54 w 74"/>
                <a:gd name="T19" fmla="*/ 19 h 58"/>
                <a:gd name="T20" fmla="*/ 74 w 74"/>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58">
                  <a:moveTo>
                    <a:pt x="74" y="0"/>
                  </a:moveTo>
                  <a:cubicBezTo>
                    <a:pt x="71" y="3"/>
                    <a:pt x="69" y="5"/>
                    <a:pt x="66" y="7"/>
                  </a:cubicBezTo>
                  <a:cubicBezTo>
                    <a:pt x="58" y="12"/>
                    <a:pt x="48" y="14"/>
                    <a:pt x="39" y="16"/>
                  </a:cubicBezTo>
                  <a:cubicBezTo>
                    <a:pt x="30" y="18"/>
                    <a:pt x="21" y="19"/>
                    <a:pt x="12" y="21"/>
                  </a:cubicBezTo>
                  <a:cubicBezTo>
                    <a:pt x="9" y="22"/>
                    <a:pt x="6" y="22"/>
                    <a:pt x="4" y="24"/>
                  </a:cubicBezTo>
                  <a:cubicBezTo>
                    <a:pt x="0" y="28"/>
                    <a:pt x="1" y="35"/>
                    <a:pt x="2" y="40"/>
                  </a:cubicBezTo>
                  <a:cubicBezTo>
                    <a:pt x="4" y="45"/>
                    <a:pt x="5" y="52"/>
                    <a:pt x="7" y="58"/>
                  </a:cubicBezTo>
                  <a:cubicBezTo>
                    <a:pt x="6" y="51"/>
                    <a:pt x="6" y="45"/>
                    <a:pt x="6" y="40"/>
                  </a:cubicBezTo>
                  <a:cubicBezTo>
                    <a:pt x="6" y="37"/>
                    <a:pt x="6" y="35"/>
                    <a:pt x="7" y="34"/>
                  </a:cubicBezTo>
                  <a:cubicBezTo>
                    <a:pt x="12" y="32"/>
                    <a:pt x="49" y="24"/>
                    <a:pt x="54" y="19"/>
                  </a:cubicBezTo>
                  <a:cubicBezTo>
                    <a:pt x="59" y="16"/>
                    <a:pt x="71" y="12"/>
                    <a:pt x="74" y="0"/>
                  </a:cubicBezTo>
                </a:path>
              </a:pathLst>
            </a:custGeom>
            <a:solidFill>
              <a:srgbClr val="0B23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custDataLst>
      <p:tags r:id="rId1"/>
    </p:custDataLst>
    <p:extLst>
      <p:ext uri="{BB962C8B-B14F-4D97-AF65-F5344CB8AC3E}">
        <p14:creationId xmlns:p14="http://schemas.microsoft.com/office/powerpoint/2010/main" val="126030712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2" name="组合 71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E95827C2-D3BA-4D63-B772-34687B168E8F}"/>
              </a:ext>
            </a:extLst>
          </p:cNvPr>
          <p:cNvGrpSpPr/>
          <p:nvPr/>
        </p:nvGrpSpPr>
        <p:grpSpPr>
          <a:xfrm>
            <a:off x="1233842" y="1250648"/>
            <a:ext cx="2471327" cy="2388924"/>
            <a:chOff x="3990975" y="1556416"/>
            <a:chExt cx="4210051" cy="4069673"/>
          </a:xfrm>
        </p:grpSpPr>
        <p:grpSp>
          <p:nvGrpSpPr>
            <p:cNvPr id="713" name="íSḻíḋe">
              <a:extLst>
                <a:ext uri="{FF2B5EF4-FFF2-40B4-BE49-F238E27FC236}">
                  <a16:creationId xmlns:a16="http://schemas.microsoft.com/office/drawing/2014/main" xmlns="" id="{D3BFF651-A9CD-40F4-8615-5711E119C4DA}"/>
                </a:ext>
              </a:extLst>
            </p:cNvPr>
            <p:cNvGrpSpPr>
              <a:grpSpLocks/>
            </p:cNvGrpSpPr>
            <p:nvPr/>
          </p:nvGrpSpPr>
          <p:grpSpPr bwMode="auto">
            <a:xfrm>
              <a:off x="3990975" y="1581853"/>
              <a:ext cx="4065916" cy="4044236"/>
              <a:chOff x="1607" y="27"/>
              <a:chExt cx="4316" cy="4293"/>
            </a:xfrm>
          </p:grpSpPr>
          <p:sp>
            <p:nvSpPr>
              <p:cNvPr id="812" name="íṡľïďê">
                <a:extLst>
                  <a:ext uri="{FF2B5EF4-FFF2-40B4-BE49-F238E27FC236}">
                    <a16:creationId xmlns:a16="http://schemas.microsoft.com/office/drawing/2014/main" xmlns="" id="{11804CBF-36DF-4121-9D92-98E29F7B7D16}"/>
                  </a:ext>
                </a:extLst>
              </p:cNvPr>
              <p:cNvSpPr/>
              <p:nvPr/>
            </p:nvSpPr>
            <p:spPr bwMode="auto">
              <a:xfrm>
                <a:off x="2673" y="4227"/>
                <a:ext cx="2973" cy="93"/>
              </a:xfrm>
              <a:custGeom>
                <a:avLst/>
                <a:gdLst>
                  <a:gd name="T0" fmla="*/ 1819 w 1847"/>
                  <a:gd name="T1" fmla="*/ 0 h 58"/>
                  <a:gd name="T2" fmla="*/ 1819 w 1847"/>
                  <a:gd name="T3" fmla="*/ 0 h 58"/>
                  <a:gd name="T4" fmla="*/ 828 w 1847"/>
                  <a:gd name="T5" fmla="*/ 1 h 58"/>
                  <a:gd name="T6" fmla="*/ 822 w 1847"/>
                  <a:gd name="T7" fmla="*/ 8 h 58"/>
                  <a:gd name="T8" fmla="*/ 503 w 1847"/>
                  <a:gd name="T9" fmla="*/ 8 h 58"/>
                  <a:gd name="T10" fmla="*/ 486 w 1847"/>
                  <a:gd name="T11" fmla="*/ 2 h 58"/>
                  <a:gd name="T12" fmla="*/ 407 w 1847"/>
                  <a:gd name="T13" fmla="*/ 2 h 58"/>
                  <a:gd name="T14" fmla="*/ 389 w 1847"/>
                  <a:gd name="T15" fmla="*/ 8 h 58"/>
                  <a:gd name="T16" fmla="*/ 70 w 1847"/>
                  <a:gd name="T17" fmla="*/ 8 h 58"/>
                  <a:gd name="T18" fmla="*/ 65 w 1847"/>
                  <a:gd name="T19" fmla="*/ 2 h 58"/>
                  <a:gd name="T20" fmla="*/ 28 w 1847"/>
                  <a:gd name="T21" fmla="*/ 2 h 58"/>
                  <a:gd name="T22" fmla="*/ 0 w 1847"/>
                  <a:gd name="T23" fmla="*/ 30 h 58"/>
                  <a:gd name="T24" fmla="*/ 28 w 1847"/>
                  <a:gd name="T25" fmla="*/ 58 h 58"/>
                  <a:gd name="T26" fmla="*/ 28 w 1847"/>
                  <a:gd name="T27" fmla="*/ 58 h 58"/>
                  <a:gd name="T28" fmla="*/ 1819 w 1847"/>
                  <a:gd name="T29" fmla="*/ 56 h 58"/>
                  <a:gd name="T30" fmla="*/ 1847 w 1847"/>
                  <a:gd name="T31" fmla="*/ 28 h 58"/>
                  <a:gd name="T32" fmla="*/ 1819 w 1847"/>
                  <a:gd name="T3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47" h="58">
                    <a:moveTo>
                      <a:pt x="1819" y="0"/>
                    </a:moveTo>
                    <a:cubicBezTo>
                      <a:pt x="1819" y="0"/>
                      <a:pt x="1819" y="0"/>
                      <a:pt x="1819" y="0"/>
                    </a:cubicBezTo>
                    <a:cubicBezTo>
                      <a:pt x="828" y="1"/>
                      <a:pt x="828" y="1"/>
                      <a:pt x="828" y="1"/>
                    </a:cubicBezTo>
                    <a:cubicBezTo>
                      <a:pt x="826" y="4"/>
                      <a:pt x="825" y="7"/>
                      <a:pt x="822" y="8"/>
                    </a:cubicBezTo>
                    <a:cubicBezTo>
                      <a:pt x="503" y="8"/>
                      <a:pt x="503" y="8"/>
                      <a:pt x="503" y="8"/>
                    </a:cubicBezTo>
                    <a:cubicBezTo>
                      <a:pt x="496" y="8"/>
                      <a:pt x="490" y="6"/>
                      <a:pt x="486" y="2"/>
                    </a:cubicBezTo>
                    <a:cubicBezTo>
                      <a:pt x="407" y="2"/>
                      <a:pt x="407" y="2"/>
                      <a:pt x="407" y="2"/>
                    </a:cubicBezTo>
                    <a:cubicBezTo>
                      <a:pt x="402" y="6"/>
                      <a:pt x="397" y="8"/>
                      <a:pt x="389" y="8"/>
                    </a:cubicBezTo>
                    <a:cubicBezTo>
                      <a:pt x="70" y="8"/>
                      <a:pt x="70" y="8"/>
                      <a:pt x="70" y="8"/>
                    </a:cubicBezTo>
                    <a:cubicBezTo>
                      <a:pt x="68" y="7"/>
                      <a:pt x="66" y="5"/>
                      <a:pt x="65" y="2"/>
                    </a:cubicBezTo>
                    <a:cubicBezTo>
                      <a:pt x="28" y="2"/>
                      <a:pt x="28" y="2"/>
                      <a:pt x="28" y="2"/>
                    </a:cubicBezTo>
                    <a:cubicBezTo>
                      <a:pt x="12" y="2"/>
                      <a:pt x="0" y="15"/>
                      <a:pt x="0" y="30"/>
                    </a:cubicBezTo>
                    <a:cubicBezTo>
                      <a:pt x="0" y="46"/>
                      <a:pt x="12" y="58"/>
                      <a:pt x="28" y="58"/>
                    </a:cubicBezTo>
                    <a:cubicBezTo>
                      <a:pt x="28" y="58"/>
                      <a:pt x="28" y="58"/>
                      <a:pt x="28" y="58"/>
                    </a:cubicBezTo>
                    <a:cubicBezTo>
                      <a:pt x="1819" y="56"/>
                      <a:pt x="1819" y="56"/>
                      <a:pt x="1819" y="56"/>
                    </a:cubicBezTo>
                    <a:cubicBezTo>
                      <a:pt x="1834" y="56"/>
                      <a:pt x="1847" y="43"/>
                      <a:pt x="1847" y="28"/>
                    </a:cubicBezTo>
                    <a:cubicBezTo>
                      <a:pt x="1847" y="12"/>
                      <a:pt x="1834" y="0"/>
                      <a:pt x="1819" y="0"/>
                    </a:cubicBezTo>
                  </a:path>
                </a:pathLst>
              </a:custGeom>
              <a:solidFill>
                <a:srgbClr val="909B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3" name="íSlïḋè">
                <a:extLst>
                  <a:ext uri="{FF2B5EF4-FFF2-40B4-BE49-F238E27FC236}">
                    <a16:creationId xmlns:a16="http://schemas.microsoft.com/office/drawing/2014/main" xmlns="" id="{3DAD1870-7C11-4D47-9BB5-A4EBDACDE53C}"/>
                  </a:ext>
                </a:extLst>
              </p:cNvPr>
              <p:cNvSpPr/>
              <p:nvPr/>
            </p:nvSpPr>
            <p:spPr bwMode="auto">
              <a:xfrm>
                <a:off x="3447" y="4228"/>
                <a:ext cx="559" cy="58"/>
              </a:xfrm>
              <a:custGeom>
                <a:avLst/>
                <a:gdLst>
                  <a:gd name="T0" fmla="*/ 343 w 347"/>
                  <a:gd name="T1" fmla="*/ 1 h 36"/>
                  <a:gd name="T2" fmla="*/ 266 w 347"/>
                  <a:gd name="T3" fmla="*/ 1 h 36"/>
                  <a:gd name="T4" fmla="*/ 8 w 347"/>
                  <a:gd name="T5" fmla="*/ 0 h 36"/>
                  <a:gd name="T6" fmla="*/ 1 w 347"/>
                  <a:gd name="T7" fmla="*/ 8 h 36"/>
                  <a:gd name="T8" fmla="*/ 0 w 347"/>
                  <a:gd name="T9" fmla="*/ 28 h 36"/>
                  <a:gd name="T10" fmla="*/ 8 w 347"/>
                  <a:gd name="T11" fmla="*/ 36 h 36"/>
                  <a:gd name="T12" fmla="*/ 329 w 347"/>
                  <a:gd name="T13" fmla="*/ 36 h 36"/>
                  <a:gd name="T14" fmla="*/ 343 w 347"/>
                  <a:gd name="T15" fmla="*/ 36 h 36"/>
                  <a:gd name="T16" fmla="*/ 347 w 347"/>
                  <a:gd name="T17" fmla="*/ 33 h 36"/>
                  <a:gd name="T18" fmla="*/ 347 w 347"/>
                  <a:gd name="T19" fmla="*/ 5 h 36"/>
                  <a:gd name="T20" fmla="*/ 343 w 347"/>
                  <a:gd name="T2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7" h="36">
                    <a:moveTo>
                      <a:pt x="343" y="1"/>
                    </a:moveTo>
                    <a:cubicBezTo>
                      <a:pt x="266" y="1"/>
                      <a:pt x="266" y="1"/>
                      <a:pt x="266" y="1"/>
                    </a:cubicBezTo>
                    <a:cubicBezTo>
                      <a:pt x="8" y="0"/>
                      <a:pt x="8" y="0"/>
                      <a:pt x="8" y="0"/>
                    </a:cubicBezTo>
                    <a:cubicBezTo>
                      <a:pt x="4" y="0"/>
                      <a:pt x="1" y="4"/>
                      <a:pt x="1" y="8"/>
                    </a:cubicBezTo>
                    <a:cubicBezTo>
                      <a:pt x="0" y="28"/>
                      <a:pt x="0" y="28"/>
                      <a:pt x="0" y="28"/>
                    </a:cubicBezTo>
                    <a:cubicBezTo>
                      <a:pt x="0" y="32"/>
                      <a:pt x="4" y="36"/>
                      <a:pt x="8" y="36"/>
                    </a:cubicBezTo>
                    <a:cubicBezTo>
                      <a:pt x="329" y="36"/>
                      <a:pt x="329" y="36"/>
                      <a:pt x="329" y="36"/>
                    </a:cubicBezTo>
                    <a:cubicBezTo>
                      <a:pt x="343" y="36"/>
                      <a:pt x="343" y="36"/>
                      <a:pt x="343" y="36"/>
                    </a:cubicBezTo>
                    <a:cubicBezTo>
                      <a:pt x="345" y="36"/>
                      <a:pt x="347" y="35"/>
                      <a:pt x="347" y="33"/>
                    </a:cubicBezTo>
                    <a:cubicBezTo>
                      <a:pt x="347" y="5"/>
                      <a:pt x="347" y="5"/>
                      <a:pt x="347" y="5"/>
                    </a:cubicBezTo>
                    <a:cubicBezTo>
                      <a:pt x="347" y="3"/>
                      <a:pt x="345" y="1"/>
                      <a:pt x="343" y="1"/>
                    </a:cubicBezTo>
                    <a:close/>
                  </a:path>
                </a:pathLst>
              </a:custGeom>
              <a:solidFill>
                <a:srgbClr val="EEEC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4" name="ïṩľîde">
                <a:extLst>
                  <a:ext uri="{FF2B5EF4-FFF2-40B4-BE49-F238E27FC236}">
                    <a16:creationId xmlns:a16="http://schemas.microsoft.com/office/drawing/2014/main" xmlns="" id="{E7E4D7C1-F4FB-42FE-8FDC-0C9AFD06B3A3}"/>
                  </a:ext>
                </a:extLst>
              </p:cNvPr>
              <p:cNvSpPr/>
              <p:nvPr/>
            </p:nvSpPr>
            <p:spPr bwMode="auto">
              <a:xfrm>
                <a:off x="2778" y="4228"/>
                <a:ext cx="557" cy="58"/>
              </a:xfrm>
              <a:custGeom>
                <a:avLst/>
                <a:gdLst>
                  <a:gd name="T0" fmla="*/ 339 w 346"/>
                  <a:gd name="T1" fmla="*/ 0 h 36"/>
                  <a:gd name="T2" fmla="*/ 80 w 346"/>
                  <a:gd name="T3" fmla="*/ 1 h 36"/>
                  <a:gd name="T4" fmla="*/ 3 w 346"/>
                  <a:gd name="T5" fmla="*/ 1 h 36"/>
                  <a:gd name="T6" fmla="*/ 0 w 346"/>
                  <a:gd name="T7" fmla="*/ 5 h 36"/>
                  <a:gd name="T8" fmla="*/ 0 w 346"/>
                  <a:gd name="T9" fmla="*/ 33 h 36"/>
                  <a:gd name="T10" fmla="*/ 3 w 346"/>
                  <a:gd name="T11" fmla="*/ 36 h 36"/>
                  <a:gd name="T12" fmla="*/ 17 w 346"/>
                  <a:gd name="T13" fmla="*/ 36 h 36"/>
                  <a:gd name="T14" fmla="*/ 339 w 346"/>
                  <a:gd name="T15" fmla="*/ 36 h 36"/>
                  <a:gd name="T16" fmla="*/ 346 w 346"/>
                  <a:gd name="T17" fmla="*/ 28 h 36"/>
                  <a:gd name="T18" fmla="*/ 346 w 346"/>
                  <a:gd name="T19" fmla="*/ 8 h 36"/>
                  <a:gd name="T20" fmla="*/ 339 w 3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6">
                    <a:moveTo>
                      <a:pt x="339" y="0"/>
                    </a:moveTo>
                    <a:cubicBezTo>
                      <a:pt x="80" y="1"/>
                      <a:pt x="80" y="1"/>
                      <a:pt x="80" y="1"/>
                    </a:cubicBezTo>
                    <a:cubicBezTo>
                      <a:pt x="3" y="1"/>
                      <a:pt x="3" y="1"/>
                      <a:pt x="3" y="1"/>
                    </a:cubicBezTo>
                    <a:cubicBezTo>
                      <a:pt x="1" y="1"/>
                      <a:pt x="0" y="3"/>
                      <a:pt x="0" y="5"/>
                    </a:cubicBezTo>
                    <a:cubicBezTo>
                      <a:pt x="0" y="33"/>
                      <a:pt x="0" y="33"/>
                      <a:pt x="0" y="33"/>
                    </a:cubicBezTo>
                    <a:cubicBezTo>
                      <a:pt x="0" y="35"/>
                      <a:pt x="1" y="36"/>
                      <a:pt x="3" y="36"/>
                    </a:cubicBezTo>
                    <a:cubicBezTo>
                      <a:pt x="17" y="36"/>
                      <a:pt x="17" y="36"/>
                      <a:pt x="17" y="36"/>
                    </a:cubicBezTo>
                    <a:cubicBezTo>
                      <a:pt x="339" y="36"/>
                      <a:pt x="339" y="36"/>
                      <a:pt x="339" y="36"/>
                    </a:cubicBezTo>
                    <a:cubicBezTo>
                      <a:pt x="343" y="36"/>
                      <a:pt x="346" y="32"/>
                      <a:pt x="346" y="28"/>
                    </a:cubicBezTo>
                    <a:cubicBezTo>
                      <a:pt x="346" y="8"/>
                      <a:pt x="346" y="8"/>
                      <a:pt x="346" y="8"/>
                    </a:cubicBezTo>
                    <a:cubicBezTo>
                      <a:pt x="346" y="4"/>
                      <a:pt x="343" y="0"/>
                      <a:pt x="339" y="0"/>
                    </a:cubicBezTo>
                    <a:close/>
                  </a:path>
                </a:pathLst>
              </a:custGeom>
              <a:solidFill>
                <a:srgbClr val="EEEC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5" name="ïṩľíḓe">
                <a:extLst>
                  <a:ext uri="{FF2B5EF4-FFF2-40B4-BE49-F238E27FC236}">
                    <a16:creationId xmlns:a16="http://schemas.microsoft.com/office/drawing/2014/main" xmlns="" id="{48BA8F4C-0B60-4C9E-858A-416BE48C3F73}"/>
                  </a:ext>
                </a:extLst>
              </p:cNvPr>
              <p:cNvSpPr/>
              <p:nvPr/>
            </p:nvSpPr>
            <p:spPr bwMode="auto">
              <a:xfrm>
                <a:off x="2139" y="632"/>
                <a:ext cx="138" cy="164"/>
              </a:xfrm>
              <a:custGeom>
                <a:avLst/>
                <a:gdLst>
                  <a:gd name="T0" fmla="*/ 76 w 86"/>
                  <a:gd name="T1" fmla="*/ 40 h 102"/>
                  <a:gd name="T2" fmla="*/ 68 w 86"/>
                  <a:gd name="T3" fmla="*/ 97 h 102"/>
                  <a:gd name="T4" fmla="*/ 23 w 86"/>
                  <a:gd name="T5" fmla="*/ 62 h 102"/>
                  <a:gd name="T6" fmla="*/ 14 w 86"/>
                  <a:gd name="T7" fmla="*/ 6 h 102"/>
                  <a:gd name="T8" fmla="*/ 76 w 86"/>
                  <a:gd name="T9" fmla="*/ 40 h 102"/>
                </a:gdLst>
                <a:ahLst/>
                <a:cxnLst>
                  <a:cxn ang="0">
                    <a:pos x="T0" y="T1"/>
                  </a:cxn>
                  <a:cxn ang="0">
                    <a:pos x="T2" y="T3"/>
                  </a:cxn>
                  <a:cxn ang="0">
                    <a:pos x="T4" y="T5"/>
                  </a:cxn>
                  <a:cxn ang="0">
                    <a:pos x="T6" y="T7"/>
                  </a:cxn>
                  <a:cxn ang="0">
                    <a:pos x="T8" y="T9"/>
                  </a:cxn>
                </a:cxnLst>
                <a:rect l="0" t="0" r="r" b="b"/>
                <a:pathLst>
                  <a:path w="86" h="102">
                    <a:moveTo>
                      <a:pt x="76" y="40"/>
                    </a:moveTo>
                    <a:cubicBezTo>
                      <a:pt x="86" y="66"/>
                      <a:pt x="82" y="91"/>
                      <a:pt x="68" y="97"/>
                    </a:cubicBezTo>
                    <a:cubicBezTo>
                      <a:pt x="53" y="102"/>
                      <a:pt x="33" y="87"/>
                      <a:pt x="23" y="62"/>
                    </a:cubicBezTo>
                    <a:cubicBezTo>
                      <a:pt x="13" y="36"/>
                      <a:pt x="0" y="12"/>
                      <a:pt x="14" y="6"/>
                    </a:cubicBezTo>
                    <a:cubicBezTo>
                      <a:pt x="29" y="0"/>
                      <a:pt x="65" y="15"/>
                      <a:pt x="76" y="40"/>
                    </a:cubicBezTo>
                  </a:path>
                </a:pathLst>
              </a:custGeom>
              <a:solidFill>
                <a:srgbClr val="FFB2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6" name="ïṧ1ïḑe">
                <a:extLst>
                  <a:ext uri="{FF2B5EF4-FFF2-40B4-BE49-F238E27FC236}">
                    <a16:creationId xmlns:a16="http://schemas.microsoft.com/office/drawing/2014/main" xmlns="" id="{79FC23D7-AD8F-423B-AD60-54A82E8067FC}"/>
                  </a:ext>
                </a:extLst>
              </p:cNvPr>
              <p:cNvSpPr/>
              <p:nvPr/>
            </p:nvSpPr>
            <p:spPr bwMode="auto">
              <a:xfrm>
                <a:off x="2036" y="595"/>
                <a:ext cx="249" cy="157"/>
              </a:xfrm>
              <a:custGeom>
                <a:avLst/>
                <a:gdLst>
                  <a:gd name="T0" fmla="*/ 23 w 155"/>
                  <a:gd name="T1" fmla="*/ 44 h 98"/>
                  <a:gd name="T2" fmla="*/ 50 w 155"/>
                  <a:gd name="T3" fmla="*/ 34 h 98"/>
                  <a:gd name="T4" fmla="*/ 73 w 155"/>
                  <a:gd name="T5" fmla="*/ 31 h 98"/>
                  <a:gd name="T6" fmla="*/ 84 w 155"/>
                  <a:gd name="T7" fmla="*/ 32 h 98"/>
                  <a:gd name="T8" fmla="*/ 97 w 155"/>
                  <a:gd name="T9" fmla="*/ 36 h 98"/>
                  <a:gd name="T10" fmla="*/ 111 w 155"/>
                  <a:gd name="T11" fmla="*/ 42 h 98"/>
                  <a:gd name="T12" fmla="*/ 126 w 155"/>
                  <a:gd name="T13" fmla="*/ 59 h 98"/>
                  <a:gd name="T14" fmla="*/ 139 w 155"/>
                  <a:gd name="T15" fmla="*/ 50 h 98"/>
                  <a:gd name="T16" fmla="*/ 125 w 155"/>
                  <a:gd name="T17" fmla="*/ 44 h 98"/>
                  <a:gd name="T18" fmla="*/ 112 w 155"/>
                  <a:gd name="T19" fmla="*/ 74 h 98"/>
                  <a:gd name="T20" fmla="*/ 120 w 155"/>
                  <a:gd name="T21" fmla="*/ 94 h 98"/>
                  <a:gd name="T22" fmla="*/ 140 w 155"/>
                  <a:gd name="T23" fmla="*/ 86 h 98"/>
                  <a:gd name="T24" fmla="*/ 153 w 155"/>
                  <a:gd name="T25" fmla="*/ 57 h 98"/>
                  <a:gd name="T26" fmla="*/ 151 w 155"/>
                  <a:gd name="T27" fmla="*/ 42 h 98"/>
                  <a:gd name="T28" fmla="*/ 137 w 155"/>
                  <a:gd name="T29" fmla="*/ 24 h 98"/>
                  <a:gd name="T30" fmla="*/ 114 w 155"/>
                  <a:gd name="T31" fmla="*/ 9 h 98"/>
                  <a:gd name="T32" fmla="*/ 93 w 155"/>
                  <a:gd name="T33" fmla="*/ 3 h 98"/>
                  <a:gd name="T34" fmla="*/ 73 w 155"/>
                  <a:gd name="T35" fmla="*/ 0 h 98"/>
                  <a:gd name="T36" fmla="*/ 42 w 155"/>
                  <a:gd name="T37" fmla="*/ 5 h 98"/>
                  <a:gd name="T38" fmla="*/ 12 w 155"/>
                  <a:gd name="T39" fmla="*/ 15 h 98"/>
                  <a:gd name="T40" fmla="*/ 3 w 155"/>
                  <a:gd name="T41" fmla="*/ 35 h 98"/>
                  <a:gd name="T42" fmla="*/ 23 w 155"/>
                  <a:gd name="T43" fmla="*/ 4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5" h="98">
                    <a:moveTo>
                      <a:pt x="23" y="44"/>
                    </a:moveTo>
                    <a:cubicBezTo>
                      <a:pt x="32" y="40"/>
                      <a:pt x="42" y="37"/>
                      <a:pt x="50" y="34"/>
                    </a:cubicBezTo>
                    <a:cubicBezTo>
                      <a:pt x="59" y="32"/>
                      <a:pt x="66" y="31"/>
                      <a:pt x="73" y="31"/>
                    </a:cubicBezTo>
                    <a:cubicBezTo>
                      <a:pt x="77" y="31"/>
                      <a:pt x="81" y="31"/>
                      <a:pt x="84" y="32"/>
                    </a:cubicBezTo>
                    <a:cubicBezTo>
                      <a:pt x="89" y="34"/>
                      <a:pt x="94" y="35"/>
                      <a:pt x="97" y="36"/>
                    </a:cubicBezTo>
                    <a:cubicBezTo>
                      <a:pt x="103" y="38"/>
                      <a:pt x="107" y="39"/>
                      <a:pt x="111" y="42"/>
                    </a:cubicBezTo>
                    <a:cubicBezTo>
                      <a:pt x="115" y="45"/>
                      <a:pt x="120" y="50"/>
                      <a:pt x="126" y="59"/>
                    </a:cubicBezTo>
                    <a:cubicBezTo>
                      <a:pt x="139" y="50"/>
                      <a:pt x="139" y="50"/>
                      <a:pt x="139" y="50"/>
                    </a:cubicBezTo>
                    <a:cubicBezTo>
                      <a:pt x="125" y="44"/>
                      <a:pt x="125" y="44"/>
                      <a:pt x="125" y="44"/>
                    </a:cubicBezTo>
                    <a:cubicBezTo>
                      <a:pt x="112" y="74"/>
                      <a:pt x="112" y="74"/>
                      <a:pt x="112" y="74"/>
                    </a:cubicBezTo>
                    <a:cubicBezTo>
                      <a:pt x="108" y="82"/>
                      <a:pt x="112" y="91"/>
                      <a:pt x="120" y="94"/>
                    </a:cubicBezTo>
                    <a:cubicBezTo>
                      <a:pt x="128" y="98"/>
                      <a:pt x="137" y="94"/>
                      <a:pt x="140" y="86"/>
                    </a:cubicBezTo>
                    <a:cubicBezTo>
                      <a:pt x="153" y="57"/>
                      <a:pt x="153" y="57"/>
                      <a:pt x="153" y="57"/>
                    </a:cubicBezTo>
                    <a:cubicBezTo>
                      <a:pt x="155" y="52"/>
                      <a:pt x="154" y="46"/>
                      <a:pt x="151" y="42"/>
                    </a:cubicBezTo>
                    <a:cubicBezTo>
                      <a:pt x="146" y="34"/>
                      <a:pt x="141" y="29"/>
                      <a:pt x="137" y="24"/>
                    </a:cubicBezTo>
                    <a:cubicBezTo>
                      <a:pt x="129" y="17"/>
                      <a:pt x="121" y="12"/>
                      <a:pt x="114" y="9"/>
                    </a:cubicBezTo>
                    <a:cubicBezTo>
                      <a:pt x="107" y="6"/>
                      <a:pt x="100" y="5"/>
                      <a:pt x="93" y="3"/>
                    </a:cubicBezTo>
                    <a:cubicBezTo>
                      <a:pt x="87" y="1"/>
                      <a:pt x="80" y="0"/>
                      <a:pt x="73" y="0"/>
                    </a:cubicBezTo>
                    <a:cubicBezTo>
                      <a:pt x="62" y="0"/>
                      <a:pt x="52" y="2"/>
                      <a:pt x="42" y="5"/>
                    </a:cubicBezTo>
                    <a:cubicBezTo>
                      <a:pt x="32" y="8"/>
                      <a:pt x="22" y="11"/>
                      <a:pt x="12" y="15"/>
                    </a:cubicBezTo>
                    <a:cubicBezTo>
                      <a:pt x="4" y="18"/>
                      <a:pt x="0" y="27"/>
                      <a:pt x="3" y="35"/>
                    </a:cubicBezTo>
                    <a:cubicBezTo>
                      <a:pt x="6" y="43"/>
                      <a:pt x="15" y="47"/>
                      <a:pt x="23" y="44"/>
                    </a:cubicBezTo>
                  </a:path>
                </a:pathLst>
              </a:custGeom>
              <a:solidFill>
                <a:srgbClr val="FFB2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7" name="îṣḷiďè">
                <a:extLst>
                  <a:ext uri="{FF2B5EF4-FFF2-40B4-BE49-F238E27FC236}">
                    <a16:creationId xmlns:a16="http://schemas.microsoft.com/office/drawing/2014/main" xmlns="" id="{00C5598B-2350-43C0-A1C0-C950630AFE3D}"/>
                  </a:ext>
                </a:extLst>
              </p:cNvPr>
              <p:cNvSpPr/>
              <p:nvPr/>
            </p:nvSpPr>
            <p:spPr bwMode="auto">
              <a:xfrm>
                <a:off x="2172" y="630"/>
                <a:ext cx="70" cy="93"/>
              </a:xfrm>
              <a:custGeom>
                <a:avLst/>
                <a:gdLst>
                  <a:gd name="T0" fmla="*/ 36 w 70"/>
                  <a:gd name="T1" fmla="*/ 93 h 93"/>
                  <a:gd name="T2" fmla="*/ 39 w 70"/>
                  <a:gd name="T3" fmla="*/ 32 h 93"/>
                  <a:gd name="T4" fmla="*/ 0 w 70"/>
                  <a:gd name="T5" fmla="*/ 8 h 93"/>
                  <a:gd name="T6" fmla="*/ 5 w 70"/>
                  <a:gd name="T7" fmla="*/ 0 h 93"/>
                  <a:gd name="T8" fmla="*/ 58 w 70"/>
                  <a:gd name="T9" fmla="*/ 6 h 93"/>
                  <a:gd name="T10" fmla="*/ 70 w 70"/>
                  <a:gd name="T11" fmla="*/ 68 h 93"/>
                  <a:gd name="T12" fmla="*/ 36 w 70"/>
                  <a:gd name="T13" fmla="*/ 93 h 93"/>
                </a:gdLst>
                <a:ahLst/>
                <a:cxnLst>
                  <a:cxn ang="0">
                    <a:pos x="T0" y="T1"/>
                  </a:cxn>
                  <a:cxn ang="0">
                    <a:pos x="T2" y="T3"/>
                  </a:cxn>
                  <a:cxn ang="0">
                    <a:pos x="T4" y="T5"/>
                  </a:cxn>
                  <a:cxn ang="0">
                    <a:pos x="T6" y="T7"/>
                  </a:cxn>
                  <a:cxn ang="0">
                    <a:pos x="T8" y="T9"/>
                  </a:cxn>
                  <a:cxn ang="0">
                    <a:pos x="T10" y="T11"/>
                  </a:cxn>
                  <a:cxn ang="0">
                    <a:pos x="T12" y="T13"/>
                  </a:cxn>
                </a:cxnLst>
                <a:rect l="0" t="0" r="r" b="b"/>
                <a:pathLst>
                  <a:path w="70" h="93">
                    <a:moveTo>
                      <a:pt x="36" y="93"/>
                    </a:moveTo>
                    <a:lnTo>
                      <a:pt x="39" y="32"/>
                    </a:lnTo>
                    <a:lnTo>
                      <a:pt x="0" y="8"/>
                    </a:lnTo>
                    <a:lnTo>
                      <a:pt x="5" y="0"/>
                    </a:lnTo>
                    <a:lnTo>
                      <a:pt x="58" y="6"/>
                    </a:lnTo>
                    <a:lnTo>
                      <a:pt x="70" y="68"/>
                    </a:lnTo>
                    <a:lnTo>
                      <a:pt x="36" y="93"/>
                    </a:lnTo>
                    <a:close/>
                  </a:path>
                </a:pathLst>
              </a:custGeom>
              <a:solidFill>
                <a:srgbClr val="FFB2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8" name="îṧlîḓé">
                <a:extLst>
                  <a:ext uri="{FF2B5EF4-FFF2-40B4-BE49-F238E27FC236}">
                    <a16:creationId xmlns:a16="http://schemas.microsoft.com/office/drawing/2014/main" xmlns="" id="{C9D552C1-1B7F-4AA8-BF7F-1F9D8553C914}"/>
                  </a:ext>
                </a:extLst>
              </p:cNvPr>
              <p:cNvSpPr/>
              <p:nvPr/>
            </p:nvSpPr>
            <p:spPr bwMode="auto">
              <a:xfrm>
                <a:off x="2172" y="630"/>
                <a:ext cx="70" cy="93"/>
              </a:xfrm>
              <a:custGeom>
                <a:avLst/>
                <a:gdLst>
                  <a:gd name="T0" fmla="*/ 36 w 70"/>
                  <a:gd name="T1" fmla="*/ 93 h 93"/>
                  <a:gd name="T2" fmla="*/ 39 w 70"/>
                  <a:gd name="T3" fmla="*/ 32 h 93"/>
                  <a:gd name="T4" fmla="*/ 0 w 70"/>
                  <a:gd name="T5" fmla="*/ 8 h 93"/>
                  <a:gd name="T6" fmla="*/ 5 w 70"/>
                  <a:gd name="T7" fmla="*/ 0 h 93"/>
                  <a:gd name="T8" fmla="*/ 58 w 70"/>
                  <a:gd name="T9" fmla="*/ 6 h 93"/>
                  <a:gd name="T10" fmla="*/ 70 w 70"/>
                  <a:gd name="T11" fmla="*/ 68 h 93"/>
                  <a:gd name="T12" fmla="*/ 36 w 70"/>
                  <a:gd name="T13" fmla="*/ 93 h 93"/>
                </a:gdLst>
                <a:ahLst/>
                <a:cxnLst>
                  <a:cxn ang="0">
                    <a:pos x="T0" y="T1"/>
                  </a:cxn>
                  <a:cxn ang="0">
                    <a:pos x="T2" y="T3"/>
                  </a:cxn>
                  <a:cxn ang="0">
                    <a:pos x="T4" y="T5"/>
                  </a:cxn>
                  <a:cxn ang="0">
                    <a:pos x="T6" y="T7"/>
                  </a:cxn>
                  <a:cxn ang="0">
                    <a:pos x="T8" y="T9"/>
                  </a:cxn>
                  <a:cxn ang="0">
                    <a:pos x="T10" y="T11"/>
                  </a:cxn>
                  <a:cxn ang="0">
                    <a:pos x="T12" y="T13"/>
                  </a:cxn>
                </a:cxnLst>
                <a:rect l="0" t="0" r="r" b="b"/>
                <a:pathLst>
                  <a:path w="70" h="93">
                    <a:moveTo>
                      <a:pt x="36" y="93"/>
                    </a:moveTo>
                    <a:lnTo>
                      <a:pt x="39" y="32"/>
                    </a:lnTo>
                    <a:lnTo>
                      <a:pt x="0" y="8"/>
                    </a:lnTo>
                    <a:lnTo>
                      <a:pt x="5" y="0"/>
                    </a:lnTo>
                    <a:lnTo>
                      <a:pt x="58" y="6"/>
                    </a:lnTo>
                    <a:lnTo>
                      <a:pt x="70" y="68"/>
                    </a:lnTo>
                    <a:lnTo>
                      <a:pt x="36" y="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9" name="ïŝļiďe">
                <a:extLst>
                  <a:ext uri="{FF2B5EF4-FFF2-40B4-BE49-F238E27FC236}">
                    <a16:creationId xmlns:a16="http://schemas.microsoft.com/office/drawing/2014/main" xmlns="" id="{16690870-774A-421B-8311-3AD54C7542E5}"/>
                  </a:ext>
                </a:extLst>
              </p:cNvPr>
              <p:cNvSpPr/>
              <p:nvPr/>
            </p:nvSpPr>
            <p:spPr bwMode="auto">
              <a:xfrm>
                <a:off x="2195" y="620"/>
                <a:ext cx="208" cy="376"/>
              </a:xfrm>
              <a:custGeom>
                <a:avLst/>
                <a:gdLst>
                  <a:gd name="T0" fmla="*/ 15 w 129"/>
                  <a:gd name="T1" fmla="*/ 45 h 234"/>
                  <a:gd name="T2" fmla="*/ 31 w 129"/>
                  <a:gd name="T3" fmla="*/ 24 h 234"/>
                  <a:gd name="T4" fmla="*/ 53 w 129"/>
                  <a:gd name="T5" fmla="*/ 19 h 234"/>
                  <a:gd name="T6" fmla="*/ 125 w 129"/>
                  <a:gd name="T7" fmla="*/ 186 h 234"/>
                  <a:gd name="T8" fmla="*/ 115 w 129"/>
                  <a:gd name="T9" fmla="*/ 223 h 234"/>
                  <a:gd name="T10" fmla="*/ 100 w 129"/>
                  <a:gd name="T11" fmla="*/ 230 h 234"/>
                  <a:gd name="T12" fmla="*/ 73 w 129"/>
                  <a:gd name="T13" fmla="*/ 220 h 234"/>
                  <a:gd name="T14" fmla="*/ 5 w 129"/>
                  <a:gd name="T15" fmla="*/ 72 h 234"/>
                  <a:gd name="T16" fmla="*/ 15 w 129"/>
                  <a:gd name="T17" fmla="*/ 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234">
                    <a:moveTo>
                      <a:pt x="15" y="45"/>
                    </a:moveTo>
                    <a:cubicBezTo>
                      <a:pt x="31" y="24"/>
                      <a:pt x="31" y="24"/>
                      <a:pt x="31" y="24"/>
                    </a:cubicBezTo>
                    <a:cubicBezTo>
                      <a:pt x="41" y="20"/>
                      <a:pt x="41" y="0"/>
                      <a:pt x="53" y="19"/>
                    </a:cubicBezTo>
                    <a:cubicBezTo>
                      <a:pt x="125" y="186"/>
                      <a:pt x="125" y="186"/>
                      <a:pt x="125" y="186"/>
                    </a:cubicBezTo>
                    <a:cubicBezTo>
                      <a:pt x="129" y="196"/>
                      <a:pt x="125" y="218"/>
                      <a:pt x="115" y="223"/>
                    </a:cubicBezTo>
                    <a:cubicBezTo>
                      <a:pt x="100" y="230"/>
                      <a:pt x="100" y="230"/>
                      <a:pt x="100" y="230"/>
                    </a:cubicBezTo>
                    <a:cubicBezTo>
                      <a:pt x="90" y="234"/>
                      <a:pt x="78" y="230"/>
                      <a:pt x="73" y="220"/>
                    </a:cubicBezTo>
                    <a:cubicBezTo>
                      <a:pt x="5" y="72"/>
                      <a:pt x="5" y="72"/>
                      <a:pt x="5" y="72"/>
                    </a:cubicBezTo>
                    <a:cubicBezTo>
                      <a:pt x="0" y="62"/>
                      <a:pt x="6" y="52"/>
                      <a:pt x="15" y="45"/>
                    </a:cubicBezTo>
                  </a:path>
                </a:pathLst>
              </a:custGeom>
              <a:solidFill>
                <a:srgbClr val="FFB2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0" name="išļiḓé">
                <a:extLst>
                  <a:ext uri="{FF2B5EF4-FFF2-40B4-BE49-F238E27FC236}">
                    <a16:creationId xmlns:a16="http://schemas.microsoft.com/office/drawing/2014/main" xmlns="" id="{995D7024-A754-4B9D-8424-CF82080147A5}"/>
                  </a:ext>
                </a:extLst>
              </p:cNvPr>
              <p:cNvSpPr/>
              <p:nvPr/>
            </p:nvSpPr>
            <p:spPr bwMode="auto">
              <a:xfrm>
                <a:off x="3431" y="4037"/>
                <a:ext cx="589" cy="203"/>
              </a:xfrm>
              <a:custGeom>
                <a:avLst/>
                <a:gdLst>
                  <a:gd name="T0" fmla="*/ 351 w 366"/>
                  <a:gd name="T1" fmla="*/ 126 h 126"/>
                  <a:gd name="T2" fmla="*/ 32 w 366"/>
                  <a:gd name="T3" fmla="*/ 126 h 126"/>
                  <a:gd name="T4" fmla="*/ 4 w 366"/>
                  <a:gd name="T5" fmla="*/ 3 h 126"/>
                  <a:gd name="T6" fmla="*/ 125 w 366"/>
                  <a:gd name="T7" fmla="*/ 0 h 126"/>
                  <a:gd name="T8" fmla="*/ 165 w 366"/>
                  <a:gd name="T9" fmla="*/ 3 h 126"/>
                  <a:gd name="T10" fmla="*/ 250 w 366"/>
                  <a:gd name="T11" fmla="*/ 59 h 126"/>
                  <a:gd name="T12" fmla="*/ 258 w 366"/>
                  <a:gd name="T13" fmla="*/ 60 h 126"/>
                  <a:gd name="T14" fmla="*/ 326 w 366"/>
                  <a:gd name="T15" fmla="*/ 65 h 126"/>
                  <a:gd name="T16" fmla="*/ 351 w 366"/>
                  <a:gd name="T1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126">
                    <a:moveTo>
                      <a:pt x="351" y="126"/>
                    </a:moveTo>
                    <a:cubicBezTo>
                      <a:pt x="32" y="126"/>
                      <a:pt x="32" y="126"/>
                      <a:pt x="32" y="126"/>
                    </a:cubicBezTo>
                    <a:cubicBezTo>
                      <a:pt x="0" y="126"/>
                      <a:pt x="2" y="88"/>
                      <a:pt x="4" y="3"/>
                    </a:cubicBezTo>
                    <a:cubicBezTo>
                      <a:pt x="4" y="3"/>
                      <a:pt x="77" y="0"/>
                      <a:pt x="125" y="0"/>
                    </a:cubicBezTo>
                    <a:cubicBezTo>
                      <a:pt x="148" y="0"/>
                      <a:pt x="166" y="1"/>
                      <a:pt x="165" y="3"/>
                    </a:cubicBezTo>
                    <a:cubicBezTo>
                      <a:pt x="192" y="29"/>
                      <a:pt x="223" y="53"/>
                      <a:pt x="250" y="59"/>
                    </a:cubicBezTo>
                    <a:cubicBezTo>
                      <a:pt x="253" y="59"/>
                      <a:pt x="256" y="60"/>
                      <a:pt x="258" y="60"/>
                    </a:cubicBezTo>
                    <a:cubicBezTo>
                      <a:pt x="301" y="63"/>
                      <a:pt x="326" y="65"/>
                      <a:pt x="326" y="65"/>
                    </a:cubicBezTo>
                    <a:cubicBezTo>
                      <a:pt x="362" y="67"/>
                      <a:pt x="366" y="116"/>
                      <a:pt x="351" y="126"/>
                    </a:cubicBezTo>
                  </a:path>
                </a:pathLst>
              </a:custGeom>
              <a:solidFill>
                <a:srgbClr val="EF52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1" name="îšļide">
                <a:extLst>
                  <a:ext uri="{FF2B5EF4-FFF2-40B4-BE49-F238E27FC236}">
                    <a16:creationId xmlns:a16="http://schemas.microsoft.com/office/drawing/2014/main" xmlns="" id="{BD39059F-A9F1-4B8F-ADEE-2F7A6C0F81D3}"/>
                  </a:ext>
                </a:extLst>
              </p:cNvPr>
              <p:cNvSpPr/>
              <p:nvPr/>
            </p:nvSpPr>
            <p:spPr bwMode="auto">
              <a:xfrm>
                <a:off x="3632" y="4037"/>
                <a:ext cx="202" cy="100"/>
              </a:xfrm>
              <a:custGeom>
                <a:avLst/>
                <a:gdLst>
                  <a:gd name="T0" fmla="*/ 125 w 125"/>
                  <a:gd name="T1" fmla="*/ 59 h 62"/>
                  <a:gd name="T2" fmla="*/ 79 w 125"/>
                  <a:gd name="T3" fmla="*/ 60 h 62"/>
                  <a:gd name="T4" fmla="*/ 0 w 125"/>
                  <a:gd name="T5" fmla="*/ 0 h 62"/>
                  <a:gd name="T6" fmla="*/ 40 w 125"/>
                  <a:gd name="T7" fmla="*/ 3 h 62"/>
                  <a:gd name="T8" fmla="*/ 125 w 125"/>
                  <a:gd name="T9" fmla="*/ 59 h 62"/>
                </a:gdLst>
                <a:ahLst/>
                <a:cxnLst>
                  <a:cxn ang="0">
                    <a:pos x="T0" y="T1"/>
                  </a:cxn>
                  <a:cxn ang="0">
                    <a:pos x="T2" y="T3"/>
                  </a:cxn>
                  <a:cxn ang="0">
                    <a:pos x="T4" y="T5"/>
                  </a:cxn>
                  <a:cxn ang="0">
                    <a:pos x="T6" y="T7"/>
                  </a:cxn>
                  <a:cxn ang="0">
                    <a:pos x="T8" y="T9"/>
                  </a:cxn>
                </a:cxnLst>
                <a:rect l="0" t="0" r="r" b="b"/>
                <a:pathLst>
                  <a:path w="125" h="62">
                    <a:moveTo>
                      <a:pt x="125" y="59"/>
                    </a:moveTo>
                    <a:cubicBezTo>
                      <a:pt x="111" y="62"/>
                      <a:pt x="95" y="62"/>
                      <a:pt x="79" y="60"/>
                    </a:cubicBezTo>
                    <a:cubicBezTo>
                      <a:pt x="35" y="53"/>
                      <a:pt x="2" y="28"/>
                      <a:pt x="0" y="0"/>
                    </a:cubicBezTo>
                    <a:cubicBezTo>
                      <a:pt x="23" y="0"/>
                      <a:pt x="41" y="1"/>
                      <a:pt x="40" y="3"/>
                    </a:cubicBezTo>
                    <a:cubicBezTo>
                      <a:pt x="67" y="29"/>
                      <a:pt x="98" y="53"/>
                      <a:pt x="125" y="59"/>
                    </a:cubicBezTo>
                  </a:path>
                </a:pathLst>
              </a:custGeom>
              <a:solidFill>
                <a:srgbClr val="E034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2" name="ïśľíḋé">
                <a:extLst>
                  <a:ext uri="{FF2B5EF4-FFF2-40B4-BE49-F238E27FC236}">
                    <a16:creationId xmlns:a16="http://schemas.microsoft.com/office/drawing/2014/main" xmlns="" id="{8732FD44-0EE5-453B-956A-8CCEB879D174}"/>
                  </a:ext>
                </a:extLst>
              </p:cNvPr>
              <p:cNvSpPr/>
              <p:nvPr/>
            </p:nvSpPr>
            <p:spPr bwMode="auto">
              <a:xfrm>
                <a:off x="3739" y="4108"/>
                <a:ext cx="53" cy="24"/>
              </a:xfrm>
              <a:custGeom>
                <a:avLst/>
                <a:gdLst>
                  <a:gd name="T0" fmla="*/ 30 w 33"/>
                  <a:gd name="T1" fmla="*/ 1 h 15"/>
                  <a:gd name="T2" fmla="*/ 22 w 33"/>
                  <a:gd name="T3" fmla="*/ 0 h 15"/>
                  <a:gd name="T4" fmla="*/ 1 w 33"/>
                  <a:gd name="T5" fmla="*/ 10 h 15"/>
                  <a:gd name="T6" fmla="*/ 2 w 33"/>
                  <a:gd name="T7" fmla="*/ 14 h 15"/>
                  <a:gd name="T8" fmla="*/ 5 w 33"/>
                  <a:gd name="T9" fmla="*/ 14 h 15"/>
                  <a:gd name="T10" fmla="*/ 22 w 33"/>
                  <a:gd name="T11" fmla="*/ 5 h 15"/>
                  <a:gd name="T12" fmla="*/ 29 w 33"/>
                  <a:gd name="T13" fmla="*/ 6 h 15"/>
                  <a:gd name="T14" fmla="*/ 32 w 33"/>
                  <a:gd name="T15" fmla="*/ 4 h 15"/>
                  <a:gd name="T16" fmla="*/ 30 w 33"/>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5">
                    <a:moveTo>
                      <a:pt x="30" y="1"/>
                    </a:moveTo>
                    <a:cubicBezTo>
                      <a:pt x="28" y="0"/>
                      <a:pt x="25" y="0"/>
                      <a:pt x="22" y="0"/>
                    </a:cubicBezTo>
                    <a:cubicBezTo>
                      <a:pt x="14" y="0"/>
                      <a:pt x="6" y="4"/>
                      <a:pt x="1" y="10"/>
                    </a:cubicBezTo>
                    <a:cubicBezTo>
                      <a:pt x="0" y="11"/>
                      <a:pt x="1" y="13"/>
                      <a:pt x="2" y="14"/>
                    </a:cubicBezTo>
                    <a:cubicBezTo>
                      <a:pt x="3" y="15"/>
                      <a:pt x="4" y="15"/>
                      <a:pt x="5" y="14"/>
                    </a:cubicBezTo>
                    <a:cubicBezTo>
                      <a:pt x="9" y="9"/>
                      <a:pt x="16" y="5"/>
                      <a:pt x="22" y="5"/>
                    </a:cubicBezTo>
                    <a:cubicBezTo>
                      <a:pt x="24" y="5"/>
                      <a:pt x="27" y="5"/>
                      <a:pt x="29" y="6"/>
                    </a:cubicBezTo>
                    <a:cubicBezTo>
                      <a:pt x="30" y="7"/>
                      <a:pt x="32" y="6"/>
                      <a:pt x="32" y="4"/>
                    </a:cubicBezTo>
                    <a:cubicBezTo>
                      <a:pt x="33" y="3"/>
                      <a:pt x="32" y="2"/>
                      <a:pt x="30" y="1"/>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3" name="îṣļidè">
                <a:extLst>
                  <a:ext uri="{FF2B5EF4-FFF2-40B4-BE49-F238E27FC236}">
                    <a16:creationId xmlns:a16="http://schemas.microsoft.com/office/drawing/2014/main" xmlns="" id="{140291AC-81E9-42BC-B3A2-38ACF70AB4C0}"/>
                  </a:ext>
                </a:extLst>
              </p:cNvPr>
              <p:cNvSpPr/>
              <p:nvPr/>
            </p:nvSpPr>
            <p:spPr bwMode="auto">
              <a:xfrm>
                <a:off x="3695" y="4085"/>
                <a:ext cx="73" cy="36"/>
              </a:xfrm>
              <a:custGeom>
                <a:avLst/>
                <a:gdLst>
                  <a:gd name="T0" fmla="*/ 42 w 45"/>
                  <a:gd name="T1" fmla="*/ 2 h 22"/>
                  <a:gd name="T2" fmla="*/ 31 w 45"/>
                  <a:gd name="T3" fmla="*/ 0 h 22"/>
                  <a:gd name="T4" fmla="*/ 1 w 45"/>
                  <a:gd name="T5" fmla="*/ 15 h 22"/>
                  <a:gd name="T6" fmla="*/ 1 w 45"/>
                  <a:gd name="T7" fmla="*/ 20 h 22"/>
                  <a:gd name="T8" fmla="*/ 7 w 45"/>
                  <a:gd name="T9" fmla="*/ 20 h 22"/>
                  <a:gd name="T10" fmla="*/ 31 w 45"/>
                  <a:gd name="T11" fmla="*/ 8 h 22"/>
                  <a:gd name="T12" fmla="*/ 40 w 45"/>
                  <a:gd name="T13" fmla="*/ 9 h 22"/>
                  <a:gd name="T14" fmla="*/ 44 w 45"/>
                  <a:gd name="T15" fmla="*/ 7 h 22"/>
                  <a:gd name="T16" fmla="*/ 42 w 45"/>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42" y="2"/>
                    </a:moveTo>
                    <a:cubicBezTo>
                      <a:pt x="38" y="1"/>
                      <a:pt x="34" y="0"/>
                      <a:pt x="31" y="0"/>
                    </a:cubicBezTo>
                    <a:cubicBezTo>
                      <a:pt x="19" y="0"/>
                      <a:pt x="8" y="7"/>
                      <a:pt x="1" y="15"/>
                    </a:cubicBezTo>
                    <a:cubicBezTo>
                      <a:pt x="0" y="17"/>
                      <a:pt x="0" y="19"/>
                      <a:pt x="1" y="20"/>
                    </a:cubicBezTo>
                    <a:cubicBezTo>
                      <a:pt x="3" y="22"/>
                      <a:pt x="5" y="21"/>
                      <a:pt x="7" y="20"/>
                    </a:cubicBezTo>
                    <a:cubicBezTo>
                      <a:pt x="12" y="13"/>
                      <a:pt x="21" y="8"/>
                      <a:pt x="31" y="8"/>
                    </a:cubicBezTo>
                    <a:cubicBezTo>
                      <a:pt x="34" y="8"/>
                      <a:pt x="37" y="8"/>
                      <a:pt x="40" y="9"/>
                    </a:cubicBezTo>
                    <a:cubicBezTo>
                      <a:pt x="42" y="10"/>
                      <a:pt x="44" y="9"/>
                      <a:pt x="44" y="7"/>
                    </a:cubicBezTo>
                    <a:cubicBezTo>
                      <a:pt x="45" y="5"/>
                      <a:pt x="44" y="3"/>
                      <a:pt x="42" y="2"/>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4" name="î$ļîḑe">
                <a:extLst>
                  <a:ext uri="{FF2B5EF4-FFF2-40B4-BE49-F238E27FC236}">
                    <a16:creationId xmlns:a16="http://schemas.microsoft.com/office/drawing/2014/main" xmlns="" id="{BD46006F-43FF-470D-A8A1-D349AAB7FCE6}"/>
                  </a:ext>
                </a:extLst>
              </p:cNvPr>
              <p:cNvSpPr/>
              <p:nvPr/>
            </p:nvSpPr>
            <p:spPr bwMode="auto">
              <a:xfrm>
                <a:off x="3660" y="4061"/>
                <a:ext cx="75" cy="37"/>
              </a:xfrm>
              <a:custGeom>
                <a:avLst/>
                <a:gdLst>
                  <a:gd name="T0" fmla="*/ 44 w 47"/>
                  <a:gd name="T1" fmla="*/ 2 h 23"/>
                  <a:gd name="T2" fmla="*/ 32 w 47"/>
                  <a:gd name="T3" fmla="*/ 0 h 23"/>
                  <a:gd name="T4" fmla="*/ 1 w 47"/>
                  <a:gd name="T5" fmla="*/ 16 h 23"/>
                  <a:gd name="T6" fmla="*/ 2 w 47"/>
                  <a:gd name="T7" fmla="*/ 21 h 23"/>
                  <a:gd name="T8" fmla="*/ 7 w 47"/>
                  <a:gd name="T9" fmla="*/ 21 h 23"/>
                  <a:gd name="T10" fmla="*/ 32 w 47"/>
                  <a:gd name="T11" fmla="*/ 8 h 23"/>
                  <a:gd name="T12" fmla="*/ 42 w 47"/>
                  <a:gd name="T13" fmla="*/ 10 h 23"/>
                  <a:gd name="T14" fmla="*/ 47 w 47"/>
                  <a:gd name="T15" fmla="*/ 7 h 23"/>
                  <a:gd name="T16" fmla="*/ 44 w 47"/>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3">
                    <a:moveTo>
                      <a:pt x="44" y="2"/>
                    </a:moveTo>
                    <a:cubicBezTo>
                      <a:pt x="40" y="1"/>
                      <a:pt x="36" y="0"/>
                      <a:pt x="32" y="0"/>
                    </a:cubicBezTo>
                    <a:cubicBezTo>
                      <a:pt x="20" y="0"/>
                      <a:pt x="8" y="7"/>
                      <a:pt x="1" y="16"/>
                    </a:cubicBezTo>
                    <a:cubicBezTo>
                      <a:pt x="0" y="18"/>
                      <a:pt x="0" y="20"/>
                      <a:pt x="2" y="21"/>
                    </a:cubicBezTo>
                    <a:cubicBezTo>
                      <a:pt x="3" y="23"/>
                      <a:pt x="6" y="22"/>
                      <a:pt x="7" y="21"/>
                    </a:cubicBezTo>
                    <a:cubicBezTo>
                      <a:pt x="13" y="13"/>
                      <a:pt x="22" y="8"/>
                      <a:pt x="32" y="8"/>
                    </a:cubicBezTo>
                    <a:cubicBezTo>
                      <a:pt x="36" y="8"/>
                      <a:pt x="39" y="9"/>
                      <a:pt x="42" y="10"/>
                    </a:cubicBezTo>
                    <a:cubicBezTo>
                      <a:pt x="44" y="10"/>
                      <a:pt x="46" y="9"/>
                      <a:pt x="47" y="7"/>
                    </a:cubicBezTo>
                    <a:cubicBezTo>
                      <a:pt x="47" y="5"/>
                      <a:pt x="46" y="3"/>
                      <a:pt x="44" y="2"/>
                    </a:cubicBezTo>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5" name="îṣḻiḓé">
                <a:extLst>
                  <a:ext uri="{FF2B5EF4-FFF2-40B4-BE49-F238E27FC236}">
                    <a16:creationId xmlns:a16="http://schemas.microsoft.com/office/drawing/2014/main" xmlns="" id="{266AA501-0AD9-4F74-9141-D57F37DA5C98}"/>
                  </a:ext>
                </a:extLst>
              </p:cNvPr>
              <p:cNvSpPr/>
              <p:nvPr/>
            </p:nvSpPr>
            <p:spPr bwMode="auto">
              <a:xfrm>
                <a:off x="3436" y="4055"/>
                <a:ext cx="283" cy="24"/>
              </a:xfrm>
              <a:custGeom>
                <a:avLst/>
                <a:gdLst>
                  <a:gd name="T0" fmla="*/ 1 w 176"/>
                  <a:gd name="T1" fmla="*/ 0 h 15"/>
                  <a:gd name="T2" fmla="*/ 0 w 176"/>
                  <a:gd name="T3" fmla="*/ 0 h 15"/>
                  <a:gd name="T4" fmla="*/ 1 w 176"/>
                  <a:gd name="T5" fmla="*/ 15 h 15"/>
                  <a:gd name="T6" fmla="*/ 1 w 176"/>
                  <a:gd name="T7" fmla="*/ 0 h 15"/>
                  <a:gd name="T8" fmla="*/ 176 w 176"/>
                  <a:gd name="T9" fmla="*/ 0 h 15"/>
                  <a:gd name="T10" fmla="*/ 171 w 176"/>
                  <a:gd name="T11" fmla="*/ 0 h 15"/>
                  <a:gd name="T12" fmla="*/ 172 w 176"/>
                  <a:gd name="T13" fmla="*/ 2 h 15"/>
                  <a:gd name="T14" fmla="*/ 176 w 17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15">
                    <a:moveTo>
                      <a:pt x="1" y="0"/>
                    </a:moveTo>
                    <a:cubicBezTo>
                      <a:pt x="0" y="0"/>
                      <a:pt x="0" y="0"/>
                      <a:pt x="0" y="0"/>
                    </a:cubicBezTo>
                    <a:cubicBezTo>
                      <a:pt x="1" y="15"/>
                      <a:pt x="1" y="15"/>
                      <a:pt x="1" y="15"/>
                    </a:cubicBezTo>
                    <a:cubicBezTo>
                      <a:pt x="1" y="10"/>
                      <a:pt x="1" y="5"/>
                      <a:pt x="1" y="0"/>
                    </a:cubicBezTo>
                    <a:moveTo>
                      <a:pt x="176" y="0"/>
                    </a:moveTo>
                    <a:cubicBezTo>
                      <a:pt x="171" y="0"/>
                      <a:pt x="171" y="0"/>
                      <a:pt x="171" y="0"/>
                    </a:cubicBezTo>
                    <a:cubicBezTo>
                      <a:pt x="171" y="1"/>
                      <a:pt x="172" y="1"/>
                      <a:pt x="172" y="2"/>
                    </a:cubicBezTo>
                    <a:cubicBezTo>
                      <a:pt x="176" y="0"/>
                      <a:pt x="176" y="0"/>
                      <a:pt x="176" y="0"/>
                    </a:cubicBezTo>
                  </a:path>
                </a:pathLst>
              </a:custGeom>
              <a:solidFill>
                <a:srgbClr val="CCCF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6" name="íṥḻiḍe">
                <a:extLst>
                  <a:ext uri="{FF2B5EF4-FFF2-40B4-BE49-F238E27FC236}">
                    <a16:creationId xmlns:a16="http://schemas.microsoft.com/office/drawing/2014/main" xmlns="" id="{5357AE12-A8CA-4E72-9636-0A056F0184DB}"/>
                  </a:ext>
                </a:extLst>
              </p:cNvPr>
              <p:cNvSpPr/>
              <p:nvPr/>
            </p:nvSpPr>
            <p:spPr bwMode="auto">
              <a:xfrm>
                <a:off x="3438" y="4055"/>
                <a:ext cx="210" cy="88"/>
              </a:xfrm>
              <a:custGeom>
                <a:avLst/>
                <a:gdLst>
                  <a:gd name="T0" fmla="*/ 123 w 131"/>
                  <a:gd name="T1" fmla="*/ 0 h 55"/>
                  <a:gd name="T2" fmla="*/ 0 w 131"/>
                  <a:gd name="T3" fmla="*/ 0 h 55"/>
                  <a:gd name="T4" fmla="*/ 0 w 131"/>
                  <a:gd name="T5" fmla="*/ 15 h 55"/>
                  <a:gd name="T6" fmla="*/ 0 w 131"/>
                  <a:gd name="T7" fmla="*/ 55 h 55"/>
                  <a:gd name="T8" fmla="*/ 131 w 131"/>
                  <a:gd name="T9" fmla="*/ 14 h 55"/>
                  <a:gd name="T10" fmla="*/ 123 w 131"/>
                  <a:gd name="T11" fmla="*/ 0 h 55"/>
                </a:gdLst>
                <a:ahLst/>
                <a:cxnLst>
                  <a:cxn ang="0">
                    <a:pos x="T0" y="T1"/>
                  </a:cxn>
                  <a:cxn ang="0">
                    <a:pos x="T2" y="T3"/>
                  </a:cxn>
                  <a:cxn ang="0">
                    <a:pos x="T4" y="T5"/>
                  </a:cxn>
                  <a:cxn ang="0">
                    <a:pos x="T6" y="T7"/>
                  </a:cxn>
                  <a:cxn ang="0">
                    <a:pos x="T8" y="T9"/>
                  </a:cxn>
                  <a:cxn ang="0">
                    <a:pos x="T10" y="T11"/>
                  </a:cxn>
                </a:cxnLst>
                <a:rect l="0" t="0" r="r" b="b"/>
                <a:pathLst>
                  <a:path w="131" h="55">
                    <a:moveTo>
                      <a:pt x="123" y="0"/>
                    </a:moveTo>
                    <a:cubicBezTo>
                      <a:pt x="0" y="0"/>
                      <a:pt x="0" y="0"/>
                      <a:pt x="0" y="0"/>
                    </a:cubicBezTo>
                    <a:cubicBezTo>
                      <a:pt x="0" y="5"/>
                      <a:pt x="0" y="10"/>
                      <a:pt x="0" y="15"/>
                    </a:cubicBezTo>
                    <a:cubicBezTo>
                      <a:pt x="0" y="55"/>
                      <a:pt x="0" y="55"/>
                      <a:pt x="0" y="55"/>
                    </a:cubicBezTo>
                    <a:cubicBezTo>
                      <a:pt x="131" y="14"/>
                      <a:pt x="131" y="14"/>
                      <a:pt x="131" y="14"/>
                    </a:cubicBezTo>
                    <a:cubicBezTo>
                      <a:pt x="128" y="10"/>
                      <a:pt x="125" y="5"/>
                      <a:pt x="123" y="0"/>
                    </a:cubicBezTo>
                  </a:path>
                </a:pathLst>
              </a:custGeom>
              <a:solidFill>
                <a:srgbClr val="BF43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7" name="îṩḷiďé">
                <a:extLst>
                  <a:ext uri="{FF2B5EF4-FFF2-40B4-BE49-F238E27FC236}">
                    <a16:creationId xmlns:a16="http://schemas.microsoft.com/office/drawing/2014/main" xmlns="" id="{182F05A3-5910-48A7-8D1E-59F4599E7E98}"/>
                  </a:ext>
                </a:extLst>
              </p:cNvPr>
              <p:cNvSpPr/>
              <p:nvPr/>
            </p:nvSpPr>
            <p:spPr bwMode="auto">
              <a:xfrm>
                <a:off x="3636" y="4055"/>
                <a:ext cx="77" cy="22"/>
              </a:xfrm>
              <a:custGeom>
                <a:avLst/>
                <a:gdLst>
                  <a:gd name="T0" fmla="*/ 47 w 48"/>
                  <a:gd name="T1" fmla="*/ 0 h 14"/>
                  <a:gd name="T2" fmla="*/ 0 w 48"/>
                  <a:gd name="T3" fmla="*/ 0 h 14"/>
                  <a:gd name="T4" fmla="*/ 8 w 48"/>
                  <a:gd name="T5" fmla="*/ 14 h 14"/>
                  <a:gd name="T6" fmla="*/ 48 w 48"/>
                  <a:gd name="T7" fmla="*/ 2 h 14"/>
                  <a:gd name="T8" fmla="*/ 47 w 48"/>
                  <a:gd name="T9" fmla="*/ 0 h 14"/>
                </a:gdLst>
                <a:ahLst/>
                <a:cxnLst>
                  <a:cxn ang="0">
                    <a:pos x="T0" y="T1"/>
                  </a:cxn>
                  <a:cxn ang="0">
                    <a:pos x="T2" y="T3"/>
                  </a:cxn>
                  <a:cxn ang="0">
                    <a:pos x="T4" y="T5"/>
                  </a:cxn>
                  <a:cxn ang="0">
                    <a:pos x="T6" y="T7"/>
                  </a:cxn>
                  <a:cxn ang="0">
                    <a:pos x="T8" y="T9"/>
                  </a:cxn>
                </a:cxnLst>
                <a:rect l="0" t="0" r="r" b="b"/>
                <a:pathLst>
                  <a:path w="48" h="14">
                    <a:moveTo>
                      <a:pt x="47" y="0"/>
                    </a:moveTo>
                    <a:cubicBezTo>
                      <a:pt x="0" y="0"/>
                      <a:pt x="0" y="0"/>
                      <a:pt x="0" y="0"/>
                    </a:cubicBezTo>
                    <a:cubicBezTo>
                      <a:pt x="2" y="5"/>
                      <a:pt x="5" y="10"/>
                      <a:pt x="8" y="14"/>
                    </a:cubicBezTo>
                    <a:cubicBezTo>
                      <a:pt x="48" y="2"/>
                      <a:pt x="48" y="2"/>
                      <a:pt x="48" y="2"/>
                    </a:cubicBezTo>
                    <a:cubicBezTo>
                      <a:pt x="48" y="1"/>
                      <a:pt x="47" y="1"/>
                      <a:pt x="47" y="0"/>
                    </a:cubicBezTo>
                  </a:path>
                </a:pathLst>
              </a:custGeom>
              <a:solidFill>
                <a:srgbClr val="B32A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8" name="íṣļïḑe">
                <a:extLst>
                  <a:ext uri="{FF2B5EF4-FFF2-40B4-BE49-F238E27FC236}">
                    <a16:creationId xmlns:a16="http://schemas.microsoft.com/office/drawing/2014/main" xmlns="" id="{DBA6B363-AF45-46C0-8A0D-20CA203EF536}"/>
                  </a:ext>
                </a:extLst>
              </p:cNvPr>
              <p:cNvSpPr/>
              <p:nvPr/>
            </p:nvSpPr>
            <p:spPr bwMode="auto">
              <a:xfrm>
                <a:off x="2761" y="4037"/>
                <a:ext cx="590" cy="203"/>
              </a:xfrm>
              <a:custGeom>
                <a:avLst/>
                <a:gdLst>
                  <a:gd name="T0" fmla="*/ 15 w 366"/>
                  <a:gd name="T1" fmla="*/ 126 h 126"/>
                  <a:gd name="T2" fmla="*/ 334 w 366"/>
                  <a:gd name="T3" fmla="*/ 126 h 126"/>
                  <a:gd name="T4" fmla="*/ 362 w 366"/>
                  <a:gd name="T5" fmla="*/ 3 h 126"/>
                  <a:gd name="T6" fmla="*/ 241 w 366"/>
                  <a:gd name="T7" fmla="*/ 0 h 126"/>
                  <a:gd name="T8" fmla="*/ 202 w 366"/>
                  <a:gd name="T9" fmla="*/ 3 h 126"/>
                  <a:gd name="T10" fmla="*/ 117 w 366"/>
                  <a:gd name="T11" fmla="*/ 59 h 126"/>
                  <a:gd name="T12" fmla="*/ 108 w 366"/>
                  <a:gd name="T13" fmla="*/ 60 h 126"/>
                  <a:gd name="T14" fmla="*/ 40 w 366"/>
                  <a:gd name="T15" fmla="*/ 65 h 126"/>
                  <a:gd name="T16" fmla="*/ 15 w 366"/>
                  <a:gd name="T1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126">
                    <a:moveTo>
                      <a:pt x="15" y="126"/>
                    </a:moveTo>
                    <a:cubicBezTo>
                      <a:pt x="334" y="126"/>
                      <a:pt x="334" y="126"/>
                      <a:pt x="334" y="126"/>
                    </a:cubicBezTo>
                    <a:cubicBezTo>
                      <a:pt x="366" y="126"/>
                      <a:pt x="365" y="88"/>
                      <a:pt x="362" y="3"/>
                    </a:cubicBezTo>
                    <a:cubicBezTo>
                      <a:pt x="362" y="3"/>
                      <a:pt x="289" y="0"/>
                      <a:pt x="241" y="0"/>
                    </a:cubicBezTo>
                    <a:cubicBezTo>
                      <a:pt x="218" y="0"/>
                      <a:pt x="201" y="1"/>
                      <a:pt x="202" y="3"/>
                    </a:cubicBezTo>
                    <a:cubicBezTo>
                      <a:pt x="174" y="29"/>
                      <a:pt x="143" y="53"/>
                      <a:pt x="117" y="59"/>
                    </a:cubicBezTo>
                    <a:cubicBezTo>
                      <a:pt x="114" y="59"/>
                      <a:pt x="111" y="60"/>
                      <a:pt x="108" y="60"/>
                    </a:cubicBezTo>
                    <a:cubicBezTo>
                      <a:pt x="65" y="63"/>
                      <a:pt x="40" y="65"/>
                      <a:pt x="40" y="65"/>
                    </a:cubicBezTo>
                    <a:cubicBezTo>
                      <a:pt x="5" y="67"/>
                      <a:pt x="0" y="116"/>
                      <a:pt x="15" y="126"/>
                    </a:cubicBezTo>
                  </a:path>
                </a:pathLst>
              </a:custGeom>
              <a:solidFill>
                <a:srgbClr val="EF52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9" name="îSḻíḍè">
                <a:extLst>
                  <a:ext uri="{FF2B5EF4-FFF2-40B4-BE49-F238E27FC236}">
                    <a16:creationId xmlns:a16="http://schemas.microsoft.com/office/drawing/2014/main" xmlns="" id="{AEB6A660-5CEA-45FB-99FD-C6218989333E}"/>
                  </a:ext>
                </a:extLst>
              </p:cNvPr>
              <p:cNvSpPr/>
              <p:nvPr/>
            </p:nvSpPr>
            <p:spPr bwMode="auto">
              <a:xfrm>
                <a:off x="2950" y="4037"/>
                <a:ext cx="199" cy="100"/>
              </a:xfrm>
              <a:custGeom>
                <a:avLst/>
                <a:gdLst>
                  <a:gd name="T0" fmla="*/ 0 w 124"/>
                  <a:gd name="T1" fmla="*/ 59 h 62"/>
                  <a:gd name="T2" fmla="*/ 46 w 124"/>
                  <a:gd name="T3" fmla="*/ 60 h 62"/>
                  <a:gd name="T4" fmla="*/ 124 w 124"/>
                  <a:gd name="T5" fmla="*/ 0 h 62"/>
                  <a:gd name="T6" fmla="*/ 85 w 124"/>
                  <a:gd name="T7" fmla="*/ 3 h 62"/>
                  <a:gd name="T8" fmla="*/ 0 w 124"/>
                  <a:gd name="T9" fmla="*/ 59 h 62"/>
                </a:gdLst>
                <a:ahLst/>
                <a:cxnLst>
                  <a:cxn ang="0">
                    <a:pos x="T0" y="T1"/>
                  </a:cxn>
                  <a:cxn ang="0">
                    <a:pos x="T2" y="T3"/>
                  </a:cxn>
                  <a:cxn ang="0">
                    <a:pos x="T4" y="T5"/>
                  </a:cxn>
                  <a:cxn ang="0">
                    <a:pos x="T6" y="T7"/>
                  </a:cxn>
                  <a:cxn ang="0">
                    <a:pos x="T8" y="T9"/>
                  </a:cxn>
                </a:cxnLst>
                <a:rect l="0" t="0" r="r" b="b"/>
                <a:pathLst>
                  <a:path w="124" h="62">
                    <a:moveTo>
                      <a:pt x="0" y="59"/>
                    </a:moveTo>
                    <a:cubicBezTo>
                      <a:pt x="14" y="62"/>
                      <a:pt x="29" y="62"/>
                      <a:pt x="46" y="60"/>
                    </a:cubicBezTo>
                    <a:cubicBezTo>
                      <a:pt x="89" y="53"/>
                      <a:pt x="122" y="28"/>
                      <a:pt x="124" y="0"/>
                    </a:cubicBezTo>
                    <a:cubicBezTo>
                      <a:pt x="101" y="0"/>
                      <a:pt x="84" y="1"/>
                      <a:pt x="85" y="3"/>
                    </a:cubicBezTo>
                    <a:cubicBezTo>
                      <a:pt x="57" y="29"/>
                      <a:pt x="26" y="53"/>
                      <a:pt x="0" y="59"/>
                    </a:cubicBezTo>
                  </a:path>
                </a:pathLst>
              </a:custGeom>
              <a:solidFill>
                <a:srgbClr val="E034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0" name="işľíḑè">
                <a:extLst>
                  <a:ext uri="{FF2B5EF4-FFF2-40B4-BE49-F238E27FC236}">
                    <a16:creationId xmlns:a16="http://schemas.microsoft.com/office/drawing/2014/main" xmlns="" id="{7E606106-09A3-4689-810D-9968A0C302BC}"/>
                  </a:ext>
                </a:extLst>
              </p:cNvPr>
              <p:cNvSpPr/>
              <p:nvPr/>
            </p:nvSpPr>
            <p:spPr bwMode="auto">
              <a:xfrm>
                <a:off x="2992" y="4108"/>
                <a:ext cx="51" cy="24"/>
              </a:xfrm>
              <a:custGeom>
                <a:avLst/>
                <a:gdLst>
                  <a:gd name="T0" fmla="*/ 4 w 32"/>
                  <a:gd name="T1" fmla="*/ 6 h 15"/>
                  <a:gd name="T2" fmla="*/ 10 w 32"/>
                  <a:gd name="T3" fmla="*/ 5 h 15"/>
                  <a:gd name="T4" fmla="*/ 27 w 32"/>
                  <a:gd name="T5" fmla="*/ 14 h 15"/>
                  <a:gd name="T6" fmla="*/ 31 w 32"/>
                  <a:gd name="T7" fmla="*/ 14 h 15"/>
                  <a:gd name="T8" fmla="*/ 31 w 32"/>
                  <a:gd name="T9" fmla="*/ 10 h 15"/>
                  <a:gd name="T10" fmla="*/ 10 w 32"/>
                  <a:gd name="T11" fmla="*/ 0 h 15"/>
                  <a:gd name="T12" fmla="*/ 2 w 32"/>
                  <a:gd name="T13" fmla="*/ 1 h 15"/>
                  <a:gd name="T14" fmla="*/ 0 w 32"/>
                  <a:gd name="T15" fmla="*/ 4 h 15"/>
                  <a:gd name="T16" fmla="*/ 4 w 32"/>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5">
                    <a:moveTo>
                      <a:pt x="4" y="6"/>
                    </a:moveTo>
                    <a:cubicBezTo>
                      <a:pt x="6" y="5"/>
                      <a:pt x="8" y="5"/>
                      <a:pt x="10" y="5"/>
                    </a:cubicBezTo>
                    <a:cubicBezTo>
                      <a:pt x="17" y="5"/>
                      <a:pt x="23" y="9"/>
                      <a:pt x="27" y="14"/>
                    </a:cubicBezTo>
                    <a:cubicBezTo>
                      <a:pt x="28" y="15"/>
                      <a:pt x="29" y="15"/>
                      <a:pt x="31" y="14"/>
                    </a:cubicBezTo>
                    <a:cubicBezTo>
                      <a:pt x="32" y="13"/>
                      <a:pt x="32" y="11"/>
                      <a:pt x="31" y="10"/>
                    </a:cubicBezTo>
                    <a:cubicBezTo>
                      <a:pt x="26" y="4"/>
                      <a:pt x="18" y="0"/>
                      <a:pt x="10" y="0"/>
                    </a:cubicBezTo>
                    <a:cubicBezTo>
                      <a:pt x="7" y="0"/>
                      <a:pt x="4" y="0"/>
                      <a:pt x="2" y="1"/>
                    </a:cubicBezTo>
                    <a:cubicBezTo>
                      <a:pt x="0" y="2"/>
                      <a:pt x="0" y="3"/>
                      <a:pt x="0" y="4"/>
                    </a:cubicBezTo>
                    <a:cubicBezTo>
                      <a:pt x="1" y="6"/>
                      <a:pt x="2" y="7"/>
                      <a:pt x="4" y="6"/>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1" name="iṧļîďé">
                <a:extLst>
                  <a:ext uri="{FF2B5EF4-FFF2-40B4-BE49-F238E27FC236}">
                    <a16:creationId xmlns:a16="http://schemas.microsoft.com/office/drawing/2014/main" xmlns="" id="{837BA269-42E9-41ED-AE4E-EDDE9029962F}"/>
                  </a:ext>
                </a:extLst>
              </p:cNvPr>
              <p:cNvSpPr/>
              <p:nvPr/>
            </p:nvSpPr>
            <p:spPr bwMode="auto">
              <a:xfrm>
                <a:off x="3014" y="4085"/>
                <a:ext cx="74" cy="36"/>
              </a:xfrm>
              <a:custGeom>
                <a:avLst/>
                <a:gdLst>
                  <a:gd name="T0" fmla="*/ 6 w 46"/>
                  <a:gd name="T1" fmla="*/ 9 h 22"/>
                  <a:gd name="T2" fmla="*/ 14 w 46"/>
                  <a:gd name="T3" fmla="*/ 8 h 22"/>
                  <a:gd name="T4" fmla="*/ 39 w 46"/>
                  <a:gd name="T5" fmla="*/ 20 h 22"/>
                  <a:gd name="T6" fmla="*/ 44 w 46"/>
                  <a:gd name="T7" fmla="*/ 20 h 22"/>
                  <a:gd name="T8" fmla="*/ 44 w 46"/>
                  <a:gd name="T9" fmla="*/ 15 h 22"/>
                  <a:gd name="T10" fmla="*/ 14 w 46"/>
                  <a:gd name="T11" fmla="*/ 0 h 22"/>
                  <a:gd name="T12" fmla="*/ 3 w 46"/>
                  <a:gd name="T13" fmla="*/ 2 h 22"/>
                  <a:gd name="T14" fmla="*/ 1 w 46"/>
                  <a:gd name="T15" fmla="*/ 7 h 22"/>
                  <a:gd name="T16" fmla="*/ 6 w 46"/>
                  <a:gd name="T1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6" y="9"/>
                    </a:moveTo>
                    <a:cubicBezTo>
                      <a:pt x="9" y="8"/>
                      <a:pt x="12" y="8"/>
                      <a:pt x="14" y="8"/>
                    </a:cubicBezTo>
                    <a:cubicBezTo>
                      <a:pt x="24" y="8"/>
                      <a:pt x="33" y="13"/>
                      <a:pt x="39" y="20"/>
                    </a:cubicBezTo>
                    <a:cubicBezTo>
                      <a:pt x="40" y="21"/>
                      <a:pt x="42" y="22"/>
                      <a:pt x="44" y="20"/>
                    </a:cubicBezTo>
                    <a:cubicBezTo>
                      <a:pt x="45" y="19"/>
                      <a:pt x="46" y="17"/>
                      <a:pt x="44" y="15"/>
                    </a:cubicBezTo>
                    <a:cubicBezTo>
                      <a:pt x="38" y="7"/>
                      <a:pt x="27" y="0"/>
                      <a:pt x="14" y="0"/>
                    </a:cubicBezTo>
                    <a:cubicBezTo>
                      <a:pt x="11" y="0"/>
                      <a:pt x="7" y="1"/>
                      <a:pt x="3" y="2"/>
                    </a:cubicBezTo>
                    <a:cubicBezTo>
                      <a:pt x="1" y="3"/>
                      <a:pt x="0" y="5"/>
                      <a:pt x="1" y="7"/>
                    </a:cubicBezTo>
                    <a:cubicBezTo>
                      <a:pt x="2" y="9"/>
                      <a:pt x="4" y="10"/>
                      <a:pt x="6" y="9"/>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2" name="îṣlíḍé">
                <a:extLst>
                  <a:ext uri="{FF2B5EF4-FFF2-40B4-BE49-F238E27FC236}">
                    <a16:creationId xmlns:a16="http://schemas.microsoft.com/office/drawing/2014/main" xmlns="" id="{7F63002C-59A1-480F-84CA-42FB81BEE320}"/>
                  </a:ext>
                </a:extLst>
              </p:cNvPr>
              <p:cNvSpPr/>
              <p:nvPr/>
            </p:nvSpPr>
            <p:spPr bwMode="auto">
              <a:xfrm>
                <a:off x="3046" y="4061"/>
                <a:ext cx="78" cy="37"/>
              </a:xfrm>
              <a:custGeom>
                <a:avLst/>
                <a:gdLst>
                  <a:gd name="T0" fmla="*/ 5 w 48"/>
                  <a:gd name="T1" fmla="*/ 10 h 23"/>
                  <a:gd name="T2" fmla="*/ 15 w 48"/>
                  <a:gd name="T3" fmla="*/ 8 h 23"/>
                  <a:gd name="T4" fmla="*/ 40 w 48"/>
                  <a:gd name="T5" fmla="*/ 21 h 23"/>
                  <a:gd name="T6" fmla="*/ 46 w 48"/>
                  <a:gd name="T7" fmla="*/ 21 h 23"/>
                  <a:gd name="T8" fmla="*/ 46 w 48"/>
                  <a:gd name="T9" fmla="*/ 16 h 23"/>
                  <a:gd name="T10" fmla="*/ 15 w 48"/>
                  <a:gd name="T11" fmla="*/ 0 h 23"/>
                  <a:gd name="T12" fmla="*/ 3 w 48"/>
                  <a:gd name="T13" fmla="*/ 2 h 23"/>
                  <a:gd name="T14" fmla="*/ 1 w 48"/>
                  <a:gd name="T15" fmla="*/ 7 h 23"/>
                  <a:gd name="T16" fmla="*/ 5 w 48"/>
                  <a:gd name="T17"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5" y="10"/>
                    </a:moveTo>
                    <a:cubicBezTo>
                      <a:pt x="9" y="9"/>
                      <a:pt x="12" y="8"/>
                      <a:pt x="15" y="8"/>
                    </a:cubicBezTo>
                    <a:cubicBezTo>
                      <a:pt x="25" y="8"/>
                      <a:pt x="34" y="13"/>
                      <a:pt x="40" y="21"/>
                    </a:cubicBezTo>
                    <a:cubicBezTo>
                      <a:pt x="41" y="22"/>
                      <a:pt x="44" y="23"/>
                      <a:pt x="46" y="21"/>
                    </a:cubicBezTo>
                    <a:cubicBezTo>
                      <a:pt x="47" y="20"/>
                      <a:pt x="48" y="18"/>
                      <a:pt x="46" y="16"/>
                    </a:cubicBezTo>
                    <a:cubicBezTo>
                      <a:pt x="39" y="7"/>
                      <a:pt x="27" y="0"/>
                      <a:pt x="15" y="0"/>
                    </a:cubicBezTo>
                    <a:cubicBezTo>
                      <a:pt x="11" y="0"/>
                      <a:pt x="7" y="1"/>
                      <a:pt x="3" y="2"/>
                    </a:cubicBezTo>
                    <a:cubicBezTo>
                      <a:pt x="1" y="3"/>
                      <a:pt x="0" y="5"/>
                      <a:pt x="1" y="7"/>
                    </a:cubicBezTo>
                    <a:cubicBezTo>
                      <a:pt x="1" y="9"/>
                      <a:pt x="3" y="10"/>
                      <a:pt x="5" y="10"/>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3" name="îṩľiḍê">
                <a:extLst>
                  <a:ext uri="{FF2B5EF4-FFF2-40B4-BE49-F238E27FC236}">
                    <a16:creationId xmlns:a16="http://schemas.microsoft.com/office/drawing/2014/main" xmlns="" id="{C83003A4-3A00-447A-9BC4-EA30B841259C}"/>
                  </a:ext>
                </a:extLst>
              </p:cNvPr>
              <p:cNvSpPr/>
              <p:nvPr/>
            </p:nvSpPr>
            <p:spPr bwMode="auto">
              <a:xfrm>
                <a:off x="3344" y="4044"/>
                <a:ext cx="2" cy="35"/>
              </a:xfrm>
              <a:custGeom>
                <a:avLst/>
                <a:gdLst>
                  <a:gd name="T0" fmla="*/ 0 w 1"/>
                  <a:gd name="T1" fmla="*/ 0 h 22"/>
                  <a:gd name="T2" fmla="*/ 1 w 1"/>
                  <a:gd name="T3" fmla="*/ 22 h 22"/>
                  <a:gd name="T4" fmla="*/ 1 w 1"/>
                  <a:gd name="T5" fmla="*/ 0 h 22"/>
                  <a:gd name="T6" fmla="*/ 0 w 1"/>
                  <a:gd name="T7" fmla="*/ 0 h 22"/>
                </a:gdLst>
                <a:ahLst/>
                <a:cxnLst>
                  <a:cxn ang="0">
                    <a:pos x="T0" y="T1"/>
                  </a:cxn>
                  <a:cxn ang="0">
                    <a:pos x="T2" y="T3"/>
                  </a:cxn>
                  <a:cxn ang="0">
                    <a:pos x="T4" y="T5"/>
                  </a:cxn>
                  <a:cxn ang="0">
                    <a:pos x="T6" y="T7"/>
                  </a:cxn>
                </a:cxnLst>
                <a:rect l="0" t="0" r="r" b="b"/>
                <a:pathLst>
                  <a:path w="1" h="22">
                    <a:moveTo>
                      <a:pt x="0" y="0"/>
                    </a:moveTo>
                    <a:cubicBezTo>
                      <a:pt x="0" y="8"/>
                      <a:pt x="0" y="15"/>
                      <a:pt x="1" y="22"/>
                    </a:cubicBezTo>
                    <a:cubicBezTo>
                      <a:pt x="1" y="0"/>
                      <a:pt x="1" y="0"/>
                      <a:pt x="1" y="0"/>
                    </a:cubicBezTo>
                    <a:cubicBezTo>
                      <a:pt x="0" y="0"/>
                      <a:pt x="0" y="0"/>
                      <a:pt x="0" y="0"/>
                    </a:cubicBezTo>
                  </a:path>
                </a:pathLst>
              </a:custGeom>
              <a:solidFill>
                <a:srgbClr val="CCCF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4" name="îŝ1îḑé">
                <a:extLst>
                  <a:ext uri="{FF2B5EF4-FFF2-40B4-BE49-F238E27FC236}">
                    <a16:creationId xmlns:a16="http://schemas.microsoft.com/office/drawing/2014/main" xmlns="" id="{E5D5AE50-72A5-4E30-97D0-B5F682FECD9E}"/>
                  </a:ext>
                </a:extLst>
              </p:cNvPr>
              <p:cNvSpPr/>
              <p:nvPr/>
            </p:nvSpPr>
            <p:spPr bwMode="auto">
              <a:xfrm>
                <a:off x="3143" y="4044"/>
                <a:ext cx="203" cy="99"/>
              </a:xfrm>
              <a:custGeom>
                <a:avLst/>
                <a:gdLst>
                  <a:gd name="T0" fmla="*/ 4 w 126"/>
                  <a:gd name="T1" fmla="*/ 0 h 62"/>
                  <a:gd name="T2" fmla="*/ 0 w 126"/>
                  <a:gd name="T3" fmla="*/ 12 h 62"/>
                  <a:gd name="T4" fmla="*/ 125 w 126"/>
                  <a:gd name="T5" fmla="*/ 62 h 62"/>
                  <a:gd name="T6" fmla="*/ 126 w 126"/>
                  <a:gd name="T7" fmla="*/ 22 h 62"/>
                  <a:gd name="T8" fmla="*/ 125 w 126"/>
                  <a:gd name="T9" fmla="*/ 0 h 62"/>
                  <a:gd name="T10" fmla="*/ 4 w 126"/>
                  <a:gd name="T11" fmla="*/ 0 h 62"/>
                </a:gdLst>
                <a:ahLst/>
                <a:cxnLst>
                  <a:cxn ang="0">
                    <a:pos x="T0" y="T1"/>
                  </a:cxn>
                  <a:cxn ang="0">
                    <a:pos x="T2" y="T3"/>
                  </a:cxn>
                  <a:cxn ang="0">
                    <a:pos x="T4" y="T5"/>
                  </a:cxn>
                  <a:cxn ang="0">
                    <a:pos x="T6" y="T7"/>
                  </a:cxn>
                  <a:cxn ang="0">
                    <a:pos x="T8" y="T9"/>
                  </a:cxn>
                  <a:cxn ang="0">
                    <a:pos x="T10" y="T11"/>
                  </a:cxn>
                </a:cxnLst>
                <a:rect l="0" t="0" r="r" b="b"/>
                <a:pathLst>
                  <a:path w="126" h="62">
                    <a:moveTo>
                      <a:pt x="4" y="0"/>
                    </a:moveTo>
                    <a:cubicBezTo>
                      <a:pt x="3" y="4"/>
                      <a:pt x="2" y="8"/>
                      <a:pt x="0" y="12"/>
                    </a:cubicBezTo>
                    <a:cubicBezTo>
                      <a:pt x="125" y="62"/>
                      <a:pt x="125" y="62"/>
                      <a:pt x="125" y="62"/>
                    </a:cubicBezTo>
                    <a:cubicBezTo>
                      <a:pt x="126" y="22"/>
                      <a:pt x="126" y="22"/>
                      <a:pt x="126" y="22"/>
                    </a:cubicBezTo>
                    <a:cubicBezTo>
                      <a:pt x="125" y="15"/>
                      <a:pt x="125" y="8"/>
                      <a:pt x="125" y="0"/>
                    </a:cubicBezTo>
                    <a:cubicBezTo>
                      <a:pt x="4" y="0"/>
                      <a:pt x="4" y="0"/>
                      <a:pt x="4" y="0"/>
                    </a:cubicBezTo>
                  </a:path>
                </a:pathLst>
              </a:custGeom>
              <a:solidFill>
                <a:srgbClr val="BF43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5" name="ïS1îdè">
                <a:extLst>
                  <a:ext uri="{FF2B5EF4-FFF2-40B4-BE49-F238E27FC236}">
                    <a16:creationId xmlns:a16="http://schemas.microsoft.com/office/drawing/2014/main" xmlns="" id="{A643F64D-8108-4A78-A038-FC650FEF85C0}"/>
                  </a:ext>
                </a:extLst>
              </p:cNvPr>
              <p:cNvSpPr/>
              <p:nvPr/>
            </p:nvSpPr>
            <p:spPr bwMode="auto">
              <a:xfrm>
                <a:off x="3096" y="4044"/>
                <a:ext cx="53" cy="19"/>
              </a:xfrm>
              <a:custGeom>
                <a:avLst/>
                <a:gdLst>
                  <a:gd name="T0" fmla="*/ 0 w 33"/>
                  <a:gd name="T1" fmla="*/ 0 h 12"/>
                  <a:gd name="T2" fmla="*/ 29 w 33"/>
                  <a:gd name="T3" fmla="*/ 12 h 12"/>
                  <a:gd name="T4" fmla="*/ 33 w 33"/>
                  <a:gd name="T5" fmla="*/ 0 h 12"/>
                  <a:gd name="T6" fmla="*/ 0 w 33"/>
                  <a:gd name="T7" fmla="*/ 0 h 12"/>
                </a:gdLst>
                <a:ahLst/>
                <a:cxnLst>
                  <a:cxn ang="0">
                    <a:pos x="T0" y="T1"/>
                  </a:cxn>
                  <a:cxn ang="0">
                    <a:pos x="T2" y="T3"/>
                  </a:cxn>
                  <a:cxn ang="0">
                    <a:pos x="T4" y="T5"/>
                  </a:cxn>
                  <a:cxn ang="0">
                    <a:pos x="T6" y="T7"/>
                  </a:cxn>
                </a:cxnLst>
                <a:rect l="0" t="0" r="r" b="b"/>
                <a:pathLst>
                  <a:path w="33" h="12">
                    <a:moveTo>
                      <a:pt x="0" y="0"/>
                    </a:moveTo>
                    <a:cubicBezTo>
                      <a:pt x="29" y="12"/>
                      <a:pt x="29" y="12"/>
                      <a:pt x="29" y="12"/>
                    </a:cubicBezTo>
                    <a:cubicBezTo>
                      <a:pt x="31" y="8"/>
                      <a:pt x="32" y="4"/>
                      <a:pt x="33" y="0"/>
                    </a:cubicBezTo>
                    <a:cubicBezTo>
                      <a:pt x="0" y="0"/>
                      <a:pt x="0" y="0"/>
                      <a:pt x="0" y="0"/>
                    </a:cubicBezTo>
                  </a:path>
                </a:pathLst>
              </a:custGeom>
              <a:solidFill>
                <a:srgbClr val="B32A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6" name="î$ḻide">
                <a:extLst>
                  <a:ext uri="{FF2B5EF4-FFF2-40B4-BE49-F238E27FC236}">
                    <a16:creationId xmlns:a16="http://schemas.microsoft.com/office/drawing/2014/main" xmlns="" id="{8241FFD3-5682-4243-9063-082327213FFF}"/>
                  </a:ext>
                </a:extLst>
              </p:cNvPr>
              <p:cNvSpPr/>
              <p:nvPr/>
            </p:nvSpPr>
            <p:spPr bwMode="auto">
              <a:xfrm>
                <a:off x="3433" y="2796"/>
                <a:ext cx="293" cy="1259"/>
              </a:xfrm>
              <a:prstGeom prst="rect">
                <a:avLst/>
              </a:prstGeom>
              <a:solidFill>
                <a:srgbClr val="60121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37" name="ïṣḷïḋê">
                <a:extLst>
                  <a:ext uri="{FF2B5EF4-FFF2-40B4-BE49-F238E27FC236}">
                    <a16:creationId xmlns:a16="http://schemas.microsoft.com/office/drawing/2014/main" xmlns="" id="{0450BFC2-93C4-4AEF-AECB-722864099F36}"/>
                  </a:ext>
                </a:extLst>
              </p:cNvPr>
              <p:cNvSpPr/>
              <p:nvPr/>
            </p:nvSpPr>
            <p:spPr bwMode="auto">
              <a:xfrm>
                <a:off x="3433" y="2796"/>
                <a:ext cx="293" cy="1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38" name="isļíḓê">
                <a:extLst>
                  <a:ext uri="{FF2B5EF4-FFF2-40B4-BE49-F238E27FC236}">
                    <a16:creationId xmlns:a16="http://schemas.microsoft.com/office/drawing/2014/main" xmlns="" id="{0859AB1D-197B-4B76-B681-8F233118FD54}"/>
                  </a:ext>
                </a:extLst>
              </p:cNvPr>
              <p:cNvSpPr/>
              <p:nvPr/>
            </p:nvSpPr>
            <p:spPr bwMode="auto">
              <a:xfrm>
                <a:off x="3061" y="2792"/>
                <a:ext cx="293" cy="1252"/>
              </a:xfrm>
              <a:prstGeom prst="rect">
                <a:avLst/>
              </a:prstGeom>
              <a:solidFill>
                <a:srgbClr val="60121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39" name="išļíďê">
                <a:extLst>
                  <a:ext uri="{FF2B5EF4-FFF2-40B4-BE49-F238E27FC236}">
                    <a16:creationId xmlns:a16="http://schemas.microsoft.com/office/drawing/2014/main" xmlns="" id="{845277FA-AAFD-406C-8D5A-8F89BA6B910A}"/>
                  </a:ext>
                </a:extLst>
              </p:cNvPr>
              <p:cNvSpPr/>
              <p:nvPr/>
            </p:nvSpPr>
            <p:spPr bwMode="auto">
              <a:xfrm>
                <a:off x="3061" y="2792"/>
                <a:ext cx="293" cy="1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40" name="íṡlïďê">
                <a:extLst>
                  <a:ext uri="{FF2B5EF4-FFF2-40B4-BE49-F238E27FC236}">
                    <a16:creationId xmlns:a16="http://schemas.microsoft.com/office/drawing/2014/main" xmlns="" id="{898AEFD9-5582-488A-A9AF-3C9F884A0B3F}"/>
                  </a:ext>
                </a:extLst>
              </p:cNvPr>
              <p:cNvSpPr/>
              <p:nvPr/>
            </p:nvSpPr>
            <p:spPr bwMode="auto">
              <a:xfrm>
                <a:off x="3486" y="1300"/>
                <a:ext cx="618" cy="701"/>
              </a:xfrm>
              <a:custGeom>
                <a:avLst/>
                <a:gdLst>
                  <a:gd name="T0" fmla="*/ 0 w 384"/>
                  <a:gd name="T1" fmla="*/ 23 h 436"/>
                  <a:gd name="T2" fmla="*/ 129 w 384"/>
                  <a:gd name="T3" fmla="*/ 206 h 436"/>
                  <a:gd name="T4" fmla="*/ 196 w 384"/>
                  <a:gd name="T5" fmla="*/ 289 h 436"/>
                  <a:gd name="T6" fmla="*/ 384 w 384"/>
                  <a:gd name="T7" fmla="*/ 379 h 436"/>
                  <a:gd name="T8" fmla="*/ 148 w 384"/>
                  <a:gd name="T9" fmla="*/ 37 h 436"/>
                  <a:gd name="T10" fmla="*/ 0 w 384"/>
                  <a:gd name="T11" fmla="*/ 23 h 436"/>
                </a:gdLst>
                <a:ahLst/>
                <a:cxnLst>
                  <a:cxn ang="0">
                    <a:pos x="T0" y="T1"/>
                  </a:cxn>
                  <a:cxn ang="0">
                    <a:pos x="T2" y="T3"/>
                  </a:cxn>
                  <a:cxn ang="0">
                    <a:pos x="T4" y="T5"/>
                  </a:cxn>
                  <a:cxn ang="0">
                    <a:pos x="T6" y="T7"/>
                  </a:cxn>
                  <a:cxn ang="0">
                    <a:pos x="T8" y="T9"/>
                  </a:cxn>
                  <a:cxn ang="0">
                    <a:pos x="T10" y="T11"/>
                  </a:cxn>
                </a:cxnLst>
                <a:rect l="0" t="0" r="r" b="b"/>
                <a:pathLst>
                  <a:path w="384" h="436">
                    <a:moveTo>
                      <a:pt x="0" y="23"/>
                    </a:moveTo>
                    <a:cubicBezTo>
                      <a:pt x="129" y="206"/>
                      <a:pt x="129" y="206"/>
                      <a:pt x="129" y="206"/>
                    </a:cubicBezTo>
                    <a:cubicBezTo>
                      <a:pt x="129" y="206"/>
                      <a:pt x="152" y="242"/>
                      <a:pt x="196" y="289"/>
                    </a:cubicBezTo>
                    <a:cubicBezTo>
                      <a:pt x="335" y="436"/>
                      <a:pt x="384" y="379"/>
                      <a:pt x="384" y="379"/>
                    </a:cubicBezTo>
                    <a:cubicBezTo>
                      <a:pt x="345" y="311"/>
                      <a:pt x="207" y="63"/>
                      <a:pt x="148" y="37"/>
                    </a:cubicBezTo>
                    <a:cubicBezTo>
                      <a:pt x="103" y="17"/>
                      <a:pt x="12" y="0"/>
                      <a:pt x="0" y="23"/>
                    </a:cubicBezTo>
                    <a:close/>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1" name="î$ļîḓè">
                <a:extLst>
                  <a:ext uri="{FF2B5EF4-FFF2-40B4-BE49-F238E27FC236}">
                    <a16:creationId xmlns:a16="http://schemas.microsoft.com/office/drawing/2014/main" xmlns="" id="{7AA1056B-2325-4947-AF67-D5A8F355A8FD}"/>
                  </a:ext>
                </a:extLst>
              </p:cNvPr>
              <p:cNvSpPr/>
              <p:nvPr/>
            </p:nvSpPr>
            <p:spPr bwMode="auto">
              <a:xfrm>
                <a:off x="3064" y="1300"/>
                <a:ext cx="660" cy="1257"/>
              </a:xfrm>
              <a:custGeom>
                <a:avLst/>
                <a:gdLst>
                  <a:gd name="T0" fmla="*/ 0 w 410"/>
                  <a:gd name="T1" fmla="*/ 180 h 782"/>
                  <a:gd name="T2" fmla="*/ 0 w 410"/>
                  <a:gd name="T3" fmla="*/ 782 h 782"/>
                  <a:gd name="T4" fmla="*/ 410 w 410"/>
                  <a:gd name="T5" fmla="*/ 782 h 782"/>
                  <a:gd name="T6" fmla="*/ 410 w 410"/>
                  <a:gd name="T7" fmla="*/ 198 h 782"/>
                  <a:gd name="T8" fmla="*/ 401 w 410"/>
                  <a:gd name="T9" fmla="*/ 134 h 782"/>
                  <a:gd name="T10" fmla="*/ 284 w 410"/>
                  <a:gd name="T11" fmla="*/ 13 h 782"/>
                  <a:gd name="T12" fmla="*/ 225 w 410"/>
                  <a:gd name="T13" fmla="*/ 0 h 782"/>
                  <a:gd name="T14" fmla="*/ 211 w 410"/>
                  <a:gd name="T15" fmla="*/ 15 h 782"/>
                  <a:gd name="T16" fmla="*/ 162 w 410"/>
                  <a:gd name="T17" fmla="*/ 15 h 782"/>
                  <a:gd name="T18" fmla="*/ 155 w 410"/>
                  <a:gd name="T19" fmla="*/ 15 h 782"/>
                  <a:gd name="T20" fmla="*/ 133 w 410"/>
                  <a:gd name="T21" fmla="*/ 52 h 782"/>
                  <a:gd name="T22" fmla="*/ 112 w 410"/>
                  <a:gd name="T23" fmla="*/ 58 h 782"/>
                  <a:gd name="T24" fmla="*/ 9 w 410"/>
                  <a:gd name="T25" fmla="*/ 134 h 782"/>
                  <a:gd name="T26" fmla="*/ 0 w 410"/>
                  <a:gd name="T27" fmla="*/ 18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0" h="782">
                    <a:moveTo>
                      <a:pt x="0" y="180"/>
                    </a:moveTo>
                    <a:cubicBezTo>
                      <a:pt x="0" y="782"/>
                      <a:pt x="0" y="782"/>
                      <a:pt x="0" y="782"/>
                    </a:cubicBezTo>
                    <a:cubicBezTo>
                      <a:pt x="410" y="782"/>
                      <a:pt x="410" y="782"/>
                      <a:pt x="410" y="782"/>
                    </a:cubicBezTo>
                    <a:cubicBezTo>
                      <a:pt x="410" y="198"/>
                      <a:pt x="410" y="198"/>
                      <a:pt x="410" y="198"/>
                    </a:cubicBezTo>
                    <a:cubicBezTo>
                      <a:pt x="410" y="174"/>
                      <a:pt x="407" y="153"/>
                      <a:pt x="401" y="134"/>
                    </a:cubicBezTo>
                    <a:cubicBezTo>
                      <a:pt x="381" y="64"/>
                      <a:pt x="329" y="29"/>
                      <a:pt x="284" y="13"/>
                    </a:cubicBezTo>
                    <a:cubicBezTo>
                      <a:pt x="260" y="4"/>
                      <a:pt x="238" y="0"/>
                      <a:pt x="225" y="0"/>
                    </a:cubicBezTo>
                    <a:cubicBezTo>
                      <a:pt x="221" y="0"/>
                      <a:pt x="216" y="15"/>
                      <a:pt x="211" y="15"/>
                    </a:cubicBezTo>
                    <a:cubicBezTo>
                      <a:pt x="162" y="15"/>
                      <a:pt x="162" y="15"/>
                      <a:pt x="162" y="15"/>
                    </a:cubicBezTo>
                    <a:cubicBezTo>
                      <a:pt x="160" y="15"/>
                      <a:pt x="158" y="15"/>
                      <a:pt x="155" y="15"/>
                    </a:cubicBezTo>
                    <a:cubicBezTo>
                      <a:pt x="145" y="16"/>
                      <a:pt x="142" y="50"/>
                      <a:pt x="133" y="52"/>
                    </a:cubicBezTo>
                    <a:cubicBezTo>
                      <a:pt x="125" y="54"/>
                      <a:pt x="118" y="56"/>
                      <a:pt x="112" y="58"/>
                    </a:cubicBezTo>
                    <a:cubicBezTo>
                      <a:pt x="65" y="72"/>
                      <a:pt x="26" y="94"/>
                      <a:pt x="9" y="134"/>
                    </a:cubicBezTo>
                    <a:cubicBezTo>
                      <a:pt x="3" y="147"/>
                      <a:pt x="0" y="162"/>
                      <a:pt x="0" y="180"/>
                    </a:cubicBezTo>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2" name="îṡľidê">
                <a:extLst>
                  <a:ext uri="{FF2B5EF4-FFF2-40B4-BE49-F238E27FC236}">
                    <a16:creationId xmlns:a16="http://schemas.microsoft.com/office/drawing/2014/main" xmlns="" id="{A7B01AFC-D889-4834-A3EB-980FAB7603EB}"/>
                  </a:ext>
                </a:extLst>
              </p:cNvPr>
              <p:cNvSpPr/>
              <p:nvPr/>
            </p:nvSpPr>
            <p:spPr bwMode="auto">
              <a:xfrm>
                <a:off x="3064" y="1300"/>
                <a:ext cx="660" cy="1257"/>
              </a:xfrm>
              <a:custGeom>
                <a:avLst/>
                <a:gdLst>
                  <a:gd name="T0" fmla="*/ 410 w 410"/>
                  <a:gd name="T1" fmla="*/ 180 h 782"/>
                  <a:gd name="T2" fmla="*/ 410 w 410"/>
                  <a:gd name="T3" fmla="*/ 782 h 782"/>
                  <a:gd name="T4" fmla="*/ 0 w 410"/>
                  <a:gd name="T5" fmla="*/ 782 h 782"/>
                  <a:gd name="T6" fmla="*/ 0 w 410"/>
                  <a:gd name="T7" fmla="*/ 198 h 782"/>
                  <a:gd name="T8" fmla="*/ 8 w 410"/>
                  <a:gd name="T9" fmla="*/ 134 h 782"/>
                  <a:gd name="T10" fmla="*/ 125 w 410"/>
                  <a:gd name="T11" fmla="*/ 13 h 782"/>
                  <a:gd name="T12" fmla="*/ 184 w 410"/>
                  <a:gd name="T13" fmla="*/ 0 h 782"/>
                  <a:gd name="T14" fmla="*/ 199 w 410"/>
                  <a:gd name="T15" fmla="*/ 15 h 782"/>
                  <a:gd name="T16" fmla="*/ 247 w 410"/>
                  <a:gd name="T17" fmla="*/ 15 h 782"/>
                  <a:gd name="T18" fmla="*/ 254 w 410"/>
                  <a:gd name="T19" fmla="*/ 15 h 782"/>
                  <a:gd name="T20" fmla="*/ 277 w 410"/>
                  <a:gd name="T21" fmla="*/ 52 h 782"/>
                  <a:gd name="T22" fmla="*/ 298 w 410"/>
                  <a:gd name="T23" fmla="*/ 58 h 782"/>
                  <a:gd name="T24" fmla="*/ 401 w 410"/>
                  <a:gd name="T25" fmla="*/ 134 h 782"/>
                  <a:gd name="T26" fmla="*/ 410 w 410"/>
                  <a:gd name="T27" fmla="*/ 18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0" h="782">
                    <a:moveTo>
                      <a:pt x="410" y="180"/>
                    </a:moveTo>
                    <a:cubicBezTo>
                      <a:pt x="410" y="782"/>
                      <a:pt x="410" y="782"/>
                      <a:pt x="410" y="782"/>
                    </a:cubicBezTo>
                    <a:cubicBezTo>
                      <a:pt x="0" y="782"/>
                      <a:pt x="0" y="782"/>
                      <a:pt x="0" y="782"/>
                    </a:cubicBezTo>
                    <a:cubicBezTo>
                      <a:pt x="0" y="198"/>
                      <a:pt x="0" y="198"/>
                      <a:pt x="0" y="198"/>
                    </a:cubicBezTo>
                    <a:cubicBezTo>
                      <a:pt x="0" y="174"/>
                      <a:pt x="3" y="153"/>
                      <a:pt x="8" y="134"/>
                    </a:cubicBezTo>
                    <a:cubicBezTo>
                      <a:pt x="29" y="64"/>
                      <a:pt x="81" y="29"/>
                      <a:pt x="125" y="13"/>
                    </a:cubicBezTo>
                    <a:cubicBezTo>
                      <a:pt x="150" y="4"/>
                      <a:pt x="171" y="0"/>
                      <a:pt x="184" y="0"/>
                    </a:cubicBezTo>
                    <a:cubicBezTo>
                      <a:pt x="189" y="0"/>
                      <a:pt x="194" y="15"/>
                      <a:pt x="199" y="15"/>
                    </a:cubicBezTo>
                    <a:cubicBezTo>
                      <a:pt x="247" y="15"/>
                      <a:pt x="247" y="15"/>
                      <a:pt x="247" y="15"/>
                    </a:cubicBezTo>
                    <a:cubicBezTo>
                      <a:pt x="250" y="15"/>
                      <a:pt x="252" y="15"/>
                      <a:pt x="254" y="15"/>
                    </a:cubicBezTo>
                    <a:cubicBezTo>
                      <a:pt x="265" y="16"/>
                      <a:pt x="267" y="50"/>
                      <a:pt x="277" y="52"/>
                    </a:cubicBezTo>
                    <a:cubicBezTo>
                      <a:pt x="284" y="54"/>
                      <a:pt x="291" y="56"/>
                      <a:pt x="298" y="58"/>
                    </a:cubicBezTo>
                    <a:cubicBezTo>
                      <a:pt x="345" y="72"/>
                      <a:pt x="384" y="94"/>
                      <a:pt x="401" y="134"/>
                    </a:cubicBezTo>
                    <a:cubicBezTo>
                      <a:pt x="407" y="147"/>
                      <a:pt x="410" y="162"/>
                      <a:pt x="410" y="180"/>
                    </a:cubicBezTo>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3" name="iŝľiḓè">
                <a:extLst>
                  <a:ext uri="{FF2B5EF4-FFF2-40B4-BE49-F238E27FC236}">
                    <a16:creationId xmlns:a16="http://schemas.microsoft.com/office/drawing/2014/main" xmlns="" id="{40DC1EC4-E0CB-43FE-8FAD-2F63529E1903}"/>
                  </a:ext>
                </a:extLst>
              </p:cNvPr>
              <p:cNvSpPr/>
              <p:nvPr/>
            </p:nvSpPr>
            <p:spPr bwMode="auto">
              <a:xfrm>
                <a:off x="2913" y="1299"/>
                <a:ext cx="954" cy="2271"/>
              </a:xfrm>
              <a:custGeom>
                <a:avLst/>
                <a:gdLst>
                  <a:gd name="T0" fmla="*/ 91 w 593"/>
                  <a:gd name="T1" fmla="*/ 415 h 1413"/>
                  <a:gd name="T2" fmla="*/ 0 w 593"/>
                  <a:gd name="T3" fmla="*/ 1413 h 1413"/>
                  <a:gd name="T4" fmla="*/ 593 w 593"/>
                  <a:gd name="T5" fmla="*/ 1413 h 1413"/>
                  <a:gd name="T6" fmla="*/ 506 w 593"/>
                  <a:gd name="T7" fmla="*/ 376 h 1413"/>
                  <a:gd name="T8" fmla="*/ 497 w 593"/>
                  <a:gd name="T9" fmla="*/ 279 h 1413"/>
                  <a:gd name="T10" fmla="*/ 401 w 593"/>
                  <a:gd name="T11" fmla="*/ 126 h 1413"/>
                  <a:gd name="T12" fmla="*/ 373 w 593"/>
                  <a:gd name="T13" fmla="*/ 109 h 1413"/>
                  <a:gd name="T14" fmla="*/ 350 w 593"/>
                  <a:gd name="T15" fmla="*/ 31 h 1413"/>
                  <a:gd name="T16" fmla="*/ 343 w 593"/>
                  <a:gd name="T17" fmla="*/ 31 h 1413"/>
                  <a:gd name="T18" fmla="*/ 295 w 593"/>
                  <a:gd name="T19" fmla="*/ 31 h 1413"/>
                  <a:gd name="T20" fmla="*/ 280 w 593"/>
                  <a:gd name="T21" fmla="*/ 0 h 1413"/>
                  <a:gd name="T22" fmla="*/ 232 w 593"/>
                  <a:gd name="T23" fmla="*/ 22 h 1413"/>
                  <a:gd name="T24" fmla="*/ 104 w 593"/>
                  <a:gd name="T25" fmla="*/ 279 h 1413"/>
                  <a:gd name="T26" fmla="*/ 91 w 593"/>
                  <a:gd name="T27" fmla="*/ 415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3" h="1413">
                    <a:moveTo>
                      <a:pt x="91" y="415"/>
                    </a:moveTo>
                    <a:cubicBezTo>
                      <a:pt x="0" y="1413"/>
                      <a:pt x="0" y="1413"/>
                      <a:pt x="0" y="1413"/>
                    </a:cubicBezTo>
                    <a:cubicBezTo>
                      <a:pt x="593" y="1413"/>
                      <a:pt x="593" y="1413"/>
                      <a:pt x="593" y="1413"/>
                    </a:cubicBezTo>
                    <a:cubicBezTo>
                      <a:pt x="506" y="376"/>
                      <a:pt x="506" y="376"/>
                      <a:pt x="506" y="376"/>
                    </a:cubicBezTo>
                    <a:cubicBezTo>
                      <a:pt x="506" y="339"/>
                      <a:pt x="502" y="307"/>
                      <a:pt x="497" y="279"/>
                    </a:cubicBezTo>
                    <a:cubicBezTo>
                      <a:pt x="481" y="201"/>
                      <a:pt x="444" y="155"/>
                      <a:pt x="401" y="126"/>
                    </a:cubicBezTo>
                    <a:cubicBezTo>
                      <a:pt x="392" y="119"/>
                      <a:pt x="382" y="114"/>
                      <a:pt x="373" y="109"/>
                    </a:cubicBezTo>
                    <a:cubicBezTo>
                      <a:pt x="363" y="104"/>
                      <a:pt x="360" y="32"/>
                      <a:pt x="350" y="31"/>
                    </a:cubicBezTo>
                    <a:cubicBezTo>
                      <a:pt x="348" y="31"/>
                      <a:pt x="345" y="31"/>
                      <a:pt x="343" y="31"/>
                    </a:cubicBezTo>
                    <a:cubicBezTo>
                      <a:pt x="295" y="31"/>
                      <a:pt x="295" y="31"/>
                      <a:pt x="295" y="31"/>
                    </a:cubicBezTo>
                    <a:cubicBezTo>
                      <a:pt x="290" y="31"/>
                      <a:pt x="285" y="0"/>
                      <a:pt x="280" y="0"/>
                    </a:cubicBezTo>
                    <a:cubicBezTo>
                      <a:pt x="269" y="0"/>
                      <a:pt x="252" y="9"/>
                      <a:pt x="232" y="22"/>
                    </a:cubicBezTo>
                    <a:cubicBezTo>
                      <a:pt x="186" y="53"/>
                      <a:pt x="126" y="123"/>
                      <a:pt x="104" y="279"/>
                    </a:cubicBezTo>
                    <a:cubicBezTo>
                      <a:pt x="99" y="319"/>
                      <a:pt x="91" y="364"/>
                      <a:pt x="91" y="415"/>
                    </a:cubicBezTo>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4" name="iṩliḍe">
                <a:extLst>
                  <a:ext uri="{FF2B5EF4-FFF2-40B4-BE49-F238E27FC236}">
                    <a16:creationId xmlns:a16="http://schemas.microsoft.com/office/drawing/2014/main" xmlns="" id="{20387B31-8256-4710-B5BE-E7D5E55F3AD2}"/>
                  </a:ext>
                </a:extLst>
              </p:cNvPr>
              <p:cNvSpPr/>
              <p:nvPr/>
            </p:nvSpPr>
            <p:spPr bwMode="auto">
              <a:xfrm>
                <a:off x="3243" y="1294"/>
                <a:ext cx="317" cy="249"/>
              </a:xfrm>
              <a:custGeom>
                <a:avLst/>
                <a:gdLst>
                  <a:gd name="T0" fmla="*/ 0 w 197"/>
                  <a:gd name="T1" fmla="*/ 67 h 155"/>
                  <a:gd name="T2" fmla="*/ 99 w 197"/>
                  <a:gd name="T3" fmla="*/ 155 h 155"/>
                  <a:gd name="T4" fmla="*/ 197 w 197"/>
                  <a:gd name="T5" fmla="*/ 67 h 155"/>
                  <a:gd name="T6" fmla="*/ 196 w 197"/>
                  <a:gd name="T7" fmla="*/ 53 h 155"/>
                  <a:gd name="T8" fmla="*/ 175 w 197"/>
                  <a:gd name="T9" fmla="*/ 11 h 155"/>
                  <a:gd name="T10" fmla="*/ 116 w 197"/>
                  <a:gd name="T11" fmla="*/ 0 h 155"/>
                  <a:gd name="T12" fmla="*/ 101 w 197"/>
                  <a:gd name="T13" fmla="*/ 13 h 155"/>
                  <a:gd name="T14" fmla="*/ 90 w 197"/>
                  <a:gd name="T15" fmla="*/ 13 h 155"/>
                  <a:gd name="T16" fmla="*/ 75 w 197"/>
                  <a:gd name="T17" fmla="*/ 0 h 155"/>
                  <a:gd name="T18" fmla="*/ 26 w 197"/>
                  <a:gd name="T19" fmla="*/ 8 h 155"/>
                  <a:gd name="T20" fmla="*/ 2 w 197"/>
                  <a:gd name="T21" fmla="*/ 51 h 155"/>
                  <a:gd name="T22" fmla="*/ 0 w 197"/>
                  <a:gd name="T23" fmla="*/ 6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55">
                    <a:moveTo>
                      <a:pt x="0" y="67"/>
                    </a:moveTo>
                    <a:cubicBezTo>
                      <a:pt x="0" y="116"/>
                      <a:pt x="45" y="155"/>
                      <a:pt x="99" y="155"/>
                    </a:cubicBezTo>
                    <a:cubicBezTo>
                      <a:pt x="153" y="155"/>
                      <a:pt x="197" y="116"/>
                      <a:pt x="197" y="67"/>
                    </a:cubicBezTo>
                    <a:cubicBezTo>
                      <a:pt x="197" y="62"/>
                      <a:pt x="197" y="58"/>
                      <a:pt x="196" y="53"/>
                    </a:cubicBezTo>
                    <a:cubicBezTo>
                      <a:pt x="193" y="37"/>
                      <a:pt x="186" y="23"/>
                      <a:pt x="175" y="11"/>
                    </a:cubicBezTo>
                    <a:cubicBezTo>
                      <a:pt x="151" y="3"/>
                      <a:pt x="129" y="0"/>
                      <a:pt x="116" y="0"/>
                    </a:cubicBezTo>
                    <a:cubicBezTo>
                      <a:pt x="111" y="0"/>
                      <a:pt x="106" y="13"/>
                      <a:pt x="101" y="13"/>
                    </a:cubicBezTo>
                    <a:cubicBezTo>
                      <a:pt x="90" y="13"/>
                      <a:pt x="90" y="13"/>
                      <a:pt x="90" y="13"/>
                    </a:cubicBezTo>
                    <a:cubicBezTo>
                      <a:pt x="85" y="13"/>
                      <a:pt x="80" y="0"/>
                      <a:pt x="75" y="0"/>
                    </a:cubicBezTo>
                    <a:cubicBezTo>
                      <a:pt x="64" y="0"/>
                      <a:pt x="46" y="2"/>
                      <a:pt x="26" y="8"/>
                    </a:cubicBezTo>
                    <a:cubicBezTo>
                      <a:pt x="14" y="20"/>
                      <a:pt x="6" y="34"/>
                      <a:pt x="2" y="51"/>
                    </a:cubicBezTo>
                    <a:cubicBezTo>
                      <a:pt x="1" y="56"/>
                      <a:pt x="0" y="61"/>
                      <a:pt x="0"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5" name="ï$lïďé">
                <a:extLst>
                  <a:ext uri="{FF2B5EF4-FFF2-40B4-BE49-F238E27FC236}">
                    <a16:creationId xmlns:a16="http://schemas.microsoft.com/office/drawing/2014/main" xmlns="" id="{C6EB7B0D-E14B-4609-86BD-8E91E34A55AF}"/>
                  </a:ext>
                </a:extLst>
              </p:cNvPr>
              <p:cNvSpPr/>
              <p:nvPr/>
            </p:nvSpPr>
            <p:spPr bwMode="auto">
              <a:xfrm>
                <a:off x="3278" y="1284"/>
                <a:ext cx="248" cy="224"/>
              </a:xfrm>
              <a:prstGeom prst="ellipse">
                <a:avLst/>
              </a:pr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6" name="ïsḷïḋê">
                <a:extLst>
                  <a:ext uri="{FF2B5EF4-FFF2-40B4-BE49-F238E27FC236}">
                    <a16:creationId xmlns:a16="http://schemas.microsoft.com/office/drawing/2014/main" xmlns="" id="{EB929471-4224-4D55-B032-A0C8A63532E9}"/>
                  </a:ext>
                </a:extLst>
              </p:cNvPr>
              <p:cNvSpPr/>
              <p:nvPr/>
            </p:nvSpPr>
            <p:spPr bwMode="auto">
              <a:xfrm>
                <a:off x="3317" y="1315"/>
                <a:ext cx="170" cy="86"/>
              </a:xfrm>
              <a:custGeom>
                <a:avLst/>
                <a:gdLst>
                  <a:gd name="T0" fmla="*/ 0 w 106"/>
                  <a:gd name="T1" fmla="*/ 22 h 54"/>
                  <a:gd name="T2" fmla="*/ 53 w 106"/>
                  <a:gd name="T3" fmla="*/ 54 h 54"/>
                  <a:gd name="T4" fmla="*/ 106 w 106"/>
                  <a:gd name="T5" fmla="*/ 22 h 54"/>
                  <a:gd name="T6" fmla="*/ 53 w 106"/>
                  <a:gd name="T7" fmla="*/ 0 h 54"/>
                  <a:gd name="T8" fmla="*/ 0 w 106"/>
                  <a:gd name="T9" fmla="*/ 22 h 54"/>
                </a:gdLst>
                <a:ahLst/>
                <a:cxnLst>
                  <a:cxn ang="0">
                    <a:pos x="T0" y="T1"/>
                  </a:cxn>
                  <a:cxn ang="0">
                    <a:pos x="T2" y="T3"/>
                  </a:cxn>
                  <a:cxn ang="0">
                    <a:pos x="T4" y="T5"/>
                  </a:cxn>
                  <a:cxn ang="0">
                    <a:pos x="T6" y="T7"/>
                  </a:cxn>
                  <a:cxn ang="0">
                    <a:pos x="T8" y="T9"/>
                  </a:cxn>
                </a:cxnLst>
                <a:rect l="0" t="0" r="r" b="b"/>
                <a:pathLst>
                  <a:path w="106" h="54">
                    <a:moveTo>
                      <a:pt x="0" y="22"/>
                    </a:moveTo>
                    <a:cubicBezTo>
                      <a:pt x="0" y="35"/>
                      <a:pt x="18" y="54"/>
                      <a:pt x="53" y="54"/>
                    </a:cubicBezTo>
                    <a:cubicBezTo>
                      <a:pt x="88" y="54"/>
                      <a:pt x="106" y="35"/>
                      <a:pt x="106" y="22"/>
                    </a:cubicBezTo>
                    <a:cubicBezTo>
                      <a:pt x="106" y="10"/>
                      <a:pt x="82" y="0"/>
                      <a:pt x="53" y="0"/>
                    </a:cubicBezTo>
                    <a:cubicBezTo>
                      <a:pt x="23" y="0"/>
                      <a:pt x="0" y="10"/>
                      <a:pt x="0" y="22"/>
                    </a:cubicBezTo>
                    <a:close/>
                  </a:path>
                </a:pathLst>
              </a:custGeom>
              <a:solidFill>
                <a:srgbClr val="EF8B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7" name="íśľíḓè">
                <a:extLst>
                  <a:ext uri="{FF2B5EF4-FFF2-40B4-BE49-F238E27FC236}">
                    <a16:creationId xmlns:a16="http://schemas.microsoft.com/office/drawing/2014/main" xmlns="" id="{FCA984A2-BB11-49DE-AAEB-53BF776DC647}"/>
                  </a:ext>
                </a:extLst>
              </p:cNvPr>
              <p:cNvSpPr/>
              <p:nvPr/>
            </p:nvSpPr>
            <p:spPr bwMode="auto">
              <a:xfrm>
                <a:off x="3608" y="2322"/>
                <a:ext cx="169" cy="216"/>
              </a:xfrm>
              <a:custGeom>
                <a:avLst/>
                <a:gdLst>
                  <a:gd name="T0" fmla="*/ 96 w 105"/>
                  <a:gd name="T1" fmla="*/ 0 h 134"/>
                  <a:gd name="T2" fmla="*/ 33 w 105"/>
                  <a:gd name="T3" fmla="*/ 0 h 134"/>
                  <a:gd name="T4" fmla="*/ 18 w 105"/>
                  <a:gd name="T5" fmla="*/ 15 h 134"/>
                  <a:gd name="T6" fmla="*/ 22 w 105"/>
                  <a:gd name="T7" fmla="*/ 24 h 134"/>
                  <a:gd name="T8" fmla="*/ 33 w 105"/>
                  <a:gd name="T9" fmla="*/ 30 h 134"/>
                  <a:gd name="T10" fmla="*/ 33 w 105"/>
                  <a:gd name="T11" fmla="*/ 30 h 134"/>
                  <a:gd name="T12" fmla="*/ 55 w 105"/>
                  <a:gd name="T13" fmla="*/ 30 h 134"/>
                  <a:gd name="T14" fmla="*/ 9 w 105"/>
                  <a:gd name="T15" fmla="*/ 62 h 134"/>
                  <a:gd name="T16" fmla="*/ 5 w 105"/>
                  <a:gd name="T17" fmla="*/ 82 h 134"/>
                  <a:gd name="T18" fmla="*/ 5 w 105"/>
                  <a:gd name="T19" fmla="*/ 83 h 134"/>
                  <a:gd name="T20" fmla="*/ 17 w 105"/>
                  <a:gd name="T21" fmla="*/ 89 h 134"/>
                  <a:gd name="T22" fmla="*/ 25 w 105"/>
                  <a:gd name="T23" fmla="*/ 86 h 134"/>
                  <a:gd name="T24" fmla="*/ 26 w 105"/>
                  <a:gd name="T25" fmla="*/ 86 h 134"/>
                  <a:gd name="T26" fmla="*/ 36 w 105"/>
                  <a:gd name="T27" fmla="*/ 101 h 134"/>
                  <a:gd name="T28" fmla="*/ 83 w 105"/>
                  <a:gd name="T29" fmla="*/ 134 h 134"/>
                  <a:gd name="T30" fmla="*/ 100 w 105"/>
                  <a:gd name="T31" fmla="*/ 129 h 134"/>
                  <a:gd name="T32" fmla="*/ 105 w 105"/>
                  <a:gd name="T33" fmla="*/ 125 h 134"/>
                  <a:gd name="T34" fmla="*/ 96 w 105"/>
                  <a:gd name="T3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34">
                    <a:moveTo>
                      <a:pt x="96" y="0"/>
                    </a:moveTo>
                    <a:cubicBezTo>
                      <a:pt x="33" y="0"/>
                      <a:pt x="33" y="0"/>
                      <a:pt x="33" y="0"/>
                    </a:cubicBezTo>
                    <a:cubicBezTo>
                      <a:pt x="25" y="0"/>
                      <a:pt x="18" y="7"/>
                      <a:pt x="18" y="15"/>
                    </a:cubicBezTo>
                    <a:cubicBezTo>
                      <a:pt x="18" y="19"/>
                      <a:pt x="20" y="22"/>
                      <a:pt x="22" y="24"/>
                    </a:cubicBezTo>
                    <a:cubicBezTo>
                      <a:pt x="25" y="28"/>
                      <a:pt x="29" y="30"/>
                      <a:pt x="33" y="30"/>
                    </a:cubicBezTo>
                    <a:cubicBezTo>
                      <a:pt x="33" y="30"/>
                      <a:pt x="33" y="30"/>
                      <a:pt x="33" y="30"/>
                    </a:cubicBezTo>
                    <a:cubicBezTo>
                      <a:pt x="55" y="30"/>
                      <a:pt x="55" y="30"/>
                      <a:pt x="55" y="30"/>
                    </a:cubicBezTo>
                    <a:cubicBezTo>
                      <a:pt x="9" y="62"/>
                      <a:pt x="9" y="62"/>
                      <a:pt x="9" y="62"/>
                    </a:cubicBezTo>
                    <a:cubicBezTo>
                      <a:pt x="2" y="66"/>
                      <a:pt x="0" y="76"/>
                      <a:pt x="5" y="82"/>
                    </a:cubicBezTo>
                    <a:cubicBezTo>
                      <a:pt x="5" y="83"/>
                      <a:pt x="5" y="83"/>
                      <a:pt x="5" y="83"/>
                    </a:cubicBezTo>
                    <a:cubicBezTo>
                      <a:pt x="8" y="87"/>
                      <a:pt x="13" y="89"/>
                      <a:pt x="17" y="89"/>
                    </a:cubicBezTo>
                    <a:cubicBezTo>
                      <a:pt x="20" y="89"/>
                      <a:pt x="23" y="88"/>
                      <a:pt x="25" y="86"/>
                    </a:cubicBezTo>
                    <a:cubicBezTo>
                      <a:pt x="26" y="86"/>
                      <a:pt x="26" y="86"/>
                      <a:pt x="26" y="86"/>
                    </a:cubicBezTo>
                    <a:cubicBezTo>
                      <a:pt x="29" y="91"/>
                      <a:pt x="32" y="96"/>
                      <a:pt x="36" y="101"/>
                    </a:cubicBezTo>
                    <a:cubicBezTo>
                      <a:pt x="48" y="118"/>
                      <a:pt x="66" y="134"/>
                      <a:pt x="83" y="134"/>
                    </a:cubicBezTo>
                    <a:cubicBezTo>
                      <a:pt x="89" y="134"/>
                      <a:pt x="94" y="132"/>
                      <a:pt x="100" y="129"/>
                    </a:cubicBezTo>
                    <a:cubicBezTo>
                      <a:pt x="105" y="125"/>
                      <a:pt x="105" y="125"/>
                      <a:pt x="105" y="125"/>
                    </a:cubicBezTo>
                    <a:cubicBezTo>
                      <a:pt x="96" y="0"/>
                      <a:pt x="96" y="0"/>
                      <a:pt x="96" y="0"/>
                    </a:cubicBezTo>
                  </a:path>
                </a:pathLst>
              </a:custGeom>
              <a:solidFill>
                <a:srgbClr val="131F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8" name="îšḷïḍè">
                <a:extLst>
                  <a:ext uri="{FF2B5EF4-FFF2-40B4-BE49-F238E27FC236}">
                    <a16:creationId xmlns:a16="http://schemas.microsoft.com/office/drawing/2014/main" xmlns="" id="{3F761BCB-27A7-4A73-87C1-FD495CDF797F}"/>
                  </a:ext>
                </a:extLst>
              </p:cNvPr>
              <p:cNvSpPr/>
              <p:nvPr/>
            </p:nvSpPr>
            <p:spPr bwMode="auto">
              <a:xfrm>
                <a:off x="3433" y="3570"/>
                <a:ext cx="293" cy="64"/>
              </a:xfrm>
              <a:prstGeom prst="rect">
                <a:avLst/>
              </a:prstGeom>
              <a:solidFill>
                <a:srgbClr val="2F080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49" name="ísḷïḓè">
                <a:extLst>
                  <a:ext uri="{FF2B5EF4-FFF2-40B4-BE49-F238E27FC236}">
                    <a16:creationId xmlns:a16="http://schemas.microsoft.com/office/drawing/2014/main" xmlns="" id="{23979001-411B-4CB3-9D63-43245DB92421}"/>
                  </a:ext>
                </a:extLst>
              </p:cNvPr>
              <p:cNvSpPr/>
              <p:nvPr/>
            </p:nvSpPr>
            <p:spPr bwMode="auto">
              <a:xfrm>
                <a:off x="3433" y="3570"/>
                <a:ext cx="29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50" name="îśḷíḓé">
                <a:extLst>
                  <a:ext uri="{FF2B5EF4-FFF2-40B4-BE49-F238E27FC236}">
                    <a16:creationId xmlns:a16="http://schemas.microsoft.com/office/drawing/2014/main" xmlns="" id="{3359702E-B405-47A5-A71A-0C5B8FF07E5A}"/>
                  </a:ext>
                </a:extLst>
              </p:cNvPr>
              <p:cNvSpPr/>
              <p:nvPr/>
            </p:nvSpPr>
            <p:spPr bwMode="auto">
              <a:xfrm>
                <a:off x="3061" y="3570"/>
                <a:ext cx="1" cy="64"/>
              </a:xfrm>
              <a:prstGeom prst="rect">
                <a:avLst/>
              </a:prstGeom>
              <a:solidFill>
                <a:srgbClr val="7E72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51" name="iŝľîḋe">
                <a:extLst>
                  <a:ext uri="{FF2B5EF4-FFF2-40B4-BE49-F238E27FC236}">
                    <a16:creationId xmlns:a16="http://schemas.microsoft.com/office/drawing/2014/main" xmlns="" id="{205697C8-50D9-4E2A-A59C-655A9FFE94C0}"/>
                  </a:ext>
                </a:extLst>
              </p:cNvPr>
              <p:cNvSpPr/>
              <p:nvPr/>
            </p:nvSpPr>
            <p:spPr bwMode="auto">
              <a:xfrm>
                <a:off x="3061" y="3570"/>
                <a:ext cx="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52" name="isľîḓè">
                <a:extLst>
                  <a:ext uri="{FF2B5EF4-FFF2-40B4-BE49-F238E27FC236}">
                    <a16:creationId xmlns:a16="http://schemas.microsoft.com/office/drawing/2014/main" xmlns="" id="{39A278EB-AFDD-479D-81C9-B23ED97F18C4}"/>
                  </a:ext>
                </a:extLst>
              </p:cNvPr>
              <p:cNvSpPr/>
              <p:nvPr/>
            </p:nvSpPr>
            <p:spPr bwMode="auto">
              <a:xfrm>
                <a:off x="3061" y="3570"/>
                <a:ext cx="293" cy="64"/>
              </a:xfrm>
              <a:prstGeom prst="rect">
                <a:avLst/>
              </a:prstGeom>
              <a:solidFill>
                <a:srgbClr val="2F080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53" name="išḷïḓé">
                <a:extLst>
                  <a:ext uri="{FF2B5EF4-FFF2-40B4-BE49-F238E27FC236}">
                    <a16:creationId xmlns:a16="http://schemas.microsoft.com/office/drawing/2014/main" xmlns="" id="{06AE631F-57E0-4797-B798-7F8D89C40B5F}"/>
                  </a:ext>
                </a:extLst>
              </p:cNvPr>
              <p:cNvSpPr/>
              <p:nvPr/>
            </p:nvSpPr>
            <p:spPr bwMode="auto">
              <a:xfrm>
                <a:off x="3061" y="3570"/>
                <a:ext cx="29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54" name="ísḷïḑê">
                <a:extLst>
                  <a:ext uri="{FF2B5EF4-FFF2-40B4-BE49-F238E27FC236}">
                    <a16:creationId xmlns:a16="http://schemas.microsoft.com/office/drawing/2014/main" xmlns="" id="{4918EDEA-B8B4-45A6-910D-1D83DBC95075}"/>
                  </a:ext>
                </a:extLst>
              </p:cNvPr>
              <p:cNvSpPr/>
              <p:nvPr/>
            </p:nvSpPr>
            <p:spPr bwMode="auto">
              <a:xfrm>
                <a:off x="3061" y="3570"/>
                <a:ext cx="293" cy="1"/>
              </a:xfrm>
              <a:prstGeom prst="rect">
                <a:avLst/>
              </a:prstGeom>
              <a:solidFill>
                <a:srgbClr val="10192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55" name="isľíḍê">
                <a:extLst>
                  <a:ext uri="{FF2B5EF4-FFF2-40B4-BE49-F238E27FC236}">
                    <a16:creationId xmlns:a16="http://schemas.microsoft.com/office/drawing/2014/main" xmlns="" id="{B22B6F86-82BF-474A-8C85-9E002432BBD6}"/>
                  </a:ext>
                </a:extLst>
              </p:cNvPr>
              <p:cNvSpPr/>
              <p:nvPr/>
            </p:nvSpPr>
            <p:spPr bwMode="auto">
              <a:xfrm>
                <a:off x="3061" y="3570"/>
                <a:ext cx="293" cy="0"/>
              </a:xfrm>
              <a:custGeom>
                <a:avLst/>
                <a:gdLst>
                  <a:gd name="T0" fmla="*/ 293 w 293"/>
                  <a:gd name="T1" fmla="*/ 0 w 293"/>
                  <a:gd name="T2" fmla="*/ 0 w 293"/>
                  <a:gd name="T3" fmla="*/ 293 w 293"/>
                </a:gdLst>
                <a:ahLst/>
                <a:cxnLst>
                  <a:cxn ang="0">
                    <a:pos x="T0" y="0"/>
                  </a:cxn>
                  <a:cxn ang="0">
                    <a:pos x="T1" y="0"/>
                  </a:cxn>
                  <a:cxn ang="0">
                    <a:pos x="T2" y="0"/>
                  </a:cxn>
                  <a:cxn ang="0">
                    <a:pos x="T3" y="0"/>
                  </a:cxn>
                </a:cxnLst>
                <a:rect l="0" t="0" r="r" b="b"/>
                <a:pathLst>
                  <a:path w="293">
                    <a:moveTo>
                      <a:pt x="293" y="0"/>
                    </a:moveTo>
                    <a:lnTo>
                      <a:pt x="0" y="0"/>
                    </a:lnTo>
                    <a:lnTo>
                      <a:pt x="0" y="0"/>
                    </a:lnTo>
                    <a:lnTo>
                      <a:pt x="2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6" name="işļïḋe">
                <a:extLst>
                  <a:ext uri="{FF2B5EF4-FFF2-40B4-BE49-F238E27FC236}">
                    <a16:creationId xmlns:a16="http://schemas.microsoft.com/office/drawing/2014/main" xmlns="" id="{5389F338-1A5D-43A2-B20E-31E7E44F9752}"/>
                  </a:ext>
                </a:extLst>
              </p:cNvPr>
              <p:cNvSpPr/>
              <p:nvPr/>
            </p:nvSpPr>
            <p:spPr bwMode="auto">
              <a:xfrm>
                <a:off x="3391" y="1299"/>
                <a:ext cx="253" cy="336"/>
              </a:xfrm>
              <a:custGeom>
                <a:avLst/>
                <a:gdLst>
                  <a:gd name="T0" fmla="*/ 118 w 157"/>
                  <a:gd name="T1" fmla="*/ 18 h 209"/>
                  <a:gd name="T2" fmla="*/ 75 w 157"/>
                  <a:gd name="T3" fmla="*/ 209 h 209"/>
                  <a:gd name="T4" fmla="*/ 0 w 157"/>
                  <a:gd name="T5" fmla="*/ 143 h 209"/>
                  <a:gd name="T6" fmla="*/ 58 w 157"/>
                  <a:gd name="T7" fmla="*/ 4 h 209"/>
                  <a:gd name="T8" fmla="*/ 118 w 157"/>
                  <a:gd name="T9" fmla="*/ 18 h 209"/>
                </a:gdLst>
                <a:ahLst/>
                <a:cxnLst>
                  <a:cxn ang="0">
                    <a:pos x="T0" y="T1"/>
                  </a:cxn>
                  <a:cxn ang="0">
                    <a:pos x="T2" y="T3"/>
                  </a:cxn>
                  <a:cxn ang="0">
                    <a:pos x="T4" y="T5"/>
                  </a:cxn>
                  <a:cxn ang="0">
                    <a:pos x="T6" y="T7"/>
                  </a:cxn>
                  <a:cxn ang="0">
                    <a:pos x="T8" y="T9"/>
                  </a:cxn>
                </a:cxnLst>
                <a:rect l="0" t="0" r="r" b="b"/>
                <a:pathLst>
                  <a:path w="157" h="209">
                    <a:moveTo>
                      <a:pt x="118" y="18"/>
                    </a:moveTo>
                    <a:cubicBezTo>
                      <a:pt x="157" y="85"/>
                      <a:pt x="133" y="148"/>
                      <a:pt x="75" y="209"/>
                    </a:cubicBezTo>
                    <a:cubicBezTo>
                      <a:pt x="0" y="143"/>
                      <a:pt x="0" y="143"/>
                      <a:pt x="0" y="143"/>
                    </a:cubicBezTo>
                    <a:cubicBezTo>
                      <a:pt x="105" y="102"/>
                      <a:pt x="109" y="39"/>
                      <a:pt x="58" y="4"/>
                    </a:cubicBezTo>
                    <a:cubicBezTo>
                      <a:pt x="57" y="0"/>
                      <a:pt x="110" y="11"/>
                      <a:pt x="118"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7" name="ïšļîḓè">
                <a:extLst>
                  <a:ext uri="{FF2B5EF4-FFF2-40B4-BE49-F238E27FC236}">
                    <a16:creationId xmlns:a16="http://schemas.microsoft.com/office/drawing/2014/main" xmlns="" id="{6B4017CD-3DA9-4971-9B46-D2FD87BBD219}"/>
                  </a:ext>
                </a:extLst>
              </p:cNvPr>
              <p:cNvSpPr/>
              <p:nvPr/>
            </p:nvSpPr>
            <p:spPr bwMode="auto">
              <a:xfrm>
                <a:off x="3003" y="350"/>
                <a:ext cx="798" cy="798"/>
              </a:xfrm>
              <a:custGeom>
                <a:avLst/>
                <a:gdLst>
                  <a:gd name="T0" fmla="*/ 0 w 496"/>
                  <a:gd name="T1" fmla="*/ 248 h 496"/>
                  <a:gd name="T2" fmla="*/ 248 w 496"/>
                  <a:gd name="T3" fmla="*/ 496 h 496"/>
                  <a:gd name="T4" fmla="*/ 494 w 496"/>
                  <a:gd name="T5" fmla="*/ 283 h 496"/>
                  <a:gd name="T6" fmla="*/ 495 w 496"/>
                  <a:gd name="T7" fmla="*/ 276 h 496"/>
                  <a:gd name="T8" fmla="*/ 496 w 496"/>
                  <a:gd name="T9" fmla="*/ 248 h 496"/>
                  <a:gd name="T10" fmla="*/ 328 w 496"/>
                  <a:gd name="T11" fmla="*/ 13 h 496"/>
                  <a:gd name="T12" fmla="*/ 325 w 496"/>
                  <a:gd name="T13" fmla="*/ 13 h 496"/>
                  <a:gd name="T14" fmla="*/ 270 w 496"/>
                  <a:gd name="T15" fmla="*/ 1 h 496"/>
                  <a:gd name="T16" fmla="*/ 253 w 496"/>
                  <a:gd name="T17" fmla="*/ 0 h 496"/>
                  <a:gd name="T18" fmla="*/ 253 w 496"/>
                  <a:gd name="T19" fmla="*/ 0 h 496"/>
                  <a:gd name="T20" fmla="*/ 248 w 496"/>
                  <a:gd name="T21" fmla="*/ 0 h 496"/>
                  <a:gd name="T22" fmla="*/ 6 w 496"/>
                  <a:gd name="T23" fmla="*/ 195 h 496"/>
                  <a:gd name="T24" fmla="*/ 6 w 496"/>
                  <a:gd name="T25" fmla="*/ 195 h 496"/>
                  <a:gd name="T26" fmla="*/ 1 w 496"/>
                  <a:gd name="T27" fmla="*/ 228 h 496"/>
                  <a:gd name="T28" fmla="*/ 0 w 496"/>
                  <a:gd name="T29" fmla="*/ 248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6" h="496">
                    <a:moveTo>
                      <a:pt x="0" y="248"/>
                    </a:moveTo>
                    <a:cubicBezTo>
                      <a:pt x="0" y="395"/>
                      <a:pt x="111" y="496"/>
                      <a:pt x="248" y="496"/>
                    </a:cubicBezTo>
                    <a:cubicBezTo>
                      <a:pt x="373" y="496"/>
                      <a:pt x="477" y="404"/>
                      <a:pt x="494" y="283"/>
                    </a:cubicBezTo>
                    <a:cubicBezTo>
                      <a:pt x="494" y="281"/>
                      <a:pt x="494" y="279"/>
                      <a:pt x="495" y="276"/>
                    </a:cubicBezTo>
                    <a:cubicBezTo>
                      <a:pt x="496" y="267"/>
                      <a:pt x="496" y="258"/>
                      <a:pt x="496" y="248"/>
                    </a:cubicBezTo>
                    <a:cubicBezTo>
                      <a:pt x="496" y="139"/>
                      <a:pt x="426" y="47"/>
                      <a:pt x="328" y="13"/>
                    </a:cubicBezTo>
                    <a:cubicBezTo>
                      <a:pt x="327" y="13"/>
                      <a:pt x="326" y="13"/>
                      <a:pt x="325" y="13"/>
                    </a:cubicBezTo>
                    <a:cubicBezTo>
                      <a:pt x="308" y="7"/>
                      <a:pt x="289" y="3"/>
                      <a:pt x="270" y="1"/>
                    </a:cubicBezTo>
                    <a:cubicBezTo>
                      <a:pt x="265" y="1"/>
                      <a:pt x="259" y="1"/>
                      <a:pt x="253" y="0"/>
                    </a:cubicBezTo>
                    <a:cubicBezTo>
                      <a:pt x="253" y="0"/>
                      <a:pt x="253" y="0"/>
                      <a:pt x="253" y="0"/>
                    </a:cubicBezTo>
                    <a:cubicBezTo>
                      <a:pt x="251" y="0"/>
                      <a:pt x="250" y="0"/>
                      <a:pt x="248" y="0"/>
                    </a:cubicBezTo>
                    <a:cubicBezTo>
                      <a:pt x="130" y="0"/>
                      <a:pt x="30" y="84"/>
                      <a:pt x="6" y="195"/>
                    </a:cubicBezTo>
                    <a:cubicBezTo>
                      <a:pt x="6" y="195"/>
                      <a:pt x="6" y="195"/>
                      <a:pt x="6" y="195"/>
                    </a:cubicBezTo>
                    <a:cubicBezTo>
                      <a:pt x="4" y="206"/>
                      <a:pt x="2" y="217"/>
                      <a:pt x="1" y="228"/>
                    </a:cubicBezTo>
                    <a:cubicBezTo>
                      <a:pt x="1" y="235"/>
                      <a:pt x="0" y="242"/>
                      <a:pt x="0" y="248"/>
                    </a:cubicBezTo>
                  </a:path>
                </a:pathLst>
              </a:custGeom>
              <a:solidFill>
                <a:srgbClr val="D178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8" name="ïšľíḑê">
                <a:extLst>
                  <a:ext uri="{FF2B5EF4-FFF2-40B4-BE49-F238E27FC236}">
                    <a16:creationId xmlns:a16="http://schemas.microsoft.com/office/drawing/2014/main" xmlns="" id="{C37D4612-5DA2-4312-9792-E076716E0A8F}"/>
                  </a:ext>
                </a:extLst>
              </p:cNvPr>
              <p:cNvSpPr/>
              <p:nvPr/>
            </p:nvSpPr>
            <p:spPr bwMode="auto">
              <a:xfrm>
                <a:off x="3003" y="276"/>
                <a:ext cx="798" cy="798"/>
              </a:xfrm>
              <a:custGeom>
                <a:avLst/>
                <a:gdLst>
                  <a:gd name="T0" fmla="*/ 0 w 496"/>
                  <a:gd name="T1" fmla="*/ 248 h 496"/>
                  <a:gd name="T2" fmla="*/ 248 w 496"/>
                  <a:gd name="T3" fmla="*/ 496 h 496"/>
                  <a:gd name="T4" fmla="*/ 494 w 496"/>
                  <a:gd name="T5" fmla="*/ 283 h 496"/>
                  <a:gd name="T6" fmla="*/ 495 w 496"/>
                  <a:gd name="T7" fmla="*/ 276 h 496"/>
                  <a:gd name="T8" fmla="*/ 496 w 496"/>
                  <a:gd name="T9" fmla="*/ 248 h 496"/>
                  <a:gd name="T10" fmla="*/ 328 w 496"/>
                  <a:gd name="T11" fmla="*/ 13 h 496"/>
                  <a:gd name="T12" fmla="*/ 325 w 496"/>
                  <a:gd name="T13" fmla="*/ 12 h 496"/>
                  <a:gd name="T14" fmla="*/ 270 w 496"/>
                  <a:gd name="T15" fmla="*/ 1 h 496"/>
                  <a:gd name="T16" fmla="*/ 253 w 496"/>
                  <a:gd name="T17" fmla="*/ 0 h 496"/>
                  <a:gd name="T18" fmla="*/ 253 w 496"/>
                  <a:gd name="T19" fmla="*/ 0 h 496"/>
                  <a:gd name="T20" fmla="*/ 248 w 496"/>
                  <a:gd name="T21" fmla="*/ 0 h 496"/>
                  <a:gd name="T22" fmla="*/ 6 w 496"/>
                  <a:gd name="T23" fmla="*/ 195 h 496"/>
                  <a:gd name="T24" fmla="*/ 6 w 496"/>
                  <a:gd name="T25" fmla="*/ 195 h 496"/>
                  <a:gd name="T26" fmla="*/ 1 w 496"/>
                  <a:gd name="T27" fmla="*/ 228 h 496"/>
                  <a:gd name="T28" fmla="*/ 0 w 496"/>
                  <a:gd name="T29" fmla="*/ 248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6" h="496">
                    <a:moveTo>
                      <a:pt x="0" y="248"/>
                    </a:moveTo>
                    <a:cubicBezTo>
                      <a:pt x="0" y="385"/>
                      <a:pt x="111" y="496"/>
                      <a:pt x="248" y="496"/>
                    </a:cubicBezTo>
                    <a:cubicBezTo>
                      <a:pt x="373" y="496"/>
                      <a:pt x="477" y="403"/>
                      <a:pt x="494" y="283"/>
                    </a:cubicBezTo>
                    <a:cubicBezTo>
                      <a:pt x="494" y="280"/>
                      <a:pt x="494" y="278"/>
                      <a:pt x="495" y="276"/>
                    </a:cubicBezTo>
                    <a:cubicBezTo>
                      <a:pt x="496" y="266"/>
                      <a:pt x="496" y="257"/>
                      <a:pt x="496" y="248"/>
                    </a:cubicBezTo>
                    <a:cubicBezTo>
                      <a:pt x="496" y="139"/>
                      <a:pt x="426" y="46"/>
                      <a:pt x="328" y="13"/>
                    </a:cubicBezTo>
                    <a:cubicBezTo>
                      <a:pt x="327" y="13"/>
                      <a:pt x="326" y="12"/>
                      <a:pt x="325" y="12"/>
                    </a:cubicBezTo>
                    <a:cubicBezTo>
                      <a:pt x="308" y="6"/>
                      <a:pt x="289" y="2"/>
                      <a:pt x="270" y="1"/>
                    </a:cubicBezTo>
                    <a:cubicBezTo>
                      <a:pt x="265" y="0"/>
                      <a:pt x="259" y="0"/>
                      <a:pt x="253" y="0"/>
                    </a:cubicBezTo>
                    <a:cubicBezTo>
                      <a:pt x="253" y="0"/>
                      <a:pt x="253" y="0"/>
                      <a:pt x="253" y="0"/>
                    </a:cubicBezTo>
                    <a:cubicBezTo>
                      <a:pt x="251" y="0"/>
                      <a:pt x="250" y="0"/>
                      <a:pt x="248" y="0"/>
                    </a:cubicBezTo>
                    <a:cubicBezTo>
                      <a:pt x="130" y="0"/>
                      <a:pt x="30" y="83"/>
                      <a:pt x="6" y="195"/>
                    </a:cubicBezTo>
                    <a:cubicBezTo>
                      <a:pt x="6" y="195"/>
                      <a:pt x="6" y="195"/>
                      <a:pt x="6" y="195"/>
                    </a:cubicBezTo>
                    <a:cubicBezTo>
                      <a:pt x="4" y="206"/>
                      <a:pt x="2" y="217"/>
                      <a:pt x="1" y="228"/>
                    </a:cubicBezTo>
                    <a:cubicBezTo>
                      <a:pt x="1" y="234"/>
                      <a:pt x="0" y="241"/>
                      <a:pt x="0" y="248"/>
                    </a:cubicBezTo>
                  </a:path>
                </a:pathLst>
              </a:custGeom>
              <a:solidFill>
                <a:srgbClr val="D178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9" name="îṣļiďé">
                <a:extLst>
                  <a:ext uri="{FF2B5EF4-FFF2-40B4-BE49-F238E27FC236}">
                    <a16:creationId xmlns:a16="http://schemas.microsoft.com/office/drawing/2014/main" xmlns="" id="{9C189FAE-F07F-42BB-89C1-EDC3D2F910DD}"/>
                  </a:ext>
                </a:extLst>
              </p:cNvPr>
              <p:cNvSpPr/>
              <p:nvPr/>
            </p:nvSpPr>
            <p:spPr bwMode="auto">
              <a:xfrm>
                <a:off x="3318" y="1159"/>
                <a:ext cx="168" cy="189"/>
              </a:xfrm>
              <a:prstGeom prst="rect">
                <a:avLst/>
              </a:prstGeom>
              <a:solidFill>
                <a:srgbClr val="EF8B6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60" name="îS1îḑe">
                <a:extLst>
                  <a:ext uri="{FF2B5EF4-FFF2-40B4-BE49-F238E27FC236}">
                    <a16:creationId xmlns:a16="http://schemas.microsoft.com/office/drawing/2014/main" xmlns="" id="{E14D554C-641D-41E9-B037-6FE7F2A7361D}"/>
                  </a:ext>
                </a:extLst>
              </p:cNvPr>
              <p:cNvSpPr/>
              <p:nvPr/>
            </p:nvSpPr>
            <p:spPr bwMode="auto">
              <a:xfrm>
                <a:off x="3100" y="645"/>
                <a:ext cx="605" cy="605"/>
              </a:xfrm>
              <a:prstGeom prst="ellipse">
                <a:avLst/>
              </a:prstGeom>
              <a:solidFill>
                <a:srgbClr val="EF8B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1" name="îŝļíḍê">
                <a:extLst>
                  <a:ext uri="{FF2B5EF4-FFF2-40B4-BE49-F238E27FC236}">
                    <a16:creationId xmlns:a16="http://schemas.microsoft.com/office/drawing/2014/main" xmlns="" id="{12337471-8FE5-4D7D-8932-7DB1622E8574}"/>
                  </a:ext>
                </a:extLst>
              </p:cNvPr>
              <p:cNvSpPr/>
              <p:nvPr/>
            </p:nvSpPr>
            <p:spPr bwMode="auto">
              <a:xfrm>
                <a:off x="3100" y="596"/>
                <a:ext cx="605" cy="606"/>
              </a:xfrm>
              <a:prstGeom prst="ellipse">
                <a:avLst/>
              </a:pr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2" name="ïśļïďê">
                <a:extLst>
                  <a:ext uri="{FF2B5EF4-FFF2-40B4-BE49-F238E27FC236}">
                    <a16:creationId xmlns:a16="http://schemas.microsoft.com/office/drawing/2014/main" xmlns="" id="{4F030320-7F61-4E46-9D22-2CD8B299963F}"/>
                  </a:ext>
                </a:extLst>
              </p:cNvPr>
              <p:cNvSpPr/>
              <p:nvPr/>
            </p:nvSpPr>
            <p:spPr bwMode="auto">
              <a:xfrm>
                <a:off x="3100" y="371"/>
                <a:ext cx="606" cy="606"/>
              </a:xfrm>
              <a:prstGeom prst="ellipse">
                <a:avLst/>
              </a:pr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3" name="iṧlîdé">
                <a:extLst>
                  <a:ext uri="{FF2B5EF4-FFF2-40B4-BE49-F238E27FC236}">
                    <a16:creationId xmlns:a16="http://schemas.microsoft.com/office/drawing/2014/main" xmlns="" id="{20D2CD7F-4780-476D-B477-761C7BAABBFB}"/>
                  </a:ext>
                </a:extLst>
              </p:cNvPr>
              <p:cNvSpPr/>
              <p:nvPr/>
            </p:nvSpPr>
            <p:spPr bwMode="auto">
              <a:xfrm>
                <a:off x="3640" y="778"/>
                <a:ext cx="113" cy="112"/>
              </a:xfrm>
              <a:prstGeom prst="ellipse">
                <a:avLst/>
              </a:pr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4" name="íŝľîḓê">
                <a:extLst>
                  <a:ext uri="{FF2B5EF4-FFF2-40B4-BE49-F238E27FC236}">
                    <a16:creationId xmlns:a16="http://schemas.microsoft.com/office/drawing/2014/main" xmlns="" id="{A8C227F1-F563-45E9-BCEC-767051960A2E}"/>
                  </a:ext>
                </a:extLst>
              </p:cNvPr>
              <p:cNvSpPr/>
              <p:nvPr/>
            </p:nvSpPr>
            <p:spPr bwMode="auto">
              <a:xfrm>
                <a:off x="3045" y="778"/>
                <a:ext cx="111" cy="112"/>
              </a:xfrm>
              <a:prstGeom prst="ellipse">
                <a:avLst/>
              </a:pr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5" name="íş1ïde">
                <a:extLst>
                  <a:ext uri="{FF2B5EF4-FFF2-40B4-BE49-F238E27FC236}">
                    <a16:creationId xmlns:a16="http://schemas.microsoft.com/office/drawing/2014/main" xmlns="" id="{00669D8F-4A07-486E-B774-197AD6A8963D}"/>
                  </a:ext>
                </a:extLst>
              </p:cNvPr>
              <p:cNvSpPr/>
              <p:nvPr/>
            </p:nvSpPr>
            <p:spPr bwMode="auto">
              <a:xfrm>
                <a:off x="3516" y="807"/>
                <a:ext cx="47" cy="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6" name="ïślíde">
                <a:extLst>
                  <a:ext uri="{FF2B5EF4-FFF2-40B4-BE49-F238E27FC236}">
                    <a16:creationId xmlns:a16="http://schemas.microsoft.com/office/drawing/2014/main" xmlns="" id="{D2F3C30B-EA5A-4AA5-93BB-8C0CDB164F05}"/>
                  </a:ext>
                </a:extLst>
              </p:cNvPr>
              <p:cNvSpPr/>
              <p:nvPr/>
            </p:nvSpPr>
            <p:spPr bwMode="auto">
              <a:xfrm>
                <a:off x="3231" y="807"/>
                <a:ext cx="47" cy="46"/>
              </a:xfrm>
              <a:prstGeom prst="ellipse">
                <a:avLst/>
              </a:pr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7" name="îṡļîḍè">
                <a:extLst>
                  <a:ext uri="{FF2B5EF4-FFF2-40B4-BE49-F238E27FC236}">
                    <a16:creationId xmlns:a16="http://schemas.microsoft.com/office/drawing/2014/main" xmlns="" id="{212A0F1C-02A1-4F20-ADA4-89BD07BCBE73}"/>
                  </a:ext>
                </a:extLst>
              </p:cNvPr>
              <p:cNvSpPr/>
              <p:nvPr/>
            </p:nvSpPr>
            <p:spPr bwMode="auto">
              <a:xfrm>
                <a:off x="3164" y="932"/>
                <a:ext cx="88" cy="90"/>
              </a:xfrm>
              <a:prstGeom prst="ellipse">
                <a:avLst/>
              </a:prstGeom>
              <a:solidFill>
                <a:srgbClr val="ED80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8" name="išļîde">
                <a:extLst>
                  <a:ext uri="{FF2B5EF4-FFF2-40B4-BE49-F238E27FC236}">
                    <a16:creationId xmlns:a16="http://schemas.microsoft.com/office/drawing/2014/main" xmlns="" id="{B04FA87E-9ED1-4E8C-BD26-9151C4A25756}"/>
                  </a:ext>
                </a:extLst>
              </p:cNvPr>
              <p:cNvSpPr/>
              <p:nvPr/>
            </p:nvSpPr>
            <p:spPr bwMode="auto">
              <a:xfrm>
                <a:off x="3544" y="932"/>
                <a:ext cx="90" cy="90"/>
              </a:xfrm>
              <a:prstGeom prst="ellipse">
                <a:avLst/>
              </a:prstGeom>
              <a:solidFill>
                <a:srgbClr val="ED80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9" name="í$ḻíḋê">
                <a:extLst>
                  <a:ext uri="{FF2B5EF4-FFF2-40B4-BE49-F238E27FC236}">
                    <a16:creationId xmlns:a16="http://schemas.microsoft.com/office/drawing/2014/main" xmlns="" id="{FE920B5A-6FF9-4650-873A-68ADA0BCAA9D}"/>
                  </a:ext>
                </a:extLst>
              </p:cNvPr>
              <p:cNvSpPr/>
              <p:nvPr/>
            </p:nvSpPr>
            <p:spPr bwMode="auto">
              <a:xfrm>
                <a:off x="3331" y="1024"/>
                <a:ext cx="131" cy="61"/>
              </a:xfrm>
              <a:custGeom>
                <a:avLst/>
                <a:gdLst>
                  <a:gd name="T0" fmla="*/ 0 w 81"/>
                  <a:gd name="T1" fmla="*/ 0 h 38"/>
                  <a:gd name="T2" fmla="*/ 15 w 81"/>
                  <a:gd name="T3" fmla="*/ 30 h 38"/>
                  <a:gd name="T4" fmla="*/ 40 w 81"/>
                  <a:gd name="T5" fmla="*/ 38 h 38"/>
                  <a:gd name="T6" fmla="*/ 66 w 81"/>
                  <a:gd name="T7" fmla="*/ 30 h 38"/>
                  <a:gd name="T8" fmla="*/ 81 w 81"/>
                  <a:gd name="T9" fmla="*/ 0 h 38"/>
                  <a:gd name="T10" fmla="*/ 0 w 81"/>
                  <a:gd name="T11" fmla="*/ 0 h 38"/>
                </a:gdLst>
                <a:ahLst/>
                <a:cxnLst>
                  <a:cxn ang="0">
                    <a:pos x="T0" y="T1"/>
                  </a:cxn>
                  <a:cxn ang="0">
                    <a:pos x="T2" y="T3"/>
                  </a:cxn>
                  <a:cxn ang="0">
                    <a:pos x="T4" y="T5"/>
                  </a:cxn>
                  <a:cxn ang="0">
                    <a:pos x="T6" y="T7"/>
                  </a:cxn>
                  <a:cxn ang="0">
                    <a:pos x="T8" y="T9"/>
                  </a:cxn>
                  <a:cxn ang="0">
                    <a:pos x="T10" y="T11"/>
                  </a:cxn>
                </a:cxnLst>
                <a:rect l="0" t="0" r="r" b="b"/>
                <a:pathLst>
                  <a:path w="81" h="38">
                    <a:moveTo>
                      <a:pt x="0" y="0"/>
                    </a:moveTo>
                    <a:cubicBezTo>
                      <a:pt x="0" y="12"/>
                      <a:pt x="6" y="23"/>
                      <a:pt x="15" y="30"/>
                    </a:cubicBezTo>
                    <a:cubicBezTo>
                      <a:pt x="22" y="35"/>
                      <a:pt x="31" y="38"/>
                      <a:pt x="40" y="38"/>
                    </a:cubicBezTo>
                    <a:cubicBezTo>
                      <a:pt x="50" y="38"/>
                      <a:pt x="59" y="35"/>
                      <a:pt x="66" y="30"/>
                    </a:cubicBezTo>
                    <a:cubicBezTo>
                      <a:pt x="75" y="23"/>
                      <a:pt x="81" y="12"/>
                      <a:pt x="81" y="0"/>
                    </a:cubicBezTo>
                    <a:lnTo>
                      <a:pt x="0" y="0"/>
                    </a:lnTo>
                    <a:close/>
                  </a:path>
                </a:pathLst>
              </a:custGeom>
              <a:solidFill>
                <a:srgbClr val="BE3A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0" name="îSḻïdè">
                <a:extLst>
                  <a:ext uri="{FF2B5EF4-FFF2-40B4-BE49-F238E27FC236}">
                    <a16:creationId xmlns:a16="http://schemas.microsoft.com/office/drawing/2014/main" xmlns="" id="{4F93007F-BE6A-409E-AACC-1D317827D80C}"/>
                  </a:ext>
                </a:extLst>
              </p:cNvPr>
              <p:cNvSpPr/>
              <p:nvPr/>
            </p:nvSpPr>
            <p:spPr bwMode="auto">
              <a:xfrm>
                <a:off x="3355" y="1054"/>
                <a:ext cx="83" cy="31"/>
              </a:xfrm>
              <a:custGeom>
                <a:avLst/>
                <a:gdLst>
                  <a:gd name="T0" fmla="*/ 0 w 51"/>
                  <a:gd name="T1" fmla="*/ 11 h 19"/>
                  <a:gd name="T2" fmla="*/ 25 w 51"/>
                  <a:gd name="T3" fmla="*/ 19 h 19"/>
                  <a:gd name="T4" fmla="*/ 51 w 51"/>
                  <a:gd name="T5" fmla="*/ 11 h 19"/>
                  <a:gd name="T6" fmla="*/ 25 w 51"/>
                  <a:gd name="T7" fmla="*/ 0 h 19"/>
                  <a:gd name="T8" fmla="*/ 0 w 51"/>
                  <a:gd name="T9" fmla="*/ 11 h 19"/>
                </a:gdLst>
                <a:ahLst/>
                <a:cxnLst>
                  <a:cxn ang="0">
                    <a:pos x="T0" y="T1"/>
                  </a:cxn>
                  <a:cxn ang="0">
                    <a:pos x="T2" y="T3"/>
                  </a:cxn>
                  <a:cxn ang="0">
                    <a:pos x="T4" y="T5"/>
                  </a:cxn>
                  <a:cxn ang="0">
                    <a:pos x="T6" y="T7"/>
                  </a:cxn>
                  <a:cxn ang="0">
                    <a:pos x="T8" y="T9"/>
                  </a:cxn>
                </a:cxnLst>
                <a:rect l="0" t="0" r="r" b="b"/>
                <a:pathLst>
                  <a:path w="51" h="19">
                    <a:moveTo>
                      <a:pt x="0" y="11"/>
                    </a:moveTo>
                    <a:cubicBezTo>
                      <a:pt x="7" y="16"/>
                      <a:pt x="16" y="19"/>
                      <a:pt x="25" y="19"/>
                    </a:cubicBezTo>
                    <a:cubicBezTo>
                      <a:pt x="35" y="19"/>
                      <a:pt x="44" y="16"/>
                      <a:pt x="51" y="11"/>
                    </a:cubicBezTo>
                    <a:cubicBezTo>
                      <a:pt x="46" y="4"/>
                      <a:pt x="36" y="0"/>
                      <a:pt x="25" y="0"/>
                    </a:cubicBezTo>
                    <a:cubicBezTo>
                      <a:pt x="15" y="0"/>
                      <a:pt x="5" y="4"/>
                      <a:pt x="0" y="11"/>
                    </a:cubicBezTo>
                    <a:close/>
                  </a:path>
                </a:pathLst>
              </a:custGeom>
              <a:solidFill>
                <a:srgbClr val="E964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1" name="ïS1íďé">
                <a:extLst>
                  <a:ext uri="{FF2B5EF4-FFF2-40B4-BE49-F238E27FC236}">
                    <a16:creationId xmlns:a16="http://schemas.microsoft.com/office/drawing/2014/main" xmlns="" id="{A82F1B07-A14C-446C-8C3F-9FF17A63B79C}"/>
                  </a:ext>
                </a:extLst>
              </p:cNvPr>
              <p:cNvSpPr/>
              <p:nvPr/>
            </p:nvSpPr>
            <p:spPr bwMode="auto">
              <a:xfrm>
                <a:off x="3027" y="477"/>
                <a:ext cx="171" cy="304"/>
              </a:xfrm>
              <a:custGeom>
                <a:avLst/>
                <a:gdLst>
                  <a:gd name="T0" fmla="*/ 106 w 106"/>
                  <a:gd name="T1" fmla="*/ 91 h 189"/>
                  <a:gd name="T2" fmla="*/ 57 w 106"/>
                  <a:gd name="T3" fmla="*/ 189 h 189"/>
                  <a:gd name="T4" fmla="*/ 0 w 106"/>
                  <a:gd name="T5" fmla="*/ 140 h 189"/>
                  <a:gd name="T6" fmla="*/ 55 w 106"/>
                  <a:gd name="T7" fmla="*/ 0 h 189"/>
                  <a:gd name="T8" fmla="*/ 106 w 106"/>
                  <a:gd name="T9" fmla="*/ 91 h 189"/>
                </a:gdLst>
                <a:ahLst/>
                <a:cxnLst>
                  <a:cxn ang="0">
                    <a:pos x="T0" y="T1"/>
                  </a:cxn>
                  <a:cxn ang="0">
                    <a:pos x="T2" y="T3"/>
                  </a:cxn>
                  <a:cxn ang="0">
                    <a:pos x="T4" y="T5"/>
                  </a:cxn>
                  <a:cxn ang="0">
                    <a:pos x="T6" y="T7"/>
                  </a:cxn>
                  <a:cxn ang="0">
                    <a:pos x="T8" y="T9"/>
                  </a:cxn>
                </a:cxnLst>
                <a:rect l="0" t="0" r="r" b="b"/>
                <a:pathLst>
                  <a:path w="106" h="189">
                    <a:moveTo>
                      <a:pt x="106" y="91"/>
                    </a:moveTo>
                    <a:cubicBezTo>
                      <a:pt x="55" y="91"/>
                      <a:pt x="57" y="158"/>
                      <a:pt x="57" y="189"/>
                    </a:cubicBezTo>
                    <a:cubicBezTo>
                      <a:pt x="0" y="140"/>
                      <a:pt x="0" y="140"/>
                      <a:pt x="0" y="140"/>
                    </a:cubicBezTo>
                    <a:cubicBezTo>
                      <a:pt x="55" y="0"/>
                      <a:pt x="55" y="0"/>
                      <a:pt x="55" y="0"/>
                    </a:cubicBezTo>
                    <a:lnTo>
                      <a:pt x="106" y="91"/>
                    </a:lnTo>
                    <a:close/>
                  </a:path>
                </a:pathLst>
              </a:custGeom>
              <a:solidFill>
                <a:srgbClr val="D178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2" name="îŝḷiďé">
                <a:extLst>
                  <a:ext uri="{FF2B5EF4-FFF2-40B4-BE49-F238E27FC236}">
                    <a16:creationId xmlns:a16="http://schemas.microsoft.com/office/drawing/2014/main" xmlns="" id="{A1940E86-03B0-4B49-9439-97EB91A8AC36}"/>
                  </a:ext>
                </a:extLst>
              </p:cNvPr>
              <p:cNvSpPr/>
              <p:nvPr/>
            </p:nvSpPr>
            <p:spPr bwMode="auto">
              <a:xfrm>
                <a:off x="3592" y="476"/>
                <a:ext cx="187" cy="304"/>
              </a:xfrm>
              <a:custGeom>
                <a:avLst/>
                <a:gdLst>
                  <a:gd name="T0" fmla="*/ 0 w 116"/>
                  <a:gd name="T1" fmla="*/ 92 h 189"/>
                  <a:gd name="T2" fmla="*/ 59 w 116"/>
                  <a:gd name="T3" fmla="*/ 189 h 189"/>
                  <a:gd name="T4" fmla="*/ 116 w 116"/>
                  <a:gd name="T5" fmla="*/ 140 h 189"/>
                  <a:gd name="T6" fmla="*/ 61 w 116"/>
                  <a:gd name="T7" fmla="*/ 0 h 189"/>
                  <a:gd name="T8" fmla="*/ 0 w 116"/>
                  <a:gd name="T9" fmla="*/ 92 h 189"/>
                </a:gdLst>
                <a:ahLst/>
                <a:cxnLst>
                  <a:cxn ang="0">
                    <a:pos x="T0" y="T1"/>
                  </a:cxn>
                  <a:cxn ang="0">
                    <a:pos x="T2" y="T3"/>
                  </a:cxn>
                  <a:cxn ang="0">
                    <a:pos x="T4" y="T5"/>
                  </a:cxn>
                  <a:cxn ang="0">
                    <a:pos x="T6" y="T7"/>
                  </a:cxn>
                  <a:cxn ang="0">
                    <a:pos x="T8" y="T9"/>
                  </a:cxn>
                </a:cxnLst>
                <a:rect l="0" t="0" r="r" b="b"/>
                <a:pathLst>
                  <a:path w="116" h="189">
                    <a:moveTo>
                      <a:pt x="0" y="92"/>
                    </a:moveTo>
                    <a:cubicBezTo>
                      <a:pt x="48" y="96"/>
                      <a:pt x="59" y="150"/>
                      <a:pt x="59" y="189"/>
                    </a:cubicBezTo>
                    <a:cubicBezTo>
                      <a:pt x="116" y="140"/>
                      <a:pt x="116" y="140"/>
                      <a:pt x="116" y="140"/>
                    </a:cubicBezTo>
                    <a:cubicBezTo>
                      <a:pt x="61" y="0"/>
                      <a:pt x="61" y="0"/>
                      <a:pt x="61" y="0"/>
                    </a:cubicBezTo>
                    <a:cubicBezTo>
                      <a:pt x="0" y="92"/>
                      <a:pt x="0" y="92"/>
                      <a:pt x="0" y="92"/>
                    </a:cubicBezTo>
                  </a:path>
                </a:pathLst>
              </a:custGeom>
              <a:solidFill>
                <a:srgbClr val="D178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3" name="išliḍê">
                <a:extLst>
                  <a:ext uri="{FF2B5EF4-FFF2-40B4-BE49-F238E27FC236}">
                    <a16:creationId xmlns:a16="http://schemas.microsoft.com/office/drawing/2014/main" xmlns="" id="{AA0A0F4E-4B11-4B8A-9E12-EEBDFB50F6E6}"/>
                  </a:ext>
                </a:extLst>
              </p:cNvPr>
              <p:cNvSpPr/>
              <p:nvPr/>
            </p:nvSpPr>
            <p:spPr bwMode="auto">
              <a:xfrm>
                <a:off x="3080" y="330"/>
                <a:ext cx="694" cy="294"/>
              </a:xfrm>
              <a:custGeom>
                <a:avLst/>
                <a:gdLst>
                  <a:gd name="T0" fmla="*/ 408 w 431"/>
                  <a:gd name="T1" fmla="*/ 100 h 183"/>
                  <a:gd name="T2" fmla="*/ 327 w 431"/>
                  <a:gd name="T3" fmla="*/ 41 h 183"/>
                  <a:gd name="T4" fmla="*/ 200 w 431"/>
                  <a:gd name="T5" fmla="*/ 0 h 183"/>
                  <a:gd name="T6" fmla="*/ 50 w 431"/>
                  <a:gd name="T7" fmla="*/ 41 h 183"/>
                  <a:gd name="T8" fmla="*/ 0 w 431"/>
                  <a:gd name="T9" fmla="*/ 183 h 183"/>
                  <a:gd name="T10" fmla="*/ 137 w 431"/>
                  <a:gd name="T11" fmla="*/ 138 h 183"/>
                  <a:gd name="T12" fmla="*/ 318 w 431"/>
                  <a:gd name="T13" fmla="*/ 183 h 183"/>
                  <a:gd name="T14" fmla="*/ 428 w 431"/>
                  <a:gd name="T15" fmla="*/ 156 h 183"/>
                  <a:gd name="T16" fmla="*/ 409 w 431"/>
                  <a:gd name="T17" fmla="*/ 107 h 183"/>
                  <a:gd name="T18" fmla="*/ 408 w 431"/>
                  <a:gd name="T19" fmla="*/ 10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1" h="183">
                    <a:moveTo>
                      <a:pt x="408" y="100"/>
                    </a:moveTo>
                    <a:cubicBezTo>
                      <a:pt x="397" y="90"/>
                      <a:pt x="327" y="41"/>
                      <a:pt x="327" y="41"/>
                    </a:cubicBezTo>
                    <a:cubicBezTo>
                      <a:pt x="200" y="0"/>
                      <a:pt x="200" y="0"/>
                      <a:pt x="200" y="0"/>
                    </a:cubicBezTo>
                    <a:cubicBezTo>
                      <a:pt x="50" y="41"/>
                      <a:pt x="50" y="41"/>
                      <a:pt x="50" y="41"/>
                    </a:cubicBezTo>
                    <a:cubicBezTo>
                      <a:pt x="0" y="183"/>
                      <a:pt x="0" y="183"/>
                      <a:pt x="0" y="183"/>
                    </a:cubicBezTo>
                    <a:cubicBezTo>
                      <a:pt x="137" y="138"/>
                      <a:pt x="137" y="138"/>
                      <a:pt x="137" y="138"/>
                    </a:cubicBezTo>
                    <a:cubicBezTo>
                      <a:pt x="318" y="183"/>
                      <a:pt x="318" y="183"/>
                      <a:pt x="318" y="183"/>
                    </a:cubicBezTo>
                    <a:cubicBezTo>
                      <a:pt x="318" y="183"/>
                      <a:pt x="426" y="160"/>
                      <a:pt x="428" y="156"/>
                    </a:cubicBezTo>
                    <a:cubicBezTo>
                      <a:pt x="431" y="151"/>
                      <a:pt x="409" y="107"/>
                      <a:pt x="409" y="107"/>
                    </a:cubicBezTo>
                    <a:cubicBezTo>
                      <a:pt x="408" y="100"/>
                      <a:pt x="408" y="100"/>
                      <a:pt x="408" y="100"/>
                    </a:cubicBezTo>
                  </a:path>
                </a:pathLst>
              </a:custGeom>
              <a:solidFill>
                <a:srgbClr val="D178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4" name="iṣḷïḍê">
                <a:extLst>
                  <a:ext uri="{FF2B5EF4-FFF2-40B4-BE49-F238E27FC236}">
                    <a16:creationId xmlns:a16="http://schemas.microsoft.com/office/drawing/2014/main" xmlns="" id="{6578C987-6B06-474B-B4A1-DCF0156B910C}"/>
                  </a:ext>
                </a:extLst>
              </p:cNvPr>
              <p:cNvSpPr/>
              <p:nvPr/>
            </p:nvSpPr>
            <p:spPr bwMode="auto">
              <a:xfrm>
                <a:off x="3259" y="410"/>
                <a:ext cx="502" cy="349"/>
              </a:xfrm>
              <a:custGeom>
                <a:avLst/>
                <a:gdLst>
                  <a:gd name="T0" fmla="*/ 52 w 312"/>
                  <a:gd name="T1" fmla="*/ 0 h 217"/>
                  <a:gd name="T2" fmla="*/ 170 w 312"/>
                  <a:gd name="T3" fmla="*/ 182 h 217"/>
                  <a:gd name="T4" fmla="*/ 266 w 312"/>
                  <a:gd name="T5" fmla="*/ 217 h 217"/>
                  <a:gd name="T6" fmla="*/ 298 w 312"/>
                  <a:gd name="T7" fmla="*/ 150 h 217"/>
                  <a:gd name="T8" fmla="*/ 148 w 312"/>
                  <a:gd name="T9" fmla="*/ 18 h 217"/>
                  <a:gd name="T10" fmla="*/ 52 w 312"/>
                  <a:gd name="T11" fmla="*/ 0 h 217"/>
                </a:gdLst>
                <a:ahLst/>
                <a:cxnLst>
                  <a:cxn ang="0">
                    <a:pos x="T0" y="T1"/>
                  </a:cxn>
                  <a:cxn ang="0">
                    <a:pos x="T2" y="T3"/>
                  </a:cxn>
                  <a:cxn ang="0">
                    <a:pos x="T4" y="T5"/>
                  </a:cxn>
                  <a:cxn ang="0">
                    <a:pos x="T6" y="T7"/>
                  </a:cxn>
                  <a:cxn ang="0">
                    <a:pos x="T8" y="T9"/>
                  </a:cxn>
                  <a:cxn ang="0">
                    <a:pos x="T10" y="T11"/>
                  </a:cxn>
                </a:cxnLst>
                <a:rect l="0" t="0" r="r" b="b"/>
                <a:pathLst>
                  <a:path w="312" h="217">
                    <a:moveTo>
                      <a:pt x="52" y="0"/>
                    </a:moveTo>
                    <a:cubicBezTo>
                      <a:pt x="12" y="74"/>
                      <a:pt x="0" y="159"/>
                      <a:pt x="170" y="182"/>
                    </a:cubicBezTo>
                    <a:cubicBezTo>
                      <a:pt x="199" y="186"/>
                      <a:pt x="266" y="187"/>
                      <a:pt x="266" y="217"/>
                    </a:cubicBezTo>
                    <a:cubicBezTo>
                      <a:pt x="266" y="217"/>
                      <a:pt x="312" y="186"/>
                      <a:pt x="298" y="150"/>
                    </a:cubicBezTo>
                    <a:cubicBezTo>
                      <a:pt x="284" y="113"/>
                      <a:pt x="231" y="33"/>
                      <a:pt x="148" y="18"/>
                    </a:cubicBezTo>
                    <a:cubicBezTo>
                      <a:pt x="65" y="3"/>
                      <a:pt x="52" y="0"/>
                      <a:pt x="52" y="0"/>
                    </a:cubicBezTo>
                  </a:path>
                </a:pathLst>
              </a:custGeom>
              <a:solidFill>
                <a:srgbClr val="D178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5" name="iṩ1íḑê">
                <a:extLst>
                  <a:ext uri="{FF2B5EF4-FFF2-40B4-BE49-F238E27FC236}">
                    <a16:creationId xmlns:a16="http://schemas.microsoft.com/office/drawing/2014/main" xmlns="" id="{C610F2DE-0C6E-4641-BA52-705D8765DF79}"/>
                  </a:ext>
                </a:extLst>
              </p:cNvPr>
              <p:cNvSpPr/>
              <p:nvPr/>
            </p:nvSpPr>
            <p:spPr bwMode="auto">
              <a:xfrm>
                <a:off x="3066" y="510"/>
                <a:ext cx="240" cy="204"/>
              </a:xfrm>
              <a:custGeom>
                <a:avLst/>
                <a:gdLst>
                  <a:gd name="T0" fmla="*/ 149 w 149"/>
                  <a:gd name="T1" fmla="*/ 0 h 127"/>
                  <a:gd name="T2" fmla="*/ 34 w 149"/>
                  <a:gd name="T3" fmla="*/ 127 h 127"/>
                  <a:gd name="T4" fmla="*/ 69 w 149"/>
                  <a:gd name="T5" fmla="*/ 15 h 127"/>
                  <a:gd name="T6" fmla="*/ 149 w 149"/>
                  <a:gd name="T7" fmla="*/ 0 h 127"/>
                </a:gdLst>
                <a:ahLst/>
                <a:cxnLst>
                  <a:cxn ang="0">
                    <a:pos x="T0" y="T1"/>
                  </a:cxn>
                  <a:cxn ang="0">
                    <a:pos x="T2" y="T3"/>
                  </a:cxn>
                  <a:cxn ang="0">
                    <a:pos x="T4" y="T5"/>
                  </a:cxn>
                  <a:cxn ang="0">
                    <a:pos x="T6" y="T7"/>
                  </a:cxn>
                </a:cxnLst>
                <a:rect l="0" t="0" r="r" b="b"/>
                <a:pathLst>
                  <a:path w="149" h="127">
                    <a:moveTo>
                      <a:pt x="149" y="0"/>
                    </a:moveTo>
                    <a:cubicBezTo>
                      <a:pt x="149" y="31"/>
                      <a:pt x="143" y="127"/>
                      <a:pt x="34" y="127"/>
                    </a:cubicBezTo>
                    <a:cubicBezTo>
                      <a:pt x="34" y="127"/>
                      <a:pt x="0" y="32"/>
                      <a:pt x="69" y="15"/>
                    </a:cubicBezTo>
                    <a:cubicBezTo>
                      <a:pt x="118" y="3"/>
                      <a:pt x="149" y="0"/>
                      <a:pt x="149" y="0"/>
                    </a:cubicBezTo>
                  </a:path>
                </a:pathLst>
              </a:custGeom>
              <a:solidFill>
                <a:srgbClr val="D178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6" name="iṧliḓè">
                <a:extLst>
                  <a:ext uri="{FF2B5EF4-FFF2-40B4-BE49-F238E27FC236}">
                    <a16:creationId xmlns:a16="http://schemas.microsoft.com/office/drawing/2014/main" xmlns="" id="{736F8E84-69C1-4C50-AE43-8C7E383ECC34}"/>
                  </a:ext>
                </a:extLst>
              </p:cNvPr>
              <p:cNvSpPr/>
              <p:nvPr/>
            </p:nvSpPr>
            <p:spPr bwMode="auto">
              <a:xfrm>
                <a:off x="2195" y="762"/>
                <a:ext cx="914" cy="815"/>
              </a:xfrm>
              <a:custGeom>
                <a:avLst/>
                <a:gdLst>
                  <a:gd name="T0" fmla="*/ 510 w 568"/>
                  <a:gd name="T1" fmla="*/ 374 h 507"/>
                  <a:gd name="T2" fmla="*/ 283 w 568"/>
                  <a:gd name="T3" fmla="*/ 314 h 507"/>
                  <a:gd name="T4" fmla="*/ 282 w 568"/>
                  <a:gd name="T5" fmla="*/ 317 h 507"/>
                  <a:gd name="T6" fmla="*/ 283 w 568"/>
                  <a:gd name="T7" fmla="*/ 314 h 507"/>
                  <a:gd name="T8" fmla="*/ 283 w 568"/>
                  <a:gd name="T9" fmla="*/ 314 h 507"/>
                  <a:gd name="T10" fmla="*/ 282 w 568"/>
                  <a:gd name="T11" fmla="*/ 317 h 507"/>
                  <a:gd name="T12" fmla="*/ 283 w 568"/>
                  <a:gd name="T13" fmla="*/ 314 h 507"/>
                  <a:gd name="T14" fmla="*/ 283 w 568"/>
                  <a:gd name="T15" fmla="*/ 314 h 507"/>
                  <a:gd name="T16" fmla="*/ 279 w 568"/>
                  <a:gd name="T17" fmla="*/ 312 h 507"/>
                  <a:gd name="T18" fmla="*/ 269 w 568"/>
                  <a:gd name="T19" fmla="*/ 304 h 507"/>
                  <a:gd name="T20" fmla="*/ 265 w 568"/>
                  <a:gd name="T21" fmla="*/ 300 h 507"/>
                  <a:gd name="T22" fmla="*/ 265 w 568"/>
                  <a:gd name="T23" fmla="*/ 299 h 507"/>
                  <a:gd name="T24" fmla="*/ 265 w 568"/>
                  <a:gd name="T25" fmla="*/ 299 h 507"/>
                  <a:gd name="T26" fmla="*/ 262 w 568"/>
                  <a:gd name="T27" fmla="*/ 300 h 507"/>
                  <a:gd name="T28" fmla="*/ 265 w 568"/>
                  <a:gd name="T29" fmla="*/ 299 h 507"/>
                  <a:gd name="T30" fmla="*/ 265 w 568"/>
                  <a:gd name="T31" fmla="*/ 299 h 507"/>
                  <a:gd name="T32" fmla="*/ 262 w 568"/>
                  <a:gd name="T33" fmla="*/ 300 h 507"/>
                  <a:gd name="T34" fmla="*/ 265 w 568"/>
                  <a:gd name="T35" fmla="*/ 299 h 507"/>
                  <a:gd name="T36" fmla="*/ 107 w 568"/>
                  <a:gd name="T37" fmla="*/ 0 h 507"/>
                  <a:gd name="T38" fmla="*/ 0 w 568"/>
                  <a:gd name="T39" fmla="*/ 56 h 507"/>
                  <a:gd name="T40" fmla="*/ 158 w 568"/>
                  <a:gd name="T41" fmla="*/ 355 h 507"/>
                  <a:gd name="T42" fmla="*/ 176 w 568"/>
                  <a:gd name="T43" fmla="*/ 381 h 507"/>
                  <a:gd name="T44" fmla="*/ 210 w 568"/>
                  <a:gd name="T45" fmla="*/ 411 h 507"/>
                  <a:gd name="T46" fmla="*/ 229 w 568"/>
                  <a:gd name="T47" fmla="*/ 422 h 507"/>
                  <a:gd name="T48" fmla="*/ 252 w 568"/>
                  <a:gd name="T49" fmla="*/ 431 h 507"/>
                  <a:gd name="T50" fmla="*/ 537 w 568"/>
                  <a:gd name="T51" fmla="*/ 507 h 507"/>
                  <a:gd name="T52" fmla="*/ 568 w 568"/>
                  <a:gd name="T53" fmla="*/ 390 h 507"/>
                  <a:gd name="T54" fmla="*/ 510 w 568"/>
                  <a:gd name="T55" fmla="*/ 37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8" h="507">
                    <a:moveTo>
                      <a:pt x="510" y="374"/>
                    </a:moveTo>
                    <a:cubicBezTo>
                      <a:pt x="283" y="314"/>
                      <a:pt x="283" y="314"/>
                      <a:pt x="283" y="314"/>
                    </a:cubicBezTo>
                    <a:cubicBezTo>
                      <a:pt x="282" y="317"/>
                      <a:pt x="282" y="317"/>
                      <a:pt x="282" y="317"/>
                    </a:cubicBezTo>
                    <a:cubicBezTo>
                      <a:pt x="283" y="314"/>
                      <a:pt x="283" y="314"/>
                      <a:pt x="283" y="314"/>
                    </a:cubicBezTo>
                    <a:cubicBezTo>
                      <a:pt x="283" y="314"/>
                      <a:pt x="283" y="314"/>
                      <a:pt x="283" y="314"/>
                    </a:cubicBezTo>
                    <a:cubicBezTo>
                      <a:pt x="282" y="317"/>
                      <a:pt x="282" y="317"/>
                      <a:pt x="282" y="317"/>
                    </a:cubicBezTo>
                    <a:cubicBezTo>
                      <a:pt x="283" y="314"/>
                      <a:pt x="283" y="314"/>
                      <a:pt x="283" y="314"/>
                    </a:cubicBezTo>
                    <a:cubicBezTo>
                      <a:pt x="283" y="314"/>
                      <a:pt x="283" y="314"/>
                      <a:pt x="283" y="314"/>
                    </a:cubicBezTo>
                    <a:cubicBezTo>
                      <a:pt x="283" y="314"/>
                      <a:pt x="281" y="313"/>
                      <a:pt x="279" y="312"/>
                    </a:cubicBezTo>
                    <a:cubicBezTo>
                      <a:pt x="276" y="310"/>
                      <a:pt x="272" y="307"/>
                      <a:pt x="269" y="304"/>
                    </a:cubicBezTo>
                    <a:cubicBezTo>
                      <a:pt x="267" y="302"/>
                      <a:pt x="266" y="301"/>
                      <a:pt x="265" y="300"/>
                    </a:cubicBezTo>
                    <a:cubicBezTo>
                      <a:pt x="265" y="300"/>
                      <a:pt x="265" y="299"/>
                      <a:pt x="265" y="299"/>
                    </a:cubicBezTo>
                    <a:cubicBezTo>
                      <a:pt x="265" y="299"/>
                      <a:pt x="265" y="299"/>
                      <a:pt x="265" y="299"/>
                    </a:cubicBezTo>
                    <a:cubicBezTo>
                      <a:pt x="262" y="300"/>
                      <a:pt x="262" y="300"/>
                      <a:pt x="262" y="300"/>
                    </a:cubicBezTo>
                    <a:cubicBezTo>
                      <a:pt x="265" y="299"/>
                      <a:pt x="265" y="299"/>
                      <a:pt x="265" y="299"/>
                    </a:cubicBezTo>
                    <a:cubicBezTo>
                      <a:pt x="265" y="299"/>
                      <a:pt x="265" y="299"/>
                      <a:pt x="265" y="299"/>
                    </a:cubicBezTo>
                    <a:cubicBezTo>
                      <a:pt x="262" y="300"/>
                      <a:pt x="262" y="300"/>
                      <a:pt x="262" y="300"/>
                    </a:cubicBezTo>
                    <a:cubicBezTo>
                      <a:pt x="265" y="299"/>
                      <a:pt x="265" y="299"/>
                      <a:pt x="265" y="299"/>
                    </a:cubicBezTo>
                    <a:cubicBezTo>
                      <a:pt x="107" y="0"/>
                      <a:pt x="107" y="0"/>
                      <a:pt x="107" y="0"/>
                    </a:cubicBezTo>
                    <a:cubicBezTo>
                      <a:pt x="0" y="56"/>
                      <a:pt x="0" y="56"/>
                      <a:pt x="0" y="56"/>
                    </a:cubicBezTo>
                    <a:cubicBezTo>
                      <a:pt x="158" y="355"/>
                      <a:pt x="158" y="355"/>
                      <a:pt x="158" y="355"/>
                    </a:cubicBezTo>
                    <a:cubicBezTo>
                      <a:pt x="163" y="365"/>
                      <a:pt x="169" y="374"/>
                      <a:pt x="176" y="381"/>
                    </a:cubicBezTo>
                    <a:cubicBezTo>
                      <a:pt x="186" y="393"/>
                      <a:pt x="197" y="402"/>
                      <a:pt x="210" y="411"/>
                    </a:cubicBezTo>
                    <a:cubicBezTo>
                      <a:pt x="216" y="415"/>
                      <a:pt x="222" y="419"/>
                      <a:pt x="229" y="422"/>
                    </a:cubicBezTo>
                    <a:cubicBezTo>
                      <a:pt x="236" y="425"/>
                      <a:pt x="244" y="428"/>
                      <a:pt x="252" y="431"/>
                    </a:cubicBezTo>
                    <a:cubicBezTo>
                      <a:pt x="537" y="507"/>
                      <a:pt x="537" y="507"/>
                      <a:pt x="537" y="507"/>
                    </a:cubicBezTo>
                    <a:cubicBezTo>
                      <a:pt x="568" y="390"/>
                      <a:pt x="568" y="390"/>
                      <a:pt x="568" y="390"/>
                    </a:cubicBezTo>
                    <a:lnTo>
                      <a:pt x="510" y="374"/>
                    </a:lnTo>
                    <a:close/>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7" name="íŝ1ïdè">
                <a:extLst>
                  <a:ext uri="{FF2B5EF4-FFF2-40B4-BE49-F238E27FC236}">
                    <a16:creationId xmlns:a16="http://schemas.microsoft.com/office/drawing/2014/main" xmlns="" id="{F7BB8871-01B0-484E-BC4F-5CDF2FE30F16}"/>
                  </a:ext>
                </a:extLst>
              </p:cNvPr>
              <p:cNvSpPr/>
              <p:nvPr/>
            </p:nvSpPr>
            <p:spPr bwMode="auto">
              <a:xfrm>
                <a:off x="2592" y="1279"/>
                <a:ext cx="615" cy="418"/>
              </a:xfrm>
              <a:custGeom>
                <a:avLst/>
                <a:gdLst>
                  <a:gd name="T0" fmla="*/ 382 w 382"/>
                  <a:gd name="T1" fmla="*/ 33 h 260"/>
                  <a:gd name="T2" fmla="*/ 332 w 382"/>
                  <a:gd name="T3" fmla="*/ 260 h 260"/>
                  <a:gd name="T4" fmla="*/ 0 w 382"/>
                  <a:gd name="T5" fmla="*/ 95 h 260"/>
                  <a:gd name="T6" fmla="*/ 40 w 382"/>
                  <a:gd name="T7" fmla="*/ 13 h 260"/>
                  <a:gd name="T8" fmla="*/ 382 w 382"/>
                  <a:gd name="T9" fmla="*/ 33 h 260"/>
                </a:gdLst>
                <a:ahLst/>
                <a:cxnLst>
                  <a:cxn ang="0">
                    <a:pos x="T0" y="T1"/>
                  </a:cxn>
                  <a:cxn ang="0">
                    <a:pos x="T2" y="T3"/>
                  </a:cxn>
                  <a:cxn ang="0">
                    <a:pos x="T4" y="T5"/>
                  </a:cxn>
                  <a:cxn ang="0">
                    <a:pos x="T6" y="T7"/>
                  </a:cxn>
                  <a:cxn ang="0">
                    <a:pos x="T8" y="T9"/>
                  </a:cxn>
                </a:cxnLst>
                <a:rect l="0" t="0" r="r" b="b"/>
                <a:pathLst>
                  <a:path w="382" h="260">
                    <a:moveTo>
                      <a:pt x="382" y="33"/>
                    </a:moveTo>
                    <a:cubicBezTo>
                      <a:pt x="382" y="33"/>
                      <a:pt x="358" y="244"/>
                      <a:pt x="332" y="260"/>
                    </a:cubicBezTo>
                    <a:cubicBezTo>
                      <a:pt x="244" y="136"/>
                      <a:pt x="0" y="95"/>
                      <a:pt x="0" y="95"/>
                    </a:cubicBezTo>
                    <a:cubicBezTo>
                      <a:pt x="40" y="13"/>
                      <a:pt x="40" y="13"/>
                      <a:pt x="40" y="13"/>
                    </a:cubicBezTo>
                    <a:cubicBezTo>
                      <a:pt x="159" y="46"/>
                      <a:pt x="235" y="0"/>
                      <a:pt x="382" y="33"/>
                    </a:cubicBezTo>
                    <a:close/>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8" name="íśliḋè">
                <a:extLst>
                  <a:ext uri="{FF2B5EF4-FFF2-40B4-BE49-F238E27FC236}">
                    <a16:creationId xmlns:a16="http://schemas.microsoft.com/office/drawing/2014/main" xmlns="" id="{337C8EE9-FB0C-454F-B020-03B87078F4F9}"/>
                  </a:ext>
                </a:extLst>
              </p:cNvPr>
              <p:cNvSpPr/>
              <p:nvPr/>
            </p:nvSpPr>
            <p:spPr bwMode="auto">
              <a:xfrm>
                <a:off x="1607" y="27"/>
                <a:ext cx="947" cy="830"/>
              </a:xfrm>
              <a:custGeom>
                <a:avLst/>
                <a:gdLst>
                  <a:gd name="T0" fmla="*/ 585 w 588"/>
                  <a:gd name="T1" fmla="*/ 294 h 516"/>
                  <a:gd name="T2" fmla="*/ 579 w 588"/>
                  <a:gd name="T3" fmla="*/ 312 h 516"/>
                  <a:gd name="T4" fmla="*/ 437 w 588"/>
                  <a:gd name="T5" fmla="*/ 379 h 516"/>
                  <a:gd name="T6" fmla="*/ 377 w 588"/>
                  <a:gd name="T7" fmla="*/ 408 h 516"/>
                  <a:gd name="T8" fmla="*/ 376 w 588"/>
                  <a:gd name="T9" fmla="*/ 408 h 516"/>
                  <a:gd name="T10" fmla="*/ 326 w 588"/>
                  <a:gd name="T11" fmla="*/ 432 h 516"/>
                  <a:gd name="T12" fmla="*/ 294 w 588"/>
                  <a:gd name="T13" fmla="*/ 447 h 516"/>
                  <a:gd name="T14" fmla="*/ 273 w 588"/>
                  <a:gd name="T15" fmla="*/ 457 h 516"/>
                  <a:gd name="T16" fmla="*/ 236 w 588"/>
                  <a:gd name="T17" fmla="*/ 475 h 516"/>
                  <a:gd name="T18" fmla="*/ 201 w 588"/>
                  <a:gd name="T19" fmla="*/ 492 h 516"/>
                  <a:gd name="T20" fmla="*/ 157 w 588"/>
                  <a:gd name="T21" fmla="*/ 513 h 516"/>
                  <a:gd name="T22" fmla="*/ 139 w 588"/>
                  <a:gd name="T23" fmla="*/ 507 h 516"/>
                  <a:gd name="T24" fmla="*/ 57 w 588"/>
                  <a:gd name="T25" fmla="*/ 333 h 516"/>
                  <a:gd name="T26" fmla="*/ 28 w 588"/>
                  <a:gd name="T27" fmla="*/ 274 h 516"/>
                  <a:gd name="T28" fmla="*/ 21 w 588"/>
                  <a:gd name="T29" fmla="*/ 258 h 516"/>
                  <a:gd name="T30" fmla="*/ 3 w 588"/>
                  <a:gd name="T31" fmla="*/ 222 h 516"/>
                  <a:gd name="T32" fmla="*/ 9 w 588"/>
                  <a:gd name="T33" fmla="*/ 205 h 516"/>
                  <a:gd name="T34" fmla="*/ 101 w 588"/>
                  <a:gd name="T35" fmla="*/ 161 h 516"/>
                  <a:gd name="T36" fmla="*/ 160 w 588"/>
                  <a:gd name="T37" fmla="*/ 133 h 516"/>
                  <a:gd name="T38" fmla="*/ 196 w 588"/>
                  <a:gd name="T39" fmla="*/ 116 h 516"/>
                  <a:gd name="T40" fmla="*/ 233 w 588"/>
                  <a:gd name="T41" fmla="*/ 98 h 516"/>
                  <a:gd name="T42" fmla="*/ 254 w 588"/>
                  <a:gd name="T43" fmla="*/ 88 h 516"/>
                  <a:gd name="T44" fmla="*/ 286 w 588"/>
                  <a:gd name="T45" fmla="*/ 73 h 516"/>
                  <a:gd name="T46" fmla="*/ 336 w 588"/>
                  <a:gd name="T47" fmla="*/ 49 h 516"/>
                  <a:gd name="T48" fmla="*/ 337 w 588"/>
                  <a:gd name="T49" fmla="*/ 48 h 516"/>
                  <a:gd name="T50" fmla="*/ 396 w 588"/>
                  <a:gd name="T51" fmla="*/ 20 h 516"/>
                  <a:gd name="T52" fmla="*/ 432 w 588"/>
                  <a:gd name="T53" fmla="*/ 3 h 516"/>
                  <a:gd name="T54" fmla="*/ 449 w 588"/>
                  <a:gd name="T55" fmla="*/ 9 h 516"/>
                  <a:gd name="T56" fmla="*/ 457 w 588"/>
                  <a:gd name="T57" fmla="*/ 28 h 516"/>
                  <a:gd name="T58" fmla="*/ 472 w 588"/>
                  <a:gd name="T59" fmla="*/ 57 h 516"/>
                  <a:gd name="T60" fmla="*/ 493 w 588"/>
                  <a:gd name="T61" fmla="*/ 101 h 516"/>
                  <a:gd name="T62" fmla="*/ 521 w 588"/>
                  <a:gd name="T63" fmla="*/ 161 h 516"/>
                  <a:gd name="T64" fmla="*/ 585 w 588"/>
                  <a:gd name="T65" fmla="*/ 294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8" h="516">
                    <a:moveTo>
                      <a:pt x="585" y="294"/>
                    </a:moveTo>
                    <a:cubicBezTo>
                      <a:pt x="588" y="301"/>
                      <a:pt x="585" y="308"/>
                      <a:pt x="579" y="312"/>
                    </a:cubicBezTo>
                    <a:cubicBezTo>
                      <a:pt x="437" y="379"/>
                      <a:pt x="437" y="379"/>
                      <a:pt x="437" y="379"/>
                    </a:cubicBezTo>
                    <a:cubicBezTo>
                      <a:pt x="420" y="387"/>
                      <a:pt x="394" y="400"/>
                      <a:pt x="377" y="408"/>
                    </a:cubicBezTo>
                    <a:cubicBezTo>
                      <a:pt x="376" y="408"/>
                      <a:pt x="376" y="408"/>
                      <a:pt x="376" y="408"/>
                    </a:cubicBezTo>
                    <a:cubicBezTo>
                      <a:pt x="360" y="416"/>
                      <a:pt x="337" y="427"/>
                      <a:pt x="326" y="432"/>
                    </a:cubicBezTo>
                    <a:cubicBezTo>
                      <a:pt x="315" y="437"/>
                      <a:pt x="301" y="444"/>
                      <a:pt x="294" y="447"/>
                    </a:cubicBezTo>
                    <a:cubicBezTo>
                      <a:pt x="287" y="451"/>
                      <a:pt x="278" y="455"/>
                      <a:pt x="273" y="457"/>
                    </a:cubicBezTo>
                    <a:cubicBezTo>
                      <a:pt x="269" y="459"/>
                      <a:pt x="253" y="467"/>
                      <a:pt x="236" y="475"/>
                    </a:cubicBezTo>
                    <a:cubicBezTo>
                      <a:pt x="201" y="492"/>
                      <a:pt x="201" y="492"/>
                      <a:pt x="201" y="492"/>
                    </a:cubicBezTo>
                    <a:cubicBezTo>
                      <a:pt x="184" y="500"/>
                      <a:pt x="164" y="509"/>
                      <a:pt x="157" y="513"/>
                    </a:cubicBezTo>
                    <a:cubicBezTo>
                      <a:pt x="150" y="516"/>
                      <a:pt x="143" y="513"/>
                      <a:pt x="139" y="507"/>
                    </a:cubicBezTo>
                    <a:cubicBezTo>
                      <a:pt x="57" y="333"/>
                      <a:pt x="57" y="333"/>
                      <a:pt x="57" y="333"/>
                    </a:cubicBezTo>
                    <a:cubicBezTo>
                      <a:pt x="49" y="317"/>
                      <a:pt x="36" y="290"/>
                      <a:pt x="28" y="274"/>
                    </a:cubicBezTo>
                    <a:cubicBezTo>
                      <a:pt x="21" y="258"/>
                      <a:pt x="21" y="258"/>
                      <a:pt x="21" y="258"/>
                    </a:cubicBezTo>
                    <a:cubicBezTo>
                      <a:pt x="13" y="241"/>
                      <a:pt x="5" y="225"/>
                      <a:pt x="3" y="222"/>
                    </a:cubicBezTo>
                    <a:cubicBezTo>
                      <a:pt x="0" y="215"/>
                      <a:pt x="3" y="208"/>
                      <a:pt x="9" y="205"/>
                    </a:cubicBezTo>
                    <a:cubicBezTo>
                      <a:pt x="101" y="161"/>
                      <a:pt x="101" y="161"/>
                      <a:pt x="101" y="161"/>
                    </a:cubicBezTo>
                    <a:cubicBezTo>
                      <a:pt x="117" y="153"/>
                      <a:pt x="144" y="140"/>
                      <a:pt x="160" y="133"/>
                    </a:cubicBezTo>
                    <a:cubicBezTo>
                      <a:pt x="196" y="116"/>
                      <a:pt x="196" y="116"/>
                      <a:pt x="196" y="116"/>
                    </a:cubicBezTo>
                    <a:cubicBezTo>
                      <a:pt x="212" y="108"/>
                      <a:pt x="229" y="100"/>
                      <a:pt x="233" y="98"/>
                    </a:cubicBezTo>
                    <a:cubicBezTo>
                      <a:pt x="237" y="96"/>
                      <a:pt x="247" y="91"/>
                      <a:pt x="254" y="88"/>
                    </a:cubicBezTo>
                    <a:cubicBezTo>
                      <a:pt x="261" y="85"/>
                      <a:pt x="275" y="78"/>
                      <a:pt x="286" y="73"/>
                    </a:cubicBezTo>
                    <a:cubicBezTo>
                      <a:pt x="297" y="67"/>
                      <a:pt x="319" y="57"/>
                      <a:pt x="336" y="49"/>
                    </a:cubicBezTo>
                    <a:cubicBezTo>
                      <a:pt x="337" y="48"/>
                      <a:pt x="337" y="48"/>
                      <a:pt x="337" y="48"/>
                    </a:cubicBezTo>
                    <a:cubicBezTo>
                      <a:pt x="353" y="40"/>
                      <a:pt x="380" y="28"/>
                      <a:pt x="396" y="20"/>
                    </a:cubicBezTo>
                    <a:cubicBezTo>
                      <a:pt x="432" y="3"/>
                      <a:pt x="432" y="3"/>
                      <a:pt x="432" y="3"/>
                    </a:cubicBezTo>
                    <a:cubicBezTo>
                      <a:pt x="438" y="0"/>
                      <a:pt x="446" y="3"/>
                      <a:pt x="449" y="9"/>
                    </a:cubicBezTo>
                    <a:cubicBezTo>
                      <a:pt x="454" y="19"/>
                      <a:pt x="457" y="28"/>
                      <a:pt x="457" y="28"/>
                    </a:cubicBezTo>
                    <a:cubicBezTo>
                      <a:pt x="457" y="28"/>
                      <a:pt x="464" y="41"/>
                      <a:pt x="472" y="57"/>
                    </a:cubicBezTo>
                    <a:cubicBezTo>
                      <a:pt x="493" y="101"/>
                      <a:pt x="493" y="101"/>
                      <a:pt x="493" y="101"/>
                    </a:cubicBezTo>
                    <a:cubicBezTo>
                      <a:pt x="500" y="118"/>
                      <a:pt x="513" y="144"/>
                      <a:pt x="521" y="161"/>
                    </a:cubicBezTo>
                    <a:cubicBezTo>
                      <a:pt x="585" y="294"/>
                      <a:pt x="585" y="294"/>
                      <a:pt x="585" y="294"/>
                    </a:cubicBezTo>
                  </a:path>
                </a:pathLst>
              </a:custGeom>
              <a:solidFill>
                <a:srgbClr val="4340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9" name="îṣḷiḑè">
                <a:extLst>
                  <a:ext uri="{FF2B5EF4-FFF2-40B4-BE49-F238E27FC236}">
                    <a16:creationId xmlns:a16="http://schemas.microsoft.com/office/drawing/2014/main" xmlns="" id="{3DFE1EDE-2FA8-4F26-8361-43370D04D93A}"/>
                  </a:ext>
                </a:extLst>
              </p:cNvPr>
              <p:cNvSpPr/>
              <p:nvPr/>
            </p:nvSpPr>
            <p:spPr bwMode="auto">
              <a:xfrm>
                <a:off x="1709" y="105"/>
                <a:ext cx="764" cy="665"/>
              </a:xfrm>
              <a:custGeom>
                <a:avLst/>
                <a:gdLst>
                  <a:gd name="T0" fmla="*/ 365 w 475"/>
                  <a:gd name="T1" fmla="*/ 8 h 414"/>
                  <a:gd name="T2" fmla="*/ 472 w 475"/>
                  <a:gd name="T3" fmla="*/ 233 h 414"/>
                  <a:gd name="T4" fmla="*/ 467 w 475"/>
                  <a:gd name="T5" fmla="*/ 248 h 414"/>
                  <a:gd name="T6" fmla="*/ 126 w 475"/>
                  <a:gd name="T7" fmla="*/ 411 h 414"/>
                  <a:gd name="T8" fmla="*/ 111 w 475"/>
                  <a:gd name="T9" fmla="*/ 406 h 414"/>
                  <a:gd name="T10" fmla="*/ 3 w 475"/>
                  <a:gd name="T11" fmla="*/ 181 h 414"/>
                  <a:gd name="T12" fmla="*/ 8 w 475"/>
                  <a:gd name="T13" fmla="*/ 166 h 414"/>
                  <a:gd name="T14" fmla="*/ 350 w 475"/>
                  <a:gd name="T15" fmla="*/ 3 h 414"/>
                  <a:gd name="T16" fmla="*/ 365 w 475"/>
                  <a:gd name="T17" fmla="*/ 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5" h="414">
                    <a:moveTo>
                      <a:pt x="365" y="8"/>
                    </a:moveTo>
                    <a:cubicBezTo>
                      <a:pt x="472" y="233"/>
                      <a:pt x="472" y="233"/>
                      <a:pt x="472" y="233"/>
                    </a:cubicBezTo>
                    <a:cubicBezTo>
                      <a:pt x="475" y="239"/>
                      <a:pt x="473" y="245"/>
                      <a:pt x="467" y="248"/>
                    </a:cubicBezTo>
                    <a:cubicBezTo>
                      <a:pt x="126" y="411"/>
                      <a:pt x="126" y="411"/>
                      <a:pt x="126" y="411"/>
                    </a:cubicBezTo>
                    <a:cubicBezTo>
                      <a:pt x="120" y="414"/>
                      <a:pt x="113" y="411"/>
                      <a:pt x="111" y="406"/>
                    </a:cubicBezTo>
                    <a:cubicBezTo>
                      <a:pt x="3" y="181"/>
                      <a:pt x="3" y="181"/>
                      <a:pt x="3" y="181"/>
                    </a:cubicBezTo>
                    <a:cubicBezTo>
                      <a:pt x="0" y="175"/>
                      <a:pt x="3" y="168"/>
                      <a:pt x="8" y="166"/>
                    </a:cubicBezTo>
                    <a:cubicBezTo>
                      <a:pt x="350" y="3"/>
                      <a:pt x="350" y="3"/>
                      <a:pt x="350" y="3"/>
                    </a:cubicBezTo>
                    <a:cubicBezTo>
                      <a:pt x="356" y="0"/>
                      <a:pt x="362" y="2"/>
                      <a:pt x="36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0" name="îšļiḋè">
                <a:extLst>
                  <a:ext uri="{FF2B5EF4-FFF2-40B4-BE49-F238E27FC236}">
                    <a16:creationId xmlns:a16="http://schemas.microsoft.com/office/drawing/2014/main" xmlns="" id="{4837FED2-1F34-4A28-945C-5998884E1328}"/>
                  </a:ext>
                </a:extLst>
              </p:cNvPr>
              <p:cNvSpPr/>
              <p:nvPr/>
            </p:nvSpPr>
            <p:spPr bwMode="auto">
              <a:xfrm>
                <a:off x="1722" y="514"/>
                <a:ext cx="80" cy="145"/>
              </a:xfrm>
              <a:custGeom>
                <a:avLst/>
                <a:gdLst>
                  <a:gd name="T0" fmla="*/ 10 w 50"/>
                  <a:gd name="T1" fmla="*/ 4 h 90"/>
                  <a:gd name="T2" fmla="*/ 49 w 50"/>
                  <a:gd name="T3" fmla="*/ 83 h 90"/>
                  <a:gd name="T4" fmla="*/ 47 w 50"/>
                  <a:gd name="T5" fmla="*/ 89 h 90"/>
                  <a:gd name="T6" fmla="*/ 40 w 50"/>
                  <a:gd name="T7" fmla="*/ 87 h 90"/>
                  <a:gd name="T8" fmla="*/ 1 w 50"/>
                  <a:gd name="T9" fmla="*/ 8 h 90"/>
                  <a:gd name="T10" fmla="*/ 3 w 50"/>
                  <a:gd name="T11" fmla="*/ 1 h 90"/>
                  <a:gd name="T12" fmla="*/ 10 w 50"/>
                  <a:gd name="T13" fmla="*/ 4 h 90"/>
                </a:gdLst>
                <a:ahLst/>
                <a:cxnLst>
                  <a:cxn ang="0">
                    <a:pos x="T0" y="T1"/>
                  </a:cxn>
                  <a:cxn ang="0">
                    <a:pos x="T2" y="T3"/>
                  </a:cxn>
                  <a:cxn ang="0">
                    <a:pos x="T4" y="T5"/>
                  </a:cxn>
                  <a:cxn ang="0">
                    <a:pos x="T6" y="T7"/>
                  </a:cxn>
                  <a:cxn ang="0">
                    <a:pos x="T8" y="T9"/>
                  </a:cxn>
                  <a:cxn ang="0">
                    <a:pos x="T10" y="T11"/>
                  </a:cxn>
                  <a:cxn ang="0">
                    <a:pos x="T12" y="T13"/>
                  </a:cxn>
                </a:cxnLst>
                <a:rect l="0" t="0" r="r" b="b"/>
                <a:pathLst>
                  <a:path w="50" h="90">
                    <a:moveTo>
                      <a:pt x="10" y="4"/>
                    </a:moveTo>
                    <a:cubicBezTo>
                      <a:pt x="49" y="83"/>
                      <a:pt x="49" y="83"/>
                      <a:pt x="49" y="83"/>
                    </a:cubicBezTo>
                    <a:cubicBezTo>
                      <a:pt x="50" y="85"/>
                      <a:pt x="49" y="88"/>
                      <a:pt x="47" y="89"/>
                    </a:cubicBezTo>
                    <a:cubicBezTo>
                      <a:pt x="44" y="90"/>
                      <a:pt x="42" y="89"/>
                      <a:pt x="40" y="87"/>
                    </a:cubicBezTo>
                    <a:cubicBezTo>
                      <a:pt x="1" y="8"/>
                      <a:pt x="1" y="8"/>
                      <a:pt x="1" y="8"/>
                    </a:cubicBezTo>
                    <a:cubicBezTo>
                      <a:pt x="0" y="5"/>
                      <a:pt x="1" y="3"/>
                      <a:pt x="3" y="1"/>
                    </a:cubicBezTo>
                    <a:cubicBezTo>
                      <a:pt x="6" y="0"/>
                      <a:pt x="8" y="1"/>
                      <a:pt x="1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1" name="îṩ1ïde">
                <a:extLst>
                  <a:ext uri="{FF2B5EF4-FFF2-40B4-BE49-F238E27FC236}">
                    <a16:creationId xmlns:a16="http://schemas.microsoft.com/office/drawing/2014/main" xmlns="" id="{F9CEAC98-4953-4ABF-9792-7FB812D2B369}"/>
                  </a:ext>
                </a:extLst>
              </p:cNvPr>
              <p:cNvSpPr/>
              <p:nvPr/>
            </p:nvSpPr>
            <p:spPr bwMode="auto">
              <a:xfrm>
                <a:off x="1904" y="452"/>
                <a:ext cx="499" cy="231"/>
              </a:xfrm>
              <a:custGeom>
                <a:avLst/>
                <a:gdLst>
                  <a:gd name="T0" fmla="*/ 499 w 499"/>
                  <a:gd name="T1" fmla="*/ 0 h 231"/>
                  <a:gd name="T2" fmla="*/ 0 w 499"/>
                  <a:gd name="T3" fmla="*/ 231 h 231"/>
                  <a:gd name="T4" fmla="*/ 499 w 499"/>
                  <a:gd name="T5" fmla="*/ 0 h 231"/>
                </a:gdLst>
                <a:ahLst/>
                <a:cxnLst>
                  <a:cxn ang="0">
                    <a:pos x="T0" y="T1"/>
                  </a:cxn>
                  <a:cxn ang="0">
                    <a:pos x="T2" y="T3"/>
                  </a:cxn>
                  <a:cxn ang="0">
                    <a:pos x="T4" y="T5"/>
                  </a:cxn>
                </a:cxnLst>
                <a:rect l="0" t="0" r="r" b="b"/>
                <a:pathLst>
                  <a:path w="499" h="231">
                    <a:moveTo>
                      <a:pt x="499" y="0"/>
                    </a:moveTo>
                    <a:lnTo>
                      <a:pt x="0" y="231"/>
                    </a:lnTo>
                    <a:lnTo>
                      <a:pt x="499"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2" name="íş1ïḓé">
                <a:extLst>
                  <a:ext uri="{FF2B5EF4-FFF2-40B4-BE49-F238E27FC236}">
                    <a16:creationId xmlns:a16="http://schemas.microsoft.com/office/drawing/2014/main" xmlns="" id="{EBC7C442-7510-4B3E-A9C0-8916192C4E47}"/>
                  </a:ext>
                </a:extLst>
              </p:cNvPr>
              <p:cNvSpPr/>
              <p:nvPr/>
            </p:nvSpPr>
            <p:spPr bwMode="auto">
              <a:xfrm>
                <a:off x="1904" y="452"/>
                <a:ext cx="499" cy="231"/>
              </a:xfrm>
              <a:custGeom>
                <a:avLst/>
                <a:gdLst>
                  <a:gd name="T0" fmla="*/ 499 w 499"/>
                  <a:gd name="T1" fmla="*/ 0 h 231"/>
                  <a:gd name="T2" fmla="*/ 0 w 499"/>
                  <a:gd name="T3" fmla="*/ 231 h 231"/>
                  <a:gd name="T4" fmla="*/ 499 w 499"/>
                  <a:gd name="T5" fmla="*/ 0 h 231"/>
                </a:gdLst>
                <a:ahLst/>
                <a:cxnLst>
                  <a:cxn ang="0">
                    <a:pos x="T0" y="T1"/>
                  </a:cxn>
                  <a:cxn ang="0">
                    <a:pos x="T2" y="T3"/>
                  </a:cxn>
                  <a:cxn ang="0">
                    <a:pos x="T4" y="T5"/>
                  </a:cxn>
                </a:cxnLst>
                <a:rect l="0" t="0" r="r" b="b"/>
                <a:pathLst>
                  <a:path w="499" h="231">
                    <a:moveTo>
                      <a:pt x="499" y="0"/>
                    </a:moveTo>
                    <a:lnTo>
                      <a:pt x="0" y="231"/>
                    </a:lnTo>
                    <a:lnTo>
                      <a:pt x="4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3" name="îśļíḍe">
                <a:extLst>
                  <a:ext uri="{FF2B5EF4-FFF2-40B4-BE49-F238E27FC236}">
                    <a16:creationId xmlns:a16="http://schemas.microsoft.com/office/drawing/2014/main" xmlns="" id="{F945FFFF-0462-4BCD-BC9A-FC76FF048CA6}"/>
                  </a:ext>
                </a:extLst>
              </p:cNvPr>
              <p:cNvSpPr/>
              <p:nvPr/>
            </p:nvSpPr>
            <p:spPr bwMode="auto">
              <a:xfrm>
                <a:off x="1902" y="445"/>
                <a:ext cx="504" cy="245"/>
              </a:xfrm>
              <a:custGeom>
                <a:avLst/>
                <a:gdLst>
                  <a:gd name="T0" fmla="*/ 497 w 504"/>
                  <a:gd name="T1" fmla="*/ 0 h 245"/>
                  <a:gd name="T2" fmla="*/ 0 w 504"/>
                  <a:gd name="T3" fmla="*/ 232 h 245"/>
                  <a:gd name="T4" fmla="*/ 5 w 504"/>
                  <a:gd name="T5" fmla="*/ 245 h 245"/>
                  <a:gd name="T6" fmla="*/ 504 w 504"/>
                  <a:gd name="T7" fmla="*/ 13 h 245"/>
                  <a:gd name="T8" fmla="*/ 497 w 504"/>
                  <a:gd name="T9" fmla="*/ 0 h 245"/>
                </a:gdLst>
                <a:ahLst/>
                <a:cxnLst>
                  <a:cxn ang="0">
                    <a:pos x="T0" y="T1"/>
                  </a:cxn>
                  <a:cxn ang="0">
                    <a:pos x="T2" y="T3"/>
                  </a:cxn>
                  <a:cxn ang="0">
                    <a:pos x="T4" y="T5"/>
                  </a:cxn>
                  <a:cxn ang="0">
                    <a:pos x="T6" y="T7"/>
                  </a:cxn>
                  <a:cxn ang="0">
                    <a:pos x="T8" y="T9"/>
                  </a:cxn>
                </a:cxnLst>
                <a:rect l="0" t="0" r="r" b="b"/>
                <a:pathLst>
                  <a:path w="504" h="245">
                    <a:moveTo>
                      <a:pt x="497" y="0"/>
                    </a:moveTo>
                    <a:lnTo>
                      <a:pt x="0" y="232"/>
                    </a:lnTo>
                    <a:lnTo>
                      <a:pt x="5" y="245"/>
                    </a:lnTo>
                    <a:lnTo>
                      <a:pt x="504" y="13"/>
                    </a:lnTo>
                    <a:lnTo>
                      <a:pt x="497"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4" name="îşlïḑe">
                <a:extLst>
                  <a:ext uri="{FF2B5EF4-FFF2-40B4-BE49-F238E27FC236}">
                    <a16:creationId xmlns:a16="http://schemas.microsoft.com/office/drawing/2014/main" xmlns="" id="{30B8CF7A-7C14-4FF6-8043-A29254151A0E}"/>
                  </a:ext>
                </a:extLst>
              </p:cNvPr>
              <p:cNvSpPr/>
              <p:nvPr/>
            </p:nvSpPr>
            <p:spPr bwMode="auto">
              <a:xfrm>
                <a:off x="1902" y="445"/>
                <a:ext cx="504" cy="245"/>
              </a:xfrm>
              <a:custGeom>
                <a:avLst/>
                <a:gdLst>
                  <a:gd name="T0" fmla="*/ 497 w 504"/>
                  <a:gd name="T1" fmla="*/ 0 h 245"/>
                  <a:gd name="T2" fmla="*/ 0 w 504"/>
                  <a:gd name="T3" fmla="*/ 232 h 245"/>
                  <a:gd name="T4" fmla="*/ 5 w 504"/>
                  <a:gd name="T5" fmla="*/ 245 h 245"/>
                  <a:gd name="T6" fmla="*/ 504 w 504"/>
                  <a:gd name="T7" fmla="*/ 13 h 245"/>
                  <a:gd name="T8" fmla="*/ 497 w 504"/>
                  <a:gd name="T9" fmla="*/ 0 h 245"/>
                </a:gdLst>
                <a:ahLst/>
                <a:cxnLst>
                  <a:cxn ang="0">
                    <a:pos x="T0" y="T1"/>
                  </a:cxn>
                  <a:cxn ang="0">
                    <a:pos x="T2" y="T3"/>
                  </a:cxn>
                  <a:cxn ang="0">
                    <a:pos x="T4" y="T5"/>
                  </a:cxn>
                  <a:cxn ang="0">
                    <a:pos x="T6" y="T7"/>
                  </a:cxn>
                  <a:cxn ang="0">
                    <a:pos x="T8" y="T9"/>
                  </a:cxn>
                </a:cxnLst>
                <a:rect l="0" t="0" r="r" b="b"/>
                <a:pathLst>
                  <a:path w="504" h="245">
                    <a:moveTo>
                      <a:pt x="497" y="0"/>
                    </a:moveTo>
                    <a:lnTo>
                      <a:pt x="0" y="232"/>
                    </a:lnTo>
                    <a:lnTo>
                      <a:pt x="5" y="245"/>
                    </a:lnTo>
                    <a:lnTo>
                      <a:pt x="504" y="13"/>
                    </a:lnTo>
                    <a:lnTo>
                      <a:pt x="4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5" name="íšlïḑê">
                <a:extLst>
                  <a:ext uri="{FF2B5EF4-FFF2-40B4-BE49-F238E27FC236}">
                    <a16:creationId xmlns:a16="http://schemas.microsoft.com/office/drawing/2014/main" xmlns="" id="{AEFAF255-9279-4686-B28A-4D41F37E76CC}"/>
                  </a:ext>
                </a:extLst>
              </p:cNvPr>
              <p:cNvSpPr/>
              <p:nvPr/>
            </p:nvSpPr>
            <p:spPr bwMode="auto">
              <a:xfrm>
                <a:off x="1886" y="413"/>
                <a:ext cx="497" cy="232"/>
              </a:xfrm>
              <a:custGeom>
                <a:avLst/>
                <a:gdLst>
                  <a:gd name="T0" fmla="*/ 497 w 497"/>
                  <a:gd name="T1" fmla="*/ 0 h 232"/>
                  <a:gd name="T2" fmla="*/ 0 w 497"/>
                  <a:gd name="T3" fmla="*/ 232 h 232"/>
                  <a:gd name="T4" fmla="*/ 497 w 497"/>
                  <a:gd name="T5" fmla="*/ 0 h 232"/>
                </a:gdLst>
                <a:ahLst/>
                <a:cxnLst>
                  <a:cxn ang="0">
                    <a:pos x="T0" y="T1"/>
                  </a:cxn>
                  <a:cxn ang="0">
                    <a:pos x="T2" y="T3"/>
                  </a:cxn>
                  <a:cxn ang="0">
                    <a:pos x="T4" y="T5"/>
                  </a:cxn>
                </a:cxnLst>
                <a:rect l="0" t="0" r="r" b="b"/>
                <a:pathLst>
                  <a:path w="497" h="232">
                    <a:moveTo>
                      <a:pt x="497" y="0"/>
                    </a:moveTo>
                    <a:lnTo>
                      <a:pt x="0" y="232"/>
                    </a:lnTo>
                    <a:lnTo>
                      <a:pt x="497"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6" name="îSľîḋé">
                <a:extLst>
                  <a:ext uri="{FF2B5EF4-FFF2-40B4-BE49-F238E27FC236}">
                    <a16:creationId xmlns:a16="http://schemas.microsoft.com/office/drawing/2014/main" xmlns="" id="{0DDE4338-CBFE-4B3D-87A7-22E7FC2566F2}"/>
                  </a:ext>
                </a:extLst>
              </p:cNvPr>
              <p:cNvSpPr/>
              <p:nvPr/>
            </p:nvSpPr>
            <p:spPr bwMode="auto">
              <a:xfrm>
                <a:off x="1886" y="413"/>
                <a:ext cx="497" cy="232"/>
              </a:xfrm>
              <a:custGeom>
                <a:avLst/>
                <a:gdLst>
                  <a:gd name="T0" fmla="*/ 497 w 497"/>
                  <a:gd name="T1" fmla="*/ 0 h 232"/>
                  <a:gd name="T2" fmla="*/ 0 w 497"/>
                  <a:gd name="T3" fmla="*/ 232 h 232"/>
                  <a:gd name="T4" fmla="*/ 497 w 497"/>
                  <a:gd name="T5" fmla="*/ 0 h 232"/>
                </a:gdLst>
                <a:ahLst/>
                <a:cxnLst>
                  <a:cxn ang="0">
                    <a:pos x="T0" y="T1"/>
                  </a:cxn>
                  <a:cxn ang="0">
                    <a:pos x="T2" y="T3"/>
                  </a:cxn>
                  <a:cxn ang="0">
                    <a:pos x="T4" y="T5"/>
                  </a:cxn>
                </a:cxnLst>
                <a:rect l="0" t="0" r="r" b="b"/>
                <a:pathLst>
                  <a:path w="497" h="232">
                    <a:moveTo>
                      <a:pt x="497" y="0"/>
                    </a:moveTo>
                    <a:lnTo>
                      <a:pt x="0" y="232"/>
                    </a:lnTo>
                    <a:lnTo>
                      <a:pt x="4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7" name="íṣliďè">
                <a:extLst>
                  <a:ext uri="{FF2B5EF4-FFF2-40B4-BE49-F238E27FC236}">
                    <a16:creationId xmlns:a16="http://schemas.microsoft.com/office/drawing/2014/main" xmlns="" id="{7F460C24-F4CA-49B6-8747-E824956C4860}"/>
                  </a:ext>
                </a:extLst>
              </p:cNvPr>
              <p:cNvSpPr/>
              <p:nvPr/>
            </p:nvSpPr>
            <p:spPr bwMode="auto">
              <a:xfrm>
                <a:off x="1883" y="408"/>
                <a:ext cx="503" cy="243"/>
              </a:xfrm>
              <a:custGeom>
                <a:avLst/>
                <a:gdLst>
                  <a:gd name="T0" fmla="*/ 497 w 503"/>
                  <a:gd name="T1" fmla="*/ 0 h 243"/>
                  <a:gd name="T2" fmla="*/ 0 w 503"/>
                  <a:gd name="T3" fmla="*/ 232 h 243"/>
                  <a:gd name="T4" fmla="*/ 6 w 503"/>
                  <a:gd name="T5" fmla="*/ 243 h 243"/>
                  <a:gd name="T6" fmla="*/ 503 w 503"/>
                  <a:gd name="T7" fmla="*/ 12 h 243"/>
                  <a:gd name="T8" fmla="*/ 497 w 503"/>
                  <a:gd name="T9" fmla="*/ 0 h 243"/>
                </a:gdLst>
                <a:ahLst/>
                <a:cxnLst>
                  <a:cxn ang="0">
                    <a:pos x="T0" y="T1"/>
                  </a:cxn>
                  <a:cxn ang="0">
                    <a:pos x="T2" y="T3"/>
                  </a:cxn>
                  <a:cxn ang="0">
                    <a:pos x="T4" y="T5"/>
                  </a:cxn>
                  <a:cxn ang="0">
                    <a:pos x="T6" y="T7"/>
                  </a:cxn>
                  <a:cxn ang="0">
                    <a:pos x="T8" y="T9"/>
                  </a:cxn>
                </a:cxnLst>
                <a:rect l="0" t="0" r="r" b="b"/>
                <a:pathLst>
                  <a:path w="503" h="243">
                    <a:moveTo>
                      <a:pt x="497" y="0"/>
                    </a:moveTo>
                    <a:lnTo>
                      <a:pt x="0" y="232"/>
                    </a:lnTo>
                    <a:lnTo>
                      <a:pt x="6" y="243"/>
                    </a:lnTo>
                    <a:lnTo>
                      <a:pt x="503" y="12"/>
                    </a:lnTo>
                    <a:lnTo>
                      <a:pt x="497"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8" name="iṣḷiḍè">
                <a:extLst>
                  <a:ext uri="{FF2B5EF4-FFF2-40B4-BE49-F238E27FC236}">
                    <a16:creationId xmlns:a16="http://schemas.microsoft.com/office/drawing/2014/main" xmlns="" id="{68BDCB7F-2CDB-425D-89E2-890456CEC335}"/>
                  </a:ext>
                </a:extLst>
              </p:cNvPr>
              <p:cNvSpPr/>
              <p:nvPr/>
            </p:nvSpPr>
            <p:spPr bwMode="auto">
              <a:xfrm>
                <a:off x="1883" y="408"/>
                <a:ext cx="503" cy="243"/>
              </a:xfrm>
              <a:custGeom>
                <a:avLst/>
                <a:gdLst>
                  <a:gd name="T0" fmla="*/ 497 w 503"/>
                  <a:gd name="T1" fmla="*/ 0 h 243"/>
                  <a:gd name="T2" fmla="*/ 0 w 503"/>
                  <a:gd name="T3" fmla="*/ 232 h 243"/>
                  <a:gd name="T4" fmla="*/ 6 w 503"/>
                  <a:gd name="T5" fmla="*/ 243 h 243"/>
                  <a:gd name="T6" fmla="*/ 503 w 503"/>
                  <a:gd name="T7" fmla="*/ 12 h 243"/>
                  <a:gd name="T8" fmla="*/ 497 w 503"/>
                  <a:gd name="T9" fmla="*/ 0 h 243"/>
                </a:gdLst>
                <a:ahLst/>
                <a:cxnLst>
                  <a:cxn ang="0">
                    <a:pos x="T0" y="T1"/>
                  </a:cxn>
                  <a:cxn ang="0">
                    <a:pos x="T2" y="T3"/>
                  </a:cxn>
                  <a:cxn ang="0">
                    <a:pos x="T4" y="T5"/>
                  </a:cxn>
                  <a:cxn ang="0">
                    <a:pos x="T6" y="T7"/>
                  </a:cxn>
                  <a:cxn ang="0">
                    <a:pos x="T8" y="T9"/>
                  </a:cxn>
                </a:cxnLst>
                <a:rect l="0" t="0" r="r" b="b"/>
                <a:pathLst>
                  <a:path w="503" h="243">
                    <a:moveTo>
                      <a:pt x="497" y="0"/>
                    </a:moveTo>
                    <a:lnTo>
                      <a:pt x="0" y="232"/>
                    </a:lnTo>
                    <a:lnTo>
                      <a:pt x="6" y="243"/>
                    </a:lnTo>
                    <a:lnTo>
                      <a:pt x="503" y="12"/>
                    </a:lnTo>
                    <a:lnTo>
                      <a:pt x="4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9" name="ïśľíḑè">
                <a:extLst>
                  <a:ext uri="{FF2B5EF4-FFF2-40B4-BE49-F238E27FC236}">
                    <a16:creationId xmlns:a16="http://schemas.microsoft.com/office/drawing/2014/main" xmlns="" id="{1C4EAA25-8DDC-49CD-A238-0F9CF8464144}"/>
                  </a:ext>
                </a:extLst>
              </p:cNvPr>
              <p:cNvSpPr/>
              <p:nvPr/>
            </p:nvSpPr>
            <p:spPr bwMode="auto">
              <a:xfrm>
                <a:off x="1868" y="376"/>
                <a:ext cx="496" cy="232"/>
              </a:xfrm>
              <a:custGeom>
                <a:avLst/>
                <a:gdLst>
                  <a:gd name="T0" fmla="*/ 496 w 496"/>
                  <a:gd name="T1" fmla="*/ 0 h 232"/>
                  <a:gd name="T2" fmla="*/ 0 w 496"/>
                  <a:gd name="T3" fmla="*/ 232 h 232"/>
                  <a:gd name="T4" fmla="*/ 496 w 496"/>
                  <a:gd name="T5" fmla="*/ 0 h 232"/>
                </a:gdLst>
                <a:ahLst/>
                <a:cxnLst>
                  <a:cxn ang="0">
                    <a:pos x="T0" y="T1"/>
                  </a:cxn>
                  <a:cxn ang="0">
                    <a:pos x="T2" y="T3"/>
                  </a:cxn>
                  <a:cxn ang="0">
                    <a:pos x="T4" y="T5"/>
                  </a:cxn>
                </a:cxnLst>
                <a:rect l="0" t="0" r="r" b="b"/>
                <a:pathLst>
                  <a:path w="496" h="232">
                    <a:moveTo>
                      <a:pt x="496" y="0"/>
                    </a:moveTo>
                    <a:lnTo>
                      <a:pt x="0" y="232"/>
                    </a:lnTo>
                    <a:lnTo>
                      <a:pt x="496"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0" name="iṧḷiḑe">
                <a:extLst>
                  <a:ext uri="{FF2B5EF4-FFF2-40B4-BE49-F238E27FC236}">
                    <a16:creationId xmlns:a16="http://schemas.microsoft.com/office/drawing/2014/main" xmlns="" id="{06D4A82E-FDAB-4122-B942-76ECAFC957CE}"/>
                  </a:ext>
                </a:extLst>
              </p:cNvPr>
              <p:cNvSpPr/>
              <p:nvPr/>
            </p:nvSpPr>
            <p:spPr bwMode="auto">
              <a:xfrm>
                <a:off x="1868" y="376"/>
                <a:ext cx="496" cy="232"/>
              </a:xfrm>
              <a:custGeom>
                <a:avLst/>
                <a:gdLst>
                  <a:gd name="T0" fmla="*/ 496 w 496"/>
                  <a:gd name="T1" fmla="*/ 0 h 232"/>
                  <a:gd name="T2" fmla="*/ 0 w 496"/>
                  <a:gd name="T3" fmla="*/ 232 h 232"/>
                  <a:gd name="T4" fmla="*/ 496 w 496"/>
                  <a:gd name="T5" fmla="*/ 0 h 232"/>
                </a:gdLst>
                <a:ahLst/>
                <a:cxnLst>
                  <a:cxn ang="0">
                    <a:pos x="T0" y="T1"/>
                  </a:cxn>
                  <a:cxn ang="0">
                    <a:pos x="T2" y="T3"/>
                  </a:cxn>
                  <a:cxn ang="0">
                    <a:pos x="T4" y="T5"/>
                  </a:cxn>
                </a:cxnLst>
                <a:rect l="0" t="0" r="r" b="b"/>
                <a:pathLst>
                  <a:path w="496" h="232">
                    <a:moveTo>
                      <a:pt x="496" y="0"/>
                    </a:moveTo>
                    <a:lnTo>
                      <a:pt x="0" y="232"/>
                    </a:lnTo>
                    <a:lnTo>
                      <a:pt x="4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1" name="ïṥľiḋê">
                <a:extLst>
                  <a:ext uri="{FF2B5EF4-FFF2-40B4-BE49-F238E27FC236}">
                    <a16:creationId xmlns:a16="http://schemas.microsoft.com/office/drawing/2014/main" xmlns="" id="{BC2DF0F2-0081-478A-A1EC-62D351E6AC9B}"/>
                  </a:ext>
                </a:extLst>
              </p:cNvPr>
              <p:cNvSpPr/>
              <p:nvPr/>
            </p:nvSpPr>
            <p:spPr bwMode="auto">
              <a:xfrm>
                <a:off x="1865" y="370"/>
                <a:ext cx="502" cy="242"/>
              </a:xfrm>
              <a:custGeom>
                <a:avLst/>
                <a:gdLst>
                  <a:gd name="T0" fmla="*/ 496 w 502"/>
                  <a:gd name="T1" fmla="*/ 0 h 242"/>
                  <a:gd name="T2" fmla="*/ 0 w 502"/>
                  <a:gd name="T3" fmla="*/ 231 h 242"/>
                  <a:gd name="T4" fmla="*/ 6 w 502"/>
                  <a:gd name="T5" fmla="*/ 242 h 242"/>
                  <a:gd name="T6" fmla="*/ 502 w 502"/>
                  <a:gd name="T7" fmla="*/ 11 h 242"/>
                  <a:gd name="T8" fmla="*/ 496 w 502"/>
                  <a:gd name="T9" fmla="*/ 0 h 242"/>
                </a:gdLst>
                <a:ahLst/>
                <a:cxnLst>
                  <a:cxn ang="0">
                    <a:pos x="T0" y="T1"/>
                  </a:cxn>
                  <a:cxn ang="0">
                    <a:pos x="T2" y="T3"/>
                  </a:cxn>
                  <a:cxn ang="0">
                    <a:pos x="T4" y="T5"/>
                  </a:cxn>
                  <a:cxn ang="0">
                    <a:pos x="T6" y="T7"/>
                  </a:cxn>
                  <a:cxn ang="0">
                    <a:pos x="T8" y="T9"/>
                  </a:cxn>
                </a:cxnLst>
                <a:rect l="0" t="0" r="r" b="b"/>
                <a:pathLst>
                  <a:path w="502" h="242">
                    <a:moveTo>
                      <a:pt x="496" y="0"/>
                    </a:moveTo>
                    <a:lnTo>
                      <a:pt x="0" y="231"/>
                    </a:lnTo>
                    <a:lnTo>
                      <a:pt x="6" y="242"/>
                    </a:lnTo>
                    <a:lnTo>
                      <a:pt x="502" y="11"/>
                    </a:lnTo>
                    <a:lnTo>
                      <a:pt x="496"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2" name="iS1ïdê">
                <a:extLst>
                  <a:ext uri="{FF2B5EF4-FFF2-40B4-BE49-F238E27FC236}">
                    <a16:creationId xmlns:a16="http://schemas.microsoft.com/office/drawing/2014/main" xmlns="" id="{1AE3ACA3-11C8-4DE6-A990-21782598F965}"/>
                  </a:ext>
                </a:extLst>
              </p:cNvPr>
              <p:cNvSpPr/>
              <p:nvPr/>
            </p:nvSpPr>
            <p:spPr bwMode="auto">
              <a:xfrm>
                <a:off x="1865" y="370"/>
                <a:ext cx="502" cy="242"/>
              </a:xfrm>
              <a:custGeom>
                <a:avLst/>
                <a:gdLst>
                  <a:gd name="T0" fmla="*/ 496 w 502"/>
                  <a:gd name="T1" fmla="*/ 0 h 242"/>
                  <a:gd name="T2" fmla="*/ 0 w 502"/>
                  <a:gd name="T3" fmla="*/ 231 h 242"/>
                  <a:gd name="T4" fmla="*/ 6 w 502"/>
                  <a:gd name="T5" fmla="*/ 242 h 242"/>
                  <a:gd name="T6" fmla="*/ 502 w 502"/>
                  <a:gd name="T7" fmla="*/ 11 h 242"/>
                  <a:gd name="T8" fmla="*/ 496 w 502"/>
                  <a:gd name="T9" fmla="*/ 0 h 242"/>
                </a:gdLst>
                <a:ahLst/>
                <a:cxnLst>
                  <a:cxn ang="0">
                    <a:pos x="T0" y="T1"/>
                  </a:cxn>
                  <a:cxn ang="0">
                    <a:pos x="T2" y="T3"/>
                  </a:cxn>
                  <a:cxn ang="0">
                    <a:pos x="T4" y="T5"/>
                  </a:cxn>
                  <a:cxn ang="0">
                    <a:pos x="T6" y="T7"/>
                  </a:cxn>
                  <a:cxn ang="0">
                    <a:pos x="T8" y="T9"/>
                  </a:cxn>
                </a:cxnLst>
                <a:rect l="0" t="0" r="r" b="b"/>
                <a:pathLst>
                  <a:path w="502" h="242">
                    <a:moveTo>
                      <a:pt x="496" y="0"/>
                    </a:moveTo>
                    <a:lnTo>
                      <a:pt x="0" y="231"/>
                    </a:lnTo>
                    <a:lnTo>
                      <a:pt x="6" y="242"/>
                    </a:lnTo>
                    <a:lnTo>
                      <a:pt x="502" y="11"/>
                    </a:lnTo>
                    <a:lnTo>
                      <a:pt x="4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3" name="ïṡ1ïḑê">
                <a:extLst>
                  <a:ext uri="{FF2B5EF4-FFF2-40B4-BE49-F238E27FC236}">
                    <a16:creationId xmlns:a16="http://schemas.microsoft.com/office/drawing/2014/main" xmlns="" id="{03090FC0-02D6-4378-84E3-677ADDF52901}"/>
                  </a:ext>
                </a:extLst>
              </p:cNvPr>
              <p:cNvSpPr/>
              <p:nvPr/>
            </p:nvSpPr>
            <p:spPr bwMode="auto">
              <a:xfrm>
                <a:off x="1850" y="338"/>
                <a:ext cx="495" cy="231"/>
              </a:xfrm>
              <a:custGeom>
                <a:avLst/>
                <a:gdLst>
                  <a:gd name="T0" fmla="*/ 495 w 495"/>
                  <a:gd name="T1" fmla="*/ 0 h 231"/>
                  <a:gd name="T2" fmla="*/ 0 w 495"/>
                  <a:gd name="T3" fmla="*/ 231 h 231"/>
                  <a:gd name="T4" fmla="*/ 495 w 495"/>
                  <a:gd name="T5" fmla="*/ 0 h 231"/>
                </a:gdLst>
                <a:ahLst/>
                <a:cxnLst>
                  <a:cxn ang="0">
                    <a:pos x="T0" y="T1"/>
                  </a:cxn>
                  <a:cxn ang="0">
                    <a:pos x="T2" y="T3"/>
                  </a:cxn>
                  <a:cxn ang="0">
                    <a:pos x="T4" y="T5"/>
                  </a:cxn>
                </a:cxnLst>
                <a:rect l="0" t="0" r="r" b="b"/>
                <a:pathLst>
                  <a:path w="495" h="231">
                    <a:moveTo>
                      <a:pt x="495" y="0"/>
                    </a:moveTo>
                    <a:lnTo>
                      <a:pt x="0" y="231"/>
                    </a:lnTo>
                    <a:lnTo>
                      <a:pt x="495"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4" name="i$ľïďè">
                <a:extLst>
                  <a:ext uri="{FF2B5EF4-FFF2-40B4-BE49-F238E27FC236}">
                    <a16:creationId xmlns:a16="http://schemas.microsoft.com/office/drawing/2014/main" xmlns="" id="{56F50906-AA7A-485A-AB13-979F1DAFAFF6}"/>
                  </a:ext>
                </a:extLst>
              </p:cNvPr>
              <p:cNvSpPr/>
              <p:nvPr/>
            </p:nvSpPr>
            <p:spPr bwMode="auto">
              <a:xfrm>
                <a:off x="1850" y="338"/>
                <a:ext cx="495" cy="231"/>
              </a:xfrm>
              <a:custGeom>
                <a:avLst/>
                <a:gdLst>
                  <a:gd name="T0" fmla="*/ 495 w 495"/>
                  <a:gd name="T1" fmla="*/ 0 h 231"/>
                  <a:gd name="T2" fmla="*/ 0 w 495"/>
                  <a:gd name="T3" fmla="*/ 231 h 231"/>
                  <a:gd name="T4" fmla="*/ 495 w 495"/>
                  <a:gd name="T5" fmla="*/ 0 h 231"/>
                </a:gdLst>
                <a:ahLst/>
                <a:cxnLst>
                  <a:cxn ang="0">
                    <a:pos x="T0" y="T1"/>
                  </a:cxn>
                  <a:cxn ang="0">
                    <a:pos x="T2" y="T3"/>
                  </a:cxn>
                  <a:cxn ang="0">
                    <a:pos x="T4" y="T5"/>
                  </a:cxn>
                </a:cxnLst>
                <a:rect l="0" t="0" r="r" b="b"/>
                <a:pathLst>
                  <a:path w="495" h="231">
                    <a:moveTo>
                      <a:pt x="495" y="0"/>
                    </a:moveTo>
                    <a:lnTo>
                      <a:pt x="0" y="231"/>
                    </a:lnTo>
                    <a:lnTo>
                      <a:pt x="4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5" name="î$ľiḑè">
                <a:extLst>
                  <a:ext uri="{FF2B5EF4-FFF2-40B4-BE49-F238E27FC236}">
                    <a16:creationId xmlns:a16="http://schemas.microsoft.com/office/drawing/2014/main" xmlns="" id="{4568D3E7-5826-44BB-8114-59A597DFACF0}"/>
                  </a:ext>
                </a:extLst>
              </p:cNvPr>
              <p:cNvSpPr/>
              <p:nvPr/>
            </p:nvSpPr>
            <p:spPr bwMode="auto">
              <a:xfrm>
                <a:off x="1847" y="331"/>
                <a:ext cx="501" cy="244"/>
              </a:xfrm>
              <a:custGeom>
                <a:avLst/>
                <a:gdLst>
                  <a:gd name="T0" fmla="*/ 496 w 501"/>
                  <a:gd name="T1" fmla="*/ 0 h 244"/>
                  <a:gd name="T2" fmla="*/ 0 w 501"/>
                  <a:gd name="T3" fmla="*/ 232 h 244"/>
                  <a:gd name="T4" fmla="*/ 7 w 501"/>
                  <a:gd name="T5" fmla="*/ 244 h 244"/>
                  <a:gd name="T6" fmla="*/ 501 w 501"/>
                  <a:gd name="T7" fmla="*/ 11 h 244"/>
                  <a:gd name="T8" fmla="*/ 496 w 501"/>
                  <a:gd name="T9" fmla="*/ 0 h 244"/>
                </a:gdLst>
                <a:ahLst/>
                <a:cxnLst>
                  <a:cxn ang="0">
                    <a:pos x="T0" y="T1"/>
                  </a:cxn>
                  <a:cxn ang="0">
                    <a:pos x="T2" y="T3"/>
                  </a:cxn>
                  <a:cxn ang="0">
                    <a:pos x="T4" y="T5"/>
                  </a:cxn>
                  <a:cxn ang="0">
                    <a:pos x="T6" y="T7"/>
                  </a:cxn>
                  <a:cxn ang="0">
                    <a:pos x="T8" y="T9"/>
                  </a:cxn>
                </a:cxnLst>
                <a:rect l="0" t="0" r="r" b="b"/>
                <a:pathLst>
                  <a:path w="501" h="244">
                    <a:moveTo>
                      <a:pt x="496" y="0"/>
                    </a:moveTo>
                    <a:lnTo>
                      <a:pt x="0" y="232"/>
                    </a:lnTo>
                    <a:lnTo>
                      <a:pt x="7" y="244"/>
                    </a:lnTo>
                    <a:lnTo>
                      <a:pt x="501" y="11"/>
                    </a:lnTo>
                    <a:lnTo>
                      <a:pt x="496"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6" name="ïś1iḍè">
                <a:extLst>
                  <a:ext uri="{FF2B5EF4-FFF2-40B4-BE49-F238E27FC236}">
                    <a16:creationId xmlns:a16="http://schemas.microsoft.com/office/drawing/2014/main" xmlns="" id="{C20C35F6-DCDD-45AA-84BF-A3C73D99F687}"/>
                  </a:ext>
                </a:extLst>
              </p:cNvPr>
              <p:cNvSpPr/>
              <p:nvPr/>
            </p:nvSpPr>
            <p:spPr bwMode="auto">
              <a:xfrm>
                <a:off x="1847" y="331"/>
                <a:ext cx="501" cy="244"/>
              </a:xfrm>
              <a:custGeom>
                <a:avLst/>
                <a:gdLst>
                  <a:gd name="T0" fmla="*/ 496 w 501"/>
                  <a:gd name="T1" fmla="*/ 0 h 244"/>
                  <a:gd name="T2" fmla="*/ 0 w 501"/>
                  <a:gd name="T3" fmla="*/ 232 h 244"/>
                  <a:gd name="T4" fmla="*/ 7 w 501"/>
                  <a:gd name="T5" fmla="*/ 244 h 244"/>
                  <a:gd name="T6" fmla="*/ 501 w 501"/>
                  <a:gd name="T7" fmla="*/ 11 h 244"/>
                  <a:gd name="T8" fmla="*/ 496 w 501"/>
                  <a:gd name="T9" fmla="*/ 0 h 244"/>
                </a:gdLst>
                <a:ahLst/>
                <a:cxnLst>
                  <a:cxn ang="0">
                    <a:pos x="T0" y="T1"/>
                  </a:cxn>
                  <a:cxn ang="0">
                    <a:pos x="T2" y="T3"/>
                  </a:cxn>
                  <a:cxn ang="0">
                    <a:pos x="T4" y="T5"/>
                  </a:cxn>
                  <a:cxn ang="0">
                    <a:pos x="T6" y="T7"/>
                  </a:cxn>
                  <a:cxn ang="0">
                    <a:pos x="T8" y="T9"/>
                  </a:cxn>
                </a:cxnLst>
                <a:rect l="0" t="0" r="r" b="b"/>
                <a:pathLst>
                  <a:path w="501" h="244">
                    <a:moveTo>
                      <a:pt x="496" y="0"/>
                    </a:moveTo>
                    <a:lnTo>
                      <a:pt x="0" y="232"/>
                    </a:lnTo>
                    <a:lnTo>
                      <a:pt x="7" y="244"/>
                    </a:lnTo>
                    <a:lnTo>
                      <a:pt x="501" y="11"/>
                    </a:lnTo>
                    <a:lnTo>
                      <a:pt x="4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7" name="ïşľiďè">
                <a:extLst>
                  <a:ext uri="{FF2B5EF4-FFF2-40B4-BE49-F238E27FC236}">
                    <a16:creationId xmlns:a16="http://schemas.microsoft.com/office/drawing/2014/main" xmlns="" id="{CD289080-5FFB-4104-B34E-AE4717565771}"/>
                  </a:ext>
                </a:extLst>
              </p:cNvPr>
              <p:cNvSpPr/>
              <p:nvPr/>
            </p:nvSpPr>
            <p:spPr bwMode="auto">
              <a:xfrm>
                <a:off x="1833" y="299"/>
                <a:ext cx="494" cy="231"/>
              </a:xfrm>
              <a:custGeom>
                <a:avLst/>
                <a:gdLst>
                  <a:gd name="T0" fmla="*/ 494 w 494"/>
                  <a:gd name="T1" fmla="*/ 0 h 231"/>
                  <a:gd name="T2" fmla="*/ 0 w 494"/>
                  <a:gd name="T3" fmla="*/ 231 h 231"/>
                  <a:gd name="T4" fmla="*/ 494 w 494"/>
                  <a:gd name="T5" fmla="*/ 0 h 231"/>
                </a:gdLst>
                <a:ahLst/>
                <a:cxnLst>
                  <a:cxn ang="0">
                    <a:pos x="T0" y="T1"/>
                  </a:cxn>
                  <a:cxn ang="0">
                    <a:pos x="T2" y="T3"/>
                  </a:cxn>
                  <a:cxn ang="0">
                    <a:pos x="T4" y="T5"/>
                  </a:cxn>
                </a:cxnLst>
                <a:rect l="0" t="0" r="r" b="b"/>
                <a:pathLst>
                  <a:path w="494" h="231">
                    <a:moveTo>
                      <a:pt x="494" y="0"/>
                    </a:moveTo>
                    <a:lnTo>
                      <a:pt x="0" y="231"/>
                    </a:lnTo>
                    <a:lnTo>
                      <a:pt x="494"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8" name="išlíḑe">
                <a:extLst>
                  <a:ext uri="{FF2B5EF4-FFF2-40B4-BE49-F238E27FC236}">
                    <a16:creationId xmlns:a16="http://schemas.microsoft.com/office/drawing/2014/main" xmlns="" id="{D8FD74AB-9529-4542-989D-0CCF52595ED9}"/>
                  </a:ext>
                </a:extLst>
              </p:cNvPr>
              <p:cNvSpPr/>
              <p:nvPr/>
            </p:nvSpPr>
            <p:spPr bwMode="auto">
              <a:xfrm>
                <a:off x="1833" y="299"/>
                <a:ext cx="494" cy="231"/>
              </a:xfrm>
              <a:custGeom>
                <a:avLst/>
                <a:gdLst>
                  <a:gd name="T0" fmla="*/ 494 w 494"/>
                  <a:gd name="T1" fmla="*/ 0 h 231"/>
                  <a:gd name="T2" fmla="*/ 0 w 494"/>
                  <a:gd name="T3" fmla="*/ 231 h 231"/>
                  <a:gd name="T4" fmla="*/ 494 w 494"/>
                  <a:gd name="T5" fmla="*/ 0 h 231"/>
                </a:gdLst>
                <a:ahLst/>
                <a:cxnLst>
                  <a:cxn ang="0">
                    <a:pos x="T0" y="T1"/>
                  </a:cxn>
                  <a:cxn ang="0">
                    <a:pos x="T2" y="T3"/>
                  </a:cxn>
                  <a:cxn ang="0">
                    <a:pos x="T4" y="T5"/>
                  </a:cxn>
                </a:cxnLst>
                <a:rect l="0" t="0" r="r" b="b"/>
                <a:pathLst>
                  <a:path w="494" h="231">
                    <a:moveTo>
                      <a:pt x="494" y="0"/>
                    </a:moveTo>
                    <a:lnTo>
                      <a:pt x="0" y="231"/>
                    </a:lnTo>
                    <a:lnTo>
                      <a:pt x="4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9" name="iślïďè">
                <a:extLst>
                  <a:ext uri="{FF2B5EF4-FFF2-40B4-BE49-F238E27FC236}">
                    <a16:creationId xmlns:a16="http://schemas.microsoft.com/office/drawing/2014/main" xmlns="" id="{FFBE1A49-B247-47CB-8BF5-98F8B7EACB83}"/>
                  </a:ext>
                </a:extLst>
              </p:cNvPr>
              <p:cNvSpPr/>
              <p:nvPr/>
            </p:nvSpPr>
            <p:spPr bwMode="auto">
              <a:xfrm>
                <a:off x="1829" y="293"/>
                <a:ext cx="499" cy="244"/>
              </a:xfrm>
              <a:custGeom>
                <a:avLst/>
                <a:gdLst>
                  <a:gd name="T0" fmla="*/ 495 w 499"/>
                  <a:gd name="T1" fmla="*/ 0 h 244"/>
                  <a:gd name="T2" fmla="*/ 0 w 499"/>
                  <a:gd name="T3" fmla="*/ 233 h 244"/>
                  <a:gd name="T4" fmla="*/ 7 w 499"/>
                  <a:gd name="T5" fmla="*/ 244 h 244"/>
                  <a:gd name="T6" fmla="*/ 499 w 499"/>
                  <a:gd name="T7" fmla="*/ 12 h 244"/>
                  <a:gd name="T8" fmla="*/ 495 w 499"/>
                  <a:gd name="T9" fmla="*/ 0 h 244"/>
                </a:gdLst>
                <a:ahLst/>
                <a:cxnLst>
                  <a:cxn ang="0">
                    <a:pos x="T0" y="T1"/>
                  </a:cxn>
                  <a:cxn ang="0">
                    <a:pos x="T2" y="T3"/>
                  </a:cxn>
                  <a:cxn ang="0">
                    <a:pos x="T4" y="T5"/>
                  </a:cxn>
                  <a:cxn ang="0">
                    <a:pos x="T6" y="T7"/>
                  </a:cxn>
                  <a:cxn ang="0">
                    <a:pos x="T8" y="T9"/>
                  </a:cxn>
                </a:cxnLst>
                <a:rect l="0" t="0" r="r" b="b"/>
                <a:pathLst>
                  <a:path w="499" h="244">
                    <a:moveTo>
                      <a:pt x="495" y="0"/>
                    </a:moveTo>
                    <a:lnTo>
                      <a:pt x="0" y="233"/>
                    </a:lnTo>
                    <a:lnTo>
                      <a:pt x="7" y="244"/>
                    </a:lnTo>
                    <a:lnTo>
                      <a:pt x="499" y="12"/>
                    </a:lnTo>
                    <a:lnTo>
                      <a:pt x="495"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0" name="îšļiḑe">
                <a:extLst>
                  <a:ext uri="{FF2B5EF4-FFF2-40B4-BE49-F238E27FC236}">
                    <a16:creationId xmlns:a16="http://schemas.microsoft.com/office/drawing/2014/main" xmlns="" id="{D02293EB-AEE1-4975-8011-3B0A77D51F4F}"/>
                  </a:ext>
                </a:extLst>
              </p:cNvPr>
              <p:cNvSpPr/>
              <p:nvPr/>
            </p:nvSpPr>
            <p:spPr bwMode="auto">
              <a:xfrm>
                <a:off x="1829" y="293"/>
                <a:ext cx="499" cy="244"/>
              </a:xfrm>
              <a:custGeom>
                <a:avLst/>
                <a:gdLst>
                  <a:gd name="T0" fmla="*/ 495 w 499"/>
                  <a:gd name="T1" fmla="*/ 0 h 244"/>
                  <a:gd name="T2" fmla="*/ 0 w 499"/>
                  <a:gd name="T3" fmla="*/ 233 h 244"/>
                  <a:gd name="T4" fmla="*/ 7 w 499"/>
                  <a:gd name="T5" fmla="*/ 244 h 244"/>
                  <a:gd name="T6" fmla="*/ 499 w 499"/>
                  <a:gd name="T7" fmla="*/ 12 h 244"/>
                  <a:gd name="T8" fmla="*/ 495 w 499"/>
                  <a:gd name="T9" fmla="*/ 0 h 244"/>
                </a:gdLst>
                <a:ahLst/>
                <a:cxnLst>
                  <a:cxn ang="0">
                    <a:pos x="T0" y="T1"/>
                  </a:cxn>
                  <a:cxn ang="0">
                    <a:pos x="T2" y="T3"/>
                  </a:cxn>
                  <a:cxn ang="0">
                    <a:pos x="T4" y="T5"/>
                  </a:cxn>
                  <a:cxn ang="0">
                    <a:pos x="T6" y="T7"/>
                  </a:cxn>
                  <a:cxn ang="0">
                    <a:pos x="T8" y="T9"/>
                  </a:cxn>
                </a:cxnLst>
                <a:rect l="0" t="0" r="r" b="b"/>
                <a:pathLst>
                  <a:path w="499" h="244">
                    <a:moveTo>
                      <a:pt x="495" y="0"/>
                    </a:moveTo>
                    <a:lnTo>
                      <a:pt x="0" y="233"/>
                    </a:lnTo>
                    <a:lnTo>
                      <a:pt x="7" y="244"/>
                    </a:lnTo>
                    <a:lnTo>
                      <a:pt x="499" y="12"/>
                    </a:lnTo>
                    <a:lnTo>
                      <a:pt x="4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1" name="íşļîdê">
                <a:extLst>
                  <a:ext uri="{FF2B5EF4-FFF2-40B4-BE49-F238E27FC236}">
                    <a16:creationId xmlns:a16="http://schemas.microsoft.com/office/drawing/2014/main" xmlns="" id="{0F7591DB-9C0C-4AF8-BA7D-08DEA6282CE9}"/>
                  </a:ext>
                </a:extLst>
              </p:cNvPr>
              <p:cNvSpPr/>
              <p:nvPr/>
            </p:nvSpPr>
            <p:spPr bwMode="auto">
              <a:xfrm>
                <a:off x="1815" y="260"/>
                <a:ext cx="493" cy="233"/>
              </a:xfrm>
              <a:custGeom>
                <a:avLst/>
                <a:gdLst>
                  <a:gd name="T0" fmla="*/ 493 w 493"/>
                  <a:gd name="T1" fmla="*/ 0 h 233"/>
                  <a:gd name="T2" fmla="*/ 0 w 493"/>
                  <a:gd name="T3" fmla="*/ 233 h 233"/>
                  <a:gd name="T4" fmla="*/ 493 w 493"/>
                  <a:gd name="T5" fmla="*/ 0 h 233"/>
                </a:gdLst>
                <a:ahLst/>
                <a:cxnLst>
                  <a:cxn ang="0">
                    <a:pos x="T0" y="T1"/>
                  </a:cxn>
                  <a:cxn ang="0">
                    <a:pos x="T2" y="T3"/>
                  </a:cxn>
                  <a:cxn ang="0">
                    <a:pos x="T4" y="T5"/>
                  </a:cxn>
                </a:cxnLst>
                <a:rect l="0" t="0" r="r" b="b"/>
                <a:pathLst>
                  <a:path w="493" h="233">
                    <a:moveTo>
                      <a:pt x="493" y="0"/>
                    </a:moveTo>
                    <a:lnTo>
                      <a:pt x="0" y="233"/>
                    </a:lnTo>
                    <a:lnTo>
                      <a:pt x="493"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2" name="ïṧḻïďé">
                <a:extLst>
                  <a:ext uri="{FF2B5EF4-FFF2-40B4-BE49-F238E27FC236}">
                    <a16:creationId xmlns:a16="http://schemas.microsoft.com/office/drawing/2014/main" xmlns="" id="{60D37177-9502-45E8-85FD-30B00F37F0A0}"/>
                  </a:ext>
                </a:extLst>
              </p:cNvPr>
              <p:cNvSpPr/>
              <p:nvPr/>
            </p:nvSpPr>
            <p:spPr bwMode="auto">
              <a:xfrm>
                <a:off x="1815" y="260"/>
                <a:ext cx="493" cy="233"/>
              </a:xfrm>
              <a:custGeom>
                <a:avLst/>
                <a:gdLst>
                  <a:gd name="T0" fmla="*/ 493 w 493"/>
                  <a:gd name="T1" fmla="*/ 0 h 233"/>
                  <a:gd name="T2" fmla="*/ 0 w 493"/>
                  <a:gd name="T3" fmla="*/ 233 h 233"/>
                  <a:gd name="T4" fmla="*/ 493 w 493"/>
                  <a:gd name="T5" fmla="*/ 0 h 233"/>
                </a:gdLst>
                <a:ahLst/>
                <a:cxnLst>
                  <a:cxn ang="0">
                    <a:pos x="T0" y="T1"/>
                  </a:cxn>
                  <a:cxn ang="0">
                    <a:pos x="T2" y="T3"/>
                  </a:cxn>
                  <a:cxn ang="0">
                    <a:pos x="T4" y="T5"/>
                  </a:cxn>
                </a:cxnLst>
                <a:rect l="0" t="0" r="r" b="b"/>
                <a:pathLst>
                  <a:path w="493" h="233">
                    <a:moveTo>
                      <a:pt x="493" y="0"/>
                    </a:moveTo>
                    <a:lnTo>
                      <a:pt x="0" y="233"/>
                    </a:lnTo>
                    <a:lnTo>
                      <a:pt x="4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3" name="î$lïḓe">
                <a:extLst>
                  <a:ext uri="{FF2B5EF4-FFF2-40B4-BE49-F238E27FC236}">
                    <a16:creationId xmlns:a16="http://schemas.microsoft.com/office/drawing/2014/main" xmlns="" id="{1BD15380-1549-4DE0-BF6F-126E4B517C55}"/>
                  </a:ext>
                </a:extLst>
              </p:cNvPr>
              <p:cNvSpPr/>
              <p:nvPr/>
            </p:nvSpPr>
            <p:spPr bwMode="auto">
              <a:xfrm>
                <a:off x="1812" y="256"/>
                <a:ext cx="497" cy="242"/>
              </a:xfrm>
              <a:custGeom>
                <a:avLst/>
                <a:gdLst>
                  <a:gd name="T0" fmla="*/ 492 w 497"/>
                  <a:gd name="T1" fmla="*/ 0 h 242"/>
                  <a:gd name="T2" fmla="*/ 0 w 497"/>
                  <a:gd name="T3" fmla="*/ 231 h 242"/>
                  <a:gd name="T4" fmla="*/ 5 w 497"/>
                  <a:gd name="T5" fmla="*/ 242 h 242"/>
                  <a:gd name="T6" fmla="*/ 497 w 497"/>
                  <a:gd name="T7" fmla="*/ 11 h 242"/>
                  <a:gd name="T8" fmla="*/ 492 w 497"/>
                  <a:gd name="T9" fmla="*/ 0 h 242"/>
                </a:gdLst>
                <a:ahLst/>
                <a:cxnLst>
                  <a:cxn ang="0">
                    <a:pos x="T0" y="T1"/>
                  </a:cxn>
                  <a:cxn ang="0">
                    <a:pos x="T2" y="T3"/>
                  </a:cxn>
                  <a:cxn ang="0">
                    <a:pos x="T4" y="T5"/>
                  </a:cxn>
                  <a:cxn ang="0">
                    <a:pos x="T6" y="T7"/>
                  </a:cxn>
                  <a:cxn ang="0">
                    <a:pos x="T8" y="T9"/>
                  </a:cxn>
                </a:cxnLst>
                <a:rect l="0" t="0" r="r" b="b"/>
                <a:pathLst>
                  <a:path w="497" h="242">
                    <a:moveTo>
                      <a:pt x="492" y="0"/>
                    </a:moveTo>
                    <a:lnTo>
                      <a:pt x="0" y="231"/>
                    </a:lnTo>
                    <a:lnTo>
                      <a:pt x="5" y="242"/>
                    </a:lnTo>
                    <a:lnTo>
                      <a:pt x="497" y="11"/>
                    </a:lnTo>
                    <a:lnTo>
                      <a:pt x="492"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4" name="isļíde">
                <a:extLst>
                  <a:ext uri="{FF2B5EF4-FFF2-40B4-BE49-F238E27FC236}">
                    <a16:creationId xmlns:a16="http://schemas.microsoft.com/office/drawing/2014/main" xmlns="" id="{5E8D522A-5FF1-49CF-820C-350218235BEF}"/>
                  </a:ext>
                </a:extLst>
              </p:cNvPr>
              <p:cNvSpPr/>
              <p:nvPr/>
            </p:nvSpPr>
            <p:spPr bwMode="auto">
              <a:xfrm>
                <a:off x="1812" y="256"/>
                <a:ext cx="497" cy="242"/>
              </a:xfrm>
              <a:custGeom>
                <a:avLst/>
                <a:gdLst>
                  <a:gd name="T0" fmla="*/ 492 w 497"/>
                  <a:gd name="T1" fmla="*/ 0 h 242"/>
                  <a:gd name="T2" fmla="*/ 0 w 497"/>
                  <a:gd name="T3" fmla="*/ 231 h 242"/>
                  <a:gd name="T4" fmla="*/ 5 w 497"/>
                  <a:gd name="T5" fmla="*/ 242 h 242"/>
                  <a:gd name="T6" fmla="*/ 497 w 497"/>
                  <a:gd name="T7" fmla="*/ 11 h 242"/>
                  <a:gd name="T8" fmla="*/ 492 w 497"/>
                  <a:gd name="T9" fmla="*/ 0 h 242"/>
                </a:gdLst>
                <a:ahLst/>
                <a:cxnLst>
                  <a:cxn ang="0">
                    <a:pos x="T0" y="T1"/>
                  </a:cxn>
                  <a:cxn ang="0">
                    <a:pos x="T2" y="T3"/>
                  </a:cxn>
                  <a:cxn ang="0">
                    <a:pos x="T4" y="T5"/>
                  </a:cxn>
                  <a:cxn ang="0">
                    <a:pos x="T6" y="T7"/>
                  </a:cxn>
                  <a:cxn ang="0">
                    <a:pos x="T8" y="T9"/>
                  </a:cxn>
                </a:cxnLst>
                <a:rect l="0" t="0" r="r" b="b"/>
                <a:pathLst>
                  <a:path w="497" h="242">
                    <a:moveTo>
                      <a:pt x="492" y="0"/>
                    </a:moveTo>
                    <a:lnTo>
                      <a:pt x="0" y="231"/>
                    </a:lnTo>
                    <a:lnTo>
                      <a:pt x="5" y="242"/>
                    </a:lnTo>
                    <a:lnTo>
                      <a:pt x="497" y="11"/>
                    </a:lnTo>
                    <a:lnTo>
                      <a:pt x="4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5" name="íSľîḍé">
                <a:extLst>
                  <a:ext uri="{FF2B5EF4-FFF2-40B4-BE49-F238E27FC236}">
                    <a16:creationId xmlns:a16="http://schemas.microsoft.com/office/drawing/2014/main" xmlns="" id="{7C96A238-4ABF-40C7-959C-4151CDDFE3C2}"/>
                  </a:ext>
                </a:extLst>
              </p:cNvPr>
              <p:cNvSpPr/>
              <p:nvPr/>
            </p:nvSpPr>
            <p:spPr bwMode="auto">
              <a:xfrm>
                <a:off x="1797" y="223"/>
                <a:ext cx="491" cy="232"/>
              </a:xfrm>
              <a:custGeom>
                <a:avLst/>
                <a:gdLst>
                  <a:gd name="T0" fmla="*/ 491 w 491"/>
                  <a:gd name="T1" fmla="*/ 0 h 232"/>
                  <a:gd name="T2" fmla="*/ 0 w 491"/>
                  <a:gd name="T3" fmla="*/ 232 h 232"/>
                  <a:gd name="T4" fmla="*/ 491 w 491"/>
                  <a:gd name="T5" fmla="*/ 0 h 232"/>
                </a:gdLst>
                <a:ahLst/>
                <a:cxnLst>
                  <a:cxn ang="0">
                    <a:pos x="T0" y="T1"/>
                  </a:cxn>
                  <a:cxn ang="0">
                    <a:pos x="T2" y="T3"/>
                  </a:cxn>
                  <a:cxn ang="0">
                    <a:pos x="T4" y="T5"/>
                  </a:cxn>
                </a:cxnLst>
                <a:rect l="0" t="0" r="r" b="b"/>
                <a:pathLst>
                  <a:path w="491" h="232">
                    <a:moveTo>
                      <a:pt x="491" y="0"/>
                    </a:moveTo>
                    <a:lnTo>
                      <a:pt x="0" y="232"/>
                    </a:lnTo>
                    <a:lnTo>
                      <a:pt x="491"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6" name="îšľíḓe">
                <a:extLst>
                  <a:ext uri="{FF2B5EF4-FFF2-40B4-BE49-F238E27FC236}">
                    <a16:creationId xmlns:a16="http://schemas.microsoft.com/office/drawing/2014/main" xmlns="" id="{50B76131-CE30-4C41-ADB8-55E5D8FE2032}"/>
                  </a:ext>
                </a:extLst>
              </p:cNvPr>
              <p:cNvSpPr/>
              <p:nvPr/>
            </p:nvSpPr>
            <p:spPr bwMode="auto">
              <a:xfrm>
                <a:off x="1797" y="223"/>
                <a:ext cx="491" cy="232"/>
              </a:xfrm>
              <a:custGeom>
                <a:avLst/>
                <a:gdLst>
                  <a:gd name="T0" fmla="*/ 491 w 491"/>
                  <a:gd name="T1" fmla="*/ 0 h 232"/>
                  <a:gd name="T2" fmla="*/ 0 w 491"/>
                  <a:gd name="T3" fmla="*/ 232 h 232"/>
                  <a:gd name="T4" fmla="*/ 491 w 491"/>
                  <a:gd name="T5" fmla="*/ 0 h 232"/>
                </a:gdLst>
                <a:ahLst/>
                <a:cxnLst>
                  <a:cxn ang="0">
                    <a:pos x="T0" y="T1"/>
                  </a:cxn>
                  <a:cxn ang="0">
                    <a:pos x="T2" y="T3"/>
                  </a:cxn>
                  <a:cxn ang="0">
                    <a:pos x="T4" y="T5"/>
                  </a:cxn>
                </a:cxnLst>
                <a:rect l="0" t="0" r="r" b="b"/>
                <a:pathLst>
                  <a:path w="491" h="232">
                    <a:moveTo>
                      <a:pt x="491" y="0"/>
                    </a:moveTo>
                    <a:lnTo>
                      <a:pt x="0" y="232"/>
                    </a:lnTo>
                    <a:lnTo>
                      <a:pt x="49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7" name="ïṣḷíḑê">
                <a:extLst>
                  <a:ext uri="{FF2B5EF4-FFF2-40B4-BE49-F238E27FC236}">
                    <a16:creationId xmlns:a16="http://schemas.microsoft.com/office/drawing/2014/main" xmlns="" id="{2553C5DA-A5D1-47B1-ABF6-D3556E65BDF4}"/>
                  </a:ext>
                </a:extLst>
              </p:cNvPr>
              <p:cNvSpPr/>
              <p:nvPr/>
            </p:nvSpPr>
            <p:spPr bwMode="auto">
              <a:xfrm>
                <a:off x="1794" y="217"/>
                <a:ext cx="497" cy="244"/>
              </a:xfrm>
              <a:custGeom>
                <a:avLst/>
                <a:gdLst>
                  <a:gd name="T0" fmla="*/ 491 w 497"/>
                  <a:gd name="T1" fmla="*/ 0 h 244"/>
                  <a:gd name="T2" fmla="*/ 0 w 497"/>
                  <a:gd name="T3" fmla="*/ 231 h 244"/>
                  <a:gd name="T4" fmla="*/ 5 w 497"/>
                  <a:gd name="T5" fmla="*/ 244 h 244"/>
                  <a:gd name="T6" fmla="*/ 497 w 497"/>
                  <a:gd name="T7" fmla="*/ 11 h 244"/>
                  <a:gd name="T8" fmla="*/ 491 w 497"/>
                  <a:gd name="T9" fmla="*/ 0 h 244"/>
                </a:gdLst>
                <a:ahLst/>
                <a:cxnLst>
                  <a:cxn ang="0">
                    <a:pos x="T0" y="T1"/>
                  </a:cxn>
                  <a:cxn ang="0">
                    <a:pos x="T2" y="T3"/>
                  </a:cxn>
                  <a:cxn ang="0">
                    <a:pos x="T4" y="T5"/>
                  </a:cxn>
                  <a:cxn ang="0">
                    <a:pos x="T6" y="T7"/>
                  </a:cxn>
                  <a:cxn ang="0">
                    <a:pos x="T8" y="T9"/>
                  </a:cxn>
                </a:cxnLst>
                <a:rect l="0" t="0" r="r" b="b"/>
                <a:pathLst>
                  <a:path w="497" h="244">
                    <a:moveTo>
                      <a:pt x="491" y="0"/>
                    </a:moveTo>
                    <a:lnTo>
                      <a:pt x="0" y="231"/>
                    </a:lnTo>
                    <a:lnTo>
                      <a:pt x="5" y="244"/>
                    </a:lnTo>
                    <a:lnTo>
                      <a:pt x="497" y="11"/>
                    </a:lnTo>
                    <a:lnTo>
                      <a:pt x="491"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8" name="iśľídé">
                <a:extLst>
                  <a:ext uri="{FF2B5EF4-FFF2-40B4-BE49-F238E27FC236}">
                    <a16:creationId xmlns:a16="http://schemas.microsoft.com/office/drawing/2014/main" xmlns="" id="{A27E0BDE-705C-4F4C-9146-A1D4BC8C1082}"/>
                  </a:ext>
                </a:extLst>
              </p:cNvPr>
              <p:cNvSpPr/>
              <p:nvPr/>
            </p:nvSpPr>
            <p:spPr bwMode="auto">
              <a:xfrm>
                <a:off x="1794" y="217"/>
                <a:ext cx="497" cy="244"/>
              </a:xfrm>
              <a:custGeom>
                <a:avLst/>
                <a:gdLst>
                  <a:gd name="T0" fmla="*/ 491 w 497"/>
                  <a:gd name="T1" fmla="*/ 0 h 244"/>
                  <a:gd name="T2" fmla="*/ 0 w 497"/>
                  <a:gd name="T3" fmla="*/ 231 h 244"/>
                  <a:gd name="T4" fmla="*/ 5 w 497"/>
                  <a:gd name="T5" fmla="*/ 244 h 244"/>
                  <a:gd name="T6" fmla="*/ 497 w 497"/>
                  <a:gd name="T7" fmla="*/ 11 h 244"/>
                  <a:gd name="T8" fmla="*/ 491 w 497"/>
                  <a:gd name="T9" fmla="*/ 0 h 244"/>
                </a:gdLst>
                <a:ahLst/>
                <a:cxnLst>
                  <a:cxn ang="0">
                    <a:pos x="T0" y="T1"/>
                  </a:cxn>
                  <a:cxn ang="0">
                    <a:pos x="T2" y="T3"/>
                  </a:cxn>
                  <a:cxn ang="0">
                    <a:pos x="T4" y="T5"/>
                  </a:cxn>
                  <a:cxn ang="0">
                    <a:pos x="T6" y="T7"/>
                  </a:cxn>
                  <a:cxn ang="0">
                    <a:pos x="T8" y="T9"/>
                  </a:cxn>
                </a:cxnLst>
                <a:rect l="0" t="0" r="r" b="b"/>
                <a:pathLst>
                  <a:path w="497" h="244">
                    <a:moveTo>
                      <a:pt x="491" y="0"/>
                    </a:moveTo>
                    <a:lnTo>
                      <a:pt x="0" y="231"/>
                    </a:lnTo>
                    <a:lnTo>
                      <a:pt x="5" y="244"/>
                    </a:lnTo>
                    <a:lnTo>
                      <a:pt x="497" y="11"/>
                    </a:lnTo>
                    <a:lnTo>
                      <a:pt x="49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9" name="iŝ1ídè">
                <a:extLst>
                  <a:ext uri="{FF2B5EF4-FFF2-40B4-BE49-F238E27FC236}">
                    <a16:creationId xmlns:a16="http://schemas.microsoft.com/office/drawing/2014/main" xmlns="" id="{1D6F7E1C-AF35-4F69-B5E8-1EFA4021E020}"/>
                  </a:ext>
                </a:extLst>
              </p:cNvPr>
              <p:cNvSpPr/>
              <p:nvPr/>
            </p:nvSpPr>
            <p:spPr bwMode="auto">
              <a:xfrm>
                <a:off x="1778" y="185"/>
                <a:ext cx="491" cy="231"/>
              </a:xfrm>
              <a:custGeom>
                <a:avLst/>
                <a:gdLst>
                  <a:gd name="T0" fmla="*/ 491 w 491"/>
                  <a:gd name="T1" fmla="*/ 0 h 231"/>
                  <a:gd name="T2" fmla="*/ 0 w 491"/>
                  <a:gd name="T3" fmla="*/ 231 h 231"/>
                  <a:gd name="T4" fmla="*/ 491 w 491"/>
                  <a:gd name="T5" fmla="*/ 0 h 231"/>
                </a:gdLst>
                <a:ahLst/>
                <a:cxnLst>
                  <a:cxn ang="0">
                    <a:pos x="T0" y="T1"/>
                  </a:cxn>
                  <a:cxn ang="0">
                    <a:pos x="T2" y="T3"/>
                  </a:cxn>
                  <a:cxn ang="0">
                    <a:pos x="T4" y="T5"/>
                  </a:cxn>
                </a:cxnLst>
                <a:rect l="0" t="0" r="r" b="b"/>
                <a:pathLst>
                  <a:path w="491" h="231">
                    <a:moveTo>
                      <a:pt x="491" y="0"/>
                    </a:moveTo>
                    <a:lnTo>
                      <a:pt x="0" y="231"/>
                    </a:lnTo>
                    <a:lnTo>
                      <a:pt x="491"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0" name="íşḻíḋe">
                <a:extLst>
                  <a:ext uri="{FF2B5EF4-FFF2-40B4-BE49-F238E27FC236}">
                    <a16:creationId xmlns:a16="http://schemas.microsoft.com/office/drawing/2014/main" xmlns="" id="{31B8036C-2A87-40CD-8969-CA10123125FE}"/>
                  </a:ext>
                </a:extLst>
              </p:cNvPr>
              <p:cNvSpPr/>
              <p:nvPr/>
            </p:nvSpPr>
            <p:spPr bwMode="auto">
              <a:xfrm>
                <a:off x="1778" y="185"/>
                <a:ext cx="491" cy="231"/>
              </a:xfrm>
              <a:custGeom>
                <a:avLst/>
                <a:gdLst>
                  <a:gd name="T0" fmla="*/ 491 w 491"/>
                  <a:gd name="T1" fmla="*/ 0 h 231"/>
                  <a:gd name="T2" fmla="*/ 0 w 491"/>
                  <a:gd name="T3" fmla="*/ 231 h 231"/>
                  <a:gd name="T4" fmla="*/ 491 w 491"/>
                  <a:gd name="T5" fmla="*/ 0 h 231"/>
                </a:gdLst>
                <a:ahLst/>
                <a:cxnLst>
                  <a:cxn ang="0">
                    <a:pos x="T0" y="T1"/>
                  </a:cxn>
                  <a:cxn ang="0">
                    <a:pos x="T2" y="T3"/>
                  </a:cxn>
                  <a:cxn ang="0">
                    <a:pos x="T4" y="T5"/>
                  </a:cxn>
                </a:cxnLst>
                <a:rect l="0" t="0" r="r" b="b"/>
                <a:pathLst>
                  <a:path w="491" h="231">
                    <a:moveTo>
                      <a:pt x="491" y="0"/>
                    </a:moveTo>
                    <a:lnTo>
                      <a:pt x="0" y="231"/>
                    </a:lnTo>
                    <a:lnTo>
                      <a:pt x="49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1" name="í$ľíde">
                <a:extLst>
                  <a:ext uri="{FF2B5EF4-FFF2-40B4-BE49-F238E27FC236}">
                    <a16:creationId xmlns:a16="http://schemas.microsoft.com/office/drawing/2014/main" xmlns="" id="{206970FC-F5D4-4250-B9DA-55D762135528}"/>
                  </a:ext>
                </a:extLst>
              </p:cNvPr>
              <p:cNvSpPr/>
              <p:nvPr/>
            </p:nvSpPr>
            <p:spPr bwMode="auto">
              <a:xfrm>
                <a:off x="1776" y="178"/>
                <a:ext cx="496" cy="245"/>
              </a:xfrm>
              <a:custGeom>
                <a:avLst/>
                <a:gdLst>
                  <a:gd name="T0" fmla="*/ 490 w 496"/>
                  <a:gd name="T1" fmla="*/ 0 h 245"/>
                  <a:gd name="T2" fmla="*/ 0 w 496"/>
                  <a:gd name="T3" fmla="*/ 232 h 245"/>
                  <a:gd name="T4" fmla="*/ 5 w 496"/>
                  <a:gd name="T5" fmla="*/ 245 h 245"/>
                  <a:gd name="T6" fmla="*/ 496 w 496"/>
                  <a:gd name="T7" fmla="*/ 12 h 245"/>
                  <a:gd name="T8" fmla="*/ 490 w 496"/>
                  <a:gd name="T9" fmla="*/ 0 h 245"/>
                </a:gdLst>
                <a:ahLst/>
                <a:cxnLst>
                  <a:cxn ang="0">
                    <a:pos x="T0" y="T1"/>
                  </a:cxn>
                  <a:cxn ang="0">
                    <a:pos x="T2" y="T3"/>
                  </a:cxn>
                  <a:cxn ang="0">
                    <a:pos x="T4" y="T5"/>
                  </a:cxn>
                  <a:cxn ang="0">
                    <a:pos x="T6" y="T7"/>
                  </a:cxn>
                  <a:cxn ang="0">
                    <a:pos x="T8" y="T9"/>
                  </a:cxn>
                </a:cxnLst>
                <a:rect l="0" t="0" r="r" b="b"/>
                <a:pathLst>
                  <a:path w="496" h="245">
                    <a:moveTo>
                      <a:pt x="490" y="0"/>
                    </a:moveTo>
                    <a:lnTo>
                      <a:pt x="0" y="232"/>
                    </a:lnTo>
                    <a:lnTo>
                      <a:pt x="5" y="245"/>
                    </a:lnTo>
                    <a:lnTo>
                      <a:pt x="496" y="12"/>
                    </a:lnTo>
                    <a:lnTo>
                      <a:pt x="490" y="0"/>
                    </a:lnTo>
                    <a:close/>
                  </a:path>
                </a:pathLst>
              </a:custGeom>
              <a:solidFill>
                <a:srgbClr val="4955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2" name="íṡľide">
                <a:extLst>
                  <a:ext uri="{FF2B5EF4-FFF2-40B4-BE49-F238E27FC236}">
                    <a16:creationId xmlns:a16="http://schemas.microsoft.com/office/drawing/2014/main" xmlns="" id="{CB18D8D1-3388-44EF-AF29-9A3D83E29752}"/>
                  </a:ext>
                </a:extLst>
              </p:cNvPr>
              <p:cNvSpPr/>
              <p:nvPr/>
            </p:nvSpPr>
            <p:spPr bwMode="auto">
              <a:xfrm>
                <a:off x="1776" y="178"/>
                <a:ext cx="496" cy="245"/>
              </a:xfrm>
              <a:custGeom>
                <a:avLst/>
                <a:gdLst>
                  <a:gd name="T0" fmla="*/ 490 w 496"/>
                  <a:gd name="T1" fmla="*/ 0 h 245"/>
                  <a:gd name="T2" fmla="*/ 0 w 496"/>
                  <a:gd name="T3" fmla="*/ 232 h 245"/>
                  <a:gd name="T4" fmla="*/ 5 w 496"/>
                  <a:gd name="T5" fmla="*/ 245 h 245"/>
                  <a:gd name="T6" fmla="*/ 496 w 496"/>
                  <a:gd name="T7" fmla="*/ 12 h 245"/>
                  <a:gd name="T8" fmla="*/ 490 w 496"/>
                  <a:gd name="T9" fmla="*/ 0 h 245"/>
                </a:gdLst>
                <a:ahLst/>
                <a:cxnLst>
                  <a:cxn ang="0">
                    <a:pos x="T0" y="T1"/>
                  </a:cxn>
                  <a:cxn ang="0">
                    <a:pos x="T2" y="T3"/>
                  </a:cxn>
                  <a:cxn ang="0">
                    <a:pos x="T4" y="T5"/>
                  </a:cxn>
                  <a:cxn ang="0">
                    <a:pos x="T6" y="T7"/>
                  </a:cxn>
                  <a:cxn ang="0">
                    <a:pos x="T8" y="T9"/>
                  </a:cxn>
                </a:cxnLst>
                <a:rect l="0" t="0" r="r" b="b"/>
                <a:pathLst>
                  <a:path w="496" h="245">
                    <a:moveTo>
                      <a:pt x="490" y="0"/>
                    </a:moveTo>
                    <a:lnTo>
                      <a:pt x="0" y="232"/>
                    </a:lnTo>
                    <a:lnTo>
                      <a:pt x="5" y="245"/>
                    </a:lnTo>
                    <a:lnTo>
                      <a:pt x="496" y="12"/>
                    </a:lnTo>
                    <a:lnTo>
                      <a:pt x="4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3" name="íṥļïdé">
                <a:extLst>
                  <a:ext uri="{FF2B5EF4-FFF2-40B4-BE49-F238E27FC236}">
                    <a16:creationId xmlns:a16="http://schemas.microsoft.com/office/drawing/2014/main" xmlns="" id="{BEC10F5E-DD8D-4DA4-A64F-FF83BB02A237}"/>
                  </a:ext>
                </a:extLst>
              </p:cNvPr>
              <p:cNvSpPr/>
              <p:nvPr/>
            </p:nvSpPr>
            <p:spPr bwMode="auto">
              <a:xfrm>
                <a:off x="1818" y="190"/>
                <a:ext cx="160" cy="131"/>
              </a:xfrm>
              <a:prstGeom prst="rect">
                <a:avLst/>
              </a:prstGeom>
              <a:solidFill>
                <a:srgbClr val="7471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4" name="ïṧḻîḑé">
                <a:extLst>
                  <a:ext uri="{FF2B5EF4-FFF2-40B4-BE49-F238E27FC236}">
                    <a16:creationId xmlns:a16="http://schemas.microsoft.com/office/drawing/2014/main" xmlns="" id="{18F89FCA-CFE6-4654-9681-240DEEFE6F2D}"/>
                  </a:ext>
                </a:extLst>
              </p:cNvPr>
              <p:cNvSpPr/>
              <p:nvPr/>
            </p:nvSpPr>
            <p:spPr bwMode="auto">
              <a:xfrm>
                <a:off x="1825" y="249"/>
                <a:ext cx="178" cy="312"/>
              </a:xfrm>
              <a:custGeom>
                <a:avLst/>
                <a:gdLst>
                  <a:gd name="T0" fmla="*/ 175 w 178"/>
                  <a:gd name="T1" fmla="*/ 211 h 312"/>
                  <a:gd name="T2" fmla="*/ 22 w 178"/>
                  <a:gd name="T3" fmla="*/ 281 h 312"/>
                  <a:gd name="T4" fmla="*/ 27 w 178"/>
                  <a:gd name="T5" fmla="*/ 312 h 312"/>
                  <a:gd name="T6" fmla="*/ 178 w 178"/>
                  <a:gd name="T7" fmla="*/ 241 h 312"/>
                  <a:gd name="T8" fmla="*/ 175 w 178"/>
                  <a:gd name="T9" fmla="*/ 211 h 312"/>
                  <a:gd name="T10" fmla="*/ 170 w 178"/>
                  <a:gd name="T11" fmla="*/ 166 h 312"/>
                  <a:gd name="T12" fmla="*/ 17 w 178"/>
                  <a:gd name="T13" fmla="*/ 238 h 312"/>
                  <a:gd name="T14" fmla="*/ 21 w 178"/>
                  <a:gd name="T15" fmla="*/ 269 h 312"/>
                  <a:gd name="T16" fmla="*/ 173 w 178"/>
                  <a:gd name="T17" fmla="*/ 196 h 312"/>
                  <a:gd name="T18" fmla="*/ 170 w 178"/>
                  <a:gd name="T19" fmla="*/ 166 h 312"/>
                  <a:gd name="T20" fmla="*/ 165 w 178"/>
                  <a:gd name="T21" fmla="*/ 121 h 312"/>
                  <a:gd name="T22" fmla="*/ 13 w 178"/>
                  <a:gd name="T23" fmla="*/ 193 h 312"/>
                  <a:gd name="T24" fmla="*/ 16 w 178"/>
                  <a:gd name="T25" fmla="*/ 224 h 312"/>
                  <a:gd name="T26" fmla="*/ 169 w 178"/>
                  <a:gd name="T27" fmla="*/ 151 h 312"/>
                  <a:gd name="T28" fmla="*/ 165 w 178"/>
                  <a:gd name="T29" fmla="*/ 121 h 312"/>
                  <a:gd name="T30" fmla="*/ 161 w 178"/>
                  <a:gd name="T31" fmla="*/ 77 h 312"/>
                  <a:gd name="T32" fmla="*/ 8 w 178"/>
                  <a:gd name="T33" fmla="*/ 150 h 312"/>
                  <a:gd name="T34" fmla="*/ 11 w 178"/>
                  <a:gd name="T35" fmla="*/ 180 h 312"/>
                  <a:gd name="T36" fmla="*/ 164 w 178"/>
                  <a:gd name="T37" fmla="*/ 108 h 312"/>
                  <a:gd name="T38" fmla="*/ 161 w 178"/>
                  <a:gd name="T39" fmla="*/ 77 h 312"/>
                  <a:gd name="T40" fmla="*/ 153 w 178"/>
                  <a:gd name="T41" fmla="*/ 0 h 312"/>
                  <a:gd name="T42" fmla="*/ 0 w 178"/>
                  <a:gd name="T43" fmla="*/ 72 h 312"/>
                  <a:gd name="T44" fmla="*/ 6 w 178"/>
                  <a:gd name="T45" fmla="*/ 135 h 312"/>
                  <a:gd name="T46" fmla="*/ 159 w 178"/>
                  <a:gd name="T47" fmla="*/ 63 h 312"/>
                  <a:gd name="T48" fmla="*/ 153 w 178"/>
                  <a:gd name="T49"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 h="312">
                    <a:moveTo>
                      <a:pt x="175" y="211"/>
                    </a:moveTo>
                    <a:lnTo>
                      <a:pt x="22" y="281"/>
                    </a:lnTo>
                    <a:lnTo>
                      <a:pt x="27" y="312"/>
                    </a:lnTo>
                    <a:lnTo>
                      <a:pt x="178" y="241"/>
                    </a:lnTo>
                    <a:lnTo>
                      <a:pt x="175" y="211"/>
                    </a:lnTo>
                    <a:close/>
                    <a:moveTo>
                      <a:pt x="170" y="166"/>
                    </a:moveTo>
                    <a:lnTo>
                      <a:pt x="17" y="238"/>
                    </a:lnTo>
                    <a:lnTo>
                      <a:pt x="21" y="269"/>
                    </a:lnTo>
                    <a:lnTo>
                      <a:pt x="173" y="196"/>
                    </a:lnTo>
                    <a:lnTo>
                      <a:pt x="170" y="166"/>
                    </a:lnTo>
                    <a:close/>
                    <a:moveTo>
                      <a:pt x="165" y="121"/>
                    </a:moveTo>
                    <a:lnTo>
                      <a:pt x="13" y="193"/>
                    </a:lnTo>
                    <a:lnTo>
                      <a:pt x="16" y="224"/>
                    </a:lnTo>
                    <a:lnTo>
                      <a:pt x="169" y="151"/>
                    </a:lnTo>
                    <a:lnTo>
                      <a:pt x="165" y="121"/>
                    </a:lnTo>
                    <a:close/>
                    <a:moveTo>
                      <a:pt x="161" y="77"/>
                    </a:moveTo>
                    <a:lnTo>
                      <a:pt x="8" y="150"/>
                    </a:lnTo>
                    <a:lnTo>
                      <a:pt x="11" y="180"/>
                    </a:lnTo>
                    <a:lnTo>
                      <a:pt x="164" y="108"/>
                    </a:lnTo>
                    <a:lnTo>
                      <a:pt x="161" y="77"/>
                    </a:lnTo>
                    <a:close/>
                    <a:moveTo>
                      <a:pt x="153" y="0"/>
                    </a:moveTo>
                    <a:lnTo>
                      <a:pt x="0" y="72"/>
                    </a:lnTo>
                    <a:lnTo>
                      <a:pt x="6" y="135"/>
                    </a:lnTo>
                    <a:lnTo>
                      <a:pt x="159" y="63"/>
                    </a:lnTo>
                    <a:lnTo>
                      <a:pt x="1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5" name="í$ḻïďê">
                <a:extLst>
                  <a:ext uri="{FF2B5EF4-FFF2-40B4-BE49-F238E27FC236}">
                    <a16:creationId xmlns:a16="http://schemas.microsoft.com/office/drawing/2014/main" xmlns="" id="{754B5E96-1FFB-41B1-9390-151C3E41691C}"/>
                  </a:ext>
                </a:extLst>
              </p:cNvPr>
              <p:cNvSpPr/>
              <p:nvPr/>
            </p:nvSpPr>
            <p:spPr bwMode="auto">
              <a:xfrm>
                <a:off x="1825" y="249"/>
                <a:ext cx="178" cy="312"/>
              </a:xfrm>
              <a:custGeom>
                <a:avLst/>
                <a:gdLst>
                  <a:gd name="T0" fmla="*/ 175 w 178"/>
                  <a:gd name="T1" fmla="*/ 211 h 312"/>
                  <a:gd name="T2" fmla="*/ 22 w 178"/>
                  <a:gd name="T3" fmla="*/ 281 h 312"/>
                  <a:gd name="T4" fmla="*/ 27 w 178"/>
                  <a:gd name="T5" fmla="*/ 312 h 312"/>
                  <a:gd name="T6" fmla="*/ 178 w 178"/>
                  <a:gd name="T7" fmla="*/ 241 h 312"/>
                  <a:gd name="T8" fmla="*/ 175 w 178"/>
                  <a:gd name="T9" fmla="*/ 211 h 312"/>
                  <a:gd name="T10" fmla="*/ 170 w 178"/>
                  <a:gd name="T11" fmla="*/ 166 h 312"/>
                  <a:gd name="T12" fmla="*/ 17 w 178"/>
                  <a:gd name="T13" fmla="*/ 238 h 312"/>
                  <a:gd name="T14" fmla="*/ 21 w 178"/>
                  <a:gd name="T15" fmla="*/ 269 h 312"/>
                  <a:gd name="T16" fmla="*/ 173 w 178"/>
                  <a:gd name="T17" fmla="*/ 196 h 312"/>
                  <a:gd name="T18" fmla="*/ 170 w 178"/>
                  <a:gd name="T19" fmla="*/ 166 h 312"/>
                  <a:gd name="T20" fmla="*/ 165 w 178"/>
                  <a:gd name="T21" fmla="*/ 121 h 312"/>
                  <a:gd name="T22" fmla="*/ 13 w 178"/>
                  <a:gd name="T23" fmla="*/ 193 h 312"/>
                  <a:gd name="T24" fmla="*/ 16 w 178"/>
                  <a:gd name="T25" fmla="*/ 224 h 312"/>
                  <a:gd name="T26" fmla="*/ 169 w 178"/>
                  <a:gd name="T27" fmla="*/ 151 h 312"/>
                  <a:gd name="T28" fmla="*/ 165 w 178"/>
                  <a:gd name="T29" fmla="*/ 121 h 312"/>
                  <a:gd name="T30" fmla="*/ 161 w 178"/>
                  <a:gd name="T31" fmla="*/ 77 h 312"/>
                  <a:gd name="T32" fmla="*/ 8 w 178"/>
                  <a:gd name="T33" fmla="*/ 150 h 312"/>
                  <a:gd name="T34" fmla="*/ 11 w 178"/>
                  <a:gd name="T35" fmla="*/ 180 h 312"/>
                  <a:gd name="T36" fmla="*/ 164 w 178"/>
                  <a:gd name="T37" fmla="*/ 108 h 312"/>
                  <a:gd name="T38" fmla="*/ 161 w 178"/>
                  <a:gd name="T39" fmla="*/ 77 h 312"/>
                  <a:gd name="T40" fmla="*/ 153 w 178"/>
                  <a:gd name="T41" fmla="*/ 0 h 312"/>
                  <a:gd name="T42" fmla="*/ 0 w 178"/>
                  <a:gd name="T43" fmla="*/ 72 h 312"/>
                  <a:gd name="T44" fmla="*/ 6 w 178"/>
                  <a:gd name="T45" fmla="*/ 135 h 312"/>
                  <a:gd name="T46" fmla="*/ 159 w 178"/>
                  <a:gd name="T47" fmla="*/ 63 h 312"/>
                  <a:gd name="T48" fmla="*/ 153 w 178"/>
                  <a:gd name="T49"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 h="312">
                    <a:moveTo>
                      <a:pt x="175" y="211"/>
                    </a:moveTo>
                    <a:lnTo>
                      <a:pt x="22" y="281"/>
                    </a:lnTo>
                    <a:lnTo>
                      <a:pt x="27" y="312"/>
                    </a:lnTo>
                    <a:lnTo>
                      <a:pt x="178" y="241"/>
                    </a:lnTo>
                    <a:lnTo>
                      <a:pt x="175" y="211"/>
                    </a:lnTo>
                    <a:moveTo>
                      <a:pt x="170" y="166"/>
                    </a:moveTo>
                    <a:lnTo>
                      <a:pt x="17" y="238"/>
                    </a:lnTo>
                    <a:lnTo>
                      <a:pt x="21" y="269"/>
                    </a:lnTo>
                    <a:lnTo>
                      <a:pt x="173" y="196"/>
                    </a:lnTo>
                    <a:lnTo>
                      <a:pt x="170" y="166"/>
                    </a:lnTo>
                    <a:moveTo>
                      <a:pt x="165" y="121"/>
                    </a:moveTo>
                    <a:lnTo>
                      <a:pt x="13" y="193"/>
                    </a:lnTo>
                    <a:lnTo>
                      <a:pt x="16" y="224"/>
                    </a:lnTo>
                    <a:lnTo>
                      <a:pt x="169" y="151"/>
                    </a:lnTo>
                    <a:lnTo>
                      <a:pt x="165" y="121"/>
                    </a:lnTo>
                    <a:moveTo>
                      <a:pt x="161" y="77"/>
                    </a:moveTo>
                    <a:lnTo>
                      <a:pt x="8" y="150"/>
                    </a:lnTo>
                    <a:lnTo>
                      <a:pt x="11" y="180"/>
                    </a:lnTo>
                    <a:lnTo>
                      <a:pt x="164" y="108"/>
                    </a:lnTo>
                    <a:lnTo>
                      <a:pt x="161" y="77"/>
                    </a:lnTo>
                    <a:moveTo>
                      <a:pt x="153" y="0"/>
                    </a:moveTo>
                    <a:lnTo>
                      <a:pt x="0" y="72"/>
                    </a:lnTo>
                    <a:lnTo>
                      <a:pt x="6" y="135"/>
                    </a:lnTo>
                    <a:lnTo>
                      <a:pt x="159" y="63"/>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6" name="iṣľîdè">
                <a:extLst>
                  <a:ext uri="{FF2B5EF4-FFF2-40B4-BE49-F238E27FC236}">
                    <a16:creationId xmlns:a16="http://schemas.microsoft.com/office/drawing/2014/main" xmlns="" id="{236C5B85-B376-44A5-91E1-0F7433876045}"/>
                  </a:ext>
                </a:extLst>
              </p:cNvPr>
              <p:cNvSpPr/>
              <p:nvPr/>
            </p:nvSpPr>
            <p:spPr bwMode="auto">
              <a:xfrm>
                <a:off x="1883" y="789"/>
                <a:ext cx="109" cy="52"/>
              </a:xfrm>
              <a:custGeom>
                <a:avLst/>
                <a:gdLst>
                  <a:gd name="T0" fmla="*/ 21 w 68"/>
                  <a:gd name="T1" fmla="*/ 22 h 32"/>
                  <a:gd name="T2" fmla="*/ 0 w 68"/>
                  <a:gd name="T3" fmla="*/ 32 h 32"/>
                  <a:gd name="T4" fmla="*/ 0 w 68"/>
                  <a:gd name="T5" fmla="*/ 32 h 32"/>
                  <a:gd name="T6" fmla="*/ 21 w 68"/>
                  <a:gd name="T7" fmla="*/ 22 h 32"/>
                  <a:gd name="T8" fmla="*/ 25 w 68"/>
                  <a:gd name="T9" fmla="*/ 20 h 32"/>
                  <a:gd name="T10" fmla="*/ 25 w 68"/>
                  <a:gd name="T11" fmla="*/ 20 h 32"/>
                  <a:gd name="T12" fmla="*/ 25 w 68"/>
                  <a:gd name="T13" fmla="*/ 20 h 32"/>
                  <a:gd name="T14" fmla="*/ 68 w 68"/>
                  <a:gd name="T15" fmla="*/ 0 h 32"/>
                  <a:gd name="T16" fmla="*/ 65 w 68"/>
                  <a:gd name="T17" fmla="*/ 1 h 32"/>
                  <a:gd name="T18" fmla="*/ 30 w 68"/>
                  <a:gd name="T19" fmla="*/ 18 h 32"/>
                  <a:gd name="T20" fmla="*/ 25 w 68"/>
                  <a:gd name="T21" fmla="*/ 20 h 32"/>
                  <a:gd name="T22" fmla="*/ 68 w 68"/>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2">
                    <a:moveTo>
                      <a:pt x="21" y="22"/>
                    </a:moveTo>
                    <a:cubicBezTo>
                      <a:pt x="14" y="26"/>
                      <a:pt x="6" y="29"/>
                      <a:pt x="0" y="32"/>
                    </a:cubicBezTo>
                    <a:cubicBezTo>
                      <a:pt x="0" y="32"/>
                      <a:pt x="0" y="32"/>
                      <a:pt x="0" y="32"/>
                    </a:cubicBezTo>
                    <a:cubicBezTo>
                      <a:pt x="21" y="22"/>
                      <a:pt x="21" y="22"/>
                      <a:pt x="21" y="22"/>
                    </a:cubicBezTo>
                    <a:moveTo>
                      <a:pt x="25" y="20"/>
                    </a:moveTo>
                    <a:cubicBezTo>
                      <a:pt x="25" y="20"/>
                      <a:pt x="25" y="20"/>
                      <a:pt x="25" y="20"/>
                    </a:cubicBezTo>
                    <a:cubicBezTo>
                      <a:pt x="25" y="20"/>
                      <a:pt x="25" y="20"/>
                      <a:pt x="25" y="20"/>
                    </a:cubicBezTo>
                    <a:moveTo>
                      <a:pt x="68" y="0"/>
                    </a:moveTo>
                    <a:cubicBezTo>
                      <a:pt x="67" y="0"/>
                      <a:pt x="66" y="1"/>
                      <a:pt x="65" y="1"/>
                    </a:cubicBezTo>
                    <a:cubicBezTo>
                      <a:pt x="30" y="18"/>
                      <a:pt x="30" y="18"/>
                      <a:pt x="30" y="18"/>
                    </a:cubicBezTo>
                    <a:cubicBezTo>
                      <a:pt x="28" y="19"/>
                      <a:pt x="27" y="19"/>
                      <a:pt x="25" y="20"/>
                    </a:cubicBezTo>
                    <a:cubicBezTo>
                      <a:pt x="68" y="0"/>
                      <a:pt x="68" y="0"/>
                      <a:pt x="6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7" name="íṧlídê">
                <a:extLst>
                  <a:ext uri="{FF2B5EF4-FFF2-40B4-BE49-F238E27FC236}">
                    <a16:creationId xmlns:a16="http://schemas.microsoft.com/office/drawing/2014/main" xmlns="" id="{8948ABA3-476E-43CA-8DEB-FA19BB4F291D}"/>
                  </a:ext>
                </a:extLst>
              </p:cNvPr>
              <p:cNvSpPr/>
              <p:nvPr/>
            </p:nvSpPr>
            <p:spPr bwMode="auto">
              <a:xfrm>
                <a:off x="1870" y="709"/>
                <a:ext cx="166" cy="132"/>
              </a:xfrm>
              <a:custGeom>
                <a:avLst/>
                <a:gdLst>
                  <a:gd name="T0" fmla="*/ 99 w 103"/>
                  <a:gd name="T1" fmla="*/ 0 h 82"/>
                  <a:gd name="T2" fmla="*/ 26 w 103"/>
                  <a:gd name="T3" fmla="*/ 35 h 82"/>
                  <a:gd name="T4" fmla="*/ 21 w 103"/>
                  <a:gd name="T5" fmla="*/ 36 h 82"/>
                  <a:gd name="T6" fmla="*/ 11 w 103"/>
                  <a:gd name="T7" fmla="*/ 30 h 82"/>
                  <a:gd name="T8" fmla="*/ 0 w 103"/>
                  <a:gd name="T9" fmla="*/ 7 h 82"/>
                  <a:gd name="T10" fmla="*/ 8 w 103"/>
                  <a:gd name="T11" fmla="*/ 82 h 82"/>
                  <a:gd name="T12" fmla="*/ 29 w 103"/>
                  <a:gd name="T13" fmla="*/ 72 h 82"/>
                  <a:gd name="T14" fmla="*/ 33 w 103"/>
                  <a:gd name="T15" fmla="*/ 70 h 82"/>
                  <a:gd name="T16" fmla="*/ 33 w 103"/>
                  <a:gd name="T17" fmla="*/ 70 h 82"/>
                  <a:gd name="T18" fmla="*/ 33 w 103"/>
                  <a:gd name="T19" fmla="*/ 70 h 82"/>
                  <a:gd name="T20" fmla="*/ 38 w 103"/>
                  <a:gd name="T21" fmla="*/ 68 h 82"/>
                  <a:gd name="T22" fmla="*/ 73 w 103"/>
                  <a:gd name="T23" fmla="*/ 51 h 82"/>
                  <a:gd name="T24" fmla="*/ 76 w 103"/>
                  <a:gd name="T25" fmla="*/ 50 h 82"/>
                  <a:gd name="T26" fmla="*/ 103 w 103"/>
                  <a:gd name="T27" fmla="*/ 37 h 82"/>
                  <a:gd name="T28" fmla="*/ 99 w 103"/>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82">
                    <a:moveTo>
                      <a:pt x="99" y="0"/>
                    </a:moveTo>
                    <a:cubicBezTo>
                      <a:pt x="26" y="35"/>
                      <a:pt x="26" y="35"/>
                      <a:pt x="26" y="35"/>
                    </a:cubicBezTo>
                    <a:cubicBezTo>
                      <a:pt x="24" y="36"/>
                      <a:pt x="22" y="36"/>
                      <a:pt x="21" y="36"/>
                    </a:cubicBezTo>
                    <a:cubicBezTo>
                      <a:pt x="17" y="36"/>
                      <a:pt x="12" y="34"/>
                      <a:pt x="11" y="30"/>
                    </a:cubicBezTo>
                    <a:cubicBezTo>
                      <a:pt x="0" y="7"/>
                      <a:pt x="0" y="7"/>
                      <a:pt x="0" y="7"/>
                    </a:cubicBezTo>
                    <a:cubicBezTo>
                      <a:pt x="8" y="82"/>
                      <a:pt x="8" y="82"/>
                      <a:pt x="8" y="82"/>
                    </a:cubicBezTo>
                    <a:cubicBezTo>
                      <a:pt x="14" y="79"/>
                      <a:pt x="22" y="76"/>
                      <a:pt x="29" y="72"/>
                    </a:cubicBezTo>
                    <a:cubicBezTo>
                      <a:pt x="33" y="70"/>
                      <a:pt x="33" y="70"/>
                      <a:pt x="33" y="70"/>
                    </a:cubicBezTo>
                    <a:cubicBezTo>
                      <a:pt x="33" y="70"/>
                      <a:pt x="33" y="70"/>
                      <a:pt x="33" y="70"/>
                    </a:cubicBezTo>
                    <a:cubicBezTo>
                      <a:pt x="33" y="70"/>
                      <a:pt x="33" y="70"/>
                      <a:pt x="33" y="70"/>
                    </a:cubicBezTo>
                    <a:cubicBezTo>
                      <a:pt x="35" y="69"/>
                      <a:pt x="36" y="69"/>
                      <a:pt x="38" y="68"/>
                    </a:cubicBezTo>
                    <a:cubicBezTo>
                      <a:pt x="73" y="51"/>
                      <a:pt x="73" y="51"/>
                      <a:pt x="73" y="51"/>
                    </a:cubicBezTo>
                    <a:cubicBezTo>
                      <a:pt x="74" y="51"/>
                      <a:pt x="75" y="50"/>
                      <a:pt x="76" y="50"/>
                    </a:cubicBezTo>
                    <a:cubicBezTo>
                      <a:pt x="103" y="37"/>
                      <a:pt x="103" y="37"/>
                      <a:pt x="103" y="37"/>
                    </a:cubicBezTo>
                    <a:cubicBezTo>
                      <a:pt x="99" y="0"/>
                      <a:pt x="99" y="0"/>
                      <a:pt x="99" y="0"/>
                    </a:cubicBezTo>
                  </a:path>
                </a:pathLst>
              </a:custGeom>
              <a:solidFill>
                <a:srgbClr val="7471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8" name="işḷïdè">
                <a:extLst>
                  <a:ext uri="{FF2B5EF4-FFF2-40B4-BE49-F238E27FC236}">
                    <a16:creationId xmlns:a16="http://schemas.microsoft.com/office/drawing/2014/main" xmlns="" id="{A651F5FB-8AD2-4194-875E-4A627BBACCC4}"/>
                  </a:ext>
                </a:extLst>
              </p:cNvPr>
              <p:cNvSpPr/>
              <p:nvPr/>
            </p:nvSpPr>
            <p:spPr bwMode="auto">
              <a:xfrm>
                <a:off x="1852" y="503"/>
                <a:ext cx="177" cy="264"/>
              </a:xfrm>
              <a:custGeom>
                <a:avLst/>
                <a:gdLst>
                  <a:gd name="T0" fmla="*/ 95 w 110"/>
                  <a:gd name="T1" fmla="*/ 0 h 164"/>
                  <a:gd name="T2" fmla="*/ 1 w 110"/>
                  <a:gd name="T3" fmla="*/ 45 h 164"/>
                  <a:gd name="T4" fmla="*/ 0 w 110"/>
                  <a:gd name="T5" fmla="*/ 44 h 164"/>
                  <a:gd name="T6" fmla="*/ 11 w 110"/>
                  <a:gd name="T7" fmla="*/ 135 h 164"/>
                  <a:gd name="T8" fmla="*/ 22 w 110"/>
                  <a:gd name="T9" fmla="*/ 158 h 164"/>
                  <a:gd name="T10" fmla="*/ 32 w 110"/>
                  <a:gd name="T11" fmla="*/ 164 h 164"/>
                  <a:gd name="T12" fmla="*/ 37 w 110"/>
                  <a:gd name="T13" fmla="*/ 163 h 164"/>
                  <a:gd name="T14" fmla="*/ 110 w 110"/>
                  <a:gd name="T15" fmla="*/ 128 h 164"/>
                  <a:gd name="T16" fmla="*/ 105 w 110"/>
                  <a:gd name="T17" fmla="*/ 83 h 164"/>
                  <a:gd name="T18" fmla="*/ 34 w 110"/>
                  <a:gd name="T19" fmla="*/ 116 h 164"/>
                  <a:gd name="T20" fmla="*/ 31 w 110"/>
                  <a:gd name="T21" fmla="*/ 108 h 164"/>
                  <a:gd name="T22" fmla="*/ 104 w 110"/>
                  <a:gd name="T23" fmla="*/ 74 h 164"/>
                  <a:gd name="T24" fmla="*/ 102 w 110"/>
                  <a:gd name="T25" fmla="*/ 55 h 164"/>
                  <a:gd name="T26" fmla="*/ 23 w 110"/>
                  <a:gd name="T27" fmla="*/ 92 h 164"/>
                  <a:gd name="T28" fmla="*/ 19 w 110"/>
                  <a:gd name="T29" fmla="*/ 85 h 164"/>
                  <a:gd name="T30" fmla="*/ 101 w 110"/>
                  <a:gd name="T31" fmla="*/ 47 h 164"/>
                  <a:gd name="T32" fmla="*/ 99 w 110"/>
                  <a:gd name="T33" fmla="*/ 28 h 164"/>
                  <a:gd name="T34" fmla="*/ 12 w 110"/>
                  <a:gd name="T35" fmla="*/ 68 h 164"/>
                  <a:gd name="T36" fmla="*/ 10 w 110"/>
                  <a:gd name="T37" fmla="*/ 65 h 164"/>
                  <a:gd name="T38" fmla="*/ 8 w 110"/>
                  <a:gd name="T39" fmla="*/ 61 h 164"/>
                  <a:gd name="T40" fmla="*/ 98 w 110"/>
                  <a:gd name="T41" fmla="*/ 19 h 164"/>
                  <a:gd name="T42" fmla="*/ 95 w 110"/>
                  <a:gd name="T4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164">
                    <a:moveTo>
                      <a:pt x="95" y="0"/>
                    </a:moveTo>
                    <a:cubicBezTo>
                      <a:pt x="1" y="45"/>
                      <a:pt x="1" y="45"/>
                      <a:pt x="1" y="45"/>
                    </a:cubicBezTo>
                    <a:cubicBezTo>
                      <a:pt x="0" y="44"/>
                      <a:pt x="0" y="44"/>
                      <a:pt x="0" y="44"/>
                    </a:cubicBezTo>
                    <a:cubicBezTo>
                      <a:pt x="11" y="135"/>
                      <a:pt x="11" y="135"/>
                      <a:pt x="11" y="135"/>
                    </a:cubicBezTo>
                    <a:cubicBezTo>
                      <a:pt x="22" y="158"/>
                      <a:pt x="22" y="158"/>
                      <a:pt x="22" y="158"/>
                    </a:cubicBezTo>
                    <a:cubicBezTo>
                      <a:pt x="23" y="162"/>
                      <a:pt x="28" y="164"/>
                      <a:pt x="32" y="164"/>
                    </a:cubicBezTo>
                    <a:cubicBezTo>
                      <a:pt x="33" y="164"/>
                      <a:pt x="35" y="164"/>
                      <a:pt x="37" y="163"/>
                    </a:cubicBezTo>
                    <a:cubicBezTo>
                      <a:pt x="110" y="128"/>
                      <a:pt x="110" y="128"/>
                      <a:pt x="110" y="128"/>
                    </a:cubicBezTo>
                    <a:cubicBezTo>
                      <a:pt x="105" y="83"/>
                      <a:pt x="105" y="83"/>
                      <a:pt x="105" y="83"/>
                    </a:cubicBezTo>
                    <a:cubicBezTo>
                      <a:pt x="34" y="116"/>
                      <a:pt x="34" y="116"/>
                      <a:pt x="34" y="116"/>
                    </a:cubicBezTo>
                    <a:cubicBezTo>
                      <a:pt x="31" y="108"/>
                      <a:pt x="31" y="108"/>
                      <a:pt x="31" y="108"/>
                    </a:cubicBezTo>
                    <a:cubicBezTo>
                      <a:pt x="104" y="74"/>
                      <a:pt x="104" y="74"/>
                      <a:pt x="104" y="74"/>
                    </a:cubicBezTo>
                    <a:cubicBezTo>
                      <a:pt x="102" y="55"/>
                      <a:pt x="102" y="55"/>
                      <a:pt x="102" y="55"/>
                    </a:cubicBezTo>
                    <a:cubicBezTo>
                      <a:pt x="23" y="92"/>
                      <a:pt x="23" y="92"/>
                      <a:pt x="23" y="92"/>
                    </a:cubicBezTo>
                    <a:cubicBezTo>
                      <a:pt x="19" y="85"/>
                      <a:pt x="19" y="85"/>
                      <a:pt x="19" y="85"/>
                    </a:cubicBezTo>
                    <a:cubicBezTo>
                      <a:pt x="101" y="47"/>
                      <a:pt x="101" y="47"/>
                      <a:pt x="101" y="47"/>
                    </a:cubicBezTo>
                    <a:cubicBezTo>
                      <a:pt x="99" y="28"/>
                      <a:pt x="99" y="28"/>
                      <a:pt x="99" y="28"/>
                    </a:cubicBezTo>
                    <a:cubicBezTo>
                      <a:pt x="12" y="68"/>
                      <a:pt x="12" y="68"/>
                      <a:pt x="12" y="68"/>
                    </a:cubicBezTo>
                    <a:cubicBezTo>
                      <a:pt x="10" y="65"/>
                      <a:pt x="10" y="65"/>
                      <a:pt x="10" y="65"/>
                    </a:cubicBezTo>
                    <a:cubicBezTo>
                      <a:pt x="8" y="61"/>
                      <a:pt x="8" y="61"/>
                      <a:pt x="8" y="61"/>
                    </a:cubicBezTo>
                    <a:cubicBezTo>
                      <a:pt x="98" y="19"/>
                      <a:pt x="98" y="19"/>
                      <a:pt x="98" y="19"/>
                    </a:cubicBezTo>
                    <a:cubicBezTo>
                      <a:pt x="95" y="0"/>
                      <a:pt x="95" y="0"/>
                      <a:pt x="9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9" name="ïṥḻiḑè">
                <a:extLst>
                  <a:ext uri="{FF2B5EF4-FFF2-40B4-BE49-F238E27FC236}">
                    <a16:creationId xmlns:a16="http://schemas.microsoft.com/office/drawing/2014/main" xmlns="" id="{33471A45-8326-4C72-A361-22AAD02A41ED}"/>
                  </a:ext>
                </a:extLst>
              </p:cNvPr>
              <p:cNvSpPr/>
              <p:nvPr/>
            </p:nvSpPr>
            <p:spPr bwMode="auto">
              <a:xfrm>
                <a:off x="1902" y="622"/>
                <a:ext cx="119" cy="68"/>
              </a:xfrm>
              <a:custGeom>
                <a:avLst/>
                <a:gdLst>
                  <a:gd name="T0" fmla="*/ 117 w 119"/>
                  <a:gd name="T1" fmla="*/ 0 h 68"/>
                  <a:gd name="T2" fmla="*/ 0 w 119"/>
                  <a:gd name="T3" fmla="*/ 55 h 68"/>
                  <a:gd name="T4" fmla="*/ 5 w 119"/>
                  <a:gd name="T5" fmla="*/ 68 h 68"/>
                  <a:gd name="T6" fmla="*/ 119 w 119"/>
                  <a:gd name="T7" fmla="*/ 14 h 68"/>
                  <a:gd name="T8" fmla="*/ 117 w 119"/>
                  <a:gd name="T9" fmla="*/ 0 h 68"/>
                </a:gdLst>
                <a:ahLst/>
                <a:cxnLst>
                  <a:cxn ang="0">
                    <a:pos x="T0" y="T1"/>
                  </a:cxn>
                  <a:cxn ang="0">
                    <a:pos x="T2" y="T3"/>
                  </a:cxn>
                  <a:cxn ang="0">
                    <a:pos x="T4" y="T5"/>
                  </a:cxn>
                  <a:cxn ang="0">
                    <a:pos x="T6" y="T7"/>
                  </a:cxn>
                  <a:cxn ang="0">
                    <a:pos x="T8" y="T9"/>
                  </a:cxn>
                </a:cxnLst>
                <a:rect l="0" t="0" r="r" b="b"/>
                <a:pathLst>
                  <a:path w="119" h="68">
                    <a:moveTo>
                      <a:pt x="117" y="0"/>
                    </a:moveTo>
                    <a:lnTo>
                      <a:pt x="0" y="55"/>
                    </a:lnTo>
                    <a:lnTo>
                      <a:pt x="5" y="68"/>
                    </a:lnTo>
                    <a:lnTo>
                      <a:pt x="119" y="14"/>
                    </a:lnTo>
                    <a:lnTo>
                      <a:pt x="117"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0" name="iṣḷîďê">
                <a:extLst>
                  <a:ext uri="{FF2B5EF4-FFF2-40B4-BE49-F238E27FC236}">
                    <a16:creationId xmlns:a16="http://schemas.microsoft.com/office/drawing/2014/main" xmlns="" id="{C7EFB191-D432-43FE-9A57-86A35CB458DA}"/>
                  </a:ext>
                </a:extLst>
              </p:cNvPr>
              <p:cNvSpPr/>
              <p:nvPr/>
            </p:nvSpPr>
            <p:spPr bwMode="auto">
              <a:xfrm>
                <a:off x="1902" y="622"/>
                <a:ext cx="119" cy="68"/>
              </a:xfrm>
              <a:custGeom>
                <a:avLst/>
                <a:gdLst>
                  <a:gd name="T0" fmla="*/ 117 w 119"/>
                  <a:gd name="T1" fmla="*/ 0 h 68"/>
                  <a:gd name="T2" fmla="*/ 0 w 119"/>
                  <a:gd name="T3" fmla="*/ 55 h 68"/>
                  <a:gd name="T4" fmla="*/ 5 w 119"/>
                  <a:gd name="T5" fmla="*/ 68 h 68"/>
                  <a:gd name="T6" fmla="*/ 119 w 119"/>
                  <a:gd name="T7" fmla="*/ 14 h 68"/>
                  <a:gd name="T8" fmla="*/ 117 w 119"/>
                  <a:gd name="T9" fmla="*/ 0 h 68"/>
                </a:gdLst>
                <a:ahLst/>
                <a:cxnLst>
                  <a:cxn ang="0">
                    <a:pos x="T0" y="T1"/>
                  </a:cxn>
                  <a:cxn ang="0">
                    <a:pos x="T2" y="T3"/>
                  </a:cxn>
                  <a:cxn ang="0">
                    <a:pos x="T4" y="T5"/>
                  </a:cxn>
                  <a:cxn ang="0">
                    <a:pos x="T6" y="T7"/>
                  </a:cxn>
                  <a:cxn ang="0">
                    <a:pos x="T8" y="T9"/>
                  </a:cxn>
                </a:cxnLst>
                <a:rect l="0" t="0" r="r" b="b"/>
                <a:pathLst>
                  <a:path w="119" h="68">
                    <a:moveTo>
                      <a:pt x="117" y="0"/>
                    </a:moveTo>
                    <a:lnTo>
                      <a:pt x="0" y="55"/>
                    </a:lnTo>
                    <a:lnTo>
                      <a:pt x="5" y="68"/>
                    </a:lnTo>
                    <a:lnTo>
                      <a:pt x="119" y="14"/>
                    </a:lnTo>
                    <a:lnTo>
                      <a:pt x="1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1" name="iṩľîdè">
                <a:extLst>
                  <a:ext uri="{FF2B5EF4-FFF2-40B4-BE49-F238E27FC236}">
                    <a16:creationId xmlns:a16="http://schemas.microsoft.com/office/drawing/2014/main" xmlns="" id="{FB395313-7744-497D-A09C-FECAACD29C7C}"/>
                  </a:ext>
                </a:extLst>
              </p:cNvPr>
              <p:cNvSpPr/>
              <p:nvPr/>
            </p:nvSpPr>
            <p:spPr bwMode="auto">
              <a:xfrm>
                <a:off x="1883" y="579"/>
                <a:ext cx="133" cy="72"/>
              </a:xfrm>
              <a:custGeom>
                <a:avLst/>
                <a:gdLst>
                  <a:gd name="T0" fmla="*/ 132 w 133"/>
                  <a:gd name="T1" fmla="*/ 0 h 72"/>
                  <a:gd name="T2" fmla="*/ 0 w 133"/>
                  <a:gd name="T3" fmla="*/ 61 h 72"/>
                  <a:gd name="T4" fmla="*/ 6 w 133"/>
                  <a:gd name="T5" fmla="*/ 72 h 72"/>
                  <a:gd name="T6" fmla="*/ 133 w 133"/>
                  <a:gd name="T7" fmla="*/ 12 h 72"/>
                  <a:gd name="T8" fmla="*/ 132 w 133"/>
                  <a:gd name="T9" fmla="*/ 0 h 72"/>
                </a:gdLst>
                <a:ahLst/>
                <a:cxnLst>
                  <a:cxn ang="0">
                    <a:pos x="T0" y="T1"/>
                  </a:cxn>
                  <a:cxn ang="0">
                    <a:pos x="T2" y="T3"/>
                  </a:cxn>
                  <a:cxn ang="0">
                    <a:pos x="T4" y="T5"/>
                  </a:cxn>
                  <a:cxn ang="0">
                    <a:pos x="T6" y="T7"/>
                  </a:cxn>
                  <a:cxn ang="0">
                    <a:pos x="T8" y="T9"/>
                  </a:cxn>
                </a:cxnLst>
                <a:rect l="0" t="0" r="r" b="b"/>
                <a:pathLst>
                  <a:path w="133" h="72">
                    <a:moveTo>
                      <a:pt x="132" y="0"/>
                    </a:moveTo>
                    <a:lnTo>
                      <a:pt x="0" y="61"/>
                    </a:lnTo>
                    <a:lnTo>
                      <a:pt x="6" y="72"/>
                    </a:lnTo>
                    <a:lnTo>
                      <a:pt x="133" y="12"/>
                    </a:lnTo>
                    <a:lnTo>
                      <a:pt x="132"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2" name="ïṣľiḑe">
                <a:extLst>
                  <a:ext uri="{FF2B5EF4-FFF2-40B4-BE49-F238E27FC236}">
                    <a16:creationId xmlns:a16="http://schemas.microsoft.com/office/drawing/2014/main" xmlns="" id="{4E740047-C521-486B-90ED-C4B50C3386DC}"/>
                  </a:ext>
                </a:extLst>
              </p:cNvPr>
              <p:cNvSpPr/>
              <p:nvPr/>
            </p:nvSpPr>
            <p:spPr bwMode="auto">
              <a:xfrm>
                <a:off x="1883" y="579"/>
                <a:ext cx="133" cy="72"/>
              </a:xfrm>
              <a:custGeom>
                <a:avLst/>
                <a:gdLst>
                  <a:gd name="T0" fmla="*/ 132 w 133"/>
                  <a:gd name="T1" fmla="*/ 0 h 72"/>
                  <a:gd name="T2" fmla="*/ 0 w 133"/>
                  <a:gd name="T3" fmla="*/ 61 h 72"/>
                  <a:gd name="T4" fmla="*/ 6 w 133"/>
                  <a:gd name="T5" fmla="*/ 72 h 72"/>
                  <a:gd name="T6" fmla="*/ 133 w 133"/>
                  <a:gd name="T7" fmla="*/ 12 h 72"/>
                  <a:gd name="T8" fmla="*/ 132 w 133"/>
                  <a:gd name="T9" fmla="*/ 0 h 72"/>
                </a:gdLst>
                <a:ahLst/>
                <a:cxnLst>
                  <a:cxn ang="0">
                    <a:pos x="T0" y="T1"/>
                  </a:cxn>
                  <a:cxn ang="0">
                    <a:pos x="T2" y="T3"/>
                  </a:cxn>
                  <a:cxn ang="0">
                    <a:pos x="T4" y="T5"/>
                  </a:cxn>
                  <a:cxn ang="0">
                    <a:pos x="T6" y="T7"/>
                  </a:cxn>
                  <a:cxn ang="0">
                    <a:pos x="T8" y="T9"/>
                  </a:cxn>
                </a:cxnLst>
                <a:rect l="0" t="0" r="r" b="b"/>
                <a:pathLst>
                  <a:path w="133" h="72">
                    <a:moveTo>
                      <a:pt x="132" y="0"/>
                    </a:moveTo>
                    <a:lnTo>
                      <a:pt x="0" y="61"/>
                    </a:lnTo>
                    <a:lnTo>
                      <a:pt x="6" y="72"/>
                    </a:lnTo>
                    <a:lnTo>
                      <a:pt x="133" y="12"/>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3" name="îṩļiḍé">
                <a:extLst>
                  <a:ext uri="{FF2B5EF4-FFF2-40B4-BE49-F238E27FC236}">
                    <a16:creationId xmlns:a16="http://schemas.microsoft.com/office/drawing/2014/main" xmlns="" id="{F37C2A52-7BBF-43A0-87EE-0022FEF20A0C}"/>
                  </a:ext>
                </a:extLst>
              </p:cNvPr>
              <p:cNvSpPr/>
              <p:nvPr/>
            </p:nvSpPr>
            <p:spPr bwMode="auto">
              <a:xfrm>
                <a:off x="1865" y="534"/>
                <a:ext cx="146" cy="78"/>
              </a:xfrm>
              <a:custGeom>
                <a:avLst/>
                <a:gdLst>
                  <a:gd name="T0" fmla="*/ 145 w 146"/>
                  <a:gd name="T1" fmla="*/ 0 h 78"/>
                  <a:gd name="T2" fmla="*/ 0 w 146"/>
                  <a:gd name="T3" fmla="*/ 67 h 78"/>
                  <a:gd name="T4" fmla="*/ 3 w 146"/>
                  <a:gd name="T5" fmla="*/ 74 h 78"/>
                  <a:gd name="T6" fmla="*/ 6 w 146"/>
                  <a:gd name="T7" fmla="*/ 78 h 78"/>
                  <a:gd name="T8" fmla="*/ 146 w 146"/>
                  <a:gd name="T9" fmla="*/ 14 h 78"/>
                  <a:gd name="T10" fmla="*/ 145 w 146"/>
                  <a:gd name="T11" fmla="*/ 0 h 78"/>
                </a:gdLst>
                <a:ahLst/>
                <a:cxnLst>
                  <a:cxn ang="0">
                    <a:pos x="T0" y="T1"/>
                  </a:cxn>
                  <a:cxn ang="0">
                    <a:pos x="T2" y="T3"/>
                  </a:cxn>
                  <a:cxn ang="0">
                    <a:pos x="T4" y="T5"/>
                  </a:cxn>
                  <a:cxn ang="0">
                    <a:pos x="T6" y="T7"/>
                  </a:cxn>
                  <a:cxn ang="0">
                    <a:pos x="T8" y="T9"/>
                  </a:cxn>
                  <a:cxn ang="0">
                    <a:pos x="T10" y="T11"/>
                  </a:cxn>
                </a:cxnLst>
                <a:rect l="0" t="0" r="r" b="b"/>
                <a:pathLst>
                  <a:path w="146" h="78">
                    <a:moveTo>
                      <a:pt x="145" y="0"/>
                    </a:moveTo>
                    <a:lnTo>
                      <a:pt x="0" y="67"/>
                    </a:lnTo>
                    <a:lnTo>
                      <a:pt x="3" y="74"/>
                    </a:lnTo>
                    <a:lnTo>
                      <a:pt x="6" y="78"/>
                    </a:lnTo>
                    <a:lnTo>
                      <a:pt x="146" y="14"/>
                    </a:lnTo>
                    <a:lnTo>
                      <a:pt x="145"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4" name="ïṥ1íďè">
                <a:extLst>
                  <a:ext uri="{FF2B5EF4-FFF2-40B4-BE49-F238E27FC236}">
                    <a16:creationId xmlns:a16="http://schemas.microsoft.com/office/drawing/2014/main" xmlns="" id="{39BC2744-CE24-474C-B479-9E1511203FE2}"/>
                  </a:ext>
                </a:extLst>
              </p:cNvPr>
              <p:cNvSpPr/>
              <p:nvPr/>
            </p:nvSpPr>
            <p:spPr bwMode="auto">
              <a:xfrm>
                <a:off x="1865" y="534"/>
                <a:ext cx="146" cy="78"/>
              </a:xfrm>
              <a:custGeom>
                <a:avLst/>
                <a:gdLst>
                  <a:gd name="T0" fmla="*/ 145 w 146"/>
                  <a:gd name="T1" fmla="*/ 0 h 78"/>
                  <a:gd name="T2" fmla="*/ 0 w 146"/>
                  <a:gd name="T3" fmla="*/ 67 h 78"/>
                  <a:gd name="T4" fmla="*/ 3 w 146"/>
                  <a:gd name="T5" fmla="*/ 74 h 78"/>
                  <a:gd name="T6" fmla="*/ 6 w 146"/>
                  <a:gd name="T7" fmla="*/ 78 h 78"/>
                  <a:gd name="T8" fmla="*/ 146 w 146"/>
                  <a:gd name="T9" fmla="*/ 14 h 78"/>
                  <a:gd name="T10" fmla="*/ 145 w 146"/>
                  <a:gd name="T11" fmla="*/ 0 h 78"/>
                </a:gdLst>
                <a:ahLst/>
                <a:cxnLst>
                  <a:cxn ang="0">
                    <a:pos x="T0" y="T1"/>
                  </a:cxn>
                  <a:cxn ang="0">
                    <a:pos x="T2" y="T3"/>
                  </a:cxn>
                  <a:cxn ang="0">
                    <a:pos x="T4" y="T5"/>
                  </a:cxn>
                  <a:cxn ang="0">
                    <a:pos x="T6" y="T7"/>
                  </a:cxn>
                  <a:cxn ang="0">
                    <a:pos x="T8" y="T9"/>
                  </a:cxn>
                  <a:cxn ang="0">
                    <a:pos x="T10" y="T11"/>
                  </a:cxn>
                </a:cxnLst>
                <a:rect l="0" t="0" r="r" b="b"/>
                <a:pathLst>
                  <a:path w="146" h="78">
                    <a:moveTo>
                      <a:pt x="145" y="0"/>
                    </a:moveTo>
                    <a:lnTo>
                      <a:pt x="0" y="67"/>
                    </a:lnTo>
                    <a:lnTo>
                      <a:pt x="3" y="74"/>
                    </a:lnTo>
                    <a:lnTo>
                      <a:pt x="6" y="78"/>
                    </a:lnTo>
                    <a:lnTo>
                      <a:pt x="146" y="14"/>
                    </a:lnTo>
                    <a:lnTo>
                      <a:pt x="1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5" name="ïş1ïḑè">
                <a:extLst>
                  <a:ext uri="{FF2B5EF4-FFF2-40B4-BE49-F238E27FC236}">
                    <a16:creationId xmlns:a16="http://schemas.microsoft.com/office/drawing/2014/main" xmlns="" id="{BCC2EDA7-2685-4A8C-BEE4-471CB92BDE02}"/>
                  </a:ext>
                </a:extLst>
              </p:cNvPr>
              <p:cNvSpPr/>
              <p:nvPr/>
            </p:nvSpPr>
            <p:spPr bwMode="auto">
              <a:xfrm>
                <a:off x="1852" y="490"/>
                <a:ext cx="153" cy="85"/>
              </a:xfrm>
              <a:custGeom>
                <a:avLst/>
                <a:gdLst>
                  <a:gd name="T0" fmla="*/ 151 w 153"/>
                  <a:gd name="T1" fmla="*/ 0 h 85"/>
                  <a:gd name="T2" fmla="*/ 0 w 153"/>
                  <a:gd name="T3" fmla="*/ 71 h 85"/>
                  <a:gd name="T4" fmla="*/ 0 w 153"/>
                  <a:gd name="T5" fmla="*/ 84 h 85"/>
                  <a:gd name="T6" fmla="*/ 2 w 153"/>
                  <a:gd name="T7" fmla="*/ 85 h 85"/>
                  <a:gd name="T8" fmla="*/ 153 w 153"/>
                  <a:gd name="T9" fmla="*/ 13 h 85"/>
                  <a:gd name="T10" fmla="*/ 151 w 153"/>
                  <a:gd name="T11" fmla="*/ 0 h 85"/>
                </a:gdLst>
                <a:ahLst/>
                <a:cxnLst>
                  <a:cxn ang="0">
                    <a:pos x="T0" y="T1"/>
                  </a:cxn>
                  <a:cxn ang="0">
                    <a:pos x="T2" y="T3"/>
                  </a:cxn>
                  <a:cxn ang="0">
                    <a:pos x="T4" y="T5"/>
                  </a:cxn>
                  <a:cxn ang="0">
                    <a:pos x="T6" y="T7"/>
                  </a:cxn>
                  <a:cxn ang="0">
                    <a:pos x="T8" y="T9"/>
                  </a:cxn>
                  <a:cxn ang="0">
                    <a:pos x="T10" y="T11"/>
                  </a:cxn>
                </a:cxnLst>
                <a:rect l="0" t="0" r="r" b="b"/>
                <a:pathLst>
                  <a:path w="153" h="85">
                    <a:moveTo>
                      <a:pt x="151" y="0"/>
                    </a:moveTo>
                    <a:lnTo>
                      <a:pt x="0" y="71"/>
                    </a:lnTo>
                    <a:lnTo>
                      <a:pt x="0" y="84"/>
                    </a:lnTo>
                    <a:lnTo>
                      <a:pt x="2" y="85"/>
                    </a:lnTo>
                    <a:lnTo>
                      <a:pt x="153" y="13"/>
                    </a:lnTo>
                    <a:lnTo>
                      <a:pt x="151"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6" name="îŝḻíḋé">
                <a:extLst>
                  <a:ext uri="{FF2B5EF4-FFF2-40B4-BE49-F238E27FC236}">
                    <a16:creationId xmlns:a16="http://schemas.microsoft.com/office/drawing/2014/main" xmlns="" id="{393AC521-2276-4A12-AFD3-7FE0B2D1BDAC}"/>
                  </a:ext>
                </a:extLst>
              </p:cNvPr>
              <p:cNvSpPr/>
              <p:nvPr/>
            </p:nvSpPr>
            <p:spPr bwMode="auto">
              <a:xfrm>
                <a:off x="1852" y="490"/>
                <a:ext cx="153" cy="85"/>
              </a:xfrm>
              <a:custGeom>
                <a:avLst/>
                <a:gdLst>
                  <a:gd name="T0" fmla="*/ 151 w 153"/>
                  <a:gd name="T1" fmla="*/ 0 h 85"/>
                  <a:gd name="T2" fmla="*/ 0 w 153"/>
                  <a:gd name="T3" fmla="*/ 71 h 85"/>
                  <a:gd name="T4" fmla="*/ 0 w 153"/>
                  <a:gd name="T5" fmla="*/ 84 h 85"/>
                  <a:gd name="T6" fmla="*/ 2 w 153"/>
                  <a:gd name="T7" fmla="*/ 85 h 85"/>
                  <a:gd name="T8" fmla="*/ 153 w 153"/>
                  <a:gd name="T9" fmla="*/ 13 h 85"/>
                  <a:gd name="T10" fmla="*/ 151 w 153"/>
                  <a:gd name="T11" fmla="*/ 0 h 85"/>
                </a:gdLst>
                <a:ahLst/>
                <a:cxnLst>
                  <a:cxn ang="0">
                    <a:pos x="T0" y="T1"/>
                  </a:cxn>
                  <a:cxn ang="0">
                    <a:pos x="T2" y="T3"/>
                  </a:cxn>
                  <a:cxn ang="0">
                    <a:pos x="T4" y="T5"/>
                  </a:cxn>
                  <a:cxn ang="0">
                    <a:pos x="T6" y="T7"/>
                  </a:cxn>
                  <a:cxn ang="0">
                    <a:pos x="T8" y="T9"/>
                  </a:cxn>
                  <a:cxn ang="0">
                    <a:pos x="T10" y="T11"/>
                  </a:cxn>
                </a:cxnLst>
                <a:rect l="0" t="0" r="r" b="b"/>
                <a:pathLst>
                  <a:path w="153" h="85">
                    <a:moveTo>
                      <a:pt x="151" y="0"/>
                    </a:moveTo>
                    <a:lnTo>
                      <a:pt x="0" y="71"/>
                    </a:lnTo>
                    <a:lnTo>
                      <a:pt x="0" y="84"/>
                    </a:lnTo>
                    <a:lnTo>
                      <a:pt x="2" y="85"/>
                    </a:lnTo>
                    <a:lnTo>
                      <a:pt x="153" y="13"/>
                    </a:lnTo>
                    <a:lnTo>
                      <a:pt x="1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7" name="íṥḻídé">
                <a:extLst>
                  <a:ext uri="{FF2B5EF4-FFF2-40B4-BE49-F238E27FC236}">
                    <a16:creationId xmlns:a16="http://schemas.microsoft.com/office/drawing/2014/main" xmlns="" id="{044EDBA7-BD6D-47CE-86DA-C72BD3B8363B}"/>
                  </a:ext>
                </a:extLst>
              </p:cNvPr>
              <p:cNvSpPr/>
              <p:nvPr/>
            </p:nvSpPr>
            <p:spPr bwMode="auto">
              <a:xfrm>
                <a:off x="1846" y="445"/>
                <a:ext cx="154" cy="85"/>
              </a:xfrm>
              <a:custGeom>
                <a:avLst/>
                <a:gdLst>
                  <a:gd name="T0" fmla="*/ 152 w 154"/>
                  <a:gd name="T1" fmla="*/ 0 h 85"/>
                  <a:gd name="T2" fmla="*/ 0 w 154"/>
                  <a:gd name="T3" fmla="*/ 73 h 85"/>
                  <a:gd name="T4" fmla="*/ 1 w 154"/>
                  <a:gd name="T5" fmla="*/ 85 h 85"/>
                  <a:gd name="T6" fmla="*/ 154 w 154"/>
                  <a:gd name="T7" fmla="*/ 15 h 85"/>
                  <a:gd name="T8" fmla="*/ 152 w 154"/>
                  <a:gd name="T9" fmla="*/ 0 h 85"/>
                </a:gdLst>
                <a:ahLst/>
                <a:cxnLst>
                  <a:cxn ang="0">
                    <a:pos x="T0" y="T1"/>
                  </a:cxn>
                  <a:cxn ang="0">
                    <a:pos x="T2" y="T3"/>
                  </a:cxn>
                  <a:cxn ang="0">
                    <a:pos x="T4" y="T5"/>
                  </a:cxn>
                  <a:cxn ang="0">
                    <a:pos x="T6" y="T7"/>
                  </a:cxn>
                  <a:cxn ang="0">
                    <a:pos x="T8" y="T9"/>
                  </a:cxn>
                </a:cxnLst>
                <a:rect l="0" t="0" r="r" b="b"/>
                <a:pathLst>
                  <a:path w="154" h="85">
                    <a:moveTo>
                      <a:pt x="152" y="0"/>
                    </a:moveTo>
                    <a:lnTo>
                      <a:pt x="0" y="73"/>
                    </a:lnTo>
                    <a:lnTo>
                      <a:pt x="1" y="85"/>
                    </a:lnTo>
                    <a:lnTo>
                      <a:pt x="154" y="15"/>
                    </a:lnTo>
                    <a:lnTo>
                      <a:pt x="152"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8" name="ïš1îḑe">
                <a:extLst>
                  <a:ext uri="{FF2B5EF4-FFF2-40B4-BE49-F238E27FC236}">
                    <a16:creationId xmlns:a16="http://schemas.microsoft.com/office/drawing/2014/main" xmlns="" id="{3E575875-3365-4247-AE35-EDC05FCCD569}"/>
                  </a:ext>
                </a:extLst>
              </p:cNvPr>
              <p:cNvSpPr/>
              <p:nvPr/>
            </p:nvSpPr>
            <p:spPr bwMode="auto">
              <a:xfrm>
                <a:off x="1846" y="445"/>
                <a:ext cx="154" cy="85"/>
              </a:xfrm>
              <a:custGeom>
                <a:avLst/>
                <a:gdLst>
                  <a:gd name="T0" fmla="*/ 152 w 154"/>
                  <a:gd name="T1" fmla="*/ 0 h 85"/>
                  <a:gd name="T2" fmla="*/ 0 w 154"/>
                  <a:gd name="T3" fmla="*/ 73 h 85"/>
                  <a:gd name="T4" fmla="*/ 1 w 154"/>
                  <a:gd name="T5" fmla="*/ 85 h 85"/>
                  <a:gd name="T6" fmla="*/ 154 w 154"/>
                  <a:gd name="T7" fmla="*/ 15 h 85"/>
                  <a:gd name="T8" fmla="*/ 152 w 154"/>
                  <a:gd name="T9" fmla="*/ 0 h 85"/>
                </a:gdLst>
                <a:ahLst/>
                <a:cxnLst>
                  <a:cxn ang="0">
                    <a:pos x="T0" y="T1"/>
                  </a:cxn>
                  <a:cxn ang="0">
                    <a:pos x="T2" y="T3"/>
                  </a:cxn>
                  <a:cxn ang="0">
                    <a:pos x="T4" y="T5"/>
                  </a:cxn>
                  <a:cxn ang="0">
                    <a:pos x="T6" y="T7"/>
                  </a:cxn>
                  <a:cxn ang="0">
                    <a:pos x="T8" y="T9"/>
                  </a:cxn>
                </a:cxnLst>
                <a:rect l="0" t="0" r="r" b="b"/>
                <a:pathLst>
                  <a:path w="154" h="85">
                    <a:moveTo>
                      <a:pt x="152" y="0"/>
                    </a:moveTo>
                    <a:lnTo>
                      <a:pt x="0" y="73"/>
                    </a:lnTo>
                    <a:lnTo>
                      <a:pt x="1" y="85"/>
                    </a:lnTo>
                    <a:lnTo>
                      <a:pt x="154" y="15"/>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9" name="ïS1iḓè">
                <a:extLst>
                  <a:ext uri="{FF2B5EF4-FFF2-40B4-BE49-F238E27FC236}">
                    <a16:creationId xmlns:a16="http://schemas.microsoft.com/office/drawing/2014/main" xmlns="" id="{6EA97305-E424-4143-B740-E586CA1FBCE8}"/>
                  </a:ext>
                </a:extLst>
              </p:cNvPr>
              <p:cNvSpPr/>
              <p:nvPr/>
            </p:nvSpPr>
            <p:spPr bwMode="auto">
              <a:xfrm>
                <a:off x="1841" y="400"/>
                <a:ext cx="154" cy="87"/>
              </a:xfrm>
              <a:custGeom>
                <a:avLst/>
                <a:gdLst>
                  <a:gd name="T0" fmla="*/ 153 w 154"/>
                  <a:gd name="T1" fmla="*/ 0 h 87"/>
                  <a:gd name="T2" fmla="*/ 0 w 154"/>
                  <a:gd name="T3" fmla="*/ 73 h 87"/>
                  <a:gd name="T4" fmla="*/ 1 w 154"/>
                  <a:gd name="T5" fmla="*/ 87 h 87"/>
                  <a:gd name="T6" fmla="*/ 154 w 154"/>
                  <a:gd name="T7" fmla="*/ 15 h 87"/>
                  <a:gd name="T8" fmla="*/ 153 w 154"/>
                  <a:gd name="T9" fmla="*/ 0 h 87"/>
                </a:gdLst>
                <a:ahLst/>
                <a:cxnLst>
                  <a:cxn ang="0">
                    <a:pos x="T0" y="T1"/>
                  </a:cxn>
                  <a:cxn ang="0">
                    <a:pos x="T2" y="T3"/>
                  </a:cxn>
                  <a:cxn ang="0">
                    <a:pos x="T4" y="T5"/>
                  </a:cxn>
                  <a:cxn ang="0">
                    <a:pos x="T6" y="T7"/>
                  </a:cxn>
                  <a:cxn ang="0">
                    <a:pos x="T8" y="T9"/>
                  </a:cxn>
                </a:cxnLst>
                <a:rect l="0" t="0" r="r" b="b"/>
                <a:pathLst>
                  <a:path w="154" h="87">
                    <a:moveTo>
                      <a:pt x="153" y="0"/>
                    </a:moveTo>
                    <a:lnTo>
                      <a:pt x="0" y="73"/>
                    </a:lnTo>
                    <a:lnTo>
                      <a:pt x="1" y="87"/>
                    </a:lnTo>
                    <a:lnTo>
                      <a:pt x="154" y="15"/>
                    </a:lnTo>
                    <a:lnTo>
                      <a:pt x="153"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0" name="ïŝļiďe">
                <a:extLst>
                  <a:ext uri="{FF2B5EF4-FFF2-40B4-BE49-F238E27FC236}">
                    <a16:creationId xmlns:a16="http://schemas.microsoft.com/office/drawing/2014/main" xmlns="" id="{16A82B99-3023-4710-9DFF-DB30C10F8B9C}"/>
                  </a:ext>
                </a:extLst>
              </p:cNvPr>
              <p:cNvSpPr/>
              <p:nvPr/>
            </p:nvSpPr>
            <p:spPr bwMode="auto">
              <a:xfrm>
                <a:off x="1841" y="400"/>
                <a:ext cx="154" cy="87"/>
              </a:xfrm>
              <a:custGeom>
                <a:avLst/>
                <a:gdLst>
                  <a:gd name="T0" fmla="*/ 153 w 154"/>
                  <a:gd name="T1" fmla="*/ 0 h 87"/>
                  <a:gd name="T2" fmla="*/ 0 w 154"/>
                  <a:gd name="T3" fmla="*/ 73 h 87"/>
                  <a:gd name="T4" fmla="*/ 1 w 154"/>
                  <a:gd name="T5" fmla="*/ 87 h 87"/>
                  <a:gd name="T6" fmla="*/ 154 w 154"/>
                  <a:gd name="T7" fmla="*/ 15 h 87"/>
                  <a:gd name="T8" fmla="*/ 153 w 154"/>
                  <a:gd name="T9" fmla="*/ 0 h 87"/>
                </a:gdLst>
                <a:ahLst/>
                <a:cxnLst>
                  <a:cxn ang="0">
                    <a:pos x="T0" y="T1"/>
                  </a:cxn>
                  <a:cxn ang="0">
                    <a:pos x="T2" y="T3"/>
                  </a:cxn>
                  <a:cxn ang="0">
                    <a:pos x="T4" y="T5"/>
                  </a:cxn>
                  <a:cxn ang="0">
                    <a:pos x="T6" y="T7"/>
                  </a:cxn>
                  <a:cxn ang="0">
                    <a:pos x="T8" y="T9"/>
                  </a:cxn>
                </a:cxnLst>
                <a:rect l="0" t="0" r="r" b="b"/>
                <a:pathLst>
                  <a:path w="154" h="87">
                    <a:moveTo>
                      <a:pt x="153" y="0"/>
                    </a:moveTo>
                    <a:lnTo>
                      <a:pt x="0" y="73"/>
                    </a:lnTo>
                    <a:lnTo>
                      <a:pt x="1" y="87"/>
                    </a:lnTo>
                    <a:lnTo>
                      <a:pt x="154" y="15"/>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1" name="íşḻïḍê">
                <a:extLst>
                  <a:ext uri="{FF2B5EF4-FFF2-40B4-BE49-F238E27FC236}">
                    <a16:creationId xmlns:a16="http://schemas.microsoft.com/office/drawing/2014/main" xmlns="" id="{FB935C5D-D5F9-423C-8827-51F80E00BE51}"/>
                  </a:ext>
                </a:extLst>
              </p:cNvPr>
              <p:cNvSpPr/>
              <p:nvPr/>
            </p:nvSpPr>
            <p:spPr bwMode="auto">
              <a:xfrm>
                <a:off x="1836" y="357"/>
                <a:ext cx="154" cy="85"/>
              </a:xfrm>
              <a:custGeom>
                <a:avLst/>
                <a:gdLst>
                  <a:gd name="T0" fmla="*/ 153 w 154"/>
                  <a:gd name="T1" fmla="*/ 0 h 85"/>
                  <a:gd name="T2" fmla="*/ 0 w 154"/>
                  <a:gd name="T3" fmla="*/ 72 h 85"/>
                  <a:gd name="T4" fmla="*/ 2 w 154"/>
                  <a:gd name="T5" fmla="*/ 85 h 85"/>
                  <a:gd name="T6" fmla="*/ 154 w 154"/>
                  <a:gd name="T7" fmla="*/ 13 h 85"/>
                  <a:gd name="T8" fmla="*/ 153 w 154"/>
                  <a:gd name="T9" fmla="*/ 0 h 85"/>
                </a:gdLst>
                <a:ahLst/>
                <a:cxnLst>
                  <a:cxn ang="0">
                    <a:pos x="T0" y="T1"/>
                  </a:cxn>
                  <a:cxn ang="0">
                    <a:pos x="T2" y="T3"/>
                  </a:cxn>
                  <a:cxn ang="0">
                    <a:pos x="T4" y="T5"/>
                  </a:cxn>
                  <a:cxn ang="0">
                    <a:pos x="T6" y="T7"/>
                  </a:cxn>
                  <a:cxn ang="0">
                    <a:pos x="T8" y="T9"/>
                  </a:cxn>
                </a:cxnLst>
                <a:rect l="0" t="0" r="r" b="b"/>
                <a:pathLst>
                  <a:path w="154" h="85">
                    <a:moveTo>
                      <a:pt x="153" y="0"/>
                    </a:moveTo>
                    <a:lnTo>
                      <a:pt x="0" y="72"/>
                    </a:lnTo>
                    <a:lnTo>
                      <a:pt x="2" y="85"/>
                    </a:lnTo>
                    <a:lnTo>
                      <a:pt x="154" y="13"/>
                    </a:lnTo>
                    <a:lnTo>
                      <a:pt x="153"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2" name="íśliḓê">
                <a:extLst>
                  <a:ext uri="{FF2B5EF4-FFF2-40B4-BE49-F238E27FC236}">
                    <a16:creationId xmlns:a16="http://schemas.microsoft.com/office/drawing/2014/main" xmlns="" id="{6F15E225-F83C-4811-B716-24B677071F8E}"/>
                  </a:ext>
                </a:extLst>
              </p:cNvPr>
              <p:cNvSpPr/>
              <p:nvPr/>
            </p:nvSpPr>
            <p:spPr bwMode="auto">
              <a:xfrm>
                <a:off x="1836" y="357"/>
                <a:ext cx="154" cy="85"/>
              </a:xfrm>
              <a:custGeom>
                <a:avLst/>
                <a:gdLst>
                  <a:gd name="T0" fmla="*/ 153 w 154"/>
                  <a:gd name="T1" fmla="*/ 0 h 85"/>
                  <a:gd name="T2" fmla="*/ 0 w 154"/>
                  <a:gd name="T3" fmla="*/ 72 h 85"/>
                  <a:gd name="T4" fmla="*/ 2 w 154"/>
                  <a:gd name="T5" fmla="*/ 85 h 85"/>
                  <a:gd name="T6" fmla="*/ 154 w 154"/>
                  <a:gd name="T7" fmla="*/ 13 h 85"/>
                  <a:gd name="T8" fmla="*/ 153 w 154"/>
                  <a:gd name="T9" fmla="*/ 0 h 85"/>
                </a:gdLst>
                <a:ahLst/>
                <a:cxnLst>
                  <a:cxn ang="0">
                    <a:pos x="T0" y="T1"/>
                  </a:cxn>
                  <a:cxn ang="0">
                    <a:pos x="T2" y="T3"/>
                  </a:cxn>
                  <a:cxn ang="0">
                    <a:pos x="T4" y="T5"/>
                  </a:cxn>
                  <a:cxn ang="0">
                    <a:pos x="T6" y="T7"/>
                  </a:cxn>
                  <a:cxn ang="0">
                    <a:pos x="T8" y="T9"/>
                  </a:cxn>
                </a:cxnLst>
                <a:rect l="0" t="0" r="r" b="b"/>
                <a:pathLst>
                  <a:path w="154" h="85">
                    <a:moveTo>
                      <a:pt x="153" y="0"/>
                    </a:moveTo>
                    <a:lnTo>
                      <a:pt x="0" y="72"/>
                    </a:lnTo>
                    <a:lnTo>
                      <a:pt x="2" y="85"/>
                    </a:lnTo>
                    <a:lnTo>
                      <a:pt x="154" y="13"/>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3" name="îṣľîḍê">
                <a:extLst>
                  <a:ext uri="{FF2B5EF4-FFF2-40B4-BE49-F238E27FC236}">
                    <a16:creationId xmlns:a16="http://schemas.microsoft.com/office/drawing/2014/main" xmlns="" id="{AC481ACE-FED3-4F6C-BD9A-C74C1D4E0BEE}"/>
                  </a:ext>
                </a:extLst>
              </p:cNvPr>
              <p:cNvSpPr/>
              <p:nvPr/>
            </p:nvSpPr>
            <p:spPr bwMode="auto">
              <a:xfrm>
                <a:off x="1831" y="312"/>
                <a:ext cx="155" cy="87"/>
              </a:xfrm>
              <a:custGeom>
                <a:avLst/>
                <a:gdLst>
                  <a:gd name="T0" fmla="*/ 153 w 155"/>
                  <a:gd name="T1" fmla="*/ 0 h 87"/>
                  <a:gd name="T2" fmla="*/ 0 w 155"/>
                  <a:gd name="T3" fmla="*/ 72 h 87"/>
                  <a:gd name="T4" fmla="*/ 2 w 155"/>
                  <a:gd name="T5" fmla="*/ 87 h 87"/>
                  <a:gd name="T6" fmla="*/ 155 w 155"/>
                  <a:gd name="T7" fmla="*/ 14 h 87"/>
                  <a:gd name="T8" fmla="*/ 153 w 155"/>
                  <a:gd name="T9" fmla="*/ 0 h 87"/>
                </a:gdLst>
                <a:ahLst/>
                <a:cxnLst>
                  <a:cxn ang="0">
                    <a:pos x="T0" y="T1"/>
                  </a:cxn>
                  <a:cxn ang="0">
                    <a:pos x="T2" y="T3"/>
                  </a:cxn>
                  <a:cxn ang="0">
                    <a:pos x="T4" y="T5"/>
                  </a:cxn>
                  <a:cxn ang="0">
                    <a:pos x="T6" y="T7"/>
                  </a:cxn>
                  <a:cxn ang="0">
                    <a:pos x="T8" y="T9"/>
                  </a:cxn>
                </a:cxnLst>
                <a:rect l="0" t="0" r="r" b="b"/>
                <a:pathLst>
                  <a:path w="155" h="87">
                    <a:moveTo>
                      <a:pt x="153" y="0"/>
                    </a:moveTo>
                    <a:lnTo>
                      <a:pt x="0" y="72"/>
                    </a:lnTo>
                    <a:lnTo>
                      <a:pt x="2" y="87"/>
                    </a:lnTo>
                    <a:lnTo>
                      <a:pt x="155" y="14"/>
                    </a:lnTo>
                    <a:lnTo>
                      <a:pt x="153"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4" name="ísľïdé">
                <a:extLst>
                  <a:ext uri="{FF2B5EF4-FFF2-40B4-BE49-F238E27FC236}">
                    <a16:creationId xmlns:a16="http://schemas.microsoft.com/office/drawing/2014/main" xmlns="" id="{29601A11-4C74-49DF-95ED-FD395CEF4466}"/>
                  </a:ext>
                </a:extLst>
              </p:cNvPr>
              <p:cNvSpPr/>
              <p:nvPr/>
            </p:nvSpPr>
            <p:spPr bwMode="auto">
              <a:xfrm>
                <a:off x="1831" y="312"/>
                <a:ext cx="155" cy="87"/>
              </a:xfrm>
              <a:custGeom>
                <a:avLst/>
                <a:gdLst>
                  <a:gd name="T0" fmla="*/ 153 w 155"/>
                  <a:gd name="T1" fmla="*/ 0 h 87"/>
                  <a:gd name="T2" fmla="*/ 0 w 155"/>
                  <a:gd name="T3" fmla="*/ 72 h 87"/>
                  <a:gd name="T4" fmla="*/ 2 w 155"/>
                  <a:gd name="T5" fmla="*/ 87 h 87"/>
                  <a:gd name="T6" fmla="*/ 155 w 155"/>
                  <a:gd name="T7" fmla="*/ 14 h 87"/>
                  <a:gd name="T8" fmla="*/ 153 w 155"/>
                  <a:gd name="T9" fmla="*/ 0 h 87"/>
                </a:gdLst>
                <a:ahLst/>
                <a:cxnLst>
                  <a:cxn ang="0">
                    <a:pos x="T0" y="T1"/>
                  </a:cxn>
                  <a:cxn ang="0">
                    <a:pos x="T2" y="T3"/>
                  </a:cxn>
                  <a:cxn ang="0">
                    <a:pos x="T4" y="T5"/>
                  </a:cxn>
                  <a:cxn ang="0">
                    <a:pos x="T6" y="T7"/>
                  </a:cxn>
                  <a:cxn ang="0">
                    <a:pos x="T8" y="T9"/>
                  </a:cxn>
                </a:cxnLst>
                <a:rect l="0" t="0" r="r" b="b"/>
                <a:pathLst>
                  <a:path w="155" h="87">
                    <a:moveTo>
                      <a:pt x="153" y="0"/>
                    </a:moveTo>
                    <a:lnTo>
                      <a:pt x="0" y="72"/>
                    </a:lnTo>
                    <a:lnTo>
                      <a:pt x="2" y="87"/>
                    </a:lnTo>
                    <a:lnTo>
                      <a:pt x="155" y="1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5" name="íṣḻíḍè">
                <a:extLst>
                  <a:ext uri="{FF2B5EF4-FFF2-40B4-BE49-F238E27FC236}">
                    <a16:creationId xmlns:a16="http://schemas.microsoft.com/office/drawing/2014/main" xmlns="" id="{A1E71EAA-5D1C-4B31-BD93-1711A8A35237}"/>
                  </a:ext>
                </a:extLst>
              </p:cNvPr>
              <p:cNvSpPr/>
              <p:nvPr/>
            </p:nvSpPr>
            <p:spPr bwMode="auto">
              <a:xfrm>
                <a:off x="2168" y="82"/>
                <a:ext cx="30" cy="14"/>
              </a:xfrm>
              <a:custGeom>
                <a:avLst/>
                <a:gdLst>
                  <a:gd name="T0" fmla="*/ 19 w 19"/>
                  <a:gd name="T1" fmla="*/ 0 h 9"/>
                  <a:gd name="T2" fmla="*/ 0 w 19"/>
                  <a:gd name="T3" fmla="*/ 9 h 9"/>
                  <a:gd name="T4" fmla="*/ 19 w 19"/>
                  <a:gd name="T5" fmla="*/ 0 h 9"/>
                  <a:gd name="T6" fmla="*/ 19 w 19"/>
                  <a:gd name="T7" fmla="*/ 0 h 9"/>
                </a:gdLst>
                <a:ahLst/>
                <a:cxnLst>
                  <a:cxn ang="0">
                    <a:pos x="T0" y="T1"/>
                  </a:cxn>
                  <a:cxn ang="0">
                    <a:pos x="T2" y="T3"/>
                  </a:cxn>
                  <a:cxn ang="0">
                    <a:pos x="T4" y="T5"/>
                  </a:cxn>
                  <a:cxn ang="0">
                    <a:pos x="T6" y="T7"/>
                  </a:cxn>
                </a:cxnLst>
                <a:rect l="0" t="0" r="r" b="b"/>
                <a:pathLst>
                  <a:path w="19" h="9">
                    <a:moveTo>
                      <a:pt x="19" y="0"/>
                    </a:moveTo>
                    <a:cubicBezTo>
                      <a:pt x="0" y="9"/>
                      <a:pt x="0" y="9"/>
                      <a:pt x="0" y="9"/>
                    </a:cubicBezTo>
                    <a:cubicBezTo>
                      <a:pt x="6" y="6"/>
                      <a:pt x="12" y="3"/>
                      <a:pt x="19" y="0"/>
                    </a:cubicBezTo>
                    <a:cubicBezTo>
                      <a:pt x="19"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6" name="i$ḷïďe">
                <a:extLst>
                  <a:ext uri="{FF2B5EF4-FFF2-40B4-BE49-F238E27FC236}">
                    <a16:creationId xmlns:a16="http://schemas.microsoft.com/office/drawing/2014/main" xmlns="" id="{457FE538-0A61-4606-BA1B-0F5BB3024EAA}"/>
                  </a:ext>
                </a:extLst>
              </p:cNvPr>
              <p:cNvSpPr/>
              <p:nvPr/>
            </p:nvSpPr>
            <p:spPr bwMode="auto">
              <a:xfrm>
                <a:off x="2100" y="82"/>
                <a:ext cx="105" cy="106"/>
              </a:xfrm>
              <a:custGeom>
                <a:avLst/>
                <a:gdLst>
                  <a:gd name="T0" fmla="*/ 61 w 65"/>
                  <a:gd name="T1" fmla="*/ 0 h 66"/>
                  <a:gd name="T2" fmla="*/ 42 w 65"/>
                  <a:gd name="T3" fmla="*/ 9 h 66"/>
                  <a:gd name="T4" fmla="*/ 0 w 65"/>
                  <a:gd name="T5" fmla="*/ 29 h 66"/>
                  <a:gd name="T6" fmla="*/ 4 w 65"/>
                  <a:gd name="T7" fmla="*/ 66 h 66"/>
                  <a:gd name="T8" fmla="*/ 65 w 65"/>
                  <a:gd name="T9" fmla="*/ 37 h 66"/>
                  <a:gd name="T10" fmla="*/ 61 w 65"/>
                  <a:gd name="T11" fmla="*/ 0 h 66"/>
                </a:gdLst>
                <a:ahLst/>
                <a:cxnLst>
                  <a:cxn ang="0">
                    <a:pos x="T0" y="T1"/>
                  </a:cxn>
                  <a:cxn ang="0">
                    <a:pos x="T2" y="T3"/>
                  </a:cxn>
                  <a:cxn ang="0">
                    <a:pos x="T4" y="T5"/>
                  </a:cxn>
                  <a:cxn ang="0">
                    <a:pos x="T6" y="T7"/>
                  </a:cxn>
                  <a:cxn ang="0">
                    <a:pos x="T8" y="T9"/>
                  </a:cxn>
                  <a:cxn ang="0">
                    <a:pos x="T10" y="T11"/>
                  </a:cxn>
                </a:cxnLst>
                <a:rect l="0" t="0" r="r" b="b"/>
                <a:pathLst>
                  <a:path w="65" h="66">
                    <a:moveTo>
                      <a:pt x="61" y="0"/>
                    </a:moveTo>
                    <a:cubicBezTo>
                      <a:pt x="54" y="3"/>
                      <a:pt x="48" y="6"/>
                      <a:pt x="42" y="9"/>
                    </a:cubicBezTo>
                    <a:cubicBezTo>
                      <a:pt x="0" y="29"/>
                      <a:pt x="0" y="29"/>
                      <a:pt x="0" y="29"/>
                    </a:cubicBezTo>
                    <a:cubicBezTo>
                      <a:pt x="4" y="66"/>
                      <a:pt x="4" y="66"/>
                      <a:pt x="4" y="66"/>
                    </a:cubicBezTo>
                    <a:cubicBezTo>
                      <a:pt x="65" y="37"/>
                      <a:pt x="65" y="37"/>
                      <a:pt x="65" y="37"/>
                    </a:cubicBezTo>
                    <a:cubicBezTo>
                      <a:pt x="61" y="0"/>
                      <a:pt x="61" y="0"/>
                      <a:pt x="61" y="0"/>
                    </a:cubicBezTo>
                  </a:path>
                </a:pathLst>
              </a:custGeom>
              <a:solidFill>
                <a:srgbClr val="7471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7" name="îSļiḍè">
                <a:extLst>
                  <a:ext uri="{FF2B5EF4-FFF2-40B4-BE49-F238E27FC236}">
                    <a16:creationId xmlns:a16="http://schemas.microsoft.com/office/drawing/2014/main" xmlns="" id="{02833D83-EA47-4936-AB80-08BA9B38944B}"/>
                  </a:ext>
                </a:extLst>
              </p:cNvPr>
              <p:cNvSpPr/>
              <p:nvPr/>
            </p:nvSpPr>
            <p:spPr bwMode="auto">
              <a:xfrm>
                <a:off x="2106" y="141"/>
                <a:ext cx="131" cy="333"/>
              </a:xfrm>
              <a:custGeom>
                <a:avLst/>
                <a:gdLst>
                  <a:gd name="T0" fmla="*/ 128 w 131"/>
                  <a:gd name="T1" fmla="*/ 256 h 333"/>
                  <a:gd name="T2" fmla="*/ 29 w 131"/>
                  <a:gd name="T3" fmla="*/ 301 h 333"/>
                  <a:gd name="T4" fmla="*/ 33 w 131"/>
                  <a:gd name="T5" fmla="*/ 333 h 333"/>
                  <a:gd name="T6" fmla="*/ 131 w 131"/>
                  <a:gd name="T7" fmla="*/ 287 h 333"/>
                  <a:gd name="T8" fmla="*/ 128 w 131"/>
                  <a:gd name="T9" fmla="*/ 256 h 333"/>
                  <a:gd name="T10" fmla="*/ 123 w 131"/>
                  <a:gd name="T11" fmla="*/ 211 h 333"/>
                  <a:gd name="T12" fmla="*/ 24 w 131"/>
                  <a:gd name="T13" fmla="*/ 258 h 333"/>
                  <a:gd name="T14" fmla="*/ 28 w 131"/>
                  <a:gd name="T15" fmla="*/ 288 h 333"/>
                  <a:gd name="T16" fmla="*/ 126 w 131"/>
                  <a:gd name="T17" fmla="*/ 242 h 333"/>
                  <a:gd name="T18" fmla="*/ 123 w 131"/>
                  <a:gd name="T19" fmla="*/ 211 h 333"/>
                  <a:gd name="T20" fmla="*/ 116 w 131"/>
                  <a:gd name="T21" fmla="*/ 166 h 333"/>
                  <a:gd name="T22" fmla="*/ 20 w 131"/>
                  <a:gd name="T23" fmla="*/ 213 h 333"/>
                  <a:gd name="T24" fmla="*/ 23 w 131"/>
                  <a:gd name="T25" fmla="*/ 243 h 333"/>
                  <a:gd name="T26" fmla="*/ 121 w 131"/>
                  <a:gd name="T27" fmla="*/ 198 h 333"/>
                  <a:gd name="T28" fmla="*/ 116 w 131"/>
                  <a:gd name="T29" fmla="*/ 166 h 333"/>
                  <a:gd name="T30" fmla="*/ 111 w 131"/>
                  <a:gd name="T31" fmla="*/ 123 h 333"/>
                  <a:gd name="T32" fmla="*/ 15 w 131"/>
                  <a:gd name="T33" fmla="*/ 168 h 333"/>
                  <a:gd name="T34" fmla="*/ 18 w 131"/>
                  <a:gd name="T35" fmla="*/ 200 h 333"/>
                  <a:gd name="T36" fmla="*/ 115 w 131"/>
                  <a:gd name="T37" fmla="*/ 153 h 333"/>
                  <a:gd name="T38" fmla="*/ 111 w 131"/>
                  <a:gd name="T39" fmla="*/ 123 h 333"/>
                  <a:gd name="T40" fmla="*/ 107 w 131"/>
                  <a:gd name="T41" fmla="*/ 78 h 333"/>
                  <a:gd name="T42" fmla="*/ 8 w 131"/>
                  <a:gd name="T43" fmla="*/ 124 h 333"/>
                  <a:gd name="T44" fmla="*/ 13 w 131"/>
                  <a:gd name="T45" fmla="*/ 155 h 333"/>
                  <a:gd name="T46" fmla="*/ 110 w 131"/>
                  <a:gd name="T47" fmla="*/ 108 h 333"/>
                  <a:gd name="T48" fmla="*/ 107 w 131"/>
                  <a:gd name="T49" fmla="*/ 78 h 333"/>
                  <a:gd name="T50" fmla="*/ 99 w 131"/>
                  <a:gd name="T51" fmla="*/ 0 h 333"/>
                  <a:gd name="T52" fmla="*/ 0 w 131"/>
                  <a:gd name="T53" fmla="*/ 47 h 333"/>
                  <a:gd name="T54" fmla="*/ 8 w 131"/>
                  <a:gd name="T55" fmla="*/ 110 h 333"/>
                  <a:gd name="T56" fmla="*/ 105 w 131"/>
                  <a:gd name="T57" fmla="*/ 63 h 333"/>
                  <a:gd name="T58" fmla="*/ 99 w 131"/>
                  <a:gd name="T5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 h="333">
                    <a:moveTo>
                      <a:pt x="128" y="256"/>
                    </a:moveTo>
                    <a:lnTo>
                      <a:pt x="29" y="301"/>
                    </a:lnTo>
                    <a:lnTo>
                      <a:pt x="33" y="333"/>
                    </a:lnTo>
                    <a:lnTo>
                      <a:pt x="131" y="287"/>
                    </a:lnTo>
                    <a:lnTo>
                      <a:pt x="128" y="256"/>
                    </a:lnTo>
                    <a:close/>
                    <a:moveTo>
                      <a:pt x="123" y="211"/>
                    </a:moveTo>
                    <a:lnTo>
                      <a:pt x="24" y="258"/>
                    </a:lnTo>
                    <a:lnTo>
                      <a:pt x="28" y="288"/>
                    </a:lnTo>
                    <a:lnTo>
                      <a:pt x="126" y="242"/>
                    </a:lnTo>
                    <a:lnTo>
                      <a:pt x="123" y="211"/>
                    </a:lnTo>
                    <a:close/>
                    <a:moveTo>
                      <a:pt x="116" y="166"/>
                    </a:moveTo>
                    <a:lnTo>
                      <a:pt x="20" y="213"/>
                    </a:lnTo>
                    <a:lnTo>
                      <a:pt x="23" y="243"/>
                    </a:lnTo>
                    <a:lnTo>
                      <a:pt x="121" y="198"/>
                    </a:lnTo>
                    <a:lnTo>
                      <a:pt x="116" y="166"/>
                    </a:lnTo>
                    <a:close/>
                    <a:moveTo>
                      <a:pt x="111" y="123"/>
                    </a:moveTo>
                    <a:lnTo>
                      <a:pt x="15" y="168"/>
                    </a:lnTo>
                    <a:lnTo>
                      <a:pt x="18" y="200"/>
                    </a:lnTo>
                    <a:lnTo>
                      <a:pt x="115" y="153"/>
                    </a:lnTo>
                    <a:lnTo>
                      <a:pt x="111" y="123"/>
                    </a:lnTo>
                    <a:close/>
                    <a:moveTo>
                      <a:pt x="107" y="78"/>
                    </a:moveTo>
                    <a:lnTo>
                      <a:pt x="8" y="124"/>
                    </a:lnTo>
                    <a:lnTo>
                      <a:pt x="13" y="155"/>
                    </a:lnTo>
                    <a:lnTo>
                      <a:pt x="110" y="108"/>
                    </a:lnTo>
                    <a:lnTo>
                      <a:pt x="107" y="78"/>
                    </a:lnTo>
                    <a:close/>
                    <a:moveTo>
                      <a:pt x="99" y="0"/>
                    </a:moveTo>
                    <a:lnTo>
                      <a:pt x="0" y="47"/>
                    </a:lnTo>
                    <a:lnTo>
                      <a:pt x="8" y="110"/>
                    </a:lnTo>
                    <a:lnTo>
                      <a:pt x="105" y="63"/>
                    </a:lnTo>
                    <a:lnTo>
                      <a:pt x="9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8" name="ïṧliḑe">
                <a:extLst>
                  <a:ext uri="{FF2B5EF4-FFF2-40B4-BE49-F238E27FC236}">
                    <a16:creationId xmlns:a16="http://schemas.microsoft.com/office/drawing/2014/main" xmlns="" id="{5952C9AE-6C60-4523-8CF4-D43BE61FF567}"/>
                  </a:ext>
                </a:extLst>
              </p:cNvPr>
              <p:cNvSpPr/>
              <p:nvPr/>
            </p:nvSpPr>
            <p:spPr bwMode="auto">
              <a:xfrm>
                <a:off x="2106" y="141"/>
                <a:ext cx="131" cy="333"/>
              </a:xfrm>
              <a:custGeom>
                <a:avLst/>
                <a:gdLst>
                  <a:gd name="T0" fmla="*/ 128 w 131"/>
                  <a:gd name="T1" fmla="*/ 256 h 333"/>
                  <a:gd name="T2" fmla="*/ 29 w 131"/>
                  <a:gd name="T3" fmla="*/ 301 h 333"/>
                  <a:gd name="T4" fmla="*/ 33 w 131"/>
                  <a:gd name="T5" fmla="*/ 333 h 333"/>
                  <a:gd name="T6" fmla="*/ 131 w 131"/>
                  <a:gd name="T7" fmla="*/ 287 h 333"/>
                  <a:gd name="T8" fmla="*/ 128 w 131"/>
                  <a:gd name="T9" fmla="*/ 256 h 333"/>
                  <a:gd name="T10" fmla="*/ 123 w 131"/>
                  <a:gd name="T11" fmla="*/ 211 h 333"/>
                  <a:gd name="T12" fmla="*/ 24 w 131"/>
                  <a:gd name="T13" fmla="*/ 258 h 333"/>
                  <a:gd name="T14" fmla="*/ 28 w 131"/>
                  <a:gd name="T15" fmla="*/ 288 h 333"/>
                  <a:gd name="T16" fmla="*/ 126 w 131"/>
                  <a:gd name="T17" fmla="*/ 242 h 333"/>
                  <a:gd name="T18" fmla="*/ 123 w 131"/>
                  <a:gd name="T19" fmla="*/ 211 h 333"/>
                  <a:gd name="T20" fmla="*/ 116 w 131"/>
                  <a:gd name="T21" fmla="*/ 166 h 333"/>
                  <a:gd name="T22" fmla="*/ 20 w 131"/>
                  <a:gd name="T23" fmla="*/ 213 h 333"/>
                  <a:gd name="T24" fmla="*/ 23 w 131"/>
                  <a:gd name="T25" fmla="*/ 243 h 333"/>
                  <a:gd name="T26" fmla="*/ 121 w 131"/>
                  <a:gd name="T27" fmla="*/ 198 h 333"/>
                  <a:gd name="T28" fmla="*/ 116 w 131"/>
                  <a:gd name="T29" fmla="*/ 166 h 333"/>
                  <a:gd name="T30" fmla="*/ 111 w 131"/>
                  <a:gd name="T31" fmla="*/ 123 h 333"/>
                  <a:gd name="T32" fmla="*/ 15 w 131"/>
                  <a:gd name="T33" fmla="*/ 168 h 333"/>
                  <a:gd name="T34" fmla="*/ 18 w 131"/>
                  <a:gd name="T35" fmla="*/ 200 h 333"/>
                  <a:gd name="T36" fmla="*/ 115 w 131"/>
                  <a:gd name="T37" fmla="*/ 153 h 333"/>
                  <a:gd name="T38" fmla="*/ 111 w 131"/>
                  <a:gd name="T39" fmla="*/ 123 h 333"/>
                  <a:gd name="T40" fmla="*/ 107 w 131"/>
                  <a:gd name="T41" fmla="*/ 78 h 333"/>
                  <a:gd name="T42" fmla="*/ 8 w 131"/>
                  <a:gd name="T43" fmla="*/ 124 h 333"/>
                  <a:gd name="T44" fmla="*/ 13 w 131"/>
                  <a:gd name="T45" fmla="*/ 155 h 333"/>
                  <a:gd name="T46" fmla="*/ 110 w 131"/>
                  <a:gd name="T47" fmla="*/ 108 h 333"/>
                  <a:gd name="T48" fmla="*/ 107 w 131"/>
                  <a:gd name="T49" fmla="*/ 78 h 333"/>
                  <a:gd name="T50" fmla="*/ 99 w 131"/>
                  <a:gd name="T51" fmla="*/ 0 h 333"/>
                  <a:gd name="T52" fmla="*/ 0 w 131"/>
                  <a:gd name="T53" fmla="*/ 47 h 333"/>
                  <a:gd name="T54" fmla="*/ 8 w 131"/>
                  <a:gd name="T55" fmla="*/ 110 h 333"/>
                  <a:gd name="T56" fmla="*/ 105 w 131"/>
                  <a:gd name="T57" fmla="*/ 63 h 333"/>
                  <a:gd name="T58" fmla="*/ 99 w 131"/>
                  <a:gd name="T5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 h="333">
                    <a:moveTo>
                      <a:pt x="128" y="256"/>
                    </a:moveTo>
                    <a:lnTo>
                      <a:pt x="29" y="301"/>
                    </a:lnTo>
                    <a:lnTo>
                      <a:pt x="33" y="333"/>
                    </a:lnTo>
                    <a:lnTo>
                      <a:pt x="131" y="287"/>
                    </a:lnTo>
                    <a:lnTo>
                      <a:pt x="128" y="256"/>
                    </a:lnTo>
                    <a:moveTo>
                      <a:pt x="123" y="211"/>
                    </a:moveTo>
                    <a:lnTo>
                      <a:pt x="24" y="258"/>
                    </a:lnTo>
                    <a:lnTo>
                      <a:pt x="28" y="288"/>
                    </a:lnTo>
                    <a:lnTo>
                      <a:pt x="126" y="242"/>
                    </a:lnTo>
                    <a:lnTo>
                      <a:pt x="123" y="211"/>
                    </a:lnTo>
                    <a:moveTo>
                      <a:pt x="116" y="166"/>
                    </a:moveTo>
                    <a:lnTo>
                      <a:pt x="20" y="213"/>
                    </a:lnTo>
                    <a:lnTo>
                      <a:pt x="23" y="243"/>
                    </a:lnTo>
                    <a:lnTo>
                      <a:pt x="121" y="198"/>
                    </a:lnTo>
                    <a:lnTo>
                      <a:pt x="116" y="166"/>
                    </a:lnTo>
                    <a:moveTo>
                      <a:pt x="111" y="123"/>
                    </a:moveTo>
                    <a:lnTo>
                      <a:pt x="15" y="168"/>
                    </a:lnTo>
                    <a:lnTo>
                      <a:pt x="18" y="200"/>
                    </a:lnTo>
                    <a:lnTo>
                      <a:pt x="115" y="153"/>
                    </a:lnTo>
                    <a:lnTo>
                      <a:pt x="111" y="123"/>
                    </a:lnTo>
                    <a:moveTo>
                      <a:pt x="107" y="78"/>
                    </a:moveTo>
                    <a:lnTo>
                      <a:pt x="8" y="124"/>
                    </a:lnTo>
                    <a:lnTo>
                      <a:pt x="13" y="155"/>
                    </a:lnTo>
                    <a:lnTo>
                      <a:pt x="110" y="108"/>
                    </a:lnTo>
                    <a:lnTo>
                      <a:pt x="107" y="78"/>
                    </a:lnTo>
                    <a:moveTo>
                      <a:pt x="99" y="0"/>
                    </a:moveTo>
                    <a:lnTo>
                      <a:pt x="0" y="47"/>
                    </a:lnTo>
                    <a:lnTo>
                      <a:pt x="8" y="110"/>
                    </a:lnTo>
                    <a:lnTo>
                      <a:pt x="105" y="63"/>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9" name="iślîďé">
                <a:extLst>
                  <a:ext uri="{FF2B5EF4-FFF2-40B4-BE49-F238E27FC236}">
                    <a16:creationId xmlns:a16="http://schemas.microsoft.com/office/drawing/2014/main" xmlns="" id="{F769E520-7F73-47C7-8F7C-A72586FEDD17}"/>
                  </a:ext>
                </a:extLst>
              </p:cNvPr>
              <p:cNvSpPr/>
              <p:nvPr/>
            </p:nvSpPr>
            <p:spPr bwMode="auto">
              <a:xfrm>
                <a:off x="2171" y="685"/>
                <a:ext cx="38" cy="19"/>
              </a:xfrm>
              <a:custGeom>
                <a:avLst/>
                <a:gdLst>
                  <a:gd name="T0" fmla="*/ 24 w 24"/>
                  <a:gd name="T1" fmla="*/ 0 h 12"/>
                  <a:gd name="T2" fmla="*/ 0 w 24"/>
                  <a:gd name="T3" fmla="*/ 12 h 12"/>
                  <a:gd name="T4" fmla="*/ 24 w 24"/>
                  <a:gd name="T5" fmla="*/ 0 h 12"/>
                  <a:gd name="T6" fmla="*/ 24 w 24"/>
                  <a:gd name="T7" fmla="*/ 0 h 12"/>
                </a:gdLst>
                <a:ahLst/>
                <a:cxnLst>
                  <a:cxn ang="0">
                    <a:pos x="T0" y="T1"/>
                  </a:cxn>
                  <a:cxn ang="0">
                    <a:pos x="T2" y="T3"/>
                  </a:cxn>
                  <a:cxn ang="0">
                    <a:pos x="T4" y="T5"/>
                  </a:cxn>
                  <a:cxn ang="0">
                    <a:pos x="T6" y="T7"/>
                  </a:cxn>
                </a:cxnLst>
                <a:rect l="0" t="0" r="r" b="b"/>
                <a:pathLst>
                  <a:path w="24" h="12">
                    <a:moveTo>
                      <a:pt x="24" y="0"/>
                    </a:moveTo>
                    <a:cubicBezTo>
                      <a:pt x="17" y="4"/>
                      <a:pt x="8" y="8"/>
                      <a:pt x="0" y="12"/>
                    </a:cubicBezTo>
                    <a:cubicBezTo>
                      <a:pt x="24" y="0"/>
                      <a:pt x="24" y="0"/>
                      <a:pt x="24" y="0"/>
                    </a:cubicBezTo>
                    <a:cubicBezTo>
                      <a:pt x="24" y="0"/>
                      <a:pt x="24" y="0"/>
                      <a:pt x="24" y="0"/>
                    </a:cubicBezTo>
                  </a:path>
                </a:pathLst>
              </a:custGeom>
              <a:solidFill>
                <a:srgbClr val="FFC6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0" name="îṩḻíḑê">
                <a:extLst>
                  <a:ext uri="{FF2B5EF4-FFF2-40B4-BE49-F238E27FC236}">
                    <a16:creationId xmlns:a16="http://schemas.microsoft.com/office/drawing/2014/main" xmlns="" id="{6399D1E9-B089-4187-B866-8E8CEE330A0C}"/>
                  </a:ext>
                </a:extLst>
              </p:cNvPr>
              <p:cNvSpPr/>
              <p:nvPr/>
            </p:nvSpPr>
            <p:spPr bwMode="auto">
              <a:xfrm>
                <a:off x="2209" y="673"/>
                <a:ext cx="25" cy="12"/>
              </a:xfrm>
              <a:custGeom>
                <a:avLst/>
                <a:gdLst>
                  <a:gd name="T0" fmla="*/ 15 w 15"/>
                  <a:gd name="T1" fmla="*/ 0 h 7"/>
                  <a:gd name="T2" fmla="*/ 3 w 15"/>
                  <a:gd name="T3" fmla="*/ 6 h 7"/>
                  <a:gd name="T4" fmla="*/ 2 w 15"/>
                  <a:gd name="T5" fmla="*/ 6 h 7"/>
                  <a:gd name="T6" fmla="*/ 0 w 15"/>
                  <a:gd name="T7" fmla="*/ 7 h 7"/>
                  <a:gd name="T8" fmla="*/ 0 w 15"/>
                  <a:gd name="T9" fmla="*/ 7 h 7"/>
                  <a:gd name="T10" fmla="*/ 15 w 15"/>
                  <a:gd name="T11" fmla="*/ 0 h 7"/>
                  <a:gd name="T12" fmla="*/ 15 w 1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5" y="0"/>
                    </a:moveTo>
                    <a:cubicBezTo>
                      <a:pt x="11" y="2"/>
                      <a:pt x="7" y="4"/>
                      <a:pt x="3" y="6"/>
                    </a:cubicBezTo>
                    <a:cubicBezTo>
                      <a:pt x="2" y="6"/>
                      <a:pt x="2" y="6"/>
                      <a:pt x="2" y="6"/>
                    </a:cubicBezTo>
                    <a:cubicBezTo>
                      <a:pt x="1" y="7"/>
                      <a:pt x="1" y="7"/>
                      <a:pt x="0" y="7"/>
                    </a:cubicBezTo>
                    <a:cubicBezTo>
                      <a:pt x="0" y="7"/>
                      <a:pt x="0" y="7"/>
                      <a:pt x="0" y="7"/>
                    </a:cubicBezTo>
                    <a:cubicBezTo>
                      <a:pt x="15" y="0"/>
                      <a:pt x="15" y="0"/>
                      <a:pt x="15" y="0"/>
                    </a:cubicBezTo>
                    <a:cubicBezTo>
                      <a:pt x="15" y="0"/>
                      <a:pt x="15" y="0"/>
                      <a:pt x="15" y="0"/>
                    </a:cubicBezTo>
                  </a:path>
                </a:pathLst>
              </a:custGeom>
              <a:solidFill>
                <a:srgbClr val="FFC6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1" name="ïşḷïďé">
                <a:extLst>
                  <a:ext uri="{FF2B5EF4-FFF2-40B4-BE49-F238E27FC236}">
                    <a16:creationId xmlns:a16="http://schemas.microsoft.com/office/drawing/2014/main" xmlns="" id="{3CC6B994-4066-4133-A71A-CF09BBB44773}"/>
                  </a:ext>
                </a:extLst>
              </p:cNvPr>
              <p:cNvSpPr/>
              <p:nvPr/>
            </p:nvSpPr>
            <p:spPr bwMode="auto">
              <a:xfrm>
                <a:off x="2234" y="659"/>
                <a:ext cx="28" cy="14"/>
              </a:xfrm>
              <a:custGeom>
                <a:avLst/>
                <a:gdLst>
                  <a:gd name="T0" fmla="*/ 18 w 18"/>
                  <a:gd name="T1" fmla="*/ 0 h 9"/>
                  <a:gd name="T2" fmla="*/ 0 w 18"/>
                  <a:gd name="T3" fmla="*/ 9 h 9"/>
                  <a:gd name="T4" fmla="*/ 0 w 18"/>
                  <a:gd name="T5" fmla="*/ 9 h 9"/>
                  <a:gd name="T6" fmla="*/ 18 w 18"/>
                  <a:gd name="T7" fmla="*/ 0 h 9"/>
                </a:gdLst>
                <a:ahLst/>
                <a:cxnLst>
                  <a:cxn ang="0">
                    <a:pos x="T0" y="T1"/>
                  </a:cxn>
                  <a:cxn ang="0">
                    <a:pos x="T2" y="T3"/>
                  </a:cxn>
                  <a:cxn ang="0">
                    <a:pos x="T4" y="T5"/>
                  </a:cxn>
                  <a:cxn ang="0">
                    <a:pos x="T6" y="T7"/>
                  </a:cxn>
                </a:cxnLst>
                <a:rect l="0" t="0" r="r" b="b"/>
                <a:pathLst>
                  <a:path w="18" h="9">
                    <a:moveTo>
                      <a:pt x="18" y="0"/>
                    </a:moveTo>
                    <a:cubicBezTo>
                      <a:pt x="12" y="3"/>
                      <a:pt x="5" y="6"/>
                      <a:pt x="0" y="9"/>
                    </a:cubicBezTo>
                    <a:cubicBezTo>
                      <a:pt x="0" y="9"/>
                      <a:pt x="0" y="9"/>
                      <a:pt x="0" y="9"/>
                    </a:cubicBezTo>
                    <a:cubicBezTo>
                      <a:pt x="18" y="0"/>
                      <a:pt x="18" y="0"/>
                      <a:pt x="18" y="0"/>
                    </a:cubicBezTo>
                  </a:path>
                </a:pathLst>
              </a:custGeom>
              <a:solidFill>
                <a:srgbClr val="FFC6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2" name="iṣḷiďè">
                <a:extLst>
                  <a:ext uri="{FF2B5EF4-FFF2-40B4-BE49-F238E27FC236}">
                    <a16:creationId xmlns:a16="http://schemas.microsoft.com/office/drawing/2014/main" xmlns="" id="{E6275CBD-F02C-462A-AE2A-BB99BAF25C08}"/>
                  </a:ext>
                </a:extLst>
              </p:cNvPr>
              <p:cNvSpPr/>
              <p:nvPr/>
            </p:nvSpPr>
            <p:spPr bwMode="auto">
              <a:xfrm>
                <a:off x="2158" y="601"/>
                <a:ext cx="104" cy="105"/>
              </a:xfrm>
              <a:custGeom>
                <a:avLst/>
                <a:gdLst>
                  <a:gd name="T0" fmla="*/ 61 w 65"/>
                  <a:gd name="T1" fmla="*/ 0 h 65"/>
                  <a:gd name="T2" fmla="*/ 0 w 65"/>
                  <a:gd name="T3" fmla="*/ 29 h 65"/>
                  <a:gd name="T4" fmla="*/ 4 w 65"/>
                  <a:gd name="T5" fmla="*/ 65 h 65"/>
                  <a:gd name="T6" fmla="*/ 8 w 65"/>
                  <a:gd name="T7" fmla="*/ 64 h 65"/>
                  <a:gd name="T8" fmla="*/ 32 w 65"/>
                  <a:gd name="T9" fmla="*/ 52 h 65"/>
                  <a:gd name="T10" fmla="*/ 34 w 65"/>
                  <a:gd name="T11" fmla="*/ 51 h 65"/>
                  <a:gd name="T12" fmla="*/ 35 w 65"/>
                  <a:gd name="T13" fmla="*/ 51 h 65"/>
                  <a:gd name="T14" fmla="*/ 47 w 65"/>
                  <a:gd name="T15" fmla="*/ 45 h 65"/>
                  <a:gd name="T16" fmla="*/ 65 w 65"/>
                  <a:gd name="T17" fmla="*/ 36 h 65"/>
                  <a:gd name="T18" fmla="*/ 61 w 65"/>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1" y="0"/>
                    </a:moveTo>
                    <a:cubicBezTo>
                      <a:pt x="0" y="29"/>
                      <a:pt x="0" y="29"/>
                      <a:pt x="0" y="29"/>
                    </a:cubicBezTo>
                    <a:cubicBezTo>
                      <a:pt x="4" y="65"/>
                      <a:pt x="4" y="65"/>
                      <a:pt x="4" y="65"/>
                    </a:cubicBezTo>
                    <a:cubicBezTo>
                      <a:pt x="8" y="64"/>
                      <a:pt x="8" y="64"/>
                      <a:pt x="8" y="64"/>
                    </a:cubicBezTo>
                    <a:cubicBezTo>
                      <a:pt x="16" y="60"/>
                      <a:pt x="25" y="56"/>
                      <a:pt x="32" y="52"/>
                    </a:cubicBezTo>
                    <a:cubicBezTo>
                      <a:pt x="33" y="52"/>
                      <a:pt x="33" y="52"/>
                      <a:pt x="34" y="51"/>
                    </a:cubicBezTo>
                    <a:cubicBezTo>
                      <a:pt x="35" y="51"/>
                      <a:pt x="35" y="51"/>
                      <a:pt x="35" y="51"/>
                    </a:cubicBezTo>
                    <a:cubicBezTo>
                      <a:pt x="39" y="49"/>
                      <a:pt x="43" y="47"/>
                      <a:pt x="47" y="45"/>
                    </a:cubicBezTo>
                    <a:cubicBezTo>
                      <a:pt x="52" y="42"/>
                      <a:pt x="59" y="39"/>
                      <a:pt x="65" y="36"/>
                    </a:cubicBezTo>
                    <a:cubicBezTo>
                      <a:pt x="61" y="0"/>
                      <a:pt x="61" y="0"/>
                      <a:pt x="61" y="0"/>
                    </a:cubicBezTo>
                  </a:path>
                </a:pathLst>
              </a:custGeom>
              <a:solidFill>
                <a:srgbClr val="7471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3" name="íSḷïde">
                <a:extLst>
                  <a:ext uri="{FF2B5EF4-FFF2-40B4-BE49-F238E27FC236}">
                    <a16:creationId xmlns:a16="http://schemas.microsoft.com/office/drawing/2014/main" xmlns="" id="{309B4FA8-8FC0-4FF8-86AD-A5516138B01D}"/>
                  </a:ext>
                </a:extLst>
              </p:cNvPr>
              <p:cNvSpPr/>
              <p:nvPr/>
            </p:nvSpPr>
            <p:spPr bwMode="auto">
              <a:xfrm>
                <a:off x="2140" y="442"/>
                <a:ext cx="116" cy="206"/>
              </a:xfrm>
              <a:custGeom>
                <a:avLst/>
                <a:gdLst>
                  <a:gd name="T0" fmla="*/ 108 w 116"/>
                  <a:gd name="T1" fmla="*/ 88 h 206"/>
                  <a:gd name="T2" fmla="*/ 10 w 116"/>
                  <a:gd name="T3" fmla="*/ 133 h 206"/>
                  <a:gd name="T4" fmla="*/ 18 w 116"/>
                  <a:gd name="T5" fmla="*/ 206 h 206"/>
                  <a:gd name="T6" fmla="*/ 116 w 116"/>
                  <a:gd name="T7" fmla="*/ 159 h 206"/>
                  <a:gd name="T8" fmla="*/ 108 w 116"/>
                  <a:gd name="T9" fmla="*/ 88 h 206"/>
                  <a:gd name="T10" fmla="*/ 103 w 116"/>
                  <a:gd name="T11" fmla="*/ 43 h 206"/>
                  <a:gd name="T12" fmla="*/ 5 w 116"/>
                  <a:gd name="T13" fmla="*/ 90 h 206"/>
                  <a:gd name="T14" fmla="*/ 8 w 116"/>
                  <a:gd name="T15" fmla="*/ 121 h 206"/>
                  <a:gd name="T16" fmla="*/ 106 w 116"/>
                  <a:gd name="T17" fmla="*/ 76 h 206"/>
                  <a:gd name="T18" fmla="*/ 103 w 116"/>
                  <a:gd name="T19" fmla="*/ 43 h 206"/>
                  <a:gd name="T20" fmla="*/ 98 w 116"/>
                  <a:gd name="T21" fmla="*/ 0 h 206"/>
                  <a:gd name="T22" fmla="*/ 0 w 116"/>
                  <a:gd name="T23" fmla="*/ 45 h 206"/>
                  <a:gd name="T24" fmla="*/ 3 w 116"/>
                  <a:gd name="T25" fmla="*/ 76 h 206"/>
                  <a:gd name="T26" fmla="*/ 102 w 116"/>
                  <a:gd name="T27" fmla="*/ 31 h 206"/>
                  <a:gd name="T28" fmla="*/ 98 w 116"/>
                  <a:gd name="T29"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206">
                    <a:moveTo>
                      <a:pt x="108" y="88"/>
                    </a:moveTo>
                    <a:lnTo>
                      <a:pt x="10" y="133"/>
                    </a:lnTo>
                    <a:lnTo>
                      <a:pt x="18" y="206"/>
                    </a:lnTo>
                    <a:lnTo>
                      <a:pt x="116" y="159"/>
                    </a:lnTo>
                    <a:lnTo>
                      <a:pt x="108" y="88"/>
                    </a:lnTo>
                    <a:close/>
                    <a:moveTo>
                      <a:pt x="103" y="43"/>
                    </a:moveTo>
                    <a:lnTo>
                      <a:pt x="5" y="90"/>
                    </a:lnTo>
                    <a:lnTo>
                      <a:pt x="8" y="121"/>
                    </a:lnTo>
                    <a:lnTo>
                      <a:pt x="106" y="76"/>
                    </a:lnTo>
                    <a:lnTo>
                      <a:pt x="103" y="43"/>
                    </a:lnTo>
                    <a:close/>
                    <a:moveTo>
                      <a:pt x="98" y="0"/>
                    </a:moveTo>
                    <a:lnTo>
                      <a:pt x="0" y="45"/>
                    </a:lnTo>
                    <a:lnTo>
                      <a:pt x="3" y="76"/>
                    </a:lnTo>
                    <a:lnTo>
                      <a:pt x="102" y="31"/>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4" name="isḻïḍe">
                <a:extLst>
                  <a:ext uri="{FF2B5EF4-FFF2-40B4-BE49-F238E27FC236}">
                    <a16:creationId xmlns:a16="http://schemas.microsoft.com/office/drawing/2014/main" xmlns="" id="{5A8BCD09-191C-4CE1-8AFD-A018B8CEAFA6}"/>
                  </a:ext>
                </a:extLst>
              </p:cNvPr>
              <p:cNvSpPr/>
              <p:nvPr/>
            </p:nvSpPr>
            <p:spPr bwMode="auto">
              <a:xfrm>
                <a:off x="2140" y="442"/>
                <a:ext cx="116" cy="206"/>
              </a:xfrm>
              <a:custGeom>
                <a:avLst/>
                <a:gdLst>
                  <a:gd name="T0" fmla="*/ 108 w 116"/>
                  <a:gd name="T1" fmla="*/ 88 h 206"/>
                  <a:gd name="T2" fmla="*/ 10 w 116"/>
                  <a:gd name="T3" fmla="*/ 133 h 206"/>
                  <a:gd name="T4" fmla="*/ 18 w 116"/>
                  <a:gd name="T5" fmla="*/ 206 h 206"/>
                  <a:gd name="T6" fmla="*/ 116 w 116"/>
                  <a:gd name="T7" fmla="*/ 159 h 206"/>
                  <a:gd name="T8" fmla="*/ 108 w 116"/>
                  <a:gd name="T9" fmla="*/ 88 h 206"/>
                  <a:gd name="T10" fmla="*/ 103 w 116"/>
                  <a:gd name="T11" fmla="*/ 43 h 206"/>
                  <a:gd name="T12" fmla="*/ 5 w 116"/>
                  <a:gd name="T13" fmla="*/ 90 h 206"/>
                  <a:gd name="T14" fmla="*/ 8 w 116"/>
                  <a:gd name="T15" fmla="*/ 121 h 206"/>
                  <a:gd name="T16" fmla="*/ 106 w 116"/>
                  <a:gd name="T17" fmla="*/ 76 h 206"/>
                  <a:gd name="T18" fmla="*/ 103 w 116"/>
                  <a:gd name="T19" fmla="*/ 43 h 206"/>
                  <a:gd name="T20" fmla="*/ 98 w 116"/>
                  <a:gd name="T21" fmla="*/ 0 h 206"/>
                  <a:gd name="T22" fmla="*/ 0 w 116"/>
                  <a:gd name="T23" fmla="*/ 45 h 206"/>
                  <a:gd name="T24" fmla="*/ 3 w 116"/>
                  <a:gd name="T25" fmla="*/ 76 h 206"/>
                  <a:gd name="T26" fmla="*/ 102 w 116"/>
                  <a:gd name="T27" fmla="*/ 31 h 206"/>
                  <a:gd name="T28" fmla="*/ 98 w 116"/>
                  <a:gd name="T29"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206">
                    <a:moveTo>
                      <a:pt x="108" y="88"/>
                    </a:moveTo>
                    <a:lnTo>
                      <a:pt x="10" y="133"/>
                    </a:lnTo>
                    <a:lnTo>
                      <a:pt x="18" y="206"/>
                    </a:lnTo>
                    <a:lnTo>
                      <a:pt x="116" y="159"/>
                    </a:lnTo>
                    <a:lnTo>
                      <a:pt x="108" y="88"/>
                    </a:lnTo>
                    <a:moveTo>
                      <a:pt x="103" y="43"/>
                    </a:moveTo>
                    <a:lnTo>
                      <a:pt x="5" y="90"/>
                    </a:lnTo>
                    <a:lnTo>
                      <a:pt x="8" y="121"/>
                    </a:lnTo>
                    <a:lnTo>
                      <a:pt x="106" y="76"/>
                    </a:lnTo>
                    <a:lnTo>
                      <a:pt x="103" y="43"/>
                    </a:lnTo>
                    <a:moveTo>
                      <a:pt x="98" y="0"/>
                    </a:moveTo>
                    <a:lnTo>
                      <a:pt x="0" y="45"/>
                    </a:lnTo>
                    <a:lnTo>
                      <a:pt x="3" y="76"/>
                    </a:lnTo>
                    <a:lnTo>
                      <a:pt x="102" y="31"/>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5" name="iṡlïḋè">
                <a:extLst>
                  <a:ext uri="{FF2B5EF4-FFF2-40B4-BE49-F238E27FC236}">
                    <a16:creationId xmlns:a16="http://schemas.microsoft.com/office/drawing/2014/main" xmlns="" id="{2236D129-BB84-47D6-8208-3D5B41DDF9FA}"/>
                  </a:ext>
                </a:extLst>
              </p:cNvPr>
              <p:cNvSpPr/>
              <p:nvPr/>
            </p:nvSpPr>
            <p:spPr bwMode="auto">
              <a:xfrm>
                <a:off x="2148" y="518"/>
                <a:ext cx="100" cy="57"/>
              </a:xfrm>
              <a:custGeom>
                <a:avLst/>
                <a:gdLst>
                  <a:gd name="T0" fmla="*/ 98 w 100"/>
                  <a:gd name="T1" fmla="*/ 0 h 57"/>
                  <a:gd name="T2" fmla="*/ 0 w 100"/>
                  <a:gd name="T3" fmla="*/ 45 h 57"/>
                  <a:gd name="T4" fmla="*/ 2 w 100"/>
                  <a:gd name="T5" fmla="*/ 57 h 57"/>
                  <a:gd name="T6" fmla="*/ 100 w 100"/>
                  <a:gd name="T7" fmla="*/ 12 h 57"/>
                  <a:gd name="T8" fmla="*/ 98 w 100"/>
                  <a:gd name="T9" fmla="*/ 0 h 57"/>
                </a:gdLst>
                <a:ahLst/>
                <a:cxnLst>
                  <a:cxn ang="0">
                    <a:pos x="T0" y="T1"/>
                  </a:cxn>
                  <a:cxn ang="0">
                    <a:pos x="T2" y="T3"/>
                  </a:cxn>
                  <a:cxn ang="0">
                    <a:pos x="T4" y="T5"/>
                  </a:cxn>
                  <a:cxn ang="0">
                    <a:pos x="T6" y="T7"/>
                  </a:cxn>
                  <a:cxn ang="0">
                    <a:pos x="T8" y="T9"/>
                  </a:cxn>
                </a:cxnLst>
                <a:rect l="0" t="0" r="r" b="b"/>
                <a:pathLst>
                  <a:path w="100" h="57">
                    <a:moveTo>
                      <a:pt x="98" y="0"/>
                    </a:moveTo>
                    <a:lnTo>
                      <a:pt x="0" y="45"/>
                    </a:lnTo>
                    <a:lnTo>
                      <a:pt x="2" y="57"/>
                    </a:lnTo>
                    <a:lnTo>
                      <a:pt x="100" y="12"/>
                    </a:lnTo>
                    <a:lnTo>
                      <a:pt x="98"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6" name="ísľïḋè">
                <a:extLst>
                  <a:ext uri="{FF2B5EF4-FFF2-40B4-BE49-F238E27FC236}">
                    <a16:creationId xmlns:a16="http://schemas.microsoft.com/office/drawing/2014/main" xmlns="" id="{17490B69-A337-4027-A3F8-367E80273A5F}"/>
                  </a:ext>
                </a:extLst>
              </p:cNvPr>
              <p:cNvSpPr/>
              <p:nvPr/>
            </p:nvSpPr>
            <p:spPr bwMode="auto">
              <a:xfrm>
                <a:off x="2148" y="518"/>
                <a:ext cx="100" cy="57"/>
              </a:xfrm>
              <a:custGeom>
                <a:avLst/>
                <a:gdLst>
                  <a:gd name="T0" fmla="*/ 98 w 100"/>
                  <a:gd name="T1" fmla="*/ 0 h 57"/>
                  <a:gd name="T2" fmla="*/ 0 w 100"/>
                  <a:gd name="T3" fmla="*/ 45 h 57"/>
                  <a:gd name="T4" fmla="*/ 2 w 100"/>
                  <a:gd name="T5" fmla="*/ 57 h 57"/>
                  <a:gd name="T6" fmla="*/ 100 w 100"/>
                  <a:gd name="T7" fmla="*/ 12 h 57"/>
                  <a:gd name="T8" fmla="*/ 98 w 100"/>
                  <a:gd name="T9" fmla="*/ 0 h 57"/>
                </a:gdLst>
                <a:ahLst/>
                <a:cxnLst>
                  <a:cxn ang="0">
                    <a:pos x="T0" y="T1"/>
                  </a:cxn>
                  <a:cxn ang="0">
                    <a:pos x="T2" y="T3"/>
                  </a:cxn>
                  <a:cxn ang="0">
                    <a:pos x="T4" y="T5"/>
                  </a:cxn>
                  <a:cxn ang="0">
                    <a:pos x="T6" y="T7"/>
                  </a:cxn>
                  <a:cxn ang="0">
                    <a:pos x="T8" y="T9"/>
                  </a:cxn>
                </a:cxnLst>
                <a:rect l="0" t="0" r="r" b="b"/>
                <a:pathLst>
                  <a:path w="100" h="57">
                    <a:moveTo>
                      <a:pt x="98" y="0"/>
                    </a:moveTo>
                    <a:lnTo>
                      <a:pt x="0" y="45"/>
                    </a:lnTo>
                    <a:lnTo>
                      <a:pt x="2" y="57"/>
                    </a:lnTo>
                    <a:lnTo>
                      <a:pt x="100" y="12"/>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7" name="îsḻïďê">
                <a:extLst>
                  <a:ext uri="{FF2B5EF4-FFF2-40B4-BE49-F238E27FC236}">
                    <a16:creationId xmlns:a16="http://schemas.microsoft.com/office/drawing/2014/main" xmlns="" id="{EC93E4D9-BA6C-4F2A-8B84-A8A391D285E1}"/>
                  </a:ext>
                </a:extLst>
              </p:cNvPr>
              <p:cNvSpPr/>
              <p:nvPr/>
            </p:nvSpPr>
            <p:spPr bwMode="auto">
              <a:xfrm>
                <a:off x="2143" y="473"/>
                <a:ext cx="100" cy="59"/>
              </a:xfrm>
              <a:custGeom>
                <a:avLst/>
                <a:gdLst>
                  <a:gd name="T0" fmla="*/ 99 w 100"/>
                  <a:gd name="T1" fmla="*/ 0 h 59"/>
                  <a:gd name="T2" fmla="*/ 0 w 100"/>
                  <a:gd name="T3" fmla="*/ 45 h 59"/>
                  <a:gd name="T4" fmla="*/ 2 w 100"/>
                  <a:gd name="T5" fmla="*/ 59 h 59"/>
                  <a:gd name="T6" fmla="*/ 100 w 100"/>
                  <a:gd name="T7" fmla="*/ 12 h 59"/>
                  <a:gd name="T8" fmla="*/ 99 w 100"/>
                  <a:gd name="T9" fmla="*/ 0 h 59"/>
                </a:gdLst>
                <a:ahLst/>
                <a:cxnLst>
                  <a:cxn ang="0">
                    <a:pos x="T0" y="T1"/>
                  </a:cxn>
                  <a:cxn ang="0">
                    <a:pos x="T2" y="T3"/>
                  </a:cxn>
                  <a:cxn ang="0">
                    <a:pos x="T4" y="T5"/>
                  </a:cxn>
                  <a:cxn ang="0">
                    <a:pos x="T6" y="T7"/>
                  </a:cxn>
                  <a:cxn ang="0">
                    <a:pos x="T8" y="T9"/>
                  </a:cxn>
                </a:cxnLst>
                <a:rect l="0" t="0" r="r" b="b"/>
                <a:pathLst>
                  <a:path w="100" h="59">
                    <a:moveTo>
                      <a:pt x="99" y="0"/>
                    </a:moveTo>
                    <a:lnTo>
                      <a:pt x="0" y="45"/>
                    </a:lnTo>
                    <a:lnTo>
                      <a:pt x="2" y="59"/>
                    </a:lnTo>
                    <a:lnTo>
                      <a:pt x="100" y="12"/>
                    </a:lnTo>
                    <a:lnTo>
                      <a:pt x="99"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8" name="íšlïdê">
                <a:extLst>
                  <a:ext uri="{FF2B5EF4-FFF2-40B4-BE49-F238E27FC236}">
                    <a16:creationId xmlns:a16="http://schemas.microsoft.com/office/drawing/2014/main" xmlns="" id="{44003208-E4A6-47F4-B213-C7E9EB445730}"/>
                  </a:ext>
                </a:extLst>
              </p:cNvPr>
              <p:cNvSpPr/>
              <p:nvPr/>
            </p:nvSpPr>
            <p:spPr bwMode="auto">
              <a:xfrm>
                <a:off x="2143" y="473"/>
                <a:ext cx="100" cy="59"/>
              </a:xfrm>
              <a:custGeom>
                <a:avLst/>
                <a:gdLst>
                  <a:gd name="T0" fmla="*/ 99 w 100"/>
                  <a:gd name="T1" fmla="*/ 0 h 59"/>
                  <a:gd name="T2" fmla="*/ 0 w 100"/>
                  <a:gd name="T3" fmla="*/ 45 h 59"/>
                  <a:gd name="T4" fmla="*/ 2 w 100"/>
                  <a:gd name="T5" fmla="*/ 59 h 59"/>
                  <a:gd name="T6" fmla="*/ 100 w 100"/>
                  <a:gd name="T7" fmla="*/ 12 h 59"/>
                  <a:gd name="T8" fmla="*/ 99 w 100"/>
                  <a:gd name="T9" fmla="*/ 0 h 59"/>
                </a:gdLst>
                <a:ahLst/>
                <a:cxnLst>
                  <a:cxn ang="0">
                    <a:pos x="T0" y="T1"/>
                  </a:cxn>
                  <a:cxn ang="0">
                    <a:pos x="T2" y="T3"/>
                  </a:cxn>
                  <a:cxn ang="0">
                    <a:pos x="T4" y="T5"/>
                  </a:cxn>
                  <a:cxn ang="0">
                    <a:pos x="T6" y="T7"/>
                  </a:cxn>
                  <a:cxn ang="0">
                    <a:pos x="T8" y="T9"/>
                  </a:cxn>
                </a:cxnLst>
                <a:rect l="0" t="0" r="r" b="b"/>
                <a:pathLst>
                  <a:path w="100" h="59">
                    <a:moveTo>
                      <a:pt x="99" y="0"/>
                    </a:moveTo>
                    <a:lnTo>
                      <a:pt x="0" y="45"/>
                    </a:lnTo>
                    <a:lnTo>
                      <a:pt x="2" y="59"/>
                    </a:lnTo>
                    <a:lnTo>
                      <a:pt x="100" y="12"/>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9" name="ïŝľîḋè">
                <a:extLst>
                  <a:ext uri="{FF2B5EF4-FFF2-40B4-BE49-F238E27FC236}">
                    <a16:creationId xmlns:a16="http://schemas.microsoft.com/office/drawing/2014/main" xmlns="" id="{0038FBA1-AA5A-401E-8EDD-E62FE0013A24}"/>
                  </a:ext>
                </a:extLst>
              </p:cNvPr>
              <p:cNvSpPr/>
              <p:nvPr/>
            </p:nvSpPr>
            <p:spPr bwMode="auto">
              <a:xfrm>
                <a:off x="2139" y="428"/>
                <a:ext cx="99" cy="59"/>
              </a:xfrm>
              <a:custGeom>
                <a:avLst/>
                <a:gdLst>
                  <a:gd name="T0" fmla="*/ 98 w 99"/>
                  <a:gd name="T1" fmla="*/ 0 h 59"/>
                  <a:gd name="T2" fmla="*/ 0 w 99"/>
                  <a:gd name="T3" fmla="*/ 46 h 59"/>
                  <a:gd name="T4" fmla="*/ 1 w 99"/>
                  <a:gd name="T5" fmla="*/ 59 h 59"/>
                  <a:gd name="T6" fmla="*/ 99 w 99"/>
                  <a:gd name="T7" fmla="*/ 14 h 59"/>
                  <a:gd name="T8" fmla="*/ 98 w 99"/>
                  <a:gd name="T9" fmla="*/ 0 h 59"/>
                </a:gdLst>
                <a:ahLst/>
                <a:cxnLst>
                  <a:cxn ang="0">
                    <a:pos x="T0" y="T1"/>
                  </a:cxn>
                  <a:cxn ang="0">
                    <a:pos x="T2" y="T3"/>
                  </a:cxn>
                  <a:cxn ang="0">
                    <a:pos x="T4" y="T5"/>
                  </a:cxn>
                  <a:cxn ang="0">
                    <a:pos x="T6" y="T7"/>
                  </a:cxn>
                  <a:cxn ang="0">
                    <a:pos x="T8" y="T9"/>
                  </a:cxn>
                </a:cxnLst>
                <a:rect l="0" t="0" r="r" b="b"/>
                <a:pathLst>
                  <a:path w="99" h="59">
                    <a:moveTo>
                      <a:pt x="98" y="0"/>
                    </a:moveTo>
                    <a:lnTo>
                      <a:pt x="0" y="46"/>
                    </a:lnTo>
                    <a:lnTo>
                      <a:pt x="1" y="59"/>
                    </a:lnTo>
                    <a:lnTo>
                      <a:pt x="99" y="14"/>
                    </a:lnTo>
                    <a:lnTo>
                      <a:pt x="98"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0" name="ïSļîḑé">
                <a:extLst>
                  <a:ext uri="{FF2B5EF4-FFF2-40B4-BE49-F238E27FC236}">
                    <a16:creationId xmlns:a16="http://schemas.microsoft.com/office/drawing/2014/main" xmlns="" id="{FDE0358C-C517-4569-AD33-FC132CB72FE4}"/>
                  </a:ext>
                </a:extLst>
              </p:cNvPr>
              <p:cNvSpPr/>
              <p:nvPr/>
            </p:nvSpPr>
            <p:spPr bwMode="auto">
              <a:xfrm>
                <a:off x="2139" y="428"/>
                <a:ext cx="99" cy="59"/>
              </a:xfrm>
              <a:custGeom>
                <a:avLst/>
                <a:gdLst>
                  <a:gd name="T0" fmla="*/ 98 w 99"/>
                  <a:gd name="T1" fmla="*/ 0 h 59"/>
                  <a:gd name="T2" fmla="*/ 0 w 99"/>
                  <a:gd name="T3" fmla="*/ 46 h 59"/>
                  <a:gd name="T4" fmla="*/ 1 w 99"/>
                  <a:gd name="T5" fmla="*/ 59 h 59"/>
                  <a:gd name="T6" fmla="*/ 99 w 99"/>
                  <a:gd name="T7" fmla="*/ 14 h 59"/>
                  <a:gd name="T8" fmla="*/ 98 w 99"/>
                  <a:gd name="T9" fmla="*/ 0 h 59"/>
                </a:gdLst>
                <a:ahLst/>
                <a:cxnLst>
                  <a:cxn ang="0">
                    <a:pos x="T0" y="T1"/>
                  </a:cxn>
                  <a:cxn ang="0">
                    <a:pos x="T2" y="T3"/>
                  </a:cxn>
                  <a:cxn ang="0">
                    <a:pos x="T4" y="T5"/>
                  </a:cxn>
                  <a:cxn ang="0">
                    <a:pos x="T6" y="T7"/>
                  </a:cxn>
                  <a:cxn ang="0">
                    <a:pos x="T8" y="T9"/>
                  </a:cxn>
                </a:cxnLst>
                <a:rect l="0" t="0" r="r" b="b"/>
                <a:pathLst>
                  <a:path w="99" h="59">
                    <a:moveTo>
                      <a:pt x="98" y="0"/>
                    </a:moveTo>
                    <a:lnTo>
                      <a:pt x="0" y="46"/>
                    </a:lnTo>
                    <a:lnTo>
                      <a:pt x="1" y="59"/>
                    </a:lnTo>
                    <a:lnTo>
                      <a:pt x="99" y="1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1" name="í$ľíďê">
                <a:extLst>
                  <a:ext uri="{FF2B5EF4-FFF2-40B4-BE49-F238E27FC236}">
                    <a16:creationId xmlns:a16="http://schemas.microsoft.com/office/drawing/2014/main" xmlns="" id="{609B2681-1290-4D4B-88A8-4F366219C828}"/>
                  </a:ext>
                </a:extLst>
              </p:cNvPr>
              <p:cNvSpPr/>
              <p:nvPr/>
            </p:nvSpPr>
            <p:spPr bwMode="auto">
              <a:xfrm>
                <a:off x="2134" y="383"/>
                <a:ext cx="100" cy="59"/>
              </a:xfrm>
              <a:custGeom>
                <a:avLst/>
                <a:gdLst>
                  <a:gd name="T0" fmla="*/ 98 w 100"/>
                  <a:gd name="T1" fmla="*/ 0 h 59"/>
                  <a:gd name="T2" fmla="*/ 0 w 100"/>
                  <a:gd name="T3" fmla="*/ 46 h 59"/>
                  <a:gd name="T4" fmla="*/ 1 w 100"/>
                  <a:gd name="T5" fmla="*/ 59 h 59"/>
                  <a:gd name="T6" fmla="*/ 100 w 100"/>
                  <a:gd name="T7" fmla="*/ 14 h 59"/>
                  <a:gd name="T8" fmla="*/ 98 w 100"/>
                  <a:gd name="T9" fmla="*/ 0 h 59"/>
                </a:gdLst>
                <a:ahLst/>
                <a:cxnLst>
                  <a:cxn ang="0">
                    <a:pos x="T0" y="T1"/>
                  </a:cxn>
                  <a:cxn ang="0">
                    <a:pos x="T2" y="T3"/>
                  </a:cxn>
                  <a:cxn ang="0">
                    <a:pos x="T4" y="T5"/>
                  </a:cxn>
                  <a:cxn ang="0">
                    <a:pos x="T6" y="T7"/>
                  </a:cxn>
                  <a:cxn ang="0">
                    <a:pos x="T8" y="T9"/>
                  </a:cxn>
                </a:cxnLst>
                <a:rect l="0" t="0" r="r" b="b"/>
                <a:pathLst>
                  <a:path w="100" h="59">
                    <a:moveTo>
                      <a:pt x="98" y="0"/>
                    </a:moveTo>
                    <a:lnTo>
                      <a:pt x="0" y="46"/>
                    </a:lnTo>
                    <a:lnTo>
                      <a:pt x="1" y="59"/>
                    </a:lnTo>
                    <a:lnTo>
                      <a:pt x="100" y="14"/>
                    </a:lnTo>
                    <a:lnTo>
                      <a:pt x="98"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2" name="iŝḷíḍê">
                <a:extLst>
                  <a:ext uri="{FF2B5EF4-FFF2-40B4-BE49-F238E27FC236}">
                    <a16:creationId xmlns:a16="http://schemas.microsoft.com/office/drawing/2014/main" xmlns="" id="{16C241B4-6E25-4F62-AC3E-D3043298AE44}"/>
                  </a:ext>
                </a:extLst>
              </p:cNvPr>
              <p:cNvSpPr/>
              <p:nvPr/>
            </p:nvSpPr>
            <p:spPr bwMode="auto">
              <a:xfrm>
                <a:off x="2134" y="383"/>
                <a:ext cx="100" cy="59"/>
              </a:xfrm>
              <a:custGeom>
                <a:avLst/>
                <a:gdLst>
                  <a:gd name="T0" fmla="*/ 98 w 100"/>
                  <a:gd name="T1" fmla="*/ 0 h 59"/>
                  <a:gd name="T2" fmla="*/ 0 w 100"/>
                  <a:gd name="T3" fmla="*/ 46 h 59"/>
                  <a:gd name="T4" fmla="*/ 1 w 100"/>
                  <a:gd name="T5" fmla="*/ 59 h 59"/>
                  <a:gd name="T6" fmla="*/ 100 w 100"/>
                  <a:gd name="T7" fmla="*/ 14 h 59"/>
                  <a:gd name="T8" fmla="*/ 98 w 100"/>
                  <a:gd name="T9" fmla="*/ 0 h 59"/>
                </a:gdLst>
                <a:ahLst/>
                <a:cxnLst>
                  <a:cxn ang="0">
                    <a:pos x="T0" y="T1"/>
                  </a:cxn>
                  <a:cxn ang="0">
                    <a:pos x="T2" y="T3"/>
                  </a:cxn>
                  <a:cxn ang="0">
                    <a:pos x="T4" y="T5"/>
                  </a:cxn>
                  <a:cxn ang="0">
                    <a:pos x="T6" y="T7"/>
                  </a:cxn>
                  <a:cxn ang="0">
                    <a:pos x="T8" y="T9"/>
                  </a:cxn>
                </a:cxnLst>
                <a:rect l="0" t="0" r="r" b="b"/>
                <a:pathLst>
                  <a:path w="100" h="59">
                    <a:moveTo>
                      <a:pt x="98" y="0"/>
                    </a:moveTo>
                    <a:lnTo>
                      <a:pt x="0" y="46"/>
                    </a:lnTo>
                    <a:lnTo>
                      <a:pt x="1" y="59"/>
                    </a:lnTo>
                    <a:lnTo>
                      <a:pt x="100" y="1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3" name="íṩlïḑè">
                <a:extLst>
                  <a:ext uri="{FF2B5EF4-FFF2-40B4-BE49-F238E27FC236}">
                    <a16:creationId xmlns:a16="http://schemas.microsoft.com/office/drawing/2014/main" xmlns="" id="{3222EF3D-FDCA-4CBA-B861-9B83C1CF2DCE}"/>
                  </a:ext>
                </a:extLst>
              </p:cNvPr>
              <p:cNvSpPr/>
              <p:nvPr/>
            </p:nvSpPr>
            <p:spPr bwMode="auto">
              <a:xfrm>
                <a:off x="2129" y="339"/>
                <a:ext cx="100" cy="60"/>
              </a:xfrm>
              <a:custGeom>
                <a:avLst/>
                <a:gdLst>
                  <a:gd name="T0" fmla="*/ 98 w 100"/>
                  <a:gd name="T1" fmla="*/ 0 h 60"/>
                  <a:gd name="T2" fmla="*/ 0 w 100"/>
                  <a:gd name="T3" fmla="*/ 45 h 60"/>
                  <a:gd name="T4" fmla="*/ 1 w 100"/>
                  <a:gd name="T5" fmla="*/ 60 h 60"/>
                  <a:gd name="T6" fmla="*/ 100 w 100"/>
                  <a:gd name="T7" fmla="*/ 13 h 60"/>
                  <a:gd name="T8" fmla="*/ 98 w 100"/>
                  <a:gd name="T9" fmla="*/ 0 h 60"/>
                </a:gdLst>
                <a:ahLst/>
                <a:cxnLst>
                  <a:cxn ang="0">
                    <a:pos x="T0" y="T1"/>
                  </a:cxn>
                  <a:cxn ang="0">
                    <a:pos x="T2" y="T3"/>
                  </a:cxn>
                  <a:cxn ang="0">
                    <a:pos x="T4" y="T5"/>
                  </a:cxn>
                  <a:cxn ang="0">
                    <a:pos x="T6" y="T7"/>
                  </a:cxn>
                  <a:cxn ang="0">
                    <a:pos x="T8" y="T9"/>
                  </a:cxn>
                </a:cxnLst>
                <a:rect l="0" t="0" r="r" b="b"/>
                <a:pathLst>
                  <a:path w="100" h="60">
                    <a:moveTo>
                      <a:pt x="98" y="0"/>
                    </a:moveTo>
                    <a:lnTo>
                      <a:pt x="0" y="45"/>
                    </a:lnTo>
                    <a:lnTo>
                      <a:pt x="1" y="60"/>
                    </a:lnTo>
                    <a:lnTo>
                      <a:pt x="100" y="13"/>
                    </a:lnTo>
                    <a:lnTo>
                      <a:pt x="98"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4" name="ïślídé">
                <a:extLst>
                  <a:ext uri="{FF2B5EF4-FFF2-40B4-BE49-F238E27FC236}">
                    <a16:creationId xmlns:a16="http://schemas.microsoft.com/office/drawing/2014/main" xmlns="" id="{8BB6B42B-8061-4CFC-A245-2D5A2EC41679}"/>
                  </a:ext>
                </a:extLst>
              </p:cNvPr>
              <p:cNvSpPr/>
              <p:nvPr/>
            </p:nvSpPr>
            <p:spPr bwMode="auto">
              <a:xfrm>
                <a:off x="2129" y="339"/>
                <a:ext cx="100" cy="60"/>
              </a:xfrm>
              <a:custGeom>
                <a:avLst/>
                <a:gdLst>
                  <a:gd name="T0" fmla="*/ 98 w 100"/>
                  <a:gd name="T1" fmla="*/ 0 h 60"/>
                  <a:gd name="T2" fmla="*/ 0 w 100"/>
                  <a:gd name="T3" fmla="*/ 45 h 60"/>
                  <a:gd name="T4" fmla="*/ 1 w 100"/>
                  <a:gd name="T5" fmla="*/ 60 h 60"/>
                  <a:gd name="T6" fmla="*/ 100 w 100"/>
                  <a:gd name="T7" fmla="*/ 13 h 60"/>
                  <a:gd name="T8" fmla="*/ 98 w 100"/>
                  <a:gd name="T9" fmla="*/ 0 h 60"/>
                </a:gdLst>
                <a:ahLst/>
                <a:cxnLst>
                  <a:cxn ang="0">
                    <a:pos x="T0" y="T1"/>
                  </a:cxn>
                  <a:cxn ang="0">
                    <a:pos x="T2" y="T3"/>
                  </a:cxn>
                  <a:cxn ang="0">
                    <a:pos x="T4" y="T5"/>
                  </a:cxn>
                  <a:cxn ang="0">
                    <a:pos x="T6" y="T7"/>
                  </a:cxn>
                  <a:cxn ang="0">
                    <a:pos x="T8" y="T9"/>
                  </a:cxn>
                </a:cxnLst>
                <a:rect l="0" t="0" r="r" b="b"/>
                <a:pathLst>
                  <a:path w="100" h="60">
                    <a:moveTo>
                      <a:pt x="98" y="0"/>
                    </a:moveTo>
                    <a:lnTo>
                      <a:pt x="0" y="45"/>
                    </a:lnTo>
                    <a:lnTo>
                      <a:pt x="1" y="60"/>
                    </a:lnTo>
                    <a:lnTo>
                      <a:pt x="100" y="13"/>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5" name="iṣḻïďè">
                <a:extLst>
                  <a:ext uri="{FF2B5EF4-FFF2-40B4-BE49-F238E27FC236}">
                    <a16:creationId xmlns:a16="http://schemas.microsoft.com/office/drawing/2014/main" xmlns="" id="{577DC723-527E-47FC-9CDE-39E6C52123AE}"/>
                  </a:ext>
                </a:extLst>
              </p:cNvPr>
              <p:cNvSpPr/>
              <p:nvPr/>
            </p:nvSpPr>
            <p:spPr bwMode="auto">
              <a:xfrm>
                <a:off x="2124" y="294"/>
                <a:ext cx="98" cy="60"/>
              </a:xfrm>
              <a:custGeom>
                <a:avLst/>
                <a:gdLst>
                  <a:gd name="T0" fmla="*/ 97 w 98"/>
                  <a:gd name="T1" fmla="*/ 0 h 60"/>
                  <a:gd name="T2" fmla="*/ 0 w 98"/>
                  <a:gd name="T3" fmla="*/ 47 h 60"/>
                  <a:gd name="T4" fmla="*/ 2 w 98"/>
                  <a:gd name="T5" fmla="*/ 60 h 60"/>
                  <a:gd name="T6" fmla="*/ 98 w 98"/>
                  <a:gd name="T7" fmla="*/ 13 h 60"/>
                  <a:gd name="T8" fmla="*/ 97 w 98"/>
                  <a:gd name="T9" fmla="*/ 0 h 60"/>
                </a:gdLst>
                <a:ahLst/>
                <a:cxnLst>
                  <a:cxn ang="0">
                    <a:pos x="T0" y="T1"/>
                  </a:cxn>
                  <a:cxn ang="0">
                    <a:pos x="T2" y="T3"/>
                  </a:cxn>
                  <a:cxn ang="0">
                    <a:pos x="T4" y="T5"/>
                  </a:cxn>
                  <a:cxn ang="0">
                    <a:pos x="T6" y="T7"/>
                  </a:cxn>
                  <a:cxn ang="0">
                    <a:pos x="T8" y="T9"/>
                  </a:cxn>
                </a:cxnLst>
                <a:rect l="0" t="0" r="r" b="b"/>
                <a:pathLst>
                  <a:path w="98" h="60">
                    <a:moveTo>
                      <a:pt x="97" y="0"/>
                    </a:moveTo>
                    <a:lnTo>
                      <a:pt x="0" y="47"/>
                    </a:lnTo>
                    <a:lnTo>
                      <a:pt x="2" y="60"/>
                    </a:lnTo>
                    <a:lnTo>
                      <a:pt x="98" y="13"/>
                    </a:lnTo>
                    <a:lnTo>
                      <a:pt x="97"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6" name="ïSļiḍé">
                <a:extLst>
                  <a:ext uri="{FF2B5EF4-FFF2-40B4-BE49-F238E27FC236}">
                    <a16:creationId xmlns:a16="http://schemas.microsoft.com/office/drawing/2014/main" xmlns="" id="{57A7E7CD-0698-4D0A-9502-0DA2D6B65A24}"/>
                  </a:ext>
                </a:extLst>
              </p:cNvPr>
              <p:cNvSpPr/>
              <p:nvPr/>
            </p:nvSpPr>
            <p:spPr bwMode="auto">
              <a:xfrm>
                <a:off x="2124" y="294"/>
                <a:ext cx="98" cy="60"/>
              </a:xfrm>
              <a:custGeom>
                <a:avLst/>
                <a:gdLst>
                  <a:gd name="T0" fmla="*/ 97 w 98"/>
                  <a:gd name="T1" fmla="*/ 0 h 60"/>
                  <a:gd name="T2" fmla="*/ 0 w 98"/>
                  <a:gd name="T3" fmla="*/ 47 h 60"/>
                  <a:gd name="T4" fmla="*/ 2 w 98"/>
                  <a:gd name="T5" fmla="*/ 60 h 60"/>
                  <a:gd name="T6" fmla="*/ 98 w 98"/>
                  <a:gd name="T7" fmla="*/ 13 h 60"/>
                  <a:gd name="T8" fmla="*/ 97 w 98"/>
                  <a:gd name="T9" fmla="*/ 0 h 60"/>
                </a:gdLst>
                <a:ahLst/>
                <a:cxnLst>
                  <a:cxn ang="0">
                    <a:pos x="T0" y="T1"/>
                  </a:cxn>
                  <a:cxn ang="0">
                    <a:pos x="T2" y="T3"/>
                  </a:cxn>
                  <a:cxn ang="0">
                    <a:pos x="T4" y="T5"/>
                  </a:cxn>
                  <a:cxn ang="0">
                    <a:pos x="T6" y="T7"/>
                  </a:cxn>
                  <a:cxn ang="0">
                    <a:pos x="T8" y="T9"/>
                  </a:cxn>
                </a:cxnLst>
                <a:rect l="0" t="0" r="r" b="b"/>
                <a:pathLst>
                  <a:path w="98" h="60">
                    <a:moveTo>
                      <a:pt x="97" y="0"/>
                    </a:moveTo>
                    <a:lnTo>
                      <a:pt x="0" y="47"/>
                    </a:lnTo>
                    <a:lnTo>
                      <a:pt x="2" y="60"/>
                    </a:lnTo>
                    <a:lnTo>
                      <a:pt x="98" y="13"/>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7" name="îsḻíḓè">
                <a:extLst>
                  <a:ext uri="{FF2B5EF4-FFF2-40B4-BE49-F238E27FC236}">
                    <a16:creationId xmlns:a16="http://schemas.microsoft.com/office/drawing/2014/main" xmlns="" id="{20CD605A-66B3-4FA6-BA20-CB401F434E30}"/>
                  </a:ext>
                </a:extLst>
              </p:cNvPr>
              <p:cNvSpPr/>
              <p:nvPr/>
            </p:nvSpPr>
            <p:spPr bwMode="auto">
              <a:xfrm>
                <a:off x="2119" y="249"/>
                <a:ext cx="98" cy="60"/>
              </a:xfrm>
              <a:custGeom>
                <a:avLst/>
                <a:gdLst>
                  <a:gd name="T0" fmla="*/ 97 w 98"/>
                  <a:gd name="T1" fmla="*/ 0 h 60"/>
                  <a:gd name="T2" fmla="*/ 0 w 98"/>
                  <a:gd name="T3" fmla="*/ 47 h 60"/>
                  <a:gd name="T4" fmla="*/ 2 w 98"/>
                  <a:gd name="T5" fmla="*/ 60 h 60"/>
                  <a:gd name="T6" fmla="*/ 98 w 98"/>
                  <a:gd name="T7" fmla="*/ 15 h 60"/>
                  <a:gd name="T8" fmla="*/ 97 w 98"/>
                  <a:gd name="T9" fmla="*/ 0 h 60"/>
                </a:gdLst>
                <a:ahLst/>
                <a:cxnLst>
                  <a:cxn ang="0">
                    <a:pos x="T0" y="T1"/>
                  </a:cxn>
                  <a:cxn ang="0">
                    <a:pos x="T2" y="T3"/>
                  </a:cxn>
                  <a:cxn ang="0">
                    <a:pos x="T4" y="T5"/>
                  </a:cxn>
                  <a:cxn ang="0">
                    <a:pos x="T6" y="T7"/>
                  </a:cxn>
                  <a:cxn ang="0">
                    <a:pos x="T8" y="T9"/>
                  </a:cxn>
                </a:cxnLst>
                <a:rect l="0" t="0" r="r" b="b"/>
                <a:pathLst>
                  <a:path w="98" h="60">
                    <a:moveTo>
                      <a:pt x="97" y="0"/>
                    </a:moveTo>
                    <a:lnTo>
                      <a:pt x="0" y="47"/>
                    </a:lnTo>
                    <a:lnTo>
                      <a:pt x="2" y="60"/>
                    </a:lnTo>
                    <a:lnTo>
                      <a:pt x="98" y="15"/>
                    </a:lnTo>
                    <a:lnTo>
                      <a:pt x="97"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8" name="iṥlîḋê">
                <a:extLst>
                  <a:ext uri="{FF2B5EF4-FFF2-40B4-BE49-F238E27FC236}">
                    <a16:creationId xmlns:a16="http://schemas.microsoft.com/office/drawing/2014/main" xmlns="" id="{CAC8FD50-F750-4FA1-9E9E-B2982DD249B7}"/>
                  </a:ext>
                </a:extLst>
              </p:cNvPr>
              <p:cNvSpPr/>
              <p:nvPr/>
            </p:nvSpPr>
            <p:spPr bwMode="auto">
              <a:xfrm>
                <a:off x="2119" y="249"/>
                <a:ext cx="98" cy="60"/>
              </a:xfrm>
              <a:custGeom>
                <a:avLst/>
                <a:gdLst>
                  <a:gd name="T0" fmla="*/ 97 w 98"/>
                  <a:gd name="T1" fmla="*/ 0 h 60"/>
                  <a:gd name="T2" fmla="*/ 0 w 98"/>
                  <a:gd name="T3" fmla="*/ 47 h 60"/>
                  <a:gd name="T4" fmla="*/ 2 w 98"/>
                  <a:gd name="T5" fmla="*/ 60 h 60"/>
                  <a:gd name="T6" fmla="*/ 98 w 98"/>
                  <a:gd name="T7" fmla="*/ 15 h 60"/>
                  <a:gd name="T8" fmla="*/ 97 w 98"/>
                  <a:gd name="T9" fmla="*/ 0 h 60"/>
                </a:gdLst>
                <a:ahLst/>
                <a:cxnLst>
                  <a:cxn ang="0">
                    <a:pos x="T0" y="T1"/>
                  </a:cxn>
                  <a:cxn ang="0">
                    <a:pos x="T2" y="T3"/>
                  </a:cxn>
                  <a:cxn ang="0">
                    <a:pos x="T4" y="T5"/>
                  </a:cxn>
                  <a:cxn ang="0">
                    <a:pos x="T6" y="T7"/>
                  </a:cxn>
                  <a:cxn ang="0">
                    <a:pos x="T8" y="T9"/>
                  </a:cxn>
                </a:cxnLst>
                <a:rect l="0" t="0" r="r" b="b"/>
                <a:pathLst>
                  <a:path w="98" h="60">
                    <a:moveTo>
                      <a:pt x="97" y="0"/>
                    </a:moveTo>
                    <a:lnTo>
                      <a:pt x="0" y="47"/>
                    </a:lnTo>
                    <a:lnTo>
                      <a:pt x="2" y="60"/>
                    </a:lnTo>
                    <a:lnTo>
                      <a:pt x="98" y="15"/>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9" name="íṧľiḑè">
                <a:extLst>
                  <a:ext uri="{FF2B5EF4-FFF2-40B4-BE49-F238E27FC236}">
                    <a16:creationId xmlns:a16="http://schemas.microsoft.com/office/drawing/2014/main" xmlns="" id="{10CE9307-C8D3-46F1-9026-A8D39E77D28F}"/>
                  </a:ext>
                </a:extLst>
              </p:cNvPr>
              <p:cNvSpPr/>
              <p:nvPr/>
            </p:nvSpPr>
            <p:spPr bwMode="auto">
              <a:xfrm>
                <a:off x="2114" y="204"/>
                <a:ext cx="99" cy="61"/>
              </a:xfrm>
              <a:custGeom>
                <a:avLst/>
                <a:gdLst>
                  <a:gd name="T0" fmla="*/ 97 w 99"/>
                  <a:gd name="T1" fmla="*/ 0 h 61"/>
                  <a:gd name="T2" fmla="*/ 0 w 99"/>
                  <a:gd name="T3" fmla="*/ 47 h 61"/>
                  <a:gd name="T4" fmla="*/ 0 w 99"/>
                  <a:gd name="T5" fmla="*/ 61 h 61"/>
                  <a:gd name="T6" fmla="*/ 99 w 99"/>
                  <a:gd name="T7" fmla="*/ 15 h 61"/>
                  <a:gd name="T8" fmla="*/ 97 w 99"/>
                  <a:gd name="T9" fmla="*/ 0 h 61"/>
                </a:gdLst>
                <a:ahLst/>
                <a:cxnLst>
                  <a:cxn ang="0">
                    <a:pos x="T0" y="T1"/>
                  </a:cxn>
                  <a:cxn ang="0">
                    <a:pos x="T2" y="T3"/>
                  </a:cxn>
                  <a:cxn ang="0">
                    <a:pos x="T4" y="T5"/>
                  </a:cxn>
                  <a:cxn ang="0">
                    <a:pos x="T6" y="T7"/>
                  </a:cxn>
                  <a:cxn ang="0">
                    <a:pos x="T8" y="T9"/>
                  </a:cxn>
                </a:cxnLst>
                <a:rect l="0" t="0" r="r" b="b"/>
                <a:pathLst>
                  <a:path w="99" h="61">
                    <a:moveTo>
                      <a:pt x="97" y="0"/>
                    </a:moveTo>
                    <a:lnTo>
                      <a:pt x="0" y="47"/>
                    </a:lnTo>
                    <a:lnTo>
                      <a:pt x="0" y="61"/>
                    </a:lnTo>
                    <a:lnTo>
                      <a:pt x="99" y="15"/>
                    </a:lnTo>
                    <a:lnTo>
                      <a:pt x="97" y="0"/>
                    </a:lnTo>
                    <a:close/>
                  </a:path>
                </a:pathLst>
              </a:custGeom>
              <a:solidFill>
                <a:srgbClr val="7881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0" name="íšlïḋè">
                <a:extLst>
                  <a:ext uri="{FF2B5EF4-FFF2-40B4-BE49-F238E27FC236}">
                    <a16:creationId xmlns:a16="http://schemas.microsoft.com/office/drawing/2014/main" xmlns="" id="{1F34CE50-1FBF-4899-956E-616F4AE5210C}"/>
                  </a:ext>
                </a:extLst>
              </p:cNvPr>
              <p:cNvSpPr/>
              <p:nvPr/>
            </p:nvSpPr>
            <p:spPr bwMode="auto">
              <a:xfrm>
                <a:off x="2114" y="204"/>
                <a:ext cx="99" cy="61"/>
              </a:xfrm>
              <a:custGeom>
                <a:avLst/>
                <a:gdLst>
                  <a:gd name="T0" fmla="*/ 97 w 99"/>
                  <a:gd name="T1" fmla="*/ 0 h 61"/>
                  <a:gd name="T2" fmla="*/ 0 w 99"/>
                  <a:gd name="T3" fmla="*/ 47 h 61"/>
                  <a:gd name="T4" fmla="*/ 0 w 99"/>
                  <a:gd name="T5" fmla="*/ 61 h 61"/>
                  <a:gd name="T6" fmla="*/ 99 w 99"/>
                  <a:gd name="T7" fmla="*/ 15 h 61"/>
                  <a:gd name="T8" fmla="*/ 97 w 99"/>
                  <a:gd name="T9" fmla="*/ 0 h 61"/>
                </a:gdLst>
                <a:ahLst/>
                <a:cxnLst>
                  <a:cxn ang="0">
                    <a:pos x="T0" y="T1"/>
                  </a:cxn>
                  <a:cxn ang="0">
                    <a:pos x="T2" y="T3"/>
                  </a:cxn>
                  <a:cxn ang="0">
                    <a:pos x="T4" y="T5"/>
                  </a:cxn>
                  <a:cxn ang="0">
                    <a:pos x="T6" y="T7"/>
                  </a:cxn>
                  <a:cxn ang="0">
                    <a:pos x="T8" y="T9"/>
                  </a:cxn>
                </a:cxnLst>
                <a:rect l="0" t="0" r="r" b="b"/>
                <a:pathLst>
                  <a:path w="99" h="61">
                    <a:moveTo>
                      <a:pt x="97" y="0"/>
                    </a:moveTo>
                    <a:lnTo>
                      <a:pt x="0" y="47"/>
                    </a:lnTo>
                    <a:lnTo>
                      <a:pt x="0" y="61"/>
                    </a:lnTo>
                    <a:lnTo>
                      <a:pt x="99" y="15"/>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1" name="isḷíḑè">
                <a:extLst>
                  <a:ext uri="{FF2B5EF4-FFF2-40B4-BE49-F238E27FC236}">
                    <a16:creationId xmlns:a16="http://schemas.microsoft.com/office/drawing/2014/main" xmlns="" id="{FF1FF6C7-5578-4ECD-B4E1-9ADF8D995050}"/>
                  </a:ext>
                </a:extLst>
              </p:cNvPr>
              <p:cNvSpPr/>
              <p:nvPr/>
            </p:nvSpPr>
            <p:spPr bwMode="auto">
              <a:xfrm>
                <a:off x="2234" y="608"/>
                <a:ext cx="117" cy="163"/>
              </a:xfrm>
              <a:custGeom>
                <a:avLst/>
                <a:gdLst>
                  <a:gd name="T0" fmla="*/ 63 w 73"/>
                  <a:gd name="T1" fmla="*/ 41 h 102"/>
                  <a:gd name="T2" fmla="*/ 55 w 73"/>
                  <a:gd name="T3" fmla="*/ 97 h 102"/>
                  <a:gd name="T4" fmla="*/ 10 w 73"/>
                  <a:gd name="T5" fmla="*/ 62 h 102"/>
                  <a:gd name="T6" fmla="*/ 18 w 73"/>
                  <a:gd name="T7" fmla="*/ 6 h 102"/>
                  <a:gd name="T8" fmla="*/ 63 w 73"/>
                  <a:gd name="T9" fmla="*/ 41 h 102"/>
                </a:gdLst>
                <a:ahLst/>
                <a:cxnLst>
                  <a:cxn ang="0">
                    <a:pos x="T0" y="T1"/>
                  </a:cxn>
                  <a:cxn ang="0">
                    <a:pos x="T2" y="T3"/>
                  </a:cxn>
                  <a:cxn ang="0">
                    <a:pos x="T4" y="T5"/>
                  </a:cxn>
                  <a:cxn ang="0">
                    <a:pos x="T6" y="T7"/>
                  </a:cxn>
                  <a:cxn ang="0">
                    <a:pos x="T8" y="T9"/>
                  </a:cxn>
                </a:cxnLst>
                <a:rect l="0" t="0" r="r" b="b"/>
                <a:pathLst>
                  <a:path w="73" h="102">
                    <a:moveTo>
                      <a:pt x="63" y="41"/>
                    </a:moveTo>
                    <a:cubicBezTo>
                      <a:pt x="73" y="66"/>
                      <a:pt x="69" y="91"/>
                      <a:pt x="55" y="97"/>
                    </a:cubicBezTo>
                    <a:cubicBezTo>
                      <a:pt x="40" y="102"/>
                      <a:pt x="20" y="87"/>
                      <a:pt x="10" y="62"/>
                    </a:cubicBezTo>
                    <a:cubicBezTo>
                      <a:pt x="0" y="37"/>
                      <a:pt x="4" y="11"/>
                      <a:pt x="18" y="6"/>
                    </a:cubicBezTo>
                    <a:cubicBezTo>
                      <a:pt x="33" y="0"/>
                      <a:pt x="52" y="15"/>
                      <a:pt x="63" y="41"/>
                    </a:cubicBezTo>
                    <a:close/>
                  </a:path>
                </a:pathLst>
              </a:custGeom>
              <a:solidFill>
                <a:srgbClr val="FFB2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2" name="ísḻíḍè">
                <a:extLst>
                  <a:ext uri="{FF2B5EF4-FFF2-40B4-BE49-F238E27FC236}">
                    <a16:creationId xmlns:a16="http://schemas.microsoft.com/office/drawing/2014/main" xmlns="" id="{140E1DAF-52E4-4210-977B-879DA8EC2EED}"/>
                  </a:ext>
                </a:extLst>
              </p:cNvPr>
              <p:cNvSpPr/>
              <p:nvPr/>
            </p:nvSpPr>
            <p:spPr bwMode="auto">
              <a:xfrm>
                <a:off x="2201" y="513"/>
                <a:ext cx="115" cy="164"/>
              </a:xfrm>
              <a:custGeom>
                <a:avLst/>
                <a:gdLst>
                  <a:gd name="T0" fmla="*/ 4 w 71"/>
                  <a:gd name="T1" fmla="*/ 26 h 102"/>
                  <a:gd name="T2" fmla="*/ 38 w 71"/>
                  <a:gd name="T3" fmla="*/ 91 h 102"/>
                  <a:gd name="T4" fmla="*/ 60 w 71"/>
                  <a:gd name="T5" fmla="*/ 98 h 102"/>
                  <a:gd name="T6" fmla="*/ 67 w 71"/>
                  <a:gd name="T7" fmla="*/ 76 h 102"/>
                  <a:gd name="T8" fmla="*/ 33 w 71"/>
                  <a:gd name="T9" fmla="*/ 11 h 102"/>
                  <a:gd name="T10" fmla="*/ 11 w 71"/>
                  <a:gd name="T11" fmla="*/ 4 h 102"/>
                  <a:gd name="T12" fmla="*/ 4 w 71"/>
                  <a:gd name="T13" fmla="*/ 26 h 102"/>
                </a:gdLst>
                <a:ahLst/>
                <a:cxnLst>
                  <a:cxn ang="0">
                    <a:pos x="T0" y="T1"/>
                  </a:cxn>
                  <a:cxn ang="0">
                    <a:pos x="T2" y="T3"/>
                  </a:cxn>
                  <a:cxn ang="0">
                    <a:pos x="T4" y="T5"/>
                  </a:cxn>
                  <a:cxn ang="0">
                    <a:pos x="T6" y="T7"/>
                  </a:cxn>
                  <a:cxn ang="0">
                    <a:pos x="T8" y="T9"/>
                  </a:cxn>
                  <a:cxn ang="0">
                    <a:pos x="T10" y="T11"/>
                  </a:cxn>
                  <a:cxn ang="0">
                    <a:pos x="T12" y="T13"/>
                  </a:cxn>
                </a:cxnLst>
                <a:rect l="0" t="0" r="r" b="b"/>
                <a:pathLst>
                  <a:path w="71" h="102">
                    <a:moveTo>
                      <a:pt x="4" y="26"/>
                    </a:moveTo>
                    <a:cubicBezTo>
                      <a:pt x="38" y="91"/>
                      <a:pt x="38" y="91"/>
                      <a:pt x="38" y="91"/>
                    </a:cubicBezTo>
                    <a:cubicBezTo>
                      <a:pt x="42" y="99"/>
                      <a:pt x="52" y="102"/>
                      <a:pt x="60" y="98"/>
                    </a:cubicBezTo>
                    <a:cubicBezTo>
                      <a:pt x="68" y="94"/>
                      <a:pt x="71" y="84"/>
                      <a:pt x="67" y="76"/>
                    </a:cubicBezTo>
                    <a:cubicBezTo>
                      <a:pt x="33" y="11"/>
                      <a:pt x="33" y="11"/>
                      <a:pt x="33" y="11"/>
                    </a:cubicBezTo>
                    <a:cubicBezTo>
                      <a:pt x="28" y="3"/>
                      <a:pt x="19" y="0"/>
                      <a:pt x="11" y="4"/>
                    </a:cubicBezTo>
                    <a:cubicBezTo>
                      <a:pt x="3" y="9"/>
                      <a:pt x="0" y="18"/>
                      <a:pt x="4" y="26"/>
                    </a:cubicBezTo>
                  </a:path>
                </a:pathLst>
              </a:custGeom>
              <a:solidFill>
                <a:srgbClr val="FFB2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3" name="îṩļïḋè">
                <a:extLst>
                  <a:ext uri="{FF2B5EF4-FFF2-40B4-BE49-F238E27FC236}">
                    <a16:creationId xmlns:a16="http://schemas.microsoft.com/office/drawing/2014/main" xmlns="" id="{4C44C6A9-3EF3-438C-BE1E-C2FB513EDE56}"/>
                  </a:ext>
                </a:extLst>
              </p:cNvPr>
              <p:cNvSpPr/>
              <p:nvPr/>
            </p:nvSpPr>
            <p:spPr bwMode="auto">
              <a:xfrm>
                <a:off x="3627" y="2287"/>
                <a:ext cx="256" cy="228"/>
              </a:xfrm>
              <a:custGeom>
                <a:avLst/>
                <a:gdLst>
                  <a:gd name="T0" fmla="*/ 144 w 159"/>
                  <a:gd name="T1" fmla="*/ 86 h 142"/>
                  <a:gd name="T2" fmla="*/ 135 w 159"/>
                  <a:gd name="T3" fmla="*/ 94 h 142"/>
                  <a:gd name="T4" fmla="*/ 93 w 159"/>
                  <a:gd name="T5" fmla="*/ 126 h 142"/>
                  <a:gd name="T6" fmla="*/ 28 w 159"/>
                  <a:gd name="T7" fmla="*/ 113 h 142"/>
                  <a:gd name="T8" fmla="*/ 22 w 159"/>
                  <a:gd name="T9" fmla="*/ 57 h 142"/>
                  <a:gd name="T10" fmla="*/ 77 w 159"/>
                  <a:gd name="T11" fmla="*/ 16 h 142"/>
                  <a:gd name="T12" fmla="*/ 145 w 159"/>
                  <a:gd name="T13" fmla="*/ 26 h 142"/>
                  <a:gd name="T14" fmla="*/ 144 w 159"/>
                  <a:gd name="T15" fmla="*/ 86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142">
                    <a:moveTo>
                      <a:pt x="144" y="86"/>
                    </a:moveTo>
                    <a:cubicBezTo>
                      <a:pt x="141" y="89"/>
                      <a:pt x="139" y="91"/>
                      <a:pt x="135" y="94"/>
                    </a:cubicBezTo>
                    <a:cubicBezTo>
                      <a:pt x="93" y="126"/>
                      <a:pt x="93" y="126"/>
                      <a:pt x="93" y="126"/>
                    </a:cubicBezTo>
                    <a:cubicBezTo>
                      <a:pt x="71" y="142"/>
                      <a:pt x="45" y="134"/>
                      <a:pt x="28" y="113"/>
                    </a:cubicBezTo>
                    <a:cubicBezTo>
                      <a:pt x="12" y="92"/>
                      <a:pt x="0" y="74"/>
                      <a:pt x="22" y="57"/>
                    </a:cubicBezTo>
                    <a:cubicBezTo>
                      <a:pt x="77" y="16"/>
                      <a:pt x="77" y="16"/>
                      <a:pt x="77" y="16"/>
                    </a:cubicBezTo>
                    <a:cubicBezTo>
                      <a:pt x="99" y="0"/>
                      <a:pt x="129" y="4"/>
                      <a:pt x="145" y="26"/>
                    </a:cubicBezTo>
                    <a:cubicBezTo>
                      <a:pt x="159" y="44"/>
                      <a:pt x="158" y="69"/>
                      <a:pt x="144" y="86"/>
                    </a:cubicBezTo>
                    <a:close/>
                  </a:path>
                </a:pathLst>
              </a:custGeom>
              <a:solidFill>
                <a:srgbClr val="F5AF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4" name="iṩľiḑe">
                <a:extLst>
                  <a:ext uri="{FF2B5EF4-FFF2-40B4-BE49-F238E27FC236}">
                    <a16:creationId xmlns:a16="http://schemas.microsoft.com/office/drawing/2014/main" xmlns="" id="{DF8C9DFD-A93C-4C38-B7AB-32C3DE1AF920}"/>
                  </a:ext>
                </a:extLst>
              </p:cNvPr>
              <p:cNvSpPr/>
              <p:nvPr/>
            </p:nvSpPr>
            <p:spPr bwMode="auto">
              <a:xfrm>
                <a:off x="3782" y="2171"/>
                <a:ext cx="229" cy="232"/>
              </a:xfrm>
              <a:custGeom>
                <a:avLst/>
                <a:gdLst>
                  <a:gd name="T0" fmla="*/ 73 w 142"/>
                  <a:gd name="T1" fmla="*/ 15 h 144"/>
                  <a:gd name="T2" fmla="*/ 15 w 142"/>
                  <a:gd name="T3" fmla="*/ 76 h 144"/>
                  <a:gd name="T4" fmla="*/ 16 w 142"/>
                  <a:gd name="T5" fmla="*/ 130 h 144"/>
                  <a:gd name="T6" fmla="*/ 69 w 142"/>
                  <a:gd name="T7" fmla="*/ 129 h 144"/>
                  <a:gd name="T8" fmla="*/ 128 w 142"/>
                  <a:gd name="T9" fmla="*/ 68 h 144"/>
                  <a:gd name="T10" fmla="*/ 126 w 142"/>
                  <a:gd name="T11" fmla="*/ 14 h 144"/>
                  <a:gd name="T12" fmla="*/ 73 w 142"/>
                  <a:gd name="T13" fmla="*/ 15 h 144"/>
                </a:gdLst>
                <a:ahLst/>
                <a:cxnLst>
                  <a:cxn ang="0">
                    <a:pos x="T0" y="T1"/>
                  </a:cxn>
                  <a:cxn ang="0">
                    <a:pos x="T2" y="T3"/>
                  </a:cxn>
                  <a:cxn ang="0">
                    <a:pos x="T4" y="T5"/>
                  </a:cxn>
                  <a:cxn ang="0">
                    <a:pos x="T6" y="T7"/>
                  </a:cxn>
                  <a:cxn ang="0">
                    <a:pos x="T8" y="T9"/>
                  </a:cxn>
                  <a:cxn ang="0">
                    <a:pos x="T10" y="T11"/>
                  </a:cxn>
                  <a:cxn ang="0">
                    <a:pos x="T12" y="T13"/>
                  </a:cxn>
                </a:cxnLst>
                <a:rect l="0" t="0" r="r" b="b"/>
                <a:pathLst>
                  <a:path w="142" h="144">
                    <a:moveTo>
                      <a:pt x="73" y="15"/>
                    </a:moveTo>
                    <a:cubicBezTo>
                      <a:pt x="15" y="76"/>
                      <a:pt x="15" y="76"/>
                      <a:pt x="15" y="76"/>
                    </a:cubicBezTo>
                    <a:cubicBezTo>
                      <a:pt x="0" y="91"/>
                      <a:pt x="1" y="115"/>
                      <a:pt x="16" y="130"/>
                    </a:cubicBezTo>
                    <a:cubicBezTo>
                      <a:pt x="31" y="144"/>
                      <a:pt x="55" y="144"/>
                      <a:pt x="69" y="129"/>
                    </a:cubicBezTo>
                    <a:cubicBezTo>
                      <a:pt x="128" y="68"/>
                      <a:pt x="128" y="68"/>
                      <a:pt x="128" y="68"/>
                    </a:cubicBezTo>
                    <a:cubicBezTo>
                      <a:pt x="142" y="53"/>
                      <a:pt x="142" y="29"/>
                      <a:pt x="126" y="14"/>
                    </a:cubicBezTo>
                    <a:cubicBezTo>
                      <a:pt x="111" y="0"/>
                      <a:pt x="87" y="0"/>
                      <a:pt x="73" y="15"/>
                    </a:cubicBezTo>
                  </a:path>
                </a:pathLst>
              </a:custGeom>
              <a:solidFill>
                <a:srgbClr val="F5AF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5" name="ïŝľiďé">
                <a:extLst>
                  <a:ext uri="{FF2B5EF4-FFF2-40B4-BE49-F238E27FC236}">
                    <a16:creationId xmlns:a16="http://schemas.microsoft.com/office/drawing/2014/main" xmlns="" id="{FAEF40CC-C416-4E68-95E7-4E0C73C05D52}"/>
                  </a:ext>
                </a:extLst>
              </p:cNvPr>
              <p:cNvSpPr/>
              <p:nvPr/>
            </p:nvSpPr>
            <p:spPr bwMode="auto">
              <a:xfrm>
                <a:off x="3634" y="2297"/>
                <a:ext cx="171" cy="59"/>
              </a:xfrm>
              <a:custGeom>
                <a:avLst/>
                <a:gdLst>
                  <a:gd name="T0" fmla="*/ 17 w 106"/>
                  <a:gd name="T1" fmla="*/ 36 h 37"/>
                  <a:gd name="T2" fmla="*/ 91 w 106"/>
                  <a:gd name="T3" fmla="*/ 30 h 37"/>
                  <a:gd name="T4" fmla="*/ 105 w 106"/>
                  <a:gd name="T5" fmla="*/ 15 h 37"/>
                  <a:gd name="T6" fmla="*/ 89 w 106"/>
                  <a:gd name="T7" fmla="*/ 1 h 37"/>
                  <a:gd name="T8" fmla="*/ 15 w 106"/>
                  <a:gd name="T9" fmla="*/ 6 h 37"/>
                  <a:gd name="T10" fmla="*/ 1 w 106"/>
                  <a:gd name="T11" fmla="*/ 22 h 37"/>
                  <a:gd name="T12" fmla="*/ 17 w 10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17" y="36"/>
                    </a:moveTo>
                    <a:cubicBezTo>
                      <a:pt x="91" y="30"/>
                      <a:pt x="91" y="30"/>
                      <a:pt x="91" y="30"/>
                    </a:cubicBezTo>
                    <a:cubicBezTo>
                      <a:pt x="99" y="30"/>
                      <a:pt x="106" y="23"/>
                      <a:pt x="105" y="15"/>
                    </a:cubicBezTo>
                    <a:cubicBezTo>
                      <a:pt x="104" y="6"/>
                      <a:pt x="97" y="0"/>
                      <a:pt x="89" y="1"/>
                    </a:cubicBezTo>
                    <a:cubicBezTo>
                      <a:pt x="15" y="6"/>
                      <a:pt x="15" y="6"/>
                      <a:pt x="15" y="6"/>
                    </a:cubicBezTo>
                    <a:cubicBezTo>
                      <a:pt x="7" y="7"/>
                      <a:pt x="0" y="14"/>
                      <a:pt x="1" y="22"/>
                    </a:cubicBezTo>
                    <a:cubicBezTo>
                      <a:pt x="2" y="30"/>
                      <a:pt x="9" y="37"/>
                      <a:pt x="17" y="36"/>
                    </a:cubicBezTo>
                  </a:path>
                </a:pathLst>
              </a:custGeom>
              <a:solidFill>
                <a:srgbClr val="F5AF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6" name="îšḻîḍé">
                <a:extLst>
                  <a:ext uri="{FF2B5EF4-FFF2-40B4-BE49-F238E27FC236}">
                    <a16:creationId xmlns:a16="http://schemas.microsoft.com/office/drawing/2014/main" xmlns="" id="{6F4C998D-2FEB-4EB9-ABC9-6DBFDD24430E}"/>
                  </a:ext>
                </a:extLst>
              </p:cNvPr>
              <p:cNvSpPr/>
              <p:nvPr/>
            </p:nvSpPr>
            <p:spPr bwMode="auto">
              <a:xfrm>
                <a:off x="3613" y="2332"/>
                <a:ext cx="138" cy="122"/>
              </a:xfrm>
              <a:custGeom>
                <a:avLst/>
                <a:gdLst>
                  <a:gd name="T0" fmla="*/ 26 w 86"/>
                  <a:gd name="T1" fmla="*/ 71 h 76"/>
                  <a:gd name="T2" fmla="*/ 79 w 86"/>
                  <a:gd name="T3" fmla="*/ 29 h 76"/>
                  <a:gd name="T4" fmla="*/ 81 w 86"/>
                  <a:gd name="T5" fmla="*/ 8 h 76"/>
                  <a:gd name="T6" fmla="*/ 60 w 86"/>
                  <a:gd name="T7" fmla="*/ 5 h 76"/>
                  <a:gd name="T8" fmla="*/ 7 w 86"/>
                  <a:gd name="T9" fmla="*/ 47 h 76"/>
                  <a:gd name="T10" fmla="*/ 5 w 86"/>
                  <a:gd name="T11" fmla="*/ 68 h 76"/>
                  <a:gd name="T12" fmla="*/ 26 w 86"/>
                  <a:gd name="T13" fmla="*/ 71 h 76"/>
                </a:gdLst>
                <a:ahLst/>
                <a:cxnLst>
                  <a:cxn ang="0">
                    <a:pos x="T0" y="T1"/>
                  </a:cxn>
                  <a:cxn ang="0">
                    <a:pos x="T2" y="T3"/>
                  </a:cxn>
                  <a:cxn ang="0">
                    <a:pos x="T4" y="T5"/>
                  </a:cxn>
                  <a:cxn ang="0">
                    <a:pos x="T6" y="T7"/>
                  </a:cxn>
                  <a:cxn ang="0">
                    <a:pos x="T8" y="T9"/>
                  </a:cxn>
                  <a:cxn ang="0">
                    <a:pos x="T10" y="T11"/>
                  </a:cxn>
                  <a:cxn ang="0">
                    <a:pos x="T12" y="T13"/>
                  </a:cxn>
                </a:cxnLst>
                <a:rect l="0" t="0" r="r" b="b"/>
                <a:pathLst>
                  <a:path w="86" h="76">
                    <a:moveTo>
                      <a:pt x="26" y="71"/>
                    </a:moveTo>
                    <a:cubicBezTo>
                      <a:pt x="79" y="29"/>
                      <a:pt x="79" y="29"/>
                      <a:pt x="79" y="29"/>
                    </a:cubicBezTo>
                    <a:cubicBezTo>
                      <a:pt x="85" y="24"/>
                      <a:pt x="86" y="14"/>
                      <a:pt x="81" y="8"/>
                    </a:cubicBezTo>
                    <a:cubicBezTo>
                      <a:pt x="76" y="1"/>
                      <a:pt x="67" y="0"/>
                      <a:pt x="60" y="5"/>
                    </a:cubicBezTo>
                    <a:cubicBezTo>
                      <a:pt x="7" y="47"/>
                      <a:pt x="7" y="47"/>
                      <a:pt x="7" y="47"/>
                    </a:cubicBezTo>
                    <a:cubicBezTo>
                      <a:pt x="1" y="52"/>
                      <a:pt x="0" y="62"/>
                      <a:pt x="5" y="68"/>
                    </a:cubicBezTo>
                    <a:cubicBezTo>
                      <a:pt x="10" y="75"/>
                      <a:pt x="19" y="76"/>
                      <a:pt x="26" y="71"/>
                    </a:cubicBezTo>
                  </a:path>
                </a:pathLst>
              </a:custGeom>
              <a:solidFill>
                <a:srgbClr val="F5AF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7" name="îŝ1ïḋe">
                <a:extLst>
                  <a:ext uri="{FF2B5EF4-FFF2-40B4-BE49-F238E27FC236}">
                    <a16:creationId xmlns:a16="http://schemas.microsoft.com/office/drawing/2014/main" xmlns="" id="{7008A2ED-0984-431B-9552-4F744A82A159}"/>
                  </a:ext>
                </a:extLst>
              </p:cNvPr>
              <p:cNvSpPr/>
              <p:nvPr/>
            </p:nvSpPr>
            <p:spPr bwMode="auto">
              <a:xfrm>
                <a:off x="3619" y="1406"/>
                <a:ext cx="554" cy="981"/>
              </a:xfrm>
              <a:custGeom>
                <a:avLst/>
                <a:gdLst>
                  <a:gd name="T0" fmla="*/ 25 w 344"/>
                  <a:gd name="T1" fmla="*/ 117 h 610"/>
                  <a:gd name="T2" fmla="*/ 205 w 344"/>
                  <a:gd name="T3" fmla="*/ 306 h 610"/>
                  <a:gd name="T4" fmla="*/ 211 w 344"/>
                  <a:gd name="T5" fmla="*/ 317 h 610"/>
                  <a:gd name="T6" fmla="*/ 214 w 344"/>
                  <a:gd name="T7" fmla="*/ 334 h 610"/>
                  <a:gd name="T8" fmla="*/ 213 w 344"/>
                  <a:gd name="T9" fmla="*/ 343 h 610"/>
                  <a:gd name="T10" fmla="*/ 211 w 344"/>
                  <a:gd name="T11" fmla="*/ 348 h 610"/>
                  <a:gd name="T12" fmla="*/ 133 w 344"/>
                  <a:gd name="T13" fmla="*/ 507 h 610"/>
                  <a:gd name="T14" fmla="*/ 162 w 344"/>
                  <a:gd name="T15" fmla="*/ 594 h 610"/>
                  <a:gd name="T16" fmla="*/ 250 w 344"/>
                  <a:gd name="T17" fmla="*/ 565 h 610"/>
                  <a:gd name="T18" fmla="*/ 328 w 344"/>
                  <a:gd name="T19" fmla="*/ 406 h 610"/>
                  <a:gd name="T20" fmla="*/ 341 w 344"/>
                  <a:gd name="T21" fmla="*/ 370 h 610"/>
                  <a:gd name="T22" fmla="*/ 344 w 344"/>
                  <a:gd name="T23" fmla="*/ 334 h 610"/>
                  <a:gd name="T24" fmla="*/ 334 w 344"/>
                  <a:gd name="T25" fmla="*/ 272 h 610"/>
                  <a:gd name="T26" fmla="*/ 300 w 344"/>
                  <a:gd name="T27" fmla="*/ 216 h 610"/>
                  <a:gd name="T28" fmla="*/ 119 w 344"/>
                  <a:gd name="T29" fmla="*/ 27 h 610"/>
                  <a:gd name="T30" fmla="*/ 27 w 344"/>
                  <a:gd name="T31" fmla="*/ 25 h 610"/>
                  <a:gd name="T32" fmla="*/ 25 w 344"/>
                  <a:gd name="T33" fmla="*/ 117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4" h="610">
                    <a:moveTo>
                      <a:pt x="25" y="117"/>
                    </a:moveTo>
                    <a:cubicBezTo>
                      <a:pt x="205" y="306"/>
                      <a:pt x="205" y="306"/>
                      <a:pt x="205" y="306"/>
                    </a:cubicBezTo>
                    <a:cubicBezTo>
                      <a:pt x="206" y="308"/>
                      <a:pt x="209" y="311"/>
                      <a:pt x="211" y="317"/>
                    </a:cubicBezTo>
                    <a:cubicBezTo>
                      <a:pt x="212" y="322"/>
                      <a:pt x="214" y="329"/>
                      <a:pt x="214" y="334"/>
                    </a:cubicBezTo>
                    <a:cubicBezTo>
                      <a:pt x="214" y="338"/>
                      <a:pt x="213" y="341"/>
                      <a:pt x="213" y="343"/>
                    </a:cubicBezTo>
                    <a:cubicBezTo>
                      <a:pt x="212" y="345"/>
                      <a:pt x="212" y="347"/>
                      <a:pt x="211" y="348"/>
                    </a:cubicBezTo>
                    <a:cubicBezTo>
                      <a:pt x="133" y="507"/>
                      <a:pt x="133" y="507"/>
                      <a:pt x="133" y="507"/>
                    </a:cubicBezTo>
                    <a:cubicBezTo>
                      <a:pt x="117" y="539"/>
                      <a:pt x="130" y="578"/>
                      <a:pt x="162" y="594"/>
                    </a:cubicBezTo>
                    <a:cubicBezTo>
                      <a:pt x="195" y="610"/>
                      <a:pt x="234" y="597"/>
                      <a:pt x="250" y="565"/>
                    </a:cubicBezTo>
                    <a:cubicBezTo>
                      <a:pt x="328" y="406"/>
                      <a:pt x="328" y="406"/>
                      <a:pt x="328" y="406"/>
                    </a:cubicBezTo>
                    <a:cubicBezTo>
                      <a:pt x="334" y="394"/>
                      <a:pt x="338" y="382"/>
                      <a:pt x="341" y="370"/>
                    </a:cubicBezTo>
                    <a:cubicBezTo>
                      <a:pt x="343" y="358"/>
                      <a:pt x="344" y="346"/>
                      <a:pt x="344" y="334"/>
                    </a:cubicBezTo>
                    <a:cubicBezTo>
                      <a:pt x="344" y="313"/>
                      <a:pt x="341" y="292"/>
                      <a:pt x="334" y="272"/>
                    </a:cubicBezTo>
                    <a:cubicBezTo>
                      <a:pt x="326" y="253"/>
                      <a:pt x="316" y="233"/>
                      <a:pt x="300" y="216"/>
                    </a:cubicBezTo>
                    <a:cubicBezTo>
                      <a:pt x="119" y="27"/>
                      <a:pt x="119" y="27"/>
                      <a:pt x="119" y="27"/>
                    </a:cubicBezTo>
                    <a:cubicBezTo>
                      <a:pt x="94" y="1"/>
                      <a:pt x="53" y="0"/>
                      <a:pt x="27" y="25"/>
                    </a:cubicBezTo>
                    <a:cubicBezTo>
                      <a:pt x="1" y="50"/>
                      <a:pt x="0" y="91"/>
                      <a:pt x="25" y="117"/>
                    </a:cubicBezTo>
                    <a:close/>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8" name="ïṧľiḑe">
                <a:extLst>
                  <a:ext uri="{FF2B5EF4-FFF2-40B4-BE49-F238E27FC236}">
                    <a16:creationId xmlns:a16="http://schemas.microsoft.com/office/drawing/2014/main" xmlns="" id="{B89F971B-1641-45C9-B406-C685F0BAD153}"/>
                  </a:ext>
                </a:extLst>
              </p:cNvPr>
              <p:cNvSpPr/>
              <p:nvPr/>
            </p:nvSpPr>
            <p:spPr bwMode="auto">
              <a:xfrm>
                <a:off x="3145" y="1299"/>
                <a:ext cx="252" cy="340"/>
              </a:xfrm>
              <a:custGeom>
                <a:avLst/>
                <a:gdLst>
                  <a:gd name="T0" fmla="*/ 39 w 157"/>
                  <a:gd name="T1" fmla="*/ 21 h 212"/>
                  <a:gd name="T2" fmla="*/ 82 w 157"/>
                  <a:gd name="T3" fmla="*/ 212 h 212"/>
                  <a:gd name="T4" fmla="*/ 157 w 157"/>
                  <a:gd name="T5" fmla="*/ 145 h 212"/>
                  <a:gd name="T6" fmla="*/ 107 w 157"/>
                  <a:gd name="T7" fmla="*/ 3 h 212"/>
                  <a:gd name="T8" fmla="*/ 39 w 157"/>
                  <a:gd name="T9" fmla="*/ 21 h 212"/>
                </a:gdLst>
                <a:ahLst/>
                <a:cxnLst>
                  <a:cxn ang="0">
                    <a:pos x="T0" y="T1"/>
                  </a:cxn>
                  <a:cxn ang="0">
                    <a:pos x="T2" y="T3"/>
                  </a:cxn>
                  <a:cxn ang="0">
                    <a:pos x="T4" y="T5"/>
                  </a:cxn>
                  <a:cxn ang="0">
                    <a:pos x="T6" y="T7"/>
                  </a:cxn>
                  <a:cxn ang="0">
                    <a:pos x="T8" y="T9"/>
                  </a:cxn>
                </a:cxnLst>
                <a:rect l="0" t="0" r="r" b="b"/>
                <a:pathLst>
                  <a:path w="157" h="212">
                    <a:moveTo>
                      <a:pt x="39" y="21"/>
                    </a:moveTo>
                    <a:cubicBezTo>
                      <a:pt x="0" y="88"/>
                      <a:pt x="24" y="151"/>
                      <a:pt x="82" y="212"/>
                    </a:cubicBezTo>
                    <a:cubicBezTo>
                      <a:pt x="157" y="145"/>
                      <a:pt x="157" y="145"/>
                      <a:pt x="157" y="145"/>
                    </a:cubicBezTo>
                    <a:cubicBezTo>
                      <a:pt x="79" y="115"/>
                      <a:pt x="50" y="61"/>
                      <a:pt x="107" y="3"/>
                    </a:cubicBezTo>
                    <a:cubicBezTo>
                      <a:pt x="108" y="0"/>
                      <a:pt x="47" y="14"/>
                      <a:pt x="39"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9" name="ïṥļîḑê">
                <a:extLst>
                  <a:ext uri="{FF2B5EF4-FFF2-40B4-BE49-F238E27FC236}">
                    <a16:creationId xmlns:a16="http://schemas.microsoft.com/office/drawing/2014/main" xmlns="" id="{D060457E-C60B-4468-9EA7-27696294F2D9}"/>
                  </a:ext>
                </a:extLst>
              </p:cNvPr>
              <p:cNvSpPr/>
              <p:nvPr/>
            </p:nvSpPr>
            <p:spPr bwMode="auto">
              <a:xfrm>
                <a:off x="4951" y="2599"/>
                <a:ext cx="268" cy="1564"/>
              </a:xfrm>
              <a:custGeom>
                <a:avLst/>
                <a:gdLst>
                  <a:gd name="T0" fmla="*/ 103 w 268"/>
                  <a:gd name="T1" fmla="*/ 5 h 1564"/>
                  <a:gd name="T2" fmla="*/ 0 w 268"/>
                  <a:gd name="T3" fmla="*/ 8 h 1564"/>
                  <a:gd name="T4" fmla="*/ 62 w 268"/>
                  <a:gd name="T5" fmla="*/ 1564 h 1564"/>
                  <a:gd name="T6" fmla="*/ 268 w 268"/>
                  <a:gd name="T7" fmla="*/ 1556 h 1564"/>
                  <a:gd name="T8" fmla="*/ 206 w 268"/>
                  <a:gd name="T9" fmla="*/ 0 h 1564"/>
                  <a:gd name="T10" fmla="*/ 0 w 268"/>
                  <a:gd name="T11" fmla="*/ 8 h 1564"/>
                  <a:gd name="T12" fmla="*/ 103 w 268"/>
                  <a:gd name="T13" fmla="*/ 5 h 1564"/>
                  <a:gd name="T14" fmla="*/ 0 w 268"/>
                  <a:gd name="T15" fmla="*/ 8 h 1564"/>
                  <a:gd name="T16" fmla="*/ 62 w 268"/>
                  <a:gd name="T17" fmla="*/ 1564 h 1564"/>
                  <a:gd name="T18" fmla="*/ 268 w 268"/>
                  <a:gd name="T19" fmla="*/ 1556 h 1564"/>
                  <a:gd name="T20" fmla="*/ 206 w 268"/>
                  <a:gd name="T21" fmla="*/ 0 h 1564"/>
                  <a:gd name="T22" fmla="*/ 0 w 268"/>
                  <a:gd name="T23" fmla="*/ 8 h 1564"/>
                  <a:gd name="T24" fmla="*/ 103 w 268"/>
                  <a:gd name="T25" fmla="*/ 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1564">
                    <a:moveTo>
                      <a:pt x="103" y="5"/>
                    </a:moveTo>
                    <a:lnTo>
                      <a:pt x="0" y="8"/>
                    </a:lnTo>
                    <a:lnTo>
                      <a:pt x="62" y="1564"/>
                    </a:lnTo>
                    <a:lnTo>
                      <a:pt x="268" y="1556"/>
                    </a:lnTo>
                    <a:lnTo>
                      <a:pt x="206" y="0"/>
                    </a:lnTo>
                    <a:lnTo>
                      <a:pt x="0" y="8"/>
                    </a:lnTo>
                    <a:lnTo>
                      <a:pt x="103" y="5"/>
                    </a:lnTo>
                    <a:lnTo>
                      <a:pt x="0" y="8"/>
                    </a:lnTo>
                    <a:lnTo>
                      <a:pt x="62" y="1564"/>
                    </a:lnTo>
                    <a:lnTo>
                      <a:pt x="268" y="1556"/>
                    </a:lnTo>
                    <a:lnTo>
                      <a:pt x="206" y="0"/>
                    </a:lnTo>
                    <a:lnTo>
                      <a:pt x="0" y="8"/>
                    </a:lnTo>
                    <a:lnTo>
                      <a:pt x="103" y="5"/>
                    </a:lnTo>
                    <a:close/>
                  </a:path>
                </a:pathLst>
              </a:custGeom>
              <a:solidFill>
                <a:srgbClr val="F5AF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0" name="ïSľîḑê">
                <a:extLst>
                  <a:ext uri="{FF2B5EF4-FFF2-40B4-BE49-F238E27FC236}">
                    <a16:creationId xmlns:a16="http://schemas.microsoft.com/office/drawing/2014/main" xmlns="" id="{FEA71135-DB50-4C72-9AE0-A09C03B0E46C}"/>
                  </a:ext>
                </a:extLst>
              </p:cNvPr>
              <p:cNvSpPr/>
              <p:nvPr/>
            </p:nvSpPr>
            <p:spPr bwMode="auto">
              <a:xfrm>
                <a:off x="4951" y="2599"/>
                <a:ext cx="268" cy="1564"/>
              </a:xfrm>
              <a:custGeom>
                <a:avLst/>
                <a:gdLst>
                  <a:gd name="T0" fmla="*/ 103 w 268"/>
                  <a:gd name="T1" fmla="*/ 5 h 1564"/>
                  <a:gd name="T2" fmla="*/ 0 w 268"/>
                  <a:gd name="T3" fmla="*/ 8 h 1564"/>
                  <a:gd name="T4" fmla="*/ 62 w 268"/>
                  <a:gd name="T5" fmla="*/ 1564 h 1564"/>
                  <a:gd name="T6" fmla="*/ 268 w 268"/>
                  <a:gd name="T7" fmla="*/ 1556 h 1564"/>
                  <a:gd name="T8" fmla="*/ 206 w 268"/>
                  <a:gd name="T9" fmla="*/ 0 h 1564"/>
                  <a:gd name="T10" fmla="*/ 0 w 268"/>
                  <a:gd name="T11" fmla="*/ 8 h 1564"/>
                  <a:gd name="T12" fmla="*/ 103 w 268"/>
                  <a:gd name="T13" fmla="*/ 5 h 1564"/>
                  <a:gd name="T14" fmla="*/ 0 w 268"/>
                  <a:gd name="T15" fmla="*/ 8 h 1564"/>
                  <a:gd name="T16" fmla="*/ 62 w 268"/>
                  <a:gd name="T17" fmla="*/ 1564 h 1564"/>
                  <a:gd name="T18" fmla="*/ 268 w 268"/>
                  <a:gd name="T19" fmla="*/ 1556 h 1564"/>
                  <a:gd name="T20" fmla="*/ 206 w 268"/>
                  <a:gd name="T21" fmla="*/ 0 h 1564"/>
                  <a:gd name="T22" fmla="*/ 0 w 268"/>
                  <a:gd name="T23" fmla="*/ 8 h 1564"/>
                  <a:gd name="T24" fmla="*/ 103 w 268"/>
                  <a:gd name="T25" fmla="*/ 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1564">
                    <a:moveTo>
                      <a:pt x="103" y="5"/>
                    </a:moveTo>
                    <a:lnTo>
                      <a:pt x="0" y="8"/>
                    </a:lnTo>
                    <a:lnTo>
                      <a:pt x="62" y="1564"/>
                    </a:lnTo>
                    <a:lnTo>
                      <a:pt x="268" y="1556"/>
                    </a:lnTo>
                    <a:lnTo>
                      <a:pt x="206" y="0"/>
                    </a:lnTo>
                    <a:lnTo>
                      <a:pt x="0" y="8"/>
                    </a:lnTo>
                    <a:lnTo>
                      <a:pt x="103" y="5"/>
                    </a:lnTo>
                    <a:lnTo>
                      <a:pt x="0" y="8"/>
                    </a:lnTo>
                    <a:lnTo>
                      <a:pt x="62" y="1564"/>
                    </a:lnTo>
                    <a:lnTo>
                      <a:pt x="268" y="1556"/>
                    </a:lnTo>
                    <a:lnTo>
                      <a:pt x="206" y="0"/>
                    </a:lnTo>
                    <a:lnTo>
                      <a:pt x="0" y="8"/>
                    </a:lnTo>
                    <a:lnTo>
                      <a:pt x="10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1" name="ïslíďé">
                <a:extLst>
                  <a:ext uri="{FF2B5EF4-FFF2-40B4-BE49-F238E27FC236}">
                    <a16:creationId xmlns:a16="http://schemas.microsoft.com/office/drawing/2014/main" xmlns="" id="{FEFFCEE0-D1DC-474D-95AB-CAD1181D277B}"/>
                  </a:ext>
                </a:extLst>
              </p:cNvPr>
              <p:cNvSpPr/>
              <p:nvPr/>
            </p:nvSpPr>
            <p:spPr bwMode="auto">
              <a:xfrm>
                <a:off x="5005" y="3896"/>
                <a:ext cx="210" cy="156"/>
              </a:xfrm>
              <a:custGeom>
                <a:avLst/>
                <a:gdLst>
                  <a:gd name="T0" fmla="*/ 4 w 210"/>
                  <a:gd name="T1" fmla="*/ 152 h 156"/>
                  <a:gd name="T2" fmla="*/ 210 w 210"/>
                  <a:gd name="T3" fmla="*/ 156 h 156"/>
                  <a:gd name="T4" fmla="*/ 205 w 210"/>
                  <a:gd name="T5" fmla="*/ 0 h 156"/>
                  <a:gd name="T6" fmla="*/ 0 w 210"/>
                  <a:gd name="T7" fmla="*/ 0 h 156"/>
                  <a:gd name="T8" fmla="*/ 4 w 210"/>
                  <a:gd name="T9" fmla="*/ 152 h 156"/>
                </a:gdLst>
                <a:ahLst/>
                <a:cxnLst>
                  <a:cxn ang="0">
                    <a:pos x="T0" y="T1"/>
                  </a:cxn>
                  <a:cxn ang="0">
                    <a:pos x="T2" y="T3"/>
                  </a:cxn>
                  <a:cxn ang="0">
                    <a:pos x="T4" y="T5"/>
                  </a:cxn>
                  <a:cxn ang="0">
                    <a:pos x="T6" y="T7"/>
                  </a:cxn>
                  <a:cxn ang="0">
                    <a:pos x="T8" y="T9"/>
                  </a:cxn>
                </a:cxnLst>
                <a:rect l="0" t="0" r="r" b="b"/>
                <a:pathLst>
                  <a:path w="210" h="156">
                    <a:moveTo>
                      <a:pt x="4" y="152"/>
                    </a:moveTo>
                    <a:lnTo>
                      <a:pt x="210" y="156"/>
                    </a:lnTo>
                    <a:lnTo>
                      <a:pt x="205" y="0"/>
                    </a:lnTo>
                    <a:lnTo>
                      <a:pt x="0" y="0"/>
                    </a:lnTo>
                    <a:lnTo>
                      <a:pt x="4" y="152"/>
                    </a:lnTo>
                    <a:close/>
                  </a:path>
                </a:pathLst>
              </a:custGeom>
              <a:solidFill>
                <a:srgbClr val="E756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2" name="îṧ1ïdé">
                <a:extLst>
                  <a:ext uri="{FF2B5EF4-FFF2-40B4-BE49-F238E27FC236}">
                    <a16:creationId xmlns:a16="http://schemas.microsoft.com/office/drawing/2014/main" xmlns="" id="{C698192C-4D87-4147-9A57-39D98E8EBFAA}"/>
                  </a:ext>
                </a:extLst>
              </p:cNvPr>
              <p:cNvSpPr/>
              <p:nvPr/>
            </p:nvSpPr>
            <p:spPr bwMode="auto">
              <a:xfrm>
                <a:off x="4605" y="2599"/>
                <a:ext cx="270" cy="1564"/>
              </a:xfrm>
              <a:custGeom>
                <a:avLst/>
                <a:gdLst>
                  <a:gd name="T0" fmla="*/ 103 w 270"/>
                  <a:gd name="T1" fmla="*/ 5 h 1564"/>
                  <a:gd name="T2" fmla="*/ 0 w 270"/>
                  <a:gd name="T3" fmla="*/ 8 h 1564"/>
                  <a:gd name="T4" fmla="*/ 64 w 270"/>
                  <a:gd name="T5" fmla="*/ 1564 h 1564"/>
                  <a:gd name="T6" fmla="*/ 270 w 270"/>
                  <a:gd name="T7" fmla="*/ 1556 h 1564"/>
                  <a:gd name="T8" fmla="*/ 206 w 270"/>
                  <a:gd name="T9" fmla="*/ 0 h 1564"/>
                  <a:gd name="T10" fmla="*/ 0 w 270"/>
                  <a:gd name="T11" fmla="*/ 8 h 1564"/>
                  <a:gd name="T12" fmla="*/ 103 w 270"/>
                  <a:gd name="T13" fmla="*/ 5 h 1564"/>
                  <a:gd name="T14" fmla="*/ 0 w 270"/>
                  <a:gd name="T15" fmla="*/ 8 h 1564"/>
                  <a:gd name="T16" fmla="*/ 64 w 270"/>
                  <a:gd name="T17" fmla="*/ 1564 h 1564"/>
                  <a:gd name="T18" fmla="*/ 270 w 270"/>
                  <a:gd name="T19" fmla="*/ 1556 h 1564"/>
                  <a:gd name="T20" fmla="*/ 206 w 270"/>
                  <a:gd name="T21" fmla="*/ 0 h 1564"/>
                  <a:gd name="T22" fmla="*/ 0 w 270"/>
                  <a:gd name="T23" fmla="*/ 8 h 1564"/>
                  <a:gd name="T24" fmla="*/ 103 w 270"/>
                  <a:gd name="T25" fmla="*/ 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0" h="1564">
                    <a:moveTo>
                      <a:pt x="103" y="5"/>
                    </a:moveTo>
                    <a:lnTo>
                      <a:pt x="0" y="8"/>
                    </a:lnTo>
                    <a:lnTo>
                      <a:pt x="64" y="1564"/>
                    </a:lnTo>
                    <a:lnTo>
                      <a:pt x="270" y="1556"/>
                    </a:lnTo>
                    <a:lnTo>
                      <a:pt x="206" y="0"/>
                    </a:lnTo>
                    <a:lnTo>
                      <a:pt x="0" y="8"/>
                    </a:lnTo>
                    <a:lnTo>
                      <a:pt x="103" y="5"/>
                    </a:lnTo>
                    <a:lnTo>
                      <a:pt x="0" y="8"/>
                    </a:lnTo>
                    <a:lnTo>
                      <a:pt x="64" y="1564"/>
                    </a:lnTo>
                    <a:lnTo>
                      <a:pt x="270" y="1556"/>
                    </a:lnTo>
                    <a:lnTo>
                      <a:pt x="206" y="0"/>
                    </a:lnTo>
                    <a:lnTo>
                      <a:pt x="0" y="8"/>
                    </a:lnTo>
                    <a:lnTo>
                      <a:pt x="103" y="5"/>
                    </a:lnTo>
                    <a:close/>
                  </a:path>
                </a:pathLst>
              </a:custGeom>
              <a:solidFill>
                <a:srgbClr val="F5AF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3" name="íślíḋê">
                <a:extLst>
                  <a:ext uri="{FF2B5EF4-FFF2-40B4-BE49-F238E27FC236}">
                    <a16:creationId xmlns:a16="http://schemas.microsoft.com/office/drawing/2014/main" xmlns="" id="{4D1E6D36-2DC3-4BF4-8D8C-F9E720983923}"/>
                  </a:ext>
                </a:extLst>
              </p:cNvPr>
              <p:cNvSpPr/>
              <p:nvPr/>
            </p:nvSpPr>
            <p:spPr bwMode="auto">
              <a:xfrm>
                <a:off x="4605" y="2599"/>
                <a:ext cx="270" cy="1564"/>
              </a:xfrm>
              <a:custGeom>
                <a:avLst/>
                <a:gdLst>
                  <a:gd name="T0" fmla="*/ 103 w 270"/>
                  <a:gd name="T1" fmla="*/ 5 h 1564"/>
                  <a:gd name="T2" fmla="*/ 0 w 270"/>
                  <a:gd name="T3" fmla="*/ 8 h 1564"/>
                  <a:gd name="T4" fmla="*/ 64 w 270"/>
                  <a:gd name="T5" fmla="*/ 1564 h 1564"/>
                  <a:gd name="T6" fmla="*/ 270 w 270"/>
                  <a:gd name="T7" fmla="*/ 1556 h 1564"/>
                  <a:gd name="T8" fmla="*/ 206 w 270"/>
                  <a:gd name="T9" fmla="*/ 0 h 1564"/>
                  <a:gd name="T10" fmla="*/ 0 w 270"/>
                  <a:gd name="T11" fmla="*/ 8 h 1564"/>
                  <a:gd name="T12" fmla="*/ 103 w 270"/>
                  <a:gd name="T13" fmla="*/ 5 h 1564"/>
                  <a:gd name="T14" fmla="*/ 0 w 270"/>
                  <a:gd name="T15" fmla="*/ 8 h 1564"/>
                  <a:gd name="T16" fmla="*/ 64 w 270"/>
                  <a:gd name="T17" fmla="*/ 1564 h 1564"/>
                  <a:gd name="T18" fmla="*/ 270 w 270"/>
                  <a:gd name="T19" fmla="*/ 1556 h 1564"/>
                  <a:gd name="T20" fmla="*/ 206 w 270"/>
                  <a:gd name="T21" fmla="*/ 0 h 1564"/>
                  <a:gd name="T22" fmla="*/ 0 w 270"/>
                  <a:gd name="T23" fmla="*/ 8 h 1564"/>
                  <a:gd name="T24" fmla="*/ 103 w 270"/>
                  <a:gd name="T25" fmla="*/ 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0" h="1564">
                    <a:moveTo>
                      <a:pt x="103" y="5"/>
                    </a:moveTo>
                    <a:lnTo>
                      <a:pt x="0" y="8"/>
                    </a:lnTo>
                    <a:lnTo>
                      <a:pt x="64" y="1564"/>
                    </a:lnTo>
                    <a:lnTo>
                      <a:pt x="270" y="1556"/>
                    </a:lnTo>
                    <a:lnTo>
                      <a:pt x="206" y="0"/>
                    </a:lnTo>
                    <a:lnTo>
                      <a:pt x="0" y="8"/>
                    </a:lnTo>
                    <a:lnTo>
                      <a:pt x="103" y="5"/>
                    </a:lnTo>
                    <a:lnTo>
                      <a:pt x="0" y="8"/>
                    </a:lnTo>
                    <a:lnTo>
                      <a:pt x="64" y="1564"/>
                    </a:lnTo>
                    <a:lnTo>
                      <a:pt x="270" y="1556"/>
                    </a:lnTo>
                    <a:lnTo>
                      <a:pt x="206" y="0"/>
                    </a:lnTo>
                    <a:lnTo>
                      <a:pt x="0" y="8"/>
                    </a:lnTo>
                    <a:lnTo>
                      <a:pt x="10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4" name="ïṧ1iḍè">
                <a:extLst>
                  <a:ext uri="{FF2B5EF4-FFF2-40B4-BE49-F238E27FC236}">
                    <a16:creationId xmlns:a16="http://schemas.microsoft.com/office/drawing/2014/main" xmlns="" id="{EB939BA1-02B8-4438-8146-16AB2EA91A72}"/>
                  </a:ext>
                </a:extLst>
              </p:cNvPr>
              <p:cNvSpPr/>
              <p:nvPr/>
            </p:nvSpPr>
            <p:spPr bwMode="auto">
              <a:xfrm>
                <a:off x="4659" y="3885"/>
                <a:ext cx="211" cy="167"/>
              </a:xfrm>
              <a:custGeom>
                <a:avLst/>
                <a:gdLst>
                  <a:gd name="T0" fmla="*/ 5 w 211"/>
                  <a:gd name="T1" fmla="*/ 162 h 167"/>
                  <a:gd name="T2" fmla="*/ 211 w 211"/>
                  <a:gd name="T3" fmla="*/ 167 h 167"/>
                  <a:gd name="T4" fmla="*/ 205 w 211"/>
                  <a:gd name="T5" fmla="*/ 0 h 167"/>
                  <a:gd name="T6" fmla="*/ 0 w 211"/>
                  <a:gd name="T7" fmla="*/ 0 h 167"/>
                  <a:gd name="T8" fmla="*/ 5 w 211"/>
                  <a:gd name="T9" fmla="*/ 162 h 167"/>
                </a:gdLst>
                <a:ahLst/>
                <a:cxnLst>
                  <a:cxn ang="0">
                    <a:pos x="T0" y="T1"/>
                  </a:cxn>
                  <a:cxn ang="0">
                    <a:pos x="T2" y="T3"/>
                  </a:cxn>
                  <a:cxn ang="0">
                    <a:pos x="T4" y="T5"/>
                  </a:cxn>
                  <a:cxn ang="0">
                    <a:pos x="T6" y="T7"/>
                  </a:cxn>
                  <a:cxn ang="0">
                    <a:pos x="T8" y="T9"/>
                  </a:cxn>
                </a:cxnLst>
                <a:rect l="0" t="0" r="r" b="b"/>
                <a:pathLst>
                  <a:path w="211" h="167">
                    <a:moveTo>
                      <a:pt x="5" y="162"/>
                    </a:moveTo>
                    <a:lnTo>
                      <a:pt x="211" y="167"/>
                    </a:lnTo>
                    <a:lnTo>
                      <a:pt x="205" y="0"/>
                    </a:lnTo>
                    <a:lnTo>
                      <a:pt x="0" y="0"/>
                    </a:lnTo>
                    <a:lnTo>
                      <a:pt x="5" y="162"/>
                    </a:lnTo>
                    <a:close/>
                  </a:path>
                </a:pathLst>
              </a:custGeom>
              <a:solidFill>
                <a:srgbClr val="E756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5" name="išliďè">
                <a:extLst>
                  <a:ext uri="{FF2B5EF4-FFF2-40B4-BE49-F238E27FC236}">
                    <a16:creationId xmlns:a16="http://schemas.microsoft.com/office/drawing/2014/main" xmlns="" id="{DC5273A1-372A-48F7-B622-3EC3E44471AF}"/>
                  </a:ext>
                </a:extLst>
              </p:cNvPr>
              <p:cNvSpPr/>
              <p:nvPr/>
            </p:nvSpPr>
            <p:spPr bwMode="auto">
              <a:xfrm>
                <a:off x="4453" y="1900"/>
                <a:ext cx="939" cy="1734"/>
              </a:xfrm>
              <a:custGeom>
                <a:avLst/>
                <a:gdLst>
                  <a:gd name="T0" fmla="*/ 583 w 583"/>
                  <a:gd name="T1" fmla="*/ 1079 h 1079"/>
                  <a:gd name="T2" fmla="*/ 0 w 583"/>
                  <a:gd name="T3" fmla="*/ 1079 h 1079"/>
                  <a:gd name="T4" fmla="*/ 6 w 583"/>
                  <a:gd name="T5" fmla="*/ 1012 h 1079"/>
                  <a:gd name="T6" fmla="*/ 97 w 583"/>
                  <a:gd name="T7" fmla="*/ 90 h 1079"/>
                  <a:gd name="T8" fmla="*/ 106 w 583"/>
                  <a:gd name="T9" fmla="*/ 1 h 1079"/>
                  <a:gd name="T10" fmla="*/ 470 w 583"/>
                  <a:gd name="T11" fmla="*/ 0 h 1079"/>
                  <a:gd name="T12" fmla="*/ 478 w 583"/>
                  <a:gd name="T13" fmla="*/ 126 h 1079"/>
                  <a:gd name="T14" fmla="*/ 575 w 583"/>
                  <a:gd name="T15" fmla="*/ 1012 h 1079"/>
                  <a:gd name="T16" fmla="*/ 583 w 583"/>
                  <a:gd name="T17" fmla="*/ 1079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3" h="1079">
                    <a:moveTo>
                      <a:pt x="583" y="1079"/>
                    </a:moveTo>
                    <a:cubicBezTo>
                      <a:pt x="0" y="1079"/>
                      <a:pt x="0" y="1079"/>
                      <a:pt x="0" y="1079"/>
                    </a:cubicBezTo>
                    <a:cubicBezTo>
                      <a:pt x="6" y="1012"/>
                      <a:pt x="6" y="1012"/>
                      <a:pt x="6" y="1012"/>
                    </a:cubicBezTo>
                    <a:cubicBezTo>
                      <a:pt x="97" y="90"/>
                      <a:pt x="97" y="90"/>
                      <a:pt x="97" y="90"/>
                    </a:cubicBezTo>
                    <a:cubicBezTo>
                      <a:pt x="97" y="56"/>
                      <a:pt x="100" y="26"/>
                      <a:pt x="106" y="1"/>
                    </a:cubicBezTo>
                    <a:cubicBezTo>
                      <a:pt x="470" y="0"/>
                      <a:pt x="470" y="0"/>
                      <a:pt x="470" y="0"/>
                    </a:cubicBezTo>
                    <a:cubicBezTo>
                      <a:pt x="475" y="37"/>
                      <a:pt x="478" y="79"/>
                      <a:pt x="478" y="126"/>
                    </a:cubicBezTo>
                    <a:cubicBezTo>
                      <a:pt x="575" y="1012"/>
                      <a:pt x="575" y="1012"/>
                      <a:pt x="575" y="1012"/>
                    </a:cubicBezTo>
                    <a:cubicBezTo>
                      <a:pt x="583" y="1079"/>
                      <a:pt x="583" y="1079"/>
                      <a:pt x="583" y="1079"/>
                    </a:cubicBezTo>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6" name="ís1ide">
                <a:extLst>
                  <a:ext uri="{FF2B5EF4-FFF2-40B4-BE49-F238E27FC236}">
                    <a16:creationId xmlns:a16="http://schemas.microsoft.com/office/drawing/2014/main" xmlns="" id="{57891855-5D7A-40D4-9938-702B8632FF6B}"/>
                  </a:ext>
                </a:extLst>
              </p:cNvPr>
              <p:cNvSpPr/>
              <p:nvPr/>
            </p:nvSpPr>
            <p:spPr bwMode="auto">
              <a:xfrm>
                <a:off x="4555" y="2501"/>
                <a:ext cx="173" cy="135"/>
              </a:xfrm>
              <a:custGeom>
                <a:avLst/>
                <a:gdLst>
                  <a:gd name="T0" fmla="*/ 61 w 108"/>
                  <a:gd name="T1" fmla="*/ 0 h 84"/>
                  <a:gd name="T2" fmla="*/ 64 w 108"/>
                  <a:gd name="T3" fmla="*/ 29 h 84"/>
                  <a:gd name="T4" fmla="*/ 19 w 108"/>
                  <a:gd name="T5" fmla="*/ 62 h 84"/>
                  <a:gd name="T6" fmla="*/ 13 w 108"/>
                  <a:gd name="T7" fmla="*/ 62 h 84"/>
                  <a:gd name="T8" fmla="*/ 1 w 108"/>
                  <a:gd name="T9" fmla="*/ 61 h 84"/>
                  <a:gd name="T10" fmla="*/ 0 w 108"/>
                  <a:gd name="T11" fmla="*/ 78 h 84"/>
                  <a:gd name="T12" fmla="*/ 8 w 108"/>
                  <a:gd name="T13" fmla="*/ 79 h 84"/>
                  <a:gd name="T14" fmla="*/ 23 w 108"/>
                  <a:gd name="T15" fmla="*/ 78 h 84"/>
                  <a:gd name="T16" fmla="*/ 41 w 108"/>
                  <a:gd name="T17" fmla="*/ 69 h 84"/>
                  <a:gd name="T18" fmla="*/ 41 w 108"/>
                  <a:gd name="T19" fmla="*/ 70 h 84"/>
                  <a:gd name="T20" fmla="*/ 56 w 108"/>
                  <a:gd name="T21" fmla="*/ 84 h 84"/>
                  <a:gd name="T22" fmla="*/ 57 w 108"/>
                  <a:gd name="T23" fmla="*/ 84 h 84"/>
                  <a:gd name="T24" fmla="*/ 71 w 108"/>
                  <a:gd name="T25" fmla="*/ 67 h 84"/>
                  <a:gd name="T26" fmla="*/ 66 w 108"/>
                  <a:gd name="T27" fmla="*/ 11 h 84"/>
                  <a:gd name="T28" fmla="*/ 80 w 108"/>
                  <a:gd name="T29" fmla="*/ 28 h 84"/>
                  <a:gd name="T30" fmla="*/ 91 w 108"/>
                  <a:gd name="T31" fmla="*/ 34 h 84"/>
                  <a:gd name="T32" fmla="*/ 101 w 108"/>
                  <a:gd name="T33" fmla="*/ 30 h 84"/>
                  <a:gd name="T34" fmla="*/ 103 w 108"/>
                  <a:gd name="T35" fmla="*/ 9 h 84"/>
                  <a:gd name="T36" fmla="*/ 102 w 108"/>
                  <a:gd name="T37" fmla="*/ 8 h 84"/>
                  <a:gd name="T38" fmla="*/ 97 w 108"/>
                  <a:gd name="T39" fmla="*/ 21 h 84"/>
                  <a:gd name="T40" fmla="*/ 87 w 108"/>
                  <a:gd name="T41" fmla="*/ 24 h 84"/>
                  <a:gd name="T42" fmla="*/ 76 w 108"/>
                  <a:gd name="T43" fmla="*/ 19 h 84"/>
                  <a:gd name="T44" fmla="*/ 61 w 108"/>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 h="84">
                    <a:moveTo>
                      <a:pt x="61" y="0"/>
                    </a:moveTo>
                    <a:cubicBezTo>
                      <a:pt x="64" y="29"/>
                      <a:pt x="64" y="29"/>
                      <a:pt x="64" y="29"/>
                    </a:cubicBezTo>
                    <a:cubicBezTo>
                      <a:pt x="67" y="56"/>
                      <a:pt x="46" y="60"/>
                      <a:pt x="19" y="62"/>
                    </a:cubicBezTo>
                    <a:cubicBezTo>
                      <a:pt x="17" y="62"/>
                      <a:pt x="15" y="62"/>
                      <a:pt x="13" y="62"/>
                    </a:cubicBezTo>
                    <a:cubicBezTo>
                      <a:pt x="9" y="62"/>
                      <a:pt x="5" y="62"/>
                      <a:pt x="1" y="61"/>
                    </a:cubicBezTo>
                    <a:cubicBezTo>
                      <a:pt x="0" y="78"/>
                      <a:pt x="0" y="78"/>
                      <a:pt x="0" y="78"/>
                    </a:cubicBezTo>
                    <a:cubicBezTo>
                      <a:pt x="2" y="79"/>
                      <a:pt x="5" y="79"/>
                      <a:pt x="8" y="79"/>
                    </a:cubicBezTo>
                    <a:cubicBezTo>
                      <a:pt x="13" y="79"/>
                      <a:pt x="18" y="78"/>
                      <a:pt x="23" y="78"/>
                    </a:cubicBezTo>
                    <a:cubicBezTo>
                      <a:pt x="29" y="77"/>
                      <a:pt x="36" y="70"/>
                      <a:pt x="41" y="69"/>
                    </a:cubicBezTo>
                    <a:cubicBezTo>
                      <a:pt x="41" y="70"/>
                      <a:pt x="41" y="70"/>
                      <a:pt x="41" y="70"/>
                    </a:cubicBezTo>
                    <a:cubicBezTo>
                      <a:pt x="42" y="78"/>
                      <a:pt x="48" y="84"/>
                      <a:pt x="56" y="84"/>
                    </a:cubicBezTo>
                    <a:cubicBezTo>
                      <a:pt x="57" y="84"/>
                      <a:pt x="57" y="84"/>
                      <a:pt x="57" y="84"/>
                    </a:cubicBezTo>
                    <a:cubicBezTo>
                      <a:pt x="66" y="83"/>
                      <a:pt x="72" y="76"/>
                      <a:pt x="71" y="67"/>
                    </a:cubicBezTo>
                    <a:cubicBezTo>
                      <a:pt x="66" y="11"/>
                      <a:pt x="66" y="11"/>
                      <a:pt x="66" y="11"/>
                    </a:cubicBezTo>
                    <a:cubicBezTo>
                      <a:pt x="80" y="28"/>
                      <a:pt x="80" y="28"/>
                      <a:pt x="80" y="28"/>
                    </a:cubicBezTo>
                    <a:cubicBezTo>
                      <a:pt x="83" y="32"/>
                      <a:pt x="87" y="34"/>
                      <a:pt x="91" y="34"/>
                    </a:cubicBezTo>
                    <a:cubicBezTo>
                      <a:pt x="95" y="34"/>
                      <a:pt x="98" y="33"/>
                      <a:pt x="101" y="30"/>
                    </a:cubicBezTo>
                    <a:cubicBezTo>
                      <a:pt x="107" y="25"/>
                      <a:pt x="108" y="16"/>
                      <a:pt x="103" y="9"/>
                    </a:cubicBezTo>
                    <a:cubicBezTo>
                      <a:pt x="102" y="8"/>
                      <a:pt x="102" y="8"/>
                      <a:pt x="102" y="8"/>
                    </a:cubicBezTo>
                    <a:cubicBezTo>
                      <a:pt x="102" y="13"/>
                      <a:pt x="100" y="18"/>
                      <a:pt x="97" y="21"/>
                    </a:cubicBezTo>
                    <a:cubicBezTo>
                      <a:pt x="94" y="23"/>
                      <a:pt x="91" y="24"/>
                      <a:pt x="87" y="24"/>
                    </a:cubicBezTo>
                    <a:cubicBezTo>
                      <a:pt x="83" y="24"/>
                      <a:pt x="79" y="22"/>
                      <a:pt x="76" y="19"/>
                    </a:cubicBezTo>
                    <a:cubicBezTo>
                      <a:pt x="61" y="0"/>
                      <a:pt x="61" y="0"/>
                      <a:pt x="61" y="0"/>
                    </a:cubicBezTo>
                  </a:path>
                </a:pathLst>
              </a:custGeom>
              <a:solidFill>
                <a:srgbClr val="131F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7" name="ïṥḻïḍê">
                <a:extLst>
                  <a:ext uri="{FF2B5EF4-FFF2-40B4-BE49-F238E27FC236}">
                    <a16:creationId xmlns:a16="http://schemas.microsoft.com/office/drawing/2014/main" xmlns="" id="{FCA1D2A1-1BC5-49EC-AF9E-B74B41C4CB5B}"/>
                  </a:ext>
                </a:extLst>
              </p:cNvPr>
              <p:cNvSpPr/>
              <p:nvPr/>
            </p:nvSpPr>
            <p:spPr bwMode="auto">
              <a:xfrm>
                <a:off x="4852" y="3634"/>
                <a:ext cx="4" cy="59"/>
              </a:xfrm>
              <a:custGeom>
                <a:avLst/>
                <a:gdLst>
                  <a:gd name="T0" fmla="*/ 4 w 4"/>
                  <a:gd name="T1" fmla="*/ 0 h 59"/>
                  <a:gd name="T2" fmla="*/ 0 w 4"/>
                  <a:gd name="T3" fmla="*/ 0 h 59"/>
                  <a:gd name="T4" fmla="*/ 4 w 4"/>
                  <a:gd name="T5" fmla="*/ 59 h 59"/>
                  <a:gd name="T6" fmla="*/ 4 w 4"/>
                  <a:gd name="T7" fmla="*/ 59 h 59"/>
                  <a:gd name="T8" fmla="*/ 4 w 4"/>
                  <a:gd name="T9" fmla="*/ 0 h 59"/>
                </a:gdLst>
                <a:ahLst/>
                <a:cxnLst>
                  <a:cxn ang="0">
                    <a:pos x="T0" y="T1"/>
                  </a:cxn>
                  <a:cxn ang="0">
                    <a:pos x="T2" y="T3"/>
                  </a:cxn>
                  <a:cxn ang="0">
                    <a:pos x="T4" y="T5"/>
                  </a:cxn>
                  <a:cxn ang="0">
                    <a:pos x="T6" y="T7"/>
                  </a:cxn>
                  <a:cxn ang="0">
                    <a:pos x="T8" y="T9"/>
                  </a:cxn>
                </a:cxnLst>
                <a:rect l="0" t="0" r="r" b="b"/>
                <a:pathLst>
                  <a:path w="4" h="59">
                    <a:moveTo>
                      <a:pt x="4" y="0"/>
                    </a:moveTo>
                    <a:lnTo>
                      <a:pt x="0" y="0"/>
                    </a:lnTo>
                    <a:lnTo>
                      <a:pt x="4" y="59"/>
                    </a:lnTo>
                    <a:lnTo>
                      <a:pt x="4" y="59"/>
                    </a:lnTo>
                    <a:lnTo>
                      <a:pt x="4" y="0"/>
                    </a:lnTo>
                    <a:close/>
                  </a:path>
                </a:pathLst>
              </a:custGeom>
              <a:solidFill>
                <a:srgbClr val="7E72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8" name="işľïḋè">
                <a:extLst>
                  <a:ext uri="{FF2B5EF4-FFF2-40B4-BE49-F238E27FC236}">
                    <a16:creationId xmlns:a16="http://schemas.microsoft.com/office/drawing/2014/main" xmlns="" id="{4CD492B1-7395-40AD-9A0E-6253590245E0}"/>
                  </a:ext>
                </a:extLst>
              </p:cNvPr>
              <p:cNvSpPr/>
              <p:nvPr/>
            </p:nvSpPr>
            <p:spPr bwMode="auto">
              <a:xfrm>
                <a:off x="4852" y="3634"/>
                <a:ext cx="4" cy="59"/>
              </a:xfrm>
              <a:custGeom>
                <a:avLst/>
                <a:gdLst>
                  <a:gd name="T0" fmla="*/ 4 w 4"/>
                  <a:gd name="T1" fmla="*/ 0 h 59"/>
                  <a:gd name="T2" fmla="*/ 0 w 4"/>
                  <a:gd name="T3" fmla="*/ 0 h 59"/>
                  <a:gd name="T4" fmla="*/ 4 w 4"/>
                  <a:gd name="T5" fmla="*/ 59 h 59"/>
                  <a:gd name="T6" fmla="*/ 4 w 4"/>
                  <a:gd name="T7" fmla="*/ 59 h 59"/>
                  <a:gd name="T8" fmla="*/ 4 w 4"/>
                  <a:gd name="T9" fmla="*/ 0 h 59"/>
                </a:gdLst>
                <a:ahLst/>
                <a:cxnLst>
                  <a:cxn ang="0">
                    <a:pos x="T0" y="T1"/>
                  </a:cxn>
                  <a:cxn ang="0">
                    <a:pos x="T2" y="T3"/>
                  </a:cxn>
                  <a:cxn ang="0">
                    <a:pos x="T4" y="T5"/>
                  </a:cxn>
                  <a:cxn ang="0">
                    <a:pos x="T6" y="T7"/>
                  </a:cxn>
                  <a:cxn ang="0">
                    <a:pos x="T8" y="T9"/>
                  </a:cxn>
                </a:cxnLst>
                <a:rect l="0" t="0" r="r" b="b"/>
                <a:pathLst>
                  <a:path w="4" h="59">
                    <a:moveTo>
                      <a:pt x="4" y="0"/>
                    </a:moveTo>
                    <a:lnTo>
                      <a:pt x="0" y="0"/>
                    </a:lnTo>
                    <a:lnTo>
                      <a:pt x="4" y="59"/>
                    </a:lnTo>
                    <a:lnTo>
                      <a:pt x="4" y="5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9" name="îṣḷîḓê">
                <a:extLst>
                  <a:ext uri="{FF2B5EF4-FFF2-40B4-BE49-F238E27FC236}">
                    <a16:creationId xmlns:a16="http://schemas.microsoft.com/office/drawing/2014/main" xmlns="" id="{0EEFB80C-D80B-4320-895C-3A909B9A2E53}"/>
                  </a:ext>
                </a:extLst>
              </p:cNvPr>
              <p:cNvSpPr/>
              <p:nvPr/>
            </p:nvSpPr>
            <p:spPr bwMode="auto">
              <a:xfrm>
                <a:off x="4650" y="3634"/>
                <a:ext cx="206" cy="59"/>
              </a:xfrm>
              <a:custGeom>
                <a:avLst/>
                <a:gdLst>
                  <a:gd name="T0" fmla="*/ 202 w 206"/>
                  <a:gd name="T1" fmla="*/ 0 h 59"/>
                  <a:gd name="T2" fmla="*/ 0 w 206"/>
                  <a:gd name="T3" fmla="*/ 0 h 59"/>
                  <a:gd name="T4" fmla="*/ 0 w 206"/>
                  <a:gd name="T5" fmla="*/ 59 h 59"/>
                  <a:gd name="T6" fmla="*/ 206 w 206"/>
                  <a:gd name="T7" fmla="*/ 59 h 59"/>
                  <a:gd name="T8" fmla="*/ 202 w 206"/>
                  <a:gd name="T9" fmla="*/ 0 h 59"/>
                </a:gdLst>
                <a:ahLst/>
                <a:cxnLst>
                  <a:cxn ang="0">
                    <a:pos x="T0" y="T1"/>
                  </a:cxn>
                  <a:cxn ang="0">
                    <a:pos x="T2" y="T3"/>
                  </a:cxn>
                  <a:cxn ang="0">
                    <a:pos x="T4" y="T5"/>
                  </a:cxn>
                  <a:cxn ang="0">
                    <a:pos x="T6" y="T7"/>
                  </a:cxn>
                  <a:cxn ang="0">
                    <a:pos x="T8" y="T9"/>
                  </a:cxn>
                </a:cxnLst>
                <a:rect l="0" t="0" r="r" b="b"/>
                <a:pathLst>
                  <a:path w="206" h="59">
                    <a:moveTo>
                      <a:pt x="202" y="0"/>
                    </a:moveTo>
                    <a:lnTo>
                      <a:pt x="0" y="0"/>
                    </a:lnTo>
                    <a:lnTo>
                      <a:pt x="0" y="59"/>
                    </a:lnTo>
                    <a:lnTo>
                      <a:pt x="206" y="59"/>
                    </a:lnTo>
                    <a:lnTo>
                      <a:pt x="202" y="0"/>
                    </a:lnTo>
                    <a:close/>
                  </a:path>
                </a:pathLst>
              </a:custGeom>
              <a:solidFill>
                <a:srgbClr val="794E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0" name="îŝḷïḋe">
                <a:extLst>
                  <a:ext uri="{FF2B5EF4-FFF2-40B4-BE49-F238E27FC236}">
                    <a16:creationId xmlns:a16="http://schemas.microsoft.com/office/drawing/2014/main" xmlns="" id="{CF1E7DE0-843A-4320-A81A-632CE29913DF}"/>
                  </a:ext>
                </a:extLst>
              </p:cNvPr>
              <p:cNvSpPr/>
              <p:nvPr/>
            </p:nvSpPr>
            <p:spPr bwMode="auto">
              <a:xfrm>
                <a:off x="4650" y="3634"/>
                <a:ext cx="206" cy="59"/>
              </a:xfrm>
              <a:custGeom>
                <a:avLst/>
                <a:gdLst>
                  <a:gd name="T0" fmla="*/ 202 w 206"/>
                  <a:gd name="T1" fmla="*/ 0 h 59"/>
                  <a:gd name="T2" fmla="*/ 0 w 206"/>
                  <a:gd name="T3" fmla="*/ 0 h 59"/>
                  <a:gd name="T4" fmla="*/ 0 w 206"/>
                  <a:gd name="T5" fmla="*/ 59 h 59"/>
                  <a:gd name="T6" fmla="*/ 206 w 206"/>
                  <a:gd name="T7" fmla="*/ 59 h 59"/>
                  <a:gd name="T8" fmla="*/ 202 w 206"/>
                  <a:gd name="T9" fmla="*/ 0 h 59"/>
                </a:gdLst>
                <a:ahLst/>
                <a:cxnLst>
                  <a:cxn ang="0">
                    <a:pos x="T0" y="T1"/>
                  </a:cxn>
                  <a:cxn ang="0">
                    <a:pos x="T2" y="T3"/>
                  </a:cxn>
                  <a:cxn ang="0">
                    <a:pos x="T4" y="T5"/>
                  </a:cxn>
                  <a:cxn ang="0">
                    <a:pos x="T6" y="T7"/>
                  </a:cxn>
                  <a:cxn ang="0">
                    <a:pos x="T8" y="T9"/>
                  </a:cxn>
                </a:cxnLst>
                <a:rect l="0" t="0" r="r" b="b"/>
                <a:pathLst>
                  <a:path w="206" h="59">
                    <a:moveTo>
                      <a:pt x="202" y="0"/>
                    </a:moveTo>
                    <a:lnTo>
                      <a:pt x="0" y="0"/>
                    </a:lnTo>
                    <a:lnTo>
                      <a:pt x="0" y="59"/>
                    </a:lnTo>
                    <a:lnTo>
                      <a:pt x="206" y="5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1" name="iṥḻîḑê">
                <a:extLst>
                  <a:ext uri="{FF2B5EF4-FFF2-40B4-BE49-F238E27FC236}">
                    <a16:creationId xmlns:a16="http://schemas.microsoft.com/office/drawing/2014/main" xmlns="" id="{BB69EFC9-D45F-4C4D-8675-7FC3473CCBDD}"/>
                  </a:ext>
                </a:extLst>
              </p:cNvPr>
              <p:cNvSpPr/>
              <p:nvPr/>
            </p:nvSpPr>
            <p:spPr bwMode="auto">
              <a:xfrm>
                <a:off x="5199" y="3634"/>
                <a:ext cx="3" cy="59"/>
              </a:xfrm>
              <a:custGeom>
                <a:avLst/>
                <a:gdLst>
                  <a:gd name="T0" fmla="*/ 3 w 3"/>
                  <a:gd name="T1" fmla="*/ 0 h 59"/>
                  <a:gd name="T2" fmla="*/ 0 w 3"/>
                  <a:gd name="T3" fmla="*/ 0 h 59"/>
                  <a:gd name="T4" fmla="*/ 1 w 3"/>
                  <a:gd name="T5" fmla="*/ 59 h 59"/>
                  <a:gd name="T6" fmla="*/ 3 w 3"/>
                  <a:gd name="T7" fmla="*/ 59 h 59"/>
                  <a:gd name="T8" fmla="*/ 3 w 3"/>
                  <a:gd name="T9" fmla="*/ 0 h 59"/>
                </a:gdLst>
                <a:ahLst/>
                <a:cxnLst>
                  <a:cxn ang="0">
                    <a:pos x="T0" y="T1"/>
                  </a:cxn>
                  <a:cxn ang="0">
                    <a:pos x="T2" y="T3"/>
                  </a:cxn>
                  <a:cxn ang="0">
                    <a:pos x="T4" y="T5"/>
                  </a:cxn>
                  <a:cxn ang="0">
                    <a:pos x="T6" y="T7"/>
                  </a:cxn>
                  <a:cxn ang="0">
                    <a:pos x="T8" y="T9"/>
                  </a:cxn>
                </a:cxnLst>
                <a:rect l="0" t="0" r="r" b="b"/>
                <a:pathLst>
                  <a:path w="3" h="59">
                    <a:moveTo>
                      <a:pt x="3" y="0"/>
                    </a:moveTo>
                    <a:lnTo>
                      <a:pt x="0" y="0"/>
                    </a:lnTo>
                    <a:lnTo>
                      <a:pt x="1" y="59"/>
                    </a:lnTo>
                    <a:lnTo>
                      <a:pt x="3" y="59"/>
                    </a:lnTo>
                    <a:lnTo>
                      <a:pt x="3" y="0"/>
                    </a:lnTo>
                    <a:close/>
                  </a:path>
                </a:pathLst>
              </a:custGeom>
              <a:solidFill>
                <a:srgbClr val="7E72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2" name="í$liḍé">
                <a:extLst>
                  <a:ext uri="{FF2B5EF4-FFF2-40B4-BE49-F238E27FC236}">
                    <a16:creationId xmlns:a16="http://schemas.microsoft.com/office/drawing/2014/main" xmlns="" id="{FA6F51E0-3CF0-46D8-9FAE-A755FCED7F47}"/>
                  </a:ext>
                </a:extLst>
              </p:cNvPr>
              <p:cNvSpPr/>
              <p:nvPr/>
            </p:nvSpPr>
            <p:spPr bwMode="auto">
              <a:xfrm>
                <a:off x="5199" y="3634"/>
                <a:ext cx="3" cy="59"/>
              </a:xfrm>
              <a:custGeom>
                <a:avLst/>
                <a:gdLst>
                  <a:gd name="T0" fmla="*/ 3 w 3"/>
                  <a:gd name="T1" fmla="*/ 0 h 59"/>
                  <a:gd name="T2" fmla="*/ 0 w 3"/>
                  <a:gd name="T3" fmla="*/ 0 h 59"/>
                  <a:gd name="T4" fmla="*/ 1 w 3"/>
                  <a:gd name="T5" fmla="*/ 59 h 59"/>
                  <a:gd name="T6" fmla="*/ 3 w 3"/>
                  <a:gd name="T7" fmla="*/ 59 h 59"/>
                  <a:gd name="T8" fmla="*/ 3 w 3"/>
                  <a:gd name="T9" fmla="*/ 0 h 59"/>
                </a:gdLst>
                <a:ahLst/>
                <a:cxnLst>
                  <a:cxn ang="0">
                    <a:pos x="T0" y="T1"/>
                  </a:cxn>
                  <a:cxn ang="0">
                    <a:pos x="T2" y="T3"/>
                  </a:cxn>
                  <a:cxn ang="0">
                    <a:pos x="T4" y="T5"/>
                  </a:cxn>
                  <a:cxn ang="0">
                    <a:pos x="T6" y="T7"/>
                  </a:cxn>
                  <a:cxn ang="0">
                    <a:pos x="T8" y="T9"/>
                  </a:cxn>
                </a:cxnLst>
                <a:rect l="0" t="0" r="r" b="b"/>
                <a:pathLst>
                  <a:path w="3" h="59">
                    <a:moveTo>
                      <a:pt x="3" y="0"/>
                    </a:moveTo>
                    <a:lnTo>
                      <a:pt x="0" y="0"/>
                    </a:lnTo>
                    <a:lnTo>
                      <a:pt x="1" y="59"/>
                    </a:lnTo>
                    <a:lnTo>
                      <a:pt x="3" y="5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3" name="ïšlídé">
                <a:extLst>
                  <a:ext uri="{FF2B5EF4-FFF2-40B4-BE49-F238E27FC236}">
                    <a16:creationId xmlns:a16="http://schemas.microsoft.com/office/drawing/2014/main" xmlns="" id="{E74F6175-F20E-43C2-8B6D-5BBBDB57A189}"/>
                  </a:ext>
                </a:extLst>
              </p:cNvPr>
              <p:cNvSpPr/>
              <p:nvPr/>
            </p:nvSpPr>
            <p:spPr bwMode="auto">
              <a:xfrm>
                <a:off x="4996" y="3634"/>
                <a:ext cx="204" cy="59"/>
              </a:xfrm>
              <a:custGeom>
                <a:avLst/>
                <a:gdLst>
                  <a:gd name="T0" fmla="*/ 203 w 204"/>
                  <a:gd name="T1" fmla="*/ 0 h 59"/>
                  <a:gd name="T2" fmla="*/ 0 w 204"/>
                  <a:gd name="T3" fmla="*/ 0 h 59"/>
                  <a:gd name="T4" fmla="*/ 0 w 204"/>
                  <a:gd name="T5" fmla="*/ 59 h 59"/>
                  <a:gd name="T6" fmla="*/ 204 w 204"/>
                  <a:gd name="T7" fmla="*/ 59 h 59"/>
                  <a:gd name="T8" fmla="*/ 203 w 204"/>
                  <a:gd name="T9" fmla="*/ 0 h 59"/>
                </a:gdLst>
                <a:ahLst/>
                <a:cxnLst>
                  <a:cxn ang="0">
                    <a:pos x="T0" y="T1"/>
                  </a:cxn>
                  <a:cxn ang="0">
                    <a:pos x="T2" y="T3"/>
                  </a:cxn>
                  <a:cxn ang="0">
                    <a:pos x="T4" y="T5"/>
                  </a:cxn>
                  <a:cxn ang="0">
                    <a:pos x="T6" y="T7"/>
                  </a:cxn>
                  <a:cxn ang="0">
                    <a:pos x="T8" y="T9"/>
                  </a:cxn>
                </a:cxnLst>
                <a:rect l="0" t="0" r="r" b="b"/>
                <a:pathLst>
                  <a:path w="204" h="59">
                    <a:moveTo>
                      <a:pt x="203" y="0"/>
                    </a:moveTo>
                    <a:lnTo>
                      <a:pt x="0" y="0"/>
                    </a:lnTo>
                    <a:lnTo>
                      <a:pt x="0" y="59"/>
                    </a:lnTo>
                    <a:lnTo>
                      <a:pt x="204" y="59"/>
                    </a:lnTo>
                    <a:lnTo>
                      <a:pt x="203" y="0"/>
                    </a:lnTo>
                    <a:close/>
                  </a:path>
                </a:pathLst>
              </a:custGeom>
              <a:solidFill>
                <a:srgbClr val="794E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4" name="ïśļïḍe">
                <a:extLst>
                  <a:ext uri="{FF2B5EF4-FFF2-40B4-BE49-F238E27FC236}">
                    <a16:creationId xmlns:a16="http://schemas.microsoft.com/office/drawing/2014/main" xmlns="" id="{70D27D97-7980-4401-88CE-57C239BE8EFF}"/>
                  </a:ext>
                </a:extLst>
              </p:cNvPr>
              <p:cNvSpPr/>
              <p:nvPr/>
            </p:nvSpPr>
            <p:spPr bwMode="auto">
              <a:xfrm>
                <a:off x="4996" y="3634"/>
                <a:ext cx="204" cy="59"/>
              </a:xfrm>
              <a:custGeom>
                <a:avLst/>
                <a:gdLst>
                  <a:gd name="T0" fmla="*/ 203 w 204"/>
                  <a:gd name="T1" fmla="*/ 0 h 59"/>
                  <a:gd name="T2" fmla="*/ 0 w 204"/>
                  <a:gd name="T3" fmla="*/ 0 h 59"/>
                  <a:gd name="T4" fmla="*/ 0 w 204"/>
                  <a:gd name="T5" fmla="*/ 59 h 59"/>
                  <a:gd name="T6" fmla="*/ 204 w 204"/>
                  <a:gd name="T7" fmla="*/ 59 h 59"/>
                  <a:gd name="T8" fmla="*/ 203 w 204"/>
                  <a:gd name="T9" fmla="*/ 0 h 59"/>
                </a:gdLst>
                <a:ahLst/>
                <a:cxnLst>
                  <a:cxn ang="0">
                    <a:pos x="T0" y="T1"/>
                  </a:cxn>
                  <a:cxn ang="0">
                    <a:pos x="T2" y="T3"/>
                  </a:cxn>
                  <a:cxn ang="0">
                    <a:pos x="T4" y="T5"/>
                  </a:cxn>
                  <a:cxn ang="0">
                    <a:pos x="T6" y="T7"/>
                  </a:cxn>
                  <a:cxn ang="0">
                    <a:pos x="T8" y="T9"/>
                  </a:cxn>
                </a:cxnLst>
                <a:rect l="0" t="0" r="r" b="b"/>
                <a:pathLst>
                  <a:path w="204" h="59">
                    <a:moveTo>
                      <a:pt x="203" y="0"/>
                    </a:moveTo>
                    <a:lnTo>
                      <a:pt x="0" y="0"/>
                    </a:lnTo>
                    <a:lnTo>
                      <a:pt x="0" y="59"/>
                    </a:lnTo>
                    <a:lnTo>
                      <a:pt x="204" y="59"/>
                    </a:lnTo>
                    <a:lnTo>
                      <a:pt x="2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5" name="îŝľíḑè">
                <a:extLst>
                  <a:ext uri="{FF2B5EF4-FFF2-40B4-BE49-F238E27FC236}">
                    <a16:creationId xmlns:a16="http://schemas.microsoft.com/office/drawing/2014/main" xmlns="" id="{5E058921-8C1C-451E-A1D4-469C5DB44C07}"/>
                  </a:ext>
                </a:extLst>
              </p:cNvPr>
              <p:cNvSpPr/>
              <p:nvPr/>
            </p:nvSpPr>
            <p:spPr bwMode="auto">
              <a:xfrm>
                <a:off x="4962" y="1242"/>
                <a:ext cx="502" cy="545"/>
              </a:xfrm>
              <a:custGeom>
                <a:avLst/>
                <a:gdLst>
                  <a:gd name="T0" fmla="*/ 90 w 312"/>
                  <a:gd name="T1" fmla="*/ 41 h 339"/>
                  <a:gd name="T2" fmla="*/ 306 w 312"/>
                  <a:gd name="T3" fmla="*/ 270 h 339"/>
                  <a:gd name="T4" fmla="*/ 76 w 312"/>
                  <a:gd name="T5" fmla="*/ 318 h 339"/>
                  <a:gd name="T6" fmla="*/ 90 w 312"/>
                  <a:gd name="T7" fmla="*/ 41 h 339"/>
                </a:gdLst>
                <a:ahLst/>
                <a:cxnLst>
                  <a:cxn ang="0">
                    <a:pos x="T0" y="T1"/>
                  </a:cxn>
                  <a:cxn ang="0">
                    <a:pos x="T2" y="T3"/>
                  </a:cxn>
                  <a:cxn ang="0">
                    <a:pos x="T4" y="T5"/>
                  </a:cxn>
                  <a:cxn ang="0">
                    <a:pos x="T6" y="T7"/>
                  </a:cxn>
                </a:cxnLst>
                <a:rect l="0" t="0" r="r" b="b"/>
                <a:pathLst>
                  <a:path w="312" h="339">
                    <a:moveTo>
                      <a:pt x="90" y="41"/>
                    </a:moveTo>
                    <a:cubicBezTo>
                      <a:pt x="312" y="0"/>
                      <a:pt x="248" y="219"/>
                      <a:pt x="306" y="270"/>
                    </a:cubicBezTo>
                    <a:cubicBezTo>
                      <a:pt x="244" y="339"/>
                      <a:pt x="112" y="327"/>
                      <a:pt x="76" y="318"/>
                    </a:cubicBezTo>
                    <a:cubicBezTo>
                      <a:pt x="0" y="298"/>
                      <a:pt x="61" y="179"/>
                      <a:pt x="90" y="41"/>
                    </a:cubicBezTo>
                    <a:close/>
                  </a:path>
                </a:pathLst>
              </a:custGeom>
              <a:solidFill>
                <a:srgbClr val="D86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6" name="íšlïḓê">
                <a:extLst>
                  <a:ext uri="{FF2B5EF4-FFF2-40B4-BE49-F238E27FC236}">
                    <a16:creationId xmlns:a16="http://schemas.microsoft.com/office/drawing/2014/main" xmlns="" id="{35AFDEA4-3426-444A-A06B-0B7C32A172E8}"/>
                  </a:ext>
                </a:extLst>
              </p:cNvPr>
              <p:cNvSpPr/>
              <p:nvPr/>
            </p:nvSpPr>
            <p:spPr bwMode="auto">
              <a:xfrm>
                <a:off x="4506" y="429"/>
                <a:ext cx="825" cy="931"/>
              </a:xfrm>
              <a:custGeom>
                <a:avLst/>
                <a:gdLst>
                  <a:gd name="T0" fmla="*/ 0 w 512"/>
                  <a:gd name="T1" fmla="*/ 289 h 579"/>
                  <a:gd name="T2" fmla="*/ 256 w 512"/>
                  <a:gd name="T3" fmla="*/ 579 h 579"/>
                  <a:gd name="T4" fmla="*/ 510 w 512"/>
                  <a:gd name="T5" fmla="*/ 330 h 579"/>
                  <a:gd name="T6" fmla="*/ 511 w 512"/>
                  <a:gd name="T7" fmla="*/ 322 h 579"/>
                  <a:gd name="T8" fmla="*/ 512 w 512"/>
                  <a:gd name="T9" fmla="*/ 289 h 579"/>
                  <a:gd name="T10" fmla="*/ 338 w 512"/>
                  <a:gd name="T11" fmla="*/ 15 h 579"/>
                  <a:gd name="T12" fmla="*/ 336 w 512"/>
                  <a:gd name="T13" fmla="*/ 14 h 579"/>
                  <a:gd name="T14" fmla="*/ 279 w 512"/>
                  <a:gd name="T15" fmla="*/ 1 h 579"/>
                  <a:gd name="T16" fmla="*/ 261 w 512"/>
                  <a:gd name="T17" fmla="*/ 0 h 579"/>
                  <a:gd name="T18" fmla="*/ 261 w 512"/>
                  <a:gd name="T19" fmla="*/ 0 h 579"/>
                  <a:gd name="T20" fmla="*/ 256 w 512"/>
                  <a:gd name="T21" fmla="*/ 0 h 579"/>
                  <a:gd name="T22" fmla="*/ 5 w 512"/>
                  <a:gd name="T23" fmla="*/ 227 h 579"/>
                  <a:gd name="T24" fmla="*/ 5 w 512"/>
                  <a:gd name="T25" fmla="*/ 227 h 579"/>
                  <a:gd name="T26" fmla="*/ 0 w 512"/>
                  <a:gd name="T27" fmla="*/ 266 h 579"/>
                  <a:gd name="T28" fmla="*/ 0 w 512"/>
                  <a:gd name="T2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2" h="579">
                    <a:moveTo>
                      <a:pt x="0" y="289"/>
                    </a:moveTo>
                    <a:cubicBezTo>
                      <a:pt x="0" y="449"/>
                      <a:pt x="114" y="579"/>
                      <a:pt x="256" y="579"/>
                    </a:cubicBezTo>
                    <a:cubicBezTo>
                      <a:pt x="385" y="579"/>
                      <a:pt x="492" y="471"/>
                      <a:pt x="510" y="330"/>
                    </a:cubicBezTo>
                    <a:cubicBezTo>
                      <a:pt x="510" y="328"/>
                      <a:pt x="510" y="325"/>
                      <a:pt x="511" y="322"/>
                    </a:cubicBezTo>
                    <a:cubicBezTo>
                      <a:pt x="512" y="311"/>
                      <a:pt x="512" y="300"/>
                      <a:pt x="512" y="289"/>
                    </a:cubicBezTo>
                    <a:cubicBezTo>
                      <a:pt x="512" y="162"/>
                      <a:pt x="439" y="54"/>
                      <a:pt x="338" y="15"/>
                    </a:cubicBezTo>
                    <a:cubicBezTo>
                      <a:pt x="337" y="14"/>
                      <a:pt x="336" y="14"/>
                      <a:pt x="336" y="14"/>
                    </a:cubicBezTo>
                    <a:cubicBezTo>
                      <a:pt x="317" y="7"/>
                      <a:pt x="298" y="3"/>
                      <a:pt x="279" y="1"/>
                    </a:cubicBezTo>
                    <a:cubicBezTo>
                      <a:pt x="273" y="0"/>
                      <a:pt x="267" y="0"/>
                      <a:pt x="261" y="0"/>
                    </a:cubicBezTo>
                    <a:cubicBezTo>
                      <a:pt x="261" y="0"/>
                      <a:pt x="261" y="0"/>
                      <a:pt x="261" y="0"/>
                    </a:cubicBezTo>
                    <a:cubicBezTo>
                      <a:pt x="259" y="0"/>
                      <a:pt x="258" y="0"/>
                      <a:pt x="256" y="0"/>
                    </a:cubicBezTo>
                    <a:cubicBezTo>
                      <a:pt x="133" y="0"/>
                      <a:pt x="31" y="97"/>
                      <a:pt x="5" y="227"/>
                    </a:cubicBezTo>
                    <a:cubicBezTo>
                      <a:pt x="5" y="227"/>
                      <a:pt x="5" y="227"/>
                      <a:pt x="5" y="227"/>
                    </a:cubicBezTo>
                    <a:cubicBezTo>
                      <a:pt x="3" y="240"/>
                      <a:pt x="1" y="253"/>
                      <a:pt x="0" y="266"/>
                    </a:cubicBezTo>
                    <a:cubicBezTo>
                      <a:pt x="0" y="274"/>
                      <a:pt x="0" y="281"/>
                      <a:pt x="0" y="289"/>
                    </a:cubicBezTo>
                  </a:path>
                </a:pathLst>
              </a:custGeom>
              <a:solidFill>
                <a:srgbClr val="D86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7" name="ïṩľíḍê">
                <a:extLst>
                  <a:ext uri="{FF2B5EF4-FFF2-40B4-BE49-F238E27FC236}">
                    <a16:creationId xmlns:a16="http://schemas.microsoft.com/office/drawing/2014/main" xmlns="" id="{6328AC82-C603-4F1A-AF89-30A5B4788583}"/>
                  </a:ext>
                </a:extLst>
              </p:cNvPr>
              <p:cNvSpPr/>
              <p:nvPr/>
            </p:nvSpPr>
            <p:spPr bwMode="auto">
              <a:xfrm>
                <a:off x="4415" y="669"/>
                <a:ext cx="994" cy="1072"/>
              </a:xfrm>
              <a:custGeom>
                <a:avLst/>
                <a:gdLst>
                  <a:gd name="T0" fmla="*/ 0 w 618"/>
                  <a:gd name="T1" fmla="*/ 333 h 667"/>
                  <a:gd name="T2" fmla="*/ 309 w 618"/>
                  <a:gd name="T3" fmla="*/ 667 h 667"/>
                  <a:gd name="T4" fmla="*/ 615 w 618"/>
                  <a:gd name="T5" fmla="*/ 381 h 667"/>
                  <a:gd name="T6" fmla="*/ 616 w 618"/>
                  <a:gd name="T7" fmla="*/ 371 h 667"/>
                  <a:gd name="T8" fmla="*/ 618 w 618"/>
                  <a:gd name="T9" fmla="*/ 333 h 667"/>
                  <a:gd name="T10" fmla="*/ 408 w 618"/>
                  <a:gd name="T11" fmla="*/ 18 h 667"/>
                  <a:gd name="T12" fmla="*/ 405 w 618"/>
                  <a:gd name="T13" fmla="*/ 16 h 667"/>
                  <a:gd name="T14" fmla="*/ 336 w 618"/>
                  <a:gd name="T15" fmla="*/ 1 h 667"/>
                  <a:gd name="T16" fmla="*/ 315 w 618"/>
                  <a:gd name="T17" fmla="*/ 0 h 667"/>
                  <a:gd name="T18" fmla="*/ 315 w 618"/>
                  <a:gd name="T19" fmla="*/ 0 h 667"/>
                  <a:gd name="T20" fmla="*/ 309 w 618"/>
                  <a:gd name="T21" fmla="*/ 0 h 667"/>
                  <a:gd name="T22" fmla="*/ 7 w 618"/>
                  <a:gd name="T23" fmla="*/ 262 h 667"/>
                  <a:gd name="T24" fmla="*/ 7 w 618"/>
                  <a:gd name="T25" fmla="*/ 262 h 667"/>
                  <a:gd name="T26" fmla="*/ 1 w 618"/>
                  <a:gd name="T27" fmla="*/ 307 h 667"/>
                  <a:gd name="T28" fmla="*/ 0 w 618"/>
                  <a:gd name="T29" fmla="*/ 33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8" h="667">
                    <a:moveTo>
                      <a:pt x="0" y="333"/>
                    </a:moveTo>
                    <a:cubicBezTo>
                      <a:pt x="0" y="518"/>
                      <a:pt x="138" y="667"/>
                      <a:pt x="309" y="667"/>
                    </a:cubicBezTo>
                    <a:cubicBezTo>
                      <a:pt x="464" y="667"/>
                      <a:pt x="593" y="543"/>
                      <a:pt x="615" y="381"/>
                    </a:cubicBezTo>
                    <a:cubicBezTo>
                      <a:pt x="615" y="378"/>
                      <a:pt x="615" y="374"/>
                      <a:pt x="616" y="371"/>
                    </a:cubicBezTo>
                    <a:cubicBezTo>
                      <a:pt x="617" y="359"/>
                      <a:pt x="618" y="346"/>
                      <a:pt x="618" y="333"/>
                    </a:cubicBezTo>
                    <a:cubicBezTo>
                      <a:pt x="618" y="187"/>
                      <a:pt x="530" y="62"/>
                      <a:pt x="408" y="18"/>
                    </a:cubicBezTo>
                    <a:cubicBezTo>
                      <a:pt x="407" y="17"/>
                      <a:pt x="406" y="17"/>
                      <a:pt x="405" y="16"/>
                    </a:cubicBezTo>
                    <a:cubicBezTo>
                      <a:pt x="383" y="9"/>
                      <a:pt x="360" y="4"/>
                      <a:pt x="336" y="1"/>
                    </a:cubicBezTo>
                    <a:cubicBezTo>
                      <a:pt x="329" y="1"/>
                      <a:pt x="322" y="0"/>
                      <a:pt x="315" y="0"/>
                    </a:cubicBezTo>
                    <a:cubicBezTo>
                      <a:pt x="315" y="0"/>
                      <a:pt x="315" y="0"/>
                      <a:pt x="315" y="0"/>
                    </a:cubicBezTo>
                    <a:cubicBezTo>
                      <a:pt x="313" y="0"/>
                      <a:pt x="311" y="0"/>
                      <a:pt x="309" y="0"/>
                    </a:cubicBezTo>
                    <a:cubicBezTo>
                      <a:pt x="161" y="0"/>
                      <a:pt x="37" y="112"/>
                      <a:pt x="7" y="262"/>
                    </a:cubicBezTo>
                    <a:cubicBezTo>
                      <a:pt x="7" y="262"/>
                      <a:pt x="7" y="262"/>
                      <a:pt x="7" y="262"/>
                    </a:cubicBezTo>
                    <a:cubicBezTo>
                      <a:pt x="4" y="277"/>
                      <a:pt x="2" y="292"/>
                      <a:pt x="1" y="307"/>
                    </a:cubicBezTo>
                    <a:cubicBezTo>
                      <a:pt x="0" y="316"/>
                      <a:pt x="0" y="325"/>
                      <a:pt x="0" y="333"/>
                    </a:cubicBezTo>
                    <a:close/>
                  </a:path>
                </a:pathLst>
              </a:custGeom>
              <a:solidFill>
                <a:srgbClr val="D86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8" name="iṡ1iḑê">
                <a:extLst>
                  <a:ext uri="{FF2B5EF4-FFF2-40B4-BE49-F238E27FC236}">
                    <a16:creationId xmlns:a16="http://schemas.microsoft.com/office/drawing/2014/main" xmlns="" id="{E51C44F5-9F4F-4BCC-81DE-A2C154D398EA}"/>
                  </a:ext>
                </a:extLst>
              </p:cNvPr>
              <p:cNvSpPr/>
              <p:nvPr/>
            </p:nvSpPr>
            <p:spPr bwMode="auto">
              <a:xfrm>
                <a:off x="4357" y="1246"/>
                <a:ext cx="502" cy="544"/>
              </a:xfrm>
              <a:custGeom>
                <a:avLst/>
                <a:gdLst>
                  <a:gd name="T0" fmla="*/ 222 w 312"/>
                  <a:gd name="T1" fmla="*/ 41 h 339"/>
                  <a:gd name="T2" fmla="*/ 6 w 312"/>
                  <a:gd name="T3" fmla="*/ 270 h 339"/>
                  <a:gd name="T4" fmla="*/ 236 w 312"/>
                  <a:gd name="T5" fmla="*/ 318 h 339"/>
                  <a:gd name="T6" fmla="*/ 222 w 312"/>
                  <a:gd name="T7" fmla="*/ 41 h 339"/>
                </a:gdLst>
                <a:ahLst/>
                <a:cxnLst>
                  <a:cxn ang="0">
                    <a:pos x="T0" y="T1"/>
                  </a:cxn>
                  <a:cxn ang="0">
                    <a:pos x="T2" y="T3"/>
                  </a:cxn>
                  <a:cxn ang="0">
                    <a:pos x="T4" y="T5"/>
                  </a:cxn>
                  <a:cxn ang="0">
                    <a:pos x="T6" y="T7"/>
                  </a:cxn>
                </a:cxnLst>
                <a:rect l="0" t="0" r="r" b="b"/>
                <a:pathLst>
                  <a:path w="312" h="339">
                    <a:moveTo>
                      <a:pt x="222" y="41"/>
                    </a:moveTo>
                    <a:cubicBezTo>
                      <a:pt x="0" y="0"/>
                      <a:pt x="65" y="219"/>
                      <a:pt x="6" y="270"/>
                    </a:cubicBezTo>
                    <a:cubicBezTo>
                      <a:pt x="68" y="339"/>
                      <a:pt x="200" y="327"/>
                      <a:pt x="236" y="318"/>
                    </a:cubicBezTo>
                    <a:cubicBezTo>
                      <a:pt x="312" y="298"/>
                      <a:pt x="251" y="179"/>
                      <a:pt x="222" y="41"/>
                    </a:cubicBezTo>
                  </a:path>
                </a:pathLst>
              </a:custGeom>
              <a:solidFill>
                <a:srgbClr val="D86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9" name="íśļidê">
                <a:extLst>
                  <a:ext uri="{FF2B5EF4-FFF2-40B4-BE49-F238E27FC236}">
                    <a16:creationId xmlns:a16="http://schemas.microsoft.com/office/drawing/2014/main" xmlns="" id="{2326976F-05A6-4EA3-9EA2-C4BFC34BF99B}"/>
                  </a:ext>
                </a:extLst>
              </p:cNvPr>
              <p:cNvSpPr/>
              <p:nvPr/>
            </p:nvSpPr>
            <p:spPr bwMode="auto">
              <a:xfrm>
                <a:off x="4555" y="294"/>
                <a:ext cx="735" cy="735"/>
              </a:xfrm>
              <a:custGeom>
                <a:avLst/>
                <a:gdLst>
                  <a:gd name="T0" fmla="*/ 0 w 457"/>
                  <a:gd name="T1" fmla="*/ 228 h 457"/>
                  <a:gd name="T2" fmla="*/ 228 w 457"/>
                  <a:gd name="T3" fmla="*/ 457 h 457"/>
                  <a:gd name="T4" fmla="*/ 454 w 457"/>
                  <a:gd name="T5" fmla="*/ 261 h 457"/>
                  <a:gd name="T6" fmla="*/ 455 w 457"/>
                  <a:gd name="T7" fmla="*/ 254 h 457"/>
                  <a:gd name="T8" fmla="*/ 457 w 457"/>
                  <a:gd name="T9" fmla="*/ 228 h 457"/>
                  <a:gd name="T10" fmla="*/ 302 w 457"/>
                  <a:gd name="T11" fmla="*/ 12 h 457"/>
                  <a:gd name="T12" fmla="*/ 299 w 457"/>
                  <a:gd name="T13" fmla="*/ 11 h 457"/>
                  <a:gd name="T14" fmla="*/ 249 w 457"/>
                  <a:gd name="T15" fmla="*/ 1 h 457"/>
                  <a:gd name="T16" fmla="*/ 233 w 457"/>
                  <a:gd name="T17" fmla="*/ 0 h 457"/>
                  <a:gd name="T18" fmla="*/ 233 w 457"/>
                  <a:gd name="T19" fmla="*/ 0 h 457"/>
                  <a:gd name="T20" fmla="*/ 228 w 457"/>
                  <a:gd name="T21" fmla="*/ 0 h 457"/>
                  <a:gd name="T22" fmla="*/ 5 w 457"/>
                  <a:gd name="T23" fmla="*/ 179 h 457"/>
                  <a:gd name="T24" fmla="*/ 5 w 457"/>
                  <a:gd name="T25" fmla="*/ 180 h 457"/>
                  <a:gd name="T26" fmla="*/ 1 w 457"/>
                  <a:gd name="T27" fmla="*/ 210 h 457"/>
                  <a:gd name="T28" fmla="*/ 0 w 457"/>
                  <a:gd name="T29" fmla="*/ 2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7" h="457">
                    <a:moveTo>
                      <a:pt x="0" y="228"/>
                    </a:moveTo>
                    <a:cubicBezTo>
                      <a:pt x="0" y="354"/>
                      <a:pt x="102" y="457"/>
                      <a:pt x="228" y="457"/>
                    </a:cubicBezTo>
                    <a:cubicBezTo>
                      <a:pt x="343" y="457"/>
                      <a:pt x="439" y="372"/>
                      <a:pt x="454" y="261"/>
                    </a:cubicBezTo>
                    <a:cubicBezTo>
                      <a:pt x="455" y="259"/>
                      <a:pt x="455" y="256"/>
                      <a:pt x="455" y="254"/>
                    </a:cubicBezTo>
                    <a:cubicBezTo>
                      <a:pt x="456" y="246"/>
                      <a:pt x="457" y="237"/>
                      <a:pt x="457" y="228"/>
                    </a:cubicBezTo>
                    <a:cubicBezTo>
                      <a:pt x="457" y="128"/>
                      <a:pt x="392" y="43"/>
                      <a:pt x="302" y="12"/>
                    </a:cubicBezTo>
                    <a:cubicBezTo>
                      <a:pt x="301" y="12"/>
                      <a:pt x="300" y="12"/>
                      <a:pt x="299" y="11"/>
                    </a:cubicBezTo>
                    <a:cubicBezTo>
                      <a:pt x="283" y="6"/>
                      <a:pt x="266" y="3"/>
                      <a:pt x="249" y="1"/>
                    </a:cubicBezTo>
                    <a:cubicBezTo>
                      <a:pt x="243" y="1"/>
                      <a:pt x="238" y="0"/>
                      <a:pt x="233" y="0"/>
                    </a:cubicBezTo>
                    <a:cubicBezTo>
                      <a:pt x="233" y="0"/>
                      <a:pt x="233" y="0"/>
                      <a:pt x="233" y="0"/>
                    </a:cubicBezTo>
                    <a:cubicBezTo>
                      <a:pt x="231" y="0"/>
                      <a:pt x="230" y="0"/>
                      <a:pt x="228" y="0"/>
                    </a:cubicBezTo>
                    <a:cubicBezTo>
                      <a:pt x="119" y="0"/>
                      <a:pt x="28" y="77"/>
                      <a:pt x="5" y="179"/>
                    </a:cubicBezTo>
                    <a:cubicBezTo>
                      <a:pt x="5" y="180"/>
                      <a:pt x="5" y="180"/>
                      <a:pt x="5" y="180"/>
                    </a:cubicBezTo>
                    <a:cubicBezTo>
                      <a:pt x="3" y="190"/>
                      <a:pt x="1" y="200"/>
                      <a:pt x="1" y="210"/>
                    </a:cubicBezTo>
                    <a:cubicBezTo>
                      <a:pt x="0" y="216"/>
                      <a:pt x="0" y="222"/>
                      <a:pt x="0" y="228"/>
                    </a:cubicBezTo>
                  </a:path>
                </a:pathLst>
              </a:custGeom>
              <a:solidFill>
                <a:srgbClr val="D86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0" name="íś1îdê">
                <a:extLst>
                  <a:ext uri="{FF2B5EF4-FFF2-40B4-BE49-F238E27FC236}">
                    <a16:creationId xmlns:a16="http://schemas.microsoft.com/office/drawing/2014/main" xmlns="" id="{7F4A57ED-820A-4233-BE14-33935904C5A6}"/>
                  </a:ext>
                </a:extLst>
              </p:cNvPr>
              <p:cNvSpPr/>
              <p:nvPr/>
            </p:nvSpPr>
            <p:spPr bwMode="auto">
              <a:xfrm>
                <a:off x="4619" y="1246"/>
                <a:ext cx="594" cy="929"/>
              </a:xfrm>
              <a:custGeom>
                <a:avLst/>
                <a:gdLst>
                  <a:gd name="T0" fmla="*/ 369 w 369"/>
                  <a:gd name="T1" fmla="*/ 578 h 578"/>
                  <a:gd name="T2" fmla="*/ 369 w 369"/>
                  <a:gd name="T3" fmla="*/ 134 h 578"/>
                  <a:gd name="T4" fmla="*/ 264 w 369"/>
                  <a:gd name="T5" fmla="*/ 6 h 578"/>
                  <a:gd name="T6" fmla="*/ 236 w 369"/>
                  <a:gd name="T7" fmla="*/ 1 h 578"/>
                  <a:gd name="T8" fmla="*/ 223 w 369"/>
                  <a:gd name="T9" fmla="*/ 0 h 578"/>
                  <a:gd name="T10" fmla="*/ 147 w 369"/>
                  <a:gd name="T11" fmla="*/ 0 h 578"/>
                  <a:gd name="T12" fmla="*/ 140 w 369"/>
                  <a:gd name="T13" fmla="*/ 1 h 578"/>
                  <a:gd name="T14" fmla="*/ 113 w 369"/>
                  <a:gd name="T15" fmla="*/ 4 h 578"/>
                  <a:gd name="T16" fmla="*/ 0 w 369"/>
                  <a:gd name="T17" fmla="*/ 134 h 578"/>
                  <a:gd name="T18" fmla="*/ 0 w 369"/>
                  <a:gd name="T19" fmla="*/ 578 h 578"/>
                  <a:gd name="T20" fmla="*/ 369 w 369"/>
                  <a:gd name="T21" fmla="*/ 578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578">
                    <a:moveTo>
                      <a:pt x="369" y="578"/>
                    </a:moveTo>
                    <a:cubicBezTo>
                      <a:pt x="369" y="134"/>
                      <a:pt x="369" y="134"/>
                      <a:pt x="369" y="134"/>
                    </a:cubicBezTo>
                    <a:cubicBezTo>
                      <a:pt x="369" y="17"/>
                      <a:pt x="325" y="22"/>
                      <a:pt x="264" y="6"/>
                    </a:cubicBezTo>
                    <a:cubicBezTo>
                      <a:pt x="255" y="3"/>
                      <a:pt x="246" y="2"/>
                      <a:pt x="236" y="1"/>
                    </a:cubicBezTo>
                    <a:cubicBezTo>
                      <a:pt x="232" y="1"/>
                      <a:pt x="227" y="0"/>
                      <a:pt x="223" y="0"/>
                    </a:cubicBezTo>
                    <a:cubicBezTo>
                      <a:pt x="147" y="0"/>
                      <a:pt x="147" y="0"/>
                      <a:pt x="147" y="0"/>
                    </a:cubicBezTo>
                    <a:cubicBezTo>
                      <a:pt x="144" y="0"/>
                      <a:pt x="142" y="1"/>
                      <a:pt x="140" y="1"/>
                    </a:cubicBezTo>
                    <a:cubicBezTo>
                      <a:pt x="131" y="1"/>
                      <a:pt x="122" y="2"/>
                      <a:pt x="113" y="4"/>
                    </a:cubicBezTo>
                    <a:cubicBezTo>
                      <a:pt x="49" y="18"/>
                      <a:pt x="0" y="71"/>
                      <a:pt x="0" y="134"/>
                    </a:cubicBezTo>
                    <a:cubicBezTo>
                      <a:pt x="0" y="578"/>
                      <a:pt x="0" y="578"/>
                      <a:pt x="0" y="578"/>
                    </a:cubicBezTo>
                    <a:cubicBezTo>
                      <a:pt x="369" y="578"/>
                      <a:pt x="369" y="578"/>
                      <a:pt x="369" y="578"/>
                    </a:cubicBezTo>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1" name="îsḷïḓé">
                <a:extLst>
                  <a:ext uri="{FF2B5EF4-FFF2-40B4-BE49-F238E27FC236}">
                    <a16:creationId xmlns:a16="http://schemas.microsoft.com/office/drawing/2014/main" xmlns="" id="{7697C56B-1A46-4BF4-AEEF-D27C22D31C4B}"/>
                  </a:ext>
                </a:extLst>
              </p:cNvPr>
              <p:cNvSpPr/>
              <p:nvPr/>
            </p:nvSpPr>
            <p:spPr bwMode="auto">
              <a:xfrm>
                <a:off x="4780" y="1247"/>
                <a:ext cx="285" cy="224"/>
              </a:xfrm>
              <a:custGeom>
                <a:avLst/>
                <a:gdLst>
                  <a:gd name="T0" fmla="*/ 0 w 177"/>
                  <a:gd name="T1" fmla="*/ 50 h 139"/>
                  <a:gd name="T2" fmla="*/ 88 w 177"/>
                  <a:gd name="T3" fmla="*/ 139 h 139"/>
                  <a:gd name="T4" fmla="*/ 177 w 177"/>
                  <a:gd name="T5" fmla="*/ 50 h 139"/>
                  <a:gd name="T6" fmla="*/ 164 w 177"/>
                  <a:gd name="T7" fmla="*/ 5 h 139"/>
                  <a:gd name="T8" fmla="*/ 136 w 177"/>
                  <a:gd name="T9" fmla="*/ 0 h 139"/>
                  <a:gd name="T10" fmla="*/ 158 w 177"/>
                  <a:gd name="T11" fmla="*/ 50 h 139"/>
                  <a:gd name="T12" fmla="*/ 88 w 177"/>
                  <a:gd name="T13" fmla="*/ 120 h 139"/>
                  <a:gd name="T14" fmla="*/ 18 w 177"/>
                  <a:gd name="T15" fmla="*/ 50 h 139"/>
                  <a:gd name="T16" fmla="*/ 40 w 177"/>
                  <a:gd name="T17" fmla="*/ 0 h 139"/>
                  <a:gd name="T18" fmla="*/ 13 w 177"/>
                  <a:gd name="T19" fmla="*/ 3 h 139"/>
                  <a:gd name="T20" fmla="*/ 0 w 177"/>
                  <a:gd name="T21" fmla="*/ 5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139">
                    <a:moveTo>
                      <a:pt x="0" y="50"/>
                    </a:moveTo>
                    <a:cubicBezTo>
                      <a:pt x="0" y="99"/>
                      <a:pt x="39" y="139"/>
                      <a:pt x="88" y="139"/>
                    </a:cubicBezTo>
                    <a:cubicBezTo>
                      <a:pt x="137" y="139"/>
                      <a:pt x="177" y="99"/>
                      <a:pt x="177" y="50"/>
                    </a:cubicBezTo>
                    <a:cubicBezTo>
                      <a:pt x="177" y="34"/>
                      <a:pt x="172" y="19"/>
                      <a:pt x="164" y="5"/>
                    </a:cubicBezTo>
                    <a:cubicBezTo>
                      <a:pt x="155" y="3"/>
                      <a:pt x="146" y="1"/>
                      <a:pt x="136" y="0"/>
                    </a:cubicBezTo>
                    <a:cubicBezTo>
                      <a:pt x="149" y="13"/>
                      <a:pt x="158" y="31"/>
                      <a:pt x="158" y="50"/>
                    </a:cubicBezTo>
                    <a:cubicBezTo>
                      <a:pt x="158" y="89"/>
                      <a:pt x="126" y="120"/>
                      <a:pt x="88" y="120"/>
                    </a:cubicBezTo>
                    <a:cubicBezTo>
                      <a:pt x="50" y="120"/>
                      <a:pt x="18" y="89"/>
                      <a:pt x="18" y="50"/>
                    </a:cubicBezTo>
                    <a:cubicBezTo>
                      <a:pt x="18" y="30"/>
                      <a:pt x="27" y="12"/>
                      <a:pt x="40" y="0"/>
                    </a:cubicBezTo>
                    <a:cubicBezTo>
                      <a:pt x="31" y="0"/>
                      <a:pt x="22" y="1"/>
                      <a:pt x="13" y="3"/>
                    </a:cubicBezTo>
                    <a:cubicBezTo>
                      <a:pt x="4" y="17"/>
                      <a:pt x="0" y="33"/>
                      <a:pt x="0" y="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2" name="í$líḑé">
                <a:extLst>
                  <a:ext uri="{FF2B5EF4-FFF2-40B4-BE49-F238E27FC236}">
                    <a16:creationId xmlns:a16="http://schemas.microsoft.com/office/drawing/2014/main" xmlns="" id="{95F98C53-BDF0-43A2-889B-626431575617}"/>
                  </a:ext>
                </a:extLst>
              </p:cNvPr>
              <p:cNvSpPr/>
              <p:nvPr/>
            </p:nvSpPr>
            <p:spPr bwMode="auto">
              <a:xfrm>
                <a:off x="4809" y="1217"/>
                <a:ext cx="225" cy="223"/>
              </a:xfrm>
              <a:prstGeom prst="ellipse">
                <a:avLst/>
              </a:pr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3" name="iṩḻîďe">
                <a:extLst>
                  <a:ext uri="{FF2B5EF4-FFF2-40B4-BE49-F238E27FC236}">
                    <a16:creationId xmlns:a16="http://schemas.microsoft.com/office/drawing/2014/main" xmlns="" id="{46FD7057-A8E5-4A9E-A868-53396C863A24}"/>
                  </a:ext>
                </a:extLst>
              </p:cNvPr>
              <p:cNvSpPr/>
              <p:nvPr/>
            </p:nvSpPr>
            <p:spPr bwMode="auto">
              <a:xfrm>
                <a:off x="4844" y="1115"/>
                <a:ext cx="155" cy="176"/>
              </a:xfrm>
              <a:prstGeom prst="rect">
                <a:avLst/>
              </a:prstGeom>
              <a:solidFill>
                <a:srgbClr val="EF8B6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94" name="iṩ1íďè">
                <a:extLst>
                  <a:ext uri="{FF2B5EF4-FFF2-40B4-BE49-F238E27FC236}">
                    <a16:creationId xmlns:a16="http://schemas.microsoft.com/office/drawing/2014/main" xmlns="" id="{7726B60C-E4F5-448B-A0BD-7D13AEE095CE}"/>
                  </a:ext>
                </a:extLst>
              </p:cNvPr>
              <p:cNvSpPr/>
              <p:nvPr/>
            </p:nvSpPr>
            <p:spPr bwMode="auto">
              <a:xfrm>
                <a:off x="4642" y="616"/>
                <a:ext cx="560" cy="557"/>
              </a:xfrm>
              <a:prstGeom prst="ellipse">
                <a:avLst/>
              </a:prstGeom>
              <a:solidFill>
                <a:srgbClr val="EF8B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5" name="ï$ḻíḋè">
                <a:extLst>
                  <a:ext uri="{FF2B5EF4-FFF2-40B4-BE49-F238E27FC236}">
                    <a16:creationId xmlns:a16="http://schemas.microsoft.com/office/drawing/2014/main" xmlns="" id="{E66B1A81-DB06-45BE-BD54-1155E17F5F13}"/>
                  </a:ext>
                </a:extLst>
              </p:cNvPr>
              <p:cNvSpPr/>
              <p:nvPr/>
            </p:nvSpPr>
            <p:spPr bwMode="auto">
              <a:xfrm>
                <a:off x="4642" y="590"/>
                <a:ext cx="560" cy="558"/>
              </a:xfrm>
              <a:prstGeom prst="ellipse">
                <a:avLst/>
              </a:pr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6" name="îsľîḓè">
                <a:extLst>
                  <a:ext uri="{FF2B5EF4-FFF2-40B4-BE49-F238E27FC236}">
                    <a16:creationId xmlns:a16="http://schemas.microsoft.com/office/drawing/2014/main" xmlns="" id="{14E9A420-520A-4477-A125-1AD6D4F2CEDB}"/>
                  </a:ext>
                </a:extLst>
              </p:cNvPr>
              <p:cNvSpPr/>
              <p:nvPr/>
            </p:nvSpPr>
            <p:spPr bwMode="auto">
              <a:xfrm>
                <a:off x="4643" y="383"/>
                <a:ext cx="559" cy="557"/>
              </a:xfrm>
              <a:prstGeom prst="ellipse">
                <a:avLst/>
              </a:pr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7" name="íṡļîḓè">
                <a:extLst>
                  <a:ext uri="{FF2B5EF4-FFF2-40B4-BE49-F238E27FC236}">
                    <a16:creationId xmlns:a16="http://schemas.microsoft.com/office/drawing/2014/main" xmlns="" id="{66AFA88B-DC4C-44E1-AEEB-44DF0DBAC660}"/>
                  </a:ext>
                </a:extLst>
              </p:cNvPr>
              <p:cNvSpPr/>
              <p:nvPr/>
            </p:nvSpPr>
            <p:spPr bwMode="auto">
              <a:xfrm>
                <a:off x="5142" y="757"/>
                <a:ext cx="103" cy="103"/>
              </a:xfrm>
              <a:prstGeom prst="ellipse">
                <a:avLst/>
              </a:pr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8" name="îSḷïdé">
                <a:extLst>
                  <a:ext uri="{FF2B5EF4-FFF2-40B4-BE49-F238E27FC236}">
                    <a16:creationId xmlns:a16="http://schemas.microsoft.com/office/drawing/2014/main" xmlns="" id="{F661F4F4-92DA-4FB2-AAAF-CD6F1054BD93}"/>
                  </a:ext>
                </a:extLst>
              </p:cNvPr>
              <p:cNvSpPr/>
              <p:nvPr/>
            </p:nvSpPr>
            <p:spPr bwMode="auto">
              <a:xfrm>
                <a:off x="4592" y="757"/>
                <a:ext cx="103" cy="103"/>
              </a:xfrm>
              <a:prstGeom prst="ellipse">
                <a:avLst/>
              </a:pr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9" name="iṧľiḑé">
                <a:extLst>
                  <a:ext uri="{FF2B5EF4-FFF2-40B4-BE49-F238E27FC236}">
                    <a16:creationId xmlns:a16="http://schemas.microsoft.com/office/drawing/2014/main" xmlns="" id="{FA9CE4A6-6337-42B2-BE0C-AC6339868836}"/>
                  </a:ext>
                </a:extLst>
              </p:cNvPr>
              <p:cNvSpPr/>
              <p:nvPr/>
            </p:nvSpPr>
            <p:spPr bwMode="auto">
              <a:xfrm>
                <a:off x="5028" y="794"/>
                <a:ext cx="42" cy="42"/>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0" name="î$líďé">
                <a:extLst>
                  <a:ext uri="{FF2B5EF4-FFF2-40B4-BE49-F238E27FC236}">
                    <a16:creationId xmlns:a16="http://schemas.microsoft.com/office/drawing/2014/main" xmlns="" id="{4B2CC725-FB98-4859-AF15-1F35142C4A4A}"/>
                  </a:ext>
                </a:extLst>
              </p:cNvPr>
              <p:cNvSpPr/>
              <p:nvPr/>
            </p:nvSpPr>
            <p:spPr bwMode="auto">
              <a:xfrm>
                <a:off x="4766" y="794"/>
                <a:ext cx="41" cy="42"/>
              </a:xfrm>
              <a:prstGeom prst="ellipse">
                <a:avLst/>
              </a:pr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1" name="îşḻïḓè">
                <a:extLst>
                  <a:ext uri="{FF2B5EF4-FFF2-40B4-BE49-F238E27FC236}">
                    <a16:creationId xmlns:a16="http://schemas.microsoft.com/office/drawing/2014/main" xmlns="" id="{65FFD087-4320-4BAE-92E9-A71365349863}"/>
                  </a:ext>
                </a:extLst>
              </p:cNvPr>
              <p:cNvSpPr/>
              <p:nvPr/>
            </p:nvSpPr>
            <p:spPr bwMode="auto">
              <a:xfrm>
                <a:off x="4703" y="898"/>
                <a:ext cx="80" cy="82"/>
              </a:xfrm>
              <a:prstGeom prst="ellipse">
                <a:avLst/>
              </a:prstGeom>
              <a:solidFill>
                <a:srgbClr val="ED80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2" name="iṩļîḋè">
                <a:extLst>
                  <a:ext uri="{FF2B5EF4-FFF2-40B4-BE49-F238E27FC236}">
                    <a16:creationId xmlns:a16="http://schemas.microsoft.com/office/drawing/2014/main" xmlns="" id="{80A8199D-CEFE-4573-A6CD-152C8ED0C421}"/>
                  </a:ext>
                </a:extLst>
              </p:cNvPr>
              <p:cNvSpPr/>
              <p:nvPr/>
            </p:nvSpPr>
            <p:spPr bwMode="auto">
              <a:xfrm>
                <a:off x="5054" y="898"/>
                <a:ext cx="80" cy="82"/>
              </a:xfrm>
              <a:prstGeom prst="ellipse">
                <a:avLst/>
              </a:prstGeom>
              <a:solidFill>
                <a:srgbClr val="ED80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3" name="íṩļîḓê">
                <a:extLst>
                  <a:ext uri="{FF2B5EF4-FFF2-40B4-BE49-F238E27FC236}">
                    <a16:creationId xmlns:a16="http://schemas.microsoft.com/office/drawing/2014/main" xmlns="" id="{5BB941C9-1495-4014-908C-016F426F82D8}"/>
                  </a:ext>
                </a:extLst>
              </p:cNvPr>
              <p:cNvSpPr/>
              <p:nvPr/>
            </p:nvSpPr>
            <p:spPr bwMode="auto">
              <a:xfrm>
                <a:off x="4857" y="982"/>
                <a:ext cx="119" cy="58"/>
              </a:xfrm>
              <a:custGeom>
                <a:avLst/>
                <a:gdLst>
                  <a:gd name="T0" fmla="*/ 0 w 74"/>
                  <a:gd name="T1" fmla="*/ 0 h 36"/>
                  <a:gd name="T2" fmla="*/ 14 w 74"/>
                  <a:gd name="T3" fmla="*/ 28 h 36"/>
                  <a:gd name="T4" fmla="*/ 37 w 74"/>
                  <a:gd name="T5" fmla="*/ 36 h 36"/>
                  <a:gd name="T6" fmla="*/ 60 w 74"/>
                  <a:gd name="T7" fmla="*/ 28 h 36"/>
                  <a:gd name="T8" fmla="*/ 74 w 74"/>
                  <a:gd name="T9" fmla="*/ 0 h 36"/>
                  <a:gd name="T10" fmla="*/ 0 w 74"/>
                  <a:gd name="T11" fmla="*/ 0 h 36"/>
                </a:gdLst>
                <a:ahLst/>
                <a:cxnLst>
                  <a:cxn ang="0">
                    <a:pos x="T0" y="T1"/>
                  </a:cxn>
                  <a:cxn ang="0">
                    <a:pos x="T2" y="T3"/>
                  </a:cxn>
                  <a:cxn ang="0">
                    <a:pos x="T4" y="T5"/>
                  </a:cxn>
                  <a:cxn ang="0">
                    <a:pos x="T6" y="T7"/>
                  </a:cxn>
                  <a:cxn ang="0">
                    <a:pos x="T8" y="T9"/>
                  </a:cxn>
                  <a:cxn ang="0">
                    <a:pos x="T10" y="T11"/>
                  </a:cxn>
                </a:cxnLst>
                <a:rect l="0" t="0" r="r" b="b"/>
                <a:pathLst>
                  <a:path w="74" h="36">
                    <a:moveTo>
                      <a:pt x="0" y="0"/>
                    </a:moveTo>
                    <a:cubicBezTo>
                      <a:pt x="0" y="11"/>
                      <a:pt x="5" y="21"/>
                      <a:pt x="14" y="28"/>
                    </a:cubicBezTo>
                    <a:cubicBezTo>
                      <a:pt x="20" y="33"/>
                      <a:pt x="28" y="36"/>
                      <a:pt x="37" y="36"/>
                    </a:cubicBezTo>
                    <a:cubicBezTo>
                      <a:pt x="46" y="36"/>
                      <a:pt x="54" y="33"/>
                      <a:pt x="60" y="28"/>
                    </a:cubicBezTo>
                    <a:cubicBezTo>
                      <a:pt x="69" y="21"/>
                      <a:pt x="74" y="11"/>
                      <a:pt x="74" y="0"/>
                    </a:cubicBezTo>
                    <a:lnTo>
                      <a:pt x="0" y="0"/>
                    </a:lnTo>
                    <a:close/>
                  </a:path>
                </a:pathLst>
              </a:custGeom>
              <a:solidFill>
                <a:srgbClr val="BE3A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4" name="îş1iḋè">
                <a:extLst>
                  <a:ext uri="{FF2B5EF4-FFF2-40B4-BE49-F238E27FC236}">
                    <a16:creationId xmlns:a16="http://schemas.microsoft.com/office/drawing/2014/main" xmlns="" id="{6EA4C677-1120-4830-A5A8-C72F884DF228}"/>
                  </a:ext>
                </a:extLst>
              </p:cNvPr>
              <p:cNvSpPr/>
              <p:nvPr/>
            </p:nvSpPr>
            <p:spPr bwMode="auto">
              <a:xfrm>
                <a:off x="4880" y="1011"/>
                <a:ext cx="74" cy="29"/>
              </a:xfrm>
              <a:custGeom>
                <a:avLst/>
                <a:gdLst>
                  <a:gd name="T0" fmla="*/ 0 w 46"/>
                  <a:gd name="T1" fmla="*/ 10 h 18"/>
                  <a:gd name="T2" fmla="*/ 23 w 46"/>
                  <a:gd name="T3" fmla="*/ 18 h 18"/>
                  <a:gd name="T4" fmla="*/ 46 w 46"/>
                  <a:gd name="T5" fmla="*/ 10 h 18"/>
                  <a:gd name="T6" fmla="*/ 23 w 46"/>
                  <a:gd name="T7" fmla="*/ 0 h 18"/>
                  <a:gd name="T8" fmla="*/ 0 w 46"/>
                  <a:gd name="T9" fmla="*/ 10 h 18"/>
                </a:gdLst>
                <a:ahLst/>
                <a:cxnLst>
                  <a:cxn ang="0">
                    <a:pos x="T0" y="T1"/>
                  </a:cxn>
                  <a:cxn ang="0">
                    <a:pos x="T2" y="T3"/>
                  </a:cxn>
                  <a:cxn ang="0">
                    <a:pos x="T4" y="T5"/>
                  </a:cxn>
                  <a:cxn ang="0">
                    <a:pos x="T6" y="T7"/>
                  </a:cxn>
                  <a:cxn ang="0">
                    <a:pos x="T8" y="T9"/>
                  </a:cxn>
                </a:cxnLst>
                <a:rect l="0" t="0" r="r" b="b"/>
                <a:pathLst>
                  <a:path w="46" h="18">
                    <a:moveTo>
                      <a:pt x="0" y="10"/>
                    </a:moveTo>
                    <a:cubicBezTo>
                      <a:pt x="6" y="15"/>
                      <a:pt x="14" y="18"/>
                      <a:pt x="23" y="18"/>
                    </a:cubicBezTo>
                    <a:cubicBezTo>
                      <a:pt x="32" y="18"/>
                      <a:pt x="40" y="15"/>
                      <a:pt x="46" y="10"/>
                    </a:cubicBezTo>
                    <a:cubicBezTo>
                      <a:pt x="41" y="4"/>
                      <a:pt x="33" y="0"/>
                      <a:pt x="23" y="0"/>
                    </a:cubicBezTo>
                    <a:cubicBezTo>
                      <a:pt x="13" y="0"/>
                      <a:pt x="4" y="4"/>
                      <a:pt x="0" y="10"/>
                    </a:cubicBezTo>
                    <a:close/>
                  </a:path>
                </a:pathLst>
              </a:custGeom>
              <a:solidFill>
                <a:srgbClr val="E964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5" name="ïṣľïďé">
                <a:extLst>
                  <a:ext uri="{FF2B5EF4-FFF2-40B4-BE49-F238E27FC236}">
                    <a16:creationId xmlns:a16="http://schemas.microsoft.com/office/drawing/2014/main" xmlns="" id="{48E130E8-7AD7-44DF-AE7B-D7EF64E6EE80}"/>
                  </a:ext>
                </a:extLst>
              </p:cNvPr>
              <p:cNvSpPr/>
              <p:nvPr/>
            </p:nvSpPr>
            <p:spPr bwMode="auto">
              <a:xfrm>
                <a:off x="4844" y="1255"/>
                <a:ext cx="155" cy="71"/>
              </a:xfrm>
              <a:prstGeom prst="ellipse">
                <a:avLst/>
              </a:prstGeom>
              <a:solidFill>
                <a:srgbClr val="EF8B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6" name="işľïďê">
                <a:extLst>
                  <a:ext uri="{FF2B5EF4-FFF2-40B4-BE49-F238E27FC236}">
                    <a16:creationId xmlns:a16="http://schemas.microsoft.com/office/drawing/2014/main" xmlns="" id="{3995C674-A97C-4DD5-B7CC-197C11831465}"/>
                  </a:ext>
                </a:extLst>
              </p:cNvPr>
              <p:cNvSpPr/>
              <p:nvPr/>
            </p:nvSpPr>
            <p:spPr bwMode="auto">
              <a:xfrm>
                <a:off x="4968" y="312"/>
                <a:ext cx="322" cy="405"/>
              </a:xfrm>
              <a:custGeom>
                <a:avLst/>
                <a:gdLst>
                  <a:gd name="T0" fmla="*/ 0 w 200"/>
                  <a:gd name="T1" fmla="*/ 104 h 252"/>
                  <a:gd name="T2" fmla="*/ 5 w 200"/>
                  <a:gd name="T3" fmla="*/ 144 h 252"/>
                  <a:gd name="T4" fmla="*/ 8 w 200"/>
                  <a:gd name="T5" fmla="*/ 152 h 252"/>
                  <a:gd name="T6" fmla="*/ 148 w 200"/>
                  <a:gd name="T7" fmla="*/ 252 h 252"/>
                  <a:gd name="T8" fmla="*/ 198 w 200"/>
                  <a:gd name="T9" fmla="*/ 243 h 252"/>
                  <a:gd name="T10" fmla="*/ 200 w 200"/>
                  <a:gd name="T11" fmla="*/ 217 h 252"/>
                  <a:gd name="T12" fmla="*/ 45 w 200"/>
                  <a:gd name="T13" fmla="*/ 1 h 252"/>
                  <a:gd name="T14" fmla="*/ 42 w 200"/>
                  <a:gd name="T15" fmla="*/ 0 h 252"/>
                  <a:gd name="T16" fmla="*/ 15 w 200"/>
                  <a:gd name="T17" fmla="*/ 39 h 252"/>
                  <a:gd name="T18" fmla="*/ 14 w 200"/>
                  <a:gd name="T19" fmla="*/ 40 h 252"/>
                  <a:gd name="T20" fmla="*/ 0 w 200"/>
                  <a:gd name="T21" fmla="*/ 10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0" h="252">
                    <a:moveTo>
                      <a:pt x="0" y="104"/>
                    </a:moveTo>
                    <a:cubicBezTo>
                      <a:pt x="0" y="118"/>
                      <a:pt x="2" y="131"/>
                      <a:pt x="5" y="144"/>
                    </a:cubicBezTo>
                    <a:cubicBezTo>
                      <a:pt x="6" y="147"/>
                      <a:pt x="7" y="149"/>
                      <a:pt x="8" y="152"/>
                    </a:cubicBezTo>
                    <a:cubicBezTo>
                      <a:pt x="28" y="210"/>
                      <a:pt x="83" y="252"/>
                      <a:pt x="148" y="252"/>
                    </a:cubicBezTo>
                    <a:cubicBezTo>
                      <a:pt x="165" y="252"/>
                      <a:pt x="182" y="249"/>
                      <a:pt x="198" y="243"/>
                    </a:cubicBezTo>
                    <a:cubicBezTo>
                      <a:pt x="199" y="235"/>
                      <a:pt x="200" y="226"/>
                      <a:pt x="200" y="217"/>
                    </a:cubicBezTo>
                    <a:cubicBezTo>
                      <a:pt x="200" y="117"/>
                      <a:pt x="135" y="32"/>
                      <a:pt x="45" y="1"/>
                    </a:cubicBezTo>
                    <a:cubicBezTo>
                      <a:pt x="44" y="1"/>
                      <a:pt x="43" y="1"/>
                      <a:pt x="42" y="0"/>
                    </a:cubicBezTo>
                    <a:cubicBezTo>
                      <a:pt x="31" y="12"/>
                      <a:pt x="22" y="24"/>
                      <a:pt x="15" y="39"/>
                    </a:cubicBezTo>
                    <a:cubicBezTo>
                      <a:pt x="14" y="40"/>
                      <a:pt x="14" y="40"/>
                      <a:pt x="14" y="40"/>
                    </a:cubicBezTo>
                    <a:cubicBezTo>
                      <a:pt x="5" y="59"/>
                      <a:pt x="0" y="81"/>
                      <a:pt x="0" y="104"/>
                    </a:cubicBezTo>
                  </a:path>
                </a:pathLst>
              </a:custGeom>
              <a:solidFill>
                <a:srgbClr val="D86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7" name="íşľíḑé">
                <a:extLst>
                  <a:ext uri="{FF2B5EF4-FFF2-40B4-BE49-F238E27FC236}">
                    <a16:creationId xmlns:a16="http://schemas.microsoft.com/office/drawing/2014/main" xmlns="" id="{5DF3A76F-9D68-433C-A70F-93E375E8EBB5}"/>
                  </a:ext>
                </a:extLst>
              </p:cNvPr>
              <p:cNvSpPr/>
              <p:nvPr/>
            </p:nvSpPr>
            <p:spPr bwMode="auto">
              <a:xfrm>
                <a:off x="4559" y="294"/>
                <a:ext cx="440" cy="396"/>
              </a:xfrm>
              <a:custGeom>
                <a:avLst/>
                <a:gdLst>
                  <a:gd name="T0" fmla="*/ 0 w 273"/>
                  <a:gd name="T1" fmla="*/ 195 h 246"/>
                  <a:gd name="T2" fmla="*/ 117 w 273"/>
                  <a:gd name="T3" fmla="*/ 246 h 246"/>
                  <a:gd name="T4" fmla="*/ 259 w 273"/>
                  <a:gd name="T5" fmla="*/ 156 h 246"/>
                  <a:gd name="T6" fmla="*/ 259 w 273"/>
                  <a:gd name="T7" fmla="*/ 155 h 246"/>
                  <a:gd name="T8" fmla="*/ 273 w 273"/>
                  <a:gd name="T9" fmla="*/ 90 h 246"/>
                  <a:gd name="T10" fmla="*/ 268 w 273"/>
                  <a:gd name="T11" fmla="*/ 51 h 246"/>
                  <a:gd name="T12" fmla="*/ 268 w 273"/>
                  <a:gd name="T13" fmla="*/ 51 h 246"/>
                  <a:gd name="T14" fmla="*/ 266 w 273"/>
                  <a:gd name="T15" fmla="*/ 43 h 246"/>
                  <a:gd name="T16" fmla="*/ 266 w 273"/>
                  <a:gd name="T17" fmla="*/ 43 h 246"/>
                  <a:gd name="T18" fmla="*/ 246 w 273"/>
                  <a:gd name="T19" fmla="*/ 1 h 246"/>
                  <a:gd name="T20" fmla="*/ 230 w 273"/>
                  <a:gd name="T21" fmla="*/ 0 h 246"/>
                  <a:gd name="T22" fmla="*/ 230 w 273"/>
                  <a:gd name="T23" fmla="*/ 0 h 246"/>
                  <a:gd name="T24" fmla="*/ 225 w 273"/>
                  <a:gd name="T25" fmla="*/ 0 h 246"/>
                  <a:gd name="T26" fmla="*/ 2 w 273"/>
                  <a:gd name="T27" fmla="*/ 179 h 246"/>
                  <a:gd name="T28" fmla="*/ 2 w 273"/>
                  <a:gd name="T29" fmla="*/ 180 h 246"/>
                  <a:gd name="T30" fmla="*/ 0 w 273"/>
                  <a:gd name="T31" fmla="*/ 19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3" h="246">
                    <a:moveTo>
                      <a:pt x="0" y="195"/>
                    </a:moveTo>
                    <a:cubicBezTo>
                      <a:pt x="29" y="226"/>
                      <a:pt x="71" y="246"/>
                      <a:pt x="117" y="246"/>
                    </a:cubicBezTo>
                    <a:cubicBezTo>
                      <a:pt x="180" y="246"/>
                      <a:pt x="234" y="209"/>
                      <a:pt x="259" y="156"/>
                    </a:cubicBezTo>
                    <a:cubicBezTo>
                      <a:pt x="259" y="155"/>
                      <a:pt x="259" y="155"/>
                      <a:pt x="259" y="155"/>
                    </a:cubicBezTo>
                    <a:cubicBezTo>
                      <a:pt x="268" y="135"/>
                      <a:pt x="273" y="113"/>
                      <a:pt x="273" y="90"/>
                    </a:cubicBezTo>
                    <a:cubicBezTo>
                      <a:pt x="273" y="76"/>
                      <a:pt x="272" y="63"/>
                      <a:pt x="268" y="51"/>
                    </a:cubicBezTo>
                    <a:cubicBezTo>
                      <a:pt x="268" y="51"/>
                      <a:pt x="268" y="51"/>
                      <a:pt x="268" y="51"/>
                    </a:cubicBezTo>
                    <a:cubicBezTo>
                      <a:pt x="268" y="48"/>
                      <a:pt x="267" y="45"/>
                      <a:pt x="266" y="43"/>
                    </a:cubicBezTo>
                    <a:cubicBezTo>
                      <a:pt x="266" y="43"/>
                      <a:pt x="266" y="43"/>
                      <a:pt x="266" y="43"/>
                    </a:cubicBezTo>
                    <a:cubicBezTo>
                      <a:pt x="261" y="28"/>
                      <a:pt x="254" y="14"/>
                      <a:pt x="246" y="1"/>
                    </a:cubicBezTo>
                    <a:cubicBezTo>
                      <a:pt x="240" y="1"/>
                      <a:pt x="235" y="0"/>
                      <a:pt x="230" y="0"/>
                    </a:cubicBezTo>
                    <a:cubicBezTo>
                      <a:pt x="230" y="0"/>
                      <a:pt x="230" y="0"/>
                      <a:pt x="230" y="0"/>
                    </a:cubicBezTo>
                    <a:cubicBezTo>
                      <a:pt x="228" y="0"/>
                      <a:pt x="227" y="0"/>
                      <a:pt x="225" y="0"/>
                    </a:cubicBezTo>
                    <a:cubicBezTo>
                      <a:pt x="116" y="0"/>
                      <a:pt x="25" y="77"/>
                      <a:pt x="2" y="179"/>
                    </a:cubicBezTo>
                    <a:cubicBezTo>
                      <a:pt x="2" y="180"/>
                      <a:pt x="2" y="180"/>
                      <a:pt x="2" y="180"/>
                    </a:cubicBezTo>
                    <a:cubicBezTo>
                      <a:pt x="1" y="185"/>
                      <a:pt x="1" y="190"/>
                      <a:pt x="0" y="195"/>
                    </a:cubicBezTo>
                  </a:path>
                </a:pathLst>
              </a:custGeom>
              <a:solidFill>
                <a:srgbClr val="D86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8" name="iṥļïḑe">
                <a:extLst>
                  <a:ext uri="{FF2B5EF4-FFF2-40B4-BE49-F238E27FC236}">
                    <a16:creationId xmlns:a16="http://schemas.microsoft.com/office/drawing/2014/main" xmlns="" id="{DEF8F1CD-5D62-4BE1-932D-F416486252A6}"/>
                  </a:ext>
                </a:extLst>
              </p:cNvPr>
              <p:cNvSpPr/>
              <p:nvPr/>
            </p:nvSpPr>
            <p:spPr bwMode="auto">
              <a:xfrm>
                <a:off x="5147" y="670"/>
                <a:ext cx="89" cy="87"/>
              </a:xfrm>
              <a:custGeom>
                <a:avLst/>
                <a:gdLst>
                  <a:gd name="T0" fmla="*/ 0 w 55"/>
                  <a:gd name="T1" fmla="*/ 24 h 54"/>
                  <a:gd name="T2" fmla="*/ 23 w 55"/>
                  <a:gd name="T3" fmla="*/ 54 h 54"/>
                  <a:gd name="T4" fmla="*/ 55 w 55"/>
                  <a:gd name="T5" fmla="*/ 44 h 54"/>
                  <a:gd name="T6" fmla="*/ 55 w 55"/>
                  <a:gd name="T7" fmla="*/ 0 h 54"/>
                  <a:gd name="T8" fmla="*/ 0 w 55"/>
                  <a:gd name="T9" fmla="*/ 24 h 54"/>
                </a:gdLst>
                <a:ahLst/>
                <a:cxnLst>
                  <a:cxn ang="0">
                    <a:pos x="T0" y="T1"/>
                  </a:cxn>
                  <a:cxn ang="0">
                    <a:pos x="T2" y="T3"/>
                  </a:cxn>
                  <a:cxn ang="0">
                    <a:pos x="T4" y="T5"/>
                  </a:cxn>
                  <a:cxn ang="0">
                    <a:pos x="T6" y="T7"/>
                  </a:cxn>
                  <a:cxn ang="0">
                    <a:pos x="T8" y="T9"/>
                  </a:cxn>
                </a:cxnLst>
                <a:rect l="0" t="0" r="r" b="b"/>
                <a:pathLst>
                  <a:path w="55" h="54">
                    <a:moveTo>
                      <a:pt x="0" y="24"/>
                    </a:moveTo>
                    <a:cubicBezTo>
                      <a:pt x="21" y="29"/>
                      <a:pt x="26" y="39"/>
                      <a:pt x="23" y="54"/>
                    </a:cubicBezTo>
                    <a:cubicBezTo>
                      <a:pt x="55" y="44"/>
                      <a:pt x="55" y="44"/>
                      <a:pt x="55" y="44"/>
                    </a:cubicBezTo>
                    <a:cubicBezTo>
                      <a:pt x="55" y="0"/>
                      <a:pt x="55" y="0"/>
                      <a:pt x="55" y="0"/>
                    </a:cubicBezTo>
                    <a:lnTo>
                      <a:pt x="0" y="24"/>
                    </a:lnTo>
                    <a:close/>
                  </a:path>
                </a:pathLst>
              </a:custGeom>
              <a:solidFill>
                <a:srgbClr val="D86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9" name="işľíḓê">
                <a:extLst>
                  <a:ext uri="{FF2B5EF4-FFF2-40B4-BE49-F238E27FC236}">
                    <a16:creationId xmlns:a16="http://schemas.microsoft.com/office/drawing/2014/main" xmlns="" id="{DF029B13-BB99-4C17-943E-55D1C5B1C645}"/>
                  </a:ext>
                </a:extLst>
              </p:cNvPr>
              <p:cNvSpPr/>
              <p:nvPr/>
            </p:nvSpPr>
            <p:spPr bwMode="auto">
              <a:xfrm>
                <a:off x="4576" y="601"/>
                <a:ext cx="154" cy="159"/>
              </a:xfrm>
              <a:custGeom>
                <a:avLst/>
                <a:gdLst>
                  <a:gd name="T0" fmla="*/ 96 w 96"/>
                  <a:gd name="T1" fmla="*/ 55 h 99"/>
                  <a:gd name="T2" fmla="*/ 53 w 96"/>
                  <a:gd name="T3" fmla="*/ 99 h 99"/>
                  <a:gd name="T4" fmla="*/ 0 w 96"/>
                  <a:gd name="T5" fmla="*/ 84 h 99"/>
                  <a:gd name="T6" fmla="*/ 51 w 96"/>
                  <a:gd name="T7" fmla="*/ 0 h 99"/>
                  <a:gd name="T8" fmla="*/ 96 w 96"/>
                  <a:gd name="T9" fmla="*/ 55 h 99"/>
                </a:gdLst>
                <a:ahLst/>
                <a:cxnLst>
                  <a:cxn ang="0">
                    <a:pos x="T0" y="T1"/>
                  </a:cxn>
                  <a:cxn ang="0">
                    <a:pos x="T2" y="T3"/>
                  </a:cxn>
                  <a:cxn ang="0">
                    <a:pos x="T4" y="T5"/>
                  </a:cxn>
                  <a:cxn ang="0">
                    <a:pos x="T6" y="T7"/>
                  </a:cxn>
                  <a:cxn ang="0">
                    <a:pos x="T8" y="T9"/>
                  </a:cxn>
                </a:cxnLst>
                <a:rect l="0" t="0" r="r" b="b"/>
                <a:pathLst>
                  <a:path w="96" h="99">
                    <a:moveTo>
                      <a:pt x="96" y="55"/>
                    </a:moveTo>
                    <a:cubicBezTo>
                      <a:pt x="53" y="57"/>
                      <a:pt x="50" y="81"/>
                      <a:pt x="53" y="99"/>
                    </a:cubicBezTo>
                    <a:cubicBezTo>
                      <a:pt x="0" y="84"/>
                      <a:pt x="0" y="84"/>
                      <a:pt x="0" y="84"/>
                    </a:cubicBezTo>
                    <a:cubicBezTo>
                      <a:pt x="51" y="0"/>
                      <a:pt x="51" y="0"/>
                      <a:pt x="51" y="0"/>
                    </a:cubicBezTo>
                    <a:lnTo>
                      <a:pt x="96" y="55"/>
                    </a:lnTo>
                    <a:close/>
                  </a:path>
                </a:pathLst>
              </a:custGeom>
              <a:solidFill>
                <a:srgbClr val="D86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0" name="íṩļíďe">
                <a:extLst>
                  <a:ext uri="{FF2B5EF4-FFF2-40B4-BE49-F238E27FC236}">
                    <a16:creationId xmlns:a16="http://schemas.microsoft.com/office/drawing/2014/main" xmlns="" id="{DF06AAD3-D1A3-4D9F-A82D-B8CD374E86D5}"/>
                  </a:ext>
                </a:extLst>
              </p:cNvPr>
              <p:cNvSpPr/>
              <p:nvPr/>
            </p:nvSpPr>
            <p:spPr bwMode="auto">
              <a:xfrm>
                <a:off x="5131" y="725"/>
                <a:ext cx="792" cy="749"/>
              </a:xfrm>
              <a:custGeom>
                <a:avLst/>
                <a:gdLst>
                  <a:gd name="T0" fmla="*/ 66 w 492"/>
                  <a:gd name="T1" fmla="*/ 458 h 466"/>
                  <a:gd name="T2" fmla="*/ 269 w 492"/>
                  <a:gd name="T3" fmla="*/ 389 h 466"/>
                  <a:gd name="T4" fmla="*/ 294 w 492"/>
                  <a:gd name="T5" fmla="*/ 377 h 466"/>
                  <a:gd name="T6" fmla="*/ 326 w 492"/>
                  <a:gd name="T7" fmla="*/ 352 h 466"/>
                  <a:gd name="T8" fmla="*/ 339 w 492"/>
                  <a:gd name="T9" fmla="*/ 337 h 466"/>
                  <a:gd name="T10" fmla="*/ 351 w 492"/>
                  <a:gd name="T11" fmla="*/ 319 h 466"/>
                  <a:gd name="T12" fmla="*/ 480 w 492"/>
                  <a:gd name="T13" fmla="*/ 73 h 466"/>
                  <a:gd name="T14" fmla="*/ 461 w 492"/>
                  <a:gd name="T15" fmla="*/ 12 h 466"/>
                  <a:gd name="T16" fmla="*/ 400 w 492"/>
                  <a:gd name="T17" fmla="*/ 31 h 466"/>
                  <a:gd name="T18" fmla="*/ 270 w 492"/>
                  <a:gd name="T19" fmla="*/ 277 h 466"/>
                  <a:gd name="T20" fmla="*/ 265 w 492"/>
                  <a:gd name="T21" fmla="*/ 283 h 466"/>
                  <a:gd name="T22" fmla="*/ 252 w 492"/>
                  <a:gd name="T23" fmla="*/ 296 h 466"/>
                  <a:gd name="T24" fmla="*/ 245 w 492"/>
                  <a:gd name="T25" fmla="*/ 300 h 466"/>
                  <a:gd name="T26" fmla="*/ 240 w 492"/>
                  <a:gd name="T27" fmla="*/ 302 h 466"/>
                  <a:gd name="T28" fmla="*/ 36 w 492"/>
                  <a:gd name="T29" fmla="*/ 372 h 466"/>
                  <a:gd name="T30" fmla="*/ 8 w 492"/>
                  <a:gd name="T31" fmla="*/ 430 h 466"/>
                  <a:gd name="T32" fmla="*/ 66 w 492"/>
                  <a:gd name="T33" fmla="*/ 458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2" h="466">
                    <a:moveTo>
                      <a:pt x="66" y="458"/>
                    </a:moveTo>
                    <a:cubicBezTo>
                      <a:pt x="269" y="389"/>
                      <a:pt x="269" y="389"/>
                      <a:pt x="269" y="389"/>
                    </a:cubicBezTo>
                    <a:cubicBezTo>
                      <a:pt x="278" y="386"/>
                      <a:pt x="287" y="381"/>
                      <a:pt x="294" y="377"/>
                    </a:cubicBezTo>
                    <a:cubicBezTo>
                      <a:pt x="306" y="370"/>
                      <a:pt x="316" y="361"/>
                      <a:pt x="326" y="352"/>
                    </a:cubicBezTo>
                    <a:cubicBezTo>
                      <a:pt x="331" y="347"/>
                      <a:pt x="335" y="342"/>
                      <a:pt x="339" y="337"/>
                    </a:cubicBezTo>
                    <a:cubicBezTo>
                      <a:pt x="343" y="331"/>
                      <a:pt x="347" y="326"/>
                      <a:pt x="351" y="319"/>
                    </a:cubicBezTo>
                    <a:cubicBezTo>
                      <a:pt x="480" y="73"/>
                      <a:pt x="480" y="73"/>
                      <a:pt x="480" y="73"/>
                    </a:cubicBezTo>
                    <a:cubicBezTo>
                      <a:pt x="492" y="51"/>
                      <a:pt x="484" y="24"/>
                      <a:pt x="461" y="12"/>
                    </a:cubicBezTo>
                    <a:cubicBezTo>
                      <a:pt x="439" y="0"/>
                      <a:pt x="411" y="9"/>
                      <a:pt x="400" y="31"/>
                    </a:cubicBezTo>
                    <a:cubicBezTo>
                      <a:pt x="270" y="277"/>
                      <a:pt x="270" y="277"/>
                      <a:pt x="270" y="277"/>
                    </a:cubicBezTo>
                    <a:cubicBezTo>
                      <a:pt x="269" y="278"/>
                      <a:pt x="268" y="280"/>
                      <a:pt x="265" y="283"/>
                    </a:cubicBezTo>
                    <a:cubicBezTo>
                      <a:pt x="262" y="287"/>
                      <a:pt x="257" y="292"/>
                      <a:pt x="252" y="296"/>
                    </a:cubicBezTo>
                    <a:cubicBezTo>
                      <a:pt x="249" y="297"/>
                      <a:pt x="247" y="299"/>
                      <a:pt x="245" y="300"/>
                    </a:cubicBezTo>
                    <a:cubicBezTo>
                      <a:pt x="242" y="301"/>
                      <a:pt x="241" y="302"/>
                      <a:pt x="240" y="302"/>
                    </a:cubicBezTo>
                    <a:cubicBezTo>
                      <a:pt x="36" y="372"/>
                      <a:pt x="36" y="372"/>
                      <a:pt x="36" y="372"/>
                    </a:cubicBezTo>
                    <a:cubicBezTo>
                      <a:pt x="13" y="380"/>
                      <a:pt x="0" y="406"/>
                      <a:pt x="8" y="430"/>
                    </a:cubicBezTo>
                    <a:cubicBezTo>
                      <a:pt x="16" y="454"/>
                      <a:pt x="42" y="466"/>
                      <a:pt x="66" y="458"/>
                    </a:cubicBezTo>
                    <a:close/>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1" name="ïṩļïḑè">
                <a:extLst>
                  <a:ext uri="{FF2B5EF4-FFF2-40B4-BE49-F238E27FC236}">
                    <a16:creationId xmlns:a16="http://schemas.microsoft.com/office/drawing/2014/main" xmlns="" id="{2CA8039B-37A1-4067-A07D-02F493BD0C5F}"/>
                  </a:ext>
                </a:extLst>
              </p:cNvPr>
              <p:cNvSpPr/>
              <p:nvPr/>
            </p:nvSpPr>
            <p:spPr bwMode="auto">
              <a:xfrm>
                <a:off x="5118" y="1217"/>
                <a:ext cx="433" cy="305"/>
              </a:xfrm>
              <a:custGeom>
                <a:avLst/>
                <a:gdLst>
                  <a:gd name="T0" fmla="*/ 0 w 269"/>
                  <a:gd name="T1" fmla="*/ 64 h 190"/>
                  <a:gd name="T2" fmla="*/ 59 w 269"/>
                  <a:gd name="T3" fmla="*/ 190 h 190"/>
                  <a:gd name="T4" fmla="*/ 269 w 269"/>
                  <a:gd name="T5" fmla="*/ 85 h 190"/>
                  <a:gd name="T6" fmla="*/ 243 w 269"/>
                  <a:gd name="T7" fmla="*/ 0 h 190"/>
                  <a:gd name="T8" fmla="*/ 0 w 269"/>
                  <a:gd name="T9" fmla="*/ 64 h 190"/>
                </a:gdLst>
                <a:ahLst/>
                <a:cxnLst>
                  <a:cxn ang="0">
                    <a:pos x="T0" y="T1"/>
                  </a:cxn>
                  <a:cxn ang="0">
                    <a:pos x="T2" y="T3"/>
                  </a:cxn>
                  <a:cxn ang="0">
                    <a:pos x="T4" y="T5"/>
                  </a:cxn>
                  <a:cxn ang="0">
                    <a:pos x="T6" y="T7"/>
                  </a:cxn>
                  <a:cxn ang="0">
                    <a:pos x="T8" y="T9"/>
                  </a:cxn>
                </a:cxnLst>
                <a:rect l="0" t="0" r="r" b="b"/>
                <a:pathLst>
                  <a:path w="269" h="190">
                    <a:moveTo>
                      <a:pt x="0" y="64"/>
                    </a:moveTo>
                    <a:cubicBezTo>
                      <a:pt x="0" y="64"/>
                      <a:pt x="55" y="181"/>
                      <a:pt x="59" y="190"/>
                    </a:cubicBezTo>
                    <a:cubicBezTo>
                      <a:pt x="95" y="150"/>
                      <a:pt x="269" y="85"/>
                      <a:pt x="269" y="85"/>
                    </a:cubicBezTo>
                    <a:cubicBezTo>
                      <a:pt x="243" y="0"/>
                      <a:pt x="243" y="0"/>
                      <a:pt x="243" y="0"/>
                    </a:cubicBezTo>
                    <a:cubicBezTo>
                      <a:pt x="123" y="32"/>
                      <a:pt x="57" y="13"/>
                      <a:pt x="0" y="64"/>
                    </a:cubicBezTo>
                    <a:close/>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714" name="iṩļîḋê">
              <a:extLst>
                <a:ext uri="{FF2B5EF4-FFF2-40B4-BE49-F238E27FC236}">
                  <a16:creationId xmlns:a16="http://schemas.microsoft.com/office/drawing/2014/main" xmlns="" id="{D63AEE7C-5037-44B2-9194-6F5284007F14}"/>
                </a:ext>
              </a:extLst>
            </p:cNvPr>
            <p:cNvSpPr/>
            <p:nvPr/>
          </p:nvSpPr>
          <p:spPr bwMode="auto">
            <a:xfrm>
              <a:off x="6690909" y="2765074"/>
              <a:ext cx="257181" cy="1003290"/>
            </a:xfrm>
            <a:custGeom>
              <a:avLst/>
              <a:gdLst>
                <a:gd name="T0" fmla="*/ 21 w 170"/>
                <a:gd name="T1" fmla="*/ 656 h 663"/>
                <a:gd name="T2" fmla="*/ 122 w 170"/>
                <a:gd name="T3" fmla="*/ 663 h 663"/>
                <a:gd name="T4" fmla="*/ 131 w 170"/>
                <a:gd name="T5" fmla="*/ 140 h 663"/>
                <a:gd name="T6" fmla="*/ 131 w 170"/>
                <a:gd name="T7" fmla="*/ 109 h 663"/>
                <a:gd name="T8" fmla="*/ 170 w 170"/>
                <a:gd name="T9" fmla="*/ 9 h 663"/>
                <a:gd name="T10" fmla="*/ 50 w 170"/>
                <a:gd name="T11" fmla="*/ 44 h 663"/>
                <a:gd name="T12" fmla="*/ 37 w 170"/>
                <a:gd name="T13" fmla="*/ 64 h 663"/>
                <a:gd name="T14" fmla="*/ 21 w 170"/>
                <a:gd name="T15" fmla="*/ 656 h 6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663">
                  <a:moveTo>
                    <a:pt x="21" y="656"/>
                  </a:moveTo>
                  <a:cubicBezTo>
                    <a:pt x="122" y="663"/>
                    <a:pt x="122" y="663"/>
                    <a:pt x="122" y="663"/>
                  </a:cubicBezTo>
                  <a:cubicBezTo>
                    <a:pt x="131" y="140"/>
                    <a:pt x="131" y="140"/>
                    <a:pt x="131" y="140"/>
                  </a:cubicBezTo>
                  <a:cubicBezTo>
                    <a:pt x="131" y="109"/>
                    <a:pt x="131" y="109"/>
                    <a:pt x="131" y="109"/>
                  </a:cubicBezTo>
                  <a:cubicBezTo>
                    <a:pt x="170" y="9"/>
                    <a:pt x="170" y="9"/>
                    <a:pt x="170" y="9"/>
                  </a:cubicBezTo>
                  <a:cubicBezTo>
                    <a:pt x="138" y="0"/>
                    <a:pt x="67" y="18"/>
                    <a:pt x="50" y="44"/>
                  </a:cubicBezTo>
                  <a:cubicBezTo>
                    <a:pt x="45" y="50"/>
                    <a:pt x="41" y="57"/>
                    <a:pt x="37" y="64"/>
                  </a:cubicBezTo>
                  <a:cubicBezTo>
                    <a:pt x="0" y="148"/>
                    <a:pt x="19" y="574"/>
                    <a:pt x="21" y="656"/>
                  </a:cubicBezTo>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5" name="îślîḋê">
              <a:extLst>
                <a:ext uri="{FF2B5EF4-FFF2-40B4-BE49-F238E27FC236}">
                  <a16:creationId xmlns:a16="http://schemas.microsoft.com/office/drawing/2014/main" xmlns="" id="{61460D8A-5347-4FE7-B4FD-4E31D9E10747}"/>
                </a:ext>
              </a:extLst>
            </p:cNvPr>
            <p:cNvSpPr/>
            <p:nvPr/>
          </p:nvSpPr>
          <p:spPr bwMode="auto">
            <a:xfrm>
              <a:off x="7941960" y="2074547"/>
              <a:ext cx="209137" cy="244935"/>
            </a:xfrm>
            <a:custGeom>
              <a:avLst/>
              <a:gdLst>
                <a:gd name="T0" fmla="*/ 91 w 138"/>
                <a:gd name="T1" fmla="*/ 142 h 162"/>
                <a:gd name="T2" fmla="*/ 98 w 138"/>
                <a:gd name="T3" fmla="*/ 133 h 162"/>
                <a:gd name="T4" fmla="*/ 125 w 138"/>
                <a:gd name="T5" fmla="*/ 87 h 162"/>
                <a:gd name="T6" fmla="*/ 104 w 138"/>
                <a:gd name="T7" fmla="*/ 24 h 162"/>
                <a:gd name="T8" fmla="*/ 49 w 138"/>
                <a:gd name="T9" fmla="*/ 24 h 162"/>
                <a:gd name="T10" fmla="*/ 14 w 138"/>
                <a:gd name="T11" fmla="*/ 84 h 162"/>
                <a:gd name="T12" fmla="*/ 31 w 138"/>
                <a:gd name="T13" fmla="*/ 150 h 162"/>
                <a:gd name="T14" fmla="*/ 91 w 138"/>
                <a:gd name="T15" fmla="*/ 142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62">
                  <a:moveTo>
                    <a:pt x="91" y="142"/>
                  </a:moveTo>
                  <a:cubicBezTo>
                    <a:pt x="94" y="139"/>
                    <a:pt x="96" y="136"/>
                    <a:pt x="98" y="133"/>
                  </a:cubicBezTo>
                  <a:cubicBezTo>
                    <a:pt x="125" y="87"/>
                    <a:pt x="125" y="87"/>
                    <a:pt x="125" y="87"/>
                  </a:cubicBezTo>
                  <a:cubicBezTo>
                    <a:pt x="138" y="63"/>
                    <a:pt x="128" y="38"/>
                    <a:pt x="104" y="24"/>
                  </a:cubicBezTo>
                  <a:cubicBezTo>
                    <a:pt x="81" y="10"/>
                    <a:pt x="62" y="0"/>
                    <a:pt x="49" y="24"/>
                  </a:cubicBezTo>
                  <a:cubicBezTo>
                    <a:pt x="14" y="84"/>
                    <a:pt x="14" y="84"/>
                    <a:pt x="14" y="84"/>
                  </a:cubicBezTo>
                  <a:cubicBezTo>
                    <a:pt x="0" y="107"/>
                    <a:pt x="8" y="137"/>
                    <a:pt x="31" y="150"/>
                  </a:cubicBezTo>
                  <a:cubicBezTo>
                    <a:pt x="51" y="162"/>
                    <a:pt x="76" y="158"/>
                    <a:pt x="91" y="142"/>
                  </a:cubicBezTo>
                </a:path>
              </a:pathLst>
            </a:cu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6" name="ïş1íḓê">
              <a:extLst>
                <a:ext uri="{FF2B5EF4-FFF2-40B4-BE49-F238E27FC236}">
                  <a16:creationId xmlns:a16="http://schemas.microsoft.com/office/drawing/2014/main" xmlns="" id="{8674E02B-13D5-4E69-96DC-9FB6891742C6}"/>
                </a:ext>
              </a:extLst>
            </p:cNvPr>
            <p:cNvSpPr/>
            <p:nvPr/>
          </p:nvSpPr>
          <p:spPr bwMode="auto">
            <a:xfrm>
              <a:off x="7944787" y="2094330"/>
              <a:ext cx="52755" cy="157323"/>
            </a:xfrm>
            <a:custGeom>
              <a:avLst/>
              <a:gdLst>
                <a:gd name="T0" fmla="*/ 1 w 35"/>
                <a:gd name="T1" fmla="*/ 16 h 104"/>
                <a:gd name="T2" fmla="*/ 4 w 35"/>
                <a:gd name="T3" fmla="*/ 89 h 104"/>
                <a:gd name="T4" fmla="*/ 20 w 35"/>
                <a:gd name="T5" fmla="*/ 103 h 104"/>
                <a:gd name="T6" fmla="*/ 34 w 35"/>
                <a:gd name="T7" fmla="*/ 87 h 104"/>
                <a:gd name="T8" fmla="*/ 31 w 35"/>
                <a:gd name="T9" fmla="*/ 15 h 104"/>
                <a:gd name="T10" fmla="*/ 15 w 35"/>
                <a:gd name="T11" fmla="*/ 1 h 104"/>
                <a:gd name="T12" fmla="*/ 1 w 35"/>
                <a:gd name="T13" fmla="*/ 16 h 104"/>
              </a:gdLst>
              <a:ahLst/>
              <a:cxnLst>
                <a:cxn ang="0">
                  <a:pos x="T0" y="T1"/>
                </a:cxn>
                <a:cxn ang="0">
                  <a:pos x="T2" y="T3"/>
                </a:cxn>
                <a:cxn ang="0">
                  <a:pos x="T4" y="T5"/>
                </a:cxn>
                <a:cxn ang="0">
                  <a:pos x="T6" y="T7"/>
                </a:cxn>
                <a:cxn ang="0">
                  <a:pos x="T8" y="T9"/>
                </a:cxn>
                <a:cxn ang="0">
                  <a:pos x="T10" y="T11"/>
                </a:cxn>
                <a:cxn ang="0">
                  <a:pos x="T12" y="T13"/>
                </a:cxn>
              </a:cxnLst>
              <a:rect l="0" t="0" r="r" b="b"/>
              <a:pathLst>
                <a:path w="35" h="104">
                  <a:moveTo>
                    <a:pt x="1" y="16"/>
                  </a:moveTo>
                  <a:cubicBezTo>
                    <a:pt x="4" y="89"/>
                    <a:pt x="4" y="89"/>
                    <a:pt x="4" y="89"/>
                  </a:cubicBezTo>
                  <a:cubicBezTo>
                    <a:pt x="5" y="97"/>
                    <a:pt x="12" y="104"/>
                    <a:pt x="20" y="103"/>
                  </a:cubicBezTo>
                  <a:cubicBezTo>
                    <a:pt x="28" y="103"/>
                    <a:pt x="35" y="96"/>
                    <a:pt x="34" y="87"/>
                  </a:cubicBezTo>
                  <a:cubicBezTo>
                    <a:pt x="31" y="15"/>
                    <a:pt x="31" y="15"/>
                    <a:pt x="31" y="15"/>
                  </a:cubicBezTo>
                  <a:cubicBezTo>
                    <a:pt x="30" y="7"/>
                    <a:pt x="23" y="0"/>
                    <a:pt x="15" y="1"/>
                  </a:cubicBezTo>
                  <a:cubicBezTo>
                    <a:pt x="7" y="1"/>
                    <a:pt x="0" y="8"/>
                    <a:pt x="1" y="16"/>
                  </a:cubicBezTo>
                </a:path>
              </a:pathLst>
            </a:cu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7" name="iŝ1íḑè">
              <a:extLst>
                <a:ext uri="{FF2B5EF4-FFF2-40B4-BE49-F238E27FC236}">
                  <a16:creationId xmlns:a16="http://schemas.microsoft.com/office/drawing/2014/main" xmlns="" id="{9BA0A5D0-C0E4-45B5-97CA-B502D39AAC82}"/>
                </a:ext>
              </a:extLst>
            </p:cNvPr>
            <p:cNvSpPr/>
            <p:nvPr/>
          </p:nvSpPr>
          <p:spPr bwMode="auto">
            <a:xfrm>
              <a:off x="7994716" y="2072663"/>
              <a:ext cx="82901" cy="106452"/>
            </a:xfrm>
            <a:custGeom>
              <a:avLst/>
              <a:gdLst>
                <a:gd name="T0" fmla="*/ 25 w 55"/>
                <a:gd name="T1" fmla="*/ 62 h 70"/>
                <a:gd name="T2" fmla="*/ 51 w 55"/>
                <a:gd name="T3" fmla="*/ 21 h 70"/>
                <a:gd name="T4" fmla="*/ 48 w 55"/>
                <a:gd name="T5" fmla="*/ 3 h 70"/>
                <a:gd name="T6" fmla="*/ 30 w 55"/>
                <a:gd name="T7" fmla="*/ 7 h 70"/>
                <a:gd name="T8" fmla="*/ 4 w 55"/>
                <a:gd name="T9" fmla="*/ 48 h 70"/>
                <a:gd name="T10" fmla="*/ 7 w 55"/>
                <a:gd name="T11" fmla="*/ 66 h 70"/>
                <a:gd name="T12" fmla="*/ 25 w 55"/>
                <a:gd name="T13" fmla="*/ 62 h 70"/>
              </a:gdLst>
              <a:ahLst/>
              <a:cxnLst>
                <a:cxn ang="0">
                  <a:pos x="T0" y="T1"/>
                </a:cxn>
                <a:cxn ang="0">
                  <a:pos x="T2" y="T3"/>
                </a:cxn>
                <a:cxn ang="0">
                  <a:pos x="T4" y="T5"/>
                </a:cxn>
                <a:cxn ang="0">
                  <a:pos x="T6" y="T7"/>
                </a:cxn>
                <a:cxn ang="0">
                  <a:pos x="T8" y="T9"/>
                </a:cxn>
                <a:cxn ang="0">
                  <a:pos x="T10" y="T11"/>
                </a:cxn>
                <a:cxn ang="0">
                  <a:pos x="T12" y="T13"/>
                </a:cxn>
              </a:cxnLst>
              <a:rect l="0" t="0" r="r" b="b"/>
              <a:pathLst>
                <a:path w="55" h="70">
                  <a:moveTo>
                    <a:pt x="25" y="62"/>
                  </a:moveTo>
                  <a:cubicBezTo>
                    <a:pt x="51" y="21"/>
                    <a:pt x="51" y="21"/>
                    <a:pt x="51" y="21"/>
                  </a:cubicBezTo>
                  <a:cubicBezTo>
                    <a:pt x="55" y="15"/>
                    <a:pt x="54" y="7"/>
                    <a:pt x="48" y="3"/>
                  </a:cubicBezTo>
                  <a:cubicBezTo>
                    <a:pt x="42" y="0"/>
                    <a:pt x="34" y="1"/>
                    <a:pt x="30" y="7"/>
                  </a:cubicBezTo>
                  <a:cubicBezTo>
                    <a:pt x="4" y="48"/>
                    <a:pt x="4" y="48"/>
                    <a:pt x="4" y="48"/>
                  </a:cubicBezTo>
                  <a:cubicBezTo>
                    <a:pt x="0" y="54"/>
                    <a:pt x="1" y="62"/>
                    <a:pt x="7" y="66"/>
                  </a:cubicBezTo>
                  <a:cubicBezTo>
                    <a:pt x="13" y="70"/>
                    <a:pt x="21" y="68"/>
                    <a:pt x="25" y="62"/>
                  </a:cubicBezTo>
                </a:path>
              </a:pathLst>
            </a:cu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8" name="iS1íḋe">
              <a:extLst>
                <a:ext uri="{FF2B5EF4-FFF2-40B4-BE49-F238E27FC236}">
                  <a16:creationId xmlns:a16="http://schemas.microsoft.com/office/drawing/2014/main" xmlns="" id="{A5954631-7B8E-4696-AA8F-465BA8F3F31D}"/>
                </a:ext>
              </a:extLst>
            </p:cNvPr>
            <p:cNvSpPr/>
            <p:nvPr/>
          </p:nvSpPr>
          <p:spPr bwMode="auto">
            <a:xfrm>
              <a:off x="7825145" y="1795698"/>
              <a:ext cx="371170" cy="536030"/>
            </a:xfrm>
            <a:custGeom>
              <a:avLst/>
              <a:gdLst>
                <a:gd name="T0" fmla="*/ 4 w 245"/>
                <a:gd name="T1" fmla="*/ 37 h 354"/>
                <a:gd name="T2" fmla="*/ 6 w 245"/>
                <a:gd name="T3" fmla="*/ 40 h 354"/>
                <a:gd name="T4" fmla="*/ 190 w 245"/>
                <a:gd name="T5" fmla="*/ 354 h 354"/>
                <a:gd name="T6" fmla="*/ 244 w 245"/>
                <a:gd name="T7" fmla="*/ 329 h 354"/>
                <a:gd name="T8" fmla="*/ 245 w 245"/>
                <a:gd name="T9" fmla="*/ 327 h 354"/>
                <a:gd name="T10" fmla="*/ 245 w 245"/>
                <a:gd name="T11" fmla="*/ 326 h 354"/>
                <a:gd name="T12" fmla="*/ 245 w 245"/>
                <a:gd name="T13" fmla="*/ 326 h 354"/>
                <a:gd name="T14" fmla="*/ 244 w 245"/>
                <a:gd name="T15" fmla="*/ 323 h 354"/>
                <a:gd name="T16" fmla="*/ 244 w 245"/>
                <a:gd name="T17" fmla="*/ 323 h 354"/>
                <a:gd name="T18" fmla="*/ 59 w 245"/>
                <a:gd name="T19" fmla="*/ 8 h 354"/>
                <a:gd name="T20" fmla="*/ 59 w 245"/>
                <a:gd name="T21" fmla="*/ 8 h 354"/>
                <a:gd name="T22" fmla="*/ 41 w 245"/>
                <a:gd name="T23" fmla="*/ 0 h 354"/>
                <a:gd name="T24" fmla="*/ 23 w 245"/>
                <a:gd name="T25" fmla="*/ 5 h 354"/>
                <a:gd name="T26" fmla="*/ 13 w 245"/>
                <a:gd name="T27" fmla="*/ 11 h 354"/>
                <a:gd name="T28" fmla="*/ 4 w 245"/>
                <a:gd name="T29" fmla="*/ 37 h 354"/>
                <a:gd name="T30" fmla="*/ 200 w 245"/>
                <a:gd name="T31" fmla="*/ 332 h 354"/>
                <a:gd name="T32" fmla="*/ 197 w 245"/>
                <a:gd name="T33" fmla="*/ 328 h 354"/>
                <a:gd name="T34" fmla="*/ 208 w 245"/>
                <a:gd name="T35" fmla="*/ 321 h 354"/>
                <a:gd name="T36" fmla="*/ 227 w 245"/>
                <a:gd name="T37" fmla="*/ 316 h 354"/>
                <a:gd name="T38" fmla="*/ 227 w 245"/>
                <a:gd name="T39" fmla="*/ 316 h 354"/>
                <a:gd name="T40" fmla="*/ 200 w 245"/>
                <a:gd name="T41" fmla="*/ 33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5" h="354">
                  <a:moveTo>
                    <a:pt x="4" y="37"/>
                  </a:moveTo>
                  <a:cubicBezTo>
                    <a:pt x="4" y="38"/>
                    <a:pt x="5" y="39"/>
                    <a:pt x="6" y="40"/>
                  </a:cubicBezTo>
                  <a:cubicBezTo>
                    <a:pt x="190" y="354"/>
                    <a:pt x="190" y="354"/>
                    <a:pt x="190" y="354"/>
                  </a:cubicBezTo>
                  <a:cubicBezTo>
                    <a:pt x="244" y="329"/>
                    <a:pt x="244" y="329"/>
                    <a:pt x="244" y="329"/>
                  </a:cubicBezTo>
                  <a:cubicBezTo>
                    <a:pt x="245" y="327"/>
                    <a:pt x="245" y="327"/>
                    <a:pt x="245" y="327"/>
                  </a:cubicBezTo>
                  <a:cubicBezTo>
                    <a:pt x="245" y="326"/>
                    <a:pt x="245" y="326"/>
                    <a:pt x="245" y="326"/>
                  </a:cubicBezTo>
                  <a:cubicBezTo>
                    <a:pt x="245" y="326"/>
                    <a:pt x="245" y="326"/>
                    <a:pt x="245" y="326"/>
                  </a:cubicBezTo>
                  <a:cubicBezTo>
                    <a:pt x="244" y="323"/>
                    <a:pt x="244" y="323"/>
                    <a:pt x="244" y="323"/>
                  </a:cubicBezTo>
                  <a:cubicBezTo>
                    <a:pt x="244" y="323"/>
                    <a:pt x="244" y="323"/>
                    <a:pt x="244" y="323"/>
                  </a:cubicBezTo>
                  <a:cubicBezTo>
                    <a:pt x="59" y="8"/>
                    <a:pt x="59" y="8"/>
                    <a:pt x="59" y="8"/>
                  </a:cubicBezTo>
                  <a:cubicBezTo>
                    <a:pt x="59" y="8"/>
                    <a:pt x="59" y="8"/>
                    <a:pt x="59" y="8"/>
                  </a:cubicBezTo>
                  <a:cubicBezTo>
                    <a:pt x="55" y="3"/>
                    <a:pt x="49" y="0"/>
                    <a:pt x="41" y="0"/>
                  </a:cubicBezTo>
                  <a:cubicBezTo>
                    <a:pt x="36" y="0"/>
                    <a:pt x="29" y="2"/>
                    <a:pt x="23" y="5"/>
                  </a:cubicBezTo>
                  <a:cubicBezTo>
                    <a:pt x="19" y="7"/>
                    <a:pt x="16" y="9"/>
                    <a:pt x="13" y="11"/>
                  </a:cubicBezTo>
                  <a:cubicBezTo>
                    <a:pt x="4" y="19"/>
                    <a:pt x="0" y="29"/>
                    <a:pt x="4" y="37"/>
                  </a:cubicBezTo>
                  <a:moveTo>
                    <a:pt x="200" y="332"/>
                  </a:moveTo>
                  <a:cubicBezTo>
                    <a:pt x="197" y="328"/>
                    <a:pt x="197" y="328"/>
                    <a:pt x="197" y="328"/>
                  </a:cubicBezTo>
                  <a:cubicBezTo>
                    <a:pt x="200" y="325"/>
                    <a:pt x="204" y="323"/>
                    <a:pt x="208" y="321"/>
                  </a:cubicBezTo>
                  <a:cubicBezTo>
                    <a:pt x="215" y="317"/>
                    <a:pt x="221" y="316"/>
                    <a:pt x="227" y="316"/>
                  </a:cubicBezTo>
                  <a:cubicBezTo>
                    <a:pt x="227" y="316"/>
                    <a:pt x="227" y="316"/>
                    <a:pt x="227" y="316"/>
                  </a:cubicBezTo>
                  <a:cubicBezTo>
                    <a:pt x="200" y="332"/>
                    <a:pt x="200" y="332"/>
                    <a:pt x="200" y="332"/>
                  </a:cubicBezTo>
                </a:path>
              </a:pathLst>
            </a:custGeom>
            <a:solidFill>
              <a:srgbClr val="F3DE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9" name="ïS1iďe">
              <a:extLst>
                <a:ext uri="{FF2B5EF4-FFF2-40B4-BE49-F238E27FC236}">
                  <a16:creationId xmlns:a16="http://schemas.microsoft.com/office/drawing/2014/main" xmlns="" id="{D40B15E8-099A-419A-A40E-123E48B0F21F}"/>
                </a:ext>
              </a:extLst>
            </p:cNvPr>
            <p:cNvSpPr/>
            <p:nvPr/>
          </p:nvSpPr>
          <p:spPr bwMode="auto">
            <a:xfrm>
              <a:off x="8104936" y="2274263"/>
              <a:ext cx="96090" cy="72538"/>
            </a:xfrm>
            <a:custGeom>
              <a:avLst/>
              <a:gdLst>
                <a:gd name="T0" fmla="*/ 4 w 63"/>
                <a:gd name="T1" fmla="*/ 36 h 48"/>
                <a:gd name="T2" fmla="*/ 5 w 63"/>
                <a:gd name="T3" fmla="*/ 38 h 48"/>
                <a:gd name="T4" fmla="*/ 41 w 63"/>
                <a:gd name="T5" fmla="*/ 41 h 48"/>
                <a:gd name="T6" fmla="*/ 61 w 63"/>
                <a:gd name="T7" fmla="*/ 12 h 48"/>
                <a:gd name="T8" fmla="*/ 60 w 63"/>
                <a:gd name="T9" fmla="*/ 10 h 48"/>
                <a:gd name="T10" fmla="*/ 60 w 63"/>
                <a:gd name="T11" fmla="*/ 10 h 48"/>
                <a:gd name="T12" fmla="*/ 60 w 63"/>
                <a:gd name="T13" fmla="*/ 9 h 48"/>
                <a:gd name="T14" fmla="*/ 59 w 63"/>
                <a:gd name="T15" fmla="*/ 7 h 48"/>
                <a:gd name="T16" fmla="*/ 59 w 63"/>
                <a:gd name="T17" fmla="*/ 7 h 48"/>
                <a:gd name="T18" fmla="*/ 42 w 63"/>
                <a:gd name="T19" fmla="*/ 0 h 48"/>
                <a:gd name="T20" fmla="*/ 12 w 63"/>
                <a:gd name="T21" fmla="*/ 12 h 48"/>
                <a:gd name="T22" fmla="*/ 4 w 63"/>
                <a:gd name="T23"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48">
                  <a:moveTo>
                    <a:pt x="4" y="36"/>
                  </a:moveTo>
                  <a:cubicBezTo>
                    <a:pt x="4" y="37"/>
                    <a:pt x="5" y="38"/>
                    <a:pt x="5" y="38"/>
                  </a:cubicBezTo>
                  <a:cubicBezTo>
                    <a:pt x="11" y="47"/>
                    <a:pt x="26" y="48"/>
                    <a:pt x="41" y="41"/>
                  </a:cubicBezTo>
                  <a:cubicBezTo>
                    <a:pt x="55" y="34"/>
                    <a:pt x="63" y="22"/>
                    <a:pt x="61" y="12"/>
                  </a:cubicBezTo>
                  <a:cubicBezTo>
                    <a:pt x="61" y="11"/>
                    <a:pt x="60" y="10"/>
                    <a:pt x="60" y="10"/>
                  </a:cubicBezTo>
                  <a:cubicBezTo>
                    <a:pt x="60" y="10"/>
                    <a:pt x="60" y="10"/>
                    <a:pt x="60" y="10"/>
                  </a:cubicBezTo>
                  <a:cubicBezTo>
                    <a:pt x="60" y="9"/>
                    <a:pt x="60" y="9"/>
                    <a:pt x="60" y="9"/>
                  </a:cubicBezTo>
                  <a:cubicBezTo>
                    <a:pt x="60" y="8"/>
                    <a:pt x="59" y="8"/>
                    <a:pt x="59" y="7"/>
                  </a:cubicBezTo>
                  <a:cubicBezTo>
                    <a:pt x="59" y="7"/>
                    <a:pt x="59" y="7"/>
                    <a:pt x="59" y="7"/>
                  </a:cubicBezTo>
                  <a:cubicBezTo>
                    <a:pt x="55" y="3"/>
                    <a:pt x="49" y="0"/>
                    <a:pt x="42" y="0"/>
                  </a:cubicBezTo>
                  <a:cubicBezTo>
                    <a:pt x="38" y="0"/>
                    <a:pt x="24" y="1"/>
                    <a:pt x="12" y="12"/>
                  </a:cubicBezTo>
                  <a:cubicBezTo>
                    <a:pt x="4" y="19"/>
                    <a:pt x="0" y="29"/>
                    <a:pt x="4" y="36"/>
                  </a:cubicBezTo>
                </a:path>
              </a:pathLst>
            </a:custGeom>
            <a:solidFill>
              <a:srgbClr val="C0AB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0" name="îṡḷîḓè">
              <a:extLst>
                <a:ext uri="{FF2B5EF4-FFF2-40B4-BE49-F238E27FC236}">
                  <a16:creationId xmlns:a16="http://schemas.microsoft.com/office/drawing/2014/main" xmlns="" id="{FB6E738B-3054-46E0-81C4-DC57B37AB2C6}"/>
                </a:ext>
              </a:extLst>
            </p:cNvPr>
            <p:cNvSpPr/>
            <p:nvPr/>
          </p:nvSpPr>
          <p:spPr bwMode="auto">
            <a:xfrm>
              <a:off x="7912757" y="1935123"/>
              <a:ext cx="112105" cy="107394"/>
            </a:xfrm>
            <a:custGeom>
              <a:avLst/>
              <a:gdLst>
                <a:gd name="T0" fmla="*/ 74 w 74"/>
                <a:gd name="T1" fmla="*/ 40 h 71"/>
                <a:gd name="T2" fmla="*/ 54 w 74"/>
                <a:gd name="T3" fmla="*/ 6 h 71"/>
                <a:gd name="T4" fmla="*/ 0 w 74"/>
                <a:gd name="T5" fmla="*/ 36 h 71"/>
                <a:gd name="T6" fmla="*/ 20 w 74"/>
                <a:gd name="T7" fmla="*/ 71 h 71"/>
                <a:gd name="T8" fmla="*/ 74 w 74"/>
                <a:gd name="T9" fmla="*/ 40 h 71"/>
              </a:gdLst>
              <a:ahLst/>
              <a:cxnLst>
                <a:cxn ang="0">
                  <a:pos x="T0" y="T1"/>
                </a:cxn>
                <a:cxn ang="0">
                  <a:pos x="T2" y="T3"/>
                </a:cxn>
                <a:cxn ang="0">
                  <a:pos x="T4" y="T5"/>
                </a:cxn>
                <a:cxn ang="0">
                  <a:pos x="T6" y="T7"/>
                </a:cxn>
                <a:cxn ang="0">
                  <a:pos x="T8" y="T9"/>
                </a:cxn>
              </a:cxnLst>
              <a:rect l="0" t="0" r="r" b="b"/>
              <a:pathLst>
                <a:path w="74" h="71">
                  <a:moveTo>
                    <a:pt x="74" y="40"/>
                  </a:moveTo>
                  <a:cubicBezTo>
                    <a:pt x="54" y="6"/>
                    <a:pt x="54" y="6"/>
                    <a:pt x="54" y="6"/>
                  </a:cubicBezTo>
                  <a:cubicBezTo>
                    <a:pt x="31" y="0"/>
                    <a:pt x="8" y="13"/>
                    <a:pt x="0" y="36"/>
                  </a:cubicBezTo>
                  <a:cubicBezTo>
                    <a:pt x="20" y="71"/>
                    <a:pt x="20" y="71"/>
                    <a:pt x="20" y="71"/>
                  </a:cubicBezTo>
                  <a:cubicBezTo>
                    <a:pt x="23" y="48"/>
                    <a:pt x="61" y="30"/>
                    <a:pt x="74" y="40"/>
                  </a:cubicBezTo>
                </a:path>
              </a:pathLst>
            </a:custGeom>
            <a:solidFill>
              <a:srgbClr val="E338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1" name="îšlïḍê">
              <a:extLst>
                <a:ext uri="{FF2B5EF4-FFF2-40B4-BE49-F238E27FC236}">
                  <a16:creationId xmlns:a16="http://schemas.microsoft.com/office/drawing/2014/main" xmlns="" id="{B328F2D4-03B5-4B57-86B9-33E3D98122BE}"/>
                </a:ext>
              </a:extLst>
            </p:cNvPr>
            <p:cNvSpPr/>
            <p:nvPr/>
          </p:nvSpPr>
          <p:spPr bwMode="auto">
            <a:xfrm>
              <a:off x="7868480" y="1989762"/>
              <a:ext cx="74422" cy="78191"/>
            </a:xfrm>
            <a:custGeom>
              <a:avLst/>
              <a:gdLst>
                <a:gd name="T0" fmla="*/ 29 w 79"/>
                <a:gd name="T1" fmla="*/ 83 h 83"/>
                <a:gd name="T2" fmla="*/ 28 w 79"/>
                <a:gd name="T3" fmla="*/ 46 h 83"/>
                <a:gd name="T4" fmla="*/ 0 w 79"/>
                <a:gd name="T5" fmla="*/ 30 h 83"/>
                <a:gd name="T6" fmla="*/ 47 w 79"/>
                <a:gd name="T7" fmla="*/ 0 h 83"/>
                <a:gd name="T8" fmla="*/ 79 w 79"/>
                <a:gd name="T9" fmla="*/ 56 h 83"/>
                <a:gd name="T10" fmla="*/ 29 w 79"/>
                <a:gd name="T11" fmla="*/ 83 h 83"/>
              </a:gdLst>
              <a:ahLst/>
              <a:cxnLst>
                <a:cxn ang="0">
                  <a:pos x="T0" y="T1"/>
                </a:cxn>
                <a:cxn ang="0">
                  <a:pos x="T2" y="T3"/>
                </a:cxn>
                <a:cxn ang="0">
                  <a:pos x="T4" y="T5"/>
                </a:cxn>
                <a:cxn ang="0">
                  <a:pos x="T6" y="T7"/>
                </a:cxn>
                <a:cxn ang="0">
                  <a:pos x="T8" y="T9"/>
                </a:cxn>
                <a:cxn ang="0">
                  <a:pos x="T10" y="T11"/>
                </a:cxn>
              </a:cxnLst>
              <a:rect l="0" t="0" r="r" b="b"/>
              <a:pathLst>
                <a:path w="79" h="83">
                  <a:moveTo>
                    <a:pt x="29" y="83"/>
                  </a:moveTo>
                  <a:lnTo>
                    <a:pt x="28" y="46"/>
                  </a:lnTo>
                  <a:lnTo>
                    <a:pt x="0" y="30"/>
                  </a:lnTo>
                  <a:lnTo>
                    <a:pt x="47" y="0"/>
                  </a:lnTo>
                  <a:lnTo>
                    <a:pt x="79" y="56"/>
                  </a:lnTo>
                  <a:lnTo>
                    <a:pt x="29" y="83"/>
                  </a:lnTo>
                  <a:close/>
                </a:path>
              </a:pathLst>
            </a:custGeom>
            <a:solidFill>
              <a:srgbClr val="E338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2" name="iṣḷïḓê">
              <a:extLst>
                <a:ext uri="{FF2B5EF4-FFF2-40B4-BE49-F238E27FC236}">
                  <a16:creationId xmlns:a16="http://schemas.microsoft.com/office/drawing/2014/main" xmlns="" id="{4D8638A0-10AC-48EC-8AE4-BBA49CDD4209}"/>
                </a:ext>
              </a:extLst>
            </p:cNvPr>
            <p:cNvSpPr/>
            <p:nvPr/>
          </p:nvSpPr>
          <p:spPr bwMode="auto">
            <a:xfrm>
              <a:off x="7844929" y="1795698"/>
              <a:ext cx="324067" cy="496464"/>
            </a:xfrm>
            <a:custGeom>
              <a:avLst/>
              <a:gdLst>
                <a:gd name="T0" fmla="*/ 158 w 214"/>
                <a:gd name="T1" fmla="*/ 221 h 328"/>
                <a:gd name="T2" fmla="*/ 159 w 214"/>
                <a:gd name="T3" fmla="*/ 226 h 328"/>
                <a:gd name="T4" fmla="*/ 165 w 214"/>
                <a:gd name="T5" fmla="*/ 234 h 328"/>
                <a:gd name="T6" fmla="*/ 166 w 214"/>
                <a:gd name="T7" fmla="*/ 234 h 328"/>
                <a:gd name="T8" fmla="*/ 158 w 214"/>
                <a:gd name="T9" fmla="*/ 221 h 328"/>
                <a:gd name="T10" fmla="*/ 144 w 214"/>
                <a:gd name="T11" fmla="*/ 197 h 328"/>
                <a:gd name="T12" fmla="*/ 144 w 214"/>
                <a:gd name="T13" fmla="*/ 198 h 328"/>
                <a:gd name="T14" fmla="*/ 144 w 214"/>
                <a:gd name="T15" fmla="*/ 198 h 328"/>
                <a:gd name="T16" fmla="*/ 144 w 214"/>
                <a:gd name="T17" fmla="*/ 201 h 328"/>
                <a:gd name="T18" fmla="*/ 144 w 214"/>
                <a:gd name="T19" fmla="*/ 202 h 328"/>
                <a:gd name="T20" fmla="*/ 151 w 214"/>
                <a:gd name="T21" fmla="*/ 212 h 328"/>
                <a:gd name="T22" fmla="*/ 154 w 214"/>
                <a:gd name="T23" fmla="*/ 213 h 328"/>
                <a:gd name="T24" fmla="*/ 144 w 214"/>
                <a:gd name="T25" fmla="*/ 197 h 328"/>
                <a:gd name="T26" fmla="*/ 104 w 214"/>
                <a:gd name="T27" fmla="*/ 130 h 328"/>
                <a:gd name="T28" fmla="*/ 77 w 214"/>
                <a:gd name="T29" fmla="*/ 143 h 328"/>
                <a:gd name="T30" fmla="*/ 184 w 214"/>
                <a:gd name="T31" fmla="*/ 328 h 328"/>
                <a:gd name="T32" fmla="*/ 184 w 214"/>
                <a:gd name="T33" fmla="*/ 328 h 328"/>
                <a:gd name="T34" fmla="*/ 201 w 214"/>
                <a:gd name="T35" fmla="*/ 318 h 328"/>
                <a:gd name="T36" fmla="*/ 209 w 214"/>
                <a:gd name="T37" fmla="*/ 316 h 328"/>
                <a:gd name="T38" fmla="*/ 213 w 214"/>
                <a:gd name="T39" fmla="*/ 316 h 328"/>
                <a:gd name="T40" fmla="*/ 214 w 214"/>
                <a:gd name="T41" fmla="*/ 316 h 328"/>
                <a:gd name="T42" fmla="*/ 214 w 214"/>
                <a:gd name="T43" fmla="*/ 316 h 328"/>
                <a:gd name="T44" fmla="*/ 185 w 214"/>
                <a:gd name="T45" fmla="*/ 267 h 328"/>
                <a:gd name="T46" fmla="*/ 179 w 214"/>
                <a:gd name="T47" fmla="*/ 269 h 328"/>
                <a:gd name="T48" fmla="*/ 179 w 214"/>
                <a:gd name="T49" fmla="*/ 269 h 328"/>
                <a:gd name="T50" fmla="*/ 173 w 214"/>
                <a:gd name="T51" fmla="*/ 267 h 328"/>
                <a:gd name="T52" fmla="*/ 168 w 214"/>
                <a:gd name="T53" fmla="*/ 249 h 328"/>
                <a:gd name="T54" fmla="*/ 169 w 214"/>
                <a:gd name="T55" fmla="*/ 248 h 328"/>
                <a:gd name="T56" fmla="*/ 163 w 214"/>
                <a:gd name="T57" fmla="*/ 249 h 328"/>
                <a:gd name="T58" fmla="*/ 162 w 214"/>
                <a:gd name="T59" fmla="*/ 249 h 328"/>
                <a:gd name="T60" fmla="*/ 157 w 214"/>
                <a:gd name="T61" fmla="*/ 248 h 328"/>
                <a:gd name="T62" fmla="*/ 151 w 214"/>
                <a:gd name="T63" fmla="*/ 230 h 328"/>
                <a:gd name="T64" fmla="*/ 153 w 214"/>
                <a:gd name="T65" fmla="*/ 227 h 328"/>
                <a:gd name="T66" fmla="*/ 148 w 214"/>
                <a:gd name="T67" fmla="*/ 228 h 328"/>
                <a:gd name="T68" fmla="*/ 148 w 214"/>
                <a:gd name="T69" fmla="*/ 228 h 328"/>
                <a:gd name="T70" fmla="*/ 142 w 214"/>
                <a:gd name="T71" fmla="*/ 226 h 328"/>
                <a:gd name="T72" fmla="*/ 137 w 214"/>
                <a:gd name="T73" fmla="*/ 208 h 328"/>
                <a:gd name="T74" fmla="*/ 139 w 214"/>
                <a:gd name="T75" fmla="*/ 204 h 328"/>
                <a:gd name="T76" fmla="*/ 132 w 214"/>
                <a:gd name="T77" fmla="*/ 206 h 328"/>
                <a:gd name="T78" fmla="*/ 131 w 214"/>
                <a:gd name="T79" fmla="*/ 206 h 328"/>
                <a:gd name="T80" fmla="*/ 126 w 214"/>
                <a:gd name="T81" fmla="*/ 205 h 328"/>
                <a:gd name="T82" fmla="*/ 120 w 214"/>
                <a:gd name="T83" fmla="*/ 187 h 328"/>
                <a:gd name="T84" fmla="*/ 127 w 214"/>
                <a:gd name="T85" fmla="*/ 177 h 328"/>
                <a:gd name="T86" fmla="*/ 134 w 214"/>
                <a:gd name="T87" fmla="*/ 191 h 328"/>
                <a:gd name="T88" fmla="*/ 140 w 214"/>
                <a:gd name="T89" fmla="*/ 192 h 328"/>
                <a:gd name="T90" fmla="*/ 140 w 214"/>
                <a:gd name="T91" fmla="*/ 192 h 328"/>
                <a:gd name="T92" fmla="*/ 141 w 214"/>
                <a:gd name="T93" fmla="*/ 192 h 328"/>
                <a:gd name="T94" fmla="*/ 104 w 214"/>
                <a:gd name="T95" fmla="*/ 130 h 328"/>
                <a:gd name="T96" fmla="*/ 28 w 214"/>
                <a:gd name="T97" fmla="*/ 0 h 328"/>
                <a:gd name="T98" fmla="*/ 10 w 214"/>
                <a:gd name="T99" fmla="*/ 5 h 328"/>
                <a:gd name="T100" fmla="*/ 0 w 214"/>
                <a:gd name="T101" fmla="*/ 11 h 328"/>
                <a:gd name="T102" fmla="*/ 57 w 214"/>
                <a:gd name="T103" fmla="*/ 109 h 328"/>
                <a:gd name="T104" fmla="*/ 85 w 214"/>
                <a:gd name="T105" fmla="*/ 97 h 328"/>
                <a:gd name="T106" fmla="*/ 28 w 214"/>
                <a:gd name="T107" fmla="*/ 0 h 328"/>
                <a:gd name="T108" fmla="*/ 28 w 214"/>
                <a:gd name="T109" fmla="*/ 0 h 328"/>
                <a:gd name="T110" fmla="*/ 28 w 214"/>
                <a:gd name="T11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4" h="328">
                  <a:moveTo>
                    <a:pt x="158" y="221"/>
                  </a:moveTo>
                  <a:cubicBezTo>
                    <a:pt x="158" y="223"/>
                    <a:pt x="158" y="225"/>
                    <a:pt x="159" y="226"/>
                  </a:cubicBezTo>
                  <a:cubicBezTo>
                    <a:pt x="160" y="230"/>
                    <a:pt x="162" y="232"/>
                    <a:pt x="165" y="234"/>
                  </a:cubicBezTo>
                  <a:cubicBezTo>
                    <a:pt x="166" y="234"/>
                    <a:pt x="166" y="234"/>
                    <a:pt x="166" y="234"/>
                  </a:cubicBezTo>
                  <a:cubicBezTo>
                    <a:pt x="158" y="221"/>
                    <a:pt x="158" y="221"/>
                    <a:pt x="158" y="221"/>
                  </a:cubicBezTo>
                  <a:moveTo>
                    <a:pt x="144" y="197"/>
                  </a:moveTo>
                  <a:cubicBezTo>
                    <a:pt x="144" y="198"/>
                    <a:pt x="144" y="198"/>
                    <a:pt x="144" y="198"/>
                  </a:cubicBezTo>
                  <a:cubicBezTo>
                    <a:pt x="144" y="198"/>
                    <a:pt x="144" y="198"/>
                    <a:pt x="144" y="198"/>
                  </a:cubicBezTo>
                  <a:cubicBezTo>
                    <a:pt x="144" y="199"/>
                    <a:pt x="144" y="200"/>
                    <a:pt x="144" y="201"/>
                  </a:cubicBezTo>
                  <a:cubicBezTo>
                    <a:pt x="144" y="202"/>
                    <a:pt x="144" y="202"/>
                    <a:pt x="144" y="202"/>
                  </a:cubicBezTo>
                  <a:cubicBezTo>
                    <a:pt x="144" y="206"/>
                    <a:pt x="147" y="210"/>
                    <a:pt x="151" y="212"/>
                  </a:cubicBezTo>
                  <a:cubicBezTo>
                    <a:pt x="152" y="213"/>
                    <a:pt x="153" y="213"/>
                    <a:pt x="154" y="213"/>
                  </a:cubicBezTo>
                  <a:cubicBezTo>
                    <a:pt x="144" y="197"/>
                    <a:pt x="144" y="197"/>
                    <a:pt x="144" y="197"/>
                  </a:cubicBezTo>
                  <a:moveTo>
                    <a:pt x="104" y="130"/>
                  </a:moveTo>
                  <a:cubicBezTo>
                    <a:pt x="95" y="131"/>
                    <a:pt x="85" y="136"/>
                    <a:pt x="77" y="143"/>
                  </a:cubicBezTo>
                  <a:cubicBezTo>
                    <a:pt x="184" y="328"/>
                    <a:pt x="184" y="328"/>
                    <a:pt x="184" y="328"/>
                  </a:cubicBezTo>
                  <a:cubicBezTo>
                    <a:pt x="184" y="328"/>
                    <a:pt x="184" y="328"/>
                    <a:pt x="184" y="328"/>
                  </a:cubicBezTo>
                  <a:cubicBezTo>
                    <a:pt x="190" y="323"/>
                    <a:pt x="196" y="320"/>
                    <a:pt x="201" y="318"/>
                  </a:cubicBezTo>
                  <a:cubicBezTo>
                    <a:pt x="204" y="317"/>
                    <a:pt x="207" y="317"/>
                    <a:pt x="209" y="316"/>
                  </a:cubicBezTo>
                  <a:cubicBezTo>
                    <a:pt x="211" y="316"/>
                    <a:pt x="212" y="316"/>
                    <a:pt x="213" y="316"/>
                  </a:cubicBezTo>
                  <a:cubicBezTo>
                    <a:pt x="214" y="316"/>
                    <a:pt x="214" y="316"/>
                    <a:pt x="214" y="316"/>
                  </a:cubicBezTo>
                  <a:cubicBezTo>
                    <a:pt x="214" y="316"/>
                    <a:pt x="214" y="316"/>
                    <a:pt x="214" y="316"/>
                  </a:cubicBezTo>
                  <a:cubicBezTo>
                    <a:pt x="185" y="267"/>
                    <a:pt x="185" y="267"/>
                    <a:pt x="185" y="267"/>
                  </a:cubicBezTo>
                  <a:cubicBezTo>
                    <a:pt x="184" y="268"/>
                    <a:pt x="181" y="269"/>
                    <a:pt x="179" y="269"/>
                  </a:cubicBezTo>
                  <a:cubicBezTo>
                    <a:pt x="179" y="269"/>
                    <a:pt x="179" y="269"/>
                    <a:pt x="179" y="269"/>
                  </a:cubicBezTo>
                  <a:cubicBezTo>
                    <a:pt x="177" y="269"/>
                    <a:pt x="175" y="268"/>
                    <a:pt x="173" y="267"/>
                  </a:cubicBezTo>
                  <a:cubicBezTo>
                    <a:pt x="167" y="264"/>
                    <a:pt x="164" y="256"/>
                    <a:pt x="168" y="249"/>
                  </a:cubicBezTo>
                  <a:cubicBezTo>
                    <a:pt x="169" y="248"/>
                    <a:pt x="169" y="248"/>
                    <a:pt x="169" y="248"/>
                  </a:cubicBezTo>
                  <a:cubicBezTo>
                    <a:pt x="167" y="249"/>
                    <a:pt x="166" y="249"/>
                    <a:pt x="163" y="249"/>
                  </a:cubicBezTo>
                  <a:cubicBezTo>
                    <a:pt x="163" y="249"/>
                    <a:pt x="163" y="249"/>
                    <a:pt x="162" y="249"/>
                  </a:cubicBezTo>
                  <a:cubicBezTo>
                    <a:pt x="161" y="249"/>
                    <a:pt x="159" y="249"/>
                    <a:pt x="157" y="248"/>
                  </a:cubicBezTo>
                  <a:cubicBezTo>
                    <a:pt x="151" y="245"/>
                    <a:pt x="148" y="237"/>
                    <a:pt x="151" y="230"/>
                  </a:cubicBezTo>
                  <a:cubicBezTo>
                    <a:pt x="153" y="227"/>
                    <a:pt x="153" y="227"/>
                    <a:pt x="153" y="227"/>
                  </a:cubicBezTo>
                  <a:cubicBezTo>
                    <a:pt x="152" y="227"/>
                    <a:pt x="150" y="228"/>
                    <a:pt x="148" y="228"/>
                  </a:cubicBezTo>
                  <a:cubicBezTo>
                    <a:pt x="148" y="228"/>
                    <a:pt x="148" y="228"/>
                    <a:pt x="148" y="228"/>
                  </a:cubicBezTo>
                  <a:cubicBezTo>
                    <a:pt x="146" y="227"/>
                    <a:pt x="144" y="227"/>
                    <a:pt x="142" y="226"/>
                  </a:cubicBezTo>
                  <a:cubicBezTo>
                    <a:pt x="136" y="223"/>
                    <a:pt x="133" y="215"/>
                    <a:pt x="137" y="208"/>
                  </a:cubicBezTo>
                  <a:cubicBezTo>
                    <a:pt x="139" y="204"/>
                    <a:pt x="139" y="204"/>
                    <a:pt x="139" y="204"/>
                  </a:cubicBezTo>
                  <a:cubicBezTo>
                    <a:pt x="137" y="206"/>
                    <a:pt x="134" y="206"/>
                    <a:pt x="132" y="206"/>
                  </a:cubicBezTo>
                  <a:cubicBezTo>
                    <a:pt x="132" y="206"/>
                    <a:pt x="131" y="206"/>
                    <a:pt x="131" y="206"/>
                  </a:cubicBezTo>
                  <a:cubicBezTo>
                    <a:pt x="129" y="206"/>
                    <a:pt x="127" y="206"/>
                    <a:pt x="126" y="205"/>
                  </a:cubicBezTo>
                  <a:cubicBezTo>
                    <a:pt x="119" y="202"/>
                    <a:pt x="117" y="194"/>
                    <a:pt x="120" y="187"/>
                  </a:cubicBezTo>
                  <a:cubicBezTo>
                    <a:pt x="127" y="177"/>
                    <a:pt x="127" y="177"/>
                    <a:pt x="127" y="177"/>
                  </a:cubicBezTo>
                  <a:cubicBezTo>
                    <a:pt x="126" y="183"/>
                    <a:pt x="129" y="188"/>
                    <a:pt x="134" y="191"/>
                  </a:cubicBezTo>
                  <a:cubicBezTo>
                    <a:pt x="136" y="192"/>
                    <a:pt x="138" y="192"/>
                    <a:pt x="140" y="192"/>
                  </a:cubicBezTo>
                  <a:cubicBezTo>
                    <a:pt x="140" y="192"/>
                    <a:pt x="140" y="192"/>
                    <a:pt x="140" y="192"/>
                  </a:cubicBezTo>
                  <a:cubicBezTo>
                    <a:pt x="141" y="192"/>
                    <a:pt x="141" y="192"/>
                    <a:pt x="141" y="192"/>
                  </a:cubicBezTo>
                  <a:cubicBezTo>
                    <a:pt x="104" y="130"/>
                    <a:pt x="104" y="130"/>
                    <a:pt x="104" y="130"/>
                  </a:cubicBezTo>
                  <a:moveTo>
                    <a:pt x="28" y="0"/>
                  </a:moveTo>
                  <a:cubicBezTo>
                    <a:pt x="23" y="0"/>
                    <a:pt x="16" y="2"/>
                    <a:pt x="10" y="5"/>
                  </a:cubicBezTo>
                  <a:cubicBezTo>
                    <a:pt x="6" y="7"/>
                    <a:pt x="3" y="9"/>
                    <a:pt x="0" y="11"/>
                  </a:cubicBezTo>
                  <a:cubicBezTo>
                    <a:pt x="57" y="109"/>
                    <a:pt x="57" y="109"/>
                    <a:pt x="57" y="109"/>
                  </a:cubicBezTo>
                  <a:cubicBezTo>
                    <a:pt x="65" y="102"/>
                    <a:pt x="75" y="97"/>
                    <a:pt x="85" y="97"/>
                  </a:cubicBezTo>
                  <a:cubicBezTo>
                    <a:pt x="28" y="0"/>
                    <a:pt x="28" y="0"/>
                    <a:pt x="28" y="0"/>
                  </a:cubicBezTo>
                  <a:cubicBezTo>
                    <a:pt x="28" y="0"/>
                    <a:pt x="28" y="0"/>
                    <a:pt x="28" y="0"/>
                  </a:cubicBezTo>
                  <a:cubicBezTo>
                    <a:pt x="28" y="0"/>
                    <a:pt x="28" y="0"/>
                    <a:pt x="28" y="0"/>
                  </a:cubicBezTo>
                </a:path>
              </a:pathLst>
            </a:custGeom>
            <a:solidFill>
              <a:srgbClr val="FFFA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3" name="íṣḻiḍè">
              <a:extLst>
                <a:ext uri="{FF2B5EF4-FFF2-40B4-BE49-F238E27FC236}">
                  <a16:creationId xmlns:a16="http://schemas.microsoft.com/office/drawing/2014/main" xmlns="" id="{1B3C9449-C55C-4C4C-9792-C1C13A024D61}"/>
                </a:ext>
              </a:extLst>
            </p:cNvPr>
            <p:cNvSpPr/>
            <p:nvPr/>
          </p:nvSpPr>
          <p:spPr bwMode="auto">
            <a:xfrm>
              <a:off x="8123777" y="2274263"/>
              <a:ext cx="45219" cy="17899"/>
            </a:xfrm>
            <a:custGeom>
              <a:avLst/>
              <a:gdLst>
                <a:gd name="T0" fmla="*/ 17 w 30"/>
                <a:gd name="T1" fmla="*/ 2 h 12"/>
                <a:gd name="T2" fmla="*/ 0 w 30"/>
                <a:gd name="T3" fmla="*/ 12 h 12"/>
                <a:gd name="T4" fmla="*/ 11 w 30"/>
                <a:gd name="T5" fmla="*/ 5 h 12"/>
                <a:gd name="T6" fmla="*/ 17 w 30"/>
                <a:gd name="T7" fmla="*/ 2 h 12"/>
                <a:gd name="T8" fmla="*/ 29 w 30"/>
                <a:gd name="T9" fmla="*/ 0 h 12"/>
                <a:gd name="T10" fmla="*/ 25 w 30"/>
                <a:gd name="T11" fmla="*/ 0 h 12"/>
                <a:gd name="T12" fmla="*/ 30 w 30"/>
                <a:gd name="T13" fmla="*/ 0 h 12"/>
                <a:gd name="T14" fmla="*/ 30 w 30"/>
                <a:gd name="T15" fmla="*/ 0 h 12"/>
                <a:gd name="T16" fmla="*/ 29 w 3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2">
                  <a:moveTo>
                    <a:pt x="17" y="2"/>
                  </a:moveTo>
                  <a:cubicBezTo>
                    <a:pt x="12" y="4"/>
                    <a:pt x="6" y="7"/>
                    <a:pt x="0" y="12"/>
                  </a:cubicBezTo>
                  <a:cubicBezTo>
                    <a:pt x="3" y="9"/>
                    <a:pt x="7" y="7"/>
                    <a:pt x="11" y="5"/>
                  </a:cubicBezTo>
                  <a:cubicBezTo>
                    <a:pt x="13" y="4"/>
                    <a:pt x="15" y="3"/>
                    <a:pt x="17" y="2"/>
                  </a:cubicBezTo>
                  <a:moveTo>
                    <a:pt x="29" y="0"/>
                  </a:moveTo>
                  <a:cubicBezTo>
                    <a:pt x="28" y="0"/>
                    <a:pt x="27" y="0"/>
                    <a:pt x="25" y="0"/>
                  </a:cubicBezTo>
                  <a:cubicBezTo>
                    <a:pt x="27" y="0"/>
                    <a:pt x="28" y="0"/>
                    <a:pt x="30" y="0"/>
                  </a:cubicBezTo>
                  <a:cubicBezTo>
                    <a:pt x="30" y="0"/>
                    <a:pt x="30" y="0"/>
                    <a:pt x="30" y="0"/>
                  </a:cubicBezTo>
                  <a:cubicBezTo>
                    <a:pt x="30" y="0"/>
                    <a:pt x="30" y="0"/>
                    <a:pt x="29" y="0"/>
                  </a:cubicBezTo>
                </a:path>
              </a:pathLst>
            </a:custGeom>
            <a:solidFill>
              <a:srgbClr val="FFF2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4" name="îś1iḑe">
              <a:extLst>
                <a:ext uri="{FF2B5EF4-FFF2-40B4-BE49-F238E27FC236}">
                  <a16:creationId xmlns:a16="http://schemas.microsoft.com/office/drawing/2014/main" xmlns="" id="{B177EA46-2A3B-4B77-A09B-C172866B798C}"/>
                </a:ext>
              </a:extLst>
            </p:cNvPr>
            <p:cNvSpPr/>
            <p:nvPr/>
          </p:nvSpPr>
          <p:spPr bwMode="auto">
            <a:xfrm>
              <a:off x="7930656" y="1942659"/>
              <a:ext cx="71596" cy="69712"/>
            </a:xfrm>
            <a:custGeom>
              <a:avLst/>
              <a:gdLst>
                <a:gd name="T0" fmla="*/ 28 w 47"/>
                <a:gd name="T1" fmla="*/ 0 h 46"/>
                <a:gd name="T2" fmla="*/ 0 w 47"/>
                <a:gd name="T3" fmla="*/ 12 h 46"/>
                <a:gd name="T4" fmla="*/ 20 w 47"/>
                <a:gd name="T5" fmla="*/ 46 h 46"/>
                <a:gd name="T6" fmla="*/ 47 w 47"/>
                <a:gd name="T7" fmla="*/ 33 h 46"/>
                <a:gd name="T8" fmla="*/ 28 w 47"/>
                <a:gd name="T9" fmla="*/ 0 h 46"/>
              </a:gdLst>
              <a:ahLst/>
              <a:cxnLst>
                <a:cxn ang="0">
                  <a:pos x="T0" y="T1"/>
                </a:cxn>
                <a:cxn ang="0">
                  <a:pos x="T2" y="T3"/>
                </a:cxn>
                <a:cxn ang="0">
                  <a:pos x="T4" y="T5"/>
                </a:cxn>
                <a:cxn ang="0">
                  <a:pos x="T6" y="T7"/>
                </a:cxn>
                <a:cxn ang="0">
                  <a:pos x="T8" y="T9"/>
                </a:cxn>
              </a:cxnLst>
              <a:rect l="0" t="0" r="r" b="b"/>
              <a:pathLst>
                <a:path w="47" h="46">
                  <a:moveTo>
                    <a:pt x="28" y="0"/>
                  </a:moveTo>
                  <a:cubicBezTo>
                    <a:pt x="18" y="0"/>
                    <a:pt x="8" y="5"/>
                    <a:pt x="0" y="12"/>
                  </a:cubicBezTo>
                  <a:cubicBezTo>
                    <a:pt x="20" y="46"/>
                    <a:pt x="20" y="46"/>
                    <a:pt x="20" y="46"/>
                  </a:cubicBezTo>
                  <a:cubicBezTo>
                    <a:pt x="28" y="39"/>
                    <a:pt x="38" y="34"/>
                    <a:pt x="47" y="33"/>
                  </a:cubicBezTo>
                  <a:cubicBezTo>
                    <a:pt x="28" y="0"/>
                    <a:pt x="28" y="0"/>
                    <a:pt x="28" y="0"/>
                  </a:cubicBezTo>
                </a:path>
              </a:pathLst>
            </a:custGeom>
            <a:solidFill>
              <a:srgbClr val="FF67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5" name="ïš1ïḓè">
              <a:extLst>
                <a:ext uri="{FF2B5EF4-FFF2-40B4-BE49-F238E27FC236}">
                  <a16:creationId xmlns:a16="http://schemas.microsoft.com/office/drawing/2014/main" xmlns="" id="{A7DC2F36-B523-4797-91EE-7E59164E9106}"/>
                </a:ext>
              </a:extLst>
            </p:cNvPr>
            <p:cNvSpPr/>
            <p:nvPr/>
          </p:nvSpPr>
          <p:spPr bwMode="auto">
            <a:xfrm>
              <a:off x="7922177" y="2229986"/>
              <a:ext cx="146961" cy="118699"/>
            </a:xfrm>
            <a:custGeom>
              <a:avLst/>
              <a:gdLst>
                <a:gd name="T0" fmla="*/ 0 w 156"/>
                <a:gd name="T1" fmla="*/ 53 h 126"/>
                <a:gd name="T2" fmla="*/ 125 w 156"/>
                <a:gd name="T3" fmla="*/ 126 h 126"/>
                <a:gd name="T4" fmla="*/ 156 w 156"/>
                <a:gd name="T5" fmla="*/ 73 h 126"/>
                <a:gd name="T6" fmla="*/ 30 w 156"/>
                <a:gd name="T7" fmla="*/ 0 h 126"/>
                <a:gd name="T8" fmla="*/ 0 w 156"/>
                <a:gd name="T9" fmla="*/ 53 h 126"/>
              </a:gdLst>
              <a:ahLst/>
              <a:cxnLst>
                <a:cxn ang="0">
                  <a:pos x="T0" y="T1"/>
                </a:cxn>
                <a:cxn ang="0">
                  <a:pos x="T2" y="T3"/>
                </a:cxn>
                <a:cxn ang="0">
                  <a:pos x="T4" y="T5"/>
                </a:cxn>
                <a:cxn ang="0">
                  <a:pos x="T6" y="T7"/>
                </a:cxn>
                <a:cxn ang="0">
                  <a:pos x="T8" y="T9"/>
                </a:cxn>
              </a:cxnLst>
              <a:rect l="0" t="0" r="r" b="b"/>
              <a:pathLst>
                <a:path w="156" h="126">
                  <a:moveTo>
                    <a:pt x="0" y="53"/>
                  </a:moveTo>
                  <a:lnTo>
                    <a:pt x="125" y="126"/>
                  </a:lnTo>
                  <a:lnTo>
                    <a:pt x="156" y="73"/>
                  </a:lnTo>
                  <a:lnTo>
                    <a:pt x="30" y="0"/>
                  </a:lnTo>
                  <a:lnTo>
                    <a:pt x="0"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6" name="iṥḻîḓé">
              <a:extLst>
                <a:ext uri="{FF2B5EF4-FFF2-40B4-BE49-F238E27FC236}">
                  <a16:creationId xmlns:a16="http://schemas.microsoft.com/office/drawing/2014/main" xmlns="" id="{BD58E0C8-D068-4843-AB8C-0520A94D71D9}"/>
                </a:ext>
              </a:extLst>
            </p:cNvPr>
            <p:cNvSpPr/>
            <p:nvPr/>
          </p:nvSpPr>
          <p:spPr bwMode="auto">
            <a:xfrm>
              <a:off x="7161938" y="5336889"/>
              <a:ext cx="576539" cy="199716"/>
            </a:xfrm>
            <a:custGeom>
              <a:avLst/>
              <a:gdLst>
                <a:gd name="T0" fmla="*/ 364 w 380"/>
                <a:gd name="T1" fmla="*/ 132 h 132"/>
                <a:gd name="T2" fmla="*/ 33 w 380"/>
                <a:gd name="T3" fmla="*/ 131 h 132"/>
                <a:gd name="T4" fmla="*/ 4 w 380"/>
                <a:gd name="T5" fmla="*/ 3 h 132"/>
                <a:gd name="T6" fmla="*/ 130 w 380"/>
                <a:gd name="T7" fmla="*/ 0 h 132"/>
                <a:gd name="T8" fmla="*/ 171 w 380"/>
                <a:gd name="T9" fmla="*/ 3 h 132"/>
                <a:gd name="T10" fmla="*/ 259 w 380"/>
                <a:gd name="T11" fmla="*/ 61 h 132"/>
                <a:gd name="T12" fmla="*/ 268 w 380"/>
                <a:gd name="T13" fmla="*/ 63 h 132"/>
                <a:gd name="T14" fmla="*/ 338 w 380"/>
                <a:gd name="T15" fmla="*/ 68 h 132"/>
                <a:gd name="T16" fmla="*/ 364 w 380"/>
                <a:gd name="T1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132">
                  <a:moveTo>
                    <a:pt x="364" y="132"/>
                  </a:moveTo>
                  <a:cubicBezTo>
                    <a:pt x="33" y="131"/>
                    <a:pt x="33" y="131"/>
                    <a:pt x="33" y="131"/>
                  </a:cubicBezTo>
                  <a:cubicBezTo>
                    <a:pt x="0" y="130"/>
                    <a:pt x="1" y="91"/>
                    <a:pt x="4" y="3"/>
                  </a:cubicBezTo>
                  <a:cubicBezTo>
                    <a:pt x="4" y="3"/>
                    <a:pt x="80" y="0"/>
                    <a:pt x="130" y="0"/>
                  </a:cubicBezTo>
                  <a:cubicBezTo>
                    <a:pt x="154" y="0"/>
                    <a:pt x="172" y="1"/>
                    <a:pt x="171" y="3"/>
                  </a:cubicBezTo>
                  <a:cubicBezTo>
                    <a:pt x="200" y="30"/>
                    <a:pt x="231" y="55"/>
                    <a:pt x="259" y="61"/>
                  </a:cubicBezTo>
                  <a:cubicBezTo>
                    <a:pt x="262" y="62"/>
                    <a:pt x="265" y="62"/>
                    <a:pt x="268" y="63"/>
                  </a:cubicBezTo>
                  <a:cubicBezTo>
                    <a:pt x="313" y="65"/>
                    <a:pt x="338" y="68"/>
                    <a:pt x="338" y="68"/>
                  </a:cubicBezTo>
                  <a:cubicBezTo>
                    <a:pt x="375" y="70"/>
                    <a:pt x="380" y="121"/>
                    <a:pt x="364" y="132"/>
                  </a:cubicBezTo>
                  <a:close/>
                </a:path>
              </a:pathLst>
            </a:custGeom>
            <a:solidFill>
              <a:srgbClr val="B2CA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7" name="íṡļiḋé">
              <a:extLst>
                <a:ext uri="{FF2B5EF4-FFF2-40B4-BE49-F238E27FC236}">
                  <a16:creationId xmlns:a16="http://schemas.microsoft.com/office/drawing/2014/main" xmlns="" id="{7ACE4BF8-0379-45BE-B3A5-92497D714932}"/>
                </a:ext>
              </a:extLst>
            </p:cNvPr>
            <p:cNvSpPr/>
            <p:nvPr/>
          </p:nvSpPr>
          <p:spPr bwMode="auto">
            <a:xfrm>
              <a:off x="7177010" y="5524358"/>
              <a:ext cx="529436" cy="57465"/>
            </a:xfrm>
            <a:custGeom>
              <a:avLst/>
              <a:gdLst>
                <a:gd name="T0" fmla="*/ 341 w 349"/>
                <a:gd name="T1" fmla="*/ 38 h 38"/>
                <a:gd name="T2" fmla="*/ 8 w 349"/>
                <a:gd name="T3" fmla="*/ 36 h 38"/>
                <a:gd name="T4" fmla="*/ 0 w 349"/>
                <a:gd name="T5" fmla="*/ 29 h 38"/>
                <a:gd name="T6" fmla="*/ 1 w 349"/>
                <a:gd name="T7" fmla="*/ 7 h 38"/>
                <a:gd name="T8" fmla="*/ 8 w 349"/>
                <a:gd name="T9" fmla="*/ 0 h 38"/>
                <a:gd name="T10" fmla="*/ 341 w 349"/>
                <a:gd name="T11" fmla="*/ 1 h 38"/>
                <a:gd name="T12" fmla="*/ 349 w 349"/>
                <a:gd name="T13" fmla="*/ 9 h 38"/>
                <a:gd name="T14" fmla="*/ 349 w 349"/>
                <a:gd name="T15" fmla="*/ 30 h 38"/>
                <a:gd name="T16" fmla="*/ 341 w 349"/>
                <a:gd name="T1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9" h="38">
                  <a:moveTo>
                    <a:pt x="341" y="38"/>
                  </a:moveTo>
                  <a:cubicBezTo>
                    <a:pt x="8" y="36"/>
                    <a:pt x="8" y="36"/>
                    <a:pt x="8" y="36"/>
                  </a:cubicBezTo>
                  <a:cubicBezTo>
                    <a:pt x="4" y="36"/>
                    <a:pt x="0" y="33"/>
                    <a:pt x="0" y="29"/>
                  </a:cubicBezTo>
                  <a:cubicBezTo>
                    <a:pt x="1" y="7"/>
                    <a:pt x="1" y="7"/>
                    <a:pt x="1" y="7"/>
                  </a:cubicBezTo>
                  <a:cubicBezTo>
                    <a:pt x="1" y="3"/>
                    <a:pt x="4" y="0"/>
                    <a:pt x="8" y="0"/>
                  </a:cubicBezTo>
                  <a:cubicBezTo>
                    <a:pt x="341" y="1"/>
                    <a:pt x="341" y="1"/>
                    <a:pt x="341" y="1"/>
                  </a:cubicBezTo>
                  <a:cubicBezTo>
                    <a:pt x="345" y="1"/>
                    <a:pt x="349" y="5"/>
                    <a:pt x="349" y="9"/>
                  </a:cubicBezTo>
                  <a:cubicBezTo>
                    <a:pt x="349" y="30"/>
                    <a:pt x="349" y="30"/>
                    <a:pt x="349" y="30"/>
                  </a:cubicBezTo>
                  <a:cubicBezTo>
                    <a:pt x="348" y="34"/>
                    <a:pt x="345" y="38"/>
                    <a:pt x="341" y="38"/>
                  </a:cubicBezTo>
                  <a:close/>
                </a:path>
              </a:pathLst>
            </a:custGeom>
            <a:solidFill>
              <a:srgbClr val="EEEC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8" name="í$liďe">
              <a:extLst>
                <a:ext uri="{FF2B5EF4-FFF2-40B4-BE49-F238E27FC236}">
                  <a16:creationId xmlns:a16="http://schemas.microsoft.com/office/drawing/2014/main" xmlns="" id="{B3F09922-CDF5-4EB3-B5AD-58CF427A8990}"/>
                </a:ext>
              </a:extLst>
            </p:cNvPr>
            <p:cNvSpPr/>
            <p:nvPr/>
          </p:nvSpPr>
          <p:spPr bwMode="auto">
            <a:xfrm>
              <a:off x="7591515" y="5526242"/>
              <a:ext cx="131888" cy="55581"/>
            </a:xfrm>
            <a:custGeom>
              <a:avLst/>
              <a:gdLst>
                <a:gd name="T0" fmla="*/ 83 w 87"/>
                <a:gd name="T1" fmla="*/ 37 h 37"/>
                <a:gd name="T2" fmla="*/ 3 w 87"/>
                <a:gd name="T3" fmla="*/ 36 h 37"/>
                <a:gd name="T4" fmla="*/ 0 w 87"/>
                <a:gd name="T5" fmla="*/ 33 h 37"/>
                <a:gd name="T6" fmla="*/ 0 w 87"/>
                <a:gd name="T7" fmla="*/ 4 h 37"/>
                <a:gd name="T8" fmla="*/ 3 w 87"/>
                <a:gd name="T9" fmla="*/ 0 h 37"/>
                <a:gd name="T10" fmla="*/ 83 w 87"/>
                <a:gd name="T11" fmla="*/ 0 h 37"/>
                <a:gd name="T12" fmla="*/ 87 w 87"/>
                <a:gd name="T13" fmla="*/ 4 h 37"/>
                <a:gd name="T14" fmla="*/ 87 w 87"/>
                <a:gd name="T15" fmla="*/ 33 h 37"/>
                <a:gd name="T16" fmla="*/ 83 w 87"/>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37">
                  <a:moveTo>
                    <a:pt x="83" y="37"/>
                  </a:moveTo>
                  <a:cubicBezTo>
                    <a:pt x="3" y="36"/>
                    <a:pt x="3" y="36"/>
                    <a:pt x="3" y="36"/>
                  </a:cubicBezTo>
                  <a:cubicBezTo>
                    <a:pt x="1" y="36"/>
                    <a:pt x="0" y="35"/>
                    <a:pt x="0" y="33"/>
                  </a:cubicBezTo>
                  <a:cubicBezTo>
                    <a:pt x="0" y="4"/>
                    <a:pt x="0" y="4"/>
                    <a:pt x="0" y="4"/>
                  </a:cubicBezTo>
                  <a:cubicBezTo>
                    <a:pt x="0" y="2"/>
                    <a:pt x="1" y="0"/>
                    <a:pt x="3" y="0"/>
                  </a:cubicBezTo>
                  <a:cubicBezTo>
                    <a:pt x="83" y="0"/>
                    <a:pt x="83" y="0"/>
                    <a:pt x="83" y="0"/>
                  </a:cubicBezTo>
                  <a:cubicBezTo>
                    <a:pt x="85" y="0"/>
                    <a:pt x="87" y="2"/>
                    <a:pt x="87" y="4"/>
                  </a:cubicBezTo>
                  <a:cubicBezTo>
                    <a:pt x="87" y="33"/>
                    <a:pt x="87" y="33"/>
                    <a:pt x="87" y="33"/>
                  </a:cubicBezTo>
                  <a:cubicBezTo>
                    <a:pt x="87" y="35"/>
                    <a:pt x="85" y="37"/>
                    <a:pt x="83" y="37"/>
                  </a:cubicBezTo>
                  <a:close/>
                </a:path>
              </a:pathLst>
            </a:custGeom>
            <a:solidFill>
              <a:srgbClr val="EEEC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9" name="iṩḻíďé">
              <a:extLst>
                <a:ext uri="{FF2B5EF4-FFF2-40B4-BE49-F238E27FC236}">
                  <a16:creationId xmlns:a16="http://schemas.microsoft.com/office/drawing/2014/main" xmlns="" id="{166FEB3E-993F-4C05-97C2-156C8AF17EEF}"/>
                </a:ext>
              </a:extLst>
            </p:cNvPr>
            <p:cNvSpPr/>
            <p:nvPr/>
          </p:nvSpPr>
          <p:spPr bwMode="auto">
            <a:xfrm>
              <a:off x="7358827" y="5336889"/>
              <a:ext cx="195948" cy="98916"/>
            </a:xfrm>
            <a:custGeom>
              <a:avLst/>
              <a:gdLst>
                <a:gd name="T0" fmla="*/ 129 w 129"/>
                <a:gd name="T1" fmla="*/ 61 h 65"/>
                <a:gd name="T2" fmla="*/ 81 w 129"/>
                <a:gd name="T3" fmla="*/ 62 h 65"/>
                <a:gd name="T4" fmla="*/ 0 w 129"/>
                <a:gd name="T5" fmla="*/ 0 h 65"/>
                <a:gd name="T6" fmla="*/ 41 w 129"/>
                <a:gd name="T7" fmla="*/ 3 h 65"/>
                <a:gd name="T8" fmla="*/ 129 w 129"/>
                <a:gd name="T9" fmla="*/ 61 h 65"/>
              </a:gdLst>
              <a:ahLst/>
              <a:cxnLst>
                <a:cxn ang="0">
                  <a:pos x="T0" y="T1"/>
                </a:cxn>
                <a:cxn ang="0">
                  <a:pos x="T2" y="T3"/>
                </a:cxn>
                <a:cxn ang="0">
                  <a:pos x="T4" y="T5"/>
                </a:cxn>
                <a:cxn ang="0">
                  <a:pos x="T6" y="T7"/>
                </a:cxn>
                <a:cxn ang="0">
                  <a:pos x="T8" y="T9"/>
                </a:cxn>
              </a:cxnLst>
              <a:rect l="0" t="0" r="r" b="b"/>
              <a:pathLst>
                <a:path w="129" h="65">
                  <a:moveTo>
                    <a:pt x="129" y="61"/>
                  </a:moveTo>
                  <a:cubicBezTo>
                    <a:pt x="114" y="64"/>
                    <a:pt x="98" y="65"/>
                    <a:pt x="81" y="62"/>
                  </a:cubicBezTo>
                  <a:cubicBezTo>
                    <a:pt x="36" y="55"/>
                    <a:pt x="2" y="29"/>
                    <a:pt x="0" y="0"/>
                  </a:cubicBezTo>
                  <a:cubicBezTo>
                    <a:pt x="24" y="0"/>
                    <a:pt x="42" y="1"/>
                    <a:pt x="41" y="3"/>
                  </a:cubicBezTo>
                  <a:cubicBezTo>
                    <a:pt x="70" y="30"/>
                    <a:pt x="101" y="55"/>
                    <a:pt x="129" y="61"/>
                  </a:cubicBezTo>
                  <a:close/>
                </a:path>
              </a:pathLst>
            </a:custGeom>
            <a:solidFill>
              <a:srgbClr val="3A74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0" name="íṥlidé">
              <a:extLst>
                <a:ext uri="{FF2B5EF4-FFF2-40B4-BE49-F238E27FC236}">
                  <a16:creationId xmlns:a16="http://schemas.microsoft.com/office/drawing/2014/main" xmlns="" id="{A67E0F0E-6B07-4C86-B785-BDA3340C1175}"/>
                </a:ext>
              </a:extLst>
            </p:cNvPr>
            <p:cNvSpPr/>
            <p:nvPr/>
          </p:nvSpPr>
          <p:spPr bwMode="auto">
            <a:xfrm>
              <a:off x="7462454" y="5406601"/>
              <a:ext cx="51813" cy="22609"/>
            </a:xfrm>
            <a:custGeom>
              <a:avLst/>
              <a:gdLst>
                <a:gd name="T0" fmla="*/ 32 w 34"/>
                <a:gd name="T1" fmla="*/ 1 h 15"/>
                <a:gd name="T2" fmla="*/ 23 w 34"/>
                <a:gd name="T3" fmla="*/ 0 h 15"/>
                <a:gd name="T4" fmla="*/ 1 w 34"/>
                <a:gd name="T5" fmla="*/ 11 h 15"/>
                <a:gd name="T6" fmla="*/ 2 w 34"/>
                <a:gd name="T7" fmla="*/ 14 h 15"/>
                <a:gd name="T8" fmla="*/ 6 w 34"/>
                <a:gd name="T9" fmla="*/ 14 h 15"/>
                <a:gd name="T10" fmla="*/ 23 w 34"/>
                <a:gd name="T11" fmla="*/ 5 h 15"/>
                <a:gd name="T12" fmla="*/ 30 w 34"/>
                <a:gd name="T13" fmla="*/ 6 h 15"/>
                <a:gd name="T14" fmla="*/ 33 w 34"/>
                <a:gd name="T15" fmla="*/ 5 h 15"/>
                <a:gd name="T16" fmla="*/ 32 w 34"/>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5">
                  <a:moveTo>
                    <a:pt x="32" y="1"/>
                  </a:moveTo>
                  <a:cubicBezTo>
                    <a:pt x="29" y="0"/>
                    <a:pt x="26" y="0"/>
                    <a:pt x="23" y="0"/>
                  </a:cubicBezTo>
                  <a:cubicBezTo>
                    <a:pt x="14" y="0"/>
                    <a:pt x="6" y="4"/>
                    <a:pt x="1" y="11"/>
                  </a:cubicBezTo>
                  <a:cubicBezTo>
                    <a:pt x="0" y="12"/>
                    <a:pt x="1" y="13"/>
                    <a:pt x="2" y="14"/>
                  </a:cubicBezTo>
                  <a:cubicBezTo>
                    <a:pt x="3" y="15"/>
                    <a:pt x="5" y="15"/>
                    <a:pt x="6" y="14"/>
                  </a:cubicBezTo>
                  <a:cubicBezTo>
                    <a:pt x="10" y="9"/>
                    <a:pt x="16" y="5"/>
                    <a:pt x="23" y="5"/>
                  </a:cubicBezTo>
                  <a:cubicBezTo>
                    <a:pt x="25" y="5"/>
                    <a:pt x="28" y="5"/>
                    <a:pt x="30" y="6"/>
                  </a:cubicBezTo>
                  <a:cubicBezTo>
                    <a:pt x="31" y="7"/>
                    <a:pt x="33" y="6"/>
                    <a:pt x="33" y="5"/>
                  </a:cubicBezTo>
                  <a:cubicBezTo>
                    <a:pt x="34" y="3"/>
                    <a:pt x="33" y="2"/>
                    <a:pt x="32" y="1"/>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1" name="ïsḷíḑè">
              <a:extLst>
                <a:ext uri="{FF2B5EF4-FFF2-40B4-BE49-F238E27FC236}">
                  <a16:creationId xmlns:a16="http://schemas.microsoft.com/office/drawing/2014/main" xmlns="" id="{995EC30A-B778-492F-9F55-AFEBC43A92F9}"/>
                </a:ext>
              </a:extLst>
            </p:cNvPr>
            <p:cNvSpPr/>
            <p:nvPr/>
          </p:nvSpPr>
          <p:spPr bwMode="auto">
            <a:xfrm>
              <a:off x="7420061" y="5385876"/>
              <a:ext cx="70654" cy="32972"/>
            </a:xfrm>
            <a:custGeom>
              <a:avLst/>
              <a:gdLst>
                <a:gd name="T0" fmla="*/ 44 w 47"/>
                <a:gd name="T1" fmla="*/ 2 h 22"/>
                <a:gd name="T2" fmla="*/ 32 w 47"/>
                <a:gd name="T3" fmla="*/ 0 h 22"/>
                <a:gd name="T4" fmla="*/ 1 w 47"/>
                <a:gd name="T5" fmla="*/ 15 h 22"/>
                <a:gd name="T6" fmla="*/ 2 w 47"/>
                <a:gd name="T7" fmla="*/ 20 h 22"/>
                <a:gd name="T8" fmla="*/ 7 w 47"/>
                <a:gd name="T9" fmla="*/ 20 h 22"/>
                <a:gd name="T10" fmla="*/ 32 w 47"/>
                <a:gd name="T11" fmla="*/ 7 h 22"/>
                <a:gd name="T12" fmla="*/ 41 w 47"/>
                <a:gd name="T13" fmla="*/ 9 h 22"/>
                <a:gd name="T14" fmla="*/ 46 w 47"/>
                <a:gd name="T15" fmla="*/ 7 h 22"/>
                <a:gd name="T16" fmla="*/ 44 w 47"/>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2">
                  <a:moveTo>
                    <a:pt x="44" y="2"/>
                  </a:moveTo>
                  <a:cubicBezTo>
                    <a:pt x="40" y="0"/>
                    <a:pt x="36" y="0"/>
                    <a:pt x="32" y="0"/>
                  </a:cubicBezTo>
                  <a:cubicBezTo>
                    <a:pt x="19" y="0"/>
                    <a:pt x="8" y="6"/>
                    <a:pt x="1" y="15"/>
                  </a:cubicBezTo>
                  <a:cubicBezTo>
                    <a:pt x="0" y="17"/>
                    <a:pt x="0" y="19"/>
                    <a:pt x="2" y="20"/>
                  </a:cubicBezTo>
                  <a:cubicBezTo>
                    <a:pt x="3" y="22"/>
                    <a:pt x="6" y="21"/>
                    <a:pt x="7" y="20"/>
                  </a:cubicBezTo>
                  <a:cubicBezTo>
                    <a:pt x="12" y="13"/>
                    <a:pt x="22" y="7"/>
                    <a:pt x="32" y="7"/>
                  </a:cubicBezTo>
                  <a:cubicBezTo>
                    <a:pt x="35" y="7"/>
                    <a:pt x="38" y="8"/>
                    <a:pt x="41" y="9"/>
                  </a:cubicBezTo>
                  <a:cubicBezTo>
                    <a:pt x="43" y="10"/>
                    <a:pt x="45" y="9"/>
                    <a:pt x="46" y="7"/>
                  </a:cubicBezTo>
                  <a:cubicBezTo>
                    <a:pt x="47" y="5"/>
                    <a:pt x="46" y="2"/>
                    <a:pt x="44" y="2"/>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2" name="ïṣḻíďe">
              <a:extLst>
                <a:ext uri="{FF2B5EF4-FFF2-40B4-BE49-F238E27FC236}">
                  <a16:creationId xmlns:a16="http://schemas.microsoft.com/office/drawing/2014/main" xmlns="" id="{3F60B747-14FF-4144-805D-21AF39F9D556}"/>
                </a:ext>
              </a:extLst>
            </p:cNvPr>
            <p:cNvSpPr/>
            <p:nvPr/>
          </p:nvSpPr>
          <p:spPr bwMode="auto">
            <a:xfrm>
              <a:off x="7385205" y="5361382"/>
              <a:ext cx="74422" cy="34856"/>
            </a:xfrm>
            <a:custGeom>
              <a:avLst/>
              <a:gdLst>
                <a:gd name="T0" fmla="*/ 46 w 49"/>
                <a:gd name="T1" fmla="*/ 2 h 23"/>
                <a:gd name="T2" fmla="*/ 34 w 49"/>
                <a:gd name="T3" fmla="*/ 0 h 23"/>
                <a:gd name="T4" fmla="*/ 1 w 49"/>
                <a:gd name="T5" fmla="*/ 16 h 23"/>
                <a:gd name="T6" fmla="*/ 2 w 49"/>
                <a:gd name="T7" fmla="*/ 22 h 23"/>
                <a:gd name="T8" fmla="*/ 8 w 49"/>
                <a:gd name="T9" fmla="*/ 21 h 23"/>
                <a:gd name="T10" fmla="*/ 34 w 49"/>
                <a:gd name="T11" fmla="*/ 8 h 23"/>
                <a:gd name="T12" fmla="*/ 44 w 49"/>
                <a:gd name="T13" fmla="*/ 10 h 23"/>
                <a:gd name="T14" fmla="*/ 49 w 49"/>
                <a:gd name="T15" fmla="*/ 7 h 23"/>
                <a:gd name="T16" fmla="*/ 46 w 49"/>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3">
                  <a:moveTo>
                    <a:pt x="46" y="2"/>
                  </a:moveTo>
                  <a:cubicBezTo>
                    <a:pt x="42" y="1"/>
                    <a:pt x="38" y="0"/>
                    <a:pt x="34" y="0"/>
                  </a:cubicBezTo>
                  <a:cubicBezTo>
                    <a:pt x="21" y="0"/>
                    <a:pt x="9" y="7"/>
                    <a:pt x="1" y="16"/>
                  </a:cubicBezTo>
                  <a:cubicBezTo>
                    <a:pt x="0" y="18"/>
                    <a:pt x="0" y="21"/>
                    <a:pt x="2" y="22"/>
                  </a:cubicBezTo>
                  <a:cubicBezTo>
                    <a:pt x="4" y="23"/>
                    <a:pt x="6" y="23"/>
                    <a:pt x="8" y="21"/>
                  </a:cubicBezTo>
                  <a:cubicBezTo>
                    <a:pt x="13" y="14"/>
                    <a:pt x="23" y="8"/>
                    <a:pt x="34" y="8"/>
                  </a:cubicBezTo>
                  <a:cubicBezTo>
                    <a:pt x="37" y="8"/>
                    <a:pt x="40" y="9"/>
                    <a:pt x="44" y="10"/>
                  </a:cubicBezTo>
                  <a:cubicBezTo>
                    <a:pt x="46" y="11"/>
                    <a:pt x="48" y="9"/>
                    <a:pt x="49" y="7"/>
                  </a:cubicBezTo>
                  <a:cubicBezTo>
                    <a:pt x="49" y="5"/>
                    <a:pt x="48" y="3"/>
                    <a:pt x="46" y="2"/>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3" name="îṥ1íḓè">
              <a:extLst>
                <a:ext uri="{FF2B5EF4-FFF2-40B4-BE49-F238E27FC236}">
                  <a16:creationId xmlns:a16="http://schemas.microsoft.com/office/drawing/2014/main" xmlns="" id="{58AD72B5-C1A6-49C7-B59B-CD04C1DFB178}"/>
                </a:ext>
              </a:extLst>
            </p:cNvPr>
            <p:cNvSpPr/>
            <p:nvPr/>
          </p:nvSpPr>
          <p:spPr bwMode="auto">
            <a:xfrm>
              <a:off x="7031934" y="2367527"/>
              <a:ext cx="22609" cy="21667"/>
            </a:xfrm>
            <a:prstGeom prst="ellipse">
              <a:avLst/>
            </a:prstGeom>
            <a:solidFill>
              <a:srgbClr val="E87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4" name="ïṥ1ïḓè">
              <a:extLst>
                <a:ext uri="{FF2B5EF4-FFF2-40B4-BE49-F238E27FC236}">
                  <a16:creationId xmlns:a16="http://schemas.microsoft.com/office/drawing/2014/main" xmlns="" id="{8644238E-897E-45B3-B22B-E9477760526E}"/>
                </a:ext>
              </a:extLst>
            </p:cNvPr>
            <p:cNvSpPr/>
            <p:nvPr/>
          </p:nvSpPr>
          <p:spPr bwMode="auto">
            <a:xfrm>
              <a:off x="7164764" y="2356222"/>
              <a:ext cx="21667" cy="22609"/>
            </a:xfrm>
            <a:prstGeom prst="ellipse">
              <a:avLst/>
            </a:prstGeom>
            <a:solidFill>
              <a:srgbClr val="E87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5" name="îṣļíḋe">
              <a:extLst>
                <a:ext uri="{FF2B5EF4-FFF2-40B4-BE49-F238E27FC236}">
                  <a16:creationId xmlns:a16="http://schemas.microsoft.com/office/drawing/2014/main" xmlns="" id="{E0CF7009-D73B-4E94-97CB-D4C1EFE7E35D}"/>
                </a:ext>
              </a:extLst>
            </p:cNvPr>
            <p:cNvSpPr/>
            <p:nvPr/>
          </p:nvSpPr>
          <p:spPr bwMode="auto">
            <a:xfrm>
              <a:off x="7110124" y="2383542"/>
              <a:ext cx="21667" cy="22609"/>
            </a:xfrm>
            <a:prstGeom prst="ellipse">
              <a:avLst/>
            </a:prstGeom>
            <a:solidFill>
              <a:srgbClr val="E87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6" name="í$lïḍe">
              <a:extLst>
                <a:ext uri="{FF2B5EF4-FFF2-40B4-BE49-F238E27FC236}">
                  <a16:creationId xmlns:a16="http://schemas.microsoft.com/office/drawing/2014/main" xmlns="" id="{90EB8C82-47A3-45A9-9FC8-AAA47D290B0C}"/>
                </a:ext>
              </a:extLst>
            </p:cNvPr>
            <p:cNvSpPr/>
            <p:nvPr/>
          </p:nvSpPr>
          <p:spPr bwMode="auto">
            <a:xfrm>
              <a:off x="7071500" y="2333613"/>
              <a:ext cx="20725" cy="20725"/>
            </a:xfrm>
            <a:prstGeom prst="ellipse">
              <a:avLst/>
            </a:prstGeom>
            <a:solidFill>
              <a:srgbClr val="E87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7" name="ïSļiḋe">
              <a:extLst>
                <a:ext uri="{FF2B5EF4-FFF2-40B4-BE49-F238E27FC236}">
                  <a16:creationId xmlns:a16="http://schemas.microsoft.com/office/drawing/2014/main" xmlns="" id="{64E936DC-82BB-46BA-AAA0-042915E5CFC1}"/>
                </a:ext>
              </a:extLst>
            </p:cNvPr>
            <p:cNvSpPr/>
            <p:nvPr/>
          </p:nvSpPr>
          <p:spPr bwMode="auto">
            <a:xfrm>
              <a:off x="6947149" y="2372237"/>
              <a:ext cx="22609" cy="21667"/>
            </a:xfrm>
            <a:prstGeom prst="ellipse">
              <a:avLst/>
            </a:prstGeom>
            <a:solidFill>
              <a:srgbClr val="E87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8" name="íṧļîḓè">
              <a:extLst>
                <a:ext uri="{FF2B5EF4-FFF2-40B4-BE49-F238E27FC236}">
                  <a16:creationId xmlns:a16="http://schemas.microsoft.com/office/drawing/2014/main" xmlns="" id="{8ADBA4BA-7A5E-4154-ADA5-AB3DB33746E9}"/>
                </a:ext>
              </a:extLst>
            </p:cNvPr>
            <p:cNvSpPr/>
            <p:nvPr/>
          </p:nvSpPr>
          <p:spPr bwMode="auto">
            <a:xfrm>
              <a:off x="7233534" y="2376947"/>
              <a:ext cx="20725" cy="21667"/>
            </a:xfrm>
            <a:prstGeom prst="ellipse">
              <a:avLst/>
            </a:prstGeom>
            <a:solidFill>
              <a:srgbClr val="E87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9" name="îSḷïdé">
              <a:extLst>
                <a:ext uri="{FF2B5EF4-FFF2-40B4-BE49-F238E27FC236}">
                  <a16:creationId xmlns:a16="http://schemas.microsoft.com/office/drawing/2014/main" xmlns="" id="{802828A0-8BFE-43F4-BEC6-3614E5E6CCAA}"/>
                </a:ext>
              </a:extLst>
            </p:cNvPr>
            <p:cNvSpPr/>
            <p:nvPr/>
          </p:nvSpPr>
          <p:spPr bwMode="auto">
            <a:xfrm>
              <a:off x="6912293" y="2339265"/>
              <a:ext cx="20725" cy="20725"/>
            </a:xfrm>
            <a:prstGeom prst="ellipse">
              <a:avLst/>
            </a:prstGeom>
            <a:solidFill>
              <a:srgbClr val="E87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0" name="îšľîďê">
              <a:extLst>
                <a:ext uri="{FF2B5EF4-FFF2-40B4-BE49-F238E27FC236}">
                  <a16:creationId xmlns:a16="http://schemas.microsoft.com/office/drawing/2014/main" xmlns="" id="{8489CADD-5CBD-4379-9F58-C103DD054822}"/>
                </a:ext>
              </a:extLst>
            </p:cNvPr>
            <p:cNvSpPr/>
            <p:nvPr/>
          </p:nvSpPr>
          <p:spPr bwMode="auto">
            <a:xfrm>
              <a:off x="7276868" y="2349628"/>
              <a:ext cx="23551" cy="22609"/>
            </a:xfrm>
            <a:prstGeom prst="ellipse">
              <a:avLst/>
            </a:prstGeom>
            <a:solidFill>
              <a:srgbClr val="E87B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1" name="îṥľîdé">
              <a:extLst>
                <a:ext uri="{FF2B5EF4-FFF2-40B4-BE49-F238E27FC236}">
                  <a16:creationId xmlns:a16="http://schemas.microsoft.com/office/drawing/2014/main" xmlns="" id="{5AAC5414-DA0D-4998-B521-8827F9626C5F}"/>
                </a:ext>
              </a:extLst>
            </p:cNvPr>
            <p:cNvSpPr/>
            <p:nvPr/>
          </p:nvSpPr>
          <p:spPr bwMode="auto">
            <a:xfrm>
              <a:off x="6705982" y="3782495"/>
              <a:ext cx="162976" cy="227036"/>
            </a:xfrm>
            <a:custGeom>
              <a:avLst/>
              <a:gdLst>
                <a:gd name="T0" fmla="*/ 1 w 108"/>
                <a:gd name="T1" fmla="*/ 45 h 150"/>
                <a:gd name="T2" fmla="*/ 0 w 108"/>
                <a:gd name="T3" fmla="*/ 57 h 150"/>
                <a:gd name="T4" fmla="*/ 6 w 108"/>
                <a:gd name="T5" fmla="*/ 109 h 150"/>
                <a:gd name="T6" fmla="*/ 60 w 108"/>
                <a:gd name="T7" fmla="*/ 148 h 150"/>
                <a:gd name="T8" fmla="*/ 105 w 108"/>
                <a:gd name="T9" fmla="*/ 115 h 150"/>
                <a:gd name="T10" fmla="*/ 97 w 108"/>
                <a:gd name="T11" fmla="*/ 46 h 150"/>
                <a:gd name="T12" fmla="*/ 44 w 108"/>
                <a:gd name="T13" fmla="*/ 3 h 150"/>
                <a:gd name="T14" fmla="*/ 1 w 108"/>
                <a:gd name="T15" fmla="*/ 45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150">
                  <a:moveTo>
                    <a:pt x="1" y="45"/>
                  </a:moveTo>
                  <a:cubicBezTo>
                    <a:pt x="0" y="49"/>
                    <a:pt x="0" y="53"/>
                    <a:pt x="0" y="57"/>
                  </a:cubicBezTo>
                  <a:cubicBezTo>
                    <a:pt x="6" y="109"/>
                    <a:pt x="6" y="109"/>
                    <a:pt x="6" y="109"/>
                  </a:cubicBezTo>
                  <a:cubicBezTo>
                    <a:pt x="9" y="136"/>
                    <a:pt x="33" y="150"/>
                    <a:pt x="60" y="148"/>
                  </a:cubicBezTo>
                  <a:cubicBezTo>
                    <a:pt x="87" y="146"/>
                    <a:pt x="108" y="142"/>
                    <a:pt x="105" y="115"/>
                  </a:cubicBezTo>
                  <a:cubicBezTo>
                    <a:pt x="97" y="46"/>
                    <a:pt x="97" y="46"/>
                    <a:pt x="97" y="46"/>
                  </a:cubicBezTo>
                  <a:cubicBezTo>
                    <a:pt x="94" y="19"/>
                    <a:pt x="70" y="0"/>
                    <a:pt x="44" y="3"/>
                  </a:cubicBezTo>
                  <a:cubicBezTo>
                    <a:pt x="21" y="5"/>
                    <a:pt x="3" y="23"/>
                    <a:pt x="1" y="45"/>
                  </a:cubicBezTo>
                </a:path>
              </a:pathLst>
            </a:custGeom>
            <a:solidFill>
              <a:srgbClr val="F5AF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2" name="ïŝ1ïḑé">
              <a:extLst>
                <a:ext uri="{FF2B5EF4-FFF2-40B4-BE49-F238E27FC236}">
                  <a16:creationId xmlns:a16="http://schemas.microsoft.com/office/drawing/2014/main" xmlns="" id="{0238E2F8-A046-4685-95BB-2533B09F7D1A}"/>
                </a:ext>
              </a:extLst>
            </p:cNvPr>
            <p:cNvSpPr/>
            <p:nvPr/>
          </p:nvSpPr>
          <p:spPr bwMode="auto">
            <a:xfrm>
              <a:off x="6716345" y="3254002"/>
              <a:ext cx="122467" cy="603858"/>
            </a:xfrm>
            <a:custGeom>
              <a:avLst/>
              <a:gdLst>
                <a:gd name="T0" fmla="*/ 5 w 81"/>
                <a:gd name="T1" fmla="*/ 37 h 399"/>
                <a:gd name="T2" fmla="*/ 0 w 81"/>
                <a:gd name="T3" fmla="*/ 360 h 399"/>
                <a:gd name="T4" fmla="*/ 37 w 81"/>
                <a:gd name="T5" fmla="*/ 398 h 399"/>
                <a:gd name="T6" fmla="*/ 76 w 81"/>
                <a:gd name="T7" fmla="*/ 361 h 399"/>
                <a:gd name="T8" fmla="*/ 80 w 81"/>
                <a:gd name="T9" fmla="*/ 38 h 399"/>
                <a:gd name="T10" fmla="*/ 43 w 81"/>
                <a:gd name="T11" fmla="*/ 0 h 399"/>
                <a:gd name="T12" fmla="*/ 5 w 81"/>
                <a:gd name="T13" fmla="*/ 37 h 399"/>
              </a:gdLst>
              <a:ahLst/>
              <a:cxnLst>
                <a:cxn ang="0">
                  <a:pos x="T0" y="T1"/>
                </a:cxn>
                <a:cxn ang="0">
                  <a:pos x="T2" y="T3"/>
                </a:cxn>
                <a:cxn ang="0">
                  <a:pos x="T4" y="T5"/>
                </a:cxn>
                <a:cxn ang="0">
                  <a:pos x="T6" y="T7"/>
                </a:cxn>
                <a:cxn ang="0">
                  <a:pos x="T8" y="T9"/>
                </a:cxn>
                <a:cxn ang="0">
                  <a:pos x="T10" y="T11"/>
                </a:cxn>
                <a:cxn ang="0">
                  <a:pos x="T12" y="T13"/>
                </a:cxn>
              </a:cxnLst>
              <a:rect l="0" t="0" r="r" b="b"/>
              <a:pathLst>
                <a:path w="81" h="399">
                  <a:moveTo>
                    <a:pt x="5" y="37"/>
                  </a:moveTo>
                  <a:cubicBezTo>
                    <a:pt x="0" y="360"/>
                    <a:pt x="0" y="360"/>
                    <a:pt x="0" y="360"/>
                  </a:cubicBezTo>
                  <a:cubicBezTo>
                    <a:pt x="0" y="381"/>
                    <a:pt x="17" y="398"/>
                    <a:pt x="37" y="398"/>
                  </a:cubicBezTo>
                  <a:cubicBezTo>
                    <a:pt x="58" y="399"/>
                    <a:pt x="76" y="382"/>
                    <a:pt x="76" y="361"/>
                  </a:cubicBezTo>
                  <a:cubicBezTo>
                    <a:pt x="80" y="38"/>
                    <a:pt x="80" y="38"/>
                    <a:pt x="80" y="38"/>
                  </a:cubicBezTo>
                  <a:cubicBezTo>
                    <a:pt x="81" y="17"/>
                    <a:pt x="64" y="0"/>
                    <a:pt x="43" y="0"/>
                  </a:cubicBezTo>
                  <a:cubicBezTo>
                    <a:pt x="22" y="0"/>
                    <a:pt x="5" y="16"/>
                    <a:pt x="5" y="37"/>
                  </a:cubicBezTo>
                </a:path>
              </a:pathLst>
            </a:custGeom>
            <a:solidFill>
              <a:srgbClr val="F5AF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3" name="ïšlïḑê">
              <a:extLst>
                <a:ext uri="{FF2B5EF4-FFF2-40B4-BE49-F238E27FC236}">
                  <a16:creationId xmlns:a16="http://schemas.microsoft.com/office/drawing/2014/main" xmlns="" id="{BE0B6D0A-7622-465D-9B2B-E307D7B1F7A2}"/>
                </a:ext>
              </a:extLst>
            </p:cNvPr>
            <p:cNvSpPr/>
            <p:nvPr/>
          </p:nvSpPr>
          <p:spPr bwMode="auto">
            <a:xfrm>
              <a:off x="6803956" y="3813583"/>
              <a:ext cx="121525" cy="138482"/>
            </a:xfrm>
            <a:custGeom>
              <a:avLst/>
              <a:gdLst>
                <a:gd name="T0" fmla="*/ 75 w 80"/>
                <a:gd name="T1" fmla="*/ 65 h 91"/>
                <a:gd name="T2" fmla="*/ 28 w 80"/>
                <a:gd name="T3" fmla="*/ 7 h 91"/>
                <a:gd name="T4" fmla="*/ 7 w 80"/>
                <a:gd name="T5" fmla="*/ 5 h 91"/>
                <a:gd name="T6" fmla="*/ 5 w 80"/>
                <a:gd name="T7" fmla="*/ 26 h 91"/>
                <a:gd name="T8" fmla="*/ 52 w 80"/>
                <a:gd name="T9" fmla="*/ 84 h 91"/>
                <a:gd name="T10" fmla="*/ 73 w 80"/>
                <a:gd name="T11" fmla="*/ 86 h 91"/>
                <a:gd name="T12" fmla="*/ 75 w 80"/>
                <a:gd name="T13" fmla="*/ 65 h 91"/>
              </a:gdLst>
              <a:ahLst/>
              <a:cxnLst>
                <a:cxn ang="0">
                  <a:pos x="T0" y="T1"/>
                </a:cxn>
                <a:cxn ang="0">
                  <a:pos x="T2" y="T3"/>
                </a:cxn>
                <a:cxn ang="0">
                  <a:pos x="T4" y="T5"/>
                </a:cxn>
                <a:cxn ang="0">
                  <a:pos x="T6" y="T7"/>
                </a:cxn>
                <a:cxn ang="0">
                  <a:pos x="T8" y="T9"/>
                </a:cxn>
                <a:cxn ang="0">
                  <a:pos x="T10" y="T11"/>
                </a:cxn>
                <a:cxn ang="0">
                  <a:pos x="T12" y="T13"/>
                </a:cxn>
              </a:cxnLst>
              <a:rect l="0" t="0" r="r" b="b"/>
              <a:pathLst>
                <a:path w="80" h="91">
                  <a:moveTo>
                    <a:pt x="75" y="65"/>
                  </a:moveTo>
                  <a:cubicBezTo>
                    <a:pt x="28" y="7"/>
                    <a:pt x="28" y="7"/>
                    <a:pt x="28" y="7"/>
                  </a:cubicBezTo>
                  <a:cubicBezTo>
                    <a:pt x="23" y="1"/>
                    <a:pt x="13" y="0"/>
                    <a:pt x="7" y="5"/>
                  </a:cubicBezTo>
                  <a:cubicBezTo>
                    <a:pt x="1" y="10"/>
                    <a:pt x="0" y="19"/>
                    <a:pt x="5" y="26"/>
                  </a:cubicBezTo>
                  <a:cubicBezTo>
                    <a:pt x="52" y="84"/>
                    <a:pt x="52" y="84"/>
                    <a:pt x="52" y="84"/>
                  </a:cubicBezTo>
                  <a:cubicBezTo>
                    <a:pt x="57" y="90"/>
                    <a:pt x="66" y="91"/>
                    <a:pt x="73" y="86"/>
                  </a:cubicBezTo>
                  <a:cubicBezTo>
                    <a:pt x="79" y="81"/>
                    <a:pt x="80" y="71"/>
                    <a:pt x="75" y="65"/>
                  </a:cubicBezTo>
                </a:path>
              </a:pathLst>
            </a:custGeom>
            <a:solidFill>
              <a:srgbClr val="F5AF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4" name="îšḻiḓe">
              <a:extLst>
                <a:ext uri="{FF2B5EF4-FFF2-40B4-BE49-F238E27FC236}">
                  <a16:creationId xmlns:a16="http://schemas.microsoft.com/office/drawing/2014/main" xmlns="" id="{B697AC9D-EEC5-41AC-8396-FB5C5FFDEB9B}"/>
                </a:ext>
              </a:extLst>
            </p:cNvPr>
            <p:cNvSpPr/>
            <p:nvPr/>
          </p:nvSpPr>
          <p:spPr bwMode="auto">
            <a:xfrm>
              <a:off x="6815261" y="3875759"/>
              <a:ext cx="55581" cy="149787"/>
            </a:xfrm>
            <a:custGeom>
              <a:avLst/>
              <a:gdLst>
                <a:gd name="T0" fmla="*/ 36 w 37"/>
                <a:gd name="T1" fmla="*/ 82 h 99"/>
                <a:gd name="T2" fmla="*/ 30 w 37"/>
                <a:gd name="T3" fmla="*/ 15 h 99"/>
                <a:gd name="T4" fmla="*/ 14 w 37"/>
                <a:gd name="T5" fmla="*/ 1 h 99"/>
                <a:gd name="T6" fmla="*/ 0 w 37"/>
                <a:gd name="T7" fmla="*/ 17 h 99"/>
                <a:gd name="T8" fmla="*/ 6 w 37"/>
                <a:gd name="T9" fmla="*/ 85 h 99"/>
                <a:gd name="T10" fmla="*/ 22 w 37"/>
                <a:gd name="T11" fmla="*/ 98 h 99"/>
                <a:gd name="T12" fmla="*/ 36 w 37"/>
                <a:gd name="T13" fmla="*/ 82 h 99"/>
              </a:gdLst>
              <a:ahLst/>
              <a:cxnLst>
                <a:cxn ang="0">
                  <a:pos x="T0" y="T1"/>
                </a:cxn>
                <a:cxn ang="0">
                  <a:pos x="T2" y="T3"/>
                </a:cxn>
                <a:cxn ang="0">
                  <a:pos x="T4" y="T5"/>
                </a:cxn>
                <a:cxn ang="0">
                  <a:pos x="T6" y="T7"/>
                </a:cxn>
                <a:cxn ang="0">
                  <a:pos x="T8" y="T9"/>
                </a:cxn>
                <a:cxn ang="0">
                  <a:pos x="T10" y="T11"/>
                </a:cxn>
                <a:cxn ang="0">
                  <a:pos x="T12" y="T13"/>
                </a:cxn>
              </a:cxnLst>
              <a:rect l="0" t="0" r="r" b="b"/>
              <a:pathLst>
                <a:path w="37" h="99">
                  <a:moveTo>
                    <a:pt x="36" y="82"/>
                  </a:moveTo>
                  <a:cubicBezTo>
                    <a:pt x="30" y="15"/>
                    <a:pt x="30" y="15"/>
                    <a:pt x="30" y="15"/>
                  </a:cubicBezTo>
                  <a:cubicBezTo>
                    <a:pt x="29" y="6"/>
                    <a:pt x="22" y="0"/>
                    <a:pt x="14" y="1"/>
                  </a:cubicBezTo>
                  <a:cubicBezTo>
                    <a:pt x="6" y="2"/>
                    <a:pt x="0" y="9"/>
                    <a:pt x="0" y="17"/>
                  </a:cubicBezTo>
                  <a:cubicBezTo>
                    <a:pt x="6" y="85"/>
                    <a:pt x="6" y="85"/>
                    <a:pt x="6" y="85"/>
                  </a:cubicBezTo>
                  <a:cubicBezTo>
                    <a:pt x="7" y="93"/>
                    <a:pt x="14" y="99"/>
                    <a:pt x="22" y="98"/>
                  </a:cubicBezTo>
                  <a:cubicBezTo>
                    <a:pt x="31" y="97"/>
                    <a:pt x="37" y="90"/>
                    <a:pt x="36" y="82"/>
                  </a:cubicBezTo>
                </a:path>
              </a:pathLst>
            </a:custGeom>
            <a:solidFill>
              <a:srgbClr val="F5AF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5" name="íṩ1îḍé">
              <a:extLst>
                <a:ext uri="{FF2B5EF4-FFF2-40B4-BE49-F238E27FC236}">
                  <a16:creationId xmlns:a16="http://schemas.microsoft.com/office/drawing/2014/main" xmlns="" id="{D243EFD0-C65C-4E3D-BA91-49E82B462BC6}"/>
                </a:ext>
              </a:extLst>
            </p:cNvPr>
            <p:cNvSpPr/>
            <p:nvPr/>
          </p:nvSpPr>
          <p:spPr bwMode="auto">
            <a:xfrm>
              <a:off x="6690909" y="2765074"/>
              <a:ext cx="257181" cy="1038146"/>
            </a:xfrm>
            <a:custGeom>
              <a:avLst/>
              <a:gdLst>
                <a:gd name="T0" fmla="*/ 11 w 170"/>
                <a:gd name="T1" fmla="*/ 686 h 686"/>
                <a:gd name="T2" fmla="*/ 122 w 170"/>
                <a:gd name="T3" fmla="*/ 683 h 686"/>
                <a:gd name="T4" fmla="*/ 131 w 170"/>
                <a:gd name="T5" fmla="*/ 140 h 686"/>
                <a:gd name="T6" fmla="*/ 131 w 170"/>
                <a:gd name="T7" fmla="*/ 109 h 686"/>
                <a:gd name="T8" fmla="*/ 170 w 170"/>
                <a:gd name="T9" fmla="*/ 9 h 686"/>
                <a:gd name="T10" fmla="*/ 50 w 170"/>
                <a:gd name="T11" fmla="*/ 44 h 686"/>
                <a:gd name="T12" fmla="*/ 37 w 170"/>
                <a:gd name="T13" fmla="*/ 64 h 686"/>
                <a:gd name="T14" fmla="*/ 11 w 170"/>
                <a:gd name="T15" fmla="*/ 686 h 6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686">
                  <a:moveTo>
                    <a:pt x="11" y="686"/>
                  </a:moveTo>
                  <a:cubicBezTo>
                    <a:pt x="122" y="683"/>
                    <a:pt x="122" y="683"/>
                    <a:pt x="122" y="683"/>
                  </a:cubicBezTo>
                  <a:cubicBezTo>
                    <a:pt x="131" y="140"/>
                    <a:pt x="131" y="140"/>
                    <a:pt x="131" y="140"/>
                  </a:cubicBezTo>
                  <a:cubicBezTo>
                    <a:pt x="131" y="109"/>
                    <a:pt x="131" y="109"/>
                    <a:pt x="131" y="109"/>
                  </a:cubicBezTo>
                  <a:cubicBezTo>
                    <a:pt x="170" y="9"/>
                    <a:pt x="170" y="9"/>
                    <a:pt x="170" y="9"/>
                  </a:cubicBezTo>
                  <a:cubicBezTo>
                    <a:pt x="138" y="0"/>
                    <a:pt x="67" y="18"/>
                    <a:pt x="50" y="44"/>
                  </a:cubicBezTo>
                  <a:cubicBezTo>
                    <a:pt x="45" y="50"/>
                    <a:pt x="41" y="57"/>
                    <a:pt x="37" y="64"/>
                  </a:cubicBezTo>
                  <a:cubicBezTo>
                    <a:pt x="0" y="148"/>
                    <a:pt x="9" y="604"/>
                    <a:pt x="11" y="686"/>
                  </a:cubicBezTo>
                </a:path>
              </a:pathLst>
            </a:custGeom>
            <a:solidFill>
              <a:srgbClr val="2138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6" name="îṡlîḋé">
              <a:extLst>
                <a:ext uri="{FF2B5EF4-FFF2-40B4-BE49-F238E27FC236}">
                  <a16:creationId xmlns:a16="http://schemas.microsoft.com/office/drawing/2014/main" xmlns="" id="{F8770226-167B-4C2B-8795-F55B6DA57D29}"/>
                </a:ext>
              </a:extLst>
            </p:cNvPr>
            <p:cNvSpPr/>
            <p:nvPr/>
          </p:nvSpPr>
          <p:spPr bwMode="auto">
            <a:xfrm>
              <a:off x="8057833" y="2083026"/>
              <a:ext cx="32030" cy="47103"/>
            </a:xfrm>
            <a:custGeom>
              <a:avLst/>
              <a:gdLst>
                <a:gd name="T0" fmla="*/ 21 w 21"/>
                <a:gd name="T1" fmla="*/ 23 h 31"/>
                <a:gd name="T2" fmla="*/ 16 w 21"/>
                <a:gd name="T3" fmla="*/ 24 h 31"/>
                <a:gd name="T4" fmla="*/ 15 w 21"/>
                <a:gd name="T5" fmla="*/ 24 h 31"/>
                <a:gd name="T6" fmla="*/ 13 w 21"/>
                <a:gd name="T7" fmla="*/ 23 h 31"/>
                <a:gd name="T8" fmla="*/ 17 w 21"/>
                <a:gd name="T9" fmla="*/ 31 h 31"/>
                <a:gd name="T10" fmla="*/ 17 w 21"/>
                <a:gd name="T11" fmla="*/ 30 h 31"/>
                <a:gd name="T12" fmla="*/ 19 w 21"/>
                <a:gd name="T13" fmla="*/ 26 h 31"/>
                <a:gd name="T14" fmla="*/ 21 w 21"/>
                <a:gd name="T15" fmla="*/ 23 h 31"/>
                <a:gd name="T16" fmla="*/ 6 w 21"/>
                <a:gd name="T17" fmla="*/ 0 h 31"/>
                <a:gd name="T18" fmla="*/ 0 w 21"/>
                <a:gd name="T19" fmla="*/ 2 h 31"/>
                <a:gd name="T20" fmla="*/ 3 w 21"/>
                <a:gd name="T21" fmla="*/ 7 h 31"/>
                <a:gd name="T22" fmla="*/ 6 w 21"/>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31">
                  <a:moveTo>
                    <a:pt x="21" y="23"/>
                  </a:moveTo>
                  <a:cubicBezTo>
                    <a:pt x="19" y="23"/>
                    <a:pt x="17" y="24"/>
                    <a:pt x="16" y="24"/>
                  </a:cubicBezTo>
                  <a:cubicBezTo>
                    <a:pt x="16" y="24"/>
                    <a:pt x="15" y="24"/>
                    <a:pt x="15" y="24"/>
                  </a:cubicBezTo>
                  <a:cubicBezTo>
                    <a:pt x="14" y="24"/>
                    <a:pt x="13" y="24"/>
                    <a:pt x="13" y="23"/>
                  </a:cubicBezTo>
                  <a:cubicBezTo>
                    <a:pt x="17" y="31"/>
                    <a:pt x="17" y="31"/>
                    <a:pt x="17" y="31"/>
                  </a:cubicBezTo>
                  <a:cubicBezTo>
                    <a:pt x="17" y="31"/>
                    <a:pt x="17" y="31"/>
                    <a:pt x="17" y="30"/>
                  </a:cubicBezTo>
                  <a:cubicBezTo>
                    <a:pt x="18" y="29"/>
                    <a:pt x="18" y="28"/>
                    <a:pt x="19" y="26"/>
                  </a:cubicBezTo>
                  <a:cubicBezTo>
                    <a:pt x="21" y="23"/>
                    <a:pt x="21" y="23"/>
                    <a:pt x="21" y="23"/>
                  </a:cubicBezTo>
                  <a:moveTo>
                    <a:pt x="6" y="0"/>
                  </a:moveTo>
                  <a:cubicBezTo>
                    <a:pt x="4" y="2"/>
                    <a:pt x="2" y="2"/>
                    <a:pt x="0" y="2"/>
                  </a:cubicBezTo>
                  <a:cubicBezTo>
                    <a:pt x="3" y="7"/>
                    <a:pt x="3" y="7"/>
                    <a:pt x="3" y="7"/>
                  </a:cubicBezTo>
                  <a:cubicBezTo>
                    <a:pt x="6" y="0"/>
                    <a:pt x="6" y="0"/>
                    <a:pt x="6" y="0"/>
                  </a:cubicBezTo>
                </a:path>
              </a:pathLst>
            </a:custGeom>
            <a:solidFill>
              <a:srgbClr val="7863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7" name="ïṥḷiḓe">
              <a:extLst>
                <a:ext uri="{FF2B5EF4-FFF2-40B4-BE49-F238E27FC236}">
                  <a16:creationId xmlns:a16="http://schemas.microsoft.com/office/drawing/2014/main" xmlns="" id="{D8C34D14-6994-4313-A9BE-B01B9C54FED9}"/>
                </a:ext>
              </a:extLst>
            </p:cNvPr>
            <p:cNvSpPr/>
            <p:nvPr/>
          </p:nvSpPr>
          <p:spPr bwMode="auto">
            <a:xfrm>
              <a:off x="8139792" y="217911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7E72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8" name="íṣľide">
              <a:extLst>
                <a:ext uri="{FF2B5EF4-FFF2-40B4-BE49-F238E27FC236}">
                  <a16:creationId xmlns:a16="http://schemas.microsoft.com/office/drawing/2014/main" xmlns="" id="{9C46FCBE-8AA2-434D-8F82-23FD0FC23BF0}"/>
                </a:ext>
              </a:extLst>
            </p:cNvPr>
            <p:cNvSpPr/>
            <p:nvPr/>
          </p:nvSpPr>
          <p:spPr bwMode="auto">
            <a:xfrm>
              <a:off x="8132256" y="2179115"/>
              <a:ext cx="7536" cy="7536"/>
            </a:xfrm>
            <a:custGeom>
              <a:avLst/>
              <a:gdLst>
                <a:gd name="T0" fmla="*/ 5 w 5"/>
                <a:gd name="T1" fmla="*/ 0 h 5"/>
                <a:gd name="T2" fmla="*/ 0 w 5"/>
                <a:gd name="T3" fmla="*/ 2 h 5"/>
                <a:gd name="T4" fmla="*/ 2 w 5"/>
                <a:gd name="T5" fmla="*/ 5 h 5"/>
                <a:gd name="T6" fmla="*/ 5 w 5"/>
                <a:gd name="T7" fmla="*/ 0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1"/>
                    <a:pt x="2" y="1"/>
                    <a:pt x="0" y="2"/>
                  </a:cubicBezTo>
                  <a:cubicBezTo>
                    <a:pt x="2" y="5"/>
                    <a:pt x="2" y="5"/>
                    <a:pt x="2" y="5"/>
                  </a:cubicBezTo>
                  <a:cubicBezTo>
                    <a:pt x="3" y="3"/>
                    <a:pt x="4" y="2"/>
                    <a:pt x="5" y="0"/>
                  </a:cubicBezTo>
                  <a:cubicBezTo>
                    <a:pt x="5" y="0"/>
                    <a:pt x="5" y="0"/>
                    <a:pt x="5" y="0"/>
                  </a:cubicBezTo>
                </a:path>
              </a:pathLst>
            </a:custGeom>
            <a:solidFill>
              <a:srgbClr val="794E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9" name="íṧlîḓe">
              <a:extLst>
                <a:ext uri="{FF2B5EF4-FFF2-40B4-BE49-F238E27FC236}">
                  <a16:creationId xmlns:a16="http://schemas.microsoft.com/office/drawing/2014/main" xmlns="" id="{4CCAC78B-6DB1-4912-9550-3CC93C9559BB}"/>
                </a:ext>
              </a:extLst>
            </p:cNvPr>
            <p:cNvSpPr/>
            <p:nvPr/>
          </p:nvSpPr>
          <p:spPr bwMode="auto">
            <a:xfrm>
              <a:off x="8096458" y="2149912"/>
              <a:ext cx="39566" cy="49929"/>
            </a:xfrm>
            <a:custGeom>
              <a:avLst/>
              <a:gdLst>
                <a:gd name="T0" fmla="*/ 0 w 26"/>
                <a:gd name="T1" fmla="*/ 0 h 33"/>
                <a:gd name="T2" fmla="*/ 19 w 26"/>
                <a:gd name="T3" fmla="*/ 33 h 33"/>
                <a:gd name="T4" fmla="*/ 20 w 26"/>
                <a:gd name="T5" fmla="*/ 33 h 33"/>
                <a:gd name="T6" fmla="*/ 26 w 26"/>
                <a:gd name="T7" fmla="*/ 24 h 33"/>
                <a:gd name="T8" fmla="*/ 24 w 26"/>
                <a:gd name="T9" fmla="*/ 21 h 33"/>
                <a:gd name="T10" fmla="*/ 22 w 26"/>
                <a:gd name="T11" fmla="*/ 21 h 33"/>
                <a:gd name="T12" fmla="*/ 21 w 26"/>
                <a:gd name="T13" fmla="*/ 21 h 33"/>
                <a:gd name="T14" fmla="*/ 16 w 26"/>
                <a:gd name="T15" fmla="*/ 19 h 33"/>
                <a:gd name="T16" fmla="*/ 9 w 26"/>
                <a:gd name="T17" fmla="*/ 6 h 33"/>
                <a:gd name="T18" fmla="*/ 11 w 26"/>
                <a:gd name="T19" fmla="*/ 2 h 33"/>
                <a:gd name="T20" fmla="*/ 11 w 26"/>
                <a:gd name="T21" fmla="*/ 1 h 33"/>
                <a:gd name="T22" fmla="*/ 9 w 26"/>
                <a:gd name="T23" fmla="*/ 1 h 33"/>
                <a:gd name="T24" fmla="*/ 6 w 26"/>
                <a:gd name="T25" fmla="*/ 2 h 33"/>
                <a:gd name="T26" fmla="*/ 5 w 26"/>
                <a:gd name="T27" fmla="*/ 2 h 33"/>
                <a:gd name="T28" fmla="*/ 0 w 26"/>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3">
                  <a:moveTo>
                    <a:pt x="0" y="0"/>
                  </a:moveTo>
                  <a:cubicBezTo>
                    <a:pt x="19" y="33"/>
                    <a:pt x="19" y="33"/>
                    <a:pt x="19" y="33"/>
                  </a:cubicBezTo>
                  <a:cubicBezTo>
                    <a:pt x="20" y="33"/>
                    <a:pt x="20" y="33"/>
                    <a:pt x="20" y="33"/>
                  </a:cubicBezTo>
                  <a:cubicBezTo>
                    <a:pt x="23" y="29"/>
                    <a:pt x="25" y="27"/>
                    <a:pt x="26" y="24"/>
                  </a:cubicBezTo>
                  <a:cubicBezTo>
                    <a:pt x="24" y="21"/>
                    <a:pt x="24" y="21"/>
                    <a:pt x="24" y="21"/>
                  </a:cubicBezTo>
                  <a:cubicBezTo>
                    <a:pt x="24" y="21"/>
                    <a:pt x="23" y="21"/>
                    <a:pt x="22" y="21"/>
                  </a:cubicBezTo>
                  <a:cubicBezTo>
                    <a:pt x="21" y="21"/>
                    <a:pt x="21" y="21"/>
                    <a:pt x="21" y="21"/>
                  </a:cubicBezTo>
                  <a:cubicBezTo>
                    <a:pt x="19" y="21"/>
                    <a:pt x="17" y="20"/>
                    <a:pt x="16" y="19"/>
                  </a:cubicBezTo>
                  <a:cubicBezTo>
                    <a:pt x="11" y="17"/>
                    <a:pt x="8" y="11"/>
                    <a:pt x="9" y="6"/>
                  </a:cubicBezTo>
                  <a:cubicBezTo>
                    <a:pt x="11" y="2"/>
                    <a:pt x="11" y="2"/>
                    <a:pt x="11" y="2"/>
                  </a:cubicBezTo>
                  <a:cubicBezTo>
                    <a:pt x="11" y="1"/>
                    <a:pt x="11" y="1"/>
                    <a:pt x="11" y="1"/>
                  </a:cubicBezTo>
                  <a:cubicBezTo>
                    <a:pt x="11" y="1"/>
                    <a:pt x="10" y="1"/>
                    <a:pt x="9" y="1"/>
                  </a:cubicBezTo>
                  <a:cubicBezTo>
                    <a:pt x="8" y="1"/>
                    <a:pt x="7" y="2"/>
                    <a:pt x="6" y="2"/>
                  </a:cubicBezTo>
                  <a:cubicBezTo>
                    <a:pt x="5" y="2"/>
                    <a:pt x="5" y="2"/>
                    <a:pt x="5" y="2"/>
                  </a:cubicBezTo>
                  <a:cubicBezTo>
                    <a:pt x="3" y="1"/>
                    <a:pt x="2" y="1"/>
                    <a:pt x="0" y="0"/>
                  </a:cubicBezTo>
                </a:path>
              </a:pathLst>
            </a:custGeom>
            <a:solidFill>
              <a:srgbClr val="7863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0" name="iṣḷíḍé">
              <a:extLst>
                <a:ext uri="{FF2B5EF4-FFF2-40B4-BE49-F238E27FC236}">
                  <a16:creationId xmlns:a16="http://schemas.microsoft.com/office/drawing/2014/main" xmlns="" id="{F3895305-BE02-4DDC-B1EA-7526623B8337}"/>
                </a:ext>
              </a:extLst>
            </p:cNvPr>
            <p:cNvSpPr/>
            <p:nvPr/>
          </p:nvSpPr>
          <p:spPr bwMode="auto">
            <a:xfrm>
              <a:off x="8022035" y="2063242"/>
              <a:ext cx="102684" cy="139424"/>
            </a:xfrm>
            <a:custGeom>
              <a:avLst/>
              <a:gdLst>
                <a:gd name="T0" fmla="*/ 10 w 68"/>
                <a:gd name="T1" fmla="*/ 0 h 92"/>
                <a:gd name="T2" fmla="*/ 3 w 68"/>
                <a:gd name="T3" fmla="*/ 10 h 92"/>
                <a:gd name="T4" fmla="*/ 9 w 68"/>
                <a:gd name="T5" fmla="*/ 28 h 92"/>
                <a:gd name="T6" fmla="*/ 14 w 68"/>
                <a:gd name="T7" fmla="*/ 29 h 92"/>
                <a:gd name="T8" fmla="*/ 15 w 68"/>
                <a:gd name="T9" fmla="*/ 29 h 92"/>
                <a:gd name="T10" fmla="*/ 22 w 68"/>
                <a:gd name="T11" fmla="*/ 27 h 92"/>
                <a:gd name="T12" fmla="*/ 20 w 68"/>
                <a:gd name="T13" fmla="*/ 31 h 92"/>
                <a:gd name="T14" fmla="*/ 25 w 68"/>
                <a:gd name="T15" fmla="*/ 49 h 92"/>
                <a:gd name="T16" fmla="*/ 31 w 68"/>
                <a:gd name="T17" fmla="*/ 51 h 92"/>
                <a:gd name="T18" fmla="*/ 31 w 68"/>
                <a:gd name="T19" fmla="*/ 51 h 92"/>
                <a:gd name="T20" fmla="*/ 36 w 68"/>
                <a:gd name="T21" fmla="*/ 50 h 92"/>
                <a:gd name="T22" fmla="*/ 34 w 68"/>
                <a:gd name="T23" fmla="*/ 53 h 92"/>
                <a:gd name="T24" fmla="*/ 40 w 68"/>
                <a:gd name="T25" fmla="*/ 71 h 92"/>
                <a:gd name="T26" fmla="*/ 45 w 68"/>
                <a:gd name="T27" fmla="*/ 72 h 92"/>
                <a:gd name="T28" fmla="*/ 46 w 68"/>
                <a:gd name="T29" fmla="*/ 72 h 92"/>
                <a:gd name="T30" fmla="*/ 52 w 68"/>
                <a:gd name="T31" fmla="*/ 71 h 92"/>
                <a:gd name="T32" fmla="*/ 51 w 68"/>
                <a:gd name="T33" fmla="*/ 72 h 92"/>
                <a:gd name="T34" fmla="*/ 56 w 68"/>
                <a:gd name="T35" fmla="*/ 90 h 92"/>
                <a:gd name="T36" fmla="*/ 62 w 68"/>
                <a:gd name="T37" fmla="*/ 92 h 92"/>
                <a:gd name="T38" fmla="*/ 62 w 68"/>
                <a:gd name="T39" fmla="*/ 92 h 92"/>
                <a:gd name="T40" fmla="*/ 68 w 68"/>
                <a:gd name="T41" fmla="*/ 90 h 92"/>
                <a:gd name="T42" fmla="*/ 49 w 68"/>
                <a:gd name="T43" fmla="*/ 57 h 92"/>
                <a:gd name="T44" fmla="*/ 48 w 68"/>
                <a:gd name="T45" fmla="*/ 57 h 92"/>
                <a:gd name="T46" fmla="*/ 42 w 68"/>
                <a:gd name="T47" fmla="*/ 49 h 92"/>
                <a:gd name="T48" fmla="*/ 41 w 68"/>
                <a:gd name="T49" fmla="*/ 44 h 92"/>
                <a:gd name="T50" fmla="*/ 37 w 68"/>
                <a:gd name="T51" fmla="*/ 36 h 92"/>
                <a:gd name="T52" fmla="*/ 34 w 68"/>
                <a:gd name="T53" fmla="*/ 35 h 92"/>
                <a:gd name="T54" fmla="*/ 27 w 68"/>
                <a:gd name="T55" fmla="*/ 25 h 92"/>
                <a:gd name="T56" fmla="*/ 27 w 68"/>
                <a:gd name="T57" fmla="*/ 24 h 92"/>
                <a:gd name="T58" fmla="*/ 27 w 68"/>
                <a:gd name="T59" fmla="*/ 21 h 92"/>
                <a:gd name="T60" fmla="*/ 27 w 68"/>
                <a:gd name="T61" fmla="*/ 21 h 92"/>
                <a:gd name="T62" fmla="*/ 27 w 68"/>
                <a:gd name="T63" fmla="*/ 20 h 92"/>
                <a:gd name="T64" fmla="*/ 24 w 68"/>
                <a:gd name="T65" fmla="*/ 15 h 92"/>
                <a:gd name="T66" fmla="*/ 23 w 68"/>
                <a:gd name="T67" fmla="*/ 15 h 92"/>
                <a:gd name="T68" fmla="*/ 23 w 68"/>
                <a:gd name="T69" fmla="*/ 15 h 92"/>
                <a:gd name="T70" fmla="*/ 17 w 68"/>
                <a:gd name="T71" fmla="*/ 14 h 92"/>
                <a:gd name="T72" fmla="*/ 10 w 68"/>
                <a:gd name="T7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92">
                  <a:moveTo>
                    <a:pt x="10" y="0"/>
                  </a:moveTo>
                  <a:cubicBezTo>
                    <a:pt x="3" y="10"/>
                    <a:pt x="3" y="10"/>
                    <a:pt x="3" y="10"/>
                  </a:cubicBezTo>
                  <a:cubicBezTo>
                    <a:pt x="0" y="17"/>
                    <a:pt x="2" y="25"/>
                    <a:pt x="9" y="28"/>
                  </a:cubicBezTo>
                  <a:cubicBezTo>
                    <a:pt x="10" y="29"/>
                    <a:pt x="12" y="29"/>
                    <a:pt x="14" y="29"/>
                  </a:cubicBezTo>
                  <a:cubicBezTo>
                    <a:pt x="14" y="29"/>
                    <a:pt x="15" y="29"/>
                    <a:pt x="15" y="29"/>
                  </a:cubicBezTo>
                  <a:cubicBezTo>
                    <a:pt x="17" y="29"/>
                    <a:pt x="20" y="29"/>
                    <a:pt x="22" y="27"/>
                  </a:cubicBezTo>
                  <a:cubicBezTo>
                    <a:pt x="20" y="31"/>
                    <a:pt x="20" y="31"/>
                    <a:pt x="20" y="31"/>
                  </a:cubicBezTo>
                  <a:cubicBezTo>
                    <a:pt x="16" y="38"/>
                    <a:pt x="19" y="46"/>
                    <a:pt x="25" y="49"/>
                  </a:cubicBezTo>
                  <a:cubicBezTo>
                    <a:pt x="27" y="50"/>
                    <a:pt x="29" y="50"/>
                    <a:pt x="31" y="51"/>
                  </a:cubicBezTo>
                  <a:cubicBezTo>
                    <a:pt x="31" y="51"/>
                    <a:pt x="31" y="51"/>
                    <a:pt x="31" y="51"/>
                  </a:cubicBezTo>
                  <a:cubicBezTo>
                    <a:pt x="33" y="51"/>
                    <a:pt x="35" y="50"/>
                    <a:pt x="36" y="50"/>
                  </a:cubicBezTo>
                  <a:cubicBezTo>
                    <a:pt x="34" y="53"/>
                    <a:pt x="34" y="53"/>
                    <a:pt x="34" y="53"/>
                  </a:cubicBezTo>
                  <a:cubicBezTo>
                    <a:pt x="31" y="60"/>
                    <a:pt x="34" y="68"/>
                    <a:pt x="40" y="71"/>
                  </a:cubicBezTo>
                  <a:cubicBezTo>
                    <a:pt x="42" y="72"/>
                    <a:pt x="44" y="72"/>
                    <a:pt x="45" y="72"/>
                  </a:cubicBezTo>
                  <a:cubicBezTo>
                    <a:pt x="46" y="72"/>
                    <a:pt x="46" y="72"/>
                    <a:pt x="46" y="72"/>
                  </a:cubicBezTo>
                  <a:cubicBezTo>
                    <a:pt x="49" y="72"/>
                    <a:pt x="50" y="72"/>
                    <a:pt x="52" y="71"/>
                  </a:cubicBezTo>
                  <a:cubicBezTo>
                    <a:pt x="51" y="72"/>
                    <a:pt x="51" y="72"/>
                    <a:pt x="51" y="72"/>
                  </a:cubicBezTo>
                  <a:cubicBezTo>
                    <a:pt x="47" y="79"/>
                    <a:pt x="50" y="87"/>
                    <a:pt x="56" y="90"/>
                  </a:cubicBezTo>
                  <a:cubicBezTo>
                    <a:pt x="58" y="91"/>
                    <a:pt x="60" y="92"/>
                    <a:pt x="62" y="92"/>
                  </a:cubicBezTo>
                  <a:cubicBezTo>
                    <a:pt x="62" y="92"/>
                    <a:pt x="62" y="92"/>
                    <a:pt x="62" y="92"/>
                  </a:cubicBezTo>
                  <a:cubicBezTo>
                    <a:pt x="64" y="92"/>
                    <a:pt x="67" y="91"/>
                    <a:pt x="68" y="90"/>
                  </a:cubicBezTo>
                  <a:cubicBezTo>
                    <a:pt x="49" y="57"/>
                    <a:pt x="49" y="57"/>
                    <a:pt x="49" y="57"/>
                  </a:cubicBezTo>
                  <a:cubicBezTo>
                    <a:pt x="49" y="57"/>
                    <a:pt x="49" y="57"/>
                    <a:pt x="48" y="57"/>
                  </a:cubicBezTo>
                  <a:cubicBezTo>
                    <a:pt x="45" y="55"/>
                    <a:pt x="43" y="53"/>
                    <a:pt x="42" y="49"/>
                  </a:cubicBezTo>
                  <a:cubicBezTo>
                    <a:pt x="41" y="48"/>
                    <a:pt x="41" y="46"/>
                    <a:pt x="41" y="44"/>
                  </a:cubicBezTo>
                  <a:cubicBezTo>
                    <a:pt x="37" y="36"/>
                    <a:pt x="37" y="36"/>
                    <a:pt x="37" y="36"/>
                  </a:cubicBezTo>
                  <a:cubicBezTo>
                    <a:pt x="36" y="36"/>
                    <a:pt x="35" y="36"/>
                    <a:pt x="34" y="35"/>
                  </a:cubicBezTo>
                  <a:cubicBezTo>
                    <a:pt x="30" y="33"/>
                    <a:pt x="27" y="29"/>
                    <a:pt x="27" y="25"/>
                  </a:cubicBezTo>
                  <a:cubicBezTo>
                    <a:pt x="27" y="25"/>
                    <a:pt x="27" y="25"/>
                    <a:pt x="27" y="24"/>
                  </a:cubicBezTo>
                  <a:cubicBezTo>
                    <a:pt x="27" y="23"/>
                    <a:pt x="27" y="22"/>
                    <a:pt x="27" y="21"/>
                  </a:cubicBezTo>
                  <a:cubicBezTo>
                    <a:pt x="27" y="21"/>
                    <a:pt x="27" y="21"/>
                    <a:pt x="27" y="21"/>
                  </a:cubicBezTo>
                  <a:cubicBezTo>
                    <a:pt x="27" y="20"/>
                    <a:pt x="27" y="20"/>
                    <a:pt x="27" y="20"/>
                  </a:cubicBezTo>
                  <a:cubicBezTo>
                    <a:pt x="24" y="15"/>
                    <a:pt x="24" y="15"/>
                    <a:pt x="24" y="15"/>
                  </a:cubicBezTo>
                  <a:cubicBezTo>
                    <a:pt x="24" y="15"/>
                    <a:pt x="24" y="15"/>
                    <a:pt x="23" y="15"/>
                  </a:cubicBezTo>
                  <a:cubicBezTo>
                    <a:pt x="23" y="15"/>
                    <a:pt x="23" y="15"/>
                    <a:pt x="23" y="15"/>
                  </a:cubicBezTo>
                  <a:cubicBezTo>
                    <a:pt x="21" y="15"/>
                    <a:pt x="19" y="15"/>
                    <a:pt x="17" y="14"/>
                  </a:cubicBezTo>
                  <a:cubicBezTo>
                    <a:pt x="12" y="11"/>
                    <a:pt x="9" y="6"/>
                    <a:pt x="10" y="0"/>
                  </a:cubicBezTo>
                </a:path>
              </a:pathLst>
            </a:custGeom>
            <a:solidFill>
              <a:srgbClr val="7E70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1" name="íṡľîḋe">
              <a:extLst>
                <a:ext uri="{FF2B5EF4-FFF2-40B4-BE49-F238E27FC236}">
                  <a16:creationId xmlns:a16="http://schemas.microsoft.com/office/drawing/2014/main" xmlns="" id="{70AC7C23-B07A-41AB-BD88-59306257AF52}"/>
                </a:ext>
              </a:extLst>
            </p:cNvPr>
            <p:cNvSpPr/>
            <p:nvPr/>
          </p:nvSpPr>
          <p:spPr bwMode="auto">
            <a:xfrm>
              <a:off x="8050297" y="2040633"/>
              <a:ext cx="78191" cy="91379"/>
            </a:xfrm>
            <a:custGeom>
              <a:avLst/>
              <a:gdLst>
                <a:gd name="T0" fmla="*/ 28 w 51"/>
                <a:gd name="T1" fmla="*/ 52 h 60"/>
                <a:gd name="T2" fmla="*/ 47 w 51"/>
                <a:gd name="T3" fmla="*/ 24 h 60"/>
                <a:gd name="T4" fmla="*/ 43 w 51"/>
                <a:gd name="T5" fmla="*/ 4 h 60"/>
                <a:gd name="T6" fmla="*/ 24 w 51"/>
                <a:gd name="T7" fmla="*/ 8 h 60"/>
                <a:gd name="T8" fmla="*/ 5 w 51"/>
                <a:gd name="T9" fmla="*/ 37 h 60"/>
                <a:gd name="T10" fmla="*/ 8 w 51"/>
                <a:gd name="T11" fmla="*/ 56 h 60"/>
                <a:gd name="T12" fmla="*/ 28 w 51"/>
                <a:gd name="T13" fmla="*/ 52 h 60"/>
              </a:gdLst>
              <a:ahLst/>
              <a:cxnLst>
                <a:cxn ang="0">
                  <a:pos x="T0" y="T1"/>
                </a:cxn>
                <a:cxn ang="0">
                  <a:pos x="T2" y="T3"/>
                </a:cxn>
                <a:cxn ang="0">
                  <a:pos x="T4" y="T5"/>
                </a:cxn>
                <a:cxn ang="0">
                  <a:pos x="T6" y="T7"/>
                </a:cxn>
                <a:cxn ang="0">
                  <a:pos x="T8" y="T9"/>
                </a:cxn>
                <a:cxn ang="0">
                  <a:pos x="T10" y="T11"/>
                </a:cxn>
                <a:cxn ang="0">
                  <a:pos x="T12" y="T13"/>
                </a:cxn>
              </a:cxnLst>
              <a:rect l="0" t="0" r="r" b="b"/>
              <a:pathLst>
                <a:path w="51" h="60">
                  <a:moveTo>
                    <a:pt x="28" y="52"/>
                  </a:moveTo>
                  <a:cubicBezTo>
                    <a:pt x="47" y="24"/>
                    <a:pt x="47" y="24"/>
                    <a:pt x="47" y="24"/>
                  </a:cubicBezTo>
                  <a:cubicBezTo>
                    <a:pt x="51" y="17"/>
                    <a:pt x="50" y="9"/>
                    <a:pt x="43" y="4"/>
                  </a:cubicBezTo>
                  <a:cubicBezTo>
                    <a:pt x="37" y="0"/>
                    <a:pt x="28" y="2"/>
                    <a:pt x="24" y="8"/>
                  </a:cubicBezTo>
                  <a:cubicBezTo>
                    <a:pt x="5" y="37"/>
                    <a:pt x="5" y="37"/>
                    <a:pt x="5" y="37"/>
                  </a:cubicBezTo>
                  <a:cubicBezTo>
                    <a:pt x="0" y="43"/>
                    <a:pt x="2" y="52"/>
                    <a:pt x="8" y="56"/>
                  </a:cubicBezTo>
                  <a:cubicBezTo>
                    <a:pt x="15" y="60"/>
                    <a:pt x="23" y="59"/>
                    <a:pt x="28" y="52"/>
                  </a:cubicBezTo>
                </a:path>
              </a:pathLst>
            </a:cu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2" name="î$ļíde">
              <a:extLst>
                <a:ext uri="{FF2B5EF4-FFF2-40B4-BE49-F238E27FC236}">
                  <a16:creationId xmlns:a16="http://schemas.microsoft.com/office/drawing/2014/main" xmlns="" id="{FFFB0F1D-8E0B-4C42-AB88-92F26792E57E}"/>
                </a:ext>
              </a:extLst>
            </p:cNvPr>
            <p:cNvSpPr/>
            <p:nvPr/>
          </p:nvSpPr>
          <p:spPr bwMode="auto">
            <a:xfrm>
              <a:off x="8073848" y="2070779"/>
              <a:ext cx="78191" cy="93264"/>
            </a:xfrm>
            <a:custGeom>
              <a:avLst/>
              <a:gdLst>
                <a:gd name="T0" fmla="*/ 28 w 52"/>
                <a:gd name="T1" fmla="*/ 53 h 61"/>
                <a:gd name="T2" fmla="*/ 47 w 52"/>
                <a:gd name="T3" fmla="*/ 24 h 61"/>
                <a:gd name="T4" fmla="*/ 44 w 52"/>
                <a:gd name="T5" fmla="*/ 5 h 61"/>
                <a:gd name="T6" fmla="*/ 24 w 52"/>
                <a:gd name="T7" fmla="*/ 8 h 61"/>
                <a:gd name="T8" fmla="*/ 5 w 52"/>
                <a:gd name="T9" fmla="*/ 37 h 61"/>
                <a:gd name="T10" fmla="*/ 8 w 52"/>
                <a:gd name="T11" fmla="*/ 57 h 61"/>
                <a:gd name="T12" fmla="*/ 28 w 52"/>
                <a:gd name="T13" fmla="*/ 53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28" y="53"/>
                  </a:moveTo>
                  <a:cubicBezTo>
                    <a:pt x="47" y="24"/>
                    <a:pt x="47" y="24"/>
                    <a:pt x="47" y="24"/>
                  </a:cubicBezTo>
                  <a:cubicBezTo>
                    <a:pt x="52" y="18"/>
                    <a:pt x="50" y="9"/>
                    <a:pt x="44" y="5"/>
                  </a:cubicBezTo>
                  <a:cubicBezTo>
                    <a:pt x="37" y="0"/>
                    <a:pt x="29" y="2"/>
                    <a:pt x="24" y="8"/>
                  </a:cubicBezTo>
                  <a:cubicBezTo>
                    <a:pt x="5" y="37"/>
                    <a:pt x="5" y="37"/>
                    <a:pt x="5" y="37"/>
                  </a:cubicBezTo>
                  <a:cubicBezTo>
                    <a:pt x="0" y="44"/>
                    <a:pt x="2" y="52"/>
                    <a:pt x="8" y="57"/>
                  </a:cubicBezTo>
                  <a:cubicBezTo>
                    <a:pt x="15" y="61"/>
                    <a:pt x="23" y="59"/>
                    <a:pt x="28" y="53"/>
                  </a:cubicBezTo>
                </a:path>
              </a:pathLst>
            </a:cu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3" name="iṣ1ïḓe">
              <a:extLst>
                <a:ext uri="{FF2B5EF4-FFF2-40B4-BE49-F238E27FC236}">
                  <a16:creationId xmlns:a16="http://schemas.microsoft.com/office/drawing/2014/main" xmlns="" id="{65619968-C9E7-4F21-AE2F-484F683983D6}"/>
                </a:ext>
              </a:extLst>
            </p:cNvPr>
            <p:cNvSpPr/>
            <p:nvPr/>
          </p:nvSpPr>
          <p:spPr bwMode="auto">
            <a:xfrm>
              <a:off x="8092689" y="2102809"/>
              <a:ext cx="78191" cy="91379"/>
            </a:xfrm>
            <a:custGeom>
              <a:avLst/>
              <a:gdLst>
                <a:gd name="T0" fmla="*/ 27 w 51"/>
                <a:gd name="T1" fmla="*/ 52 h 60"/>
                <a:gd name="T2" fmla="*/ 47 w 51"/>
                <a:gd name="T3" fmla="*/ 24 h 60"/>
                <a:gd name="T4" fmla="*/ 43 w 51"/>
                <a:gd name="T5" fmla="*/ 4 h 60"/>
                <a:gd name="T6" fmla="*/ 24 w 51"/>
                <a:gd name="T7" fmla="*/ 8 h 60"/>
                <a:gd name="T8" fmla="*/ 4 w 51"/>
                <a:gd name="T9" fmla="*/ 37 h 60"/>
                <a:gd name="T10" fmla="*/ 8 w 51"/>
                <a:gd name="T11" fmla="*/ 56 h 60"/>
                <a:gd name="T12" fmla="*/ 27 w 51"/>
                <a:gd name="T13" fmla="*/ 52 h 60"/>
              </a:gdLst>
              <a:ahLst/>
              <a:cxnLst>
                <a:cxn ang="0">
                  <a:pos x="T0" y="T1"/>
                </a:cxn>
                <a:cxn ang="0">
                  <a:pos x="T2" y="T3"/>
                </a:cxn>
                <a:cxn ang="0">
                  <a:pos x="T4" y="T5"/>
                </a:cxn>
                <a:cxn ang="0">
                  <a:pos x="T6" y="T7"/>
                </a:cxn>
                <a:cxn ang="0">
                  <a:pos x="T8" y="T9"/>
                </a:cxn>
                <a:cxn ang="0">
                  <a:pos x="T10" y="T11"/>
                </a:cxn>
                <a:cxn ang="0">
                  <a:pos x="T12" y="T13"/>
                </a:cxn>
              </a:cxnLst>
              <a:rect l="0" t="0" r="r" b="b"/>
              <a:pathLst>
                <a:path w="51" h="60">
                  <a:moveTo>
                    <a:pt x="27" y="52"/>
                  </a:moveTo>
                  <a:cubicBezTo>
                    <a:pt x="47" y="24"/>
                    <a:pt x="47" y="24"/>
                    <a:pt x="47" y="24"/>
                  </a:cubicBezTo>
                  <a:cubicBezTo>
                    <a:pt x="51" y="17"/>
                    <a:pt x="49" y="9"/>
                    <a:pt x="43" y="4"/>
                  </a:cubicBezTo>
                  <a:cubicBezTo>
                    <a:pt x="37" y="0"/>
                    <a:pt x="28" y="2"/>
                    <a:pt x="24" y="8"/>
                  </a:cubicBezTo>
                  <a:cubicBezTo>
                    <a:pt x="4" y="37"/>
                    <a:pt x="4" y="37"/>
                    <a:pt x="4" y="37"/>
                  </a:cubicBezTo>
                  <a:cubicBezTo>
                    <a:pt x="0" y="43"/>
                    <a:pt x="1" y="52"/>
                    <a:pt x="8" y="56"/>
                  </a:cubicBezTo>
                  <a:cubicBezTo>
                    <a:pt x="14" y="60"/>
                    <a:pt x="23" y="59"/>
                    <a:pt x="27" y="52"/>
                  </a:cubicBezTo>
                </a:path>
              </a:pathLst>
            </a:cu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4" name="î$ľïḋé">
              <a:extLst>
                <a:ext uri="{FF2B5EF4-FFF2-40B4-BE49-F238E27FC236}">
                  <a16:creationId xmlns:a16="http://schemas.microsoft.com/office/drawing/2014/main" xmlns="" id="{8293536D-9AB5-44BC-A2B5-8C561C4CB5E4}"/>
                </a:ext>
              </a:extLst>
            </p:cNvPr>
            <p:cNvSpPr/>
            <p:nvPr/>
          </p:nvSpPr>
          <p:spPr bwMode="auto">
            <a:xfrm>
              <a:off x="8026746" y="2012371"/>
              <a:ext cx="77249" cy="92322"/>
            </a:xfrm>
            <a:custGeom>
              <a:avLst/>
              <a:gdLst>
                <a:gd name="T0" fmla="*/ 28 w 51"/>
                <a:gd name="T1" fmla="*/ 53 h 61"/>
                <a:gd name="T2" fmla="*/ 47 w 51"/>
                <a:gd name="T3" fmla="*/ 24 h 61"/>
                <a:gd name="T4" fmla="*/ 43 w 51"/>
                <a:gd name="T5" fmla="*/ 5 h 61"/>
                <a:gd name="T6" fmla="*/ 24 w 51"/>
                <a:gd name="T7" fmla="*/ 9 h 61"/>
                <a:gd name="T8" fmla="*/ 5 w 51"/>
                <a:gd name="T9" fmla="*/ 37 h 61"/>
                <a:gd name="T10" fmla="*/ 8 w 51"/>
                <a:gd name="T11" fmla="*/ 57 h 61"/>
                <a:gd name="T12" fmla="*/ 28 w 51"/>
                <a:gd name="T13" fmla="*/ 53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28" y="53"/>
                  </a:moveTo>
                  <a:cubicBezTo>
                    <a:pt x="47" y="24"/>
                    <a:pt x="47" y="24"/>
                    <a:pt x="47" y="24"/>
                  </a:cubicBezTo>
                  <a:cubicBezTo>
                    <a:pt x="51" y="18"/>
                    <a:pt x="50" y="9"/>
                    <a:pt x="43" y="5"/>
                  </a:cubicBezTo>
                  <a:cubicBezTo>
                    <a:pt x="37" y="0"/>
                    <a:pt x="28" y="2"/>
                    <a:pt x="24" y="9"/>
                  </a:cubicBezTo>
                  <a:cubicBezTo>
                    <a:pt x="5" y="37"/>
                    <a:pt x="5" y="37"/>
                    <a:pt x="5" y="37"/>
                  </a:cubicBezTo>
                  <a:cubicBezTo>
                    <a:pt x="0" y="44"/>
                    <a:pt x="2" y="52"/>
                    <a:pt x="8" y="57"/>
                  </a:cubicBezTo>
                  <a:cubicBezTo>
                    <a:pt x="15" y="61"/>
                    <a:pt x="23" y="59"/>
                    <a:pt x="28" y="53"/>
                  </a:cubicBezTo>
                </a:path>
              </a:pathLst>
            </a:custGeom>
            <a:solidFill>
              <a:srgbClr val="F5AF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5" name="ísļiḑé">
              <a:extLst>
                <a:ext uri="{FF2B5EF4-FFF2-40B4-BE49-F238E27FC236}">
                  <a16:creationId xmlns:a16="http://schemas.microsoft.com/office/drawing/2014/main" xmlns="" id="{093BA3D2-304C-4536-A89A-2954D6CF940E}"/>
                </a:ext>
              </a:extLst>
            </p:cNvPr>
            <p:cNvSpPr/>
            <p:nvPr/>
          </p:nvSpPr>
          <p:spPr bwMode="auto">
            <a:xfrm>
              <a:off x="7944787" y="2017082"/>
              <a:ext cx="67828" cy="122467"/>
            </a:xfrm>
            <a:custGeom>
              <a:avLst/>
              <a:gdLst>
                <a:gd name="T0" fmla="*/ 33 w 45"/>
                <a:gd name="T1" fmla="*/ 66 h 81"/>
                <a:gd name="T2" fmla="*/ 43 w 45"/>
                <a:gd name="T3" fmla="*/ 22 h 81"/>
                <a:gd name="T4" fmla="*/ 31 w 45"/>
                <a:gd name="T5" fmla="*/ 2 h 81"/>
                <a:gd name="T6" fmla="*/ 11 w 45"/>
                <a:gd name="T7" fmla="*/ 15 h 81"/>
                <a:gd name="T8" fmla="*/ 2 w 45"/>
                <a:gd name="T9" fmla="*/ 59 h 81"/>
                <a:gd name="T10" fmla="*/ 14 w 45"/>
                <a:gd name="T11" fmla="*/ 79 h 81"/>
                <a:gd name="T12" fmla="*/ 33 w 45"/>
                <a:gd name="T13" fmla="*/ 66 h 81"/>
              </a:gdLst>
              <a:ahLst/>
              <a:cxnLst>
                <a:cxn ang="0">
                  <a:pos x="T0" y="T1"/>
                </a:cxn>
                <a:cxn ang="0">
                  <a:pos x="T2" y="T3"/>
                </a:cxn>
                <a:cxn ang="0">
                  <a:pos x="T4" y="T5"/>
                </a:cxn>
                <a:cxn ang="0">
                  <a:pos x="T6" y="T7"/>
                </a:cxn>
                <a:cxn ang="0">
                  <a:pos x="T8" y="T9"/>
                </a:cxn>
                <a:cxn ang="0">
                  <a:pos x="T10" y="T11"/>
                </a:cxn>
                <a:cxn ang="0">
                  <a:pos x="T12" y="T13"/>
                </a:cxn>
              </a:cxnLst>
              <a:rect l="0" t="0" r="r" b="b"/>
              <a:pathLst>
                <a:path w="45" h="81">
                  <a:moveTo>
                    <a:pt x="33" y="66"/>
                  </a:moveTo>
                  <a:cubicBezTo>
                    <a:pt x="43" y="22"/>
                    <a:pt x="43" y="22"/>
                    <a:pt x="43" y="22"/>
                  </a:cubicBezTo>
                  <a:cubicBezTo>
                    <a:pt x="45" y="13"/>
                    <a:pt x="39" y="4"/>
                    <a:pt x="31" y="2"/>
                  </a:cubicBezTo>
                  <a:cubicBezTo>
                    <a:pt x="22" y="0"/>
                    <a:pt x="13" y="6"/>
                    <a:pt x="11" y="15"/>
                  </a:cubicBezTo>
                  <a:cubicBezTo>
                    <a:pt x="2" y="59"/>
                    <a:pt x="2" y="59"/>
                    <a:pt x="2" y="59"/>
                  </a:cubicBezTo>
                  <a:cubicBezTo>
                    <a:pt x="0" y="68"/>
                    <a:pt x="5" y="77"/>
                    <a:pt x="14" y="79"/>
                  </a:cubicBezTo>
                  <a:cubicBezTo>
                    <a:pt x="23" y="81"/>
                    <a:pt x="31" y="75"/>
                    <a:pt x="33" y="66"/>
                  </a:cubicBezTo>
                </a:path>
              </a:pathLst>
            </a:custGeom>
            <a:solidFill>
              <a:srgbClr val="FFB2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6" name="ïṥlíḑè">
              <a:extLst>
                <a:ext uri="{FF2B5EF4-FFF2-40B4-BE49-F238E27FC236}">
                  <a16:creationId xmlns:a16="http://schemas.microsoft.com/office/drawing/2014/main" xmlns="" id="{65858856-AB64-4122-95A0-886E170EBD4C}"/>
                </a:ext>
              </a:extLst>
            </p:cNvPr>
            <p:cNvSpPr/>
            <p:nvPr/>
          </p:nvSpPr>
          <p:spPr bwMode="auto">
            <a:xfrm>
              <a:off x="6798304" y="1747653"/>
              <a:ext cx="647193" cy="346677"/>
            </a:xfrm>
            <a:custGeom>
              <a:avLst/>
              <a:gdLst>
                <a:gd name="T0" fmla="*/ 427 w 427"/>
                <a:gd name="T1" fmla="*/ 20 h 229"/>
                <a:gd name="T2" fmla="*/ 419 w 427"/>
                <a:gd name="T3" fmla="*/ 197 h 229"/>
                <a:gd name="T4" fmla="*/ 309 w 427"/>
                <a:gd name="T5" fmla="*/ 227 h 229"/>
                <a:gd name="T6" fmla="*/ 259 w 427"/>
                <a:gd name="T7" fmla="*/ 229 h 229"/>
                <a:gd name="T8" fmla="*/ 253 w 427"/>
                <a:gd name="T9" fmla="*/ 229 h 229"/>
                <a:gd name="T10" fmla="*/ 236 w 427"/>
                <a:gd name="T11" fmla="*/ 229 h 229"/>
                <a:gd name="T12" fmla="*/ 0 w 427"/>
                <a:gd name="T13" fmla="*/ 176 h 229"/>
                <a:gd name="T14" fmla="*/ 6 w 427"/>
                <a:gd name="T15" fmla="*/ 47 h 229"/>
                <a:gd name="T16" fmla="*/ 7 w 427"/>
                <a:gd name="T17" fmla="*/ 33 h 229"/>
                <a:gd name="T18" fmla="*/ 9 w 427"/>
                <a:gd name="T19" fmla="*/ 0 h 229"/>
                <a:gd name="T20" fmla="*/ 427 w 427"/>
                <a:gd name="T21" fmla="*/ 2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7" h="229">
                  <a:moveTo>
                    <a:pt x="427" y="20"/>
                  </a:moveTo>
                  <a:cubicBezTo>
                    <a:pt x="419" y="197"/>
                    <a:pt x="419" y="197"/>
                    <a:pt x="419" y="197"/>
                  </a:cubicBezTo>
                  <a:cubicBezTo>
                    <a:pt x="400" y="213"/>
                    <a:pt x="359" y="223"/>
                    <a:pt x="309" y="227"/>
                  </a:cubicBezTo>
                  <a:cubicBezTo>
                    <a:pt x="293" y="228"/>
                    <a:pt x="276" y="229"/>
                    <a:pt x="259" y="229"/>
                  </a:cubicBezTo>
                  <a:cubicBezTo>
                    <a:pt x="257" y="229"/>
                    <a:pt x="255" y="229"/>
                    <a:pt x="253" y="229"/>
                  </a:cubicBezTo>
                  <a:cubicBezTo>
                    <a:pt x="247" y="229"/>
                    <a:pt x="242" y="229"/>
                    <a:pt x="236" y="229"/>
                  </a:cubicBezTo>
                  <a:cubicBezTo>
                    <a:pt x="135" y="228"/>
                    <a:pt x="26" y="209"/>
                    <a:pt x="0" y="176"/>
                  </a:cubicBezTo>
                  <a:cubicBezTo>
                    <a:pt x="6" y="47"/>
                    <a:pt x="6" y="47"/>
                    <a:pt x="6" y="47"/>
                  </a:cubicBezTo>
                  <a:cubicBezTo>
                    <a:pt x="7" y="33"/>
                    <a:pt x="7" y="33"/>
                    <a:pt x="7" y="33"/>
                  </a:cubicBezTo>
                  <a:cubicBezTo>
                    <a:pt x="9" y="0"/>
                    <a:pt x="9" y="0"/>
                    <a:pt x="9" y="0"/>
                  </a:cubicBezTo>
                  <a:cubicBezTo>
                    <a:pt x="427" y="20"/>
                    <a:pt x="427" y="20"/>
                    <a:pt x="427" y="20"/>
                  </a:cubicBezTo>
                </a:path>
              </a:pathLst>
            </a:custGeom>
            <a:solidFill>
              <a:srgbClr val="254C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7" name="îṧľíḑê">
              <a:extLst>
                <a:ext uri="{FF2B5EF4-FFF2-40B4-BE49-F238E27FC236}">
                  <a16:creationId xmlns:a16="http://schemas.microsoft.com/office/drawing/2014/main" xmlns="" id="{CFF691CC-1A25-4466-8CFF-23A54A092EB5}"/>
                </a:ext>
              </a:extLst>
            </p:cNvPr>
            <p:cNvSpPr/>
            <p:nvPr/>
          </p:nvSpPr>
          <p:spPr bwMode="auto">
            <a:xfrm>
              <a:off x="6806782" y="1766495"/>
              <a:ext cx="637772" cy="327836"/>
            </a:xfrm>
            <a:custGeom>
              <a:avLst/>
              <a:gdLst>
                <a:gd name="T0" fmla="*/ 2 w 420"/>
                <a:gd name="T1" fmla="*/ 0 h 216"/>
                <a:gd name="T2" fmla="*/ 1 w 420"/>
                <a:gd name="T3" fmla="*/ 20 h 216"/>
                <a:gd name="T4" fmla="*/ 0 w 420"/>
                <a:gd name="T5" fmla="*/ 34 h 216"/>
                <a:gd name="T6" fmla="*/ 247 w 420"/>
                <a:gd name="T7" fmla="*/ 216 h 216"/>
                <a:gd name="T8" fmla="*/ 253 w 420"/>
                <a:gd name="T9" fmla="*/ 216 h 216"/>
                <a:gd name="T10" fmla="*/ 303 w 420"/>
                <a:gd name="T11" fmla="*/ 214 h 216"/>
                <a:gd name="T12" fmla="*/ 413 w 420"/>
                <a:gd name="T13" fmla="*/ 184 h 216"/>
                <a:gd name="T14" fmla="*/ 420 w 420"/>
                <a:gd name="T15" fmla="*/ 41 h 216"/>
                <a:gd name="T16" fmla="*/ 378 w 420"/>
                <a:gd name="T17" fmla="*/ 50 h 216"/>
                <a:gd name="T18" fmla="*/ 366 w 420"/>
                <a:gd name="T19" fmla="*/ 54 h 216"/>
                <a:gd name="T20" fmla="*/ 366 w 420"/>
                <a:gd name="T21" fmla="*/ 53 h 216"/>
                <a:gd name="T22" fmla="*/ 208 w 420"/>
                <a:gd name="T23" fmla="*/ 88 h 216"/>
                <a:gd name="T24" fmla="*/ 209 w 420"/>
                <a:gd name="T25" fmla="*/ 64 h 216"/>
                <a:gd name="T26" fmla="*/ 2 w 420"/>
                <a:gd name="T2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0" h="216">
                  <a:moveTo>
                    <a:pt x="2" y="0"/>
                  </a:moveTo>
                  <a:cubicBezTo>
                    <a:pt x="1" y="20"/>
                    <a:pt x="1" y="20"/>
                    <a:pt x="1" y="20"/>
                  </a:cubicBezTo>
                  <a:cubicBezTo>
                    <a:pt x="0" y="34"/>
                    <a:pt x="0" y="34"/>
                    <a:pt x="0" y="34"/>
                  </a:cubicBezTo>
                  <a:cubicBezTo>
                    <a:pt x="48" y="56"/>
                    <a:pt x="173" y="122"/>
                    <a:pt x="247" y="216"/>
                  </a:cubicBezTo>
                  <a:cubicBezTo>
                    <a:pt x="249" y="216"/>
                    <a:pt x="251" y="216"/>
                    <a:pt x="253" y="216"/>
                  </a:cubicBezTo>
                  <a:cubicBezTo>
                    <a:pt x="270" y="216"/>
                    <a:pt x="287" y="215"/>
                    <a:pt x="303" y="214"/>
                  </a:cubicBezTo>
                  <a:cubicBezTo>
                    <a:pt x="353" y="210"/>
                    <a:pt x="394" y="200"/>
                    <a:pt x="413" y="184"/>
                  </a:cubicBezTo>
                  <a:cubicBezTo>
                    <a:pt x="420" y="41"/>
                    <a:pt x="420" y="41"/>
                    <a:pt x="420" y="41"/>
                  </a:cubicBezTo>
                  <a:cubicBezTo>
                    <a:pt x="378" y="50"/>
                    <a:pt x="378" y="50"/>
                    <a:pt x="378" y="50"/>
                  </a:cubicBezTo>
                  <a:cubicBezTo>
                    <a:pt x="366" y="54"/>
                    <a:pt x="366" y="54"/>
                    <a:pt x="366" y="54"/>
                  </a:cubicBezTo>
                  <a:cubicBezTo>
                    <a:pt x="366" y="54"/>
                    <a:pt x="366" y="54"/>
                    <a:pt x="366" y="53"/>
                  </a:cubicBezTo>
                  <a:cubicBezTo>
                    <a:pt x="208" y="88"/>
                    <a:pt x="208" y="88"/>
                    <a:pt x="208" y="88"/>
                  </a:cubicBezTo>
                  <a:cubicBezTo>
                    <a:pt x="209" y="64"/>
                    <a:pt x="209" y="64"/>
                    <a:pt x="209" y="64"/>
                  </a:cubicBezTo>
                  <a:cubicBezTo>
                    <a:pt x="2" y="0"/>
                    <a:pt x="2" y="0"/>
                    <a:pt x="2" y="0"/>
                  </a:cubicBezTo>
                </a:path>
              </a:pathLst>
            </a:custGeom>
            <a:solidFill>
              <a:srgbClr val="152A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8" name="îšḷiḍe">
              <a:extLst>
                <a:ext uri="{FF2B5EF4-FFF2-40B4-BE49-F238E27FC236}">
                  <a16:creationId xmlns:a16="http://schemas.microsoft.com/office/drawing/2014/main" xmlns="" id="{3E433C9B-776E-49EB-BE69-E7B4790DD177}"/>
                </a:ext>
              </a:extLst>
            </p:cNvPr>
            <p:cNvSpPr/>
            <p:nvPr/>
          </p:nvSpPr>
          <p:spPr bwMode="auto">
            <a:xfrm>
              <a:off x="6591993" y="1591272"/>
              <a:ext cx="1085249" cy="272254"/>
            </a:xfrm>
            <a:custGeom>
              <a:avLst/>
              <a:gdLst>
                <a:gd name="T0" fmla="*/ 1152 w 1152"/>
                <a:gd name="T1" fmla="*/ 170 h 289"/>
                <a:gd name="T2" fmla="*/ 570 w 1152"/>
                <a:gd name="T3" fmla="*/ 0 h 289"/>
                <a:gd name="T4" fmla="*/ 0 w 1152"/>
                <a:gd name="T5" fmla="*/ 114 h 289"/>
                <a:gd name="T6" fmla="*/ 565 w 1152"/>
                <a:gd name="T7" fmla="*/ 289 h 289"/>
                <a:gd name="T8" fmla="*/ 1152 w 1152"/>
                <a:gd name="T9" fmla="*/ 170 h 289"/>
              </a:gdLst>
              <a:ahLst/>
              <a:cxnLst>
                <a:cxn ang="0">
                  <a:pos x="T0" y="T1"/>
                </a:cxn>
                <a:cxn ang="0">
                  <a:pos x="T2" y="T3"/>
                </a:cxn>
                <a:cxn ang="0">
                  <a:pos x="T4" y="T5"/>
                </a:cxn>
                <a:cxn ang="0">
                  <a:pos x="T6" y="T7"/>
                </a:cxn>
                <a:cxn ang="0">
                  <a:pos x="T8" y="T9"/>
                </a:cxn>
              </a:cxnLst>
              <a:rect l="0" t="0" r="r" b="b"/>
              <a:pathLst>
                <a:path w="1152" h="289">
                  <a:moveTo>
                    <a:pt x="1152" y="170"/>
                  </a:moveTo>
                  <a:lnTo>
                    <a:pt x="570" y="0"/>
                  </a:lnTo>
                  <a:lnTo>
                    <a:pt x="0" y="114"/>
                  </a:lnTo>
                  <a:lnTo>
                    <a:pt x="565" y="289"/>
                  </a:lnTo>
                  <a:lnTo>
                    <a:pt x="1152" y="170"/>
                  </a:lnTo>
                  <a:close/>
                </a:path>
              </a:pathLst>
            </a:custGeom>
            <a:solidFill>
              <a:srgbClr val="254C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9" name="ïśḷîḑe">
              <a:extLst>
                <a:ext uri="{FF2B5EF4-FFF2-40B4-BE49-F238E27FC236}">
                  <a16:creationId xmlns:a16="http://schemas.microsoft.com/office/drawing/2014/main" xmlns="" id="{EE695042-C87E-41D8-B3A9-811C3AFE3BAA}"/>
                </a:ext>
              </a:extLst>
            </p:cNvPr>
            <p:cNvSpPr/>
            <p:nvPr/>
          </p:nvSpPr>
          <p:spPr bwMode="auto">
            <a:xfrm>
              <a:off x="6591993" y="1591272"/>
              <a:ext cx="1085249" cy="272254"/>
            </a:xfrm>
            <a:custGeom>
              <a:avLst/>
              <a:gdLst>
                <a:gd name="T0" fmla="*/ 1152 w 1152"/>
                <a:gd name="T1" fmla="*/ 170 h 289"/>
                <a:gd name="T2" fmla="*/ 570 w 1152"/>
                <a:gd name="T3" fmla="*/ 0 h 289"/>
                <a:gd name="T4" fmla="*/ 0 w 1152"/>
                <a:gd name="T5" fmla="*/ 114 h 289"/>
                <a:gd name="T6" fmla="*/ 565 w 1152"/>
                <a:gd name="T7" fmla="*/ 289 h 289"/>
                <a:gd name="T8" fmla="*/ 1152 w 1152"/>
                <a:gd name="T9" fmla="*/ 170 h 289"/>
              </a:gdLst>
              <a:ahLst/>
              <a:cxnLst>
                <a:cxn ang="0">
                  <a:pos x="T0" y="T1"/>
                </a:cxn>
                <a:cxn ang="0">
                  <a:pos x="T2" y="T3"/>
                </a:cxn>
                <a:cxn ang="0">
                  <a:pos x="T4" y="T5"/>
                </a:cxn>
                <a:cxn ang="0">
                  <a:pos x="T6" y="T7"/>
                </a:cxn>
                <a:cxn ang="0">
                  <a:pos x="T8" y="T9"/>
                </a:cxn>
              </a:cxnLst>
              <a:rect l="0" t="0" r="r" b="b"/>
              <a:pathLst>
                <a:path w="1152" h="289">
                  <a:moveTo>
                    <a:pt x="1152" y="170"/>
                  </a:moveTo>
                  <a:lnTo>
                    <a:pt x="570" y="0"/>
                  </a:lnTo>
                  <a:lnTo>
                    <a:pt x="0" y="114"/>
                  </a:lnTo>
                  <a:lnTo>
                    <a:pt x="565" y="289"/>
                  </a:lnTo>
                  <a:lnTo>
                    <a:pt x="1152"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0" name="iṥ1ïḋe">
              <a:extLst>
                <a:ext uri="{FF2B5EF4-FFF2-40B4-BE49-F238E27FC236}">
                  <a16:creationId xmlns:a16="http://schemas.microsoft.com/office/drawing/2014/main" xmlns="" id="{B730B92A-7AA2-4ABB-8FF6-46B1989276B6}"/>
                </a:ext>
              </a:extLst>
            </p:cNvPr>
            <p:cNvSpPr/>
            <p:nvPr/>
          </p:nvSpPr>
          <p:spPr bwMode="auto">
            <a:xfrm>
              <a:off x="6590109" y="1698667"/>
              <a:ext cx="534146" cy="201600"/>
            </a:xfrm>
            <a:custGeom>
              <a:avLst/>
              <a:gdLst>
                <a:gd name="T0" fmla="*/ 2 w 567"/>
                <a:gd name="T1" fmla="*/ 0 h 214"/>
                <a:gd name="T2" fmla="*/ 567 w 567"/>
                <a:gd name="T3" fmla="*/ 175 h 214"/>
                <a:gd name="T4" fmla="*/ 565 w 567"/>
                <a:gd name="T5" fmla="*/ 214 h 214"/>
                <a:gd name="T6" fmla="*/ 0 w 567"/>
                <a:gd name="T7" fmla="*/ 29 h 214"/>
                <a:gd name="T8" fmla="*/ 2 w 567"/>
                <a:gd name="T9" fmla="*/ 0 h 214"/>
              </a:gdLst>
              <a:ahLst/>
              <a:cxnLst>
                <a:cxn ang="0">
                  <a:pos x="T0" y="T1"/>
                </a:cxn>
                <a:cxn ang="0">
                  <a:pos x="T2" y="T3"/>
                </a:cxn>
                <a:cxn ang="0">
                  <a:pos x="T4" y="T5"/>
                </a:cxn>
                <a:cxn ang="0">
                  <a:pos x="T6" y="T7"/>
                </a:cxn>
                <a:cxn ang="0">
                  <a:pos x="T8" y="T9"/>
                </a:cxn>
              </a:cxnLst>
              <a:rect l="0" t="0" r="r" b="b"/>
              <a:pathLst>
                <a:path w="567" h="214">
                  <a:moveTo>
                    <a:pt x="2" y="0"/>
                  </a:moveTo>
                  <a:lnTo>
                    <a:pt x="567" y="175"/>
                  </a:lnTo>
                  <a:lnTo>
                    <a:pt x="565" y="214"/>
                  </a:lnTo>
                  <a:lnTo>
                    <a:pt x="0" y="29"/>
                  </a:lnTo>
                  <a:lnTo>
                    <a:pt x="2" y="0"/>
                  </a:lnTo>
                  <a:close/>
                </a:path>
              </a:pathLst>
            </a:custGeom>
            <a:solidFill>
              <a:srgbClr val="438DB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1" name="îṡļïḑè">
              <a:extLst>
                <a:ext uri="{FF2B5EF4-FFF2-40B4-BE49-F238E27FC236}">
                  <a16:creationId xmlns:a16="http://schemas.microsoft.com/office/drawing/2014/main" xmlns="" id="{1E2A89D9-FC83-4E4A-8B90-E108BDA0B89A}"/>
                </a:ext>
              </a:extLst>
            </p:cNvPr>
            <p:cNvSpPr/>
            <p:nvPr/>
          </p:nvSpPr>
          <p:spPr bwMode="auto">
            <a:xfrm>
              <a:off x="7122371" y="1751422"/>
              <a:ext cx="554871" cy="148845"/>
            </a:xfrm>
            <a:custGeom>
              <a:avLst/>
              <a:gdLst>
                <a:gd name="T0" fmla="*/ 589 w 589"/>
                <a:gd name="T1" fmla="*/ 0 h 158"/>
                <a:gd name="T2" fmla="*/ 2 w 589"/>
                <a:gd name="T3" fmla="*/ 119 h 158"/>
                <a:gd name="T4" fmla="*/ 0 w 589"/>
                <a:gd name="T5" fmla="*/ 158 h 158"/>
                <a:gd name="T6" fmla="*/ 588 w 589"/>
                <a:gd name="T7" fmla="*/ 29 h 158"/>
                <a:gd name="T8" fmla="*/ 589 w 589"/>
                <a:gd name="T9" fmla="*/ 0 h 158"/>
              </a:gdLst>
              <a:ahLst/>
              <a:cxnLst>
                <a:cxn ang="0">
                  <a:pos x="T0" y="T1"/>
                </a:cxn>
                <a:cxn ang="0">
                  <a:pos x="T2" y="T3"/>
                </a:cxn>
                <a:cxn ang="0">
                  <a:pos x="T4" y="T5"/>
                </a:cxn>
                <a:cxn ang="0">
                  <a:pos x="T6" y="T7"/>
                </a:cxn>
                <a:cxn ang="0">
                  <a:pos x="T8" y="T9"/>
                </a:cxn>
              </a:cxnLst>
              <a:rect l="0" t="0" r="r" b="b"/>
              <a:pathLst>
                <a:path w="589" h="158">
                  <a:moveTo>
                    <a:pt x="589" y="0"/>
                  </a:moveTo>
                  <a:lnTo>
                    <a:pt x="2" y="119"/>
                  </a:lnTo>
                  <a:lnTo>
                    <a:pt x="0" y="158"/>
                  </a:lnTo>
                  <a:lnTo>
                    <a:pt x="588" y="29"/>
                  </a:lnTo>
                  <a:lnTo>
                    <a:pt x="589" y="0"/>
                  </a:lnTo>
                  <a:close/>
                </a:path>
              </a:pathLst>
            </a:custGeom>
            <a:solidFill>
              <a:srgbClr val="193C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2" name="ïš1îdê">
              <a:extLst>
                <a:ext uri="{FF2B5EF4-FFF2-40B4-BE49-F238E27FC236}">
                  <a16:creationId xmlns:a16="http://schemas.microsoft.com/office/drawing/2014/main" xmlns="" id="{A50BEA8A-A6B1-49C5-A865-351C618667AD}"/>
                </a:ext>
              </a:extLst>
            </p:cNvPr>
            <p:cNvSpPr/>
            <p:nvPr/>
          </p:nvSpPr>
          <p:spPr bwMode="auto">
            <a:xfrm>
              <a:off x="7122371" y="1751422"/>
              <a:ext cx="554871" cy="148845"/>
            </a:xfrm>
            <a:custGeom>
              <a:avLst/>
              <a:gdLst>
                <a:gd name="T0" fmla="*/ 589 w 589"/>
                <a:gd name="T1" fmla="*/ 0 h 158"/>
                <a:gd name="T2" fmla="*/ 2 w 589"/>
                <a:gd name="T3" fmla="*/ 119 h 158"/>
                <a:gd name="T4" fmla="*/ 0 w 589"/>
                <a:gd name="T5" fmla="*/ 158 h 158"/>
                <a:gd name="T6" fmla="*/ 588 w 589"/>
                <a:gd name="T7" fmla="*/ 29 h 158"/>
                <a:gd name="T8" fmla="*/ 589 w 589"/>
                <a:gd name="T9" fmla="*/ 0 h 158"/>
              </a:gdLst>
              <a:ahLst/>
              <a:cxnLst>
                <a:cxn ang="0">
                  <a:pos x="T0" y="T1"/>
                </a:cxn>
                <a:cxn ang="0">
                  <a:pos x="T2" y="T3"/>
                </a:cxn>
                <a:cxn ang="0">
                  <a:pos x="T4" y="T5"/>
                </a:cxn>
                <a:cxn ang="0">
                  <a:pos x="T6" y="T7"/>
                </a:cxn>
                <a:cxn ang="0">
                  <a:pos x="T8" y="T9"/>
                </a:cxn>
              </a:cxnLst>
              <a:rect l="0" t="0" r="r" b="b"/>
              <a:pathLst>
                <a:path w="589" h="158">
                  <a:moveTo>
                    <a:pt x="589" y="0"/>
                  </a:moveTo>
                  <a:lnTo>
                    <a:pt x="2" y="119"/>
                  </a:lnTo>
                  <a:lnTo>
                    <a:pt x="0" y="158"/>
                  </a:lnTo>
                  <a:lnTo>
                    <a:pt x="588" y="29"/>
                  </a:lnTo>
                  <a:lnTo>
                    <a:pt x="5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3" name="îṡļîḋè">
              <a:extLst>
                <a:ext uri="{FF2B5EF4-FFF2-40B4-BE49-F238E27FC236}">
                  <a16:creationId xmlns:a16="http://schemas.microsoft.com/office/drawing/2014/main" xmlns="" id="{2DF4BAB5-F3B1-4AB3-B99C-57BDF88B3930}"/>
                </a:ext>
              </a:extLst>
            </p:cNvPr>
            <p:cNvSpPr/>
            <p:nvPr/>
          </p:nvSpPr>
          <p:spPr bwMode="auto">
            <a:xfrm>
              <a:off x="7362596" y="1842801"/>
              <a:ext cx="17899" cy="5652"/>
            </a:xfrm>
            <a:custGeom>
              <a:avLst/>
              <a:gdLst>
                <a:gd name="T0" fmla="*/ 12 w 12"/>
                <a:gd name="T1" fmla="*/ 0 h 4"/>
                <a:gd name="T2" fmla="*/ 0 w 12"/>
                <a:gd name="T3" fmla="*/ 3 h 4"/>
                <a:gd name="T4" fmla="*/ 0 w 12"/>
                <a:gd name="T5" fmla="*/ 4 h 4"/>
                <a:gd name="T6" fmla="*/ 12 w 12"/>
                <a:gd name="T7" fmla="*/ 0 h 4"/>
              </a:gdLst>
              <a:ahLst/>
              <a:cxnLst>
                <a:cxn ang="0">
                  <a:pos x="T0" y="T1"/>
                </a:cxn>
                <a:cxn ang="0">
                  <a:pos x="T2" y="T3"/>
                </a:cxn>
                <a:cxn ang="0">
                  <a:pos x="T4" y="T5"/>
                </a:cxn>
                <a:cxn ang="0">
                  <a:pos x="T6" y="T7"/>
                </a:cxn>
              </a:cxnLst>
              <a:rect l="0" t="0" r="r" b="b"/>
              <a:pathLst>
                <a:path w="12" h="4">
                  <a:moveTo>
                    <a:pt x="12" y="0"/>
                  </a:moveTo>
                  <a:cubicBezTo>
                    <a:pt x="0" y="3"/>
                    <a:pt x="0" y="3"/>
                    <a:pt x="0" y="3"/>
                  </a:cubicBezTo>
                  <a:cubicBezTo>
                    <a:pt x="0" y="4"/>
                    <a:pt x="0" y="4"/>
                    <a:pt x="0" y="4"/>
                  </a:cubicBezTo>
                  <a:cubicBezTo>
                    <a:pt x="12" y="0"/>
                    <a:pt x="12" y="0"/>
                    <a:pt x="12" y="0"/>
                  </a:cubicBezTo>
                </a:path>
              </a:pathLst>
            </a:custGeom>
            <a:solidFill>
              <a:srgbClr val="0A13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4" name="ï$ḷíḋè">
              <a:extLst>
                <a:ext uri="{FF2B5EF4-FFF2-40B4-BE49-F238E27FC236}">
                  <a16:creationId xmlns:a16="http://schemas.microsoft.com/office/drawing/2014/main" xmlns="" id="{6D6A144F-B0A5-4A92-B85F-866695A75063}"/>
                </a:ext>
              </a:extLst>
            </p:cNvPr>
            <p:cNvSpPr/>
            <p:nvPr/>
          </p:nvSpPr>
          <p:spPr bwMode="auto">
            <a:xfrm>
              <a:off x="7066790" y="1703377"/>
              <a:ext cx="316531" cy="113047"/>
            </a:xfrm>
            <a:custGeom>
              <a:avLst/>
              <a:gdLst>
                <a:gd name="T0" fmla="*/ 13 w 209"/>
                <a:gd name="T1" fmla="*/ 0 h 75"/>
                <a:gd name="T2" fmla="*/ 5 w 209"/>
                <a:gd name="T3" fmla="*/ 2 h 75"/>
                <a:gd name="T4" fmla="*/ 39 w 209"/>
                <a:gd name="T5" fmla="*/ 25 h 75"/>
                <a:gd name="T6" fmla="*/ 192 w 209"/>
                <a:gd name="T7" fmla="*/ 75 h 75"/>
                <a:gd name="T8" fmla="*/ 209 w 209"/>
                <a:gd name="T9" fmla="*/ 71 h 75"/>
                <a:gd name="T10" fmla="*/ 192 w 209"/>
                <a:gd name="T11" fmla="*/ 52 h 75"/>
                <a:gd name="T12" fmla="*/ 90 w 209"/>
                <a:gd name="T13" fmla="*/ 19 h 75"/>
                <a:gd name="T14" fmla="*/ 13 w 209"/>
                <a:gd name="T15" fmla="*/ 0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75">
                  <a:moveTo>
                    <a:pt x="13" y="0"/>
                  </a:moveTo>
                  <a:cubicBezTo>
                    <a:pt x="9" y="0"/>
                    <a:pt x="6" y="1"/>
                    <a:pt x="5" y="2"/>
                  </a:cubicBezTo>
                  <a:cubicBezTo>
                    <a:pt x="0" y="13"/>
                    <a:pt x="20" y="20"/>
                    <a:pt x="39" y="25"/>
                  </a:cubicBezTo>
                  <a:cubicBezTo>
                    <a:pt x="57" y="30"/>
                    <a:pt x="182" y="72"/>
                    <a:pt x="192" y="75"/>
                  </a:cubicBezTo>
                  <a:cubicBezTo>
                    <a:pt x="209" y="71"/>
                    <a:pt x="209" y="71"/>
                    <a:pt x="209" y="71"/>
                  </a:cubicBezTo>
                  <a:cubicBezTo>
                    <a:pt x="192" y="52"/>
                    <a:pt x="192" y="52"/>
                    <a:pt x="192" y="52"/>
                  </a:cubicBezTo>
                  <a:cubicBezTo>
                    <a:pt x="90" y="19"/>
                    <a:pt x="90" y="19"/>
                    <a:pt x="90" y="19"/>
                  </a:cubicBezTo>
                  <a:cubicBezTo>
                    <a:pt x="90" y="19"/>
                    <a:pt x="34" y="0"/>
                    <a:pt x="13" y="0"/>
                  </a:cubicBezTo>
                </a:path>
              </a:pathLst>
            </a:custGeom>
            <a:solidFill>
              <a:srgbClr val="122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5" name="ï$ḻiḋe">
              <a:extLst>
                <a:ext uri="{FF2B5EF4-FFF2-40B4-BE49-F238E27FC236}">
                  <a16:creationId xmlns:a16="http://schemas.microsoft.com/office/drawing/2014/main" xmlns="" id="{56FD88E7-2E18-427B-85B5-0456BECE6DEB}"/>
                </a:ext>
              </a:extLst>
            </p:cNvPr>
            <p:cNvSpPr/>
            <p:nvPr/>
          </p:nvSpPr>
          <p:spPr bwMode="auto">
            <a:xfrm>
              <a:off x="7357885" y="1810771"/>
              <a:ext cx="32972" cy="36740"/>
            </a:xfrm>
            <a:custGeom>
              <a:avLst/>
              <a:gdLst>
                <a:gd name="T0" fmla="*/ 17 w 22"/>
                <a:gd name="T1" fmla="*/ 0 h 24"/>
                <a:gd name="T2" fmla="*/ 0 w 22"/>
                <a:gd name="T3" fmla="*/ 4 h 24"/>
                <a:gd name="T4" fmla="*/ 1 w 22"/>
                <a:gd name="T5" fmla="*/ 4 h 24"/>
                <a:gd name="T6" fmla="*/ 3 w 22"/>
                <a:gd name="T7" fmla="*/ 24 h 24"/>
                <a:gd name="T8" fmla="*/ 15 w 22"/>
                <a:gd name="T9" fmla="*/ 21 h 24"/>
                <a:gd name="T10" fmla="*/ 19 w 22"/>
                <a:gd name="T11" fmla="*/ 20 h 24"/>
                <a:gd name="T12" fmla="*/ 22 w 22"/>
                <a:gd name="T13" fmla="*/ 5 h 24"/>
                <a:gd name="T14" fmla="*/ 17 w 2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17" y="0"/>
                  </a:moveTo>
                  <a:cubicBezTo>
                    <a:pt x="0" y="4"/>
                    <a:pt x="0" y="4"/>
                    <a:pt x="0" y="4"/>
                  </a:cubicBezTo>
                  <a:cubicBezTo>
                    <a:pt x="0" y="4"/>
                    <a:pt x="1" y="4"/>
                    <a:pt x="1" y="4"/>
                  </a:cubicBezTo>
                  <a:cubicBezTo>
                    <a:pt x="1" y="4"/>
                    <a:pt x="3" y="17"/>
                    <a:pt x="3" y="24"/>
                  </a:cubicBezTo>
                  <a:cubicBezTo>
                    <a:pt x="15" y="21"/>
                    <a:pt x="15" y="21"/>
                    <a:pt x="15" y="21"/>
                  </a:cubicBezTo>
                  <a:cubicBezTo>
                    <a:pt x="19" y="20"/>
                    <a:pt x="19" y="20"/>
                    <a:pt x="19" y="20"/>
                  </a:cubicBezTo>
                  <a:cubicBezTo>
                    <a:pt x="22" y="5"/>
                    <a:pt x="22" y="5"/>
                    <a:pt x="22" y="5"/>
                  </a:cubicBezTo>
                  <a:cubicBezTo>
                    <a:pt x="17" y="0"/>
                    <a:pt x="17" y="0"/>
                    <a:pt x="17" y="0"/>
                  </a:cubicBezTo>
                </a:path>
              </a:pathLst>
            </a:custGeom>
            <a:solidFill>
              <a:srgbClr val="0C1B2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6" name="íşļíḑè">
              <a:extLst>
                <a:ext uri="{FF2B5EF4-FFF2-40B4-BE49-F238E27FC236}">
                  <a16:creationId xmlns:a16="http://schemas.microsoft.com/office/drawing/2014/main" xmlns="" id="{26C6AAC9-6624-4370-A877-DA3A8C742FB1}"/>
                </a:ext>
              </a:extLst>
            </p:cNvPr>
            <p:cNvSpPr/>
            <p:nvPr/>
          </p:nvSpPr>
          <p:spPr bwMode="auto">
            <a:xfrm>
              <a:off x="7283463" y="1747653"/>
              <a:ext cx="121525" cy="270370"/>
            </a:xfrm>
            <a:custGeom>
              <a:avLst/>
              <a:gdLst>
                <a:gd name="T0" fmla="*/ 7 w 80"/>
                <a:gd name="T1" fmla="*/ 19 h 179"/>
                <a:gd name="T2" fmla="*/ 42 w 80"/>
                <a:gd name="T3" fmla="*/ 33 h 179"/>
                <a:gd name="T4" fmla="*/ 52 w 80"/>
                <a:gd name="T5" fmla="*/ 39 h 179"/>
                <a:gd name="T6" fmla="*/ 57 w 80"/>
                <a:gd name="T7" fmla="*/ 45 h 179"/>
                <a:gd name="T8" fmla="*/ 61 w 80"/>
                <a:gd name="T9" fmla="*/ 55 h 179"/>
                <a:gd name="T10" fmla="*/ 62 w 80"/>
                <a:gd name="T11" fmla="*/ 70 h 179"/>
                <a:gd name="T12" fmla="*/ 56 w 80"/>
                <a:gd name="T13" fmla="*/ 169 h 179"/>
                <a:gd name="T14" fmla="*/ 64 w 80"/>
                <a:gd name="T15" fmla="*/ 179 h 179"/>
                <a:gd name="T16" fmla="*/ 74 w 80"/>
                <a:gd name="T17" fmla="*/ 170 h 179"/>
                <a:gd name="T18" fmla="*/ 80 w 80"/>
                <a:gd name="T19" fmla="*/ 70 h 179"/>
                <a:gd name="T20" fmla="*/ 79 w 80"/>
                <a:gd name="T21" fmla="*/ 51 h 179"/>
                <a:gd name="T22" fmla="*/ 73 w 80"/>
                <a:gd name="T23" fmla="*/ 35 h 179"/>
                <a:gd name="T24" fmla="*/ 64 w 80"/>
                <a:gd name="T25" fmla="*/ 25 h 179"/>
                <a:gd name="T26" fmla="*/ 43 w 80"/>
                <a:gd name="T27" fmla="*/ 13 h 179"/>
                <a:gd name="T28" fmla="*/ 13 w 80"/>
                <a:gd name="T29" fmla="*/ 2 h 179"/>
                <a:gd name="T30" fmla="*/ 2 w 80"/>
                <a:gd name="T31" fmla="*/ 7 h 179"/>
                <a:gd name="T32" fmla="*/ 7 w 80"/>
                <a:gd name="T33" fmla="*/ 1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179">
                  <a:moveTo>
                    <a:pt x="7" y="19"/>
                  </a:moveTo>
                  <a:cubicBezTo>
                    <a:pt x="22" y="24"/>
                    <a:pt x="34" y="29"/>
                    <a:pt x="42" y="33"/>
                  </a:cubicBezTo>
                  <a:cubicBezTo>
                    <a:pt x="46" y="35"/>
                    <a:pt x="50" y="37"/>
                    <a:pt x="52" y="39"/>
                  </a:cubicBezTo>
                  <a:cubicBezTo>
                    <a:pt x="54" y="41"/>
                    <a:pt x="56" y="43"/>
                    <a:pt x="57" y="45"/>
                  </a:cubicBezTo>
                  <a:cubicBezTo>
                    <a:pt x="59" y="48"/>
                    <a:pt x="60" y="51"/>
                    <a:pt x="61" y="55"/>
                  </a:cubicBezTo>
                  <a:cubicBezTo>
                    <a:pt x="62" y="59"/>
                    <a:pt x="62" y="64"/>
                    <a:pt x="62" y="70"/>
                  </a:cubicBezTo>
                  <a:cubicBezTo>
                    <a:pt x="62" y="88"/>
                    <a:pt x="59" y="117"/>
                    <a:pt x="56" y="169"/>
                  </a:cubicBezTo>
                  <a:cubicBezTo>
                    <a:pt x="56" y="174"/>
                    <a:pt x="59" y="178"/>
                    <a:pt x="64" y="179"/>
                  </a:cubicBezTo>
                  <a:cubicBezTo>
                    <a:pt x="70" y="179"/>
                    <a:pt x="74" y="175"/>
                    <a:pt x="74" y="170"/>
                  </a:cubicBezTo>
                  <a:cubicBezTo>
                    <a:pt x="77" y="118"/>
                    <a:pt x="80" y="90"/>
                    <a:pt x="80" y="70"/>
                  </a:cubicBezTo>
                  <a:cubicBezTo>
                    <a:pt x="80" y="63"/>
                    <a:pt x="80" y="57"/>
                    <a:pt x="79" y="51"/>
                  </a:cubicBezTo>
                  <a:cubicBezTo>
                    <a:pt x="77" y="45"/>
                    <a:pt x="75" y="40"/>
                    <a:pt x="73" y="35"/>
                  </a:cubicBezTo>
                  <a:cubicBezTo>
                    <a:pt x="70" y="32"/>
                    <a:pt x="67" y="28"/>
                    <a:pt x="64" y="25"/>
                  </a:cubicBezTo>
                  <a:cubicBezTo>
                    <a:pt x="58" y="21"/>
                    <a:pt x="51" y="17"/>
                    <a:pt x="43" y="13"/>
                  </a:cubicBezTo>
                  <a:cubicBezTo>
                    <a:pt x="35" y="9"/>
                    <a:pt x="25" y="6"/>
                    <a:pt x="13" y="2"/>
                  </a:cubicBezTo>
                  <a:cubicBezTo>
                    <a:pt x="8" y="0"/>
                    <a:pt x="3" y="3"/>
                    <a:pt x="2" y="7"/>
                  </a:cubicBezTo>
                  <a:cubicBezTo>
                    <a:pt x="0" y="12"/>
                    <a:pt x="3" y="17"/>
                    <a:pt x="7" y="19"/>
                  </a:cubicBezTo>
                  <a:close/>
                </a:path>
              </a:pathLst>
            </a:custGeom>
            <a:solidFill>
              <a:srgbClr val="FDC0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7" name="iṧľíḋé">
              <a:extLst>
                <a:ext uri="{FF2B5EF4-FFF2-40B4-BE49-F238E27FC236}">
                  <a16:creationId xmlns:a16="http://schemas.microsoft.com/office/drawing/2014/main" xmlns="" id="{5F3F1517-B267-428C-9F10-A0DBE1E9B656}"/>
                </a:ext>
              </a:extLst>
            </p:cNvPr>
            <p:cNvSpPr/>
            <p:nvPr/>
          </p:nvSpPr>
          <p:spPr bwMode="auto">
            <a:xfrm>
              <a:off x="7117661" y="1705261"/>
              <a:ext cx="195006" cy="70654"/>
            </a:xfrm>
            <a:custGeom>
              <a:avLst/>
              <a:gdLst>
                <a:gd name="T0" fmla="*/ 1 w 128"/>
                <a:gd name="T1" fmla="*/ 7 h 47"/>
                <a:gd name="T2" fmla="*/ 7 w 128"/>
                <a:gd name="T3" fmla="*/ 16 h 47"/>
                <a:gd name="T4" fmla="*/ 10 w 128"/>
                <a:gd name="T5" fmla="*/ 17 h 47"/>
                <a:gd name="T6" fmla="*/ 7 w 128"/>
                <a:gd name="T7" fmla="*/ 15 h 47"/>
                <a:gd name="T8" fmla="*/ 28 w 128"/>
                <a:gd name="T9" fmla="*/ 16 h 47"/>
                <a:gd name="T10" fmla="*/ 36 w 128"/>
                <a:gd name="T11" fmla="*/ 23 h 47"/>
                <a:gd name="T12" fmla="*/ 61 w 128"/>
                <a:gd name="T13" fmla="*/ 30 h 47"/>
                <a:gd name="T14" fmla="*/ 117 w 128"/>
                <a:gd name="T15" fmla="*/ 46 h 47"/>
                <a:gd name="T16" fmla="*/ 118 w 128"/>
                <a:gd name="T17" fmla="*/ 46 h 47"/>
                <a:gd name="T18" fmla="*/ 127 w 128"/>
                <a:gd name="T19" fmla="*/ 41 h 47"/>
                <a:gd name="T20" fmla="*/ 122 w 128"/>
                <a:gd name="T21" fmla="*/ 31 h 47"/>
                <a:gd name="T22" fmla="*/ 39 w 128"/>
                <a:gd name="T23" fmla="*/ 8 h 47"/>
                <a:gd name="T24" fmla="*/ 10 w 128"/>
                <a:gd name="T25" fmla="*/ 1 h 47"/>
                <a:gd name="T26" fmla="*/ 1 w 128"/>
                <a:gd name="T2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47">
                  <a:moveTo>
                    <a:pt x="1" y="7"/>
                  </a:moveTo>
                  <a:cubicBezTo>
                    <a:pt x="0" y="11"/>
                    <a:pt x="2" y="15"/>
                    <a:pt x="7" y="16"/>
                  </a:cubicBezTo>
                  <a:cubicBezTo>
                    <a:pt x="8" y="16"/>
                    <a:pt x="9" y="17"/>
                    <a:pt x="10" y="17"/>
                  </a:cubicBezTo>
                  <a:cubicBezTo>
                    <a:pt x="8" y="16"/>
                    <a:pt x="7" y="15"/>
                    <a:pt x="7" y="15"/>
                  </a:cubicBezTo>
                  <a:cubicBezTo>
                    <a:pt x="7" y="15"/>
                    <a:pt x="27" y="13"/>
                    <a:pt x="28" y="16"/>
                  </a:cubicBezTo>
                  <a:cubicBezTo>
                    <a:pt x="28" y="19"/>
                    <a:pt x="30" y="21"/>
                    <a:pt x="36" y="23"/>
                  </a:cubicBezTo>
                  <a:cubicBezTo>
                    <a:pt x="45" y="25"/>
                    <a:pt x="53" y="28"/>
                    <a:pt x="61" y="30"/>
                  </a:cubicBezTo>
                  <a:cubicBezTo>
                    <a:pt x="84" y="36"/>
                    <a:pt x="102" y="41"/>
                    <a:pt x="117" y="46"/>
                  </a:cubicBezTo>
                  <a:cubicBezTo>
                    <a:pt x="117" y="46"/>
                    <a:pt x="118" y="46"/>
                    <a:pt x="118" y="46"/>
                  </a:cubicBezTo>
                  <a:cubicBezTo>
                    <a:pt x="122" y="47"/>
                    <a:pt x="125" y="44"/>
                    <a:pt x="127" y="41"/>
                  </a:cubicBezTo>
                  <a:cubicBezTo>
                    <a:pt x="128" y="37"/>
                    <a:pt x="126" y="32"/>
                    <a:pt x="122" y="31"/>
                  </a:cubicBezTo>
                  <a:cubicBezTo>
                    <a:pt x="102" y="24"/>
                    <a:pt x="76" y="17"/>
                    <a:pt x="39" y="8"/>
                  </a:cubicBezTo>
                  <a:cubicBezTo>
                    <a:pt x="30" y="6"/>
                    <a:pt x="21" y="3"/>
                    <a:pt x="10" y="1"/>
                  </a:cubicBezTo>
                  <a:cubicBezTo>
                    <a:pt x="6" y="0"/>
                    <a:pt x="2" y="3"/>
                    <a:pt x="1" y="7"/>
                  </a:cubicBezTo>
                  <a:close/>
                </a:path>
              </a:pathLst>
            </a:custGeom>
            <a:solidFill>
              <a:srgbClr val="FDC0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8" name="i$1ïďe">
              <a:extLst>
                <a:ext uri="{FF2B5EF4-FFF2-40B4-BE49-F238E27FC236}">
                  <a16:creationId xmlns:a16="http://schemas.microsoft.com/office/drawing/2014/main" xmlns="" id="{DC89B5A1-8A86-462B-8FF3-720DC4A3DB9E}"/>
                </a:ext>
              </a:extLst>
            </p:cNvPr>
            <p:cNvSpPr/>
            <p:nvPr/>
          </p:nvSpPr>
          <p:spPr bwMode="auto">
            <a:xfrm>
              <a:off x="7313609" y="2010487"/>
              <a:ext cx="103626" cy="179933"/>
            </a:xfrm>
            <a:custGeom>
              <a:avLst/>
              <a:gdLst>
                <a:gd name="T0" fmla="*/ 74 w 110"/>
                <a:gd name="T1" fmla="*/ 188 h 191"/>
                <a:gd name="T2" fmla="*/ 82 w 110"/>
                <a:gd name="T3" fmla="*/ 150 h 191"/>
                <a:gd name="T4" fmla="*/ 87 w 110"/>
                <a:gd name="T5" fmla="*/ 191 h 191"/>
                <a:gd name="T6" fmla="*/ 110 w 110"/>
                <a:gd name="T7" fmla="*/ 187 h 191"/>
                <a:gd name="T8" fmla="*/ 81 w 110"/>
                <a:gd name="T9" fmla="*/ 2 h 191"/>
                <a:gd name="T10" fmla="*/ 63 w 110"/>
                <a:gd name="T11" fmla="*/ 0 h 191"/>
                <a:gd name="T12" fmla="*/ 0 w 110"/>
                <a:gd name="T13" fmla="*/ 171 h 191"/>
                <a:gd name="T14" fmla="*/ 74 w 110"/>
                <a:gd name="T15" fmla="*/ 188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91">
                  <a:moveTo>
                    <a:pt x="74" y="188"/>
                  </a:moveTo>
                  <a:lnTo>
                    <a:pt x="82" y="150"/>
                  </a:lnTo>
                  <a:lnTo>
                    <a:pt x="87" y="191"/>
                  </a:lnTo>
                  <a:lnTo>
                    <a:pt x="110" y="187"/>
                  </a:lnTo>
                  <a:lnTo>
                    <a:pt x="81" y="2"/>
                  </a:lnTo>
                  <a:lnTo>
                    <a:pt x="63" y="0"/>
                  </a:lnTo>
                  <a:lnTo>
                    <a:pt x="0" y="171"/>
                  </a:lnTo>
                  <a:lnTo>
                    <a:pt x="74" y="188"/>
                  </a:lnTo>
                  <a:close/>
                </a:path>
              </a:pathLst>
            </a:custGeom>
            <a:solidFill>
              <a:srgbClr val="F7B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9" name="îṩlïdê">
              <a:extLst>
                <a:ext uri="{FF2B5EF4-FFF2-40B4-BE49-F238E27FC236}">
                  <a16:creationId xmlns:a16="http://schemas.microsoft.com/office/drawing/2014/main" xmlns="" id="{843D591A-F0F0-4ED0-8D79-36B7E77658FC}"/>
                </a:ext>
              </a:extLst>
            </p:cNvPr>
            <p:cNvSpPr/>
            <p:nvPr/>
          </p:nvSpPr>
          <p:spPr bwMode="auto">
            <a:xfrm>
              <a:off x="7368248" y="1994472"/>
              <a:ext cx="27320" cy="33914"/>
            </a:xfrm>
            <a:custGeom>
              <a:avLst/>
              <a:gdLst>
                <a:gd name="T0" fmla="*/ 0 w 18"/>
                <a:gd name="T1" fmla="*/ 8 h 23"/>
                <a:gd name="T2" fmla="*/ 0 w 18"/>
                <a:gd name="T3" fmla="*/ 14 h 23"/>
                <a:gd name="T4" fmla="*/ 8 w 18"/>
                <a:gd name="T5" fmla="*/ 23 h 23"/>
                <a:gd name="T6" fmla="*/ 17 w 18"/>
                <a:gd name="T7" fmla="*/ 15 h 23"/>
                <a:gd name="T8" fmla="*/ 18 w 18"/>
                <a:gd name="T9" fmla="*/ 9 h 23"/>
                <a:gd name="T10" fmla="*/ 9 w 18"/>
                <a:gd name="T11" fmla="*/ 0 h 23"/>
                <a:gd name="T12" fmla="*/ 0 w 18"/>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18" h="23">
                  <a:moveTo>
                    <a:pt x="0" y="8"/>
                  </a:moveTo>
                  <a:cubicBezTo>
                    <a:pt x="0" y="14"/>
                    <a:pt x="0" y="14"/>
                    <a:pt x="0" y="14"/>
                  </a:cubicBezTo>
                  <a:cubicBezTo>
                    <a:pt x="0" y="19"/>
                    <a:pt x="4" y="23"/>
                    <a:pt x="8" y="23"/>
                  </a:cubicBezTo>
                  <a:cubicBezTo>
                    <a:pt x="13" y="23"/>
                    <a:pt x="17" y="19"/>
                    <a:pt x="17" y="15"/>
                  </a:cubicBezTo>
                  <a:cubicBezTo>
                    <a:pt x="18" y="9"/>
                    <a:pt x="18" y="9"/>
                    <a:pt x="18" y="9"/>
                  </a:cubicBezTo>
                  <a:cubicBezTo>
                    <a:pt x="18" y="5"/>
                    <a:pt x="14" y="1"/>
                    <a:pt x="9" y="0"/>
                  </a:cubicBezTo>
                  <a:cubicBezTo>
                    <a:pt x="5" y="0"/>
                    <a:pt x="1" y="4"/>
                    <a:pt x="0" y="8"/>
                  </a:cubicBezTo>
                </a:path>
              </a:pathLst>
            </a:custGeom>
            <a:solidFill>
              <a:srgbClr val="FFDF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0" name="íś1íďè">
              <a:extLst>
                <a:ext uri="{FF2B5EF4-FFF2-40B4-BE49-F238E27FC236}">
                  <a16:creationId xmlns:a16="http://schemas.microsoft.com/office/drawing/2014/main" xmlns="" id="{F7EBEFF0-71A1-4812-ADF1-4BEF13938F53}"/>
                </a:ext>
              </a:extLst>
            </p:cNvPr>
            <p:cNvSpPr/>
            <p:nvPr/>
          </p:nvSpPr>
          <p:spPr bwMode="auto">
            <a:xfrm>
              <a:off x="7117661" y="1705261"/>
              <a:ext cx="93264" cy="45219"/>
            </a:xfrm>
            <a:custGeom>
              <a:avLst/>
              <a:gdLst>
                <a:gd name="T0" fmla="*/ 1 w 61"/>
                <a:gd name="T1" fmla="*/ 7 h 30"/>
                <a:gd name="T2" fmla="*/ 7 w 61"/>
                <a:gd name="T3" fmla="*/ 16 h 30"/>
                <a:gd name="T4" fmla="*/ 10 w 61"/>
                <a:gd name="T5" fmla="*/ 17 h 30"/>
                <a:gd name="T6" fmla="*/ 7 w 61"/>
                <a:gd name="T7" fmla="*/ 15 h 30"/>
                <a:gd name="T8" fmla="*/ 20 w 61"/>
                <a:gd name="T9" fmla="*/ 18 h 30"/>
                <a:gd name="T10" fmla="*/ 36 w 61"/>
                <a:gd name="T11" fmla="*/ 23 h 30"/>
                <a:gd name="T12" fmla="*/ 61 w 61"/>
                <a:gd name="T13" fmla="*/ 30 h 30"/>
                <a:gd name="T14" fmla="*/ 55 w 61"/>
                <a:gd name="T15" fmla="*/ 28 h 30"/>
                <a:gd name="T16" fmla="*/ 43 w 61"/>
                <a:gd name="T17" fmla="*/ 9 h 30"/>
                <a:gd name="T18" fmla="*/ 10 w 61"/>
                <a:gd name="T19" fmla="*/ 1 h 30"/>
                <a:gd name="T20" fmla="*/ 1 w 61"/>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30">
                  <a:moveTo>
                    <a:pt x="1" y="7"/>
                  </a:moveTo>
                  <a:cubicBezTo>
                    <a:pt x="0" y="11"/>
                    <a:pt x="2" y="15"/>
                    <a:pt x="7" y="16"/>
                  </a:cubicBezTo>
                  <a:cubicBezTo>
                    <a:pt x="8" y="16"/>
                    <a:pt x="9" y="17"/>
                    <a:pt x="10" y="17"/>
                  </a:cubicBezTo>
                  <a:cubicBezTo>
                    <a:pt x="8" y="16"/>
                    <a:pt x="7" y="15"/>
                    <a:pt x="7" y="15"/>
                  </a:cubicBezTo>
                  <a:cubicBezTo>
                    <a:pt x="7" y="15"/>
                    <a:pt x="19" y="15"/>
                    <a:pt x="20" y="18"/>
                  </a:cubicBezTo>
                  <a:cubicBezTo>
                    <a:pt x="20" y="21"/>
                    <a:pt x="30" y="21"/>
                    <a:pt x="36" y="23"/>
                  </a:cubicBezTo>
                  <a:cubicBezTo>
                    <a:pt x="45" y="25"/>
                    <a:pt x="53" y="28"/>
                    <a:pt x="61" y="30"/>
                  </a:cubicBezTo>
                  <a:cubicBezTo>
                    <a:pt x="60" y="29"/>
                    <a:pt x="58" y="29"/>
                    <a:pt x="55" y="28"/>
                  </a:cubicBezTo>
                  <a:cubicBezTo>
                    <a:pt x="45" y="25"/>
                    <a:pt x="42" y="18"/>
                    <a:pt x="43" y="9"/>
                  </a:cubicBezTo>
                  <a:cubicBezTo>
                    <a:pt x="34" y="7"/>
                    <a:pt x="21" y="3"/>
                    <a:pt x="10" y="1"/>
                  </a:cubicBezTo>
                  <a:cubicBezTo>
                    <a:pt x="6" y="0"/>
                    <a:pt x="2" y="3"/>
                    <a:pt x="1" y="7"/>
                  </a:cubicBezTo>
                  <a:close/>
                </a:path>
              </a:pathLst>
            </a:custGeom>
            <a:solidFill>
              <a:srgbClr val="BC66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1" name="îšļïḍe">
              <a:extLst>
                <a:ext uri="{FF2B5EF4-FFF2-40B4-BE49-F238E27FC236}">
                  <a16:creationId xmlns:a16="http://schemas.microsoft.com/office/drawing/2014/main" xmlns="" id="{49CFFA51-D4E8-4DF8-8B06-DCABB10C5F15}"/>
                </a:ext>
              </a:extLst>
            </p:cNvPr>
            <p:cNvSpPr/>
            <p:nvPr/>
          </p:nvSpPr>
          <p:spPr bwMode="auto">
            <a:xfrm>
              <a:off x="7067732" y="1693956"/>
              <a:ext cx="118699" cy="47103"/>
            </a:xfrm>
            <a:custGeom>
              <a:avLst/>
              <a:gdLst>
                <a:gd name="T0" fmla="*/ 1 w 78"/>
                <a:gd name="T1" fmla="*/ 9 h 31"/>
                <a:gd name="T2" fmla="*/ 37 w 78"/>
                <a:gd name="T3" fmla="*/ 28 h 31"/>
                <a:gd name="T4" fmla="*/ 76 w 78"/>
                <a:gd name="T5" fmla="*/ 19 h 31"/>
                <a:gd name="T6" fmla="*/ 78 w 78"/>
                <a:gd name="T7" fmla="*/ 9 h 31"/>
                <a:gd name="T8" fmla="*/ 13 w 78"/>
                <a:gd name="T9" fmla="*/ 2 h 31"/>
                <a:gd name="T10" fmla="*/ 3 w 78"/>
                <a:gd name="T11" fmla="*/ 0 h 31"/>
                <a:gd name="T12" fmla="*/ 1 w 78"/>
                <a:gd name="T13" fmla="*/ 9 h 31"/>
              </a:gdLst>
              <a:ahLst/>
              <a:cxnLst>
                <a:cxn ang="0">
                  <a:pos x="T0" y="T1"/>
                </a:cxn>
                <a:cxn ang="0">
                  <a:pos x="T2" y="T3"/>
                </a:cxn>
                <a:cxn ang="0">
                  <a:pos x="T4" y="T5"/>
                </a:cxn>
                <a:cxn ang="0">
                  <a:pos x="T6" y="T7"/>
                </a:cxn>
                <a:cxn ang="0">
                  <a:pos x="T8" y="T9"/>
                </a:cxn>
                <a:cxn ang="0">
                  <a:pos x="T10" y="T11"/>
                </a:cxn>
                <a:cxn ang="0">
                  <a:pos x="T12" y="T13"/>
                </a:cxn>
              </a:cxnLst>
              <a:rect l="0" t="0" r="r" b="b"/>
              <a:pathLst>
                <a:path w="78" h="31">
                  <a:moveTo>
                    <a:pt x="1" y="9"/>
                  </a:moveTo>
                  <a:cubicBezTo>
                    <a:pt x="0" y="17"/>
                    <a:pt x="16" y="25"/>
                    <a:pt x="37" y="28"/>
                  </a:cubicBezTo>
                  <a:cubicBezTo>
                    <a:pt x="58" y="31"/>
                    <a:pt x="75" y="27"/>
                    <a:pt x="76" y="19"/>
                  </a:cubicBezTo>
                  <a:cubicBezTo>
                    <a:pt x="78" y="9"/>
                    <a:pt x="78" y="9"/>
                    <a:pt x="78" y="9"/>
                  </a:cubicBezTo>
                  <a:cubicBezTo>
                    <a:pt x="13" y="2"/>
                    <a:pt x="13" y="2"/>
                    <a:pt x="13" y="2"/>
                  </a:cubicBezTo>
                  <a:cubicBezTo>
                    <a:pt x="3" y="0"/>
                    <a:pt x="3" y="0"/>
                    <a:pt x="3" y="0"/>
                  </a:cubicBezTo>
                  <a:lnTo>
                    <a:pt x="1" y="9"/>
                  </a:lnTo>
                  <a:close/>
                </a:path>
              </a:pathLst>
            </a:custGeom>
            <a:solidFill>
              <a:srgbClr val="193C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2" name="íṡḷíḍè">
              <a:extLst>
                <a:ext uri="{FF2B5EF4-FFF2-40B4-BE49-F238E27FC236}">
                  <a16:creationId xmlns:a16="http://schemas.microsoft.com/office/drawing/2014/main" xmlns="" id="{1855663C-8CC0-4AB7-ABBC-093BA3010DBD}"/>
                </a:ext>
              </a:extLst>
            </p:cNvPr>
            <p:cNvSpPr/>
            <p:nvPr/>
          </p:nvSpPr>
          <p:spPr bwMode="auto">
            <a:xfrm>
              <a:off x="7072442" y="1673231"/>
              <a:ext cx="116815" cy="49929"/>
            </a:xfrm>
            <a:custGeom>
              <a:avLst/>
              <a:gdLst>
                <a:gd name="T0" fmla="*/ 1 w 77"/>
                <a:gd name="T1" fmla="*/ 12 h 33"/>
                <a:gd name="T2" fmla="*/ 37 w 77"/>
                <a:gd name="T3" fmla="*/ 30 h 33"/>
                <a:gd name="T4" fmla="*/ 76 w 77"/>
                <a:gd name="T5" fmla="*/ 21 h 33"/>
                <a:gd name="T6" fmla="*/ 40 w 77"/>
                <a:gd name="T7" fmla="*/ 3 h 33"/>
                <a:gd name="T8" fmla="*/ 1 w 77"/>
                <a:gd name="T9" fmla="*/ 12 h 33"/>
              </a:gdLst>
              <a:ahLst/>
              <a:cxnLst>
                <a:cxn ang="0">
                  <a:pos x="T0" y="T1"/>
                </a:cxn>
                <a:cxn ang="0">
                  <a:pos x="T2" y="T3"/>
                </a:cxn>
                <a:cxn ang="0">
                  <a:pos x="T4" y="T5"/>
                </a:cxn>
                <a:cxn ang="0">
                  <a:pos x="T6" y="T7"/>
                </a:cxn>
                <a:cxn ang="0">
                  <a:pos x="T8" y="T9"/>
                </a:cxn>
              </a:cxnLst>
              <a:rect l="0" t="0" r="r" b="b"/>
              <a:pathLst>
                <a:path w="77" h="33">
                  <a:moveTo>
                    <a:pt x="1" y="12"/>
                  </a:moveTo>
                  <a:cubicBezTo>
                    <a:pt x="0" y="19"/>
                    <a:pt x="16" y="27"/>
                    <a:pt x="37" y="30"/>
                  </a:cubicBezTo>
                  <a:cubicBezTo>
                    <a:pt x="58" y="33"/>
                    <a:pt x="75" y="29"/>
                    <a:pt x="76" y="21"/>
                  </a:cubicBezTo>
                  <a:cubicBezTo>
                    <a:pt x="77" y="14"/>
                    <a:pt x="61" y="5"/>
                    <a:pt x="40" y="3"/>
                  </a:cubicBezTo>
                  <a:cubicBezTo>
                    <a:pt x="20" y="0"/>
                    <a:pt x="2" y="4"/>
                    <a:pt x="1" y="12"/>
                  </a:cubicBezTo>
                  <a:close/>
                </a:path>
              </a:pathLst>
            </a:custGeom>
            <a:solidFill>
              <a:srgbClr val="336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3" name="ïṩḻiḋê">
              <a:extLst>
                <a:ext uri="{FF2B5EF4-FFF2-40B4-BE49-F238E27FC236}">
                  <a16:creationId xmlns:a16="http://schemas.microsoft.com/office/drawing/2014/main" xmlns="" id="{AAC9E83C-CF71-48C9-9427-62245E0ABD50}"/>
                </a:ext>
              </a:extLst>
            </p:cNvPr>
            <p:cNvSpPr/>
            <p:nvPr/>
          </p:nvSpPr>
          <p:spPr bwMode="auto">
            <a:xfrm>
              <a:off x="5346594" y="1715624"/>
              <a:ext cx="644367" cy="343851"/>
            </a:xfrm>
            <a:custGeom>
              <a:avLst/>
              <a:gdLst>
                <a:gd name="T0" fmla="*/ 419 w 425"/>
                <a:gd name="T1" fmla="*/ 0 h 227"/>
                <a:gd name="T2" fmla="*/ 420 w 425"/>
                <a:gd name="T3" fmla="*/ 33 h 227"/>
                <a:gd name="T4" fmla="*/ 425 w 425"/>
                <a:gd name="T5" fmla="*/ 176 h 227"/>
                <a:gd name="T6" fmla="*/ 188 w 425"/>
                <a:gd name="T7" fmla="*/ 227 h 227"/>
                <a:gd name="T8" fmla="*/ 166 w 425"/>
                <a:gd name="T9" fmla="*/ 226 h 227"/>
                <a:gd name="T10" fmla="*/ 116 w 425"/>
                <a:gd name="T11" fmla="*/ 223 h 227"/>
                <a:gd name="T12" fmla="*/ 6 w 425"/>
                <a:gd name="T13" fmla="*/ 192 h 227"/>
                <a:gd name="T14" fmla="*/ 0 w 425"/>
                <a:gd name="T15" fmla="*/ 15 h 227"/>
                <a:gd name="T16" fmla="*/ 419 w 425"/>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5" h="227">
                  <a:moveTo>
                    <a:pt x="419" y="0"/>
                  </a:moveTo>
                  <a:cubicBezTo>
                    <a:pt x="420" y="33"/>
                    <a:pt x="420" y="33"/>
                    <a:pt x="420" y="33"/>
                  </a:cubicBezTo>
                  <a:cubicBezTo>
                    <a:pt x="425" y="176"/>
                    <a:pt x="425" y="176"/>
                    <a:pt x="425" y="176"/>
                  </a:cubicBezTo>
                  <a:cubicBezTo>
                    <a:pt x="399" y="208"/>
                    <a:pt x="290" y="226"/>
                    <a:pt x="188" y="227"/>
                  </a:cubicBezTo>
                  <a:cubicBezTo>
                    <a:pt x="181" y="227"/>
                    <a:pt x="173" y="226"/>
                    <a:pt x="166" y="226"/>
                  </a:cubicBezTo>
                  <a:cubicBezTo>
                    <a:pt x="149" y="226"/>
                    <a:pt x="132" y="225"/>
                    <a:pt x="116" y="223"/>
                  </a:cubicBezTo>
                  <a:cubicBezTo>
                    <a:pt x="66" y="218"/>
                    <a:pt x="25" y="208"/>
                    <a:pt x="6" y="192"/>
                  </a:cubicBezTo>
                  <a:cubicBezTo>
                    <a:pt x="0" y="15"/>
                    <a:pt x="0" y="15"/>
                    <a:pt x="0" y="15"/>
                  </a:cubicBezTo>
                  <a:cubicBezTo>
                    <a:pt x="419" y="0"/>
                    <a:pt x="419" y="0"/>
                    <a:pt x="419" y="0"/>
                  </a:cubicBezTo>
                </a:path>
              </a:pathLst>
            </a:custGeom>
            <a:solidFill>
              <a:srgbClr val="254C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4" name="islîḍé">
              <a:extLst>
                <a:ext uri="{FF2B5EF4-FFF2-40B4-BE49-F238E27FC236}">
                  <a16:creationId xmlns:a16="http://schemas.microsoft.com/office/drawing/2014/main" xmlns="" id="{F63D7B48-37A8-4F76-B395-89F87B86A4AC}"/>
                </a:ext>
              </a:extLst>
            </p:cNvPr>
            <p:cNvSpPr/>
            <p:nvPr/>
          </p:nvSpPr>
          <p:spPr bwMode="auto">
            <a:xfrm>
              <a:off x="5114849" y="1556416"/>
              <a:ext cx="1086191" cy="272254"/>
            </a:xfrm>
            <a:custGeom>
              <a:avLst/>
              <a:gdLst>
                <a:gd name="T0" fmla="*/ 0 w 1153"/>
                <a:gd name="T1" fmla="*/ 162 h 289"/>
                <a:gd name="T2" fmla="*/ 586 w 1153"/>
                <a:gd name="T3" fmla="*/ 0 h 289"/>
                <a:gd name="T4" fmla="*/ 1153 w 1153"/>
                <a:gd name="T5" fmla="*/ 119 h 289"/>
                <a:gd name="T6" fmla="*/ 588 w 1153"/>
                <a:gd name="T7" fmla="*/ 289 h 289"/>
                <a:gd name="T8" fmla="*/ 0 w 1153"/>
                <a:gd name="T9" fmla="*/ 162 h 289"/>
              </a:gdLst>
              <a:ahLst/>
              <a:cxnLst>
                <a:cxn ang="0">
                  <a:pos x="T0" y="T1"/>
                </a:cxn>
                <a:cxn ang="0">
                  <a:pos x="T2" y="T3"/>
                </a:cxn>
                <a:cxn ang="0">
                  <a:pos x="T4" y="T5"/>
                </a:cxn>
                <a:cxn ang="0">
                  <a:pos x="T6" y="T7"/>
                </a:cxn>
                <a:cxn ang="0">
                  <a:pos x="T8" y="T9"/>
                </a:cxn>
              </a:cxnLst>
              <a:rect l="0" t="0" r="r" b="b"/>
              <a:pathLst>
                <a:path w="1153" h="289">
                  <a:moveTo>
                    <a:pt x="0" y="162"/>
                  </a:moveTo>
                  <a:lnTo>
                    <a:pt x="586" y="0"/>
                  </a:lnTo>
                  <a:lnTo>
                    <a:pt x="1153" y="119"/>
                  </a:lnTo>
                  <a:lnTo>
                    <a:pt x="588" y="289"/>
                  </a:lnTo>
                  <a:lnTo>
                    <a:pt x="0" y="162"/>
                  </a:lnTo>
                  <a:close/>
                </a:path>
              </a:pathLst>
            </a:custGeom>
            <a:solidFill>
              <a:srgbClr val="254C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5" name="ïṩḻîde">
              <a:extLst>
                <a:ext uri="{FF2B5EF4-FFF2-40B4-BE49-F238E27FC236}">
                  <a16:creationId xmlns:a16="http://schemas.microsoft.com/office/drawing/2014/main" xmlns="" id="{FE7012C8-DB67-49B6-AD16-8AD1D653E832}"/>
                </a:ext>
              </a:extLst>
            </p:cNvPr>
            <p:cNvSpPr/>
            <p:nvPr/>
          </p:nvSpPr>
          <p:spPr bwMode="auto">
            <a:xfrm>
              <a:off x="5114849" y="1556416"/>
              <a:ext cx="1086191" cy="272254"/>
            </a:xfrm>
            <a:custGeom>
              <a:avLst/>
              <a:gdLst>
                <a:gd name="T0" fmla="*/ 0 w 1153"/>
                <a:gd name="T1" fmla="*/ 162 h 289"/>
                <a:gd name="T2" fmla="*/ 586 w 1153"/>
                <a:gd name="T3" fmla="*/ 0 h 289"/>
                <a:gd name="T4" fmla="*/ 1153 w 1153"/>
                <a:gd name="T5" fmla="*/ 119 h 289"/>
                <a:gd name="T6" fmla="*/ 588 w 1153"/>
                <a:gd name="T7" fmla="*/ 289 h 289"/>
                <a:gd name="T8" fmla="*/ 0 w 1153"/>
                <a:gd name="T9" fmla="*/ 162 h 289"/>
              </a:gdLst>
              <a:ahLst/>
              <a:cxnLst>
                <a:cxn ang="0">
                  <a:pos x="T0" y="T1"/>
                </a:cxn>
                <a:cxn ang="0">
                  <a:pos x="T2" y="T3"/>
                </a:cxn>
                <a:cxn ang="0">
                  <a:pos x="T4" y="T5"/>
                </a:cxn>
                <a:cxn ang="0">
                  <a:pos x="T6" y="T7"/>
                </a:cxn>
                <a:cxn ang="0">
                  <a:pos x="T8" y="T9"/>
                </a:cxn>
              </a:cxnLst>
              <a:rect l="0" t="0" r="r" b="b"/>
              <a:pathLst>
                <a:path w="1153" h="289">
                  <a:moveTo>
                    <a:pt x="0" y="162"/>
                  </a:moveTo>
                  <a:lnTo>
                    <a:pt x="586" y="0"/>
                  </a:lnTo>
                  <a:lnTo>
                    <a:pt x="1153" y="119"/>
                  </a:lnTo>
                  <a:lnTo>
                    <a:pt x="588" y="289"/>
                  </a:lnTo>
                  <a:lnTo>
                    <a:pt x="0"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6" name="iṧḻiḓè">
              <a:extLst>
                <a:ext uri="{FF2B5EF4-FFF2-40B4-BE49-F238E27FC236}">
                  <a16:creationId xmlns:a16="http://schemas.microsoft.com/office/drawing/2014/main" xmlns="" id="{1B51C659-651C-4898-869F-8B3AE87B30F2}"/>
                </a:ext>
              </a:extLst>
            </p:cNvPr>
            <p:cNvSpPr/>
            <p:nvPr/>
          </p:nvSpPr>
          <p:spPr bwMode="auto">
            <a:xfrm>
              <a:off x="5668778" y="1668521"/>
              <a:ext cx="533204" cy="195006"/>
            </a:xfrm>
            <a:custGeom>
              <a:avLst/>
              <a:gdLst>
                <a:gd name="T0" fmla="*/ 565 w 566"/>
                <a:gd name="T1" fmla="*/ 0 h 207"/>
                <a:gd name="T2" fmla="*/ 0 w 566"/>
                <a:gd name="T3" fmla="*/ 170 h 207"/>
                <a:gd name="T4" fmla="*/ 1 w 566"/>
                <a:gd name="T5" fmla="*/ 207 h 207"/>
                <a:gd name="T6" fmla="*/ 566 w 566"/>
                <a:gd name="T7" fmla="*/ 31 h 207"/>
                <a:gd name="T8" fmla="*/ 565 w 566"/>
                <a:gd name="T9" fmla="*/ 0 h 207"/>
              </a:gdLst>
              <a:ahLst/>
              <a:cxnLst>
                <a:cxn ang="0">
                  <a:pos x="T0" y="T1"/>
                </a:cxn>
                <a:cxn ang="0">
                  <a:pos x="T2" y="T3"/>
                </a:cxn>
                <a:cxn ang="0">
                  <a:pos x="T4" y="T5"/>
                </a:cxn>
                <a:cxn ang="0">
                  <a:pos x="T6" y="T7"/>
                </a:cxn>
                <a:cxn ang="0">
                  <a:pos x="T8" y="T9"/>
                </a:cxn>
              </a:cxnLst>
              <a:rect l="0" t="0" r="r" b="b"/>
              <a:pathLst>
                <a:path w="566" h="207">
                  <a:moveTo>
                    <a:pt x="565" y="0"/>
                  </a:moveTo>
                  <a:lnTo>
                    <a:pt x="0" y="170"/>
                  </a:lnTo>
                  <a:lnTo>
                    <a:pt x="1" y="207"/>
                  </a:lnTo>
                  <a:lnTo>
                    <a:pt x="566" y="31"/>
                  </a:lnTo>
                  <a:lnTo>
                    <a:pt x="565" y="0"/>
                  </a:lnTo>
                  <a:close/>
                </a:path>
              </a:pathLst>
            </a:custGeom>
            <a:solidFill>
              <a:srgbClr val="193C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7" name="ïsḷïḍé">
              <a:extLst>
                <a:ext uri="{FF2B5EF4-FFF2-40B4-BE49-F238E27FC236}">
                  <a16:creationId xmlns:a16="http://schemas.microsoft.com/office/drawing/2014/main" xmlns="" id="{0F617165-5972-4CA7-8EF7-9FCD69344B54}"/>
                </a:ext>
              </a:extLst>
            </p:cNvPr>
            <p:cNvSpPr/>
            <p:nvPr/>
          </p:nvSpPr>
          <p:spPr bwMode="auto">
            <a:xfrm>
              <a:off x="5668778" y="1668521"/>
              <a:ext cx="533204" cy="195006"/>
            </a:xfrm>
            <a:custGeom>
              <a:avLst/>
              <a:gdLst>
                <a:gd name="T0" fmla="*/ 565 w 566"/>
                <a:gd name="T1" fmla="*/ 0 h 207"/>
                <a:gd name="T2" fmla="*/ 0 w 566"/>
                <a:gd name="T3" fmla="*/ 170 h 207"/>
                <a:gd name="T4" fmla="*/ 1 w 566"/>
                <a:gd name="T5" fmla="*/ 207 h 207"/>
                <a:gd name="T6" fmla="*/ 566 w 566"/>
                <a:gd name="T7" fmla="*/ 31 h 207"/>
                <a:gd name="T8" fmla="*/ 565 w 566"/>
                <a:gd name="T9" fmla="*/ 0 h 207"/>
              </a:gdLst>
              <a:ahLst/>
              <a:cxnLst>
                <a:cxn ang="0">
                  <a:pos x="T0" y="T1"/>
                </a:cxn>
                <a:cxn ang="0">
                  <a:pos x="T2" y="T3"/>
                </a:cxn>
                <a:cxn ang="0">
                  <a:pos x="T4" y="T5"/>
                </a:cxn>
                <a:cxn ang="0">
                  <a:pos x="T6" y="T7"/>
                </a:cxn>
                <a:cxn ang="0">
                  <a:pos x="T8" y="T9"/>
                </a:cxn>
              </a:cxnLst>
              <a:rect l="0" t="0" r="r" b="b"/>
              <a:pathLst>
                <a:path w="566" h="207">
                  <a:moveTo>
                    <a:pt x="565" y="0"/>
                  </a:moveTo>
                  <a:lnTo>
                    <a:pt x="0" y="170"/>
                  </a:lnTo>
                  <a:lnTo>
                    <a:pt x="1" y="207"/>
                  </a:lnTo>
                  <a:lnTo>
                    <a:pt x="566" y="31"/>
                  </a:lnTo>
                  <a:lnTo>
                    <a:pt x="5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8" name="í$1ïďé">
              <a:extLst>
                <a:ext uri="{FF2B5EF4-FFF2-40B4-BE49-F238E27FC236}">
                  <a16:creationId xmlns:a16="http://schemas.microsoft.com/office/drawing/2014/main" xmlns="" id="{B4D0641F-30B2-4A69-B583-B79CEA78A588}"/>
                </a:ext>
              </a:extLst>
            </p:cNvPr>
            <p:cNvSpPr/>
            <p:nvPr/>
          </p:nvSpPr>
          <p:spPr bwMode="auto">
            <a:xfrm>
              <a:off x="5114849" y="1709029"/>
              <a:ext cx="554871" cy="154497"/>
            </a:xfrm>
            <a:custGeom>
              <a:avLst/>
              <a:gdLst>
                <a:gd name="T0" fmla="*/ 0 w 589"/>
                <a:gd name="T1" fmla="*/ 0 h 164"/>
                <a:gd name="T2" fmla="*/ 588 w 589"/>
                <a:gd name="T3" fmla="*/ 127 h 164"/>
                <a:gd name="T4" fmla="*/ 589 w 589"/>
                <a:gd name="T5" fmla="*/ 164 h 164"/>
                <a:gd name="T6" fmla="*/ 2 w 589"/>
                <a:gd name="T7" fmla="*/ 29 h 164"/>
                <a:gd name="T8" fmla="*/ 0 w 589"/>
                <a:gd name="T9" fmla="*/ 0 h 164"/>
              </a:gdLst>
              <a:ahLst/>
              <a:cxnLst>
                <a:cxn ang="0">
                  <a:pos x="T0" y="T1"/>
                </a:cxn>
                <a:cxn ang="0">
                  <a:pos x="T2" y="T3"/>
                </a:cxn>
                <a:cxn ang="0">
                  <a:pos x="T4" y="T5"/>
                </a:cxn>
                <a:cxn ang="0">
                  <a:pos x="T6" y="T7"/>
                </a:cxn>
                <a:cxn ang="0">
                  <a:pos x="T8" y="T9"/>
                </a:cxn>
              </a:cxnLst>
              <a:rect l="0" t="0" r="r" b="b"/>
              <a:pathLst>
                <a:path w="589" h="164">
                  <a:moveTo>
                    <a:pt x="0" y="0"/>
                  </a:moveTo>
                  <a:lnTo>
                    <a:pt x="588" y="127"/>
                  </a:lnTo>
                  <a:lnTo>
                    <a:pt x="589" y="164"/>
                  </a:lnTo>
                  <a:lnTo>
                    <a:pt x="2" y="29"/>
                  </a:lnTo>
                  <a:lnTo>
                    <a:pt x="0" y="0"/>
                  </a:lnTo>
                  <a:close/>
                </a:path>
              </a:pathLst>
            </a:custGeom>
            <a:solidFill>
              <a:srgbClr val="438DB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9" name="ïS1iḋê">
              <a:extLst>
                <a:ext uri="{FF2B5EF4-FFF2-40B4-BE49-F238E27FC236}">
                  <a16:creationId xmlns:a16="http://schemas.microsoft.com/office/drawing/2014/main" xmlns="" id="{637D4E50-818C-4856-8E0D-1D1BFA1F1FA0}"/>
                </a:ext>
              </a:extLst>
            </p:cNvPr>
            <p:cNvSpPr/>
            <p:nvPr/>
          </p:nvSpPr>
          <p:spPr bwMode="auto">
            <a:xfrm>
              <a:off x="5114849" y="1709029"/>
              <a:ext cx="554871" cy="154497"/>
            </a:xfrm>
            <a:custGeom>
              <a:avLst/>
              <a:gdLst>
                <a:gd name="T0" fmla="*/ 0 w 589"/>
                <a:gd name="T1" fmla="*/ 0 h 164"/>
                <a:gd name="T2" fmla="*/ 588 w 589"/>
                <a:gd name="T3" fmla="*/ 127 h 164"/>
                <a:gd name="T4" fmla="*/ 589 w 589"/>
                <a:gd name="T5" fmla="*/ 164 h 164"/>
                <a:gd name="T6" fmla="*/ 2 w 589"/>
                <a:gd name="T7" fmla="*/ 29 h 164"/>
                <a:gd name="T8" fmla="*/ 0 w 589"/>
                <a:gd name="T9" fmla="*/ 0 h 164"/>
              </a:gdLst>
              <a:ahLst/>
              <a:cxnLst>
                <a:cxn ang="0">
                  <a:pos x="T0" y="T1"/>
                </a:cxn>
                <a:cxn ang="0">
                  <a:pos x="T2" y="T3"/>
                </a:cxn>
                <a:cxn ang="0">
                  <a:pos x="T4" y="T5"/>
                </a:cxn>
                <a:cxn ang="0">
                  <a:pos x="T6" y="T7"/>
                </a:cxn>
                <a:cxn ang="0">
                  <a:pos x="T8" y="T9"/>
                </a:cxn>
              </a:cxnLst>
              <a:rect l="0" t="0" r="r" b="b"/>
              <a:pathLst>
                <a:path w="589" h="164">
                  <a:moveTo>
                    <a:pt x="0" y="0"/>
                  </a:moveTo>
                  <a:lnTo>
                    <a:pt x="588" y="127"/>
                  </a:lnTo>
                  <a:lnTo>
                    <a:pt x="589" y="164"/>
                  </a:lnTo>
                  <a:lnTo>
                    <a:pt x="2" y="2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0" name="iṧľïdê">
              <a:extLst>
                <a:ext uri="{FF2B5EF4-FFF2-40B4-BE49-F238E27FC236}">
                  <a16:creationId xmlns:a16="http://schemas.microsoft.com/office/drawing/2014/main" xmlns="" id="{7DD06784-F093-443C-8B47-205AA26740B5}"/>
                </a:ext>
              </a:extLst>
            </p:cNvPr>
            <p:cNvSpPr/>
            <p:nvPr/>
          </p:nvSpPr>
          <p:spPr bwMode="auto">
            <a:xfrm>
              <a:off x="5408770" y="1668521"/>
              <a:ext cx="317473" cy="109279"/>
            </a:xfrm>
            <a:custGeom>
              <a:avLst/>
              <a:gdLst>
                <a:gd name="T0" fmla="*/ 196 w 209"/>
                <a:gd name="T1" fmla="*/ 0 h 72"/>
                <a:gd name="T2" fmla="*/ 119 w 209"/>
                <a:gd name="T3" fmla="*/ 17 h 72"/>
                <a:gd name="T4" fmla="*/ 17 w 209"/>
                <a:gd name="T5" fmla="*/ 50 h 72"/>
                <a:gd name="T6" fmla="*/ 0 w 209"/>
                <a:gd name="T7" fmla="*/ 69 h 72"/>
                <a:gd name="T8" fmla="*/ 17 w 209"/>
                <a:gd name="T9" fmla="*/ 72 h 72"/>
                <a:gd name="T10" fmla="*/ 171 w 209"/>
                <a:gd name="T11" fmla="*/ 25 h 72"/>
                <a:gd name="T12" fmla="*/ 204 w 209"/>
                <a:gd name="T13" fmla="*/ 2 h 72"/>
                <a:gd name="T14" fmla="*/ 196 w 209"/>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72">
                  <a:moveTo>
                    <a:pt x="196" y="0"/>
                  </a:moveTo>
                  <a:cubicBezTo>
                    <a:pt x="175" y="0"/>
                    <a:pt x="119" y="17"/>
                    <a:pt x="119" y="17"/>
                  </a:cubicBezTo>
                  <a:cubicBezTo>
                    <a:pt x="17" y="50"/>
                    <a:pt x="17" y="50"/>
                    <a:pt x="17" y="50"/>
                  </a:cubicBezTo>
                  <a:cubicBezTo>
                    <a:pt x="0" y="69"/>
                    <a:pt x="0" y="69"/>
                    <a:pt x="0" y="69"/>
                  </a:cubicBezTo>
                  <a:cubicBezTo>
                    <a:pt x="17" y="72"/>
                    <a:pt x="17" y="72"/>
                    <a:pt x="17" y="72"/>
                  </a:cubicBezTo>
                  <a:cubicBezTo>
                    <a:pt x="27" y="69"/>
                    <a:pt x="153" y="30"/>
                    <a:pt x="171" y="25"/>
                  </a:cubicBezTo>
                  <a:cubicBezTo>
                    <a:pt x="190" y="19"/>
                    <a:pt x="209" y="12"/>
                    <a:pt x="204" y="2"/>
                  </a:cubicBezTo>
                  <a:cubicBezTo>
                    <a:pt x="203" y="0"/>
                    <a:pt x="200" y="0"/>
                    <a:pt x="196" y="0"/>
                  </a:cubicBezTo>
                </a:path>
              </a:pathLst>
            </a:custGeom>
            <a:solidFill>
              <a:srgbClr val="122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1" name="íŝľîḋé">
              <a:extLst>
                <a:ext uri="{FF2B5EF4-FFF2-40B4-BE49-F238E27FC236}">
                  <a16:creationId xmlns:a16="http://schemas.microsoft.com/office/drawing/2014/main" xmlns="" id="{4F9FBBCB-A401-43B2-B705-943F6CFF629D}"/>
                </a:ext>
              </a:extLst>
            </p:cNvPr>
            <p:cNvSpPr/>
            <p:nvPr/>
          </p:nvSpPr>
          <p:spPr bwMode="auto">
            <a:xfrm>
              <a:off x="5401234" y="1773089"/>
              <a:ext cx="33914" cy="35798"/>
            </a:xfrm>
            <a:custGeom>
              <a:avLst/>
              <a:gdLst>
                <a:gd name="T0" fmla="*/ 5 w 22"/>
                <a:gd name="T1" fmla="*/ 0 h 24"/>
                <a:gd name="T2" fmla="*/ 0 w 22"/>
                <a:gd name="T3" fmla="*/ 5 h 24"/>
                <a:gd name="T4" fmla="*/ 3 w 22"/>
                <a:gd name="T5" fmla="*/ 20 h 24"/>
                <a:gd name="T6" fmla="*/ 6 w 22"/>
                <a:gd name="T7" fmla="*/ 21 h 24"/>
                <a:gd name="T8" fmla="*/ 19 w 22"/>
                <a:gd name="T9" fmla="*/ 24 h 24"/>
                <a:gd name="T10" fmla="*/ 21 w 22"/>
                <a:gd name="T11" fmla="*/ 4 h 24"/>
                <a:gd name="T12" fmla="*/ 22 w 22"/>
                <a:gd name="T13" fmla="*/ 3 h 24"/>
                <a:gd name="T14" fmla="*/ 5 w 2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5" y="0"/>
                  </a:moveTo>
                  <a:cubicBezTo>
                    <a:pt x="0" y="5"/>
                    <a:pt x="0" y="5"/>
                    <a:pt x="0" y="5"/>
                  </a:cubicBezTo>
                  <a:cubicBezTo>
                    <a:pt x="3" y="20"/>
                    <a:pt x="3" y="20"/>
                    <a:pt x="3" y="20"/>
                  </a:cubicBezTo>
                  <a:cubicBezTo>
                    <a:pt x="6" y="21"/>
                    <a:pt x="6" y="21"/>
                    <a:pt x="6" y="21"/>
                  </a:cubicBezTo>
                  <a:cubicBezTo>
                    <a:pt x="19" y="24"/>
                    <a:pt x="19" y="24"/>
                    <a:pt x="19" y="24"/>
                  </a:cubicBezTo>
                  <a:cubicBezTo>
                    <a:pt x="19" y="16"/>
                    <a:pt x="21" y="4"/>
                    <a:pt x="21" y="4"/>
                  </a:cubicBezTo>
                  <a:cubicBezTo>
                    <a:pt x="21" y="4"/>
                    <a:pt x="21" y="4"/>
                    <a:pt x="22" y="3"/>
                  </a:cubicBezTo>
                  <a:cubicBezTo>
                    <a:pt x="5" y="0"/>
                    <a:pt x="5" y="0"/>
                    <a:pt x="5" y="0"/>
                  </a:cubicBezTo>
                </a:path>
              </a:pathLst>
            </a:custGeom>
            <a:solidFill>
              <a:srgbClr val="213F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2" name="îşḷîḋe">
              <a:extLst>
                <a:ext uri="{FF2B5EF4-FFF2-40B4-BE49-F238E27FC236}">
                  <a16:creationId xmlns:a16="http://schemas.microsoft.com/office/drawing/2014/main" xmlns="" id="{0A76F5D4-4699-454F-B907-23B2A838DB0A}"/>
                </a:ext>
              </a:extLst>
            </p:cNvPr>
            <p:cNvSpPr/>
            <p:nvPr/>
          </p:nvSpPr>
          <p:spPr bwMode="auto">
            <a:xfrm>
              <a:off x="5988135" y="1871063"/>
              <a:ext cx="2826" cy="107394"/>
            </a:xfrm>
            <a:custGeom>
              <a:avLst/>
              <a:gdLst>
                <a:gd name="T0" fmla="*/ 0 w 3"/>
                <a:gd name="T1" fmla="*/ 0 h 114"/>
                <a:gd name="T2" fmla="*/ 3 w 3"/>
                <a:gd name="T3" fmla="*/ 114 h 114"/>
                <a:gd name="T4" fmla="*/ 3 w 3"/>
                <a:gd name="T5" fmla="*/ 114 h 114"/>
                <a:gd name="T6" fmla="*/ 0 w 3"/>
                <a:gd name="T7" fmla="*/ 0 h 114"/>
              </a:gdLst>
              <a:ahLst/>
              <a:cxnLst>
                <a:cxn ang="0">
                  <a:pos x="T0" y="T1"/>
                </a:cxn>
                <a:cxn ang="0">
                  <a:pos x="T2" y="T3"/>
                </a:cxn>
                <a:cxn ang="0">
                  <a:pos x="T4" y="T5"/>
                </a:cxn>
                <a:cxn ang="0">
                  <a:pos x="T6" y="T7"/>
                </a:cxn>
              </a:cxnLst>
              <a:rect l="0" t="0" r="r" b="b"/>
              <a:pathLst>
                <a:path w="3" h="114">
                  <a:moveTo>
                    <a:pt x="0" y="0"/>
                  </a:moveTo>
                  <a:lnTo>
                    <a:pt x="3" y="114"/>
                  </a:lnTo>
                  <a:lnTo>
                    <a:pt x="3" y="114"/>
                  </a:lnTo>
                  <a:lnTo>
                    <a:pt x="0" y="0"/>
                  </a:lnTo>
                  <a:close/>
                </a:path>
              </a:pathLst>
            </a:custGeom>
            <a:solidFill>
              <a:srgbClr val="958B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3" name="i$ḷîḍè">
              <a:extLst>
                <a:ext uri="{FF2B5EF4-FFF2-40B4-BE49-F238E27FC236}">
                  <a16:creationId xmlns:a16="http://schemas.microsoft.com/office/drawing/2014/main" xmlns="" id="{866B4A58-C6EA-47C6-8A23-B8E6F2E89458}"/>
                </a:ext>
              </a:extLst>
            </p:cNvPr>
            <p:cNvSpPr/>
            <p:nvPr/>
          </p:nvSpPr>
          <p:spPr bwMode="auto">
            <a:xfrm>
              <a:off x="5988135" y="1871063"/>
              <a:ext cx="2826" cy="107394"/>
            </a:xfrm>
            <a:custGeom>
              <a:avLst/>
              <a:gdLst>
                <a:gd name="T0" fmla="*/ 0 w 3"/>
                <a:gd name="T1" fmla="*/ 0 h 114"/>
                <a:gd name="T2" fmla="*/ 3 w 3"/>
                <a:gd name="T3" fmla="*/ 114 h 114"/>
                <a:gd name="T4" fmla="*/ 3 w 3"/>
                <a:gd name="T5" fmla="*/ 114 h 114"/>
                <a:gd name="T6" fmla="*/ 0 w 3"/>
                <a:gd name="T7" fmla="*/ 0 h 114"/>
              </a:gdLst>
              <a:ahLst/>
              <a:cxnLst>
                <a:cxn ang="0">
                  <a:pos x="T0" y="T1"/>
                </a:cxn>
                <a:cxn ang="0">
                  <a:pos x="T2" y="T3"/>
                </a:cxn>
                <a:cxn ang="0">
                  <a:pos x="T4" y="T5"/>
                </a:cxn>
                <a:cxn ang="0">
                  <a:pos x="T6" y="T7"/>
                </a:cxn>
              </a:cxnLst>
              <a:rect l="0" t="0" r="r" b="b"/>
              <a:pathLst>
                <a:path w="3" h="114">
                  <a:moveTo>
                    <a:pt x="0" y="0"/>
                  </a:moveTo>
                  <a:lnTo>
                    <a:pt x="3" y="114"/>
                  </a:lnTo>
                  <a:lnTo>
                    <a:pt x="3" y="1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4" name="îSļíḓê">
              <a:extLst>
                <a:ext uri="{FF2B5EF4-FFF2-40B4-BE49-F238E27FC236}">
                  <a16:creationId xmlns:a16="http://schemas.microsoft.com/office/drawing/2014/main" xmlns="" id="{4C1CE8F9-50DE-431C-B44F-A6B68B481B67}"/>
                </a:ext>
              </a:extLst>
            </p:cNvPr>
            <p:cNvSpPr/>
            <p:nvPr/>
          </p:nvSpPr>
          <p:spPr bwMode="auto">
            <a:xfrm>
              <a:off x="5990961" y="1978457"/>
              <a:ext cx="0" cy="3768"/>
            </a:xfrm>
            <a:custGeom>
              <a:avLst/>
              <a:gdLst>
                <a:gd name="T0" fmla="*/ 0 h 2"/>
                <a:gd name="T1" fmla="*/ 2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2"/>
                    <a:pt x="0" y="2"/>
                    <a:pt x="0" y="2"/>
                  </a:cubicBezTo>
                  <a:cubicBezTo>
                    <a:pt x="0" y="2"/>
                    <a:pt x="0" y="2"/>
                    <a:pt x="0" y="2"/>
                  </a:cubicBezTo>
                  <a:cubicBezTo>
                    <a:pt x="0" y="0"/>
                    <a:pt x="0" y="0"/>
                    <a:pt x="0" y="0"/>
                  </a:cubicBezTo>
                  <a:cubicBezTo>
                    <a:pt x="0" y="0"/>
                    <a:pt x="0" y="0"/>
                    <a:pt x="0" y="0"/>
                  </a:cubicBezTo>
                </a:path>
              </a:pathLst>
            </a:custGeom>
            <a:solidFill>
              <a:srgbClr val="7A42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5" name="işļiďê">
              <a:extLst>
                <a:ext uri="{FF2B5EF4-FFF2-40B4-BE49-F238E27FC236}">
                  <a16:creationId xmlns:a16="http://schemas.microsoft.com/office/drawing/2014/main" xmlns="" id="{AD918536-9EA0-4EC5-A7D6-A14EEC23E06B}"/>
                </a:ext>
              </a:extLst>
            </p:cNvPr>
            <p:cNvSpPr/>
            <p:nvPr/>
          </p:nvSpPr>
          <p:spPr bwMode="auto">
            <a:xfrm>
              <a:off x="5632038" y="2037807"/>
              <a:ext cx="224209" cy="21667"/>
            </a:xfrm>
            <a:custGeom>
              <a:avLst/>
              <a:gdLst>
                <a:gd name="T0" fmla="*/ 148 w 148"/>
                <a:gd name="T1" fmla="*/ 0 h 14"/>
                <a:gd name="T2" fmla="*/ 0 w 148"/>
                <a:gd name="T3" fmla="*/ 14 h 14"/>
                <a:gd name="T4" fmla="*/ 0 w 148"/>
                <a:gd name="T5" fmla="*/ 14 h 14"/>
                <a:gd name="T6" fmla="*/ 0 w 148"/>
                <a:gd name="T7" fmla="*/ 14 h 14"/>
                <a:gd name="T8" fmla="*/ 148 w 148"/>
                <a:gd name="T9" fmla="*/ 0 h 14"/>
                <a:gd name="T10" fmla="*/ 148 w 148"/>
                <a:gd name="T11" fmla="*/ 0 h 14"/>
                <a:gd name="T12" fmla="*/ 148 w 148"/>
                <a:gd name="T13" fmla="*/ 0 h 14"/>
                <a:gd name="T14" fmla="*/ 148 w 14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4">
                  <a:moveTo>
                    <a:pt x="148" y="0"/>
                  </a:moveTo>
                  <a:cubicBezTo>
                    <a:pt x="104" y="9"/>
                    <a:pt x="51" y="13"/>
                    <a:pt x="0" y="14"/>
                  </a:cubicBezTo>
                  <a:cubicBezTo>
                    <a:pt x="0" y="14"/>
                    <a:pt x="0" y="14"/>
                    <a:pt x="0" y="14"/>
                  </a:cubicBezTo>
                  <a:cubicBezTo>
                    <a:pt x="0" y="14"/>
                    <a:pt x="0" y="14"/>
                    <a:pt x="0" y="14"/>
                  </a:cubicBezTo>
                  <a:cubicBezTo>
                    <a:pt x="51" y="13"/>
                    <a:pt x="104" y="9"/>
                    <a:pt x="148" y="0"/>
                  </a:cubicBezTo>
                  <a:moveTo>
                    <a:pt x="148" y="0"/>
                  </a:moveTo>
                  <a:cubicBezTo>
                    <a:pt x="148" y="0"/>
                    <a:pt x="148" y="0"/>
                    <a:pt x="148" y="0"/>
                  </a:cubicBezTo>
                  <a:cubicBezTo>
                    <a:pt x="148" y="0"/>
                    <a:pt x="148" y="0"/>
                    <a:pt x="148" y="0"/>
                  </a:cubicBezTo>
                </a:path>
              </a:pathLst>
            </a:custGeom>
            <a:solidFill>
              <a:srgbClr val="7A42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6" name="ïS1ïḓé">
              <a:extLst>
                <a:ext uri="{FF2B5EF4-FFF2-40B4-BE49-F238E27FC236}">
                  <a16:creationId xmlns:a16="http://schemas.microsoft.com/office/drawing/2014/main" xmlns="" id="{5D050BD7-EBB5-4168-8034-C3CE53801D79}"/>
                </a:ext>
              </a:extLst>
            </p:cNvPr>
            <p:cNvSpPr/>
            <p:nvPr/>
          </p:nvSpPr>
          <p:spPr bwMode="auto">
            <a:xfrm>
              <a:off x="5351305" y="1765553"/>
              <a:ext cx="639656" cy="293922"/>
            </a:xfrm>
            <a:custGeom>
              <a:avLst/>
              <a:gdLst>
                <a:gd name="T0" fmla="*/ 417 w 422"/>
                <a:gd name="T1" fmla="*/ 0 h 194"/>
                <a:gd name="T2" fmla="*/ 210 w 422"/>
                <a:gd name="T3" fmla="*/ 65 h 194"/>
                <a:gd name="T4" fmla="*/ 52 w 422"/>
                <a:gd name="T5" fmla="*/ 29 h 194"/>
                <a:gd name="T6" fmla="*/ 52 w 422"/>
                <a:gd name="T7" fmla="*/ 30 h 194"/>
                <a:gd name="T8" fmla="*/ 39 w 422"/>
                <a:gd name="T9" fmla="*/ 26 h 194"/>
                <a:gd name="T10" fmla="*/ 0 w 422"/>
                <a:gd name="T11" fmla="*/ 17 h 194"/>
                <a:gd name="T12" fmla="*/ 79 w 422"/>
                <a:gd name="T13" fmla="*/ 93 h 194"/>
                <a:gd name="T14" fmla="*/ 83 w 422"/>
                <a:gd name="T15" fmla="*/ 187 h 194"/>
                <a:gd name="T16" fmla="*/ 99 w 422"/>
                <a:gd name="T17" fmla="*/ 189 h 194"/>
                <a:gd name="T18" fmla="*/ 95 w 422"/>
                <a:gd name="T19" fmla="*/ 108 h 194"/>
                <a:gd name="T20" fmla="*/ 185 w 422"/>
                <a:gd name="T21" fmla="*/ 194 h 194"/>
                <a:gd name="T22" fmla="*/ 185 w 422"/>
                <a:gd name="T23" fmla="*/ 194 h 194"/>
                <a:gd name="T24" fmla="*/ 333 w 422"/>
                <a:gd name="T25" fmla="*/ 180 h 194"/>
                <a:gd name="T26" fmla="*/ 333 w 422"/>
                <a:gd name="T27" fmla="*/ 180 h 194"/>
                <a:gd name="T28" fmla="*/ 333 w 422"/>
                <a:gd name="T29" fmla="*/ 180 h 194"/>
                <a:gd name="T30" fmla="*/ 396 w 422"/>
                <a:gd name="T31" fmla="*/ 161 h 194"/>
                <a:gd name="T32" fmla="*/ 422 w 422"/>
                <a:gd name="T33" fmla="*/ 143 h 194"/>
                <a:gd name="T34" fmla="*/ 422 w 422"/>
                <a:gd name="T35" fmla="*/ 141 h 194"/>
                <a:gd name="T36" fmla="*/ 420 w 422"/>
                <a:gd name="T37" fmla="*/ 70 h 194"/>
                <a:gd name="T38" fmla="*/ 417 w 422"/>
                <a:gd name="T3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2" h="194">
                  <a:moveTo>
                    <a:pt x="417" y="0"/>
                  </a:moveTo>
                  <a:cubicBezTo>
                    <a:pt x="210" y="65"/>
                    <a:pt x="210" y="65"/>
                    <a:pt x="210" y="65"/>
                  </a:cubicBezTo>
                  <a:cubicBezTo>
                    <a:pt x="52" y="29"/>
                    <a:pt x="52" y="29"/>
                    <a:pt x="52" y="29"/>
                  </a:cubicBezTo>
                  <a:cubicBezTo>
                    <a:pt x="52" y="29"/>
                    <a:pt x="52" y="30"/>
                    <a:pt x="52" y="30"/>
                  </a:cubicBezTo>
                  <a:cubicBezTo>
                    <a:pt x="39" y="26"/>
                    <a:pt x="39" y="26"/>
                    <a:pt x="39" y="26"/>
                  </a:cubicBezTo>
                  <a:cubicBezTo>
                    <a:pt x="0" y="17"/>
                    <a:pt x="0" y="17"/>
                    <a:pt x="0" y="17"/>
                  </a:cubicBezTo>
                  <a:cubicBezTo>
                    <a:pt x="79" y="93"/>
                    <a:pt x="79" y="93"/>
                    <a:pt x="79" y="93"/>
                  </a:cubicBezTo>
                  <a:cubicBezTo>
                    <a:pt x="80" y="129"/>
                    <a:pt x="82" y="164"/>
                    <a:pt x="83" y="187"/>
                  </a:cubicBezTo>
                  <a:cubicBezTo>
                    <a:pt x="99" y="189"/>
                    <a:pt x="99" y="189"/>
                    <a:pt x="99" y="189"/>
                  </a:cubicBezTo>
                  <a:cubicBezTo>
                    <a:pt x="97" y="169"/>
                    <a:pt x="96" y="140"/>
                    <a:pt x="95" y="108"/>
                  </a:cubicBezTo>
                  <a:cubicBezTo>
                    <a:pt x="185" y="194"/>
                    <a:pt x="185" y="194"/>
                    <a:pt x="185" y="194"/>
                  </a:cubicBezTo>
                  <a:cubicBezTo>
                    <a:pt x="185" y="194"/>
                    <a:pt x="185" y="194"/>
                    <a:pt x="185" y="194"/>
                  </a:cubicBezTo>
                  <a:cubicBezTo>
                    <a:pt x="236" y="193"/>
                    <a:pt x="289" y="189"/>
                    <a:pt x="333" y="180"/>
                  </a:cubicBezTo>
                  <a:cubicBezTo>
                    <a:pt x="333" y="180"/>
                    <a:pt x="333" y="180"/>
                    <a:pt x="333" y="180"/>
                  </a:cubicBezTo>
                  <a:cubicBezTo>
                    <a:pt x="333" y="180"/>
                    <a:pt x="333" y="180"/>
                    <a:pt x="333" y="180"/>
                  </a:cubicBezTo>
                  <a:cubicBezTo>
                    <a:pt x="358" y="175"/>
                    <a:pt x="379" y="169"/>
                    <a:pt x="396" y="161"/>
                  </a:cubicBezTo>
                  <a:cubicBezTo>
                    <a:pt x="408" y="156"/>
                    <a:pt x="417" y="150"/>
                    <a:pt x="422" y="143"/>
                  </a:cubicBezTo>
                  <a:cubicBezTo>
                    <a:pt x="422" y="141"/>
                    <a:pt x="422" y="141"/>
                    <a:pt x="422" y="141"/>
                  </a:cubicBezTo>
                  <a:cubicBezTo>
                    <a:pt x="420" y="70"/>
                    <a:pt x="420" y="70"/>
                    <a:pt x="420" y="70"/>
                  </a:cubicBezTo>
                  <a:cubicBezTo>
                    <a:pt x="417" y="0"/>
                    <a:pt x="417" y="0"/>
                    <a:pt x="417" y="0"/>
                  </a:cubicBezTo>
                </a:path>
              </a:pathLst>
            </a:custGeom>
            <a:solidFill>
              <a:srgbClr val="152A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7" name="iṧḻíḋê">
              <a:extLst>
                <a:ext uri="{FF2B5EF4-FFF2-40B4-BE49-F238E27FC236}">
                  <a16:creationId xmlns:a16="http://schemas.microsoft.com/office/drawing/2014/main" xmlns="" id="{79D4DF6F-CF33-4E29-8CD2-F1F0322E3CB4}"/>
                </a:ext>
              </a:extLst>
            </p:cNvPr>
            <p:cNvSpPr/>
            <p:nvPr/>
          </p:nvSpPr>
          <p:spPr bwMode="auto">
            <a:xfrm>
              <a:off x="5669720" y="1765553"/>
              <a:ext cx="313705" cy="97974"/>
            </a:xfrm>
            <a:custGeom>
              <a:avLst/>
              <a:gdLst>
                <a:gd name="T0" fmla="*/ 333 w 333"/>
                <a:gd name="T1" fmla="*/ 0 h 104"/>
                <a:gd name="T2" fmla="*/ 242 w 333"/>
                <a:gd name="T3" fmla="*/ 29 h 104"/>
                <a:gd name="T4" fmla="*/ 0 w 333"/>
                <a:gd name="T5" fmla="*/ 104 h 104"/>
                <a:gd name="T6" fmla="*/ 0 w 333"/>
                <a:gd name="T7" fmla="*/ 104 h 104"/>
                <a:gd name="T8" fmla="*/ 0 w 333"/>
                <a:gd name="T9" fmla="*/ 104 h 104"/>
                <a:gd name="T10" fmla="*/ 333 w 333"/>
                <a:gd name="T11" fmla="*/ 0 h 104"/>
                <a:gd name="T12" fmla="*/ 333 w 333"/>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333" h="104">
                  <a:moveTo>
                    <a:pt x="333" y="0"/>
                  </a:moveTo>
                  <a:lnTo>
                    <a:pt x="242" y="29"/>
                  </a:lnTo>
                  <a:lnTo>
                    <a:pt x="0" y="104"/>
                  </a:lnTo>
                  <a:lnTo>
                    <a:pt x="0" y="104"/>
                  </a:lnTo>
                  <a:lnTo>
                    <a:pt x="0" y="104"/>
                  </a:lnTo>
                  <a:lnTo>
                    <a:pt x="333" y="0"/>
                  </a:lnTo>
                  <a:lnTo>
                    <a:pt x="333" y="0"/>
                  </a:lnTo>
                  <a:close/>
                </a:path>
              </a:pathLst>
            </a:custGeom>
            <a:solidFill>
              <a:srgbClr val="0E21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8" name="ïśḷïde">
              <a:extLst>
                <a:ext uri="{FF2B5EF4-FFF2-40B4-BE49-F238E27FC236}">
                  <a16:creationId xmlns:a16="http://schemas.microsoft.com/office/drawing/2014/main" xmlns="" id="{3D08D63E-D815-420F-8C19-0E098C9BC7DB}"/>
                </a:ext>
              </a:extLst>
            </p:cNvPr>
            <p:cNvSpPr/>
            <p:nvPr/>
          </p:nvSpPr>
          <p:spPr bwMode="auto">
            <a:xfrm>
              <a:off x="5669720" y="1765553"/>
              <a:ext cx="313705" cy="97974"/>
            </a:xfrm>
            <a:custGeom>
              <a:avLst/>
              <a:gdLst>
                <a:gd name="T0" fmla="*/ 333 w 333"/>
                <a:gd name="T1" fmla="*/ 0 h 104"/>
                <a:gd name="T2" fmla="*/ 242 w 333"/>
                <a:gd name="T3" fmla="*/ 29 h 104"/>
                <a:gd name="T4" fmla="*/ 0 w 333"/>
                <a:gd name="T5" fmla="*/ 104 h 104"/>
                <a:gd name="T6" fmla="*/ 0 w 333"/>
                <a:gd name="T7" fmla="*/ 104 h 104"/>
                <a:gd name="T8" fmla="*/ 0 w 333"/>
                <a:gd name="T9" fmla="*/ 104 h 104"/>
                <a:gd name="T10" fmla="*/ 333 w 333"/>
                <a:gd name="T11" fmla="*/ 0 h 104"/>
                <a:gd name="T12" fmla="*/ 333 w 333"/>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333" h="104">
                  <a:moveTo>
                    <a:pt x="333" y="0"/>
                  </a:moveTo>
                  <a:lnTo>
                    <a:pt x="242" y="29"/>
                  </a:lnTo>
                  <a:lnTo>
                    <a:pt x="0" y="104"/>
                  </a:lnTo>
                  <a:lnTo>
                    <a:pt x="0" y="104"/>
                  </a:lnTo>
                  <a:lnTo>
                    <a:pt x="0" y="104"/>
                  </a:lnTo>
                  <a:lnTo>
                    <a:pt x="333" y="0"/>
                  </a:lnTo>
                  <a:lnTo>
                    <a:pt x="3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9" name="iṩľiḋe">
              <a:extLst>
                <a:ext uri="{FF2B5EF4-FFF2-40B4-BE49-F238E27FC236}">
                  <a16:creationId xmlns:a16="http://schemas.microsoft.com/office/drawing/2014/main" xmlns="" id="{E49AA3FC-032A-4287-8446-F7AACFCD398D}"/>
                </a:ext>
              </a:extLst>
            </p:cNvPr>
            <p:cNvSpPr/>
            <p:nvPr/>
          </p:nvSpPr>
          <p:spPr bwMode="auto">
            <a:xfrm>
              <a:off x="5351305" y="1790988"/>
              <a:ext cx="318415" cy="72538"/>
            </a:xfrm>
            <a:custGeom>
              <a:avLst/>
              <a:gdLst>
                <a:gd name="T0" fmla="*/ 52 w 210"/>
                <a:gd name="T1" fmla="*/ 12 h 48"/>
                <a:gd name="T2" fmla="*/ 52 w 210"/>
                <a:gd name="T3" fmla="*/ 12 h 48"/>
                <a:gd name="T4" fmla="*/ 210 w 210"/>
                <a:gd name="T5" fmla="*/ 48 h 48"/>
                <a:gd name="T6" fmla="*/ 210 w 210"/>
                <a:gd name="T7" fmla="*/ 48 h 48"/>
                <a:gd name="T8" fmla="*/ 52 w 210"/>
                <a:gd name="T9" fmla="*/ 12 h 48"/>
                <a:gd name="T10" fmla="*/ 0 w 210"/>
                <a:gd name="T11" fmla="*/ 0 h 48"/>
                <a:gd name="T12" fmla="*/ 0 w 210"/>
                <a:gd name="T13" fmla="*/ 0 h 48"/>
                <a:gd name="T14" fmla="*/ 39 w 210"/>
                <a:gd name="T15" fmla="*/ 9 h 48"/>
                <a:gd name="T16" fmla="*/ 39 w 210"/>
                <a:gd name="T17" fmla="*/ 9 h 48"/>
                <a:gd name="T18" fmla="*/ 0 w 210"/>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48">
                  <a:moveTo>
                    <a:pt x="52" y="12"/>
                  </a:moveTo>
                  <a:cubicBezTo>
                    <a:pt x="52" y="12"/>
                    <a:pt x="52" y="12"/>
                    <a:pt x="52" y="12"/>
                  </a:cubicBezTo>
                  <a:cubicBezTo>
                    <a:pt x="210" y="48"/>
                    <a:pt x="210" y="48"/>
                    <a:pt x="210" y="48"/>
                  </a:cubicBezTo>
                  <a:cubicBezTo>
                    <a:pt x="210" y="48"/>
                    <a:pt x="210" y="48"/>
                    <a:pt x="210" y="48"/>
                  </a:cubicBezTo>
                  <a:cubicBezTo>
                    <a:pt x="52" y="12"/>
                    <a:pt x="52" y="12"/>
                    <a:pt x="52" y="12"/>
                  </a:cubicBezTo>
                  <a:moveTo>
                    <a:pt x="0" y="0"/>
                  </a:moveTo>
                  <a:cubicBezTo>
                    <a:pt x="0" y="0"/>
                    <a:pt x="0" y="0"/>
                    <a:pt x="0" y="0"/>
                  </a:cubicBezTo>
                  <a:cubicBezTo>
                    <a:pt x="39" y="9"/>
                    <a:pt x="39" y="9"/>
                    <a:pt x="39" y="9"/>
                  </a:cubicBezTo>
                  <a:cubicBezTo>
                    <a:pt x="39" y="9"/>
                    <a:pt x="39" y="9"/>
                    <a:pt x="39" y="9"/>
                  </a:cubicBezTo>
                  <a:cubicBezTo>
                    <a:pt x="0" y="0"/>
                    <a:pt x="0" y="0"/>
                    <a:pt x="0" y="0"/>
                  </a:cubicBezTo>
                </a:path>
              </a:pathLst>
            </a:custGeom>
            <a:solidFill>
              <a:srgbClr val="274D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0" name="íš1íḍè">
              <a:extLst>
                <a:ext uri="{FF2B5EF4-FFF2-40B4-BE49-F238E27FC236}">
                  <a16:creationId xmlns:a16="http://schemas.microsoft.com/office/drawing/2014/main" xmlns="" id="{6E4DBDAE-2B98-4DD8-AE7B-45CCA83BD0F6}"/>
                </a:ext>
              </a:extLst>
            </p:cNvPr>
            <p:cNvSpPr/>
            <p:nvPr/>
          </p:nvSpPr>
          <p:spPr bwMode="auto">
            <a:xfrm>
              <a:off x="5410654" y="1805119"/>
              <a:ext cx="19783" cy="5652"/>
            </a:xfrm>
            <a:custGeom>
              <a:avLst/>
              <a:gdLst>
                <a:gd name="T0" fmla="*/ 0 w 13"/>
                <a:gd name="T1" fmla="*/ 0 h 4"/>
                <a:gd name="T2" fmla="*/ 13 w 13"/>
                <a:gd name="T3" fmla="*/ 4 h 4"/>
                <a:gd name="T4" fmla="*/ 13 w 13"/>
                <a:gd name="T5" fmla="*/ 3 h 4"/>
                <a:gd name="T6" fmla="*/ 0 w 13"/>
                <a:gd name="T7" fmla="*/ 0 h 4"/>
              </a:gdLst>
              <a:ahLst/>
              <a:cxnLst>
                <a:cxn ang="0">
                  <a:pos x="T0" y="T1"/>
                </a:cxn>
                <a:cxn ang="0">
                  <a:pos x="T2" y="T3"/>
                </a:cxn>
                <a:cxn ang="0">
                  <a:pos x="T4" y="T5"/>
                </a:cxn>
                <a:cxn ang="0">
                  <a:pos x="T6" y="T7"/>
                </a:cxn>
              </a:cxnLst>
              <a:rect l="0" t="0" r="r" b="b"/>
              <a:pathLst>
                <a:path w="13" h="4">
                  <a:moveTo>
                    <a:pt x="0" y="0"/>
                  </a:moveTo>
                  <a:cubicBezTo>
                    <a:pt x="13" y="4"/>
                    <a:pt x="13" y="4"/>
                    <a:pt x="13" y="4"/>
                  </a:cubicBezTo>
                  <a:cubicBezTo>
                    <a:pt x="13" y="4"/>
                    <a:pt x="13" y="3"/>
                    <a:pt x="13" y="3"/>
                  </a:cubicBezTo>
                  <a:cubicBezTo>
                    <a:pt x="0" y="0"/>
                    <a:pt x="0" y="0"/>
                    <a:pt x="0" y="0"/>
                  </a:cubicBezTo>
                </a:path>
              </a:pathLst>
            </a:custGeom>
            <a:solidFill>
              <a:srgbClr val="0B12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1" name="iṥ1îḓè">
              <a:extLst>
                <a:ext uri="{FF2B5EF4-FFF2-40B4-BE49-F238E27FC236}">
                  <a16:creationId xmlns:a16="http://schemas.microsoft.com/office/drawing/2014/main" xmlns="" id="{42ADFA56-B754-4B25-944C-7DA6DF7D2B38}"/>
                </a:ext>
              </a:extLst>
            </p:cNvPr>
            <p:cNvSpPr/>
            <p:nvPr/>
          </p:nvSpPr>
          <p:spPr bwMode="auto">
            <a:xfrm>
              <a:off x="5410654" y="1805119"/>
              <a:ext cx="19783" cy="3768"/>
            </a:xfrm>
            <a:custGeom>
              <a:avLst/>
              <a:gdLst>
                <a:gd name="T0" fmla="*/ 0 w 13"/>
                <a:gd name="T1" fmla="*/ 0 h 3"/>
                <a:gd name="T2" fmla="*/ 0 w 13"/>
                <a:gd name="T3" fmla="*/ 0 h 3"/>
                <a:gd name="T4" fmla="*/ 13 w 13"/>
                <a:gd name="T5" fmla="*/ 3 h 3"/>
                <a:gd name="T6" fmla="*/ 13 w 13"/>
                <a:gd name="T7" fmla="*/ 3 h 3"/>
                <a:gd name="T8" fmla="*/ 0 w 13"/>
                <a:gd name="T9" fmla="*/ 0 h 3"/>
              </a:gdLst>
              <a:ahLst/>
              <a:cxnLst>
                <a:cxn ang="0">
                  <a:pos x="T0" y="T1"/>
                </a:cxn>
                <a:cxn ang="0">
                  <a:pos x="T2" y="T3"/>
                </a:cxn>
                <a:cxn ang="0">
                  <a:pos x="T4" y="T5"/>
                </a:cxn>
                <a:cxn ang="0">
                  <a:pos x="T6" y="T7"/>
                </a:cxn>
                <a:cxn ang="0">
                  <a:pos x="T8" y="T9"/>
                </a:cxn>
              </a:cxnLst>
              <a:rect l="0" t="0" r="r" b="b"/>
              <a:pathLst>
                <a:path w="13" h="3">
                  <a:moveTo>
                    <a:pt x="0" y="0"/>
                  </a:moveTo>
                  <a:cubicBezTo>
                    <a:pt x="0" y="0"/>
                    <a:pt x="0" y="0"/>
                    <a:pt x="0" y="0"/>
                  </a:cubicBezTo>
                  <a:cubicBezTo>
                    <a:pt x="13" y="3"/>
                    <a:pt x="13" y="3"/>
                    <a:pt x="13" y="3"/>
                  </a:cubicBezTo>
                  <a:cubicBezTo>
                    <a:pt x="13" y="3"/>
                    <a:pt x="13" y="3"/>
                    <a:pt x="13" y="3"/>
                  </a:cubicBezTo>
                  <a:cubicBezTo>
                    <a:pt x="0" y="0"/>
                    <a:pt x="0" y="0"/>
                    <a:pt x="0" y="0"/>
                  </a:cubicBezTo>
                </a:path>
              </a:pathLst>
            </a:custGeom>
            <a:solidFill>
              <a:srgbClr val="1322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2" name="iśľiḍé">
              <a:extLst>
                <a:ext uri="{FF2B5EF4-FFF2-40B4-BE49-F238E27FC236}">
                  <a16:creationId xmlns:a16="http://schemas.microsoft.com/office/drawing/2014/main" xmlns="" id="{4375E1B2-9ABF-4D42-AFBB-2FBEE0B0D407}"/>
                </a:ext>
              </a:extLst>
            </p:cNvPr>
            <p:cNvSpPr/>
            <p:nvPr/>
          </p:nvSpPr>
          <p:spPr bwMode="auto">
            <a:xfrm>
              <a:off x="5897698" y="1765553"/>
              <a:ext cx="93264" cy="243993"/>
            </a:xfrm>
            <a:custGeom>
              <a:avLst/>
              <a:gdLst>
                <a:gd name="T0" fmla="*/ 57 w 62"/>
                <a:gd name="T1" fmla="*/ 0 h 161"/>
                <a:gd name="T2" fmla="*/ 62 w 62"/>
                <a:gd name="T3" fmla="*/ 143 h 161"/>
                <a:gd name="T4" fmla="*/ 36 w 62"/>
                <a:gd name="T5" fmla="*/ 161 h 161"/>
                <a:gd name="T6" fmla="*/ 0 w 62"/>
                <a:gd name="T7" fmla="*/ 18 h 161"/>
                <a:gd name="T8" fmla="*/ 57 w 62"/>
                <a:gd name="T9" fmla="*/ 0 h 161"/>
              </a:gdLst>
              <a:ahLst/>
              <a:cxnLst>
                <a:cxn ang="0">
                  <a:pos x="T0" y="T1"/>
                </a:cxn>
                <a:cxn ang="0">
                  <a:pos x="T2" y="T3"/>
                </a:cxn>
                <a:cxn ang="0">
                  <a:pos x="T4" y="T5"/>
                </a:cxn>
                <a:cxn ang="0">
                  <a:pos x="T6" y="T7"/>
                </a:cxn>
                <a:cxn ang="0">
                  <a:pos x="T8" y="T9"/>
                </a:cxn>
              </a:cxnLst>
              <a:rect l="0" t="0" r="r" b="b"/>
              <a:pathLst>
                <a:path w="62" h="161">
                  <a:moveTo>
                    <a:pt x="57" y="0"/>
                  </a:moveTo>
                  <a:cubicBezTo>
                    <a:pt x="62" y="143"/>
                    <a:pt x="62" y="143"/>
                    <a:pt x="62" y="143"/>
                  </a:cubicBezTo>
                  <a:cubicBezTo>
                    <a:pt x="57" y="150"/>
                    <a:pt x="48" y="156"/>
                    <a:pt x="36" y="161"/>
                  </a:cubicBezTo>
                  <a:cubicBezTo>
                    <a:pt x="31" y="122"/>
                    <a:pt x="20" y="64"/>
                    <a:pt x="0" y="18"/>
                  </a:cubicBezTo>
                  <a:lnTo>
                    <a:pt x="57" y="0"/>
                  </a:lnTo>
                  <a:close/>
                </a:path>
              </a:pathLst>
            </a:custGeom>
            <a:solidFill>
              <a:srgbClr val="254C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3" name="íṡḻîḍè">
              <a:extLst>
                <a:ext uri="{FF2B5EF4-FFF2-40B4-BE49-F238E27FC236}">
                  <a16:creationId xmlns:a16="http://schemas.microsoft.com/office/drawing/2014/main" xmlns="" id="{415D2683-C4F6-4450-AABA-AC5CC39AE881}"/>
                </a:ext>
              </a:extLst>
            </p:cNvPr>
            <p:cNvSpPr/>
            <p:nvPr/>
          </p:nvSpPr>
          <p:spPr bwMode="auto">
            <a:xfrm>
              <a:off x="5386161" y="1709029"/>
              <a:ext cx="123409" cy="269428"/>
            </a:xfrm>
            <a:custGeom>
              <a:avLst/>
              <a:gdLst>
                <a:gd name="T0" fmla="*/ 68 w 81"/>
                <a:gd name="T1" fmla="*/ 2 h 178"/>
                <a:gd name="T2" fmla="*/ 30 w 81"/>
                <a:gd name="T3" fmla="*/ 17 h 178"/>
                <a:gd name="T4" fmla="*/ 17 w 81"/>
                <a:gd name="T5" fmla="*/ 25 h 178"/>
                <a:gd name="T6" fmla="*/ 8 w 81"/>
                <a:gd name="T7" fmla="*/ 35 h 178"/>
                <a:gd name="T8" fmla="*/ 2 w 81"/>
                <a:gd name="T9" fmla="*/ 51 h 178"/>
                <a:gd name="T10" fmla="*/ 0 w 81"/>
                <a:gd name="T11" fmla="*/ 72 h 178"/>
                <a:gd name="T12" fmla="*/ 5 w 81"/>
                <a:gd name="T13" fmla="*/ 169 h 178"/>
                <a:gd name="T14" fmla="*/ 15 w 81"/>
                <a:gd name="T15" fmla="*/ 178 h 178"/>
                <a:gd name="T16" fmla="*/ 24 w 81"/>
                <a:gd name="T17" fmla="*/ 169 h 178"/>
                <a:gd name="T18" fmla="*/ 19 w 81"/>
                <a:gd name="T19" fmla="*/ 72 h 178"/>
                <a:gd name="T20" fmla="*/ 20 w 81"/>
                <a:gd name="T21" fmla="*/ 55 h 178"/>
                <a:gd name="T22" fmla="*/ 24 w 81"/>
                <a:gd name="T23" fmla="*/ 44 h 178"/>
                <a:gd name="T24" fmla="*/ 29 w 81"/>
                <a:gd name="T25" fmla="*/ 39 h 178"/>
                <a:gd name="T26" fmla="*/ 46 w 81"/>
                <a:gd name="T27" fmla="*/ 30 h 178"/>
                <a:gd name="T28" fmla="*/ 74 w 81"/>
                <a:gd name="T29" fmla="*/ 19 h 178"/>
                <a:gd name="T30" fmla="*/ 80 w 81"/>
                <a:gd name="T31" fmla="*/ 8 h 178"/>
                <a:gd name="T32" fmla="*/ 68 w 81"/>
                <a:gd name="T33"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178">
                  <a:moveTo>
                    <a:pt x="68" y="2"/>
                  </a:moveTo>
                  <a:cubicBezTo>
                    <a:pt x="53" y="7"/>
                    <a:pt x="40" y="12"/>
                    <a:pt x="30" y="17"/>
                  </a:cubicBezTo>
                  <a:cubicBezTo>
                    <a:pt x="25" y="19"/>
                    <a:pt x="21" y="22"/>
                    <a:pt x="17" y="25"/>
                  </a:cubicBezTo>
                  <a:cubicBezTo>
                    <a:pt x="14" y="28"/>
                    <a:pt x="11" y="31"/>
                    <a:pt x="8" y="35"/>
                  </a:cubicBezTo>
                  <a:cubicBezTo>
                    <a:pt x="5" y="40"/>
                    <a:pt x="3" y="45"/>
                    <a:pt x="2" y="51"/>
                  </a:cubicBezTo>
                  <a:cubicBezTo>
                    <a:pt x="1" y="57"/>
                    <a:pt x="0" y="64"/>
                    <a:pt x="0" y="72"/>
                  </a:cubicBezTo>
                  <a:cubicBezTo>
                    <a:pt x="0" y="91"/>
                    <a:pt x="3" y="120"/>
                    <a:pt x="5" y="169"/>
                  </a:cubicBezTo>
                  <a:cubicBezTo>
                    <a:pt x="6" y="174"/>
                    <a:pt x="10" y="178"/>
                    <a:pt x="15" y="178"/>
                  </a:cubicBezTo>
                  <a:cubicBezTo>
                    <a:pt x="20" y="178"/>
                    <a:pt x="24" y="174"/>
                    <a:pt x="24" y="169"/>
                  </a:cubicBezTo>
                  <a:cubicBezTo>
                    <a:pt x="21" y="118"/>
                    <a:pt x="19" y="90"/>
                    <a:pt x="19" y="72"/>
                  </a:cubicBezTo>
                  <a:cubicBezTo>
                    <a:pt x="19" y="64"/>
                    <a:pt x="19" y="59"/>
                    <a:pt x="20" y="55"/>
                  </a:cubicBezTo>
                  <a:cubicBezTo>
                    <a:pt x="21" y="51"/>
                    <a:pt x="22" y="48"/>
                    <a:pt x="24" y="44"/>
                  </a:cubicBezTo>
                  <a:cubicBezTo>
                    <a:pt x="25" y="43"/>
                    <a:pt x="26" y="41"/>
                    <a:pt x="29" y="39"/>
                  </a:cubicBezTo>
                  <a:cubicBezTo>
                    <a:pt x="33" y="36"/>
                    <a:pt x="38" y="33"/>
                    <a:pt x="46" y="30"/>
                  </a:cubicBezTo>
                  <a:cubicBezTo>
                    <a:pt x="53" y="26"/>
                    <a:pt x="63" y="23"/>
                    <a:pt x="74" y="19"/>
                  </a:cubicBezTo>
                  <a:cubicBezTo>
                    <a:pt x="79" y="18"/>
                    <a:pt x="81" y="12"/>
                    <a:pt x="80" y="8"/>
                  </a:cubicBezTo>
                  <a:cubicBezTo>
                    <a:pt x="78" y="3"/>
                    <a:pt x="73" y="0"/>
                    <a:pt x="68" y="2"/>
                  </a:cubicBezTo>
                  <a:close/>
                </a:path>
              </a:pathLst>
            </a:custGeom>
            <a:solidFill>
              <a:srgbClr val="FDC0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4" name="i$ḻîďè">
              <a:extLst>
                <a:ext uri="{FF2B5EF4-FFF2-40B4-BE49-F238E27FC236}">
                  <a16:creationId xmlns:a16="http://schemas.microsoft.com/office/drawing/2014/main" xmlns="" id="{207C8AF0-97A2-43D3-B2A6-9CE484E29259}"/>
                </a:ext>
              </a:extLst>
            </p:cNvPr>
            <p:cNvSpPr/>
            <p:nvPr/>
          </p:nvSpPr>
          <p:spPr bwMode="auto">
            <a:xfrm>
              <a:off x="5480367" y="1668521"/>
              <a:ext cx="195948" cy="69712"/>
            </a:xfrm>
            <a:custGeom>
              <a:avLst/>
              <a:gdLst>
                <a:gd name="T0" fmla="*/ 128 w 129"/>
                <a:gd name="T1" fmla="*/ 7 h 46"/>
                <a:gd name="T2" fmla="*/ 122 w 129"/>
                <a:gd name="T3" fmla="*/ 16 h 46"/>
                <a:gd name="T4" fmla="*/ 118 w 129"/>
                <a:gd name="T5" fmla="*/ 17 h 46"/>
                <a:gd name="T6" fmla="*/ 122 w 129"/>
                <a:gd name="T7" fmla="*/ 15 h 46"/>
                <a:gd name="T8" fmla="*/ 101 w 129"/>
                <a:gd name="T9" fmla="*/ 16 h 46"/>
                <a:gd name="T10" fmla="*/ 93 w 129"/>
                <a:gd name="T11" fmla="*/ 23 h 46"/>
                <a:gd name="T12" fmla="*/ 68 w 129"/>
                <a:gd name="T13" fmla="*/ 29 h 46"/>
                <a:gd name="T14" fmla="*/ 11 w 129"/>
                <a:gd name="T15" fmla="*/ 45 h 46"/>
                <a:gd name="T16" fmla="*/ 10 w 129"/>
                <a:gd name="T17" fmla="*/ 45 h 46"/>
                <a:gd name="T18" fmla="*/ 2 w 129"/>
                <a:gd name="T19" fmla="*/ 40 h 46"/>
                <a:gd name="T20" fmla="*/ 7 w 129"/>
                <a:gd name="T21" fmla="*/ 30 h 46"/>
                <a:gd name="T22" fmla="*/ 90 w 129"/>
                <a:gd name="T23" fmla="*/ 8 h 46"/>
                <a:gd name="T24" fmla="*/ 118 w 129"/>
                <a:gd name="T25" fmla="*/ 1 h 46"/>
                <a:gd name="T26" fmla="*/ 128 w 129"/>
                <a:gd name="T27"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46">
                  <a:moveTo>
                    <a:pt x="128" y="7"/>
                  </a:moveTo>
                  <a:cubicBezTo>
                    <a:pt x="129" y="11"/>
                    <a:pt x="126" y="16"/>
                    <a:pt x="122" y="16"/>
                  </a:cubicBezTo>
                  <a:cubicBezTo>
                    <a:pt x="121" y="17"/>
                    <a:pt x="119" y="17"/>
                    <a:pt x="118" y="17"/>
                  </a:cubicBezTo>
                  <a:cubicBezTo>
                    <a:pt x="120" y="16"/>
                    <a:pt x="122" y="15"/>
                    <a:pt x="122" y="15"/>
                  </a:cubicBezTo>
                  <a:cubicBezTo>
                    <a:pt x="122" y="15"/>
                    <a:pt x="101" y="13"/>
                    <a:pt x="101" y="16"/>
                  </a:cubicBezTo>
                  <a:cubicBezTo>
                    <a:pt x="100" y="19"/>
                    <a:pt x="98" y="21"/>
                    <a:pt x="93" y="23"/>
                  </a:cubicBezTo>
                  <a:cubicBezTo>
                    <a:pt x="84" y="25"/>
                    <a:pt x="75" y="27"/>
                    <a:pt x="68" y="29"/>
                  </a:cubicBezTo>
                  <a:cubicBezTo>
                    <a:pt x="44" y="35"/>
                    <a:pt x="26" y="40"/>
                    <a:pt x="11" y="45"/>
                  </a:cubicBezTo>
                  <a:cubicBezTo>
                    <a:pt x="11" y="45"/>
                    <a:pt x="10" y="45"/>
                    <a:pt x="10" y="45"/>
                  </a:cubicBezTo>
                  <a:cubicBezTo>
                    <a:pt x="6" y="46"/>
                    <a:pt x="3" y="44"/>
                    <a:pt x="2" y="40"/>
                  </a:cubicBezTo>
                  <a:cubicBezTo>
                    <a:pt x="0" y="36"/>
                    <a:pt x="3" y="31"/>
                    <a:pt x="7" y="30"/>
                  </a:cubicBezTo>
                  <a:cubicBezTo>
                    <a:pt x="26" y="24"/>
                    <a:pt x="53" y="17"/>
                    <a:pt x="90" y="8"/>
                  </a:cubicBezTo>
                  <a:cubicBezTo>
                    <a:pt x="99" y="6"/>
                    <a:pt x="108" y="4"/>
                    <a:pt x="118" y="1"/>
                  </a:cubicBezTo>
                  <a:cubicBezTo>
                    <a:pt x="123" y="0"/>
                    <a:pt x="127" y="3"/>
                    <a:pt x="128" y="7"/>
                  </a:cubicBezTo>
                  <a:close/>
                </a:path>
              </a:pathLst>
            </a:custGeom>
            <a:solidFill>
              <a:srgbClr val="FDC0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5" name="íšḷiḑê">
              <a:extLst>
                <a:ext uri="{FF2B5EF4-FFF2-40B4-BE49-F238E27FC236}">
                  <a16:creationId xmlns:a16="http://schemas.microsoft.com/office/drawing/2014/main" xmlns="" id="{08317D67-DA19-40F2-BDDA-723E35DBDB60}"/>
                </a:ext>
              </a:extLst>
            </p:cNvPr>
            <p:cNvSpPr/>
            <p:nvPr/>
          </p:nvSpPr>
          <p:spPr bwMode="auto">
            <a:xfrm>
              <a:off x="5371088" y="1972805"/>
              <a:ext cx="103626" cy="179933"/>
            </a:xfrm>
            <a:custGeom>
              <a:avLst/>
              <a:gdLst>
                <a:gd name="T0" fmla="*/ 36 w 110"/>
                <a:gd name="T1" fmla="*/ 188 h 191"/>
                <a:gd name="T2" fmla="*/ 28 w 110"/>
                <a:gd name="T3" fmla="*/ 148 h 191"/>
                <a:gd name="T4" fmla="*/ 24 w 110"/>
                <a:gd name="T5" fmla="*/ 191 h 191"/>
                <a:gd name="T6" fmla="*/ 0 w 110"/>
                <a:gd name="T7" fmla="*/ 185 h 191"/>
                <a:gd name="T8" fmla="*/ 31 w 110"/>
                <a:gd name="T9" fmla="*/ 0 h 191"/>
                <a:gd name="T10" fmla="*/ 50 w 110"/>
                <a:gd name="T11" fmla="*/ 0 h 191"/>
                <a:gd name="T12" fmla="*/ 110 w 110"/>
                <a:gd name="T13" fmla="*/ 170 h 191"/>
                <a:gd name="T14" fmla="*/ 36 w 110"/>
                <a:gd name="T15" fmla="*/ 188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91">
                  <a:moveTo>
                    <a:pt x="36" y="188"/>
                  </a:moveTo>
                  <a:lnTo>
                    <a:pt x="28" y="148"/>
                  </a:lnTo>
                  <a:lnTo>
                    <a:pt x="24" y="191"/>
                  </a:lnTo>
                  <a:lnTo>
                    <a:pt x="0" y="185"/>
                  </a:lnTo>
                  <a:lnTo>
                    <a:pt x="31" y="0"/>
                  </a:lnTo>
                  <a:lnTo>
                    <a:pt x="50" y="0"/>
                  </a:lnTo>
                  <a:lnTo>
                    <a:pt x="110" y="170"/>
                  </a:lnTo>
                  <a:lnTo>
                    <a:pt x="36" y="188"/>
                  </a:lnTo>
                  <a:close/>
                </a:path>
              </a:pathLst>
            </a:custGeom>
            <a:solidFill>
              <a:srgbClr val="F7B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6" name="îšľîḋé">
              <a:extLst>
                <a:ext uri="{FF2B5EF4-FFF2-40B4-BE49-F238E27FC236}">
                  <a16:creationId xmlns:a16="http://schemas.microsoft.com/office/drawing/2014/main" xmlns="" id="{CBC5B2E5-FC5A-44D2-ABAD-A0D9C2BA2AD9}"/>
                </a:ext>
              </a:extLst>
            </p:cNvPr>
            <p:cNvSpPr/>
            <p:nvPr/>
          </p:nvSpPr>
          <p:spPr bwMode="auto">
            <a:xfrm>
              <a:off x="5395581" y="1955848"/>
              <a:ext cx="25436" cy="34856"/>
            </a:xfrm>
            <a:custGeom>
              <a:avLst/>
              <a:gdLst>
                <a:gd name="T0" fmla="*/ 0 w 17"/>
                <a:gd name="T1" fmla="*/ 9 h 23"/>
                <a:gd name="T2" fmla="*/ 0 w 17"/>
                <a:gd name="T3" fmla="*/ 14 h 23"/>
                <a:gd name="T4" fmla="*/ 9 w 17"/>
                <a:gd name="T5" fmla="*/ 22 h 23"/>
                <a:gd name="T6" fmla="*/ 17 w 17"/>
                <a:gd name="T7" fmla="*/ 13 h 23"/>
                <a:gd name="T8" fmla="*/ 17 w 17"/>
                <a:gd name="T9" fmla="*/ 8 h 23"/>
                <a:gd name="T10" fmla="*/ 8 w 17"/>
                <a:gd name="T11" fmla="*/ 0 h 23"/>
                <a:gd name="T12" fmla="*/ 0 w 17"/>
                <a:gd name="T13" fmla="*/ 9 h 23"/>
              </a:gdLst>
              <a:ahLst/>
              <a:cxnLst>
                <a:cxn ang="0">
                  <a:pos x="T0" y="T1"/>
                </a:cxn>
                <a:cxn ang="0">
                  <a:pos x="T2" y="T3"/>
                </a:cxn>
                <a:cxn ang="0">
                  <a:pos x="T4" y="T5"/>
                </a:cxn>
                <a:cxn ang="0">
                  <a:pos x="T6" y="T7"/>
                </a:cxn>
                <a:cxn ang="0">
                  <a:pos x="T8" y="T9"/>
                </a:cxn>
                <a:cxn ang="0">
                  <a:pos x="T10" y="T11"/>
                </a:cxn>
                <a:cxn ang="0">
                  <a:pos x="T12" y="T13"/>
                </a:cxn>
              </a:cxnLst>
              <a:rect l="0" t="0" r="r" b="b"/>
              <a:pathLst>
                <a:path w="17" h="23">
                  <a:moveTo>
                    <a:pt x="0" y="9"/>
                  </a:moveTo>
                  <a:cubicBezTo>
                    <a:pt x="0" y="14"/>
                    <a:pt x="0" y="14"/>
                    <a:pt x="0" y="14"/>
                  </a:cubicBezTo>
                  <a:cubicBezTo>
                    <a:pt x="0" y="19"/>
                    <a:pt x="4" y="23"/>
                    <a:pt x="9" y="22"/>
                  </a:cubicBezTo>
                  <a:cubicBezTo>
                    <a:pt x="14" y="22"/>
                    <a:pt x="17" y="18"/>
                    <a:pt x="17" y="13"/>
                  </a:cubicBezTo>
                  <a:cubicBezTo>
                    <a:pt x="17" y="8"/>
                    <a:pt x="17" y="8"/>
                    <a:pt x="17" y="8"/>
                  </a:cubicBezTo>
                  <a:cubicBezTo>
                    <a:pt x="17" y="3"/>
                    <a:pt x="13" y="0"/>
                    <a:pt x="8" y="0"/>
                  </a:cubicBezTo>
                  <a:cubicBezTo>
                    <a:pt x="3" y="0"/>
                    <a:pt x="0" y="4"/>
                    <a:pt x="0" y="9"/>
                  </a:cubicBezTo>
                </a:path>
              </a:pathLst>
            </a:custGeom>
            <a:solidFill>
              <a:srgbClr val="FFDF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7" name="ï$ļíďé">
              <a:extLst>
                <a:ext uri="{FF2B5EF4-FFF2-40B4-BE49-F238E27FC236}">
                  <a16:creationId xmlns:a16="http://schemas.microsoft.com/office/drawing/2014/main" xmlns="" id="{D0AA627A-5F6F-453E-BA54-FEF2EE4E15A1}"/>
                </a:ext>
              </a:extLst>
            </p:cNvPr>
            <p:cNvSpPr/>
            <p:nvPr/>
          </p:nvSpPr>
          <p:spPr bwMode="auto">
            <a:xfrm>
              <a:off x="5583051" y="1668521"/>
              <a:ext cx="93264" cy="44277"/>
            </a:xfrm>
            <a:custGeom>
              <a:avLst/>
              <a:gdLst>
                <a:gd name="T0" fmla="*/ 60 w 61"/>
                <a:gd name="T1" fmla="*/ 7 h 29"/>
                <a:gd name="T2" fmla="*/ 54 w 61"/>
                <a:gd name="T3" fmla="*/ 16 h 29"/>
                <a:gd name="T4" fmla="*/ 50 w 61"/>
                <a:gd name="T5" fmla="*/ 17 h 29"/>
                <a:gd name="T6" fmla="*/ 54 w 61"/>
                <a:gd name="T7" fmla="*/ 15 h 29"/>
                <a:gd name="T8" fmla="*/ 41 w 61"/>
                <a:gd name="T9" fmla="*/ 19 h 29"/>
                <a:gd name="T10" fmla="*/ 25 w 61"/>
                <a:gd name="T11" fmla="*/ 23 h 29"/>
                <a:gd name="T12" fmla="*/ 0 w 61"/>
                <a:gd name="T13" fmla="*/ 29 h 29"/>
                <a:gd name="T14" fmla="*/ 6 w 61"/>
                <a:gd name="T15" fmla="*/ 27 h 29"/>
                <a:gd name="T16" fmla="*/ 17 w 61"/>
                <a:gd name="T17" fmla="*/ 9 h 29"/>
                <a:gd name="T18" fmla="*/ 50 w 61"/>
                <a:gd name="T19" fmla="*/ 1 h 29"/>
                <a:gd name="T20" fmla="*/ 60 w 61"/>
                <a:gd name="T2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9">
                  <a:moveTo>
                    <a:pt x="60" y="7"/>
                  </a:moveTo>
                  <a:cubicBezTo>
                    <a:pt x="61" y="11"/>
                    <a:pt x="58" y="16"/>
                    <a:pt x="54" y="16"/>
                  </a:cubicBezTo>
                  <a:cubicBezTo>
                    <a:pt x="53" y="17"/>
                    <a:pt x="51" y="17"/>
                    <a:pt x="50" y="17"/>
                  </a:cubicBezTo>
                  <a:cubicBezTo>
                    <a:pt x="52" y="16"/>
                    <a:pt x="54" y="15"/>
                    <a:pt x="54" y="15"/>
                  </a:cubicBezTo>
                  <a:cubicBezTo>
                    <a:pt x="54" y="15"/>
                    <a:pt x="41" y="16"/>
                    <a:pt x="41" y="19"/>
                  </a:cubicBezTo>
                  <a:cubicBezTo>
                    <a:pt x="40" y="21"/>
                    <a:pt x="30" y="21"/>
                    <a:pt x="25" y="23"/>
                  </a:cubicBezTo>
                  <a:cubicBezTo>
                    <a:pt x="16" y="25"/>
                    <a:pt x="7" y="27"/>
                    <a:pt x="0" y="29"/>
                  </a:cubicBezTo>
                  <a:cubicBezTo>
                    <a:pt x="0" y="29"/>
                    <a:pt x="2" y="28"/>
                    <a:pt x="6" y="27"/>
                  </a:cubicBezTo>
                  <a:cubicBezTo>
                    <a:pt x="15" y="25"/>
                    <a:pt x="18" y="18"/>
                    <a:pt x="17" y="9"/>
                  </a:cubicBezTo>
                  <a:cubicBezTo>
                    <a:pt x="26" y="7"/>
                    <a:pt x="40" y="4"/>
                    <a:pt x="50" y="1"/>
                  </a:cubicBezTo>
                  <a:cubicBezTo>
                    <a:pt x="55" y="0"/>
                    <a:pt x="59" y="3"/>
                    <a:pt x="60" y="7"/>
                  </a:cubicBezTo>
                  <a:close/>
                </a:path>
              </a:pathLst>
            </a:custGeom>
            <a:solidFill>
              <a:srgbClr val="BC66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8" name="îS1ïḓê">
              <a:extLst>
                <a:ext uri="{FF2B5EF4-FFF2-40B4-BE49-F238E27FC236}">
                  <a16:creationId xmlns:a16="http://schemas.microsoft.com/office/drawing/2014/main" xmlns="" id="{D0FED38B-1295-46A3-9E66-31A585C012E0}"/>
                </a:ext>
              </a:extLst>
            </p:cNvPr>
            <p:cNvSpPr/>
            <p:nvPr/>
          </p:nvSpPr>
          <p:spPr bwMode="auto">
            <a:xfrm>
              <a:off x="5607544" y="1658158"/>
              <a:ext cx="116815" cy="47103"/>
            </a:xfrm>
            <a:custGeom>
              <a:avLst/>
              <a:gdLst>
                <a:gd name="T0" fmla="*/ 76 w 77"/>
                <a:gd name="T1" fmla="*/ 10 h 31"/>
                <a:gd name="T2" fmla="*/ 40 w 77"/>
                <a:gd name="T3" fmla="*/ 28 h 31"/>
                <a:gd name="T4" fmla="*/ 1 w 77"/>
                <a:gd name="T5" fmla="*/ 19 h 31"/>
                <a:gd name="T6" fmla="*/ 0 w 77"/>
                <a:gd name="T7" fmla="*/ 9 h 31"/>
                <a:gd name="T8" fmla="*/ 64 w 77"/>
                <a:gd name="T9" fmla="*/ 3 h 31"/>
                <a:gd name="T10" fmla="*/ 75 w 77"/>
                <a:gd name="T11" fmla="*/ 0 h 31"/>
                <a:gd name="T12" fmla="*/ 76 w 77"/>
                <a:gd name="T13" fmla="*/ 10 h 31"/>
              </a:gdLst>
              <a:ahLst/>
              <a:cxnLst>
                <a:cxn ang="0">
                  <a:pos x="T0" y="T1"/>
                </a:cxn>
                <a:cxn ang="0">
                  <a:pos x="T2" y="T3"/>
                </a:cxn>
                <a:cxn ang="0">
                  <a:pos x="T4" y="T5"/>
                </a:cxn>
                <a:cxn ang="0">
                  <a:pos x="T6" y="T7"/>
                </a:cxn>
                <a:cxn ang="0">
                  <a:pos x="T8" y="T9"/>
                </a:cxn>
                <a:cxn ang="0">
                  <a:pos x="T10" y="T11"/>
                </a:cxn>
                <a:cxn ang="0">
                  <a:pos x="T12" y="T13"/>
                </a:cxn>
              </a:cxnLst>
              <a:rect l="0" t="0" r="r" b="b"/>
              <a:pathLst>
                <a:path w="77" h="31">
                  <a:moveTo>
                    <a:pt x="76" y="10"/>
                  </a:moveTo>
                  <a:cubicBezTo>
                    <a:pt x="77" y="18"/>
                    <a:pt x="61" y="26"/>
                    <a:pt x="40" y="28"/>
                  </a:cubicBezTo>
                  <a:cubicBezTo>
                    <a:pt x="20" y="31"/>
                    <a:pt x="2" y="27"/>
                    <a:pt x="1" y="19"/>
                  </a:cubicBezTo>
                  <a:cubicBezTo>
                    <a:pt x="0" y="9"/>
                    <a:pt x="0" y="9"/>
                    <a:pt x="0" y="9"/>
                  </a:cubicBezTo>
                  <a:cubicBezTo>
                    <a:pt x="64" y="3"/>
                    <a:pt x="64" y="3"/>
                    <a:pt x="64" y="3"/>
                  </a:cubicBezTo>
                  <a:cubicBezTo>
                    <a:pt x="75" y="0"/>
                    <a:pt x="75" y="0"/>
                    <a:pt x="75" y="0"/>
                  </a:cubicBezTo>
                  <a:lnTo>
                    <a:pt x="76" y="10"/>
                  </a:lnTo>
                  <a:close/>
                </a:path>
              </a:pathLst>
            </a:custGeom>
            <a:solidFill>
              <a:srgbClr val="193C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9" name="iṣľîde">
              <a:extLst>
                <a:ext uri="{FF2B5EF4-FFF2-40B4-BE49-F238E27FC236}">
                  <a16:creationId xmlns:a16="http://schemas.microsoft.com/office/drawing/2014/main" xmlns="" id="{16BDBF59-6A88-4F72-BD10-C1D6AC8F367B}"/>
                </a:ext>
              </a:extLst>
            </p:cNvPr>
            <p:cNvSpPr/>
            <p:nvPr/>
          </p:nvSpPr>
          <p:spPr bwMode="auto">
            <a:xfrm>
              <a:off x="5604718" y="1638375"/>
              <a:ext cx="116815" cy="48045"/>
            </a:xfrm>
            <a:custGeom>
              <a:avLst/>
              <a:gdLst>
                <a:gd name="T0" fmla="*/ 76 w 77"/>
                <a:gd name="T1" fmla="*/ 11 h 32"/>
                <a:gd name="T2" fmla="*/ 40 w 77"/>
                <a:gd name="T3" fmla="*/ 30 h 32"/>
                <a:gd name="T4" fmla="*/ 1 w 77"/>
                <a:gd name="T5" fmla="*/ 20 h 32"/>
                <a:gd name="T6" fmla="*/ 36 w 77"/>
                <a:gd name="T7" fmla="*/ 2 h 32"/>
                <a:gd name="T8" fmla="*/ 76 w 77"/>
                <a:gd name="T9" fmla="*/ 11 h 32"/>
              </a:gdLst>
              <a:ahLst/>
              <a:cxnLst>
                <a:cxn ang="0">
                  <a:pos x="T0" y="T1"/>
                </a:cxn>
                <a:cxn ang="0">
                  <a:pos x="T2" y="T3"/>
                </a:cxn>
                <a:cxn ang="0">
                  <a:pos x="T4" y="T5"/>
                </a:cxn>
                <a:cxn ang="0">
                  <a:pos x="T6" y="T7"/>
                </a:cxn>
                <a:cxn ang="0">
                  <a:pos x="T8" y="T9"/>
                </a:cxn>
              </a:cxnLst>
              <a:rect l="0" t="0" r="r" b="b"/>
              <a:pathLst>
                <a:path w="77" h="32">
                  <a:moveTo>
                    <a:pt x="76" y="11"/>
                  </a:moveTo>
                  <a:cubicBezTo>
                    <a:pt x="77" y="19"/>
                    <a:pt x="61" y="27"/>
                    <a:pt x="40" y="30"/>
                  </a:cubicBezTo>
                  <a:cubicBezTo>
                    <a:pt x="19" y="32"/>
                    <a:pt x="1" y="28"/>
                    <a:pt x="1" y="20"/>
                  </a:cubicBezTo>
                  <a:cubicBezTo>
                    <a:pt x="0" y="13"/>
                    <a:pt x="16" y="4"/>
                    <a:pt x="36" y="2"/>
                  </a:cubicBezTo>
                  <a:cubicBezTo>
                    <a:pt x="57" y="0"/>
                    <a:pt x="75" y="4"/>
                    <a:pt x="76" y="11"/>
                  </a:cubicBezTo>
                  <a:close/>
                </a:path>
              </a:pathLst>
            </a:custGeom>
            <a:solidFill>
              <a:srgbClr val="336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0" name="íṥļîḋê">
              <a:extLst>
                <a:ext uri="{FF2B5EF4-FFF2-40B4-BE49-F238E27FC236}">
                  <a16:creationId xmlns:a16="http://schemas.microsoft.com/office/drawing/2014/main" xmlns="" id="{E0F19D26-6B03-4148-BC33-0E2EEB91C613}"/>
                </a:ext>
              </a:extLst>
            </p:cNvPr>
            <p:cNvSpPr/>
            <p:nvPr/>
          </p:nvSpPr>
          <p:spPr bwMode="auto">
            <a:xfrm>
              <a:off x="6831276" y="3798510"/>
              <a:ext cx="88553" cy="114931"/>
            </a:xfrm>
            <a:custGeom>
              <a:avLst/>
              <a:gdLst>
                <a:gd name="T0" fmla="*/ 29 w 58"/>
                <a:gd name="T1" fmla="*/ 0 h 76"/>
                <a:gd name="T2" fmla="*/ 29 w 58"/>
                <a:gd name="T3" fmla="*/ 0 h 76"/>
                <a:gd name="T4" fmla="*/ 0 w 58"/>
                <a:gd name="T5" fmla="*/ 1 h 76"/>
                <a:gd name="T6" fmla="*/ 0 w 58"/>
                <a:gd name="T7" fmla="*/ 6 h 76"/>
                <a:gd name="T8" fmla="*/ 7 w 58"/>
                <a:gd name="T9" fmla="*/ 14 h 76"/>
                <a:gd name="T10" fmla="*/ 8 w 58"/>
                <a:gd name="T11" fmla="*/ 15 h 76"/>
                <a:gd name="T12" fmla="*/ 10 w 58"/>
                <a:gd name="T13" fmla="*/ 17 h 76"/>
                <a:gd name="T14" fmla="*/ 57 w 58"/>
                <a:gd name="T15" fmla="*/ 75 h 76"/>
                <a:gd name="T16" fmla="*/ 57 w 58"/>
                <a:gd name="T17" fmla="*/ 75 h 76"/>
                <a:gd name="T18" fmla="*/ 58 w 58"/>
                <a:gd name="T19" fmla="*/ 76 h 76"/>
                <a:gd name="T20" fmla="*/ 29 w 58"/>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76">
                  <a:moveTo>
                    <a:pt x="29" y="0"/>
                  </a:moveTo>
                  <a:cubicBezTo>
                    <a:pt x="29" y="0"/>
                    <a:pt x="29" y="0"/>
                    <a:pt x="29" y="0"/>
                  </a:cubicBezTo>
                  <a:cubicBezTo>
                    <a:pt x="0" y="1"/>
                    <a:pt x="0" y="1"/>
                    <a:pt x="0" y="1"/>
                  </a:cubicBezTo>
                  <a:cubicBezTo>
                    <a:pt x="0" y="6"/>
                    <a:pt x="0" y="6"/>
                    <a:pt x="0" y="6"/>
                  </a:cubicBezTo>
                  <a:cubicBezTo>
                    <a:pt x="3" y="8"/>
                    <a:pt x="5" y="11"/>
                    <a:pt x="7" y="14"/>
                  </a:cubicBezTo>
                  <a:cubicBezTo>
                    <a:pt x="8" y="15"/>
                    <a:pt x="8" y="15"/>
                    <a:pt x="8" y="15"/>
                  </a:cubicBezTo>
                  <a:cubicBezTo>
                    <a:pt x="8" y="15"/>
                    <a:pt x="9" y="16"/>
                    <a:pt x="10" y="17"/>
                  </a:cubicBezTo>
                  <a:cubicBezTo>
                    <a:pt x="57" y="75"/>
                    <a:pt x="57" y="75"/>
                    <a:pt x="57" y="75"/>
                  </a:cubicBezTo>
                  <a:cubicBezTo>
                    <a:pt x="57" y="75"/>
                    <a:pt x="57" y="75"/>
                    <a:pt x="57" y="75"/>
                  </a:cubicBezTo>
                  <a:cubicBezTo>
                    <a:pt x="58" y="76"/>
                    <a:pt x="58" y="76"/>
                    <a:pt x="58" y="76"/>
                  </a:cubicBezTo>
                  <a:cubicBezTo>
                    <a:pt x="29" y="0"/>
                    <a:pt x="29" y="0"/>
                    <a:pt x="29" y="0"/>
                  </a:cubicBezTo>
                </a:path>
              </a:pathLst>
            </a:custGeom>
            <a:solidFill>
              <a:srgbClr val="131F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1" name="îSḷîḍé">
              <a:extLst>
                <a:ext uri="{FF2B5EF4-FFF2-40B4-BE49-F238E27FC236}">
                  <a16:creationId xmlns:a16="http://schemas.microsoft.com/office/drawing/2014/main" xmlns="" id="{3F96F4B0-8748-436C-9403-5811F84A307E}"/>
                </a:ext>
              </a:extLst>
            </p:cNvPr>
            <p:cNvSpPr/>
            <p:nvPr/>
          </p:nvSpPr>
          <p:spPr bwMode="auto">
            <a:xfrm>
              <a:off x="6831276" y="3807931"/>
              <a:ext cx="11305" cy="12247"/>
            </a:xfrm>
            <a:custGeom>
              <a:avLst/>
              <a:gdLst>
                <a:gd name="T0" fmla="*/ 0 w 7"/>
                <a:gd name="T1" fmla="*/ 0 h 8"/>
                <a:gd name="T2" fmla="*/ 0 w 7"/>
                <a:gd name="T3" fmla="*/ 0 h 8"/>
                <a:gd name="T4" fmla="*/ 7 w 7"/>
                <a:gd name="T5" fmla="*/ 8 h 8"/>
                <a:gd name="T6" fmla="*/ 0 w 7"/>
                <a:gd name="T7" fmla="*/ 0 h 8"/>
              </a:gdLst>
              <a:ahLst/>
              <a:cxnLst>
                <a:cxn ang="0">
                  <a:pos x="T0" y="T1"/>
                </a:cxn>
                <a:cxn ang="0">
                  <a:pos x="T2" y="T3"/>
                </a:cxn>
                <a:cxn ang="0">
                  <a:pos x="T4" y="T5"/>
                </a:cxn>
                <a:cxn ang="0">
                  <a:pos x="T6" y="T7"/>
                </a:cxn>
              </a:cxnLst>
              <a:rect l="0" t="0" r="r" b="b"/>
              <a:pathLst>
                <a:path w="7" h="8">
                  <a:moveTo>
                    <a:pt x="0" y="0"/>
                  </a:moveTo>
                  <a:cubicBezTo>
                    <a:pt x="0" y="0"/>
                    <a:pt x="0" y="0"/>
                    <a:pt x="0" y="0"/>
                  </a:cubicBezTo>
                  <a:cubicBezTo>
                    <a:pt x="7" y="8"/>
                    <a:pt x="7" y="8"/>
                    <a:pt x="7" y="8"/>
                  </a:cubicBezTo>
                  <a:cubicBezTo>
                    <a:pt x="5" y="5"/>
                    <a:pt x="3" y="2"/>
                    <a:pt x="0" y="0"/>
                  </a:cubicBezTo>
                </a:path>
              </a:pathLst>
            </a:custGeom>
            <a:solidFill>
              <a:srgbClr val="8F5F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2" name="iŝ1iḓè">
              <a:extLst>
                <a:ext uri="{FF2B5EF4-FFF2-40B4-BE49-F238E27FC236}">
                  <a16:creationId xmlns:a16="http://schemas.microsoft.com/office/drawing/2014/main" xmlns="" id="{42081C0C-8921-4270-876A-019F2F36C5A2}"/>
                </a:ext>
              </a:extLst>
            </p:cNvPr>
            <p:cNvSpPr/>
            <p:nvPr/>
          </p:nvSpPr>
          <p:spPr bwMode="auto">
            <a:xfrm>
              <a:off x="6843522" y="3821120"/>
              <a:ext cx="74422" cy="91379"/>
            </a:xfrm>
            <a:custGeom>
              <a:avLst/>
              <a:gdLst>
                <a:gd name="T0" fmla="*/ 0 w 49"/>
                <a:gd name="T1" fmla="*/ 0 h 60"/>
                <a:gd name="T2" fmla="*/ 49 w 49"/>
                <a:gd name="T3" fmla="*/ 60 h 60"/>
                <a:gd name="T4" fmla="*/ 49 w 49"/>
                <a:gd name="T5" fmla="*/ 60 h 60"/>
                <a:gd name="T6" fmla="*/ 2 w 49"/>
                <a:gd name="T7" fmla="*/ 2 h 60"/>
                <a:gd name="T8" fmla="*/ 0 w 49"/>
                <a:gd name="T9" fmla="*/ 0 h 60"/>
              </a:gdLst>
              <a:ahLst/>
              <a:cxnLst>
                <a:cxn ang="0">
                  <a:pos x="T0" y="T1"/>
                </a:cxn>
                <a:cxn ang="0">
                  <a:pos x="T2" y="T3"/>
                </a:cxn>
                <a:cxn ang="0">
                  <a:pos x="T4" y="T5"/>
                </a:cxn>
                <a:cxn ang="0">
                  <a:pos x="T6" y="T7"/>
                </a:cxn>
                <a:cxn ang="0">
                  <a:pos x="T8" y="T9"/>
                </a:cxn>
              </a:cxnLst>
              <a:rect l="0" t="0" r="r" b="b"/>
              <a:pathLst>
                <a:path w="49" h="60">
                  <a:moveTo>
                    <a:pt x="0" y="0"/>
                  </a:moveTo>
                  <a:cubicBezTo>
                    <a:pt x="49" y="60"/>
                    <a:pt x="49" y="60"/>
                    <a:pt x="49" y="60"/>
                  </a:cubicBezTo>
                  <a:cubicBezTo>
                    <a:pt x="49" y="60"/>
                    <a:pt x="49" y="60"/>
                    <a:pt x="49" y="60"/>
                  </a:cubicBezTo>
                  <a:cubicBezTo>
                    <a:pt x="2" y="2"/>
                    <a:pt x="2" y="2"/>
                    <a:pt x="2" y="2"/>
                  </a:cubicBezTo>
                  <a:cubicBezTo>
                    <a:pt x="1" y="1"/>
                    <a:pt x="0" y="0"/>
                    <a:pt x="0" y="0"/>
                  </a:cubicBezTo>
                </a:path>
              </a:pathLst>
            </a:custGeom>
            <a:solidFill>
              <a:srgbClr val="8F5F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3" name="ïšliďê">
              <a:extLst>
                <a:ext uri="{FF2B5EF4-FFF2-40B4-BE49-F238E27FC236}">
                  <a16:creationId xmlns:a16="http://schemas.microsoft.com/office/drawing/2014/main" xmlns="" id="{3D4EEECB-FB79-431E-8305-4BAC862904E6}"/>
                </a:ext>
              </a:extLst>
            </p:cNvPr>
            <p:cNvSpPr/>
            <p:nvPr/>
          </p:nvSpPr>
          <p:spPr bwMode="auto">
            <a:xfrm>
              <a:off x="6831276" y="3129650"/>
              <a:ext cx="44277" cy="670744"/>
            </a:xfrm>
            <a:custGeom>
              <a:avLst/>
              <a:gdLst>
                <a:gd name="T0" fmla="*/ 12 w 47"/>
                <a:gd name="T1" fmla="*/ 0 h 712"/>
                <a:gd name="T2" fmla="*/ 12 w 47"/>
                <a:gd name="T3" fmla="*/ 712 h 712"/>
                <a:gd name="T4" fmla="*/ 0 w 47"/>
                <a:gd name="T5" fmla="*/ 712 h 712"/>
                <a:gd name="T6" fmla="*/ 0 w 47"/>
                <a:gd name="T7" fmla="*/ 712 h 712"/>
                <a:gd name="T8" fmla="*/ 47 w 47"/>
                <a:gd name="T9" fmla="*/ 710 h 712"/>
                <a:gd name="T10" fmla="*/ 12 w 47"/>
                <a:gd name="T11" fmla="*/ 0 h 712"/>
              </a:gdLst>
              <a:ahLst/>
              <a:cxnLst>
                <a:cxn ang="0">
                  <a:pos x="T0" y="T1"/>
                </a:cxn>
                <a:cxn ang="0">
                  <a:pos x="T2" y="T3"/>
                </a:cxn>
                <a:cxn ang="0">
                  <a:pos x="T4" y="T5"/>
                </a:cxn>
                <a:cxn ang="0">
                  <a:pos x="T6" y="T7"/>
                </a:cxn>
                <a:cxn ang="0">
                  <a:pos x="T8" y="T9"/>
                </a:cxn>
                <a:cxn ang="0">
                  <a:pos x="T10" y="T11"/>
                </a:cxn>
              </a:cxnLst>
              <a:rect l="0" t="0" r="r" b="b"/>
              <a:pathLst>
                <a:path w="47" h="712">
                  <a:moveTo>
                    <a:pt x="12" y="0"/>
                  </a:moveTo>
                  <a:lnTo>
                    <a:pt x="12" y="712"/>
                  </a:lnTo>
                  <a:lnTo>
                    <a:pt x="0" y="712"/>
                  </a:lnTo>
                  <a:lnTo>
                    <a:pt x="0" y="712"/>
                  </a:lnTo>
                  <a:lnTo>
                    <a:pt x="47" y="710"/>
                  </a:lnTo>
                  <a:lnTo>
                    <a:pt x="12" y="0"/>
                  </a:lnTo>
                  <a:close/>
                </a:path>
              </a:pathLst>
            </a:custGeom>
            <a:solidFill>
              <a:srgbClr val="131F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4" name="íṥlïďê">
              <a:extLst>
                <a:ext uri="{FF2B5EF4-FFF2-40B4-BE49-F238E27FC236}">
                  <a16:creationId xmlns:a16="http://schemas.microsoft.com/office/drawing/2014/main" xmlns="" id="{E955F182-9B0C-47B1-A991-81F28631B9B5}"/>
                </a:ext>
              </a:extLst>
            </p:cNvPr>
            <p:cNvSpPr/>
            <p:nvPr/>
          </p:nvSpPr>
          <p:spPr bwMode="auto">
            <a:xfrm>
              <a:off x="6831276" y="3129650"/>
              <a:ext cx="44277" cy="670744"/>
            </a:xfrm>
            <a:custGeom>
              <a:avLst/>
              <a:gdLst>
                <a:gd name="T0" fmla="*/ 12 w 47"/>
                <a:gd name="T1" fmla="*/ 0 h 712"/>
                <a:gd name="T2" fmla="*/ 12 w 47"/>
                <a:gd name="T3" fmla="*/ 712 h 712"/>
                <a:gd name="T4" fmla="*/ 0 w 47"/>
                <a:gd name="T5" fmla="*/ 712 h 712"/>
                <a:gd name="T6" fmla="*/ 0 w 47"/>
                <a:gd name="T7" fmla="*/ 712 h 712"/>
                <a:gd name="T8" fmla="*/ 47 w 47"/>
                <a:gd name="T9" fmla="*/ 710 h 712"/>
                <a:gd name="T10" fmla="*/ 12 w 47"/>
                <a:gd name="T11" fmla="*/ 0 h 712"/>
              </a:gdLst>
              <a:ahLst/>
              <a:cxnLst>
                <a:cxn ang="0">
                  <a:pos x="T0" y="T1"/>
                </a:cxn>
                <a:cxn ang="0">
                  <a:pos x="T2" y="T3"/>
                </a:cxn>
                <a:cxn ang="0">
                  <a:pos x="T4" y="T5"/>
                </a:cxn>
                <a:cxn ang="0">
                  <a:pos x="T6" y="T7"/>
                </a:cxn>
                <a:cxn ang="0">
                  <a:pos x="T8" y="T9"/>
                </a:cxn>
                <a:cxn ang="0">
                  <a:pos x="T10" y="T11"/>
                </a:cxn>
              </a:cxnLst>
              <a:rect l="0" t="0" r="r" b="b"/>
              <a:pathLst>
                <a:path w="47" h="712">
                  <a:moveTo>
                    <a:pt x="12" y="0"/>
                  </a:moveTo>
                  <a:lnTo>
                    <a:pt x="12" y="712"/>
                  </a:lnTo>
                  <a:lnTo>
                    <a:pt x="0" y="712"/>
                  </a:lnTo>
                  <a:lnTo>
                    <a:pt x="0" y="712"/>
                  </a:lnTo>
                  <a:lnTo>
                    <a:pt x="47" y="71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5" name="íšḷiḍê">
              <a:extLst>
                <a:ext uri="{FF2B5EF4-FFF2-40B4-BE49-F238E27FC236}">
                  <a16:creationId xmlns:a16="http://schemas.microsoft.com/office/drawing/2014/main" xmlns="" id="{DADEABAB-76D6-49AD-8113-C66BD46B776C}"/>
                </a:ext>
              </a:extLst>
            </p:cNvPr>
            <p:cNvSpPr/>
            <p:nvPr/>
          </p:nvSpPr>
          <p:spPr bwMode="auto">
            <a:xfrm>
              <a:off x="6510034" y="5336889"/>
              <a:ext cx="574655" cy="199716"/>
            </a:xfrm>
            <a:custGeom>
              <a:avLst/>
              <a:gdLst>
                <a:gd name="T0" fmla="*/ 15 w 379"/>
                <a:gd name="T1" fmla="*/ 132 h 132"/>
                <a:gd name="T2" fmla="*/ 346 w 379"/>
                <a:gd name="T3" fmla="*/ 131 h 132"/>
                <a:gd name="T4" fmla="*/ 375 w 379"/>
                <a:gd name="T5" fmla="*/ 3 h 132"/>
                <a:gd name="T6" fmla="*/ 250 w 379"/>
                <a:gd name="T7" fmla="*/ 0 h 132"/>
                <a:gd name="T8" fmla="*/ 208 w 379"/>
                <a:gd name="T9" fmla="*/ 3 h 132"/>
                <a:gd name="T10" fmla="*/ 120 w 379"/>
                <a:gd name="T11" fmla="*/ 61 h 132"/>
                <a:gd name="T12" fmla="*/ 111 w 379"/>
                <a:gd name="T13" fmla="*/ 63 h 132"/>
                <a:gd name="T14" fmla="*/ 41 w 379"/>
                <a:gd name="T15" fmla="*/ 68 h 132"/>
                <a:gd name="T16" fmla="*/ 15 w 379"/>
                <a:gd name="T1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32">
                  <a:moveTo>
                    <a:pt x="15" y="132"/>
                  </a:moveTo>
                  <a:cubicBezTo>
                    <a:pt x="346" y="131"/>
                    <a:pt x="346" y="131"/>
                    <a:pt x="346" y="131"/>
                  </a:cubicBezTo>
                  <a:cubicBezTo>
                    <a:pt x="379" y="130"/>
                    <a:pt x="378" y="91"/>
                    <a:pt x="375" y="3"/>
                  </a:cubicBezTo>
                  <a:cubicBezTo>
                    <a:pt x="375" y="3"/>
                    <a:pt x="299" y="0"/>
                    <a:pt x="250" y="0"/>
                  </a:cubicBezTo>
                  <a:cubicBezTo>
                    <a:pt x="225" y="0"/>
                    <a:pt x="207" y="1"/>
                    <a:pt x="208" y="3"/>
                  </a:cubicBezTo>
                  <a:cubicBezTo>
                    <a:pt x="180" y="30"/>
                    <a:pt x="148" y="55"/>
                    <a:pt x="120" y="61"/>
                  </a:cubicBezTo>
                  <a:cubicBezTo>
                    <a:pt x="117" y="62"/>
                    <a:pt x="114" y="62"/>
                    <a:pt x="111" y="63"/>
                  </a:cubicBezTo>
                  <a:cubicBezTo>
                    <a:pt x="67" y="65"/>
                    <a:pt x="41" y="68"/>
                    <a:pt x="41" y="68"/>
                  </a:cubicBezTo>
                  <a:cubicBezTo>
                    <a:pt x="4" y="70"/>
                    <a:pt x="0" y="121"/>
                    <a:pt x="15" y="132"/>
                  </a:cubicBezTo>
                  <a:close/>
                </a:path>
              </a:pathLst>
            </a:custGeom>
            <a:solidFill>
              <a:srgbClr val="B2CA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6" name="iṡḻîďê">
              <a:extLst>
                <a:ext uri="{FF2B5EF4-FFF2-40B4-BE49-F238E27FC236}">
                  <a16:creationId xmlns:a16="http://schemas.microsoft.com/office/drawing/2014/main" xmlns="" id="{4B9A79D7-8721-4FC8-AE0E-60053DE9314C}"/>
                </a:ext>
              </a:extLst>
            </p:cNvPr>
            <p:cNvSpPr/>
            <p:nvPr/>
          </p:nvSpPr>
          <p:spPr bwMode="auto">
            <a:xfrm>
              <a:off x="6542064" y="5524358"/>
              <a:ext cx="527552" cy="57465"/>
            </a:xfrm>
            <a:custGeom>
              <a:avLst/>
              <a:gdLst>
                <a:gd name="T0" fmla="*/ 7 w 348"/>
                <a:gd name="T1" fmla="*/ 38 h 38"/>
                <a:gd name="T2" fmla="*/ 340 w 348"/>
                <a:gd name="T3" fmla="*/ 36 h 38"/>
                <a:gd name="T4" fmla="*/ 348 w 348"/>
                <a:gd name="T5" fmla="*/ 29 h 38"/>
                <a:gd name="T6" fmla="*/ 348 w 348"/>
                <a:gd name="T7" fmla="*/ 7 h 38"/>
                <a:gd name="T8" fmla="*/ 340 w 348"/>
                <a:gd name="T9" fmla="*/ 0 h 38"/>
                <a:gd name="T10" fmla="*/ 7 w 348"/>
                <a:gd name="T11" fmla="*/ 1 h 38"/>
                <a:gd name="T12" fmla="*/ 0 w 348"/>
                <a:gd name="T13" fmla="*/ 9 h 38"/>
                <a:gd name="T14" fmla="*/ 0 w 348"/>
                <a:gd name="T15" fmla="*/ 30 h 38"/>
                <a:gd name="T16" fmla="*/ 7 w 348"/>
                <a:gd name="T1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38">
                  <a:moveTo>
                    <a:pt x="7" y="38"/>
                  </a:moveTo>
                  <a:cubicBezTo>
                    <a:pt x="340" y="36"/>
                    <a:pt x="340" y="36"/>
                    <a:pt x="340" y="36"/>
                  </a:cubicBezTo>
                  <a:cubicBezTo>
                    <a:pt x="344" y="36"/>
                    <a:pt x="348" y="33"/>
                    <a:pt x="348" y="29"/>
                  </a:cubicBezTo>
                  <a:cubicBezTo>
                    <a:pt x="348" y="7"/>
                    <a:pt x="348" y="7"/>
                    <a:pt x="348" y="7"/>
                  </a:cubicBezTo>
                  <a:cubicBezTo>
                    <a:pt x="348" y="3"/>
                    <a:pt x="344" y="0"/>
                    <a:pt x="340" y="0"/>
                  </a:cubicBezTo>
                  <a:cubicBezTo>
                    <a:pt x="7" y="1"/>
                    <a:pt x="7" y="1"/>
                    <a:pt x="7" y="1"/>
                  </a:cubicBezTo>
                  <a:cubicBezTo>
                    <a:pt x="3" y="1"/>
                    <a:pt x="0" y="5"/>
                    <a:pt x="0" y="9"/>
                  </a:cubicBezTo>
                  <a:cubicBezTo>
                    <a:pt x="0" y="30"/>
                    <a:pt x="0" y="30"/>
                    <a:pt x="0" y="30"/>
                  </a:cubicBezTo>
                  <a:cubicBezTo>
                    <a:pt x="0" y="34"/>
                    <a:pt x="3" y="38"/>
                    <a:pt x="7" y="38"/>
                  </a:cubicBezTo>
                  <a:close/>
                </a:path>
              </a:pathLst>
            </a:custGeom>
            <a:solidFill>
              <a:srgbClr val="EEEC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7" name="iṧļíďê">
              <a:extLst>
                <a:ext uri="{FF2B5EF4-FFF2-40B4-BE49-F238E27FC236}">
                  <a16:creationId xmlns:a16="http://schemas.microsoft.com/office/drawing/2014/main" xmlns="" id="{2B5D401E-428F-4850-9BC7-E3DDEA4AE4F4}"/>
                </a:ext>
              </a:extLst>
            </p:cNvPr>
            <p:cNvSpPr/>
            <p:nvPr/>
          </p:nvSpPr>
          <p:spPr bwMode="auto">
            <a:xfrm>
              <a:off x="6523223" y="5526242"/>
              <a:ext cx="133772" cy="55581"/>
            </a:xfrm>
            <a:custGeom>
              <a:avLst/>
              <a:gdLst>
                <a:gd name="T0" fmla="*/ 4 w 88"/>
                <a:gd name="T1" fmla="*/ 37 h 37"/>
                <a:gd name="T2" fmla="*/ 84 w 88"/>
                <a:gd name="T3" fmla="*/ 36 h 37"/>
                <a:gd name="T4" fmla="*/ 88 w 88"/>
                <a:gd name="T5" fmla="*/ 33 h 37"/>
                <a:gd name="T6" fmla="*/ 88 w 88"/>
                <a:gd name="T7" fmla="*/ 4 h 37"/>
                <a:gd name="T8" fmla="*/ 84 w 88"/>
                <a:gd name="T9" fmla="*/ 0 h 37"/>
                <a:gd name="T10" fmla="*/ 4 w 88"/>
                <a:gd name="T11" fmla="*/ 0 h 37"/>
                <a:gd name="T12" fmla="*/ 0 w 88"/>
                <a:gd name="T13" fmla="*/ 4 h 37"/>
                <a:gd name="T14" fmla="*/ 1 w 88"/>
                <a:gd name="T15" fmla="*/ 33 h 37"/>
                <a:gd name="T16" fmla="*/ 4 w 88"/>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37">
                  <a:moveTo>
                    <a:pt x="4" y="37"/>
                  </a:moveTo>
                  <a:cubicBezTo>
                    <a:pt x="84" y="36"/>
                    <a:pt x="84" y="36"/>
                    <a:pt x="84" y="36"/>
                  </a:cubicBezTo>
                  <a:cubicBezTo>
                    <a:pt x="86" y="36"/>
                    <a:pt x="88" y="35"/>
                    <a:pt x="88" y="33"/>
                  </a:cubicBezTo>
                  <a:cubicBezTo>
                    <a:pt x="88" y="4"/>
                    <a:pt x="88" y="4"/>
                    <a:pt x="88" y="4"/>
                  </a:cubicBezTo>
                  <a:cubicBezTo>
                    <a:pt x="88" y="2"/>
                    <a:pt x="86" y="0"/>
                    <a:pt x="84" y="0"/>
                  </a:cubicBezTo>
                  <a:cubicBezTo>
                    <a:pt x="4" y="0"/>
                    <a:pt x="4" y="0"/>
                    <a:pt x="4" y="0"/>
                  </a:cubicBezTo>
                  <a:cubicBezTo>
                    <a:pt x="2" y="0"/>
                    <a:pt x="0" y="2"/>
                    <a:pt x="0" y="4"/>
                  </a:cubicBezTo>
                  <a:cubicBezTo>
                    <a:pt x="1" y="33"/>
                    <a:pt x="1" y="33"/>
                    <a:pt x="1" y="33"/>
                  </a:cubicBezTo>
                  <a:cubicBezTo>
                    <a:pt x="1" y="35"/>
                    <a:pt x="2" y="37"/>
                    <a:pt x="4" y="37"/>
                  </a:cubicBezTo>
                  <a:close/>
                </a:path>
              </a:pathLst>
            </a:custGeom>
            <a:solidFill>
              <a:srgbClr val="EEEC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8" name="ïšḻiďè">
              <a:extLst>
                <a:ext uri="{FF2B5EF4-FFF2-40B4-BE49-F238E27FC236}">
                  <a16:creationId xmlns:a16="http://schemas.microsoft.com/office/drawing/2014/main" xmlns="" id="{A0AF6642-7D96-48D9-B0B2-140112ECC2EA}"/>
                </a:ext>
              </a:extLst>
            </p:cNvPr>
            <p:cNvSpPr/>
            <p:nvPr/>
          </p:nvSpPr>
          <p:spPr bwMode="auto">
            <a:xfrm>
              <a:off x="6691851" y="5336889"/>
              <a:ext cx="196890" cy="98916"/>
            </a:xfrm>
            <a:custGeom>
              <a:avLst/>
              <a:gdLst>
                <a:gd name="T0" fmla="*/ 0 w 130"/>
                <a:gd name="T1" fmla="*/ 61 h 65"/>
                <a:gd name="T2" fmla="*/ 48 w 130"/>
                <a:gd name="T3" fmla="*/ 62 h 65"/>
                <a:gd name="T4" fmla="*/ 130 w 130"/>
                <a:gd name="T5" fmla="*/ 0 h 65"/>
                <a:gd name="T6" fmla="*/ 88 w 130"/>
                <a:gd name="T7" fmla="*/ 3 h 65"/>
                <a:gd name="T8" fmla="*/ 0 w 130"/>
                <a:gd name="T9" fmla="*/ 61 h 65"/>
              </a:gdLst>
              <a:ahLst/>
              <a:cxnLst>
                <a:cxn ang="0">
                  <a:pos x="T0" y="T1"/>
                </a:cxn>
                <a:cxn ang="0">
                  <a:pos x="T2" y="T3"/>
                </a:cxn>
                <a:cxn ang="0">
                  <a:pos x="T4" y="T5"/>
                </a:cxn>
                <a:cxn ang="0">
                  <a:pos x="T6" y="T7"/>
                </a:cxn>
                <a:cxn ang="0">
                  <a:pos x="T8" y="T9"/>
                </a:cxn>
              </a:cxnLst>
              <a:rect l="0" t="0" r="r" b="b"/>
              <a:pathLst>
                <a:path w="130" h="65">
                  <a:moveTo>
                    <a:pt x="0" y="61"/>
                  </a:moveTo>
                  <a:cubicBezTo>
                    <a:pt x="15" y="64"/>
                    <a:pt x="31" y="65"/>
                    <a:pt x="48" y="62"/>
                  </a:cubicBezTo>
                  <a:cubicBezTo>
                    <a:pt x="93" y="55"/>
                    <a:pt x="128" y="29"/>
                    <a:pt x="130" y="0"/>
                  </a:cubicBezTo>
                  <a:cubicBezTo>
                    <a:pt x="105" y="0"/>
                    <a:pt x="87" y="1"/>
                    <a:pt x="88" y="3"/>
                  </a:cubicBezTo>
                  <a:cubicBezTo>
                    <a:pt x="60" y="30"/>
                    <a:pt x="28" y="55"/>
                    <a:pt x="0" y="61"/>
                  </a:cubicBezTo>
                  <a:close/>
                </a:path>
              </a:pathLst>
            </a:custGeom>
            <a:solidFill>
              <a:srgbClr val="3A74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9" name="ïSļîdé">
              <a:extLst>
                <a:ext uri="{FF2B5EF4-FFF2-40B4-BE49-F238E27FC236}">
                  <a16:creationId xmlns:a16="http://schemas.microsoft.com/office/drawing/2014/main" xmlns="" id="{F4FE0D63-0022-4164-A7AD-0E9A810E77A0}"/>
                </a:ext>
              </a:extLst>
            </p:cNvPr>
            <p:cNvSpPr/>
            <p:nvPr/>
          </p:nvSpPr>
          <p:spPr bwMode="auto">
            <a:xfrm>
              <a:off x="6733302" y="5406601"/>
              <a:ext cx="50871" cy="22609"/>
            </a:xfrm>
            <a:custGeom>
              <a:avLst/>
              <a:gdLst>
                <a:gd name="T0" fmla="*/ 4 w 34"/>
                <a:gd name="T1" fmla="*/ 6 h 15"/>
                <a:gd name="T2" fmla="*/ 11 w 34"/>
                <a:gd name="T3" fmla="*/ 5 h 15"/>
                <a:gd name="T4" fmla="*/ 29 w 34"/>
                <a:gd name="T5" fmla="*/ 14 h 15"/>
                <a:gd name="T6" fmla="*/ 32 w 34"/>
                <a:gd name="T7" fmla="*/ 14 h 15"/>
                <a:gd name="T8" fmla="*/ 33 w 34"/>
                <a:gd name="T9" fmla="*/ 11 h 15"/>
                <a:gd name="T10" fmla="*/ 11 w 34"/>
                <a:gd name="T11" fmla="*/ 0 h 15"/>
                <a:gd name="T12" fmla="*/ 3 w 34"/>
                <a:gd name="T13" fmla="*/ 1 h 15"/>
                <a:gd name="T14" fmla="*/ 1 w 34"/>
                <a:gd name="T15" fmla="*/ 5 h 15"/>
                <a:gd name="T16" fmla="*/ 4 w 34"/>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5">
                  <a:moveTo>
                    <a:pt x="4" y="6"/>
                  </a:moveTo>
                  <a:cubicBezTo>
                    <a:pt x="7" y="5"/>
                    <a:pt x="9" y="5"/>
                    <a:pt x="11" y="5"/>
                  </a:cubicBezTo>
                  <a:cubicBezTo>
                    <a:pt x="18" y="5"/>
                    <a:pt x="25" y="9"/>
                    <a:pt x="29" y="14"/>
                  </a:cubicBezTo>
                  <a:cubicBezTo>
                    <a:pt x="29" y="15"/>
                    <a:pt x="31" y="15"/>
                    <a:pt x="32" y="14"/>
                  </a:cubicBezTo>
                  <a:cubicBezTo>
                    <a:pt x="34" y="13"/>
                    <a:pt x="34" y="12"/>
                    <a:pt x="33" y="11"/>
                  </a:cubicBezTo>
                  <a:cubicBezTo>
                    <a:pt x="28" y="4"/>
                    <a:pt x="20" y="0"/>
                    <a:pt x="11" y="0"/>
                  </a:cubicBezTo>
                  <a:cubicBezTo>
                    <a:pt x="8" y="0"/>
                    <a:pt x="5" y="0"/>
                    <a:pt x="3" y="1"/>
                  </a:cubicBezTo>
                  <a:cubicBezTo>
                    <a:pt x="1" y="2"/>
                    <a:pt x="0" y="3"/>
                    <a:pt x="1" y="5"/>
                  </a:cubicBezTo>
                  <a:cubicBezTo>
                    <a:pt x="1" y="6"/>
                    <a:pt x="3" y="7"/>
                    <a:pt x="4" y="6"/>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0" name="îṥlïḍé">
              <a:extLst>
                <a:ext uri="{FF2B5EF4-FFF2-40B4-BE49-F238E27FC236}">
                  <a16:creationId xmlns:a16="http://schemas.microsoft.com/office/drawing/2014/main" xmlns="" id="{C75C59CF-244E-4B6A-A848-553B13EF89B8}"/>
                </a:ext>
              </a:extLst>
            </p:cNvPr>
            <p:cNvSpPr/>
            <p:nvPr/>
          </p:nvSpPr>
          <p:spPr bwMode="auto">
            <a:xfrm>
              <a:off x="6755911" y="5385876"/>
              <a:ext cx="72538" cy="32972"/>
            </a:xfrm>
            <a:custGeom>
              <a:avLst/>
              <a:gdLst>
                <a:gd name="T0" fmla="*/ 6 w 48"/>
                <a:gd name="T1" fmla="*/ 9 h 22"/>
                <a:gd name="T2" fmla="*/ 15 w 48"/>
                <a:gd name="T3" fmla="*/ 7 h 22"/>
                <a:gd name="T4" fmla="*/ 40 w 48"/>
                <a:gd name="T5" fmla="*/ 20 h 22"/>
                <a:gd name="T6" fmla="*/ 46 w 48"/>
                <a:gd name="T7" fmla="*/ 20 h 22"/>
                <a:gd name="T8" fmla="*/ 46 w 48"/>
                <a:gd name="T9" fmla="*/ 15 h 22"/>
                <a:gd name="T10" fmla="*/ 15 w 48"/>
                <a:gd name="T11" fmla="*/ 0 h 22"/>
                <a:gd name="T12" fmla="*/ 3 w 48"/>
                <a:gd name="T13" fmla="*/ 2 h 22"/>
                <a:gd name="T14" fmla="*/ 1 w 48"/>
                <a:gd name="T15" fmla="*/ 7 h 22"/>
                <a:gd name="T16" fmla="*/ 6 w 48"/>
                <a:gd name="T1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2">
                  <a:moveTo>
                    <a:pt x="6" y="9"/>
                  </a:moveTo>
                  <a:cubicBezTo>
                    <a:pt x="9" y="8"/>
                    <a:pt x="12" y="7"/>
                    <a:pt x="15" y="7"/>
                  </a:cubicBezTo>
                  <a:cubicBezTo>
                    <a:pt x="25" y="7"/>
                    <a:pt x="35" y="13"/>
                    <a:pt x="40" y="20"/>
                  </a:cubicBezTo>
                  <a:cubicBezTo>
                    <a:pt x="42" y="21"/>
                    <a:pt x="44" y="22"/>
                    <a:pt x="46" y="20"/>
                  </a:cubicBezTo>
                  <a:cubicBezTo>
                    <a:pt x="47" y="19"/>
                    <a:pt x="48" y="17"/>
                    <a:pt x="46" y="15"/>
                  </a:cubicBezTo>
                  <a:cubicBezTo>
                    <a:pt x="39" y="6"/>
                    <a:pt x="28" y="0"/>
                    <a:pt x="15" y="0"/>
                  </a:cubicBezTo>
                  <a:cubicBezTo>
                    <a:pt x="11" y="0"/>
                    <a:pt x="7" y="0"/>
                    <a:pt x="3" y="2"/>
                  </a:cubicBezTo>
                  <a:cubicBezTo>
                    <a:pt x="1" y="2"/>
                    <a:pt x="0" y="5"/>
                    <a:pt x="1" y="7"/>
                  </a:cubicBezTo>
                  <a:cubicBezTo>
                    <a:pt x="2" y="9"/>
                    <a:pt x="4" y="10"/>
                    <a:pt x="6" y="9"/>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1" name="ïšlidè">
              <a:extLst>
                <a:ext uri="{FF2B5EF4-FFF2-40B4-BE49-F238E27FC236}">
                  <a16:creationId xmlns:a16="http://schemas.microsoft.com/office/drawing/2014/main" xmlns="" id="{1F8BF880-1B5C-4799-A416-81C461FEBC93}"/>
                </a:ext>
              </a:extLst>
            </p:cNvPr>
            <p:cNvSpPr/>
            <p:nvPr/>
          </p:nvSpPr>
          <p:spPr bwMode="auto">
            <a:xfrm>
              <a:off x="6787941" y="5361382"/>
              <a:ext cx="73480" cy="34856"/>
            </a:xfrm>
            <a:custGeom>
              <a:avLst/>
              <a:gdLst>
                <a:gd name="T0" fmla="*/ 6 w 49"/>
                <a:gd name="T1" fmla="*/ 10 h 23"/>
                <a:gd name="T2" fmla="*/ 15 w 49"/>
                <a:gd name="T3" fmla="*/ 8 h 23"/>
                <a:gd name="T4" fmla="*/ 42 w 49"/>
                <a:gd name="T5" fmla="*/ 21 h 23"/>
                <a:gd name="T6" fmla="*/ 47 w 49"/>
                <a:gd name="T7" fmla="*/ 22 h 23"/>
                <a:gd name="T8" fmla="*/ 48 w 49"/>
                <a:gd name="T9" fmla="*/ 16 h 23"/>
                <a:gd name="T10" fmla="*/ 15 w 49"/>
                <a:gd name="T11" fmla="*/ 0 h 23"/>
                <a:gd name="T12" fmla="*/ 3 w 49"/>
                <a:gd name="T13" fmla="*/ 2 h 23"/>
                <a:gd name="T14" fmla="*/ 0 w 49"/>
                <a:gd name="T15" fmla="*/ 7 h 23"/>
                <a:gd name="T16" fmla="*/ 6 w 49"/>
                <a:gd name="T17"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3">
                  <a:moveTo>
                    <a:pt x="6" y="10"/>
                  </a:moveTo>
                  <a:cubicBezTo>
                    <a:pt x="9" y="9"/>
                    <a:pt x="12" y="8"/>
                    <a:pt x="15" y="8"/>
                  </a:cubicBezTo>
                  <a:cubicBezTo>
                    <a:pt x="26" y="8"/>
                    <a:pt x="36" y="14"/>
                    <a:pt x="42" y="21"/>
                  </a:cubicBezTo>
                  <a:cubicBezTo>
                    <a:pt x="43" y="23"/>
                    <a:pt x="45" y="23"/>
                    <a:pt x="47" y="22"/>
                  </a:cubicBezTo>
                  <a:cubicBezTo>
                    <a:pt x="49" y="21"/>
                    <a:pt x="49" y="18"/>
                    <a:pt x="48" y="16"/>
                  </a:cubicBezTo>
                  <a:cubicBezTo>
                    <a:pt x="41" y="7"/>
                    <a:pt x="28" y="0"/>
                    <a:pt x="15" y="0"/>
                  </a:cubicBezTo>
                  <a:cubicBezTo>
                    <a:pt x="11" y="0"/>
                    <a:pt x="7" y="1"/>
                    <a:pt x="3" y="2"/>
                  </a:cubicBezTo>
                  <a:cubicBezTo>
                    <a:pt x="1" y="3"/>
                    <a:pt x="0" y="5"/>
                    <a:pt x="0" y="7"/>
                  </a:cubicBezTo>
                  <a:cubicBezTo>
                    <a:pt x="1" y="9"/>
                    <a:pt x="4" y="11"/>
                    <a:pt x="6" y="10"/>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012" name="组合 101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A168336D-A174-477B-A955-EDE97FB1C41F}"/>
              </a:ext>
            </a:extLst>
          </p:cNvPr>
          <p:cNvGrpSpPr/>
          <p:nvPr/>
        </p:nvGrpSpPr>
        <p:grpSpPr>
          <a:xfrm>
            <a:off x="6021702" y="1312641"/>
            <a:ext cx="2206412" cy="2229491"/>
            <a:chOff x="3440113" y="744538"/>
            <a:chExt cx="5311776" cy="5367338"/>
          </a:xfrm>
        </p:grpSpPr>
        <p:sp>
          <p:nvSpPr>
            <p:cNvPr id="1013" name="íşļiḋê">
              <a:extLst>
                <a:ext uri="{FF2B5EF4-FFF2-40B4-BE49-F238E27FC236}">
                  <a16:creationId xmlns:a16="http://schemas.microsoft.com/office/drawing/2014/main" xmlns="" id="{EFCF69BC-E8C2-4CE6-B76C-A6FB9C48C47E}"/>
                </a:ext>
              </a:extLst>
            </p:cNvPr>
            <p:cNvSpPr/>
            <p:nvPr/>
          </p:nvSpPr>
          <p:spPr bwMode="auto">
            <a:xfrm>
              <a:off x="5973763" y="1954213"/>
              <a:ext cx="85725" cy="42863"/>
            </a:xfrm>
            <a:custGeom>
              <a:avLst/>
              <a:gdLst>
                <a:gd name="T0" fmla="*/ 23 w 26"/>
                <a:gd name="T1" fmla="*/ 13 h 13"/>
                <a:gd name="T2" fmla="*/ 23 w 26"/>
                <a:gd name="T3" fmla="*/ 13 h 13"/>
                <a:gd name="T4" fmla="*/ 2 w 26"/>
                <a:gd name="T5" fmla="*/ 5 h 13"/>
                <a:gd name="T6" fmla="*/ 1 w 26"/>
                <a:gd name="T7" fmla="*/ 1 h 13"/>
                <a:gd name="T8" fmla="*/ 5 w 26"/>
                <a:gd name="T9" fmla="*/ 0 h 13"/>
                <a:gd name="T10" fmla="*/ 23 w 26"/>
                <a:gd name="T11" fmla="*/ 7 h 13"/>
                <a:gd name="T12" fmla="*/ 26 w 26"/>
                <a:gd name="T13" fmla="*/ 10 h 13"/>
                <a:gd name="T14" fmla="*/ 23 w 26"/>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3">
                  <a:moveTo>
                    <a:pt x="23" y="13"/>
                  </a:moveTo>
                  <a:cubicBezTo>
                    <a:pt x="23" y="13"/>
                    <a:pt x="23" y="13"/>
                    <a:pt x="23" y="13"/>
                  </a:cubicBezTo>
                  <a:cubicBezTo>
                    <a:pt x="13" y="12"/>
                    <a:pt x="3" y="6"/>
                    <a:pt x="2" y="5"/>
                  </a:cubicBezTo>
                  <a:cubicBezTo>
                    <a:pt x="1" y="4"/>
                    <a:pt x="0" y="3"/>
                    <a:pt x="1" y="1"/>
                  </a:cubicBezTo>
                  <a:cubicBezTo>
                    <a:pt x="2" y="0"/>
                    <a:pt x="4" y="0"/>
                    <a:pt x="5" y="0"/>
                  </a:cubicBezTo>
                  <a:cubicBezTo>
                    <a:pt x="5" y="1"/>
                    <a:pt x="15" y="6"/>
                    <a:pt x="23" y="7"/>
                  </a:cubicBezTo>
                  <a:cubicBezTo>
                    <a:pt x="24" y="7"/>
                    <a:pt x="26" y="8"/>
                    <a:pt x="26" y="10"/>
                  </a:cubicBezTo>
                  <a:cubicBezTo>
                    <a:pt x="25" y="11"/>
                    <a:pt x="24" y="13"/>
                    <a:pt x="23" y="13"/>
                  </a:cubicBezTo>
                </a:path>
              </a:pathLst>
            </a:custGeom>
            <a:solidFill>
              <a:srgbClr val="FFBD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4" name="ï$ḻíḋè">
              <a:extLst>
                <a:ext uri="{FF2B5EF4-FFF2-40B4-BE49-F238E27FC236}">
                  <a16:creationId xmlns:a16="http://schemas.microsoft.com/office/drawing/2014/main" xmlns="" id="{6A72C1B6-DD29-4132-B9C5-9FB41A6277E5}"/>
                </a:ext>
              </a:extLst>
            </p:cNvPr>
            <p:cNvSpPr/>
            <p:nvPr/>
          </p:nvSpPr>
          <p:spPr bwMode="auto">
            <a:xfrm>
              <a:off x="3687763" y="3605213"/>
              <a:ext cx="655638" cy="352425"/>
            </a:xfrm>
            <a:custGeom>
              <a:avLst/>
              <a:gdLst>
                <a:gd name="T0" fmla="*/ 0 w 199"/>
                <a:gd name="T1" fmla="*/ 39 h 107"/>
                <a:gd name="T2" fmla="*/ 199 w 199"/>
                <a:gd name="T3" fmla="*/ 62 h 107"/>
                <a:gd name="T4" fmla="*/ 176 w 199"/>
                <a:gd name="T5" fmla="*/ 16 h 107"/>
                <a:gd name="T6" fmla="*/ 16 w 199"/>
                <a:gd name="T7" fmla="*/ 0 h 107"/>
                <a:gd name="T8" fmla="*/ 0 w 199"/>
                <a:gd name="T9" fmla="*/ 39 h 107"/>
              </a:gdLst>
              <a:ahLst/>
              <a:cxnLst>
                <a:cxn ang="0">
                  <a:pos x="T0" y="T1"/>
                </a:cxn>
                <a:cxn ang="0">
                  <a:pos x="T2" y="T3"/>
                </a:cxn>
                <a:cxn ang="0">
                  <a:pos x="T4" y="T5"/>
                </a:cxn>
                <a:cxn ang="0">
                  <a:pos x="T6" y="T7"/>
                </a:cxn>
                <a:cxn ang="0">
                  <a:pos x="T8" y="T9"/>
                </a:cxn>
              </a:cxnLst>
              <a:rect l="0" t="0" r="r" b="b"/>
              <a:pathLst>
                <a:path w="199" h="107">
                  <a:moveTo>
                    <a:pt x="0" y="39"/>
                  </a:moveTo>
                  <a:cubicBezTo>
                    <a:pt x="0" y="39"/>
                    <a:pt x="85" y="107"/>
                    <a:pt x="199" y="62"/>
                  </a:cubicBezTo>
                  <a:cubicBezTo>
                    <a:pt x="176" y="16"/>
                    <a:pt x="176" y="16"/>
                    <a:pt x="176" y="16"/>
                  </a:cubicBezTo>
                  <a:cubicBezTo>
                    <a:pt x="176" y="16"/>
                    <a:pt x="100" y="56"/>
                    <a:pt x="16" y="0"/>
                  </a:cubicBezTo>
                  <a:lnTo>
                    <a:pt x="0" y="39"/>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5" name="iṣlídè">
              <a:extLst>
                <a:ext uri="{FF2B5EF4-FFF2-40B4-BE49-F238E27FC236}">
                  <a16:creationId xmlns:a16="http://schemas.microsoft.com/office/drawing/2014/main" xmlns="" id="{2175EAF3-54EB-44B9-8D59-97643B6B79FB}"/>
                </a:ext>
              </a:extLst>
            </p:cNvPr>
            <p:cNvSpPr/>
            <p:nvPr/>
          </p:nvSpPr>
          <p:spPr bwMode="auto">
            <a:xfrm>
              <a:off x="4146551" y="3687763"/>
              <a:ext cx="141288" cy="168275"/>
            </a:xfrm>
            <a:custGeom>
              <a:avLst/>
              <a:gdLst>
                <a:gd name="T0" fmla="*/ 0 w 43"/>
                <a:gd name="T1" fmla="*/ 51 h 51"/>
                <a:gd name="T2" fmla="*/ 43 w 43"/>
                <a:gd name="T3" fmla="*/ 43 h 51"/>
                <a:gd name="T4" fmla="*/ 41 w 43"/>
                <a:gd name="T5" fmla="*/ 32 h 51"/>
                <a:gd name="T6" fmla="*/ 11 w 43"/>
                <a:gd name="T7" fmla="*/ 0 h 51"/>
                <a:gd name="T8" fmla="*/ 10 w 43"/>
                <a:gd name="T9" fmla="*/ 0 h 51"/>
                <a:gd name="T10" fmla="*/ 0 w 43"/>
                <a:gd name="T11" fmla="*/ 51 h 51"/>
              </a:gdLst>
              <a:ahLst/>
              <a:cxnLst>
                <a:cxn ang="0">
                  <a:pos x="T0" y="T1"/>
                </a:cxn>
                <a:cxn ang="0">
                  <a:pos x="T2" y="T3"/>
                </a:cxn>
                <a:cxn ang="0">
                  <a:pos x="T4" y="T5"/>
                </a:cxn>
                <a:cxn ang="0">
                  <a:pos x="T6" y="T7"/>
                </a:cxn>
                <a:cxn ang="0">
                  <a:pos x="T8" y="T9"/>
                </a:cxn>
                <a:cxn ang="0">
                  <a:pos x="T10" y="T11"/>
                </a:cxn>
              </a:cxnLst>
              <a:rect l="0" t="0" r="r" b="b"/>
              <a:pathLst>
                <a:path w="43" h="51">
                  <a:moveTo>
                    <a:pt x="0" y="51"/>
                  </a:moveTo>
                  <a:cubicBezTo>
                    <a:pt x="14" y="50"/>
                    <a:pt x="28" y="47"/>
                    <a:pt x="43" y="43"/>
                  </a:cubicBezTo>
                  <a:cubicBezTo>
                    <a:pt x="41" y="32"/>
                    <a:pt x="41" y="32"/>
                    <a:pt x="41" y="32"/>
                  </a:cubicBezTo>
                  <a:cubicBezTo>
                    <a:pt x="11" y="0"/>
                    <a:pt x="11" y="0"/>
                    <a:pt x="11" y="0"/>
                  </a:cubicBezTo>
                  <a:cubicBezTo>
                    <a:pt x="10" y="0"/>
                    <a:pt x="10" y="0"/>
                    <a:pt x="10" y="0"/>
                  </a:cubicBezTo>
                  <a:lnTo>
                    <a:pt x="0" y="51"/>
                  </a:lnTo>
                  <a:close/>
                </a:path>
              </a:pathLst>
            </a:custGeom>
            <a:solidFill>
              <a:srgbClr val="F5AD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6" name="îsľiḑe">
              <a:extLst>
                <a:ext uri="{FF2B5EF4-FFF2-40B4-BE49-F238E27FC236}">
                  <a16:creationId xmlns:a16="http://schemas.microsoft.com/office/drawing/2014/main" xmlns="" id="{354783C2-932C-4B45-808A-FDD16406C87E}"/>
                </a:ext>
              </a:extLst>
            </p:cNvPr>
            <p:cNvSpPr/>
            <p:nvPr/>
          </p:nvSpPr>
          <p:spPr bwMode="auto">
            <a:xfrm>
              <a:off x="4165601" y="3529013"/>
              <a:ext cx="400050" cy="373063"/>
            </a:xfrm>
            <a:custGeom>
              <a:avLst/>
              <a:gdLst>
                <a:gd name="T0" fmla="*/ 4 w 121"/>
                <a:gd name="T1" fmla="*/ 32 h 113"/>
                <a:gd name="T2" fmla="*/ 38 w 121"/>
                <a:gd name="T3" fmla="*/ 113 h 113"/>
                <a:gd name="T4" fmla="*/ 111 w 121"/>
                <a:gd name="T5" fmla="*/ 36 h 113"/>
                <a:gd name="T6" fmla="*/ 4 w 121"/>
                <a:gd name="T7" fmla="*/ 32 h 113"/>
              </a:gdLst>
              <a:ahLst/>
              <a:cxnLst>
                <a:cxn ang="0">
                  <a:pos x="T0" y="T1"/>
                </a:cxn>
                <a:cxn ang="0">
                  <a:pos x="T2" y="T3"/>
                </a:cxn>
                <a:cxn ang="0">
                  <a:pos x="T4" y="T5"/>
                </a:cxn>
                <a:cxn ang="0">
                  <a:pos x="T6" y="T7"/>
                </a:cxn>
              </a:cxnLst>
              <a:rect l="0" t="0" r="r" b="b"/>
              <a:pathLst>
                <a:path w="121" h="113">
                  <a:moveTo>
                    <a:pt x="4" y="32"/>
                  </a:moveTo>
                  <a:cubicBezTo>
                    <a:pt x="4" y="32"/>
                    <a:pt x="0" y="85"/>
                    <a:pt x="38" y="113"/>
                  </a:cubicBezTo>
                  <a:cubicBezTo>
                    <a:pt x="38" y="113"/>
                    <a:pt x="121" y="76"/>
                    <a:pt x="111" y="36"/>
                  </a:cubicBezTo>
                  <a:cubicBezTo>
                    <a:pt x="101" y="0"/>
                    <a:pt x="4" y="32"/>
                    <a:pt x="4" y="32"/>
                  </a:cubicBezTo>
                  <a:close/>
                </a:path>
              </a:pathLst>
            </a:custGeom>
            <a:solidFill>
              <a:srgbClr val="E500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7" name="îṥḷîḓê">
              <a:extLst>
                <a:ext uri="{FF2B5EF4-FFF2-40B4-BE49-F238E27FC236}">
                  <a16:creationId xmlns:a16="http://schemas.microsoft.com/office/drawing/2014/main" xmlns="" id="{52DA28A2-C96A-4A70-90A3-9C1862C26EEB}"/>
                </a:ext>
              </a:extLst>
            </p:cNvPr>
            <p:cNvSpPr/>
            <p:nvPr/>
          </p:nvSpPr>
          <p:spPr bwMode="auto">
            <a:xfrm>
              <a:off x="3568701" y="3519488"/>
              <a:ext cx="317500" cy="319088"/>
            </a:xfrm>
            <a:custGeom>
              <a:avLst/>
              <a:gdLst>
                <a:gd name="T0" fmla="*/ 78 w 96"/>
                <a:gd name="T1" fmla="*/ 20 h 97"/>
                <a:gd name="T2" fmla="*/ 89 w 96"/>
                <a:gd name="T3" fmla="*/ 57 h 97"/>
                <a:gd name="T4" fmla="*/ 77 w 96"/>
                <a:gd name="T5" fmla="*/ 79 h 97"/>
                <a:gd name="T6" fmla="*/ 40 w 96"/>
                <a:gd name="T7" fmla="*/ 89 h 97"/>
                <a:gd name="T8" fmla="*/ 18 w 96"/>
                <a:gd name="T9" fmla="*/ 77 h 97"/>
                <a:gd name="T10" fmla="*/ 7 w 96"/>
                <a:gd name="T11" fmla="*/ 40 h 97"/>
                <a:gd name="T12" fmla="*/ 19 w 96"/>
                <a:gd name="T13" fmla="*/ 18 h 97"/>
                <a:gd name="T14" fmla="*/ 56 w 96"/>
                <a:gd name="T15" fmla="*/ 7 h 97"/>
                <a:gd name="T16" fmla="*/ 78 w 96"/>
                <a:gd name="T17" fmla="*/ 2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7">
                  <a:moveTo>
                    <a:pt x="78" y="20"/>
                  </a:moveTo>
                  <a:cubicBezTo>
                    <a:pt x="91" y="27"/>
                    <a:pt x="96" y="43"/>
                    <a:pt x="89" y="57"/>
                  </a:cubicBezTo>
                  <a:cubicBezTo>
                    <a:pt x="77" y="79"/>
                    <a:pt x="77" y="79"/>
                    <a:pt x="77" y="79"/>
                  </a:cubicBezTo>
                  <a:cubicBezTo>
                    <a:pt x="70" y="92"/>
                    <a:pt x="53" y="97"/>
                    <a:pt x="40" y="89"/>
                  </a:cubicBezTo>
                  <a:cubicBezTo>
                    <a:pt x="18" y="77"/>
                    <a:pt x="18" y="77"/>
                    <a:pt x="18" y="77"/>
                  </a:cubicBezTo>
                  <a:cubicBezTo>
                    <a:pt x="5" y="70"/>
                    <a:pt x="0" y="53"/>
                    <a:pt x="7" y="40"/>
                  </a:cubicBezTo>
                  <a:cubicBezTo>
                    <a:pt x="19" y="18"/>
                    <a:pt x="19" y="18"/>
                    <a:pt x="19" y="18"/>
                  </a:cubicBezTo>
                  <a:cubicBezTo>
                    <a:pt x="26" y="5"/>
                    <a:pt x="43" y="0"/>
                    <a:pt x="56" y="7"/>
                  </a:cubicBezTo>
                  <a:lnTo>
                    <a:pt x="78" y="20"/>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8" name="íṥḻíḋe">
              <a:extLst>
                <a:ext uri="{FF2B5EF4-FFF2-40B4-BE49-F238E27FC236}">
                  <a16:creationId xmlns:a16="http://schemas.microsoft.com/office/drawing/2014/main" xmlns="" id="{A07EA36F-3557-4CA7-9E87-729CE59C10CE}"/>
                </a:ext>
              </a:extLst>
            </p:cNvPr>
            <p:cNvSpPr/>
            <p:nvPr/>
          </p:nvSpPr>
          <p:spPr bwMode="auto">
            <a:xfrm>
              <a:off x="3440113" y="3629025"/>
              <a:ext cx="211138" cy="131763"/>
            </a:xfrm>
            <a:custGeom>
              <a:avLst/>
              <a:gdLst>
                <a:gd name="T0" fmla="*/ 54 w 64"/>
                <a:gd name="T1" fmla="*/ 13 h 40"/>
                <a:gd name="T2" fmla="*/ 62 w 64"/>
                <a:gd name="T3" fmla="*/ 30 h 40"/>
                <a:gd name="T4" fmla="*/ 46 w 64"/>
                <a:gd name="T5" fmla="*/ 38 h 40"/>
                <a:gd name="T6" fmla="*/ 10 w 64"/>
                <a:gd name="T7" fmla="*/ 27 h 40"/>
                <a:gd name="T8" fmla="*/ 2 w 64"/>
                <a:gd name="T9" fmla="*/ 10 h 40"/>
                <a:gd name="T10" fmla="*/ 18 w 64"/>
                <a:gd name="T11" fmla="*/ 2 h 40"/>
                <a:gd name="T12" fmla="*/ 54 w 64"/>
                <a:gd name="T13" fmla="*/ 13 h 40"/>
              </a:gdLst>
              <a:ahLst/>
              <a:cxnLst>
                <a:cxn ang="0">
                  <a:pos x="T0" y="T1"/>
                </a:cxn>
                <a:cxn ang="0">
                  <a:pos x="T2" y="T3"/>
                </a:cxn>
                <a:cxn ang="0">
                  <a:pos x="T4" y="T5"/>
                </a:cxn>
                <a:cxn ang="0">
                  <a:pos x="T6" y="T7"/>
                </a:cxn>
                <a:cxn ang="0">
                  <a:pos x="T8" y="T9"/>
                </a:cxn>
                <a:cxn ang="0">
                  <a:pos x="T10" y="T11"/>
                </a:cxn>
                <a:cxn ang="0">
                  <a:pos x="T12" y="T13"/>
                </a:cxn>
              </a:cxnLst>
              <a:rect l="0" t="0" r="r" b="b"/>
              <a:pathLst>
                <a:path w="64" h="40">
                  <a:moveTo>
                    <a:pt x="54" y="13"/>
                  </a:moveTo>
                  <a:cubicBezTo>
                    <a:pt x="61" y="16"/>
                    <a:pt x="64" y="23"/>
                    <a:pt x="62" y="30"/>
                  </a:cubicBezTo>
                  <a:cubicBezTo>
                    <a:pt x="60" y="36"/>
                    <a:pt x="53" y="40"/>
                    <a:pt x="46" y="38"/>
                  </a:cubicBezTo>
                  <a:cubicBezTo>
                    <a:pt x="10" y="27"/>
                    <a:pt x="10" y="27"/>
                    <a:pt x="10" y="27"/>
                  </a:cubicBezTo>
                  <a:cubicBezTo>
                    <a:pt x="4" y="24"/>
                    <a:pt x="0" y="17"/>
                    <a:pt x="2" y="10"/>
                  </a:cubicBezTo>
                  <a:cubicBezTo>
                    <a:pt x="4" y="4"/>
                    <a:pt x="12" y="0"/>
                    <a:pt x="18" y="2"/>
                  </a:cubicBezTo>
                  <a:lnTo>
                    <a:pt x="54" y="13"/>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9" name="iṥliďe">
              <a:extLst>
                <a:ext uri="{FF2B5EF4-FFF2-40B4-BE49-F238E27FC236}">
                  <a16:creationId xmlns:a16="http://schemas.microsoft.com/office/drawing/2014/main" xmlns="" id="{4F6A1446-DF0B-474B-AD97-52178C23AE55}"/>
                </a:ext>
              </a:extLst>
            </p:cNvPr>
            <p:cNvSpPr/>
            <p:nvPr/>
          </p:nvSpPr>
          <p:spPr bwMode="auto">
            <a:xfrm>
              <a:off x="3556001" y="3433763"/>
              <a:ext cx="187325" cy="174625"/>
            </a:xfrm>
            <a:custGeom>
              <a:avLst/>
              <a:gdLst>
                <a:gd name="T0" fmla="*/ 34 w 57"/>
                <a:gd name="T1" fmla="*/ 49 h 53"/>
                <a:gd name="T2" fmla="*/ 52 w 57"/>
                <a:gd name="T3" fmla="*/ 47 h 53"/>
                <a:gd name="T4" fmla="*/ 51 w 57"/>
                <a:gd name="T5" fmla="*/ 29 h 53"/>
                <a:gd name="T6" fmla="*/ 22 w 57"/>
                <a:gd name="T7" fmla="*/ 5 h 53"/>
                <a:gd name="T8" fmla="*/ 4 w 57"/>
                <a:gd name="T9" fmla="*/ 6 h 53"/>
                <a:gd name="T10" fmla="*/ 6 w 57"/>
                <a:gd name="T11" fmla="*/ 24 h 53"/>
                <a:gd name="T12" fmla="*/ 34 w 57"/>
                <a:gd name="T13" fmla="*/ 49 h 53"/>
              </a:gdLst>
              <a:ahLst/>
              <a:cxnLst>
                <a:cxn ang="0">
                  <a:pos x="T0" y="T1"/>
                </a:cxn>
                <a:cxn ang="0">
                  <a:pos x="T2" y="T3"/>
                </a:cxn>
                <a:cxn ang="0">
                  <a:pos x="T4" y="T5"/>
                </a:cxn>
                <a:cxn ang="0">
                  <a:pos x="T6" y="T7"/>
                </a:cxn>
                <a:cxn ang="0">
                  <a:pos x="T8" y="T9"/>
                </a:cxn>
                <a:cxn ang="0">
                  <a:pos x="T10" y="T11"/>
                </a:cxn>
                <a:cxn ang="0">
                  <a:pos x="T12" y="T13"/>
                </a:cxn>
              </a:cxnLst>
              <a:rect l="0" t="0" r="r" b="b"/>
              <a:pathLst>
                <a:path w="57" h="53">
                  <a:moveTo>
                    <a:pt x="34" y="49"/>
                  </a:moveTo>
                  <a:cubicBezTo>
                    <a:pt x="40" y="53"/>
                    <a:pt x="48" y="53"/>
                    <a:pt x="52" y="47"/>
                  </a:cubicBezTo>
                  <a:cubicBezTo>
                    <a:pt x="57" y="42"/>
                    <a:pt x="56" y="34"/>
                    <a:pt x="51" y="29"/>
                  </a:cubicBezTo>
                  <a:cubicBezTo>
                    <a:pt x="22" y="5"/>
                    <a:pt x="22" y="5"/>
                    <a:pt x="22" y="5"/>
                  </a:cubicBezTo>
                  <a:cubicBezTo>
                    <a:pt x="17" y="0"/>
                    <a:pt x="9" y="1"/>
                    <a:pt x="4" y="6"/>
                  </a:cubicBezTo>
                  <a:cubicBezTo>
                    <a:pt x="0" y="12"/>
                    <a:pt x="1" y="20"/>
                    <a:pt x="6" y="24"/>
                  </a:cubicBezTo>
                  <a:lnTo>
                    <a:pt x="34" y="49"/>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0" name="îṥļïdè">
              <a:extLst>
                <a:ext uri="{FF2B5EF4-FFF2-40B4-BE49-F238E27FC236}">
                  <a16:creationId xmlns:a16="http://schemas.microsoft.com/office/drawing/2014/main" xmlns="" id="{320C86F0-50C9-47A7-87FE-7B5BBDC443B4}"/>
                </a:ext>
              </a:extLst>
            </p:cNvPr>
            <p:cNvSpPr/>
            <p:nvPr/>
          </p:nvSpPr>
          <p:spPr bwMode="auto">
            <a:xfrm>
              <a:off x="3473451" y="3516313"/>
              <a:ext cx="204788" cy="158750"/>
            </a:xfrm>
            <a:custGeom>
              <a:avLst/>
              <a:gdLst>
                <a:gd name="T0" fmla="*/ 53 w 62"/>
                <a:gd name="T1" fmla="*/ 22 h 48"/>
                <a:gd name="T2" fmla="*/ 58 w 62"/>
                <a:gd name="T3" fmla="*/ 39 h 48"/>
                <a:gd name="T4" fmla="*/ 41 w 62"/>
                <a:gd name="T5" fmla="*/ 44 h 48"/>
                <a:gd name="T6" fmla="*/ 8 w 62"/>
                <a:gd name="T7" fmla="*/ 26 h 48"/>
                <a:gd name="T8" fmla="*/ 3 w 62"/>
                <a:gd name="T9" fmla="*/ 9 h 48"/>
                <a:gd name="T10" fmla="*/ 21 w 62"/>
                <a:gd name="T11" fmla="*/ 4 h 48"/>
                <a:gd name="T12" fmla="*/ 53 w 62"/>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62" h="48">
                  <a:moveTo>
                    <a:pt x="53" y="22"/>
                  </a:moveTo>
                  <a:cubicBezTo>
                    <a:pt x="59" y="25"/>
                    <a:pt x="62" y="33"/>
                    <a:pt x="58" y="39"/>
                  </a:cubicBezTo>
                  <a:cubicBezTo>
                    <a:pt x="55" y="45"/>
                    <a:pt x="47" y="48"/>
                    <a:pt x="41" y="44"/>
                  </a:cubicBezTo>
                  <a:cubicBezTo>
                    <a:pt x="8" y="26"/>
                    <a:pt x="8" y="26"/>
                    <a:pt x="8" y="26"/>
                  </a:cubicBezTo>
                  <a:cubicBezTo>
                    <a:pt x="2" y="23"/>
                    <a:pt x="0" y="15"/>
                    <a:pt x="3" y="9"/>
                  </a:cubicBezTo>
                  <a:cubicBezTo>
                    <a:pt x="7" y="2"/>
                    <a:pt x="14" y="0"/>
                    <a:pt x="21" y="4"/>
                  </a:cubicBezTo>
                  <a:lnTo>
                    <a:pt x="53" y="22"/>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1" name="iS1îḓe">
              <a:extLst>
                <a:ext uri="{FF2B5EF4-FFF2-40B4-BE49-F238E27FC236}">
                  <a16:creationId xmlns:a16="http://schemas.microsoft.com/office/drawing/2014/main" xmlns="" id="{EC71F2B0-C966-44B3-9273-F6C051AB34B0}"/>
                </a:ext>
              </a:extLst>
            </p:cNvPr>
            <p:cNvSpPr/>
            <p:nvPr/>
          </p:nvSpPr>
          <p:spPr bwMode="auto">
            <a:xfrm>
              <a:off x="3752851" y="3443288"/>
              <a:ext cx="171450" cy="277813"/>
            </a:xfrm>
            <a:custGeom>
              <a:avLst/>
              <a:gdLst>
                <a:gd name="T0" fmla="*/ 36 w 52"/>
                <a:gd name="T1" fmla="*/ 75 h 84"/>
                <a:gd name="T2" fmla="*/ 18 w 52"/>
                <a:gd name="T3" fmla="*/ 81 h 84"/>
                <a:gd name="T4" fmla="*/ 11 w 52"/>
                <a:gd name="T5" fmla="*/ 63 h 84"/>
                <a:gd name="T6" fmla="*/ 5 w 52"/>
                <a:gd name="T7" fmla="*/ 24 h 84"/>
                <a:gd name="T8" fmla="*/ 7 w 52"/>
                <a:gd name="T9" fmla="*/ 5 h 84"/>
                <a:gd name="T10" fmla="*/ 26 w 52"/>
                <a:gd name="T11" fmla="*/ 7 h 84"/>
                <a:gd name="T12" fmla="*/ 36 w 52"/>
                <a:gd name="T13" fmla="*/ 74 h 84"/>
                <a:gd name="T14" fmla="*/ 36 w 52"/>
                <a:gd name="T15" fmla="*/ 75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4">
                  <a:moveTo>
                    <a:pt x="36" y="75"/>
                  </a:moveTo>
                  <a:cubicBezTo>
                    <a:pt x="32" y="81"/>
                    <a:pt x="25" y="84"/>
                    <a:pt x="18" y="81"/>
                  </a:cubicBezTo>
                  <a:cubicBezTo>
                    <a:pt x="11" y="78"/>
                    <a:pt x="8" y="69"/>
                    <a:pt x="11" y="63"/>
                  </a:cubicBezTo>
                  <a:cubicBezTo>
                    <a:pt x="20" y="43"/>
                    <a:pt x="5" y="24"/>
                    <a:pt x="5" y="24"/>
                  </a:cubicBezTo>
                  <a:cubicBezTo>
                    <a:pt x="0" y="18"/>
                    <a:pt x="1" y="10"/>
                    <a:pt x="7" y="5"/>
                  </a:cubicBezTo>
                  <a:cubicBezTo>
                    <a:pt x="13" y="0"/>
                    <a:pt x="22" y="1"/>
                    <a:pt x="26" y="7"/>
                  </a:cubicBezTo>
                  <a:cubicBezTo>
                    <a:pt x="27" y="8"/>
                    <a:pt x="52" y="39"/>
                    <a:pt x="36" y="74"/>
                  </a:cubicBezTo>
                  <a:lnTo>
                    <a:pt x="36" y="75"/>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2" name="îślîḍé">
              <a:extLst>
                <a:ext uri="{FF2B5EF4-FFF2-40B4-BE49-F238E27FC236}">
                  <a16:creationId xmlns:a16="http://schemas.microsoft.com/office/drawing/2014/main" xmlns="" id="{672476F7-681F-4711-9330-07AF2FFCDBD7}"/>
                </a:ext>
              </a:extLst>
            </p:cNvPr>
            <p:cNvSpPr/>
            <p:nvPr/>
          </p:nvSpPr>
          <p:spPr bwMode="auto">
            <a:xfrm>
              <a:off x="3694113" y="3559175"/>
              <a:ext cx="95250" cy="180975"/>
            </a:xfrm>
            <a:custGeom>
              <a:avLst/>
              <a:gdLst>
                <a:gd name="T0" fmla="*/ 18 w 29"/>
                <a:gd name="T1" fmla="*/ 54 h 55"/>
                <a:gd name="T2" fmla="*/ 14 w 29"/>
                <a:gd name="T3" fmla="*/ 52 h 55"/>
                <a:gd name="T4" fmla="*/ 21 w 29"/>
                <a:gd name="T5" fmla="*/ 1 h 55"/>
                <a:gd name="T6" fmla="*/ 27 w 29"/>
                <a:gd name="T7" fmla="*/ 2 h 55"/>
                <a:gd name="T8" fmla="*/ 27 w 29"/>
                <a:gd name="T9" fmla="*/ 8 h 55"/>
                <a:gd name="T10" fmla="*/ 22 w 29"/>
                <a:gd name="T11" fmla="*/ 48 h 55"/>
                <a:gd name="T12" fmla="*/ 20 w 29"/>
                <a:gd name="T13" fmla="*/ 54 h 55"/>
                <a:gd name="T14" fmla="*/ 18 w 29"/>
                <a:gd name="T15" fmla="*/ 54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55">
                  <a:moveTo>
                    <a:pt x="18" y="54"/>
                  </a:moveTo>
                  <a:cubicBezTo>
                    <a:pt x="17" y="55"/>
                    <a:pt x="15" y="53"/>
                    <a:pt x="14" y="52"/>
                  </a:cubicBezTo>
                  <a:cubicBezTo>
                    <a:pt x="0" y="19"/>
                    <a:pt x="20" y="2"/>
                    <a:pt x="21" y="1"/>
                  </a:cubicBezTo>
                  <a:cubicBezTo>
                    <a:pt x="23" y="0"/>
                    <a:pt x="26" y="0"/>
                    <a:pt x="27" y="2"/>
                  </a:cubicBezTo>
                  <a:cubicBezTo>
                    <a:pt x="29" y="4"/>
                    <a:pt x="29" y="7"/>
                    <a:pt x="27" y="8"/>
                  </a:cubicBezTo>
                  <a:cubicBezTo>
                    <a:pt x="26" y="9"/>
                    <a:pt x="11" y="22"/>
                    <a:pt x="22" y="48"/>
                  </a:cubicBezTo>
                  <a:cubicBezTo>
                    <a:pt x="23" y="50"/>
                    <a:pt x="22" y="53"/>
                    <a:pt x="20" y="54"/>
                  </a:cubicBezTo>
                  <a:cubicBezTo>
                    <a:pt x="19" y="54"/>
                    <a:pt x="19" y="54"/>
                    <a:pt x="18" y="54"/>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3" name="iṩľiďé">
              <a:extLst>
                <a:ext uri="{FF2B5EF4-FFF2-40B4-BE49-F238E27FC236}">
                  <a16:creationId xmlns:a16="http://schemas.microsoft.com/office/drawing/2014/main" xmlns="" id="{A8F5FA8A-7A62-4F54-976B-6619671FA034}"/>
                </a:ext>
              </a:extLst>
            </p:cNvPr>
            <p:cNvSpPr/>
            <p:nvPr/>
          </p:nvSpPr>
          <p:spPr bwMode="auto">
            <a:xfrm>
              <a:off x="3670301" y="3667125"/>
              <a:ext cx="85725" cy="57150"/>
            </a:xfrm>
            <a:custGeom>
              <a:avLst/>
              <a:gdLst>
                <a:gd name="T0" fmla="*/ 6 w 26"/>
                <a:gd name="T1" fmla="*/ 17 h 17"/>
                <a:gd name="T2" fmla="*/ 3 w 26"/>
                <a:gd name="T3" fmla="*/ 16 h 17"/>
                <a:gd name="T4" fmla="*/ 2 w 26"/>
                <a:gd name="T5" fmla="*/ 10 h 17"/>
                <a:gd name="T6" fmla="*/ 21 w 26"/>
                <a:gd name="T7" fmla="*/ 0 h 17"/>
                <a:gd name="T8" fmla="*/ 26 w 26"/>
                <a:gd name="T9" fmla="*/ 5 h 17"/>
                <a:gd name="T10" fmla="*/ 21 w 26"/>
                <a:gd name="T11" fmla="*/ 9 h 17"/>
                <a:gd name="T12" fmla="*/ 9 w 26"/>
                <a:gd name="T13" fmla="*/ 15 h 17"/>
                <a:gd name="T14" fmla="*/ 6 w 2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7">
                  <a:moveTo>
                    <a:pt x="6" y="17"/>
                  </a:moveTo>
                  <a:cubicBezTo>
                    <a:pt x="5" y="17"/>
                    <a:pt x="4" y="17"/>
                    <a:pt x="3" y="16"/>
                  </a:cubicBezTo>
                  <a:cubicBezTo>
                    <a:pt x="1" y="15"/>
                    <a:pt x="0" y="12"/>
                    <a:pt x="2" y="10"/>
                  </a:cubicBezTo>
                  <a:cubicBezTo>
                    <a:pt x="8" y="1"/>
                    <a:pt x="21" y="0"/>
                    <a:pt x="21" y="0"/>
                  </a:cubicBezTo>
                  <a:cubicBezTo>
                    <a:pt x="24" y="0"/>
                    <a:pt x="26" y="2"/>
                    <a:pt x="26" y="5"/>
                  </a:cubicBezTo>
                  <a:cubicBezTo>
                    <a:pt x="26" y="7"/>
                    <a:pt x="24" y="9"/>
                    <a:pt x="21" y="9"/>
                  </a:cubicBezTo>
                  <a:cubicBezTo>
                    <a:pt x="21" y="9"/>
                    <a:pt x="13" y="10"/>
                    <a:pt x="9" y="15"/>
                  </a:cubicBezTo>
                  <a:cubicBezTo>
                    <a:pt x="8" y="16"/>
                    <a:pt x="7" y="17"/>
                    <a:pt x="6" y="17"/>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4" name="íṧľiḋé">
              <a:extLst>
                <a:ext uri="{FF2B5EF4-FFF2-40B4-BE49-F238E27FC236}">
                  <a16:creationId xmlns:a16="http://schemas.microsoft.com/office/drawing/2014/main" xmlns="" id="{77DA538C-34A3-44F9-9DCB-7C2650D6A91E}"/>
                </a:ext>
              </a:extLst>
            </p:cNvPr>
            <p:cNvSpPr/>
            <p:nvPr/>
          </p:nvSpPr>
          <p:spPr bwMode="auto">
            <a:xfrm>
              <a:off x="3575051" y="3529013"/>
              <a:ext cx="106363" cy="174625"/>
            </a:xfrm>
            <a:custGeom>
              <a:avLst/>
              <a:gdLst>
                <a:gd name="T0" fmla="*/ 6 w 32"/>
                <a:gd name="T1" fmla="*/ 53 h 53"/>
                <a:gd name="T2" fmla="*/ 5 w 32"/>
                <a:gd name="T3" fmla="*/ 53 h 53"/>
                <a:gd name="T4" fmla="*/ 1 w 32"/>
                <a:gd name="T5" fmla="*/ 48 h 53"/>
                <a:gd name="T6" fmla="*/ 22 w 32"/>
                <a:gd name="T7" fmla="*/ 5 h 53"/>
                <a:gd name="T8" fmla="*/ 23 w 32"/>
                <a:gd name="T9" fmla="*/ 3 h 53"/>
                <a:gd name="T10" fmla="*/ 26 w 32"/>
                <a:gd name="T11" fmla="*/ 1 h 53"/>
                <a:gd name="T12" fmla="*/ 31 w 32"/>
                <a:gd name="T13" fmla="*/ 4 h 53"/>
                <a:gd name="T14" fmla="*/ 28 w 32"/>
                <a:gd name="T15" fmla="*/ 11 h 53"/>
                <a:gd name="T16" fmla="*/ 10 w 32"/>
                <a:gd name="T17" fmla="*/ 49 h 53"/>
                <a:gd name="T18" fmla="*/ 6 w 32"/>
                <a:gd name="T1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3">
                  <a:moveTo>
                    <a:pt x="6" y="53"/>
                  </a:moveTo>
                  <a:cubicBezTo>
                    <a:pt x="5" y="53"/>
                    <a:pt x="5" y="53"/>
                    <a:pt x="5" y="53"/>
                  </a:cubicBezTo>
                  <a:cubicBezTo>
                    <a:pt x="2" y="53"/>
                    <a:pt x="0" y="50"/>
                    <a:pt x="1" y="48"/>
                  </a:cubicBezTo>
                  <a:cubicBezTo>
                    <a:pt x="4" y="23"/>
                    <a:pt x="16" y="10"/>
                    <a:pt x="22" y="5"/>
                  </a:cubicBezTo>
                  <a:cubicBezTo>
                    <a:pt x="22" y="4"/>
                    <a:pt x="23" y="4"/>
                    <a:pt x="23" y="3"/>
                  </a:cubicBezTo>
                  <a:cubicBezTo>
                    <a:pt x="23" y="2"/>
                    <a:pt x="24" y="1"/>
                    <a:pt x="26" y="1"/>
                  </a:cubicBezTo>
                  <a:cubicBezTo>
                    <a:pt x="28" y="0"/>
                    <a:pt x="31" y="1"/>
                    <a:pt x="31" y="4"/>
                  </a:cubicBezTo>
                  <a:cubicBezTo>
                    <a:pt x="32" y="7"/>
                    <a:pt x="30" y="9"/>
                    <a:pt x="28" y="11"/>
                  </a:cubicBezTo>
                  <a:cubicBezTo>
                    <a:pt x="23" y="16"/>
                    <a:pt x="13" y="27"/>
                    <a:pt x="10" y="49"/>
                  </a:cubicBezTo>
                  <a:cubicBezTo>
                    <a:pt x="9" y="51"/>
                    <a:pt x="8" y="53"/>
                    <a:pt x="6" y="53"/>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5" name="iṩlíḍe">
              <a:extLst>
                <a:ext uri="{FF2B5EF4-FFF2-40B4-BE49-F238E27FC236}">
                  <a16:creationId xmlns:a16="http://schemas.microsoft.com/office/drawing/2014/main" xmlns="" id="{E44AAF63-DF64-404F-BD19-F4DBAD4FEAF4}"/>
                </a:ext>
              </a:extLst>
            </p:cNvPr>
            <p:cNvSpPr/>
            <p:nvPr/>
          </p:nvSpPr>
          <p:spPr bwMode="auto">
            <a:xfrm>
              <a:off x="4165601" y="3513138"/>
              <a:ext cx="415925" cy="388938"/>
            </a:xfrm>
            <a:custGeom>
              <a:avLst/>
              <a:gdLst>
                <a:gd name="T0" fmla="*/ 4 w 126"/>
                <a:gd name="T1" fmla="*/ 37 h 118"/>
                <a:gd name="T2" fmla="*/ 38 w 126"/>
                <a:gd name="T3" fmla="*/ 118 h 118"/>
                <a:gd name="T4" fmla="*/ 115 w 126"/>
                <a:gd name="T5" fmla="*/ 36 h 118"/>
                <a:gd name="T6" fmla="*/ 4 w 126"/>
                <a:gd name="T7" fmla="*/ 37 h 118"/>
              </a:gdLst>
              <a:ahLst/>
              <a:cxnLst>
                <a:cxn ang="0">
                  <a:pos x="T0" y="T1"/>
                </a:cxn>
                <a:cxn ang="0">
                  <a:pos x="T2" y="T3"/>
                </a:cxn>
                <a:cxn ang="0">
                  <a:pos x="T4" y="T5"/>
                </a:cxn>
                <a:cxn ang="0">
                  <a:pos x="T6" y="T7"/>
                </a:cxn>
              </a:cxnLst>
              <a:rect l="0" t="0" r="r" b="b"/>
              <a:pathLst>
                <a:path w="126" h="118">
                  <a:moveTo>
                    <a:pt x="4" y="37"/>
                  </a:moveTo>
                  <a:cubicBezTo>
                    <a:pt x="4" y="37"/>
                    <a:pt x="0" y="90"/>
                    <a:pt x="38" y="118"/>
                  </a:cubicBezTo>
                  <a:cubicBezTo>
                    <a:pt x="38" y="118"/>
                    <a:pt x="126" y="76"/>
                    <a:pt x="115" y="36"/>
                  </a:cubicBezTo>
                  <a:cubicBezTo>
                    <a:pt x="105" y="0"/>
                    <a:pt x="4" y="37"/>
                    <a:pt x="4" y="37"/>
                  </a:cubicBezTo>
                  <a:close/>
                </a:path>
              </a:pathLst>
            </a:custGeom>
            <a:solidFill>
              <a:srgbClr val="E500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6" name="íŝļíḍé">
              <a:extLst>
                <a:ext uri="{FF2B5EF4-FFF2-40B4-BE49-F238E27FC236}">
                  <a16:creationId xmlns:a16="http://schemas.microsoft.com/office/drawing/2014/main" xmlns="" id="{6753AEA6-9E7F-497D-8CDD-0E1426E1A8F2}"/>
                </a:ext>
              </a:extLst>
            </p:cNvPr>
            <p:cNvSpPr/>
            <p:nvPr/>
          </p:nvSpPr>
          <p:spPr bwMode="auto">
            <a:xfrm>
              <a:off x="4165601" y="3635375"/>
              <a:ext cx="128588" cy="266700"/>
            </a:xfrm>
            <a:custGeom>
              <a:avLst/>
              <a:gdLst>
                <a:gd name="T0" fmla="*/ 5 w 39"/>
                <a:gd name="T1" fmla="*/ 0 h 81"/>
                <a:gd name="T2" fmla="*/ 4 w 39"/>
                <a:gd name="T3" fmla="*/ 0 h 81"/>
                <a:gd name="T4" fmla="*/ 38 w 39"/>
                <a:gd name="T5" fmla="*/ 81 h 81"/>
                <a:gd name="T6" fmla="*/ 39 w 39"/>
                <a:gd name="T7" fmla="*/ 81 h 81"/>
                <a:gd name="T8" fmla="*/ 5 w 39"/>
                <a:gd name="T9" fmla="*/ 0 h 81"/>
              </a:gdLst>
              <a:ahLst/>
              <a:cxnLst>
                <a:cxn ang="0">
                  <a:pos x="T0" y="T1"/>
                </a:cxn>
                <a:cxn ang="0">
                  <a:pos x="T2" y="T3"/>
                </a:cxn>
                <a:cxn ang="0">
                  <a:pos x="T4" y="T5"/>
                </a:cxn>
                <a:cxn ang="0">
                  <a:pos x="T6" y="T7"/>
                </a:cxn>
                <a:cxn ang="0">
                  <a:pos x="T8" y="T9"/>
                </a:cxn>
              </a:cxnLst>
              <a:rect l="0" t="0" r="r" b="b"/>
              <a:pathLst>
                <a:path w="39" h="81">
                  <a:moveTo>
                    <a:pt x="5" y="0"/>
                  </a:moveTo>
                  <a:cubicBezTo>
                    <a:pt x="4" y="0"/>
                    <a:pt x="4" y="0"/>
                    <a:pt x="4" y="0"/>
                  </a:cubicBezTo>
                  <a:cubicBezTo>
                    <a:pt x="4" y="0"/>
                    <a:pt x="0" y="53"/>
                    <a:pt x="38" y="81"/>
                  </a:cubicBezTo>
                  <a:cubicBezTo>
                    <a:pt x="38" y="81"/>
                    <a:pt x="38" y="81"/>
                    <a:pt x="39" y="81"/>
                  </a:cubicBezTo>
                  <a:cubicBezTo>
                    <a:pt x="2" y="53"/>
                    <a:pt x="5" y="2"/>
                    <a:pt x="5" y="0"/>
                  </a:cubicBezTo>
                  <a:close/>
                </a:path>
              </a:pathLst>
            </a:custGeom>
            <a:solidFill>
              <a:srgbClr val="FF3C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7" name="ïšḻïḓê">
              <a:extLst>
                <a:ext uri="{FF2B5EF4-FFF2-40B4-BE49-F238E27FC236}">
                  <a16:creationId xmlns:a16="http://schemas.microsoft.com/office/drawing/2014/main" xmlns="" id="{09D77B58-91BC-41C8-BF43-BE2EFF8BA39B}"/>
                </a:ext>
              </a:extLst>
            </p:cNvPr>
            <p:cNvSpPr/>
            <p:nvPr/>
          </p:nvSpPr>
          <p:spPr bwMode="auto">
            <a:xfrm>
              <a:off x="3568701" y="3519488"/>
              <a:ext cx="317500" cy="319088"/>
            </a:xfrm>
            <a:custGeom>
              <a:avLst/>
              <a:gdLst>
                <a:gd name="T0" fmla="*/ 78 w 96"/>
                <a:gd name="T1" fmla="*/ 20 h 97"/>
                <a:gd name="T2" fmla="*/ 89 w 96"/>
                <a:gd name="T3" fmla="*/ 57 h 97"/>
                <a:gd name="T4" fmla="*/ 77 w 96"/>
                <a:gd name="T5" fmla="*/ 79 h 97"/>
                <a:gd name="T6" fmla="*/ 40 w 96"/>
                <a:gd name="T7" fmla="*/ 89 h 97"/>
                <a:gd name="T8" fmla="*/ 18 w 96"/>
                <a:gd name="T9" fmla="*/ 77 h 97"/>
                <a:gd name="T10" fmla="*/ 7 w 96"/>
                <a:gd name="T11" fmla="*/ 40 h 97"/>
                <a:gd name="T12" fmla="*/ 19 w 96"/>
                <a:gd name="T13" fmla="*/ 18 h 97"/>
                <a:gd name="T14" fmla="*/ 56 w 96"/>
                <a:gd name="T15" fmla="*/ 7 h 97"/>
                <a:gd name="T16" fmla="*/ 78 w 96"/>
                <a:gd name="T17" fmla="*/ 2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7">
                  <a:moveTo>
                    <a:pt x="78" y="20"/>
                  </a:moveTo>
                  <a:cubicBezTo>
                    <a:pt x="91" y="27"/>
                    <a:pt x="96" y="43"/>
                    <a:pt x="89" y="57"/>
                  </a:cubicBezTo>
                  <a:cubicBezTo>
                    <a:pt x="77" y="79"/>
                    <a:pt x="77" y="79"/>
                    <a:pt x="77" y="79"/>
                  </a:cubicBezTo>
                  <a:cubicBezTo>
                    <a:pt x="70" y="92"/>
                    <a:pt x="53" y="97"/>
                    <a:pt x="40" y="89"/>
                  </a:cubicBezTo>
                  <a:cubicBezTo>
                    <a:pt x="18" y="77"/>
                    <a:pt x="18" y="77"/>
                    <a:pt x="18" y="77"/>
                  </a:cubicBezTo>
                  <a:cubicBezTo>
                    <a:pt x="5" y="70"/>
                    <a:pt x="0" y="53"/>
                    <a:pt x="7" y="40"/>
                  </a:cubicBezTo>
                  <a:cubicBezTo>
                    <a:pt x="19" y="18"/>
                    <a:pt x="19" y="18"/>
                    <a:pt x="19" y="18"/>
                  </a:cubicBezTo>
                  <a:cubicBezTo>
                    <a:pt x="26" y="5"/>
                    <a:pt x="43" y="0"/>
                    <a:pt x="56" y="7"/>
                  </a:cubicBezTo>
                  <a:lnTo>
                    <a:pt x="78" y="20"/>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8" name="ïṡ1îdè">
              <a:extLst>
                <a:ext uri="{FF2B5EF4-FFF2-40B4-BE49-F238E27FC236}">
                  <a16:creationId xmlns:a16="http://schemas.microsoft.com/office/drawing/2014/main" xmlns="" id="{B767B646-33F4-4062-8DF9-16723069219E}"/>
                </a:ext>
              </a:extLst>
            </p:cNvPr>
            <p:cNvSpPr/>
            <p:nvPr/>
          </p:nvSpPr>
          <p:spPr bwMode="auto">
            <a:xfrm>
              <a:off x="3440113" y="3629025"/>
              <a:ext cx="211138" cy="131763"/>
            </a:xfrm>
            <a:custGeom>
              <a:avLst/>
              <a:gdLst>
                <a:gd name="T0" fmla="*/ 54 w 64"/>
                <a:gd name="T1" fmla="*/ 13 h 40"/>
                <a:gd name="T2" fmla="*/ 62 w 64"/>
                <a:gd name="T3" fmla="*/ 30 h 40"/>
                <a:gd name="T4" fmla="*/ 46 w 64"/>
                <a:gd name="T5" fmla="*/ 38 h 40"/>
                <a:gd name="T6" fmla="*/ 10 w 64"/>
                <a:gd name="T7" fmla="*/ 27 h 40"/>
                <a:gd name="T8" fmla="*/ 2 w 64"/>
                <a:gd name="T9" fmla="*/ 10 h 40"/>
                <a:gd name="T10" fmla="*/ 18 w 64"/>
                <a:gd name="T11" fmla="*/ 2 h 40"/>
                <a:gd name="T12" fmla="*/ 54 w 64"/>
                <a:gd name="T13" fmla="*/ 13 h 40"/>
              </a:gdLst>
              <a:ahLst/>
              <a:cxnLst>
                <a:cxn ang="0">
                  <a:pos x="T0" y="T1"/>
                </a:cxn>
                <a:cxn ang="0">
                  <a:pos x="T2" y="T3"/>
                </a:cxn>
                <a:cxn ang="0">
                  <a:pos x="T4" y="T5"/>
                </a:cxn>
                <a:cxn ang="0">
                  <a:pos x="T6" y="T7"/>
                </a:cxn>
                <a:cxn ang="0">
                  <a:pos x="T8" y="T9"/>
                </a:cxn>
                <a:cxn ang="0">
                  <a:pos x="T10" y="T11"/>
                </a:cxn>
                <a:cxn ang="0">
                  <a:pos x="T12" y="T13"/>
                </a:cxn>
              </a:cxnLst>
              <a:rect l="0" t="0" r="r" b="b"/>
              <a:pathLst>
                <a:path w="64" h="40">
                  <a:moveTo>
                    <a:pt x="54" y="13"/>
                  </a:moveTo>
                  <a:cubicBezTo>
                    <a:pt x="61" y="16"/>
                    <a:pt x="64" y="23"/>
                    <a:pt x="62" y="30"/>
                  </a:cubicBezTo>
                  <a:cubicBezTo>
                    <a:pt x="60" y="36"/>
                    <a:pt x="53" y="40"/>
                    <a:pt x="46" y="38"/>
                  </a:cubicBezTo>
                  <a:cubicBezTo>
                    <a:pt x="10" y="27"/>
                    <a:pt x="10" y="27"/>
                    <a:pt x="10" y="27"/>
                  </a:cubicBezTo>
                  <a:cubicBezTo>
                    <a:pt x="4" y="24"/>
                    <a:pt x="0" y="17"/>
                    <a:pt x="2" y="10"/>
                  </a:cubicBezTo>
                  <a:cubicBezTo>
                    <a:pt x="4" y="4"/>
                    <a:pt x="12" y="0"/>
                    <a:pt x="18" y="2"/>
                  </a:cubicBezTo>
                  <a:lnTo>
                    <a:pt x="54" y="13"/>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9" name="îṩļïḑè">
              <a:extLst>
                <a:ext uri="{FF2B5EF4-FFF2-40B4-BE49-F238E27FC236}">
                  <a16:creationId xmlns:a16="http://schemas.microsoft.com/office/drawing/2014/main" xmlns="" id="{9590D1AC-E2B3-47FC-8BFE-CCE568C9EA6A}"/>
                </a:ext>
              </a:extLst>
            </p:cNvPr>
            <p:cNvSpPr/>
            <p:nvPr/>
          </p:nvSpPr>
          <p:spPr bwMode="auto">
            <a:xfrm>
              <a:off x="3556001" y="3433763"/>
              <a:ext cx="187325" cy="174625"/>
            </a:xfrm>
            <a:custGeom>
              <a:avLst/>
              <a:gdLst>
                <a:gd name="T0" fmla="*/ 34 w 57"/>
                <a:gd name="T1" fmla="*/ 49 h 53"/>
                <a:gd name="T2" fmla="*/ 52 w 57"/>
                <a:gd name="T3" fmla="*/ 47 h 53"/>
                <a:gd name="T4" fmla="*/ 51 w 57"/>
                <a:gd name="T5" fmla="*/ 29 h 53"/>
                <a:gd name="T6" fmla="*/ 22 w 57"/>
                <a:gd name="T7" fmla="*/ 5 h 53"/>
                <a:gd name="T8" fmla="*/ 4 w 57"/>
                <a:gd name="T9" fmla="*/ 6 h 53"/>
                <a:gd name="T10" fmla="*/ 6 w 57"/>
                <a:gd name="T11" fmla="*/ 24 h 53"/>
                <a:gd name="T12" fmla="*/ 34 w 57"/>
                <a:gd name="T13" fmla="*/ 49 h 53"/>
              </a:gdLst>
              <a:ahLst/>
              <a:cxnLst>
                <a:cxn ang="0">
                  <a:pos x="T0" y="T1"/>
                </a:cxn>
                <a:cxn ang="0">
                  <a:pos x="T2" y="T3"/>
                </a:cxn>
                <a:cxn ang="0">
                  <a:pos x="T4" y="T5"/>
                </a:cxn>
                <a:cxn ang="0">
                  <a:pos x="T6" y="T7"/>
                </a:cxn>
                <a:cxn ang="0">
                  <a:pos x="T8" y="T9"/>
                </a:cxn>
                <a:cxn ang="0">
                  <a:pos x="T10" y="T11"/>
                </a:cxn>
                <a:cxn ang="0">
                  <a:pos x="T12" y="T13"/>
                </a:cxn>
              </a:cxnLst>
              <a:rect l="0" t="0" r="r" b="b"/>
              <a:pathLst>
                <a:path w="57" h="53">
                  <a:moveTo>
                    <a:pt x="34" y="49"/>
                  </a:moveTo>
                  <a:cubicBezTo>
                    <a:pt x="40" y="53"/>
                    <a:pt x="48" y="53"/>
                    <a:pt x="52" y="47"/>
                  </a:cubicBezTo>
                  <a:cubicBezTo>
                    <a:pt x="57" y="42"/>
                    <a:pt x="56" y="34"/>
                    <a:pt x="51" y="29"/>
                  </a:cubicBezTo>
                  <a:cubicBezTo>
                    <a:pt x="22" y="5"/>
                    <a:pt x="22" y="5"/>
                    <a:pt x="22" y="5"/>
                  </a:cubicBezTo>
                  <a:cubicBezTo>
                    <a:pt x="17" y="0"/>
                    <a:pt x="9" y="1"/>
                    <a:pt x="4" y="6"/>
                  </a:cubicBezTo>
                  <a:cubicBezTo>
                    <a:pt x="0" y="12"/>
                    <a:pt x="1" y="20"/>
                    <a:pt x="6" y="24"/>
                  </a:cubicBezTo>
                  <a:lnTo>
                    <a:pt x="34" y="49"/>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0" name="işḷîḍe">
              <a:extLst>
                <a:ext uri="{FF2B5EF4-FFF2-40B4-BE49-F238E27FC236}">
                  <a16:creationId xmlns:a16="http://schemas.microsoft.com/office/drawing/2014/main" xmlns="" id="{427AD267-DC1A-466E-B2B2-FB30BDADC79A}"/>
                </a:ext>
              </a:extLst>
            </p:cNvPr>
            <p:cNvSpPr/>
            <p:nvPr/>
          </p:nvSpPr>
          <p:spPr bwMode="auto">
            <a:xfrm>
              <a:off x="3473451" y="3516313"/>
              <a:ext cx="204788" cy="158750"/>
            </a:xfrm>
            <a:custGeom>
              <a:avLst/>
              <a:gdLst>
                <a:gd name="T0" fmla="*/ 53 w 62"/>
                <a:gd name="T1" fmla="*/ 22 h 48"/>
                <a:gd name="T2" fmla="*/ 58 w 62"/>
                <a:gd name="T3" fmla="*/ 39 h 48"/>
                <a:gd name="T4" fmla="*/ 41 w 62"/>
                <a:gd name="T5" fmla="*/ 44 h 48"/>
                <a:gd name="T6" fmla="*/ 8 w 62"/>
                <a:gd name="T7" fmla="*/ 26 h 48"/>
                <a:gd name="T8" fmla="*/ 3 w 62"/>
                <a:gd name="T9" fmla="*/ 9 h 48"/>
                <a:gd name="T10" fmla="*/ 21 w 62"/>
                <a:gd name="T11" fmla="*/ 4 h 48"/>
                <a:gd name="T12" fmla="*/ 53 w 62"/>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62" h="48">
                  <a:moveTo>
                    <a:pt x="53" y="22"/>
                  </a:moveTo>
                  <a:cubicBezTo>
                    <a:pt x="59" y="25"/>
                    <a:pt x="62" y="33"/>
                    <a:pt x="58" y="39"/>
                  </a:cubicBezTo>
                  <a:cubicBezTo>
                    <a:pt x="55" y="45"/>
                    <a:pt x="47" y="48"/>
                    <a:pt x="41" y="44"/>
                  </a:cubicBezTo>
                  <a:cubicBezTo>
                    <a:pt x="8" y="26"/>
                    <a:pt x="8" y="26"/>
                    <a:pt x="8" y="26"/>
                  </a:cubicBezTo>
                  <a:cubicBezTo>
                    <a:pt x="2" y="23"/>
                    <a:pt x="0" y="15"/>
                    <a:pt x="3" y="9"/>
                  </a:cubicBezTo>
                  <a:cubicBezTo>
                    <a:pt x="7" y="2"/>
                    <a:pt x="14" y="0"/>
                    <a:pt x="21" y="4"/>
                  </a:cubicBezTo>
                  <a:lnTo>
                    <a:pt x="53" y="22"/>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1" name="ïṡḻíḋê">
              <a:extLst>
                <a:ext uri="{FF2B5EF4-FFF2-40B4-BE49-F238E27FC236}">
                  <a16:creationId xmlns:a16="http://schemas.microsoft.com/office/drawing/2014/main" xmlns="" id="{27501149-7113-4A38-BAB4-ACB082B7E331}"/>
                </a:ext>
              </a:extLst>
            </p:cNvPr>
            <p:cNvSpPr/>
            <p:nvPr/>
          </p:nvSpPr>
          <p:spPr bwMode="auto">
            <a:xfrm>
              <a:off x="3752851" y="3443288"/>
              <a:ext cx="171450" cy="277813"/>
            </a:xfrm>
            <a:custGeom>
              <a:avLst/>
              <a:gdLst>
                <a:gd name="T0" fmla="*/ 36 w 52"/>
                <a:gd name="T1" fmla="*/ 75 h 84"/>
                <a:gd name="T2" fmla="*/ 18 w 52"/>
                <a:gd name="T3" fmla="*/ 81 h 84"/>
                <a:gd name="T4" fmla="*/ 11 w 52"/>
                <a:gd name="T5" fmla="*/ 63 h 84"/>
                <a:gd name="T6" fmla="*/ 5 w 52"/>
                <a:gd name="T7" fmla="*/ 24 h 84"/>
                <a:gd name="T8" fmla="*/ 7 w 52"/>
                <a:gd name="T9" fmla="*/ 5 h 84"/>
                <a:gd name="T10" fmla="*/ 26 w 52"/>
                <a:gd name="T11" fmla="*/ 7 h 84"/>
                <a:gd name="T12" fmla="*/ 36 w 52"/>
                <a:gd name="T13" fmla="*/ 74 h 84"/>
                <a:gd name="T14" fmla="*/ 36 w 52"/>
                <a:gd name="T15" fmla="*/ 75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4">
                  <a:moveTo>
                    <a:pt x="36" y="75"/>
                  </a:moveTo>
                  <a:cubicBezTo>
                    <a:pt x="32" y="81"/>
                    <a:pt x="25" y="84"/>
                    <a:pt x="18" y="81"/>
                  </a:cubicBezTo>
                  <a:cubicBezTo>
                    <a:pt x="11" y="78"/>
                    <a:pt x="8" y="69"/>
                    <a:pt x="11" y="63"/>
                  </a:cubicBezTo>
                  <a:cubicBezTo>
                    <a:pt x="20" y="43"/>
                    <a:pt x="5" y="24"/>
                    <a:pt x="5" y="24"/>
                  </a:cubicBezTo>
                  <a:cubicBezTo>
                    <a:pt x="0" y="18"/>
                    <a:pt x="1" y="10"/>
                    <a:pt x="7" y="5"/>
                  </a:cubicBezTo>
                  <a:cubicBezTo>
                    <a:pt x="13" y="0"/>
                    <a:pt x="22" y="1"/>
                    <a:pt x="26" y="7"/>
                  </a:cubicBezTo>
                  <a:cubicBezTo>
                    <a:pt x="27" y="8"/>
                    <a:pt x="52" y="39"/>
                    <a:pt x="36" y="74"/>
                  </a:cubicBezTo>
                  <a:lnTo>
                    <a:pt x="36" y="75"/>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2" name="iṧ1ïḋe">
              <a:extLst>
                <a:ext uri="{FF2B5EF4-FFF2-40B4-BE49-F238E27FC236}">
                  <a16:creationId xmlns:a16="http://schemas.microsoft.com/office/drawing/2014/main" xmlns="" id="{A229636E-CC85-4258-BD2E-D65CEC543AC9}"/>
                </a:ext>
              </a:extLst>
            </p:cNvPr>
            <p:cNvSpPr/>
            <p:nvPr/>
          </p:nvSpPr>
          <p:spPr bwMode="auto">
            <a:xfrm>
              <a:off x="3694113" y="3559175"/>
              <a:ext cx="95250" cy="180975"/>
            </a:xfrm>
            <a:custGeom>
              <a:avLst/>
              <a:gdLst>
                <a:gd name="T0" fmla="*/ 18 w 29"/>
                <a:gd name="T1" fmla="*/ 54 h 55"/>
                <a:gd name="T2" fmla="*/ 14 w 29"/>
                <a:gd name="T3" fmla="*/ 52 h 55"/>
                <a:gd name="T4" fmla="*/ 21 w 29"/>
                <a:gd name="T5" fmla="*/ 1 h 55"/>
                <a:gd name="T6" fmla="*/ 27 w 29"/>
                <a:gd name="T7" fmla="*/ 2 h 55"/>
                <a:gd name="T8" fmla="*/ 27 w 29"/>
                <a:gd name="T9" fmla="*/ 8 h 55"/>
                <a:gd name="T10" fmla="*/ 22 w 29"/>
                <a:gd name="T11" fmla="*/ 48 h 55"/>
                <a:gd name="T12" fmla="*/ 20 w 29"/>
                <a:gd name="T13" fmla="*/ 54 h 55"/>
                <a:gd name="T14" fmla="*/ 18 w 29"/>
                <a:gd name="T15" fmla="*/ 54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55">
                  <a:moveTo>
                    <a:pt x="18" y="54"/>
                  </a:moveTo>
                  <a:cubicBezTo>
                    <a:pt x="17" y="55"/>
                    <a:pt x="15" y="53"/>
                    <a:pt x="14" y="52"/>
                  </a:cubicBezTo>
                  <a:cubicBezTo>
                    <a:pt x="0" y="19"/>
                    <a:pt x="20" y="2"/>
                    <a:pt x="21" y="1"/>
                  </a:cubicBezTo>
                  <a:cubicBezTo>
                    <a:pt x="23" y="0"/>
                    <a:pt x="26" y="0"/>
                    <a:pt x="27" y="2"/>
                  </a:cubicBezTo>
                  <a:cubicBezTo>
                    <a:pt x="29" y="4"/>
                    <a:pt x="29" y="7"/>
                    <a:pt x="27" y="8"/>
                  </a:cubicBezTo>
                  <a:cubicBezTo>
                    <a:pt x="26" y="9"/>
                    <a:pt x="11" y="22"/>
                    <a:pt x="22" y="48"/>
                  </a:cubicBezTo>
                  <a:cubicBezTo>
                    <a:pt x="23" y="50"/>
                    <a:pt x="22" y="53"/>
                    <a:pt x="20" y="54"/>
                  </a:cubicBezTo>
                  <a:cubicBezTo>
                    <a:pt x="19" y="54"/>
                    <a:pt x="19" y="54"/>
                    <a:pt x="18" y="54"/>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3" name="ïṣ1îḋê">
              <a:extLst>
                <a:ext uri="{FF2B5EF4-FFF2-40B4-BE49-F238E27FC236}">
                  <a16:creationId xmlns:a16="http://schemas.microsoft.com/office/drawing/2014/main" xmlns="" id="{054ED2EE-02A1-45FB-9C7E-04CC8D081A00}"/>
                </a:ext>
              </a:extLst>
            </p:cNvPr>
            <p:cNvSpPr/>
            <p:nvPr/>
          </p:nvSpPr>
          <p:spPr bwMode="auto">
            <a:xfrm>
              <a:off x="3670301" y="3667125"/>
              <a:ext cx="85725" cy="57150"/>
            </a:xfrm>
            <a:custGeom>
              <a:avLst/>
              <a:gdLst>
                <a:gd name="T0" fmla="*/ 6 w 26"/>
                <a:gd name="T1" fmla="*/ 17 h 17"/>
                <a:gd name="T2" fmla="*/ 3 w 26"/>
                <a:gd name="T3" fmla="*/ 16 h 17"/>
                <a:gd name="T4" fmla="*/ 2 w 26"/>
                <a:gd name="T5" fmla="*/ 10 h 17"/>
                <a:gd name="T6" fmla="*/ 21 w 26"/>
                <a:gd name="T7" fmla="*/ 0 h 17"/>
                <a:gd name="T8" fmla="*/ 26 w 26"/>
                <a:gd name="T9" fmla="*/ 5 h 17"/>
                <a:gd name="T10" fmla="*/ 21 w 26"/>
                <a:gd name="T11" fmla="*/ 9 h 17"/>
                <a:gd name="T12" fmla="*/ 9 w 26"/>
                <a:gd name="T13" fmla="*/ 15 h 17"/>
                <a:gd name="T14" fmla="*/ 6 w 2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7">
                  <a:moveTo>
                    <a:pt x="6" y="17"/>
                  </a:moveTo>
                  <a:cubicBezTo>
                    <a:pt x="5" y="17"/>
                    <a:pt x="4" y="17"/>
                    <a:pt x="3" y="16"/>
                  </a:cubicBezTo>
                  <a:cubicBezTo>
                    <a:pt x="1" y="15"/>
                    <a:pt x="0" y="12"/>
                    <a:pt x="2" y="10"/>
                  </a:cubicBezTo>
                  <a:cubicBezTo>
                    <a:pt x="8" y="1"/>
                    <a:pt x="21" y="0"/>
                    <a:pt x="21" y="0"/>
                  </a:cubicBezTo>
                  <a:cubicBezTo>
                    <a:pt x="24" y="0"/>
                    <a:pt x="26" y="2"/>
                    <a:pt x="26" y="5"/>
                  </a:cubicBezTo>
                  <a:cubicBezTo>
                    <a:pt x="26" y="7"/>
                    <a:pt x="24" y="9"/>
                    <a:pt x="21" y="9"/>
                  </a:cubicBezTo>
                  <a:cubicBezTo>
                    <a:pt x="21" y="9"/>
                    <a:pt x="13" y="10"/>
                    <a:pt x="9" y="15"/>
                  </a:cubicBezTo>
                  <a:cubicBezTo>
                    <a:pt x="8" y="16"/>
                    <a:pt x="7" y="17"/>
                    <a:pt x="6" y="17"/>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4" name="îṡľïḑê">
              <a:extLst>
                <a:ext uri="{FF2B5EF4-FFF2-40B4-BE49-F238E27FC236}">
                  <a16:creationId xmlns:a16="http://schemas.microsoft.com/office/drawing/2014/main" xmlns="" id="{120D5E3D-CABE-42CD-9F51-401BF47C1F11}"/>
                </a:ext>
              </a:extLst>
            </p:cNvPr>
            <p:cNvSpPr/>
            <p:nvPr/>
          </p:nvSpPr>
          <p:spPr bwMode="auto">
            <a:xfrm>
              <a:off x="3575051" y="3529013"/>
              <a:ext cx="106363" cy="174625"/>
            </a:xfrm>
            <a:custGeom>
              <a:avLst/>
              <a:gdLst>
                <a:gd name="T0" fmla="*/ 6 w 32"/>
                <a:gd name="T1" fmla="*/ 53 h 53"/>
                <a:gd name="T2" fmla="*/ 5 w 32"/>
                <a:gd name="T3" fmla="*/ 53 h 53"/>
                <a:gd name="T4" fmla="*/ 1 w 32"/>
                <a:gd name="T5" fmla="*/ 48 h 53"/>
                <a:gd name="T6" fmla="*/ 22 w 32"/>
                <a:gd name="T7" fmla="*/ 5 h 53"/>
                <a:gd name="T8" fmla="*/ 23 w 32"/>
                <a:gd name="T9" fmla="*/ 3 h 53"/>
                <a:gd name="T10" fmla="*/ 26 w 32"/>
                <a:gd name="T11" fmla="*/ 1 h 53"/>
                <a:gd name="T12" fmla="*/ 31 w 32"/>
                <a:gd name="T13" fmla="*/ 4 h 53"/>
                <a:gd name="T14" fmla="*/ 28 w 32"/>
                <a:gd name="T15" fmla="*/ 11 h 53"/>
                <a:gd name="T16" fmla="*/ 10 w 32"/>
                <a:gd name="T17" fmla="*/ 49 h 53"/>
                <a:gd name="T18" fmla="*/ 6 w 32"/>
                <a:gd name="T1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3">
                  <a:moveTo>
                    <a:pt x="6" y="53"/>
                  </a:moveTo>
                  <a:cubicBezTo>
                    <a:pt x="5" y="53"/>
                    <a:pt x="5" y="53"/>
                    <a:pt x="5" y="53"/>
                  </a:cubicBezTo>
                  <a:cubicBezTo>
                    <a:pt x="2" y="53"/>
                    <a:pt x="0" y="50"/>
                    <a:pt x="1" y="48"/>
                  </a:cubicBezTo>
                  <a:cubicBezTo>
                    <a:pt x="4" y="23"/>
                    <a:pt x="16" y="10"/>
                    <a:pt x="22" y="5"/>
                  </a:cubicBezTo>
                  <a:cubicBezTo>
                    <a:pt x="22" y="4"/>
                    <a:pt x="23" y="4"/>
                    <a:pt x="23" y="3"/>
                  </a:cubicBezTo>
                  <a:cubicBezTo>
                    <a:pt x="23" y="2"/>
                    <a:pt x="24" y="1"/>
                    <a:pt x="26" y="1"/>
                  </a:cubicBezTo>
                  <a:cubicBezTo>
                    <a:pt x="28" y="0"/>
                    <a:pt x="31" y="1"/>
                    <a:pt x="31" y="4"/>
                  </a:cubicBezTo>
                  <a:cubicBezTo>
                    <a:pt x="32" y="7"/>
                    <a:pt x="30" y="9"/>
                    <a:pt x="28" y="11"/>
                  </a:cubicBezTo>
                  <a:cubicBezTo>
                    <a:pt x="23" y="16"/>
                    <a:pt x="13" y="27"/>
                    <a:pt x="10" y="49"/>
                  </a:cubicBezTo>
                  <a:cubicBezTo>
                    <a:pt x="9" y="51"/>
                    <a:pt x="8" y="53"/>
                    <a:pt x="6" y="53"/>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5" name="íṩ1íḋè">
              <a:extLst>
                <a:ext uri="{FF2B5EF4-FFF2-40B4-BE49-F238E27FC236}">
                  <a16:creationId xmlns:a16="http://schemas.microsoft.com/office/drawing/2014/main" xmlns="" id="{6BB73F72-5481-4D31-A01B-7EA394F80E43}"/>
                </a:ext>
              </a:extLst>
            </p:cNvPr>
            <p:cNvSpPr/>
            <p:nvPr/>
          </p:nvSpPr>
          <p:spPr bwMode="auto">
            <a:xfrm>
              <a:off x="4391026" y="3595688"/>
              <a:ext cx="174625" cy="246063"/>
            </a:xfrm>
            <a:custGeom>
              <a:avLst/>
              <a:gdLst>
                <a:gd name="T0" fmla="*/ 47 w 53"/>
                <a:gd name="T1" fmla="*/ 11 h 75"/>
                <a:gd name="T2" fmla="*/ 39 w 53"/>
                <a:gd name="T3" fmla="*/ 0 h 75"/>
                <a:gd name="T4" fmla="*/ 30 w 53"/>
                <a:gd name="T5" fmla="*/ 1 h 75"/>
                <a:gd name="T6" fmla="*/ 0 w 53"/>
                <a:gd name="T7" fmla="*/ 75 h 75"/>
                <a:gd name="T8" fmla="*/ 47 w 53"/>
                <a:gd name="T9" fmla="*/ 11 h 75"/>
              </a:gdLst>
              <a:ahLst/>
              <a:cxnLst>
                <a:cxn ang="0">
                  <a:pos x="T0" y="T1"/>
                </a:cxn>
                <a:cxn ang="0">
                  <a:pos x="T2" y="T3"/>
                </a:cxn>
                <a:cxn ang="0">
                  <a:pos x="T4" y="T5"/>
                </a:cxn>
                <a:cxn ang="0">
                  <a:pos x="T6" y="T7"/>
                </a:cxn>
                <a:cxn ang="0">
                  <a:pos x="T8" y="T9"/>
                </a:cxn>
              </a:cxnLst>
              <a:rect l="0" t="0" r="r" b="b"/>
              <a:pathLst>
                <a:path w="53" h="75">
                  <a:moveTo>
                    <a:pt x="47" y="11"/>
                  </a:moveTo>
                  <a:cubicBezTo>
                    <a:pt x="46" y="6"/>
                    <a:pt x="43" y="3"/>
                    <a:pt x="39" y="0"/>
                  </a:cubicBezTo>
                  <a:cubicBezTo>
                    <a:pt x="30" y="1"/>
                    <a:pt x="30" y="1"/>
                    <a:pt x="30" y="1"/>
                  </a:cubicBezTo>
                  <a:cubicBezTo>
                    <a:pt x="0" y="75"/>
                    <a:pt x="0" y="75"/>
                    <a:pt x="0" y="75"/>
                  </a:cubicBezTo>
                  <a:cubicBezTo>
                    <a:pt x="25" y="59"/>
                    <a:pt x="53" y="35"/>
                    <a:pt x="47" y="11"/>
                  </a:cubicBezTo>
                  <a:close/>
                </a:path>
              </a:pathLst>
            </a:custGeom>
            <a:solidFill>
              <a:srgbClr val="D300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6" name="ïśľîďè">
              <a:extLst>
                <a:ext uri="{FF2B5EF4-FFF2-40B4-BE49-F238E27FC236}">
                  <a16:creationId xmlns:a16="http://schemas.microsoft.com/office/drawing/2014/main" xmlns="" id="{9D3DB2A9-CB2C-40D1-9822-C2E70551085B}"/>
                </a:ext>
              </a:extLst>
            </p:cNvPr>
            <p:cNvSpPr/>
            <p:nvPr/>
          </p:nvSpPr>
          <p:spPr bwMode="auto">
            <a:xfrm>
              <a:off x="4400551" y="3255963"/>
              <a:ext cx="1038225" cy="1014413"/>
            </a:xfrm>
            <a:custGeom>
              <a:avLst/>
              <a:gdLst>
                <a:gd name="T0" fmla="*/ 261 w 315"/>
                <a:gd name="T1" fmla="*/ 69 h 308"/>
                <a:gd name="T2" fmla="*/ 256 w 315"/>
                <a:gd name="T3" fmla="*/ 228 h 308"/>
                <a:gd name="T4" fmla="*/ 100 w 315"/>
                <a:gd name="T5" fmla="*/ 264 h 308"/>
                <a:gd name="T6" fmla="*/ 44 w 315"/>
                <a:gd name="T7" fmla="*/ 53 h 308"/>
                <a:gd name="T8" fmla="*/ 261 w 315"/>
                <a:gd name="T9" fmla="*/ 69 h 308"/>
              </a:gdLst>
              <a:ahLst/>
              <a:cxnLst>
                <a:cxn ang="0">
                  <a:pos x="T0" y="T1"/>
                </a:cxn>
                <a:cxn ang="0">
                  <a:pos x="T2" y="T3"/>
                </a:cxn>
                <a:cxn ang="0">
                  <a:pos x="T4" y="T5"/>
                </a:cxn>
                <a:cxn ang="0">
                  <a:pos x="T6" y="T7"/>
                </a:cxn>
                <a:cxn ang="0">
                  <a:pos x="T8" y="T9"/>
                </a:cxn>
              </a:cxnLst>
              <a:rect l="0" t="0" r="r" b="b"/>
              <a:pathLst>
                <a:path w="315" h="308">
                  <a:moveTo>
                    <a:pt x="261" y="69"/>
                  </a:moveTo>
                  <a:cubicBezTo>
                    <a:pt x="315" y="113"/>
                    <a:pt x="301" y="175"/>
                    <a:pt x="256" y="228"/>
                  </a:cubicBezTo>
                  <a:cubicBezTo>
                    <a:pt x="212" y="282"/>
                    <a:pt x="154" y="308"/>
                    <a:pt x="100" y="264"/>
                  </a:cubicBezTo>
                  <a:cubicBezTo>
                    <a:pt x="46" y="219"/>
                    <a:pt x="0" y="107"/>
                    <a:pt x="44" y="53"/>
                  </a:cubicBezTo>
                  <a:cubicBezTo>
                    <a:pt x="89" y="0"/>
                    <a:pt x="208" y="24"/>
                    <a:pt x="261" y="69"/>
                  </a:cubicBezTo>
                </a:path>
              </a:pathLst>
            </a:custGeom>
            <a:solidFill>
              <a:srgbClr val="B900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7" name="ïṥ1iḑè">
              <a:extLst>
                <a:ext uri="{FF2B5EF4-FFF2-40B4-BE49-F238E27FC236}">
                  <a16:creationId xmlns:a16="http://schemas.microsoft.com/office/drawing/2014/main" xmlns="" id="{E6F530FB-75C5-4896-B4DF-1FB77574EA34}"/>
                </a:ext>
              </a:extLst>
            </p:cNvPr>
            <p:cNvSpPr/>
            <p:nvPr/>
          </p:nvSpPr>
          <p:spPr bwMode="auto">
            <a:xfrm>
              <a:off x="4471988" y="3581400"/>
              <a:ext cx="904875" cy="688975"/>
            </a:xfrm>
            <a:custGeom>
              <a:avLst/>
              <a:gdLst>
                <a:gd name="T0" fmla="*/ 234 w 274"/>
                <a:gd name="T1" fmla="*/ 122 h 209"/>
                <a:gd name="T2" fmla="*/ 79 w 274"/>
                <a:gd name="T3" fmla="*/ 158 h 209"/>
                <a:gd name="T4" fmla="*/ 5 w 274"/>
                <a:gd name="T5" fmla="*/ 0 h 209"/>
                <a:gd name="T6" fmla="*/ 78 w 274"/>
                <a:gd name="T7" fmla="*/ 165 h 209"/>
                <a:gd name="T8" fmla="*/ 234 w 274"/>
                <a:gd name="T9" fmla="*/ 129 h 209"/>
                <a:gd name="T10" fmla="*/ 274 w 274"/>
                <a:gd name="T11" fmla="*/ 39 h 209"/>
                <a:gd name="T12" fmla="*/ 234 w 274"/>
                <a:gd name="T13" fmla="*/ 122 h 209"/>
              </a:gdLst>
              <a:ahLst/>
              <a:cxnLst>
                <a:cxn ang="0">
                  <a:pos x="T0" y="T1"/>
                </a:cxn>
                <a:cxn ang="0">
                  <a:pos x="T2" y="T3"/>
                </a:cxn>
                <a:cxn ang="0">
                  <a:pos x="T4" y="T5"/>
                </a:cxn>
                <a:cxn ang="0">
                  <a:pos x="T6" y="T7"/>
                </a:cxn>
                <a:cxn ang="0">
                  <a:pos x="T8" y="T9"/>
                </a:cxn>
                <a:cxn ang="0">
                  <a:pos x="T10" y="T11"/>
                </a:cxn>
                <a:cxn ang="0">
                  <a:pos x="T12" y="T13"/>
                </a:cxn>
              </a:cxnLst>
              <a:rect l="0" t="0" r="r" b="b"/>
              <a:pathLst>
                <a:path w="274" h="209">
                  <a:moveTo>
                    <a:pt x="234" y="122"/>
                  </a:moveTo>
                  <a:cubicBezTo>
                    <a:pt x="190" y="176"/>
                    <a:pt x="132" y="202"/>
                    <a:pt x="79" y="158"/>
                  </a:cubicBezTo>
                  <a:cubicBezTo>
                    <a:pt x="39" y="125"/>
                    <a:pt x="4" y="56"/>
                    <a:pt x="5" y="0"/>
                  </a:cubicBezTo>
                  <a:cubicBezTo>
                    <a:pt x="0" y="57"/>
                    <a:pt x="37" y="131"/>
                    <a:pt x="78" y="165"/>
                  </a:cubicBezTo>
                  <a:cubicBezTo>
                    <a:pt x="132" y="209"/>
                    <a:pt x="190" y="183"/>
                    <a:pt x="234" y="129"/>
                  </a:cubicBezTo>
                  <a:cubicBezTo>
                    <a:pt x="258" y="100"/>
                    <a:pt x="273" y="69"/>
                    <a:pt x="274" y="39"/>
                  </a:cubicBezTo>
                  <a:cubicBezTo>
                    <a:pt x="271" y="67"/>
                    <a:pt x="257" y="96"/>
                    <a:pt x="234" y="122"/>
                  </a:cubicBezTo>
                  <a:close/>
                </a:path>
              </a:pathLst>
            </a:custGeom>
            <a:solidFill>
              <a:srgbClr val="E500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8" name="íšlîdê">
              <a:extLst>
                <a:ext uri="{FF2B5EF4-FFF2-40B4-BE49-F238E27FC236}">
                  <a16:creationId xmlns:a16="http://schemas.microsoft.com/office/drawing/2014/main" xmlns="" id="{B113AB5E-ECAA-4847-B76F-D2B5C04A4CF2}"/>
                </a:ext>
              </a:extLst>
            </p:cNvPr>
            <p:cNvSpPr/>
            <p:nvPr/>
          </p:nvSpPr>
          <p:spPr bwMode="auto">
            <a:xfrm>
              <a:off x="4519613" y="3311525"/>
              <a:ext cx="376238" cy="527050"/>
            </a:xfrm>
            <a:custGeom>
              <a:avLst/>
              <a:gdLst>
                <a:gd name="T0" fmla="*/ 0 w 114"/>
                <a:gd name="T1" fmla="*/ 85 h 160"/>
                <a:gd name="T2" fmla="*/ 104 w 114"/>
                <a:gd name="T3" fmla="*/ 137 h 160"/>
                <a:gd name="T4" fmla="*/ 114 w 114"/>
                <a:gd name="T5" fmla="*/ 160 h 160"/>
                <a:gd name="T6" fmla="*/ 100 w 114"/>
                <a:gd name="T7" fmla="*/ 38 h 160"/>
                <a:gd name="T8" fmla="*/ 86 w 114"/>
                <a:gd name="T9" fmla="*/ 11 h 160"/>
                <a:gd name="T10" fmla="*/ 41 w 114"/>
                <a:gd name="T11" fmla="*/ 0 h 160"/>
                <a:gd name="T12" fmla="*/ 0 w 114"/>
                <a:gd name="T13" fmla="*/ 85 h 160"/>
              </a:gdLst>
              <a:ahLst/>
              <a:cxnLst>
                <a:cxn ang="0">
                  <a:pos x="T0" y="T1"/>
                </a:cxn>
                <a:cxn ang="0">
                  <a:pos x="T2" y="T3"/>
                </a:cxn>
                <a:cxn ang="0">
                  <a:pos x="T4" y="T5"/>
                </a:cxn>
                <a:cxn ang="0">
                  <a:pos x="T6" y="T7"/>
                </a:cxn>
                <a:cxn ang="0">
                  <a:pos x="T8" y="T9"/>
                </a:cxn>
                <a:cxn ang="0">
                  <a:pos x="T10" y="T11"/>
                </a:cxn>
                <a:cxn ang="0">
                  <a:pos x="T12" y="T13"/>
                </a:cxn>
              </a:cxnLst>
              <a:rect l="0" t="0" r="r" b="b"/>
              <a:pathLst>
                <a:path w="114" h="160">
                  <a:moveTo>
                    <a:pt x="0" y="85"/>
                  </a:moveTo>
                  <a:cubicBezTo>
                    <a:pt x="43" y="76"/>
                    <a:pt x="86" y="98"/>
                    <a:pt x="104" y="137"/>
                  </a:cubicBezTo>
                  <a:cubicBezTo>
                    <a:pt x="114" y="160"/>
                    <a:pt x="114" y="160"/>
                    <a:pt x="114" y="160"/>
                  </a:cubicBezTo>
                  <a:cubicBezTo>
                    <a:pt x="100" y="38"/>
                    <a:pt x="100" y="38"/>
                    <a:pt x="100" y="38"/>
                  </a:cubicBezTo>
                  <a:cubicBezTo>
                    <a:pt x="86" y="11"/>
                    <a:pt x="86" y="11"/>
                    <a:pt x="86" y="11"/>
                  </a:cubicBezTo>
                  <a:cubicBezTo>
                    <a:pt x="41" y="0"/>
                    <a:pt x="41" y="0"/>
                    <a:pt x="41" y="0"/>
                  </a:cubicBezTo>
                  <a:cubicBezTo>
                    <a:pt x="0" y="85"/>
                    <a:pt x="0" y="85"/>
                    <a:pt x="0" y="85"/>
                  </a:cubicBezTo>
                </a:path>
              </a:pathLst>
            </a:custGeom>
            <a:solidFill>
              <a:srgbClr val="9300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9" name="iṥḷïde">
              <a:extLst>
                <a:ext uri="{FF2B5EF4-FFF2-40B4-BE49-F238E27FC236}">
                  <a16:creationId xmlns:a16="http://schemas.microsoft.com/office/drawing/2014/main" xmlns="" id="{C3C8563E-9441-420D-AC16-9C648474FB34}"/>
                </a:ext>
              </a:extLst>
            </p:cNvPr>
            <p:cNvSpPr/>
            <p:nvPr/>
          </p:nvSpPr>
          <p:spPr bwMode="auto">
            <a:xfrm>
              <a:off x="7888288" y="4402138"/>
              <a:ext cx="630238" cy="385763"/>
            </a:xfrm>
            <a:custGeom>
              <a:avLst/>
              <a:gdLst>
                <a:gd name="T0" fmla="*/ 191 w 191"/>
                <a:gd name="T1" fmla="*/ 35 h 117"/>
                <a:gd name="T2" fmla="*/ 0 w 191"/>
                <a:gd name="T3" fmla="*/ 95 h 117"/>
                <a:gd name="T4" fmla="*/ 14 w 191"/>
                <a:gd name="T5" fmla="*/ 45 h 117"/>
                <a:gd name="T6" fmla="*/ 168 w 191"/>
                <a:gd name="T7" fmla="*/ 0 h 117"/>
                <a:gd name="T8" fmla="*/ 191 w 191"/>
                <a:gd name="T9" fmla="*/ 35 h 117"/>
              </a:gdLst>
              <a:ahLst/>
              <a:cxnLst>
                <a:cxn ang="0">
                  <a:pos x="T0" y="T1"/>
                </a:cxn>
                <a:cxn ang="0">
                  <a:pos x="T2" y="T3"/>
                </a:cxn>
                <a:cxn ang="0">
                  <a:pos x="T4" y="T5"/>
                </a:cxn>
                <a:cxn ang="0">
                  <a:pos x="T6" y="T7"/>
                </a:cxn>
                <a:cxn ang="0">
                  <a:pos x="T8" y="T9"/>
                </a:cxn>
              </a:cxnLst>
              <a:rect l="0" t="0" r="r" b="b"/>
              <a:pathLst>
                <a:path w="191" h="117">
                  <a:moveTo>
                    <a:pt x="191" y="35"/>
                  </a:moveTo>
                  <a:cubicBezTo>
                    <a:pt x="191" y="35"/>
                    <a:pt x="120" y="117"/>
                    <a:pt x="0" y="95"/>
                  </a:cubicBezTo>
                  <a:cubicBezTo>
                    <a:pt x="14" y="45"/>
                    <a:pt x="14" y="45"/>
                    <a:pt x="14" y="45"/>
                  </a:cubicBezTo>
                  <a:cubicBezTo>
                    <a:pt x="14" y="45"/>
                    <a:pt x="96" y="71"/>
                    <a:pt x="168" y="0"/>
                  </a:cubicBezTo>
                  <a:lnTo>
                    <a:pt x="191" y="35"/>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0" name="ïSḷïḓê">
              <a:extLst>
                <a:ext uri="{FF2B5EF4-FFF2-40B4-BE49-F238E27FC236}">
                  <a16:creationId xmlns:a16="http://schemas.microsoft.com/office/drawing/2014/main" xmlns="" id="{29756405-8ED8-42A5-A84B-74E6C4D86A68}"/>
                </a:ext>
              </a:extLst>
            </p:cNvPr>
            <p:cNvSpPr/>
            <p:nvPr/>
          </p:nvSpPr>
          <p:spPr bwMode="auto">
            <a:xfrm>
              <a:off x="7943851" y="4564063"/>
              <a:ext cx="144463" cy="165100"/>
            </a:xfrm>
            <a:custGeom>
              <a:avLst/>
              <a:gdLst>
                <a:gd name="T0" fmla="*/ 44 w 44"/>
                <a:gd name="T1" fmla="*/ 49 h 50"/>
                <a:gd name="T2" fmla="*/ 0 w 44"/>
                <a:gd name="T3" fmla="*/ 48 h 50"/>
                <a:gd name="T4" fmla="*/ 0 w 44"/>
                <a:gd name="T5" fmla="*/ 37 h 50"/>
                <a:gd name="T6" fmla="*/ 24 w 44"/>
                <a:gd name="T7" fmla="*/ 0 h 50"/>
                <a:gd name="T8" fmla="*/ 25 w 44"/>
                <a:gd name="T9" fmla="*/ 0 h 50"/>
                <a:gd name="T10" fmla="*/ 44 w 44"/>
                <a:gd name="T11" fmla="*/ 49 h 50"/>
              </a:gdLst>
              <a:ahLst/>
              <a:cxnLst>
                <a:cxn ang="0">
                  <a:pos x="T0" y="T1"/>
                </a:cxn>
                <a:cxn ang="0">
                  <a:pos x="T2" y="T3"/>
                </a:cxn>
                <a:cxn ang="0">
                  <a:pos x="T4" y="T5"/>
                </a:cxn>
                <a:cxn ang="0">
                  <a:pos x="T6" y="T7"/>
                </a:cxn>
                <a:cxn ang="0">
                  <a:pos x="T8" y="T9"/>
                </a:cxn>
                <a:cxn ang="0">
                  <a:pos x="T10" y="T11"/>
                </a:cxn>
              </a:cxnLst>
              <a:rect l="0" t="0" r="r" b="b"/>
              <a:pathLst>
                <a:path w="44" h="50">
                  <a:moveTo>
                    <a:pt x="44" y="49"/>
                  </a:moveTo>
                  <a:cubicBezTo>
                    <a:pt x="30" y="50"/>
                    <a:pt x="16" y="50"/>
                    <a:pt x="0" y="48"/>
                  </a:cubicBezTo>
                  <a:cubicBezTo>
                    <a:pt x="0" y="37"/>
                    <a:pt x="0" y="37"/>
                    <a:pt x="0" y="37"/>
                  </a:cubicBezTo>
                  <a:cubicBezTo>
                    <a:pt x="24" y="0"/>
                    <a:pt x="24" y="0"/>
                    <a:pt x="24" y="0"/>
                  </a:cubicBezTo>
                  <a:cubicBezTo>
                    <a:pt x="25" y="0"/>
                    <a:pt x="25" y="0"/>
                    <a:pt x="25" y="0"/>
                  </a:cubicBezTo>
                  <a:lnTo>
                    <a:pt x="44" y="49"/>
                  </a:lnTo>
                  <a:close/>
                </a:path>
              </a:pathLst>
            </a:custGeom>
            <a:solidFill>
              <a:srgbClr val="F5AD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1" name="îšļîďe">
              <a:extLst>
                <a:ext uri="{FF2B5EF4-FFF2-40B4-BE49-F238E27FC236}">
                  <a16:creationId xmlns:a16="http://schemas.microsoft.com/office/drawing/2014/main" xmlns="" id="{19A9D793-E884-45F7-9E96-20056E6E2F22}"/>
                </a:ext>
              </a:extLst>
            </p:cNvPr>
            <p:cNvSpPr/>
            <p:nvPr/>
          </p:nvSpPr>
          <p:spPr bwMode="auto">
            <a:xfrm>
              <a:off x="8310563" y="4313238"/>
              <a:ext cx="315913" cy="320675"/>
            </a:xfrm>
            <a:custGeom>
              <a:avLst/>
              <a:gdLst>
                <a:gd name="T0" fmla="*/ 13 w 96"/>
                <a:gd name="T1" fmla="*/ 25 h 97"/>
                <a:gd name="T2" fmla="*/ 9 w 96"/>
                <a:gd name="T3" fmla="*/ 64 h 97"/>
                <a:gd name="T4" fmla="*/ 25 w 96"/>
                <a:gd name="T5" fmla="*/ 83 h 97"/>
                <a:gd name="T6" fmla="*/ 64 w 96"/>
                <a:gd name="T7" fmla="*/ 87 h 97"/>
                <a:gd name="T8" fmla="*/ 83 w 96"/>
                <a:gd name="T9" fmla="*/ 71 h 97"/>
                <a:gd name="T10" fmla="*/ 87 w 96"/>
                <a:gd name="T11" fmla="*/ 33 h 97"/>
                <a:gd name="T12" fmla="*/ 71 w 96"/>
                <a:gd name="T13" fmla="*/ 13 h 97"/>
                <a:gd name="T14" fmla="*/ 33 w 96"/>
                <a:gd name="T15" fmla="*/ 9 h 97"/>
                <a:gd name="T16" fmla="*/ 13 w 96"/>
                <a:gd name="T17" fmla="*/ 2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7">
                  <a:moveTo>
                    <a:pt x="13" y="25"/>
                  </a:moveTo>
                  <a:cubicBezTo>
                    <a:pt x="1" y="35"/>
                    <a:pt x="0" y="52"/>
                    <a:pt x="9" y="64"/>
                  </a:cubicBezTo>
                  <a:cubicBezTo>
                    <a:pt x="25" y="83"/>
                    <a:pt x="25" y="83"/>
                    <a:pt x="25" y="83"/>
                  </a:cubicBezTo>
                  <a:cubicBezTo>
                    <a:pt x="35" y="95"/>
                    <a:pt x="52" y="97"/>
                    <a:pt x="64" y="87"/>
                  </a:cubicBezTo>
                  <a:cubicBezTo>
                    <a:pt x="83" y="71"/>
                    <a:pt x="83" y="71"/>
                    <a:pt x="83" y="71"/>
                  </a:cubicBezTo>
                  <a:cubicBezTo>
                    <a:pt x="95" y="61"/>
                    <a:pt x="96" y="44"/>
                    <a:pt x="87" y="33"/>
                  </a:cubicBezTo>
                  <a:cubicBezTo>
                    <a:pt x="71" y="13"/>
                    <a:pt x="71" y="13"/>
                    <a:pt x="71" y="13"/>
                  </a:cubicBezTo>
                  <a:cubicBezTo>
                    <a:pt x="61" y="2"/>
                    <a:pt x="44" y="0"/>
                    <a:pt x="33" y="9"/>
                  </a:cubicBezTo>
                  <a:lnTo>
                    <a:pt x="13" y="25"/>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2" name="îsļîḑé">
              <a:extLst>
                <a:ext uri="{FF2B5EF4-FFF2-40B4-BE49-F238E27FC236}">
                  <a16:creationId xmlns:a16="http://schemas.microsoft.com/office/drawing/2014/main" xmlns="" id="{6C898714-5685-4C43-B20D-BACADBA3975B}"/>
                </a:ext>
              </a:extLst>
            </p:cNvPr>
            <p:cNvSpPr/>
            <p:nvPr/>
          </p:nvSpPr>
          <p:spPr bwMode="auto">
            <a:xfrm>
              <a:off x="8547101" y="4376738"/>
              <a:ext cx="204788" cy="153988"/>
            </a:xfrm>
            <a:custGeom>
              <a:avLst/>
              <a:gdLst>
                <a:gd name="T0" fmla="*/ 8 w 62"/>
                <a:gd name="T1" fmla="*/ 21 h 47"/>
                <a:gd name="T2" fmla="*/ 3 w 62"/>
                <a:gd name="T3" fmla="*/ 39 h 47"/>
                <a:gd name="T4" fmla="*/ 20 w 62"/>
                <a:gd name="T5" fmla="*/ 44 h 47"/>
                <a:gd name="T6" fmla="*/ 53 w 62"/>
                <a:gd name="T7" fmla="*/ 26 h 47"/>
                <a:gd name="T8" fmla="*/ 58 w 62"/>
                <a:gd name="T9" fmla="*/ 9 h 47"/>
                <a:gd name="T10" fmla="*/ 41 w 62"/>
                <a:gd name="T11" fmla="*/ 4 h 47"/>
                <a:gd name="T12" fmla="*/ 8 w 62"/>
                <a:gd name="T13" fmla="*/ 21 h 47"/>
              </a:gdLst>
              <a:ahLst/>
              <a:cxnLst>
                <a:cxn ang="0">
                  <a:pos x="T0" y="T1"/>
                </a:cxn>
                <a:cxn ang="0">
                  <a:pos x="T2" y="T3"/>
                </a:cxn>
                <a:cxn ang="0">
                  <a:pos x="T4" y="T5"/>
                </a:cxn>
                <a:cxn ang="0">
                  <a:pos x="T6" y="T7"/>
                </a:cxn>
                <a:cxn ang="0">
                  <a:pos x="T8" y="T9"/>
                </a:cxn>
                <a:cxn ang="0">
                  <a:pos x="T10" y="T11"/>
                </a:cxn>
                <a:cxn ang="0">
                  <a:pos x="T12" y="T13"/>
                </a:cxn>
              </a:cxnLst>
              <a:rect l="0" t="0" r="r" b="b"/>
              <a:pathLst>
                <a:path w="62" h="47">
                  <a:moveTo>
                    <a:pt x="8" y="21"/>
                  </a:moveTo>
                  <a:cubicBezTo>
                    <a:pt x="2" y="25"/>
                    <a:pt x="0" y="32"/>
                    <a:pt x="3" y="39"/>
                  </a:cubicBezTo>
                  <a:cubicBezTo>
                    <a:pt x="6" y="45"/>
                    <a:pt x="14" y="47"/>
                    <a:pt x="20" y="44"/>
                  </a:cubicBezTo>
                  <a:cubicBezTo>
                    <a:pt x="53" y="26"/>
                    <a:pt x="53" y="26"/>
                    <a:pt x="53" y="26"/>
                  </a:cubicBezTo>
                  <a:cubicBezTo>
                    <a:pt x="60" y="23"/>
                    <a:pt x="62" y="15"/>
                    <a:pt x="58" y="9"/>
                  </a:cubicBezTo>
                  <a:cubicBezTo>
                    <a:pt x="55" y="2"/>
                    <a:pt x="47" y="0"/>
                    <a:pt x="41" y="4"/>
                  </a:cubicBezTo>
                  <a:lnTo>
                    <a:pt x="8" y="21"/>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3" name="îśḷiḍé">
              <a:extLst>
                <a:ext uri="{FF2B5EF4-FFF2-40B4-BE49-F238E27FC236}">
                  <a16:creationId xmlns:a16="http://schemas.microsoft.com/office/drawing/2014/main" xmlns="" id="{D10F7979-EF05-481C-B1C6-113CC5181D76}"/>
                </a:ext>
              </a:extLst>
            </p:cNvPr>
            <p:cNvSpPr/>
            <p:nvPr/>
          </p:nvSpPr>
          <p:spPr bwMode="auto">
            <a:xfrm>
              <a:off x="8428038" y="4208463"/>
              <a:ext cx="173038" cy="190500"/>
            </a:xfrm>
            <a:custGeom>
              <a:avLst/>
              <a:gdLst>
                <a:gd name="T0" fmla="*/ 25 w 52"/>
                <a:gd name="T1" fmla="*/ 52 h 58"/>
                <a:gd name="T2" fmla="*/ 7 w 52"/>
                <a:gd name="T3" fmla="*/ 54 h 58"/>
                <a:gd name="T4" fmla="*/ 5 w 52"/>
                <a:gd name="T5" fmla="*/ 35 h 58"/>
                <a:gd name="T6" fmla="*/ 28 w 52"/>
                <a:gd name="T7" fmla="*/ 6 h 58"/>
                <a:gd name="T8" fmla="*/ 46 w 52"/>
                <a:gd name="T9" fmla="*/ 4 h 58"/>
                <a:gd name="T10" fmla="*/ 48 w 52"/>
                <a:gd name="T11" fmla="*/ 22 h 58"/>
                <a:gd name="T12" fmla="*/ 25 w 52"/>
                <a:gd name="T13" fmla="*/ 52 h 58"/>
              </a:gdLst>
              <a:ahLst/>
              <a:cxnLst>
                <a:cxn ang="0">
                  <a:pos x="T0" y="T1"/>
                </a:cxn>
                <a:cxn ang="0">
                  <a:pos x="T2" y="T3"/>
                </a:cxn>
                <a:cxn ang="0">
                  <a:pos x="T4" y="T5"/>
                </a:cxn>
                <a:cxn ang="0">
                  <a:pos x="T6" y="T7"/>
                </a:cxn>
                <a:cxn ang="0">
                  <a:pos x="T8" y="T9"/>
                </a:cxn>
                <a:cxn ang="0">
                  <a:pos x="T10" y="T11"/>
                </a:cxn>
                <a:cxn ang="0">
                  <a:pos x="T12" y="T13"/>
                </a:cxn>
              </a:cxnLst>
              <a:rect l="0" t="0" r="r" b="b"/>
              <a:pathLst>
                <a:path w="52" h="58">
                  <a:moveTo>
                    <a:pt x="25" y="52"/>
                  </a:moveTo>
                  <a:cubicBezTo>
                    <a:pt x="20" y="57"/>
                    <a:pt x="12" y="58"/>
                    <a:pt x="7" y="54"/>
                  </a:cubicBezTo>
                  <a:cubicBezTo>
                    <a:pt x="1" y="49"/>
                    <a:pt x="0" y="41"/>
                    <a:pt x="5" y="35"/>
                  </a:cubicBezTo>
                  <a:cubicBezTo>
                    <a:pt x="28" y="6"/>
                    <a:pt x="28" y="6"/>
                    <a:pt x="28" y="6"/>
                  </a:cubicBezTo>
                  <a:cubicBezTo>
                    <a:pt x="33" y="1"/>
                    <a:pt x="41" y="0"/>
                    <a:pt x="46" y="4"/>
                  </a:cubicBezTo>
                  <a:cubicBezTo>
                    <a:pt x="52" y="9"/>
                    <a:pt x="52" y="17"/>
                    <a:pt x="48" y="22"/>
                  </a:cubicBezTo>
                  <a:lnTo>
                    <a:pt x="25" y="52"/>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4" name="ïşlidê">
              <a:extLst>
                <a:ext uri="{FF2B5EF4-FFF2-40B4-BE49-F238E27FC236}">
                  <a16:creationId xmlns:a16="http://schemas.microsoft.com/office/drawing/2014/main" xmlns="" id="{A6BF4F61-D58B-4E75-A7EA-95066A6B162F}"/>
                </a:ext>
              </a:extLst>
            </p:cNvPr>
            <p:cNvSpPr/>
            <p:nvPr/>
          </p:nvSpPr>
          <p:spPr bwMode="auto">
            <a:xfrm>
              <a:off x="8507413" y="4273550"/>
              <a:ext cx="192088" cy="174625"/>
            </a:xfrm>
            <a:custGeom>
              <a:avLst/>
              <a:gdLst>
                <a:gd name="T0" fmla="*/ 6 w 58"/>
                <a:gd name="T1" fmla="*/ 29 h 53"/>
                <a:gd name="T2" fmla="*/ 5 w 58"/>
                <a:gd name="T3" fmla="*/ 47 h 53"/>
                <a:gd name="T4" fmla="*/ 23 w 58"/>
                <a:gd name="T5" fmla="*/ 48 h 53"/>
                <a:gd name="T6" fmla="*/ 51 w 58"/>
                <a:gd name="T7" fmla="*/ 24 h 53"/>
                <a:gd name="T8" fmla="*/ 53 w 58"/>
                <a:gd name="T9" fmla="*/ 6 h 53"/>
                <a:gd name="T10" fmla="*/ 35 w 58"/>
                <a:gd name="T11" fmla="*/ 5 h 53"/>
                <a:gd name="T12" fmla="*/ 6 w 58"/>
                <a:gd name="T13" fmla="*/ 29 h 53"/>
              </a:gdLst>
              <a:ahLst/>
              <a:cxnLst>
                <a:cxn ang="0">
                  <a:pos x="T0" y="T1"/>
                </a:cxn>
                <a:cxn ang="0">
                  <a:pos x="T2" y="T3"/>
                </a:cxn>
                <a:cxn ang="0">
                  <a:pos x="T4" y="T5"/>
                </a:cxn>
                <a:cxn ang="0">
                  <a:pos x="T6" y="T7"/>
                </a:cxn>
                <a:cxn ang="0">
                  <a:pos x="T8" y="T9"/>
                </a:cxn>
                <a:cxn ang="0">
                  <a:pos x="T10" y="T11"/>
                </a:cxn>
                <a:cxn ang="0">
                  <a:pos x="T12" y="T13"/>
                </a:cxn>
              </a:cxnLst>
              <a:rect l="0" t="0" r="r" b="b"/>
              <a:pathLst>
                <a:path w="58" h="53">
                  <a:moveTo>
                    <a:pt x="6" y="29"/>
                  </a:moveTo>
                  <a:cubicBezTo>
                    <a:pt x="1" y="33"/>
                    <a:pt x="0" y="41"/>
                    <a:pt x="5" y="47"/>
                  </a:cubicBezTo>
                  <a:cubicBezTo>
                    <a:pt x="9" y="52"/>
                    <a:pt x="17" y="53"/>
                    <a:pt x="23" y="48"/>
                  </a:cubicBezTo>
                  <a:cubicBezTo>
                    <a:pt x="51" y="24"/>
                    <a:pt x="51" y="24"/>
                    <a:pt x="51" y="24"/>
                  </a:cubicBezTo>
                  <a:cubicBezTo>
                    <a:pt x="57" y="20"/>
                    <a:pt x="58" y="12"/>
                    <a:pt x="53" y="6"/>
                  </a:cubicBezTo>
                  <a:cubicBezTo>
                    <a:pt x="49" y="1"/>
                    <a:pt x="40" y="0"/>
                    <a:pt x="35" y="5"/>
                  </a:cubicBezTo>
                  <a:lnTo>
                    <a:pt x="6" y="29"/>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5" name="îşliḓê">
              <a:extLst>
                <a:ext uri="{FF2B5EF4-FFF2-40B4-BE49-F238E27FC236}">
                  <a16:creationId xmlns:a16="http://schemas.microsoft.com/office/drawing/2014/main" xmlns="" id="{EDAEFB9F-4481-4905-B89A-B14F48079A61}"/>
                </a:ext>
              </a:extLst>
            </p:cNvPr>
            <p:cNvSpPr/>
            <p:nvPr/>
          </p:nvSpPr>
          <p:spPr bwMode="auto">
            <a:xfrm>
              <a:off x="8253413" y="4254500"/>
              <a:ext cx="161925" cy="276225"/>
            </a:xfrm>
            <a:custGeom>
              <a:avLst/>
              <a:gdLst>
                <a:gd name="T0" fmla="*/ 23 w 49"/>
                <a:gd name="T1" fmla="*/ 78 h 84"/>
                <a:gd name="T2" fmla="*/ 41 w 49"/>
                <a:gd name="T3" fmla="*/ 80 h 84"/>
                <a:gd name="T4" fmla="*/ 45 w 49"/>
                <a:gd name="T5" fmla="*/ 61 h 84"/>
                <a:gd name="T6" fmla="*/ 43 w 49"/>
                <a:gd name="T7" fmla="*/ 22 h 84"/>
                <a:gd name="T8" fmla="*/ 38 w 49"/>
                <a:gd name="T9" fmla="*/ 4 h 84"/>
                <a:gd name="T10" fmla="*/ 19 w 49"/>
                <a:gd name="T11" fmla="*/ 9 h 84"/>
                <a:gd name="T12" fmla="*/ 22 w 49"/>
                <a:gd name="T13" fmla="*/ 77 h 84"/>
                <a:gd name="T14" fmla="*/ 23 w 49"/>
                <a:gd name="T15" fmla="*/ 78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3" y="78"/>
                  </a:moveTo>
                  <a:cubicBezTo>
                    <a:pt x="27" y="83"/>
                    <a:pt x="35" y="84"/>
                    <a:pt x="41" y="80"/>
                  </a:cubicBezTo>
                  <a:cubicBezTo>
                    <a:pt x="47" y="76"/>
                    <a:pt x="49" y="67"/>
                    <a:pt x="45" y="61"/>
                  </a:cubicBezTo>
                  <a:cubicBezTo>
                    <a:pt x="32" y="43"/>
                    <a:pt x="43" y="22"/>
                    <a:pt x="43" y="22"/>
                  </a:cubicBezTo>
                  <a:cubicBezTo>
                    <a:pt x="47" y="16"/>
                    <a:pt x="45" y="7"/>
                    <a:pt x="38" y="4"/>
                  </a:cubicBezTo>
                  <a:cubicBezTo>
                    <a:pt x="31" y="0"/>
                    <a:pt x="23" y="2"/>
                    <a:pt x="19" y="9"/>
                  </a:cubicBezTo>
                  <a:cubicBezTo>
                    <a:pt x="19" y="11"/>
                    <a:pt x="0" y="45"/>
                    <a:pt x="22" y="77"/>
                  </a:cubicBezTo>
                  <a:lnTo>
                    <a:pt x="23" y="78"/>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6" name="îSḷíḑê">
              <a:extLst>
                <a:ext uri="{FF2B5EF4-FFF2-40B4-BE49-F238E27FC236}">
                  <a16:creationId xmlns:a16="http://schemas.microsoft.com/office/drawing/2014/main" xmlns="" id="{BA4489AB-1833-4914-8BC7-9EF639898B7F}"/>
                </a:ext>
              </a:extLst>
            </p:cNvPr>
            <p:cNvSpPr/>
            <p:nvPr/>
          </p:nvSpPr>
          <p:spPr bwMode="auto">
            <a:xfrm>
              <a:off x="8388351" y="4362450"/>
              <a:ext cx="103188" cy="171450"/>
            </a:xfrm>
            <a:custGeom>
              <a:avLst/>
              <a:gdLst>
                <a:gd name="T0" fmla="*/ 19 w 31"/>
                <a:gd name="T1" fmla="*/ 52 h 52"/>
                <a:gd name="T2" fmla="*/ 23 w 31"/>
                <a:gd name="T3" fmla="*/ 49 h 52"/>
                <a:gd name="T4" fmla="*/ 7 w 31"/>
                <a:gd name="T5" fmla="*/ 1 h 52"/>
                <a:gd name="T6" fmla="*/ 1 w 31"/>
                <a:gd name="T7" fmla="*/ 3 h 52"/>
                <a:gd name="T8" fmla="*/ 3 w 31"/>
                <a:gd name="T9" fmla="*/ 9 h 52"/>
                <a:gd name="T10" fmla="*/ 14 w 31"/>
                <a:gd name="T11" fmla="*/ 47 h 52"/>
                <a:gd name="T12" fmla="*/ 18 w 31"/>
                <a:gd name="T13" fmla="*/ 52 h 52"/>
                <a:gd name="T14" fmla="*/ 19 w 3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2">
                  <a:moveTo>
                    <a:pt x="19" y="52"/>
                  </a:moveTo>
                  <a:cubicBezTo>
                    <a:pt x="21" y="52"/>
                    <a:pt x="23" y="51"/>
                    <a:pt x="23" y="49"/>
                  </a:cubicBezTo>
                  <a:cubicBezTo>
                    <a:pt x="31" y="14"/>
                    <a:pt x="8" y="1"/>
                    <a:pt x="7" y="1"/>
                  </a:cubicBezTo>
                  <a:cubicBezTo>
                    <a:pt x="5" y="0"/>
                    <a:pt x="2" y="0"/>
                    <a:pt x="1" y="3"/>
                  </a:cubicBezTo>
                  <a:cubicBezTo>
                    <a:pt x="0" y="5"/>
                    <a:pt x="0" y="8"/>
                    <a:pt x="3" y="9"/>
                  </a:cubicBezTo>
                  <a:cubicBezTo>
                    <a:pt x="3" y="9"/>
                    <a:pt x="20" y="19"/>
                    <a:pt x="14" y="47"/>
                  </a:cubicBezTo>
                  <a:cubicBezTo>
                    <a:pt x="14" y="49"/>
                    <a:pt x="15" y="52"/>
                    <a:pt x="18" y="52"/>
                  </a:cubicBezTo>
                  <a:cubicBezTo>
                    <a:pt x="18" y="52"/>
                    <a:pt x="19" y="52"/>
                    <a:pt x="19" y="52"/>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7" name="îš1iḓê">
              <a:extLst>
                <a:ext uri="{FF2B5EF4-FFF2-40B4-BE49-F238E27FC236}">
                  <a16:creationId xmlns:a16="http://schemas.microsoft.com/office/drawing/2014/main" xmlns="" id="{606CCF15-7821-4B4F-AA03-E6055506ED88}"/>
                </a:ext>
              </a:extLst>
            </p:cNvPr>
            <p:cNvSpPr/>
            <p:nvPr/>
          </p:nvSpPr>
          <p:spPr bwMode="auto">
            <a:xfrm>
              <a:off x="8439151" y="4459288"/>
              <a:ext cx="88900" cy="49213"/>
            </a:xfrm>
            <a:custGeom>
              <a:avLst/>
              <a:gdLst>
                <a:gd name="T0" fmla="*/ 23 w 27"/>
                <a:gd name="T1" fmla="*/ 15 h 15"/>
                <a:gd name="T2" fmla="*/ 25 w 27"/>
                <a:gd name="T3" fmla="*/ 14 h 15"/>
                <a:gd name="T4" fmla="*/ 25 w 27"/>
                <a:gd name="T5" fmla="*/ 8 h 15"/>
                <a:gd name="T6" fmla="*/ 5 w 27"/>
                <a:gd name="T7" fmla="*/ 2 h 15"/>
                <a:gd name="T8" fmla="*/ 1 w 27"/>
                <a:gd name="T9" fmla="*/ 7 h 15"/>
                <a:gd name="T10" fmla="*/ 6 w 27"/>
                <a:gd name="T11" fmla="*/ 11 h 15"/>
                <a:gd name="T12" fmla="*/ 19 w 27"/>
                <a:gd name="T13" fmla="*/ 14 h 15"/>
                <a:gd name="T14" fmla="*/ 23 w 2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23" y="15"/>
                  </a:moveTo>
                  <a:cubicBezTo>
                    <a:pt x="24" y="15"/>
                    <a:pt x="25" y="15"/>
                    <a:pt x="25" y="14"/>
                  </a:cubicBezTo>
                  <a:cubicBezTo>
                    <a:pt x="27" y="12"/>
                    <a:pt x="27" y="9"/>
                    <a:pt x="25" y="8"/>
                  </a:cubicBezTo>
                  <a:cubicBezTo>
                    <a:pt x="17" y="0"/>
                    <a:pt x="5" y="2"/>
                    <a:pt x="5" y="2"/>
                  </a:cubicBezTo>
                  <a:cubicBezTo>
                    <a:pt x="2" y="2"/>
                    <a:pt x="0" y="4"/>
                    <a:pt x="1" y="7"/>
                  </a:cubicBezTo>
                  <a:cubicBezTo>
                    <a:pt x="1" y="9"/>
                    <a:pt x="4" y="11"/>
                    <a:pt x="6" y="11"/>
                  </a:cubicBezTo>
                  <a:cubicBezTo>
                    <a:pt x="6" y="11"/>
                    <a:pt x="14" y="9"/>
                    <a:pt x="19" y="14"/>
                  </a:cubicBezTo>
                  <a:cubicBezTo>
                    <a:pt x="20" y="15"/>
                    <a:pt x="21" y="15"/>
                    <a:pt x="23" y="15"/>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8" name="íṣḻiḋé">
              <a:extLst>
                <a:ext uri="{FF2B5EF4-FFF2-40B4-BE49-F238E27FC236}">
                  <a16:creationId xmlns:a16="http://schemas.microsoft.com/office/drawing/2014/main" xmlns="" id="{E921D419-46DD-4A04-A5EC-0A7DF6DF8AB8}"/>
                </a:ext>
              </a:extLst>
            </p:cNvPr>
            <p:cNvSpPr/>
            <p:nvPr/>
          </p:nvSpPr>
          <p:spPr bwMode="auto">
            <a:xfrm>
              <a:off x="8488363" y="4313238"/>
              <a:ext cx="131763" cy="158750"/>
            </a:xfrm>
            <a:custGeom>
              <a:avLst/>
              <a:gdLst>
                <a:gd name="T0" fmla="*/ 35 w 40"/>
                <a:gd name="T1" fmla="*/ 48 h 48"/>
                <a:gd name="T2" fmla="*/ 36 w 40"/>
                <a:gd name="T3" fmla="*/ 48 h 48"/>
                <a:gd name="T4" fmla="*/ 39 w 40"/>
                <a:gd name="T5" fmla="*/ 42 h 48"/>
                <a:gd name="T6" fmla="*/ 11 w 40"/>
                <a:gd name="T7" fmla="*/ 4 h 48"/>
                <a:gd name="T8" fmla="*/ 9 w 40"/>
                <a:gd name="T9" fmla="*/ 3 h 48"/>
                <a:gd name="T10" fmla="*/ 6 w 40"/>
                <a:gd name="T11" fmla="*/ 1 h 48"/>
                <a:gd name="T12" fmla="*/ 1 w 40"/>
                <a:gd name="T13" fmla="*/ 4 h 48"/>
                <a:gd name="T14" fmla="*/ 5 w 40"/>
                <a:gd name="T15" fmla="*/ 11 h 48"/>
                <a:gd name="T16" fmla="*/ 31 w 40"/>
                <a:gd name="T17" fmla="*/ 45 h 48"/>
                <a:gd name="T18" fmla="*/ 35 w 40"/>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8">
                  <a:moveTo>
                    <a:pt x="35" y="48"/>
                  </a:moveTo>
                  <a:cubicBezTo>
                    <a:pt x="36" y="48"/>
                    <a:pt x="36" y="48"/>
                    <a:pt x="36" y="48"/>
                  </a:cubicBezTo>
                  <a:cubicBezTo>
                    <a:pt x="39" y="47"/>
                    <a:pt x="40" y="45"/>
                    <a:pt x="39" y="42"/>
                  </a:cubicBezTo>
                  <a:cubicBezTo>
                    <a:pt x="31" y="18"/>
                    <a:pt x="17" y="8"/>
                    <a:pt x="11" y="4"/>
                  </a:cubicBezTo>
                  <a:cubicBezTo>
                    <a:pt x="10" y="3"/>
                    <a:pt x="9" y="3"/>
                    <a:pt x="9" y="3"/>
                  </a:cubicBezTo>
                  <a:cubicBezTo>
                    <a:pt x="8" y="2"/>
                    <a:pt x="7" y="1"/>
                    <a:pt x="6" y="1"/>
                  </a:cubicBezTo>
                  <a:cubicBezTo>
                    <a:pt x="3" y="0"/>
                    <a:pt x="1" y="2"/>
                    <a:pt x="1" y="4"/>
                  </a:cubicBezTo>
                  <a:cubicBezTo>
                    <a:pt x="0" y="8"/>
                    <a:pt x="3" y="9"/>
                    <a:pt x="5" y="11"/>
                  </a:cubicBezTo>
                  <a:cubicBezTo>
                    <a:pt x="11" y="15"/>
                    <a:pt x="23" y="24"/>
                    <a:pt x="31" y="45"/>
                  </a:cubicBezTo>
                  <a:cubicBezTo>
                    <a:pt x="31" y="47"/>
                    <a:pt x="33" y="48"/>
                    <a:pt x="35" y="48"/>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9" name="íŝḷidê">
              <a:extLst>
                <a:ext uri="{FF2B5EF4-FFF2-40B4-BE49-F238E27FC236}">
                  <a16:creationId xmlns:a16="http://schemas.microsoft.com/office/drawing/2014/main" xmlns="" id="{23CA6F90-7CAB-4F3F-A545-6776046C1FF1}"/>
                </a:ext>
              </a:extLst>
            </p:cNvPr>
            <p:cNvSpPr/>
            <p:nvPr/>
          </p:nvSpPr>
          <p:spPr bwMode="auto">
            <a:xfrm>
              <a:off x="7646988" y="4451350"/>
              <a:ext cx="415925" cy="342900"/>
            </a:xfrm>
            <a:custGeom>
              <a:avLst/>
              <a:gdLst>
                <a:gd name="T0" fmla="*/ 112 w 126"/>
                <a:gd name="T1" fmla="*/ 18 h 104"/>
                <a:gd name="T2" fmla="*/ 94 w 126"/>
                <a:gd name="T3" fmla="*/ 104 h 104"/>
                <a:gd name="T4" fmla="*/ 3 w 126"/>
                <a:gd name="T5" fmla="*/ 38 h 104"/>
                <a:gd name="T6" fmla="*/ 112 w 126"/>
                <a:gd name="T7" fmla="*/ 18 h 104"/>
              </a:gdLst>
              <a:ahLst/>
              <a:cxnLst>
                <a:cxn ang="0">
                  <a:pos x="T0" y="T1"/>
                </a:cxn>
                <a:cxn ang="0">
                  <a:pos x="T2" y="T3"/>
                </a:cxn>
                <a:cxn ang="0">
                  <a:pos x="T4" y="T5"/>
                </a:cxn>
                <a:cxn ang="0">
                  <a:pos x="T6" y="T7"/>
                </a:cxn>
              </a:cxnLst>
              <a:rect l="0" t="0" r="r" b="b"/>
              <a:pathLst>
                <a:path w="126" h="104">
                  <a:moveTo>
                    <a:pt x="112" y="18"/>
                  </a:moveTo>
                  <a:cubicBezTo>
                    <a:pt x="112" y="18"/>
                    <a:pt x="126" y="69"/>
                    <a:pt x="94" y="104"/>
                  </a:cubicBezTo>
                  <a:cubicBezTo>
                    <a:pt x="94" y="104"/>
                    <a:pt x="0" y="79"/>
                    <a:pt x="3" y="38"/>
                  </a:cubicBezTo>
                  <a:cubicBezTo>
                    <a:pt x="6" y="0"/>
                    <a:pt x="112" y="18"/>
                    <a:pt x="112" y="18"/>
                  </a:cubicBezTo>
                  <a:close/>
                </a:path>
              </a:pathLst>
            </a:custGeom>
            <a:solidFill>
              <a:srgbClr val="FFE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0" name="îṩḷïďê">
              <a:extLst>
                <a:ext uri="{FF2B5EF4-FFF2-40B4-BE49-F238E27FC236}">
                  <a16:creationId xmlns:a16="http://schemas.microsoft.com/office/drawing/2014/main" xmlns="" id="{AC8AA3BD-C8CA-4E63-89BB-13550A959FCD}"/>
                </a:ext>
              </a:extLst>
            </p:cNvPr>
            <p:cNvSpPr/>
            <p:nvPr/>
          </p:nvSpPr>
          <p:spPr bwMode="auto">
            <a:xfrm>
              <a:off x="8310563" y="4313238"/>
              <a:ext cx="315913" cy="320675"/>
            </a:xfrm>
            <a:custGeom>
              <a:avLst/>
              <a:gdLst>
                <a:gd name="T0" fmla="*/ 13 w 96"/>
                <a:gd name="T1" fmla="*/ 25 h 97"/>
                <a:gd name="T2" fmla="*/ 9 w 96"/>
                <a:gd name="T3" fmla="*/ 64 h 97"/>
                <a:gd name="T4" fmla="*/ 25 w 96"/>
                <a:gd name="T5" fmla="*/ 83 h 97"/>
                <a:gd name="T6" fmla="*/ 64 w 96"/>
                <a:gd name="T7" fmla="*/ 87 h 97"/>
                <a:gd name="T8" fmla="*/ 83 w 96"/>
                <a:gd name="T9" fmla="*/ 71 h 97"/>
                <a:gd name="T10" fmla="*/ 87 w 96"/>
                <a:gd name="T11" fmla="*/ 33 h 97"/>
                <a:gd name="T12" fmla="*/ 71 w 96"/>
                <a:gd name="T13" fmla="*/ 13 h 97"/>
                <a:gd name="T14" fmla="*/ 33 w 96"/>
                <a:gd name="T15" fmla="*/ 9 h 97"/>
                <a:gd name="T16" fmla="*/ 13 w 96"/>
                <a:gd name="T17" fmla="*/ 2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7">
                  <a:moveTo>
                    <a:pt x="13" y="25"/>
                  </a:moveTo>
                  <a:cubicBezTo>
                    <a:pt x="1" y="35"/>
                    <a:pt x="0" y="52"/>
                    <a:pt x="9" y="64"/>
                  </a:cubicBezTo>
                  <a:cubicBezTo>
                    <a:pt x="25" y="83"/>
                    <a:pt x="25" y="83"/>
                    <a:pt x="25" y="83"/>
                  </a:cubicBezTo>
                  <a:cubicBezTo>
                    <a:pt x="35" y="95"/>
                    <a:pt x="52" y="97"/>
                    <a:pt x="64" y="87"/>
                  </a:cubicBezTo>
                  <a:cubicBezTo>
                    <a:pt x="83" y="71"/>
                    <a:pt x="83" y="71"/>
                    <a:pt x="83" y="71"/>
                  </a:cubicBezTo>
                  <a:cubicBezTo>
                    <a:pt x="95" y="61"/>
                    <a:pt x="96" y="44"/>
                    <a:pt x="87" y="33"/>
                  </a:cubicBezTo>
                  <a:cubicBezTo>
                    <a:pt x="71" y="13"/>
                    <a:pt x="71" y="13"/>
                    <a:pt x="71" y="13"/>
                  </a:cubicBezTo>
                  <a:cubicBezTo>
                    <a:pt x="61" y="2"/>
                    <a:pt x="44" y="0"/>
                    <a:pt x="33" y="9"/>
                  </a:cubicBezTo>
                  <a:lnTo>
                    <a:pt x="13" y="25"/>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1" name="ïṩľîdè">
              <a:extLst>
                <a:ext uri="{FF2B5EF4-FFF2-40B4-BE49-F238E27FC236}">
                  <a16:creationId xmlns:a16="http://schemas.microsoft.com/office/drawing/2014/main" xmlns="" id="{6DDB0EF7-E3E7-4CA3-9A7A-930BF6EA068D}"/>
                </a:ext>
              </a:extLst>
            </p:cNvPr>
            <p:cNvSpPr/>
            <p:nvPr/>
          </p:nvSpPr>
          <p:spPr bwMode="auto">
            <a:xfrm>
              <a:off x="8547101" y="4376738"/>
              <a:ext cx="204788" cy="153988"/>
            </a:xfrm>
            <a:custGeom>
              <a:avLst/>
              <a:gdLst>
                <a:gd name="T0" fmla="*/ 8 w 62"/>
                <a:gd name="T1" fmla="*/ 21 h 47"/>
                <a:gd name="T2" fmla="*/ 3 w 62"/>
                <a:gd name="T3" fmla="*/ 39 h 47"/>
                <a:gd name="T4" fmla="*/ 20 w 62"/>
                <a:gd name="T5" fmla="*/ 44 h 47"/>
                <a:gd name="T6" fmla="*/ 53 w 62"/>
                <a:gd name="T7" fmla="*/ 26 h 47"/>
                <a:gd name="T8" fmla="*/ 58 w 62"/>
                <a:gd name="T9" fmla="*/ 9 h 47"/>
                <a:gd name="T10" fmla="*/ 41 w 62"/>
                <a:gd name="T11" fmla="*/ 4 h 47"/>
                <a:gd name="T12" fmla="*/ 8 w 62"/>
                <a:gd name="T13" fmla="*/ 21 h 47"/>
              </a:gdLst>
              <a:ahLst/>
              <a:cxnLst>
                <a:cxn ang="0">
                  <a:pos x="T0" y="T1"/>
                </a:cxn>
                <a:cxn ang="0">
                  <a:pos x="T2" y="T3"/>
                </a:cxn>
                <a:cxn ang="0">
                  <a:pos x="T4" y="T5"/>
                </a:cxn>
                <a:cxn ang="0">
                  <a:pos x="T6" y="T7"/>
                </a:cxn>
                <a:cxn ang="0">
                  <a:pos x="T8" y="T9"/>
                </a:cxn>
                <a:cxn ang="0">
                  <a:pos x="T10" y="T11"/>
                </a:cxn>
                <a:cxn ang="0">
                  <a:pos x="T12" y="T13"/>
                </a:cxn>
              </a:cxnLst>
              <a:rect l="0" t="0" r="r" b="b"/>
              <a:pathLst>
                <a:path w="62" h="47">
                  <a:moveTo>
                    <a:pt x="8" y="21"/>
                  </a:moveTo>
                  <a:cubicBezTo>
                    <a:pt x="2" y="25"/>
                    <a:pt x="0" y="32"/>
                    <a:pt x="3" y="39"/>
                  </a:cubicBezTo>
                  <a:cubicBezTo>
                    <a:pt x="6" y="45"/>
                    <a:pt x="14" y="47"/>
                    <a:pt x="20" y="44"/>
                  </a:cubicBezTo>
                  <a:cubicBezTo>
                    <a:pt x="53" y="26"/>
                    <a:pt x="53" y="26"/>
                    <a:pt x="53" y="26"/>
                  </a:cubicBezTo>
                  <a:cubicBezTo>
                    <a:pt x="60" y="23"/>
                    <a:pt x="62" y="15"/>
                    <a:pt x="58" y="9"/>
                  </a:cubicBezTo>
                  <a:cubicBezTo>
                    <a:pt x="55" y="2"/>
                    <a:pt x="47" y="0"/>
                    <a:pt x="41" y="4"/>
                  </a:cubicBezTo>
                  <a:lnTo>
                    <a:pt x="8" y="21"/>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2" name="ïṩḷïḍé">
              <a:extLst>
                <a:ext uri="{FF2B5EF4-FFF2-40B4-BE49-F238E27FC236}">
                  <a16:creationId xmlns:a16="http://schemas.microsoft.com/office/drawing/2014/main" xmlns="" id="{99B9E9EB-3171-47DF-84C8-40554E9B8291}"/>
                </a:ext>
              </a:extLst>
            </p:cNvPr>
            <p:cNvSpPr/>
            <p:nvPr/>
          </p:nvSpPr>
          <p:spPr bwMode="auto">
            <a:xfrm>
              <a:off x="8428038" y="4208463"/>
              <a:ext cx="173038" cy="190500"/>
            </a:xfrm>
            <a:custGeom>
              <a:avLst/>
              <a:gdLst>
                <a:gd name="T0" fmla="*/ 25 w 52"/>
                <a:gd name="T1" fmla="*/ 52 h 58"/>
                <a:gd name="T2" fmla="*/ 7 w 52"/>
                <a:gd name="T3" fmla="*/ 54 h 58"/>
                <a:gd name="T4" fmla="*/ 5 w 52"/>
                <a:gd name="T5" fmla="*/ 35 h 58"/>
                <a:gd name="T6" fmla="*/ 28 w 52"/>
                <a:gd name="T7" fmla="*/ 6 h 58"/>
                <a:gd name="T8" fmla="*/ 46 w 52"/>
                <a:gd name="T9" fmla="*/ 4 h 58"/>
                <a:gd name="T10" fmla="*/ 48 w 52"/>
                <a:gd name="T11" fmla="*/ 22 h 58"/>
                <a:gd name="T12" fmla="*/ 25 w 52"/>
                <a:gd name="T13" fmla="*/ 52 h 58"/>
              </a:gdLst>
              <a:ahLst/>
              <a:cxnLst>
                <a:cxn ang="0">
                  <a:pos x="T0" y="T1"/>
                </a:cxn>
                <a:cxn ang="0">
                  <a:pos x="T2" y="T3"/>
                </a:cxn>
                <a:cxn ang="0">
                  <a:pos x="T4" y="T5"/>
                </a:cxn>
                <a:cxn ang="0">
                  <a:pos x="T6" y="T7"/>
                </a:cxn>
                <a:cxn ang="0">
                  <a:pos x="T8" y="T9"/>
                </a:cxn>
                <a:cxn ang="0">
                  <a:pos x="T10" y="T11"/>
                </a:cxn>
                <a:cxn ang="0">
                  <a:pos x="T12" y="T13"/>
                </a:cxn>
              </a:cxnLst>
              <a:rect l="0" t="0" r="r" b="b"/>
              <a:pathLst>
                <a:path w="52" h="58">
                  <a:moveTo>
                    <a:pt x="25" y="52"/>
                  </a:moveTo>
                  <a:cubicBezTo>
                    <a:pt x="20" y="57"/>
                    <a:pt x="12" y="58"/>
                    <a:pt x="7" y="54"/>
                  </a:cubicBezTo>
                  <a:cubicBezTo>
                    <a:pt x="1" y="49"/>
                    <a:pt x="0" y="41"/>
                    <a:pt x="5" y="35"/>
                  </a:cubicBezTo>
                  <a:cubicBezTo>
                    <a:pt x="28" y="6"/>
                    <a:pt x="28" y="6"/>
                    <a:pt x="28" y="6"/>
                  </a:cubicBezTo>
                  <a:cubicBezTo>
                    <a:pt x="33" y="1"/>
                    <a:pt x="41" y="0"/>
                    <a:pt x="46" y="4"/>
                  </a:cubicBezTo>
                  <a:cubicBezTo>
                    <a:pt x="52" y="9"/>
                    <a:pt x="52" y="17"/>
                    <a:pt x="48" y="22"/>
                  </a:cubicBezTo>
                  <a:lnTo>
                    <a:pt x="25" y="52"/>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3" name="îṣ1íďè">
              <a:extLst>
                <a:ext uri="{FF2B5EF4-FFF2-40B4-BE49-F238E27FC236}">
                  <a16:creationId xmlns:a16="http://schemas.microsoft.com/office/drawing/2014/main" xmlns="" id="{9EF428E4-054F-4240-99C4-4FC9727BC85C}"/>
                </a:ext>
              </a:extLst>
            </p:cNvPr>
            <p:cNvSpPr/>
            <p:nvPr/>
          </p:nvSpPr>
          <p:spPr bwMode="auto">
            <a:xfrm>
              <a:off x="8507413" y="4273550"/>
              <a:ext cx="192088" cy="174625"/>
            </a:xfrm>
            <a:custGeom>
              <a:avLst/>
              <a:gdLst>
                <a:gd name="T0" fmla="*/ 6 w 58"/>
                <a:gd name="T1" fmla="*/ 29 h 53"/>
                <a:gd name="T2" fmla="*/ 5 w 58"/>
                <a:gd name="T3" fmla="*/ 47 h 53"/>
                <a:gd name="T4" fmla="*/ 23 w 58"/>
                <a:gd name="T5" fmla="*/ 48 h 53"/>
                <a:gd name="T6" fmla="*/ 51 w 58"/>
                <a:gd name="T7" fmla="*/ 24 h 53"/>
                <a:gd name="T8" fmla="*/ 53 w 58"/>
                <a:gd name="T9" fmla="*/ 6 h 53"/>
                <a:gd name="T10" fmla="*/ 35 w 58"/>
                <a:gd name="T11" fmla="*/ 5 h 53"/>
                <a:gd name="T12" fmla="*/ 6 w 58"/>
                <a:gd name="T13" fmla="*/ 29 h 53"/>
              </a:gdLst>
              <a:ahLst/>
              <a:cxnLst>
                <a:cxn ang="0">
                  <a:pos x="T0" y="T1"/>
                </a:cxn>
                <a:cxn ang="0">
                  <a:pos x="T2" y="T3"/>
                </a:cxn>
                <a:cxn ang="0">
                  <a:pos x="T4" y="T5"/>
                </a:cxn>
                <a:cxn ang="0">
                  <a:pos x="T6" y="T7"/>
                </a:cxn>
                <a:cxn ang="0">
                  <a:pos x="T8" y="T9"/>
                </a:cxn>
                <a:cxn ang="0">
                  <a:pos x="T10" y="T11"/>
                </a:cxn>
                <a:cxn ang="0">
                  <a:pos x="T12" y="T13"/>
                </a:cxn>
              </a:cxnLst>
              <a:rect l="0" t="0" r="r" b="b"/>
              <a:pathLst>
                <a:path w="58" h="53">
                  <a:moveTo>
                    <a:pt x="6" y="29"/>
                  </a:moveTo>
                  <a:cubicBezTo>
                    <a:pt x="1" y="33"/>
                    <a:pt x="0" y="41"/>
                    <a:pt x="5" y="47"/>
                  </a:cubicBezTo>
                  <a:cubicBezTo>
                    <a:pt x="9" y="52"/>
                    <a:pt x="17" y="53"/>
                    <a:pt x="23" y="48"/>
                  </a:cubicBezTo>
                  <a:cubicBezTo>
                    <a:pt x="51" y="24"/>
                    <a:pt x="51" y="24"/>
                    <a:pt x="51" y="24"/>
                  </a:cubicBezTo>
                  <a:cubicBezTo>
                    <a:pt x="57" y="20"/>
                    <a:pt x="58" y="12"/>
                    <a:pt x="53" y="6"/>
                  </a:cubicBezTo>
                  <a:cubicBezTo>
                    <a:pt x="49" y="1"/>
                    <a:pt x="40" y="0"/>
                    <a:pt x="35" y="5"/>
                  </a:cubicBezTo>
                  <a:lnTo>
                    <a:pt x="6" y="29"/>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4" name="ïŝḷîďe">
              <a:extLst>
                <a:ext uri="{FF2B5EF4-FFF2-40B4-BE49-F238E27FC236}">
                  <a16:creationId xmlns:a16="http://schemas.microsoft.com/office/drawing/2014/main" xmlns="" id="{2E318B75-9D86-4091-932F-DABDC6443B48}"/>
                </a:ext>
              </a:extLst>
            </p:cNvPr>
            <p:cNvSpPr/>
            <p:nvPr/>
          </p:nvSpPr>
          <p:spPr bwMode="auto">
            <a:xfrm>
              <a:off x="8253413" y="4254500"/>
              <a:ext cx="161925" cy="276225"/>
            </a:xfrm>
            <a:custGeom>
              <a:avLst/>
              <a:gdLst>
                <a:gd name="T0" fmla="*/ 23 w 49"/>
                <a:gd name="T1" fmla="*/ 78 h 84"/>
                <a:gd name="T2" fmla="*/ 41 w 49"/>
                <a:gd name="T3" fmla="*/ 80 h 84"/>
                <a:gd name="T4" fmla="*/ 45 w 49"/>
                <a:gd name="T5" fmla="*/ 61 h 84"/>
                <a:gd name="T6" fmla="*/ 43 w 49"/>
                <a:gd name="T7" fmla="*/ 22 h 84"/>
                <a:gd name="T8" fmla="*/ 38 w 49"/>
                <a:gd name="T9" fmla="*/ 4 h 84"/>
                <a:gd name="T10" fmla="*/ 19 w 49"/>
                <a:gd name="T11" fmla="*/ 9 h 84"/>
                <a:gd name="T12" fmla="*/ 22 w 49"/>
                <a:gd name="T13" fmla="*/ 77 h 84"/>
                <a:gd name="T14" fmla="*/ 23 w 49"/>
                <a:gd name="T15" fmla="*/ 78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3" y="78"/>
                  </a:moveTo>
                  <a:cubicBezTo>
                    <a:pt x="27" y="83"/>
                    <a:pt x="35" y="84"/>
                    <a:pt x="41" y="80"/>
                  </a:cubicBezTo>
                  <a:cubicBezTo>
                    <a:pt x="47" y="76"/>
                    <a:pt x="49" y="67"/>
                    <a:pt x="45" y="61"/>
                  </a:cubicBezTo>
                  <a:cubicBezTo>
                    <a:pt x="32" y="43"/>
                    <a:pt x="43" y="22"/>
                    <a:pt x="43" y="22"/>
                  </a:cubicBezTo>
                  <a:cubicBezTo>
                    <a:pt x="47" y="16"/>
                    <a:pt x="45" y="7"/>
                    <a:pt x="38" y="4"/>
                  </a:cubicBezTo>
                  <a:cubicBezTo>
                    <a:pt x="31" y="0"/>
                    <a:pt x="23" y="2"/>
                    <a:pt x="19" y="9"/>
                  </a:cubicBezTo>
                  <a:cubicBezTo>
                    <a:pt x="19" y="11"/>
                    <a:pt x="0" y="45"/>
                    <a:pt x="22" y="77"/>
                  </a:cubicBezTo>
                  <a:lnTo>
                    <a:pt x="23" y="78"/>
                  </a:ln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5" name="íṣḻïḓe">
              <a:extLst>
                <a:ext uri="{FF2B5EF4-FFF2-40B4-BE49-F238E27FC236}">
                  <a16:creationId xmlns:a16="http://schemas.microsoft.com/office/drawing/2014/main" xmlns="" id="{3F04380A-1138-4C34-92DC-D684ADF7D6E6}"/>
                </a:ext>
              </a:extLst>
            </p:cNvPr>
            <p:cNvSpPr/>
            <p:nvPr/>
          </p:nvSpPr>
          <p:spPr bwMode="auto">
            <a:xfrm>
              <a:off x="8388351" y="4362450"/>
              <a:ext cx="103188" cy="171450"/>
            </a:xfrm>
            <a:custGeom>
              <a:avLst/>
              <a:gdLst>
                <a:gd name="T0" fmla="*/ 19 w 31"/>
                <a:gd name="T1" fmla="*/ 52 h 52"/>
                <a:gd name="T2" fmla="*/ 23 w 31"/>
                <a:gd name="T3" fmla="*/ 49 h 52"/>
                <a:gd name="T4" fmla="*/ 7 w 31"/>
                <a:gd name="T5" fmla="*/ 1 h 52"/>
                <a:gd name="T6" fmla="*/ 1 w 31"/>
                <a:gd name="T7" fmla="*/ 3 h 52"/>
                <a:gd name="T8" fmla="*/ 3 w 31"/>
                <a:gd name="T9" fmla="*/ 9 h 52"/>
                <a:gd name="T10" fmla="*/ 14 w 31"/>
                <a:gd name="T11" fmla="*/ 47 h 52"/>
                <a:gd name="T12" fmla="*/ 18 w 31"/>
                <a:gd name="T13" fmla="*/ 52 h 52"/>
                <a:gd name="T14" fmla="*/ 19 w 3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2">
                  <a:moveTo>
                    <a:pt x="19" y="52"/>
                  </a:moveTo>
                  <a:cubicBezTo>
                    <a:pt x="21" y="52"/>
                    <a:pt x="23" y="51"/>
                    <a:pt x="23" y="49"/>
                  </a:cubicBezTo>
                  <a:cubicBezTo>
                    <a:pt x="31" y="14"/>
                    <a:pt x="8" y="1"/>
                    <a:pt x="7" y="1"/>
                  </a:cubicBezTo>
                  <a:cubicBezTo>
                    <a:pt x="5" y="0"/>
                    <a:pt x="2" y="0"/>
                    <a:pt x="1" y="3"/>
                  </a:cubicBezTo>
                  <a:cubicBezTo>
                    <a:pt x="0" y="5"/>
                    <a:pt x="0" y="8"/>
                    <a:pt x="3" y="9"/>
                  </a:cubicBezTo>
                  <a:cubicBezTo>
                    <a:pt x="3" y="9"/>
                    <a:pt x="20" y="19"/>
                    <a:pt x="14" y="47"/>
                  </a:cubicBezTo>
                  <a:cubicBezTo>
                    <a:pt x="14" y="49"/>
                    <a:pt x="15" y="52"/>
                    <a:pt x="18" y="52"/>
                  </a:cubicBezTo>
                  <a:cubicBezTo>
                    <a:pt x="18" y="52"/>
                    <a:pt x="19" y="52"/>
                    <a:pt x="19" y="52"/>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6" name="ïşḻiḍè">
              <a:extLst>
                <a:ext uri="{FF2B5EF4-FFF2-40B4-BE49-F238E27FC236}">
                  <a16:creationId xmlns:a16="http://schemas.microsoft.com/office/drawing/2014/main" xmlns="" id="{F200A44D-2A1C-4866-820B-C4239DDDBD40}"/>
                </a:ext>
              </a:extLst>
            </p:cNvPr>
            <p:cNvSpPr/>
            <p:nvPr/>
          </p:nvSpPr>
          <p:spPr bwMode="auto">
            <a:xfrm>
              <a:off x="8439151" y="4459288"/>
              <a:ext cx="88900" cy="49213"/>
            </a:xfrm>
            <a:custGeom>
              <a:avLst/>
              <a:gdLst>
                <a:gd name="T0" fmla="*/ 23 w 27"/>
                <a:gd name="T1" fmla="*/ 15 h 15"/>
                <a:gd name="T2" fmla="*/ 25 w 27"/>
                <a:gd name="T3" fmla="*/ 14 h 15"/>
                <a:gd name="T4" fmla="*/ 25 w 27"/>
                <a:gd name="T5" fmla="*/ 8 h 15"/>
                <a:gd name="T6" fmla="*/ 5 w 27"/>
                <a:gd name="T7" fmla="*/ 2 h 15"/>
                <a:gd name="T8" fmla="*/ 1 w 27"/>
                <a:gd name="T9" fmla="*/ 7 h 15"/>
                <a:gd name="T10" fmla="*/ 6 w 27"/>
                <a:gd name="T11" fmla="*/ 11 h 15"/>
                <a:gd name="T12" fmla="*/ 19 w 27"/>
                <a:gd name="T13" fmla="*/ 14 h 15"/>
                <a:gd name="T14" fmla="*/ 23 w 2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23" y="15"/>
                  </a:moveTo>
                  <a:cubicBezTo>
                    <a:pt x="24" y="15"/>
                    <a:pt x="25" y="15"/>
                    <a:pt x="25" y="14"/>
                  </a:cubicBezTo>
                  <a:cubicBezTo>
                    <a:pt x="27" y="12"/>
                    <a:pt x="27" y="9"/>
                    <a:pt x="25" y="8"/>
                  </a:cubicBezTo>
                  <a:cubicBezTo>
                    <a:pt x="17" y="0"/>
                    <a:pt x="5" y="2"/>
                    <a:pt x="5" y="2"/>
                  </a:cubicBezTo>
                  <a:cubicBezTo>
                    <a:pt x="2" y="2"/>
                    <a:pt x="0" y="4"/>
                    <a:pt x="1" y="7"/>
                  </a:cubicBezTo>
                  <a:cubicBezTo>
                    <a:pt x="1" y="9"/>
                    <a:pt x="4" y="11"/>
                    <a:pt x="6" y="11"/>
                  </a:cubicBezTo>
                  <a:cubicBezTo>
                    <a:pt x="6" y="11"/>
                    <a:pt x="14" y="9"/>
                    <a:pt x="19" y="14"/>
                  </a:cubicBezTo>
                  <a:cubicBezTo>
                    <a:pt x="20" y="15"/>
                    <a:pt x="21" y="15"/>
                    <a:pt x="23" y="15"/>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7" name="îṥļídé">
              <a:extLst>
                <a:ext uri="{FF2B5EF4-FFF2-40B4-BE49-F238E27FC236}">
                  <a16:creationId xmlns:a16="http://schemas.microsoft.com/office/drawing/2014/main" xmlns="" id="{73818A41-AF68-4B33-936A-0FB2AAB664C6}"/>
                </a:ext>
              </a:extLst>
            </p:cNvPr>
            <p:cNvSpPr/>
            <p:nvPr/>
          </p:nvSpPr>
          <p:spPr bwMode="auto">
            <a:xfrm>
              <a:off x="8488363" y="4313238"/>
              <a:ext cx="131763" cy="158750"/>
            </a:xfrm>
            <a:custGeom>
              <a:avLst/>
              <a:gdLst>
                <a:gd name="T0" fmla="*/ 35 w 40"/>
                <a:gd name="T1" fmla="*/ 48 h 48"/>
                <a:gd name="T2" fmla="*/ 36 w 40"/>
                <a:gd name="T3" fmla="*/ 48 h 48"/>
                <a:gd name="T4" fmla="*/ 39 w 40"/>
                <a:gd name="T5" fmla="*/ 42 h 48"/>
                <a:gd name="T6" fmla="*/ 11 w 40"/>
                <a:gd name="T7" fmla="*/ 4 h 48"/>
                <a:gd name="T8" fmla="*/ 9 w 40"/>
                <a:gd name="T9" fmla="*/ 3 h 48"/>
                <a:gd name="T10" fmla="*/ 6 w 40"/>
                <a:gd name="T11" fmla="*/ 1 h 48"/>
                <a:gd name="T12" fmla="*/ 1 w 40"/>
                <a:gd name="T13" fmla="*/ 4 h 48"/>
                <a:gd name="T14" fmla="*/ 5 w 40"/>
                <a:gd name="T15" fmla="*/ 11 h 48"/>
                <a:gd name="T16" fmla="*/ 31 w 40"/>
                <a:gd name="T17" fmla="*/ 45 h 48"/>
                <a:gd name="T18" fmla="*/ 35 w 40"/>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8">
                  <a:moveTo>
                    <a:pt x="35" y="48"/>
                  </a:moveTo>
                  <a:cubicBezTo>
                    <a:pt x="36" y="48"/>
                    <a:pt x="36" y="48"/>
                    <a:pt x="36" y="48"/>
                  </a:cubicBezTo>
                  <a:cubicBezTo>
                    <a:pt x="39" y="47"/>
                    <a:pt x="40" y="45"/>
                    <a:pt x="39" y="42"/>
                  </a:cubicBezTo>
                  <a:cubicBezTo>
                    <a:pt x="31" y="18"/>
                    <a:pt x="17" y="8"/>
                    <a:pt x="11" y="4"/>
                  </a:cubicBezTo>
                  <a:cubicBezTo>
                    <a:pt x="10" y="3"/>
                    <a:pt x="9" y="3"/>
                    <a:pt x="9" y="3"/>
                  </a:cubicBezTo>
                  <a:cubicBezTo>
                    <a:pt x="8" y="2"/>
                    <a:pt x="7" y="1"/>
                    <a:pt x="6" y="1"/>
                  </a:cubicBezTo>
                  <a:cubicBezTo>
                    <a:pt x="3" y="0"/>
                    <a:pt x="1" y="2"/>
                    <a:pt x="1" y="4"/>
                  </a:cubicBezTo>
                  <a:cubicBezTo>
                    <a:pt x="0" y="8"/>
                    <a:pt x="3" y="9"/>
                    <a:pt x="5" y="11"/>
                  </a:cubicBezTo>
                  <a:cubicBezTo>
                    <a:pt x="11" y="15"/>
                    <a:pt x="23" y="24"/>
                    <a:pt x="31" y="45"/>
                  </a:cubicBezTo>
                  <a:cubicBezTo>
                    <a:pt x="31" y="47"/>
                    <a:pt x="33" y="48"/>
                    <a:pt x="35" y="48"/>
                  </a:cubicBezTo>
                  <a:close/>
                </a:path>
              </a:pathLst>
            </a:custGeom>
            <a:solidFill>
              <a:srgbClr val="FFC6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8" name="ïṩliḋé">
              <a:extLst>
                <a:ext uri="{FF2B5EF4-FFF2-40B4-BE49-F238E27FC236}">
                  <a16:creationId xmlns:a16="http://schemas.microsoft.com/office/drawing/2014/main" xmlns="" id="{782AB472-5733-407A-B6B7-46E35B3D662E}"/>
                </a:ext>
              </a:extLst>
            </p:cNvPr>
            <p:cNvSpPr/>
            <p:nvPr/>
          </p:nvSpPr>
          <p:spPr bwMode="auto">
            <a:xfrm>
              <a:off x="7650163" y="4533900"/>
              <a:ext cx="195263" cy="220663"/>
            </a:xfrm>
            <a:custGeom>
              <a:avLst/>
              <a:gdLst>
                <a:gd name="T0" fmla="*/ 2 w 59"/>
                <a:gd name="T1" fmla="*/ 13 h 67"/>
                <a:gd name="T2" fmla="*/ 8 w 59"/>
                <a:gd name="T3" fmla="*/ 1 h 67"/>
                <a:gd name="T4" fmla="*/ 16 w 59"/>
                <a:gd name="T5" fmla="*/ 0 h 67"/>
                <a:gd name="T6" fmla="*/ 59 w 59"/>
                <a:gd name="T7" fmla="*/ 67 h 67"/>
                <a:gd name="T8" fmla="*/ 2 w 59"/>
                <a:gd name="T9" fmla="*/ 13 h 67"/>
              </a:gdLst>
              <a:ahLst/>
              <a:cxnLst>
                <a:cxn ang="0">
                  <a:pos x="T0" y="T1"/>
                </a:cxn>
                <a:cxn ang="0">
                  <a:pos x="T2" y="T3"/>
                </a:cxn>
                <a:cxn ang="0">
                  <a:pos x="T4" y="T5"/>
                </a:cxn>
                <a:cxn ang="0">
                  <a:pos x="T6" y="T7"/>
                </a:cxn>
                <a:cxn ang="0">
                  <a:pos x="T8" y="T9"/>
                </a:cxn>
              </a:cxnLst>
              <a:rect l="0" t="0" r="r" b="b"/>
              <a:pathLst>
                <a:path w="59" h="67">
                  <a:moveTo>
                    <a:pt x="2" y="13"/>
                  </a:moveTo>
                  <a:cubicBezTo>
                    <a:pt x="2" y="8"/>
                    <a:pt x="4" y="4"/>
                    <a:pt x="8" y="1"/>
                  </a:cubicBezTo>
                  <a:cubicBezTo>
                    <a:pt x="16" y="0"/>
                    <a:pt x="16" y="0"/>
                    <a:pt x="16" y="0"/>
                  </a:cubicBezTo>
                  <a:cubicBezTo>
                    <a:pt x="59" y="67"/>
                    <a:pt x="59" y="67"/>
                    <a:pt x="59" y="67"/>
                  </a:cubicBezTo>
                  <a:cubicBezTo>
                    <a:pt x="33" y="56"/>
                    <a:pt x="0" y="37"/>
                    <a:pt x="2" y="13"/>
                  </a:cubicBezTo>
                  <a:close/>
                </a:path>
              </a:pathLst>
            </a:custGeom>
            <a:solidFill>
              <a:srgbClr val="FFB0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9" name="îśļíde">
              <a:extLst>
                <a:ext uri="{FF2B5EF4-FFF2-40B4-BE49-F238E27FC236}">
                  <a16:creationId xmlns:a16="http://schemas.microsoft.com/office/drawing/2014/main" xmlns="" id="{B990E5D9-1DB2-4CCD-A3CB-19FECC6D2BD2}"/>
                </a:ext>
              </a:extLst>
            </p:cNvPr>
            <p:cNvSpPr/>
            <p:nvPr/>
          </p:nvSpPr>
          <p:spPr bwMode="auto">
            <a:xfrm>
              <a:off x="6781801" y="4144963"/>
              <a:ext cx="1020763" cy="1038225"/>
            </a:xfrm>
            <a:custGeom>
              <a:avLst/>
              <a:gdLst>
                <a:gd name="T0" fmla="*/ 45 w 309"/>
                <a:gd name="T1" fmla="*/ 100 h 315"/>
                <a:gd name="T2" fmla="*/ 79 w 309"/>
                <a:gd name="T3" fmla="*/ 256 h 315"/>
                <a:gd name="T4" fmla="*/ 239 w 309"/>
                <a:gd name="T5" fmla="*/ 262 h 315"/>
                <a:gd name="T6" fmla="*/ 255 w 309"/>
                <a:gd name="T7" fmla="*/ 45 h 315"/>
                <a:gd name="T8" fmla="*/ 45 w 309"/>
                <a:gd name="T9" fmla="*/ 100 h 315"/>
              </a:gdLst>
              <a:ahLst/>
              <a:cxnLst>
                <a:cxn ang="0">
                  <a:pos x="T0" y="T1"/>
                </a:cxn>
                <a:cxn ang="0">
                  <a:pos x="T2" y="T3"/>
                </a:cxn>
                <a:cxn ang="0">
                  <a:pos x="T4" y="T5"/>
                </a:cxn>
                <a:cxn ang="0">
                  <a:pos x="T6" y="T7"/>
                </a:cxn>
                <a:cxn ang="0">
                  <a:pos x="T8" y="T9"/>
                </a:cxn>
              </a:cxnLst>
              <a:rect l="0" t="0" r="r" b="b"/>
              <a:pathLst>
                <a:path w="309" h="315">
                  <a:moveTo>
                    <a:pt x="45" y="100"/>
                  </a:moveTo>
                  <a:cubicBezTo>
                    <a:pt x="0" y="154"/>
                    <a:pt x="26" y="211"/>
                    <a:pt x="79" y="256"/>
                  </a:cubicBezTo>
                  <a:cubicBezTo>
                    <a:pt x="133" y="300"/>
                    <a:pt x="194" y="315"/>
                    <a:pt x="239" y="262"/>
                  </a:cubicBezTo>
                  <a:cubicBezTo>
                    <a:pt x="284" y="208"/>
                    <a:pt x="309" y="89"/>
                    <a:pt x="255" y="45"/>
                  </a:cubicBezTo>
                  <a:cubicBezTo>
                    <a:pt x="201" y="0"/>
                    <a:pt x="89" y="46"/>
                    <a:pt x="45" y="100"/>
                  </a:cubicBezTo>
                </a:path>
              </a:pathLst>
            </a:custGeom>
            <a:solidFill>
              <a:srgbClr val="FFA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0" name="i$ļíḍè">
              <a:extLst>
                <a:ext uri="{FF2B5EF4-FFF2-40B4-BE49-F238E27FC236}">
                  <a16:creationId xmlns:a16="http://schemas.microsoft.com/office/drawing/2014/main" xmlns="" id="{3B4A9673-ACC0-417D-89FA-8548BEDB7CAC}"/>
                </a:ext>
              </a:extLst>
            </p:cNvPr>
            <p:cNvSpPr/>
            <p:nvPr/>
          </p:nvSpPr>
          <p:spPr bwMode="auto">
            <a:xfrm>
              <a:off x="7329488" y="4195763"/>
              <a:ext cx="369888" cy="558800"/>
            </a:xfrm>
            <a:custGeom>
              <a:avLst/>
              <a:gdLst>
                <a:gd name="T0" fmla="*/ 106 w 112"/>
                <a:gd name="T1" fmla="*/ 76 h 170"/>
                <a:gd name="T2" fmla="*/ 112 w 112"/>
                <a:gd name="T3" fmla="*/ 107 h 170"/>
                <a:gd name="T4" fmla="*/ 14 w 112"/>
                <a:gd name="T5" fmla="*/ 147 h 170"/>
                <a:gd name="T6" fmla="*/ 8 w 112"/>
                <a:gd name="T7" fmla="*/ 170 h 170"/>
                <a:gd name="T8" fmla="*/ 0 w 112"/>
                <a:gd name="T9" fmla="*/ 48 h 170"/>
                <a:gd name="T10" fmla="*/ 8 w 112"/>
                <a:gd name="T11" fmla="*/ 19 h 170"/>
                <a:gd name="T12" fmla="*/ 50 w 112"/>
                <a:gd name="T13" fmla="*/ 0 h 170"/>
                <a:gd name="T14" fmla="*/ 106 w 112"/>
                <a:gd name="T15" fmla="*/ 76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70">
                  <a:moveTo>
                    <a:pt x="106" y="76"/>
                  </a:moveTo>
                  <a:cubicBezTo>
                    <a:pt x="112" y="107"/>
                    <a:pt x="112" y="107"/>
                    <a:pt x="112" y="107"/>
                  </a:cubicBezTo>
                  <a:cubicBezTo>
                    <a:pt x="71" y="90"/>
                    <a:pt x="24" y="104"/>
                    <a:pt x="14" y="147"/>
                  </a:cubicBezTo>
                  <a:cubicBezTo>
                    <a:pt x="8" y="170"/>
                    <a:pt x="8" y="170"/>
                    <a:pt x="8" y="170"/>
                  </a:cubicBezTo>
                  <a:cubicBezTo>
                    <a:pt x="0" y="48"/>
                    <a:pt x="0" y="48"/>
                    <a:pt x="0" y="48"/>
                  </a:cubicBezTo>
                  <a:cubicBezTo>
                    <a:pt x="8" y="19"/>
                    <a:pt x="8" y="19"/>
                    <a:pt x="8" y="19"/>
                  </a:cubicBezTo>
                  <a:cubicBezTo>
                    <a:pt x="50" y="0"/>
                    <a:pt x="50" y="0"/>
                    <a:pt x="50" y="0"/>
                  </a:cubicBezTo>
                  <a:cubicBezTo>
                    <a:pt x="106" y="76"/>
                    <a:pt x="106" y="76"/>
                    <a:pt x="106" y="76"/>
                  </a:cubicBezTo>
                </a:path>
              </a:pathLst>
            </a:custGeom>
            <a:solidFill>
              <a:srgbClr val="FF8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1" name="îşḷîdè">
              <a:extLst>
                <a:ext uri="{FF2B5EF4-FFF2-40B4-BE49-F238E27FC236}">
                  <a16:creationId xmlns:a16="http://schemas.microsoft.com/office/drawing/2014/main" xmlns="" id="{71E040EA-F82C-4C74-B089-C05DE9C59869}"/>
                </a:ext>
              </a:extLst>
            </p:cNvPr>
            <p:cNvSpPr/>
            <p:nvPr/>
          </p:nvSpPr>
          <p:spPr bwMode="auto">
            <a:xfrm>
              <a:off x="4819651" y="5289550"/>
              <a:ext cx="2098675" cy="388938"/>
            </a:xfrm>
            <a:custGeom>
              <a:avLst/>
              <a:gdLst>
                <a:gd name="T0" fmla="*/ 0 w 1322"/>
                <a:gd name="T1" fmla="*/ 0 h 245"/>
                <a:gd name="T2" fmla="*/ 1295 w 1322"/>
                <a:gd name="T3" fmla="*/ 245 h 245"/>
                <a:gd name="T4" fmla="*/ 1322 w 1322"/>
                <a:gd name="T5" fmla="*/ 47 h 245"/>
                <a:gd name="T6" fmla="*/ 0 w 1322"/>
                <a:gd name="T7" fmla="*/ 0 h 245"/>
              </a:gdLst>
              <a:ahLst/>
              <a:cxnLst>
                <a:cxn ang="0">
                  <a:pos x="T0" y="T1"/>
                </a:cxn>
                <a:cxn ang="0">
                  <a:pos x="T2" y="T3"/>
                </a:cxn>
                <a:cxn ang="0">
                  <a:pos x="T4" y="T5"/>
                </a:cxn>
                <a:cxn ang="0">
                  <a:pos x="T6" y="T7"/>
                </a:cxn>
              </a:cxnLst>
              <a:rect l="0" t="0" r="r" b="b"/>
              <a:pathLst>
                <a:path w="1322" h="245">
                  <a:moveTo>
                    <a:pt x="0" y="0"/>
                  </a:moveTo>
                  <a:lnTo>
                    <a:pt x="1295" y="245"/>
                  </a:lnTo>
                  <a:lnTo>
                    <a:pt x="1322" y="47"/>
                  </a:lnTo>
                  <a:lnTo>
                    <a:pt x="0" y="0"/>
                  </a:lnTo>
                  <a:close/>
                </a:path>
              </a:pathLst>
            </a:custGeom>
            <a:solidFill>
              <a:srgbClr val="009C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2" name="îṣlïḑè">
              <a:extLst>
                <a:ext uri="{FF2B5EF4-FFF2-40B4-BE49-F238E27FC236}">
                  <a16:creationId xmlns:a16="http://schemas.microsoft.com/office/drawing/2014/main" xmlns="" id="{2C41D476-D6B8-4257-97DF-227B632BD066}"/>
                </a:ext>
              </a:extLst>
            </p:cNvPr>
            <p:cNvSpPr/>
            <p:nvPr/>
          </p:nvSpPr>
          <p:spPr bwMode="auto">
            <a:xfrm>
              <a:off x="4819651" y="5289550"/>
              <a:ext cx="2098675" cy="388938"/>
            </a:xfrm>
            <a:custGeom>
              <a:avLst/>
              <a:gdLst>
                <a:gd name="T0" fmla="*/ 0 w 1322"/>
                <a:gd name="T1" fmla="*/ 0 h 245"/>
                <a:gd name="T2" fmla="*/ 1295 w 1322"/>
                <a:gd name="T3" fmla="*/ 245 h 245"/>
                <a:gd name="T4" fmla="*/ 1322 w 1322"/>
                <a:gd name="T5" fmla="*/ 47 h 245"/>
                <a:gd name="T6" fmla="*/ 0 w 1322"/>
                <a:gd name="T7" fmla="*/ 0 h 245"/>
              </a:gdLst>
              <a:ahLst/>
              <a:cxnLst>
                <a:cxn ang="0">
                  <a:pos x="T0" y="T1"/>
                </a:cxn>
                <a:cxn ang="0">
                  <a:pos x="T2" y="T3"/>
                </a:cxn>
                <a:cxn ang="0">
                  <a:pos x="T4" y="T5"/>
                </a:cxn>
                <a:cxn ang="0">
                  <a:pos x="T6" y="T7"/>
                </a:cxn>
              </a:cxnLst>
              <a:rect l="0" t="0" r="r" b="b"/>
              <a:pathLst>
                <a:path w="1322" h="245">
                  <a:moveTo>
                    <a:pt x="0" y="0"/>
                  </a:moveTo>
                  <a:lnTo>
                    <a:pt x="1295" y="245"/>
                  </a:lnTo>
                  <a:lnTo>
                    <a:pt x="1322" y="4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3" name="ïśļiḑè">
              <a:extLst>
                <a:ext uri="{FF2B5EF4-FFF2-40B4-BE49-F238E27FC236}">
                  <a16:creationId xmlns:a16="http://schemas.microsoft.com/office/drawing/2014/main" xmlns="" id="{8A29D3CE-74B3-471A-962C-C5BAF974B07F}"/>
                </a:ext>
              </a:extLst>
            </p:cNvPr>
            <p:cNvSpPr/>
            <p:nvPr/>
          </p:nvSpPr>
          <p:spPr bwMode="auto">
            <a:xfrm>
              <a:off x="4819651" y="1911350"/>
              <a:ext cx="2641600" cy="3378200"/>
            </a:xfrm>
            <a:custGeom>
              <a:avLst/>
              <a:gdLst>
                <a:gd name="T0" fmla="*/ 741 w 801"/>
                <a:gd name="T1" fmla="*/ 1022 h 1025"/>
                <a:gd name="T2" fmla="*/ 0 w 801"/>
                <a:gd name="T3" fmla="*/ 1025 h 1025"/>
                <a:gd name="T4" fmla="*/ 0 w 801"/>
                <a:gd name="T5" fmla="*/ 4 h 1025"/>
                <a:gd name="T6" fmla="*/ 737 w 801"/>
                <a:gd name="T7" fmla="*/ 0 h 1025"/>
                <a:gd name="T8" fmla="*/ 801 w 801"/>
                <a:gd name="T9" fmla="*/ 60 h 1025"/>
                <a:gd name="T10" fmla="*/ 801 w 801"/>
                <a:gd name="T11" fmla="*/ 962 h 1025"/>
                <a:gd name="T12" fmla="*/ 741 w 801"/>
                <a:gd name="T13" fmla="*/ 1022 h 1025"/>
              </a:gdLst>
              <a:ahLst/>
              <a:cxnLst>
                <a:cxn ang="0">
                  <a:pos x="T0" y="T1"/>
                </a:cxn>
                <a:cxn ang="0">
                  <a:pos x="T2" y="T3"/>
                </a:cxn>
                <a:cxn ang="0">
                  <a:pos x="T4" y="T5"/>
                </a:cxn>
                <a:cxn ang="0">
                  <a:pos x="T6" y="T7"/>
                </a:cxn>
                <a:cxn ang="0">
                  <a:pos x="T8" y="T9"/>
                </a:cxn>
                <a:cxn ang="0">
                  <a:pos x="T10" y="T11"/>
                </a:cxn>
                <a:cxn ang="0">
                  <a:pos x="T12" y="T13"/>
                </a:cxn>
              </a:cxnLst>
              <a:rect l="0" t="0" r="r" b="b"/>
              <a:pathLst>
                <a:path w="801" h="1025">
                  <a:moveTo>
                    <a:pt x="741" y="1022"/>
                  </a:moveTo>
                  <a:cubicBezTo>
                    <a:pt x="0" y="1025"/>
                    <a:pt x="0" y="1025"/>
                    <a:pt x="0" y="1025"/>
                  </a:cubicBezTo>
                  <a:cubicBezTo>
                    <a:pt x="0" y="4"/>
                    <a:pt x="0" y="4"/>
                    <a:pt x="0" y="4"/>
                  </a:cubicBezTo>
                  <a:cubicBezTo>
                    <a:pt x="737" y="0"/>
                    <a:pt x="737" y="0"/>
                    <a:pt x="737" y="0"/>
                  </a:cubicBezTo>
                  <a:cubicBezTo>
                    <a:pt x="770" y="0"/>
                    <a:pt x="801" y="21"/>
                    <a:pt x="801" y="60"/>
                  </a:cubicBezTo>
                  <a:cubicBezTo>
                    <a:pt x="801" y="962"/>
                    <a:pt x="801" y="962"/>
                    <a:pt x="801" y="962"/>
                  </a:cubicBezTo>
                  <a:cubicBezTo>
                    <a:pt x="801" y="995"/>
                    <a:pt x="774" y="1022"/>
                    <a:pt x="741" y="1022"/>
                  </a:cubicBezTo>
                </a:path>
              </a:pathLst>
            </a:custGeom>
            <a:solidFill>
              <a:srgbClr val="1708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4" name="ïslíḋè">
              <a:extLst>
                <a:ext uri="{FF2B5EF4-FFF2-40B4-BE49-F238E27FC236}">
                  <a16:creationId xmlns:a16="http://schemas.microsoft.com/office/drawing/2014/main" xmlns="" id="{79766380-1B76-4AD4-9BD1-585088EABA98}"/>
                </a:ext>
              </a:extLst>
            </p:cNvPr>
            <p:cNvSpPr/>
            <p:nvPr/>
          </p:nvSpPr>
          <p:spPr bwMode="auto">
            <a:xfrm>
              <a:off x="4819651" y="1924050"/>
              <a:ext cx="2616200" cy="3365500"/>
            </a:xfrm>
            <a:custGeom>
              <a:avLst/>
              <a:gdLst>
                <a:gd name="T0" fmla="*/ 734 w 793"/>
                <a:gd name="T1" fmla="*/ 1021 h 1021"/>
                <a:gd name="T2" fmla="*/ 0 w 793"/>
                <a:gd name="T3" fmla="*/ 1021 h 1021"/>
                <a:gd name="T4" fmla="*/ 0 w 793"/>
                <a:gd name="T5" fmla="*/ 0 h 1021"/>
                <a:gd name="T6" fmla="*/ 734 w 793"/>
                <a:gd name="T7" fmla="*/ 0 h 1021"/>
                <a:gd name="T8" fmla="*/ 793 w 793"/>
                <a:gd name="T9" fmla="*/ 59 h 1021"/>
                <a:gd name="T10" fmla="*/ 793 w 793"/>
                <a:gd name="T11" fmla="*/ 962 h 1021"/>
                <a:gd name="T12" fmla="*/ 734 w 793"/>
                <a:gd name="T13" fmla="*/ 1021 h 1021"/>
              </a:gdLst>
              <a:ahLst/>
              <a:cxnLst>
                <a:cxn ang="0">
                  <a:pos x="T0" y="T1"/>
                </a:cxn>
                <a:cxn ang="0">
                  <a:pos x="T2" y="T3"/>
                </a:cxn>
                <a:cxn ang="0">
                  <a:pos x="T4" y="T5"/>
                </a:cxn>
                <a:cxn ang="0">
                  <a:pos x="T6" y="T7"/>
                </a:cxn>
                <a:cxn ang="0">
                  <a:pos x="T8" y="T9"/>
                </a:cxn>
                <a:cxn ang="0">
                  <a:pos x="T10" y="T11"/>
                </a:cxn>
                <a:cxn ang="0">
                  <a:pos x="T12" y="T13"/>
                </a:cxn>
              </a:cxnLst>
              <a:rect l="0" t="0" r="r" b="b"/>
              <a:pathLst>
                <a:path w="793" h="1021">
                  <a:moveTo>
                    <a:pt x="734" y="1021"/>
                  </a:moveTo>
                  <a:cubicBezTo>
                    <a:pt x="0" y="1021"/>
                    <a:pt x="0" y="1021"/>
                    <a:pt x="0" y="1021"/>
                  </a:cubicBezTo>
                  <a:cubicBezTo>
                    <a:pt x="0" y="0"/>
                    <a:pt x="0" y="0"/>
                    <a:pt x="0" y="0"/>
                  </a:cubicBezTo>
                  <a:cubicBezTo>
                    <a:pt x="734" y="0"/>
                    <a:pt x="734" y="0"/>
                    <a:pt x="734" y="0"/>
                  </a:cubicBezTo>
                  <a:cubicBezTo>
                    <a:pt x="767" y="0"/>
                    <a:pt x="793" y="22"/>
                    <a:pt x="793" y="59"/>
                  </a:cubicBezTo>
                  <a:cubicBezTo>
                    <a:pt x="793" y="962"/>
                    <a:pt x="793" y="962"/>
                    <a:pt x="793" y="962"/>
                  </a:cubicBezTo>
                  <a:cubicBezTo>
                    <a:pt x="793" y="994"/>
                    <a:pt x="767" y="1021"/>
                    <a:pt x="734" y="1021"/>
                  </a:cubicBezTo>
                </a:path>
              </a:pathLst>
            </a:custGeom>
            <a:solidFill>
              <a:srgbClr val="2A13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5" name="îṥḻïďe">
              <a:extLst>
                <a:ext uri="{FF2B5EF4-FFF2-40B4-BE49-F238E27FC236}">
                  <a16:creationId xmlns:a16="http://schemas.microsoft.com/office/drawing/2014/main" xmlns="" id="{9A7D274C-7E68-4985-9084-16DBE10E3FDB}"/>
                </a:ext>
              </a:extLst>
            </p:cNvPr>
            <p:cNvSpPr/>
            <p:nvPr/>
          </p:nvSpPr>
          <p:spPr bwMode="auto">
            <a:xfrm>
              <a:off x="4902201" y="1951038"/>
              <a:ext cx="2513013" cy="3298825"/>
            </a:xfrm>
            <a:custGeom>
              <a:avLst/>
              <a:gdLst>
                <a:gd name="T0" fmla="*/ 704 w 762"/>
                <a:gd name="T1" fmla="*/ 1001 h 1001"/>
                <a:gd name="T2" fmla="*/ 58 w 762"/>
                <a:gd name="T3" fmla="*/ 1001 h 1001"/>
                <a:gd name="T4" fmla="*/ 0 w 762"/>
                <a:gd name="T5" fmla="*/ 943 h 1001"/>
                <a:gd name="T6" fmla="*/ 0 w 762"/>
                <a:gd name="T7" fmla="*/ 58 h 1001"/>
                <a:gd name="T8" fmla="*/ 58 w 762"/>
                <a:gd name="T9" fmla="*/ 0 h 1001"/>
                <a:gd name="T10" fmla="*/ 704 w 762"/>
                <a:gd name="T11" fmla="*/ 0 h 1001"/>
                <a:gd name="T12" fmla="*/ 762 w 762"/>
                <a:gd name="T13" fmla="*/ 58 h 1001"/>
                <a:gd name="T14" fmla="*/ 762 w 762"/>
                <a:gd name="T15" fmla="*/ 943 h 1001"/>
                <a:gd name="T16" fmla="*/ 704 w 762"/>
                <a:gd name="T17" fmla="*/ 1001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2" h="1001">
                  <a:moveTo>
                    <a:pt x="704" y="1001"/>
                  </a:moveTo>
                  <a:cubicBezTo>
                    <a:pt x="58" y="1001"/>
                    <a:pt x="58" y="1001"/>
                    <a:pt x="58" y="1001"/>
                  </a:cubicBezTo>
                  <a:cubicBezTo>
                    <a:pt x="26" y="1001"/>
                    <a:pt x="0" y="975"/>
                    <a:pt x="0" y="943"/>
                  </a:cubicBezTo>
                  <a:cubicBezTo>
                    <a:pt x="0" y="58"/>
                    <a:pt x="0" y="58"/>
                    <a:pt x="0" y="58"/>
                  </a:cubicBezTo>
                  <a:cubicBezTo>
                    <a:pt x="0" y="26"/>
                    <a:pt x="26" y="0"/>
                    <a:pt x="58" y="0"/>
                  </a:cubicBezTo>
                  <a:cubicBezTo>
                    <a:pt x="704" y="0"/>
                    <a:pt x="704" y="0"/>
                    <a:pt x="704" y="0"/>
                  </a:cubicBezTo>
                  <a:cubicBezTo>
                    <a:pt x="736" y="0"/>
                    <a:pt x="762" y="26"/>
                    <a:pt x="762" y="58"/>
                  </a:cubicBezTo>
                  <a:cubicBezTo>
                    <a:pt x="762" y="943"/>
                    <a:pt x="762" y="943"/>
                    <a:pt x="762" y="943"/>
                  </a:cubicBezTo>
                  <a:cubicBezTo>
                    <a:pt x="762" y="975"/>
                    <a:pt x="736" y="1001"/>
                    <a:pt x="704" y="1001"/>
                  </a:cubicBezTo>
                </a:path>
              </a:pathLst>
            </a:custGeom>
            <a:solidFill>
              <a:srgbClr val="C3CDF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6" name="îś1iďe">
              <a:extLst>
                <a:ext uri="{FF2B5EF4-FFF2-40B4-BE49-F238E27FC236}">
                  <a16:creationId xmlns:a16="http://schemas.microsoft.com/office/drawing/2014/main" xmlns="" id="{447F2BB0-BD20-4E90-BD37-586211AFB1C1}"/>
                </a:ext>
              </a:extLst>
            </p:cNvPr>
            <p:cNvSpPr/>
            <p:nvPr/>
          </p:nvSpPr>
          <p:spPr bwMode="auto">
            <a:xfrm>
              <a:off x="4902201" y="1951038"/>
              <a:ext cx="2473325" cy="3317875"/>
            </a:xfrm>
            <a:custGeom>
              <a:avLst/>
              <a:gdLst>
                <a:gd name="T0" fmla="*/ 697 w 750"/>
                <a:gd name="T1" fmla="*/ 1006 h 1007"/>
                <a:gd name="T2" fmla="*/ 53 w 750"/>
                <a:gd name="T3" fmla="*/ 1001 h 1007"/>
                <a:gd name="T4" fmla="*/ 0 w 750"/>
                <a:gd name="T5" fmla="*/ 947 h 1007"/>
                <a:gd name="T6" fmla="*/ 0 w 750"/>
                <a:gd name="T7" fmla="*/ 54 h 1007"/>
                <a:gd name="T8" fmla="*/ 53 w 750"/>
                <a:gd name="T9" fmla="*/ 0 h 1007"/>
                <a:gd name="T10" fmla="*/ 697 w 750"/>
                <a:gd name="T11" fmla="*/ 6 h 1007"/>
                <a:gd name="T12" fmla="*/ 750 w 750"/>
                <a:gd name="T13" fmla="*/ 60 h 1007"/>
                <a:gd name="T14" fmla="*/ 750 w 750"/>
                <a:gd name="T15" fmla="*/ 953 h 1007"/>
                <a:gd name="T16" fmla="*/ 697 w 750"/>
                <a:gd name="T17" fmla="*/ 1006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007">
                  <a:moveTo>
                    <a:pt x="697" y="1006"/>
                  </a:moveTo>
                  <a:cubicBezTo>
                    <a:pt x="53" y="1001"/>
                    <a:pt x="53" y="1001"/>
                    <a:pt x="53" y="1001"/>
                  </a:cubicBezTo>
                  <a:cubicBezTo>
                    <a:pt x="23" y="1001"/>
                    <a:pt x="0" y="977"/>
                    <a:pt x="0" y="947"/>
                  </a:cubicBezTo>
                  <a:cubicBezTo>
                    <a:pt x="0" y="54"/>
                    <a:pt x="0" y="54"/>
                    <a:pt x="0" y="54"/>
                  </a:cubicBezTo>
                  <a:cubicBezTo>
                    <a:pt x="0" y="24"/>
                    <a:pt x="23" y="0"/>
                    <a:pt x="53" y="0"/>
                  </a:cubicBezTo>
                  <a:cubicBezTo>
                    <a:pt x="697" y="6"/>
                    <a:pt x="697" y="6"/>
                    <a:pt x="697" y="6"/>
                  </a:cubicBezTo>
                  <a:cubicBezTo>
                    <a:pt x="726" y="6"/>
                    <a:pt x="750" y="30"/>
                    <a:pt x="750" y="60"/>
                  </a:cubicBezTo>
                  <a:cubicBezTo>
                    <a:pt x="750" y="953"/>
                    <a:pt x="750" y="953"/>
                    <a:pt x="750" y="953"/>
                  </a:cubicBezTo>
                  <a:cubicBezTo>
                    <a:pt x="750" y="983"/>
                    <a:pt x="726" y="1007"/>
                    <a:pt x="697" y="1006"/>
                  </a:cubicBezTo>
                </a:path>
              </a:pathLst>
            </a:custGeom>
            <a:solidFill>
              <a:srgbClr val="DAE0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7" name="i$ľïḑé">
              <a:extLst>
                <a:ext uri="{FF2B5EF4-FFF2-40B4-BE49-F238E27FC236}">
                  <a16:creationId xmlns:a16="http://schemas.microsoft.com/office/drawing/2014/main" xmlns="" id="{111CB45F-5CA7-4531-8791-A875419E91C4}"/>
                </a:ext>
              </a:extLst>
            </p:cNvPr>
            <p:cNvSpPr/>
            <p:nvPr/>
          </p:nvSpPr>
          <p:spPr bwMode="auto">
            <a:xfrm>
              <a:off x="4902201" y="1951038"/>
              <a:ext cx="2438400" cy="3344863"/>
            </a:xfrm>
            <a:custGeom>
              <a:avLst/>
              <a:gdLst>
                <a:gd name="T0" fmla="*/ 687 w 739"/>
                <a:gd name="T1" fmla="*/ 1014 h 1015"/>
                <a:gd name="T2" fmla="*/ 52 w 739"/>
                <a:gd name="T3" fmla="*/ 1002 h 1015"/>
                <a:gd name="T4" fmla="*/ 0 w 739"/>
                <a:gd name="T5" fmla="*/ 947 h 1015"/>
                <a:gd name="T6" fmla="*/ 0 w 739"/>
                <a:gd name="T7" fmla="*/ 54 h 1015"/>
                <a:gd name="T8" fmla="*/ 52 w 739"/>
                <a:gd name="T9" fmla="*/ 1 h 1015"/>
                <a:gd name="T10" fmla="*/ 687 w 739"/>
                <a:gd name="T11" fmla="*/ 13 h 1015"/>
                <a:gd name="T12" fmla="*/ 739 w 739"/>
                <a:gd name="T13" fmla="*/ 68 h 1015"/>
                <a:gd name="T14" fmla="*/ 739 w 739"/>
                <a:gd name="T15" fmla="*/ 961 h 1015"/>
                <a:gd name="T16" fmla="*/ 687 w 739"/>
                <a:gd name="T17" fmla="*/ 1014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9" h="1015">
                  <a:moveTo>
                    <a:pt x="687" y="1014"/>
                  </a:moveTo>
                  <a:cubicBezTo>
                    <a:pt x="52" y="1002"/>
                    <a:pt x="52" y="1002"/>
                    <a:pt x="52" y="1002"/>
                  </a:cubicBezTo>
                  <a:cubicBezTo>
                    <a:pt x="23" y="1001"/>
                    <a:pt x="0" y="977"/>
                    <a:pt x="0" y="947"/>
                  </a:cubicBezTo>
                  <a:cubicBezTo>
                    <a:pt x="0" y="54"/>
                    <a:pt x="0" y="54"/>
                    <a:pt x="0" y="54"/>
                  </a:cubicBezTo>
                  <a:cubicBezTo>
                    <a:pt x="0" y="24"/>
                    <a:pt x="23" y="0"/>
                    <a:pt x="52" y="1"/>
                  </a:cubicBezTo>
                  <a:cubicBezTo>
                    <a:pt x="687" y="13"/>
                    <a:pt x="687" y="13"/>
                    <a:pt x="687" y="13"/>
                  </a:cubicBezTo>
                  <a:cubicBezTo>
                    <a:pt x="716" y="14"/>
                    <a:pt x="739" y="38"/>
                    <a:pt x="739" y="68"/>
                  </a:cubicBezTo>
                  <a:cubicBezTo>
                    <a:pt x="739" y="961"/>
                    <a:pt x="739" y="961"/>
                    <a:pt x="739" y="961"/>
                  </a:cubicBezTo>
                  <a:cubicBezTo>
                    <a:pt x="739" y="991"/>
                    <a:pt x="716" y="1015"/>
                    <a:pt x="687" y="1014"/>
                  </a:cubicBezTo>
                </a:path>
              </a:pathLst>
            </a:custGeom>
            <a:solidFill>
              <a:srgbClr val="F9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8" name="íšļiḑé">
              <a:extLst>
                <a:ext uri="{FF2B5EF4-FFF2-40B4-BE49-F238E27FC236}">
                  <a16:creationId xmlns:a16="http://schemas.microsoft.com/office/drawing/2014/main" xmlns="" id="{B0D3249E-47CB-4411-ACE1-0963FD52425A}"/>
                </a:ext>
              </a:extLst>
            </p:cNvPr>
            <p:cNvSpPr/>
            <p:nvPr/>
          </p:nvSpPr>
          <p:spPr bwMode="auto">
            <a:xfrm>
              <a:off x="4819651" y="1924050"/>
              <a:ext cx="2481263" cy="3454400"/>
            </a:xfrm>
            <a:custGeom>
              <a:avLst/>
              <a:gdLst>
                <a:gd name="T0" fmla="*/ 696 w 752"/>
                <a:gd name="T1" fmla="*/ 1047 h 1048"/>
                <a:gd name="T2" fmla="*/ 0 w 752"/>
                <a:gd name="T3" fmla="*/ 1021 h 1048"/>
                <a:gd name="T4" fmla="*/ 0 w 752"/>
                <a:gd name="T5" fmla="*/ 0 h 1048"/>
                <a:gd name="T6" fmla="*/ 690 w 752"/>
                <a:gd name="T7" fmla="*/ 29 h 1048"/>
                <a:gd name="T8" fmla="*/ 752 w 752"/>
                <a:gd name="T9" fmla="*/ 97 h 1048"/>
                <a:gd name="T10" fmla="*/ 752 w 752"/>
                <a:gd name="T11" fmla="*/ 989 h 1048"/>
                <a:gd name="T12" fmla="*/ 696 w 752"/>
                <a:gd name="T13" fmla="*/ 1047 h 1048"/>
              </a:gdLst>
              <a:ahLst/>
              <a:cxnLst>
                <a:cxn ang="0">
                  <a:pos x="T0" y="T1"/>
                </a:cxn>
                <a:cxn ang="0">
                  <a:pos x="T2" y="T3"/>
                </a:cxn>
                <a:cxn ang="0">
                  <a:pos x="T4" y="T5"/>
                </a:cxn>
                <a:cxn ang="0">
                  <a:pos x="T6" y="T7"/>
                </a:cxn>
                <a:cxn ang="0">
                  <a:pos x="T8" y="T9"/>
                </a:cxn>
                <a:cxn ang="0">
                  <a:pos x="T10" y="T11"/>
                </a:cxn>
                <a:cxn ang="0">
                  <a:pos x="T12" y="T13"/>
                </a:cxn>
              </a:cxnLst>
              <a:rect l="0" t="0" r="r" b="b"/>
              <a:pathLst>
                <a:path w="752" h="1048">
                  <a:moveTo>
                    <a:pt x="696" y="1047"/>
                  </a:moveTo>
                  <a:cubicBezTo>
                    <a:pt x="0" y="1021"/>
                    <a:pt x="0" y="1021"/>
                    <a:pt x="0" y="1021"/>
                  </a:cubicBezTo>
                  <a:cubicBezTo>
                    <a:pt x="0" y="0"/>
                    <a:pt x="0" y="0"/>
                    <a:pt x="0" y="0"/>
                  </a:cubicBezTo>
                  <a:cubicBezTo>
                    <a:pt x="690" y="29"/>
                    <a:pt x="690" y="29"/>
                    <a:pt x="690" y="29"/>
                  </a:cubicBezTo>
                  <a:cubicBezTo>
                    <a:pt x="727" y="34"/>
                    <a:pt x="752" y="55"/>
                    <a:pt x="752" y="97"/>
                  </a:cubicBezTo>
                  <a:cubicBezTo>
                    <a:pt x="752" y="989"/>
                    <a:pt x="752" y="989"/>
                    <a:pt x="752" y="989"/>
                  </a:cubicBezTo>
                  <a:cubicBezTo>
                    <a:pt x="752" y="1022"/>
                    <a:pt x="727" y="1048"/>
                    <a:pt x="696" y="1047"/>
                  </a:cubicBezTo>
                </a:path>
              </a:pathLst>
            </a:custGeom>
            <a:solidFill>
              <a:srgbClr val="1C0E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9" name="îsļiḑè">
              <a:extLst>
                <a:ext uri="{FF2B5EF4-FFF2-40B4-BE49-F238E27FC236}">
                  <a16:creationId xmlns:a16="http://schemas.microsoft.com/office/drawing/2014/main" xmlns="" id="{3928D627-B221-4237-98AF-BD501B4EF45F}"/>
                </a:ext>
              </a:extLst>
            </p:cNvPr>
            <p:cNvSpPr/>
            <p:nvPr/>
          </p:nvSpPr>
          <p:spPr bwMode="auto">
            <a:xfrm>
              <a:off x="4819651" y="1924050"/>
              <a:ext cx="2463800" cy="3486150"/>
            </a:xfrm>
            <a:custGeom>
              <a:avLst/>
              <a:gdLst>
                <a:gd name="T0" fmla="*/ 691 w 747"/>
                <a:gd name="T1" fmla="*/ 1056 h 1058"/>
                <a:gd name="T2" fmla="*/ 1 w 747"/>
                <a:gd name="T3" fmla="*/ 1020 h 1058"/>
                <a:gd name="T4" fmla="*/ 0 w 747"/>
                <a:gd name="T5" fmla="*/ 0 h 1058"/>
                <a:gd name="T6" fmla="*/ 691 w 747"/>
                <a:gd name="T7" fmla="*/ 35 h 1058"/>
                <a:gd name="T8" fmla="*/ 747 w 747"/>
                <a:gd name="T9" fmla="*/ 97 h 1058"/>
                <a:gd name="T10" fmla="*/ 747 w 747"/>
                <a:gd name="T11" fmla="*/ 1000 h 1058"/>
                <a:gd name="T12" fmla="*/ 691 w 747"/>
                <a:gd name="T13" fmla="*/ 1056 h 1058"/>
              </a:gdLst>
              <a:ahLst/>
              <a:cxnLst>
                <a:cxn ang="0">
                  <a:pos x="T0" y="T1"/>
                </a:cxn>
                <a:cxn ang="0">
                  <a:pos x="T2" y="T3"/>
                </a:cxn>
                <a:cxn ang="0">
                  <a:pos x="T4" y="T5"/>
                </a:cxn>
                <a:cxn ang="0">
                  <a:pos x="T6" y="T7"/>
                </a:cxn>
                <a:cxn ang="0">
                  <a:pos x="T8" y="T9"/>
                </a:cxn>
                <a:cxn ang="0">
                  <a:pos x="T10" y="T11"/>
                </a:cxn>
                <a:cxn ang="0">
                  <a:pos x="T12" y="T13"/>
                </a:cxn>
              </a:cxnLst>
              <a:rect l="0" t="0" r="r" b="b"/>
              <a:pathLst>
                <a:path w="747" h="1058">
                  <a:moveTo>
                    <a:pt x="691" y="1056"/>
                  </a:moveTo>
                  <a:cubicBezTo>
                    <a:pt x="1" y="1020"/>
                    <a:pt x="1" y="1020"/>
                    <a:pt x="1" y="1020"/>
                  </a:cubicBezTo>
                  <a:cubicBezTo>
                    <a:pt x="0" y="0"/>
                    <a:pt x="0" y="0"/>
                    <a:pt x="0" y="0"/>
                  </a:cubicBezTo>
                  <a:cubicBezTo>
                    <a:pt x="691" y="35"/>
                    <a:pt x="691" y="35"/>
                    <a:pt x="691" y="35"/>
                  </a:cubicBezTo>
                  <a:cubicBezTo>
                    <a:pt x="722" y="37"/>
                    <a:pt x="747" y="61"/>
                    <a:pt x="747" y="97"/>
                  </a:cubicBezTo>
                  <a:cubicBezTo>
                    <a:pt x="747" y="1000"/>
                    <a:pt x="747" y="1000"/>
                    <a:pt x="747" y="1000"/>
                  </a:cubicBezTo>
                  <a:cubicBezTo>
                    <a:pt x="747" y="1033"/>
                    <a:pt x="722" y="1058"/>
                    <a:pt x="691" y="1056"/>
                  </a:cubicBezTo>
                </a:path>
              </a:pathLst>
            </a:custGeom>
            <a:solidFill>
              <a:srgbClr val="7137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0" name="isḷíḋè">
              <a:extLst>
                <a:ext uri="{FF2B5EF4-FFF2-40B4-BE49-F238E27FC236}">
                  <a16:creationId xmlns:a16="http://schemas.microsoft.com/office/drawing/2014/main" xmlns="" id="{123E81FE-CF4E-440E-869E-1A52EF666040}"/>
                </a:ext>
              </a:extLst>
            </p:cNvPr>
            <p:cNvSpPr/>
            <p:nvPr/>
          </p:nvSpPr>
          <p:spPr bwMode="auto">
            <a:xfrm>
              <a:off x="4819651" y="1924050"/>
              <a:ext cx="2460625" cy="3489325"/>
            </a:xfrm>
            <a:custGeom>
              <a:avLst/>
              <a:gdLst>
                <a:gd name="T0" fmla="*/ 690 w 746"/>
                <a:gd name="T1" fmla="*/ 1057 h 1059"/>
                <a:gd name="T2" fmla="*/ 0 w 746"/>
                <a:gd name="T3" fmla="*/ 1021 h 1059"/>
                <a:gd name="T4" fmla="*/ 0 w 746"/>
                <a:gd name="T5" fmla="*/ 0 h 1059"/>
                <a:gd name="T6" fmla="*/ 690 w 746"/>
                <a:gd name="T7" fmla="*/ 36 h 1059"/>
                <a:gd name="T8" fmla="*/ 746 w 746"/>
                <a:gd name="T9" fmla="*/ 98 h 1059"/>
                <a:gd name="T10" fmla="*/ 746 w 746"/>
                <a:gd name="T11" fmla="*/ 1001 h 1059"/>
                <a:gd name="T12" fmla="*/ 690 w 746"/>
                <a:gd name="T13" fmla="*/ 1057 h 1059"/>
              </a:gdLst>
              <a:ahLst/>
              <a:cxnLst>
                <a:cxn ang="0">
                  <a:pos x="T0" y="T1"/>
                </a:cxn>
                <a:cxn ang="0">
                  <a:pos x="T2" y="T3"/>
                </a:cxn>
                <a:cxn ang="0">
                  <a:pos x="T4" y="T5"/>
                </a:cxn>
                <a:cxn ang="0">
                  <a:pos x="T6" y="T7"/>
                </a:cxn>
                <a:cxn ang="0">
                  <a:pos x="T8" y="T9"/>
                </a:cxn>
                <a:cxn ang="0">
                  <a:pos x="T10" y="T11"/>
                </a:cxn>
                <a:cxn ang="0">
                  <a:pos x="T12" y="T13"/>
                </a:cxn>
              </a:cxnLst>
              <a:rect l="0" t="0" r="r" b="b"/>
              <a:pathLst>
                <a:path w="746" h="1059">
                  <a:moveTo>
                    <a:pt x="690" y="1057"/>
                  </a:moveTo>
                  <a:cubicBezTo>
                    <a:pt x="0" y="1021"/>
                    <a:pt x="0" y="1021"/>
                    <a:pt x="0" y="1021"/>
                  </a:cubicBezTo>
                  <a:cubicBezTo>
                    <a:pt x="0" y="0"/>
                    <a:pt x="0" y="0"/>
                    <a:pt x="0" y="0"/>
                  </a:cubicBezTo>
                  <a:cubicBezTo>
                    <a:pt x="690" y="36"/>
                    <a:pt x="690" y="36"/>
                    <a:pt x="690" y="36"/>
                  </a:cubicBezTo>
                  <a:cubicBezTo>
                    <a:pt x="721" y="38"/>
                    <a:pt x="746" y="62"/>
                    <a:pt x="746" y="98"/>
                  </a:cubicBezTo>
                  <a:cubicBezTo>
                    <a:pt x="746" y="1001"/>
                    <a:pt x="746" y="1001"/>
                    <a:pt x="746" y="1001"/>
                  </a:cubicBezTo>
                  <a:cubicBezTo>
                    <a:pt x="746" y="1034"/>
                    <a:pt x="721" y="1059"/>
                    <a:pt x="690" y="1057"/>
                  </a:cubicBezTo>
                </a:path>
              </a:pathLst>
            </a:custGeom>
            <a:solidFill>
              <a:srgbClr val="3127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1" name="îŝḷidè">
              <a:extLst>
                <a:ext uri="{FF2B5EF4-FFF2-40B4-BE49-F238E27FC236}">
                  <a16:creationId xmlns:a16="http://schemas.microsoft.com/office/drawing/2014/main" xmlns="" id="{136DC44A-BE4D-4746-8BFD-EA2E9B5BF5F8}"/>
                </a:ext>
              </a:extLst>
            </p:cNvPr>
            <p:cNvSpPr/>
            <p:nvPr/>
          </p:nvSpPr>
          <p:spPr bwMode="auto">
            <a:xfrm>
              <a:off x="4819651" y="1954213"/>
              <a:ext cx="2166938" cy="2247900"/>
            </a:xfrm>
            <a:custGeom>
              <a:avLst/>
              <a:gdLst>
                <a:gd name="T0" fmla="*/ 351 w 1365"/>
                <a:gd name="T1" fmla="*/ 0 h 1416"/>
                <a:gd name="T2" fmla="*/ 0 w 1365"/>
                <a:gd name="T3" fmla="*/ 351 h 1416"/>
                <a:gd name="T4" fmla="*/ 0 w 1365"/>
                <a:gd name="T5" fmla="*/ 1416 h 1416"/>
                <a:gd name="T6" fmla="*/ 1365 w 1365"/>
                <a:gd name="T7" fmla="*/ 54 h 1416"/>
                <a:gd name="T8" fmla="*/ 351 w 1365"/>
                <a:gd name="T9" fmla="*/ 0 h 1416"/>
              </a:gdLst>
              <a:ahLst/>
              <a:cxnLst>
                <a:cxn ang="0">
                  <a:pos x="T0" y="T1"/>
                </a:cxn>
                <a:cxn ang="0">
                  <a:pos x="T2" y="T3"/>
                </a:cxn>
                <a:cxn ang="0">
                  <a:pos x="T4" y="T5"/>
                </a:cxn>
                <a:cxn ang="0">
                  <a:pos x="T6" y="T7"/>
                </a:cxn>
                <a:cxn ang="0">
                  <a:pos x="T8" y="T9"/>
                </a:cxn>
              </a:cxnLst>
              <a:rect l="0" t="0" r="r" b="b"/>
              <a:pathLst>
                <a:path w="1365" h="1416">
                  <a:moveTo>
                    <a:pt x="351" y="0"/>
                  </a:moveTo>
                  <a:lnTo>
                    <a:pt x="0" y="351"/>
                  </a:lnTo>
                  <a:lnTo>
                    <a:pt x="0" y="1416"/>
                  </a:lnTo>
                  <a:lnTo>
                    <a:pt x="1365" y="54"/>
                  </a:lnTo>
                  <a:lnTo>
                    <a:pt x="351" y="0"/>
                  </a:lnTo>
                  <a:close/>
                </a:path>
              </a:pathLst>
            </a:custGeom>
            <a:solidFill>
              <a:srgbClr val="FFFFFF">
                <a:alpha val="20000"/>
              </a:srgbClr>
            </a:solidFill>
            <a:ln>
              <a:noFill/>
            </a:ln>
          </p:spPr>
          <p:txBody>
            <a:bodyPr anchor="ctr"/>
            <a:lstStyle/>
            <a:p>
              <a:pPr algn="ctr"/>
              <a:endParaRPr/>
            </a:p>
          </p:txBody>
        </p:sp>
        <p:sp>
          <p:nvSpPr>
            <p:cNvPr id="1072" name="íŝľíďè">
              <a:extLst>
                <a:ext uri="{FF2B5EF4-FFF2-40B4-BE49-F238E27FC236}">
                  <a16:creationId xmlns:a16="http://schemas.microsoft.com/office/drawing/2014/main" xmlns="" id="{F6486604-D0ED-4A8E-A0D3-2E7FE682CD85}"/>
                </a:ext>
              </a:extLst>
            </p:cNvPr>
            <p:cNvSpPr/>
            <p:nvPr/>
          </p:nvSpPr>
          <p:spPr bwMode="auto">
            <a:xfrm>
              <a:off x="4819651" y="1954213"/>
              <a:ext cx="2166938" cy="2247900"/>
            </a:xfrm>
            <a:custGeom>
              <a:avLst/>
              <a:gdLst>
                <a:gd name="T0" fmla="*/ 351 w 1365"/>
                <a:gd name="T1" fmla="*/ 0 h 1416"/>
                <a:gd name="T2" fmla="*/ 0 w 1365"/>
                <a:gd name="T3" fmla="*/ 351 h 1416"/>
                <a:gd name="T4" fmla="*/ 0 w 1365"/>
                <a:gd name="T5" fmla="*/ 1416 h 1416"/>
                <a:gd name="T6" fmla="*/ 1365 w 1365"/>
                <a:gd name="T7" fmla="*/ 54 h 1416"/>
                <a:gd name="T8" fmla="*/ 351 w 1365"/>
                <a:gd name="T9" fmla="*/ 0 h 1416"/>
              </a:gdLst>
              <a:ahLst/>
              <a:cxnLst>
                <a:cxn ang="0">
                  <a:pos x="T0" y="T1"/>
                </a:cxn>
                <a:cxn ang="0">
                  <a:pos x="T2" y="T3"/>
                </a:cxn>
                <a:cxn ang="0">
                  <a:pos x="T4" y="T5"/>
                </a:cxn>
                <a:cxn ang="0">
                  <a:pos x="T6" y="T7"/>
                </a:cxn>
                <a:cxn ang="0">
                  <a:pos x="T8" y="T9"/>
                </a:cxn>
              </a:cxnLst>
              <a:rect l="0" t="0" r="r" b="b"/>
              <a:pathLst>
                <a:path w="1365" h="1416">
                  <a:moveTo>
                    <a:pt x="351" y="0"/>
                  </a:moveTo>
                  <a:lnTo>
                    <a:pt x="0" y="351"/>
                  </a:lnTo>
                  <a:lnTo>
                    <a:pt x="0" y="1416"/>
                  </a:lnTo>
                  <a:lnTo>
                    <a:pt x="1365" y="54"/>
                  </a:lnTo>
                  <a:lnTo>
                    <a:pt x="3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3" name="ïşľîdè">
              <a:extLst>
                <a:ext uri="{FF2B5EF4-FFF2-40B4-BE49-F238E27FC236}">
                  <a16:creationId xmlns:a16="http://schemas.microsoft.com/office/drawing/2014/main" xmlns="" id="{8D369CCE-4204-47DA-9006-AA294DE3D108}"/>
                </a:ext>
              </a:extLst>
            </p:cNvPr>
            <p:cNvSpPr/>
            <p:nvPr/>
          </p:nvSpPr>
          <p:spPr bwMode="auto">
            <a:xfrm>
              <a:off x="4819651" y="2751138"/>
              <a:ext cx="2460625" cy="2573338"/>
            </a:xfrm>
            <a:custGeom>
              <a:avLst/>
              <a:gdLst>
                <a:gd name="T0" fmla="*/ 0 w 1550"/>
                <a:gd name="T1" fmla="*/ 1547 h 1621"/>
                <a:gd name="T2" fmla="*/ 0 w 1550"/>
                <a:gd name="T3" fmla="*/ 1599 h 1621"/>
                <a:gd name="T4" fmla="*/ 422 w 1550"/>
                <a:gd name="T5" fmla="*/ 1621 h 1621"/>
                <a:gd name="T6" fmla="*/ 1550 w 1550"/>
                <a:gd name="T7" fmla="*/ 492 h 1621"/>
                <a:gd name="T8" fmla="*/ 1550 w 1550"/>
                <a:gd name="T9" fmla="*/ 0 h 1621"/>
                <a:gd name="T10" fmla="*/ 0 w 1550"/>
                <a:gd name="T11" fmla="*/ 1547 h 1621"/>
              </a:gdLst>
              <a:ahLst/>
              <a:cxnLst>
                <a:cxn ang="0">
                  <a:pos x="T0" y="T1"/>
                </a:cxn>
                <a:cxn ang="0">
                  <a:pos x="T2" y="T3"/>
                </a:cxn>
                <a:cxn ang="0">
                  <a:pos x="T4" y="T5"/>
                </a:cxn>
                <a:cxn ang="0">
                  <a:pos x="T6" y="T7"/>
                </a:cxn>
                <a:cxn ang="0">
                  <a:pos x="T8" y="T9"/>
                </a:cxn>
                <a:cxn ang="0">
                  <a:pos x="T10" y="T11"/>
                </a:cxn>
              </a:cxnLst>
              <a:rect l="0" t="0" r="r" b="b"/>
              <a:pathLst>
                <a:path w="1550" h="1621">
                  <a:moveTo>
                    <a:pt x="0" y="1547"/>
                  </a:moveTo>
                  <a:lnTo>
                    <a:pt x="0" y="1599"/>
                  </a:lnTo>
                  <a:lnTo>
                    <a:pt x="422" y="1621"/>
                  </a:lnTo>
                  <a:lnTo>
                    <a:pt x="1550" y="492"/>
                  </a:lnTo>
                  <a:lnTo>
                    <a:pt x="1550" y="0"/>
                  </a:lnTo>
                  <a:lnTo>
                    <a:pt x="0" y="1547"/>
                  </a:lnTo>
                  <a:close/>
                </a:path>
              </a:pathLst>
            </a:custGeom>
            <a:solidFill>
              <a:srgbClr val="FFFFFF">
                <a:alpha val="20000"/>
              </a:srgbClr>
            </a:solidFill>
            <a:ln>
              <a:noFill/>
            </a:ln>
          </p:spPr>
          <p:txBody>
            <a:bodyPr anchor="ctr"/>
            <a:lstStyle/>
            <a:p>
              <a:pPr algn="ctr"/>
              <a:endParaRPr/>
            </a:p>
          </p:txBody>
        </p:sp>
        <p:sp>
          <p:nvSpPr>
            <p:cNvPr id="1074" name="ïśḻiḋé">
              <a:extLst>
                <a:ext uri="{FF2B5EF4-FFF2-40B4-BE49-F238E27FC236}">
                  <a16:creationId xmlns:a16="http://schemas.microsoft.com/office/drawing/2014/main" xmlns="" id="{9E7BC7FF-E70B-42C6-BCD5-48D3DB924AA6}"/>
                </a:ext>
              </a:extLst>
            </p:cNvPr>
            <p:cNvSpPr/>
            <p:nvPr/>
          </p:nvSpPr>
          <p:spPr bwMode="auto">
            <a:xfrm>
              <a:off x="4819651" y="2751138"/>
              <a:ext cx="2460625" cy="2573338"/>
            </a:xfrm>
            <a:custGeom>
              <a:avLst/>
              <a:gdLst>
                <a:gd name="T0" fmla="*/ 0 w 1550"/>
                <a:gd name="T1" fmla="*/ 1547 h 1621"/>
                <a:gd name="T2" fmla="*/ 0 w 1550"/>
                <a:gd name="T3" fmla="*/ 1599 h 1621"/>
                <a:gd name="T4" fmla="*/ 422 w 1550"/>
                <a:gd name="T5" fmla="*/ 1621 h 1621"/>
                <a:gd name="T6" fmla="*/ 1550 w 1550"/>
                <a:gd name="T7" fmla="*/ 492 h 1621"/>
                <a:gd name="T8" fmla="*/ 1550 w 1550"/>
                <a:gd name="T9" fmla="*/ 0 h 1621"/>
                <a:gd name="T10" fmla="*/ 0 w 1550"/>
                <a:gd name="T11" fmla="*/ 1547 h 1621"/>
              </a:gdLst>
              <a:ahLst/>
              <a:cxnLst>
                <a:cxn ang="0">
                  <a:pos x="T0" y="T1"/>
                </a:cxn>
                <a:cxn ang="0">
                  <a:pos x="T2" y="T3"/>
                </a:cxn>
                <a:cxn ang="0">
                  <a:pos x="T4" y="T5"/>
                </a:cxn>
                <a:cxn ang="0">
                  <a:pos x="T6" y="T7"/>
                </a:cxn>
                <a:cxn ang="0">
                  <a:pos x="T8" y="T9"/>
                </a:cxn>
                <a:cxn ang="0">
                  <a:pos x="T10" y="T11"/>
                </a:cxn>
              </a:cxnLst>
              <a:rect l="0" t="0" r="r" b="b"/>
              <a:pathLst>
                <a:path w="1550" h="1621">
                  <a:moveTo>
                    <a:pt x="0" y="1547"/>
                  </a:moveTo>
                  <a:lnTo>
                    <a:pt x="0" y="1599"/>
                  </a:lnTo>
                  <a:lnTo>
                    <a:pt x="422" y="1621"/>
                  </a:lnTo>
                  <a:lnTo>
                    <a:pt x="1550" y="492"/>
                  </a:lnTo>
                  <a:lnTo>
                    <a:pt x="1550" y="0"/>
                  </a:lnTo>
                  <a:lnTo>
                    <a:pt x="0" y="15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5" name="îṥḷïdê">
              <a:extLst>
                <a:ext uri="{FF2B5EF4-FFF2-40B4-BE49-F238E27FC236}">
                  <a16:creationId xmlns:a16="http://schemas.microsoft.com/office/drawing/2014/main" xmlns="" id="{A4BB886C-E46C-456F-B3C6-32FB0F27447A}"/>
                </a:ext>
              </a:extLst>
            </p:cNvPr>
            <p:cNvSpPr/>
            <p:nvPr/>
          </p:nvSpPr>
          <p:spPr bwMode="auto">
            <a:xfrm>
              <a:off x="4819651" y="2076450"/>
              <a:ext cx="2454275" cy="2560638"/>
            </a:xfrm>
            <a:custGeom>
              <a:avLst/>
              <a:gdLst>
                <a:gd name="T0" fmla="*/ 720 w 744"/>
                <a:gd name="T1" fmla="*/ 0 h 777"/>
                <a:gd name="T2" fmla="*/ 0 w 744"/>
                <a:gd name="T3" fmla="*/ 720 h 777"/>
                <a:gd name="T4" fmla="*/ 0 w 744"/>
                <a:gd name="T5" fmla="*/ 777 h 777"/>
                <a:gd name="T6" fmla="*/ 744 w 744"/>
                <a:gd name="T7" fmla="*/ 34 h 777"/>
                <a:gd name="T8" fmla="*/ 720 w 744"/>
                <a:gd name="T9" fmla="*/ 0 h 777"/>
              </a:gdLst>
              <a:ahLst/>
              <a:cxnLst>
                <a:cxn ang="0">
                  <a:pos x="T0" y="T1"/>
                </a:cxn>
                <a:cxn ang="0">
                  <a:pos x="T2" y="T3"/>
                </a:cxn>
                <a:cxn ang="0">
                  <a:pos x="T4" y="T5"/>
                </a:cxn>
                <a:cxn ang="0">
                  <a:pos x="T6" y="T7"/>
                </a:cxn>
                <a:cxn ang="0">
                  <a:pos x="T8" y="T9"/>
                </a:cxn>
              </a:cxnLst>
              <a:rect l="0" t="0" r="r" b="b"/>
              <a:pathLst>
                <a:path w="744" h="777">
                  <a:moveTo>
                    <a:pt x="720" y="0"/>
                  </a:moveTo>
                  <a:cubicBezTo>
                    <a:pt x="0" y="720"/>
                    <a:pt x="0" y="720"/>
                    <a:pt x="0" y="720"/>
                  </a:cubicBezTo>
                  <a:cubicBezTo>
                    <a:pt x="0" y="777"/>
                    <a:pt x="0" y="777"/>
                    <a:pt x="0" y="777"/>
                  </a:cubicBezTo>
                  <a:cubicBezTo>
                    <a:pt x="744" y="34"/>
                    <a:pt x="744" y="34"/>
                    <a:pt x="744" y="34"/>
                  </a:cubicBezTo>
                  <a:cubicBezTo>
                    <a:pt x="740" y="19"/>
                    <a:pt x="731" y="8"/>
                    <a:pt x="720" y="0"/>
                  </a:cubicBezTo>
                  <a:close/>
                </a:path>
              </a:pathLst>
            </a:custGeom>
            <a:solidFill>
              <a:srgbClr val="FFFFFF">
                <a:alpha val="20000"/>
              </a:srgbClr>
            </a:solidFill>
            <a:ln>
              <a:noFill/>
            </a:ln>
          </p:spPr>
          <p:txBody>
            <a:bodyPr anchor="ctr"/>
            <a:lstStyle/>
            <a:p>
              <a:pPr algn="ctr"/>
              <a:endParaRPr/>
            </a:p>
          </p:txBody>
        </p:sp>
        <p:sp>
          <p:nvSpPr>
            <p:cNvPr id="1076" name="íŝ1ïḋê">
              <a:extLst>
                <a:ext uri="{FF2B5EF4-FFF2-40B4-BE49-F238E27FC236}">
                  <a16:creationId xmlns:a16="http://schemas.microsoft.com/office/drawing/2014/main" xmlns="" id="{F29EB268-3781-4C6B-878F-951170CED184}"/>
                </a:ext>
              </a:extLst>
            </p:cNvPr>
            <p:cNvSpPr/>
            <p:nvPr/>
          </p:nvSpPr>
          <p:spPr bwMode="auto">
            <a:xfrm>
              <a:off x="4819651" y="1924050"/>
              <a:ext cx="2460625" cy="3482975"/>
            </a:xfrm>
            <a:custGeom>
              <a:avLst/>
              <a:gdLst>
                <a:gd name="T0" fmla="*/ 4 w 746"/>
                <a:gd name="T1" fmla="*/ 4 h 1057"/>
                <a:gd name="T2" fmla="*/ 690 w 746"/>
                <a:gd name="T3" fmla="*/ 40 h 1057"/>
                <a:gd name="T4" fmla="*/ 742 w 746"/>
                <a:gd name="T5" fmla="*/ 98 h 1057"/>
                <a:gd name="T6" fmla="*/ 742 w 746"/>
                <a:gd name="T7" fmla="*/ 1001 h 1057"/>
                <a:gd name="T8" fmla="*/ 693 w 746"/>
                <a:gd name="T9" fmla="*/ 1053 h 1057"/>
                <a:gd name="T10" fmla="*/ 690 w 746"/>
                <a:gd name="T11" fmla="*/ 1053 h 1057"/>
                <a:gd name="T12" fmla="*/ 4 w 746"/>
                <a:gd name="T13" fmla="*/ 1017 h 1057"/>
                <a:gd name="T14" fmla="*/ 4 w 746"/>
                <a:gd name="T15" fmla="*/ 4 h 1057"/>
                <a:gd name="T16" fmla="*/ 0 w 746"/>
                <a:gd name="T17" fmla="*/ 0 h 1057"/>
                <a:gd name="T18" fmla="*/ 0 w 746"/>
                <a:gd name="T19" fmla="*/ 1021 h 1057"/>
                <a:gd name="T20" fmla="*/ 690 w 746"/>
                <a:gd name="T21" fmla="*/ 1057 h 1057"/>
                <a:gd name="T22" fmla="*/ 693 w 746"/>
                <a:gd name="T23" fmla="*/ 1057 h 1057"/>
                <a:gd name="T24" fmla="*/ 746 w 746"/>
                <a:gd name="T25" fmla="*/ 1001 h 1057"/>
                <a:gd name="T26" fmla="*/ 746 w 746"/>
                <a:gd name="T27" fmla="*/ 98 h 1057"/>
                <a:gd name="T28" fmla="*/ 690 w 746"/>
                <a:gd name="T29" fmla="*/ 36 h 1057"/>
                <a:gd name="T30" fmla="*/ 0 w 746"/>
                <a:gd name="T31" fmla="*/ 0 h 1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6" h="1057">
                  <a:moveTo>
                    <a:pt x="4" y="4"/>
                  </a:moveTo>
                  <a:cubicBezTo>
                    <a:pt x="690" y="40"/>
                    <a:pt x="690" y="40"/>
                    <a:pt x="690" y="40"/>
                  </a:cubicBezTo>
                  <a:cubicBezTo>
                    <a:pt x="721" y="42"/>
                    <a:pt x="742" y="66"/>
                    <a:pt x="742" y="98"/>
                  </a:cubicBezTo>
                  <a:cubicBezTo>
                    <a:pt x="742" y="1001"/>
                    <a:pt x="742" y="1001"/>
                    <a:pt x="742" y="1001"/>
                  </a:cubicBezTo>
                  <a:cubicBezTo>
                    <a:pt x="742" y="1030"/>
                    <a:pt x="720" y="1053"/>
                    <a:pt x="693" y="1053"/>
                  </a:cubicBezTo>
                  <a:cubicBezTo>
                    <a:pt x="692" y="1053"/>
                    <a:pt x="691" y="1053"/>
                    <a:pt x="690" y="1053"/>
                  </a:cubicBezTo>
                  <a:cubicBezTo>
                    <a:pt x="4" y="1017"/>
                    <a:pt x="4" y="1017"/>
                    <a:pt x="4" y="1017"/>
                  </a:cubicBezTo>
                  <a:cubicBezTo>
                    <a:pt x="4" y="4"/>
                    <a:pt x="4" y="4"/>
                    <a:pt x="4" y="4"/>
                  </a:cubicBezTo>
                  <a:moveTo>
                    <a:pt x="0" y="0"/>
                  </a:moveTo>
                  <a:cubicBezTo>
                    <a:pt x="0" y="1021"/>
                    <a:pt x="0" y="1021"/>
                    <a:pt x="0" y="1021"/>
                  </a:cubicBezTo>
                  <a:cubicBezTo>
                    <a:pt x="690" y="1057"/>
                    <a:pt x="690" y="1057"/>
                    <a:pt x="690" y="1057"/>
                  </a:cubicBezTo>
                  <a:cubicBezTo>
                    <a:pt x="691" y="1057"/>
                    <a:pt x="692" y="1057"/>
                    <a:pt x="693" y="1057"/>
                  </a:cubicBezTo>
                  <a:cubicBezTo>
                    <a:pt x="722" y="1057"/>
                    <a:pt x="746" y="1033"/>
                    <a:pt x="746" y="1001"/>
                  </a:cubicBezTo>
                  <a:cubicBezTo>
                    <a:pt x="746" y="98"/>
                    <a:pt x="746" y="98"/>
                    <a:pt x="746" y="98"/>
                  </a:cubicBezTo>
                  <a:cubicBezTo>
                    <a:pt x="746" y="62"/>
                    <a:pt x="721" y="38"/>
                    <a:pt x="690" y="36"/>
                  </a:cubicBezTo>
                  <a:cubicBezTo>
                    <a:pt x="0" y="0"/>
                    <a:pt x="0" y="0"/>
                    <a:pt x="0" y="0"/>
                  </a:cubicBezTo>
                </a:path>
              </a:pathLst>
            </a:custGeom>
            <a:solidFill>
              <a:srgbClr val="3127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7" name="ï$ḷíďê">
              <a:extLst>
                <a:ext uri="{FF2B5EF4-FFF2-40B4-BE49-F238E27FC236}">
                  <a16:creationId xmlns:a16="http://schemas.microsoft.com/office/drawing/2014/main" xmlns="" id="{1DE1A1FD-2E3E-4F99-94EF-6AD9FE664985}"/>
                </a:ext>
              </a:extLst>
            </p:cNvPr>
            <p:cNvSpPr/>
            <p:nvPr/>
          </p:nvSpPr>
          <p:spPr bwMode="auto">
            <a:xfrm>
              <a:off x="6343651" y="5127625"/>
              <a:ext cx="923925" cy="266700"/>
            </a:xfrm>
            <a:prstGeom prst="rect">
              <a:avLst/>
            </a:prstGeom>
            <a:solidFill>
              <a:srgbClr val="20195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78" name="í$liḋé">
              <a:extLst>
                <a:ext uri="{FF2B5EF4-FFF2-40B4-BE49-F238E27FC236}">
                  <a16:creationId xmlns:a16="http://schemas.microsoft.com/office/drawing/2014/main" xmlns="" id="{206765AC-FED9-4A33-A1CF-1241A1ADFC26}"/>
                </a:ext>
              </a:extLst>
            </p:cNvPr>
            <p:cNvSpPr/>
            <p:nvPr/>
          </p:nvSpPr>
          <p:spPr bwMode="auto">
            <a:xfrm>
              <a:off x="7218363" y="5321300"/>
              <a:ext cx="36513" cy="42863"/>
            </a:xfrm>
            <a:custGeom>
              <a:avLst/>
              <a:gdLst>
                <a:gd name="T0" fmla="*/ 11 w 11"/>
                <a:gd name="T1" fmla="*/ 0 h 13"/>
                <a:gd name="T2" fmla="*/ 6 w 11"/>
                <a:gd name="T3" fmla="*/ 7 h 13"/>
                <a:gd name="T4" fmla="*/ 0 w 11"/>
                <a:gd name="T5" fmla="*/ 13 h 13"/>
                <a:gd name="T6" fmla="*/ 10 w 11"/>
                <a:gd name="T7" fmla="*/ 11 h 13"/>
                <a:gd name="T8" fmla="*/ 11 w 11"/>
                <a:gd name="T9" fmla="*/ 0 h 13"/>
              </a:gdLst>
              <a:ahLst/>
              <a:cxnLst>
                <a:cxn ang="0">
                  <a:pos x="T0" y="T1"/>
                </a:cxn>
                <a:cxn ang="0">
                  <a:pos x="T2" y="T3"/>
                </a:cxn>
                <a:cxn ang="0">
                  <a:pos x="T4" y="T5"/>
                </a:cxn>
                <a:cxn ang="0">
                  <a:pos x="T6" y="T7"/>
                </a:cxn>
                <a:cxn ang="0">
                  <a:pos x="T8" y="T9"/>
                </a:cxn>
              </a:cxnLst>
              <a:rect l="0" t="0" r="r" b="b"/>
              <a:pathLst>
                <a:path w="11" h="13">
                  <a:moveTo>
                    <a:pt x="11" y="0"/>
                  </a:moveTo>
                  <a:cubicBezTo>
                    <a:pt x="10" y="3"/>
                    <a:pt x="8" y="5"/>
                    <a:pt x="6" y="7"/>
                  </a:cubicBezTo>
                  <a:cubicBezTo>
                    <a:pt x="4" y="9"/>
                    <a:pt x="2" y="11"/>
                    <a:pt x="0" y="13"/>
                  </a:cubicBezTo>
                  <a:cubicBezTo>
                    <a:pt x="10" y="11"/>
                    <a:pt x="10" y="11"/>
                    <a:pt x="10" y="11"/>
                  </a:cubicBezTo>
                  <a:cubicBezTo>
                    <a:pt x="11" y="0"/>
                    <a:pt x="11" y="0"/>
                    <a:pt x="11" y="0"/>
                  </a:cubicBezTo>
                </a:path>
              </a:pathLst>
            </a:custGeom>
            <a:solidFill>
              <a:srgbClr val="A6A4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9" name="ïṩ1íḍê">
              <a:extLst>
                <a:ext uri="{FF2B5EF4-FFF2-40B4-BE49-F238E27FC236}">
                  <a16:creationId xmlns:a16="http://schemas.microsoft.com/office/drawing/2014/main" xmlns="" id="{8A42ADCC-3530-4F80-BC95-6E3650112712}"/>
                </a:ext>
              </a:extLst>
            </p:cNvPr>
            <p:cNvSpPr/>
            <p:nvPr/>
          </p:nvSpPr>
          <p:spPr bwMode="auto">
            <a:xfrm>
              <a:off x="7237413" y="5321300"/>
              <a:ext cx="17463" cy="23813"/>
            </a:xfrm>
            <a:custGeom>
              <a:avLst/>
              <a:gdLst>
                <a:gd name="T0" fmla="*/ 5 w 5"/>
                <a:gd name="T1" fmla="*/ 0 h 7"/>
                <a:gd name="T2" fmla="*/ 0 w 5"/>
                <a:gd name="T3" fmla="*/ 7 h 7"/>
                <a:gd name="T4" fmla="*/ 5 w 5"/>
                <a:gd name="T5" fmla="*/ 0 h 7"/>
                <a:gd name="T6" fmla="*/ 5 w 5"/>
                <a:gd name="T7" fmla="*/ 0 h 7"/>
              </a:gdLst>
              <a:ahLst/>
              <a:cxnLst>
                <a:cxn ang="0">
                  <a:pos x="T0" y="T1"/>
                </a:cxn>
                <a:cxn ang="0">
                  <a:pos x="T2" y="T3"/>
                </a:cxn>
                <a:cxn ang="0">
                  <a:pos x="T4" y="T5"/>
                </a:cxn>
                <a:cxn ang="0">
                  <a:pos x="T6" y="T7"/>
                </a:cxn>
              </a:cxnLst>
              <a:rect l="0" t="0" r="r" b="b"/>
              <a:pathLst>
                <a:path w="5" h="7">
                  <a:moveTo>
                    <a:pt x="5" y="0"/>
                  </a:moveTo>
                  <a:cubicBezTo>
                    <a:pt x="4" y="2"/>
                    <a:pt x="2" y="5"/>
                    <a:pt x="0" y="7"/>
                  </a:cubicBezTo>
                  <a:cubicBezTo>
                    <a:pt x="2" y="5"/>
                    <a:pt x="4" y="3"/>
                    <a:pt x="5" y="0"/>
                  </a:cubicBezTo>
                  <a:cubicBezTo>
                    <a:pt x="5" y="0"/>
                    <a:pt x="5" y="0"/>
                    <a:pt x="5" y="0"/>
                  </a:cubicBezTo>
                </a:path>
              </a:pathLst>
            </a:custGeom>
            <a:solidFill>
              <a:srgbClr val="4923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0" name="íṡļïḍé">
              <a:extLst>
                <a:ext uri="{FF2B5EF4-FFF2-40B4-BE49-F238E27FC236}">
                  <a16:creationId xmlns:a16="http://schemas.microsoft.com/office/drawing/2014/main" xmlns="" id="{874AAEA1-494D-4AAA-9BA6-2A57F032F510}"/>
                </a:ext>
              </a:extLst>
            </p:cNvPr>
            <p:cNvSpPr/>
            <p:nvPr/>
          </p:nvSpPr>
          <p:spPr bwMode="auto">
            <a:xfrm>
              <a:off x="7218363" y="5321300"/>
              <a:ext cx="36513" cy="42863"/>
            </a:xfrm>
            <a:custGeom>
              <a:avLst/>
              <a:gdLst>
                <a:gd name="T0" fmla="*/ 11 w 11"/>
                <a:gd name="T1" fmla="*/ 0 h 13"/>
                <a:gd name="T2" fmla="*/ 0 w 11"/>
                <a:gd name="T3" fmla="*/ 13 h 13"/>
                <a:gd name="T4" fmla="*/ 0 w 11"/>
                <a:gd name="T5" fmla="*/ 13 h 13"/>
                <a:gd name="T6" fmla="*/ 6 w 11"/>
                <a:gd name="T7" fmla="*/ 7 h 13"/>
                <a:gd name="T8" fmla="*/ 11 w 11"/>
                <a:gd name="T9" fmla="*/ 0 h 13"/>
                <a:gd name="T10" fmla="*/ 11 w 11"/>
                <a:gd name="T11" fmla="*/ 0 h 13"/>
              </a:gdLst>
              <a:ahLst/>
              <a:cxnLst>
                <a:cxn ang="0">
                  <a:pos x="T0" y="T1"/>
                </a:cxn>
                <a:cxn ang="0">
                  <a:pos x="T2" y="T3"/>
                </a:cxn>
                <a:cxn ang="0">
                  <a:pos x="T4" y="T5"/>
                </a:cxn>
                <a:cxn ang="0">
                  <a:pos x="T6" y="T7"/>
                </a:cxn>
                <a:cxn ang="0">
                  <a:pos x="T8" y="T9"/>
                </a:cxn>
                <a:cxn ang="0">
                  <a:pos x="T10" y="T11"/>
                </a:cxn>
              </a:cxnLst>
              <a:rect l="0" t="0" r="r" b="b"/>
              <a:pathLst>
                <a:path w="11" h="13">
                  <a:moveTo>
                    <a:pt x="11" y="0"/>
                  </a:moveTo>
                  <a:cubicBezTo>
                    <a:pt x="8" y="5"/>
                    <a:pt x="5" y="9"/>
                    <a:pt x="0" y="13"/>
                  </a:cubicBezTo>
                  <a:cubicBezTo>
                    <a:pt x="0" y="13"/>
                    <a:pt x="0" y="13"/>
                    <a:pt x="0" y="13"/>
                  </a:cubicBezTo>
                  <a:cubicBezTo>
                    <a:pt x="2" y="11"/>
                    <a:pt x="4" y="9"/>
                    <a:pt x="6" y="7"/>
                  </a:cubicBezTo>
                  <a:cubicBezTo>
                    <a:pt x="8" y="5"/>
                    <a:pt x="10" y="2"/>
                    <a:pt x="11" y="0"/>
                  </a:cubicBezTo>
                  <a:cubicBezTo>
                    <a:pt x="11" y="0"/>
                    <a:pt x="11" y="0"/>
                    <a:pt x="11" y="0"/>
                  </a:cubicBezTo>
                </a:path>
              </a:pathLst>
            </a:custGeom>
            <a:solidFill>
              <a:srgbClr val="2019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1" name="îṩļîďe">
              <a:extLst>
                <a:ext uri="{FF2B5EF4-FFF2-40B4-BE49-F238E27FC236}">
                  <a16:creationId xmlns:a16="http://schemas.microsoft.com/office/drawing/2014/main" xmlns="" id="{349CAF92-CCF5-4F7F-95DC-2B507651A40D}"/>
                </a:ext>
              </a:extLst>
            </p:cNvPr>
            <p:cNvSpPr/>
            <p:nvPr/>
          </p:nvSpPr>
          <p:spPr bwMode="auto">
            <a:xfrm>
              <a:off x="6913563" y="5397500"/>
              <a:ext cx="112713" cy="9525"/>
            </a:xfrm>
            <a:custGeom>
              <a:avLst/>
              <a:gdLst>
                <a:gd name="T0" fmla="*/ 0 w 71"/>
                <a:gd name="T1" fmla="*/ 0 h 6"/>
                <a:gd name="T2" fmla="*/ 0 w 71"/>
                <a:gd name="T3" fmla="*/ 4 h 6"/>
                <a:gd name="T4" fmla="*/ 61 w 71"/>
                <a:gd name="T5" fmla="*/ 6 h 6"/>
                <a:gd name="T6" fmla="*/ 71 w 71"/>
                <a:gd name="T7" fmla="*/ 4 h 6"/>
                <a:gd name="T8" fmla="*/ 0 w 71"/>
                <a:gd name="T9" fmla="*/ 0 h 6"/>
              </a:gdLst>
              <a:ahLst/>
              <a:cxnLst>
                <a:cxn ang="0">
                  <a:pos x="T0" y="T1"/>
                </a:cxn>
                <a:cxn ang="0">
                  <a:pos x="T2" y="T3"/>
                </a:cxn>
                <a:cxn ang="0">
                  <a:pos x="T4" y="T5"/>
                </a:cxn>
                <a:cxn ang="0">
                  <a:pos x="T6" y="T7"/>
                </a:cxn>
                <a:cxn ang="0">
                  <a:pos x="T8" y="T9"/>
                </a:cxn>
              </a:cxnLst>
              <a:rect l="0" t="0" r="r" b="b"/>
              <a:pathLst>
                <a:path w="71" h="6">
                  <a:moveTo>
                    <a:pt x="0" y="0"/>
                  </a:moveTo>
                  <a:lnTo>
                    <a:pt x="0" y="4"/>
                  </a:lnTo>
                  <a:lnTo>
                    <a:pt x="61" y="6"/>
                  </a:lnTo>
                  <a:lnTo>
                    <a:pt x="71" y="4"/>
                  </a:lnTo>
                  <a:lnTo>
                    <a:pt x="0" y="0"/>
                  </a:lnTo>
                  <a:close/>
                </a:path>
              </a:pathLst>
            </a:custGeom>
            <a:solidFill>
              <a:srgbClr val="A6A4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2" name="íSḷîḓê">
              <a:extLst>
                <a:ext uri="{FF2B5EF4-FFF2-40B4-BE49-F238E27FC236}">
                  <a16:creationId xmlns:a16="http://schemas.microsoft.com/office/drawing/2014/main" xmlns="" id="{1DC601CB-379E-41DC-B219-D350A13F1A51}"/>
                </a:ext>
              </a:extLst>
            </p:cNvPr>
            <p:cNvSpPr/>
            <p:nvPr/>
          </p:nvSpPr>
          <p:spPr bwMode="auto">
            <a:xfrm>
              <a:off x="6913563" y="5397500"/>
              <a:ext cx="112713" cy="9525"/>
            </a:xfrm>
            <a:custGeom>
              <a:avLst/>
              <a:gdLst>
                <a:gd name="T0" fmla="*/ 0 w 71"/>
                <a:gd name="T1" fmla="*/ 0 h 6"/>
                <a:gd name="T2" fmla="*/ 0 w 71"/>
                <a:gd name="T3" fmla="*/ 4 h 6"/>
                <a:gd name="T4" fmla="*/ 61 w 71"/>
                <a:gd name="T5" fmla="*/ 6 h 6"/>
                <a:gd name="T6" fmla="*/ 71 w 71"/>
                <a:gd name="T7" fmla="*/ 4 h 6"/>
                <a:gd name="T8" fmla="*/ 0 w 71"/>
                <a:gd name="T9" fmla="*/ 0 h 6"/>
              </a:gdLst>
              <a:ahLst/>
              <a:cxnLst>
                <a:cxn ang="0">
                  <a:pos x="T0" y="T1"/>
                </a:cxn>
                <a:cxn ang="0">
                  <a:pos x="T2" y="T3"/>
                </a:cxn>
                <a:cxn ang="0">
                  <a:pos x="T4" y="T5"/>
                </a:cxn>
                <a:cxn ang="0">
                  <a:pos x="T6" y="T7"/>
                </a:cxn>
                <a:cxn ang="0">
                  <a:pos x="T8" y="T9"/>
                </a:cxn>
              </a:cxnLst>
              <a:rect l="0" t="0" r="r" b="b"/>
              <a:pathLst>
                <a:path w="71" h="6">
                  <a:moveTo>
                    <a:pt x="0" y="0"/>
                  </a:moveTo>
                  <a:lnTo>
                    <a:pt x="0" y="4"/>
                  </a:lnTo>
                  <a:lnTo>
                    <a:pt x="61" y="6"/>
                  </a:lnTo>
                  <a:lnTo>
                    <a:pt x="71"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3" name="îṩľiďê">
              <a:extLst>
                <a:ext uri="{FF2B5EF4-FFF2-40B4-BE49-F238E27FC236}">
                  <a16:creationId xmlns:a16="http://schemas.microsoft.com/office/drawing/2014/main" xmlns="" id="{E8B4009A-5D2A-4585-8064-C00E4FFAF38C}"/>
                </a:ext>
              </a:extLst>
            </p:cNvPr>
            <p:cNvSpPr/>
            <p:nvPr/>
          </p:nvSpPr>
          <p:spPr bwMode="auto">
            <a:xfrm>
              <a:off x="6300788" y="5367338"/>
              <a:ext cx="612775" cy="36513"/>
            </a:xfrm>
            <a:custGeom>
              <a:avLst/>
              <a:gdLst>
                <a:gd name="T0" fmla="*/ 0 w 386"/>
                <a:gd name="T1" fmla="*/ 0 h 23"/>
                <a:gd name="T2" fmla="*/ 0 w 386"/>
                <a:gd name="T3" fmla="*/ 0 h 23"/>
                <a:gd name="T4" fmla="*/ 386 w 386"/>
                <a:gd name="T5" fmla="*/ 23 h 23"/>
                <a:gd name="T6" fmla="*/ 386 w 386"/>
                <a:gd name="T7" fmla="*/ 19 h 23"/>
                <a:gd name="T8" fmla="*/ 0 w 386"/>
                <a:gd name="T9" fmla="*/ 0 h 23"/>
              </a:gdLst>
              <a:ahLst/>
              <a:cxnLst>
                <a:cxn ang="0">
                  <a:pos x="T0" y="T1"/>
                </a:cxn>
                <a:cxn ang="0">
                  <a:pos x="T2" y="T3"/>
                </a:cxn>
                <a:cxn ang="0">
                  <a:pos x="T4" y="T5"/>
                </a:cxn>
                <a:cxn ang="0">
                  <a:pos x="T6" y="T7"/>
                </a:cxn>
                <a:cxn ang="0">
                  <a:pos x="T8" y="T9"/>
                </a:cxn>
              </a:cxnLst>
              <a:rect l="0" t="0" r="r" b="b"/>
              <a:pathLst>
                <a:path w="386" h="23">
                  <a:moveTo>
                    <a:pt x="0" y="0"/>
                  </a:moveTo>
                  <a:lnTo>
                    <a:pt x="0" y="0"/>
                  </a:lnTo>
                  <a:lnTo>
                    <a:pt x="386" y="23"/>
                  </a:lnTo>
                  <a:lnTo>
                    <a:pt x="386" y="19"/>
                  </a:lnTo>
                  <a:lnTo>
                    <a:pt x="0" y="0"/>
                  </a:lnTo>
                  <a:close/>
                </a:path>
              </a:pathLst>
            </a:custGeom>
            <a:solidFill>
              <a:srgbClr val="0064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4" name="îṡľíďé">
              <a:extLst>
                <a:ext uri="{FF2B5EF4-FFF2-40B4-BE49-F238E27FC236}">
                  <a16:creationId xmlns:a16="http://schemas.microsoft.com/office/drawing/2014/main" xmlns="" id="{2FDE8062-DE9F-4621-8D52-9AA0B75E4504}"/>
                </a:ext>
              </a:extLst>
            </p:cNvPr>
            <p:cNvSpPr/>
            <p:nvPr/>
          </p:nvSpPr>
          <p:spPr bwMode="auto">
            <a:xfrm>
              <a:off x="6300788" y="5367338"/>
              <a:ext cx="612775" cy="36513"/>
            </a:xfrm>
            <a:custGeom>
              <a:avLst/>
              <a:gdLst>
                <a:gd name="T0" fmla="*/ 0 w 386"/>
                <a:gd name="T1" fmla="*/ 0 h 23"/>
                <a:gd name="T2" fmla="*/ 0 w 386"/>
                <a:gd name="T3" fmla="*/ 0 h 23"/>
                <a:gd name="T4" fmla="*/ 386 w 386"/>
                <a:gd name="T5" fmla="*/ 23 h 23"/>
                <a:gd name="T6" fmla="*/ 386 w 386"/>
                <a:gd name="T7" fmla="*/ 19 h 23"/>
                <a:gd name="T8" fmla="*/ 0 w 386"/>
                <a:gd name="T9" fmla="*/ 0 h 23"/>
              </a:gdLst>
              <a:ahLst/>
              <a:cxnLst>
                <a:cxn ang="0">
                  <a:pos x="T0" y="T1"/>
                </a:cxn>
                <a:cxn ang="0">
                  <a:pos x="T2" y="T3"/>
                </a:cxn>
                <a:cxn ang="0">
                  <a:pos x="T4" y="T5"/>
                </a:cxn>
                <a:cxn ang="0">
                  <a:pos x="T6" y="T7"/>
                </a:cxn>
                <a:cxn ang="0">
                  <a:pos x="T8" y="T9"/>
                </a:cxn>
              </a:cxnLst>
              <a:rect l="0" t="0" r="r" b="b"/>
              <a:pathLst>
                <a:path w="386" h="23">
                  <a:moveTo>
                    <a:pt x="0" y="0"/>
                  </a:moveTo>
                  <a:lnTo>
                    <a:pt x="0" y="0"/>
                  </a:lnTo>
                  <a:lnTo>
                    <a:pt x="386" y="23"/>
                  </a:lnTo>
                  <a:lnTo>
                    <a:pt x="386"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5" name="ïsliḑê">
              <a:extLst>
                <a:ext uri="{FF2B5EF4-FFF2-40B4-BE49-F238E27FC236}">
                  <a16:creationId xmlns:a16="http://schemas.microsoft.com/office/drawing/2014/main" xmlns="" id="{23EEA290-1617-4FDC-928C-62C2F7CBA90A}"/>
                </a:ext>
              </a:extLst>
            </p:cNvPr>
            <p:cNvSpPr/>
            <p:nvPr/>
          </p:nvSpPr>
          <p:spPr bwMode="auto">
            <a:xfrm>
              <a:off x="6300788" y="5124450"/>
              <a:ext cx="979488" cy="279400"/>
            </a:xfrm>
            <a:custGeom>
              <a:avLst/>
              <a:gdLst>
                <a:gd name="T0" fmla="*/ 13 w 297"/>
                <a:gd name="T1" fmla="*/ 70 h 85"/>
                <a:gd name="T2" fmla="*/ 0 w 297"/>
                <a:gd name="T3" fmla="*/ 74 h 85"/>
                <a:gd name="T4" fmla="*/ 220 w 297"/>
                <a:gd name="T5" fmla="*/ 85 h 85"/>
                <a:gd name="T6" fmla="*/ 236 w 297"/>
                <a:gd name="T7" fmla="*/ 82 h 85"/>
                <a:gd name="T8" fmla="*/ 13 w 297"/>
                <a:gd name="T9" fmla="*/ 70 h 85"/>
                <a:gd name="T10" fmla="*/ 291 w 297"/>
                <a:gd name="T11" fmla="*/ 44 h 85"/>
                <a:gd name="T12" fmla="*/ 269 w 297"/>
                <a:gd name="T13" fmla="*/ 75 h 85"/>
                <a:gd name="T14" fmla="*/ 278 w 297"/>
                <a:gd name="T15" fmla="*/ 73 h 85"/>
                <a:gd name="T16" fmla="*/ 289 w 297"/>
                <a:gd name="T17" fmla="*/ 60 h 85"/>
                <a:gd name="T18" fmla="*/ 291 w 297"/>
                <a:gd name="T19" fmla="*/ 44 h 85"/>
                <a:gd name="T20" fmla="*/ 297 w 297"/>
                <a:gd name="T21" fmla="*/ 0 h 85"/>
                <a:gd name="T22" fmla="*/ 293 w 297"/>
                <a:gd name="T23" fmla="*/ 1 h 85"/>
                <a:gd name="T24" fmla="*/ 293 w 297"/>
                <a:gd name="T25" fmla="*/ 30 h 85"/>
                <a:gd name="T26" fmla="*/ 293 w 297"/>
                <a:gd name="T27" fmla="*/ 31 h 85"/>
                <a:gd name="T28" fmla="*/ 297 w 297"/>
                <a:gd name="T2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7" h="85">
                  <a:moveTo>
                    <a:pt x="13" y="70"/>
                  </a:moveTo>
                  <a:cubicBezTo>
                    <a:pt x="0" y="74"/>
                    <a:pt x="0" y="74"/>
                    <a:pt x="0" y="74"/>
                  </a:cubicBezTo>
                  <a:cubicBezTo>
                    <a:pt x="220" y="85"/>
                    <a:pt x="220" y="85"/>
                    <a:pt x="220" y="85"/>
                  </a:cubicBezTo>
                  <a:cubicBezTo>
                    <a:pt x="236" y="82"/>
                    <a:pt x="236" y="82"/>
                    <a:pt x="236" y="82"/>
                  </a:cubicBezTo>
                  <a:cubicBezTo>
                    <a:pt x="13" y="70"/>
                    <a:pt x="13" y="70"/>
                    <a:pt x="13" y="70"/>
                  </a:cubicBezTo>
                  <a:moveTo>
                    <a:pt x="291" y="44"/>
                  </a:moveTo>
                  <a:cubicBezTo>
                    <a:pt x="288" y="57"/>
                    <a:pt x="280" y="68"/>
                    <a:pt x="269" y="75"/>
                  </a:cubicBezTo>
                  <a:cubicBezTo>
                    <a:pt x="278" y="73"/>
                    <a:pt x="278" y="73"/>
                    <a:pt x="278" y="73"/>
                  </a:cubicBezTo>
                  <a:cubicBezTo>
                    <a:pt x="283" y="69"/>
                    <a:pt x="286" y="65"/>
                    <a:pt x="289" y="60"/>
                  </a:cubicBezTo>
                  <a:cubicBezTo>
                    <a:pt x="291" y="44"/>
                    <a:pt x="291" y="44"/>
                    <a:pt x="291" y="44"/>
                  </a:cubicBezTo>
                  <a:moveTo>
                    <a:pt x="297" y="0"/>
                  </a:moveTo>
                  <a:cubicBezTo>
                    <a:pt x="293" y="1"/>
                    <a:pt x="293" y="1"/>
                    <a:pt x="293" y="1"/>
                  </a:cubicBezTo>
                  <a:cubicBezTo>
                    <a:pt x="293" y="30"/>
                    <a:pt x="293" y="30"/>
                    <a:pt x="293" y="30"/>
                  </a:cubicBezTo>
                  <a:cubicBezTo>
                    <a:pt x="293" y="30"/>
                    <a:pt x="293" y="31"/>
                    <a:pt x="293" y="31"/>
                  </a:cubicBezTo>
                  <a:cubicBezTo>
                    <a:pt x="297" y="0"/>
                    <a:pt x="297" y="0"/>
                    <a:pt x="297" y="0"/>
                  </a:cubicBezTo>
                </a:path>
              </a:pathLst>
            </a:custGeom>
            <a:solidFill>
              <a:srgbClr val="2019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6" name="íşḷiḓè">
              <a:extLst>
                <a:ext uri="{FF2B5EF4-FFF2-40B4-BE49-F238E27FC236}">
                  <a16:creationId xmlns:a16="http://schemas.microsoft.com/office/drawing/2014/main" xmlns="" id="{A796AC5C-CDC3-4AB9-9D8C-9031DFB55C1E}"/>
                </a:ext>
              </a:extLst>
            </p:cNvPr>
            <p:cNvSpPr/>
            <p:nvPr/>
          </p:nvSpPr>
          <p:spPr bwMode="auto">
            <a:xfrm>
              <a:off x="4819651" y="1924050"/>
              <a:ext cx="193675" cy="3375025"/>
            </a:xfrm>
            <a:custGeom>
              <a:avLst/>
              <a:gdLst>
                <a:gd name="T0" fmla="*/ 122 w 122"/>
                <a:gd name="T1" fmla="*/ 7 h 2126"/>
                <a:gd name="T2" fmla="*/ 0 w 122"/>
                <a:gd name="T3" fmla="*/ 0 h 2126"/>
                <a:gd name="T4" fmla="*/ 0 w 122"/>
                <a:gd name="T5" fmla="*/ 2120 h 2126"/>
                <a:gd name="T6" fmla="*/ 122 w 122"/>
                <a:gd name="T7" fmla="*/ 2126 h 2126"/>
                <a:gd name="T8" fmla="*/ 122 w 122"/>
                <a:gd name="T9" fmla="*/ 7 h 2126"/>
              </a:gdLst>
              <a:ahLst/>
              <a:cxnLst>
                <a:cxn ang="0">
                  <a:pos x="T0" y="T1"/>
                </a:cxn>
                <a:cxn ang="0">
                  <a:pos x="T2" y="T3"/>
                </a:cxn>
                <a:cxn ang="0">
                  <a:pos x="T4" y="T5"/>
                </a:cxn>
                <a:cxn ang="0">
                  <a:pos x="T6" y="T7"/>
                </a:cxn>
                <a:cxn ang="0">
                  <a:pos x="T8" y="T9"/>
                </a:cxn>
              </a:cxnLst>
              <a:rect l="0" t="0" r="r" b="b"/>
              <a:pathLst>
                <a:path w="122" h="2126">
                  <a:moveTo>
                    <a:pt x="122" y="7"/>
                  </a:moveTo>
                  <a:lnTo>
                    <a:pt x="0" y="0"/>
                  </a:lnTo>
                  <a:lnTo>
                    <a:pt x="0" y="2120"/>
                  </a:lnTo>
                  <a:lnTo>
                    <a:pt x="122" y="2126"/>
                  </a:lnTo>
                  <a:lnTo>
                    <a:pt x="122" y="7"/>
                  </a:lnTo>
                  <a:close/>
                </a:path>
              </a:pathLst>
            </a:custGeom>
            <a:solidFill>
              <a:srgbClr val="2217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7" name="íŝlïḓe">
              <a:extLst>
                <a:ext uri="{FF2B5EF4-FFF2-40B4-BE49-F238E27FC236}">
                  <a16:creationId xmlns:a16="http://schemas.microsoft.com/office/drawing/2014/main" xmlns="" id="{7B394DDC-6B4D-411E-BA1B-C5844B683EDF}"/>
                </a:ext>
              </a:extLst>
            </p:cNvPr>
            <p:cNvSpPr/>
            <p:nvPr/>
          </p:nvSpPr>
          <p:spPr bwMode="auto">
            <a:xfrm>
              <a:off x="4819651" y="1924050"/>
              <a:ext cx="193675" cy="3375025"/>
            </a:xfrm>
            <a:custGeom>
              <a:avLst/>
              <a:gdLst>
                <a:gd name="T0" fmla="*/ 122 w 122"/>
                <a:gd name="T1" fmla="*/ 7 h 2126"/>
                <a:gd name="T2" fmla="*/ 0 w 122"/>
                <a:gd name="T3" fmla="*/ 0 h 2126"/>
                <a:gd name="T4" fmla="*/ 0 w 122"/>
                <a:gd name="T5" fmla="*/ 2120 h 2126"/>
                <a:gd name="T6" fmla="*/ 122 w 122"/>
                <a:gd name="T7" fmla="*/ 2126 h 2126"/>
                <a:gd name="T8" fmla="*/ 122 w 122"/>
                <a:gd name="T9" fmla="*/ 7 h 2126"/>
              </a:gdLst>
              <a:ahLst/>
              <a:cxnLst>
                <a:cxn ang="0">
                  <a:pos x="T0" y="T1"/>
                </a:cxn>
                <a:cxn ang="0">
                  <a:pos x="T2" y="T3"/>
                </a:cxn>
                <a:cxn ang="0">
                  <a:pos x="T4" y="T5"/>
                </a:cxn>
                <a:cxn ang="0">
                  <a:pos x="T6" y="T7"/>
                </a:cxn>
                <a:cxn ang="0">
                  <a:pos x="T8" y="T9"/>
                </a:cxn>
              </a:cxnLst>
              <a:rect l="0" t="0" r="r" b="b"/>
              <a:pathLst>
                <a:path w="122" h="2126">
                  <a:moveTo>
                    <a:pt x="122" y="7"/>
                  </a:moveTo>
                  <a:lnTo>
                    <a:pt x="0" y="0"/>
                  </a:lnTo>
                  <a:lnTo>
                    <a:pt x="0" y="2120"/>
                  </a:lnTo>
                  <a:lnTo>
                    <a:pt x="122" y="2126"/>
                  </a:lnTo>
                  <a:lnTo>
                    <a:pt x="12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8" name="ïśḷiḓê">
              <a:extLst>
                <a:ext uri="{FF2B5EF4-FFF2-40B4-BE49-F238E27FC236}">
                  <a16:creationId xmlns:a16="http://schemas.microsoft.com/office/drawing/2014/main" xmlns="" id="{FF7D471E-BE8D-42D8-A2A4-48F970506707}"/>
                </a:ext>
              </a:extLst>
            </p:cNvPr>
            <p:cNvSpPr/>
            <p:nvPr/>
          </p:nvSpPr>
          <p:spPr bwMode="auto">
            <a:xfrm>
              <a:off x="4819651" y="1924050"/>
              <a:ext cx="15875" cy="3365500"/>
            </a:xfrm>
            <a:prstGeom prst="rect">
              <a:avLst/>
            </a:prstGeom>
            <a:solidFill>
              <a:srgbClr val="2217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89" name="îṡľîḍe">
              <a:extLst>
                <a:ext uri="{FF2B5EF4-FFF2-40B4-BE49-F238E27FC236}">
                  <a16:creationId xmlns:a16="http://schemas.microsoft.com/office/drawing/2014/main" xmlns="" id="{29599306-10C7-4A25-A55E-9C2E96EF002E}"/>
                </a:ext>
              </a:extLst>
            </p:cNvPr>
            <p:cNvSpPr/>
            <p:nvPr/>
          </p:nvSpPr>
          <p:spPr bwMode="auto">
            <a:xfrm>
              <a:off x="4819651" y="1924050"/>
              <a:ext cx="15875" cy="336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0" name="iśļïďê">
              <a:extLst>
                <a:ext uri="{FF2B5EF4-FFF2-40B4-BE49-F238E27FC236}">
                  <a16:creationId xmlns:a16="http://schemas.microsoft.com/office/drawing/2014/main" xmlns="" id="{606C023E-EA73-443C-B1F5-CB56E3816AAE}"/>
                </a:ext>
              </a:extLst>
            </p:cNvPr>
            <p:cNvSpPr/>
            <p:nvPr/>
          </p:nvSpPr>
          <p:spPr bwMode="auto">
            <a:xfrm>
              <a:off x="4822826" y="4037013"/>
              <a:ext cx="36513" cy="460375"/>
            </a:xfrm>
            <a:custGeom>
              <a:avLst/>
              <a:gdLst>
                <a:gd name="T0" fmla="*/ 23 w 23"/>
                <a:gd name="T1" fmla="*/ 0 h 290"/>
                <a:gd name="T2" fmla="*/ 0 w 23"/>
                <a:gd name="T3" fmla="*/ 290 h 290"/>
                <a:gd name="T4" fmla="*/ 0 w 23"/>
                <a:gd name="T5" fmla="*/ 70 h 290"/>
                <a:gd name="T6" fmla="*/ 10 w 23"/>
                <a:gd name="T7" fmla="*/ 6 h 290"/>
                <a:gd name="T8" fmla="*/ 23 w 23"/>
                <a:gd name="T9" fmla="*/ 0 h 290"/>
              </a:gdLst>
              <a:ahLst/>
              <a:cxnLst>
                <a:cxn ang="0">
                  <a:pos x="T0" y="T1"/>
                </a:cxn>
                <a:cxn ang="0">
                  <a:pos x="T2" y="T3"/>
                </a:cxn>
                <a:cxn ang="0">
                  <a:pos x="T4" y="T5"/>
                </a:cxn>
                <a:cxn ang="0">
                  <a:pos x="T6" y="T7"/>
                </a:cxn>
                <a:cxn ang="0">
                  <a:pos x="T8" y="T9"/>
                </a:cxn>
              </a:cxnLst>
              <a:rect l="0" t="0" r="r" b="b"/>
              <a:pathLst>
                <a:path w="23" h="290">
                  <a:moveTo>
                    <a:pt x="23" y="0"/>
                  </a:moveTo>
                  <a:lnTo>
                    <a:pt x="0" y="290"/>
                  </a:lnTo>
                  <a:lnTo>
                    <a:pt x="0" y="70"/>
                  </a:lnTo>
                  <a:lnTo>
                    <a:pt x="10" y="6"/>
                  </a:lnTo>
                  <a:lnTo>
                    <a:pt x="23" y="0"/>
                  </a:lnTo>
                  <a:close/>
                </a:path>
              </a:pathLst>
            </a:custGeom>
            <a:solidFill>
              <a:srgbClr val="170D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1" name="ïśľïḋé">
              <a:extLst>
                <a:ext uri="{FF2B5EF4-FFF2-40B4-BE49-F238E27FC236}">
                  <a16:creationId xmlns:a16="http://schemas.microsoft.com/office/drawing/2014/main" xmlns="" id="{CEB017A9-98EE-466B-848B-1FB7FD918329}"/>
                </a:ext>
              </a:extLst>
            </p:cNvPr>
            <p:cNvSpPr/>
            <p:nvPr/>
          </p:nvSpPr>
          <p:spPr bwMode="auto">
            <a:xfrm>
              <a:off x="5013326" y="1935163"/>
              <a:ext cx="11113" cy="3363913"/>
            </a:xfrm>
            <a:custGeom>
              <a:avLst/>
              <a:gdLst>
                <a:gd name="T0" fmla="*/ 0 w 7"/>
                <a:gd name="T1" fmla="*/ 0 h 2119"/>
                <a:gd name="T2" fmla="*/ 7 w 7"/>
                <a:gd name="T3" fmla="*/ 0 h 2119"/>
                <a:gd name="T4" fmla="*/ 7 w 7"/>
                <a:gd name="T5" fmla="*/ 2113 h 2119"/>
                <a:gd name="T6" fmla="*/ 0 w 7"/>
                <a:gd name="T7" fmla="*/ 2119 h 2119"/>
                <a:gd name="T8" fmla="*/ 0 w 7"/>
                <a:gd name="T9" fmla="*/ 0 h 2119"/>
              </a:gdLst>
              <a:ahLst/>
              <a:cxnLst>
                <a:cxn ang="0">
                  <a:pos x="T0" y="T1"/>
                </a:cxn>
                <a:cxn ang="0">
                  <a:pos x="T2" y="T3"/>
                </a:cxn>
                <a:cxn ang="0">
                  <a:pos x="T4" y="T5"/>
                </a:cxn>
                <a:cxn ang="0">
                  <a:pos x="T6" y="T7"/>
                </a:cxn>
                <a:cxn ang="0">
                  <a:pos x="T8" y="T9"/>
                </a:cxn>
              </a:cxnLst>
              <a:rect l="0" t="0" r="r" b="b"/>
              <a:pathLst>
                <a:path w="7" h="2119">
                  <a:moveTo>
                    <a:pt x="0" y="0"/>
                  </a:moveTo>
                  <a:lnTo>
                    <a:pt x="7" y="0"/>
                  </a:lnTo>
                  <a:lnTo>
                    <a:pt x="7" y="2113"/>
                  </a:lnTo>
                  <a:lnTo>
                    <a:pt x="0" y="2119"/>
                  </a:lnTo>
                  <a:lnTo>
                    <a:pt x="0" y="0"/>
                  </a:lnTo>
                  <a:close/>
                </a:path>
              </a:pathLst>
            </a:custGeom>
            <a:solidFill>
              <a:srgbClr val="7747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2" name="íṩḷïḓe">
              <a:extLst>
                <a:ext uri="{FF2B5EF4-FFF2-40B4-BE49-F238E27FC236}">
                  <a16:creationId xmlns:a16="http://schemas.microsoft.com/office/drawing/2014/main" xmlns="" id="{3B24A246-6497-4F8E-BCF5-8380DF7B4E1A}"/>
                </a:ext>
              </a:extLst>
            </p:cNvPr>
            <p:cNvSpPr/>
            <p:nvPr/>
          </p:nvSpPr>
          <p:spPr bwMode="auto">
            <a:xfrm>
              <a:off x="5013326" y="1935163"/>
              <a:ext cx="11113" cy="3363913"/>
            </a:xfrm>
            <a:custGeom>
              <a:avLst/>
              <a:gdLst>
                <a:gd name="T0" fmla="*/ 0 w 7"/>
                <a:gd name="T1" fmla="*/ 0 h 2119"/>
                <a:gd name="T2" fmla="*/ 7 w 7"/>
                <a:gd name="T3" fmla="*/ 0 h 2119"/>
                <a:gd name="T4" fmla="*/ 7 w 7"/>
                <a:gd name="T5" fmla="*/ 2113 h 2119"/>
                <a:gd name="T6" fmla="*/ 0 w 7"/>
                <a:gd name="T7" fmla="*/ 2119 h 2119"/>
                <a:gd name="T8" fmla="*/ 0 w 7"/>
                <a:gd name="T9" fmla="*/ 0 h 2119"/>
              </a:gdLst>
              <a:ahLst/>
              <a:cxnLst>
                <a:cxn ang="0">
                  <a:pos x="T0" y="T1"/>
                </a:cxn>
                <a:cxn ang="0">
                  <a:pos x="T2" y="T3"/>
                </a:cxn>
                <a:cxn ang="0">
                  <a:pos x="T4" y="T5"/>
                </a:cxn>
                <a:cxn ang="0">
                  <a:pos x="T6" y="T7"/>
                </a:cxn>
                <a:cxn ang="0">
                  <a:pos x="T8" y="T9"/>
                </a:cxn>
              </a:cxnLst>
              <a:rect l="0" t="0" r="r" b="b"/>
              <a:pathLst>
                <a:path w="7" h="2119">
                  <a:moveTo>
                    <a:pt x="0" y="0"/>
                  </a:moveTo>
                  <a:lnTo>
                    <a:pt x="7" y="0"/>
                  </a:lnTo>
                  <a:lnTo>
                    <a:pt x="7" y="2113"/>
                  </a:lnTo>
                  <a:lnTo>
                    <a:pt x="0" y="21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3" name="îṣļiḑé">
              <a:extLst>
                <a:ext uri="{FF2B5EF4-FFF2-40B4-BE49-F238E27FC236}">
                  <a16:creationId xmlns:a16="http://schemas.microsoft.com/office/drawing/2014/main" xmlns="" id="{6DC1AE14-0A5C-48AC-BE37-AB43EACDB34C}"/>
                </a:ext>
              </a:extLst>
            </p:cNvPr>
            <p:cNvSpPr/>
            <p:nvPr/>
          </p:nvSpPr>
          <p:spPr bwMode="auto">
            <a:xfrm>
              <a:off x="4291013" y="5449888"/>
              <a:ext cx="131763" cy="46038"/>
            </a:xfrm>
            <a:prstGeom prst="ellipse">
              <a:avLst/>
            </a:prstGeom>
            <a:solidFill>
              <a:srgbClr val="009C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4" name="ïŝľíḑe">
              <a:extLst>
                <a:ext uri="{FF2B5EF4-FFF2-40B4-BE49-F238E27FC236}">
                  <a16:creationId xmlns:a16="http://schemas.microsoft.com/office/drawing/2014/main" xmlns="" id="{C87CDA7D-8F34-4F35-BA66-EF8257CCB517}"/>
                </a:ext>
              </a:extLst>
            </p:cNvPr>
            <p:cNvSpPr/>
            <p:nvPr/>
          </p:nvSpPr>
          <p:spPr bwMode="auto">
            <a:xfrm>
              <a:off x="4244976" y="5226050"/>
              <a:ext cx="306388" cy="260350"/>
            </a:xfrm>
            <a:custGeom>
              <a:avLst/>
              <a:gdLst>
                <a:gd name="T0" fmla="*/ 59 w 93"/>
                <a:gd name="T1" fmla="*/ 6 h 79"/>
                <a:gd name="T2" fmla="*/ 44 w 93"/>
                <a:gd name="T3" fmla="*/ 15 h 79"/>
                <a:gd name="T4" fmla="*/ 40 w 93"/>
                <a:gd name="T5" fmla="*/ 2 h 79"/>
                <a:gd name="T6" fmla="*/ 3 w 93"/>
                <a:gd name="T7" fmla="*/ 0 h 79"/>
                <a:gd name="T8" fmla="*/ 2 w 93"/>
                <a:gd name="T9" fmla="*/ 5 h 79"/>
                <a:gd name="T10" fmla="*/ 5 w 93"/>
                <a:gd name="T11" fmla="*/ 31 h 79"/>
                <a:gd name="T12" fmla="*/ 25 w 93"/>
                <a:gd name="T13" fmla="*/ 71 h 79"/>
                <a:gd name="T14" fmla="*/ 41 w 93"/>
                <a:gd name="T15" fmla="*/ 75 h 79"/>
                <a:gd name="T16" fmla="*/ 77 w 93"/>
                <a:gd name="T17" fmla="*/ 48 h 79"/>
                <a:gd name="T18" fmla="*/ 92 w 93"/>
                <a:gd name="T19" fmla="*/ 26 h 79"/>
                <a:gd name="T20" fmla="*/ 93 w 93"/>
                <a:gd name="T21" fmla="*/ 22 h 79"/>
                <a:gd name="T22" fmla="*/ 59 w 93"/>
                <a:gd name="T23"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79">
                  <a:moveTo>
                    <a:pt x="59" y="6"/>
                  </a:moveTo>
                  <a:cubicBezTo>
                    <a:pt x="44" y="15"/>
                    <a:pt x="44" y="15"/>
                    <a:pt x="44" y="15"/>
                  </a:cubicBezTo>
                  <a:cubicBezTo>
                    <a:pt x="40" y="2"/>
                    <a:pt x="40" y="2"/>
                    <a:pt x="40" y="2"/>
                  </a:cubicBezTo>
                  <a:cubicBezTo>
                    <a:pt x="3" y="0"/>
                    <a:pt x="3" y="0"/>
                    <a:pt x="3" y="0"/>
                  </a:cubicBezTo>
                  <a:cubicBezTo>
                    <a:pt x="2" y="5"/>
                    <a:pt x="2" y="5"/>
                    <a:pt x="2" y="5"/>
                  </a:cubicBezTo>
                  <a:cubicBezTo>
                    <a:pt x="0" y="13"/>
                    <a:pt x="1" y="22"/>
                    <a:pt x="5" y="31"/>
                  </a:cubicBezTo>
                  <a:cubicBezTo>
                    <a:pt x="25" y="71"/>
                    <a:pt x="25" y="71"/>
                    <a:pt x="25" y="71"/>
                  </a:cubicBezTo>
                  <a:cubicBezTo>
                    <a:pt x="28" y="77"/>
                    <a:pt x="36" y="79"/>
                    <a:pt x="41" y="75"/>
                  </a:cubicBezTo>
                  <a:cubicBezTo>
                    <a:pt x="77" y="48"/>
                    <a:pt x="77" y="48"/>
                    <a:pt x="77" y="48"/>
                  </a:cubicBezTo>
                  <a:cubicBezTo>
                    <a:pt x="85" y="43"/>
                    <a:pt x="90" y="35"/>
                    <a:pt x="92" y="26"/>
                  </a:cubicBezTo>
                  <a:cubicBezTo>
                    <a:pt x="93" y="22"/>
                    <a:pt x="93" y="22"/>
                    <a:pt x="93" y="22"/>
                  </a:cubicBezTo>
                  <a:lnTo>
                    <a:pt x="59" y="6"/>
                  </a:lnTo>
                  <a:close/>
                </a:path>
              </a:pathLst>
            </a:custGeom>
            <a:solidFill>
              <a:srgbClr val="FFFF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5" name="íṧļîďé">
              <a:extLst>
                <a:ext uri="{FF2B5EF4-FFF2-40B4-BE49-F238E27FC236}">
                  <a16:creationId xmlns:a16="http://schemas.microsoft.com/office/drawing/2014/main" xmlns="" id="{DDEA573C-C56C-461A-B0A8-676E79B66230}"/>
                </a:ext>
              </a:extLst>
            </p:cNvPr>
            <p:cNvSpPr/>
            <p:nvPr/>
          </p:nvSpPr>
          <p:spPr bwMode="auto">
            <a:xfrm>
              <a:off x="4241801" y="5203825"/>
              <a:ext cx="312738" cy="160338"/>
            </a:xfrm>
            <a:custGeom>
              <a:avLst/>
              <a:gdLst>
                <a:gd name="T0" fmla="*/ 92 w 95"/>
                <a:gd name="T1" fmla="*/ 35 h 49"/>
                <a:gd name="T2" fmla="*/ 43 w 95"/>
                <a:gd name="T3" fmla="*/ 43 h 49"/>
                <a:gd name="T4" fmla="*/ 3 w 95"/>
                <a:gd name="T5" fmla="*/ 13 h 49"/>
                <a:gd name="T6" fmla="*/ 52 w 95"/>
                <a:gd name="T7" fmla="*/ 6 h 49"/>
                <a:gd name="T8" fmla="*/ 92 w 95"/>
                <a:gd name="T9" fmla="*/ 35 h 49"/>
              </a:gdLst>
              <a:ahLst/>
              <a:cxnLst>
                <a:cxn ang="0">
                  <a:pos x="T0" y="T1"/>
                </a:cxn>
                <a:cxn ang="0">
                  <a:pos x="T2" y="T3"/>
                </a:cxn>
                <a:cxn ang="0">
                  <a:pos x="T4" y="T5"/>
                </a:cxn>
                <a:cxn ang="0">
                  <a:pos x="T6" y="T7"/>
                </a:cxn>
                <a:cxn ang="0">
                  <a:pos x="T8" y="T9"/>
                </a:cxn>
              </a:cxnLst>
              <a:rect l="0" t="0" r="r" b="b"/>
              <a:pathLst>
                <a:path w="95" h="49">
                  <a:moveTo>
                    <a:pt x="92" y="35"/>
                  </a:moveTo>
                  <a:cubicBezTo>
                    <a:pt x="90" y="45"/>
                    <a:pt x="68" y="49"/>
                    <a:pt x="43" y="43"/>
                  </a:cubicBezTo>
                  <a:cubicBezTo>
                    <a:pt x="18" y="37"/>
                    <a:pt x="0" y="24"/>
                    <a:pt x="3" y="13"/>
                  </a:cubicBezTo>
                  <a:cubicBezTo>
                    <a:pt x="5" y="3"/>
                    <a:pt x="27" y="0"/>
                    <a:pt x="52" y="6"/>
                  </a:cubicBezTo>
                  <a:cubicBezTo>
                    <a:pt x="77" y="12"/>
                    <a:pt x="95" y="25"/>
                    <a:pt x="92" y="35"/>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6" name="ïṡḻíďé">
              <a:extLst>
                <a:ext uri="{FF2B5EF4-FFF2-40B4-BE49-F238E27FC236}">
                  <a16:creationId xmlns:a16="http://schemas.microsoft.com/office/drawing/2014/main" xmlns="" id="{F0378E3B-5151-4D85-90E6-49E88B6E6672}"/>
                </a:ext>
              </a:extLst>
            </p:cNvPr>
            <p:cNvSpPr/>
            <p:nvPr/>
          </p:nvSpPr>
          <p:spPr bwMode="auto">
            <a:xfrm>
              <a:off x="4291013" y="5391150"/>
              <a:ext cx="152400" cy="95250"/>
            </a:xfrm>
            <a:custGeom>
              <a:avLst/>
              <a:gdLst>
                <a:gd name="T0" fmla="*/ 0 w 46"/>
                <a:gd name="T1" fmla="*/ 0 h 29"/>
                <a:gd name="T2" fmla="*/ 11 w 46"/>
                <a:gd name="T3" fmla="*/ 21 h 29"/>
                <a:gd name="T4" fmla="*/ 27 w 46"/>
                <a:gd name="T5" fmla="*/ 25 h 29"/>
                <a:gd name="T6" fmla="*/ 46 w 46"/>
                <a:gd name="T7" fmla="*/ 11 h 29"/>
                <a:gd name="T8" fmla="*/ 0 w 46"/>
                <a:gd name="T9" fmla="*/ 0 h 29"/>
              </a:gdLst>
              <a:ahLst/>
              <a:cxnLst>
                <a:cxn ang="0">
                  <a:pos x="T0" y="T1"/>
                </a:cxn>
                <a:cxn ang="0">
                  <a:pos x="T2" y="T3"/>
                </a:cxn>
                <a:cxn ang="0">
                  <a:pos x="T4" y="T5"/>
                </a:cxn>
                <a:cxn ang="0">
                  <a:pos x="T6" y="T7"/>
                </a:cxn>
                <a:cxn ang="0">
                  <a:pos x="T8" y="T9"/>
                </a:cxn>
              </a:cxnLst>
              <a:rect l="0" t="0" r="r" b="b"/>
              <a:pathLst>
                <a:path w="46" h="29">
                  <a:moveTo>
                    <a:pt x="0" y="0"/>
                  </a:moveTo>
                  <a:cubicBezTo>
                    <a:pt x="11" y="21"/>
                    <a:pt x="11" y="21"/>
                    <a:pt x="11" y="21"/>
                  </a:cubicBezTo>
                  <a:cubicBezTo>
                    <a:pt x="14" y="27"/>
                    <a:pt x="22" y="29"/>
                    <a:pt x="27" y="25"/>
                  </a:cubicBezTo>
                  <a:cubicBezTo>
                    <a:pt x="46" y="11"/>
                    <a:pt x="46" y="11"/>
                    <a:pt x="46" y="11"/>
                  </a:cubicBezTo>
                  <a:cubicBezTo>
                    <a:pt x="21" y="18"/>
                    <a:pt x="0" y="0"/>
                    <a:pt x="0" y="0"/>
                  </a:cubicBezTo>
                  <a:close/>
                </a:path>
              </a:pathLst>
            </a:custGeom>
            <a:solidFill>
              <a:srgbClr val="3127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7" name="îš1iḓe">
              <a:extLst>
                <a:ext uri="{FF2B5EF4-FFF2-40B4-BE49-F238E27FC236}">
                  <a16:creationId xmlns:a16="http://schemas.microsoft.com/office/drawing/2014/main" xmlns="" id="{F0D31576-C92E-4134-B22E-AFD455E7BFC6}"/>
                </a:ext>
              </a:extLst>
            </p:cNvPr>
            <p:cNvSpPr/>
            <p:nvPr/>
          </p:nvSpPr>
          <p:spPr bwMode="auto">
            <a:xfrm>
              <a:off x="4495801" y="4159250"/>
              <a:ext cx="312738" cy="160338"/>
            </a:xfrm>
            <a:custGeom>
              <a:avLst/>
              <a:gdLst>
                <a:gd name="T0" fmla="*/ 92 w 95"/>
                <a:gd name="T1" fmla="*/ 36 h 49"/>
                <a:gd name="T2" fmla="*/ 43 w 95"/>
                <a:gd name="T3" fmla="*/ 43 h 49"/>
                <a:gd name="T4" fmla="*/ 2 w 95"/>
                <a:gd name="T5" fmla="*/ 14 h 49"/>
                <a:gd name="T6" fmla="*/ 52 w 95"/>
                <a:gd name="T7" fmla="*/ 6 h 49"/>
                <a:gd name="T8" fmla="*/ 92 w 95"/>
                <a:gd name="T9" fmla="*/ 36 h 49"/>
              </a:gdLst>
              <a:ahLst/>
              <a:cxnLst>
                <a:cxn ang="0">
                  <a:pos x="T0" y="T1"/>
                </a:cxn>
                <a:cxn ang="0">
                  <a:pos x="T2" y="T3"/>
                </a:cxn>
                <a:cxn ang="0">
                  <a:pos x="T4" y="T5"/>
                </a:cxn>
                <a:cxn ang="0">
                  <a:pos x="T6" y="T7"/>
                </a:cxn>
                <a:cxn ang="0">
                  <a:pos x="T8" y="T9"/>
                </a:cxn>
              </a:cxnLst>
              <a:rect l="0" t="0" r="r" b="b"/>
              <a:pathLst>
                <a:path w="95" h="49">
                  <a:moveTo>
                    <a:pt x="92" y="36"/>
                  </a:moveTo>
                  <a:cubicBezTo>
                    <a:pt x="90" y="46"/>
                    <a:pt x="68" y="49"/>
                    <a:pt x="43" y="43"/>
                  </a:cubicBezTo>
                  <a:cubicBezTo>
                    <a:pt x="18" y="37"/>
                    <a:pt x="0" y="24"/>
                    <a:pt x="2" y="14"/>
                  </a:cubicBezTo>
                  <a:cubicBezTo>
                    <a:pt x="5" y="4"/>
                    <a:pt x="27" y="0"/>
                    <a:pt x="52" y="6"/>
                  </a:cubicBezTo>
                  <a:cubicBezTo>
                    <a:pt x="77" y="12"/>
                    <a:pt x="95" y="25"/>
                    <a:pt x="92" y="36"/>
                  </a:cubicBezTo>
                  <a:close/>
                </a:path>
              </a:pathLst>
            </a:custGeom>
            <a:solidFill>
              <a:srgbClr val="FF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8" name="iṥļíďê">
              <a:extLst>
                <a:ext uri="{FF2B5EF4-FFF2-40B4-BE49-F238E27FC236}">
                  <a16:creationId xmlns:a16="http://schemas.microsoft.com/office/drawing/2014/main" xmlns="" id="{D554998A-1BF9-48CF-B39D-CC80ABBDEFFF}"/>
                </a:ext>
              </a:extLst>
            </p:cNvPr>
            <p:cNvSpPr/>
            <p:nvPr/>
          </p:nvSpPr>
          <p:spPr bwMode="auto">
            <a:xfrm>
              <a:off x="4241801" y="4205288"/>
              <a:ext cx="557213" cy="1152525"/>
            </a:xfrm>
            <a:custGeom>
              <a:avLst/>
              <a:gdLst>
                <a:gd name="T0" fmla="*/ 169 w 169"/>
                <a:gd name="T1" fmla="*/ 22 h 350"/>
                <a:gd name="T2" fmla="*/ 79 w 169"/>
                <a:gd name="T3" fmla="*/ 0 h 350"/>
                <a:gd name="T4" fmla="*/ 3 w 169"/>
                <a:gd name="T5" fmla="*/ 314 h 350"/>
                <a:gd name="T6" fmla="*/ 3 w 169"/>
                <a:gd name="T7" fmla="*/ 314 h 350"/>
                <a:gd name="T8" fmla="*/ 3 w 169"/>
                <a:gd name="T9" fmla="*/ 315 h 350"/>
                <a:gd name="T10" fmla="*/ 43 w 169"/>
                <a:gd name="T11" fmla="*/ 344 h 350"/>
                <a:gd name="T12" fmla="*/ 93 w 169"/>
                <a:gd name="T13" fmla="*/ 337 h 350"/>
                <a:gd name="T14" fmla="*/ 93 w 169"/>
                <a:gd name="T15" fmla="*/ 336 h 350"/>
                <a:gd name="T16" fmla="*/ 93 w 169"/>
                <a:gd name="T17" fmla="*/ 336 h 350"/>
                <a:gd name="T18" fmla="*/ 169 w 169"/>
                <a:gd name="T19" fmla="*/ 2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9" h="350">
                  <a:moveTo>
                    <a:pt x="169" y="22"/>
                  </a:moveTo>
                  <a:cubicBezTo>
                    <a:pt x="79" y="0"/>
                    <a:pt x="79" y="0"/>
                    <a:pt x="79" y="0"/>
                  </a:cubicBezTo>
                  <a:cubicBezTo>
                    <a:pt x="3" y="314"/>
                    <a:pt x="3" y="314"/>
                    <a:pt x="3" y="314"/>
                  </a:cubicBezTo>
                  <a:cubicBezTo>
                    <a:pt x="3" y="314"/>
                    <a:pt x="3" y="314"/>
                    <a:pt x="3" y="314"/>
                  </a:cubicBezTo>
                  <a:cubicBezTo>
                    <a:pt x="3" y="315"/>
                    <a:pt x="3" y="315"/>
                    <a:pt x="3" y="315"/>
                  </a:cubicBezTo>
                  <a:cubicBezTo>
                    <a:pt x="0" y="325"/>
                    <a:pt x="19" y="338"/>
                    <a:pt x="43" y="344"/>
                  </a:cubicBezTo>
                  <a:cubicBezTo>
                    <a:pt x="68" y="350"/>
                    <a:pt x="90" y="347"/>
                    <a:pt x="93" y="337"/>
                  </a:cubicBezTo>
                  <a:cubicBezTo>
                    <a:pt x="93" y="336"/>
                    <a:pt x="93" y="336"/>
                    <a:pt x="93" y="336"/>
                  </a:cubicBezTo>
                  <a:cubicBezTo>
                    <a:pt x="93" y="336"/>
                    <a:pt x="93" y="336"/>
                    <a:pt x="93" y="336"/>
                  </a:cubicBezTo>
                  <a:lnTo>
                    <a:pt x="169" y="22"/>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9" name="îsḷiďe">
              <a:extLst>
                <a:ext uri="{FF2B5EF4-FFF2-40B4-BE49-F238E27FC236}">
                  <a16:creationId xmlns:a16="http://schemas.microsoft.com/office/drawing/2014/main" xmlns="" id="{A054C452-B454-4D49-BACB-4E9103FBED03}"/>
                </a:ext>
              </a:extLst>
            </p:cNvPr>
            <p:cNvSpPr/>
            <p:nvPr/>
          </p:nvSpPr>
          <p:spPr bwMode="auto">
            <a:xfrm>
              <a:off x="4271963" y="4211638"/>
              <a:ext cx="293688" cy="1093788"/>
            </a:xfrm>
            <a:custGeom>
              <a:avLst/>
              <a:gdLst>
                <a:gd name="T0" fmla="*/ 0 w 89"/>
                <a:gd name="T1" fmla="*/ 326 h 332"/>
                <a:gd name="T2" fmla="*/ 9 w 89"/>
                <a:gd name="T3" fmla="*/ 332 h 332"/>
                <a:gd name="T4" fmla="*/ 89 w 89"/>
                <a:gd name="T5" fmla="*/ 2 h 332"/>
                <a:gd name="T6" fmla="*/ 79 w 89"/>
                <a:gd name="T7" fmla="*/ 0 h 332"/>
                <a:gd name="T8" fmla="*/ 0 w 89"/>
                <a:gd name="T9" fmla="*/ 326 h 332"/>
              </a:gdLst>
              <a:ahLst/>
              <a:cxnLst>
                <a:cxn ang="0">
                  <a:pos x="T0" y="T1"/>
                </a:cxn>
                <a:cxn ang="0">
                  <a:pos x="T2" y="T3"/>
                </a:cxn>
                <a:cxn ang="0">
                  <a:pos x="T4" y="T5"/>
                </a:cxn>
                <a:cxn ang="0">
                  <a:pos x="T6" y="T7"/>
                </a:cxn>
                <a:cxn ang="0">
                  <a:pos x="T8" y="T9"/>
                </a:cxn>
              </a:cxnLst>
              <a:rect l="0" t="0" r="r" b="b"/>
              <a:pathLst>
                <a:path w="89" h="332">
                  <a:moveTo>
                    <a:pt x="0" y="326"/>
                  </a:moveTo>
                  <a:cubicBezTo>
                    <a:pt x="2" y="328"/>
                    <a:pt x="5" y="330"/>
                    <a:pt x="9" y="332"/>
                  </a:cubicBezTo>
                  <a:cubicBezTo>
                    <a:pt x="89" y="2"/>
                    <a:pt x="89" y="2"/>
                    <a:pt x="89" y="2"/>
                  </a:cubicBezTo>
                  <a:cubicBezTo>
                    <a:pt x="79" y="0"/>
                    <a:pt x="79" y="0"/>
                    <a:pt x="79" y="0"/>
                  </a:cubicBezTo>
                  <a:lnTo>
                    <a:pt x="0" y="32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0" name="íŝļíḑè">
              <a:extLst>
                <a:ext uri="{FF2B5EF4-FFF2-40B4-BE49-F238E27FC236}">
                  <a16:creationId xmlns:a16="http://schemas.microsoft.com/office/drawing/2014/main" xmlns="" id="{736A2320-C602-4248-9F40-7E94E35259A1}"/>
                </a:ext>
              </a:extLst>
            </p:cNvPr>
            <p:cNvSpPr/>
            <p:nvPr/>
          </p:nvSpPr>
          <p:spPr bwMode="auto">
            <a:xfrm>
              <a:off x="4248151" y="4205288"/>
              <a:ext cx="260350" cy="1054100"/>
            </a:xfrm>
            <a:custGeom>
              <a:avLst/>
              <a:gdLst>
                <a:gd name="T0" fmla="*/ 1 w 79"/>
                <a:gd name="T1" fmla="*/ 320 h 320"/>
                <a:gd name="T2" fmla="*/ 79 w 79"/>
                <a:gd name="T3" fmla="*/ 0 h 320"/>
                <a:gd name="T4" fmla="*/ 77 w 79"/>
                <a:gd name="T5" fmla="*/ 0 h 320"/>
                <a:gd name="T6" fmla="*/ 1 w 79"/>
                <a:gd name="T7" fmla="*/ 314 h 320"/>
                <a:gd name="T8" fmla="*/ 1 w 79"/>
                <a:gd name="T9" fmla="*/ 314 h 320"/>
                <a:gd name="T10" fmla="*/ 1 w 79"/>
                <a:gd name="T11" fmla="*/ 315 h 320"/>
                <a:gd name="T12" fmla="*/ 1 w 79"/>
                <a:gd name="T13" fmla="*/ 320 h 320"/>
              </a:gdLst>
              <a:ahLst/>
              <a:cxnLst>
                <a:cxn ang="0">
                  <a:pos x="T0" y="T1"/>
                </a:cxn>
                <a:cxn ang="0">
                  <a:pos x="T2" y="T3"/>
                </a:cxn>
                <a:cxn ang="0">
                  <a:pos x="T4" y="T5"/>
                </a:cxn>
                <a:cxn ang="0">
                  <a:pos x="T6" y="T7"/>
                </a:cxn>
                <a:cxn ang="0">
                  <a:pos x="T8" y="T9"/>
                </a:cxn>
                <a:cxn ang="0">
                  <a:pos x="T10" y="T11"/>
                </a:cxn>
                <a:cxn ang="0">
                  <a:pos x="T12" y="T13"/>
                </a:cxn>
              </a:cxnLst>
              <a:rect l="0" t="0" r="r" b="b"/>
              <a:pathLst>
                <a:path w="79" h="320">
                  <a:moveTo>
                    <a:pt x="1" y="320"/>
                  </a:moveTo>
                  <a:cubicBezTo>
                    <a:pt x="79" y="0"/>
                    <a:pt x="79" y="0"/>
                    <a:pt x="79" y="0"/>
                  </a:cubicBezTo>
                  <a:cubicBezTo>
                    <a:pt x="77" y="0"/>
                    <a:pt x="77" y="0"/>
                    <a:pt x="77" y="0"/>
                  </a:cubicBezTo>
                  <a:cubicBezTo>
                    <a:pt x="1" y="314"/>
                    <a:pt x="1" y="314"/>
                    <a:pt x="1" y="314"/>
                  </a:cubicBezTo>
                  <a:cubicBezTo>
                    <a:pt x="1" y="314"/>
                    <a:pt x="1" y="314"/>
                    <a:pt x="1" y="314"/>
                  </a:cubicBezTo>
                  <a:cubicBezTo>
                    <a:pt x="1" y="315"/>
                    <a:pt x="1" y="315"/>
                    <a:pt x="1" y="315"/>
                  </a:cubicBezTo>
                  <a:cubicBezTo>
                    <a:pt x="0" y="317"/>
                    <a:pt x="1" y="318"/>
                    <a:pt x="1" y="320"/>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1" name="iŝľidè">
              <a:extLst>
                <a:ext uri="{FF2B5EF4-FFF2-40B4-BE49-F238E27FC236}">
                  <a16:creationId xmlns:a16="http://schemas.microsoft.com/office/drawing/2014/main" xmlns="" id="{A815596E-A681-4B08-A544-DBCA8A3FD03C}"/>
                </a:ext>
              </a:extLst>
            </p:cNvPr>
            <p:cNvSpPr/>
            <p:nvPr/>
          </p:nvSpPr>
          <p:spPr bwMode="auto">
            <a:xfrm>
              <a:off x="4321176" y="4122738"/>
              <a:ext cx="422275" cy="1225550"/>
            </a:xfrm>
            <a:custGeom>
              <a:avLst/>
              <a:gdLst>
                <a:gd name="T0" fmla="*/ 0 w 128"/>
                <a:gd name="T1" fmla="*/ 363 h 372"/>
                <a:gd name="T2" fmla="*/ 19 w 128"/>
                <a:gd name="T3" fmla="*/ 369 h 372"/>
                <a:gd name="T4" fmla="*/ 40 w 128"/>
                <a:gd name="T5" fmla="*/ 372 h 372"/>
                <a:gd name="T6" fmla="*/ 128 w 128"/>
                <a:gd name="T7" fmla="*/ 9 h 372"/>
                <a:gd name="T8" fmla="*/ 88 w 128"/>
                <a:gd name="T9" fmla="*/ 0 h 372"/>
                <a:gd name="T10" fmla="*/ 0 w 128"/>
                <a:gd name="T11" fmla="*/ 363 h 372"/>
              </a:gdLst>
              <a:ahLst/>
              <a:cxnLst>
                <a:cxn ang="0">
                  <a:pos x="T0" y="T1"/>
                </a:cxn>
                <a:cxn ang="0">
                  <a:pos x="T2" y="T3"/>
                </a:cxn>
                <a:cxn ang="0">
                  <a:pos x="T4" y="T5"/>
                </a:cxn>
                <a:cxn ang="0">
                  <a:pos x="T6" y="T7"/>
                </a:cxn>
                <a:cxn ang="0">
                  <a:pos x="T8" y="T9"/>
                </a:cxn>
                <a:cxn ang="0">
                  <a:pos x="T10" y="T11"/>
                </a:cxn>
              </a:cxnLst>
              <a:rect l="0" t="0" r="r" b="b"/>
              <a:pathLst>
                <a:path w="128" h="372">
                  <a:moveTo>
                    <a:pt x="0" y="363"/>
                  </a:moveTo>
                  <a:cubicBezTo>
                    <a:pt x="5" y="365"/>
                    <a:pt x="12" y="368"/>
                    <a:pt x="19" y="369"/>
                  </a:cubicBezTo>
                  <a:cubicBezTo>
                    <a:pt x="26" y="371"/>
                    <a:pt x="33" y="372"/>
                    <a:pt x="40" y="372"/>
                  </a:cubicBezTo>
                  <a:cubicBezTo>
                    <a:pt x="128" y="9"/>
                    <a:pt x="128" y="9"/>
                    <a:pt x="128" y="9"/>
                  </a:cubicBezTo>
                  <a:cubicBezTo>
                    <a:pt x="88" y="0"/>
                    <a:pt x="88" y="0"/>
                    <a:pt x="88" y="0"/>
                  </a:cubicBezTo>
                  <a:lnTo>
                    <a:pt x="0" y="36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2" name="íśḷiḍé">
              <a:extLst>
                <a:ext uri="{FF2B5EF4-FFF2-40B4-BE49-F238E27FC236}">
                  <a16:creationId xmlns:a16="http://schemas.microsoft.com/office/drawing/2014/main" xmlns="" id="{ABD8D98F-CCC6-42F9-98D4-218D931DE6CA}"/>
                </a:ext>
              </a:extLst>
            </p:cNvPr>
            <p:cNvSpPr/>
            <p:nvPr/>
          </p:nvSpPr>
          <p:spPr bwMode="auto">
            <a:xfrm>
              <a:off x="4324351" y="4224338"/>
              <a:ext cx="388938" cy="1123950"/>
            </a:xfrm>
            <a:custGeom>
              <a:avLst/>
              <a:gdLst>
                <a:gd name="T0" fmla="*/ 0 w 118"/>
                <a:gd name="T1" fmla="*/ 332 h 341"/>
                <a:gd name="T2" fmla="*/ 18 w 118"/>
                <a:gd name="T3" fmla="*/ 338 h 341"/>
                <a:gd name="T4" fmla="*/ 37 w 118"/>
                <a:gd name="T5" fmla="*/ 341 h 341"/>
                <a:gd name="T6" fmla="*/ 118 w 118"/>
                <a:gd name="T7" fmla="*/ 9 h 341"/>
                <a:gd name="T8" fmla="*/ 81 w 118"/>
                <a:gd name="T9" fmla="*/ 0 h 341"/>
                <a:gd name="T10" fmla="*/ 0 w 118"/>
                <a:gd name="T11" fmla="*/ 332 h 341"/>
              </a:gdLst>
              <a:ahLst/>
              <a:cxnLst>
                <a:cxn ang="0">
                  <a:pos x="T0" y="T1"/>
                </a:cxn>
                <a:cxn ang="0">
                  <a:pos x="T2" y="T3"/>
                </a:cxn>
                <a:cxn ang="0">
                  <a:pos x="T4" y="T5"/>
                </a:cxn>
                <a:cxn ang="0">
                  <a:pos x="T6" y="T7"/>
                </a:cxn>
                <a:cxn ang="0">
                  <a:pos x="T8" y="T9"/>
                </a:cxn>
                <a:cxn ang="0">
                  <a:pos x="T10" y="T11"/>
                </a:cxn>
              </a:cxnLst>
              <a:rect l="0" t="0" r="r" b="b"/>
              <a:pathLst>
                <a:path w="118" h="341">
                  <a:moveTo>
                    <a:pt x="0" y="332"/>
                  </a:moveTo>
                  <a:cubicBezTo>
                    <a:pt x="6" y="335"/>
                    <a:pt x="12" y="337"/>
                    <a:pt x="18" y="338"/>
                  </a:cubicBezTo>
                  <a:cubicBezTo>
                    <a:pt x="25" y="340"/>
                    <a:pt x="31" y="341"/>
                    <a:pt x="37" y="341"/>
                  </a:cubicBezTo>
                  <a:cubicBezTo>
                    <a:pt x="118" y="9"/>
                    <a:pt x="118" y="9"/>
                    <a:pt x="118" y="9"/>
                  </a:cubicBezTo>
                  <a:cubicBezTo>
                    <a:pt x="81" y="0"/>
                    <a:pt x="81" y="0"/>
                    <a:pt x="81" y="0"/>
                  </a:cubicBezTo>
                  <a:lnTo>
                    <a:pt x="0" y="332"/>
                  </a:lnTo>
                  <a:close/>
                </a:path>
              </a:pathLst>
            </a:custGeom>
            <a:solidFill>
              <a:srgbClr val="FF9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3" name="îşḻide">
              <a:extLst>
                <a:ext uri="{FF2B5EF4-FFF2-40B4-BE49-F238E27FC236}">
                  <a16:creationId xmlns:a16="http://schemas.microsoft.com/office/drawing/2014/main" xmlns="" id="{EB061784-0856-4B35-A410-0C771E86C6DC}"/>
                </a:ext>
              </a:extLst>
            </p:cNvPr>
            <p:cNvSpPr/>
            <p:nvPr/>
          </p:nvSpPr>
          <p:spPr bwMode="auto">
            <a:xfrm>
              <a:off x="4495801" y="4129088"/>
              <a:ext cx="323850" cy="187325"/>
            </a:xfrm>
            <a:custGeom>
              <a:avLst/>
              <a:gdLst>
                <a:gd name="T0" fmla="*/ 98 w 98"/>
                <a:gd name="T1" fmla="*/ 22 h 57"/>
                <a:gd name="T2" fmla="*/ 8 w 98"/>
                <a:gd name="T3" fmla="*/ 0 h 57"/>
                <a:gd name="T4" fmla="*/ 3 w 98"/>
                <a:gd name="T5" fmla="*/ 21 h 57"/>
                <a:gd name="T6" fmla="*/ 3 w 98"/>
                <a:gd name="T7" fmla="*/ 21 h 57"/>
                <a:gd name="T8" fmla="*/ 3 w 98"/>
                <a:gd name="T9" fmla="*/ 22 h 57"/>
                <a:gd name="T10" fmla="*/ 43 w 98"/>
                <a:gd name="T11" fmla="*/ 51 h 57"/>
                <a:gd name="T12" fmla="*/ 92 w 98"/>
                <a:gd name="T13" fmla="*/ 44 h 57"/>
                <a:gd name="T14" fmla="*/ 93 w 98"/>
                <a:gd name="T15" fmla="*/ 43 h 57"/>
                <a:gd name="T16" fmla="*/ 93 w 98"/>
                <a:gd name="T17" fmla="*/ 43 h 57"/>
                <a:gd name="T18" fmla="*/ 98 w 98"/>
                <a:gd name="T19"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57">
                  <a:moveTo>
                    <a:pt x="98" y="22"/>
                  </a:moveTo>
                  <a:cubicBezTo>
                    <a:pt x="8" y="0"/>
                    <a:pt x="8" y="0"/>
                    <a:pt x="8" y="0"/>
                  </a:cubicBezTo>
                  <a:cubicBezTo>
                    <a:pt x="3" y="21"/>
                    <a:pt x="3" y="21"/>
                    <a:pt x="3" y="21"/>
                  </a:cubicBezTo>
                  <a:cubicBezTo>
                    <a:pt x="3" y="21"/>
                    <a:pt x="3" y="21"/>
                    <a:pt x="3" y="21"/>
                  </a:cubicBezTo>
                  <a:cubicBezTo>
                    <a:pt x="3" y="22"/>
                    <a:pt x="3" y="22"/>
                    <a:pt x="3" y="22"/>
                  </a:cubicBezTo>
                  <a:cubicBezTo>
                    <a:pt x="0" y="32"/>
                    <a:pt x="18" y="45"/>
                    <a:pt x="43" y="51"/>
                  </a:cubicBezTo>
                  <a:cubicBezTo>
                    <a:pt x="68" y="57"/>
                    <a:pt x="90" y="54"/>
                    <a:pt x="92" y="44"/>
                  </a:cubicBezTo>
                  <a:cubicBezTo>
                    <a:pt x="93" y="43"/>
                    <a:pt x="93" y="43"/>
                    <a:pt x="93" y="43"/>
                  </a:cubicBezTo>
                  <a:cubicBezTo>
                    <a:pt x="93" y="43"/>
                    <a:pt x="93" y="43"/>
                    <a:pt x="93" y="43"/>
                  </a:cubicBezTo>
                  <a:lnTo>
                    <a:pt x="98" y="2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4" name="îsḻïdê">
              <a:extLst>
                <a:ext uri="{FF2B5EF4-FFF2-40B4-BE49-F238E27FC236}">
                  <a16:creationId xmlns:a16="http://schemas.microsoft.com/office/drawing/2014/main" xmlns="" id="{0C377200-B43E-462A-AD83-305A31E37C66}"/>
                </a:ext>
              </a:extLst>
            </p:cNvPr>
            <p:cNvSpPr/>
            <p:nvPr/>
          </p:nvSpPr>
          <p:spPr bwMode="auto">
            <a:xfrm>
              <a:off x="4498976" y="4125913"/>
              <a:ext cx="320675" cy="187325"/>
            </a:xfrm>
            <a:custGeom>
              <a:avLst/>
              <a:gdLst>
                <a:gd name="T0" fmla="*/ 97 w 97"/>
                <a:gd name="T1" fmla="*/ 22 h 57"/>
                <a:gd name="T2" fmla="*/ 7 w 97"/>
                <a:gd name="T3" fmla="*/ 0 h 57"/>
                <a:gd name="T4" fmla="*/ 2 w 97"/>
                <a:gd name="T5" fmla="*/ 21 h 57"/>
                <a:gd name="T6" fmla="*/ 2 w 97"/>
                <a:gd name="T7" fmla="*/ 21 h 57"/>
                <a:gd name="T8" fmla="*/ 2 w 97"/>
                <a:gd name="T9" fmla="*/ 22 h 57"/>
                <a:gd name="T10" fmla="*/ 42 w 97"/>
                <a:gd name="T11" fmla="*/ 51 h 57"/>
                <a:gd name="T12" fmla="*/ 92 w 97"/>
                <a:gd name="T13" fmla="*/ 43 h 57"/>
                <a:gd name="T14" fmla="*/ 92 w 97"/>
                <a:gd name="T15" fmla="*/ 42 h 57"/>
                <a:gd name="T16" fmla="*/ 92 w 97"/>
                <a:gd name="T17" fmla="*/ 42 h 57"/>
                <a:gd name="T18" fmla="*/ 97 w 97"/>
                <a:gd name="T19"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57">
                  <a:moveTo>
                    <a:pt x="97" y="22"/>
                  </a:moveTo>
                  <a:cubicBezTo>
                    <a:pt x="7" y="0"/>
                    <a:pt x="7" y="0"/>
                    <a:pt x="7" y="0"/>
                  </a:cubicBezTo>
                  <a:cubicBezTo>
                    <a:pt x="2" y="21"/>
                    <a:pt x="2" y="21"/>
                    <a:pt x="2" y="21"/>
                  </a:cubicBezTo>
                  <a:cubicBezTo>
                    <a:pt x="2" y="21"/>
                    <a:pt x="2" y="21"/>
                    <a:pt x="2" y="21"/>
                  </a:cubicBezTo>
                  <a:cubicBezTo>
                    <a:pt x="2" y="22"/>
                    <a:pt x="2" y="22"/>
                    <a:pt x="2" y="22"/>
                  </a:cubicBezTo>
                  <a:cubicBezTo>
                    <a:pt x="0" y="32"/>
                    <a:pt x="18" y="45"/>
                    <a:pt x="42" y="51"/>
                  </a:cubicBezTo>
                  <a:cubicBezTo>
                    <a:pt x="67" y="57"/>
                    <a:pt x="89" y="54"/>
                    <a:pt x="92" y="43"/>
                  </a:cubicBezTo>
                  <a:cubicBezTo>
                    <a:pt x="92" y="42"/>
                    <a:pt x="92" y="42"/>
                    <a:pt x="92" y="42"/>
                  </a:cubicBezTo>
                  <a:cubicBezTo>
                    <a:pt x="92" y="42"/>
                    <a:pt x="92" y="42"/>
                    <a:pt x="92" y="42"/>
                  </a:cubicBezTo>
                  <a:lnTo>
                    <a:pt x="97" y="22"/>
                  </a:lnTo>
                  <a:close/>
                </a:path>
              </a:pathLst>
            </a:custGeom>
            <a:solidFill>
              <a:srgbClr val="C7D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5" name="îšľîďè">
              <a:extLst>
                <a:ext uri="{FF2B5EF4-FFF2-40B4-BE49-F238E27FC236}">
                  <a16:creationId xmlns:a16="http://schemas.microsoft.com/office/drawing/2014/main" xmlns="" id="{717D521B-709F-4F1A-96D9-3C6A8A7F90E2}"/>
                </a:ext>
              </a:extLst>
            </p:cNvPr>
            <p:cNvSpPr/>
            <p:nvPr/>
          </p:nvSpPr>
          <p:spPr bwMode="auto">
            <a:xfrm>
              <a:off x="4587876" y="4148138"/>
              <a:ext cx="46038" cy="136525"/>
            </a:xfrm>
            <a:custGeom>
              <a:avLst/>
              <a:gdLst>
                <a:gd name="T0" fmla="*/ 14 w 14"/>
                <a:gd name="T1" fmla="*/ 1 h 41"/>
                <a:gd name="T2" fmla="*/ 9 w 14"/>
                <a:gd name="T3" fmla="*/ 0 h 41"/>
                <a:gd name="T4" fmla="*/ 0 w 14"/>
                <a:gd name="T5" fmla="*/ 39 h 41"/>
                <a:gd name="T6" fmla="*/ 5 w 14"/>
                <a:gd name="T7" fmla="*/ 41 h 41"/>
                <a:gd name="T8" fmla="*/ 14 w 14"/>
                <a:gd name="T9" fmla="*/ 1 h 41"/>
              </a:gdLst>
              <a:ahLst/>
              <a:cxnLst>
                <a:cxn ang="0">
                  <a:pos x="T0" y="T1"/>
                </a:cxn>
                <a:cxn ang="0">
                  <a:pos x="T2" y="T3"/>
                </a:cxn>
                <a:cxn ang="0">
                  <a:pos x="T4" y="T5"/>
                </a:cxn>
                <a:cxn ang="0">
                  <a:pos x="T6" y="T7"/>
                </a:cxn>
                <a:cxn ang="0">
                  <a:pos x="T8" y="T9"/>
                </a:cxn>
              </a:cxnLst>
              <a:rect l="0" t="0" r="r" b="b"/>
              <a:pathLst>
                <a:path w="14" h="41">
                  <a:moveTo>
                    <a:pt x="14" y="1"/>
                  </a:moveTo>
                  <a:cubicBezTo>
                    <a:pt x="9" y="0"/>
                    <a:pt x="9" y="0"/>
                    <a:pt x="9" y="0"/>
                  </a:cubicBezTo>
                  <a:cubicBezTo>
                    <a:pt x="0" y="39"/>
                    <a:pt x="0" y="39"/>
                    <a:pt x="0" y="39"/>
                  </a:cubicBezTo>
                  <a:cubicBezTo>
                    <a:pt x="1" y="40"/>
                    <a:pt x="3" y="40"/>
                    <a:pt x="5" y="41"/>
                  </a:cubicBezTo>
                  <a:lnTo>
                    <a:pt x="14" y="1"/>
                  </a:lnTo>
                  <a:close/>
                </a:path>
              </a:pathLst>
            </a:custGeom>
            <a:solidFill>
              <a:srgbClr val="E2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6" name="ïṩľîďe">
              <a:extLst>
                <a:ext uri="{FF2B5EF4-FFF2-40B4-BE49-F238E27FC236}">
                  <a16:creationId xmlns:a16="http://schemas.microsoft.com/office/drawing/2014/main" xmlns="" id="{2F5D23F2-E348-451B-8BFB-A81E8BCA92AF}"/>
                </a:ext>
              </a:extLst>
            </p:cNvPr>
            <p:cNvSpPr/>
            <p:nvPr/>
          </p:nvSpPr>
          <p:spPr bwMode="auto">
            <a:xfrm>
              <a:off x="4525963" y="4132263"/>
              <a:ext cx="79375" cy="138113"/>
            </a:xfrm>
            <a:custGeom>
              <a:avLst/>
              <a:gdLst>
                <a:gd name="T0" fmla="*/ 0 w 24"/>
                <a:gd name="T1" fmla="*/ 32 h 42"/>
                <a:gd name="T2" fmla="*/ 14 w 24"/>
                <a:gd name="T3" fmla="*/ 42 h 42"/>
                <a:gd name="T4" fmla="*/ 24 w 24"/>
                <a:gd name="T5" fmla="*/ 4 h 42"/>
                <a:gd name="T6" fmla="*/ 8 w 24"/>
                <a:gd name="T7" fmla="*/ 0 h 42"/>
                <a:gd name="T8" fmla="*/ 0 w 24"/>
                <a:gd name="T9" fmla="*/ 32 h 42"/>
              </a:gdLst>
              <a:ahLst/>
              <a:cxnLst>
                <a:cxn ang="0">
                  <a:pos x="T0" y="T1"/>
                </a:cxn>
                <a:cxn ang="0">
                  <a:pos x="T2" y="T3"/>
                </a:cxn>
                <a:cxn ang="0">
                  <a:pos x="T4" y="T5"/>
                </a:cxn>
                <a:cxn ang="0">
                  <a:pos x="T6" y="T7"/>
                </a:cxn>
                <a:cxn ang="0">
                  <a:pos x="T8" y="T9"/>
                </a:cxn>
              </a:cxnLst>
              <a:rect l="0" t="0" r="r" b="b"/>
              <a:pathLst>
                <a:path w="24" h="42">
                  <a:moveTo>
                    <a:pt x="0" y="32"/>
                  </a:moveTo>
                  <a:cubicBezTo>
                    <a:pt x="3" y="36"/>
                    <a:pt x="8" y="39"/>
                    <a:pt x="14" y="42"/>
                  </a:cubicBezTo>
                  <a:cubicBezTo>
                    <a:pt x="24" y="4"/>
                    <a:pt x="24" y="4"/>
                    <a:pt x="24" y="4"/>
                  </a:cubicBezTo>
                  <a:cubicBezTo>
                    <a:pt x="8" y="0"/>
                    <a:pt x="8" y="0"/>
                    <a:pt x="8" y="0"/>
                  </a:cubicBezTo>
                  <a:lnTo>
                    <a:pt x="0" y="32"/>
                  </a:lnTo>
                  <a:close/>
                </a:path>
              </a:pathLst>
            </a:custGeom>
            <a:solidFill>
              <a:srgbClr val="E2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7" name="ïSľiďé">
              <a:extLst>
                <a:ext uri="{FF2B5EF4-FFF2-40B4-BE49-F238E27FC236}">
                  <a16:creationId xmlns:a16="http://schemas.microsoft.com/office/drawing/2014/main" xmlns="" id="{E5A855F6-5865-49A8-88C5-57BA8E6F76E2}"/>
                </a:ext>
              </a:extLst>
            </p:cNvPr>
            <p:cNvSpPr/>
            <p:nvPr/>
          </p:nvSpPr>
          <p:spPr bwMode="auto">
            <a:xfrm>
              <a:off x="4627563" y="4159250"/>
              <a:ext cx="149225" cy="147638"/>
            </a:xfrm>
            <a:custGeom>
              <a:avLst/>
              <a:gdLst>
                <a:gd name="T0" fmla="*/ 36 w 45"/>
                <a:gd name="T1" fmla="*/ 43 h 45"/>
                <a:gd name="T2" fmla="*/ 45 w 45"/>
                <a:gd name="T3" fmla="*/ 9 h 45"/>
                <a:gd name="T4" fmla="*/ 10 w 45"/>
                <a:gd name="T5" fmla="*/ 0 h 45"/>
                <a:gd name="T6" fmla="*/ 0 w 45"/>
                <a:gd name="T7" fmla="*/ 40 h 45"/>
                <a:gd name="T8" fmla="*/ 3 w 45"/>
                <a:gd name="T9" fmla="*/ 41 h 45"/>
                <a:gd name="T10" fmla="*/ 36 w 45"/>
                <a:gd name="T11" fmla="*/ 43 h 45"/>
              </a:gdLst>
              <a:ahLst/>
              <a:cxnLst>
                <a:cxn ang="0">
                  <a:pos x="T0" y="T1"/>
                </a:cxn>
                <a:cxn ang="0">
                  <a:pos x="T2" y="T3"/>
                </a:cxn>
                <a:cxn ang="0">
                  <a:pos x="T4" y="T5"/>
                </a:cxn>
                <a:cxn ang="0">
                  <a:pos x="T6" y="T7"/>
                </a:cxn>
                <a:cxn ang="0">
                  <a:pos x="T8" y="T9"/>
                </a:cxn>
                <a:cxn ang="0">
                  <a:pos x="T10" y="T11"/>
                </a:cxn>
              </a:cxnLst>
              <a:rect l="0" t="0" r="r" b="b"/>
              <a:pathLst>
                <a:path w="45" h="45">
                  <a:moveTo>
                    <a:pt x="36" y="43"/>
                  </a:moveTo>
                  <a:cubicBezTo>
                    <a:pt x="45" y="9"/>
                    <a:pt x="45" y="9"/>
                    <a:pt x="45" y="9"/>
                  </a:cubicBezTo>
                  <a:cubicBezTo>
                    <a:pt x="10" y="0"/>
                    <a:pt x="10" y="0"/>
                    <a:pt x="10" y="0"/>
                  </a:cubicBezTo>
                  <a:cubicBezTo>
                    <a:pt x="0" y="40"/>
                    <a:pt x="0" y="40"/>
                    <a:pt x="0" y="40"/>
                  </a:cubicBezTo>
                  <a:cubicBezTo>
                    <a:pt x="1" y="40"/>
                    <a:pt x="2" y="41"/>
                    <a:pt x="3" y="41"/>
                  </a:cubicBezTo>
                  <a:cubicBezTo>
                    <a:pt x="16" y="44"/>
                    <a:pt x="28" y="45"/>
                    <a:pt x="36" y="43"/>
                  </a:cubicBezTo>
                  <a:close/>
                </a:path>
              </a:pathLst>
            </a:custGeom>
            <a:solidFill>
              <a:srgbClr val="E2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8" name="iṩḷiḍê">
              <a:extLst>
                <a:ext uri="{FF2B5EF4-FFF2-40B4-BE49-F238E27FC236}">
                  <a16:creationId xmlns:a16="http://schemas.microsoft.com/office/drawing/2014/main" xmlns="" id="{3F3557C6-B1DF-4623-A0CF-068D2A59588C}"/>
                </a:ext>
              </a:extLst>
            </p:cNvPr>
            <p:cNvSpPr/>
            <p:nvPr/>
          </p:nvSpPr>
          <p:spPr bwMode="auto">
            <a:xfrm>
              <a:off x="4765676" y="4191000"/>
              <a:ext cx="30163" cy="106363"/>
            </a:xfrm>
            <a:custGeom>
              <a:avLst/>
              <a:gdLst>
                <a:gd name="T0" fmla="*/ 9 w 9"/>
                <a:gd name="T1" fmla="*/ 0 h 32"/>
                <a:gd name="T2" fmla="*/ 8 w 9"/>
                <a:gd name="T3" fmla="*/ 0 h 32"/>
                <a:gd name="T4" fmla="*/ 0 w 9"/>
                <a:gd name="T5" fmla="*/ 32 h 32"/>
                <a:gd name="T6" fmla="*/ 2 w 9"/>
                <a:gd name="T7" fmla="*/ 31 h 32"/>
                <a:gd name="T8" fmla="*/ 9 w 9"/>
                <a:gd name="T9" fmla="*/ 0 h 32"/>
              </a:gdLst>
              <a:ahLst/>
              <a:cxnLst>
                <a:cxn ang="0">
                  <a:pos x="T0" y="T1"/>
                </a:cxn>
                <a:cxn ang="0">
                  <a:pos x="T2" y="T3"/>
                </a:cxn>
                <a:cxn ang="0">
                  <a:pos x="T4" y="T5"/>
                </a:cxn>
                <a:cxn ang="0">
                  <a:pos x="T6" y="T7"/>
                </a:cxn>
                <a:cxn ang="0">
                  <a:pos x="T8" y="T9"/>
                </a:cxn>
              </a:cxnLst>
              <a:rect l="0" t="0" r="r" b="b"/>
              <a:pathLst>
                <a:path w="9" h="32">
                  <a:moveTo>
                    <a:pt x="9" y="0"/>
                  </a:moveTo>
                  <a:cubicBezTo>
                    <a:pt x="8" y="0"/>
                    <a:pt x="8" y="0"/>
                    <a:pt x="8" y="0"/>
                  </a:cubicBezTo>
                  <a:cubicBezTo>
                    <a:pt x="0" y="32"/>
                    <a:pt x="0" y="32"/>
                    <a:pt x="0" y="32"/>
                  </a:cubicBezTo>
                  <a:cubicBezTo>
                    <a:pt x="1" y="32"/>
                    <a:pt x="1" y="32"/>
                    <a:pt x="2" y="31"/>
                  </a:cubicBezTo>
                  <a:lnTo>
                    <a:pt x="9" y="0"/>
                  </a:lnTo>
                  <a:close/>
                </a:path>
              </a:pathLst>
            </a:custGeom>
            <a:solidFill>
              <a:srgbClr val="E2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9" name="iśļîḑè">
              <a:extLst>
                <a:ext uri="{FF2B5EF4-FFF2-40B4-BE49-F238E27FC236}">
                  <a16:creationId xmlns:a16="http://schemas.microsoft.com/office/drawing/2014/main" xmlns="" id="{8B4BC7E0-AF4A-48C9-883F-6B14DBB35330}"/>
                </a:ext>
              </a:extLst>
            </p:cNvPr>
            <p:cNvSpPr/>
            <p:nvPr/>
          </p:nvSpPr>
          <p:spPr bwMode="auto">
            <a:xfrm>
              <a:off x="4514851" y="4083050"/>
              <a:ext cx="311150" cy="161925"/>
            </a:xfrm>
            <a:custGeom>
              <a:avLst/>
              <a:gdLst>
                <a:gd name="T0" fmla="*/ 92 w 94"/>
                <a:gd name="T1" fmla="*/ 35 h 49"/>
                <a:gd name="T2" fmla="*/ 42 w 94"/>
                <a:gd name="T3" fmla="*/ 43 h 49"/>
                <a:gd name="T4" fmla="*/ 2 w 94"/>
                <a:gd name="T5" fmla="*/ 13 h 49"/>
                <a:gd name="T6" fmla="*/ 52 w 94"/>
                <a:gd name="T7" fmla="*/ 6 h 49"/>
                <a:gd name="T8" fmla="*/ 92 w 94"/>
                <a:gd name="T9" fmla="*/ 35 h 49"/>
              </a:gdLst>
              <a:ahLst/>
              <a:cxnLst>
                <a:cxn ang="0">
                  <a:pos x="T0" y="T1"/>
                </a:cxn>
                <a:cxn ang="0">
                  <a:pos x="T2" y="T3"/>
                </a:cxn>
                <a:cxn ang="0">
                  <a:pos x="T4" y="T5"/>
                </a:cxn>
                <a:cxn ang="0">
                  <a:pos x="T6" y="T7"/>
                </a:cxn>
                <a:cxn ang="0">
                  <a:pos x="T8" y="T9"/>
                </a:cxn>
              </a:cxnLst>
              <a:rect l="0" t="0" r="r" b="b"/>
              <a:pathLst>
                <a:path w="94" h="49">
                  <a:moveTo>
                    <a:pt x="92" y="35"/>
                  </a:moveTo>
                  <a:cubicBezTo>
                    <a:pt x="89" y="46"/>
                    <a:pt x="67" y="49"/>
                    <a:pt x="42" y="43"/>
                  </a:cubicBezTo>
                  <a:cubicBezTo>
                    <a:pt x="18" y="37"/>
                    <a:pt x="0" y="24"/>
                    <a:pt x="2" y="13"/>
                  </a:cubicBezTo>
                  <a:cubicBezTo>
                    <a:pt x="5" y="3"/>
                    <a:pt x="27" y="0"/>
                    <a:pt x="52" y="6"/>
                  </a:cubicBezTo>
                  <a:cubicBezTo>
                    <a:pt x="76" y="12"/>
                    <a:pt x="94" y="25"/>
                    <a:pt x="92" y="35"/>
                  </a:cubicBezTo>
                  <a:close/>
                </a:path>
              </a:pathLst>
            </a:custGeom>
            <a:solidFill>
              <a:srgbClr val="F1F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0" name="íśļîḍe">
              <a:extLst>
                <a:ext uri="{FF2B5EF4-FFF2-40B4-BE49-F238E27FC236}">
                  <a16:creationId xmlns:a16="http://schemas.microsoft.com/office/drawing/2014/main" xmlns="" id="{282B50B1-3CF4-4E8D-999F-CB231D5EC38A}"/>
                </a:ext>
              </a:extLst>
            </p:cNvPr>
            <p:cNvSpPr/>
            <p:nvPr/>
          </p:nvSpPr>
          <p:spPr bwMode="auto">
            <a:xfrm>
              <a:off x="4514851" y="4083050"/>
              <a:ext cx="311150" cy="158750"/>
            </a:xfrm>
            <a:custGeom>
              <a:avLst/>
              <a:gdLst>
                <a:gd name="T0" fmla="*/ 92 w 94"/>
                <a:gd name="T1" fmla="*/ 35 h 48"/>
                <a:gd name="T2" fmla="*/ 43 w 94"/>
                <a:gd name="T3" fmla="*/ 42 h 48"/>
                <a:gd name="T4" fmla="*/ 2 w 94"/>
                <a:gd name="T5" fmla="*/ 13 h 48"/>
                <a:gd name="T6" fmla="*/ 52 w 94"/>
                <a:gd name="T7" fmla="*/ 6 h 48"/>
                <a:gd name="T8" fmla="*/ 92 w 94"/>
                <a:gd name="T9" fmla="*/ 35 h 48"/>
              </a:gdLst>
              <a:ahLst/>
              <a:cxnLst>
                <a:cxn ang="0">
                  <a:pos x="T0" y="T1"/>
                </a:cxn>
                <a:cxn ang="0">
                  <a:pos x="T2" y="T3"/>
                </a:cxn>
                <a:cxn ang="0">
                  <a:pos x="T4" y="T5"/>
                </a:cxn>
                <a:cxn ang="0">
                  <a:pos x="T6" y="T7"/>
                </a:cxn>
                <a:cxn ang="0">
                  <a:pos x="T8" y="T9"/>
                </a:cxn>
              </a:cxnLst>
              <a:rect l="0" t="0" r="r" b="b"/>
              <a:pathLst>
                <a:path w="94" h="48">
                  <a:moveTo>
                    <a:pt x="92" y="35"/>
                  </a:moveTo>
                  <a:cubicBezTo>
                    <a:pt x="90" y="45"/>
                    <a:pt x="67" y="48"/>
                    <a:pt x="43" y="42"/>
                  </a:cubicBezTo>
                  <a:cubicBezTo>
                    <a:pt x="18" y="36"/>
                    <a:pt x="0" y="23"/>
                    <a:pt x="2" y="13"/>
                  </a:cubicBezTo>
                  <a:cubicBezTo>
                    <a:pt x="5" y="3"/>
                    <a:pt x="27" y="0"/>
                    <a:pt x="52" y="6"/>
                  </a:cubicBezTo>
                  <a:cubicBezTo>
                    <a:pt x="76" y="12"/>
                    <a:pt x="94" y="25"/>
                    <a:pt x="92" y="35"/>
                  </a:cubicBezTo>
                  <a:close/>
                </a:path>
              </a:pathLst>
            </a:custGeom>
            <a:solidFill>
              <a:srgbClr val="99BE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1" name="ïṣľídê">
              <a:extLst>
                <a:ext uri="{FF2B5EF4-FFF2-40B4-BE49-F238E27FC236}">
                  <a16:creationId xmlns:a16="http://schemas.microsoft.com/office/drawing/2014/main" xmlns="" id="{14AD77EC-80B7-435B-9528-7397673E8231}"/>
                </a:ext>
              </a:extLst>
            </p:cNvPr>
            <p:cNvSpPr/>
            <p:nvPr/>
          </p:nvSpPr>
          <p:spPr bwMode="auto">
            <a:xfrm>
              <a:off x="4514851" y="3856038"/>
              <a:ext cx="357188" cy="377825"/>
            </a:xfrm>
            <a:custGeom>
              <a:avLst/>
              <a:gdLst>
                <a:gd name="T0" fmla="*/ 68 w 108"/>
                <a:gd name="T1" fmla="*/ 6 h 115"/>
                <a:gd name="T2" fmla="*/ 68 w 108"/>
                <a:gd name="T3" fmla="*/ 6 h 115"/>
                <a:gd name="T4" fmla="*/ 12 w 108"/>
                <a:gd name="T5" fmla="*/ 40 h 115"/>
                <a:gd name="T6" fmla="*/ 8 w 108"/>
                <a:gd name="T7" fmla="*/ 58 h 115"/>
                <a:gd name="T8" fmla="*/ 3 w 108"/>
                <a:gd name="T9" fmla="*/ 79 h 115"/>
                <a:gd name="T10" fmla="*/ 3 w 108"/>
                <a:gd name="T11" fmla="*/ 79 h 115"/>
                <a:gd name="T12" fmla="*/ 3 w 108"/>
                <a:gd name="T13" fmla="*/ 80 h 115"/>
                <a:gd name="T14" fmla="*/ 43 w 108"/>
                <a:gd name="T15" fmla="*/ 109 h 115"/>
                <a:gd name="T16" fmla="*/ 93 w 108"/>
                <a:gd name="T17" fmla="*/ 102 h 115"/>
                <a:gd name="T18" fmla="*/ 93 w 108"/>
                <a:gd name="T19" fmla="*/ 101 h 115"/>
                <a:gd name="T20" fmla="*/ 93 w 108"/>
                <a:gd name="T21" fmla="*/ 101 h 115"/>
                <a:gd name="T22" fmla="*/ 98 w 108"/>
                <a:gd name="T23" fmla="*/ 80 h 115"/>
                <a:gd name="T24" fmla="*/ 102 w 108"/>
                <a:gd name="T25" fmla="*/ 62 h 115"/>
                <a:gd name="T26" fmla="*/ 68 w 108"/>
                <a:gd name="T2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15">
                  <a:moveTo>
                    <a:pt x="68" y="6"/>
                  </a:moveTo>
                  <a:cubicBezTo>
                    <a:pt x="68" y="6"/>
                    <a:pt x="68" y="6"/>
                    <a:pt x="68" y="6"/>
                  </a:cubicBezTo>
                  <a:cubicBezTo>
                    <a:pt x="44" y="0"/>
                    <a:pt x="18" y="15"/>
                    <a:pt x="12" y="40"/>
                  </a:cubicBezTo>
                  <a:cubicBezTo>
                    <a:pt x="8" y="58"/>
                    <a:pt x="8" y="58"/>
                    <a:pt x="8" y="58"/>
                  </a:cubicBezTo>
                  <a:cubicBezTo>
                    <a:pt x="3" y="79"/>
                    <a:pt x="3" y="79"/>
                    <a:pt x="3" y="79"/>
                  </a:cubicBezTo>
                  <a:cubicBezTo>
                    <a:pt x="3" y="79"/>
                    <a:pt x="3" y="79"/>
                    <a:pt x="3" y="79"/>
                  </a:cubicBezTo>
                  <a:cubicBezTo>
                    <a:pt x="3" y="80"/>
                    <a:pt x="3" y="80"/>
                    <a:pt x="3" y="80"/>
                  </a:cubicBezTo>
                  <a:cubicBezTo>
                    <a:pt x="0" y="90"/>
                    <a:pt x="18" y="103"/>
                    <a:pt x="43" y="109"/>
                  </a:cubicBezTo>
                  <a:cubicBezTo>
                    <a:pt x="68" y="115"/>
                    <a:pt x="90" y="112"/>
                    <a:pt x="93" y="102"/>
                  </a:cubicBezTo>
                  <a:cubicBezTo>
                    <a:pt x="93" y="101"/>
                    <a:pt x="93" y="101"/>
                    <a:pt x="93" y="101"/>
                  </a:cubicBezTo>
                  <a:cubicBezTo>
                    <a:pt x="93" y="101"/>
                    <a:pt x="93" y="101"/>
                    <a:pt x="93" y="101"/>
                  </a:cubicBezTo>
                  <a:cubicBezTo>
                    <a:pt x="98" y="80"/>
                    <a:pt x="98" y="80"/>
                    <a:pt x="98" y="80"/>
                  </a:cubicBezTo>
                  <a:cubicBezTo>
                    <a:pt x="102" y="62"/>
                    <a:pt x="102" y="62"/>
                    <a:pt x="102" y="62"/>
                  </a:cubicBezTo>
                  <a:cubicBezTo>
                    <a:pt x="108" y="37"/>
                    <a:pt x="93" y="12"/>
                    <a:pt x="68" y="6"/>
                  </a:cubicBezTo>
                  <a:close/>
                </a:path>
              </a:pathLst>
            </a:custGeom>
            <a:solidFill>
              <a:srgbClr val="FF37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2" name="íš1ïḍe">
              <a:extLst>
                <a:ext uri="{FF2B5EF4-FFF2-40B4-BE49-F238E27FC236}">
                  <a16:creationId xmlns:a16="http://schemas.microsoft.com/office/drawing/2014/main" xmlns="" id="{1E30D859-EFEB-4697-97C4-AB159400D2CE}"/>
                </a:ext>
              </a:extLst>
            </p:cNvPr>
            <p:cNvSpPr/>
            <p:nvPr/>
          </p:nvSpPr>
          <p:spPr bwMode="auto">
            <a:xfrm>
              <a:off x="4819651" y="4191000"/>
              <a:ext cx="1588" cy="1588"/>
            </a:xfrm>
            <a:prstGeom prst="rect">
              <a:avLst/>
            </a:prstGeom>
            <a:solidFill>
              <a:srgbClr val="FF618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3" name="îṥlíḓé">
              <a:extLst>
                <a:ext uri="{FF2B5EF4-FFF2-40B4-BE49-F238E27FC236}">
                  <a16:creationId xmlns:a16="http://schemas.microsoft.com/office/drawing/2014/main" xmlns="" id="{BE8DB6AD-C79D-4DD1-A1FE-97097A234D05}"/>
                </a:ext>
              </a:extLst>
            </p:cNvPr>
            <p:cNvSpPr/>
            <p:nvPr/>
          </p:nvSpPr>
          <p:spPr bwMode="auto">
            <a:xfrm>
              <a:off x="4554538" y="3856038"/>
              <a:ext cx="317500" cy="211138"/>
            </a:xfrm>
            <a:custGeom>
              <a:avLst/>
              <a:gdLst>
                <a:gd name="T0" fmla="*/ 56 w 96"/>
                <a:gd name="T1" fmla="*/ 6 h 64"/>
                <a:gd name="T2" fmla="*/ 56 w 96"/>
                <a:gd name="T3" fmla="*/ 6 h 64"/>
                <a:gd name="T4" fmla="*/ 0 w 96"/>
                <a:gd name="T5" fmla="*/ 40 h 64"/>
                <a:gd name="T6" fmla="*/ 0 w 96"/>
                <a:gd name="T7" fmla="*/ 42 h 64"/>
                <a:gd name="T8" fmla="*/ 56 w 96"/>
                <a:gd name="T9" fmla="*/ 8 h 64"/>
                <a:gd name="T10" fmla="*/ 90 w 96"/>
                <a:gd name="T11" fmla="*/ 64 h 64"/>
                <a:gd name="T12" fmla="*/ 90 w 96"/>
                <a:gd name="T13" fmla="*/ 62 h 64"/>
                <a:gd name="T14" fmla="*/ 56 w 96"/>
                <a:gd name="T15" fmla="*/ 6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64">
                  <a:moveTo>
                    <a:pt x="56" y="6"/>
                  </a:moveTo>
                  <a:cubicBezTo>
                    <a:pt x="56" y="6"/>
                    <a:pt x="56" y="6"/>
                    <a:pt x="56" y="6"/>
                  </a:cubicBezTo>
                  <a:cubicBezTo>
                    <a:pt x="32" y="0"/>
                    <a:pt x="6" y="15"/>
                    <a:pt x="0" y="40"/>
                  </a:cubicBezTo>
                  <a:cubicBezTo>
                    <a:pt x="0" y="42"/>
                    <a:pt x="0" y="42"/>
                    <a:pt x="0" y="42"/>
                  </a:cubicBezTo>
                  <a:cubicBezTo>
                    <a:pt x="6" y="17"/>
                    <a:pt x="31" y="2"/>
                    <a:pt x="56" y="8"/>
                  </a:cubicBezTo>
                  <a:cubicBezTo>
                    <a:pt x="80" y="14"/>
                    <a:pt x="96" y="39"/>
                    <a:pt x="90" y="64"/>
                  </a:cubicBezTo>
                  <a:cubicBezTo>
                    <a:pt x="90" y="62"/>
                    <a:pt x="90" y="62"/>
                    <a:pt x="90" y="62"/>
                  </a:cubicBezTo>
                  <a:cubicBezTo>
                    <a:pt x="96" y="37"/>
                    <a:pt x="81" y="12"/>
                    <a:pt x="56" y="6"/>
                  </a:cubicBezTo>
                  <a:close/>
                </a:path>
              </a:pathLst>
            </a:custGeom>
            <a:solidFill>
              <a:srgbClr val="FF61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4" name="iṣľíḍé">
              <a:extLst>
                <a:ext uri="{FF2B5EF4-FFF2-40B4-BE49-F238E27FC236}">
                  <a16:creationId xmlns:a16="http://schemas.microsoft.com/office/drawing/2014/main" xmlns="" id="{8AAEDDFC-793F-4F3B-9020-272226627051}"/>
                </a:ext>
              </a:extLst>
            </p:cNvPr>
            <p:cNvSpPr/>
            <p:nvPr/>
          </p:nvSpPr>
          <p:spPr bwMode="auto">
            <a:xfrm>
              <a:off x="4525963" y="4122738"/>
              <a:ext cx="1588" cy="1588"/>
            </a:xfrm>
            <a:prstGeom prst="rect">
              <a:avLst/>
            </a:prstGeom>
            <a:solidFill>
              <a:srgbClr val="FF618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5" name="îśḷïḋé">
              <a:extLst>
                <a:ext uri="{FF2B5EF4-FFF2-40B4-BE49-F238E27FC236}">
                  <a16:creationId xmlns:a16="http://schemas.microsoft.com/office/drawing/2014/main" xmlns="" id="{B25FF8C0-72BF-411F-8FCD-366DB36BB25C}"/>
                </a:ext>
              </a:extLst>
            </p:cNvPr>
            <p:cNvSpPr/>
            <p:nvPr/>
          </p:nvSpPr>
          <p:spPr bwMode="auto">
            <a:xfrm>
              <a:off x="4581526" y="3898900"/>
              <a:ext cx="158750" cy="160338"/>
            </a:xfrm>
            <a:custGeom>
              <a:avLst/>
              <a:gdLst>
                <a:gd name="T0" fmla="*/ 45 w 48"/>
                <a:gd name="T1" fmla="*/ 30 h 49"/>
                <a:gd name="T2" fmla="*/ 19 w 48"/>
                <a:gd name="T3" fmla="*/ 46 h 49"/>
                <a:gd name="T4" fmla="*/ 2 w 48"/>
                <a:gd name="T5" fmla="*/ 19 h 49"/>
                <a:gd name="T6" fmla="*/ 29 w 48"/>
                <a:gd name="T7" fmla="*/ 3 h 49"/>
                <a:gd name="T8" fmla="*/ 45 w 48"/>
                <a:gd name="T9" fmla="*/ 30 h 49"/>
              </a:gdLst>
              <a:ahLst/>
              <a:cxnLst>
                <a:cxn ang="0">
                  <a:pos x="T0" y="T1"/>
                </a:cxn>
                <a:cxn ang="0">
                  <a:pos x="T2" y="T3"/>
                </a:cxn>
                <a:cxn ang="0">
                  <a:pos x="T4" y="T5"/>
                </a:cxn>
                <a:cxn ang="0">
                  <a:pos x="T6" y="T7"/>
                </a:cxn>
                <a:cxn ang="0">
                  <a:pos x="T8" y="T9"/>
                </a:cxn>
              </a:cxnLst>
              <a:rect l="0" t="0" r="r" b="b"/>
              <a:pathLst>
                <a:path w="48" h="49">
                  <a:moveTo>
                    <a:pt x="45" y="30"/>
                  </a:moveTo>
                  <a:cubicBezTo>
                    <a:pt x="42" y="42"/>
                    <a:pt x="30" y="49"/>
                    <a:pt x="19" y="46"/>
                  </a:cubicBezTo>
                  <a:cubicBezTo>
                    <a:pt x="7" y="43"/>
                    <a:pt x="0" y="31"/>
                    <a:pt x="2" y="19"/>
                  </a:cubicBezTo>
                  <a:cubicBezTo>
                    <a:pt x="5" y="8"/>
                    <a:pt x="17" y="0"/>
                    <a:pt x="29" y="3"/>
                  </a:cubicBezTo>
                  <a:cubicBezTo>
                    <a:pt x="41" y="6"/>
                    <a:pt x="48" y="18"/>
                    <a:pt x="45" y="30"/>
                  </a:cubicBezTo>
                  <a:close/>
                </a:path>
              </a:pathLst>
            </a:custGeom>
            <a:solidFill>
              <a:srgbClr val="FF61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6" name="ísļídè">
              <a:extLst>
                <a:ext uri="{FF2B5EF4-FFF2-40B4-BE49-F238E27FC236}">
                  <a16:creationId xmlns:a16="http://schemas.microsoft.com/office/drawing/2014/main" xmlns="" id="{F729D3FD-158C-4D11-B565-E626FA47E576}"/>
                </a:ext>
              </a:extLst>
            </p:cNvPr>
            <p:cNvSpPr/>
            <p:nvPr/>
          </p:nvSpPr>
          <p:spPr bwMode="auto">
            <a:xfrm>
              <a:off x="4733926" y="3984625"/>
              <a:ext cx="61913" cy="61913"/>
            </a:xfrm>
            <a:custGeom>
              <a:avLst/>
              <a:gdLst>
                <a:gd name="T0" fmla="*/ 18 w 19"/>
                <a:gd name="T1" fmla="*/ 11 h 19"/>
                <a:gd name="T2" fmla="*/ 8 w 19"/>
                <a:gd name="T3" fmla="*/ 18 h 19"/>
                <a:gd name="T4" fmla="*/ 1 w 19"/>
                <a:gd name="T5" fmla="*/ 7 h 19"/>
                <a:gd name="T6" fmla="*/ 12 w 19"/>
                <a:gd name="T7" fmla="*/ 1 h 19"/>
                <a:gd name="T8" fmla="*/ 18 w 19"/>
                <a:gd name="T9" fmla="*/ 11 h 19"/>
              </a:gdLst>
              <a:ahLst/>
              <a:cxnLst>
                <a:cxn ang="0">
                  <a:pos x="T0" y="T1"/>
                </a:cxn>
                <a:cxn ang="0">
                  <a:pos x="T2" y="T3"/>
                </a:cxn>
                <a:cxn ang="0">
                  <a:pos x="T4" y="T5"/>
                </a:cxn>
                <a:cxn ang="0">
                  <a:pos x="T6" y="T7"/>
                </a:cxn>
                <a:cxn ang="0">
                  <a:pos x="T8" y="T9"/>
                </a:cxn>
              </a:cxnLst>
              <a:rect l="0" t="0" r="r" b="b"/>
              <a:pathLst>
                <a:path w="19" h="19">
                  <a:moveTo>
                    <a:pt x="18" y="11"/>
                  </a:moveTo>
                  <a:cubicBezTo>
                    <a:pt x="17" y="16"/>
                    <a:pt x="12" y="19"/>
                    <a:pt x="8" y="18"/>
                  </a:cubicBezTo>
                  <a:cubicBezTo>
                    <a:pt x="3" y="17"/>
                    <a:pt x="0" y="12"/>
                    <a:pt x="1" y="7"/>
                  </a:cubicBezTo>
                  <a:cubicBezTo>
                    <a:pt x="3" y="3"/>
                    <a:pt x="7" y="0"/>
                    <a:pt x="12" y="1"/>
                  </a:cubicBezTo>
                  <a:cubicBezTo>
                    <a:pt x="16" y="2"/>
                    <a:pt x="19" y="7"/>
                    <a:pt x="18" y="11"/>
                  </a:cubicBezTo>
                  <a:close/>
                </a:path>
              </a:pathLst>
            </a:custGeom>
            <a:solidFill>
              <a:srgbClr val="FF61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7" name="iṣľîḓé">
              <a:extLst>
                <a:ext uri="{FF2B5EF4-FFF2-40B4-BE49-F238E27FC236}">
                  <a16:creationId xmlns:a16="http://schemas.microsoft.com/office/drawing/2014/main" xmlns="" id="{E9F54A9F-4547-403D-80EE-B55470F4A416}"/>
                </a:ext>
              </a:extLst>
            </p:cNvPr>
            <p:cNvSpPr/>
            <p:nvPr/>
          </p:nvSpPr>
          <p:spPr bwMode="auto">
            <a:xfrm>
              <a:off x="4489451" y="4545013"/>
              <a:ext cx="115888" cy="252413"/>
            </a:xfrm>
            <a:custGeom>
              <a:avLst/>
              <a:gdLst>
                <a:gd name="T0" fmla="*/ 8 w 35"/>
                <a:gd name="T1" fmla="*/ 76 h 77"/>
                <a:gd name="T2" fmla="*/ 8 w 35"/>
                <a:gd name="T3" fmla="*/ 76 h 77"/>
                <a:gd name="T4" fmla="*/ 1 w 35"/>
                <a:gd name="T5" fmla="*/ 65 h 77"/>
                <a:gd name="T6" fmla="*/ 15 w 35"/>
                <a:gd name="T7" fmla="*/ 8 h 77"/>
                <a:gd name="T8" fmla="*/ 27 w 35"/>
                <a:gd name="T9" fmla="*/ 1 h 77"/>
                <a:gd name="T10" fmla="*/ 34 w 35"/>
                <a:gd name="T11" fmla="*/ 12 h 77"/>
                <a:gd name="T12" fmla="*/ 20 w 35"/>
                <a:gd name="T13" fmla="*/ 69 h 77"/>
                <a:gd name="T14" fmla="*/ 8 w 35"/>
                <a:gd name="T15" fmla="*/ 7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77">
                  <a:moveTo>
                    <a:pt x="8" y="76"/>
                  </a:moveTo>
                  <a:cubicBezTo>
                    <a:pt x="8" y="76"/>
                    <a:pt x="8" y="76"/>
                    <a:pt x="8" y="76"/>
                  </a:cubicBezTo>
                  <a:cubicBezTo>
                    <a:pt x="3" y="75"/>
                    <a:pt x="0" y="70"/>
                    <a:pt x="1" y="65"/>
                  </a:cubicBezTo>
                  <a:cubicBezTo>
                    <a:pt x="15" y="8"/>
                    <a:pt x="15" y="8"/>
                    <a:pt x="15" y="8"/>
                  </a:cubicBezTo>
                  <a:cubicBezTo>
                    <a:pt x="17" y="3"/>
                    <a:pt x="22" y="0"/>
                    <a:pt x="27" y="1"/>
                  </a:cubicBezTo>
                  <a:cubicBezTo>
                    <a:pt x="32" y="2"/>
                    <a:pt x="35" y="7"/>
                    <a:pt x="34" y="12"/>
                  </a:cubicBezTo>
                  <a:cubicBezTo>
                    <a:pt x="20" y="69"/>
                    <a:pt x="20" y="69"/>
                    <a:pt x="20" y="69"/>
                  </a:cubicBezTo>
                  <a:cubicBezTo>
                    <a:pt x="19" y="74"/>
                    <a:pt x="13" y="77"/>
                    <a:pt x="8" y="76"/>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8" name="ïṡḻîde">
              <a:extLst>
                <a:ext uri="{FF2B5EF4-FFF2-40B4-BE49-F238E27FC236}">
                  <a16:creationId xmlns:a16="http://schemas.microsoft.com/office/drawing/2014/main" xmlns="" id="{2F46A2B3-5382-4F96-BFBA-B3FCEC5BB98D}"/>
                </a:ext>
              </a:extLst>
            </p:cNvPr>
            <p:cNvSpPr/>
            <p:nvPr/>
          </p:nvSpPr>
          <p:spPr bwMode="auto">
            <a:xfrm>
              <a:off x="4465638" y="4814888"/>
              <a:ext cx="73025" cy="95250"/>
            </a:xfrm>
            <a:custGeom>
              <a:avLst/>
              <a:gdLst>
                <a:gd name="T0" fmla="*/ 8 w 22"/>
                <a:gd name="T1" fmla="*/ 28 h 29"/>
                <a:gd name="T2" fmla="*/ 8 w 22"/>
                <a:gd name="T3" fmla="*/ 28 h 29"/>
                <a:gd name="T4" fmla="*/ 1 w 22"/>
                <a:gd name="T5" fmla="*/ 17 h 29"/>
                <a:gd name="T6" fmla="*/ 3 w 22"/>
                <a:gd name="T7" fmla="*/ 8 h 29"/>
                <a:gd name="T8" fmla="*/ 14 w 22"/>
                <a:gd name="T9" fmla="*/ 1 h 29"/>
                <a:gd name="T10" fmla="*/ 21 w 22"/>
                <a:gd name="T11" fmla="*/ 12 h 29"/>
                <a:gd name="T12" fmla="*/ 19 w 22"/>
                <a:gd name="T13" fmla="*/ 21 h 29"/>
                <a:gd name="T14" fmla="*/ 8 w 22"/>
                <a:gd name="T15" fmla="*/ 28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9">
                  <a:moveTo>
                    <a:pt x="8" y="28"/>
                  </a:moveTo>
                  <a:cubicBezTo>
                    <a:pt x="8" y="28"/>
                    <a:pt x="8" y="28"/>
                    <a:pt x="8" y="28"/>
                  </a:cubicBezTo>
                  <a:cubicBezTo>
                    <a:pt x="3" y="27"/>
                    <a:pt x="0" y="22"/>
                    <a:pt x="1" y="17"/>
                  </a:cubicBezTo>
                  <a:cubicBezTo>
                    <a:pt x="3" y="8"/>
                    <a:pt x="3" y="8"/>
                    <a:pt x="3" y="8"/>
                  </a:cubicBezTo>
                  <a:cubicBezTo>
                    <a:pt x="4" y="3"/>
                    <a:pt x="9" y="0"/>
                    <a:pt x="14" y="1"/>
                  </a:cubicBezTo>
                  <a:cubicBezTo>
                    <a:pt x="19" y="2"/>
                    <a:pt x="22" y="7"/>
                    <a:pt x="21" y="12"/>
                  </a:cubicBezTo>
                  <a:cubicBezTo>
                    <a:pt x="19" y="21"/>
                    <a:pt x="19" y="21"/>
                    <a:pt x="19" y="21"/>
                  </a:cubicBezTo>
                  <a:cubicBezTo>
                    <a:pt x="17" y="26"/>
                    <a:pt x="12" y="29"/>
                    <a:pt x="8" y="2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9" name="iSļiḍê">
              <a:extLst>
                <a:ext uri="{FF2B5EF4-FFF2-40B4-BE49-F238E27FC236}">
                  <a16:creationId xmlns:a16="http://schemas.microsoft.com/office/drawing/2014/main" xmlns="" id="{4148D330-0323-49BF-8C4C-0743813A578E}"/>
                </a:ext>
              </a:extLst>
            </p:cNvPr>
            <p:cNvSpPr/>
            <p:nvPr/>
          </p:nvSpPr>
          <p:spPr bwMode="auto">
            <a:xfrm>
              <a:off x="6251576" y="4910138"/>
              <a:ext cx="1897063" cy="1201738"/>
            </a:xfrm>
            <a:custGeom>
              <a:avLst/>
              <a:gdLst>
                <a:gd name="T0" fmla="*/ 15 w 575"/>
                <a:gd name="T1" fmla="*/ 335 h 365"/>
                <a:gd name="T2" fmla="*/ 11 w 575"/>
                <a:gd name="T3" fmla="*/ 329 h 365"/>
                <a:gd name="T4" fmla="*/ 30 w 575"/>
                <a:gd name="T5" fmla="*/ 268 h 365"/>
                <a:gd name="T6" fmla="*/ 499 w 575"/>
                <a:gd name="T7" fmla="*/ 12 h 365"/>
                <a:gd name="T8" fmla="*/ 560 w 575"/>
                <a:gd name="T9" fmla="*/ 30 h 365"/>
                <a:gd name="T10" fmla="*/ 563 w 575"/>
                <a:gd name="T11" fmla="*/ 37 h 365"/>
                <a:gd name="T12" fmla="*/ 545 w 575"/>
                <a:gd name="T13" fmla="*/ 97 h 365"/>
                <a:gd name="T14" fmla="*/ 75 w 575"/>
                <a:gd name="T15" fmla="*/ 353 h 365"/>
                <a:gd name="T16" fmla="*/ 15 w 575"/>
                <a:gd name="T17" fmla="*/ 33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5" h="365">
                  <a:moveTo>
                    <a:pt x="15" y="335"/>
                  </a:moveTo>
                  <a:cubicBezTo>
                    <a:pt x="11" y="329"/>
                    <a:pt x="11" y="329"/>
                    <a:pt x="11" y="329"/>
                  </a:cubicBezTo>
                  <a:cubicBezTo>
                    <a:pt x="0" y="307"/>
                    <a:pt x="8" y="280"/>
                    <a:pt x="30" y="268"/>
                  </a:cubicBezTo>
                  <a:cubicBezTo>
                    <a:pt x="499" y="12"/>
                    <a:pt x="499" y="12"/>
                    <a:pt x="499" y="12"/>
                  </a:cubicBezTo>
                  <a:cubicBezTo>
                    <a:pt x="521" y="0"/>
                    <a:pt x="548" y="8"/>
                    <a:pt x="560" y="30"/>
                  </a:cubicBezTo>
                  <a:cubicBezTo>
                    <a:pt x="563" y="37"/>
                    <a:pt x="563" y="37"/>
                    <a:pt x="563" y="37"/>
                  </a:cubicBezTo>
                  <a:cubicBezTo>
                    <a:pt x="575" y="58"/>
                    <a:pt x="567" y="85"/>
                    <a:pt x="545" y="97"/>
                  </a:cubicBezTo>
                  <a:cubicBezTo>
                    <a:pt x="75" y="353"/>
                    <a:pt x="75" y="353"/>
                    <a:pt x="75" y="353"/>
                  </a:cubicBezTo>
                  <a:cubicBezTo>
                    <a:pt x="54" y="365"/>
                    <a:pt x="27" y="357"/>
                    <a:pt x="15" y="335"/>
                  </a:cubicBezTo>
                  <a:close/>
                </a:path>
              </a:pathLst>
            </a:custGeom>
            <a:solidFill>
              <a:srgbClr val="009C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0" name="ïṥlîḓê">
              <a:extLst>
                <a:ext uri="{FF2B5EF4-FFF2-40B4-BE49-F238E27FC236}">
                  <a16:creationId xmlns:a16="http://schemas.microsoft.com/office/drawing/2014/main" xmlns="" id="{754F41B4-4DB1-4C39-BDF2-C946BCED8221}"/>
                </a:ext>
              </a:extLst>
            </p:cNvPr>
            <p:cNvSpPr/>
            <p:nvPr/>
          </p:nvSpPr>
          <p:spPr bwMode="auto">
            <a:xfrm>
              <a:off x="7812088" y="4808538"/>
              <a:ext cx="365125" cy="387350"/>
            </a:xfrm>
            <a:custGeom>
              <a:avLst/>
              <a:gdLst>
                <a:gd name="T0" fmla="*/ 15 w 111"/>
                <a:gd name="T1" fmla="*/ 57 h 118"/>
                <a:gd name="T2" fmla="*/ 37 w 111"/>
                <a:gd name="T3" fmla="*/ 65 h 118"/>
                <a:gd name="T4" fmla="*/ 27 w 111"/>
                <a:gd name="T5" fmla="*/ 80 h 118"/>
                <a:gd name="T6" fmla="*/ 58 w 111"/>
                <a:gd name="T7" fmla="*/ 118 h 118"/>
                <a:gd name="T8" fmla="*/ 63 w 111"/>
                <a:gd name="T9" fmla="*/ 115 h 118"/>
                <a:gd name="T10" fmla="*/ 86 w 111"/>
                <a:gd name="T11" fmla="*/ 89 h 118"/>
                <a:gd name="T12" fmla="*/ 108 w 111"/>
                <a:gd name="T13" fmla="*/ 34 h 118"/>
                <a:gd name="T14" fmla="*/ 98 w 111"/>
                <a:gd name="T15" fmla="*/ 15 h 118"/>
                <a:gd name="T16" fmla="*/ 39 w 111"/>
                <a:gd name="T17" fmla="*/ 3 h 118"/>
                <a:gd name="T18" fmla="*/ 5 w 111"/>
                <a:gd name="T19" fmla="*/ 8 h 118"/>
                <a:gd name="T20" fmla="*/ 0 w 111"/>
                <a:gd name="T21" fmla="*/ 10 h 118"/>
                <a:gd name="T22" fmla="*/ 15 w 111"/>
                <a:gd name="T23" fmla="*/ 5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118">
                  <a:moveTo>
                    <a:pt x="15" y="57"/>
                  </a:moveTo>
                  <a:cubicBezTo>
                    <a:pt x="37" y="65"/>
                    <a:pt x="37" y="65"/>
                    <a:pt x="37" y="65"/>
                  </a:cubicBezTo>
                  <a:cubicBezTo>
                    <a:pt x="27" y="80"/>
                    <a:pt x="27" y="80"/>
                    <a:pt x="27" y="80"/>
                  </a:cubicBezTo>
                  <a:cubicBezTo>
                    <a:pt x="58" y="118"/>
                    <a:pt x="58" y="118"/>
                    <a:pt x="58" y="118"/>
                  </a:cubicBezTo>
                  <a:cubicBezTo>
                    <a:pt x="63" y="115"/>
                    <a:pt x="63" y="115"/>
                    <a:pt x="63" y="115"/>
                  </a:cubicBezTo>
                  <a:cubicBezTo>
                    <a:pt x="74" y="109"/>
                    <a:pt x="82" y="100"/>
                    <a:pt x="86" y="89"/>
                  </a:cubicBezTo>
                  <a:cubicBezTo>
                    <a:pt x="108" y="34"/>
                    <a:pt x="108" y="34"/>
                    <a:pt x="108" y="34"/>
                  </a:cubicBezTo>
                  <a:cubicBezTo>
                    <a:pt x="111" y="26"/>
                    <a:pt x="106" y="17"/>
                    <a:pt x="98" y="15"/>
                  </a:cubicBezTo>
                  <a:cubicBezTo>
                    <a:pt x="39" y="3"/>
                    <a:pt x="39" y="3"/>
                    <a:pt x="39" y="3"/>
                  </a:cubicBezTo>
                  <a:cubicBezTo>
                    <a:pt x="28" y="0"/>
                    <a:pt x="16" y="2"/>
                    <a:pt x="5" y="8"/>
                  </a:cubicBezTo>
                  <a:cubicBezTo>
                    <a:pt x="0" y="10"/>
                    <a:pt x="0" y="10"/>
                    <a:pt x="0" y="10"/>
                  </a:cubicBezTo>
                  <a:lnTo>
                    <a:pt x="15" y="57"/>
                  </a:lnTo>
                  <a:close/>
                </a:path>
              </a:pathLst>
            </a:custGeom>
            <a:solidFill>
              <a:srgbClr val="FFFF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1" name="iṡļíḍè">
              <a:extLst>
                <a:ext uri="{FF2B5EF4-FFF2-40B4-BE49-F238E27FC236}">
                  <a16:creationId xmlns:a16="http://schemas.microsoft.com/office/drawing/2014/main" xmlns="" id="{8258862D-7BE9-4143-A20D-6F4D88CF815F}"/>
                </a:ext>
              </a:extLst>
            </p:cNvPr>
            <p:cNvSpPr/>
            <p:nvPr/>
          </p:nvSpPr>
          <p:spPr bwMode="auto">
            <a:xfrm>
              <a:off x="7794626" y="4808538"/>
              <a:ext cx="271463" cy="398463"/>
            </a:xfrm>
            <a:custGeom>
              <a:avLst/>
              <a:gdLst>
                <a:gd name="T0" fmla="*/ 12 w 82"/>
                <a:gd name="T1" fmla="*/ 7 h 121"/>
                <a:gd name="T2" fmla="*/ 64 w 82"/>
                <a:gd name="T3" fmla="*/ 48 h 121"/>
                <a:gd name="T4" fmla="*/ 70 w 82"/>
                <a:gd name="T5" fmla="*/ 114 h 121"/>
                <a:gd name="T6" fmla="*/ 19 w 82"/>
                <a:gd name="T7" fmla="*/ 72 h 121"/>
                <a:gd name="T8" fmla="*/ 12 w 82"/>
                <a:gd name="T9" fmla="*/ 7 h 121"/>
              </a:gdLst>
              <a:ahLst/>
              <a:cxnLst>
                <a:cxn ang="0">
                  <a:pos x="T0" y="T1"/>
                </a:cxn>
                <a:cxn ang="0">
                  <a:pos x="T2" y="T3"/>
                </a:cxn>
                <a:cxn ang="0">
                  <a:pos x="T4" y="T5"/>
                </a:cxn>
                <a:cxn ang="0">
                  <a:pos x="T6" y="T7"/>
                </a:cxn>
                <a:cxn ang="0">
                  <a:pos x="T8" y="T9"/>
                </a:cxn>
              </a:cxnLst>
              <a:rect l="0" t="0" r="r" b="b"/>
              <a:pathLst>
                <a:path w="82" h="121">
                  <a:moveTo>
                    <a:pt x="12" y="7"/>
                  </a:moveTo>
                  <a:cubicBezTo>
                    <a:pt x="25" y="0"/>
                    <a:pt x="48" y="19"/>
                    <a:pt x="64" y="48"/>
                  </a:cubicBezTo>
                  <a:cubicBezTo>
                    <a:pt x="79" y="78"/>
                    <a:pt x="82" y="107"/>
                    <a:pt x="70" y="114"/>
                  </a:cubicBezTo>
                  <a:cubicBezTo>
                    <a:pt x="58" y="121"/>
                    <a:pt x="35" y="102"/>
                    <a:pt x="19" y="72"/>
                  </a:cubicBezTo>
                  <a:cubicBezTo>
                    <a:pt x="3" y="43"/>
                    <a:pt x="0" y="13"/>
                    <a:pt x="12" y="7"/>
                  </a:cubicBezTo>
                  <a:close/>
                </a:path>
              </a:pathLst>
            </a:custGeom>
            <a:solidFill>
              <a:srgbClr val="BC44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2" name="íśľïḋe">
              <a:extLst>
                <a:ext uri="{FF2B5EF4-FFF2-40B4-BE49-F238E27FC236}">
                  <a16:creationId xmlns:a16="http://schemas.microsoft.com/office/drawing/2014/main" xmlns="" id="{35AA75EF-BDCF-4296-BD78-4DD7828A56E5}"/>
                </a:ext>
              </a:extLst>
            </p:cNvPr>
            <p:cNvSpPr/>
            <p:nvPr/>
          </p:nvSpPr>
          <p:spPr bwMode="auto">
            <a:xfrm>
              <a:off x="8032751" y="4837113"/>
              <a:ext cx="144463" cy="177800"/>
            </a:xfrm>
            <a:custGeom>
              <a:avLst/>
              <a:gdLst>
                <a:gd name="T0" fmla="*/ 29 w 44"/>
                <a:gd name="T1" fmla="*/ 54 h 54"/>
                <a:gd name="T2" fmla="*/ 41 w 44"/>
                <a:gd name="T3" fmla="*/ 25 h 54"/>
                <a:gd name="T4" fmla="*/ 31 w 44"/>
                <a:gd name="T5" fmla="*/ 6 h 54"/>
                <a:gd name="T6" fmla="*/ 0 w 44"/>
                <a:gd name="T7" fmla="*/ 0 h 54"/>
                <a:gd name="T8" fmla="*/ 29 w 44"/>
                <a:gd name="T9" fmla="*/ 54 h 54"/>
              </a:gdLst>
              <a:ahLst/>
              <a:cxnLst>
                <a:cxn ang="0">
                  <a:pos x="T0" y="T1"/>
                </a:cxn>
                <a:cxn ang="0">
                  <a:pos x="T2" y="T3"/>
                </a:cxn>
                <a:cxn ang="0">
                  <a:pos x="T4" y="T5"/>
                </a:cxn>
                <a:cxn ang="0">
                  <a:pos x="T6" y="T7"/>
                </a:cxn>
                <a:cxn ang="0">
                  <a:pos x="T8" y="T9"/>
                </a:cxn>
              </a:cxnLst>
              <a:rect l="0" t="0" r="r" b="b"/>
              <a:pathLst>
                <a:path w="44" h="54">
                  <a:moveTo>
                    <a:pt x="29" y="54"/>
                  </a:moveTo>
                  <a:cubicBezTo>
                    <a:pt x="41" y="25"/>
                    <a:pt x="41" y="25"/>
                    <a:pt x="41" y="25"/>
                  </a:cubicBezTo>
                  <a:cubicBezTo>
                    <a:pt x="44" y="17"/>
                    <a:pt x="39" y="8"/>
                    <a:pt x="31" y="6"/>
                  </a:cubicBezTo>
                  <a:cubicBezTo>
                    <a:pt x="0" y="0"/>
                    <a:pt x="0" y="0"/>
                    <a:pt x="0" y="0"/>
                  </a:cubicBezTo>
                  <a:cubicBezTo>
                    <a:pt x="30" y="18"/>
                    <a:pt x="29" y="54"/>
                    <a:pt x="29" y="54"/>
                  </a:cubicBezTo>
                  <a:close/>
                </a:path>
              </a:pathLst>
            </a:custGeom>
            <a:solidFill>
              <a:srgbClr val="005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3" name="iṩḻîḑe">
              <a:extLst>
                <a:ext uri="{FF2B5EF4-FFF2-40B4-BE49-F238E27FC236}">
                  <a16:creationId xmlns:a16="http://schemas.microsoft.com/office/drawing/2014/main" xmlns="" id="{247C0E3A-60EE-4FDB-B6A3-7F3135F7C3D2}"/>
                </a:ext>
              </a:extLst>
            </p:cNvPr>
            <p:cNvSpPr/>
            <p:nvPr/>
          </p:nvSpPr>
          <p:spPr bwMode="auto">
            <a:xfrm>
              <a:off x="6548438" y="5480050"/>
              <a:ext cx="269875" cy="395288"/>
            </a:xfrm>
            <a:custGeom>
              <a:avLst/>
              <a:gdLst>
                <a:gd name="T0" fmla="*/ 12 w 82"/>
                <a:gd name="T1" fmla="*/ 6 h 120"/>
                <a:gd name="T2" fmla="*/ 63 w 82"/>
                <a:gd name="T3" fmla="*/ 48 h 120"/>
                <a:gd name="T4" fmla="*/ 70 w 82"/>
                <a:gd name="T5" fmla="*/ 113 h 120"/>
                <a:gd name="T6" fmla="*/ 19 w 82"/>
                <a:gd name="T7" fmla="*/ 72 h 120"/>
                <a:gd name="T8" fmla="*/ 12 w 82"/>
                <a:gd name="T9" fmla="*/ 6 h 120"/>
              </a:gdLst>
              <a:ahLst/>
              <a:cxnLst>
                <a:cxn ang="0">
                  <a:pos x="T0" y="T1"/>
                </a:cxn>
                <a:cxn ang="0">
                  <a:pos x="T2" y="T3"/>
                </a:cxn>
                <a:cxn ang="0">
                  <a:pos x="T4" y="T5"/>
                </a:cxn>
                <a:cxn ang="0">
                  <a:pos x="T6" y="T7"/>
                </a:cxn>
                <a:cxn ang="0">
                  <a:pos x="T8" y="T9"/>
                </a:cxn>
              </a:cxnLst>
              <a:rect l="0" t="0" r="r" b="b"/>
              <a:pathLst>
                <a:path w="82" h="120">
                  <a:moveTo>
                    <a:pt x="12" y="6"/>
                  </a:moveTo>
                  <a:cubicBezTo>
                    <a:pt x="24" y="0"/>
                    <a:pt x="47" y="18"/>
                    <a:pt x="63" y="48"/>
                  </a:cubicBezTo>
                  <a:cubicBezTo>
                    <a:pt x="79" y="78"/>
                    <a:pt x="82" y="107"/>
                    <a:pt x="70" y="113"/>
                  </a:cubicBezTo>
                  <a:cubicBezTo>
                    <a:pt x="58" y="120"/>
                    <a:pt x="35" y="101"/>
                    <a:pt x="19" y="72"/>
                  </a:cubicBezTo>
                  <a:cubicBezTo>
                    <a:pt x="3" y="42"/>
                    <a:pt x="0" y="13"/>
                    <a:pt x="12" y="6"/>
                  </a:cubicBezTo>
                  <a:close/>
                </a:path>
              </a:pathLst>
            </a:custGeom>
            <a:solidFill>
              <a:srgbClr val="FFA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4" name="ïşlîḓe">
              <a:extLst>
                <a:ext uri="{FF2B5EF4-FFF2-40B4-BE49-F238E27FC236}">
                  <a16:creationId xmlns:a16="http://schemas.microsoft.com/office/drawing/2014/main" xmlns="" id="{B6385DF6-7373-4775-8506-E5B479AE2245}"/>
                </a:ext>
              </a:extLst>
            </p:cNvPr>
            <p:cNvSpPr/>
            <p:nvPr/>
          </p:nvSpPr>
          <p:spPr bwMode="auto">
            <a:xfrm>
              <a:off x="6588126" y="4811713"/>
              <a:ext cx="1474788" cy="1041400"/>
            </a:xfrm>
            <a:custGeom>
              <a:avLst/>
              <a:gdLst>
                <a:gd name="T0" fmla="*/ 0 w 447"/>
                <a:gd name="T1" fmla="*/ 209 h 316"/>
                <a:gd name="T2" fmla="*/ 58 w 447"/>
                <a:gd name="T3" fmla="*/ 316 h 316"/>
                <a:gd name="T4" fmla="*/ 434 w 447"/>
                <a:gd name="T5" fmla="*/ 114 h 316"/>
                <a:gd name="T6" fmla="*/ 434 w 447"/>
                <a:gd name="T7" fmla="*/ 114 h 316"/>
                <a:gd name="T8" fmla="*/ 435 w 447"/>
                <a:gd name="T9" fmla="*/ 114 h 316"/>
                <a:gd name="T10" fmla="*/ 428 w 447"/>
                <a:gd name="T11" fmla="*/ 48 h 316"/>
                <a:gd name="T12" fmla="*/ 377 w 447"/>
                <a:gd name="T13" fmla="*/ 6 h 316"/>
                <a:gd name="T14" fmla="*/ 376 w 447"/>
                <a:gd name="T15" fmla="*/ 7 h 316"/>
                <a:gd name="T16" fmla="*/ 376 w 447"/>
                <a:gd name="T17" fmla="*/ 7 h 316"/>
                <a:gd name="T18" fmla="*/ 0 w 447"/>
                <a:gd name="T19" fmla="*/ 20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7" h="316">
                  <a:moveTo>
                    <a:pt x="0" y="209"/>
                  </a:moveTo>
                  <a:cubicBezTo>
                    <a:pt x="58" y="316"/>
                    <a:pt x="58" y="316"/>
                    <a:pt x="58" y="316"/>
                  </a:cubicBezTo>
                  <a:cubicBezTo>
                    <a:pt x="434" y="114"/>
                    <a:pt x="434" y="114"/>
                    <a:pt x="434" y="114"/>
                  </a:cubicBezTo>
                  <a:cubicBezTo>
                    <a:pt x="434" y="114"/>
                    <a:pt x="434" y="114"/>
                    <a:pt x="434" y="114"/>
                  </a:cubicBezTo>
                  <a:cubicBezTo>
                    <a:pt x="434" y="114"/>
                    <a:pt x="434" y="114"/>
                    <a:pt x="435" y="114"/>
                  </a:cubicBezTo>
                  <a:cubicBezTo>
                    <a:pt x="447" y="107"/>
                    <a:pt x="444" y="78"/>
                    <a:pt x="428" y="48"/>
                  </a:cubicBezTo>
                  <a:cubicBezTo>
                    <a:pt x="412" y="19"/>
                    <a:pt x="389" y="0"/>
                    <a:pt x="377" y="6"/>
                  </a:cubicBezTo>
                  <a:cubicBezTo>
                    <a:pt x="376" y="7"/>
                    <a:pt x="376" y="7"/>
                    <a:pt x="376" y="7"/>
                  </a:cubicBezTo>
                  <a:cubicBezTo>
                    <a:pt x="376" y="7"/>
                    <a:pt x="376" y="7"/>
                    <a:pt x="376" y="7"/>
                  </a:cubicBezTo>
                  <a:lnTo>
                    <a:pt x="0" y="209"/>
                  </a:lnTo>
                  <a:close/>
                </a:path>
              </a:pathLst>
            </a:custGeom>
            <a:solidFill>
              <a:srgbClr val="9527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5" name="iśḷîḍé">
              <a:extLst>
                <a:ext uri="{FF2B5EF4-FFF2-40B4-BE49-F238E27FC236}">
                  <a16:creationId xmlns:a16="http://schemas.microsoft.com/office/drawing/2014/main" xmlns="" id="{5BC65AB7-7E14-47CD-8254-C26695A74464}"/>
                </a:ext>
              </a:extLst>
            </p:cNvPr>
            <p:cNvSpPr/>
            <p:nvPr/>
          </p:nvSpPr>
          <p:spPr bwMode="auto">
            <a:xfrm>
              <a:off x="6738938" y="5081588"/>
              <a:ext cx="1306513" cy="738188"/>
            </a:xfrm>
            <a:custGeom>
              <a:avLst/>
              <a:gdLst>
                <a:gd name="T0" fmla="*/ 396 w 396"/>
                <a:gd name="T1" fmla="*/ 15 h 224"/>
                <a:gd name="T2" fmla="*/ 395 w 396"/>
                <a:gd name="T3" fmla="*/ 0 h 224"/>
                <a:gd name="T4" fmla="*/ 0 w 396"/>
                <a:gd name="T5" fmla="*/ 212 h 224"/>
                <a:gd name="T6" fmla="*/ 6 w 396"/>
                <a:gd name="T7" fmla="*/ 224 h 224"/>
                <a:gd name="T8" fmla="*/ 396 w 396"/>
                <a:gd name="T9" fmla="*/ 15 h 224"/>
              </a:gdLst>
              <a:ahLst/>
              <a:cxnLst>
                <a:cxn ang="0">
                  <a:pos x="T0" y="T1"/>
                </a:cxn>
                <a:cxn ang="0">
                  <a:pos x="T2" y="T3"/>
                </a:cxn>
                <a:cxn ang="0">
                  <a:pos x="T4" y="T5"/>
                </a:cxn>
                <a:cxn ang="0">
                  <a:pos x="T6" y="T7"/>
                </a:cxn>
                <a:cxn ang="0">
                  <a:pos x="T8" y="T9"/>
                </a:cxn>
              </a:cxnLst>
              <a:rect l="0" t="0" r="r" b="b"/>
              <a:pathLst>
                <a:path w="396" h="224">
                  <a:moveTo>
                    <a:pt x="396" y="15"/>
                  </a:moveTo>
                  <a:cubicBezTo>
                    <a:pt x="396" y="10"/>
                    <a:pt x="396" y="5"/>
                    <a:pt x="395" y="0"/>
                  </a:cubicBezTo>
                  <a:cubicBezTo>
                    <a:pt x="0" y="212"/>
                    <a:pt x="0" y="212"/>
                    <a:pt x="0" y="212"/>
                  </a:cubicBezTo>
                  <a:cubicBezTo>
                    <a:pt x="6" y="224"/>
                    <a:pt x="6" y="224"/>
                    <a:pt x="6" y="224"/>
                  </a:cubicBezTo>
                  <a:lnTo>
                    <a:pt x="396" y="15"/>
                  </a:lnTo>
                  <a:close/>
                </a:path>
              </a:pathLst>
            </a:custGeom>
            <a:solidFill>
              <a:srgbClr val="BC44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6" name="iṩḻîḍè">
              <a:extLst>
                <a:ext uri="{FF2B5EF4-FFF2-40B4-BE49-F238E27FC236}">
                  <a16:creationId xmlns:a16="http://schemas.microsoft.com/office/drawing/2014/main" xmlns="" id="{4EA336EC-18A7-4F21-AD14-FF89DF10F515}"/>
                </a:ext>
              </a:extLst>
            </p:cNvPr>
            <p:cNvSpPr/>
            <p:nvPr/>
          </p:nvSpPr>
          <p:spPr bwMode="auto">
            <a:xfrm>
              <a:off x="6775451" y="5170488"/>
              <a:ext cx="1260475" cy="682625"/>
            </a:xfrm>
            <a:custGeom>
              <a:avLst/>
              <a:gdLst>
                <a:gd name="T0" fmla="*/ 382 w 382"/>
                <a:gd name="T1" fmla="*/ 0 h 207"/>
                <a:gd name="T2" fmla="*/ 0 w 382"/>
                <a:gd name="T3" fmla="*/ 206 h 207"/>
                <a:gd name="T4" fmla="*/ 1 w 382"/>
                <a:gd name="T5" fmla="*/ 207 h 207"/>
                <a:gd name="T6" fmla="*/ 377 w 382"/>
                <a:gd name="T7" fmla="*/ 5 h 207"/>
                <a:gd name="T8" fmla="*/ 377 w 382"/>
                <a:gd name="T9" fmla="*/ 5 h 207"/>
                <a:gd name="T10" fmla="*/ 378 w 382"/>
                <a:gd name="T11" fmla="*/ 5 h 207"/>
                <a:gd name="T12" fmla="*/ 382 w 382"/>
                <a:gd name="T13" fmla="*/ 0 h 207"/>
              </a:gdLst>
              <a:ahLst/>
              <a:cxnLst>
                <a:cxn ang="0">
                  <a:pos x="T0" y="T1"/>
                </a:cxn>
                <a:cxn ang="0">
                  <a:pos x="T2" y="T3"/>
                </a:cxn>
                <a:cxn ang="0">
                  <a:pos x="T4" y="T5"/>
                </a:cxn>
                <a:cxn ang="0">
                  <a:pos x="T6" y="T7"/>
                </a:cxn>
                <a:cxn ang="0">
                  <a:pos x="T8" y="T9"/>
                </a:cxn>
                <a:cxn ang="0">
                  <a:pos x="T10" y="T11"/>
                </a:cxn>
                <a:cxn ang="0">
                  <a:pos x="T12" y="T13"/>
                </a:cxn>
              </a:cxnLst>
              <a:rect l="0" t="0" r="r" b="b"/>
              <a:pathLst>
                <a:path w="382" h="207">
                  <a:moveTo>
                    <a:pt x="382" y="0"/>
                  </a:moveTo>
                  <a:cubicBezTo>
                    <a:pt x="0" y="206"/>
                    <a:pt x="0" y="206"/>
                    <a:pt x="0" y="206"/>
                  </a:cubicBezTo>
                  <a:cubicBezTo>
                    <a:pt x="1" y="207"/>
                    <a:pt x="1" y="207"/>
                    <a:pt x="1" y="207"/>
                  </a:cubicBezTo>
                  <a:cubicBezTo>
                    <a:pt x="377" y="5"/>
                    <a:pt x="377" y="5"/>
                    <a:pt x="377" y="5"/>
                  </a:cubicBezTo>
                  <a:cubicBezTo>
                    <a:pt x="377" y="5"/>
                    <a:pt x="377" y="5"/>
                    <a:pt x="377" y="5"/>
                  </a:cubicBezTo>
                  <a:cubicBezTo>
                    <a:pt x="377" y="5"/>
                    <a:pt x="377" y="5"/>
                    <a:pt x="378" y="5"/>
                  </a:cubicBezTo>
                  <a:cubicBezTo>
                    <a:pt x="380" y="4"/>
                    <a:pt x="381" y="2"/>
                    <a:pt x="382" y="0"/>
                  </a:cubicBezTo>
                  <a:close/>
                </a:path>
              </a:pathLst>
            </a:custGeom>
            <a:solidFill>
              <a:srgbClr val="BC44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7" name="ïṩḻîdé">
              <a:extLst>
                <a:ext uri="{FF2B5EF4-FFF2-40B4-BE49-F238E27FC236}">
                  <a16:creationId xmlns:a16="http://schemas.microsoft.com/office/drawing/2014/main" xmlns="" id="{21DF0F5E-456F-4868-A4B8-33819BC92DD6}"/>
                </a:ext>
              </a:extLst>
            </p:cNvPr>
            <p:cNvSpPr/>
            <p:nvPr/>
          </p:nvSpPr>
          <p:spPr bwMode="auto">
            <a:xfrm>
              <a:off x="6518276" y="4894263"/>
              <a:ext cx="1517650" cy="928688"/>
            </a:xfrm>
            <a:custGeom>
              <a:avLst/>
              <a:gdLst>
                <a:gd name="T0" fmla="*/ 460 w 460"/>
                <a:gd name="T1" fmla="*/ 49 h 282"/>
                <a:gd name="T2" fmla="*/ 449 w 460"/>
                <a:gd name="T3" fmla="*/ 23 h 282"/>
                <a:gd name="T4" fmla="*/ 434 w 460"/>
                <a:gd name="T5" fmla="*/ 0 h 282"/>
                <a:gd name="T6" fmla="*/ 0 w 460"/>
                <a:gd name="T7" fmla="*/ 234 h 282"/>
                <a:gd name="T8" fmla="*/ 26 w 460"/>
                <a:gd name="T9" fmla="*/ 282 h 282"/>
                <a:gd name="T10" fmla="*/ 460 w 460"/>
                <a:gd name="T11" fmla="*/ 49 h 282"/>
              </a:gdLst>
              <a:ahLst/>
              <a:cxnLst>
                <a:cxn ang="0">
                  <a:pos x="T0" y="T1"/>
                </a:cxn>
                <a:cxn ang="0">
                  <a:pos x="T2" y="T3"/>
                </a:cxn>
                <a:cxn ang="0">
                  <a:pos x="T4" y="T5"/>
                </a:cxn>
                <a:cxn ang="0">
                  <a:pos x="T6" y="T7"/>
                </a:cxn>
                <a:cxn ang="0">
                  <a:pos x="T8" y="T9"/>
                </a:cxn>
                <a:cxn ang="0">
                  <a:pos x="T10" y="T11"/>
                </a:cxn>
              </a:cxnLst>
              <a:rect l="0" t="0" r="r" b="b"/>
              <a:pathLst>
                <a:path w="460" h="282">
                  <a:moveTo>
                    <a:pt x="460" y="49"/>
                  </a:moveTo>
                  <a:cubicBezTo>
                    <a:pt x="457" y="40"/>
                    <a:pt x="453" y="32"/>
                    <a:pt x="449" y="23"/>
                  </a:cubicBezTo>
                  <a:cubicBezTo>
                    <a:pt x="444" y="15"/>
                    <a:pt x="439" y="7"/>
                    <a:pt x="434" y="0"/>
                  </a:cubicBezTo>
                  <a:cubicBezTo>
                    <a:pt x="0" y="234"/>
                    <a:pt x="0" y="234"/>
                    <a:pt x="0" y="234"/>
                  </a:cubicBezTo>
                  <a:cubicBezTo>
                    <a:pt x="26" y="282"/>
                    <a:pt x="26" y="282"/>
                    <a:pt x="26" y="282"/>
                  </a:cubicBezTo>
                  <a:lnTo>
                    <a:pt x="460" y="49"/>
                  </a:lnTo>
                  <a:close/>
                </a:path>
              </a:pathLst>
            </a:custGeom>
            <a:solidFill>
              <a:srgbClr val="BC44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8" name="îśḷíďê">
              <a:extLst>
                <a:ext uri="{FF2B5EF4-FFF2-40B4-BE49-F238E27FC236}">
                  <a16:creationId xmlns:a16="http://schemas.microsoft.com/office/drawing/2014/main" xmlns="" id="{157C05D8-7990-4BA3-8FDF-6E9A05799F99}"/>
                </a:ext>
              </a:extLst>
            </p:cNvPr>
            <p:cNvSpPr/>
            <p:nvPr/>
          </p:nvSpPr>
          <p:spPr bwMode="auto">
            <a:xfrm>
              <a:off x="6643688" y="4900613"/>
              <a:ext cx="1389063" cy="849313"/>
            </a:xfrm>
            <a:custGeom>
              <a:avLst/>
              <a:gdLst>
                <a:gd name="T0" fmla="*/ 421 w 421"/>
                <a:gd name="T1" fmla="*/ 44 h 258"/>
                <a:gd name="T2" fmla="*/ 411 w 421"/>
                <a:gd name="T3" fmla="*/ 21 h 258"/>
                <a:gd name="T4" fmla="*/ 397 w 421"/>
                <a:gd name="T5" fmla="*/ 0 h 258"/>
                <a:gd name="T6" fmla="*/ 0 w 421"/>
                <a:gd name="T7" fmla="*/ 214 h 258"/>
                <a:gd name="T8" fmla="*/ 24 w 421"/>
                <a:gd name="T9" fmla="*/ 258 h 258"/>
                <a:gd name="T10" fmla="*/ 421 w 421"/>
                <a:gd name="T11" fmla="*/ 44 h 258"/>
              </a:gdLst>
              <a:ahLst/>
              <a:cxnLst>
                <a:cxn ang="0">
                  <a:pos x="T0" y="T1"/>
                </a:cxn>
                <a:cxn ang="0">
                  <a:pos x="T2" y="T3"/>
                </a:cxn>
                <a:cxn ang="0">
                  <a:pos x="T4" y="T5"/>
                </a:cxn>
                <a:cxn ang="0">
                  <a:pos x="T6" y="T7"/>
                </a:cxn>
                <a:cxn ang="0">
                  <a:pos x="T8" y="T9"/>
                </a:cxn>
                <a:cxn ang="0">
                  <a:pos x="T10" y="T11"/>
                </a:cxn>
              </a:cxnLst>
              <a:rect l="0" t="0" r="r" b="b"/>
              <a:pathLst>
                <a:path w="421" h="258">
                  <a:moveTo>
                    <a:pt x="421" y="44"/>
                  </a:moveTo>
                  <a:cubicBezTo>
                    <a:pt x="418" y="37"/>
                    <a:pt x="415" y="29"/>
                    <a:pt x="411" y="21"/>
                  </a:cubicBezTo>
                  <a:cubicBezTo>
                    <a:pt x="407" y="13"/>
                    <a:pt x="402" y="6"/>
                    <a:pt x="397" y="0"/>
                  </a:cubicBezTo>
                  <a:cubicBezTo>
                    <a:pt x="0" y="214"/>
                    <a:pt x="0" y="214"/>
                    <a:pt x="0" y="214"/>
                  </a:cubicBezTo>
                  <a:cubicBezTo>
                    <a:pt x="24" y="258"/>
                    <a:pt x="24" y="258"/>
                    <a:pt x="24" y="258"/>
                  </a:cubicBezTo>
                  <a:lnTo>
                    <a:pt x="421" y="44"/>
                  </a:lnTo>
                  <a:close/>
                </a:path>
              </a:pathLst>
            </a:custGeom>
            <a:solidFill>
              <a:srgbClr val="751F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9" name="ïsḻiďê">
              <a:extLst>
                <a:ext uri="{FF2B5EF4-FFF2-40B4-BE49-F238E27FC236}">
                  <a16:creationId xmlns:a16="http://schemas.microsoft.com/office/drawing/2014/main" xmlns="" id="{280DEA67-FCA2-4441-9E9D-1284152AFCB8}"/>
                </a:ext>
              </a:extLst>
            </p:cNvPr>
            <p:cNvSpPr/>
            <p:nvPr/>
          </p:nvSpPr>
          <p:spPr bwMode="auto">
            <a:xfrm>
              <a:off x="6499226" y="5480050"/>
              <a:ext cx="315913" cy="422275"/>
            </a:xfrm>
            <a:custGeom>
              <a:avLst/>
              <a:gdLst>
                <a:gd name="T0" fmla="*/ 0 w 96"/>
                <a:gd name="T1" fmla="*/ 21 h 128"/>
                <a:gd name="T2" fmla="*/ 58 w 96"/>
                <a:gd name="T3" fmla="*/ 128 h 128"/>
                <a:gd name="T4" fmla="*/ 83 w 96"/>
                <a:gd name="T5" fmla="*/ 115 h 128"/>
                <a:gd name="T6" fmla="*/ 83 w 96"/>
                <a:gd name="T7" fmla="*/ 115 h 128"/>
                <a:gd name="T8" fmla="*/ 84 w 96"/>
                <a:gd name="T9" fmla="*/ 114 h 128"/>
                <a:gd name="T10" fmla="*/ 77 w 96"/>
                <a:gd name="T11" fmla="*/ 49 h 128"/>
                <a:gd name="T12" fmla="*/ 26 w 96"/>
                <a:gd name="T13" fmla="*/ 7 h 128"/>
                <a:gd name="T14" fmla="*/ 25 w 96"/>
                <a:gd name="T15" fmla="*/ 7 h 128"/>
                <a:gd name="T16" fmla="*/ 25 w 96"/>
                <a:gd name="T17" fmla="*/ 7 h 128"/>
                <a:gd name="T18" fmla="*/ 0 w 96"/>
                <a:gd name="T19" fmla="*/ 2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28">
                  <a:moveTo>
                    <a:pt x="0" y="21"/>
                  </a:moveTo>
                  <a:cubicBezTo>
                    <a:pt x="58" y="128"/>
                    <a:pt x="58" y="128"/>
                    <a:pt x="58" y="128"/>
                  </a:cubicBezTo>
                  <a:cubicBezTo>
                    <a:pt x="83" y="115"/>
                    <a:pt x="83" y="115"/>
                    <a:pt x="83" y="115"/>
                  </a:cubicBezTo>
                  <a:cubicBezTo>
                    <a:pt x="83" y="115"/>
                    <a:pt x="83" y="115"/>
                    <a:pt x="83" y="115"/>
                  </a:cubicBezTo>
                  <a:cubicBezTo>
                    <a:pt x="83" y="114"/>
                    <a:pt x="83" y="114"/>
                    <a:pt x="84" y="114"/>
                  </a:cubicBezTo>
                  <a:cubicBezTo>
                    <a:pt x="96" y="107"/>
                    <a:pt x="93" y="78"/>
                    <a:pt x="77" y="49"/>
                  </a:cubicBezTo>
                  <a:cubicBezTo>
                    <a:pt x="61" y="19"/>
                    <a:pt x="38" y="0"/>
                    <a:pt x="26" y="7"/>
                  </a:cubicBezTo>
                  <a:cubicBezTo>
                    <a:pt x="25" y="7"/>
                    <a:pt x="25" y="7"/>
                    <a:pt x="25" y="7"/>
                  </a:cubicBezTo>
                  <a:cubicBezTo>
                    <a:pt x="25" y="7"/>
                    <a:pt x="25" y="7"/>
                    <a:pt x="25" y="7"/>
                  </a:cubicBezTo>
                  <a:lnTo>
                    <a:pt x="0" y="21"/>
                  </a:lnTo>
                  <a:close/>
                </a:path>
              </a:pathLst>
            </a:custGeom>
            <a:solidFill>
              <a:srgbClr val="BC44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0" name="îṥļîḍe">
              <a:extLst>
                <a:ext uri="{FF2B5EF4-FFF2-40B4-BE49-F238E27FC236}">
                  <a16:creationId xmlns:a16="http://schemas.microsoft.com/office/drawing/2014/main" xmlns="" id="{A584A69A-E3E2-49CC-BDA4-80AD1D692B1B}"/>
                </a:ext>
              </a:extLst>
            </p:cNvPr>
            <p:cNvSpPr/>
            <p:nvPr/>
          </p:nvSpPr>
          <p:spPr bwMode="auto">
            <a:xfrm>
              <a:off x="6496051" y="5483225"/>
              <a:ext cx="312738" cy="422275"/>
            </a:xfrm>
            <a:custGeom>
              <a:avLst/>
              <a:gdLst>
                <a:gd name="T0" fmla="*/ 0 w 95"/>
                <a:gd name="T1" fmla="*/ 20 h 128"/>
                <a:gd name="T2" fmla="*/ 58 w 95"/>
                <a:gd name="T3" fmla="*/ 128 h 128"/>
                <a:gd name="T4" fmla="*/ 82 w 95"/>
                <a:gd name="T5" fmla="*/ 114 h 128"/>
                <a:gd name="T6" fmla="*/ 82 w 95"/>
                <a:gd name="T7" fmla="*/ 114 h 128"/>
                <a:gd name="T8" fmla="*/ 83 w 95"/>
                <a:gd name="T9" fmla="*/ 114 h 128"/>
                <a:gd name="T10" fmla="*/ 76 w 95"/>
                <a:gd name="T11" fmla="*/ 48 h 128"/>
                <a:gd name="T12" fmla="*/ 26 w 95"/>
                <a:gd name="T13" fmla="*/ 7 h 128"/>
                <a:gd name="T14" fmla="*/ 25 w 95"/>
                <a:gd name="T15" fmla="*/ 7 h 128"/>
                <a:gd name="T16" fmla="*/ 24 w 95"/>
                <a:gd name="T17" fmla="*/ 7 h 128"/>
                <a:gd name="T18" fmla="*/ 0 w 95"/>
                <a:gd name="T19"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28">
                  <a:moveTo>
                    <a:pt x="0" y="20"/>
                  </a:moveTo>
                  <a:cubicBezTo>
                    <a:pt x="58" y="128"/>
                    <a:pt x="58" y="128"/>
                    <a:pt x="58" y="128"/>
                  </a:cubicBezTo>
                  <a:cubicBezTo>
                    <a:pt x="82" y="114"/>
                    <a:pt x="82" y="114"/>
                    <a:pt x="82" y="114"/>
                  </a:cubicBezTo>
                  <a:cubicBezTo>
                    <a:pt x="82" y="114"/>
                    <a:pt x="82" y="114"/>
                    <a:pt x="82" y="114"/>
                  </a:cubicBezTo>
                  <a:cubicBezTo>
                    <a:pt x="83" y="114"/>
                    <a:pt x="83" y="114"/>
                    <a:pt x="83" y="114"/>
                  </a:cubicBezTo>
                  <a:cubicBezTo>
                    <a:pt x="95" y="107"/>
                    <a:pt x="92" y="78"/>
                    <a:pt x="76" y="48"/>
                  </a:cubicBezTo>
                  <a:cubicBezTo>
                    <a:pt x="60" y="19"/>
                    <a:pt x="38" y="0"/>
                    <a:pt x="26" y="7"/>
                  </a:cubicBezTo>
                  <a:cubicBezTo>
                    <a:pt x="25" y="7"/>
                    <a:pt x="25" y="7"/>
                    <a:pt x="25" y="7"/>
                  </a:cubicBezTo>
                  <a:cubicBezTo>
                    <a:pt x="24" y="7"/>
                    <a:pt x="24" y="7"/>
                    <a:pt x="24" y="7"/>
                  </a:cubicBezTo>
                  <a:lnTo>
                    <a:pt x="0" y="20"/>
                  </a:lnTo>
                  <a:close/>
                </a:path>
              </a:pathLst>
            </a:custGeom>
            <a:solidFill>
              <a:srgbClr val="C7D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1" name="îṧḻïďê">
              <a:extLst>
                <a:ext uri="{FF2B5EF4-FFF2-40B4-BE49-F238E27FC236}">
                  <a16:creationId xmlns:a16="http://schemas.microsoft.com/office/drawing/2014/main" xmlns="" id="{33164F0F-EF60-4421-8A08-6F74B3F88658}"/>
                </a:ext>
              </a:extLst>
            </p:cNvPr>
            <p:cNvSpPr/>
            <p:nvPr/>
          </p:nvSpPr>
          <p:spPr bwMode="auto">
            <a:xfrm>
              <a:off x="6613526" y="5684838"/>
              <a:ext cx="161925" cy="104775"/>
            </a:xfrm>
            <a:custGeom>
              <a:avLst/>
              <a:gdLst>
                <a:gd name="T0" fmla="*/ 0 w 49"/>
                <a:gd name="T1" fmla="*/ 26 h 32"/>
                <a:gd name="T2" fmla="*/ 3 w 49"/>
                <a:gd name="T3" fmla="*/ 32 h 32"/>
                <a:gd name="T4" fmla="*/ 49 w 49"/>
                <a:gd name="T5" fmla="*/ 7 h 32"/>
                <a:gd name="T6" fmla="*/ 47 w 49"/>
                <a:gd name="T7" fmla="*/ 0 h 32"/>
                <a:gd name="T8" fmla="*/ 0 w 49"/>
                <a:gd name="T9" fmla="*/ 26 h 32"/>
              </a:gdLst>
              <a:ahLst/>
              <a:cxnLst>
                <a:cxn ang="0">
                  <a:pos x="T0" y="T1"/>
                </a:cxn>
                <a:cxn ang="0">
                  <a:pos x="T2" y="T3"/>
                </a:cxn>
                <a:cxn ang="0">
                  <a:pos x="T4" y="T5"/>
                </a:cxn>
                <a:cxn ang="0">
                  <a:pos x="T6" y="T7"/>
                </a:cxn>
                <a:cxn ang="0">
                  <a:pos x="T8" y="T9"/>
                </a:cxn>
              </a:cxnLst>
              <a:rect l="0" t="0" r="r" b="b"/>
              <a:pathLst>
                <a:path w="49" h="32">
                  <a:moveTo>
                    <a:pt x="0" y="26"/>
                  </a:moveTo>
                  <a:cubicBezTo>
                    <a:pt x="3" y="32"/>
                    <a:pt x="3" y="32"/>
                    <a:pt x="3" y="32"/>
                  </a:cubicBezTo>
                  <a:cubicBezTo>
                    <a:pt x="49" y="7"/>
                    <a:pt x="49" y="7"/>
                    <a:pt x="49" y="7"/>
                  </a:cubicBezTo>
                  <a:cubicBezTo>
                    <a:pt x="48" y="5"/>
                    <a:pt x="48" y="3"/>
                    <a:pt x="47" y="0"/>
                  </a:cubicBezTo>
                  <a:lnTo>
                    <a:pt x="0" y="26"/>
                  </a:lnTo>
                  <a:close/>
                </a:path>
              </a:pathLst>
            </a:custGeom>
            <a:solidFill>
              <a:srgbClr val="E2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2" name="iṣḻíḓe">
              <a:extLst>
                <a:ext uri="{FF2B5EF4-FFF2-40B4-BE49-F238E27FC236}">
                  <a16:creationId xmlns:a16="http://schemas.microsoft.com/office/drawing/2014/main" xmlns="" id="{7C0D11F4-CE4B-4C85-BCF9-AA98FA7C439C}"/>
                </a:ext>
              </a:extLst>
            </p:cNvPr>
            <p:cNvSpPr/>
            <p:nvPr/>
          </p:nvSpPr>
          <p:spPr bwMode="auto">
            <a:xfrm>
              <a:off x="6634163" y="5727700"/>
              <a:ext cx="161925" cy="141288"/>
            </a:xfrm>
            <a:custGeom>
              <a:avLst/>
              <a:gdLst>
                <a:gd name="T0" fmla="*/ 49 w 49"/>
                <a:gd name="T1" fmla="*/ 23 h 43"/>
                <a:gd name="T2" fmla="*/ 45 w 49"/>
                <a:gd name="T3" fmla="*/ 0 h 43"/>
                <a:gd name="T4" fmla="*/ 0 w 49"/>
                <a:gd name="T5" fmla="*/ 24 h 43"/>
                <a:gd name="T6" fmla="*/ 10 w 49"/>
                <a:gd name="T7" fmla="*/ 43 h 43"/>
                <a:gd name="T8" fmla="*/ 49 w 49"/>
                <a:gd name="T9" fmla="*/ 23 h 43"/>
              </a:gdLst>
              <a:ahLst/>
              <a:cxnLst>
                <a:cxn ang="0">
                  <a:pos x="T0" y="T1"/>
                </a:cxn>
                <a:cxn ang="0">
                  <a:pos x="T2" y="T3"/>
                </a:cxn>
                <a:cxn ang="0">
                  <a:pos x="T4" y="T5"/>
                </a:cxn>
                <a:cxn ang="0">
                  <a:pos x="T6" y="T7"/>
                </a:cxn>
                <a:cxn ang="0">
                  <a:pos x="T8" y="T9"/>
                </a:cxn>
              </a:cxnLst>
              <a:rect l="0" t="0" r="r" b="b"/>
              <a:pathLst>
                <a:path w="49" h="43">
                  <a:moveTo>
                    <a:pt x="49" y="23"/>
                  </a:moveTo>
                  <a:cubicBezTo>
                    <a:pt x="49" y="16"/>
                    <a:pt x="48" y="9"/>
                    <a:pt x="45" y="0"/>
                  </a:cubicBezTo>
                  <a:cubicBezTo>
                    <a:pt x="0" y="24"/>
                    <a:pt x="0" y="24"/>
                    <a:pt x="0" y="24"/>
                  </a:cubicBezTo>
                  <a:cubicBezTo>
                    <a:pt x="10" y="43"/>
                    <a:pt x="10" y="43"/>
                    <a:pt x="10" y="43"/>
                  </a:cubicBezTo>
                  <a:lnTo>
                    <a:pt x="49" y="23"/>
                  </a:lnTo>
                  <a:close/>
                </a:path>
              </a:pathLst>
            </a:custGeom>
            <a:solidFill>
              <a:srgbClr val="E2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3" name="i$ḷîdè">
              <a:extLst>
                <a:ext uri="{FF2B5EF4-FFF2-40B4-BE49-F238E27FC236}">
                  <a16:creationId xmlns:a16="http://schemas.microsoft.com/office/drawing/2014/main" xmlns="" id="{20FEFBA0-188A-4C42-9B1E-7C04AEDC48A5}"/>
                </a:ext>
              </a:extLst>
            </p:cNvPr>
            <p:cNvSpPr/>
            <p:nvPr/>
          </p:nvSpPr>
          <p:spPr bwMode="auto">
            <a:xfrm>
              <a:off x="6521451" y="5529263"/>
              <a:ext cx="231775" cy="211138"/>
            </a:xfrm>
            <a:custGeom>
              <a:avLst/>
              <a:gdLst>
                <a:gd name="T0" fmla="*/ 42 w 70"/>
                <a:gd name="T1" fmla="*/ 0 h 64"/>
                <a:gd name="T2" fmla="*/ 0 w 70"/>
                <a:gd name="T3" fmla="*/ 22 h 64"/>
                <a:gd name="T4" fmla="*/ 23 w 70"/>
                <a:gd name="T5" fmla="*/ 64 h 64"/>
                <a:gd name="T6" fmla="*/ 70 w 70"/>
                <a:gd name="T7" fmla="*/ 38 h 64"/>
                <a:gd name="T8" fmla="*/ 68 w 70"/>
                <a:gd name="T9" fmla="*/ 34 h 64"/>
                <a:gd name="T10" fmla="*/ 42 w 70"/>
                <a:gd name="T11" fmla="*/ 0 h 64"/>
              </a:gdLst>
              <a:ahLst/>
              <a:cxnLst>
                <a:cxn ang="0">
                  <a:pos x="T0" y="T1"/>
                </a:cxn>
                <a:cxn ang="0">
                  <a:pos x="T2" y="T3"/>
                </a:cxn>
                <a:cxn ang="0">
                  <a:pos x="T4" y="T5"/>
                </a:cxn>
                <a:cxn ang="0">
                  <a:pos x="T6" y="T7"/>
                </a:cxn>
                <a:cxn ang="0">
                  <a:pos x="T8" y="T9"/>
                </a:cxn>
                <a:cxn ang="0">
                  <a:pos x="T10" y="T11"/>
                </a:cxn>
              </a:cxnLst>
              <a:rect l="0" t="0" r="r" b="b"/>
              <a:pathLst>
                <a:path w="70" h="64">
                  <a:moveTo>
                    <a:pt x="42" y="0"/>
                  </a:moveTo>
                  <a:cubicBezTo>
                    <a:pt x="0" y="22"/>
                    <a:pt x="0" y="22"/>
                    <a:pt x="0" y="22"/>
                  </a:cubicBezTo>
                  <a:cubicBezTo>
                    <a:pt x="23" y="64"/>
                    <a:pt x="23" y="64"/>
                    <a:pt x="23" y="64"/>
                  </a:cubicBezTo>
                  <a:cubicBezTo>
                    <a:pt x="70" y="38"/>
                    <a:pt x="70" y="38"/>
                    <a:pt x="70" y="38"/>
                  </a:cubicBezTo>
                  <a:cubicBezTo>
                    <a:pt x="70" y="37"/>
                    <a:pt x="69" y="36"/>
                    <a:pt x="68" y="34"/>
                  </a:cubicBezTo>
                  <a:cubicBezTo>
                    <a:pt x="60" y="20"/>
                    <a:pt x="51" y="7"/>
                    <a:pt x="42" y="0"/>
                  </a:cubicBezTo>
                  <a:close/>
                </a:path>
              </a:pathLst>
            </a:custGeom>
            <a:solidFill>
              <a:srgbClr val="E2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4" name="íṥľïḓe">
              <a:extLst>
                <a:ext uri="{FF2B5EF4-FFF2-40B4-BE49-F238E27FC236}">
                  <a16:creationId xmlns:a16="http://schemas.microsoft.com/office/drawing/2014/main" xmlns="" id="{A7B62CDC-FC1A-4298-A1B9-77EF4FA74035}"/>
                </a:ext>
              </a:extLst>
            </p:cNvPr>
            <p:cNvSpPr/>
            <p:nvPr/>
          </p:nvSpPr>
          <p:spPr bwMode="auto">
            <a:xfrm>
              <a:off x="6508751" y="5510213"/>
              <a:ext cx="131763" cy="71438"/>
            </a:xfrm>
            <a:custGeom>
              <a:avLst/>
              <a:gdLst>
                <a:gd name="T0" fmla="*/ 0 w 40"/>
                <a:gd name="T1" fmla="*/ 20 h 22"/>
                <a:gd name="T2" fmla="*/ 1 w 40"/>
                <a:gd name="T3" fmla="*/ 22 h 22"/>
                <a:gd name="T4" fmla="*/ 40 w 40"/>
                <a:gd name="T5" fmla="*/ 2 h 22"/>
                <a:gd name="T6" fmla="*/ 37 w 40"/>
                <a:gd name="T7" fmla="*/ 0 h 22"/>
                <a:gd name="T8" fmla="*/ 0 w 40"/>
                <a:gd name="T9" fmla="*/ 20 h 22"/>
              </a:gdLst>
              <a:ahLst/>
              <a:cxnLst>
                <a:cxn ang="0">
                  <a:pos x="T0" y="T1"/>
                </a:cxn>
                <a:cxn ang="0">
                  <a:pos x="T2" y="T3"/>
                </a:cxn>
                <a:cxn ang="0">
                  <a:pos x="T4" y="T5"/>
                </a:cxn>
                <a:cxn ang="0">
                  <a:pos x="T6" y="T7"/>
                </a:cxn>
                <a:cxn ang="0">
                  <a:pos x="T8" y="T9"/>
                </a:cxn>
              </a:cxnLst>
              <a:rect l="0" t="0" r="r" b="b"/>
              <a:pathLst>
                <a:path w="40" h="22">
                  <a:moveTo>
                    <a:pt x="0" y="20"/>
                  </a:moveTo>
                  <a:cubicBezTo>
                    <a:pt x="1" y="22"/>
                    <a:pt x="1" y="22"/>
                    <a:pt x="1" y="22"/>
                  </a:cubicBezTo>
                  <a:cubicBezTo>
                    <a:pt x="40" y="2"/>
                    <a:pt x="40" y="2"/>
                    <a:pt x="40" y="2"/>
                  </a:cubicBezTo>
                  <a:cubicBezTo>
                    <a:pt x="39" y="1"/>
                    <a:pt x="38" y="1"/>
                    <a:pt x="37" y="0"/>
                  </a:cubicBezTo>
                  <a:lnTo>
                    <a:pt x="0" y="20"/>
                  </a:lnTo>
                  <a:close/>
                </a:path>
              </a:pathLst>
            </a:custGeom>
            <a:solidFill>
              <a:srgbClr val="E2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5" name="îşļidê">
              <a:extLst>
                <a:ext uri="{FF2B5EF4-FFF2-40B4-BE49-F238E27FC236}">
                  <a16:creationId xmlns:a16="http://schemas.microsoft.com/office/drawing/2014/main" xmlns="" id="{24A7018D-2201-45DE-8E9E-A840FD43AA9D}"/>
                </a:ext>
              </a:extLst>
            </p:cNvPr>
            <p:cNvSpPr/>
            <p:nvPr/>
          </p:nvSpPr>
          <p:spPr bwMode="auto">
            <a:xfrm>
              <a:off x="6456363" y="5526088"/>
              <a:ext cx="269875" cy="398463"/>
            </a:xfrm>
            <a:custGeom>
              <a:avLst/>
              <a:gdLst>
                <a:gd name="T0" fmla="*/ 12 w 82"/>
                <a:gd name="T1" fmla="*/ 7 h 121"/>
                <a:gd name="T2" fmla="*/ 64 w 82"/>
                <a:gd name="T3" fmla="*/ 49 h 121"/>
                <a:gd name="T4" fmla="*/ 70 w 82"/>
                <a:gd name="T5" fmla="*/ 114 h 121"/>
                <a:gd name="T6" fmla="*/ 19 w 82"/>
                <a:gd name="T7" fmla="*/ 73 h 121"/>
                <a:gd name="T8" fmla="*/ 12 w 82"/>
                <a:gd name="T9" fmla="*/ 7 h 121"/>
              </a:gdLst>
              <a:ahLst/>
              <a:cxnLst>
                <a:cxn ang="0">
                  <a:pos x="T0" y="T1"/>
                </a:cxn>
                <a:cxn ang="0">
                  <a:pos x="T2" y="T3"/>
                </a:cxn>
                <a:cxn ang="0">
                  <a:pos x="T4" y="T5"/>
                </a:cxn>
                <a:cxn ang="0">
                  <a:pos x="T6" y="T7"/>
                </a:cxn>
                <a:cxn ang="0">
                  <a:pos x="T8" y="T9"/>
                </a:cxn>
              </a:cxnLst>
              <a:rect l="0" t="0" r="r" b="b"/>
              <a:pathLst>
                <a:path w="82" h="121">
                  <a:moveTo>
                    <a:pt x="12" y="7"/>
                  </a:moveTo>
                  <a:cubicBezTo>
                    <a:pt x="25" y="0"/>
                    <a:pt x="48" y="19"/>
                    <a:pt x="64" y="49"/>
                  </a:cubicBezTo>
                  <a:cubicBezTo>
                    <a:pt x="79" y="78"/>
                    <a:pt x="82" y="108"/>
                    <a:pt x="70" y="114"/>
                  </a:cubicBezTo>
                  <a:cubicBezTo>
                    <a:pt x="58" y="121"/>
                    <a:pt x="35" y="102"/>
                    <a:pt x="19" y="73"/>
                  </a:cubicBezTo>
                  <a:cubicBezTo>
                    <a:pt x="3" y="43"/>
                    <a:pt x="0" y="14"/>
                    <a:pt x="12" y="7"/>
                  </a:cubicBezTo>
                  <a:close/>
                </a:path>
              </a:pathLst>
            </a:custGeom>
            <a:solidFill>
              <a:srgbClr val="F1F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6" name="îṩ1ïdè">
              <a:extLst>
                <a:ext uri="{FF2B5EF4-FFF2-40B4-BE49-F238E27FC236}">
                  <a16:creationId xmlns:a16="http://schemas.microsoft.com/office/drawing/2014/main" xmlns="" id="{F941D6DF-E254-4FE8-8A6A-9251B9916342}"/>
                </a:ext>
              </a:extLst>
            </p:cNvPr>
            <p:cNvSpPr/>
            <p:nvPr/>
          </p:nvSpPr>
          <p:spPr bwMode="auto">
            <a:xfrm>
              <a:off x="6456363" y="5529263"/>
              <a:ext cx="269875" cy="395288"/>
            </a:xfrm>
            <a:custGeom>
              <a:avLst/>
              <a:gdLst>
                <a:gd name="T0" fmla="*/ 12 w 82"/>
                <a:gd name="T1" fmla="*/ 6 h 120"/>
                <a:gd name="T2" fmla="*/ 63 w 82"/>
                <a:gd name="T3" fmla="*/ 48 h 120"/>
                <a:gd name="T4" fmla="*/ 70 w 82"/>
                <a:gd name="T5" fmla="*/ 114 h 120"/>
                <a:gd name="T6" fmla="*/ 19 w 82"/>
                <a:gd name="T7" fmla="*/ 72 h 120"/>
                <a:gd name="T8" fmla="*/ 12 w 82"/>
                <a:gd name="T9" fmla="*/ 6 h 120"/>
              </a:gdLst>
              <a:ahLst/>
              <a:cxnLst>
                <a:cxn ang="0">
                  <a:pos x="T0" y="T1"/>
                </a:cxn>
                <a:cxn ang="0">
                  <a:pos x="T2" y="T3"/>
                </a:cxn>
                <a:cxn ang="0">
                  <a:pos x="T4" y="T5"/>
                </a:cxn>
                <a:cxn ang="0">
                  <a:pos x="T6" y="T7"/>
                </a:cxn>
                <a:cxn ang="0">
                  <a:pos x="T8" y="T9"/>
                </a:cxn>
              </a:cxnLst>
              <a:rect l="0" t="0" r="r" b="b"/>
              <a:pathLst>
                <a:path w="82" h="120">
                  <a:moveTo>
                    <a:pt x="12" y="6"/>
                  </a:moveTo>
                  <a:cubicBezTo>
                    <a:pt x="24" y="0"/>
                    <a:pt x="47" y="18"/>
                    <a:pt x="63" y="48"/>
                  </a:cubicBezTo>
                  <a:cubicBezTo>
                    <a:pt x="79" y="78"/>
                    <a:pt x="82" y="107"/>
                    <a:pt x="70" y="114"/>
                  </a:cubicBezTo>
                  <a:cubicBezTo>
                    <a:pt x="57" y="120"/>
                    <a:pt x="35" y="101"/>
                    <a:pt x="19" y="72"/>
                  </a:cubicBezTo>
                  <a:cubicBezTo>
                    <a:pt x="3" y="42"/>
                    <a:pt x="0" y="13"/>
                    <a:pt x="12" y="6"/>
                  </a:cubicBezTo>
                  <a:close/>
                </a:path>
              </a:pathLst>
            </a:custGeom>
            <a:solidFill>
              <a:srgbClr val="99BE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7" name="ïṧľïḋè">
              <a:extLst>
                <a:ext uri="{FF2B5EF4-FFF2-40B4-BE49-F238E27FC236}">
                  <a16:creationId xmlns:a16="http://schemas.microsoft.com/office/drawing/2014/main" xmlns="" id="{DA81BFE9-92F3-4903-A1E3-2C5A2A41E63D}"/>
                </a:ext>
              </a:extLst>
            </p:cNvPr>
            <p:cNvSpPr/>
            <p:nvPr/>
          </p:nvSpPr>
          <p:spPr bwMode="auto">
            <a:xfrm>
              <a:off x="6194426" y="5532438"/>
              <a:ext cx="522288" cy="514350"/>
            </a:xfrm>
            <a:custGeom>
              <a:avLst/>
              <a:gdLst>
                <a:gd name="T0" fmla="*/ 16 w 158"/>
                <a:gd name="T1" fmla="*/ 115 h 156"/>
                <a:gd name="T2" fmla="*/ 16 w 158"/>
                <a:gd name="T3" fmla="*/ 115 h 156"/>
                <a:gd name="T4" fmla="*/ 98 w 158"/>
                <a:gd name="T5" fmla="*/ 140 h 156"/>
                <a:gd name="T6" fmla="*/ 120 w 158"/>
                <a:gd name="T7" fmla="*/ 128 h 156"/>
                <a:gd name="T8" fmla="*/ 145 w 158"/>
                <a:gd name="T9" fmla="*/ 115 h 156"/>
                <a:gd name="T10" fmla="*/ 145 w 158"/>
                <a:gd name="T11" fmla="*/ 115 h 156"/>
                <a:gd name="T12" fmla="*/ 146 w 158"/>
                <a:gd name="T13" fmla="*/ 114 h 156"/>
                <a:gd name="T14" fmla="*/ 139 w 158"/>
                <a:gd name="T15" fmla="*/ 49 h 156"/>
                <a:gd name="T16" fmla="*/ 88 w 158"/>
                <a:gd name="T17" fmla="*/ 7 h 156"/>
                <a:gd name="T18" fmla="*/ 87 w 158"/>
                <a:gd name="T19" fmla="*/ 7 h 156"/>
                <a:gd name="T20" fmla="*/ 87 w 158"/>
                <a:gd name="T21" fmla="*/ 7 h 156"/>
                <a:gd name="T22" fmla="*/ 62 w 158"/>
                <a:gd name="T23" fmla="*/ 21 h 156"/>
                <a:gd name="T24" fmla="*/ 41 w 158"/>
                <a:gd name="T25" fmla="*/ 32 h 156"/>
                <a:gd name="T26" fmla="*/ 16 w 158"/>
                <a:gd name="T27" fmla="*/ 11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8" h="156">
                  <a:moveTo>
                    <a:pt x="16" y="115"/>
                  </a:moveTo>
                  <a:cubicBezTo>
                    <a:pt x="16" y="115"/>
                    <a:pt x="16" y="115"/>
                    <a:pt x="16" y="115"/>
                  </a:cubicBezTo>
                  <a:cubicBezTo>
                    <a:pt x="32" y="144"/>
                    <a:pt x="69" y="156"/>
                    <a:pt x="98" y="140"/>
                  </a:cubicBezTo>
                  <a:cubicBezTo>
                    <a:pt x="120" y="128"/>
                    <a:pt x="120" y="128"/>
                    <a:pt x="120" y="128"/>
                  </a:cubicBezTo>
                  <a:cubicBezTo>
                    <a:pt x="145" y="115"/>
                    <a:pt x="145" y="115"/>
                    <a:pt x="145" y="115"/>
                  </a:cubicBezTo>
                  <a:cubicBezTo>
                    <a:pt x="145" y="115"/>
                    <a:pt x="145" y="115"/>
                    <a:pt x="145" y="115"/>
                  </a:cubicBezTo>
                  <a:cubicBezTo>
                    <a:pt x="145" y="114"/>
                    <a:pt x="145" y="114"/>
                    <a:pt x="146" y="114"/>
                  </a:cubicBezTo>
                  <a:cubicBezTo>
                    <a:pt x="158" y="108"/>
                    <a:pt x="155" y="78"/>
                    <a:pt x="139" y="49"/>
                  </a:cubicBezTo>
                  <a:cubicBezTo>
                    <a:pt x="123" y="19"/>
                    <a:pt x="100" y="0"/>
                    <a:pt x="88" y="7"/>
                  </a:cubicBezTo>
                  <a:cubicBezTo>
                    <a:pt x="87" y="7"/>
                    <a:pt x="87" y="7"/>
                    <a:pt x="87" y="7"/>
                  </a:cubicBezTo>
                  <a:cubicBezTo>
                    <a:pt x="87" y="7"/>
                    <a:pt x="87" y="7"/>
                    <a:pt x="87" y="7"/>
                  </a:cubicBezTo>
                  <a:cubicBezTo>
                    <a:pt x="62" y="21"/>
                    <a:pt x="62" y="21"/>
                    <a:pt x="62" y="21"/>
                  </a:cubicBezTo>
                  <a:cubicBezTo>
                    <a:pt x="41" y="32"/>
                    <a:pt x="41" y="32"/>
                    <a:pt x="41" y="32"/>
                  </a:cubicBezTo>
                  <a:cubicBezTo>
                    <a:pt x="11" y="48"/>
                    <a:pt x="0" y="85"/>
                    <a:pt x="16" y="115"/>
                  </a:cubicBezTo>
                  <a:close/>
                </a:path>
              </a:pathLst>
            </a:custGeom>
            <a:solidFill>
              <a:srgbClr val="005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8" name="ïṥľïďé">
              <a:extLst>
                <a:ext uri="{FF2B5EF4-FFF2-40B4-BE49-F238E27FC236}">
                  <a16:creationId xmlns:a16="http://schemas.microsoft.com/office/drawing/2014/main" xmlns="" id="{75770942-C9AB-41BF-8585-AB0B6FB2D820}"/>
                </a:ext>
              </a:extLst>
            </p:cNvPr>
            <p:cNvSpPr/>
            <p:nvPr/>
          </p:nvSpPr>
          <p:spPr bwMode="auto">
            <a:xfrm>
              <a:off x="6488113" y="5553075"/>
              <a:ext cx="1588" cy="1588"/>
            </a:xfrm>
            <a:prstGeom prst="rect">
              <a:avLst/>
            </a:prstGeom>
            <a:solidFill>
              <a:srgbClr val="FF618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9" name="işľíḋê">
              <a:extLst>
                <a:ext uri="{FF2B5EF4-FFF2-40B4-BE49-F238E27FC236}">
                  <a16:creationId xmlns:a16="http://schemas.microsoft.com/office/drawing/2014/main" xmlns="" id="{67D979B1-BABD-41CD-91CF-90064F594393}"/>
                </a:ext>
              </a:extLst>
            </p:cNvPr>
            <p:cNvSpPr/>
            <p:nvPr/>
          </p:nvSpPr>
          <p:spPr bwMode="auto">
            <a:xfrm>
              <a:off x="6194426" y="5635625"/>
              <a:ext cx="330200" cy="411163"/>
            </a:xfrm>
            <a:custGeom>
              <a:avLst/>
              <a:gdLst>
                <a:gd name="T0" fmla="*/ 16 w 100"/>
                <a:gd name="T1" fmla="*/ 84 h 125"/>
                <a:gd name="T2" fmla="*/ 16 w 100"/>
                <a:gd name="T3" fmla="*/ 84 h 125"/>
                <a:gd name="T4" fmla="*/ 98 w 100"/>
                <a:gd name="T5" fmla="*/ 109 h 125"/>
                <a:gd name="T6" fmla="*/ 100 w 100"/>
                <a:gd name="T7" fmla="*/ 108 h 125"/>
                <a:gd name="T8" fmla="*/ 18 w 100"/>
                <a:gd name="T9" fmla="*/ 83 h 125"/>
                <a:gd name="T10" fmla="*/ 43 w 100"/>
                <a:gd name="T11" fmla="*/ 0 h 125"/>
                <a:gd name="T12" fmla="*/ 41 w 100"/>
                <a:gd name="T13" fmla="*/ 1 h 125"/>
                <a:gd name="T14" fmla="*/ 16 w 100"/>
                <a:gd name="T15" fmla="*/ 84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25">
                  <a:moveTo>
                    <a:pt x="16" y="84"/>
                  </a:moveTo>
                  <a:cubicBezTo>
                    <a:pt x="16" y="84"/>
                    <a:pt x="16" y="84"/>
                    <a:pt x="16" y="84"/>
                  </a:cubicBezTo>
                  <a:cubicBezTo>
                    <a:pt x="32" y="113"/>
                    <a:pt x="69" y="125"/>
                    <a:pt x="98" y="109"/>
                  </a:cubicBezTo>
                  <a:cubicBezTo>
                    <a:pt x="100" y="108"/>
                    <a:pt x="100" y="108"/>
                    <a:pt x="100" y="108"/>
                  </a:cubicBezTo>
                  <a:cubicBezTo>
                    <a:pt x="71" y="123"/>
                    <a:pt x="34" y="112"/>
                    <a:pt x="18" y="83"/>
                  </a:cubicBezTo>
                  <a:cubicBezTo>
                    <a:pt x="2" y="53"/>
                    <a:pt x="13" y="16"/>
                    <a:pt x="43" y="0"/>
                  </a:cubicBezTo>
                  <a:cubicBezTo>
                    <a:pt x="41" y="1"/>
                    <a:pt x="41" y="1"/>
                    <a:pt x="41" y="1"/>
                  </a:cubicBezTo>
                  <a:cubicBezTo>
                    <a:pt x="11" y="17"/>
                    <a:pt x="0" y="54"/>
                    <a:pt x="16" y="84"/>
                  </a:cubicBezTo>
                  <a:close/>
                </a:path>
              </a:pathLst>
            </a:custGeom>
            <a:solidFill>
              <a:srgbClr val="008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0" name="îṧ1îḋê">
              <a:extLst>
                <a:ext uri="{FF2B5EF4-FFF2-40B4-BE49-F238E27FC236}">
                  <a16:creationId xmlns:a16="http://schemas.microsoft.com/office/drawing/2014/main" xmlns="" id="{D97CBD86-E213-44E9-9986-841471236838}"/>
                </a:ext>
              </a:extLst>
            </p:cNvPr>
            <p:cNvSpPr/>
            <p:nvPr/>
          </p:nvSpPr>
          <p:spPr bwMode="auto">
            <a:xfrm>
              <a:off x="6680201" y="5908675"/>
              <a:ext cx="1588" cy="1588"/>
            </a:xfrm>
            <a:prstGeom prst="rect">
              <a:avLst/>
            </a:prstGeom>
            <a:solidFill>
              <a:srgbClr val="FF618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41" name="í$ļiḓè">
              <a:extLst>
                <a:ext uri="{FF2B5EF4-FFF2-40B4-BE49-F238E27FC236}">
                  <a16:creationId xmlns:a16="http://schemas.microsoft.com/office/drawing/2014/main" xmlns="" id="{337B9509-555C-4EBB-99B4-0A7DB099BB22}"/>
                </a:ext>
              </a:extLst>
            </p:cNvPr>
            <p:cNvSpPr/>
            <p:nvPr/>
          </p:nvSpPr>
          <p:spPr bwMode="auto">
            <a:xfrm>
              <a:off x="6261101" y="5664200"/>
              <a:ext cx="217488" cy="217488"/>
            </a:xfrm>
            <a:custGeom>
              <a:avLst/>
              <a:gdLst>
                <a:gd name="T0" fmla="*/ 19 w 66"/>
                <a:gd name="T1" fmla="*/ 7 h 66"/>
                <a:gd name="T2" fmla="*/ 58 w 66"/>
                <a:gd name="T3" fmla="*/ 19 h 66"/>
                <a:gd name="T4" fmla="*/ 47 w 66"/>
                <a:gd name="T5" fmla="*/ 58 h 66"/>
                <a:gd name="T6" fmla="*/ 7 w 66"/>
                <a:gd name="T7" fmla="*/ 46 h 66"/>
                <a:gd name="T8" fmla="*/ 19 w 66"/>
                <a:gd name="T9" fmla="*/ 7 h 66"/>
              </a:gdLst>
              <a:ahLst/>
              <a:cxnLst>
                <a:cxn ang="0">
                  <a:pos x="T0" y="T1"/>
                </a:cxn>
                <a:cxn ang="0">
                  <a:pos x="T2" y="T3"/>
                </a:cxn>
                <a:cxn ang="0">
                  <a:pos x="T4" y="T5"/>
                </a:cxn>
                <a:cxn ang="0">
                  <a:pos x="T6" y="T7"/>
                </a:cxn>
                <a:cxn ang="0">
                  <a:pos x="T8" y="T9"/>
                </a:cxn>
              </a:cxnLst>
              <a:rect l="0" t="0" r="r" b="b"/>
              <a:pathLst>
                <a:path w="66" h="66">
                  <a:moveTo>
                    <a:pt x="19" y="7"/>
                  </a:moveTo>
                  <a:cubicBezTo>
                    <a:pt x="33" y="0"/>
                    <a:pt x="51" y="5"/>
                    <a:pt x="58" y="19"/>
                  </a:cubicBezTo>
                  <a:cubicBezTo>
                    <a:pt x="66" y="33"/>
                    <a:pt x="61" y="51"/>
                    <a:pt x="47" y="58"/>
                  </a:cubicBezTo>
                  <a:cubicBezTo>
                    <a:pt x="32" y="66"/>
                    <a:pt x="15" y="61"/>
                    <a:pt x="7" y="46"/>
                  </a:cubicBezTo>
                  <a:cubicBezTo>
                    <a:pt x="0" y="32"/>
                    <a:pt x="5" y="15"/>
                    <a:pt x="19" y="7"/>
                  </a:cubicBezTo>
                  <a:close/>
                </a:path>
              </a:pathLst>
            </a:custGeom>
            <a:solidFill>
              <a:srgbClr val="008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2" name="iṩlíḓè">
              <a:extLst>
                <a:ext uri="{FF2B5EF4-FFF2-40B4-BE49-F238E27FC236}">
                  <a16:creationId xmlns:a16="http://schemas.microsoft.com/office/drawing/2014/main" xmlns="" id="{AFDE8567-0102-4099-921D-9D8340E5A0D8}"/>
                </a:ext>
              </a:extLst>
            </p:cNvPr>
            <p:cNvSpPr/>
            <p:nvPr/>
          </p:nvSpPr>
          <p:spPr bwMode="auto">
            <a:xfrm>
              <a:off x="6465888" y="5805488"/>
              <a:ext cx="82550" cy="85725"/>
            </a:xfrm>
            <a:custGeom>
              <a:avLst/>
              <a:gdLst>
                <a:gd name="T0" fmla="*/ 7 w 25"/>
                <a:gd name="T1" fmla="*/ 3 h 26"/>
                <a:gd name="T2" fmla="*/ 22 w 25"/>
                <a:gd name="T3" fmla="*/ 8 h 26"/>
                <a:gd name="T4" fmla="*/ 18 w 25"/>
                <a:gd name="T5" fmla="*/ 23 h 26"/>
                <a:gd name="T6" fmla="*/ 3 w 25"/>
                <a:gd name="T7" fmla="*/ 18 h 26"/>
                <a:gd name="T8" fmla="*/ 7 w 25"/>
                <a:gd name="T9" fmla="*/ 3 h 26"/>
              </a:gdLst>
              <a:ahLst/>
              <a:cxnLst>
                <a:cxn ang="0">
                  <a:pos x="T0" y="T1"/>
                </a:cxn>
                <a:cxn ang="0">
                  <a:pos x="T2" y="T3"/>
                </a:cxn>
                <a:cxn ang="0">
                  <a:pos x="T4" y="T5"/>
                </a:cxn>
                <a:cxn ang="0">
                  <a:pos x="T6" y="T7"/>
                </a:cxn>
                <a:cxn ang="0">
                  <a:pos x="T8" y="T9"/>
                </a:cxn>
              </a:cxnLst>
              <a:rect l="0" t="0" r="r" b="b"/>
              <a:pathLst>
                <a:path w="25" h="26">
                  <a:moveTo>
                    <a:pt x="7" y="3"/>
                  </a:moveTo>
                  <a:cubicBezTo>
                    <a:pt x="13" y="0"/>
                    <a:pt x="20" y="2"/>
                    <a:pt x="22" y="8"/>
                  </a:cubicBezTo>
                  <a:cubicBezTo>
                    <a:pt x="25" y="13"/>
                    <a:pt x="23" y="20"/>
                    <a:pt x="18" y="23"/>
                  </a:cubicBezTo>
                  <a:cubicBezTo>
                    <a:pt x="12" y="26"/>
                    <a:pt x="6" y="24"/>
                    <a:pt x="3" y="18"/>
                  </a:cubicBezTo>
                  <a:cubicBezTo>
                    <a:pt x="0" y="13"/>
                    <a:pt x="2" y="6"/>
                    <a:pt x="7" y="3"/>
                  </a:cubicBezTo>
                  <a:close/>
                </a:path>
              </a:pathLst>
            </a:custGeom>
            <a:solidFill>
              <a:srgbClr val="008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3" name="ïṩliḓe">
              <a:extLst>
                <a:ext uri="{FF2B5EF4-FFF2-40B4-BE49-F238E27FC236}">
                  <a16:creationId xmlns:a16="http://schemas.microsoft.com/office/drawing/2014/main" xmlns="" id="{3E1CE725-8B8B-43FD-A396-A7380610F686}"/>
                </a:ext>
              </a:extLst>
            </p:cNvPr>
            <p:cNvSpPr/>
            <p:nvPr/>
          </p:nvSpPr>
          <p:spPr bwMode="auto">
            <a:xfrm>
              <a:off x="7038976" y="5292725"/>
              <a:ext cx="320675" cy="214313"/>
            </a:xfrm>
            <a:custGeom>
              <a:avLst/>
              <a:gdLst>
                <a:gd name="T0" fmla="*/ 93 w 97"/>
                <a:gd name="T1" fmla="*/ 8 h 65"/>
                <a:gd name="T2" fmla="*/ 93 w 97"/>
                <a:gd name="T3" fmla="*/ 9 h 65"/>
                <a:gd name="T4" fmla="*/ 89 w 97"/>
                <a:gd name="T5" fmla="*/ 25 h 65"/>
                <a:gd name="T6" fmla="*/ 20 w 97"/>
                <a:gd name="T7" fmla="*/ 62 h 65"/>
                <a:gd name="T8" fmla="*/ 4 w 97"/>
                <a:gd name="T9" fmla="*/ 57 h 65"/>
                <a:gd name="T10" fmla="*/ 3 w 97"/>
                <a:gd name="T11" fmla="*/ 57 h 65"/>
                <a:gd name="T12" fmla="*/ 8 w 97"/>
                <a:gd name="T13" fmla="*/ 40 h 65"/>
                <a:gd name="T14" fmla="*/ 77 w 97"/>
                <a:gd name="T15" fmla="*/ 3 h 65"/>
                <a:gd name="T16" fmla="*/ 93 w 97"/>
                <a:gd name="T17"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65">
                  <a:moveTo>
                    <a:pt x="93" y="8"/>
                  </a:moveTo>
                  <a:cubicBezTo>
                    <a:pt x="93" y="9"/>
                    <a:pt x="93" y="9"/>
                    <a:pt x="93" y="9"/>
                  </a:cubicBezTo>
                  <a:cubicBezTo>
                    <a:pt x="97" y="15"/>
                    <a:pt x="94" y="22"/>
                    <a:pt x="89" y="25"/>
                  </a:cubicBezTo>
                  <a:cubicBezTo>
                    <a:pt x="20" y="62"/>
                    <a:pt x="20" y="62"/>
                    <a:pt x="20" y="62"/>
                  </a:cubicBezTo>
                  <a:cubicBezTo>
                    <a:pt x="14" y="65"/>
                    <a:pt x="7" y="63"/>
                    <a:pt x="4" y="57"/>
                  </a:cubicBezTo>
                  <a:cubicBezTo>
                    <a:pt x="3" y="57"/>
                    <a:pt x="3" y="57"/>
                    <a:pt x="3" y="57"/>
                  </a:cubicBezTo>
                  <a:cubicBezTo>
                    <a:pt x="0" y="51"/>
                    <a:pt x="2" y="43"/>
                    <a:pt x="8" y="40"/>
                  </a:cubicBezTo>
                  <a:cubicBezTo>
                    <a:pt x="77" y="3"/>
                    <a:pt x="77" y="3"/>
                    <a:pt x="77" y="3"/>
                  </a:cubicBezTo>
                  <a:cubicBezTo>
                    <a:pt x="83" y="0"/>
                    <a:pt x="90" y="2"/>
                    <a:pt x="93" y="8"/>
                  </a:cubicBezTo>
                  <a:close/>
                </a:path>
              </a:pathLst>
            </a:custGeom>
            <a:solidFill>
              <a:srgbClr val="600DC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4" name="ïṧ1ïďe">
              <a:extLst>
                <a:ext uri="{FF2B5EF4-FFF2-40B4-BE49-F238E27FC236}">
                  <a16:creationId xmlns:a16="http://schemas.microsoft.com/office/drawing/2014/main" xmlns="" id="{A45C6B51-5C74-42BF-BCBC-676C18247CC2}"/>
                </a:ext>
              </a:extLst>
            </p:cNvPr>
            <p:cNvSpPr/>
            <p:nvPr/>
          </p:nvSpPr>
          <p:spPr bwMode="auto">
            <a:xfrm>
              <a:off x="7362826" y="5219700"/>
              <a:ext cx="128588" cy="112713"/>
            </a:xfrm>
            <a:custGeom>
              <a:avLst/>
              <a:gdLst>
                <a:gd name="T0" fmla="*/ 35 w 39"/>
                <a:gd name="T1" fmla="*/ 8 h 34"/>
                <a:gd name="T2" fmla="*/ 36 w 39"/>
                <a:gd name="T3" fmla="*/ 9 h 34"/>
                <a:gd name="T4" fmla="*/ 31 w 39"/>
                <a:gd name="T5" fmla="*/ 25 h 34"/>
                <a:gd name="T6" fmla="*/ 20 w 39"/>
                <a:gd name="T7" fmla="*/ 31 h 34"/>
                <a:gd name="T8" fmla="*/ 4 w 39"/>
                <a:gd name="T9" fmla="*/ 26 h 34"/>
                <a:gd name="T10" fmla="*/ 3 w 39"/>
                <a:gd name="T11" fmla="*/ 25 h 34"/>
                <a:gd name="T12" fmla="*/ 8 w 39"/>
                <a:gd name="T13" fmla="*/ 9 h 34"/>
                <a:gd name="T14" fmla="*/ 19 w 39"/>
                <a:gd name="T15" fmla="*/ 3 h 34"/>
                <a:gd name="T16" fmla="*/ 35 w 39"/>
                <a:gd name="T17"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4">
                  <a:moveTo>
                    <a:pt x="35" y="8"/>
                  </a:moveTo>
                  <a:cubicBezTo>
                    <a:pt x="36" y="9"/>
                    <a:pt x="36" y="9"/>
                    <a:pt x="36" y="9"/>
                  </a:cubicBezTo>
                  <a:cubicBezTo>
                    <a:pt x="39" y="14"/>
                    <a:pt x="37" y="22"/>
                    <a:pt x="31" y="25"/>
                  </a:cubicBezTo>
                  <a:cubicBezTo>
                    <a:pt x="20" y="31"/>
                    <a:pt x="20" y="31"/>
                    <a:pt x="20" y="31"/>
                  </a:cubicBezTo>
                  <a:cubicBezTo>
                    <a:pt x="14" y="34"/>
                    <a:pt x="7" y="32"/>
                    <a:pt x="4" y="26"/>
                  </a:cubicBezTo>
                  <a:cubicBezTo>
                    <a:pt x="3" y="25"/>
                    <a:pt x="3" y="25"/>
                    <a:pt x="3" y="25"/>
                  </a:cubicBezTo>
                  <a:cubicBezTo>
                    <a:pt x="0" y="20"/>
                    <a:pt x="2" y="13"/>
                    <a:pt x="8" y="9"/>
                  </a:cubicBezTo>
                  <a:cubicBezTo>
                    <a:pt x="19" y="3"/>
                    <a:pt x="19" y="3"/>
                    <a:pt x="19" y="3"/>
                  </a:cubicBezTo>
                  <a:cubicBezTo>
                    <a:pt x="25" y="0"/>
                    <a:pt x="32" y="2"/>
                    <a:pt x="35" y="8"/>
                  </a:cubicBezTo>
                  <a:close/>
                </a:path>
              </a:pathLst>
            </a:custGeom>
            <a:solidFill>
              <a:srgbClr val="600DC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5" name="îṩlide">
              <a:extLst>
                <a:ext uri="{FF2B5EF4-FFF2-40B4-BE49-F238E27FC236}">
                  <a16:creationId xmlns:a16="http://schemas.microsoft.com/office/drawing/2014/main" xmlns="" id="{65B0309A-12D0-4760-8D3D-CDD0BEDC63D2}"/>
                </a:ext>
              </a:extLst>
            </p:cNvPr>
            <p:cNvSpPr/>
            <p:nvPr/>
          </p:nvSpPr>
          <p:spPr bwMode="auto">
            <a:xfrm>
              <a:off x="5165726" y="2389188"/>
              <a:ext cx="771525" cy="738188"/>
            </a:xfrm>
            <a:custGeom>
              <a:avLst/>
              <a:gdLst>
                <a:gd name="T0" fmla="*/ 118 w 234"/>
                <a:gd name="T1" fmla="*/ 0 h 224"/>
                <a:gd name="T2" fmla="*/ 110 w 234"/>
                <a:gd name="T3" fmla="*/ 1 h 224"/>
                <a:gd name="T4" fmla="*/ 88 w 234"/>
                <a:gd name="T5" fmla="*/ 5 h 224"/>
                <a:gd name="T6" fmla="*/ 15 w 234"/>
                <a:gd name="T7" fmla="*/ 62 h 224"/>
                <a:gd name="T8" fmla="*/ 12 w 234"/>
                <a:gd name="T9" fmla="*/ 67 h 224"/>
                <a:gd name="T10" fmla="*/ 0 w 234"/>
                <a:gd name="T11" fmla="*/ 109 h 224"/>
                <a:gd name="T12" fmla="*/ 0 w 234"/>
                <a:gd name="T13" fmla="*/ 115 h 224"/>
                <a:gd name="T14" fmla="*/ 3 w 234"/>
                <a:gd name="T15" fmla="*/ 143 h 224"/>
                <a:gd name="T16" fmla="*/ 3 w 234"/>
                <a:gd name="T17" fmla="*/ 143 h 224"/>
                <a:gd name="T18" fmla="*/ 3 w 234"/>
                <a:gd name="T19" fmla="*/ 143 h 224"/>
                <a:gd name="T20" fmla="*/ 105 w 234"/>
                <a:gd name="T21" fmla="*/ 224 h 224"/>
                <a:gd name="T22" fmla="*/ 136 w 234"/>
                <a:gd name="T23" fmla="*/ 220 h 224"/>
                <a:gd name="T24" fmla="*/ 221 w 234"/>
                <a:gd name="T25" fmla="*/ 82 h 224"/>
                <a:gd name="T26" fmla="*/ 221 w 234"/>
                <a:gd name="T27" fmla="*/ 82 h 224"/>
                <a:gd name="T28" fmla="*/ 200 w 234"/>
                <a:gd name="T29" fmla="*/ 38 h 224"/>
                <a:gd name="T30" fmla="*/ 193 w 234"/>
                <a:gd name="T31" fmla="*/ 31 h 224"/>
                <a:gd name="T32" fmla="*/ 185 w 234"/>
                <a:gd name="T33" fmla="*/ 24 h 224"/>
                <a:gd name="T34" fmla="*/ 118 w 234"/>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224">
                  <a:moveTo>
                    <a:pt x="118" y="0"/>
                  </a:moveTo>
                  <a:cubicBezTo>
                    <a:pt x="116" y="0"/>
                    <a:pt x="113" y="1"/>
                    <a:pt x="110" y="1"/>
                  </a:cubicBezTo>
                  <a:cubicBezTo>
                    <a:pt x="103" y="1"/>
                    <a:pt x="95" y="3"/>
                    <a:pt x="88" y="5"/>
                  </a:cubicBezTo>
                  <a:cubicBezTo>
                    <a:pt x="56" y="14"/>
                    <a:pt x="30" y="35"/>
                    <a:pt x="15" y="62"/>
                  </a:cubicBezTo>
                  <a:cubicBezTo>
                    <a:pt x="14" y="64"/>
                    <a:pt x="13" y="66"/>
                    <a:pt x="12" y="67"/>
                  </a:cubicBezTo>
                  <a:cubicBezTo>
                    <a:pt x="6" y="80"/>
                    <a:pt x="2" y="95"/>
                    <a:pt x="0" y="109"/>
                  </a:cubicBezTo>
                  <a:cubicBezTo>
                    <a:pt x="0" y="111"/>
                    <a:pt x="0" y="113"/>
                    <a:pt x="0" y="115"/>
                  </a:cubicBezTo>
                  <a:cubicBezTo>
                    <a:pt x="0" y="124"/>
                    <a:pt x="0" y="133"/>
                    <a:pt x="3" y="143"/>
                  </a:cubicBezTo>
                  <a:cubicBezTo>
                    <a:pt x="3" y="143"/>
                    <a:pt x="3" y="143"/>
                    <a:pt x="3" y="143"/>
                  </a:cubicBezTo>
                  <a:cubicBezTo>
                    <a:pt x="3" y="143"/>
                    <a:pt x="3" y="143"/>
                    <a:pt x="3" y="143"/>
                  </a:cubicBezTo>
                  <a:cubicBezTo>
                    <a:pt x="14" y="192"/>
                    <a:pt x="57" y="224"/>
                    <a:pt x="105" y="224"/>
                  </a:cubicBezTo>
                  <a:cubicBezTo>
                    <a:pt x="115" y="224"/>
                    <a:pt x="126" y="223"/>
                    <a:pt x="136" y="220"/>
                  </a:cubicBezTo>
                  <a:cubicBezTo>
                    <a:pt x="196" y="203"/>
                    <a:pt x="234" y="142"/>
                    <a:pt x="221" y="82"/>
                  </a:cubicBezTo>
                  <a:cubicBezTo>
                    <a:pt x="221" y="82"/>
                    <a:pt x="221" y="82"/>
                    <a:pt x="221" y="82"/>
                  </a:cubicBezTo>
                  <a:cubicBezTo>
                    <a:pt x="217" y="65"/>
                    <a:pt x="210" y="51"/>
                    <a:pt x="200" y="38"/>
                  </a:cubicBezTo>
                  <a:cubicBezTo>
                    <a:pt x="198" y="36"/>
                    <a:pt x="195" y="33"/>
                    <a:pt x="193" y="31"/>
                  </a:cubicBezTo>
                  <a:cubicBezTo>
                    <a:pt x="190" y="28"/>
                    <a:pt x="188" y="26"/>
                    <a:pt x="185" y="24"/>
                  </a:cubicBezTo>
                  <a:cubicBezTo>
                    <a:pt x="167" y="9"/>
                    <a:pt x="143" y="0"/>
                    <a:pt x="118" y="0"/>
                  </a:cubicBezTo>
                </a:path>
              </a:pathLst>
            </a:custGeom>
            <a:solidFill>
              <a:srgbClr val="C5BF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6" name="í$ļîḑe">
              <a:extLst>
                <a:ext uri="{FF2B5EF4-FFF2-40B4-BE49-F238E27FC236}">
                  <a16:creationId xmlns:a16="http://schemas.microsoft.com/office/drawing/2014/main" xmlns="" id="{44BC2D1B-4B7B-4CEB-A874-B8B74479AD8E}"/>
                </a:ext>
              </a:extLst>
            </p:cNvPr>
            <p:cNvSpPr/>
            <p:nvPr/>
          </p:nvSpPr>
          <p:spPr bwMode="auto">
            <a:xfrm>
              <a:off x="5132388" y="2336800"/>
              <a:ext cx="804863" cy="803275"/>
            </a:xfrm>
            <a:custGeom>
              <a:avLst/>
              <a:gdLst>
                <a:gd name="T0" fmla="*/ 231 w 244"/>
                <a:gd name="T1" fmla="*/ 98 h 244"/>
                <a:gd name="T2" fmla="*/ 146 w 244"/>
                <a:gd name="T3" fmla="*/ 231 h 244"/>
                <a:gd name="T4" fmla="*/ 13 w 244"/>
                <a:gd name="T5" fmla="*/ 146 h 244"/>
                <a:gd name="T6" fmla="*/ 98 w 244"/>
                <a:gd name="T7" fmla="*/ 13 h 244"/>
                <a:gd name="T8" fmla="*/ 231 w 244"/>
                <a:gd name="T9" fmla="*/ 98 h 244"/>
              </a:gdLst>
              <a:ahLst/>
              <a:cxnLst>
                <a:cxn ang="0">
                  <a:pos x="T0" y="T1"/>
                </a:cxn>
                <a:cxn ang="0">
                  <a:pos x="T2" y="T3"/>
                </a:cxn>
                <a:cxn ang="0">
                  <a:pos x="T4" y="T5"/>
                </a:cxn>
                <a:cxn ang="0">
                  <a:pos x="T6" y="T7"/>
                </a:cxn>
                <a:cxn ang="0">
                  <a:pos x="T8" y="T9"/>
                </a:cxn>
              </a:cxnLst>
              <a:rect l="0" t="0" r="r" b="b"/>
              <a:pathLst>
                <a:path w="244" h="244">
                  <a:moveTo>
                    <a:pt x="231" y="98"/>
                  </a:moveTo>
                  <a:cubicBezTo>
                    <a:pt x="244" y="158"/>
                    <a:pt x="206" y="218"/>
                    <a:pt x="146" y="231"/>
                  </a:cubicBezTo>
                  <a:cubicBezTo>
                    <a:pt x="86" y="244"/>
                    <a:pt x="26" y="206"/>
                    <a:pt x="13" y="146"/>
                  </a:cubicBezTo>
                  <a:cubicBezTo>
                    <a:pt x="0" y="86"/>
                    <a:pt x="38" y="26"/>
                    <a:pt x="98" y="13"/>
                  </a:cubicBezTo>
                  <a:cubicBezTo>
                    <a:pt x="158" y="0"/>
                    <a:pt x="218" y="38"/>
                    <a:pt x="231" y="98"/>
                  </a:cubicBezTo>
                  <a:close/>
                </a:path>
              </a:pathLst>
            </a:custGeom>
            <a:solidFill>
              <a:srgbClr val="DCF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7" name="ïşḻiḓé">
              <a:extLst>
                <a:ext uri="{FF2B5EF4-FFF2-40B4-BE49-F238E27FC236}">
                  <a16:creationId xmlns:a16="http://schemas.microsoft.com/office/drawing/2014/main" xmlns="" id="{0A983CB4-59AF-45F2-851E-0F9400A198B7}"/>
                </a:ext>
              </a:extLst>
            </p:cNvPr>
            <p:cNvSpPr/>
            <p:nvPr/>
          </p:nvSpPr>
          <p:spPr bwMode="auto">
            <a:xfrm>
              <a:off x="5132388" y="2336800"/>
              <a:ext cx="762000" cy="481013"/>
            </a:xfrm>
            <a:custGeom>
              <a:avLst/>
              <a:gdLst>
                <a:gd name="T0" fmla="*/ 98 w 231"/>
                <a:gd name="T1" fmla="*/ 14 h 146"/>
                <a:gd name="T2" fmla="*/ 231 w 231"/>
                <a:gd name="T3" fmla="*/ 98 h 146"/>
                <a:gd name="T4" fmla="*/ 231 w 231"/>
                <a:gd name="T5" fmla="*/ 98 h 146"/>
                <a:gd name="T6" fmla="*/ 98 w 231"/>
                <a:gd name="T7" fmla="*/ 13 h 146"/>
                <a:gd name="T8" fmla="*/ 13 w 231"/>
                <a:gd name="T9" fmla="*/ 146 h 146"/>
                <a:gd name="T10" fmla="*/ 13 w 231"/>
                <a:gd name="T11" fmla="*/ 146 h 146"/>
                <a:gd name="T12" fmla="*/ 98 w 231"/>
                <a:gd name="T13" fmla="*/ 14 h 146"/>
              </a:gdLst>
              <a:ahLst/>
              <a:cxnLst>
                <a:cxn ang="0">
                  <a:pos x="T0" y="T1"/>
                </a:cxn>
                <a:cxn ang="0">
                  <a:pos x="T2" y="T3"/>
                </a:cxn>
                <a:cxn ang="0">
                  <a:pos x="T4" y="T5"/>
                </a:cxn>
                <a:cxn ang="0">
                  <a:pos x="T6" y="T7"/>
                </a:cxn>
                <a:cxn ang="0">
                  <a:pos x="T8" y="T9"/>
                </a:cxn>
                <a:cxn ang="0">
                  <a:pos x="T10" y="T11"/>
                </a:cxn>
                <a:cxn ang="0">
                  <a:pos x="T12" y="T13"/>
                </a:cxn>
              </a:cxnLst>
              <a:rect l="0" t="0" r="r" b="b"/>
              <a:pathLst>
                <a:path w="231" h="146">
                  <a:moveTo>
                    <a:pt x="98" y="14"/>
                  </a:moveTo>
                  <a:cubicBezTo>
                    <a:pt x="158" y="0"/>
                    <a:pt x="218" y="38"/>
                    <a:pt x="231" y="98"/>
                  </a:cubicBezTo>
                  <a:cubicBezTo>
                    <a:pt x="231" y="98"/>
                    <a:pt x="231" y="98"/>
                    <a:pt x="231" y="98"/>
                  </a:cubicBezTo>
                  <a:cubicBezTo>
                    <a:pt x="218" y="38"/>
                    <a:pt x="158" y="0"/>
                    <a:pt x="98" y="13"/>
                  </a:cubicBezTo>
                  <a:cubicBezTo>
                    <a:pt x="38" y="26"/>
                    <a:pt x="0" y="86"/>
                    <a:pt x="13" y="146"/>
                  </a:cubicBezTo>
                  <a:cubicBezTo>
                    <a:pt x="13" y="146"/>
                    <a:pt x="13" y="146"/>
                    <a:pt x="13" y="146"/>
                  </a:cubicBezTo>
                  <a:cubicBezTo>
                    <a:pt x="0" y="86"/>
                    <a:pt x="38" y="27"/>
                    <a:pt x="98"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8" name="íṥliḍé">
              <a:extLst>
                <a:ext uri="{FF2B5EF4-FFF2-40B4-BE49-F238E27FC236}">
                  <a16:creationId xmlns:a16="http://schemas.microsoft.com/office/drawing/2014/main" xmlns="" id="{669D3D54-6197-424E-8B9D-331628235E10}"/>
                </a:ext>
              </a:extLst>
            </p:cNvPr>
            <p:cNvSpPr/>
            <p:nvPr/>
          </p:nvSpPr>
          <p:spPr bwMode="auto">
            <a:xfrm>
              <a:off x="5175251" y="2379663"/>
              <a:ext cx="719138" cy="717550"/>
            </a:xfrm>
            <a:custGeom>
              <a:avLst/>
              <a:gdLst>
                <a:gd name="T0" fmla="*/ 207 w 218"/>
                <a:gd name="T1" fmla="*/ 87 h 218"/>
                <a:gd name="T2" fmla="*/ 131 w 218"/>
                <a:gd name="T3" fmla="*/ 206 h 218"/>
                <a:gd name="T4" fmla="*/ 12 w 218"/>
                <a:gd name="T5" fmla="*/ 130 h 218"/>
                <a:gd name="T6" fmla="*/ 88 w 218"/>
                <a:gd name="T7" fmla="*/ 11 h 218"/>
                <a:gd name="T8" fmla="*/ 207 w 218"/>
                <a:gd name="T9" fmla="*/ 87 h 218"/>
              </a:gdLst>
              <a:ahLst/>
              <a:cxnLst>
                <a:cxn ang="0">
                  <a:pos x="T0" y="T1"/>
                </a:cxn>
                <a:cxn ang="0">
                  <a:pos x="T2" y="T3"/>
                </a:cxn>
                <a:cxn ang="0">
                  <a:pos x="T4" y="T5"/>
                </a:cxn>
                <a:cxn ang="0">
                  <a:pos x="T6" y="T7"/>
                </a:cxn>
                <a:cxn ang="0">
                  <a:pos x="T8" y="T9"/>
                </a:cxn>
              </a:cxnLst>
              <a:rect l="0" t="0" r="r" b="b"/>
              <a:pathLst>
                <a:path w="218" h="218">
                  <a:moveTo>
                    <a:pt x="207" y="87"/>
                  </a:moveTo>
                  <a:cubicBezTo>
                    <a:pt x="218" y="141"/>
                    <a:pt x="184" y="195"/>
                    <a:pt x="131" y="206"/>
                  </a:cubicBezTo>
                  <a:cubicBezTo>
                    <a:pt x="77" y="218"/>
                    <a:pt x="23" y="184"/>
                    <a:pt x="12" y="130"/>
                  </a:cubicBezTo>
                  <a:cubicBezTo>
                    <a:pt x="0" y="77"/>
                    <a:pt x="34" y="23"/>
                    <a:pt x="88" y="11"/>
                  </a:cubicBezTo>
                  <a:cubicBezTo>
                    <a:pt x="141" y="0"/>
                    <a:pt x="195" y="34"/>
                    <a:pt x="207" y="87"/>
                  </a:cubicBez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9" name="îṣḻïďè">
              <a:extLst>
                <a:ext uri="{FF2B5EF4-FFF2-40B4-BE49-F238E27FC236}">
                  <a16:creationId xmlns:a16="http://schemas.microsoft.com/office/drawing/2014/main" xmlns="" id="{E3FC71F9-9801-4A11-97F4-C644AEB3450E}"/>
                </a:ext>
              </a:extLst>
            </p:cNvPr>
            <p:cNvSpPr/>
            <p:nvPr/>
          </p:nvSpPr>
          <p:spPr bwMode="auto">
            <a:xfrm>
              <a:off x="5175251" y="2379663"/>
              <a:ext cx="682625" cy="431800"/>
            </a:xfrm>
            <a:custGeom>
              <a:avLst/>
              <a:gdLst>
                <a:gd name="T0" fmla="*/ 88 w 207"/>
                <a:gd name="T1" fmla="*/ 13 h 131"/>
                <a:gd name="T2" fmla="*/ 207 w 207"/>
                <a:gd name="T3" fmla="*/ 88 h 131"/>
                <a:gd name="T4" fmla="*/ 207 w 207"/>
                <a:gd name="T5" fmla="*/ 87 h 131"/>
                <a:gd name="T6" fmla="*/ 88 w 207"/>
                <a:gd name="T7" fmla="*/ 11 h 131"/>
                <a:gd name="T8" fmla="*/ 12 w 207"/>
                <a:gd name="T9" fmla="*/ 130 h 131"/>
                <a:gd name="T10" fmla="*/ 12 w 207"/>
                <a:gd name="T11" fmla="*/ 131 h 131"/>
                <a:gd name="T12" fmla="*/ 88 w 207"/>
                <a:gd name="T13" fmla="*/ 13 h 131"/>
              </a:gdLst>
              <a:ahLst/>
              <a:cxnLst>
                <a:cxn ang="0">
                  <a:pos x="T0" y="T1"/>
                </a:cxn>
                <a:cxn ang="0">
                  <a:pos x="T2" y="T3"/>
                </a:cxn>
                <a:cxn ang="0">
                  <a:pos x="T4" y="T5"/>
                </a:cxn>
                <a:cxn ang="0">
                  <a:pos x="T6" y="T7"/>
                </a:cxn>
                <a:cxn ang="0">
                  <a:pos x="T8" y="T9"/>
                </a:cxn>
                <a:cxn ang="0">
                  <a:pos x="T10" y="T11"/>
                </a:cxn>
                <a:cxn ang="0">
                  <a:pos x="T12" y="T13"/>
                </a:cxn>
              </a:cxnLst>
              <a:rect l="0" t="0" r="r" b="b"/>
              <a:pathLst>
                <a:path w="207" h="131">
                  <a:moveTo>
                    <a:pt x="88" y="13"/>
                  </a:moveTo>
                  <a:cubicBezTo>
                    <a:pt x="142" y="1"/>
                    <a:pt x="194" y="35"/>
                    <a:pt x="207" y="88"/>
                  </a:cubicBezTo>
                  <a:cubicBezTo>
                    <a:pt x="207" y="87"/>
                    <a:pt x="207" y="87"/>
                    <a:pt x="207" y="87"/>
                  </a:cubicBezTo>
                  <a:cubicBezTo>
                    <a:pt x="195" y="34"/>
                    <a:pt x="141" y="0"/>
                    <a:pt x="88" y="11"/>
                  </a:cubicBezTo>
                  <a:cubicBezTo>
                    <a:pt x="34" y="23"/>
                    <a:pt x="0" y="77"/>
                    <a:pt x="12" y="130"/>
                  </a:cubicBezTo>
                  <a:cubicBezTo>
                    <a:pt x="12" y="131"/>
                    <a:pt x="12" y="131"/>
                    <a:pt x="12" y="131"/>
                  </a:cubicBezTo>
                  <a:cubicBezTo>
                    <a:pt x="1" y="78"/>
                    <a:pt x="34" y="25"/>
                    <a:pt x="88" y="1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0" name="ïṥlíḑe">
              <a:extLst>
                <a:ext uri="{FF2B5EF4-FFF2-40B4-BE49-F238E27FC236}">
                  <a16:creationId xmlns:a16="http://schemas.microsoft.com/office/drawing/2014/main" xmlns="" id="{5862B7EB-C93A-4CF4-9E39-D18162234BF5}"/>
                </a:ext>
              </a:extLst>
            </p:cNvPr>
            <p:cNvSpPr/>
            <p:nvPr/>
          </p:nvSpPr>
          <p:spPr bwMode="auto">
            <a:xfrm>
              <a:off x="5327651" y="2692400"/>
              <a:ext cx="447675" cy="300038"/>
            </a:xfrm>
            <a:custGeom>
              <a:avLst/>
              <a:gdLst>
                <a:gd name="T0" fmla="*/ 126 w 136"/>
                <a:gd name="T1" fmla="*/ 1 h 91"/>
                <a:gd name="T2" fmla="*/ 123 w 136"/>
                <a:gd name="T3" fmla="*/ 1 h 91"/>
                <a:gd name="T4" fmla="*/ 3 w 136"/>
                <a:gd name="T5" fmla="*/ 27 h 91"/>
                <a:gd name="T6" fmla="*/ 0 w 136"/>
                <a:gd name="T7" fmla="*/ 29 h 91"/>
                <a:gd name="T8" fmla="*/ 0 w 136"/>
                <a:gd name="T9" fmla="*/ 32 h 91"/>
                <a:gd name="T10" fmla="*/ 78 w 136"/>
                <a:gd name="T11" fmla="*/ 83 h 91"/>
                <a:gd name="T12" fmla="*/ 128 w 136"/>
                <a:gd name="T13" fmla="*/ 4 h 91"/>
                <a:gd name="T14" fmla="*/ 126 w 136"/>
                <a:gd name="T15" fmla="*/ 1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1">
                  <a:moveTo>
                    <a:pt x="126" y="1"/>
                  </a:moveTo>
                  <a:cubicBezTo>
                    <a:pt x="125" y="1"/>
                    <a:pt x="124" y="0"/>
                    <a:pt x="123" y="1"/>
                  </a:cubicBezTo>
                  <a:cubicBezTo>
                    <a:pt x="3" y="27"/>
                    <a:pt x="3" y="27"/>
                    <a:pt x="3" y="27"/>
                  </a:cubicBezTo>
                  <a:cubicBezTo>
                    <a:pt x="2" y="27"/>
                    <a:pt x="1" y="28"/>
                    <a:pt x="0" y="29"/>
                  </a:cubicBezTo>
                  <a:cubicBezTo>
                    <a:pt x="0" y="30"/>
                    <a:pt x="0" y="31"/>
                    <a:pt x="0" y="32"/>
                  </a:cubicBezTo>
                  <a:cubicBezTo>
                    <a:pt x="8" y="68"/>
                    <a:pt x="43" y="91"/>
                    <a:pt x="78" y="83"/>
                  </a:cubicBezTo>
                  <a:cubicBezTo>
                    <a:pt x="113" y="75"/>
                    <a:pt x="136" y="40"/>
                    <a:pt x="128" y="4"/>
                  </a:cubicBezTo>
                  <a:cubicBezTo>
                    <a:pt x="128" y="3"/>
                    <a:pt x="127" y="2"/>
                    <a:pt x="126" y="1"/>
                  </a:cubicBezTo>
                  <a:close/>
                </a:path>
              </a:pathLst>
            </a:custGeom>
            <a:solidFill>
              <a:srgbClr val="FFF9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1" name="ïşľiḋè">
              <a:extLst>
                <a:ext uri="{FF2B5EF4-FFF2-40B4-BE49-F238E27FC236}">
                  <a16:creationId xmlns:a16="http://schemas.microsoft.com/office/drawing/2014/main" xmlns="" id="{F6381585-F049-463A-ACF5-618D5193787D}"/>
                </a:ext>
              </a:extLst>
            </p:cNvPr>
            <p:cNvSpPr/>
            <p:nvPr/>
          </p:nvSpPr>
          <p:spPr bwMode="auto">
            <a:xfrm>
              <a:off x="5327651" y="2692400"/>
              <a:ext cx="447675" cy="293688"/>
            </a:xfrm>
            <a:custGeom>
              <a:avLst/>
              <a:gdLst>
                <a:gd name="T0" fmla="*/ 126 w 136"/>
                <a:gd name="T1" fmla="*/ 1 h 89"/>
                <a:gd name="T2" fmla="*/ 123 w 136"/>
                <a:gd name="T3" fmla="*/ 1 h 89"/>
                <a:gd name="T4" fmla="*/ 3 w 136"/>
                <a:gd name="T5" fmla="*/ 27 h 89"/>
                <a:gd name="T6" fmla="*/ 0 w 136"/>
                <a:gd name="T7" fmla="*/ 29 h 89"/>
                <a:gd name="T8" fmla="*/ 0 w 136"/>
                <a:gd name="T9" fmla="*/ 32 h 89"/>
                <a:gd name="T10" fmla="*/ 78 w 136"/>
                <a:gd name="T11" fmla="*/ 82 h 89"/>
                <a:gd name="T12" fmla="*/ 128 w 136"/>
                <a:gd name="T13" fmla="*/ 4 h 89"/>
                <a:gd name="T14" fmla="*/ 126 w 136"/>
                <a:gd name="T15" fmla="*/ 1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89">
                  <a:moveTo>
                    <a:pt x="126" y="1"/>
                  </a:moveTo>
                  <a:cubicBezTo>
                    <a:pt x="125" y="1"/>
                    <a:pt x="124" y="0"/>
                    <a:pt x="123" y="1"/>
                  </a:cubicBezTo>
                  <a:cubicBezTo>
                    <a:pt x="3" y="27"/>
                    <a:pt x="3" y="27"/>
                    <a:pt x="3" y="27"/>
                  </a:cubicBezTo>
                  <a:cubicBezTo>
                    <a:pt x="2" y="27"/>
                    <a:pt x="1" y="28"/>
                    <a:pt x="0" y="29"/>
                  </a:cubicBezTo>
                  <a:cubicBezTo>
                    <a:pt x="0" y="30"/>
                    <a:pt x="0" y="31"/>
                    <a:pt x="0" y="32"/>
                  </a:cubicBezTo>
                  <a:cubicBezTo>
                    <a:pt x="8" y="67"/>
                    <a:pt x="43" y="89"/>
                    <a:pt x="78" y="82"/>
                  </a:cubicBezTo>
                  <a:cubicBezTo>
                    <a:pt x="113" y="74"/>
                    <a:pt x="136" y="39"/>
                    <a:pt x="128" y="4"/>
                  </a:cubicBezTo>
                  <a:cubicBezTo>
                    <a:pt x="128" y="3"/>
                    <a:pt x="127" y="2"/>
                    <a:pt x="126" y="1"/>
                  </a:cubicBez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2" name="îṡḻíḋê">
              <a:extLst>
                <a:ext uri="{FF2B5EF4-FFF2-40B4-BE49-F238E27FC236}">
                  <a16:creationId xmlns:a16="http://schemas.microsoft.com/office/drawing/2014/main" xmlns="" id="{C95F8E73-E022-4CC2-B398-4E0F7535CB44}"/>
                </a:ext>
              </a:extLst>
            </p:cNvPr>
            <p:cNvSpPr/>
            <p:nvPr/>
          </p:nvSpPr>
          <p:spPr bwMode="auto">
            <a:xfrm>
              <a:off x="5340351" y="2708275"/>
              <a:ext cx="419100" cy="265113"/>
            </a:xfrm>
            <a:custGeom>
              <a:avLst/>
              <a:gdLst>
                <a:gd name="T0" fmla="*/ 0 w 127"/>
                <a:gd name="T1" fmla="*/ 26 h 80"/>
                <a:gd name="T2" fmla="*/ 73 w 127"/>
                <a:gd name="T3" fmla="*/ 73 h 80"/>
                <a:gd name="T4" fmla="*/ 120 w 127"/>
                <a:gd name="T5" fmla="*/ 0 h 80"/>
                <a:gd name="T6" fmla="*/ 0 w 127"/>
                <a:gd name="T7" fmla="*/ 26 h 80"/>
              </a:gdLst>
              <a:ahLst/>
              <a:cxnLst>
                <a:cxn ang="0">
                  <a:pos x="T0" y="T1"/>
                </a:cxn>
                <a:cxn ang="0">
                  <a:pos x="T2" y="T3"/>
                </a:cxn>
                <a:cxn ang="0">
                  <a:pos x="T4" y="T5"/>
                </a:cxn>
                <a:cxn ang="0">
                  <a:pos x="T6" y="T7"/>
                </a:cxn>
              </a:cxnLst>
              <a:rect l="0" t="0" r="r" b="b"/>
              <a:pathLst>
                <a:path w="127" h="80">
                  <a:moveTo>
                    <a:pt x="0" y="26"/>
                  </a:moveTo>
                  <a:cubicBezTo>
                    <a:pt x="7" y="59"/>
                    <a:pt x="40" y="80"/>
                    <a:pt x="73" y="73"/>
                  </a:cubicBezTo>
                  <a:cubicBezTo>
                    <a:pt x="106" y="65"/>
                    <a:pt x="127" y="33"/>
                    <a:pt x="120" y="0"/>
                  </a:cubicBezTo>
                  <a:lnTo>
                    <a:pt x="0" y="26"/>
                  </a:lnTo>
                  <a:close/>
                </a:path>
              </a:pathLst>
            </a:custGeom>
            <a:solidFill>
              <a:srgbClr val="002B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3" name="íṣḻíḍè">
              <a:extLst>
                <a:ext uri="{FF2B5EF4-FFF2-40B4-BE49-F238E27FC236}">
                  <a16:creationId xmlns:a16="http://schemas.microsoft.com/office/drawing/2014/main" xmlns="" id="{E8AC4111-5DD6-4FF3-B0F1-0B35D5816874}"/>
                </a:ext>
              </a:extLst>
            </p:cNvPr>
            <p:cNvSpPr/>
            <p:nvPr/>
          </p:nvSpPr>
          <p:spPr bwMode="auto">
            <a:xfrm>
              <a:off x="5340351" y="2708275"/>
              <a:ext cx="403225" cy="179388"/>
            </a:xfrm>
            <a:custGeom>
              <a:avLst/>
              <a:gdLst>
                <a:gd name="T0" fmla="*/ 15 w 122"/>
                <a:gd name="T1" fmla="*/ 54 h 54"/>
                <a:gd name="T2" fmla="*/ 118 w 122"/>
                <a:gd name="T3" fmla="*/ 31 h 54"/>
                <a:gd name="T4" fmla="*/ 120 w 122"/>
                <a:gd name="T5" fmla="*/ 0 h 54"/>
                <a:gd name="T6" fmla="*/ 0 w 122"/>
                <a:gd name="T7" fmla="*/ 26 h 54"/>
                <a:gd name="T8" fmla="*/ 15 w 122"/>
                <a:gd name="T9" fmla="*/ 54 h 54"/>
              </a:gdLst>
              <a:ahLst/>
              <a:cxnLst>
                <a:cxn ang="0">
                  <a:pos x="T0" y="T1"/>
                </a:cxn>
                <a:cxn ang="0">
                  <a:pos x="T2" y="T3"/>
                </a:cxn>
                <a:cxn ang="0">
                  <a:pos x="T4" y="T5"/>
                </a:cxn>
                <a:cxn ang="0">
                  <a:pos x="T6" y="T7"/>
                </a:cxn>
                <a:cxn ang="0">
                  <a:pos x="T8" y="T9"/>
                </a:cxn>
              </a:cxnLst>
              <a:rect l="0" t="0" r="r" b="b"/>
              <a:pathLst>
                <a:path w="122" h="54">
                  <a:moveTo>
                    <a:pt x="15" y="54"/>
                  </a:moveTo>
                  <a:cubicBezTo>
                    <a:pt x="118" y="31"/>
                    <a:pt x="118" y="31"/>
                    <a:pt x="118" y="31"/>
                  </a:cubicBezTo>
                  <a:cubicBezTo>
                    <a:pt x="122" y="21"/>
                    <a:pt x="122" y="11"/>
                    <a:pt x="120" y="0"/>
                  </a:cubicBezTo>
                  <a:cubicBezTo>
                    <a:pt x="0" y="26"/>
                    <a:pt x="0" y="26"/>
                    <a:pt x="0" y="26"/>
                  </a:cubicBezTo>
                  <a:cubicBezTo>
                    <a:pt x="2" y="37"/>
                    <a:pt x="8" y="47"/>
                    <a:pt x="15" y="54"/>
                  </a:cubicBezTo>
                  <a:close/>
                </a:path>
              </a:pathLst>
            </a:custGeom>
            <a:solidFill>
              <a:srgbClr val="DCF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4" name="ïś1îḑè">
              <a:extLst>
                <a:ext uri="{FF2B5EF4-FFF2-40B4-BE49-F238E27FC236}">
                  <a16:creationId xmlns:a16="http://schemas.microsoft.com/office/drawing/2014/main" xmlns="" id="{CCDB7E25-93BE-4A7F-906E-9BF96054B52E}"/>
                </a:ext>
              </a:extLst>
            </p:cNvPr>
            <p:cNvSpPr/>
            <p:nvPr/>
          </p:nvSpPr>
          <p:spPr bwMode="auto">
            <a:xfrm>
              <a:off x="5340351" y="2705100"/>
              <a:ext cx="403225" cy="139700"/>
            </a:xfrm>
            <a:custGeom>
              <a:avLst/>
              <a:gdLst>
                <a:gd name="T0" fmla="*/ 121 w 122"/>
                <a:gd name="T1" fmla="*/ 17 h 42"/>
                <a:gd name="T2" fmla="*/ 120 w 122"/>
                <a:gd name="T3" fmla="*/ 1 h 42"/>
                <a:gd name="T4" fmla="*/ 0 w 122"/>
                <a:gd name="T5" fmla="*/ 27 h 42"/>
                <a:gd name="T6" fmla="*/ 6 w 122"/>
                <a:gd name="T7" fmla="*/ 42 h 42"/>
                <a:gd name="T8" fmla="*/ 121 w 122"/>
                <a:gd name="T9" fmla="*/ 17 h 42"/>
              </a:gdLst>
              <a:ahLst/>
              <a:cxnLst>
                <a:cxn ang="0">
                  <a:pos x="T0" y="T1"/>
                </a:cxn>
                <a:cxn ang="0">
                  <a:pos x="T2" y="T3"/>
                </a:cxn>
                <a:cxn ang="0">
                  <a:pos x="T4" y="T5"/>
                </a:cxn>
                <a:cxn ang="0">
                  <a:pos x="T6" y="T7"/>
                </a:cxn>
                <a:cxn ang="0">
                  <a:pos x="T8" y="T9"/>
                </a:cxn>
              </a:cxnLst>
              <a:rect l="0" t="0" r="r" b="b"/>
              <a:pathLst>
                <a:path w="122" h="42">
                  <a:moveTo>
                    <a:pt x="121" y="17"/>
                  </a:moveTo>
                  <a:cubicBezTo>
                    <a:pt x="122" y="12"/>
                    <a:pt x="121" y="6"/>
                    <a:pt x="120" y="1"/>
                  </a:cubicBezTo>
                  <a:cubicBezTo>
                    <a:pt x="0" y="27"/>
                    <a:pt x="0" y="27"/>
                    <a:pt x="0" y="27"/>
                  </a:cubicBezTo>
                  <a:cubicBezTo>
                    <a:pt x="1" y="33"/>
                    <a:pt x="3" y="38"/>
                    <a:pt x="6" y="42"/>
                  </a:cubicBezTo>
                  <a:cubicBezTo>
                    <a:pt x="15" y="34"/>
                    <a:pt x="62" y="0"/>
                    <a:pt x="121" y="17"/>
                  </a:cubicBezTo>
                  <a:close/>
                </a:path>
              </a:pathLst>
            </a:custGeom>
            <a:solidFill>
              <a:srgbClr val="C6D6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5" name="íśľiḑe">
              <a:extLst>
                <a:ext uri="{FF2B5EF4-FFF2-40B4-BE49-F238E27FC236}">
                  <a16:creationId xmlns:a16="http://schemas.microsoft.com/office/drawing/2014/main" xmlns="" id="{E9EA4159-BEC2-41C8-9563-7E605A42BAF8}"/>
                </a:ext>
              </a:extLst>
            </p:cNvPr>
            <p:cNvSpPr/>
            <p:nvPr/>
          </p:nvSpPr>
          <p:spPr bwMode="auto">
            <a:xfrm>
              <a:off x="5508626" y="2879725"/>
              <a:ext cx="141288" cy="73025"/>
            </a:xfrm>
            <a:custGeom>
              <a:avLst/>
              <a:gdLst>
                <a:gd name="T0" fmla="*/ 0 w 43"/>
                <a:gd name="T1" fmla="*/ 21 h 22"/>
                <a:gd name="T2" fmla="*/ 22 w 43"/>
                <a:gd name="T3" fmla="*/ 21 h 22"/>
                <a:gd name="T4" fmla="*/ 43 w 43"/>
                <a:gd name="T5" fmla="*/ 12 h 22"/>
                <a:gd name="T6" fmla="*/ 18 w 43"/>
                <a:gd name="T7" fmla="*/ 2 h 22"/>
                <a:gd name="T8" fmla="*/ 0 w 43"/>
                <a:gd name="T9" fmla="*/ 21 h 22"/>
              </a:gdLst>
              <a:ahLst/>
              <a:cxnLst>
                <a:cxn ang="0">
                  <a:pos x="T0" y="T1"/>
                </a:cxn>
                <a:cxn ang="0">
                  <a:pos x="T2" y="T3"/>
                </a:cxn>
                <a:cxn ang="0">
                  <a:pos x="T4" y="T5"/>
                </a:cxn>
                <a:cxn ang="0">
                  <a:pos x="T6" y="T7"/>
                </a:cxn>
                <a:cxn ang="0">
                  <a:pos x="T8" y="T9"/>
                </a:cxn>
              </a:cxnLst>
              <a:rect l="0" t="0" r="r" b="b"/>
              <a:pathLst>
                <a:path w="43" h="22">
                  <a:moveTo>
                    <a:pt x="0" y="21"/>
                  </a:moveTo>
                  <a:cubicBezTo>
                    <a:pt x="7" y="22"/>
                    <a:pt x="14" y="22"/>
                    <a:pt x="22" y="21"/>
                  </a:cubicBezTo>
                  <a:cubicBezTo>
                    <a:pt x="30" y="19"/>
                    <a:pt x="37" y="16"/>
                    <a:pt x="43" y="12"/>
                  </a:cubicBezTo>
                  <a:cubicBezTo>
                    <a:pt x="37" y="4"/>
                    <a:pt x="28" y="0"/>
                    <a:pt x="18" y="2"/>
                  </a:cubicBezTo>
                  <a:cubicBezTo>
                    <a:pt x="8" y="5"/>
                    <a:pt x="1" y="12"/>
                    <a:pt x="0" y="21"/>
                  </a:cubicBezTo>
                  <a:close/>
                </a:path>
              </a:pathLst>
            </a:custGeom>
            <a:solidFill>
              <a:srgbClr val="FF5F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6" name="ïṡľîḋê">
              <a:extLst>
                <a:ext uri="{FF2B5EF4-FFF2-40B4-BE49-F238E27FC236}">
                  <a16:creationId xmlns:a16="http://schemas.microsoft.com/office/drawing/2014/main" xmlns="" id="{AF299EEE-231D-4E21-ADDA-4389EF57FC2E}"/>
                </a:ext>
              </a:extLst>
            </p:cNvPr>
            <p:cNvSpPr/>
            <p:nvPr/>
          </p:nvSpPr>
          <p:spPr bwMode="auto">
            <a:xfrm>
              <a:off x="5508626" y="2879725"/>
              <a:ext cx="141288" cy="69850"/>
            </a:xfrm>
            <a:custGeom>
              <a:avLst/>
              <a:gdLst>
                <a:gd name="T0" fmla="*/ 18 w 43"/>
                <a:gd name="T1" fmla="*/ 3 h 21"/>
                <a:gd name="T2" fmla="*/ 43 w 43"/>
                <a:gd name="T3" fmla="*/ 12 h 21"/>
                <a:gd name="T4" fmla="*/ 43 w 43"/>
                <a:gd name="T5" fmla="*/ 12 h 21"/>
                <a:gd name="T6" fmla="*/ 18 w 43"/>
                <a:gd name="T7" fmla="*/ 2 h 21"/>
                <a:gd name="T8" fmla="*/ 0 w 43"/>
                <a:gd name="T9" fmla="*/ 21 h 21"/>
                <a:gd name="T10" fmla="*/ 0 w 43"/>
                <a:gd name="T11" fmla="*/ 21 h 21"/>
                <a:gd name="T12" fmla="*/ 18 w 43"/>
                <a:gd name="T13" fmla="*/ 3 h 21"/>
              </a:gdLst>
              <a:ahLst/>
              <a:cxnLst>
                <a:cxn ang="0">
                  <a:pos x="T0" y="T1"/>
                </a:cxn>
                <a:cxn ang="0">
                  <a:pos x="T2" y="T3"/>
                </a:cxn>
                <a:cxn ang="0">
                  <a:pos x="T4" y="T5"/>
                </a:cxn>
                <a:cxn ang="0">
                  <a:pos x="T6" y="T7"/>
                </a:cxn>
                <a:cxn ang="0">
                  <a:pos x="T8" y="T9"/>
                </a:cxn>
                <a:cxn ang="0">
                  <a:pos x="T10" y="T11"/>
                </a:cxn>
                <a:cxn ang="0">
                  <a:pos x="T12" y="T13"/>
                </a:cxn>
              </a:cxnLst>
              <a:rect l="0" t="0" r="r" b="b"/>
              <a:pathLst>
                <a:path w="43" h="21">
                  <a:moveTo>
                    <a:pt x="18" y="3"/>
                  </a:moveTo>
                  <a:cubicBezTo>
                    <a:pt x="28" y="1"/>
                    <a:pt x="37" y="5"/>
                    <a:pt x="43" y="12"/>
                  </a:cubicBezTo>
                  <a:cubicBezTo>
                    <a:pt x="43" y="12"/>
                    <a:pt x="43" y="12"/>
                    <a:pt x="43" y="12"/>
                  </a:cubicBezTo>
                  <a:cubicBezTo>
                    <a:pt x="37" y="4"/>
                    <a:pt x="28" y="0"/>
                    <a:pt x="18" y="2"/>
                  </a:cubicBezTo>
                  <a:cubicBezTo>
                    <a:pt x="8" y="5"/>
                    <a:pt x="1" y="12"/>
                    <a:pt x="0" y="21"/>
                  </a:cubicBezTo>
                  <a:cubicBezTo>
                    <a:pt x="0" y="21"/>
                    <a:pt x="0" y="21"/>
                    <a:pt x="0" y="21"/>
                  </a:cubicBezTo>
                  <a:cubicBezTo>
                    <a:pt x="2" y="12"/>
                    <a:pt x="9" y="5"/>
                    <a:pt x="18" y="3"/>
                  </a:cubicBezTo>
                  <a:close/>
                </a:path>
              </a:pathLst>
            </a:custGeom>
            <a:solidFill>
              <a:srgbClr val="FF9CD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7" name="iṩľïḍê">
              <a:extLst>
                <a:ext uri="{FF2B5EF4-FFF2-40B4-BE49-F238E27FC236}">
                  <a16:creationId xmlns:a16="http://schemas.microsoft.com/office/drawing/2014/main" xmlns="" id="{DAB03841-9B71-454F-8BB2-7AF0147ABAA4}"/>
                </a:ext>
              </a:extLst>
            </p:cNvPr>
            <p:cNvSpPr/>
            <p:nvPr/>
          </p:nvSpPr>
          <p:spPr bwMode="auto">
            <a:xfrm>
              <a:off x="5508626" y="2906713"/>
              <a:ext cx="141288" cy="61913"/>
            </a:xfrm>
            <a:custGeom>
              <a:avLst/>
              <a:gdLst>
                <a:gd name="T0" fmla="*/ 1 w 43"/>
                <a:gd name="T1" fmla="*/ 9 h 19"/>
                <a:gd name="T2" fmla="*/ 0 w 43"/>
                <a:gd name="T3" fmla="*/ 13 h 19"/>
                <a:gd name="T4" fmla="*/ 22 w 43"/>
                <a:gd name="T5" fmla="*/ 13 h 19"/>
                <a:gd name="T6" fmla="*/ 43 w 43"/>
                <a:gd name="T7" fmla="*/ 4 h 19"/>
                <a:gd name="T8" fmla="*/ 39 w 43"/>
                <a:gd name="T9" fmla="*/ 0 h 19"/>
                <a:gd name="T10" fmla="*/ 1 w 43"/>
                <a:gd name="T11" fmla="*/ 9 h 19"/>
              </a:gdLst>
              <a:ahLst/>
              <a:cxnLst>
                <a:cxn ang="0">
                  <a:pos x="T0" y="T1"/>
                </a:cxn>
                <a:cxn ang="0">
                  <a:pos x="T2" y="T3"/>
                </a:cxn>
                <a:cxn ang="0">
                  <a:pos x="T4" y="T5"/>
                </a:cxn>
                <a:cxn ang="0">
                  <a:pos x="T6" y="T7"/>
                </a:cxn>
                <a:cxn ang="0">
                  <a:pos x="T8" y="T9"/>
                </a:cxn>
                <a:cxn ang="0">
                  <a:pos x="T10" y="T11"/>
                </a:cxn>
              </a:cxnLst>
              <a:rect l="0" t="0" r="r" b="b"/>
              <a:pathLst>
                <a:path w="43" h="19">
                  <a:moveTo>
                    <a:pt x="1" y="9"/>
                  </a:moveTo>
                  <a:cubicBezTo>
                    <a:pt x="0" y="10"/>
                    <a:pt x="0" y="12"/>
                    <a:pt x="0" y="13"/>
                  </a:cubicBezTo>
                  <a:cubicBezTo>
                    <a:pt x="7" y="14"/>
                    <a:pt x="14" y="14"/>
                    <a:pt x="22" y="13"/>
                  </a:cubicBezTo>
                  <a:cubicBezTo>
                    <a:pt x="30" y="11"/>
                    <a:pt x="36" y="8"/>
                    <a:pt x="43" y="4"/>
                  </a:cubicBezTo>
                  <a:cubicBezTo>
                    <a:pt x="42" y="2"/>
                    <a:pt x="40" y="1"/>
                    <a:pt x="39" y="0"/>
                  </a:cubicBezTo>
                  <a:cubicBezTo>
                    <a:pt x="25" y="19"/>
                    <a:pt x="6" y="11"/>
                    <a:pt x="1" y="9"/>
                  </a:cubicBezTo>
                  <a:close/>
                </a:path>
              </a:pathLst>
            </a:custGeom>
            <a:solidFill>
              <a:srgbClr val="ED4F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8" name="ïśľiḓe">
              <a:extLst>
                <a:ext uri="{FF2B5EF4-FFF2-40B4-BE49-F238E27FC236}">
                  <a16:creationId xmlns:a16="http://schemas.microsoft.com/office/drawing/2014/main" xmlns="" id="{AFD32D8E-8D8D-4858-92D2-053DC03C2351}"/>
                </a:ext>
              </a:extLst>
            </p:cNvPr>
            <p:cNvSpPr/>
            <p:nvPr/>
          </p:nvSpPr>
          <p:spPr bwMode="auto">
            <a:xfrm>
              <a:off x="5235576" y="2705100"/>
              <a:ext cx="92075" cy="93663"/>
            </a:xfrm>
            <a:custGeom>
              <a:avLst/>
              <a:gdLst>
                <a:gd name="T0" fmla="*/ 26 w 28"/>
                <a:gd name="T1" fmla="*/ 11 h 28"/>
                <a:gd name="T2" fmla="*/ 16 w 28"/>
                <a:gd name="T3" fmla="*/ 26 h 28"/>
                <a:gd name="T4" fmla="*/ 1 w 28"/>
                <a:gd name="T5" fmla="*/ 17 h 28"/>
                <a:gd name="T6" fmla="*/ 11 w 28"/>
                <a:gd name="T7" fmla="*/ 1 h 28"/>
                <a:gd name="T8" fmla="*/ 26 w 28"/>
                <a:gd name="T9" fmla="*/ 11 h 28"/>
              </a:gdLst>
              <a:ahLst/>
              <a:cxnLst>
                <a:cxn ang="0">
                  <a:pos x="T0" y="T1"/>
                </a:cxn>
                <a:cxn ang="0">
                  <a:pos x="T2" y="T3"/>
                </a:cxn>
                <a:cxn ang="0">
                  <a:pos x="T4" y="T5"/>
                </a:cxn>
                <a:cxn ang="0">
                  <a:pos x="T6" y="T7"/>
                </a:cxn>
                <a:cxn ang="0">
                  <a:pos x="T8" y="T9"/>
                </a:cxn>
              </a:cxnLst>
              <a:rect l="0" t="0" r="r" b="b"/>
              <a:pathLst>
                <a:path w="28" h="28">
                  <a:moveTo>
                    <a:pt x="26" y="11"/>
                  </a:moveTo>
                  <a:cubicBezTo>
                    <a:pt x="28" y="18"/>
                    <a:pt x="23" y="25"/>
                    <a:pt x="16" y="26"/>
                  </a:cubicBezTo>
                  <a:cubicBezTo>
                    <a:pt x="10" y="28"/>
                    <a:pt x="3" y="24"/>
                    <a:pt x="1" y="17"/>
                  </a:cubicBezTo>
                  <a:cubicBezTo>
                    <a:pt x="0" y="10"/>
                    <a:pt x="4" y="3"/>
                    <a:pt x="11" y="1"/>
                  </a:cubicBezTo>
                  <a:cubicBezTo>
                    <a:pt x="18" y="0"/>
                    <a:pt x="25" y="4"/>
                    <a:pt x="26" y="11"/>
                  </a:cubicBezTo>
                  <a:close/>
                </a:path>
              </a:pathLst>
            </a:custGeom>
            <a:solidFill>
              <a:srgbClr val="FFE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9" name="íṡ1ïḑe">
              <a:extLst>
                <a:ext uri="{FF2B5EF4-FFF2-40B4-BE49-F238E27FC236}">
                  <a16:creationId xmlns:a16="http://schemas.microsoft.com/office/drawing/2014/main" xmlns="" id="{D9C81208-E3E7-4F79-AF5E-24BEB886995D}"/>
                </a:ext>
              </a:extLst>
            </p:cNvPr>
            <p:cNvSpPr/>
            <p:nvPr/>
          </p:nvSpPr>
          <p:spPr bwMode="auto">
            <a:xfrm>
              <a:off x="5719763" y="2597150"/>
              <a:ext cx="92075" cy="92075"/>
            </a:xfrm>
            <a:custGeom>
              <a:avLst/>
              <a:gdLst>
                <a:gd name="T0" fmla="*/ 27 w 28"/>
                <a:gd name="T1" fmla="*/ 12 h 28"/>
                <a:gd name="T2" fmla="*/ 17 w 28"/>
                <a:gd name="T3" fmla="*/ 27 h 28"/>
                <a:gd name="T4" fmla="*/ 2 w 28"/>
                <a:gd name="T5" fmla="*/ 17 h 28"/>
                <a:gd name="T6" fmla="*/ 11 w 28"/>
                <a:gd name="T7" fmla="*/ 2 h 28"/>
                <a:gd name="T8" fmla="*/ 27 w 28"/>
                <a:gd name="T9" fmla="*/ 12 h 28"/>
              </a:gdLst>
              <a:ahLst/>
              <a:cxnLst>
                <a:cxn ang="0">
                  <a:pos x="T0" y="T1"/>
                </a:cxn>
                <a:cxn ang="0">
                  <a:pos x="T2" y="T3"/>
                </a:cxn>
                <a:cxn ang="0">
                  <a:pos x="T4" y="T5"/>
                </a:cxn>
                <a:cxn ang="0">
                  <a:pos x="T6" y="T7"/>
                </a:cxn>
                <a:cxn ang="0">
                  <a:pos x="T8" y="T9"/>
                </a:cxn>
              </a:cxnLst>
              <a:rect l="0" t="0" r="r" b="b"/>
              <a:pathLst>
                <a:path w="28" h="28">
                  <a:moveTo>
                    <a:pt x="27" y="12"/>
                  </a:moveTo>
                  <a:cubicBezTo>
                    <a:pt x="28" y="19"/>
                    <a:pt x="24" y="25"/>
                    <a:pt x="17" y="27"/>
                  </a:cubicBezTo>
                  <a:cubicBezTo>
                    <a:pt x="10" y="28"/>
                    <a:pt x="3" y="24"/>
                    <a:pt x="2" y="17"/>
                  </a:cubicBezTo>
                  <a:cubicBezTo>
                    <a:pt x="0" y="10"/>
                    <a:pt x="4" y="3"/>
                    <a:pt x="11" y="2"/>
                  </a:cubicBezTo>
                  <a:cubicBezTo>
                    <a:pt x="18" y="0"/>
                    <a:pt x="25" y="5"/>
                    <a:pt x="27" y="12"/>
                  </a:cubicBezTo>
                  <a:close/>
                </a:path>
              </a:pathLst>
            </a:custGeom>
            <a:solidFill>
              <a:srgbClr val="FFE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0" name="iṡľiḓê">
              <a:extLst>
                <a:ext uri="{FF2B5EF4-FFF2-40B4-BE49-F238E27FC236}">
                  <a16:creationId xmlns:a16="http://schemas.microsoft.com/office/drawing/2014/main" xmlns="" id="{A1E2A97F-3EC2-496C-9294-B6F08CCC6363}"/>
                </a:ext>
              </a:extLst>
            </p:cNvPr>
            <p:cNvSpPr/>
            <p:nvPr/>
          </p:nvSpPr>
          <p:spPr bwMode="auto">
            <a:xfrm>
              <a:off x="5330826" y="2603500"/>
              <a:ext cx="171450" cy="122238"/>
            </a:xfrm>
            <a:custGeom>
              <a:avLst/>
              <a:gdLst>
                <a:gd name="T0" fmla="*/ 46 w 52"/>
                <a:gd name="T1" fmla="*/ 29 h 37"/>
                <a:gd name="T2" fmla="*/ 38 w 52"/>
                <a:gd name="T3" fmla="*/ 24 h 37"/>
                <a:gd name="T4" fmla="*/ 25 w 52"/>
                <a:gd name="T5" fmla="*/ 15 h 37"/>
                <a:gd name="T6" fmla="*/ 16 w 52"/>
                <a:gd name="T7" fmla="*/ 29 h 37"/>
                <a:gd name="T8" fmla="*/ 11 w 52"/>
                <a:gd name="T9" fmla="*/ 36 h 37"/>
                <a:gd name="T10" fmla="*/ 3 w 52"/>
                <a:gd name="T11" fmla="*/ 32 h 37"/>
                <a:gd name="T12" fmla="*/ 22 w 52"/>
                <a:gd name="T13" fmla="*/ 3 h 37"/>
                <a:gd name="T14" fmla="*/ 51 w 52"/>
                <a:gd name="T15" fmla="*/ 21 h 37"/>
                <a:gd name="T16" fmla="*/ 46 w 52"/>
                <a:gd name="T1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7">
                  <a:moveTo>
                    <a:pt x="46" y="29"/>
                  </a:moveTo>
                  <a:cubicBezTo>
                    <a:pt x="43" y="29"/>
                    <a:pt x="39" y="27"/>
                    <a:pt x="38" y="24"/>
                  </a:cubicBezTo>
                  <a:cubicBezTo>
                    <a:pt x="37" y="18"/>
                    <a:pt x="31" y="14"/>
                    <a:pt x="25" y="15"/>
                  </a:cubicBezTo>
                  <a:cubicBezTo>
                    <a:pt x="18" y="16"/>
                    <a:pt x="14" y="23"/>
                    <a:pt x="16" y="29"/>
                  </a:cubicBezTo>
                  <a:cubicBezTo>
                    <a:pt x="16" y="32"/>
                    <a:pt x="14" y="36"/>
                    <a:pt x="11" y="36"/>
                  </a:cubicBezTo>
                  <a:cubicBezTo>
                    <a:pt x="7" y="37"/>
                    <a:pt x="4" y="35"/>
                    <a:pt x="3" y="32"/>
                  </a:cubicBezTo>
                  <a:cubicBezTo>
                    <a:pt x="0" y="19"/>
                    <a:pt x="9" y="5"/>
                    <a:pt x="22" y="3"/>
                  </a:cubicBezTo>
                  <a:cubicBezTo>
                    <a:pt x="35" y="0"/>
                    <a:pt x="48" y="8"/>
                    <a:pt x="51" y="21"/>
                  </a:cubicBezTo>
                  <a:cubicBezTo>
                    <a:pt x="52" y="25"/>
                    <a:pt x="49" y="28"/>
                    <a:pt x="46" y="29"/>
                  </a:cubicBezTo>
                  <a:close/>
                </a:path>
              </a:pathLst>
            </a:custGeom>
            <a:solidFill>
              <a:srgbClr val="FF3A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1" name="iṣḷïḍê">
              <a:extLst>
                <a:ext uri="{FF2B5EF4-FFF2-40B4-BE49-F238E27FC236}">
                  <a16:creationId xmlns:a16="http://schemas.microsoft.com/office/drawing/2014/main" xmlns="" id="{50EEB8B9-6507-4B70-A509-C9D2C86DD03C}"/>
                </a:ext>
              </a:extLst>
            </p:cNvPr>
            <p:cNvSpPr/>
            <p:nvPr/>
          </p:nvSpPr>
          <p:spPr bwMode="auto">
            <a:xfrm>
              <a:off x="5330826" y="2603500"/>
              <a:ext cx="168275" cy="104775"/>
            </a:xfrm>
            <a:custGeom>
              <a:avLst/>
              <a:gdLst>
                <a:gd name="T0" fmla="*/ 22 w 51"/>
                <a:gd name="T1" fmla="*/ 3 h 32"/>
                <a:gd name="T2" fmla="*/ 51 w 51"/>
                <a:gd name="T3" fmla="*/ 21 h 32"/>
                <a:gd name="T4" fmla="*/ 51 w 51"/>
                <a:gd name="T5" fmla="*/ 21 h 32"/>
                <a:gd name="T6" fmla="*/ 22 w 51"/>
                <a:gd name="T7" fmla="*/ 3 h 32"/>
                <a:gd name="T8" fmla="*/ 3 w 51"/>
                <a:gd name="T9" fmla="*/ 32 h 32"/>
                <a:gd name="T10" fmla="*/ 3 w 51"/>
                <a:gd name="T11" fmla="*/ 32 h 32"/>
                <a:gd name="T12" fmla="*/ 22 w 51"/>
                <a:gd name="T13" fmla="*/ 3 h 32"/>
              </a:gdLst>
              <a:ahLst/>
              <a:cxnLst>
                <a:cxn ang="0">
                  <a:pos x="T0" y="T1"/>
                </a:cxn>
                <a:cxn ang="0">
                  <a:pos x="T2" y="T3"/>
                </a:cxn>
                <a:cxn ang="0">
                  <a:pos x="T4" y="T5"/>
                </a:cxn>
                <a:cxn ang="0">
                  <a:pos x="T6" y="T7"/>
                </a:cxn>
                <a:cxn ang="0">
                  <a:pos x="T8" y="T9"/>
                </a:cxn>
                <a:cxn ang="0">
                  <a:pos x="T10" y="T11"/>
                </a:cxn>
                <a:cxn ang="0">
                  <a:pos x="T12" y="T13"/>
                </a:cxn>
              </a:cxnLst>
              <a:rect l="0" t="0" r="r" b="b"/>
              <a:pathLst>
                <a:path w="51" h="32">
                  <a:moveTo>
                    <a:pt x="22" y="3"/>
                  </a:moveTo>
                  <a:cubicBezTo>
                    <a:pt x="35" y="0"/>
                    <a:pt x="48" y="8"/>
                    <a:pt x="51" y="21"/>
                  </a:cubicBezTo>
                  <a:cubicBezTo>
                    <a:pt x="51" y="21"/>
                    <a:pt x="51" y="21"/>
                    <a:pt x="51" y="21"/>
                  </a:cubicBezTo>
                  <a:cubicBezTo>
                    <a:pt x="48" y="8"/>
                    <a:pt x="35" y="0"/>
                    <a:pt x="22" y="3"/>
                  </a:cubicBezTo>
                  <a:cubicBezTo>
                    <a:pt x="9" y="5"/>
                    <a:pt x="0" y="19"/>
                    <a:pt x="3" y="32"/>
                  </a:cubicBezTo>
                  <a:cubicBezTo>
                    <a:pt x="3" y="32"/>
                    <a:pt x="3" y="32"/>
                    <a:pt x="3" y="32"/>
                  </a:cubicBezTo>
                  <a:cubicBezTo>
                    <a:pt x="1" y="19"/>
                    <a:pt x="9" y="6"/>
                    <a:pt x="22" y="3"/>
                  </a:cubicBezTo>
                  <a:close/>
                </a:path>
              </a:pathLst>
            </a:custGeom>
            <a:solidFill>
              <a:srgbClr val="FF78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2" name="îŝľiḍê">
              <a:extLst>
                <a:ext uri="{FF2B5EF4-FFF2-40B4-BE49-F238E27FC236}">
                  <a16:creationId xmlns:a16="http://schemas.microsoft.com/office/drawing/2014/main" xmlns="" id="{0779F48F-388C-446B-A800-A8660C8F7DF8}"/>
                </a:ext>
              </a:extLst>
            </p:cNvPr>
            <p:cNvSpPr/>
            <p:nvPr/>
          </p:nvSpPr>
          <p:spPr bwMode="auto">
            <a:xfrm>
              <a:off x="5532438" y="2557463"/>
              <a:ext cx="168275" cy="125413"/>
            </a:xfrm>
            <a:custGeom>
              <a:avLst/>
              <a:gdLst>
                <a:gd name="T0" fmla="*/ 45 w 51"/>
                <a:gd name="T1" fmla="*/ 29 h 38"/>
                <a:gd name="T2" fmla="*/ 38 w 51"/>
                <a:gd name="T3" fmla="*/ 25 h 38"/>
                <a:gd name="T4" fmla="*/ 24 w 51"/>
                <a:gd name="T5" fmla="*/ 16 h 38"/>
                <a:gd name="T6" fmla="*/ 15 w 51"/>
                <a:gd name="T7" fmla="*/ 30 h 38"/>
                <a:gd name="T8" fmla="*/ 10 w 51"/>
                <a:gd name="T9" fmla="*/ 37 h 38"/>
                <a:gd name="T10" fmla="*/ 3 w 51"/>
                <a:gd name="T11" fmla="*/ 32 h 38"/>
                <a:gd name="T12" fmla="*/ 21 w 51"/>
                <a:gd name="T13" fmla="*/ 3 h 38"/>
                <a:gd name="T14" fmla="*/ 50 w 51"/>
                <a:gd name="T15" fmla="*/ 22 h 38"/>
                <a:gd name="T16" fmla="*/ 45 w 51"/>
                <a:gd name="T1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8">
                  <a:moveTo>
                    <a:pt x="45" y="29"/>
                  </a:moveTo>
                  <a:cubicBezTo>
                    <a:pt x="42" y="30"/>
                    <a:pt x="38" y="28"/>
                    <a:pt x="38" y="25"/>
                  </a:cubicBezTo>
                  <a:cubicBezTo>
                    <a:pt x="36" y="18"/>
                    <a:pt x="30" y="14"/>
                    <a:pt x="24" y="16"/>
                  </a:cubicBezTo>
                  <a:cubicBezTo>
                    <a:pt x="18" y="17"/>
                    <a:pt x="14" y="23"/>
                    <a:pt x="15" y="30"/>
                  </a:cubicBezTo>
                  <a:cubicBezTo>
                    <a:pt x="16" y="33"/>
                    <a:pt x="14" y="36"/>
                    <a:pt x="10" y="37"/>
                  </a:cubicBezTo>
                  <a:cubicBezTo>
                    <a:pt x="7" y="38"/>
                    <a:pt x="3" y="36"/>
                    <a:pt x="3" y="32"/>
                  </a:cubicBezTo>
                  <a:cubicBezTo>
                    <a:pt x="0" y="19"/>
                    <a:pt x="8" y="6"/>
                    <a:pt x="21" y="3"/>
                  </a:cubicBezTo>
                  <a:cubicBezTo>
                    <a:pt x="34" y="0"/>
                    <a:pt x="47" y="9"/>
                    <a:pt x="50" y="22"/>
                  </a:cubicBezTo>
                  <a:cubicBezTo>
                    <a:pt x="51" y="25"/>
                    <a:pt x="49" y="29"/>
                    <a:pt x="45" y="29"/>
                  </a:cubicBezTo>
                  <a:close/>
                </a:path>
              </a:pathLst>
            </a:custGeom>
            <a:solidFill>
              <a:srgbClr val="FF3A6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3" name="iSḻiḓe">
              <a:extLst>
                <a:ext uri="{FF2B5EF4-FFF2-40B4-BE49-F238E27FC236}">
                  <a16:creationId xmlns:a16="http://schemas.microsoft.com/office/drawing/2014/main" xmlns="" id="{CD63747D-8E91-4268-9239-F005DCD452B5}"/>
                </a:ext>
              </a:extLst>
            </p:cNvPr>
            <p:cNvSpPr/>
            <p:nvPr/>
          </p:nvSpPr>
          <p:spPr bwMode="auto">
            <a:xfrm>
              <a:off x="5532438" y="2557463"/>
              <a:ext cx="165100" cy="107950"/>
            </a:xfrm>
            <a:custGeom>
              <a:avLst/>
              <a:gdLst>
                <a:gd name="T0" fmla="*/ 21 w 50"/>
                <a:gd name="T1" fmla="*/ 4 h 33"/>
                <a:gd name="T2" fmla="*/ 50 w 50"/>
                <a:gd name="T3" fmla="*/ 22 h 33"/>
                <a:gd name="T4" fmla="*/ 50 w 50"/>
                <a:gd name="T5" fmla="*/ 22 h 33"/>
                <a:gd name="T6" fmla="*/ 21 w 50"/>
                <a:gd name="T7" fmla="*/ 3 h 33"/>
                <a:gd name="T8" fmla="*/ 3 w 50"/>
                <a:gd name="T9" fmla="*/ 32 h 33"/>
                <a:gd name="T10" fmla="*/ 3 w 50"/>
                <a:gd name="T11" fmla="*/ 33 h 33"/>
                <a:gd name="T12" fmla="*/ 21 w 50"/>
                <a:gd name="T13" fmla="*/ 4 h 33"/>
              </a:gdLst>
              <a:ahLst/>
              <a:cxnLst>
                <a:cxn ang="0">
                  <a:pos x="T0" y="T1"/>
                </a:cxn>
                <a:cxn ang="0">
                  <a:pos x="T2" y="T3"/>
                </a:cxn>
                <a:cxn ang="0">
                  <a:pos x="T4" y="T5"/>
                </a:cxn>
                <a:cxn ang="0">
                  <a:pos x="T6" y="T7"/>
                </a:cxn>
                <a:cxn ang="0">
                  <a:pos x="T8" y="T9"/>
                </a:cxn>
                <a:cxn ang="0">
                  <a:pos x="T10" y="T11"/>
                </a:cxn>
                <a:cxn ang="0">
                  <a:pos x="T12" y="T13"/>
                </a:cxn>
              </a:cxnLst>
              <a:rect l="0" t="0" r="r" b="b"/>
              <a:pathLst>
                <a:path w="50" h="33">
                  <a:moveTo>
                    <a:pt x="21" y="4"/>
                  </a:moveTo>
                  <a:cubicBezTo>
                    <a:pt x="34" y="1"/>
                    <a:pt x="47" y="9"/>
                    <a:pt x="50" y="22"/>
                  </a:cubicBezTo>
                  <a:cubicBezTo>
                    <a:pt x="50" y="22"/>
                    <a:pt x="50" y="22"/>
                    <a:pt x="50" y="22"/>
                  </a:cubicBezTo>
                  <a:cubicBezTo>
                    <a:pt x="47" y="9"/>
                    <a:pt x="34" y="0"/>
                    <a:pt x="21" y="3"/>
                  </a:cubicBezTo>
                  <a:cubicBezTo>
                    <a:pt x="8" y="6"/>
                    <a:pt x="0" y="19"/>
                    <a:pt x="3" y="32"/>
                  </a:cubicBezTo>
                  <a:cubicBezTo>
                    <a:pt x="3" y="33"/>
                    <a:pt x="3" y="33"/>
                    <a:pt x="3" y="33"/>
                  </a:cubicBezTo>
                  <a:cubicBezTo>
                    <a:pt x="0" y="20"/>
                    <a:pt x="8" y="7"/>
                    <a:pt x="21" y="4"/>
                  </a:cubicBezTo>
                  <a:close/>
                </a:path>
              </a:pathLst>
            </a:custGeom>
            <a:solidFill>
              <a:srgbClr val="FF78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4" name="i$ļiḑe">
              <a:extLst>
                <a:ext uri="{FF2B5EF4-FFF2-40B4-BE49-F238E27FC236}">
                  <a16:creationId xmlns:a16="http://schemas.microsoft.com/office/drawing/2014/main" xmlns="" id="{EFCDFF02-D427-4CF9-94FF-E17E2752E6AA}"/>
                </a:ext>
              </a:extLst>
            </p:cNvPr>
            <p:cNvSpPr/>
            <p:nvPr/>
          </p:nvSpPr>
          <p:spPr bwMode="auto">
            <a:xfrm>
              <a:off x="5132388" y="3209925"/>
              <a:ext cx="360363" cy="346075"/>
            </a:xfrm>
            <a:custGeom>
              <a:avLst/>
              <a:gdLst>
                <a:gd name="T0" fmla="*/ 104 w 109"/>
                <a:gd name="T1" fmla="*/ 54 h 105"/>
                <a:gd name="T2" fmla="*/ 107 w 109"/>
                <a:gd name="T3" fmla="*/ 40 h 105"/>
                <a:gd name="T4" fmla="*/ 96 w 109"/>
                <a:gd name="T5" fmla="*/ 31 h 105"/>
                <a:gd name="T6" fmla="*/ 78 w 109"/>
                <a:gd name="T7" fmla="*/ 28 h 105"/>
                <a:gd name="T8" fmla="*/ 75 w 109"/>
                <a:gd name="T9" fmla="*/ 25 h 105"/>
                <a:gd name="T10" fmla="*/ 67 w 109"/>
                <a:gd name="T11" fmla="*/ 9 h 105"/>
                <a:gd name="T12" fmla="*/ 54 w 109"/>
                <a:gd name="T13" fmla="*/ 1 h 105"/>
                <a:gd name="T14" fmla="*/ 54 w 109"/>
                <a:gd name="T15" fmla="*/ 1 h 105"/>
                <a:gd name="T16" fmla="*/ 42 w 109"/>
                <a:gd name="T17" fmla="*/ 8 h 105"/>
                <a:gd name="T18" fmla="*/ 34 w 109"/>
                <a:gd name="T19" fmla="*/ 24 h 105"/>
                <a:gd name="T20" fmla="*/ 31 w 109"/>
                <a:gd name="T21" fmla="*/ 26 h 105"/>
                <a:gd name="T22" fmla="*/ 12 w 109"/>
                <a:gd name="T23" fmla="*/ 28 h 105"/>
                <a:gd name="T24" fmla="*/ 1 w 109"/>
                <a:gd name="T25" fmla="*/ 37 h 105"/>
                <a:gd name="T26" fmla="*/ 5 w 109"/>
                <a:gd name="T27" fmla="*/ 51 h 105"/>
                <a:gd name="T28" fmla="*/ 18 w 109"/>
                <a:gd name="T29" fmla="*/ 65 h 105"/>
                <a:gd name="T30" fmla="*/ 19 w 109"/>
                <a:gd name="T31" fmla="*/ 68 h 105"/>
                <a:gd name="T32" fmla="*/ 16 w 109"/>
                <a:gd name="T33" fmla="*/ 86 h 105"/>
                <a:gd name="T34" fmla="*/ 22 w 109"/>
                <a:gd name="T35" fmla="*/ 100 h 105"/>
                <a:gd name="T36" fmla="*/ 30 w 109"/>
                <a:gd name="T37" fmla="*/ 102 h 105"/>
                <a:gd name="T38" fmla="*/ 36 w 109"/>
                <a:gd name="T39" fmla="*/ 101 h 105"/>
                <a:gd name="T40" fmla="*/ 53 w 109"/>
                <a:gd name="T41" fmla="*/ 93 h 105"/>
                <a:gd name="T42" fmla="*/ 56 w 109"/>
                <a:gd name="T43" fmla="*/ 93 h 105"/>
                <a:gd name="T44" fmla="*/ 73 w 109"/>
                <a:gd name="T45" fmla="*/ 102 h 105"/>
                <a:gd name="T46" fmla="*/ 87 w 109"/>
                <a:gd name="T47" fmla="*/ 102 h 105"/>
                <a:gd name="T48" fmla="*/ 92 w 109"/>
                <a:gd name="T49" fmla="*/ 88 h 105"/>
                <a:gd name="T50" fmla="*/ 89 w 109"/>
                <a:gd name="T51" fmla="*/ 70 h 105"/>
                <a:gd name="T52" fmla="*/ 90 w 109"/>
                <a:gd name="T53" fmla="*/ 67 h 105"/>
                <a:gd name="T54" fmla="*/ 104 w 109"/>
                <a:gd name="T55"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9" h="105">
                  <a:moveTo>
                    <a:pt x="104" y="54"/>
                  </a:moveTo>
                  <a:cubicBezTo>
                    <a:pt x="107" y="51"/>
                    <a:pt x="109" y="45"/>
                    <a:pt x="107" y="40"/>
                  </a:cubicBezTo>
                  <a:cubicBezTo>
                    <a:pt x="106" y="35"/>
                    <a:pt x="101" y="32"/>
                    <a:pt x="96" y="31"/>
                  </a:cubicBezTo>
                  <a:cubicBezTo>
                    <a:pt x="78" y="28"/>
                    <a:pt x="78" y="28"/>
                    <a:pt x="78" y="28"/>
                  </a:cubicBezTo>
                  <a:cubicBezTo>
                    <a:pt x="76" y="27"/>
                    <a:pt x="75" y="27"/>
                    <a:pt x="75" y="25"/>
                  </a:cubicBezTo>
                  <a:cubicBezTo>
                    <a:pt x="67" y="9"/>
                    <a:pt x="67" y="9"/>
                    <a:pt x="67" y="9"/>
                  </a:cubicBezTo>
                  <a:cubicBezTo>
                    <a:pt x="64" y="4"/>
                    <a:pt x="60" y="1"/>
                    <a:pt x="54" y="1"/>
                  </a:cubicBezTo>
                  <a:cubicBezTo>
                    <a:pt x="54" y="1"/>
                    <a:pt x="54" y="1"/>
                    <a:pt x="54" y="1"/>
                  </a:cubicBezTo>
                  <a:cubicBezTo>
                    <a:pt x="49" y="0"/>
                    <a:pt x="44" y="3"/>
                    <a:pt x="42" y="8"/>
                  </a:cubicBezTo>
                  <a:cubicBezTo>
                    <a:pt x="34" y="24"/>
                    <a:pt x="34" y="24"/>
                    <a:pt x="34" y="24"/>
                  </a:cubicBezTo>
                  <a:cubicBezTo>
                    <a:pt x="33" y="25"/>
                    <a:pt x="32" y="26"/>
                    <a:pt x="31" y="26"/>
                  </a:cubicBezTo>
                  <a:cubicBezTo>
                    <a:pt x="12" y="28"/>
                    <a:pt x="12" y="28"/>
                    <a:pt x="12" y="28"/>
                  </a:cubicBezTo>
                  <a:cubicBezTo>
                    <a:pt x="7" y="29"/>
                    <a:pt x="3" y="32"/>
                    <a:pt x="1" y="37"/>
                  </a:cubicBezTo>
                  <a:cubicBezTo>
                    <a:pt x="0" y="42"/>
                    <a:pt x="1" y="48"/>
                    <a:pt x="5" y="51"/>
                  </a:cubicBezTo>
                  <a:cubicBezTo>
                    <a:pt x="18" y="65"/>
                    <a:pt x="18" y="65"/>
                    <a:pt x="18" y="65"/>
                  </a:cubicBezTo>
                  <a:cubicBezTo>
                    <a:pt x="19" y="66"/>
                    <a:pt x="20" y="67"/>
                    <a:pt x="19" y="68"/>
                  </a:cubicBezTo>
                  <a:cubicBezTo>
                    <a:pt x="16" y="86"/>
                    <a:pt x="16" y="86"/>
                    <a:pt x="16" y="86"/>
                  </a:cubicBezTo>
                  <a:cubicBezTo>
                    <a:pt x="15" y="91"/>
                    <a:pt x="17" y="96"/>
                    <a:pt x="22" y="100"/>
                  </a:cubicBezTo>
                  <a:cubicBezTo>
                    <a:pt x="24" y="101"/>
                    <a:pt x="27" y="102"/>
                    <a:pt x="30" y="102"/>
                  </a:cubicBezTo>
                  <a:cubicBezTo>
                    <a:pt x="32" y="103"/>
                    <a:pt x="34" y="102"/>
                    <a:pt x="36" y="101"/>
                  </a:cubicBezTo>
                  <a:cubicBezTo>
                    <a:pt x="53" y="93"/>
                    <a:pt x="53" y="93"/>
                    <a:pt x="53" y="93"/>
                  </a:cubicBezTo>
                  <a:cubicBezTo>
                    <a:pt x="54" y="92"/>
                    <a:pt x="55" y="92"/>
                    <a:pt x="56" y="93"/>
                  </a:cubicBezTo>
                  <a:cubicBezTo>
                    <a:pt x="73" y="102"/>
                    <a:pt x="73" y="102"/>
                    <a:pt x="73" y="102"/>
                  </a:cubicBezTo>
                  <a:cubicBezTo>
                    <a:pt x="77" y="105"/>
                    <a:pt x="83" y="104"/>
                    <a:pt x="87" y="102"/>
                  </a:cubicBezTo>
                  <a:cubicBezTo>
                    <a:pt x="91" y="99"/>
                    <a:pt x="93" y="94"/>
                    <a:pt x="92" y="88"/>
                  </a:cubicBezTo>
                  <a:cubicBezTo>
                    <a:pt x="89" y="70"/>
                    <a:pt x="89" y="70"/>
                    <a:pt x="89" y="70"/>
                  </a:cubicBezTo>
                  <a:cubicBezTo>
                    <a:pt x="89" y="69"/>
                    <a:pt x="89" y="68"/>
                    <a:pt x="90" y="67"/>
                  </a:cubicBezTo>
                  <a:lnTo>
                    <a:pt x="104" y="54"/>
                  </a:lnTo>
                  <a:close/>
                </a:path>
              </a:pathLst>
            </a:custGeom>
            <a:solidFill>
              <a:srgbClr val="DCF1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5" name="ïşḻiḑê">
              <a:extLst>
                <a:ext uri="{FF2B5EF4-FFF2-40B4-BE49-F238E27FC236}">
                  <a16:creationId xmlns:a16="http://schemas.microsoft.com/office/drawing/2014/main" xmlns="" id="{734E0301-8FF5-4056-8EA8-9EE962C467C4}"/>
                </a:ext>
              </a:extLst>
            </p:cNvPr>
            <p:cNvSpPr/>
            <p:nvPr/>
          </p:nvSpPr>
          <p:spPr bwMode="auto">
            <a:xfrm>
              <a:off x="5135563" y="3209925"/>
              <a:ext cx="354013" cy="144463"/>
            </a:xfrm>
            <a:custGeom>
              <a:avLst/>
              <a:gdLst>
                <a:gd name="T0" fmla="*/ 0 w 107"/>
                <a:gd name="T1" fmla="*/ 38 h 44"/>
                <a:gd name="T2" fmla="*/ 11 w 107"/>
                <a:gd name="T3" fmla="*/ 29 h 44"/>
                <a:gd name="T4" fmla="*/ 30 w 107"/>
                <a:gd name="T5" fmla="*/ 27 h 44"/>
                <a:gd name="T6" fmla="*/ 33 w 107"/>
                <a:gd name="T7" fmla="*/ 25 h 44"/>
                <a:gd name="T8" fmla="*/ 41 w 107"/>
                <a:gd name="T9" fmla="*/ 8 h 44"/>
                <a:gd name="T10" fmla="*/ 53 w 107"/>
                <a:gd name="T11" fmla="*/ 1 h 44"/>
                <a:gd name="T12" fmla="*/ 53 w 107"/>
                <a:gd name="T13" fmla="*/ 1 h 44"/>
                <a:gd name="T14" fmla="*/ 66 w 107"/>
                <a:gd name="T15" fmla="*/ 9 h 44"/>
                <a:gd name="T16" fmla="*/ 74 w 107"/>
                <a:gd name="T17" fmla="*/ 26 h 44"/>
                <a:gd name="T18" fmla="*/ 77 w 107"/>
                <a:gd name="T19" fmla="*/ 28 h 44"/>
                <a:gd name="T20" fmla="*/ 95 w 107"/>
                <a:gd name="T21" fmla="*/ 31 h 44"/>
                <a:gd name="T22" fmla="*/ 106 w 107"/>
                <a:gd name="T23" fmla="*/ 41 h 44"/>
                <a:gd name="T24" fmla="*/ 107 w 107"/>
                <a:gd name="T25" fmla="*/ 44 h 44"/>
                <a:gd name="T26" fmla="*/ 106 w 107"/>
                <a:gd name="T27" fmla="*/ 40 h 44"/>
                <a:gd name="T28" fmla="*/ 95 w 107"/>
                <a:gd name="T29" fmla="*/ 31 h 44"/>
                <a:gd name="T30" fmla="*/ 77 w 107"/>
                <a:gd name="T31" fmla="*/ 28 h 44"/>
                <a:gd name="T32" fmla="*/ 74 w 107"/>
                <a:gd name="T33" fmla="*/ 25 h 44"/>
                <a:gd name="T34" fmla="*/ 66 w 107"/>
                <a:gd name="T35" fmla="*/ 9 h 44"/>
                <a:gd name="T36" fmla="*/ 53 w 107"/>
                <a:gd name="T37" fmla="*/ 1 h 44"/>
                <a:gd name="T38" fmla="*/ 53 w 107"/>
                <a:gd name="T39" fmla="*/ 1 h 44"/>
                <a:gd name="T40" fmla="*/ 41 w 107"/>
                <a:gd name="T41" fmla="*/ 8 h 44"/>
                <a:gd name="T42" fmla="*/ 33 w 107"/>
                <a:gd name="T43" fmla="*/ 24 h 44"/>
                <a:gd name="T44" fmla="*/ 30 w 107"/>
                <a:gd name="T45" fmla="*/ 26 h 44"/>
                <a:gd name="T46" fmla="*/ 11 w 107"/>
                <a:gd name="T47" fmla="*/ 28 h 44"/>
                <a:gd name="T48" fmla="*/ 0 w 107"/>
                <a:gd name="T49" fmla="*/ 37 h 44"/>
                <a:gd name="T50" fmla="*/ 0 w 107"/>
                <a:gd name="T51" fmla="*/ 41 h 44"/>
                <a:gd name="T52" fmla="*/ 0 w 107"/>
                <a:gd name="T53"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44">
                  <a:moveTo>
                    <a:pt x="0" y="38"/>
                  </a:moveTo>
                  <a:cubicBezTo>
                    <a:pt x="2" y="33"/>
                    <a:pt x="6" y="29"/>
                    <a:pt x="11" y="29"/>
                  </a:cubicBezTo>
                  <a:cubicBezTo>
                    <a:pt x="30" y="27"/>
                    <a:pt x="30" y="27"/>
                    <a:pt x="30" y="27"/>
                  </a:cubicBezTo>
                  <a:cubicBezTo>
                    <a:pt x="31" y="26"/>
                    <a:pt x="32" y="26"/>
                    <a:pt x="33" y="25"/>
                  </a:cubicBezTo>
                  <a:cubicBezTo>
                    <a:pt x="41" y="8"/>
                    <a:pt x="41" y="8"/>
                    <a:pt x="41" y="8"/>
                  </a:cubicBezTo>
                  <a:cubicBezTo>
                    <a:pt x="43" y="4"/>
                    <a:pt x="48" y="1"/>
                    <a:pt x="53" y="1"/>
                  </a:cubicBezTo>
                  <a:cubicBezTo>
                    <a:pt x="53" y="1"/>
                    <a:pt x="53" y="1"/>
                    <a:pt x="53" y="1"/>
                  </a:cubicBezTo>
                  <a:cubicBezTo>
                    <a:pt x="59" y="1"/>
                    <a:pt x="63" y="4"/>
                    <a:pt x="66" y="9"/>
                  </a:cubicBezTo>
                  <a:cubicBezTo>
                    <a:pt x="74" y="26"/>
                    <a:pt x="74" y="26"/>
                    <a:pt x="74" y="26"/>
                  </a:cubicBezTo>
                  <a:cubicBezTo>
                    <a:pt x="74" y="27"/>
                    <a:pt x="75" y="28"/>
                    <a:pt x="77" y="28"/>
                  </a:cubicBezTo>
                  <a:cubicBezTo>
                    <a:pt x="95" y="31"/>
                    <a:pt x="95" y="31"/>
                    <a:pt x="95" y="31"/>
                  </a:cubicBezTo>
                  <a:cubicBezTo>
                    <a:pt x="100" y="32"/>
                    <a:pt x="105" y="36"/>
                    <a:pt x="106" y="41"/>
                  </a:cubicBezTo>
                  <a:cubicBezTo>
                    <a:pt x="107" y="42"/>
                    <a:pt x="107" y="43"/>
                    <a:pt x="107" y="44"/>
                  </a:cubicBezTo>
                  <a:cubicBezTo>
                    <a:pt x="107" y="43"/>
                    <a:pt x="107" y="42"/>
                    <a:pt x="106" y="40"/>
                  </a:cubicBezTo>
                  <a:cubicBezTo>
                    <a:pt x="105" y="35"/>
                    <a:pt x="100" y="32"/>
                    <a:pt x="95" y="31"/>
                  </a:cubicBezTo>
                  <a:cubicBezTo>
                    <a:pt x="77" y="28"/>
                    <a:pt x="77" y="28"/>
                    <a:pt x="77" y="28"/>
                  </a:cubicBezTo>
                  <a:cubicBezTo>
                    <a:pt x="75" y="27"/>
                    <a:pt x="74" y="27"/>
                    <a:pt x="74" y="25"/>
                  </a:cubicBezTo>
                  <a:cubicBezTo>
                    <a:pt x="66" y="9"/>
                    <a:pt x="66" y="9"/>
                    <a:pt x="66" y="9"/>
                  </a:cubicBezTo>
                  <a:cubicBezTo>
                    <a:pt x="63" y="4"/>
                    <a:pt x="59" y="1"/>
                    <a:pt x="53" y="1"/>
                  </a:cubicBezTo>
                  <a:cubicBezTo>
                    <a:pt x="53" y="1"/>
                    <a:pt x="53" y="1"/>
                    <a:pt x="53" y="1"/>
                  </a:cubicBezTo>
                  <a:cubicBezTo>
                    <a:pt x="48" y="0"/>
                    <a:pt x="43" y="3"/>
                    <a:pt x="41" y="8"/>
                  </a:cubicBezTo>
                  <a:cubicBezTo>
                    <a:pt x="33" y="24"/>
                    <a:pt x="33" y="24"/>
                    <a:pt x="33" y="24"/>
                  </a:cubicBezTo>
                  <a:cubicBezTo>
                    <a:pt x="32" y="25"/>
                    <a:pt x="31" y="26"/>
                    <a:pt x="30" y="26"/>
                  </a:cubicBezTo>
                  <a:cubicBezTo>
                    <a:pt x="11" y="28"/>
                    <a:pt x="11" y="28"/>
                    <a:pt x="11" y="28"/>
                  </a:cubicBezTo>
                  <a:cubicBezTo>
                    <a:pt x="6" y="29"/>
                    <a:pt x="2" y="32"/>
                    <a:pt x="0" y="37"/>
                  </a:cubicBezTo>
                  <a:cubicBezTo>
                    <a:pt x="0" y="39"/>
                    <a:pt x="0" y="40"/>
                    <a:pt x="0" y="41"/>
                  </a:cubicBezTo>
                  <a:cubicBezTo>
                    <a:pt x="0" y="40"/>
                    <a:pt x="0" y="3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6" name="ísḷíḑê">
              <a:extLst>
                <a:ext uri="{FF2B5EF4-FFF2-40B4-BE49-F238E27FC236}">
                  <a16:creationId xmlns:a16="http://schemas.microsoft.com/office/drawing/2014/main" xmlns="" id="{7D8AE3C5-6B68-4D46-A355-2601D300D257}"/>
                </a:ext>
              </a:extLst>
            </p:cNvPr>
            <p:cNvSpPr/>
            <p:nvPr/>
          </p:nvSpPr>
          <p:spPr bwMode="auto">
            <a:xfrm>
              <a:off x="5426076" y="3436938"/>
              <a:ext cx="12700" cy="73025"/>
            </a:xfrm>
            <a:custGeom>
              <a:avLst/>
              <a:gdLst>
                <a:gd name="T0" fmla="*/ 0 w 4"/>
                <a:gd name="T1" fmla="*/ 1 h 22"/>
                <a:gd name="T2" fmla="*/ 0 w 4"/>
                <a:gd name="T3" fmla="*/ 0 h 22"/>
                <a:gd name="T4" fmla="*/ 0 w 4"/>
                <a:gd name="T5" fmla="*/ 1 h 22"/>
                <a:gd name="T6" fmla="*/ 3 w 4"/>
                <a:gd name="T7" fmla="*/ 20 h 22"/>
                <a:gd name="T8" fmla="*/ 4 w 4"/>
                <a:gd name="T9" fmla="*/ 22 h 22"/>
                <a:gd name="T10" fmla="*/ 3 w 4"/>
                <a:gd name="T11" fmla="*/ 19 h 22"/>
                <a:gd name="T12" fmla="*/ 0 w 4"/>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1"/>
                  </a:moveTo>
                  <a:cubicBezTo>
                    <a:pt x="0" y="0"/>
                    <a:pt x="0" y="0"/>
                    <a:pt x="0" y="0"/>
                  </a:cubicBezTo>
                  <a:cubicBezTo>
                    <a:pt x="0" y="1"/>
                    <a:pt x="0" y="1"/>
                    <a:pt x="0" y="1"/>
                  </a:cubicBezTo>
                  <a:cubicBezTo>
                    <a:pt x="3" y="20"/>
                    <a:pt x="3" y="20"/>
                    <a:pt x="3" y="20"/>
                  </a:cubicBezTo>
                  <a:cubicBezTo>
                    <a:pt x="4" y="20"/>
                    <a:pt x="4" y="21"/>
                    <a:pt x="4" y="22"/>
                  </a:cubicBezTo>
                  <a:cubicBezTo>
                    <a:pt x="4" y="21"/>
                    <a:pt x="4" y="20"/>
                    <a:pt x="3" y="19"/>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7" name="íSḷíḑe">
              <a:extLst>
                <a:ext uri="{FF2B5EF4-FFF2-40B4-BE49-F238E27FC236}">
                  <a16:creationId xmlns:a16="http://schemas.microsoft.com/office/drawing/2014/main" xmlns="" id="{81E0A7EB-69B2-4BF4-BD6D-70CAE0FB8239}"/>
                </a:ext>
              </a:extLst>
            </p:cNvPr>
            <p:cNvSpPr/>
            <p:nvPr/>
          </p:nvSpPr>
          <p:spPr bwMode="auto">
            <a:xfrm>
              <a:off x="5184776" y="3430588"/>
              <a:ext cx="11113" cy="69850"/>
            </a:xfrm>
            <a:custGeom>
              <a:avLst/>
              <a:gdLst>
                <a:gd name="T0" fmla="*/ 3 w 3"/>
                <a:gd name="T1" fmla="*/ 1 h 21"/>
                <a:gd name="T2" fmla="*/ 3 w 3"/>
                <a:gd name="T3" fmla="*/ 0 h 21"/>
                <a:gd name="T4" fmla="*/ 3 w 3"/>
                <a:gd name="T5" fmla="*/ 1 h 21"/>
                <a:gd name="T6" fmla="*/ 0 w 3"/>
                <a:gd name="T7" fmla="*/ 19 h 21"/>
                <a:gd name="T8" fmla="*/ 0 w 3"/>
                <a:gd name="T9" fmla="*/ 21 h 21"/>
                <a:gd name="T10" fmla="*/ 0 w 3"/>
                <a:gd name="T11" fmla="*/ 20 h 21"/>
                <a:gd name="T12" fmla="*/ 3 w 3"/>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3" h="21">
                  <a:moveTo>
                    <a:pt x="3" y="1"/>
                  </a:moveTo>
                  <a:cubicBezTo>
                    <a:pt x="3" y="0"/>
                    <a:pt x="3" y="0"/>
                    <a:pt x="3" y="0"/>
                  </a:cubicBezTo>
                  <a:cubicBezTo>
                    <a:pt x="3" y="1"/>
                    <a:pt x="3" y="1"/>
                    <a:pt x="3" y="1"/>
                  </a:cubicBezTo>
                  <a:cubicBezTo>
                    <a:pt x="0" y="19"/>
                    <a:pt x="0" y="19"/>
                    <a:pt x="0" y="19"/>
                  </a:cubicBezTo>
                  <a:cubicBezTo>
                    <a:pt x="0" y="20"/>
                    <a:pt x="0" y="21"/>
                    <a:pt x="0" y="21"/>
                  </a:cubicBezTo>
                  <a:cubicBezTo>
                    <a:pt x="0" y="21"/>
                    <a:pt x="0" y="20"/>
                    <a:pt x="0" y="20"/>
                  </a:cubicBezTo>
                  <a:lnTo>
                    <a:pt x="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8" name="îś1iḓè">
              <a:extLst>
                <a:ext uri="{FF2B5EF4-FFF2-40B4-BE49-F238E27FC236}">
                  <a16:creationId xmlns:a16="http://schemas.microsoft.com/office/drawing/2014/main" xmlns="" id="{F8BC5554-2FCD-4E71-96A7-CC6B74E5F1B1}"/>
                </a:ext>
              </a:extLst>
            </p:cNvPr>
            <p:cNvSpPr/>
            <p:nvPr/>
          </p:nvSpPr>
          <p:spPr bwMode="auto">
            <a:xfrm>
              <a:off x="5141913" y="3222625"/>
              <a:ext cx="336550" cy="320675"/>
            </a:xfrm>
            <a:custGeom>
              <a:avLst/>
              <a:gdLst>
                <a:gd name="T0" fmla="*/ 59 w 102"/>
                <a:gd name="T1" fmla="*/ 7 h 97"/>
                <a:gd name="T2" fmla="*/ 67 w 102"/>
                <a:gd name="T3" fmla="*/ 23 h 97"/>
                <a:gd name="T4" fmla="*/ 74 w 102"/>
                <a:gd name="T5" fmla="*/ 28 h 97"/>
                <a:gd name="T6" fmla="*/ 92 w 102"/>
                <a:gd name="T7" fmla="*/ 32 h 97"/>
                <a:gd name="T8" fmla="*/ 97 w 102"/>
                <a:gd name="T9" fmla="*/ 47 h 97"/>
                <a:gd name="T10" fmla="*/ 84 w 102"/>
                <a:gd name="T11" fmla="*/ 59 h 97"/>
                <a:gd name="T12" fmla="*/ 81 w 102"/>
                <a:gd name="T13" fmla="*/ 67 h 97"/>
                <a:gd name="T14" fmla="*/ 85 w 102"/>
                <a:gd name="T15" fmla="*/ 85 h 97"/>
                <a:gd name="T16" fmla="*/ 72 w 102"/>
                <a:gd name="T17" fmla="*/ 94 h 97"/>
                <a:gd name="T18" fmla="*/ 55 w 102"/>
                <a:gd name="T19" fmla="*/ 85 h 97"/>
                <a:gd name="T20" fmla="*/ 47 w 102"/>
                <a:gd name="T21" fmla="*/ 85 h 97"/>
                <a:gd name="T22" fmla="*/ 31 w 102"/>
                <a:gd name="T23" fmla="*/ 93 h 97"/>
                <a:gd name="T24" fmla="*/ 18 w 102"/>
                <a:gd name="T25" fmla="*/ 83 h 97"/>
                <a:gd name="T26" fmla="*/ 21 w 102"/>
                <a:gd name="T27" fmla="*/ 65 h 97"/>
                <a:gd name="T28" fmla="*/ 19 w 102"/>
                <a:gd name="T29" fmla="*/ 57 h 97"/>
                <a:gd name="T30" fmla="*/ 5 w 102"/>
                <a:gd name="T31" fmla="*/ 44 h 97"/>
                <a:gd name="T32" fmla="*/ 10 w 102"/>
                <a:gd name="T33" fmla="*/ 29 h 97"/>
                <a:gd name="T34" fmla="*/ 29 w 102"/>
                <a:gd name="T35" fmla="*/ 27 h 97"/>
                <a:gd name="T36" fmla="*/ 35 w 102"/>
                <a:gd name="T37" fmla="*/ 23 h 97"/>
                <a:gd name="T38" fmla="*/ 43 w 102"/>
                <a:gd name="T39" fmla="*/ 6 h 97"/>
                <a:gd name="T40" fmla="*/ 59 w 102"/>
                <a:gd name="T41"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97">
                  <a:moveTo>
                    <a:pt x="59" y="7"/>
                  </a:moveTo>
                  <a:cubicBezTo>
                    <a:pt x="67" y="23"/>
                    <a:pt x="67" y="23"/>
                    <a:pt x="67" y="23"/>
                  </a:cubicBezTo>
                  <a:cubicBezTo>
                    <a:pt x="69" y="26"/>
                    <a:pt x="71" y="28"/>
                    <a:pt x="74" y="28"/>
                  </a:cubicBezTo>
                  <a:cubicBezTo>
                    <a:pt x="92" y="32"/>
                    <a:pt x="92" y="32"/>
                    <a:pt x="92" y="32"/>
                  </a:cubicBezTo>
                  <a:cubicBezTo>
                    <a:pt x="100" y="33"/>
                    <a:pt x="102" y="42"/>
                    <a:pt x="97" y="47"/>
                  </a:cubicBezTo>
                  <a:cubicBezTo>
                    <a:pt x="84" y="59"/>
                    <a:pt x="84" y="59"/>
                    <a:pt x="84" y="59"/>
                  </a:cubicBezTo>
                  <a:cubicBezTo>
                    <a:pt x="82" y="61"/>
                    <a:pt x="81" y="64"/>
                    <a:pt x="81" y="67"/>
                  </a:cubicBezTo>
                  <a:cubicBezTo>
                    <a:pt x="85" y="85"/>
                    <a:pt x="85" y="85"/>
                    <a:pt x="85" y="85"/>
                  </a:cubicBezTo>
                  <a:cubicBezTo>
                    <a:pt x="86" y="92"/>
                    <a:pt x="78" y="97"/>
                    <a:pt x="72" y="94"/>
                  </a:cubicBezTo>
                  <a:cubicBezTo>
                    <a:pt x="55" y="85"/>
                    <a:pt x="55" y="85"/>
                    <a:pt x="55" y="85"/>
                  </a:cubicBezTo>
                  <a:cubicBezTo>
                    <a:pt x="53" y="83"/>
                    <a:pt x="50" y="83"/>
                    <a:pt x="47" y="85"/>
                  </a:cubicBezTo>
                  <a:cubicBezTo>
                    <a:pt x="31" y="93"/>
                    <a:pt x="31" y="93"/>
                    <a:pt x="31" y="93"/>
                  </a:cubicBezTo>
                  <a:cubicBezTo>
                    <a:pt x="24" y="96"/>
                    <a:pt x="17" y="90"/>
                    <a:pt x="18" y="83"/>
                  </a:cubicBezTo>
                  <a:cubicBezTo>
                    <a:pt x="21" y="65"/>
                    <a:pt x="21" y="65"/>
                    <a:pt x="21" y="65"/>
                  </a:cubicBezTo>
                  <a:cubicBezTo>
                    <a:pt x="22" y="62"/>
                    <a:pt x="21" y="59"/>
                    <a:pt x="19" y="57"/>
                  </a:cubicBezTo>
                  <a:cubicBezTo>
                    <a:pt x="5" y="44"/>
                    <a:pt x="5" y="44"/>
                    <a:pt x="5" y="44"/>
                  </a:cubicBezTo>
                  <a:cubicBezTo>
                    <a:pt x="0" y="39"/>
                    <a:pt x="3" y="30"/>
                    <a:pt x="10" y="29"/>
                  </a:cubicBezTo>
                  <a:cubicBezTo>
                    <a:pt x="29" y="27"/>
                    <a:pt x="29" y="27"/>
                    <a:pt x="29" y="27"/>
                  </a:cubicBezTo>
                  <a:cubicBezTo>
                    <a:pt x="31" y="27"/>
                    <a:pt x="34" y="25"/>
                    <a:pt x="35" y="23"/>
                  </a:cubicBezTo>
                  <a:cubicBezTo>
                    <a:pt x="43" y="6"/>
                    <a:pt x="43" y="6"/>
                    <a:pt x="43" y="6"/>
                  </a:cubicBezTo>
                  <a:cubicBezTo>
                    <a:pt x="47" y="0"/>
                    <a:pt x="56" y="0"/>
                    <a:pt x="59" y="7"/>
                  </a:cubicBez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9" name="íşḷíďé">
              <a:extLst>
                <a:ext uri="{FF2B5EF4-FFF2-40B4-BE49-F238E27FC236}">
                  <a16:creationId xmlns:a16="http://schemas.microsoft.com/office/drawing/2014/main" xmlns="" id="{EE1AB2A2-1092-41B5-9F7F-A9EFBE5C5ECF}"/>
                </a:ext>
              </a:extLst>
            </p:cNvPr>
            <p:cNvSpPr/>
            <p:nvPr/>
          </p:nvSpPr>
          <p:spPr bwMode="auto">
            <a:xfrm>
              <a:off x="5202238" y="3314700"/>
              <a:ext cx="196850" cy="195263"/>
            </a:xfrm>
            <a:custGeom>
              <a:avLst/>
              <a:gdLst>
                <a:gd name="T0" fmla="*/ 56 w 60"/>
                <a:gd name="T1" fmla="*/ 0 h 59"/>
                <a:gd name="T2" fmla="*/ 55 w 60"/>
                <a:gd name="T3" fmla="*/ 0 h 59"/>
                <a:gd name="T4" fmla="*/ 0 w 60"/>
                <a:gd name="T5" fmla="*/ 53 h 59"/>
                <a:gd name="T6" fmla="*/ 0 w 60"/>
                <a:gd name="T7" fmla="*/ 55 h 59"/>
                <a:gd name="T8" fmla="*/ 0 w 60"/>
                <a:gd name="T9" fmla="*/ 59 h 59"/>
                <a:gd name="T10" fmla="*/ 60 w 60"/>
                <a:gd name="T11" fmla="*/ 1 h 59"/>
                <a:gd name="T12" fmla="*/ 56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56" y="0"/>
                  </a:moveTo>
                  <a:cubicBezTo>
                    <a:pt x="55" y="0"/>
                    <a:pt x="55" y="0"/>
                    <a:pt x="55" y="0"/>
                  </a:cubicBezTo>
                  <a:cubicBezTo>
                    <a:pt x="0" y="53"/>
                    <a:pt x="0" y="53"/>
                    <a:pt x="0" y="53"/>
                  </a:cubicBezTo>
                  <a:cubicBezTo>
                    <a:pt x="0" y="55"/>
                    <a:pt x="0" y="55"/>
                    <a:pt x="0" y="55"/>
                  </a:cubicBezTo>
                  <a:cubicBezTo>
                    <a:pt x="0" y="57"/>
                    <a:pt x="0" y="58"/>
                    <a:pt x="0" y="59"/>
                  </a:cubicBezTo>
                  <a:cubicBezTo>
                    <a:pt x="60" y="1"/>
                    <a:pt x="60" y="1"/>
                    <a:pt x="60" y="1"/>
                  </a:cubicBezTo>
                  <a:lnTo>
                    <a:pt x="56"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7" name="íşḻíďé">
              <a:extLst>
                <a:ext uri="{FF2B5EF4-FFF2-40B4-BE49-F238E27FC236}">
                  <a16:creationId xmlns:a16="http://schemas.microsoft.com/office/drawing/2014/main" xmlns="" id="{E590835B-19DE-4041-8BD5-B198CD7A47B1}"/>
                </a:ext>
              </a:extLst>
            </p:cNvPr>
            <p:cNvSpPr/>
            <p:nvPr/>
          </p:nvSpPr>
          <p:spPr bwMode="auto">
            <a:xfrm>
              <a:off x="5224463" y="3325813"/>
              <a:ext cx="254000" cy="206375"/>
            </a:xfrm>
            <a:custGeom>
              <a:avLst/>
              <a:gdLst>
                <a:gd name="T0" fmla="*/ 56 w 77"/>
                <a:gd name="T1" fmla="*/ 36 h 63"/>
                <a:gd name="T2" fmla="*/ 59 w 77"/>
                <a:gd name="T3" fmla="*/ 28 h 63"/>
                <a:gd name="T4" fmla="*/ 72 w 77"/>
                <a:gd name="T5" fmla="*/ 16 h 63"/>
                <a:gd name="T6" fmla="*/ 67 w 77"/>
                <a:gd name="T7" fmla="*/ 1 h 63"/>
                <a:gd name="T8" fmla="*/ 65 w 77"/>
                <a:gd name="T9" fmla="*/ 0 h 63"/>
                <a:gd name="T10" fmla="*/ 0 w 77"/>
                <a:gd name="T11" fmla="*/ 62 h 63"/>
                <a:gd name="T12" fmla="*/ 6 w 77"/>
                <a:gd name="T13" fmla="*/ 62 h 63"/>
                <a:gd name="T14" fmla="*/ 22 w 77"/>
                <a:gd name="T15" fmla="*/ 54 h 63"/>
                <a:gd name="T16" fmla="*/ 30 w 77"/>
                <a:gd name="T17" fmla="*/ 54 h 63"/>
                <a:gd name="T18" fmla="*/ 37 w 77"/>
                <a:gd name="T19" fmla="*/ 57 h 63"/>
                <a:gd name="T20" fmla="*/ 57 w 77"/>
                <a:gd name="T21" fmla="*/ 38 h 63"/>
                <a:gd name="T22" fmla="*/ 56 w 77"/>
                <a:gd name="T2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63">
                  <a:moveTo>
                    <a:pt x="56" y="36"/>
                  </a:moveTo>
                  <a:cubicBezTo>
                    <a:pt x="56" y="33"/>
                    <a:pt x="57" y="30"/>
                    <a:pt x="59" y="28"/>
                  </a:cubicBezTo>
                  <a:cubicBezTo>
                    <a:pt x="72" y="16"/>
                    <a:pt x="72" y="16"/>
                    <a:pt x="72" y="16"/>
                  </a:cubicBezTo>
                  <a:cubicBezTo>
                    <a:pt x="77" y="11"/>
                    <a:pt x="75" y="2"/>
                    <a:pt x="67" y="1"/>
                  </a:cubicBezTo>
                  <a:cubicBezTo>
                    <a:pt x="65" y="0"/>
                    <a:pt x="65" y="0"/>
                    <a:pt x="65" y="0"/>
                  </a:cubicBezTo>
                  <a:cubicBezTo>
                    <a:pt x="0" y="62"/>
                    <a:pt x="0" y="62"/>
                    <a:pt x="0" y="62"/>
                  </a:cubicBezTo>
                  <a:cubicBezTo>
                    <a:pt x="2" y="63"/>
                    <a:pt x="4" y="63"/>
                    <a:pt x="6" y="62"/>
                  </a:cubicBezTo>
                  <a:cubicBezTo>
                    <a:pt x="22" y="54"/>
                    <a:pt x="22" y="54"/>
                    <a:pt x="22" y="54"/>
                  </a:cubicBezTo>
                  <a:cubicBezTo>
                    <a:pt x="25" y="52"/>
                    <a:pt x="28" y="52"/>
                    <a:pt x="30" y="54"/>
                  </a:cubicBezTo>
                  <a:cubicBezTo>
                    <a:pt x="37" y="57"/>
                    <a:pt x="37" y="57"/>
                    <a:pt x="37" y="57"/>
                  </a:cubicBezTo>
                  <a:cubicBezTo>
                    <a:pt x="57" y="38"/>
                    <a:pt x="57" y="38"/>
                    <a:pt x="57" y="38"/>
                  </a:cubicBezTo>
                  <a:lnTo>
                    <a:pt x="56" y="36"/>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8" name="ïś1îďè">
              <a:extLst>
                <a:ext uri="{FF2B5EF4-FFF2-40B4-BE49-F238E27FC236}">
                  <a16:creationId xmlns:a16="http://schemas.microsoft.com/office/drawing/2014/main" xmlns="" id="{B7405771-69D6-4061-B701-83D447A10351}"/>
                </a:ext>
              </a:extLst>
            </p:cNvPr>
            <p:cNvSpPr/>
            <p:nvPr/>
          </p:nvSpPr>
          <p:spPr bwMode="auto">
            <a:xfrm>
              <a:off x="5192713" y="3255963"/>
              <a:ext cx="168275" cy="180975"/>
            </a:xfrm>
            <a:custGeom>
              <a:avLst/>
              <a:gdLst>
                <a:gd name="T0" fmla="*/ 6 w 51"/>
                <a:gd name="T1" fmla="*/ 55 h 55"/>
                <a:gd name="T2" fmla="*/ 51 w 51"/>
                <a:gd name="T3" fmla="*/ 12 h 55"/>
                <a:gd name="T4" fmla="*/ 46 w 51"/>
                <a:gd name="T5" fmla="*/ 0 h 55"/>
                <a:gd name="T6" fmla="*/ 0 w 51"/>
                <a:gd name="T7" fmla="*/ 44 h 55"/>
                <a:gd name="T8" fmla="*/ 4 w 51"/>
                <a:gd name="T9" fmla="*/ 47 h 55"/>
                <a:gd name="T10" fmla="*/ 6 w 51"/>
                <a:gd name="T11" fmla="*/ 55 h 55"/>
              </a:gdLst>
              <a:ahLst/>
              <a:cxnLst>
                <a:cxn ang="0">
                  <a:pos x="T0" y="T1"/>
                </a:cxn>
                <a:cxn ang="0">
                  <a:pos x="T2" y="T3"/>
                </a:cxn>
                <a:cxn ang="0">
                  <a:pos x="T4" y="T5"/>
                </a:cxn>
                <a:cxn ang="0">
                  <a:pos x="T6" y="T7"/>
                </a:cxn>
                <a:cxn ang="0">
                  <a:pos x="T8" y="T9"/>
                </a:cxn>
                <a:cxn ang="0">
                  <a:pos x="T10" y="T11"/>
                </a:cxn>
              </a:cxnLst>
              <a:rect l="0" t="0" r="r" b="b"/>
              <a:pathLst>
                <a:path w="51" h="55">
                  <a:moveTo>
                    <a:pt x="6" y="55"/>
                  </a:moveTo>
                  <a:cubicBezTo>
                    <a:pt x="51" y="12"/>
                    <a:pt x="51" y="12"/>
                    <a:pt x="51" y="12"/>
                  </a:cubicBezTo>
                  <a:cubicBezTo>
                    <a:pt x="46" y="0"/>
                    <a:pt x="46" y="0"/>
                    <a:pt x="46" y="0"/>
                  </a:cubicBezTo>
                  <a:cubicBezTo>
                    <a:pt x="0" y="44"/>
                    <a:pt x="0" y="44"/>
                    <a:pt x="0" y="44"/>
                  </a:cubicBezTo>
                  <a:cubicBezTo>
                    <a:pt x="4" y="47"/>
                    <a:pt x="4" y="47"/>
                    <a:pt x="4" y="47"/>
                  </a:cubicBezTo>
                  <a:cubicBezTo>
                    <a:pt x="6" y="49"/>
                    <a:pt x="7" y="52"/>
                    <a:pt x="6" y="5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9" name="íṣľïďé">
              <a:extLst>
                <a:ext uri="{FF2B5EF4-FFF2-40B4-BE49-F238E27FC236}">
                  <a16:creationId xmlns:a16="http://schemas.microsoft.com/office/drawing/2014/main" xmlns="" id="{771E7510-68B2-451B-B9E0-5BF5747BB991}"/>
                </a:ext>
              </a:extLst>
            </p:cNvPr>
            <p:cNvSpPr/>
            <p:nvPr/>
          </p:nvSpPr>
          <p:spPr bwMode="auto">
            <a:xfrm>
              <a:off x="5202238" y="3430588"/>
              <a:ext cx="9525" cy="73025"/>
            </a:xfrm>
            <a:custGeom>
              <a:avLst/>
              <a:gdLst>
                <a:gd name="T0" fmla="*/ 3 w 3"/>
                <a:gd name="T1" fmla="*/ 3 h 22"/>
                <a:gd name="T2" fmla="*/ 3 w 3"/>
                <a:gd name="T3" fmla="*/ 0 h 22"/>
                <a:gd name="T4" fmla="*/ 3 w 3"/>
                <a:gd name="T5" fmla="*/ 2 h 22"/>
                <a:gd name="T6" fmla="*/ 0 w 3"/>
                <a:gd name="T7" fmla="*/ 20 h 22"/>
                <a:gd name="T8" fmla="*/ 0 w 3"/>
                <a:gd name="T9" fmla="*/ 22 h 22"/>
                <a:gd name="T10" fmla="*/ 0 w 3"/>
                <a:gd name="T11" fmla="*/ 21 h 22"/>
                <a:gd name="T12" fmla="*/ 3 w 3"/>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 h="22">
                  <a:moveTo>
                    <a:pt x="3" y="3"/>
                  </a:moveTo>
                  <a:cubicBezTo>
                    <a:pt x="3" y="2"/>
                    <a:pt x="3" y="1"/>
                    <a:pt x="3" y="0"/>
                  </a:cubicBezTo>
                  <a:cubicBezTo>
                    <a:pt x="3" y="1"/>
                    <a:pt x="3" y="1"/>
                    <a:pt x="3" y="2"/>
                  </a:cubicBezTo>
                  <a:cubicBezTo>
                    <a:pt x="0" y="20"/>
                    <a:pt x="0" y="20"/>
                    <a:pt x="0" y="20"/>
                  </a:cubicBezTo>
                  <a:cubicBezTo>
                    <a:pt x="0" y="21"/>
                    <a:pt x="0" y="21"/>
                    <a:pt x="0" y="22"/>
                  </a:cubicBezTo>
                  <a:cubicBezTo>
                    <a:pt x="0" y="22"/>
                    <a:pt x="0" y="21"/>
                    <a:pt x="0" y="21"/>
                  </a:cubicBezTo>
                  <a:lnTo>
                    <a:pt x="3" y="3"/>
                  </a:lnTo>
                  <a:close/>
                </a:path>
              </a:pathLst>
            </a:custGeom>
            <a:solidFill>
              <a:srgbClr val="FFF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0" name="íṥļîḍè">
              <a:extLst>
                <a:ext uri="{FF2B5EF4-FFF2-40B4-BE49-F238E27FC236}">
                  <a16:creationId xmlns:a16="http://schemas.microsoft.com/office/drawing/2014/main" xmlns="" id="{B32B2783-1650-4A78-97F6-46E95737D01A}"/>
                </a:ext>
              </a:extLst>
            </p:cNvPr>
            <p:cNvSpPr/>
            <p:nvPr/>
          </p:nvSpPr>
          <p:spPr bwMode="auto">
            <a:xfrm>
              <a:off x="5153026" y="3222625"/>
              <a:ext cx="319088" cy="134938"/>
            </a:xfrm>
            <a:custGeom>
              <a:avLst/>
              <a:gdLst>
                <a:gd name="T0" fmla="*/ 7 w 97"/>
                <a:gd name="T1" fmla="*/ 30 h 41"/>
                <a:gd name="T2" fmla="*/ 26 w 97"/>
                <a:gd name="T3" fmla="*/ 28 h 41"/>
                <a:gd name="T4" fmla="*/ 32 w 97"/>
                <a:gd name="T5" fmla="*/ 23 h 41"/>
                <a:gd name="T6" fmla="*/ 40 w 97"/>
                <a:gd name="T7" fmla="*/ 7 h 41"/>
                <a:gd name="T8" fmla="*/ 56 w 97"/>
                <a:gd name="T9" fmla="*/ 7 h 41"/>
                <a:gd name="T10" fmla="*/ 64 w 97"/>
                <a:gd name="T11" fmla="*/ 24 h 41"/>
                <a:gd name="T12" fmla="*/ 71 w 97"/>
                <a:gd name="T13" fmla="*/ 29 h 41"/>
                <a:gd name="T14" fmla="*/ 89 w 97"/>
                <a:gd name="T15" fmla="*/ 32 h 41"/>
                <a:gd name="T16" fmla="*/ 97 w 97"/>
                <a:gd name="T17" fmla="*/ 41 h 41"/>
                <a:gd name="T18" fmla="*/ 89 w 97"/>
                <a:gd name="T19" fmla="*/ 32 h 41"/>
                <a:gd name="T20" fmla="*/ 71 w 97"/>
                <a:gd name="T21" fmla="*/ 28 h 41"/>
                <a:gd name="T22" fmla="*/ 64 w 97"/>
                <a:gd name="T23" fmla="*/ 23 h 41"/>
                <a:gd name="T24" fmla="*/ 56 w 97"/>
                <a:gd name="T25" fmla="*/ 7 h 41"/>
                <a:gd name="T26" fmla="*/ 40 w 97"/>
                <a:gd name="T27" fmla="*/ 6 h 41"/>
                <a:gd name="T28" fmla="*/ 32 w 97"/>
                <a:gd name="T29" fmla="*/ 23 h 41"/>
                <a:gd name="T30" fmla="*/ 26 w 97"/>
                <a:gd name="T31" fmla="*/ 27 h 41"/>
                <a:gd name="T32" fmla="*/ 7 w 97"/>
                <a:gd name="T33" fmla="*/ 29 h 41"/>
                <a:gd name="T34" fmla="*/ 0 w 97"/>
                <a:gd name="T35" fmla="*/ 38 h 41"/>
                <a:gd name="T36" fmla="*/ 7 w 97"/>
                <a:gd name="T37"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41">
                  <a:moveTo>
                    <a:pt x="7" y="30"/>
                  </a:moveTo>
                  <a:cubicBezTo>
                    <a:pt x="26" y="28"/>
                    <a:pt x="26" y="28"/>
                    <a:pt x="26" y="28"/>
                  </a:cubicBezTo>
                  <a:cubicBezTo>
                    <a:pt x="28" y="27"/>
                    <a:pt x="31" y="26"/>
                    <a:pt x="32" y="23"/>
                  </a:cubicBezTo>
                  <a:cubicBezTo>
                    <a:pt x="40" y="7"/>
                    <a:pt x="40" y="7"/>
                    <a:pt x="40" y="7"/>
                  </a:cubicBezTo>
                  <a:cubicBezTo>
                    <a:pt x="44" y="0"/>
                    <a:pt x="53" y="1"/>
                    <a:pt x="56" y="7"/>
                  </a:cubicBezTo>
                  <a:cubicBezTo>
                    <a:pt x="64" y="24"/>
                    <a:pt x="64" y="24"/>
                    <a:pt x="64" y="24"/>
                  </a:cubicBezTo>
                  <a:cubicBezTo>
                    <a:pt x="66" y="27"/>
                    <a:pt x="68" y="29"/>
                    <a:pt x="71" y="29"/>
                  </a:cubicBezTo>
                  <a:cubicBezTo>
                    <a:pt x="89" y="32"/>
                    <a:pt x="89" y="32"/>
                    <a:pt x="89" y="32"/>
                  </a:cubicBezTo>
                  <a:cubicBezTo>
                    <a:pt x="94" y="33"/>
                    <a:pt x="97" y="37"/>
                    <a:pt x="97" y="41"/>
                  </a:cubicBezTo>
                  <a:cubicBezTo>
                    <a:pt x="97" y="36"/>
                    <a:pt x="94" y="32"/>
                    <a:pt x="89" y="32"/>
                  </a:cubicBezTo>
                  <a:cubicBezTo>
                    <a:pt x="71" y="28"/>
                    <a:pt x="71" y="28"/>
                    <a:pt x="71" y="28"/>
                  </a:cubicBezTo>
                  <a:cubicBezTo>
                    <a:pt x="68" y="28"/>
                    <a:pt x="66" y="26"/>
                    <a:pt x="64" y="23"/>
                  </a:cubicBezTo>
                  <a:cubicBezTo>
                    <a:pt x="56" y="7"/>
                    <a:pt x="56" y="7"/>
                    <a:pt x="56" y="7"/>
                  </a:cubicBezTo>
                  <a:cubicBezTo>
                    <a:pt x="53" y="0"/>
                    <a:pt x="44" y="0"/>
                    <a:pt x="40" y="6"/>
                  </a:cubicBezTo>
                  <a:cubicBezTo>
                    <a:pt x="32" y="23"/>
                    <a:pt x="32" y="23"/>
                    <a:pt x="32" y="23"/>
                  </a:cubicBezTo>
                  <a:cubicBezTo>
                    <a:pt x="31" y="25"/>
                    <a:pt x="28" y="27"/>
                    <a:pt x="26" y="27"/>
                  </a:cubicBezTo>
                  <a:cubicBezTo>
                    <a:pt x="7" y="29"/>
                    <a:pt x="7" y="29"/>
                    <a:pt x="7" y="29"/>
                  </a:cubicBezTo>
                  <a:cubicBezTo>
                    <a:pt x="2" y="30"/>
                    <a:pt x="0" y="34"/>
                    <a:pt x="0" y="38"/>
                  </a:cubicBezTo>
                  <a:cubicBezTo>
                    <a:pt x="0" y="34"/>
                    <a:pt x="3" y="30"/>
                    <a:pt x="7" y="30"/>
                  </a:cubicBezTo>
                  <a:close/>
                </a:path>
              </a:pathLst>
            </a:custGeom>
            <a:solidFill>
              <a:srgbClr val="FFF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1" name="išlíďé">
              <a:extLst>
                <a:ext uri="{FF2B5EF4-FFF2-40B4-BE49-F238E27FC236}">
                  <a16:creationId xmlns:a16="http://schemas.microsoft.com/office/drawing/2014/main" xmlns="" id="{E3251804-9568-484F-84E7-FE06E8A496C9}"/>
                </a:ext>
              </a:extLst>
            </p:cNvPr>
            <p:cNvSpPr/>
            <p:nvPr/>
          </p:nvSpPr>
          <p:spPr bwMode="auto">
            <a:xfrm>
              <a:off x="5410201" y="3436938"/>
              <a:ext cx="12700" cy="73025"/>
            </a:xfrm>
            <a:custGeom>
              <a:avLst/>
              <a:gdLst>
                <a:gd name="T0" fmla="*/ 0 w 4"/>
                <a:gd name="T1" fmla="*/ 2 h 22"/>
                <a:gd name="T2" fmla="*/ 0 w 4"/>
                <a:gd name="T3" fmla="*/ 0 h 22"/>
                <a:gd name="T4" fmla="*/ 0 w 4"/>
                <a:gd name="T5" fmla="*/ 2 h 22"/>
                <a:gd name="T6" fmla="*/ 4 w 4"/>
                <a:gd name="T7" fmla="*/ 21 h 22"/>
                <a:gd name="T8" fmla="*/ 4 w 4"/>
                <a:gd name="T9" fmla="*/ 22 h 22"/>
                <a:gd name="T10" fmla="*/ 4 w 4"/>
                <a:gd name="T11" fmla="*/ 2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1"/>
                    <a:pt x="0" y="1"/>
                    <a:pt x="0" y="0"/>
                  </a:cubicBezTo>
                  <a:cubicBezTo>
                    <a:pt x="0" y="1"/>
                    <a:pt x="0" y="2"/>
                    <a:pt x="0" y="2"/>
                  </a:cubicBezTo>
                  <a:cubicBezTo>
                    <a:pt x="4" y="21"/>
                    <a:pt x="4" y="21"/>
                    <a:pt x="4" y="21"/>
                  </a:cubicBezTo>
                  <a:cubicBezTo>
                    <a:pt x="4" y="21"/>
                    <a:pt x="4" y="21"/>
                    <a:pt x="4" y="22"/>
                  </a:cubicBezTo>
                  <a:cubicBezTo>
                    <a:pt x="4" y="21"/>
                    <a:pt x="4" y="21"/>
                    <a:pt x="4" y="20"/>
                  </a:cubicBezTo>
                  <a:lnTo>
                    <a:pt x="0" y="2"/>
                  </a:lnTo>
                  <a:close/>
                </a:path>
              </a:pathLst>
            </a:custGeom>
            <a:solidFill>
              <a:srgbClr val="FFF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2" name="iS1idé">
              <a:extLst>
                <a:ext uri="{FF2B5EF4-FFF2-40B4-BE49-F238E27FC236}">
                  <a16:creationId xmlns:a16="http://schemas.microsoft.com/office/drawing/2014/main" xmlns="" id="{E07C2440-8D7F-417C-A9E0-4C8E557515C5}"/>
                </a:ext>
              </a:extLst>
            </p:cNvPr>
            <p:cNvSpPr/>
            <p:nvPr/>
          </p:nvSpPr>
          <p:spPr bwMode="auto">
            <a:xfrm>
              <a:off x="5557838" y="3222625"/>
              <a:ext cx="360363" cy="342900"/>
            </a:xfrm>
            <a:custGeom>
              <a:avLst/>
              <a:gdLst>
                <a:gd name="T0" fmla="*/ 104 w 109"/>
                <a:gd name="T1" fmla="*/ 54 h 104"/>
                <a:gd name="T2" fmla="*/ 107 w 109"/>
                <a:gd name="T3" fmla="*/ 40 h 104"/>
                <a:gd name="T4" fmla="*/ 96 w 109"/>
                <a:gd name="T5" fmla="*/ 30 h 104"/>
                <a:gd name="T6" fmla="*/ 77 w 109"/>
                <a:gd name="T7" fmla="*/ 27 h 104"/>
                <a:gd name="T8" fmla="*/ 75 w 109"/>
                <a:gd name="T9" fmla="*/ 25 h 104"/>
                <a:gd name="T10" fmla="*/ 66 w 109"/>
                <a:gd name="T11" fmla="*/ 8 h 104"/>
                <a:gd name="T12" fmla="*/ 54 w 109"/>
                <a:gd name="T13" fmla="*/ 0 h 104"/>
                <a:gd name="T14" fmla="*/ 42 w 109"/>
                <a:gd name="T15" fmla="*/ 7 h 104"/>
                <a:gd name="T16" fmla="*/ 34 w 109"/>
                <a:gd name="T17" fmla="*/ 24 h 104"/>
                <a:gd name="T18" fmla="*/ 31 w 109"/>
                <a:gd name="T19" fmla="*/ 26 h 104"/>
                <a:gd name="T20" fmla="*/ 12 w 109"/>
                <a:gd name="T21" fmla="*/ 28 h 104"/>
                <a:gd name="T22" fmla="*/ 1 w 109"/>
                <a:gd name="T23" fmla="*/ 37 h 104"/>
                <a:gd name="T24" fmla="*/ 5 w 109"/>
                <a:gd name="T25" fmla="*/ 51 h 104"/>
                <a:gd name="T26" fmla="*/ 18 w 109"/>
                <a:gd name="T27" fmla="*/ 64 h 104"/>
                <a:gd name="T28" fmla="*/ 19 w 109"/>
                <a:gd name="T29" fmla="*/ 68 h 104"/>
                <a:gd name="T30" fmla="*/ 16 w 109"/>
                <a:gd name="T31" fmla="*/ 86 h 104"/>
                <a:gd name="T32" fmla="*/ 21 w 109"/>
                <a:gd name="T33" fmla="*/ 99 h 104"/>
                <a:gd name="T34" fmla="*/ 29 w 109"/>
                <a:gd name="T35" fmla="*/ 102 h 104"/>
                <a:gd name="T36" fmla="*/ 36 w 109"/>
                <a:gd name="T37" fmla="*/ 101 h 104"/>
                <a:gd name="T38" fmla="*/ 52 w 109"/>
                <a:gd name="T39" fmla="*/ 93 h 104"/>
                <a:gd name="T40" fmla="*/ 56 w 109"/>
                <a:gd name="T41" fmla="*/ 93 h 104"/>
                <a:gd name="T42" fmla="*/ 72 w 109"/>
                <a:gd name="T43" fmla="*/ 102 h 104"/>
                <a:gd name="T44" fmla="*/ 87 w 109"/>
                <a:gd name="T45" fmla="*/ 101 h 104"/>
                <a:gd name="T46" fmla="*/ 92 w 109"/>
                <a:gd name="T47" fmla="*/ 88 h 104"/>
                <a:gd name="T48" fmla="*/ 89 w 109"/>
                <a:gd name="T49" fmla="*/ 70 h 104"/>
                <a:gd name="T50" fmla="*/ 90 w 109"/>
                <a:gd name="T51" fmla="*/ 66 h 104"/>
                <a:gd name="T52" fmla="*/ 104 w 109"/>
                <a:gd name="T53"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04">
                  <a:moveTo>
                    <a:pt x="104" y="54"/>
                  </a:moveTo>
                  <a:cubicBezTo>
                    <a:pt x="107" y="50"/>
                    <a:pt x="109" y="45"/>
                    <a:pt x="107" y="40"/>
                  </a:cubicBezTo>
                  <a:cubicBezTo>
                    <a:pt x="105" y="35"/>
                    <a:pt x="101" y="31"/>
                    <a:pt x="96" y="30"/>
                  </a:cubicBezTo>
                  <a:cubicBezTo>
                    <a:pt x="77" y="27"/>
                    <a:pt x="77" y="27"/>
                    <a:pt x="77" y="27"/>
                  </a:cubicBezTo>
                  <a:cubicBezTo>
                    <a:pt x="76" y="27"/>
                    <a:pt x="75" y="26"/>
                    <a:pt x="75" y="25"/>
                  </a:cubicBezTo>
                  <a:cubicBezTo>
                    <a:pt x="66" y="8"/>
                    <a:pt x="66" y="8"/>
                    <a:pt x="66" y="8"/>
                  </a:cubicBezTo>
                  <a:cubicBezTo>
                    <a:pt x="64" y="3"/>
                    <a:pt x="59" y="0"/>
                    <a:pt x="54" y="0"/>
                  </a:cubicBezTo>
                  <a:cubicBezTo>
                    <a:pt x="49" y="0"/>
                    <a:pt x="44" y="3"/>
                    <a:pt x="42" y="7"/>
                  </a:cubicBezTo>
                  <a:cubicBezTo>
                    <a:pt x="34" y="24"/>
                    <a:pt x="34" y="24"/>
                    <a:pt x="34" y="24"/>
                  </a:cubicBezTo>
                  <a:cubicBezTo>
                    <a:pt x="33" y="25"/>
                    <a:pt x="32" y="26"/>
                    <a:pt x="31" y="26"/>
                  </a:cubicBezTo>
                  <a:cubicBezTo>
                    <a:pt x="12" y="28"/>
                    <a:pt x="12" y="28"/>
                    <a:pt x="12" y="28"/>
                  </a:cubicBezTo>
                  <a:cubicBezTo>
                    <a:pt x="7" y="29"/>
                    <a:pt x="3" y="32"/>
                    <a:pt x="1" y="37"/>
                  </a:cubicBezTo>
                  <a:cubicBezTo>
                    <a:pt x="0" y="42"/>
                    <a:pt x="1" y="47"/>
                    <a:pt x="5" y="51"/>
                  </a:cubicBezTo>
                  <a:cubicBezTo>
                    <a:pt x="18" y="64"/>
                    <a:pt x="18" y="64"/>
                    <a:pt x="18" y="64"/>
                  </a:cubicBezTo>
                  <a:cubicBezTo>
                    <a:pt x="19" y="65"/>
                    <a:pt x="19" y="66"/>
                    <a:pt x="19" y="68"/>
                  </a:cubicBezTo>
                  <a:cubicBezTo>
                    <a:pt x="16" y="86"/>
                    <a:pt x="16" y="86"/>
                    <a:pt x="16" y="86"/>
                  </a:cubicBezTo>
                  <a:cubicBezTo>
                    <a:pt x="15" y="91"/>
                    <a:pt x="17" y="96"/>
                    <a:pt x="21" y="99"/>
                  </a:cubicBezTo>
                  <a:cubicBezTo>
                    <a:pt x="24" y="101"/>
                    <a:pt x="27" y="102"/>
                    <a:pt x="29" y="102"/>
                  </a:cubicBezTo>
                  <a:cubicBezTo>
                    <a:pt x="32" y="102"/>
                    <a:pt x="34" y="102"/>
                    <a:pt x="36" y="101"/>
                  </a:cubicBezTo>
                  <a:cubicBezTo>
                    <a:pt x="52" y="93"/>
                    <a:pt x="52" y="93"/>
                    <a:pt x="52" y="93"/>
                  </a:cubicBezTo>
                  <a:cubicBezTo>
                    <a:pt x="53" y="92"/>
                    <a:pt x="55" y="92"/>
                    <a:pt x="56" y="93"/>
                  </a:cubicBezTo>
                  <a:cubicBezTo>
                    <a:pt x="72" y="102"/>
                    <a:pt x="72" y="102"/>
                    <a:pt x="72" y="102"/>
                  </a:cubicBezTo>
                  <a:cubicBezTo>
                    <a:pt x="77" y="104"/>
                    <a:pt x="83" y="104"/>
                    <a:pt x="87" y="101"/>
                  </a:cubicBezTo>
                  <a:cubicBezTo>
                    <a:pt x="91" y="98"/>
                    <a:pt x="93" y="93"/>
                    <a:pt x="92" y="88"/>
                  </a:cubicBezTo>
                  <a:cubicBezTo>
                    <a:pt x="89" y="70"/>
                    <a:pt x="89" y="70"/>
                    <a:pt x="89" y="70"/>
                  </a:cubicBezTo>
                  <a:cubicBezTo>
                    <a:pt x="89" y="68"/>
                    <a:pt x="89" y="67"/>
                    <a:pt x="90" y="66"/>
                  </a:cubicBezTo>
                  <a:lnTo>
                    <a:pt x="104" y="54"/>
                  </a:lnTo>
                  <a:close/>
                </a:path>
              </a:pathLst>
            </a:custGeom>
            <a:solidFill>
              <a:srgbClr val="DCF1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3" name="ïṧlíḍè">
              <a:extLst>
                <a:ext uri="{FF2B5EF4-FFF2-40B4-BE49-F238E27FC236}">
                  <a16:creationId xmlns:a16="http://schemas.microsoft.com/office/drawing/2014/main" xmlns="" id="{3B919F64-45FB-4752-9ECA-BC64012A959A}"/>
                </a:ext>
              </a:extLst>
            </p:cNvPr>
            <p:cNvSpPr/>
            <p:nvPr/>
          </p:nvSpPr>
          <p:spPr bwMode="auto">
            <a:xfrm>
              <a:off x="5561013" y="3222625"/>
              <a:ext cx="354013" cy="146050"/>
            </a:xfrm>
            <a:custGeom>
              <a:avLst/>
              <a:gdLst>
                <a:gd name="T0" fmla="*/ 0 w 107"/>
                <a:gd name="T1" fmla="*/ 37 h 44"/>
                <a:gd name="T2" fmla="*/ 11 w 107"/>
                <a:gd name="T3" fmla="*/ 28 h 44"/>
                <a:gd name="T4" fmla="*/ 30 w 107"/>
                <a:gd name="T5" fmla="*/ 26 h 44"/>
                <a:gd name="T6" fmla="*/ 33 w 107"/>
                <a:gd name="T7" fmla="*/ 24 h 44"/>
                <a:gd name="T8" fmla="*/ 41 w 107"/>
                <a:gd name="T9" fmla="*/ 8 h 44"/>
                <a:gd name="T10" fmla="*/ 53 w 107"/>
                <a:gd name="T11" fmla="*/ 1 h 44"/>
                <a:gd name="T12" fmla="*/ 65 w 107"/>
                <a:gd name="T13" fmla="*/ 9 h 44"/>
                <a:gd name="T14" fmla="*/ 74 w 107"/>
                <a:gd name="T15" fmla="*/ 26 h 44"/>
                <a:gd name="T16" fmla="*/ 76 w 107"/>
                <a:gd name="T17" fmla="*/ 28 h 44"/>
                <a:gd name="T18" fmla="*/ 95 w 107"/>
                <a:gd name="T19" fmla="*/ 31 h 44"/>
                <a:gd name="T20" fmla="*/ 106 w 107"/>
                <a:gd name="T21" fmla="*/ 40 h 44"/>
                <a:gd name="T22" fmla="*/ 107 w 107"/>
                <a:gd name="T23" fmla="*/ 44 h 44"/>
                <a:gd name="T24" fmla="*/ 106 w 107"/>
                <a:gd name="T25" fmla="*/ 40 h 44"/>
                <a:gd name="T26" fmla="*/ 95 w 107"/>
                <a:gd name="T27" fmla="*/ 30 h 44"/>
                <a:gd name="T28" fmla="*/ 76 w 107"/>
                <a:gd name="T29" fmla="*/ 27 h 44"/>
                <a:gd name="T30" fmla="*/ 74 w 107"/>
                <a:gd name="T31" fmla="*/ 25 h 44"/>
                <a:gd name="T32" fmla="*/ 65 w 107"/>
                <a:gd name="T33" fmla="*/ 8 h 44"/>
                <a:gd name="T34" fmla="*/ 53 w 107"/>
                <a:gd name="T35" fmla="*/ 0 h 44"/>
                <a:gd name="T36" fmla="*/ 41 w 107"/>
                <a:gd name="T37" fmla="*/ 7 h 44"/>
                <a:gd name="T38" fmla="*/ 33 w 107"/>
                <a:gd name="T39" fmla="*/ 24 h 44"/>
                <a:gd name="T40" fmla="*/ 30 w 107"/>
                <a:gd name="T41" fmla="*/ 26 h 44"/>
                <a:gd name="T42" fmla="*/ 11 w 107"/>
                <a:gd name="T43" fmla="*/ 28 h 44"/>
                <a:gd name="T44" fmla="*/ 0 w 107"/>
                <a:gd name="T45" fmla="*/ 37 h 44"/>
                <a:gd name="T46" fmla="*/ 0 w 107"/>
                <a:gd name="T47" fmla="*/ 41 h 44"/>
                <a:gd name="T48" fmla="*/ 0 w 107"/>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44">
                  <a:moveTo>
                    <a:pt x="0" y="37"/>
                  </a:moveTo>
                  <a:cubicBezTo>
                    <a:pt x="2" y="32"/>
                    <a:pt x="6" y="29"/>
                    <a:pt x="11" y="28"/>
                  </a:cubicBezTo>
                  <a:cubicBezTo>
                    <a:pt x="30" y="26"/>
                    <a:pt x="30" y="26"/>
                    <a:pt x="30" y="26"/>
                  </a:cubicBezTo>
                  <a:cubicBezTo>
                    <a:pt x="31" y="26"/>
                    <a:pt x="32" y="25"/>
                    <a:pt x="33" y="24"/>
                  </a:cubicBezTo>
                  <a:cubicBezTo>
                    <a:pt x="41" y="8"/>
                    <a:pt x="41" y="8"/>
                    <a:pt x="41" y="8"/>
                  </a:cubicBezTo>
                  <a:cubicBezTo>
                    <a:pt x="43" y="3"/>
                    <a:pt x="48" y="1"/>
                    <a:pt x="53" y="1"/>
                  </a:cubicBezTo>
                  <a:cubicBezTo>
                    <a:pt x="58" y="1"/>
                    <a:pt x="63" y="4"/>
                    <a:pt x="65" y="9"/>
                  </a:cubicBezTo>
                  <a:cubicBezTo>
                    <a:pt x="74" y="26"/>
                    <a:pt x="74" y="26"/>
                    <a:pt x="74" y="26"/>
                  </a:cubicBezTo>
                  <a:cubicBezTo>
                    <a:pt x="74" y="27"/>
                    <a:pt x="75" y="27"/>
                    <a:pt x="76" y="28"/>
                  </a:cubicBezTo>
                  <a:cubicBezTo>
                    <a:pt x="95" y="31"/>
                    <a:pt x="95" y="31"/>
                    <a:pt x="95" y="31"/>
                  </a:cubicBezTo>
                  <a:cubicBezTo>
                    <a:pt x="100" y="32"/>
                    <a:pt x="104" y="35"/>
                    <a:pt x="106" y="40"/>
                  </a:cubicBezTo>
                  <a:cubicBezTo>
                    <a:pt x="106" y="42"/>
                    <a:pt x="107" y="43"/>
                    <a:pt x="107" y="44"/>
                  </a:cubicBezTo>
                  <a:cubicBezTo>
                    <a:pt x="107" y="43"/>
                    <a:pt x="106" y="41"/>
                    <a:pt x="106" y="40"/>
                  </a:cubicBezTo>
                  <a:cubicBezTo>
                    <a:pt x="104" y="35"/>
                    <a:pt x="100" y="31"/>
                    <a:pt x="95" y="30"/>
                  </a:cubicBezTo>
                  <a:cubicBezTo>
                    <a:pt x="76" y="27"/>
                    <a:pt x="76" y="27"/>
                    <a:pt x="76" y="27"/>
                  </a:cubicBezTo>
                  <a:cubicBezTo>
                    <a:pt x="75" y="27"/>
                    <a:pt x="74" y="26"/>
                    <a:pt x="74" y="25"/>
                  </a:cubicBezTo>
                  <a:cubicBezTo>
                    <a:pt x="65" y="8"/>
                    <a:pt x="65" y="8"/>
                    <a:pt x="65" y="8"/>
                  </a:cubicBezTo>
                  <a:cubicBezTo>
                    <a:pt x="63" y="3"/>
                    <a:pt x="58" y="0"/>
                    <a:pt x="53" y="0"/>
                  </a:cubicBezTo>
                  <a:cubicBezTo>
                    <a:pt x="48" y="0"/>
                    <a:pt x="43" y="3"/>
                    <a:pt x="41" y="7"/>
                  </a:cubicBezTo>
                  <a:cubicBezTo>
                    <a:pt x="33" y="24"/>
                    <a:pt x="33" y="24"/>
                    <a:pt x="33" y="24"/>
                  </a:cubicBezTo>
                  <a:cubicBezTo>
                    <a:pt x="32" y="25"/>
                    <a:pt x="31" y="26"/>
                    <a:pt x="30" y="26"/>
                  </a:cubicBezTo>
                  <a:cubicBezTo>
                    <a:pt x="11" y="28"/>
                    <a:pt x="11" y="28"/>
                    <a:pt x="11" y="28"/>
                  </a:cubicBezTo>
                  <a:cubicBezTo>
                    <a:pt x="6" y="29"/>
                    <a:pt x="2" y="32"/>
                    <a:pt x="0" y="37"/>
                  </a:cubicBezTo>
                  <a:cubicBezTo>
                    <a:pt x="0" y="38"/>
                    <a:pt x="0" y="40"/>
                    <a:pt x="0" y="41"/>
                  </a:cubicBezTo>
                  <a:cubicBezTo>
                    <a:pt x="0" y="40"/>
                    <a:pt x="0" y="39"/>
                    <a:pt x="0"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4" name="ïSľîḓe">
              <a:extLst>
                <a:ext uri="{FF2B5EF4-FFF2-40B4-BE49-F238E27FC236}">
                  <a16:creationId xmlns:a16="http://schemas.microsoft.com/office/drawing/2014/main" xmlns="" id="{49850BCA-EA85-41DC-9998-EC2C456F7DD0}"/>
                </a:ext>
              </a:extLst>
            </p:cNvPr>
            <p:cNvSpPr/>
            <p:nvPr/>
          </p:nvSpPr>
          <p:spPr bwMode="auto">
            <a:xfrm>
              <a:off x="5851526" y="3449638"/>
              <a:ext cx="9525" cy="69850"/>
            </a:xfrm>
            <a:custGeom>
              <a:avLst/>
              <a:gdLst>
                <a:gd name="T0" fmla="*/ 0 w 3"/>
                <a:gd name="T1" fmla="*/ 1 h 21"/>
                <a:gd name="T2" fmla="*/ 0 w 3"/>
                <a:gd name="T3" fmla="*/ 0 h 21"/>
                <a:gd name="T4" fmla="*/ 0 w 3"/>
                <a:gd name="T5" fmla="*/ 1 h 21"/>
                <a:gd name="T6" fmla="*/ 3 w 3"/>
                <a:gd name="T7" fmla="*/ 20 h 21"/>
                <a:gd name="T8" fmla="*/ 3 w 3"/>
                <a:gd name="T9" fmla="*/ 21 h 21"/>
                <a:gd name="T10" fmla="*/ 3 w 3"/>
                <a:gd name="T11" fmla="*/ 19 h 21"/>
                <a:gd name="T12" fmla="*/ 0 w 3"/>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3" h="21">
                  <a:moveTo>
                    <a:pt x="0" y="1"/>
                  </a:moveTo>
                  <a:cubicBezTo>
                    <a:pt x="0" y="0"/>
                    <a:pt x="0" y="0"/>
                    <a:pt x="0" y="0"/>
                  </a:cubicBezTo>
                  <a:cubicBezTo>
                    <a:pt x="0" y="1"/>
                    <a:pt x="0" y="1"/>
                    <a:pt x="0" y="1"/>
                  </a:cubicBezTo>
                  <a:cubicBezTo>
                    <a:pt x="3" y="20"/>
                    <a:pt x="3" y="20"/>
                    <a:pt x="3" y="20"/>
                  </a:cubicBezTo>
                  <a:cubicBezTo>
                    <a:pt x="3" y="20"/>
                    <a:pt x="3" y="21"/>
                    <a:pt x="3" y="21"/>
                  </a:cubicBezTo>
                  <a:cubicBezTo>
                    <a:pt x="3" y="21"/>
                    <a:pt x="3" y="20"/>
                    <a:pt x="3" y="19"/>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5" name="iṡ1iďè">
              <a:extLst>
                <a:ext uri="{FF2B5EF4-FFF2-40B4-BE49-F238E27FC236}">
                  <a16:creationId xmlns:a16="http://schemas.microsoft.com/office/drawing/2014/main" xmlns="" id="{D79C2450-7B1B-4A79-A68E-CB26FE5A7154}"/>
                </a:ext>
              </a:extLst>
            </p:cNvPr>
            <p:cNvSpPr/>
            <p:nvPr/>
          </p:nvSpPr>
          <p:spPr bwMode="auto">
            <a:xfrm>
              <a:off x="5611813" y="3443288"/>
              <a:ext cx="9525" cy="69850"/>
            </a:xfrm>
            <a:custGeom>
              <a:avLst/>
              <a:gdLst>
                <a:gd name="T0" fmla="*/ 3 w 3"/>
                <a:gd name="T1" fmla="*/ 1 h 21"/>
                <a:gd name="T2" fmla="*/ 3 w 3"/>
                <a:gd name="T3" fmla="*/ 0 h 21"/>
                <a:gd name="T4" fmla="*/ 3 w 3"/>
                <a:gd name="T5" fmla="*/ 1 h 21"/>
                <a:gd name="T6" fmla="*/ 0 w 3"/>
                <a:gd name="T7" fmla="*/ 19 h 21"/>
                <a:gd name="T8" fmla="*/ 0 w 3"/>
                <a:gd name="T9" fmla="*/ 21 h 21"/>
                <a:gd name="T10" fmla="*/ 0 w 3"/>
                <a:gd name="T11" fmla="*/ 19 h 21"/>
                <a:gd name="T12" fmla="*/ 3 w 3"/>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3" h="21">
                  <a:moveTo>
                    <a:pt x="3" y="1"/>
                  </a:moveTo>
                  <a:cubicBezTo>
                    <a:pt x="3" y="0"/>
                    <a:pt x="3" y="0"/>
                    <a:pt x="3" y="0"/>
                  </a:cubicBezTo>
                  <a:cubicBezTo>
                    <a:pt x="3" y="1"/>
                    <a:pt x="3" y="1"/>
                    <a:pt x="3" y="1"/>
                  </a:cubicBezTo>
                  <a:cubicBezTo>
                    <a:pt x="0" y="19"/>
                    <a:pt x="0" y="19"/>
                    <a:pt x="0" y="19"/>
                  </a:cubicBezTo>
                  <a:cubicBezTo>
                    <a:pt x="0" y="20"/>
                    <a:pt x="0" y="20"/>
                    <a:pt x="0" y="21"/>
                  </a:cubicBezTo>
                  <a:cubicBezTo>
                    <a:pt x="0" y="21"/>
                    <a:pt x="0" y="20"/>
                    <a:pt x="0" y="19"/>
                  </a:cubicBezTo>
                  <a:lnTo>
                    <a:pt x="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6" name="ïŝļîḋê">
              <a:extLst>
                <a:ext uri="{FF2B5EF4-FFF2-40B4-BE49-F238E27FC236}">
                  <a16:creationId xmlns:a16="http://schemas.microsoft.com/office/drawing/2014/main" xmlns="" id="{D8795752-1381-4582-8B79-77F51211961B}"/>
                </a:ext>
              </a:extLst>
            </p:cNvPr>
            <p:cNvSpPr/>
            <p:nvPr/>
          </p:nvSpPr>
          <p:spPr bwMode="auto">
            <a:xfrm>
              <a:off x="5567363" y="3232150"/>
              <a:ext cx="336550" cy="323850"/>
            </a:xfrm>
            <a:custGeom>
              <a:avLst/>
              <a:gdLst>
                <a:gd name="T0" fmla="*/ 59 w 102"/>
                <a:gd name="T1" fmla="*/ 7 h 98"/>
                <a:gd name="T2" fmla="*/ 67 w 102"/>
                <a:gd name="T3" fmla="*/ 24 h 98"/>
                <a:gd name="T4" fmla="*/ 74 w 102"/>
                <a:gd name="T5" fmla="*/ 29 h 98"/>
                <a:gd name="T6" fmla="*/ 92 w 102"/>
                <a:gd name="T7" fmla="*/ 32 h 98"/>
                <a:gd name="T8" fmla="*/ 97 w 102"/>
                <a:gd name="T9" fmla="*/ 47 h 98"/>
                <a:gd name="T10" fmla="*/ 84 w 102"/>
                <a:gd name="T11" fmla="*/ 60 h 98"/>
                <a:gd name="T12" fmla="*/ 81 w 102"/>
                <a:gd name="T13" fmla="*/ 67 h 98"/>
                <a:gd name="T14" fmla="*/ 84 w 102"/>
                <a:gd name="T15" fmla="*/ 86 h 98"/>
                <a:gd name="T16" fmla="*/ 72 w 102"/>
                <a:gd name="T17" fmla="*/ 95 h 98"/>
                <a:gd name="T18" fmla="*/ 55 w 102"/>
                <a:gd name="T19" fmla="*/ 85 h 98"/>
                <a:gd name="T20" fmla="*/ 47 w 102"/>
                <a:gd name="T21" fmla="*/ 85 h 98"/>
                <a:gd name="T22" fmla="*/ 31 w 102"/>
                <a:gd name="T23" fmla="*/ 93 h 98"/>
                <a:gd name="T24" fmla="*/ 18 w 102"/>
                <a:gd name="T25" fmla="*/ 84 h 98"/>
                <a:gd name="T26" fmla="*/ 21 w 102"/>
                <a:gd name="T27" fmla="*/ 66 h 98"/>
                <a:gd name="T28" fmla="*/ 19 w 102"/>
                <a:gd name="T29" fmla="*/ 58 h 98"/>
                <a:gd name="T30" fmla="*/ 5 w 102"/>
                <a:gd name="T31" fmla="*/ 45 h 98"/>
                <a:gd name="T32" fmla="*/ 10 w 102"/>
                <a:gd name="T33" fmla="*/ 30 h 98"/>
                <a:gd name="T34" fmla="*/ 28 w 102"/>
                <a:gd name="T35" fmla="*/ 28 h 98"/>
                <a:gd name="T36" fmla="*/ 35 w 102"/>
                <a:gd name="T37" fmla="*/ 23 h 98"/>
                <a:gd name="T38" fmla="*/ 43 w 102"/>
                <a:gd name="T39" fmla="*/ 7 h 98"/>
                <a:gd name="T40" fmla="*/ 59 w 102"/>
                <a:gd name="T41" fmla="*/ 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98">
                  <a:moveTo>
                    <a:pt x="59" y="7"/>
                  </a:moveTo>
                  <a:cubicBezTo>
                    <a:pt x="67" y="24"/>
                    <a:pt x="67" y="24"/>
                    <a:pt x="67" y="24"/>
                  </a:cubicBezTo>
                  <a:cubicBezTo>
                    <a:pt x="68" y="27"/>
                    <a:pt x="71" y="29"/>
                    <a:pt x="74" y="29"/>
                  </a:cubicBezTo>
                  <a:cubicBezTo>
                    <a:pt x="92" y="32"/>
                    <a:pt x="92" y="32"/>
                    <a:pt x="92" y="32"/>
                  </a:cubicBezTo>
                  <a:cubicBezTo>
                    <a:pt x="99" y="33"/>
                    <a:pt x="102" y="42"/>
                    <a:pt x="97" y="47"/>
                  </a:cubicBezTo>
                  <a:cubicBezTo>
                    <a:pt x="84" y="60"/>
                    <a:pt x="84" y="60"/>
                    <a:pt x="84" y="60"/>
                  </a:cubicBezTo>
                  <a:cubicBezTo>
                    <a:pt x="82" y="62"/>
                    <a:pt x="81" y="65"/>
                    <a:pt x="81" y="67"/>
                  </a:cubicBezTo>
                  <a:cubicBezTo>
                    <a:pt x="84" y="86"/>
                    <a:pt x="84" y="86"/>
                    <a:pt x="84" y="86"/>
                  </a:cubicBezTo>
                  <a:cubicBezTo>
                    <a:pt x="86" y="93"/>
                    <a:pt x="78" y="98"/>
                    <a:pt x="72" y="95"/>
                  </a:cubicBezTo>
                  <a:cubicBezTo>
                    <a:pt x="55" y="85"/>
                    <a:pt x="55" y="85"/>
                    <a:pt x="55" y="85"/>
                  </a:cubicBezTo>
                  <a:cubicBezTo>
                    <a:pt x="53" y="84"/>
                    <a:pt x="50" y="84"/>
                    <a:pt x="47" y="85"/>
                  </a:cubicBezTo>
                  <a:cubicBezTo>
                    <a:pt x="31" y="93"/>
                    <a:pt x="31" y="93"/>
                    <a:pt x="31" y="93"/>
                  </a:cubicBezTo>
                  <a:cubicBezTo>
                    <a:pt x="24" y="97"/>
                    <a:pt x="17" y="91"/>
                    <a:pt x="18" y="84"/>
                  </a:cubicBezTo>
                  <a:cubicBezTo>
                    <a:pt x="21" y="66"/>
                    <a:pt x="21" y="66"/>
                    <a:pt x="21" y="66"/>
                  </a:cubicBezTo>
                  <a:cubicBezTo>
                    <a:pt x="22" y="63"/>
                    <a:pt x="21" y="60"/>
                    <a:pt x="19" y="58"/>
                  </a:cubicBezTo>
                  <a:cubicBezTo>
                    <a:pt x="5" y="45"/>
                    <a:pt x="5" y="45"/>
                    <a:pt x="5" y="45"/>
                  </a:cubicBezTo>
                  <a:cubicBezTo>
                    <a:pt x="0" y="39"/>
                    <a:pt x="3" y="31"/>
                    <a:pt x="10" y="30"/>
                  </a:cubicBezTo>
                  <a:cubicBezTo>
                    <a:pt x="28" y="28"/>
                    <a:pt x="28" y="28"/>
                    <a:pt x="28" y="28"/>
                  </a:cubicBezTo>
                  <a:cubicBezTo>
                    <a:pt x="31" y="27"/>
                    <a:pt x="34" y="26"/>
                    <a:pt x="35" y="23"/>
                  </a:cubicBezTo>
                  <a:cubicBezTo>
                    <a:pt x="43" y="7"/>
                    <a:pt x="43" y="7"/>
                    <a:pt x="43" y="7"/>
                  </a:cubicBezTo>
                  <a:cubicBezTo>
                    <a:pt x="46" y="0"/>
                    <a:pt x="56" y="1"/>
                    <a:pt x="59" y="7"/>
                  </a:cubicBez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7" name="íṣľîḑê">
              <a:extLst>
                <a:ext uri="{FF2B5EF4-FFF2-40B4-BE49-F238E27FC236}">
                  <a16:creationId xmlns:a16="http://schemas.microsoft.com/office/drawing/2014/main" xmlns="" id="{4EBECF68-55B7-44A5-A1E1-F64A1734FFD5}"/>
                </a:ext>
              </a:extLst>
            </p:cNvPr>
            <p:cNvSpPr/>
            <p:nvPr/>
          </p:nvSpPr>
          <p:spPr bwMode="auto">
            <a:xfrm>
              <a:off x="5627688" y="3328988"/>
              <a:ext cx="198438" cy="193675"/>
            </a:xfrm>
            <a:custGeom>
              <a:avLst/>
              <a:gdLst>
                <a:gd name="T0" fmla="*/ 56 w 60"/>
                <a:gd name="T1" fmla="*/ 0 h 59"/>
                <a:gd name="T2" fmla="*/ 55 w 60"/>
                <a:gd name="T3" fmla="*/ 0 h 59"/>
                <a:gd name="T4" fmla="*/ 0 w 60"/>
                <a:gd name="T5" fmla="*/ 53 h 59"/>
                <a:gd name="T6" fmla="*/ 0 w 60"/>
                <a:gd name="T7" fmla="*/ 55 h 59"/>
                <a:gd name="T8" fmla="*/ 0 w 60"/>
                <a:gd name="T9" fmla="*/ 59 h 59"/>
                <a:gd name="T10" fmla="*/ 60 w 60"/>
                <a:gd name="T11" fmla="*/ 1 h 59"/>
                <a:gd name="T12" fmla="*/ 56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56" y="0"/>
                  </a:moveTo>
                  <a:cubicBezTo>
                    <a:pt x="55" y="0"/>
                    <a:pt x="55" y="0"/>
                    <a:pt x="55" y="0"/>
                  </a:cubicBezTo>
                  <a:cubicBezTo>
                    <a:pt x="0" y="53"/>
                    <a:pt x="0" y="53"/>
                    <a:pt x="0" y="53"/>
                  </a:cubicBezTo>
                  <a:cubicBezTo>
                    <a:pt x="0" y="55"/>
                    <a:pt x="0" y="55"/>
                    <a:pt x="0" y="55"/>
                  </a:cubicBezTo>
                  <a:cubicBezTo>
                    <a:pt x="0" y="56"/>
                    <a:pt x="0" y="58"/>
                    <a:pt x="0" y="59"/>
                  </a:cubicBezTo>
                  <a:cubicBezTo>
                    <a:pt x="60" y="1"/>
                    <a:pt x="60" y="1"/>
                    <a:pt x="60" y="1"/>
                  </a:cubicBezTo>
                  <a:lnTo>
                    <a:pt x="56"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8" name="i$ļîde">
              <a:extLst>
                <a:ext uri="{FF2B5EF4-FFF2-40B4-BE49-F238E27FC236}">
                  <a16:creationId xmlns:a16="http://schemas.microsoft.com/office/drawing/2014/main" xmlns="" id="{2894E6E5-55CE-4199-93F8-F3D09DBF1D5E}"/>
                </a:ext>
              </a:extLst>
            </p:cNvPr>
            <p:cNvSpPr/>
            <p:nvPr/>
          </p:nvSpPr>
          <p:spPr bwMode="auto">
            <a:xfrm>
              <a:off x="5649913" y="3338513"/>
              <a:ext cx="254000" cy="204788"/>
            </a:xfrm>
            <a:custGeom>
              <a:avLst/>
              <a:gdLst>
                <a:gd name="T0" fmla="*/ 56 w 77"/>
                <a:gd name="T1" fmla="*/ 35 h 62"/>
                <a:gd name="T2" fmla="*/ 59 w 77"/>
                <a:gd name="T3" fmla="*/ 28 h 62"/>
                <a:gd name="T4" fmla="*/ 72 w 77"/>
                <a:gd name="T5" fmla="*/ 15 h 62"/>
                <a:gd name="T6" fmla="*/ 67 w 77"/>
                <a:gd name="T7" fmla="*/ 0 h 62"/>
                <a:gd name="T8" fmla="*/ 65 w 77"/>
                <a:gd name="T9" fmla="*/ 0 h 62"/>
                <a:gd name="T10" fmla="*/ 0 w 77"/>
                <a:gd name="T11" fmla="*/ 62 h 62"/>
                <a:gd name="T12" fmla="*/ 6 w 77"/>
                <a:gd name="T13" fmla="*/ 61 h 62"/>
                <a:gd name="T14" fmla="*/ 22 w 77"/>
                <a:gd name="T15" fmla="*/ 53 h 62"/>
                <a:gd name="T16" fmla="*/ 30 w 77"/>
                <a:gd name="T17" fmla="*/ 53 h 62"/>
                <a:gd name="T18" fmla="*/ 37 w 77"/>
                <a:gd name="T19" fmla="*/ 57 h 62"/>
                <a:gd name="T20" fmla="*/ 57 w 77"/>
                <a:gd name="T21" fmla="*/ 38 h 62"/>
                <a:gd name="T22" fmla="*/ 56 w 77"/>
                <a:gd name="T23" fmla="*/ 3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62">
                  <a:moveTo>
                    <a:pt x="56" y="35"/>
                  </a:moveTo>
                  <a:cubicBezTo>
                    <a:pt x="56" y="33"/>
                    <a:pt x="57" y="30"/>
                    <a:pt x="59" y="28"/>
                  </a:cubicBezTo>
                  <a:cubicBezTo>
                    <a:pt x="72" y="15"/>
                    <a:pt x="72" y="15"/>
                    <a:pt x="72" y="15"/>
                  </a:cubicBezTo>
                  <a:cubicBezTo>
                    <a:pt x="77" y="10"/>
                    <a:pt x="74" y="1"/>
                    <a:pt x="67" y="0"/>
                  </a:cubicBezTo>
                  <a:cubicBezTo>
                    <a:pt x="65" y="0"/>
                    <a:pt x="65" y="0"/>
                    <a:pt x="65" y="0"/>
                  </a:cubicBezTo>
                  <a:cubicBezTo>
                    <a:pt x="0" y="62"/>
                    <a:pt x="0" y="62"/>
                    <a:pt x="0" y="62"/>
                  </a:cubicBezTo>
                  <a:cubicBezTo>
                    <a:pt x="2" y="62"/>
                    <a:pt x="4" y="62"/>
                    <a:pt x="6" y="61"/>
                  </a:cubicBezTo>
                  <a:cubicBezTo>
                    <a:pt x="22" y="53"/>
                    <a:pt x="22" y="53"/>
                    <a:pt x="22" y="53"/>
                  </a:cubicBezTo>
                  <a:cubicBezTo>
                    <a:pt x="25" y="52"/>
                    <a:pt x="28" y="52"/>
                    <a:pt x="30" y="53"/>
                  </a:cubicBezTo>
                  <a:cubicBezTo>
                    <a:pt x="37" y="57"/>
                    <a:pt x="37" y="57"/>
                    <a:pt x="37" y="57"/>
                  </a:cubicBezTo>
                  <a:cubicBezTo>
                    <a:pt x="57" y="38"/>
                    <a:pt x="57" y="38"/>
                    <a:pt x="57" y="38"/>
                  </a:cubicBezTo>
                  <a:lnTo>
                    <a:pt x="56" y="35"/>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9" name="îs1íḓè">
              <a:extLst>
                <a:ext uri="{FF2B5EF4-FFF2-40B4-BE49-F238E27FC236}">
                  <a16:creationId xmlns:a16="http://schemas.microsoft.com/office/drawing/2014/main" xmlns="" id="{0B72BF87-616A-4E83-8CC9-663338486E91}"/>
                </a:ext>
              </a:extLst>
            </p:cNvPr>
            <p:cNvSpPr/>
            <p:nvPr/>
          </p:nvSpPr>
          <p:spPr bwMode="auto">
            <a:xfrm>
              <a:off x="5618163" y="3265488"/>
              <a:ext cx="168275" cy="184150"/>
            </a:xfrm>
            <a:custGeom>
              <a:avLst/>
              <a:gdLst>
                <a:gd name="T0" fmla="*/ 6 w 51"/>
                <a:gd name="T1" fmla="*/ 56 h 56"/>
                <a:gd name="T2" fmla="*/ 51 w 51"/>
                <a:gd name="T3" fmla="*/ 12 h 56"/>
                <a:gd name="T4" fmla="*/ 46 w 51"/>
                <a:gd name="T5" fmla="*/ 0 h 56"/>
                <a:gd name="T6" fmla="*/ 0 w 51"/>
                <a:gd name="T7" fmla="*/ 44 h 56"/>
                <a:gd name="T8" fmla="*/ 4 w 51"/>
                <a:gd name="T9" fmla="*/ 48 h 56"/>
                <a:gd name="T10" fmla="*/ 6 w 51"/>
                <a:gd name="T11" fmla="*/ 56 h 56"/>
              </a:gdLst>
              <a:ahLst/>
              <a:cxnLst>
                <a:cxn ang="0">
                  <a:pos x="T0" y="T1"/>
                </a:cxn>
                <a:cxn ang="0">
                  <a:pos x="T2" y="T3"/>
                </a:cxn>
                <a:cxn ang="0">
                  <a:pos x="T4" y="T5"/>
                </a:cxn>
                <a:cxn ang="0">
                  <a:pos x="T6" y="T7"/>
                </a:cxn>
                <a:cxn ang="0">
                  <a:pos x="T8" y="T9"/>
                </a:cxn>
                <a:cxn ang="0">
                  <a:pos x="T10" y="T11"/>
                </a:cxn>
              </a:cxnLst>
              <a:rect l="0" t="0" r="r" b="b"/>
              <a:pathLst>
                <a:path w="51" h="56">
                  <a:moveTo>
                    <a:pt x="6" y="56"/>
                  </a:moveTo>
                  <a:cubicBezTo>
                    <a:pt x="51" y="12"/>
                    <a:pt x="51" y="12"/>
                    <a:pt x="51" y="12"/>
                  </a:cubicBezTo>
                  <a:cubicBezTo>
                    <a:pt x="46" y="0"/>
                    <a:pt x="46" y="0"/>
                    <a:pt x="46" y="0"/>
                  </a:cubicBezTo>
                  <a:cubicBezTo>
                    <a:pt x="0" y="44"/>
                    <a:pt x="0" y="44"/>
                    <a:pt x="0" y="44"/>
                  </a:cubicBezTo>
                  <a:cubicBezTo>
                    <a:pt x="4" y="48"/>
                    <a:pt x="4" y="48"/>
                    <a:pt x="4" y="48"/>
                  </a:cubicBezTo>
                  <a:cubicBezTo>
                    <a:pt x="6" y="50"/>
                    <a:pt x="7" y="53"/>
                    <a:pt x="6" y="56"/>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0" name="ïṩ1iḋé">
              <a:extLst>
                <a:ext uri="{FF2B5EF4-FFF2-40B4-BE49-F238E27FC236}">
                  <a16:creationId xmlns:a16="http://schemas.microsoft.com/office/drawing/2014/main" xmlns="" id="{216378DE-6DBA-4E56-B780-A86B1697C1AF}"/>
                </a:ext>
              </a:extLst>
            </p:cNvPr>
            <p:cNvSpPr/>
            <p:nvPr/>
          </p:nvSpPr>
          <p:spPr bwMode="auto">
            <a:xfrm>
              <a:off x="5627688" y="3443288"/>
              <a:ext cx="9525" cy="73025"/>
            </a:xfrm>
            <a:custGeom>
              <a:avLst/>
              <a:gdLst>
                <a:gd name="T0" fmla="*/ 3 w 3"/>
                <a:gd name="T1" fmla="*/ 2 h 22"/>
                <a:gd name="T2" fmla="*/ 3 w 3"/>
                <a:gd name="T3" fmla="*/ 0 h 22"/>
                <a:gd name="T4" fmla="*/ 3 w 3"/>
                <a:gd name="T5" fmla="*/ 2 h 22"/>
                <a:gd name="T6" fmla="*/ 0 w 3"/>
                <a:gd name="T7" fmla="*/ 20 h 22"/>
                <a:gd name="T8" fmla="*/ 0 w 3"/>
                <a:gd name="T9" fmla="*/ 22 h 22"/>
                <a:gd name="T10" fmla="*/ 0 w 3"/>
                <a:gd name="T11" fmla="*/ 20 h 22"/>
                <a:gd name="T12" fmla="*/ 3 w 3"/>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3" h="22">
                  <a:moveTo>
                    <a:pt x="3" y="2"/>
                  </a:moveTo>
                  <a:cubicBezTo>
                    <a:pt x="3" y="2"/>
                    <a:pt x="3" y="1"/>
                    <a:pt x="3" y="0"/>
                  </a:cubicBezTo>
                  <a:cubicBezTo>
                    <a:pt x="3" y="1"/>
                    <a:pt x="3" y="1"/>
                    <a:pt x="3" y="2"/>
                  </a:cubicBezTo>
                  <a:cubicBezTo>
                    <a:pt x="0" y="20"/>
                    <a:pt x="0" y="20"/>
                    <a:pt x="0" y="20"/>
                  </a:cubicBezTo>
                  <a:cubicBezTo>
                    <a:pt x="0" y="20"/>
                    <a:pt x="0" y="21"/>
                    <a:pt x="0" y="22"/>
                  </a:cubicBezTo>
                  <a:cubicBezTo>
                    <a:pt x="0" y="21"/>
                    <a:pt x="0" y="21"/>
                    <a:pt x="0" y="20"/>
                  </a:cubicBezTo>
                  <a:lnTo>
                    <a:pt x="3" y="2"/>
                  </a:lnTo>
                  <a:close/>
                </a:path>
              </a:pathLst>
            </a:custGeom>
            <a:solidFill>
              <a:srgbClr val="FFF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1" name="îslîḋè">
              <a:extLst>
                <a:ext uri="{FF2B5EF4-FFF2-40B4-BE49-F238E27FC236}">
                  <a16:creationId xmlns:a16="http://schemas.microsoft.com/office/drawing/2014/main" xmlns="" id="{516EA1C3-1B6D-4CF3-85F3-A8BED59126E8}"/>
                </a:ext>
              </a:extLst>
            </p:cNvPr>
            <p:cNvSpPr/>
            <p:nvPr/>
          </p:nvSpPr>
          <p:spPr bwMode="auto">
            <a:xfrm>
              <a:off x="5575301" y="3232150"/>
              <a:ext cx="322263" cy="136525"/>
            </a:xfrm>
            <a:custGeom>
              <a:avLst/>
              <a:gdLst>
                <a:gd name="T0" fmla="*/ 8 w 98"/>
                <a:gd name="T1" fmla="*/ 31 h 41"/>
                <a:gd name="T2" fmla="*/ 26 w 98"/>
                <a:gd name="T3" fmla="*/ 28 h 41"/>
                <a:gd name="T4" fmla="*/ 33 w 98"/>
                <a:gd name="T5" fmla="*/ 24 h 41"/>
                <a:gd name="T6" fmla="*/ 41 w 98"/>
                <a:gd name="T7" fmla="*/ 7 h 41"/>
                <a:gd name="T8" fmla="*/ 57 w 98"/>
                <a:gd name="T9" fmla="*/ 8 h 41"/>
                <a:gd name="T10" fmla="*/ 65 w 98"/>
                <a:gd name="T11" fmla="*/ 25 h 41"/>
                <a:gd name="T12" fmla="*/ 72 w 98"/>
                <a:gd name="T13" fmla="*/ 30 h 41"/>
                <a:gd name="T14" fmla="*/ 90 w 98"/>
                <a:gd name="T15" fmla="*/ 33 h 41"/>
                <a:gd name="T16" fmla="*/ 98 w 98"/>
                <a:gd name="T17" fmla="*/ 41 h 41"/>
                <a:gd name="T18" fmla="*/ 90 w 98"/>
                <a:gd name="T19" fmla="*/ 32 h 41"/>
                <a:gd name="T20" fmla="*/ 72 w 98"/>
                <a:gd name="T21" fmla="*/ 29 h 41"/>
                <a:gd name="T22" fmla="*/ 65 w 98"/>
                <a:gd name="T23" fmla="*/ 24 h 41"/>
                <a:gd name="T24" fmla="*/ 57 w 98"/>
                <a:gd name="T25" fmla="*/ 7 h 41"/>
                <a:gd name="T26" fmla="*/ 41 w 98"/>
                <a:gd name="T27" fmla="*/ 7 h 41"/>
                <a:gd name="T28" fmla="*/ 33 w 98"/>
                <a:gd name="T29" fmla="*/ 23 h 41"/>
                <a:gd name="T30" fmla="*/ 26 w 98"/>
                <a:gd name="T31" fmla="*/ 28 h 41"/>
                <a:gd name="T32" fmla="*/ 8 w 98"/>
                <a:gd name="T33" fmla="*/ 30 h 41"/>
                <a:gd name="T34" fmla="*/ 1 w 98"/>
                <a:gd name="T35" fmla="*/ 38 h 41"/>
                <a:gd name="T36" fmla="*/ 8 w 98"/>
                <a:gd name="T37"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41">
                  <a:moveTo>
                    <a:pt x="8" y="31"/>
                  </a:moveTo>
                  <a:cubicBezTo>
                    <a:pt x="26" y="28"/>
                    <a:pt x="26" y="28"/>
                    <a:pt x="26" y="28"/>
                  </a:cubicBezTo>
                  <a:cubicBezTo>
                    <a:pt x="29" y="28"/>
                    <a:pt x="32" y="26"/>
                    <a:pt x="33" y="24"/>
                  </a:cubicBezTo>
                  <a:cubicBezTo>
                    <a:pt x="41" y="7"/>
                    <a:pt x="41" y="7"/>
                    <a:pt x="41" y="7"/>
                  </a:cubicBezTo>
                  <a:cubicBezTo>
                    <a:pt x="44" y="1"/>
                    <a:pt x="54" y="1"/>
                    <a:pt x="57" y="8"/>
                  </a:cubicBezTo>
                  <a:cubicBezTo>
                    <a:pt x="65" y="25"/>
                    <a:pt x="65" y="25"/>
                    <a:pt x="65" y="25"/>
                  </a:cubicBezTo>
                  <a:cubicBezTo>
                    <a:pt x="66" y="27"/>
                    <a:pt x="69" y="29"/>
                    <a:pt x="72" y="30"/>
                  </a:cubicBezTo>
                  <a:cubicBezTo>
                    <a:pt x="90" y="33"/>
                    <a:pt x="90" y="33"/>
                    <a:pt x="90" y="33"/>
                  </a:cubicBezTo>
                  <a:cubicBezTo>
                    <a:pt x="95" y="34"/>
                    <a:pt x="97" y="37"/>
                    <a:pt x="98" y="41"/>
                  </a:cubicBezTo>
                  <a:cubicBezTo>
                    <a:pt x="98" y="37"/>
                    <a:pt x="95" y="33"/>
                    <a:pt x="90" y="32"/>
                  </a:cubicBezTo>
                  <a:cubicBezTo>
                    <a:pt x="72" y="29"/>
                    <a:pt x="72" y="29"/>
                    <a:pt x="72" y="29"/>
                  </a:cubicBezTo>
                  <a:cubicBezTo>
                    <a:pt x="69" y="29"/>
                    <a:pt x="66" y="27"/>
                    <a:pt x="65" y="24"/>
                  </a:cubicBezTo>
                  <a:cubicBezTo>
                    <a:pt x="57" y="7"/>
                    <a:pt x="57" y="7"/>
                    <a:pt x="57" y="7"/>
                  </a:cubicBezTo>
                  <a:cubicBezTo>
                    <a:pt x="54" y="1"/>
                    <a:pt x="44" y="0"/>
                    <a:pt x="41" y="7"/>
                  </a:cubicBezTo>
                  <a:cubicBezTo>
                    <a:pt x="33" y="23"/>
                    <a:pt x="33" y="23"/>
                    <a:pt x="33" y="23"/>
                  </a:cubicBezTo>
                  <a:cubicBezTo>
                    <a:pt x="32" y="26"/>
                    <a:pt x="29" y="27"/>
                    <a:pt x="26" y="28"/>
                  </a:cubicBezTo>
                  <a:cubicBezTo>
                    <a:pt x="8" y="30"/>
                    <a:pt x="8" y="30"/>
                    <a:pt x="8" y="30"/>
                  </a:cubicBezTo>
                  <a:cubicBezTo>
                    <a:pt x="3" y="30"/>
                    <a:pt x="0" y="34"/>
                    <a:pt x="1" y="38"/>
                  </a:cubicBezTo>
                  <a:cubicBezTo>
                    <a:pt x="1" y="35"/>
                    <a:pt x="4" y="31"/>
                    <a:pt x="8" y="31"/>
                  </a:cubicBezTo>
                  <a:close/>
                </a:path>
              </a:pathLst>
            </a:custGeom>
            <a:solidFill>
              <a:srgbClr val="FFF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2" name="iśļidê">
              <a:extLst>
                <a:ext uri="{FF2B5EF4-FFF2-40B4-BE49-F238E27FC236}">
                  <a16:creationId xmlns:a16="http://schemas.microsoft.com/office/drawing/2014/main" xmlns="" id="{812DFFD4-0522-4BCC-898C-1D527FEF165D}"/>
                </a:ext>
              </a:extLst>
            </p:cNvPr>
            <p:cNvSpPr/>
            <p:nvPr/>
          </p:nvSpPr>
          <p:spPr bwMode="auto">
            <a:xfrm>
              <a:off x="5835651" y="3449638"/>
              <a:ext cx="9525" cy="69850"/>
            </a:xfrm>
            <a:custGeom>
              <a:avLst/>
              <a:gdLst>
                <a:gd name="T0" fmla="*/ 0 w 3"/>
                <a:gd name="T1" fmla="*/ 1 h 21"/>
                <a:gd name="T2" fmla="*/ 0 w 3"/>
                <a:gd name="T3" fmla="*/ 0 h 21"/>
                <a:gd name="T4" fmla="*/ 0 w 3"/>
                <a:gd name="T5" fmla="*/ 2 h 21"/>
                <a:gd name="T6" fmla="*/ 3 w 3"/>
                <a:gd name="T7" fmla="*/ 20 h 21"/>
                <a:gd name="T8" fmla="*/ 3 w 3"/>
                <a:gd name="T9" fmla="*/ 21 h 21"/>
                <a:gd name="T10" fmla="*/ 3 w 3"/>
                <a:gd name="T11" fmla="*/ 20 h 21"/>
                <a:gd name="T12" fmla="*/ 0 w 3"/>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3" h="21">
                  <a:moveTo>
                    <a:pt x="0" y="1"/>
                  </a:moveTo>
                  <a:cubicBezTo>
                    <a:pt x="0" y="1"/>
                    <a:pt x="0" y="0"/>
                    <a:pt x="0" y="0"/>
                  </a:cubicBezTo>
                  <a:cubicBezTo>
                    <a:pt x="0" y="1"/>
                    <a:pt x="0" y="1"/>
                    <a:pt x="0" y="2"/>
                  </a:cubicBezTo>
                  <a:cubicBezTo>
                    <a:pt x="3" y="20"/>
                    <a:pt x="3" y="20"/>
                    <a:pt x="3" y="20"/>
                  </a:cubicBezTo>
                  <a:cubicBezTo>
                    <a:pt x="3" y="21"/>
                    <a:pt x="3" y="21"/>
                    <a:pt x="3" y="21"/>
                  </a:cubicBezTo>
                  <a:cubicBezTo>
                    <a:pt x="3" y="21"/>
                    <a:pt x="3" y="20"/>
                    <a:pt x="3" y="20"/>
                  </a:cubicBezTo>
                  <a:lnTo>
                    <a:pt x="0" y="1"/>
                  </a:lnTo>
                  <a:close/>
                </a:path>
              </a:pathLst>
            </a:custGeom>
            <a:solidFill>
              <a:srgbClr val="FFF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3" name="ïśļîḑé">
              <a:extLst>
                <a:ext uri="{FF2B5EF4-FFF2-40B4-BE49-F238E27FC236}">
                  <a16:creationId xmlns:a16="http://schemas.microsoft.com/office/drawing/2014/main" xmlns="" id="{71882417-FB81-47DC-B71F-85A0532C352A}"/>
                </a:ext>
              </a:extLst>
            </p:cNvPr>
            <p:cNvSpPr/>
            <p:nvPr/>
          </p:nvSpPr>
          <p:spPr bwMode="auto">
            <a:xfrm>
              <a:off x="5983288" y="3236913"/>
              <a:ext cx="360363" cy="341313"/>
            </a:xfrm>
            <a:custGeom>
              <a:avLst/>
              <a:gdLst>
                <a:gd name="T0" fmla="*/ 104 w 109"/>
                <a:gd name="T1" fmla="*/ 54 h 104"/>
                <a:gd name="T2" fmla="*/ 108 w 109"/>
                <a:gd name="T3" fmla="*/ 40 h 104"/>
                <a:gd name="T4" fmla="*/ 96 w 109"/>
                <a:gd name="T5" fmla="*/ 30 h 104"/>
                <a:gd name="T6" fmla="*/ 78 w 109"/>
                <a:gd name="T7" fmla="*/ 27 h 104"/>
                <a:gd name="T8" fmla="*/ 75 w 109"/>
                <a:gd name="T9" fmla="*/ 25 h 104"/>
                <a:gd name="T10" fmla="*/ 67 w 109"/>
                <a:gd name="T11" fmla="*/ 8 h 104"/>
                <a:gd name="T12" fmla="*/ 55 w 109"/>
                <a:gd name="T13" fmla="*/ 0 h 104"/>
                <a:gd name="T14" fmla="*/ 55 w 109"/>
                <a:gd name="T15" fmla="*/ 0 h 104"/>
                <a:gd name="T16" fmla="*/ 42 w 109"/>
                <a:gd name="T17" fmla="*/ 7 h 104"/>
                <a:gd name="T18" fmla="*/ 34 w 109"/>
                <a:gd name="T19" fmla="*/ 24 h 104"/>
                <a:gd name="T20" fmla="*/ 31 w 109"/>
                <a:gd name="T21" fmla="*/ 26 h 104"/>
                <a:gd name="T22" fmla="*/ 13 w 109"/>
                <a:gd name="T23" fmla="*/ 28 h 104"/>
                <a:gd name="T24" fmla="*/ 2 w 109"/>
                <a:gd name="T25" fmla="*/ 37 h 104"/>
                <a:gd name="T26" fmla="*/ 5 w 109"/>
                <a:gd name="T27" fmla="*/ 51 h 104"/>
                <a:gd name="T28" fmla="*/ 19 w 109"/>
                <a:gd name="T29" fmla="*/ 64 h 104"/>
                <a:gd name="T30" fmla="*/ 20 w 109"/>
                <a:gd name="T31" fmla="*/ 67 h 104"/>
                <a:gd name="T32" fmla="*/ 17 w 109"/>
                <a:gd name="T33" fmla="*/ 86 h 104"/>
                <a:gd name="T34" fmla="*/ 22 w 109"/>
                <a:gd name="T35" fmla="*/ 99 h 104"/>
                <a:gd name="T36" fmla="*/ 30 w 109"/>
                <a:gd name="T37" fmla="*/ 102 h 104"/>
                <a:gd name="T38" fmla="*/ 36 w 109"/>
                <a:gd name="T39" fmla="*/ 100 h 104"/>
                <a:gd name="T40" fmla="*/ 53 w 109"/>
                <a:gd name="T41" fmla="*/ 92 h 104"/>
                <a:gd name="T42" fmla="*/ 56 w 109"/>
                <a:gd name="T43" fmla="*/ 92 h 104"/>
                <a:gd name="T44" fmla="*/ 73 w 109"/>
                <a:gd name="T45" fmla="*/ 102 h 104"/>
                <a:gd name="T46" fmla="*/ 87 w 109"/>
                <a:gd name="T47" fmla="*/ 101 h 104"/>
                <a:gd name="T48" fmla="*/ 93 w 109"/>
                <a:gd name="T49" fmla="*/ 88 h 104"/>
                <a:gd name="T50" fmla="*/ 90 w 109"/>
                <a:gd name="T51" fmla="*/ 69 h 104"/>
                <a:gd name="T52" fmla="*/ 91 w 109"/>
                <a:gd name="T53" fmla="*/ 66 h 104"/>
                <a:gd name="T54" fmla="*/ 104 w 109"/>
                <a:gd name="T55"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9" h="104">
                  <a:moveTo>
                    <a:pt x="104" y="54"/>
                  </a:moveTo>
                  <a:cubicBezTo>
                    <a:pt x="108" y="50"/>
                    <a:pt x="109" y="45"/>
                    <a:pt x="108" y="40"/>
                  </a:cubicBezTo>
                  <a:cubicBezTo>
                    <a:pt x="106" y="35"/>
                    <a:pt x="102" y="31"/>
                    <a:pt x="96" y="30"/>
                  </a:cubicBezTo>
                  <a:cubicBezTo>
                    <a:pt x="78" y="27"/>
                    <a:pt x="78" y="27"/>
                    <a:pt x="78" y="27"/>
                  </a:cubicBezTo>
                  <a:cubicBezTo>
                    <a:pt x="77" y="27"/>
                    <a:pt x="76" y="26"/>
                    <a:pt x="75" y="25"/>
                  </a:cubicBezTo>
                  <a:cubicBezTo>
                    <a:pt x="67" y="8"/>
                    <a:pt x="67" y="8"/>
                    <a:pt x="67" y="8"/>
                  </a:cubicBezTo>
                  <a:cubicBezTo>
                    <a:pt x="65" y="3"/>
                    <a:pt x="60" y="0"/>
                    <a:pt x="55" y="0"/>
                  </a:cubicBezTo>
                  <a:cubicBezTo>
                    <a:pt x="55" y="0"/>
                    <a:pt x="55" y="0"/>
                    <a:pt x="55" y="0"/>
                  </a:cubicBezTo>
                  <a:cubicBezTo>
                    <a:pt x="49" y="0"/>
                    <a:pt x="45" y="3"/>
                    <a:pt x="42" y="7"/>
                  </a:cubicBezTo>
                  <a:cubicBezTo>
                    <a:pt x="34" y="24"/>
                    <a:pt x="34" y="24"/>
                    <a:pt x="34" y="24"/>
                  </a:cubicBezTo>
                  <a:cubicBezTo>
                    <a:pt x="34" y="25"/>
                    <a:pt x="33" y="25"/>
                    <a:pt x="31" y="26"/>
                  </a:cubicBezTo>
                  <a:cubicBezTo>
                    <a:pt x="13" y="28"/>
                    <a:pt x="13" y="28"/>
                    <a:pt x="13" y="28"/>
                  </a:cubicBezTo>
                  <a:cubicBezTo>
                    <a:pt x="8" y="28"/>
                    <a:pt x="3" y="32"/>
                    <a:pt x="2" y="37"/>
                  </a:cubicBezTo>
                  <a:cubicBezTo>
                    <a:pt x="0" y="42"/>
                    <a:pt x="1" y="47"/>
                    <a:pt x="5" y="51"/>
                  </a:cubicBezTo>
                  <a:cubicBezTo>
                    <a:pt x="19" y="64"/>
                    <a:pt x="19" y="64"/>
                    <a:pt x="19" y="64"/>
                  </a:cubicBezTo>
                  <a:cubicBezTo>
                    <a:pt x="19" y="65"/>
                    <a:pt x="20" y="66"/>
                    <a:pt x="20" y="67"/>
                  </a:cubicBezTo>
                  <a:cubicBezTo>
                    <a:pt x="17" y="86"/>
                    <a:pt x="17" y="86"/>
                    <a:pt x="17" y="86"/>
                  </a:cubicBezTo>
                  <a:cubicBezTo>
                    <a:pt x="16" y="91"/>
                    <a:pt x="18" y="96"/>
                    <a:pt x="22" y="99"/>
                  </a:cubicBezTo>
                  <a:cubicBezTo>
                    <a:pt x="24" y="101"/>
                    <a:pt x="27" y="102"/>
                    <a:pt x="30" y="102"/>
                  </a:cubicBezTo>
                  <a:cubicBezTo>
                    <a:pt x="32" y="102"/>
                    <a:pt x="34" y="101"/>
                    <a:pt x="36" y="100"/>
                  </a:cubicBezTo>
                  <a:cubicBezTo>
                    <a:pt x="53" y="92"/>
                    <a:pt x="53" y="92"/>
                    <a:pt x="53" y="92"/>
                  </a:cubicBezTo>
                  <a:cubicBezTo>
                    <a:pt x="54" y="92"/>
                    <a:pt x="55" y="92"/>
                    <a:pt x="56" y="92"/>
                  </a:cubicBezTo>
                  <a:cubicBezTo>
                    <a:pt x="73" y="102"/>
                    <a:pt x="73" y="102"/>
                    <a:pt x="73" y="102"/>
                  </a:cubicBezTo>
                  <a:cubicBezTo>
                    <a:pt x="78" y="104"/>
                    <a:pt x="83" y="104"/>
                    <a:pt x="87" y="101"/>
                  </a:cubicBezTo>
                  <a:cubicBezTo>
                    <a:pt x="92" y="98"/>
                    <a:pt x="94" y="93"/>
                    <a:pt x="93" y="88"/>
                  </a:cubicBezTo>
                  <a:cubicBezTo>
                    <a:pt x="90" y="69"/>
                    <a:pt x="90" y="69"/>
                    <a:pt x="90" y="69"/>
                  </a:cubicBezTo>
                  <a:cubicBezTo>
                    <a:pt x="89" y="68"/>
                    <a:pt x="90" y="67"/>
                    <a:pt x="91" y="66"/>
                  </a:cubicBezTo>
                  <a:lnTo>
                    <a:pt x="104" y="54"/>
                  </a:lnTo>
                  <a:close/>
                </a:path>
              </a:pathLst>
            </a:custGeom>
            <a:solidFill>
              <a:srgbClr val="DCF1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4" name="îṡliḑê">
              <a:extLst>
                <a:ext uri="{FF2B5EF4-FFF2-40B4-BE49-F238E27FC236}">
                  <a16:creationId xmlns:a16="http://schemas.microsoft.com/office/drawing/2014/main" xmlns="" id="{3B64AAA6-2895-49CC-8B74-36B94E99CE4A}"/>
                </a:ext>
              </a:extLst>
            </p:cNvPr>
            <p:cNvSpPr/>
            <p:nvPr/>
          </p:nvSpPr>
          <p:spPr bwMode="auto">
            <a:xfrm>
              <a:off x="5986463" y="3236913"/>
              <a:ext cx="354013" cy="144463"/>
            </a:xfrm>
            <a:custGeom>
              <a:avLst/>
              <a:gdLst>
                <a:gd name="T0" fmla="*/ 1 w 107"/>
                <a:gd name="T1" fmla="*/ 37 h 44"/>
                <a:gd name="T2" fmla="*/ 12 w 107"/>
                <a:gd name="T3" fmla="*/ 28 h 44"/>
                <a:gd name="T4" fmla="*/ 30 w 107"/>
                <a:gd name="T5" fmla="*/ 26 h 44"/>
                <a:gd name="T6" fmla="*/ 33 w 107"/>
                <a:gd name="T7" fmla="*/ 24 h 44"/>
                <a:gd name="T8" fmla="*/ 41 w 107"/>
                <a:gd name="T9" fmla="*/ 8 h 44"/>
                <a:gd name="T10" fmla="*/ 54 w 107"/>
                <a:gd name="T11" fmla="*/ 0 h 44"/>
                <a:gd name="T12" fmla="*/ 54 w 107"/>
                <a:gd name="T13" fmla="*/ 0 h 44"/>
                <a:gd name="T14" fmla="*/ 66 w 107"/>
                <a:gd name="T15" fmla="*/ 8 h 44"/>
                <a:gd name="T16" fmla="*/ 74 w 107"/>
                <a:gd name="T17" fmla="*/ 25 h 44"/>
                <a:gd name="T18" fmla="*/ 77 w 107"/>
                <a:gd name="T19" fmla="*/ 27 h 44"/>
                <a:gd name="T20" fmla="*/ 95 w 107"/>
                <a:gd name="T21" fmla="*/ 31 h 44"/>
                <a:gd name="T22" fmla="*/ 107 w 107"/>
                <a:gd name="T23" fmla="*/ 40 h 44"/>
                <a:gd name="T24" fmla="*/ 107 w 107"/>
                <a:gd name="T25" fmla="*/ 44 h 44"/>
                <a:gd name="T26" fmla="*/ 107 w 107"/>
                <a:gd name="T27" fmla="*/ 40 h 44"/>
                <a:gd name="T28" fmla="*/ 95 w 107"/>
                <a:gd name="T29" fmla="*/ 30 h 44"/>
                <a:gd name="T30" fmla="*/ 77 w 107"/>
                <a:gd name="T31" fmla="*/ 27 h 44"/>
                <a:gd name="T32" fmla="*/ 74 w 107"/>
                <a:gd name="T33" fmla="*/ 25 h 44"/>
                <a:gd name="T34" fmla="*/ 66 w 107"/>
                <a:gd name="T35" fmla="*/ 8 h 44"/>
                <a:gd name="T36" fmla="*/ 54 w 107"/>
                <a:gd name="T37" fmla="*/ 0 h 44"/>
                <a:gd name="T38" fmla="*/ 54 w 107"/>
                <a:gd name="T39" fmla="*/ 0 h 44"/>
                <a:gd name="T40" fmla="*/ 41 w 107"/>
                <a:gd name="T41" fmla="*/ 7 h 44"/>
                <a:gd name="T42" fmla="*/ 33 w 107"/>
                <a:gd name="T43" fmla="*/ 24 h 44"/>
                <a:gd name="T44" fmla="*/ 30 w 107"/>
                <a:gd name="T45" fmla="*/ 26 h 44"/>
                <a:gd name="T46" fmla="*/ 12 w 107"/>
                <a:gd name="T47" fmla="*/ 28 h 44"/>
                <a:gd name="T48" fmla="*/ 1 w 107"/>
                <a:gd name="T49" fmla="*/ 37 h 44"/>
                <a:gd name="T50" fmla="*/ 0 w 107"/>
                <a:gd name="T51" fmla="*/ 41 h 44"/>
                <a:gd name="T52" fmla="*/ 1 w 107"/>
                <a:gd name="T53"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44">
                  <a:moveTo>
                    <a:pt x="1" y="37"/>
                  </a:moveTo>
                  <a:cubicBezTo>
                    <a:pt x="2" y="32"/>
                    <a:pt x="7" y="29"/>
                    <a:pt x="12" y="28"/>
                  </a:cubicBezTo>
                  <a:cubicBezTo>
                    <a:pt x="30" y="26"/>
                    <a:pt x="30" y="26"/>
                    <a:pt x="30" y="26"/>
                  </a:cubicBezTo>
                  <a:cubicBezTo>
                    <a:pt x="32" y="26"/>
                    <a:pt x="33" y="25"/>
                    <a:pt x="33" y="24"/>
                  </a:cubicBezTo>
                  <a:cubicBezTo>
                    <a:pt x="41" y="8"/>
                    <a:pt x="41" y="8"/>
                    <a:pt x="41" y="8"/>
                  </a:cubicBezTo>
                  <a:cubicBezTo>
                    <a:pt x="44" y="3"/>
                    <a:pt x="48" y="0"/>
                    <a:pt x="54" y="0"/>
                  </a:cubicBezTo>
                  <a:cubicBezTo>
                    <a:pt x="54" y="0"/>
                    <a:pt x="54" y="0"/>
                    <a:pt x="54" y="0"/>
                  </a:cubicBezTo>
                  <a:cubicBezTo>
                    <a:pt x="59" y="1"/>
                    <a:pt x="64" y="4"/>
                    <a:pt x="66" y="8"/>
                  </a:cubicBezTo>
                  <a:cubicBezTo>
                    <a:pt x="74" y="25"/>
                    <a:pt x="74" y="25"/>
                    <a:pt x="74" y="25"/>
                  </a:cubicBezTo>
                  <a:cubicBezTo>
                    <a:pt x="75" y="26"/>
                    <a:pt x="76" y="27"/>
                    <a:pt x="77" y="27"/>
                  </a:cubicBezTo>
                  <a:cubicBezTo>
                    <a:pt x="95" y="31"/>
                    <a:pt x="95" y="31"/>
                    <a:pt x="95" y="31"/>
                  </a:cubicBezTo>
                  <a:cubicBezTo>
                    <a:pt x="101" y="31"/>
                    <a:pt x="105" y="35"/>
                    <a:pt x="107" y="40"/>
                  </a:cubicBezTo>
                  <a:cubicBezTo>
                    <a:pt x="107" y="41"/>
                    <a:pt x="107" y="43"/>
                    <a:pt x="107" y="44"/>
                  </a:cubicBezTo>
                  <a:cubicBezTo>
                    <a:pt x="107" y="42"/>
                    <a:pt x="107" y="41"/>
                    <a:pt x="107" y="40"/>
                  </a:cubicBezTo>
                  <a:cubicBezTo>
                    <a:pt x="105" y="35"/>
                    <a:pt x="101" y="31"/>
                    <a:pt x="95" y="30"/>
                  </a:cubicBezTo>
                  <a:cubicBezTo>
                    <a:pt x="77" y="27"/>
                    <a:pt x="77" y="27"/>
                    <a:pt x="77" y="27"/>
                  </a:cubicBezTo>
                  <a:cubicBezTo>
                    <a:pt x="76" y="27"/>
                    <a:pt x="75" y="26"/>
                    <a:pt x="74" y="25"/>
                  </a:cubicBezTo>
                  <a:cubicBezTo>
                    <a:pt x="66" y="8"/>
                    <a:pt x="66" y="8"/>
                    <a:pt x="66" y="8"/>
                  </a:cubicBezTo>
                  <a:cubicBezTo>
                    <a:pt x="64" y="3"/>
                    <a:pt x="59" y="0"/>
                    <a:pt x="54" y="0"/>
                  </a:cubicBezTo>
                  <a:cubicBezTo>
                    <a:pt x="54" y="0"/>
                    <a:pt x="54" y="0"/>
                    <a:pt x="54" y="0"/>
                  </a:cubicBezTo>
                  <a:cubicBezTo>
                    <a:pt x="48" y="0"/>
                    <a:pt x="44" y="3"/>
                    <a:pt x="41" y="7"/>
                  </a:cubicBezTo>
                  <a:cubicBezTo>
                    <a:pt x="33" y="24"/>
                    <a:pt x="33" y="24"/>
                    <a:pt x="33" y="24"/>
                  </a:cubicBezTo>
                  <a:cubicBezTo>
                    <a:pt x="33" y="25"/>
                    <a:pt x="32" y="25"/>
                    <a:pt x="30" y="26"/>
                  </a:cubicBezTo>
                  <a:cubicBezTo>
                    <a:pt x="12" y="28"/>
                    <a:pt x="12" y="28"/>
                    <a:pt x="12" y="28"/>
                  </a:cubicBezTo>
                  <a:cubicBezTo>
                    <a:pt x="7" y="28"/>
                    <a:pt x="2" y="32"/>
                    <a:pt x="1" y="37"/>
                  </a:cubicBezTo>
                  <a:cubicBezTo>
                    <a:pt x="0" y="38"/>
                    <a:pt x="0" y="39"/>
                    <a:pt x="0" y="41"/>
                  </a:cubicBezTo>
                  <a:cubicBezTo>
                    <a:pt x="0" y="40"/>
                    <a:pt x="0" y="38"/>
                    <a:pt x="1"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5" name="íṥḻiḑé">
              <a:extLst>
                <a:ext uri="{FF2B5EF4-FFF2-40B4-BE49-F238E27FC236}">
                  <a16:creationId xmlns:a16="http://schemas.microsoft.com/office/drawing/2014/main" xmlns="" id="{88608E53-C33B-486B-9C34-ACA2A0FB331B}"/>
                </a:ext>
              </a:extLst>
            </p:cNvPr>
            <p:cNvSpPr/>
            <p:nvPr/>
          </p:nvSpPr>
          <p:spPr bwMode="auto">
            <a:xfrm>
              <a:off x="6280151" y="3463925"/>
              <a:ext cx="11113" cy="68263"/>
            </a:xfrm>
            <a:custGeom>
              <a:avLst/>
              <a:gdLst>
                <a:gd name="T0" fmla="*/ 0 w 3"/>
                <a:gd name="T1" fmla="*/ 0 h 21"/>
                <a:gd name="T2" fmla="*/ 0 w 3"/>
                <a:gd name="T3" fmla="*/ 0 h 21"/>
                <a:gd name="T4" fmla="*/ 0 w 3"/>
                <a:gd name="T5" fmla="*/ 1 h 21"/>
                <a:gd name="T6" fmla="*/ 3 w 3"/>
                <a:gd name="T7" fmla="*/ 19 h 21"/>
                <a:gd name="T8" fmla="*/ 3 w 3"/>
                <a:gd name="T9" fmla="*/ 21 h 21"/>
                <a:gd name="T10" fmla="*/ 3 w 3"/>
                <a:gd name="T11" fmla="*/ 19 h 21"/>
                <a:gd name="T12" fmla="*/ 0 w 3"/>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 h="21">
                  <a:moveTo>
                    <a:pt x="0" y="0"/>
                  </a:moveTo>
                  <a:cubicBezTo>
                    <a:pt x="0" y="0"/>
                    <a:pt x="0" y="0"/>
                    <a:pt x="0" y="0"/>
                  </a:cubicBezTo>
                  <a:cubicBezTo>
                    <a:pt x="0" y="1"/>
                    <a:pt x="0" y="1"/>
                    <a:pt x="0" y="1"/>
                  </a:cubicBezTo>
                  <a:cubicBezTo>
                    <a:pt x="3" y="19"/>
                    <a:pt x="3" y="19"/>
                    <a:pt x="3" y="19"/>
                  </a:cubicBezTo>
                  <a:cubicBezTo>
                    <a:pt x="3" y="20"/>
                    <a:pt x="3" y="20"/>
                    <a:pt x="3" y="21"/>
                  </a:cubicBezTo>
                  <a:cubicBezTo>
                    <a:pt x="3" y="20"/>
                    <a:pt x="3" y="20"/>
                    <a:pt x="3" y="1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6" name="ïslïdè">
              <a:extLst>
                <a:ext uri="{FF2B5EF4-FFF2-40B4-BE49-F238E27FC236}">
                  <a16:creationId xmlns:a16="http://schemas.microsoft.com/office/drawing/2014/main" xmlns="" id="{1BC111B9-8F5C-4ACA-BB69-3EF427D0771D}"/>
                </a:ext>
              </a:extLst>
            </p:cNvPr>
            <p:cNvSpPr/>
            <p:nvPr/>
          </p:nvSpPr>
          <p:spPr bwMode="auto">
            <a:xfrm>
              <a:off x="6037263" y="3457575"/>
              <a:ext cx="12700" cy="68263"/>
            </a:xfrm>
            <a:custGeom>
              <a:avLst/>
              <a:gdLst>
                <a:gd name="T0" fmla="*/ 4 w 4"/>
                <a:gd name="T1" fmla="*/ 1 h 21"/>
                <a:gd name="T2" fmla="*/ 4 w 4"/>
                <a:gd name="T3" fmla="*/ 0 h 21"/>
                <a:gd name="T4" fmla="*/ 4 w 4"/>
                <a:gd name="T5" fmla="*/ 0 h 21"/>
                <a:gd name="T6" fmla="*/ 1 w 4"/>
                <a:gd name="T7" fmla="*/ 19 h 21"/>
                <a:gd name="T8" fmla="*/ 0 w 4"/>
                <a:gd name="T9" fmla="*/ 21 h 21"/>
                <a:gd name="T10" fmla="*/ 1 w 4"/>
                <a:gd name="T11" fmla="*/ 19 h 21"/>
                <a:gd name="T12" fmla="*/ 4 w 4"/>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1"/>
                  </a:moveTo>
                  <a:cubicBezTo>
                    <a:pt x="4" y="0"/>
                    <a:pt x="4" y="0"/>
                    <a:pt x="4" y="0"/>
                  </a:cubicBezTo>
                  <a:cubicBezTo>
                    <a:pt x="4" y="0"/>
                    <a:pt x="4" y="0"/>
                    <a:pt x="4" y="0"/>
                  </a:cubicBezTo>
                  <a:cubicBezTo>
                    <a:pt x="1" y="19"/>
                    <a:pt x="1" y="19"/>
                    <a:pt x="1" y="19"/>
                  </a:cubicBezTo>
                  <a:cubicBezTo>
                    <a:pt x="0" y="19"/>
                    <a:pt x="0" y="20"/>
                    <a:pt x="0" y="21"/>
                  </a:cubicBezTo>
                  <a:cubicBezTo>
                    <a:pt x="0" y="20"/>
                    <a:pt x="0" y="20"/>
                    <a:pt x="1" y="19"/>
                  </a:cubicBezTo>
                  <a:lnTo>
                    <a:pt x="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7" name="îṥḻiḑê">
              <a:extLst>
                <a:ext uri="{FF2B5EF4-FFF2-40B4-BE49-F238E27FC236}">
                  <a16:creationId xmlns:a16="http://schemas.microsoft.com/office/drawing/2014/main" xmlns="" id="{C4ED6971-FA02-46B3-A9C4-4CBFF6445F48}"/>
                </a:ext>
              </a:extLst>
            </p:cNvPr>
            <p:cNvSpPr/>
            <p:nvPr/>
          </p:nvSpPr>
          <p:spPr bwMode="auto">
            <a:xfrm>
              <a:off x="5997576" y="3246438"/>
              <a:ext cx="336550" cy="322263"/>
            </a:xfrm>
            <a:custGeom>
              <a:avLst/>
              <a:gdLst>
                <a:gd name="T0" fmla="*/ 58 w 102"/>
                <a:gd name="T1" fmla="*/ 7 h 98"/>
                <a:gd name="T2" fmla="*/ 67 w 102"/>
                <a:gd name="T3" fmla="*/ 24 h 98"/>
                <a:gd name="T4" fmla="*/ 73 w 102"/>
                <a:gd name="T5" fmla="*/ 29 h 98"/>
                <a:gd name="T6" fmla="*/ 92 w 102"/>
                <a:gd name="T7" fmla="*/ 32 h 98"/>
                <a:gd name="T8" fmla="*/ 97 w 102"/>
                <a:gd name="T9" fmla="*/ 47 h 98"/>
                <a:gd name="T10" fmla="*/ 83 w 102"/>
                <a:gd name="T11" fmla="*/ 59 h 98"/>
                <a:gd name="T12" fmla="*/ 81 w 102"/>
                <a:gd name="T13" fmla="*/ 67 h 98"/>
                <a:gd name="T14" fmla="*/ 84 w 102"/>
                <a:gd name="T15" fmla="*/ 85 h 98"/>
                <a:gd name="T16" fmla="*/ 71 w 102"/>
                <a:gd name="T17" fmla="*/ 94 h 98"/>
                <a:gd name="T18" fmla="*/ 55 w 102"/>
                <a:gd name="T19" fmla="*/ 85 h 98"/>
                <a:gd name="T20" fmla="*/ 47 w 102"/>
                <a:gd name="T21" fmla="*/ 85 h 98"/>
                <a:gd name="T22" fmla="*/ 30 w 102"/>
                <a:gd name="T23" fmla="*/ 93 h 98"/>
                <a:gd name="T24" fmla="*/ 17 w 102"/>
                <a:gd name="T25" fmla="*/ 84 h 98"/>
                <a:gd name="T26" fmla="*/ 21 w 102"/>
                <a:gd name="T27" fmla="*/ 65 h 98"/>
                <a:gd name="T28" fmla="*/ 18 w 102"/>
                <a:gd name="T29" fmla="*/ 58 h 98"/>
                <a:gd name="T30" fmla="*/ 5 w 102"/>
                <a:gd name="T31" fmla="*/ 44 h 98"/>
                <a:gd name="T32" fmla="*/ 10 w 102"/>
                <a:gd name="T33" fmla="*/ 30 h 98"/>
                <a:gd name="T34" fmla="*/ 28 w 102"/>
                <a:gd name="T35" fmla="*/ 27 h 98"/>
                <a:gd name="T36" fmla="*/ 35 w 102"/>
                <a:gd name="T37" fmla="*/ 23 h 98"/>
                <a:gd name="T38" fmla="*/ 43 w 102"/>
                <a:gd name="T39" fmla="*/ 7 h 98"/>
                <a:gd name="T40" fmla="*/ 58 w 102"/>
                <a:gd name="T41" fmla="*/ 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98">
                  <a:moveTo>
                    <a:pt x="58" y="7"/>
                  </a:moveTo>
                  <a:cubicBezTo>
                    <a:pt x="67" y="24"/>
                    <a:pt x="67" y="24"/>
                    <a:pt x="67" y="24"/>
                  </a:cubicBezTo>
                  <a:cubicBezTo>
                    <a:pt x="68" y="26"/>
                    <a:pt x="70" y="28"/>
                    <a:pt x="73" y="29"/>
                  </a:cubicBezTo>
                  <a:cubicBezTo>
                    <a:pt x="92" y="32"/>
                    <a:pt x="92" y="32"/>
                    <a:pt x="92" y="32"/>
                  </a:cubicBezTo>
                  <a:cubicBezTo>
                    <a:pt x="99" y="33"/>
                    <a:pt x="102" y="42"/>
                    <a:pt x="97" y="47"/>
                  </a:cubicBezTo>
                  <a:cubicBezTo>
                    <a:pt x="83" y="59"/>
                    <a:pt x="83" y="59"/>
                    <a:pt x="83" y="59"/>
                  </a:cubicBezTo>
                  <a:cubicBezTo>
                    <a:pt x="81" y="61"/>
                    <a:pt x="80" y="64"/>
                    <a:pt x="81" y="67"/>
                  </a:cubicBezTo>
                  <a:cubicBezTo>
                    <a:pt x="84" y="85"/>
                    <a:pt x="84" y="85"/>
                    <a:pt x="84" y="85"/>
                  </a:cubicBezTo>
                  <a:cubicBezTo>
                    <a:pt x="85" y="93"/>
                    <a:pt x="78" y="98"/>
                    <a:pt x="71" y="94"/>
                  </a:cubicBezTo>
                  <a:cubicBezTo>
                    <a:pt x="55" y="85"/>
                    <a:pt x="55" y="85"/>
                    <a:pt x="55" y="85"/>
                  </a:cubicBezTo>
                  <a:cubicBezTo>
                    <a:pt x="52" y="84"/>
                    <a:pt x="49" y="84"/>
                    <a:pt x="47" y="85"/>
                  </a:cubicBezTo>
                  <a:cubicBezTo>
                    <a:pt x="30" y="93"/>
                    <a:pt x="30" y="93"/>
                    <a:pt x="30" y="93"/>
                  </a:cubicBezTo>
                  <a:cubicBezTo>
                    <a:pt x="24" y="96"/>
                    <a:pt x="16" y="91"/>
                    <a:pt x="17" y="84"/>
                  </a:cubicBezTo>
                  <a:cubicBezTo>
                    <a:pt x="21" y="65"/>
                    <a:pt x="21" y="65"/>
                    <a:pt x="21" y="65"/>
                  </a:cubicBezTo>
                  <a:cubicBezTo>
                    <a:pt x="21" y="63"/>
                    <a:pt x="20" y="60"/>
                    <a:pt x="18" y="58"/>
                  </a:cubicBezTo>
                  <a:cubicBezTo>
                    <a:pt x="5" y="44"/>
                    <a:pt x="5" y="44"/>
                    <a:pt x="5" y="44"/>
                  </a:cubicBezTo>
                  <a:cubicBezTo>
                    <a:pt x="0" y="39"/>
                    <a:pt x="2" y="30"/>
                    <a:pt x="10" y="30"/>
                  </a:cubicBezTo>
                  <a:cubicBezTo>
                    <a:pt x="28" y="27"/>
                    <a:pt x="28" y="27"/>
                    <a:pt x="28" y="27"/>
                  </a:cubicBezTo>
                  <a:cubicBezTo>
                    <a:pt x="31" y="27"/>
                    <a:pt x="33" y="25"/>
                    <a:pt x="35" y="23"/>
                  </a:cubicBezTo>
                  <a:cubicBezTo>
                    <a:pt x="43" y="7"/>
                    <a:pt x="43" y="7"/>
                    <a:pt x="43" y="7"/>
                  </a:cubicBezTo>
                  <a:cubicBezTo>
                    <a:pt x="46" y="0"/>
                    <a:pt x="55" y="0"/>
                    <a:pt x="58" y="7"/>
                  </a:cubicBez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8" name="íś1iḑè">
              <a:extLst>
                <a:ext uri="{FF2B5EF4-FFF2-40B4-BE49-F238E27FC236}">
                  <a16:creationId xmlns:a16="http://schemas.microsoft.com/office/drawing/2014/main" xmlns="" id="{8569F403-2482-43CA-99C6-CEB8591F06B1}"/>
                </a:ext>
              </a:extLst>
            </p:cNvPr>
            <p:cNvSpPr/>
            <p:nvPr/>
          </p:nvSpPr>
          <p:spPr bwMode="auto">
            <a:xfrm>
              <a:off x="6053138" y="3338513"/>
              <a:ext cx="201613" cy="193675"/>
            </a:xfrm>
            <a:custGeom>
              <a:avLst/>
              <a:gdLst>
                <a:gd name="T0" fmla="*/ 56 w 61"/>
                <a:gd name="T1" fmla="*/ 1 h 59"/>
                <a:gd name="T2" fmla="*/ 55 w 61"/>
                <a:gd name="T3" fmla="*/ 0 h 59"/>
                <a:gd name="T4" fmla="*/ 1 w 61"/>
                <a:gd name="T5" fmla="*/ 53 h 59"/>
                <a:gd name="T6" fmla="*/ 0 w 61"/>
                <a:gd name="T7" fmla="*/ 56 h 59"/>
                <a:gd name="T8" fmla="*/ 1 w 61"/>
                <a:gd name="T9" fmla="*/ 59 h 59"/>
                <a:gd name="T10" fmla="*/ 61 w 61"/>
                <a:gd name="T11" fmla="*/ 2 h 59"/>
                <a:gd name="T12" fmla="*/ 56 w 61"/>
                <a:gd name="T13" fmla="*/ 1 h 59"/>
              </a:gdLst>
              <a:ahLst/>
              <a:cxnLst>
                <a:cxn ang="0">
                  <a:pos x="T0" y="T1"/>
                </a:cxn>
                <a:cxn ang="0">
                  <a:pos x="T2" y="T3"/>
                </a:cxn>
                <a:cxn ang="0">
                  <a:pos x="T4" y="T5"/>
                </a:cxn>
                <a:cxn ang="0">
                  <a:pos x="T6" y="T7"/>
                </a:cxn>
                <a:cxn ang="0">
                  <a:pos x="T8" y="T9"/>
                </a:cxn>
                <a:cxn ang="0">
                  <a:pos x="T10" y="T11"/>
                </a:cxn>
                <a:cxn ang="0">
                  <a:pos x="T12" y="T13"/>
                </a:cxn>
              </a:cxnLst>
              <a:rect l="0" t="0" r="r" b="b"/>
              <a:pathLst>
                <a:path w="61" h="59">
                  <a:moveTo>
                    <a:pt x="56" y="1"/>
                  </a:moveTo>
                  <a:cubicBezTo>
                    <a:pt x="55" y="0"/>
                    <a:pt x="55" y="0"/>
                    <a:pt x="55" y="0"/>
                  </a:cubicBezTo>
                  <a:cubicBezTo>
                    <a:pt x="1" y="53"/>
                    <a:pt x="1" y="53"/>
                    <a:pt x="1" y="53"/>
                  </a:cubicBezTo>
                  <a:cubicBezTo>
                    <a:pt x="0" y="56"/>
                    <a:pt x="0" y="56"/>
                    <a:pt x="0" y="56"/>
                  </a:cubicBezTo>
                  <a:cubicBezTo>
                    <a:pt x="0" y="57"/>
                    <a:pt x="0" y="58"/>
                    <a:pt x="1" y="59"/>
                  </a:cubicBezTo>
                  <a:cubicBezTo>
                    <a:pt x="61" y="2"/>
                    <a:pt x="61" y="2"/>
                    <a:pt x="61" y="2"/>
                  </a:cubicBezTo>
                  <a:lnTo>
                    <a:pt x="56" y="1"/>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9" name="ïṡḻíḑê">
              <a:extLst>
                <a:ext uri="{FF2B5EF4-FFF2-40B4-BE49-F238E27FC236}">
                  <a16:creationId xmlns:a16="http://schemas.microsoft.com/office/drawing/2014/main" xmlns="" id="{F138BAF9-D886-4BE7-8185-6BAF001E81CD}"/>
                </a:ext>
              </a:extLst>
            </p:cNvPr>
            <p:cNvSpPr/>
            <p:nvPr/>
          </p:nvSpPr>
          <p:spPr bwMode="auto">
            <a:xfrm>
              <a:off x="6080126" y="3348038"/>
              <a:ext cx="254000" cy="207963"/>
            </a:xfrm>
            <a:custGeom>
              <a:avLst/>
              <a:gdLst>
                <a:gd name="T0" fmla="*/ 56 w 77"/>
                <a:gd name="T1" fmla="*/ 36 h 63"/>
                <a:gd name="T2" fmla="*/ 58 w 77"/>
                <a:gd name="T3" fmla="*/ 28 h 63"/>
                <a:gd name="T4" fmla="*/ 72 w 77"/>
                <a:gd name="T5" fmla="*/ 16 h 63"/>
                <a:gd name="T6" fmla="*/ 67 w 77"/>
                <a:gd name="T7" fmla="*/ 1 h 63"/>
                <a:gd name="T8" fmla="*/ 64 w 77"/>
                <a:gd name="T9" fmla="*/ 0 h 63"/>
                <a:gd name="T10" fmla="*/ 0 w 77"/>
                <a:gd name="T11" fmla="*/ 63 h 63"/>
                <a:gd name="T12" fmla="*/ 5 w 77"/>
                <a:gd name="T13" fmla="*/ 62 h 63"/>
                <a:gd name="T14" fmla="*/ 22 w 77"/>
                <a:gd name="T15" fmla="*/ 54 h 63"/>
                <a:gd name="T16" fmla="*/ 30 w 77"/>
                <a:gd name="T17" fmla="*/ 54 h 63"/>
                <a:gd name="T18" fmla="*/ 36 w 77"/>
                <a:gd name="T19" fmla="*/ 58 h 63"/>
                <a:gd name="T20" fmla="*/ 56 w 77"/>
                <a:gd name="T21" fmla="*/ 39 h 63"/>
                <a:gd name="T22" fmla="*/ 56 w 77"/>
                <a:gd name="T2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63">
                  <a:moveTo>
                    <a:pt x="56" y="36"/>
                  </a:moveTo>
                  <a:cubicBezTo>
                    <a:pt x="55" y="33"/>
                    <a:pt x="56" y="30"/>
                    <a:pt x="58" y="28"/>
                  </a:cubicBezTo>
                  <a:cubicBezTo>
                    <a:pt x="72" y="16"/>
                    <a:pt x="72" y="16"/>
                    <a:pt x="72" y="16"/>
                  </a:cubicBezTo>
                  <a:cubicBezTo>
                    <a:pt x="77" y="11"/>
                    <a:pt x="74" y="2"/>
                    <a:pt x="67" y="1"/>
                  </a:cubicBezTo>
                  <a:cubicBezTo>
                    <a:pt x="64" y="0"/>
                    <a:pt x="64" y="0"/>
                    <a:pt x="64" y="0"/>
                  </a:cubicBezTo>
                  <a:cubicBezTo>
                    <a:pt x="0" y="63"/>
                    <a:pt x="0" y="63"/>
                    <a:pt x="0" y="63"/>
                  </a:cubicBezTo>
                  <a:cubicBezTo>
                    <a:pt x="1" y="63"/>
                    <a:pt x="3" y="63"/>
                    <a:pt x="5" y="62"/>
                  </a:cubicBezTo>
                  <a:cubicBezTo>
                    <a:pt x="22" y="54"/>
                    <a:pt x="22" y="54"/>
                    <a:pt x="22" y="54"/>
                  </a:cubicBezTo>
                  <a:cubicBezTo>
                    <a:pt x="24" y="53"/>
                    <a:pt x="27" y="53"/>
                    <a:pt x="30" y="54"/>
                  </a:cubicBezTo>
                  <a:cubicBezTo>
                    <a:pt x="36" y="58"/>
                    <a:pt x="36" y="58"/>
                    <a:pt x="36" y="58"/>
                  </a:cubicBezTo>
                  <a:cubicBezTo>
                    <a:pt x="56" y="39"/>
                    <a:pt x="56" y="39"/>
                    <a:pt x="56" y="39"/>
                  </a:cubicBezTo>
                  <a:lnTo>
                    <a:pt x="56" y="36"/>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0" name="íṩļíḋé">
              <a:extLst>
                <a:ext uri="{FF2B5EF4-FFF2-40B4-BE49-F238E27FC236}">
                  <a16:creationId xmlns:a16="http://schemas.microsoft.com/office/drawing/2014/main" xmlns="" id="{E01B86A4-E162-46C2-88A6-43FF61991DFF}"/>
                </a:ext>
              </a:extLst>
            </p:cNvPr>
            <p:cNvSpPr/>
            <p:nvPr/>
          </p:nvSpPr>
          <p:spPr bwMode="auto">
            <a:xfrm>
              <a:off x="6046788" y="3279775"/>
              <a:ext cx="168275" cy="184150"/>
            </a:xfrm>
            <a:custGeom>
              <a:avLst/>
              <a:gdLst>
                <a:gd name="T0" fmla="*/ 5 w 51"/>
                <a:gd name="T1" fmla="*/ 56 h 56"/>
                <a:gd name="T2" fmla="*/ 51 w 51"/>
                <a:gd name="T3" fmla="*/ 12 h 56"/>
                <a:gd name="T4" fmla="*/ 45 w 51"/>
                <a:gd name="T5" fmla="*/ 0 h 56"/>
                <a:gd name="T6" fmla="*/ 0 w 51"/>
                <a:gd name="T7" fmla="*/ 44 h 56"/>
                <a:gd name="T8" fmla="*/ 3 w 51"/>
                <a:gd name="T9" fmla="*/ 48 h 56"/>
                <a:gd name="T10" fmla="*/ 6 w 51"/>
                <a:gd name="T11" fmla="*/ 55 h 56"/>
                <a:gd name="T12" fmla="*/ 5 w 51"/>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51" h="56">
                  <a:moveTo>
                    <a:pt x="5" y="56"/>
                  </a:moveTo>
                  <a:cubicBezTo>
                    <a:pt x="51" y="12"/>
                    <a:pt x="51" y="12"/>
                    <a:pt x="51" y="12"/>
                  </a:cubicBezTo>
                  <a:cubicBezTo>
                    <a:pt x="45" y="0"/>
                    <a:pt x="45" y="0"/>
                    <a:pt x="45" y="0"/>
                  </a:cubicBezTo>
                  <a:cubicBezTo>
                    <a:pt x="0" y="44"/>
                    <a:pt x="0" y="44"/>
                    <a:pt x="0" y="44"/>
                  </a:cubicBezTo>
                  <a:cubicBezTo>
                    <a:pt x="3" y="48"/>
                    <a:pt x="3" y="48"/>
                    <a:pt x="3" y="48"/>
                  </a:cubicBezTo>
                  <a:cubicBezTo>
                    <a:pt x="5" y="50"/>
                    <a:pt x="6" y="53"/>
                    <a:pt x="6" y="55"/>
                  </a:cubicBezTo>
                  <a:lnTo>
                    <a:pt x="5" y="56"/>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1" name="íSļïḋê">
              <a:extLst>
                <a:ext uri="{FF2B5EF4-FFF2-40B4-BE49-F238E27FC236}">
                  <a16:creationId xmlns:a16="http://schemas.microsoft.com/office/drawing/2014/main" xmlns="" id="{F8782077-257E-4D08-99A5-65A61181DBD6}"/>
                </a:ext>
              </a:extLst>
            </p:cNvPr>
            <p:cNvSpPr/>
            <p:nvPr/>
          </p:nvSpPr>
          <p:spPr bwMode="auto">
            <a:xfrm>
              <a:off x="6053138" y="3457575"/>
              <a:ext cx="12700" cy="68263"/>
            </a:xfrm>
            <a:custGeom>
              <a:avLst/>
              <a:gdLst>
                <a:gd name="T0" fmla="*/ 4 w 4"/>
                <a:gd name="T1" fmla="*/ 2 h 21"/>
                <a:gd name="T2" fmla="*/ 4 w 4"/>
                <a:gd name="T3" fmla="*/ 0 h 21"/>
                <a:gd name="T4" fmla="*/ 4 w 4"/>
                <a:gd name="T5" fmla="*/ 1 h 21"/>
                <a:gd name="T6" fmla="*/ 0 w 4"/>
                <a:gd name="T7" fmla="*/ 20 h 21"/>
                <a:gd name="T8" fmla="*/ 0 w 4"/>
                <a:gd name="T9" fmla="*/ 21 h 21"/>
                <a:gd name="T10" fmla="*/ 0 w 4"/>
                <a:gd name="T11" fmla="*/ 20 h 21"/>
                <a:gd name="T12" fmla="*/ 4 w 4"/>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2"/>
                  </a:moveTo>
                  <a:cubicBezTo>
                    <a:pt x="4" y="1"/>
                    <a:pt x="4" y="1"/>
                    <a:pt x="4" y="0"/>
                  </a:cubicBezTo>
                  <a:cubicBezTo>
                    <a:pt x="4" y="0"/>
                    <a:pt x="4" y="1"/>
                    <a:pt x="4" y="1"/>
                  </a:cubicBezTo>
                  <a:cubicBezTo>
                    <a:pt x="0" y="20"/>
                    <a:pt x="0" y="20"/>
                    <a:pt x="0" y="20"/>
                  </a:cubicBezTo>
                  <a:cubicBezTo>
                    <a:pt x="0" y="20"/>
                    <a:pt x="0" y="21"/>
                    <a:pt x="0" y="21"/>
                  </a:cubicBezTo>
                  <a:cubicBezTo>
                    <a:pt x="0" y="21"/>
                    <a:pt x="0" y="21"/>
                    <a:pt x="0" y="20"/>
                  </a:cubicBezTo>
                  <a:lnTo>
                    <a:pt x="4" y="2"/>
                  </a:lnTo>
                  <a:close/>
                </a:path>
              </a:pathLst>
            </a:custGeom>
            <a:solidFill>
              <a:srgbClr val="FFF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2" name="îSliďê">
              <a:extLst>
                <a:ext uri="{FF2B5EF4-FFF2-40B4-BE49-F238E27FC236}">
                  <a16:creationId xmlns:a16="http://schemas.microsoft.com/office/drawing/2014/main" xmlns="" id="{A237988E-0F54-47E8-84D5-509D878D6618}"/>
                </a:ext>
              </a:extLst>
            </p:cNvPr>
            <p:cNvSpPr/>
            <p:nvPr/>
          </p:nvSpPr>
          <p:spPr bwMode="auto">
            <a:xfrm>
              <a:off x="6003926" y="3246438"/>
              <a:ext cx="319088" cy="134938"/>
            </a:xfrm>
            <a:custGeom>
              <a:avLst/>
              <a:gdLst>
                <a:gd name="T0" fmla="*/ 8 w 97"/>
                <a:gd name="T1" fmla="*/ 30 h 41"/>
                <a:gd name="T2" fmla="*/ 26 w 97"/>
                <a:gd name="T3" fmla="*/ 28 h 41"/>
                <a:gd name="T4" fmla="*/ 33 w 97"/>
                <a:gd name="T5" fmla="*/ 24 h 41"/>
                <a:gd name="T6" fmla="*/ 41 w 97"/>
                <a:gd name="T7" fmla="*/ 7 h 41"/>
                <a:gd name="T8" fmla="*/ 56 w 97"/>
                <a:gd name="T9" fmla="*/ 8 h 41"/>
                <a:gd name="T10" fmla="*/ 65 w 97"/>
                <a:gd name="T11" fmla="*/ 24 h 41"/>
                <a:gd name="T12" fmla="*/ 71 w 97"/>
                <a:gd name="T13" fmla="*/ 29 h 41"/>
                <a:gd name="T14" fmla="*/ 90 w 97"/>
                <a:gd name="T15" fmla="*/ 33 h 41"/>
                <a:gd name="T16" fmla="*/ 97 w 97"/>
                <a:gd name="T17" fmla="*/ 41 h 41"/>
                <a:gd name="T18" fmla="*/ 90 w 97"/>
                <a:gd name="T19" fmla="*/ 32 h 41"/>
                <a:gd name="T20" fmla="*/ 71 w 97"/>
                <a:gd name="T21" fmla="*/ 29 h 41"/>
                <a:gd name="T22" fmla="*/ 65 w 97"/>
                <a:gd name="T23" fmla="*/ 24 h 41"/>
                <a:gd name="T24" fmla="*/ 56 w 97"/>
                <a:gd name="T25" fmla="*/ 7 h 41"/>
                <a:gd name="T26" fmla="*/ 41 w 97"/>
                <a:gd name="T27" fmla="*/ 7 h 41"/>
                <a:gd name="T28" fmla="*/ 33 w 97"/>
                <a:gd name="T29" fmla="*/ 23 h 41"/>
                <a:gd name="T30" fmla="*/ 26 w 97"/>
                <a:gd name="T31" fmla="*/ 27 h 41"/>
                <a:gd name="T32" fmla="*/ 8 w 97"/>
                <a:gd name="T33" fmla="*/ 30 h 41"/>
                <a:gd name="T34" fmla="*/ 0 w 97"/>
                <a:gd name="T35" fmla="*/ 38 h 41"/>
                <a:gd name="T36" fmla="*/ 8 w 97"/>
                <a:gd name="T37"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41">
                  <a:moveTo>
                    <a:pt x="8" y="30"/>
                  </a:moveTo>
                  <a:cubicBezTo>
                    <a:pt x="26" y="28"/>
                    <a:pt x="26" y="28"/>
                    <a:pt x="26" y="28"/>
                  </a:cubicBezTo>
                  <a:cubicBezTo>
                    <a:pt x="29" y="28"/>
                    <a:pt x="31" y="26"/>
                    <a:pt x="33" y="24"/>
                  </a:cubicBezTo>
                  <a:cubicBezTo>
                    <a:pt x="41" y="7"/>
                    <a:pt x="41" y="7"/>
                    <a:pt x="41" y="7"/>
                  </a:cubicBezTo>
                  <a:cubicBezTo>
                    <a:pt x="44" y="1"/>
                    <a:pt x="53" y="1"/>
                    <a:pt x="56" y="8"/>
                  </a:cubicBezTo>
                  <a:cubicBezTo>
                    <a:pt x="65" y="24"/>
                    <a:pt x="65" y="24"/>
                    <a:pt x="65" y="24"/>
                  </a:cubicBezTo>
                  <a:cubicBezTo>
                    <a:pt x="66" y="27"/>
                    <a:pt x="68" y="29"/>
                    <a:pt x="71" y="29"/>
                  </a:cubicBezTo>
                  <a:cubicBezTo>
                    <a:pt x="90" y="33"/>
                    <a:pt x="90" y="33"/>
                    <a:pt x="90" y="33"/>
                  </a:cubicBezTo>
                  <a:cubicBezTo>
                    <a:pt x="94" y="33"/>
                    <a:pt x="97" y="37"/>
                    <a:pt x="97" y="41"/>
                  </a:cubicBezTo>
                  <a:cubicBezTo>
                    <a:pt x="97" y="37"/>
                    <a:pt x="94" y="33"/>
                    <a:pt x="90" y="32"/>
                  </a:cubicBezTo>
                  <a:cubicBezTo>
                    <a:pt x="71" y="29"/>
                    <a:pt x="71" y="29"/>
                    <a:pt x="71" y="29"/>
                  </a:cubicBezTo>
                  <a:cubicBezTo>
                    <a:pt x="68" y="28"/>
                    <a:pt x="66" y="26"/>
                    <a:pt x="65" y="24"/>
                  </a:cubicBezTo>
                  <a:cubicBezTo>
                    <a:pt x="56" y="7"/>
                    <a:pt x="56" y="7"/>
                    <a:pt x="56" y="7"/>
                  </a:cubicBezTo>
                  <a:cubicBezTo>
                    <a:pt x="53" y="0"/>
                    <a:pt x="44" y="0"/>
                    <a:pt x="41" y="7"/>
                  </a:cubicBezTo>
                  <a:cubicBezTo>
                    <a:pt x="33" y="23"/>
                    <a:pt x="33" y="23"/>
                    <a:pt x="33" y="23"/>
                  </a:cubicBezTo>
                  <a:cubicBezTo>
                    <a:pt x="31" y="25"/>
                    <a:pt x="29" y="27"/>
                    <a:pt x="26" y="27"/>
                  </a:cubicBezTo>
                  <a:cubicBezTo>
                    <a:pt x="8" y="30"/>
                    <a:pt x="8" y="30"/>
                    <a:pt x="8" y="30"/>
                  </a:cubicBezTo>
                  <a:cubicBezTo>
                    <a:pt x="3" y="30"/>
                    <a:pt x="0" y="34"/>
                    <a:pt x="0" y="38"/>
                  </a:cubicBezTo>
                  <a:cubicBezTo>
                    <a:pt x="0" y="34"/>
                    <a:pt x="3" y="31"/>
                    <a:pt x="8" y="30"/>
                  </a:cubicBezTo>
                  <a:close/>
                </a:path>
              </a:pathLst>
            </a:custGeom>
            <a:solidFill>
              <a:srgbClr val="FFF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3" name="îṩḷíḑe">
              <a:extLst>
                <a:ext uri="{FF2B5EF4-FFF2-40B4-BE49-F238E27FC236}">
                  <a16:creationId xmlns:a16="http://schemas.microsoft.com/office/drawing/2014/main" xmlns="" id="{A2C3F5FA-E687-4853-BBCD-F37272A823FC}"/>
                </a:ext>
              </a:extLst>
            </p:cNvPr>
            <p:cNvSpPr/>
            <p:nvPr/>
          </p:nvSpPr>
          <p:spPr bwMode="auto">
            <a:xfrm>
              <a:off x="6264276" y="3460750"/>
              <a:ext cx="9525" cy="71438"/>
            </a:xfrm>
            <a:custGeom>
              <a:avLst/>
              <a:gdLst>
                <a:gd name="T0" fmla="*/ 0 w 3"/>
                <a:gd name="T1" fmla="*/ 2 h 22"/>
                <a:gd name="T2" fmla="*/ 0 w 3"/>
                <a:gd name="T3" fmla="*/ 0 h 22"/>
                <a:gd name="T4" fmla="*/ 0 w 3"/>
                <a:gd name="T5" fmla="*/ 3 h 22"/>
                <a:gd name="T6" fmla="*/ 3 w 3"/>
                <a:gd name="T7" fmla="*/ 21 h 22"/>
                <a:gd name="T8" fmla="*/ 3 w 3"/>
                <a:gd name="T9" fmla="*/ 22 h 22"/>
                <a:gd name="T10" fmla="*/ 3 w 3"/>
                <a:gd name="T11" fmla="*/ 20 h 22"/>
                <a:gd name="T12" fmla="*/ 0 w 3"/>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3" h="22">
                  <a:moveTo>
                    <a:pt x="0" y="2"/>
                  </a:moveTo>
                  <a:cubicBezTo>
                    <a:pt x="0" y="2"/>
                    <a:pt x="0" y="1"/>
                    <a:pt x="0" y="0"/>
                  </a:cubicBezTo>
                  <a:cubicBezTo>
                    <a:pt x="0" y="1"/>
                    <a:pt x="0" y="2"/>
                    <a:pt x="0" y="3"/>
                  </a:cubicBezTo>
                  <a:cubicBezTo>
                    <a:pt x="3" y="21"/>
                    <a:pt x="3" y="21"/>
                    <a:pt x="3" y="21"/>
                  </a:cubicBezTo>
                  <a:cubicBezTo>
                    <a:pt x="3" y="21"/>
                    <a:pt x="3" y="22"/>
                    <a:pt x="3" y="22"/>
                  </a:cubicBezTo>
                  <a:cubicBezTo>
                    <a:pt x="3" y="22"/>
                    <a:pt x="3" y="21"/>
                    <a:pt x="3" y="20"/>
                  </a:cubicBezTo>
                  <a:lnTo>
                    <a:pt x="0" y="2"/>
                  </a:lnTo>
                  <a:close/>
                </a:path>
              </a:pathLst>
            </a:custGeom>
            <a:solidFill>
              <a:srgbClr val="FFF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4" name="îśḻîḋè">
              <a:extLst>
                <a:ext uri="{FF2B5EF4-FFF2-40B4-BE49-F238E27FC236}">
                  <a16:creationId xmlns:a16="http://schemas.microsoft.com/office/drawing/2014/main" xmlns="" id="{DBDA27F5-36FB-4244-B7FC-457CDF6C5572}"/>
                </a:ext>
              </a:extLst>
            </p:cNvPr>
            <p:cNvSpPr/>
            <p:nvPr/>
          </p:nvSpPr>
          <p:spPr bwMode="auto">
            <a:xfrm>
              <a:off x="4819651" y="4191000"/>
              <a:ext cx="1588" cy="1588"/>
            </a:xfrm>
            <a:prstGeom prst="rect">
              <a:avLst/>
            </a:prstGeom>
            <a:solidFill>
              <a:srgbClr val="FFF6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5" name="ïṥľíḑé">
              <a:extLst>
                <a:ext uri="{FF2B5EF4-FFF2-40B4-BE49-F238E27FC236}">
                  <a16:creationId xmlns:a16="http://schemas.microsoft.com/office/drawing/2014/main" xmlns="" id="{90E1EC80-EEA3-4B12-B0D7-4DC625C2D1F6}"/>
                </a:ext>
              </a:extLst>
            </p:cNvPr>
            <p:cNvSpPr/>
            <p:nvPr/>
          </p:nvSpPr>
          <p:spPr bwMode="auto">
            <a:xfrm>
              <a:off x="4525963" y="4122738"/>
              <a:ext cx="1588" cy="1588"/>
            </a:xfrm>
            <a:prstGeom prst="rect">
              <a:avLst/>
            </a:prstGeom>
            <a:solidFill>
              <a:srgbClr val="FFF6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6" name="ï$líḑé">
              <a:extLst>
                <a:ext uri="{FF2B5EF4-FFF2-40B4-BE49-F238E27FC236}">
                  <a16:creationId xmlns:a16="http://schemas.microsoft.com/office/drawing/2014/main" xmlns="" id="{EDC5A796-816F-4BBB-9436-E3F4B8159CC0}"/>
                </a:ext>
              </a:extLst>
            </p:cNvPr>
            <p:cNvSpPr/>
            <p:nvPr/>
          </p:nvSpPr>
          <p:spPr bwMode="auto">
            <a:xfrm>
              <a:off x="4819651" y="4191000"/>
              <a:ext cx="1588" cy="1588"/>
            </a:xfrm>
            <a:prstGeom prst="rect">
              <a:avLst/>
            </a:prstGeom>
            <a:solidFill>
              <a:srgbClr val="FFF6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7" name="iṣ1iḑè">
              <a:extLst>
                <a:ext uri="{FF2B5EF4-FFF2-40B4-BE49-F238E27FC236}">
                  <a16:creationId xmlns:a16="http://schemas.microsoft.com/office/drawing/2014/main" xmlns="" id="{2629DB26-1BED-4AE1-BA3F-8EEF85F7103B}"/>
                </a:ext>
              </a:extLst>
            </p:cNvPr>
            <p:cNvSpPr/>
            <p:nvPr/>
          </p:nvSpPr>
          <p:spPr bwMode="auto">
            <a:xfrm>
              <a:off x="4525963" y="4122738"/>
              <a:ext cx="1588" cy="1588"/>
            </a:xfrm>
            <a:prstGeom prst="rect">
              <a:avLst/>
            </a:prstGeom>
            <a:solidFill>
              <a:srgbClr val="FFF6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98" name="iṧľïḓe">
              <a:extLst>
                <a:ext uri="{FF2B5EF4-FFF2-40B4-BE49-F238E27FC236}">
                  <a16:creationId xmlns:a16="http://schemas.microsoft.com/office/drawing/2014/main" xmlns="" id="{6D0D6D00-7878-485D-BDAB-1EDF5F7CBEF3}"/>
                </a:ext>
              </a:extLst>
            </p:cNvPr>
            <p:cNvSpPr/>
            <p:nvPr/>
          </p:nvSpPr>
          <p:spPr bwMode="auto">
            <a:xfrm>
              <a:off x="7435851" y="3194050"/>
              <a:ext cx="25400" cy="319088"/>
            </a:xfrm>
            <a:custGeom>
              <a:avLst/>
              <a:gdLst>
                <a:gd name="T0" fmla="*/ 0 w 8"/>
                <a:gd name="T1" fmla="*/ 0 h 97"/>
                <a:gd name="T2" fmla="*/ 0 w 8"/>
                <a:gd name="T3" fmla="*/ 54 h 97"/>
                <a:gd name="T4" fmla="*/ 4 w 8"/>
                <a:gd name="T5" fmla="*/ 60 h 97"/>
                <a:gd name="T6" fmla="*/ 4 w 8"/>
                <a:gd name="T7" fmla="*/ 60 h 97"/>
                <a:gd name="T8" fmla="*/ 0 w 8"/>
                <a:gd name="T9" fmla="*/ 60 h 97"/>
                <a:gd name="T10" fmla="*/ 0 w 8"/>
                <a:gd name="T11" fmla="*/ 97 h 97"/>
                <a:gd name="T12" fmla="*/ 8 w 8"/>
                <a:gd name="T13" fmla="*/ 90 h 97"/>
                <a:gd name="T14" fmla="*/ 8 w 8"/>
                <a:gd name="T15" fmla="*/ 1 h 97"/>
                <a:gd name="T16" fmla="*/ 6 w 8"/>
                <a:gd name="T17" fmla="*/ 0 h 97"/>
                <a:gd name="T18" fmla="*/ 3 w 8"/>
                <a:gd name="T19" fmla="*/ 0 h 97"/>
                <a:gd name="T20" fmla="*/ 0 w 8"/>
                <a:gd name="T2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7">
                  <a:moveTo>
                    <a:pt x="0" y="0"/>
                  </a:moveTo>
                  <a:cubicBezTo>
                    <a:pt x="0" y="54"/>
                    <a:pt x="0" y="54"/>
                    <a:pt x="0" y="54"/>
                  </a:cubicBezTo>
                  <a:cubicBezTo>
                    <a:pt x="4" y="60"/>
                    <a:pt x="4" y="60"/>
                    <a:pt x="4" y="60"/>
                  </a:cubicBezTo>
                  <a:cubicBezTo>
                    <a:pt x="4" y="60"/>
                    <a:pt x="4" y="60"/>
                    <a:pt x="4" y="60"/>
                  </a:cubicBezTo>
                  <a:cubicBezTo>
                    <a:pt x="4" y="60"/>
                    <a:pt x="2" y="60"/>
                    <a:pt x="0" y="60"/>
                  </a:cubicBezTo>
                  <a:cubicBezTo>
                    <a:pt x="0" y="97"/>
                    <a:pt x="0" y="97"/>
                    <a:pt x="0" y="97"/>
                  </a:cubicBezTo>
                  <a:cubicBezTo>
                    <a:pt x="2" y="94"/>
                    <a:pt x="5" y="92"/>
                    <a:pt x="8" y="90"/>
                  </a:cubicBezTo>
                  <a:cubicBezTo>
                    <a:pt x="8" y="1"/>
                    <a:pt x="8" y="1"/>
                    <a:pt x="8" y="1"/>
                  </a:cubicBezTo>
                  <a:cubicBezTo>
                    <a:pt x="7" y="1"/>
                    <a:pt x="7" y="0"/>
                    <a:pt x="6" y="0"/>
                  </a:cubicBezTo>
                  <a:cubicBezTo>
                    <a:pt x="5" y="0"/>
                    <a:pt x="4" y="0"/>
                    <a:pt x="3" y="0"/>
                  </a:cubicBezTo>
                  <a:cubicBezTo>
                    <a:pt x="2" y="0"/>
                    <a:pt x="1" y="0"/>
                    <a:pt x="0" y="0"/>
                  </a:cubicBezTo>
                </a:path>
              </a:pathLst>
            </a:custGeom>
            <a:solidFill>
              <a:srgbClr val="1206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9" name="išḻíḓê">
              <a:extLst>
                <a:ext uri="{FF2B5EF4-FFF2-40B4-BE49-F238E27FC236}">
                  <a16:creationId xmlns:a16="http://schemas.microsoft.com/office/drawing/2014/main" xmlns="" id="{E8C8BBA3-2CF2-4F22-AF2B-4E883ED57939}"/>
                </a:ext>
              </a:extLst>
            </p:cNvPr>
            <p:cNvSpPr/>
            <p:nvPr/>
          </p:nvSpPr>
          <p:spPr bwMode="auto">
            <a:xfrm>
              <a:off x="7415213" y="3194050"/>
              <a:ext cx="20638" cy="349250"/>
            </a:xfrm>
            <a:custGeom>
              <a:avLst/>
              <a:gdLst>
                <a:gd name="T0" fmla="*/ 6 w 6"/>
                <a:gd name="T1" fmla="*/ 60 h 106"/>
                <a:gd name="T2" fmla="*/ 0 w 6"/>
                <a:gd name="T3" fmla="*/ 61 h 106"/>
                <a:gd name="T4" fmla="*/ 0 w 6"/>
                <a:gd name="T5" fmla="*/ 106 h 106"/>
                <a:gd name="T6" fmla="*/ 0 w 6"/>
                <a:gd name="T7" fmla="*/ 105 h 106"/>
                <a:gd name="T8" fmla="*/ 1 w 6"/>
                <a:gd name="T9" fmla="*/ 103 h 106"/>
                <a:gd name="T10" fmla="*/ 1 w 6"/>
                <a:gd name="T11" fmla="*/ 103 h 106"/>
                <a:gd name="T12" fmla="*/ 1 w 6"/>
                <a:gd name="T13" fmla="*/ 103 h 106"/>
                <a:gd name="T14" fmla="*/ 6 w 6"/>
                <a:gd name="T15" fmla="*/ 97 h 106"/>
                <a:gd name="T16" fmla="*/ 6 w 6"/>
                <a:gd name="T17" fmla="*/ 60 h 106"/>
                <a:gd name="T18" fmla="*/ 0 w 6"/>
                <a:gd name="T19" fmla="*/ 0 h 106"/>
                <a:gd name="T20" fmla="*/ 0 w 6"/>
                <a:gd name="T21" fmla="*/ 45 h 106"/>
                <a:gd name="T22" fmla="*/ 6 w 6"/>
                <a:gd name="T23" fmla="*/ 54 h 106"/>
                <a:gd name="T24" fmla="*/ 6 w 6"/>
                <a:gd name="T25" fmla="*/ 0 h 106"/>
                <a:gd name="T26" fmla="*/ 5 w 6"/>
                <a:gd name="T27" fmla="*/ 0 h 106"/>
                <a:gd name="T28" fmla="*/ 2 w 6"/>
                <a:gd name="T29" fmla="*/ 0 h 106"/>
                <a:gd name="T30" fmla="*/ 0 w 6"/>
                <a:gd name="T3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6">
                  <a:moveTo>
                    <a:pt x="6" y="60"/>
                  </a:moveTo>
                  <a:cubicBezTo>
                    <a:pt x="5" y="60"/>
                    <a:pt x="2" y="61"/>
                    <a:pt x="0" y="61"/>
                  </a:cubicBezTo>
                  <a:cubicBezTo>
                    <a:pt x="0" y="106"/>
                    <a:pt x="0" y="106"/>
                    <a:pt x="0" y="106"/>
                  </a:cubicBezTo>
                  <a:cubicBezTo>
                    <a:pt x="0" y="105"/>
                    <a:pt x="0" y="105"/>
                    <a:pt x="0" y="105"/>
                  </a:cubicBezTo>
                  <a:cubicBezTo>
                    <a:pt x="0" y="105"/>
                    <a:pt x="1" y="104"/>
                    <a:pt x="1" y="103"/>
                  </a:cubicBezTo>
                  <a:cubicBezTo>
                    <a:pt x="1" y="103"/>
                    <a:pt x="1" y="103"/>
                    <a:pt x="1" y="103"/>
                  </a:cubicBezTo>
                  <a:cubicBezTo>
                    <a:pt x="1" y="103"/>
                    <a:pt x="1" y="103"/>
                    <a:pt x="1" y="103"/>
                  </a:cubicBezTo>
                  <a:cubicBezTo>
                    <a:pt x="2" y="102"/>
                    <a:pt x="4" y="99"/>
                    <a:pt x="6" y="97"/>
                  </a:cubicBezTo>
                  <a:cubicBezTo>
                    <a:pt x="6" y="60"/>
                    <a:pt x="6" y="60"/>
                    <a:pt x="6" y="60"/>
                  </a:cubicBezTo>
                  <a:moveTo>
                    <a:pt x="0" y="0"/>
                  </a:moveTo>
                  <a:cubicBezTo>
                    <a:pt x="0" y="45"/>
                    <a:pt x="0" y="45"/>
                    <a:pt x="0" y="45"/>
                  </a:cubicBezTo>
                  <a:cubicBezTo>
                    <a:pt x="6" y="54"/>
                    <a:pt x="6" y="54"/>
                    <a:pt x="6" y="54"/>
                  </a:cubicBezTo>
                  <a:cubicBezTo>
                    <a:pt x="6" y="0"/>
                    <a:pt x="6" y="0"/>
                    <a:pt x="6" y="0"/>
                  </a:cubicBezTo>
                  <a:cubicBezTo>
                    <a:pt x="6" y="0"/>
                    <a:pt x="5" y="0"/>
                    <a:pt x="5" y="0"/>
                  </a:cubicBezTo>
                  <a:cubicBezTo>
                    <a:pt x="4" y="0"/>
                    <a:pt x="3" y="0"/>
                    <a:pt x="2" y="0"/>
                  </a:cubicBezTo>
                  <a:cubicBezTo>
                    <a:pt x="1" y="0"/>
                    <a:pt x="0" y="0"/>
                    <a:pt x="0" y="0"/>
                  </a:cubicBezTo>
                </a:path>
              </a:pathLst>
            </a:custGeom>
            <a:solidFill>
              <a:srgbClr val="210F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0" name="îşḷídé">
              <a:extLst>
                <a:ext uri="{FF2B5EF4-FFF2-40B4-BE49-F238E27FC236}">
                  <a16:creationId xmlns:a16="http://schemas.microsoft.com/office/drawing/2014/main" xmlns="" id="{443A0176-4BDA-46BD-99CB-C000819687A8}"/>
                </a:ext>
              </a:extLst>
            </p:cNvPr>
            <p:cNvSpPr/>
            <p:nvPr/>
          </p:nvSpPr>
          <p:spPr bwMode="auto">
            <a:xfrm>
              <a:off x="7375526" y="3189288"/>
              <a:ext cx="39688" cy="409575"/>
            </a:xfrm>
            <a:custGeom>
              <a:avLst/>
              <a:gdLst>
                <a:gd name="T0" fmla="*/ 12 w 12"/>
                <a:gd name="T1" fmla="*/ 62 h 124"/>
                <a:gd name="T2" fmla="*/ 5 w 12"/>
                <a:gd name="T3" fmla="*/ 64 h 124"/>
                <a:gd name="T4" fmla="*/ 0 w 12"/>
                <a:gd name="T5" fmla="*/ 66 h 124"/>
                <a:gd name="T6" fmla="*/ 0 w 12"/>
                <a:gd name="T7" fmla="*/ 124 h 124"/>
                <a:gd name="T8" fmla="*/ 12 w 12"/>
                <a:gd name="T9" fmla="*/ 107 h 124"/>
                <a:gd name="T10" fmla="*/ 12 w 12"/>
                <a:gd name="T11" fmla="*/ 62 h 124"/>
                <a:gd name="T12" fmla="*/ 7 w 12"/>
                <a:gd name="T13" fmla="*/ 0 h 124"/>
                <a:gd name="T14" fmla="*/ 7 w 12"/>
                <a:gd name="T15" fmla="*/ 0 h 124"/>
                <a:gd name="T16" fmla="*/ 6 w 12"/>
                <a:gd name="T17" fmla="*/ 1 h 124"/>
                <a:gd name="T18" fmla="*/ 0 w 12"/>
                <a:gd name="T19" fmla="*/ 1 h 124"/>
                <a:gd name="T20" fmla="*/ 0 w 12"/>
                <a:gd name="T21" fmla="*/ 30 h 124"/>
                <a:gd name="T22" fmla="*/ 12 w 12"/>
                <a:gd name="T23" fmla="*/ 46 h 124"/>
                <a:gd name="T24" fmla="*/ 12 w 12"/>
                <a:gd name="T25" fmla="*/ 1 h 124"/>
                <a:gd name="T26" fmla="*/ 7 w 12"/>
                <a:gd name="T2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4">
                  <a:moveTo>
                    <a:pt x="12" y="62"/>
                  </a:moveTo>
                  <a:cubicBezTo>
                    <a:pt x="10" y="63"/>
                    <a:pt x="7" y="63"/>
                    <a:pt x="5" y="64"/>
                  </a:cubicBezTo>
                  <a:cubicBezTo>
                    <a:pt x="3" y="65"/>
                    <a:pt x="2" y="65"/>
                    <a:pt x="0" y="66"/>
                  </a:cubicBezTo>
                  <a:cubicBezTo>
                    <a:pt x="0" y="124"/>
                    <a:pt x="0" y="124"/>
                    <a:pt x="0" y="124"/>
                  </a:cubicBezTo>
                  <a:cubicBezTo>
                    <a:pt x="12" y="107"/>
                    <a:pt x="12" y="107"/>
                    <a:pt x="12" y="107"/>
                  </a:cubicBezTo>
                  <a:cubicBezTo>
                    <a:pt x="12" y="62"/>
                    <a:pt x="12" y="62"/>
                    <a:pt x="12" y="62"/>
                  </a:cubicBezTo>
                  <a:moveTo>
                    <a:pt x="7" y="0"/>
                  </a:moveTo>
                  <a:cubicBezTo>
                    <a:pt x="7" y="0"/>
                    <a:pt x="7" y="0"/>
                    <a:pt x="7" y="0"/>
                  </a:cubicBezTo>
                  <a:cubicBezTo>
                    <a:pt x="6" y="0"/>
                    <a:pt x="6" y="1"/>
                    <a:pt x="6" y="1"/>
                  </a:cubicBezTo>
                  <a:cubicBezTo>
                    <a:pt x="4" y="1"/>
                    <a:pt x="2" y="1"/>
                    <a:pt x="0" y="1"/>
                  </a:cubicBezTo>
                  <a:cubicBezTo>
                    <a:pt x="0" y="30"/>
                    <a:pt x="0" y="30"/>
                    <a:pt x="0" y="30"/>
                  </a:cubicBezTo>
                  <a:cubicBezTo>
                    <a:pt x="12" y="46"/>
                    <a:pt x="12" y="46"/>
                    <a:pt x="12" y="46"/>
                  </a:cubicBezTo>
                  <a:cubicBezTo>
                    <a:pt x="12" y="1"/>
                    <a:pt x="12" y="1"/>
                    <a:pt x="12" y="1"/>
                  </a:cubicBezTo>
                  <a:cubicBezTo>
                    <a:pt x="10" y="1"/>
                    <a:pt x="9" y="0"/>
                    <a:pt x="7" y="0"/>
                  </a:cubicBezTo>
                </a:path>
              </a:pathLst>
            </a:custGeom>
            <a:solidFill>
              <a:srgbClr val="999D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1" name="í$ľîdé">
              <a:extLst>
                <a:ext uri="{FF2B5EF4-FFF2-40B4-BE49-F238E27FC236}">
                  <a16:creationId xmlns:a16="http://schemas.microsoft.com/office/drawing/2014/main" xmlns="" id="{00379078-1B74-4112-9C95-D8F1B4489487}"/>
                </a:ext>
              </a:extLst>
            </p:cNvPr>
            <p:cNvSpPr/>
            <p:nvPr/>
          </p:nvSpPr>
          <p:spPr bwMode="auto">
            <a:xfrm>
              <a:off x="7340601" y="3194050"/>
              <a:ext cx="34925" cy="420688"/>
            </a:xfrm>
            <a:custGeom>
              <a:avLst/>
              <a:gdLst>
                <a:gd name="T0" fmla="*/ 11 w 11"/>
                <a:gd name="T1" fmla="*/ 65 h 128"/>
                <a:gd name="T2" fmla="*/ 0 w 11"/>
                <a:gd name="T3" fmla="*/ 71 h 128"/>
                <a:gd name="T4" fmla="*/ 0 w 11"/>
                <a:gd name="T5" fmla="*/ 125 h 128"/>
                <a:gd name="T6" fmla="*/ 8 w 11"/>
                <a:gd name="T7" fmla="*/ 128 h 128"/>
                <a:gd name="T8" fmla="*/ 11 w 11"/>
                <a:gd name="T9" fmla="*/ 123 h 128"/>
                <a:gd name="T10" fmla="*/ 11 w 11"/>
                <a:gd name="T11" fmla="*/ 65 h 128"/>
                <a:gd name="T12" fmla="*/ 11 w 11"/>
                <a:gd name="T13" fmla="*/ 0 h 128"/>
                <a:gd name="T14" fmla="*/ 10 w 11"/>
                <a:gd name="T15" fmla="*/ 0 h 128"/>
                <a:gd name="T16" fmla="*/ 8 w 11"/>
                <a:gd name="T17" fmla="*/ 0 h 128"/>
                <a:gd name="T18" fmla="*/ 2 w 11"/>
                <a:gd name="T19" fmla="*/ 0 h 128"/>
                <a:gd name="T20" fmla="*/ 0 w 11"/>
                <a:gd name="T21" fmla="*/ 1 h 128"/>
                <a:gd name="T22" fmla="*/ 0 w 11"/>
                <a:gd name="T23" fmla="*/ 14 h 128"/>
                <a:gd name="T24" fmla="*/ 11 w 11"/>
                <a:gd name="T25" fmla="*/ 29 h 128"/>
                <a:gd name="T26" fmla="*/ 11 w 11"/>
                <a:gd name="T2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8">
                  <a:moveTo>
                    <a:pt x="11" y="65"/>
                  </a:moveTo>
                  <a:cubicBezTo>
                    <a:pt x="8" y="67"/>
                    <a:pt x="4" y="68"/>
                    <a:pt x="0" y="71"/>
                  </a:cubicBezTo>
                  <a:cubicBezTo>
                    <a:pt x="0" y="125"/>
                    <a:pt x="0" y="125"/>
                    <a:pt x="0" y="125"/>
                  </a:cubicBezTo>
                  <a:cubicBezTo>
                    <a:pt x="3" y="126"/>
                    <a:pt x="5" y="127"/>
                    <a:pt x="8" y="128"/>
                  </a:cubicBezTo>
                  <a:cubicBezTo>
                    <a:pt x="11" y="123"/>
                    <a:pt x="11" y="123"/>
                    <a:pt x="11" y="123"/>
                  </a:cubicBezTo>
                  <a:cubicBezTo>
                    <a:pt x="11" y="65"/>
                    <a:pt x="11" y="65"/>
                    <a:pt x="11" y="65"/>
                  </a:cubicBezTo>
                  <a:moveTo>
                    <a:pt x="11" y="0"/>
                  </a:moveTo>
                  <a:cubicBezTo>
                    <a:pt x="11" y="0"/>
                    <a:pt x="10" y="0"/>
                    <a:pt x="10" y="0"/>
                  </a:cubicBezTo>
                  <a:cubicBezTo>
                    <a:pt x="9" y="0"/>
                    <a:pt x="8" y="0"/>
                    <a:pt x="8" y="0"/>
                  </a:cubicBezTo>
                  <a:cubicBezTo>
                    <a:pt x="6" y="0"/>
                    <a:pt x="4" y="0"/>
                    <a:pt x="2" y="0"/>
                  </a:cubicBezTo>
                  <a:cubicBezTo>
                    <a:pt x="1" y="0"/>
                    <a:pt x="1" y="0"/>
                    <a:pt x="0" y="1"/>
                  </a:cubicBezTo>
                  <a:cubicBezTo>
                    <a:pt x="0" y="14"/>
                    <a:pt x="0" y="14"/>
                    <a:pt x="0" y="14"/>
                  </a:cubicBezTo>
                  <a:cubicBezTo>
                    <a:pt x="11" y="29"/>
                    <a:pt x="11" y="29"/>
                    <a:pt x="11" y="29"/>
                  </a:cubicBezTo>
                  <a:cubicBezTo>
                    <a:pt x="11" y="0"/>
                    <a:pt x="11" y="0"/>
                    <a:pt x="11" y="0"/>
                  </a:cubicBezTo>
                </a:path>
              </a:pathLst>
            </a:custGeom>
            <a:solidFill>
              <a:srgbClr val="ABAC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2" name="îṡḻíḋe">
              <a:extLst>
                <a:ext uri="{FF2B5EF4-FFF2-40B4-BE49-F238E27FC236}">
                  <a16:creationId xmlns:a16="http://schemas.microsoft.com/office/drawing/2014/main" xmlns="" id="{A9EB025A-0B45-47FD-A5C3-3C86DC982598}"/>
                </a:ext>
              </a:extLst>
            </p:cNvPr>
            <p:cNvSpPr/>
            <p:nvPr/>
          </p:nvSpPr>
          <p:spPr bwMode="auto">
            <a:xfrm>
              <a:off x="7300913" y="3197225"/>
              <a:ext cx="39688" cy="407988"/>
            </a:xfrm>
            <a:custGeom>
              <a:avLst/>
              <a:gdLst>
                <a:gd name="T0" fmla="*/ 12 w 12"/>
                <a:gd name="T1" fmla="*/ 70 h 124"/>
                <a:gd name="T2" fmla="*/ 0 w 12"/>
                <a:gd name="T3" fmla="*/ 79 h 124"/>
                <a:gd name="T4" fmla="*/ 0 w 12"/>
                <a:gd name="T5" fmla="*/ 123 h 124"/>
                <a:gd name="T6" fmla="*/ 1 w 12"/>
                <a:gd name="T7" fmla="*/ 123 h 124"/>
                <a:gd name="T8" fmla="*/ 12 w 12"/>
                <a:gd name="T9" fmla="*/ 124 h 124"/>
                <a:gd name="T10" fmla="*/ 12 w 12"/>
                <a:gd name="T11" fmla="*/ 70 h 124"/>
                <a:gd name="T12" fmla="*/ 12 w 12"/>
                <a:gd name="T13" fmla="*/ 0 h 124"/>
                <a:gd name="T14" fmla="*/ 11 w 12"/>
                <a:gd name="T15" fmla="*/ 0 h 124"/>
                <a:gd name="T16" fmla="*/ 3 w 12"/>
                <a:gd name="T17" fmla="*/ 1 h 124"/>
                <a:gd name="T18" fmla="*/ 12 w 12"/>
                <a:gd name="T19" fmla="*/ 13 h 124"/>
                <a:gd name="T20" fmla="*/ 12 w 12"/>
                <a:gd name="T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4">
                  <a:moveTo>
                    <a:pt x="12" y="70"/>
                  </a:moveTo>
                  <a:cubicBezTo>
                    <a:pt x="8" y="72"/>
                    <a:pt x="4" y="75"/>
                    <a:pt x="0" y="79"/>
                  </a:cubicBezTo>
                  <a:cubicBezTo>
                    <a:pt x="0" y="123"/>
                    <a:pt x="0" y="123"/>
                    <a:pt x="0" y="123"/>
                  </a:cubicBezTo>
                  <a:cubicBezTo>
                    <a:pt x="1" y="123"/>
                    <a:pt x="1" y="123"/>
                    <a:pt x="1" y="123"/>
                  </a:cubicBezTo>
                  <a:cubicBezTo>
                    <a:pt x="5" y="123"/>
                    <a:pt x="8" y="123"/>
                    <a:pt x="12" y="124"/>
                  </a:cubicBezTo>
                  <a:cubicBezTo>
                    <a:pt x="12" y="70"/>
                    <a:pt x="12" y="70"/>
                    <a:pt x="12" y="70"/>
                  </a:cubicBezTo>
                  <a:moveTo>
                    <a:pt x="12" y="0"/>
                  </a:moveTo>
                  <a:cubicBezTo>
                    <a:pt x="12" y="0"/>
                    <a:pt x="12" y="0"/>
                    <a:pt x="11" y="0"/>
                  </a:cubicBezTo>
                  <a:cubicBezTo>
                    <a:pt x="9" y="0"/>
                    <a:pt x="6" y="0"/>
                    <a:pt x="3" y="1"/>
                  </a:cubicBezTo>
                  <a:cubicBezTo>
                    <a:pt x="12" y="13"/>
                    <a:pt x="12" y="13"/>
                    <a:pt x="12" y="13"/>
                  </a:cubicBezTo>
                  <a:cubicBezTo>
                    <a:pt x="12" y="0"/>
                    <a:pt x="12" y="0"/>
                    <a:pt x="12" y="0"/>
                  </a:cubicBezTo>
                </a:path>
              </a:pathLst>
            </a:custGeom>
            <a:solidFill>
              <a:srgbClr val="C3C4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3" name="iṥḷîḍè">
              <a:extLst>
                <a:ext uri="{FF2B5EF4-FFF2-40B4-BE49-F238E27FC236}">
                  <a16:creationId xmlns:a16="http://schemas.microsoft.com/office/drawing/2014/main" xmlns="" id="{96C63014-5B37-45BE-BC73-C2B30838C9DE}"/>
                </a:ext>
              </a:extLst>
            </p:cNvPr>
            <p:cNvSpPr/>
            <p:nvPr/>
          </p:nvSpPr>
          <p:spPr bwMode="auto">
            <a:xfrm>
              <a:off x="7283451" y="3457575"/>
              <a:ext cx="17463" cy="144463"/>
            </a:xfrm>
            <a:custGeom>
              <a:avLst/>
              <a:gdLst>
                <a:gd name="T0" fmla="*/ 5 w 5"/>
                <a:gd name="T1" fmla="*/ 0 h 44"/>
                <a:gd name="T2" fmla="*/ 0 w 5"/>
                <a:gd name="T3" fmla="*/ 5 h 44"/>
                <a:gd name="T4" fmla="*/ 0 w 5"/>
                <a:gd name="T5" fmla="*/ 20 h 44"/>
                <a:gd name="T6" fmla="*/ 4 w 5"/>
                <a:gd name="T7" fmla="*/ 21 h 44"/>
                <a:gd name="T8" fmla="*/ 5 w 5"/>
                <a:gd name="T9" fmla="*/ 21 h 44"/>
                <a:gd name="T10" fmla="*/ 4 w 5"/>
                <a:gd name="T11" fmla="*/ 23 h 44"/>
                <a:gd name="T12" fmla="*/ 0 w 5"/>
                <a:gd name="T13" fmla="*/ 32 h 44"/>
                <a:gd name="T14" fmla="*/ 0 w 5"/>
                <a:gd name="T15" fmla="*/ 44 h 44"/>
                <a:gd name="T16" fmla="*/ 5 w 5"/>
                <a:gd name="T17" fmla="*/ 44 h 44"/>
                <a:gd name="T18" fmla="*/ 5 w 5"/>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4">
                  <a:moveTo>
                    <a:pt x="5" y="0"/>
                  </a:moveTo>
                  <a:cubicBezTo>
                    <a:pt x="3" y="2"/>
                    <a:pt x="2" y="3"/>
                    <a:pt x="0" y="5"/>
                  </a:cubicBezTo>
                  <a:cubicBezTo>
                    <a:pt x="0" y="20"/>
                    <a:pt x="0" y="20"/>
                    <a:pt x="0" y="20"/>
                  </a:cubicBezTo>
                  <a:cubicBezTo>
                    <a:pt x="4" y="21"/>
                    <a:pt x="4" y="21"/>
                    <a:pt x="4" y="21"/>
                  </a:cubicBezTo>
                  <a:cubicBezTo>
                    <a:pt x="5" y="21"/>
                    <a:pt x="5" y="21"/>
                    <a:pt x="5" y="21"/>
                  </a:cubicBezTo>
                  <a:cubicBezTo>
                    <a:pt x="4" y="23"/>
                    <a:pt x="4" y="23"/>
                    <a:pt x="4" y="23"/>
                  </a:cubicBezTo>
                  <a:cubicBezTo>
                    <a:pt x="0" y="32"/>
                    <a:pt x="0" y="32"/>
                    <a:pt x="0" y="32"/>
                  </a:cubicBezTo>
                  <a:cubicBezTo>
                    <a:pt x="0" y="44"/>
                    <a:pt x="0" y="44"/>
                    <a:pt x="0" y="44"/>
                  </a:cubicBezTo>
                  <a:cubicBezTo>
                    <a:pt x="2" y="44"/>
                    <a:pt x="3" y="44"/>
                    <a:pt x="5" y="44"/>
                  </a:cubicBezTo>
                  <a:cubicBezTo>
                    <a:pt x="5" y="0"/>
                    <a:pt x="5" y="0"/>
                    <a:pt x="5" y="0"/>
                  </a:cubicBezTo>
                </a:path>
              </a:pathLst>
            </a:custGeom>
            <a:solidFill>
              <a:srgbClr val="160B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4" name="ïšḷíḋé">
              <a:extLst>
                <a:ext uri="{FF2B5EF4-FFF2-40B4-BE49-F238E27FC236}">
                  <a16:creationId xmlns:a16="http://schemas.microsoft.com/office/drawing/2014/main" xmlns="" id="{8A107F1D-1AD6-4C15-98B6-032BED36A7D7}"/>
                </a:ext>
              </a:extLst>
            </p:cNvPr>
            <p:cNvSpPr/>
            <p:nvPr/>
          </p:nvSpPr>
          <p:spPr bwMode="auto">
            <a:xfrm>
              <a:off x="7280276" y="3473450"/>
              <a:ext cx="3175" cy="128588"/>
            </a:xfrm>
            <a:custGeom>
              <a:avLst/>
              <a:gdLst>
                <a:gd name="T0" fmla="*/ 1 w 1"/>
                <a:gd name="T1" fmla="*/ 27 h 39"/>
                <a:gd name="T2" fmla="*/ 0 w 1"/>
                <a:gd name="T3" fmla="*/ 29 h 39"/>
                <a:gd name="T4" fmla="*/ 0 w 1"/>
                <a:gd name="T5" fmla="*/ 39 h 39"/>
                <a:gd name="T6" fmla="*/ 1 w 1"/>
                <a:gd name="T7" fmla="*/ 39 h 39"/>
                <a:gd name="T8" fmla="*/ 1 w 1"/>
                <a:gd name="T9" fmla="*/ 27 h 39"/>
                <a:gd name="T10" fmla="*/ 1 w 1"/>
                <a:gd name="T11" fmla="*/ 0 h 39"/>
                <a:gd name="T12" fmla="*/ 0 w 1"/>
                <a:gd name="T13" fmla="*/ 1 h 39"/>
                <a:gd name="T14" fmla="*/ 0 w 1"/>
                <a:gd name="T15" fmla="*/ 14 h 39"/>
                <a:gd name="T16" fmla="*/ 1 w 1"/>
                <a:gd name="T17" fmla="*/ 15 h 39"/>
                <a:gd name="T18" fmla="*/ 1 w 1"/>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9">
                  <a:moveTo>
                    <a:pt x="1" y="27"/>
                  </a:moveTo>
                  <a:cubicBezTo>
                    <a:pt x="0" y="29"/>
                    <a:pt x="0" y="29"/>
                    <a:pt x="0" y="29"/>
                  </a:cubicBezTo>
                  <a:cubicBezTo>
                    <a:pt x="0" y="39"/>
                    <a:pt x="0" y="39"/>
                    <a:pt x="0" y="39"/>
                  </a:cubicBezTo>
                  <a:cubicBezTo>
                    <a:pt x="0" y="39"/>
                    <a:pt x="0" y="39"/>
                    <a:pt x="1" y="39"/>
                  </a:cubicBezTo>
                  <a:cubicBezTo>
                    <a:pt x="1" y="27"/>
                    <a:pt x="1" y="27"/>
                    <a:pt x="1" y="27"/>
                  </a:cubicBezTo>
                  <a:moveTo>
                    <a:pt x="1" y="0"/>
                  </a:moveTo>
                  <a:cubicBezTo>
                    <a:pt x="0" y="1"/>
                    <a:pt x="0" y="1"/>
                    <a:pt x="0" y="1"/>
                  </a:cubicBezTo>
                  <a:cubicBezTo>
                    <a:pt x="0" y="14"/>
                    <a:pt x="0" y="14"/>
                    <a:pt x="0" y="14"/>
                  </a:cubicBezTo>
                  <a:cubicBezTo>
                    <a:pt x="1" y="15"/>
                    <a:pt x="1" y="15"/>
                    <a:pt x="1" y="15"/>
                  </a:cubicBezTo>
                  <a:cubicBezTo>
                    <a:pt x="1" y="0"/>
                    <a:pt x="1" y="0"/>
                    <a:pt x="1" y="0"/>
                  </a:cubicBezTo>
                </a:path>
              </a:pathLst>
            </a:custGeom>
            <a:solidFill>
              <a:srgbClr val="582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5" name="îṥļíḑé">
              <a:extLst>
                <a:ext uri="{FF2B5EF4-FFF2-40B4-BE49-F238E27FC236}">
                  <a16:creationId xmlns:a16="http://schemas.microsoft.com/office/drawing/2014/main" xmlns="" id="{5E88F2FE-762B-4FEC-8B0E-38CB073287A1}"/>
                </a:ext>
              </a:extLst>
            </p:cNvPr>
            <p:cNvSpPr/>
            <p:nvPr/>
          </p:nvSpPr>
          <p:spPr bwMode="auto">
            <a:xfrm>
              <a:off x="7261226" y="3595688"/>
              <a:ext cx="6350" cy="12700"/>
            </a:xfrm>
            <a:custGeom>
              <a:avLst/>
              <a:gdLst>
                <a:gd name="T0" fmla="*/ 2 w 2"/>
                <a:gd name="T1" fmla="*/ 0 h 4"/>
                <a:gd name="T2" fmla="*/ 0 w 2"/>
                <a:gd name="T3" fmla="*/ 4 h 4"/>
                <a:gd name="T4" fmla="*/ 2 w 2"/>
                <a:gd name="T5" fmla="*/ 3 h 4"/>
                <a:gd name="T6" fmla="*/ 2 w 2"/>
                <a:gd name="T7" fmla="*/ 0 h 4"/>
              </a:gdLst>
              <a:ahLst/>
              <a:cxnLst>
                <a:cxn ang="0">
                  <a:pos x="T0" y="T1"/>
                </a:cxn>
                <a:cxn ang="0">
                  <a:pos x="T2" y="T3"/>
                </a:cxn>
                <a:cxn ang="0">
                  <a:pos x="T4" y="T5"/>
                </a:cxn>
                <a:cxn ang="0">
                  <a:pos x="T6" y="T7"/>
                </a:cxn>
              </a:cxnLst>
              <a:rect l="0" t="0" r="r" b="b"/>
              <a:pathLst>
                <a:path w="2" h="4">
                  <a:moveTo>
                    <a:pt x="2" y="0"/>
                  </a:moveTo>
                  <a:cubicBezTo>
                    <a:pt x="0" y="4"/>
                    <a:pt x="0" y="4"/>
                    <a:pt x="0" y="4"/>
                  </a:cubicBezTo>
                  <a:cubicBezTo>
                    <a:pt x="1" y="4"/>
                    <a:pt x="1" y="3"/>
                    <a:pt x="2" y="3"/>
                  </a:cubicBezTo>
                  <a:cubicBezTo>
                    <a:pt x="2" y="0"/>
                    <a:pt x="2" y="0"/>
                    <a:pt x="2" y="0"/>
                  </a:cubicBezTo>
                </a:path>
              </a:pathLst>
            </a:custGeom>
            <a:solidFill>
              <a:srgbClr val="261E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6" name="ïṧļíḓè">
              <a:extLst>
                <a:ext uri="{FF2B5EF4-FFF2-40B4-BE49-F238E27FC236}">
                  <a16:creationId xmlns:a16="http://schemas.microsoft.com/office/drawing/2014/main" xmlns="" id="{677AE849-D26D-43E9-8C7F-2281B62B846E}"/>
                </a:ext>
              </a:extLst>
            </p:cNvPr>
            <p:cNvSpPr/>
            <p:nvPr/>
          </p:nvSpPr>
          <p:spPr bwMode="auto">
            <a:xfrm>
              <a:off x="7254876" y="3492500"/>
              <a:ext cx="12700" cy="23813"/>
            </a:xfrm>
            <a:custGeom>
              <a:avLst/>
              <a:gdLst>
                <a:gd name="T0" fmla="*/ 4 w 4"/>
                <a:gd name="T1" fmla="*/ 0 h 7"/>
                <a:gd name="T2" fmla="*/ 0 w 4"/>
                <a:gd name="T3" fmla="*/ 5 h 7"/>
                <a:gd name="T4" fmla="*/ 3 w 4"/>
                <a:gd name="T5" fmla="*/ 7 h 7"/>
                <a:gd name="T6" fmla="*/ 4 w 4"/>
                <a:gd name="T7" fmla="*/ 7 h 7"/>
                <a:gd name="T8" fmla="*/ 4 w 4"/>
                <a:gd name="T9" fmla="*/ 0 h 7"/>
              </a:gdLst>
              <a:ahLst/>
              <a:cxnLst>
                <a:cxn ang="0">
                  <a:pos x="T0" y="T1"/>
                </a:cxn>
                <a:cxn ang="0">
                  <a:pos x="T2" y="T3"/>
                </a:cxn>
                <a:cxn ang="0">
                  <a:pos x="T4" y="T5"/>
                </a:cxn>
                <a:cxn ang="0">
                  <a:pos x="T6" y="T7"/>
                </a:cxn>
                <a:cxn ang="0">
                  <a:pos x="T8" y="T9"/>
                </a:cxn>
              </a:cxnLst>
              <a:rect l="0" t="0" r="r" b="b"/>
              <a:pathLst>
                <a:path w="4" h="7">
                  <a:moveTo>
                    <a:pt x="4" y="0"/>
                  </a:moveTo>
                  <a:cubicBezTo>
                    <a:pt x="3" y="2"/>
                    <a:pt x="1" y="3"/>
                    <a:pt x="0" y="5"/>
                  </a:cubicBezTo>
                  <a:cubicBezTo>
                    <a:pt x="3" y="7"/>
                    <a:pt x="3" y="7"/>
                    <a:pt x="3" y="7"/>
                  </a:cubicBezTo>
                  <a:cubicBezTo>
                    <a:pt x="4" y="7"/>
                    <a:pt x="4" y="7"/>
                    <a:pt x="4" y="7"/>
                  </a:cubicBezTo>
                  <a:cubicBezTo>
                    <a:pt x="4" y="0"/>
                    <a:pt x="4" y="0"/>
                    <a:pt x="4" y="0"/>
                  </a:cubicBezTo>
                </a:path>
              </a:pathLst>
            </a:custGeom>
            <a:solidFill>
              <a:srgbClr val="C8C4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7" name="ïṩḷîḋè">
              <a:extLst>
                <a:ext uri="{FF2B5EF4-FFF2-40B4-BE49-F238E27FC236}">
                  <a16:creationId xmlns:a16="http://schemas.microsoft.com/office/drawing/2014/main" xmlns="" id="{4FA0B796-4406-4332-94AC-B77006E8677F}"/>
                </a:ext>
              </a:extLst>
            </p:cNvPr>
            <p:cNvSpPr/>
            <p:nvPr/>
          </p:nvSpPr>
          <p:spPr bwMode="auto">
            <a:xfrm>
              <a:off x="7267576" y="3476625"/>
              <a:ext cx="12700" cy="128588"/>
            </a:xfrm>
            <a:custGeom>
              <a:avLst/>
              <a:gdLst>
                <a:gd name="T0" fmla="*/ 4 w 4"/>
                <a:gd name="T1" fmla="*/ 28 h 39"/>
                <a:gd name="T2" fmla="*/ 0 w 4"/>
                <a:gd name="T3" fmla="*/ 36 h 39"/>
                <a:gd name="T4" fmla="*/ 0 w 4"/>
                <a:gd name="T5" fmla="*/ 39 h 39"/>
                <a:gd name="T6" fmla="*/ 4 w 4"/>
                <a:gd name="T7" fmla="*/ 38 h 39"/>
                <a:gd name="T8" fmla="*/ 4 w 4"/>
                <a:gd name="T9" fmla="*/ 28 h 39"/>
                <a:gd name="T10" fmla="*/ 4 w 4"/>
                <a:gd name="T11" fmla="*/ 0 h 39"/>
                <a:gd name="T12" fmla="*/ 0 w 4"/>
                <a:gd name="T13" fmla="*/ 5 h 39"/>
                <a:gd name="T14" fmla="*/ 0 w 4"/>
                <a:gd name="T15" fmla="*/ 12 h 39"/>
                <a:gd name="T16" fmla="*/ 4 w 4"/>
                <a:gd name="T17" fmla="*/ 13 h 39"/>
                <a:gd name="T18" fmla="*/ 4 w 4"/>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9">
                  <a:moveTo>
                    <a:pt x="4" y="28"/>
                  </a:moveTo>
                  <a:cubicBezTo>
                    <a:pt x="0" y="36"/>
                    <a:pt x="0" y="36"/>
                    <a:pt x="0" y="36"/>
                  </a:cubicBezTo>
                  <a:cubicBezTo>
                    <a:pt x="0" y="39"/>
                    <a:pt x="0" y="39"/>
                    <a:pt x="0" y="39"/>
                  </a:cubicBezTo>
                  <a:cubicBezTo>
                    <a:pt x="1" y="39"/>
                    <a:pt x="3" y="39"/>
                    <a:pt x="4" y="38"/>
                  </a:cubicBezTo>
                  <a:cubicBezTo>
                    <a:pt x="4" y="28"/>
                    <a:pt x="4" y="28"/>
                    <a:pt x="4" y="28"/>
                  </a:cubicBezTo>
                  <a:moveTo>
                    <a:pt x="4" y="0"/>
                  </a:moveTo>
                  <a:cubicBezTo>
                    <a:pt x="3" y="2"/>
                    <a:pt x="1" y="3"/>
                    <a:pt x="0" y="5"/>
                  </a:cubicBezTo>
                  <a:cubicBezTo>
                    <a:pt x="0" y="12"/>
                    <a:pt x="0" y="12"/>
                    <a:pt x="0" y="12"/>
                  </a:cubicBezTo>
                  <a:cubicBezTo>
                    <a:pt x="4" y="13"/>
                    <a:pt x="4" y="13"/>
                    <a:pt x="4" y="13"/>
                  </a:cubicBezTo>
                  <a:cubicBezTo>
                    <a:pt x="4" y="0"/>
                    <a:pt x="4" y="0"/>
                    <a:pt x="4" y="0"/>
                  </a:cubicBezTo>
                </a:path>
              </a:pathLst>
            </a:custGeom>
            <a:solidFill>
              <a:srgbClr val="261E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8" name="íšļïḋe">
              <a:extLst>
                <a:ext uri="{FF2B5EF4-FFF2-40B4-BE49-F238E27FC236}">
                  <a16:creationId xmlns:a16="http://schemas.microsoft.com/office/drawing/2014/main" xmlns="" id="{89B9D1AE-44C7-49F8-AE11-7EDFD828D5B5}"/>
                </a:ext>
              </a:extLst>
            </p:cNvPr>
            <p:cNvSpPr/>
            <p:nvPr/>
          </p:nvSpPr>
          <p:spPr bwMode="auto">
            <a:xfrm>
              <a:off x="7300913" y="4300538"/>
              <a:ext cx="19050" cy="12700"/>
            </a:xfrm>
            <a:custGeom>
              <a:avLst/>
              <a:gdLst>
                <a:gd name="T0" fmla="*/ 0 w 6"/>
                <a:gd name="T1" fmla="*/ 0 h 4"/>
                <a:gd name="T2" fmla="*/ 0 w 6"/>
                <a:gd name="T3" fmla="*/ 1 h 4"/>
                <a:gd name="T4" fmla="*/ 6 w 6"/>
                <a:gd name="T5" fmla="*/ 4 h 4"/>
                <a:gd name="T6" fmla="*/ 6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0" y="1"/>
                    <a:pt x="0" y="1"/>
                    <a:pt x="0" y="1"/>
                  </a:cubicBezTo>
                  <a:cubicBezTo>
                    <a:pt x="2" y="2"/>
                    <a:pt x="4" y="3"/>
                    <a:pt x="6" y="4"/>
                  </a:cubicBezTo>
                  <a:cubicBezTo>
                    <a:pt x="6" y="4"/>
                    <a:pt x="6" y="4"/>
                    <a:pt x="6" y="4"/>
                  </a:cubicBezTo>
                  <a:cubicBezTo>
                    <a:pt x="4" y="2"/>
                    <a:pt x="2" y="1"/>
                    <a:pt x="0" y="0"/>
                  </a:cubicBezTo>
                </a:path>
              </a:pathLst>
            </a:custGeom>
            <a:solidFill>
              <a:srgbClr val="C3C4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9" name="í$ļíḑe">
              <a:extLst>
                <a:ext uri="{FF2B5EF4-FFF2-40B4-BE49-F238E27FC236}">
                  <a16:creationId xmlns:a16="http://schemas.microsoft.com/office/drawing/2014/main" xmlns="" id="{F93F0F06-F0B4-4DCB-805A-54BF1A54AC05}"/>
                </a:ext>
              </a:extLst>
            </p:cNvPr>
            <p:cNvSpPr/>
            <p:nvPr/>
          </p:nvSpPr>
          <p:spPr bwMode="auto">
            <a:xfrm>
              <a:off x="7283451" y="4284663"/>
              <a:ext cx="17463" cy="19050"/>
            </a:xfrm>
            <a:custGeom>
              <a:avLst/>
              <a:gdLst>
                <a:gd name="T0" fmla="*/ 0 w 5"/>
                <a:gd name="T1" fmla="*/ 0 h 6"/>
                <a:gd name="T2" fmla="*/ 0 w 5"/>
                <a:gd name="T3" fmla="*/ 3 h 6"/>
                <a:gd name="T4" fmla="*/ 5 w 5"/>
                <a:gd name="T5" fmla="*/ 6 h 6"/>
                <a:gd name="T6" fmla="*/ 5 w 5"/>
                <a:gd name="T7" fmla="*/ 5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cubicBezTo>
                    <a:pt x="0" y="3"/>
                    <a:pt x="0" y="3"/>
                    <a:pt x="0" y="3"/>
                  </a:cubicBezTo>
                  <a:cubicBezTo>
                    <a:pt x="2" y="4"/>
                    <a:pt x="3" y="5"/>
                    <a:pt x="5" y="6"/>
                  </a:cubicBezTo>
                  <a:cubicBezTo>
                    <a:pt x="5" y="5"/>
                    <a:pt x="5" y="5"/>
                    <a:pt x="5" y="5"/>
                  </a:cubicBezTo>
                  <a:cubicBezTo>
                    <a:pt x="3" y="3"/>
                    <a:pt x="2" y="2"/>
                    <a:pt x="0" y="0"/>
                  </a:cubicBezTo>
                </a:path>
              </a:pathLst>
            </a:custGeom>
            <a:solidFill>
              <a:srgbClr val="160B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0" name="iSḻïdé">
              <a:extLst>
                <a:ext uri="{FF2B5EF4-FFF2-40B4-BE49-F238E27FC236}">
                  <a16:creationId xmlns:a16="http://schemas.microsoft.com/office/drawing/2014/main" xmlns="" id="{483EA361-CE1D-4449-91AA-CEDC7B7E3E59}"/>
                </a:ext>
              </a:extLst>
            </p:cNvPr>
            <p:cNvSpPr/>
            <p:nvPr/>
          </p:nvSpPr>
          <p:spPr bwMode="auto">
            <a:xfrm>
              <a:off x="7280276" y="4279901"/>
              <a:ext cx="3175" cy="14288"/>
            </a:xfrm>
            <a:custGeom>
              <a:avLst/>
              <a:gdLst>
                <a:gd name="T0" fmla="*/ 0 w 1"/>
                <a:gd name="T1" fmla="*/ 0 h 4"/>
                <a:gd name="T2" fmla="*/ 0 w 1"/>
                <a:gd name="T3" fmla="*/ 3 h 4"/>
                <a:gd name="T4" fmla="*/ 1 w 1"/>
                <a:gd name="T5" fmla="*/ 4 h 4"/>
                <a:gd name="T6" fmla="*/ 1 w 1"/>
                <a:gd name="T7" fmla="*/ 1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3"/>
                    <a:pt x="0" y="3"/>
                    <a:pt x="0" y="3"/>
                  </a:cubicBezTo>
                  <a:cubicBezTo>
                    <a:pt x="0" y="3"/>
                    <a:pt x="0" y="3"/>
                    <a:pt x="1" y="4"/>
                  </a:cubicBezTo>
                  <a:cubicBezTo>
                    <a:pt x="1" y="1"/>
                    <a:pt x="1" y="1"/>
                    <a:pt x="1" y="1"/>
                  </a:cubicBezTo>
                  <a:cubicBezTo>
                    <a:pt x="0" y="1"/>
                    <a:pt x="0" y="1"/>
                    <a:pt x="0" y="0"/>
                  </a:cubicBezTo>
                </a:path>
              </a:pathLst>
            </a:custGeom>
            <a:solidFill>
              <a:srgbClr val="582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1" name="iśḻíḑé">
              <a:extLst>
                <a:ext uri="{FF2B5EF4-FFF2-40B4-BE49-F238E27FC236}">
                  <a16:creationId xmlns:a16="http://schemas.microsoft.com/office/drawing/2014/main" xmlns="" id="{14899F2B-5D2A-4240-86E0-1F37ECFD78FC}"/>
                </a:ext>
              </a:extLst>
            </p:cNvPr>
            <p:cNvSpPr/>
            <p:nvPr/>
          </p:nvSpPr>
          <p:spPr bwMode="auto">
            <a:xfrm>
              <a:off x="7069138" y="3611563"/>
              <a:ext cx="198438" cy="668338"/>
            </a:xfrm>
            <a:custGeom>
              <a:avLst/>
              <a:gdLst>
                <a:gd name="T0" fmla="*/ 45 w 60"/>
                <a:gd name="T1" fmla="*/ 0 h 203"/>
                <a:gd name="T2" fmla="*/ 41 w 60"/>
                <a:gd name="T3" fmla="*/ 0 h 203"/>
                <a:gd name="T4" fmla="*/ 1 w 60"/>
                <a:gd name="T5" fmla="*/ 39 h 203"/>
                <a:gd name="T6" fmla="*/ 15 w 60"/>
                <a:gd name="T7" fmla="*/ 75 h 203"/>
                <a:gd name="T8" fmla="*/ 15 w 60"/>
                <a:gd name="T9" fmla="*/ 75 h 203"/>
                <a:gd name="T10" fmla="*/ 15 w 60"/>
                <a:gd name="T11" fmla="*/ 75 h 203"/>
                <a:gd name="T12" fmla="*/ 21 w 60"/>
                <a:gd name="T13" fmla="*/ 80 h 203"/>
                <a:gd name="T14" fmla="*/ 60 w 60"/>
                <a:gd name="T15" fmla="*/ 203 h 203"/>
                <a:gd name="T16" fmla="*/ 60 w 60"/>
                <a:gd name="T17" fmla="*/ 199 h 203"/>
                <a:gd name="T18" fmla="*/ 42 w 60"/>
                <a:gd name="T19" fmla="*/ 73 h 203"/>
                <a:gd name="T20" fmla="*/ 27 w 60"/>
                <a:gd name="T21" fmla="*/ 41 h 203"/>
                <a:gd name="T22" fmla="*/ 35 w 60"/>
                <a:gd name="T23" fmla="*/ 16 h 203"/>
                <a:gd name="T24" fmla="*/ 54 w 60"/>
                <a:gd name="T25" fmla="*/ 0 h 203"/>
                <a:gd name="T26" fmla="*/ 45 w 60"/>
                <a:gd name="T2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203">
                  <a:moveTo>
                    <a:pt x="45" y="0"/>
                  </a:moveTo>
                  <a:cubicBezTo>
                    <a:pt x="43" y="0"/>
                    <a:pt x="42" y="0"/>
                    <a:pt x="41" y="0"/>
                  </a:cubicBezTo>
                  <a:cubicBezTo>
                    <a:pt x="1" y="39"/>
                    <a:pt x="1" y="39"/>
                    <a:pt x="1" y="39"/>
                  </a:cubicBezTo>
                  <a:cubicBezTo>
                    <a:pt x="0" y="53"/>
                    <a:pt x="5" y="66"/>
                    <a:pt x="15" y="75"/>
                  </a:cubicBezTo>
                  <a:cubicBezTo>
                    <a:pt x="15" y="75"/>
                    <a:pt x="15" y="75"/>
                    <a:pt x="15" y="75"/>
                  </a:cubicBezTo>
                  <a:cubicBezTo>
                    <a:pt x="15" y="75"/>
                    <a:pt x="15" y="75"/>
                    <a:pt x="15" y="75"/>
                  </a:cubicBezTo>
                  <a:cubicBezTo>
                    <a:pt x="17" y="77"/>
                    <a:pt x="19" y="79"/>
                    <a:pt x="21" y="80"/>
                  </a:cubicBezTo>
                  <a:cubicBezTo>
                    <a:pt x="5" y="125"/>
                    <a:pt x="21" y="176"/>
                    <a:pt x="60" y="203"/>
                  </a:cubicBezTo>
                  <a:cubicBezTo>
                    <a:pt x="60" y="199"/>
                    <a:pt x="60" y="199"/>
                    <a:pt x="60" y="199"/>
                  </a:cubicBezTo>
                  <a:cubicBezTo>
                    <a:pt x="27" y="166"/>
                    <a:pt x="19" y="115"/>
                    <a:pt x="42" y="73"/>
                  </a:cubicBezTo>
                  <a:cubicBezTo>
                    <a:pt x="32" y="65"/>
                    <a:pt x="27" y="53"/>
                    <a:pt x="27" y="41"/>
                  </a:cubicBezTo>
                  <a:cubicBezTo>
                    <a:pt x="27" y="32"/>
                    <a:pt x="30" y="24"/>
                    <a:pt x="35" y="16"/>
                  </a:cubicBezTo>
                  <a:cubicBezTo>
                    <a:pt x="40" y="9"/>
                    <a:pt x="46" y="4"/>
                    <a:pt x="54" y="0"/>
                  </a:cubicBezTo>
                  <a:cubicBezTo>
                    <a:pt x="51" y="0"/>
                    <a:pt x="48" y="0"/>
                    <a:pt x="45" y="0"/>
                  </a:cubicBezTo>
                </a:path>
              </a:pathLst>
            </a:custGeom>
            <a:solidFill>
              <a:srgbClr val="261E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2" name="íṧḷíḑê">
              <a:extLst>
                <a:ext uri="{FF2B5EF4-FFF2-40B4-BE49-F238E27FC236}">
                  <a16:creationId xmlns:a16="http://schemas.microsoft.com/office/drawing/2014/main" xmlns="" id="{1102DDAC-68B5-41C2-9658-0A44A93C3962}"/>
                </a:ext>
              </a:extLst>
            </p:cNvPr>
            <p:cNvSpPr/>
            <p:nvPr/>
          </p:nvSpPr>
          <p:spPr bwMode="auto">
            <a:xfrm>
              <a:off x="7072313" y="3611563"/>
              <a:ext cx="131763" cy="128588"/>
            </a:xfrm>
            <a:custGeom>
              <a:avLst/>
              <a:gdLst>
                <a:gd name="T0" fmla="*/ 40 w 40"/>
                <a:gd name="T1" fmla="*/ 0 h 39"/>
                <a:gd name="T2" fmla="*/ 33 w 40"/>
                <a:gd name="T3" fmla="*/ 1 h 39"/>
                <a:gd name="T4" fmla="*/ 29 w 40"/>
                <a:gd name="T5" fmla="*/ 2 h 39"/>
                <a:gd name="T6" fmla="*/ 18 w 40"/>
                <a:gd name="T7" fmla="*/ 8 h 39"/>
                <a:gd name="T8" fmla="*/ 4 w 40"/>
                <a:gd name="T9" fmla="*/ 25 h 39"/>
                <a:gd name="T10" fmla="*/ 0 w 40"/>
                <a:gd name="T11" fmla="*/ 39 h 39"/>
                <a:gd name="T12" fmla="*/ 40 w 40"/>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0" h="39">
                  <a:moveTo>
                    <a:pt x="40" y="0"/>
                  </a:moveTo>
                  <a:cubicBezTo>
                    <a:pt x="37" y="0"/>
                    <a:pt x="35" y="0"/>
                    <a:pt x="33" y="1"/>
                  </a:cubicBezTo>
                  <a:cubicBezTo>
                    <a:pt x="32" y="1"/>
                    <a:pt x="30" y="2"/>
                    <a:pt x="29" y="2"/>
                  </a:cubicBezTo>
                  <a:cubicBezTo>
                    <a:pt x="25" y="4"/>
                    <a:pt x="21" y="5"/>
                    <a:pt x="18" y="8"/>
                  </a:cubicBezTo>
                  <a:cubicBezTo>
                    <a:pt x="12" y="12"/>
                    <a:pt x="7" y="18"/>
                    <a:pt x="4" y="25"/>
                  </a:cubicBezTo>
                  <a:cubicBezTo>
                    <a:pt x="2" y="29"/>
                    <a:pt x="1" y="34"/>
                    <a:pt x="0" y="39"/>
                  </a:cubicBezTo>
                  <a:cubicBezTo>
                    <a:pt x="40" y="0"/>
                    <a:pt x="40" y="0"/>
                    <a:pt x="40" y="0"/>
                  </a:cubicBezTo>
                </a:path>
              </a:pathLst>
            </a:custGeom>
            <a:solidFill>
              <a:srgbClr val="C8C4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3" name="ïSļíďè">
              <a:extLst>
                <a:ext uri="{FF2B5EF4-FFF2-40B4-BE49-F238E27FC236}">
                  <a16:creationId xmlns:a16="http://schemas.microsoft.com/office/drawing/2014/main" xmlns="" id="{CEED3A16-877C-4C1A-B9E6-39A0807EF79A}"/>
                </a:ext>
              </a:extLst>
            </p:cNvPr>
            <p:cNvSpPr/>
            <p:nvPr/>
          </p:nvSpPr>
          <p:spPr bwMode="auto">
            <a:xfrm>
              <a:off x="7267576" y="4267201"/>
              <a:ext cx="12700" cy="23813"/>
            </a:xfrm>
            <a:custGeom>
              <a:avLst/>
              <a:gdLst>
                <a:gd name="T0" fmla="*/ 0 w 4"/>
                <a:gd name="T1" fmla="*/ 0 h 7"/>
                <a:gd name="T2" fmla="*/ 0 w 4"/>
                <a:gd name="T3" fmla="*/ 4 h 7"/>
                <a:gd name="T4" fmla="*/ 4 w 4"/>
                <a:gd name="T5" fmla="*/ 7 h 7"/>
                <a:gd name="T6" fmla="*/ 4 w 4"/>
                <a:gd name="T7" fmla="*/ 4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4"/>
                    <a:pt x="0" y="4"/>
                    <a:pt x="0" y="4"/>
                  </a:cubicBezTo>
                  <a:cubicBezTo>
                    <a:pt x="1" y="5"/>
                    <a:pt x="3" y="6"/>
                    <a:pt x="4" y="7"/>
                  </a:cubicBezTo>
                  <a:cubicBezTo>
                    <a:pt x="4" y="4"/>
                    <a:pt x="4" y="4"/>
                    <a:pt x="4" y="4"/>
                  </a:cubicBezTo>
                  <a:cubicBezTo>
                    <a:pt x="3" y="3"/>
                    <a:pt x="1" y="2"/>
                    <a:pt x="0" y="0"/>
                  </a:cubicBezTo>
                </a:path>
              </a:pathLst>
            </a:custGeom>
            <a:solidFill>
              <a:srgbClr val="261E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4" name="iṧlídè">
              <a:extLst>
                <a:ext uri="{FF2B5EF4-FFF2-40B4-BE49-F238E27FC236}">
                  <a16:creationId xmlns:a16="http://schemas.microsoft.com/office/drawing/2014/main" xmlns="" id="{91F8E290-30C6-4AE9-9EAF-07BFE897BCF3}"/>
                </a:ext>
              </a:extLst>
            </p:cNvPr>
            <p:cNvSpPr/>
            <p:nvPr/>
          </p:nvSpPr>
          <p:spPr bwMode="auto">
            <a:xfrm>
              <a:off x="7962901" y="4138613"/>
              <a:ext cx="330200" cy="330200"/>
            </a:xfrm>
            <a:custGeom>
              <a:avLst/>
              <a:gdLst>
                <a:gd name="T0" fmla="*/ 86 w 100"/>
                <a:gd name="T1" fmla="*/ 75 h 100"/>
                <a:gd name="T2" fmla="*/ 25 w 100"/>
                <a:gd name="T3" fmla="*/ 86 h 100"/>
                <a:gd name="T4" fmla="*/ 14 w 100"/>
                <a:gd name="T5" fmla="*/ 25 h 100"/>
                <a:gd name="T6" fmla="*/ 75 w 100"/>
                <a:gd name="T7" fmla="*/ 14 h 100"/>
                <a:gd name="T8" fmla="*/ 86 w 100"/>
                <a:gd name="T9" fmla="*/ 75 h 100"/>
              </a:gdLst>
              <a:ahLst/>
              <a:cxnLst>
                <a:cxn ang="0">
                  <a:pos x="T0" y="T1"/>
                </a:cxn>
                <a:cxn ang="0">
                  <a:pos x="T2" y="T3"/>
                </a:cxn>
                <a:cxn ang="0">
                  <a:pos x="T4" y="T5"/>
                </a:cxn>
                <a:cxn ang="0">
                  <a:pos x="T6" y="T7"/>
                </a:cxn>
                <a:cxn ang="0">
                  <a:pos x="T8" y="T9"/>
                </a:cxn>
              </a:cxnLst>
              <a:rect l="0" t="0" r="r" b="b"/>
              <a:pathLst>
                <a:path w="100" h="100">
                  <a:moveTo>
                    <a:pt x="86" y="75"/>
                  </a:moveTo>
                  <a:cubicBezTo>
                    <a:pt x="73" y="95"/>
                    <a:pt x="45" y="100"/>
                    <a:pt x="25" y="86"/>
                  </a:cubicBezTo>
                  <a:cubicBezTo>
                    <a:pt x="5" y="73"/>
                    <a:pt x="0" y="46"/>
                    <a:pt x="14" y="25"/>
                  </a:cubicBezTo>
                  <a:cubicBezTo>
                    <a:pt x="27" y="5"/>
                    <a:pt x="55" y="0"/>
                    <a:pt x="75" y="14"/>
                  </a:cubicBezTo>
                  <a:cubicBezTo>
                    <a:pt x="95" y="27"/>
                    <a:pt x="100" y="55"/>
                    <a:pt x="86" y="75"/>
                  </a:cubicBezTo>
                </a:path>
              </a:pathLst>
            </a:custGeom>
            <a:solidFill>
              <a:srgbClr val="FFBD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5" name="ïṥlíḋé">
              <a:extLst>
                <a:ext uri="{FF2B5EF4-FFF2-40B4-BE49-F238E27FC236}">
                  <a16:creationId xmlns:a16="http://schemas.microsoft.com/office/drawing/2014/main" xmlns="" id="{AE37713E-DD5E-4E82-9DA0-69D690E06BF8}"/>
                </a:ext>
              </a:extLst>
            </p:cNvPr>
            <p:cNvSpPr/>
            <p:nvPr/>
          </p:nvSpPr>
          <p:spPr bwMode="auto">
            <a:xfrm>
              <a:off x="8045451" y="4181476"/>
              <a:ext cx="247650" cy="287338"/>
            </a:xfrm>
            <a:custGeom>
              <a:avLst/>
              <a:gdLst>
                <a:gd name="T0" fmla="*/ 60 w 75"/>
                <a:gd name="T1" fmla="*/ 61 h 87"/>
                <a:gd name="T2" fmla="*/ 49 w 75"/>
                <a:gd name="T3" fmla="*/ 0 h 87"/>
                <a:gd name="T4" fmla="*/ 50 w 75"/>
                <a:gd name="T5" fmla="*/ 1 h 87"/>
                <a:gd name="T6" fmla="*/ 61 w 75"/>
                <a:gd name="T7" fmla="*/ 62 h 87"/>
                <a:gd name="T8" fmla="*/ 0 w 75"/>
                <a:gd name="T9" fmla="*/ 73 h 87"/>
                <a:gd name="T10" fmla="*/ 0 w 75"/>
                <a:gd name="T11" fmla="*/ 73 h 87"/>
                <a:gd name="T12" fmla="*/ 60 w 75"/>
                <a:gd name="T13" fmla="*/ 61 h 87"/>
              </a:gdLst>
              <a:ahLst/>
              <a:cxnLst>
                <a:cxn ang="0">
                  <a:pos x="T0" y="T1"/>
                </a:cxn>
                <a:cxn ang="0">
                  <a:pos x="T2" y="T3"/>
                </a:cxn>
                <a:cxn ang="0">
                  <a:pos x="T4" y="T5"/>
                </a:cxn>
                <a:cxn ang="0">
                  <a:pos x="T6" y="T7"/>
                </a:cxn>
                <a:cxn ang="0">
                  <a:pos x="T8" y="T9"/>
                </a:cxn>
                <a:cxn ang="0">
                  <a:pos x="T10" y="T11"/>
                </a:cxn>
                <a:cxn ang="0">
                  <a:pos x="T12" y="T13"/>
                </a:cxn>
              </a:cxnLst>
              <a:rect l="0" t="0" r="r" b="b"/>
              <a:pathLst>
                <a:path w="75" h="87">
                  <a:moveTo>
                    <a:pt x="60" y="61"/>
                  </a:moveTo>
                  <a:cubicBezTo>
                    <a:pt x="74" y="41"/>
                    <a:pt x="69" y="14"/>
                    <a:pt x="49" y="0"/>
                  </a:cubicBezTo>
                  <a:cubicBezTo>
                    <a:pt x="50" y="1"/>
                    <a:pt x="50" y="1"/>
                    <a:pt x="50" y="1"/>
                  </a:cubicBezTo>
                  <a:cubicBezTo>
                    <a:pt x="70" y="14"/>
                    <a:pt x="75" y="42"/>
                    <a:pt x="61" y="62"/>
                  </a:cubicBezTo>
                  <a:cubicBezTo>
                    <a:pt x="48" y="82"/>
                    <a:pt x="20" y="87"/>
                    <a:pt x="0" y="73"/>
                  </a:cubicBezTo>
                  <a:cubicBezTo>
                    <a:pt x="0" y="73"/>
                    <a:pt x="0" y="73"/>
                    <a:pt x="0" y="73"/>
                  </a:cubicBezTo>
                  <a:cubicBezTo>
                    <a:pt x="20" y="86"/>
                    <a:pt x="47" y="81"/>
                    <a:pt x="60" y="61"/>
                  </a:cubicBezTo>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6" name="í$ľiḑê">
              <a:extLst>
                <a:ext uri="{FF2B5EF4-FFF2-40B4-BE49-F238E27FC236}">
                  <a16:creationId xmlns:a16="http://schemas.microsoft.com/office/drawing/2014/main" xmlns="" id="{80CE3B90-A8BD-44F9-AFC7-AF08D37E6B96}"/>
                </a:ext>
              </a:extLst>
            </p:cNvPr>
            <p:cNvSpPr/>
            <p:nvPr/>
          </p:nvSpPr>
          <p:spPr bwMode="auto">
            <a:xfrm>
              <a:off x="8016876" y="4191001"/>
              <a:ext cx="223838" cy="225425"/>
            </a:xfrm>
            <a:custGeom>
              <a:avLst/>
              <a:gdLst>
                <a:gd name="T0" fmla="*/ 59 w 68"/>
                <a:gd name="T1" fmla="*/ 51 h 68"/>
                <a:gd name="T2" fmla="*/ 17 w 68"/>
                <a:gd name="T3" fmla="*/ 59 h 68"/>
                <a:gd name="T4" fmla="*/ 9 w 68"/>
                <a:gd name="T5" fmla="*/ 17 h 68"/>
                <a:gd name="T6" fmla="*/ 51 w 68"/>
                <a:gd name="T7" fmla="*/ 9 h 68"/>
                <a:gd name="T8" fmla="*/ 59 w 68"/>
                <a:gd name="T9" fmla="*/ 51 h 68"/>
              </a:gdLst>
              <a:ahLst/>
              <a:cxnLst>
                <a:cxn ang="0">
                  <a:pos x="T0" y="T1"/>
                </a:cxn>
                <a:cxn ang="0">
                  <a:pos x="T2" y="T3"/>
                </a:cxn>
                <a:cxn ang="0">
                  <a:pos x="T4" y="T5"/>
                </a:cxn>
                <a:cxn ang="0">
                  <a:pos x="T6" y="T7"/>
                </a:cxn>
                <a:cxn ang="0">
                  <a:pos x="T8" y="T9"/>
                </a:cxn>
              </a:cxnLst>
              <a:rect l="0" t="0" r="r" b="b"/>
              <a:pathLst>
                <a:path w="68" h="68">
                  <a:moveTo>
                    <a:pt x="59" y="51"/>
                  </a:moveTo>
                  <a:cubicBezTo>
                    <a:pt x="50" y="65"/>
                    <a:pt x="31" y="68"/>
                    <a:pt x="17" y="59"/>
                  </a:cubicBezTo>
                  <a:cubicBezTo>
                    <a:pt x="3" y="50"/>
                    <a:pt x="0" y="31"/>
                    <a:pt x="9" y="17"/>
                  </a:cubicBezTo>
                  <a:cubicBezTo>
                    <a:pt x="18" y="4"/>
                    <a:pt x="37" y="0"/>
                    <a:pt x="51" y="9"/>
                  </a:cubicBezTo>
                  <a:cubicBezTo>
                    <a:pt x="65" y="19"/>
                    <a:pt x="68" y="37"/>
                    <a:pt x="59" y="51"/>
                  </a:cubicBezTo>
                </a:path>
              </a:pathLst>
            </a:custGeom>
            <a:solidFill>
              <a:srgbClr val="F5AD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7" name="îSliḍé">
              <a:extLst>
                <a:ext uri="{FF2B5EF4-FFF2-40B4-BE49-F238E27FC236}">
                  <a16:creationId xmlns:a16="http://schemas.microsoft.com/office/drawing/2014/main" xmlns="" id="{989664B2-DB0E-4366-8198-9060B51592D8}"/>
                </a:ext>
              </a:extLst>
            </p:cNvPr>
            <p:cNvSpPr/>
            <p:nvPr/>
          </p:nvSpPr>
          <p:spPr bwMode="auto">
            <a:xfrm>
              <a:off x="8197851" y="4198938"/>
              <a:ext cx="26988" cy="39688"/>
            </a:xfrm>
            <a:custGeom>
              <a:avLst/>
              <a:gdLst>
                <a:gd name="T0" fmla="*/ 8 w 8"/>
                <a:gd name="T1" fmla="*/ 0 h 12"/>
                <a:gd name="T2" fmla="*/ 5 w 8"/>
                <a:gd name="T3" fmla="*/ 4 h 12"/>
                <a:gd name="T4" fmla="*/ 2 w 8"/>
                <a:gd name="T5" fmla="*/ 8 h 12"/>
                <a:gd name="T6" fmla="*/ 0 w 8"/>
                <a:gd name="T7" fmla="*/ 11 h 12"/>
                <a:gd name="T8" fmla="*/ 1 w 8"/>
                <a:gd name="T9" fmla="*/ 12 h 12"/>
                <a:gd name="T10" fmla="*/ 8 w 8"/>
                <a:gd name="T11" fmla="*/ 0 h 12"/>
                <a:gd name="T12" fmla="*/ 8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8" y="0"/>
                  </a:moveTo>
                  <a:cubicBezTo>
                    <a:pt x="5" y="4"/>
                    <a:pt x="5" y="4"/>
                    <a:pt x="5" y="4"/>
                  </a:cubicBezTo>
                  <a:cubicBezTo>
                    <a:pt x="4" y="6"/>
                    <a:pt x="3" y="7"/>
                    <a:pt x="2" y="8"/>
                  </a:cubicBezTo>
                  <a:cubicBezTo>
                    <a:pt x="0" y="11"/>
                    <a:pt x="0" y="11"/>
                    <a:pt x="0" y="11"/>
                  </a:cubicBezTo>
                  <a:cubicBezTo>
                    <a:pt x="1" y="12"/>
                    <a:pt x="1" y="12"/>
                    <a:pt x="1" y="12"/>
                  </a:cubicBezTo>
                  <a:cubicBezTo>
                    <a:pt x="8" y="0"/>
                    <a:pt x="8" y="0"/>
                    <a:pt x="8" y="0"/>
                  </a:cubicBezTo>
                  <a:cubicBezTo>
                    <a:pt x="8" y="0"/>
                    <a:pt x="8" y="0"/>
                    <a:pt x="8" y="0"/>
                  </a:cubicBezTo>
                </a:path>
              </a:pathLst>
            </a:custGeom>
            <a:solidFill>
              <a:srgbClr val="FDA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8" name="íşḷîḍè">
              <a:extLst>
                <a:ext uri="{FF2B5EF4-FFF2-40B4-BE49-F238E27FC236}">
                  <a16:creationId xmlns:a16="http://schemas.microsoft.com/office/drawing/2014/main" xmlns="" id="{FC781886-067F-49F5-B63E-E8EA9FE248E2}"/>
                </a:ext>
              </a:extLst>
            </p:cNvPr>
            <p:cNvSpPr/>
            <p:nvPr/>
          </p:nvSpPr>
          <p:spPr bwMode="auto">
            <a:xfrm>
              <a:off x="8224838" y="41989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DC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9" name="îŝ1îḑè">
              <a:extLst>
                <a:ext uri="{FF2B5EF4-FFF2-40B4-BE49-F238E27FC236}">
                  <a16:creationId xmlns:a16="http://schemas.microsoft.com/office/drawing/2014/main" xmlns="" id="{7D8B14DD-92B6-4BA0-947D-7A4A8DAD9EF1}"/>
                </a:ext>
              </a:extLst>
            </p:cNvPr>
            <p:cNvSpPr/>
            <p:nvPr/>
          </p:nvSpPr>
          <p:spPr bwMode="auto">
            <a:xfrm>
              <a:off x="8062913" y="4395788"/>
              <a:ext cx="49213" cy="46038"/>
            </a:xfrm>
            <a:custGeom>
              <a:avLst/>
              <a:gdLst>
                <a:gd name="T0" fmla="*/ 9 w 15"/>
                <a:gd name="T1" fmla="*/ 0 h 14"/>
                <a:gd name="T2" fmla="*/ 7 w 15"/>
                <a:gd name="T3" fmla="*/ 3 h 14"/>
                <a:gd name="T4" fmla="*/ 0 w 15"/>
                <a:gd name="T5" fmla="*/ 11 h 14"/>
                <a:gd name="T6" fmla="*/ 2 w 15"/>
                <a:gd name="T7" fmla="*/ 12 h 14"/>
                <a:gd name="T8" fmla="*/ 3 w 15"/>
                <a:gd name="T9" fmla="*/ 13 h 14"/>
                <a:gd name="T10" fmla="*/ 8 w 15"/>
                <a:gd name="T11" fmla="*/ 14 h 14"/>
                <a:gd name="T12" fmla="*/ 15 w 15"/>
                <a:gd name="T13" fmla="*/ 2 h 14"/>
                <a:gd name="T14" fmla="*/ 9 w 15"/>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9" y="0"/>
                  </a:moveTo>
                  <a:cubicBezTo>
                    <a:pt x="7" y="3"/>
                    <a:pt x="7" y="3"/>
                    <a:pt x="7" y="3"/>
                  </a:cubicBezTo>
                  <a:cubicBezTo>
                    <a:pt x="5" y="6"/>
                    <a:pt x="2" y="8"/>
                    <a:pt x="0" y="11"/>
                  </a:cubicBezTo>
                  <a:cubicBezTo>
                    <a:pt x="1" y="11"/>
                    <a:pt x="1" y="12"/>
                    <a:pt x="2" y="12"/>
                  </a:cubicBezTo>
                  <a:cubicBezTo>
                    <a:pt x="3" y="13"/>
                    <a:pt x="3" y="13"/>
                    <a:pt x="3" y="13"/>
                  </a:cubicBezTo>
                  <a:cubicBezTo>
                    <a:pt x="5" y="13"/>
                    <a:pt x="7" y="14"/>
                    <a:pt x="8" y="14"/>
                  </a:cubicBezTo>
                  <a:cubicBezTo>
                    <a:pt x="15" y="2"/>
                    <a:pt x="15" y="2"/>
                    <a:pt x="15" y="2"/>
                  </a:cubicBezTo>
                  <a:cubicBezTo>
                    <a:pt x="13" y="1"/>
                    <a:pt x="11" y="1"/>
                    <a:pt x="9" y="0"/>
                  </a:cubicBezTo>
                </a:path>
              </a:pathLst>
            </a:custGeom>
            <a:solidFill>
              <a:srgbClr val="FDA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0" name="íṣlîḋê">
              <a:extLst>
                <a:ext uri="{FF2B5EF4-FFF2-40B4-BE49-F238E27FC236}">
                  <a16:creationId xmlns:a16="http://schemas.microsoft.com/office/drawing/2014/main" xmlns="" id="{FACA8214-3103-4A18-BE27-79B31DB191F0}"/>
                </a:ext>
              </a:extLst>
            </p:cNvPr>
            <p:cNvSpPr/>
            <p:nvPr/>
          </p:nvSpPr>
          <p:spPr bwMode="auto">
            <a:xfrm>
              <a:off x="8062913" y="4432301"/>
              <a:ext cx="25400" cy="9525"/>
            </a:xfrm>
            <a:custGeom>
              <a:avLst/>
              <a:gdLst>
                <a:gd name="T0" fmla="*/ 3 w 8"/>
                <a:gd name="T1" fmla="*/ 2 h 3"/>
                <a:gd name="T2" fmla="*/ 8 w 8"/>
                <a:gd name="T3" fmla="*/ 3 h 3"/>
                <a:gd name="T4" fmla="*/ 8 w 8"/>
                <a:gd name="T5" fmla="*/ 3 h 3"/>
                <a:gd name="T6" fmla="*/ 3 w 8"/>
                <a:gd name="T7" fmla="*/ 2 h 3"/>
                <a:gd name="T8" fmla="*/ 0 w 8"/>
                <a:gd name="T9" fmla="*/ 0 h 3"/>
                <a:gd name="T10" fmla="*/ 0 w 8"/>
                <a:gd name="T11" fmla="*/ 0 h 3"/>
                <a:gd name="T12" fmla="*/ 2 w 8"/>
                <a:gd name="T13" fmla="*/ 1 h 3"/>
                <a:gd name="T14" fmla="*/ 0 w 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3" y="2"/>
                  </a:moveTo>
                  <a:cubicBezTo>
                    <a:pt x="8" y="3"/>
                    <a:pt x="8" y="3"/>
                    <a:pt x="8" y="3"/>
                  </a:cubicBezTo>
                  <a:cubicBezTo>
                    <a:pt x="8" y="3"/>
                    <a:pt x="8" y="3"/>
                    <a:pt x="8" y="3"/>
                  </a:cubicBezTo>
                  <a:cubicBezTo>
                    <a:pt x="7" y="3"/>
                    <a:pt x="5" y="2"/>
                    <a:pt x="3" y="2"/>
                  </a:cubicBezTo>
                  <a:moveTo>
                    <a:pt x="0" y="0"/>
                  </a:moveTo>
                  <a:cubicBezTo>
                    <a:pt x="0" y="0"/>
                    <a:pt x="0" y="0"/>
                    <a:pt x="0" y="0"/>
                  </a:cubicBezTo>
                  <a:cubicBezTo>
                    <a:pt x="2" y="1"/>
                    <a:pt x="2" y="1"/>
                    <a:pt x="2" y="1"/>
                  </a:cubicBezTo>
                  <a:cubicBezTo>
                    <a:pt x="1" y="1"/>
                    <a:pt x="1" y="0"/>
                    <a:pt x="0" y="0"/>
                  </a:cubicBezTo>
                </a:path>
              </a:pathLst>
            </a:custGeom>
            <a:solidFill>
              <a:srgbClr val="FDC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1" name="í$ľiďè">
              <a:extLst>
                <a:ext uri="{FF2B5EF4-FFF2-40B4-BE49-F238E27FC236}">
                  <a16:creationId xmlns:a16="http://schemas.microsoft.com/office/drawing/2014/main" xmlns="" id="{50CED622-C6D6-485D-8ED3-1618DDBBDD45}"/>
                </a:ext>
              </a:extLst>
            </p:cNvPr>
            <p:cNvSpPr/>
            <p:nvPr/>
          </p:nvSpPr>
          <p:spPr bwMode="auto">
            <a:xfrm>
              <a:off x="8091488" y="4233863"/>
              <a:ext cx="109538" cy="168275"/>
            </a:xfrm>
            <a:custGeom>
              <a:avLst/>
              <a:gdLst>
                <a:gd name="T0" fmla="*/ 32 w 33"/>
                <a:gd name="T1" fmla="*/ 0 h 51"/>
                <a:gd name="T2" fmla="*/ 0 w 33"/>
                <a:gd name="T3" fmla="*/ 49 h 51"/>
                <a:gd name="T4" fmla="*/ 6 w 33"/>
                <a:gd name="T5" fmla="*/ 51 h 51"/>
                <a:gd name="T6" fmla="*/ 33 w 33"/>
                <a:gd name="T7" fmla="*/ 1 h 51"/>
                <a:gd name="T8" fmla="*/ 32 w 33"/>
                <a:gd name="T9" fmla="*/ 0 h 51"/>
              </a:gdLst>
              <a:ahLst/>
              <a:cxnLst>
                <a:cxn ang="0">
                  <a:pos x="T0" y="T1"/>
                </a:cxn>
                <a:cxn ang="0">
                  <a:pos x="T2" y="T3"/>
                </a:cxn>
                <a:cxn ang="0">
                  <a:pos x="T4" y="T5"/>
                </a:cxn>
                <a:cxn ang="0">
                  <a:pos x="T6" y="T7"/>
                </a:cxn>
                <a:cxn ang="0">
                  <a:pos x="T8" y="T9"/>
                </a:cxn>
              </a:cxnLst>
              <a:rect l="0" t="0" r="r" b="b"/>
              <a:pathLst>
                <a:path w="33" h="51">
                  <a:moveTo>
                    <a:pt x="32" y="0"/>
                  </a:moveTo>
                  <a:cubicBezTo>
                    <a:pt x="0" y="49"/>
                    <a:pt x="0" y="49"/>
                    <a:pt x="0" y="49"/>
                  </a:cubicBezTo>
                  <a:cubicBezTo>
                    <a:pt x="2" y="50"/>
                    <a:pt x="4" y="50"/>
                    <a:pt x="6" y="51"/>
                  </a:cubicBezTo>
                  <a:cubicBezTo>
                    <a:pt x="33" y="1"/>
                    <a:pt x="33" y="1"/>
                    <a:pt x="33" y="1"/>
                  </a:cubicBezTo>
                  <a:cubicBezTo>
                    <a:pt x="33" y="1"/>
                    <a:pt x="33" y="1"/>
                    <a:pt x="32" y="0"/>
                  </a:cubicBezTo>
                </a:path>
              </a:pathLst>
            </a:custGeom>
            <a:solidFill>
              <a:srgbClr val="F3A0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2" name="îṧľîḓê">
              <a:extLst>
                <a:ext uri="{FF2B5EF4-FFF2-40B4-BE49-F238E27FC236}">
                  <a16:creationId xmlns:a16="http://schemas.microsoft.com/office/drawing/2014/main" xmlns="" id="{A572DF5E-7DBF-4B42-969C-83FF50EFAFF5}"/>
                </a:ext>
              </a:extLst>
            </p:cNvPr>
            <p:cNvSpPr/>
            <p:nvPr/>
          </p:nvSpPr>
          <p:spPr bwMode="auto">
            <a:xfrm>
              <a:off x="7138988" y="3581401"/>
              <a:ext cx="330200" cy="330200"/>
            </a:xfrm>
            <a:custGeom>
              <a:avLst/>
              <a:gdLst>
                <a:gd name="T0" fmla="*/ 14 w 100"/>
                <a:gd name="T1" fmla="*/ 25 h 100"/>
                <a:gd name="T2" fmla="*/ 26 w 100"/>
                <a:gd name="T3" fmla="*/ 86 h 100"/>
                <a:gd name="T4" fmla="*/ 87 w 100"/>
                <a:gd name="T5" fmla="*/ 74 h 100"/>
                <a:gd name="T6" fmla="*/ 75 w 100"/>
                <a:gd name="T7" fmla="*/ 13 h 100"/>
                <a:gd name="T8" fmla="*/ 14 w 100"/>
                <a:gd name="T9" fmla="*/ 25 h 100"/>
              </a:gdLst>
              <a:ahLst/>
              <a:cxnLst>
                <a:cxn ang="0">
                  <a:pos x="T0" y="T1"/>
                </a:cxn>
                <a:cxn ang="0">
                  <a:pos x="T2" y="T3"/>
                </a:cxn>
                <a:cxn ang="0">
                  <a:pos x="T4" y="T5"/>
                </a:cxn>
                <a:cxn ang="0">
                  <a:pos x="T6" y="T7"/>
                </a:cxn>
                <a:cxn ang="0">
                  <a:pos x="T8" y="T9"/>
                </a:cxn>
              </a:cxnLst>
              <a:rect l="0" t="0" r="r" b="b"/>
              <a:pathLst>
                <a:path w="100" h="100">
                  <a:moveTo>
                    <a:pt x="14" y="25"/>
                  </a:moveTo>
                  <a:cubicBezTo>
                    <a:pt x="0" y="45"/>
                    <a:pt x="5" y="72"/>
                    <a:pt x="26" y="86"/>
                  </a:cubicBezTo>
                  <a:cubicBezTo>
                    <a:pt x="46" y="100"/>
                    <a:pt x="73" y="94"/>
                    <a:pt x="87" y="74"/>
                  </a:cubicBezTo>
                  <a:cubicBezTo>
                    <a:pt x="100" y="54"/>
                    <a:pt x="95" y="27"/>
                    <a:pt x="75" y="13"/>
                  </a:cubicBezTo>
                  <a:cubicBezTo>
                    <a:pt x="55" y="0"/>
                    <a:pt x="27" y="5"/>
                    <a:pt x="14" y="25"/>
                  </a:cubicBezTo>
                </a:path>
              </a:pathLst>
            </a:custGeom>
            <a:solidFill>
              <a:srgbClr val="FFBD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3" name="isľîde">
              <a:extLst>
                <a:ext uri="{FF2B5EF4-FFF2-40B4-BE49-F238E27FC236}">
                  <a16:creationId xmlns:a16="http://schemas.microsoft.com/office/drawing/2014/main" xmlns="" id="{8B44697A-EC17-47F0-AF4D-CCFB32E36EA8}"/>
                </a:ext>
              </a:extLst>
            </p:cNvPr>
            <p:cNvSpPr/>
            <p:nvPr/>
          </p:nvSpPr>
          <p:spPr bwMode="auto">
            <a:xfrm>
              <a:off x="7138988" y="3581401"/>
              <a:ext cx="247650" cy="284163"/>
            </a:xfrm>
            <a:custGeom>
              <a:avLst/>
              <a:gdLst>
                <a:gd name="T0" fmla="*/ 15 w 75"/>
                <a:gd name="T1" fmla="*/ 26 h 86"/>
                <a:gd name="T2" fmla="*/ 75 w 75"/>
                <a:gd name="T3" fmla="*/ 14 h 86"/>
                <a:gd name="T4" fmla="*/ 75 w 75"/>
                <a:gd name="T5" fmla="*/ 13 h 86"/>
                <a:gd name="T6" fmla="*/ 14 w 75"/>
                <a:gd name="T7" fmla="*/ 25 h 86"/>
                <a:gd name="T8" fmla="*/ 26 w 75"/>
                <a:gd name="T9" fmla="*/ 86 h 86"/>
                <a:gd name="T10" fmla="*/ 26 w 75"/>
                <a:gd name="T11" fmla="*/ 86 h 86"/>
                <a:gd name="T12" fmla="*/ 15 w 75"/>
                <a:gd name="T13" fmla="*/ 26 h 86"/>
              </a:gdLst>
              <a:ahLst/>
              <a:cxnLst>
                <a:cxn ang="0">
                  <a:pos x="T0" y="T1"/>
                </a:cxn>
                <a:cxn ang="0">
                  <a:pos x="T2" y="T3"/>
                </a:cxn>
                <a:cxn ang="0">
                  <a:pos x="T4" y="T5"/>
                </a:cxn>
                <a:cxn ang="0">
                  <a:pos x="T6" y="T7"/>
                </a:cxn>
                <a:cxn ang="0">
                  <a:pos x="T8" y="T9"/>
                </a:cxn>
                <a:cxn ang="0">
                  <a:pos x="T10" y="T11"/>
                </a:cxn>
                <a:cxn ang="0">
                  <a:pos x="T12" y="T13"/>
                </a:cxn>
              </a:cxnLst>
              <a:rect l="0" t="0" r="r" b="b"/>
              <a:pathLst>
                <a:path w="75" h="86">
                  <a:moveTo>
                    <a:pt x="15" y="26"/>
                  </a:moveTo>
                  <a:cubicBezTo>
                    <a:pt x="28" y="6"/>
                    <a:pt x="55" y="0"/>
                    <a:pt x="75" y="14"/>
                  </a:cubicBezTo>
                  <a:cubicBezTo>
                    <a:pt x="75" y="13"/>
                    <a:pt x="75" y="13"/>
                    <a:pt x="75" y="13"/>
                  </a:cubicBezTo>
                  <a:cubicBezTo>
                    <a:pt x="55" y="0"/>
                    <a:pt x="27" y="5"/>
                    <a:pt x="14" y="25"/>
                  </a:cubicBezTo>
                  <a:cubicBezTo>
                    <a:pt x="0" y="45"/>
                    <a:pt x="5" y="72"/>
                    <a:pt x="26" y="86"/>
                  </a:cubicBezTo>
                  <a:cubicBezTo>
                    <a:pt x="26" y="86"/>
                    <a:pt x="26" y="86"/>
                    <a:pt x="26" y="86"/>
                  </a:cubicBezTo>
                  <a:cubicBezTo>
                    <a:pt x="6" y="73"/>
                    <a:pt x="1" y="46"/>
                    <a:pt x="15" y="26"/>
                  </a:cubicBezTo>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4" name="î$1ïḑé">
              <a:extLst>
                <a:ext uri="{FF2B5EF4-FFF2-40B4-BE49-F238E27FC236}">
                  <a16:creationId xmlns:a16="http://schemas.microsoft.com/office/drawing/2014/main" xmlns="" id="{02D66814-4A81-4BF1-938E-E1A7CC340823}"/>
                </a:ext>
              </a:extLst>
            </p:cNvPr>
            <p:cNvSpPr/>
            <p:nvPr/>
          </p:nvSpPr>
          <p:spPr bwMode="auto">
            <a:xfrm>
              <a:off x="7191376" y="3635376"/>
              <a:ext cx="223838" cy="223838"/>
            </a:xfrm>
            <a:custGeom>
              <a:avLst/>
              <a:gdLst>
                <a:gd name="T0" fmla="*/ 9 w 68"/>
                <a:gd name="T1" fmla="*/ 17 h 68"/>
                <a:gd name="T2" fmla="*/ 17 w 68"/>
                <a:gd name="T3" fmla="*/ 59 h 68"/>
                <a:gd name="T4" fmla="*/ 59 w 68"/>
                <a:gd name="T5" fmla="*/ 51 h 68"/>
                <a:gd name="T6" fmla="*/ 51 w 68"/>
                <a:gd name="T7" fmla="*/ 9 h 68"/>
                <a:gd name="T8" fmla="*/ 9 w 68"/>
                <a:gd name="T9" fmla="*/ 17 h 68"/>
              </a:gdLst>
              <a:ahLst/>
              <a:cxnLst>
                <a:cxn ang="0">
                  <a:pos x="T0" y="T1"/>
                </a:cxn>
                <a:cxn ang="0">
                  <a:pos x="T2" y="T3"/>
                </a:cxn>
                <a:cxn ang="0">
                  <a:pos x="T4" y="T5"/>
                </a:cxn>
                <a:cxn ang="0">
                  <a:pos x="T6" y="T7"/>
                </a:cxn>
                <a:cxn ang="0">
                  <a:pos x="T8" y="T9"/>
                </a:cxn>
              </a:cxnLst>
              <a:rect l="0" t="0" r="r" b="b"/>
              <a:pathLst>
                <a:path w="68" h="68">
                  <a:moveTo>
                    <a:pt x="9" y="17"/>
                  </a:moveTo>
                  <a:cubicBezTo>
                    <a:pt x="0" y="31"/>
                    <a:pt x="4" y="49"/>
                    <a:pt x="17" y="59"/>
                  </a:cubicBezTo>
                  <a:cubicBezTo>
                    <a:pt x="31" y="68"/>
                    <a:pt x="50" y="64"/>
                    <a:pt x="59" y="51"/>
                  </a:cubicBezTo>
                  <a:cubicBezTo>
                    <a:pt x="68" y="37"/>
                    <a:pt x="65" y="18"/>
                    <a:pt x="51" y="9"/>
                  </a:cubicBezTo>
                  <a:cubicBezTo>
                    <a:pt x="37" y="0"/>
                    <a:pt x="19" y="3"/>
                    <a:pt x="9" y="17"/>
                  </a:cubicBezTo>
                </a:path>
              </a:pathLst>
            </a:custGeom>
            <a:solidFill>
              <a:srgbClr val="F5AD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5" name="îṧļiḑê">
              <a:extLst>
                <a:ext uri="{FF2B5EF4-FFF2-40B4-BE49-F238E27FC236}">
                  <a16:creationId xmlns:a16="http://schemas.microsoft.com/office/drawing/2014/main" xmlns="" id="{3681CB66-2E5B-48E9-AA76-A4F594C1C19C}"/>
                </a:ext>
              </a:extLst>
            </p:cNvPr>
            <p:cNvSpPr/>
            <p:nvPr/>
          </p:nvSpPr>
          <p:spPr bwMode="auto">
            <a:xfrm>
              <a:off x="7191376" y="3644901"/>
              <a:ext cx="152400" cy="207963"/>
            </a:xfrm>
            <a:custGeom>
              <a:avLst/>
              <a:gdLst>
                <a:gd name="T0" fmla="*/ 9 w 46"/>
                <a:gd name="T1" fmla="*/ 46 h 63"/>
                <a:gd name="T2" fmla="*/ 0 w 46"/>
                <a:gd name="T3" fmla="*/ 57 h 63"/>
                <a:gd name="T4" fmla="*/ 3 w 46"/>
                <a:gd name="T5" fmla="*/ 61 h 63"/>
                <a:gd name="T6" fmla="*/ 4 w 46"/>
                <a:gd name="T7" fmla="*/ 62 h 63"/>
                <a:gd name="T8" fmla="*/ 5 w 46"/>
                <a:gd name="T9" fmla="*/ 63 h 63"/>
                <a:gd name="T10" fmla="*/ 10 w 46"/>
                <a:gd name="T11" fmla="*/ 54 h 63"/>
                <a:gd name="T12" fmla="*/ 12 w 46"/>
                <a:gd name="T13" fmla="*/ 51 h 63"/>
                <a:gd name="T14" fmla="*/ 9 w 46"/>
                <a:gd name="T15" fmla="*/ 46 h 63"/>
                <a:gd name="T16" fmla="*/ 46 w 46"/>
                <a:gd name="T17" fmla="*/ 0 h 63"/>
                <a:gd name="T18" fmla="*/ 44 w 46"/>
                <a:gd name="T19" fmla="*/ 2 h 63"/>
                <a:gd name="T20" fmla="*/ 45 w 46"/>
                <a:gd name="T21" fmla="*/ 3 h 63"/>
                <a:gd name="T22" fmla="*/ 46 w 46"/>
                <a:gd name="T2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63">
                  <a:moveTo>
                    <a:pt x="9" y="46"/>
                  </a:moveTo>
                  <a:cubicBezTo>
                    <a:pt x="0" y="57"/>
                    <a:pt x="0" y="57"/>
                    <a:pt x="0" y="57"/>
                  </a:cubicBezTo>
                  <a:cubicBezTo>
                    <a:pt x="1" y="59"/>
                    <a:pt x="2" y="60"/>
                    <a:pt x="3" y="61"/>
                  </a:cubicBezTo>
                  <a:cubicBezTo>
                    <a:pt x="4" y="62"/>
                    <a:pt x="4" y="62"/>
                    <a:pt x="4" y="62"/>
                  </a:cubicBezTo>
                  <a:cubicBezTo>
                    <a:pt x="4" y="62"/>
                    <a:pt x="5" y="63"/>
                    <a:pt x="5" y="63"/>
                  </a:cubicBezTo>
                  <a:cubicBezTo>
                    <a:pt x="7" y="60"/>
                    <a:pt x="8" y="57"/>
                    <a:pt x="10" y="54"/>
                  </a:cubicBezTo>
                  <a:cubicBezTo>
                    <a:pt x="12" y="51"/>
                    <a:pt x="12" y="51"/>
                    <a:pt x="12" y="51"/>
                  </a:cubicBezTo>
                  <a:cubicBezTo>
                    <a:pt x="11" y="50"/>
                    <a:pt x="10" y="48"/>
                    <a:pt x="9" y="46"/>
                  </a:cubicBezTo>
                  <a:moveTo>
                    <a:pt x="46" y="0"/>
                  </a:moveTo>
                  <a:cubicBezTo>
                    <a:pt x="44" y="2"/>
                    <a:pt x="44" y="2"/>
                    <a:pt x="44" y="2"/>
                  </a:cubicBezTo>
                  <a:cubicBezTo>
                    <a:pt x="44" y="3"/>
                    <a:pt x="45" y="3"/>
                    <a:pt x="45" y="3"/>
                  </a:cubicBezTo>
                  <a:cubicBezTo>
                    <a:pt x="46" y="0"/>
                    <a:pt x="46" y="0"/>
                    <a:pt x="46" y="0"/>
                  </a:cubicBezTo>
                </a:path>
              </a:pathLst>
            </a:custGeom>
            <a:solidFill>
              <a:srgbClr val="FDA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6" name="îSḷíḓe">
              <a:extLst>
                <a:ext uri="{FF2B5EF4-FFF2-40B4-BE49-F238E27FC236}">
                  <a16:creationId xmlns:a16="http://schemas.microsoft.com/office/drawing/2014/main" xmlns="" id="{4B4FC19B-28D7-489A-BA7E-3B2AEFD6BA21}"/>
                </a:ext>
              </a:extLst>
            </p:cNvPr>
            <p:cNvSpPr/>
            <p:nvPr/>
          </p:nvSpPr>
          <p:spPr bwMode="auto">
            <a:xfrm>
              <a:off x="7188201" y="3832226"/>
              <a:ext cx="19050" cy="20638"/>
            </a:xfrm>
            <a:custGeom>
              <a:avLst/>
              <a:gdLst>
                <a:gd name="T0" fmla="*/ 5 w 6"/>
                <a:gd name="T1" fmla="*/ 5 h 6"/>
                <a:gd name="T2" fmla="*/ 6 w 6"/>
                <a:gd name="T3" fmla="*/ 6 h 6"/>
                <a:gd name="T4" fmla="*/ 6 w 6"/>
                <a:gd name="T5" fmla="*/ 6 h 6"/>
                <a:gd name="T6" fmla="*/ 5 w 6"/>
                <a:gd name="T7" fmla="*/ 5 h 6"/>
                <a:gd name="T8" fmla="*/ 1 w 6"/>
                <a:gd name="T9" fmla="*/ 0 h 6"/>
                <a:gd name="T10" fmla="*/ 0 w 6"/>
                <a:gd name="T11" fmla="*/ 0 h 6"/>
                <a:gd name="T12" fmla="*/ 4 w 6"/>
                <a:gd name="T13" fmla="*/ 4 h 6"/>
                <a:gd name="T14" fmla="*/ 1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5"/>
                  </a:moveTo>
                  <a:cubicBezTo>
                    <a:pt x="6" y="6"/>
                    <a:pt x="6" y="6"/>
                    <a:pt x="6" y="6"/>
                  </a:cubicBezTo>
                  <a:cubicBezTo>
                    <a:pt x="6" y="6"/>
                    <a:pt x="6" y="6"/>
                    <a:pt x="6" y="6"/>
                  </a:cubicBezTo>
                  <a:cubicBezTo>
                    <a:pt x="6" y="6"/>
                    <a:pt x="5" y="5"/>
                    <a:pt x="5" y="5"/>
                  </a:cubicBezTo>
                  <a:moveTo>
                    <a:pt x="1" y="0"/>
                  </a:moveTo>
                  <a:cubicBezTo>
                    <a:pt x="0" y="0"/>
                    <a:pt x="0" y="0"/>
                    <a:pt x="0" y="0"/>
                  </a:cubicBezTo>
                  <a:cubicBezTo>
                    <a:pt x="4" y="4"/>
                    <a:pt x="4" y="4"/>
                    <a:pt x="4" y="4"/>
                  </a:cubicBezTo>
                  <a:cubicBezTo>
                    <a:pt x="3" y="3"/>
                    <a:pt x="2" y="2"/>
                    <a:pt x="1" y="0"/>
                  </a:cubicBezTo>
                </a:path>
              </a:pathLst>
            </a:custGeom>
            <a:solidFill>
              <a:srgbClr val="FDC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7" name="iś1ídé">
              <a:extLst>
                <a:ext uri="{FF2B5EF4-FFF2-40B4-BE49-F238E27FC236}">
                  <a16:creationId xmlns:a16="http://schemas.microsoft.com/office/drawing/2014/main" xmlns="" id="{A0AF7FF5-575F-40A6-B4D4-DE04D00F47AF}"/>
                </a:ext>
              </a:extLst>
            </p:cNvPr>
            <p:cNvSpPr/>
            <p:nvPr/>
          </p:nvSpPr>
          <p:spPr bwMode="auto">
            <a:xfrm>
              <a:off x="7221538" y="3651251"/>
              <a:ext cx="119063" cy="161925"/>
            </a:xfrm>
            <a:custGeom>
              <a:avLst/>
              <a:gdLst>
                <a:gd name="T0" fmla="*/ 35 w 36"/>
                <a:gd name="T1" fmla="*/ 0 h 49"/>
                <a:gd name="T2" fmla="*/ 0 w 36"/>
                <a:gd name="T3" fmla="*/ 44 h 49"/>
                <a:gd name="T4" fmla="*/ 3 w 36"/>
                <a:gd name="T5" fmla="*/ 49 h 49"/>
                <a:gd name="T6" fmla="*/ 12 w 36"/>
                <a:gd name="T7" fmla="*/ 37 h 49"/>
                <a:gd name="T8" fmla="*/ 11 w 36"/>
                <a:gd name="T9" fmla="*/ 37 h 49"/>
                <a:gd name="T10" fmla="*/ 36 w 36"/>
                <a:gd name="T11" fmla="*/ 1 h 49"/>
                <a:gd name="T12" fmla="*/ 35 w 36"/>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36" h="49">
                  <a:moveTo>
                    <a:pt x="35" y="0"/>
                  </a:moveTo>
                  <a:cubicBezTo>
                    <a:pt x="0" y="44"/>
                    <a:pt x="0" y="44"/>
                    <a:pt x="0" y="44"/>
                  </a:cubicBezTo>
                  <a:cubicBezTo>
                    <a:pt x="1" y="46"/>
                    <a:pt x="2" y="48"/>
                    <a:pt x="3" y="49"/>
                  </a:cubicBezTo>
                  <a:cubicBezTo>
                    <a:pt x="12" y="37"/>
                    <a:pt x="12" y="37"/>
                    <a:pt x="12" y="37"/>
                  </a:cubicBezTo>
                  <a:cubicBezTo>
                    <a:pt x="11" y="37"/>
                    <a:pt x="11" y="37"/>
                    <a:pt x="11" y="37"/>
                  </a:cubicBezTo>
                  <a:cubicBezTo>
                    <a:pt x="36" y="1"/>
                    <a:pt x="36" y="1"/>
                    <a:pt x="36" y="1"/>
                  </a:cubicBezTo>
                  <a:cubicBezTo>
                    <a:pt x="36" y="1"/>
                    <a:pt x="35" y="1"/>
                    <a:pt x="35" y="0"/>
                  </a:cubicBezTo>
                </a:path>
              </a:pathLst>
            </a:custGeom>
            <a:solidFill>
              <a:srgbClr val="F3A0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8" name="iSḻiḑè">
              <a:extLst>
                <a:ext uri="{FF2B5EF4-FFF2-40B4-BE49-F238E27FC236}">
                  <a16:creationId xmlns:a16="http://schemas.microsoft.com/office/drawing/2014/main" xmlns="" id="{61C50E51-3464-4B57-9FD4-8E86F3B5D75D}"/>
                </a:ext>
              </a:extLst>
            </p:cNvPr>
            <p:cNvSpPr/>
            <p:nvPr/>
          </p:nvSpPr>
          <p:spPr bwMode="auto">
            <a:xfrm>
              <a:off x="7115176" y="3440113"/>
              <a:ext cx="1198563" cy="1166813"/>
            </a:xfrm>
            <a:custGeom>
              <a:avLst/>
              <a:gdLst>
                <a:gd name="T0" fmla="*/ 62 w 363"/>
                <a:gd name="T1" fmla="*/ 265 h 354"/>
                <a:gd name="T2" fmla="*/ 145 w 363"/>
                <a:gd name="T3" fmla="*/ 321 h 354"/>
                <a:gd name="T4" fmla="*/ 294 w 363"/>
                <a:gd name="T5" fmla="*/ 293 h 354"/>
                <a:gd name="T6" fmla="*/ 330 w 363"/>
                <a:gd name="T7" fmla="*/ 238 h 354"/>
                <a:gd name="T8" fmla="*/ 302 w 363"/>
                <a:gd name="T9" fmla="*/ 90 h 354"/>
                <a:gd name="T10" fmla="*/ 219 w 363"/>
                <a:gd name="T11" fmla="*/ 33 h 354"/>
                <a:gd name="T12" fmla="*/ 70 w 363"/>
                <a:gd name="T13" fmla="*/ 62 h 354"/>
                <a:gd name="T14" fmla="*/ 33 w 363"/>
                <a:gd name="T15" fmla="*/ 116 h 354"/>
                <a:gd name="T16" fmla="*/ 62 w 363"/>
                <a:gd name="T17" fmla="*/ 265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3" h="354">
                  <a:moveTo>
                    <a:pt x="62" y="265"/>
                  </a:moveTo>
                  <a:cubicBezTo>
                    <a:pt x="145" y="321"/>
                    <a:pt x="145" y="321"/>
                    <a:pt x="145" y="321"/>
                  </a:cubicBezTo>
                  <a:cubicBezTo>
                    <a:pt x="194" y="354"/>
                    <a:pt x="261" y="341"/>
                    <a:pt x="294" y="293"/>
                  </a:cubicBezTo>
                  <a:cubicBezTo>
                    <a:pt x="330" y="238"/>
                    <a:pt x="330" y="238"/>
                    <a:pt x="330" y="238"/>
                  </a:cubicBezTo>
                  <a:cubicBezTo>
                    <a:pt x="363" y="190"/>
                    <a:pt x="351" y="123"/>
                    <a:pt x="302" y="90"/>
                  </a:cubicBezTo>
                  <a:cubicBezTo>
                    <a:pt x="219" y="33"/>
                    <a:pt x="219" y="33"/>
                    <a:pt x="219" y="33"/>
                  </a:cubicBezTo>
                  <a:cubicBezTo>
                    <a:pt x="170" y="0"/>
                    <a:pt x="103" y="13"/>
                    <a:pt x="70" y="62"/>
                  </a:cubicBezTo>
                  <a:cubicBezTo>
                    <a:pt x="33" y="116"/>
                    <a:pt x="33" y="116"/>
                    <a:pt x="33" y="116"/>
                  </a:cubicBezTo>
                  <a:cubicBezTo>
                    <a:pt x="0" y="165"/>
                    <a:pt x="13" y="232"/>
                    <a:pt x="62" y="265"/>
                  </a:cubicBezTo>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9" name="iŝļiďe">
              <a:extLst>
                <a:ext uri="{FF2B5EF4-FFF2-40B4-BE49-F238E27FC236}">
                  <a16:creationId xmlns:a16="http://schemas.microsoft.com/office/drawing/2014/main" xmlns="" id="{6DC468B1-D4E7-439C-A34B-908454231B82}"/>
                </a:ext>
              </a:extLst>
            </p:cNvPr>
            <p:cNvSpPr/>
            <p:nvPr/>
          </p:nvSpPr>
          <p:spPr bwMode="auto">
            <a:xfrm>
              <a:off x="7115176" y="3598863"/>
              <a:ext cx="936625" cy="998538"/>
            </a:xfrm>
            <a:custGeom>
              <a:avLst/>
              <a:gdLst>
                <a:gd name="T0" fmla="*/ 147 w 284"/>
                <a:gd name="T1" fmla="*/ 272 h 303"/>
                <a:gd name="T2" fmla="*/ 63 w 284"/>
                <a:gd name="T3" fmla="*/ 215 h 303"/>
                <a:gd name="T4" fmla="*/ 35 w 284"/>
                <a:gd name="T5" fmla="*/ 67 h 303"/>
                <a:gd name="T6" fmla="*/ 72 w 284"/>
                <a:gd name="T7" fmla="*/ 12 h 303"/>
                <a:gd name="T8" fmla="*/ 81 w 284"/>
                <a:gd name="T9" fmla="*/ 0 h 303"/>
                <a:gd name="T10" fmla="*/ 70 w 284"/>
                <a:gd name="T11" fmla="*/ 14 h 303"/>
                <a:gd name="T12" fmla="*/ 33 w 284"/>
                <a:gd name="T13" fmla="*/ 68 h 303"/>
                <a:gd name="T14" fmla="*/ 62 w 284"/>
                <a:gd name="T15" fmla="*/ 217 h 303"/>
                <a:gd name="T16" fmla="*/ 145 w 284"/>
                <a:gd name="T17" fmla="*/ 273 h 303"/>
                <a:gd name="T18" fmla="*/ 284 w 284"/>
                <a:gd name="T19" fmla="*/ 257 h 303"/>
                <a:gd name="T20" fmla="*/ 147 w 284"/>
                <a:gd name="T21" fmla="*/ 27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303">
                  <a:moveTo>
                    <a:pt x="147" y="272"/>
                  </a:moveTo>
                  <a:cubicBezTo>
                    <a:pt x="63" y="215"/>
                    <a:pt x="63" y="215"/>
                    <a:pt x="63" y="215"/>
                  </a:cubicBezTo>
                  <a:cubicBezTo>
                    <a:pt x="15" y="182"/>
                    <a:pt x="2" y="115"/>
                    <a:pt x="35" y="67"/>
                  </a:cubicBezTo>
                  <a:cubicBezTo>
                    <a:pt x="72" y="12"/>
                    <a:pt x="72" y="12"/>
                    <a:pt x="72" y="12"/>
                  </a:cubicBezTo>
                  <a:cubicBezTo>
                    <a:pt x="75" y="8"/>
                    <a:pt x="78" y="4"/>
                    <a:pt x="81" y="0"/>
                  </a:cubicBezTo>
                  <a:cubicBezTo>
                    <a:pt x="77" y="4"/>
                    <a:pt x="74" y="9"/>
                    <a:pt x="70" y="14"/>
                  </a:cubicBezTo>
                  <a:cubicBezTo>
                    <a:pt x="33" y="68"/>
                    <a:pt x="33" y="68"/>
                    <a:pt x="33" y="68"/>
                  </a:cubicBezTo>
                  <a:cubicBezTo>
                    <a:pt x="0" y="117"/>
                    <a:pt x="13" y="184"/>
                    <a:pt x="62" y="217"/>
                  </a:cubicBezTo>
                  <a:cubicBezTo>
                    <a:pt x="145" y="273"/>
                    <a:pt x="145" y="273"/>
                    <a:pt x="145" y="273"/>
                  </a:cubicBezTo>
                  <a:cubicBezTo>
                    <a:pt x="190" y="303"/>
                    <a:pt x="249" y="295"/>
                    <a:pt x="284" y="257"/>
                  </a:cubicBezTo>
                  <a:cubicBezTo>
                    <a:pt x="249" y="294"/>
                    <a:pt x="190" y="301"/>
                    <a:pt x="147" y="272"/>
                  </a:cubicBezTo>
                  <a:close/>
                </a:path>
              </a:pathLst>
            </a:custGeom>
            <a:solidFill>
              <a:srgbClr val="FFFF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0" name="ïṩļïḍe">
              <a:extLst>
                <a:ext uri="{FF2B5EF4-FFF2-40B4-BE49-F238E27FC236}">
                  <a16:creationId xmlns:a16="http://schemas.microsoft.com/office/drawing/2014/main" xmlns="" id="{A48145E6-CA29-4085-9668-ABC066E50C5D}"/>
                </a:ext>
              </a:extLst>
            </p:cNvPr>
            <p:cNvSpPr/>
            <p:nvPr/>
          </p:nvSpPr>
          <p:spPr bwMode="auto">
            <a:xfrm>
              <a:off x="7494588" y="4383088"/>
              <a:ext cx="82550" cy="36513"/>
            </a:xfrm>
            <a:custGeom>
              <a:avLst/>
              <a:gdLst>
                <a:gd name="T0" fmla="*/ 2 w 25"/>
                <a:gd name="T1" fmla="*/ 5 h 11"/>
                <a:gd name="T2" fmla="*/ 2 w 25"/>
                <a:gd name="T3" fmla="*/ 5 h 11"/>
                <a:gd name="T4" fmla="*/ 22 w 25"/>
                <a:gd name="T5" fmla="*/ 11 h 11"/>
                <a:gd name="T6" fmla="*/ 25 w 25"/>
                <a:gd name="T7" fmla="*/ 8 h 11"/>
                <a:gd name="T8" fmla="*/ 22 w 25"/>
                <a:gd name="T9" fmla="*/ 5 h 11"/>
                <a:gd name="T10" fmla="*/ 5 w 25"/>
                <a:gd name="T11" fmla="*/ 1 h 11"/>
                <a:gd name="T12" fmla="*/ 1 w 25"/>
                <a:gd name="T13" fmla="*/ 2 h 11"/>
                <a:gd name="T14" fmla="*/ 2 w 25"/>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
                  <a:moveTo>
                    <a:pt x="2" y="5"/>
                  </a:moveTo>
                  <a:cubicBezTo>
                    <a:pt x="2" y="5"/>
                    <a:pt x="2" y="5"/>
                    <a:pt x="2" y="5"/>
                  </a:cubicBezTo>
                  <a:cubicBezTo>
                    <a:pt x="10" y="10"/>
                    <a:pt x="22" y="11"/>
                    <a:pt x="22" y="11"/>
                  </a:cubicBezTo>
                  <a:cubicBezTo>
                    <a:pt x="24" y="11"/>
                    <a:pt x="25" y="9"/>
                    <a:pt x="25" y="8"/>
                  </a:cubicBezTo>
                  <a:cubicBezTo>
                    <a:pt x="25" y="6"/>
                    <a:pt x="24" y="5"/>
                    <a:pt x="22" y="5"/>
                  </a:cubicBezTo>
                  <a:cubicBezTo>
                    <a:pt x="22" y="5"/>
                    <a:pt x="12" y="5"/>
                    <a:pt x="5" y="1"/>
                  </a:cubicBezTo>
                  <a:cubicBezTo>
                    <a:pt x="4" y="0"/>
                    <a:pt x="2" y="0"/>
                    <a:pt x="1" y="2"/>
                  </a:cubicBezTo>
                  <a:cubicBezTo>
                    <a:pt x="0" y="3"/>
                    <a:pt x="1" y="5"/>
                    <a:pt x="2" y="5"/>
                  </a:cubicBezTo>
                  <a:close/>
                </a:path>
              </a:pathLst>
            </a:custGeom>
            <a:solidFill>
              <a:srgbClr val="FFBD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1" name="îṥ1íďê">
              <a:extLst>
                <a:ext uri="{FF2B5EF4-FFF2-40B4-BE49-F238E27FC236}">
                  <a16:creationId xmlns:a16="http://schemas.microsoft.com/office/drawing/2014/main" xmlns="" id="{060FEE11-C3B5-4B24-A331-944132C6A597}"/>
                </a:ext>
              </a:extLst>
            </p:cNvPr>
            <p:cNvSpPr/>
            <p:nvPr/>
          </p:nvSpPr>
          <p:spPr bwMode="auto">
            <a:xfrm>
              <a:off x="7705726" y="3994151"/>
              <a:ext cx="376238" cy="376238"/>
            </a:xfrm>
            <a:custGeom>
              <a:avLst/>
              <a:gdLst>
                <a:gd name="T0" fmla="*/ 15 w 114"/>
                <a:gd name="T1" fmla="*/ 29 h 114"/>
                <a:gd name="T2" fmla="*/ 29 w 114"/>
                <a:gd name="T3" fmla="*/ 99 h 114"/>
                <a:gd name="T4" fmla="*/ 99 w 114"/>
                <a:gd name="T5" fmla="*/ 85 h 114"/>
                <a:gd name="T6" fmla="*/ 85 w 114"/>
                <a:gd name="T7" fmla="*/ 15 h 114"/>
                <a:gd name="T8" fmla="*/ 15 w 114"/>
                <a:gd name="T9" fmla="*/ 29 h 114"/>
              </a:gdLst>
              <a:ahLst/>
              <a:cxnLst>
                <a:cxn ang="0">
                  <a:pos x="T0" y="T1"/>
                </a:cxn>
                <a:cxn ang="0">
                  <a:pos x="T2" y="T3"/>
                </a:cxn>
                <a:cxn ang="0">
                  <a:pos x="T4" y="T5"/>
                </a:cxn>
                <a:cxn ang="0">
                  <a:pos x="T6" y="T7"/>
                </a:cxn>
                <a:cxn ang="0">
                  <a:pos x="T8" y="T9"/>
                </a:cxn>
              </a:cxnLst>
              <a:rect l="0" t="0" r="r" b="b"/>
              <a:pathLst>
                <a:path w="114" h="114">
                  <a:moveTo>
                    <a:pt x="15" y="29"/>
                  </a:moveTo>
                  <a:cubicBezTo>
                    <a:pt x="0" y="52"/>
                    <a:pt x="6" y="83"/>
                    <a:pt x="29" y="99"/>
                  </a:cubicBezTo>
                  <a:cubicBezTo>
                    <a:pt x="52" y="114"/>
                    <a:pt x="83" y="108"/>
                    <a:pt x="99" y="85"/>
                  </a:cubicBezTo>
                  <a:cubicBezTo>
                    <a:pt x="114" y="62"/>
                    <a:pt x="108" y="31"/>
                    <a:pt x="85" y="15"/>
                  </a:cubicBezTo>
                  <a:cubicBezTo>
                    <a:pt x="62" y="0"/>
                    <a:pt x="31" y="6"/>
                    <a:pt x="15"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2" name="iŝľiḑê">
              <a:extLst>
                <a:ext uri="{FF2B5EF4-FFF2-40B4-BE49-F238E27FC236}">
                  <a16:creationId xmlns:a16="http://schemas.microsoft.com/office/drawing/2014/main" xmlns="" id="{C487604A-512B-404D-95A0-3149F288A207}"/>
                </a:ext>
              </a:extLst>
            </p:cNvPr>
            <p:cNvSpPr/>
            <p:nvPr/>
          </p:nvSpPr>
          <p:spPr bwMode="auto">
            <a:xfrm>
              <a:off x="7705726" y="4037013"/>
              <a:ext cx="225425" cy="279400"/>
            </a:xfrm>
            <a:custGeom>
              <a:avLst/>
              <a:gdLst>
                <a:gd name="T0" fmla="*/ 54 w 68"/>
                <a:gd name="T1" fmla="*/ 67 h 85"/>
                <a:gd name="T2" fmla="*/ 28 w 68"/>
                <a:gd name="T3" fmla="*/ 85 h 85"/>
                <a:gd name="T4" fmla="*/ 15 w 68"/>
                <a:gd name="T5" fmla="*/ 16 h 85"/>
                <a:gd name="T6" fmla="*/ 32 w 68"/>
                <a:gd name="T7" fmla="*/ 0 h 85"/>
                <a:gd name="T8" fmla="*/ 42 w 68"/>
                <a:gd name="T9" fmla="*/ 6 h 85"/>
                <a:gd name="T10" fmla="*/ 54 w 68"/>
                <a:gd name="T11" fmla="*/ 67 h 85"/>
              </a:gdLst>
              <a:ahLst/>
              <a:cxnLst>
                <a:cxn ang="0">
                  <a:pos x="T0" y="T1"/>
                </a:cxn>
                <a:cxn ang="0">
                  <a:pos x="T2" y="T3"/>
                </a:cxn>
                <a:cxn ang="0">
                  <a:pos x="T4" y="T5"/>
                </a:cxn>
                <a:cxn ang="0">
                  <a:pos x="T6" y="T7"/>
                </a:cxn>
                <a:cxn ang="0">
                  <a:pos x="T8" y="T9"/>
                </a:cxn>
                <a:cxn ang="0">
                  <a:pos x="T10" y="T11"/>
                </a:cxn>
              </a:cxnLst>
              <a:rect l="0" t="0" r="r" b="b"/>
              <a:pathLst>
                <a:path w="68" h="85">
                  <a:moveTo>
                    <a:pt x="54" y="67"/>
                  </a:moveTo>
                  <a:cubicBezTo>
                    <a:pt x="48" y="76"/>
                    <a:pt x="38" y="82"/>
                    <a:pt x="28" y="85"/>
                  </a:cubicBezTo>
                  <a:cubicBezTo>
                    <a:pt x="6" y="69"/>
                    <a:pt x="0" y="38"/>
                    <a:pt x="15" y="16"/>
                  </a:cubicBezTo>
                  <a:cubicBezTo>
                    <a:pt x="20" y="9"/>
                    <a:pt x="26" y="4"/>
                    <a:pt x="32" y="0"/>
                  </a:cubicBezTo>
                  <a:cubicBezTo>
                    <a:pt x="36" y="2"/>
                    <a:pt x="39" y="3"/>
                    <a:pt x="42" y="6"/>
                  </a:cubicBezTo>
                  <a:cubicBezTo>
                    <a:pt x="63" y="19"/>
                    <a:pt x="68" y="47"/>
                    <a:pt x="54" y="67"/>
                  </a:cubicBezTo>
                  <a:close/>
                </a:path>
              </a:pathLst>
            </a:custGeom>
            <a:solidFill>
              <a:srgbClr val="0033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3" name="ïś1íḓé">
              <a:extLst>
                <a:ext uri="{FF2B5EF4-FFF2-40B4-BE49-F238E27FC236}">
                  <a16:creationId xmlns:a16="http://schemas.microsoft.com/office/drawing/2014/main" xmlns="" id="{243FF1E8-FD72-43BF-9687-A6BA44DA7D5D}"/>
                </a:ext>
              </a:extLst>
            </p:cNvPr>
            <p:cNvSpPr/>
            <p:nvPr/>
          </p:nvSpPr>
          <p:spPr bwMode="auto">
            <a:xfrm>
              <a:off x="7837488" y="4089401"/>
              <a:ext cx="128588" cy="128588"/>
            </a:xfrm>
            <a:custGeom>
              <a:avLst/>
              <a:gdLst>
                <a:gd name="T0" fmla="*/ 5 w 39"/>
                <a:gd name="T1" fmla="*/ 10 h 39"/>
                <a:gd name="T2" fmla="*/ 10 w 39"/>
                <a:gd name="T3" fmla="*/ 33 h 39"/>
                <a:gd name="T4" fmla="*/ 33 w 39"/>
                <a:gd name="T5" fmla="*/ 29 h 39"/>
                <a:gd name="T6" fmla="*/ 29 w 39"/>
                <a:gd name="T7" fmla="*/ 5 h 39"/>
                <a:gd name="T8" fmla="*/ 5 w 39"/>
                <a:gd name="T9" fmla="*/ 10 h 39"/>
              </a:gdLst>
              <a:ahLst/>
              <a:cxnLst>
                <a:cxn ang="0">
                  <a:pos x="T0" y="T1"/>
                </a:cxn>
                <a:cxn ang="0">
                  <a:pos x="T2" y="T3"/>
                </a:cxn>
                <a:cxn ang="0">
                  <a:pos x="T4" y="T5"/>
                </a:cxn>
                <a:cxn ang="0">
                  <a:pos x="T6" y="T7"/>
                </a:cxn>
                <a:cxn ang="0">
                  <a:pos x="T8" y="T9"/>
                </a:cxn>
              </a:cxnLst>
              <a:rect l="0" t="0" r="r" b="b"/>
              <a:pathLst>
                <a:path w="39" h="39">
                  <a:moveTo>
                    <a:pt x="5" y="10"/>
                  </a:moveTo>
                  <a:cubicBezTo>
                    <a:pt x="0" y="18"/>
                    <a:pt x="2" y="28"/>
                    <a:pt x="10" y="33"/>
                  </a:cubicBezTo>
                  <a:cubicBezTo>
                    <a:pt x="18" y="39"/>
                    <a:pt x="28" y="37"/>
                    <a:pt x="33" y="29"/>
                  </a:cubicBezTo>
                  <a:cubicBezTo>
                    <a:pt x="39" y="21"/>
                    <a:pt x="37" y="10"/>
                    <a:pt x="29" y="5"/>
                  </a:cubicBezTo>
                  <a:cubicBezTo>
                    <a:pt x="21" y="0"/>
                    <a:pt x="11" y="2"/>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4" name="îṩlidê">
              <a:extLst>
                <a:ext uri="{FF2B5EF4-FFF2-40B4-BE49-F238E27FC236}">
                  <a16:creationId xmlns:a16="http://schemas.microsoft.com/office/drawing/2014/main" xmlns="" id="{7CE37DE5-7C52-46BB-9B8A-D857E34B7979}"/>
                </a:ext>
              </a:extLst>
            </p:cNvPr>
            <p:cNvSpPr/>
            <p:nvPr/>
          </p:nvSpPr>
          <p:spPr bwMode="auto">
            <a:xfrm>
              <a:off x="7854951" y="4221163"/>
              <a:ext cx="61913" cy="66675"/>
            </a:xfrm>
            <a:custGeom>
              <a:avLst/>
              <a:gdLst>
                <a:gd name="T0" fmla="*/ 2 w 19"/>
                <a:gd name="T1" fmla="*/ 5 h 20"/>
                <a:gd name="T2" fmla="*/ 5 w 19"/>
                <a:gd name="T3" fmla="*/ 17 h 20"/>
                <a:gd name="T4" fmla="*/ 17 w 19"/>
                <a:gd name="T5" fmla="*/ 15 h 20"/>
                <a:gd name="T6" fmla="*/ 14 w 19"/>
                <a:gd name="T7" fmla="*/ 3 h 20"/>
                <a:gd name="T8" fmla="*/ 2 w 19"/>
                <a:gd name="T9" fmla="*/ 5 h 20"/>
              </a:gdLst>
              <a:ahLst/>
              <a:cxnLst>
                <a:cxn ang="0">
                  <a:pos x="T0" y="T1"/>
                </a:cxn>
                <a:cxn ang="0">
                  <a:pos x="T2" y="T3"/>
                </a:cxn>
                <a:cxn ang="0">
                  <a:pos x="T4" y="T5"/>
                </a:cxn>
                <a:cxn ang="0">
                  <a:pos x="T6" y="T7"/>
                </a:cxn>
                <a:cxn ang="0">
                  <a:pos x="T8" y="T9"/>
                </a:cxn>
              </a:cxnLst>
              <a:rect l="0" t="0" r="r" b="b"/>
              <a:pathLst>
                <a:path w="19" h="20">
                  <a:moveTo>
                    <a:pt x="2" y="5"/>
                  </a:moveTo>
                  <a:cubicBezTo>
                    <a:pt x="0" y="9"/>
                    <a:pt x="1" y="15"/>
                    <a:pt x="5" y="17"/>
                  </a:cubicBezTo>
                  <a:cubicBezTo>
                    <a:pt x="9" y="20"/>
                    <a:pt x="14" y="19"/>
                    <a:pt x="17" y="15"/>
                  </a:cubicBezTo>
                  <a:cubicBezTo>
                    <a:pt x="19" y="11"/>
                    <a:pt x="18" y="6"/>
                    <a:pt x="14" y="3"/>
                  </a:cubicBezTo>
                  <a:cubicBezTo>
                    <a:pt x="10" y="0"/>
                    <a:pt x="5" y="1"/>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5" name="íṥ1îḍè">
              <a:extLst>
                <a:ext uri="{FF2B5EF4-FFF2-40B4-BE49-F238E27FC236}">
                  <a16:creationId xmlns:a16="http://schemas.microsoft.com/office/drawing/2014/main" xmlns="" id="{21976C1A-2529-43E6-A85E-B979A1CA77B2}"/>
                </a:ext>
              </a:extLst>
            </p:cNvPr>
            <p:cNvSpPr/>
            <p:nvPr/>
          </p:nvSpPr>
          <p:spPr bwMode="auto">
            <a:xfrm>
              <a:off x="7326313" y="3736976"/>
              <a:ext cx="376238" cy="376238"/>
            </a:xfrm>
            <a:custGeom>
              <a:avLst/>
              <a:gdLst>
                <a:gd name="T0" fmla="*/ 15 w 114"/>
                <a:gd name="T1" fmla="*/ 29 h 114"/>
                <a:gd name="T2" fmla="*/ 29 w 114"/>
                <a:gd name="T3" fmla="*/ 99 h 114"/>
                <a:gd name="T4" fmla="*/ 99 w 114"/>
                <a:gd name="T5" fmla="*/ 85 h 114"/>
                <a:gd name="T6" fmla="*/ 85 w 114"/>
                <a:gd name="T7" fmla="*/ 15 h 114"/>
                <a:gd name="T8" fmla="*/ 15 w 114"/>
                <a:gd name="T9" fmla="*/ 29 h 114"/>
              </a:gdLst>
              <a:ahLst/>
              <a:cxnLst>
                <a:cxn ang="0">
                  <a:pos x="T0" y="T1"/>
                </a:cxn>
                <a:cxn ang="0">
                  <a:pos x="T2" y="T3"/>
                </a:cxn>
                <a:cxn ang="0">
                  <a:pos x="T4" y="T5"/>
                </a:cxn>
                <a:cxn ang="0">
                  <a:pos x="T6" y="T7"/>
                </a:cxn>
                <a:cxn ang="0">
                  <a:pos x="T8" y="T9"/>
                </a:cxn>
              </a:cxnLst>
              <a:rect l="0" t="0" r="r" b="b"/>
              <a:pathLst>
                <a:path w="114" h="114">
                  <a:moveTo>
                    <a:pt x="15" y="29"/>
                  </a:moveTo>
                  <a:cubicBezTo>
                    <a:pt x="0" y="52"/>
                    <a:pt x="6" y="83"/>
                    <a:pt x="29" y="99"/>
                  </a:cubicBezTo>
                  <a:cubicBezTo>
                    <a:pt x="52" y="114"/>
                    <a:pt x="83" y="108"/>
                    <a:pt x="99" y="85"/>
                  </a:cubicBezTo>
                  <a:cubicBezTo>
                    <a:pt x="114" y="62"/>
                    <a:pt x="108" y="31"/>
                    <a:pt x="85" y="15"/>
                  </a:cubicBezTo>
                  <a:cubicBezTo>
                    <a:pt x="62" y="0"/>
                    <a:pt x="31" y="6"/>
                    <a:pt x="15"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6" name="îśḷïḓé">
              <a:extLst>
                <a:ext uri="{FF2B5EF4-FFF2-40B4-BE49-F238E27FC236}">
                  <a16:creationId xmlns:a16="http://schemas.microsoft.com/office/drawing/2014/main" xmlns="" id="{608103C7-33D0-4C66-8C14-34EDDF52573A}"/>
                </a:ext>
              </a:extLst>
            </p:cNvPr>
            <p:cNvSpPr/>
            <p:nvPr/>
          </p:nvSpPr>
          <p:spPr bwMode="auto">
            <a:xfrm>
              <a:off x="7326313" y="3779838"/>
              <a:ext cx="225425" cy="279400"/>
            </a:xfrm>
            <a:custGeom>
              <a:avLst/>
              <a:gdLst>
                <a:gd name="T0" fmla="*/ 54 w 68"/>
                <a:gd name="T1" fmla="*/ 67 h 85"/>
                <a:gd name="T2" fmla="*/ 28 w 68"/>
                <a:gd name="T3" fmla="*/ 85 h 85"/>
                <a:gd name="T4" fmla="*/ 15 w 68"/>
                <a:gd name="T5" fmla="*/ 16 h 85"/>
                <a:gd name="T6" fmla="*/ 32 w 68"/>
                <a:gd name="T7" fmla="*/ 0 h 85"/>
                <a:gd name="T8" fmla="*/ 42 w 68"/>
                <a:gd name="T9" fmla="*/ 6 h 85"/>
                <a:gd name="T10" fmla="*/ 54 w 68"/>
                <a:gd name="T11" fmla="*/ 67 h 85"/>
              </a:gdLst>
              <a:ahLst/>
              <a:cxnLst>
                <a:cxn ang="0">
                  <a:pos x="T0" y="T1"/>
                </a:cxn>
                <a:cxn ang="0">
                  <a:pos x="T2" y="T3"/>
                </a:cxn>
                <a:cxn ang="0">
                  <a:pos x="T4" y="T5"/>
                </a:cxn>
                <a:cxn ang="0">
                  <a:pos x="T6" y="T7"/>
                </a:cxn>
                <a:cxn ang="0">
                  <a:pos x="T8" y="T9"/>
                </a:cxn>
                <a:cxn ang="0">
                  <a:pos x="T10" y="T11"/>
                </a:cxn>
              </a:cxnLst>
              <a:rect l="0" t="0" r="r" b="b"/>
              <a:pathLst>
                <a:path w="68" h="85">
                  <a:moveTo>
                    <a:pt x="54" y="67"/>
                  </a:moveTo>
                  <a:cubicBezTo>
                    <a:pt x="48" y="76"/>
                    <a:pt x="38" y="82"/>
                    <a:pt x="28" y="85"/>
                  </a:cubicBezTo>
                  <a:cubicBezTo>
                    <a:pt x="6" y="69"/>
                    <a:pt x="0" y="38"/>
                    <a:pt x="15" y="16"/>
                  </a:cubicBezTo>
                  <a:cubicBezTo>
                    <a:pt x="20" y="9"/>
                    <a:pt x="25" y="4"/>
                    <a:pt x="32" y="0"/>
                  </a:cubicBezTo>
                  <a:cubicBezTo>
                    <a:pt x="35" y="2"/>
                    <a:pt x="39" y="3"/>
                    <a:pt x="42" y="6"/>
                  </a:cubicBezTo>
                  <a:cubicBezTo>
                    <a:pt x="62" y="19"/>
                    <a:pt x="68" y="46"/>
                    <a:pt x="54" y="67"/>
                  </a:cubicBezTo>
                  <a:close/>
                </a:path>
              </a:pathLst>
            </a:custGeom>
            <a:solidFill>
              <a:srgbClr val="0033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7" name="îṥliďê">
              <a:extLst>
                <a:ext uri="{FF2B5EF4-FFF2-40B4-BE49-F238E27FC236}">
                  <a16:creationId xmlns:a16="http://schemas.microsoft.com/office/drawing/2014/main" xmlns="" id="{5D43F428-7B1C-46C5-B7FD-91F976234453}"/>
                </a:ext>
              </a:extLst>
            </p:cNvPr>
            <p:cNvSpPr/>
            <p:nvPr/>
          </p:nvSpPr>
          <p:spPr bwMode="auto">
            <a:xfrm>
              <a:off x="7458076" y="3832226"/>
              <a:ext cx="128588" cy="128588"/>
            </a:xfrm>
            <a:custGeom>
              <a:avLst/>
              <a:gdLst>
                <a:gd name="T0" fmla="*/ 5 w 39"/>
                <a:gd name="T1" fmla="*/ 10 h 39"/>
                <a:gd name="T2" fmla="*/ 10 w 39"/>
                <a:gd name="T3" fmla="*/ 33 h 39"/>
                <a:gd name="T4" fmla="*/ 33 w 39"/>
                <a:gd name="T5" fmla="*/ 29 h 39"/>
                <a:gd name="T6" fmla="*/ 29 w 39"/>
                <a:gd name="T7" fmla="*/ 5 h 39"/>
                <a:gd name="T8" fmla="*/ 5 w 39"/>
                <a:gd name="T9" fmla="*/ 10 h 39"/>
              </a:gdLst>
              <a:ahLst/>
              <a:cxnLst>
                <a:cxn ang="0">
                  <a:pos x="T0" y="T1"/>
                </a:cxn>
                <a:cxn ang="0">
                  <a:pos x="T2" y="T3"/>
                </a:cxn>
                <a:cxn ang="0">
                  <a:pos x="T4" y="T5"/>
                </a:cxn>
                <a:cxn ang="0">
                  <a:pos x="T6" y="T7"/>
                </a:cxn>
                <a:cxn ang="0">
                  <a:pos x="T8" y="T9"/>
                </a:cxn>
              </a:cxnLst>
              <a:rect l="0" t="0" r="r" b="b"/>
              <a:pathLst>
                <a:path w="39" h="39">
                  <a:moveTo>
                    <a:pt x="5" y="10"/>
                  </a:moveTo>
                  <a:cubicBezTo>
                    <a:pt x="0" y="17"/>
                    <a:pt x="2" y="28"/>
                    <a:pt x="10" y="33"/>
                  </a:cubicBezTo>
                  <a:cubicBezTo>
                    <a:pt x="18" y="39"/>
                    <a:pt x="28" y="37"/>
                    <a:pt x="33" y="29"/>
                  </a:cubicBezTo>
                  <a:cubicBezTo>
                    <a:pt x="39" y="21"/>
                    <a:pt x="37" y="10"/>
                    <a:pt x="29" y="5"/>
                  </a:cubicBezTo>
                  <a:cubicBezTo>
                    <a:pt x="21" y="0"/>
                    <a:pt x="10" y="2"/>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8" name="iš1ïḋé">
              <a:extLst>
                <a:ext uri="{FF2B5EF4-FFF2-40B4-BE49-F238E27FC236}">
                  <a16:creationId xmlns:a16="http://schemas.microsoft.com/office/drawing/2014/main" xmlns="" id="{4C81EDB4-8A40-41EA-8A28-ACDD70C533A9}"/>
                </a:ext>
              </a:extLst>
            </p:cNvPr>
            <p:cNvSpPr/>
            <p:nvPr/>
          </p:nvSpPr>
          <p:spPr bwMode="auto">
            <a:xfrm>
              <a:off x="7475538" y="3963988"/>
              <a:ext cx="61913" cy="66675"/>
            </a:xfrm>
            <a:custGeom>
              <a:avLst/>
              <a:gdLst>
                <a:gd name="T0" fmla="*/ 2 w 19"/>
                <a:gd name="T1" fmla="*/ 5 h 20"/>
                <a:gd name="T2" fmla="*/ 5 w 19"/>
                <a:gd name="T3" fmla="*/ 17 h 20"/>
                <a:gd name="T4" fmla="*/ 16 w 19"/>
                <a:gd name="T5" fmla="*/ 15 h 20"/>
                <a:gd name="T6" fmla="*/ 14 w 19"/>
                <a:gd name="T7" fmla="*/ 3 h 20"/>
                <a:gd name="T8" fmla="*/ 2 w 19"/>
                <a:gd name="T9" fmla="*/ 5 h 20"/>
              </a:gdLst>
              <a:ahLst/>
              <a:cxnLst>
                <a:cxn ang="0">
                  <a:pos x="T0" y="T1"/>
                </a:cxn>
                <a:cxn ang="0">
                  <a:pos x="T2" y="T3"/>
                </a:cxn>
                <a:cxn ang="0">
                  <a:pos x="T4" y="T5"/>
                </a:cxn>
                <a:cxn ang="0">
                  <a:pos x="T6" y="T7"/>
                </a:cxn>
                <a:cxn ang="0">
                  <a:pos x="T8" y="T9"/>
                </a:cxn>
              </a:cxnLst>
              <a:rect l="0" t="0" r="r" b="b"/>
              <a:pathLst>
                <a:path w="19" h="20">
                  <a:moveTo>
                    <a:pt x="2" y="5"/>
                  </a:moveTo>
                  <a:cubicBezTo>
                    <a:pt x="0" y="9"/>
                    <a:pt x="1" y="14"/>
                    <a:pt x="5" y="17"/>
                  </a:cubicBezTo>
                  <a:cubicBezTo>
                    <a:pt x="9" y="20"/>
                    <a:pt x="14" y="19"/>
                    <a:pt x="16" y="15"/>
                  </a:cubicBezTo>
                  <a:cubicBezTo>
                    <a:pt x="19" y="11"/>
                    <a:pt x="18" y="6"/>
                    <a:pt x="14" y="3"/>
                  </a:cubicBezTo>
                  <a:cubicBezTo>
                    <a:pt x="10" y="0"/>
                    <a:pt x="5" y="1"/>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9" name="iṣḷïde">
              <a:extLst>
                <a:ext uri="{FF2B5EF4-FFF2-40B4-BE49-F238E27FC236}">
                  <a16:creationId xmlns:a16="http://schemas.microsoft.com/office/drawing/2014/main" xmlns="" id="{D1E1E2CD-A040-479A-97CD-27F69BEAA39A}"/>
                </a:ext>
              </a:extLst>
            </p:cNvPr>
            <p:cNvSpPr/>
            <p:nvPr/>
          </p:nvSpPr>
          <p:spPr bwMode="auto">
            <a:xfrm>
              <a:off x="7380288" y="4165601"/>
              <a:ext cx="355600" cy="250825"/>
            </a:xfrm>
            <a:custGeom>
              <a:avLst/>
              <a:gdLst>
                <a:gd name="T0" fmla="*/ 11 w 108"/>
                <a:gd name="T1" fmla="*/ 6 h 76"/>
                <a:gd name="T2" fmla="*/ 27 w 108"/>
                <a:gd name="T3" fmla="*/ 1 h 76"/>
                <a:gd name="T4" fmla="*/ 41 w 108"/>
                <a:gd name="T5" fmla="*/ 9 h 76"/>
                <a:gd name="T6" fmla="*/ 81 w 108"/>
                <a:gd name="T7" fmla="*/ 25 h 76"/>
                <a:gd name="T8" fmla="*/ 107 w 108"/>
                <a:gd name="T9" fmla="*/ 41 h 76"/>
                <a:gd name="T10" fmla="*/ 104 w 108"/>
                <a:gd name="T11" fmla="*/ 57 h 76"/>
                <a:gd name="T12" fmla="*/ 91 w 108"/>
                <a:gd name="T13" fmla="*/ 67 h 76"/>
                <a:gd name="T14" fmla="*/ 28 w 108"/>
                <a:gd name="T15" fmla="*/ 55 h 76"/>
                <a:gd name="T16" fmla="*/ 8 w 108"/>
                <a:gd name="T17" fmla="*/ 36 h 76"/>
                <a:gd name="T18" fmla="*/ 11 w 108"/>
                <a:gd name="T19"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76">
                  <a:moveTo>
                    <a:pt x="11" y="6"/>
                  </a:moveTo>
                  <a:cubicBezTo>
                    <a:pt x="16" y="2"/>
                    <a:pt x="21" y="0"/>
                    <a:pt x="27" y="1"/>
                  </a:cubicBezTo>
                  <a:cubicBezTo>
                    <a:pt x="33" y="2"/>
                    <a:pt x="38" y="4"/>
                    <a:pt x="41" y="9"/>
                  </a:cubicBezTo>
                  <a:cubicBezTo>
                    <a:pt x="58" y="30"/>
                    <a:pt x="79" y="26"/>
                    <a:pt x="81" y="25"/>
                  </a:cubicBezTo>
                  <a:cubicBezTo>
                    <a:pt x="92" y="23"/>
                    <a:pt x="104" y="30"/>
                    <a:pt x="107" y="41"/>
                  </a:cubicBezTo>
                  <a:cubicBezTo>
                    <a:pt x="108" y="47"/>
                    <a:pt x="107" y="53"/>
                    <a:pt x="104" y="57"/>
                  </a:cubicBezTo>
                  <a:cubicBezTo>
                    <a:pt x="101" y="62"/>
                    <a:pt x="97" y="66"/>
                    <a:pt x="91" y="67"/>
                  </a:cubicBezTo>
                  <a:cubicBezTo>
                    <a:pt x="90" y="68"/>
                    <a:pt x="58" y="76"/>
                    <a:pt x="28" y="55"/>
                  </a:cubicBezTo>
                  <a:cubicBezTo>
                    <a:pt x="21" y="50"/>
                    <a:pt x="14" y="44"/>
                    <a:pt x="8" y="36"/>
                  </a:cubicBezTo>
                  <a:cubicBezTo>
                    <a:pt x="0" y="27"/>
                    <a:pt x="2" y="13"/>
                    <a:pt x="11" y="6"/>
                  </a:cubicBezTo>
                  <a:close/>
                </a:path>
              </a:pathLst>
            </a:custGeom>
            <a:solidFill>
              <a:srgbClr val="FFED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0" name="ïṥļidè">
              <a:extLst>
                <a:ext uri="{FF2B5EF4-FFF2-40B4-BE49-F238E27FC236}">
                  <a16:creationId xmlns:a16="http://schemas.microsoft.com/office/drawing/2014/main" xmlns="" id="{008D22F9-66A0-4B5B-93E5-CCFEFFE4D7F4}"/>
                </a:ext>
              </a:extLst>
            </p:cNvPr>
            <p:cNvSpPr/>
            <p:nvPr/>
          </p:nvSpPr>
          <p:spPr bwMode="auto">
            <a:xfrm>
              <a:off x="7383463" y="4165601"/>
              <a:ext cx="352425" cy="247650"/>
            </a:xfrm>
            <a:custGeom>
              <a:avLst/>
              <a:gdLst>
                <a:gd name="T0" fmla="*/ 10 w 107"/>
                <a:gd name="T1" fmla="*/ 5 h 75"/>
                <a:gd name="T2" fmla="*/ 26 w 107"/>
                <a:gd name="T3" fmla="*/ 1 h 75"/>
                <a:gd name="T4" fmla="*/ 40 w 107"/>
                <a:gd name="T5" fmla="*/ 9 h 75"/>
                <a:gd name="T6" fmla="*/ 80 w 107"/>
                <a:gd name="T7" fmla="*/ 25 h 75"/>
                <a:gd name="T8" fmla="*/ 106 w 107"/>
                <a:gd name="T9" fmla="*/ 41 h 75"/>
                <a:gd name="T10" fmla="*/ 103 w 107"/>
                <a:gd name="T11" fmla="*/ 57 h 75"/>
                <a:gd name="T12" fmla="*/ 90 w 107"/>
                <a:gd name="T13" fmla="*/ 67 h 75"/>
                <a:gd name="T14" fmla="*/ 27 w 107"/>
                <a:gd name="T15" fmla="*/ 54 h 75"/>
                <a:gd name="T16" fmla="*/ 7 w 107"/>
                <a:gd name="T17" fmla="*/ 35 h 75"/>
                <a:gd name="T18" fmla="*/ 10 w 107"/>
                <a:gd name="T19"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75">
                  <a:moveTo>
                    <a:pt x="10" y="5"/>
                  </a:moveTo>
                  <a:cubicBezTo>
                    <a:pt x="15" y="2"/>
                    <a:pt x="20" y="0"/>
                    <a:pt x="26" y="1"/>
                  </a:cubicBezTo>
                  <a:cubicBezTo>
                    <a:pt x="32" y="1"/>
                    <a:pt x="37" y="4"/>
                    <a:pt x="40" y="9"/>
                  </a:cubicBezTo>
                  <a:cubicBezTo>
                    <a:pt x="57" y="30"/>
                    <a:pt x="78" y="26"/>
                    <a:pt x="80" y="25"/>
                  </a:cubicBezTo>
                  <a:cubicBezTo>
                    <a:pt x="91" y="23"/>
                    <a:pt x="103" y="30"/>
                    <a:pt x="106" y="41"/>
                  </a:cubicBezTo>
                  <a:cubicBezTo>
                    <a:pt x="107" y="46"/>
                    <a:pt x="106" y="52"/>
                    <a:pt x="103" y="57"/>
                  </a:cubicBezTo>
                  <a:cubicBezTo>
                    <a:pt x="100" y="62"/>
                    <a:pt x="96" y="65"/>
                    <a:pt x="90" y="67"/>
                  </a:cubicBezTo>
                  <a:cubicBezTo>
                    <a:pt x="89" y="67"/>
                    <a:pt x="57" y="75"/>
                    <a:pt x="27" y="54"/>
                  </a:cubicBezTo>
                  <a:cubicBezTo>
                    <a:pt x="20" y="49"/>
                    <a:pt x="13" y="43"/>
                    <a:pt x="7" y="35"/>
                  </a:cubicBezTo>
                  <a:cubicBezTo>
                    <a:pt x="0" y="26"/>
                    <a:pt x="1" y="13"/>
                    <a:pt x="10" y="5"/>
                  </a:cubicBezTo>
                  <a:close/>
                </a:path>
              </a:pathLst>
            </a:custGeom>
            <a:solidFill>
              <a:srgbClr val="FFD0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1" name="îṥliḍè">
              <a:extLst>
                <a:ext uri="{FF2B5EF4-FFF2-40B4-BE49-F238E27FC236}">
                  <a16:creationId xmlns:a16="http://schemas.microsoft.com/office/drawing/2014/main" xmlns="" id="{4CABE840-28C5-41D1-89E9-0E4CB4FFF71B}"/>
                </a:ext>
              </a:extLst>
            </p:cNvPr>
            <p:cNvSpPr/>
            <p:nvPr/>
          </p:nvSpPr>
          <p:spPr bwMode="auto">
            <a:xfrm>
              <a:off x="7392988" y="4168776"/>
              <a:ext cx="339725" cy="233363"/>
            </a:xfrm>
            <a:custGeom>
              <a:avLst/>
              <a:gdLst>
                <a:gd name="T0" fmla="*/ 26 w 103"/>
                <a:gd name="T1" fmla="*/ 51 h 71"/>
                <a:gd name="T2" fmla="*/ 86 w 103"/>
                <a:gd name="T3" fmla="*/ 63 h 71"/>
                <a:gd name="T4" fmla="*/ 100 w 103"/>
                <a:gd name="T5" fmla="*/ 41 h 71"/>
                <a:gd name="T6" fmla="*/ 78 w 103"/>
                <a:gd name="T7" fmla="*/ 27 h 71"/>
                <a:gd name="T8" fmla="*/ 35 w 103"/>
                <a:gd name="T9" fmla="*/ 9 h 71"/>
                <a:gd name="T10" fmla="*/ 9 w 103"/>
                <a:gd name="T11" fmla="*/ 6 h 71"/>
                <a:gd name="T12" fmla="*/ 6 w 103"/>
                <a:gd name="T13" fmla="*/ 33 h 71"/>
                <a:gd name="T14" fmla="*/ 26 w 103"/>
                <a:gd name="T15" fmla="*/ 5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71">
                  <a:moveTo>
                    <a:pt x="26" y="51"/>
                  </a:moveTo>
                  <a:cubicBezTo>
                    <a:pt x="55" y="71"/>
                    <a:pt x="85" y="64"/>
                    <a:pt x="86" y="63"/>
                  </a:cubicBezTo>
                  <a:cubicBezTo>
                    <a:pt x="97" y="61"/>
                    <a:pt x="103" y="51"/>
                    <a:pt x="100" y="41"/>
                  </a:cubicBezTo>
                  <a:cubicBezTo>
                    <a:pt x="98" y="31"/>
                    <a:pt x="88" y="25"/>
                    <a:pt x="78" y="27"/>
                  </a:cubicBezTo>
                  <a:cubicBezTo>
                    <a:pt x="75" y="27"/>
                    <a:pt x="53" y="31"/>
                    <a:pt x="35" y="9"/>
                  </a:cubicBezTo>
                  <a:cubicBezTo>
                    <a:pt x="29" y="1"/>
                    <a:pt x="17" y="0"/>
                    <a:pt x="9" y="6"/>
                  </a:cubicBezTo>
                  <a:cubicBezTo>
                    <a:pt x="1" y="13"/>
                    <a:pt x="0" y="25"/>
                    <a:pt x="6" y="33"/>
                  </a:cubicBezTo>
                  <a:cubicBezTo>
                    <a:pt x="12" y="40"/>
                    <a:pt x="19" y="46"/>
                    <a:pt x="26" y="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2" name="iSļíḓè">
              <a:extLst>
                <a:ext uri="{FF2B5EF4-FFF2-40B4-BE49-F238E27FC236}">
                  <a16:creationId xmlns:a16="http://schemas.microsoft.com/office/drawing/2014/main" xmlns="" id="{A561BDD0-BC53-4C61-84B2-625A8500D64E}"/>
                </a:ext>
              </a:extLst>
            </p:cNvPr>
            <p:cNvSpPr/>
            <p:nvPr/>
          </p:nvSpPr>
          <p:spPr bwMode="auto">
            <a:xfrm>
              <a:off x="7405688" y="4195763"/>
              <a:ext cx="320675" cy="147638"/>
            </a:xfrm>
            <a:custGeom>
              <a:avLst/>
              <a:gdLst>
                <a:gd name="T0" fmla="*/ 66 w 97"/>
                <a:gd name="T1" fmla="*/ 36 h 45"/>
                <a:gd name="T2" fmla="*/ 97 w 97"/>
                <a:gd name="T3" fmla="*/ 36 h 45"/>
                <a:gd name="T4" fmla="*/ 96 w 97"/>
                <a:gd name="T5" fmla="*/ 41 h 45"/>
                <a:gd name="T6" fmla="*/ 24 w 97"/>
                <a:gd name="T7" fmla="*/ 26 h 45"/>
                <a:gd name="T8" fmla="*/ 0 w 97"/>
                <a:gd name="T9" fmla="*/ 4 h 45"/>
                <a:gd name="T10" fmla="*/ 4 w 97"/>
                <a:gd name="T11" fmla="*/ 0 h 45"/>
                <a:gd name="T12" fmla="*/ 66 w 97"/>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97" h="45">
                  <a:moveTo>
                    <a:pt x="66" y="36"/>
                  </a:moveTo>
                  <a:cubicBezTo>
                    <a:pt x="79" y="38"/>
                    <a:pt x="90" y="37"/>
                    <a:pt x="97" y="36"/>
                  </a:cubicBezTo>
                  <a:cubicBezTo>
                    <a:pt x="97" y="38"/>
                    <a:pt x="97" y="39"/>
                    <a:pt x="96" y="41"/>
                  </a:cubicBezTo>
                  <a:cubicBezTo>
                    <a:pt x="82" y="44"/>
                    <a:pt x="52" y="45"/>
                    <a:pt x="24" y="26"/>
                  </a:cubicBezTo>
                  <a:cubicBezTo>
                    <a:pt x="15" y="20"/>
                    <a:pt x="8" y="13"/>
                    <a:pt x="0" y="4"/>
                  </a:cubicBezTo>
                  <a:cubicBezTo>
                    <a:pt x="1" y="2"/>
                    <a:pt x="2" y="1"/>
                    <a:pt x="4" y="0"/>
                  </a:cubicBezTo>
                  <a:cubicBezTo>
                    <a:pt x="20" y="21"/>
                    <a:pt x="41" y="33"/>
                    <a:pt x="66" y="36"/>
                  </a:cubicBezTo>
                  <a:close/>
                </a:path>
              </a:pathLst>
            </a:custGeom>
            <a:solidFill>
              <a:srgbClr val="A1C0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3" name="íṥľíde">
              <a:extLst>
                <a:ext uri="{FF2B5EF4-FFF2-40B4-BE49-F238E27FC236}">
                  <a16:creationId xmlns:a16="http://schemas.microsoft.com/office/drawing/2014/main" xmlns="" id="{E1EBFF8A-A19B-4C05-9F63-3AFD1767F3C3}"/>
                </a:ext>
              </a:extLst>
            </p:cNvPr>
            <p:cNvSpPr/>
            <p:nvPr/>
          </p:nvSpPr>
          <p:spPr bwMode="auto">
            <a:xfrm>
              <a:off x="7573963" y="4056063"/>
              <a:ext cx="125413" cy="122238"/>
            </a:xfrm>
            <a:custGeom>
              <a:avLst/>
              <a:gdLst>
                <a:gd name="T0" fmla="*/ 21 w 38"/>
                <a:gd name="T1" fmla="*/ 37 h 37"/>
                <a:gd name="T2" fmla="*/ 9 w 38"/>
                <a:gd name="T3" fmla="*/ 29 h 37"/>
                <a:gd name="T4" fmla="*/ 5 w 38"/>
                <a:gd name="T5" fmla="*/ 9 h 37"/>
                <a:gd name="T6" fmla="*/ 26 w 38"/>
                <a:gd name="T7" fmla="*/ 5 h 37"/>
                <a:gd name="T8" fmla="*/ 38 w 38"/>
                <a:gd name="T9" fmla="*/ 13 h 37"/>
                <a:gd name="T10" fmla="*/ 21 w 38"/>
                <a:gd name="T11" fmla="*/ 37 h 37"/>
              </a:gdLst>
              <a:ahLst/>
              <a:cxnLst>
                <a:cxn ang="0">
                  <a:pos x="T0" y="T1"/>
                </a:cxn>
                <a:cxn ang="0">
                  <a:pos x="T2" y="T3"/>
                </a:cxn>
                <a:cxn ang="0">
                  <a:pos x="T4" y="T5"/>
                </a:cxn>
                <a:cxn ang="0">
                  <a:pos x="T6" y="T7"/>
                </a:cxn>
                <a:cxn ang="0">
                  <a:pos x="T8" y="T9"/>
                </a:cxn>
                <a:cxn ang="0">
                  <a:pos x="T10" y="T11"/>
                </a:cxn>
              </a:cxnLst>
              <a:rect l="0" t="0" r="r" b="b"/>
              <a:pathLst>
                <a:path w="38" h="37">
                  <a:moveTo>
                    <a:pt x="21" y="37"/>
                  </a:moveTo>
                  <a:cubicBezTo>
                    <a:pt x="9" y="29"/>
                    <a:pt x="9" y="29"/>
                    <a:pt x="9" y="29"/>
                  </a:cubicBezTo>
                  <a:cubicBezTo>
                    <a:pt x="2" y="25"/>
                    <a:pt x="0" y="15"/>
                    <a:pt x="5" y="9"/>
                  </a:cubicBezTo>
                  <a:cubicBezTo>
                    <a:pt x="10" y="2"/>
                    <a:pt x="19" y="0"/>
                    <a:pt x="26" y="5"/>
                  </a:cubicBezTo>
                  <a:cubicBezTo>
                    <a:pt x="38" y="13"/>
                    <a:pt x="38" y="13"/>
                    <a:pt x="38" y="13"/>
                  </a:cubicBezTo>
                  <a:lnTo>
                    <a:pt x="21" y="37"/>
                  </a:lnTo>
                  <a:close/>
                </a:path>
              </a:pathLst>
            </a:custGeom>
            <a:solidFill>
              <a:srgbClr val="FFA7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4" name="ïṣlîḑê">
              <a:extLst>
                <a:ext uri="{FF2B5EF4-FFF2-40B4-BE49-F238E27FC236}">
                  <a16:creationId xmlns:a16="http://schemas.microsoft.com/office/drawing/2014/main" xmlns="" id="{586903C8-BB01-4E79-9C1C-8C95C18DD434}"/>
                </a:ext>
              </a:extLst>
            </p:cNvPr>
            <p:cNvSpPr/>
            <p:nvPr/>
          </p:nvSpPr>
          <p:spPr bwMode="auto">
            <a:xfrm>
              <a:off x="7950201" y="3930651"/>
              <a:ext cx="184150" cy="228600"/>
            </a:xfrm>
            <a:custGeom>
              <a:avLst/>
              <a:gdLst>
                <a:gd name="T0" fmla="*/ 39 w 56"/>
                <a:gd name="T1" fmla="*/ 67 h 69"/>
                <a:gd name="T2" fmla="*/ 44 w 56"/>
                <a:gd name="T3" fmla="*/ 68 h 69"/>
                <a:gd name="T4" fmla="*/ 54 w 56"/>
                <a:gd name="T5" fmla="*/ 59 h 69"/>
                <a:gd name="T6" fmla="*/ 16 w 56"/>
                <a:gd name="T7" fmla="*/ 3 h 69"/>
                <a:gd name="T8" fmla="*/ 3 w 56"/>
                <a:gd name="T9" fmla="*/ 6 h 69"/>
                <a:gd name="T10" fmla="*/ 7 w 56"/>
                <a:gd name="T11" fmla="*/ 20 h 69"/>
                <a:gd name="T12" fmla="*/ 35 w 56"/>
                <a:gd name="T13" fmla="*/ 58 h 69"/>
                <a:gd name="T14" fmla="*/ 39 w 56"/>
                <a:gd name="T15" fmla="*/ 67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69">
                  <a:moveTo>
                    <a:pt x="39" y="67"/>
                  </a:moveTo>
                  <a:cubicBezTo>
                    <a:pt x="41" y="68"/>
                    <a:pt x="42" y="68"/>
                    <a:pt x="44" y="68"/>
                  </a:cubicBezTo>
                  <a:cubicBezTo>
                    <a:pt x="49" y="69"/>
                    <a:pt x="54" y="65"/>
                    <a:pt x="54" y="59"/>
                  </a:cubicBezTo>
                  <a:cubicBezTo>
                    <a:pt x="54" y="58"/>
                    <a:pt x="56" y="24"/>
                    <a:pt x="16" y="3"/>
                  </a:cubicBezTo>
                  <a:cubicBezTo>
                    <a:pt x="11" y="0"/>
                    <a:pt x="5" y="2"/>
                    <a:pt x="3" y="6"/>
                  </a:cubicBezTo>
                  <a:cubicBezTo>
                    <a:pt x="0" y="11"/>
                    <a:pt x="2" y="17"/>
                    <a:pt x="7" y="20"/>
                  </a:cubicBezTo>
                  <a:cubicBezTo>
                    <a:pt x="36" y="36"/>
                    <a:pt x="35" y="58"/>
                    <a:pt x="35" y="58"/>
                  </a:cubicBezTo>
                  <a:cubicBezTo>
                    <a:pt x="35" y="62"/>
                    <a:pt x="36" y="65"/>
                    <a:pt x="39" y="67"/>
                  </a:cubicBezTo>
                </a:path>
              </a:pathLst>
            </a:custGeom>
            <a:solidFill>
              <a:srgbClr val="0033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5" name="îŝlïde">
              <a:extLst>
                <a:ext uri="{FF2B5EF4-FFF2-40B4-BE49-F238E27FC236}">
                  <a16:creationId xmlns:a16="http://schemas.microsoft.com/office/drawing/2014/main" xmlns="" id="{1205BCD4-ED43-4E1E-82B1-534C841FDB59}"/>
                </a:ext>
              </a:extLst>
            </p:cNvPr>
            <p:cNvSpPr/>
            <p:nvPr/>
          </p:nvSpPr>
          <p:spPr bwMode="auto">
            <a:xfrm>
              <a:off x="7472363" y="3638551"/>
              <a:ext cx="260350" cy="153988"/>
            </a:xfrm>
            <a:custGeom>
              <a:avLst/>
              <a:gdLst>
                <a:gd name="T0" fmla="*/ 6 w 79"/>
                <a:gd name="T1" fmla="*/ 31 h 47"/>
                <a:gd name="T2" fmla="*/ 3 w 79"/>
                <a:gd name="T3" fmla="*/ 27 h 47"/>
                <a:gd name="T4" fmla="*/ 7 w 79"/>
                <a:gd name="T5" fmla="*/ 15 h 47"/>
                <a:gd name="T6" fmla="*/ 74 w 79"/>
                <a:gd name="T7" fmla="*/ 29 h 47"/>
                <a:gd name="T8" fmla="*/ 76 w 79"/>
                <a:gd name="T9" fmla="*/ 43 h 47"/>
                <a:gd name="T10" fmla="*/ 62 w 79"/>
                <a:gd name="T11" fmla="*/ 44 h 47"/>
                <a:gd name="T12" fmla="*/ 16 w 79"/>
                <a:gd name="T13" fmla="*/ 32 h 47"/>
                <a:gd name="T14" fmla="*/ 6 w 79"/>
                <a:gd name="T15" fmla="*/ 3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47">
                  <a:moveTo>
                    <a:pt x="6" y="31"/>
                  </a:moveTo>
                  <a:cubicBezTo>
                    <a:pt x="5" y="30"/>
                    <a:pt x="3" y="29"/>
                    <a:pt x="3" y="27"/>
                  </a:cubicBezTo>
                  <a:cubicBezTo>
                    <a:pt x="0" y="23"/>
                    <a:pt x="3" y="17"/>
                    <a:pt x="7" y="15"/>
                  </a:cubicBezTo>
                  <a:cubicBezTo>
                    <a:pt x="9" y="14"/>
                    <a:pt x="39" y="0"/>
                    <a:pt x="74" y="29"/>
                  </a:cubicBezTo>
                  <a:cubicBezTo>
                    <a:pt x="78" y="33"/>
                    <a:pt x="79" y="39"/>
                    <a:pt x="76" y="43"/>
                  </a:cubicBezTo>
                  <a:cubicBezTo>
                    <a:pt x="72" y="47"/>
                    <a:pt x="66" y="47"/>
                    <a:pt x="62" y="44"/>
                  </a:cubicBezTo>
                  <a:cubicBezTo>
                    <a:pt x="36" y="23"/>
                    <a:pt x="16" y="32"/>
                    <a:pt x="16" y="32"/>
                  </a:cubicBezTo>
                  <a:cubicBezTo>
                    <a:pt x="12" y="34"/>
                    <a:pt x="9" y="33"/>
                    <a:pt x="6" y="31"/>
                  </a:cubicBezTo>
                </a:path>
              </a:pathLst>
            </a:custGeom>
            <a:solidFill>
              <a:srgbClr val="0033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6" name="iṩľïḑè">
              <a:extLst>
                <a:ext uri="{FF2B5EF4-FFF2-40B4-BE49-F238E27FC236}">
                  <a16:creationId xmlns:a16="http://schemas.microsoft.com/office/drawing/2014/main" xmlns="" id="{F193FF73-AAF0-4A0F-8186-BE0E7A255776}"/>
                </a:ext>
              </a:extLst>
            </p:cNvPr>
            <p:cNvSpPr/>
            <p:nvPr/>
          </p:nvSpPr>
          <p:spPr bwMode="auto">
            <a:xfrm>
              <a:off x="7258051" y="3433763"/>
              <a:ext cx="422275" cy="339725"/>
            </a:xfrm>
            <a:custGeom>
              <a:avLst/>
              <a:gdLst>
                <a:gd name="T0" fmla="*/ 105 w 128"/>
                <a:gd name="T1" fmla="*/ 11 h 103"/>
                <a:gd name="T2" fmla="*/ 119 w 128"/>
                <a:gd name="T3" fmla="*/ 1 h 103"/>
                <a:gd name="T4" fmla="*/ 120 w 128"/>
                <a:gd name="T5" fmla="*/ 3 h 103"/>
                <a:gd name="T6" fmla="*/ 127 w 128"/>
                <a:gd name="T7" fmla="*/ 0 h 103"/>
                <a:gd name="T8" fmla="*/ 122 w 128"/>
                <a:gd name="T9" fmla="*/ 45 h 103"/>
                <a:gd name="T10" fmla="*/ 101 w 128"/>
                <a:gd name="T11" fmla="*/ 43 h 103"/>
                <a:gd name="T12" fmla="*/ 113 w 128"/>
                <a:gd name="T13" fmla="*/ 46 h 103"/>
                <a:gd name="T14" fmla="*/ 97 w 128"/>
                <a:gd name="T15" fmla="*/ 36 h 103"/>
                <a:gd name="T16" fmla="*/ 63 w 128"/>
                <a:gd name="T17" fmla="*/ 54 h 103"/>
                <a:gd name="T18" fmla="*/ 0 w 128"/>
                <a:gd name="T19" fmla="*/ 103 h 103"/>
                <a:gd name="T20" fmla="*/ 48 w 128"/>
                <a:gd name="T21" fmla="*/ 32 h 103"/>
                <a:gd name="T22" fmla="*/ 74 w 128"/>
                <a:gd name="T23" fmla="*/ 11 h 103"/>
                <a:gd name="T24" fmla="*/ 105 w 128"/>
                <a:gd name="T25" fmla="*/ 1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103">
                  <a:moveTo>
                    <a:pt x="105" y="11"/>
                  </a:moveTo>
                  <a:cubicBezTo>
                    <a:pt x="111" y="11"/>
                    <a:pt x="117" y="7"/>
                    <a:pt x="119" y="1"/>
                  </a:cubicBezTo>
                  <a:cubicBezTo>
                    <a:pt x="119" y="2"/>
                    <a:pt x="119" y="2"/>
                    <a:pt x="120" y="3"/>
                  </a:cubicBezTo>
                  <a:cubicBezTo>
                    <a:pt x="120" y="3"/>
                    <a:pt x="122" y="2"/>
                    <a:pt x="127" y="0"/>
                  </a:cubicBezTo>
                  <a:cubicBezTo>
                    <a:pt x="122" y="19"/>
                    <a:pt x="128" y="27"/>
                    <a:pt x="122" y="45"/>
                  </a:cubicBezTo>
                  <a:cubicBezTo>
                    <a:pt x="101" y="43"/>
                    <a:pt x="101" y="43"/>
                    <a:pt x="101" y="43"/>
                  </a:cubicBezTo>
                  <a:cubicBezTo>
                    <a:pt x="113" y="46"/>
                    <a:pt x="113" y="46"/>
                    <a:pt x="113" y="46"/>
                  </a:cubicBezTo>
                  <a:cubicBezTo>
                    <a:pt x="97" y="36"/>
                    <a:pt x="97" y="36"/>
                    <a:pt x="97" y="36"/>
                  </a:cubicBezTo>
                  <a:cubicBezTo>
                    <a:pt x="63" y="54"/>
                    <a:pt x="63" y="54"/>
                    <a:pt x="63" y="54"/>
                  </a:cubicBezTo>
                  <a:cubicBezTo>
                    <a:pt x="63" y="54"/>
                    <a:pt x="28" y="100"/>
                    <a:pt x="0" y="103"/>
                  </a:cubicBezTo>
                  <a:cubicBezTo>
                    <a:pt x="48" y="32"/>
                    <a:pt x="48" y="32"/>
                    <a:pt x="48" y="32"/>
                  </a:cubicBezTo>
                  <a:cubicBezTo>
                    <a:pt x="48" y="32"/>
                    <a:pt x="58" y="14"/>
                    <a:pt x="74" y="11"/>
                  </a:cubicBezTo>
                  <a:cubicBezTo>
                    <a:pt x="80" y="27"/>
                    <a:pt x="100" y="23"/>
                    <a:pt x="105" y="11"/>
                  </a:cubicBezTo>
                </a:path>
              </a:pathLst>
            </a:custGeom>
            <a:solidFill>
              <a:srgbClr val="001A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7" name="îšľïḓe">
              <a:extLst>
                <a:ext uri="{FF2B5EF4-FFF2-40B4-BE49-F238E27FC236}">
                  <a16:creationId xmlns:a16="http://schemas.microsoft.com/office/drawing/2014/main" xmlns="" id="{92CEF7F1-7899-4E11-B5B6-D4BA6A6EA41B}"/>
                </a:ext>
              </a:extLst>
            </p:cNvPr>
            <p:cNvSpPr/>
            <p:nvPr/>
          </p:nvSpPr>
          <p:spPr bwMode="auto">
            <a:xfrm>
              <a:off x="7418388" y="3532188"/>
              <a:ext cx="1588" cy="1588"/>
            </a:xfrm>
            <a:prstGeom prst="rect">
              <a:avLst/>
            </a:prstGeom>
            <a:solidFill>
              <a:srgbClr val="210C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48" name="iṣḻíḑé">
              <a:extLst>
                <a:ext uri="{FF2B5EF4-FFF2-40B4-BE49-F238E27FC236}">
                  <a16:creationId xmlns:a16="http://schemas.microsoft.com/office/drawing/2014/main" xmlns="" id="{E8984215-54DF-45A4-B862-3EFA3323AEAD}"/>
                </a:ext>
              </a:extLst>
            </p:cNvPr>
            <p:cNvSpPr/>
            <p:nvPr/>
          </p:nvSpPr>
          <p:spPr bwMode="auto">
            <a:xfrm>
              <a:off x="7504113" y="3578226"/>
              <a:ext cx="730250" cy="422275"/>
            </a:xfrm>
            <a:custGeom>
              <a:avLst/>
              <a:gdLst>
                <a:gd name="T0" fmla="*/ 7 w 221"/>
                <a:gd name="T1" fmla="*/ 0 h 128"/>
                <a:gd name="T2" fmla="*/ 0 w 221"/>
                <a:gd name="T3" fmla="*/ 4 h 128"/>
                <a:gd name="T4" fmla="*/ 51 w 221"/>
                <a:gd name="T5" fmla="*/ 38 h 128"/>
                <a:gd name="T6" fmla="*/ 62 w 221"/>
                <a:gd name="T7" fmla="*/ 45 h 128"/>
                <a:gd name="T8" fmla="*/ 105 w 221"/>
                <a:gd name="T9" fmla="*/ 74 h 128"/>
                <a:gd name="T10" fmla="*/ 83 w 221"/>
                <a:gd name="T11" fmla="*/ 96 h 128"/>
                <a:gd name="T12" fmla="*/ 161 w 221"/>
                <a:gd name="T13" fmla="*/ 109 h 128"/>
                <a:gd name="T14" fmla="*/ 152 w 221"/>
                <a:gd name="T15" fmla="*/ 110 h 128"/>
                <a:gd name="T16" fmla="*/ 159 w 221"/>
                <a:gd name="T17" fmla="*/ 115 h 128"/>
                <a:gd name="T18" fmla="*/ 184 w 221"/>
                <a:gd name="T19" fmla="*/ 119 h 128"/>
                <a:gd name="T20" fmla="*/ 180 w 221"/>
                <a:gd name="T21" fmla="*/ 125 h 128"/>
                <a:gd name="T22" fmla="*/ 211 w 221"/>
                <a:gd name="T23" fmla="*/ 128 h 128"/>
                <a:gd name="T24" fmla="*/ 221 w 221"/>
                <a:gd name="T25" fmla="*/ 102 h 128"/>
                <a:gd name="T26" fmla="*/ 185 w 221"/>
                <a:gd name="T27" fmla="*/ 72 h 128"/>
                <a:gd name="T28" fmla="*/ 149 w 221"/>
                <a:gd name="T29" fmla="*/ 59 h 128"/>
                <a:gd name="T30" fmla="*/ 7 w 221"/>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1" h="128">
                  <a:moveTo>
                    <a:pt x="7" y="0"/>
                  </a:moveTo>
                  <a:cubicBezTo>
                    <a:pt x="0" y="4"/>
                    <a:pt x="0" y="4"/>
                    <a:pt x="0" y="4"/>
                  </a:cubicBezTo>
                  <a:cubicBezTo>
                    <a:pt x="51" y="38"/>
                    <a:pt x="51" y="38"/>
                    <a:pt x="51" y="38"/>
                  </a:cubicBezTo>
                  <a:cubicBezTo>
                    <a:pt x="55" y="40"/>
                    <a:pt x="58" y="42"/>
                    <a:pt x="62" y="45"/>
                  </a:cubicBezTo>
                  <a:cubicBezTo>
                    <a:pt x="105" y="74"/>
                    <a:pt x="105" y="74"/>
                    <a:pt x="105" y="74"/>
                  </a:cubicBezTo>
                  <a:cubicBezTo>
                    <a:pt x="80" y="85"/>
                    <a:pt x="83" y="96"/>
                    <a:pt x="83" y="96"/>
                  </a:cubicBezTo>
                  <a:cubicBezTo>
                    <a:pt x="161" y="109"/>
                    <a:pt x="161" y="109"/>
                    <a:pt x="161" y="109"/>
                  </a:cubicBezTo>
                  <a:cubicBezTo>
                    <a:pt x="152" y="110"/>
                    <a:pt x="152" y="110"/>
                    <a:pt x="152" y="110"/>
                  </a:cubicBezTo>
                  <a:cubicBezTo>
                    <a:pt x="155" y="112"/>
                    <a:pt x="157" y="113"/>
                    <a:pt x="159" y="115"/>
                  </a:cubicBezTo>
                  <a:cubicBezTo>
                    <a:pt x="184" y="119"/>
                    <a:pt x="184" y="119"/>
                    <a:pt x="184" y="119"/>
                  </a:cubicBezTo>
                  <a:cubicBezTo>
                    <a:pt x="180" y="125"/>
                    <a:pt x="180" y="125"/>
                    <a:pt x="180" y="125"/>
                  </a:cubicBezTo>
                  <a:cubicBezTo>
                    <a:pt x="211" y="128"/>
                    <a:pt x="211" y="128"/>
                    <a:pt x="211" y="128"/>
                  </a:cubicBezTo>
                  <a:cubicBezTo>
                    <a:pt x="221" y="102"/>
                    <a:pt x="221" y="102"/>
                    <a:pt x="221" y="102"/>
                  </a:cubicBezTo>
                  <a:cubicBezTo>
                    <a:pt x="185" y="72"/>
                    <a:pt x="185" y="72"/>
                    <a:pt x="185" y="72"/>
                  </a:cubicBezTo>
                  <a:cubicBezTo>
                    <a:pt x="149" y="59"/>
                    <a:pt x="149" y="59"/>
                    <a:pt x="149" y="59"/>
                  </a:cubicBezTo>
                  <a:cubicBezTo>
                    <a:pt x="7" y="0"/>
                    <a:pt x="7" y="0"/>
                    <a:pt x="7" y="0"/>
                  </a:cubicBezTo>
                </a:path>
              </a:pathLst>
            </a:custGeom>
            <a:solidFill>
              <a:srgbClr val="FFB7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9" name="îṥľíḍè">
              <a:extLst>
                <a:ext uri="{FF2B5EF4-FFF2-40B4-BE49-F238E27FC236}">
                  <a16:creationId xmlns:a16="http://schemas.microsoft.com/office/drawing/2014/main" xmlns="" id="{E7B64BE4-5FB4-4E58-B66F-FFD55CDCAF4D}"/>
                </a:ext>
              </a:extLst>
            </p:cNvPr>
            <p:cNvSpPr/>
            <p:nvPr/>
          </p:nvSpPr>
          <p:spPr bwMode="auto">
            <a:xfrm>
              <a:off x="7974013" y="3941763"/>
              <a:ext cx="55563" cy="15875"/>
            </a:xfrm>
            <a:custGeom>
              <a:avLst/>
              <a:gdLst>
                <a:gd name="T0" fmla="*/ 10 w 17"/>
                <a:gd name="T1" fmla="*/ 0 h 5"/>
                <a:gd name="T2" fmla="*/ 0 w 17"/>
                <a:gd name="T3" fmla="*/ 2 h 5"/>
                <a:gd name="T4" fmla="*/ 17 w 17"/>
                <a:gd name="T5" fmla="*/ 5 h 5"/>
                <a:gd name="T6" fmla="*/ 10 w 17"/>
                <a:gd name="T7" fmla="*/ 0 h 5"/>
              </a:gdLst>
              <a:ahLst/>
              <a:cxnLst>
                <a:cxn ang="0">
                  <a:pos x="T0" y="T1"/>
                </a:cxn>
                <a:cxn ang="0">
                  <a:pos x="T2" y="T3"/>
                </a:cxn>
                <a:cxn ang="0">
                  <a:pos x="T4" y="T5"/>
                </a:cxn>
                <a:cxn ang="0">
                  <a:pos x="T6" y="T7"/>
                </a:cxn>
              </a:cxnLst>
              <a:rect l="0" t="0" r="r" b="b"/>
              <a:pathLst>
                <a:path w="17" h="5">
                  <a:moveTo>
                    <a:pt x="10" y="0"/>
                  </a:moveTo>
                  <a:cubicBezTo>
                    <a:pt x="0" y="2"/>
                    <a:pt x="0" y="2"/>
                    <a:pt x="0" y="2"/>
                  </a:cubicBezTo>
                  <a:cubicBezTo>
                    <a:pt x="17" y="5"/>
                    <a:pt x="17" y="5"/>
                    <a:pt x="17" y="5"/>
                  </a:cubicBezTo>
                  <a:cubicBezTo>
                    <a:pt x="15" y="3"/>
                    <a:pt x="13" y="2"/>
                    <a:pt x="10" y="0"/>
                  </a:cubicBezTo>
                </a:path>
              </a:pathLst>
            </a:custGeom>
            <a:solidFill>
              <a:srgbClr val="002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0" name="iSḻíḑé">
              <a:extLst>
                <a:ext uri="{FF2B5EF4-FFF2-40B4-BE49-F238E27FC236}">
                  <a16:creationId xmlns:a16="http://schemas.microsoft.com/office/drawing/2014/main" xmlns="" id="{E8062322-4BA2-455C-9ED5-1F01EC5E52C5}"/>
                </a:ext>
              </a:extLst>
            </p:cNvPr>
            <p:cNvSpPr/>
            <p:nvPr/>
          </p:nvSpPr>
          <p:spPr bwMode="auto">
            <a:xfrm>
              <a:off x="7672388" y="3703638"/>
              <a:ext cx="36513" cy="23813"/>
            </a:xfrm>
            <a:custGeom>
              <a:avLst/>
              <a:gdLst>
                <a:gd name="T0" fmla="*/ 0 w 11"/>
                <a:gd name="T1" fmla="*/ 0 h 7"/>
                <a:gd name="T2" fmla="*/ 11 w 11"/>
                <a:gd name="T3" fmla="*/ 7 h 7"/>
                <a:gd name="T4" fmla="*/ 0 w 11"/>
                <a:gd name="T5" fmla="*/ 0 h 7"/>
              </a:gdLst>
              <a:ahLst/>
              <a:cxnLst>
                <a:cxn ang="0">
                  <a:pos x="T0" y="T1"/>
                </a:cxn>
                <a:cxn ang="0">
                  <a:pos x="T2" y="T3"/>
                </a:cxn>
                <a:cxn ang="0">
                  <a:pos x="T4" y="T5"/>
                </a:cxn>
              </a:cxnLst>
              <a:rect l="0" t="0" r="r" b="b"/>
              <a:pathLst>
                <a:path w="11" h="7">
                  <a:moveTo>
                    <a:pt x="0" y="0"/>
                  </a:moveTo>
                  <a:cubicBezTo>
                    <a:pt x="11" y="7"/>
                    <a:pt x="11" y="7"/>
                    <a:pt x="11" y="7"/>
                  </a:cubicBezTo>
                  <a:cubicBezTo>
                    <a:pt x="7" y="4"/>
                    <a:pt x="4" y="2"/>
                    <a:pt x="0" y="0"/>
                  </a:cubicBezTo>
                </a:path>
              </a:pathLst>
            </a:custGeom>
            <a:solidFill>
              <a:srgbClr val="002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1" name="i$ḻíḍè">
              <a:extLst>
                <a:ext uri="{FF2B5EF4-FFF2-40B4-BE49-F238E27FC236}">
                  <a16:creationId xmlns:a16="http://schemas.microsoft.com/office/drawing/2014/main" xmlns="" id="{35D56B59-913B-4E9E-B30E-E8D027BC31E0}"/>
                </a:ext>
              </a:extLst>
            </p:cNvPr>
            <p:cNvSpPr/>
            <p:nvPr/>
          </p:nvSpPr>
          <p:spPr bwMode="auto">
            <a:xfrm>
              <a:off x="7418388" y="3532188"/>
              <a:ext cx="109538" cy="60325"/>
            </a:xfrm>
            <a:custGeom>
              <a:avLst/>
              <a:gdLst>
                <a:gd name="T0" fmla="*/ 0 w 33"/>
                <a:gd name="T1" fmla="*/ 0 h 18"/>
                <a:gd name="T2" fmla="*/ 0 w 33"/>
                <a:gd name="T3" fmla="*/ 0 h 18"/>
                <a:gd name="T4" fmla="*/ 26 w 33"/>
                <a:gd name="T5" fmla="*/ 18 h 18"/>
                <a:gd name="T6" fmla="*/ 33 w 33"/>
                <a:gd name="T7" fmla="*/ 14 h 18"/>
                <a:gd name="T8" fmla="*/ 0 w 33"/>
                <a:gd name="T9" fmla="*/ 0 h 18"/>
              </a:gdLst>
              <a:ahLst/>
              <a:cxnLst>
                <a:cxn ang="0">
                  <a:pos x="T0" y="T1"/>
                </a:cxn>
                <a:cxn ang="0">
                  <a:pos x="T2" y="T3"/>
                </a:cxn>
                <a:cxn ang="0">
                  <a:pos x="T4" y="T5"/>
                </a:cxn>
                <a:cxn ang="0">
                  <a:pos x="T6" y="T7"/>
                </a:cxn>
                <a:cxn ang="0">
                  <a:pos x="T8" y="T9"/>
                </a:cxn>
              </a:cxnLst>
              <a:rect l="0" t="0" r="r" b="b"/>
              <a:pathLst>
                <a:path w="33" h="18">
                  <a:moveTo>
                    <a:pt x="0" y="0"/>
                  </a:moveTo>
                  <a:cubicBezTo>
                    <a:pt x="0" y="0"/>
                    <a:pt x="0" y="0"/>
                    <a:pt x="0" y="0"/>
                  </a:cubicBezTo>
                  <a:cubicBezTo>
                    <a:pt x="26" y="18"/>
                    <a:pt x="26" y="18"/>
                    <a:pt x="26" y="18"/>
                  </a:cubicBezTo>
                  <a:cubicBezTo>
                    <a:pt x="33" y="14"/>
                    <a:pt x="33" y="14"/>
                    <a:pt x="33" y="14"/>
                  </a:cubicBezTo>
                  <a:cubicBezTo>
                    <a:pt x="0" y="0"/>
                    <a:pt x="0" y="0"/>
                    <a:pt x="0" y="0"/>
                  </a:cubicBezTo>
                </a:path>
              </a:pathLst>
            </a:custGeom>
            <a:solidFill>
              <a:srgbClr val="0015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2" name="ïṥ1iďe">
              <a:extLst>
                <a:ext uri="{FF2B5EF4-FFF2-40B4-BE49-F238E27FC236}">
                  <a16:creationId xmlns:a16="http://schemas.microsoft.com/office/drawing/2014/main" xmlns="" id="{F4C81713-ED4A-4806-A919-70B54322E8E6}"/>
                </a:ext>
              </a:extLst>
            </p:cNvPr>
            <p:cNvSpPr/>
            <p:nvPr/>
          </p:nvSpPr>
          <p:spPr bwMode="auto">
            <a:xfrm>
              <a:off x="7375526" y="3209926"/>
              <a:ext cx="1033463" cy="1146175"/>
            </a:xfrm>
            <a:custGeom>
              <a:avLst/>
              <a:gdLst>
                <a:gd name="T0" fmla="*/ 224 w 313"/>
                <a:gd name="T1" fmla="*/ 348 h 348"/>
                <a:gd name="T2" fmla="*/ 273 w 313"/>
                <a:gd name="T3" fmla="*/ 277 h 348"/>
                <a:gd name="T4" fmla="*/ 282 w 313"/>
                <a:gd name="T5" fmla="*/ 243 h 348"/>
                <a:gd name="T6" fmla="*/ 301 w 313"/>
                <a:gd name="T7" fmla="*/ 239 h 348"/>
                <a:gd name="T8" fmla="*/ 282 w 313"/>
                <a:gd name="T9" fmla="*/ 226 h 348"/>
                <a:gd name="T10" fmla="*/ 313 w 313"/>
                <a:gd name="T11" fmla="*/ 220 h 348"/>
                <a:gd name="T12" fmla="*/ 277 w 313"/>
                <a:gd name="T13" fmla="*/ 209 h 348"/>
                <a:gd name="T14" fmla="*/ 295 w 313"/>
                <a:gd name="T15" fmla="*/ 206 h 348"/>
                <a:gd name="T16" fmla="*/ 273 w 313"/>
                <a:gd name="T17" fmla="*/ 200 h 348"/>
                <a:gd name="T18" fmla="*/ 156 w 313"/>
                <a:gd name="T19" fmla="*/ 31 h 348"/>
                <a:gd name="T20" fmla="*/ 166 w 313"/>
                <a:gd name="T21" fmla="*/ 81 h 348"/>
                <a:gd name="T22" fmla="*/ 32 w 313"/>
                <a:gd name="T23" fmla="*/ 0 h 348"/>
                <a:gd name="T24" fmla="*/ 65 w 313"/>
                <a:gd name="T25" fmla="*/ 64 h 348"/>
                <a:gd name="T26" fmla="*/ 0 w 313"/>
                <a:gd name="T27" fmla="*/ 91 h 348"/>
                <a:gd name="T28" fmla="*/ 170 w 313"/>
                <a:gd name="T29" fmla="*/ 186 h 348"/>
                <a:gd name="T30" fmla="*/ 141 w 313"/>
                <a:gd name="T31" fmla="*/ 199 h 348"/>
                <a:gd name="T32" fmla="*/ 222 w 313"/>
                <a:gd name="T33" fmla="*/ 218 h 348"/>
                <a:gd name="T34" fmla="*/ 214 w 313"/>
                <a:gd name="T35" fmla="*/ 224 h 348"/>
                <a:gd name="T36" fmla="*/ 243 w 313"/>
                <a:gd name="T37" fmla="*/ 232 h 348"/>
                <a:gd name="T38" fmla="*/ 229 w 313"/>
                <a:gd name="T39" fmla="*/ 234 h 348"/>
                <a:gd name="T40" fmla="*/ 250 w 313"/>
                <a:gd name="T41" fmla="*/ 240 h 348"/>
                <a:gd name="T42" fmla="*/ 247 w 313"/>
                <a:gd name="T43" fmla="*/ 271 h 348"/>
                <a:gd name="T44" fmla="*/ 224 w 313"/>
                <a:gd name="T45"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3" h="348">
                  <a:moveTo>
                    <a:pt x="224" y="348"/>
                  </a:moveTo>
                  <a:cubicBezTo>
                    <a:pt x="273" y="277"/>
                    <a:pt x="273" y="277"/>
                    <a:pt x="273" y="277"/>
                  </a:cubicBezTo>
                  <a:cubicBezTo>
                    <a:pt x="273" y="277"/>
                    <a:pt x="287" y="260"/>
                    <a:pt x="282" y="243"/>
                  </a:cubicBezTo>
                  <a:cubicBezTo>
                    <a:pt x="301" y="239"/>
                    <a:pt x="301" y="239"/>
                    <a:pt x="301" y="239"/>
                  </a:cubicBezTo>
                  <a:cubicBezTo>
                    <a:pt x="301" y="239"/>
                    <a:pt x="301" y="228"/>
                    <a:pt x="282" y="226"/>
                  </a:cubicBezTo>
                  <a:cubicBezTo>
                    <a:pt x="313" y="220"/>
                    <a:pt x="313" y="220"/>
                    <a:pt x="313" y="220"/>
                  </a:cubicBezTo>
                  <a:cubicBezTo>
                    <a:pt x="313" y="220"/>
                    <a:pt x="305" y="206"/>
                    <a:pt x="277" y="209"/>
                  </a:cubicBezTo>
                  <a:cubicBezTo>
                    <a:pt x="295" y="206"/>
                    <a:pt x="295" y="206"/>
                    <a:pt x="295" y="206"/>
                  </a:cubicBezTo>
                  <a:cubicBezTo>
                    <a:pt x="295" y="206"/>
                    <a:pt x="290" y="197"/>
                    <a:pt x="273" y="200"/>
                  </a:cubicBezTo>
                  <a:cubicBezTo>
                    <a:pt x="273" y="200"/>
                    <a:pt x="283" y="89"/>
                    <a:pt x="156" y="31"/>
                  </a:cubicBezTo>
                  <a:cubicBezTo>
                    <a:pt x="166" y="81"/>
                    <a:pt x="166" y="81"/>
                    <a:pt x="166" y="81"/>
                  </a:cubicBezTo>
                  <a:cubicBezTo>
                    <a:pt x="166" y="81"/>
                    <a:pt x="133" y="0"/>
                    <a:pt x="32" y="0"/>
                  </a:cubicBezTo>
                  <a:cubicBezTo>
                    <a:pt x="65" y="64"/>
                    <a:pt x="65" y="64"/>
                    <a:pt x="65" y="64"/>
                  </a:cubicBezTo>
                  <a:cubicBezTo>
                    <a:pt x="65" y="64"/>
                    <a:pt x="32" y="58"/>
                    <a:pt x="0" y="91"/>
                  </a:cubicBezTo>
                  <a:cubicBezTo>
                    <a:pt x="170" y="186"/>
                    <a:pt x="170" y="186"/>
                    <a:pt x="170" y="186"/>
                  </a:cubicBezTo>
                  <a:cubicBezTo>
                    <a:pt x="170" y="186"/>
                    <a:pt x="155" y="183"/>
                    <a:pt x="141" y="199"/>
                  </a:cubicBezTo>
                  <a:cubicBezTo>
                    <a:pt x="222" y="218"/>
                    <a:pt x="222" y="218"/>
                    <a:pt x="222" y="218"/>
                  </a:cubicBezTo>
                  <a:cubicBezTo>
                    <a:pt x="214" y="224"/>
                    <a:pt x="214" y="224"/>
                    <a:pt x="214" y="224"/>
                  </a:cubicBezTo>
                  <a:cubicBezTo>
                    <a:pt x="243" y="232"/>
                    <a:pt x="243" y="232"/>
                    <a:pt x="243" y="232"/>
                  </a:cubicBezTo>
                  <a:cubicBezTo>
                    <a:pt x="229" y="234"/>
                    <a:pt x="229" y="234"/>
                    <a:pt x="229" y="234"/>
                  </a:cubicBezTo>
                  <a:cubicBezTo>
                    <a:pt x="250" y="240"/>
                    <a:pt x="250" y="240"/>
                    <a:pt x="250" y="240"/>
                  </a:cubicBezTo>
                  <a:cubicBezTo>
                    <a:pt x="247" y="271"/>
                    <a:pt x="247" y="271"/>
                    <a:pt x="247" y="271"/>
                  </a:cubicBezTo>
                  <a:cubicBezTo>
                    <a:pt x="247" y="271"/>
                    <a:pt x="217" y="321"/>
                    <a:pt x="224" y="348"/>
                  </a:cubicBezTo>
                  <a:close/>
                </a:path>
              </a:pathLst>
            </a:custGeom>
            <a:solidFill>
              <a:srgbClr val="0033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3" name="îSḻiḍê">
              <a:extLst>
                <a:ext uri="{FF2B5EF4-FFF2-40B4-BE49-F238E27FC236}">
                  <a16:creationId xmlns:a16="http://schemas.microsoft.com/office/drawing/2014/main" xmlns="" id="{58AB4913-5ECC-4147-B83C-5124605E5F96}"/>
                </a:ext>
              </a:extLst>
            </p:cNvPr>
            <p:cNvSpPr/>
            <p:nvPr/>
          </p:nvSpPr>
          <p:spPr bwMode="auto">
            <a:xfrm>
              <a:off x="7891463" y="3311526"/>
              <a:ext cx="114300" cy="146050"/>
            </a:xfrm>
            <a:custGeom>
              <a:avLst/>
              <a:gdLst>
                <a:gd name="T0" fmla="*/ 3 w 35"/>
                <a:gd name="T1" fmla="*/ 2 h 44"/>
                <a:gd name="T2" fmla="*/ 9 w 35"/>
                <a:gd name="T3" fmla="*/ 44 h 44"/>
                <a:gd name="T4" fmla="*/ 0 w 35"/>
                <a:gd name="T5" fmla="*/ 0 h 44"/>
                <a:gd name="T6" fmla="*/ 35 w 35"/>
                <a:gd name="T7" fmla="*/ 19 h 44"/>
                <a:gd name="T8" fmla="*/ 3 w 35"/>
                <a:gd name="T9" fmla="*/ 2 h 44"/>
              </a:gdLst>
              <a:ahLst/>
              <a:cxnLst>
                <a:cxn ang="0">
                  <a:pos x="T0" y="T1"/>
                </a:cxn>
                <a:cxn ang="0">
                  <a:pos x="T2" y="T3"/>
                </a:cxn>
                <a:cxn ang="0">
                  <a:pos x="T4" y="T5"/>
                </a:cxn>
                <a:cxn ang="0">
                  <a:pos x="T6" y="T7"/>
                </a:cxn>
                <a:cxn ang="0">
                  <a:pos x="T8" y="T9"/>
                </a:cxn>
              </a:cxnLst>
              <a:rect l="0" t="0" r="r" b="b"/>
              <a:pathLst>
                <a:path w="35" h="44">
                  <a:moveTo>
                    <a:pt x="3" y="2"/>
                  </a:moveTo>
                  <a:cubicBezTo>
                    <a:pt x="3" y="2"/>
                    <a:pt x="7" y="31"/>
                    <a:pt x="9" y="44"/>
                  </a:cubicBezTo>
                  <a:cubicBezTo>
                    <a:pt x="0" y="0"/>
                    <a:pt x="0" y="0"/>
                    <a:pt x="0" y="0"/>
                  </a:cubicBezTo>
                  <a:cubicBezTo>
                    <a:pt x="13" y="6"/>
                    <a:pt x="25" y="12"/>
                    <a:pt x="35" y="19"/>
                  </a:cubicBezTo>
                  <a:cubicBezTo>
                    <a:pt x="25" y="13"/>
                    <a:pt x="15" y="7"/>
                    <a:pt x="3" y="2"/>
                  </a:cubicBezTo>
                  <a:close/>
                </a:path>
              </a:pathLst>
            </a:custGeom>
            <a:solidFill>
              <a:srgbClr val="006E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4" name="ïs1îḋé">
              <a:extLst>
                <a:ext uri="{FF2B5EF4-FFF2-40B4-BE49-F238E27FC236}">
                  <a16:creationId xmlns:a16="http://schemas.microsoft.com/office/drawing/2014/main" xmlns="" id="{7BDBB78E-267C-4151-927F-166FB9AB14E4}"/>
                </a:ext>
              </a:extLst>
            </p:cNvPr>
            <p:cNvSpPr/>
            <p:nvPr/>
          </p:nvSpPr>
          <p:spPr bwMode="auto">
            <a:xfrm>
              <a:off x="8081963" y="3927476"/>
              <a:ext cx="26988" cy="23813"/>
            </a:xfrm>
            <a:custGeom>
              <a:avLst/>
              <a:gdLst>
                <a:gd name="T0" fmla="*/ 9 w 17"/>
                <a:gd name="T1" fmla="*/ 15 h 15"/>
                <a:gd name="T2" fmla="*/ 0 w 17"/>
                <a:gd name="T3" fmla="*/ 13 h 15"/>
                <a:gd name="T4" fmla="*/ 17 w 17"/>
                <a:gd name="T5" fmla="*/ 0 h 15"/>
                <a:gd name="T6" fmla="*/ 9 w 17"/>
                <a:gd name="T7" fmla="*/ 15 h 15"/>
              </a:gdLst>
              <a:ahLst/>
              <a:cxnLst>
                <a:cxn ang="0">
                  <a:pos x="T0" y="T1"/>
                </a:cxn>
                <a:cxn ang="0">
                  <a:pos x="T2" y="T3"/>
                </a:cxn>
                <a:cxn ang="0">
                  <a:pos x="T4" y="T5"/>
                </a:cxn>
                <a:cxn ang="0">
                  <a:pos x="T6" y="T7"/>
                </a:cxn>
              </a:cxnLst>
              <a:rect l="0" t="0" r="r" b="b"/>
              <a:pathLst>
                <a:path w="17" h="15">
                  <a:moveTo>
                    <a:pt x="9" y="15"/>
                  </a:moveTo>
                  <a:lnTo>
                    <a:pt x="0" y="13"/>
                  </a:lnTo>
                  <a:lnTo>
                    <a:pt x="17" y="0"/>
                  </a:lnTo>
                  <a:lnTo>
                    <a:pt x="9" y="15"/>
                  </a:lnTo>
                  <a:close/>
                </a:path>
              </a:pathLst>
            </a:custGeom>
            <a:solidFill>
              <a:srgbClr val="006E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5" name="ïṥ1ïḓè">
              <a:extLst>
                <a:ext uri="{FF2B5EF4-FFF2-40B4-BE49-F238E27FC236}">
                  <a16:creationId xmlns:a16="http://schemas.microsoft.com/office/drawing/2014/main" xmlns="" id="{C7725157-7A0D-4411-8FCD-03A62F9F9BB6}"/>
                </a:ext>
              </a:extLst>
            </p:cNvPr>
            <p:cNvSpPr/>
            <p:nvPr/>
          </p:nvSpPr>
          <p:spPr bwMode="auto">
            <a:xfrm>
              <a:off x="7840663" y="3816351"/>
              <a:ext cx="96838" cy="52388"/>
            </a:xfrm>
            <a:custGeom>
              <a:avLst/>
              <a:gdLst>
                <a:gd name="T0" fmla="*/ 29 w 29"/>
                <a:gd name="T1" fmla="*/ 2 h 16"/>
                <a:gd name="T2" fmla="*/ 4 w 29"/>
                <a:gd name="T3" fmla="*/ 16 h 16"/>
                <a:gd name="T4" fmla="*/ 0 w 29"/>
                <a:gd name="T5" fmla="*/ 15 h 16"/>
                <a:gd name="T6" fmla="*/ 29 w 29"/>
                <a:gd name="T7" fmla="*/ 2 h 16"/>
              </a:gdLst>
              <a:ahLst/>
              <a:cxnLst>
                <a:cxn ang="0">
                  <a:pos x="T0" y="T1"/>
                </a:cxn>
                <a:cxn ang="0">
                  <a:pos x="T2" y="T3"/>
                </a:cxn>
                <a:cxn ang="0">
                  <a:pos x="T4" y="T5"/>
                </a:cxn>
                <a:cxn ang="0">
                  <a:pos x="T6" y="T7"/>
                </a:cxn>
              </a:cxnLst>
              <a:rect l="0" t="0" r="r" b="b"/>
              <a:pathLst>
                <a:path w="29" h="16">
                  <a:moveTo>
                    <a:pt x="29" y="2"/>
                  </a:moveTo>
                  <a:cubicBezTo>
                    <a:pt x="29" y="2"/>
                    <a:pt x="15" y="0"/>
                    <a:pt x="4" y="16"/>
                  </a:cubicBezTo>
                  <a:cubicBezTo>
                    <a:pt x="0" y="15"/>
                    <a:pt x="0" y="15"/>
                    <a:pt x="0" y="15"/>
                  </a:cubicBezTo>
                  <a:cubicBezTo>
                    <a:pt x="12" y="1"/>
                    <a:pt x="25" y="1"/>
                    <a:pt x="29" y="2"/>
                  </a:cubicBezTo>
                  <a:close/>
                </a:path>
              </a:pathLst>
            </a:custGeom>
            <a:solidFill>
              <a:srgbClr val="006E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6" name="íSlïḑé">
              <a:extLst>
                <a:ext uri="{FF2B5EF4-FFF2-40B4-BE49-F238E27FC236}">
                  <a16:creationId xmlns:a16="http://schemas.microsoft.com/office/drawing/2014/main" xmlns="" id="{97117E2E-70E4-455F-A04A-DC1722909EBD}"/>
                </a:ext>
              </a:extLst>
            </p:cNvPr>
            <p:cNvSpPr/>
            <p:nvPr/>
          </p:nvSpPr>
          <p:spPr bwMode="auto">
            <a:xfrm>
              <a:off x="7375526" y="3209926"/>
              <a:ext cx="396875" cy="306388"/>
            </a:xfrm>
            <a:custGeom>
              <a:avLst/>
              <a:gdLst>
                <a:gd name="T0" fmla="*/ 65 w 120"/>
                <a:gd name="T1" fmla="*/ 64 h 93"/>
                <a:gd name="T2" fmla="*/ 32 w 120"/>
                <a:gd name="T3" fmla="*/ 0 h 93"/>
                <a:gd name="T4" fmla="*/ 120 w 120"/>
                <a:gd name="T5" fmla="*/ 26 h 93"/>
                <a:gd name="T6" fmla="*/ 35 w 120"/>
                <a:gd name="T7" fmla="*/ 2 h 93"/>
                <a:gd name="T8" fmla="*/ 68 w 120"/>
                <a:gd name="T9" fmla="*/ 66 h 93"/>
                <a:gd name="T10" fmla="*/ 3 w 120"/>
                <a:gd name="T11" fmla="*/ 93 h 93"/>
                <a:gd name="T12" fmla="*/ 0 w 120"/>
                <a:gd name="T13" fmla="*/ 91 h 93"/>
                <a:gd name="T14" fmla="*/ 65 w 120"/>
                <a:gd name="T15" fmla="*/ 6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93">
                  <a:moveTo>
                    <a:pt x="65" y="64"/>
                  </a:moveTo>
                  <a:cubicBezTo>
                    <a:pt x="32" y="0"/>
                    <a:pt x="32" y="0"/>
                    <a:pt x="32" y="0"/>
                  </a:cubicBezTo>
                  <a:cubicBezTo>
                    <a:pt x="71" y="0"/>
                    <a:pt x="99" y="12"/>
                    <a:pt x="120" y="26"/>
                  </a:cubicBezTo>
                  <a:cubicBezTo>
                    <a:pt x="99" y="13"/>
                    <a:pt x="72" y="2"/>
                    <a:pt x="35" y="2"/>
                  </a:cubicBezTo>
                  <a:cubicBezTo>
                    <a:pt x="68" y="66"/>
                    <a:pt x="68" y="66"/>
                    <a:pt x="68" y="66"/>
                  </a:cubicBezTo>
                  <a:cubicBezTo>
                    <a:pt x="68" y="66"/>
                    <a:pt x="35" y="60"/>
                    <a:pt x="3" y="93"/>
                  </a:cubicBezTo>
                  <a:cubicBezTo>
                    <a:pt x="0" y="91"/>
                    <a:pt x="0" y="91"/>
                    <a:pt x="0" y="91"/>
                  </a:cubicBezTo>
                  <a:cubicBezTo>
                    <a:pt x="32" y="58"/>
                    <a:pt x="65" y="64"/>
                    <a:pt x="65" y="64"/>
                  </a:cubicBezTo>
                  <a:close/>
                </a:path>
              </a:pathLst>
            </a:custGeom>
            <a:solidFill>
              <a:srgbClr val="006E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7" name="iṣlîḑe">
              <a:extLst>
                <a:ext uri="{FF2B5EF4-FFF2-40B4-BE49-F238E27FC236}">
                  <a16:creationId xmlns:a16="http://schemas.microsoft.com/office/drawing/2014/main" xmlns="" id="{94B26850-AA0F-4758-810F-56FA1AF81B22}"/>
                </a:ext>
              </a:extLst>
            </p:cNvPr>
            <p:cNvSpPr/>
            <p:nvPr/>
          </p:nvSpPr>
          <p:spPr bwMode="auto">
            <a:xfrm>
              <a:off x="8131176" y="3973513"/>
              <a:ext cx="46038" cy="14288"/>
            </a:xfrm>
            <a:custGeom>
              <a:avLst/>
              <a:gdLst>
                <a:gd name="T0" fmla="*/ 11 w 29"/>
                <a:gd name="T1" fmla="*/ 9 h 9"/>
                <a:gd name="T2" fmla="*/ 0 w 29"/>
                <a:gd name="T3" fmla="*/ 5 h 9"/>
                <a:gd name="T4" fmla="*/ 29 w 29"/>
                <a:gd name="T5" fmla="*/ 0 h 9"/>
                <a:gd name="T6" fmla="*/ 11 w 29"/>
                <a:gd name="T7" fmla="*/ 9 h 9"/>
              </a:gdLst>
              <a:ahLst/>
              <a:cxnLst>
                <a:cxn ang="0">
                  <a:pos x="T0" y="T1"/>
                </a:cxn>
                <a:cxn ang="0">
                  <a:pos x="T2" y="T3"/>
                </a:cxn>
                <a:cxn ang="0">
                  <a:pos x="T4" y="T5"/>
                </a:cxn>
                <a:cxn ang="0">
                  <a:pos x="T6" y="T7"/>
                </a:cxn>
              </a:cxnLst>
              <a:rect l="0" t="0" r="r" b="b"/>
              <a:pathLst>
                <a:path w="29" h="9">
                  <a:moveTo>
                    <a:pt x="11" y="9"/>
                  </a:moveTo>
                  <a:lnTo>
                    <a:pt x="0" y="5"/>
                  </a:lnTo>
                  <a:lnTo>
                    <a:pt x="29" y="0"/>
                  </a:lnTo>
                  <a:lnTo>
                    <a:pt x="11" y="9"/>
                  </a:lnTo>
                  <a:close/>
                </a:path>
              </a:pathLst>
            </a:custGeom>
            <a:solidFill>
              <a:srgbClr val="006E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8" name="îṥḷiďè">
              <a:extLst>
                <a:ext uri="{FF2B5EF4-FFF2-40B4-BE49-F238E27FC236}">
                  <a16:creationId xmlns:a16="http://schemas.microsoft.com/office/drawing/2014/main" xmlns="" id="{C8EE7172-3E10-44E9-9210-29058BB6F6FC}"/>
                </a:ext>
              </a:extLst>
            </p:cNvPr>
            <p:cNvSpPr/>
            <p:nvPr/>
          </p:nvSpPr>
          <p:spPr bwMode="auto">
            <a:xfrm>
              <a:off x="8091488" y="4003676"/>
              <a:ext cx="109538" cy="352425"/>
            </a:xfrm>
            <a:custGeom>
              <a:avLst/>
              <a:gdLst>
                <a:gd name="T0" fmla="*/ 33 w 33"/>
                <a:gd name="T1" fmla="*/ 32 h 107"/>
                <a:gd name="T2" fmla="*/ 9 w 33"/>
                <a:gd name="T3" fmla="*/ 104 h 107"/>
                <a:gd name="T4" fmla="*/ 7 w 33"/>
                <a:gd name="T5" fmla="*/ 107 h 107"/>
                <a:gd name="T6" fmla="*/ 30 w 33"/>
                <a:gd name="T7" fmla="*/ 30 h 107"/>
                <a:gd name="T8" fmla="*/ 33 w 33"/>
                <a:gd name="T9" fmla="*/ 0 h 107"/>
                <a:gd name="T10" fmla="*/ 33 w 33"/>
                <a:gd name="T11" fmla="*/ 32 h 107"/>
              </a:gdLst>
              <a:ahLst/>
              <a:cxnLst>
                <a:cxn ang="0">
                  <a:pos x="T0" y="T1"/>
                </a:cxn>
                <a:cxn ang="0">
                  <a:pos x="T2" y="T3"/>
                </a:cxn>
                <a:cxn ang="0">
                  <a:pos x="T4" y="T5"/>
                </a:cxn>
                <a:cxn ang="0">
                  <a:pos x="T6" y="T7"/>
                </a:cxn>
                <a:cxn ang="0">
                  <a:pos x="T8" y="T9"/>
                </a:cxn>
                <a:cxn ang="0">
                  <a:pos x="T10" y="T11"/>
                </a:cxn>
              </a:cxnLst>
              <a:rect l="0" t="0" r="r" b="b"/>
              <a:pathLst>
                <a:path w="33" h="107">
                  <a:moveTo>
                    <a:pt x="33" y="32"/>
                  </a:moveTo>
                  <a:cubicBezTo>
                    <a:pt x="33" y="32"/>
                    <a:pt x="6" y="77"/>
                    <a:pt x="9" y="104"/>
                  </a:cubicBezTo>
                  <a:cubicBezTo>
                    <a:pt x="7" y="107"/>
                    <a:pt x="7" y="107"/>
                    <a:pt x="7" y="107"/>
                  </a:cubicBezTo>
                  <a:cubicBezTo>
                    <a:pt x="0" y="80"/>
                    <a:pt x="30" y="30"/>
                    <a:pt x="30" y="30"/>
                  </a:cubicBezTo>
                  <a:cubicBezTo>
                    <a:pt x="33" y="0"/>
                    <a:pt x="33" y="0"/>
                    <a:pt x="33" y="0"/>
                  </a:cubicBezTo>
                  <a:lnTo>
                    <a:pt x="33" y="32"/>
                  </a:lnTo>
                  <a:close/>
                </a:path>
              </a:pathLst>
            </a:custGeom>
            <a:solidFill>
              <a:srgbClr val="006E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9" name="îšļiḑè">
              <a:extLst>
                <a:ext uri="{FF2B5EF4-FFF2-40B4-BE49-F238E27FC236}">
                  <a16:creationId xmlns:a16="http://schemas.microsoft.com/office/drawing/2014/main" xmlns="" id="{35E42C09-9992-40FD-9699-0FAAFEEE17B2}"/>
                </a:ext>
              </a:extLst>
            </p:cNvPr>
            <p:cNvSpPr/>
            <p:nvPr/>
          </p:nvSpPr>
          <p:spPr bwMode="auto">
            <a:xfrm>
              <a:off x="7240588" y="3892551"/>
              <a:ext cx="95250" cy="98425"/>
            </a:xfrm>
            <a:custGeom>
              <a:avLst/>
              <a:gdLst>
                <a:gd name="T0" fmla="*/ 4 w 29"/>
                <a:gd name="T1" fmla="*/ 7 h 30"/>
                <a:gd name="T2" fmla="*/ 7 w 29"/>
                <a:gd name="T3" fmla="*/ 26 h 30"/>
                <a:gd name="T4" fmla="*/ 25 w 29"/>
                <a:gd name="T5" fmla="*/ 22 h 30"/>
                <a:gd name="T6" fmla="*/ 22 w 29"/>
                <a:gd name="T7" fmla="*/ 4 h 30"/>
                <a:gd name="T8" fmla="*/ 4 w 29"/>
                <a:gd name="T9" fmla="*/ 7 h 30"/>
              </a:gdLst>
              <a:ahLst/>
              <a:cxnLst>
                <a:cxn ang="0">
                  <a:pos x="T0" y="T1"/>
                </a:cxn>
                <a:cxn ang="0">
                  <a:pos x="T2" y="T3"/>
                </a:cxn>
                <a:cxn ang="0">
                  <a:pos x="T4" y="T5"/>
                </a:cxn>
                <a:cxn ang="0">
                  <a:pos x="T6" y="T7"/>
                </a:cxn>
                <a:cxn ang="0">
                  <a:pos x="T8" y="T9"/>
                </a:cxn>
              </a:cxnLst>
              <a:rect l="0" t="0" r="r" b="b"/>
              <a:pathLst>
                <a:path w="29" h="30">
                  <a:moveTo>
                    <a:pt x="4" y="7"/>
                  </a:moveTo>
                  <a:cubicBezTo>
                    <a:pt x="0" y="13"/>
                    <a:pt x="1" y="21"/>
                    <a:pt x="7" y="26"/>
                  </a:cubicBezTo>
                  <a:cubicBezTo>
                    <a:pt x="13" y="30"/>
                    <a:pt x="21" y="28"/>
                    <a:pt x="25" y="22"/>
                  </a:cubicBezTo>
                  <a:cubicBezTo>
                    <a:pt x="29" y="16"/>
                    <a:pt x="28" y="8"/>
                    <a:pt x="22" y="4"/>
                  </a:cubicBezTo>
                  <a:cubicBezTo>
                    <a:pt x="16" y="0"/>
                    <a:pt x="8" y="1"/>
                    <a:pt x="4" y="7"/>
                  </a:cubicBezTo>
                  <a:close/>
                </a:path>
              </a:pathLst>
            </a:custGeom>
            <a:solidFill>
              <a:srgbClr val="FFC9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0" name="îṥḻíḑê">
              <a:extLst>
                <a:ext uri="{FF2B5EF4-FFF2-40B4-BE49-F238E27FC236}">
                  <a16:creationId xmlns:a16="http://schemas.microsoft.com/office/drawing/2014/main" xmlns="" id="{78386EC9-81C9-42E6-8033-371DAFB6DA00}"/>
                </a:ext>
              </a:extLst>
            </p:cNvPr>
            <p:cNvSpPr/>
            <p:nvPr/>
          </p:nvSpPr>
          <p:spPr bwMode="auto">
            <a:xfrm>
              <a:off x="7931151" y="4359276"/>
              <a:ext cx="95250" cy="96838"/>
            </a:xfrm>
            <a:custGeom>
              <a:avLst/>
              <a:gdLst>
                <a:gd name="T0" fmla="*/ 4 w 29"/>
                <a:gd name="T1" fmla="*/ 7 h 29"/>
                <a:gd name="T2" fmla="*/ 7 w 29"/>
                <a:gd name="T3" fmla="*/ 25 h 29"/>
                <a:gd name="T4" fmla="*/ 25 w 29"/>
                <a:gd name="T5" fmla="*/ 22 h 29"/>
                <a:gd name="T6" fmla="*/ 22 w 29"/>
                <a:gd name="T7" fmla="*/ 4 h 29"/>
                <a:gd name="T8" fmla="*/ 4 w 29"/>
                <a:gd name="T9" fmla="*/ 7 h 29"/>
              </a:gdLst>
              <a:ahLst/>
              <a:cxnLst>
                <a:cxn ang="0">
                  <a:pos x="T0" y="T1"/>
                </a:cxn>
                <a:cxn ang="0">
                  <a:pos x="T2" y="T3"/>
                </a:cxn>
                <a:cxn ang="0">
                  <a:pos x="T4" y="T5"/>
                </a:cxn>
                <a:cxn ang="0">
                  <a:pos x="T6" y="T7"/>
                </a:cxn>
                <a:cxn ang="0">
                  <a:pos x="T8" y="T9"/>
                </a:cxn>
              </a:cxnLst>
              <a:rect l="0" t="0" r="r" b="b"/>
              <a:pathLst>
                <a:path w="29" h="29">
                  <a:moveTo>
                    <a:pt x="4" y="7"/>
                  </a:moveTo>
                  <a:cubicBezTo>
                    <a:pt x="0" y="13"/>
                    <a:pt x="1" y="21"/>
                    <a:pt x="7" y="25"/>
                  </a:cubicBezTo>
                  <a:cubicBezTo>
                    <a:pt x="13" y="29"/>
                    <a:pt x="21" y="28"/>
                    <a:pt x="25" y="22"/>
                  </a:cubicBezTo>
                  <a:cubicBezTo>
                    <a:pt x="29" y="16"/>
                    <a:pt x="28" y="8"/>
                    <a:pt x="22" y="4"/>
                  </a:cubicBezTo>
                  <a:cubicBezTo>
                    <a:pt x="16" y="0"/>
                    <a:pt x="8" y="1"/>
                    <a:pt x="4" y="7"/>
                  </a:cubicBezTo>
                  <a:close/>
                </a:path>
              </a:pathLst>
            </a:custGeom>
            <a:solidFill>
              <a:srgbClr val="FFC9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1" name="išḷîḑê">
              <a:extLst>
                <a:ext uri="{FF2B5EF4-FFF2-40B4-BE49-F238E27FC236}">
                  <a16:creationId xmlns:a16="http://schemas.microsoft.com/office/drawing/2014/main" xmlns="" id="{DBD55C8F-07CE-4A12-ADB8-FAAA50986AF9}"/>
                </a:ext>
              </a:extLst>
            </p:cNvPr>
            <p:cNvSpPr/>
            <p:nvPr/>
          </p:nvSpPr>
          <p:spPr bwMode="auto">
            <a:xfrm>
              <a:off x="5024438" y="2441576"/>
              <a:ext cx="138113" cy="936625"/>
            </a:xfrm>
            <a:custGeom>
              <a:avLst/>
              <a:gdLst>
                <a:gd name="T0" fmla="*/ 8 w 42"/>
                <a:gd name="T1" fmla="*/ 145 h 284"/>
                <a:gd name="T2" fmla="*/ 25 w 42"/>
                <a:gd name="T3" fmla="*/ 167 h 284"/>
                <a:gd name="T4" fmla="*/ 25 w 42"/>
                <a:gd name="T5" fmla="*/ 167 h 284"/>
                <a:gd name="T6" fmla="*/ 27 w 42"/>
                <a:gd name="T7" fmla="*/ 179 h 284"/>
                <a:gd name="T8" fmla="*/ 0 w 42"/>
                <a:gd name="T9" fmla="*/ 216 h 284"/>
                <a:gd name="T10" fmla="*/ 0 w 42"/>
                <a:gd name="T11" fmla="*/ 284 h 284"/>
                <a:gd name="T12" fmla="*/ 0 w 42"/>
                <a:gd name="T13" fmla="*/ 284 h 284"/>
                <a:gd name="T14" fmla="*/ 0 w 42"/>
                <a:gd name="T15" fmla="*/ 283 h 284"/>
                <a:gd name="T16" fmla="*/ 7 w 42"/>
                <a:gd name="T17" fmla="*/ 270 h 284"/>
                <a:gd name="T18" fmla="*/ 7 w 42"/>
                <a:gd name="T19" fmla="*/ 270 h 284"/>
                <a:gd name="T20" fmla="*/ 10 w 42"/>
                <a:gd name="T21" fmla="*/ 263 h 284"/>
                <a:gd name="T22" fmla="*/ 10 w 42"/>
                <a:gd name="T23" fmla="*/ 263 h 284"/>
                <a:gd name="T24" fmla="*/ 14 w 42"/>
                <a:gd name="T25" fmla="*/ 249 h 284"/>
                <a:gd name="T26" fmla="*/ 14 w 42"/>
                <a:gd name="T27" fmla="*/ 249 h 284"/>
                <a:gd name="T28" fmla="*/ 14 w 42"/>
                <a:gd name="T29" fmla="*/ 222 h 284"/>
                <a:gd name="T30" fmla="*/ 21 w 42"/>
                <a:gd name="T31" fmla="*/ 219 h 284"/>
                <a:gd name="T32" fmla="*/ 21 w 42"/>
                <a:gd name="T33" fmla="*/ 219 h 284"/>
                <a:gd name="T34" fmla="*/ 21 w 42"/>
                <a:gd name="T35" fmla="*/ 219 h 284"/>
                <a:gd name="T36" fmla="*/ 27 w 42"/>
                <a:gd name="T37" fmla="*/ 215 h 284"/>
                <a:gd name="T38" fmla="*/ 34 w 42"/>
                <a:gd name="T39" fmla="*/ 206 h 284"/>
                <a:gd name="T40" fmla="*/ 36 w 42"/>
                <a:gd name="T41" fmla="*/ 203 h 284"/>
                <a:gd name="T42" fmla="*/ 40 w 42"/>
                <a:gd name="T43" fmla="*/ 176 h 284"/>
                <a:gd name="T44" fmla="*/ 36 w 42"/>
                <a:gd name="T45" fmla="*/ 165 h 284"/>
                <a:gd name="T46" fmla="*/ 17 w 42"/>
                <a:gd name="T47" fmla="*/ 148 h 284"/>
                <a:gd name="T48" fmla="*/ 8 w 42"/>
                <a:gd name="T49" fmla="*/ 145 h 284"/>
                <a:gd name="T50" fmla="*/ 0 w 42"/>
                <a:gd name="T51" fmla="*/ 73 h 284"/>
                <a:gd name="T52" fmla="*/ 0 w 42"/>
                <a:gd name="T53" fmla="*/ 139 h 284"/>
                <a:gd name="T54" fmla="*/ 23 w 42"/>
                <a:gd name="T55" fmla="*/ 99 h 284"/>
                <a:gd name="T56" fmla="*/ 21 w 42"/>
                <a:gd name="T57" fmla="*/ 94 h 284"/>
                <a:gd name="T58" fmla="*/ 21 w 42"/>
                <a:gd name="T59" fmla="*/ 93 h 284"/>
                <a:gd name="T60" fmla="*/ 20 w 42"/>
                <a:gd name="T61" fmla="*/ 90 h 284"/>
                <a:gd name="T62" fmla="*/ 18 w 42"/>
                <a:gd name="T63" fmla="*/ 88 h 284"/>
                <a:gd name="T64" fmla="*/ 17 w 42"/>
                <a:gd name="T65" fmla="*/ 86 h 284"/>
                <a:gd name="T66" fmla="*/ 15 w 42"/>
                <a:gd name="T67" fmla="*/ 84 h 284"/>
                <a:gd name="T68" fmla="*/ 15 w 42"/>
                <a:gd name="T69" fmla="*/ 83 h 284"/>
                <a:gd name="T70" fmla="*/ 12 w 42"/>
                <a:gd name="T71" fmla="*/ 80 h 284"/>
                <a:gd name="T72" fmla="*/ 12 w 42"/>
                <a:gd name="T73" fmla="*/ 80 h 284"/>
                <a:gd name="T74" fmla="*/ 8 w 42"/>
                <a:gd name="T75" fmla="*/ 77 h 284"/>
                <a:gd name="T76" fmla="*/ 8 w 42"/>
                <a:gd name="T77" fmla="*/ 77 h 284"/>
                <a:gd name="T78" fmla="*/ 4 w 42"/>
                <a:gd name="T79" fmla="*/ 75 h 284"/>
                <a:gd name="T80" fmla="*/ 4 w 42"/>
                <a:gd name="T81" fmla="*/ 75 h 284"/>
                <a:gd name="T82" fmla="*/ 0 w 42"/>
                <a:gd name="T83" fmla="*/ 73 h 284"/>
                <a:gd name="T84" fmla="*/ 0 w 42"/>
                <a:gd name="T85" fmla="*/ 0 h 284"/>
                <a:gd name="T86" fmla="*/ 0 w 42"/>
                <a:gd name="T87" fmla="*/ 71 h 284"/>
                <a:gd name="T88" fmla="*/ 12 w 42"/>
                <a:gd name="T89" fmla="*/ 25 h 284"/>
                <a:gd name="T90" fmla="*/ 11 w 42"/>
                <a:gd name="T91" fmla="*/ 20 h 284"/>
                <a:gd name="T92" fmla="*/ 10 w 42"/>
                <a:gd name="T93" fmla="*/ 18 h 284"/>
                <a:gd name="T94" fmla="*/ 9 w 42"/>
                <a:gd name="T95" fmla="*/ 15 h 284"/>
                <a:gd name="T96" fmla="*/ 8 w 42"/>
                <a:gd name="T97" fmla="*/ 13 h 284"/>
                <a:gd name="T98" fmla="*/ 7 w 42"/>
                <a:gd name="T99" fmla="*/ 10 h 284"/>
                <a:gd name="T100" fmla="*/ 6 w 42"/>
                <a:gd name="T101" fmla="*/ 8 h 284"/>
                <a:gd name="T102" fmla="*/ 5 w 42"/>
                <a:gd name="T103" fmla="*/ 6 h 284"/>
                <a:gd name="T104" fmla="*/ 3 w 42"/>
                <a:gd name="T105" fmla="*/ 3 h 284"/>
                <a:gd name="T106" fmla="*/ 2 w 42"/>
                <a:gd name="T107" fmla="*/ 2 h 284"/>
                <a:gd name="T108" fmla="*/ 0 w 42"/>
                <a:gd name="T10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284">
                  <a:moveTo>
                    <a:pt x="8" y="145"/>
                  </a:moveTo>
                  <a:cubicBezTo>
                    <a:pt x="16" y="150"/>
                    <a:pt x="22" y="158"/>
                    <a:pt x="25" y="167"/>
                  </a:cubicBezTo>
                  <a:cubicBezTo>
                    <a:pt x="25" y="167"/>
                    <a:pt x="25" y="167"/>
                    <a:pt x="25" y="167"/>
                  </a:cubicBezTo>
                  <a:cubicBezTo>
                    <a:pt x="26" y="171"/>
                    <a:pt x="27" y="175"/>
                    <a:pt x="27" y="179"/>
                  </a:cubicBezTo>
                  <a:cubicBezTo>
                    <a:pt x="27" y="195"/>
                    <a:pt x="16" y="211"/>
                    <a:pt x="0" y="216"/>
                  </a:cubicBezTo>
                  <a:cubicBezTo>
                    <a:pt x="0" y="284"/>
                    <a:pt x="0" y="284"/>
                    <a:pt x="0" y="284"/>
                  </a:cubicBezTo>
                  <a:cubicBezTo>
                    <a:pt x="0" y="284"/>
                    <a:pt x="0" y="284"/>
                    <a:pt x="0" y="284"/>
                  </a:cubicBezTo>
                  <a:cubicBezTo>
                    <a:pt x="0" y="283"/>
                    <a:pt x="0" y="283"/>
                    <a:pt x="0" y="283"/>
                  </a:cubicBezTo>
                  <a:cubicBezTo>
                    <a:pt x="3" y="279"/>
                    <a:pt x="5" y="275"/>
                    <a:pt x="7" y="270"/>
                  </a:cubicBezTo>
                  <a:cubicBezTo>
                    <a:pt x="7" y="270"/>
                    <a:pt x="7" y="270"/>
                    <a:pt x="7" y="270"/>
                  </a:cubicBezTo>
                  <a:cubicBezTo>
                    <a:pt x="8" y="268"/>
                    <a:pt x="9" y="266"/>
                    <a:pt x="10" y="263"/>
                  </a:cubicBezTo>
                  <a:cubicBezTo>
                    <a:pt x="10" y="263"/>
                    <a:pt x="10" y="263"/>
                    <a:pt x="10" y="263"/>
                  </a:cubicBezTo>
                  <a:cubicBezTo>
                    <a:pt x="12" y="259"/>
                    <a:pt x="13" y="254"/>
                    <a:pt x="14" y="249"/>
                  </a:cubicBezTo>
                  <a:cubicBezTo>
                    <a:pt x="14" y="249"/>
                    <a:pt x="14" y="249"/>
                    <a:pt x="14" y="249"/>
                  </a:cubicBezTo>
                  <a:cubicBezTo>
                    <a:pt x="15" y="240"/>
                    <a:pt x="16" y="231"/>
                    <a:pt x="14" y="222"/>
                  </a:cubicBezTo>
                  <a:cubicBezTo>
                    <a:pt x="17" y="221"/>
                    <a:pt x="19" y="220"/>
                    <a:pt x="21" y="219"/>
                  </a:cubicBezTo>
                  <a:cubicBezTo>
                    <a:pt x="21" y="219"/>
                    <a:pt x="21" y="219"/>
                    <a:pt x="21" y="219"/>
                  </a:cubicBezTo>
                  <a:cubicBezTo>
                    <a:pt x="21" y="219"/>
                    <a:pt x="21" y="219"/>
                    <a:pt x="21" y="219"/>
                  </a:cubicBezTo>
                  <a:cubicBezTo>
                    <a:pt x="23" y="217"/>
                    <a:pt x="25" y="216"/>
                    <a:pt x="27" y="215"/>
                  </a:cubicBezTo>
                  <a:cubicBezTo>
                    <a:pt x="30" y="212"/>
                    <a:pt x="32" y="209"/>
                    <a:pt x="34" y="206"/>
                  </a:cubicBezTo>
                  <a:cubicBezTo>
                    <a:pt x="35" y="205"/>
                    <a:pt x="36" y="204"/>
                    <a:pt x="36" y="203"/>
                  </a:cubicBezTo>
                  <a:cubicBezTo>
                    <a:pt x="41" y="195"/>
                    <a:pt x="42" y="186"/>
                    <a:pt x="40" y="176"/>
                  </a:cubicBezTo>
                  <a:cubicBezTo>
                    <a:pt x="39" y="172"/>
                    <a:pt x="38" y="169"/>
                    <a:pt x="36" y="165"/>
                  </a:cubicBezTo>
                  <a:cubicBezTo>
                    <a:pt x="32" y="157"/>
                    <a:pt x="25" y="151"/>
                    <a:pt x="17" y="148"/>
                  </a:cubicBezTo>
                  <a:cubicBezTo>
                    <a:pt x="14" y="146"/>
                    <a:pt x="11" y="146"/>
                    <a:pt x="8" y="145"/>
                  </a:cubicBezTo>
                  <a:moveTo>
                    <a:pt x="0" y="73"/>
                  </a:moveTo>
                  <a:cubicBezTo>
                    <a:pt x="0" y="139"/>
                    <a:pt x="0" y="139"/>
                    <a:pt x="0" y="139"/>
                  </a:cubicBezTo>
                  <a:cubicBezTo>
                    <a:pt x="16" y="133"/>
                    <a:pt x="26" y="116"/>
                    <a:pt x="23" y="99"/>
                  </a:cubicBezTo>
                  <a:cubicBezTo>
                    <a:pt x="22" y="97"/>
                    <a:pt x="22" y="96"/>
                    <a:pt x="21" y="94"/>
                  </a:cubicBezTo>
                  <a:cubicBezTo>
                    <a:pt x="21" y="94"/>
                    <a:pt x="21" y="93"/>
                    <a:pt x="21" y="93"/>
                  </a:cubicBezTo>
                  <a:cubicBezTo>
                    <a:pt x="20" y="92"/>
                    <a:pt x="20" y="91"/>
                    <a:pt x="20" y="90"/>
                  </a:cubicBezTo>
                  <a:cubicBezTo>
                    <a:pt x="19" y="89"/>
                    <a:pt x="19" y="89"/>
                    <a:pt x="18" y="88"/>
                  </a:cubicBezTo>
                  <a:cubicBezTo>
                    <a:pt x="18" y="87"/>
                    <a:pt x="18" y="87"/>
                    <a:pt x="17" y="86"/>
                  </a:cubicBezTo>
                  <a:cubicBezTo>
                    <a:pt x="17" y="85"/>
                    <a:pt x="16" y="85"/>
                    <a:pt x="15" y="84"/>
                  </a:cubicBezTo>
                  <a:cubicBezTo>
                    <a:pt x="15" y="83"/>
                    <a:pt x="15" y="83"/>
                    <a:pt x="15" y="83"/>
                  </a:cubicBezTo>
                  <a:cubicBezTo>
                    <a:pt x="14" y="82"/>
                    <a:pt x="13" y="81"/>
                    <a:pt x="12" y="80"/>
                  </a:cubicBezTo>
                  <a:cubicBezTo>
                    <a:pt x="12" y="80"/>
                    <a:pt x="12" y="80"/>
                    <a:pt x="12" y="80"/>
                  </a:cubicBezTo>
                  <a:cubicBezTo>
                    <a:pt x="11" y="79"/>
                    <a:pt x="9" y="78"/>
                    <a:pt x="8" y="77"/>
                  </a:cubicBezTo>
                  <a:cubicBezTo>
                    <a:pt x="8" y="77"/>
                    <a:pt x="8" y="77"/>
                    <a:pt x="8" y="77"/>
                  </a:cubicBezTo>
                  <a:cubicBezTo>
                    <a:pt x="7" y="77"/>
                    <a:pt x="6" y="76"/>
                    <a:pt x="4" y="75"/>
                  </a:cubicBezTo>
                  <a:cubicBezTo>
                    <a:pt x="4" y="75"/>
                    <a:pt x="4" y="75"/>
                    <a:pt x="4" y="75"/>
                  </a:cubicBezTo>
                  <a:cubicBezTo>
                    <a:pt x="3" y="74"/>
                    <a:pt x="1" y="74"/>
                    <a:pt x="0" y="73"/>
                  </a:cubicBezTo>
                  <a:moveTo>
                    <a:pt x="0" y="0"/>
                  </a:moveTo>
                  <a:cubicBezTo>
                    <a:pt x="0" y="71"/>
                    <a:pt x="0" y="71"/>
                    <a:pt x="0" y="71"/>
                  </a:cubicBezTo>
                  <a:cubicBezTo>
                    <a:pt x="11" y="59"/>
                    <a:pt x="16" y="42"/>
                    <a:pt x="12" y="25"/>
                  </a:cubicBezTo>
                  <a:cubicBezTo>
                    <a:pt x="12" y="23"/>
                    <a:pt x="12" y="21"/>
                    <a:pt x="11" y="20"/>
                  </a:cubicBezTo>
                  <a:cubicBezTo>
                    <a:pt x="11" y="19"/>
                    <a:pt x="11" y="19"/>
                    <a:pt x="10" y="18"/>
                  </a:cubicBezTo>
                  <a:cubicBezTo>
                    <a:pt x="10" y="17"/>
                    <a:pt x="10" y="16"/>
                    <a:pt x="9" y="15"/>
                  </a:cubicBezTo>
                  <a:cubicBezTo>
                    <a:pt x="9" y="14"/>
                    <a:pt x="9" y="13"/>
                    <a:pt x="8" y="13"/>
                  </a:cubicBezTo>
                  <a:cubicBezTo>
                    <a:pt x="8" y="12"/>
                    <a:pt x="8" y="11"/>
                    <a:pt x="7" y="10"/>
                  </a:cubicBezTo>
                  <a:cubicBezTo>
                    <a:pt x="7" y="9"/>
                    <a:pt x="6" y="9"/>
                    <a:pt x="6" y="8"/>
                  </a:cubicBezTo>
                  <a:cubicBezTo>
                    <a:pt x="5" y="7"/>
                    <a:pt x="5" y="7"/>
                    <a:pt x="5" y="6"/>
                  </a:cubicBezTo>
                  <a:cubicBezTo>
                    <a:pt x="4" y="5"/>
                    <a:pt x="3" y="4"/>
                    <a:pt x="3" y="3"/>
                  </a:cubicBezTo>
                  <a:cubicBezTo>
                    <a:pt x="2" y="3"/>
                    <a:pt x="2" y="2"/>
                    <a:pt x="2" y="2"/>
                  </a:cubicBezTo>
                  <a:cubicBezTo>
                    <a:pt x="1" y="1"/>
                    <a:pt x="1" y="0"/>
                    <a:pt x="0" y="0"/>
                  </a:cubicBezTo>
                </a:path>
              </a:pathLst>
            </a:custGeom>
            <a:solidFill>
              <a:srgbClr val="C8C4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2" name="ïšľíďê">
              <a:extLst>
                <a:ext uri="{FF2B5EF4-FFF2-40B4-BE49-F238E27FC236}">
                  <a16:creationId xmlns:a16="http://schemas.microsoft.com/office/drawing/2014/main" xmlns="" id="{91A26CF5-5501-408A-A5B8-77D2CE4AF93B}"/>
                </a:ext>
              </a:extLst>
            </p:cNvPr>
            <p:cNvSpPr/>
            <p:nvPr/>
          </p:nvSpPr>
          <p:spPr bwMode="auto">
            <a:xfrm>
              <a:off x="4835526" y="2263776"/>
              <a:ext cx="177800" cy="1249363"/>
            </a:xfrm>
            <a:custGeom>
              <a:avLst/>
              <a:gdLst>
                <a:gd name="T0" fmla="*/ 0 w 54"/>
                <a:gd name="T1" fmla="*/ 0 h 379"/>
                <a:gd name="T2" fmla="*/ 0 w 54"/>
                <a:gd name="T3" fmla="*/ 379 h 379"/>
                <a:gd name="T4" fmla="*/ 3 w 54"/>
                <a:gd name="T5" fmla="*/ 378 h 379"/>
                <a:gd name="T6" fmla="*/ 4 w 54"/>
                <a:gd name="T7" fmla="*/ 377 h 379"/>
                <a:gd name="T8" fmla="*/ 11 w 54"/>
                <a:gd name="T9" fmla="*/ 375 h 379"/>
                <a:gd name="T10" fmla="*/ 12 w 54"/>
                <a:gd name="T11" fmla="*/ 375 h 379"/>
                <a:gd name="T12" fmla="*/ 18 w 54"/>
                <a:gd name="T13" fmla="*/ 372 h 379"/>
                <a:gd name="T14" fmla="*/ 19 w 54"/>
                <a:gd name="T15" fmla="*/ 372 h 379"/>
                <a:gd name="T16" fmla="*/ 25 w 54"/>
                <a:gd name="T17" fmla="*/ 369 h 379"/>
                <a:gd name="T18" fmla="*/ 26 w 54"/>
                <a:gd name="T19" fmla="*/ 368 h 379"/>
                <a:gd name="T20" fmla="*/ 31 w 54"/>
                <a:gd name="T21" fmla="*/ 364 h 379"/>
                <a:gd name="T22" fmla="*/ 32 w 54"/>
                <a:gd name="T23" fmla="*/ 364 h 379"/>
                <a:gd name="T24" fmla="*/ 37 w 54"/>
                <a:gd name="T25" fmla="*/ 360 h 379"/>
                <a:gd name="T26" fmla="*/ 38 w 54"/>
                <a:gd name="T27" fmla="*/ 360 h 379"/>
                <a:gd name="T28" fmla="*/ 43 w 54"/>
                <a:gd name="T29" fmla="*/ 355 h 379"/>
                <a:gd name="T30" fmla="*/ 43 w 54"/>
                <a:gd name="T31" fmla="*/ 354 h 379"/>
                <a:gd name="T32" fmla="*/ 48 w 54"/>
                <a:gd name="T33" fmla="*/ 349 h 379"/>
                <a:gd name="T34" fmla="*/ 48 w 54"/>
                <a:gd name="T35" fmla="*/ 349 h 379"/>
                <a:gd name="T36" fmla="*/ 53 w 54"/>
                <a:gd name="T37" fmla="*/ 344 h 379"/>
                <a:gd name="T38" fmla="*/ 53 w 54"/>
                <a:gd name="T39" fmla="*/ 343 h 379"/>
                <a:gd name="T40" fmla="*/ 54 w 54"/>
                <a:gd name="T41" fmla="*/ 342 h 379"/>
                <a:gd name="T42" fmla="*/ 54 w 54"/>
                <a:gd name="T43" fmla="*/ 271 h 379"/>
                <a:gd name="T44" fmla="*/ 44 w 54"/>
                <a:gd name="T45" fmla="*/ 272 h 379"/>
                <a:gd name="T46" fmla="*/ 6 w 54"/>
                <a:gd name="T47" fmla="*/ 244 h 379"/>
                <a:gd name="T48" fmla="*/ 33 w 54"/>
                <a:gd name="T49" fmla="*/ 195 h 379"/>
                <a:gd name="T50" fmla="*/ 33 w 54"/>
                <a:gd name="T51" fmla="*/ 195 h 379"/>
                <a:gd name="T52" fmla="*/ 44 w 54"/>
                <a:gd name="T53" fmla="*/ 193 h 379"/>
                <a:gd name="T54" fmla="*/ 44 w 54"/>
                <a:gd name="T55" fmla="*/ 193 h 379"/>
                <a:gd name="T56" fmla="*/ 44 w 54"/>
                <a:gd name="T57" fmla="*/ 193 h 379"/>
                <a:gd name="T58" fmla="*/ 54 w 54"/>
                <a:gd name="T59" fmla="*/ 194 h 379"/>
                <a:gd name="T60" fmla="*/ 54 w 54"/>
                <a:gd name="T61" fmla="*/ 51 h 379"/>
                <a:gd name="T62" fmla="*/ 53 w 54"/>
                <a:gd name="T63" fmla="*/ 49 h 379"/>
                <a:gd name="T64" fmla="*/ 52 w 54"/>
                <a:gd name="T65" fmla="*/ 49 h 379"/>
                <a:gd name="T66" fmla="*/ 48 w 54"/>
                <a:gd name="T67" fmla="*/ 46 h 379"/>
                <a:gd name="T68" fmla="*/ 48 w 54"/>
                <a:gd name="T69" fmla="*/ 46 h 379"/>
                <a:gd name="T70" fmla="*/ 44 w 54"/>
                <a:gd name="T71" fmla="*/ 43 h 379"/>
                <a:gd name="T72" fmla="*/ 44 w 54"/>
                <a:gd name="T73" fmla="*/ 43 h 379"/>
                <a:gd name="T74" fmla="*/ 17 w 54"/>
                <a:gd name="T75" fmla="*/ 36 h 379"/>
                <a:gd name="T76" fmla="*/ 11 w 54"/>
                <a:gd name="T77" fmla="*/ 36 h 379"/>
                <a:gd name="T78" fmla="*/ 11 w 54"/>
                <a:gd name="T79" fmla="*/ 36 h 379"/>
                <a:gd name="T80" fmla="*/ 10 w 54"/>
                <a:gd name="T81" fmla="*/ 36 h 379"/>
                <a:gd name="T82" fmla="*/ 9 w 54"/>
                <a:gd name="T83" fmla="*/ 22 h 379"/>
                <a:gd name="T84" fmla="*/ 9 w 54"/>
                <a:gd name="T85" fmla="*/ 21 h 379"/>
                <a:gd name="T86" fmla="*/ 0 w 54"/>
                <a:gd name="T87"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379">
                  <a:moveTo>
                    <a:pt x="0" y="0"/>
                  </a:moveTo>
                  <a:cubicBezTo>
                    <a:pt x="0" y="379"/>
                    <a:pt x="0" y="379"/>
                    <a:pt x="0" y="379"/>
                  </a:cubicBezTo>
                  <a:cubicBezTo>
                    <a:pt x="1" y="378"/>
                    <a:pt x="2" y="378"/>
                    <a:pt x="3" y="378"/>
                  </a:cubicBezTo>
                  <a:cubicBezTo>
                    <a:pt x="4" y="378"/>
                    <a:pt x="4" y="377"/>
                    <a:pt x="4" y="377"/>
                  </a:cubicBezTo>
                  <a:cubicBezTo>
                    <a:pt x="7" y="377"/>
                    <a:pt x="9" y="376"/>
                    <a:pt x="11" y="375"/>
                  </a:cubicBezTo>
                  <a:cubicBezTo>
                    <a:pt x="11" y="375"/>
                    <a:pt x="12" y="375"/>
                    <a:pt x="12" y="375"/>
                  </a:cubicBezTo>
                  <a:cubicBezTo>
                    <a:pt x="14" y="374"/>
                    <a:pt x="16" y="373"/>
                    <a:pt x="18" y="372"/>
                  </a:cubicBezTo>
                  <a:cubicBezTo>
                    <a:pt x="19" y="372"/>
                    <a:pt x="19" y="372"/>
                    <a:pt x="19" y="372"/>
                  </a:cubicBezTo>
                  <a:cubicBezTo>
                    <a:pt x="21" y="371"/>
                    <a:pt x="23" y="370"/>
                    <a:pt x="25" y="369"/>
                  </a:cubicBezTo>
                  <a:cubicBezTo>
                    <a:pt x="25" y="368"/>
                    <a:pt x="25" y="368"/>
                    <a:pt x="26" y="368"/>
                  </a:cubicBezTo>
                  <a:cubicBezTo>
                    <a:pt x="28" y="367"/>
                    <a:pt x="29" y="366"/>
                    <a:pt x="31" y="364"/>
                  </a:cubicBezTo>
                  <a:cubicBezTo>
                    <a:pt x="32" y="364"/>
                    <a:pt x="32" y="364"/>
                    <a:pt x="32" y="364"/>
                  </a:cubicBezTo>
                  <a:cubicBezTo>
                    <a:pt x="34" y="363"/>
                    <a:pt x="36" y="361"/>
                    <a:pt x="37" y="360"/>
                  </a:cubicBezTo>
                  <a:cubicBezTo>
                    <a:pt x="38" y="360"/>
                    <a:pt x="38" y="360"/>
                    <a:pt x="38" y="360"/>
                  </a:cubicBezTo>
                  <a:cubicBezTo>
                    <a:pt x="39" y="358"/>
                    <a:pt x="41" y="357"/>
                    <a:pt x="43" y="355"/>
                  </a:cubicBezTo>
                  <a:cubicBezTo>
                    <a:pt x="43" y="354"/>
                    <a:pt x="43" y="354"/>
                    <a:pt x="43" y="354"/>
                  </a:cubicBezTo>
                  <a:cubicBezTo>
                    <a:pt x="45" y="353"/>
                    <a:pt x="47" y="351"/>
                    <a:pt x="48" y="349"/>
                  </a:cubicBezTo>
                  <a:cubicBezTo>
                    <a:pt x="48" y="349"/>
                    <a:pt x="48" y="349"/>
                    <a:pt x="48" y="349"/>
                  </a:cubicBezTo>
                  <a:cubicBezTo>
                    <a:pt x="50" y="347"/>
                    <a:pt x="51" y="346"/>
                    <a:pt x="53" y="344"/>
                  </a:cubicBezTo>
                  <a:cubicBezTo>
                    <a:pt x="53" y="343"/>
                    <a:pt x="53" y="343"/>
                    <a:pt x="53" y="343"/>
                  </a:cubicBezTo>
                  <a:cubicBezTo>
                    <a:pt x="53" y="343"/>
                    <a:pt x="54" y="343"/>
                    <a:pt x="54" y="342"/>
                  </a:cubicBezTo>
                  <a:cubicBezTo>
                    <a:pt x="54" y="271"/>
                    <a:pt x="54" y="271"/>
                    <a:pt x="54" y="271"/>
                  </a:cubicBezTo>
                  <a:cubicBezTo>
                    <a:pt x="51" y="272"/>
                    <a:pt x="47" y="272"/>
                    <a:pt x="44" y="272"/>
                  </a:cubicBezTo>
                  <a:cubicBezTo>
                    <a:pt x="27" y="272"/>
                    <a:pt x="11" y="261"/>
                    <a:pt x="6" y="244"/>
                  </a:cubicBezTo>
                  <a:cubicBezTo>
                    <a:pt x="0" y="223"/>
                    <a:pt x="12" y="201"/>
                    <a:pt x="33" y="195"/>
                  </a:cubicBezTo>
                  <a:cubicBezTo>
                    <a:pt x="33" y="195"/>
                    <a:pt x="33" y="195"/>
                    <a:pt x="33" y="195"/>
                  </a:cubicBezTo>
                  <a:cubicBezTo>
                    <a:pt x="36" y="194"/>
                    <a:pt x="40" y="193"/>
                    <a:pt x="44" y="193"/>
                  </a:cubicBezTo>
                  <a:cubicBezTo>
                    <a:pt x="44" y="193"/>
                    <a:pt x="44" y="193"/>
                    <a:pt x="44" y="193"/>
                  </a:cubicBezTo>
                  <a:cubicBezTo>
                    <a:pt x="44" y="193"/>
                    <a:pt x="44" y="193"/>
                    <a:pt x="44" y="193"/>
                  </a:cubicBezTo>
                  <a:cubicBezTo>
                    <a:pt x="47" y="193"/>
                    <a:pt x="51" y="193"/>
                    <a:pt x="54" y="194"/>
                  </a:cubicBezTo>
                  <a:cubicBezTo>
                    <a:pt x="54" y="51"/>
                    <a:pt x="54" y="51"/>
                    <a:pt x="54" y="51"/>
                  </a:cubicBezTo>
                  <a:cubicBezTo>
                    <a:pt x="53" y="50"/>
                    <a:pt x="53" y="50"/>
                    <a:pt x="53" y="49"/>
                  </a:cubicBezTo>
                  <a:cubicBezTo>
                    <a:pt x="52" y="49"/>
                    <a:pt x="52" y="49"/>
                    <a:pt x="52" y="49"/>
                  </a:cubicBezTo>
                  <a:cubicBezTo>
                    <a:pt x="51" y="48"/>
                    <a:pt x="50" y="47"/>
                    <a:pt x="48" y="46"/>
                  </a:cubicBezTo>
                  <a:cubicBezTo>
                    <a:pt x="48" y="46"/>
                    <a:pt x="48" y="46"/>
                    <a:pt x="48" y="46"/>
                  </a:cubicBezTo>
                  <a:cubicBezTo>
                    <a:pt x="47" y="45"/>
                    <a:pt x="46" y="44"/>
                    <a:pt x="44" y="43"/>
                  </a:cubicBezTo>
                  <a:cubicBezTo>
                    <a:pt x="44" y="43"/>
                    <a:pt x="44" y="43"/>
                    <a:pt x="44" y="43"/>
                  </a:cubicBezTo>
                  <a:cubicBezTo>
                    <a:pt x="36" y="38"/>
                    <a:pt x="27" y="36"/>
                    <a:pt x="17" y="36"/>
                  </a:cubicBezTo>
                  <a:cubicBezTo>
                    <a:pt x="15" y="36"/>
                    <a:pt x="13" y="36"/>
                    <a:pt x="11" y="36"/>
                  </a:cubicBezTo>
                  <a:cubicBezTo>
                    <a:pt x="11" y="36"/>
                    <a:pt x="11" y="36"/>
                    <a:pt x="11" y="36"/>
                  </a:cubicBezTo>
                  <a:cubicBezTo>
                    <a:pt x="10" y="36"/>
                    <a:pt x="10" y="36"/>
                    <a:pt x="10" y="36"/>
                  </a:cubicBezTo>
                  <a:cubicBezTo>
                    <a:pt x="10" y="32"/>
                    <a:pt x="10" y="27"/>
                    <a:pt x="9" y="22"/>
                  </a:cubicBezTo>
                  <a:cubicBezTo>
                    <a:pt x="9" y="22"/>
                    <a:pt x="9" y="21"/>
                    <a:pt x="9" y="21"/>
                  </a:cubicBezTo>
                  <a:cubicBezTo>
                    <a:pt x="8" y="13"/>
                    <a:pt x="4" y="6"/>
                    <a:pt x="0" y="0"/>
                  </a:cubicBezTo>
                </a:path>
              </a:pathLst>
            </a:custGeom>
            <a:solidFill>
              <a:srgbClr val="1B12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3" name="ïṡľïdé">
              <a:extLst>
                <a:ext uri="{FF2B5EF4-FFF2-40B4-BE49-F238E27FC236}">
                  <a16:creationId xmlns:a16="http://schemas.microsoft.com/office/drawing/2014/main" xmlns="" id="{18B48112-EACA-4D69-BA54-40FC4378F752}"/>
                </a:ext>
              </a:extLst>
            </p:cNvPr>
            <p:cNvSpPr/>
            <p:nvPr/>
          </p:nvSpPr>
          <p:spPr bwMode="auto">
            <a:xfrm>
              <a:off x="4819651" y="2247901"/>
              <a:ext cx="15875" cy="1268413"/>
            </a:xfrm>
            <a:custGeom>
              <a:avLst/>
              <a:gdLst>
                <a:gd name="T0" fmla="*/ 0 w 5"/>
                <a:gd name="T1" fmla="*/ 0 h 385"/>
                <a:gd name="T2" fmla="*/ 0 w 5"/>
                <a:gd name="T3" fmla="*/ 80 h 385"/>
                <a:gd name="T4" fmla="*/ 0 w 5"/>
                <a:gd name="T5" fmla="*/ 385 h 385"/>
                <a:gd name="T6" fmla="*/ 1 w 5"/>
                <a:gd name="T7" fmla="*/ 384 h 385"/>
                <a:gd name="T8" fmla="*/ 5 w 5"/>
                <a:gd name="T9" fmla="*/ 384 h 385"/>
                <a:gd name="T10" fmla="*/ 5 w 5"/>
                <a:gd name="T11" fmla="*/ 5 h 385"/>
                <a:gd name="T12" fmla="*/ 0 w 5"/>
                <a:gd name="T13" fmla="*/ 0 h 385"/>
              </a:gdLst>
              <a:ahLst/>
              <a:cxnLst>
                <a:cxn ang="0">
                  <a:pos x="T0" y="T1"/>
                </a:cxn>
                <a:cxn ang="0">
                  <a:pos x="T2" y="T3"/>
                </a:cxn>
                <a:cxn ang="0">
                  <a:pos x="T4" y="T5"/>
                </a:cxn>
                <a:cxn ang="0">
                  <a:pos x="T6" y="T7"/>
                </a:cxn>
                <a:cxn ang="0">
                  <a:pos x="T8" y="T9"/>
                </a:cxn>
                <a:cxn ang="0">
                  <a:pos x="T10" y="T11"/>
                </a:cxn>
                <a:cxn ang="0">
                  <a:pos x="T12" y="T13"/>
                </a:cxn>
              </a:cxnLst>
              <a:rect l="0" t="0" r="r" b="b"/>
              <a:pathLst>
                <a:path w="5" h="385">
                  <a:moveTo>
                    <a:pt x="0" y="0"/>
                  </a:moveTo>
                  <a:cubicBezTo>
                    <a:pt x="0" y="80"/>
                    <a:pt x="0" y="80"/>
                    <a:pt x="0" y="80"/>
                  </a:cubicBezTo>
                  <a:cubicBezTo>
                    <a:pt x="0" y="385"/>
                    <a:pt x="0" y="385"/>
                    <a:pt x="0" y="385"/>
                  </a:cubicBezTo>
                  <a:cubicBezTo>
                    <a:pt x="1" y="384"/>
                    <a:pt x="1" y="384"/>
                    <a:pt x="1" y="384"/>
                  </a:cubicBezTo>
                  <a:cubicBezTo>
                    <a:pt x="2" y="384"/>
                    <a:pt x="4" y="384"/>
                    <a:pt x="5" y="384"/>
                  </a:cubicBezTo>
                  <a:cubicBezTo>
                    <a:pt x="5" y="5"/>
                    <a:pt x="5" y="5"/>
                    <a:pt x="5" y="5"/>
                  </a:cubicBezTo>
                  <a:cubicBezTo>
                    <a:pt x="3" y="3"/>
                    <a:pt x="2" y="1"/>
                    <a:pt x="0" y="0"/>
                  </a:cubicBezTo>
                </a:path>
              </a:pathLst>
            </a:custGeom>
            <a:solidFill>
              <a:srgbClr val="1B12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4" name="ïṥļïḍê">
              <a:extLst>
                <a:ext uri="{FF2B5EF4-FFF2-40B4-BE49-F238E27FC236}">
                  <a16:creationId xmlns:a16="http://schemas.microsoft.com/office/drawing/2014/main" xmlns="" id="{4AF2E6D8-F3A8-445E-B8C8-0652E50B9F50}"/>
                </a:ext>
              </a:extLst>
            </p:cNvPr>
            <p:cNvSpPr/>
            <p:nvPr/>
          </p:nvSpPr>
          <p:spPr bwMode="auto">
            <a:xfrm>
              <a:off x="5013326" y="2432051"/>
              <a:ext cx="11113" cy="958850"/>
            </a:xfrm>
            <a:custGeom>
              <a:avLst/>
              <a:gdLst>
                <a:gd name="T0" fmla="*/ 3 w 3"/>
                <a:gd name="T1" fmla="*/ 219 h 291"/>
                <a:gd name="T2" fmla="*/ 2 w 3"/>
                <a:gd name="T3" fmla="*/ 220 h 291"/>
                <a:gd name="T4" fmla="*/ 0 w 3"/>
                <a:gd name="T5" fmla="*/ 220 h 291"/>
                <a:gd name="T6" fmla="*/ 0 w 3"/>
                <a:gd name="T7" fmla="*/ 291 h 291"/>
                <a:gd name="T8" fmla="*/ 3 w 3"/>
                <a:gd name="T9" fmla="*/ 287 h 291"/>
                <a:gd name="T10" fmla="*/ 3 w 3"/>
                <a:gd name="T11" fmla="*/ 219 h 291"/>
                <a:gd name="T12" fmla="*/ 0 w 3"/>
                <a:gd name="T13" fmla="*/ 0 h 291"/>
                <a:gd name="T14" fmla="*/ 0 w 3"/>
                <a:gd name="T15" fmla="*/ 143 h 291"/>
                <a:gd name="T16" fmla="*/ 1 w 3"/>
                <a:gd name="T17" fmla="*/ 144 h 291"/>
                <a:gd name="T18" fmla="*/ 1 w 3"/>
                <a:gd name="T19" fmla="*/ 142 h 291"/>
                <a:gd name="T20" fmla="*/ 3 w 3"/>
                <a:gd name="T21" fmla="*/ 142 h 291"/>
                <a:gd name="T22" fmla="*/ 3 w 3"/>
                <a:gd name="T23" fmla="*/ 76 h 291"/>
                <a:gd name="T24" fmla="*/ 1 w 3"/>
                <a:gd name="T25" fmla="*/ 76 h 291"/>
                <a:gd name="T26" fmla="*/ 3 w 3"/>
                <a:gd name="T27" fmla="*/ 74 h 291"/>
                <a:gd name="T28" fmla="*/ 3 w 3"/>
                <a:gd name="T29" fmla="*/ 3 h 291"/>
                <a:gd name="T30" fmla="*/ 2 w 3"/>
                <a:gd name="T31" fmla="*/ 2 h 291"/>
                <a:gd name="T32" fmla="*/ 2 w 3"/>
                <a:gd name="T33" fmla="*/ 1 h 291"/>
                <a:gd name="T34" fmla="*/ 0 w 3"/>
                <a:gd name="T3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291">
                  <a:moveTo>
                    <a:pt x="3" y="219"/>
                  </a:moveTo>
                  <a:cubicBezTo>
                    <a:pt x="3" y="219"/>
                    <a:pt x="2" y="219"/>
                    <a:pt x="2" y="220"/>
                  </a:cubicBezTo>
                  <a:cubicBezTo>
                    <a:pt x="1" y="220"/>
                    <a:pt x="0" y="220"/>
                    <a:pt x="0" y="220"/>
                  </a:cubicBezTo>
                  <a:cubicBezTo>
                    <a:pt x="0" y="291"/>
                    <a:pt x="0" y="291"/>
                    <a:pt x="0" y="291"/>
                  </a:cubicBezTo>
                  <a:cubicBezTo>
                    <a:pt x="1" y="290"/>
                    <a:pt x="2" y="289"/>
                    <a:pt x="3" y="287"/>
                  </a:cubicBezTo>
                  <a:cubicBezTo>
                    <a:pt x="3" y="219"/>
                    <a:pt x="3" y="219"/>
                    <a:pt x="3" y="219"/>
                  </a:cubicBezTo>
                  <a:moveTo>
                    <a:pt x="0" y="0"/>
                  </a:moveTo>
                  <a:cubicBezTo>
                    <a:pt x="0" y="143"/>
                    <a:pt x="0" y="143"/>
                    <a:pt x="0" y="143"/>
                  </a:cubicBezTo>
                  <a:cubicBezTo>
                    <a:pt x="0" y="143"/>
                    <a:pt x="1" y="143"/>
                    <a:pt x="1" y="144"/>
                  </a:cubicBezTo>
                  <a:cubicBezTo>
                    <a:pt x="1" y="142"/>
                    <a:pt x="1" y="142"/>
                    <a:pt x="1" y="142"/>
                  </a:cubicBezTo>
                  <a:cubicBezTo>
                    <a:pt x="2" y="142"/>
                    <a:pt x="2" y="142"/>
                    <a:pt x="3" y="142"/>
                  </a:cubicBezTo>
                  <a:cubicBezTo>
                    <a:pt x="3" y="76"/>
                    <a:pt x="3" y="76"/>
                    <a:pt x="3" y="76"/>
                  </a:cubicBezTo>
                  <a:cubicBezTo>
                    <a:pt x="2" y="76"/>
                    <a:pt x="2" y="76"/>
                    <a:pt x="1" y="76"/>
                  </a:cubicBezTo>
                  <a:cubicBezTo>
                    <a:pt x="2" y="75"/>
                    <a:pt x="2" y="75"/>
                    <a:pt x="3" y="74"/>
                  </a:cubicBezTo>
                  <a:cubicBezTo>
                    <a:pt x="3" y="3"/>
                    <a:pt x="3" y="3"/>
                    <a:pt x="3" y="3"/>
                  </a:cubicBezTo>
                  <a:cubicBezTo>
                    <a:pt x="3" y="3"/>
                    <a:pt x="2" y="2"/>
                    <a:pt x="2" y="2"/>
                  </a:cubicBezTo>
                  <a:cubicBezTo>
                    <a:pt x="2" y="1"/>
                    <a:pt x="2" y="1"/>
                    <a:pt x="2" y="1"/>
                  </a:cubicBezTo>
                  <a:cubicBezTo>
                    <a:pt x="1" y="1"/>
                    <a:pt x="0" y="0"/>
                    <a:pt x="0" y="0"/>
                  </a:cubicBezTo>
                </a:path>
              </a:pathLst>
            </a:custGeom>
            <a:solidFill>
              <a:srgbClr val="5D36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5" name="ïṩľïde">
              <a:extLst>
                <a:ext uri="{FF2B5EF4-FFF2-40B4-BE49-F238E27FC236}">
                  <a16:creationId xmlns:a16="http://schemas.microsoft.com/office/drawing/2014/main" xmlns="" id="{389C83E1-850C-4D00-A136-E667F3475F93}"/>
                </a:ext>
              </a:extLst>
            </p:cNvPr>
            <p:cNvSpPr/>
            <p:nvPr/>
          </p:nvSpPr>
          <p:spPr bwMode="auto">
            <a:xfrm>
              <a:off x="3975101" y="3148013"/>
              <a:ext cx="293688" cy="292100"/>
            </a:xfrm>
            <a:custGeom>
              <a:avLst/>
              <a:gdLst>
                <a:gd name="T0" fmla="*/ 7 w 89"/>
                <a:gd name="T1" fmla="*/ 56 h 89"/>
                <a:gd name="T2" fmla="*/ 56 w 89"/>
                <a:gd name="T3" fmla="*/ 82 h 89"/>
                <a:gd name="T4" fmla="*/ 83 w 89"/>
                <a:gd name="T5" fmla="*/ 33 h 89"/>
                <a:gd name="T6" fmla="*/ 33 w 89"/>
                <a:gd name="T7" fmla="*/ 7 h 89"/>
                <a:gd name="T8" fmla="*/ 7 w 89"/>
                <a:gd name="T9" fmla="*/ 56 h 89"/>
              </a:gdLst>
              <a:ahLst/>
              <a:cxnLst>
                <a:cxn ang="0">
                  <a:pos x="T0" y="T1"/>
                </a:cxn>
                <a:cxn ang="0">
                  <a:pos x="T2" y="T3"/>
                </a:cxn>
                <a:cxn ang="0">
                  <a:pos x="T4" y="T5"/>
                </a:cxn>
                <a:cxn ang="0">
                  <a:pos x="T6" y="T7"/>
                </a:cxn>
                <a:cxn ang="0">
                  <a:pos x="T8" y="T9"/>
                </a:cxn>
              </a:cxnLst>
              <a:rect l="0" t="0" r="r" b="b"/>
              <a:pathLst>
                <a:path w="89" h="89">
                  <a:moveTo>
                    <a:pt x="7" y="56"/>
                  </a:moveTo>
                  <a:cubicBezTo>
                    <a:pt x="13" y="77"/>
                    <a:pt x="35" y="89"/>
                    <a:pt x="56" y="82"/>
                  </a:cubicBezTo>
                  <a:cubicBezTo>
                    <a:pt x="77" y="76"/>
                    <a:pt x="89" y="54"/>
                    <a:pt x="83" y="33"/>
                  </a:cubicBezTo>
                  <a:cubicBezTo>
                    <a:pt x="76" y="12"/>
                    <a:pt x="54" y="0"/>
                    <a:pt x="33" y="7"/>
                  </a:cubicBezTo>
                  <a:cubicBezTo>
                    <a:pt x="12" y="13"/>
                    <a:pt x="0" y="35"/>
                    <a:pt x="7" y="56"/>
                  </a:cubicBezTo>
                </a:path>
              </a:pathLst>
            </a:custGeom>
            <a:solidFill>
              <a:srgbClr val="FFBD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6" name="îŝ1íḋê">
              <a:extLst>
                <a:ext uri="{FF2B5EF4-FFF2-40B4-BE49-F238E27FC236}">
                  <a16:creationId xmlns:a16="http://schemas.microsoft.com/office/drawing/2014/main" xmlns="" id="{F03F1727-6987-4A32-B065-866FCFEC0EA5}"/>
                </a:ext>
              </a:extLst>
            </p:cNvPr>
            <p:cNvSpPr/>
            <p:nvPr/>
          </p:nvSpPr>
          <p:spPr bwMode="auto">
            <a:xfrm>
              <a:off x="3975101" y="3170238"/>
              <a:ext cx="187325" cy="269875"/>
            </a:xfrm>
            <a:custGeom>
              <a:avLst/>
              <a:gdLst>
                <a:gd name="T0" fmla="*/ 8 w 57"/>
                <a:gd name="T1" fmla="*/ 49 h 82"/>
                <a:gd name="T2" fmla="*/ 33 w 57"/>
                <a:gd name="T3" fmla="*/ 0 h 82"/>
                <a:gd name="T4" fmla="*/ 33 w 57"/>
                <a:gd name="T5" fmla="*/ 0 h 82"/>
                <a:gd name="T6" fmla="*/ 7 w 57"/>
                <a:gd name="T7" fmla="*/ 49 h 82"/>
                <a:gd name="T8" fmla="*/ 56 w 57"/>
                <a:gd name="T9" fmla="*/ 75 h 82"/>
                <a:gd name="T10" fmla="*/ 57 w 57"/>
                <a:gd name="T11" fmla="*/ 75 h 82"/>
                <a:gd name="T12" fmla="*/ 8 w 57"/>
                <a:gd name="T13" fmla="*/ 49 h 82"/>
              </a:gdLst>
              <a:ahLst/>
              <a:cxnLst>
                <a:cxn ang="0">
                  <a:pos x="T0" y="T1"/>
                </a:cxn>
                <a:cxn ang="0">
                  <a:pos x="T2" y="T3"/>
                </a:cxn>
                <a:cxn ang="0">
                  <a:pos x="T4" y="T5"/>
                </a:cxn>
                <a:cxn ang="0">
                  <a:pos x="T6" y="T7"/>
                </a:cxn>
                <a:cxn ang="0">
                  <a:pos x="T8" y="T9"/>
                </a:cxn>
                <a:cxn ang="0">
                  <a:pos x="T10" y="T11"/>
                </a:cxn>
                <a:cxn ang="0">
                  <a:pos x="T12" y="T13"/>
                </a:cxn>
              </a:cxnLst>
              <a:rect l="0" t="0" r="r" b="b"/>
              <a:pathLst>
                <a:path w="57" h="82">
                  <a:moveTo>
                    <a:pt x="8" y="49"/>
                  </a:moveTo>
                  <a:cubicBezTo>
                    <a:pt x="1" y="28"/>
                    <a:pt x="13" y="6"/>
                    <a:pt x="33" y="0"/>
                  </a:cubicBezTo>
                  <a:cubicBezTo>
                    <a:pt x="33" y="0"/>
                    <a:pt x="33" y="0"/>
                    <a:pt x="33" y="0"/>
                  </a:cubicBezTo>
                  <a:cubicBezTo>
                    <a:pt x="12" y="6"/>
                    <a:pt x="0" y="28"/>
                    <a:pt x="7" y="49"/>
                  </a:cubicBezTo>
                  <a:cubicBezTo>
                    <a:pt x="13" y="70"/>
                    <a:pt x="35" y="82"/>
                    <a:pt x="56" y="75"/>
                  </a:cubicBezTo>
                  <a:cubicBezTo>
                    <a:pt x="57" y="75"/>
                    <a:pt x="57" y="75"/>
                    <a:pt x="57" y="75"/>
                  </a:cubicBezTo>
                  <a:cubicBezTo>
                    <a:pt x="36" y="81"/>
                    <a:pt x="14" y="70"/>
                    <a:pt x="8" y="49"/>
                  </a:cubicBezTo>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7" name="íSḻïḋe">
              <a:extLst>
                <a:ext uri="{FF2B5EF4-FFF2-40B4-BE49-F238E27FC236}">
                  <a16:creationId xmlns:a16="http://schemas.microsoft.com/office/drawing/2014/main" xmlns="" id="{EEDF37BD-4838-43ED-9405-AF6690D09082}"/>
                </a:ext>
              </a:extLst>
            </p:cNvPr>
            <p:cNvSpPr/>
            <p:nvPr/>
          </p:nvSpPr>
          <p:spPr bwMode="auto">
            <a:xfrm>
              <a:off x="4021138" y="3194051"/>
              <a:ext cx="201613" cy="200025"/>
            </a:xfrm>
            <a:custGeom>
              <a:avLst/>
              <a:gdLst>
                <a:gd name="T0" fmla="*/ 5 w 61"/>
                <a:gd name="T1" fmla="*/ 38 h 61"/>
                <a:gd name="T2" fmla="*/ 39 w 61"/>
                <a:gd name="T3" fmla="*/ 56 h 61"/>
                <a:gd name="T4" fmla="*/ 57 w 61"/>
                <a:gd name="T5" fmla="*/ 23 h 61"/>
                <a:gd name="T6" fmla="*/ 23 w 61"/>
                <a:gd name="T7" fmla="*/ 5 h 61"/>
                <a:gd name="T8" fmla="*/ 5 w 61"/>
                <a:gd name="T9" fmla="*/ 38 h 61"/>
              </a:gdLst>
              <a:ahLst/>
              <a:cxnLst>
                <a:cxn ang="0">
                  <a:pos x="T0" y="T1"/>
                </a:cxn>
                <a:cxn ang="0">
                  <a:pos x="T2" y="T3"/>
                </a:cxn>
                <a:cxn ang="0">
                  <a:pos x="T4" y="T5"/>
                </a:cxn>
                <a:cxn ang="0">
                  <a:pos x="T6" y="T7"/>
                </a:cxn>
                <a:cxn ang="0">
                  <a:pos x="T8" y="T9"/>
                </a:cxn>
              </a:cxnLst>
              <a:rect l="0" t="0" r="r" b="b"/>
              <a:pathLst>
                <a:path w="61" h="61">
                  <a:moveTo>
                    <a:pt x="5" y="38"/>
                  </a:moveTo>
                  <a:cubicBezTo>
                    <a:pt x="9" y="53"/>
                    <a:pt x="24" y="61"/>
                    <a:pt x="39" y="56"/>
                  </a:cubicBezTo>
                  <a:cubicBezTo>
                    <a:pt x="53" y="52"/>
                    <a:pt x="61" y="37"/>
                    <a:pt x="57" y="23"/>
                  </a:cubicBezTo>
                  <a:cubicBezTo>
                    <a:pt x="52" y="8"/>
                    <a:pt x="37" y="0"/>
                    <a:pt x="23" y="5"/>
                  </a:cubicBezTo>
                  <a:cubicBezTo>
                    <a:pt x="8" y="9"/>
                    <a:pt x="0" y="24"/>
                    <a:pt x="5" y="38"/>
                  </a:cubicBezTo>
                </a:path>
              </a:pathLst>
            </a:custGeom>
            <a:solidFill>
              <a:srgbClr val="F5AD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8" name="ï$ḻîḋe">
              <a:extLst>
                <a:ext uri="{FF2B5EF4-FFF2-40B4-BE49-F238E27FC236}">
                  <a16:creationId xmlns:a16="http://schemas.microsoft.com/office/drawing/2014/main" xmlns="" id="{91BCD354-97EA-4AAB-A036-C827B37DB35D}"/>
                </a:ext>
              </a:extLst>
            </p:cNvPr>
            <p:cNvSpPr/>
            <p:nvPr/>
          </p:nvSpPr>
          <p:spPr bwMode="auto">
            <a:xfrm>
              <a:off x="4067176" y="3176588"/>
              <a:ext cx="12700" cy="39688"/>
            </a:xfrm>
            <a:custGeom>
              <a:avLst/>
              <a:gdLst>
                <a:gd name="T0" fmla="*/ 0 w 4"/>
                <a:gd name="T1" fmla="*/ 0 h 12"/>
                <a:gd name="T2" fmla="*/ 0 w 4"/>
                <a:gd name="T3" fmla="*/ 0 h 12"/>
                <a:gd name="T4" fmla="*/ 3 w 4"/>
                <a:gd name="T5" fmla="*/ 12 h 12"/>
                <a:gd name="T6" fmla="*/ 4 w 4"/>
                <a:gd name="T7" fmla="*/ 12 h 12"/>
                <a:gd name="T8" fmla="*/ 0 w 4"/>
                <a:gd name="T9" fmla="*/ 0 h 12"/>
              </a:gdLst>
              <a:ahLst/>
              <a:cxnLst>
                <a:cxn ang="0">
                  <a:pos x="T0" y="T1"/>
                </a:cxn>
                <a:cxn ang="0">
                  <a:pos x="T2" y="T3"/>
                </a:cxn>
                <a:cxn ang="0">
                  <a:pos x="T4" y="T5"/>
                </a:cxn>
                <a:cxn ang="0">
                  <a:pos x="T6" y="T7"/>
                </a:cxn>
                <a:cxn ang="0">
                  <a:pos x="T8" y="T9"/>
                </a:cxn>
              </a:cxnLst>
              <a:rect l="0" t="0" r="r" b="b"/>
              <a:pathLst>
                <a:path w="4" h="12">
                  <a:moveTo>
                    <a:pt x="0" y="0"/>
                  </a:moveTo>
                  <a:cubicBezTo>
                    <a:pt x="0" y="0"/>
                    <a:pt x="0" y="0"/>
                    <a:pt x="0" y="0"/>
                  </a:cubicBezTo>
                  <a:cubicBezTo>
                    <a:pt x="3" y="12"/>
                    <a:pt x="3" y="12"/>
                    <a:pt x="3" y="12"/>
                  </a:cubicBezTo>
                  <a:cubicBezTo>
                    <a:pt x="3" y="12"/>
                    <a:pt x="3" y="12"/>
                    <a:pt x="4" y="12"/>
                  </a:cubicBezTo>
                  <a:cubicBezTo>
                    <a:pt x="0" y="0"/>
                    <a:pt x="0" y="0"/>
                    <a:pt x="0" y="0"/>
                  </a:cubicBezTo>
                </a:path>
              </a:pathLst>
            </a:custGeom>
            <a:solidFill>
              <a:srgbClr val="FDA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9" name="iŝľíḑe">
              <a:extLst>
                <a:ext uri="{FF2B5EF4-FFF2-40B4-BE49-F238E27FC236}">
                  <a16:creationId xmlns:a16="http://schemas.microsoft.com/office/drawing/2014/main" xmlns="" id="{90C8A2C8-186A-41F7-9860-0680A0465DBE}"/>
                </a:ext>
              </a:extLst>
            </p:cNvPr>
            <p:cNvSpPr/>
            <p:nvPr/>
          </p:nvSpPr>
          <p:spPr bwMode="auto">
            <a:xfrm>
              <a:off x="4067176" y="3176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DC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0" name="íṡľïḑe">
              <a:extLst>
                <a:ext uri="{FF2B5EF4-FFF2-40B4-BE49-F238E27FC236}">
                  <a16:creationId xmlns:a16="http://schemas.microsoft.com/office/drawing/2014/main" xmlns="" id="{D9841316-3C64-4B93-A445-FFA5C833806B}"/>
                </a:ext>
              </a:extLst>
            </p:cNvPr>
            <p:cNvSpPr/>
            <p:nvPr/>
          </p:nvSpPr>
          <p:spPr bwMode="auto">
            <a:xfrm>
              <a:off x="4110038" y="3381376"/>
              <a:ext cx="36513" cy="42863"/>
            </a:xfrm>
            <a:custGeom>
              <a:avLst/>
              <a:gdLst>
                <a:gd name="T0" fmla="*/ 7 w 11"/>
                <a:gd name="T1" fmla="*/ 0 h 13"/>
                <a:gd name="T2" fmla="*/ 4 w 11"/>
                <a:gd name="T3" fmla="*/ 1 h 13"/>
                <a:gd name="T4" fmla="*/ 0 w 11"/>
                <a:gd name="T5" fmla="*/ 0 h 13"/>
                <a:gd name="T6" fmla="*/ 3 w 11"/>
                <a:gd name="T7" fmla="*/ 13 h 13"/>
                <a:gd name="T8" fmla="*/ 5 w 11"/>
                <a:gd name="T9" fmla="*/ 13 h 13"/>
                <a:gd name="T10" fmla="*/ 7 w 11"/>
                <a:gd name="T11" fmla="*/ 13 h 13"/>
                <a:gd name="T12" fmla="*/ 8 w 11"/>
                <a:gd name="T13" fmla="*/ 13 h 13"/>
                <a:gd name="T14" fmla="*/ 11 w 11"/>
                <a:gd name="T15" fmla="*/ 12 h 13"/>
                <a:gd name="T16" fmla="*/ 7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7" y="0"/>
                  </a:moveTo>
                  <a:cubicBezTo>
                    <a:pt x="6" y="1"/>
                    <a:pt x="5" y="1"/>
                    <a:pt x="4" y="1"/>
                  </a:cubicBezTo>
                  <a:cubicBezTo>
                    <a:pt x="2" y="1"/>
                    <a:pt x="1" y="1"/>
                    <a:pt x="0" y="0"/>
                  </a:cubicBezTo>
                  <a:cubicBezTo>
                    <a:pt x="3" y="13"/>
                    <a:pt x="3" y="13"/>
                    <a:pt x="3" y="13"/>
                  </a:cubicBezTo>
                  <a:cubicBezTo>
                    <a:pt x="3" y="13"/>
                    <a:pt x="4" y="13"/>
                    <a:pt x="5" y="13"/>
                  </a:cubicBezTo>
                  <a:cubicBezTo>
                    <a:pt x="5" y="13"/>
                    <a:pt x="6" y="13"/>
                    <a:pt x="7" y="13"/>
                  </a:cubicBezTo>
                  <a:cubicBezTo>
                    <a:pt x="8" y="13"/>
                    <a:pt x="8" y="13"/>
                    <a:pt x="8" y="13"/>
                  </a:cubicBezTo>
                  <a:cubicBezTo>
                    <a:pt x="9" y="13"/>
                    <a:pt x="10" y="13"/>
                    <a:pt x="11" y="12"/>
                  </a:cubicBezTo>
                  <a:cubicBezTo>
                    <a:pt x="7" y="0"/>
                    <a:pt x="7" y="0"/>
                    <a:pt x="7" y="0"/>
                  </a:cubicBezTo>
                </a:path>
              </a:pathLst>
            </a:custGeom>
            <a:solidFill>
              <a:srgbClr val="FDA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1" name="ísḷíḓè">
              <a:extLst>
                <a:ext uri="{FF2B5EF4-FFF2-40B4-BE49-F238E27FC236}">
                  <a16:creationId xmlns:a16="http://schemas.microsoft.com/office/drawing/2014/main" xmlns="" id="{81CEE899-150A-4A14-92A9-29789B3D3F01}"/>
                </a:ext>
              </a:extLst>
            </p:cNvPr>
            <p:cNvSpPr/>
            <p:nvPr/>
          </p:nvSpPr>
          <p:spPr bwMode="auto">
            <a:xfrm>
              <a:off x="4119563" y="3421063"/>
              <a:ext cx="26988" cy="3175"/>
            </a:xfrm>
            <a:custGeom>
              <a:avLst/>
              <a:gdLst>
                <a:gd name="T0" fmla="*/ 4 w 8"/>
                <a:gd name="T1" fmla="*/ 1 h 1"/>
                <a:gd name="T2" fmla="*/ 2 w 8"/>
                <a:gd name="T3" fmla="*/ 1 h 1"/>
                <a:gd name="T4" fmla="*/ 0 w 8"/>
                <a:gd name="T5" fmla="*/ 1 h 1"/>
                <a:gd name="T6" fmla="*/ 0 w 8"/>
                <a:gd name="T7" fmla="*/ 1 h 1"/>
                <a:gd name="T8" fmla="*/ 4 w 8"/>
                <a:gd name="T9" fmla="*/ 1 h 1"/>
                <a:gd name="T10" fmla="*/ 8 w 8"/>
                <a:gd name="T11" fmla="*/ 0 h 1"/>
                <a:gd name="T12" fmla="*/ 5 w 8"/>
                <a:gd name="T13" fmla="*/ 1 h 1"/>
                <a:gd name="T14" fmla="*/ 8 w 8"/>
                <a:gd name="T15" fmla="*/ 1 h 1"/>
                <a:gd name="T16" fmla="*/ 8 w 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
                  <a:moveTo>
                    <a:pt x="4" y="1"/>
                  </a:moveTo>
                  <a:cubicBezTo>
                    <a:pt x="3" y="1"/>
                    <a:pt x="2" y="1"/>
                    <a:pt x="2" y="1"/>
                  </a:cubicBezTo>
                  <a:cubicBezTo>
                    <a:pt x="1" y="1"/>
                    <a:pt x="0" y="1"/>
                    <a:pt x="0" y="1"/>
                  </a:cubicBezTo>
                  <a:cubicBezTo>
                    <a:pt x="0" y="1"/>
                    <a:pt x="0" y="1"/>
                    <a:pt x="0" y="1"/>
                  </a:cubicBezTo>
                  <a:cubicBezTo>
                    <a:pt x="4" y="1"/>
                    <a:pt x="4" y="1"/>
                    <a:pt x="4" y="1"/>
                  </a:cubicBezTo>
                  <a:moveTo>
                    <a:pt x="8" y="0"/>
                  </a:moveTo>
                  <a:cubicBezTo>
                    <a:pt x="7" y="1"/>
                    <a:pt x="6" y="1"/>
                    <a:pt x="5" y="1"/>
                  </a:cubicBezTo>
                  <a:cubicBezTo>
                    <a:pt x="8" y="1"/>
                    <a:pt x="8" y="1"/>
                    <a:pt x="8" y="1"/>
                  </a:cubicBezTo>
                  <a:cubicBezTo>
                    <a:pt x="8" y="0"/>
                    <a:pt x="8" y="0"/>
                    <a:pt x="8" y="0"/>
                  </a:cubicBezTo>
                </a:path>
              </a:pathLst>
            </a:custGeom>
            <a:solidFill>
              <a:srgbClr val="FDC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2" name="ïṥ1îḑe">
              <a:extLst>
                <a:ext uri="{FF2B5EF4-FFF2-40B4-BE49-F238E27FC236}">
                  <a16:creationId xmlns:a16="http://schemas.microsoft.com/office/drawing/2014/main" xmlns="" id="{54891E5F-A07E-4296-AFAA-0CFDBAE77F13}"/>
                </a:ext>
              </a:extLst>
            </p:cNvPr>
            <p:cNvSpPr/>
            <p:nvPr/>
          </p:nvSpPr>
          <p:spPr bwMode="auto">
            <a:xfrm>
              <a:off x="4076701" y="3216276"/>
              <a:ext cx="55563" cy="168275"/>
            </a:xfrm>
            <a:custGeom>
              <a:avLst/>
              <a:gdLst>
                <a:gd name="T0" fmla="*/ 1 w 17"/>
                <a:gd name="T1" fmla="*/ 0 h 51"/>
                <a:gd name="T2" fmla="*/ 0 w 17"/>
                <a:gd name="T3" fmla="*/ 0 h 51"/>
                <a:gd name="T4" fmla="*/ 10 w 17"/>
                <a:gd name="T5" fmla="*/ 50 h 51"/>
                <a:gd name="T6" fmla="*/ 14 w 17"/>
                <a:gd name="T7" fmla="*/ 51 h 51"/>
                <a:gd name="T8" fmla="*/ 17 w 17"/>
                <a:gd name="T9" fmla="*/ 50 h 51"/>
                <a:gd name="T10" fmla="*/ 1 w 17"/>
                <a:gd name="T11" fmla="*/ 0 h 51"/>
              </a:gdLst>
              <a:ahLst/>
              <a:cxnLst>
                <a:cxn ang="0">
                  <a:pos x="T0" y="T1"/>
                </a:cxn>
                <a:cxn ang="0">
                  <a:pos x="T2" y="T3"/>
                </a:cxn>
                <a:cxn ang="0">
                  <a:pos x="T4" y="T5"/>
                </a:cxn>
                <a:cxn ang="0">
                  <a:pos x="T6" y="T7"/>
                </a:cxn>
                <a:cxn ang="0">
                  <a:pos x="T8" y="T9"/>
                </a:cxn>
                <a:cxn ang="0">
                  <a:pos x="T10" y="T11"/>
                </a:cxn>
              </a:cxnLst>
              <a:rect l="0" t="0" r="r" b="b"/>
              <a:pathLst>
                <a:path w="17" h="51">
                  <a:moveTo>
                    <a:pt x="1" y="0"/>
                  </a:moveTo>
                  <a:cubicBezTo>
                    <a:pt x="0" y="0"/>
                    <a:pt x="0" y="0"/>
                    <a:pt x="0" y="0"/>
                  </a:cubicBezTo>
                  <a:cubicBezTo>
                    <a:pt x="10" y="50"/>
                    <a:pt x="10" y="50"/>
                    <a:pt x="10" y="50"/>
                  </a:cubicBezTo>
                  <a:cubicBezTo>
                    <a:pt x="11" y="51"/>
                    <a:pt x="12" y="51"/>
                    <a:pt x="14" y="51"/>
                  </a:cubicBezTo>
                  <a:cubicBezTo>
                    <a:pt x="15" y="51"/>
                    <a:pt x="16" y="51"/>
                    <a:pt x="17" y="50"/>
                  </a:cubicBezTo>
                  <a:cubicBezTo>
                    <a:pt x="1" y="0"/>
                    <a:pt x="1" y="0"/>
                    <a:pt x="1" y="0"/>
                  </a:cubicBezTo>
                </a:path>
              </a:pathLst>
            </a:custGeom>
            <a:solidFill>
              <a:srgbClr val="F3A0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3" name="ïşlîde">
              <a:extLst>
                <a:ext uri="{FF2B5EF4-FFF2-40B4-BE49-F238E27FC236}">
                  <a16:creationId xmlns:a16="http://schemas.microsoft.com/office/drawing/2014/main" xmlns="" id="{C92E1A09-7097-4F4F-814F-7B9E9C83EF51}"/>
                </a:ext>
              </a:extLst>
            </p:cNvPr>
            <p:cNvSpPr/>
            <p:nvPr/>
          </p:nvSpPr>
          <p:spPr bwMode="auto">
            <a:xfrm>
              <a:off x="4835526" y="2882901"/>
              <a:ext cx="293688" cy="293688"/>
            </a:xfrm>
            <a:custGeom>
              <a:avLst/>
              <a:gdLst>
                <a:gd name="T0" fmla="*/ 82 w 89"/>
                <a:gd name="T1" fmla="*/ 33 h 89"/>
                <a:gd name="T2" fmla="*/ 56 w 89"/>
                <a:gd name="T3" fmla="*/ 83 h 89"/>
                <a:gd name="T4" fmla="*/ 6 w 89"/>
                <a:gd name="T5" fmla="*/ 56 h 89"/>
                <a:gd name="T6" fmla="*/ 33 w 89"/>
                <a:gd name="T7" fmla="*/ 7 h 89"/>
                <a:gd name="T8" fmla="*/ 82 w 89"/>
                <a:gd name="T9" fmla="*/ 33 h 89"/>
              </a:gdLst>
              <a:ahLst/>
              <a:cxnLst>
                <a:cxn ang="0">
                  <a:pos x="T0" y="T1"/>
                </a:cxn>
                <a:cxn ang="0">
                  <a:pos x="T2" y="T3"/>
                </a:cxn>
                <a:cxn ang="0">
                  <a:pos x="T4" y="T5"/>
                </a:cxn>
                <a:cxn ang="0">
                  <a:pos x="T6" y="T7"/>
                </a:cxn>
                <a:cxn ang="0">
                  <a:pos x="T8" y="T9"/>
                </a:cxn>
              </a:cxnLst>
              <a:rect l="0" t="0" r="r" b="b"/>
              <a:pathLst>
                <a:path w="89" h="89">
                  <a:moveTo>
                    <a:pt x="82" y="33"/>
                  </a:moveTo>
                  <a:cubicBezTo>
                    <a:pt x="89" y="54"/>
                    <a:pt x="77" y="76"/>
                    <a:pt x="56" y="83"/>
                  </a:cubicBezTo>
                  <a:cubicBezTo>
                    <a:pt x="35" y="89"/>
                    <a:pt x="13" y="77"/>
                    <a:pt x="6" y="56"/>
                  </a:cubicBezTo>
                  <a:cubicBezTo>
                    <a:pt x="0" y="35"/>
                    <a:pt x="12" y="13"/>
                    <a:pt x="33" y="7"/>
                  </a:cubicBezTo>
                  <a:cubicBezTo>
                    <a:pt x="53" y="0"/>
                    <a:pt x="76" y="12"/>
                    <a:pt x="82" y="33"/>
                  </a:cubicBezTo>
                </a:path>
              </a:pathLst>
            </a:custGeom>
            <a:solidFill>
              <a:srgbClr val="FFBD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4" name="i$líḓè">
              <a:extLst>
                <a:ext uri="{FF2B5EF4-FFF2-40B4-BE49-F238E27FC236}">
                  <a16:creationId xmlns:a16="http://schemas.microsoft.com/office/drawing/2014/main" xmlns="" id="{ECD7441B-8890-4C79-B7B0-8C1EAB3EFAFF}"/>
                </a:ext>
              </a:extLst>
            </p:cNvPr>
            <p:cNvSpPr/>
            <p:nvPr/>
          </p:nvSpPr>
          <p:spPr bwMode="auto">
            <a:xfrm>
              <a:off x="4941888" y="2882901"/>
              <a:ext cx="187325" cy="274638"/>
            </a:xfrm>
            <a:custGeom>
              <a:avLst/>
              <a:gdLst>
                <a:gd name="T0" fmla="*/ 49 w 57"/>
                <a:gd name="T1" fmla="*/ 33 h 83"/>
                <a:gd name="T2" fmla="*/ 0 w 57"/>
                <a:gd name="T3" fmla="*/ 7 h 83"/>
                <a:gd name="T4" fmla="*/ 1 w 57"/>
                <a:gd name="T5" fmla="*/ 7 h 83"/>
                <a:gd name="T6" fmla="*/ 50 w 57"/>
                <a:gd name="T7" fmla="*/ 33 h 83"/>
                <a:gd name="T8" fmla="*/ 24 w 57"/>
                <a:gd name="T9" fmla="*/ 83 h 83"/>
                <a:gd name="T10" fmla="*/ 23 w 57"/>
                <a:gd name="T11" fmla="*/ 83 h 83"/>
                <a:gd name="T12" fmla="*/ 49 w 57"/>
                <a:gd name="T13" fmla="*/ 33 h 83"/>
              </a:gdLst>
              <a:ahLst/>
              <a:cxnLst>
                <a:cxn ang="0">
                  <a:pos x="T0" y="T1"/>
                </a:cxn>
                <a:cxn ang="0">
                  <a:pos x="T2" y="T3"/>
                </a:cxn>
                <a:cxn ang="0">
                  <a:pos x="T4" y="T5"/>
                </a:cxn>
                <a:cxn ang="0">
                  <a:pos x="T6" y="T7"/>
                </a:cxn>
                <a:cxn ang="0">
                  <a:pos x="T8" y="T9"/>
                </a:cxn>
                <a:cxn ang="0">
                  <a:pos x="T10" y="T11"/>
                </a:cxn>
                <a:cxn ang="0">
                  <a:pos x="T12" y="T13"/>
                </a:cxn>
              </a:cxnLst>
              <a:rect l="0" t="0" r="r" b="b"/>
              <a:pathLst>
                <a:path w="57" h="83">
                  <a:moveTo>
                    <a:pt x="49" y="33"/>
                  </a:moveTo>
                  <a:cubicBezTo>
                    <a:pt x="43" y="13"/>
                    <a:pt x="21" y="1"/>
                    <a:pt x="0" y="7"/>
                  </a:cubicBezTo>
                  <a:cubicBezTo>
                    <a:pt x="1" y="7"/>
                    <a:pt x="1" y="7"/>
                    <a:pt x="1" y="7"/>
                  </a:cubicBezTo>
                  <a:cubicBezTo>
                    <a:pt x="21" y="0"/>
                    <a:pt x="44" y="12"/>
                    <a:pt x="50" y="33"/>
                  </a:cubicBezTo>
                  <a:cubicBezTo>
                    <a:pt x="57" y="54"/>
                    <a:pt x="45" y="76"/>
                    <a:pt x="24" y="83"/>
                  </a:cubicBezTo>
                  <a:cubicBezTo>
                    <a:pt x="23" y="83"/>
                    <a:pt x="23" y="83"/>
                    <a:pt x="23" y="83"/>
                  </a:cubicBezTo>
                  <a:cubicBezTo>
                    <a:pt x="44" y="76"/>
                    <a:pt x="56" y="54"/>
                    <a:pt x="49" y="33"/>
                  </a:cubicBezTo>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5" name="îś1ïdê">
              <a:extLst>
                <a:ext uri="{FF2B5EF4-FFF2-40B4-BE49-F238E27FC236}">
                  <a16:creationId xmlns:a16="http://schemas.microsoft.com/office/drawing/2014/main" xmlns="" id="{559D8720-2D7C-411A-B7FF-5699ED2D5AD6}"/>
                </a:ext>
              </a:extLst>
            </p:cNvPr>
            <p:cNvSpPr/>
            <p:nvPr/>
          </p:nvSpPr>
          <p:spPr bwMode="auto">
            <a:xfrm>
              <a:off x="4881563" y="2930526"/>
              <a:ext cx="198438" cy="200025"/>
            </a:xfrm>
            <a:custGeom>
              <a:avLst/>
              <a:gdLst>
                <a:gd name="T0" fmla="*/ 56 w 60"/>
                <a:gd name="T1" fmla="*/ 23 h 61"/>
                <a:gd name="T2" fmla="*/ 38 w 60"/>
                <a:gd name="T3" fmla="*/ 57 h 61"/>
                <a:gd name="T4" fmla="*/ 4 w 60"/>
                <a:gd name="T5" fmla="*/ 39 h 61"/>
                <a:gd name="T6" fmla="*/ 22 w 60"/>
                <a:gd name="T7" fmla="*/ 5 h 61"/>
                <a:gd name="T8" fmla="*/ 56 w 60"/>
                <a:gd name="T9" fmla="*/ 23 h 61"/>
              </a:gdLst>
              <a:ahLst/>
              <a:cxnLst>
                <a:cxn ang="0">
                  <a:pos x="T0" y="T1"/>
                </a:cxn>
                <a:cxn ang="0">
                  <a:pos x="T2" y="T3"/>
                </a:cxn>
                <a:cxn ang="0">
                  <a:pos x="T4" y="T5"/>
                </a:cxn>
                <a:cxn ang="0">
                  <a:pos x="T6" y="T7"/>
                </a:cxn>
                <a:cxn ang="0">
                  <a:pos x="T8" y="T9"/>
                </a:cxn>
              </a:cxnLst>
              <a:rect l="0" t="0" r="r" b="b"/>
              <a:pathLst>
                <a:path w="60" h="61">
                  <a:moveTo>
                    <a:pt x="56" y="23"/>
                  </a:moveTo>
                  <a:cubicBezTo>
                    <a:pt x="60" y="37"/>
                    <a:pt x="52" y="52"/>
                    <a:pt x="38" y="57"/>
                  </a:cubicBezTo>
                  <a:cubicBezTo>
                    <a:pt x="24" y="61"/>
                    <a:pt x="9" y="53"/>
                    <a:pt x="4" y="39"/>
                  </a:cubicBezTo>
                  <a:cubicBezTo>
                    <a:pt x="0" y="24"/>
                    <a:pt x="8" y="9"/>
                    <a:pt x="22" y="5"/>
                  </a:cubicBezTo>
                  <a:cubicBezTo>
                    <a:pt x="37" y="0"/>
                    <a:pt x="52" y="8"/>
                    <a:pt x="56" y="23"/>
                  </a:cubicBezTo>
                </a:path>
              </a:pathLst>
            </a:custGeom>
            <a:solidFill>
              <a:srgbClr val="F5AD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6" name="íṥľïḑe">
              <a:extLst>
                <a:ext uri="{FF2B5EF4-FFF2-40B4-BE49-F238E27FC236}">
                  <a16:creationId xmlns:a16="http://schemas.microsoft.com/office/drawing/2014/main" xmlns="" id="{B6FD3872-E3CF-4FC9-B564-280E532D2895}"/>
                </a:ext>
              </a:extLst>
            </p:cNvPr>
            <p:cNvSpPr/>
            <p:nvPr/>
          </p:nvSpPr>
          <p:spPr bwMode="auto">
            <a:xfrm>
              <a:off x="4960938" y="2903538"/>
              <a:ext cx="15875" cy="39688"/>
            </a:xfrm>
            <a:custGeom>
              <a:avLst/>
              <a:gdLst>
                <a:gd name="T0" fmla="*/ 0 w 5"/>
                <a:gd name="T1" fmla="*/ 0 h 12"/>
                <a:gd name="T2" fmla="*/ 0 w 5"/>
                <a:gd name="T3" fmla="*/ 0 h 12"/>
                <a:gd name="T4" fmla="*/ 3 w 5"/>
                <a:gd name="T5" fmla="*/ 12 h 12"/>
                <a:gd name="T6" fmla="*/ 5 w 5"/>
                <a:gd name="T7" fmla="*/ 12 h 12"/>
                <a:gd name="T8" fmla="*/ 0 w 5"/>
                <a:gd name="T9" fmla="*/ 0 h 12"/>
              </a:gdLst>
              <a:ahLst/>
              <a:cxnLst>
                <a:cxn ang="0">
                  <a:pos x="T0" y="T1"/>
                </a:cxn>
                <a:cxn ang="0">
                  <a:pos x="T2" y="T3"/>
                </a:cxn>
                <a:cxn ang="0">
                  <a:pos x="T4" y="T5"/>
                </a:cxn>
                <a:cxn ang="0">
                  <a:pos x="T6" y="T7"/>
                </a:cxn>
                <a:cxn ang="0">
                  <a:pos x="T8" y="T9"/>
                </a:cxn>
              </a:cxnLst>
              <a:rect l="0" t="0" r="r" b="b"/>
              <a:pathLst>
                <a:path w="5" h="12">
                  <a:moveTo>
                    <a:pt x="0" y="0"/>
                  </a:moveTo>
                  <a:cubicBezTo>
                    <a:pt x="0" y="0"/>
                    <a:pt x="0" y="0"/>
                    <a:pt x="0" y="0"/>
                  </a:cubicBezTo>
                  <a:cubicBezTo>
                    <a:pt x="3" y="12"/>
                    <a:pt x="3" y="12"/>
                    <a:pt x="3" y="12"/>
                  </a:cubicBezTo>
                  <a:cubicBezTo>
                    <a:pt x="4" y="12"/>
                    <a:pt x="4" y="12"/>
                    <a:pt x="5" y="12"/>
                  </a:cubicBezTo>
                  <a:cubicBezTo>
                    <a:pt x="0" y="0"/>
                    <a:pt x="0" y="0"/>
                    <a:pt x="0" y="0"/>
                  </a:cubicBezTo>
                </a:path>
              </a:pathLst>
            </a:custGeom>
            <a:solidFill>
              <a:srgbClr val="FDA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7" name="íṡľîďé">
              <a:extLst>
                <a:ext uri="{FF2B5EF4-FFF2-40B4-BE49-F238E27FC236}">
                  <a16:creationId xmlns:a16="http://schemas.microsoft.com/office/drawing/2014/main" xmlns="" id="{C986BF11-E477-45A9-B909-788869E4B002}"/>
                </a:ext>
              </a:extLst>
            </p:cNvPr>
            <p:cNvSpPr/>
            <p:nvPr/>
          </p:nvSpPr>
          <p:spPr bwMode="auto">
            <a:xfrm>
              <a:off x="4960938" y="2903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DC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8" name="iś1íḍé">
              <a:extLst>
                <a:ext uri="{FF2B5EF4-FFF2-40B4-BE49-F238E27FC236}">
                  <a16:creationId xmlns:a16="http://schemas.microsoft.com/office/drawing/2014/main" xmlns="" id="{C3D753EB-1389-4347-B14D-0F025C5CF137}"/>
                </a:ext>
              </a:extLst>
            </p:cNvPr>
            <p:cNvSpPr/>
            <p:nvPr/>
          </p:nvSpPr>
          <p:spPr bwMode="auto">
            <a:xfrm>
              <a:off x="5019676" y="3097213"/>
              <a:ext cx="36513" cy="53975"/>
            </a:xfrm>
            <a:custGeom>
              <a:avLst/>
              <a:gdLst>
                <a:gd name="T0" fmla="*/ 6 w 11"/>
                <a:gd name="T1" fmla="*/ 0 h 16"/>
                <a:gd name="T2" fmla="*/ 0 w 11"/>
                <a:gd name="T3" fmla="*/ 4 h 16"/>
                <a:gd name="T4" fmla="*/ 4 w 11"/>
                <a:gd name="T5" fmla="*/ 16 h 16"/>
                <a:gd name="T6" fmla="*/ 6 w 11"/>
                <a:gd name="T7" fmla="*/ 15 h 16"/>
                <a:gd name="T8" fmla="*/ 7 w 11"/>
                <a:gd name="T9" fmla="*/ 14 h 16"/>
                <a:gd name="T10" fmla="*/ 11 w 11"/>
                <a:gd name="T11" fmla="*/ 12 h 16"/>
                <a:gd name="T12" fmla="*/ 6 w 1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1" h="16">
                  <a:moveTo>
                    <a:pt x="6" y="0"/>
                  </a:moveTo>
                  <a:cubicBezTo>
                    <a:pt x="4" y="1"/>
                    <a:pt x="2" y="3"/>
                    <a:pt x="0" y="4"/>
                  </a:cubicBezTo>
                  <a:cubicBezTo>
                    <a:pt x="4" y="16"/>
                    <a:pt x="4" y="16"/>
                    <a:pt x="4" y="16"/>
                  </a:cubicBezTo>
                  <a:cubicBezTo>
                    <a:pt x="5" y="16"/>
                    <a:pt x="5" y="15"/>
                    <a:pt x="6" y="15"/>
                  </a:cubicBezTo>
                  <a:cubicBezTo>
                    <a:pt x="7" y="14"/>
                    <a:pt x="7" y="14"/>
                    <a:pt x="7" y="14"/>
                  </a:cubicBezTo>
                  <a:cubicBezTo>
                    <a:pt x="9" y="13"/>
                    <a:pt x="10" y="13"/>
                    <a:pt x="11" y="12"/>
                  </a:cubicBezTo>
                  <a:cubicBezTo>
                    <a:pt x="6" y="0"/>
                    <a:pt x="6" y="0"/>
                    <a:pt x="6" y="0"/>
                  </a:cubicBezTo>
                </a:path>
              </a:pathLst>
            </a:custGeom>
            <a:solidFill>
              <a:srgbClr val="FDA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9" name="ïṣľiḓè">
              <a:extLst>
                <a:ext uri="{FF2B5EF4-FFF2-40B4-BE49-F238E27FC236}">
                  <a16:creationId xmlns:a16="http://schemas.microsoft.com/office/drawing/2014/main" xmlns="" id="{9CFA8D21-9DF3-4236-BD4B-B0B22ADF087A}"/>
                </a:ext>
              </a:extLst>
            </p:cNvPr>
            <p:cNvSpPr/>
            <p:nvPr/>
          </p:nvSpPr>
          <p:spPr bwMode="auto">
            <a:xfrm>
              <a:off x="5033963" y="3136901"/>
              <a:ext cx="22225" cy="14288"/>
            </a:xfrm>
            <a:custGeom>
              <a:avLst/>
              <a:gdLst>
                <a:gd name="T0" fmla="*/ 2 w 7"/>
                <a:gd name="T1" fmla="*/ 3 h 4"/>
                <a:gd name="T2" fmla="*/ 0 w 7"/>
                <a:gd name="T3" fmla="*/ 4 h 4"/>
                <a:gd name="T4" fmla="*/ 0 w 7"/>
                <a:gd name="T5" fmla="*/ 4 h 4"/>
                <a:gd name="T6" fmla="*/ 2 w 7"/>
                <a:gd name="T7" fmla="*/ 3 h 4"/>
                <a:gd name="T8" fmla="*/ 7 w 7"/>
                <a:gd name="T9" fmla="*/ 0 h 4"/>
                <a:gd name="T10" fmla="*/ 3 w 7"/>
                <a:gd name="T11" fmla="*/ 2 h 4"/>
                <a:gd name="T12" fmla="*/ 7 w 7"/>
                <a:gd name="T13" fmla="*/ 0 h 4"/>
                <a:gd name="T14" fmla="*/ 7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3"/>
                  </a:moveTo>
                  <a:cubicBezTo>
                    <a:pt x="1" y="3"/>
                    <a:pt x="1" y="4"/>
                    <a:pt x="0" y="4"/>
                  </a:cubicBezTo>
                  <a:cubicBezTo>
                    <a:pt x="0" y="4"/>
                    <a:pt x="0" y="4"/>
                    <a:pt x="0" y="4"/>
                  </a:cubicBezTo>
                  <a:cubicBezTo>
                    <a:pt x="2" y="3"/>
                    <a:pt x="2" y="3"/>
                    <a:pt x="2" y="3"/>
                  </a:cubicBezTo>
                  <a:moveTo>
                    <a:pt x="7" y="0"/>
                  </a:moveTo>
                  <a:cubicBezTo>
                    <a:pt x="6" y="1"/>
                    <a:pt x="5" y="1"/>
                    <a:pt x="3" y="2"/>
                  </a:cubicBezTo>
                  <a:cubicBezTo>
                    <a:pt x="7" y="0"/>
                    <a:pt x="7" y="0"/>
                    <a:pt x="7" y="0"/>
                  </a:cubicBezTo>
                  <a:cubicBezTo>
                    <a:pt x="7" y="0"/>
                    <a:pt x="7" y="0"/>
                    <a:pt x="7" y="0"/>
                  </a:cubicBezTo>
                </a:path>
              </a:pathLst>
            </a:custGeom>
            <a:solidFill>
              <a:srgbClr val="FDC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0" name="ïşlíďé">
              <a:extLst>
                <a:ext uri="{FF2B5EF4-FFF2-40B4-BE49-F238E27FC236}">
                  <a16:creationId xmlns:a16="http://schemas.microsoft.com/office/drawing/2014/main" xmlns="" id="{3DB758AF-7AA3-4052-80D7-E37697F8B476}"/>
                </a:ext>
              </a:extLst>
            </p:cNvPr>
            <p:cNvSpPr/>
            <p:nvPr/>
          </p:nvSpPr>
          <p:spPr bwMode="auto">
            <a:xfrm>
              <a:off x="4970463" y="2943226"/>
              <a:ext cx="69850" cy="168275"/>
            </a:xfrm>
            <a:custGeom>
              <a:avLst/>
              <a:gdLst>
                <a:gd name="T0" fmla="*/ 2 w 21"/>
                <a:gd name="T1" fmla="*/ 0 h 51"/>
                <a:gd name="T2" fmla="*/ 0 w 21"/>
                <a:gd name="T3" fmla="*/ 0 h 51"/>
                <a:gd name="T4" fmla="*/ 15 w 21"/>
                <a:gd name="T5" fmla="*/ 51 h 51"/>
                <a:gd name="T6" fmla="*/ 21 w 21"/>
                <a:gd name="T7" fmla="*/ 47 h 51"/>
                <a:gd name="T8" fmla="*/ 2 w 21"/>
                <a:gd name="T9" fmla="*/ 0 h 51"/>
              </a:gdLst>
              <a:ahLst/>
              <a:cxnLst>
                <a:cxn ang="0">
                  <a:pos x="T0" y="T1"/>
                </a:cxn>
                <a:cxn ang="0">
                  <a:pos x="T2" y="T3"/>
                </a:cxn>
                <a:cxn ang="0">
                  <a:pos x="T4" y="T5"/>
                </a:cxn>
                <a:cxn ang="0">
                  <a:pos x="T6" y="T7"/>
                </a:cxn>
                <a:cxn ang="0">
                  <a:pos x="T8" y="T9"/>
                </a:cxn>
              </a:cxnLst>
              <a:rect l="0" t="0" r="r" b="b"/>
              <a:pathLst>
                <a:path w="21" h="51">
                  <a:moveTo>
                    <a:pt x="2" y="0"/>
                  </a:moveTo>
                  <a:cubicBezTo>
                    <a:pt x="1" y="0"/>
                    <a:pt x="1" y="0"/>
                    <a:pt x="0" y="0"/>
                  </a:cubicBezTo>
                  <a:cubicBezTo>
                    <a:pt x="15" y="51"/>
                    <a:pt x="15" y="51"/>
                    <a:pt x="15" y="51"/>
                  </a:cubicBezTo>
                  <a:cubicBezTo>
                    <a:pt x="17" y="50"/>
                    <a:pt x="19" y="48"/>
                    <a:pt x="21" y="47"/>
                  </a:cubicBezTo>
                  <a:cubicBezTo>
                    <a:pt x="2" y="0"/>
                    <a:pt x="2" y="0"/>
                    <a:pt x="2" y="0"/>
                  </a:cubicBezTo>
                </a:path>
              </a:pathLst>
            </a:custGeom>
            <a:solidFill>
              <a:srgbClr val="F3A06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1" name="išļiḍe">
              <a:extLst>
                <a:ext uri="{FF2B5EF4-FFF2-40B4-BE49-F238E27FC236}">
                  <a16:creationId xmlns:a16="http://schemas.microsoft.com/office/drawing/2014/main" xmlns="" id="{E95126F2-63DF-48EE-99D2-32A6E6923215}"/>
                </a:ext>
              </a:extLst>
            </p:cNvPr>
            <p:cNvSpPr/>
            <p:nvPr/>
          </p:nvSpPr>
          <p:spPr bwMode="auto">
            <a:xfrm>
              <a:off x="4024313" y="2670176"/>
              <a:ext cx="1055688" cy="984250"/>
            </a:xfrm>
            <a:custGeom>
              <a:avLst/>
              <a:gdLst>
                <a:gd name="T0" fmla="*/ 242 w 320"/>
                <a:gd name="T1" fmla="*/ 256 h 299"/>
                <a:gd name="T2" fmla="*/ 152 w 320"/>
                <a:gd name="T3" fmla="*/ 284 h 299"/>
                <a:gd name="T4" fmla="*/ 34 w 320"/>
                <a:gd name="T5" fmla="*/ 221 h 299"/>
                <a:gd name="T6" fmla="*/ 15 w 320"/>
                <a:gd name="T7" fmla="*/ 161 h 299"/>
                <a:gd name="T8" fmla="*/ 78 w 320"/>
                <a:gd name="T9" fmla="*/ 43 h 299"/>
                <a:gd name="T10" fmla="*/ 168 w 320"/>
                <a:gd name="T11" fmla="*/ 15 h 299"/>
                <a:gd name="T12" fmla="*/ 286 w 320"/>
                <a:gd name="T13" fmla="*/ 78 h 299"/>
                <a:gd name="T14" fmla="*/ 305 w 320"/>
                <a:gd name="T15" fmla="*/ 138 h 299"/>
                <a:gd name="T16" fmla="*/ 242 w 320"/>
                <a:gd name="T17" fmla="*/ 25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299">
                  <a:moveTo>
                    <a:pt x="242" y="256"/>
                  </a:moveTo>
                  <a:cubicBezTo>
                    <a:pt x="152" y="284"/>
                    <a:pt x="152" y="284"/>
                    <a:pt x="152" y="284"/>
                  </a:cubicBezTo>
                  <a:cubicBezTo>
                    <a:pt x="102" y="299"/>
                    <a:pt x="49" y="271"/>
                    <a:pt x="34" y="221"/>
                  </a:cubicBezTo>
                  <a:cubicBezTo>
                    <a:pt x="15" y="161"/>
                    <a:pt x="15" y="161"/>
                    <a:pt x="15" y="161"/>
                  </a:cubicBezTo>
                  <a:cubicBezTo>
                    <a:pt x="0" y="111"/>
                    <a:pt x="28" y="58"/>
                    <a:pt x="78" y="43"/>
                  </a:cubicBezTo>
                  <a:cubicBezTo>
                    <a:pt x="168" y="15"/>
                    <a:pt x="168" y="15"/>
                    <a:pt x="168" y="15"/>
                  </a:cubicBezTo>
                  <a:cubicBezTo>
                    <a:pt x="218" y="0"/>
                    <a:pt x="271" y="28"/>
                    <a:pt x="286" y="78"/>
                  </a:cubicBezTo>
                  <a:cubicBezTo>
                    <a:pt x="305" y="138"/>
                    <a:pt x="305" y="138"/>
                    <a:pt x="305" y="138"/>
                  </a:cubicBezTo>
                  <a:cubicBezTo>
                    <a:pt x="320" y="188"/>
                    <a:pt x="292" y="241"/>
                    <a:pt x="242" y="256"/>
                  </a:cubicBezTo>
                  <a:close/>
                </a:path>
              </a:pathLst>
            </a:custGeom>
            <a:solidFill>
              <a:srgbClr val="FFD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2" name="îšľiḍé">
              <a:extLst>
                <a:ext uri="{FF2B5EF4-FFF2-40B4-BE49-F238E27FC236}">
                  <a16:creationId xmlns:a16="http://schemas.microsoft.com/office/drawing/2014/main" xmlns="" id="{ABD31EA4-D32A-4214-B719-EBF7CFDE273D}"/>
                </a:ext>
              </a:extLst>
            </p:cNvPr>
            <p:cNvSpPr/>
            <p:nvPr/>
          </p:nvSpPr>
          <p:spPr bwMode="auto">
            <a:xfrm>
              <a:off x="4060826" y="3105151"/>
              <a:ext cx="982663" cy="549275"/>
            </a:xfrm>
            <a:custGeom>
              <a:avLst/>
              <a:gdLst>
                <a:gd name="T0" fmla="*/ 231 w 298"/>
                <a:gd name="T1" fmla="*/ 122 h 167"/>
                <a:gd name="T2" fmla="*/ 141 w 298"/>
                <a:gd name="T3" fmla="*/ 150 h 167"/>
                <a:gd name="T4" fmla="*/ 23 w 298"/>
                <a:gd name="T5" fmla="*/ 88 h 167"/>
                <a:gd name="T6" fmla="*/ 4 w 298"/>
                <a:gd name="T7" fmla="*/ 27 h 167"/>
                <a:gd name="T8" fmla="*/ 0 w 298"/>
                <a:gd name="T9" fmla="*/ 0 h 167"/>
                <a:gd name="T10" fmla="*/ 4 w 298"/>
                <a:gd name="T11" fmla="*/ 29 h 167"/>
                <a:gd name="T12" fmla="*/ 23 w 298"/>
                <a:gd name="T13" fmla="*/ 89 h 167"/>
                <a:gd name="T14" fmla="*/ 141 w 298"/>
                <a:gd name="T15" fmla="*/ 152 h 167"/>
                <a:gd name="T16" fmla="*/ 231 w 298"/>
                <a:gd name="T17" fmla="*/ 124 h 167"/>
                <a:gd name="T18" fmla="*/ 298 w 298"/>
                <a:gd name="T19" fmla="*/ 33 h 167"/>
                <a:gd name="T20" fmla="*/ 231 w 298"/>
                <a:gd name="T21" fmla="*/ 1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8" h="167">
                  <a:moveTo>
                    <a:pt x="231" y="122"/>
                  </a:moveTo>
                  <a:cubicBezTo>
                    <a:pt x="141" y="150"/>
                    <a:pt x="141" y="150"/>
                    <a:pt x="141" y="150"/>
                  </a:cubicBezTo>
                  <a:cubicBezTo>
                    <a:pt x="91" y="165"/>
                    <a:pt x="38" y="137"/>
                    <a:pt x="23" y="88"/>
                  </a:cubicBezTo>
                  <a:cubicBezTo>
                    <a:pt x="4" y="27"/>
                    <a:pt x="4" y="27"/>
                    <a:pt x="4" y="27"/>
                  </a:cubicBezTo>
                  <a:cubicBezTo>
                    <a:pt x="1" y="18"/>
                    <a:pt x="0" y="9"/>
                    <a:pt x="0" y="0"/>
                  </a:cubicBezTo>
                  <a:cubicBezTo>
                    <a:pt x="0" y="10"/>
                    <a:pt x="1" y="19"/>
                    <a:pt x="4" y="29"/>
                  </a:cubicBezTo>
                  <a:cubicBezTo>
                    <a:pt x="23" y="89"/>
                    <a:pt x="23" y="89"/>
                    <a:pt x="23" y="89"/>
                  </a:cubicBezTo>
                  <a:cubicBezTo>
                    <a:pt x="38" y="139"/>
                    <a:pt x="91" y="167"/>
                    <a:pt x="141" y="152"/>
                  </a:cubicBezTo>
                  <a:cubicBezTo>
                    <a:pt x="231" y="124"/>
                    <a:pt x="231" y="124"/>
                    <a:pt x="231" y="124"/>
                  </a:cubicBezTo>
                  <a:cubicBezTo>
                    <a:pt x="272" y="112"/>
                    <a:pt x="298" y="74"/>
                    <a:pt x="298" y="33"/>
                  </a:cubicBezTo>
                  <a:cubicBezTo>
                    <a:pt x="298" y="73"/>
                    <a:pt x="271" y="110"/>
                    <a:pt x="231" y="122"/>
                  </a:cubicBezTo>
                  <a:close/>
                </a:path>
              </a:pathLst>
            </a:custGeom>
            <a:solidFill>
              <a:srgbClr val="FFFE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3" name="ïṡlîḋè">
              <a:extLst>
                <a:ext uri="{FF2B5EF4-FFF2-40B4-BE49-F238E27FC236}">
                  <a16:creationId xmlns:a16="http://schemas.microsoft.com/office/drawing/2014/main" xmlns="" id="{92B4DF02-DBCA-4B8D-87EA-65564B2C86D5}"/>
                </a:ext>
              </a:extLst>
            </p:cNvPr>
            <p:cNvSpPr/>
            <p:nvPr/>
          </p:nvSpPr>
          <p:spPr bwMode="auto">
            <a:xfrm>
              <a:off x="4089401" y="2741613"/>
              <a:ext cx="762000" cy="355600"/>
            </a:xfrm>
            <a:custGeom>
              <a:avLst/>
              <a:gdLst>
                <a:gd name="T0" fmla="*/ 12 w 231"/>
                <a:gd name="T1" fmla="*/ 108 h 108"/>
                <a:gd name="T2" fmla="*/ 35 w 231"/>
                <a:gd name="T3" fmla="*/ 74 h 108"/>
                <a:gd name="T4" fmla="*/ 41 w 231"/>
                <a:gd name="T5" fmla="*/ 67 h 108"/>
                <a:gd name="T6" fmla="*/ 86 w 231"/>
                <a:gd name="T7" fmla="*/ 47 h 108"/>
                <a:gd name="T8" fmla="*/ 134 w 231"/>
                <a:gd name="T9" fmla="*/ 32 h 108"/>
                <a:gd name="T10" fmla="*/ 181 w 231"/>
                <a:gd name="T11" fmla="*/ 24 h 108"/>
                <a:gd name="T12" fmla="*/ 189 w 231"/>
                <a:gd name="T13" fmla="*/ 24 h 108"/>
                <a:gd name="T14" fmla="*/ 231 w 231"/>
                <a:gd name="T15" fmla="*/ 40 h 108"/>
                <a:gd name="T16" fmla="*/ 202 w 231"/>
                <a:gd name="T17" fmla="*/ 0 h 108"/>
                <a:gd name="T18" fmla="*/ 158 w 231"/>
                <a:gd name="T19" fmla="*/ 4 h 108"/>
                <a:gd name="T20" fmla="*/ 99 w 231"/>
                <a:gd name="T21" fmla="*/ 22 h 108"/>
                <a:gd name="T22" fmla="*/ 46 w 231"/>
                <a:gd name="T23" fmla="*/ 42 h 108"/>
                <a:gd name="T24" fmla="*/ 14 w 231"/>
                <a:gd name="T25" fmla="*/ 59 h 108"/>
                <a:gd name="T26" fmla="*/ 0 w 231"/>
                <a:gd name="T27" fmla="*/ 7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1" h="108">
                  <a:moveTo>
                    <a:pt x="12" y="108"/>
                  </a:moveTo>
                  <a:cubicBezTo>
                    <a:pt x="12" y="108"/>
                    <a:pt x="39" y="107"/>
                    <a:pt x="35" y="74"/>
                  </a:cubicBezTo>
                  <a:cubicBezTo>
                    <a:pt x="41" y="67"/>
                    <a:pt x="41" y="67"/>
                    <a:pt x="41" y="67"/>
                  </a:cubicBezTo>
                  <a:cubicBezTo>
                    <a:pt x="41" y="67"/>
                    <a:pt x="71" y="70"/>
                    <a:pt x="86" y="47"/>
                  </a:cubicBezTo>
                  <a:cubicBezTo>
                    <a:pt x="86" y="47"/>
                    <a:pt x="119" y="56"/>
                    <a:pt x="134" y="32"/>
                  </a:cubicBezTo>
                  <a:cubicBezTo>
                    <a:pt x="134" y="32"/>
                    <a:pt x="154" y="43"/>
                    <a:pt x="181" y="24"/>
                  </a:cubicBezTo>
                  <a:cubicBezTo>
                    <a:pt x="189" y="24"/>
                    <a:pt x="189" y="24"/>
                    <a:pt x="189" y="24"/>
                  </a:cubicBezTo>
                  <a:cubicBezTo>
                    <a:pt x="189" y="24"/>
                    <a:pt x="202" y="56"/>
                    <a:pt x="231" y="40"/>
                  </a:cubicBezTo>
                  <a:cubicBezTo>
                    <a:pt x="226" y="9"/>
                    <a:pt x="202" y="0"/>
                    <a:pt x="202" y="0"/>
                  </a:cubicBezTo>
                  <a:cubicBezTo>
                    <a:pt x="158" y="4"/>
                    <a:pt x="158" y="4"/>
                    <a:pt x="158" y="4"/>
                  </a:cubicBezTo>
                  <a:cubicBezTo>
                    <a:pt x="99" y="22"/>
                    <a:pt x="99" y="22"/>
                    <a:pt x="99" y="22"/>
                  </a:cubicBezTo>
                  <a:cubicBezTo>
                    <a:pt x="46" y="42"/>
                    <a:pt x="46" y="42"/>
                    <a:pt x="46" y="42"/>
                  </a:cubicBezTo>
                  <a:cubicBezTo>
                    <a:pt x="14" y="59"/>
                    <a:pt x="14" y="59"/>
                    <a:pt x="14" y="59"/>
                  </a:cubicBezTo>
                  <a:cubicBezTo>
                    <a:pt x="0" y="75"/>
                    <a:pt x="0" y="75"/>
                    <a:pt x="0" y="75"/>
                  </a:cubicBezTo>
                </a:path>
              </a:pathLst>
            </a:custGeom>
            <a:solidFill>
              <a:srgbClr val="FFC0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4" name="ísḷídè">
              <a:extLst>
                <a:ext uri="{FF2B5EF4-FFF2-40B4-BE49-F238E27FC236}">
                  <a16:creationId xmlns:a16="http://schemas.microsoft.com/office/drawing/2014/main" xmlns="" id="{B56C6C07-AAAE-4729-B99B-627AFC3B1561}"/>
                </a:ext>
              </a:extLst>
            </p:cNvPr>
            <p:cNvSpPr/>
            <p:nvPr/>
          </p:nvSpPr>
          <p:spPr bwMode="auto">
            <a:xfrm>
              <a:off x="4568826" y="3522663"/>
              <a:ext cx="76200" cy="26988"/>
            </a:xfrm>
            <a:custGeom>
              <a:avLst/>
              <a:gdLst>
                <a:gd name="T0" fmla="*/ 21 w 23"/>
                <a:gd name="T1" fmla="*/ 6 h 8"/>
                <a:gd name="T2" fmla="*/ 21 w 23"/>
                <a:gd name="T3" fmla="*/ 6 h 8"/>
                <a:gd name="T4" fmla="*/ 2 w 23"/>
                <a:gd name="T5" fmla="*/ 5 h 8"/>
                <a:gd name="T6" fmla="*/ 0 w 23"/>
                <a:gd name="T7" fmla="*/ 2 h 8"/>
                <a:gd name="T8" fmla="*/ 3 w 23"/>
                <a:gd name="T9" fmla="*/ 1 h 8"/>
                <a:gd name="T10" fmla="*/ 19 w 23"/>
                <a:gd name="T11" fmla="*/ 1 h 8"/>
                <a:gd name="T12" fmla="*/ 22 w 23"/>
                <a:gd name="T13" fmla="*/ 3 h 8"/>
                <a:gd name="T14" fmla="*/ 21 w 23"/>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8">
                  <a:moveTo>
                    <a:pt x="21" y="6"/>
                  </a:moveTo>
                  <a:cubicBezTo>
                    <a:pt x="21" y="6"/>
                    <a:pt x="21" y="6"/>
                    <a:pt x="21" y="6"/>
                  </a:cubicBezTo>
                  <a:cubicBezTo>
                    <a:pt x="13" y="8"/>
                    <a:pt x="2" y="6"/>
                    <a:pt x="2" y="5"/>
                  </a:cubicBezTo>
                  <a:cubicBezTo>
                    <a:pt x="1" y="5"/>
                    <a:pt x="0" y="4"/>
                    <a:pt x="0" y="2"/>
                  </a:cubicBezTo>
                  <a:cubicBezTo>
                    <a:pt x="1" y="1"/>
                    <a:pt x="2" y="0"/>
                    <a:pt x="3" y="1"/>
                  </a:cubicBezTo>
                  <a:cubicBezTo>
                    <a:pt x="3" y="1"/>
                    <a:pt x="13" y="3"/>
                    <a:pt x="19" y="1"/>
                  </a:cubicBezTo>
                  <a:cubicBezTo>
                    <a:pt x="21" y="1"/>
                    <a:pt x="22" y="2"/>
                    <a:pt x="22" y="3"/>
                  </a:cubicBezTo>
                  <a:cubicBezTo>
                    <a:pt x="23" y="5"/>
                    <a:pt x="22" y="6"/>
                    <a:pt x="21" y="6"/>
                  </a:cubicBezTo>
                  <a:close/>
                </a:path>
              </a:pathLst>
            </a:custGeom>
            <a:solidFill>
              <a:srgbClr val="FFBD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5" name="îsḷïdé">
              <a:extLst>
                <a:ext uri="{FF2B5EF4-FFF2-40B4-BE49-F238E27FC236}">
                  <a16:creationId xmlns:a16="http://schemas.microsoft.com/office/drawing/2014/main" xmlns="" id="{2931FA07-D91E-497B-9643-92CA83984AD8}"/>
                </a:ext>
              </a:extLst>
            </p:cNvPr>
            <p:cNvSpPr/>
            <p:nvPr/>
          </p:nvSpPr>
          <p:spPr bwMode="auto">
            <a:xfrm>
              <a:off x="4189413" y="3081338"/>
              <a:ext cx="333375" cy="336550"/>
            </a:xfrm>
            <a:custGeom>
              <a:avLst/>
              <a:gdLst>
                <a:gd name="T0" fmla="*/ 94 w 101"/>
                <a:gd name="T1" fmla="*/ 38 h 102"/>
                <a:gd name="T2" fmla="*/ 64 w 101"/>
                <a:gd name="T3" fmla="*/ 95 h 102"/>
                <a:gd name="T4" fmla="*/ 7 w 101"/>
                <a:gd name="T5" fmla="*/ 65 h 102"/>
                <a:gd name="T6" fmla="*/ 37 w 101"/>
                <a:gd name="T7" fmla="*/ 8 h 102"/>
                <a:gd name="T8" fmla="*/ 94 w 101"/>
                <a:gd name="T9" fmla="*/ 38 h 102"/>
              </a:gdLst>
              <a:ahLst/>
              <a:cxnLst>
                <a:cxn ang="0">
                  <a:pos x="T0" y="T1"/>
                </a:cxn>
                <a:cxn ang="0">
                  <a:pos x="T2" y="T3"/>
                </a:cxn>
                <a:cxn ang="0">
                  <a:pos x="T4" y="T5"/>
                </a:cxn>
                <a:cxn ang="0">
                  <a:pos x="T6" y="T7"/>
                </a:cxn>
                <a:cxn ang="0">
                  <a:pos x="T8" y="T9"/>
                </a:cxn>
              </a:cxnLst>
              <a:rect l="0" t="0" r="r" b="b"/>
              <a:pathLst>
                <a:path w="101" h="102">
                  <a:moveTo>
                    <a:pt x="94" y="38"/>
                  </a:moveTo>
                  <a:cubicBezTo>
                    <a:pt x="101" y="62"/>
                    <a:pt x="88" y="87"/>
                    <a:pt x="64" y="95"/>
                  </a:cubicBezTo>
                  <a:cubicBezTo>
                    <a:pt x="40" y="102"/>
                    <a:pt x="15" y="89"/>
                    <a:pt x="7" y="65"/>
                  </a:cubicBezTo>
                  <a:cubicBezTo>
                    <a:pt x="0" y="41"/>
                    <a:pt x="13" y="15"/>
                    <a:pt x="37" y="8"/>
                  </a:cubicBezTo>
                  <a:cubicBezTo>
                    <a:pt x="61" y="0"/>
                    <a:pt x="87" y="14"/>
                    <a:pt x="94"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6" name="ïşľïḍê">
              <a:extLst>
                <a:ext uri="{FF2B5EF4-FFF2-40B4-BE49-F238E27FC236}">
                  <a16:creationId xmlns:a16="http://schemas.microsoft.com/office/drawing/2014/main" xmlns="" id="{E9518849-835C-4F73-9C43-DCB882DF9148}"/>
                </a:ext>
              </a:extLst>
            </p:cNvPr>
            <p:cNvSpPr/>
            <p:nvPr/>
          </p:nvSpPr>
          <p:spPr bwMode="auto">
            <a:xfrm>
              <a:off x="4324351" y="3148013"/>
              <a:ext cx="198438" cy="242888"/>
            </a:xfrm>
            <a:custGeom>
              <a:avLst/>
              <a:gdLst>
                <a:gd name="T0" fmla="*/ 6 w 60"/>
                <a:gd name="T1" fmla="*/ 52 h 74"/>
                <a:gd name="T2" fmla="*/ 24 w 60"/>
                <a:gd name="T3" fmla="*/ 74 h 74"/>
                <a:gd name="T4" fmla="*/ 53 w 60"/>
                <a:gd name="T5" fmla="*/ 18 h 74"/>
                <a:gd name="T6" fmla="*/ 43 w 60"/>
                <a:gd name="T7" fmla="*/ 0 h 74"/>
                <a:gd name="T8" fmla="*/ 32 w 60"/>
                <a:gd name="T9" fmla="*/ 2 h 74"/>
                <a:gd name="T10" fmla="*/ 6 w 60"/>
                <a:gd name="T11" fmla="*/ 52 h 74"/>
              </a:gdLst>
              <a:ahLst/>
              <a:cxnLst>
                <a:cxn ang="0">
                  <a:pos x="T0" y="T1"/>
                </a:cxn>
                <a:cxn ang="0">
                  <a:pos x="T2" y="T3"/>
                </a:cxn>
                <a:cxn ang="0">
                  <a:pos x="T4" y="T5"/>
                </a:cxn>
                <a:cxn ang="0">
                  <a:pos x="T6" y="T7"/>
                </a:cxn>
                <a:cxn ang="0">
                  <a:pos x="T8" y="T9"/>
                </a:cxn>
                <a:cxn ang="0">
                  <a:pos x="T10" y="T11"/>
                </a:cxn>
              </a:cxnLst>
              <a:rect l="0" t="0" r="r" b="b"/>
              <a:pathLst>
                <a:path w="60" h="74">
                  <a:moveTo>
                    <a:pt x="6" y="52"/>
                  </a:moveTo>
                  <a:cubicBezTo>
                    <a:pt x="9" y="62"/>
                    <a:pt x="16" y="69"/>
                    <a:pt x="24" y="74"/>
                  </a:cubicBezTo>
                  <a:cubicBezTo>
                    <a:pt x="47" y="66"/>
                    <a:pt x="60" y="41"/>
                    <a:pt x="53" y="18"/>
                  </a:cubicBezTo>
                  <a:cubicBezTo>
                    <a:pt x="51" y="11"/>
                    <a:pt x="48" y="5"/>
                    <a:pt x="43" y="0"/>
                  </a:cubicBezTo>
                  <a:cubicBezTo>
                    <a:pt x="40" y="1"/>
                    <a:pt x="36" y="1"/>
                    <a:pt x="32" y="2"/>
                  </a:cubicBezTo>
                  <a:cubicBezTo>
                    <a:pt x="12" y="9"/>
                    <a:pt x="0" y="31"/>
                    <a:pt x="6" y="52"/>
                  </a:cubicBezTo>
                  <a:close/>
                </a:path>
              </a:pathLst>
            </a:custGeom>
            <a:solidFill>
              <a:srgbClr val="892B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7" name="işḻïḓé">
              <a:extLst>
                <a:ext uri="{FF2B5EF4-FFF2-40B4-BE49-F238E27FC236}">
                  <a16:creationId xmlns:a16="http://schemas.microsoft.com/office/drawing/2014/main" xmlns="" id="{C21951B0-86E1-4CCC-B6D8-63F08866E83E}"/>
                </a:ext>
              </a:extLst>
            </p:cNvPr>
            <p:cNvSpPr/>
            <p:nvPr/>
          </p:nvSpPr>
          <p:spPr bwMode="auto">
            <a:xfrm>
              <a:off x="4300538" y="3167063"/>
              <a:ext cx="112713" cy="112713"/>
            </a:xfrm>
            <a:custGeom>
              <a:avLst/>
              <a:gdLst>
                <a:gd name="T0" fmla="*/ 32 w 34"/>
                <a:gd name="T1" fmla="*/ 13 h 34"/>
                <a:gd name="T2" fmla="*/ 22 w 34"/>
                <a:gd name="T3" fmla="*/ 32 h 34"/>
                <a:gd name="T4" fmla="*/ 2 w 34"/>
                <a:gd name="T5" fmla="*/ 22 h 34"/>
                <a:gd name="T6" fmla="*/ 12 w 34"/>
                <a:gd name="T7" fmla="*/ 3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30" y="29"/>
                    <a:pt x="22" y="32"/>
                  </a:cubicBezTo>
                  <a:cubicBezTo>
                    <a:pt x="13" y="34"/>
                    <a:pt x="5" y="30"/>
                    <a:pt x="2" y="22"/>
                  </a:cubicBezTo>
                  <a:cubicBezTo>
                    <a:pt x="0" y="14"/>
                    <a:pt x="4" y="5"/>
                    <a:pt x="12" y="3"/>
                  </a:cubicBezTo>
                  <a:cubicBezTo>
                    <a:pt x="21" y="0"/>
                    <a:pt x="29" y="5"/>
                    <a:pt x="3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8" name="íṧlîḍè">
              <a:extLst>
                <a:ext uri="{FF2B5EF4-FFF2-40B4-BE49-F238E27FC236}">
                  <a16:creationId xmlns:a16="http://schemas.microsoft.com/office/drawing/2014/main" xmlns="" id="{52CC1E5F-6B7A-4E20-A419-1DEC6D20C865}"/>
                </a:ext>
              </a:extLst>
            </p:cNvPr>
            <p:cNvSpPr/>
            <p:nvPr/>
          </p:nvSpPr>
          <p:spPr bwMode="auto">
            <a:xfrm>
              <a:off x="4314826" y="3289301"/>
              <a:ext cx="58738" cy="55563"/>
            </a:xfrm>
            <a:custGeom>
              <a:avLst/>
              <a:gdLst>
                <a:gd name="T0" fmla="*/ 16 w 18"/>
                <a:gd name="T1" fmla="*/ 6 h 17"/>
                <a:gd name="T2" fmla="*/ 11 w 18"/>
                <a:gd name="T3" fmla="*/ 16 h 17"/>
                <a:gd name="T4" fmla="*/ 2 w 18"/>
                <a:gd name="T5" fmla="*/ 10 h 17"/>
                <a:gd name="T6" fmla="*/ 7 w 18"/>
                <a:gd name="T7" fmla="*/ 1 h 17"/>
                <a:gd name="T8" fmla="*/ 16 w 18"/>
                <a:gd name="T9" fmla="*/ 6 h 17"/>
              </a:gdLst>
              <a:ahLst/>
              <a:cxnLst>
                <a:cxn ang="0">
                  <a:pos x="T0" y="T1"/>
                </a:cxn>
                <a:cxn ang="0">
                  <a:pos x="T2" y="T3"/>
                </a:cxn>
                <a:cxn ang="0">
                  <a:pos x="T4" y="T5"/>
                </a:cxn>
                <a:cxn ang="0">
                  <a:pos x="T6" y="T7"/>
                </a:cxn>
                <a:cxn ang="0">
                  <a:pos x="T8" y="T9"/>
                </a:cxn>
              </a:cxnLst>
              <a:rect l="0" t="0" r="r" b="b"/>
              <a:pathLst>
                <a:path w="18" h="17">
                  <a:moveTo>
                    <a:pt x="16" y="6"/>
                  </a:moveTo>
                  <a:cubicBezTo>
                    <a:pt x="18" y="10"/>
                    <a:pt x="15" y="14"/>
                    <a:pt x="11" y="16"/>
                  </a:cubicBezTo>
                  <a:cubicBezTo>
                    <a:pt x="7" y="17"/>
                    <a:pt x="3" y="14"/>
                    <a:pt x="2" y="10"/>
                  </a:cubicBezTo>
                  <a:cubicBezTo>
                    <a:pt x="0" y="6"/>
                    <a:pt x="3" y="2"/>
                    <a:pt x="7" y="1"/>
                  </a:cubicBezTo>
                  <a:cubicBezTo>
                    <a:pt x="11" y="0"/>
                    <a:pt x="15" y="2"/>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9" name="iśḷïďê">
              <a:extLst>
                <a:ext uri="{FF2B5EF4-FFF2-40B4-BE49-F238E27FC236}">
                  <a16:creationId xmlns:a16="http://schemas.microsoft.com/office/drawing/2014/main" xmlns="" id="{79E216A3-686F-4FA6-96AA-544AC4F5904E}"/>
                </a:ext>
              </a:extLst>
            </p:cNvPr>
            <p:cNvSpPr/>
            <p:nvPr/>
          </p:nvSpPr>
          <p:spPr bwMode="auto">
            <a:xfrm>
              <a:off x="4584701" y="2962276"/>
              <a:ext cx="333375" cy="333375"/>
            </a:xfrm>
            <a:custGeom>
              <a:avLst/>
              <a:gdLst>
                <a:gd name="T0" fmla="*/ 94 w 101"/>
                <a:gd name="T1" fmla="*/ 37 h 101"/>
                <a:gd name="T2" fmla="*/ 64 w 101"/>
                <a:gd name="T3" fmla="*/ 94 h 101"/>
                <a:gd name="T4" fmla="*/ 7 w 101"/>
                <a:gd name="T5" fmla="*/ 64 h 101"/>
                <a:gd name="T6" fmla="*/ 37 w 101"/>
                <a:gd name="T7" fmla="*/ 7 h 101"/>
                <a:gd name="T8" fmla="*/ 94 w 101"/>
                <a:gd name="T9" fmla="*/ 37 h 101"/>
              </a:gdLst>
              <a:ahLst/>
              <a:cxnLst>
                <a:cxn ang="0">
                  <a:pos x="T0" y="T1"/>
                </a:cxn>
                <a:cxn ang="0">
                  <a:pos x="T2" y="T3"/>
                </a:cxn>
                <a:cxn ang="0">
                  <a:pos x="T4" y="T5"/>
                </a:cxn>
                <a:cxn ang="0">
                  <a:pos x="T6" y="T7"/>
                </a:cxn>
                <a:cxn ang="0">
                  <a:pos x="T8" y="T9"/>
                </a:cxn>
              </a:cxnLst>
              <a:rect l="0" t="0" r="r" b="b"/>
              <a:pathLst>
                <a:path w="101" h="101">
                  <a:moveTo>
                    <a:pt x="94" y="37"/>
                  </a:moveTo>
                  <a:cubicBezTo>
                    <a:pt x="101" y="61"/>
                    <a:pt x="88" y="87"/>
                    <a:pt x="64" y="94"/>
                  </a:cubicBezTo>
                  <a:cubicBezTo>
                    <a:pt x="40" y="101"/>
                    <a:pt x="15" y="88"/>
                    <a:pt x="7" y="64"/>
                  </a:cubicBezTo>
                  <a:cubicBezTo>
                    <a:pt x="0" y="40"/>
                    <a:pt x="13" y="14"/>
                    <a:pt x="37" y="7"/>
                  </a:cubicBezTo>
                  <a:cubicBezTo>
                    <a:pt x="61" y="0"/>
                    <a:pt x="87" y="13"/>
                    <a:pt x="94"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0" name="îšḷiḑe">
              <a:extLst>
                <a:ext uri="{FF2B5EF4-FFF2-40B4-BE49-F238E27FC236}">
                  <a16:creationId xmlns:a16="http://schemas.microsoft.com/office/drawing/2014/main" xmlns="" id="{25D45F3D-77B2-4D0F-9437-A6D5DCAD6B46}"/>
                </a:ext>
              </a:extLst>
            </p:cNvPr>
            <p:cNvSpPr/>
            <p:nvPr/>
          </p:nvSpPr>
          <p:spPr bwMode="auto">
            <a:xfrm>
              <a:off x="4719638" y="3028951"/>
              <a:ext cx="198438" cy="239713"/>
            </a:xfrm>
            <a:custGeom>
              <a:avLst/>
              <a:gdLst>
                <a:gd name="T0" fmla="*/ 6 w 60"/>
                <a:gd name="T1" fmla="*/ 51 h 73"/>
                <a:gd name="T2" fmla="*/ 24 w 60"/>
                <a:gd name="T3" fmla="*/ 73 h 73"/>
                <a:gd name="T4" fmla="*/ 53 w 60"/>
                <a:gd name="T5" fmla="*/ 17 h 73"/>
                <a:gd name="T6" fmla="*/ 43 w 60"/>
                <a:gd name="T7" fmla="*/ 0 h 73"/>
                <a:gd name="T8" fmla="*/ 32 w 60"/>
                <a:gd name="T9" fmla="*/ 1 h 73"/>
                <a:gd name="T10" fmla="*/ 6 w 60"/>
                <a:gd name="T11" fmla="*/ 51 h 73"/>
              </a:gdLst>
              <a:ahLst/>
              <a:cxnLst>
                <a:cxn ang="0">
                  <a:pos x="T0" y="T1"/>
                </a:cxn>
                <a:cxn ang="0">
                  <a:pos x="T2" y="T3"/>
                </a:cxn>
                <a:cxn ang="0">
                  <a:pos x="T4" y="T5"/>
                </a:cxn>
                <a:cxn ang="0">
                  <a:pos x="T6" y="T7"/>
                </a:cxn>
                <a:cxn ang="0">
                  <a:pos x="T8" y="T9"/>
                </a:cxn>
                <a:cxn ang="0">
                  <a:pos x="T10" y="T11"/>
                </a:cxn>
              </a:cxnLst>
              <a:rect l="0" t="0" r="r" b="b"/>
              <a:pathLst>
                <a:path w="60" h="73">
                  <a:moveTo>
                    <a:pt x="6" y="51"/>
                  </a:moveTo>
                  <a:cubicBezTo>
                    <a:pt x="9" y="61"/>
                    <a:pt x="16" y="69"/>
                    <a:pt x="24" y="73"/>
                  </a:cubicBezTo>
                  <a:cubicBezTo>
                    <a:pt x="47" y="66"/>
                    <a:pt x="60" y="41"/>
                    <a:pt x="53" y="17"/>
                  </a:cubicBezTo>
                  <a:cubicBezTo>
                    <a:pt x="51" y="10"/>
                    <a:pt x="48" y="5"/>
                    <a:pt x="43" y="0"/>
                  </a:cubicBezTo>
                  <a:cubicBezTo>
                    <a:pt x="40" y="0"/>
                    <a:pt x="36" y="0"/>
                    <a:pt x="32" y="1"/>
                  </a:cubicBezTo>
                  <a:cubicBezTo>
                    <a:pt x="12" y="8"/>
                    <a:pt x="0" y="30"/>
                    <a:pt x="6" y="51"/>
                  </a:cubicBezTo>
                  <a:close/>
                </a:path>
              </a:pathLst>
            </a:custGeom>
            <a:solidFill>
              <a:srgbClr val="892B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1" name="íŝḻîdè">
              <a:extLst>
                <a:ext uri="{FF2B5EF4-FFF2-40B4-BE49-F238E27FC236}">
                  <a16:creationId xmlns:a16="http://schemas.microsoft.com/office/drawing/2014/main" xmlns="" id="{4B6EA14B-C320-495A-8F27-C95B5EDFF985}"/>
                </a:ext>
              </a:extLst>
            </p:cNvPr>
            <p:cNvSpPr/>
            <p:nvPr/>
          </p:nvSpPr>
          <p:spPr bwMode="auto">
            <a:xfrm>
              <a:off x="4697413" y="3044826"/>
              <a:ext cx="111125" cy="115888"/>
            </a:xfrm>
            <a:custGeom>
              <a:avLst/>
              <a:gdLst>
                <a:gd name="T0" fmla="*/ 32 w 34"/>
                <a:gd name="T1" fmla="*/ 13 h 35"/>
                <a:gd name="T2" fmla="*/ 22 w 34"/>
                <a:gd name="T3" fmla="*/ 32 h 35"/>
                <a:gd name="T4" fmla="*/ 2 w 34"/>
                <a:gd name="T5" fmla="*/ 22 h 35"/>
                <a:gd name="T6" fmla="*/ 13 w 34"/>
                <a:gd name="T7" fmla="*/ 3 h 35"/>
                <a:gd name="T8" fmla="*/ 32 w 34"/>
                <a:gd name="T9" fmla="*/ 13 h 35"/>
              </a:gdLst>
              <a:ahLst/>
              <a:cxnLst>
                <a:cxn ang="0">
                  <a:pos x="T0" y="T1"/>
                </a:cxn>
                <a:cxn ang="0">
                  <a:pos x="T2" y="T3"/>
                </a:cxn>
                <a:cxn ang="0">
                  <a:pos x="T4" y="T5"/>
                </a:cxn>
                <a:cxn ang="0">
                  <a:pos x="T6" y="T7"/>
                </a:cxn>
                <a:cxn ang="0">
                  <a:pos x="T8" y="T9"/>
                </a:cxn>
              </a:cxnLst>
              <a:rect l="0" t="0" r="r" b="b"/>
              <a:pathLst>
                <a:path w="34" h="35">
                  <a:moveTo>
                    <a:pt x="32" y="13"/>
                  </a:moveTo>
                  <a:cubicBezTo>
                    <a:pt x="34" y="21"/>
                    <a:pt x="30" y="30"/>
                    <a:pt x="22" y="32"/>
                  </a:cubicBezTo>
                  <a:cubicBezTo>
                    <a:pt x="13" y="35"/>
                    <a:pt x="5" y="30"/>
                    <a:pt x="2" y="22"/>
                  </a:cubicBezTo>
                  <a:cubicBezTo>
                    <a:pt x="0" y="14"/>
                    <a:pt x="4" y="5"/>
                    <a:pt x="13" y="3"/>
                  </a:cubicBezTo>
                  <a:cubicBezTo>
                    <a:pt x="21" y="0"/>
                    <a:pt x="29" y="5"/>
                    <a:pt x="3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2" name="išḻíḍè">
              <a:extLst>
                <a:ext uri="{FF2B5EF4-FFF2-40B4-BE49-F238E27FC236}">
                  <a16:creationId xmlns:a16="http://schemas.microsoft.com/office/drawing/2014/main" xmlns="" id="{689B262A-A7CF-460B-BB2D-F14F2C06EF24}"/>
                </a:ext>
              </a:extLst>
            </p:cNvPr>
            <p:cNvSpPr/>
            <p:nvPr/>
          </p:nvSpPr>
          <p:spPr bwMode="auto">
            <a:xfrm>
              <a:off x="4710113" y="3167063"/>
              <a:ext cx="60325" cy="55563"/>
            </a:xfrm>
            <a:custGeom>
              <a:avLst/>
              <a:gdLst>
                <a:gd name="T0" fmla="*/ 16 w 18"/>
                <a:gd name="T1" fmla="*/ 6 h 17"/>
                <a:gd name="T2" fmla="*/ 11 w 18"/>
                <a:gd name="T3" fmla="*/ 16 h 17"/>
                <a:gd name="T4" fmla="*/ 2 w 18"/>
                <a:gd name="T5" fmla="*/ 11 h 17"/>
                <a:gd name="T6" fmla="*/ 7 w 18"/>
                <a:gd name="T7" fmla="*/ 1 h 17"/>
                <a:gd name="T8" fmla="*/ 16 w 18"/>
                <a:gd name="T9" fmla="*/ 6 h 17"/>
              </a:gdLst>
              <a:ahLst/>
              <a:cxnLst>
                <a:cxn ang="0">
                  <a:pos x="T0" y="T1"/>
                </a:cxn>
                <a:cxn ang="0">
                  <a:pos x="T2" y="T3"/>
                </a:cxn>
                <a:cxn ang="0">
                  <a:pos x="T4" y="T5"/>
                </a:cxn>
                <a:cxn ang="0">
                  <a:pos x="T6" y="T7"/>
                </a:cxn>
                <a:cxn ang="0">
                  <a:pos x="T8" y="T9"/>
                </a:cxn>
              </a:cxnLst>
              <a:rect l="0" t="0" r="r" b="b"/>
              <a:pathLst>
                <a:path w="18" h="17">
                  <a:moveTo>
                    <a:pt x="16" y="6"/>
                  </a:moveTo>
                  <a:cubicBezTo>
                    <a:pt x="18" y="10"/>
                    <a:pt x="15" y="14"/>
                    <a:pt x="11" y="16"/>
                  </a:cubicBezTo>
                  <a:cubicBezTo>
                    <a:pt x="7" y="17"/>
                    <a:pt x="3" y="15"/>
                    <a:pt x="2" y="11"/>
                  </a:cubicBezTo>
                  <a:cubicBezTo>
                    <a:pt x="0" y="7"/>
                    <a:pt x="3" y="2"/>
                    <a:pt x="7" y="1"/>
                  </a:cubicBezTo>
                  <a:cubicBezTo>
                    <a:pt x="11" y="0"/>
                    <a:pt x="15" y="2"/>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3" name="îṩliďè">
              <a:extLst>
                <a:ext uri="{FF2B5EF4-FFF2-40B4-BE49-F238E27FC236}">
                  <a16:creationId xmlns:a16="http://schemas.microsoft.com/office/drawing/2014/main" xmlns="" id="{33190786-D733-4037-AD21-3CDA9FF63565}"/>
                </a:ext>
              </a:extLst>
            </p:cNvPr>
            <p:cNvSpPr/>
            <p:nvPr/>
          </p:nvSpPr>
          <p:spPr bwMode="auto">
            <a:xfrm>
              <a:off x="4452938" y="3348038"/>
              <a:ext cx="333375" cy="187325"/>
            </a:xfrm>
            <a:custGeom>
              <a:avLst/>
              <a:gdLst>
                <a:gd name="T0" fmla="*/ 96 w 101"/>
                <a:gd name="T1" fmla="*/ 10 h 57"/>
                <a:gd name="T2" fmla="*/ 83 w 101"/>
                <a:gd name="T3" fmla="*/ 1 h 57"/>
                <a:gd name="T4" fmla="*/ 69 w 101"/>
                <a:gd name="T5" fmla="*/ 4 h 57"/>
                <a:gd name="T6" fmla="*/ 30 w 101"/>
                <a:gd name="T7" fmla="*/ 8 h 57"/>
                <a:gd name="T8" fmla="*/ 4 w 101"/>
                <a:gd name="T9" fmla="*/ 15 h 57"/>
                <a:gd name="T10" fmla="*/ 1 w 101"/>
                <a:gd name="T11" fmla="*/ 29 h 57"/>
                <a:gd name="T12" fmla="*/ 10 w 101"/>
                <a:gd name="T13" fmla="*/ 42 h 57"/>
                <a:gd name="T14" fmla="*/ 68 w 101"/>
                <a:gd name="T15" fmla="*/ 48 h 57"/>
                <a:gd name="T16" fmla="*/ 90 w 101"/>
                <a:gd name="T17" fmla="*/ 37 h 57"/>
                <a:gd name="T18" fmla="*/ 96 w 101"/>
                <a:gd name="T19"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57">
                  <a:moveTo>
                    <a:pt x="96" y="10"/>
                  </a:moveTo>
                  <a:cubicBezTo>
                    <a:pt x="93" y="5"/>
                    <a:pt x="88" y="2"/>
                    <a:pt x="83" y="1"/>
                  </a:cubicBezTo>
                  <a:cubicBezTo>
                    <a:pt x="78" y="0"/>
                    <a:pt x="73" y="1"/>
                    <a:pt x="69" y="4"/>
                  </a:cubicBezTo>
                  <a:cubicBezTo>
                    <a:pt x="49" y="18"/>
                    <a:pt x="32" y="9"/>
                    <a:pt x="30" y="8"/>
                  </a:cubicBezTo>
                  <a:cubicBezTo>
                    <a:pt x="21" y="2"/>
                    <a:pt x="9" y="5"/>
                    <a:pt x="4" y="15"/>
                  </a:cubicBezTo>
                  <a:cubicBezTo>
                    <a:pt x="1" y="19"/>
                    <a:pt x="0" y="24"/>
                    <a:pt x="1" y="29"/>
                  </a:cubicBezTo>
                  <a:cubicBezTo>
                    <a:pt x="3" y="35"/>
                    <a:pt x="6" y="39"/>
                    <a:pt x="10" y="42"/>
                  </a:cubicBezTo>
                  <a:cubicBezTo>
                    <a:pt x="11" y="42"/>
                    <a:pt x="36" y="57"/>
                    <a:pt x="68" y="48"/>
                  </a:cubicBezTo>
                  <a:cubicBezTo>
                    <a:pt x="76" y="45"/>
                    <a:pt x="83" y="42"/>
                    <a:pt x="90" y="37"/>
                  </a:cubicBezTo>
                  <a:cubicBezTo>
                    <a:pt x="99" y="31"/>
                    <a:pt x="101" y="19"/>
                    <a:pt x="96" y="10"/>
                  </a:cubicBezTo>
                  <a:close/>
                </a:path>
              </a:pathLst>
            </a:custGeom>
            <a:solidFill>
              <a:srgbClr val="FFED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4" name="iṧḷiḓé">
              <a:extLst>
                <a:ext uri="{FF2B5EF4-FFF2-40B4-BE49-F238E27FC236}">
                  <a16:creationId xmlns:a16="http://schemas.microsoft.com/office/drawing/2014/main" xmlns="" id="{2C4C0530-0289-48A8-93C2-DD9AC2D19418}"/>
                </a:ext>
              </a:extLst>
            </p:cNvPr>
            <p:cNvSpPr/>
            <p:nvPr/>
          </p:nvSpPr>
          <p:spPr bwMode="auto">
            <a:xfrm>
              <a:off x="4452938" y="3348038"/>
              <a:ext cx="336550" cy="184150"/>
            </a:xfrm>
            <a:custGeom>
              <a:avLst/>
              <a:gdLst>
                <a:gd name="T0" fmla="*/ 96 w 102"/>
                <a:gd name="T1" fmla="*/ 9 h 56"/>
                <a:gd name="T2" fmla="*/ 83 w 102"/>
                <a:gd name="T3" fmla="*/ 1 h 56"/>
                <a:gd name="T4" fmla="*/ 69 w 102"/>
                <a:gd name="T5" fmla="*/ 4 h 56"/>
                <a:gd name="T6" fmla="*/ 30 w 102"/>
                <a:gd name="T7" fmla="*/ 8 h 56"/>
                <a:gd name="T8" fmla="*/ 4 w 102"/>
                <a:gd name="T9" fmla="*/ 14 h 56"/>
                <a:gd name="T10" fmla="*/ 2 w 102"/>
                <a:gd name="T11" fmla="*/ 29 h 56"/>
                <a:gd name="T12" fmla="*/ 10 w 102"/>
                <a:gd name="T13" fmla="*/ 41 h 56"/>
                <a:gd name="T14" fmla="*/ 68 w 102"/>
                <a:gd name="T15" fmla="*/ 47 h 56"/>
                <a:gd name="T16" fmla="*/ 91 w 102"/>
                <a:gd name="T17" fmla="*/ 36 h 56"/>
                <a:gd name="T18" fmla="*/ 96 w 102"/>
                <a:gd name="T19"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56">
                  <a:moveTo>
                    <a:pt x="96" y="9"/>
                  </a:moveTo>
                  <a:cubicBezTo>
                    <a:pt x="93" y="5"/>
                    <a:pt x="88" y="2"/>
                    <a:pt x="83" y="1"/>
                  </a:cubicBezTo>
                  <a:cubicBezTo>
                    <a:pt x="78" y="0"/>
                    <a:pt x="73" y="1"/>
                    <a:pt x="69" y="4"/>
                  </a:cubicBezTo>
                  <a:cubicBezTo>
                    <a:pt x="49" y="18"/>
                    <a:pt x="32" y="9"/>
                    <a:pt x="30" y="8"/>
                  </a:cubicBezTo>
                  <a:cubicBezTo>
                    <a:pt x="21" y="2"/>
                    <a:pt x="9" y="5"/>
                    <a:pt x="4" y="14"/>
                  </a:cubicBezTo>
                  <a:cubicBezTo>
                    <a:pt x="1" y="19"/>
                    <a:pt x="0" y="24"/>
                    <a:pt x="2" y="29"/>
                  </a:cubicBezTo>
                  <a:cubicBezTo>
                    <a:pt x="3" y="34"/>
                    <a:pt x="6" y="38"/>
                    <a:pt x="10" y="41"/>
                  </a:cubicBezTo>
                  <a:cubicBezTo>
                    <a:pt x="11" y="42"/>
                    <a:pt x="37" y="56"/>
                    <a:pt x="68" y="47"/>
                  </a:cubicBezTo>
                  <a:cubicBezTo>
                    <a:pt x="76" y="44"/>
                    <a:pt x="83" y="41"/>
                    <a:pt x="91" y="36"/>
                  </a:cubicBezTo>
                  <a:cubicBezTo>
                    <a:pt x="99" y="30"/>
                    <a:pt x="102" y="18"/>
                    <a:pt x="96" y="9"/>
                  </a:cubicBezTo>
                  <a:close/>
                </a:path>
              </a:pathLst>
            </a:custGeom>
            <a:solidFill>
              <a:srgbClr val="FFD09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5" name="ïsḻîḋé">
              <a:extLst>
                <a:ext uri="{FF2B5EF4-FFF2-40B4-BE49-F238E27FC236}">
                  <a16:creationId xmlns:a16="http://schemas.microsoft.com/office/drawing/2014/main" xmlns="" id="{FE79B0F1-3899-4980-878D-F05757BBEB6F}"/>
                </a:ext>
              </a:extLst>
            </p:cNvPr>
            <p:cNvSpPr/>
            <p:nvPr/>
          </p:nvSpPr>
          <p:spPr bwMode="auto">
            <a:xfrm>
              <a:off x="4456113" y="3351213"/>
              <a:ext cx="323850" cy="174625"/>
            </a:xfrm>
            <a:custGeom>
              <a:avLst/>
              <a:gdLst>
                <a:gd name="T0" fmla="*/ 66 w 98"/>
                <a:gd name="T1" fmla="*/ 43 h 53"/>
                <a:gd name="T2" fmla="*/ 11 w 98"/>
                <a:gd name="T3" fmla="*/ 38 h 53"/>
                <a:gd name="T4" fmla="*/ 5 w 98"/>
                <a:gd name="T5" fmla="*/ 15 h 53"/>
                <a:gd name="T6" fmla="*/ 28 w 98"/>
                <a:gd name="T7" fmla="*/ 9 h 53"/>
                <a:gd name="T8" fmla="*/ 69 w 98"/>
                <a:gd name="T9" fmla="*/ 5 h 53"/>
                <a:gd name="T10" fmla="*/ 93 w 98"/>
                <a:gd name="T11" fmla="*/ 9 h 53"/>
                <a:gd name="T12" fmla="*/ 88 w 98"/>
                <a:gd name="T13" fmla="*/ 33 h 53"/>
                <a:gd name="T14" fmla="*/ 66 w 98"/>
                <a:gd name="T15" fmla="*/ 4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53">
                  <a:moveTo>
                    <a:pt x="66" y="43"/>
                  </a:moveTo>
                  <a:cubicBezTo>
                    <a:pt x="36" y="53"/>
                    <a:pt x="12" y="39"/>
                    <a:pt x="11" y="38"/>
                  </a:cubicBezTo>
                  <a:cubicBezTo>
                    <a:pt x="3" y="33"/>
                    <a:pt x="0" y="23"/>
                    <a:pt x="5" y="15"/>
                  </a:cubicBezTo>
                  <a:cubicBezTo>
                    <a:pt x="10" y="7"/>
                    <a:pt x="20" y="4"/>
                    <a:pt x="28" y="9"/>
                  </a:cubicBezTo>
                  <a:cubicBezTo>
                    <a:pt x="30" y="10"/>
                    <a:pt x="48" y="19"/>
                    <a:pt x="69" y="5"/>
                  </a:cubicBezTo>
                  <a:cubicBezTo>
                    <a:pt x="77" y="0"/>
                    <a:pt x="87" y="2"/>
                    <a:pt x="93" y="9"/>
                  </a:cubicBezTo>
                  <a:cubicBezTo>
                    <a:pt x="98" y="17"/>
                    <a:pt x="96" y="28"/>
                    <a:pt x="88" y="33"/>
                  </a:cubicBezTo>
                  <a:cubicBezTo>
                    <a:pt x="81" y="38"/>
                    <a:pt x="73" y="41"/>
                    <a:pt x="66"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6" name="iSlîḍe">
              <a:extLst>
                <a:ext uri="{FF2B5EF4-FFF2-40B4-BE49-F238E27FC236}">
                  <a16:creationId xmlns:a16="http://schemas.microsoft.com/office/drawing/2014/main" xmlns="" id="{7AB0FA6D-BB36-41A5-8D58-C771AC82BD82}"/>
                </a:ext>
              </a:extLst>
            </p:cNvPr>
            <p:cNvSpPr/>
            <p:nvPr/>
          </p:nvSpPr>
          <p:spPr bwMode="auto">
            <a:xfrm>
              <a:off x="4462463" y="3387726"/>
              <a:ext cx="307975" cy="85725"/>
            </a:xfrm>
            <a:custGeom>
              <a:avLst/>
              <a:gdLst>
                <a:gd name="T0" fmla="*/ 28 w 93"/>
                <a:gd name="T1" fmla="*/ 15 h 26"/>
                <a:gd name="T2" fmla="*/ 2 w 93"/>
                <a:gd name="T3" fmla="*/ 6 h 26"/>
                <a:gd name="T4" fmla="*/ 0 w 93"/>
                <a:gd name="T5" fmla="*/ 11 h 26"/>
                <a:gd name="T6" fmla="*/ 67 w 93"/>
                <a:gd name="T7" fmla="*/ 17 h 26"/>
                <a:gd name="T8" fmla="*/ 93 w 93"/>
                <a:gd name="T9" fmla="*/ 5 h 26"/>
                <a:gd name="T10" fmla="*/ 91 w 93"/>
                <a:gd name="T11" fmla="*/ 0 h 26"/>
                <a:gd name="T12" fmla="*/ 28 w 93"/>
                <a:gd name="T13" fmla="*/ 15 h 26"/>
              </a:gdLst>
              <a:ahLst/>
              <a:cxnLst>
                <a:cxn ang="0">
                  <a:pos x="T0" y="T1"/>
                </a:cxn>
                <a:cxn ang="0">
                  <a:pos x="T2" y="T3"/>
                </a:cxn>
                <a:cxn ang="0">
                  <a:pos x="T4" y="T5"/>
                </a:cxn>
                <a:cxn ang="0">
                  <a:pos x="T6" y="T7"/>
                </a:cxn>
                <a:cxn ang="0">
                  <a:pos x="T8" y="T9"/>
                </a:cxn>
                <a:cxn ang="0">
                  <a:pos x="T10" y="T11"/>
                </a:cxn>
                <a:cxn ang="0">
                  <a:pos x="T12" y="T13"/>
                </a:cxn>
              </a:cxnLst>
              <a:rect l="0" t="0" r="r" b="b"/>
              <a:pathLst>
                <a:path w="93" h="26">
                  <a:moveTo>
                    <a:pt x="28" y="15"/>
                  </a:moveTo>
                  <a:cubicBezTo>
                    <a:pt x="16" y="13"/>
                    <a:pt x="7" y="9"/>
                    <a:pt x="2" y="6"/>
                  </a:cubicBezTo>
                  <a:cubicBezTo>
                    <a:pt x="1" y="8"/>
                    <a:pt x="1" y="10"/>
                    <a:pt x="0" y="11"/>
                  </a:cubicBezTo>
                  <a:cubicBezTo>
                    <a:pt x="12" y="17"/>
                    <a:pt x="38" y="26"/>
                    <a:pt x="67" y="17"/>
                  </a:cubicBezTo>
                  <a:cubicBezTo>
                    <a:pt x="76" y="15"/>
                    <a:pt x="84" y="11"/>
                    <a:pt x="93" y="5"/>
                  </a:cubicBezTo>
                  <a:cubicBezTo>
                    <a:pt x="93" y="3"/>
                    <a:pt x="92" y="1"/>
                    <a:pt x="91" y="0"/>
                  </a:cubicBezTo>
                  <a:cubicBezTo>
                    <a:pt x="72" y="14"/>
                    <a:pt x="51" y="19"/>
                    <a:pt x="28" y="15"/>
                  </a:cubicBezTo>
                  <a:close/>
                </a:path>
              </a:pathLst>
            </a:custGeom>
            <a:solidFill>
              <a:srgbClr val="A1C0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7" name="îṣļïḑé">
              <a:extLst>
                <a:ext uri="{FF2B5EF4-FFF2-40B4-BE49-F238E27FC236}">
                  <a16:creationId xmlns:a16="http://schemas.microsoft.com/office/drawing/2014/main" xmlns="" id="{75781510-D84D-4AE4-8558-AAED096CD3B1}"/>
                </a:ext>
              </a:extLst>
            </p:cNvPr>
            <p:cNvSpPr/>
            <p:nvPr/>
          </p:nvSpPr>
          <p:spPr bwMode="auto">
            <a:xfrm>
              <a:off x="4548188" y="3209926"/>
              <a:ext cx="103188" cy="104775"/>
            </a:xfrm>
            <a:custGeom>
              <a:avLst/>
              <a:gdLst>
                <a:gd name="T0" fmla="*/ 8 w 31"/>
                <a:gd name="T1" fmla="*/ 32 h 32"/>
                <a:gd name="T2" fmla="*/ 20 w 31"/>
                <a:gd name="T3" fmla="*/ 28 h 32"/>
                <a:gd name="T4" fmla="*/ 29 w 31"/>
                <a:gd name="T5" fmla="*/ 12 h 32"/>
                <a:gd name="T6" fmla="*/ 12 w 31"/>
                <a:gd name="T7" fmla="*/ 3 h 32"/>
                <a:gd name="T8" fmla="*/ 0 w 31"/>
                <a:gd name="T9" fmla="*/ 6 h 32"/>
                <a:gd name="T10" fmla="*/ 8 w 31"/>
                <a:gd name="T11" fmla="*/ 32 h 32"/>
              </a:gdLst>
              <a:ahLst/>
              <a:cxnLst>
                <a:cxn ang="0">
                  <a:pos x="T0" y="T1"/>
                </a:cxn>
                <a:cxn ang="0">
                  <a:pos x="T2" y="T3"/>
                </a:cxn>
                <a:cxn ang="0">
                  <a:pos x="T4" y="T5"/>
                </a:cxn>
                <a:cxn ang="0">
                  <a:pos x="T6" y="T7"/>
                </a:cxn>
                <a:cxn ang="0">
                  <a:pos x="T8" y="T9"/>
                </a:cxn>
                <a:cxn ang="0">
                  <a:pos x="T10" y="T11"/>
                </a:cxn>
              </a:cxnLst>
              <a:rect l="0" t="0" r="r" b="b"/>
              <a:pathLst>
                <a:path w="31" h="32">
                  <a:moveTo>
                    <a:pt x="8" y="32"/>
                  </a:moveTo>
                  <a:cubicBezTo>
                    <a:pt x="20" y="28"/>
                    <a:pt x="20" y="28"/>
                    <a:pt x="20" y="28"/>
                  </a:cubicBezTo>
                  <a:cubicBezTo>
                    <a:pt x="27" y="26"/>
                    <a:pt x="31" y="19"/>
                    <a:pt x="29" y="12"/>
                  </a:cubicBezTo>
                  <a:cubicBezTo>
                    <a:pt x="27" y="4"/>
                    <a:pt x="19" y="0"/>
                    <a:pt x="12" y="3"/>
                  </a:cubicBezTo>
                  <a:cubicBezTo>
                    <a:pt x="0" y="6"/>
                    <a:pt x="0" y="6"/>
                    <a:pt x="0" y="6"/>
                  </a:cubicBezTo>
                  <a:lnTo>
                    <a:pt x="8" y="32"/>
                  </a:lnTo>
                  <a:close/>
                </a:path>
              </a:pathLst>
            </a:custGeom>
            <a:solidFill>
              <a:srgbClr val="FFA7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8" name="îšḻíḋé">
              <a:extLst>
                <a:ext uri="{FF2B5EF4-FFF2-40B4-BE49-F238E27FC236}">
                  <a16:creationId xmlns:a16="http://schemas.microsoft.com/office/drawing/2014/main" xmlns="" id="{0FB74D58-C3E3-4EEE-8573-B7390710198D}"/>
                </a:ext>
              </a:extLst>
            </p:cNvPr>
            <p:cNvSpPr/>
            <p:nvPr/>
          </p:nvSpPr>
          <p:spPr bwMode="auto">
            <a:xfrm>
              <a:off x="4165601" y="3008313"/>
              <a:ext cx="198438" cy="168275"/>
            </a:xfrm>
            <a:custGeom>
              <a:avLst/>
              <a:gdLst>
                <a:gd name="T0" fmla="*/ 12 w 60"/>
                <a:gd name="T1" fmla="*/ 51 h 51"/>
                <a:gd name="T2" fmla="*/ 7 w 60"/>
                <a:gd name="T3" fmla="*/ 51 h 51"/>
                <a:gd name="T4" fmla="*/ 1 w 60"/>
                <a:gd name="T5" fmla="*/ 40 h 51"/>
                <a:gd name="T6" fmla="*/ 49 w 60"/>
                <a:gd name="T7" fmla="*/ 1 h 51"/>
                <a:gd name="T8" fmla="*/ 59 w 60"/>
                <a:gd name="T9" fmla="*/ 8 h 51"/>
                <a:gd name="T10" fmla="*/ 52 w 60"/>
                <a:gd name="T11" fmla="*/ 18 h 51"/>
                <a:gd name="T12" fmla="*/ 18 w 60"/>
                <a:gd name="T13" fmla="*/ 44 h 51"/>
                <a:gd name="T14" fmla="*/ 12 w 6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1">
                  <a:moveTo>
                    <a:pt x="12" y="51"/>
                  </a:moveTo>
                  <a:cubicBezTo>
                    <a:pt x="10" y="51"/>
                    <a:pt x="9" y="51"/>
                    <a:pt x="7" y="51"/>
                  </a:cubicBezTo>
                  <a:cubicBezTo>
                    <a:pt x="2" y="50"/>
                    <a:pt x="0" y="45"/>
                    <a:pt x="1" y="40"/>
                  </a:cubicBezTo>
                  <a:cubicBezTo>
                    <a:pt x="1" y="39"/>
                    <a:pt x="8" y="10"/>
                    <a:pt x="49" y="1"/>
                  </a:cubicBezTo>
                  <a:cubicBezTo>
                    <a:pt x="54" y="0"/>
                    <a:pt x="58" y="3"/>
                    <a:pt x="59" y="8"/>
                  </a:cubicBezTo>
                  <a:cubicBezTo>
                    <a:pt x="60" y="13"/>
                    <a:pt x="57" y="17"/>
                    <a:pt x="52" y="18"/>
                  </a:cubicBezTo>
                  <a:cubicBezTo>
                    <a:pt x="23" y="24"/>
                    <a:pt x="18" y="44"/>
                    <a:pt x="18" y="44"/>
                  </a:cubicBezTo>
                  <a:cubicBezTo>
                    <a:pt x="17" y="47"/>
                    <a:pt x="15" y="50"/>
                    <a:pt x="12" y="51"/>
                  </a:cubicBezTo>
                  <a:close/>
                </a:path>
              </a:pathLst>
            </a:custGeom>
            <a:solidFill>
              <a:srgbClr val="BE2B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9" name="íṩḻíďê">
              <a:extLst>
                <a:ext uri="{FF2B5EF4-FFF2-40B4-BE49-F238E27FC236}">
                  <a16:creationId xmlns:a16="http://schemas.microsoft.com/office/drawing/2014/main" xmlns="" id="{9C98140D-620C-4C94-B9C2-9B2C9CAD7BE8}"/>
                </a:ext>
              </a:extLst>
            </p:cNvPr>
            <p:cNvSpPr/>
            <p:nvPr/>
          </p:nvSpPr>
          <p:spPr bwMode="auto">
            <a:xfrm>
              <a:off x="4608513" y="2860676"/>
              <a:ext cx="236538" cy="119063"/>
            </a:xfrm>
            <a:custGeom>
              <a:avLst/>
              <a:gdLst>
                <a:gd name="T0" fmla="*/ 64 w 72"/>
                <a:gd name="T1" fmla="*/ 35 h 36"/>
                <a:gd name="T2" fmla="*/ 68 w 72"/>
                <a:gd name="T3" fmla="*/ 33 h 36"/>
                <a:gd name="T4" fmla="*/ 68 w 72"/>
                <a:gd name="T5" fmla="*/ 21 h 36"/>
                <a:gd name="T6" fmla="*/ 6 w 72"/>
                <a:gd name="T7" fmla="*/ 15 h 36"/>
                <a:gd name="T8" fmla="*/ 1 w 72"/>
                <a:gd name="T9" fmla="*/ 27 h 36"/>
                <a:gd name="T10" fmla="*/ 13 w 72"/>
                <a:gd name="T11" fmla="*/ 31 h 36"/>
                <a:gd name="T12" fmla="*/ 56 w 72"/>
                <a:gd name="T13" fmla="*/ 33 h 36"/>
                <a:gd name="T14" fmla="*/ 64 w 72"/>
                <a:gd name="T15" fmla="*/ 35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36">
                  <a:moveTo>
                    <a:pt x="64" y="35"/>
                  </a:moveTo>
                  <a:cubicBezTo>
                    <a:pt x="66" y="35"/>
                    <a:pt x="67" y="34"/>
                    <a:pt x="68" y="33"/>
                  </a:cubicBezTo>
                  <a:cubicBezTo>
                    <a:pt x="72" y="29"/>
                    <a:pt x="71" y="24"/>
                    <a:pt x="68" y="21"/>
                  </a:cubicBezTo>
                  <a:cubicBezTo>
                    <a:pt x="67" y="20"/>
                    <a:pt x="44" y="0"/>
                    <a:pt x="6" y="15"/>
                  </a:cubicBezTo>
                  <a:cubicBezTo>
                    <a:pt x="2" y="17"/>
                    <a:pt x="0" y="22"/>
                    <a:pt x="1" y="27"/>
                  </a:cubicBezTo>
                  <a:cubicBezTo>
                    <a:pt x="3" y="31"/>
                    <a:pt x="8" y="33"/>
                    <a:pt x="13" y="31"/>
                  </a:cubicBezTo>
                  <a:cubicBezTo>
                    <a:pt x="41" y="20"/>
                    <a:pt x="56" y="33"/>
                    <a:pt x="56" y="33"/>
                  </a:cubicBezTo>
                  <a:cubicBezTo>
                    <a:pt x="58" y="36"/>
                    <a:pt x="62" y="36"/>
                    <a:pt x="64" y="35"/>
                  </a:cubicBezTo>
                  <a:close/>
                </a:path>
              </a:pathLst>
            </a:custGeom>
            <a:solidFill>
              <a:srgbClr val="BE2B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0" name="î$ḻiďê">
              <a:extLst>
                <a:ext uri="{FF2B5EF4-FFF2-40B4-BE49-F238E27FC236}">
                  <a16:creationId xmlns:a16="http://schemas.microsoft.com/office/drawing/2014/main" xmlns="" id="{2A3D854B-47C1-4F71-8044-C9D17B492F9A}"/>
                </a:ext>
              </a:extLst>
            </p:cNvPr>
            <p:cNvSpPr/>
            <p:nvPr/>
          </p:nvSpPr>
          <p:spPr bwMode="auto">
            <a:xfrm>
              <a:off x="4899026" y="3160713"/>
              <a:ext cx="88900" cy="85725"/>
            </a:xfrm>
            <a:custGeom>
              <a:avLst/>
              <a:gdLst>
                <a:gd name="T0" fmla="*/ 25 w 27"/>
                <a:gd name="T1" fmla="*/ 9 h 26"/>
                <a:gd name="T2" fmla="*/ 17 w 27"/>
                <a:gd name="T3" fmla="*/ 24 h 26"/>
                <a:gd name="T4" fmla="*/ 2 w 27"/>
                <a:gd name="T5" fmla="*/ 16 h 26"/>
                <a:gd name="T6" fmla="*/ 10 w 27"/>
                <a:gd name="T7" fmla="*/ 2 h 26"/>
                <a:gd name="T8" fmla="*/ 25 w 27"/>
                <a:gd name="T9" fmla="*/ 9 h 26"/>
              </a:gdLst>
              <a:ahLst/>
              <a:cxnLst>
                <a:cxn ang="0">
                  <a:pos x="T0" y="T1"/>
                </a:cxn>
                <a:cxn ang="0">
                  <a:pos x="T2" y="T3"/>
                </a:cxn>
                <a:cxn ang="0">
                  <a:pos x="T4" y="T5"/>
                </a:cxn>
                <a:cxn ang="0">
                  <a:pos x="T6" y="T7"/>
                </a:cxn>
                <a:cxn ang="0">
                  <a:pos x="T8" y="T9"/>
                </a:cxn>
              </a:cxnLst>
              <a:rect l="0" t="0" r="r" b="b"/>
              <a:pathLst>
                <a:path w="27" h="26">
                  <a:moveTo>
                    <a:pt x="25" y="9"/>
                  </a:moveTo>
                  <a:cubicBezTo>
                    <a:pt x="27" y="16"/>
                    <a:pt x="23" y="22"/>
                    <a:pt x="17" y="24"/>
                  </a:cubicBezTo>
                  <a:cubicBezTo>
                    <a:pt x="11" y="26"/>
                    <a:pt x="4" y="23"/>
                    <a:pt x="2" y="16"/>
                  </a:cubicBezTo>
                  <a:cubicBezTo>
                    <a:pt x="0" y="10"/>
                    <a:pt x="4" y="3"/>
                    <a:pt x="10" y="2"/>
                  </a:cubicBezTo>
                  <a:cubicBezTo>
                    <a:pt x="16" y="0"/>
                    <a:pt x="23" y="3"/>
                    <a:pt x="25" y="9"/>
                  </a:cubicBezTo>
                  <a:close/>
                </a:path>
              </a:pathLst>
            </a:custGeom>
            <a:solidFill>
              <a:srgbClr val="FFC9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1" name="íṩḷídè">
              <a:extLst>
                <a:ext uri="{FF2B5EF4-FFF2-40B4-BE49-F238E27FC236}">
                  <a16:creationId xmlns:a16="http://schemas.microsoft.com/office/drawing/2014/main" xmlns="" id="{D539F8BD-EFAF-464A-9105-C54898488198}"/>
                </a:ext>
              </a:extLst>
            </p:cNvPr>
            <p:cNvSpPr/>
            <p:nvPr/>
          </p:nvSpPr>
          <p:spPr bwMode="auto">
            <a:xfrm>
              <a:off x="4179888" y="3378201"/>
              <a:ext cx="88900" cy="88900"/>
            </a:xfrm>
            <a:custGeom>
              <a:avLst/>
              <a:gdLst>
                <a:gd name="T0" fmla="*/ 25 w 27"/>
                <a:gd name="T1" fmla="*/ 10 h 27"/>
                <a:gd name="T2" fmla="*/ 17 w 27"/>
                <a:gd name="T3" fmla="*/ 25 h 27"/>
                <a:gd name="T4" fmla="*/ 2 w 27"/>
                <a:gd name="T5" fmla="*/ 17 h 27"/>
                <a:gd name="T6" fmla="*/ 10 w 27"/>
                <a:gd name="T7" fmla="*/ 2 h 27"/>
                <a:gd name="T8" fmla="*/ 25 w 27"/>
                <a:gd name="T9" fmla="*/ 10 h 27"/>
              </a:gdLst>
              <a:ahLst/>
              <a:cxnLst>
                <a:cxn ang="0">
                  <a:pos x="T0" y="T1"/>
                </a:cxn>
                <a:cxn ang="0">
                  <a:pos x="T2" y="T3"/>
                </a:cxn>
                <a:cxn ang="0">
                  <a:pos x="T4" y="T5"/>
                </a:cxn>
                <a:cxn ang="0">
                  <a:pos x="T6" y="T7"/>
                </a:cxn>
                <a:cxn ang="0">
                  <a:pos x="T8" y="T9"/>
                </a:cxn>
              </a:cxnLst>
              <a:rect l="0" t="0" r="r" b="b"/>
              <a:pathLst>
                <a:path w="27" h="27">
                  <a:moveTo>
                    <a:pt x="25" y="10"/>
                  </a:moveTo>
                  <a:cubicBezTo>
                    <a:pt x="27" y="16"/>
                    <a:pt x="23" y="23"/>
                    <a:pt x="17" y="25"/>
                  </a:cubicBezTo>
                  <a:cubicBezTo>
                    <a:pt x="11" y="27"/>
                    <a:pt x="4" y="23"/>
                    <a:pt x="2" y="17"/>
                  </a:cubicBezTo>
                  <a:cubicBezTo>
                    <a:pt x="0" y="11"/>
                    <a:pt x="4" y="4"/>
                    <a:pt x="10" y="2"/>
                  </a:cubicBezTo>
                  <a:cubicBezTo>
                    <a:pt x="16" y="0"/>
                    <a:pt x="23" y="4"/>
                    <a:pt x="25" y="10"/>
                  </a:cubicBezTo>
                  <a:close/>
                </a:path>
              </a:pathLst>
            </a:custGeom>
            <a:solidFill>
              <a:srgbClr val="FFC9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2" name="iṧḻiḍè">
              <a:extLst>
                <a:ext uri="{FF2B5EF4-FFF2-40B4-BE49-F238E27FC236}">
                  <a16:creationId xmlns:a16="http://schemas.microsoft.com/office/drawing/2014/main" xmlns="" id="{7AE0894E-F30F-4B82-A630-3F6991BBA24D}"/>
                </a:ext>
              </a:extLst>
            </p:cNvPr>
            <p:cNvSpPr/>
            <p:nvPr/>
          </p:nvSpPr>
          <p:spPr bwMode="auto">
            <a:xfrm>
              <a:off x="3795713" y="2159001"/>
              <a:ext cx="1244600" cy="1182688"/>
            </a:xfrm>
            <a:custGeom>
              <a:avLst/>
              <a:gdLst>
                <a:gd name="T0" fmla="*/ 345 w 377"/>
                <a:gd name="T1" fmla="*/ 154 h 359"/>
                <a:gd name="T2" fmla="*/ 354 w 377"/>
                <a:gd name="T3" fmla="*/ 105 h 359"/>
                <a:gd name="T4" fmla="*/ 291 w 377"/>
                <a:gd name="T5" fmla="*/ 68 h 359"/>
                <a:gd name="T6" fmla="*/ 289 w 377"/>
                <a:gd name="T7" fmla="*/ 53 h 359"/>
                <a:gd name="T8" fmla="*/ 226 w 377"/>
                <a:gd name="T9" fmla="*/ 20 h 359"/>
                <a:gd name="T10" fmla="*/ 212 w 377"/>
                <a:gd name="T11" fmla="*/ 26 h 359"/>
                <a:gd name="T12" fmla="*/ 138 w 377"/>
                <a:gd name="T13" fmla="*/ 8 h 359"/>
                <a:gd name="T14" fmla="*/ 86 w 377"/>
                <a:gd name="T15" fmla="*/ 66 h 359"/>
                <a:gd name="T16" fmla="*/ 67 w 377"/>
                <a:gd name="T17" fmla="*/ 68 h 359"/>
                <a:gd name="T18" fmla="*/ 33 w 377"/>
                <a:gd name="T19" fmla="*/ 132 h 359"/>
                <a:gd name="T20" fmla="*/ 40 w 377"/>
                <a:gd name="T21" fmla="*/ 145 h 359"/>
                <a:gd name="T22" fmla="*/ 8 w 377"/>
                <a:gd name="T23" fmla="*/ 211 h 359"/>
                <a:gd name="T24" fmla="*/ 43 w 377"/>
                <a:gd name="T25" fmla="*/ 247 h 359"/>
                <a:gd name="T26" fmla="*/ 34 w 377"/>
                <a:gd name="T27" fmla="*/ 281 h 359"/>
                <a:gd name="T28" fmla="*/ 78 w 377"/>
                <a:gd name="T29" fmla="*/ 304 h 359"/>
                <a:gd name="T30" fmla="*/ 80 w 377"/>
                <a:gd name="T31" fmla="*/ 303 h 359"/>
                <a:gd name="T32" fmla="*/ 97 w 377"/>
                <a:gd name="T33" fmla="*/ 359 h 359"/>
                <a:gd name="T34" fmla="*/ 98 w 377"/>
                <a:gd name="T35" fmla="*/ 287 h 359"/>
                <a:gd name="T36" fmla="*/ 98 w 377"/>
                <a:gd name="T37" fmla="*/ 286 h 359"/>
                <a:gd name="T38" fmla="*/ 99 w 377"/>
                <a:gd name="T39" fmla="*/ 285 h 359"/>
                <a:gd name="T40" fmla="*/ 103 w 377"/>
                <a:gd name="T41" fmla="*/ 284 h 359"/>
                <a:gd name="T42" fmla="*/ 118 w 377"/>
                <a:gd name="T43" fmla="*/ 257 h 359"/>
                <a:gd name="T44" fmla="*/ 113 w 377"/>
                <a:gd name="T45" fmla="*/ 249 h 359"/>
                <a:gd name="T46" fmla="*/ 128 w 377"/>
                <a:gd name="T47" fmla="*/ 234 h 359"/>
                <a:gd name="T48" fmla="*/ 152 w 377"/>
                <a:gd name="T49" fmla="*/ 233 h 359"/>
                <a:gd name="T50" fmla="*/ 175 w 377"/>
                <a:gd name="T51" fmla="*/ 217 h 359"/>
                <a:gd name="T52" fmla="*/ 202 w 377"/>
                <a:gd name="T53" fmla="*/ 217 h 359"/>
                <a:gd name="T54" fmla="*/ 223 w 377"/>
                <a:gd name="T55" fmla="*/ 205 h 359"/>
                <a:gd name="T56" fmla="*/ 247 w 377"/>
                <a:gd name="T57" fmla="*/ 204 h 359"/>
                <a:gd name="T58" fmla="*/ 268 w 377"/>
                <a:gd name="T59" fmla="*/ 191 h 359"/>
                <a:gd name="T60" fmla="*/ 288 w 377"/>
                <a:gd name="T61" fmla="*/ 195 h 359"/>
                <a:gd name="T62" fmla="*/ 289 w 377"/>
                <a:gd name="T63" fmla="*/ 204 h 359"/>
                <a:gd name="T64" fmla="*/ 316 w 377"/>
                <a:gd name="T65" fmla="*/ 219 h 359"/>
                <a:gd name="T66" fmla="*/ 320 w 377"/>
                <a:gd name="T67" fmla="*/ 217 h 359"/>
                <a:gd name="T68" fmla="*/ 329 w 377"/>
                <a:gd name="T69" fmla="*/ 221 h 359"/>
                <a:gd name="T70" fmla="*/ 369 w 377"/>
                <a:gd name="T71" fmla="*/ 276 h 359"/>
                <a:gd name="T72" fmla="*/ 351 w 377"/>
                <a:gd name="T73" fmla="*/ 220 h 359"/>
                <a:gd name="T74" fmla="*/ 372 w 377"/>
                <a:gd name="T75" fmla="*/ 178 h 359"/>
                <a:gd name="T76" fmla="*/ 345 w 377"/>
                <a:gd name="T77" fmla="*/ 15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7" h="359">
                  <a:moveTo>
                    <a:pt x="345" y="154"/>
                  </a:moveTo>
                  <a:cubicBezTo>
                    <a:pt x="356" y="141"/>
                    <a:pt x="360" y="123"/>
                    <a:pt x="354" y="105"/>
                  </a:cubicBezTo>
                  <a:cubicBezTo>
                    <a:pt x="346" y="78"/>
                    <a:pt x="318" y="62"/>
                    <a:pt x="291" y="68"/>
                  </a:cubicBezTo>
                  <a:cubicBezTo>
                    <a:pt x="291" y="63"/>
                    <a:pt x="290" y="58"/>
                    <a:pt x="289" y="53"/>
                  </a:cubicBezTo>
                  <a:cubicBezTo>
                    <a:pt x="281" y="27"/>
                    <a:pt x="252" y="12"/>
                    <a:pt x="226" y="20"/>
                  </a:cubicBezTo>
                  <a:cubicBezTo>
                    <a:pt x="221" y="21"/>
                    <a:pt x="216" y="23"/>
                    <a:pt x="212" y="26"/>
                  </a:cubicBezTo>
                  <a:cubicBezTo>
                    <a:pt x="193" y="8"/>
                    <a:pt x="165" y="0"/>
                    <a:pt x="138" y="8"/>
                  </a:cubicBezTo>
                  <a:cubicBezTo>
                    <a:pt x="110" y="17"/>
                    <a:pt x="91" y="40"/>
                    <a:pt x="86" y="66"/>
                  </a:cubicBezTo>
                  <a:cubicBezTo>
                    <a:pt x="80" y="66"/>
                    <a:pt x="73" y="66"/>
                    <a:pt x="67" y="68"/>
                  </a:cubicBezTo>
                  <a:cubicBezTo>
                    <a:pt x="40" y="77"/>
                    <a:pt x="25" y="105"/>
                    <a:pt x="33" y="132"/>
                  </a:cubicBezTo>
                  <a:cubicBezTo>
                    <a:pt x="35" y="137"/>
                    <a:pt x="37" y="141"/>
                    <a:pt x="40" y="145"/>
                  </a:cubicBezTo>
                  <a:cubicBezTo>
                    <a:pt x="14" y="155"/>
                    <a:pt x="0" y="184"/>
                    <a:pt x="8" y="211"/>
                  </a:cubicBezTo>
                  <a:cubicBezTo>
                    <a:pt x="13" y="229"/>
                    <a:pt x="27" y="241"/>
                    <a:pt x="43" y="247"/>
                  </a:cubicBezTo>
                  <a:cubicBezTo>
                    <a:pt x="34" y="255"/>
                    <a:pt x="30" y="269"/>
                    <a:pt x="34" y="281"/>
                  </a:cubicBezTo>
                  <a:cubicBezTo>
                    <a:pt x="40" y="300"/>
                    <a:pt x="59" y="310"/>
                    <a:pt x="78" y="304"/>
                  </a:cubicBezTo>
                  <a:cubicBezTo>
                    <a:pt x="78" y="304"/>
                    <a:pt x="79" y="304"/>
                    <a:pt x="80" y="303"/>
                  </a:cubicBezTo>
                  <a:cubicBezTo>
                    <a:pt x="97" y="359"/>
                    <a:pt x="97" y="359"/>
                    <a:pt x="97" y="359"/>
                  </a:cubicBezTo>
                  <a:cubicBezTo>
                    <a:pt x="111" y="338"/>
                    <a:pt x="98" y="287"/>
                    <a:pt x="98" y="287"/>
                  </a:cubicBezTo>
                  <a:cubicBezTo>
                    <a:pt x="98" y="286"/>
                    <a:pt x="98" y="286"/>
                    <a:pt x="98" y="286"/>
                  </a:cubicBezTo>
                  <a:cubicBezTo>
                    <a:pt x="99" y="286"/>
                    <a:pt x="99" y="285"/>
                    <a:pt x="99" y="285"/>
                  </a:cubicBezTo>
                  <a:cubicBezTo>
                    <a:pt x="101" y="285"/>
                    <a:pt x="102" y="284"/>
                    <a:pt x="103" y="284"/>
                  </a:cubicBezTo>
                  <a:cubicBezTo>
                    <a:pt x="115" y="280"/>
                    <a:pt x="121" y="268"/>
                    <a:pt x="118" y="257"/>
                  </a:cubicBezTo>
                  <a:cubicBezTo>
                    <a:pt x="117" y="254"/>
                    <a:pt x="115" y="251"/>
                    <a:pt x="113" y="249"/>
                  </a:cubicBezTo>
                  <a:cubicBezTo>
                    <a:pt x="119" y="245"/>
                    <a:pt x="124" y="240"/>
                    <a:pt x="128" y="234"/>
                  </a:cubicBezTo>
                  <a:cubicBezTo>
                    <a:pt x="136" y="235"/>
                    <a:pt x="144" y="235"/>
                    <a:pt x="152" y="233"/>
                  </a:cubicBezTo>
                  <a:cubicBezTo>
                    <a:pt x="161" y="230"/>
                    <a:pt x="169" y="225"/>
                    <a:pt x="175" y="217"/>
                  </a:cubicBezTo>
                  <a:cubicBezTo>
                    <a:pt x="184" y="220"/>
                    <a:pt x="193" y="220"/>
                    <a:pt x="202" y="217"/>
                  </a:cubicBezTo>
                  <a:cubicBezTo>
                    <a:pt x="211" y="215"/>
                    <a:pt x="217" y="210"/>
                    <a:pt x="223" y="205"/>
                  </a:cubicBezTo>
                  <a:cubicBezTo>
                    <a:pt x="231" y="206"/>
                    <a:pt x="239" y="206"/>
                    <a:pt x="247" y="204"/>
                  </a:cubicBezTo>
                  <a:cubicBezTo>
                    <a:pt x="255" y="201"/>
                    <a:pt x="262" y="197"/>
                    <a:pt x="268" y="191"/>
                  </a:cubicBezTo>
                  <a:cubicBezTo>
                    <a:pt x="274" y="194"/>
                    <a:pt x="281" y="195"/>
                    <a:pt x="288" y="195"/>
                  </a:cubicBezTo>
                  <a:cubicBezTo>
                    <a:pt x="288" y="198"/>
                    <a:pt x="288" y="201"/>
                    <a:pt x="289" y="204"/>
                  </a:cubicBezTo>
                  <a:cubicBezTo>
                    <a:pt x="293" y="216"/>
                    <a:pt x="305" y="222"/>
                    <a:pt x="316" y="219"/>
                  </a:cubicBezTo>
                  <a:cubicBezTo>
                    <a:pt x="318" y="218"/>
                    <a:pt x="319" y="218"/>
                    <a:pt x="320" y="217"/>
                  </a:cubicBezTo>
                  <a:cubicBezTo>
                    <a:pt x="323" y="219"/>
                    <a:pt x="326" y="220"/>
                    <a:pt x="329" y="221"/>
                  </a:cubicBezTo>
                  <a:cubicBezTo>
                    <a:pt x="334" y="234"/>
                    <a:pt x="350" y="268"/>
                    <a:pt x="369" y="276"/>
                  </a:cubicBezTo>
                  <a:cubicBezTo>
                    <a:pt x="351" y="220"/>
                    <a:pt x="351" y="220"/>
                    <a:pt x="351" y="220"/>
                  </a:cubicBezTo>
                  <a:cubicBezTo>
                    <a:pt x="368" y="214"/>
                    <a:pt x="377" y="195"/>
                    <a:pt x="372" y="178"/>
                  </a:cubicBezTo>
                  <a:cubicBezTo>
                    <a:pt x="368" y="165"/>
                    <a:pt x="357" y="156"/>
                    <a:pt x="345" y="154"/>
                  </a:cubicBezTo>
                  <a:close/>
                </a:path>
              </a:pathLst>
            </a:custGeom>
            <a:solidFill>
              <a:srgbClr val="FF3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3" name="îṡliḓê">
              <a:extLst>
                <a:ext uri="{FF2B5EF4-FFF2-40B4-BE49-F238E27FC236}">
                  <a16:creationId xmlns:a16="http://schemas.microsoft.com/office/drawing/2014/main" xmlns="" id="{E35E89EA-FE71-49AB-8945-27D899B148DA}"/>
                </a:ext>
              </a:extLst>
            </p:cNvPr>
            <p:cNvSpPr/>
            <p:nvPr/>
          </p:nvSpPr>
          <p:spPr bwMode="auto">
            <a:xfrm>
              <a:off x="3878263" y="2159001"/>
              <a:ext cx="871538" cy="438150"/>
            </a:xfrm>
            <a:custGeom>
              <a:avLst/>
              <a:gdLst>
                <a:gd name="T0" fmla="*/ 43 w 264"/>
                <a:gd name="T1" fmla="*/ 71 h 133"/>
                <a:gd name="T2" fmla="*/ 62 w 264"/>
                <a:gd name="T3" fmla="*/ 69 h 133"/>
                <a:gd name="T4" fmla="*/ 114 w 264"/>
                <a:gd name="T5" fmla="*/ 11 h 133"/>
                <a:gd name="T6" fmla="*/ 188 w 264"/>
                <a:gd name="T7" fmla="*/ 29 h 133"/>
                <a:gd name="T8" fmla="*/ 201 w 264"/>
                <a:gd name="T9" fmla="*/ 22 h 133"/>
                <a:gd name="T10" fmla="*/ 264 w 264"/>
                <a:gd name="T11" fmla="*/ 55 h 133"/>
                <a:gd name="T12" fmla="*/ 264 w 264"/>
                <a:gd name="T13" fmla="*/ 53 h 133"/>
                <a:gd name="T14" fmla="*/ 201 w 264"/>
                <a:gd name="T15" fmla="*/ 20 h 133"/>
                <a:gd name="T16" fmla="*/ 187 w 264"/>
                <a:gd name="T17" fmla="*/ 26 h 133"/>
                <a:gd name="T18" fmla="*/ 113 w 264"/>
                <a:gd name="T19" fmla="*/ 8 h 133"/>
                <a:gd name="T20" fmla="*/ 61 w 264"/>
                <a:gd name="T21" fmla="*/ 66 h 133"/>
                <a:gd name="T22" fmla="*/ 42 w 264"/>
                <a:gd name="T23" fmla="*/ 68 h 133"/>
                <a:gd name="T24" fmla="*/ 8 w 264"/>
                <a:gd name="T25" fmla="*/ 132 h 133"/>
                <a:gd name="T26" fmla="*/ 9 w 264"/>
                <a:gd name="T27" fmla="*/ 133 h 133"/>
                <a:gd name="T28" fmla="*/ 43 w 264"/>
                <a:gd name="T29" fmla="*/ 7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4" h="133">
                  <a:moveTo>
                    <a:pt x="43" y="71"/>
                  </a:moveTo>
                  <a:cubicBezTo>
                    <a:pt x="49" y="69"/>
                    <a:pt x="56" y="68"/>
                    <a:pt x="62" y="69"/>
                  </a:cubicBezTo>
                  <a:cubicBezTo>
                    <a:pt x="67" y="42"/>
                    <a:pt x="86" y="19"/>
                    <a:pt x="114" y="11"/>
                  </a:cubicBezTo>
                  <a:cubicBezTo>
                    <a:pt x="141" y="2"/>
                    <a:pt x="169" y="10"/>
                    <a:pt x="188" y="29"/>
                  </a:cubicBezTo>
                  <a:cubicBezTo>
                    <a:pt x="192" y="26"/>
                    <a:pt x="197" y="24"/>
                    <a:pt x="201" y="22"/>
                  </a:cubicBezTo>
                  <a:cubicBezTo>
                    <a:pt x="228" y="14"/>
                    <a:pt x="256" y="29"/>
                    <a:pt x="264" y="55"/>
                  </a:cubicBezTo>
                  <a:cubicBezTo>
                    <a:pt x="264" y="54"/>
                    <a:pt x="264" y="54"/>
                    <a:pt x="264" y="53"/>
                  </a:cubicBezTo>
                  <a:cubicBezTo>
                    <a:pt x="256" y="27"/>
                    <a:pt x="227" y="12"/>
                    <a:pt x="201" y="20"/>
                  </a:cubicBezTo>
                  <a:cubicBezTo>
                    <a:pt x="196" y="21"/>
                    <a:pt x="191" y="23"/>
                    <a:pt x="187" y="26"/>
                  </a:cubicBezTo>
                  <a:cubicBezTo>
                    <a:pt x="168" y="8"/>
                    <a:pt x="140" y="0"/>
                    <a:pt x="113" y="8"/>
                  </a:cubicBezTo>
                  <a:cubicBezTo>
                    <a:pt x="85" y="17"/>
                    <a:pt x="66" y="40"/>
                    <a:pt x="61" y="66"/>
                  </a:cubicBezTo>
                  <a:cubicBezTo>
                    <a:pt x="55" y="66"/>
                    <a:pt x="48" y="66"/>
                    <a:pt x="42" y="68"/>
                  </a:cubicBezTo>
                  <a:cubicBezTo>
                    <a:pt x="15" y="77"/>
                    <a:pt x="0" y="105"/>
                    <a:pt x="8" y="132"/>
                  </a:cubicBezTo>
                  <a:cubicBezTo>
                    <a:pt x="8" y="132"/>
                    <a:pt x="9" y="132"/>
                    <a:pt x="9" y="133"/>
                  </a:cubicBezTo>
                  <a:cubicBezTo>
                    <a:pt x="1" y="107"/>
                    <a:pt x="16" y="79"/>
                    <a:pt x="43" y="71"/>
                  </a:cubicBezTo>
                  <a:close/>
                </a:path>
              </a:pathLst>
            </a:custGeom>
            <a:solidFill>
              <a:srgbClr val="FF7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4" name="ïṩḻíḋé">
              <a:extLst>
                <a:ext uri="{FF2B5EF4-FFF2-40B4-BE49-F238E27FC236}">
                  <a16:creationId xmlns:a16="http://schemas.microsoft.com/office/drawing/2014/main" xmlns="" id="{62847120-5B46-4F92-B522-D2A1E526FB95}"/>
                </a:ext>
              </a:extLst>
            </p:cNvPr>
            <p:cNvSpPr/>
            <p:nvPr/>
          </p:nvSpPr>
          <p:spPr bwMode="auto">
            <a:xfrm>
              <a:off x="4759326" y="2363788"/>
              <a:ext cx="207963" cy="144463"/>
            </a:xfrm>
            <a:custGeom>
              <a:avLst/>
              <a:gdLst>
                <a:gd name="T0" fmla="*/ 0 w 63"/>
                <a:gd name="T1" fmla="*/ 9 h 44"/>
                <a:gd name="T2" fmla="*/ 63 w 63"/>
                <a:gd name="T3" fmla="*/ 44 h 44"/>
                <a:gd name="T4" fmla="*/ 62 w 63"/>
                <a:gd name="T5" fmla="*/ 43 h 44"/>
                <a:gd name="T6" fmla="*/ 0 w 63"/>
                <a:gd name="T7" fmla="*/ 6 h 44"/>
                <a:gd name="T8" fmla="*/ 0 w 63"/>
                <a:gd name="T9" fmla="*/ 9 h 44"/>
              </a:gdLst>
              <a:ahLst/>
              <a:cxnLst>
                <a:cxn ang="0">
                  <a:pos x="T0" y="T1"/>
                </a:cxn>
                <a:cxn ang="0">
                  <a:pos x="T2" y="T3"/>
                </a:cxn>
                <a:cxn ang="0">
                  <a:pos x="T4" y="T5"/>
                </a:cxn>
                <a:cxn ang="0">
                  <a:pos x="T6" y="T7"/>
                </a:cxn>
                <a:cxn ang="0">
                  <a:pos x="T8" y="T9"/>
                </a:cxn>
              </a:cxnLst>
              <a:rect l="0" t="0" r="r" b="b"/>
              <a:pathLst>
                <a:path w="63" h="44">
                  <a:moveTo>
                    <a:pt x="0" y="9"/>
                  </a:moveTo>
                  <a:cubicBezTo>
                    <a:pt x="27" y="3"/>
                    <a:pt x="54" y="18"/>
                    <a:pt x="63" y="44"/>
                  </a:cubicBezTo>
                  <a:cubicBezTo>
                    <a:pt x="63" y="44"/>
                    <a:pt x="62" y="43"/>
                    <a:pt x="62" y="43"/>
                  </a:cubicBezTo>
                  <a:cubicBezTo>
                    <a:pt x="54" y="16"/>
                    <a:pt x="27" y="0"/>
                    <a:pt x="0" y="6"/>
                  </a:cubicBezTo>
                  <a:cubicBezTo>
                    <a:pt x="0" y="7"/>
                    <a:pt x="0" y="8"/>
                    <a:pt x="0" y="9"/>
                  </a:cubicBezTo>
                  <a:close/>
                </a:path>
              </a:pathLst>
            </a:custGeom>
            <a:solidFill>
              <a:srgbClr val="FF7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5" name="îṧ1íḋè">
              <a:extLst>
                <a:ext uri="{FF2B5EF4-FFF2-40B4-BE49-F238E27FC236}">
                  <a16:creationId xmlns:a16="http://schemas.microsoft.com/office/drawing/2014/main" xmlns="" id="{D54C1D7E-E372-4C52-8E5A-1ABF52BFDA4C}"/>
                </a:ext>
              </a:extLst>
            </p:cNvPr>
            <p:cNvSpPr/>
            <p:nvPr/>
          </p:nvSpPr>
          <p:spPr bwMode="auto">
            <a:xfrm>
              <a:off x="4746626" y="2808288"/>
              <a:ext cx="6350" cy="25400"/>
            </a:xfrm>
            <a:custGeom>
              <a:avLst/>
              <a:gdLst>
                <a:gd name="T0" fmla="*/ 0 w 2"/>
                <a:gd name="T1" fmla="*/ 0 h 8"/>
                <a:gd name="T2" fmla="*/ 1 w 2"/>
                <a:gd name="T3" fmla="*/ 7 h 8"/>
                <a:gd name="T4" fmla="*/ 2 w 2"/>
                <a:gd name="T5" fmla="*/ 8 h 8"/>
                <a:gd name="T6" fmla="*/ 1 w 2"/>
                <a:gd name="T7" fmla="*/ 1 h 8"/>
                <a:gd name="T8" fmla="*/ 0 w 2"/>
                <a:gd name="T9" fmla="*/ 0 h 8"/>
              </a:gdLst>
              <a:ahLst/>
              <a:cxnLst>
                <a:cxn ang="0">
                  <a:pos x="T0" y="T1"/>
                </a:cxn>
                <a:cxn ang="0">
                  <a:pos x="T2" y="T3"/>
                </a:cxn>
                <a:cxn ang="0">
                  <a:pos x="T4" y="T5"/>
                </a:cxn>
                <a:cxn ang="0">
                  <a:pos x="T6" y="T7"/>
                </a:cxn>
                <a:cxn ang="0">
                  <a:pos x="T8" y="T9"/>
                </a:cxn>
              </a:cxnLst>
              <a:rect l="0" t="0" r="r" b="b"/>
              <a:pathLst>
                <a:path w="2" h="8">
                  <a:moveTo>
                    <a:pt x="0" y="0"/>
                  </a:moveTo>
                  <a:cubicBezTo>
                    <a:pt x="0" y="3"/>
                    <a:pt x="0" y="5"/>
                    <a:pt x="1" y="7"/>
                  </a:cubicBezTo>
                  <a:cubicBezTo>
                    <a:pt x="1" y="8"/>
                    <a:pt x="1" y="8"/>
                    <a:pt x="2" y="8"/>
                  </a:cubicBezTo>
                  <a:cubicBezTo>
                    <a:pt x="1" y="6"/>
                    <a:pt x="1" y="3"/>
                    <a:pt x="1" y="1"/>
                  </a:cubicBezTo>
                  <a:lnTo>
                    <a:pt x="0" y="0"/>
                  </a:lnTo>
                  <a:close/>
                </a:path>
              </a:pathLst>
            </a:custGeom>
            <a:solidFill>
              <a:srgbClr val="FF7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6" name="iṣḷîḋe">
              <a:extLst>
                <a:ext uri="{FF2B5EF4-FFF2-40B4-BE49-F238E27FC236}">
                  <a16:creationId xmlns:a16="http://schemas.microsoft.com/office/drawing/2014/main" xmlns="" id="{E326D69E-1714-4AFA-9CB2-693729C424F1}"/>
                </a:ext>
              </a:extLst>
            </p:cNvPr>
            <p:cNvSpPr/>
            <p:nvPr/>
          </p:nvSpPr>
          <p:spPr bwMode="auto">
            <a:xfrm>
              <a:off x="3898901" y="2976563"/>
              <a:ext cx="42863" cy="114300"/>
            </a:xfrm>
            <a:custGeom>
              <a:avLst/>
              <a:gdLst>
                <a:gd name="T0" fmla="*/ 13 w 13"/>
                <a:gd name="T1" fmla="*/ 1 h 35"/>
                <a:gd name="T2" fmla="*/ 11 w 13"/>
                <a:gd name="T3" fmla="*/ 0 h 35"/>
                <a:gd name="T4" fmla="*/ 3 w 13"/>
                <a:gd name="T5" fmla="*/ 33 h 35"/>
                <a:gd name="T6" fmla="*/ 4 w 13"/>
                <a:gd name="T7" fmla="*/ 35 h 35"/>
                <a:gd name="T8" fmla="*/ 13 w 13"/>
                <a:gd name="T9" fmla="*/ 1 h 35"/>
              </a:gdLst>
              <a:ahLst/>
              <a:cxnLst>
                <a:cxn ang="0">
                  <a:pos x="T0" y="T1"/>
                </a:cxn>
                <a:cxn ang="0">
                  <a:pos x="T2" y="T3"/>
                </a:cxn>
                <a:cxn ang="0">
                  <a:pos x="T4" y="T5"/>
                </a:cxn>
                <a:cxn ang="0">
                  <a:pos x="T6" y="T7"/>
                </a:cxn>
                <a:cxn ang="0">
                  <a:pos x="T8" y="T9"/>
                </a:cxn>
              </a:cxnLst>
              <a:rect l="0" t="0" r="r" b="b"/>
              <a:pathLst>
                <a:path w="13" h="35">
                  <a:moveTo>
                    <a:pt x="13" y="1"/>
                  </a:moveTo>
                  <a:cubicBezTo>
                    <a:pt x="12" y="1"/>
                    <a:pt x="11" y="1"/>
                    <a:pt x="11" y="0"/>
                  </a:cubicBezTo>
                  <a:cubicBezTo>
                    <a:pt x="3" y="9"/>
                    <a:pt x="0" y="21"/>
                    <a:pt x="3" y="33"/>
                  </a:cubicBezTo>
                  <a:cubicBezTo>
                    <a:pt x="4" y="34"/>
                    <a:pt x="4" y="34"/>
                    <a:pt x="4" y="35"/>
                  </a:cubicBezTo>
                  <a:cubicBezTo>
                    <a:pt x="1" y="22"/>
                    <a:pt x="4" y="10"/>
                    <a:pt x="13" y="1"/>
                  </a:cubicBezTo>
                  <a:close/>
                </a:path>
              </a:pathLst>
            </a:custGeom>
            <a:solidFill>
              <a:srgbClr val="FF7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7" name="ïsḷîḍè">
              <a:extLst>
                <a:ext uri="{FF2B5EF4-FFF2-40B4-BE49-F238E27FC236}">
                  <a16:creationId xmlns:a16="http://schemas.microsoft.com/office/drawing/2014/main" xmlns="" id="{9F1A98C4-CF12-4063-83F6-A3AD1EBDBDBE}"/>
                </a:ext>
              </a:extLst>
            </p:cNvPr>
            <p:cNvSpPr/>
            <p:nvPr/>
          </p:nvSpPr>
          <p:spPr bwMode="auto">
            <a:xfrm>
              <a:off x="3795713" y="2640013"/>
              <a:ext cx="136525" cy="217488"/>
            </a:xfrm>
            <a:custGeom>
              <a:avLst/>
              <a:gdLst>
                <a:gd name="T0" fmla="*/ 41 w 41"/>
                <a:gd name="T1" fmla="*/ 2 h 66"/>
                <a:gd name="T2" fmla="*/ 39 w 41"/>
                <a:gd name="T3" fmla="*/ 0 h 66"/>
                <a:gd name="T4" fmla="*/ 8 w 41"/>
                <a:gd name="T5" fmla="*/ 65 h 66"/>
                <a:gd name="T6" fmla="*/ 8 w 41"/>
                <a:gd name="T7" fmla="*/ 66 h 66"/>
                <a:gd name="T8" fmla="*/ 41 w 41"/>
                <a:gd name="T9" fmla="*/ 2 h 66"/>
              </a:gdLst>
              <a:ahLst/>
              <a:cxnLst>
                <a:cxn ang="0">
                  <a:pos x="T0" y="T1"/>
                </a:cxn>
                <a:cxn ang="0">
                  <a:pos x="T2" y="T3"/>
                </a:cxn>
                <a:cxn ang="0">
                  <a:pos x="T4" y="T5"/>
                </a:cxn>
                <a:cxn ang="0">
                  <a:pos x="T6" y="T7"/>
                </a:cxn>
                <a:cxn ang="0">
                  <a:pos x="T8" y="T9"/>
                </a:cxn>
              </a:cxnLst>
              <a:rect l="0" t="0" r="r" b="b"/>
              <a:pathLst>
                <a:path w="41" h="66">
                  <a:moveTo>
                    <a:pt x="41" y="2"/>
                  </a:moveTo>
                  <a:cubicBezTo>
                    <a:pt x="40" y="1"/>
                    <a:pt x="40" y="0"/>
                    <a:pt x="39" y="0"/>
                  </a:cubicBezTo>
                  <a:cubicBezTo>
                    <a:pt x="14" y="10"/>
                    <a:pt x="0" y="38"/>
                    <a:pt x="8" y="65"/>
                  </a:cubicBezTo>
                  <a:cubicBezTo>
                    <a:pt x="8" y="66"/>
                    <a:pt x="8" y="66"/>
                    <a:pt x="8" y="66"/>
                  </a:cubicBezTo>
                  <a:cubicBezTo>
                    <a:pt x="1" y="40"/>
                    <a:pt x="15" y="12"/>
                    <a:pt x="41" y="2"/>
                  </a:cubicBezTo>
                  <a:close/>
                </a:path>
              </a:pathLst>
            </a:custGeom>
            <a:solidFill>
              <a:srgbClr val="FF7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8" name="îśḻîḓé">
              <a:extLst>
                <a:ext uri="{FF2B5EF4-FFF2-40B4-BE49-F238E27FC236}">
                  <a16:creationId xmlns:a16="http://schemas.microsoft.com/office/drawing/2014/main" xmlns="" id="{88FB0849-C553-4DCF-A1F8-7DD8D9F35D94}"/>
                </a:ext>
              </a:extLst>
            </p:cNvPr>
            <p:cNvSpPr/>
            <p:nvPr/>
          </p:nvSpPr>
          <p:spPr bwMode="auto">
            <a:xfrm>
              <a:off x="4938713" y="2670176"/>
              <a:ext cx="85725" cy="77788"/>
            </a:xfrm>
            <a:custGeom>
              <a:avLst/>
              <a:gdLst>
                <a:gd name="T0" fmla="*/ 1 w 26"/>
                <a:gd name="T1" fmla="*/ 0 h 24"/>
                <a:gd name="T2" fmla="*/ 0 w 26"/>
                <a:gd name="T3" fmla="*/ 2 h 24"/>
                <a:gd name="T4" fmla="*/ 26 w 26"/>
                <a:gd name="T5" fmla="*/ 24 h 24"/>
                <a:gd name="T6" fmla="*/ 26 w 26"/>
                <a:gd name="T7" fmla="*/ 23 h 24"/>
                <a:gd name="T8" fmla="*/ 1 w 26"/>
                <a:gd name="T9" fmla="*/ 0 h 24"/>
              </a:gdLst>
              <a:ahLst/>
              <a:cxnLst>
                <a:cxn ang="0">
                  <a:pos x="T0" y="T1"/>
                </a:cxn>
                <a:cxn ang="0">
                  <a:pos x="T2" y="T3"/>
                </a:cxn>
                <a:cxn ang="0">
                  <a:pos x="T4" y="T5"/>
                </a:cxn>
                <a:cxn ang="0">
                  <a:pos x="T6" y="T7"/>
                </a:cxn>
                <a:cxn ang="0">
                  <a:pos x="T8" y="T9"/>
                </a:cxn>
              </a:cxnLst>
              <a:rect l="0" t="0" r="r" b="b"/>
              <a:pathLst>
                <a:path w="26" h="24">
                  <a:moveTo>
                    <a:pt x="1" y="0"/>
                  </a:moveTo>
                  <a:cubicBezTo>
                    <a:pt x="1" y="0"/>
                    <a:pt x="0" y="1"/>
                    <a:pt x="0" y="2"/>
                  </a:cubicBezTo>
                  <a:cubicBezTo>
                    <a:pt x="12" y="4"/>
                    <a:pt x="22" y="12"/>
                    <a:pt x="26" y="24"/>
                  </a:cubicBezTo>
                  <a:cubicBezTo>
                    <a:pt x="26" y="24"/>
                    <a:pt x="26" y="23"/>
                    <a:pt x="26" y="23"/>
                  </a:cubicBezTo>
                  <a:cubicBezTo>
                    <a:pt x="22" y="11"/>
                    <a:pt x="13" y="2"/>
                    <a:pt x="1" y="0"/>
                  </a:cubicBezTo>
                  <a:close/>
                </a:path>
              </a:pathLst>
            </a:custGeom>
            <a:solidFill>
              <a:srgbClr val="FF7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9" name="îśľiḍè">
              <a:extLst>
                <a:ext uri="{FF2B5EF4-FFF2-40B4-BE49-F238E27FC236}">
                  <a16:creationId xmlns:a16="http://schemas.microsoft.com/office/drawing/2014/main" xmlns="" id="{55B0D329-303D-4BA8-9FE5-418ECB2EABF7}"/>
                </a:ext>
              </a:extLst>
            </p:cNvPr>
            <p:cNvSpPr/>
            <p:nvPr/>
          </p:nvSpPr>
          <p:spPr bwMode="auto">
            <a:xfrm>
              <a:off x="4171951" y="2986088"/>
              <a:ext cx="14288" cy="22225"/>
            </a:xfrm>
            <a:custGeom>
              <a:avLst/>
              <a:gdLst>
                <a:gd name="T0" fmla="*/ 0 w 4"/>
                <a:gd name="T1" fmla="*/ 0 h 7"/>
                <a:gd name="T2" fmla="*/ 4 w 4"/>
                <a:gd name="T3" fmla="*/ 7 h 7"/>
                <a:gd name="T4" fmla="*/ 4 w 4"/>
                <a:gd name="T5" fmla="*/ 6 h 7"/>
                <a:gd name="T6" fmla="*/ 1 w 4"/>
                <a:gd name="T7" fmla="*/ 0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2" y="2"/>
                    <a:pt x="3" y="4"/>
                    <a:pt x="4" y="7"/>
                  </a:cubicBezTo>
                  <a:cubicBezTo>
                    <a:pt x="4" y="7"/>
                    <a:pt x="4" y="6"/>
                    <a:pt x="4" y="6"/>
                  </a:cubicBezTo>
                  <a:cubicBezTo>
                    <a:pt x="3" y="3"/>
                    <a:pt x="2" y="2"/>
                    <a:pt x="1" y="0"/>
                  </a:cubicBezTo>
                  <a:lnTo>
                    <a:pt x="0" y="0"/>
                  </a:lnTo>
                  <a:close/>
                </a:path>
              </a:pathLst>
            </a:custGeom>
            <a:solidFill>
              <a:srgbClr val="FF7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0" name="işlïḓè">
              <a:extLst>
                <a:ext uri="{FF2B5EF4-FFF2-40B4-BE49-F238E27FC236}">
                  <a16:creationId xmlns:a16="http://schemas.microsoft.com/office/drawing/2014/main" xmlns="" id="{6417B90D-03F9-4B0C-823A-B8A5972DBF2C}"/>
                </a:ext>
              </a:extLst>
            </p:cNvPr>
            <p:cNvSpPr/>
            <p:nvPr/>
          </p:nvSpPr>
          <p:spPr bwMode="auto">
            <a:xfrm>
              <a:off x="4370388" y="2320926"/>
              <a:ext cx="231775" cy="306388"/>
            </a:xfrm>
            <a:custGeom>
              <a:avLst/>
              <a:gdLst>
                <a:gd name="T0" fmla="*/ 32 w 70"/>
                <a:gd name="T1" fmla="*/ 59 h 93"/>
                <a:gd name="T2" fmla="*/ 38 w 70"/>
                <a:gd name="T3" fmla="*/ 58 h 93"/>
                <a:gd name="T4" fmla="*/ 38 w 70"/>
                <a:gd name="T5" fmla="*/ 57 h 93"/>
                <a:gd name="T6" fmla="*/ 67 w 70"/>
                <a:gd name="T7" fmla="*/ 1 h 93"/>
                <a:gd name="T8" fmla="*/ 70 w 70"/>
                <a:gd name="T9" fmla="*/ 0 h 93"/>
                <a:gd name="T10" fmla="*/ 70 w 70"/>
                <a:gd name="T11" fmla="*/ 0 h 93"/>
                <a:gd name="T12" fmla="*/ 28 w 70"/>
                <a:gd name="T13" fmla="*/ 53 h 93"/>
                <a:gd name="T14" fmla="*/ 13 w 70"/>
                <a:gd name="T15" fmla="*/ 93 h 93"/>
                <a:gd name="T16" fmla="*/ 32 w 70"/>
                <a:gd name="T17" fmla="*/ 5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93">
                  <a:moveTo>
                    <a:pt x="32" y="59"/>
                  </a:moveTo>
                  <a:cubicBezTo>
                    <a:pt x="34" y="58"/>
                    <a:pt x="36" y="58"/>
                    <a:pt x="38" y="58"/>
                  </a:cubicBezTo>
                  <a:cubicBezTo>
                    <a:pt x="38" y="57"/>
                    <a:pt x="38" y="57"/>
                    <a:pt x="38" y="57"/>
                  </a:cubicBezTo>
                  <a:cubicBezTo>
                    <a:pt x="31" y="33"/>
                    <a:pt x="44" y="8"/>
                    <a:pt x="67" y="1"/>
                  </a:cubicBezTo>
                  <a:cubicBezTo>
                    <a:pt x="68" y="1"/>
                    <a:pt x="69" y="1"/>
                    <a:pt x="70" y="0"/>
                  </a:cubicBezTo>
                  <a:cubicBezTo>
                    <a:pt x="70" y="0"/>
                    <a:pt x="70" y="0"/>
                    <a:pt x="70" y="0"/>
                  </a:cubicBezTo>
                  <a:cubicBezTo>
                    <a:pt x="22" y="7"/>
                    <a:pt x="28" y="53"/>
                    <a:pt x="28" y="53"/>
                  </a:cubicBezTo>
                  <a:cubicBezTo>
                    <a:pt x="0" y="69"/>
                    <a:pt x="13" y="93"/>
                    <a:pt x="13" y="93"/>
                  </a:cubicBezTo>
                  <a:cubicBezTo>
                    <a:pt x="9" y="79"/>
                    <a:pt x="17" y="63"/>
                    <a:pt x="32" y="59"/>
                  </a:cubicBezTo>
                  <a:close/>
                </a:path>
              </a:pathLst>
            </a:custGeom>
            <a:solidFill>
              <a:srgbClr val="D72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1" name="iṣļîdê">
              <a:extLst>
                <a:ext uri="{FF2B5EF4-FFF2-40B4-BE49-F238E27FC236}">
                  <a16:creationId xmlns:a16="http://schemas.microsoft.com/office/drawing/2014/main" xmlns="" id="{7F07879C-04C1-49D0-B4ED-BD6B065A5C7C}"/>
                </a:ext>
              </a:extLst>
            </p:cNvPr>
            <p:cNvSpPr/>
            <p:nvPr/>
          </p:nvSpPr>
          <p:spPr bwMode="auto">
            <a:xfrm>
              <a:off x="4281488" y="2576513"/>
              <a:ext cx="177800" cy="122238"/>
            </a:xfrm>
            <a:custGeom>
              <a:avLst/>
              <a:gdLst>
                <a:gd name="T0" fmla="*/ 35 w 54"/>
                <a:gd name="T1" fmla="*/ 27 h 37"/>
                <a:gd name="T2" fmla="*/ 32 w 54"/>
                <a:gd name="T3" fmla="*/ 28 h 37"/>
                <a:gd name="T4" fmla="*/ 31 w 54"/>
                <a:gd name="T5" fmla="*/ 28 h 37"/>
                <a:gd name="T6" fmla="*/ 1 w 54"/>
                <a:gd name="T7" fmla="*/ 12 h 37"/>
                <a:gd name="T8" fmla="*/ 0 w 54"/>
                <a:gd name="T9" fmla="*/ 12 h 37"/>
                <a:gd name="T10" fmla="*/ 0 w 54"/>
                <a:gd name="T11" fmla="*/ 12 h 37"/>
                <a:gd name="T12" fmla="*/ 35 w 54"/>
                <a:gd name="T13" fmla="*/ 23 h 37"/>
                <a:gd name="T14" fmla="*/ 54 w 54"/>
                <a:gd name="T15" fmla="*/ 37 h 37"/>
                <a:gd name="T16" fmla="*/ 35 w 54"/>
                <a:gd name="T17"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7">
                  <a:moveTo>
                    <a:pt x="35" y="27"/>
                  </a:moveTo>
                  <a:cubicBezTo>
                    <a:pt x="34" y="27"/>
                    <a:pt x="33" y="28"/>
                    <a:pt x="32" y="28"/>
                  </a:cubicBezTo>
                  <a:cubicBezTo>
                    <a:pt x="31" y="28"/>
                    <a:pt x="31" y="28"/>
                    <a:pt x="31" y="28"/>
                  </a:cubicBezTo>
                  <a:cubicBezTo>
                    <a:pt x="28" y="15"/>
                    <a:pt x="14" y="8"/>
                    <a:pt x="1" y="12"/>
                  </a:cubicBezTo>
                  <a:cubicBezTo>
                    <a:pt x="1" y="12"/>
                    <a:pt x="0" y="12"/>
                    <a:pt x="0" y="12"/>
                  </a:cubicBezTo>
                  <a:cubicBezTo>
                    <a:pt x="0" y="12"/>
                    <a:pt x="0" y="12"/>
                    <a:pt x="0" y="12"/>
                  </a:cubicBezTo>
                  <a:cubicBezTo>
                    <a:pt x="23" y="0"/>
                    <a:pt x="35" y="23"/>
                    <a:pt x="35" y="23"/>
                  </a:cubicBezTo>
                  <a:cubicBezTo>
                    <a:pt x="52" y="22"/>
                    <a:pt x="54" y="37"/>
                    <a:pt x="54" y="37"/>
                  </a:cubicBezTo>
                  <a:cubicBezTo>
                    <a:pt x="51" y="29"/>
                    <a:pt x="43" y="24"/>
                    <a:pt x="35" y="27"/>
                  </a:cubicBezTo>
                  <a:close/>
                </a:path>
              </a:pathLst>
            </a:custGeom>
            <a:solidFill>
              <a:srgbClr val="D72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2" name="îs1iḍé">
              <a:extLst>
                <a:ext uri="{FF2B5EF4-FFF2-40B4-BE49-F238E27FC236}">
                  <a16:creationId xmlns:a16="http://schemas.microsoft.com/office/drawing/2014/main" xmlns="" id="{1F690DB3-3B58-45F5-847B-CE762BF1C381}"/>
                </a:ext>
              </a:extLst>
            </p:cNvPr>
            <p:cNvSpPr/>
            <p:nvPr/>
          </p:nvSpPr>
          <p:spPr bwMode="auto">
            <a:xfrm>
              <a:off x="4060826" y="2401888"/>
              <a:ext cx="247650" cy="168275"/>
            </a:xfrm>
            <a:custGeom>
              <a:avLst/>
              <a:gdLst>
                <a:gd name="T0" fmla="*/ 49 w 75"/>
                <a:gd name="T1" fmla="*/ 37 h 51"/>
                <a:gd name="T2" fmla="*/ 44 w 75"/>
                <a:gd name="T3" fmla="*/ 39 h 51"/>
                <a:gd name="T4" fmla="*/ 44 w 75"/>
                <a:gd name="T5" fmla="*/ 38 h 51"/>
                <a:gd name="T6" fmla="*/ 2 w 75"/>
                <a:gd name="T7" fmla="*/ 16 h 51"/>
                <a:gd name="T8" fmla="*/ 0 w 75"/>
                <a:gd name="T9" fmla="*/ 17 h 51"/>
                <a:gd name="T10" fmla="*/ 0 w 75"/>
                <a:gd name="T11" fmla="*/ 16 h 51"/>
                <a:gd name="T12" fmla="*/ 49 w 75"/>
                <a:gd name="T13" fmla="*/ 32 h 51"/>
                <a:gd name="T14" fmla="*/ 75 w 75"/>
                <a:gd name="T15" fmla="*/ 51 h 51"/>
                <a:gd name="T16" fmla="*/ 49 w 75"/>
                <a:gd name="T17"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1">
                  <a:moveTo>
                    <a:pt x="49" y="37"/>
                  </a:moveTo>
                  <a:cubicBezTo>
                    <a:pt x="47" y="37"/>
                    <a:pt x="46" y="38"/>
                    <a:pt x="44" y="39"/>
                  </a:cubicBezTo>
                  <a:cubicBezTo>
                    <a:pt x="44" y="38"/>
                    <a:pt x="44" y="38"/>
                    <a:pt x="44" y="38"/>
                  </a:cubicBezTo>
                  <a:cubicBezTo>
                    <a:pt x="39" y="20"/>
                    <a:pt x="20" y="10"/>
                    <a:pt x="2" y="16"/>
                  </a:cubicBezTo>
                  <a:cubicBezTo>
                    <a:pt x="1" y="16"/>
                    <a:pt x="1" y="16"/>
                    <a:pt x="0" y="17"/>
                  </a:cubicBezTo>
                  <a:cubicBezTo>
                    <a:pt x="0" y="16"/>
                    <a:pt x="0" y="16"/>
                    <a:pt x="0" y="16"/>
                  </a:cubicBezTo>
                  <a:cubicBezTo>
                    <a:pt x="33" y="0"/>
                    <a:pt x="49" y="32"/>
                    <a:pt x="49" y="32"/>
                  </a:cubicBezTo>
                  <a:cubicBezTo>
                    <a:pt x="73" y="30"/>
                    <a:pt x="75" y="51"/>
                    <a:pt x="75" y="51"/>
                  </a:cubicBezTo>
                  <a:cubicBezTo>
                    <a:pt x="71" y="40"/>
                    <a:pt x="60" y="33"/>
                    <a:pt x="49" y="37"/>
                  </a:cubicBezTo>
                  <a:close/>
                </a:path>
              </a:pathLst>
            </a:custGeom>
            <a:solidFill>
              <a:srgbClr val="D72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3" name="is1íďê">
              <a:extLst>
                <a:ext uri="{FF2B5EF4-FFF2-40B4-BE49-F238E27FC236}">
                  <a16:creationId xmlns:a16="http://schemas.microsoft.com/office/drawing/2014/main" xmlns="" id="{D3EC75EC-F161-4E77-A917-BF837D1E0E02}"/>
                </a:ext>
              </a:extLst>
            </p:cNvPr>
            <p:cNvSpPr/>
            <p:nvPr/>
          </p:nvSpPr>
          <p:spPr bwMode="auto">
            <a:xfrm>
              <a:off x="3978276" y="2616201"/>
              <a:ext cx="207963" cy="277813"/>
            </a:xfrm>
            <a:custGeom>
              <a:avLst/>
              <a:gdLst>
                <a:gd name="T0" fmla="*/ 29 w 63"/>
                <a:gd name="T1" fmla="*/ 53 h 84"/>
                <a:gd name="T2" fmla="*/ 34 w 63"/>
                <a:gd name="T3" fmla="*/ 52 h 84"/>
                <a:gd name="T4" fmla="*/ 34 w 63"/>
                <a:gd name="T5" fmla="*/ 51 h 84"/>
                <a:gd name="T6" fmla="*/ 61 w 63"/>
                <a:gd name="T7" fmla="*/ 1 h 84"/>
                <a:gd name="T8" fmla="*/ 63 w 63"/>
                <a:gd name="T9" fmla="*/ 0 h 84"/>
                <a:gd name="T10" fmla="*/ 63 w 63"/>
                <a:gd name="T11" fmla="*/ 0 h 84"/>
                <a:gd name="T12" fmla="*/ 26 w 63"/>
                <a:gd name="T13" fmla="*/ 48 h 84"/>
                <a:gd name="T14" fmla="*/ 12 w 63"/>
                <a:gd name="T15" fmla="*/ 84 h 84"/>
                <a:gd name="T16" fmla="*/ 29 w 63"/>
                <a:gd name="T17"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29" y="53"/>
                  </a:moveTo>
                  <a:cubicBezTo>
                    <a:pt x="31" y="52"/>
                    <a:pt x="33" y="52"/>
                    <a:pt x="34" y="52"/>
                  </a:cubicBezTo>
                  <a:cubicBezTo>
                    <a:pt x="34" y="51"/>
                    <a:pt x="34" y="51"/>
                    <a:pt x="34" y="51"/>
                  </a:cubicBezTo>
                  <a:cubicBezTo>
                    <a:pt x="28" y="30"/>
                    <a:pt x="40" y="7"/>
                    <a:pt x="61" y="1"/>
                  </a:cubicBezTo>
                  <a:cubicBezTo>
                    <a:pt x="62" y="0"/>
                    <a:pt x="62" y="0"/>
                    <a:pt x="63" y="0"/>
                  </a:cubicBezTo>
                  <a:cubicBezTo>
                    <a:pt x="63" y="0"/>
                    <a:pt x="63" y="0"/>
                    <a:pt x="63" y="0"/>
                  </a:cubicBezTo>
                  <a:cubicBezTo>
                    <a:pt x="20" y="6"/>
                    <a:pt x="26" y="48"/>
                    <a:pt x="26" y="48"/>
                  </a:cubicBezTo>
                  <a:cubicBezTo>
                    <a:pt x="0" y="62"/>
                    <a:pt x="12" y="84"/>
                    <a:pt x="12" y="84"/>
                  </a:cubicBezTo>
                  <a:cubicBezTo>
                    <a:pt x="8" y="71"/>
                    <a:pt x="16" y="57"/>
                    <a:pt x="29" y="53"/>
                  </a:cubicBezTo>
                  <a:close/>
                </a:path>
              </a:pathLst>
            </a:custGeom>
            <a:solidFill>
              <a:srgbClr val="D72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4" name="ïs1îďê">
              <a:extLst>
                <a:ext uri="{FF2B5EF4-FFF2-40B4-BE49-F238E27FC236}">
                  <a16:creationId xmlns:a16="http://schemas.microsoft.com/office/drawing/2014/main" xmlns="" id="{9BA05997-F52D-4769-91BE-A045B8B7C00D}"/>
                </a:ext>
              </a:extLst>
            </p:cNvPr>
            <p:cNvSpPr/>
            <p:nvPr/>
          </p:nvSpPr>
          <p:spPr bwMode="auto">
            <a:xfrm>
              <a:off x="4664076" y="2551113"/>
              <a:ext cx="144463" cy="190500"/>
            </a:xfrm>
            <a:custGeom>
              <a:avLst/>
              <a:gdLst>
                <a:gd name="T0" fmla="*/ 20 w 44"/>
                <a:gd name="T1" fmla="*/ 36 h 58"/>
                <a:gd name="T2" fmla="*/ 24 w 44"/>
                <a:gd name="T3" fmla="*/ 35 h 58"/>
                <a:gd name="T4" fmla="*/ 23 w 44"/>
                <a:gd name="T5" fmla="*/ 35 h 58"/>
                <a:gd name="T6" fmla="*/ 42 w 44"/>
                <a:gd name="T7" fmla="*/ 0 h 58"/>
                <a:gd name="T8" fmla="*/ 44 w 44"/>
                <a:gd name="T9" fmla="*/ 0 h 58"/>
                <a:gd name="T10" fmla="*/ 44 w 44"/>
                <a:gd name="T11" fmla="*/ 0 h 58"/>
                <a:gd name="T12" fmla="*/ 18 w 44"/>
                <a:gd name="T13" fmla="*/ 33 h 58"/>
                <a:gd name="T14" fmla="*/ 8 w 44"/>
                <a:gd name="T15" fmla="*/ 58 h 58"/>
                <a:gd name="T16" fmla="*/ 20 w 44"/>
                <a:gd name="T17"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20" y="36"/>
                  </a:moveTo>
                  <a:cubicBezTo>
                    <a:pt x="21" y="36"/>
                    <a:pt x="22" y="36"/>
                    <a:pt x="24" y="35"/>
                  </a:cubicBezTo>
                  <a:cubicBezTo>
                    <a:pt x="23" y="35"/>
                    <a:pt x="23" y="35"/>
                    <a:pt x="23" y="35"/>
                  </a:cubicBezTo>
                  <a:cubicBezTo>
                    <a:pt x="19" y="20"/>
                    <a:pt x="27" y="5"/>
                    <a:pt x="42" y="0"/>
                  </a:cubicBezTo>
                  <a:cubicBezTo>
                    <a:pt x="43" y="0"/>
                    <a:pt x="43" y="0"/>
                    <a:pt x="44" y="0"/>
                  </a:cubicBezTo>
                  <a:cubicBezTo>
                    <a:pt x="44" y="0"/>
                    <a:pt x="44" y="0"/>
                    <a:pt x="44" y="0"/>
                  </a:cubicBezTo>
                  <a:cubicBezTo>
                    <a:pt x="14" y="4"/>
                    <a:pt x="18" y="33"/>
                    <a:pt x="18" y="33"/>
                  </a:cubicBezTo>
                  <a:cubicBezTo>
                    <a:pt x="0" y="43"/>
                    <a:pt x="8" y="58"/>
                    <a:pt x="8" y="58"/>
                  </a:cubicBezTo>
                  <a:cubicBezTo>
                    <a:pt x="5" y="49"/>
                    <a:pt x="11" y="39"/>
                    <a:pt x="20" y="36"/>
                  </a:cubicBezTo>
                  <a:close/>
                </a:path>
              </a:pathLst>
            </a:custGeom>
            <a:solidFill>
              <a:srgbClr val="D72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5" name="ïSlíḑè">
              <a:extLst>
                <a:ext uri="{FF2B5EF4-FFF2-40B4-BE49-F238E27FC236}">
                  <a16:creationId xmlns:a16="http://schemas.microsoft.com/office/drawing/2014/main" xmlns="" id="{F11BD2CC-1F0C-4EE0-9EE3-517C3562B367}"/>
                </a:ext>
              </a:extLst>
            </p:cNvPr>
            <p:cNvSpPr/>
            <p:nvPr/>
          </p:nvSpPr>
          <p:spPr bwMode="auto">
            <a:xfrm>
              <a:off x="5413376" y="1638301"/>
              <a:ext cx="358775" cy="358775"/>
            </a:xfrm>
            <a:custGeom>
              <a:avLst/>
              <a:gdLst>
                <a:gd name="T0" fmla="*/ 9 w 109"/>
                <a:gd name="T1" fmla="*/ 71 h 109"/>
                <a:gd name="T2" fmla="*/ 71 w 109"/>
                <a:gd name="T3" fmla="*/ 101 h 109"/>
                <a:gd name="T4" fmla="*/ 100 w 109"/>
                <a:gd name="T5" fmla="*/ 39 h 109"/>
                <a:gd name="T6" fmla="*/ 38 w 109"/>
                <a:gd name="T7" fmla="*/ 9 h 109"/>
                <a:gd name="T8" fmla="*/ 9 w 109"/>
                <a:gd name="T9" fmla="*/ 71 h 109"/>
              </a:gdLst>
              <a:ahLst/>
              <a:cxnLst>
                <a:cxn ang="0">
                  <a:pos x="T0" y="T1"/>
                </a:cxn>
                <a:cxn ang="0">
                  <a:pos x="T2" y="T3"/>
                </a:cxn>
                <a:cxn ang="0">
                  <a:pos x="T4" y="T5"/>
                </a:cxn>
                <a:cxn ang="0">
                  <a:pos x="T6" y="T7"/>
                </a:cxn>
                <a:cxn ang="0">
                  <a:pos x="T8" y="T9"/>
                </a:cxn>
              </a:cxnLst>
              <a:rect l="0" t="0" r="r" b="b"/>
              <a:pathLst>
                <a:path w="109" h="109">
                  <a:moveTo>
                    <a:pt x="9" y="71"/>
                  </a:moveTo>
                  <a:cubicBezTo>
                    <a:pt x="18" y="96"/>
                    <a:pt x="45" y="109"/>
                    <a:pt x="71" y="101"/>
                  </a:cubicBezTo>
                  <a:cubicBezTo>
                    <a:pt x="96" y="92"/>
                    <a:pt x="109" y="64"/>
                    <a:pt x="100" y="39"/>
                  </a:cubicBezTo>
                  <a:cubicBezTo>
                    <a:pt x="91" y="13"/>
                    <a:pt x="63" y="0"/>
                    <a:pt x="38" y="9"/>
                  </a:cubicBezTo>
                  <a:cubicBezTo>
                    <a:pt x="13" y="18"/>
                    <a:pt x="0" y="46"/>
                    <a:pt x="9" y="71"/>
                  </a:cubicBezTo>
                </a:path>
              </a:pathLst>
            </a:custGeom>
            <a:solidFill>
              <a:srgbClr val="C03B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6" name="ïšľíḍê">
              <a:extLst>
                <a:ext uri="{FF2B5EF4-FFF2-40B4-BE49-F238E27FC236}">
                  <a16:creationId xmlns:a16="http://schemas.microsoft.com/office/drawing/2014/main" xmlns="" id="{48FBB27D-5C8E-43BE-839C-D13E57CA7443}"/>
                </a:ext>
              </a:extLst>
            </p:cNvPr>
            <p:cNvSpPr/>
            <p:nvPr/>
          </p:nvSpPr>
          <p:spPr bwMode="auto">
            <a:xfrm>
              <a:off x="5413376" y="1668463"/>
              <a:ext cx="233363" cy="328613"/>
            </a:xfrm>
            <a:custGeom>
              <a:avLst/>
              <a:gdLst>
                <a:gd name="T0" fmla="*/ 10 w 71"/>
                <a:gd name="T1" fmla="*/ 62 h 100"/>
                <a:gd name="T2" fmla="*/ 39 w 71"/>
                <a:gd name="T3" fmla="*/ 0 h 100"/>
                <a:gd name="T4" fmla="*/ 38 w 71"/>
                <a:gd name="T5" fmla="*/ 0 h 100"/>
                <a:gd name="T6" fmla="*/ 9 w 71"/>
                <a:gd name="T7" fmla="*/ 62 h 100"/>
                <a:gd name="T8" fmla="*/ 71 w 71"/>
                <a:gd name="T9" fmla="*/ 92 h 100"/>
                <a:gd name="T10" fmla="*/ 71 w 71"/>
                <a:gd name="T11" fmla="*/ 91 h 100"/>
                <a:gd name="T12" fmla="*/ 10 w 71"/>
                <a:gd name="T13" fmla="*/ 62 h 100"/>
              </a:gdLst>
              <a:ahLst/>
              <a:cxnLst>
                <a:cxn ang="0">
                  <a:pos x="T0" y="T1"/>
                </a:cxn>
                <a:cxn ang="0">
                  <a:pos x="T2" y="T3"/>
                </a:cxn>
                <a:cxn ang="0">
                  <a:pos x="T4" y="T5"/>
                </a:cxn>
                <a:cxn ang="0">
                  <a:pos x="T6" y="T7"/>
                </a:cxn>
                <a:cxn ang="0">
                  <a:pos x="T8" y="T9"/>
                </a:cxn>
                <a:cxn ang="0">
                  <a:pos x="T10" y="T11"/>
                </a:cxn>
                <a:cxn ang="0">
                  <a:pos x="T12" y="T13"/>
                </a:cxn>
              </a:cxnLst>
              <a:rect l="0" t="0" r="r" b="b"/>
              <a:pathLst>
                <a:path w="71" h="100">
                  <a:moveTo>
                    <a:pt x="10" y="62"/>
                  </a:moveTo>
                  <a:cubicBezTo>
                    <a:pt x="1" y="37"/>
                    <a:pt x="14" y="9"/>
                    <a:pt x="39" y="0"/>
                  </a:cubicBezTo>
                  <a:cubicBezTo>
                    <a:pt x="38" y="0"/>
                    <a:pt x="38" y="0"/>
                    <a:pt x="38" y="0"/>
                  </a:cubicBezTo>
                  <a:cubicBezTo>
                    <a:pt x="13" y="9"/>
                    <a:pt x="0" y="37"/>
                    <a:pt x="9" y="62"/>
                  </a:cubicBezTo>
                  <a:cubicBezTo>
                    <a:pt x="18" y="87"/>
                    <a:pt x="45" y="100"/>
                    <a:pt x="71" y="92"/>
                  </a:cubicBezTo>
                  <a:cubicBezTo>
                    <a:pt x="71" y="91"/>
                    <a:pt x="71" y="91"/>
                    <a:pt x="71" y="91"/>
                  </a:cubicBezTo>
                  <a:cubicBezTo>
                    <a:pt x="46" y="100"/>
                    <a:pt x="19" y="87"/>
                    <a:pt x="10" y="62"/>
                  </a:cubicBezTo>
                </a:path>
              </a:pathLst>
            </a:custGeom>
            <a:solidFill>
              <a:srgbClr val="DA4A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7" name="ïşlidé">
              <a:extLst>
                <a:ext uri="{FF2B5EF4-FFF2-40B4-BE49-F238E27FC236}">
                  <a16:creationId xmlns:a16="http://schemas.microsoft.com/office/drawing/2014/main" xmlns="" id="{8485BFB9-8B44-4D75-90BE-09BB4B226727}"/>
                </a:ext>
              </a:extLst>
            </p:cNvPr>
            <p:cNvSpPr/>
            <p:nvPr/>
          </p:nvSpPr>
          <p:spPr bwMode="auto">
            <a:xfrm>
              <a:off x="5472113" y="1700213"/>
              <a:ext cx="238125" cy="238125"/>
            </a:xfrm>
            <a:custGeom>
              <a:avLst/>
              <a:gdLst>
                <a:gd name="T0" fmla="*/ 69 w 72"/>
                <a:gd name="T1" fmla="*/ 30 h 72"/>
                <a:gd name="T2" fmla="*/ 43 w 72"/>
                <a:gd name="T3" fmla="*/ 68 h 72"/>
                <a:gd name="T4" fmla="*/ 4 w 72"/>
                <a:gd name="T5" fmla="*/ 42 h 72"/>
                <a:gd name="T6" fmla="*/ 30 w 72"/>
                <a:gd name="T7" fmla="*/ 3 h 72"/>
                <a:gd name="T8" fmla="*/ 69 w 72"/>
                <a:gd name="T9" fmla="*/ 30 h 72"/>
              </a:gdLst>
              <a:ahLst/>
              <a:cxnLst>
                <a:cxn ang="0">
                  <a:pos x="T0" y="T1"/>
                </a:cxn>
                <a:cxn ang="0">
                  <a:pos x="T2" y="T3"/>
                </a:cxn>
                <a:cxn ang="0">
                  <a:pos x="T4" y="T5"/>
                </a:cxn>
                <a:cxn ang="0">
                  <a:pos x="T6" y="T7"/>
                </a:cxn>
                <a:cxn ang="0">
                  <a:pos x="T8" y="T9"/>
                </a:cxn>
              </a:cxnLst>
              <a:rect l="0" t="0" r="r" b="b"/>
              <a:pathLst>
                <a:path w="72" h="72">
                  <a:moveTo>
                    <a:pt x="69" y="30"/>
                  </a:moveTo>
                  <a:cubicBezTo>
                    <a:pt x="72" y="48"/>
                    <a:pt x="61" y="65"/>
                    <a:pt x="43" y="68"/>
                  </a:cubicBezTo>
                  <a:cubicBezTo>
                    <a:pt x="25" y="72"/>
                    <a:pt x="7" y="60"/>
                    <a:pt x="4" y="42"/>
                  </a:cubicBezTo>
                  <a:cubicBezTo>
                    <a:pt x="0" y="24"/>
                    <a:pt x="12" y="7"/>
                    <a:pt x="30" y="3"/>
                  </a:cubicBezTo>
                  <a:cubicBezTo>
                    <a:pt x="48" y="0"/>
                    <a:pt x="66" y="12"/>
                    <a:pt x="69" y="30"/>
                  </a:cubicBezTo>
                </a:path>
              </a:pathLst>
            </a:custGeom>
            <a:solidFill>
              <a:srgbClr val="A92D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8" name="íṡḻïďè">
              <a:extLst>
                <a:ext uri="{FF2B5EF4-FFF2-40B4-BE49-F238E27FC236}">
                  <a16:creationId xmlns:a16="http://schemas.microsoft.com/office/drawing/2014/main" xmlns="" id="{E632A3AF-77CC-4821-A0B7-215225A9758E}"/>
                </a:ext>
              </a:extLst>
            </p:cNvPr>
            <p:cNvSpPr/>
            <p:nvPr/>
          </p:nvSpPr>
          <p:spPr bwMode="auto">
            <a:xfrm>
              <a:off x="5545138" y="16652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9A3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9" name="iṣ1íḋé">
              <a:extLst>
                <a:ext uri="{FF2B5EF4-FFF2-40B4-BE49-F238E27FC236}">
                  <a16:creationId xmlns:a16="http://schemas.microsoft.com/office/drawing/2014/main" xmlns="" id="{E1CBA75A-B187-4091-9308-79F1BB3CCD67}"/>
                </a:ext>
              </a:extLst>
            </p:cNvPr>
            <p:cNvSpPr/>
            <p:nvPr/>
          </p:nvSpPr>
          <p:spPr bwMode="auto">
            <a:xfrm>
              <a:off x="5545138" y="1665288"/>
              <a:ext cx="85725" cy="312738"/>
            </a:xfrm>
            <a:custGeom>
              <a:avLst/>
              <a:gdLst>
                <a:gd name="T0" fmla="*/ 21 w 26"/>
                <a:gd name="T1" fmla="*/ 79 h 95"/>
                <a:gd name="T2" fmla="*/ 21 w 26"/>
                <a:gd name="T3" fmla="*/ 79 h 95"/>
                <a:gd name="T4" fmla="*/ 14 w 26"/>
                <a:gd name="T5" fmla="*/ 80 h 95"/>
                <a:gd name="T6" fmla="*/ 13 w 26"/>
                <a:gd name="T7" fmla="*/ 80 h 95"/>
                <a:gd name="T8" fmla="*/ 15 w 26"/>
                <a:gd name="T9" fmla="*/ 95 h 95"/>
                <a:gd name="T10" fmla="*/ 15 w 26"/>
                <a:gd name="T11" fmla="*/ 95 h 95"/>
                <a:gd name="T12" fmla="*/ 21 w 26"/>
                <a:gd name="T13" fmla="*/ 95 h 95"/>
                <a:gd name="T14" fmla="*/ 22 w 26"/>
                <a:gd name="T15" fmla="*/ 94 h 95"/>
                <a:gd name="T16" fmla="*/ 26 w 26"/>
                <a:gd name="T17" fmla="*/ 94 h 95"/>
                <a:gd name="T18" fmla="*/ 25 w 26"/>
                <a:gd name="T19" fmla="*/ 91 h 95"/>
                <a:gd name="T20" fmla="*/ 23 w 26"/>
                <a:gd name="T21" fmla="*/ 86 h 95"/>
                <a:gd name="T22" fmla="*/ 21 w 26"/>
                <a:gd name="T23" fmla="*/ 79 h 95"/>
                <a:gd name="T24" fmla="*/ 0 w 26"/>
                <a:gd name="T25" fmla="*/ 0 h 95"/>
                <a:gd name="T26" fmla="*/ 0 w 26"/>
                <a:gd name="T27" fmla="*/ 0 h 95"/>
                <a:gd name="T28" fmla="*/ 3 w 26"/>
                <a:gd name="T29" fmla="*/ 16 h 95"/>
                <a:gd name="T30" fmla="*/ 4 w 26"/>
                <a:gd name="T31" fmla="*/ 15 h 95"/>
                <a:gd name="T32" fmla="*/ 0 w 26"/>
                <a:gd name="T33" fmla="*/ 1 h 95"/>
                <a:gd name="T34" fmla="*/ 0 w 26"/>
                <a:gd name="T3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95">
                  <a:moveTo>
                    <a:pt x="21" y="79"/>
                  </a:moveTo>
                  <a:cubicBezTo>
                    <a:pt x="21" y="79"/>
                    <a:pt x="21" y="79"/>
                    <a:pt x="21" y="79"/>
                  </a:cubicBezTo>
                  <a:cubicBezTo>
                    <a:pt x="18" y="80"/>
                    <a:pt x="16" y="80"/>
                    <a:pt x="14" y="80"/>
                  </a:cubicBezTo>
                  <a:cubicBezTo>
                    <a:pt x="14" y="80"/>
                    <a:pt x="13" y="80"/>
                    <a:pt x="13" y="80"/>
                  </a:cubicBezTo>
                  <a:cubicBezTo>
                    <a:pt x="15" y="95"/>
                    <a:pt x="15" y="95"/>
                    <a:pt x="15" y="95"/>
                  </a:cubicBezTo>
                  <a:cubicBezTo>
                    <a:pt x="15" y="95"/>
                    <a:pt x="15" y="95"/>
                    <a:pt x="15" y="95"/>
                  </a:cubicBezTo>
                  <a:cubicBezTo>
                    <a:pt x="17" y="95"/>
                    <a:pt x="19" y="95"/>
                    <a:pt x="21" y="95"/>
                  </a:cubicBezTo>
                  <a:cubicBezTo>
                    <a:pt x="22" y="94"/>
                    <a:pt x="22" y="94"/>
                    <a:pt x="22" y="94"/>
                  </a:cubicBezTo>
                  <a:cubicBezTo>
                    <a:pt x="23" y="94"/>
                    <a:pt x="25" y="94"/>
                    <a:pt x="26" y="94"/>
                  </a:cubicBezTo>
                  <a:cubicBezTo>
                    <a:pt x="25" y="91"/>
                    <a:pt x="25" y="91"/>
                    <a:pt x="25" y="91"/>
                  </a:cubicBezTo>
                  <a:cubicBezTo>
                    <a:pt x="24" y="89"/>
                    <a:pt x="24" y="88"/>
                    <a:pt x="23" y="86"/>
                  </a:cubicBezTo>
                  <a:cubicBezTo>
                    <a:pt x="21" y="79"/>
                    <a:pt x="21" y="79"/>
                    <a:pt x="21" y="79"/>
                  </a:cubicBezTo>
                  <a:moveTo>
                    <a:pt x="0" y="0"/>
                  </a:moveTo>
                  <a:cubicBezTo>
                    <a:pt x="0" y="0"/>
                    <a:pt x="0" y="0"/>
                    <a:pt x="0" y="0"/>
                  </a:cubicBezTo>
                  <a:cubicBezTo>
                    <a:pt x="3" y="16"/>
                    <a:pt x="3" y="16"/>
                    <a:pt x="3" y="16"/>
                  </a:cubicBezTo>
                  <a:cubicBezTo>
                    <a:pt x="3" y="16"/>
                    <a:pt x="4" y="16"/>
                    <a:pt x="4" y="15"/>
                  </a:cubicBezTo>
                  <a:cubicBezTo>
                    <a:pt x="0" y="1"/>
                    <a:pt x="0" y="1"/>
                    <a:pt x="0" y="1"/>
                  </a:cubicBezTo>
                  <a:cubicBezTo>
                    <a:pt x="0" y="0"/>
                    <a:pt x="0" y="0"/>
                    <a:pt x="0" y="0"/>
                  </a:cubicBezTo>
                </a:path>
              </a:pathLst>
            </a:custGeom>
            <a:solidFill>
              <a:srgbClr val="A325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0" name="íṣḷîďe">
              <a:extLst>
                <a:ext uri="{FF2B5EF4-FFF2-40B4-BE49-F238E27FC236}">
                  <a16:creationId xmlns:a16="http://schemas.microsoft.com/office/drawing/2014/main" xmlns="" id="{15EEE5FE-ADE9-46B9-BC1A-5B66922A42CC}"/>
                </a:ext>
              </a:extLst>
            </p:cNvPr>
            <p:cNvSpPr/>
            <p:nvPr/>
          </p:nvSpPr>
          <p:spPr bwMode="auto">
            <a:xfrm>
              <a:off x="5594351" y="1974851"/>
              <a:ext cx="36513" cy="3175"/>
            </a:xfrm>
            <a:custGeom>
              <a:avLst/>
              <a:gdLst>
                <a:gd name="T0" fmla="*/ 6 w 11"/>
                <a:gd name="T1" fmla="*/ 1 h 1"/>
                <a:gd name="T2" fmla="*/ 0 w 11"/>
                <a:gd name="T3" fmla="*/ 1 h 1"/>
                <a:gd name="T4" fmla="*/ 0 w 11"/>
                <a:gd name="T5" fmla="*/ 1 h 1"/>
                <a:gd name="T6" fmla="*/ 0 w 11"/>
                <a:gd name="T7" fmla="*/ 1 h 1"/>
                <a:gd name="T8" fmla="*/ 6 w 11"/>
                <a:gd name="T9" fmla="*/ 1 h 1"/>
                <a:gd name="T10" fmla="*/ 11 w 11"/>
                <a:gd name="T11" fmla="*/ 0 h 1"/>
                <a:gd name="T12" fmla="*/ 7 w 11"/>
                <a:gd name="T13" fmla="*/ 0 h 1"/>
                <a:gd name="T14" fmla="*/ 11 w 11"/>
                <a:gd name="T15" fmla="*/ 0 h 1"/>
                <a:gd name="T16" fmla="*/ 11 w 1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6" y="1"/>
                  </a:moveTo>
                  <a:cubicBezTo>
                    <a:pt x="4" y="1"/>
                    <a:pt x="2" y="1"/>
                    <a:pt x="0" y="1"/>
                  </a:cubicBezTo>
                  <a:cubicBezTo>
                    <a:pt x="0" y="1"/>
                    <a:pt x="0" y="1"/>
                    <a:pt x="0" y="1"/>
                  </a:cubicBezTo>
                  <a:cubicBezTo>
                    <a:pt x="0" y="1"/>
                    <a:pt x="0" y="1"/>
                    <a:pt x="0" y="1"/>
                  </a:cubicBezTo>
                  <a:cubicBezTo>
                    <a:pt x="6" y="1"/>
                    <a:pt x="6" y="1"/>
                    <a:pt x="6" y="1"/>
                  </a:cubicBezTo>
                  <a:moveTo>
                    <a:pt x="11" y="0"/>
                  </a:moveTo>
                  <a:cubicBezTo>
                    <a:pt x="10" y="0"/>
                    <a:pt x="8" y="0"/>
                    <a:pt x="7" y="0"/>
                  </a:cubicBezTo>
                  <a:cubicBezTo>
                    <a:pt x="11" y="0"/>
                    <a:pt x="11" y="0"/>
                    <a:pt x="11" y="0"/>
                  </a:cubicBezTo>
                  <a:cubicBezTo>
                    <a:pt x="11" y="0"/>
                    <a:pt x="11" y="0"/>
                    <a:pt x="11" y="0"/>
                  </a:cubicBezTo>
                </a:path>
              </a:pathLst>
            </a:custGeom>
            <a:solidFill>
              <a:srgbClr val="B92F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1" name="îSļîḋé">
              <a:extLst>
                <a:ext uri="{FF2B5EF4-FFF2-40B4-BE49-F238E27FC236}">
                  <a16:creationId xmlns:a16="http://schemas.microsoft.com/office/drawing/2014/main" xmlns="" id="{B9414F36-FA9C-4357-9058-0F3C79A6AB06}"/>
                </a:ext>
              </a:extLst>
            </p:cNvPr>
            <p:cNvSpPr/>
            <p:nvPr/>
          </p:nvSpPr>
          <p:spPr bwMode="auto">
            <a:xfrm>
              <a:off x="5554663" y="1714501"/>
              <a:ext cx="60325" cy="214313"/>
            </a:xfrm>
            <a:custGeom>
              <a:avLst/>
              <a:gdLst>
                <a:gd name="T0" fmla="*/ 1 w 18"/>
                <a:gd name="T1" fmla="*/ 0 h 65"/>
                <a:gd name="T2" fmla="*/ 0 w 18"/>
                <a:gd name="T3" fmla="*/ 1 h 65"/>
                <a:gd name="T4" fmla="*/ 10 w 18"/>
                <a:gd name="T5" fmla="*/ 65 h 65"/>
                <a:gd name="T6" fmla="*/ 11 w 18"/>
                <a:gd name="T7" fmla="*/ 65 h 65"/>
                <a:gd name="T8" fmla="*/ 18 w 18"/>
                <a:gd name="T9" fmla="*/ 64 h 65"/>
                <a:gd name="T10" fmla="*/ 18 w 18"/>
                <a:gd name="T11" fmla="*/ 64 h 65"/>
                <a:gd name="T12" fmla="*/ 1 w 18"/>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18" h="65">
                  <a:moveTo>
                    <a:pt x="1" y="0"/>
                  </a:moveTo>
                  <a:cubicBezTo>
                    <a:pt x="1" y="1"/>
                    <a:pt x="0" y="1"/>
                    <a:pt x="0" y="1"/>
                  </a:cubicBezTo>
                  <a:cubicBezTo>
                    <a:pt x="10" y="65"/>
                    <a:pt x="10" y="65"/>
                    <a:pt x="10" y="65"/>
                  </a:cubicBezTo>
                  <a:cubicBezTo>
                    <a:pt x="10" y="65"/>
                    <a:pt x="11" y="65"/>
                    <a:pt x="11" y="65"/>
                  </a:cubicBezTo>
                  <a:cubicBezTo>
                    <a:pt x="13" y="65"/>
                    <a:pt x="15" y="65"/>
                    <a:pt x="18" y="64"/>
                  </a:cubicBezTo>
                  <a:cubicBezTo>
                    <a:pt x="18" y="64"/>
                    <a:pt x="18" y="64"/>
                    <a:pt x="18" y="64"/>
                  </a:cubicBezTo>
                  <a:cubicBezTo>
                    <a:pt x="1" y="0"/>
                    <a:pt x="1" y="0"/>
                    <a:pt x="1" y="0"/>
                  </a:cubicBezTo>
                </a:path>
              </a:pathLst>
            </a:custGeom>
            <a:solidFill>
              <a:srgbClr val="901D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2" name="iŝļíḑê">
              <a:extLst>
                <a:ext uri="{FF2B5EF4-FFF2-40B4-BE49-F238E27FC236}">
                  <a16:creationId xmlns:a16="http://schemas.microsoft.com/office/drawing/2014/main" xmlns="" id="{1844E6B9-5C25-4FB4-B268-901550AF599B}"/>
                </a:ext>
              </a:extLst>
            </p:cNvPr>
            <p:cNvSpPr/>
            <p:nvPr/>
          </p:nvSpPr>
          <p:spPr bwMode="auto">
            <a:xfrm>
              <a:off x="6432551" y="1371601"/>
              <a:ext cx="346075" cy="349250"/>
            </a:xfrm>
            <a:custGeom>
              <a:avLst/>
              <a:gdLst>
                <a:gd name="T0" fmla="*/ 100 w 105"/>
                <a:gd name="T1" fmla="*/ 44 h 106"/>
                <a:gd name="T2" fmla="*/ 62 w 105"/>
                <a:gd name="T3" fmla="*/ 101 h 106"/>
                <a:gd name="T4" fmla="*/ 5 w 105"/>
                <a:gd name="T5" fmla="*/ 62 h 106"/>
                <a:gd name="T6" fmla="*/ 44 w 105"/>
                <a:gd name="T7" fmla="*/ 5 h 106"/>
                <a:gd name="T8" fmla="*/ 100 w 105"/>
                <a:gd name="T9" fmla="*/ 44 h 106"/>
              </a:gdLst>
              <a:ahLst/>
              <a:cxnLst>
                <a:cxn ang="0">
                  <a:pos x="T0" y="T1"/>
                </a:cxn>
                <a:cxn ang="0">
                  <a:pos x="T2" y="T3"/>
                </a:cxn>
                <a:cxn ang="0">
                  <a:pos x="T4" y="T5"/>
                </a:cxn>
                <a:cxn ang="0">
                  <a:pos x="T6" y="T7"/>
                </a:cxn>
                <a:cxn ang="0">
                  <a:pos x="T8" y="T9"/>
                </a:cxn>
              </a:cxnLst>
              <a:rect l="0" t="0" r="r" b="b"/>
              <a:pathLst>
                <a:path w="105" h="106">
                  <a:moveTo>
                    <a:pt x="100" y="44"/>
                  </a:moveTo>
                  <a:cubicBezTo>
                    <a:pt x="105" y="70"/>
                    <a:pt x="88" y="96"/>
                    <a:pt x="62" y="101"/>
                  </a:cubicBezTo>
                  <a:cubicBezTo>
                    <a:pt x="35" y="106"/>
                    <a:pt x="10" y="88"/>
                    <a:pt x="5" y="62"/>
                  </a:cubicBezTo>
                  <a:cubicBezTo>
                    <a:pt x="0" y="36"/>
                    <a:pt x="17" y="10"/>
                    <a:pt x="44" y="5"/>
                  </a:cubicBezTo>
                  <a:cubicBezTo>
                    <a:pt x="70" y="0"/>
                    <a:pt x="95" y="18"/>
                    <a:pt x="100" y="44"/>
                  </a:cubicBezTo>
                </a:path>
              </a:pathLst>
            </a:custGeom>
            <a:solidFill>
              <a:srgbClr val="C03B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3" name="ïŝ1ídè">
              <a:extLst>
                <a:ext uri="{FF2B5EF4-FFF2-40B4-BE49-F238E27FC236}">
                  <a16:creationId xmlns:a16="http://schemas.microsoft.com/office/drawing/2014/main" xmlns="" id="{8674EA47-720E-4B88-936A-D2EDBE1D2C1C}"/>
                </a:ext>
              </a:extLst>
            </p:cNvPr>
            <p:cNvSpPr/>
            <p:nvPr/>
          </p:nvSpPr>
          <p:spPr bwMode="auto">
            <a:xfrm>
              <a:off x="6573838" y="1371601"/>
              <a:ext cx="204788" cy="331788"/>
            </a:xfrm>
            <a:custGeom>
              <a:avLst/>
              <a:gdLst>
                <a:gd name="T0" fmla="*/ 56 w 62"/>
                <a:gd name="T1" fmla="*/ 44 h 101"/>
                <a:gd name="T2" fmla="*/ 0 w 62"/>
                <a:gd name="T3" fmla="*/ 5 h 101"/>
                <a:gd name="T4" fmla="*/ 1 w 62"/>
                <a:gd name="T5" fmla="*/ 5 h 101"/>
                <a:gd name="T6" fmla="*/ 57 w 62"/>
                <a:gd name="T7" fmla="*/ 44 h 101"/>
                <a:gd name="T8" fmla="*/ 19 w 62"/>
                <a:gd name="T9" fmla="*/ 101 h 101"/>
                <a:gd name="T10" fmla="*/ 18 w 62"/>
                <a:gd name="T11" fmla="*/ 101 h 101"/>
                <a:gd name="T12" fmla="*/ 56 w 62"/>
                <a:gd name="T13" fmla="*/ 44 h 101"/>
              </a:gdLst>
              <a:ahLst/>
              <a:cxnLst>
                <a:cxn ang="0">
                  <a:pos x="T0" y="T1"/>
                </a:cxn>
                <a:cxn ang="0">
                  <a:pos x="T2" y="T3"/>
                </a:cxn>
                <a:cxn ang="0">
                  <a:pos x="T4" y="T5"/>
                </a:cxn>
                <a:cxn ang="0">
                  <a:pos x="T6" y="T7"/>
                </a:cxn>
                <a:cxn ang="0">
                  <a:pos x="T8" y="T9"/>
                </a:cxn>
                <a:cxn ang="0">
                  <a:pos x="T10" y="T11"/>
                </a:cxn>
                <a:cxn ang="0">
                  <a:pos x="T12" y="T13"/>
                </a:cxn>
              </a:cxnLst>
              <a:rect l="0" t="0" r="r" b="b"/>
              <a:pathLst>
                <a:path w="62" h="101">
                  <a:moveTo>
                    <a:pt x="56" y="44"/>
                  </a:moveTo>
                  <a:cubicBezTo>
                    <a:pt x="51" y="18"/>
                    <a:pt x="26" y="1"/>
                    <a:pt x="0" y="5"/>
                  </a:cubicBezTo>
                  <a:cubicBezTo>
                    <a:pt x="1" y="5"/>
                    <a:pt x="1" y="5"/>
                    <a:pt x="1" y="5"/>
                  </a:cubicBezTo>
                  <a:cubicBezTo>
                    <a:pt x="27" y="0"/>
                    <a:pt x="52" y="18"/>
                    <a:pt x="57" y="44"/>
                  </a:cubicBezTo>
                  <a:cubicBezTo>
                    <a:pt x="62" y="70"/>
                    <a:pt x="45" y="96"/>
                    <a:pt x="19" y="101"/>
                  </a:cubicBezTo>
                  <a:cubicBezTo>
                    <a:pt x="18" y="101"/>
                    <a:pt x="18" y="101"/>
                    <a:pt x="18" y="101"/>
                  </a:cubicBezTo>
                  <a:cubicBezTo>
                    <a:pt x="44" y="95"/>
                    <a:pt x="61" y="70"/>
                    <a:pt x="56" y="44"/>
                  </a:cubicBezTo>
                </a:path>
              </a:pathLst>
            </a:custGeom>
            <a:solidFill>
              <a:srgbClr val="DA4A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4" name="ïš1ïḋê">
              <a:extLst>
                <a:ext uri="{FF2B5EF4-FFF2-40B4-BE49-F238E27FC236}">
                  <a16:creationId xmlns:a16="http://schemas.microsoft.com/office/drawing/2014/main" xmlns="" id="{FD1BF0ED-F913-42AF-9D47-E4071E4C15B4}"/>
                </a:ext>
              </a:extLst>
            </p:cNvPr>
            <p:cNvSpPr/>
            <p:nvPr/>
          </p:nvSpPr>
          <p:spPr bwMode="auto">
            <a:xfrm>
              <a:off x="6481763" y="1423988"/>
              <a:ext cx="247650" cy="244475"/>
            </a:xfrm>
            <a:custGeom>
              <a:avLst/>
              <a:gdLst>
                <a:gd name="T0" fmla="*/ 6 w 75"/>
                <a:gd name="T1" fmla="*/ 48 h 74"/>
                <a:gd name="T2" fmla="*/ 49 w 75"/>
                <a:gd name="T3" fmla="*/ 68 h 74"/>
                <a:gd name="T4" fmla="*/ 69 w 75"/>
                <a:gd name="T5" fmla="*/ 26 h 74"/>
                <a:gd name="T6" fmla="*/ 27 w 75"/>
                <a:gd name="T7" fmla="*/ 6 h 74"/>
                <a:gd name="T8" fmla="*/ 6 w 75"/>
                <a:gd name="T9" fmla="*/ 48 h 74"/>
              </a:gdLst>
              <a:ahLst/>
              <a:cxnLst>
                <a:cxn ang="0">
                  <a:pos x="T0" y="T1"/>
                </a:cxn>
                <a:cxn ang="0">
                  <a:pos x="T2" y="T3"/>
                </a:cxn>
                <a:cxn ang="0">
                  <a:pos x="T4" y="T5"/>
                </a:cxn>
                <a:cxn ang="0">
                  <a:pos x="T6" y="T7"/>
                </a:cxn>
                <a:cxn ang="0">
                  <a:pos x="T8" y="T9"/>
                </a:cxn>
              </a:cxnLst>
              <a:rect l="0" t="0" r="r" b="b"/>
              <a:pathLst>
                <a:path w="75" h="74">
                  <a:moveTo>
                    <a:pt x="6" y="48"/>
                  </a:moveTo>
                  <a:cubicBezTo>
                    <a:pt x="13" y="65"/>
                    <a:pt x="31" y="74"/>
                    <a:pt x="49" y="68"/>
                  </a:cubicBezTo>
                  <a:cubicBezTo>
                    <a:pt x="66" y="62"/>
                    <a:pt x="75" y="43"/>
                    <a:pt x="69" y="26"/>
                  </a:cubicBezTo>
                  <a:cubicBezTo>
                    <a:pt x="63" y="9"/>
                    <a:pt x="44" y="0"/>
                    <a:pt x="27" y="6"/>
                  </a:cubicBezTo>
                  <a:cubicBezTo>
                    <a:pt x="9" y="12"/>
                    <a:pt x="0" y="31"/>
                    <a:pt x="6" y="48"/>
                  </a:cubicBezTo>
                </a:path>
              </a:pathLst>
            </a:custGeom>
            <a:solidFill>
              <a:srgbClr val="A92D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5" name="iṣļïdê">
              <a:extLst>
                <a:ext uri="{FF2B5EF4-FFF2-40B4-BE49-F238E27FC236}">
                  <a16:creationId xmlns:a16="http://schemas.microsoft.com/office/drawing/2014/main" xmlns="" id="{0DA7EBB0-315B-4884-B2FB-3F463F9B0EEA}"/>
                </a:ext>
              </a:extLst>
            </p:cNvPr>
            <p:cNvSpPr/>
            <p:nvPr/>
          </p:nvSpPr>
          <p:spPr bwMode="auto">
            <a:xfrm>
              <a:off x="6570663" y="13906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9A3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6" name="iS1iḍê">
              <a:extLst>
                <a:ext uri="{FF2B5EF4-FFF2-40B4-BE49-F238E27FC236}">
                  <a16:creationId xmlns:a16="http://schemas.microsoft.com/office/drawing/2014/main" xmlns="" id="{05A6AC7B-22B7-4FDE-ADA9-689DC28CF090}"/>
                </a:ext>
              </a:extLst>
            </p:cNvPr>
            <p:cNvSpPr/>
            <p:nvPr/>
          </p:nvSpPr>
          <p:spPr bwMode="auto">
            <a:xfrm>
              <a:off x="6570663" y="1390651"/>
              <a:ext cx="112713" cy="306388"/>
            </a:xfrm>
            <a:custGeom>
              <a:avLst/>
              <a:gdLst>
                <a:gd name="T0" fmla="*/ 29 w 34"/>
                <a:gd name="T1" fmla="*/ 75 h 93"/>
                <a:gd name="T2" fmla="*/ 22 w 34"/>
                <a:gd name="T3" fmla="*/ 78 h 93"/>
                <a:gd name="T4" fmla="*/ 21 w 34"/>
                <a:gd name="T5" fmla="*/ 78 h 93"/>
                <a:gd name="T6" fmla="*/ 22 w 34"/>
                <a:gd name="T7" fmla="*/ 85 h 93"/>
                <a:gd name="T8" fmla="*/ 23 w 34"/>
                <a:gd name="T9" fmla="*/ 87 h 93"/>
                <a:gd name="T10" fmla="*/ 25 w 34"/>
                <a:gd name="T11" fmla="*/ 93 h 93"/>
                <a:gd name="T12" fmla="*/ 28 w 34"/>
                <a:gd name="T13" fmla="*/ 92 h 93"/>
                <a:gd name="T14" fmla="*/ 29 w 34"/>
                <a:gd name="T15" fmla="*/ 91 h 93"/>
                <a:gd name="T16" fmla="*/ 34 w 34"/>
                <a:gd name="T17" fmla="*/ 89 h 93"/>
                <a:gd name="T18" fmla="*/ 29 w 34"/>
                <a:gd name="T19" fmla="*/ 75 h 93"/>
                <a:gd name="T20" fmla="*/ 0 w 34"/>
                <a:gd name="T21" fmla="*/ 0 h 93"/>
                <a:gd name="T22" fmla="*/ 0 w 34"/>
                <a:gd name="T23" fmla="*/ 0 h 93"/>
                <a:gd name="T24" fmla="*/ 4 w 34"/>
                <a:gd name="T25" fmla="*/ 15 h 93"/>
                <a:gd name="T26" fmla="*/ 5 w 34"/>
                <a:gd name="T27" fmla="*/ 14 h 93"/>
                <a:gd name="T28" fmla="*/ 0 w 34"/>
                <a:gd name="T2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93">
                  <a:moveTo>
                    <a:pt x="29" y="75"/>
                  </a:moveTo>
                  <a:cubicBezTo>
                    <a:pt x="26" y="76"/>
                    <a:pt x="24" y="77"/>
                    <a:pt x="22" y="78"/>
                  </a:cubicBezTo>
                  <a:cubicBezTo>
                    <a:pt x="21" y="78"/>
                    <a:pt x="21" y="78"/>
                    <a:pt x="21" y="78"/>
                  </a:cubicBezTo>
                  <a:cubicBezTo>
                    <a:pt x="22" y="85"/>
                    <a:pt x="22" y="85"/>
                    <a:pt x="22" y="85"/>
                  </a:cubicBezTo>
                  <a:cubicBezTo>
                    <a:pt x="23" y="86"/>
                    <a:pt x="23" y="86"/>
                    <a:pt x="23" y="87"/>
                  </a:cubicBezTo>
                  <a:cubicBezTo>
                    <a:pt x="25" y="93"/>
                    <a:pt x="25" y="93"/>
                    <a:pt x="25" y="93"/>
                  </a:cubicBezTo>
                  <a:cubicBezTo>
                    <a:pt x="26" y="93"/>
                    <a:pt x="27" y="92"/>
                    <a:pt x="28" y="92"/>
                  </a:cubicBezTo>
                  <a:cubicBezTo>
                    <a:pt x="29" y="91"/>
                    <a:pt x="29" y="91"/>
                    <a:pt x="29" y="91"/>
                  </a:cubicBezTo>
                  <a:cubicBezTo>
                    <a:pt x="31" y="91"/>
                    <a:pt x="32" y="90"/>
                    <a:pt x="34" y="89"/>
                  </a:cubicBezTo>
                  <a:cubicBezTo>
                    <a:pt x="29" y="75"/>
                    <a:pt x="29" y="75"/>
                    <a:pt x="29" y="75"/>
                  </a:cubicBezTo>
                  <a:moveTo>
                    <a:pt x="0" y="0"/>
                  </a:moveTo>
                  <a:cubicBezTo>
                    <a:pt x="0" y="0"/>
                    <a:pt x="0" y="0"/>
                    <a:pt x="0" y="0"/>
                  </a:cubicBezTo>
                  <a:cubicBezTo>
                    <a:pt x="4" y="15"/>
                    <a:pt x="4" y="15"/>
                    <a:pt x="4" y="15"/>
                  </a:cubicBezTo>
                  <a:cubicBezTo>
                    <a:pt x="4" y="14"/>
                    <a:pt x="5" y="14"/>
                    <a:pt x="5" y="14"/>
                  </a:cubicBezTo>
                  <a:cubicBezTo>
                    <a:pt x="0" y="0"/>
                    <a:pt x="0" y="0"/>
                    <a:pt x="0" y="0"/>
                  </a:cubicBezTo>
                </a:path>
              </a:pathLst>
            </a:custGeom>
            <a:solidFill>
              <a:srgbClr val="A325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7" name="iṧ1íďè">
              <a:extLst>
                <a:ext uri="{FF2B5EF4-FFF2-40B4-BE49-F238E27FC236}">
                  <a16:creationId xmlns:a16="http://schemas.microsoft.com/office/drawing/2014/main" xmlns="" id="{AA0ED979-49CA-4DB3-8345-3169A08F9099}"/>
                </a:ext>
              </a:extLst>
            </p:cNvPr>
            <p:cNvSpPr/>
            <p:nvPr/>
          </p:nvSpPr>
          <p:spPr bwMode="auto">
            <a:xfrm>
              <a:off x="6653213" y="1684338"/>
              <a:ext cx="30163" cy="12700"/>
            </a:xfrm>
            <a:custGeom>
              <a:avLst/>
              <a:gdLst>
                <a:gd name="T0" fmla="*/ 3 w 9"/>
                <a:gd name="T1" fmla="*/ 3 h 4"/>
                <a:gd name="T2" fmla="*/ 0 w 9"/>
                <a:gd name="T3" fmla="*/ 4 h 4"/>
                <a:gd name="T4" fmla="*/ 0 w 9"/>
                <a:gd name="T5" fmla="*/ 4 h 4"/>
                <a:gd name="T6" fmla="*/ 3 w 9"/>
                <a:gd name="T7" fmla="*/ 3 h 4"/>
                <a:gd name="T8" fmla="*/ 9 w 9"/>
                <a:gd name="T9" fmla="*/ 0 h 4"/>
                <a:gd name="T10" fmla="*/ 4 w 9"/>
                <a:gd name="T11" fmla="*/ 2 h 4"/>
                <a:gd name="T12" fmla="*/ 9 w 9"/>
                <a:gd name="T13" fmla="*/ 0 h 4"/>
                <a:gd name="T14" fmla="*/ 9 w 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3" y="3"/>
                  </a:moveTo>
                  <a:cubicBezTo>
                    <a:pt x="2" y="3"/>
                    <a:pt x="1" y="4"/>
                    <a:pt x="0" y="4"/>
                  </a:cubicBezTo>
                  <a:cubicBezTo>
                    <a:pt x="0" y="4"/>
                    <a:pt x="0" y="4"/>
                    <a:pt x="0" y="4"/>
                  </a:cubicBezTo>
                  <a:cubicBezTo>
                    <a:pt x="3" y="3"/>
                    <a:pt x="3" y="3"/>
                    <a:pt x="3" y="3"/>
                  </a:cubicBezTo>
                  <a:moveTo>
                    <a:pt x="9" y="0"/>
                  </a:moveTo>
                  <a:cubicBezTo>
                    <a:pt x="7" y="1"/>
                    <a:pt x="6" y="2"/>
                    <a:pt x="4" y="2"/>
                  </a:cubicBezTo>
                  <a:cubicBezTo>
                    <a:pt x="9" y="0"/>
                    <a:pt x="9" y="0"/>
                    <a:pt x="9" y="0"/>
                  </a:cubicBezTo>
                  <a:cubicBezTo>
                    <a:pt x="9" y="0"/>
                    <a:pt x="9" y="0"/>
                    <a:pt x="9" y="0"/>
                  </a:cubicBezTo>
                </a:path>
              </a:pathLst>
            </a:custGeom>
            <a:solidFill>
              <a:srgbClr val="B92F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8" name="îš1iḍè">
              <a:extLst>
                <a:ext uri="{FF2B5EF4-FFF2-40B4-BE49-F238E27FC236}">
                  <a16:creationId xmlns:a16="http://schemas.microsoft.com/office/drawing/2014/main" xmlns="" id="{9CD9BE53-4805-47E9-A99A-AFEA62362111}"/>
                </a:ext>
              </a:extLst>
            </p:cNvPr>
            <p:cNvSpPr/>
            <p:nvPr/>
          </p:nvSpPr>
          <p:spPr bwMode="auto">
            <a:xfrm>
              <a:off x="6584951" y="1436688"/>
              <a:ext cx="82550" cy="211138"/>
            </a:xfrm>
            <a:custGeom>
              <a:avLst/>
              <a:gdLst>
                <a:gd name="T0" fmla="*/ 1 w 25"/>
                <a:gd name="T1" fmla="*/ 0 h 64"/>
                <a:gd name="T2" fmla="*/ 0 w 25"/>
                <a:gd name="T3" fmla="*/ 1 h 64"/>
                <a:gd name="T4" fmla="*/ 16 w 25"/>
                <a:gd name="T5" fmla="*/ 61 h 64"/>
                <a:gd name="T6" fmla="*/ 17 w 25"/>
                <a:gd name="T7" fmla="*/ 64 h 64"/>
                <a:gd name="T8" fmla="*/ 18 w 25"/>
                <a:gd name="T9" fmla="*/ 64 h 64"/>
                <a:gd name="T10" fmla="*/ 25 w 25"/>
                <a:gd name="T11" fmla="*/ 61 h 64"/>
                <a:gd name="T12" fmla="*/ 1 w 25"/>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25" h="64">
                  <a:moveTo>
                    <a:pt x="1" y="0"/>
                  </a:moveTo>
                  <a:cubicBezTo>
                    <a:pt x="1" y="0"/>
                    <a:pt x="0" y="0"/>
                    <a:pt x="0" y="1"/>
                  </a:cubicBezTo>
                  <a:cubicBezTo>
                    <a:pt x="16" y="61"/>
                    <a:pt x="16" y="61"/>
                    <a:pt x="16" y="61"/>
                  </a:cubicBezTo>
                  <a:cubicBezTo>
                    <a:pt x="17" y="64"/>
                    <a:pt x="17" y="64"/>
                    <a:pt x="17" y="64"/>
                  </a:cubicBezTo>
                  <a:cubicBezTo>
                    <a:pt x="17" y="64"/>
                    <a:pt x="17" y="64"/>
                    <a:pt x="18" y="64"/>
                  </a:cubicBezTo>
                  <a:cubicBezTo>
                    <a:pt x="20" y="63"/>
                    <a:pt x="22" y="62"/>
                    <a:pt x="25" y="61"/>
                  </a:cubicBezTo>
                  <a:cubicBezTo>
                    <a:pt x="1" y="0"/>
                    <a:pt x="1" y="0"/>
                    <a:pt x="1" y="0"/>
                  </a:cubicBezTo>
                </a:path>
              </a:pathLst>
            </a:custGeom>
            <a:solidFill>
              <a:srgbClr val="901D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9" name="îšľiḓê">
              <a:extLst>
                <a:ext uri="{FF2B5EF4-FFF2-40B4-BE49-F238E27FC236}">
                  <a16:creationId xmlns:a16="http://schemas.microsoft.com/office/drawing/2014/main" xmlns="" id="{2F592E6E-9838-44BF-A68F-0C20B7A55F80}"/>
                </a:ext>
              </a:extLst>
            </p:cNvPr>
            <p:cNvSpPr/>
            <p:nvPr/>
          </p:nvSpPr>
          <p:spPr bwMode="auto">
            <a:xfrm>
              <a:off x="6597651" y="1914526"/>
              <a:ext cx="42863" cy="9525"/>
            </a:xfrm>
            <a:custGeom>
              <a:avLst/>
              <a:gdLst>
                <a:gd name="T0" fmla="*/ 5 w 13"/>
                <a:gd name="T1" fmla="*/ 0 h 3"/>
                <a:gd name="T2" fmla="*/ 3 w 13"/>
                <a:gd name="T3" fmla="*/ 0 h 3"/>
                <a:gd name="T4" fmla="*/ 0 w 13"/>
                <a:gd name="T5" fmla="*/ 3 h 3"/>
                <a:gd name="T6" fmla="*/ 13 w 13"/>
                <a:gd name="T7" fmla="*/ 3 h 3"/>
                <a:gd name="T8" fmla="*/ 5 w 13"/>
                <a:gd name="T9" fmla="*/ 0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cubicBezTo>
                    <a:pt x="3" y="0"/>
                    <a:pt x="3" y="0"/>
                    <a:pt x="3" y="0"/>
                  </a:cubicBezTo>
                  <a:cubicBezTo>
                    <a:pt x="2" y="1"/>
                    <a:pt x="1" y="2"/>
                    <a:pt x="0" y="3"/>
                  </a:cubicBezTo>
                  <a:cubicBezTo>
                    <a:pt x="13" y="3"/>
                    <a:pt x="13" y="3"/>
                    <a:pt x="13" y="3"/>
                  </a:cubicBezTo>
                  <a:cubicBezTo>
                    <a:pt x="8" y="0"/>
                    <a:pt x="5" y="0"/>
                    <a:pt x="5" y="0"/>
                  </a:cubicBezTo>
                  <a:cubicBezTo>
                    <a:pt x="5" y="0"/>
                    <a:pt x="5" y="0"/>
                    <a:pt x="5" y="0"/>
                  </a:cubicBezTo>
                </a:path>
              </a:pathLst>
            </a:custGeom>
            <a:solidFill>
              <a:srgbClr val="1206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0" name="iŝḻîḑé">
              <a:extLst>
                <a:ext uri="{FF2B5EF4-FFF2-40B4-BE49-F238E27FC236}">
                  <a16:creationId xmlns:a16="http://schemas.microsoft.com/office/drawing/2014/main" xmlns="" id="{2E362041-2566-4997-AA0A-94679AAD697B}"/>
                </a:ext>
              </a:extLst>
            </p:cNvPr>
            <p:cNvSpPr/>
            <p:nvPr/>
          </p:nvSpPr>
          <p:spPr bwMode="auto">
            <a:xfrm>
              <a:off x="6577013" y="1924051"/>
              <a:ext cx="82550" cy="26988"/>
            </a:xfrm>
            <a:custGeom>
              <a:avLst/>
              <a:gdLst>
                <a:gd name="T0" fmla="*/ 19 w 25"/>
                <a:gd name="T1" fmla="*/ 0 h 8"/>
                <a:gd name="T2" fmla="*/ 6 w 25"/>
                <a:gd name="T3" fmla="*/ 0 h 8"/>
                <a:gd name="T4" fmla="*/ 0 w 25"/>
                <a:gd name="T5" fmla="*/ 8 h 8"/>
                <a:gd name="T6" fmla="*/ 23 w 25"/>
                <a:gd name="T7" fmla="*/ 8 h 8"/>
                <a:gd name="T8" fmla="*/ 25 w 25"/>
                <a:gd name="T9" fmla="*/ 5 h 8"/>
                <a:gd name="T10" fmla="*/ 19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19" y="0"/>
                  </a:moveTo>
                  <a:cubicBezTo>
                    <a:pt x="6" y="0"/>
                    <a:pt x="6" y="0"/>
                    <a:pt x="6" y="0"/>
                  </a:cubicBezTo>
                  <a:cubicBezTo>
                    <a:pt x="4" y="3"/>
                    <a:pt x="2" y="5"/>
                    <a:pt x="0" y="8"/>
                  </a:cubicBezTo>
                  <a:cubicBezTo>
                    <a:pt x="23" y="8"/>
                    <a:pt x="23" y="8"/>
                    <a:pt x="23" y="8"/>
                  </a:cubicBezTo>
                  <a:cubicBezTo>
                    <a:pt x="24" y="7"/>
                    <a:pt x="24" y="6"/>
                    <a:pt x="25" y="5"/>
                  </a:cubicBezTo>
                  <a:cubicBezTo>
                    <a:pt x="23" y="3"/>
                    <a:pt x="21" y="1"/>
                    <a:pt x="19" y="0"/>
                  </a:cubicBezTo>
                </a:path>
              </a:pathLst>
            </a:custGeom>
            <a:solidFill>
              <a:srgbClr val="210F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1" name="ïsļîḍé">
              <a:extLst>
                <a:ext uri="{FF2B5EF4-FFF2-40B4-BE49-F238E27FC236}">
                  <a16:creationId xmlns:a16="http://schemas.microsoft.com/office/drawing/2014/main" xmlns="" id="{37054AF4-818E-4AC6-BCC3-61BC181E3996}"/>
                </a:ext>
              </a:extLst>
            </p:cNvPr>
            <p:cNvSpPr/>
            <p:nvPr/>
          </p:nvSpPr>
          <p:spPr bwMode="auto">
            <a:xfrm>
              <a:off x="6564313" y="1951038"/>
              <a:ext cx="88900" cy="12700"/>
            </a:xfrm>
            <a:custGeom>
              <a:avLst/>
              <a:gdLst>
                <a:gd name="T0" fmla="*/ 27 w 27"/>
                <a:gd name="T1" fmla="*/ 0 h 4"/>
                <a:gd name="T2" fmla="*/ 4 w 27"/>
                <a:gd name="T3" fmla="*/ 0 h 4"/>
                <a:gd name="T4" fmla="*/ 0 w 27"/>
                <a:gd name="T5" fmla="*/ 4 h 4"/>
                <a:gd name="T6" fmla="*/ 25 w 27"/>
                <a:gd name="T7" fmla="*/ 4 h 4"/>
                <a:gd name="T8" fmla="*/ 27 w 27"/>
                <a:gd name="T9" fmla="*/ 0 h 4"/>
              </a:gdLst>
              <a:ahLst/>
              <a:cxnLst>
                <a:cxn ang="0">
                  <a:pos x="T0" y="T1"/>
                </a:cxn>
                <a:cxn ang="0">
                  <a:pos x="T2" y="T3"/>
                </a:cxn>
                <a:cxn ang="0">
                  <a:pos x="T4" y="T5"/>
                </a:cxn>
                <a:cxn ang="0">
                  <a:pos x="T6" y="T7"/>
                </a:cxn>
                <a:cxn ang="0">
                  <a:pos x="T8" y="T9"/>
                </a:cxn>
              </a:cxnLst>
              <a:rect l="0" t="0" r="r" b="b"/>
              <a:pathLst>
                <a:path w="27" h="4">
                  <a:moveTo>
                    <a:pt x="27" y="0"/>
                  </a:moveTo>
                  <a:cubicBezTo>
                    <a:pt x="4" y="0"/>
                    <a:pt x="4" y="0"/>
                    <a:pt x="4" y="0"/>
                  </a:cubicBezTo>
                  <a:cubicBezTo>
                    <a:pt x="3" y="1"/>
                    <a:pt x="2" y="3"/>
                    <a:pt x="0" y="4"/>
                  </a:cubicBezTo>
                  <a:cubicBezTo>
                    <a:pt x="25" y="4"/>
                    <a:pt x="25" y="4"/>
                    <a:pt x="25" y="4"/>
                  </a:cubicBezTo>
                  <a:cubicBezTo>
                    <a:pt x="26" y="3"/>
                    <a:pt x="27" y="1"/>
                    <a:pt x="27" y="0"/>
                  </a:cubicBezTo>
                </a:path>
              </a:pathLst>
            </a:custGeom>
            <a:solidFill>
              <a:srgbClr val="999D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2" name="ïŝliḍè">
              <a:extLst>
                <a:ext uri="{FF2B5EF4-FFF2-40B4-BE49-F238E27FC236}">
                  <a16:creationId xmlns:a16="http://schemas.microsoft.com/office/drawing/2014/main" xmlns="" id="{2AE37183-5359-458C-86BC-F88054A27B3E}"/>
                </a:ext>
              </a:extLst>
            </p:cNvPr>
            <p:cNvSpPr/>
            <p:nvPr/>
          </p:nvSpPr>
          <p:spPr bwMode="auto">
            <a:xfrm>
              <a:off x="6545263" y="1963738"/>
              <a:ext cx="101600" cy="20638"/>
            </a:xfrm>
            <a:custGeom>
              <a:avLst/>
              <a:gdLst>
                <a:gd name="T0" fmla="*/ 6 w 31"/>
                <a:gd name="T1" fmla="*/ 0 h 6"/>
                <a:gd name="T2" fmla="*/ 0 w 31"/>
                <a:gd name="T3" fmla="*/ 6 h 6"/>
                <a:gd name="T4" fmla="*/ 27 w 31"/>
                <a:gd name="T5" fmla="*/ 6 h 6"/>
                <a:gd name="T6" fmla="*/ 31 w 31"/>
                <a:gd name="T7" fmla="*/ 0 h 6"/>
                <a:gd name="T8" fmla="*/ 6 w 31"/>
                <a:gd name="T9" fmla="*/ 0 h 6"/>
              </a:gdLst>
              <a:ahLst/>
              <a:cxnLst>
                <a:cxn ang="0">
                  <a:pos x="T0" y="T1"/>
                </a:cxn>
                <a:cxn ang="0">
                  <a:pos x="T2" y="T3"/>
                </a:cxn>
                <a:cxn ang="0">
                  <a:pos x="T4" y="T5"/>
                </a:cxn>
                <a:cxn ang="0">
                  <a:pos x="T6" y="T7"/>
                </a:cxn>
                <a:cxn ang="0">
                  <a:pos x="T8" y="T9"/>
                </a:cxn>
              </a:cxnLst>
              <a:rect l="0" t="0" r="r" b="b"/>
              <a:pathLst>
                <a:path w="31" h="6">
                  <a:moveTo>
                    <a:pt x="6" y="0"/>
                  </a:moveTo>
                  <a:cubicBezTo>
                    <a:pt x="4" y="2"/>
                    <a:pt x="2" y="4"/>
                    <a:pt x="0" y="6"/>
                  </a:cubicBezTo>
                  <a:cubicBezTo>
                    <a:pt x="27" y="6"/>
                    <a:pt x="27" y="6"/>
                    <a:pt x="27" y="6"/>
                  </a:cubicBezTo>
                  <a:cubicBezTo>
                    <a:pt x="28" y="4"/>
                    <a:pt x="30" y="2"/>
                    <a:pt x="31" y="0"/>
                  </a:cubicBezTo>
                  <a:cubicBezTo>
                    <a:pt x="6" y="0"/>
                    <a:pt x="6" y="0"/>
                    <a:pt x="6" y="0"/>
                  </a:cubicBezTo>
                </a:path>
              </a:pathLst>
            </a:custGeom>
            <a:solidFill>
              <a:srgbClr val="ABAC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3" name="íṣḻîḋè">
              <a:extLst>
                <a:ext uri="{FF2B5EF4-FFF2-40B4-BE49-F238E27FC236}">
                  <a16:creationId xmlns:a16="http://schemas.microsoft.com/office/drawing/2014/main" xmlns="" id="{44E80430-DEE3-4EF2-8FD9-EAF5A66943E2}"/>
                </a:ext>
              </a:extLst>
            </p:cNvPr>
            <p:cNvSpPr/>
            <p:nvPr/>
          </p:nvSpPr>
          <p:spPr bwMode="auto">
            <a:xfrm>
              <a:off x="6524626" y="1984376"/>
              <a:ext cx="109538" cy="15875"/>
            </a:xfrm>
            <a:custGeom>
              <a:avLst/>
              <a:gdLst>
                <a:gd name="T0" fmla="*/ 6 w 33"/>
                <a:gd name="T1" fmla="*/ 0 h 5"/>
                <a:gd name="T2" fmla="*/ 0 w 33"/>
                <a:gd name="T3" fmla="*/ 4 h 5"/>
                <a:gd name="T4" fmla="*/ 29 w 33"/>
                <a:gd name="T5" fmla="*/ 5 h 5"/>
                <a:gd name="T6" fmla="*/ 33 w 33"/>
                <a:gd name="T7" fmla="*/ 0 h 5"/>
                <a:gd name="T8" fmla="*/ 6 w 33"/>
                <a:gd name="T9" fmla="*/ 0 h 5"/>
              </a:gdLst>
              <a:ahLst/>
              <a:cxnLst>
                <a:cxn ang="0">
                  <a:pos x="T0" y="T1"/>
                </a:cxn>
                <a:cxn ang="0">
                  <a:pos x="T2" y="T3"/>
                </a:cxn>
                <a:cxn ang="0">
                  <a:pos x="T4" y="T5"/>
                </a:cxn>
                <a:cxn ang="0">
                  <a:pos x="T6" y="T7"/>
                </a:cxn>
                <a:cxn ang="0">
                  <a:pos x="T8" y="T9"/>
                </a:cxn>
              </a:cxnLst>
              <a:rect l="0" t="0" r="r" b="b"/>
              <a:pathLst>
                <a:path w="33" h="5">
                  <a:moveTo>
                    <a:pt x="6" y="0"/>
                  </a:moveTo>
                  <a:cubicBezTo>
                    <a:pt x="4" y="1"/>
                    <a:pt x="2" y="3"/>
                    <a:pt x="0" y="4"/>
                  </a:cubicBezTo>
                  <a:cubicBezTo>
                    <a:pt x="29" y="5"/>
                    <a:pt x="29" y="5"/>
                    <a:pt x="29" y="5"/>
                  </a:cubicBezTo>
                  <a:cubicBezTo>
                    <a:pt x="31" y="4"/>
                    <a:pt x="32" y="2"/>
                    <a:pt x="33" y="0"/>
                  </a:cubicBezTo>
                  <a:cubicBezTo>
                    <a:pt x="6" y="0"/>
                    <a:pt x="6" y="0"/>
                    <a:pt x="6" y="0"/>
                  </a:cubicBezTo>
                </a:path>
              </a:pathLst>
            </a:custGeom>
            <a:solidFill>
              <a:srgbClr val="C3C4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4" name="ïS1iḍe">
              <a:extLst>
                <a:ext uri="{FF2B5EF4-FFF2-40B4-BE49-F238E27FC236}">
                  <a16:creationId xmlns:a16="http://schemas.microsoft.com/office/drawing/2014/main" xmlns="" id="{95B0832A-DF7C-40AD-AE22-78CAAAB7AA2C}"/>
                </a:ext>
              </a:extLst>
            </p:cNvPr>
            <p:cNvSpPr/>
            <p:nvPr/>
          </p:nvSpPr>
          <p:spPr bwMode="auto">
            <a:xfrm>
              <a:off x="6505576" y="1997076"/>
              <a:ext cx="114300" cy="20638"/>
            </a:xfrm>
            <a:custGeom>
              <a:avLst/>
              <a:gdLst>
                <a:gd name="T0" fmla="*/ 6 w 35"/>
                <a:gd name="T1" fmla="*/ 0 h 6"/>
                <a:gd name="T2" fmla="*/ 0 w 35"/>
                <a:gd name="T3" fmla="*/ 4 h 6"/>
                <a:gd name="T4" fmla="*/ 32 w 35"/>
                <a:gd name="T5" fmla="*/ 6 h 6"/>
                <a:gd name="T6" fmla="*/ 35 w 35"/>
                <a:gd name="T7" fmla="*/ 1 h 6"/>
                <a:gd name="T8" fmla="*/ 6 w 35"/>
                <a:gd name="T9" fmla="*/ 0 h 6"/>
              </a:gdLst>
              <a:ahLst/>
              <a:cxnLst>
                <a:cxn ang="0">
                  <a:pos x="T0" y="T1"/>
                </a:cxn>
                <a:cxn ang="0">
                  <a:pos x="T2" y="T3"/>
                </a:cxn>
                <a:cxn ang="0">
                  <a:pos x="T4" y="T5"/>
                </a:cxn>
                <a:cxn ang="0">
                  <a:pos x="T6" y="T7"/>
                </a:cxn>
                <a:cxn ang="0">
                  <a:pos x="T8" y="T9"/>
                </a:cxn>
              </a:cxnLst>
              <a:rect l="0" t="0" r="r" b="b"/>
              <a:pathLst>
                <a:path w="35" h="6">
                  <a:moveTo>
                    <a:pt x="6" y="0"/>
                  </a:moveTo>
                  <a:cubicBezTo>
                    <a:pt x="4" y="2"/>
                    <a:pt x="2" y="3"/>
                    <a:pt x="0" y="4"/>
                  </a:cubicBezTo>
                  <a:cubicBezTo>
                    <a:pt x="32" y="6"/>
                    <a:pt x="32" y="6"/>
                    <a:pt x="32" y="6"/>
                  </a:cubicBezTo>
                  <a:cubicBezTo>
                    <a:pt x="33" y="4"/>
                    <a:pt x="34" y="3"/>
                    <a:pt x="35" y="1"/>
                  </a:cubicBezTo>
                  <a:cubicBezTo>
                    <a:pt x="6" y="0"/>
                    <a:pt x="6" y="0"/>
                    <a:pt x="6" y="0"/>
                  </a:cubicBezTo>
                </a:path>
              </a:pathLst>
            </a:custGeom>
            <a:solidFill>
              <a:srgbClr val="160B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5" name="íṧlidé">
              <a:extLst>
                <a:ext uri="{FF2B5EF4-FFF2-40B4-BE49-F238E27FC236}">
                  <a16:creationId xmlns:a16="http://schemas.microsoft.com/office/drawing/2014/main" xmlns="" id="{9A8D2060-965B-4473-AA38-9196F459D3B7}"/>
                </a:ext>
              </a:extLst>
            </p:cNvPr>
            <p:cNvSpPr/>
            <p:nvPr/>
          </p:nvSpPr>
          <p:spPr bwMode="auto">
            <a:xfrm>
              <a:off x="6502401" y="2009776"/>
              <a:ext cx="107950" cy="11113"/>
            </a:xfrm>
            <a:custGeom>
              <a:avLst/>
              <a:gdLst>
                <a:gd name="T0" fmla="*/ 1 w 33"/>
                <a:gd name="T1" fmla="*/ 0 h 3"/>
                <a:gd name="T2" fmla="*/ 0 w 33"/>
                <a:gd name="T3" fmla="*/ 1 h 3"/>
                <a:gd name="T4" fmla="*/ 32 w 33"/>
                <a:gd name="T5" fmla="*/ 3 h 3"/>
                <a:gd name="T6" fmla="*/ 33 w 33"/>
                <a:gd name="T7" fmla="*/ 2 h 3"/>
                <a:gd name="T8" fmla="*/ 1 w 33"/>
                <a:gd name="T9" fmla="*/ 0 h 3"/>
              </a:gdLst>
              <a:ahLst/>
              <a:cxnLst>
                <a:cxn ang="0">
                  <a:pos x="T0" y="T1"/>
                </a:cxn>
                <a:cxn ang="0">
                  <a:pos x="T2" y="T3"/>
                </a:cxn>
                <a:cxn ang="0">
                  <a:pos x="T4" y="T5"/>
                </a:cxn>
                <a:cxn ang="0">
                  <a:pos x="T6" y="T7"/>
                </a:cxn>
                <a:cxn ang="0">
                  <a:pos x="T8" y="T9"/>
                </a:cxn>
              </a:cxnLst>
              <a:rect l="0" t="0" r="r" b="b"/>
              <a:pathLst>
                <a:path w="33" h="3">
                  <a:moveTo>
                    <a:pt x="1" y="0"/>
                  </a:moveTo>
                  <a:cubicBezTo>
                    <a:pt x="1" y="0"/>
                    <a:pt x="0" y="1"/>
                    <a:pt x="0" y="1"/>
                  </a:cubicBezTo>
                  <a:cubicBezTo>
                    <a:pt x="32" y="3"/>
                    <a:pt x="32" y="3"/>
                    <a:pt x="32" y="3"/>
                  </a:cubicBezTo>
                  <a:cubicBezTo>
                    <a:pt x="32" y="2"/>
                    <a:pt x="32" y="2"/>
                    <a:pt x="33" y="2"/>
                  </a:cubicBezTo>
                  <a:cubicBezTo>
                    <a:pt x="1" y="0"/>
                    <a:pt x="1" y="0"/>
                    <a:pt x="1" y="0"/>
                  </a:cubicBezTo>
                </a:path>
              </a:pathLst>
            </a:custGeom>
            <a:solidFill>
              <a:srgbClr val="582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6" name="iślíḍé">
              <a:extLst>
                <a:ext uri="{FF2B5EF4-FFF2-40B4-BE49-F238E27FC236}">
                  <a16:creationId xmlns:a16="http://schemas.microsoft.com/office/drawing/2014/main" xmlns="" id="{3A95513F-961D-4522-A6C2-3356771262D3}"/>
                </a:ext>
              </a:extLst>
            </p:cNvPr>
            <p:cNvSpPr/>
            <p:nvPr/>
          </p:nvSpPr>
          <p:spPr bwMode="auto">
            <a:xfrm>
              <a:off x="5722938" y="2024063"/>
              <a:ext cx="871538" cy="168275"/>
            </a:xfrm>
            <a:custGeom>
              <a:avLst/>
              <a:gdLst>
                <a:gd name="T0" fmla="*/ 229 w 264"/>
                <a:gd name="T1" fmla="*/ 0 h 51"/>
                <a:gd name="T2" fmla="*/ 215 w 264"/>
                <a:gd name="T3" fmla="*/ 5 h 51"/>
                <a:gd name="T4" fmla="*/ 82 w 264"/>
                <a:gd name="T5" fmla="*/ 41 h 51"/>
                <a:gd name="T6" fmla="*/ 58 w 264"/>
                <a:gd name="T7" fmla="*/ 45 h 51"/>
                <a:gd name="T8" fmla="*/ 0 w 264"/>
                <a:gd name="T9" fmla="*/ 24 h 51"/>
                <a:gd name="T10" fmla="*/ 65 w 264"/>
                <a:gd name="T11" fmla="*/ 51 h 51"/>
                <a:gd name="T12" fmla="*/ 80 w 264"/>
                <a:gd name="T13" fmla="*/ 49 h 51"/>
                <a:gd name="T14" fmla="*/ 216 w 264"/>
                <a:gd name="T15" fmla="*/ 27 h 51"/>
                <a:gd name="T16" fmla="*/ 264 w 264"/>
                <a:gd name="T17" fmla="*/ 2 h 51"/>
                <a:gd name="T18" fmla="*/ 229 w 264"/>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51">
                  <a:moveTo>
                    <a:pt x="229" y="0"/>
                  </a:moveTo>
                  <a:cubicBezTo>
                    <a:pt x="224" y="2"/>
                    <a:pt x="220" y="4"/>
                    <a:pt x="215" y="5"/>
                  </a:cubicBezTo>
                  <a:cubicBezTo>
                    <a:pt x="82" y="41"/>
                    <a:pt x="82" y="41"/>
                    <a:pt x="82" y="41"/>
                  </a:cubicBezTo>
                  <a:cubicBezTo>
                    <a:pt x="74" y="43"/>
                    <a:pt x="66" y="45"/>
                    <a:pt x="58" y="45"/>
                  </a:cubicBezTo>
                  <a:cubicBezTo>
                    <a:pt x="37" y="45"/>
                    <a:pt x="16" y="37"/>
                    <a:pt x="0" y="24"/>
                  </a:cubicBezTo>
                  <a:cubicBezTo>
                    <a:pt x="17" y="41"/>
                    <a:pt x="40" y="51"/>
                    <a:pt x="65" y="51"/>
                  </a:cubicBezTo>
                  <a:cubicBezTo>
                    <a:pt x="70" y="51"/>
                    <a:pt x="75" y="50"/>
                    <a:pt x="80" y="49"/>
                  </a:cubicBezTo>
                  <a:cubicBezTo>
                    <a:pt x="216" y="27"/>
                    <a:pt x="216" y="27"/>
                    <a:pt x="216" y="27"/>
                  </a:cubicBezTo>
                  <a:cubicBezTo>
                    <a:pt x="235" y="24"/>
                    <a:pt x="251" y="15"/>
                    <a:pt x="264" y="2"/>
                  </a:cubicBezTo>
                  <a:cubicBezTo>
                    <a:pt x="229" y="0"/>
                    <a:pt x="229" y="0"/>
                    <a:pt x="229" y="0"/>
                  </a:cubicBezTo>
                </a:path>
              </a:pathLst>
            </a:custGeom>
            <a:solidFill>
              <a:srgbClr val="C8C4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7" name="ïşļíḋê">
              <a:extLst>
                <a:ext uri="{FF2B5EF4-FFF2-40B4-BE49-F238E27FC236}">
                  <a16:creationId xmlns:a16="http://schemas.microsoft.com/office/drawing/2014/main" xmlns="" id="{967F34FC-A317-482F-999C-41B2B128DA78}"/>
                </a:ext>
              </a:extLst>
            </p:cNvPr>
            <p:cNvSpPr/>
            <p:nvPr/>
          </p:nvSpPr>
          <p:spPr bwMode="auto">
            <a:xfrm>
              <a:off x="6478588" y="2014538"/>
              <a:ext cx="128588" cy="15875"/>
            </a:xfrm>
            <a:custGeom>
              <a:avLst/>
              <a:gdLst>
                <a:gd name="T0" fmla="*/ 7 w 39"/>
                <a:gd name="T1" fmla="*/ 0 h 5"/>
                <a:gd name="T2" fmla="*/ 0 w 39"/>
                <a:gd name="T3" fmla="*/ 3 h 5"/>
                <a:gd name="T4" fmla="*/ 35 w 39"/>
                <a:gd name="T5" fmla="*/ 5 h 5"/>
                <a:gd name="T6" fmla="*/ 39 w 39"/>
                <a:gd name="T7" fmla="*/ 2 h 5"/>
                <a:gd name="T8" fmla="*/ 7 w 39"/>
                <a:gd name="T9" fmla="*/ 0 h 5"/>
              </a:gdLst>
              <a:ahLst/>
              <a:cxnLst>
                <a:cxn ang="0">
                  <a:pos x="T0" y="T1"/>
                </a:cxn>
                <a:cxn ang="0">
                  <a:pos x="T2" y="T3"/>
                </a:cxn>
                <a:cxn ang="0">
                  <a:pos x="T4" y="T5"/>
                </a:cxn>
                <a:cxn ang="0">
                  <a:pos x="T6" y="T7"/>
                </a:cxn>
                <a:cxn ang="0">
                  <a:pos x="T8" y="T9"/>
                </a:cxn>
              </a:cxnLst>
              <a:rect l="0" t="0" r="r" b="b"/>
              <a:pathLst>
                <a:path w="39" h="5">
                  <a:moveTo>
                    <a:pt x="7" y="0"/>
                  </a:moveTo>
                  <a:cubicBezTo>
                    <a:pt x="4" y="1"/>
                    <a:pt x="2" y="2"/>
                    <a:pt x="0" y="3"/>
                  </a:cubicBezTo>
                  <a:cubicBezTo>
                    <a:pt x="35" y="5"/>
                    <a:pt x="35" y="5"/>
                    <a:pt x="35" y="5"/>
                  </a:cubicBezTo>
                  <a:cubicBezTo>
                    <a:pt x="36" y="4"/>
                    <a:pt x="38" y="3"/>
                    <a:pt x="39" y="2"/>
                  </a:cubicBezTo>
                  <a:cubicBezTo>
                    <a:pt x="7" y="0"/>
                    <a:pt x="7" y="0"/>
                    <a:pt x="7" y="0"/>
                  </a:cubicBezTo>
                </a:path>
              </a:pathLst>
            </a:custGeom>
            <a:solidFill>
              <a:srgbClr val="261E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8" name="iṡļiḓe">
              <a:extLst>
                <a:ext uri="{FF2B5EF4-FFF2-40B4-BE49-F238E27FC236}">
                  <a16:creationId xmlns:a16="http://schemas.microsoft.com/office/drawing/2014/main" xmlns="" id="{B436F216-299E-4792-A2F5-46189C7A8AD4}"/>
                </a:ext>
              </a:extLst>
            </p:cNvPr>
            <p:cNvSpPr/>
            <p:nvPr/>
          </p:nvSpPr>
          <p:spPr bwMode="auto">
            <a:xfrm>
              <a:off x="5489576" y="1087438"/>
              <a:ext cx="1200150" cy="1114425"/>
            </a:xfrm>
            <a:custGeom>
              <a:avLst/>
              <a:gdLst>
                <a:gd name="T0" fmla="*/ 286 w 364"/>
                <a:gd name="T1" fmla="*/ 289 h 338"/>
                <a:gd name="T2" fmla="*/ 153 w 364"/>
                <a:gd name="T3" fmla="*/ 325 h 338"/>
                <a:gd name="T4" fmla="*/ 40 w 364"/>
                <a:gd name="T5" fmla="*/ 261 h 338"/>
                <a:gd name="T6" fmla="*/ 13 w 364"/>
                <a:gd name="T7" fmla="*/ 162 h 338"/>
                <a:gd name="T8" fmla="*/ 78 w 364"/>
                <a:gd name="T9" fmla="*/ 49 h 338"/>
                <a:gd name="T10" fmla="*/ 211 w 364"/>
                <a:gd name="T11" fmla="*/ 13 h 338"/>
                <a:gd name="T12" fmla="*/ 324 w 364"/>
                <a:gd name="T13" fmla="*/ 78 h 338"/>
                <a:gd name="T14" fmla="*/ 350 w 364"/>
                <a:gd name="T15" fmla="*/ 177 h 338"/>
                <a:gd name="T16" fmla="*/ 286 w 364"/>
                <a:gd name="T17" fmla="*/ 289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338">
                  <a:moveTo>
                    <a:pt x="286" y="289"/>
                  </a:moveTo>
                  <a:cubicBezTo>
                    <a:pt x="153" y="325"/>
                    <a:pt x="153" y="325"/>
                    <a:pt x="153" y="325"/>
                  </a:cubicBezTo>
                  <a:cubicBezTo>
                    <a:pt x="104" y="338"/>
                    <a:pt x="53" y="309"/>
                    <a:pt x="40" y="261"/>
                  </a:cubicBezTo>
                  <a:cubicBezTo>
                    <a:pt x="13" y="162"/>
                    <a:pt x="13" y="162"/>
                    <a:pt x="13" y="162"/>
                  </a:cubicBezTo>
                  <a:cubicBezTo>
                    <a:pt x="0" y="113"/>
                    <a:pt x="29" y="62"/>
                    <a:pt x="78" y="49"/>
                  </a:cubicBezTo>
                  <a:cubicBezTo>
                    <a:pt x="211" y="13"/>
                    <a:pt x="211" y="13"/>
                    <a:pt x="211" y="13"/>
                  </a:cubicBezTo>
                  <a:cubicBezTo>
                    <a:pt x="260" y="0"/>
                    <a:pt x="311" y="29"/>
                    <a:pt x="324" y="78"/>
                  </a:cubicBezTo>
                  <a:cubicBezTo>
                    <a:pt x="350" y="177"/>
                    <a:pt x="350" y="177"/>
                    <a:pt x="350" y="177"/>
                  </a:cubicBezTo>
                  <a:cubicBezTo>
                    <a:pt x="364" y="226"/>
                    <a:pt x="335" y="276"/>
                    <a:pt x="286" y="289"/>
                  </a:cubicBezTo>
                </a:path>
              </a:pathLst>
            </a:custGeom>
            <a:solidFill>
              <a:srgbClr val="CE49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9" name="iśľîďè">
              <a:extLst>
                <a:ext uri="{FF2B5EF4-FFF2-40B4-BE49-F238E27FC236}">
                  <a16:creationId xmlns:a16="http://schemas.microsoft.com/office/drawing/2014/main" xmlns="" id="{FB78C80E-5925-476A-B89C-8E957E44A1D1}"/>
                </a:ext>
              </a:extLst>
            </p:cNvPr>
            <p:cNvSpPr/>
            <p:nvPr/>
          </p:nvSpPr>
          <p:spPr bwMode="auto">
            <a:xfrm>
              <a:off x="5692776" y="1209676"/>
              <a:ext cx="996950" cy="979488"/>
            </a:xfrm>
            <a:custGeom>
              <a:avLst/>
              <a:gdLst>
                <a:gd name="T0" fmla="*/ 288 w 302"/>
                <a:gd name="T1" fmla="*/ 140 h 297"/>
                <a:gd name="T2" fmla="*/ 262 w 302"/>
                <a:gd name="T3" fmla="*/ 41 h 297"/>
                <a:gd name="T4" fmla="*/ 238 w 302"/>
                <a:gd name="T5" fmla="*/ 0 h 297"/>
                <a:gd name="T6" fmla="*/ 260 w 302"/>
                <a:gd name="T7" fmla="*/ 39 h 297"/>
                <a:gd name="T8" fmla="*/ 287 w 302"/>
                <a:gd name="T9" fmla="*/ 138 h 297"/>
                <a:gd name="T10" fmla="*/ 222 w 302"/>
                <a:gd name="T11" fmla="*/ 251 h 297"/>
                <a:gd name="T12" fmla="*/ 89 w 302"/>
                <a:gd name="T13" fmla="*/ 287 h 297"/>
                <a:gd name="T14" fmla="*/ 0 w 302"/>
                <a:gd name="T15" fmla="*/ 263 h 297"/>
                <a:gd name="T16" fmla="*/ 91 w 302"/>
                <a:gd name="T17" fmla="*/ 288 h 297"/>
                <a:gd name="T18" fmla="*/ 224 w 302"/>
                <a:gd name="T19" fmla="*/ 252 h 297"/>
                <a:gd name="T20" fmla="*/ 288 w 302"/>
                <a:gd name="T21" fmla="*/ 14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297">
                  <a:moveTo>
                    <a:pt x="288" y="140"/>
                  </a:moveTo>
                  <a:cubicBezTo>
                    <a:pt x="262" y="41"/>
                    <a:pt x="262" y="41"/>
                    <a:pt x="262" y="41"/>
                  </a:cubicBezTo>
                  <a:cubicBezTo>
                    <a:pt x="257" y="25"/>
                    <a:pt x="249" y="11"/>
                    <a:pt x="238" y="0"/>
                  </a:cubicBezTo>
                  <a:cubicBezTo>
                    <a:pt x="248" y="11"/>
                    <a:pt x="256" y="24"/>
                    <a:pt x="260" y="39"/>
                  </a:cubicBezTo>
                  <a:cubicBezTo>
                    <a:pt x="287" y="138"/>
                    <a:pt x="287" y="138"/>
                    <a:pt x="287" y="138"/>
                  </a:cubicBezTo>
                  <a:cubicBezTo>
                    <a:pt x="300" y="187"/>
                    <a:pt x="271" y="237"/>
                    <a:pt x="222" y="251"/>
                  </a:cubicBezTo>
                  <a:cubicBezTo>
                    <a:pt x="89" y="287"/>
                    <a:pt x="89" y="287"/>
                    <a:pt x="89" y="287"/>
                  </a:cubicBezTo>
                  <a:cubicBezTo>
                    <a:pt x="56" y="295"/>
                    <a:pt x="23" y="285"/>
                    <a:pt x="0" y="263"/>
                  </a:cubicBezTo>
                  <a:cubicBezTo>
                    <a:pt x="23" y="286"/>
                    <a:pt x="57" y="297"/>
                    <a:pt x="91" y="288"/>
                  </a:cubicBezTo>
                  <a:cubicBezTo>
                    <a:pt x="224" y="252"/>
                    <a:pt x="224" y="252"/>
                    <a:pt x="224" y="252"/>
                  </a:cubicBezTo>
                  <a:cubicBezTo>
                    <a:pt x="273" y="239"/>
                    <a:pt x="302" y="189"/>
                    <a:pt x="288" y="140"/>
                  </a:cubicBezTo>
                </a:path>
              </a:pathLst>
            </a:custGeom>
            <a:solidFill>
              <a:srgbClr val="E46B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0" name="îŝḷíḋé">
              <a:extLst>
                <a:ext uri="{FF2B5EF4-FFF2-40B4-BE49-F238E27FC236}">
                  <a16:creationId xmlns:a16="http://schemas.microsoft.com/office/drawing/2014/main" xmlns="" id="{01716880-DA06-41BD-9D79-C10EC9802C95}"/>
                </a:ext>
              </a:extLst>
            </p:cNvPr>
            <p:cNvSpPr/>
            <p:nvPr/>
          </p:nvSpPr>
          <p:spPr bwMode="auto">
            <a:xfrm>
              <a:off x="5661026" y="1552576"/>
              <a:ext cx="379413" cy="379413"/>
            </a:xfrm>
            <a:custGeom>
              <a:avLst/>
              <a:gdLst>
                <a:gd name="T0" fmla="*/ 93 w 115"/>
                <a:gd name="T1" fmla="*/ 95 h 115"/>
                <a:gd name="T2" fmla="*/ 20 w 115"/>
                <a:gd name="T3" fmla="*/ 92 h 115"/>
                <a:gd name="T4" fmla="*/ 23 w 115"/>
                <a:gd name="T5" fmla="*/ 19 h 115"/>
                <a:gd name="T6" fmla="*/ 96 w 115"/>
                <a:gd name="T7" fmla="*/ 22 h 115"/>
                <a:gd name="T8" fmla="*/ 93 w 115"/>
                <a:gd name="T9" fmla="*/ 95 h 115"/>
              </a:gdLst>
              <a:ahLst/>
              <a:cxnLst>
                <a:cxn ang="0">
                  <a:pos x="T0" y="T1"/>
                </a:cxn>
                <a:cxn ang="0">
                  <a:pos x="T2" y="T3"/>
                </a:cxn>
                <a:cxn ang="0">
                  <a:pos x="T4" y="T5"/>
                </a:cxn>
                <a:cxn ang="0">
                  <a:pos x="T6" y="T7"/>
                </a:cxn>
                <a:cxn ang="0">
                  <a:pos x="T8" y="T9"/>
                </a:cxn>
              </a:cxnLst>
              <a:rect l="0" t="0" r="r" b="b"/>
              <a:pathLst>
                <a:path w="115" h="115">
                  <a:moveTo>
                    <a:pt x="93" y="95"/>
                  </a:moveTo>
                  <a:cubicBezTo>
                    <a:pt x="72" y="115"/>
                    <a:pt x="39" y="113"/>
                    <a:pt x="20" y="92"/>
                  </a:cubicBezTo>
                  <a:cubicBezTo>
                    <a:pt x="0" y="71"/>
                    <a:pt x="2" y="38"/>
                    <a:pt x="23" y="19"/>
                  </a:cubicBezTo>
                  <a:cubicBezTo>
                    <a:pt x="44" y="0"/>
                    <a:pt x="76" y="1"/>
                    <a:pt x="96" y="22"/>
                  </a:cubicBezTo>
                  <a:cubicBezTo>
                    <a:pt x="115" y="43"/>
                    <a:pt x="114" y="76"/>
                    <a:pt x="93" y="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1" name="íṧļîde">
              <a:extLst>
                <a:ext uri="{FF2B5EF4-FFF2-40B4-BE49-F238E27FC236}">
                  <a16:creationId xmlns:a16="http://schemas.microsoft.com/office/drawing/2014/main" xmlns="" id="{3CF6CEBC-CA58-43D2-B178-E077A97E9B4F}"/>
                </a:ext>
              </a:extLst>
            </p:cNvPr>
            <p:cNvSpPr/>
            <p:nvPr/>
          </p:nvSpPr>
          <p:spPr bwMode="auto">
            <a:xfrm>
              <a:off x="5729288" y="1708151"/>
              <a:ext cx="280988" cy="220663"/>
            </a:xfrm>
            <a:custGeom>
              <a:avLst/>
              <a:gdLst>
                <a:gd name="T0" fmla="*/ 14 w 85"/>
                <a:gd name="T1" fmla="*/ 17 h 67"/>
                <a:gd name="T2" fmla="*/ 0 w 85"/>
                <a:gd name="T3" fmla="*/ 46 h 67"/>
                <a:gd name="T4" fmla="*/ 72 w 85"/>
                <a:gd name="T5" fmla="*/ 48 h 67"/>
                <a:gd name="T6" fmla="*/ 85 w 85"/>
                <a:gd name="T7" fmla="*/ 29 h 67"/>
                <a:gd name="T8" fmla="*/ 78 w 85"/>
                <a:gd name="T9" fmla="*/ 19 h 67"/>
                <a:gd name="T10" fmla="*/ 14 w 85"/>
                <a:gd name="T11" fmla="*/ 17 h 67"/>
              </a:gdLst>
              <a:ahLst/>
              <a:cxnLst>
                <a:cxn ang="0">
                  <a:pos x="T0" y="T1"/>
                </a:cxn>
                <a:cxn ang="0">
                  <a:pos x="T2" y="T3"/>
                </a:cxn>
                <a:cxn ang="0">
                  <a:pos x="T4" y="T5"/>
                </a:cxn>
                <a:cxn ang="0">
                  <a:pos x="T6" y="T7"/>
                </a:cxn>
                <a:cxn ang="0">
                  <a:pos x="T8" y="T9"/>
                </a:cxn>
                <a:cxn ang="0">
                  <a:pos x="T10" y="T11"/>
                </a:cxn>
              </a:cxnLst>
              <a:rect l="0" t="0" r="r" b="b"/>
              <a:pathLst>
                <a:path w="85" h="67">
                  <a:moveTo>
                    <a:pt x="14" y="17"/>
                  </a:moveTo>
                  <a:cubicBezTo>
                    <a:pt x="5" y="25"/>
                    <a:pt x="0" y="35"/>
                    <a:pt x="0" y="46"/>
                  </a:cubicBezTo>
                  <a:cubicBezTo>
                    <a:pt x="19" y="66"/>
                    <a:pt x="51" y="67"/>
                    <a:pt x="72" y="48"/>
                  </a:cubicBezTo>
                  <a:cubicBezTo>
                    <a:pt x="78" y="43"/>
                    <a:pt x="82" y="36"/>
                    <a:pt x="85" y="29"/>
                  </a:cubicBezTo>
                  <a:cubicBezTo>
                    <a:pt x="83" y="26"/>
                    <a:pt x="81" y="22"/>
                    <a:pt x="78" y="19"/>
                  </a:cubicBezTo>
                  <a:cubicBezTo>
                    <a:pt x="61" y="1"/>
                    <a:pt x="32" y="0"/>
                    <a:pt x="14" y="17"/>
                  </a:cubicBezTo>
                  <a:close/>
                </a:path>
              </a:pathLst>
            </a:custGeom>
            <a:solidFill>
              <a:srgbClr val="300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2" name="is1íďè">
              <a:extLst>
                <a:ext uri="{FF2B5EF4-FFF2-40B4-BE49-F238E27FC236}">
                  <a16:creationId xmlns:a16="http://schemas.microsoft.com/office/drawing/2014/main" xmlns="" id="{09763680-9FE6-411C-8F48-1386DE8755C6}"/>
                </a:ext>
              </a:extLst>
            </p:cNvPr>
            <p:cNvSpPr/>
            <p:nvPr/>
          </p:nvSpPr>
          <p:spPr bwMode="auto">
            <a:xfrm>
              <a:off x="5815013" y="1665288"/>
              <a:ext cx="128588" cy="127000"/>
            </a:xfrm>
            <a:custGeom>
              <a:avLst/>
              <a:gdLst>
                <a:gd name="T0" fmla="*/ 31 w 39"/>
                <a:gd name="T1" fmla="*/ 32 h 39"/>
                <a:gd name="T2" fmla="*/ 6 w 39"/>
                <a:gd name="T3" fmla="*/ 31 h 39"/>
                <a:gd name="T4" fmla="*/ 7 w 39"/>
                <a:gd name="T5" fmla="*/ 7 h 39"/>
                <a:gd name="T6" fmla="*/ 32 w 39"/>
                <a:gd name="T7" fmla="*/ 8 h 39"/>
                <a:gd name="T8" fmla="*/ 31 w 39"/>
                <a:gd name="T9" fmla="*/ 32 h 39"/>
              </a:gdLst>
              <a:ahLst/>
              <a:cxnLst>
                <a:cxn ang="0">
                  <a:pos x="T0" y="T1"/>
                </a:cxn>
                <a:cxn ang="0">
                  <a:pos x="T2" y="T3"/>
                </a:cxn>
                <a:cxn ang="0">
                  <a:pos x="T4" y="T5"/>
                </a:cxn>
                <a:cxn ang="0">
                  <a:pos x="T6" y="T7"/>
                </a:cxn>
                <a:cxn ang="0">
                  <a:pos x="T8" y="T9"/>
                </a:cxn>
              </a:cxnLst>
              <a:rect l="0" t="0" r="r" b="b"/>
              <a:pathLst>
                <a:path w="39" h="39">
                  <a:moveTo>
                    <a:pt x="31" y="32"/>
                  </a:moveTo>
                  <a:cubicBezTo>
                    <a:pt x="24" y="39"/>
                    <a:pt x="13" y="39"/>
                    <a:pt x="6" y="31"/>
                  </a:cubicBezTo>
                  <a:cubicBezTo>
                    <a:pt x="0" y="24"/>
                    <a:pt x="0" y="13"/>
                    <a:pt x="7" y="7"/>
                  </a:cubicBezTo>
                  <a:cubicBezTo>
                    <a:pt x="14" y="0"/>
                    <a:pt x="25" y="1"/>
                    <a:pt x="32" y="8"/>
                  </a:cubicBezTo>
                  <a:cubicBezTo>
                    <a:pt x="39" y="15"/>
                    <a:pt x="38" y="26"/>
                    <a:pt x="31"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3" name="ïṡḷíďê">
              <a:extLst>
                <a:ext uri="{FF2B5EF4-FFF2-40B4-BE49-F238E27FC236}">
                  <a16:creationId xmlns:a16="http://schemas.microsoft.com/office/drawing/2014/main" xmlns="" id="{6667553B-9047-4789-9151-83ABFA73DA4F}"/>
                </a:ext>
              </a:extLst>
            </p:cNvPr>
            <p:cNvSpPr/>
            <p:nvPr/>
          </p:nvSpPr>
          <p:spPr bwMode="auto">
            <a:xfrm>
              <a:off x="5746751" y="1727201"/>
              <a:ext cx="61913" cy="65088"/>
            </a:xfrm>
            <a:custGeom>
              <a:avLst/>
              <a:gdLst>
                <a:gd name="T0" fmla="*/ 15 w 19"/>
                <a:gd name="T1" fmla="*/ 17 h 20"/>
                <a:gd name="T2" fmla="*/ 3 w 19"/>
                <a:gd name="T3" fmla="*/ 16 h 20"/>
                <a:gd name="T4" fmla="*/ 3 w 19"/>
                <a:gd name="T5" fmla="*/ 4 h 20"/>
                <a:gd name="T6" fmla="*/ 16 w 19"/>
                <a:gd name="T7" fmla="*/ 4 h 20"/>
                <a:gd name="T8" fmla="*/ 15 w 19"/>
                <a:gd name="T9" fmla="*/ 17 h 20"/>
              </a:gdLst>
              <a:ahLst/>
              <a:cxnLst>
                <a:cxn ang="0">
                  <a:pos x="T0" y="T1"/>
                </a:cxn>
                <a:cxn ang="0">
                  <a:pos x="T2" y="T3"/>
                </a:cxn>
                <a:cxn ang="0">
                  <a:pos x="T4" y="T5"/>
                </a:cxn>
                <a:cxn ang="0">
                  <a:pos x="T6" y="T7"/>
                </a:cxn>
                <a:cxn ang="0">
                  <a:pos x="T8" y="T9"/>
                </a:cxn>
              </a:cxnLst>
              <a:rect l="0" t="0" r="r" b="b"/>
              <a:pathLst>
                <a:path w="19" h="20">
                  <a:moveTo>
                    <a:pt x="15" y="17"/>
                  </a:moveTo>
                  <a:cubicBezTo>
                    <a:pt x="12" y="20"/>
                    <a:pt x="6" y="20"/>
                    <a:pt x="3" y="16"/>
                  </a:cubicBezTo>
                  <a:cubicBezTo>
                    <a:pt x="0" y="13"/>
                    <a:pt x="0" y="7"/>
                    <a:pt x="3" y="4"/>
                  </a:cubicBezTo>
                  <a:cubicBezTo>
                    <a:pt x="7" y="0"/>
                    <a:pt x="13" y="1"/>
                    <a:pt x="16" y="4"/>
                  </a:cubicBezTo>
                  <a:cubicBezTo>
                    <a:pt x="19" y="8"/>
                    <a:pt x="19" y="13"/>
                    <a:pt x="15"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4" name="î$ḻidê">
              <a:extLst>
                <a:ext uri="{FF2B5EF4-FFF2-40B4-BE49-F238E27FC236}">
                  <a16:creationId xmlns:a16="http://schemas.microsoft.com/office/drawing/2014/main" xmlns="" id="{8D226E7A-B5A9-48F6-98E8-B2406FCA6A67}"/>
                </a:ext>
              </a:extLst>
            </p:cNvPr>
            <p:cNvSpPr/>
            <p:nvPr/>
          </p:nvSpPr>
          <p:spPr bwMode="auto">
            <a:xfrm>
              <a:off x="6148388" y="1420813"/>
              <a:ext cx="379413" cy="379413"/>
            </a:xfrm>
            <a:custGeom>
              <a:avLst/>
              <a:gdLst>
                <a:gd name="T0" fmla="*/ 93 w 115"/>
                <a:gd name="T1" fmla="*/ 95 h 115"/>
                <a:gd name="T2" fmla="*/ 19 w 115"/>
                <a:gd name="T3" fmla="*/ 92 h 115"/>
                <a:gd name="T4" fmla="*/ 22 w 115"/>
                <a:gd name="T5" fmla="*/ 19 h 115"/>
                <a:gd name="T6" fmla="*/ 96 w 115"/>
                <a:gd name="T7" fmla="*/ 22 h 115"/>
                <a:gd name="T8" fmla="*/ 93 w 115"/>
                <a:gd name="T9" fmla="*/ 95 h 115"/>
              </a:gdLst>
              <a:ahLst/>
              <a:cxnLst>
                <a:cxn ang="0">
                  <a:pos x="T0" y="T1"/>
                </a:cxn>
                <a:cxn ang="0">
                  <a:pos x="T2" y="T3"/>
                </a:cxn>
                <a:cxn ang="0">
                  <a:pos x="T4" y="T5"/>
                </a:cxn>
                <a:cxn ang="0">
                  <a:pos x="T6" y="T7"/>
                </a:cxn>
                <a:cxn ang="0">
                  <a:pos x="T8" y="T9"/>
                </a:cxn>
              </a:cxnLst>
              <a:rect l="0" t="0" r="r" b="b"/>
              <a:pathLst>
                <a:path w="115" h="115">
                  <a:moveTo>
                    <a:pt x="93" y="95"/>
                  </a:moveTo>
                  <a:cubicBezTo>
                    <a:pt x="72" y="115"/>
                    <a:pt x="39" y="113"/>
                    <a:pt x="19" y="92"/>
                  </a:cubicBezTo>
                  <a:cubicBezTo>
                    <a:pt x="0" y="71"/>
                    <a:pt x="1" y="38"/>
                    <a:pt x="22" y="19"/>
                  </a:cubicBezTo>
                  <a:cubicBezTo>
                    <a:pt x="44" y="0"/>
                    <a:pt x="76" y="1"/>
                    <a:pt x="96" y="22"/>
                  </a:cubicBezTo>
                  <a:cubicBezTo>
                    <a:pt x="115" y="43"/>
                    <a:pt x="114" y="76"/>
                    <a:pt x="93" y="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5" name="iṩľïḓê">
              <a:extLst>
                <a:ext uri="{FF2B5EF4-FFF2-40B4-BE49-F238E27FC236}">
                  <a16:creationId xmlns:a16="http://schemas.microsoft.com/office/drawing/2014/main" xmlns="" id="{A50D84ED-B780-4D13-B2A7-56968B3B57C9}"/>
                </a:ext>
              </a:extLst>
            </p:cNvPr>
            <p:cNvSpPr/>
            <p:nvPr/>
          </p:nvSpPr>
          <p:spPr bwMode="auto">
            <a:xfrm>
              <a:off x="6215063" y="1574801"/>
              <a:ext cx="284163" cy="222250"/>
            </a:xfrm>
            <a:custGeom>
              <a:avLst/>
              <a:gdLst>
                <a:gd name="T0" fmla="*/ 15 w 86"/>
                <a:gd name="T1" fmla="*/ 17 h 67"/>
                <a:gd name="T2" fmla="*/ 0 w 86"/>
                <a:gd name="T3" fmla="*/ 46 h 67"/>
                <a:gd name="T4" fmla="*/ 73 w 86"/>
                <a:gd name="T5" fmla="*/ 48 h 67"/>
                <a:gd name="T6" fmla="*/ 86 w 86"/>
                <a:gd name="T7" fmla="*/ 29 h 67"/>
                <a:gd name="T8" fmla="*/ 79 w 86"/>
                <a:gd name="T9" fmla="*/ 19 h 67"/>
                <a:gd name="T10" fmla="*/ 15 w 86"/>
                <a:gd name="T11" fmla="*/ 17 h 67"/>
              </a:gdLst>
              <a:ahLst/>
              <a:cxnLst>
                <a:cxn ang="0">
                  <a:pos x="T0" y="T1"/>
                </a:cxn>
                <a:cxn ang="0">
                  <a:pos x="T2" y="T3"/>
                </a:cxn>
                <a:cxn ang="0">
                  <a:pos x="T4" y="T5"/>
                </a:cxn>
                <a:cxn ang="0">
                  <a:pos x="T6" y="T7"/>
                </a:cxn>
                <a:cxn ang="0">
                  <a:pos x="T8" y="T9"/>
                </a:cxn>
                <a:cxn ang="0">
                  <a:pos x="T10" y="T11"/>
                </a:cxn>
              </a:cxnLst>
              <a:rect l="0" t="0" r="r" b="b"/>
              <a:pathLst>
                <a:path w="86" h="67">
                  <a:moveTo>
                    <a:pt x="15" y="17"/>
                  </a:moveTo>
                  <a:cubicBezTo>
                    <a:pt x="6" y="25"/>
                    <a:pt x="1" y="35"/>
                    <a:pt x="0" y="46"/>
                  </a:cubicBezTo>
                  <a:cubicBezTo>
                    <a:pt x="20" y="66"/>
                    <a:pt x="52" y="67"/>
                    <a:pt x="73" y="48"/>
                  </a:cubicBezTo>
                  <a:cubicBezTo>
                    <a:pt x="79" y="43"/>
                    <a:pt x="83" y="36"/>
                    <a:pt x="86" y="29"/>
                  </a:cubicBezTo>
                  <a:cubicBezTo>
                    <a:pt x="84" y="26"/>
                    <a:pt x="82" y="22"/>
                    <a:pt x="79" y="19"/>
                  </a:cubicBezTo>
                  <a:cubicBezTo>
                    <a:pt x="62" y="1"/>
                    <a:pt x="33" y="0"/>
                    <a:pt x="15" y="17"/>
                  </a:cubicBezTo>
                  <a:close/>
                </a:path>
              </a:pathLst>
            </a:custGeom>
            <a:solidFill>
              <a:srgbClr val="300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6" name="ïṡļïḋè">
              <a:extLst>
                <a:ext uri="{FF2B5EF4-FFF2-40B4-BE49-F238E27FC236}">
                  <a16:creationId xmlns:a16="http://schemas.microsoft.com/office/drawing/2014/main" xmlns="" id="{5AE9FD69-7A22-4BE1-B289-02420EE96898}"/>
                </a:ext>
              </a:extLst>
            </p:cNvPr>
            <p:cNvSpPr/>
            <p:nvPr/>
          </p:nvSpPr>
          <p:spPr bwMode="auto">
            <a:xfrm>
              <a:off x="6300788" y="1531938"/>
              <a:ext cx="128588" cy="128588"/>
            </a:xfrm>
            <a:custGeom>
              <a:avLst/>
              <a:gdLst>
                <a:gd name="T0" fmla="*/ 32 w 39"/>
                <a:gd name="T1" fmla="*/ 33 h 39"/>
                <a:gd name="T2" fmla="*/ 7 w 39"/>
                <a:gd name="T3" fmla="*/ 31 h 39"/>
                <a:gd name="T4" fmla="*/ 8 w 39"/>
                <a:gd name="T5" fmla="*/ 7 h 39"/>
                <a:gd name="T6" fmla="*/ 33 w 39"/>
                <a:gd name="T7" fmla="*/ 8 h 39"/>
                <a:gd name="T8" fmla="*/ 32 w 39"/>
                <a:gd name="T9" fmla="*/ 33 h 39"/>
              </a:gdLst>
              <a:ahLst/>
              <a:cxnLst>
                <a:cxn ang="0">
                  <a:pos x="T0" y="T1"/>
                </a:cxn>
                <a:cxn ang="0">
                  <a:pos x="T2" y="T3"/>
                </a:cxn>
                <a:cxn ang="0">
                  <a:pos x="T4" y="T5"/>
                </a:cxn>
                <a:cxn ang="0">
                  <a:pos x="T6" y="T7"/>
                </a:cxn>
                <a:cxn ang="0">
                  <a:pos x="T8" y="T9"/>
                </a:cxn>
              </a:cxnLst>
              <a:rect l="0" t="0" r="r" b="b"/>
              <a:pathLst>
                <a:path w="39" h="39">
                  <a:moveTo>
                    <a:pt x="32" y="33"/>
                  </a:moveTo>
                  <a:cubicBezTo>
                    <a:pt x="25" y="39"/>
                    <a:pt x="14" y="39"/>
                    <a:pt x="7" y="31"/>
                  </a:cubicBezTo>
                  <a:cubicBezTo>
                    <a:pt x="0" y="24"/>
                    <a:pt x="1" y="13"/>
                    <a:pt x="8" y="7"/>
                  </a:cubicBezTo>
                  <a:cubicBezTo>
                    <a:pt x="15" y="0"/>
                    <a:pt x="26" y="1"/>
                    <a:pt x="33" y="8"/>
                  </a:cubicBezTo>
                  <a:cubicBezTo>
                    <a:pt x="39" y="15"/>
                    <a:pt x="39" y="26"/>
                    <a:pt x="32"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7" name="iṩľídé">
              <a:extLst>
                <a:ext uri="{FF2B5EF4-FFF2-40B4-BE49-F238E27FC236}">
                  <a16:creationId xmlns:a16="http://schemas.microsoft.com/office/drawing/2014/main" xmlns="" id="{E0327F86-055C-4744-920B-3109B7D80D7D}"/>
                </a:ext>
              </a:extLst>
            </p:cNvPr>
            <p:cNvSpPr/>
            <p:nvPr/>
          </p:nvSpPr>
          <p:spPr bwMode="auto">
            <a:xfrm>
              <a:off x="6234113" y="1595438"/>
              <a:ext cx="63500" cy="65088"/>
            </a:xfrm>
            <a:custGeom>
              <a:avLst/>
              <a:gdLst>
                <a:gd name="T0" fmla="*/ 15 w 19"/>
                <a:gd name="T1" fmla="*/ 17 h 20"/>
                <a:gd name="T2" fmla="*/ 3 w 19"/>
                <a:gd name="T3" fmla="*/ 16 h 20"/>
                <a:gd name="T4" fmla="*/ 3 w 19"/>
                <a:gd name="T5" fmla="*/ 4 h 20"/>
                <a:gd name="T6" fmla="*/ 16 w 19"/>
                <a:gd name="T7" fmla="*/ 4 h 20"/>
                <a:gd name="T8" fmla="*/ 15 w 19"/>
                <a:gd name="T9" fmla="*/ 17 h 20"/>
              </a:gdLst>
              <a:ahLst/>
              <a:cxnLst>
                <a:cxn ang="0">
                  <a:pos x="T0" y="T1"/>
                </a:cxn>
                <a:cxn ang="0">
                  <a:pos x="T2" y="T3"/>
                </a:cxn>
                <a:cxn ang="0">
                  <a:pos x="T4" y="T5"/>
                </a:cxn>
                <a:cxn ang="0">
                  <a:pos x="T6" y="T7"/>
                </a:cxn>
                <a:cxn ang="0">
                  <a:pos x="T8" y="T9"/>
                </a:cxn>
              </a:cxnLst>
              <a:rect l="0" t="0" r="r" b="b"/>
              <a:pathLst>
                <a:path w="19" h="20">
                  <a:moveTo>
                    <a:pt x="15" y="17"/>
                  </a:moveTo>
                  <a:cubicBezTo>
                    <a:pt x="12" y="20"/>
                    <a:pt x="6" y="20"/>
                    <a:pt x="3" y="16"/>
                  </a:cubicBezTo>
                  <a:cubicBezTo>
                    <a:pt x="0" y="13"/>
                    <a:pt x="0" y="7"/>
                    <a:pt x="3" y="4"/>
                  </a:cubicBezTo>
                  <a:cubicBezTo>
                    <a:pt x="7" y="0"/>
                    <a:pt x="13" y="1"/>
                    <a:pt x="16" y="4"/>
                  </a:cubicBezTo>
                  <a:cubicBezTo>
                    <a:pt x="19" y="8"/>
                    <a:pt x="19" y="13"/>
                    <a:pt x="15"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8" name="iŝliḓé">
              <a:extLst>
                <a:ext uri="{FF2B5EF4-FFF2-40B4-BE49-F238E27FC236}">
                  <a16:creationId xmlns:a16="http://schemas.microsoft.com/office/drawing/2014/main" xmlns="" id="{A1C9DB1E-262B-4447-9470-BF573E9B4D45}"/>
                </a:ext>
              </a:extLst>
            </p:cNvPr>
            <p:cNvSpPr/>
            <p:nvPr/>
          </p:nvSpPr>
          <p:spPr bwMode="auto">
            <a:xfrm>
              <a:off x="5954713" y="1865313"/>
              <a:ext cx="382588" cy="211138"/>
            </a:xfrm>
            <a:custGeom>
              <a:avLst/>
              <a:gdLst>
                <a:gd name="T0" fmla="*/ 109 w 116"/>
                <a:gd name="T1" fmla="*/ 12 h 64"/>
                <a:gd name="T2" fmla="*/ 96 w 116"/>
                <a:gd name="T3" fmla="*/ 2 h 64"/>
                <a:gd name="T4" fmla="*/ 79 w 116"/>
                <a:gd name="T5" fmla="*/ 5 h 64"/>
                <a:gd name="T6" fmla="*/ 35 w 116"/>
                <a:gd name="T7" fmla="*/ 7 h 64"/>
                <a:gd name="T8" fmla="*/ 5 w 116"/>
                <a:gd name="T9" fmla="*/ 14 h 64"/>
                <a:gd name="T10" fmla="*/ 1 w 116"/>
                <a:gd name="T11" fmla="*/ 31 h 64"/>
                <a:gd name="T12" fmla="*/ 11 w 116"/>
                <a:gd name="T13" fmla="*/ 45 h 64"/>
                <a:gd name="T14" fmla="*/ 76 w 116"/>
                <a:gd name="T15" fmla="*/ 54 h 64"/>
                <a:gd name="T16" fmla="*/ 102 w 116"/>
                <a:gd name="T17" fmla="*/ 42 h 64"/>
                <a:gd name="T18" fmla="*/ 109 w 116"/>
                <a:gd name="T19"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64">
                  <a:moveTo>
                    <a:pt x="109" y="12"/>
                  </a:moveTo>
                  <a:cubicBezTo>
                    <a:pt x="106" y="7"/>
                    <a:pt x="101" y="3"/>
                    <a:pt x="96" y="2"/>
                  </a:cubicBezTo>
                  <a:cubicBezTo>
                    <a:pt x="90" y="0"/>
                    <a:pt x="84" y="1"/>
                    <a:pt x="79" y="5"/>
                  </a:cubicBezTo>
                  <a:cubicBezTo>
                    <a:pt x="56" y="19"/>
                    <a:pt x="37" y="8"/>
                    <a:pt x="35" y="7"/>
                  </a:cubicBezTo>
                  <a:cubicBezTo>
                    <a:pt x="25" y="1"/>
                    <a:pt x="11" y="4"/>
                    <a:pt x="5" y="14"/>
                  </a:cubicBezTo>
                  <a:cubicBezTo>
                    <a:pt x="1" y="19"/>
                    <a:pt x="0" y="25"/>
                    <a:pt x="1" y="31"/>
                  </a:cubicBezTo>
                  <a:cubicBezTo>
                    <a:pt x="3" y="37"/>
                    <a:pt x="6" y="42"/>
                    <a:pt x="11" y="45"/>
                  </a:cubicBezTo>
                  <a:cubicBezTo>
                    <a:pt x="12" y="46"/>
                    <a:pt x="40" y="64"/>
                    <a:pt x="76" y="54"/>
                  </a:cubicBezTo>
                  <a:cubicBezTo>
                    <a:pt x="85" y="52"/>
                    <a:pt x="94" y="48"/>
                    <a:pt x="102" y="42"/>
                  </a:cubicBezTo>
                  <a:cubicBezTo>
                    <a:pt x="113" y="36"/>
                    <a:pt x="116" y="22"/>
                    <a:pt x="109" y="12"/>
                  </a:cubicBezTo>
                  <a:close/>
                </a:path>
              </a:pathLst>
            </a:custGeom>
            <a:solidFill>
              <a:srgbClr val="F359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9" name="î$ḷïḑe">
              <a:extLst>
                <a:ext uri="{FF2B5EF4-FFF2-40B4-BE49-F238E27FC236}">
                  <a16:creationId xmlns:a16="http://schemas.microsoft.com/office/drawing/2014/main" xmlns="" id="{F644B931-73D1-4AD5-A1EC-EFC970BE90FE}"/>
                </a:ext>
              </a:extLst>
            </p:cNvPr>
            <p:cNvSpPr/>
            <p:nvPr/>
          </p:nvSpPr>
          <p:spPr bwMode="auto">
            <a:xfrm>
              <a:off x="5954713" y="1865313"/>
              <a:ext cx="382588" cy="207963"/>
            </a:xfrm>
            <a:custGeom>
              <a:avLst/>
              <a:gdLst>
                <a:gd name="T0" fmla="*/ 110 w 116"/>
                <a:gd name="T1" fmla="*/ 11 h 63"/>
                <a:gd name="T2" fmla="*/ 96 w 116"/>
                <a:gd name="T3" fmla="*/ 1 h 63"/>
                <a:gd name="T4" fmla="*/ 79 w 116"/>
                <a:gd name="T5" fmla="*/ 4 h 63"/>
                <a:gd name="T6" fmla="*/ 35 w 116"/>
                <a:gd name="T7" fmla="*/ 7 h 63"/>
                <a:gd name="T8" fmla="*/ 5 w 116"/>
                <a:gd name="T9" fmla="*/ 14 h 63"/>
                <a:gd name="T10" fmla="*/ 2 w 116"/>
                <a:gd name="T11" fmla="*/ 30 h 63"/>
                <a:gd name="T12" fmla="*/ 11 w 116"/>
                <a:gd name="T13" fmla="*/ 44 h 63"/>
                <a:gd name="T14" fmla="*/ 77 w 116"/>
                <a:gd name="T15" fmla="*/ 53 h 63"/>
                <a:gd name="T16" fmla="*/ 103 w 116"/>
                <a:gd name="T17" fmla="*/ 41 h 63"/>
                <a:gd name="T18" fmla="*/ 110 w 116"/>
                <a:gd name="T19"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63">
                  <a:moveTo>
                    <a:pt x="110" y="11"/>
                  </a:moveTo>
                  <a:cubicBezTo>
                    <a:pt x="106" y="6"/>
                    <a:pt x="102" y="3"/>
                    <a:pt x="96" y="1"/>
                  </a:cubicBezTo>
                  <a:cubicBezTo>
                    <a:pt x="90" y="0"/>
                    <a:pt x="84" y="1"/>
                    <a:pt x="79" y="4"/>
                  </a:cubicBezTo>
                  <a:cubicBezTo>
                    <a:pt x="56" y="19"/>
                    <a:pt x="37" y="8"/>
                    <a:pt x="35" y="7"/>
                  </a:cubicBezTo>
                  <a:cubicBezTo>
                    <a:pt x="25" y="1"/>
                    <a:pt x="11" y="4"/>
                    <a:pt x="5" y="14"/>
                  </a:cubicBezTo>
                  <a:cubicBezTo>
                    <a:pt x="1" y="19"/>
                    <a:pt x="0" y="25"/>
                    <a:pt x="2" y="30"/>
                  </a:cubicBezTo>
                  <a:cubicBezTo>
                    <a:pt x="3" y="36"/>
                    <a:pt x="6" y="41"/>
                    <a:pt x="11" y="44"/>
                  </a:cubicBezTo>
                  <a:cubicBezTo>
                    <a:pt x="12" y="45"/>
                    <a:pt x="40" y="63"/>
                    <a:pt x="77" y="53"/>
                  </a:cubicBezTo>
                  <a:cubicBezTo>
                    <a:pt x="86" y="51"/>
                    <a:pt x="94" y="47"/>
                    <a:pt x="103" y="41"/>
                  </a:cubicBezTo>
                  <a:cubicBezTo>
                    <a:pt x="113" y="35"/>
                    <a:pt x="116" y="21"/>
                    <a:pt x="110" y="11"/>
                  </a:cubicBezTo>
                  <a:close/>
                </a:path>
              </a:pathLst>
            </a:custGeom>
            <a:solidFill>
              <a:srgbClr val="B23B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0" name="î$ḷîḍé">
              <a:extLst>
                <a:ext uri="{FF2B5EF4-FFF2-40B4-BE49-F238E27FC236}">
                  <a16:creationId xmlns:a16="http://schemas.microsoft.com/office/drawing/2014/main" xmlns="" id="{BB355D58-8FC0-46A7-928D-524516201CEC}"/>
                </a:ext>
              </a:extLst>
            </p:cNvPr>
            <p:cNvSpPr/>
            <p:nvPr/>
          </p:nvSpPr>
          <p:spPr bwMode="auto">
            <a:xfrm>
              <a:off x="5957888" y="1868488"/>
              <a:ext cx="369888" cy="195263"/>
            </a:xfrm>
            <a:custGeom>
              <a:avLst/>
              <a:gdLst>
                <a:gd name="T0" fmla="*/ 75 w 112"/>
                <a:gd name="T1" fmla="*/ 49 h 59"/>
                <a:gd name="T2" fmla="*/ 12 w 112"/>
                <a:gd name="T3" fmla="*/ 41 h 59"/>
                <a:gd name="T4" fmla="*/ 6 w 112"/>
                <a:gd name="T5" fmla="*/ 14 h 59"/>
                <a:gd name="T6" fmla="*/ 32 w 112"/>
                <a:gd name="T7" fmla="*/ 8 h 59"/>
                <a:gd name="T8" fmla="*/ 80 w 112"/>
                <a:gd name="T9" fmla="*/ 6 h 59"/>
                <a:gd name="T10" fmla="*/ 106 w 112"/>
                <a:gd name="T11" fmla="*/ 12 h 59"/>
                <a:gd name="T12" fmla="*/ 100 w 112"/>
                <a:gd name="T13" fmla="*/ 38 h 59"/>
                <a:gd name="T14" fmla="*/ 75 w 112"/>
                <a:gd name="T15" fmla="*/ 4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59">
                  <a:moveTo>
                    <a:pt x="75" y="49"/>
                  </a:moveTo>
                  <a:cubicBezTo>
                    <a:pt x="40" y="59"/>
                    <a:pt x="13" y="42"/>
                    <a:pt x="12" y="41"/>
                  </a:cubicBezTo>
                  <a:cubicBezTo>
                    <a:pt x="3" y="35"/>
                    <a:pt x="0" y="23"/>
                    <a:pt x="6" y="14"/>
                  </a:cubicBezTo>
                  <a:cubicBezTo>
                    <a:pt x="12" y="5"/>
                    <a:pt x="23" y="3"/>
                    <a:pt x="32" y="8"/>
                  </a:cubicBezTo>
                  <a:cubicBezTo>
                    <a:pt x="35" y="10"/>
                    <a:pt x="55" y="21"/>
                    <a:pt x="80" y="6"/>
                  </a:cubicBezTo>
                  <a:cubicBezTo>
                    <a:pt x="89" y="0"/>
                    <a:pt x="101" y="3"/>
                    <a:pt x="106" y="12"/>
                  </a:cubicBezTo>
                  <a:cubicBezTo>
                    <a:pt x="112" y="21"/>
                    <a:pt x="109" y="32"/>
                    <a:pt x="100" y="38"/>
                  </a:cubicBezTo>
                  <a:cubicBezTo>
                    <a:pt x="91" y="44"/>
                    <a:pt x="83" y="47"/>
                    <a:pt x="75"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1" name="î$ľíḍé">
              <a:extLst>
                <a:ext uri="{FF2B5EF4-FFF2-40B4-BE49-F238E27FC236}">
                  <a16:creationId xmlns:a16="http://schemas.microsoft.com/office/drawing/2014/main" xmlns="" id="{E63432BD-6BDD-4B13-8954-770FB7074537}"/>
                </a:ext>
              </a:extLst>
            </p:cNvPr>
            <p:cNvSpPr/>
            <p:nvPr/>
          </p:nvSpPr>
          <p:spPr bwMode="auto">
            <a:xfrm>
              <a:off x="5967413" y="1911351"/>
              <a:ext cx="349250" cy="92075"/>
            </a:xfrm>
            <a:custGeom>
              <a:avLst/>
              <a:gdLst>
                <a:gd name="T0" fmla="*/ 31 w 106"/>
                <a:gd name="T1" fmla="*/ 15 h 28"/>
                <a:gd name="T2" fmla="*/ 1 w 106"/>
                <a:gd name="T3" fmla="*/ 4 h 28"/>
                <a:gd name="T4" fmla="*/ 0 w 106"/>
                <a:gd name="T5" fmla="*/ 10 h 28"/>
                <a:gd name="T6" fmla="*/ 76 w 106"/>
                <a:gd name="T7" fmla="*/ 19 h 28"/>
                <a:gd name="T8" fmla="*/ 106 w 106"/>
                <a:gd name="T9" fmla="*/ 6 h 28"/>
                <a:gd name="T10" fmla="*/ 104 w 106"/>
                <a:gd name="T11" fmla="*/ 0 h 28"/>
                <a:gd name="T12" fmla="*/ 31 w 106"/>
                <a:gd name="T13" fmla="*/ 15 h 28"/>
              </a:gdLst>
              <a:ahLst/>
              <a:cxnLst>
                <a:cxn ang="0">
                  <a:pos x="T0" y="T1"/>
                </a:cxn>
                <a:cxn ang="0">
                  <a:pos x="T2" y="T3"/>
                </a:cxn>
                <a:cxn ang="0">
                  <a:pos x="T4" y="T5"/>
                </a:cxn>
                <a:cxn ang="0">
                  <a:pos x="T6" y="T7"/>
                </a:cxn>
                <a:cxn ang="0">
                  <a:pos x="T8" y="T9"/>
                </a:cxn>
                <a:cxn ang="0">
                  <a:pos x="T10" y="T11"/>
                </a:cxn>
                <a:cxn ang="0">
                  <a:pos x="T12" y="T13"/>
                </a:cxn>
              </a:cxnLst>
              <a:rect l="0" t="0" r="r" b="b"/>
              <a:pathLst>
                <a:path w="106" h="28">
                  <a:moveTo>
                    <a:pt x="31" y="15"/>
                  </a:moveTo>
                  <a:cubicBezTo>
                    <a:pt x="18" y="13"/>
                    <a:pt x="8" y="8"/>
                    <a:pt x="1" y="4"/>
                  </a:cubicBezTo>
                  <a:cubicBezTo>
                    <a:pt x="1" y="6"/>
                    <a:pt x="0" y="8"/>
                    <a:pt x="0" y="10"/>
                  </a:cubicBezTo>
                  <a:cubicBezTo>
                    <a:pt x="13" y="17"/>
                    <a:pt x="42" y="28"/>
                    <a:pt x="76" y="19"/>
                  </a:cubicBezTo>
                  <a:cubicBezTo>
                    <a:pt x="85" y="17"/>
                    <a:pt x="96" y="12"/>
                    <a:pt x="106" y="6"/>
                  </a:cubicBezTo>
                  <a:cubicBezTo>
                    <a:pt x="106" y="4"/>
                    <a:pt x="105" y="2"/>
                    <a:pt x="104" y="0"/>
                  </a:cubicBezTo>
                  <a:cubicBezTo>
                    <a:pt x="81" y="15"/>
                    <a:pt x="57" y="20"/>
                    <a:pt x="31" y="15"/>
                  </a:cubicBezTo>
                  <a:close/>
                </a:path>
              </a:pathLst>
            </a:custGeom>
            <a:solidFill>
              <a:srgbClr val="A1C0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2" name="ïṧlíḋé">
              <a:extLst>
                <a:ext uri="{FF2B5EF4-FFF2-40B4-BE49-F238E27FC236}">
                  <a16:creationId xmlns:a16="http://schemas.microsoft.com/office/drawing/2014/main" xmlns="" id="{3E9A2C12-6791-4445-9442-4C86EA890A3B}"/>
                </a:ext>
              </a:extLst>
            </p:cNvPr>
            <p:cNvSpPr/>
            <p:nvPr/>
          </p:nvSpPr>
          <p:spPr bwMode="auto">
            <a:xfrm>
              <a:off x="6069013" y="1708151"/>
              <a:ext cx="115888" cy="114300"/>
            </a:xfrm>
            <a:custGeom>
              <a:avLst/>
              <a:gdLst>
                <a:gd name="T0" fmla="*/ 8 w 35"/>
                <a:gd name="T1" fmla="*/ 35 h 35"/>
                <a:gd name="T2" fmla="*/ 22 w 35"/>
                <a:gd name="T3" fmla="*/ 31 h 35"/>
                <a:gd name="T4" fmla="*/ 33 w 35"/>
                <a:gd name="T5" fmla="*/ 13 h 35"/>
                <a:gd name="T6" fmla="*/ 14 w 35"/>
                <a:gd name="T7" fmla="*/ 2 h 35"/>
                <a:gd name="T8" fmla="*/ 0 w 35"/>
                <a:gd name="T9" fmla="*/ 6 h 35"/>
                <a:gd name="T10" fmla="*/ 8 w 35"/>
                <a:gd name="T11" fmla="*/ 35 h 35"/>
              </a:gdLst>
              <a:ahLst/>
              <a:cxnLst>
                <a:cxn ang="0">
                  <a:pos x="T0" y="T1"/>
                </a:cxn>
                <a:cxn ang="0">
                  <a:pos x="T2" y="T3"/>
                </a:cxn>
                <a:cxn ang="0">
                  <a:pos x="T4" y="T5"/>
                </a:cxn>
                <a:cxn ang="0">
                  <a:pos x="T6" y="T7"/>
                </a:cxn>
                <a:cxn ang="0">
                  <a:pos x="T8" y="T9"/>
                </a:cxn>
                <a:cxn ang="0">
                  <a:pos x="T10" y="T11"/>
                </a:cxn>
              </a:cxnLst>
              <a:rect l="0" t="0" r="r" b="b"/>
              <a:pathLst>
                <a:path w="35" h="35">
                  <a:moveTo>
                    <a:pt x="8" y="35"/>
                  </a:moveTo>
                  <a:cubicBezTo>
                    <a:pt x="22" y="31"/>
                    <a:pt x="22" y="31"/>
                    <a:pt x="22" y="31"/>
                  </a:cubicBezTo>
                  <a:cubicBezTo>
                    <a:pt x="30" y="29"/>
                    <a:pt x="35" y="21"/>
                    <a:pt x="33" y="13"/>
                  </a:cubicBezTo>
                  <a:cubicBezTo>
                    <a:pt x="31" y="5"/>
                    <a:pt x="22" y="0"/>
                    <a:pt x="14" y="2"/>
                  </a:cubicBezTo>
                  <a:cubicBezTo>
                    <a:pt x="0" y="6"/>
                    <a:pt x="0" y="6"/>
                    <a:pt x="0" y="6"/>
                  </a:cubicBezTo>
                  <a:lnTo>
                    <a:pt x="8" y="35"/>
                  </a:lnTo>
                  <a:close/>
                </a:path>
              </a:pathLst>
            </a:custGeom>
            <a:solidFill>
              <a:srgbClr val="F98C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3" name="î$1íďè">
              <a:extLst>
                <a:ext uri="{FF2B5EF4-FFF2-40B4-BE49-F238E27FC236}">
                  <a16:creationId xmlns:a16="http://schemas.microsoft.com/office/drawing/2014/main" xmlns="" id="{E5333F2E-4FA0-4535-A826-952701B89C8E}"/>
                </a:ext>
              </a:extLst>
            </p:cNvPr>
            <p:cNvSpPr/>
            <p:nvPr/>
          </p:nvSpPr>
          <p:spPr bwMode="auto">
            <a:xfrm>
              <a:off x="5634038" y="1457326"/>
              <a:ext cx="231775" cy="184150"/>
            </a:xfrm>
            <a:custGeom>
              <a:avLst/>
              <a:gdLst>
                <a:gd name="T0" fmla="*/ 13 w 70"/>
                <a:gd name="T1" fmla="*/ 55 h 56"/>
                <a:gd name="T2" fmla="*/ 8 w 70"/>
                <a:gd name="T3" fmla="*/ 55 h 56"/>
                <a:gd name="T4" fmla="*/ 1 w 70"/>
                <a:gd name="T5" fmla="*/ 43 h 56"/>
                <a:gd name="T6" fmla="*/ 58 w 70"/>
                <a:gd name="T7" fmla="*/ 1 h 56"/>
                <a:gd name="T8" fmla="*/ 69 w 70"/>
                <a:gd name="T9" fmla="*/ 9 h 56"/>
                <a:gd name="T10" fmla="*/ 61 w 70"/>
                <a:gd name="T11" fmla="*/ 20 h 56"/>
                <a:gd name="T12" fmla="*/ 20 w 70"/>
                <a:gd name="T13" fmla="*/ 48 h 56"/>
                <a:gd name="T14" fmla="*/ 13 w 70"/>
                <a:gd name="T15" fmla="*/ 55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56">
                  <a:moveTo>
                    <a:pt x="13" y="55"/>
                  </a:moveTo>
                  <a:cubicBezTo>
                    <a:pt x="12" y="56"/>
                    <a:pt x="10" y="56"/>
                    <a:pt x="8" y="55"/>
                  </a:cubicBezTo>
                  <a:cubicBezTo>
                    <a:pt x="3" y="54"/>
                    <a:pt x="0" y="48"/>
                    <a:pt x="1" y="43"/>
                  </a:cubicBezTo>
                  <a:cubicBezTo>
                    <a:pt x="2" y="42"/>
                    <a:pt x="11" y="9"/>
                    <a:pt x="58" y="1"/>
                  </a:cubicBezTo>
                  <a:cubicBezTo>
                    <a:pt x="63" y="0"/>
                    <a:pt x="68" y="3"/>
                    <a:pt x="69" y="9"/>
                  </a:cubicBezTo>
                  <a:cubicBezTo>
                    <a:pt x="70" y="14"/>
                    <a:pt x="66" y="19"/>
                    <a:pt x="61" y="20"/>
                  </a:cubicBezTo>
                  <a:cubicBezTo>
                    <a:pt x="27" y="26"/>
                    <a:pt x="20" y="48"/>
                    <a:pt x="20" y="48"/>
                  </a:cubicBezTo>
                  <a:cubicBezTo>
                    <a:pt x="19" y="52"/>
                    <a:pt x="17" y="55"/>
                    <a:pt x="13" y="55"/>
                  </a:cubicBezTo>
                  <a:close/>
                </a:path>
              </a:pathLst>
            </a:custGeom>
            <a:solidFill>
              <a:srgbClr val="300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4" name="î$ļïḋé">
              <a:extLst>
                <a:ext uri="{FF2B5EF4-FFF2-40B4-BE49-F238E27FC236}">
                  <a16:creationId xmlns:a16="http://schemas.microsoft.com/office/drawing/2014/main" xmlns="" id="{F9D126A4-6915-49EE-81D4-084CD3EACD12}"/>
                </a:ext>
              </a:extLst>
            </p:cNvPr>
            <p:cNvSpPr/>
            <p:nvPr/>
          </p:nvSpPr>
          <p:spPr bwMode="auto">
            <a:xfrm>
              <a:off x="6162676" y="1285876"/>
              <a:ext cx="269875" cy="138113"/>
            </a:xfrm>
            <a:custGeom>
              <a:avLst/>
              <a:gdLst>
                <a:gd name="T0" fmla="*/ 74 w 82"/>
                <a:gd name="T1" fmla="*/ 41 h 42"/>
                <a:gd name="T2" fmla="*/ 78 w 82"/>
                <a:gd name="T3" fmla="*/ 39 h 42"/>
                <a:gd name="T4" fmla="*/ 78 w 82"/>
                <a:gd name="T5" fmla="*/ 25 h 42"/>
                <a:gd name="T6" fmla="*/ 8 w 82"/>
                <a:gd name="T7" fmla="*/ 16 h 42"/>
                <a:gd name="T8" fmla="*/ 2 w 82"/>
                <a:gd name="T9" fmla="*/ 29 h 42"/>
                <a:gd name="T10" fmla="*/ 15 w 82"/>
                <a:gd name="T11" fmla="*/ 35 h 42"/>
                <a:gd name="T12" fmla="*/ 64 w 82"/>
                <a:gd name="T13" fmla="*/ 39 h 42"/>
                <a:gd name="T14" fmla="*/ 74 w 8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42">
                  <a:moveTo>
                    <a:pt x="74" y="41"/>
                  </a:moveTo>
                  <a:cubicBezTo>
                    <a:pt x="75" y="41"/>
                    <a:pt x="77" y="40"/>
                    <a:pt x="78" y="39"/>
                  </a:cubicBezTo>
                  <a:cubicBezTo>
                    <a:pt x="82" y="35"/>
                    <a:pt x="82" y="29"/>
                    <a:pt x="78" y="25"/>
                  </a:cubicBezTo>
                  <a:cubicBezTo>
                    <a:pt x="77" y="24"/>
                    <a:pt x="52" y="0"/>
                    <a:pt x="8" y="16"/>
                  </a:cubicBezTo>
                  <a:cubicBezTo>
                    <a:pt x="3" y="18"/>
                    <a:pt x="0" y="24"/>
                    <a:pt x="2" y="29"/>
                  </a:cubicBezTo>
                  <a:cubicBezTo>
                    <a:pt x="4" y="34"/>
                    <a:pt x="10" y="37"/>
                    <a:pt x="15" y="35"/>
                  </a:cubicBezTo>
                  <a:cubicBezTo>
                    <a:pt x="47" y="23"/>
                    <a:pt x="64" y="39"/>
                    <a:pt x="64" y="39"/>
                  </a:cubicBezTo>
                  <a:cubicBezTo>
                    <a:pt x="67" y="42"/>
                    <a:pt x="70" y="42"/>
                    <a:pt x="74" y="41"/>
                  </a:cubicBezTo>
                  <a:close/>
                </a:path>
              </a:pathLst>
            </a:custGeom>
            <a:solidFill>
              <a:srgbClr val="300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5" name="isḷîḍê">
              <a:extLst>
                <a:ext uri="{FF2B5EF4-FFF2-40B4-BE49-F238E27FC236}">
                  <a16:creationId xmlns:a16="http://schemas.microsoft.com/office/drawing/2014/main" xmlns="" id="{1805C916-60A7-4F0B-BAC9-4EF2C33ABC7A}"/>
                </a:ext>
              </a:extLst>
            </p:cNvPr>
            <p:cNvSpPr/>
            <p:nvPr/>
          </p:nvSpPr>
          <p:spPr bwMode="auto">
            <a:xfrm>
              <a:off x="5462588" y="744538"/>
              <a:ext cx="1157288" cy="1108075"/>
            </a:xfrm>
            <a:custGeom>
              <a:avLst/>
              <a:gdLst>
                <a:gd name="T0" fmla="*/ 295 w 351"/>
                <a:gd name="T1" fmla="*/ 116 h 336"/>
                <a:gd name="T2" fmla="*/ 202 w 351"/>
                <a:gd name="T3" fmla="*/ 86 h 336"/>
                <a:gd name="T4" fmla="*/ 196 w 351"/>
                <a:gd name="T5" fmla="*/ 21 h 336"/>
                <a:gd name="T6" fmla="*/ 180 w 351"/>
                <a:gd name="T7" fmla="*/ 14 h 336"/>
                <a:gd name="T8" fmla="*/ 152 w 351"/>
                <a:gd name="T9" fmla="*/ 12 h 336"/>
                <a:gd name="T10" fmla="*/ 120 w 351"/>
                <a:gd name="T11" fmla="*/ 15 h 336"/>
                <a:gd name="T12" fmla="*/ 91 w 351"/>
                <a:gd name="T13" fmla="*/ 28 h 336"/>
                <a:gd name="T14" fmla="*/ 68 w 351"/>
                <a:gd name="T15" fmla="*/ 44 h 336"/>
                <a:gd name="T16" fmla="*/ 58 w 351"/>
                <a:gd name="T17" fmla="*/ 58 h 336"/>
                <a:gd name="T18" fmla="*/ 85 w 351"/>
                <a:gd name="T19" fmla="*/ 118 h 336"/>
                <a:gd name="T20" fmla="*/ 20 w 351"/>
                <a:gd name="T21" fmla="*/ 190 h 336"/>
                <a:gd name="T22" fmla="*/ 15 w 351"/>
                <a:gd name="T23" fmla="*/ 261 h 336"/>
                <a:gd name="T24" fmla="*/ 41 w 351"/>
                <a:gd name="T25" fmla="*/ 336 h 336"/>
                <a:gd name="T26" fmla="*/ 38 w 351"/>
                <a:gd name="T27" fmla="*/ 257 h 336"/>
                <a:gd name="T28" fmla="*/ 44 w 351"/>
                <a:gd name="T29" fmla="*/ 215 h 336"/>
                <a:gd name="T30" fmla="*/ 67 w 351"/>
                <a:gd name="T31" fmla="*/ 182 h 336"/>
                <a:gd name="T32" fmla="*/ 163 w 351"/>
                <a:gd name="T33" fmla="*/ 174 h 336"/>
                <a:gd name="T34" fmla="*/ 250 w 351"/>
                <a:gd name="T35" fmla="*/ 132 h 336"/>
                <a:gd name="T36" fmla="*/ 287 w 351"/>
                <a:gd name="T37" fmla="*/ 149 h 336"/>
                <a:gd name="T38" fmla="*/ 313 w 351"/>
                <a:gd name="T39" fmla="*/ 183 h 336"/>
                <a:gd name="T40" fmla="*/ 351 w 351"/>
                <a:gd name="T41" fmla="*/ 253 h 336"/>
                <a:gd name="T42" fmla="*/ 335 w 351"/>
                <a:gd name="T43" fmla="*/ 175 h 336"/>
                <a:gd name="T44" fmla="*/ 295 w 351"/>
                <a:gd name="T45" fmla="*/ 1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1" h="336">
                  <a:moveTo>
                    <a:pt x="295" y="116"/>
                  </a:moveTo>
                  <a:cubicBezTo>
                    <a:pt x="246" y="79"/>
                    <a:pt x="202" y="86"/>
                    <a:pt x="202" y="86"/>
                  </a:cubicBezTo>
                  <a:cubicBezTo>
                    <a:pt x="196" y="21"/>
                    <a:pt x="196" y="21"/>
                    <a:pt x="196" y="21"/>
                  </a:cubicBezTo>
                  <a:cubicBezTo>
                    <a:pt x="190" y="11"/>
                    <a:pt x="180" y="14"/>
                    <a:pt x="180" y="14"/>
                  </a:cubicBezTo>
                  <a:cubicBezTo>
                    <a:pt x="167" y="1"/>
                    <a:pt x="152" y="12"/>
                    <a:pt x="152" y="12"/>
                  </a:cubicBezTo>
                  <a:cubicBezTo>
                    <a:pt x="137" y="0"/>
                    <a:pt x="120" y="15"/>
                    <a:pt x="120" y="15"/>
                  </a:cubicBezTo>
                  <a:cubicBezTo>
                    <a:pt x="120" y="15"/>
                    <a:pt x="98" y="11"/>
                    <a:pt x="91" y="28"/>
                  </a:cubicBezTo>
                  <a:cubicBezTo>
                    <a:pt x="91" y="28"/>
                    <a:pt x="73" y="27"/>
                    <a:pt x="68" y="44"/>
                  </a:cubicBezTo>
                  <a:cubicBezTo>
                    <a:pt x="68" y="44"/>
                    <a:pt x="58" y="46"/>
                    <a:pt x="58" y="58"/>
                  </a:cubicBezTo>
                  <a:cubicBezTo>
                    <a:pt x="85" y="118"/>
                    <a:pt x="85" y="118"/>
                    <a:pt x="85" y="118"/>
                  </a:cubicBezTo>
                  <a:cubicBezTo>
                    <a:pt x="85" y="118"/>
                    <a:pt x="43" y="134"/>
                    <a:pt x="20" y="190"/>
                  </a:cubicBezTo>
                  <a:cubicBezTo>
                    <a:pt x="0" y="239"/>
                    <a:pt x="15" y="261"/>
                    <a:pt x="15" y="261"/>
                  </a:cubicBezTo>
                  <a:cubicBezTo>
                    <a:pt x="41" y="336"/>
                    <a:pt x="41" y="336"/>
                    <a:pt x="41" y="336"/>
                  </a:cubicBezTo>
                  <a:cubicBezTo>
                    <a:pt x="41" y="336"/>
                    <a:pt x="54" y="314"/>
                    <a:pt x="38" y="257"/>
                  </a:cubicBezTo>
                  <a:cubicBezTo>
                    <a:pt x="38" y="257"/>
                    <a:pt x="51" y="242"/>
                    <a:pt x="44" y="215"/>
                  </a:cubicBezTo>
                  <a:cubicBezTo>
                    <a:pt x="67" y="182"/>
                    <a:pt x="67" y="182"/>
                    <a:pt x="67" y="182"/>
                  </a:cubicBezTo>
                  <a:cubicBezTo>
                    <a:pt x="67" y="182"/>
                    <a:pt x="122" y="162"/>
                    <a:pt x="163" y="174"/>
                  </a:cubicBezTo>
                  <a:cubicBezTo>
                    <a:pt x="192" y="143"/>
                    <a:pt x="250" y="132"/>
                    <a:pt x="250" y="132"/>
                  </a:cubicBezTo>
                  <a:cubicBezTo>
                    <a:pt x="287" y="149"/>
                    <a:pt x="287" y="149"/>
                    <a:pt x="287" y="149"/>
                  </a:cubicBezTo>
                  <a:cubicBezTo>
                    <a:pt x="294" y="177"/>
                    <a:pt x="313" y="183"/>
                    <a:pt x="313" y="183"/>
                  </a:cubicBezTo>
                  <a:cubicBezTo>
                    <a:pt x="328" y="240"/>
                    <a:pt x="351" y="253"/>
                    <a:pt x="351" y="253"/>
                  </a:cubicBezTo>
                  <a:cubicBezTo>
                    <a:pt x="335" y="175"/>
                    <a:pt x="335" y="175"/>
                    <a:pt x="335" y="175"/>
                  </a:cubicBezTo>
                  <a:cubicBezTo>
                    <a:pt x="335" y="175"/>
                    <a:pt x="337" y="148"/>
                    <a:pt x="295" y="116"/>
                  </a:cubicBezTo>
                  <a:close/>
                </a:path>
              </a:pathLst>
            </a:custGeom>
            <a:solidFill>
              <a:srgbClr val="300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6" name="îṩ1ïḓê">
              <a:extLst>
                <a:ext uri="{FF2B5EF4-FFF2-40B4-BE49-F238E27FC236}">
                  <a16:creationId xmlns:a16="http://schemas.microsoft.com/office/drawing/2014/main" xmlns="" id="{A6C5C88B-73E5-4071-A1A6-27B1A60303D6}"/>
                </a:ext>
              </a:extLst>
            </p:cNvPr>
            <p:cNvSpPr/>
            <p:nvPr/>
          </p:nvSpPr>
          <p:spPr bwMode="auto">
            <a:xfrm>
              <a:off x="5013326" y="1843088"/>
              <a:ext cx="195263" cy="80963"/>
            </a:xfrm>
            <a:custGeom>
              <a:avLst/>
              <a:gdLst>
                <a:gd name="T0" fmla="*/ 42 w 59"/>
                <a:gd name="T1" fmla="*/ 0 h 25"/>
                <a:gd name="T2" fmla="*/ 42 w 59"/>
                <a:gd name="T3" fmla="*/ 0 h 25"/>
                <a:gd name="T4" fmla="*/ 37 w 59"/>
                <a:gd name="T5" fmla="*/ 1 h 25"/>
                <a:gd name="T6" fmla="*/ 37 w 59"/>
                <a:gd name="T7" fmla="*/ 1 h 25"/>
                <a:gd name="T8" fmla="*/ 29 w 59"/>
                <a:gd name="T9" fmla="*/ 2 h 25"/>
                <a:gd name="T10" fmla="*/ 28 w 59"/>
                <a:gd name="T11" fmla="*/ 2 h 25"/>
                <a:gd name="T12" fmla="*/ 24 w 59"/>
                <a:gd name="T13" fmla="*/ 4 h 25"/>
                <a:gd name="T14" fmla="*/ 24 w 59"/>
                <a:gd name="T15" fmla="*/ 4 h 25"/>
                <a:gd name="T16" fmla="*/ 15 w 59"/>
                <a:gd name="T17" fmla="*/ 9 h 25"/>
                <a:gd name="T18" fmla="*/ 15 w 59"/>
                <a:gd name="T19" fmla="*/ 9 h 25"/>
                <a:gd name="T20" fmla="*/ 11 w 59"/>
                <a:gd name="T21" fmla="*/ 13 h 25"/>
                <a:gd name="T22" fmla="*/ 10 w 59"/>
                <a:gd name="T23" fmla="*/ 13 h 25"/>
                <a:gd name="T24" fmla="*/ 6 w 59"/>
                <a:gd name="T25" fmla="*/ 17 h 25"/>
                <a:gd name="T26" fmla="*/ 4 w 59"/>
                <a:gd name="T27" fmla="*/ 20 h 25"/>
                <a:gd name="T28" fmla="*/ 3 w 59"/>
                <a:gd name="T29" fmla="*/ 21 h 25"/>
                <a:gd name="T30" fmla="*/ 1 w 59"/>
                <a:gd name="T31" fmla="*/ 23 h 25"/>
                <a:gd name="T32" fmla="*/ 1 w 59"/>
                <a:gd name="T33" fmla="*/ 24 h 25"/>
                <a:gd name="T34" fmla="*/ 0 w 59"/>
                <a:gd name="T35" fmla="*/ 25 h 25"/>
                <a:gd name="T36" fmla="*/ 32 w 59"/>
                <a:gd name="T37" fmla="*/ 25 h 25"/>
                <a:gd name="T38" fmla="*/ 39 w 59"/>
                <a:gd name="T39" fmla="*/ 16 h 25"/>
                <a:gd name="T40" fmla="*/ 59 w 59"/>
                <a:gd name="T41" fmla="*/ 3 h 25"/>
                <a:gd name="T42" fmla="*/ 42 w 59"/>
                <a:gd name="T43" fmla="*/ 0 h 25"/>
                <a:gd name="T44" fmla="*/ 42 w 59"/>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25">
                  <a:moveTo>
                    <a:pt x="42" y="0"/>
                  </a:moveTo>
                  <a:cubicBezTo>
                    <a:pt x="42" y="0"/>
                    <a:pt x="42" y="0"/>
                    <a:pt x="42" y="0"/>
                  </a:cubicBezTo>
                  <a:cubicBezTo>
                    <a:pt x="40" y="0"/>
                    <a:pt x="39" y="0"/>
                    <a:pt x="37" y="1"/>
                  </a:cubicBezTo>
                  <a:cubicBezTo>
                    <a:pt x="37" y="1"/>
                    <a:pt x="37" y="1"/>
                    <a:pt x="37" y="1"/>
                  </a:cubicBezTo>
                  <a:cubicBezTo>
                    <a:pt x="35" y="1"/>
                    <a:pt x="32" y="1"/>
                    <a:pt x="29" y="2"/>
                  </a:cubicBezTo>
                  <a:cubicBezTo>
                    <a:pt x="28" y="2"/>
                    <a:pt x="28" y="2"/>
                    <a:pt x="28" y="2"/>
                  </a:cubicBezTo>
                  <a:cubicBezTo>
                    <a:pt x="27" y="3"/>
                    <a:pt x="26" y="3"/>
                    <a:pt x="24" y="4"/>
                  </a:cubicBezTo>
                  <a:cubicBezTo>
                    <a:pt x="24" y="4"/>
                    <a:pt x="24" y="4"/>
                    <a:pt x="24" y="4"/>
                  </a:cubicBezTo>
                  <a:cubicBezTo>
                    <a:pt x="21" y="5"/>
                    <a:pt x="18" y="7"/>
                    <a:pt x="15" y="9"/>
                  </a:cubicBezTo>
                  <a:cubicBezTo>
                    <a:pt x="15" y="9"/>
                    <a:pt x="15" y="9"/>
                    <a:pt x="15" y="9"/>
                  </a:cubicBezTo>
                  <a:cubicBezTo>
                    <a:pt x="13" y="10"/>
                    <a:pt x="12" y="11"/>
                    <a:pt x="11" y="13"/>
                  </a:cubicBezTo>
                  <a:cubicBezTo>
                    <a:pt x="10" y="13"/>
                    <a:pt x="10" y="13"/>
                    <a:pt x="10" y="13"/>
                  </a:cubicBezTo>
                  <a:cubicBezTo>
                    <a:pt x="9" y="14"/>
                    <a:pt x="7" y="16"/>
                    <a:pt x="6" y="17"/>
                  </a:cubicBezTo>
                  <a:cubicBezTo>
                    <a:pt x="5" y="18"/>
                    <a:pt x="4" y="19"/>
                    <a:pt x="4" y="20"/>
                  </a:cubicBezTo>
                  <a:cubicBezTo>
                    <a:pt x="3" y="21"/>
                    <a:pt x="3" y="21"/>
                    <a:pt x="3" y="21"/>
                  </a:cubicBezTo>
                  <a:cubicBezTo>
                    <a:pt x="2" y="22"/>
                    <a:pt x="2" y="22"/>
                    <a:pt x="1" y="23"/>
                  </a:cubicBezTo>
                  <a:cubicBezTo>
                    <a:pt x="1" y="24"/>
                    <a:pt x="1" y="24"/>
                    <a:pt x="1" y="24"/>
                  </a:cubicBezTo>
                  <a:cubicBezTo>
                    <a:pt x="0" y="24"/>
                    <a:pt x="0" y="25"/>
                    <a:pt x="0" y="25"/>
                  </a:cubicBezTo>
                  <a:cubicBezTo>
                    <a:pt x="32" y="25"/>
                    <a:pt x="32" y="25"/>
                    <a:pt x="32" y="25"/>
                  </a:cubicBezTo>
                  <a:cubicBezTo>
                    <a:pt x="34" y="22"/>
                    <a:pt x="37" y="19"/>
                    <a:pt x="39" y="16"/>
                  </a:cubicBezTo>
                  <a:cubicBezTo>
                    <a:pt x="46" y="10"/>
                    <a:pt x="53" y="6"/>
                    <a:pt x="59" y="3"/>
                  </a:cubicBezTo>
                  <a:cubicBezTo>
                    <a:pt x="54" y="2"/>
                    <a:pt x="48" y="0"/>
                    <a:pt x="42" y="0"/>
                  </a:cubicBezTo>
                  <a:cubicBezTo>
                    <a:pt x="42" y="0"/>
                    <a:pt x="42" y="0"/>
                    <a:pt x="42" y="0"/>
                  </a:cubicBezTo>
                </a:path>
              </a:pathLst>
            </a:custGeom>
            <a:solidFill>
              <a:srgbClr val="B2AA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7" name="íŝľîḋe">
              <a:extLst>
                <a:ext uri="{FF2B5EF4-FFF2-40B4-BE49-F238E27FC236}">
                  <a16:creationId xmlns:a16="http://schemas.microsoft.com/office/drawing/2014/main" xmlns="" id="{0585B1EB-9014-4643-B684-2AB917E7EFB1}"/>
                </a:ext>
              </a:extLst>
            </p:cNvPr>
            <p:cNvSpPr/>
            <p:nvPr/>
          </p:nvSpPr>
          <p:spPr bwMode="auto">
            <a:xfrm>
              <a:off x="5013326" y="1924051"/>
              <a:ext cx="106363" cy="0"/>
            </a:xfrm>
            <a:custGeom>
              <a:avLst/>
              <a:gdLst>
                <a:gd name="T0" fmla="*/ 32 w 32"/>
                <a:gd name="T1" fmla="*/ 0 w 32"/>
                <a:gd name="T2" fmla="*/ 0 w 32"/>
                <a:gd name="T3" fmla="*/ 32 w 32"/>
                <a:gd name="T4" fmla="*/ 32 w 32"/>
              </a:gdLst>
              <a:ahLst/>
              <a:cxnLst>
                <a:cxn ang="0">
                  <a:pos x="T0" y="0"/>
                </a:cxn>
                <a:cxn ang="0">
                  <a:pos x="T1" y="0"/>
                </a:cxn>
                <a:cxn ang="0">
                  <a:pos x="T2" y="0"/>
                </a:cxn>
                <a:cxn ang="0">
                  <a:pos x="T3" y="0"/>
                </a:cxn>
                <a:cxn ang="0">
                  <a:pos x="T4" y="0"/>
                </a:cxn>
              </a:cxnLst>
              <a:rect l="0" t="0" r="r" b="b"/>
              <a:pathLst>
                <a:path w="32">
                  <a:moveTo>
                    <a:pt x="32" y="0"/>
                  </a:moveTo>
                  <a:cubicBezTo>
                    <a:pt x="0" y="0"/>
                    <a:pt x="0" y="0"/>
                    <a:pt x="0" y="0"/>
                  </a:cubicBezTo>
                  <a:cubicBezTo>
                    <a:pt x="0" y="0"/>
                    <a:pt x="0" y="0"/>
                    <a:pt x="0" y="0"/>
                  </a:cubicBezTo>
                  <a:cubicBezTo>
                    <a:pt x="32" y="0"/>
                    <a:pt x="32" y="0"/>
                    <a:pt x="32" y="0"/>
                  </a:cubicBezTo>
                  <a:cubicBezTo>
                    <a:pt x="32" y="0"/>
                    <a:pt x="32" y="0"/>
                    <a:pt x="32" y="0"/>
                  </a:cubicBezTo>
                </a:path>
              </a:pathLst>
            </a:custGeom>
            <a:solidFill>
              <a:srgbClr val="1005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8" name="í$ḻiḋè">
              <a:extLst>
                <a:ext uri="{FF2B5EF4-FFF2-40B4-BE49-F238E27FC236}">
                  <a16:creationId xmlns:a16="http://schemas.microsoft.com/office/drawing/2014/main" xmlns="" id="{9DDAFDE4-1227-487A-80CB-F40AE5DD1970}"/>
                </a:ext>
              </a:extLst>
            </p:cNvPr>
            <p:cNvSpPr/>
            <p:nvPr/>
          </p:nvSpPr>
          <p:spPr bwMode="auto">
            <a:xfrm>
              <a:off x="5006976" y="1924051"/>
              <a:ext cx="112713" cy="14288"/>
            </a:xfrm>
            <a:custGeom>
              <a:avLst/>
              <a:gdLst>
                <a:gd name="T0" fmla="*/ 34 w 34"/>
                <a:gd name="T1" fmla="*/ 0 h 4"/>
                <a:gd name="T2" fmla="*/ 2 w 34"/>
                <a:gd name="T3" fmla="*/ 0 h 4"/>
                <a:gd name="T4" fmla="*/ 1 w 34"/>
                <a:gd name="T5" fmla="*/ 1 h 4"/>
                <a:gd name="T6" fmla="*/ 1 w 34"/>
                <a:gd name="T7" fmla="*/ 2 h 4"/>
                <a:gd name="T8" fmla="*/ 0 w 34"/>
                <a:gd name="T9" fmla="*/ 3 h 4"/>
                <a:gd name="T10" fmla="*/ 5 w 34"/>
                <a:gd name="T11" fmla="*/ 3 h 4"/>
                <a:gd name="T12" fmla="*/ 5 w 34"/>
                <a:gd name="T13" fmla="*/ 3 h 4"/>
                <a:gd name="T14" fmla="*/ 31 w 34"/>
                <a:gd name="T15" fmla="*/ 4 h 4"/>
                <a:gd name="T16" fmla="*/ 34 w 3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
                  <a:moveTo>
                    <a:pt x="34" y="0"/>
                  </a:moveTo>
                  <a:cubicBezTo>
                    <a:pt x="2" y="0"/>
                    <a:pt x="2" y="0"/>
                    <a:pt x="2" y="0"/>
                  </a:cubicBezTo>
                  <a:cubicBezTo>
                    <a:pt x="2" y="0"/>
                    <a:pt x="2" y="0"/>
                    <a:pt x="1" y="1"/>
                  </a:cubicBezTo>
                  <a:cubicBezTo>
                    <a:pt x="1" y="1"/>
                    <a:pt x="1" y="1"/>
                    <a:pt x="1" y="2"/>
                  </a:cubicBezTo>
                  <a:cubicBezTo>
                    <a:pt x="1" y="2"/>
                    <a:pt x="0" y="2"/>
                    <a:pt x="0" y="3"/>
                  </a:cubicBezTo>
                  <a:cubicBezTo>
                    <a:pt x="5" y="3"/>
                    <a:pt x="5" y="3"/>
                    <a:pt x="5" y="3"/>
                  </a:cubicBezTo>
                  <a:cubicBezTo>
                    <a:pt x="5" y="3"/>
                    <a:pt x="5" y="3"/>
                    <a:pt x="5" y="3"/>
                  </a:cubicBezTo>
                  <a:cubicBezTo>
                    <a:pt x="31" y="4"/>
                    <a:pt x="31" y="4"/>
                    <a:pt x="31" y="4"/>
                  </a:cubicBezTo>
                  <a:cubicBezTo>
                    <a:pt x="32" y="3"/>
                    <a:pt x="33" y="1"/>
                    <a:pt x="34" y="0"/>
                  </a:cubicBezTo>
                </a:path>
              </a:pathLst>
            </a:custGeom>
            <a:solidFill>
              <a:srgbClr val="1D0D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9" name="ïślíde">
              <a:extLst>
                <a:ext uri="{FF2B5EF4-FFF2-40B4-BE49-F238E27FC236}">
                  <a16:creationId xmlns:a16="http://schemas.microsoft.com/office/drawing/2014/main" xmlns="" id="{BD4723F1-1C2A-4B9F-ADBD-181893A622E7}"/>
                </a:ext>
              </a:extLst>
            </p:cNvPr>
            <p:cNvSpPr/>
            <p:nvPr/>
          </p:nvSpPr>
          <p:spPr bwMode="auto">
            <a:xfrm>
              <a:off x="5006976" y="1935163"/>
              <a:ext cx="103188" cy="6350"/>
            </a:xfrm>
            <a:custGeom>
              <a:avLst/>
              <a:gdLst>
                <a:gd name="T0" fmla="*/ 5 w 31"/>
                <a:gd name="T1" fmla="*/ 0 h 2"/>
                <a:gd name="T2" fmla="*/ 5 w 31"/>
                <a:gd name="T3" fmla="*/ 0 h 2"/>
                <a:gd name="T4" fmla="*/ 31 w 31"/>
                <a:gd name="T5" fmla="*/ 2 h 2"/>
                <a:gd name="T6" fmla="*/ 31 w 31"/>
                <a:gd name="T7" fmla="*/ 1 h 2"/>
                <a:gd name="T8" fmla="*/ 5 w 31"/>
                <a:gd name="T9" fmla="*/ 0 h 2"/>
                <a:gd name="T10" fmla="*/ 0 w 31"/>
                <a:gd name="T11" fmla="*/ 0 h 2"/>
                <a:gd name="T12" fmla="*/ 0 w 31"/>
                <a:gd name="T13" fmla="*/ 0 h 2"/>
                <a:gd name="T14" fmla="*/ 2 w 31"/>
                <a:gd name="T15" fmla="*/ 0 h 2"/>
                <a:gd name="T16" fmla="*/ 5 w 31"/>
                <a:gd name="T17" fmla="*/ 0 h 2"/>
                <a:gd name="T18" fmla="*/ 0 w 3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
                  <a:moveTo>
                    <a:pt x="5" y="0"/>
                  </a:moveTo>
                  <a:cubicBezTo>
                    <a:pt x="5" y="0"/>
                    <a:pt x="5" y="0"/>
                    <a:pt x="5" y="0"/>
                  </a:cubicBezTo>
                  <a:cubicBezTo>
                    <a:pt x="31" y="2"/>
                    <a:pt x="31" y="2"/>
                    <a:pt x="31" y="2"/>
                  </a:cubicBezTo>
                  <a:cubicBezTo>
                    <a:pt x="31" y="1"/>
                    <a:pt x="31" y="1"/>
                    <a:pt x="31" y="1"/>
                  </a:cubicBezTo>
                  <a:cubicBezTo>
                    <a:pt x="5" y="0"/>
                    <a:pt x="5" y="0"/>
                    <a:pt x="5" y="0"/>
                  </a:cubicBezTo>
                  <a:moveTo>
                    <a:pt x="0" y="0"/>
                  </a:moveTo>
                  <a:cubicBezTo>
                    <a:pt x="0" y="0"/>
                    <a:pt x="0" y="0"/>
                    <a:pt x="0" y="0"/>
                  </a:cubicBezTo>
                  <a:cubicBezTo>
                    <a:pt x="2" y="0"/>
                    <a:pt x="2" y="0"/>
                    <a:pt x="2" y="0"/>
                  </a:cubicBezTo>
                  <a:cubicBezTo>
                    <a:pt x="5" y="0"/>
                    <a:pt x="5" y="0"/>
                    <a:pt x="5" y="0"/>
                  </a:cubicBezTo>
                  <a:cubicBezTo>
                    <a:pt x="0" y="0"/>
                    <a:pt x="0" y="0"/>
                    <a:pt x="0" y="0"/>
                  </a:cubicBezTo>
                </a:path>
              </a:pathLst>
            </a:custGeom>
            <a:solidFill>
              <a:srgbClr val="140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0" name="ïšḻïḋe">
              <a:extLst>
                <a:ext uri="{FF2B5EF4-FFF2-40B4-BE49-F238E27FC236}">
                  <a16:creationId xmlns:a16="http://schemas.microsoft.com/office/drawing/2014/main" xmlns="" id="{D93DA26C-7D9B-4EBB-924D-1B5B7B629A9B}"/>
                </a:ext>
              </a:extLst>
            </p:cNvPr>
            <p:cNvSpPr/>
            <p:nvPr/>
          </p:nvSpPr>
          <p:spPr bwMode="auto">
            <a:xfrm>
              <a:off x="5006976" y="1935163"/>
              <a:ext cx="103188" cy="6350"/>
            </a:xfrm>
            <a:custGeom>
              <a:avLst/>
              <a:gdLst>
                <a:gd name="T0" fmla="*/ 5 w 31"/>
                <a:gd name="T1" fmla="*/ 0 h 2"/>
                <a:gd name="T2" fmla="*/ 5 w 31"/>
                <a:gd name="T3" fmla="*/ 0 h 2"/>
                <a:gd name="T4" fmla="*/ 31 w 31"/>
                <a:gd name="T5" fmla="*/ 2 h 2"/>
                <a:gd name="T6" fmla="*/ 31 w 31"/>
                <a:gd name="T7" fmla="*/ 2 h 2"/>
                <a:gd name="T8" fmla="*/ 5 w 31"/>
                <a:gd name="T9" fmla="*/ 0 h 2"/>
                <a:gd name="T10" fmla="*/ 0 w 31"/>
                <a:gd name="T11" fmla="*/ 0 h 2"/>
                <a:gd name="T12" fmla="*/ 0 w 31"/>
                <a:gd name="T13" fmla="*/ 0 h 2"/>
                <a:gd name="T14" fmla="*/ 2 w 31"/>
                <a:gd name="T15" fmla="*/ 0 h 2"/>
                <a:gd name="T16" fmla="*/ 2 w 31"/>
                <a:gd name="T17" fmla="*/ 0 h 2"/>
                <a:gd name="T18" fmla="*/ 2 w 31"/>
                <a:gd name="T19" fmla="*/ 0 h 2"/>
                <a:gd name="T20" fmla="*/ 2 w 31"/>
                <a:gd name="T21" fmla="*/ 0 h 2"/>
                <a:gd name="T22" fmla="*/ 0 w 31"/>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
                  <a:moveTo>
                    <a:pt x="5" y="0"/>
                  </a:moveTo>
                  <a:cubicBezTo>
                    <a:pt x="5" y="0"/>
                    <a:pt x="5" y="0"/>
                    <a:pt x="5" y="0"/>
                  </a:cubicBezTo>
                  <a:cubicBezTo>
                    <a:pt x="31" y="2"/>
                    <a:pt x="31" y="2"/>
                    <a:pt x="31" y="2"/>
                  </a:cubicBezTo>
                  <a:cubicBezTo>
                    <a:pt x="31" y="2"/>
                    <a:pt x="31" y="2"/>
                    <a:pt x="31" y="2"/>
                  </a:cubicBezTo>
                  <a:cubicBezTo>
                    <a:pt x="5" y="0"/>
                    <a:pt x="5" y="0"/>
                    <a:pt x="5" y="0"/>
                  </a:cubicBezTo>
                  <a:moveTo>
                    <a:pt x="0" y="0"/>
                  </a:moveTo>
                  <a:cubicBezTo>
                    <a:pt x="0" y="0"/>
                    <a:pt x="0" y="0"/>
                    <a:pt x="0" y="0"/>
                  </a:cubicBezTo>
                  <a:cubicBezTo>
                    <a:pt x="2" y="0"/>
                    <a:pt x="2" y="0"/>
                    <a:pt x="2" y="0"/>
                  </a:cubicBezTo>
                  <a:cubicBezTo>
                    <a:pt x="2" y="0"/>
                    <a:pt x="2" y="0"/>
                    <a:pt x="2" y="0"/>
                  </a:cubicBezTo>
                  <a:cubicBezTo>
                    <a:pt x="2" y="0"/>
                    <a:pt x="2" y="0"/>
                    <a:pt x="2" y="0"/>
                  </a:cubicBezTo>
                  <a:cubicBezTo>
                    <a:pt x="2" y="0"/>
                    <a:pt x="2" y="0"/>
                    <a:pt x="2" y="0"/>
                  </a:cubicBezTo>
                  <a:cubicBezTo>
                    <a:pt x="0" y="0"/>
                    <a:pt x="0" y="0"/>
                    <a:pt x="0" y="0"/>
                  </a:cubicBezTo>
                </a:path>
              </a:pathLst>
            </a:custGeom>
            <a:solidFill>
              <a:srgbClr val="4F25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1" name="ï$liḓê">
              <a:extLst>
                <a:ext uri="{FF2B5EF4-FFF2-40B4-BE49-F238E27FC236}">
                  <a16:creationId xmlns:a16="http://schemas.microsoft.com/office/drawing/2014/main" xmlns="" id="{BF806835-2CC8-4E7C-9203-598F152FB8A3}"/>
                </a:ext>
              </a:extLst>
            </p:cNvPr>
            <p:cNvSpPr/>
            <p:nvPr/>
          </p:nvSpPr>
          <p:spPr bwMode="auto">
            <a:xfrm>
              <a:off x="5024438" y="1947863"/>
              <a:ext cx="74613" cy="109538"/>
            </a:xfrm>
            <a:custGeom>
              <a:avLst/>
              <a:gdLst>
                <a:gd name="T0" fmla="*/ 0 w 23"/>
                <a:gd name="T1" fmla="*/ 0 h 33"/>
                <a:gd name="T2" fmla="*/ 0 w 23"/>
                <a:gd name="T3" fmla="*/ 32 h 33"/>
                <a:gd name="T4" fmla="*/ 4 w 23"/>
                <a:gd name="T5" fmla="*/ 33 h 33"/>
                <a:gd name="T6" fmla="*/ 5 w 23"/>
                <a:gd name="T7" fmla="*/ 33 h 33"/>
                <a:gd name="T8" fmla="*/ 5 w 23"/>
                <a:gd name="T9" fmla="*/ 33 h 33"/>
                <a:gd name="T10" fmla="*/ 6 w 23"/>
                <a:gd name="T11" fmla="*/ 33 h 33"/>
                <a:gd name="T12" fmla="*/ 17 w 23"/>
                <a:gd name="T13" fmla="*/ 25 h 33"/>
                <a:gd name="T14" fmla="*/ 17 w 23"/>
                <a:gd name="T15" fmla="*/ 25 h 33"/>
                <a:gd name="T16" fmla="*/ 17 w 23"/>
                <a:gd name="T17" fmla="*/ 25 h 33"/>
                <a:gd name="T18" fmla="*/ 21 w 23"/>
                <a:gd name="T19" fmla="*/ 19 h 33"/>
                <a:gd name="T20" fmla="*/ 23 w 23"/>
                <a:gd name="T21" fmla="*/ 2 h 33"/>
                <a:gd name="T22" fmla="*/ 0 w 23"/>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3">
                  <a:moveTo>
                    <a:pt x="0" y="0"/>
                  </a:moveTo>
                  <a:cubicBezTo>
                    <a:pt x="0" y="32"/>
                    <a:pt x="0" y="32"/>
                    <a:pt x="0" y="32"/>
                  </a:cubicBezTo>
                  <a:cubicBezTo>
                    <a:pt x="1" y="32"/>
                    <a:pt x="3" y="33"/>
                    <a:pt x="4" y="33"/>
                  </a:cubicBezTo>
                  <a:cubicBezTo>
                    <a:pt x="4" y="33"/>
                    <a:pt x="5" y="33"/>
                    <a:pt x="5" y="33"/>
                  </a:cubicBezTo>
                  <a:cubicBezTo>
                    <a:pt x="5" y="33"/>
                    <a:pt x="5" y="33"/>
                    <a:pt x="5" y="33"/>
                  </a:cubicBezTo>
                  <a:cubicBezTo>
                    <a:pt x="5" y="33"/>
                    <a:pt x="6" y="33"/>
                    <a:pt x="6" y="33"/>
                  </a:cubicBezTo>
                  <a:cubicBezTo>
                    <a:pt x="11" y="32"/>
                    <a:pt x="14" y="29"/>
                    <a:pt x="17" y="25"/>
                  </a:cubicBezTo>
                  <a:cubicBezTo>
                    <a:pt x="17" y="25"/>
                    <a:pt x="17" y="25"/>
                    <a:pt x="17" y="25"/>
                  </a:cubicBezTo>
                  <a:cubicBezTo>
                    <a:pt x="17" y="25"/>
                    <a:pt x="17" y="25"/>
                    <a:pt x="17" y="25"/>
                  </a:cubicBezTo>
                  <a:cubicBezTo>
                    <a:pt x="18" y="23"/>
                    <a:pt x="20" y="21"/>
                    <a:pt x="21" y="19"/>
                  </a:cubicBezTo>
                  <a:cubicBezTo>
                    <a:pt x="20" y="14"/>
                    <a:pt x="20" y="9"/>
                    <a:pt x="23" y="2"/>
                  </a:cubicBezTo>
                  <a:cubicBezTo>
                    <a:pt x="0" y="0"/>
                    <a:pt x="0" y="0"/>
                    <a:pt x="0" y="0"/>
                  </a:cubicBezTo>
                </a:path>
              </a:pathLst>
            </a:custGeom>
            <a:solidFill>
              <a:srgbClr val="221A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2" name="íŝľíďe">
              <a:extLst>
                <a:ext uri="{FF2B5EF4-FFF2-40B4-BE49-F238E27FC236}">
                  <a16:creationId xmlns:a16="http://schemas.microsoft.com/office/drawing/2014/main" xmlns="" id="{D4331B88-FB7A-4569-826B-1E057BF43971}"/>
                </a:ext>
              </a:extLst>
            </p:cNvPr>
            <p:cNvSpPr/>
            <p:nvPr/>
          </p:nvSpPr>
          <p:spPr bwMode="auto">
            <a:xfrm>
              <a:off x="5024438" y="1935163"/>
              <a:ext cx="85725" cy="19050"/>
            </a:xfrm>
            <a:custGeom>
              <a:avLst/>
              <a:gdLst>
                <a:gd name="T0" fmla="*/ 0 w 26"/>
                <a:gd name="T1" fmla="*/ 0 h 6"/>
                <a:gd name="T2" fmla="*/ 0 w 26"/>
                <a:gd name="T3" fmla="*/ 4 h 6"/>
                <a:gd name="T4" fmla="*/ 23 w 26"/>
                <a:gd name="T5" fmla="*/ 6 h 6"/>
                <a:gd name="T6" fmla="*/ 26 w 26"/>
                <a:gd name="T7" fmla="*/ 2 h 6"/>
                <a:gd name="T8" fmla="*/ 0 w 26"/>
                <a:gd name="T9" fmla="*/ 0 h 6"/>
              </a:gdLst>
              <a:ahLst/>
              <a:cxnLst>
                <a:cxn ang="0">
                  <a:pos x="T0" y="T1"/>
                </a:cxn>
                <a:cxn ang="0">
                  <a:pos x="T2" y="T3"/>
                </a:cxn>
                <a:cxn ang="0">
                  <a:pos x="T4" y="T5"/>
                </a:cxn>
                <a:cxn ang="0">
                  <a:pos x="T6" y="T7"/>
                </a:cxn>
                <a:cxn ang="0">
                  <a:pos x="T8" y="T9"/>
                </a:cxn>
              </a:cxnLst>
              <a:rect l="0" t="0" r="r" b="b"/>
              <a:pathLst>
                <a:path w="26" h="6">
                  <a:moveTo>
                    <a:pt x="0" y="0"/>
                  </a:moveTo>
                  <a:cubicBezTo>
                    <a:pt x="0" y="4"/>
                    <a:pt x="0" y="4"/>
                    <a:pt x="0" y="4"/>
                  </a:cubicBezTo>
                  <a:cubicBezTo>
                    <a:pt x="23" y="6"/>
                    <a:pt x="23" y="6"/>
                    <a:pt x="23" y="6"/>
                  </a:cubicBezTo>
                  <a:cubicBezTo>
                    <a:pt x="24" y="4"/>
                    <a:pt x="25" y="3"/>
                    <a:pt x="26" y="2"/>
                  </a:cubicBezTo>
                  <a:cubicBezTo>
                    <a:pt x="0" y="0"/>
                    <a:pt x="0" y="0"/>
                    <a:pt x="0" y="0"/>
                  </a:cubicBezTo>
                </a:path>
              </a:pathLst>
            </a:custGeom>
            <a:solidFill>
              <a:srgbClr val="221A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3" name="ïšḻîḍe">
              <a:extLst>
                <a:ext uri="{FF2B5EF4-FFF2-40B4-BE49-F238E27FC236}">
                  <a16:creationId xmlns:a16="http://schemas.microsoft.com/office/drawing/2014/main" xmlns="" id="{7AE1CD7A-43D1-4FFF-9EAD-1FD30F5C00CC}"/>
                </a:ext>
              </a:extLst>
            </p:cNvPr>
            <p:cNvSpPr/>
            <p:nvPr/>
          </p:nvSpPr>
          <p:spPr bwMode="auto">
            <a:xfrm>
              <a:off x="4987926" y="1935163"/>
              <a:ext cx="25400" cy="111125"/>
            </a:xfrm>
            <a:custGeom>
              <a:avLst/>
              <a:gdLst>
                <a:gd name="T0" fmla="*/ 6 w 8"/>
                <a:gd name="T1" fmla="*/ 0 h 34"/>
                <a:gd name="T2" fmla="*/ 6 w 8"/>
                <a:gd name="T3" fmla="*/ 0 h 34"/>
                <a:gd name="T4" fmla="*/ 5 w 8"/>
                <a:gd name="T5" fmla="*/ 1 h 34"/>
                <a:gd name="T6" fmla="*/ 4 w 8"/>
                <a:gd name="T7" fmla="*/ 3 h 34"/>
                <a:gd name="T8" fmla="*/ 4 w 8"/>
                <a:gd name="T9" fmla="*/ 4 h 34"/>
                <a:gd name="T10" fmla="*/ 3 w 8"/>
                <a:gd name="T11" fmla="*/ 5 h 34"/>
                <a:gd name="T12" fmla="*/ 3 w 8"/>
                <a:gd name="T13" fmla="*/ 6 h 34"/>
                <a:gd name="T14" fmla="*/ 2 w 8"/>
                <a:gd name="T15" fmla="*/ 8 h 34"/>
                <a:gd name="T16" fmla="*/ 2 w 8"/>
                <a:gd name="T17" fmla="*/ 9 h 34"/>
                <a:gd name="T18" fmla="*/ 1 w 8"/>
                <a:gd name="T19" fmla="*/ 10 h 34"/>
                <a:gd name="T20" fmla="*/ 1 w 8"/>
                <a:gd name="T21" fmla="*/ 11 h 34"/>
                <a:gd name="T22" fmla="*/ 1 w 8"/>
                <a:gd name="T23" fmla="*/ 12 h 34"/>
                <a:gd name="T24" fmla="*/ 0 w 8"/>
                <a:gd name="T25" fmla="*/ 13 h 34"/>
                <a:gd name="T26" fmla="*/ 0 w 8"/>
                <a:gd name="T27" fmla="*/ 14 h 34"/>
                <a:gd name="T28" fmla="*/ 0 w 8"/>
                <a:gd name="T29" fmla="*/ 15 h 34"/>
                <a:gd name="T30" fmla="*/ 0 w 8"/>
                <a:gd name="T31" fmla="*/ 16 h 34"/>
                <a:gd name="T32" fmla="*/ 0 w 8"/>
                <a:gd name="T33" fmla="*/ 17 h 34"/>
                <a:gd name="T34" fmla="*/ 0 w 8"/>
                <a:gd name="T35" fmla="*/ 18 h 34"/>
                <a:gd name="T36" fmla="*/ 0 w 8"/>
                <a:gd name="T37" fmla="*/ 19 h 34"/>
                <a:gd name="T38" fmla="*/ 0 w 8"/>
                <a:gd name="T39" fmla="*/ 20 h 34"/>
                <a:gd name="T40" fmla="*/ 0 w 8"/>
                <a:gd name="T41" fmla="*/ 21 h 34"/>
                <a:gd name="T42" fmla="*/ 0 w 8"/>
                <a:gd name="T43" fmla="*/ 22 h 34"/>
                <a:gd name="T44" fmla="*/ 0 w 8"/>
                <a:gd name="T45" fmla="*/ 23 h 34"/>
                <a:gd name="T46" fmla="*/ 0 w 8"/>
                <a:gd name="T47" fmla="*/ 23 h 34"/>
                <a:gd name="T48" fmla="*/ 0 w 8"/>
                <a:gd name="T49" fmla="*/ 24 h 34"/>
                <a:gd name="T50" fmla="*/ 1 w 8"/>
                <a:gd name="T51" fmla="*/ 25 h 34"/>
                <a:gd name="T52" fmla="*/ 1 w 8"/>
                <a:gd name="T53" fmla="*/ 26 h 34"/>
                <a:gd name="T54" fmla="*/ 1 w 8"/>
                <a:gd name="T55" fmla="*/ 26 h 34"/>
                <a:gd name="T56" fmla="*/ 2 w 8"/>
                <a:gd name="T57" fmla="*/ 27 h 34"/>
                <a:gd name="T58" fmla="*/ 2 w 8"/>
                <a:gd name="T59" fmla="*/ 28 h 34"/>
                <a:gd name="T60" fmla="*/ 2 w 8"/>
                <a:gd name="T61" fmla="*/ 29 h 34"/>
                <a:gd name="T62" fmla="*/ 3 w 8"/>
                <a:gd name="T63" fmla="*/ 29 h 34"/>
                <a:gd name="T64" fmla="*/ 3 w 8"/>
                <a:gd name="T65" fmla="*/ 30 h 34"/>
                <a:gd name="T66" fmla="*/ 3 w 8"/>
                <a:gd name="T67" fmla="*/ 30 h 34"/>
                <a:gd name="T68" fmla="*/ 4 w 8"/>
                <a:gd name="T69" fmla="*/ 31 h 34"/>
                <a:gd name="T70" fmla="*/ 4 w 8"/>
                <a:gd name="T71" fmla="*/ 31 h 34"/>
                <a:gd name="T72" fmla="*/ 5 w 8"/>
                <a:gd name="T73" fmla="*/ 32 h 34"/>
                <a:gd name="T74" fmla="*/ 5 w 8"/>
                <a:gd name="T75" fmla="*/ 32 h 34"/>
                <a:gd name="T76" fmla="*/ 6 w 8"/>
                <a:gd name="T77" fmla="*/ 33 h 34"/>
                <a:gd name="T78" fmla="*/ 6 w 8"/>
                <a:gd name="T79" fmla="*/ 33 h 34"/>
                <a:gd name="T80" fmla="*/ 7 w 8"/>
                <a:gd name="T81" fmla="*/ 34 h 34"/>
                <a:gd name="T82" fmla="*/ 7 w 8"/>
                <a:gd name="T83" fmla="*/ 34 h 34"/>
                <a:gd name="T84" fmla="*/ 8 w 8"/>
                <a:gd name="T85" fmla="*/ 34 h 34"/>
                <a:gd name="T86" fmla="*/ 8 w 8"/>
                <a:gd name="T87" fmla="*/ 0 h 34"/>
                <a:gd name="T88" fmla="*/ 6 w 8"/>
                <a:gd name="T8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34">
                  <a:moveTo>
                    <a:pt x="6" y="0"/>
                  </a:moveTo>
                  <a:cubicBezTo>
                    <a:pt x="6" y="0"/>
                    <a:pt x="6" y="0"/>
                    <a:pt x="6" y="0"/>
                  </a:cubicBezTo>
                  <a:cubicBezTo>
                    <a:pt x="6" y="1"/>
                    <a:pt x="5" y="1"/>
                    <a:pt x="5" y="1"/>
                  </a:cubicBezTo>
                  <a:cubicBezTo>
                    <a:pt x="5" y="2"/>
                    <a:pt x="5" y="2"/>
                    <a:pt x="4" y="3"/>
                  </a:cubicBezTo>
                  <a:cubicBezTo>
                    <a:pt x="4" y="3"/>
                    <a:pt x="4" y="4"/>
                    <a:pt x="4" y="4"/>
                  </a:cubicBezTo>
                  <a:cubicBezTo>
                    <a:pt x="4" y="4"/>
                    <a:pt x="3" y="5"/>
                    <a:pt x="3" y="5"/>
                  </a:cubicBezTo>
                  <a:cubicBezTo>
                    <a:pt x="3" y="6"/>
                    <a:pt x="3" y="6"/>
                    <a:pt x="3" y="6"/>
                  </a:cubicBezTo>
                  <a:cubicBezTo>
                    <a:pt x="2" y="7"/>
                    <a:pt x="2" y="7"/>
                    <a:pt x="2" y="8"/>
                  </a:cubicBezTo>
                  <a:cubicBezTo>
                    <a:pt x="2" y="9"/>
                    <a:pt x="2" y="9"/>
                    <a:pt x="2" y="9"/>
                  </a:cubicBezTo>
                  <a:cubicBezTo>
                    <a:pt x="2" y="9"/>
                    <a:pt x="1" y="9"/>
                    <a:pt x="1" y="10"/>
                  </a:cubicBezTo>
                  <a:cubicBezTo>
                    <a:pt x="1" y="11"/>
                    <a:pt x="1" y="11"/>
                    <a:pt x="1" y="11"/>
                  </a:cubicBezTo>
                  <a:cubicBezTo>
                    <a:pt x="1" y="11"/>
                    <a:pt x="1" y="12"/>
                    <a:pt x="1" y="12"/>
                  </a:cubicBezTo>
                  <a:cubicBezTo>
                    <a:pt x="0" y="13"/>
                    <a:pt x="0" y="13"/>
                    <a:pt x="0" y="13"/>
                  </a:cubicBezTo>
                  <a:cubicBezTo>
                    <a:pt x="0" y="13"/>
                    <a:pt x="0" y="14"/>
                    <a:pt x="0" y="14"/>
                  </a:cubicBezTo>
                  <a:cubicBezTo>
                    <a:pt x="0" y="15"/>
                    <a:pt x="0" y="15"/>
                    <a:pt x="0" y="15"/>
                  </a:cubicBezTo>
                  <a:cubicBezTo>
                    <a:pt x="0" y="16"/>
                    <a:pt x="0" y="16"/>
                    <a:pt x="0" y="16"/>
                  </a:cubicBezTo>
                  <a:cubicBezTo>
                    <a:pt x="0" y="17"/>
                    <a:pt x="0" y="17"/>
                    <a:pt x="0" y="17"/>
                  </a:cubicBezTo>
                  <a:cubicBezTo>
                    <a:pt x="0" y="18"/>
                    <a:pt x="0" y="18"/>
                    <a:pt x="0" y="18"/>
                  </a:cubicBezTo>
                  <a:cubicBezTo>
                    <a:pt x="0" y="19"/>
                    <a:pt x="0" y="19"/>
                    <a:pt x="0" y="19"/>
                  </a:cubicBezTo>
                  <a:cubicBezTo>
                    <a:pt x="0" y="20"/>
                    <a:pt x="0" y="20"/>
                    <a:pt x="0" y="20"/>
                  </a:cubicBezTo>
                  <a:cubicBezTo>
                    <a:pt x="0" y="21"/>
                    <a:pt x="0" y="21"/>
                    <a:pt x="0" y="21"/>
                  </a:cubicBezTo>
                  <a:cubicBezTo>
                    <a:pt x="0" y="22"/>
                    <a:pt x="0" y="22"/>
                    <a:pt x="0" y="22"/>
                  </a:cubicBezTo>
                  <a:cubicBezTo>
                    <a:pt x="0" y="23"/>
                    <a:pt x="0" y="23"/>
                    <a:pt x="0" y="23"/>
                  </a:cubicBezTo>
                  <a:cubicBezTo>
                    <a:pt x="0" y="23"/>
                    <a:pt x="0" y="23"/>
                    <a:pt x="0" y="23"/>
                  </a:cubicBezTo>
                  <a:cubicBezTo>
                    <a:pt x="0" y="24"/>
                    <a:pt x="0" y="24"/>
                    <a:pt x="0" y="24"/>
                  </a:cubicBezTo>
                  <a:cubicBezTo>
                    <a:pt x="1" y="25"/>
                    <a:pt x="1" y="25"/>
                    <a:pt x="1" y="25"/>
                  </a:cubicBezTo>
                  <a:cubicBezTo>
                    <a:pt x="1" y="26"/>
                    <a:pt x="1" y="26"/>
                    <a:pt x="1" y="26"/>
                  </a:cubicBezTo>
                  <a:cubicBezTo>
                    <a:pt x="1" y="26"/>
                    <a:pt x="1" y="26"/>
                    <a:pt x="1" y="26"/>
                  </a:cubicBezTo>
                  <a:cubicBezTo>
                    <a:pt x="2" y="27"/>
                    <a:pt x="2" y="27"/>
                    <a:pt x="2" y="27"/>
                  </a:cubicBezTo>
                  <a:cubicBezTo>
                    <a:pt x="2" y="28"/>
                    <a:pt x="2" y="28"/>
                    <a:pt x="2" y="28"/>
                  </a:cubicBezTo>
                  <a:cubicBezTo>
                    <a:pt x="2" y="29"/>
                    <a:pt x="2" y="29"/>
                    <a:pt x="2" y="29"/>
                  </a:cubicBezTo>
                  <a:cubicBezTo>
                    <a:pt x="3" y="29"/>
                    <a:pt x="3" y="29"/>
                    <a:pt x="3" y="29"/>
                  </a:cubicBezTo>
                  <a:cubicBezTo>
                    <a:pt x="3" y="30"/>
                    <a:pt x="3" y="30"/>
                    <a:pt x="3" y="30"/>
                  </a:cubicBezTo>
                  <a:cubicBezTo>
                    <a:pt x="3" y="30"/>
                    <a:pt x="3" y="30"/>
                    <a:pt x="3" y="30"/>
                  </a:cubicBezTo>
                  <a:cubicBezTo>
                    <a:pt x="4" y="31"/>
                    <a:pt x="4" y="31"/>
                    <a:pt x="4" y="31"/>
                  </a:cubicBezTo>
                  <a:cubicBezTo>
                    <a:pt x="4" y="31"/>
                    <a:pt x="4" y="31"/>
                    <a:pt x="4" y="31"/>
                  </a:cubicBezTo>
                  <a:cubicBezTo>
                    <a:pt x="5" y="32"/>
                    <a:pt x="5" y="32"/>
                    <a:pt x="5" y="32"/>
                  </a:cubicBezTo>
                  <a:cubicBezTo>
                    <a:pt x="5" y="32"/>
                    <a:pt x="5" y="32"/>
                    <a:pt x="5" y="32"/>
                  </a:cubicBezTo>
                  <a:cubicBezTo>
                    <a:pt x="6" y="33"/>
                    <a:pt x="6" y="33"/>
                    <a:pt x="6" y="33"/>
                  </a:cubicBezTo>
                  <a:cubicBezTo>
                    <a:pt x="6" y="33"/>
                    <a:pt x="6" y="33"/>
                    <a:pt x="6" y="33"/>
                  </a:cubicBezTo>
                  <a:cubicBezTo>
                    <a:pt x="7" y="34"/>
                    <a:pt x="7" y="34"/>
                    <a:pt x="7" y="34"/>
                  </a:cubicBezTo>
                  <a:cubicBezTo>
                    <a:pt x="7" y="34"/>
                    <a:pt x="7" y="34"/>
                    <a:pt x="7" y="34"/>
                  </a:cubicBezTo>
                  <a:cubicBezTo>
                    <a:pt x="8" y="34"/>
                    <a:pt x="8" y="34"/>
                    <a:pt x="8" y="34"/>
                  </a:cubicBezTo>
                  <a:cubicBezTo>
                    <a:pt x="8" y="0"/>
                    <a:pt x="8" y="0"/>
                    <a:pt x="8" y="0"/>
                  </a:cubicBezTo>
                  <a:cubicBezTo>
                    <a:pt x="6" y="0"/>
                    <a:pt x="6" y="0"/>
                    <a:pt x="6" y="0"/>
                  </a:cubicBezTo>
                </a:path>
              </a:pathLst>
            </a:custGeom>
            <a:solidFill>
              <a:srgbClr val="180F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4" name="îṧḻíḓe">
              <a:extLst>
                <a:ext uri="{FF2B5EF4-FFF2-40B4-BE49-F238E27FC236}">
                  <a16:creationId xmlns:a16="http://schemas.microsoft.com/office/drawing/2014/main" xmlns="" id="{58A41CEC-1E98-44AF-A8FD-923788E9BD82}"/>
                </a:ext>
              </a:extLst>
            </p:cNvPr>
            <p:cNvSpPr/>
            <p:nvPr/>
          </p:nvSpPr>
          <p:spPr bwMode="auto">
            <a:xfrm>
              <a:off x="5013326" y="1935163"/>
              <a:ext cx="11113" cy="117475"/>
            </a:xfrm>
            <a:custGeom>
              <a:avLst/>
              <a:gdLst>
                <a:gd name="T0" fmla="*/ 3 w 3"/>
                <a:gd name="T1" fmla="*/ 0 h 36"/>
                <a:gd name="T2" fmla="*/ 3 w 3"/>
                <a:gd name="T3" fmla="*/ 0 h 36"/>
                <a:gd name="T4" fmla="*/ 0 w 3"/>
                <a:gd name="T5" fmla="*/ 0 h 36"/>
                <a:gd name="T6" fmla="*/ 0 w 3"/>
                <a:gd name="T7" fmla="*/ 0 h 36"/>
                <a:gd name="T8" fmla="*/ 0 w 3"/>
                <a:gd name="T9" fmla="*/ 34 h 36"/>
                <a:gd name="T10" fmla="*/ 0 w 3"/>
                <a:gd name="T11" fmla="*/ 34 h 36"/>
                <a:gd name="T12" fmla="*/ 0 w 3"/>
                <a:gd name="T13" fmla="*/ 35 h 36"/>
                <a:gd name="T14" fmla="*/ 1 w 3"/>
                <a:gd name="T15" fmla="*/ 35 h 36"/>
                <a:gd name="T16" fmla="*/ 1 w 3"/>
                <a:gd name="T17" fmla="*/ 35 h 36"/>
                <a:gd name="T18" fmla="*/ 2 w 3"/>
                <a:gd name="T19" fmla="*/ 36 h 36"/>
                <a:gd name="T20" fmla="*/ 2 w 3"/>
                <a:gd name="T21" fmla="*/ 36 h 36"/>
                <a:gd name="T22" fmla="*/ 3 w 3"/>
                <a:gd name="T23" fmla="*/ 36 h 36"/>
                <a:gd name="T24" fmla="*/ 3 w 3"/>
                <a:gd name="T25" fmla="*/ 4 h 36"/>
                <a:gd name="T26" fmla="*/ 3 w 3"/>
                <a:gd name="T27" fmla="*/ 0 h 36"/>
                <a:gd name="T28" fmla="*/ 3 w 3"/>
                <a:gd name="T29" fmla="*/ 0 h 36"/>
                <a:gd name="T30" fmla="*/ 3 w 3"/>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36">
                  <a:moveTo>
                    <a:pt x="3" y="0"/>
                  </a:moveTo>
                  <a:cubicBezTo>
                    <a:pt x="3" y="0"/>
                    <a:pt x="3" y="0"/>
                    <a:pt x="3" y="0"/>
                  </a:cubicBezTo>
                  <a:cubicBezTo>
                    <a:pt x="0" y="0"/>
                    <a:pt x="0" y="0"/>
                    <a:pt x="0" y="0"/>
                  </a:cubicBezTo>
                  <a:cubicBezTo>
                    <a:pt x="0" y="0"/>
                    <a:pt x="0" y="0"/>
                    <a:pt x="0" y="0"/>
                  </a:cubicBezTo>
                  <a:cubicBezTo>
                    <a:pt x="0" y="34"/>
                    <a:pt x="0" y="34"/>
                    <a:pt x="0" y="34"/>
                  </a:cubicBezTo>
                  <a:cubicBezTo>
                    <a:pt x="0" y="34"/>
                    <a:pt x="0" y="34"/>
                    <a:pt x="0" y="34"/>
                  </a:cubicBezTo>
                  <a:cubicBezTo>
                    <a:pt x="0" y="35"/>
                    <a:pt x="0" y="35"/>
                    <a:pt x="0" y="35"/>
                  </a:cubicBezTo>
                  <a:cubicBezTo>
                    <a:pt x="1" y="35"/>
                    <a:pt x="1" y="35"/>
                    <a:pt x="1" y="35"/>
                  </a:cubicBezTo>
                  <a:cubicBezTo>
                    <a:pt x="1" y="35"/>
                    <a:pt x="1" y="35"/>
                    <a:pt x="1" y="35"/>
                  </a:cubicBezTo>
                  <a:cubicBezTo>
                    <a:pt x="2" y="36"/>
                    <a:pt x="2" y="36"/>
                    <a:pt x="2" y="36"/>
                  </a:cubicBezTo>
                  <a:cubicBezTo>
                    <a:pt x="2" y="36"/>
                    <a:pt x="2" y="36"/>
                    <a:pt x="2" y="36"/>
                  </a:cubicBezTo>
                  <a:cubicBezTo>
                    <a:pt x="2" y="36"/>
                    <a:pt x="3" y="36"/>
                    <a:pt x="3" y="36"/>
                  </a:cubicBezTo>
                  <a:cubicBezTo>
                    <a:pt x="3" y="4"/>
                    <a:pt x="3" y="4"/>
                    <a:pt x="3" y="4"/>
                  </a:cubicBezTo>
                  <a:cubicBezTo>
                    <a:pt x="3" y="0"/>
                    <a:pt x="3" y="0"/>
                    <a:pt x="3" y="0"/>
                  </a:cubicBezTo>
                  <a:cubicBezTo>
                    <a:pt x="3" y="0"/>
                    <a:pt x="3" y="0"/>
                    <a:pt x="3" y="0"/>
                  </a:cubicBezTo>
                  <a:cubicBezTo>
                    <a:pt x="3" y="0"/>
                    <a:pt x="3" y="0"/>
                    <a:pt x="3" y="0"/>
                  </a:cubicBezTo>
                </a:path>
              </a:pathLst>
            </a:custGeom>
            <a:solidFill>
              <a:srgbClr val="532F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5" name="ïślïďê">
              <a:extLst>
                <a:ext uri="{FF2B5EF4-FFF2-40B4-BE49-F238E27FC236}">
                  <a16:creationId xmlns:a16="http://schemas.microsoft.com/office/drawing/2014/main" xmlns="" id="{B66593E3-5F45-4F68-94D9-BE2A8BCE7A2B}"/>
                </a:ext>
              </a:extLst>
            </p:cNvPr>
            <p:cNvSpPr/>
            <p:nvPr/>
          </p:nvSpPr>
          <p:spPr bwMode="auto">
            <a:xfrm>
              <a:off x="5310188" y="1868488"/>
              <a:ext cx="115888" cy="52388"/>
            </a:xfrm>
            <a:custGeom>
              <a:avLst/>
              <a:gdLst>
                <a:gd name="T0" fmla="*/ 13 w 35"/>
                <a:gd name="T1" fmla="*/ 0 h 16"/>
                <a:gd name="T2" fmla="*/ 16 w 35"/>
                <a:gd name="T3" fmla="*/ 9 h 16"/>
                <a:gd name="T4" fmla="*/ 12 w 35"/>
                <a:gd name="T5" fmla="*/ 10 h 16"/>
                <a:gd name="T6" fmla="*/ 12 w 35"/>
                <a:gd name="T7" fmla="*/ 10 h 16"/>
                <a:gd name="T8" fmla="*/ 6 w 35"/>
                <a:gd name="T9" fmla="*/ 13 h 16"/>
                <a:gd name="T10" fmla="*/ 6 w 35"/>
                <a:gd name="T11" fmla="*/ 13 h 16"/>
                <a:gd name="T12" fmla="*/ 6 w 35"/>
                <a:gd name="T13" fmla="*/ 13 h 16"/>
                <a:gd name="T14" fmla="*/ 0 w 35"/>
                <a:gd name="T15" fmla="*/ 16 h 16"/>
                <a:gd name="T16" fmla="*/ 35 w 35"/>
                <a:gd name="T17" fmla="*/ 16 h 16"/>
                <a:gd name="T18" fmla="*/ 35 w 35"/>
                <a:gd name="T19" fmla="*/ 16 h 16"/>
                <a:gd name="T20" fmla="*/ 13 w 35"/>
                <a:gd name="T21" fmla="*/ 0 h 16"/>
                <a:gd name="T22" fmla="*/ 13 w 35"/>
                <a:gd name="T23" fmla="*/ 0 h 16"/>
                <a:gd name="T24" fmla="*/ 13 w 35"/>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6">
                  <a:moveTo>
                    <a:pt x="13" y="0"/>
                  </a:moveTo>
                  <a:cubicBezTo>
                    <a:pt x="16" y="9"/>
                    <a:pt x="16" y="9"/>
                    <a:pt x="16" y="9"/>
                  </a:cubicBezTo>
                  <a:cubicBezTo>
                    <a:pt x="16" y="9"/>
                    <a:pt x="14" y="9"/>
                    <a:pt x="12" y="10"/>
                  </a:cubicBezTo>
                  <a:cubicBezTo>
                    <a:pt x="12" y="10"/>
                    <a:pt x="12" y="10"/>
                    <a:pt x="12" y="10"/>
                  </a:cubicBezTo>
                  <a:cubicBezTo>
                    <a:pt x="10" y="11"/>
                    <a:pt x="8" y="12"/>
                    <a:pt x="6" y="13"/>
                  </a:cubicBezTo>
                  <a:cubicBezTo>
                    <a:pt x="6" y="13"/>
                    <a:pt x="6" y="13"/>
                    <a:pt x="6" y="13"/>
                  </a:cubicBezTo>
                  <a:cubicBezTo>
                    <a:pt x="6" y="13"/>
                    <a:pt x="6" y="13"/>
                    <a:pt x="6" y="13"/>
                  </a:cubicBezTo>
                  <a:cubicBezTo>
                    <a:pt x="4" y="14"/>
                    <a:pt x="2" y="15"/>
                    <a:pt x="0" y="16"/>
                  </a:cubicBezTo>
                  <a:cubicBezTo>
                    <a:pt x="35" y="16"/>
                    <a:pt x="35" y="16"/>
                    <a:pt x="35" y="16"/>
                  </a:cubicBezTo>
                  <a:cubicBezTo>
                    <a:pt x="35" y="16"/>
                    <a:pt x="35" y="16"/>
                    <a:pt x="35" y="16"/>
                  </a:cubicBezTo>
                  <a:cubicBezTo>
                    <a:pt x="34" y="8"/>
                    <a:pt x="25" y="0"/>
                    <a:pt x="13" y="0"/>
                  </a:cubicBezTo>
                  <a:cubicBezTo>
                    <a:pt x="13" y="0"/>
                    <a:pt x="13" y="0"/>
                    <a:pt x="13" y="0"/>
                  </a:cubicBezTo>
                  <a:cubicBezTo>
                    <a:pt x="13" y="0"/>
                    <a:pt x="13" y="0"/>
                    <a:pt x="13" y="0"/>
                  </a:cubicBezTo>
                </a:path>
              </a:pathLst>
            </a:custGeom>
            <a:solidFill>
              <a:srgbClr val="B2AA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6" name="ïṣľiďe">
              <a:extLst>
                <a:ext uri="{FF2B5EF4-FFF2-40B4-BE49-F238E27FC236}">
                  <a16:creationId xmlns:a16="http://schemas.microsoft.com/office/drawing/2014/main" xmlns="" id="{403BDA50-7ABB-4F39-A232-E38213DB7DE9}"/>
                </a:ext>
              </a:extLst>
            </p:cNvPr>
            <p:cNvSpPr/>
            <p:nvPr/>
          </p:nvSpPr>
          <p:spPr bwMode="auto">
            <a:xfrm>
              <a:off x="5307013" y="1920876"/>
              <a:ext cx="119063" cy="3175"/>
            </a:xfrm>
            <a:custGeom>
              <a:avLst/>
              <a:gdLst>
                <a:gd name="T0" fmla="*/ 36 w 36"/>
                <a:gd name="T1" fmla="*/ 0 h 1"/>
                <a:gd name="T2" fmla="*/ 1 w 36"/>
                <a:gd name="T3" fmla="*/ 0 h 1"/>
                <a:gd name="T4" fmla="*/ 0 w 36"/>
                <a:gd name="T5" fmla="*/ 1 h 1"/>
                <a:gd name="T6" fmla="*/ 32 w 36"/>
                <a:gd name="T7" fmla="*/ 1 h 1"/>
                <a:gd name="T8" fmla="*/ 36 w 36"/>
                <a:gd name="T9" fmla="*/ 0 h 1"/>
              </a:gdLst>
              <a:ahLst/>
              <a:cxnLst>
                <a:cxn ang="0">
                  <a:pos x="T0" y="T1"/>
                </a:cxn>
                <a:cxn ang="0">
                  <a:pos x="T2" y="T3"/>
                </a:cxn>
                <a:cxn ang="0">
                  <a:pos x="T4" y="T5"/>
                </a:cxn>
                <a:cxn ang="0">
                  <a:pos x="T6" y="T7"/>
                </a:cxn>
                <a:cxn ang="0">
                  <a:pos x="T8" y="T9"/>
                </a:cxn>
              </a:cxnLst>
              <a:rect l="0" t="0" r="r" b="b"/>
              <a:pathLst>
                <a:path w="36" h="1">
                  <a:moveTo>
                    <a:pt x="36" y="0"/>
                  </a:moveTo>
                  <a:cubicBezTo>
                    <a:pt x="1" y="0"/>
                    <a:pt x="1" y="0"/>
                    <a:pt x="1" y="0"/>
                  </a:cubicBezTo>
                  <a:cubicBezTo>
                    <a:pt x="1" y="1"/>
                    <a:pt x="1" y="1"/>
                    <a:pt x="0" y="1"/>
                  </a:cubicBezTo>
                  <a:cubicBezTo>
                    <a:pt x="32" y="1"/>
                    <a:pt x="32" y="1"/>
                    <a:pt x="32" y="1"/>
                  </a:cubicBezTo>
                  <a:cubicBezTo>
                    <a:pt x="34" y="0"/>
                    <a:pt x="36" y="0"/>
                    <a:pt x="36" y="0"/>
                  </a:cubicBezTo>
                </a:path>
              </a:pathLst>
            </a:custGeom>
            <a:solidFill>
              <a:srgbClr val="1005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7" name="î$ľiḓè">
              <a:extLst>
                <a:ext uri="{FF2B5EF4-FFF2-40B4-BE49-F238E27FC236}">
                  <a16:creationId xmlns:a16="http://schemas.microsoft.com/office/drawing/2014/main" xmlns="" id="{F84A8614-4BF9-4F48-A074-2A2CA6B0A435}"/>
                </a:ext>
              </a:extLst>
            </p:cNvPr>
            <p:cNvSpPr/>
            <p:nvPr/>
          </p:nvSpPr>
          <p:spPr bwMode="auto">
            <a:xfrm>
              <a:off x="5287963" y="1924051"/>
              <a:ext cx="125413" cy="23813"/>
            </a:xfrm>
            <a:custGeom>
              <a:avLst/>
              <a:gdLst>
                <a:gd name="T0" fmla="*/ 38 w 38"/>
                <a:gd name="T1" fmla="*/ 0 h 7"/>
                <a:gd name="T2" fmla="*/ 6 w 38"/>
                <a:gd name="T3" fmla="*/ 0 h 7"/>
                <a:gd name="T4" fmla="*/ 1 w 38"/>
                <a:gd name="T5" fmla="*/ 6 h 7"/>
                <a:gd name="T6" fmla="*/ 1 w 38"/>
                <a:gd name="T7" fmla="*/ 6 h 7"/>
                <a:gd name="T8" fmla="*/ 1 w 38"/>
                <a:gd name="T9" fmla="*/ 6 h 7"/>
                <a:gd name="T10" fmla="*/ 1 w 38"/>
                <a:gd name="T11" fmla="*/ 6 h 7"/>
                <a:gd name="T12" fmla="*/ 1 w 38"/>
                <a:gd name="T13" fmla="*/ 6 h 7"/>
                <a:gd name="T14" fmla="*/ 1 w 38"/>
                <a:gd name="T15" fmla="*/ 6 h 7"/>
                <a:gd name="T16" fmla="*/ 1 w 38"/>
                <a:gd name="T17" fmla="*/ 6 h 7"/>
                <a:gd name="T18" fmla="*/ 1 w 38"/>
                <a:gd name="T19" fmla="*/ 6 h 7"/>
                <a:gd name="T20" fmla="*/ 0 w 38"/>
                <a:gd name="T21" fmla="*/ 6 h 7"/>
                <a:gd name="T22" fmla="*/ 0 w 38"/>
                <a:gd name="T23" fmla="*/ 6 h 7"/>
                <a:gd name="T24" fmla="*/ 0 w 38"/>
                <a:gd name="T25" fmla="*/ 6 h 7"/>
                <a:gd name="T26" fmla="*/ 0 w 38"/>
                <a:gd name="T27" fmla="*/ 6 h 7"/>
                <a:gd name="T28" fmla="*/ 0 w 38"/>
                <a:gd name="T29" fmla="*/ 6 h 7"/>
                <a:gd name="T30" fmla="*/ 29 w 38"/>
                <a:gd name="T31" fmla="*/ 7 h 7"/>
                <a:gd name="T32" fmla="*/ 38 w 3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7">
                  <a:moveTo>
                    <a:pt x="38" y="0"/>
                  </a:moveTo>
                  <a:cubicBezTo>
                    <a:pt x="6" y="0"/>
                    <a:pt x="6" y="0"/>
                    <a:pt x="6" y="0"/>
                  </a:cubicBezTo>
                  <a:cubicBezTo>
                    <a:pt x="4" y="2"/>
                    <a:pt x="2" y="4"/>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0" y="6"/>
                    <a:pt x="0" y="6"/>
                    <a:pt x="0" y="6"/>
                  </a:cubicBezTo>
                  <a:cubicBezTo>
                    <a:pt x="0" y="6"/>
                    <a:pt x="0" y="6"/>
                    <a:pt x="0" y="6"/>
                  </a:cubicBezTo>
                  <a:cubicBezTo>
                    <a:pt x="0" y="6"/>
                    <a:pt x="0" y="6"/>
                    <a:pt x="0" y="6"/>
                  </a:cubicBezTo>
                  <a:cubicBezTo>
                    <a:pt x="0" y="6"/>
                    <a:pt x="0" y="6"/>
                    <a:pt x="0" y="6"/>
                  </a:cubicBezTo>
                  <a:cubicBezTo>
                    <a:pt x="29" y="7"/>
                    <a:pt x="29" y="7"/>
                    <a:pt x="29" y="7"/>
                  </a:cubicBezTo>
                  <a:cubicBezTo>
                    <a:pt x="32" y="3"/>
                    <a:pt x="36" y="1"/>
                    <a:pt x="38" y="0"/>
                  </a:cubicBezTo>
                </a:path>
              </a:pathLst>
            </a:custGeom>
            <a:solidFill>
              <a:srgbClr val="1D0D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8" name="iṣlïḍè">
              <a:extLst>
                <a:ext uri="{FF2B5EF4-FFF2-40B4-BE49-F238E27FC236}">
                  <a16:creationId xmlns:a16="http://schemas.microsoft.com/office/drawing/2014/main" xmlns="" id="{ECD5AC74-B150-42B3-9DDF-4358DF6367CB}"/>
                </a:ext>
              </a:extLst>
            </p:cNvPr>
            <p:cNvSpPr/>
            <p:nvPr/>
          </p:nvSpPr>
          <p:spPr bwMode="auto">
            <a:xfrm>
              <a:off x="5275263" y="1944688"/>
              <a:ext cx="107950" cy="9525"/>
            </a:xfrm>
            <a:custGeom>
              <a:avLst/>
              <a:gdLst>
                <a:gd name="T0" fmla="*/ 4 w 33"/>
                <a:gd name="T1" fmla="*/ 0 h 3"/>
                <a:gd name="T2" fmla="*/ 4 w 33"/>
                <a:gd name="T3" fmla="*/ 0 h 3"/>
                <a:gd name="T4" fmla="*/ 4 w 33"/>
                <a:gd name="T5" fmla="*/ 0 h 3"/>
                <a:gd name="T6" fmla="*/ 4 w 33"/>
                <a:gd name="T7" fmla="*/ 0 h 3"/>
                <a:gd name="T8" fmla="*/ 4 w 33"/>
                <a:gd name="T9" fmla="*/ 0 h 3"/>
                <a:gd name="T10" fmla="*/ 0 w 33"/>
                <a:gd name="T11" fmla="*/ 1 h 3"/>
                <a:gd name="T12" fmla="*/ 32 w 33"/>
                <a:gd name="T13" fmla="*/ 3 h 3"/>
                <a:gd name="T14" fmla="*/ 33 w 33"/>
                <a:gd name="T15" fmla="*/ 1 h 3"/>
                <a:gd name="T16" fmla="*/ 4 w 3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
                  <a:moveTo>
                    <a:pt x="4" y="0"/>
                  </a:moveTo>
                  <a:cubicBezTo>
                    <a:pt x="4" y="0"/>
                    <a:pt x="4" y="0"/>
                    <a:pt x="4" y="0"/>
                  </a:cubicBezTo>
                  <a:cubicBezTo>
                    <a:pt x="4" y="0"/>
                    <a:pt x="4" y="0"/>
                    <a:pt x="4" y="0"/>
                  </a:cubicBezTo>
                  <a:cubicBezTo>
                    <a:pt x="4" y="0"/>
                    <a:pt x="4" y="0"/>
                    <a:pt x="4" y="0"/>
                  </a:cubicBezTo>
                  <a:cubicBezTo>
                    <a:pt x="4" y="0"/>
                    <a:pt x="4" y="0"/>
                    <a:pt x="4" y="0"/>
                  </a:cubicBezTo>
                  <a:cubicBezTo>
                    <a:pt x="3" y="0"/>
                    <a:pt x="1" y="1"/>
                    <a:pt x="0" y="1"/>
                  </a:cubicBezTo>
                  <a:cubicBezTo>
                    <a:pt x="32" y="3"/>
                    <a:pt x="32" y="3"/>
                    <a:pt x="32" y="3"/>
                  </a:cubicBezTo>
                  <a:cubicBezTo>
                    <a:pt x="32" y="2"/>
                    <a:pt x="32" y="2"/>
                    <a:pt x="33" y="1"/>
                  </a:cubicBezTo>
                  <a:cubicBezTo>
                    <a:pt x="4" y="0"/>
                    <a:pt x="4" y="0"/>
                    <a:pt x="4" y="0"/>
                  </a:cubicBezTo>
                </a:path>
              </a:pathLst>
            </a:custGeom>
            <a:solidFill>
              <a:srgbClr val="140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9" name="íśľïdè">
              <a:extLst>
                <a:ext uri="{FF2B5EF4-FFF2-40B4-BE49-F238E27FC236}">
                  <a16:creationId xmlns:a16="http://schemas.microsoft.com/office/drawing/2014/main" xmlns="" id="{96EF7C69-D535-4871-B9F1-33D212E8D893}"/>
                </a:ext>
              </a:extLst>
            </p:cNvPr>
            <p:cNvSpPr/>
            <p:nvPr/>
          </p:nvSpPr>
          <p:spPr bwMode="auto">
            <a:xfrm>
              <a:off x="5270501" y="1947863"/>
              <a:ext cx="109538" cy="6350"/>
            </a:xfrm>
            <a:custGeom>
              <a:avLst/>
              <a:gdLst>
                <a:gd name="T0" fmla="*/ 1 w 33"/>
                <a:gd name="T1" fmla="*/ 0 h 2"/>
                <a:gd name="T2" fmla="*/ 0 w 33"/>
                <a:gd name="T3" fmla="*/ 0 h 2"/>
                <a:gd name="T4" fmla="*/ 32 w 33"/>
                <a:gd name="T5" fmla="*/ 2 h 2"/>
                <a:gd name="T6" fmla="*/ 32 w 33"/>
                <a:gd name="T7" fmla="*/ 2 h 2"/>
                <a:gd name="T8" fmla="*/ 32 w 33"/>
                <a:gd name="T9" fmla="*/ 2 h 2"/>
                <a:gd name="T10" fmla="*/ 33 w 33"/>
                <a:gd name="T11" fmla="*/ 2 h 2"/>
                <a:gd name="T12" fmla="*/ 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1" y="0"/>
                  </a:moveTo>
                  <a:cubicBezTo>
                    <a:pt x="1" y="0"/>
                    <a:pt x="1" y="0"/>
                    <a:pt x="0" y="0"/>
                  </a:cubicBezTo>
                  <a:cubicBezTo>
                    <a:pt x="32" y="2"/>
                    <a:pt x="32" y="2"/>
                    <a:pt x="32" y="2"/>
                  </a:cubicBezTo>
                  <a:cubicBezTo>
                    <a:pt x="32" y="2"/>
                    <a:pt x="32" y="2"/>
                    <a:pt x="32" y="2"/>
                  </a:cubicBezTo>
                  <a:cubicBezTo>
                    <a:pt x="32" y="2"/>
                    <a:pt x="32" y="2"/>
                    <a:pt x="32" y="2"/>
                  </a:cubicBezTo>
                  <a:cubicBezTo>
                    <a:pt x="33" y="2"/>
                    <a:pt x="33" y="2"/>
                    <a:pt x="33" y="2"/>
                  </a:cubicBezTo>
                  <a:cubicBezTo>
                    <a:pt x="1" y="0"/>
                    <a:pt x="1" y="0"/>
                    <a:pt x="1" y="0"/>
                  </a:cubicBezTo>
                </a:path>
              </a:pathLst>
            </a:custGeom>
            <a:solidFill>
              <a:srgbClr val="4F25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0" name="iṥľiḍè">
              <a:extLst>
                <a:ext uri="{FF2B5EF4-FFF2-40B4-BE49-F238E27FC236}">
                  <a16:creationId xmlns:a16="http://schemas.microsoft.com/office/drawing/2014/main" xmlns="" id="{B3828C16-7304-42CE-8393-8EBA299E8762}"/>
                </a:ext>
              </a:extLst>
            </p:cNvPr>
            <p:cNvSpPr/>
            <p:nvPr/>
          </p:nvSpPr>
          <p:spPr bwMode="auto">
            <a:xfrm>
              <a:off x="5116513" y="1960563"/>
              <a:ext cx="247650" cy="103188"/>
            </a:xfrm>
            <a:custGeom>
              <a:avLst/>
              <a:gdLst>
                <a:gd name="T0" fmla="*/ 39 w 75"/>
                <a:gd name="T1" fmla="*/ 0 h 31"/>
                <a:gd name="T2" fmla="*/ 26 w 75"/>
                <a:gd name="T3" fmla="*/ 10 h 31"/>
                <a:gd name="T4" fmla="*/ 26 w 75"/>
                <a:gd name="T5" fmla="*/ 10 h 31"/>
                <a:gd name="T6" fmla="*/ 26 w 75"/>
                <a:gd name="T7" fmla="*/ 10 h 31"/>
                <a:gd name="T8" fmla="*/ 8 w 75"/>
                <a:gd name="T9" fmla="*/ 25 h 31"/>
                <a:gd name="T10" fmla="*/ 7 w 75"/>
                <a:gd name="T11" fmla="*/ 26 h 31"/>
                <a:gd name="T12" fmla="*/ 0 w 75"/>
                <a:gd name="T13" fmla="*/ 24 h 31"/>
                <a:gd name="T14" fmla="*/ 11 w 75"/>
                <a:gd name="T15" fmla="*/ 29 h 31"/>
                <a:gd name="T16" fmla="*/ 12 w 75"/>
                <a:gd name="T17" fmla="*/ 29 h 31"/>
                <a:gd name="T18" fmla="*/ 12 w 75"/>
                <a:gd name="T19" fmla="*/ 29 h 31"/>
                <a:gd name="T20" fmla="*/ 29 w 75"/>
                <a:gd name="T21" fmla="*/ 13 h 31"/>
                <a:gd name="T22" fmla="*/ 31 w 75"/>
                <a:gd name="T23" fmla="*/ 11 h 31"/>
                <a:gd name="T24" fmla="*/ 31 w 75"/>
                <a:gd name="T25" fmla="*/ 10 h 31"/>
                <a:gd name="T26" fmla="*/ 33 w 75"/>
                <a:gd name="T27" fmla="*/ 8 h 31"/>
                <a:gd name="T28" fmla="*/ 34 w 75"/>
                <a:gd name="T29" fmla="*/ 7 h 31"/>
                <a:gd name="T30" fmla="*/ 35 w 75"/>
                <a:gd name="T31" fmla="*/ 6 h 31"/>
                <a:gd name="T32" fmla="*/ 36 w 75"/>
                <a:gd name="T33" fmla="*/ 5 h 31"/>
                <a:gd name="T34" fmla="*/ 38 w 75"/>
                <a:gd name="T35" fmla="*/ 3 h 31"/>
                <a:gd name="T36" fmla="*/ 40 w 75"/>
                <a:gd name="T37" fmla="*/ 2 h 31"/>
                <a:gd name="T38" fmla="*/ 41 w 75"/>
                <a:gd name="T39" fmla="*/ 1 h 31"/>
                <a:gd name="T40" fmla="*/ 42 w 75"/>
                <a:gd name="T41" fmla="*/ 1 h 31"/>
                <a:gd name="T42" fmla="*/ 42 w 75"/>
                <a:gd name="T43" fmla="*/ 2 h 31"/>
                <a:gd name="T44" fmla="*/ 41 w 75"/>
                <a:gd name="T45" fmla="*/ 6 h 31"/>
                <a:gd name="T46" fmla="*/ 41 w 75"/>
                <a:gd name="T47" fmla="*/ 11 h 31"/>
                <a:gd name="T48" fmla="*/ 42 w 75"/>
                <a:gd name="T49" fmla="*/ 19 h 31"/>
                <a:gd name="T50" fmla="*/ 46 w 75"/>
                <a:gd name="T51" fmla="*/ 31 h 31"/>
                <a:gd name="T52" fmla="*/ 75 w 75"/>
                <a:gd name="T53" fmla="*/ 2 h 31"/>
                <a:gd name="T54" fmla="*/ 39 w 75"/>
                <a:gd name="T5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31">
                  <a:moveTo>
                    <a:pt x="39" y="0"/>
                  </a:moveTo>
                  <a:cubicBezTo>
                    <a:pt x="33" y="3"/>
                    <a:pt x="29" y="7"/>
                    <a:pt x="26" y="10"/>
                  </a:cubicBezTo>
                  <a:cubicBezTo>
                    <a:pt x="26" y="10"/>
                    <a:pt x="26" y="10"/>
                    <a:pt x="26" y="10"/>
                  </a:cubicBezTo>
                  <a:cubicBezTo>
                    <a:pt x="26" y="10"/>
                    <a:pt x="26" y="10"/>
                    <a:pt x="26" y="10"/>
                  </a:cubicBezTo>
                  <a:cubicBezTo>
                    <a:pt x="20" y="17"/>
                    <a:pt x="16" y="24"/>
                    <a:pt x="8" y="25"/>
                  </a:cubicBezTo>
                  <a:cubicBezTo>
                    <a:pt x="8" y="25"/>
                    <a:pt x="7" y="26"/>
                    <a:pt x="7" y="26"/>
                  </a:cubicBezTo>
                  <a:cubicBezTo>
                    <a:pt x="4" y="26"/>
                    <a:pt x="2" y="25"/>
                    <a:pt x="0" y="24"/>
                  </a:cubicBezTo>
                  <a:cubicBezTo>
                    <a:pt x="3" y="27"/>
                    <a:pt x="7" y="29"/>
                    <a:pt x="11" y="29"/>
                  </a:cubicBezTo>
                  <a:cubicBezTo>
                    <a:pt x="11" y="29"/>
                    <a:pt x="12" y="29"/>
                    <a:pt x="12" y="29"/>
                  </a:cubicBezTo>
                  <a:cubicBezTo>
                    <a:pt x="12" y="29"/>
                    <a:pt x="12" y="29"/>
                    <a:pt x="12" y="29"/>
                  </a:cubicBezTo>
                  <a:cubicBezTo>
                    <a:pt x="20" y="27"/>
                    <a:pt x="23" y="20"/>
                    <a:pt x="29" y="13"/>
                  </a:cubicBezTo>
                  <a:cubicBezTo>
                    <a:pt x="29" y="12"/>
                    <a:pt x="30" y="11"/>
                    <a:pt x="31" y="11"/>
                  </a:cubicBezTo>
                  <a:cubicBezTo>
                    <a:pt x="31" y="10"/>
                    <a:pt x="31" y="10"/>
                    <a:pt x="31" y="10"/>
                  </a:cubicBezTo>
                  <a:cubicBezTo>
                    <a:pt x="32" y="9"/>
                    <a:pt x="32" y="9"/>
                    <a:pt x="33" y="8"/>
                  </a:cubicBezTo>
                  <a:cubicBezTo>
                    <a:pt x="34" y="7"/>
                    <a:pt x="34" y="7"/>
                    <a:pt x="34" y="7"/>
                  </a:cubicBezTo>
                  <a:cubicBezTo>
                    <a:pt x="34" y="7"/>
                    <a:pt x="35" y="6"/>
                    <a:pt x="35" y="6"/>
                  </a:cubicBezTo>
                  <a:cubicBezTo>
                    <a:pt x="36" y="5"/>
                    <a:pt x="36" y="5"/>
                    <a:pt x="36" y="5"/>
                  </a:cubicBezTo>
                  <a:cubicBezTo>
                    <a:pt x="37" y="4"/>
                    <a:pt x="38" y="4"/>
                    <a:pt x="38" y="3"/>
                  </a:cubicBezTo>
                  <a:cubicBezTo>
                    <a:pt x="39" y="3"/>
                    <a:pt x="39" y="3"/>
                    <a:pt x="40" y="2"/>
                  </a:cubicBezTo>
                  <a:cubicBezTo>
                    <a:pt x="40" y="2"/>
                    <a:pt x="41" y="2"/>
                    <a:pt x="41" y="1"/>
                  </a:cubicBezTo>
                  <a:cubicBezTo>
                    <a:pt x="42" y="1"/>
                    <a:pt x="42" y="1"/>
                    <a:pt x="42" y="1"/>
                  </a:cubicBezTo>
                  <a:cubicBezTo>
                    <a:pt x="42" y="1"/>
                    <a:pt x="42" y="2"/>
                    <a:pt x="42" y="2"/>
                  </a:cubicBezTo>
                  <a:cubicBezTo>
                    <a:pt x="42" y="4"/>
                    <a:pt x="42" y="5"/>
                    <a:pt x="41" y="6"/>
                  </a:cubicBezTo>
                  <a:cubicBezTo>
                    <a:pt x="41" y="8"/>
                    <a:pt x="41" y="9"/>
                    <a:pt x="41" y="11"/>
                  </a:cubicBezTo>
                  <a:cubicBezTo>
                    <a:pt x="41" y="14"/>
                    <a:pt x="41" y="16"/>
                    <a:pt x="42" y="19"/>
                  </a:cubicBezTo>
                  <a:cubicBezTo>
                    <a:pt x="42" y="24"/>
                    <a:pt x="44" y="28"/>
                    <a:pt x="46" y="31"/>
                  </a:cubicBezTo>
                  <a:cubicBezTo>
                    <a:pt x="75" y="2"/>
                    <a:pt x="75" y="2"/>
                    <a:pt x="75" y="2"/>
                  </a:cubicBezTo>
                  <a:cubicBezTo>
                    <a:pt x="39" y="0"/>
                    <a:pt x="39" y="0"/>
                    <a:pt x="39" y="0"/>
                  </a:cubicBezTo>
                </a:path>
              </a:pathLst>
            </a:custGeom>
            <a:solidFill>
              <a:srgbClr val="221A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1" name="îṣḷíḍè">
              <a:extLst>
                <a:ext uri="{FF2B5EF4-FFF2-40B4-BE49-F238E27FC236}">
                  <a16:creationId xmlns:a16="http://schemas.microsoft.com/office/drawing/2014/main" xmlns="" id="{33667888-E410-4296-A201-92C7CEFB42A6}"/>
                </a:ext>
              </a:extLst>
            </p:cNvPr>
            <p:cNvSpPr/>
            <p:nvPr/>
          </p:nvSpPr>
          <p:spPr bwMode="auto">
            <a:xfrm>
              <a:off x="5267326" y="1954213"/>
              <a:ext cx="109538" cy="131763"/>
            </a:xfrm>
            <a:custGeom>
              <a:avLst/>
              <a:gdLst>
                <a:gd name="T0" fmla="*/ 29 w 33"/>
                <a:gd name="T1" fmla="*/ 4 h 40"/>
                <a:gd name="T2" fmla="*/ 0 w 33"/>
                <a:gd name="T3" fmla="*/ 33 h 40"/>
                <a:gd name="T4" fmla="*/ 11 w 33"/>
                <a:gd name="T5" fmla="*/ 39 h 40"/>
                <a:gd name="T6" fmla="*/ 13 w 33"/>
                <a:gd name="T7" fmla="*/ 40 h 40"/>
                <a:gd name="T8" fmla="*/ 15 w 33"/>
                <a:gd name="T9" fmla="*/ 39 h 40"/>
                <a:gd name="T10" fmla="*/ 32 w 33"/>
                <a:gd name="T11" fmla="*/ 4 h 40"/>
                <a:gd name="T12" fmla="*/ 29 w 33"/>
                <a:gd name="T13" fmla="*/ 4 h 40"/>
                <a:gd name="T14" fmla="*/ 33 w 33"/>
                <a:gd name="T15" fmla="*/ 0 h 40"/>
                <a:gd name="T16" fmla="*/ 33 w 33"/>
                <a:gd name="T17" fmla="*/ 0 h 40"/>
                <a:gd name="T18" fmla="*/ 33 w 33"/>
                <a:gd name="T19" fmla="*/ 0 h 40"/>
                <a:gd name="T20" fmla="*/ 33 w 33"/>
                <a:gd name="T21" fmla="*/ 0 h 40"/>
                <a:gd name="T22" fmla="*/ 33 w 33"/>
                <a:gd name="T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0">
                  <a:moveTo>
                    <a:pt x="29" y="4"/>
                  </a:moveTo>
                  <a:cubicBezTo>
                    <a:pt x="0" y="33"/>
                    <a:pt x="0" y="33"/>
                    <a:pt x="0" y="33"/>
                  </a:cubicBezTo>
                  <a:cubicBezTo>
                    <a:pt x="3" y="37"/>
                    <a:pt x="6" y="39"/>
                    <a:pt x="11" y="39"/>
                  </a:cubicBezTo>
                  <a:cubicBezTo>
                    <a:pt x="12" y="40"/>
                    <a:pt x="12" y="40"/>
                    <a:pt x="13" y="40"/>
                  </a:cubicBezTo>
                  <a:cubicBezTo>
                    <a:pt x="14" y="40"/>
                    <a:pt x="14" y="40"/>
                    <a:pt x="15" y="39"/>
                  </a:cubicBezTo>
                  <a:cubicBezTo>
                    <a:pt x="31" y="38"/>
                    <a:pt x="28" y="20"/>
                    <a:pt x="32" y="4"/>
                  </a:cubicBezTo>
                  <a:cubicBezTo>
                    <a:pt x="29" y="4"/>
                    <a:pt x="29" y="4"/>
                    <a:pt x="29" y="4"/>
                  </a:cubicBezTo>
                  <a:moveTo>
                    <a:pt x="33" y="0"/>
                  </a:moveTo>
                  <a:cubicBezTo>
                    <a:pt x="33" y="0"/>
                    <a:pt x="33" y="0"/>
                    <a:pt x="33" y="0"/>
                  </a:cubicBezTo>
                  <a:cubicBezTo>
                    <a:pt x="33" y="0"/>
                    <a:pt x="33" y="0"/>
                    <a:pt x="33" y="0"/>
                  </a:cubicBezTo>
                  <a:cubicBezTo>
                    <a:pt x="33" y="0"/>
                    <a:pt x="33" y="0"/>
                    <a:pt x="33" y="0"/>
                  </a:cubicBezTo>
                  <a:cubicBezTo>
                    <a:pt x="33" y="0"/>
                    <a:pt x="33" y="0"/>
                    <a:pt x="33" y="0"/>
                  </a:cubicBezTo>
                </a:path>
              </a:pathLst>
            </a:custGeom>
            <a:solidFill>
              <a:srgbClr val="B2AA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2" name="ïṧ1ïďe">
              <a:extLst>
                <a:ext uri="{FF2B5EF4-FFF2-40B4-BE49-F238E27FC236}">
                  <a16:creationId xmlns:a16="http://schemas.microsoft.com/office/drawing/2014/main" xmlns="" id="{5E9FEA69-D03F-46EC-9992-518658784800}"/>
                </a:ext>
              </a:extLst>
            </p:cNvPr>
            <p:cNvSpPr/>
            <p:nvPr/>
          </p:nvSpPr>
          <p:spPr bwMode="auto">
            <a:xfrm>
              <a:off x="5245101" y="1947863"/>
              <a:ext cx="131763" cy="19050"/>
            </a:xfrm>
            <a:custGeom>
              <a:avLst/>
              <a:gdLst>
                <a:gd name="T0" fmla="*/ 8 w 40"/>
                <a:gd name="T1" fmla="*/ 0 h 6"/>
                <a:gd name="T2" fmla="*/ 0 w 40"/>
                <a:gd name="T3" fmla="*/ 4 h 6"/>
                <a:gd name="T4" fmla="*/ 36 w 40"/>
                <a:gd name="T5" fmla="*/ 6 h 6"/>
                <a:gd name="T6" fmla="*/ 39 w 40"/>
                <a:gd name="T7" fmla="*/ 6 h 6"/>
                <a:gd name="T8" fmla="*/ 39 w 40"/>
                <a:gd name="T9" fmla="*/ 4 h 6"/>
                <a:gd name="T10" fmla="*/ 40 w 40"/>
                <a:gd name="T11" fmla="*/ 2 h 6"/>
                <a:gd name="T12" fmla="*/ 40 w 40"/>
                <a:gd name="T13" fmla="*/ 2 h 6"/>
                <a:gd name="T14" fmla="*/ 8 w 4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6">
                  <a:moveTo>
                    <a:pt x="8" y="0"/>
                  </a:moveTo>
                  <a:cubicBezTo>
                    <a:pt x="5" y="1"/>
                    <a:pt x="2" y="2"/>
                    <a:pt x="0" y="4"/>
                  </a:cubicBezTo>
                  <a:cubicBezTo>
                    <a:pt x="36" y="6"/>
                    <a:pt x="36" y="6"/>
                    <a:pt x="36" y="6"/>
                  </a:cubicBezTo>
                  <a:cubicBezTo>
                    <a:pt x="39" y="6"/>
                    <a:pt x="39" y="6"/>
                    <a:pt x="39" y="6"/>
                  </a:cubicBezTo>
                  <a:cubicBezTo>
                    <a:pt x="39" y="5"/>
                    <a:pt x="39" y="5"/>
                    <a:pt x="39" y="4"/>
                  </a:cubicBezTo>
                  <a:cubicBezTo>
                    <a:pt x="40" y="3"/>
                    <a:pt x="40" y="3"/>
                    <a:pt x="40" y="2"/>
                  </a:cubicBezTo>
                  <a:cubicBezTo>
                    <a:pt x="40" y="2"/>
                    <a:pt x="40" y="2"/>
                    <a:pt x="40" y="2"/>
                  </a:cubicBezTo>
                  <a:cubicBezTo>
                    <a:pt x="8" y="0"/>
                    <a:pt x="8" y="0"/>
                    <a:pt x="8" y="0"/>
                  </a:cubicBezTo>
                </a:path>
              </a:pathLst>
            </a:custGeom>
            <a:solidFill>
              <a:srgbClr val="221A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3" name="îṥ1îḋe">
              <a:extLst>
                <a:ext uri="{FF2B5EF4-FFF2-40B4-BE49-F238E27FC236}">
                  <a16:creationId xmlns:a16="http://schemas.microsoft.com/office/drawing/2014/main" xmlns="" id="{50F970AA-93C4-4DD1-9666-99240E850E22}"/>
                </a:ext>
              </a:extLst>
            </p:cNvPr>
            <p:cNvSpPr/>
            <p:nvPr/>
          </p:nvSpPr>
          <p:spPr bwMode="auto">
            <a:xfrm>
              <a:off x="4930776" y="1800226"/>
              <a:ext cx="320675" cy="249238"/>
            </a:xfrm>
            <a:custGeom>
              <a:avLst/>
              <a:gdLst>
                <a:gd name="T0" fmla="*/ 94 w 97"/>
                <a:gd name="T1" fmla="*/ 20 h 76"/>
                <a:gd name="T2" fmla="*/ 30 w 97"/>
                <a:gd name="T3" fmla="*/ 29 h 76"/>
                <a:gd name="T4" fmla="*/ 30 w 97"/>
                <a:gd name="T5" fmla="*/ 74 h 76"/>
                <a:gd name="T6" fmla="*/ 74 w 97"/>
                <a:gd name="T7" fmla="*/ 44 h 76"/>
                <a:gd name="T8" fmla="*/ 97 w 97"/>
                <a:gd name="T9" fmla="*/ 30 h 76"/>
                <a:gd name="T10" fmla="*/ 94 w 97"/>
                <a:gd name="T11" fmla="*/ 20 h 76"/>
              </a:gdLst>
              <a:ahLst/>
              <a:cxnLst>
                <a:cxn ang="0">
                  <a:pos x="T0" y="T1"/>
                </a:cxn>
                <a:cxn ang="0">
                  <a:pos x="T2" y="T3"/>
                </a:cxn>
                <a:cxn ang="0">
                  <a:pos x="T4" y="T5"/>
                </a:cxn>
                <a:cxn ang="0">
                  <a:pos x="T6" y="T7"/>
                </a:cxn>
                <a:cxn ang="0">
                  <a:pos x="T8" y="T9"/>
                </a:cxn>
                <a:cxn ang="0">
                  <a:pos x="T10" y="T11"/>
                </a:cxn>
              </a:cxnLst>
              <a:rect l="0" t="0" r="r" b="b"/>
              <a:pathLst>
                <a:path w="97" h="76">
                  <a:moveTo>
                    <a:pt x="94" y="20"/>
                  </a:moveTo>
                  <a:cubicBezTo>
                    <a:pt x="94" y="20"/>
                    <a:pt x="60" y="0"/>
                    <a:pt x="30" y="29"/>
                  </a:cubicBezTo>
                  <a:cubicBezTo>
                    <a:pt x="0" y="59"/>
                    <a:pt x="19" y="76"/>
                    <a:pt x="30" y="74"/>
                  </a:cubicBezTo>
                  <a:cubicBezTo>
                    <a:pt x="45" y="72"/>
                    <a:pt x="45" y="49"/>
                    <a:pt x="74" y="44"/>
                  </a:cubicBezTo>
                  <a:cubicBezTo>
                    <a:pt x="81" y="34"/>
                    <a:pt x="97" y="30"/>
                    <a:pt x="97" y="30"/>
                  </a:cubicBezTo>
                  <a:lnTo>
                    <a:pt x="94" y="20"/>
                  </a:lnTo>
                  <a:close/>
                </a:path>
              </a:pathLst>
            </a:custGeom>
            <a:solidFill>
              <a:srgbClr val="CE49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4" name="ïṧḻïḑé">
              <a:extLst>
                <a:ext uri="{FF2B5EF4-FFF2-40B4-BE49-F238E27FC236}">
                  <a16:creationId xmlns:a16="http://schemas.microsoft.com/office/drawing/2014/main" xmlns="" id="{F6381CA1-FE2B-4012-B481-C7FB7690D8E8}"/>
                </a:ext>
              </a:extLst>
            </p:cNvPr>
            <p:cNvSpPr/>
            <p:nvPr/>
          </p:nvSpPr>
          <p:spPr bwMode="auto">
            <a:xfrm>
              <a:off x="4933951" y="1843088"/>
              <a:ext cx="219075" cy="203200"/>
            </a:xfrm>
            <a:custGeom>
              <a:avLst/>
              <a:gdLst>
                <a:gd name="T0" fmla="*/ 30 w 66"/>
                <a:gd name="T1" fmla="*/ 16 h 62"/>
                <a:gd name="T2" fmla="*/ 66 w 66"/>
                <a:gd name="T3" fmla="*/ 0 h 62"/>
                <a:gd name="T4" fmla="*/ 29 w 66"/>
                <a:gd name="T5" fmla="*/ 16 h 62"/>
                <a:gd name="T6" fmla="*/ 28 w 66"/>
                <a:gd name="T7" fmla="*/ 62 h 62"/>
                <a:gd name="T8" fmla="*/ 30 w 66"/>
                <a:gd name="T9" fmla="*/ 16 h 62"/>
              </a:gdLst>
              <a:ahLst/>
              <a:cxnLst>
                <a:cxn ang="0">
                  <a:pos x="T0" y="T1"/>
                </a:cxn>
                <a:cxn ang="0">
                  <a:pos x="T2" y="T3"/>
                </a:cxn>
                <a:cxn ang="0">
                  <a:pos x="T4" y="T5"/>
                </a:cxn>
                <a:cxn ang="0">
                  <a:pos x="T6" y="T7"/>
                </a:cxn>
                <a:cxn ang="0">
                  <a:pos x="T8" y="T9"/>
                </a:cxn>
              </a:cxnLst>
              <a:rect l="0" t="0" r="r" b="b"/>
              <a:pathLst>
                <a:path w="66" h="62">
                  <a:moveTo>
                    <a:pt x="30" y="16"/>
                  </a:moveTo>
                  <a:cubicBezTo>
                    <a:pt x="42" y="4"/>
                    <a:pt x="55" y="1"/>
                    <a:pt x="66" y="0"/>
                  </a:cubicBezTo>
                  <a:cubicBezTo>
                    <a:pt x="55" y="0"/>
                    <a:pt x="41" y="4"/>
                    <a:pt x="29" y="16"/>
                  </a:cubicBezTo>
                  <a:cubicBezTo>
                    <a:pt x="0" y="45"/>
                    <a:pt x="17" y="62"/>
                    <a:pt x="28" y="62"/>
                  </a:cubicBezTo>
                  <a:cubicBezTo>
                    <a:pt x="17" y="61"/>
                    <a:pt x="2" y="44"/>
                    <a:pt x="30" y="16"/>
                  </a:cubicBezTo>
                  <a:close/>
                </a:path>
              </a:pathLst>
            </a:custGeom>
            <a:solidFill>
              <a:srgbClr val="E568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5" name="îşľïdè">
              <a:extLst>
                <a:ext uri="{FF2B5EF4-FFF2-40B4-BE49-F238E27FC236}">
                  <a16:creationId xmlns:a16="http://schemas.microsoft.com/office/drawing/2014/main" xmlns="" id="{AB0AF37E-45ED-4072-91AB-DD9AED830F52}"/>
                </a:ext>
              </a:extLst>
            </p:cNvPr>
            <p:cNvSpPr/>
            <p:nvPr/>
          </p:nvSpPr>
          <p:spPr bwMode="auto">
            <a:xfrm>
              <a:off x="5067301" y="1852613"/>
              <a:ext cx="141288" cy="168275"/>
            </a:xfrm>
            <a:custGeom>
              <a:avLst/>
              <a:gdLst>
                <a:gd name="T0" fmla="*/ 43 w 43"/>
                <a:gd name="T1" fmla="*/ 0 h 51"/>
                <a:gd name="T2" fmla="*/ 43 w 43"/>
                <a:gd name="T3" fmla="*/ 0 h 51"/>
                <a:gd name="T4" fmla="*/ 0 w 43"/>
                <a:gd name="T5" fmla="*/ 51 h 51"/>
                <a:gd name="T6" fmla="*/ 31 w 43"/>
                <a:gd name="T7" fmla="*/ 29 h 51"/>
                <a:gd name="T8" fmla="*/ 31 w 43"/>
                <a:gd name="T9" fmla="*/ 28 h 51"/>
                <a:gd name="T10" fmla="*/ 36 w 43"/>
                <a:gd name="T11" fmla="*/ 23 h 51"/>
                <a:gd name="T12" fmla="*/ 43 w 43"/>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43" h="51">
                  <a:moveTo>
                    <a:pt x="43" y="0"/>
                  </a:moveTo>
                  <a:cubicBezTo>
                    <a:pt x="43" y="0"/>
                    <a:pt x="43" y="0"/>
                    <a:pt x="43" y="0"/>
                  </a:cubicBezTo>
                  <a:cubicBezTo>
                    <a:pt x="43" y="0"/>
                    <a:pt x="6" y="3"/>
                    <a:pt x="0" y="51"/>
                  </a:cubicBezTo>
                  <a:cubicBezTo>
                    <a:pt x="7" y="43"/>
                    <a:pt x="13" y="33"/>
                    <a:pt x="31" y="29"/>
                  </a:cubicBezTo>
                  <a:cubicBezTo>
                    <a:pt x="31" y="28"/>
                    <a:pt x="31" y="28"/>
                    <a:pt x="31" y="28"/>
                  </a:cubicBezTo>
                  <a:cubicBezTo>
                    <a:pt x="36" y="23"/>
                    <a:pt x="36" y="23"/>
                    <a:pt x="36" y="23"/>
                  </a:cubicBezTo>
                  <a:lnTo>
                    <a:pt x="43" y="0"/>
                  </a:lnTo>
                  <a:close/>
                </a:path>
              </a:pathLst>
            </a:custGeom>
            <a:solidFill>
              <a:srgbClr val="A92D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6" name="îṣḷiḑe">
              <a:extLst>
                <a:ext uri="{FF2B5EF4-FFF2-40B4-BE49-F238E27FC236}">
                  <a16:creationId xmlns:a16="http://schemas.microsoft.com/office/drawing/2014/main" xmlns="" id="{BA7E763C-AB56-46FD-A002-1149DDEC7078}"/>
                </a:ext>
              </a:extLst>
            </p:cNvPr>
            <p:cNvSpPr/>
            <p:nvPr/>
          </p:nvSpPr>
          <p:spPr bwMode="auto">
            <a:xfrm>
              <a:off x="5046663" y="1800226"/>
              <a:ext cx="317500" cy="249238"/>
            </a:xfrm>
            <a:custGeom>
              <a:avLst/>
              <a:gdLst>
                <a:gd name="T0" fmla="*/ 93 w 96"/>
                <a:gd name="T1" fmla="*/ 20 h 76"/>
                <a:gd name="T2" fmla="*/ 29 w 96"/>
                <a:gd name="T3" fmla="*/ 29 h 76"/>
                <a:gd name="T4" fmla="*/ 29 w 96"/>
                <a:gd name="T5" fmla="*/ 74 h 76"/>
                <a:gd name="T6" fmla="*/ 74 w 96"/>
                <a:gd name="T7" fmla="*/ 44 h 76"/>
                <a:gd name="T8" fmla="*/ 96 w 96"/>
                <a:gd name="T9" fmla="*/ 30 h 76"/>
                <a:gd name="T10" fmla="*/ 93 w 96"/>
                <a:gd name="T11" fmla="*/ 20 h 76"/>
              </a:gdLst>
              <a:ahLst/>
              <a:cxnLst>
                <a:cxn ang="0">
                  <a:pos x="T0" y="T1"/>
                </a:cxn>
                <a:cxn ang="0">
                  <a:pos x="T2" y="T3"/>
                </a:cxn>
                <a:cxn ang="0">
                  <a:pos x="T4" y="T5"/>
                </a:cxn>
                <a:cxn ang="0">
                  <a:pos x="T6" y="T7"/>
                </a:cxn>
                <a:cxn ang="0">
                  <a:pos x="T8" y="T9"/>
                </a:cxn>
                <a:cxn ang="0">
                  <a:pos x="T10" y="T11"/>
                </a:cxn>
              </a:cxnLst>
              <a:rect l="0" t="0" r="r" b="b"/>
              <a:pathLst>
                <a:path w="96" h="76">
                  <a:moveTo>
                    <a:pt x="93" y="20"/>
                  </a:moveTo>
                  <a:cubicBezTo>
                    <a:pt x="93" y="20"/>
                    <a:pt x="59" y="0"/>
                    <a:pt x="29" y="29"/>
                  </a:cubicBezTo>
                  <a:cubicBezTo>
                    <a:pt x="0" y="59"/>
                    <a:pt x="18" y="76"/>
                    <a:pt x="29" y="74"/>
                  </a:cubicBezTo>
                  <a:cubicBezTo>
                    <a:pt x="44" y="72"/>
                    <a:pt x="44" y="49"/>
                    <a:pt x="74" y="44"/>
                  </a:cubicBezTo>
                  <a:cubicBezTo>
                    <a:pt x="81" y="34"/>
                    <a:pt x="96" y="30"/>
                    <a:pt x="96" y="30"/>
                  </a:cubicBezTo>
                  <a:cubicBezTo>
                    <a:pt x="93" y="20"/>
                    <a:pt x="93" y="20"/>
                    <a:pt x="93" y="20"/>
                  </a:cubicBezTo>
                </a:path>
              </a:pathLst>
            </a:custGeom>
            <a:solidFill>
              <a:srgbClr val="CE49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7" name="îṥlïdé">
              <a:extLst>
                <a:ext uri="{FF2B5EF4-FFF2-40B4-BE49-F238E27FC236}">
                  <a16:creationId xmlns:a16="http://schemas.microsoft.com/office/drawing/2014/main" xmlns="" id="{2FC2B029-0B0C-47F3-80FA-95BA6B2FE2F0}"/>
                </a:ext>
              </a:extLst>
            </p:cNvPr>
            <p:cNvSpPr/>
            <p:nvPr/>
          </p:nvSpPr>
          <p:spPr bwMode="auto">
            <a:xfrm>
              <a:off x="5046663" y="1846263"/>
              <a:ext cx="198438" cy="203200"/>
            </a:xfrm>
            <a:custGeom>
              <a:avLst/>
              <a:gdLst>
                <a:gd name="T0" fmla="*/ 30 w 60"/>
                <a:gd name="T1" fmla="*/ 15 h 62"/>
                <a:gd name="T2" fmla="*/ 60 w 60"/>
                <a:gd name="T3" fmla="*/ 0 h 62"/>
                <a:gd name="T4" fmla="*/ 29 w 60"/>
                <a:gd name="T5" fmla="*/ 15 h 62"/>
                <a:gd name="T6" fmla="*/ 29 w 60"/>
                <a:gd name="T7" fmla="*/ 60 h 62"/>
                <a:gd name="T8" fmla="*/ 30 w 60"/>
                <a:gd name="T9" fmla="*/ 60 h 62"/>
                <a:gd name="T10" fmla="*/ 30 w 60"/>
                <a:gd name="T11" fmla="*/ 15 h 62"/>
              </a:gdLst>
              <a:ahLst/>
              <a:cxnLst>
                <a:cxn ang="0">
                  <a:pos x="T0" y="T1"/>
                </a:cxn>
                <a:cxn ang="0">
                  <a:pos x="T2" y="T3"/>
                </a:cxn>
                <a:cxn ang="0">
                  <a:pos x="T4" y="T5"/>
                </a:cxn>
                <a:cxn ang="0">
                  <a:pos x="T6" y="T7"/>
                </a:cxn>
                <a:cxn ang="0">
                  <a:pos x="T8" y="T9"/>
                </a:cxn>
                <a:cxn ang="0">
                  <a:pos x="T10" y="T11"/>
                </a:cxn>
              </a:cxnLst>
              <a:rect l="0" t="0" r="r" b="b"/>
              <a:pathLst>
                <a:path w="60" h="62">
                  <a:moveTo>
                    <a:pt x="30" y="15"/>
                  </a:moveTo>
                  <a:cubicBezTo>
                    <a:pt x="40" y="5"/>
                    <a:pt x="51" y="1"/>
                    <a:pt x="60" y="0"/>
                  </a:cubicBezTo>
                  <a:cubicBezTo>
                    <a:pt x="50" y="1"/>
                    <a:pt x="40" y="5"/>
                    <a:pt x="29" y="15"/>
                  </a:cubicBezTo>
                  <a:cubicBezTo>
                    <a:pt x="0" y="45"/>
                    <a:pt x="18" y="62"/>
                    <a:pt x="29" y="60"/>
                  </a:cubicBezTo>
                  <a:cubicBezTo>
                    <a:pt x="30" y="60"/>
                    <a:pt x="30" y="60"/>
                    <a:pt x="30" y="60"/>
                  </a:cubicBezTo>
                  <a:cubicBezTo>
                    <a:pt x="18" y="61"/>
                    <a:pt x="1" y="45"/>
                    <a:pt x="30" y="15"/>
                  </a:cubicBezTo>
                  <a:close/>
                </a:path>
              </a:pathLst>
            </a:custGeom>
            <a:solidFill>
              <a:srgbClr val="E568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8" name="iṩľiḍé">
              <a:extLst>
                <a:ext uri="{FF2B5EF4-FFF2-40B4-BE49-F238E27FC236}">
                  <a16:creationId xmlns:a16="http://schemas.microsoft.com/office/drawing/2014/main" xmlns="" id="{96631795-0ECB-490F-BC28-64652DCF9928}"/>
                </a:ext>
              </a:extLst>
            </p:cNvPr>
            <p:cNvSpPr/>
            <p:nvPr/>
          </p:nvSpPr>
          <p:spPr bwMode="auto">
            <a:xfrm>
              <a:off x="5330826" y="1901826"/>
              <a:ext cx="19050" cy="9525"/>
            </a:xfrm>
            <a:custGeom>
              <a:avLst/>
              <a:gdLst>
                <a:gd name="T0" fmla="*/ 0 w 6"/>
                <a:gd name="T1" fmla="*/ 3 h 3"/>
                <a:gd name="T2" fmla="*/ 0 w 6"/>
                <a:gd name="T3" fmla="*/ 3 h 3"/>
                <a:gd name="T4" fmla="*/ 0 w 6"/>
                <a:gd name="T5" fmla="*/ 3 h 3"/>
                <a:gd name="T6" fmla="*/ 6 w 6"/>
                <a:gd name="T7" fmla="*/ 0 h 3"/>
                <a:gd name="T8" fmla="*/ 0 w 6"/>
                <a:gd name="T9" fmla="*/ 3 h 3"/>
                <a:gd name="T10" fmla="*/ 6 w 6"/>
                <a:gd name="T11" fmla="*/ 0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3"/>
                  </a:moveTo>
                  <a:cubicBezTo>
                    <a:pt x="0" y="3"/>
                    <a:pt x="0" y="3"/>
                    <a:pt x="0" y="3"/>
                  </a:cubicBezTo>
                  <a:cubicBezTo>
                    <a:pt x="0" y="3"/>
                    <a:pt x="0" y="3"/>
                    <a:pt x="0" y="3"/>
                  </a:cubicBezTo>
                  <a:moveTo>
                    <a:pt x="6" y="0"/>
                  </a:moveTo>
                  <a:cubicBezTo>
                    <a:pt x="4" y="1"/>
                    <a:pt x="2" y="2"/>
                    <a:pt x="0" y="3"/>
                  </a:cubicBezTo>
                  <a:cubicBezTo>
                    <a:pt x="2" y="2"/>
                    <a:pt x="4" y="1"/>
                    <a:pt x="6" y="0"/>
                  </a:cubicBezTo>
                  <a:cubicBezTo>
                    <a:pt x="6" y="0"/>
                    <a:pt x="6" y="0"/>
                    <a:pt x="6" y="0"/>
                  </a:cubicBezTo>
                </a:path>
              </a:pathLst>
            </a:custGeom>
            <a:solidFill>
              <a:srgbClr val="976C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9" name="íŝlíḋé">
              <a:extLst>
                <a:ext uri="{FF2B5EF4-FFF2-40B4-BE49-F238E27FC236}">
                  <a16:creationId xmlns:a16="http://schemas.microsoft.com/office/drawing/2014/main" xmlns="" id="{CCE1E9AB-5A9F-4490-A1E0-D34756B232E0}"/>
                </a:ext>
              </a:extLst>
            </p:cNvPr>
            <p:cNvSpPr/>
            <p:nvPr/>
          </p:nvSpPr>
          <p:spPr bwMode="auto">
            <a:xfrm>
              <a:off x="5287963" y="1944688"/>
              <a:ext cx="3175" cy="0"/>
            </a:xfrm>
            <a:custGeom>
              <a:avLst/>
              <a:gdLst>
                <a:gd name="T0" fmla="*/ 0 w 1"/>
                <a:gd name="T1" fmla="*/ 0 w 1"/>
                <a:gd name="T2" fmla="*/ 0 w 1"/>
                <a:gd name="T3" fmla="*/ 0 w 1"/>
                <a:gd name="T4" fmla="*/ 0 w 1"/>
                <a:gd name="T5" fmla="*/ 0 w 1"/>
                <a:gd name="T6" fmla="*/ 0 w 1"/>
                <a:gd name="T7" fmla="*/ 1 w 1"/>
                <a:gd name="T8" fmla="*/ 0 w 1"/>
                <a:gd name="T9" fmla="*/ 1 w 1"/>
                <a:gd name="T10" fmla="*/ 1 w 1"/>
                <a:gd name="T11" fmla="*/ 1 w 1"/>
                <a:gd name="T12" fmla="*/ 1 w 1"/>
                <a:gd name="T13" fmla="*/ 1 w 1"/>
                <a:gd name="T14" fmla="*/ 1 w 1"/>
                <a:gd name="T15" fmla="*/ 1 w 1"/>
                <a:gd name="T16" fmla="*/ 1 w 1"/>
                <a:gd name="T17" fmla="*/ 1 w 1"/>
                <a:gd name="T1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1">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1" y="0"/>
                  </a:moveTo>
                  <a:cubicBezTo>
                    <a:pt x="1" y="0"/>
                    <a:pt x="0" y="0"/>
                    <a:pt x="0" y="0"/>
                  </a:cubicBezTo>
                  <a:cubicBezTo>
                    <a:pt x="0"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190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0" name="îṥ1ïďè">
              <a:extLst>
                <a:ext uri="{FF2B5EF4-FFF2-40B4-BE49-F238E27FC236}">
                  <a16:creationId xmlns:a16="http://schemas.microsoft.com/office/drawing/2014/main" xmlns="" id="{3592F28B-40A2-4B3A-B078-5CDB4AE41A39}"/>
                </a:ext>
              </a:extLst>
            </p:cNvPr>
            <p:cNvSpPr/>
            <p:nvPr/>
          </p:nvSpPr>
          <p:spPr bwMode="auto">
            <a:xfrm>
              <a:off x="5275263" y="1944688"/>
              <a:ext cx="12700" cy="3175"/>
            </a:xfrm>
            <a:custGeom>
              <a:avLst/>
              <a:gdLst>
                <a:gd name="T0" fmla="*/ 4 w 4"/>
                <a:gd name="T1" fmla="*/ 0 h 1"/>
                <a:gd name="T2" fmla="*/ 0 w 4"/>
                <a:gd name="T3" fmla="*/ 1 h 1"/>
                <a:gd name="T4" fmla="*/ 0 w 4"/>
                <a:gd name="T5" fmla="*/ 1 h 1"/>
                <a:gd name="T6" fmla="*/ 4 w 4"/>
                <a:gd name="T7" fmla="*/ 0 h 1"/>
                <a:gd name="T8" fmla="*/ 4 w 4"/>
                <a:gd name="T9" fmla="*/ 0 h 1"/>
                <a:gd name="T10" fmla="*/ 4 w 4"/>
                <a:gd name="T11" fmla="*/ 0 h 1"/>
                <a:gd name="T12" fmla="*/ 4 w 4"/>
                <a:gd name="T13" fmla="*/ 0 h 1"/>
                <a:gd name="T14" fmla="*/ 4 w 4"/>
                <a:gd name="T15" fmla="*/ 0 h 1"/>
                <a:gd name="T16" fmla="*/ 4 w 4"/>
                <a:gd name="T17" fmla="*/ 0 h 1"/>
                <a:gd name="T18" fmla="*/ 4 w 4"/>
                <a:gd name="T19" fmla="*/ 0 h 1"/>
                <a:gd name="T20" fmla="*/ 4 w 4"/>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4" y="0"/>
                  </a:moveTo>
                  <a:cubicBezTo>
                    <a:pt x="3" y="0"/>
                    <a:pt x="1" y="1"/>
                    <a:pt x="0" y="1"/>
                  </a:cubicBezTo>
                  <a:cubicBezTo>
                    <a:pt x="0" y="1"/>
                    <a:pt x="0" y="1"/>
                    <a:pt x="0" y="1"/>
                  </a:cubicBezTo>
                  <a:cubicBezTo>
                    <a:pt x="1" y="1"/>
                    <a:pt x="3"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cubicBezTo>
                    <a:pt x="4" y="0"/>
                    <a:pt x="4" y="0"/>
                    <a:pt x="4" y="0"/>
                  </a:cubicBezTo>
                </a:path>
              </a:pathLst>
            </a:custGeom>
            <a:solidFill>
              <a:srgbClr val="11062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1" name="ïšḷîḋè">
              <a:extLst>
                <a:ext uri="{FF2B5EF4-FFF2-40B4-BE49-F238E27FC236}">
                  <a16:creationId xmlns:a16="http://schemas.microsoft.com/office/drawing/2014/main" xmlns="" id="{E1547FA8-8E55-449D-9823-402F51482988}"/>
                </a:ext>
              </a:extLst>
            </p:cNvPr>
            <p:cNvSpPr/>
            <p:nvPr/>
          </p:nvSpPr>
          <p:spPr bwMode="auto">
            <a:xfrm>
              <a:off x="5270501" y="1947863"/>
              <a:ext cx="4763"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1" y="0"/>
                    <a:pt x="1" y="0"/>
                    <a:pt x="1" y="0"/>
                  </a:cubicBezTo>
                  <a:cubicBezTo>
                    <a:pt x="1" y="0"/>
                    <a:pt x="1" y="0"/>
                    <a:pt x="1" y="0"/>
                  </a:cubicBezTo>
                </a:path>
              </a:pathLst>
            </a:custGeom>
            <a:solidFill>
              <a:srgbClr val="4318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2" name="íṥḻïḓê">
              <a:extLst>
                <a:ext uri="{FF2B5EF4-FFF2-40B4-BE49-F238E27FC236}">
                  <a16:creationId xmlns:a16="http://schemas.microsoft.com/office/drawing/2014/main" xmlns="" id="{2684D8D9-51D4-4F1C-9CAC-6F9B23731623}"/>
                </a:ext>
              </a:extLst>
            </p:cNvPr>
            <p:cNvSpPr/>
            <p:nvPr/>
          </p:nvSpPr>
          <p:spPr bwMode="auto">
            <a:xfrm>
              <a:off x="5202238" y="1960563"/>
              <a:ext cx="42863" cy="33338"/>
            </a:xfrm>
            <a:custGeom>
              <a:avLst/>
              <a:gdLst>
                <a:gd name="T0" fmla="*/ 13 w 13"/>
                <a:gd name="T1" fmla="*/ 0 h 10"/>
                <a:gd name="T2" fmla="*/ 0 w 13"/>
                <a:gd name="T3" fmla="*/ 10 h 10"/>
                <a:gd name="T4" fmla="*/ 0 w 13"/>
                <a:gd name="T5" fmla="*/ 10 h 10"/>
                <a:gd name="T6" fmla="*/ 0 w 13"/>
                <a:gd name="T7" fmla="*/ 10 h 10"/>
                <a:gd name="T8" fmla="*/ 13 w 13"/>
                <a:gd name="T9" fmla="*/ 0 h 10"/>
                <a:gd name="T10" fmla="*/ 13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13" y="0"/>
                  </a:moveTo>
                  <a:cubicBezTo>
                    <a:pt x="7" y="3"/>
                    <a:pt x="3" y="7"/>
                    <a:pt x="0" y="10"/>
                  </a:cubicBezTo>
                  <a:cubicBezTo>
                    <a:pt x="0" y="10"/>
                    <a:pt x="0" y="10"/>
                    <a:pt x="0" y="10"/>
                  </a:cubicBezTo>
                  <a:cubicBezTo>
                    <a:pt x="0" y="10"/>
                    <a:pt x="0" y="10"/>
                    <a:pt x="0" y="10"/>
                  </a:cubicBezTo>
                  <a:cubicBezTo>
                    <a:pt x="3" y="7"/>
                    <a:pt x="7" y="3"/>
                    <a:pt x="13" y="0"/>
                  </a:cubicBezTo>
                  <a:cubicBezTo>
                    <a:pt x="13" y="0"/>
                    <a:pt x="13" y="0"/>
                    <a:pt x="13" y="0"/>
                  </a:cubicBezTo>
                </a:path>
              </a:pathLst>
            </a:custGeom>
            <a:solidFill>
              <a:srgbClr val="1D11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3" name="ïšļiḓe">
              <a:extLst>
                <a:ext uri="{FF2B5EF4-FFF2-40B4-BE49-F238E27FC236}">
                  <a16:creationId xmlns:a16="http://schemas.microsoft.com/office/drawing/2014/main" xmlns="" id="{9403EF6C-CAB4-4FE2-809F-A239979A501C}"/>
                </a:ext>
              </a:extLst>
            </p:cNvPr>
            <p:cNvSpPr/>
            <p:nvPr/>
          </p:nvSpPr>
          <p:spPr bwMode="auto">
            <a:xfrm>
              <a:off x="5245101" y="1947863"/>
              <a:ext cx="25400" cy="12700"/>
            </a:xfrm>
            <a:custGeom>
              <a:avLst/>
              <a:gdLst>
                <a:gd name="T0" fmla="*/ 8 w 8"/>
                <a:gd name="T1" fmla="*/ 0 h 4"/>
                <a:gd name="T2" fmla="*/ 0 w 8"/>
                <a:gd name="T3" fmla="*/ 4 h 4"/>
                <a:gd name="T4" fmla="*/ 0 w 8"/>
                <a:gd name="T5" fmla="*/ 4 h 4"/>
                <a:gd name="T6" fmla="*/ 8 w 8"/>
                <a:gd name="T7" fmla="*/ 0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5" y="1"/>
                    <a:pt x="2" y="2"/>
                    <a:pt x="0" y="4"/>
                  </a:cubicBezTo>
                  <a:cubicBezTo>
                    <a:pt x="0" y="4"/>
                    <a:pt x="0" y="4"/>
                    <a:pt x="0" y="4"/>
                  </a:cubicBezTo>
                  <a:cubicBezTo>
                    <a:pt x="2" y="2"/>
                    <a:pt x="5" y="1"/>
                    <a:pt x="8" y="0"/>
                  </a:cubicBezTo>
                  <a:cubicBezTo>
                    <a:pt x="8" y="0"/>
                    <a:pt x="8" y="0"/>
                    <a:pt x="8" y="0"/>
                  </a:cubicBezTo>
                </a:path>
              </a:pathLst>
            </a:custGeom>
            <a:solidFill>
              <a:srgbClr val="1D11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4" name="íṡļïḍè">
              <a:extLst>
                <a:ext uri="{FF2B5EF4-FFF2-40B4-BE49-F238E27FC236}">
                  <a16:creationId xmlns:a16="http://schemas.microsoft.com/office/drawing/2014/main" xmlns="" id="{BCB131C3-5884-4A8D-ACC0-1392BDA90431}"/>
                </a:ext>
              </a:extLst>
            </p:cNvPr>
            <p:cNvSpPr/>
            <p:nvPr/>
          </p:nvSpPr>
          <p:spPr bwMode="auto">
            <a:xfrm>
              <a:off x="5202238" y="1865313"/>
              <a:ext cx="147638" cy="128588"/>
            </a:xfrm>
            <a:custGeom>
              <a:avLst/>
              <a:gdLst>
                <a:gd name="T0" fmla="*/ 43 w 45"/>
                <a:gd name="T1" fmla="*/ 0 h 39"/>
                <a:gd name="T2" fmla="*/ 0 w 45"/>
                <a:gd name="T3" fmla="*/ 39 h 39"/>
                <a:gd name="T4" fmla="*/ 13 w 45"/>
                <a:gd name="T5" fmla="*/ 29 h 39"/>
                <a:gd name="T6" fmla="*/ 21 w 45"/>
                <a:gd name="T7" fmla="*/ 25 h 39"/>
                <a:gd name="T8" fmla="*/ 22 w 45"/>
                <a:gd name="T9" fmla="*/ 25 h 39"/>
                <a:gd name="T10" fmla="*/ 26 w 45"/>
                <a:gd name="T11" fmla="*/ 24 h 39"/>
                <a:gd name="T12" fmla="*/ 26 w 45"/>
                <a:gd name="T13" fmla="*/ 24 h 39"/>
                <a:gd name="T14" fmla="*/ 26 w 45"/>
                <a:gd name="T15" fmla="*/ 24 h 39"/>
                <a:gd name="T16" fmla="*/ 26 w 45"/>
                <a:gd name="T17" fmla="*/ 24 h 39"/>
                <a:gd name="T18" fmla="*/ 26 w 45"/>
                <a:gd name="T19" fmla="*/ 24 h 39"/>
                <a:gd name="T20" fmla="*/ 26 w 45"/>
                <a:gd name="T21" fmla="*/ 24 h 39"/>
                <a:gd name="T22" fmla="*/ 26 w 45"/>
                <a:gd name="T23" fmla="*/ 24 h 39"/>
                <a:gd name="T24" fmla="*/ 26 w 45"/>
                <a:gd name="T25" fmla="*/ 24 h 39"/>
                <a:gd name="T26" fmla="*/ 26 w 45"/>
                <a:gd name="T27" fmla="*/ 24 h 39"/>
                <a:gd name="T28" fmla="*/ 27 w 45"/>
                <a:gd name="T29" fmla="*/ 24 h 39"/>
                <a:gd name="T30" fmla="*/ 27 w 45"/>
                <a:gd name="T31" fmla="*/ 24 h 39"/>
                <a:gd name="T32" fmla="*/ 27 w 45"/>
                <a:gd name="T33" fmla="*/ 24 h 39"/>
                <a:gd name="T34" fmla="*/ 27 w 45"/>
                <a:gd name="T35" fmla="*/ 24 h 39"/>
                <a:gd name="T36" fmla="*/ 27 w 45"/>
                <a:gd name="T37" fmla="*/ 24 h 39"/>
                <a:gd name="T38" fmla="*/ 27 w 45"/>
                <a:gd name="T39" fmla="*/ 24 h 39"/>
                <a:gd name="T40" fmla="*/ 27 w 45"/>
                <a:gd name="T41" fmla="*/ 24 h 39"/>
                <a:gd name="T42" fmla="*/ 27 w 45"/>
                <a:gd name="T43" fmla="*/ 24 h 39"/>
                <a:gd name="T44" fmla="*/ 39 w 45"/>
                <a:gd name="T45" fmla="*/ 14 h 39"/>
                <a:gd name="T46" fmla="*/ 39 w 45"/>
                <a:gd name="T47" fmla="*/ 14 h 39"/>
                <a:gd name="T48" fmla="*/ 39 w 45"/>
                <a:gd name="T49" fmla="*/ 14 h 39"/>
                <a:gd name="T50" fmla="*/ 45 w 45"/>
                <a:gd name="T51" fmla="*/ 11 h 39"/>
                <a:gd name="T52" fmla="*/ 45 w 45"/>
                <a:gd name="T53" fmla="*/ 0 h 39"/>
                <a:gd name="T54" fmla="*/ 43 w 45"/>
                <a:gd name="T5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39">
                  <a:moveTo>
                    <a:pt x="43" y="0"/>
                  </a:moveTo>
                  <a:cubicBezTo>
                    <a:pt x="35" y="0"/>
                    <a:pt x="12" y="3"/>
                    <a:pt x="0" y="39"/>
                  </a:cubicBezTo>
                  <a:cubicBezTo>
                    <a:pt x="3" y="36"/>
                    <a:pt x="7" y="32"/>
                    <a:pt x="13" y="29"/>
                  </a:cubicBezTo>
                  <a:cubicBezTo>
                    <a:pt x="15" y="27"/>
                    <a:pt x="18" y="26"/>
                    <a:pt x="21" y="25"/>
                  </a:cubicBezTo>
                  <a:cubicBezTo>
                    <a:pt x="22" y="25"/>
                    <a:pt x="22" y="25"/>
                    <a:pt x="22" y="25"/>
                  </a:cubicBezTo>
                  <a:cubicBezTo>
                    <a:pt x="23" y="25"/>
                    <a:pt x="25"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30" y="19"/>
                    <a:pt x="35" y="16"/>
                    <a:pt x="39" y="14"/>
                  </a:cubicBezTo>
                  <a:cubicBezTo>
                    <a:pt x="39" y="14"/>
                    <a:pt x="39" y="14"/>
                    <a:pt x="39" y="14"/>
                  </a:cubicBezTo>
                  <a:cubicBezTo>
                    <a:pt x="39" y="14"/>
                    <a:pt x="39" y="14"/>
                    <a:pt x="39" y="14"/>
                  </a:cubicBezTo>
                  <a:cubicBezTo>
                    <a:pt x="41" y="13"/>
                    <a:pt x="43" y="12"/>
                    <a:pt x="45" y="11"/>
                  </a:cubicBezTo>
                  <a:cubicBezTo>
                    <a:pt x="45" y="0"/>
                    <a:pt x="45" y="0"/>
                    <a:pt x="45" y="0"/>
                  </a:cubicBezTo>
                  <a:cubicBezTo>
                    <a:pt x="45" y="0"/>
                    <a:pt x="44" y="0"/>
                    <a:pt x="43" y="0"/>
                  </a:cubicBezTo>
                </a:path>
              </a:pathLst>
            </a:custGeom>
            <a:solidFill>
              <a:srgbClr val="B02F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5" name="i$liḑê">
              <a:extLst>
                <a:ext uri="{FF2B5EF4-FFF2-40B4-BE49-F238E27FC236}">
                  <a16:creationId xmlns:a16="http://schemas.microsoft.com/office/drawing/2014/main" xmlns="" id="{7E50C7D7-49A1-4E50-9240-7C4394399D2B}"/>
                </a:ext>
              </a:extLst>
            </p:cNvPr>
            <p:cNvSpPr/>
            <p:nvPr/>
          </p:nvSpPr>
          <p:spPr bwMode="auto">
            <a:xfrm>
              <a:off x="5224463" y="1835151"/>
              <a:ext cx="201613" cy="241300"/>
            </a:xfrm>
            <a:custGeom>
              <a:avLst/>
              <a:gdLst>
                <a:gd name="T0" fmla="*/ 61 w 61"/>
                <a:gd name="T1" fmla="*/ 26 h 73"/>
                <a:gd name="T2" fmla="*/ 43 w 61"/>
                <a:gd name="T3" fmla="*/ 36 h 73"/>
                <a:gd name="T4" fmla="*/ 20 w 61"/>
                <a:gd name="T5" fmla="*/ 72 h 73"/>
                <a:gd name="T6" fmla="*/ 14 w 61"/>
                <a:gd name="T7" fmla="*/ 21 h 73"/>
                <a:gd name="T8" fmla="*/ 61 w 61"/>
                <a:gd name="T9" fmla="*/ 26 h 73"/>
              </a:gdLst>
              <a:ahLst/>
              <a:cxnLst>
                <a:cxn ang="0">
                  <a:pos x="T0" y="T1"/>
                </a:cxn>
                <a:cxn ang="0">
                  <a:pos x="T2" y="T3"/>
                </a:cxn>
                <a:cxn ang="0">
                  <a:pos x="T4" y="T5"/>
                </a:cxn>
                <a:cxn ang="0">
                  <a:pos x="T6" y="T7"/>
                </a:cxn>
                <a:cxn ang="0">
                  <a:pos x="T8" y="T9"/>
                </a:cxn>
              </a:cxnLst>
              <a:rect l="0" t="0" r="r" b="b"/>
              <a:pathLst>
                <a:path w="61" h="73">
                  <a:moveTo>
                    <a:pt x="61" y="26"/>
                  </a:moveTo>
                  <a:cubicBezTo>
                    <a:pt x="61" y="26"/>
                    <a:pt x="51" y="25"/>
                    <a:pt x="43" y="36"/>
                  </a:cubicBezTo>
                  <a:cubicBezTo>
                    <a:pt x="37" y="53"/>
                    <a:pt x="41" y="73"/>
                    <a:pt x="20" y="72"/>
                  </a:cubicBezTo>
                  <a:cubicBezTo>
                    <a:pt x="2" y="71"/>
                    <a:pt x="0" y="43"/>
                    <a:pt x="14" y="21"/>
                  </a:cubicBezTo>
                  <a:cubicBezTo>
                    <a:pt x="28" y="0"/>
                    <a:pt x="61" y="10"/>
                    <a:pt x="61" y="26"/>
                  </a:cubicBezTo>
                  <a:close/>
                </a:path>
              </a:pathLst>
            </a:custGeom>
            <a:solidFill>
              <a:srgbClr val="CE49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6" name="ïŝļïdè">
              <a:extLst>
                <a:ext uri="{FF2B5EF4-FFF2-40B4-BE49-F238E27FC236}">
                  <a16:creationId xmlns:a16="http://schemas.microsoft.com/office/drawing/2014/main" xmlns="" id="{4C35C1A0-22C0-47AB-88D2-DBA352F50CCB}"/>
                </a:ext>
              </a:extLst>
            </p:cNvPr>
            <p:cNvSpPr/>
            <p:nvPr/>
          </p:nvSpPr>
          <p:spPr bwMode="auto">
            <a:xfrm>
              <a:off x="5224463" y="1865313"/>
              <a:ext cx="128588" cy="207963"/>
            </a:xfrm>
            <a:custGeom>
              <a:avLst/>
              <a:gdLst>
                <a:gd name="T0" fmla="*/ 21 w 39"/>
                <a:gd name="T1" fmla="*/ 63 h 63"/>
                <a:gd name="T2" fmla="*/ 16 w 39"/>
                <a:gd name="T3" fmla="*/ 12 h 63"/>
                <a:gd name="T4" fmla="*/ 39 w 39"/>
                <a:gd name="T5" fmla="*/ 0 h 63"/>
                <a:gd name="T6" fmla="*/ 14 w 39"/>
                <a:gd name="T7" fmla="*/ 12 h 63"/>
                <a:gd name="T8" fmla="*/ 20 w 39"/>
                <a:gd name="T9" fmla="*/ 63 h 63"/>
                <a:gd name="T10" fmla="*/ 23 w 39"/>
                <a:gd name="T11" fmla="*/ 63 h 63"/>
                <a:gd name="T12" fmla="*/ 21 w 39"/>
                <a:gd name="T13" fmla="*/ 63 h 63"/>
              </a:gdLst>
              <a:ahLst/>
              <a:cxnLst>
                <a:cxn ang="0">
                  <a:pos x="T0" y="T1"/>
                </a:cxn>
                <a:cxn ang="0">
                  <a:pos x="T2" y="T3"/>
                </a:cxn>
                <a:cxn ang="0">
                  <a:pos x="T4" y="T5"/>
                </a:cxn>
                <a:cxn ang="0">
                  <a:pos x="T6" y="T7"/>
                </a:cxn>
                <a:cxn ang="0">
                  <a:pos x="T8" y="T9"/>
                </a:cxn>
                <a:cxn ang="0">
                  <a:pos x="T10" y="T11"/>
                </a:cxn>
                <a:cxn ang="0">
                  <a:pos x="T12" y="T13"/>
                </a:cxn>
              </a:cxnLst>
              <a:rect l="0" t="0" r="r" b="b"/>
              <a:pathLst>
                <a:path w="39" h="63">
                  <a:moveTo>
                    <a:pt x="21" y="63"/>
                  </a:moveTo>
                  <a:cubicBezTo>
                    <a:pt x="4" y="62"/>
                    <a:pt x="2" y="34"/>
                    <a:pt x="16" y="12"/>
                  </a:cubicBezTo>
                  <a:cubicBezTo>
                    <a:pt x="21" y="4"/>
                    <a:pt x="30" y="0"/>
                    <a:pt x="39" y="0"/>
                  </a:cubicBezTo>
                  <a:cubicBezTo>
                    <a:pt x="30" y="0"/>
                    <a:pt x="20" y="3"/>
                    <a:pt x="14" y="12"/>
                  </a:cubicBezTo>
                  <a:cubicBezTo>
                    <a:pt x="0" y="34"/>
                    <a:pt x="2" y="62"/>
                    <a:pt x="20" y="63"/>
                  </a:cubicBezTo>
                  <a:cubicBezTo>
                    <a:pt x="21" y="63"/>
                    <a:pt x="22" y="63"/>
                    <a:pt x="23" y="63"/>
                  </a:cubicBezTo>
                  <a:cubicBezTo>
                    <a:pt x="23" y="63"/>
                    <a:pt x="22" y="63"/>
                    <a:pt x="21" y="63"/>
                  </a:cubicBezTo>
                  <a:close/>
                </a:path>
              </a:pathLst>
            </a:custGeom>
            <a:solidFill>
              <a:srgbClr val="E568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7" name="ïṥliḓê">
              <a:extLst>
                <a:ext uri="{FF2B5EF4-FFF2-40B4-BE49-F238E27FC236}">
                  <a16:creationId xmlns:a16="http://schemas.microsoft.com/office/drawing/2014/main" xmlns="" id="{68CABF23-EEAD-4082-B3B5-A9918F6AAFA0}"/>
                </a:ext>
              </a:extLst>
            </p:cNvPr>
            <p:cNvSpPr/>
            <p:nvPr/>
          </p:nvSpPr>
          <p:spPr bwMode="auto">
            <a:xfrm>
              <a:off x="6613526" y="1858963"/>
              <a:ext cx="112713" cy="55563"/>
            </a:xfrm>
            <a:custGeom>
              <a:avLst/>
              <a:gdLst>
                <a:gd name="T0" fmla="*/ 22 w 34"/>
                <a:gd name="T1" fmla="*/ 0 h 17"/>
                <a:gd name="T2" fmla="*/ 22 w 34"/>
                <a:gd name="T3" fmla="*/ 1 h 17"/>
                <a:gd name="T4" fmla="*/ 22 w 34"/>
                <a:gd name="T5" fmla="*/ 1 h 17"/>
                <a:gd name="T6" fmla="*/ 0 w 34"/>
                <a:gd name="T7" fmla="*/ 17 h 17"/>
                <a:gd name="T8" fmla="*/ 34 w 34"/>
                <a:gd name="T9" fmla="*/ 17 h 17"/>
                <a:gd name="T10" fmla="*/ 33 w 34"/>
                <a:gd name="T11" fmla="*/ 16 h 17"/>
                <a:gd name="T12" fmla="*/ 33 w 34"/>
                <a:gd name="T13" fmla="*/ 16 h 17"/>
                <a:gd name="T14" fmla="*/ 33 w 34"/>
                <a:gd name="T15" fmla="*/ 16 h 17"/>
                <a:gd name="T16" fmla="*/ 23 w 34"/>
                <a:gd name="T17" fmla="*/ 11 h 17"/>
                <a:gd name="T18" fmla="*/ 23 w 34"/>
                <a:gd name="T19" fmla="*/ 11 h 17"/>
                <a:gd name="T20" fmla="*/ 19 w 34"/>
                <a:gd name="T21" fmla="*/ 10 h 17"/>
                <a:gd name="T22" fmla="*/ 22 w 34"/>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
                  <a:moveTo>
                    <a:pt x="22" y="0"/>
                  </a:moveTo>
                  <a:cubicBezTo>
                    <a:pt x="22" y="0"/>
                    <a:pt x="22" y="0"/>
                    <a:pt x="22" y="1"/>
                  </a:cubicBezTo>
                  <a:cubicBezTo>
                    <a:pt x="22" y="1"/>
                    <a:pt x="22" y="1"/>
                    <a:pt x="22" y="1"/>
                  </a:cubicBezTo>
                  <a:cubicBezTo>
                    <a:pt x="10" y="1"/>
                    <a:pt x="2" y="9"/>
                    <a:pt x="0" y="17"/>
                  </a:cubicBezTo>
                  <a:cubicBezTo>
                    <a:pt x="34" y="17"/>
                    <a:pt x="34" y="17"/>
                    <a:pt x="34" y="17"/>
                  </a:cubicBezTo>
                  <a:cubicBezTo>
                    <a:pt x="34" y="16"/>
                    <a:pt x="33" y="16"/>
                    <a:pt x="33" y="16"/>
                  </a:cubicBezTo>
                  <a:cubicBezTo>
                    <a:pt x="33" y="16"/>
                    <a:pt x="33" y="16"/>
                    <a:pt x="33" y="16"/>
                  </a:cubicBezTo>
                  <a:cubicBezTo>
                    <a:pt x="33" y="16"/>
                    <a:pt x="33" y="16"/>
                    <a:pt x="33" y="16"/>
                  </a:cubicBezTo>
                  <a:cubicBezTo>
                    <a:pt x="29" y="14"/>
                    <a:pt x="26" y="12"/>
                    <a:pt x="23" y="11"/>
                  </a:cubicBezTo>
                  <a:cubicBezTo>
                    <a:pt x="23" y="11"/>
                    <a:pt x="23" y="11"/>
                    <a:pt x="23" y="11"/>
                  </a:cubicBezTo>
                  <a:cubicBezTo>
                    <a:pt x="21" y="10"/>
                    <a:pt x="19" y="10"/>
                    <a:pt x="19" y="10"/>
                  </a:cubicBezTo>
                  <a:cubicBezTo>
                    <a:pt x="22" y="0"/>
                    <a:pt x="22" y="0"/>
                    <a:pt x="22" y="0"/>
                  </a:cubicBezTo>
                </a:path>
              </a:pathLst>
            </a:custGeom>
            <a:solidFill>
              <a:srgbClr val="B2AA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8" name="îṥḻíḑè">
              <a:extLst>
                <a:ext uri="{FF2B5EF4-FFF2-40B4-BE49-F238E27FC236}">
                  <a16:creationId xmlns:a16="http://schemas.microsoft.com/office/drawing/2014/main" xmlns="" id="{D818D8F5-CE71-4F6B-AD0C-FF3C8AACAE53}"/>
                </a:ext>
              </a:extLst>
            </p:cNvPr>
            <p:cNvSpPr/>
            <p:nvPr/>
          </p:nvSpPr>
          <p:spPr bwMode="auto">
            <a:xfrm>
              <a:off x="6613526" y="1914526"/>
              <a:ext cx="125413" cy="9525"/>
            </a:xfrm>
            <a:custGeom>
              <a:avLst/>
              <a:gdLst>
                <a:gd name="T0" fmla="*/ 34 w 38"/>
                <a:gd name="T1" fmla="*/ 0 h 3"/>
                <a:gd name="T2" fmla="*/ 0 w 38"/>
                <a:gd name="T3" fmla="*/ 0 h 3"/>
                <a:gd name="T4" fmla="*/ 0 w 38"/>
                <a:gd name="T5" fmla="*/ 0 h 3"/>
                <a:gd name="T6" fmla="*/ 17 w 38"/>
                <a:gd name="T7" fmla="*/ 0 h 3"/>
                <a:gd name="T8" fmla="*/ 17 w 38"/>
                <a:gd name="T9" fmla="*/ 0 h 3"/>
                <a:gd name="T10" fmla="*/ 16 w 38"/>
                <a:gd name="T11" fmla="*/ 3 h 3"/>
                <a:gd name="T12" fmla="*/ 38 w 38"/>
                <a:gd name="T13" fmla="*/ 3 h 3"/>
                <a:gd name="T14" fmla="*/ 34 w 3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
                  <a:moveTo>
                    <a:pt x="34" y="0"/>
                  </a:moveTo>
                  <a:cubicBezTo>
                    <a:pt x="0" y="0"/>
                    <a:pt x="0" y="0"/>
                    <a:pt x="0" y="0"/>
                  </a:cubicBezTo>
                  <a:cubicBezTo>
                    <a:pt x="0" y="0"/>
                    <a:pt x="0" y="0"/>
                    <a:pt x="0" y="0"/>
                  </a:cubicBezTo>
                  <a:cubicBezTo>
                    <a:pt x="17" y="0"/>
                    <a:pt x="17" y="0"/>
                    <a:pt x="17" y="0"/>
                  </a:cubicBezTo>
                  <a:cubicBezTo>
                    <a:pt x="17" y="0"/>
                    <a:pt x="17" y="0"/>
                    <a:pt x="17" y="0"/>
                  </a:cubicBezTo>
                  <a:cubicBezTo>
                    <a:pt x="17" y="1"/>
                    <a:pt x="16" y="2"/>
                    <a:pt x="16" y="3"/>
                  </a:cubicBezTo>
                  <a:cubicBezTo>
                    <a:pt x="38" y="3"/>
                    <a:pt x="38" y="3"/>
                    <a:pt x="38" y="3"/>
                  </a:cubicBezTo>
                  <a:cubicBezTo>
                    <a:pt x="37" y="2"/>
                    <a:pt x="36" y="1"/>
                    <a:pt x="34" y="0"/>
                  </a:cubicBezTo>
                </a:path>
              </a:pathLst>
            </a:custGeom>
            <a:solidFill>
              <a:srgbClr val="1005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9" name="iśḷiḓé">
              <a:extLst>
                <a:ext uri="{FF2B5EF4-FFF2-40B4-BE49-F238E27FC236}">
                  <a16:creationId xmlns:a16="http://schemas.microsoft.com/office/drawing/2014/main" xmlns="" id="{59813A13-CCC6-4853-82C3-B9ED8CD626EA}"/>
                </a:ext>
              </a:extLst>
            </p:cNvPr>
            <p:cNvSpPr/>
            <p:nvPr/>
          </p:nvSpPr>
          <p:spPr bwMode="auto">
            <a:xfrm>
              <a:off x="6659563" y="1924051"/>
              <a:ext cx="133350" cy="26988"/>
            </a:xfrm>
            <a:custGeom>
              <a:avLst/>
              <a:gdLst>
                <a:gd name="T0" fmla="*/ 24 w 40"/>
                <a:gd name="T1" fmla="*/ 0 h 8"/>
                <a:gd name="T2" fmla="*/ 2 w 40"/>
                <a:gd name="T3" fmla="*/ 0 h 8"/>
                <a:gd name="T4" fmla="*/ 0 w 40"/>
                <a:gd name="T5" fmla="*/ 5 h 8"/>
                <a:gd name="T6" fmla="*/ 2 w 40"/>
                <a:gd name="T7" fmla="*/ 8 h 8"/>
                <a:gd name="T8" fmla="*/ 40 w 40"/>
                <a:gd name="T9" fmla="*/ 8 h 8"/>
                <a:gd name="T10" fmla="*/ 30 w 40"/>
                <a:gd name="T11" fmla="*/ 4 h 8"/>
                <a:gd name="T12" fmla="*/ 30 w 40"/>
                <a:gd name="T13" fmla="*/ 4 h 8"/>
                <a:gd name="T14" fmla="*/ 30 w 40"/>
                <a:gd name="T15" fmla="*/ 4 h 8"/>
                <a:gd name="T16" fmla="*/ 30 w 40"/>
                <a:gd name="T17" fmla="*/ 4 h 8"/>
                <a:gd name="T18" fmla="*/ 29 w 40"/>
                <a:gd name="T19" fmla="*/ 4 h 8"/>
                <a:gd name="T20" fmla="*/ 29 w 40"/>
                <a:gd name="T21" fmla="*/ 4 h 8"/>
                <a:gd name="T22" fmla="*/ 29 w 40"/>
                <a:gd name="T23" fmla="*/ 4 h 8"/>
                <a:gd name="T24" fmla="*/ 29 w 40"/>
                <a:gd name="T25" fmla="*/ 4 h 8"/>
                <a:gd name="T26" fmla="*/ 29 w 40"/>
                <a:gd name="T27" fmla="*/ 4 h 8"/>
                <a:gd name="T28" fmla="*/ 29 w 40"/>
                <a:gd name="T29" fmla="*/ 4 h 8"/>
                <a:gd name="T30" fmla="*/ 29 w 40"/>
                <a:gd name="T31" fmla="*/ 4 h 8"/>
                <a:gd name="T32" fmla="*/ 29 w 40"/>
                <a:gd name="T33" fmla="*/ 4 h 8"/>
                <a:gd name="T34" fmla="*/ 29 w 40"/>
                <a:gd name="T35" fmla="*/ 4 h 8"/>
                <a:gd name="T36" fmla="*/ 29 w 40"/>
                <a:gd name="T37" fmla="*/ 4 h 8"/>
                <a:gd name="T38" fmla="*/ 29 w 40"/>
                <a:gd name="T39" fmla="*/ 4 h 8"/>
                <a:gd name="T40" fmla="*/ 29 w 40"/>
                <a:gd name="T41" fmla="*/ 4 h 8"/>
                <a:gd name="T42" fmla="*/ 28 w 40"/>
                <a:gd name="T43" fmla="*/ 4 h 8"/>
                <a:gd name="T44" fmla="*/ 28 w 40"/>
                <a:gd name="T45" fmla="*/ 4 h 8"/>
                <a:gd name="T46" fmla="*/ 28 w 40"/>
                <a:gd name="T47" fmla="*/ 4 h 8"/>
                <a:gd name="T48" fmla="*/ 28 w 40"/>
                <a:gd name="T49" fmla="*/ 4 h 8"/>
                <a:gd name="T50" fmla="*/ 28 w 40"/>
                <a:gd name="T51" fmla="*/ 4 h 8"/>
                <a:gd name="T52" fmla="*/ 28 w 40"/>
                <a:gd name="T53" fmla="*/ 4 h 8"/>
                <a:gd name="T54" fmla="*/ 28 w 40"/>
                <a:gd name="T55" fmla="*/ 4 h 8"/>
                <a:gd name="T56" fmla="*/ 28 w 40"/>
                <a:gd name="T57" fmla="*/ 4 h 8"/>
                <a:gd name="T58" fmla="*/ 28 w 40"/>
                <a:gd name="T59" fmla="*/ 4 h 8"/>
                <a:gd name="T60" fmla="*/ 28 w 40"/>
                <a:gd name="T61" fmla="*/ 4 h 8"/>
                <a:gd name="T62" fmla="*/ 28 w 40"/>
                <a:gd name="T63" fmla="*/ 4 h 8"/>
                <a:gd name="T64" fmla="*/ 28 w 40"/>
                <a:gd name="T65" fmla="*/ 4 h 8"/>
                <a:gd name="T66" fmla="*/ 28 w 40"/>
                <a:gd name="T67" fmla="*/ 4 h 8"/>
                <a:gd name="T68" fmla="*/ 28 w 40"/>
                <a:gd name="T69" fmla="*/ 4 h 8"/>
                <a:gd name="T70" fmla="*/ 27 w 40"/>
                <a:gd name="T71" fmla="*/ 4 h 8"/>
                <a:gd name="T72" fmla="*/ 27 w 40"/>
                <a:gd name="T73" fmla="*/ 4 h 8"/>
                <a:gd name="T74" fmla="*/ 27 w 40"/>
                <a:gd name="T75" fmla="*/ 4 h 8"/>
                <a:gd name="T76" fmla="*/ 27 w 40"/>
                <a:gd name="T77" fmla="*/ 4 h 8"/>
                <a:gd name="T78" fmla="*/ 27 w 40"/>
                <a:gd name="T79" fmla="*/ 4 h 8"/>
                <a:gd name="T80" fmla="*/ 27 w 40"/>
                <a:gd name="T81" fmla="*/ 4 h 8"/>
                <a:gd name="T82" fmla="*/ 24 w 40"/>
                <a:gd name="T8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8">
                  <a:moveTo>
                    <a:pt x="24" y="0"/>
                  </a:moveTo>
                  <a:cubicBezTo>
                    <a:pt x="2" y="0"/>
                    <a:pt x="2" y="0"/>
                    <a:pt x="2" y="0"/>
                  </a:cubicBezTo>
                  <a:cubicBezTo>
                    <a:pt x="1" y="2"/>
                    <a:pt x="0" y="4"/>
                    <a:pt x="0" y="5"/>
                  </a:cubicBezTo>
                  <a:cubicBezTo>
                    <a:pt x="0" y="6"/>
                    <a:pt x="1" y="7"/>
                    <a:pt x="2" y="8"/>
                  </a:cubicBezTo>
                  <a:cubicBezTo>
                    <a:pt x="40" y="8"/>
                    <a:pt x="40" y="8"/>
                    <a:pt x="40" y="8"/>
                  </a:cubicBezTo>
                  <a:cubicBezTo>
                    <a:pt x="37" y="6"/>
                    <a:pt x="34" y="5"/>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2"/>
                    <a:pt x="26" y="1"/>
                    <a:pt x="24" y="0"/>
                  </a:cubicBezTo>
                </a:path>
              </a:pathLst>
            </a:custGeom>
            <a:solidFill>
              <a:srgbClr val="1D0D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0" name="ïšľíḑe">
              <a:extLst>
                <a:ext uri="{FF2B5EF4-FFF2-40B4-BE49-F238E27FC236}">
                  <a16:creationId xmlns:a16="http://schemas.microsoft.com/office/drawing/2014/main" xmlns="" id="{62B650E7-CE6C-4D20-9FE2-6F2F88685C3E}"/>
                </a:ext>
              </a:extLst>
            </p:cNvPr>
            <p:cNvSpPr/>
            <p:nvPr/>
          </p:nvSpPr>
          <p:spPr bwMode="auto">
            <a:xfrm>
              <a:off x="6667501" y="1951038"/>
              <a:ext cx="150813" cy="15875"/>
            </a:xfrm>
            <a:custGeom>
              <a:avLst/>
              <a:gdLst>
                <a:gd name="T0" fmla="*/ 38 w 46"/>
                <a:gd name="T1" fmla="*/ 0 h 5"/>
                <a:gd name="T2" fmla="*/ 0 w 46"/>
                <a:gd name="T3" fmla="*/ 0 h 5"/>
                <a:gd name="T4" fmla="*/ 0 w 46"/>
                <a:gd name="T5" fmla="*/ 1 h 5"/>
                <a:gd name="T6" fmla="*/ 1 w 46"/>
                <a:gd name="T7" fmla="*/ 4 h 5"/>
                <a:gd name="T8" fmla="*/ 37 w 46"/>
                <a:gd name="T9" fmla="*/ 5 h 5"/>
                <a:gd name="T10" fmla="*/ 36 w 46"/>
                <a:gd name="T11" fmla="*/ 3 h 5"/>
                <a:gd name="T12" fmla="*/ 36 w 46"/>
                <a:gd name="T13" fmla="*/ 2 h 5"/>
                <a:gd name="T14" fmla="*/ 37 w 46"/>
                <a:gd name="T15" fmla="*/ 2 h 5"/>
                <a:gd name="T16" fmla="*/ 39 w 46"/>
                <a:gd name="T17" fmla="*/ 3 h 5"/>
                <a:gd name="T18" fmla="*/ 40 w 46"/>
                <a:gd name="T19" fmla="*/ 4 h 5"/>
                <a:gd name="T20" fmla="*/ 41 w 46"/>
                <a:gd name="T21" fmla="*/ 5 h 5"/>
                <a:gd name="T22" fmla="*/ 46 w 46"/>
                <a:gd name="T23" fmla="*/ 5 h 5"/>
                <a:gd name="T24" fmla="*/ 38 w 4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5">
                  <a:moveTo>
                    <a:pt x="38" y="0"/>
                  </a:moveTo>
                  <a:cubicBezTo>
                    <a:pt x="0" y="0"/>
                    <a:pt x="0" y="0"/>
                    <a:pt x="0" y="0"/>
                  </a:cubicBezTo>
                  <a:cubicBezTo>
                    <a:pt x="0" y="0"/>
                    <a:pt x="0" y="0"/>
                    <a:pt x="0" y="1"/>
                  </a:cubicBezTo>
                  <a:cubicBezTo>
                    <a:pt x="1" y="2"/>
                    <a:pt x="1" y="3"/>
                    <a:pt x="1" y="4"/>
                  </a:cubicBezTo>
                  <a:cubicBezTo>
                    <a:pt x="37" y="5"/>
                    <a:pt x="37" y="5"/>
                    <a:pt x="37" y="5"/>
                  </a:cubicBezTo>
                  <a:cubicBezTo>
                    <a:pt x="37" y="4"/>
                    <a:pt x="36" y="4"/>
                    <a:pt x="36" y="3"/>
                  </a:cubicBezTo>
                  <a:cubicBezTo>
                    <a:pt x="36" y="3"/>
                    <a:pt x="36" y="2"/>
                    <a:pt x="36" y="2"/>
                  </a:cubicBezTo>
                  <a:cubicBezTo>
                    <a:pt x="37" y="2"/>
                    <a:pt x="37" y="2"/>
                    <a:pt x="37" y="2"/>
                  </a:cubicBezTo>
                  <a:cubicBezTo>
                    <a:pt x="38" y="3"/>
                    <a:pt x="38" y="3"/>
                    <a:pt x="39" y="3"/>
                  </a:cubicBezTo>
                  <a:cubicBezTo>
                    <a:pt x="39" y="4"/>
                    <a:pt x="40" y="4"/>
                    <a:pt x="40" y="4"/>
                  </a:cubicBezTo>
                  <a:cubicBezTo>
                    <a:pt x="40" y="4"/>
                    <a:pt x="41" y="5"/>
                    <a:pt x="41" y="5"/>
                  </a:cubicBezTo>
                  <a:cubicBezTo>
                    <a:pt x="46" y="5"/>
                    <a:pt x="46" y="5"/>
                    <a:pt x="46" y="5"/>
                  </a:cubicBezTo>
                  <a:cubicBezTo>
                    <a:pt x="44" y="3"/>
                    <a:pt x="41" y="1"/>
                    <a:pt x="38" y="0"/>
                  </a:cubicBezTo>
                </a:path>
              </a:pathLst>
            </a:custGeom>
            <a:solidFill>
              <a:srgbClr val="8888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1" name="ïṡ1ïďe">
              <a:extLst>
                <a:ext uri="{FF2B5EF4-FFF2-40B4-BE49-F238E27FC236}">
                  <a16:creationId xmlns:a16="http://schemas.microsoft.com/office/drawing/2014/main" xmlns="" id="{23693434-D81F-4BB4-93E5-482E291AC602}"/>
                </a:ext>
              </a:extLst>
            </p:cNvPr>
            <p:cNvSpPr/>
            <p:nvPr/>
          </p:nvSpPr>
          <p:spPr bwMode="auto">
            <a:xfrm>
              <a:off x="6670676" y="1963738"/>
              <a:ext cx="171450" cy="23813"/>
            </a:xfrm>
            <a:custGeom>
              <a:avLst/>
              <a:gdLst>
                <a:gd name="T0" fmla="*/ 40 w 52"/>
                <a:gd name="T1" fmla="*/ 1 h 7"/>
                <a:gd name="T2" fmla="*/ 41 w 52"/>
                <a:gd name="T3" fmla="*/ 2 h 7"/>
                <a:gd name="T4" fmla="*/ 42 w 52"/>
                <a:gd name="T5" fmla="*/ 3 h 7"/>
                <a:gd name="T6" fmla="*/ 44 w 52"/>
                <a:gd name="T7" fmla="*/ 4 h 7"/>
                <a:gd name="T8" fmla="*/ 45 w 52"/>
                <a:gd name="T9" fmla="*/ 5 h 7"/>
                <a:gd name="T10" fmla="*/ 46 w 52"/>
                <a:gd name="T11" fmla="*/ 7 h 7"/>
                <a:gd name="T12" fmla="*/ 47 w 52"/>
                <a:gd name="T13" fmla="*/ 7 h 7"/>
                <a:gd name="T14" fmla="*/ 52 w 52"/>
                <a:gd name="T15" fmla="*/ 7 h 7"/>
                <a:gd name="T16" fmla="*/ 51 w 52"/>
                <a:gd name="T17" fmla="*/ 7 h 7"/>
                <a:gd name="T18" fmla="*/ 51 w 52"/>
                <a:gd name="T19" fmla="*/ 7 h 7"/>
                <a:gd name="T20" fmla="*/ 51 w 52"/>
                <a:gd name="T21" fmla="*/ 7 h 7"/>
                <a:gd name="T22" fmla="*/ 45 w 52"/>
                <a:gd name="T23" fmla="*/ 1 h 7"/>
                <a:gd name="T24" fmla="*/ 40 w 52"/>
                <a:gd name="T25" fmla="*/ 1 h 7"/>
                <a:gd name="T26" fmla="*/ 0 w 52"/>
                <a:gd name="T27" fmla="*/ 0 h 7"/>
                <a:gd name="T28" fmla="*/ 1 w 52"/>
                <a:gd name="T29" fmla="*/ 6 h 7"/>
                <a:gd name="T30" fmla="*/ 36 w 52"/>
                <a:gd name="T31" fmla="*/ 7 h 7"/>
                <a:gd name="T32" fmla="*/ 36 w 52"/>
                <a:gd name="T33" fmla="*/ 3 h 7"/>
                <a:gd name="T34" fmla="*/ 36 w 52"/>
                <a:gd name="T35" fmla="*/ 1 h 7"/>
                <a:gd name="T36" fmla="*/ 0 w 52"/>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7">
                  <a:moveTo>
                    <a:pt x="40" y="1"/>
                  </a:moveTo>
                  <a:cubicBezTo>
                    <a:pt x="40" y="1"/>
                    <a:pt x="40" y="1"/>
                    <a:pt x="41" y="2"/>
                  </a:cubicBezTo>
                  <a:cubicBezTo>
                    <a:pt x="41" y="2"/>
                    <a:pt x="42" y="2"/>
                    <a:pt x="42" y="3"/>
                  </a:cubicBezTo>
                  <a:cubicBezTo>
                    <a:pt x="43" y="3"/>
                    <a:pt x="43" y="4"/>
                    <a:pt x="44" y="4"/>
                  </a:cubicBezTo>
                  <a:cubicBezTo>
                    <a:pt x="45" y="5"/>
                    <a:pt x="45" y="5"/>
                    <a:pt x="45" y="5"/>
                  </a:cubicBezTo>
                  <a:cubicBezTo>
                    <a:pt x="45" y="6"/>
                    <a:pt x="46" y="6"/>
                    <a:pt x="46" y="7"/>
                  </a:cubicBezTo>
                  <a:cubicBezTo>
                    <a:pt x="47" y="7"/>
                    <a:pt x="47" y="7"/>
                    <a:pt x="47" y="7"/>
                  </a:cubicBezTo>
                  <a:cubicBezTo>
                    <a:pt x="52" y="7"/>
                    <a:pt x="52" y="7"/>
                    <a:pt x="52" y="7"/>
                  </a:cubicBezTo>
                  <a:cubicBezTo>
                    <a:pt x="52" y="7"/>
                    <a:pt x="51" y="7"/>
                    <a:pt x="51" y="7"/>
                  </a:cubicBezTo>
                  <a:cubicBezTo>
                    <a:pt x="51" y="7"/>
                    <a:pt x="51" y="7"/>
                    <a:pt x="51" y="7"/>
                  </a:cubicBezTo>
                  <a:cubicBezTo>
                    <a:pt x="51" y="7"/>
                    <a:pt x="51" y="7"/>
                    <a:pt x="51" y="7"/>
                  </a:cubicBezTo>
                  <a:cubicBezTo>
                    <a:pt x="50" y="5"/>
                    <a:pt x="47" y="3"/>
                    <a:pt x="45" y="1"/>
                  </a:cubicBezTo>
                  <a:cubicBezTo>
                    <a:pt x="40" y="1"/>
                    <a:pt x="40" y="1"/>
                    <a:pt x="40" y="1"/>
                  </a:cubicBezTo>
                  <a:moveTo>
                    <a:pt x="0" y="0"/>
                  </a:moveTo>
                  <a:cubicBezTo>
                    <a:pt x="1" y="2"/>
                    <a:pt x="1" y="4"/>
                    <a:pt x="1" y="6"/>
                  </a:cubicBezTo>
                  <a:cubicBezTo>
                    <a:pt x="36" y="7"/>
                    <a:pt x="36" y="7"/>
                    <a:pt x="36" y="7"/>
                  </a:cubicBezTo>
                  <a:cubicBezTo>
                    <a:pt x="36" y="6"/>
                    <a:pt x="36" y="5"/>
                    <a:pt x="36" y="3"/>
                  </a:cubicBezTo>
                  <a:cubicBezTo>
                    <a:pt x="36" y="2"/>
                    <a:pt x="36" y="2"/>
                    <a:pt x="36" y="1"/>
                  </a:cubicBezTo>
                  <a:cubicBezTo>
                    <a:pt x="0" y="0"/>
                    <a:pt x="0" y="0"/>
                    <a:pt x="0" y="0"/>
                  </a:cubicBezTo>
                </a:path>
              </a:pathLst>
            </a:custGeom>
            <a:solidFill>
              <a:srgbClr val="9895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2" name="işḷíḋe">
              <a:extLst>
                <a:ext uri="{FF2B5EF4-FFF2-40B4-BE49-F238E27FC236}">
                  <a16:creationId xmlns:a16="http://schemas.microsoft.com/office/drawing/2014/main" xmlns="" id="{CA59448E-74CA-426D-A977-8841DD8FCA86}"/>
                </a:ext>
              </a:extLst>
            </p:cNvPr>
            <p:cNvSpPr/>
            <p:nvPr/>
          </p:nvSpPr>
          <p:spPr bwMode="auto">
            <a:xfrm>
              <a:off x="6673851" y="1984376"/>
              <a:ext cx="184150" cy="25400"/>
            </a:xfrm>
            <a:custGeom>
              <a:avLst/>
              <a:gdLst>
                <a:gd name="T0" fmla="*/ 46 w 56"/>
                <a:gd name="T1" fmla="*/ 1 h 8"/>
                <a:gd name="T2" fmla="*/ 46 w 56"/>
                <a:gd name="T3" fmla="*/ 1 h 8"/>
                <a:gd name="T4" fmla="*/ 47 w 56"/>
                <a:gd name="T5" fmla="*/ 4 h 8"/>
                <a:gd name="T6" fmla="*/ 51 w 56"/>
                <a:gd name="T7" fmla="*/ 8 h 8"/>
                <a:gd name="T8" fmla="*/ 56 w 56"/>
                <a:gd name="T9" fmla="*/ 8 h 8"/>
                <a:gd name="T10" fmla="*/ 51 w 56"/>
                <a:gd name="T11" fmla="*/ 1 h 8"/>
                <a:gd name="T12" fmla="*/ 46 w 56"/>
                <a:gd name="T13" fmla="*/ 1 h 8"/>
                <a:gd name="T14" fmla="*/ 0 w 56"/>
                <a:gd name="T15" fmla="*/ 0 h 8"/>
                <a:gd name="T16" fmla="*/ 1 w 56"/>
                <a:gd name="T17" fmla="*/ 6 h 8"/>
                <a:gd name="T18" fmla="*/ 35 w 56"/>
                <a:gd name="T19" fmla="*/ 7 h 8"/>
                <a:gd name="T20" fmla="*/ 35 w 56"/>
                <a:gd name="T21" fmla="*/ 2 h 8"/>
                <a:gd name="T22" fmla="*/ 35 w 56"/>
                <a:gd name="T23" fmla="*/ 1 h 8"/>
                <a:gd name="T24" fmla="*/ 0 w 5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
                  <a:moveTo>
                    <a:pt x="46" y="1"/>
                  </a:moveTo>
                  <a:cubicBezTo>
                    <a:pt x="46" y="1"/>
                    <a:pt x="46" y="1"/>
                    <a:pt x="46" y="1"/>
                  </a:cubicBezTo>
                  <a:cubicBezTo>
                    <a:pt x="46" y="2"/>
                    <a:pt x="47" y="3"/>
                    <a:pt x="47" y="4"/>
                  </a:cubicBezTo>
                  <a:cubicBezTo>
                    <a:pt x="49" y="5"/>
                    <a:pt x="50" y="7"/>
                    <a:pt x="51" y="8"/>
                  </a:cubicBezTo>
                  <a:cubicBezTo>
                    <a:pt x="56" y="8"/>
                    <a:pt x="56" y="8"/>
                    <a:pt x="56" y="8"/>
                  </a:cubicBezTo>
                  <a:cubicBezTo>
                    <a:pt x="54" y="6"/>
                    <a:pt x="53" y="4"/>
                    <a:pt x="51" y="1"/>
                  </a:cubicBezTo>
                  <a:cubicBezTo>
                    <a:pt x="46" y="1"/>
                    <a:pt x="46" y="1"/>
                    <a:pt x="46" y="1"/>
                  </a:cubicBezTo>
                  <a:moveTo>
                    <a:pt x="0" y="0"/>
                  </a:moveTo>
                  <a:cubicBezTo>
                    <a:pt x="0" y="2"/>
                    <a:pt x="1" y="4"/>
                    <a:pt x="1" y="6"/>
                  </a:cubicBezTo>
                  <a:cubicBezTo>
                    <a:pt x="35" y="7"/>
                    <a:pt x="35" y="7"/>
                    <a:pt x="35" y="7"/>
                  </a:cubicBezTo>
                  <a:cubicBezTo>
                    <a:pt x="35" y="6"/>
                    <a:pt x="35" y="4"/>
                    <a:pt x="35" y="2"/>
                  </a:cubicBezTo>
                  <a:cubicBezTo>
                    <a:pt x="35" y="1"/>
                    <a:pt x="35" y="1"/>
                    <a:pt x="35" y="1"/>
                  </a:cubicBezTo>
                  <a:cubicBezTo>
                    <a:pt x="0" y="0"/>
                    <a:pt x="0" y="0"/>
                    <a:pt x="0" y="0"/>
                  </a:cubicBezTo>
                </a:path>
              </a:pathLst>
            </a:custGeom>
            <a:solidFill>
              <a:srgbClr val="AEAA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3" name="ïsļîḍê">
              <a:extLst>
                <a:ext uri="{FF2B5EF4-FFF2-40B4-BE49-F238E27FC236}">
                  <a16:creationId xmlns:a16="http://schemas.microsoft.com/office/drawing/2014/main" xmlns="" id="{F2D44600-4377-4030-A4BA-752C96093EE8}"/>
                </a:ext>
              </a:extLst>
            </p:cNvPr>
            <p:cNvSpPr/>
            <p:nvPr/>
          </p:nvSpPr>
          <p:spPr bwMode="auto">
            <a:xfrm>
              <a:off x="6677026" y="2003426"/>
              <a:ext cx="250825" cy="30163"/>
            </a:xfrm>
            <a:custGeom>
              <a:avLst/>
              <a:gdLst>
                <a:gd name="T0" fmla="*/ 76 w 76"/>
                <a:gd name="T1" fmla="*/ 8 h 9"/>
                <a:gd name="T2" fmla="*/ 75 w 76"/>
                <a:gd name="T3" fmla="*/ 9 h 9"/>
                <a:gd name="T4" fmla="*/ 75 w 76"/>
                <a:gd name="T5" fmla="*/ 9 h 9"/>
                <a:gd name="T6" fmla="*/ 76 w 76"/>
                <a:gd name="T7" fmla="*/ 8 h 9"/>
                <a:gd name="T8" fmla="*/ 50 w 76"/>
                <a:gd name="T9" fmla="*/ 2 h 9"/>
                <a:gd name="T10" fmla="*/ 54 w 76"/>
                <a:gd name="T11" fmla="*/ 8 h 9"/>
                <a:gd name="T12" fmla="*/ 61 w 76"/>
                <a:gd name="T13" fmla="*/ 8 h 9"/>
                <a:gd name="T14" fmla="*/ 55 w 76"/>
                <a:gd name="T15" fmla="*/ 2 h 9"/>
                <a:gd name="T16" fmla="*/ 50 w 76"/>
                <a:gd name="T17" fmla="*/ 2 h 9"/>
                <a:gd name="T18" fmla="*/ 0 w 76"/>
                <a:gd name="T19" fmla="*/ 0 h 9"/>
                <a:gd name="T20" fmla="*/ 1 w 76"/>
                <a:gd name="T21" fmla="*/ 5 h 9"/>
                <a:gd name="T22" fmla="*/ 33 w 76"/>
                <a:gd name="T23" fmla="*/ 7 h 9"/>
                <a:gd name="T24" fmla="*/ 34 w 76"/>
                <a:gd name="T25" fmla="*/ 4 h 9"/>
                <a:gd name="T26" fmla="*/ 34 w 76"/>
                <a:gd name="T27" fmla="*/ 1 h 9"/>
                <a:gd name="T28" fmla="*/ 0 w 7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9">
                  <a:moveTo>
                    <a:pt x="76" y="8"/>
                  </a:moveTo>
                  <a:cubicBezTo>
                    <a:pt x="75" y="8"/>
                    <a:pt x="75" y="9"/>
                    <a:pt x="75" y="9"/>
                  </a:cubicBezTo>
                  <a:cubicBezTo>
                    <a:pt x="75" y="9"/>
                    <a:pt x="75" y="9"/>
                    <a:pt x="75" y="9"/>
                  </a:cubicBezTo>
                  <a:cubicBezTo>
                    <a:pt x="75" y="9"/>
                    <a:pt x="75" y="8"/>
                    <a:pt x="76" y="8"/>
                  </a:cubicBezTo>
                  <a:moveTo>
                    <a:pt x="50" y="2"/>
                  </a:moveTo>
                  <a:cubicBezTo>
                    <a:pt x="51" y="4"/>
                    <a:pt x="52" y="6"/>
                    <a:pt x="54" y="8"/>
                  </a:cubicBezTo>
                  <a:cubicBezTo>
                    <a:pt x="61" y="8"/>
                    <a:pt x="61" y="8"/>
                    <a:pt x="61" y="8"/>
                  </a:cubicBezTo>
                  <a:cubicBezTo>
                    <a:pt x="59" y="6"/>
                    <a:pt x="57" y="5"/>
                    <a:pt x="55" y="2"/>
                  </a:cubicBezTo>
                  <a:cubicBezTo>
                    <a:pt x="50" y="2"/>
                    <a:pt x="50" y="2"/>
                    <a:pt x="50" y="2"/>
                  </a:cubicBezTo>
                  <a:moveTo>
                    <a:pt x="0" y="0"/>
                  </a:moveTo>
                  <a:cubicBezTo>
                    <a:pt x="0" y="2"/>
                    <a:pt x="0" y="3"/>
                    <a:pt x="1" y="5"/>
                  </a:cubicBezTo>
                  <a:cubicBezTo>
                    <a:pt x="33" y="7"/>
                    <a:pt x="33" y="7"/>
                    <a:pt x="33" y="7"/>
                  </a:cubicBezTo>
                  <a:cubicBezTo>
                    <a:pt x="34" y="6"/>
                    <a:pt x="34" y="5"/>
                    <a:pt x="34" y="4"/>
                  </a:cubicBezTo>
                  <a:cubicBezTo>
                    <a:pt x="34" y="3"/>
                    <a:pt x="34" y="2"/>
                    <a:pt x="34" y="1"/>
                  </a:cubicBezTo>
                  <a:cubicBezTo>
                    <a:pt x="0" y="0"/>
                    <a:pt x="0" y="0"/>
                    <a:pt x="0" y="0"/>
                  </a:cubicBezTo>
                </a:path>
              </a:pathLst>
            </a:custGeom>
            <a:solidFill>
              <a:srgbClr val="140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4" name="íṣļïde">
              <a:extLst>
                <a:ext uri="{FF2B5EF4-FFF2-40B4-BE49-F238E27FC236}">
                  <a16:creationId xmlns:a16="http://schemas.microsoft.com/office/drawing/2014/main" xmlns="" id="{5DBE65DB-18DB-45FD-97DE-5DD8FC5DB0E9}"/>
                </a:ext>
              </a:extLst>
            </p:cNvPr>
            <p:cNvSpPr/>
            <p:nvPr/>
          </p:nvSpPr>
          <p:spPr bwMode="auto">
            <a:xfrm>
              <a:off x="6680201" y="2020888"/>
              <a:ext cx="244475" cy="15875"/>
            </a:xfrm>
            <a:custGeom>
              <a:avLst/>
              <a:gdLst>
                <a:gd name="T0" fmla="*/ 74 w 74"/>
                <a:gd name="T1" fmla="*/ 4 h 5"/>
                <a:gd name="T2" fmla="*/ 72 w 74"/>
                <a:gd name="T3" fmla="*/ 4 h 5"/>
                <a:gd name="T4" fmla="*/ 73 w 74"/>
                <a:gd name="T5" fmla="*/ 5 h 5"/>
                <a:gd name="T6" fmla="*/ 74 w 74"/>
                <a:gd name="T7" fmla="*/ 4 h 5"/>
                <a:gd name="T8" fmla="*/ 74 w 74"/>
                <a:gd name="T9" fmla="*/ 4 h 5"/>
                <a:gd name="T10" fmla="*/ 53 w 74"/>
                <a:gd name="T11" fmla="*/ 3 h 5"/>
                <a:gd name="T12" fmla="*/ 54 w 74"/>
                <a:gd name="T13" fmla="*/ 4 h 5"/>
                <a:gd name="T14" fmla="*/ 62 w 74"/>
                <a:gd name="T15" fmla="*/ 4 h 5"/>
                <a:gd name="T16" fmla="*/ 60 w 74"/>
                <a:gd name="T17" fmla="*/ 3 h 5"/>
                <a:gd name="T18" fmla="*/ 53 w 74"/>
                <a:gd name="T19" fmla="*/ 3 h 5"/>
                <a:gd name="T20" fmla="*/ 0 w 74"/>
                <a:gd name="T21" fmla="*/ 0 h 5"/>
                <a:gd name="T22" fmla="*/ 0 w 74"/>
                <a:gd name="T23" fmla="*/ 1 h 5"/>
                <a:gd name="T24" fmla="*/ 32 w 74"/>
                <a:gd name="T25" fmla="*/ 2 h 5"/>
                <a:gd name="T26" fmla="*/ 32 w 74"/>
                <a:gd name="T27" fmla="*/ 2 h 5"/>
                <a:gd name="T28" fmla="*/ 0 w 74"/>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5">
                  <a:moveTo>
                    <a:pt x="74" y="4"/>
                  </a:moveTo>
                  <a:cubicBezTo>
                    <a:pt x="74" y="4"/>
                    <a:pt x="73" y="4"/>
                    <a:pt x="72" y="4"/>
                  </a:cubicBezTo>
                  <a:cubicBezTo>
                    <a:pt x="73" y="5"/>
                    <a:pt x="73" y="5"/>
                    <a:pt x="73" y="5"/>
                  </a:cubicBezTo>
                  <a:cubicBezTo>
                    <a:pt x="74" y="4"/>
                    <a:pt x="74" y="4"/>
                    <a:pt x="74" y="4"/>
                  </a:cubicBezTo>
                  <a:cubicBezTo>
                    <a:pt x="74" y="4"/>
                    <a:pt x="74" y="4"/>
                    <a:pt x="74" y="4"/>
                  </a:cubicBezTo>
                  <a:moveTo>
                    <a:pt x="53" y="3"/>
                  </a:moveTo>
                  <a:cubicBezTo>
                    <a:pt x="53" y="3"/>
                    <a:pt x="53" y="3"/>
                    <a:pt x="54" y="4"/>
                  </a:cubicBezTo>
                  <a:cubicBezTo>
                    <a:pt x="62" y="4"/>
                    <a:pt x="62" y="4"/>
                    <a:pt x="62" y="4"/>
                  </a:cubicBezTo>
                  <a:cubicBezTo>
                    <a:pt x="61" y="4"/>
                    <a:pt x="61" y="3"/>
                    <a:pt x="60" y="3"/>
                  </a:cubicBezTo>
                  <a:cubicBezTo>
                    <a:pt x="53" y="3"/>
                    <a:pt x="53" y="3"/>
                    <a:pt x="53" y="3"/>
                  </a:cubicBezTo>
                  <a:moveTo>
                    <a:pt x="0" y="0"/>
                  </a:moveTo>
                  <a:cubicBezTo>
                    <a:pt x="0" y="0"/>
                    <a:pt x="0" y="0"/>
                    <a:pt x="0" y="1"/>
                  </a:cubicBezTo>
                  <a:cubicBezTo>
                    <a:pt x="32" y="2"/>
                    <a:pt x="32" y="2"/>
                    <a:pt x="32" y="2"/>
                  </a:cubicBezTo>
                  <a:cubicBezTo>
                    <a:pt x="32" y="2"/>
                    <a:pt x="32" y="2"/>
                    <a:pt x="32" y="2"/>
                  </a:cubicBezTo>
                  <a:cubicBezTo>
                    <a:pt x="0" y="0"/>
                    <a:pt x="0" y="0"/>
                    <a:pt x="0" y="0"/>
                  </a:cubicBezTo>
                </a:path>
              </a:pathLst>
            </a:custGeom>
            <a:solidFill>
              <a:srgbClr val="4F25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5" name="iš1ïďe">
              <a:extLst>
                <a:ext uri="{FF2B5EF4-FFF2-40B4-BE49-F238E27FC236}">
                  <a16:creationId xmlns:a16="http://schemas.microsoft.com/office/drawing/2014/main" xmlns="" id="{FBEEE9B7-68B9-4854-82E6-EB8CE4AB528F}"/>
                </a:ext>
              </a:extLst>
            </p:cNvPr>
            <p:cNvSpPr/>
            <p:nvPr/>
          </p:nvSpPr>
          <p:spPr bwMode="auto">
            <a:xfrm>
              <a:off x="6683376" y="2036763"/>
              <a:ext cx="217488" cy="39688"/>
            </a:xfrm>
            <a:custGeom>
              <a:avLst/>
              <a:gdLst>
                <a:gd name="T0" fmla="*/ 59 w 66"/>
                <a:gd name="T1" fmla="*/ 3 h 12"/>
                <a:gd name="T2" fmla="*/ 61 w 66"/>
                <a:gd name="T3" fmla="*/ 3 h 12"/>
                <a:gd name="T4" fmla="*/ 61 w 66"/>
                <a:gd name="T5" fmla="*/ 4 h 12"/>
                <a:gd name="T6" fmla="*/ 63 w 66"/>
                <a:gd name="T7" fmla="*/ 4 h 12"/>
                <a:gd name="T8" fmla="*/ 66 w 66"/>
                <a:gd name="T9" fmla="*/ 3 h 12"/>
                <a:gd name="T10" fmla="*/ 59 w 66"/>
                <a:gd name="T11" fmla="*/ 3 h 12"/>
                <a:gd name="T12" fmla="*/ 0 w 66"/>
                <a:gd name="T13" fmla="*/ 0 h 12"/>
                <a:gd name="T14" fmla="*/ 13 w 66"/>
                <a:gd name="T15" fmla="*/ 12 h 12"/>
                <a:gd name="T16" fmla="*/ 14 w 66"/>
                <a:gd name="T17" fmla="*/ 12 h 12"/>
                <a:gd name="T18" fmla="*/ 16 w 66"/>
                <a:gd name="T19" fmla="*/ 12 h 12"/>
                <a:gd name="T20" fmla="*/ 30 w 66"/>
                <a:gd name="T21" fmla="*/ 1 h 12"/>
                <a:gd name="T22" fmla="*/ 0 w 6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12">
                  <a:moveTo>
                    <a:pt x="59" y="3"/>
                  </a:moveTo>
                  <a:cubicBezTo>
                    <a:pt x="59" y="3"/>
                    <a:pt x="60" y="3"/>
                    <a:pt x="61" y="3"/>
                  </a:cubicBezTo>
                  <a:cubicBezTo>
                    <a:pt x="61" y="4"/>
                    <a:pt x="61" y="4"/>
                    <a:pt x="61" y="4"/>
                  </a:cubicBezTo>
                  <a:cubicBezTo>
                    <a:pt x="62" y="4"/>
                    <a:pt x="62" y="4"/>
                    <a:pt x="63" y="4"/>
                  </a:cubicBezTo>
                  <a:cubicBezTo>
                    <a:pt x="64" y="4"/>
                    <a:pt x="65" y="3"/>
                    <a:pt x="66" y="3"/>
                  </a:cubicBezTo>
                  <a:cubicBezTo>
                    <a:pt x="59" y="3"/>
                    <a:pt x="59" y="3"/>
                    <a:pt x="59" y="3"/>
                  </a:cubicBezTo>
                  <a:moveTo>
                    <a:pt x="0" y="0"/>
                  </a:moveTo>
                  <a:cubicBezTo>
                    <a:pt x="1" y="7"/>
                    <a:pt x="4" y="12"/>
                    <a:pt x="13" y="12"/>
                  </a:cubicBezTo>
                  <a:cubicBezTo>
                    <a:pt x="13" y="12"/>
                    <a:pt x="14" y="12"/>
                    <a:pt x="14" y="12"/>
                  </a:cubicBezTo>
                  <a:cubicBezTo>
                    <a:pt x="15" y="12"/>
                    <a:pt x="16" y="12"/>
                    <a:pt x="16" y="12"/>
                  </a:cubicBezTo>
                  <a:cubicBezTo>
                    <a:pt x="23" y="12"/>
                    <a:pt x="27" y="8"/>
                    <a:pt x="30" y="1"/>
                  </a:cubicBezTo>
                  <a:cubicBezTo>
                    <a:pt x="0" y="0"/>
                    <a:pt x="0" y="0"/>
                    <a:pt x="0" y="0"/>
                  </a:cubicBezTo>
                </a:path>
              </a:pathLst>
            </a:custGeom>
            <a:solidFill>
              <a:srgbClr val="B2AA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6" name="ïṥḻiḋè">
              <a:extLst>
                <a:ext uri="{FF2B5EF4-FFF2-40B4-BE49-F238E27FC236}">
                  <a16:creationId xmlns:a16="http://schemas.microsoft.com/office/drawing/2014/main" xmlns="" id="{0B03D493-89E7-40B2-9650-A793088B6771}"/>
                </a:ext>
              </a:extLst>
            </p:cNvPr>
            <p:cNvSpPr/>
            <p:nvPr/>
          </p:nvSpPr>
          <p:spPr bwMode="auto">
            <a:xfrm>
              <a:off x="6680201" y="2024063"/>
              <a:ext cx="241300" cy="22225"/>
            </a:xfrm>
            <a:custGeom>
              <a:avLst/>
              <a:gdLst>
                <a:gd name="T0" fmla="*/ 54 w 73"/>
                <a:gd name="T1" fmla="*/ 3 h 7"/>
                <a:gd name="T2" fmla="*/ 60 w 73"/>
                <a:gd name="T3" fmla="*/ 7 h 7"/>
                <a:gd name="T4" fmla="*/ 67 w 73"/>
                <a:gd name="T5" fmla="*/ 7 h 7"/>
                <a:gd name="T6" fmla="*/ 73 w 73"/>
                <a:gd name="T7" fmla="*/ 4 h 7"/>
                <a:gd name="T8" fmla="*/ 72 w 73"/>
                <a:gd name="T9" fmla="*/ 3 h 7"/>
                <a:gd name="T10" fmla="*/ 68 w 73"/>
                <a:gd name="T11" fmla="*/ 4 h 7"/>
                <a:gd name="T12" fmla="*/ 66 w 73"/>
                <a:gd name="T13" fmla="*/ 4 h 7"/>
                <a:gd name="T14" fmla="*/ 62 w 73"/>
                <a:gd name="T15" fmla="*/ 3 h 7"/>
                <a:gd name="T16" fmla="*/ 54 w 73"/>
                <a:gd name="T17" fmla="*/ 3 h 7"/>
                <a:gd name="T18" fmla="*/ 0 w 73"/>
                <a:gd name="T19" fmla="*/ 0 h 7"/>
                <a:gd name="T20" fmla="*/ 1 w 73"/>
                <a:gd name="T21" fmla="*/ 4 h 7"/>
                <a:gd name="T22" fmla="*/ 31 w 73"/>
                <a:gd name="T23" fmla="*/ 5 h 7"/>
                <a:gd name="T24" fmla="*/ 32 w 73"/>
                <a:gd name="T25" fmla="*/ 1 h 7"/>
                <a:gd name="T26" fmla="*/ 0 w 73"/>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7">
                  <a:moveTo>
                    <a:pt x="54" y="3"/>
                  </a:moveTo>
                  <a:cubicBezTo>
                    <a:pt x="55" y="4"/>
                    <a:pt x="57" y="6"/>
                    <a:pt x="60" y="7"/>
                  </a:cubicBezTo>
                  <a:cubicBezTo>
                    <a:pt x="67" y="7"/>
                    <a:pt x="67" y="7"/>
                    <a:pt x="67" y="7"/>
                  </a:cubicBezTo>
                  <a:cubicBezTo>
                    <a:pt x="69" y="7"/>
                    <a:pt x="71" y="5"/>
                    <a:pt x="73" y="4"/>
                  </a:cubicBezTo>
                  <a:cubicBezTo>
                    <a:pt x="72" y="3"/>
                    <a:pt x="72" y="3"/>
                    <a:pt x="72" y="3"/>
                  </a:cubicBezTo>
                  <a:cubicBezTo>
                    <a:pt x="71" y="4"/>
                    <a:pt x="69" y="4"/>
                    <a:pt x="68" y="4"/>
                  </a:cubicBezTo>
                  <a:cubicBezTo>
                    <a:pt x="67" y="4"/>
                    <a:pt x="67" y="4"/>
                    <a:pt x="66" y="4"/>
                  </a:cubicBezTo>
                  <a:cubicBezTo>
                    <a:pt x="64" y="4"/>
                    <a:pt x="63" y="4"/>
                    <a:pt x="62" y="3"/>
                  </a:cubicBezTo>
                  <a:cubicBezTo>
                    <a:pt x="54" y="3"/>
                    <a:pt x="54" y="3"/>
                    <a:pt x="54" y="3"/>
                  </a:cubicBezTo>
                  <a:moveTo>
                    <a:pt x="0" y="0"/>
                  </a:moveTo>
                  <a:cubicBezTo>
                    <a:pt x="0" y="1"/>
                    <a:pt x="0" y="2"/>
                    <a:pt x="1" y="4"/>
                  </a:cubicBezTo>
                  <a:cubicBezTo>
                    <a:pt x="31" y="5"/>
                    <a:pt x="31" y="5"/>
                    <a:pt x="31" y="5"/>
                  </a:cubicBezTo>
                  <a:cubicBezTo>
                    <a:pt x="31" y="4"/>
                    <a:pt x="32" y="3"/>
                    <a:pt x="32" y="1"/>
                  </a:cubicBezTo>
                  <a:cubicBezTo>
                    <a:pt x="0" y="0"/>
                    <a:pt x="0" y="0"/>
                    <a:pt x="0" y="0"/>
                  </a:cubicBezTo>
                </a:path>
              </a:pathLst>
            </a:custGeom>
            <a:solidFill>
              <a:srgbClr val="221A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7" name="ïṣļïḋé">
              <a:extLst>
                <a:ext uri="{FF2B5EF4-FFF2-40B4-BE49-F238E27FC236}">
                  <a16:creationId xmlns:a16="http://schemas.microsoft.com/office/drawing/2014/main" xmlns="" id="{FD3B1892-612A-4347-ADF1-CBDC7356AA04}"/>
                </a:ext>
              </a:extLst>
            </p:cNvPr>
            <p:cNvSpPr/>
            <p:nvPr/>
          </p:nvSpPr>
          <p:spPr bwMode="auto">
            <a:xfrm>
              <a:off x="6613526" y="1914526"/>
              <a:ext cx="57150" cy="9525"/>
            </a:xfrm>
            <a:custGeom>
              <a:avLst/>
              <a:gdLst>
                <a:gd name="T0" fmla="*/ 17 w 17"/>
                <a:gd name="T1" fmla="*/ 0 h 3"/>
                <a:gd name="T2" fmla="*/ 0 w 17"/>
                <a:gd name="T3" fmla="*/ 0 h 3"/>
                <a:gd name="T4" fmla="*/ 0 w 17"/>
                <a:gd name="T5" fmla="*/ 0 h 3"/>
                <a:gd name="T6" fmla="*/ 8 w 17"/>
                <a:gd name="T7" fmla="*/ 3 h 3"/>
                <a:gd name="T8" fmla="*/ 16 w 17"/>
                <a:gd name="T9" fmla="*/ 3 h 3"/>
                <a:gd name="T10" fmla="*/ 17 w 17"/>
                <a:gd name="T11" fmla="*/ 0 h 3"/>
              </a:gdLst>
              <a:ahLst/>
              <a:cxnLst>
                <a:cxn ang="0">
                  <a:pos x="T0" y="T1"/>
                </a:cxn>
                <a:cxn ang="0">
                  <a:pos x="T2" y="T3"/>
                </a:cxn>
                <a:cxn ang="0">
                  <a:pos x="T4" y="T5"/>
                </a:cxn>
                <a:cxn ang="0">
                  <a:pos x="T6" y="T7"/>
                </a:cxn>
                <a:cxn ang="0">
                  <a:pos x="T8" y="T9"/>
                </a:cxn>
                <a:cxn ang="0">
                  <a:pos x="T10" y="T11"/>
                </a:cxn>
              </a:cxnLst>
              <a:rect l="0" t="0" r="r" b="b"/>
              <a:pathLst>
                <a:path w="17" h="3">
                  <a:moveTo>
                    <a:pt x="17" y="0"/>
                  </a:moveTo>
                  <a:cubicBezTo>
                    <a:pt x="0" y="0"/>
                    <a:pt x="0" y="0"/>
                    <a:pt x="0" y="0"/>
                  </a:cubicBezTo>
                  <a:cubicBezTo>
                    <a:pt x="0" y="0"/>
                    <a:pt x="0" y="0"/>
                    <a:pt x="0" y="0"/>
                  </a:cubicBezTo>
                  <a:cubicBezTo>
                    <a:pt x="0" y="0"/>
                    <a:pt x="3" y="0"/>
                    <a:pt x="8" y="3"/>
                  </a:cubicBezTo>
                  <a:cubicBezTo>
                    <a:pt x="16" y="3"/>
                    <a:pt x="16" y="3"/>
                    <a:pt x="16" y="3"/>
                  </a:cubicBezTo>
                  <a:cubicBezTo>
                    <a:pt x="16" y="2"/>
                    <a:pt x="17" y="1"/>
                    <a:pt x="17" y="0"/>
                  </a:cubicBezTo>
                </a:path>
              </a:pathLst>
            </a:custGeom>
            <a:solidFill>
              <a:srgbClr val="0D04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8" name="îṣ1îḋé">
              <a:extLst>
                <a:ext uri="{FF2B5EF4-FFF2-40B4-BE49-F238E27FC236}">
                  <a16:creationId xmlns:a16="http://schemas.microsoft.com/office/drawing/2014/main" xmlns="" id="{043E21EA-11A2-4A03-BAEC-C5732A33BA67}"/>
                </a:ext>
              </a:extLst>
            </p:cNvPr>
            <p:cNvSpPr/>
            <p:nvPr/>
          </p:nvSpPr>
          <p:spPr bwMode="auto">
            <a:xfrm>
              <a:off x="6640513" y="1924051"/>
              <a:ext cx="26988" cy="17463"/>
            </a:xfrm>
            <a:custGeom>
              <a:avLst/>
              <a:gdLst>
                <a:gd name="T0" fmla="*/ 8 w 8"/>
                <a:gd name="T1" fmla="*/ 0 h 5"/>
                <a:gd name="T2" fmla="*/ 0 w 8"/>
                <a:gd name="T3" fmla="*/ 0 h 5"/>
                <a:gd name="T4" fmla="*/ 6 w 8"/>
                <a:gd name="T5" fmla="*/ 5 h 5"/>
                <a:gd name="T6" fmla="*/ 8 w 8"/>
                <a:gd name="T7" fmla="*/ 0 h 5"/>
              </a:gdLst>
              <a:ahLst/>
              <a:cxnLst>
                <a:cxn ang="0">
                  <a:pos x="T0" y="T1"/>
                </a:cxn>
                <a:cxn ang="0">
                  <a:pos x="T2" y="T3"/>
                </a:cxn>
                <a:cxn ang="0">
                  <a:pos x="T4" y="T5"/>
                </a:cxn>
                <a:cxn ang="0">
                  <a:pos x="T6" y="T7"/>
                </a:cxn>
              </a:cxnLst>
              <a:rect l="0" t="0" r="r" b="b"/>
              <a:pathLst>
                <a:path w="8" h="5">
                  <a:moveTo>
                    <a:pt x="8" y="0"/>
                  </a:moveTo>
                  <a:cubicBezTo>
                    <a:pt x="0" y="0"/>
                    <a:pt x="0" y="0"/>
                    <a:pt x="0" y="0"/>
                  </a:cubicBezTo>
                  <a:cubicBezTo>
                    <a:pt x="2" y="1"/>
                    <a:pt x="4" y="3"/>
                    <a:pt x="6" y="5"/>
                  </a:cubicBezTo>
                  <a:cubicBezTo>
                    <a:pt x="6" y="4"/>
                    <a:pt x="7" y="2"/>
                    <a:pt x="8" y="0"/>
                  </a:cubicBezTo>
                </a:path>
              </a:pathLst>
            </a:custGeom>
            <a:solidFill>
              <a:srgbClr val="170A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9" name="ïsļíďê">
              <a:extLst>
                <a:ext uri="{FF2B5EF4-FFF2-40B4-BE49-F238E27FC236}">
                  <a16:creationId xmlns:a16="http://schemas.microsoft.com/office/drawing/2014/main" xmlns="" id="{5B58FAF1-9C82-46A5-BFF5-C23D4E115240}"/>
                </a:ext>
              </a:extLst>
            </p:cNvPr>
            <p:cNvSpPr/>
            <p:nvPr/>
          </p:nvSpPr>
          <p:spPr bwMode="auto">
            <a:xfrm>
              <a:off x="6950076" y="1984376"/>
              <a:ext cx="6350" cy="6350"/>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2" y="2"/>
                    <a:pt x="2" y="2"/>
                    <a:pt x="2" y="2"/>
                  </a:cubicBezTo>
                  <a:cubicBezTo>
                    <a:pt x="1" y="1"/>
                    <a:pt x="1" y="1"/>
                    <a:pt x="0" y="0"/>
                  </a:cubicBezTo>
                </a:path>
              </a:pathLst>
            </a:custGeom>
            <a:solidFill>
              <a:srgbClr val="9895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0" name="îslïḓe">
              <a:extLst>
                <a:ext uri="{FF2B5EF4-FFF2-40B4-BE49-F238E27FC236}">
                  <a16:creationId xmlns:a16="http://schemas.microsoft.com/office/drawing/2014/main" xmlns="" id="{85067D26-EEFA-426A-8387-606F62C59EE2}"/>
                </a:ext>
              </a:extLst>
            </p:cNvPr>
            <p:cNvSpPr/>
            <p:nvPr/>
          </p:nvSpPr>
          <p:spPr bwMode="auto">
            <a:xfrm>
              <a:off x="6946901" y="1990726"/>
              <a:ext cx="30163" cy="26988"/>
            </a:xfrm>
            <a:custGeom>
              <a:avLst/>
              <a:gdLst>
                <a:gd name="T0" fmla="*/ 1 w 9"/>
                <a:gd name="T1" fmla="*/ 0 h 8"/>
                <a:gd name="T2" fmla="*/ 0 w 9"/>
                <a:gd name="T3" fmla="*/ 4 h 8"/>
                <a:gd name="T4" fmla="*/ 3 w 9"/>
                <a:gd name="T5" fmla="*/ 8 h 8"/>
                <a:gd name="T6" fmla="*/ 9 w 9"/>
                <a:gd name="T7" fmla="*/ 8 h 8"/>
                <a:gd name="T8" fmla="*/ 3 w 9"/>
                <a:gd name="T9" fmla="*/ 0 h 8"/>
                <a:gd name="T10" fmla="*/ 1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1" y="0"/>
                  </a:moveTo>
                  <a:cubicBezTo>
                    <a:pt x="1" y="1"/>
                    <a:pt x="1" y="3"/>
                    <a:pt x="0" y="4"/>
                  </a:cubicBezTo>
                  <a:cubicBezTo>
                    <a:pt x="1" y="5"/>
                    <a:pt x="2" y="6"/>
                    <a:pt x="3" y="8"/>
                  </a:cubicBezTo>
                  <a:cubicBezTo>
                    <a:pt x="9" y="8"/>
                    <a:pt x="9" y="8"/>
                    <a:pt x="9" y="8"/>
                  </a:cubicBezTo>
                  <a:cubicBezTo>
                    <a:pt x="7" y="6"/>
                    <a:pt x="5" y="3"/>
                    <a:pt x="3" y="0"/>
                  </a:cubicBezTo>
                  <a:cubicBezTo>
                    <a:pt x="1" y="0"/>
                    <a:pt x="1" y="0"/>
                    <a:pt x="1" y="0"/>
                  </a:cubicBezTo>
                </a:path>
              </a:pathLst>
            </a:custGeom>
            <a:solidFill>
              <a:srgbClr val="AEAA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1" name="iṡḻîḍê">
              <a:extLst>
                <a:ext uri="{FF2B5EF4-FFF2-40B4-BE49-F238E27FC236}">
                  <a16:creationId xmlns:a16="http://schemas.microsoft.com/office/drawing/2014/main" xmlns="" id="{5D966A14-6565-432C-A481-E93642126366}"/>
                </a:ext>
              </a:extLst>
            </p:cNvPr>
            <p:cNvSpPr/>
            <p:nvPr/>
          </p:nvSpPr>
          <p:spPr bwMode="auto">
            <a:xfrm>
              <a:off x="6956426" y="2017713"/>
              <a:ext cx="82550" cy="19050"/>
            </a:xfrm>
            <a:custGeom>
              <a:avLst/>
              <a:gdLst>
                <a:gd name="T0" fmla="*/ 25 w 25"/>
                <a:gd name="T1" fmla="*/ 4 h 6"/>
                <a:gd name="T2" fmla="*/ 20 w 25"/>
                <a:gd name="T3" fmla="*/ 6 h 6"/>
                <a:gd name="T4" fmla="*/ 23 w 25"/>
                <a:gd name="T5" fmla="*/ 6 h 6"/>
                <a:gd name="T6" fmla="*/ 23 w 25"/>
                <a:gd name="T7" fmla="*/ 6 h 6"/>
                <a:gd name="T8" fmla="*/ 24 w 25"/>
                <a:gd name="T9" fmla="*/ 6 h 6"/>
                <a:gd name="T10" fmla="*/ 24 w 25"/>
                <a:gd name="T11" fmla="*/ 5 h 6"/>
                <a:gd name="T12" fmla="*/ 25 w 25"/>
                <a:gd name="T13" fmla="*/ 5 h 6"/>
                <a:gd name="T14" fmla="*/ 25 w 25"/>
                <a:gd name="T15" fmla="*/ 4 h 6"/>
                <a:gd name="T16" fmla="*/ 0 w 25"/>
                <a:gd name="T17" fmla="*/ 0 h 6"/>
                <a:gd name="T18" fmla="*/ 1 w 25"/>
                <a:gd name="T19" fmla="*/ 1 h 6"/>
                <a:gd name="T20" fmla="*/ 1 w 25"/>
                <a:gd name="T21" fmla="*/ 2 h 6"/>
                <a:gd name="T22" fmla="*/ 5 w 25"/>
                <a:gd name="T23" fmla="*/ 5 h 6"/>
                <a:gd name="T24" fmla="*/ 15 w 25"/>
                <a:gd name="T25" fmla="*/ 6 h 6"/>
                <a:gd name="T26" fmla="*/ 6 w 25"/>
                <a:gd name="T27" fmla="*/ 0 h 6"/>
                <a:gd name="T28" fmla="*/ 0 w 2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6">
                  <a:moveTo>
                    <a:pt x="25" y="4"/>
                  </a:moveTo>
                  <a:cubicBezTo>
                    <a:pt x="23" y="5"/>
                    <a:pt x="22" y="6"/>
                    <a:pt x="20" y="6"/>
                  </a:cubicBezTo>
                  <a:cubicBezTo>
                    <a:pt x="23" y="6"/>
                    <a:pt x="23" y="6"/>
                    <a:pt x="23" y="6"/>
                  </a:cubicBezTo>
                  <a:cubicBezTo>
                    <a:pt x="23" y="6"/>
                    <a:pt x="23" y="6"/>
                    <a:pt x="23" y="6"/>
                  </a:cubicBezTo>
                  <a:cubicBezTo>
                    <a:pt x="24" y="6"/>
                    <a:pt x="24" y="6"/>
                    <a:pt x="24" y="6"/>
                  </a:cubicBezTo>
                  <a:cubicBezTo>
                    <a:pt x="24" y="5"/>
                    <a:pt x="24" y="5"/>
                    <a:pt x="24" y="5"/>
                  </a:cubicBezTo>
                  <a:cubicBezTo>
                    <a:pt x="25" y="5"/>
                    <a:pt x="25" y="5"/>
                    <a:pt x="25" y="5"/>
                  </a:cubicBezTo>
                  <a:cubicBezTo>
                    <a:pt x="25" y="4"/>
                    <a:pt x="25" y="4"/>
                    <a:pt x="25" y="4"/>
                  </a:cubicBezTo>
                  <a:moveTo>
                    <a:pt x="0" y="0"/>
                  </a:moveTo>
                  <a:cubicBezTo>
                    <a:pt x="1" y="0"/>
                    <a:pt x="1" y="1"/>
                    <a:pt x="1" y="1"/>
                  </a:cubicBezTo>
                  <a:cubicBezTo>
                    <a:pt x="1" y="2"/>
                    <a:pt x="1" y="2"/>
                    <a:pt x="1" y="2"/>
                  </a:cubicBezTo>
                  <a:cubicBezTo>
                    <a:pt x="3" y="3"/>
                    <a:pt x="4" y="4"/>
                    <a:pt x="5" y="5"/>
                  </a:cubicBezTo>
                  <a:cubicBezTo>
                    <a:pt x="15" y="6"/>
                    <a:pt x="15" y="6"/>
                    <a:pt x="15" y="6"/>
                  </a:cubicBezTo>
                  <a:cubicBezTo>
                    <a:pt x="11" y="5"/>
                    <a:pt x="8" y="3"/>
                    <a:pt x="6" y="0"/>
                  </a:cubicBezTo>
                  <a:cubicBezTo>
                    <a:pt x="0" y="0"/>
                    <a:pt x="0" y="0"/>
                    <a:pt x="0" y="0"/>
                  </a:cubicBezTo>
                </a:path>
              </a:pathLst>
            </a:custGeom>
            <a:solidFill>
              <a:srgbClr val="140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2" name="íṣḻíďé">
              <a:extLst>
                <a:ext uri="{FF2B5EF4-FFF2-40B4-BE49-F238E27FC236}">
                  <a16:creationId xmlns:a16="http://schemas.microsoft.com/office/drawing/2014/main" xmlns="" id="{DD8C7BC1-3D7C-493C-B8AA-57172A974566}"/>
                </a:ext>
              </a:extLst>
            </p:cNvPr>
            <p:cNvSpPr/>
            <p:nvPr/>
          </p:nvSpPr>
          <p:spPr bwMode="auto">
            <a:xfrm>
              <a:off x="6973888" y="2033588"/>
              <a:ext cx="58738" cy="6350"/>
            </a:xfrm>
            <a:custGeom>
              <a:avLst/>
              <a:gdLst>
                <a:gd name="T0" fmla="*/ 0 w 18"/>
                <a:gd name="T1" fmla="*/ 0 h 2"/>
                <a:gd name="T2" fmla="*/ 1 w 18"/>
                <a:gd name="T3" fmla="*/ 1 h 2"/>
                <a:gd name="T4" fmla="*/ 17 w 18"/>
                <a:gd name="T5" fmla="*/ 2 h 2"/>
                <a:gd name="T6" fmla="*/ 17 w 18"/>
                <a:gd name="T7" fmla="*/ 2 h 2"/>
                <a:gd name="T8" fmla="*/ 17 w 18"/>
                <a:gd name="T9" fmla="*/ 2 h 2"/>
                <a:gd name="T10" fmla="*/ 18 w 18"/>
                <a:gd name="T11" fmla="*/ 1 h 2"/>
                <a:gd name="T12" fmla="*/ 15 w 18"/>
                <a:gd name="T13" fmla="*/ 1 h 2"/>
                <a:gd name="T14" fmla="*/ 13 w 18"/>
                <a:gd name="T15" fmla="*/ 1 h 2"/>
                <a:gd name="T16" fmla="*/ 11 w 18"/>
                <a:gd name="T17" fmla="*/ 1 h 2"/>
                <a:gd name="T18" fmla="*/ 10 w 18"/>
                <a:gd name="T19" fmla="*/ 1 h 2"/>
                <a:gd name="T20" fmla="*/ 0 w 18"/>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
                  <a:moveTo>
                    <a:pt x="0" y="0"/>
                  </a:moveTo>
                  <a:cubicBezTo>
                    <a:pt x="0" y="1"/>
                    <a:pt x="0" y="1"/>
                    <a:pt x="1" y="1"/>
                  </a:cubicBezTo>
                  <a:cubicBezTo>
                    <a:pt x="17" y="2"/>
                    <a:pt x="17" y="2"/>
                    <a:pt x="17" y="2"/>
                  </a:cubicBezTo>
                  <a:cubicBezTo>
                    <a:pt x="17" y="2"/>
                    <a:pt x="17" y="2"/>
                    <a:pt x="17" y="2"/>
                  </a:cubicBezTo>
                  <a:cubicBezTo>
                    <a:pt x="17" y="2"/>
                    <a:pt x="17" y="2"/>
                    <a:pt x="17" y="2"/>
                  </a:cubicBezTo>
                  <a:cubicBezTo>
                    <a:pt x="18" y="1"/>
                    <a:pt x="18" y="1"/>
                    <a:pt x="18" y="1"/>
                  </a:cubicBezTo>
                  <a:cubicBezTo>
                    <a:pt x="15" y="1"/>
                    <a:pt x="15" y="1"/>
                    <a:pt x="15" y="1"/>
                  </a:cubicBezTo>
                  <a:cubicBezTo>
                    <a:pt x="14" y="1"/>
                    <a:pt x="14" y="1"/>
                    <a:pt x="13" y="1"/>
                  </a:cubicBezTo>
                  <a:cubicBezTo>
                    <a:pt x="12" y="1"/>
                    <a:pt x="12" y="1"/>
                    <a:pt x="11" y="1"/>
                  </a:cubicBezTo>
                  <a:cubicBezTo>
                    <a:pt x="11" y="1"/>
                    <a:pt x="10" y="1"/>
                    <a:pt x="10" y="1"/>
                  </a:cubicBezTo>
                  <a:cubicBezTo>
                    <a:pt x="0" y="0"/>
                    <a:pt x="0" y="0"/>
                    <a:pt x="0" y="0"/>
                  </a:cubicBezTo>
                </a:path>
              </a:pathLst>
            </a:custGeom>
            <a:solidFill>
              <a:srgbClr val="4F25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3" name="íṣľïḋè">
              <a:extLst>
                <a:ext uri="{FF2B5EF4-FFF2-40B4-BE49-F238E27FC236}">
                  <a16:creationId xmlns:a16="http://schemas.microsoft.com/office/drawing/2014/main" xmlns="" id="{43573793-7D79-43E9-9196-D73FE051223C}"/>
                </a:ext>
              </a:extLst>
            </p:cNvPr>
            <p:cNvSpPr/>
            <p:nvPr/>
          </p:nvSpPr>
          <p:spPr bwMode="auto">
            <a:xfrm>
              <a:off x="6977063" y="2036763"/>
              <a:ext cx="52388" cy="12700"/>
            </a:xfrm>
            <a:custGeom>
              <a:avLst/>
              <a:gdLst>
                <a:gd name="T0" fmla="*/ 0 w 16"/>
                <a:gd name="T1" fmla="*/ 0 h 4"/>
                <a:gd name="T2" fmla="*/ 6 w 16"/>
                <a:gd name="T3" fmla="*/ 4 h 4"/>
                <a:gd name="T4" fmla="*/ 8 w 16"/>
                <a:gd name="T5" fmla="*/ 4 h 4"/>
                <a:gd name="T6" fmla="*/ 8 w 16"/>
                <a:gd name="T7" fmla="*/ 4 h 4"/>
                <a:gd name="T8" fmla="*/ 8 w 16"/>
                <a:gd name="T9" fmla="*/ 4 h 4"/>
                <a:gd name="T10" fmla="*/ 8 w 16"/>
                <a:gd name="T11" fmla="*/ 4 h 4"/>
                <a:gd name="T12" fmla="*/ 13 w 16"/>
                <a:gd name="T13" fmla="*/ 3 h 4"/>
                <a:gd name="T14" fmla="*/ 13 w 16"/>
                <a:gd name="T15" fmla="*/ 3 h 4"/>
                <a:gd name="T16" fmla="*/ 14 w 16"/>
                <a:gd name="T17" fmla="*/ 2 h 4"/>
                <a:gd name="T18" fmla="*/ 14 w 16"/>
                <a:gd name="T19" fmla="*/ 2 h 4"/>
                <a:gd name="T20" fmla="*/ 15 w 16"/>
                <a:gd name="T21" fmla="*/ 2 h 4"/>
                <a:gd name="T22" fmla="*/ 15 w 16"/>
                <a:gd name="T23" fmla="*/ 1 h 4"/>
                <a:gd name="T24" fmla="*/ 16 w 16"/>
                <a:gd name="T25" fmla="*/ 1 h 4"/>
                <a:gd name="T26" fmla="*/ 0 w 16"/>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4">
                  <a:moveTo>
                    <a:pt x="0" y="0"/>
                  </a:moveTo>
                  <a:cubicBezTo>
                    <a:pt x="2" y="2"/>
                    <a:pt x="4" y="3"/>
                    <a:pt x="6" y="4"/>
                  </a:cubicBezTo>
                  <a:cubicBezTo>
                    <a:pt x="7" y="4"/>
                    <a:pt x="7" y="4"/>
                    <a:pt x="8" y="4"/>
                  </a:cubicBezTo>
                  <a:cubicBezTo>
                    <a:pt x="8" y="4"/>
                    <a:pt x="8" y="4"/>
                    <a:pt x="8" y="4"/>
                  </a:cubicBezTo>
                  <a:cubicBezTo>
                    <a:pt x="8" y="4"/>
                    <a:pt x="8" y="4"/>
                    <a:pt x="8" y="4"/>
                  </a:cubicBezTo>
                  <a:cubicBezTo>
                    <a:pt x="8" y="4"/>
                    <a:pt x="8" y="4"/>
                    <a:pt x="8" y="4"/>
                  </a:cubicBezTo>
                  <a:cubicBezTo>
                    <a:pt x="10" y="4"/>
                    <a:pt x="11" y="3"/>
                    <a:pt x="13" y="3"/>
                  </a:cubicBezTo>
                  <a:cubicBezTo>
                    <a:pt x="13" y="3"/>
                    <a:pt x="13" y="3"/>
                    <a:pt x="13" y="3"/>
                  </a:cubicBezTo>
                  <a:cubicBezTo>
                    <a:pt x="14" y="2"/>
                    <a:pt x="14" y="2"/>
                    <a:pt x="14" y="2"/>
                  </a:cubicBezTo>
                  <a:cubicBezTo>
                    <a:pt x="14" y="2"/>
                    <a:pt x="14" y="2"/>
                    <a:pt x="14" y="2"/>
                  </a:cubicBezTo>
                  <a:cubicBezTo>
                    <a:pt x="15" y="2"/>
                    <a:pt x="15" y="2"/>
                    <a:pt x="15" y="2"/>
                  </a:cubicBezTo>
                  <a:cubicBezTo>
                    <a:pt x="15" y="1"/>
                    <a:pt x="15" y="1"/>
                    <a:pt x="15" y="1"/>
                  </a:cubicBezTo>
                  <a:cubicBezTo>
                    <a:pt x="16" y="1"/>
                    <a:pt x="16" y="1"/>
                    <a:pt x="16" y="1"/>
                  </a:cubicBezTo>
                  <a:cubicBezTo>
                    <a:pt x="0" y="0"/>
                    <a:pt x="0" y="0"/>
                    <a:pt x="0" y="0"/>
                  </a:cubicBezTo>
                </a:path>
              </a:pathLst>
            </a:custGeom>
            <a:solidFill>
              <a:srgbClr val="221A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4" name="iṥļíďê">
              <a:extLst>
                <a:ext uri="{FF2B5EF4-FFF2-40B4-BE49-F238E27FC236}">
                  <a16:creationId xmlns:a16="http://schemas.microsoft.com/office/drawing/2014/main" xmlns="" id="{06698181-0296-4E16-8E85-29369BD92A26}"/>
                </a:ext>
              </a:extLst>
            </p:cNvPr>
            <p:cNvSpPr/>
            <p:nvPr/>
          </p:nvSpPr>
          <p:spPr bwMode="auto">
            <a:xfrm>
              <a:off x="6792913" y="1792288"/>
              <a:ext cx="315913" cy="250825"/>
            </a:xfrm>
            <a:custGeom>
              <a:avLst/>
              <a:gdLst>
                <a:gd name="T0" fmla="*/ 3 w 96"/>
                <a:gd name="T1" fmla="*/ 20 h 76"/>
                <a:gd name="T2" fmla="*/ 66 w 96"/>
                <a:gd name="T3" fmla="*/ 29 h 76"/>
                <a:gd name="T4" fmla="*/ 66 w 96"/>
                <a:gd name="T5" fmla="*/ 74 h 76"/>
                <a:gd name="T6" fmla="*/ 22 w 96"/>
                <a:gd name="T7" fmla="*/ 44 h 76"/>
                <a:gd name="T8" fmla="*/ 0 w 96"/>
                <a:gd name="T9" fmla="*/ 30 h 76"/>
                <a:gd name="T10" fmla="*/ 3 w 96"/>
                <a:gd name="T11" fmla="*/ 20 h 76"/>
              </a:gdLst>
              <a:ahLst/>
              <a:cxnLst>
                <a:cxn ang="0">
                  <a:pos x="T0" y="T1"/>
                </a:cxn>
                <a:cxn ang="0">
                  <a:pos x="T2" y="T3"/>
                </a:cxn>
                <a:cxn ang="0">
                  <a:pos x="T4" y="T5"/>
                </a:cxn>
                <a:cxn ang="0">
                  <a:pos x="T6" y="T7"/>
                </a:cxn>
                <a:cxn ang="0">
                  <a:pos x="T8" y="T9"/>
                </a:cxn>
                <a:cxn ang="0">
                  <a:pos x="T10" y="T11"/>
                </a:cxn>
              </a:cxnLst>
              <a:rect l="0" t="0" r="r" b="b"/>
              <a:pathLst>
                <a:path w="96" h="76">
                  <a:moveTo>
                    <a:pt x="3" y="20"/>
                  </a:moveTo>
                  <a:cubicBezTo>
                    <a:pt x="3" y="20"/>
                    <a:pt x="37" y="0"/>
                    <a:pt x="66" y="29"/>
                  </a:cubicBezTo>
                  <a:cubicBezTo>
                    <a:pt x="96" y="59"/>
                    <a:pt x="78" y="76"/>
                    <a:pt x="66" y="74"/>
                  </a:cubicBezTo>
                  <a:cubicBezTo>
                    <a:pt x="51" y="72"/>
                    <a:pt x="52" y="49"/>
                    <a:pt x="22" y="44"/>
                  </a:cubicBezTo>
                  <a:cubicBezTo>
                    <a:pt x="15" y="33"/>
                    <a:pt x="0" y="30"/>
                    <a:pt x="0" y="30"/>
                  </a:cubicBezTo>
                  <a:cubicBezTo>
                    <a:pt x="3" y="20"/>
                    <a:pt x="3" y="20"/>
                    <a:pt x="3" y="20"/>
                  </a:cubicBezTo>
                </a:path>
              </a:pathLst>
            </a:custGeom>
            <a:solidFill>
              <a:srgbClr val="CE49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5" name="îṩļïḑe">
              <a:extLst>
                <a:ext uri="{FF2B5EF4-FFF2-40B4-BE49-F238E27FC236}">
                  <a16:creationId xmlns:a16="http://schemas.microsoft.com/office/drawing/2014/main" xmlns="" id="{6C33C4B0-001F-463D-8AE2-F8348DC9AFBC}"/>
                </a:ext>
              </a:extLst>
            </p:cNvPr>
            <p:cNvSpPr/>
            <p:nvPr/>
          </p:nvSpPr>
          <p:spPr bwMode="auto">
            <a:xfrm>
              <a:off x="6891338" y="1835151"/>
              <a:ext cx="214313" cy="204788"/>
            </a:xfrm>
            <a:custGeom>
              <a:avLst/>
              <a:gdLst>
                <a:gd name="T0" fmla="*/ 35 w 65"/>
                <a:gd name="T1" fmla="*/ 16 h 62"/>
                <a:gd name="T2" fmla="*/ 0 w 65"/>
                <a:gd name="T3" fmla="*/ 0 h 62"/>
                <a:gd name="T4" fmla="*/ 36 w 65"/>
                <a:gd name="T5" fmla="*/ 16 h 62"/>
                <a:gd name="T6" fmla="*/ 38 w 65"/>
                <a:gd name="T7" fmla="*/ 61 h 62"/>
                <a:gd name="T8" fmla="*/ 35 w 65"/>
                <a:gd name="T9" fmla="*/ 16 h 62"/>
              </a:gdLst>
              <a:ahLst/>
              <a:cxnLst>
                <a:cxn ang="0">
                  <a:pos x="T0" y="T1"/>
                </a:cxn>
                <a:cxn ang="0">
                  <a:pos x="T2" y="T3"/>
                </a:cxn>
                <a:cxn ang="0">
                  <a:pos x="T4" y="T5"/>
                </a:cxn>
                <a:cxn ang="0">
                  <a:pos x="T6" y="T7"/>
                </a:cxn>
                <a:cxn ang="0">
                  <a:pos x="T8" y="T9"/>
                </a:cxn>
              </a:cxnLst>
              <a:rect l="0" t="0" r="r" b="b"/>
              <a:pathLst>
                <a:path w="65" h="62">
                  <a:moveTo>
                    <a:pt x="35" y="16"/>
                  </a:moveTo>
                  <a:cubicBezTo>
                    <a:pt x="23" y="4"/>
                    <a:pt x="11" y="1"/>
                    <a:pt x="0" y="0"/>
                  </a:cubicBezTo>
                  <a:cubicBezTo>
                    <a:pt x="11" y="0"/>
                    <a:pt x="24" y="4"/>
                    <a:pt x="36" y="16"/>
                  </a:cubicBezTo>
                  <a:cubicBezTo>
                    <a:pt x="65" y="45"/>
                    <a:pt x="49" y="62"/>
                    <a:pt x="38" y="61"/>
                  </a:cubicBezTo>
                  <a:cubicBezTo>
                    <a:pt x="49" y="61"/>
                    <a:pt x="63" y="44"/>
                    <a:pt x="35" y="16"/>
                  </a:cubicBezTo>
                  <a:close/>
                </a:path>
              </a:pathLst>
            </a:custGeom>
            <a:solidFill>
              <a:srgbClr val="E568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6" name="iSḷîḓê">
              <a:extLst>
                <a:ext uri="{FF2B5EF4-FFF2-40B4-BE49-F238E27FC236}">
                  <a16:creationId xmlns:a16="http://schemas.microsoft.com/office/drawing/2014/main" xmlns="" id="{76D24CEA-ECC2-4130-B5B1-8C0BDA7D50E2}"/>
                </a:ext>
              </a:extLst>
            </p:cNvPr>
            <p:cNvSpPr/>
            <p:nvPr/>
          </p:nvSpPr>
          <p:spPr bwMode="auto">
            <a:xfrm>
              <a:off x="6832601" y="1846263"/>
              <a:ext cx="141288" cy="168275"/>
            </a:xfrm>
            <a:custGeom>
              <a:avLst/>
              <a:gdLst>
                <a:gd name="T0" fmla="*/ 0 w 43"/>
                <a:gd name="T1" fmla="*/ 0 h 51"/>
                <a:gd name="T2" fmla="*/ 0 w 43"/>
                <a:gd name="T3" fmla="*/ 0 h 51"/>
                <a:gd name="T4" fmla="*/ 43 w 43"/>
                <a:gd name="T5" fmla="*/ 51 h 51"/>
                <a:gd name="T6" fmla="*/ 13 w 43"/>
                <a:gd name="T7" fmla="*/ 29 h 51"/>
                <a:gd name="T8" fmla="*/ 12 w 43"/>
                <a:gd name="T9" fmla="*/ 28 h 51"/>
                <a:gd name="T10" fmla="*/ 7 w 43"/>
                <a:gd name="T11" fmla="*/ 23 h 51"/>
                <a:gd name="T12" fmla="*/ 0 w 43"/>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43" h="51">
                  <a:moveTo>
                    <a:pt x="0" y="0"/>
                  </a:moveTo>
                  <a:cubicBezTo>
                    <a:pt x="0" y="0"/>
                    <a:pt x="0" y="0"/>
                    <a:pt x="0" y="0"/>
                  </a:cubicBezTo>
                  <a:cubicBezTo>
                    <a:pt x="0" y="0"/>
                    <a:pt x="37" y="2"/>
                    <a:pt x="43" y="51"/>
                  </a:cubicBezTo>
                  <a:cubicBezTo>
                    <a:pt x="37" y="43"/>
                    <a:pt x="30" y="33"/>
                    <a:pt x="13" y="29"/>
                  </a:cubicBezTo>
                  <a:cubicBezTo>
                    <a:pt x="12" y="28"/>
                    <a:pt x="12" y="28"/>
                    <a:pt x="12" y="28"/>
                  </a:cubicBezTo>
                  <a:cubicBezTo>
                    <a:pt x="7" y="23"/>
                    <a:pt x="7" y="23"/>
                    <a:pt x="7" y="23"/>
                  </a:cubicBezTo>
                  <a:lnTo>
                    <a:pt x="0" y="0"/>
                  </a:lnTo>
                  <a:close/>
                </a:path>
              </a:pathLst>
            </a:custGeom>
            <a:solidFill>
              <a:srgbClr val="A92D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7" name="îs1iḍé">
              <a:extLst>
                <a:ext uri="{FF2B5EF4-FFF2-40B4-BE49-F238E27FC236}">
                  <a16:creationId xmlns:a16="http://schemas.microsoft.com/office/drawing/2014/main" xmlns="" id="{7F1F8A67-DFA3-4DF3-B17C-AE4027C5A9B7}"/>
                </a:ext>
              </a:extLst>
            </p:cNvPr>
            <p:cNvSpPr/>
            <p:nvPr/>
          </p:nvSpPr>
          <p:spPr bwMode="auto">
            <a:xfrm>
              <a:off x="6677026" y="1792288"/>
              <a:ext cx="319088" cy="250825"/>
            </a:xfrm>
            <a:custGeom>
              <a:avLst/>
              <a:gdLst>
                <a:gd name="T0" fmla="*/ 3 w 97"/>
                <a:gd name="T1" fmla="*/ 20 h 76"/>
                <a:gd name="T2" fmla="*/ 67 w 97"/>
                <a:gd name="T3" fmla="*/ 29 h 76"/>
                <a:gd name="T4" fmla="*/ 67 w 97"/>
                <a:gd name="T5" fmla="*/ 74 h 76"/>
                <a:gd name="T6" fmla="*/ 23 w 97"/>
                <a:gd name="T7" fmla="*/ 44 h 76"/>
                <a:gd name="T8" fmla="*/ 0 w 97"/>
                <a:gd name="T9" fmla="*/ 30 h 76"/>
                <a:gd name="T10" fmla="*/ 3 w 97"/>
                <a:gd name="T11" fmla="*/ 20 h 76"/>
              </a:gdLst>
              <a:ahLst/>
              <a:cxnLst>
                <a:cxn ang="0">
                  <a:pos x="T0" y="T1"/>
                </a:cxn>
                <a:cxn ang="0">
                  <a:pos x="T2" y="T3"/>
                </a:cxn>
                <a:cxn ang="0">
                  <a:pos x="T4" y="T5"/>
                </a:cxn>
                <a:cxn ang="0">
                  <a:pos x="T6" y="T7"/>
                </a:cxn>
                <a:cxn ang="0">
                  <a:pos x="T8" y="T9"/>
                </a:cxn>
                <a:cxn ang="0">
                  <a:pos x="T10" y="T11"/>
                </a:cxn>
              </a:cxnLst>
              <a:rect l="0" t="0" r="r" b="b"/>
              <a:pathLst>
                <a:path w="97" h="76">
                  <a:moveTo>
                    <a:pt x="3" y="20"/>
                  </a:moveTo>
                  <a:cubicBezTo>
                    <a:pt x="3" y="20"/>
                    <a:pt x="37" y="0"/>
                    <a:pt x="67" y="29"/>
                  </a:cubicBezTo>
                  <a:cubicBezTo>
                    <a:pt x="97" y="59"/>
                    <a:pt x="78" y="76"/>
                    <a:pt x="67" y="74"/>
                  </a:cubicBezTo>
                  <a:cubicBezTo>
                    <a:pt x="52" y="72"/>
                    <a:pt x="52" y="49"/>
                    <a:pt x="23" y="44"/>
                  </a:cubicBezTo>
                  <a:cubicBezTo>
                    <a:pt x="16" y="33"/>
                    <a:pt x="0" y="30"/>
                    <a:pt x="0" y="30"/>
                  </a:cubicBezTo>
                  <a:cubicBezTo>
                    <a:pt x="3" y="20"/>
                    <a:pt x="3" y="20"/>
                    <a:pt x="3" y="20"/>
                  </a:cubicBezTo>
                </a:path>
              </a:pathLst>
            </a:custGeom>
            <a:solidFill>
              <a:srgbClr val="CE49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8" name="îṣlïdè">
              <a:extLst>
                <a:ext uri="{FF2B5EF4-FFF2-40B4-BE49-F238E27FC236}">
                  <a16:creationId xmlns:a16="http://schemas.microsoft.com/office/drawing/2014/main" xmlns="" id="{3269026B-104B-49B5-8A2E-8BDCCB61C0F9}"/>
                </a:ext>
              </a:extLst>
            </p:cNvPr>
            <p:cNvSpPr/>
            <p:nvPr/>
          </p:nvSpPr>
          <p:spPr bwMode="auto">
            <a:xfrm>
              <a:off x="6796088" y="1839913"/>
              <a:ext cx="200025" cy="203200"/>
            </a:xfrm>
            <a:custGeom>
              <a:avLst/>
              <a:gdLst>
                <a:gd name="T0" fmla="*/ 30 w 61"/>
                <a:gd name="T1" fmla="*/ 15 h 62"/>
                <a:gd name="T2" fmla="*/ 0 w 61"/>
                <a:gd name="T3" fmla="*/ 0 h 62"/>
                <a:gd name="T4" fmla="*/ 31 w 61"/>
                <a:gd name="T5" fmla="*/ 15 h 62"/>
                <a:gd name="T6" fmla="*/ 31 w 61"/>
                <a:gd name="T7" fmla="*/ 60 h 62"/>
                <a:gd name="T8" fmla="*/ 31 w 61"/>
                <a:gd name="T9" fmla="*/ 60 h 62"/>
                <a:gd name="T10" fmla="*/ 30 w 61"/>
                <a:gd name="T11" fmla="*/ 15 h 62"/>
              </a:gdLst>
              <a:ahLst/>
              <a:cxnLst>
                <a:cxn ang="0">
                  <a:pos x="T0" y="T1"/>
                </a:cxn>
                <a:cxn ang="0">
                  <a:pos x="T2" y="T3"/>
                </a:cxn>
                <a:cxn ang="0">
                  <a:pos x="T4" y="T5"/>
                </a:cxn>
                <a:cxn ang="0">
                  <a:pos x="T6" y="T7"/>
                </a:cxn>
                <a:cxn ang="0">
                  <a:pos x="T8" y="T9"/>
                </a:cxn>
                <a:cxn ang="0">
                  <a:pos x="T10" y="T11"/>
                </a:cxn>
              </a:cxnLst>
              <a:rect l="0" t="0" r="r" b="b"/>
              <a:pathLst>
                <a:path w="61" h="62">
                  <a:moveTo>
                    <a:pt x="30" y="15"/>
                  </a:moveTo>
                  <a:cubicBezTo>
                    <a:pt x="20" y="5"/>
                    <a:pt x="10" y="1"/>
                    <a:pt x="0" y="0"/>
                  </a:cubicBezTo>
                  <a:cubicBezTo>
                    <a:pt x="10" y="1"/>
                    <a:pt x="21" y="5"/>
                    <a:pt x="31" y="15"/>
                  </a:cubicBezTo>
                  <a:cubicBezTo>
                    <a:pt x="61" y="45"/>
                    <a:pt x="42" y="62"/>
                    <a:pt x="31" y="60"/>
                  </a:cubicBezTo>
                  <a:cubicBezTo>
                    <a:pt x="31" y="60"/>
                    <a:pt x="31" y="60"/>
                    <a:pt x="31" y="60"/>
                  </a:cubicBezTo>
                  <a:cubicBezTo>
                    <a:pt x="42" y="61"/>
                    <a:pt x="59" y="44"/>
                    <a:pt x="30" y="15"/>
                  </a:cubicBezTo>
                  <a:close/>
                </a:path>
              </a:pathLst>
            </a:custGeom>
            <a:solidFill>
              <a:srgbClr val="E568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9" name="îṣḻîḓe">
              <a:extLst>
                <a:ext uri="{FF2B5EF4-FFF2-40B4-BE49-F238E27FC236}">
                  <a16:creationId xmlns:a16="http://schemas.microsoft.com/office/drawing/2014/main" xmlns="" id="{27FFFB5E-78BE-4854-ADDA-9163FEFF19AF}"/>
                </a:ext>
              </a:extLst>
            </p:cNvPr>
            <p:cNvSpPr/>
            <p:nvPr/>
          </p:nvSpPr>
          <p:spPr bwMode="auto">
            <a:xfrm>
              <a:off x="6689726" y="18589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9A3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0" name="íṥľiďe">
              <a:extLst>
                <a:ext uri="{FF2B5EF4-FFF2-40B4-BE49-F238E27FC236}">
                  <a16:creationId xmlns:a16="http://schemas.microsoft.com/office/drawing/2014/main" xmlns="" id="{1383E2C9-8737-4DDC-A0B0-EF0FD64CF48A}"/>
                </a:ext>
              </a:extLst>
            </p:cNvPr>
            <p:cNvSpPr/>
            <p:nvPr/>
          </p:nvSpPr>
          <p:spPr bwMode="auto">
            <a:xfrm>
              <a:off x="6689726" y="1895475"/>
              <a:ext cx="33338" cy="15875"/>
            </a:xfrm>
            <a:custGeom>
              <a:avLst/>
              <a:gdLst>
                <a:gd name="T0" fmla="*/ 10 w 10"/>
                <a:gd name="T1" fmla="*/ 5 h 5"/>
                <a:gd name="T2" fmla="*/ 10 w 10"/>
                <a:gd name="T3" fmla="*/ 5 h 5"/>
                <a:gd name="T4" fmla="*/ 10 w 10"/>
                <a:gd name="T5" fmla="*/ 5 h 5"/>
                <a:gd name="T6" fmla="*/ 0 w 10"/>
                <a:gd name="T7" fmla="*/ 0 h 5"/>
                <a:gd name="T8" fmla="*/ 0 w 10"/>
                <a:gd name="T9" fmla="*/ 0 h 5"/>
                <a:gd name="T10" fmla="*/ 10 w 10"/>
                <a:gd name="T11" fmla="*/ 5 h 5"/>
                <a:gd name="T12" fmla="*/ 0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10" y="5"/>
                  </a:moveTo>
                  <a:cubicBezTo>
                    <a:pt x="10" y="5"/>
                    <a:pt x="10" y="5"/>
                    <a:pt x="10" y="5"/>
                  </a:cubicBezTo>
                  <a:cubicBezTo>
                    <a:pt x="10" y="5"/>
                    <a:pt x="10" y="5"/>
                    <a:pt x="10" y="5"/>
                  </a:cubicBezTo>
                  <a:moveTo>
                    <a:pt x="0" y="0"/>
                  </a:moveTo>
                  <a:cubicBezTo>
                    <a:pt x="0" y="0"/>
                    <a:pt x="0" y="0"/>
                    <a:pt x="0" y="0"/>
                  </a:cubicBezTo>
                  <a:cubicBezTo>
                    <a:pt x="3" y="1"/>
                    <a:pt x="6" y="3"/>
                    <a:pt x="10" y="5"/>
                  </a:cubicBezTo>
                  <a:cubicBezTo>
                    <a:pt x="6" y="3"/>
                    <a:pt x="3" y="1"/>
                    <a:pt x="0" y="0"/>
                  </a:cubicBezTo>
                </a:path>
              </a:pathLst>
            </a:custGeom>
            <a:solidFill>
              <a:srgbClr val="976C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1" name="íśḻïḋê">
              <a:extLst>
                <a:ext uri="{FF2B5EF4-FFF2-40B4-BE49-F238E27FC236}">
                  <a16:creationId xmlns:a16="http://schemas.microsoft.com/office/drawing/2014/main" xmlns="" id="{38E5008B-2EB9-4947-9759-23271772C22F}"/>
                </a:ext>
              </a:extLst>
            </p:cNvPr>
            <p:cNvSpPr/>
            <p:nvPr/>
          </p:nvSpPr>
          <p:spPr bwMode="auto">
            <a:xfrm>
              <a:off x="6750051" y="1938338"/>
              <a:ext cx="42863" cy="12700"/>
            </a:xfrm>
            <a:custGeom>
              <a:avLst/>
              <a:gdLst>
                <a:gd name="T0" fmla="*/ 3 w 13"/>
                <a:gd name="T1" fmla="*/ 0 h 4"/>
                <a:gd name="T2" fmla="*/ 13 w 13"/>
                <a:gd name="T3" fmla="*/ 4 h 4"/>
                <a:gd name="T4" fmla="*/ 13 w 13"/>
                <a:gd name="T5" fmla="*/ 4 h 4"/>
                <a:gd name="T6" fmla="*/ 3 w 13"/>
                <a:gd name="T7" fmla="*/ 0 h 4"/>
                <a:gd name="T8" fmla="*/ 3 w 13"/>
                <a:gd name="T9" fmla="*/ 0 h 4"/>
                <a:gd name="T10" fmla="*/ 3 w 13"/>
                <a:gd name="T11" fmla="*/ 0 h 4"/>
                <a:gd name="T12" fmla="*/ 3 w 13"/>
                <a:gd name="T13" fmla="*/ 0 h 4"/>
                <a:gd name="T14" fmla="*/ 2 w 13"/>
                <a:gd name="T15" fmla="*/ 0 h 4"/>
                <a:gd name="T16" fmla="*/ 3 w 13"/>
                <a:gd name="T17" fmla="*/ 0 h 4"/>
                <a:gd name="T18" fmla="*/ 2 w 13"/>
                <a:gd name="T19" fmla="*/ 0 h 4"/>
                <a:gd name="T20" fmla="*/ 2 w 13"/>
                <a:gd name="T21" fmla="*/ 0 h 4"/>
                <a:gd name="T22" fmla="*/ 2 w 13"/>
                <a:gd name="T23" fmla="*/ 0 h 4"/>
                <a:gd name="T24" fmla="*/ 2 w 13"/>
                <a:gd name="T25" fmla="*/ 0 h 4"/>
                <a:gd name="T26" fmla="*/ 2 w 13"/>
                <a:gd name="T27" fmla="*/ 0 h 4"/>
                <a:gd name="T28" fmla="*/ 2 w 13"/>
                <a:gd name="T29" fmla="*/ 0 h 4"/>
                <a:gd name="T30" fmla="*/ 2 w 13"/>
                <a:gd name="T31" fmla="*/ 0 h 4"/>
                <a:gd name="T32" fmla="*/ 2 w 13"/>
                <a:gd name="T33" fmla="*/ 0 h 4"/>
                <a:gd name="T34" fmla="*/ 2 w 13"/>
                <a:gd name="T35" fmla="*/ 0 h 4"/>
                <a:gd name="T36" fmla="*/ 2 w 13"/>
                <a:gd name="T37" fmla="*/ 0 h 4"/>
                <a:gd name="T38" fmla="*/ 2 w 13"/>
                <a:gd name="T39" fmla="*/ 0 h 4"/>
                <a:gd name="T40" fmla="*/ 2 w 13"/>
                <a:gd name="T41" fmla="*/ 0 h 4"/>
                <a:gd name="T42" fmla="*/ 2 w 13"/>
                <a:gd name="T43" fmla="*/ 0 h 4"/>
                <a:gd name="T44" fmla="*/ 2 w 13"/>
                <a:gd name="T45" fmla="*/ 0 h 4"/>
                <a:gd name="T46" fmla="*/ 2 w 13"/>
                <a:gd name="T47" fmla="*/ 0 h 4"/>
                <a:gd name="T48" fmla="*/ 2 w 13"/>
                <a:gd name="T49" fmla="*/ 0 h 4"/>
                <a:gd name="T50" fmla="*/ 1 w 13"/>
                <a:gd name="T51" fmla="*/ 0 h 4"/>
                <a:gd name="T52" fmla="*/ 2 w 13"/>
                <a:gd name="T53" fmla="*/ 0 h 4"/>
                <a:gd name="T54" fmla="*/ 1 w 13"/>
                <a:gd name="T55" fmla="*/ 0 h 4"/>
                <a:gd name="T56" fmla="*/ 1 w 13"/>
                <a:gd name="T57" fmla="*/ 0 h 4"/>
                <a:gd name="T58" fmla="*/ 1 w 13"/>
                <a:gd name="T59" fmla="*/ 0 h 4"/>
                <a:gd name="T60" fmla="*/ 1 w 13"/>
                <a:gd name="T61" fmla="*/ 0 h 4"/>
                <a:gd name="T62" fmla="*/ 1 w 13"/>
                <a:gd name="T63" fmla="*/ 0 h 4"/>
                <a:gd name="T64" fmla="*/ 1 w 13"/>
                <a:gd name="T65" fmla="*/ 0 h 4"/>
                <a:gd name="T66" fmla="*/ 1 w 13"/>
                <a:gd name="T67" fmla="*/ 0 h 4"/>
                <a:gd name="T68" fmla="*/ 1 w 13"/>
                <a:gd name="T69" fmla="*/ 0 h 4"/>
                <a:gd name="T70" fmla="*/ 1 w 13"/>
                <a:gd name="T71" fmla="*/ 0 h 4"/>
                <a:gd name="T72" fmla="*/ 1 w 13"/>
                <a:gd name="T73" fmla="*/ 0 h 4"/>
                <a:gd name="T74" fmla="*/ 1 w 13"/>
                <a:gd name="T75" fmla="*/ 0 h 4"/>
                <a:gd name="T76" fmla="*/ 1 w 13"/>
                <a:gd name="T77" fmla="*/ 0 h 4"/>
                <a:gd name="T78" fmla="*/ 1 w 13"/>
                <a:gd name="T79" fmla="*/ 0 h 4"/>
                <a:gd name="T80" fmla="*/ 1 w 13"/>
                <a:gd name="T81" fmla="*/ 0 h 4"/>
                <a:gd name="T82" fmla="*/ 1 w 13"/>
                <a:gd name="T83" fmla="*/ 0 h 4"/>
                <a:gd name="T84" fmla="*/ 1 w 13"/>
                <a:gd name="T85" fmla="*/ 0 h 4"/>
                <a:gd name="T86" fmla="*/ 1 w 13"/>
                <a:gd name="T87" fmla="*/ 0 h 4"/>
                <a:gd name="T88" fmla="*/ 1 w 13"/>
                <a:gd name="T89" fmla="*/ 0 h 4"/>
                <a:gd name="T90" fmla="*/ 1 w 13"/>
                <a:gd name="T91" fmla="*/ 0 h 4"/>
                <a:gd name="T92" fmla="*/ 0 w 13"/>
                <a:gd name="T93" fmla="*/ 0 h 4"/>
                <a:gd name="T94" fmla="*/ 0 w 13"/>
                <a:gd name="T95" fmla="*/ 0 h 4"/>
                <a:gd name="T96" fmla="*/ 0 w 13"/>
                <a:gd name="T97" fmla="*/ 0 h 4"/>
                <a:gd name="T98" fmla="*/ 0 w 13"/>
                <a:gd name="T99" fmla="*/ 0 h 4"/>
                <a:gd name="T100" fmla="*/ 0 w 13"/>
                <a:gd name="T101" fmla="*/ 0 h 4"/>
                <a:gd name="T102" fmla="*/ 0 w 13"/>
                <a:gd name="T103" fmla="*/ 0 h 4"/>
                <a:gd name="T104" fmla="*/ 0 w 13"/>
                <a:gd name="T105" fmla="*/ 0 h 4"/>
                <a:gd name="T106" fmla="*/ 0 w 13"/>
                <a:gd name="T107" fmla="*/ 0 h 4"/>
                <a:gd name="T108" fmla="*/ 0 w 13"/>
                <a:gd name="T10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4">
                  <a:moveTo>
                    <a:pt x="3" y="0"/>
                  </a:moveTo>
                  <a:cubicBezTo>
                    <a:pt x="7" y="1"/>
                    <a:pt x="10" y="2"/>
                    <a:pt x="13" y="4"/>
                  </a:cubicBezTo>
                  <a:cubicBezTo>
                    <a:pt x="13" y="4"/>
                    <a:pt x="13" y="4"/>
                    <a:pt x="13" y="4"/>
                  </a:cubicBezTo>
                  <a:cubicBezTo>
                    <a:pt x="10" y="2"/>
                    <a:pt x="7" y="1"/>
                    <a:pt x="3" y="0"/>
                  </a:cubicBezTo>
                  <a:moveTo>
                    <a:pt x="3" y="0"/>
                  </a:moveTo>
                  <a:cubicBezTo>
                    <a:pt x="3" y="0"/>
                    <a:pt x="3" y="0"/>
                    <a:pt x="3" y="0"/>
                  </a:cubicBezTo>
                  <a:cubicBezTo>
                    <a:pt x="3" y="0"/>
                    <a:pt x="3" y="0"/>
                    <a:pt x="3" y="0"/>
                  </a:cubicBezTo>
                  <a:moveTo>
                    <a:pt x="2" y="0"/>
                  </a:moveTo>
                  <a:cubicBezTo>
                    <a:pt x="2" y="0"/>
                    <a:pt x="2" y="0"/>
                    <a:pt x="3"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190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2" name="ïšḷîḋe">
              <a:extLst>
                <a:ext uri="{FF2B5EF4-FFF2-40B4-BE49-F238E27FC236}">
                  <a16:creationId xmlns:a16="http://schemas.microsoft.com/office/drawing/2014/main" xmlns="" id="{E7CE1C43-FA55-42A5-AE00-64F868BAB6E7}"/>
                </a:ext>
              </a:extLst>
            </p:cNvPr>
            <p:cNvSpPr/>
            <p:nvPr/>
          </p:nvSpPr>
          <p:spPr bwMode="auto">
            <a:xfrm>
              <a:off x="6792913" y="1951038"/>
              <a:ext cx="25400" cy="15875"/>
            </a:xfrm>
            <a:custGeom>
              <a:avLst/>
              <a:gdLst>
                <a:gd name="T0" fmla="*/ 0 w 8"/>
                <a:gd name="T1" fmla="*/ 0 h 5"/>
                <a:gd name="T2" fmla="*/ 0 w 8"/>
                <a:gd name="T3" fmla="*/ 0 h 5"/>
                <a:gd name="T4" fmla="*/ 8 w 8"/>
                <a:gd name="T5" fmla="*/ 5 h 5"/>
                <a:gd name="T6" fmla="*/ 8 w 8"/>
                <a:gd name="T7" fmla="*/ 5 h 5"/>
                <a:gd name="T8" fmla="*/ 0 w 8"/>
                <a:gd name="T9" fmla="*/ 0 h 5"/>
              </a:gdLst>
              <a:ahLst/>
              <a:cxnLst>
                <a:cxn ang="0">
                  <a:pos x="T0" y="T1"/>
                </a:cxn>
                <a:cxn ang="0">
                  <a:pos x="T2" y="T3"/>
                </a:cxn>
                <a:cxn ang="0">
                  <a:pos x="T4" y="T5"/>
                </a:cxn>
                <a:cxn ang="0">
                  <a:pos x="T6" y="T7"/>
                </a:cxn>
                <a:cxn ang="0">
                  <a:pos x="T8" y="T9"/>
                </a:cxn>
              </a:cxnLst>
              <a:rect l="0" t="0" r="r" b="b"/>
              <a:pathLst>
                <a:path w="8" h="5">
                  <a:moveTo>
                    <a:pt x="0" y="0"/>
                  </a:moveTo>
                  <a:cubicBezTo>
                    <a:pt x="0" y="0"/>
                    <a:pt x="0" y="0"/>
                    <a:pt x="0" y="0"/>
                  </a:cubicBezTo>
                  <a:cubicBezTo>
                    <a:pt x="3" y="1"/>
                    <a:pt x="6" y="3"/>
                    <a:pt x="8" y="5"/>
                  </a:cubicBezTo>
                  <a:cubicBezTo>
                    <a:pt x="8" y="5"/>
                    <a:pt x="8" y="5"/>
                    <a:pt x="8" y="5"/>
                  </a:cubicBezTo>
                  <a:cubicBezTo>
                    <a:pt x="6" y="3"/>
                    <a:pt x="3" y="1"/>
                    <a:pt x="0" y="0"/>
                  </a:cubicBezTo>
                </a:path>
              </a:pathLst>
            </a:custGeom>
            <a:solidFill>
              <a:srgbClr val="7457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3" name="íşliḓè">
              <a:extLst>
                <a:ext uri="{FF2B5EF4-FFF2-40B4-BE49-F238E27FC236}">
                  <a16:creationId xmlns:a16="http://schemas.microsoft.com/office/drawing/2014/main" xmlns="" id="{B737602E-D613-4185-9AE4-8C9B48386DAA}"/>
                </a:ext>
              </a:extLst>
            </p:cNvPr>
            <p:cNvSpPr/>
            <p:nvPr/>
          </p:nvSpPr>
          <p:spPr bwMode="auto">
            <a:xfrm>
              <a:off x="6818313" y="1966913"/>
              <a:ext cx="20638" cy="20638"/>
            </a:xfrm>
            <a:custGeom>
              <a:avLst/>
              <a:gdLst>
                <a:gd name="T0" fmla="*/ 0 w 6"/>
                <a:gd name="T1" fmla="*/ 0 h 6"/>
                <a:gd name="T2" fmla="*/ 6 w 6"/>
                <a:gd name="T3" fmla="*/ 6 h 6"/>
                <a:gd name="T4" fmla="*/ 6 w 6"/>
                <a:gd name="T5" fmla="*/ 6 h 6"/>
                <a:gd name="T6" fmla="*/ 6 w 6"/>
                <a:gd name="T7" fmla="*/ 6 h 6"/>
                <a:gd name="T8" fmla="*/ 0 w 6"/>
                <a:gd name="T9" fmla="*/ 0 h 6"/>
                <a:gd name="T10" fmla="*/ 0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0" y="0"/>
                  </a:moveTo>
                  <a:cubicBezTo>
                    <a:pt x="2" y="2"/>
                    <a:pt x="5" y="4"/>
                    <a:pt x="6" y="6"/>
                  </a:cubicBezTo>
                  <a:cubicBezTo>
                    <a:pt x="6" y="6"/>
                    <a:pt x="6" y="6"/>
                    <a:pt x="6" y="6"/>
                  </a:cubicBezTo>
                  <a:cubicBezTo>
                    <a:pt x="6" y="6"/>
                    <a:pt x="6" y="6"/>
                    <a:pt x="6" y="6"/>
                  </a:cubicBezTo>
                  <a:cubicBezTo>
                    <a:pt x="5" y="4"/>
                    <a:pt x="2" y="2"/>
                    <a:pt x="0" y="0"/>
                  </a:cubicBezTo>
                  <a:cubicBezTo>
                    <a:pt x="0" y="0"/>
                    <a:pt x="0" y="0"/>
                    <a:pt x="0" y="0"/>
                  </a:cubicBezTo>
                </a:path>
              </a:pathLst>
            </a:custGeom>
            <a:solidFill>
              <a:srgbClr val="825F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4" name="îṧľiḍe">
              <a:extLst>
                <a:ext uri="{FF2B5EF4-FFF2-40B4-BE49-F238E27FC236}">
                  <a16:creationId xmlns:a16="http://schemas.microsoft.com/office/drawing/2014/main" xmlns="" id="{9D32E17A-46F0-40EC-95F2-C68217553697}"/>
                </a:ext>
              </a:extLst>
            </p:cNvPr>
            <p:cNvSpPr/>
            <p:nvPr/>
          </p:nvSpPr>
          <p:spPr bwMode="auto">
            <a:xfrm>
              <a:off x="6689726" y="1858963"/>
              <a:ext cx="149225" cy="128588"/>
            </a:xfrm>
            <a:custGeom>
              <a:avLst/>
              <a:gdLst>
                <a:gd name="T0" fmla="*/ 3 w 45"/>
                <a:gd name="T1" fmla="*/ 0 h 39"/>
                <a:gd name="T2" fmla="*/ 0 w 45"/>
                <a:gd name="T3" fmla="*/ 0 h 39"/>
                <a:gd name="T4" fmla="*/ 0 w 45"/>
                <a:gd name="T5" fmla="*/ 0 h 39"/>
                <a:gd name="T6" fmla="*/ 0 w 45"/>
                <a:gd name="T7" fmla="*/ 11 h 39"/>
                <a:gd name="T8" fmla="*/ 10 w 45"/>
                <a:gd name="T9" fmla="*/ 16 h 39"/>
                <a:gd name="T10" fmla="*/ 10 w 45"/>
                <a:gd name="T11" fmla="*/ 16 h 39"/>
                <a:gd name="T12" fmla="*/ 10 w 45"/>
                <a:gd name="T13" fmla="*/ 16 h 39"/>
                <a:gd name="T14" fmla="*/ 18 w 45"/>
                <a:gd name="T15" fmla="*/ 24 h 39"/>
                <a:gd name="T16" fmla="*/ 18 w 45"/>
                <a:gd name="T17" fmla="*/ 24 h 39"/>
                <a:gd name="T18" fmla="*/ 18 w 45"/>
                <a:gd name="T19" fmla="*/ 24 h 39"/>
                <a:gd name="T20" fmla="*/ 18 w 45"/>
                <a:gd name="T21" fmla="*/ 24 h 39"/>
                <a:gd name="T22" fmla="*/ 18 w 45"/>
                <a:gd name="T23" fmla="*/ 24 h 39"/>
                <a:gd name="T24" fmla="*/ 18 w 45"/>
                <a:gd name="T25" fmla="*/ 24 h 39"/>
                <a:gd name="T26" fmla="*/ 19 w 45"/>
                <a:gd name="T27" fmla="*/ 24 h 39"/>
                <a:gd name="T28" fmla="*/ 19 w 45"/>
                <a:gd name="T29" fmla="*/ 24 h 39"/>
                <a:gd name="T30" fmla="*/ 19 w 45"/>
                <a:gd name="T31" fmla="*/ 24 h 39"/>
                <a:gd name="T32" fmla="*/ 19 w 45"/>
                <a:gd name="T33" fmla="*/ 24 h 39"/>
                <a:gd name="T34" fmla="*/ 19 w 45"/>
                <a:gd name="T35" fmla="*/ 24 h 39"/>
                <a:gd name="T36" fmla="*/ 19 w 45"/>
                <a:gd name="T37" fmla="*/ 24 h 39"/>
                <a:gd name="T38" fmla="*/ 19 w 45"/>
                <a:gd name="T39" fmla="*/ 24 h 39"/>
                <a:gd name="T40" fmla="*/ 19 w 45"/>
                <a:gd name="T41" fmla="*/ 24 h 39"/>
                <a:gd name="T42" fmla="*/ 19 w 45"/>
                <a:gd name="T43" fmla="*/ 24 h 39"/>
                <a:gd name="T44" fmla="*/ 19 w 45"/>
                <a:gd name="T45" fmla="*/ 24 h 39"/>
                <a:gd name="T46" fmla="*/ 19 w 45"/>
                <a:gd name="T47" fmla="*/ 24 h 39"/>
                <a:gd name="T48" fmla="*/ 19 w 45"/>
                <a:gd name="T49" fmla="*/ 24 h 39"/>
                <a:gd name="T50" fmla="*/ 19 w 45"/>
                <a:gd name="T51" fmla="*/ 24 h 39"/>
                <a:gd name="T52" fmla="*/ 19 w 45"/>
                <a:gd name="T53" fmla="*/ 24 h 39"/>
                <a:gd name="T54" fmla="*/ 20 w 45"/>
                <a:gd name="T55" fmla="*/ 24 h 39"/>
                <a:gd name="T56" fmla="*/ 20 w 45"/>
                <a:gd name="T57" fmla="*/ 24 h 39"/>
                <a:gd name="T58" fmla="*/ 20 w 45"/>
                <a:gd name="T59" fmla="*/ 24 h 39"/>
                <a:gd name="T60" fmla="*/ 20 w 45"/>
                <a:gd name="T61" fmla="*/ 24 h 39"/>
                <a:gd name="T62" fmla="*/ 20 w 45"/>
                <a:gd name="T63" fmla="*/ 24 h 39"/>
                <a:gd name="T64" fmla="*/ 20 w 45"/>
                <a:gd name="T65" fmla="*/ 24 h 39"/>
                <a:gd name="T66" fmla="*/ 20 w 45"/>
                <a:gd name="T67" fmla="*/ 24 h 39"/>
                <a:gd name="T68" fmla="*/ 20 w 45"/>
                <a:gd name="T69" fmla="*/ 24 h 39"/>
                <a:gd name="T70" fmla="*/ 20 w 45"/>
                <a:gd name="T71" fmla="*/ 24 h 39"/>
                <a:gd name="T72" fmla="*/ 20 w 45"/>
                <a:gd name="T73" fmla="*/ 24 h 39"/>
                <a:gd name="T74" fmla="*/ 20 w 45"/>
                <a:gd name="T75" fmla="*/ 24 h 39"/>
                <a:gd name="T76" fmla="*/ 20 w 45"/>
                <a:gd name="T77" fmla="*/ 24 h 39"/>
                <a:gd name="T78" fmla="*/ 21 w 45"/>
                <a:gd name="T79" fmla="*/ 24 h 39"/>
                <a:gd name="T80" fmla="*/ 21 w 45"/>
                <a:gd name="T81" fmla="*/ 24 h 39"/>
                <a:gd name="T82" fmla="*/ 21 w 45"/>
                <a:gd name="T83" fmla="*/ 24 h 39"/>
                <a:gd name="T84" fmla="*/ 21 w 45"/>
                <a:gd name="T85" fmla="*/ 24 h 39"/>
                <a:gd name="T86" fmla="*/ 31 w 45"/>
                <a:gd name="T87" fmla="*/ 28 h 39"/>
                <a:gd name="T88" fmla="*/ 39 w 45"/>
                <a:gd name="T89" fmla="*/ 33 h 39"/>
                <a:gd name="T90" fmla="*/ 45 w 45"/>
                <a:gd name="T91" fmla="*/ 39 h 39"/>
                <a:gd name="T92" fmla="*/ 3 w 45"/>
                <a:gd name="T9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 h="39">
                  <a:moveTo>
                    <a:pt x="3" y="0"/>
                  </a:moveTo>
                  <a:cubicBezTo>
                    <a:pt x="1" y="0"/>
                    <a:pt x="0" y="0"/>
                    <a:pt x="0" y="0"/>
                  </a:cubicBezTo>
                  <a:cubicBezTo>
                    <a:pt x="0" y="0"/>
                    <a:pt x="0" y="0"/>
                    <a:pt x="0" y="0"/>
                  </a:cubicBezTo>
                  <a:cubicBezTo>
                    <a:pt x="0" y="11"/>
                    <a:pt x="0" y="11"/>
                    <a:pt x="0" y="11"/>
                  </a:cubicBezTo>
                  <a:cubicBezTo>
                    <a:pt x="3" y="12"/>
                    <a:pt x="6" y="14"/>
                    <a:pt x="10" y="16"/>
                  </a:cubicBezTo>
                  <a:cubicBezTo>
                    <a:pt x="10" y="16"/>
                    <a:pt x="10" y="16"/>
                    <a:pt x="10" y="16"/>
                  </a:cubicBezTo>
                  <a:cubicBezTo>
                    <a:pt x="10" y="16"/>
                    <a:pt x="10" y="16"/>
                    <a:pt x="10" y="16"/>
                  </a:cubicBezTo>
                  <a:cubicBezTo>
                    <a:pt x="13" y="18"/>
                    <a:pt x="16" y="20"/>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1" y="24"/>
                  </a:cubicBezTo>
                  <a:cubicBezTo>
                    <a:pt x="21" y="24"/>
                    <a:pt x="21" y="24"/>
                    <a:pt x="21" y="24"/>
                  </a:cubicBezTo>
                  <a:cubicBezTo>
                    <a:pt x="21" y="24"/>
                    <a:pt x="21" y="24"/>
                    <a:pt x="21" y="24"/>
                  </a:cubicBezTo>
                  <a:cubicBezTo>
                    <a:pt x="21" y="24"/>
                    <a:pt x="21" y="24"/>
                    <a:pt x="21" y="24"/>
                  </a:cubicBezTo>
                  <a:cubicBezTo>
                    <a:pt x="25" y="25"/>
                    <a:pt x="28" y="26"/>
                    <a:pt x="31" y="28"/>
                  </a:cubicBezTo>
                  <a:cubicBezTo>
                    <a:pt x="34" y="29"/>
                    <a:pt x="37" y="31"/>
                    <a:pt x="39" y="33"/>
                  </a:cubicBezTo>
                  <a:cubicBezTo>
                    <a:pt x="41" y="35"/>
                    <a:pt x="44" y="37"/>
                    <a:pt x="45" y="39"/>
                  </a:cubicBezTo>
                  <a:cubicBezTo>
                    <a:pt x="33" y="3"/>
                    <a:pt x="10" y="0"/>
                    <a:pt x="3" y="0"/>
                  </a:cubicBezTo>
                </a:path>
              </a:pathLst>
            </a:custGeom>
            <a:solidFill>
              <a:srgbClr val="B02F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5" name="iṡlîdè">
              <a:extLst>
                <a:ext uri="{FF2B5EF4-FFF2-40B4-BE49-F238E27FC236}">
                  <a16:creationId xmlns:a16="http://schemas.microsoft.com/office/drawing/2014/main" xmlns="" id="{9420CC63-1577-4B13-9FEA-92CE60D4B0FC}"/>
                </a:ext>
              </a:extLst>
            </p:cNvPr>
            <p:cNvSpPr/>
            <p:nvPr/>
          </p:nvSpPr>
          <p:spPr bwMode="auto">
            <a:xfrm>
              <a:off x="6613526" y="1828800"/>
              <a:ext cx="201613" cy="241300"/>
            </a:xfrm>
            <a:custGeom>
              <a:avLst/>
              <a:gdLst>
                <a:gd name="T0" fmla="*/ 0 w 61"/>
                <a:gd name="T1" fmla="*/ 26 h 73"/>
                <a:gd name="T2" fmla="*/ 18 w 61"/>
                <a:gd name="T3" fmla="*/ 36 h 73"/>
                <a:gd name="T4" fmla="*/ 42 w 61"/>
                <a:gd name="T5" fmla="*/ 72 h 73"/>
                <a:gd name="T6" fmla="*/ 47 w 61"/>
                <a:gd name="T7" fmla="*/ 21 h 73"/>
                <a:gd name="T8" fmla="*/ 0 w 61"/>
                <a:gd name="T9" fmla="*/ 26 h 73"/>
              </a:gdLst>
              <a:ahLst/>
              <a:cxnLst>
                <a:cxn ang="0">
                  <a:pos x="T0" y="T1"/>
                </a:cxn>
                <a:cxn ang="0">
                  <a:pos x="T2" y="T3"/>
                </a:cxn>
                <a:cxn ang="0">
                  <a:pos x="T4" y="T5"/>
                </a:cxn>
                <a:cxn ang="0">
                  <a:pos x="T6" y="T7"/>
                </a:cxn>
                <a:cxn ang="0">
                  <a:pos x="T8" y="T9"/>
                </a:cxn>
              </a:cxnLst>
              <a:rect l="0" t="0" r="r" b="b"/>
              <a:pathLst>
                <a:path w="61" h="73">
                  <a:moveTo>
                    <a:pt x="0" y="26"/>
                  </a:moveTo>
                  <a:cubicBezTo>
                    <a:pt x="0" y="26"/>
                    <a:pt x="10" y="25"/>
                    <a:pt x="18" y="36"/>
                  </a:cubicBezTo>
                  <a:cubicBezTo>
                    <a:pt x="25" y="53"/>
                    <a:pt x="21" y="73"/>
                    <a:pt x="42" y="72"/>
                  </a:cubicBezTo>
                  <a:cubicBezTo>
                    <a:pt x="59" y="70"/>
                    <a:pt x="61" y="43"/>
                    <a:pt x="47" y="21"/>
                  </a:cubicBezTo>
                  <a:cubicBezTo>
                    <a:pt x="34" y="0"/>
                    <a:pt x="0" y="10"/>
                    <a:pt x="0" y="26"/>
                  </a:cubicBezTo>
                  <a:close/>
                </a:path>
              </a:pathLst>
            </a:custGeom>
            <a:solidFill>
              <a:srgbClr val="CE49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6" name="íṣliďe">
              <a:extLst>
                <a:ext uri="{FF2B5EF4-FFF2-40B4-BE49-F238E27FC236}">
                  <a16:creationId xmlns:a16="http://schemas.microsoft.com/office/drawing/2014/main" xmlns="" id="{A6DD275B-309B-4518-847D-33C31A09BCE2}"/>
                </a:ext>
              </a:extLst>
            </p:cNvPr>
            <p:cNvSpPr/>
            <p:nvPr/>
          </p:nvSpPr>
          <p:spPr bwMode="auto">
            <a:xfrm>
              <a:off x="6686551" y="1858963"/>
              <a:ext cx="128588" cy="207963"/>
            </a:xfrm>
            <a:custGeom>
              <a:avLst/>
              <a:gdLst>
                <a:gd name="T0" fmla="*/ 18 w 39"/>
                <a:gd name="T1" fmla="*/ 63 h 63"/>
                <a:gd name="T2" fmla="*/ 24 w 39"/>
                <a:gd name="T3" fmla="*/ 12 h 63"/>
                <a:gd name="T4" fmla="*/ 0 w 39"/>
                <a:gd name="T5" fmla="*/ 0 h 63"/>
                <a:gd name="T6" fmla="*/ 25 w 39"/>
                <a:gd name="T7" fmla="*/ 12 h 63"/>
                <a:gd name="T8" fmla="*/ 20 w 39"/>
                <a:gd name="T9" fmla="*/ 63 h 63"/>
                <a:gd name="T10" fmla="*/ 16 w 39"/>
                <a:gd name="T11" fmla="*/ 63 h 63"/>
                <a:gd name="T12" fmla="*/ 18 w 39"/>
                <a:gd name="T13" fmla="*/ 63 h 63"/>
              </a:gdLst>
              <a:ahLst/>
              <a:cxnLst>
                <a:cxn ang="0">
                  <a:pos x="T0" y="T1"/>
                </a:cxn>
                <a:cxn ang="0">
                  <a:pos x="T2" y="T3"/>
                </a:cxn>
                <a:cxn ang="0">
                  <a:pos x="T4" y="T5"/>
                </a:cxn>
                <a:cxn ang="0">
                  <a:pos x="T6" y="T7"/>
                </a:cxn>
                <a:cxn ang="0">
                  <a:pos x="T8" y="T9"/>
                </a:cxn>
                <a:cxn ang="0">
                  <a:pos x="T10" y="T11"/>
                </a:cxn>
                <a:cxn ang="0">
                  <a:pos x="T12" y="T13"/>
                </a:cxn>
              </a:cxnLst>
              <a:rect l="0" t="0" r="r" b="b"/>
              <a:pathLst>
                <a:path w="39" h="63">
                  <a:moveTo>
                    <a:pt x="18" y="63"/>
                  </a:moveTo>
                  <a:cubicBezTo>
                    <a:pt x="35" y="61"/>
                    <a:pt x="37" y="34"/>
                    <a:pt x="24" y="12"/>
                  </a:cubicBezTo>
                  <a:cubicBezTo>
                    <a:pt x="18" y="4"/>
                    <a:pt x="9" y="0"/>
                    <a:pt x="0" y="0"/>
                  </a:cubicBezTo>
                  <a:cubicBezTo>
                    <a:pt x="10" y="0"/>
                    <a:pt x="19" y="3"/>
                    <a:pt x="25" y="12"/>
                  </a:cubicBezTo>
                  <a:cubicBezTo>
                    <a:pt x="39" y="34"/>
                    <a:pt x="37" y="61"/>
                    <a:pt x="20" y="63"/>
                  </a:cubicBezTo>
                  <a:cubicBezTo>
                    <a:pt x="18" y="63"/>
                    <a:pt x="17" y="63"/>
                    <a:pt x="16" y="63"/>
                  </a:cubicBezTo>
                  <a:cubicBezTo>
                    <a:pt x="17" y="63"/>
                    <a:pt x="17" y="63"/>
                    <a:pt x="18" y="63"/>
                  </a:cubicBezTo>
                  <a:close/>
                </a:path>
              </a:pathLst>
            </a:custGeom>
            <a:solidFill>
              <a:srgbClr val="E568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7" name="îšľíďe">
              <a:extLst>
                <a:ext uri="{FF2B5EF4-FFF2-40B4-BE49-F238E27FC236}">
                  <a16:creationId xmlns:a16="http://schemas.microsoft.com/office/drawing/2014/main" xmlns="" id="{F6C21B53-CF8F-430E-B0C3-3AA4A1B622DA}"/>
                </a:ext>
              </a:extLst>
            </p:cNvPr>
            <p:cNvSpPr/>
            <p:nvPr/>
          </p:nvSpPr>
          <p:spPr>
            <a:xfrm>
              <a:off x="5055425" y="3630385"/>
              <a:ext cx="1917513" cy="1569660"/>
            </a:xfrm>
            <a:prstGeom prst="rect">
              <a:avLst/>
            </a:prstGeom>
          </p:spPr>
          <p:txBody>
            <a:bodyPr wrap="none">
              <a:normAutofit fontScale="47500" lnSpcReduction="20000"/>
            </a:bodyPr>
            <a:lstStyle/>
            <a:p>
              <a:r>
                <a:rPr lang="en-US" altLang="zh-CN" sz="3200" dirty="0">
                  <a:solidFill>
                    <a:srgbClr val="009CC1"/>
                  </a:solidFill>
                </a:rPr>
                <a:t>BACK</a:t>
              </a:r>
              <a:br>
                <a:rPr lang="en-US" altLang="zh-CN" sz="3200" dirty="0">
                  <a:solidFill>
                    <a:srgbClr val="009CC1"/>
                  </a:solidFill>
                </a:rPr>
              </a:br>
              <a:r>
                <a:rPr lang="en-US" altLang="zh-CN" sz="3200" dirty="0">
                  <a:solidFill>
                    <a:srgbClr val="009CC1"/>
                  </a:solidFill>
                </a:rPr>
                <a:t>TO</a:t>
              </a:r>
              <a:br>
                <a:rPr lang="en-US" altLang="zh-CN" sz="3200" dirty="0">
                  <a:solidFill>
                    <a:srgbClr val="009CC1"/>
                  </a:solidFill>
                </a:rPr>
              </a:br>
              <a:r>
                <a:rPr lang="en-US" altLang="zh-CN" sz="3200" dirty="0">
                  <a:solidFill>
                    <a:srgbClr val="009CC1"/>
                  </a:solidFill>
                </a:rPr>
                <a:t>SCHOOL</a:t>
              </a:r>
              <a:endParaRPr lang="en-US" altLang="zh-CN" sz="3200" dirty="0">
                <a:solidFill>
                  <a:srgbClr val="E500BB"/>
                </a:solidFill>
              </a:endParaRPr>
            </a:p>
          </p:txBody>
        </p:sp>
      </p:grpSp>
      <p:grpSp>
        <p:nvGrpSpPr>
          <p:cNvPr id="1718" name="组合 171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FD97A12A-B003-449B-AE95-B82D21D83AF1}"/>
              </a:ext>
            </a:extLst>
          </p:cNvPr>
          <p:cNvGrpSpPr/>
          <p:nvPr/>
        </p:nvGrpSpPr>
        <p:grpSpPr>
          <a:xfrm>
            <a:off x="759014" y="4223627"/>
            <a:ext cx="1967651" cy="2022474"/>
            <a:chOff x="3475038" y="736600"/>
            <a:chExt cx="5241926" cy="5387976"/>
          </a:xfrm>
        </p:grpSpPr>
        <p:sp>
          <p:nvSpPr>
            <p:cNvPr id="1719" name="îSľïḍê">
              <a:extLst>
                <a:ext uri="{FF2B5EF4-FFF2-40B4-BE49-F238E27FC236}">
                  <a16:creationId xmlns:a16="http://schemas.microsoft.com/office/drawing/2014/main" xmlns="" id="{0212BE97-D030-4B67-B8D9-7DBDB3C53D83}"/>
                </a:ext>
              </a:extLst>
            </p:cNvPr>
            <p:cNvSpPr/>
            <p:nvPr/>
          </p:nvSpPr>
          <p:spPr bwMode="auto">
            <a:xfrm>
              <a:off x="7677151" y="4575175"/>
              <a:ext cx="838200" cy="369888"/>
            </a:xfrm>
            <a:custGeom>
              <a:avLst/>
              <a:gdLst>
                <a:gd name="T0" fmla="*/ 4 w 254"/>
                <a:gd name="T1" fmla="*/ 0 h 112"/>
                <a:gd name="T2" fmla="*/ 1 w 254"/>
                <a:gd name="T3" fmla="*/ 0 h 112"/>
                <a:gd name="T4" fmla="*/ 0 w 254"/>
                <a:gd name="T5" fmla="*/ 9 h 112"/>
                <a:gd name="T6" fmla="*/ 4 w 254"/>
                <a:gd name="T7" fmla="*/ 0 h 112"/>
                <a:gd name="T8" fmla="*/ 254 w 254"/>
                <a:gd name="T9" fmla="*/ 0 h 112"/>
                <a:gd name="T10" fmla="*/ 46 w 254"/>
                <a:gd name="T11" fmla="*/ 0 h 112"/>
                <a:gd name="T12" fmla="*/ 30 w 254"/>
                <a:gd name="T13" fmla="*/ 41 h 112"/>
                <a:gd name="T14" fmla="*/ 33 w 254"/>
                <a:gd name="T15" fmla="*/ 45 h 112"/>
                <a:gd name="T16" fmla="*/ 33 w 254"/>
                <a:gd name="T17" fmla="*/ 45 h 112"/>
                <a:gd name="T18" fmla="*/ 33 w 254"/>
                <a:gd name="T19" fmla="*/ 45 h 112"/>
                <a:gd name="T20" fmla="*/ 32 w 254"/>
                <a:gd name="T21" fmla="*/ 51 h 112"/>
                <a:gd name="T22" fmla="*/ 24 w 254"/>
                <a:gd name="T23" fmla="*/ 112 h 112"/>
                <a:gd name="T24" fmla="*/ 254 w 254"/>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112">
                  <a:moveTo>
                    <a:pt x="4" y="0"/>
                  </a:moveTo>
                  <a:cubicBezTo>
                    <a:pt x="1" y="0"/>
                    <a:pt x="1" y="0"/>
                    <a:pt x="1" y="0"/>
                  </a:cubicBezTo>
                  <a:cubicBezTo>
                    <a:pt x="0" y="9"/>
                    <a:pt x="0" y="9"/>
                    <a:pt x="0" y="9"/>
                  </a:cubicBezTo>
                  <a:cubicBezTo>
                    <a:pt x="1" y="6"/>
                    <a:pt x="2" y="3"/>
                    <a:pt x="4" y="0"/>
                  </a:cubicBezTo>
                  <a:moveTo>
                    <a:pt x="254" y="0"/>
                  </a:moveTo>
                  <a:cubicBezTo>
                    <a:pt x="46" y="0"/>
                    <a:pt x="46" y="0"/>
                    <a:pt x="46" y="0"/>
                  </a:cubicBezTo>
                  <a:cubicBezTo>
                    <a:pt x="42" y="12"/>
                    <a:pt x="36" y="26"/>
                    <a:pt x="30" y="41"/>
                  </a:cubicBezTo>
                  <a:cubicBezTo>
                    <a:pt x="32" y="42"/>
                    <a:pt x="33" y="44"/>
                    <a:pt x="33" y="45"/>
                  </a:cubicBezTo>
                  <a:cubicBezTo>
                    <a:pt x="33" y="45"/>
                    <a:pt x="33" y="45"/>
                    <a:pt x="33" y="45"/>
                  </a:cubicBezTo>
                  <a:cubicBezTo>
                    <a:pt x="33" y="45"/>
                    <a:pt x="33" y="45"/>
                    <a:pt x="33" y="45"/>
                  </a:cubicBezTo>
                  <a:cubicBezTo>
                    <a:pt x="33" y="46"/>
                    <a:pt x="33" y="48"/>
                    <a:pt x="32" y="51"/>
                  </a:cubicBezTo>
                  <a:cubicBezTo>
                    <a:pt x="29" y="71"/>
                    <a:pt x="27" y="92"/>
                    <a:pt x="24" y="112"/>
                  </a:cubicBezTo>
                  <a:cubicBezTo>
                    <a:pt x="254" y="0"/>
                    <a:pt x="254" y="0"/>
                    <a:pt x="254" y="0"/>
                  </a:cubicBezTo>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0" name="iṡḷiḋe">
              <a:extLst>
                <a:ext uri="{FF2B5EF4-FFF2-40B4-BE49-F238E27FC236}">
                  <a16:creationId xmlns:a16="http://schemas.microsoft.com/office/drawing/2014/main" xmlns="" id="{9082C860-3E8C-4A3F-A935-854FF994D304}"/>
                </a:ext>
              </a:extLst>
            </p:cNvPr>
            <p:cNvSpPr/>
            <p:nvPr/>
          </p:nvSpPr>
          <p:spPr bwMode="auto">
            <a:xfrm>
              <a:off x="4900613" y="815975"/>
              <a:ext cx="2670175" cy="4230688"/>
            </a:xfrm>
            <a:prstGeom prst="rect">
              <a:avLst/>
            </a:prstGeom>
            <a:solidFill>
              <a:srgbClr val="2D2D2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21" name="îSḻïḑê">
              <a:extLst>
                <a:ext uri="{FF2B5EF4-FFF2-40B4-BE49-F238E27FC236}">
                  <a16:creationId xmlns:a16="http://schemas.microsoft.com/office/drawing/2014/main" xmlns="" id="{10D43913-B09D-43B0-81E4-06BDB9E180E8}"/>
                </a:ext>
              </a:extLst>
            </p:cNvPr>
            <p:cNvSpPr/>
            <p:nvPr/>
          </p:nvSpPr>
          <p:spPr bwMode="auto">
            <a:xfrm>
              <a:off x="4900613" y="815975"/>
              <a:ext cx="2670175" cy="423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22" name="îśḷîdé">
              <a:extLst>
                <a:ext uri="{FF2B5EF4-FFF2-40B4-BE49-F238E27FC236}">
                  <a16:creationId xmlns:a16="http://schemas.microsoft.com/office/drawing/2014/main" xmlns="" id="{A7A37574-324C-4EF4-A878-8CC90625F5BB}"/>
                </a:ext>
              </a:extLst>
            </p:cNvPr>
            <p:cNvSpPr/>
            <p:nvPr/>
          </p:nvSpPr>
          <p:spPr bwMode="auto">
            <a:xfrm>
              <a:off x="4900613" y="815975"/>
              <a:ext cx="2670175" cy="4230688"/>
            </a:xfrm>
            <a:custGeom>
              <a:avLst/>
              <a:gdLst>
                <a:gd name="T0" fmla="*/ 0 w 1682"/>
                <a:gd name="T1" fmla="*/ 2665 h 2665"/>
                <a:gd name="T2" fmla="*/ 71 w 1682"/>
                <a:gd name="T3" fmla="*/ 2665 h 2665"/>
                <a:gd name="T4" fmla="*/ 71 w 1682"/>
                <a:gd name="T5" fmla="*/ 68 h 2665"/>
                <a:gd name="T6" fmla="*/ 1682 w 1682"/>
                <a:gd name="T7" fmla="*/ 68 h 2665"/>
                <a:gd name="T8" fmla="*/ 1682 w 1682"/>
                <a:gd name="T9" fmla="*/ 0 h 2665"/>
                <a:gd name="T10" fmla="*/ 0 w 1682"/>
                <a:gd name="T11" fmla="*/ 0 h 2665"/>
                <a:gd name="T12" fmla="*/ 0 w 1682"/>
                <a:gd name="T13" fmla="*/ 2665 h 2665"/>
              </a:gdLst>
              <a:ahLst/>
              <a:cxnLst>
                <a:cxn ang="0">
                  <a:pos x="T0" y="T1"/>
                </a:cxn>
                <a:cxn ang="0">
                  <a:pos x="T2" y="T3"/>
                </a:cxn>
                <a:cxn ang="0">
                  <a:pos x="T4" y="T5"/>
                </a:cxn>
                <a:cxn ang="0">
                  <a:pos x="T6" y="T7"/>
                </a:cxn>
                <a:cxn ang="0">
                  <a:pos x="T8" y="T9"/>
                </a:cxn>
                <a:cxn ang="0">
                  <a:pos x="T10" y="T11"/>
                </a:cxn>
                <a:cxn ang="0">
                  <a:pos x="T12" y="T13"/>
                </a:cxn>
              </a:cxnLst>
              <a:rect l="0" t="0" r="r" b="b"/>
              <a:pathLst>
                <a:path w="1682" h="2665">
                  <a:moveTo>
                    <a:pt x="0" y="2665"/>
                  </a:moveTo>
                  <a:lnTo>
                    <a:pt x="71" y="2665"/>
                  </a:lnTo>
                  <a:lnTo>
                    <a:pt x="71" y="68"/>
                  </a:lnTo>
                  <a:lnTo>
                    <a:pt x="1682" y="68"/>
                  </a:lnTo>
                  <a:lnTo>
                    <a:pt x="1682" y="0"/>
                  </a:lnTo>
                  <a:lnTo>
                    <a:pt x="0" y="0"/>
                  </a:lnTo>
                  <a:lnTo>
                    <a:pt x="0" y="2665"/>
                  </a:ln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3" name="ïśḻiḍê">
              <a:extLst>
                <a:ext uri="{FF2B5EF4-FFF2-40B4-BE49-F238E27FC236}">
                  <a16:creationId xmlns:a16="http://schemas.microsoft.com/office/drawing/2014/main" xmlns="" id="{1B066A83-CDB9-48D4-9E40-50F7B2EDA30E}"/>
                </a:ext>
              </a:extLst>
            </p:cNvPr>
            <p:cNvSpPr/>
            <p:nvPr/>
          </p:nvSpPr>
          <p:spPr bwMode="auto">
            <a:xfrm>
              <a:off x="4900613" y="815975"/>
              <a:ext cx="2670175" cy="4230688"/>
            </a:xfrm>
            <a:custGeom>
              <a:avLst/>
              <a:gdLst>
                <a:gd name="T0" fmla="*/ 0 w 1682"/>
                <a:gd name="T1" fmla="*/ 2665 h 2665"/>
                <a:gd name="T2" fmla="*/ 71 w 1682"/>
                <a:gd name="T3" fmla="*/ 2665 h 2665"/>
                <a:gd name="T4" fmla="*/ 71 w 1682"/>
                <a:gd name="T5" fmla="*/ 68 h 2665"/>
                <a:gd name="T6" fmla="*/ 1682 w 1682"/>
                <a:gd name="T7" fmla="*/ 68 h 2665"/>
                <a:gd name="T8" fmla="*/ 1682 w 1682"/>
                <a:gd name="T9" fmla="*/ 0 h 2665"/>
                <a:gd name="T10" fmla="*/ 0 w 1682"/>
                <a:gd name="T11" fmla="*/ 0 h 2665"/>
                <a:gd name="T12" fmla="*/ 0 w 1682"/>
                <a:gd name="T13" fmla="*/ 2665 h 2665"/>
              </a:gdLst>
              <a:ahLst/>
              <a:cxnLst>
                <a:cxn ang="0">
                  <a:pos x="T0" y="T1"/>
                </a:cxn>
                <a:cxn ang="0">
                  <a:pos x="T2" y="T3"/>
                </a:cxn>
                <a:cxn ang="0">
                  <a:pos x="T4" y="T5"/>
                </a:cxn>
                <a:cxn ang="0">
                  <a:pos x="T6" y="T7"/>
                </a:cxn>
                <a:cxn ang="0">
                  <a:pos x="T8" y="T9"/>
                </a:cxn>
                <a:cxn ang="0">
                  <a:pos x="T10" y="T11"/>
                </a:cxn>
                <a:cxn ang="0">
                  <a:pos x="T12" y="T13"/>
                </a:cxn>
              </a:cxnLst>
              <a:rect l="0" t="0" r="r" b="b"/>
              <a:pathLst>
                <a:path w="1682" h="2665">
                  <a:moveTo>
                    <a:pt x="0" y="2665"/>
                  </a:moveTo>
                  <a:lnTo>
                    <a:pt x="71" y="2665"/>
                  </a:lnTo>
                  <a:lnTo>
                    <a:pt x="71" y="68"/>
                  </a:lnTo>
                  <a:lnTo>
                    <a:pt x="1682" y="68"/>
                  </a:lnTo>
                  <a:lnTo>
                    <a:pt x="1682" y="0"/>
                  </a:lnTo>
                  <a:lnTo>
                    <a:pt x="0" y="0"/>
                  </a:lnTo>
                  <a:lnTo>
                    <a:pt x="0" y="26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4" name="ïṩḻiḑè">
              <a:extLst>
                <a:ext uri="{FF2B5EF4-FFF2-40B4-BE49-F238E27FC236}">
                  <a16:creationId xmlns:a16="http://schemas.microsoft.com/office/drawing/2014/main" xmlns="" id="{745A6AEC-5130-4CF9-BBBF-2225EA29950E}"/>
                </a:ext>
              </a:extLst>
            </p:cNvPr>
            <p:cNvSpPr/>
            <p:nvPr/>
          </p:nvSpPr>
          <p:spPr bwMode="auto">
            <a:xfrm>
              <a:off x="4821238" y="736600"/>
              <a:ext cx="2828925" cy="4389438"/>
            </a:xfrm>
            <a:custGeom>
              <a:avLst/>
              <a:gdLst>
                <a:gd name="T0" fmla="*/ 1782 w 1782"/>
                <a:gd name="T1" fmla="*/ 0 h 2765"/>
                <a:gd name="T2" fmla="*/ 1782 w 1782"/>
                <a:gd name="T3" fmla="*/ 2765 h 2765"/>
                <a:gd name="T4" fmla="*/ 0 w 1782"/>
                <a:gd name="T5" fmla="*/ 2765 h 2765"/>
                <a:gd name="T6" fmla="*/ 0 w 1782"/>
                <a:gd name="T7" fmla="*/ 0 h 2765"/>
                <a:gd name="T8" fmla="*/ 1782 w 1782"/>
                <a:gd name="T9" fmla="*/ 0 h 2765"/>
                <a:gd name="T10" fmla="*/ 1683 w 1782"/>
                <a:gd name="T11" fmla="*/ 2666 h 2765"/>
                <a:gd name="T12" fmla="*/ 1683 w 1782"/>
                <a:gd name="T13" fmla="*/ 100 h 2765"/>
                <a:gd name="T14" fmla="*/ 100 w 1782"/>
                <a:gd name="T15" fmla="*/ 100 h 2765"/>
                <a:gd name="T16" fmla="*/ 100 w 1782"/>
                <a:gd name="T17" fmla="*/ 2666 h 2765"/>
                <a:gd name="T18" fmla="*/ 1683 w 1782"/>
                <a:gd name="T19" fmla="*/ 2666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2" h="2765">
                  <a:moveTo>
                    <a:pt x="1782" y="0"/>
                  </a:moveTo>
                  <a:lnTo>
                    <a:pt x="1782" y="2765"/>
                  </a:lnTo>
                  <a:lnTo>
                    <a:pt x="0" y="2765"/>
                  </a:lnTo>
                  <a:lnTo>
                    <a:pt x="0" y="0"/>
                  </a:lnTo>
                  <a:lnTo>
                    <a:pt x="1782" y="0"/>
                  </a:lnTo>
                  <a:close/>
                  <a:moveTo>
                    <a:pt x="1683" y="2666"/>
                  </a:moveTo>
                  <a:lnTo>
                    <a:pt x="1683" y="100"/>
                  </a:lnTo>
                  <a:lnTo>
                    <a:pt x="100" y="100"/>
                  </a:lnTo>
                  <a:lnTo>
                    <a:pt x="100" y="2666"/>
                  </a:lnTo>
                  <a:lnTo>
                    <a:pt x="1683" y="2666"/>
                  </a:lnTo>
                  <a:close/>
                </a:path>
              </a:pathLst>
            </a:custGeom>
            <a:solidFill>
              <a:srgbClr val="BC7C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5" name="îśḻîḑê">
              <a:extLst>
                <a:ext uri="{FF2B5EF4-FFF2-40B4-BE49-F238E27FC236}">
                  <a16:creationId xmlns:a16="http://schemas.microsoft.com/office/drawing/2014/main" xmlns="" id="{D0E1ED3C-EEDD-41C4-A854-2BB0FB076F4E}"/>
                </a:ext>
              </a:extLst>
            </p:cNvPr>
            <p:cNvSpPr/>
            <p:nvPr/>
          </p:nvSpPr>
          <p:spPr bwMode="auto">
            <a:xfrm>
              <a:off x="4821238" y="736600"/>
              <a:ext cx="2828925" cy="4389438"/>
            </a:xfrm>
            <a:custGeom>
              <a:avLst/>
              <a:gdLst>
                <a:gd name="T0" fmla="*/ 1782 w 1782"/>
                <a:gd name="T1" fmla="*/ 0 h 2765"/>
                <a:gd name="T2" fmla="*/ 1782 w 1782"/>
                <a:gd name="T3" fmla="*/ 2765 h 2765"/>
                <a:gd name="T4" fmla="*/ 0 w 1782"/>
                <a:gd name="T5" fmla="*/ 2765 h 2765"/>
                <a:gd name="T6" fmla="*/ 0 w 1782"/>
                <a:gd name="T7" fmla="*/ 0 h 2765"/>
                <a:gd name="T8" fmla="*/ 1782 w 1782"/>
                <a:gd name="T9" fmla="*/ 0 h 2765"/>
                <a:gd name="T10" fmla="*/ 1683 w 1782"/>
                <a:gd name="T11" fmla="*/ 2666 h 2765"/>
                <a:gd name="T12" fmla="*/ 1683 w 1782"/>
                <a:gd name="T13" fmla="*/ 100 h 2765"/>
                <a:gd name="T14" fmla="*/ 100 w 1782"/>
                <a:gd name="T15" fmla="*/ 100 h 2765"/>
                <a:gd name="T16" fmla="*/ 100 w 1782"/>
                <a:gd name="T17" fmla="*/ 2666 h 2765"/>
                <a:gd name="T18" fmla="*/ 1683 w 1782"/>
                <a:gd name="T19" fmla="*/ 2666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2" h="2765">
                  <a:moveTo>
                    <a:pt x="1782" y="0"/>
                  </a:moveTo>
                  <a:lnTo>
                    <a:pt x="1782" y="2765"/>
                  </a:lnTo>
                  <a:lnTo>
                    <a:pt x="0" y="2765"/>
                  </a:lnTo>
                  <a:lnTo>
                    <a:pt x="0" y="0"/>
                  </a:lnTo>
                  <a:lnTo>
                    <a:pt x="1782" y="0"/>
                  </a:lnTo>
                  <a:moveTo>
                    <a:pt x="1683" y="2666"/>
                  </a:moveTo>
                  <a:lnTo>
                    <a:pt x="1683" y="100"/>
                  </a:lnTo>
                  <a:lnTo>
                    <a:pt x="100" y="100"/>
                  </a:lnTo>
                  <a:lnTo>
                    <a:pt x="100" y="2666"/>
                  </a:lnTo>
                  <a:lnTo>
                    <a:pt x="1683" y="26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6" name="îśliḍê">
              <a:extLst>
                <a:ext uri="{FF2B5EF4-FFF2-40B4-BE49-F238E27FC236}">
                  <a16:creationId xmlns:a16="http://schemas.microsoft.com/office/drawing/2014/main" xmlns="" id="{E420F5CA-D592-4BAB-BDBF-A6101B24FE94}"/>
                </a:ext>
              </a:extLst>
            </p:cNvPr>
            <p:cNvSpPr/>
            <p:nvPr/>
          </p:nvSpPr>
          <p:spPr bwMode="auto">
            <a:xfrm>
              <a:off x="4911726" y="822325"/>
              <a:ext cx="2652713" cy="4205288"/>
            </a:xfrm>
            <a:custGeom>
              <a:avLst/>
              <a:gdLst>
                <a:gd name="T0" fmla="*/ 0 w 1671"/>
                <a:gd name="T1" fmla="*/ 0 h 2649"/>
                <a:gd name="T2" fmla="*/ 43 w 1671"/>
                <a:gd name="T3" fmla="*/ 46 h 2649"/>
                <a:gd name="T4" fmla="*/ 1626 w 1671"/>
                <a:gd name="T5" fmla="*/ 46 h 2649"/>
                <a:gd name="T6" fmla="*/ 1626 w 1671"/>
                <a:gd name="T7" fmla="*/ 2609 h 2649"/>
                <a:gd name="T8" fmla="*/ 1671 w 1671"/>
                <a:gd name="T9" fmla="*/ 2649 h 2649"/>
                <a:gd name="T10" fmla="*/ 1671 w 1671"/>
                <a:gd name="T11" fmla="*/ 0 h 2649"/>
                <a:gd name="T12" fmla="*/ 0 w 1671"/>
                <a:gd name="T13" fmla="*/ 0 h 2649"/>
              </a:gdLst>
              <a:ahLst/>
              <a:cxnLst>
                <a:cxn ang="0">
                  <a:pos x="T0" y="T1"/>
                </a:cxn>
                <a:cxn ang="0">
                  <a:pos x="T2" y="T3"/>
                </a:cxn>
                <a:cxn ang="0">
                  <a:pos x="T4" y="T5"/>
                </a:cxn>
                <a:cxn ang="0">
                  <a:pos x="T6" y="T7"/>
                </a:cxn>
                <a:cxn ang="0">
                  <a:pos x="T8" y="T9"/>
                </a:cxn>
                <a:cxn ang="0">
                  <a:pos x="T10" y="T11"/>
                </a:cxn>
                <a:cxn ang="0">
                  <a:pos x="T12" y="T13"/>
                </a:cxn>
              </a:cxnLst>
              <a:rect l="0" t="0" r="r" b="b"/>
              <a:pathLst>
                <a:path w="1671" h="2649">
                  <a:moveTo>
                    <a:pt x="0" y="0"/>
                  </a:moveTo>
                  <a:lnTo>
                    <a:pt x="43" y="46"/>
                  </a:lnTo>
                  <a:lnTo>
                    <a:pt x="1626" y="46"/>
                  </a:lnTo>
                  <a:lnTo>
                    <a:pt x="1626" y="2609"/>
                  </a:lnTo>
                  <a:lnTo>
                    <a:pt x="1671" y="2649"/>
                  </a:lnTo>
                  <a:lnTo>
                    <a:pt x="1671" y="0"/>
                  </a:lnTo>
                  <a:lnTo>
                    <a:pt x="0" y="0"/>
                  </a:lnTo>
                  <a:close/>
                </a:path>
              </a:pathLst>
            </a:custGeom>
            <a:solidFill>
              <a:srgbClr val="DD8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7" name="iṣlîḓé">
              <a:extLst>
                <a:ext uri="{FF2B5EF4-FFF2-40B4-BE49-F238E27FC236}">
                  <a16:creationId xmlns:a16="http://schemas.microsoft.com/office/drawing/2014/main" xmlns="" id="{28D17398-3C1B-4B8B-9E18-81C3F8D0DC24}"/>
                </a:ext>
              </a:extLst>
            </p:cNvPr>
            <p:cNvSpPr/>
            <p:nvPr/>
          </p:nvSpPr>
          <p:spPr bwMode="auto">
            <a:xfrm>
              <a:off x="4911726" y="822325"/>
              <a:ext cx="2652713" cy="4205288"/>
            </a:xfrm>
            <a:custGeom>
              <a:avLst/>
              <a:gdLst>
                <a:gd name="T0" fmla="*/ 0 w 1671"/>
                <a:gd name="T1" fmla="*/ 0 h 2649"/>
                <a:gd name="T2" fmla="*/ 43 w 1671"/>
                <a:gd name="T3" fmla="*/ 46 h 2649"/>
                <a:gd name="T4" fmla="*/ 1626 w 1671"/>
                <a:gd name="T5" fmla="*/ 46 h 2649"/>
                <a:gd name="T6" fmla="*/ 1626 w 1671"/>
                <a:gd name="T7" fmla="*/ 2609 h 2649"/>
                <a:gd name="T8" fmla="*/ 1671 w 1671"/>
                <a:gd name="T9" fmla="*/ 2649 h 2649"/>
                <a:gd name="T10" fmla="*/ 1671 w 1671"/>
                <a:gd name="T11" fmla="*/ 0 h 2649"/>
                <a:gd name="T12" fmla="*/ 0 w 1671"/>
                <a:gd name="T13" fmla="*/ 0 h 2649"/>
              </a:gdLst>
              <a:ahLst/>
              <a:cxnLst>
                <a:cxn ang="0">
                  <a:pos x="T0" y="T1"/>
                </a:cxn>
                <a:cxn ang="0">
                  <a:pos x="T2" y="T3"/>
                </a:cxn>
                <a:cxn ang="0">
                  <a:pos x="T4" y="T5"/>
                </a:cxn>
                <a:cxn ang="0">
                  <a:pos x="T6" y="T7"/>
                </a:cxn>
                <a:cxn ang="0">
                  <a:pos x="T8" y="T9"/>
                </a:cxn>
                <a:cxn ang="0">
                  <a:pos x="T10" y="T11"/>
                </a:cxn>
                <a:cxn ang="0">
                  <a:pos x="T12" y="T13"/>
                </a:cxn>
              </a:cxnLst>
              <a:rect l="0" t="0" r="r" b="b"/>
              <a:pathLst>
                <a:path w="1671" h="2649">
                  <a:moveTo>
                    <a:pt x="0" y="0"/>
                  </a:moveTo>
                  <a:lnTo>
                    <a:pt x="43" y="46"/>
                  </a:lnTo>
                  <a:lnTo>
                    <a:pt x="1626" y="46"/>
                  </a:lnTo>
                  <a:lnTo>
                    <a:pt x="1626" y="2609"/>
                  </a:lnTo>
                  <a:lnTo>
                    <a:pt x="1671" y="2649"/>
                  </a:lnTo>
                  <a:lnTo>
                    <a:pt x="167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8" name="íSḻïde">
              <a:extLst>
                <a:ext uri="{FF2B5EF4-FFF2-40B4-BE49-F238E27FC236}">
                  <a16:creationId xmlns:a16="http://schemas.microsoft.com/office/drawing/2014/main" xmlns="" id="{F8388A31-6FDE-409D-93F4-B52DB24795F3}"/>
                </a:ext>
              </a:extLst>
            </p:cNvPr>
            <p:cNvSpPr/>
            <p:nvPr/>
          </p:nvSpPr>
          <p:spPr bwMode="auto">
            <a:xfrm>
              <a:off x="4821238" y="736600"/>
              <a:ext cx="2828925" cy="4389438"/>
            </a:xfrm>
            <a:custGeom>
              <a:avLst/>
              <a:gdLst>
                <a:gd name="T0" fmla="*/ 46 w 1782"/>
                <a:gd name="T1" fmla="*/ 2719 h 2765"/>
                <a:gd name="T2" fmla="*/ 46 w 1782"/>
                <a:gd name="T3" fmla="*/ 46 h 2765"/>
                <a:gd name="T4" fmla="*/ 0 w 1782"/>
                <a:gd name="T5" fmla="*/ 0 h 2765"/>
                <a:gd name="T6" fmla="*/ 0 w 1782"/>
                <a:gd name="T7" fmla="*/ 2765 h 2765"/>
                <a:gd name="T8" fmla="*/ 1782 w 1782"/>
                <a:gd name="T9" fmla="*/ 2765 h 2765"/>
                <a:gd name="T10" fmla="*/ 1739 w 1782"/>
                <a:gd name="T11" fmla="*/ 2719 h 2765"/>
                <a:gd name="T12" fmla="*/ 46 w 1782"/>
                <a:gd name="T13" fmla="*/ 2719 h 2765"/>
              </a:gdLst>
              <a:ahLst/>
              <a:cxnLst>
                <a:cxn ang="0">
                  <a:pos x="T0" y="T1"/>
                </a:cxn>
                <a:cxn ang="0">
                  <a:pos x="T2" y="T3"/>
                </a:cxn>
                <a:cxn ang="0">
                  <a:pos x="T4" y="T5"/>
                </a:cxn>
                <a:cxn ang="0">
                  <a:pos x="T6" y="T7"/>
                </a:cxn>
                <a:cxn ang="0">
                  <a:pos x="T8" y="T9"/>
                </a:cxn>
                <a:cxn ang="0">
                  <a:pos x="T10" y="T11"/>
                </a:cxn>
                <a:cxn ang="0">
                  <a:pos x="T12" y="T13"/>
                </a:cxn>
              </a:cxnLst>
              <a:rect l="0" t="0" r="r" b="b"/>
              <a:pathLst>
                <a:path w="1782" h="2765">
                  <a:moveTo>
                    <a:pt x="46" y="2719"/>
                  </a:moveTo>
                  <a:lnTo>
                    <a:pt x="46" y="46"/>
                  </a:lnTo>
                  <a:lnTo>
                    <a:pt x="0" y="0"/>
                  </a:lnTo>
                  <a:lnTo>
                    <a:pt x="0" y="2765"/>
                  </a:lnTo>
                  <a:lnTo>
                    <a:pt x="1782" y="2765"/>
                  </a:lnTo>
                  <a:lnTo>
                    <a:pt x="1739" y="2719"/>
                  </a:lnTo>
                  <a:lnTo>
                    <a:pt x="46" y="2719"/>
                  </a:lnTo>
                  <a:close/>
                </a:path>
              </a:pathLst>
            </a:custGeom>
            <a:solidFill>
              <a:srgbClr val="DD8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9" name="ïšḻîḋê">
              <a:extLst>
                <a:ext uri="{FF2B5EF4-FFF2-40B4-BE49-F238E27FC236}">
                  <a16:creationId xmlns:a16="http://schemas.microsoft.com/office/drawing/2014/main" xmlns="" id="{4218D4ED-3311-4A29-A89E-A6069CF83C1D}"/>
                </a:ext>
              </a:extLst>
            </p:cNvPr>
            <p:cNvSpPr/>
            <p:nvPr/>
          </p:nvSpPr>
          <p:spPr bwMode="auto">
            <a:xfrm>
              <a:off x="4821238" y="736600"/>
              <a:ext cx="2828925" cy="4389438"/>
            </a:xfrm>
            <a:custGeom>
              <a:avLst/>
              <a:gdLst>
                <a:gd name="T0" fmla="*/ 46 w 1782"/>
                <a:gd name="T1" fmla="*/ 2719 h 2765"/>
                <a:gd name="T2" fmla="*/ 46 w 1782"/>
                <a:gd name="T3" fmla="*/ 46 h 2765"/>
                <a:gd name="T4" fmla="*/ 0 w 1782"/>
                <a:gd name="T5" fmla="*/ 0 h 2765"/>
                <a:gd name="T6" fmla="*/ 0 w 1782"/>
                <a:gd name="T7" fmla="*/ 2765 h 2765"/>
                <a:gd name="T8" fmla="*/ 1782 w 1782"/>
                <a:gd name="T9" fmla="*/ 2765 h 2765"/>
                <a:gd name="T10" fmla="*/ 1739 w 1782"/>
                <a:gd name="T11" fmla="*/ 2719 h 2765"/>
                <a:gd name="T12" fmla="*/ 46 w 1782"/>
                <a:gd name="T13" fmla="*/ 2719 h 2765"/>
              </a:gdLst>
              <a:ahLst/>
              <a:cxnLst>
                <a:cxn ang="0">
                  <a:pos x="T0" y="T1"/>
                </a:cxn>
                <a:cxn ang="0">
                  <a:pos x="T2" y="T3"/>
                </a:cxn>
                <a:cxn ang="0">
                  <a:pos x="T4" y="T5"/>
                </a:cxn>
                <a:cxn ang="0">
                  <a:pos x="T6" y="T7"/>
                </a:cxn>
                <a:cxn ang="0">
                  <a:pos x="T8" y="T9"/>
                </a:cxn>
                <a:cxn ang="0">
                  <a:pos x="T10" y="T11"/>
                </a:cxn>
                <a:cxn ang="0">
                  <a:pos x="T12" y="T13"/>
                </a:cxn>
              </a:cxnLst>
              <a:rect l="0" t="0" r="r" b="b"/>
              <a:pathLst>
                <a:path w="1782" h="2765">
                  <a:moveTo>
                    <a:pt x="46" y="2719"/>
                  </a:moveTo>
                  <a:lnTo>
                    <a:pt x="46" y="46"/>
                  </a:lnTo>
                  <a:lnTo>
                    <a:pt x="0" y="0"/>
                  </a:lnTo>
                  <a:lnTo>
                    <a:pt x="0" y="2765"/>
                  </a:lnTo>
                  <a:lnTo>
                    <a:pt x="1782" y="2765"/>
                  </a:lnTo>
                  <a:lnTo>
                    <a:pt x="1739" y="2719"/>
                  </a:lnTo>
                  <a:lnTo>
                    <a:pt x="46" y="27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0" name="iṩľíḍè">
              <a:extLst>
                <a:ext uri="{FF2B5EF4-FFF2-40B4-BE49-F238E27FC236}">
                  <a16:creationId xmlns:a16="http://schemas.microsoft.com/office/drawing/2014/main" xmlns="" id="{8270E390-29C6-477F-9931-5A64B79A89ED}"/>
                </a:ext>
              </a:extLst>
            </p:cNvPr>
            <p:cNvSpPr/>
            <p:nvPr/>
          </p:nvSpPr>
          <p:spPr bwMode="auto">
            <a:xfrm>
              <a:off x="5600701" y="4127500"/>
              <a:ext cx="161925" cy="455613"/>
            </a:xfrm>
            <a:custGeom>
              <a:avLst/>
              <a:gdLst>
                <a:gd name="T0" fmla="*/ 49 w 49"/>
                <a:gd name="T1" fmla="*/ 0 h 138"/>
                <a:gd name="T2" fmla="*/ 17 w 49"/>
                <a:gd name="T3" fmla="*/ 0 h 138"/>
                <a:gd name="T4" fmla="*/ 17 w 49"/>
                <a:gd name="T5" fmla="*/ 4 h 138"/>
                <a:gd name="T6" fmla="*/ 0 w 49"/>
                <a:gd name="T7" fmla="*/ 4 h 138"/>
                <a:gd name="T8" fmla="*/ 0 w 49"/>
                <a:gd name="T9" fmla="*/ 88 h 138"/>
                <a:gd name="T10" fmla="*/ 17 w 49"/>
                <a:gd name="T11" fmla="*/ 88 h 138"/>
                <a:gd name="T12" fmla="*/ 17 w 49"/>
                <a:gd name="T13" fmla="*/ 116 h 138"/>
                <a:gd name="T14" fmla="*/ 6 w 49"/>
                <a:gd name="T15" fmla="*/ 116 h 138"/>
                <a:gd name="T16" fmla="*/ 17 w 49"/>
                <a:gd name="T17" fmla="*/ 138 h 138"/>
                <a:gd name="T18" fmla="*/ 17 w 49"/>
                <a:gd name="T19" fmla="*/ 128 h 138"/>
                <a:gd name="T20" fmla="*/ 39 w 49"/>
                <a:gd name="T21" fmla="*/ 128 h 138"/>
                <a:gd name="T22" fmla="*/ 49 w 49"/>
                <a:gd name="T23" fmla="*/ 122 h 138"/>
                <a:gd name="T24" fmla="*/ 49 w 49"/>
                <a:gd name="T25" fmla="*/ 102 h 138"/>
                <a:gd name="T26" fmla="*/ 31 w 49"/>
                <a:gd name="T27" fmla="*/ 102 h 138"/>
                <a:gd name="T28" fmla="*/ 31 w 49"/>
                <a:gd name="T29" fmla="*/ 25 h 138"/>
                <a:gd name="T30" fmla="*/ 49 w 49"/>
                <a:gd name="T31" fmla="*/ 25 h 138"/>
                <a:gd name="T32" fmla="*/ 49 w 49"/>
                <a:gd name="T3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138">
                  <a:moveTo>
                    <a:pt x="49" y="0"/>
                  </a:moveTo>
                  <a:cubicBezTo>
                    <a:pt x="17" y="0"/>
                    <a:pt x="17" y="0"/>
                    <a:pt x="17" y="0"/>
                  </a:cubicBezTo>
                  <a:cubicBezTo>
                    <a:pt x="17" y="4"/>
                    <a:pt x="17" y="4"/>
                    <a:pt x="17" y="4"/>
                  </a:cubicBezTo>
                  <a:cubicBezTo>
                    <a:pt x="0" y="4"/>
                    <a:pt x="0" y="4"/>
                    <a:pt x="0" y="4"/>
                  </a:cubicBezTo>
                  <a:cubicBezTo>
                    <a:pt x="0" y="88"/>
                    <a:pt x="0" y="88"/>
                    <a:pt x="0" y="88"/>
                  </a:cubicBezTo>
                  <a:cubicBezTo>
                    <a:pt x="17" y="88"/>
                    <a:pt x="17" y="88"/>
                    <a:pt x="17" y="88"/>
                  </a:cubicBezTo>
                  <a:cubicBezTo>
                    <a:pt x="17" y="116"/>
                    <a:pt x="17" y="116"/>
                    <a:pt x="17" y="116"/>
                  </a:cubicBezTo>
                  <a:cubicBezTo>
                    <a:pt x="6" y="116"/>
                    <a:pt x="6" y="116"/>
                    <a:pt x="6" y="116"/>
                  </a:cubicBezTo>
                  <a:cubicBezTo>
                    <a:pt x="12" y="125"/>
                    <a:pt x="15" y="133"/>
                    <a:pt x="17" y="138"/>
                  </a:cubicBezTo>
                  <a:cubicBezTo>
                    <a:pt x="17" y="128"/>
                    <a:pt x="17" y="128"/>
                    <a:pt x="17" y="128"/>
                  </a:cubicBezTo>
                  <a:cubicBezTo>
                    <a:pt x="39" y="128"/>
                    <a:pt x="39" y="128"/>
                    <a:pt x="39" y="128"/>
                  </a:cubicBezTo>
                  <a:cubicBezTo>
                    <a:pt x="42" y="126"/>
                    <a:pt x="46" y="124"/>
                    <a:pt x="49" y="122"/>
                  </a:cubicBezTo>
                  <a:cubicBezTo>
                    <a:pt x="49" y="102"/>
                    <a:pt x="49" y="102"/>
                    <a:pt x="49" y="102"/>
                  </a:cubicBezTo>
                  <a:cubicBezTo>
                    <a:pt x="31" y="102"/>
                    <a:pt x="31" y="102"/>
                    <a:pt x="31" y="102"/>
                  </a:cubicBezTo>
                  <a:cubicBezTo>
                    <a:pt x="31" y="25"/>
                    <a:pt x="31" y="25"/>
                    <a:pt x="31" y="25"/>
                  </a:cubicBezTo>
                  <a:cubicBezTo>
                    <a:pt x="49" y="25"/>
                    <a:pt x="49" y="25"/>
                    <a:pt x="49" y="25"/>
                  </a:cubicBezTo>
                  <a:cubicBezTo>
                    <a:pt x="49" y="0"/>
                    <a:pt x="49" y="0"/>
                    <a:pt x="49"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1" name="ïSḷïďé">
              <a:extLst>
                <a:ext uri="{FF2B5EF4-FFF2-40B4-BE49-F238E27FC236}">
                  <a16:creationId xmlns:a16="http://schemas.microsoft.com/office/drawing/2014/main" xmlns="" id="{B4567D17-07AA-4364-B709-2E2227419C5C}"/>
                </a:ext>
              </a:extLst>
            </p:cNvPr>
            <p:cNvSpPr/>
            <p:nvPr/>
          </p:nvSpPr>
          <p:spPr bwMode="auto">
            <a:xfrm>
              <a:off x="3808413" y="5238750"/>
              <a:ext cx="815975" cy="98425"/>
            </a:xfrm>
            <a:custGeom>
              <a:avLst/>
              <a:gdLst>
                <a:gd name="T0" fmla="*/ 36 w 247"/>
                <a:gd name="T1" fmla="*/ 0 h 30"/>
                <a:gd name="T2" fmla="*/ 18 w 247"/>
                <a:gd name="T3" fmla="*/ 0 h 30"/>
                <a:gd name="T4" fmla="*/ 0 w 247"/>
                <a:gd name="T5" fmla="*/ 15 h 30"/>
                <a:gd name="T6" fmla="*/ 18 w 247"/>
                <a:gd name="T7" fmla="*/ 30 h 30"/>
                <a:gd name="T8" fmla="*/ 244 w 247"/>
                <a:gd name="T9" fmla="*/ 30 h 30"/>
                <a:gd name="T10" fmla="*/ 247 w 247"/>
                <a:gd name="T11" fmla="*/ 28 h 30"/>
                <a:gd name="T12" fmla="*/ 222 w 247"/>
                <a:gd name="T13" fmla="*/ 16 h 30"/>
                <a:gd name="T14" fmla="*/ 86 w 247"/>
                <a:gd name="T15" fmla="*/ 16 h 30"/>
                <a:gd name="T16" fmla="*/ 36 w 247"/>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30">
                  <a:moveTo>
                    <a:pt x="36" y="0"/>
                  </a:moveTo>
                  <a:cubicBezTo>
                    <a:pt x="18" y="0"/>
                    <a:pt x="18" y="0"/>
                    <a:pt x="18" y="0"/>
                  </a:cubicBezTo>
                  <a:cubicBezTo>
                    <a:pt x="8" y="0"/>
                    <a:pt x="0" y="6"/>
                    <a:pt x="0" y="15"/>
                  </a:cubicBezTo>
                  <a:cubicBezTo>
                    <a:pt x="0" y="23"/>
                    <a:pt x="8" y="30"/>
                    <a:pt x="18" y="30"/>
                  </a:cubicBezTo>
                  <a:cubicBezTo>
                    <a:pt x="244" y="30"/>
                    <a:pt x="244" y="30"/>
                    <a:pt x="244" y="30"/>
                  </a:cubicBezTo>
                  <a:cubicBezTo>
                    <a:pt x="245" y="29"/>
                    <a:pt x="246" y="28"/>
                    <a:pt x="247" y="28"/>
                  </a:cubicBezTo>
                  <a:cubicBezTo>
                    <a:pt x="222" y="16"/>
                    <a:pt x="222" y="16"/>
                    <a:pt x="222" y="16"/>
                  </a:cubicBezTo>
                  <a:cubicBezTo>
                    <a:pt x="86" y="16"/>
                    <a:pt x="86" y="16"/>
                    <a:pt x="86" y="16"/>
                  </a:cubicBezTo>
                  <a:cubicBezTo>
                    <a:pt x="67" y="16"/>
                    <a:pt x="50" y="10"/>
                    <a:pt x="36" y="0"/>
                  </a:cubicBezTo>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2" name="íṣḷiďê">
              <a:extLst>
                <a:ext uri="{FF2B5EF4-FFF2-40B4-BE49-F238E27FC236}">
                  <a16:creationId xmlns:a16="http://schemas.microsoft.com/office/drawing/2014/main" xmlns="" id="{F483FDB2-A45E-4FD8-B31C-58BBB68498B0}"/>
                </a:ext>
              </a:extLst>
            </p:cNvPr>
            <p:cNvSpPr/>
            <p:nvPr/>
          </p:nvSpPr>
          <p:spPr bwMode="auto">
            <a:xfrm>
              <a:off x="3854451" y="4556125"/>
              <a:ext cx="1660525" cy="688975"/>
            </a:xfrm>
            <a:custGeom>
              <a:avLst/>
              <a:gdLst>
                <a:gd name="T0" fmla="*/ 503 w 503"/>
                <a:gd name="T1" fmla="*/ 0 h 209"/>
                <a:gd name="T2" fmla="*/ 72 w 503"/>
                <a:gd name="T3" fmla="*/ 0 h 209"/>
                <a:gd name="T4" fmla="*/ 0 w 503"/>
                <a:gd name="T5" fmla="*/ 72 h 209"/>
                <a:gd name="T6" fmla="*/ 0 w 503"/>
                <a:gd name="T7" fmla="*/ 137 h 209"/>
                <a:gd name="T8" fmla="*/ 72 w 503"/>
                <a:gd name="T9" fmla="*/ 209 h 209"/>
                <a:gd name="T10" fmla="*/ 503 w 503"/>
                <a:gd name="T11" fmla="*/ 209 h 209"/>
                <a:gd name="T12" fmla="*/ 503 w 503"/>
                <a:gd name="T13" fmla="*/ 0 h 209"/>
              </a:gdLst>
              <a:ahLst/>
              <a:cxnLst>
                <a:cxn ang="0">
                  <a:pos x="T0" y="T1"/>
                </a:cxn>
                <a:cxn ang="0">
                  <a:pos x="T2" y="T3"/>
                </a:cxn>
                <a:cxn ang="0">
                  <a:pos x="T4" y="T5"/>
                </a:cxn>
                <a:cxn ang="0">
                  <a:pos x="T6" y="T7"/>
                </a:cxn>
                <a:cxn ang="0">
                  <a:pos x="T8" y="T9"/>
                </a:cxn>
                <a:cxn ang="0">
                  <a:pos x="T10" y="T11"/>
                </a:cxn>
                <a:cxn ang="0">
                  <a:pos x="T12" y="T13"/>
                </a:cxn>
              </a:cxnLst>
              <a:rect l="0" t="0" r="r" b="b"/>
              <a:pathLst>
                <a:path w="503" h="209">
                  <a:moveTo>
                    <a:pt x="503" y="0"/>
                  </a:moveTo>
                  <a:cubicBezTo>
                    <a:pt x="72" y="0"/>
                    <a:pt x="72" y="0"/>
                    <a:pt x="72" y="0"/>
                  </a:cubicBezTo>
                  <a:cubicBezTo>
                    <a:pt x="33" y="0"/>
                    <a:pt x="0" y="32"/>
                    <a:pt x="0" y="72"/>
                  </a:cubicBezTo>
                  <a:cubicBezTo>
                    <a:pt x="0" y="137"/>
                    <a:pt x="0" y="137"/>
                    <a:pt x="0" y="137"/>
                  </a:cubicBezTo>
                  <a:cubicBezTo>
                    <a:pt x="0" y="177"/>
                    <a:pt x="33" y="209"/>
                    <a:pt x="72" y="209"/>
                  </a:cubicBezTo>
                  <a:cubicBezTo>
                    <a:pt x="503" y="209"/>
                    <a:pt x="503" y="209"/>
                    <a:pt x="503" y="209"/>
                  </a:cubicBezTo>
                  <a:cubicBezTo>
                    <a:pt x="503" y="0"/>
                    <a:pt x="503" y="0"/>
                    <a:pt x="503"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3" name="îṡḷíḓé">
              <a:extLst>
                <a:ext uri="{FF2B5EF4-FFF2-40B4-BE49-F238E27FC236}">
                  <a16:creationId xmlns:a16="http://schemas.microsoft.com/office/drawing/2014/main" xmlns="" id="{416312EA-4438-4590-BDFE-899BF8F0302B}"/>
                </a:ext>
              </a:extLst>
            </p:cNvPr>
            <p:cNvSpPr/>
            <p:nvPr/>
          </p:nvSpPr>
          <p:spPr bwMode="auto">
            <a:xfrm>
              <a:off x="3854451" y="4556125"/>
              <a:ext cx="1660525" cy="652463"/>
            </a:xfrm>
            <a:custGeom>
              <a:avLst/>
              <a:gdLst>
                <a:gd name="T0" fmla="*/ 26 w 503"/>
                <a:gd name="T1" fmla="*/ 166 h 198"/>
                <a:gd name="T2" fmla="*/ 26 w 503"/>
                <a:gd name="T3" fmla="*/ 101 h 198"/>
                <a:gd name="T4" fmla="*/ 98 w 503"/>
                <a:gd name="T5" fmla="*/ 29 h 198"/>
                <a:gd name="T6" fmla="*/ 503 w 503"/>
                <a:gd name="T7" fmla="*/ 29 h 198"/>
                <a:gd name="T8" fmla="*/ 503 w 503"/>
                <a:gd name="T9" fmla="*/ 0 h 198"/>
                <a:gd name="T10" fmla="*/ 72 w 503"/>
                <a:gd name="T11" fmla="*/ 0 h 198"/>
                <a:gd name="T12" fmla="*/ 0 w 503"/>
                <a:gd name="T13" fmla="*/ 72 h 198"/>
                <a:gd name="T14" fmla="*/ 0 w 503"/>
                <a:gd name="T15" fmla="*/ 137 h 198"/>
                <a:gd name="T16" fmla="*/ 34 w 503"/>
                <a:gd name="T17" fmla="*/ 198 h 198"/>
                <a:gd name="T18" fmla="*/ 26 w 503"/>
                <a:gd name="T19" fmla="*/ 16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3" h="198">
                  <a:moveTo>
                    <a:pt x="26" y="166"/>
                  </a:moveTo>
                  <a:cubicBezTo>
                    <a:pt x="26" y="101"/>
                    <a:pt x="26" y="101"/>
                    <a:pt x="26" y="101"/>
                  </a:cubicBezTo>
                  <a:cubicBezTo>
                    <a:pt x="26" y="61"/>
                    <a:pt x="39" y="29"/>
                    <a:pt x="98" y="29"/>
                  </a:cubicBezTo>
                  <a:cubicBezTo>
                    <a:pt x="503" y="29"/>
                    <a:pt x="503" y="29"/>
                    <a:pt x="503" y="29"/>
                  </a:cubicBezTo>
                  <a:cubicBezTo>
                    <a:pt x="503" y="0"/>
                    <a:pt x="503" y="0"/>
                    <a:pt x="503" y="0"/>
                  </a:cubicBezTo>
                  <a:cubicBezTo>
                    <a:pt x="72" y="0"/>
                    <a:pt x="72" y="0"/>
                    <a:pt x="72" y="0"/>
                  </a:cubicBezTo>
                  <a:cubicBezTo>
                    <a:pt x="33" y="0"/>
                    <a:pt x="0" y="32"/>
                    <a:pt x="0" y="72"/>
                  </a:cubicBezTo>
                  <a:cubicBezTo>
                    <a:pt x="0" y="137"/>
                    <a:pt x="0" y="137"/>
                    <a:pt x="0" y="137"/>
                  </a:cubicBezTo>
                  <a:cubicBezTo>
                    <a:pt x="0" y="163"/>
                    <a:pt x="14" y="185"/>
                    <a:pt x="34" y="198"/>
                  </a:cubicBezTo>
                  <a:cubicBezTo>
                    <a:pt x="29" y="188"/>
                    <a:pt x="26" y="177"/>
                    <a:pt x="26" y="166"/>
                  </a:cubicBez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4" name="íŝlïḓé">
              <a:extLst>
                <a:ext uri="{FF2B5EF4-FFF2-40B4-BE49-F238E27FC236}">
                  <a16:creationId xmlns:a16="http://schemas.microsoft.com/office/drawing/2014/main" xmlns="" id="{E67EA2D1-90E6-4297-A2D9-26205A71FEAB}"/>
                </a:ext>
              </a:extLst>
            </p:cNvPr>
            <p:cNvSpPr/>
            <p:nvPr/>
          </p:nvSpPr>
          <p:spPr bwMode="auto">
            <a:xfrm>
              <a:off x="3808413" y="4510088"/>
              <a:ext cx="1749425" cy="781050"/>
            </a:xfrm>
            <a:custGeom>
              <a:avLst/>
              <a:gdLst>
                <a:gd name="T0" fmla="*/ 530 w 530"/>
                <a:gd name="T1" fmla="*/ 209 h 237"/>
                <a:gd name="T2" fmla="*/ 86 w 530"/>
                <a:gd name="T3" fmla="*/ 209 h 237"/>
                <a:gd name="T4" fmla="*/ 28 w 530"/>
                <a:gd name="T5" fmla="*/ 151 h 237"/>
                <a:gd name="T6" fmla="*/ 28 w 530"/>
                <a:gd name="T7" fmla="*/ 86 h 237"/>
                <a:gd name="T8" fmla="*/ 86 w 530"/>
                <a:gd name="T9" fmla="*/ 28 h 237"/>
                <a:gd name="T10" fmla="*/ 530 w 530"/>
                <a:gd name="T11" fmla="*/ 28 h 237"/>
                <a:gd name="T12" fmla="*/ 530 w 530"/>
                <a:gd name="T13" fmla="*/ 0 h 237"/>
                <a:gd name="T14" fmla="*/ 86 w 530"/>
                <a:gd name="T15" fmla="*/ 0 h 237"/>
                <a:gd name="T16" fmla="*/ 0 w 530"/>
                <a:gd name="T17" fmla="*/ 86 h 237"/>
                <a:gd name="T18" fmla="*/ 0 w 530"/>
                <a:gd name="T19" fmla="*/ 151 h 237"/>
                <a:gd name="T20" fmla="*/ 86 w 530"/>
                <a:gd name="T21" fmla="*/ 237 h 237"/>
                <a:gd name="T22" fmla="*/ 530 w 530"/>
                <a:gd name="T23" fmla="*/ 237 h 237"/>
                <a:gd name="T24" fmla="*/ 530 w 530"/>
                <a:gd name="T25" fmla="*/ 20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0" h="237">
                  <a:moveTo>
                    <a:pt x="530" y="209"/>
                  </a:moveTo>
                  <a:cubicBezTo>
                    <a:pt x="86" y="209"/>
                    <a:pt x="86" y="209"/>
                    <a:pt x="86" y="209"/>
                  </a:cubicBezTo>
                  <a:cubicBezTo>
                    <a:pt x="54" y="209"/>
                    <a:pt x="28" y="183"/>
                    <a:pt x="28" y="151"/>
                  </a:cubicBezTo>
                  <a:cubicBezTo>
                    <a:pt x="28" y="86"/>
                    <a:pt x="28" y="86"/>
                    <a:pt x="28" y="86"/>
                  </a:cubicBezTo>
                  <a:cubicBezTo>
                    <a:pt x="28" y="54"/>
                    <a:pt x="54" y="28"/>
                    <a:pt x="86" y="28"/>
                  </a:cubicBezTo>
                  <a:cubicBezTo>
                    <a:pt x="530" y="28"/>
                    <a:pt x="530" y="28"/>
                    <a:pt x="530" y="28"/>
                  </a:cubicBezTo>
                  <a:cubicBezTo>
                    <a:pt x="530" y="0"/>
                    <a:pt x="530" y="0"/>
                    <a:pt x="530" y="0"/>
                  </a:cubicBezTo>
                  <a:cubicBezTo>
                    <a:pt x="86" y="0"/>
                    <a:pt x="86" y="0"/>
                    <a:pt x="86" y="0"/>
                  </a:cubicBezTo>
                  <a:cubicBezTo>
                    <a:pt x="39" y="0"/>
                    <a:pt x="0" y="38"/>
                    <a:pt x="0" y="86"/>
                  </a:cubicBezTo>
                  <a:cubicBezTo>
                    <a:pt x="0" y="151"/>
                    <a:pt x="0" y="151"/>
                    <a:pt x="0" y="151"/>
                  </a:cubicBezTo>
                  <a:cubicBezTo>
                    <a:pt x="0" y="198"/>
                    <a:pt x="39" y="237"/>
                    <a:pt x="86" y="237"/>
                  </a:cubicBezTo>
                  <a:cubicBezTo>
                    <a:pt x="530" y="237"/>
                    <a:pt x="530" y="237"/>
                    <a:pt x="530" y="237"/>
                  </a:cubicBezTo>
                  <a:cubicBezTo>
                    <a:pt x="530" y="209"/>
                    <a:pt x="530" y="209"/>
                    <a:pt x="530" y="209"/>
                  </a:cubicBezTo>
                </a:path>
              </a:pathLst>
            </a:custGeom>
            <a:solidFill>
              <a:srgbClr val="0A2A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5" name="ïš1íďe">
              <a:extLst>
                <a:ext uri="{FF2B5EF4-FFF2-40B4-BE49-F238E27FC236}">
                  <a16:creationId xmlns:a16="http://schemas.microsoft.com/office/drawing/2014/main" xmlns="" id="{45406619-6E2F-47C3-B54D-259A2FE83369}"/>
                </a:ext>
              </a:extLst>
            </p:cNvPr>
            <p:cNvSpPr/>
            <p:nvPr/>
          </p:nvSpPr>
          <p:spPr bwMode="auto">
            <a:xfrm>
              <a:off x="4016376" y="4094163"/>
              <a:ext cx="1584325" cy="369888"/>
            </a:xfrm>
            <a:custGeom>
              <a:avLst/>
              <a:gdLst>
                <a:gd name="T0" fmla="*/ 480 w 480"/>
                <a:gd name="T1" fmla="*/ 0 h 112"/>
                <a:gd name="T2" fmla="*/ 55 w 480"/>
                <a:gd name="T3" fmla="*/ 0 h 112"/>
                <a:gd name="T4" fmla="*/ 0 w 480"/>
                <a:gd name="T5" fmla="*/ 56 h 112"/>
                <a:gd name="T6" fmla="*/ 55 w 480"/>
                <a:gd name="T7" fmla="*/ 112 h 112"/>
                <a:gd name="T8" fmla="*/ 480 w 480"/>
                <a:gd name="T9" fmla="*/ 112 h 112"/>
                <a:gd name="T10" fmla="*/ 480 w 480"/>
                <a:gd name="T11" fmla="*/ 0 h 112"/>
              </a:gdLst>
              <a:ahLst/>
              <a:cxnLst>
                <a:cxn ang="0">
                  <a:pos x="T0" y="T1"/>
                </a:cxn>
                <a:cxn ang="0">
                  <a:pos x="T2" y="T3"/>
                </a:cxn>
                <a:cxn ang="0">
                  <a:pos x="T4" y="T5"/>
                </a:cxn>
                <a:cxn ang="0">
                  <a:pos x="T6" y="T7"/>
                </a:cxn>
                <a:cxn ang="0">
                  <a:pos x="T8" y="T9"/>
                </a:cxn>
                <a:cxn ang="0">
                  <a:pos x="T10" y="T11"/>
                </a:cxn>
              </a:cxnLst>
              <a:rect l="0" t="0" r="r" b="b"/>
              <a:pathLst>
                <a:path w="480" h="112">
                  <a:moveTo>
                    <a:pt x="480" y="0"/>
                  </a:moveTo>
                  <a:cubicBezTo>
                    <a:pt x="55" y="0"/>
                    <a:pt x="55" y="0"/>
                    <a:pt x="55" y="0"/>
                  </a:cubicBezTo>
                  <a:cubicBezTo>
                    <a:pt x="25" y="0"/>
                    <a:pt x="0" y="25"/>
                    <a:pt x="0" y="56"/>
                  </a:cubicBezTo>
                  <a:cubicBezTo>
                    <a:pt x="0" y="87"/>
                    <a:pt x="25" y="112"/>
                    <a:pt x="55" y="112"/>
                  </a:cubicBezTo>
                  <a:cubicBezTo>
                    <a:pt x="480" y="112"/>
                    <a:pt x="480" y="112"/>
                    <a:pt x="480" y="112"/>
                  </a:cubicBezTo>
                  <a:cubicBezTo>
                    <a:pt x="480" y="0"/>
                    <a:pt x="480" y="0"/>
                    <a:pt x="48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6" name="îṧlïḑé">
              <a:extLst>
                <a:ext uri="{FF2B5EF4-FFF2-40B4-BE49-F238E27FC236}">
                  <a16:creationId xmlns:a16="http://schemas.microsoft.com/office/drawing/2014/main" xmlns="" id="{97F77048-AB36-4A04-8691-388AD30BF2B6}"/>
                </a:ext>
              </a:extLst>
            </p:cNvPr>
            <p:cNvSpPr/>
            <p:nvPr/>
          </p:nvSpPr>
          <p:spPr bwMode="auto">
            <a:xfrm>
              <a:off x="4016376" y="4094163"/>
              <a:ext cx="1584325" cy="303213"/>
            </a:xfrm>
            <a:custGeom>
              <a:avLst/>
              <a:gdLst>
                <a:gd name="T0" fmla="*/ 12 w 480"/>
                <a:gd name="T1" fmla="*/ 81 h 92"/>
                <a:gd name="T2" fmla="*/ 67 w 480"/>
                <a:gd name="T3" fmla="*/ 25 h 92"/>
                <a:gd name="T4" fmla="*/ 480 w 480"/>
                <a:gd name="T5" fmla="*/ 25 h 92"/>
                <a:gd name="T6" fmla="*/ 480 w 480"/>
                <a:gd name="T7" fmla="*/ 0 h 92"/>
                <a:gd name="T8" fmla="*/ 55 w 480"/>
                <a:gd name="T9" fmla="*/ 0 h 92"/>
                <a:gd name="T10" fmla="*/ 0 w 480"/>
                <a:gd name="T11" fmla="*/ 56 h 92"/>
                <a:gd name="T12" fmla="*/ 13 w 480"/>
                <a:gd name="T13" fmla="*/ 92 h 92"/>
                <a:gd name="T14" fmla="*/ 12 w 480"/>
                <a:gd name="T15" fmla="*/ 81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92">
                  <a:moveTo>
                    <a:pt x="12" y="81"/>
                  </a:moveTo>
                  <a:cubicBezTo>
                    <a:pt x="12" y="50"/>
                    <a:pt x="37" y="25"/>
                    <a:pt x="67" y="25"/>
                  </a:cubicBezTo>
                  <a:cubicBezTo>
                    <a:pt x="480" y="25"/>
                    <a:pt x="480" y="25"/>
                    <a:pt x="480" y="25"/>
                  </a:cubicBezTo>
                  <a:cubicBezTo>
                    <a:pt x="480" y="0"/>
                    <a:pt x="480" y="0"/>
                    <a:pt x="480" y="0"/>
                  </a:cubicBezTo>
                  <a:cubicBezTo>
                    <a:pt x="55" y="0"/>
                    <a:pt x="55" y="0"/>
                    <a:pt x="55" y="0"/>
                  </a:cubicBezTo>
                  <a:cubicBezTo>
                    <a:pt x="25" y="0"/>
                    <a:pt x="0" y="25"/>
                    <a:pt x="0" y="56"/>
                  </a:cubicBezTo>
                  <a:cubicBezTo>
                    <a:pt x="0" y="69"/>
                    <a:pt x="4" y="82"/>
                    <a:pt x="13" y="92"/>
                  </a:cubicBezTo>
                  <a:cubicBezTo>
                    <a:pt x="12" y="88"/>
                    <a:pt x="12" y="85"/>
                    <a:pt x="12" y="81"/>
                  </a:cubicBez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7" name="ïṥ1íḑé">
              <a:extLst>
                <a:ext uri="{FF2B5EF4-FFF2-40B4-BE49-F238E27FC236}">
                  <a16:creationId xmlns:a16="http://schemas.microsoft.com/office/drawing/2014/main" xmlns="" id="{B94CB61C-F7C3-46C5-B1E7-76236F184A99}"/>
                </a:ext>
              </a:extLst>
            </p:cNvPr>
            <p:cNvSpPr/>
            <p:nvPr/>
          </p:nvSpPr>
          <p:spPr bwMode="auto">
            <a:xfrm>
              <a:off x="3970338" y="4048125"/>
              <a:ext cx="1685925" cy="461963"/>
            </a:xfrm>
            <a:custGeom>
              <a:avLst/>
              <a:gdLst>
                <a:gd name="T0" fmla="*/ 511 w 511"/>
                <a:gd name="T1" fmla="*/ 112 h 140"/>
                <a:gd name="T2" fmla="*/ 69 w 511"/>
                <a:gd name="T3" fmla="*/ 112 h 140"/>
                <a:gd name="T4" fmla="*/ 28 w 511"/>
                <a:gd name="T5" fmla="*/ 70 h 140"/>
                <a:gd name="T6" fmla="*/ 69 w 511"/>
                <a:gd name="T7" fmla="*/ 28 h 140"/>
                <a:gd name="T8" fmla="*/ 511 w 511"/>
                <a:gd name="T9" fmla="*/ 28 h 140"/>
                <a:gd name="T10" fmla="*/ 511 w 511"/>
                <a:gd name="T11" fmla="*/ 0 h 140"/>
                <a:gd name="T12" fmla="*/ 69 w 511"/>
                <a:gd name="T13" fmla="*/ 0 h 140"/>
                <a:gd name="T14" fmla="*/ 0 w 511"/>
                <a:gd name="T15" fmla="*/ 70 h 140"/>
                <a:gd name="T16" fmla="*/ 69 w 511"/>
                <a:gd name="T17" fmla="*/ 140 h 140"/>
                <a:gd name="T18" fmla="*/ 511 w 511"/>
                <a:gd name="T19" fmla="*/ 140 h 140"/>
                <a:gd name="T20" fmla="*/ 511 w 511"/>
                <a:gd name="T21"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1" h="140">
                  <a:moveTo>
                    <a:pt x="511" y="112"/>
                  </a:moveTo>
                  <a:cubicBezTo>
                    <a:pt x="69" y="112"/>
                    <a:pt x="69" y="112"/>
                    <a:pt x="69" y="112"/>
                  </a:cubicBezTo>
                  <a:cubicBezTo>
                    <a:pt x="46" y="112"/>
                    <a:pt x="28" y="93"/>
                    <a:pt x="28" y="70"/>
                  </a:cubicBezTo>
                  <a:cubicBezTo>
                    <a:pt x="28" y="47"/>
                    <a:pt x="46" y="28"/>
                    <a:pt x="69" y="28"/>
                  </a:cubicBezTo>
                  <a:cubicBezTo>
                    <a:pt x="511" y="28"/>
                    <a:pt x="511" y="28"/>
                    <a:pt x="511" y="28"/>
                  </a:cubicBezTo>
                  <a:cubicBezTo>
                    <a:pt x="511" y="0"/>
                    <a:pt x="511" y="0"/>
                    <a:pt x="511" y="0"/>
                  </a:cubicBezTo>
                  <a:cubicBezTo>
                    <a:pt x="69" y="0"/>
                    <a:pt x="69" y="0"/>
                    <a:pt x="69" y="0"/>
                  </a:cubicBezTo>
                  <a:cubicBezTo>
                    <a:pt x="31" y="0"/>
                    <a:pt x="0" y="31"/>
                    <a:pt x="0" y="70"/>
                  </a:cubicBezTo>
                  <a:cubicBezTo>
                    <a:pt x="0" y="108"/>
                    <a:pt x="31" y="140"/>
                    <a:pt x="69" y="140"/>
                  </a:cubicBezTo>
                  <a:cubicBezTo>
                    <a:pt x="511" y="140"/>
                    <a:pt x="511" y="140"/>
                    <a:pt x="511" y="140"/>
                  </a:cubicBezTo>
                  <a:cubicBezTo>
                    <a:pt x="511" y="112"/>
                    <a:pt x="511" y="112"/>
                    <a:pt x="511" y="112"/>
                  </a:cubicBezTo>
                </a:path>
              </a:pathLst>
            </a:custGeom>
            <a:solidFill>
              <a:srgbClr val="2644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8" name="íŝḻiďê">
              <a:extLst>
                <a:ext uri="{FF2B5EF4-FFF2-40B4-BE49-F238E27FC236}">
                  <a16:creationId xmlns:a16="http://schemas.microsoft.com/office/drawing/2014/main" xmlns="" id="{1B8179C4-5DF8-432D-B06C-8716D723315E}"/>
                </a:ext>
              </a:extLst>
            </p:cNvPr>
            <p:cNvSpPr/>
            <p:nvPr/>
          </p:nvSpPr>
          <p:spPr bwMode="auto">
            <a:xfrm>
              <a:off x="4043363" y="4813300"/>
              <a:ext cx="214313" cy="309563"/>
            </a:xfrm>
            <a:custGeom>
              <a:avLst/>
              <a:gdLst>
                <a:gd name="T0" fmla="*/ 118 w 135"/>
                <a:gd name="T1" fmla="*/ 0 h 195"/>
                <a:gd name="T2" fmla="*/ 0 w 135"/>
                <a:gd name="T3" fmla="*/ 0 h 195"/>
                <a:gd name="T4" fmla="*/ 0 w 135"/>
                <a:gd name="T5" fmla="*/ 195 h 195"/>
                <a:gd name="T6" fmla="*/ 66 w 135"/>
                <a:gd name="T7" fmla="*/ 147 h 195"/>
                <a:gd name="T8" fmla="*/ 135 w 135"/>
                <a:gd name="T9" fmla="*/ 195 h 195"/>
                <a:gd name="T10" fmla="*/ 118 w 135"/>
                <a:gd name="T11" fmla="*/ 0 h 195"/>
              </a:gdLst>
              <a:ahLst/>
              <a:cxnLst>
                <a:cxn ang="0">
                  <a:pos x="T0" y="T1"/>
                </a:cxn>
                <a:cxn ang="0">
                  <a:pos x="T2" y="T3"/>
                </a:cxn>
                <a:cxn ang="0">
                  <a:pos x="T4" y="T5"/>
                </a:cxn>
                <a:cxn ang="0">
                  <a:pos x="T6" y="T7"/>
                </a:cxn>
                <a:cxn ang="0">
                  <a:pos x="T8" y="T9"/>
                </a:cxn>
                <a:cxn ang="0">
                  <a:pos x="T10" y="T11"/>
                </a:cxn>
              </a:cxnLst>
              <a:rect l="0" t="0" r="r" b="b"/>
              <a:pathLst>
                <a:path w="135" h="195">
                  <a:moveTo>
                    <a:pt x="118" y="0"/>
                  </a:moveTo>
                  <a:lnTo>
                    <a:pt x="0" y="0"/>
                  </a:lnTo>
                  <a:lnTo>
                    <a:pt x="0" y="195"/>
                  </a:lnTo>
                  <a:lnTo>
                    <a:pt x="66" y="147"/>
                  </a:lnTo>
                  <a:lnTo>
                    <a:pt x="135" y="195"/>
                  </a:lnTo>
                  <a:lnTo>
                    <a:pt x="118"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9" name="išḷïdé">
              <a:extLst>
                <a:ext uri="{FF2B5EF4-FFF2-40B4-BE49-F238E27FC236}">
                  <a16:creationId xmlns:a16="http://schemas.microsoft.com/office/drawing/2014/main" xmlns="" id="{DFDB21EB-FEAB-4D50-8A57-79FA290FE7C9}"/>
                </a:ext>
              </a:extLst>
            </p:cNvPr>
            <p:cNvSpPr/>
            <p:nvPr/>
          </p:nvSpPr>
          <p:spPr bwMode="auto">
            <a:xfrm>
              <a:off x="4043363" y="4813300"/>
              <a:ext cx="214313" cy="309563"/>
            </a:xfrm>
            <a:custGeom>
              <a:avLst/>
              <a:gdLst>
                <a:gd name="T0" fmla="*/ 118 w 135"/>
                <a:gd name="T1" fmla="*/ 0 h 195"/>
                <a:gd name="T2" fmla="*/ 0 w 135"/>
                <a:gd name="T3" fmla="*/ 0 h 195"/>
                <a:gd name="T4" fmla="*/ 0 w 135"/>
                <a:gd name="T5" fmla="*/ 195 h 195"/>
                <a:gd name="T6" fmla="*/ 66 w 135"/>
                <a:gd name="T7" fmla="*/ 147 h 195"/>
                <a:gd name="T8" fmla="*/ 135 w 135"/>
                <a:gd name="T9" fmla="*/ 195 h 195"/>
                <a:gd name="T10" fmla="*/ 118 w 135"/>
                <a:gd name="T11" fmla="*/ 0 h 195"/>
              </a:gdLst>
              <a:ahLst/>
              <a:cxnLst>
                <a:cxn ang="0">
                  <a:pos x="T0" y="T1"/>
                </a:cxn>
                <a:cxn ang="0">
                  <a:pos x="T2" y="T3"/>
                </a:cxn>
                <a:cxn ang="0">
                  <a:pos x="T4" y="T5"/>
                </a:cxn>
                <a:cxn ang="0">
                  <a:pos x="T6" y="T7"/>
                </a:cxn>
                <a:cxn ang="0">
                  <a:pos x="T8" y="T9"/>
                </a:cxn>
                <a:cxn ang="0">
                  <a:pos x="T10" y="T11"/>
                </a:cxn>
              </a:cxnLst>
              <a:rect l="0" t="0" r="r" b="b"/>
              <a:pathLst>
                <a:path w="135" h="195">
                  <a:moveTo>
                    <a:pt x="118" y="0"/>
                  </a:moveTo>
                  <a:lnTo>
                    <a:pt x="0" y="0"/>
                  </a:lnTo>
                  <a:lnTo>
                    <a:pt x="0" y="195"/>
                  </a:lnTo>
                  <a:lnTo>
                    <a:pt x="66" y="147"/>
                  </a:lnTo>
                  <a:lnTo>
                    <a:pt x="135" y="195"/>
                  </a:lnTo>
                  <a:lnTo>
                    <a:pt x="1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0" name="iSlide">
              <a:extLst>
                <a:ext uri="{FF2B5EF4-FFF2-40B4-BE49-F238E27FC236}">
                  <a16:creationId xmlns:a16="http://schemas.microsoft.com/office/drawing/2014/main" xmlns="" id="{91413E2B-65D8-4C17-853C-F9B3272EDBFF}"/>
                </a:ext>
              </a:extLst>
            </p:cNvPr>
            <p:cNvSpPr/>
            <p:nvPr/>
          </p:nvSpPr>
          <p:spPr bwMode="auto">
            <a:xfrm>
              <a:off x="4016376" y="4813300"/>
              <a:ext cx="214313" cy="309563"/>
            </a:xfrm>
            <a:custGeom>
              <a:avLst/>
              <a:gdLst>
                <a:gd name="T0" fmla="*/ 135 w 135"/>
                <a:gd name="T1" fmla="*/ 195 h 195"/>
                <a:gd name="T2" fmla="*/ 67 w 135"/>
                <a:gd name="T3" fmla="*/ 147 h 195"/>
                <a:gd name="T4" fmla="*/ 0 w 135"/>
                <a:gd name="T5" fmla="*/ 195 h 195"/>
                <a:gd name="T6" fmla="*/ 0 w 135"/>
                <a:gd name="T7" fmla="*/ 0 h 195"/>
                <a:gd name="T8" fmla="*/ 135 w 135"/>
                <a:gd name="T9" fmla="*/ 0 h 195"/>
                <a:gd name="T10" fmla="*/ 135 w 135"/>
                <a:gd name="T11" fmla="*/ 195 h 195"/>
              </a:gdLst>
              <a:ahLst/>
              <a:cxnLst>
                <a:cxn ang="0">
                  <a:pos x="T0" y="T1"/>
                </a:cxn>
                <a:cxn ang="0">
                  <a:pos x="T2" y="T3"/>
                </a:cxn>
                <a:cxn ang="0">
                  <a:pos x="T4" y="T5"/>
                </a:cxn>
                <a:cxn ang="0">
                  <a:pos x="T6" y="T7"/>
                </a:cxn>
                <a:cxn ang="0">
                  <a:pos x="T8" y="T9"/>
                </a:cxn>
                <a:cxn ang="0">
                  <a:pos x="T10" y="T11"/>
                </a:cxn>
              </a:cxnLst>
              <a:rect l="0" t="0" r="r" b="b"/>
              <a:pathLst>
                <a:path w="135" h="195">
                  <a:moveTo>
                    <a:pt x="135" y="195"/>
                  </a:moveTo>
                  <a:lnTo>
                    <a:pt x="67" y="147"/>
                  </a:lnTo>
                  <a:lnTo>
                    <a:pt x="0" y="195"/>
                  </a:lnTo>
                  <a:lnTo>
                    <a:pt x="0" y="0"/>
                  </a:lnTo>
                  <a:lnTo>
                    <a:pt x="135" y="0"/>
                  </a:lnTo>
                  <a:lnTo>
                    <a:pt x="135" y="195"/>
                  </a:lnTo>
                  <a:close/>
                </a:path>
              </a:pathLst>
            </a:custGeom>
            <a:solidFill>
              <a:srgbClr val="FCCB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1" name="îšļïḑe">
              <a:extLst>
                <a:ext uri="{FF2B5EF4-FFF2-40B4-BE49-F238E27FC236}">
                  <a16:creationId xmlns:a16="http://schemas.microsoft.com/office/drawing/2014/main" xmlns="" id="{99D55E5E-730C-41E4-89BA-10D6B02B53A5}"/>
                </a:ext>
              </a:extLst>
            </p:cNvPr>
            <p:cNvSpPr/>
            <p:nvPr/>
          </p:nvSpPr>
          <p:spPr bwMode="auto">
            <a:xfrm>
              <a:off x="4221163" y="4233863"/>
              <a:ext cx="106363" cy="184150"/>
            </a:xfrm>
            <a:custGeom>
              <a:avLst/>
              <a:gdLst>
                <a:gd name="T0" fmla="*/ 60 w 67"/>
                <a:gd name="T1" fmla="*/ 0 h 116"/>
                <a:gd name="T2" fmla="*/ 0 w 67"/>
                <a:gd name="T3" fmla="*/ 0 h 116"/>
                <a:gd name="T4" fmla="*/ 0 w 67"/>
                <a:gd name="T5" fmla="*/ 116 h 116"/>
                <a:gd name="T6" fmla="*/ 31 w 67"/>
                <a:gd name="T7" fmla="*/ 116 h 116"/>
                <a:gd name="T8" fmla="*/ 33 w 67"/>
                <a:gd name="T9" fmla="*/ 112 h 116"/>
                <a:gd name="T10" fmla="*/ 37 w 67"/>
                <a:gd name="T11" fmla="*/ 116 h 116"/>
                <a:gd name="T12" fmla="*/ 67 w 67"/>
                <a:gd name="T13" fmla="*/ 116 h 116"/>
                <a:gd name="T14" fmla="*/ 60 w 67"/>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16">
                  <a:moveTo>
                    <a:pt x="60" y="0"/>
                  </a:moveTo>
                  <a:lnTo>
                    <a:pt x="0" y="0"/>
                  </a:lnTo>
                  <a:lnTo>
                    <a:pt x="0" y="116"/>
                  </a:lnTo>
                  <a:lnTo>
                    <a:pt x="31" y="116"/>
                  </a:lnTo>
                  <a:lnTo>
                    <a:pt x="33" y="112"/>
                  </a:lnTo>
                  <a:lnTo>
                    <a:pt x="37" y="116"/>
                  </a:lnTo>
                  <a:lnTo>
                    <a:pt x="67" y="116"/>
                  </a:lnTo>
                  <a:lnTo>
                    <a:pt x="60"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2" name="íṧḷiḍe">
              <a:extLst>
                <a:ext uri="{FF2B5EF4-FFF2-40B4-BE49-F238E27FC236}">
                  <a16:creationId xmlns:a16="http://schemas.microsoft.com/office/drawing/2014/main" xmlns="" id="{F57F11B2-D295-4136-8ACC-D4AA463BA5A8}"/>
                </a:ext>
              </a:extLst>
            </p:cNvPr>
            <p:cNvSpPr/>
            <p:nvPr/>
          </p:nvSpPr>
          <p:spPr bwMode="auto">
            <a:xfrm>
              <a:off x="4221163" y="4233863"/>
              <a:ext cx="106363" cy="184150"/>
            </a:xfrm>
            <a:custGeom>
              <a:avLst/>
              <a:gdLst>
                <a:gd name="T0" fmla="*/ 60 w 67"/>
                <a:gd name="T1" fmla="*/ 0 h 116"/>
                <a:gd name="T2" fmla="*/ 0 w 67"/>
                <a:gd name="T3" fmla="*/ 0 h 116"/>
                <a:gd name="T4" fmla="*/ 0 w 67"/>
                <a:gd name="T5" fmla="*/ 116 h 116"/>
                <a:gd name="T6" fmla="*/ 31 w 67"/>
                <a:gd name="T7" fmla="*/ 116 h 116"/>
                <a:gd name="T8" fmla="*/ 33 w 67"/>
                <a:gd name="T9" fmla="*/ 112 h 116"/>
                <a:gd name="T10" fmla="*/ 37 w 67"/>
                <a:gd name="T11" fmla="*/ 116 h 116"/>
                <a:gd name="T12" fmla="*/ 67 w 67"/>
                <a:gd name="T13" fmla="*/ 116 h 116"/>
                <a:gd name="T14" fmla="*/ 60 w 67"/>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16">
                  <a:moveTo>
                    <a:pt x="60" y="0"/>
                  </a:moveTo>
                  <a:lnTo>
                    <a:pt x="0" y="0"/>
                  </a:lnTo>
                  <a:lnTo>
                    <a:pt x="0" y="116"/>
                  </a:lnTo>
                  <a:lnTo>
                    <a:pt x="31" y="116"/>
                  </a:lnTo>
                  <a:lnTo>
                    <a:pt x="33" y="112"/>
                  </a:lnTo>
                  <a:lnTo>
                    <a:pt x="37" y="116"/>
                  </a:lnTo>
                  <a:lnTo>
                    <a:pt x="67" y="116"/>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3" name="îs1îḑe">
              <a:extLst>
                <a:ext uri="{FF2B5EF4-FFF2-40B4-BE49-F238E27FC236}">
                  <a16:creationId xmlns:a16="http://schemas.microsoft.com/office/drawing/2014/main" xmlns="" id="{3D7C859E-64EC-4C45-A67F-87104EC91744}"/>
                </a:ext>
              </a:extLst>
            </p:cNvPr>
            <p:cNvSpPr/>
            <p:nvPr/>
          </p:nvSpPr>
          <p:spPr bwMode="auto">
            <a:xfrm>
              <a:off x="4221163" y="4418013"/>
              <a:ext cx="109538" cy="52388"/>
            </a:xfrm>
            <a:custGeom>
              <a:avLst/>
              <a:gdLst>
                <a:gd name="T0" fmla="*/ 31 w 69"/>
                <a:gd name="T1" fmla="*/ 0 h 33"/>
                <a:gd name="T2" fmla="*/ 0 w 69"/>
                <a:gd name="T3" fmla="*/ 0 h 33"/>
                <a:gd name="T4" fmla="*/ 0 w 69"/>
                <a:gd name="T5" fmla="*/ 33 h 33"/>
                <a:gd name="T6" fmla="*/ 31 w 69"/>
                <a:gd name="T7" fmla="*/ 0 h 33"/>
                <a:gd name="T8" fmla="*/ 67 w 69"/>
                <a:gd name="T9" fmla="*/ 0 h 33"/>
                <a:gd name="T10" fmla="*/ 37 w 69"/>
                <a:gd name="T11" fmla="*/ 0 h 33"/>
                <a:gd name="T12" fmla="*/ 69 w 69"/>
                <a:gd name="T13" fmla="*/ 33 h 33"/>
                <a:gd name="T14" fmla="*/ 67 w 69"/>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33">
                  <a:moveTo>
                    <a:pt x="31" y="0"/>
                  </a:moveTo>
                  <a:lnTo>
                    <a:pt x="0" y="0"/>
                  </a:lnTo>
                  <a:lnTo>
                    <a:pt x="0" y="33"/>
                  </a:lnTo>
                  <a:lnTo>
                    <a:pt x="31" y="0"/>
                  </a:lnTo>
                  <a:close/>
                  <a:moveTo>
                    <a:pt x="67" y="0"/>
                  </a:moveTo>
                  <a:lnTo>
                    <a:pt x="37" y="0"/>
                  </a:lnTo>
                  <a:lnTo>
                    <a:pt x="69" y="33"/>
                  </a:lnTo>
                  <a:lnTo>
                    <a:pt x="67" y="0"/>
                  </a:lnTo>
                  <a:close/>
                </a:path>
              </a:pathLst>
            </a:custGeom>
            <a:solidFill>
              <a:srgbClr val="1E36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4" name="ïŝḻiḋe">
              <a:extLst>
                <a:ext uri="{FF2B5EF4-FFF2-40B4-BE49-F238E27FC236}">
                  <a16:creationId xmlns:a16="http://schemas.microsoft.com/office/drawing/2014/main" xmlns="" id="{D85CCADC-59A1-47B2-9C7B-A37C123C825B}"/>
                </a:ext>
              </a:extLst>
            </p:cNvPr>
            <p:cNvSpPr/>
            <p:nvPr/>
          </p:nvSpPr>
          <p:spPr bwMode="auto">
            <a:xfrm>
              <a:off x="4221163" y="4418013"/>
              <a:ext cx="109538" cy="52388"/>
            </a:xfrm>
            <a:custGeom>
              <a:avLst/>
              <a:gdLst>
                <a:gd name="T0" fmla="*/ 31 w 69"/>
                <a:gd name="T1" fmla="*/ 0 h 33"/>
                <a:gd name="T2" fmla="*/ 0 w 69"/>
                <a:gd name="T3" fmla="*/ 0 h 33"/>
                <a:gd name="T4" fmla="*/ 0 w 69"/>
                <a:gd name="T5" fmla="*/ 33 h 33"/>
                <a:gd name="T6" fmla="*/ 31 w 69"/>
                <a:gd name="T7" fmla="*/ 0 h 33"/>
                <a:gd name="T8" fmla="*/ 67 w 69"/>
                <a:gd name="T9" fmla="*/ 0 h 33"/>
                <a:gd name="T10" fmla="*/ 37 w 69"/>
                <a:gd name="T11" fmla="*/ 0 h 33"/>
                <a:gd name="T12" fmla="*/ 69 w 69"/>
                <a:gd name="T13" fmla="*/ 33 h 33"/>
                <a:gd name="T14" fmla="*/ 67 w 69"/>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33">
                  <a:moveTo>
                    <a:pt x="31" y="0"/>
                  </a:moveTo>
                  <a:lnTo>
                    <a:pt x="0" y="0"/>
                  </a:lnTo>
                  <a:lnTo>
                    <a:pt x="0" y="33"/>
                  </a:lnTo>
                  <a:lnTo>
                    <a:pt x="31" y="0"/>
                  </a:lnTo>
                  <a:moveTo>
                    <a:pt x="67" y="0"/>
                  </a:moveTo>
                  <a:lnTo>
                    <a:pt x="37" y="0"/>
                  </a:lnTo>
                  <a:lnTo>
                    <a:pt x="69" y="33"/>
                  </a:lnTo>
                  <a:lnTo>
                    <a:pt x="6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5" name="íŝḷîďé">
              <a:extLst>
                <a:ext uri="{FF2B5EF4-FFF2-40B4-BE49-F238E27FC236}">
                  <a16:creationId xmlns:a16="http://schemas.microsoft.com/office/drawing/2014/main" xmlns="" id="{53C83A14-4A9F-404E-89BF-0C417CAD65FC}"/>
                </a:ext>
              </a:extLst>
            </p:cNvPr>
            <p:cNvSpPr/>
            <p:nvPr/>
          </p:nvSpPr>
          <p:spPr bwMode="auto">
            <a:xfrm>
              <a:off x="4208463" y="4233863"/>
              <a:ext cx="107950" cy="236538"/>
            </a:xfrm>
            <a:custGeom>
              <a:avLst/>
              <a:gdLst>
                <a:gd name="T0" fmla="*/ 68 w 68"/>
                <a:gd name="T1" fmla="*/ 149 h 149"/>
                <a:gd name="T2" fmla="*/ 33 w 68"/>
                <a:gd name="T3" fmla="*/ 112 h 149"/>
                <a:gd name="T4" fmla="*/ 0 w 68"/>
                <a:gd name="T5" fmla="*/ 149 h 149"/>
                <a:gd name="T6" fmla="*/ 0 w 68"/>
                <a:gd name="T7" fmla="*/ 0 h 149"/>
                <a:gd name="T8" fmla="*/ 68 w 68"/>
                <a:gd name="T9" fmla="*/ 0 h 149"/>
                <a:gd name="T10" fmla="*/ 68 w 68"/>
                <a:gd name="T11" fmla="*/ 149 h 149"/>
              </a:gdLst>
              <a:ahLst/>
              <a:cxnLst>
                <a:cxn ang="0">
                  <a:pos x="T0" y="T1"/>
                </a:cxn>
                <a:cxn ang="0">
                  <a:pos x="T2" y="T3"/>
                </a:cxn>
                <a:cxn ang="0">
                  <a:pos x="T4" y="T5"/>
                </a:cxn>
                <a:cxn ang="0">
                  <a:pos x="T6" y="T7"/>
                </a:cxn>
                <a:cxn ang="0">
                  <a:pos x="T8" y="T9"/>
                </a:cxn>
                <a:cxn ang="0">
                  <a:pos x="T10" y="T11"/>
                </a:cxn>
              </a:cxnLst>
              <a:rect l="0" t="0" r="r" b="b"/>
              <a:pathLst>
                <a:path w="68" h="149">
                  <a:moveTo>
                    <a:pt x="68" y="149"/>
                  </a:moveTo>
                  <a:lnTo>
                    <a:pt x="33" y="112"/>
                  </a:lnTo>
                  <a:lnTo>
                    <a:pt x="0" y="149"/>
                  </a:lnTo>
                  <a:lnTo>
                    <a:pt x="0" y="0"/>
                  </a:lnTo>
                  <a:lnTo>
                    <a:pt x="68" y="0"/>
                  </a:lnTo>
                  <a:lnTo>
                    <a:pt x="68" y="149"/>
                  </a:lnTo>
                  <a:close/>
                </a:path>
              </a:pathLst>
            </a:custGeom>
            <a:solidFill>
              <a:srgbClr val="4CCD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6" name="íšļïḑê">
              <a:extLst>
                <a:ext uri="{FF2B5EF4-FFF2-40B4-BE49-F238E27FC236}">
                  <a16:creationId xmlns:a16="http://schemas.microsoft.com/office/drawing/2014/main" xmlns="" id="{F07EEE49-4A8E-4E30-B5F0-29CCA7EB4B41}"/>
                </a:ext>
              </a:extLst>
            </p:cNvPr>
            <p:cNvSpPr/>
            <p:nvPr/>
          </p:nvSpPr>
          <p:spPr bwMode="auto">
            <a:xfrm>
              <a:off x="4818063" y="1949450"/>
              <a:ext cx="3175" cy="385763"/>
            </a:xfrm>
            <a:custGeom>
              <a:avLst/>
              <a:gdLst>
                <a:gd name="T0" fmla="*/ 2 w 2"/>
                <a:gd name="T1" fmla="*/ 0 h 243"/>
                <a:gd name="T2" fmla="*/ 0 w 2"/>
                <a:gd name="T3" fmla="*/ 0 h 243"/>
                <a:gd name="T4" fmla="*/ 0 w 2"/>
                <a:gd name="T5" fmla="*/ 243 h 243"/>
                <a:gd name="T6" fmla="*/ 2 w 2"/>
                <a:gd name="T7" fmla="*/ 241 h 243"/>
                <a:gd name="T8" fmla="*/ 2 w 2"/>
                <a:gd name="T9" fmla="*/ 0 h 243"/>
              </a:gdLst>
              <a:ahLst/>
              <a:cxnLst>
                <a:cxn ang="0">
                  <a:pos x="T0" y="T1"/>
                </a:cxn>
                <a:cxn ang="0">
                  <a:pos x="T2" y="T3"/>
                </a:cxn>
                <a:cxn ang="0">
                  <a:pos x="T4" y="T5"/>
                </a:cxn>
                <a:cxn ang="0">
                  <a:pos x="T6" y="T7"/>
                </a:cxn>
                <a:cxn ang="0">
                  <a:pos x="T8" y="T9"/>
                </a:cxn>
              </a:cxnLst>
              <a:rect l="0" t="0" r="r" b="b"/>
              <a:pathLst>
                <a:path w="2" h="243">
                  <a:moveTo>
                    <a:pt x="2" y="0"/>
                  </a:moveTo>
                  <a:lnTo>
                    <a:pt x="0" y="0"/>
                  </a:lnTo>
                  <a:lnTo>
                    <a:pt x="0" y="243"/>
                  </a:lnTo>
                  <a:lnTo>
                    <a:pt x="2" y="241"/>
                  </a:lnTo>
                  <a:lnTo>
                    <a:pt x="2" y="0"/>
                  </a:ln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7" name="ïṩlïḓe">
              <a:extLst>
                <a:ext uri="{FF2B5EF4-FFF2-40B4-BE49-F238E27FC236}">
                  <a16:creationId xmlns:a16="http://schemas.microsoft.com/office/drawing/2014/main" xmlns="" id="{A4E61E87-9300-413C-B368-11C5F2648CC7}"/>
                </a:ext>
              </a:extLst>
            </p:cNvPr>
            <p:cNvSpPr/>
            <p:nvPr/>
          </p:nvSpPr>
          <p:spPr bwMode="auto">
            <a:xfrm>
              <a:off x="4818063" y="1949450"/>
              <a:ext cx="3175" cy="385763"/>
            </a:xfrm>
            <a:custGeom>
              <a:avLst/>
              <a:gdLst>
                <a:gd name="T0" fmla="*/ 2 w 2"/>
                <a:gd name="T1" fmla="*/ 0 h 243"/>
                <a:gd name="T2" fmla="*/ 0 w 2"/>
                <a:gd name="T3" fmla="*/ 0 h 243"/>
                <a:gd name="T4" fmla="*/ 0 w 2"/>
                <a:gd name="T5" fmla="*/ 243 h 243"/>
                <a:gd name="T6" fmla="*/ 2 w 2"/>
                <a:gd name="T7" fmla="*/ 241 h 243"/>
                <a:gd name="T8" fmla="*/ 2 w 2"/>
                <a:gd name="T9" fmla="*/ 0 h 243"/>
              </a:gdLst>
              <a:ahLst/>
              <a:cxnLst>
                <a:cxn ang="0">
                  <a:pos x="T0" y="T1"/>
                </a:cxn>
                <a:cxn ang="0">
                  <a:pos x="T2" y="T3"/>
                </a:cxn>
                <a:cxn ang="0">
                  <a:pos x="T4" y="T5"/>
                </a:cxn>
                <a:cxn ang="0">
                  <a:pos x="T6" y="T7"/>
                </a:cxn>
                <a:cxn ang="0">
                  <a:pos x="T8" y="T9"/>
                </a:cxn>
              </a:cxnLst>
              <a:rect l="0" t="0" r="r" b="b"/>
              <a:pathLst>
                <a:path w="2" h="243">
                  <a:moveTo>
                    <a:pt x="2" y="0"/>
                  </a:moveTo>
                  <a:lnTo>
                    <a:pt x="0" y="0"/>
                  </a:lnTo>
                  <a:lnTo>
                    <a:pt x="0" y="243"/>
                  </a:lnTo>
                  <a:lnTo>
                    <a:pt x="2" y="24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8" name="iSļíḋê">
              <a:extLst>
                <a:ext uri="{FF2B5EF4-FFF2-40B4-BE49-F238E27FC236}">
                  <a16:creationId xmlns:a16="http://schemas.microsoft.com/office/drawing/2014/main" xmlns="" id="{C48BC7A1-861D-4E98-8163-0FDC549C29B2}"/>
                </a:ext>
              </a:extLst>
            </p:cNvPr>
            <p:cNvSpPr/>
            <p:nvPr/>
          </p:nvSpPr>
          <p:spPr bwMode="auto">
            <a:xfrm>
              <a:off x="5013326" y="1847850"/>
              <a:ext cx="409575" cy="352425"/>
            </a:xfrm>
            <a:custGeom>
              <a:avLst/>
              <a:gdLst>
                <a:gd name="T0" fmla="*/ 258 w 258"/>
                <a:gd name="T1" fmla="*/ 0 h 222"/>
                <a:gd name="T2" fmla="*/ 0 w 258"/>
                <a:gd name="T3" fmla="*/ 43 h 222"/>
                <a:gd name="T4" fmla="*/ 0 w 258"/>
                <a:gd name="T5" fmla="*/ 211 h 222"/>
                <a:gd name="T6" fmla="*/ 81 w 258"/>
                <a:gd name="T7" fmla="*/ 222 h 222"/>
                <a:gd name="T8" fmla="*/ 73 w 258"/>
                <a:gd name="T9" fmla="*/ 85 h 222"/>
                <a:gd name="T10" fmla="*/ 258 w 258"/>
                <a:gd name="T11" fmla="*/ 0 h 222"/>
              </a:gdLst>
              <a:ahLst/>
              <a:cxnLst>
                <a:cxn ang="0">
                  <a:pos x="T0" y="T1"/>
                </a:cxn>
                <a:cxn ang="0">
                  <a:pos x="T2" y="T3"/>
                </a:cxn>
                <a:cxn ang="0">
                  <a:pos x="T4" y="T5"/>
                </a:cxn>
                <a:cxn ang="0">
                  <a:pos x="T6" y="T7"/>
                </a:cxn>
                <a:cxn ang="0">
                  <a:pos x="T8" y="T9"/>
                </a:cxn>
                <a:cxn ang="0">
                  <a:pos x="T10" y="T11"/>
                </a:cxn>
              </a:cxnLst>
              <a:rect l="0" t="0" r="r" b="b"/>
              <a:pathLst>
                <a:path w="258" h="222">
                  <a:moveTo>
                    <a:pt x="258" y="0"/>
                  </a:moveTo>
                  <a:lnTo>
                    <a:pt x="0" y="43"/>
                  </a:lnTo>
                  <a:lnTo>
                    <a:pt x="0" y="211"/>
                  </a:lnTo>
                  <a:lnTo>
                    <a:pt x="81" y="222"/>
                  </a:lnTo>
                  <a:lnTo>
                    <a:pt x="73" y="85"/>
                  </a:lnTo>
                  <a:lnTo>
                    <a:pt x="258" y="0"/>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9" name="íṡļiḋè">
              <a:extLst>
                <a:ext uri="{FF2B5EF4-FFF2-40B4-BE49-F238E27FC236}">
                  <a16:creationId xmlns:a16="http://schemas.microsoft.com/office/drawing/2014/main" xmlns="" id="{120207FD-5E8D-4798-B79A-59A5F7025CE3}"/>
                </a:ext>
              </a:extLst>
            </p:cNvPr>
            <p:cNvSpPr/>
            <p:nvPr/>
          </p:nvSpPr>
          <p:spPr bwMode="auto">
            <a:xfrm>
              <a:off x="5013326" y="1847850"/>
              <a:ext cx="409575" cy="352425"/>
            </a:xfrm>
            <a:custGeom>
              <a:avLst/>
              <a:gdLst>
                <a:gd name="T0" fmla="*/ 258 w 258"/>
                <a:gd name="T1" fmla="*/ 0 h 222"/>
                <a:gd name="T2" fmla="*/ 0 w 258"/>
                <a:gd name="T3" fmla="*/ 43 h 222"/>
                <a:gd name="T4" fmla="*/ 0 w 258"/>
                <a:gd name="T5" fmla="*/ 211 h 222"/>
                <a:gd name="T6" fmla="*/ 81 w 258"/>
                <a:gd name="T7" fmla="*/ 222 h 222"/>
                <a:gd name="T8" fmla="*/ 73 w 258"/>
                <a:gd name="T9" fmla="*/ 85 h 222"/>
                <a:gd name="T10" fmla="*/ 258 w 258"/>
                <a:gd name="T11" fmla="*/ 0 h 222"/>
              </a:gdLst>
              <a:ahLst/>
              <a:cxnLst>
                <a:cxn ang="0">
                  <a:pos x="T0" y="T1"/>
                </a:cxn>
                <a:cxn ang="0">
                  <a:pos x="T2" y="T3"/>
                </a:cxn>
                <a:cxn ang="0">
                  <a:pos x="T4" y="T5"/>
                </a:cxn>
                <a:cxn ang="0">
                  <a:pos x="T6" y="T7"/>
                </a:cxn>
                <a:cxn ang="0">
                  <a:pos x="T8" y="T9"/>
                </a:cxn>
                <a:cxn ang="0">
                  <a:pos x="T10" y="T11"/>
                </a:cxn>
              </a:cxnLst>
              <a:rect l="0" t="0" r="r" b="b"/>
              <a:pathLst>
                <a:path w="258" h="222">
                  <a:moveTo>
                    <a:pt x="258" y="0"/>
                  </a:moveTo>
                  <a:lnTo>
                    <a:pt x="0" y="43"/>
                  </a:lnTo>
                  <a:lnTo>
                    <a:pt x="0" y="211"/>
                  </a:lnTo>
                  <a:lnTo>
                    <a:pt x="81" y="222"/>
                  </a:lnTo>
                  <a:lnTo>
                    <a:pt x="73" y="85"/>
                  </a:lnTo>
                  <a:lnTo>
                    <a:pt x="2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0" name="íṥļîḍê">
              <a:extLst>
                <a:ext uri="{FF2B5EF4-FFF2-40B4-BE49-F238E27FC236}">
                  <a16:creationId xmlns:a16="http://schemas.microsoft.com/office/drawing/2014/main" xmlns="" id="{E0387970-EB84-4896-86AE-1F075C976B83}"/>
                </a:ext>
              </a:extLst>
            </p:cNvPr>
            <p:cNvSpPr/>
            <p:nvPr/>
          </p:nvSpPr>
          <p:spPr bwMode="auto">
            <a:xfrm>
              <a:off x="4979988" y="1916113"/>
              <a:ext cx="33338" cy="266700"/>
            </a:xfrm>
            <a:custGeom>
              <a:avLst/>
              <a:gdLst>
                <a:gd name="T0" fmla="*/ 21 w 21"/>
                <a:gd name="T1" fmla="*/ 0 h 168"/>
                <a:gd name="T2" fmla="*/ 0 w 21"/>
                <a:gd name="T3" fmla="*/ 4 h 168"/>
                <a:gd name="T4" fmla="*/ 0 w 21"/>
                <a:gd name="T5" fmla="*/ 166 h 168"/>
                <a:gd name="T6" fmla="*/ 21 w 21"/>
                <a:gd name="T7" fmla="*/ 168 h 168"/>
                <a:gd name="T8" fmla="*/ 21 w 21"/>
                <a:gd name="T9" fmla="*/ 0 h 168"/>
              </a:gdLst>
              <a:ahLst/>
              <a:cxnLst>
                <a:cxn ang="0">
                  <a:pos x="T0" y="T1"/>
                </a:cxn>
                <a:cxn ang="0">
                  <a:pos x="T2" y="T3"/>
                </a:cxn>
                <a:cxn ang="0">
                  <a:pos x="T4" y="T5"/>
                </a:cxn>
                <a:cxn ang="0">
                  <a:pos x="T6" y="T7"/>
                </a:cxn>
                <a:cxn ang="0">
                  <a:pos x="T8" y="T9"/>
                </a:cxn>
              </a:cxnLst>
              <a:rect l="0" t="0" r="r" b="b"/>
              <a:pathLst>
                <a:path w="21" h="168">
                  <a:moveTo>
                    <a:pt x="21" y="0"/>
                  </a:moveTo>
                  <a:lnTo>
                    <a:pt x="0" y="4"/>
                  </a:lnTo>
                  <a:lnTo>
                    <a:pt x="0" y="166"/>
                  </a:lnTo>
                  <a:lnTo>
                    <a:pt x="21" y="168"/>
                  </a:lnTo>
                  <a:lnTo>
                    <a:pt x="21" y="0"/>
                  </a:lnTo>
                  <a:close/>
                </a:path>
              </a:pathLst>
            </a:custGeom>
            <a:solidFill>
              <a:srgbClr val="10101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1" name="íṧḻiḑé">
              <a:extLst>
                <a:ext uri="{FF2B5EF4-FFF2-40B4-BE49-F238E27FC236}">
                  <a16:creationId xmlns:a16="http://schemas.microsoft.com/office/drawing/2014/main" xmlns="" id="{29BECC72-3D29-4D50-9192-F84B30CB3292}"/>
                </a:ext>
              </a:extLst>
            </p:cNvPr>
            <p:cNvSpPr/>
            <p:nvPr/>
          </p:nvSpPr>
          <p:spPr bwMode="auto">
            <a:xfrm>
              <a:off x="4979988" y="1916113"/>
              <a:ext cx="33338" cy="266700"/>
            </a:xfrm>
            <a:custGeom>
              <a:avLst/>
              <a:gdLst>
                <a:gd name="T0" fmla="*/ 21 w 21"/>
                <a:gd name="T1" fmla="*/ 0 h 168"/>
                <a:gd name="T2" fmla="*/ 0 w 21"/>
                <a:gd name="T3" fmla="*/ 4 h 168"/>
                <a:gd name="T4" fmla="*/ 0 w 21"/>
                <a:gd name="T5" fmla="*/ 166 h 168"/>
                <a:gd name="T6" fmla="*/ 21 w 21"/>
                <a:gd name="T7" fmla="*/ 168 h 168"/>
                <a:gd name="T8" fmla="*/ 21 w 21"/>
                <a:gd name="T9" fmla="*/ 0 h 168"/>
              </a:gdLst>
              <a:ahLst/>
              <a:cxnLst>
                <a:cxn ang="0">
                  <a:pos x="T0" y="T1"/>
                </a:cxn>
                <a:cxn ang="0">
                  <a:pos x="T2" y="T3"/>
                </a:cxn>
                <a:cxn ang="0">
                  <a:pos x="T4" y="T5"/>
                </a:cxn>
                <a:cxn ang="0">
                  <a:pos x="T6" y="T7"/>
                </a:cxn>
                <a:cxn ang="0">
                  <a:pos x="T8" y="T9"/>
                </a:cxn>
              </a:cxnLst>
              <a:rect l="0" t="0" r="r" b="b"/>
              <a:pathLst>
                <a:path w="21" h="168">
                  <a:moveTo>
                    <a:pt x="21" y="0"/>
                  </a:moveTo>
                  <a:lnTo>
                    <a:pt x="0" y="4"/>
                  </a:lnTo>
                  <a:lnTo>
                    <a:pt x="0" y="166"/>
                  </a:lnTo>
                  <a:lnTo>
                    <a:pt x="21" y="168"/>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2" name="îṣļíḓe">
              <a:extLst>
                <a:ext uri="{FF2B5EF4-FFF2-40B4-BE49-F238E27FC236}">
                  <a16:creationId xmlns:a16="http://schemas.microsoft.com/office/drawing/2014/main" xmlns="" id="{1B6714EE-F5E5-4F32-B128-311D6AD600BE}"/>
                </a:ext>
              </a:extLst>
            </p:cNvPr>
            <p:cNvSpPr/>
            <p:nvPr/>
          </p:nvSpPr>
          <p:spPr bwMode="auto">
            <a:xfrm>
              <a:off x="4894263" y="1922463"/>
              <a:ext cx="85725" cy="320675"/>
            </a:xfrm>
            <a:custGeom>
              <a:avLst/>
              <a:gdLst>
                <a:gd name="T0" fmla="*/ 54 w 54"/>
                <a:gd name="T1" fmla="*/ 0 h 202"/>
                <a:gd name="T2" fmla="*/ 0 w 54"/>
                <a:gd name="T3" fmla="*/ 9 h 202"/>
                <a:gd name="T4" fmla="*/ 0 w 54"/>
                <a:gd name="T5" fmla="*/ 202 h 202"/>
                <a:gd name="T6" fmla="*/ 36 w 54"/>
                <a:gd name="T7" fmla="*/ 158 h 202"/>
                <a:gd name="T8" fmla="*/ 54 w 54"/>
                <a:gd name="T9" fmla="*/ 162 h 202"/>
                <a:gd name="T10" fmla="*/ 54 w 54"/>
                <a:gd name="T11" fmla="*/ 0 h 202"/>
              </a:gdLst>
              <a:ahLst/>
              <a:cxnLst>
                <a:cxn ang="0">
                  <a:pos x="T0" y="T1"/>
                </a:cxn>
                <a:cxn ang="0">
                  <a:pos x="T2" y="T3"/>
                </a:cxn>
                <a:cxn ang="0">
                  <a:pos x="T4" y="T5"/>
                </a:cxn>
                <a:cxn ang="0">
                  <a:pos x="T6" y="T7"/>
                </a:cxn>
                <a:cxn ang="0">
                  <a:pos x="T8" y="T9"/>
                </a:cxn>
                <a:cxn ang="0">
                  <a:pos x="T10" y="T11"/>
                </a:cxn>
              </a:cxnLst>
              <a:rect l="0" t="0" r="r" b="b"/>
              <a:pathLst>
                <a:path w="54" h="202">
                  <a:moveTo>
                    <a:pt x="54" y="0"/>
                  </a:moveTo>
                  <a:lnTo>
                    <a:pt x="0" y="9"/>
                  </a:lnTo>
                  <a:lnTo>
                    <a:pt x="0" y="202"/>
                  </a:lnTo>
                  <a:lnTo>
                    <a:pt x="36" y="158"/>
                  </a:lnTo>
                  <a:lnTo>
                    <a:pt x="54" y="162"/>
                  </a:lnTo>
                  <a:lnTo>
                    <a:pt x="54" y="0"/>
                  </a:lnTo>
                  <a:close/>
                </a:path>
              </a:pathLst>
            </a:custGeom>
            <a:solidFill>
              <a:srgbClr val="6543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3" name="ïş1îďe">
              <a:extLst>
                <a:ext uri="{FF2B5EF4-FFF2-40B4-BE49-F238E27FC236}">
                  <a16:creationId xmlns:a16="http://schemas.microsoft.com/office/drawing/2014/main" xmlns="" id="{B51EA913-CB77-4C0E-AA12-321EED8A7E7F}"/>
                </a:ext>
              </a:extLst>
            </p:cNvPr>
            <p:cNvSpPr/>
            <p:nvPr/>
          </p:nvSpPr>
          <p:spPr bwMode="auto">
            <a:xfrm>
              <a:off x="4894263" y="1922463"/>
              <a:ext cx="85725" cy="320675"/>
            </a:xfrm>
            <a:custGeom>
              <a:avLst/>
              <a:gdLst>
                <a:gd name="T0" fmla="*/ 54 w 54"/>
                <a:gd name="T1" fmla="*/ 0 h 202"/>
                <a:gd name="T2" fmla="*/ 0 w 54"/>
                <a:gd name="T3" fmla="*/ 9 h 202"/>
                <a:gd name="T4" fmla="*/ 0 w 54"/>
                <a:gd name="T5" fmla="*/ 202 h 202"/>
                <a:gd name="T6" fmla="*/ 36 w 54"/>
                <a:gd name="T7" fmla="*/ 158 h 202"/>
                <a:gd name="T8" fmla="*/ 54 w 54"/>
                <a:gd name="T9" fmla="*/ 162 h 202"/>
                <a:gd name="T10" fmla="*/ 54 w 54"/>
                <a:gd name="T11" fmla="*/ 0 h 202"/>
              </a:gdLst>
              <a:ahLst/>
              <a:cxnLst>
                <a:cxn ang="0">
                  <a:pos x="T0" y="T1"/>
                </a:cxn>
                <a:cxn ang="0">
                  <a:pos x="T2" y="T3"/>
                </a:cxn>
                <a:cxn ang="0">
                  <a:pos x="T4" y="T5"/>
                </a:cxn>
                <a:cxn ang="0">
                  <a:pos x="T6" y="T7"/>
                </a:cxn>
                <a:cxn ang="0">
                  <a:pos x="T8" y="T9"/>
                </a:cxn>
                <a:cxn ang="0">
                  <a:pos x="T10" y="T11"/>
                </a:cxn>
              </a:cxnLst>
              <a:rect l="0" t="0" r="r" b="b"/>
              <a:pathLst>
                <a:path w="54" h="202">
                  <a:moveTo>
                    <a:pt x="54" y="0"/>
                  </a:moveTo>
                  <a:lnTo>
                    <a:pt x="0" y="9"/>
                  </a:lnTo>
                  <a:lnTo>
                    <a:pt x="0" y="202"/>
                  </a:lnTo>
                  <a:lnTo>
                    <a:pt x="36" y="158"/>
                  </a:lnTo>
                  <a:lnTo>
                    <a:pt x="54" y="162"/>
                  </a:lnTo>
                  <a:lnTo>
                    <a:pt x="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4" name="îšļïḋé">
              <a:extLst>
                <a:ext uri="{FF2B5EF4-FFF2-40B4-BE49-F238E27FC236}">
                  <a16:creationId xmlns:a16="http://schemas.microsoft.com/office/drawing/2014/main" xmlns="" id="{7EA1525D-3182-4D48-9F58-46B6C9056F58}"/>
                </a:ext>
              </a:extLst>
            </p:cNvPr>
            <p:cNvSpPr/>
            <p:nvPr/>
          </p:nvSpPr>
          <p:spPr bwMode="auto">
            <a:xfrm>
              <a:off x="4821238" y="1936750"/>
              <a:ext cx="73025" cy="395288"/>
            </a:xfrm>
            <a:custGeom>
              <a:avLst/>
              <a:gdLst>
                <a:gd name="T0" fmla="*/ 46 w 46"/>
                <a:gd name="T1" fmla="*/ 0 h 249"/>
                <a:gd name="T2" fmla="*/ 0 w 46"/>
                <a:gd name="T3" fmla="*/ 8 h 249"/>
                <a:gd name="T4" fmla="*/ 0 w 46"/>
                <a:gd name="T5" fmla="*/ 249 h 249"/>
                <a:gd name="T6" fmla="*/ 46 w 46"/>
                <a:gd name="T7" fmla="*/ 193 h 249"/>
                <a:gd name="T8" fmla="*/ 46 w 46"/>
                <a:gd name="T9" fmla="*/ 0 h 249"/>
              </a:gdLst>
              <a:ahLst/>
              <a:cxnLst>
                <a:cxn ang="0">
                  <a:pos x="T0" y="T1"/>
                </a:cxn>
                <a:cxn ang="0">
                  <a:pos x="T2" y="T3"/>
                </a:cxn>
                <a:cxn ang="0">
                  <a:pos x="T4" y="T5"/>
                </a:cxn>
                <a:cxn ang="0">
                  <a:pos x="T6" y="T7"/>
                </a:cxn>
                <a:cxn ang="0">
                  <a:pos x="T8" y="T9"/>
                </a:cxn>
              </a:cxnLst>
              <a:rect l="0" t="0" r="r" b="b"/>
              <a:pathLst>
                <a:path w="46" h="249">
                  <a:moveTo>
                    <a:pt x="46" y="0"/>
                  </a:moveTo>
                  <a:lnTo>
                    <a:pt x="0" y="8"/>
                  </a:lnTo>
                  <a:lnTo>
                    <a:pt x="0" y="249"/>
                  </a:lnTo>
                  <a:lnTo>
                    <a:pt x="46" y="193"/>
                  </a:lnTo>
                  <a:lnTo>
                    <a:pt x="46" y="0"/>
                  </a:lnTo>
                  <a:close/>
                </a:path>
              </a:pathLst>
            </a:custGeom>
            <a:solidFill>
              <a:srgbClr val="7749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5" name="ï$ļiḓe">
              <a:extLst>
                <a:ext uri="{FF2B5EF4-FFF2-40B4-BE49-F238E27FC236}">
                  <a16:creationId xmlns:a16="http://schemas.microsoft.com/office/drawing/2014/main" xmlns="" id="{C11A2ED4-B174-4D7E-8044-EE9EDF7D92A7}"/>
                </a:ext>
              </a:extLst>
            </p:cNvPr>
            <p:cNvSpPr/>
            <p:nvPr/>
          </p:nvSpPr>
          <p:spPr bwMode="auto">
            <a:xfrm>
              <a:off x="4821238" y="1936750"/>
              <a:ext cx="73025" cy="395288"/>
            </a:xfrm>
            <a:custGeom>
              <a:avLst/>
              <a:gdLst>
                <a:gd name="T0" fmla="*/ 46 w 46"/>
                <a:gd name="T1" fmla="*/ 0 h 249"/>
                <a:gd name="T2" fmla="*/ 0 w 46"/>
                <a:gd name="T3" fmla="*/ 8 h 249"/>
                <a:gd name="T4" fmla="*/ 0 w 46"/>
                <a:gd name="T5" fmla="*/ 249 h 249"/>
                <a:gd name="T6" fmla="*/ 46 w 46"/>
                <a:gd name="T7" fmla="*/ 193 h 249"/>
                <a:gd name="T8" fmla="*/ 46 w 46"/>
                <a:gd name="T9" fmla="*/ 0 h 249"/>
              </a:gdLst>
              <a:ahLst/>
              <a:cxnLst>
                <a:cxn ang="0">
                  <a:pos x="T0" y="T1"/>
                </a:cxn>
                <a:cxn ang="0">
                  <a:pos x="T2" y="T3"/>
                </a:cxn>
                <a:cxn ang="0">
                  <a:pos x="T4" y="T5"/>
                </a:cxn>
                <a:cxn ang="0">
                  <a:pos x="T6" y="T7"/>
                </a:cxn>
                <a:cxn ang="0">
                  <a:pos x="T8" y="T9"/>
                </a:cxn>
              </a:cxnLst>
              <a:rect l="0" t="0" r="r" b="b"/>
              <a:pathLst>
                <a:path w="46" h="249">
                  <a:moveTo>
                    <a:pt x="46" y="0"/>
                  </a:moveTo>
                  <a:lnTo>
                    <a:pt x="0" y="8"/>
                  </a:lnTo>
                  <a:lnTo>
                    <a:pt x="0" y="249"/>
                  </a:lnTo>
                  <a:lnTo>
                    <a:pt x="46" y="193"/>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6" name="iś1íḍê">
              <a:extLst>
                <a:ext uri="{FF2B5EF4-FFF2-40B4-BE49-F238E27FC236}">
                  <a16:creationId xmlns:a16="http://schemas.microsoft.com/office/drawing/2014/main" xmlns="" id="{573356BE-7C01-441B-8D8E-DA1814C5E9E3}"/>
                </a:ext>
              </a:extLst>
            </p:cNvPr>
            <p:cNvSpPr/>
            <p:nvPr/>
          </p:nvSpPr>
          <p:spPr bwMode="auto">
            <a:xfrm>
              <a:off x="5211763" y="2108200"/>
              <a:ext cx="39688" cy="31750"/>
            </a:xfrm>
            <a:custGeom>
              <a:avLst/>
              <a:gdLst>
                <a:gd name="T0" fmla="*/ 3 w 12"/>
                <a:gd name="T1" fmla="*/ 0 h 10"/>
                <a:gd name="T2" fmla="*/ 0 w 12"/>
                <a:gd name="T3" fmla="*/ 7 h 10"/>
                <a:gd name="T4" fmla="*/ 9 w 12"/>
                <a:gd name="T5" fmla="*/ 10 h 10"/>
                <a:gd name="T6" fmla="*/ 12 w 12"/>
                <a:gd name="T7" fmla="*/ 3 h 10"/>
                <a:gd name="T8" fmla="*/ 3 w 12"/>
                <a:gd name="T9" fmla="*/ 0 h 10"/>
              </a:gdLst>
              <a:ahLst/>
              <a:cxnLst>
                <a:cxn ang="0">
                  <a:pos x="T0" y="T1"/>
                </a:cxn>
                <a:cxn ang="0">
                  <a:pos x="T2" y="T3"/>
                </a:cxn>
                <a:cxn ang="0">
                  <a:pos x="T4" y="T5"/>
                </a:cxn>
                <a:cxn ang="0">
                  <a:pos x="T6" y="T7"/>
                </a:cxn>
                <a:cxn ang="0">
                  <a:pos x="T8" y="T9"/>
                </a:cxn>
              </a:cxnLst>
              <a:rect l="0" t="0" r="r" b="b"/>
              <a:pathLst>
                <a:path w="12" h="10">
                  <a:moveTo>
                    <a:pt x="3" y="0"/>
                  </a:moveTo>
                  <a:cubicBezTo>
                    <a:pt x="0" y="7"/>
                    <a:pt x="0" y="7"/>
                    <a:pt x="0" y="7"/>
                  </a:cubicBezTo>
                  <a:cubicBezTo>
                    <a:pt x="0" y="7"/>
                    <a:pt x="3" y="8"/>
                    <a:pt x="9" y="10"/>
                  </a:cubicBezTo>
                  <a:cubicBezTo>
                    <a:pt x="12" y="3"/>
                    <a:pt x="12" y="3"/>
                    <a:pt x="12" y="3"/>
                  </a:cubicBezTo>
                  <a:cubicBezTo>
                    <a:pt x="6" y="1"/>
                    <a:pt x="3" y="0"/>
                    <a:pt x="3"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7" name="íSľïḓé">
              <a:extLst>
                <a:ext uri="{FF2B5EF4-FFF2-40B4-BE49-F238E27FC236}">
                  <a16:creationId xmlns:a16="http://schemas.microsoft.com/office/drawing/2014/main" xmlns="" id="{72DD7629-051C-41AE-AE21-50E0ED4E8001}"/>
                </a:ext>
              </a:extLst>
            </p:cNvPr>
            <p:cNvSpPr/>
            <p:nvPr/>
          </p:nvSpPr>
          <p:spPr bwMode="auto">
            <a:xfrm>
              <a:off x="5578476" y="2397125"/>
              <a:ext cx="58738" cy="63500"/>
            </a:xfrm>
            <a:custGeom>
              <a:avLst/>
              <a:gdLst>
                <a:gd name="T0" fmla="*/ 7 w 18"/>
                <a:gd name="T1" fmla="*/ 0 h 19"/>
                <a:gd name="T2" fmla="*/ 0 w 18"/>
                <a:gd name="T3" fmla="*/ 4 h 19"/>
                <a:gd name="T4" fmla="*/ 11 w 18"/>
                <a:gd name="T5" fmla="*/ 19 h 19"/>
                <a:gd name="T6" fmla="*/ 18 w 18"/>
                <a:gd name="T7" fmla="*/ 15 h 19"/>
                <a:gd name="T8" fmla="*/ 7 w 18"/>
                <a:gd name="T9" fmla="*/ 0 h 19"/>
              </a:gdLst>
              <a:ahLst/>
              <a:cxnLst>
                <a:cxn ang="0">
                  <a:pos x="T0" y="T1"/>
                </a:cxn>
                <a:cxn ang="0">
                  <a:pos x="T2" y="T3"/>
                </a:cxn>
                <a:cxn ang="0">
                  <a:pos x="T4" y="T5"/>
                </a:cxn>
                <a:cxn ang="0">
                  <a:pos x="T6" y="T7"/>
                </a:cxn>
                <a:cxn ang="0">
                  <a:pos x="T8" y="T9"/>
                </a:cxn>
              </a:cxnLst>
              <a:rect l="0" t="0" r="r" b="b"/>
              <a:pathLst>
                <a:path w="18" h="19">
                  <a:moveTo>
                    <a:pt x="7" y="0"/>
                  </a:moveTo>
                  <a:cubicBezTo>
                    <a:pt x="0" y="4"/>
                    <a:pt x="0" y="4"/>
                    <a:pt x="0" y="4"/>
                  </a:cubicBezTo>
                  <a:cubicBezTo>
                    <a:pt x="4" y="8"/>
                    <a:pt x="7" y="14"/>
                    <a:pt x="11" y="19"/>
                  </a:cubicBezTo>
                  <a:cubicBezTo>
                    <a:pt x="18" y="15"/>
                    <a:pt x="18" y="15"/>
                    <a:pt x="18" y="15"/>
                  </a:cubicBezTo>
                  <a:cubicBezTo>
                    <a:pt x="14" y="10"/>
                    <a:pt x="11" y="5"/>
                    <a:pt x="7"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8" name="ísļíḍè">
              <a:extLst>
                <a:ext uri="{FF2B5EF4-FFF2-40B4-BE49-F238E27FC236}">
                  <a16:creationId xmlns:a16="http://schemas.microsoft.com/office/drawing/2014/main" xmlns="" id="{07373D5F-251A-49C3-82A6-90539D7C931F}"/>
                </a:ext>
              </a:extLst>
            </p:cNvPr>
            <p:cNvSpPr/>
            <p:nvPr/>
          </p:nvSpPr>
          <p:spPr bwMode="auto">
            <a:xfrm>
              <a:off x="5095876" y="3425825"/>
              <a:ext cx="3175" cy="12700"/>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0" y="3"/>
                    <a:pt x="1" y="3"/>
                    <a:pt x="1" y="3"/>
                  </a:cubicBezTo>
                  <a:cubicBezTo>
                    <a:pt x="0" y="0"/>
                    <a:pt x="0" y="0"/>
                    <a:pt x="0"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9" name="íṣḷíďé">
              <a:extLst>
                <a:ext uri="{FF2B5EF4-FFF2-40B4-BE49-F238E27FC236}">
                  <a16:creationId xmlns:a16="http://schemas.microsoft.com/office/drawing/2014/main" xmlns="" id="{0A4E48C8-A58C-416A-A5A7-3479E1109E45}"/>
                </a:ext>
              </a:extLst>
            </p:cNvPr>
            <p:cNvSpPr/>
            <p:nvPr/>
          </p:nvSpPr>
          <p:spPr bwMode="auto">
            <a:xfrm>
              <a:off x="5643563" y="2503488"/>
              <a:ext cx="49213" cy="61913"/>
            </a:xfrm>
            <a:custGeom>
              <a:avLst/>
              <a:gdLst>
                <a:gd name="T0" fmla="*/ 7 w 15"/>
                <a:gd name="T1" fmla="*/ 0 h 19"/>
                <a:gd name="T2" fmla="*/ 0 w 15"/>
                <a:gd name="T3" fmla="*/ 3 h 19"/>
                <a:gd name="T4" fmla="*/ 7 w 15"/>
                <a:gd name="T5" fmla="*/ 19 h 19"/>
                <a:gd name="T6" fmla="*/ 15 w 15"/>
                <a:gd name="T7" fmla="*/ 16 h 19"/>
                <a:gd name="T8" fmla="*/ 7 w 15"/>
                <a:gd name="T9" fmla="*/ 0 h 19"/>
              </a:gdLst>
              <a:ahLst/>
              <a:cxnLst>
                <a:cxn ang="0">
                  <a:pos x="T0" y="T1"/>
                </a:cxn>
                <a:cxn ang="0">
                  <a:pos x="T2" y="T3"/>
                </a:cxn>
                <a:cxn ang="0">
                  <a:pos x="T4" y="T5"/>
                </a:cxn>
                <a:cxn ang="0">
                  <a:pos x="T6" y="T7"/>
                </a:cxn>
                <a:cxn ang="0">
                  <a:pos x="T8" y="T9"/>
                </a:cxn>
              </a:cxnLst>
              <a:rect l="0" t="0" r="r" b="b"/>
              <a:pathLst>
                <a:path w="15" h="19">
                  <a:moveTo>
                    <a:pt x="7" y="0"/>
                  </a:moveTo>
                  <a:cubicBezTo>
                    <a:pt x="0" y="3"/>
                    <a:pt x="0" y="3"/>
                    <a:pt x="0" y="3"/>
                  </a:cubicBezTo>
                  <a:cubicBezTo>
                    <a:pt x="2" y="8"/>
                    <a:pt x="5" y="13"/>
                    <a:pt x="7" y="19"/>
                  </a:cubicBezTo>
                  <a:cubicBezTo>
                    <a:pt x="15" y="16"/>
                    <a:pt x="15" y="16"/>
                    <a:pt x="15" y="16"/>
                  </a:cubicBezTo>
                  <a:cubicBezTo>
                    <a:pt x="12" y="11"/>
                    <a:pt x="10" y="5"/>
                    <a:pt x="7"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0" name="íṥļíḋè">
              <a:extLst>
                <a:ext uri="{FF2B5EF4-FFF2-40B4-BE49-F238E27FC236}">
                  <a16:creationId xmlns:a16="http://schemas.microsoft.com/office/drawing/2014/main" xmlns="" id="{8C7D31BD-4AF6-44E5-8293-BE8FE0643643}"/>
                </a:ext>
              </a:extLst>
            </p:cNvPr>
            <p:cNvSpPr/>
            <p:nvPr/>
          </p:nvSpPr>
          <p:spPr bwMode="auto">
            <a:xfrm>
              <a:off x="5151438" y="3373438"/>
              <a:ext cx="73025" cy="42863"/>
            </a:xfrm>
            <a:custGeom>
              <a:avLst/>
              <a:gdLst>
                <a:gd name="T0" fmla="*/ 19 w 22"/>
                <a:gd name="T1" fmla="*/ 0 h 13"/>
                <a:gd name="T2" fmla="*/ 3 w 22"/>
                <a:gd name="T3" fmla="*/ 6 h 13"/>
                <a:gd name="T4" fmla="*/ 3 w 22"/>
                <a:gd name="T5" fmla="*/ 6 h 13"/>
                <a:gd name="T6" fmla="*/ 0 w 22"/>
                <a:gd name="T7" fmla="*/ 6 h 13"/>
                <a:gd name="T8" fmla="*/ 3 w 22"/>
                <a:gd name="T9" fmla="*/ 13 h 13"/>
                <a:gd name="T10" fmla="*/ 22 w 22"/>
                <a:gd name="T11" fmla="*/ 6 h 13"/>
                <a:gd name="T12" fmla="*/ 19 w 2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22" h="13">
                  <a:moveTo>
                    <a:pt x="19" y="0"/>
                  </a:moveTo>
                  <a:cubicBezTo>
                    <a:pt x="14" y="2"/>
                    <a:pt x="9" y="4"/>
                    <a:pt x="3" y="6"/>
                  </a:cubicBezTo>
                  <a:cubicBezTo>
                    <a:pt x="3" y="6"/>
                    <a:pt x="3" y="6"/>
                    <a:pt x="3" y="6"/>
                  </a:cubicBezTo>
                  <a:cubicBezTo>
                    <a:pt x="2" y="6"/>
                    <a:pt x="1" y="6"/>
                    <a:pt x="0" y="6"/>
                  </a:cubicBezTo>
                  <a:cubicBezTo>
                    <a:pt x="3" y="13"/>
                    <a:pt x="3" y="13"/>
                    <a:pt x="3" y="13"/>
                  </a:cubicBezTo>
                  <a:cubicBezTo>
                    <a:pt x="10" y="11"/>
                    <a:pt x="16" y="8"/>
                    <a:pt x="22" y="6"/>
                  </a:cubicBezTo>
                  <a:cubicBezTo>
                    <a:pt x="19" y="0"/>
                    <a:pt x="19" y="0"/>
                    <a:pt x="19"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1" name="ïṥḻídé">
              <a:extLst>
                <a:ext uri="{FF2B5EF4-FFF2-40B4-BE49-F238E27FC236}">
                  <a16:creationId xmlns:a16="http://schemas.microsoft.com/office/drawing/2014/main" xmlns="" id="{D0FE513C-04CD-4D4F-86DD-98DEC30E4576}"/>
                </a:ext>
              </a:extLst>
            </p:cNvPr>
            <p:cNvSpPr/>
            <p:nvPr/>
          </p:nvSpPr>
          <p:spPr bwMode="auto">
            <a:xfrm>
              <a:off x="5689601" y="2614613"/>
              <a:ext cx="30163" cy="63500"/>
            </a:xfrm>
            <a:custGeom>
              <a:avLst/>
              <a:gdLst>
                <a:gd name="T0" fmla="*/ 7 w 9"/>
                <a:gd name="T1" fmla="*/ 0 h 19"/>
                <a:gd name="T2" fmla="*/ 0 w 9"/>
                <a:gd name="T3" fmla="*/ 2 h 19"/>
                <a:gd name="T4" fmla="*/ 1 w 9"/>
                <a:gd name="T5" fmla="*/ 5 h 19"/>
                <a:gd name="T6" fmla="*/ 4 w 9"/>
                <a:gd name="T7" fmla="*/ 19 h 19"/>
                <a:gd name="T8" fmla="*/ 5 w 9"/>
                <a:gd name="T9" fmla="*/ 19 h 19"/>
                <a:gd name="T10" fmla="*/ 6 w 9"/>
                <a:gd name="T11" fmla="*/ 5 h 19"/>
                <a:gd name="T12" fmla="*/ 9 w 9"/>
                <a:gd name="T13" fmla="*/ 5 h 19"/>
                <a:gd name="T14" fmla="*/ 8 w 9"/>
                <a:gd name="T15" fmla="*/ 2 h 19"/>
                <a:gd name="T16" fmla="*/ 7 w 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9">
                  <a:moveTo>
                    <a:pt x="7" y="0"/>
                  </a:moveTo>
                  <a:cubicBezTo>
                    <a:pt x="0" y="2"/>
                    <a:pt x="0" y="2"/>
                    <a:pt x="0" y="2"/>
                  </a:cubicBezTo>
                  <a:cubicBezTo>
                    <a:pt x="1" y="5"/>
                    <a:pt x="1" y="5"/>
                    <a:pt x="1" y="5"/>
                  </a:cubicBezTo>
                  <a:cubicBezTo>
                    <a:pt x="2" y="9"/>
                    <a:pt x="3" y="14"/>
                    <a:pt x="4" y="19"/>
                  </a:cubicBezTo>
                  <a:cubicBezTo>
                    <a:pt x="5" y="19"/>
                    <a:pt x="5" y="19"/>
                    <a:pt x="5" y="19"/>
                  </a:cubicBezTo>
                  <a:cubicBezTo>
                    <a:pt x="6" y="14"/>
                    <a:pt x="6" y="9"/>
                    <a:pt x="6" y="5"/>
                  </a:cubicBezTo>
                  <a:cubicBezTo>
                    <a:pt x="9" y="5"/>
                    <a:pt x="9" y="5"/>
                    <a:pt x="9" y="5"/>
                  </a:cubicBezTo>
                  <a:cubicBezTo>
                    <a:pt x="9" y="4"/>
                    <a:pt x="9" y="3"/>
                    <a:pt x="8" y="2"/>
                  </a:cubicBezTo>
                  <a:cubicBezTo>
                    <a:pt x="7" y="0"/>
                    <a:pt x="7" y="0"/>
                    <a:pt x="7"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2" name="iṩľiḋê">
              <a:extLst>
                <a:ext uri="{FF2B5EF4-FFF2-40B4-BE49-F238E27FC236}">
                  <a16:creationId xmlns:a16="http://schemas.microsoft.com/office/drawing/2014/main" xmlns="" id="{AE99560D-F50E-4984-8F60-D33B007B18C3}"/>
                </a:ext>
              </a:extLst>
            </p:cNvPr>
            <p:cNvSpPr/>
            <p:nvPr/>
          </p:nvSpPr>
          <p:spPr bwMode="auto">
            <a:xfrm>
              <a:off x="5634038" y="2960688"/>
              <a:ext cx="49213" cy="66675"/>
            </a:xfrm>
            <a:custGeom>
              <a:avLst/>
              <a:gdLst>
                <a:gd name="T0" fmla="*/ 8 w 15"/>
                <a:gd name="T1" fmla="*/ 0 h 20"/>
                <a:gd name="T2" fmla="*/ 0 w 15"/>
                <a:gd name="T3" fmla="*/ 17 h 20"/>
                <a:gd name="T4" fmla="*/ 7 w 15"/>
                <a:gd name="T5" fmla="*/ 20 h 20"/>
                <a:gd name="T6" fmla="*/ 15 w 15"/>
                <a:gd name="T7" fmla="*/ 3 h 20"/>
                <a:gd name="T8" fmla="*/ 8 w 15"/>
                <a:gd name="T9" fmla="*/ 0 h 20"/>
              </a:gdLst>
              <a:ahLst/>
              <a:cxnLst>
                <a:cxn ang="0">
                  <a:pos x="T0" y="T1"/>
                </a:cxn>
                <a:cxn ang="0">
                  <a:pos x="T2" y="T3"/>
                </a:cxn>
                <a:cxn ang="0">
                  <a:pos x="T4" y="T5"/>
                </a:cxn>
                <a:cxn ang="0">
                  <a:pos x="T6" y="T7"/>
                </a:cxn>
                <a:cxn ang="0">
                  <a:pos x="T8" y="T9"/>
                </a:cxn>
              </a:cxnLst>
              <a:rect l="0" t="0" r="r" b="b"/>
              <a:pathLst>
                <a:path w="15" h="20">
                  <a:moveTo>
                    <a:pt x="8" y="0"/>
                  </a:moveTo>
                  <a:cubicBezTo>
                    <a:pt x="5" y="6"/>
                    <a:pt x="3" y="11"/>
                    <a:pt x="0" y="17"/>
                  </a:cubicBezTo>
                  <a:cubicBezTo>
                    <a:pt x="7" y="20"/>
                    <a:pt x="7" y="20"/>
                    <a:pt x="7" y="20"/>
                  </a:cubicBezTo>
                  <a:cubicBezTo>
                    <a:pt x="10" y="14"/>
                    <a:pt x="13" y="9"/>
                    <a:pt x="15" y="3"/>
                  </a:cubicBezTo>
                  <a:cubicBezTo>
                    <a:pt x="8" y="0"/>
                    <a:pt x="8" y="0"/>
                    <a:pt x="8"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3" name="ïṥ1ïḍe">
              <a:extLst>
                <a:ext uri="{FF2B5EF4-FFF2-40B4-BE49-F238E27FC236}">
                  <a16:creationId xmlns:a16="http://schemas.microsoft.com/office/drawing/2014/main" xmlns="" id="{9EAECEA6-82FC-4DAC-898A-E996ED385A4B}"/>
                </a:ext>
              </a:extLst>
            </p:cNvPr>
            <p:cNvSpPr/>
            <p:nvPr/>
          </p:nvSpPr>
          <p:spPr bwMode="auto">
            <a:xfrm>
              <a:off x="5270501" y="3313113"/>
              <a:ext cx="73025" cy="53975"/>
            </a:xfrm>
            <a:custGeom>
              <a:avLst/>
              <a:gdLst>
                <a:gd name="T0" fmla="*/ 18 w 22"/>
                <a:gd name="T1" fmla="*/ 0 h 16"/>
                <a:gd name="T2" fmla="*/ 0 w 22"/>
                <a:gd name="T3" fmla="*/ 9 h 16"/>
                <a:gd name="T4" fmla="*/ 4 w 22"/>
                <a:gd name="T5" fmla="*/ 16 h 16"/>
                <a:gd name="T6" fmla="*/ 22 w 22"/>
                <a:gd name="T7" fmla="*/ 6 h 16"/>
                <a:gd name="T8" fmla="*/ 18 w 22"/>
                <a:gd name="T9" fmla="*/ 0 h 16"/>
              </a:gdLst>
              <a:ahLst/>
              <a:cxnLst>
                <a:cxn ang="0">
                  <a:pos x="T0" y="T1"/>
                </a:cxn>
                <a:cxn ang="0">
                  <a:pos x="T2" y="T3"/>
                </a:cxn>
                <a:cxn ang="0">
                  <a:pos x="T4" y="T5"/>
                </a:cxn>
                <a:cxn ang="0">
                  <a:pos x="T6" y="T7"/>
                </a:cxn>
                <a:cxn ang="0">
                  <a:pos x="T8" y="T9"/>
                </a:cxn>
              </a:cxnLst>
              <a:rect l="0" t="0" r="r" b="b"/>
              <a:pathLst>
                <a:path w="22" h="16">
                  <a:moveTo>
                    <a:pt x="18" y="0"/>
                  </a:moveTo>
                  <a:cubicBezTo>
                    <a:pt x="12" y="4"/>
                    <a:pt x="6" y="7"/>
                    <a:pt x="0" y="9"/>
                  </a:cubicBezTo>
                  <a:cubicBezTo>
                    <a:pt x="4" y="16"/>
                    <a:pt x="4" y="16"/>
                    <a:pt x="4" y="16"/>
                  </a:cubicBezTo>
                  <a:cubicBezTo>
                    <a:pt x="10" y="13"/>
                    <a:pt x="16" y="10"/>
                    <a:pt x="22" y="6"/>
                  </a:cubicBezTo>
                  <a:cubicBezTo>
                    <a:pt x="18" y="0"/>
                    <a:pt x="18" y="0"/>
                    <a:pt x="18"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4" name="iṥḷíďe">
              <a:extLst>
                <a:ext uri="{FF2B5EF4-FFF2-40B4-BE49-F238E27FC236}">
                  <a16:creationId xmlns:a16="http://schemas.microsoft.com/office/drawing/2014/main" xmlns="" id="{3376B74B-D4D8-4E1C-925A-3CBBFBCE153F}"/>
                </a:ext>
              </a:extLst>
            </p:cNvPr>
            <p:cNvSpPr/>
            <p:nvPr/>
          </p:nvSpPr>
          <p:spPr bwMode="auto">
            <a:xfrm>
              <a:off x="5710238" y="2733675"/>
              <a:ext cx="25400" cy="61913"/>
            </a:xfrm>
            <a:custGeom>
              <a:avLst/>
              <a:gdLst>
                <a:gd name="T0" fmla="*/ 8 w 8"/>
                <a:gd name="T1" fmla="*/ 0 h 19"/>
                <a:gd name="T2" fmla="*/ 0 w 8"/>
                <a:gd name="T3" fmla="*/ 0 h 19"/>
                <a:gd name="T4" fmla="*/ 0 w 8"/>
                <a:gd name="T5" fmla="*/ 9 h 19"/>
                <a:gd name="T6" fmla="*/ 4 w 8"/>
                <a:gd name="T7" fmla="*/ 10 h 19"/>
                <a:gd name="T8" fmla="*/ 2 w 8"/>
                <a:gd name="T9" fmla="*/ 18 h 19"/>
                <a:gd name="T10" fmla="*/ 7 w 8"/>
                <a:gd name="T11" fmla="*/ 19 h 19"/>
                <a:gd name="T12" fmla="*/ 8 w 8"/>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8" y="0"/>
                  </a:moveTo>
                  <a:cubicBezTo>
                    <a:pt x="0" y="0"/>
                    <a:pt x="0" y="0"/>
                    <a:pt x="0" y="0"/>
                  </a:cubicBezTo>
                  <a:cubicBezTo>
                    <a:pt x="0" y="3"/>
                    <a:pt x="0" y="6"/>
                    <a:pt x="0" y="9"/>
                  </a:cubicBezTo>
                  <a:cubicBezTo>
                    <a:pt x="4" y="10"/>
                    <a:pt x="4" y="10"/>
                    <a:pt x="4" y="10"/>
                  </a:cubicBezTo>
                  <a:cubicBezTo>
                    <a:pt x="3" y="12"/>
                    <a:pt x="3" y="15"/>
                    <a:pt x="2" y="18"/>
                  </a:cubicBezTo>
                  <a:cubicBezTo>
                    <a:pt x="7" y="19"/>
                    <a:pt x="7" y="19"/>
                    <a:pt x="7" y="19"/>
                  </a:cubicBezTo>
                  <a:cubicBezTo>
                    <a:pt x="8" y="12"/>
                    <a:pt x="8" y="6"/>
                    <a:pt x="8"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5" name="íšlídê">
              <a:extLst>
                <a:ext uri="{FF2B5EF4-FFF2-40B4-BE49-F238E27FC236}">
                  <a16:creationId xmlns:a16="http://schemas.microsoft.com/office/drawing/2014/main" xmlns="" id="{8B2FE70D-C705-40BC-B2CF-0E951EAC5A38}"/>
                </a:ext>
              </a:extLst>
            </p:cNvPr>
            <p:cNvSpPr/>
            <p:nvPr/>
          </p:nvSpPr>
          <p:spPr bwMode="auto">
            <a:xfrm>
              <a:off x="5499101" y="2301875"/>
              <a:ext cx="61913" cy="58738"/>
            </a:xfrm>
            <a:custGeom>
              <a:avLst/>
              <a:gdLst>
                <a:gd name="T0" fmla="*/ 6 w 19"/>
                <a:gd name="T1" fmla="*/ 0 h 18"/>
                <a:gd name="T2" fmla="*/ 0 w 19"/>
                <a:gd name="T3" fmla="*/ 4 h 18"/>
                <a:gd name="T4" fmla="*/ 13 w 19"/>
                <a:gd name="T5" fmla="*/ 18 h 18"/>
                <a:gd name="T6" fmla="*/ 19 w 19"/>
                <a:gd name="T7" fmla="*/ 14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0" y="4"/>
                    <a:pt x="0" y="4"/>
                    <a:pt x="0" y="4"/>
                  </a:cubicBezTo>
                  <a:cubicBezTo>
                    <a:pt x="5" y="9"/>
                    <a:pt x="9" y="13"/>
                    <a:pt x="13" y="18"/>
                  </a:cubicBezTo>
                  <a:cubicBezTo>
                    <a:pt x="19" y="14"/>
                    <a:pt x="19" y="14"/>
                    <a:pt x="19" y="14"/>
                  </a:cubicBezTo>
                  <a:cubicBezTo>
                    <a:pt x="15" y="9"/>
                    <a:pt x="11" y="4"/>
                    <a:pt x="6"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6" name="ísḷïdè">
              <a:extLst>
                <a:ext uri="{FF2B5EF4-FFF2-40B4-BE49-F238E27FC236}">
                  <a16:creationId xmlns:a16="http://schemas.microsoft.com/office/drawing/2014/main" xmlns="" id="{0AB367CC-C7F1-403E-BE0B-92B9BCC94311}"/>
                </a:ext>
              </a:extLst>
            </p:cNvPr>
            <p:cNvSpPr/>
            <p:nvPr/>
          </p:nvSpPr>
          <p:spPr bwMode="auto">
            <a:xfrm>
              <a:off x="5680076" y="2849563"/>
              <a:ext cx="42863" cy="65088"/>
            </a:xfrm>
            <a:custGeom>
              <a:avLst/>
              <a:gdLst>
                <a:gd name="T0" fmla="*/ 5 w 13"/>
                <a:gd name="T1" fmla="*/ 0 h 20"/>
                <a:gd name="T2" fmla="*/ 0 w 13"/>
                <a:gd name="T3" fmla="*/ 18 h 20"/>
                <a:gd name="T4" fmla="*/ 8 w 13"/>
                <a:gd name="T5" fmla="*/ 20 h 20"/>
                <a:gd name="T6" fmla="*/ 13 w 13"/>
                <a:gd name="T7" fmla="*/ 2 h 20"/>
                <a:gd name="T8" fmla="*/ 5 w 13"/>
                <a:gd name="T9" fmla="*/ 0 h 20"/>
              </a:gdLst>
              <a:ahLst/>
              <a:cxnLst>
                <a:cxn ang="0">
                  <a:pos x="T0" y="T1"/>
                </a:cxn>
                <a:cxn ang="0">
                  <a:pos x="T2" y="T3"/>
                </a:cxn>
                <a:cxn ang="0">
                  <a:pos x="T4" y="T5"/>
                </a:cxn>
                <a:cxn ang="0">
                  <a:pos x="T6" y="T7"/>
                </a:cxn>
                <a:cxn ang="0">
                  <a:pos x="T8" y="T9"/>
                </a:cxn>
              </a:cxnLst>
              <a:rect l="0" t="0" r="r" b="b"/>
              <a:pathLst>
                <a:path w="13" h="20">
                  <a:moveTo>
                    <a:pt x="5" y="0"/>
                  </a:moveTo>
                  <a:cubicBezTo>
                    <a:pt x="4" y="6"/>
                    <a:pt x="2" y="12"/>
                    <a:pt x="0" y="18"/>
                  </a:cubicBezTo>
                  <a:cubicBezTo>
                    <a:pt x="8" y="20"/>
                    <a:pt x="8" y="20"/>
                    <a:pt x="8" y="20"/>
                  </a:cubicBezTo>
                  <a:cubicBezTo>
                    <a:pt x="10" y="14"/>
                    <a:pt x="11" y="8"/>
                    <a:pt x="13" y="2"/>
                  </a:cubicBezTo>
                  <a:cubicBezTo>
                    <a:pt x="5" y="0"/>
                    <a:pt x="5" y="0"/>
                    <a:pt x="5"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7" name="îş1iḍê">
              <a:extLst>
                <a:ext uri="{FF2B5EF4-FFF2-40B4-BE49-F238E27FC236}">
                  <a16:creationId xmlns:a16="http://schemas.microsoft.com/office/drawing/2014/main" xmlns="" id="{2ABF516B-A9A6-437A-AD26-734D51F7D2F6}"/>
                </a:ext>
              </a:extLst>
            </p:cNvPr>
            <p:cNvSpPr/>
            <p:nvPr/>
          </p:nvSpPr>
          <p:spPr bwMode="auto">
            <a:xfrm>
              <a:off x="5564188" y="3067050"/>
              <a:ext cx="60325" cy="61913"/>
            </a:xfrm>
            <a:custGeom>
              <a:avLst/>
              <a:gdLst>
                <a:gd name="T0" fmla="*/ 11 w 18"/>
                <a:gd name="T1" fmla="*/ 0 h 19"/>
                <a:gd name="T2" fmla="*/ 0 w 18"/>
                <a:gd name="T3" fmla="*/ 15 h 19"/>
                <a:gd name="T4" fmla="*/ 7 w 18"/>
                <a:gd name="T5" fmla="*/ 19 h 19"/>
                <a:gd name="T6" fmla="*/ 18 w 18"/>
                <a:gd name="T7" fmla="*/ 4 h 19"/>
                <a:gd name="T8" fmla="*/ 11 w 18"/>
                <a:gd name="T9" fmla="*/ 0 h 19"/>
              </a:gdLst>
              <a:ahLst/>
              <a:cxnLst>
                <a:cxn ang="0">
                  <a:pos x="T0" y="T1"/>
                </a:cxn>
                <a:cxn ang="0">
                  <a:pos x="T2" y="T3"/>
                </a:cxn>
                <a:cxn ang="0">
                  <a:pos x="T4" y="T5"/>
                </a:cxn>
                <a:cxn ang="0">
                  <a:pos x="T6" y="T7"/>
                </a:cxn>
                <a:cxn ang="0">
                  <a:pos x="T8" y="T9"/>
                </a:cxn>
              </a:cxnLst>
              <a:rect l="0" t="0" r="r" b="b"/>
              <a:pathLst>
                <a:path w="18" h="19">
                  <a:moveTo>
                    <a:pt x="11" y="0"/>
                  </a:moveTo>
                  <a:cubicBezTo>
                    <a:pt x="8" y="5"/>
                    <a:pt x="4" y="10"/>
                    <a:pt x="0" y="15"/>
                  </a:cubicBezTo>
                  <a:cubicBezTo>
                    <a:pt x="7" y="19"/>
                    <a:pt x="7" y="19"/>
                    <a:pt x="7" y="19"/>
                  </a:cubicBezTo>
                  <a:cubicBezTo>
                    <a:pt x="11" y="14"/>
                    <a:pt x="15" y="9"/>
                    <a:pt x="18" y="4"/>
                  </a:cubicBezTo>
                  <a:cubicBezTo>
                    <a:pt x="11" y="0"/>
                    <a:pt x="11" y="0"/>
                    <a:pt x="11"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8" name="ïsľïḑè">
              <a:extLst>
                <a:ext uri="{FF2B5EF4-FFF2-40B4-BE49-F238E27FC236}">
                  <a16:creationId xmlns:a16="http://schemas.microsoft.com/office/drawing/2014/main" xmlns="" id="{90CF8E2E-1F58-421C-9FD7-B2C9A211638F}"/>
                </a:ext>
              </a:extLst>
            </p:cNvPr>
            <p:cNvSpPr/>
            <p:nvPr/>
          </p:nvSpPr>
          <p:spPr bwMode="auto">
            <a:xfrm>
              <a:off x="5405438" y="2216150"/>
              <a:ext cx="66675" cy="58738"/>
            </a:xfrm>
            <a:custGeom>
              <a:avLst/>
              <a:gdLst>
                <a:gd name="T0" fmla="*/ 5 w 20"/>
                <a:gd name="T1" fmla="*/ 0 h 18"/>
                <a:gd name="T2" fmla="*/ 0 w 20"/>
                <a:gd name="T3" fmla="*/ 6 h 18"/>
                <a:gd name="T4" fmla="*/ 15 w 20"/>
                <a:gd name="T5" fmla="*/ 18 h 18"/>
                <a:gd name="T6" fmla="*/ 20 w 20"/>
                <a:gd name="T7" fmla="*/ 12 h 18"/>
                <a:gd name="T8" fmla="*/ 5 w 20"/>
                <a:gd name="T9" fmla="*/ 0 h 18"/>
              </a:gdLst>
              <a:ahLst/>
              <a:cxnLst>
                <a:cxn ang="0">
                  <a:pos x="T0" y="T1"/>
                </a:cxn>
                <a:cxn ang="0">
                  <a:pos x="T2" y="T3"/>
                </a:cxn>
                <a:cxn ang="0">
                  <a:pos x="T4" y="T5"/>
                </a:cxn>
                <a:cxn ang="0">
                  <a:pos x="T6" y="T7"/>
                </a:cxn>
                <a:cxn ang="0">
                  <a:pos x="T8" y="T9"/>
                </a:cxn>
              </a:cxnLst>
              <a:rect l="0" t="0" r="r" b="b"/>
              <a:pathLst>
                <a:path w="20" h="18">
                  <a:moveTo>
                    <a:pt x="5" y="0"/>
                  </a:moveTo>
                  <a:cubicBezTo>
                    <a:pt x="0" y="6"/>
                    <a:pt x="0" y="6"/>
                    <a:pt x="0" y="6"/>
                  </a:cubicBezTo>
                  <a:cubicBezTo>
                    <a:pt x="5" y="9"/>
                    <a:pt x="10" y="13"/>
                    <a:pt x="15" y="18"/>
                  </a:cubicBezTo>
                  <a:cubicBezTo>
                    <a:pt x="20" y="12"/>
                    <a:pt x="20" y="12"/>
                    <a:pt x="20" y="12"/>
                  </a:cubicBezTo>
                  <a:cubicBezTo>
                    <a:pt x="15" y="8"/>
                    <a:pt x="10" y="4"/>
                    <a:pt x="5"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9" name="îṡ1îḋé">
              <a:extLst>
                <a:ext uri="{FF2B5EF4-FFF2-40B4-BE49-F238E27FC236}">
                  <a16:creationId xmlns:a16="http://schemas.microsoft.com/office/drawing/2014/main" xmlns="" id="{B2C68BBA-6A8B-4D3B-8A6A-FEBE9AC76B22}"/>
                </a:ext>
              </a:extLst>
            </p:cNvPr>
            <p:cNvSpPr/>
            <p:nvPr/>
          </p:nvSpPr>
          <p:spPr bwMode="auto">
            <a:xfrm>
              <a:off x="5383213" y="3244850"/>
              <a:ext cx="69850" cy="55563"/>
            </a:xfrm>
            <a:custGeom>
              <a:avLst/>
              <a:gdLst>
                <a:gd name="T0" fmla="*/ 15 w 21"/>
                <a:gd name="T1" fmla="*/ 0 h 17"/>
                <a:gd name="T2" fmla="*/ 0 w 21"/>
                <a:gd name="T3" fmla="*/ 11 h 17"/>
                <a:gd name="T4" fmla="*/ 5 w 21"/>
                <a:gd name="T5" fmla="*/ 17 h 17"/>
                <a:gd name="T6" fmla="*/ 21 w 21"/>
                <a:gd name="T7" fmla="*/ 6 h 17"/>
                <a:gd name="T8" fmla="*/ 15 w 21"/>
                <a:gd name="T9" fmla="*/ 0 h 17"/>
              </a:gdLst>
              <a:ahLst/>
              <a:cxnLst>
                <a:cxn ang="0">
                  <a:pos x="T0" y="T1"/>
                </a:cxn>
                <a:cxn ang="0">
                  <a:pos x="T2" y="T3"/>
                </a:cxn>
                <a:cxn ang="0">
                  <a:pos x="T4" y="T5"/>
                </a:cxn>
                <a:cxn ang="0">
                  <a:pos x="T6" y="T7"/>
                </a:cxn>
                <a:cxn ang="0">
                  <a:pos x="T8" y="T9"/>
                </a:cxn>
              </a:cxnLst>
              <a:rect l="0" t="0" r="r" b="b"/>
              <a:pathLst>
                <a:path w="21" h="17">
                  <a:moveTo>
                    <a:pt x="15" y="0"/>
                  </a:moveTo>
                  <a:cubicBezTo>
                    <a:pt x="10" y="4"/>
                    <a:pt x="5" y="8"/>
                    <a:pt x="0" y="11"/>
                  </a:cubicBezTo>
                  <a:cubicBezTo>
                    <a:pt x="5" y="17"/>
                    <a:pt x="5" y="17"/>
                    <a:pt x="5" y="17"/>
                  </a:cubicBezTo>
                  <a:cubicBezTo>
                    <a:pt x="10" y="13"/>
                    <a:pt x="16" y="10"/>
                    <a:pt x="21" y="6"/>
                  </a:cubicBezTo>
                  <a:cubicBezTo>
                    <a:pt x="15" y="0"/>
                    <a:pt x="15" y="0"/>
                    <a:pt x="15"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0" name="îṥļïde">
              <a:extLst>
                <a:ext uri="{FF2B5EF4-FFF2-40B4-BE49-F238E27FC236}">
                  <a16:creationId xmlns:a16="http://schemas.microsoft.com/office/drawing/2014/main" xmlns="" id="{9EB632FB-DB2E-43A6-BB2B-55F6F883FCA2}"/>
                </a:ext>
              </a:extLst>
            </p:cNvPr>
            <p:cNvSpPr/>
            <p:nvPr/>
          </p:nvSpPr>
          <p:spPr bwMode="auto">
            <a:xfrm>
              <a:off x="5481638" y="3162300"/>
              <a:ext cx="63500" cy="58738"/>
            </a:xfrm>
            <a:custGeom>
              <a:avLst/>
              <a:gdLst>
                <a:gd name="T0" fmla="*/ 13 w 19"/>
                <a:gd name="T1" fmla="*/ 0 h 18"/>
                <a:gd name="T2" fmla="*/ 0 w 19"/>
                <a:gd name="T3" fmla="*/ 13 h 18"/>
                <a:gd name="T4" fmla="*/ 6 w 19"/>
                <a:gd name="T5" fmla="*/ 18 h 18"/>
                <a:gd name="T6" fmla="*/ 19 w 19"/>
                <a:gd name="T7" fmla="*/ 4 h 18"/>
                <a:gd name="T8" fmla="*/ 13 w 19"/>
                <a:gd name="T9" fmla="*/ 0 h 18"/>
              </a:gdLst>
              <a:ahLst/>
              <a:cxnLst>
                <a:cxn ang="0">
                  <a:pos x="T0" y="T1"/>
                </a:cxn>
                <a:cxn ang="0">
                  <a:pos x="T2" y="T3"/>
                </a:cxn>
                <a:cxn ang="0">
                  <a:pos x="T4" y="T5"/>
                </a:cxn>
                <a:cxn ang="0">
                  <a:pos x="T6" y="T7"/>
                </a:cxn>
                <a:cxn ang="0">
                  <a:pos x="T8" y="T9"/>
                </a:cxn>
              </a:cxnLst>
              <a:rect l="0" t="0" r="r" b="b"/>
              <a:pathLst>
                <a:path w="19" h="18">
                  <a:moveTo>
                    <a:pt x="13" y="0"/>
                  </a:moveTo>
                  <a:cubicBezTo>
                    <a:pt x="9" y="4"/>
                    <a:pt x="4" y="9"/>
                    <a:pt x="0" y="13"/>
                  </a:cubicBezTo>
                  <a:cubicBezTo>
                    <a:pt x="6" y="18"/>
                    <a:pt x="6" y="18"/>
                    <a:pt x="6" y="18"/>
                  </a:cubicBezTo>
                  <a:cubicBezTo>
                    <a:pt x="10" y="14"/>
                    <a:pt x="15" y="9"/>
                    <a:pt x="19" y="4"/>
                  </a:cubicBezTo>
                  <a:cubicBezTo>
                    <a:pt x="13" y="0"/>
                    <a:pt x="13" y="0"/>
                    <a:pt x="13"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1" name="iṣľîḓe">
              <a:extLst>
                <a:ext uri="{FF2B5EF4-FFF2-40B4-BE49-F238E27FC236}">
                  <a16:creationId xmlns:a16="http://schemas.microsoft.com/office/drawing/2014/main" xmlns="" id="{56C166EE-2AD6-4EAB-A7D4-B3614834FAAC}"/>
                </a:ext>
              </a:extLst>
            </p:cNvPr>
            <p:cNvSpPr/>
            <p:nvPr/>
          </p:nvSpPr>
          <p:spPr bwMode="auto">
            <a:xfrm>
              <a:off x="5297488" y="2146300"/>
              <a:ext cx="73025" cy="53975"/>
            </a:xfrm>
            <a:custGeom>
              <a:avLst/>
              <a:gdLst>
                <a:gd name="T0" fmla="*/ 5 w 22"/>
                <a:gd name="T1" fmla="*/ 0 h 16"/>
                <a:gd name="T2" fmla="*/ 0 w 22"/>
                <a:gd name="T3" fmla="*/ 6 h 16"/>
                <a:gd name="T4" fmla="*/ 17 w 22"/>
                <a:gd name="T5" fmla="*/ 16 h 16"/>
                <a:gd name="T6" fmla="*/ 22 w 22"/>
                <a:gd name="T7" fmla="*/ 10 h 16"/>
                <a:gd name="T8" fmla="*/ 5 w 22"/>
                <a:gd name="T9" fmla="*/ 0 h 16"/>
              </a:gdLst>
              <a:ahLst/>
              <a:cxnLst>
                <a:cxn ang="0">
                  <a:pos x="T0" y="T1"/>
                </a:cxn>
                <a:cxn ang="0">
                  <a:pos x="T2" y="T3"/>
                </a:cxn>
                <a:cxn ang="0">
                  <a:pos x="T4" y="T5"/>
                </a:cxn>
                <a:cxn ang="0">
                  <a:pos x="T6" y="T7"/>
                </a:cxn>
                <a:cxn ang="0">
                  <a:pos x="T8" y="T9"/>
                </a:cxn>
              </a:cxnLst>
              <a:rect l="0" t="0" r="r" b="b"/>
              <a:pathLst>
                <a:path w="22" h="16">
                  <a:moveTo>
                    <a:pt x="5" y="0"/>
                  </a:moveTo>
                  <a:cubicBezTo>
                    <a:pt x="0" y="6"/>
                    <a:pt x="0" y="6"/>
                    <a:pt x="0" y="6"/>
                  </a:cubicBezTo>
                  <a:cubicBezTo>
                    <a:pt x="6" y="9"/>
                    <a:pt x="12" y="12"/>
                    <a:pt x="17" y="16"/>
                  </a:cubicBezTo>
                  <a:cubicBezTo>
                    <a:pt x="22" y="10"/>
                    <a:pt x="22" y="10"/>
                    <a:pt x="22" y="10"/>
                  </a:cubicBezTo>
                  <a:cubicBezTo>
                    <a:pt x="16" y="6"/>
                    <a:pt x="10" y="3"/>
                    <a:pt x="5"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2" name="iṧľîḋè">
              <a:extLst>
                <a:ext uri="{FF2B5EF4-FFF2-40B4-BE49-F238E27FC236}">
                  <a16:creationId xmlns:a16="http://schemas.microsoft.com/office/drawing/2014/main" xmlns="" id="{A442F016-2FEC-4F00-B734-5DC545308A48}"/>
                </a:ext>
              </a:extLst>
            </p:cNvPr>
            <p:cNvSpPr/>
            <p:nvPr/>
          </p:nvSpPr>
          <p:spPr bwMode="auto">
            <a:xfrm>
              <a:off x="4119563" y="1787525"/>
              <a:ext cx="1022350" cy="244475"/>
            </a:xfrm>
            <a:custGeom>
              <a:avLst/>
              <a:gdLst>
                <a:gd name="T0" fmla="*/ 0 w 644"/>
                <a:gd name="T1" fmla="*/ 60 h 154"/>
                <a:gd name="T2" fmla="*/ 636 w 644"/>
                <a:gd name="T3" fmla="*/ 0 h 154"/>
                <a:gd name="T4" fmla="*/ 644 w 644"/>
                <a:gd name="T5" fmla="*/ 154 h 154"/>
                <a:gd name="T6" fmla="*/ 0 w 644"/>
                <a:gd name="T7" fmla="*/ 60 h 154"/>
              </a:gdLst>
              <a:ahLst/>
              <a:cxnLst>
                <a:cxn ang="0">
                  <a:pos x="T0" y="T1"/>
                </a:cxn>
                <a:cxn ang="0">
                  <a:pos x="T2" y="T3"/>
                </a:cxn>
                <a:cxn ang="0">
                  <a:pos x="T4" y="T5"/>
                </a:cxn>
                <a:cxn ang="0">
                  <a:pos x="T6" y="T7"/>
                </a:cxn>
              </a:cxnLst>
              <a:rect l="0" t="0" r="r" b="b"/>
              <a:pathLst>
                <a:path w="644" h="154">
                  <a:moveTo>
                    <a:pt x="0" y="60"/>
                  </a:moveTo>
                  <a:lnTo>
                    <a:pt x="636" y="0"/>
                  </a:lnTo>
                  <a:lnTo>
                    <a:pt x="644" y="154"/>
                  </a:lnTo>
                  <a:lnTo>
                    <a:pt x="0" y="60"/>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3" name="ïS1ïḑé">
              <a:extLst>
                <a:ext uri="{FF2B5EF4-FFF2-40B4-BE49-F238E27FC236}">
                  <a16:creationId xmlns:a16="http://schemas.microsoft.com/office/drawing/2014/main" xmlns="" id="{09E37B94-BE0C-460A-8690-6BBE6C6CA01E}"/>
                </a:ext>
              </a:extLst>
            </p:cNvPr>
            <p:cNvSpPr/>
            <p:nvPr/>
          </p:nvSpPr>
          <p:spPr bwMode="auto">
            <a:xfrm>
              <a:off x="4119563" y="1636713"/>
              <a:ext cx="1303338" cy="246063"/>
            </a:xfrm>
            <a:custGeom>
              <a:avLst/>
              <a:gdLst>
                <a:gd name="T0" fmla="*/ 0 w 821"/>
                <a:gd name="T1" fmla="*/ 155 h 155"/>
                <a:gd name="T2" fmla="*/ 636 w 821"/>
                <a:gd name="T3" fmla="*/ 95 h 155"/>
                <a:gd name="T4" fmla="*/ 821 w 821"/>
                <a:gd name="T5" fmla="*/ 0 h 155"/>
                <a:gd name="T6" fmla="*/ 0 w 821"/>
                <a:gd name="T7" fmla="*/ 155 h 155"/>
              </a:gdLst>
              <a:ahLst/>
              <a:cxnLst>
                <a:cxn ang="0">
                  <a:pos x="T0" y="T1"/>
                </a:cxn>
                <a:cxn ang="0">
                  <a:pos x="T2" y="T3"/>
                </a:cxn>
                <a:cxn ang="0">
                  <a:pos x="T4" y="T5"/>
                </a:cxn>
                <a:cxn ang="0">
                  <a:pos x="T6" y="T7"/>
                </a:cxn>
              </a:cxnLst>
              <a:rect l="0" t="0" r="r" b="b"/>
              <a:pathLst>
                <a:path w="821" h="155">
                  <a:moveTo>
                    <a:pt x="0" y="155"/>
                  </a:moveTo>
                  <a:lnTo>
                    <a:pt x="636" y="95"/>
                  </a:lnTo>
                  <a:lnTo>
                    <a:pt x="821" y="0"/>
                  </a:lnTo>
                  <a:lnTo>
                    <a:pt x="0" y="155"/>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4" name="îṣlïďé">
              <a:extLst>
                <a:ext uri="{FF2B5EF4-FFF2-40B4-BE49-F238E27FC236}">
                  <a16:creationId xmlns:a16="http://schemas.microsoft.com/office/drawing/2014/main" xmlns="" id="{17C89AE9-76CC-46B3-A5D5-7E1EE1557EE1}"/>
                </a:ext>
              </a:extLst>
            </p:cNvPr>
            <p:cNvSpPr/>
            <p:nvPr/>
          </p:nvSpPr>
          <p:spPr bwMode="auto">
            <a:xfrm>
              <a:off x="4119563" y="1851025"/>
              <a:ext cx="1022350" cy="180975"/>
            </a:xfrm>
            <a:custGeom>
              <a:avLst/>
              <a:gdLst>
                <a:gd name="T0" fmla="*/ 0 w 644"/>
                <a:gd name="T1" fmla="*/ 20 h 114"/>
                <a:gd name="T2" fmla="*/ 592 w 644"/>
                <a:gd name="T3" fmla="*/ 0 h 114"/>
                <a:gd name="T4" fmla="*/ 644 w 644"/>
                <a:gd name="T5" fmla="*/ 114 h 114"/>
                <a:gd name="T6" fmla="*/ 0 w 644"/>
                <a:gd name="T7" fmla="*/ 20 h 114"/>
              </a:gdLst>
              <a:ahLst/>
              <a:cxnLst>
                <a:cxn ang="0">
                  <a:pos x="T0" y="T1"/>
                </a:cxn>
                <a:cxn ang="0">
                  <a:pos x="T2" y="T3"/>
                </a:cxn>
                <a:cxn ang="0">
                  <a:pos x="T4" y="T5"/>
                </a:cxn>
                <a:cxn ang="0">
                  <a:pos x="T6" y="T7"/>
                </a:cxn>
              </a:cxnLst>
              <a:rect l="0" t="0" r="r" b="b"/>
              <a:pathLst>
                <a:path w="644" h="114">
                  <a:moveTo>
                    <a:pt x="0" y="20"/>
                  </a:moveTo>
                  <a:lnTo>
                    <a:pt x="592" y="0"/>
                  </a:lnTo>
                  <a:lnTo>
                    <a:pt x="644" y="114"/>
                  </a:lnTo>
                  <a:lnTo>
                    <a:pt x="0" y="2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5" name="ïšḻiḋé">
              <a:extLst>
                <a:ext uri="{FF2B5EF4-FFF2-40B4-BE49-F238E27FC236}">
                  <a16:creationId xmlns:a16="http://schemas.microsoft.com/office/drawing/2014/main" xmlns="" id="{7D3CF46B-177B-4803-8C81-2368C10A8C4E}"/>
                </a:ext>
              </a:extLst>
            </p:cNvPr>
            <p:cNvSpPr/>
            <p:nvPr/>
          </p:nvSpPr>
          <p:spPr bwMode="auto">
            <a:xfrm>
              <a:off x="4119563" y="1851025"/>
              <a:ext cx="939800" cy="342900"/>
            </a:xfrm>
            <a:custGeom>
              <a:avLst/>
              <a:gdLst>
                <a:gd name="T0" fmla="*/ 0 w 592"/>
                <a:gd name="T1" fmla="*/ 20 h 216"/>
                <a:gd name="T2" fmla="*/ 592 w 592"/>
                <a:gd name="T3" fmla="*/ 0 h 216"/>
                <a:gd name="T4" fmla="*/ 436 w 592"/>
                <a:gd name="T5" fmla="*/ 216 h 216"/>
                <a:gd name="T6" fmla="*/ 0 w 592"/>
                <a:gd name="T7" fmla="*/ 20 h 216"/>
              </a:gdLst>
              <a:ahLst/>
              <a:cxnLst>
                <a:cxn ang="0">
                  <a:pos x="T0" y="T1"/>
                </a:cxn>
                <a:cxn ang="0">
                  <a:pos x="T2" y="T3"/>
                </a:cxn>
                <a:cxn ang="0">
                  <a:pos x="T4" y="T5"/>
                </a:cxn>
                <a:cxn ang="0">
                  <a:pos x="T6" y="T7"/>
                </a:cxn>
              </a:cxnLst>
              <a:rect l="0" t="0" r="r" b="b"/>
              <a:pathLst>
                <a:path w="592" h="216">
                  <a:moveTo>
                    <a:pt x="0" y="20"/>
                  </a:moveTo>
                  <a:lnTo>
                    <a:pt x="592" y="0"/>
                  </a:lnTo>
                  <a:lnTo>
                    <a:pt x="436" y="216"/>
                  </a:lnTo>
                  <a:lnTo>
                    <a:pt x="0" y="2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6" name="îṧḻïďê">
              <a:extLst>
                <a:ext uri="{FF2B5EF4-FFF2-40B4-BE49-F238E27FC236}">
                  <a16:creationId xmlns:a16="http://schemas.microsoft.com/office/drawing/2014/main" xmlns="" id="{67E6D543-CBCC-4EDE-B72C-437209C50262}"/>
                </a:ext>
              </a:extLst>
            </p:cNvPr>
            <p:cNvSpPr/>
            <p:nvPr/>
          </p:nvSpPr>
          <p:spPr bwMode="auto">
            <a:xfrm>
              <a:off x="5211763" y="1925638"/>
              <a:ext cx="39688" cy="39688"/>
            </a:xfrm>
            <a:custGeom>
              <a:avLst/>
              <a:gdLst>
                <a:gd name="T0" fmla="*/ 9 w 12"/>
                <a:gd name="T1" fmla="*/ 12 h 12"/>
                <a:gd name="T2" fmla="*/ 0 w 12"/>
                <a:gd name="T3" fmla="*/ 8 h 12"/>
                <a:gd name="T4" fmla="*/ 3 w 12"/>
                <a:gd name="T5" fmla="*/ 0 h 12"/>
                <a:gd name="T6" fmla="*/ 12 w 12"/>
                <a:gd name="T7" fmla="*/ 4 h 12"/>
                <a:gd name="T8" fmla="*/ 9 w 12"/>
                <a:gd name="T9" fmla="*/ 12 h 12"/>
              </a:gdLst>
              <a:ahLst/>
              <a:cxnLst>
                <a:cxn ang="0">
                  <a:pos x="T0" y="T1"/>
                </a:cxn>
                <a:cxn ang="0">
                  <a:pos x="T2" y="T3"/>
                </a:cxn>
                <a:cxn ang="0">
                  <a:pos x="T4" y="T5"/>
                </a:cxn>
                <a:cxn ang="0">
                  <a:pos x="T6" y="T7"/>
                </a:cxn>
                <a:cxn ang="0">
                  <a:pos x="T8" y="T9"/>
                </a:cxn>
              </a:cxnLst>
              <a:rect l="0" t="0" r="r" b="b"/>
              <a:pathLst>
                <a:path w="12" h="12">
                  <a:moveTo>
                    <a:pt x="9" y="12"/>
                  </a:moveTo>
                  <a:cubicBezTo>
                    <a:pt x="3" y="9"/>
                    <a:pt x="0" y="8"/>
                    <a:pt x="0" y="8"/>
                  </a:cubicBezTo>
                  <a:cubicBezTo>
                    <a:pt x="3" y="0"/>
                    <a:pt x="3" y="0"/>
                    <a:pt x="3" y="0"/>
                  </a:cubicBezTo>
                  <a:cubicBezTo>
                    <a:pt x="3" y="0"/>
                    <a:pt x="6" y="2"/>
                    <a:pt x="12" y="4"/>
                  </a:cubicBezTo>
                  <a:lnTo>
                    <a:pt x="9" y="12"/>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7" name="îśľíḓê">
              <a:extLst>
                <a:ext uri="{FF2B5EF4-FFF2-40B4-BE49-F238E27FC236}">
                  <a16:creationId xmlns:a16="http://schemas.microsoft.com/office/drawing/2014/main" xmlns="" id="{023CC7A6-6363-4A30-BFC7-28A31FDC6285}"/>
                </a:ext>
              </a:extLst>
            </p:cNvPr>
            <p:cNvSpPr/>
            <p:nvPr/>
          </p:nvSpPr>
          <p:spPr bwMode="auto">
            <a:xfrm>
              <a:off x="4365626" y="1971675"/>
              <a:ext cx="1370013" cy="1509713"/>
            </a:xfrm>
            <a:custGeom>
              <a:avLst/>
              <a:gdLst>
                <a:gd name="T0" fmla="*/ 238 w 415"/>
                <a:gd name="T1" fmla="*/ 424 h 458"/>
                <a:gd name="T2" fmla="*/ 260 w 415"/>
                <a:gd name="T3" fmla="*/ 423 h 458"/>
                <a:gd name="T4" fmla="*/ 222 w 415"/>
                <a:gd name="T5" fmla="*/ 438 h 458"/>
                <a:gd name="T6" fmla="*/ 200 w 415"/>
                <a:gd name="T7" fmla="*/ 436 h 458"/>
                <a:gd name="T8" fmla="*/ 222 w 415"/>
                <a:gd name="T9" fmla="*/ 438 h 458"/>
                <a:gd name="T10" fmla="*/ 274 w 415"/>
                <a:gd name="T11" fmla="*/ 407 h 458"/>
                <a:gd name="T12" fmla="*/ 296 w 415"/>
                <a:gd name="T13" fmla="*/ 404 h 458"/>
                <a:gd name="T14" fmla="*/ 183 w 415"/>
                <a:gd name="T15" fmla="*/ 448 h 458"/>
                <a:gd name="T16" fmla="*/ 161 w 415"/>
                <a:gd name="T17" fmla="*/ 444 h 458"/>
                <a:gd name="T18" fmla="*/ 183 w 415"/>
                <a:gd name="T19" fmla="*/ 448 h 458"/>
                <a:gd name="T20" fmla="*/ 308 w 415"/>
                <a:gd name="T21" fmla="*/ 386 h 458"/>
                <a:gd name="T22" fmla="*/ 329 w 415"/>
                <a:gd name="T23" fmla="*/ 379 h 458"/>
                <a:gd name="T24" fmla="*/ 142 w 415"/>
                <a:gd name="T25" fmla="*/ 455 h 458"/>
                <a:gd name="T26" fmla="*/ 122 w 415"/>
                <a:gd name="T27" fmla="*/ 449 h 458"/>
                <a:gd name="T28" fmla="*/ 142 w 415"/>
                <a:gd name="T29" fmla="*/ 455 h 458"/>
                <a:gd name="T30" fmla="*/ 81 w 415"/>
                <a:gd name="T31" fmla="*/ 458 h 458"/>
                <a:gd name="T32" fmla="*/ 102 w 415"/>
                <a:gd name="T33" fmla="*/ 450 h 458"/>
                <a:gd name="T34" fmla="*/ 344 w 415"/>
                <a:gd name="T35" fmla="*/ 365 h 458"/>
                <a:gd name="T36" fmla="*/ 351 w 415"/>
                <a:gd name="T37" fmla="*/ 345 h 458"/>
                <a:gd name="T38" fmla="*/ 344 w 415"/>
                <a:gd name="T39" fmla="*/ 365 h 458"/>
                <a:gd name="T40" fmla="*/ 41 w 415"/>
                <a:gd name="T41" fmla="*/ 456 h 458"/>
                <a:gd name="T42" fmla="*/ 61 w 415"/>
                <a:gd name="T43" fmla="*/ 449 h 458"/>
                <a:gd name="T44" fmla="*/ 370 w 415"/>
                <a:gd name="T45" fmla="*/ 334 h 458"/>
                <a:gd name="T46" fmla="*/ 374 w 415"/>
                <a:gd name="T47" fmla="*/ 313 h 458"/>
                <a:gd name="T48" fmla="*/ 370 w 415"/>
                <a:gd name="T49" fmla="*/ 334 h 458"/>
                <a:gd name="T50" fmla="*/ 0 w 415"/>
                <a:gd name="T51" fmla="*/ 452 h 458"/>
                <a:gd name="T52" fmla="*/ 21 w 415"/>
                <a:gd name="T53" fmla="*/ 446 h 458"/>
                <a:gd name="T54" fmla="*/ 391 w 415"/>
                <a:gd name="T55" fmla="*/ 299 h 458"/>
                <a:gd name="T56" fmla="*/ 392 w 415"/>
                <a:gd name="T57" fmla="*/ 277 h 458"/>
                <a:gd name="T58" fmla="*/ 391 w 415"/>
                <a:gd name="T59" fmla="*/ 299 h 458"/>
                <a:gd name="T60" fmla="*/ 398 w 415"/>
                <a:gd name="T61" fmla="*/ 258 h 458"/>
                <a:gd name="T62" fmla="*/ 411 w 415"/>
                <a:gd name="T63" fmla="*/ 241 h 458"/>
                <a:gd name="T64" fmla="*/ 414 w 415"/>
                <a:gd name="T65" fmla="*/ 220 h 458"/>
                <a:gd name="T66" fmla="*/ 407 w 415"/>
                <a:gd name="T67" fmla="*/ 200 h 458"/>
                <a:gd name="T68" fmla="*/ 414 w 415"/>
                <a:gd name="T69" fmla="*/ 220 h 458"/>
                <a:gd name="T70" fmla="*/ 405 w 415"/>
                <a:gd name="T71" fmla="*/ 180 h 458"/>
                <a:gd name="T72" fmla="*/ 401 w 415"/>
                <a:gd name="T73" fmla="*/ 161 h 458"/>
                <a:gd name="T74" fmla="*/ 409 w 415"/>
                <a:gd name="T75" fmla="*/ 162 h 458"/>
                <a:gd name="T76" fmla="*/ 394 w 415"/>
                <a:gd name="T77" fmla="*/ 142 h 458"/>
                <a:gd name="T78" fmla="*/ 394 w 415"/>
                <a:gd name="T79" fmla="*/ 121 h 458"/>
                <a:gd name="T80" fmla="*/ 394 w 415"/>
                <a:gd name="T81" fmla="*/ 142 h 458"/>
                <a:gd name="T82" fmla="*/ 367 w 415"/>
                <a:gd name="T83" fmla="*/ 89 h 458"/>
                <a:gd name="T84" fmla="*/ 385 w 415"/>
                <a:gd name="T85" fmla="*/ 102 h 458"/>
                <a:gd name="T86" fmla="*/ 356 w 415"/>
                <a:gd name="T87" fmla="*/ 73 h 458"/>
                <a:gd name="T88" fmla="*/ 349 w 415"/>
                <a:gd name="T89" fmla="*/ 52 h 458"/>
                <a:gd name="T90" fmla="*/ 356 w 415"/>
                <a:gd name="T91" fmla="*/ 73 h 458"/>
                <a:gd name="T92" fmla="*/ 315 w 415"/>
                <a:gd name="T93" fmla="*/ 30 h 458"/>
                <a:gd name="T94" fmla="*/ 335 w 415"/>
                <a:gd name="T95" fmla="*/ 37 h 458"/>
                <a:gd name="T96" fmla="*/ 299 w 415"/>
                <a:gd name="T97" fmla="*/ 18 h 458"/>
                <a:gd name="T98" fmla="*/ 287 w 415"/>
                <a:gd name="T99" fmla="*/ 0 h 458"/>
                <a:gd name="T100" fmla="*/ 299 w 415"/>
                <a:gd name="T101" fmla="*/ 1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5" h="458">
                  <a:moveTo>
                    <a:pt x="241" y="431"/>
                  </a:moveTo>
                  <a:cubicBezTo>
                    <a:pt x="238" y="424"/>
                    <a:pt x="238" y="424"/>
                    <a:pt x="238" y="424"/>
                  </a:cubicBezTo>
                  <a:cubicBezTo>
                    <a:pt x="245" y="421"/>
                    <a:pt x="251" y="419"/>
                    <a:pt x="257" y="416"/>
                  </a:cubicBezTo>
                  <a:cubicBezTo>
                    <a:pt x="260" y="423"/>
                    <a:pt x="260" y="423"/>
                    <a:pt x="260" y="423"/>
                  </a:cubicBezTo>
                  <a:cubicBezTo>
                    <a:pt x="254" y="426"/>
                    <a:pt x="248" y="429"/>
                    <a:pt x="241" y="431"/>
                  </a:cubicBezTo>
                  <a:moveTo>
                    <a:pt x="222" y="438"/>
                  </a:moveTo>
                  <a:cubicBezTo>
                    <a:pt x="216" y="440"/>
                    <a:pt x="209" y="442"/>
                    <a:pt x="202" y="444"/>
                  </a:cubicBezTo>
                  <a:cubicBezTo>
                    <a:pt x="200" y="436"/>
                    <a:pt x="200" y="436"/>
                    <a:pt x="200" y="436"/>
                  </a:cubicBezTo>
                  <a:cubicBezTo>
                    <a:pt x="207" y="434"/>
                    <a:pt x="213" y="433"/>
                    <a:pt x="220" y="431"/>
                  </a:cubicBezTo>
                  <a:cubicBezTo>
                    <a:pt x="222" y="438"/>
                    <a:pt x="222" y="438"/>
                    <a:pt x="222" y="438"/>
                  </a:cubicBezTo>
                  <a:moveTo>
                    <a:pt x="278" y="414"/>
                  </a:moveTo>
                  <a:cubicBezTo>
                    <a:pt x="274" y="407"/>
                    <a:pt x="274" y="407"/>
                    <a:pt x="274" y="407"/>
                  </a:cubicBezTo>
                  <a:cubicBezTo>
                    <a:pt x="280" y="404"/>
                    <a:pt x="286" y="401"/>
                    <a:pt x="292" y="397"/>
                  </a:cubicBezTo>
                  <a:cubicBezTo>
                    <a:pt x="296" y="404"/>
                    <a:pt x="296" y="404"/>
                    <a:pt x="296" y="404"/>
                  </a:cubicBezTo>
                  <a:cubicBezTo>
                    <a:pt x="290" y="407"/>
                    <a:pt x="284" y="411"/>
                    <a:pt x="278" y="414"/>
                  </a:cubicBezTo>
                  <a:moveTo>
                    <a:pt x="183" y="448"/>
                  </a:moveTo>
                  <a:cubicBezTo>
                    <a:pt x="176" y="450"/>
                    <a:pt x="169" y="451"/>
                    <a:pt x="163" y="452"/>
                  </a:cubicBezTo>
                  <a:cubicBezTo>
                    <a:pt x="161" y="444"/>
                    <a:pt x="161" y="444"/>
                    <a:pt x="161" y="444"/>
                  </a:cubicBezTo>
                  <a:cubicBezTo>
                    <a:pt x="168" y="443"/>
                    <a:pt x="175" y="442"/>
                    <a:pt x="181" y="441"/>
                  </a:cubicBezTo>
                  <a:cubicBezTo>
                    <a:pt x="183" y="448"/>
                    <a:pt x="183" y="448"/>
                    <a:pt x="183" y="448"/>
                  </a:cubicBezTo>
                  <a:moveTo>
                    <a:pt x="313" y="392"/>
                  </a:moveTo>
                  <a:cubicBezTo>
                    <a:pt x="308" y="386"/>
                    <a:pt x="308" y="386"/>
                    <a:pt x="308" y="386"/>
                  </a:cubicBezTo>
                  <a:cubicBezTo>
                    <a:pt x="313" y="382"/>
                    <a:pt x="318" y="377"/>
                    <a:pt x="323" y="373"/>
                  </a:cubicBezTo>
                  <a:cubicBezTo>
                    <a:pt x="329" y="379"/>
                    <a:pt x="329" y="379"/>
                    <a:pt x="329" y="379"/>
                  </a:cubicBezTo>
                  <a:cubicBezTo>
                    <a:pt x="324" y="384"/>
                    <a:pt x="318" y="388"/>
                    <a:pt x="313" y="392"/>
                  </a:cubicBezTo>
                  <a:moveTo>
                    <a:pt x="142" y="455"/>
                  </a:moveTo>
                  <a:cubicBezTo>
                    <a:pt x="136" y="456"/>
                    <a:pt x="129" y="456"/>
                    <a:pt x="122" y="457"/>
                  </a:cubicBezTo>
                  <a:cubicBezTo>
                    <a:pt x="122" y="449"/>
                    <a:pt x="122" y="449"/>
                    <a:pt x="122" y="449"/>
                  </a:cubicBezTo>
                  <a:cubicBezTo>
                    <a:pt x="128" y="448"/>
                    <a:pt x="135" y="448"/>
                    <a:pt x="141" y="447"/>
                  </a:cubicBezTo>
                  <a:cubicBezTo>
                    <a:pt x="142" y="455"/>
                    <a:pt x="142" y="455"/>
                    <a:pt x="142" y="455"/>
                  </a:cubicBezTo>
                  <a:moveTo>
                    <a:pt x="102" y="458"/>
                  </a:moveTo>
                  <a:cubicBezTo>
                    <a:pt x="95" y="458"/>
                    <a:pt x="88" y="458"/>
                    <a:pt x="81" y="458"/>
                  </a:cubicBezTo>
                  <a:cubicBezTo>
                    <a:pt x="82" y="450"/>
                    <a:pt x="82" y="450"/>
                    <a:pt x="82" y="450"/>
                  </a:cubicBezTo>
                  <a:cubicBezTo>
                    <a:pt x="88" y="450"/>
                    <a:pt x="95" y="450"/>
                    <a:pt x="102" y="450"/>
                  </a:cubicBezTo>
                  <a:cubicBezTo>
                    <a:pt x="102" y="458"/>
                    <a:pt x="102" y="458"/>
                    <a:pt x="102" y="458"/>
                  </a:cubicBezTo>
                  <a:moveTo>
                    <a:pt x="344" y="365"/>
                  </a:moveTo>
                  <a:cubicBezTo>
                    <a:pt x="338" y="360"/>
                    <a:pt x="338" y="360"/>
                    <a:pt x="338" y="360"/>
                  </a:cubicBezTo>
                  <a:cubicBezTo>
                    <a:pt x="342" y="355"/>
                    <a:pt x="347" y="350"/>
                    <a:pt x="351" y="345"/>
                  </a:cubicBezTo>
                  <a:cubicBezTo>
                    <a:pt x="357" y="350"/>
                    <a:pt x="357" y="350"/>
                    <a:pt x="357" y="350"/>
                  </a:cubicBezTo>
                  <a:cubicBezTo>
                    <a:pt x="353" y="355"/>
                    <a:pt x="348" y="360"/>
                    <a:pt x="344" y="365"/>
                  </a:cubicBezTo>
                  <a:moveTo>
                    <a:pt x="61" y="457"/>
                  </a:moveTo>
                  <a:cubicBezTo>
                    <a:pt x="54" y="457"/>
                    <a:pt x="48" y="456"/>
                    <a:pt x="41" y="456"/>
                  </a:cubicBezTo>
                  <a:cubicBezTo>
                    <a:pt x="41" y="448"/>
                    <a:pt x="41" y="448"/>
                    <a:pt x="41" y="448"/>
                  </a:cubicBezTo>
                  <a:cubicBezTo>
                    <a:pt x="48" y="448"/>
                    <a:pt x="55" y="449"/>
                    <a:pt x="61" y="449"/>
                  </a:cubicBezTo>
                  <a:cubicBezTo>
                    <a:pt x="61" y="457"/>
                    <a:pt x="61" y="457"/>
                    <a:pt x="61" y="457"/>
                  </a:cubicBezTo>
                  <a:moveTo>
                    <a:pt x="370" y="334"/>
                  </a:moveTo>
                  <a:cubicBezTo>
                    <a:pt x="363" y="329"/>
                    <a:pt x="363" y="329"/>
                    <a:pt x="363" y="329"/>
                  </a:cubicBezTo>
                  <a:cubicBezTo>
                    <a:pt x="367" y="324"/>
                    <a:pt x="371" y="318"/>
                    <a:pt x="374" y="313"/>
                  </a:cubicBezTo>
                  <a:cubicBezTo>
                    <a:pt x="381" y="317"/>
                    <a:pt x="381" y="317"/>
                    <a:pt x="381" y="317"/>
                  </a:cubicBezTo>
                  <a:cubicBezTo>
                    <a:pt x="378" y="322"/>
                    <a:pt x="374" y="328"/>
                    <a:pt x="370" y="334"/>
                  </a:cubicBezTo>
                  <a:moveTo>
                    <a:pt x="21" y="454"/>
                  </a:moveTo>
                  <a:cubicBezTo>
                    <a:pt x="14" y="453"/>
                    <a:pt x="7" y="453"/>
                    <a:pt x="0" y="452"/>
                  </a:cubicBezTo>
                  <a:cubicBezTo>
                    <a:pt x="2" y="444"/>
                    <a:pt x="2" y="444"/>
                    <a:pt x="2" y="444"/>
                  </a:cubicBezTo>
                  <a:cubicBezTo>
                    <a:pt x="8" y="445"/>
                    <a:pt x="15" y="445"/>
                    <a:pt x="21" y="446"/>
                  </a:cubicBezTo>
                  <a:cubicBezTo>
                    <a:pt x="21" y="454"/>
                    <a:pt x="21" y="454"/>
                    <a:pt x="21" y="454"/>
                  </a:cubicBezTo>
                  <a:moveTo>
                    <a:pt x="391" y="299"/>
                  </a:moveTo>
                  <a:cubicBezTo>
                    <a:pt x="384" y="295"/>
                    <a:pt x="384" y="295"/>
                    <a:pt x="384" y="295"/>
                  </a:cubicBezTo>
                  <a:cubicBezTo>
                    <a:pt x="387" y="289"/>
                    <a:pt x="389" y="283"/>
                    <a:pt x="392" y="277"/>
                  </a:cubicBezTo>
                  <a:cubicBezTo>
                    <a:pt x="399" y="280"/>
                    <a:pt x="399" y="280"/>
                    <a:pt x="399" y="280"/>
                  </a:cubicBezTo>
                  <a:cubicBezTo>
                    <a:pt x="397" y="286"/>
                    <a:pt x="394" y="293"/>
                    <a:pt x="391" y="299"/>
                  </a:cubicBezTo>
                  <a:moveTo>
                    <a:pt x="406" y="260"/>
                  </a:moveTo>
                  <a:cubicBezTo>
                    <a:pt x="398" y="258"/>
                    <a:pt x="398" y="258"/>
                    <a:pt x="398" y="258"/>
                  </a:cubicBezTo>
                  <a:cubicBezTo>
                    <a:pt x="400" y="252"/>
                    <a:pt x="402" y="245"/>
                    <a:pt x="403" y="239"/>
                  </a:cubicBezTo>
                  <a:cubicBezTo>
                    <a:pt x="411" y="241"/>
                    <a:pt x="411" y="241"/>
                    <a:pt x="411" y="241"/>
                  </a:cubicBezTo>
                  <a:cubicBezTo>
                    <a:pt x="409" y="247"/>
                    <a:pt x="408" y="254"/>
                    <a:pt x="406" y="260"/>
                  </a:cubicBezTo>
                  <a:moveTo>
                    <a:pt x="414" y="220"/>
                  </a:moveTo>
                  <a:cubicBezTo>
                    <a:pt x="406" y="219"/>
                    <a:pt x="406" y="219"/>
                    <a:pt x="406" y="219"/>
                  </a:cubicBezTo>
                  <a:cubicBezTo>
                    <a:pt x="407" y="213"/>
                    <a:pt x="407" y="206"/>
                    <a:pt x="407" y="200"/>
                  </a:cubicBezTo>
                  <a:cubicBezTo>
                    <a:pt x="415" y="200"/>
                    <a:pt x="415" y="200"/>
                    <a:pt x="415" y="200"/>
                  </a:cubicBezTo>
                  <a:cubicBezTo>
                    <a:pt x="415" y="206"/>
                    <a:pt x="415" y="213"/>
                    <a:pt x="414" y="220"/>
                  </a:cubicBezTo>
                  <a:moveTo>
                    <a:pt x="413" y="179"/>
                  </a:moveTo>
                  <a:cubicBezTo>
                    <a:pt x="405" y="180"/>
                    <a:pt x="405" y="180"/>
                    <a:pt x="405" y="180"/>
                  </a:cubicBezTo>
                  <a:cubicBezTo>
                    <a:pt x="404" y="174"/>
                    <a:pt x="403" y="169"/>
                    <a:pt x="402" y="164"/>
                  </a:cubicBezTo>
                  <a:cubicBezTo>
                    <a:pt x="401" y="161"/>
                    <a:pt x="401" y="161"/>
                    <a:pt x="401" y="161"/>
                  </a:cubicBezTo>
                  <a:cubicBezTo>
                    <a:pt x="408" y="159"/>
                    <a:pt x="408" y="159"/>
                    <a:pt x="408" y="159"/>
                  </a:cubicBezTo>
                  <a:cubicBezTo>
                    <a:pt x="409" y="162"/>
                    <a:pt x="409" y="162"/>
                    <a:pt x="409" y="162"/>
                  </a:cubicBezTo>
                  <a:cubicBezTo>
                    <a:pt x="411" y="167"/>
                    <a:pt x="412" y="173"/>
                    <a:pt x="413" y="179"/>
                  </a:cubicBezTo>
                  <a:moveTo>
                    <a:pt x="394" y="142"/>
                  </a:moveTo>
                  <a:cubicBezTo>
                    <a:pt x="392" y="136"/>
                    <a:pt x="389" y="130"/>
                    <a:pt x="387" y="124"/>
                  </a:cubicBezTo>
                  <a:cubicBezTo>
                    <a:pt x="394" y="121"/>
                    <a:pt x="394" y="121"/>
                    <a:pt x="394" y="121"/>
                  </a:cubicBezTo>
                  <a:cubicBezTo>
                    <a:pt x="397" y="127"/>
                    <a:pt x="399" y="133"/>
                    <a:pt x="402" y="139"/>
                  </a:cubicBezTo>
                  <a:cubicBezTo>
                    <a:pt x="394" y="142"/>
                    <a:pt x="394" y="142"/>
                    <a:pt x="394" y="142"/>
                  </a:cubicBezTo>
                  <a:moveTo>
                    <a:pt x="378" y="106"/>
                  </a:moveTo>
                  <a:cubicBezTo>
                    <a:pt x="374" y="100"/>
                    <a:pt x="371" y="95"/>
                    <a:pt x="367" y="89"/>
                  </a:cubicBezTo>
                  <a:cubicBezTo>
                    <a:pt x="374" y="85"/>
                    <a:pt x="374" y="85"/>
                    <a:pt x="374" y="85"/>
                  </a:cubicBezTo>
                  <a:cubicBezTo>
                    <a:pt x="378" y="90"/>
                    <a:pt x="381" y="96"/>
                    <a:pt x="385" y="102"/>
                  </a:cubicBezTo>
                  <a:cubicBezTo>
                    <a:pt x="378" y="106"/>
                    <a:pt x="378" y="106"/>
                    <a:pt x="378" y="106"/>
                  </a:cubicBezTo>
                  <a:moveTo>
                    <a:pt x="356" y="73"/>
                  </a:moveTo>
                  <a:cubicBezTo>
                    <a:pt x="352" y="68"/>
                    <a:pt x="348" y="62"/>
                    <a:pt x="343" y="57"/>
                  </a:cubicBezTo>
                  <a:cubicBezTo>
                    <a:pt x="349" y="52"/>
                    <a:pt x="349" y="52"/>
                    <a:pt x="349" y="52"/>
                  </a:cubicBezTo>
                  <a:cubicBezTo>
                    <a:pt x="354" y="57"/>
                    <a:pt x="358" y="63"/>
                    <a:pt x="362" y="68"/>
                  </a:cubicBezTo>
                  <a:cubicBezTo>
                    <a:pt x="356" y="73"/>
                    <a:pt x="356" y="73"/>
                    <a:pt x="356" y="73"/>
                  </a:cubicBezTo>
                  <a:moveTo>
                    <a:pt x="330" y="43"/>
                  </a:moveTo>
                  <a:cubicBezTo>
                    <a:pt x="325" y="38"/>
                    <a:pt x="320" y="34"/>
                    <a:pt x="315" y="30"/>
                  </a:cubicBezTo>
                  <a:cubicBezTo>
                    <a:pt x="320" y="24"/>
                    <a:pt x="320" y="24"/>
                    <a:pt x="320" y="24"/>
                  </a:cubicBezTo>
                  <a:cubicBezTo>
                    <a:pt x="325" y="28"/>
                    <a:pt x="330" y="33"/>
                    <a:pt x="335" y="37"/>
                  </a:cubicBezTo>
                  <a:cubicBezTo>
                    <a:pt x="330" y="43"/>
                    <a:pt x="330" y="43"/>
                    <a:pt x="330" y="43"/>
                  </a:cubicBezTo>
                  <a:moveTo>
                    <a:pt x="299" y="18"/>
                  </a:moveTo>
                  <a:cubicBezTo>
                    <a:pt x="294" y="14"/>
                    <a:pt x="288" y="10"/>
                    <a:pt x="282" y="7"/>
                  </a:cubicBezTo>
                  <a:cubicBezTo>
                    <a:pt x="287" y="0"/>
                    <a:pt x="287" y="0"/>
                    <a:pt x="287" y="0"/>
                  </a:cubicBezTo>
                  <a:cubicBezTo>
                    <a:pt x="292" y="3"/>
                    <a:pt x="298" y="7"/>
                    <a:pt x="304" y="11"/>
                  </a:cubicBezTo>
                  <a:cubicBezTo>
                    <a:pt x="299" y="18"/>
                    <a:pt x="299" y="18"/>
                    <a:pt x="299" y="18"/>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8" name="ïšlîḑe">
              <a:extLst>
                <a:ext uri="{FF2B5EF4-FFF2-40B4-BE49-F238E27FC236}">
                  <a16:creationId xmlns:a16="http://schemas.microsoft.com/office/drawing/2014/main" xmlns="" id="{5F59A374-803C-4A35-918D-62CC72675028}"/>
                </a:ext>
              </a:extLst>
            </p:cNvPr>
            <p:cNvSpPr/>
            <p:nvPr/>
          </p:nvSpPr>
          <p:spPr bwMode="auto">
            <a:xfrm>
              <a:off x="4267201" y="3419475"/>
              <a:ext cx="36513" cy="33338"/>
            </a:xfrm>
            <a:custGeom>
              <a:avLst/>
              <a:gdLst>
                <a:gd name="T0" fmla="*/ 10 w 11"/>
                <a:gd name="T1" fmla="*/ 10 h 10"/>
                <a:gd name="T2" fmla="*/ 0 w 11"/>
                <a:gd name="T3" fmla="*/ 8 h 10"/>
                <a:gd name="T4" fmla="*/ 2 w 11"/>
                <a:gd name="T5" fmla="*/ 0 h 10"/>
                <a:gd name="T6" fmla="*/ 11 w 11"/>
                <a:gd name="T7" fmla="*/ 2 h 10"/>
                <a:gd name="T8" fmla="*/ 10 w 11"/>
                <a:gd name="T9" fmla="*/ 10 h 10"/>
              </a:gdLst>
              <a:ahLst/>
              <a:cxnLst>
                <a:cxn ang="0">
                  <a:pos x="T0" y="T1"/>
                </a:cxn>
                <a:cxn ang="0">
                  <a:pos x="T2" y="T3"/>
                </a:cxn>
                <a:cxn ang="0">
                  <a:pos x="T4" y="T5"/>
                </a:cxn>
                <a:cxn ang="0">
                  <a:pos x="T6" y="T7"/>
                </a:cxn>
                <a:cxn ang="0">
                  <a:pos x="T8" y="T9"/>
                </a:cxn>
              </a:cxnLst>
              <a:rect l="0" t="0" r="r" b="b"/>
              <a:pathLst>
                <a:path w="11" h="10">
                  <a:moveTo>
                    <a:pt x="10" y="10"/>
                  </a:moveTo>
                  <a:cubicBezTo>
                    <a:pt x="7" y="9"/>
                    <a:pt x="4" y="9"/>
                    <a:pt x="0" y="8"/>
                  </a:cubicBezTo>
                  <a:cubicBezTo>
                    <a:pt x="2" y="0"/>
                    <a:pt x="2" y="0"/>
                    <a:pt x="2" y="0"/>
                  </a:cubicBezTo>
                  <a:cubicBezTo>
                    <a:pt x="5" y="1"/>
                    <a:pt x="8" y="1"/>
                    <a:pt x="11" y="2"/>
                  </a:cubicBezTo>
                  <a:cubicBezTo>
                    <a:pt x="10" y="10"/>
                    <a:pt x="10" y="10"/>
                    <a:pt x="10" y="10"/>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9" name="îṧ1ïḋè">
              <a:extLst>
                <a:ext uri="{FF2B5EF4-FFF2-40B4-BE49-F238E27FC236}">
                  <a16:creationId xmlns:a16="http://schemas.microsoft.com/office/drawing/2014/main" xmlns="" id="{1A5C83AA-2F5E-48B9-9BE7-717394372B82}"/>
                </a:ext>
              </a:extLst>
            </p:cNvPr>
            <p:cNvSpPr/>
            <p:nvPr/>
          </p:nvSpPr>
          <p:spPr bwMode="auto">
            <a:xfrm>
              <a:off x="3541713" y="2690813"/>
              <a:ext cx="1279525" cy="896938"/>
            </a:xfrm>
            <a:custGeom>
              <a:avLst/>
              <a:gdLst>
                <a:gd name="T0" fmla="*/ 337 w 388"/>
                <a:gd name="T1" fmla="*/ 232 h 272"/>
                <a:gd name="T2" fmla="*/ 352 w 388"/>
                <a:gd name="T3" fmla="*/ 232 h 272"/>
                <a:gd name="T4" fmla="*/ 352 w 388"/>
                <a:gd name="T5" fmla="*/ 240 h 272"/>
                <a:gd name="T6" fmla="*/ 352 w 388"/>
                <a:gd name="T7" fmla="*/ 240 h 272"/>
                <a:gd name="T8" fmla="*/ 352 w 388"/>
                <a:gd name="T9" fmla="*/ 243 h 272"/>
                <a:gd name="T10" fmla="*/ 337 w 388"/>
                <a:gd name="T11" fmla="*/ 244 h 272"/>
                <a:gd name="T12" fmla="*/ 331 w 388"/>
                <a:gd name="T13" fmla="*/ 244 h 272"/>
                <a:gd name="T14" fmla="*/ 331 w 388"/>
                <a:gd name="T15" fmla="*/ 240 h 272"/>
                <a:gd name="T16" fmla="*/ 331 w 388"/>
                <a:gd name="T17" fmla="*/ 240 h 272"/>
                <a:gd name="T18" fmla="*/ 332 w 388"/>
                <a:gd name="T19" fmla="*/ 232 h 272"/>
                <a:gd name="T20" fmla="*/ 337 w 388"/>
                <a:gd name="T21" fmla="*/ 232 h 272"/>
                <a:gd name="T22" fmla="*/ 291 w 388"/>
                <a:gd name="T23" fmla="*/ 238 h 272"/>
                <a:gd name="T24" fmla="*/ 291 w 388"/>
                <a:gd name="T25" fmla="*/ 238 h 272"/>
                <a:gd name="T26" fmla="*/ 291 w 388"/>
                <a:gd name="T27" fmla="*/ 230 h 272"/>
                <a:gd name="T28" fmla="*/ 311 w 388"/>
                <a:gd name="T29" fmla="*/ 231 h 272"/>
                <a:gd name="T30" fmla="*/ 311 w 388"/>
                <a:gd name="T31" fmla="*/ 236 h 272"/>
                <a:gd name="T32" fmla="*/ 311 w 388"/>
                <a:gd name="T33" fmla="*/ 236 h 272"/>
                <a:gd name="T34" fmla="*/ 311 w 388"/>
                <a:gd name="T35" fmla="*/ 243 h 272"/>
                <a:gd name="T36" fmla="*/ 291 w 388"/>
                <a:gd name="T37" fmla="*/ 242 h 272"/>
                <a:gd name="T38" fmla="*/ 291 w 388"/>
                <a:gd name="T39" fmla="*/ 238 h 272"/>
                <a:gd name="T40" fmla="*/ 251 w 388"/>
                <a:gd name="T41" fmla="*/ 234 h 272"/>
                <a:gd name="T42" fmla="*/ 250 w 388"/>
                <a:gd name="T43" fmla="*/ 234 h 272"/>
                <a:gd name="T44" fmla="*/ 252 w 388"/>
                <a:gd name="T45" fmla="*/ 226 h 272"/>
                <a:gd name="T46" fmla="*/ 271 w 388"/>
                <a:gd name="T47" fmla="*/ 228 h 272"/>
                <a:gd name="T48" fmla="*/ 271 w 388"/>
                <a:gd name="T49" fmla="*/ 233 h 272"/>
                <a:gd name="T50" fmla="*/ 271 w 388"/>
                <a:gd name="T51" fmla="*/ 233 h 272"/>
                <a:gd name="T52" fmla="*/ 271 w 388"/>
                <a:gd name="T53" fmla="*/ 240 h 272"/>
                <a:gd name="T54" fmla="*/ 250 w 388"/>
                <a:gd name="T55" fmla="*/ 238 h 272"/>
                <a:gd name="T56" fmla="*/ 251 w 388"/>
                <a:gd name="T57" fmla="*/ 234 h 272"/>
                <a:gd name="T58" fmla="*/ 221 w 388"/>
                <a:gd name="T59" fmla="*/ 229 h 272"/>
                <a:gd name="T60" fmla="*/ 220 w 388"/>
                <a:gd name="T61" fmla="*/ 229 h 272"/>
                <a:gd name="T62" fmla="*/ 222 w 388"/>
                <a:gd name="T63" fmla="*/ 221 h 272"/>
                <a:gd name="T64" fmla="*/ 231 w 388"/>
                <a:gd name="T65" fmla="*/ 223 h 272"/>
                <a:gd name="T66" fmla="*/ 231 w 388"/>
                <a:gd name="T67" fmla="*/ 228 h 272"/>
                <a:gd name="T68" fmla="*/ 231 w 388"/>
                <a:gd name="T69" fmla="*/ 229 h 272"/>
                <a:gd name="T70" fmla="*/ 230 w 388"/>
                <a:gd name="T71" fmla="*/ 236 h 272"/>
                <a:gd name="T72" fmla="*/ 220 w 388"/>
                <a:gd name="T73" fmla="*/ 234 h 272"/>
                <a:gd name="T74" fmla="*/ 221 w 388"/>
                <a:gd name="T75" fmla="*/ 229 h 272"/>
                <a:gd name="T76" fmla="*/ 176 w 388"/>
                <a:gd name="T77" fmla="*/ 43 h 272"/>
                <a:gd name="T78" fmla="*/ 178 w 388"/>
                <a:gd name="T79" fmla="*/ 40 h 272"/>
                <a:gd name="T80" fmla="*/ 188 w 388"/>
                <a:gd name="T81" fmla="*/ 37 h 272"/>
                <a:gd name="T82" fmla="*/ 192 w 388"/>
                <a:gd name="T83" fmla="*/ 37 h 272"/>
                <a:gd name="T84" fmla="*/ 176 w 388"/>
                <a:gd name="T85" fmla="*/ 43 h 272"/>
                <a:gd name="T86" fmla="*/ 296 w 388"/>
                <a:gd name="T87" fmla="*/ 0 h 272"/>
                <a:gd name="T88" fmla="*/ 208 w 388"/>
                <a:gd name="T89" fmla="*/ 31 h 272"/>
                <a:gd name="T90" fmla="*/ 208 w 388"/>
                <a:gd name="T91" fmla="*/ 31 h 272"/>
                <a:gd name="T92" fmla="*/ 193 w 388"/>
                <a:gd name="T93" fmla="*/ 28 h 272"/>
                <a:gd name="T94" fmla="*/ 187 w 388"/>
                <a:gd name="T95" fmla="*/ 28 h 272"/>
                <a:gd name="T96" fmla="*/ 173 w 388"/>
                <a:gd name="T97" fmla="*/ 32 h 272"/>
                <a:gd name="T98" fmla="*/ 165 w 388"/>
                <a:gd name="T99" fmla="*/ 47 h 272"/>
                <a:gd name="T100" fmla="*/ 0 w 388"/>
                <a:gd name="T101" fmla="*/ 106 h 272"/>
                <a:gd name="T102" fmla="*/ 126 w 388"/>
                <a:gd name="T103" fmla="*/ 147 h 272"/>
                <a:gd name="T104" fmla="*/ 128 w 388"/>
                <a:gd name="T105" fmla="*/ 272 h 272"/>
                <a:gd name="T106" fmla="*/ 388 w 388"/>
                <a:gd name="T107" fmla="*/ 272 h 272"/>
                <a:gd name="T108" fmla="*/ 388 w 388"/>
                <a:gd name="T109" fmla="*/ 241 h 272"/>
                <a:gd name="T110" fmla="*/ 372 w 388"/>
                <a:gd name="T111" fmla="*/ 243 h 272"/>
                <a:gd name="T112" fmla="*/ 372 w 388"/>
                <a:gd name="T113" fmla="*/ 236 h 272"/>
                <a:gd name="T114" fmla="*/ 372 w 388"/>
                <a:gd name="T115" fmla="*/ 236 h 272"/>
                <a:gd name="T116" fmla="*/ 372 w 388"/>
                <a:gd name="T117" fmla="*/ 231 h 272"/>
                <a:gd name="T118" fmla="*/ 388 w 388"/>
                <a:gd name="T119" fmla="*/ 229 h 272"/>
                <a:gd name="T120" fmla="*/ 388 w 388"/>
                <a:gd name="T121" fmla="*/ 29 h 272"/>
                <a:gd name="T122" fmla="*/ 296 w 388"/>
                <a:gd name="T12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8" h="272">
                  <a:moveTo>
                    <a:pt x="337" y="232"/>
                  </a:moveTo>
                  <a:cubicBezTo>
                    <a:pt x="342" y="232"/>
                    <a:pt x="347" y="232"/>
                    <a:pt x="352" y="232"/>
                  </a:cubicBezTo>
                  <a:cubicBezTo>
                    <a:pt x="352" y="240"/>
                    <a:pt x="352" y="240"/>
                    <a:pt x="352" y="240"/>
                  </a:cubicBezTo>
                  <a:cubicBezTo>
                    <a:pt x="352" y="240"/>
                    <a:pt x="352" y="240"/>
                    <a:pt x="352" y="240"/>
                  </a:cubicBezTo>
                  <a:cubicBezTo>
                    <a:pt x="352" y="243"/>
                    <a:pt x="352" y="243"/>
                    <a:pt x="352" y="243"/>
                  </a:cubicBezTo>
                  <a:cubicBezTo>
                    <a:pt x="347" y="244"/>
                    <a:pt x="342" y="244"/>
                    <a:pt x="337" y="244"/>
                  </a:cubicBezTo>
                  <a:cubicBezTo>
                    <a:pt x="335" y="244"/>
                    <a:pt x="333" y="244"/>
                    <a:pt x="331" y="244"/>
                  </a:cubicBezTo>
                  <a:cubicBezTo>
                    <a:pt x="331" y="240"/>
                    <a:pt x="331" y="240"/>
                    <a:pt x="331" y="240"/>
                  </a:cubicBezTo>
                  <a:cubicBezTo>
                    <a:pt x="331" y="240"/>
                    <a:pt x="331" y="240"/>
                    <a:pt x="331" y="240"/>
                  </a:cubicBezTo>
                  <a:cubicBezTo>
                    <a:pt x="332" y="232"/>
                    <a:pt x="332" y="232"/>
                    <a:pt x="332" y="232"/>
                  </a:cubicBezTo>
                  <a:cubicBezTo>
                    <a:pt x="333" y="232"/>
                    <a:pt x="335" y="232"/>
                    <a:pt x="337" y="232"/>
                  </a:cubicBezTo>
                  <a:moveTo>
                    <a:pt x="291" y="238"/>
                  </a:moveTo>
                  <a:cubicBezTo>
                    <a:pt x="291" y="238"/>
                    <a:pt x="291" y="238"/>
                    <a:pt x="291" y="238"/>
                  </a:cubicBezTo>
                  <a:cubicBezTo>
                    <a:pt x="291" y="230"/>
                    <a:pt x="291" y="230"/>
                    <a:pt x="291" y="230"/>
                  </a:cubicBezTo>
                  <a:cubicBezTo>
                    <a:pt x="298" y="230"/>
                    <a:pt x="305" y="231"/>
                    <a:pt x="311" y="231"/>
                  </a:cubicBezTo>
                  <a:cubicBezTo>
                    <a:pt x="311" y="236"/>
                    <a:pt x="311" y="236"/>
                    <a:pt x="311" y="236"/>
                  </a:cubicBezTo>
                  <a:cubicBezTo>
                    <a:pt x="311" y="236"/>
                    <a:pt x="311" y="236"/>
                    <a:pt x="311" y="236"/>
                  </a:cubicBezTo>
                  <a:cubicBezTo>
                    <a:pt x="311" y="243"/>
                    <a:pt x="311" y="243"/>
                    <a:pt x="311" y="243"/>
                  </a:cubicBezTo>
                  <a:cubicBezTo>
                    <a:pt x="304" y="243"/>
                    <a:pt x="298" y="243"/>
                    <a:pt x="291" y="242"/>
                  </a:cubicBezTo>
                  <a:cubicBezTo>
                    <a:pt x="291" y="238"/>
                    <a:pt x="291" y="238"/>
                    <a:pt x="291" y="238"/>
                  </a:cubicBezTo>
                  <a:moveTo>
                    <a:pt x="251" y="234"/>
                  </a:moveTo>
                  <a:cubicBezTo>
                    <a:pt x="251" y="234"/>
                    <a:pt x="251" y="234"/>
                    <a:pt x="250" y="234"/>
                  </a:cubicBezTo>
                  <a:cubicBezTo>
                    <a:pt x="252" y="226"/>
                    <a:pt x="252" y="226"/>
                    <a:pt x="252" y="226"/>
                  </a:cubicBezTo>
                  <a:cubicBezTo>
                    <a:pt x="258" y="227"/>
                    <a:pt x="265" y="227"/>
                    <a:pt x="271" y="228"/>
                  </a:cubicBezTo>
                  <a:cubicBezTo>
                    <a:pt x="271" y="233"/>
                    <a:pt x="271" y="233"/>
                    <a:pt x="271" y="233"/>
                  </a:cubicBezTo>
                  <a:cubicBezTo>
                    <a:pt x="271" y="233"/>
                    <a:pt x="271" y="233"/>
                    <a:pt x="271" y="233"/>
                  </a:cubicBezTo>
                  <a:cubicBezTo>
                    <a:pt x="271" y="240"/>
                    <a:pt x="271" y="240"/>
                    <a:pt x="271" y="240"/>
                  </a:cubicBezTo>
                  <a:cubicBezTo>
                    <a:pt x="264" y="240"/>
                    <a:pt x="257" y="239"/>
                    <a:pt x="250" y="238"/>
                  </a:cubicBezTo>
                  <a:cubicBezTo>
                    <a:pt x="251" y="234"/>
                    <a:pt x="251" y="234"/>
                    <a:pt x="251" y="234"/>
                  </a:cubicBezTo>
                  <a:moveTo>
                    <a:pt x="221" y="229"/>
                  </a:moveTo>
                  <a:cubicBezTo>
                    <a:pt x="221" y="229"/>
                    <a:pt x="221" y="229"/>
                    <a:pt x="220" y="229"/>
                  </a:cubicBezTo>
                  <a:cubicBezTo>
                    <a:pt x="222" y="221"/>
                    <a:pt x="222" y="221"/>
                    <a:pt x="222" y="221"/>
                  </a:cubicBezTo>
                  <a:cubicBezTo>
                    <a:pt x="225" y="222"/>
                    <a:pt x="228" y="222"/>
                    <a:pt x="231" y="223"/>
                  </a:cubicBezTo>
                  <a:cubicBezTo>
                    <a:pt x="231" y="228"/>
                    <a:pt x="231" y="228"/>
                    <a:pt x="231" y="228"/>
                  </a:cubicBezTo>
                  <a:cubicBezTo>
                    <a:pt x="231" y="228"/>
                    <a:pt x="231" y="228"/>
                    <a:pt x="231" y="229"/>
                  </a:cubicBezTo>
                  <a:cubicBezTo>
                    <a:pt x="230" y="236"/>
                    <a:pt x="230" y="236"/>
                    <a:pt x="230" y="236"/>
                  </a:cubicBezTo>
                  <a:cubicBezTo>
                    <a:pt x="227" y="235"/>
                    <a:pt x="224" y="235"/>
                    <a:pt x="220" y="234"/>
                  </a:cubicBezTo>
                  <a:cubicBezTo>
                    <a:pt x="221" y="229"/>
                    <a:pt x="221" y="229"/>
                    <a:pt x="221" y="229"/>
                  </a:cubicBezTo>
                  <a:moveTo>
                    <a:pt x="176" y="43"/>
                  </a:moveTo>
                  <a:cubicBezTo>
                    <a:pt x="176" y="42"/>
                    <a:pt x="177" y="41"/>
                    <a:pt x="178" y="40"/>
                  </a:cubicBezTo>
                  <a:cubicBezTo>
                    <a:pt x="182" y="37"/>
                    <a:pt x="185" y="37"/>
                    <a:pt x="188" y="37"/>
                  </a:cubicBezTo>
                  <a:cubicBezTo>
                    <a:pt x="191" y="37"/>
                    <a:pt x="192" y="37"/>
                    <a:pt x="192" y="37"/>
                  </a:cubicBezTo>
                  <a:cubicBezTo>
                    <a:pt x="176" y="43"/>
                    <a:pt x="176" y="43"/>
                    <a:pt x="176" y="43"/>
                  </a:cubicBezTo>
                  <a:moveTo>
                    <a:pt x="296" y="0"/>
                  </a:moveTo>
                  <a:cubicBezTo>
                    <a:pt x="208" y="31"/>
                    <a:pt x="208" y="31"/>
                    <a:pt x="208" y="31"/>
                  </a:cubicBezTo>
                  <a:cubicBezTo>
                    <a:pt x="208" y="31"/>
                    <a:pt x="208" y="31"/>
                    <a:pt x="208" y="31"/>
                  </a:cubicBezTo>
                  <a:cubicBezTo>
                    <a:pt x="208" y="31"/>
                    <a:pt x="193" y="28"/>
                    <a:pt x="193" y="28"/>
                  </a:cubicBezTo>
                  <a:cubicBezTo>
                    <a:pt x="192" y="28"/>
                    <a:pt x="190" y="28"/>
                    <a:pt x="187" y="28"/>
                  </a:cubicBezTo>
                  <a:cubicBezTo>
                    <a:pt x="183" y="28"/>
                    <a:pt x="178" y="29"/>
                    <a:pt x="173" y="32"/>
                  </a:cubicBezTo>
                  <a:cubicBezTo>
                    <a:pt x="169" y="36"/>
                    <a:pt x="166" y="41"/>
                    <a:pt x="165" y="47"/>
                  </a:cubicBezTo>
                  <a:cubicBezTo>
                    <a:pt x="0" y="106"/>
                    <a:pt x="0" y="106"/>
                    <a:pt x="0" y="106"/>
                  </a:cubicBezTo>
                  <a:cubicBezTo>
                    <a:pt x="126" y="147"/>
                    <a:pt x="126" y="147"/>
                    <a:pt x="126" y="147"/>
                  </a:cubicBezTo>
                  <a:cubicBezTo>
                    <a:pt x="128" y="272"/>
                    <a:pt x="128" y="272"/>
                    <a:pt x="128" y="272"/>
                  </a:cubicBezTo>
                  <a:cubicBezTo>
                    <a:pt x="388" y="272"/>
                    <a:pt x="388" y="272"/>
                    <a:pt x="388" y="272"/>
                  </a:cubicBezTo>
                  <a:cubicBezTo>
                    <a:pt x="388" y="241"/>
                    <a:pt x="388" y="241"/>
                    <a:pt x="388" y="241"/>
                  </a:cubicBezTo>
                  <a:cubicBezTo>
                    <a:pt x="383" y="242"/>
                    <a:pt x="377" y="242"/>
                    <a:pt x="372" y="243"/>
                  </a:cubicBezTo>
                  <a:cubicBezTo>
                    <a:pt x="372" y="236"/>
                    <a:pt x="372" y="236"/>
                    <a:pt x="372" y="236"/>
                  </a:cubicBezTo>
                  <a:cubicBezTo>
                    <a:pt x="372" y="236"/>
                    <a:pt x="372" y="236"/>
                    <a:pt x="372" y="236"/>
                  </a:cubicBezTo>
                  <a:cubicBezTo>
                    <a:pt x="372" y="231"/>
                    <a:pt x="372" y="231"/>
                    <a:pt x="372" y="231"/>
                  </a:cubicBezTo>
                  <a:cubicBezTo>
                    <a:pt x="377" y="230"/>
                    <a:pt x="382" y="230"/>
                    <a:pt x="388" y="229"/>
                  </a:cubicBezTo>
                  <a:cubicBezTo>
                    <a:pt x="388" y="29"/>
                    <a:pt x="388" y="29"/>
                    <a:pt x="388" y="29"/>
                  </a:cubicBezTo>
                  <a:cubicBezTo>
                    <a:pt x="296" y="0"/>
                    <a:pt x="296" y="0"/>
                    <a:pt x="296" y="0"/>
                  </a:cubicBezTo>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0" name="ïśḷîḓê">
              <a:extLst>
                <a:ext uri="{FF2B5EF4-FFF2-40B4-BE49-F238E27FC236}">
                  <a16:creationId xmlns:a16="http://schemas.microsoft.com/office/drawing/2014/main" xmlns="" id="{D93B811B-A458-4C6E-8067-2F329D4361BF}"/>
                </a:ext>
              </a:extLst>
            </p:cNvPr>
            <p:cNvSpPr/>
            <p:nvPr/>
          </p:nvSpPr>
          <p:spPr bwMode="auto">
            <a:xfrm>
              <a:off x="5013326" y="2849563"/>
              <a:ext cx="492125" cy="738188"/>
            </a:xfrm>
            <a:custGeom>
              <a:avLst/>
              <a:gdLst>
                <a:gd name="T0" fmla="*/ 25 w 149"/>
                <a:gd name="T1" fmla="*/ 173 h 224"/>
                <a:gd name="T2" fmla="*/ 24 w 149"/>
                <a:gd name="T3" fmla="*/ 173 h 224"/>
                <a:gd name="T4" fmla="*/ 25 w 149"/>
                <a:gd name="T5" fmla="*/ 175 h 224"/>
                <a:gd name="T6" fmla="*/ 25 w 149"/>
                <a:gd name="T7" fmla="*/ 173 h 224"/>
                <a:gd name="T8" fmla="*/ 0 w 149"/>
                <a:gd name="T9" fmla="*/ 0 h 224"/>
                <a:gd name="T10" fmla="*/ 0 w 149"/>
                <a:gd name="T11" fmla="*/ 224 h 224"/>
                <a:gd name="T12" fmla="*/ 25 w 149"/>
                <a:gd name="T13" fmla="*/ 224 h 224"/>
                <a:gd name="T14" fmla="*/ 25 w 149"/>
                <a:gd name="T15" fmla="*/ 179 h 224"/>
                <a:gd name="T16" fmla="*/ 6 w 149"/>
                <a:gd name="T17" fmla="*/ 183 h 224"/>
                <a:gd name="T18" fmla="*/ 4 w 149"/>
                <a:gd name="T19" fmla="*/ 176 h 224"/>
                <a:gd name="T20" fmla="*/ 6 w 149"/>
                <a:gd name="T21" fmla="*/ 176 h 224"/>
                <a:gd name="T22" fmla="*/ 4 w 149"/>
                <a:gd name="T23" fmla="*/ 170 h 224"/>
                <a:gd name="T24" fmla="*/ 24 w 149"/>
                <a:gd name="T25" fmla="*/ 165 h 224"/>
                <a:gd name="T26" fmla="*/ 25 w 149"/>
                <a:gd name="T27" fmla="*/ 168 h 224"/>
                <a:gd name="T28" fmla="*/ 24 w 149"/>
                <a:gd name="T29" fmla="*/ 93 h 224"/>
                <a:gd name="T30" fmla="*/ 149 w 149"/>
                <a:gd name="T31" fmla="*/ 49 h 224"/>
                <a:gd name="T32" fmla="*/ 0 w 149"/>
                <a:gd name="T33"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224">
                  <a:moveTo>
                    <a:pt x="25" y="173"/>
                  </a:moveTo>
                  <a:cubicBezTo>
                    <a:pt x="25" y="173"/>
                    <a:pt x="24" y="173"/>
                    <a:pt x="24" y="173"/>
                  </a:cubicBezTo>
                  <a:cubicBezTo>
                    <a:pt x="25" y="175"/>
                    <a:pt x="25" y="175"/>
                    <a:pt x="25" y="175"/>
                  </a:cubicBezTo>
                  <a:cubicBezTo>
                    <a:pt x="25" y="173"/>
                    <a:pt x="25" y="173"/>
                    <a:pt x="25" y="173"/>
                  </a:cubicBezTo>
                  <a:moveTo>
                    <a:pt x="0" y="0"/>
                  </a:moveTo>
                  <a:cubicBezTo>
                    <a:pt x="0" y="224"/>
                    <a:pt x="0" y="224"/>
                    <a:pt x="0" y="224"/>
                  </a:cubicBezTo>
                  <a:cubicBezTo>
                    <a:pt x="25" y="224"/>
                    <a:pt x="25" y="224"/>
                    <a:pt x="25" y="224"/>
                  </a:cubicBezTo>
                  <a:cubicBezTo>
                    <a:pt x="25" y="179"/>
                    <a:pt x="25" y="179"/>
                    <a:pt x="25" y="179"/>
                  </a:cubicBezTo>
                  <a:cubicBezTo>
                    <a:pt x="19" y="180"/>
                    <a:pt x="13" y="182"/>
                    <a:pt x="6" y="183"/>
                  </a:cubicBezTo>
                  <a:cubicBezTo>
                    <a:pt x="4" y="176"/>
                    <a:pt x="4" y="176"/>
                    <a:pt x="4" y="176"/>
                  </a:cubicBezTo>
                  <a:cubicBezTo>
                    <a:pt x="5" y="176"/>
                    <a:pt x="5" y="176"/>
                    <a:pt x="6" y="176"/>
                  </a:cubicBezTo>
                  <a:cubicBezTo>
                    <a:pt x="4" y="170"/>
                    <a:pt x="4" y="170"/>
                    <a:pt x="4" y="170"/>
                  </a:cubicBezTo>
                  <a:cubicBezTo>
                    <a:pt x="11" y="168"/>
                    <a:pt x="17" y="167"/>
                    <a:pt x="24" y="165"/>
                  </a:cubicBezTo>
                  <a:cubicBezTo>
                    <a:pt x="25" y="168"/>
                    <a:pt x="25" y="168"/>
                    <a:pt x="25" y="168"/>
                  </a:cubicBezTo>
                  <a:cubicBezTo>
                    <a:pt x="24" y="93"/>
                    <a:pt x="24" y="93"/>
                    <a:pt x="24" y="93"/>
                  </a:cubicBezTo>
                  <a:cubicBezTo>
                    <a:pt x="149" y="49"/>
                    <a:pt x="149" y="49"/>
                    <a:pt x="149" y="49"/>
                  </a:cubicBezTo>
                  <a:cubicBezTo>
                    <a:pt x="0" y="0"/>
                    <a:pt x="0" y="0"/>
                    <a:pt x="0" y="0"/>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1" name="išľïdè">
              <a:extLst>
                <a:ext uri="{FF2B5EF4-FFF2-40B4-BE49-F238E27FC236}">
                  <a16:creationId xmlns:a16="http://schemas.microsoft.com/office/drawing/2014/main" xmlns="" id="{14060569-F063-4B05-A888-595C40D9960B}"/>
                </a:ext>
              </a:extLst>
            </p:cNvPr>
            <p:cNvSpPr/>
            <p:nvPr/>
          </p:nvSpPr>
          <p:spPr bwMode="auto">
            <a:xfrm>
              <a:off x="4979988" y="2838450"/>
              <a:ext cx="33338" cy="749300"/>
            </a:xfrm>
            <a:custGeom>
              <a:avLst/>
              <a:gdLst>
                <a:gd name="T0" fmla="*/ 0 w 21"/>
                <a:gd name="T1" fmla="*/ 0 h 472"/>
                <a:gd name="T2" fmla="*/ 0 w 21"/>
                <a:gd name="T3" fmla="*/ 472 h 472"/>
                <a:gd name="T4" fmla="*/ 21 w 21"/>
                <a:gd name="T5" fmla="*/ 472 h 472"/>
                <a:gd name="T6" fmla="*/ 21 w 21"/>
                <a:gd name="T7" fmla="*/ 7 h 472"/>
                <a:gd name="T8" fmla="*/ 0 w 21"/>
                <a:gd name="T9" fmla="*/ 0 h 472"/>
              </a:gdLst>
              <a:ahLst/>
              <a:cxnLst>
                <a:cxn ang="0">
                  <a:pos x="T0" y="T1"/>
                </a:cxn>
                <a:cxn ang="0">
                  <a:pos x="T2" y="T3"/>
                </a:cxn>
                <a:cxn ang="0">
                  <a:pos x="T4" y="T5"/>
                </a:cxn>
                <a:cxn ang="0">
                  <a:pos x="T6" y="T7"/>
                </a:cxn>
                <a:cxn ang="0">
                  <a:pos x="T8" y="T9"/>
                </a:cxn>
              </a:cxnLst>
              <a:rect l="0" t="0" r="r" b="b"/>
              <a:pathLst>
                <a:path w="21" h="472">
                  <a:moveTo>
                    <a:pt x="0" y="0"/>
                  </a:moveTo>
                  <a:lnTo>
                    <a:pt x="0" y="472"/>
                  </a:lnTo>
                  <a:lnTo>
                    <a:pt x="21" y="472"/>
                  </a:lnTo>
                  <a:lnTo>
                    <a:pt x="21" y="7"/>
                  </a:lnTo>
                  <a:lnTo>
                    <a:pt x="0" y="0"/>
                  </a:lnTo>
                  <a:close/>
                </a:path>
              </a:pathLst>
            </a:custGeom>
            <a:solidFill>
              <a:srgbClr val="10101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2" name="î$líḋe">
              <a:extLst>
                <a:ext uri="{FF2B5EF4-FFF2-40B4-BE49-F238E27FC236}">
                  <a16:creationId xmlns:a16="http://schemas.microsoft.com/office/drawing/2014/main" xmlns="" id="{56566F52-FC5F-440B-B393-9AC6C5473EB4}"/>
                </a:ext>
              </a:extLst>
            </p:cNvPr>
            <p:cNvSpPr/>
            <p:nvPr/>
          </p:nvSpPr>
          <p:spPr bwMode="auto">
            <a:xfrm>
              <a:off x="4979988" y="2838450"/>
              <a:ext cx="33338" cy="749300"/>
            </a:xfrm>
            <a:custGeom>
              <a:avLst/>
              <a:gdLst>
                <a:gd name="T0" fmla="*/ 0 w 21"/>
                <a:gd name="T1" fmla="*/ 0 h 472"/>
                <a:gd name="T2" fmla="*/ 0 w 21"/>
                <a:gd name="T3" fmla="*/ 472 h 472"/>
                <a:gd name="T4" fmla="*/ 21 w 21"/>
                <a:gd name="T5" fmla="*/ 472 h 472"/>
                <a:gd name="T6" fmla="*/ 21 w 21"/>
                <a:gd name="T7" fmla="*/ 7 h 472"/>
                <a:gd name="T8" fmla="*/ 0 w 21"/>
                <a:gd name="T9" fmla="*/ 0 h 472"/>
              </a:gdLst>
              <a:ahLst/>
              <a:cxnLst>
                <a:cxn ang="0">
                  <a:pos x="T0" y="T1"/>
                </a:cxn>
                <a:cxn ang="0">
                  <a:pos x="T2" y="T3"/>
                </a:cxn>
                <a:cxn ang="0">
                  <a:pos x="T4" y="T5"/>
                </a:cxn>
                <a:cxn ang="0">
                  <a:pos x="T6" y="T7"/>
                </a:cxn>
                <a:cxn ang="0">
                  <a:pos x="T8" y="T9"/>
                </a:cxn>
              </a:cxnLst>
              <a:rect l="0" t="0" r="r" b="b"/>
              <a:pathLst>
                <a:path w="21" h="472">
                  <a:moveTo>
                    <a:pt x="0" y="0"/>
                  </a:moveTo>
                  <a:lnTo>
                    <a:pt x="0" y="472"/>
                  </a:lnTo>
                  <a:lnTo>
                    <a:pt x="21" y="472"/>
                  </a:lnTo>
                  <a:lnTo>
                    <a:pt x="21"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3" name="ísḷíďê">
              <a:extLst>
                <a:ext uri="{FF2B5EF4-FFF2-40B4-BE49-F238E27FC236}">
                  <a16:creationId xmlns:a16="http://schemas.microsoft.com/office/drawing/2014/main" xmlns="" id="{27885280-3926-4554-986D-1BF5F50F762A}"/>
                </a:ext>
              </a:extLst>
            </p:cNvPr>
            <p:cNvSpPr/>
            <p:nvPr/>
          </p:nvSpPr>
          <p:spPr bwMode="auto">
            <a:xfrm>
              <a:off x="4894263" y="2813050"/>
              <a:ext cx="85725" cy="774700"/>
            </a:xfrm>
            <a:custGeom>
              <a:avLst/>
              <a:gdLst>
                <a:gd name="T0" fmla="*/ 2 w 26"/>
                <a:gd name="T1" fmla="*/ 194 h 235"/>
                <a:gd name="T2" fmla="*/ 1 w 26"/>
                <a:gd name="T3" fmla="*/ 189 h 235"/>
                <a:gd name="T4" fmla="*/ 21 w 26"/>
                <a:gd name="T5" fmla="*/ 186 h 235"/>
                <a:gd name="T6" fmla="*/ 23 w 26"/>
                <a:gd name="T7" fmla="*/ 193 h 235"/>
                <a:gd name="T8" fmla="*/ 21 w 26"/>
                <a:gd name="T9" fmla="*/ 194 h 235"/>
                <a:gd name="T10" fmla="*/ 23 w 26"/>
                <a:gd name="T11" fmla="*/ 198 h 235"/>
                <a:gd name="T12" fmla="*/ 3 w 26"/>
                <a:gd name="T13" fmla="*/ 202 h 235"/>
                <a:gd name="T14" fmla="*/ 1 w 26"/>
                <a:gd name="T15" fmla="*/ 195 h 235"/>
                <a:gd name="T16" fmla="*/ 2 w 26"/>
                <a:gd name="T17" fmla="*/ 194 h 235"/>
                <a:gd name="T18" fmla="*/ 0 w 26"/>
                <a:gd name="T19" fmla="*/ 0 h 235"/>
                <a:gd name="T20" fmla="*/ 0 w 26"/>
                <a:gd name="T21" fmla="*/ 235 h 235"/>
                <a:gd name="T22" fmla="*/ 26 w 26"/>
                <a:gd name="T23" fmla="*/ 235 h 235"/>
                <a:gd name="T24" fmla="*/ 26 w 26"/>
                <a:gd name="T25" fmla="*/ 8 h 235"/>
                <a:gd name="T26" fmla="*/ 0 w 26"/>
                <a:gd name="T2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35">
                  <a:moveTo>
                    <a:pt x="2" y="194"/>
                  </a:moveTo>
                  <a:cubicBezTo>
                    <a:pt x="1" y="189"/>
                    <a:pt x="1" y="189"/>
                    <a:pt x="1" y="189"/>
                  </a:cubicBezTo>
                  <a:cubicBezTo>
                    <a:pt x="8" y="188"/>
                    <a:pt x="15" y="187"/>
                    <a:pt x="21" y="186"/>
                  </a:cubicBezTo>
                  <a:cubicBezTo>
                    <a:pt x="23" y="193"/>
                    <a:pt x="23" y="193"/>
                    <a:pt x="23" y="193"/>
                  </a:cubicBezTo>
                  <a:cubicBezTo>
                    <a:pt x="22" y="194"/>
                    <a:pt x="22" y="194"/>
                    <a:pt x="21" y="194"/>
                  </a:cubicBezTo>
                  <a:cubicBezTo>
                    <a:pt x="23" y="198"/>
                    <a:pt x="23" y="198"/>
                    <a:pt x="23" y="198"/>
                  </a:cubicBezTo>
                  <a:cubicBezTo>
                    <a:pt x="16" y="200"/>
                    <a:pt x="9" y="201"/>
                    <a:pt x="3" y="202"/>
                  </a:cubicBezTo>
                  <a:cubicBezTo>
                    <a:pt x="1" y="195"/>
                    <a:pt x="1" y="195"/>
                    <a:pt x="1" y="195"/>
                  </a:cubicBezTo>
                  <a:cubicBezTo>
                    <a:pt x="2" y="195"/>
                    <a:pt x="2" y="195"/>
                    <a:pt x="2" y="194"/>
                  </a:cubicBezTo>
                  <a:moveTo>
                    <a:pt x="0" y="0"/>
                  </a:moveTo>
                  <a:cubicBezTo>
                    <a:pt x="0" y="235"/>
                    <a:pt x="0" y="235"/>
                    <a:pt x="0" y="235"/>
                  </a:cubicBezTo>
                  <a:cubicBezTo>
                    <a:pt x="26" y="235"/>
                    <a:pt x="26" y="235"/>
                    <a:pt x="26" y="235"/>
                  </a:cubicBezTo>
                  <a:cubicBezTo>
                    <a:pt x="26" y="8"/>
                    <a:pt x="26" y="8"/>
                    <a:pt x="26" y="8"/>
                  </a:cubicBezTo>
                  <a:cubicBezTo>
                    <a:pt x="0" y="0"/>
                    <a:pt x="0" y="0"/>
                    <a:pt x="0" y="0"/>
                  </a:cubicBezTo>
                </a:path>
              </a:pathLst>
            </a:custGeom>
            <a:solidFill>
              <a:srgbClr val="6543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4" name="íslîḑè">
              <a:extLst>
                <a:ext uri="{FF2B5EF4-FFF2-40B4-BE49-F238E27FC236}">
                  <a16:creationId xmlns:a16="http://schemas.microsoft.com/office/drawing/2014/main" xmlns="" id="{06687958-0D6A-46A4-9195-D851DF11F6CA}"/>
                </a:ext>
              </a:extLst>
            </p:cNvPr>
            <p:cNvSpPr/>
            <p:nvPr/>
          </p:nvSpPr>
          <p:spPr bwMode="auto">
            <a:xfrm>
              <a:off x="4821238" y="2786063"/>
              <a:ext cx="73025" cy="801688"/>
            </a:xfrm>
            <a:custGeom>
              <a:avLst/>
              <a:gdLst>
                <a:gd name="T0" fmla="*/ 0 w 22"/>
                <a:gd name="T1" fmla="*/ 0 h 243"/>
                <a:gd name="T2" fmla="*/ 0 w 22"/>
                <a:gd name="T3" fmla="*/ 200 h 243"/>
                <a:gd name="T4" fmla="*/ 3 w 22"/>
                <a:gd name="T5" fmla="*/ 200 h 243"/>
                <a:gd name="T6" fmla="*/ 4 w 22"/>
                <a:gd name="T7" fmla="*/ 208 h 243"/>
                <a:gd name="T8" fmla="*/ 4 w 22"/>
                <a:gd name="T9" fmla="*/ 208 h 243"/>
                <a:gd name="T10" fmla="*/ 4 w 22"/>
                <a:gd name="T11" fmla="*/ 212 h 243"/>
                <a:gd name="T12" fmla="*/ 0 w 22"/>
                <a:gd name="T13" fmla="*/ 212 h 243"/>
                <a:gd name="T14" fmla="*/ 0 w 22"/>
                <a:gd name="T15" fmla="*/ 243 h 243"/>
                <a:gd name="T16" fmla="*/ 22 w 22"/>
                <a:gd name="T17" fmla="*/ 243 h 243"/>
                <a:gd name="T18" fmla="*/ 22 w 22"/>
                <a:gd name="T19" fmla="*/ 8 h 243"/>
                <a:gd name="T20" fmla="*/ 0 w 22"/>
                <a:gd name="T21"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43">
                  <a:moveTo>
                    <a:pt x="0" y="0"/>
                  </a:moveTo>
                  <a:cubicBezTo>
                    <a:pt x="0" y="200"/>
                    <a:pt x="0" y="200"/>
                    <a:pt x="0" y="200"/>
                  </a:cubicBezTo>
                  <a:cubicBezTo>
                    <a:pt x="1" y="200"/>
                    <a:pt x="2" y="200"/>
                    <a:pt x="3" y="200"/>
                  </a:cubicBezTo>
                  <a:cubicBezTo>
                    <a:pt x="4" y="208"/>
                    <a:pt x="4" y="208"/>
                    <a:pt x="4" y="208"/>
                  </a:cubicBezTo>
                  <a:cubicBezTo>
                    <a:pt x="4" y="208"/>
                    <a:pt x="4" y="208"/>
                    <a:pt x="4" y="208"/>
                  </a:cubicBezTo>
                  <a:cubicBezTo>
                    <a:pt x="4" y="212"/>
                    <a:pt x="4" y="212"/>
                    <a:pt x="4" y="212"/>
                  </a:cubicBezTo>
                  <a:cubicBezTo>
                    <a:pt x="3" y="212"/>
                    <a:pt x="1" y="212"/>
                    <a:pt x="0" y="212"/>
                  </a:cubicBezTo>
                  <a:cubicBezTo>
                    <a:pt x="0" y="243"/>
                    <a:pt x="0" y="243"/>
                    <a:pt x="0" y="243"/>
                  </a:cubicBezTo>
                  <a:cubicBezTo>
                    <a:pt x="22" y="243"/>
                    <a:pt x="22" y="243"/>
                    <a:pt x="22" y="243"/>
                  </a:cubicBezTo>
                  <a:cubicBezTo>
                    <a:pt x="22" y="8"/>
                    <a:pt x="22" y="8"/>
                    <a:pt x="22" y="8"/>
                  </a:cubicBezTo>
                  <a:cubicBezTo>
                    <a:pt x="0" y="0"/>
                    <a:pt x="0" y="0"/>
                    <a:pt x="0" y="0"/>
                  </a:cubicBezTo>
                </a:path>
              </a:pathLst>
            </a:custGeom>
            <a:solidFill>
              <a:srgbClr val="7749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5" name="îṧľíḓé">
              <a:extLst>
                <a:ext uri="{FF2B5EF4-FFF2-40B4-BE49-F238E27FC236}">
                  <a16:creationId xmlns:a16="http://schemas.microsoft.com/office/drawing/2014/main" xmlns="" id="{CAF3C896-3989-4D89-85DF-75BB973B1D15}"/>
                </a:ext>
              </a:extLst>
            </p:cNvPr>
            <p:cNvSpPr/>
            <p:nvPr/>
          </p:nvSpPr>
          <p:spPr bwMode="auto">
            <a:xfrm>
              <a:off x="4897438" y="3452813"/>
              <a:ext cx="73025" cy="25400"/>
            </a:xfrm>
            <a:custGeom>
              <a:avLst/>
              <a:gdLst>
                <a:gd name="T0" fmla="*/ 20 w 22"/>
                <a:gd name="T1" fmla="*/ 0 h 8"/>
                <a:gd name="T2" fmla="*/ 2 w 22"/>
                <a:gd name="T3" fmla="*/ 3 h 8"/>
                <a:gd name="T4" fmla="*/ 1 w 22"/>
                <a:gd name="T5" fmla="*/ 0 h 8"/>
                <a:gd name="T6" fmla="*/ 0 w 22"/>
                <a:gd name="T7" fmla="*/ 1 h 8"/>
                <a:gd name="T8" fmla="*/ 2 w 22"/>
                <a:gd name="T9" fmla="*/ 8 h 8"/>
                <a:gd name="T10" fmla="*/ 22 w 22"/>
                <a:gd name="T11" fmla="*/ 4 h 8"/>
                <a:gd name="T12" fmla="*/ 20 w 2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2" h="8">
                  <a:moveTo>
                    <a:pt x="20" y="0"/>
                  </a:moveTo>
                  <a:cubicBezTo>
                    <a:pt x="14" y="1"/>
                    <a:pt x="8" y="2"/>
                    <a:pt x="2" y="3"/>
                  </a:cubicBezTo>
                  <a:cubicBezTo>
                    <a:pt x="1" y="0"/>
                    <a:pt x="1" y="0"/>
                    <a:pt x="1" y="0"/>
                  </a:cubicBezTo>
                  <a:cubicBezTo>
                    <a:pt x="1" y="1"/>
                    <a:pt x="1" y="1"/>
                    <a:pt x="0" y="1"/>
                  </a:cubicBezTo>
                  <a:cubicBezTo>
                    <a:pt x="2" y="8"/>
                    <a:pt x="2" y="8"/>
                    <a:pt x="2" y="8"/>
                  </a:cubicBezTo>
                  <a:cubicBezTo>
                    <a:pt x="8" y="7"/>
                    <a:pt x="15" y="6"/>
                    <a:pt x="22" y="4"/>
                  </a:cubicBezTo>
                  <a:cubicBezTo>
                    <a:pt x="20" y="0"/>
                    <a:pt x="20" y="0"/>
                    <a:pt x="20" y="0"/>
                  </a:cubicBezTo>
                </a:path>
              </a:pathLst>
            </a:custGeom>
            <a:solidFill>
              <a:srgbClr val="3624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6" name="iṧļíḋê">
              <a:extLst>
                <a:ext uri="{FF2B5EF4-FFF2-40B4-BE49-F238E27FC236}">
                  <a16:creationId xmlns:a16="http://schemas.microsoft.com/office/drawing/2014/main" xmlns="" id="{9ECCEC53-E158-477A-8C69-1752F13233FB}"/>
                </a:ext>
              </a:extLst>
            </p:cNvPr>
            <p:cNvSpPr/>
            <p:nvPr/>
          </p:nvSpPr>
          <p:spPr bwMode="auto">
            <a:xfrm>
              <a:off x="5026026" y="3419475"/>
              <a:ext cx="69850" cy="33338"/>
            </a:xfrm>
            <a:custGeom>
              <a:avLst/>
              <a:gdLst>
                <a:gd name="T0" fmla="*/ 20 w 21"/>
                <a:gd name="T1" fmla="*/ 0 h 10"/>
                <a:gd name="T2" fmla="*/ 2 w 21"/>
                <a:gd name="T3" fmla="*/ 5 h 10"/>
                <a:gd name="T4" fmla="*/ 2 w 21"/>
                <a:gd name="T5" fmla="*/ 3 h 10"/>
                <a:gd name="T6" fmla="*/ 0 w 21"/>
                <a:gd name="T7" fmla="*/ 3 h 10"/>
                <a:gd name="T8" fmla="*/ 2 w 21"/>
                <a:gd name="T9" fmla="*/ 10 h 10"/>
                <a:gd name="T10" fmla="*/ 21 w 21"/>
                <a:gd name="T11" fmla="*/ 6 h 10"/>
                <a:gd name="T12" fmla="*/ 21 w 21"/>
                <a:gd name="T13" fmla="*/ 2 h 10"/>
                <a:gd name="T14" fmla="*/ 20 w 2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0">
                  <a:moveTo>
                    <a:pt x="20" y="0"/>
                  </a:moveTo>
                  <a:cubicBezTo>
                    <a:pt x="14" y="2"/>
                    <a:pt x="8" y="3"/>
                    <a:pt x="2" y="5"/>
                  </a:cubicBezTo>
                  <a:cubicBezTo>
                    <a:pt x="2" y="3"/>
                    <a:pt x="2" y="3"/>
                    <a:pt x="2" y="3"/>
                  </a:cubicBezTo>
                  <a:cubicBezTo>
                    <a:pt x="1" y="3"/>
                    <a:pt x="1" y="3"/>
                    <a:pt x="0" y="3"/>
                  </a:cubicBezTo>
                  <a:cubicBezTo>
                    <a:pt x="2" y="10"/>
                    <a:pt x="2" y="10"/>
                    <a:pt x="2" y="10"/>
                  </a:cubicBezTo>
                  <a:cubicBezTo>
                    <a:pt x="9" y="9"/>
                    <a:pt x="15" y="7"/>
                    <a:pt x="21" y="6"/>
                  </a:cubicBezTo>
                  <a:cubicBezTo>
                    <a:pt x="21" y="2"/>
                    <a:pt x="21" y="2"/>
                    <a:pt x="21" y="2"/>
                  </a:cubicBezTo>
                  <a:cubicBezTo>
                    <a:pt x="20" y="0"/>
                    <a:pt x="20" y="0"/>
                    <a:pt x="20" y="0"/>
                  </a:cubicBezTo>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7" name="íSḷïdè">
              <a:extLst>
                <a:ext uri="{FF2B5EF4-FFF2-40B4-BE49-F238E27FC236}">
                  <a16:creationId xmlns:a16="http://schemas.microsoft.com/office/drawing/2014/main" xmlns="" id="{F6F36344-0DF6-40C5-8BA1-57A0C97F1B76}"/>
                </a:ext>
              </a:extLst>
            </p:cNvPr>
            <p:cNvSpPr/>
            <p:nvPr/>
          </p:nvSpPr>
          <p:spPr bwMode="auto">
            <a:xfrm>
              <a:off x="4502151" y="3468688"/>
              <a:ext cx="65088" cy="22225"/>
            </a:xfrm>
            <a:custGeom>
              <a:avLst/>
              <a:gdLst>
                <a:gd name="T0" fmla="*/ 20 w 20"/>
                <a:gd name="T1" fmla="*/ 0 h 7"/>
                <a:gd name="T2" fmla="*/ 20 w 20"/>
                <a:gd name="T3" fmla="*/ 3 h 7"/>
                <a:gd name="T4" fmla="*/ 0 w 20"/>
                <a:gd name="T5" fmla="*/ 2 h 7"/>
                <a:gd name="T6" fmla="*/ 0 w 20"/>
                <a:gd name="T7" fmla="*/ 6 h 7"/>
                <a:gd name="T8" fmla="*/ 20 w 20"/>
                <a:gd name="T9" fmla="*/ 7 h 7"/>
                <a:gd name="T10" fmla="*/ 20 w 20"/>
                <a:gd name="T11" fmla="*/ 0 h 7"/>
                <a:gd name="T12" fmla="*/ 20 w 20"/>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0" h="7">
                  <a:moveTo>
                    <a:pt x="20" y="0"/>
                  </a:moveTo>
                  <a:cubicBezTo>
                    <a:pt x="20" y="3"/>
                    <a:pt x="20" y="3"/>
                    <a:pt x="20" y="3"/>
                  </a:cubicBezTo>
                  <a:cubicBezTo>
                    <a:pt x="14" y="3"/>
                    <a:pt x="7" y="2"/>
                    <a:pt x="0" y="2"/>
                  </a:cubicBezTo>
                  <a:cubicBezTo>
                    <a:pt x="0" y="6"/>
                    <a:pt x="0" y="6"/>
                    <a:pt x="0" y="6"/>
                  </a:cubicBezTo>
                  <a:cubicBezTo>
                    <a:pt x="7" y="7"/>
                    <a:pt x="13" y="7"/>
                    <a:pt x="20" y="7"/>
                  </a:cubicBezTo>
                  <a:cubicBezTo>
                    <a:pt x="20" y="0"/>
                    <a:pt x="20" y="0"/>
                    <a:pt x="20" y="0"/>
                  </a:cubicBezTo>
                  <a:cubicBezTo>
                    <a:pt x="20" y="0"/>
                    <a:pt x="20" y="0"/>
                    <a:pt x="20" y="0"/>
                  </a:cubicBezTo>
                </a:path>
              </a:pathLst>
            </a:custGeom>
            <a:solidFill>
              <a:srgbClr val="4A4A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8" name="iṡļïḑe">
              <a:extLst>
                <a:ext uri="{FF2B5EF4-FFF2-40B4-BE49-F238E27FC236}">
                  <a16:creationId xmlns:a16="http://schemas.microsoft.com/office/drawing/2014/main" xmlns="" id="{CCF45D17-2453-4FA4-BECF-BEA082CE14E4}"/>
                </a:ext>
              </a:extLst>
            </p:cNvPr>
            <p:cNvSpPr/>
            <p:nvPr/>
          </p:nvSpPr>
          <p:spPr bwMode="auto">
            <a:xfrm>
              <a:off x="4768851" y="3468688"/>
              <a:ext cx="52388" cy="22225"/>
            </a:xfrm>
            <a:custGeom>
              <a:avLst/>
              <a:gdLst>
                <a:gd name="T0" fmla="*/ 0 w 16"/>
                <a:gd name="T1" fmla="*/ 0 h 7"/>
                <a:gd name="T2" fmla="*/ 0 w 16"/>
                <a:gd name="T3" fmla="*/ 0 h 7"/>
                <a:gd name="T4" fmla="*/ 0 w 16"/>
                <a:gd name="T5" fmla="*/ 7 h 7"/>
                <a:gd name="T6" fmla="*/ 16 w 16"/>
                <a:gd name="T7" fmla="*/ 5 h 7"/>
                <a:gd name="T8" fmla="*/ 16 w 16"/>
                <a:gd name="T9" fmla="*/ 1 h 7"/>
                <a:gd name="T10" fmla="*/ 0 w 16"/>
                <a:gd name="T11" fmla="*/ 3 h 7"/>
                <a:gd name="T12" fmla="*/ 0 w 1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6" h="7">
                  <a:moveTo>
                    <a:pt x="0" y="0"/>
                  </a:moveTo>
                  <a:cubicBezTo>
                    <a:pt x="0" y="0"/>
                    <a:pt x="0" y="0"/>
                    <a:pt x="0" y="0"/>
                  </a:cubicBezTo>
                  <a:cubicBezTo>
                    <a:pt x="0" y="7"/>
                    <a:pt x="0" y="7"/>
                    <a:pt x="0" y="7"/>
                  </a:cubicBezTo>
                  <a:cubicBezTo>
                    <a:pt x="5" y="6"/>
                    <a:pt x="11" y="6"/>
                    <a:pt x="16" y="5"/>
                  </a:cubicBezTo>
                  <a:cubicBezTo>
                    <a:pt x="16" y="1"/>
                    <a:pt x="16" y="1"/>
                    <a:pt x="16" y="1"/>
                  </a:cubicBezTo>
                  <a:cubicBezTo>
                    <a:pt x="11" y="2"/>
                    <a:pt x="5" y="2"/>
                    <a:pt x="0" y="3"/>
                  </a:cubicBezTo>
                  <a:cubicBezTo>
                    <a:pt x="0" y="0"/>
                    <a:pt x="0" y="0"/>
                    <a:pt x="0" y="0"/>
                  </a:cubicBezTo>
                </a:path>
              </a:pathLst>
            </a:custGeom>
            <a:solidFill>
              <a:srgbClr val="4A4A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9" name="îṥlïḋé">
              <a:extLst>
                <a:ext uri="{FF2B5EF4-FFF2-40B4-BE49-F238E27FC236}">
                  <a16:creationId xmlns:a16="http://schemas.microsoft.com/office/drawing/2014/main" xmlns="" id="{D925B0B9-BA30-4502-9D02-B658D2D6F14B}"/>
                </a:ext>
              </a:extLst>
            </p:cNvPr>
            <p:cNvSpPr/>
            <p:nvPr/>
          </p:nvSpPr>
          <p:spPr bwMode="auto">
            <a:xfrm>
              <a:off x="4821238" y="3471863"/>
              <a:ext cx="14288" cy="12700"/>
            </a:xfrm>
            <a:custGeom>
              <a:avLst/>
              <a:gdLst>
                <a:gd name="T0" fmla="*/ 4 w 4"/>
                <a:gd name="T1" fmla="*/ 0 h 4"/>
                <a:gd name="T2" fmla="*/ 0 w 4"/>
                <a:gd name="T3" fmla="*/ 0 h 4"/>
                <a:gd name="T4" fmla="*/ 0 w 4"/>
                <a:gd name="T5" fmla="*/ 4 h 4"/>
                <a:gd name="T6" fmla="*/ 4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cubicBezTo>
                    <a:pt x="2" y="0"/>
                    <a:pt x="1" y="0"/>
                    <a:pt x="0" y="0"/>
                  </a:cubicBezTo>
                  <a:cubicBezTo>
                    <a:pt x="0" y="4"/>
                    <a:pt x="0" y="4"/>
                    <a:pt x="0" y="4"/>
                  </a:cubicBezTo>
                  <a:cubicBezTo>
                    <a:pt x="1" y="4"/>
                    <a:pt x="3" y="4"/>
                    <a:pt x="4" y="4"/>
                  </a:cubicBezTo>
                  <a:cubicBezTo>
                    <a:pt x="4" y="0"/>
                    <a:pt x="4" y="0"/>
                    <a:pt x="4" y="0"/>
                  </a:cubicBezTo>
                </a:path>
              </a:pathLst>
            </a:custGeom>
            <a:solidFill>
              <a:srgbClr val="40270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0" name="îṩliḍè">
              <a:extLst>
                <a:ext uri="{FF2B5EF4-FFF2-40B4-BE49-F238E27FC236}">
                  <a16:creationId xmlns:a16="http://schemas.microsoft.com/office/drawing/2014/main" xmlns="" id="{10F20D42-1946-4345-B73F-E30ABE9388CE}"/>
                </a:ext>
              </a:extLst>
            </p:cNvPr>
            <p:cNvSpPr/>
            <p:nvPr/>
          </p:nvSpPr>
          <p:spPr bwMode="auto">
            <a:xfrm>
              <a:off x="4365626" y="3459163"/>
              <a:ext cx="69850" cy="22225"/>
            </a:xfrm>
            <a:custGeom>
              <a:avLst/>
              <a:gdLst>
                <a:gd name="T0" fmla="*/ 21 w 21"/>
                <a:gd name="T1" fmla="*/ 0 h 7"/>
                <a:gd name="T2" fmla="*/ 21 w 21"/>
                <a:gd name="T3" fmla="*/ 3 h 7"/>
                <a:gd name="T4" fmla="*/ 1 w 21"/>
                <a:gd name="T5" fmla="*/ 1 h 7"/>
                <a:gd name="T6" fmla="*/ 0 w 21"/>
                <a:gd name="T7" fmla="*/ 5 h 7"/>
                <a:gd name="T8" fmla="*/ 21 w 21"/>
                <a:gd name="T9" fmla="*/ 7 h 7"/>
                <a:gd name="T10" fmla="*/ 21 w 21"/>
                <a:gd name="T11" fmla="*/ 0 h 7"/>
                <a:gd name="T12" fmla="*/ 21 w 2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1" h="7">
                  <a:moveTo>
                    <a:pt x="21" y="0"/>
                  </a:moveTo>
                  <a:cubicBezTo>
                    <a:pt x="21" y="3"/>
                    <a:pt x="21" y="3"/>
                    <a:pt x="21" y="3"/>
                  </a:cubicBezTo>
                  <a:cubicBezTo>
                    <a:pt x="14" y="2"/>
                    <a:pt x="8" y="2"/>
                    <a:pt x="1" y="1"/>
                  </a:cubicBezTo>
                  <a:cubicBezTo>
                    <a:pt x="0" y="5"/>
                    <a:pt x="0" y="5"/>
                    <a:pt x="0" y="5"/>
                  </a:cubicBezTo>
                  <a:cubicBezTo>
                    <a:pt x="7" y="6"/>
                    <a:pt x="14" y="7"/>
                    <a:pt x="21" y="7"/>
                  </a:cubicBezTo>
                  <a:cubicBezTo>
                    <a:pt x="21" y="0"/>
                    <a:pt x="21" y="0"/>
                    <a:pt x="21" y="0"/>
                  </a:cubicBezTo>
                  <a:cubicBezTo>
                    <a:pt x="21" y="0"/>
                    <a:pt x="21" y="0"/>
                    <a:pt x="21" y="0"/>
                  </a:cubicBezTo>
                </a:path>
              </a:pathLst>
            </a:custGeom>
            <a:solidFill>
              <a:srgbClr val="4A4A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1" name="ïSľîḋé">
              <a:extLst>
                <a:ext uri="{FF2B5EF4-FFF2-40B4-BE49-F238E27FC236}">
                  <a16:creationId xmlns:a16="http://schemas.microsoft.com/office/drawing/2014/main" xmlns="" id="{B2C4B20C-FBAE-487B-BD95-64C11F9947BE}"/>
                </a:ext>
              </a:extLst>
            </p:cNvPr>
            <p:cNvSpPr/>
            <p:nvPr/>
          </p:nvSpPr>
          <p:spPr bwMode="auto">
            <a:xfrm>
              <a:off x="4633913" y="3481388"/>
              <a:ext cx="69850" cy="14288"/>
            </a:xfrm>
            <a:custGeom>
              <a:avLst/>
              <a:gdLst>
                <a:gd name="T0" fmla="*/ 21 w 21"/>
                <a:gd name="T1" fmla="*/ 0 h 4"/>
                <a:gd name="T2" fmla="*/ 6 w 21"/>
                <a:gd name="T3" fmla="*/ 0 h 4"/>
                <a:gd name="T4" fmla="*/ 0 w 21"/>
                <a:gd name="T5" fmla="*/ 0 h 4"/>
                <a:gd name="T6" fmla="*/ 0 w 21"/>
                <a:gd name="T7" fmla="*/ 4 h 4"/>
                <a:gd name="T8" fmla="*/ 6 w 21"/>
                <a:gd name="T9" fmla="*/ 4 h 4"/>
                <a:gd name="T10" fmla="*/ 21 w 21"/>
                <a:gd name="T11" fmla="*/ 3 h 4"/>
                <a:gd name="T12" fmla="*/ 21 w 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1" h="4">
                  <a:moveTo>
                    <a:pt x="21" y="0"/>
                  </a:moveTo>
                  <a:cubicBezTo>
                    <a:pt x="16" y="0"/>
                    <a:pt x="11" y="0"/>
                    <a:pt x="6" y="0"/>
                  </a:cubicBezTo>
                  <a:cubicBezTo>
                    <a:pt x="4" y="0"/>
                    <a:pt x="2" y="0"/>
                    <a:pt x="0" y="0"/>
                  </a:cubicBezTo>
                  <a:cubicBezTo>
                    <a:pt x="0" y="4"/>
                    <a:pt x="0" y="4"/>
                    <a:pt x="0" y="4"/>
                  </a:cubicBezTo>
                  <a:cubicBezTo>
                    <a:pt x="2" y="4"/>
                    <a:pt x="4" y="4"/>
                    <a:pt x="6" y="4"/>
                  </a:cubicBezTo>
                  <a:cubicBezTo>
                    <a:pt x="11" y="4"/>
                    <a:pt x="16" y="4"/>
                    <a:pt x="21" y="3"/>
                  </a:cubicBezTo>
                  <a:cubicBezTo>
                    <a:pt x="21" y="0"/>
                    <a:pt x="21" y="0"/>
                    <a:pt x="21" y="0"/>
                  </a:cubicBezTo>
                </a:path>
              </a:pathLst>
            </a:custGeom>
            <a:solidFill>
              <a:srgbClr val="4A4A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2" name="îşḻïdê">
              <a:extLst>
                <a:ext uri="{FF2B5EF4-FFF2-40B4-BE49-F238E27FC236}">
                  <a16:creationId xmlns:a16="http://schemas.microsoft.com/office/drawing/2014/main" xmlns="" id="{BF75909F-82B5-4637-8C65-05E9B873C2A5}"/>
                </a:ext>
              </a:extLst>
            </p:cNvPr>
            <p:cNvSpPr/>
            <p:nvPr/>
          </p:nvSpPr>
          <p:spPr bwMode="auto">
            <a:xfrm>
              <a:off x="4267201" y="3441700"/>
              <a:ext cx="36513" cy="26988"/>
            </a:xfrm>
            <a:custGeom>
              <a:avLst/>
              <a:gdLst>
                <a:gd name="T0" fmla="*/ 11 w 11"/>
                <a:gd name="T1" fmla="*/ 0 h 8"/>
                <a:gd name="T2" fmla="*/ 10 w 11"/>
                <a:gd name="T3" fmla="*/ 3 h 8"/>
                <a:gd name="T4" fmla="*/ 1 w 11"/>
                <a:gd name="T5" fmla="*/ 1 h 8"/>
                <a:gd name="T6" fmla="*/ 0 w 11"/>
                <a:gd name="T7" fmla="*/ 6 h 8"/>
                <a:gd name="T8" fmla="*/ 10 w 11"/>
                <a:gd name="T9" fmla="*/ 8 h 8"/>
                <a:gd name="T10" fmla="*/ 11 w 11"/>
                <a:gd name="T11" fmla="*/ 1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3"/>
                    <a:pt x="10" y="3"/>
                    <a:pt x="10" y="3"/>
                  </a:cubicBezTo>
                  <a:cubicBezTo>
                    <a:pt x="7" y="2"/>
                    <a:pt x="4" y="2"/>
                    <a:pt x="1" y="1"/>
                  </a:cubicBezTo>
                  <a:cubicBezTo>
                    <a:pt x="0" y="6"/>
                    <a:pt x="0" y="6"/>
                    <a:pt x="0" y="6"/>
                  </a:cubicBezTo>
                  <a:cubicBezTo>
                    <a:pt x="4" y="7"/>
                    <a:pt x="7" y="7"/>
                    <a:pt x="10" y="8"/>
                  </a:cubicBezTo>
                  <a:cubicBezTo>
                    <a:pt x="11" y="1"/>
                    <a:pt x="11" y="1"/>
                    <a:pt x="11" y="1"/>
                  </a:cubicBezTo>
                  <a:cubicBezTo>
                    <a:pt x="11" y="0"/>
                    <a:pt x="11" y="0"/>
                    <a:pt x="11" y="0"/>
                  </a:cubicBezTo>
                </a:path>
              </a:pathLst>
            </a:custGeom>
            <a:solidFill>
              <a:srgbClr val="4A4A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3" name="iṣ1ïḓe">
              <a:extLst>
                <a:ext uri="{FF2B5EF4-FFF2-40B4-BE49-F238E27FC236}">
                  <a16:creationId xmlns:a16="http://schemas.microsoft.com/office/drawing/2014/main" xmlns="" id="{5BFC3953-9F6A-42DE-938A-716643C5E50D}"/>
                </a:ext>
              </a:extLst>
            </p:cNvPr>
            <p:cNvSpPr/>
            <p:nvPr/>
          </p:nvSpPr>
          <p:spPr bwMode="auto">
            <a:xfrm>
              <a:off x="4365626" y="3392488"/>
              <a:ext cx="730250" cy="88900"/>
            </a:xfrm>
            <a:custGeom>
              <a:avLst/>
              <a:gdLst>
                <a:gd name="T0" fmla="*/ 102 w 221"/>
                <a:gd name="T1" fmla="*/ 19 h 27"/>
                <a:gd name="T2" fmla="*/ 87 w 221"/>
                <a:gd name="T3" fmla="*/ 19 h 27"/>
                <a:gd name="T4" fmla="*/ 82 w 221"/>
                <a:gd name="T5" fmla="*/ 19 h 27"/>
                <a:gd name="T6" fmla="*/ 81 w 221"/>
                <a:gd name="T7" fmla="*/ 27 h 27"/>
                <a:gd name="T8" fmla="*/ 81 w 221"/>
                <a:gd name="T9" fmla="*/ 27 h 27"/>
                <a:gd name="T10" fmla="*/ 87 w 221"/>
                <a:gd name="T11" fmla="*/ 27 h 27"/>
                <a:gd name="T12" fmla="*/ 102 w 221"/>
                <a:gd name="T13" fmla="*/ 27 h 27"/>
                <a:gd name="T14" fmla="*/ 102 w 221"/>
                <a:gd name="T15" fmla="*/ 27 h 27"/>
                <a:gd name="T16" fmla="*/ 102 w 221"/>
                <a:gd name="T17" fmla="*/ 19 h 27"/>
                <a:gd name="T18" fmla="*/ 41 w 221"/>
                <a:gd name="T19" fmla="*/ 17 h 27"/>
                <a:gd name="T20" fmla="*/ 41 w 221"/>
                <a:gd name="T21" fmla="*/ 25 h 27"/>
                <a:gd name="T22" fmla="*/ 41 w 221"/>
                <a:gd name="T23" fmla="*/ 25 h 27"/>
                <a:gd name="T24" fmla="*/ 61 w 221"/>
                <a:gd name="T25" fmla="*/ 26 h 27"/>
                <a:gd name="T26" fmla="*/ 61 w 221"/>
                <a:gd name="T27" fmla="*/ 23 h 27"/>
                <a:gd name="T28" fmla="*/ 61 w 221"/>
                <a:gd name="T29" fmla="*/ 18 h 27"/>
                <a:gd name="T30" fmla="*/ 41 w 221"/>
                <a:gd name="T31" fmla="*/ 17 h 27"/>
                <a:gd name="T32" fmla="*/ 141 w 221"/>
                <a:gd name="T33" fmla="*/ 16 h 27"/>
                <a:gd name="T34" fmla="*/ 138 w 221"/>
                <a:gd name="T35" fmla="*/ 16 h 27"/>
                <a:gd name="T36" fmla="*/ 138 w 221"/>
                <a:gd name="T37" fmla="*/ 16 h 27"/>
                <a:gd name="T38" fmla="*/ 122 w 221"/>
                <a:gd name="T39" fmla="*/ 18 h 27"/>
                <a:gd name="T40" fmla="*/ 122 w 221"/>
                <a:gd name="T41" fmla="*/ 23 h 27"/>
                <a:gd name="T42" fmla="*/ 122 w 221"/>
                <a:gd name="T43" fmla="*/ 26 h 27"/>
                <a:gd name="T44" fmla="*/ 138 w 221"/>
                <a:gd name="T45" fmla="*/ 24 h 27"/>
                <a:gd name="T46" fmla="*/ 138 w 221"/>
                <a:gd name="T47" fmla="*/ 24 h 27"/>
                <a:gd name="T48" fmla="*/ 142 w 221"/>
                <a:gd name="T49" fmla="*/ 24 h 27"/>
                <a:gd name="T50" fmla="*/ 142 w 221"/>
                <a:gd name="T51" fmla="*/ 24 h 27"/>
                <a:gd name="T52" fmla="*/ 141 w 221"/>
                <a:gd name="T53" fmla="*/ 16 h 27"/>
                <a:gd name="T54" fmla="*/ 2 w 221"/>
                <a:gd name="T55" fmla="*/ 13 h 27"/>
                <a:gd name="T56" fmla="*/ 0 w 221"/>
                <a:gd name="T57" fmla="*/ 21 h 27"/>
                <a:gd name="T58" fmla="*/ 1 w 221"/>
                <a:gd name="T59" fmla="*/ 21 h 27"/>
                <a:gd name="T60" fmla="*/ 21 w 221"/>
                <a:gd name="T61" fmla="*/ 23 h 27"/>
                <a:gd name="T62" fmla="*/ 21 w 221"/>
                <a:gd name="T63" fmla="*/ 20 h 27"/>
                <a:gd name="T64" fmla="*/ 21 w 221"/>
                <a:gd name="T65" fmla="*/ 15 h 27"/>
                <a:gd name="T66" fmla="*/ 2 w 221"/>
                <a:gd name="T67" fmla="*/ 13 h 27"/>
                <a:gd name="T68" fmla="*/ 181 w 221"/>
                <a:gd name="T69" fmla="*/ 10 h 27"/>
                <a:gd name="T70" fmla="*/ 161 w 221"/>
                <a:gd name="T71" fmla="*/ 13 h 27"/>
                <a:gd name="T72" fmla="*/ 162 w 221"/>
                <a:gd name="T73" fmla="*/ 18 h 27"/>
                <a:gd name="T74" fmla="*/ 163 w 221"/>
                <a:gd name="T75" fmla="*/ 21 h 27"/>
                <a:gd name="T76" fmla="*/ 181 w 221"/>
                <a:gd name="T77" fmla="*/ 18 h 27"/>
                <a:gd name="T78" fmla="*/ 183 w 221"/>
                <a:gd name="T79" fmla="*/ 17 h 27"/>
                <a:gd name="T80" fmla="*/ 181 w 221"/>
                <a:gd name="T81" fmla="*/ 10 h 27"/>
                <a:gd name="T82" fmla="*/ 220 w 221"/>
                <a:gd name="T83" fmla="*/ 0 h 27"/>
                <a:gd name="T84" fmla="*/ 200 w 221"/>
                <a:gd name="T85" fmla="*/ 5 h 27"/>
                <a:gd name="T86" fmla="*/ 202 w 221"/>
                <a:gd name="T87" fmla="*/ 11 h 27"/>
                <a:gd name="T88" fmla="*/ 202 w 221"/>
                <a:gd name="T89" fmla="*/ 13 h 27"/>
                <a:gd name="T90" fmla="*/ 220 w 221"/>
                <a:gd name="T91" fmla="*/ 8 h 27"/>
                <a:gd name="T92" fmla="*/ 221 w 221"/>
                <a:gd name="T93" fmla="*/ 8 h 27"/>
                <a:gd name="T94" fmla="*/ 221 w 221"/>
                <a:gd name="T95" fmla="*/ 3 h 27"/>
                <a:gd name="T96" fmla="*/ 220 w 221"/>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27">
                  <a:moveTo>
                    <a:pt x="102" y="19"/>
                  </a:moveTo>
                  <a:cubicBezTo>
                    <a:pt x="97" y="19"/>
                    <a:pt x="92" y="19"/>
                    <a:pt x="87" y="19"/>
                  </a:cubicBezTo>
                  <a:cubicBezTo>
                    <a:pt x="85" y="19"/>
                    <a:pt x="83" y="19"/>
                    <a:pt x="82" y="19"/>
                  </a:cubicBezTo>
                  <a:cubicBezTo>
                    <a:pt x="81" y="27"/>
                    <a:pt x="81" y="27"/>
                    <a:pt x="81" y="27"/>
                  </a:cubicBezTo>
                  <a:cubicBezTo>
                    <a:pt x="81" y="27"/>
                    <a:pt x="81" y="27"/>
                    <a:pt x="81" y="27"/>
                  </a:cubicBezTo>
                  <a:cubicBezTo>
                    <a:pt x="83" y="27"/>
                    <a:pt x="85" y="27"/>
                    <a:pt x="87" y="27"/>
                  </a:cubicBezTo>
                  <a:cubicBezTo>
                    <a:pt x="92" y="27"/>
                    <a:pt x="97" y="27"/>
                    <a:pt x="102" y="27"/>
                  </a:cubicBezTo>
                  <a:cubicBezTo>
                    <a:pt x="102" y="27"/>
                    <a:pt x="102" y="27"/>
                    <a:pt x="102" y="27"/>
                  </a:cubicBezTo>
                  <a:cubicBezTo>
                    <a:pt x="102" y="19"/>
                    <a:pt x="102" y="19"/>
                    <a:pt x="102" y="19"/>
                  </a:cubicBezTo>
                  <a:moveTo>
                    <a:pt x="41" y="17"/>
                  </a:moveTo>
                  <a:cubicBezTo>
                    <a:pt x="41" y="25"/>
                    <a:pt x="41" y="25"/>
                    <a:pt x="41" y="25"/>
                  </a:cubicBezTo>
                  <a:cubicBezTo>
                    <a:pt x="41" y="25"/>
                    <a:pt x="41" y="25"/>
                    <a:pt x="41" y="25"/>
                  </a:cubicBezTo>
                  <a:cubicBezTo>
                    <a:pt x="48" y="25"/>
                    <a:pt x="55" y="26"/>
                    <a:pt x="61" y="26"/>
                  </a:cubicBezTo>
                  <a:cubicBezTo>
                    <a:pt x="61" y="23"/>
                    <a:pt x="61" y="23"/>
                    <a:pt x="61" y="23"/>
                  </a:cubicBezTo>
                  <a:cubicBezTo>
                    <a:pt x="61" y="18"/>
                    <a:pt x="61" y="18"/>
                    <a:pt x="61" y="18"/>
                  </a:cubicBezTo>
                  <a:cubicBezTo>
                    <a:pt x="55" y="18"/>
                    <a:pt x="48" y="17"/>
                    <a:pt x="41" y="17"/>
                  </a:cubicBezTo>
                  <a:moveTo>
                    <a:pt x="141" y="16"/>
                  </a:moveTo>
                  <a:cubicBezTo>
                    <a:pt x="140" y="16"/>
                    <a:pt x="139" y="16"/>
                    <a:pt x="138" y="16"/>
                  </a:cubicBezTo>
                  <a:cubicBezTo>
                    <a:pt x="138" y="16"/>
                    <a:pt x="138" y="16"/>
                    <a:pt x="138" y="16"/>
                  </a:cubicBezTo>
                  <a:cubicBezTo>
                    <a:pt x="132" y="17"/>
                    <a:pt x="127" y="17"/>
                    <a:pt x="122" y="18"/>
                  </a:cubicBezTo>
                  <a:cubicBezTo>
                    <a:pt x="122" y="23"/>
                    <a:pt x="122" y="23"/>
                    <a:pt x="122" y="23"/>
                  </a:cubicBezTo>
                  <a:cubicBezTo>
                    <a:pt x="122" y="26"/>
                    <a:pt x="122" y="26"/>
                    <a:pt x="122" y="26"/>
                  </a:cubicBezTo>
                  <a:cubicBezTo>
                    <a:pt x="127" y="25"/>
                    <a:pt x="133" y="25"/>
                    <a:pt x="138" y="24"/>
                  </a:cubicBezTo>
                  <a:cubicBezTo>
                    <a:pt x="138" y="24"/>
                    <a:pt x="138" y="24"/>
                    <a:pt x="138" y="24"/>
                  </a:cubicBezTo>
                  <a:cubicBezTo>
                    <a:pt x="139" y="24"/>
                    <a:pt x="140" y="24"/>
                    <a:pt x="142" y="24"/>
                  </a:cubicBezTo>
                  <a:cubicBezTo>
                    <a:pt x="142" y="24"/>
                    <a:pt x="142" y="24"/>
                    <a:pt x="142" y="24"/>
                  </a:cubicBezTo>
                  <a:cubicBezTo>
                    <a:pt x="141" y="16"/>
                    <a:pt x="141" y="16"/>
                    <a:pt x="141" y="16"/>
                  </a:cubicBezTo>
                  <a:moveTo>
                    <a:pt x="2" y="13"/>
                  </a:moveTo>
                  <a:cubicBezTo>
                    <a:pt x="0" y="21"/>
                    <a:pt x="0" y="21"/>
                    <a:pt x="0" y="21"/>
                  </a:cubicBezTo>
                  <a:cubicBezTo>
                    <a:pt x="1" y="21"/>
                    <a:pt x="1" y="21"/>
                    <a:pt x="1" y="21"/>
                  </a:cubicBezTo>
                  <a:cubicBezTo>
                    <a:pt x="8" y="22"/>
                    <a:pt x="14" y="22"/>
                    <a:pt x="21" y="23"/>
                  </a:cubicBezTo>
                  <a:cubicBezTo>
                    <a:pt x="21" y="20"/>
                    <a:pt x="21" y="20"/>
                    <a:pt x="21" y="20"/>
                  </a:cubicBezTo>
                  <a:cubicBezTo>
                    <a:pt x="21" y="15"/>
                    <a:pt x="21" y="15"/>
                    <a:pt x="21" y="15"/>
                  </a:cubicBezTo>
                  <a:cubicBezTo>
                    <a:pt x="15" y="14"/>
                    <a:pt x="8" y="14"/>
                    <a:pt x="2" y="13"/>
                  </a:cubicBezTo>
                  <a:moveTo>
                    <a:pt x="181" y="10"/>
                  </a:moveTo>
                  <a:cubicBezTo>
                    <a:pt x="175" y="11"/>
                    <a:pt x="168" y="12"/>
                    <a:pt x="161" y="13"/>
                  </a:cubicBezTo>
                  <a:cubicBezTo>
                    <a:pt x="162" y="18"/>
                    <a:pt x="162" y="18"/>
                    <a:pt x="162" y="18"/>
                  </a:cubicBezTo>
                  <a:cubicBezTo>
                    <a:pt x="163" y="21"/>
                    <a:pt x="163" y="21"/>
                    <a:pt x="163" y="21"/>
                  </a:cubicBezTo>
                  <a:cubicBezTo>
                    <a:pt x="169" y="20"/>
                    <a:pt x="175" y="19"/>
                    <a:pt x="181" y="18"/>
                  </a:cubicBezTo>
                  <a:cubicBezTo>
                    <a:pt x="182" y="18"/>
                    <a:pt x="182" y="18"/>
                    <a:pt x="183" y="17"/>
                  </a:cubicBezTo>
                  <a:cubicBezTo>
                    <a:pt x="181" y="10"/>
                    <a:pt x="181" y="10"/>
                    <a:pt x="181" y="10"/>
                  </a:cubicBezTo>
                  <a:moveTo>
                    <a:pt x="220" y="0"/>
                  </a:moveTo>
                  <a:cubicBezTo>
                    <a:pt x="213" y="2"/>
                    <a:pt x="207" y="3"/>
                    <a:pt x="200" y="5"/>
                  </a:cubicBezTo>
                  <a:cubicBezTo>
                    <a:pt x="202" y="11"/>
                    <a:pt x="202" y="11"/>
                    <a:pt x="202" y="11"/>
                  </a:cubicBezTo>
                  <a:cubicBezTo>
                    <a:pt x="202" y="13"/>
                    <a:pt x="202" y="13"/>
                    <a:pt x="202" y="13"/>
                  </a:cubicBezTo>
                  <a:cubicBezTo>
                    <a:pt x="208" y="11"/>
                    <a:pt x="214" y="10"/>
                    <a:pt x="220" y="8"/>
                  </a:cubicBezTo>
                  <a:cubicBezTo>
                    <a:pt x="220" y="8"/>
                    <a:pt x="221" y="8"/>
                    <a:pt x="221" y="8"/>
                  </a:cubicBezTo>
                  <a:cubicBezTo>
                    <a:pt x="221" y="3"/>
                    <a:pt x="221" y="3"/>
                    <a:pt x="221" y="3"/>
                  </a:cubicBezTo>
                  <a:cubicBezTo>
                    <a:pt x="220" y="0"/>
                    <a:pt x="220" y="0"/>
                    <a:pt x="220" y="0"/>
                  </a:cubicBezTo>
                </a:path>
              </a:pathLst>
            </a:custGeom>
            <a:solidFill>
              <a:srgbClr val="8383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4" name="ïṧlíḓè">
              <a:extLst>
                <a:ext uri="{FF2B5EF4-FFF2-40B4-BE49-F238E27FC236}">
                  <a16:creationId xmlns:a16="http://schemas.microsoft.com/office/drawing/2014/main" xmlns="" id="{DF967180-DF20-4B87-A176-D7ED01C3DAB6}"/>
                </a:ext>
              </a:extLst>
            </p:cNvPr>
            <p:cNvSpPr/>
            <p:nvPr/>
          </p:nvSpPr>
          <p:spPr bwMode="auto">
            <a:xfrm>
              <a:off x="4267201" y="3419475"/>
              <a:ext cx="36513" cy="33338"/>
            </a:xfrm>
            <a:custGeom>
              <a:avLst/>
              <a:gdLst>
                <a:gd name="T0" fmla="*/ 2 w 11"/>
                <a:gd name="T1" fmla="*/ 0 h 10"/>
                <a:gd name="T2" fmla="*/ 0 w 11"/>
                <a:gd name="T3" fmla="*/ 8 h 10"/>
                <a:gd name="T4" fmla="*/ 1 w 11"/>
                <a:gd name="T5" fmla="*/ 8 h 10"/>
                <a:gd name="T6" fmla="*/ 10 w 11"/>
                <a:gd name="T7" fmla="*/ 10 h 10"/>
                <a:gd name="T8" fmla="*/ 11 w 11"/>
                <a:gd name="T9" fmla="*/ 7 h 10"/>
                <a:gd name="T10" fmla="*/ 11 w 11"/>
                <a:gd name="T11" fmla="*/ 2 h 10"/>
                <a:gd name="T12" fmla="*/ 2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0"/>
                  </a:moveTo>
                  <a:cubicBezTo>
                    <a:pt x="0" y="8"/>
                    <a:pt x="0" y="8"/>
                    <a:pt x="0" y="8"/>
                  </a:cubicBezTo>
                  <a:cubicBezTo>
                    <a:pt x="1" y="8"/>
                    <a:pt x="1" y="8"/>
                    <a:pt x="1" y="8"/>
                  </a:cubicBezTo>
                  <a:cubicBezTo>
                    <a:pt x="4" y="9"/>
                    <a:pt x="7" y="9"/>
                    <a:pt x="10" y="10"/>
                  </a:cubicBezTo>
                  <a:cubicBezTo>
                    <a:pt x="11" y="7"/>
                    <a:pt x="11" y="7"/>
                    <a:pt x="11" y="7"/>
                  </a:cubicBezTo>
                  <a:cubicBezTo>
                    <a:pt x="11" y="2"/>
                    <a:pt x="11" y="2"/>
                    <a:pt x="11" y="2"/>
                  </a:cubicBezTo>
                  <a:cubicBezTo>
                    <a:pt x="8" y="1"/>
                    <a:pt x="5" y="1"/>
                    <a:pt x="2" y="0"/>
                  </a:cubicBezTo>
                </a:path>
              </a:pathLst>
            </a:custGeom>
            <a:solidFill>
              <a:srgbClr val="8383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5" name="iśļïḓê">
              <a:extLst>
                <a:ext uri="{FF2B5EF4-FFF2-40B4-BE49-F238E27FC236}">
                  <a16:creationId xmlns:a16="http://schemas.microsoft.com/office/drawing/2014/main" xmlns="" id="{AEC8BFE6-CEAA-4575-A1BC-0A17181CA7CA}"/>
                </a:ext>
              </a:extLst>
            </p:cNvPr>
            <p:cNvSpPr/>
            <p:nvPr/>
          </p:nvSpPr>
          <p:spPr bwMode="auto">
            <a:xfrm>
              <a:off x="3475038" y="2674938"/>
              <a:ext cx="1911350" cy="677863"/>
            </a:xfrm>
            <a:custGeom>
              <a:avLst/>
              <a:gdLst>
                <a:gd name="T0" fmla="*/ 605 w 1204"/>
                <a:gd name="T1" fmla="*/ 427 h 427"/>
                <a:gd name="T2" fmla="*/ 0 w 1204"/>
                <a:gd name="T3" fmla="*/ 224 h 427"/>
                <a:gd name="T4" fmla="*/ 599 w 1204"/>
                <a:gd name="T5" fmla="*/ 0 h 427"/>
                <a:gd name="T6" fmla="*/ 1204 w 1204"/>
                <a:gd name="T7" fmla="*/ 203 h 427"/>
                <a:gd name="T8" fmla="*/ 605 w 1204"/>
                <a:gd name="T9" fmla="*/ 427 h 427"/>
              </a:gdLst>
              <a:ahLst/>
              <a:cxnLst>
                <a:cxn ang="0">
                  <a:pos x="T0" y="T1"/>
                </a:cxn>
                <a:cxn ang="0">
                  <a:pos x="T2" y="T3"/>
                </a:cxn>
                <a:cxn ang="0">
                  <a:pos x="T4" y="T5"/>
                </a:cxn>
                <a:cxn ang="0">
                  <a:pos x="T6" y="T7"/>
                </a:cxn>
                <a:cxn ang="0">
                  <a:pos x="T8" y="T9"/>
                </a:cxn>
              </a:cxnLst>
              <a:rect l="0" t="0" r="r" b="b"/>
              <a:pathLst>
                <a:path w="1204" h="427">
                  <a:moveTo>
                    <a:pt x="605" y="427"/>
                  </a:moveTo>
                  <a:lnTo>
                    <a:pt x="0" y="224"/>
                  </a:lnTo>
                  <a:lnTo>
                    <a:pt x="599" y="0"/>
                  </a:lnTo>
                  <a:lnTo>
                    <a:pt x="1204" y="203"/>
                  </a:lnTo>
                  <a:lnTo>
                    <a:pt x="605" y="427"/>
                  </a:lnTo>
                  <a:close/>
                </a:path>
              </a:pathLst>
            </a:custGeom>
            <a:solidFill>
              <a:srgbClr val="1111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6" name="îśļîďe">
              <a:extLst>
                <a:ext uri="{FF2B5EF4-FFF2-40B4-BE49-F238E27FC236}">
                  <a16:creationId xmlns:a16="http://schemas.microsoft.com/office/drawing/2014/main" xmlns="" id="{C584DCDA-9C84-4F92-8CF3-C1C33A91DF58}"/>
                </a:ext>
              </a:extLst>
            </p:cNvPr>
            <p:cNvSpPr/>
            <p:nvPr/>
          </p:nvSpPr>
          <p:spPr bwMode="auto">
            <a:xfrm>
              <a:off x="3878263" y="2927350"/>
              <a:ext cx="1111250" cy="660400"/>
            </a:xfrm>
            <a:custGeom>
              <a:avLst/>
              <a:gdLst>
                <a:gd name="T0" fmla="*/ 337 w 337"/>
                <a:gd name="T1" fmla="*/ 200 h 200"/>
                <a:gd name="T2" fmla="*/ 335 w 337"/>
                <a:gd name="T3" fmla="*/ 24 h 200"/>
                <a:gd name="T4" fmla="*/ 167 w 337"/>
                <a:gd name="T5" fmla="*/ 1 h 200"/>
                <a:gd name="T6" fmla="*/ 0 w 337"/>
                <a:gd name="T7" fmla="*/ 30 h 200"/>
                <a:gd name="T8" fmla="*/ 2 w 337"/>
                <a:gd name="T9" fmla="*/ 200 h 200"/>
                <a:gd name="T10" fmla="*/ 337 w 337"/>
                <a:gd name="T11" fmla="*/ 200 h 200"/>
              </a:gdLst>
              <a:ahLst/>
              <a:cxnLst>
                <a:cxn ang="0">
                  <a:pos x="T0" y="T1"/>
                </a:cxn>
                <a:cxn ang="0">
                  <a:pos x="T2" y="T3"/>
                </a:cxn>
                <a:cxn ang="0">
                  <a:pos x="T4" y="T5"/>
                </a:cxn>
                <a:cxn ang="0">
                  <a:pos x="T6" y="T7"/>
                </a:cxn>
                <a:cxn ang="0">
                  <a:pos x="T8" y="T9"/>
                </a:cxn>
                <a:cxn ang="0">
                  <a:pos x="T10" y="T11"/>
                </a:cxn>
              </a:cxnLst>
              <a:rect l="0" t="0" r="r" b="b"/>
              <a:pathLst>
                <a:path w="337" h="200">
                  <a:moveTo>
                    <a:pt x="337" y="200"/>
                  </a:moveTo>
                  <a:cubicBezTo>
                    <a:pt x="335" y="24"/>
                    <a:pt x="335" y="24"/>
                    <a:pt x="335" y="24"/>
                  </a:cubicBezTo>
                  <a:cubicBezTo>
                    <a:pt x="335" y="10"/>
                    <a:pt x="260" y="0"/>
                    <a:pt x="167" y="1"/>
                  </a:cubicBezTo>
                  <a:cubicBezTo>
                    <a:pt x="75" y="3"/>
                    <a:pt x="0" y="16"/>
                    <a:pt x="0" y="30"/>
                  </a:cubicBezTo>
                  <a:cubicBezTo>
                    <a:pt x="2" y="200"/>
                    <a:pt x="2" y="200"/>
                    <a:pt x="2" y="200"/>
                  </a:cubicBezTo>
                  <a:lnTo>
                    <a:pt x="337" y="200"/>
                  </a:ln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7" name="ïṡ1ïdé">
              <a:extLst>
                <a:ext uri="{FF2B5EF4-FFF2-40B4-BE49-F238E27FC236}">
                  <a16:creationId xmlns:a16="http://schemas.microsoft.com/office/drawing/2014/main" xmlns="" id="{F80C9845-0A15-472C-9E9F-DC6B02896719}"/>
                </a:ext>
              </a:extLst>
            </p:cNvPr>
            <p:cNvSpPr/>
            <p:nvPr/>
          </p:nvSpPr>
          <p:spPr bwMode="auto">
            <a:xfrm>
              <a:off x="4894263" y="2963863"/>
              <a:ext cx="63500" cy="623888"/>
            </a:xfrm>
            <a:custGeom>
              <a:avLst/>
              <a:gdLst>
                <a:gd name="T0" fmla="*/ 19 w 19"/>
                <a:gd name="T1" fmla="*/ 189 h 189"/>
                <a:gd name="T2" fmla="*/ 17 w 19"/>
                <a:gd name="T3" fmla="*/ 5 h 189"/>
                <a:gd name="T4" fmla="*/ 0 w 19"/>
                <a:gd name="T5" fmla="*/ 0 h 189"/>
                <a:gd name="T6" fmla="*/ 3 w 19"/>
                <a:gd name="T7" fmla="*/ 189 h 189"/>
                <a:gd name="T8" fmla="*/ 19 w 19"/>
                <a:gd name="T9" fmla="*/ 189 h 189"/>
              </a:gdLst>
              <a:ahLst/>
              <a:cxnLst>
                <a:cxn ang="0">
                  <a:pos x="T0" y="T1"/>
                </a:cxn>
                <a:cxn ang="0">
                  <a:pos x="T2" y="T3"/>
                </a:cxn>
                <a:cxn ang="0">
                  <a:pos x="T4" y="T5"/>
                </a:cxn>
                <a:cxn ang="0">
                  <a:pos x="T6" y="T7"/>
                </a:cxn>
                <a:cxn ang="0">
                  <a:pos x="T8" y="T9"/>
                </a:cxn>
              </a:cxnLst>
              <a:rect l="0" t="0" r="r" b="b"/>
              <a:pathLst>
                <a:path w="19" h="189">
                  <a:moveTo>
                    <a:pt x="19" y="189"/>
                  </a:moveTo>
                  <a:cubicBezTo>
                    <a:pt x="17" y="5"/>
                    <a:pt x="17" y="5"/>
                    <a:pt x="17" y="5"/>
                  </a:cubicBezTo>
                  <a:cubicBezTo>
                    <a:pt x="13" y="3"/>
                    <a:pt x="7" y="1"/>
                    <a:pt x="0" y="0"/>
                  </a:cubicBezTo>
                  <a:cubicBezTo>
                    <a:pt x="3" y="189"/>
                    <a:pt x="3" y="189"/>
                    <a:pt x="3" y="189"/>
                  </a:cubicBezTo>
                  <a:lnTo>
                    <a:pt x="19" y="189"/>
                  </a:ln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8" name="íŝľíḑé">
              <a:extLst>
                <a:ext uri="{FF2B5EF4-FFF2-40B4-BE49-F238E27FC236}">
                  <a16:creationId xmlns:a16="http://schemas.microsoft.com/office/drawing/2014/main" xmlns="" id="{8AB23859-D6EE-4780-B643-2E9B6CBF4332}"/>
                </a:ext>
              </a:extLst>
            </p:cNvPr>
            <p:cNvSpPr/>
            <p:nvPr/>
          </p:nvSpPr>
          <p:spPr bwMode="auto">
            <a:xfrm>
              <a:off x="4713288" y="2941638"/>
              <a:ext cx="168275" cy="646113"/>
            </a:xfrm>
            <a:custGeom>
              <a:avLst/>
              <a:gdLst>
                <a:gd name="T0" fmla="*/ 51 w 51"/>
                <a:gd name="T1" fmla="*/ 196 h 196"/>
                <a:gd name="T2" fmla="*/ 49 w 51"/>
                <a:gd name="T3" fmla="*/ 6 h 196"/>
                <a:gd name="T4" fmla="*/ 0 w 51"/>
                <a:gd name="T5" fmla="*/ 0 h 196"/>
                <a:gd name="T6" fmla="*/ 3 w 51"/>
                <a:gd name="T7" fmla="*/ 196 h 196"/>
                <a:gd name="T8" fmla="*/ 51 w 51"/>
                <a:gd name="T9" fmla="*/ 196 h 196"/>
              </a:gdLst>
              <a:ahLst/>
              <a:cxnLst>
                <a:cxn ang="0">
                  <a:pos x="T0" y="T1"/>
                </a:cxn>
                <a:cxn ang="0">
                  <a:pos x="T2" y="T3"/>
                </a:cxn>
                <a:cxn ang="0">
                  <a:pos x="T4" y="T5"/>
                </a:cxn>
                <a:cxn ang="0">
                  <a:pos x="T6" y="T7"/>
                </a:cxn>
                <a:cxn ang="0">
                  <a:pos x="T8" y="T9"/>
                </a:cxn>
              </a:cxnLst>
              <a:rect l="0" t="0" r="r" b="b"/>
              <a:pathLst>
                <a:path w="51" h="196">
                  <a:moveTo>
                    <a:pt x="51" y="196"/>
                  </a:moveTo>
                  <a:cubicBezTo>
                    <a:pt x="49" y="6"/>
                    <a:pt x="49" y="6"/>
                    <a:pt x="49" y="6"/>
                  </a:cubicBezTo>
                  <a:cubicBezTo>
                    <a:pt x="35" y="3"/>
                    <a:pt x="19" y="1"/>
                    <a:pt x="0" y="0"/>
                  </a:cubicBezTo>
                  <a:cubicBezTo>
                    <a:pt x="3" y="196"/>
                    <a:pt x="3" y="196"/>
                    <a:pt x="3" y="196"/>
                  </a:cubicBezTo>
                  <a:lnTo>
                    <a:pt x="51" y="196"/>
                  </a:ln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9" name="îṣḷidé">
              <a:extLst>
                <a:ext uri="{FF2B5EF4-FFF2-40B4-BE49-F238E27FC236}">
                  <a16:creationId xmlns:a16="http://schemas.microsoft.com/office/drawing/2014/main" xmlns="" id="{6062F657-95B0-456D-9319-F7C4ACD0E6F1}"/>
                </a:ext>
              </a:extLst>
            </p:cNvPr>
            <p:cNvSpPr/>
            <p:nvPr/>
          </p:nvSpPr>
          <p:spPr bwMode="auto">
            <a:xfrm>
              <a:off x="4003676" y="2763838"/>
              <a:ext cx="141288" cy="481013"/>
            </a:xfrm>
            <a:custGeom>
              <a:avLst/>
              <a:gdLst>
                <a:gd name="T0" fmla="*/ 8 w 43"/>
                <a:gd name="T1" fmla="*/ 146 h 146"/>
                <a:gd name="T2" fmla="*/ 0 w 43"/>
                <a:gd name="T3" fmla="*/ 145 h 146"/>
                <a:gd name="T4" fmla="*/ 0 w 43"/>
                <a:gd name="T5" fmla="*/ 29 h 146"/>
                <a:gd name="T6" fmla="*/ 9 w 43"/>
                <a:gd name="T7" fmla="*/ 6 h 146"/>
                <a:gd name="T8" fmla="*/ 28 w 43"/>
                <a:gd name="T9" fmla="*/ 2 h 146"/>
                <a:gd name="T10" fmla="*/ 43 w 43"/>
                <a:gd name="T11" fmla="*/ 5 h 146"/>
                <a:gd name="T12" fmla="*/ 27 w 43"/>
                <a:gd name="T13" fmla="*/ 10 h 146"/>
                <a:gd name="T14" fmla="*/ 14 w 43"/>
                <a:gd name="T15" fmla="*/ 13 h 146"/>
                <a:gd name="T16" fmla="*/ 8 w 43"/>
                <a:gd name="T17" fmla="*/ 30 h 146"/>
                <a:gd name="T18" fmla="*/ 8 w 43"/>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146">
                  <a:moveTo>
                    <a:pt x="8" y="146"/>
                  </a:moveTo>
                  <a:cubicBezTo>
                    <a:pt x="0" y="145"/>
                    <a:pt x="0" y="145"/>
                    <a:pt x="0" y="145"/>
                  </a:cubicBezTo>
                  <a:cubicBezTo>
                    <a:pt x="0" y="29"/>
                    <a:pt x="0" y="29"/>
                    <a:pt x="0" y="29"/>
                  </a:cubicBezTo>
                  <a:cubicBezTo>
                    <a:pt x="0" y="18"/>
                    <a:pt x="3" y="11"/>
                    <a:pt x="9" y="6"/>
                  </a:cubicBezTo>
                  <a:cubicBezTo>
                    <a:pt x="16" y="0"/>
                    <a:pt x="24" y="1"/>
                    <a:pt x="28" y="2"/>
                  </a:cubicBezTo>
                  <a:cubicBezTo>
                    <a:pt x="28" y="2"/>
                    <a:pt x="43" y="5"/>
                    <a:pt x="43" y="5"/>
                  </a:cubicBezTo>
                  <a:cubicBezTo>
                    <a:pt x="27" y="10"/>
                    <a:pt x="27" y="10"/>
                    <a:pt x="27" y="10"/>
                  </a:cubicBezTo>
                  <a:cubicBezTo>
                    <a:pt x="27" y="10"/>
                    <a:pt x="19" y="8"/>
                    <a:pt x="14" y="13"/>
                  </a:cubicBezTo>
                  <a:cubicBezTo>
                    <a:pt x="10" y="16"/>
                    <a:pt x="8" y="22"/>
                    <a:pt x="8" y="30"/>
                  </a:cubicBezTo>
                  <a:lnTo>
                    <a:pt x="8" y="146"/>
                  </a:lnTo>
                  <a:close/>
                </a:path>
              </a:pathLst>
            </a:custGeom>
            <a:solidFill>
              <a:srgbClr val="FFB4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0" name="iṥliḍê">
              <a:extLst>
                <a:ext uri="{FF2B5EF4-FFF2-40B4-BE49-F238E27FC236}">
                  <a16:creationId xmlns:a16="http://schemas.microsoft.com/office/drawing/2014/main" xmlns="" id="{A362E9A3-0048-4E37-B04C-675A522B82B3}"/>
                </a:ext>
              </a:extLst>
            </p:cNvPr>
            <p:cNvSpPr/>
            <p:nvPr/>
          </p:nvSpPr>
          <p:spPr bwMode="auto">
            <a:xfrm>
              <a:off x="3986213" y="3214688"/>
              <a:ext cx="60325" cy="69850"/>
            </a:xfrm>
            <a:custGeom>
              <a:avLst/>
              <a:gdLst>
                <a:gd name="T0" fmla="*/ 18 w 18"/>
                <a:gd name="T1" fmla="*/ 11 h 21"/>
                <a:gd name="T2" fmla="*/ 9 w 18"/>
                <a:gd name="T3" fmla="*/ 21 h 21"/>
                <a:gd name="T4" fmla="*/ 0 w 18"/>
                <a:gd name="T5" fmla="*/ 9 h 21"/>
                <a:gd name="T6" fmla="*/ 9 w 18"/>
                <a:gd name="T7" fmla="*/ 0 h 21"/>
                <a:gd name="T8" fmla="*/ 18 w 18"/>
                <a:gd name="T9" fmla="*/ 11 h 21"/>
              </a:gdLst>
              <a:ahLst/>
              <a:cxnLst>
                <a:cxn ang="0">
                  <a:pos x="T0" y="T1"/>
                </a:cxn>
                <a:cxn ang="0">
                  <a:pos x="T2" y="T3"/>
                </a:cxn>
                <a:cxn ang="0">
                  <a:pos x="T4" y="T5"/>
                </a:cxn>
                <a:cxn ang="0">
                  <a:pos x="T6" y="T7"/>
                </a:cxn>
                <a:cxn ang="0">
                  <a:pos x="T8" y="T9"/>
                </a:cxn>
              </a:cxnLst>
              <a:rect l="0" t="0" r="r" b="b"/>
              <a:pathLst>
                <a:path w="18" h="21">
                  <a:moveTo>
                    <a:pt x="18" y="11"/>
                  </a:moveTo>
                  <a:cubicBezTo>
                    <a:pt x="18" y="17"/>
                    <a:pt x="14" y="21"/>
                    <a:pt x="9" y="21"/>
                  </a:cubicBezTo>
                  <a:cubicBezTo>
                    <a:pt x="4" y="20"/>
                    <a:pt x="0" y="15"/>
                    <a:pt x="0" y="9"/>
                  </a:cubicBezTo>
                  <a:cubicBezTo>
                    <a:pt x="0" y="4"/>
                    <a:pt x="4" y="0"/>
                    <a:pt x="9" y="0"/>
                  </a:cubicBezTo>
                  <a:cubicBezTo>
                    <a:pt x="14" y="1"/>
                    <a:pt x="18" y="6"/>
                    <a:pt x="18" y="11"/>
                  </a:cubicBezTo>
                  <a:close/>
                </a:path>
              </a:pathLst>
            </a:custGeom>
            <a:solidFill>
              <a:srgbClr val="FFB4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1" name="ïŝ1iḍê">
              <a:extLst>
                <a:ext uri="{FF2B5EF4-FFF2-40B4-BE49-F238E27FC236}">
                  <a16:creationId xmlns:a16="http://schemas.microsoft.com/office/drawing/2014/main" xmlns="" id="{89391BFD-FCA8-4ABA-B539-24C7DEA38F51}"/>
                </a:ext>
              </a:extLst>
            </p:cNvPr>
            <p:cNvSpPr/>
            <p:nvPr/>
          </p:nvSpPr>
          <p:spPr bwMode="auto">
            <a:xfrm>
              <a:off x="3983038" y="3254375"/>
              <a:ext cx="69850" cy="230188"/>
            </a:xfrm>
            <a:custGeom>
              <a:avLst/>
              <a:gdLst>
                <a:gd name="T0" fmla="*/ 21 w 21"/>
                <a:gd name="T1" fmla="*/ 70 h 70"/>
                <a:gd name="T2" fmla="*/ 21 w 21"/>
                <a:gd name="T3" fmla="*/ 14 h 70"/>
                <a:gd name="T4" fmla="*/ 10 w 21"/>
                <a:gd name="T5" fmla="*/ 1 h 70"/>
                <a:gd name="T6" fmla="*/ 0 w 21"/>
                <a:gd name="T7" fmla="*/ 11 h 70"/>
                <a:gd name="T8" fmla="*/ 0 w 21"/>
                <a:gd name="T9" fmla="*/ 68 h 70"/>
                <a:gd name="T10" fmla="*/ 21 w 21"/>
                <a:gd name="T11" fmla="*/ 70 h 70"/>
              </a:gdLst>
              <a:ahLst/>
              <a:cxnLst>
                <a:cxn ang="0">
                  <a:pos x="T0" y="T1"/>
                </a:cxn>
                <a:cxn ang="0">
                  <a:pos x="T2" y="T3"/>
                </a:cxn>
                <a:cxn ang="0">
                  <a:pos x="T4" y="T5"/>
                </a:cxn>
                <a:cxn ang="0">
                  <a:pos x="T6" y="T7"/>
                </a:cxn>
                <a:cxn ang="0">
                  <a:pos x="T8" y="T9"/>
                </a:cxn>
                <a:cxn ang="0">
                  <a:pos x="T10" y="T11"/>
                </a:cxn>
              </a:cxnLst>
              <a:rect l="0" t="0" r="r" b="b"/>
              <a:pathLst>
                <a:path w="21" h="70">
                  <a:moveTo>
                    <a:pt x="21" y="70"/>
                  </a:moveTo>
                  <a:cubicBezTo>
                    <a:pt x="21" y="14"/>
                    <a:pt x="21" y="14"/>
                    <a:pt x="21" y="14"/>
                  </a:cubicBezTo>
                  <a:cubicBezTo>
                    <a:pt x="21" y="7"/>
                    <a:pt x="16" y="2"/>
                    <a:pt x="10" y="1"/>
                  </a:cubicBezTo>
                  <a:cubicBezTo>
                    <a:pt x="4" y="0"/>
                    <a:pt x="0" y="5"/>
                    <a:pt x="0" y="11"/>
                  </a:cubicBezTo>
                  <a:cubicBezTo>
                    <a:pt x="0" y="68"/>
                    <a:pt x="0" y="68"/>
                    <a:pt x="0" y="68"/>
                  </a:cubicBezTo>
                  <a:lnTo>
                    <a:pt x="21" y="70"/>
                  </a:lnTo>
                  <a:close/>
                </a:path>
              </a:pathLst>
            </a:custGeom>
            <a:solidFill>
              <a:srgbClr val="FFB4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2" name="íṣļïdè">
              <a:extLst>
                <a:ext uri="{FF2B5EF4-FFF2-40B4-BE49-F238E27FC236}">
                  <a16:creationId xmlns:a16="http://schemas.microsoft.com/office/drawing/2014/main" xmlns="" id="{5BE86A3E-0362-4272-86C2-8CD4CD98E0D5}"/>
                </a:ext>
              </a:extLst>
            </p:cNvPr>
            <p:cNvSpPr/>
            <p:nvPr/>
          </p:nvSpPr>
          <p:spPr bwMode="auto">
            <a:xfrm>
              <a:off x="5649913" y="3652838"/>
              <a:ext cx="109538" cy="303213"/>
            </a:xfrm>
            <a:custGeom>
              <a:avLst/>
              <a:gdLst>
                <a:gd name="T0" fmla="*/ 69 w 69"/>
                <a:gd name="T1" fmla="*/ 0 h 191"/>
                <a:gd name="T2" fmla="*/ 36 w 69"/>
                <a:gd name="T3" fmla="*/ 0 h 191"/>
                <a:gd name="T4" fmla="*/ 36 w 69"/>
                <a:gd name="T5" fmla="*/ 17 h 191"/>
                <a:gd name="T6" fmla="*/ 0 w 69"/>
                <a:gd name="T7" fmla="*/ 17 h 191"/>
                <a:gd name="T8" fmla="*/ 0 w 69"/>
                <a:gd name="T9" fmla="*/ 191 h 191"/>
                <a:gd name="T10" fmla="*/ 34 w 69"/>
                <a:gd name="T11" fmla="*/ 191 h 191"/>
                <a:gd name="T12" fmla="*/ 34 w 69"/>
                <a:gd name="T13" fmla="*/ 58 h 191"/>
                <a:gd name="T14" fmla="*/ 69 w 69"/>
                <a:gd name="T15" fmla="*/ 58 h 191"/>
                <a:gd name="T16" fmla="*/ 69 w 69"/>
                <a:gd name="T17"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91">
                  <a:moveTo>
                    <a:pt x="69" y="0"/>
                  </a:moveTo>
                  <a:lnTo>
                    <a:pt x="36" y="0"/>
                  </a:lnTo>
                  <a:lnTo>
                    <a:pt x="36" y="17"/>
                  </a:lnTo>
                  <a:lnTo>
                    <a:pt x="0" y="17"/>
                  </a:lnTo>
                  <a:lnTo>
                    <a:pt x="0" y="191"/>
                  </a:lnTo>
                  <a:lnTo>
                    <a:pt x="34" y="191"/>
                  </a:lnTo>
                  <a:lnTo>
                    <a:pt x="34" y="58"/>
                  </a:lnTo>
                  <a:lnTo>
                    <a:pt x="69" y="58"/>
                  </a:lnTo>
                  <a:lnTo>
                    <a:pt x="69" y="0"/>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3" name="işļîde">
              <a:extLst>
                <a:ext uri="{FF2B5EF4-FFF2-40B4-BE49-F238E27FC236}">
                  <a16:creationId xmlns:a16="http://schemas.microsoft.com/office/drawing/2014/main" xmlns="" id="{24A03603-E97B-4D46-A113-660822EC9B78}"/>
                </a:ext>
              </a:extLst>
            </p:cNvPr>
            <p:cNvSpPr/>
            <p:nvPr/>
          </p:nvSpPr>
          <p:spPr bwMode="auto">
            <a:xfrm>
              <a:off x="5649913" y="3652838"/>
              <a:ext cx="109538" cy="303213"/>
            </a:xfrm>
            <a:custGeom>
              <a:avLst/>
              <a:gdLst>
                <a:gd name="T0" fmla="*/ 69 w 69"/>
                <a:gd name="T1" fmla="*/ 0 h 191"/>
                <a:gd name="T2" fmla="*/ 36 w 69"/>
                <a:gd name="T3" fmla="*/ 0 h 191"/>
                <a:gd name="T4" fmla="*/ 36 w 69"/>
                <a:gd name="T5" fmla="*/ 17 h 191"/>
                <a:gd name="T6" fmla="*/ 0 w 69"/>
                <a:gd name="T7" fmla="*/ 17 h 191"/>
                <a:gd name="T8" fmla="*/ 0 w 69"/>
                <a:gd name="T9" fmla="*/ 191 h 191"/>
                <a:gd name="T10" fmla="*/ 34 w 69"/>
                <a:gd name="T11" fmla="*/ 191 h 191"/>
                <a:gd name="T12" fmla="*/ 34 w 69"/>
                <a:gd name="T13" fmla="*/ 58 h 191"/>
                <a:gd name="T14" fmla="*/ 69 w 69"/>
                <a:gd name="T15" fmla="*/ 58 h 191"/>
                <a:gd name="T16" fmla="*/ 69 w 69"/>
                <a:gd name="T17"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91">
                  <a:moveTo>
                    <a:pt x="69" y="0"/>
                  </a:moveTo>
                  <a:lnTo>
                    <a:pt x="36" y="0"/>
                  </a:lnTo>
                  <a:lnTo>
                    <a:pt x="36" y="17"/>
                  </a:lnTo>
                  <a:lnTo>
                    <a:pt x="0" y="17"/>
                  </a:lnTo>
                  <a:lnTo>
                    <a:pt x="0" y="191"/>
                  </a:lnTo>
                  <a:lnTo>
                    <a:pt x="34" y="191"/>
                  </a:lnTo>
                  <a:lnTo>
                    <a:pt x="34" y="58"/>
                  </a:lnTo>
                  <a:lnTo>
                    <a:pt x="69" y="58"/>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4" name="ïšḷïḍe">
              <a:extLst>
                <a:ext uri="{FF2B5EF4-FFF2-40B4-BE49-F238E27FC236}">
                  <a16:creationId xmlns:a16="http://schemas.microsoft.com/office/drawing/2014/main" xmlns="" id="{1670E4A5-4EFB-4210-B2CF-12BECED451C9}"/>
                </a:ext>
              </a:extLst>
            </p:cNvPr>
            <p:cNvSpPr/>
            <p:nvPr/>
          </p:nvSpPr>
          <p:spPr bwMode="auto">
            <a:xfrm>
              <a:off x="3722688" y="3633788"/>
              <a:ext cx="1927225" cy="368300"/>
            </a:xfrm>
            <a:custGeom>
              <a:avLst/>
              <a:gdLst>
                <a:gd name="T0" fmla="*/ 584 w 584"/>
                <a:gd name="T1" fmla="*/ 0 h 112"/>
                <a:gd name="T2" fmla="*/ 56 w 584"/>
                <a:gd name="T3" fmla="*/ 0 h 112"/>
                <a:gd name="T4" fmla="*/ 0 w 584"/>
                <a:gd name="T5" fmla="*/ 56 h 112"/>
                <a:gd name="T6" fmla="*/ 56 w 584"/>
                <a:gd name="T7" fmla="*/ 112 h 112"/>
                <a:gd name="T8" fmla="*/ 584 w 584"/>
                <a:gd name="T9" fmla="*/ 112 h 112"/>
                <a:gd name="T10" fmla="*/ 584 w 584"/>
                <a:gd name="T11" fmla="*/ 0 h 112"/>
              </a:gdLst>
              <a:ahLst/>
              <a:cxnLst>
                <a:cxn ang="0">
                  <a:pos x="T0" y="T1"/>
                </a:cxn>
                <a:cxn ang="0">
                  <a:pos x="T2" y="T3"/>
                </a:cxn>
                <a:cxn ang="0">
                  <a:pos x="T4" y="T5"/>
                </a:cxn>
                <a:cxn ang="0">
                  <a:pos x="T6" y="T7"/>
                </a:cxn>
                <a:cxn ang="0">
                  <a:pos x="T8" y="T9"/>
                </a:cxn>
                <a:cxn ang="0">
                  <a:pos x="T10" y="T11"/>
                </a:cxn>
              </a:cxnLst>
              <a:rect l="0" t="0" r="r" b="b"/>
              <a:pathLst>
                <a:path w="584" h="112">
                  <a:moveTo>
                    <a:pt x="584" y="0"/>
                  </a:moveTo>
                  <a:cubicBezTo>
                    <a:pt x="56" y="0"/>
                    <a:pt x="56" y="0"/>
                    <a:pt x="56" y="0"/>
                  </a:cubicBezTo>
                  <a:cubicBezTo>
                    <a:pt x="25" y="0"/>
                    <a:pt x="0" y="25"/>
                    <a:pt x="0" y="56"/>
                  </a:cubicBezTo>
                  <a:cubicBezTo>
                    <a:pt x="0" y="87"/>
                    <a:pt x="25" y="112"/>
                    <a:pt x="56" y="112"/>
                  </a:cubicBezTo>
                  <a:cubicBezTo>
                    <a:pt x="584" y="112"/>
                    <a:pt x="584" y="112"/>
                    <a:pt x="584" y="112"/>
                  </a:cubicBezTo>
                  <a:cubicBezTo>
                    <a:pt x="584" y="0"/>
                    <a:pt x="584" y="0"/>
                    <a:pt x="584"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5" name="ïṩlïḑè">
              <a:extLst>
                <a:ext uri="{FF2B5EF4-FFF2-40B4-BE49-F238E27FC236}">
                  <a16:creationId xmlns:a16="http://schemas.microsoft.com/office/drawing/2014/main" xmlns="" id="{F8C0F95C-4C10-4C7A-82FF-23AC9E6B4C5A}"/>
                </a:ext>
              </a:extLst>
            </p:cNvPr>
            <p:cNvSpPr/>
            <p:nvPr/>
          </p:nvSpPr>
          <p:spPr bwMode="auto">
            <a:xfrm>
              <a:off x="3722688" y="3633788"/>
              <a:ext cx="1927225" cy="303213"/>
            </a:xfrm>
            <a:custGeom>
              <a:avLst/>
              <a:gdLst>
                <a:gd name="T0" fmla="*/ 12 w 584"/>
                <a:gd name="T1" fmla="*/ 82 h 92"/>
                <a:gd name="T2" fmla="*/ 68 w 584"/>
                <a:gd name="T3" fmla="*/ 26 h 92"/>
                <a:gd name="T4" fmla="*/ 584 w 584"/>
                <a:gd name="T5" fmla="*/ 26 h 92"/>
                <a:gd name="T6" fmla="*/ 584 w 584"/>
                <a:gd name="T7" fmla="*/ 0 h 92"/>
                <a:gd name="T8" fmla="*/ 56 w 584"/>
                <a:gd name="T9" fmla="*/ 0 h 92"/>
                <a:gd name="T10" fmla="*/ 0 w 584"/>
                <a:gd name="T11" fmla="*/ 56 h 92"/>
                <a:gd name="T12" fmla="*/ 13 w 584"/>
                <a:gd name="T13" fmla="*/ 92 h 92"/>
                <a:gd name="T14" fmla="*/ 12 w 584"/>
                <a:gd name="T15" fmla="*/ 8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4" h="92">
                  <a:moveTo>
                    <a:pt x="12" y="82"/>
                  </a:moveTo>
                  <a:cubicBezTo>
                    <a:pt x="12" y="51"/>
                    <a:pt x="37" y="26"/>
                    <a:pt x="68" y="26"/>
                  </a:cubicBezTo>
                  <a:cubicBezTo>
                    <a:pt x="584" y="26"/>
                    <a:pt x="584" y="26"/>
                    <a:pt x="584" y="26"/>
                  </a:cubicBezTo>
                  <a:cubicBezTo>
                    <a:pt x="584" y="0"/>
                    <a:pt x="584" y="0"/>
                    <a:pt x="584" y="0"/>
                  </a:cubicBezTo>
                  <a:cubicBezTo>
                    <a:pt x="56" y="0"/>
                    <a:pt x="56" y="0"/>
                    <a:pt x="56" y="0"/>
                  </a:cubicBezTo>
                  <a:cubicBezTo>
                    <a:pt x="25" y="0"/>
                    <a:pt x="0" y="25"/>
                    <a:pt x="0" y="56"/>
                  </a:cubicBezTo>
                  <a:cubicBezTo>
                    <a:pt x="0" y="70"/>
                    <a:pt x="5" y="82"/>
                    <a:pt x="13" y="92"/>
                  </a:cubicBezTo>
                  <a:cubicBezTo>
                    <a:pt x="13" y="89"/>
                    <a:pt x="12" y="85"/>
                    <a:pt x="12" y="82"/>
                  </a:cubicBez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6" name="ïšḻídè">
              <a:extLst>
                <a:ext uri="{FF2B5EF4-FFF2-40B4-BE49-F238E27FC236}">
                  <a16:creationId xmlns:a16="http://schemas.microsoft.com/office/drawing/2014/main" xmlns="" id="{00912622-1019-4705-8CD7-5339D07851DC}"/>
                </a:ext>
              </a:extLst>
            </p:cNvPr>
            <p:cNvSpPr/>
            <p:nvPr/>
          </p:nvSpPr>
          <p:spPr bwMode="auto">
            <a:xfrm>
              <a:off x="3676651" y="3587750"/>
              <a:ext cx="2030413" cy="460375"/>
            </a:xfrm>
            <a:custGeom>
              <a:avLst/>
              <a:gdLst>
                <a:gd name="T0" fmla="*/ 615 w 615"/>
                <a:gd name="T1" fmla="*/ 112 h 140"/>
                <a:gd name="T2" fmla="*/ 70 w 615"/>
                <a:gd name="T3" fmla="*/ 112 h 140"/>
                <a:gd name="T4" fmla="*/ 28 w 615"/>
                <a:gd name="T5" fmla="*/ 70 h 140"/>
                <a:gd name="T6" fmla="*/ 70 w 615"/>
                <a:gd name="T7" fmla="*/ 28 h 140"/>
                <a:gd name="T8" fmla="*/ 615 w 615"/>
                <a:gd name="T9" fmla="*/ 28 h 140"/>
                <a:gd name="T10" fmla="*/ 615 w 615"/>
                <a:gd name="T11" fmla="*/ 0 h 140"/>
                <a:gd name="T12" fmla="*/ 70 w 615"/>
                <a:gd name="T13" fmla="*/ 0 h 140"/>
                <a:gd name="T14" fmla="*/ 0 w 615"/>
                <a:gd name="T15" fmla="*/ 70 h 140"/>
                <a:gd name="T16" fmla="*/ 70 w 615"/>
                <a:gd name="T17" fmla="*/ 140 h 140"/>
                <a:gd name="T18" fmla="*/ 615 w 615"/>
                <a:gd name="T19" fmla="*/ 140 h 140"/>
                <a:gd name="T20" fmla="*/ 615 w 615"/>
                <a:gd name="T21"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5" h="140">
                  <a:moveTo>
                    <a:pt x="615" y="112"/>
                  </a:moveTo>
                  <a:cubicBezTo>
                    <a:pt x="70" y="112"/>
                    <a:pt x="70" y="112"/>
                    <a:pt x="70" y="112"/>
                  </a:cubicBezTo>
                  <a:cubicBezTo>
                    <a:pt x="47" y="112"/>
                    <a:pt x="28" y="93"/>
                    <a:pt x="28" y="70"/>
                  </a:cubicBezTo>
                  <a:cubicBezTo>
                    <a:pt x="28" y="47"/>
                    <a:pt x="47" y="28"/>
                    <a:pt x="70" y="28"/>
                  </a:cubicBezTo>
                  <a:cubicBezTo>
                    <a:pt x="615" y="28"/>
                    <a:pt x="615" y="28"/>
                    <a:pt x="615" y="28"/>
                  </a:cubicBezTo>
                  <a:cubicBezTo>
                    <a:pt x="615" y="0"/>
                    <a:pt x="615" y="0"/>
                    <a:pt x="615" y="0"/>
                  </a:cubicBezTo>
                  <a:cubicBezTo>
                    <a:pt x="70" y="0"/>
                    <a:pt x="70" y="0"/>
                    <a:pt x="70" y="0"/>
                  </a:cubicBezTo>
                  <a:cubicBezTo>
                    <a:pt x="32" y="0"/>
                    <a:pt x="0" y="32"/>
                    <a:pt x="0" y="70"/>
                  </a:cubicBezTo>
                  <a:cubicBezTo>
                    <a:pt x="0" y="109"/>
                    <a:pt x="32" y="140"/>
                    <a:pt x="70" y="140"/>
                  </a:cubicBezTo>
                  <a:cubicBezTo>
                    <a:pt x="615" y="140"/>
                    <a:pt x="615" y="140"/>
                    <a:pt x="615" y="140"/>
                  </a:cubicBezTo>
                  <a:cubicBezTo>
                    <a:pt x="615" y="112"/>
                    <a:pt x="615" y="112"/>
                    <a:pt x="615" y="112"/>
                  </a:cubicBezTo>
                </a:path>
              </a:pathLst>
            </a:custGeom>
            <a:solidFill>
              <a:srgbClr val="FF3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7" name="íslîdê">
              <a:extLst>
                <a:ext uri="{FF2B5EF4-FFF2-40B4-BE49-F238E27FC236}">
                  <a16:creationId xmlns:a16="http://schemas.microsoft.com/office/drawing/2014/main" xmlns="" id="{CA949704-5248-44F7-A21D-1AEE78922D44}"/>
                </a:ext>
              </a:extLst>
            </p:cNvPr>
            <p:cNvSpPr/>
            <p:nvPr/>
          </p:nvSpPr>
          <p:spPr bwMode="auto">
            <a:xfrm>
              <a:off x="3937001" y="4048125"/>
              <a:ext cx="109538" cy="23813"/>
            </a:xfrm>
            <a:custGeom>
              <a:avLst/>
              <a:gdLst>
                <a:gd name="T0" fmla="*/ 13 w 69"/>
                <a:gd name="T1" fmla="*/ 0 h 15"/>
                <a:gd name="T2" fmla="*/ 0 w 69"/>
                <a:gd name="T3" fmla="*/ 0 h 15"/>
                <a:gd name="T4" fmla="*/ 0 w 69"/>
                <a:gd name="T5" fmla="*/ 15 h 15"/>
                <a:gd name="T6" fmla="*/ 13 w 69"/>
                <a:gd name="T7" fmla="*/ 0 h 15"/>
                <a:gd name="T8" fmla="*/ 69 w 69"/>
                <a:gd name="T9" fmla="*/ 0 h 15"/>
                <a:gd name="T10" fmla="*/ 56 w 69"/>
                <a:gd name="T11" fmla="*/ 0 h 15"/>
                <a:gd name="T12" fmla="*/ 69 w 69"/>
                <a:gd name="T13" fmla="*/ 15 h 15"/>
                <a:gd name="T14" fmla="*/ 69 w 69"/>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5">
                  <a:moveTo>
                    <a:pt x="13" y="0"/>
                  </a:moveTo>
                  <a:lnTo>
                    <a:pt x="0" y="0"/>
                  </a:lnTo>
                  <a:lnTo>
                    <a:pt x="0" y="15"/>
                  </a:lnTo>
                  <a:lnTo>
                    <a:pt x="13" y="0"/>
                  </a:lnTo>
                  <a:close/>
                  <a:moveTo>
                    <a:pt x="69" y="0"/>
                  </a:moveTo>
                  <a:lnTo>
                    <a:pt x="56" y="0"/>
                  </a:lnTo>
                  <a:lnTo>
                    <a:pt x="69" y="15"/>
                  </a:lnTo>
                  <a:lnTo>
                    <a:pt x="69"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8" name="iṣļíde">
              <a:extLst>
                <a:ext uri="{FF2B5EF4-FFF2-40B4-BE49-F238E27FC236}">
                  <a16:creationId xmlns:a16="http://schemas.microsoft.com/office/drawing/2014/main" xmlns="" id="{3A1BBB4B-A9D8-491F-806B-B5EB97E8843A}"/>
                </a:ext>
              </a:extLst>
            </p:cNvPr>
            <p:cNvSpPr/>
            <p:nvPr/>
          </p:nvSpPr>
          <p:spPr bwMode="auto">
            <a:xfrm>
              <a:off x="3937001" y="4048125"/>
              <a:ext cx="109538" cy="23813"/>
            </a:xfrm>
            <a:custGeom>
              <a:avLst/>
              <a:gdLst>
                <a:gd name="T0" fmla="*/ 13 w 69"/>
                <a:gd name="T1" fmla="*/ 0 h 15"/>
                <a:gd name="T2" fmla="*/ 0 w 69"/>
                <a:gd name="T3" fmla="*/ 0 h 15"/>
                <a:gd name="T4" fmla="*/ 0 w 69"/>
                <a:gd name="T5" fmla="*/ 15 h 15"/>
                <a:gd name="T6" fmla="*/ 13 w 69"/>
                <a:gd name="T7" fmla="*/ 0 h 15"/>
                <a:gd name="T8" fmla="*/ 69 w 69"/>
                <a:gd name="T9" fmla="*/ 0 h 15"/>
                <a:gd name="T10" fmla="*/ 56 w 69"/>
                <a:gd name="T11" fmla="*/ 0 h 15"/>
                <a:gd name="T12" fmla="*/ 69 w 69"/>
                <a:gd name="T13" fmla="*/ 15 h 15"/>
                <a:gd name="T14" fmla="*/ 69 w 69"/>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5">
                  <a:moveTo>
                    <a:pt x="13" y="0"/>
                  </a:moveTo>
                  <a:lnTo>
                    <a:pt x="0" y="0"/>
                  </a:lnTo>
                  <a:lnTo>
                    <a:pt x="0" y="15"/>
                  </a:lnTo>
                  <a:lnTo>
                    <a:pt x="13" y="0"/>
                  </a:lnTo>
                  <a:moveTo>
                    <a:pt x="69" y="0"/>
                  </a:moveTo>
                  <a:lnTo>
                    <a:pt x="56" y="0"/>
                  </a:lnTo>
                  <a:lnTo>
                    <a:pt x="69" y="15"/>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9" name="ïṩľiḋé">
              <a:extLst>
                <a:ext uri="{FF2B5EF4-FFF2-40B4-BE49-F238E27FC236}">
                  <a16:creationId xmlns:a16="http://schemas.microsoft.com/office/drawing/2014/main" xmlns="" id="{ACEBFE22-F9D6-4407-842D-EEF6A9C1B871}"/>
                </a:ext>
              </a:extLst>
            </p:cNvPr>
            <p:cNvSpPr/>
            <p:nvPr/>
          </p:nvSpPr>
          <p:spPr bwMode="auto">
            <a:xfrm>
              <a:off x="3943351" y="3830638"/>
              <a:ext cx="119063" cy="125413"/>
            </a:xfrm>
            <a:custGeom>
              <a:avLst/>
              <a:gdLst>
                <a:gd name="T0" fmla="*/ 75 w 75"/>
                <a:gd name="T1" fmla="*/ 0 h 79"/>
                <a:gd name="T2" fmla="*/ 7 w 75"/>
                <a:gd name="T3" fmla="*/ 0 h 79"/>
                <a:gd name="T4" fmla="*/ 0 w 75"/>
                <a:gd name="T5" fmla="*/ 79 h 79"/>
                <a:gd name="T6" fmla="*/ 69 w 75"/>
                <a:gd name="T7" fmla="*/ 79 h 79"/>
                <a:gd name="T8" fmla="*/ 75 w 75"/>
                <a:gd name="T9" fmla="*/ 0 h 79"/>
              </a:gdLst>
              <a:ahLst/>
              <a:cxnLst>
                <a:cxn ang="0">
                  <a:pos x="T0" y="T1"/>
                </a:cxn>
                <a:cxn ang="0">
                  <a:pos x="T2" y="T3"/>
                </a:cxn>
                <a:cxn ang="0">
                  <a:pos x="T4" y="T5"/>
                </a:cxn>
                <a:cxn ang="0">
                  <a:pos x="T6" y="T7"/>
                </a:cxn>
                <a:cxn ang="0">
                  <a:pos x="T8" y="T9"/>
                </a:cxn>
              </a:cxnLst>
              <a:rect l="0" t="0" r="r" b="b"/>
              <a:pathLst>
                <a:path w="75" h="79">
                  <a:moveTo>
                    <a:pt x="75" y="0"/>
                  </a:moveTo>
                  <a:lnTo>
                    <a:pt x="7" y="0"/>
                  </a:lnTo>
                  <a:lnTo>
                    <a:pt x="0" y="79"/>
                  </a:lnTo>
                  <a:lnTo>
                    <a:pt x="69" y="79"/>
                  </a:lnTo>
                  <a:lnTo>
                    <a:pt x="75"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0" name="islïdê">
              <a:extLst>
                <a:ext uri="{FF2B5EF4-FFF2-40B4-BE49-F238E27FC236}">
                  <a16:creationId xmlns:a16="http://schemas.microsoft.com/office/drawing/2014/main" xmlns="" id="{B3C1EDA2-B9DF-4BBD-BCB7-4E6A7207BA6A}"/>
                </a:ext>
              </a:extLst>
            </p:cNvPr>
            <p:cNvSpPr/>
            <p:nvPr/>
          </p:nvSpPr>
          <p:spPr bwMode="auto">
            <a:xfrm>
              <a:off x="3943351" y="3830638"/>
              <a:ext cx="119063" cy="125413"/>
            </a:xfrm>
            <a:custGeom>
              <a:avLst/>
              <a:gdLst>
                <a:gd name="T0" fmla="*/ 75 w 75"/>
                <a:gd name="T1" fmla="*/ 0 h 79"/>
                <a:gd name="T2" fmla="*/ 7 w 75"/>
                <a:gd name="T3" fmla="*/ 0 h 79"/>
                <a:gd name="T4" fmla="*/ 0 w 75"/>
                <a:gd name="T5" fmla="*/ 79 h 79"/>
                <a:gd name="T6" fmla="*/ 69 w 75"/>
                <a:gd name="T7" fmla="*/ 79 h 79"/>
                <a:gd name="T8" fmla="*/ 75 w 75"/>
                <a:gd name="T9" fmla="*/ 0 h 79"/>
              </a:gdLst>
              <a:ahLst/>
              <a:cxnLst>
                <a:cxn ang="0">
                  <a:pos x="T0" y="T1"/>
                </a:cxn>
                <a:cxn ang="0">
                  <a:pos x="T2" y="T3"/>
                </a:cxn>
                <a:cxn ang="0">
                  <a:pos x="T4" y="T5"/>
                </a:cxn>
                <a:cxn ang="0">
                  <a:pos x="T6" y="T7"/>
                </a:cxn>
                <a:cxn ang="0">
                  <a:pos x="T8" y="T9"/>
                </a:cxn>
              </a:cxnLst>
              <a:rect l="0" t="0" r="r" b="b"/>
              <a:pathLst>
                <a:path w="75" h="79">
                  <a:moveTo>
                    <a:pt x="75" y="0"/>
                  </a:moveTo>
                  <a:lnTo>
                    <a:pt x="7" y="0"/>
                  </a:lnTo>
                  <a:lnTo>
                    <a:pt x="0" y="79"/>
                  </a:lnTo>
                  <a:lnTo>
                    <a:pt x="69" y="79"/>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1" name="íś1ide">
              <a:extLst>
                <a:ext uri="{FF2B5EF4-FFF2-40B4-BE49-F238E27FC236}">
                  <a16:creationId xmlns:a16="http://schemas.microsoft.com/office/drawing/2014/main" xmlns="" id="{E13E8775-0BC4-4751-9539-EA4224843896}"/>
                </a:ext>
              </a:extLst>
            </p:cNvPr>
            <p:cNvSpPr/>
            <p:nvPr/>
          </p:nvSpPr>
          <p:spPr bwMode="auto">
            <a:xfrm>
              <a:off x="3937001" y="3956050"/>
              <a:ext cx="115888" cy="92075"/>
            </a:xfrm>
            <a:custGeom>
              <a:avLst/>
              <a:gdLst>
                <a:gd name="T0" fmla="*/ 73 w 73"/>
                <a:gd name="T1" fmla="*/ 0 h 58"/>
                <a:gd name="T2" fmla="*/ 4 w 73"/>
                <a:gd name="T3" fmla="*/ 0 h 58"/>
                <a:gd name="T4" fmla="*/ 0 w 73"/>
                <a:gd name="T5" fmla="*/ 58 h 58"/>
                <a:gd name="T6" fmla="*/ 13 w 73"/>
                <a:gd name="T7" fmla="*/ 58 h 58"/>
                <a:gd name="T8" fmla="*/ 33 w 73"/>
                <a:gd name="T9" fmla="*/ 35 h 58"/>
                <a:gd name="T10" fmla="*/ 56 w 73"/>
                <a:gd name="T11" fmla="*/ 58 h 58"/>
                <a:gd name="T12" fmla="*/ 69 w 73"/>
                <a:gd name="T13" fmla="*/ 58 h 58"/>
                <a:gd name="T14" fmla="*/ 73 w 7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58">
                  <a:moveTo>
                    <a:pt x="73" y="0"/>
                  </a:moveTo>
                  <a:lnTo>
                    <a:pt x="4" y="0"/>
                  </a:lnTo>
                  <a:lnTo>
                    <a:pt x="0" y="58"/>
                  </a:lnTo>
                  <a:lnTo>
                    <a:pt x="13" y="58"/>
                  </a:lnTo>
                  <a:lnTo>
                    <a:pt x="33" y="35"/>
                  </a:lnTo>
                  <a:lnTo>
                    <a:pt x="56" y="58"/>
                  </a:lnTo>
                  <a:lnTo>
                    <a:pt x="69" y="58"/>
                  </a:lnTo>
                  <a:lnTo>
                    <a:pt x="73" y="0"/>
                  </a:lnTo>
                  <a:close/>
                </a:path>
              </a:pathLst>
            </a:custGeom>
            <a:solidFill>
              <a:srgbClr val="C927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2" name="íṧḻiḋê">
              <a:extLst>
                <a:ext uri="{FF2B5EF4-FFF2-40B4-BE49-F238E27FC236}">
                  <a16:creationId xmlns:a16="http://schemas.microsoft.com/office/drawing/2014/main" xmlns="" id="{0E345241-54E1-47E6-B240-01E5A33DBCF4}"/>
                </a:ext>
              </a:extLst>
            </p:cNvPr>
            <p:cNvSpPr/>
            <p:nvPr/>
          </p:nvSpPr>
          <p:spPr bwMode="auto">
            <a:xfrm>
              <a:off x="3937001" y="3956050"/>
              <a:ext cx="115888" cy="92075"/>
            </a:xfrm>
            <a:custGeom>
              <a:avLst/>
              <a:gdLst>
                <a:gd name="T0" fmla="*/ 73 w 73"/>
                <a:gd name="T1" fmla="*/ 0 h 58"/>
                <a:gd name="T2" fmla="*/ 4 w 73"/>
                <a:gd name="T3" fmla="*/ 0 h 58"/>
                <a:gd name="T4" fmla="*/ 0 w 73"/>
                <a:gd name="T5" fmla="*/ 58 h 58"/>
                <a:gd name="T6" fmla="*/ 13 w 73"/>
                <a:gd name="T7" fmla="*/ 58 h 58"/>
                <a:gd name="T8" fmla="*/ 33 w 73"/>
                <a:gd name="T9" fmla="*/ 35 h 58"/>
                <a:gd name="T10" fmla="*/ 56 w 73"/>
                <a:gd name="T11" fmla="*/ 58 h 58"/>
                <a:gd name="T12" fmla="*/ 69 w 73"/>
                <a:gd name="T13" fmla="*/ 58 h 58"/>
                <a:gd name="T14" fmla="*/ 73 w 7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58">
                  <a:moveTo>
                    <a:pt x="73" y="0"/>
                  </a:moveTo>
                  <a:lnTo>
                    <a:pt x="4" y="0"/>
                  </a:lnTo>
                  <a:lnTo>
                    <a:pt x="0" y="58"/>
                  </a:lnTo>
                  <a:lnTo>
                    <a:pt x="13" y="58"/>
                  </a:lnTo>
                  <a:lnTo>
                    <a:pt x="33" y="35"/>
                  </a:lnTo>
                  <a:lnTo>
                    <a:pt x="56" y="58"/>
                  </a:lnTo>
                  <a:lnTo>
                    <a:pt x="69" y="58"/>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3" name="ïSḷîďê">
              <a:extLst>
                <a:ext uri="{FF2B5EF4-FFF2-40B4-BE49-F238E27FC236}">
                  <a16:creationId xmlns:a16="http://schemas.microsoft.com/office/drawing/2014/main" xmlns="" id="{DACD3E8E-9AFE-42E1-9578-4D55D189AED4}"/>
                </a:ext>
              </a:extLst>
            </p:cNvPr>
            <p:cNvSpPr/>
            <p:nvPr/>
          </p:nvSpPr>
          <p:spPr bwMode="auto">
            <a:xfrm>
              <a:off x="3954463" y="3830638"/>
              <a:ext cx="107950" cy="241300"/>
            </a:xfrm>
            <a:custGeom>
              <a:avLst/>
              <a:gdLst>
                <a:gd name="T0" fmla="*/ 68 w 68"/>
                <a:gd name="T1" fmla="*/ 152 h 152"/>
                <a:gd name="T2" fmla="*/ 35 w 68"/>
                <a:gd name="T3" fmla="*/ 114 h 152"/>
                <a:gd name="T4" fmla="*/ 0 w 68"/>
                <a:gd name="T5" fmla="*/ 152 h 152"/>
                <a:gd name="T6" fmla="*/ 0 w 68"/>
                <a:gd name="T7" fmla="*/ 0 h 152"/>
                <a:gd name="T8" fmla="*/ 68 w 68"/>
                <a:gd name="T9" fmla="*/ 0 h 152"/>
                <a:gd name="T10" fmla="*/ 68 w 68"/>
                <a:gd name="T11" fmla="*/ 152 h 152"/>
              </a:gdLst>
              <a:ahLst/>
              <a:cxnLst>
                <a:cxn ang="0">
                  <a:pos x="T0" y="T1"/>
                </a:cxn>
                <a:cxn ang="0">
                  <a:pos x="T2" y="T3"/>
                </a:cxn>
                <a:cxn ang="0">
                  <a:pos x="T4" y="T5"/>
                </a:cxn>
                <a:cxn ang="0">
                  <a:pos x="T6" y="T7"/>
                </a:cxn>
                <a:cxn ang="0">
                  <a:pos x="T8" y="T9"/>
                </a:cxn>
                <a:cxn ang="0">
                  <a:pos x="T10" y="T11"/>
                </a:cxn>
              </a:cxnLst>
              <a:rect l="0" t="0" r="r" b="b"/>
              <a:pathLst>
                <a:path w="68" h="152">
                  <a:moveTo>
                    <a:pt x="68" y="152"/>
                  </a:moveTo>
                  <a:lnTo>
                    <a:pt x="35" y="114"/>
                  </a:lnTo>
                  <a:lnTo>
                    <a:pt x="0" y="152"/>
                  </a:lnTo>
                  <a:lnTo>
                    <a:pt x="0" y="0"/>
                  </a:lnTo>
                  <a:lnTo>
                    <a:pt x="68" y="0"/>
                  </a:lnTo>
                  <a:lnTo>
                    <a:pt x="68" y="152"/>
                  </a:lnTo>
                  <a:close/>
                </a:path>
              </a:pathLst>
            </a:custGeom>
            <a:solidFill>
              <a:srgbClr val="4CCD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4" name="îṩľiďe">
              <a:extLst>
                <a:ext uri="{FF2B5EF4-FFF2-40B4-BE49-F238E27FC236}">
                  <a16:creationId xmlns:a16="http://schemas.microsoft.com/office/drawing/2014/main" xmlns="" id="{7464570D-15AA-4659-B259-FBDC279BB7AF}"/>
                </a:ext>
              </a:extLst>
            </p:cNvPr>
            <p:cNvSpPr/>
            <p:nvPr/>
          </p:nvSpPr>
          <p:spPr bwMode="auto">
            <a:xfrm>
              <a:off x="6184901" y="5126038"/>
              <a:ext cx="433388" cy="642938"/>
            </a:xfrm>
            <a:custGeom>
              <a:avLst/>
              <a:gdLst>
                <a:gd name="T0" fmla="*/ 273 w 273"/>
                <a:gd name="T1" fmla="*/ 0 h 405"/>
                <a:gd name="T2" fmla="*/ 175 w 273"/>
                <a:gd name="T3" fmla="*/ 0 h 405"/>
                <a:gd name="T4" fmla="*/ 0 w 273"/>
                <a:gd name="T5" fmla="*/ 405 h 405"/>
                <a:gd name="T6" fmla="*/ 273 w 273"/>
                <a:gd name="T7" fmla="*/ 25 h 405"/>
                <a:gd name="T8" fmla="*/ 273 w 273"/>
                <a:gd name="T9" fmla="*/ 0 h 405"/>
              </a:gdLst>
              <a:ahLst/>
              <a:cxnLst>
                <a:cxn ang="0">
                  <a:pos x="T0" y="T1"/>
                </a:cxn>
                <a:cxn ang="0">
                  <a:pos x="T2" y="T3"/>
                </a:cxn>
                <a:cxn ang="0">
                  <a:pos x="T4" y="T5"/>
                </a:cxn>
                <a:cxn ang="0">
                  <a:pos x="T6" y="T7"/>
                </a:cxn>
                <a:cxn ang="0">
                  <a:pos x="T8" y="T9"/>
                </a:cxn>
              </a:cxnLst>
              <a:rect l="0" t="0" r="r" b="b"/>
              <a:pathLst>
                <a:path w="273" h="405">
                  <a:moveTo>
                    <a:pt x="273" y="0"/>
                  </a:moveTo>
                  <a:lnTo>
                    <a:pt x="175" y="0"/>
                  </a:lnTo>
                  <a:lnTo>
                    <a:pt x="0" y="405"/>
                  </a:lnTo>
                  <a:lnTo>
                    <a:pt x="273" y="25"/>
                  </a:lnTo>
                  <a:lnTo>
                    <a:pt x="273" y="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5" name="ïŝļídê">
              <a:extLst>
                <a:ext uri="{FF2B5EF4-FFF2-40B4-BE49-F238E27FC236}">
                  <a16:creationId xmlns:a16="http://schemas.microsoft.com/office/drawing/2014/main" xmlns="" id="{07518856-CE3F-4EEA-9B38-F97B29D14BC9}"/>
                </a:ext>
              </a:extLst>
            </p:cNvPr>
            <p:cNvSpPr/>
            <p:nvPr/>
          </p:nvSpPr>
          <p:spPr bwMode="auto">
            <a:xfrm>
              <a:off x="6184901" y="5126038"/>
              <a:ext cx="433388" cy="642938"/>
            </a:xfrm>
            <a:custGeom>
              <a:avLst/>
              <a:gdLst>
                <a:gd name="T0" fmla="*/ 273 w 273"/>
                <a:gd name="T1" fmla="*/ 0 h 405"/>
                <a:gd name="T2" fmla="*/ 175 w 273"/>
                <a:gd name="T3" fmla="*/ 0 h 405"/>
                <a:gd name="T4" fmla="*/ 0 w 273"/>
                <a:gd name="T5" fmla="*/ 405 h 405"/>
                <a:gd name="T6" fmla="*/ 273 w 273"/>
                <a:gd name="T7" fmla="*/ 25 h 405"/>
                <a:gd name="T8" fmla="*/ 273 w 273"/>
                <a:gd name="T9" fmla="*/ 0 h 405"/>
              </a:gdLst>
              <a:ahLst/>
              <a:cxnLst>
                <a:cxn ang="0">
                  <a:pos x="T0" y="T1"/>
                </a:cxn>
                <a:cxn ang="0">
                  <a:pos x="T2" y="T3"/>
                </a:cxn>
                <a:cxn ang="0">
                  <a:pos x="T4" y="T5"/>
                </a:cxn>
                <a:cxn ang="0">
                  <a:pos x="T6" y="T7"/>
                </a:cxn>
                <a:cxn ang="0">
                  <a:pos x="T8" y="T9"/>
                </a:cxn>
              </a:cxnLst>
              <a:rect l="0" t="0" r="r" b="b"/>
              <a:pathLst>
                <a:path w="273" h="405">
                  <a:moveTo>
                    <a:pt x="273" y="0"/>
                  </a:moveTo>
                  <a:lnTo>
                    <a:pt x="175" y="0"/>
                  </a:lnTo>
                  <a:lnTo>
                    <a:pt x="0" y="405"/>
                  </a:lnTo>
                  <a:lnTo>
                    <a:pt x="273" y="25"/>
                  </a:lnTo>
                  <a:lnTo>
                    <a:pt x="2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6" name="iṩḻíḋé">
              <a:extLst>
                <a:ext uri="{FF2B5EF4-FFF2-40B4-BE49-F238E27FC236}">
                  <a16:creationId xmlns:a16="http://schemas.microsoft.com/office/drawing/2014/main" xmlns="" id="{75C01E47-1256-4D23-854B-8DF76BCF4EFD}"/>
                </a:ext>
              </a:extLst>
            </p:cNvPr>
            <p:cNvSpPr/>
            <p:nvPr/>
          </p:nvSpPr>
          <p:spPr bwMode="auto">
            <a:xfrm>
              <a:off x="6530976" y="4773613"/>
              <a:ext cx="87313" cy="195263"/>
            </a:xfrm>
            <a:custGeom>
              <a:avLst/>
              <a:gdLst>
                <a:gd name="T0" fmla="*/ 55 w 55"/>
                <a:gd name="T1" fmla="*/ 0 h 123"/>
                <a:gd name="T2" fmla="*/ 0 w 55"/>
                <a:gd name="T3" fmla="*/ 123 h 123"/>
                <a:gd name="T4" fmla="*/ 55 w 55"/>
                <a:gd name="T5" fmla="*/ 123 h 123"/>
                <a:gd name="T6" fmla="*/ 55 w 55"/>
                <a:gd name="T7" fmla="*/ 0 h 123"/>
                <a:gd name="T8" fmla="*/ 55 w 55"/>
                <a:gd name="T9" fmla="*/ 0 h 123"/>
              </a:gdLst>
              <a:ahLst/>
              <a:cxnLst>
                <a:cxn ang="0">
                  <a:pos x="T0" y="T1"/>
                </a:cxn>
                <a:cxn ang="0">
                  <a:pos x="T2" y="T3"/>
                </a:cxn>
                <a:cxn ang="0">
                  <a:pos x="T4" y="T5"/>
                </a:cxn>
                <a:cxn ang="0">
                  <a:pos x="T6" y="T7"/>
                </a:cxn>
                <a:cxn ang="0">
                  <a:pos x="T8" y="T9"/>
                </a:cxn>
              </a:cxnLst>
              <a:rect l="0" t="0" r="r" b="b"/>
              <a:pathLst>
                <a:path w="55" h="123">
                  <a:moveTo>
                    <a:pt x="55" y="0"/>
                  </a:moveTo>
                  <a:lnTo>
                    <a:pt x="0" y="123"/>
                  </a:lnTo>
                  <a:lnTo>
                    <a:pt x="55" y="123"/>
                  </a:lnTo>
                  <a:lnTo>
                    <a:pt x="55" y="0"/>
                  </a:lnTo>
                  <a:lnTo>
                    <a:pt x="55" y="0"/>
                  </a:lnTo>
                  <a:close/>
                </a:path>
              </a:pathLst>
            </a:custGeom>
            <a:solidFill>
              <a:srgbClr val="1F1F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7" name="ïṧļíde">
              <a:extLst>
                <a:ext uri="{FF2B5EF4-FFF2-40B4-BE49-F238E27FC236}">
                  <a16:creationId xmlns:a16="http://schemas.microsoft.com/office/drawing/2014/main" xmlns="" id="{14D23B89-54B7-482E-9CB2-A70AC4AF1515}"/>
                </a:ext>
              </a:extLst>
            </p:cNvPr>
            <p:cNvSpPr/>
            <p:nvPr/>
          </p:nvSpPr>
          <p:spPr bwMode="auto">
            <a:xfrm>
              <a:off x="6530976" y="4773613"/>
              <a:ext cx="87313" cy="195263"/>
            </a:xfrm>
            <a:custGeom>
              <a:avLst/>
              <a:gdLst>
                <a:gd name="T0" fmla="*/ 55 w 55"/>
                <a:gd name="T1" fmla="*/ 0 h 123"/>
                <a:gd name="T2" fmla="*/ 0 w 55"/>
                <a:gd name="T3" fmla="*/ 123 h 123"/>
                <a:gd name="T4" fmla="*/ 55 w 55"/>
                <a:gd name="T5" fmla="*/ 123 h 123"/>
                <a:gd name="T6" fmla="*/ 55 w 55"/>
                <a:gd name="T7" fmla="*/ 0 h 123"/>
                <a:gd name="T8" fmla="*/ 55 w 55"/>
                <a:gd name="T9" fmla="*/ 0 h 123"/>
              </a:gdLst>
              <a:ahLst/>
              <a:cxnLst>
                <a:cxn ang="0">
                  <a:pos x="T0" y="T1"/>
                </a:cxn>
                <a:cxn ang="0">
                  <a:pos x="T2" y="T3"/>
                </a:cxn>
                <a:cxn ang="0">
                  <a:pos x="T4" y="T5"/>
                </a:cxn>
                <a:cxn ang="0">
                  <a:pos x="T6" y="T7"/>
                </a:cxn>
                <a:cxn ang="0">
                  <a:pos x="T8" y="T9"/>
                </a:cxn>
              </a:cxnLst>
              <a:rect l="0" t="0" r="r" b="b"/>
              <a:pathLst>
                <a:path w="55" h="123">
                  <a:moveTo>
                    <a:pt x="55" y="0"/>
                  </a:moveTo>
                  <a:lnTo>
                    <a:pt x="0" y="123"/>
                  </a:lnTo>
                  <a:lnTo>
                    <a:pt x="55" y="123"/>
                  </a:lnTo>
                  <a:lnTo>
                    <a:pt x="55" y="0"/>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8" name="iṧlîḋè">
              <a:extLst>
                <a:ext uri="{FF2B5EF4-FFF2-40B4-BE49-F238E27FC236}">
                  <a16:creationId xmlns:a16="http://schemas.microsoft.com/office/drawing/2014/main" xmlns="" id="{3941E770-C259-43C4-B049-2EDC89D222AA}"/>
                </a:ext>
              </a:extLst>
            </p:cNvPr>
            <p:cNvSpPr/>
            <p:nvPr/>
          </p:nvSpPr>
          <p:spPr bwMode="auto">
            <a:xfrm>
              <a:off x="6496051" y="4968875"/>
              <a:ext cx="122238" cy="84138"/>
            </a:xfrm>
            <a:custGeom>
              <a:avLst/>
              <a:gdLst>
                <a:gd name="T0" fmla="*/ 77 w 77"/>
                <a:gd name="T1" fmla="*/ 0 h 53"/>
                <a:gd name="T2" fmla="*/ 22 w 77"/>
                <a:gd name="T3" fmla="*/ 0 h 53"/>
                <a:gd name="T4" fmla="*/ 0 w 77"/>
                <a:gd name="T5" fmla="*/ 53 h 53"/>
                <a:gd name="T6" fmla="*/ 77 w 77"/>
                <a:gd name="T7" fmla="*/ 53 h 53"/>
                <a:gd name="T8" fmla="*/ 77 w 77"/>
                <a:gd name="T9" fmla="*/ 0 h 53"/>
              </a:gdLst>
              <a:ahLst/>
              <a:cxnLst>
                <a:cxn ang="0">
                  <a:pos x="T0" y="T1"/>
                </a:cxn>
                <a:cxn ang="0">
                  <a:pos x="T2" y="T3"/>
                </a:cxn>
                <a:cxn ang="0">
                  <a:pos x="T4" y="T5"/>
                </a:cxn>
                <a:cxn ang="0">
                  <a:pos x="T6" y="T7"/>
                </a:cxn>
                <a:cxn ang="0">
                  <a:pos x="T8" y="T9"/>
                </a:cxn>
              </a:cxnLst>
              <a:rect l="0" t="0" r="r" b="b"/>
              <a:pathLst>
                <a:path w="77" h="53">
                  <a:moveTo>
                    <a:pt x="77" y="0"/>
                  </a:moveTo>
                  <a:lnTo>
                    <a:pt x="22" y="0"/>
                  </a:lnTo>
                  <a:lnTo>
                    <a:pt x="0" y="53"/>
                  </a:lnTo>
                  <a:lnTo>
                    <a:pt x="77" y="53"/>
                  </a:lnTo>
                  <a:lnTo>
                    <a:pt x="77" y="0"/>
                  </a:lnTo>
                  <a:close/>
                </a:path>
              </a:pathLst>
            </a:custGeom>
            <a:solidFill>
              <a:srgbClr val="8054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9" name="ïṥlíḍé">
              <a:extLst>
                <a:ext uri="{FF2B5EF4-FFF2-40B4-BE49-F238E27FC236}">
                  <a16:creationId xmlns:a16="http://schemas.microsoft.com/office/drawing/2014/main" xmlns="" id="{D91B05E1-02EA-467B-B076-6109F919A04E}"/>
                </a:ext>
              </a:extLst>
            </p:cNvPr>
            <p:cNvSpPr/>
            <p:nvPr/>
          </p:nvSpPr>
          <p:spPr bwMode="auto">
            <a:xfrm>
              <a:off x="6496051" y="4968875"/>
              <a:ext cx="122238" cy="84138"/>
            </a:xfrm>
            <a:custGeom>
              <a:avLst/>
              <a:gdLst>
                <a:gd name="T0" fmla="*/ 77 w 77"/>
                <a:gd name="T1" fmla="*/ 0 h 53"/>
                <a:gd name="T2" fmla="*/ 22 w 77"/>
                <a:gd name="T3" fmla="*/ 0 h 53"/>
                <a:gd name="T4" fmla="*/ 0 w 77"/>
                <a:gd name="T5" fmla="*/ 53 h 53"/>
                <a:gd name="T6" fmla="*/ 77 w 77"/>
                <a:gd name="T7" fmla="*/ 53 h 53"/>
                <a:gd name="T8" fmla="*/ 77 w 77"/>
                <a:gd name="T9" fmla="*/ 0 h 53"/>
              </a:gdLst>
              <a:ahLst/>
              <a:cxnLst>
                <a:cxn ang="0">
                  <a:pos x="T0" y="T1"/>
                </a:cxn>
                <a:cxn ang="0">
                  <a:pos x="T2" y="T3"/>
                </a:cxn>
                <a:cxn ang="0">
                  <a:pos x="T4" y="T5"/>
                </a:cxn>
                <a:cxn ang="0">
                  <a:pos x="T6" y="T7"/>
                </a:cxn>
                <a:cxn ang="0">
                  <a:pos x="T8" y="T9"/>
                </a:cxn>
              </a:cxnLst>
              <a:rect l="0" t="0" r="r" b="b"/>
              <a:pathLst>
                <a:path w="77" h="53">
                  <a:moveTo>
                    <a:pt x="77" y="0"/>
                  </a:moveTo>
                  <a:lnTo>
                    <a:pt x="22" y="0"/>
                  </a:lnTo>
                  <a:lnTo>
                    <a:pt x="0" y="53"/>
                  </a:lnTo>
                  <a:lnTo>
                    <a:pt x="77" y="53"/>
                  </a:lnTo>
                  <a:lnTo>
                    <a:pt x="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0" name="îśľiḋè">
              <a:extLst>
                <a:ext uri="{FF2B5EF4-FFF2-40B4-BE49-F238E27FC236}">
                  <a16:creationId xmlns:a16="http://schemas.microsoft.com/office/drawing/2014/main" xmlns="" id="{463B77B0-F748-42C1-91CD-CDAE7A7DE707}"/>
                </a:ext>
              </a:extLst>
            </p:cNvPr>
            <p:cNvSpPr/>
            <p:nvPr/>
          </p:nvSpPr>
          <p:spPr bwMode="auto">
            <a:xfrm>
              <a:off x="6462713" y="5053013"/>
              <a:ext cx="155575" cy="73025"/>
            </a:xfrm>
            <a:custGeom>
              <a:avLst/>
              <a:gdLst>
                <a:gd name="T0" fmla="*/ 98 w 98"/>
                <a:gd name="T1" fmla="*/ 0 h 46"/>
                <a:gd name="T2" fmla="*/ 21 w 98"/>
                <a:gd name="T3" fmla="*/ 0 h 46"/>
                <a:gd name="T4" fmla="*/ 0 w 98"/>
                <a:gd name="T5" fmla="*/ 46 h 46"/>
                <a:gd name="T6" fmla="*/ 98 w 98"/>
                <a:gd name="T7" fmla="*/ 46 h 46"/>
                <a:gd name="T8" fmla="*/ 98 w 98"/>
                <a:gd name="T9" fmla="*/ 0 h 46"/>
              </a:gdLst>
              <a:ahLst/>
              <a:cxnLst>
                <a:cxn ang="0">
                  <a:pos x="T0" y="T1"/>
                </a:cxn>
                <a:cxn ang="0">
                  <a:pos x="T2" y="T3"/>
                </a:cxn>
                <a:cxn ang="0">
                  <a:pos x="T4" y="T5"/>
                </a:cxn>
                <a:cxn ang="0">
                  <a:pos x="T6" y="T7"/>
                </a:cxn>
                <a:cxn ang="0">
                  <a:pos x="T8" y="T9"/>
                </a:cxn>
              </a:cxnLst>
              <a:rect l="0" t="0" r="r" b="b"/>
              <a:pathLst>
                <a:path w="98" h="46">
                  <a:moveTo>
                    <a:pt x="98" y="0"/>
                  </a:moveTo>
                  <a:lnTo>
                    <a:pt x="21" y="0"/>
                  </a:lnTo>
                  <a:lnTo>
                    <a:pt x="0" y="46"/>
                  </a:lnTo>
                  <a:lnTo>
                    <a:pt x="98" y="46"/>
                  </a:lnTo>
                  <a:lnTo>
                    <a:pt x="98" y="0"/>
                  </a:lnTo>
                  <a:close/>
                </a:path>
              </a:pathLst>
            </a:custGeom>
            <a:solidFill>
              <a:srgbClr val="965C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1" name="îşḷidé">
              <a:extLst>
                <a:ext uri="{FF2B5EF4-FFF2-40B4-BE49-F238E27FC236}">
                  <a16:creationId xmlns:a16="http://schemas.microsoft.com/office/drawing/2014/main" xmlns="" id="{3D8BB208-7403-48E0-BC4D-5BB231FFA14A}"/>
                </a:ext>
              </a:extLst>
            </p:cNvPr>
            <p:cNvSpPr/>
            <p:nvPr/>
          </p:nvSpPr>
          <p:spPr bwMode="auto">
            <a:xfrm>
              <a:off x="6462713" y="5053013"/>
              <a:ext cx="155575" cy="73025"/>
            </a:xfrm>
            <a:custGeom>
              <a:avLst/>
              <a:gdLst>
                <a:gd name="T0" fmla="*/ 98 w 98"/>
                <a:gd name="T1" fmla="*/ 0 h 46"/>
                <a:gd name="T2" fmla="*/ 21 w 98"/>
                <a:gd name="T3" fmla="*/ 0 h 46"/>
                <a:gd name="T4" fmla="*/ 0 w 98"/>
                <a:gd name="T5" fmla="*/ 46 h 46"/>
                <a:gd name="T6" fmla="*/ 98 w 98"/>
                <a:gd name="T7" fmla="*/ 46 h 46"/>
                <a:gd name="T8" fmla="*/ 98 w 98"/>
                <a:gd name="T9" fmla="*/ 0 h 46"/>
              </a:gdLst>
              <a:ahLst/>
              <a:cxnLst>
                <a:cxn ang="0">
                  <a:pos x="T0" y="T1"/>
                </a:cxn>
                <a:cxn ang="0">
                  <a:pos x="T2" y="T3"/>
                </a:cxn>
                <a:cxn ang="0">
                  <a:pos x="T4" y="T5"/>
                </a:cxn>
                <a:cxn ang="0">
                  <a:pos x="T6" y="T7"/>
                </a:cxn>
                <a:cxn ang="0">
                  <a:pos x="T8" y="T9"/>
                </a:cxn>
              </a:cxnLst>
              <a:rect l="0" t="0" r="r" b="b"/>
              <a:pathLst>
                <a:path w="98" h="46">
                  <a:moveTo>
                    <a:pt x="98" y="0"/>
                  </a:moveTo>
                  <a:lnTo>
                    <a:pt x="21" y="0"/>
                  </a:lnTo>
                  <a:lnTo>
                    <a:pt x="0" y="46"/>
                  </a:lnTo>
                  <a:lnTo>
                    <a:pt x="98" y="46"/>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2" name="ïṥḷiḓe">
              <a:extLst>
                <a:ext uri="{FF2B5EF4-FFF2-40B4-BE49-F238E27FC236}">
                  <a16:creationId xmlns:a16="http://schemas.microsoft.com/office/drawing/2014/main" xmlns="" id="{824730F5-1F14-4ECF-A66D-28E5BA7AD475}"/>
                </a:ext>
              </a:extLst>
            </p:cNvPr>
            <p:cNvSpPr/>
            <p:nvPr/>
          </p:nvSpPr>
          <p:spPr bwMode="auto">
            <a:xfrm>
              <a:off x="4541838" y="5291138"/>
              <a:ext cx="144463" cy="39688"/>
            </a:xfrm>
            <a:custGeom>
              <a:avLst/>
              <a:gdLst>
                <a:gd name="T0" fmla="*/ 44 w 44"/>
                <a:gd name="T1" fmla="*/ 0 h 12"/>
                <a:gd name="T2" fmla="*/ 0 w 44"/>
                <a:gd name="T3" fmla="*/ 0 h 12"/>
                <a:gd name="T4" fmla="*/ 25 w 44"/>
                <a:gd name="T5" fmla="*/ 12 h 12"/>
                <a:gd name="T6" fmla="*/ 44 w 44"/>
                <a:gd name="T7" fmla="*/ 0 h 12"/>
              </a:gdLst>
              <a:ahLst/>
              <a:cxnLst>
                <a:cxn ang="0">
                  <a:pos x="T0" y="T1"/>
                </a:cxn>
                <a:cxn ang="0">
                  <a:pos x="T2" y="T3"/>
                </a:cxn>
                <a:cxn ang="0">
                  <a:pos x="T4" y="T5"/>
                </a:cxn>
                <a:cxn ang="0">
                  <a:pos x="T6" y="T7"/>
                </a:cxn>
              </a:cxnLst>
              <a:rect l="0" t="0" r="r" b="b"/>
              <a:pathLst>
                <a:path w="44" h="12">
                  <a:moveTo>
                    <a:pt x="44" y="0"/>
                  </a:moveTo>
                  <a:cubicBezTo>
                    <a:pt x="0" y="0"/>
                    <a:pt x="0" y="0"/>
                    <a:pt x="0" y="0"/>
                  </a:cubicBezTo>
                  <a:cubicBezTo>
                    <a:pt x="25" y="12"/>
                    <a:pt x="25" y="12"/>
                    <a:pt x="25" y="12"/>
                  </a:cubicBezTo>
                  <a:cubicBezTo>
                    <a:pt x="31" y="7"/>
                    <a:pt x="37" y="3"/>
                    <a:pt x="4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3" name="íSľide">
              <a:extLst>
                <a:ext uri="{FF2B5EF4-FFF2-40B4-BE49-F238E27FC236}">
                  <a16:creationId xmlns:a16="http://schemas.microsoft.com/office/drawing/2014/main" xmlns="" id="{1572D54E-6523-49BC-AE9C-062BEDF3377C}"/>
                </a:ext>
              </a:extLst>
            </p:cNvPr>
            <p:cNvSpPr/>
            <p:nvPr/>
          </p:nvSpPr>
          <p:spPr bwMode="auto">
            <a:xfrm>
              <a:off x="4379913" y="5214938"/>
              <a:ext cx="309563" cy="76200"/>
            </a:xfrm>
            <a:custGeom>
              <a:avLst/>
              <a:gdLst>
                <a:gd name="T0" fmla="*/ 0 w 94"/>
                <a:gd name="T1" fmla="*/ 0 h 23"/>
                <a:gd name="T2" fmla="*/ 0 w 94"/>
                <a:gd name="T3" fmla="*/ 0 h 23"/>
                <a:gd name="T4" fmla="*/ 49 w 94"/>
                <a:gd name="T5" fmla="*/ 23 h 23"/>
                <a:gd name="T6" fmla="*/ 93 w 94"/>
                <a:gd name="T7" fmla="*/ 23 h 23"/>
                <a:gd name="T8" fmla="*/ 94 w 94"/>
                <a:gd name="T9" fmla="*/ 23 h 23"/>
                <a:gd name="T10" fmla="*/ 0 w 94"/>
                <a:gd name="T11" fmla="*/ 0 h 23"/>
              </a:gdLst>
              <a:ahLst/>
              <a:cxnLst>
                <a:cxn ang="0">
                  <a:pos x="T0" y="T1"/>
                </a:cxn>
                <a:cxn ang="0">
                  <a:pos x="T2" y="T3"/>
                </a:cxn>
                <a:cxn ang="0">
                  <a:pos x="T4" y="T5"/>
                </a:cxn>
                <a:cxn ang="0">
                  <a:pos x="T6" y="T7"/>
                </a:cxn>
                <a:cxn ang="0">
                  <a:pos x="T8" y="T9"/>
                </a:cxn>
                <a:cxn ang="0">
                  <a:pos x="T10" y="T11"/>
                </a:cxn>
              </a:cxnLst>
              <a:rect l="0" t="0" r="r" b="b"/>
              <a:pathLst>
                <a:path w="94" h="23">
                  <a:moveTo>
                    <a:pt x="0" y="0"/>
                  </a:moveTo>
                  <a:cubicBezTo>
                    <a:pt x="0" y="0"/>
                    <a:pt x="0" y="0"/>
                    <a:pt x="0" y="0"/>
                  </a:cubicBezTo>
                  <a:cubicBezTo>
                    <a:pt x="49" y="23"/>
                    <a:pt x="49" y="23"/>
                    <a:pt x="49" y="23"/>
                  </a:cubicBezTo>
                  <a:cubicBezTo>
                    <a:pt x="93" y="23"/>
                    <a:pt x="93" y="23"/>
                    <a:pt x="93" y="23"/>
                  </a:cubicBezTo>
                  <a:cubicBezTo>
                    <a:pt x="93" y="23"/>
                    <a:pt x="93" y="23"/>
                    <a:pt x="94" y="23"/>
                  </a:cubicBezTo>
                  <a:cubicBezTo>
                    <a:pt x="43" y="6"/>
                    <a:pt x="0" y="0"/>
                    <a:pt x="0" y="0"/>
                  </a:cubicBezTo>
                </a:path>
              </a:pathLst>
            </a:custGeom>
            <a:solidFill>
              <a:srgbClr val="071C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4" name="ïṡľíḑé">
              <a:extLst>
                <a:ext uri="{FF2B5EF4-FFF2-40B4-BE49-F238E27FC236}">
                  <a16:creationId xmlns:a16="http://schemas.microsoft.com/office/drawing/2014/main" xmlns="" id="{39E21CD6-6A96-4370-9D75-B0ACC31D2AE4}"/>
                </a:ext>
              </a:extLst>
            </p:cNvPr>
            <p:cNvSpPr/>
            <p:nvPr/>
          </p:nvSpPr>
          <p:spPr bwMode="auto">
            <a:xfrm>
              <a:off x="5287963" y="5627688"/>
              <a:ext cx="827088" cy="303213"/>
            </a:xfrm>
            <a:custGeom>
              <a:avLst/>
              <a:gdLst>
                <a:gd name="T0" fmla="*/ 2 w 251"/>
                <a:gd name="T1" fmla="*/ 0 h 92"/>
                <a:gd name="T2" fmla="*/ 0 w 251"/>
                <a:gd name="T3" fmla="*/ 0 h 92"/>
                <a:gd name="T4" fmla="*/ 0 w 251"/>
                <a:gd name="T5" fmla="*/ 4 h 92"/>
                <a:gd name="T6" fmla="*/ 236 w 251"/>
                <a:gd name="T7" fmla="*/ 92 h 92"/>
                <a:gd name="T8" fmla="*/ 251 w 251"/>
                <a:gd name="T9" fmla="*/ 71 h 92"/>
                <a:gd name="T10" fmla="*/ 246 w 251"/>
                <a:gd name="T11" fmla="*/ 69 h 92"/>
                <a:gd name="T12" fmla="*/ 236 w 251"/>
                <a:gd name="T13" fmla="*/ 92 h 92"/>
                <a:gd name="T14" fmla="*/ 108 w 251"/>
                <a:gd name="T15" fmla="*/ 25 h 92"/>
                <a:gd name="T16" fmla="*/ 84 w 251"/>
                <a:gd name="T17" fmla="*/ 16 h 92"/>
                <a:gd name="T18" fmla="*/ 2 w 251"/>
                <a:gd name="T1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92">
                  <a:moveTo>
                    <a:pt x="2" y="0"/>
                  </a:moveTo>
                  <a:cubicBezTo>
                    <a:pt x="2" y="0"/>
                    <a:pt x="1" y="0"/>
                    <a:pt x="0" y="0"/>
                  </a:cubicBezTo>
                  <a:cubicBezTo>
                    <a:pt x="0" y="1"/>
                    <a:pt x="0" y="3"/>
                    <a:pt x="0" y="4"/>
                  </a:cubicBezTo>
                  <a:cubicBezTo>
                    <a:pt x="236" y="92"/>
                    <a:pt x="236" y="92"/>
                    <a:pt x="236" y="92"/>
                  </a:cubicBezTo>
                  <a:cubicBezTo>
                    <a:pt x="251" y="71"/>
                    <a:pt x="251" y="71"/>
                    <a:pt x="251" y="71"/>
                  </a:cubicBezTo>
                  <a:cubicBezTo>
                    <a:pt x="250" y="71"/>
                    <a:pt x="248" y="70"/>
                    <a:pt x="246" y="69"/>
                  </a:cubicBezTo>
                  <a:cubicBezTo>
                    <a:pt x="236" y="92"/>
                    <a:pt x="236" y="92"/>
                    <a:pt x="236" y="92"/>
                  </a:cubicBezTo>
                  <a:cubicBezTo>
                    <a:pt x="236" y="92"/>
                    <a:pt x="176" y="53"/>
                    <a:pt x="108" y="25"/>
                  </a:cubicBezTo>
                  <a:cubicBezTo>
                    <a:pt x="96" y="21"/>
                    <a:pt x="84" y="17"/>
                    <a:pt x="84" y="16"/>
                  </a:cubicBezTo>
                  <a:cubicBezTo>
                    <a:pt x="56" y="7"/>
                    <a:pt x="27" y="0"/>
                    <a:pt x="2" y="0"/>
                  </a:cubicBezTo>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5" name="îŝ1íḓê">
              <a:extLst>
                <a:ext uri="{FF2B5EF4-FFF2-40B4-BE49-F238E27FC236}">
                  <a16:creationId xmlns:a16="http://schemas.microsoft.com/office/drawing/2014/main" xmlns="" id="{D545483E-58BB-4A56-8B9B-715403A730DD}"/>
                </a:ext>
              </a:extLst>
            </p:cNvPr>
            <p:cNvSpPr/>
            <p:nvPr/>
          </p:nvSpPr>
          <p:spPr bwMode="auto">
            <a:xfrm>
              <a:off x="4379913" y="4111625"/>
              <a:ext cx="1284288" cy="1525588"/>
            </a:xfrm>
            <a:custGeom>
              <a:avLst/>
              <a:gdLst>
                <a:gd name="T0" fmla="*/ 145 w 389"/>
                <a:gd name="T1" fmla="*/ 0 h 463"/>
                <a:gd name="T2" fmla="*/ 0 w 389"/>
                <a:gd name="T3" fmla="*/ 335 h 463"/>
                <a:gd name="T4" fmla="*/ 253 w 389"/>
                <a:gd name="T5" fmla="*/ 463 h 463"/>
                <a:gd name="T6" fmla="*/ 389 w 389"/>
                <a:gd name="T7" fmla="*/ 147 h 463"/>
                <a:gd name="T8" fmla="*/ 145 w 389"/>
                <a:gd name="T9" fmla="*/ 0 h 463"/>
              </a:gdLst>
              <a:ahLst/>
              <a:cxnLst>
                <a:cxn ang="0">
                  <a:pos x="T0" y="T1"/>
                </a:cxn>
                <a:cxn ang="0">
                  <a:pos x="T2" y="T3"/>
                </a:cxn>
                <a:cxn ang="0">
                  <a:pos x="T4" y="T5"/>
                </a:cxn>
                <a:cxn ang="0">
                  <a:pos x="T6" y="T7"/>
                </a:cxn>
                <a:cxn ang="0">
                  <a:pos x="T8" y="T9"/>
                </a:cxn>
              </a:cxnLst>
              <a:rect l="0" t="0" r="r" b="b"/>
              <a:pathLst>
                <a:path w="389" h="463">
                  <a:moveTo>
                    <a:pt x="145" y="0"/>
                  </a:moveTo>
                  <a:cubicBezTo>
                    <a:pt x="0" y="335"/>
                    <a:pt x="0" y="335"/>
                    <a:pt x="0" y="335"/>
                  </a:cubicBezTo>
                  <a:cubicBezTo>
                    <a:pt x="0" y="335"/>
                    <a:pt x="199" y="365"/>
                    <a:pt x="253" y="463"/>
                  </a:cubicBezTo>
                  <a:cubicBezTo>
                    <a:pt x="389" y="147"/>
                    <a:pt x="389" y="147"/>
                    <a:pt x="389" y="147"/>
                  </a:cubicBezTo>
                  <a:cubicBezTo>
                    <a:pt x="389" y="147"/>
                    <a:pt x="296" y="52"/>
                    <a:pt x="145" y="0"/>
                  </a:cubicBezTo>
                </a:path>
              </a:pathLst>
            </a:custGeom>
            <a:solidFill>
              <a:srgbClr val="8C67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6" name="íšļiďe">
              <a:extLst>
                <a:ext uri="{FF2B5EF4-FFF2-40B4-BE49-F238E27FC236}">
                  <a16:creationId xmlns:a16="http://schemas.microsoft.com/office/drawing/2014/main" xmlns="" id="{08CB8AC9-E890-4D9B-B33F-70F1B7AE3AD9}"/>
                </a:ext>
              </a:extLst>
            </p:cNvPr>
            <p:cNvSpPr/>
            <p:nvPr/>
          </p:nvSpPr>
          <p:spPr bwMode="auto">
            <a:xfrm>
              <a:off x="4405313" y="4022725"/>
              <a:ext cx="1258888" cy="1614488"/>
            </a:xfrm>
            <a:custGeom>
              <a:avLst/>
              <a:gdLst>
                <a:gd name="T0" fmla="*/ 145 w 381"/>
                <a:gd name="T1" fmla="*/ 0 h 490"/>
                <a:gd name="T2" fmla="*/ 0 w 381"/>
                <a:gd name="T3" fmla="*/ 335 h 490"/>
                <a:gd name="T4" fmla="*/ 245 w 381"/>
                <a:gd name="T5" fmla="*/ 490 h 490"/>
                <a:gd name="T6" fmla="*/ 381 w 381"/>
                <a:gd name="T7" fmla="*/ 174 h 490"/>
                <a:gd name="T8" fmla="*/ 145 w 381"/>
                <a:gd name="T9" fmla="*/ 0 h 490"/>
              </a:gdLst>
              <a:ahLst/>
              <a:cxnLst>
                <a:cxn ang="0">
                  <a:pos x="T0" y="T1"/>
                </a:cxn>
                <a:cxn ang="0">
                  <a:pos x="T2" y="T3"/>
                </a:cxn>
                <a:cxn ang="0">
                  <a:pos x="T4" y="T5"/>
                </a:cxn>
                <a:cxn ang="0">
                  <a:pos x="T6" y="T7"/>
                </a:cxn>
                <a:cxn ang="0">
                  <a:pos x="T8" y="T9"/>
                </a:cxn>
              </a:cxnLst>
              <a:rect l="0" t="0" r="r" b="b"/>
              <a:pathLst>
                <a:path w="381" h="490">
                  <a:moveTo>
                    <a:pt x="145" y="0"/>
                  </a:moveTo>
                  <a:cubicBezTo>
                    <a:pt x="0" y="335"/>
                    <a:pt x="0" y="335"/>
                    <a:pt x="0" y="335"/>
                  </a:cubicBezTo>
                  <a:cubicBezTo>
                    <a:pt x="0" y="335"/>
                    <a:pt x="208" y="386"/>
                    <a:pt x="245" y="490"/>
                  </a:cubicBezTo>
                  <a:cubicBezTo>
                    <a:pt x="381" y="174"/>
                    <a:pt x="381" y="174"/>
                    <a:pt x="381" y="174"/>
                  </a:cubicBezTo>
                  <a:cubicBezTo>
                    <a:pt x="381" y="174"/>
                    <a:pt x="296" y="52"/>
                    <a:pt x="145" y="0"/>
                  </a:cubicBezTo>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7" name="ísḷîḑé">
              <a:extLst>
                <a:ext uri="{FF2B5EF4-FFF2-40B4-BE49-F238E27FC236}">
                  <a16:creationId xmlns:a16="http://schemas.microsoft.com/office/drawing/2014/main" xmlns="" id="{BCBF3900-A218-4B19-82B2-4BF5A5468DBF}"/>
                </a:ext>
              </a:extLst>
            </p:cNvPr>
            <p:cNvSpPr/>
            <p:nvPr/>
          </p:nvSpPr>
          <p:spPr bwMode="auto">
            <a:xfrm>
              <a:off x="5214938" y="4583113"/>
              <a:ext cx="1330325" cy="1347788"/>
            </a:xfrm>
            <a:custGeom>
              <a:avLst/>
              <a:gdLst>
                <a:gd name="T0" fmla="*/ 403 w 403"/>
                <a:gd name="T1" fmla="*/ 74 h 409"/>
                <a:gd name="T2" fmla="*/ 258 w 403"/>
                <a:gd name="T3" fmla="*/ 409 h 409"/>
                <a:gd name="T4" fmla="*/ 0 w 403"/>
                <a:gd name="T5" fmla="*/ 320 h 409"/>
                <a:gd name="T6" fmla="*/ 136 w 403"/>
                <a:gd name="T7" fmla="*/ 4 h 409"/>
                <a:gd name="T8" fmla="*/ 403 w 403"/>
                <a:gd name="T9" fmla="*/ 74 h 409"/>
              </a:gdLst>
              <a:ahLst/>
              <a:cxnLst>
                <a:cxn ang="0">
                  <a:pos x="T0" y="T1"/>
                </a:cxn>
                <a:cxn ang="0">
                  <a:pos x="T2" y="T3"/>
                </a:cxn>
                <a:cxn ang="0">
                  <a:pos x="T4" y="T5"/>
                </a:cxn>
                <a:cxn ang="0">
                  <a:pos x="T6" y="T7"/>
                </a:cxn>
                <a:cxn ang="0">
                  <a:pos x="T8" y="T9"/>
                </a:cxn>
              </a:cxnLst>
              <a:rect l="0" t="0" r="r" b="b"/>
              <a:pathLst>
                <a:path w="403" h="409">
                  <a:moveTo>
                    <a:pt x="403" y="74"/>
                  </a:moveTo>
                  <a:cubicBezTo>
                    <a:pt x="258" y="409"/>
                    <a:pt x="258" y="409"/>
                    <a:pt x="258" y="409"/>
                  </a:cubicBezTo>
                  <a:cubicBezTo>
                    <a:pt x="258" y="409"/>
                    <a:pt x="89" y="299"/>
                    <a:pt x="0" y="320"/>
                  </a:cubicBezTo>
                  <a:cubicBezTo>
                    <a:pt x="136" y="4"/>
                    <a:pt x="136" y="4"/>
                    <a:pt x="136" y="4"/>
                  </a:cubicBezTo>
                  <a:cubicBezTo>
                    <a:pt x="136" y="4"/>
                    <a:pt x="263" y="0"/>
                    <a:pt x="403" y="74"/>
                  </a:cubicBezTo>
                </a:path>
              </a:pathLst>
            </a:custGeom>
            <a:solidFill>
              <a:srgbClr val="8C67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8" name="íṧḷiḋè">
              <a:extLst>
                <a:ext uri="{FF2B5EF4-FFF2-40B4-BE49-F238E27FC236}">
                  <a16:creationId xmlns:a16="http://schemas.microsoft.com/office/drawing/2014/main" xmlns="" id="{81041171-AF19-4D26-82CD-2A24C43C9B41}"/>
                </a:ext>
              </a:extLst>
            </p:cNvPr>
            <p:cNvSpPr/>
            <p:nvPr/>
          </p:nvSpPr>
          <p:spPr bwMode="auto">
            <a:xfrm>
              <a:off x="5214938" y="4525963"/>
              <a:ext cx="1403350" cy="1347788"/>
            </a:xfrm>
            <a:custGeom>
              <a:avLst/>
              <a:gdLst>
                <a:gd name="T0" fmla="*/ 425 w 425"/>
                <a:gd name="T1" fmla="*/ 75 h 409"/>
                <a:gd name="T2" fmla="*/ 280 w 425"/>
                <a:gd name="T3" fmla="*/ 409 h 409"/>
                <a:gd name="T4" fmla="*/ 0 w 425"/>
                <a:gd name="T5" fmla="*/ 337 h 409"/>
                <a:gd name="T6" fmla="*/ 136 w 425"/>
                <a:gd name="T7" fmla="*/ 21 h 409"/>
                <a:gd name="T8" fmla="*/ 425 w 425"/>
                <a:gd name="T9" fmla="*/ 75 h 409"/>
              </a:gdLst>
              <a:ahLst/>
              <a:cxnLst>
                <a:cxn ang="0">
                  <a:pos x="T0" y="T1"/>
                </a:cxn>
                <a:cxn ang="0">
                  <a:pos x="T2" y="T3"/>
                </a:cxn>
                <a:cxn ang="0">
                  <a:pos x="T4" y="T5"/>
                </a:cxn>
                <a:cxn ang="0">
                  <a:pos x="T6" y="T7"/>
                </a:cxn>
                <a:cxn ang="0">
                  <a:pos x="T8" y="T9"/>
                </a:cxn>
              </a:cxnLst>
              <a:rect l="0" t="0" r="r" b="b"/>
              <a:pathLst>
                <a:path w="425" h="409">
                  <a:moveTo>
                    <a:pt x="425" y="75"/>
                  </a:moveTo>
                  <a:cubicBezTo>
                    <a:pt x="280" y="409"/>
                    <a:pt x="280" y="409"/>
                    <a:pt x="280" y="409"/>
                  </a:cubicBezTo>
                  <a:cubicBezTo>
                    <a:pt x="280" y="409"/>
                    <a:pt x="100" y="292"/>
                    <a:pt x="0" y="337"/>
                  </a:cubicBezTo>
                  <a:cubicBezTo>
                    <a:pt x="136" y="21"/>
                    <a:pt x="136" y="21"/>
                    <a:pt x="136" y="21"/>
                  </a:cubicBezTo>
                  <a:cubicBezTo>
                    <a:pt x="136" y="21"/>
                    <a:pt x="284" y="0"/>
                    <a:pt x="425" y="75"/>
                  </a:cubicBezTo>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9" name="íṩlidê">
              <a:extLst>
                <a:ext uri="{FF2B5EF4-FFF2-40B4-BE49-F238E27FC236}">
                  <a16:creationId xmlns:a16="http://schemas.microsoft.com/office/drawing/2014/main" xmlns="" id="{729E436B-BBBB-4789-A95C-50F632F9A65C}"/>
                </a:ext>
              </a:extLst>
            </p:cNvPr>
            <p:cNvSpPr/>
            <p:nvPr/>
          </p:nvSpPr>
          <p:spPr bwMode="auto">
            <a:xfrm>
              <a:off x="4511676" y="3983038"/>
              <a:ext cx="1152525" cy="1654175"/>
            </a:xfrm>
            <a:custGeom>
              <a:avLst/>
              <a:gdLst>
                <a:gd name="T0" fmla="*/ 145 w 349"/>
                <a:gd name="T1" fmla="*/ 0 h 502"/>
                <a:gd name="T2" fmla="*/ 0 w 349"/>
                <a:gd name="T3" fmla="*/ 334 h 502"/>
                <a:gd name="T4" fmla="*/ 213 w 349"/>
                <a:gd name="T5" fmla="*/ 502 h 502"/>
                <a:gd name="T6" fmla="*/ 349 w 349"/>
                <a:gd name="T7" fmla="*/ 186 h 502"/>
                <a:gd name="T8" fmla="*/ 145 w 349"/>
                <a:gd name="T9" fmla="*/ 0 h 502"/>
              </a:gdLst>
              <a:ahLst/>
              <a:cxnLst>
                <a:cxn ang="0">
                  <a:pos x="T0" y="T1"/>
                </a:cxn>
                <a:cxn ang="0">
                  <a:pos x="T2" y="T3"/>
                </a:cxn>
                <a:cxn ang="0">
                  <a:pos x="T4" y="T5"/>
                </a:cxn>
                <a:cxn ang="0">
                  <a:pos x="T6" y="T7"/>
                </a:cxn>
                <a:cxn ang="0">
                  <a:pos x="T8" y="T9"/>
                </a:cxn>
              </a:cxnLst>
              <a:rect l="0" t="0" r="r" b="b"/>
              <a:pathLst>
                <a:path w="349" h="502">
                  <a:moveTo>
                    <a:pt x="145" y="0"/>
                  </a:moveTo>
                  <a:cubicBezTo>
                    <a:pt x="0" y="334"/>
                    <a:pt x="0" y="334"/>
                    <a:pt x="0" y="334"/>
                  </a:cubicBezTo>
                  <a:cubicBezTo>
                    <a:pt x="0" y="334"/>
                    <a:pt x="176" y="398"/>
                    <a:pt x="213" y="502"/>
                  </a:cubicBezTo>
                  <a:cubicBezTo>
                    <a:pt x="349" y="186"/>
                    <a:pt x="349" y="186"/>
                    <a:pt x="349" y="186"/>
                  </a:cubicBezTo>
                  <a:cubicBezTo>
                    <a:pt x="349" y="186"/>
                    <a:pt x="296" y="51"/>
                    <a:pt x="145" y="0"/>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0" name="i$ľiḍè">
              <a:extLst>
                <a:ext uri="{FF2B5EF4-FFF2-40B4-BE49-F238E27FC236}">
                  <a16:creationId xmlns:a16="http://schemas.microsoft.com/office/drawing/2014/main" xmlns="" id="{205FD293-1723-4063-A6FF-FFDCEB776478}"/>
                </a:ext>
              </a:extLst>
            </p:cNvPr>
            <p:cNvSpPr/>
            <p:nvPr/>
          </p:nvSpPr>
          <p:spPr bwMode="auto">
            <a:xfrm>
              <a:off x="5214938" y="4443413"/>
              <a:ext cx="1370013" cy="1349375"/>
            </a:xfrm>
            <a:custGeom>
              <a:avLst/>
              <a:gdLst>
                <a:gd name="T0" fmla="*/ 415 w 415"/>
                <a:gd name="T1" fmla="*/ 74 h 409"/>
                <a:gd name="T2" fmla="*/ 269 w 415"/>
                <a:gd name="T3" fmla="*/ 409 h 409"/>
                <a:gd name="T4" fmla="*/ 0 w 415"/>
                <a:gd name="T5" fmla="*/ 362 h 409"/>
                <a:gd name="T6" fmla="*/ 136 w 415"/>
                <a:gd name="T7" fmla="*/ 46 h 409"/>
                <a:gd name="T8" fmla="*/ 415 w 415"/>
                <a:gd name="T9" fmla="*/ 74 h 409"/>
              </a:gdLst>
              <a:ahLst/>
              <a:cxnLst>
                <a:cxn ang="0">
                  <a:pos x="T0" y="T1"/>
                </a:cxn>
                <a:cxn ang="0">
                  <a:pos x="T2" y="T3"/>
                </a:cxn>
                <a:cxn ang="0">
                  <a:pos x="T4" y="T5"/>
                </a:cxn>
                <a:cxn ang="0">
                  <a:pos x="T6" y="T7"/>
                </a:cxn>
                <a:cxn ang="0">
                  <a:pos x="T8" y="T9"/>
                </a:cxn>
              </a:cxnLst>
              <a:rect l="0" t="0" r="r" b="b"/>
              <a:pathLst>
                <a:path w="415" h="409">
                  <a:moveTo>
                    <a:pt x="415" y="74"/>
                  </a:moveTo>
                  <a:cubicBezTo>
                    <a:pt x="269" y="409"/>
                    <a:pt x="269" y="409"/>
                    <a:pt x="269" y="409"/>
                  </a:cubicBezTo>
                  <a:cubicBezTo>
                    <a:pt x="269" y="409"/>
                    <a:pt x="100" y="317"/>
                    <a:pt x="0" y="362"/>
                  </a:cubicBezTo>
                  <a:cubicBezTo>
                    <a:pt x="136" y="46"/>
                    <a:pt x="136" y="46"/>
                    <a:pt x="136" y="46"/>
                  </a:cubicBezTo>
                  <a:cubicBezTo>
                    <a:pt x="136" y="46"/>
                    <a:pt x="274" y="0"/>
                    <a:pt x="415" y="74"/>
                  </a:cubicBezTo>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1" name="îŝḻïḑê">
              <a:extLst>
                <a:ext uri="{FF2B5EF4-FFF2-40B4-BE49-F238E27FC236}">
                  <a16:creationId xmlns:a16="http://schemas.microsoft.com/office/drawing/2014/main" xmlns="" id="{46F617BA-8971-4C20-9082-9CB4377B57CF}"/>
                </a:ext>
              </a:extLst>
            </p:cNvPr>
            <p:cNvSpPr/>
            <p:nvPr/>
          </p:nvSpPr>
          <p:spPr bwMode="auto">
            <a:xfrm>
              <a:off x="5214938" y="4259263"/>
              <a:ext cx="1300163" cy="1377950"/>
            </a:xfrm>
            <a:custGeom>
              <a:avLst/>
              <a:gdLst>
                <a:gd name="T0" fmla="*/ 394 w 394"/>
                <a:gd name="T1" fmla="*/ 74 h 418"/>
                <a:gd name="T2" fmla="*/ 249 w 394"/>
                <a:gd name="T3" fmla="*/ 409 h 418"/>
                <a:gd name="T4" fmla="*/ 0 w 394"/>
                <a:gd name="T5" fmla="*/ 418 h 418"/>
                <a:gd name="T6" fmla="*/ 136 w 394"/>
                <a:gd name="T7" fmla="*/ 102 h 418"/>
                <a:gd name="T8" fmla="*/ 394 w 394"/>
                <a:gd name="T9" fmla="*/ 74 h 418"/>
              </a:gdLst>
              <a:ahLst/>
              <a:cxnLst>
                <a:cxn ang="0">
                  <a:pos x="T0" y="T1"/>
                </a:cxn>
                <a:cxn ang="0">
                  <a:pos x="T2" y="T3"/>
                </a:cxn>
                <a:cxn ang="0">
                  <a:pos x="T4" y="T5"/>
                </a:cxn>
                <a:cxn ang="0">
                  <a:pos x="T6" y="T7"/>
                </a:cxn>
                <a:cxn ang="0">
                  <a:pos x="T8" y="T9"/>
                </a:cxn>
              </a:cxnLst>
              <a:rect l="0" t="0" r="r" b="b"/>
              <a:pathLst>
                <a:path w="394" h="418">
                  <a:moveTo>
                    <a:pt x="394" y="74"/>
                  </a:moveTo>
                  <a:cubicBezTo>
                    <a:pt x="249" y="409"/>
                    <a:pt x="249" y="409"/>
                    <a:pt x="249" y="409"/>
                  </a:cubicBezTo>
                  <a:cubicBezTo>
                    <a:pt x="249" y="409"/>
                    <a:pt x="100" y="373"/>
                    <a:pt x="0" y="418"/>
                  </a:cubicBezTo>
                  <a:cubicBezTo>
                    <a:pt x="136" y="102"/>
                    <a:pt x="136" y="102"/>
                    <a:pt x="136" y="102"/>
                  </a:cubicBezTo>
                  <a:cubicBezTo>
                    <a:pt x="136" y="102"/>
                    <a:pt x="253" y="0"/>
                    <a:pt x="394" y="74"/>
                  </a:cubicBezTo>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2" name="îs1iḑê">
              <a:extLst>
                <a:ext uri="{FF2B5EF4-FFF2-40B4-BE49-F238E27FC236}">
                  <a16:creationId xmlns:a16="http://schemas.microsoft.com/office/drawing/2014/main" xmlns="" id="{B085AE56-02B5-42D5-8276-3E4BB30BDE0F}"/>
                </a:ext>
              </a:extLst>
            </p:cNvPr>
            <p:cNvSpPr/>
            <p:nvPr/>
          </p:nvSpPr>
          <p:spPr bwMode="auto">
            <a:xfrm>
              <a:off x="5276851" y="4899025"/>
              <a:ext cx="179388" cy="419100"/>
            </a:xfrm>
            <a:custGeom>
              <a:avLst/>
              <a:gdLst>
                <a:gd name="T0" fmla="*/ 29 w 54"/>
                <a:gd name="T1" fmla="*/ 0 h 127"/>
                <a:gd name="T2" fmla="*/ 28 w 54"/>
                <a:gd name="T3" fmla="*/ 0 h 127"/>
                <a:gd name="T4" fmla="*/ 28 w 54"/>
                <a:gd name="T5" fmla="*/ 0 h 127"/>
                <a:gd name="T6" fmla="*/ 27 w 54"/>
                <a:gd name="T7" fmla="*/ 0 h 127"/>
                <a:gd name="T8" fmla="*/ 13 w 54"/>
                <a:gd name="T9" fmla="*/ 5 h 127"/>
                <a:gd name="T10" fmla="*/ 6 w 54"/>
                <a:gd name="T11" fmla="*/ 7 h 127"/>
                <a:gd name="T12" fmla="*/ 2 w 54"/>
                <a:gd name="T13" fmla="*/ 15 h 127"/>
                <a:gd name="T14" fmla="*/ 22 w 54"/>
                <a:gd name="T15" fmla="*/ 127 h 127"/>
                <a:gd name="T16" fmla="*/ 22 w 54"/>
                <a:gd name="T17" fmla="*/ 127 h 127"/>
                <a:gd name="T18" fmla="*/ 54 w 54"/>
                <a:gd name="T19" fmla="*/ 56 h 127"/>
                <a:gd name="T20" fmla="*/ 45 w 54"/>
                <a:gd name="T21" fmla="*/ 36 h 127"/>
                <a:gd name="T22" fmla="*/ 42 w 54"/>
                <a:gd name="T23" fmla="*/ 26 h 127"/>
                <a:gd name="T24" fmla="*/ 36 w 54"/>
                <a:gd name="T25" fmla="*/ 5 h 127"/>
                <a:gd name="T26" fmla="*/ 29 w 54"/>
                <a:gd name="T2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127">
                  <a:moveTo>
                    <a:pt x="29" y="0"/>
                  </a:moveTo>
                  <a:cubicBezTo>
                    <a:pt x="29" y="0"/>
                    <a:pt x="29" y="0"/>
                    <a:pt x="28" y="0"/>
                  </a:cubicBezTo>
                  <a:cubicBezTo>
                    <a:pt x="28" y="0"/>
                    <a:pt x="28" y="0"/>
                    <a:pt x="28" y="0"/>
                  </a:cubicBezTo>
                  <a:cubicBezTo>
                    <a:pt x="28" y="0"/>
                    <a:pt x="28" y="0"/>
                    <a:pt x="27" y="0"/>
                  </a:cubicBezTo>
                  <a:cubicBezTo>
                    <a:pt x="13" y="5"/>
                    <a:pt x="13" y="5"/>
                    <a:pt x="13" y="5"/>
                  </a:cubicBezTo>
                  <a:cubicBezTo>
                    <a:pt x="6" y="7"/>
                    <a:pt x="6" y="7"/>
                    <a:pt x="6" y="7"/>
                  </a:cubicBezTo>
                  <a:cubicBezTo>
                    <a:pt x="2" y="8"/>
                    <a:pt x="0" y="12"/>
                    <a:pt x="2" y="15"/>
                  </a:cubicBezTo>
                  <a:cubicBezTo>
                    <a:pt x="22" y="127"/>
                    <a:pt x="22" y="127"/>
                    <a:pt x="22" y="127"/>
                  </a:cubicBezTo>
                  <a:cubicBezTo>
                    <a:pt x="22" y="127"/>
                    <a:pt x="22" y="127"/>
                    <a:pt x="22" y="127"/>
                  </a:cubicBezTo>
                  <a:cubicBezTo>
                    <a:pt x="54" y="56"/>
                    <a:pt x="54" y="56"/>
                    <a:pt x="54" y="56"/>
                  </a:cubicBezTo>
                  <a:cubicBezTo>
                    <a:pt x="45" y="36"/>
                    <a:pt x="45" y="36"/>
                    <a:pt x="45" y="36"/>
                  </a:cubicBezTo>
                  <a:cubicBezTo>
                    <a:pt x="42" y="26"/>
                    <a:pt x="42" y="26"/>
                    <a:pt x="42" y="26"/>
                  </a:cubicBezTo>
                  <a:cubicBezTo>
                    <a:pt x="36" y="5"/>
                    <a:pt x="36" y="5"/>
                    <a:pt x="36" y="5"/>
                  </a:cubicBezTo>
                  <a:cubicBezTo>
                    <a:pt x="35" y="2"/>
                    <a:pt x="32" y="0"/>
                    <a:pt x="29" y="0"/>
                  </a:cubicBezTo>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3" name="íśḷîďé">
              <a:extLst>
                <a:ext uri="{FF2B5EF4-FFF2-40B4-BE49-F238E27FC236}">
                  <a16:creationId xmlns:a16="http://schemas.microsoft.com/office/drawing/2014/main" xmlns="" id="{A8EED036-A780-44AC-B5E9-C5C0DF1F60D7}"/>
                </a:ext>
              </a:extLst>
            </p:cNvPr>
            <p:cNvSpPr/>
            <p:nvPr/>
          </p:nvSpPr>
          <p:spPr bwMode="auto">
            <a:xfrm>
              <a:off x="5564188" y="5680075"/>
              <a:ext cx="79375" cy="30163"/>
            </a:xfrm>
            <a:custGeom>
              <a:avLst/>
              <a:gdLst>
                <a:gd name="T0" fmla="*/ 0 w 24"/>
                <a:gd name="T1" fmla="*/ 0 h 9"/>
                <a:gd name="T2" fmla="*/ 24 w 24"/>
                <a:gd name="T3" fmla="*/ 9 h 9"/>
                <a:gd name="T4" fmla="*/ 0 w 24"/>
                <a:gd name="T5" fmla="*/ 0 h 9"/>
              </a:gdLst>
              <a:ahLst/>
              <a:cxnLst>
                <a:cxn ang="0">
                  <a:pos x="T0" y="T1"/>
                </a:cxn>
                <a:cxn ang="0">
                  <a:pos x="T2" y="T3"/>
                </a:cxn>
                <a:cxn ang="0">
                  <a:pos x="T4" y="T5"/>
                </a:cxn>
              </a:cxnLst>
              <a:rect l="0" t="0" r="r" b="b"/>
              <a:pathLst>
                <a:path w="24" h="9">
                  <a:moveTo>
                    <a:pt x="0" y="0"/>
                  </a:moveTo>
                  <a:cubicBezTo>
                    <a:pt x="0" y="1"/>
                    <a:pt x="12" y="5"/>
                    <a:pt x="24" y="9"/>
                  </a:cubicBezTo>
                  <a:cubicBezTo>
                    <a:pt x="16" y="6"/>
                    <a:pt x="8" y="3"/>
                    <a:pt x="0"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4" name="ïṥľîde">
              <a:extLst>
                <a:ext uri="{FF2B5EF4-FFF2-40B4-BE49-F238E27FC236}">
                  <a16:creationId xmlns:a16="http://schemas.microsoft.com/office/drawing/2014/main" xmlns="" id="{F83743B9-184F-4640-A073-A1D9B8ED67F6}"/>
                </a:ext>
              </a:extLst>
            </p:cNvPr>
            <p:cNvSpPr/>
            <p:nvPr/>
          </p:nvSpPr>
          <p:spPr bwMode="auto">
            <a:xfrm>
              <a:off x="5538788" y="5616575"/>
              <a:ext cx="190500" cy="128588"/>
            </a:xfrm>
            <a:custGeom>
              <a:avLst/>
              <a:gdLst>
                <a:gd name="T0" fmla="*/ 0 w 58"/>
                <a:gd name="T1" fmla="*/ 0 h 39"/>
                <a:gd name="T2" fmla="*/ 8 w 58"/>
                <a:gd name="T3" fmla="*/ 19 h 39"/>
                <a:gd name="T4" fmla="*/ 8 w 58"/>
                <a:gd name="T5" fmla="*/ 19 h 39"/>
                <a:gd name="T6" fmla="*/ 32 w 58"/>
                <a:gd name="T7" fmla="*/ 28 h 39"/>
                <a:gd name="T8" fmla="*/ 58 w 58"/>
                <a:gd name="T9" fmla="*/ 39 h 39"/>
                <a:gd name="T10" fmla="*/ 47 w 58"/>
                <a:gd name="T11" fmla="*/ 13 h 39"/>
                <a:gd name="T12" fmla="*/ 0 w 58"/>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58" h="39">
                  <a:moveTo>
                    <a:pt x="0" y="0"/>
                  </a:moveTo>
                  <a:cubicBezTo>
                    <a:pt x="3" y="6"/>
                    <a:pt x="5" y="13"/>
                    <a:pt x="8" y="19"/>
                  </a:cubicBezTo>
                  <a:cubicBezTo>
                    <a:pt x="8" y="19"/>
                    <a:pt x="8" y="19"/>
                    <a:pt x="8" y="19"/>
                  </a:cubicBezTo>
                  <a:cubicBezTo>
                    <a:pt x="16" y="22"/>
                    <a:pt x="24" y="25"/>
                    <a:pt x="32" y="28"/>
                  </a:cubicBezTo>
                  <a:cubicBezTo>
                    <a:pt x="41" y="32"/>
                    <a:pt x="51" y="36"/>
                    <a:pt x="58" y="39"/>
                  </a:cubicBezTo>
                  <a:cubicBezTo>
                    <a:pt x="47" y="13"/>
                    <a:pt x="47" y="13"/>
                    <a:pt x="47" y="13"/>
                  </a:cubicBezTo>
                  <a:cubicBezTo>
                    <a:pt x="32" y="8"/>
                    <a:pt x="16" y="4"/>
                    <a:pt x="0" y="0"/>
                  </a:cubicBezTo>
                </a:path>
              </a:pathLst>
            </a:custGeom>
            <a:solidFill>
              <a:srgbClr val="5F46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5" name="îśḷîdé">
              <a:extLst>
                <a:ext uri="{FF2B5EF4-FFF2-40B4-BE49-F238E27FC236}">
                  <a16:creationId xmlns:a16="http://schemas.microsoft.com/office/drawing/2014/main" xmlns="" id="{BE0143F3-76DF-48B7-8B53-38FB4F3D5EE1}"/>
                </a:ext>
              </a:extLst>
            </p:cNvPr>
            <p:cNvSpPr/>
            <p:nvPr/>
          </p:nvSpPr>
          <p:spPr bwMode="auto">
            <a:xfrm>
              <a:off x="5530851" y="5600700"/>
              <a:ext cx="161925" cy="58738"/>
            </a:xfrm>
            <a:custGeom>
              <a:avLst/>
              <a:gdLst>
                <a:gd name="T0" fmla="*/ 0 w 49"/>
                <a:gd name="T1" fmla="*/ 0 h 18"/>
                <a:gd name="T2" fmla="*/ 2 w 49"/>
                <a:gd name="T3" fmla="*/ 5 h 18"/>
                <a:gd name="T4" fmla="*/ 49 w 49"/>
                <a:gd name="T5" fmla="*/ 18 h 18"/>
                <a:gd name="T6" fmla="*/ 45 w 49"/>
                <a:gd name="T7" fmla="*/ 9 h 18"/>
                <a:gd name="T8" fmla="*/ 0 w 49"/>
                <a:gd name="T9" fmla="*/ 0 h 18"/>
              </a:gdLst>
              <a:ahLst/>
              <a:cxnLst>
                <a:cxn ang="0">
                  <a:pos x="T0" y="T1"/>
                </a:cxn>
                <a:cxn ang="0">
                  <a:pos x="T2" y="T3"/>
                </a:cxn>
                <a:cxn ang="0">
                  <a:pos x="T4" y="T5"/>
                </a:cxn>
                <a:cxn ang="0">
                  <a:pos x="T6" y="T7"/>
                </a:cxn>
                <a:cxn ang="0">
                  <a:pos x="T8" y="T9"/>
                </a:cxn>
              </a:cxnLst>
              <a:rect l="0" t="0" r="r" b="b"/>
              <a:pathLst>
                <a:path w="49" h="18">
                  <a:moveTo>
                    <a:pt x="0" y="0"/>
                  </a:moveTo>
                  <a:cubicBezTo>
                    <a:pt x="1" y="2"/>
                    <a:pt x="1" y="4"/>
                    <a:pt x="2" y="5"/>
                  </a:cubicBezTo>
                  <a:cubicBezTo>
                    <a:pt x="18" y="9"/>
                    <a:pt x="34" y="13"/>
                    <a:pt x="49" y="18"/>
                  </a:cubicBezTo>
                  <a:cubicBezTo>
                    <a:pt x="45" y="9"/>
                    <a:pt x="45" y="9"/>
                    <a:pt x="45" y="9"/>
                  </a:cubicBezTo>
                  <a:cubicBezTo>
                    <a:pt x="30" y="5"/>
                    <a:pt x="15" y="2"/>
                    <a:pt x="0" y="0"/>
                  </a:cubicBezTo>
                </a:path>
              </a:pathLst>
            </a:custGeom>
            <a:solidFill>
              <a:srgbClr val="8686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6" name="ïśḷíďê">
              <a:extLst>
                <a:ext uri="{FF2B5EF4-FFF2-40B4-BE49-F238E27FC236}">
                  <a16:creationId xmlns:a16="http://schemas.microsoft.com/office/drawing/2014/main" xmlns="" id="{38B1470E-F8F8-4F21-BBFA-FA002F6A89B2}"/>
                </a:ext>
              </a:extLst>
            </p:cNvPr>
            <p:cNvSpPr/>
            <p:nvPr/>
          </p:nvSpPr>
          <p:spPr bwMode="auto">
            <a:xfrm>
              <a:off x="5514976" y="5561013"/>
              <a:ext cx="165100" cy="69850"/>
            </a:xfrm>
            <a:custGeom>
              <a:avLst/>
              <a:gdLst>
                <a:gd name="T0" fmla="*/ 34 w 50"/>
                <a:gd name="T1" fmla="*/ 0 h 21"/>
                <a:gd name="T2" fmla="*/ 0 w 50"/>
                <a:gd name="T3" fmla="*/ 2 h 21"/>
                <a:gd name="T4" fmla="*/ 5 w 50"/>
                <a:gd name="T5" fmla="*/ 12 h 21"/>
                <a:gd name="T6" fmla="*/ 50 w 50"/>
                <a:gd name="T7" fmla="*/ 21 h 21"/>
                <a:gd name="T8" fmla="*/ 42 w 50"/>
                <a:gd name="T9" fmla="*/ 0 h 21"/>
                <a:gd name="T10" fmla="*/ 34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34" y="0"/>
                  </a:moveTo>
                  <a:cubicBezTo>
                    <a:pt x="23" y="0"/>
                    <a:pt x="12" y="1"/>
                    <a:pt x="0" y="2"/>
                  </a:cubicBezTo>
                  <a:cubicBezTo>
                    <a:pt x="2" y="5"/>
                    <a:pt x="3" y="9"/>
                    <a:pt x="5" y="12"/>
                  </a:cubicBezTo>
                  <a:cubicBezTo>
                    <a:pt x="20" y="14"/>
                    <a:pt x="35" y="17"/>
                    <a:pt x="50" y="21"/>
                  </a:cubicBezTo>
                  <a:cubicBezTo>
                    <a:pt x="42" y="0"/>
                    <a:pt x="42" y="0"/>
                    <a:pt x="42" y="0"/>
                  </a:cubicBezTo>
                  <a:cubicBezTo>
                    <a:pt x="39" y="0"/>
                    <a:pt x="37" y="0"/>
                    <a:pt x="34" y="0"/>
                  </a:cubicBezTo>
                </a:path>
              </a:pathLst>
            </a:custGeom>
            <a:solidFill>
              <a:srgbClr val="9393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7" name="ïṥlïḑe">
              <a:extLst>
                <a:ext uri="{FF2B5EF4-FFF2-40B4-BE49-F238E27FC236}">
                  <a16:creationId xmlns:a16="http://schemas.microsoft.com/office/drawing/2014/main" xmlns="" id="{C8E1F3F3-3348-40D4-9D17-5459922D4304}"/>
                </a:ext>
              </a:extLst>
            </p:cNvPr>
            <p:cNvSpPr/>
            <p:nvPr/>
          </p:nvSpPr>
          <p:spPr bwMode="auto">
            <a:xfrm>
              <a:off x="5349876" y="5083175"/>
              <a:ext cx="303213" cy="484188"/>
            </a:xfrm>
            <a:custGeom>
              <a:avLst/>
              <a:gdLst>
                <a:gd name="T0" fmla="*/ 32 w 92"/>
                <a:gd name="T1" fmla="*/ 0 h 147"/>
                <a:gd name="T2" fmla="*/ 0 w 92"/>
                <a:gd name="T3" fmla="*/ 71 h 147"/>
                <a:gd name="T4" fmla="*/ 50 w 92"/>
                <a:gd name="T5" fmla="*/ 147 h 147"/>
                <a:gd name="T6" fmla="*/ 84 w 92"/>
                <a:gd name="T7" fmla="*/ 145 h 147"/>
                <a:gd name="T8" fmla="*/ 92 w 92"/>
                <a:gd name="T9" fmla="*/ 145 h 147"/>
                <a:gd name="T10" fmla="*/ 32 w 92"/>
                <a:gd name="T11" fmla="*/ 0 h 147"/>
              </a:gdLst>
              <a:ahLst/>
              <a:cxnLst>
                <a:cxn ang="0">
                  <a:pos x="T0" y="T1"/>
                </a:cxn>
                <a:cxn ang="0">
                  <a:pos x="T2" y="T3"/>
                </a:cxn>
                <a:cxn ang="0">
                  <a:pos x="T4" y="T5"/>
                </a:cxn>
                <a:cxn ang="0">
                  <a:pos x="T6" y="T7"/>
                </a:cxn>
                <a:cxn ang="0">
                  <a:pos x="T8" y="T9"/>
                </a:cxn>
                <a:cxn ang="0">
                  <a:pos x="T10" y="T11"/>
                </a:cxn>
              </a:cxnLst>
              <a:rect l="0" t="0" r="r" b="b"/>
              <a:pathLst>
                <a:path w="92" h="147">
                  <a:moveTo>
                    <a:pt x="32" y="0"/>
                  </a:moveTo>
                  <a:cubicBezTo>
                    <a:pt x="0" y="71"/>
                    <a:pt x="0" y="71"/>
                    <a:pt x="0" y="71"/>
                  </a:cubicBezTo>
                  <a:cubicBezTo>
                    <a:pt x="1" y="72"/>
                    <a:pt x="22" y="86"/>
                    <a:pt x="50" y="147"/>
                  </a:cubicBezTo>
                  <a:cubicBezTo>
                    <a:pt x="62" y="146"/>
                    <a:pt x="73" y="145"/>
                    <a:pt x="84" y="145"/>
                  </a:cubicBezTo>
                  <a:cubicBezTo>
                    <a:pt x="87" y="145"/>
                    <a:pt x="89" y="145"/>
                    <a:pt x="92" y="145"/>
                  </a:cubicBezTo>
                  <a:cubicBezTo>
                    <a:pt x="32" y="0"/>
                    <a:pt x="32" y="0"/>
                    <a:pt x="32" y="0"/>
                  </a:cubicBezTo>
                </a:path>
              </a:pathLst>
            </a:custGeom>
            <a:solidFill>
              <a:srgbClr val="9D9D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8" name="isḷíḓê">
              <a:extLst>
                <a:ext uri="{FF2B5EF4-FFF2-40B4-BE49-F238E27FC236}">
                  <a16:creationId xmlns:a16="http://schemas.microsoft.com/office/drawing/2014/main" xmlns="" id="{10E58CD4-F899-4078-B5F5-BF4EFB3F3A1F}"/>
                </a:ext>
              </a:extLst>
            </p:cNvPr>
            <p:cNvSpPr/>
            <p:nvPr/>
          </p:nvSpPr>
          <p:spPr bwMode="auto">
            <a:xfrm>
              <a:off x="5276851" y="4883150"/>
              <a:ext cx="515938" cy="1001713"/>
            </a:xfrm>
            <a:custGeom>
              <a:avLst/>
              <a:gdLst>
                <a:gd name="T0" fmla="*/ 152 w 156"/>
                <a:gd name="T1" fmla="*/ 257 h 304"/>
                <a:gd name="T2" fmla="*/ 153 w 156"/>
                <a:gd name="T3" fmla="*/ 301 h 304"/>
                <a:gd name="T4" fmla="*/ 120 w 156"/>
                <a:gd name="T5" fmla="*/ 272 h 304"/>
                <a:gd name="T6" fmla="*/ 2 w 156"/>
                <a:gd name="T7" fmla="*/ 20 h 304"/>
                <a:gd name="T8" fmla="*/ 5 w 156"/>
                <a:gd name="T9" fmla="*/ 11 h 304"/>
                <a:gd name="T10" fmla="*/ 25 w 156"/>
                <a:gd name="T11" fmla="*/ 2 h 304"/>
                <a:gd name="T12" fmla="*/ 34 w 156"/>
                <a:gd name="T13" fmla="*/ 5 h 304"/>
                <a:gd name="T14" fmla="*/ 152 w 156"/>
                <a:gd name="T15" fmla="*/ 257 h 3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 h="304">
                  <a:moveTo>
                    <a:pt x="152" y="257"/>
                  </a:moveTo>
                  <a:cubicBezTo>
                    <a:pt x="153" y="260"/>
                    <a:pt x="156" y="298"/>
                    <a:pt x="153" y="301"/>
                  </a:cubicBezTo>
                  <a:cubicBezTo>
                    <a:pt x="150" y="304"/>
                    <a:pt x="121" y="275"/>
                    <a:pt x="120" y="272"/>
                  </a:cubicBezTo>
                  <a:cubicBezTo>
                    <a:pt x="2" y="20"/>
                    <a:pt x="2" y="20"/>
                    <a:pt x="2" y="20"/>
                  </a:cubicBezTo>
                  <a:cubicBezTo>
                    <a:pt x="0" y="17"/>
                    <a:pt x="2" y="13"/>
                    <a:pt x="5" y="11"/>
                  </a:cubicBezTo>
                  <a:cubicBezTo>
                    <a:pt x="25" y="2"/>
                    <a:pt x="25" y="2"/>
                    <a:pt x="25" y="2"/>
                  </a:cubicBezTo>
                  <a:cubicBezTo>
                    <a:pt x="29" y="0"/>
                    <a:pt x="33" y="2"/>
                    <a:pt x="34" y="5"/>
                  </a:cubicBezTo>
                  <a:lnTo>
                    <a:pt x="152" y="257"/>
                  </a:lnTo>
                  <a:close/>
                </a:path>
              </a:pathLst>
            </a:custGeom>
            <a:solidFill>
              <a:srgbClr val="F2A2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9" name="iśľîḋê">
              <a:extLst>
                <a:ext uri="{FF2B5EF4-FFF2-40B4-BE49-F238E27FC236}">
                  <a16:creationId xmlns:a16="http://schemas.microsoft.com/office/drawing/2014/main" xmlns="" id="{8FF3DED7-9358-49A6-882D-B076BECE085E}"/>
                </a:ext>
              </a:extLst>
            </p:cNvPr>
            <p:cNvSpPr/>
            <p:nvPr/>
          </p:nvSpPr>
          <p:spPr bwMode="auto">
            <a:xfrm>
              <a:off x="5316538" y="4886325"/>
              <a:ext cx="473075" cy="990600"/>
            </a:xfrm>
            <a:custGeom>
              <a:avLst/>
              <a:gdLst>
                <a:gd name="T0" fmla="*/ 13 w 143"/>
                <a:gd name="T1" fmla="*/ 1 h 301"/>
                <a:gd name="T2" fmla="*/ 0 w 143"/>
                <a:gd name="T3" fmla="*/ 7 h 301"/>
                <a:gd name="T4" fmla="*/ 135 w 143"/>
                <a:gd name="T5" fmla="*/ 298 h 301"/>
                <a:gd name="T6" fmla="*/ 141 w 143"/>
                <a:gd name="T7" fmla="*/ 300 h 301"/>
                <a:gd name="T8" fmla="*/ 142 w 143"/>
                <a:gd name="T9" fmla="*/ 273 h 301"/>
                <a:gd name="T10" fmla="*/ 14 w 143"/>
                <a:gd name="T11" fmla="*/ 0 h 301"/>
                <a:gd name="T12" fmla="*/ 13 w 143"/>
                <a:gd name="T13" fmla="*/ 1 h 301"/>
              </a:gdLst>
              <a:ahLst/>
              <a:cxnLst>
                <a:cxn ang="0">
                  <a:pos x="T0" y="T1"/>
                </a:cxn>
                <a:cxn ang="0">
                  <a:pos x="T2" y="T3"/>
                </a:cxn>
                <a:cxn ang="0">
                  <a:pos x="T4" y="T5"/>
                </a:cxn>
                <a:cxn ang="0">
                  <a:pos x="T6" y="T7"/>
                </a:cxn>
                <a:cxn ang="0">
                  <a:pos x="T8" y="T9"/>
                </a:cxn>
                <a:cxn ang="0">
                  <a:pos x="T10" y="T11"/>
                </a:cxn>
                <a:cxn ang="0">
                  <a:pos x="T12" y="T13"/>
                </a:cxn>
              </a:cxnLst>
              <a:rect l="0" t="0" r="r" b="b"/>
              <a:pathLst>
                <a:path w="143" h="301">
                  <a:moveTo>
                    <a:pt x="13" y="1"/>
                  </a:moveTo>
                  <a:cubicBezTo>
                    <a:pt x="0" y="7"/>
                    <a:pt x="0" y="7"/>
                    <a:pt x="0" y="7"/>
                  </a:cubicBezTo>
                  <a:cubicBezTo>
                    <a:pt x="135" y="298"/>
                    <a:pt x="135" y="298"/>
                    <a:pt x="135" y="298"/>
                  </a:cubicBezTo>
                  <a:cubicBezTo>
                    <a:pt x="138" y="300"/>
                    <a:pt x="140" y="301"/>
                    <a:pt x="141" y="300"/>
                  </a:cubicBezTo>
                  <a:cubicBezTo>
                    <a:pt x="143" y="298"/>
                    <a:pt x="143" y="285"/>
                    <a:pt x="142" y="273"/>
                  </a:cubicBezTo>
                  <a:cubicBezTo>
                    <a:pt x="14" y="0"/>
                    <a:pt x="14" y="0"/>
                    <a:pt x="14" y="0"/>
                  </a:cubicBezTo>
                  <a:lnTo>
                    <a:pt x="13" y="1"/>
                  </a:lnTo>
                  <a:close/>
                </a:path>
              </a:pathLst>
            </a:custGeom>
            <a:solidFill>
              <a:srgbClr val="FFB4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0" name="ïşḷîḋè">
              <a:extLst>
                <a:ext uri="{FF2B5EF4-FFF2-40B4-BE49-F238E27FC236}">
                  <a16:creationId xmlns:a16="http://schemas.microsoft.com/office/drawing/2014/main" xmlns="" id="{7A24A388-6B71-41AB-8CC1-076946798572}"/>
                </a:ext>
              </a:extLst>
            </p:cNvPr>
            <p:cNvSpPr/>
            <p:nvPr/>
          </p:nvSpPr>
          <p:spPr bwMode="auto">
            <a:xfrm>
              <a:off x="5732463" y="5811838"/>
              <a:ext cx="57150" cy="65088"/>
            </a:xfrm>
            <a:custGeom>
              <a:avLst/>
              <a:gdLst>
                <a:gd name="T0" fmla="*/ 0 w 17"/>
                <a:gd name="T1" fmla="*/ 9 h 20"/>
                <a:gd name="T2" fmla="*/ 15 w 17"/>
                <a:gd name="T3" fmla="*/ 19 h 20"/>
                <a:gd name="T4" fmla="*/ 16 w 17"/>
                <a:gd name="T5" fmla="*/ 1 h 20"/>
                <a:gd name="T6" fmla="*/ 14 w 17"/>
                <a:gd name="T7" fmla="*/ 1 h 20"/>
                <a:gd name="T8" fmla="*/ 0 w 17"/>
                <a:gd name="T9" fmla="*/ 9 h 20"/>
              </a:gdLst>
              <a:ahLst/>
              <a:cxnLst>
                <a:cxn ang="0">
                  <a:pos x="T0" y="T1"/>
                </a:cxn>
                <a:cxn ang="0">
                  <a:pos x="T2" y="T3"/>
                </a:cxn>
                <a:cxn ang="0">
                  <a:pos x="T4" y="T5"/>
                </a:cxn>
                <a:cxn ang="0">
                  <a:pos x="T6" y="T7"/>
                </a:cxn>
                <a:cxn ang="0">
                  <a:pos x="T8" y="T9"/>
                </a:cxn>
              </a:cxnLst>
              <a:rect l="0" t="0" r="r" b="b"/>
              <a:pathLst>
                <a:path w="17" h="20">
                  <a:moveTo>
                    <a:pt x="0" y="9"/>
                  </a:moveTo>
                  <a:cubicBezTo>
                    <a:pt x="7" y="15"/>
                    <a:pt x="14" y="20"/>
                    <a:pt x="15" y="19"/>
                  </a:cubicBezTo>
                  <a:cubicBezTo>
                    <a:pt x="16" y="18"/>
                    <a:pt x="17" y="10"/>
                    <a:pt x="16" y="1"/>
                  </a:cubicBezTo>
                  <a:cubicBezTo>
                    <a:pt x="16" y="1"/>
                    <a:pt x="15" y="0"/>
                    <a:pt x="14" y="1"/>
                  </a:cubicBezTo>
                  <a:cubicBezTo>
                    <a:pt x="8" y="1"/>
                    <a:pt x="2" y="3"/>
                    <a:pt x="0" y="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1" name="iş1íḍè">
              <a:extLst>
                <a:ext uri="{FF2B5EF4-FFF2-40B4-BE49-F238E27FC236}">
                  <a16:creationId xmlns:a16="http://schemas.microsoft.com/office/drawing/2014/main" xmlns="" id="{113784A9-6CDE-4225-89F3-1368A91C0C44}"/>
                </a:ext>
              </a:extLst>
            </p:cNvPr>
            <p:cNvSpPr/>
            <p:nvPr/>
          </p:nvSpPr>
          <p:spPr bwMode="auto">
            <a:xfrm>
              <a:off x="5670551" y="5726113"/>
              <a:ext cx="115888" cy="115888"/>
            </a:xfrm>
            <a:custGeom>
              <a:avLst/>
              <a:gdLst>
                <a:gd name="T0" fmla="*/ 30 w 35"/>
                <a:gd name="T1" fmla="*/ 8 h 35"/>
                <a:gd name="T2" fmla="*/ 21 w 35"/>
                <a:gd name="T3" fmla="*/ 2 h 35"/>
                <a:gd name="T4" fmla="*/ 18 w 35"/>
                <a:gd name="T5" fmla="*/ 16 h 35"/>
                <a:gd name="T6" fmla="*/ 5 w 35"/>
                <a:gd name="T7" fmla="*/ 10 h 35"/>
                <a:gd name="T8" fmla="*/ 0 w 35"/>
                <a:gd name="T9" fmla="*/ 16 h 35"/>
                <a:gd name="T10" fmla="*/ 1 w 35"/>
                <a:gd name="T11" fmla="*/ 16 h 35"/>
                <a:gd name="T12" fmla="*/ 19 w 35"/>
                <a:gd name="T13" fmla="*/ 35 h 35"/>
                <a:gd name="T14" fmla="*/ 33 w 35"/>
                <a:gd name="T15" fmla="*/ 27 h 35"/>
                <a:gd name="T16" fmla="*/ 35 w 35"/>
                <a:gd name="T17" fmla="*/ 27 h 35"/>
                <a:gd name="T18" fmla="*/ 33 w 35"/>
                <a:gd name="T19" fmla="*/ 1 h 35"/>
                <a:gd name="T20" fmla="*/ 33 w 35"/>
                <a:gd name="T21" fmla="*/ 0 h 35"/>
                <a:gd name="T22" fmla="*/ 30 w 35"/>
                <a:gd name="T23"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5">
                  <a:moveTo>
                    <a:pt x="30" y="8"/>
                  </a:moveTo>
                  <a:cubicBezTo>
                    <a:pt x="27" y="4"/>
                    <a:pt x="24" y="2"/>
                    <a:pt x="21" y="2"/>
                  </a:cubicBezTo>
                  <a:cubicBezTo>
                    <a:pt x="18" y="3"/>
                    <a:pt x="17" y="10"/>
                    <a:pt x="18" y="16"/>
                  </a:cubicBezTo>
                  <a:cubicBezTo>
                    <a:pt x="16" y="13"/>
                    <a:pt x="11" y="8"/>
                    <a:pt x="5" y="10"/>
                  </a:cubicBezTo>
                  <a:cubicBezTo>
                    <a:pt x="2" y="11"/>
                    <a:pt x="0" y="15"/>
                    <a:pt x="0" y="16"/>
                  </a:cubicBezTo>
                  <a:cubicBezTo>
                    <a:pt x="1" y="16"/>
                    <a:pt x="1" y="16"/>
                    <a:pt x="1" y="16"/>
                  </a:cubicBezTo>
                  <a:cubicBezTo>
                    <a:pt x="1" y="18"/>
                    <a:pt x="11" y="27"/>
                    <a:pt x="19" y="35"/>
                  </a:cubicBezTo>
                  <a:cubicBezTo>
                    <a:pt x="21" y="29"/>
                    <a:pt x="27" y="27"/>
                    <a:pt x="33" y="27"/>
                  </a:cubicBezTo>
                  <a:cubicBezTo>
                    <a:pt x="34" y="26"/>
                    <a:pt x="35" y="27"/>
                    <a:pt x="35" y="27"/>
                  </a:cubicBezTo>
                  <a:cubicBezTo>
                    <a:pt x="35" y="15"/>
                    <a:pt x="34" y="3"/>
                    <a:pt x="33" y="1"/>
                  </a:cubicBezTo>
                  <a:cubicBezTo>
                    <a:pt x="33" y="0"/>
                    <a:pt x="33" y="0"/>
                    <a:pt x="33" y="0"/>
                  </a:cubicBezTo>
                  <a:cubicBezTo>
                    <a:pt x="29" y="1"/>
                    <a:pt x="30" y="5"/>
                    <a:pt x="30" y="8"/>
                  </a:cubicBezTo>
                  <a:close/>
                </a:path>
              </a:pathLst>
            </a:custGeom>
            <a:solidFill>
              <a:srgbClr val="E5A6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2" name="işľïďè">
              <a:extLst>
                <a:ext uri="{FF2B5EF4-FFF2-40B4-BE49-F238E27FC236}">
                  <a16:creationId xmlns:a16="http://schemas.microsoft.com/office/drawing/2014/main" xmlns="" id="{41198B44-614D-4BAD-9DA2-F0D8DBA3ED22}"/>
                </a:ext>
              </a:extLst>
            </p:cNvPr>
            <p:cNvSpPr/>
            <p:nvPr/>
          </p:nvSpPr>
          <p:spPr bwMode="auto">
            <a:xfrm>
              <a:off x="5670551" y="5756275"/>
              <a:ext cx="76200" cy="85725"/>
            </a:xfrm>
            <a:custGeom>
              <a:avLst/>
              <a:gdLst>
                <a:gd name="T0" fmla="*/ 8 w 23"/>
                <a:gd name="T1" fmla="*/ 0 h 26"/>
                <a:gd name="T2" fmla="*/ 5 w 23"/>
                <a:gd name="T3" fmla="*/ 1 h 26"/>
                <a:gd name="T4" fmla="*/ 0 w 23"/>
                <a:gd name="T5" fmla="*/ 7 h 26"/>
                <a:gd name="T6" fmla="*/ 1 w 23"/>
                <a:gd name="T7" fmla="*/ 7 h 26"/>
                <a:gd name="T8" fmla="*/ 19 w 23"/>
                <a:gd name="T9" fmla="*/ 26 h 26"/>
                <a:gd name="T10" fmla="*/ 23 w 23"/>
                <a:gd name="T11" fmla="*/ 21 h 26"/>
                <a:gd name="T12" fmla="*/ 8 w 23"/>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3" h="26">
                  <a:moveTo>
                    <a:pt x="8" y="0"/>
                  </a:moveTo>
                  <a:cubicBezTo>
                    <a:pt x="7" y="0"/>
                    <a:pt x="6" y="0"/>
                    <a:pt x="5" y="1"/>
                  </a:cubicBezTo>
                  <a:cubicBezTo>
                    <a:pt x="2" y="2"/>
                    <a:pt x="0" y="6"/>
                    <a:pt x="0" y="7"/>
                  </a:cubicBezTo>
                  <a:cubicBezTo>
                    <a:pt x="1" y="7"/>
                    <a:pt x="1" y="7"/>
                    <a:pt x="1" y="7"/>
                  </a:cubicBezTo>
                  <a:cubicBezTo>
                    <a:pt x="1" y="9"/>
                    <a:pt x="11" y="18"/>
                    <a:pt x="19" y="26"/>
                  </a:cubicBezTo>
                  <a:cubicBezTo>
                    <a:pt x="20" y="24"/>
                    <a:pt x="21" y="22"/>
                    <a:pt x="23" y="21"/>
                  </a:cubicBezTo>
                  <a:lnTo>
                    <a:pt x="8" y="0"/>
                  </a:lnTo>
                  <a:close/>
                </a:path>
              </a:pathLst>
            </a:custGeom>
            <a:solidFill>
              <a:srgbClr val="EFB5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3" name="îsḻíḍê">
              <a:extLst>
                <a:ext uri="{FF2B5EF4-FFF2-40B4-BE49-F238E27FC236}">
                  <a16:creationId xmlns:a16="http://schemas.microsoft.com/office/drawing/2014/main" xmlns="" id="{3581B907-FF57-4878-87F7-FAA891F6F97A}"/>
                </a:ext>
              </a:extLst>
            </p:cNvPr>
            <p:cNvSpPr/>
            <p:nvPr/>
          </p:nvSpPr>
          <p:spPr bwMode="auto">
            <a:xfrm>
              <a:off x="5276851" y="4883150"/>
              <a:ext cx="165100" cy="174625"/>
            </a:xfrm>
            <a:custGeom>
              <a:avLst/>
              <a:gdLst>
                <a:gd name="T0" fmla="*/ 50 w 50"/>
                <a:gd name="T1" fmla="*/ 38 h 53"/>
                <a:gd name="T2" fmla="*/ 34 w 50"/>
                <a:gd name="T3" fmla="*/ 5 h 53"/>
                <a:gd name="T4" fmla="*/ 25 w 50"/>
                <a:gd name="T5" fmla="*/ 2 h 53"/>
                <a:gd name="T6" fmla="*/ 5 w 50"/>
                <a:gd name="T7" fmla="*/ 11 h 53"/>
                <a:gd name="T8" fmla="*/ 2 w 50"/>
                <a:gd name="T9" fmla="*/ 20 h 53"/>
                <a:gd name="T10" fmla="*/ 17 w 50"/>
                <a:gd name="T11" fmla="*/ 53 h 53"/>
                <a:gd name="T12" fmla="*/ 50 w 50"/>
                <a:gd name="T13" fmla="*/ 38 h 53"/>
              </a:gdLst>
              <a:ahLst/>
              <a:cxnLst>
                <a:cxn ang="0">
                  <a:pos x="T0" y="T1"/>
                </a:cxn>
                <a:cxn ang="0">
                  <a:pos x="T2" y="T3"/>
                </a:cxn>
                <a:cxn ang="0">
                  <a:pos x="T4" y="T5"/>
                </a:cxn>
                <a:cxn ang="0">
                  <a:pos x="T6" y="T7"/>
                </a:cxn>
                <a:cxn ang="0">
                  <a:pos x="T8" y="T9"/>
                </a:cxn>
                <a:cxn ang="0">
                  <a:pos x="T10" y="T11"/>
                </a:cxn>
                <a:cxn ang="0">
                  <a:pos x="T12" y="T13"/>
                </a:cxn>
              </a:cxnLst>
              <a:rect l="0" t="0" r="r" b="b"/>
              <a:pathLst>
                <a:path w="50" h="53">
                  <a:moveTo>
                    <a:pt x="50" y="38"/>
                  </a:moveTo>
                  <a:cubicBezTo>
                    <a:pt x="34" y="5"/>
                    <a:pt x="34" y="5"/>
                    <a:pt x="34" y="5"/>
                  </a:cubicBezTo>
                  <a:cubicBezTo>
                    <a:pt x="33" y="2"/>
                    <a:pt x="29" y="0"/>
                    <a:pt x="25" y="2"/>
                  </a:cubicBezTo>
                  <a:cubicBezTo>
                    <a:pt x="5" y="11"/>
                    <a:pt x="5" y="11"/>
                    <a:pt x="5" y="11"/>
                  </a:cubicBezTo>
                  <a:cubicBezTo>
                    <a:pt x="2" y="13"/>
                    <a:pt x="0" y="17"/>
                    <a:pt x="2" y="20"/>
                  </a:cubicBezTo>
                  <a:cubicBezTo>
                    <a:pt x="17" y="53"/>
                    <a:pt x="17" y="53"/>
                    <a:pt x="17" y="53"/>
                  </a:cubicBezTo>
                  <a:lnTo>
                    <a:pt x="50" y="38"/>
                  </a:lnTo>
                  <a:close/>
                </a:path>
              </a:pathLst>
            </a:custGeom>
            <a:solidFill>
              <a:srgbClr val="FF3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4" name="íṡļïḑê">
              <a:extLst>
                <a:ext uri="{FF2B5EF4-FFF2-40B4-BE49-F238E27FC236}">
                  <a16:creationId xmlns:a16="http://schemas.microsoft.com/office/drawing/2014/main" xmlns="" id="{3F28A55A-97AA-4145-B5B5-7778E447EC36}"/>
                </a:ext>
              </a:extLst>
            </p:cNvPr>
            <p:cNvSpPr/>
            <p:nvPr/>
          </p:nvSpPr>
          <p:spPr bwMode="auto">
            <a:xfrm>
              <a:off x="5316538" y="4964113"/>
              <a:ext cx="125413" cy="93663"/>
            </a:xfrm>
            <a:custGeom>
              <a:avLst/>
              <a:gdLst>
                <a:gd name="T0" fmla="*/ 0 w 79"/>
                <a:gd name="T1" fmla="*/ 34 h 59"/>
                <a:gd name="T2" fmla="*/ 11 w 79"/>
                <a:gd name="T3" fmla="*/ 59 h 59"/>
                <a:gd name="T4" fmla="*/ 79 w 79"/>
                <a:gd name="T5" fmla="*/ 27 h 59"/>
                <a:gd name="T6" fmla="*/ 67 w 79"/>
                <a:gd name="T7" fmla="*/ 0 h 59"/>
                <a:gd name="T8" fmla="*/ 0 w 79"/>
                <a:gd name="T9" fmla="*/ 34 h 59"/>
              </a:gdLst>
              <a:ahLst/>
              <a:cxnLst>
                <a:cxn ang="0">
                  <a:pos x="T0" y="T1"/>
                </a:cxn>
                <a:cxn ang="0">
                  <a:pos x="T2" y="T3"/>
                </a:cxn>
                <a:cxn ang="0">
                  <a:pos x="T4" y="T5"/>
                </a:cxn>
                <a:cxn ang="0">
                  <a:pos x="T6" y="T7"/>
                </a:cxn>
                <a:cxn ang="0">
                  <a:pos x="T8" y="T9"/>
                </a:cxn>
              </a:cxnLst>
              <a:rect l="0" t="0" r="r" b="b"/>
              <a:pathLst>
                <a:path w="79" h="59">
                  <a:moveTo>
                    <a:pt x="0" y="34"/>
                  </a:moveTo>
                  <a:lnTo>
                    <a:pt x="11" y="59"/>
                  </a:lnTo>
                  <a:lnTo>
                    <a:pt x="79" y="27"/>
                  </a:lnTo>
                  <a:lnTo>
                    <a:pt x="67" y="0"/>
                  </a:lnTo>
                  <a:lnTo>
                    <a:pt x="0" y="34"/>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5" name="ísḻïḑê">
              <a:extLst>
                <a:ext uri="{FF2B5EF4-FFF2-40B4-BE49-F238E27FC236}">
                  <a16:creationId xmlns:a16="http://schemas.microsoft.com/office/drawing/2014/main" xmlns="" id="{0F0D83AA-813E-4688-8A1A-597D83FD1BDA}"/>
                </a:ext>
              </a:extLst>
            </p:cNvPr>
            <p:cNvSpPr/>
            <p:nvPr/>
          </p:nvSpPr>
          <p:spPr bwMode="auto">
            <a:xfrm>
              <a:off x="5276851" y="5637213"/>
              <a:ext cx="17463" cy="98425"/>
            </a:xfrm>
            <a:custGeom>
              <a:avLst/>
              <a:gdLst>
                <a:gd name="T0" fmla="*/ 1 w 5"/>
                <a:gd name="T1" fmla="*/ 0 h 30"/>
                <a:gd name="T2" fmla="*/ 1 w 5"/>
                <a:gd name="T3" fmla="*/ 7 h 30"/>
                <a:gd name="T4" fmla="*/ 0 w 5"/>
                <a:gd name="T5" fmla="*/ 28 h 30"/>
                <a:gd name="T6" fmla="*/ 5 w 5"/>
                <a:gd name="T7" fmla="*/ 30 h 30"/>
                <a:gd name="T8" fmla="*/ 3 w 5"/>
                <a:gd name="T9" fmla="*/ 1 h 30"/>
                <a:gd name="T10" fmla="*/ 1 w 5"/>
                <a:gd name="T11" fmla="*/ 0 h 30"/>
              </a:gdLst>
              <a:ahLst/>
              <a:cxnLst>
                <a:cxn ang="0">
                  <a:pos x="T0" y="T1"/>
                </a:cxn>
                <a:cxn ang="0">
                  <a:pos x="T2" y="T3"/>
                </a:cxn>
                <a:cxn ang="0">
                  <a:pos x="T4" y="T5"/>
                </a:cxn>
                <a:cxn ang="0">
                  <a:pos x="T6" y="T7"/>
                </a:cxn>
                <a:cxn ang="0">
                  <a:pos x="T8" y="T9"/>
                </a:cxn>
                <a:cxn ang="0">
                  <a:pos x="T10" y="T11"/>
                </a:cxn>
              </a:cxnLst>
              <a:rect l="0" t="0" r="r" b="b"/>
              <a:pathLst>
                <a:path w="5" h="30">
                  <a:moveTo>
                    <a:pt x="1" y="0"/>
                  </a:moveTo>
                  <a:cubicBezTo>
                    <a:pt x="1" y="3"/>
                    <a:pt x="1" y="5"/>
                    <a:pt x="1" y="7"/>
                  </a:cubicBezTo>
                  <a:cubicBezTo>
                    <a:pt x="1" y="14"/>
                    <a:pt x="1" y="21"/>
                    <a:pt x="0" y="28"/>
                  </a:cubicBezTo>
                  <a:cubicBezTo>
                    <a:pt x="5" y="30"/>
                    <a:pt x="5" y="30"/>
                    <a:pt x="5" y="30"/>
                  </a:cubicBezTo>
                  <a:cubicBezTo>
                    <a:pt x="5" y="21"/>
                    <a:pt x="5" y="11"/>
                    <a:pt x="3" y="1"/>
                  </a:cubicBezTo>
                  <a:cubicBezTo>
                    <a:pt x="1" y="0"/>
                    <a:pt x="1" y="0"/>
                    <a:pt x="1" y="0"/>
                  </a:cubicBezTo>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6" name="i$lïḑé">
              <a:extLst>
                <a:ext uri="{FF2B5EF4-FFF2-40B4-BE49-F238E27FC236}">
                  <a16:creationId xmlns:a16="http://schemas.microsoft.com/office/drawing/2014/main" xmlns="" id="{897D9D09-73BC-40FC-BA73-9F74D7AE2FB7}"/>
                </a:ext>
              </a:extLst>
            </p:cNvPr>
            <p:cNvSpPr/>
            <p:nvPr/>
          </p:nvSpPr>
          <p:spPr bwMode="auto">
            <a:xfrm>
              <a:off x="5280026" y="5627688"/>
              <a:ext cx="7938" cy="12700"/>
            </a:xfrm>
            <a:custGeom>
              <a:avLst/>
              <a:gdLst>
                <a:gd name="T0" fmla="*/ 2 w 2"/>
                <a:gd name="T1" fmla="*/ 0 h 4"/>
                <a:gd name="T2" fmla="*/ 0 w 2"/>
                <a:gd name="T3" fmla="*/ 0 h 4"/>
                <a:gd name="T4" fmla="*/ 0 w 2"/>
                <a:gd name="T5" fmla="*/ 3 h 4"/>
                <a:gd name="T6" fmla="*/ 2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1" y="0"/>
                    <a:pt x="0" y="0"/>
                    <a:pt x="0" y="0"/>
                  </a:cubicBezTo>
                  <a:cubicBezTo>
                    <a:pt x="0" y="1"/>
                    <a:pt x="0" y="2"/>
                    <a:pt x="0" y="3"/>
                  </a:cubicBezTo>
                  <a:cubicBezTo>
                    <a:pt x="2" y="4"/>
                    <a:pt x="2" y="4"/>
                    <a:pt x="2" y="4"/>
                  </a:cubicBezTo>
                  <a:cubicBezTo>
                    <a:pt x="2" y="3"/>
                    <a:pt x="2" y="1"/>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7" name="iṧḷíḋé">
              <a:extLst>
                <a:ext uri="{FF2B5EF4-FFF2-40B4-BE49-F238E27FC236}">
                  <a16:creationId xmlns:a16="http://schemas.microsoft.com/office/drawing/2014/main" xmlns="" id="{373354F3-4D4E-4A46-8A95-28E1F20E961E}"/>
                </a:ext>
              </a:extLst>
            </p:cNvPr>
            <p:cNvSpPr/>
            <p:nvPr/>
          </p:nvSpPr>
          <p:spPr bwMode="auto">
            <a:xfrm>
              <a:off x="5276851" y="5613400"/>
              <a:ext cx="11113" cy="14288"/>
            </a:xfrm>
            <a:custGeom>
              <a:avLst/>
              <a:gdLst>
                <a:gd name="T0" fmla="*/ 2 w 3"/>
                <a:gd name="T1" fmla="*/ 0 h 4"/>
                <a:gd name="T2" fmla="*/ 0 w 3"/>
                <a:gd name="T3" fmla="*/ 0 h 4"/>
                <a:gd name="T4" fmla="*/ 1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1" y="0"/>
                    <a:pt x="1" y="0"/>
                    <a:pt x="0" y="0"/>
                  </a:cubicBezTo>
                  <a:cubicBezTo>
                    <a:pt x="1" y="1"/>
                    <a:pt x="1" y="3"/>
                    <a:pt x="1" y="4"/>
                  </a:cubicBezTo>
                  <a:cubicBezTo>
                    <a:pt x="1" y="4"/>
                    <a:pt x="2" y="4"/>
                    <a:pt x="3" y="4"/>
                  </a:cubicBezTo>
                  <a:cubicBezTo>
                    <a:pt x="2" y="3"/>
                    <a:pt x="2" y="1"/>
                    <a:pt x="2" y="0"/>
                  </a:cubicBezTo>
                </a:path>
              </a:pathLst>
            </a:custGeom>
            <a:solidFill>
              <a:srgbClr val="5F46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8" name="ísľïde">
              <a:extLst>
                <a:ext uri="{FF2B5EF4-FFF2-40B4-BE49-F238E27FC236}">
                  <a16:creationId xmlns:a16="http://schemas.microsoft.com/office/drawing/2014/main" xmlns="" id="{80799F13-7DE7-40B4-9069-61EDCBF4EBD8}"/>
                </a:ext>
              </a:extLst>
            </p:cNvPr>
            <p:cNvSpPr/>
            <p:nvPr/>
          </p:nvSpPr>
          <p:spPr bwMode="auto">
            <a:xfrm>
              <a:off x="5276851" y="5610225"/>
              <a:ext cx="7938" cy="3175"/>
            </a:xfrm>
            <a:custGeom>
              <a:avLst/>
              <a:gdLst>
                <a:gd name="T0" fmla="*/ 2 w 2"/>
                <a:gd name="T1" fmla="*/ 0 h 1"/>
                <a:gd name="T2" fmla="*/ 0 w 2"/>
                <a:gd name="T3" fmla="*/ 1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1"/>
                    <a:pt x="0" y="1"/>
                  </a:cubicBezTo>
                  <a:cubicBezTo>
                    <a:pt x="0" y="1"/>
                    <a:pt x="0" y="1"/>
                    <a:pt x="0" y="1"/>
                  </a:cubicBezTo>
                  <a:cubicBezTo>
                    <a:pt x="1" y="1"/>
                    <a:pt x="1" y="1"/>
                    <a:pt x="2" y="1"/>
                  </a:cubicBezTo>
                  <a:cubicBezTo>
                    <a:pt x="2" y="1"/>
                    <a:pt x="2" y="0"/>
                    <a:pt x="2" y="0"/>
                  </a:cubicBezTo>
                </a:path>
              </a:pathLst>
            </a:custGeom>
            <a:solidFill>
              <a:srgbClr val="8686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9" name="ïṡļïdê">
              <a:extLst>
                <a:ext uri="{FF2B5EF4-FFF2-40B4-BE49-F238E27FC236}">
                  <a16:creationId xmlns:a16="http://schemas.microsoft.com/office/drawing/2014/main" xmlns="" id="{ADBEF098-A45E-42DE-AE86-003D158A8B63}"/>
                </a:ext>
              </a:extLst>
            </p:cNvPr>
            <p:cNvSpPr/>
            <p:nvPr/>
          </p:nvSpPr>
          <p:spPr bwMode="auto">
            <a:xfrm>
              <a:off x="5276851" y="5610225"/>
              <a:ext cx="7938" cy="3175"/>
            </a:xfrm>
            <a:custGeom>
              <a:avLst/>
              <a:gdLst>
                <a:gd name="T0" fmla="*/ 2 w 2"/>
                <a:gd name="T1" fmla="*/ 0 h 1"/>
                <a:gd name="T2" fmla="*/ 0 w 2"/>
                <a:gd name="T3" fmla="*/ 0 h 1"/>
                <a:gd name="T4" fmla="*/ 0 w 2"/>
                <a:gd name="T5" fmla="*/ 1 h 1"/>
                <a:gd name="T6" fmla="*/ 2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0"/>
                    <a:pt x="0" y="1"/>
                  </a:cubicBezTo>
                  <a:cubicBezTo>
                    <a:pt x="1" y="1"/>
                    <a:pt x="1" y="0"/>
                    <a:pt x="2" y="0"/>
                  </a:cubicBezTo>
                  <a:cubicBezTo>
                    <a:pt x="2" y="0"/>
                    <a:pt x="2" y="0"/>
                    <a:pt x="2" y="0"/>
                  </a:cubicBezTo>
                </a:path>
              </a:pathLst>
            </a:custGeom>
            <a:solidFill>
              <a:srgbClr val="9393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0" name="ïṡľídè">
              <a:extLst>
                <a:ext uri="{FF2B5EF4-FFF2-40B4-BE49-F238E27FC236}">
                  <a16:creationId xmlns:a16="http://schemas.microsoft.com/office/drawing/2014/main" xmlns="" id="{A09E8645-2395-4296-9EDE-CE5463008F95}"/>
                </a:ext>
              </a:extLst>
            </p:cNvPr>
            <p:cNvSpPr/>
            <p:nvPr/>
          </p:nvSpPr>
          <p:spPr bwMode="auto">
            <a:xfrm>
              <a:off x="5267326" y="5554663"/>
              <a:ext cx="17463" cy="55563"/>
            </a:xfrm>
            <a:custGeom>
              <a:avLst/>
              <a:gdLst>
                <a:gd name="T0" fmla="*/ 0 w 5"/>
                <a:gd name="T1" fmla="*/ 0 h 17"/>
                <a:gd name="T2" fmla="*/ 3 w 5"/>
                <a:gd name="T3" fmla="*/ 17 h 17"/>
                <a:gd name="T4" fmla="*/ 5 w 5"/>
                <a:gd name="T5" fmla="*/ 17 h 17"/>
                <a:gd name="T6" fmla="*/ 0 w 5"/>
                <a:gd name="T7" fmla="*/ 0 h 17"/>
              </a:gdLst>
              <a:ahLst/>
              <a:cxnLst>
                <a:cxn ang="0">
                  <a:pos x="T0" y="T1"/>
                </a:cxn>
                <a:cxn ang="0">
                  <a:pos x="T2" y="T3"/>
                </a:cxn>
                <a:cxn ang="0">
                  <a:pos x="T4" y="T5"/>
                </a:cxn>
                <a:cxn ang="0">
                  <a:pos x="T6" y="T7"/>
                </a:cxn>
              </a:cxnLst>
              <a:rect l="0" t="0" r="r" b="b"/>
              <a:pathLst>
                <a:path w="5" h="17">
                  <a:moveTo>
                    <a:pt x="0" y="0"/>
                  </a:moveTo>
                  <a:cubicBezTo>
                    <a:pt x="2" y="6"/>
                    <a:pt x="3" y="11"/>
                    <a:pt x="3" y="17"/>
                  </a:cubicBezTo>
                  <a:cubicBezTo>
                    <a:pt x="4" y="17"/>
                    <a:pt x="4" y="17"/>
                    <a:pt x="5" y="17"/>
                  </a:cubicBezTo>
                  <a:cubicBezTo>
                    <a:pt x="3" y="11"/>
                    <a:pt x="2" y="5"/>
                    <a:pt x="0" y="0"/>
                  </a:cubicBezTo>
                </a:path>
              </a:pathLst>
            </a:custGeom>
            <a:solidFill>
              <a:srgbClr val="9D9D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1" name="í$ľîḓé">
              <a:extLst>
                <a:ext uri="{FF2B5EF4-FFF2-40B4-BE49-F238E27FC236}">
                  <a16:creationId xmlns:a16="http://schemas.microsoft.com/office/drawing/2014/main" xmlns="" id="{228061EE-BB62-459C-AB68-34C48983E753}"/>
                </a:ext>
              </a:extLst>
            </p:cNvPr>
            <p:cNvSpPr/>
            <p:nvPr/>
          </p:nvSpPr>
          <p:spPr bwMode="auto">
            <a:xfrm>
              <a:off x="4603751" y="5788025"/>
              <a:ext cx="1360488" cy="333375"/>
            </a:xfrm>
            <a:custGeom>
              <a:avLst/>
              <a:gdLst>
                <a:gd name="T0" fmla="*/ 244 w 412"/>
                <a:gd name="T1" fmla="*/ 0 h 101"/>
                <a:gd name="T2" fmla="*/ 242 w 412"/>
                <a:gd name="T3" fmla="*/ 0 h 101"/>
                <a:gd name="T4" fmla="*/ 233 w 412"/>
                <a:gd name="T5" fmla="*/ 27 h 101"/>
                <a:gd name="T6" fmla="*/ 193 w 412"/>
                <a:gd name="T7" fmla="*/ 14 h 101"/>
                <a:gd name="T8" fmla="*/ 80 w 412"/>
                <a:gd name="T9" fmla="*/ 86 h 101"/>
                <a:gd name="T10" fmla="*/ 80 w 412"/>
                <a:gd name="T11" fmla="*/ 86 h 101"/>
                <a:gd name="T12" fmla="*/ 80 w 412"/>
                <a:gd name="T13" fmla="*/ 86 h 101"/>
                <a:gd name="T14" fmla="*/ 80 w 412"/>
                <a:gd name="T15" fmla="*/ 86 h 101"/>
                <a:gd name="T16" fmla="*/ 80 w 412"/>
                <a:gd name="T17" fmla="*/ 86 h 101"/>
                <a:gd name="T18" fmla="*/ 41 w 412"/>
                <a:gd name="T19" fmla="*/ 80 h 101"/>
                <a:gd name="T20" fmla="*/ 41 w 412"/>
                <a:gd name="T21" fmla="*/ 80 h 101"/>
                <a:gd name="T22" fmla="*/ 40 w 412"/>
                <a:gd name="T23" fmla="*/ 80 h 101"/>
                <a:gd name="T24" fmla="*/ 0 w 412"/>
                <a:gd name="T25" fmla="*/ 57 h 101"/>
                <a:gd name="T26" fmla="*/ 49 w 412"/>
                <a:gd name="T27" fmla="*/ 90 h 101"/>
                <a:gd name="T28" fmla="*/ 91 w 412"/>
                <a:gd name="T29" fmla="*/ 97 h 101"/>
                <a:gd name="T30" fmla="*/ 198 w 412"/>
                <a:gd name="T31" fmla="*/ 29 h 101"/>
                <a:gd name="T32" fmla="*/ 223 w 412"/>
                <a:gd name="T33" fmla="*/ 37 h 101"/>
                <a:gd name="T34" fmla="*/ 231 w 412"/>
                <a:gd name="T35" fmla="*/ 49 h 101"/>
                <a:gd name="T36" fmla="*/ 386 w 412"/>
                <a:gd name="T37" fmla="*/ 101 h 101"/>
                <a:gd name="T38" fmla="*/ 389 w 412"/>
                <a:gd name="T39" fmla="*/ 101 h 101"/>
                <a:gd name="T40" fmla="*/ 407 w 412"/>
                <a:gd name="T41" fmla="*/ 78 h 101"/>
                <a:gd name="T42" fmla="*/ 407 w 412"/>
                <a:gd name="T43" fmla="*/ 78 h 101"/>
                <a:gd name="T44" fmla="*/ 410 w 412"/>
                <a:gd name="T45" fmla="*/ 68 h 101"/>
                <a:gd name="T46" fmla="*/ 402 w 412"/>
                <a:gd name="T47" fmla="*/ 52 h 101"/>
                <a:gd name="T48" fmla="*/ 248 w 412"/>
                <a:gd name="T49" fmla="*/ 0 h 101"/>
                <a:gd name="T50" fmla="*/ 244 w 412"/>
                <a:gd name="T5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2" h="101">
                  <a:moveTo>
                    <a:pt x="244" y="0"/>
                  </a:moveTo>
                  <a:cubicBezTo>
                    <a:pt x="243" y="0"/>
                    <a:pt x="243" y="0"/>
                    <a:pt x="242" y="0"/>
                  </a:cubicBezTo>
                  <a:cubicBezTo>
                    <a:pt x="233" y="27"/>
                    <a:pt x="233" y="27"/>
                    <a:pt x="233" y="27"/>
                  </a:cubicBezTo>
                  <a:cubicBezTo>
                    <a:pt x="193" y="14"/>
                    <a:pt x="193" y="14"/>
                    <a:pt x="193" y="14"/>
                  </a:cubicBezTo>
                  <a:cubicBezTo>
                    <a:pt x="173" y="59"/>
                    <a:pt x="128" y="86"/>
                    <a:pt x="80" y="86"/>
                  </a:cubicBezTo>
                  <a:cubicBezTo>
                    <a:pt x="80" y="86"/>
                    <a:pt x="80" y="86"/>
                    <a:pt x="80" y="86"/>
                  </a:cubicBezTo>
                  <a:cubicBezTo>
                    <a:pt x="80" y="86"/>
                    <a:pt x="80" y="86"/>
                    <a:pt x="80" y="86"/>
                  </a:cubicBezTo>
                  <a:cubicBezTo>
                    <a:pt x="80" y="86"/>
                    <a:pt x="80" y="86"/>
                    <a:pt x="80" y="86"/>
                  </a:cubicBezTo>
                  <a:cubicBezTo>
                    <a:pt x="80" y="86"/>
                    <a:pt x="80" y="86"/>
                    <a:pt x="80" y="86"/>
                  </a:cubicBezTo>
                  <a:cubicBezTo>
                    <a:pt x="67" y="86"/>
                    <a:pt x="54" y="84"/>
                    <a:pt x="41" y="80"/>
                  </a:cubicBezTo>
                  <a:cubicBezTo>
                    <a:pt x="41" y="80"/>
                    <a:pt x="41" y="80"/>
                    <a:pt x="41" y="80"/>
                  </a:cubicBezTo>
                  <a:cubicBezTo>
                    <a:pt x="41" y="80"/>
                    <a:pt x="41" y="80"/>
                    <a:pt x="40" y="80"/>
                  </a:cubicBezTo>
                  <a:cubicBezTo>
                    <a:pt x="25" y="75"/>
                    <a:pt x="11" y="67"/>
                    <a:pt x="0" y="57"/>
                  </a:cubicBezTo>
                  <a:cubicBezTo>
                    <a:pt x="12" y="72"/>
                    <a:pt x="29" y="83"/>
                    <a:pt x="49" y="90"/>
                  </a:cubicBezTo>
                  <a:cubicBezTo>
                    <a:pt x="63" y="94"/>
                    <a:pt x="77" y="97"/>
                    <a:pt x="91" y="97"/>
                  </a:cubicBezTo>
                  <a:cubicBezTo>
                    <a:pt x="137" y="97"/>
                    <a:pt x="178" y="72"/>
                    <a:pt x="198" y="29"/>
                  </a:cubicBezTo>
                  <a:cubicBezTo>
                    <a:pt x="223" y="37"/>
                    <a:pt x="223" y="37"/>
                    <a:pt x="223" y="37"/>
                  </a:cubicBezTo>
                  <a:cubicBezTo>
                    <a:pt x="222" y="42"/>
                    <a:pt x="226" y="47"/>
                    <a:pt x="231" y="49"/>
                  </a:cubicBezTo>
                  <a:cubicBezTo>
                    <a:pt x="386" y="101"/>
                    <a:pt x="386" y="101"/>
                    <a:pt x="386" y="101"/>
                  </a:cubicBezTo>
                  <a:cubicBezTo>
                    <a:pt x="387" y="101"/>
                    <a:pt x="388" y="101"/>
                    <a:pt x="389" y="101"/>
                  </a:cubicBezTo>
                  <a:cubicBezTo>
                    <a:pt x="400" y="101"/>
                    <a:pt x="407" y="78"/>
                    <a:pt x="407" y="78"/>
                  </a:cubicBezTo>
                  <a:cubicBezTo>
                    <a:pt x="407" y="78"/>
                    <a:pt x="407" y="78"/>
                    <a:pt x="407" y="78"/>
                  </a:cubicBezTo>
                  <a:cubicBezTo>
                    <a:pt x="410" y="68"/>
                    <a:pt x="410" y="68"/>
                    <a:pt x="410" y="68"/>
                  </a:cubicBezTo>
                  <a:cubicBezTo>
                    <a:pt x="412" y="61"/>
                    <a:pt x="409" y="54"/>
                    <a:pt x="402" y="52"/>
                  </a:cubicBezTo>
                  <a:cubicBezTo>
                    <a:pt x="248" y="0"/>
                    <a:pt x="248" y="0"/>
                    <a:pt x="248" y="0"/>
                  </a:cubicBezTo>
                  <a:cubicBezTo>
                    <a:pt x="246" y="0"/>
                    <a:pt x="245" y="0"/>
                    <a:pt x="244" y="0"/>
                  </a:cubicBezTo>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2" name="iŝļíḍé">
              <a:extLst>
                <a:ext uri="{FF2B5EF4-FFF2-40B4-BE49-F238E27FC236}">
                  <a16:creationId xmlns:a16="http://schemas.microsoft.com/office/drawing/2014/main" xmlns="" id="{81EEBBE0-3C13-4CCF-B811-E3D2C06CC442}"/>
                </a:ext>
              </a:extLst>
            </p:cNvPr>
            <p:cNvSpPr/>
            <p:nvPr/>
          </p:nvSpPr>
          <p:spPr bwMode="auto">
            <a:xfrm>
              <a:off x="5208588" y="5719763"/>
              <a:ext cx="196850" cy="157163"/>
            </a:xfrm>
            <a:custGeom>
              <a:avLst/>
              <a:gdLst>
                <a:gd name="T0" fmla="*/ 124 w 124"/>
                <a:gd name="T1" fmla="*/ 33 h 99"/>
                <a:gd name="T2" fmla="*/ 104 w 124"/>
                <a:gd name="T3" fmla="*/ 99 h 99"/>
                <a:gd name="T4" fmla="*/ 0 w 124"/>
                <a:gd name="T5" fmla="*/ 66 h 99"/>
                <a:gd name="T6" fmla="*/ 20 w 124"/>
                <a:gd name="T7" fmla="*/ 0 h 99"/>
                <a:gd name="T8" fmla="*/ 124 w 124"/>
                <a:gd name="T9" fmla="*/ 33 h 99"/>
              </a:gdLst>
              <a:ahLst/>
              <a:cxnLst>
                <a:cxn ang="0">
                  <a:pos x="T0" y="T1"/>
                </a:cxn>
                <a:cxn ang="0">
                  <a:pos x="T2" y="T3"/>
                </a:cxn>
                <a:cxn ang="0">
                  <a:pos x="T4" y="T5"/>
                </a:cxn>
                <a:cxn ang="0">
                  <a:pos x="T6" y="T7"/>
                </a:cxn>
                <a:cxn ang="0">
                  <a:pos x="T8" y="T9"/>
                </a:cxn>
              </a:cxnLst>
              <a:rect l="0" t="0" r="r" b="b"/>
              <a:pathLst>
                <a:path w="124" h="99">
                  <a:moveTo>
                    <a:pt x="124" y="33"/>
                  </a:moveTo>
                  <a:lnTo>
                    <a:pt x="104" y="99"/>
                  </a:lnTo>
                  <a:lnTo>
                    <a:pt x="0" y="66"/>
                  </a:lnTo>
                  <a:lnTo>
                    <a:pt x="20" y="0"/>
                  </a:lnTo>
                  <a:lnTo>
                    <a:pt x="124" y="33"/>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3" name="iSlïḍè">
              <a:extLst>
                <a:ext uri="{FF2B5EF4-FFF2-40B4-BE49-F238E27FC236}">
                  <a16:creationId xmlns:a16="http://schemas.microsoft.com/office/drawing/2014/main" xmlns="" id="{E32A8142-C81D-4F4D-98D1-ED405E29AEC5}"/>
                </a:ext>
              </a:extLst>
            </p:cNvPr>
            <p:cNvSpPr/>
            <p:nvPr/>
          </p:nvSpPr>
          <p:spPr bwMode="auto">
            <a:xfrm>
              <a:off x="5208588" y="5719763"/>
              <a:ext cx="196850" cy="157163"/>
            </a:xfrm>
            <a:custGeom>
              <a:avLst/>
              <a:gdLst>
                <a:gd name="T0" fmla="*/ 124 w 124"/>
                <a:gd name="T1" fmla="*/ 33 h 99"/>
                <a:gd name="T2" fmla="*/ 104 w 124"/>
                <a:gd name="T3" fmla="*/ 99 h 99"/>
                <a:gd name="T4" fmla="*/ 0 w 124"/>
                <a:gd name="T5" fmla="*/ 66 h 99"/>
                <a:gd name="T6" fmla="*/ 20 w 124"/>
                <a:gd name="T7" fmla="*/ 0 h 99"/>
                <a:gd name="T8" fmla="*/ 124 w 124"/>
                <a:gd name="T9" fmla="*/ 33 h 99"/>
              </a:gdLst>
              <a:ahLst/>
              <a:cxnLst>
                <a:cxn ang="0">
                  <a:pos x="T0" y="T1"/>
                </a:cxn>
                <a:cxn ang="0">
                  <a:pos x="T2" y="T3"/>
                </a:cxn>
                <a:cxn ang="0">
                  <a:pos x="T4" y="T5"/>
                </a:cxn>
                <a:cxn ang="0">
                  <a:pos x="T6" y="T7"/>
                </a:cxn>
                <a:cxn ang="0">
                  <a:pos x="T8" y="T9"/>
                </a:cxn>
              </a:cxnLst>
              <a:rect l="0" t="0" r="r" b="b"/>
              <a:pathLst>
                <a:path w="124" h="99">
                  <a:moveTo>
                    <a:pt x="124" y="33"/>
                  </a:moveTo>
                  <a:lnTo>
                    <a:pt x="104" y="99"/>
                  </a:lnTo>
                  <a:lnTo>
                    <a:pt x="0" y="66"/>
                  </a:lnTo>
                  <a:lnTo>
                    <a:pt x="20" y="0"/>
                  </a:lnTo>
                  <a:lnTo>
                    <a:pt x="124"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4" name="íṡḻïde">
              <a:extLst>
                <a:ext uri="{FF2B5EF4-FFF2-40B4-BE49-F238E27FC236}">
                  <a16:creationId xmlns:a16="http://schemas.microsoft.com/office/drawing/2014/main" xmlns="" id="{206C722C-8CD7-49EF-ACE8-446AD13CA255}"/>
                </a:ext>
              </a:extLst>
            </p:cNvPr>
            <p:cNvSpPr/>
            <p:nvPr/>
          </p:nvSpPr>
          <p:spPr bwMode="auto">
            <a:xfrm>
              <a:off x="4868863" y="5248275"/>
              <a:ext cx="131763" cy="22225"/>
            </a:xfrm>
            <a:custGeom>
              <a:avLst/>
              <a:gdLst>
                <a:gd name="T0" fmla="*/ 40 w 40"/>
                <a:gd name="T1" fmla="*/ 7 h 7"/>
                <a:gd name="T2" fmla="*/ 40 w 40"/>
                <a:gd name="T3" fmla="*/ 7 h 7"/>
                <a:gd name="T4" fmla="*/ 40 w 40"/>
                <a:gd name="T5" fmla="*/ 7 h 7"/>
                <a:gd name="T6" fmla="*/ 0 w 40"/>
                <a:gd name="T7" fmla="*/ 0 h 7"/>
                <a:gd name="T8" fmla="*/ 39 w 40"/>
                <a:gd name="T9" fmla="*/ 6 h 7"/>
                <a:gd name="T10" fmla="*/ 0 w 40"/>
                <a:gd name="T11" fmla="*/ 0 h 7"/>
                <a:gd name="T12" fmla="*/ 0 w 40"/>
                <a:gd name="T13" fmla="*/ 0 h 7"/>
                <a:gd name="T14" fmla="*/ 0 w 40"/>
                <a:gd name="T15" fmla="*/ 0 h 7"/>
                <a:gd name="T16" fmla="*/ 0 w 40"/>
                <a:gd name="T17" fmla="*/ 0 h 7"/>
                <a:gd name="T18" fmla="*/ 0 w 4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7">
                  <a:moveTo>
                    <a:pt x="40" y="7"/>
                  </a:moveTo>
                  <a:cubicBezTo>
                    <a:pt x="40" y="7"/>
                    <a:pt x="40" y="7"/>
                    <a:pt x="40" y="7"/>
                  </a:cubicBezTo>
                  <a:cubicBezTo>
                    <a:pt x="40" y="7"/>
                    <a:pt x="40" y="7"/>
                    <a:pt x="40" y="7"/>
                  </a:cubicBezTo>
                  <a:moveTo>
                    <a:pt x="0" y="0"/>
                  </a:moveTo>
                  <a:cubicBezTo>
                    <a:pt x="13" y="0"/>
                    <a:pt x="26" y="2"/>
                    <a:pt x="39" y="6"/>
                  </a:cubicBezTo>
                  <a:cubicBezTo>
                    <a:pt x="26" y="2"/>
                    <a:pt x="13" y="0"/>
                    <a:pt x="0" y="0"/>
                  </a:cubicBezTo>
                  <a:moveTo>
                    <a:pt x="0" y="0"/>
                  </a:moveTo>
                  <a:cubicBezTo>
                    <a:pt x="0" y="0"/>
                    <a:pt x="0" y="0"/>
                    <a:pt x="0" y="0"/>
                  </a:cubicBezTo>
                  <a:cubicBezTo>
                    <a:pt x="0" y="0"/>
                    <a:pt x="0" y="0"/>
                    <a:pt x="0" y="0"/>
                  </a:cubicBezTo>
                  <a:cubicBezTo>
                    <a:pt x="0" y="0"/>
                    <a:pt x="0" y="0"/>
                    <a:pt x="0" y="0"/>
                  </a:cubicBezTo>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5" name="íṩ1íde">
              <a:extLst>
                <a:ext uri="{FF2B5EF4-FFF2-40B4-BE49-F238E27FC236}">
                  <a16:creationId xmlns:a16="http://schemas.microsoft.com/office/drawing/2014/main" xmlns="" id="{C41BE98B-780A-49C1-A618-15F1CD04C626}"/>
                </a:ext>
              </a:extLst>
            </p:cNvPr>
            <p:cNvSpPr/>
            <p:nvPr/>
          </p:nvSpPr>
          <p:spPr bwMode="auto">
            <a:xfrm>
              <a:off x="4603751" y="5976938"/>
              <a:ext cx="265113" cy="95250"/>
            </a:xfrm>
            <a:custGeom>
              <a:avLst/>
              <a:gdLst>
                <a:gd name="T0" fmla="*/ 80 w 80"/>
                <a:gd name="T1" fmla="*/ 29 h 29"/>
                <a:gd name="T2" fmla="*/ 80 w 80"/>
                <a:gd name="T3" fmla="*/ 29 h 29"/>
                <a:gd name="T4" fmla="*/ 80 w 80"/>
                <a:gd name="T5" fmla="*/ 29 h 29"/>
                <a:gd name="T6" fmla="*/ 80 w 80"/>
                <a:gd name="T7" fmla="*/ 29 h 29"/>
                <a:gd name="T8" fmla="*/ 41 w 80"/>
                <a:gd name="T9" fmla="*/ 23 h 29"/>
                <a:gd name="T10" fmla="*/ 80 w 80"/>
                <a:gd name="T11" fmla="*/ 29 h 29"/>
                <a:gd name="T12" fmla="*/ 41 w 80"/>
                <a:gd name="T13" fmla="*/ 23 h 29"/>
                <a:gd name="T14" fmla="*/ 0 w 80"/>
                <a:gd name="T15" fmla="*/ 0 h 29"/>
                <a:gd name="T16" fmla="*/ 0 w 80"/>
                <a:gd name="T17" fmla="*/ 0 h 29"/>
                <a:gd name="T18" fmla="*/ 40 w 80"/>
                <a:gd name="T19" fmla="*/ 23 h 29"/>
                <a:gd name="T20" fmla="*/ 41 w 80"/>
                <a:gd name="T21" fmla="*/ 23 h 29"/>
                <a:gd name="T22" fmla="*/ 40 w 80"/>
                <a:gd name="T23" fmla="*/ 23 h 29"/>
                <a:gd name="T24" fmla="*/ 0 w 80"/>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29">
                  <a:moveTo>
                    <a:pt x="80" y="29"/>
                  </a:moveTo>
                  <a:cubicBezTo>
                    <a:pt x="80" y="29"/>
                    <a:pt x="80" y="29"/>
                    <a:pt x="80" y="29"/>
                  </a:cubicBezTo>
                  <a:cubicBezTo>
                    <a:pt x="80" y="29"/>
                    <a:pt x="80" y="29"/>
                    <a:pt x="80" y="29"/>
                  </a:cubicBezTo>
                  <a:cubicBezTo>
                    <a:pt x="80" y="29"/>
                    <a:pt x="80" y="29"/>
                    <a:pt x="80" y="29"/>
                  </a:cubicBezTo>
                  <a:moveTo>
                    <a:pt x="41" y="23"/>
                  </a:moveTo>
                  <a:cubicBezTo>
                    <a:pt x="54" y="27"/>
                    <a:pt x="67" y="29"/>
                    <a:pt x="80" y="29"/>
                  </a:cubicBezTo>
                  <a:cubicBezTo>
                    <a:pt x="67" y="29"/>
                    <a:pt x="54" y="27"/>
                    <a:pt x="41" y="23"/>
                  </a:cubicBezTo>
                  <a:moveTo>
                    <a:pt x="0" y="0"/>
                  </a:moveTo>
                  <a:cubicBezTo>
                    <a:pt x="0" y="0"/>
                    <a:pt x="0" y="0"/>
                    <a:pt x="0" y="0"/>
                  </a:cubicBezTo>
                  <a:cubicBezTo>
                    <a:pt x="11" y="10"/>
                    <a:pt x="25" y="18"/>
                    <a:pt x="40" y="23"/>
                  </a:cubicBezTo>
                  <a:cubicBezTo>
                    <a:pt x="41" y="23"/>
                    <a:pt x="41" y="23"/>
                    <a:pt x="41" y="23"/>
                  </a:cubicBezTo>
                  <a:cubicBezTo>
                    <a:pt x="41" y="23"/>
                    <a:pt x="41" y="23"/>
                    <a:pt x="40" y="23"/>
                  </a:cubicBezTo>
                  <a:cubicBezTo>
                    <a:pt x="25" y="18"/>
                    <a:pt x="11" y="10"/>
                    <a:pt x="0" y="0"/>
                  </a:cubicBezTo>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6" name="íṧḷíde">
              <a:extLst>
                <a:ext uri="{FF2B5EF4-FFF2-40B4-BE49-F238E27FC236}">
                  <a16:creationId xmlns:a16="http://schemas.microsoft.com/office/drawing/2014/main" xmlns="" id="{23118AD7-AEBF-4230-BCB1-B623DBD0E72F}"/>
                </a:ext>
              </a:extLst>
            </p:cNvPr>
            <p:cNvSpPr/>
            <p:nvPr/>
          </p:nvSpPr>
          <p:spPr bwMode="auto">
            <a:xfrm>
              <a:off x="4481513" y="5364163"/>
              <a:ext cx="733425" cy="641350"/>
            </a:xfrm>
            <a:custGeom>
              <a:avLst/>
              <a:gdLst>
                <a:gd name="T0" fmla="*/ 64 w 222"/>
                <a:gd name="T1" fmla="*/ 0 h 195"/>
                <a:gd name="T2" fmla="*/ 18 w 222"/>
                <a:gd name="T3" fmla="*/ 57 h 195"/>
                <a:gd name="T4" fmla="*/ 84 w 222"/>
                <a:gd name="T5" fmla="*/ 189 h 195"/>
                <a:gd name="T6" fmla="*/ 117 w 222"/>
                <a:gd name="T7" fmla="*/ 195 h 195"/>
                <a:gd name="T8" fmla="*/ 216 w 222"/>
                <a:gd name="T9" fmla="*/ 123 h 195"/>
                <a:gd name="T10" fmla="*/ 221 w 222"/>
                <a:gd name="T11" fmla="*/ 82 h 195"/>
                <a:gd name="T12" fmla="*/ 215 w 222"/>
                <a:gd name="T13" fmla="*/ 71 h 195"/>
                <a:gd name="T14" fmla="*/ 212 w 222"/>
                <a:gd name="T15" fmla="*/ 70 h 195"/>
                <a:gd name="T16" fmla="*/ 213 w 222"/>
                <a:gd name="T17" fmla="*/ 75 h 195"/>
                <a:gd name="T18" fmla="*/ 210 w 222"/>
                <a:gd name="T19" fmla="*/ 69 h 195"/>
                <a:gd name="T20" fmla="*/ 103 w 222"/>
                <a:gd name="T21" fmla="*/ 18 h 195"/>
                <a:gd name="T22" fmla="*/ 31 w 222"/>
                <a:gd name="T23" fmla="*/ 82 h 195"/>
                <a:gd name="T24" fmla="*/ 28 w 222"/>
                <a:gd name="T25" fmla="*/ 128 h 195"/>
                <a:gd name="T26" fmla="*/ 25 w 222"/>
                <a:gd name="T27" fmla="*/ 59 h 195"/>
                <a:gd name="T28" fmla="*/ 73 w 222"/>
                <a:gd name="T29" fmla="*/ 4 h 195"/>
                <a:gd name="T30" fmla="*/ 64 w 222"/>
                <a:gd name="T31"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2" h="195">
                  <a:moveTo>
                    <a:pt x="64" y="0"/>
                  </a:moveTo>
                  <a:cubicBezTo>
                    <a:pt x="43" y="12"/>
                    <a:pt x="26" y="32"/>
                    <a:pt x="18" y="57"/>
                  </a:cubicBezTo>
                  <a:cubicBezTo>
                    <a:pt x="0" y="112"/>
                    <a:pt x="29" y="171"/>
                    <a:pt x="84" y="189"/>
                  </a:cubicBezTo>
                  <a:cubicBezTo>
                    <a:pt x="95" y="193"/>
                    <a:pt x="106" y="195"/>
                    <a:pt x="117" y="195"/>
                  </a:cubicBezTo>
                  <a:cubicBezTo>
                    <a:pt x="161" y="195"/>
                    <a:pt x="202" y="167"/>
                    <a:pt x="216" y="123"/>
                  </a:cubicBezTo>
                  <a:cubicBezTo>
                    <a:pt x="221" y="110"/>
                    <a:pt x="222" y="96"/>
                    <a:pt x="221" y="82"/>
                  </a:cubicBezTo>
                  <a:cubicBezTo>
                    <a:pt x="219" y="78"/>
                    <a:pt x="217" y="75"/>
                    <a:pt x="215" y="71"/>
                  </a:cubicBezTo>
                  <a:cubicBezTo>
                    <a:pt x="212" y="70"/>
                    <a:pt x="212" y="70"/>
                    <a:pt x="212" y="70"/>
                  </a:cubicBezTo>
                  <a:cubicBezTo>
                    <a:pt x="213" y="72"/>
                    <a:pt x="213" y="74"/>
                    <a:pt x="213" y="75"/>
                  </a:cubicBezTo>
                  <a:cubicBezTo>
                    <a:pt x="212" y="73"/>
                    <a:pt x="211" y="71"/>
                    <a:pt x="210" y="69"/>
                  </a:cubicBezTo>
                  <a:cubicBezTo>
                    <a:pt x="103" y="18"/>
                    <a:pt x="103" y="18"/>
                    <a:pt x="103" y="18"/>
                  </a:cubicBezTo>
                  <a:cubicBezTo>
                    <a:pt x="71" y="25"/>
                    <a:pt x="43" y="49"/>
                    <a:pt x="31" y="82"/>
                  </a:cubicBezTo>
                  <a:cubicBezTo>
                    <a:pt x="26" y="98"/>
                    <a:pt x="25" y="113"/>
                    <a:pt x="28" y="128"/>
                  </a:cubicBezTo>
                  <a:cubicBezTo>
                    <a:pt x="19" y="107"/>
                    <a:pt x="17" y="83"/>
                    <a:pt x="25" y="59"/>
                  </a:cubicBezTo>
                  <a:cubicBezTo>
                    <a:pt x="33" y="34"/>
                    <a:pt x="51" y="15"/>
                    <a:pt x="73" y="4"/>
                  </a:cubicBezTo>
                  <a:cubicBezTo>
                    <a:pt x="64" y="0"/>
                    <a:pt x="64" y="0"/>
                    <a:pt x="6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7" name="íšľïďè">
              <a:extLst>
                <a:ext uri="{FF2B5EF4-FFF2-40B4-BE49-F238E27FC236}">
                  <a16:creationId xmlns:a16="http://schemas.microsoft.com/office/drawing/2014/main" xmlns="" id="{7E74986D-A511-42D1-9EA2-F85B14B1CC16}"/>
                </a:ext>
              </a:extLst>
            </p:cNvPr>
            <p:cNvSpPr/>
            <p:nvPr/>
          </p:nvSpPr>
          <p:spPr bwMode="auto">
            <a:xfrm>
              <a:off x="4692651" y="5337175"/>
              <a:ext cx="498475" cy="260350"/>
            </a:xfrm>
            <a:custGeom>
              <a:avLst/>
              <a:gdLst>
                <a:gd name="T0" fmla="*/ 148 w 151"/>
                <a:gd name="T1" fmla="*/ 75 h 79"/>
                <a:gd name="T2" fmla="*/ 148 w 151"/>
                <a:gd name="T3" fmla="*/ 78 h 79"/>
                <a:gd name="T4" fmla="*/ 151 w 151"/>
                <a:gd name="T5" fmla="*/ 79 h 79"/>
                <a:gd name="T6" fmla="*/ 148 w 151"/>
                <a:gd name="T7" fmla="*/ 75 h 79"/>
                <a:gd name="T8" fmla="*/ 60 w 151"/>
                <a:gd name="T9" fmla="*/ 24 h 79"/>
                <a:gd name="T10" fmla="*/ 39 w 151"/>
                <a:gd name="T11" fmla="*/ 26 h 79"/>
                <a:gd name="T12" fmla="*/ 146 w 151"/>
                <a:gd name="T13" fmla="*/ 77 h 79"/>
                <a:gd name="T14" fmla="*/ 138 w 151"/>
                <a:gd name="T15" fmla="*/ 64 h 79"/>
                <a:gd name="T16" fmla="*/ 102 w 151"/>
                <a:gd name="T17" fmla="*/ 34 h 79"/>
                <a:gd name="T18" fmla="*/ 91 w 151"/>
                <a:gd name="T19" fmla="*/ 29 h 79"/>
                <a:gd name="T20" fmla="*/ 60 w 151"/>
                <a:gd name="T21" fmla="*/ 24 h 79"/>
                <a:gd name="T22" fmla="*/ 37 w 151"/>
                <a:gd name="T23" fmla="*/ 0 h 79"/>
                <a:gd name="T24" fmla="*/ 18 w 151"/>
                <a:gd name="T25" fmla="*/ 0 h 79"/>
                <a:gd name="T26" fmla="*/ 0 w 151"/>
                <a:gd name="T27" fmla="*/ 8 h 79"/>
                <a:gd name="T28" fmla="*/ 9 w 151"/>
                <a:gd name="T29" fmla="*/ 12 h 79"/>
                <a:gd name="T30" fmla="*/ 42 w 151"/>
                <a:gd name="T31" fmla="*/ 2 h 79"/>
                <a:gd name="T32" fmla="*/ 37 w 151"/>
                <a:gd name="T3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79">
                  <a:moveTo>
                    <a:pt x="148" y="75"/>
                  </a:moveTo>
                  <a:cubicBezTo>
                    <a:pt x="148" y="76"/>
                    <a:pt x="148" y="77"/>
                    <a:pt x="148" y="78"/>
                  </a:cubicBezTo>
                  <a:cubicBezTo>
                    <a:pt x="151" y="79"/>
                    <a:pt x="151" y="79"/>
                    <a:pt x="151" y="79"/>
                  </a:cubicBezTo>
                  <a:cubicBezTo>
                    <a:pt x="150" y="78"/>
                    <a:pt x="149" y="76"/>
                    <a:pt x="148" y="75"/>
                  </a:cubicBezTo>
                  <a:moveTo>
                    <a:pt x="60" y="24"/>
                  </a:moveTo>
                  <a:cubicBezTo>
                    <a:pt x="53" y="24"/>
                    <a:pt x="46" y="25"/>
                    <a:pt x="39" y="26"/>
                  </a:cubicBezTo>
                  <a:cubicBezTo>
                    <a:pt x="146" y="77"/>
                    <a:pt x="146" y="77"/>
                    <a:pt x="146" y="77"/>
                  </a:cubicBezTo>
                  <a:cubicBezTo>
                    <a:pt x="144" y="73"/>
                    <a:pt x="141" y="68"/>
                    <a:pt x="138" y="64"/>
                  </a:cubicBezTo>
                  <a:cubicBezTo>
                    <a:pt x="128" y="53"/>
                    <a:pt x="116" y="43"/>
                    <a:pt x="102" y="34"/>
                  </a:cubicBezTo>
                  <a:cubicBezTo>
                    <a:pt x="98" y="32"/>
                    <a:pt x="95" y="30"/>
                    <a:pt x="91" y="29"/>
                  </a:cubicBezTo>
                  <a:cubicBezTo>
                    <a:pt x="80" y="26"/>
                    <a:pt x="70" y="24"/>
                    <a:pt x="60" y="24"/>
                  </a:cubicBezTo>
                  <a:moveTo>
                    <a:pt x="37" y="0"/>
                  </a:moveTo>
                  <a:cubicBezTo>
                    <a:pt x="18" y="0"/>
                    <a:pt x="18" y="0"/>
                    <a:pt x="18" y="0"/>
                  </a:cubicBezTo>
                  <a:cubicBezTo>
                    <a:pt x="12" y="2"/>
                    <a:pt x="6" y="5"/>
                    <a:pt x="0" y="8"/>
                  </a:cubicBezTo>
                  <a:cubicBezTo>
                    <a:pt x="9" y="12"/>
                    <a:pt x="9" y="12"/>
                    <a:pt x="9" y="12"/>
                  </a:cubicBezTo>
                  <a:cubicBezTo>
                    <a:pt x="19" y="6"/>
                    <a:pt x="30" y="3"/>
                    <a:pt x="42" y="2"/>
                  </a:cubicBezTo>
                  <a:cubicBezTo>
                    <a:pt x="40" y="1"/>
                    <a:pt x="39" y="0"/>
                    <a:pt x="37" y="0"/>
                  </a:cubicBezTo>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8" name="îṩ1ïḑe">
              <a:extLst>
                <a:ext uri="{FF2B5EF4-FFF2-40B4-BE49-F238E27FC236}">
                  <a16:creationId xmlns:a16="http://schemas.microsoft.com/office/drawing/2014/main" xmlns="" id="{7F718752-78FC-4285-90D6-AF3DF94E2F48}"/>
                </a:ext>
              </a:extLst>
            </p:cNvPr>
            <p:cNvSpPr/>
            <p:nvPr/>
          </p:nvSpPr>
          <p:spPr bwMode="auto">
            <a:xfrm>
              <a:off x="4752976" y="5324475"/>
              <a:ext cx="61913" cy="12700"/>
            </a:xfrm>
            <a:custGeom>
              <a:avLst/>
              <a:gdLst>
                <a:gd name="T0" fmla="*/ 11 w 19"/>
                <a:gd name="T1" fmla="*/ 0 h 4"/>
                <a:gd name="T2" fmla="*/ 0 w 19"/>
                <a:gd name="T3" fmla="*/ 4 h 4"/>
                <a:gd name="T4" fmla="*/ 19 w 19"/>
                <a:gd name="T5" fmla="*/ 4 h 4"/>
                <a:gd name="T6" fmla="*/ 11 w 19"/>
                <a:gd name="T7" fmla="*/ 0 h 4"/>
              </a:gdLst>
              <a:ahLst/>
              <a:cxnLst>
                <a:cxn ang="0">
                  <a:pos x="T0" y="T1"/>
                </a:cxn>
                <a:cxn ang="0">
                  <a:pos x="T2" y="T3"/>
                </a:cxn>
                <a:cxn ang="0">
                  <a:pos x="T4" y="T5"/>
                </a:cxn>
                <a:cxn ang="0">
                  <a:pos x="T6" y="T7"/>
                </a:cxn>
              </a:cxnLst>
              <a:rect l="0" t="0" r="r" b="b"/>
              <a:pathLst>
                <a:path w="19" h="4">
                  <a:moveTo>
                    <a:pt x="11" y="0"/>
                  </a:moveTo>
                  <a:cubicBezTo>
                    <a:pt x="7" y="1"/>
                    <a:pt x="4" y="2"/>
                    <a:pt x="0" y="4"/>
                  </a:cubicBezTo>
                  <a:cubicBezTo>
                    <a:pt x="19" y="4"/>
                    <a:pt x="19" y="4"/>
                    <a:pt x="19" y="4"/>
                  </a:cubicBezTo>
                  <a:cubicBezTo>
                    <a:pt x="16" y="3"/>
                    <a:pt x="14" y="2"/>
                    <a:pt x="11"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9" name="îSḻïďé">
              <a:extLst>
                <a:ext uri="{FF2B5EF4-FFF2-40B4-BE49-F238E27FC236}">
                  <a16:creationId xmlns:a16="http://schemas.microsoft.com/office/drawing/2014/main" xmlns="" id="{15CCC700-C385-480F-A830-FA320FD5AA85}"/>
                </a:ext>
              </a:extLst>
            </p:cNvPr>
            <p:cNvSpPr/>
            <p:nvPr/>
          </p:nvSpPr>
          <p:spPr bwMode="auto">
            <a:xfrm>
              <a:off x="4789488" y="5318125"/>
              <a:ext cx="422275" cy="315913"/>
            </a:xfrm>
            <a:custGeom>
              <a:avLst/>
              <a:gdLst>
                <a:gd name="T0" fmla="*/ 115 w 128"/>
                <a:gd name="T1" fmla="*/ 70 h 96"/>
                <a:gd name="T2" fmla="*/ 119 w 128"/>
                <a:gd name="T3" fmla="*/ 81 h 96"/>
                <a:gd name="T4" fmla="*/ 122 w 128"/>
                <a:gd name="T5" fmla="*/ 85 h 96"/>
                <a:gd name="T6" fmla="*/ 128 w 128"/>
                <a:gd name="T7" fmla="*/ 96 h 96"/>
                <a:gd name="T8" fmla="*/ 128 w 128"/>
                <a:gd name="T9" fmla="*/ 96 h 96"/>
                <a:gd name="T10" fmla="*/ 115 w 128"/>
                <a:gd name="T11" fmla="*/ 70 h 96"/>
                <a:gd name="T12" fmla="*/ 73 w 128"/>
                <a:gd name="T13" fmla="*/ 40 h 96"/>
                <a:gd name="T14" fmla="*/ 109 w 128"/>
                <a:gd name="T15" fmla="*/ 70 h 96"/>
                <a:gd name="T16" fmla="*/ 73 w 128"/>
                <a:gd name="T17" fmla="*/ 40 h 96"/>
                <a:gd name="T18" fmla="*/ 24 w 128"/>
                <a:gd name="T19" fmla="*/ 0 h 96"/>
                <a:gd name="T20" fmla="*/ 0 w 128"/>
                <a:gd name="T21" fmla="*/ 2 h 96"/>
                <a:gd name="T22" fmla="*/ 8 w 128"/>
                <a:gd name="T23" fmla="*/ 6 h 96"/>
                <a:gd name="T24" fmla="*/ 13 w 128"/>
                <a:gd name="T25" fmla="*/ 8 h 96"/>
                <a:gd name="T26" fmla="*/ 24 w 128"/>
                <a:gd name="T27" fmla="*/ 7 h 96"/>
                <a:gd name="T28" fmla="*/ 49 w 128"/>
                <a:gd name="T29" fmla="*/ 10 h 96"/>
                <a:gd name="T30" fmla="*/ 32 w 128"/>
                <a:gd name="T31" fmla="*/ 0 h 96"/>
                <a:gd name="T32" fmla="*/ 24 w 128"/>
                <a:gd name="T3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96">
                  <a:moveTo>
                    <a:pt x="115" y="70"/>
                  </a:moveTo>
                  <a:cubicBezTo>
                    <a:pt x="116" y="74"/>
                    <a:pt x="118" y="77"/>
                    <a:pt x="119" y="81"/>
                  </a:cubicBezTo>
                  <a:cubicBezTo>
                    <a:pt x="120" y="82"/>
                    <a:pt x="121" y="84"/>
                    <a:pt x="122" y="85"/>
                  </a:cubicBezTo>
                  <a:cubicBezTo>
                    <a:pt x="124" y="89"/>
                    <a:pt x="126" y="92"/>
                    <a:pt x="128" y="96"/>
                  </a:cubicBezTo>
                  <a:cubicBezTo>
                    <a:pt x="128" y="96"/>
                    <a:pt x="128" y="96"/>
                    <a:pt x="128" y="96"/>
                  </a:cubicBezTo>
                  <a:cubicBezTo>
                    <a:pt x="125" y="87"/>
                    <a:pt x="121" y="78"/>
                    <a:pt x="115" y="70"/>
                  </a:cubicBezTo>
                  <a:moveTo>
                    <a:pt x="73" y="40"/>
                  </a:moveTo>
                  <a:cubicBezTo>
                    <a:pt x="87" y="49"/>
                    <a:pt x="99" y="59"/>
                    <a:pt x="109" y="70"/>
                  </a:cubicBezTo>
                  <a:cubicBezTo>
                    <a:pt x="100" y="57"/>
                    <a:pt x="88" y="47"/>
                    <a:pt x="73" y="40"/>
                  </a:cubicBezTo>
                  <a:moveTo>
                    <a:pt x="24" y="0"/>
                  </a:moveTo>
                  <a:cubicBezTo>
                    <a:pt x="16" y="0"/>
                    <a:pt x="8" y="1"/>
                    <a:pt x="0" y="2"/>
                  </a:cubicBezTo>
                  <a:cubicBezTo>
                    <a:pt x="3" y="4"/>
                    <a:pt x="5" y="5"/>
                    <a:pt x="8" y="6"/>
                  </a:cubicBezTo>
                  <a:cubicBezTo>
                    <a:pt x="10" y="6"/>
                    <a:pt x="11" y="7"/>
                    <a:pt x="13" y="8"/>
                  </a:cubicBezTo>
                  <a:cubicBezTo>
                    <a:pt x="16" y="7"/>
                    <a:pt x="20" y="7"/>
                    <a:pt x="24" y="7"/>
                  </a:cubicBezTo>
                  <a:cubicBezTo>
                    <a:pt x="32" y="7"/>
                    <a:pt x="40" y="8"/>
                    <a:pt x="49" y="10"/>
                  </a:cubicBezTo>
                  <a:cubicBezTo>
                    <a:pt x="43" y="7"/>
                    <a:pt x="37" y="3"/>
                    <a:pt x="32" y="0"/>
                  </a:cubicBezTo>
                  <a:cubicBezTo>
                    <a:pt x="29" y="0"/>
                    <a:pt x="27" y="0"/>
                    <a:pt x="24" y="0"/>
                  </a:cubicBezTo>
                </a:path>
              </a:pathLst>
            </a:custGeom>
            <a:solidFill>
              <a:srgbClr val="D1C2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0" name="íṣ1ide">
              <a:extLst>
                <a:ext uri="{FF2B5EF4-FFF2-40B4-BE49-F238E27FC236}">
                  <a16:creationId xmlns:a16="http://schemas.microsoft.com/office/drawing/2014/main" xmlns="" id="{B8A1BEA5-63F2-4E24-814B-E9CA10495A80}"/>
                </a:ext>
              </a:extLst>
            </p:cNvPr>
            <p:cNvSpPr/>
            <p:nvPr/>
          </p:nvSpPr>
          <p:spPr bwMode="auto">
            <a:xfrm>
              <a:off x="4894263" y="5318125"/>
              <a:ext cx="317500" cy="315913"/>
            </a:xfrm>
            <a:custGeom>
              <a:avLst/>
              <a:gdLst>
                <a:gd name="T0" fmla="*/ 82 w 96"/>
                <a:gd name="T1" fmla="*/ 66 h 96"/>
                <a:gd name="T2" fmla="*/ 83 w 96"/>
                <a:gd name="T3" fmla="*/ 70 h 96"/>
                <a:gd name="T4" fmla="*/ 96 w 96"/>
                <a:gd name="T5" fmla="*/ 96 h 96"/>
                <a:gd name="T6" fmla="*/ 96 w 96"/>
                <a:gd name="T7" fmla="*/ 96 h 96"/>
                <a:gd name="T8" fmla="*/ 82 w 96"/>
                <a:gd name="T9" fmla="*/ 66 h 96"/>
                <a:gd name="T10" fmla="*/ 0 w 96"/>
                <a:gd name="T11" fmla="*/ 0 h 96"/>
                <a:gd name="T12" fmla="*/ 17 w 96"/>
                <a:gd name="T13" fmla="*/ 10 h 96"/>
                <a:gd name="T14" fmla="*/ 23 w 96"/>
                <a:gd name="T15" fmla="*/ 12 h 96"/>
                <a:gd name="T16" fmla="*/ 41 w 96"/>
                <a:gd name="T17" fmla="*/ 20 h 96"/>
                <a:gd name="T18" fmla="*/ 21 w 96"/>
                <a:gd name="T19" fmla="*/ 4 h 96"/>
                <a:gd name="T20" fmla="*/ 0 w 96"/>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96">
                  <a:moveTo>
                    <a:pt x="82" y="66"/>
                  </a:moveTo>
                  <a:cubicBezTo>
                    <a:pt x="82" y="67"/>
                    <a:pt x="83" y="69"/>
                    <a:pt x="83" y="70"/>
                  </a:cubicBezTo>
                  <a:cubicBezTo>
                    <a:pt x="89" y="78"/>
                    <a:pt x="93" y="87"/>
                    <a:pt x="96" y="96"/>
                  </a:cubicBezTo>
                  <a:cubicBezTo>
                    <a:pt x="96" y="96"/>
                    <a:pt x="96" y="96"/>
                    <a:pt x="96" y="96"/>
                  </a:cubicBezTo>
                  <a:cubicBezTo>
                    <a:pt x="93" y="85"/>
                    <a:pt x="88" y="75"/>
                    <a:pt x="82" y="66"/>
                  </a:cubicBezTo>
                  <a:moveTo>
                    <a:pt x="0" y="0"/>
                  </a:moveTo>
                  <a:cubicBezTo>
                    <a:pt x="5" y="3"/>
                    <a:pt x="11" y="7"/>
                    <a:pt x="17" y="10"/>
                  </a:cubicBezTo>
                  <a:cubicBezTo>
                    <a:pt x="19" y="11"/>
                    <a:pt x="21" y="11"/>
                    <a:pt x="23" y="12"/>
                  </a:cubicBezTo>
                  <a:cubicBezTo>
                    <a:pt x="29" y="14"/>
                    <a:pt x="35" y="17"/>
                    <a:pt x="41" y="20"/>
                  </a:cubicBezTo>
                  <a:cubicBezTo>
                    <a:pt x="35" y="14"/>
                    <a:pt x="28" y="9"/>
                    <a:pt x="21" y="4"/>
                  </a:cubicBezTo>
                  <a:cubicBezTo>
                    <a:pt x="14" y="2"/>
                    <a:pt x="7" y="0"/>
                    <a:pt x="0" y="0"/>
                  </a:cubicBezTo>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1" name="îṥḷídé">
              <a:extLst>
                <a:ext uri="{FF2B5EF4-FFF2-40B4-BE49-F238E27FC236}">
                  <a16:creationId xmlns:a16="http://schemas.microsoft.com/office/drawing/2014/main" xmlns="" id="{57A9BB0C-839A-4437-966B-665198A202BA}"/>
                </a:ext>
              </a:extLst>
            </p:cNvPr>
            <p:cNvSpPr/>
            <p:nvPr/>
          </p:nvSpPr>
          <p:spPr bwMode="auto">
            <a:xfrm>
              <a:off x="4964113" y="5330825"/>
              <a:ext cx="247650" cy="303213"/>
            </a:xfrm>
            <a:custGeom>
              <a:avLst/>
              <a:gdLst>
                <a:gd name="T0" fmla="*/ 0 w 75"/>
                <a:gd name="T1" fmla="*/ 0 h 92"/>
                <a:gd name="T2" fmla="*/ 20 w 75"/>
                <a:gd name="T3" fmla="*/ 16 h 92"/>
                <a:gd name="T4" fmla="*/ 61 w 75"/>
                <a:gd name="T5" fmla="*/ 62 h 92"/>
                <a:gd name="T6" fmla="*/ 75 w 75"/>
                <a:gd name="T7" fmla="*/ 92 h 92"/>
                <a:gd name="T8" fmla="*/ 4 w 75"/>
                <a:gd name="T9" fmla="*/ 1 h 92"/>
                <a:gd name="T10" fmla="*/ 0 w 75"/>
                <a:gd name="T11" fmla="*/ 0 h 92"/>
              </a:gdLst>
              <a:ahLst/>
              <a:cxnLst>
                <a:cxn ang="0">
                  <a:pos x="T0" y="T1"/>
                </a:cxn>
                <a:cxn ang="0">
                  <a:pos x="T2" y="T3"/>
                </a:cxn>
                <a:cxn ang="0">
                  <a:pos x="T4" y="T5"/>
                </a:cxn>
                <a:cxn ang="0">
                  <a:pos x="T6" y="T7"/>
                </a:cxn>
                <a:cxn ang="0">
                  <a:pos x="T8" y="T9"/>
                </a:cxn>
                <a:cxn ang="0">
                  <a:pos x="T10" y="T11"/>
                </a:cxn>
              </a:cxnLst>
              <a:rect l="0" t="0" r="r" b="b"/>
              <a:pathLst>
                <a:path w="75" h="92">
                  <a:moveTo>
                    <a:pt x="0" y="0"/>
                  </a:moveTo>
                  <a:cubicBezTo>
                    <a:pt x="7" y="5"/>
                    <a:pt x="14" y="10"/>
                    <a:pt x="20" y="16"/>
                  </a:cubicBezTo>
                  <a:cubicBezTo>
                    <a:pt x="38" y="27"/>
                    <a:pt x="52" y="43"/>
                    <a:pt x="61" y="62"/>
                  </a:cubicBezTo>
                  <a:cubicBezTo>
                    <a:pt x="67" y="71"/>
                    <a:pt x="72" y="81"/>
                    <a:pt x="75" y="92"/>
                  </a:cubicBezTo>
                  <a:cubicBezTo>
                    <a:pt x="72" y="51"/>
                    <a:pt x="45" y="15"/>
                    <a:pt x="4" y="1"/>
                  </a:cubicBezTo>
                  <a:cubicBezTo>
                    <a:pt x="3" y="1"/>
                    <a:pt x="2" y="0"/>
                    <a:pt x="0" y="0"/>
                  </a:cubicBezTo>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2" name="ïšḻiḍé">
              <a:extLst>
                <a:ext uri="{FF2B5EF4-FFF2-40B4-BE49-F238E27FC236}">
                  <a16:creationId xmlns:a16="http://schemas.microsoft.com/office/drawing/2014/main" xmlns="" id="{700D2049-E9C5-4A67-91C8-04360E7453EF}"/>
                </a:ext>
              </a:extLst>
            </p:cNvPr>
            <p:cNvSpPr/>
            <p:nvPr/>
          </p:nvSpPr>
          <p:spPr bwMode="auto">
            <a:xfrm>
              <a:off x="4405313" y="5199063"/>
              <a:ext cx="928688" cy="925513"/>
            </a:xfrm>
            <a:custGeom>
              <a:avLst/>
              <a:gdLst>
                <a:gd name="T0" fmla="*/ 180 w 281"/>
                <a:gd name="T1" fmla="*/ 22 h 281"/>
                <a:gd name="T2" fmla="*/ 21 w 281"/>
                <a:gd name="T3" fmla="*/ 101 h 281"/>
                <a:gd name="T4" fmla="*/ 100 w 281"/>
                <a:gd name="T5" fmla="*/ 259 h 281"/>
                <a:gd name="T6" fmla="*/ 259 w 281"/>
                <a:gd name="T7" fmla="*/ 180 h 281"/>
                <a:gd name="T8" fmla="*/ 180 w 281"/>
                <a:gd name="T9" fmla="*/ 22 h 281"/>
                <a:gd name="T10" fmla="*/ 246 w 281"/>
                <a:gd name="T11" fmla="*/ 176 h 281"/>
                <a:gd name="T12" fmla="*/ 105 w 281"/>
                <a:gd name="T13" fmla="*/ 246 h 281"/>
                <a:gd name="T14" fmla="*/ 34 w 281"/>
                <a:gd name="T15" fmla="*/ 105 h 281"/>
                <a:gd name="T16" fmla="*/ 176 w 281"/>
                <a:gd name="T17" fmla="*/ 34 h 281"/>
                <a:gd name="T18" fmla="*/ 246 w 281"/>
                <a:gd name="T19" fmla="*/ 176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81">
                  <a:moveTo>
                    <a:pt x="180" y="22"/>
                  </a:moveTo>
                  <a:cubicBezTo>
                    <a:pt x="114" y="0"/>
                    <a:pt x="43" y="35"/>
                    <a:pt x="21" y="101"/>
                  </a:cubicBezTo>
                  <a:cubicBezTo>
                    <a:pt x="0" y="166"/>
                    <a:pt x="35" y="237"/>
                    <a:pt x="100" y="259"/>
                  </a:cubicBezTo>
                  <a:cubicBezTo>
                    <a:pt x="166" y="281"/>
                    <a:pt x="237" y="245"/>
                    <a:pt x="259" y="180"/>
                  </a:cubicBezTo>
                  <a:cubicBezTo>
                    <a:pt x="281" y="114"/>
                    <a:pt x="245" y="43"/>
                    <a:pt x="180" y="22"/>
                  </a:cubicBezTo>
                  <a:moveTo>
                    <a:pt x="246" y="176"/>
                  </a:moveTo>
                  <a:cubicBezTo>
                    <a:pt x="227" y="234"/>
                    <a:pt x="163" y="266"/>
                    <a:pt x="105" y="246"/>
                  </a:cubicBezTo>
                  <a:cubicBezTo>
                    <a:pt x="46" y="227"/>
                    <a:pt x="14" y="163"/>
                    <a:pt x="34" y="105"/>
                  </a:cubicBezTo>
                  <a:cubicBezTo>
                    <a:pt x="53" y="46"/>
                    <a:pt x="117" y="14"/>
                    <a:pt x="176" y="34"/>
                  </a:cubicBezTo>
                  <a:cubicBezTo>
                    <a:pt x="234" y="54"/>
                    <a:pt x="266" y="117"/>
                    <a:pt x="246" y="176"/>
                  </a:cubicBezTo>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3" name="iṩľîdé">
              <a:extLst>
                <a:ext uri="{FF2B5EF4-FFF2-40B4-BE49-F238E27FC236}">
                  <a16:creationId xmlns:a16="http://schemas.microsoft.com/office/drawing/2014/main" xmlns="" id="{CFFB9E9C-0CD6-4768-B98A-06AB7BCA3239}"/>
                </a:ext>
              </a:extLst>
            </p:cNvPr>
            <p:cNvSpPr/>
            <p:nvPr/>
          </p:nvSpPr>
          <p:spPr bwMode="auto">
            <a:xfrm>
              <a:off x="4435476" y="5229225"/>
              <a:ext cx="868363" cy="865188"/>
            </a:xfrm>
            <a:custGeom>
              <a:avLst/>
              <a:gdLst>
                <a:gd name="T0" fmla="*/ 168 w 263"/>
                <a:gd name="T1" fmla="*/ 20 h 263"/>
                <a:gd name="T2" fmla="*/ 20 w 263"/>
                <a:gd name="T3" fmla="*/ 94 h 263"/>
                <a:gd name="T4" fmla="*/ 94 w 263"/>
                <a:gd name="T5" fmla="*/ 242 h 263"/>
                <a:gd name="T6" fmla="*/ 242 w 263"/>
                <a:gd name="T7" fmla="*/ 168 h 263"/>
                <a:gd name="T8" fmla="*/ 168 w 263"/>
                <a:gd name="T9" fmla="*/ 20 h 263"/>
                <a:gd name="T10" fmla="*/ 230 w 263"/>
                <a:gd name="T11" fmla="*/ 164 h 263"/>
                <a:gd name="T12" fmla="*/ 98 w 263"/>
                <a:gd name="T13" fmla="*/ 230 h 263"/>
                <a:gd name="T14" fmla="*/ 32 w 263"/>
                <a:gd name="T15" fmla="*/ 98 h 263"/>
                <a:gd name="T16" fmla="*/ 164 w 263"/>
                <a:gd name="T17" fmla="*/ 32 h 263"/>
                <a:gd name="T18" fmla="*/ 230 w 263"/>
                <a:gd name="T19"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 h="263">
                  <a:moveTo>
                    <a:pt x="168" y="20"/>
                  </a:moveTo>
                  <a:cubicBezTo>
                    <a:pt x="107" y="0"/>
                    <a:pt x="41" y="33"/>
                    <a:pt x="20" y="94"/>
                  </a:cubicBezTo>
                  <a:cubicBezTo>
                    <a:pt x="0" y="155"/>
                    <a:pt x="33" y="222"/>
                    <a:pt x="94" y="242"/>
                  </a:cubicBezTo>
                  <a:cubicBezTo>
                    <a:pt x="155" y="263"/>
                    <a:pt x="222" y="230"/>
                    <a:pt x="242" y="168"/>
                  </a:cubicBezTo>
                  <a:cubicBezTo>
                    <a:pt x="263" y="107"/>
                    <a:pt x="230" y="41"/>
                    <a:pt x="168" y="20"/>
                  </a:cubicBezTo>
                  <a:moveTo>
                    <a:pt x="230" y="164"/>
                  </a:moveTo>
                  <a:cubicBezTo>
                    <a:pt x="212" y="219"/>
                    <a:pt x="153" y="249"/>
                    <a:pt x="98" y="230"/>
                  </a:cubicBezTo>
                  <a:cubicBezTo>
                    <a:pt x="43" y="212"/>
                    <a:pt x="14" y="153"/>
                    <a:pt x="32" y="98"/>
                  </a:cubicBezTo>
                  <a:cubicBezTo>
                    <a:pt x="50" y="43"/>
                    <a:pt x="110" y="14"/>
                    <a:pt x="164" y="32"/>
                  </a:cubicBezTo>
                  <a:cubicBezTo>
                    <a:pt x="219" y="50"/>
                    <a:pt x="249" y="110"/>
                    <a:pt x="230" y="164"/>
                  </a:cubicBezTo>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4" name="iṥḻïḓê">
              <a:extLst>
                <a:ext uri="{FF2B5EF4-FFF2-40B4-BE49-F238E27FC236}">
                  <a16:creationId xmlns:a16="http://schemas.microsoft.com/office/drawing/2014/main" xmlns="" id="{5D0DA0BA-B4BF-46ED-A434-1665A50B7662}"/>
                </a:ext>
              </a:extLst>
            </p:cNvPr>
            <p:cNvSpPr/>
            <p:nvPr/>
          </p:nvSpPr>
          <p:spPr bwMode="auto">
            <a:xfrm>
              <a:off x="4538663" y="5376863"/>
              <a:ext cx="646113" cy="407988"/>
            </a:xfrm>
            <a:custGeom>
              <a:avLst/>
              <a:gdLst>
                <a:gd name="T0" fmla="*/ 193 w 196"/>
                <a:gd name="T1" fmla="*/ 65 h 124"/>
                <a:gd name="T2" fmla="*/ 196 w 196"/>
                <a:gd name="T3" fmla="*/ 71 h 124"/>
                <a:gd name="T4" fmla="*/ 195 w 196"/>
                <a:gd name="T5" fmla="*/ 66 h 124"/>
                <a:gd name="T6" fmla="*/ 193 w 196"/>
                <a:gd name="T7" fmla="*/ 65 h 124"/>
                <a:gd name="T8" fmla="*/ 56 w 196"/>
                <a:gd name="T9" fmla="*/ 0 h 124"/>
                <a:gd name="T10" fmla="*/ 8 w 196"/>
                <a:gd name="T11" fmla="*/ 55 h 124"/>
                <a:gd name="T12" fmla="*/ 11 w 196"/>
                <a:gd name="T13" fmla="*/ 124 h 124"/>
                <a:gd name="T14" fmla="*/ 14 w 196"/>
                <a:gd name="T15" fmla="*/ 78 h 124"/>
                <a:gd name="T16" fmla="*/ 86 w 196"/>
                <a:gd name="T17" fmla="*/ 14 h 124"/>
                <a:gd name="T18" fmla="*/ 56 w 196"/>
                <a:gd name="T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24">
                  <a:moveTo>
                    <a:pt x="193" y="65"/>
                  </a:moveTo>
                  <a:cubicBezTo>
                    <a:pt x="194" y="67"/>
                    <a:pt x="195" y="69"/>
                    <a:pt x="196" y="71"/>
                  </a:cubicBezTo>
                  <a:cubicBezTo>
                    <a:pt x="196" y="70"/>
                    <a:pt x="196" y="68"/>
                    <a:pt x="195" y="66"/>
                  </a:cubicBezTo>
                  <a:cubicBezTo>
                    <a:pt x="193" y="65"/>
                    <a:pt x="193" y="65"/>
                    <a:pt x="193" y="65"/>
                  </a:cubicBezTo>
                  <a:moveTo>
                    <a:pt x="56" y="0"/>
                  </a:moveTo>
                  <a:cubicBezTo>
                    <a:pt x="34" y="11"/>
                    <a:pt x="16" y="30"/>
                    <a:pt x="8" y="55"/>
                  </a:cubicBezTo>
                  <a:cubicBezTo>
                    <a:pt x="0" y="79"/>
                    <a:pt x="2" y="103"/>
                    <a:pt x="11" y="124"/>
                  </a:cubicBezTo>
                  <a:cubicBezTo>
                    <a:pt x="8" y="109"/>
                    <a:pt x="9" y="94"/>
                    <a:pt x="14" y="78"/>
                  </a:cubicBezTo>
                  <a:cubicBezTo>
                    <a:pt x="26" y="45"/>
                    <a:pt x="54" y="21"/>
                    <a:pt x="86" y="14"/>
                  </a:cubicBezTo>
                  <a:cubicBezTo>
                    <a:pt x="56" y="0"/>
                    <a:pt x="56" y="0"/>
                    <a:pt x="5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5" name="íṩḷiďè">
              <a:extLst>
                <a:ext uri="{FF2B5EF4-FFF2-40B4-BE49-F238E27FC236}">
                  <a16:creationId xmlns:a16="http://schemas.microsoft.com/office/drawing/2014/main" xmlns="" id="{F26C1BAA-149B-4725-8CC6-8C6F62608C52}"/>
                </a:ext>
              </a:extLst>
            </p:cNvPr>
            <p:cNvSpPr/>
            <p:nvPr/>
          </p:nvSpPr>
          <p:spPr bwMode="auto">
            <a:xfrm>
              <a:off x="4722813" y="5343525"/>
              <a:ext cx="458788" cy="250825"/>
            </a:xfrm>
            <a:custGeom>
              <a:avLst/>
              <a:gdLst>
                <a:gd name="T0" fmla="*/ 129 w 139"/>
                <a:gd name="T1" fmla="*/ 62 h 76"/>
                <a:gd name="T2" fmla="*/ 137 w 139"/>
                <a:gd name="T3" fmla="*/ 75 h 76"/>
                <a:gd name="T4" fmla="*/ 139 w 139"/>
                <a:gd name="T5" fmla="*/ 76 h 76"/>
                <a:gd name="T6" fmla="*/ 139 w 139"/>
                <a:gd name="T7" fmla="*/ 73 h 76"/>
                <a:gd name="T8" fmla="*/ 129 w 139"/>
                <a:gd name="T9" fmla="*/ 62 h 76"/>
                <a:gd name="T10" fmla="*/ 33 w 139"/>
                <a:gd name="T11" fmla="*/ 0 h 76"/>
                <a:gd name="T12" fmla="*/ 0 w 139"/>
                <a:gd name="T13" fmla="*/ 10 h 76"/>
                <a:gd name="T14" fmla="*/ 30 w 139"/>
                <a:gd name="T15" fmla="*/ 24 h 76"/>
                <a:gd name="T16" fmla="*/ 51 w 139"/>
                <a:gd name="T17" fmla="*/ 22 h 76"/>
                <a:gd name="T18" fmla="*/ 82 w 139"/>
                <a:gd name="T19" fmla="*/ 27 h 76"/>
                <a:gd name="T20" fmla="*/ 93 w 139"/>
                <a:gd name="T21" fmla="*/ 32 h 76"/>
                <a:gd name="T22" fmla="*/ 33 w 139"/>
                <a:gd name="T2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76">
                  <a:moveTo>
                    <a:pt x="129" y="62"/>
                  </a:moveTo>
                  <a:cubicBezTo>
                    <a:pt x="132" y="66"/>
                    <a:pt x="135" y="71"/>
                    <a:pt x="137" y="75"/>
                  </a:cubicBezTo>
                  <a:cubicBezTo>
                    <a:pt x="139" y="76"/>
                    <a:pt x="139" y="76"/>
                    <a:pt x="139" y="76"/>
                  </a:cubicBezTo>
                  <a:cubicBezTo>
                    <a:pt x="139" y="75"/>
                    <a:pt x="139" y="74"/>
                    <a:pt x="139" y="73"/>
                  </a:cubicBezTo>
                  <a:cubicBezTo>
                    <a:pt x="136" y="69"/>
                    <a:pt x="133" y="66"/>
                    <a:pt x="129" y="62"/>
                  </a:cubicBezTo>
                  <a:moveTo>
                    <a:pt x="33" y="0"/>
                  </a:moveTo>
                  <a:cubicBezTo>
                    <a:pt x="21" y="1"/>
                    <a:pt x="10" y="4"/>
                    <a:pt x="0" y="10"/>
                  </a:cubicBezTo>
                  <a:cubicBezTo>
                    <a:pt x="30" y="24"/>
                    <a:pt x="30" y="24"/>
                    <a:pt x="30" y="24"/>
                  </a:cubicBezTo>
                  <a:cubicBezTo>
                    <a:pt x="37" y="23"/>
                    <a:pt x="44" y="22"/>
                    <a:pt x="51" y="22"/>
                  </a:cubicBezTo>
                  <a:cubicBezTo>
                    <a:pt x="61" y="22"/>
                    <a:pt x="71" y="24"/>
                    <a:pt x="82" y="27"/>
                  </a:cubicBezTo>
                  <a:cubicBezTo>
                    <a:pt x="86" y="28"/>
                    <a:pt x="89" y="30"/>
                    <a:pt x="93" y="32"/>
                  </a:cubicBezTo>
                  <a:cubicBezTo>
                    <a:pt x="74" y="19"/>
                    <a:pt x="54" y="8"/>
                    <a:pt x="33"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6" name="ï$ḷiḋè">
              <a:extLst>
                <a:ext uri="{FF2B5EF4-FFF2-40B4-BE49-F238E27FC236}">
                  <a16:creationId xmlns:a16="http://schemas.microsoft.com/office/drawing/2014/main" xmlns="" id="{6227AE03-BA95-4B5D-B530-DDA5F00A1788}"/>
                </a:ext>
              </a:extLst>
            </p:cNvPr>
            <p:cNvSpPr/>
            <p:nvPr/>
          </p:nvSpPr>
          <p:spPr bwMode="auto">
            <a:xfrm>
              <a:off x="4832351" y="5340350"/>
              <a:ext cx="349250" cy="244475"/>
            </a:xfrm>
            <a:custGeom>
              <a:avLst/>
              <a:gdLst>
                <a:gd name="T0" fmla="*/ 11 w 106"/>
                <a:gd name="T1" fmla="*/ 0 h 74"/>
                <a:gd name="T2" fmla="*/ 0 w 106"/>
                <a:gd name="T3" fmla="*/ 1 h 74"/>
                <a:gd name="T4" fmla="*/ 60 w 106"/>
                <a:gd name="T5" fmla="*/ 33 h 74"/>
                <a:gd name="T6" fmla="*/ 96 w 106"/>
                <a:gd name="T7" fmla="*/ 63 h 74"/>
                <a:gd name="T8" fmla="*/ 106 w 106"/>
                <a:gd name="T9" fmla="*/ 74 h 74"/>
                <a:gd name="T10" fmla="*/ 102 w 106"/>
                <a:gd name="T11" fmla="*/ 63 h 74"/>
                <a:gd name="T12" fmla="*/ 36 w 106"/>
                <a:gd name="T13" fmla="*/ 3 h 74"/>
                <a:gd name="T14" fmla="*/ 11 w 106"/>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74">
                  <a:moveTo>
                    <a:pt x="11" y="0"/>
                  </a:moveTo>
                  <a:cubicBezTo>
                    <a:pt x="7" y="0"/>
                    <a:pt x="3" y="0"/>
                    <a:pt x="0" y="1"/>
                  </a:cubicBezTo>
                  <a:cubicBezTo>
                    <a:pt x="21" y="9"/>
                    <a:pt x="41" y="20"/>
                    <a:pt x="60" y="33"/>
                  </a:cubicBezTo>
                  <a:cubicBezTo>
                    <a:pt x="75" y="40"/>
                    <a:pt x="87" y="50"/>
                    <a:pt x="96" y="63"/>
                  </a:cubicBezTo>
                  <a:cubicBezTo>
                    <a:pt x="100" y="67"/>
                    <a:pt x="103" y="70"/>
                    <a:pt x="106" y="74"/>
                  </a:cubicBezTo>
                  <a:cubicBezTo>
                    <a:pt x="105" y="70"/>
                    <a:pt x="103" y="67"/>
                    <a:pt x="102" y="63"/>
                  </a:cubicBezTo>
                  <a:cubicBezTo>
                    <a:pt x="86" y="40"/>
                    <a:pt x="62" y="20"/>
                    <a:pt x="36" y="3"/>
                  </a:cubicBezTo>
                  <a:cubicBezTo>
                    <a:pt x="27" y="1"/>
                    <a:pt x="19" y="0"/>
                    <a:pt x="11" y="0"/>
                  </a:cubicBezTo>
                </a:path>
              </a:pathLst>
            </a:custGeom>
            <a:solidFill>
              <a:srgbClr val="EDE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7" name="ïśľíďé">
              <a:extLst>
                <a:ext uri="{FF2B5EF4-FFF2-40B4-BE49-F238E27FC236}">
                  <a16:creationId xmlns:a16="http://schemas.microsoft.com/office/drawing/2014/main" xmlns="" id="{8AC5C9CD-C924-433A-996B-0E1177C65079}"/>
                </a:ext>
              </a:extLst>
            </p:cNvPr>
            <p:cNvSpPr/>
            <p:nvPr/>
          </p:nvSpPr>
          <p:spPr bwMode="auto">
            <a:xfrm>
              <a:off x="4951413" y="5349875"/>
              <a:ext cx="217488" cy="198438"/>
            </a:xfrm>
            <a:custGeom>
              <a:avLst/>
              <a:gdLst>
                <a:gd name="T0" fmla="*/ 0 w 66"/>
                <a:gd name="T1" fmla="*/ 0 h 60"/>
                <a:gd name="T2" fmla="*/ 66 w 66"/>
                <a:gd name="T3" fmla="*/ 60 h 60"/>
                <a:gd name="T4" fmla="*/ 65 w 66"/>
                <a:gd name="T5" fmla="*/ 56 h 60"/>
                <a:gd name="T6" fmla="*/ 24 w 66"/>
                <a:gd name="T7" fmla="*/ 10 h 60"/>
                <a:gd name="T8" fmla="*/ 6 w 66"/>
                <a:gd name="T9" fmla="*/ 2 h 60"/>
                <a:gd name="T10" fmla="*/ 0 w 66"/>
                <a:gd name="T11" fmla="*/ 0 h 60"/>
              </a:gdLst>
              <a:ahLst/>
              <a:cxnLst>
                <a:cxn ang="0">
                  <a:pos x="T0" y="T1"/>
                </a:cxn>
                <a:cxn ang="0">
                  <a:pos x="T2" y="T3"/>
                </a:cxn>
                <a:cxn ang="0">
                  <a:pos x="T4" y="T5"/>
                </a:cxn>
                <a:cxn ang="0">
                  <a:pos x="T6" y="T7"/>
                </a:cxn>
                <a:cxn ang="0">
                  <a:pos x="T8" y="T9"/>
                </a:cxn>
                <a:cxn ang="0">
                  <a:pos x="T10" y="T11"/>
                </a:cxn>
              </a:cxnLst>
              <a:rect l="0" t="0" r="r" b="b"/>
              <a:pathLst>
                <a:path w="66" h="60">
                  <a:moveTo>
                    <a:pt x="0" y="0"/>
                  </a:moveTo>
                  <a:cubicBezTo>
                    <a:pt x="26" y="17"/>
                    <a:pt x="50" y="37"/>
                    <a:pt x="66" y="60"/>
                  </a:cubicBezTo>
                  <a:cubicBezTo>
                    <a:pt x="66" y="59"/>
                    <a:pt x="65" y="57"/>
                    <a:pt x="65" y="56"/>
                  </a:cubicBezTo>
                  <a:cubicBezTo>
                    <a:pt x="54" y="39"/>
                    <a:pt x="40" y="24"/>
                    <a:pt x="24" y="10"/>
                  </a:cubicBezTo>
                  <a:cubicBezTo>
                    <a:pt x="18" y="7"/>
                    <a:pt x="12" y="4"/>
                    <a:pt x="6" y="2"/>
                  </a:cubicBezTo>
                  <a:cubicBezTo>
                    <a:pt x="4" y="1"/>
                    <a:pt x="2" y="1"/>
                    <a:pt x="0" y="0"/>
                  </a:cubicBezTo>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8" name="iṥļíḓè">
              <a:extLst>
                <a:ext uri="{FF2B5EF4-FFF2-40B4-BE49-F238E27FC236}">
                  <a16:creationId xmlns:a16="http://schemas.microsoft.com/office/drawing/2014/main" xmlns="" id="{4DA6086C-55A2-49AF-845E-FFDC282861E6}"/>
                </a:ext>
              </a:extLst>
            </p:cNvPr>
            <p:cNvSpPr/>
            <p:nvPr/>
          </p:nvSpPr>
          <p:spPr bwMode="auto">
            <a:xfrm>
              <a:off x="5029201" y="5383213"/>
              <a:ext cx="136525" cy="152400"/>
            </a:xfrm>
            <a:custGeom>
              <a:avLst/>
              <a:gdLst>
                <a:gd name="T0" fmla="*/ 0 w 41"/>
                <a:gd name="T1" fmla="*/ 0 h 46"/>
                <a:gd name="T2" fmla="*/ 41 w 41"/>
                <a:gd name="T3" fmla="*/ 46 h 46"/>
                <a:gd name="T4" fmla="*/ 0 w 41"/>
                <a:gd name="T5" fmla="*/ 0 h 46"/>
              </a:gdLst>
              <a:ahLst/>
              <a:cxnLst>
                <a:cxn ang="0">
                  <a:pos x="T0" y="T1"/>
                </a:cxn>
                <a:cxn ang="0">
                  <a:pos x="T2" y="T3"/>
                </a:cxn>
                <a:cxn ang="0">
                  <a:pos x="T4" y="T5"/>
                </a:cxn>
              </a:cxnLst>
              <a:rect l="0" t="0" r="r" b="b"/>
              <a:pathLst>
                <a:path w="41" h="46">
                  <a:moveTo>
                    <a:pt x="0" y="0"/>
                  </a:moveTo>
                  <a:cubicBezTo>
                    <a:pt x="16" y="14"/>
                    <a:pt x="30" y="29"/>
                    <a:pt x="41" y="46"/>
                  </a:cubicBezTo>
                  <a:cubicBezTo>
                    <a:pt x="32" y="27"/>
                    <a:pt x="18" y="11"/>
                    <a:pt x="0" y="0"/>
                  </a:cubicBezTo>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9" name="íṧļíďé">
              <a:extLst>
                <a:ext uri="{FF2B5EF4-FFF2-40B4-BE49-F238E27FC236}">
                  <a16:creationId xmlns:a16="http://schemas.microsoft.com/office/drawing/2014/main" xmlns="" id="{E1C8B992-1353-4701-B55B-4B3D717D8B3E}"/>
                </a:ext>
              </a:extLst>
            </p:cNvPr>
            <p:cNvSpPr/>
            <p:nvPr/>
          </p:nvSpPr>
          <p:spPr bwMode="auto">
            <a:xfrm>
              <a:off x="5316538" y="5732463"/>
              <a:ext cx="635000" cy="346075"/>
            </a:xfrm>
            <a:custGeom>
              <a:avLst/>
              <a:gdLst>
                <a:gd name="T0" fmla="*/ 182 w 192"/>
                <a:gd name="T1" fmla="*/ 54 h 105"/>
                <a:gd name="T2" fmla="*/ 189 w 192"/>
                <a:gd name="T3" fmla="*/ 70 h 105"/>
                <a:gd name="T4" fmla="*/ 181 w 192"/>
                <a:gd name="T5" fmla="*/ 95 h 105"/>
                <a:gd name="T6" fmla="*/ 165 w 192"/>
                <a:gd name="T7" fmla="*/ 103 h 105"/>
                <a:gd name="T8" fmla="*/ 10 w 192"/>
                <a:gd name="T9" fmla="*/ 52 h 105"/>
                <a:gd name="T10" fmla="*/ 3 w 192"/>
                <a:gd name="T11" fmla="*/ 36 h 105"/>
                <a:gd name="T12" fmla="*/ 11 w 192"/>
                <a:gd name="T13" fmla="*/ 11 h 105"/>
                <a:gd name="T14" fmla="*/ 27 w 192"/>
                <a:gd name="T15" fmla="*/ 3 h 105"/>
                <a:gd name="T16" fmla="*/ 182 w 192"/>
                <a:gd name="T17"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05">
                  <a:moveTo>
                    <a:pt x="182" y="54"/>
                  </a:moveTo>
                  <a:cubicBezTo>
                    <a:pt x="188" y="56"/>
                    <a:pt x="192" y="63"/>
                    <a:pt x="189" y="70"/>
                  </a:cubicBezTo>
                  <a:cubicBezTo>
                    <a:pt x="181" y="95"/>
                    <a:pt x="181" y="95"/>
                    <a:pt x="181" y="95"/>
                  </a:cubicBezTo>
                  <a:cubicBezTo>
                    <a:pt x="179" y="102"/>
                    <a:pt x="172" y="105"/>
                    <a:pt x="165" y="103"/>
                  </a:cubicBezTo>
                  <a:cubicBezTo>
                    <a:pt x="10" y="52"/>
                    <a:pt x="10" y="52"/>
                    <a:pt x="10" y="52"/>
                  </a:cubicBezTo>
                  <a:cubicBezTo>
                    <a:pt x="4" y="49"/>
                    <a:pt x="0" y="42"/>
                    <a:pt x="3" y="36"/>
                  </a:cubicBezTo>
                  <a:cubicBezTo>
                    <a:pt x="11" y="11"/>
                    <a:pt x="11" y="11"/>
                    <a:pt x="11" y="11"/>
                  </a:cubicBezTo>
                  <a:cubicBezTo>
                    <a:pt x="13" y="4"/>
                    <a:pt x="20" y="0"/>
                    <a:pt x="27" y="3"/>
                  </a:cubicBezTo>
                  <a:lnTo>
                    <a:pt x="182" y="54"/>
                  </a:lnTo>
                  <a:close/>
                </a:path>
              </a:pathLst>
            </a:custGeom>
            <a:solidFill>
              <a:srgbClr val="FF3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0" name="íṣḷîdé">
              <a:extLst>
                <a:ext uri="{FF2B5EF4-FFF2-40B4-BE49-F238E27FC236}">
                  <a16:creationId xmlns:a16="http://schemas.microsoft.com/office/drawing/2014/main" xmlns="" id="{268FB68E-5265-4036-8F3B-EA1D0D22C504}"/>
                </a:ext>
              </a:extLst>
            </p:cNvPr>
            <p:cNvSpPr/>
            <p:nvPr/>
          </p:nvSpPr>
          <p:spPr bwMode="auto">
            <a:xfrm>
              <a:off x="5343526" y="5732463"/>
              <a:ext cx="608013" cy="263525"/>
            </a:xfrm>
            <a:custGeom>
              <a:avLst/>
              <a:gdLst>
                <a:gd name="T0" fmla="*/ 3 w 184"/>
                <a:gd name="T1" fmla="*/ 11 h 80"/>
                <a:gd name="T2" fmla="*/ 0 w 184"/>
                <a:gd name="T3" fmla="*/ 21 h 80"/>
                <a:gd name="T4" fmla="*/ 15 w 184"/>
                <a:gd name="T5" fmla="*/ 13 h 80"/>
                <a:gd name="T6" fmla="*/ 170 w 184"/>
                <a:gd name="T7" fmla="*/ 64 h 80"/>
                <a:gd name="T8" fmla="*/ 178 w 184"/>
                <a:gd name="T9" fmla="*/ 80 h 80"/>
                <a:gd name="T10" fmla="*/ 181 w 184"/>
                <a:gd name="T11" fmla="*/ 70 h 80"/>
                <a:gd name="T12" fmla="*/ 174 w 184"/>
                <a:gd name="T13" fmla="*/ 54 h 80"/>
                <a:gd name="T14" fmla="*/ 19 w 184"/>
                <a:gd name="T15" fmla="*/ 3 h 80"/>
                <a:gd name="T16" fmla="*/ 3 w 184"/>
                <a:gd name="T17"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80">
                  <a:moveTo>
                    <a:pt x="3" y="11"/>
                  </a:moveTo>
                  <a:cubicBezTo>
                    <a:pt x="0" y="21"/>
                    <a:pt x="0" y="21"/>
                    <a:pt x="0" y="21"/>
                  </a:cubicBezTo>
                  <a:cubicBezTo>
                    <a:pt x="2" y="14"/>
                    <a:pt x="9" y="11"/>
                    <a:pt x="15" y="13"/>
                  </a:cubicBezTo>
                  <a:cubicBezTo>
                    <a:pt x="170" y="64"/>
                    <a:pt x="170" y="64"/>
                    <a:pt x="170" y="64"/>
                  </a:cubicBezTo>
                  <a:cubicBezTo>
                    <a:pt x="177" y="67"/>
                    <a:pt x="180" y="74"/>
                    <a:pt x="178" y="80"/>
                  </a:cubicBezTo>
                  <a:cubicBezTo>
                    <a:pt x="181" y="70"/>
                    <a:pt x="181" y="70"/>
                    <a:pt x="181" y="70"/>
                  </a:cubicBezTo>
                  <a:cubicBezTo>
                    <a:pt x="184" y="63"/>
                    <a:pt x="180" y="56"/>
                    <a:pt x="174" y="54"/>
                  </a:cubicBezTo>
                  <a:cubicBezTo>
                    <a:pt x="19" y="3"/>
                    <a:pt x="19" y="3"/>
                    <a:pt x="19" y="3"/>
                  </a:cubicBezTo>
                  <a:cubicBezTo>
                    <a:pt x="12" y="0"/>
                    <a:pt x="5" y="4"/>
                    <a:pt x="3" y="11"/>
                  </a:cubicBez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1" name="ïšḻíde">
              <a:extLst>
                <a:ext uri="{FF2B5EF4-FFF2-40B4-BE49-F238E27FC236}">
                  <a16:creationId xmlns:a16="http://schemas.microsoft.com/office/drawing/2014/main" xmlns="" id="{36095B04-96D4-4BF1-A49F-28D916CF08D7}"/>
                </a:ext>
              </a:extLst>
            </p:cNvPr>
            <p:cNvSpPr/>
            <p:nvPr/>
          </p:nvSpPr>
          <p:spPr bwMode="auto">
            <a:xfrm>
              <a:off x="7683501" y="4868863"/>
              <a:ext cx="1033463" cy="534988"/>
            </a:xfrm>
            <a:custGeom>
              <a:avLst/>
              <a:gdLst>
                <a:gd name="T0" fmla="*/ 112 w 313"/>
                <a:gd name="T1" fmla="*/ 0 h 162"/>
                <a:gd name="T2" fmla="*/ 110 w 313"/>
                <a:gd name="T3" fmla="*/ 1 h 162"/>
                <a:gd name="T4" fmla="*/ 108 w 313"/>
                <a:gd name="T5" fmla="*/ 2 h 162"/>
                <a:gd name="T6" fmla="*/ 104 w 313"/>
                <a:gd name="T7" fmla="*/ 4 h 162"/>
                <a:gd name="T8" fmla="*/ 102 w 313"/>
                <a:gd name="T9" fmla="*/ 5 h 162"/>
                <a:gd name="T10" fmla="*/ 96 w 313"/>
                <a:gd name="T11" fmla="*/ 8 h 162"/>
                <a:gd name="T12" fmla="*/ 90 w 313"/>
                <a:gd name="T13" fmla="*/ 11 h 162"/>
                <a:gd name="T14" fmla="*/ 72 w 313"/>
                <a:gd name="T15" fmla="*/ 22 h 162"/>
                <a:gd name="T16" fmla="*/ 66 w 313"/>
                <a:gd name="T17" fmla="*/ 26 h 162"/>
                <a:gd name="T18" fmla="*/ 4 w 313"/>
                <a:gd name="T19" fmla="*/ 158 h 162"/>
                <a:gd name="T20" fmla="*/ 129 w 313"/>
                <a:gd name="T21" fmla="*/ 121 h 162"/>
                <a:gd name="T22" fmla="*/ 238 w 313"/>
                <a:gd name="T23" fmla="*/ 97 h 162"/>
                <a:gd name="T24" fmla="*/ 270 w 313"/>
                <a:gd name="T25" fmla="*/ 89 h 162"/>
                <a:gd name="T26" fmla="*/ 312 w 313"/>
                <a:gd name="T27" fmla="*/ 79 h 162"/>
                <a:gd name="T28" fmla="*/ 305 w 313"/>
                <a:gd name="T29" fmla="*/ 79 h 162"/>
                <a:gd name="T30" fmla="*/ 229 w 313"/>
                <a:gd name="T31" fmla="*/ 89 h 162"/>
                <a:gd name="T32" fmla="*/ 199 w 313"/>
                <a:gd name="T33" fmla="*/ 92 h 162"/>
                <a:gd name="T34" fmla="*/ 195 w 313"/>
                <a:gd name="T35" fmla="*/ 92 h 162"/>
                <a:gd name="T36" fmla="*/ 190 w 313"/>
                <a:gd name="T37" fmla="*/ 93 h 162"/>
                <a:gd name="T38" fmla="*/ 183 w 313"/>
                <a:gd name="T39" fmla="*/ 93 h 162"/>
                <a:gd name="T40" fmla="*/ 175 w 313"/>
                <a:gd name="T41" fmla="*/ 95 h 162"/>
                <a:gd name="T42" fmla="*/ 142 w 313"/>
                <a:gd name="T43" fmla="*/ 99 h 162"/>
                <a:gd name="T44" fmla="*/ 250 w 313"/>
                <a:gd name="T45" fmla="*/ 26 h 162"/>
                <a:gd name="T46" fmla="*/ 242 w 313"/>
                <a:gd name="T47" fmla="*/ 29 h 162"/>
                <a:gd name="T48" fmla="*/ 234 w 313"/>
                <a:gd name="T49" fmla="*/ 32 h 162"/>
                <a:gd name="T50" fmla="*/ 227 w 313"/>
                <a:gd name="T51" fmla="*/ 34 h 162"/>
                <a:gd name="T52" fmla="*/ 217 w 313"/>
                <a:gd name="T53" fmla="*/ 37 h 162"/>
                <a:gd name="T54" fmla="*/ 209 w 313"/>
                <a:gd name="T55" fmla="*/ 40 h 162"/>
                <a:gd name="T56" fmla="*/ 203 w 313"/>
                <a:gd name="T57" fmla="*/ 42 h 162"/>
                <a:gd name="T58" fmla="*/ 197 w 313"/>
                <a:gd name="T59" fmla="*/ 44 h 162"/>
                <a:gd name="T60" fmla="*/ 192 w 313"/>
                <a:gd name="T61" fmla="*/ 46 h 162"/>
                <a:gd name="T62" fmla="*/ 184 w 313"/>
                <a:gd name="T63" fmla="*/ 49 h 162"/>
                <a:gd name="T64" fmla="*/ 178 w 313"/>
                <a:gd name="T65" fmla="*/ 51 h 162"/>
                <a:gd name="T66" fmla="*/ 170 w 313"/>
                <a:gd name="T67" fmla="*/ 54 h 162"/>
                <a:gd name="T68" fmla="*/ 165 w 313"/>
                <a:gd name="T69" fmla="*/ 55 h 162"/>
                <a:gd name="T70" fmla="*/ 159 w 313"/>
                <a:gd name="T71" fmla="*/ 58 h 162"/>
                <a:gd name="T72" fmla="*/ 150 w 313"/>
                <a:gd name="T73" fmla="*/ 60 h 162"/>
                <a:gd name="T74" fmla="*/ 143 w 313"/>
                <a:gd name="T75" fmla="*/ 63 h 162"/>
                <a:gd name="T76" fmla="*/ 135 w 313"/>
                <a:gd name="T77" fmla="*/ 66 h 162"/>
                <a:gd name="T78" fmla="*/ 128 w 313"/>
                <a:gd name="T79" fmla="*/ 68 h 162"/>
                <a:gd name="T80" fmla="*/ 120 w 313"/>
                <a:gd name="T81" fmla="*/ 71 h 162"/>
                <a:gd name="T82" fmla="*/ 115 w 313"/>
                <a:gd name="T83" fmla="*/ 73 h 162"/>
                <a:gd name="T84" fmla="*/ 107 w 313"/>
                <a:gd name="T85" fmla="*/ 75 h 162"/>
                <a:gd name="T86" fmla="*/ 101 w 313"/>
                <a:gd name="T87" fmla="*/ 78 h 162"/>
                <a:gd name="T88" fmla="*/ 132 w 313"/>
                <a:gd name="T89" fmla="*/ 63 h 162"/>
                <a:gd name="T90" fmla="*/ 136 w 313"/>
                <a:gd name="T91" fmla="*/ 60 h 162"/>
                <a:gd name="T92" fmla="*/ 144 w 313"/>
                <a:gd name="T93" fmla="*/ 56 h 162"/>
                <a:gd name="T94" fmla="*/ 148 w 313"/>
                <a:gd name="T95" fmla="*/ 53 h 162"/>
                <a:gd name="T96" fmla="*/ 150 w 313"/>
                <a:gd name="T97" fmla="*/ 50 h 162"/>
                <a:gd name="T98" fmla="*/ 164 w 313"/>
                <a:gd name="T99" fmla="*/ 44 h 162"/>
                <a:gd name="T100" fmla="*/ 186 w 313"/>
                <a:gd name="T101" fmla="*/ 38 h 162"/>
                <a:gd name="T102" fmla="*/ 222 w 313"/>
                <a:gd name="T103" fmla="*/ 6 h 162"/>
                <a:gd name="T104" fmla="*/ 152 w 313"/>
                <a:gd name="T105" fmla="*/ 33 h 162"/>
                <a:gd name="T106" fmla="*/ 137 w 313"/>
                <a:gd name="T107" fmla="*/ 40 h 162"/>
                <a:gd name="T108" fmla="*/ 59 w 313"/>
                <a:gd name="T109" fmla="*/ 78 h 162"/>
                <a:gd name="T110" fmla="*/ 101 w 313"/>
                <a:gd name="T111" fmla="*/ 36 h 162"/>
                <a:gd name="T112" fmla="*/ 112 w 313"/>
                <a:gd name="T113" fmla="*/ 7 h 162"/>
                <a:gd name="T114" fmla="*/ 114 w 313"/>
                <a:gd name="T115" fmla="*/ 2 h 162"/>
                <a:gd name="T116" fmla="*/ 114 w 313"/>
                <a:gd name="T1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3" h="162">
                  <a:moveTo>
                    <a:pt x="113" y="0"/>
                  </a:moveTo>
                  <a:cubicBezTo>
                    <a:pt x="113" y="0"/>
                    <a:pt x="113" y="0"/>
                    <a:pt x="113" y="0"/>
                  </a:cubicBezTo>
                  <a:cubicBezTo>
                    <a:pt x="113" y="0"/>
                    <a:pt x="113" y="0"/>
                    <a:pt x="113" y="0"/>
                  </a:cubicBezTo>
                  <a:cubicBezTo>
                    <a:pt x="112" y="0"/>
                    <a:pt x="112" y="0"/>
                    <a:pt x="112" y="0"/>
                  </a:cubicBezTo>
                  <a:cubicBezTo>
                    <a:pt x="112" y="0"/>
                    <a:pt x="112" y="0"/>
                    <a:pt x="112" y="0"/>
                  </a:cubicBezTo>
                  <a:cubicBezTo>
                    <a:pt x="112" y="0"/>
                    <a:pt x="112" y="0"/>
                    <a:pt x="112" y="0"/>
                  </a:cubicBezTo>
                  <a:cubicBezTo>
                    <a:pt x="112" y="0"/>
                    <a:pt x="112" y="0"/>
                    <a:pt x="112" y="0"/>
                  </a:cubicBezTo>
                  <a:cubicBezTo>
                    <a:pt x="112" y="0"/>
                    <a:pt x="112" y="0"/>
                    <a:pt x="112" y="0"/>
                  </a:cubicBezTo>
                  <a:cubicBezTo>
                    <a:pt x="112" y="0"/>
                    <a:pt x="112" y="0"/>
                    <a:pt x="112" y="0"/>
                  </a:cubicBezTo>
                  <a:cubicBezTo>
                    <a:pt x="111" y="0"/>
                    <a:pt x="111" y="0"/>
                    <a:pt x="111" y="0"/>
                  </a:cubicBezTo>
                  <a:cubicBezTo>
                    <a:pt x="110" y="1"/>
                    <a:pt x="110" y="1"/>
                    <a:pt x="110" y="1"/>
                  </a:cubicBezTo>
                  <a:cubicBezTo>
                    <a:pt x="110" y="1"/>
                    <a:pt x="110" y="1"/>
                    <a:pt x="110" y="1"/>
                  </a:cubicBezTo>
                  <a:cubicBezTo>
                    <a:pt x="109" y="1"/>
                    <a:pt x="109" y="1"/>
                    <a:pt x="109" y="1"/>
                  </a:cubicBezTo>
                  <a:cubicBezTo>
                    <a:pt x="109" y="1"/>
                    <a:pt x="109" y="1"/>
                    <a:pt x="109" y="1"/>
                  </a:cubicBezTo>
                  <a:cubicBezTo>
                    <a:pt x="109" y="1"/>
                    <a:pt x="109" y="1"/>
                    <a:pt x="109" y="1"/>
                  </a:cubicBezTo>
                  <a:cubicBezTo>
                    <a:pt x="108" y="2"/>
                    <a:pt x="108" y="2"/>
                    <a:pt x="108" y="2"/>
                  </a:cubicBezTo>
                  <a:cubicBezTo>
                    <a:pt x="108" y="2"/>
                    <a:pt x="108" y="2"/>
                    <a:pt x="108" y="2"/>
                  </a:cubicBezTo>
                  <a:cubicBezTo>
                    <a:pt x="108" y="2"/>
                    <a:pt x="108" y="2"/>
                    <a:pt x="108" y="2"/>
                  </a:cubicBezTo>
                  <a:cubicBezTo>
                    <a:pt x="107" y="2"/>
                    <a:pt x="107" y="2"/>
                    <a:pt x="107" y="2"/>
                  </a:cubicBezTo>
                  <a:cubicBezTo>
                    <a:pt x="106" y="2"/>
                    <a:pt x="106" y="2"/>
                    <a:pt x="106" y="2"/>
                  </a:cubicBezTo>
                  <a:cubicBezTo>
                    <a:pt x="106" y="3"/>
                    <a:pt x="106" y="3"/>
                    <a:pt x="106" y="3"/>
                  </a:cubicBezTo>
                  <a:cubicBezTo>
                    <a:pt x="106" y="3"/>
                    <a:pt x="106" y="3"/>
                    <a:pt x="106" y="3"/>
                  </a:cubicBezTo>
                  <a:cubicBezTo>
                    <a:pt x="105" y="3"/>
                    <a:pt x="105" y="3"/>
                    <a:pt x="105" y="3"/>
                  </a:cubicBezTo>
                  <a:cubicBezTo>
                    <a:pt x="104" y="4"/>
                    <a:pt x="104" y="4"/>
                    <a:pt x="104" y="4"/>
                  </a:cubicBezTo>
                  <a:cubicBezTo>
                    <a:pt x="103" y="4"/>
                    <a:pt x="103" y="4"/>
                    <a:pt x="103" y="4"/>
                  </a:cubicBezTo>
                  <a:cubicBezTo>
                    <a:pt x="103" y="4"/>
                    <a:pt x="103" y="4"/>
                    <a:pt x="103" y="4"/>
                  </a:cubicBezTo>
                  <a:cubicBezTo>
                    <a:pt x="103" y="4"/>
                    <a:pt x="103" y="4"/>
                    <a:pt x="103" y="4"/>
                  </a:cubicBezTo>
                  <a:cubicBezTo>
                    <a:pt x="103" y="4"/>
                    <a:pt x="103" y="4"/>
                    <a:pt x="103" y="4"/>
                  </a:cubicBezTo>
                  <a:cubicBezTo>
                    <a:pt x="102" y="5"/>
                    <a:pt x="102" y="5"/>
                    <a:pt x="102" y="5"/>
                  </a:cubicBezTo>
                  <a:cubicBezTo>
                    <a:pt x="102" y="5"/>
                    <a:pt x="102" y="5"/>
                    <a:pt x="102" y="5"/>
                  </a:cubicBezTo>
                  <a:cubicBezTo>
                    <a:pt x="101" y="5"/>
                    <a:pt x="101" y="5"/>
                    <a:pt x="101" y="5"/>
                  </a:cubicBezTo>
                  <a:cubicBezTo>
                    <a:pt x="101" y="5"/>
                    <a:pt x="101" y="5"/>
                    <a:pt x="101" y="5"/>
                  </a:cubicBezTo>
                  <a:cubicBezTo>
                    <a:pt x="100" y="6"/>
                    <a:pt x="100" y="6"/>
                    <a:pt x="99" y="6"/>
                  </a:cubicBezTo>
                  <a:cubicBezTo>
                    <a:pt x="99" y="7"/>
                    <a:pt x="99" y="7"/>
                    <a:pt x="99" y="7"/>
                  </a:cubicBezTo>
                  <a:cubicBezTo>
                    <a:pt x="98" y="7"/>
                    <a:pt x="97" y="7"/>
                    <a:pt x="96" y="8"/>
                  </a:cubicBezTo>
                  <a:cubicBezTo>
                    <a:pt x="96" y="8"/>
                    <a:pt x="96" y="8"/>
                    <a:pt x="96" y="8"/>
                  </a:cubicBezTo>
                  <a:cubicBezTo>
                    <a:pt x="95" y="9"/>
                    <a:pt x="95" y="9"/>
                    <a:pt x="94" y="9"/>
                  </a:cubicBezTo>
                  <a:cubicBezTo>
                    <a:pt x="94" y="9"/>
                    <a:pt x="94" y="9"/>
                    <a:pt x="94" y="9"/>
                  </a:cubicBezTo>
                  <a:cubicBezTo>
                    <a:pt x="93" y="10"/>
                    <a:pt x="93" y="10"/>
                    <a:pt x="92" y="10"/>
                  </a:cubicBezTo>
                  <a:cubicBezTo>
                    <a:pt x="92" y="10"/>
                    <a:pt x="92" y="10"/>
                    <a:pt x="92" y="10"/>
                  </a:cubicBezTo>
                  <a:cubicBezTo>
                    <a:pt x="91" y="11"/>
                    <a:pt x="91" y="11"/>
                    <a:pt x="90" y="11"/>
                  </a:cubicBezTo>
                  <a:cubicBezTo>
                    <a:pt x="90" y="11"/>
                    <a:pt x="90" y="11"/>
                    <a:pt x="90" y="11"/>
                  </a:cubicBezTo>
                  <a:cubicBezTo>
                    <a:pt x="85" y="14"/>
                    <a:pt x="81" y="17"/>
                    <a:pt x="76" y="19"/>
                  </a:cubicBezTo>
                  <a:cubicBezTo>
                    <a:pt x="76" y="20"/>
                    <a:pt x="76" y="20"/>
                    <a:pt x="76" y="20"/>
                  </a:cubicBezTo>
                  <a:cubicBezTo>
                    <a:pt x="75" y="20"/>
                    <a:pt x="75" y="20"/>
                    <a:pt x="75" y="20"/>
                  </a:cubicBezTo>
                  <a:cubicBezTo>
                    <a:pt x="74" y="21"/>
                    <a:pt x="74" y="21"/>
                    <a:pt x="74" y="21"/>
                  </a:cubicBezTo>
                  <a:cubicBezTo>
                    <a:pt x="74" y="21"/>
                    <a:pt x="73" y="21"/>
                    <a:pt x="73" y="21"/>
                  </a:cubicBezTo>
                  <a:cubicBezTo>
                    <a:pt x="72" y="22"/>
                    <a:pt x="72" y="22"/>
                    <a:pt x="72" y="22"/>
                  </a:cubicBezTo>
                  <a:cubicBezTo>
                    <a:pt x="71" y="22"/>
                    <a:pt x="71" y="22"/>
                    <a:pt x="71" y="22"/>
                  </a:cubicBezTo>
                  <a:cubicBezTo>
                    <a:pt x="71" y="22"/>
                    <a:pt x="71" y="23"/>
                    <a:pt x="70" y="23"/>
                  </a:cubicBezTo>
                  <a:cubicBezTo>
                    <a:pt x="70" y="23"/>
                    <a:pt x="70" y="23"/>
                    <a:pt x="70" y="23"/>
                  </a:cubicBezTo>
                  <a:cubicBezTo>
                    <a:pt x="70" y="23"/>
                    <a:pt x="69" y="24"/>
                    <a:pt x="69" y="24"/>
                  </a:cubicBezTo>
                  <a:cubicBezTo>
                    <a:pt x="69" y="24"/>
                    <a:pt x="69" y="24"/>
                    <a:pt x="69" y="24"/>
                  </a:cubicBezTo>
                  <a:cubicBezTo>
                    <a:pt x="68" y="25"/>
                    <a:pt x="67" y="25"/>
                    <a:pt x="66" y="26"/>
                  </a:cubicBezTo>
                  <a:cubicBezTo>
                    <a:pt x="66" y="26"/>
                    <a:pt x="66" y="26"/>
                    <a:pt x="66" y="26"/>
                  </a:cubicBezTo>
                  <a:cubicBezTo>
                    <a:pt x="64" y="26"/>
                    <a:pt x="63" y="27"/>
                    <a:pt x="63" y="27"/>
                  </a:cubicBezTo>
                  <a:cubicBezTo>
                    <a:pt x="61" y="29"/>
                    <a:pt x="61" y="29"/>
                    <a:pt x="61" y="29"/>
                  </a:cubicBezTo>
                  <a:cubicBezTo>
                    <a:pt x="25" y="66"/>
                    <a:pt x="25" y="66"/>
                    <a:pt x="25" y="66"/>
                  </a:cubicBezTo>
                  <a:cubicBezTo>
                    <a:pt x="21" y="65"/>
                    <a:pt x="19" y="64"/>
                    <a:pt x="16" y="64"/>
                  </a:cubicBezTo>
                  <a:cubicBezTo>
                    <a:pt x="12" y="95"/>
                    <a:pt x="8" y="127"/>
                    <a:pt x="4" y="158"/>
                  </a:cubicBezTo>
                  <a:cubicBezTo>
                    <a:pt x="4" y="158"/>
                    <a:pt x="4" y="158"/>
                    <a:pt x="4" y="158"/>
                  </a:cubicBezTo>
                  <a:cubicBezTo>
                    <a:pt x="4" y="160"/>
                    <a:pt x="2" y="161"/>
                    <a:pt x="0" y="162"/>
                  </a:cubicBezTo>
                  <a:cubicBezTo>
                    <a:pt x="26" y="154"/>
                    <a:pt x="53" y="145"/>
                    <a:pt x="80" y="137"/>
                  </a:cubicBezTo>
                  <a:cubicBezTo>
                    <a:pt x="85" y="135"/>
                    <a:pt x="90" y="134"/>
                    <a:pt x="95" y="132"/>
                  </a:cubicBezTo>
                  <a:cubicBezTo>
                    <a:pt x="95" y="132"/>
                    <a:pt x="95" y="132"/>
                    <a:pt x="95" y="132"/>
                  </a:cubicBezTo>
                  <a:cubicBezTo>
                    <a:pt x="106" y="129"/>
                    <a:pt x="118" y="125"/>
                    <a:pt x="129" y="121"/>
                  </a:cubicBezTo>
                  <a:cubicBezTo>
                    <a:pt x="131" y="121"/>
                    <a:pt x="133" y="120"/>
                    <a:pt x="133" y="120"/>
                  </a:cubicBezTo>
                  <a:cubicBezTo>
                    <a:pt x="134" y="120"/>
                    <a:pt x="134" y="119"/>
                    <a:pt x="134" y="118"/>
                  </a:cubicBezTo>
                  <a:cubicBezTo>
                    <a:pt x="147" y="116"/>
                    <a:pt x="160" y="114"/>
                    <a:pt x="170" y="112"/>
                  </a:cubicBezTo>
                  <a:cubicBezTo>
                    <a:pt x="198" y="107"/>
                    <a:pt x="210" y="106"/>
                    <a:pt x="212" y="103"/>
                  </a:cubicBezTo>
                  <a:cubicBezTo>
                    <a:pt x="212" y="103"/>
                    <a:pt x="212" y="103"/>
                    <a:pt x="212" y="103"/>
                  </a:cubicBezTo>
                  <a:cubicBezTo>
                    <a:pt x="221" y="101"/>
                    <a:pt x="229" y="99"/>
                    <a:pt x="238" y="97"/>
                  </a:cubicBezTo>
                  <a:cubicBezTo>
                    <a:pt x="237" y="97"/>
                    <a:pt x="237" y="97"/>
                    <a:pt x="237" y="97"/>
                  </a:cubicBezTo>
                  <a:cubicBezTo>
                    <a:pt x="248" y="96"/>
                    <a:pt x="278" y="94"/>
                    <a:pt x="284" y="94"/>
                  </a:cubicBezTo>
                  <a:cubicBezTo>
                    <a:pt x="289" y="91"/>
                    <a:pt x="310" y="82"/>
                    <a:pt x="313" y="80"/>
                  </a:cubicBezTo>
                  <a:cubicBezTo>
                    <a:pt x="274" y="86"/>
                    <a:pt x="274" y="86"/>
                    <a:pt x="274" y="86"/>
                  </a:cubicBezTo>
                  <a:cubicBezTo>
                    <a:pt x="275" y="87"/>
                    <a:pt x="274" y="89"/>
                    <a:pt x="272" y="89"/>
                  </a:cubicBezTo>
                  <a:cubicBezTo>
                    <a:pt x="271" y="89"/>
                    <a:pt x="270" y="89"/>
                    <a:pt x="270" y="89"/>
                  </a:cubicBezTo>
                  <a:cubicBezTo>
                    <a:pt x="268" y="89"/>
                    <a:pt x="266" y="89"/>
                    <a:pt x="265" y="88"/>
                  </a:cubicBezTo>
                  <a:cubicBezTo>
                    <a:pt x="263" y="86"/>
                    <a:pt x="265" y="85"/>
                    <a:pt x="267" y="85"/>
                  </a:cubicBezTo>
                  <a:cubicBezTo>
                    <a:pt x="268" y="85"/>
                    <a:pt x="268" y="85"/>
                    <a:pt x="269" y="85"/>
                  </a:cubicBezTo>
                  <a:cubicBezTo>
                    <a:pt x="271" y="85"/>
                    <a:pt x="273" y="85"/>
                    <a:pt x="274" y="86"/>
                  </a:cubicBezTo>
                  <a:cubicBezTo>
                    <a:pt x="313" y="79"/>
                    <a:pt x="313" y="79"/>
                    <a:pt x="313" y="79"/>
                  </a:cubicBezTo>
                  <a:cubicBezTo>
                    <a:pt x="312" y="79"/>
                    <a:pt x="312" y="79"/>
                    <a:pt x="312" y="79"/>
                  </a:cubicBezTo>
                  <a:cubicBezTo>
                    <a:pt x="311" y="79"/>
                    <a:pt x="311" y="79"/>
                    <a:pt x="311" y="79"/>
                  </a:cubicBezTo>
                  <a:cubicBezTo>
                    <a:pt x="311" y="79"/>
                    <a:pt x="310" y="79"/>
                    <a:pt x="310" y="79"/>
                  </a:cubicBezTo>
                  <a:cubicBezTo>
                    <a:pt x="310" y="79"/>
                    <a:pt x="310" y="79"/>
                    <a:pt x="310" y="79"/>
                  </a:cubicBezTo>
                  <a:cubicBezTo>
                    <a:pt x="309" y="79"/>
                    <a:pt x="308" y="79"/>
                    <a:pt x="307" y="79"/>
                  </a:cubicBezTo>
                  <a:cubicBezTo>
                    <a:pt x="307" y="79"/>
                    <a:pt x="307" y="79"/>
                    <a:pt x="307" y="79"/>
                  </a:cubicBezTo>
                  <a:cubicBezTo>
                    <a:pt x="306" y="79"/>
                    <a:pt x="306" y="79"/>
                    <a:pt x="305" y="79"/>
                  </a:cubicBezTo>
                  <a:cubicBezTo>
                    <a:pt x="305" y="79"/>
                    <a:pt x="305" y="79"/>
                    <a:pt x="305" y="79"/>
                  </a:cubicBezTo>
                  <a:cubicBezTo>
                    <a:pt x="303" y="79"/>
                    <a:pt x="302" y="79"/>
                    <a:pt x="300" y="79"/>
                  </a:cubicBezTo>
                  <a:cubicBezTo>
                    <a:pt x="300" y="79"/>
                    <a:pt x="300" y="79"/>
                    <a:pt x="300" y="79"/>
                  </a:cubicBezTo>
                  <a:cubicBezTo>
                    <a:pt x="289" y="78"/>
                    <a:pt x="274" y="78"/>
                    <a:pt x="267" y="78"/>
                  </a:cubicBezTo>
                  <a:cubicBezTo>
                    <a:pt x="263" y="79"/>
                    <a:pt x="239" y="87"/>
                    <a:pt x="230" y="89"/>
                  </a:cubicBezTo>
                  <a:cubicBezTo>
                    <a:pt x="229" y="89"/>
                    <a:pt x="229" y="89"/>
                    <a:pt x="229" y="89"/>
                  </a:cubicBezTo>
                  <a:cubicBezTo>
                    <a:pt x="220" y="90"/>
                    <a:pt x="211" y="91"/>
                    <a:pt x="201" y="92"/>
                  </a:cubicBezTo>
                  <a:cubicBezTo>
                    <a:pt x="201" y="92"/>
                    <a:pt x="201" y="92"/>
                    <a:pt x="201" y="92"/>
                  </a:cubicBezTo>
                  <a:cubicBezTo>
                    <a:pt x="200" y="92"/>
                    <a:pt x="200" y="92"/>
                    <a:pt x="200" y="92"/>
                  </a:cubicBezTo>
                  <a:cubicBezTo>
                    <a:pt x="200" y="92"/>
                    <a:pt x="200" y="92"/>
                    <a:pt x="200" y="92"/>
                  </a:cubicBezTo>
                  <a:cubicBezTo>
                    <a:pt x="199" y="92"/>
                    <a:pt x="199" y="92"/>
                    <a:pt x="199" y="92"/>
                  </a:cubicBezTo>
                  <a:cubicBezTo>
                    <a:pt x="199" y="92"/>
                    <a:pt x="199" y="92"/>
                    <a:pt x="199" y="92"/>
                  </a:cubicBezTo>
                  <a:cubicBezTo>
                    <a:pt x="198" y="92"/>
                    <a:pt x="198" y="92"/>
                    <a:pt x="198" y="92"/>
                  </a:cubicBezTo>
                  <a:cubicBezTo>
                    <a:pt x="197" y="92"/>
                    <a:pt x="197" y="92"/>
                    <a:pt x="197" y="92"/>
                  </a:cubicBezTo>
                  <a:cubicBezTo>
                    <a:pt x="197" y="92"/>
                    <a:pt x="197" y="92"/>
                    <a:pt x="197" y="92"/>
                  </a:cubicBezTo>
                  <a:cubicBezTo>
                    <a:pt x="196" y="92"/>
                    <a:pt x="196" y="92"/>
                    <a:pt x="196" y="92"/>
                  </a:cubicBezTo>
                  <a:cubicBezTo>
                    <a:pt x="195" y="92"/>
                    <a:pt x="195" y="92"/>
                    <a:pt x="195" y="92"/>
                  </a:cubicBezTo>
                  <a:cubicBezTo>
                    <a:pt x="195" y="92"/>
                    <a:pt x="195" y="92"/>
                    <a:pt x="195" y="92"/>
                  </a:cubicBezTo>
                  <a:cubicBezTo>
                    <a:pt x="194" y="92"/>
                    <a:pt x="194" y="92"/>
                    <a:pt x="194" y="92"/>
                  </a:cubicBezTo>
                  <a:cubicBezTo>
                    <a:pt x="193" y="92"/>
                    <a:pt x="193" y="92"/>
                    <a:pt x="193" y="92"/>
                  </a:cubicBezTo>
                  <a:cubicBezTo>
                    <a:pt x="192" y="92"/>
                    <a:pt x="192" y="92"/>
                    <a:pt x="192" y="92"/>
                  </a:cubicBezTo>
                  <a:cubicBezTo>
                    <a:pt x="191" y="92"/>
                    <a:pt x="191" y="92"/>
                    <a:pt x="191" y="92"/>
                  </a:cubicBezTo>
                  <a:cubicBezTo>
                    <a:pt x="191" y="92"/>
                    <a:pt x="191" y="92"/>
                    <a:pt x="191" y="92"/>
                  </a:cubicBezTo>
                  <a:cubicBezTo>
                    <a:pt x="190" y="92"/>
                    <a:pt x="190" y="92"/>
                    <a:pt x="190" y="93"/>
                  </a:cubicBezTo>
                  <a:cubicBezTo>
                    <a:pt x="189" y="93"/>
                    <a:pt x="189" y="93"/>
                    <a:pt x="189" y="93"/>
                  </a:cubicBezTo>
                  <a:cubicBezTo>
                    <a:pt x="188" y="93"/>
                    <a:pt x="188" y="93"/>
                    <a:pt x="188" y="93"/>
                  </a:cubicBezTo>
                  <a:cubicBezTo>
                    <a:pt x="187" y="93"/>
                    <a:pt x="187" y="93"/>
                    <a:pt x="187" y="93"/>
                  </a:cubicBezTo>
                  <a:cubicBezTo>
                    <a:pt x="186" y="93"/>
                    <a:pt x="186" y="93"/>
                    <a:pt x="185" y="93"/>
                  </a:cubicBezTo>
                  <a:cubicBezTo>
                    <a:pt x="184" y="93"/>
                    <a:pt x="184" y="93"/>
                    <a:pt x="184" y="93"/>
                  </a:cubicBezTo>
                  <a:cubicBezTo>
                    <a:pt x="184" y="93"/>
                    <a:pt x="184" y="93"/>
                    <a:pt x="183" y="93"/>
                  </a:cubicBezTo>
                  <a:cubicBezTo>
                    <a:pt x="182" y="94"/>
                    <a:pt x="182" y="94"/>
                    <a:pt x="182" y="94"/>
                  </a:cubicBezTo>
                  <a:cubicBezTo>
                    <a:pt x="182" y="94"/>
                    <a:pt x="181" y="94"/>
                    <a:pt x="180" y="94"/>
                  </a:cubicBezTo>
                  <a:cubicBezTo>
                    <a:pt x="180" y="94"/>
                    <a:pt x="180" y="94"/>
                    <a:pt x="180" y="94"/>
                  </a:cubicBezTo>
                  <a:cubicBezTo>
                    <a:pt x="179" y="94"/>
                    <a:pt x="178" y="94"/>
                    <a:pt x="178" y="94"/>
                  </a:cubicBezTo>
                  <a:cubicBezTo>
                    <a:pt x="177" y="94"/>
                    <a:pt x="177" y="94"/>
                    <a:pt x="177" y="94"/>
                  </a:cubicBezTo>
                  <a:cubicBezTo>
                    <a:pt x="176" y="95"/>
                    <a:pt x="175" y="95"/>
                    <a:pt x="175" y="95"/>
                  </a:cubicBezTo>
                  <a:cubicBezTo>
                    <a:pt x="174" y="95"/>
                    <a:pt x="174" y="95"/>
                    <a:pt x="174" y="95"/>
                  </a:cubicBezTo>
                  <a:cubicBezTo>
                    <a:pt x="172" y="95"/>
                    <a:pt x="170" y="96"/>
                    <a:pt x="168" y="96"/>
                  </a:cubicBezTo>
                  <a:cubicBezTo>
                    <a:pt x="167" y="96"/>
                    <a:pt x="167" y="96"/>
                    <a:pt x="167" y="96"/>
                  </a:cubicBezTo>
                  <a:cubicBezTo>
                    <a:pt x="164" y="97"/>
                    <a:pt x="160" y="97"/>
                    <a:pt x="156" y="98"/>
                  </a:cubicBezTo>
                  <a:cubicBezTo>
                    <a:pt x="150" y="99"/>
                    <a:pt x="142" y="100"/>
                    <a:pt x="135" y="102"/>
                  </a:cubicBezTo>
                  <a:cubicBezTo>
                    <a:pt x="142" y="99"/>
                    <a:pt x="142" y="99"/>
                    <a:pt x="142" y="99"/>
                  </a:cubicBezTo>
                  <a:cubicBezTo>
                    <a:pt x="293" y="47"/>
                    <a:pt x="293" y="47"/>
                    <a:pt x="293" y="47"/>
                  </a:cubicBezTo>
                  <a:cubicBezTo>
                    <a:pt x="269" y="34"/>
                    <a:pt x="269" y="34"/>
                    <a:pt x="269" y="34"/>
                  </a:cubicBezTo>
                  <a:cubicBezTo>
                    <a:pt x="253" y="25"/>
                    <a:pt x="253" y="25"/>
                    <a:pt x="253" y="25"/>
                  </a:cubicBezTo>
                  <a:cubicBezTo>
                    <a:pt x="250" y="26"/>
                    <a:pt x="250" y="26"/>
                    <a:pt x="250" y="26"/>
                  </a:cubicBezTo>
                  <a:cubicBezTo>
                    <a:pt x="250" y="26"/>
                    <a:pt x="250" y="26"/>
                    <a:pt x="250" y="26"/>
                  </a:cubicBezTo>
                  <a:cubicBezTo>
                    <a:pt x="250" y="26"/>
                    <a:pt x="250" y="26"/>
                    <a:pt x="250" y="26"/>
                  </a:cubicBezTo>
                  <a:cubicBezTo>
                    <a:pt x="247" y="27"/>
                    <a:pt x="247" y="27"/>
                    <a:pt x="247" y="27"/>
                  </a:cubicBezTo>
                  <a:cubicBezTo>
                    <a:pt x="247" y="27"/>
                    <a:pt x="247" y="27"/>
                    <a:pt x="247" y="27"/>
                  </a:cubicBezTo>
                  <a:cubicBezTo>
                    <a:pt x="247" y="27"/>
                    <a:pt x="247" y="27"/>
                    <a:pt x="247" y="27"/>
                  </a:cubicBezTo>
                  <a:cubicBezTo>
                    <a:pt x="245" y="28"/>
                    <a:pt x="245" y="28"/>
                    <a:pt x="245" y="28"/>
                  </a:cubicBezTo>
                  <a:cubicBezTo>
                    <a:pt x="244" y="28"/>
                    <a:pt x="244" y="28"/>
                    <a:pt x="244" y="28"/>
                  </a:cubicBezTo>
                  <a:cubicBezTo>
                    <a:pt x="242" y="29"/>
                    <a:pt x="242" y="29"/>
                    <a:pt x="242" y="29"/>
                  </a:cubicBezTo>
                  <a:cubicBezTo>
                    <a:pt x="241" y="29"/>
                    <a:pt x="241" y="29"/>
                    <a:pt x="241" y="29"/>
                  </a:cubicBezTo>
                  <a:cubicBezTo>
                    <a:pt x="239" y="30"/>
                    <a:pt x="239" y="30"/>
                    <a:pt x="239" y="30"/>
                  </a:cubicBezTo>
                  <a:cubicBezTo>
                    <a:pt x="239" y="30"/>
                    <a:pt x="239" y="30"/>
                    <a:pt x="239" y="30"/>
                  </a:cubicBezTo>
                  <a:cubicBezTo>
                    <a:pt x="236" y="31"/>
                    <a:pt x="236" y="31"/>
                    <a:pt x="236" y="31"/>
                  </a:cubicBezTo>
                  <a:cubicBezTo>
                    <a:pt x="236" y="31"/>
                    <a:pt x="236" y="31"/>
                    <a:pt x="236" y="31"/>
                  </a:cubicBezTo>
                  <a:cubicBezTo>
                    <a:pt x="234" y="32"/>
                    <a:pt x="234" y="32"/>
                    <a:pt x="234" y="32"/>
                  </a:cubicBezTo>
                  <a:cubicBezTo>
                    <a:pt x="233" y="32"/>
                    <a:pt x="233" y="32"/>
                    <a:pt x="233" y="32"/>
                  </a:cubicBezTo>
                  <a:cubicBezTo>
                    <a:pt x="231" y="33"/>
                    <a:pt x="231" y="33"/>
                    <a:pt x="231" y="33"/>
                  </a:cubicBezTo>
                  <a:cubicBezTo>
                    <a:pt x="231" y="33"/>
                    <a:pt x="231" y="33"/>
                    <a:pt x="231" y="33"/>
                  </a:cubicBezTo>
                  <a:cubicBezTo>
                    <a:pt x="228" y="34"/>
                    <a:pt x="228" y="34"/>
                    <a:pt x="228" y="34"/>
                  </a:cubicBezTo>
                  <a:cubicBezTo>
                    <a:pt x="227" y="34"/>
                    <a:pt x="227" y="34"/>
                    <a:pt x="227" y="34"/>
                  </a:cubicBezTo>
                  <a:cubicBezTo>
                    <a:pt x="227" y="34"/>
                    <a:pt x="227" y="34"/>
                    <a:pt x="227" y="34"/>
                  </a:cubicBezTo>
                  <a:cubicBezTo>
                    <a:pt x="225" y="35"/>
                    <a:pt x="225" y="35"/>
                    <a:pt x="225" y="35"/>
                  </a:cubicBezTo>
                  <a:cubicBezTo>
                    <a:pt x="225" y="35"/>
                    <a:pt x="225" y="35"/>
                    <a:pt x="225" y="35"/>
                  </a:cubicBezTo>
                  <a:cubicBezTo>
                    <a:pt x="223" y="35"/>
                    <a:pt x="223" y="35"/>
                    <a:pt x="223" y="35"/>
                  </a:cubicBezTo>
                  <a:cubicBezTo>
                    <a:pt x="222" y="36"/>
                    <a:pt x="222" y="36"/>
                    <a:pt x="222" y="36"/>
                  </a:cubicBezTo>
                  <a:cubicBezTo>
                    <a:pt x="217" y="37"/>
                    <a:pt x="217" y="37"/>
                    <a:pt x="217" y="37"/>
                  </a:cubicBezTo>
                  <a:cubicBezTo>
                    <a:pt x="217" y="37"/>
                    <a:pt x="217" y="37"/>
                    <a:pt x="217" y="37"/>
                  </a:cubicBezTo>
                  <a:cubicBezTo>
                    <a:pt x="216" y="38"/>
                    <a:pt x="216" y="38"/>
                    <a:pt x="216" y="38"/>
                  </a:cubicBezTo>
                  <a:cubicBezTo>
                    <a:pt x="214" y="38"/>
                    <a:pt x="214" y="38"/>
                    <a:pt x="214" y="38"/>
                  </a:cubicBezTo>
                  <a:cubicBezTo>
                    <a:pt x="214" y="39"/>
                    <a:pt x="214" y="39"/>
                    <a:pt x="214" y="39"/>
                  </a:cubicBezTo>
                  <a:cubicBezTo>
                    <a:pt x="212" y="39"/>
                    <a:pt x="212" y="39"/>
                    <a:pt x="212" y="39"/>
                  </a:cubicBezTo>
                  <a:cubicBezTo>
                    <a:pt x="211" y="40"/>
                    <a:pt x="211" y="40"/>
                    <a:pt x="211" y="40"/>
                  </a:cubicBezTo>
                  <a:cubicBezTo>
                    <a:pt x="209" y="40"/>
                    <a:pt x="209" y="40"/>
                    <a:pt x="209" y="40"/>
                  </a:cubicBezTo>
                  <a:cubicBezTo>
                    <a:pt x="208" y="40"/>
                    <a:pt x="208" y="40"/>
                    <a:pt x="208" y="40"/>
                  </a:cubicBezTo>
                  <a:cubicBezTo>
                    <a:pt x="208" y="40"/>
                    <a:pt x="208" y="40"/>
                    <a:pt x="208" y="40"/>
                  </a:cubicBezTo>
                  <a:cubicBezTo>
                    <a:pt x="206" y="41"/>
                    <a:pt x="206" y="41"/>
                    <a:pt x="206" y="41"/>
                  </a:cubicBezTo>
                  <a:cubicBezTo>
                    <a:pt x="205" y="41"/>
                    <a:pt x="205" y="41"/>
                    <a:pt x="205" y="41"/>
                  </a:cubicBezTo>
                  <a:cubicBezTo>
                    <a:pt x="203" y="42"/>
                    <a:pt x="203" y="42"/>
                    <a:pt x="203" y="42"/>
                  </a:cubicBezTo>
                  <a:cubicBezTo>
                    <a:pt x="203" y="42"/>
                    <a:pt x="203" y="42"/>
                    <a:pt x="203" y="42"/>
                  </a:cubicBezTo>
                  <a:cubicBezTo>
                    <a:pt x="201" y="43"/>
                    <a:pt x="201" y="43"/>
                    <a:pt x="201" y="43"/>
                  </a:cubicBezTo>
                  <a:cubicBezTo>
                    <a:pt x="200" y="43"/>
                    <a:pt x="200" y="43"/>
                    <a:pt x="200" y="43"/>
                  </a:cubicBezTo>
                  <a:cubicBezTo>
                    <a:pt x="200" y="43"/>
                    <a:pt x="200" y="43"/>
                    <a:pt x="200" y="43"/>
                  </a:cubicBezTo>
                  <a:cubicBezTo>
                    <a:pt x="198" y="44"/>
                    <a:pt x="198" y="44"/>
                    <a:pt x="198" y="44"/>
                  </a:cubicBezTo>
                  <a:cubicBezTo>
                    <a:pt x="198" y="44"/>
                    <a:pt x="198" y="44"/>
                    <a:pt x="198" y="44"/>
                  </a:cubicBezTo>
                  <a:cubicBezTo>
                    <a:pt x="197" y="44"/>
                    <a:pt x="197" y="44"/>
                    <a:pt x="197" y="44"/>
                  </a:cubicBezTo>
                  <a:cubicBezTo>
                    <a:pt x="197" y="44"/>
                    <a:pt x="197" y="44"/>
                    <a:pt x="197" y="44"/>
                  </a:cubicBezTo>
                  <a:cubicBezTo>
                    <a:pt x="195" y="45"/>
                    <a:pt x="195" y="45"/>
                    <a:pt x="195" y="45"/>
                  </a:cubicBezTo>
                  <a:cubicBezTo>
                    <a:pt x="194" y="45"/>
                    <a:pt x="194" y="45"/>
                    <a:pt x="194" y="45"/>
                  </a:cubicBezTo>
                  <a:cubicBezTo>
                    <a:pt x="192" y="46"/>
                    <a:pt x="192" y="46"/>
                    <a:pt x="192" y="46"/>
                  </a:cubicBezTo>
                  <a:cubicBezTo>
                    <a:pt x="192" y="46"/>
                    <a:pt x="192" y="46"/>
                    <a:pt x="192" y="46"/>
                  </a:cubicBezTo>
                  <a:cubicBezTo>
                    <a:pt x="192" y="46"/>
                    <a:pt x="192" y="46"/>
                    <a:pt x="192" y="46"/>
                  </a:cubicBezTo>
                  <a:cubicBezTo>
                    <a:pt x="190" y="47"/>
                    <a:pt x="190" y="47"/>
                    <a:pt x="190" y="47"/>
                  </a:cubicBezTo>
                  <a:cubicBezTo>
                    <a:pt x="189" y="47"/>
                    <a:pt x="189" y="47"/>
                    <a:pt x="189" y="47"/>
                  </a:cubicBezTo>
                  <a:cubicBezTo>
                    <a:pt x="189" y="47"/>
                    <a:pt x="189" y="47"/>
                    <a:pt x="189" y="47"/>
                  </a:cubicBezTo>
                  <a:cubicBezTo>
                    <a:pt x="187" y="48"/>
                    <a:pt x="187" y="48"/>
                    <a:pt x="187" y="48"/>
                  </a:cubicBezTo>
                  <a:cubicBezTo>
                    <a:pt x="186" y="48"/>
                    <a:pt x="186" y="48"/>
                    <a:pt x="186" y="48"/>
                  </a:cubicBezTo>
                  <a:cubicBezTo>
                    <a:pt x="184" y="49"/>
                    <a:pt x="184" y="49"/>
                    <a:pt x="184" y="49"/>
                  </a:cubicBezTo>
                  <a:cubicBezTo>
                    <a:pt x="183" y="49"/>
                    <a:pt x="183" y="49"/>
                    <a:pt x="183" y="49"/>
                  </a:cubicBezTo>
                  <a:cubicBezTo>
                    <a:pt x="181" y="50"/>
                    <a:pt x="181" y="50"/>
                    <a:pt x="181" y="50"/>
                  </a:cubicBezTo>
                  <a:cubicBezTo>
                    <a:pt x="181" y="50"/>
                    <a:pt x="181" y="50"/>
                    <a:pt x="181" y="50"/>
                  </a:cubicBezTo>
                  <a:cubicBezTo>
                    <a:pt x="181" y="50"/>
                    <a:pt x="181" y="50"/>
                    <a:pt x="181" y="50"/>
                  </a:cubicBezTo>
                  <a:cubicBezTo>
                    <a:pt x="179" y="51"/>
                    <a:pt x="179" y="51"/>
                    <a:pt x="179" y="51"/>
                  </a:cubicBezTo>
                  <a:cubicBezTo>
                    <a:pt x="178" y="51"/>
                    <a:pt x="178" y="51"/>
                    <a:pt x="178" y="51"/>
                  </a:cubicBezTo>
                  <a:cubicBezTo>
                    <a:pt x="178" y="51"/>
                    <a:pt x="178" y="51"/>
                    <a:pt x="178" y="51"/>
                  </a:cubicBezTo>
                  <a:cubicBezTo>
                    <a:pt x="176" y="52"/>
                    <a:pt x="176" y="52"/>
                    <a:pt x="176" y="52"/>
                  </a:cubicBezTo>
                  <a:cubicBezTo>
                    <a:pt x="175" y="52"/>
                    <a:pt x="175" y="52"/>
                    <a:pt x="175" y="52"/>
                  </a:cubicBezTo>
                  <a:cubicBezTo>
                    <a:pt x="173" y="53"/>
                    <a:pt x="173" y="53"/>
                    <a:pt x="173" y="53"/>
                  </a:cubicBezTo>
                  <a:cubicBezTo>
                    <a:pt x="172" y="53"/>
                    <a:pt x="172" y="53"/>
                    <a:pt x="172" y="53"/>
                  </a:cubicBezTo>
                  <a:cubicBezTo>
                    <a:pt x="170" y="54"/>
                    <a:pt x="170" y="54"/>
                    <a:pt x="170" y="54"/>
                  </a:cubicBezTo>
                  <a:cubicBezTo>
                    <a:pt x="170" y="54"/>
                    <a:pt x="170" y="54"/>
                    <a:pt x="170" y="54"/>
                  </a:cubicBezTo>
                  <a:cubicBezTo>
                    <a:pt x="170" y="54"/>
                    <a:pt x="170" y="54"/>
                    <a:pt x="170" y="54"/>
                  </a:cubicBezTo>
                  <a:cubicBezTo>
                    <a:pt x="168" y="55"/>
                    <a:pt x="168" y="55"/>
                    <a:pt x="168" y="55"/>
                  </a:cubicBezTo>
                  <a:cubicBezTo>
                    <a:pt x="168" y="55"/>
                    <a:pt x="168" y="55"/>
                    <a:pt x="168" y="55"/>
                  </a:cubicBezTo>
                  <a:cubicBezTo>
                    <a:pt x="167" y="55"/>
                    <a:pt x="167" y="55"/>
                    <a:pt x="167" y="55"/>
                  </a:cubicBezTo>
                  <a:cubicBezTo>
                    <a:pt x="165" y="55"/>
                    <a:pt x="165" y="55"/>
                    <a:pt x="165" y="55"/>
                  </a:cubicBezTo>
                  <a:cubicBezTo>
                    <a:pt x="164" y="56"/>
                    <a:pt x="164" y="56"/>
                    <a:pt x="164" y="56"/>
                  </a:cubicBezTo>
                  <a:cubicBezTo>
                    <a:pt x="162" y="56"/>
                    <a:pt x="162" y="56"/>
                    <a:pt x="162" y="56"/>
                  </a:cubicBezTo>
                  <a:cubicBezTo>
                    <a:pt x="162" y="57"/>
                    <a:pt x="162" y="57"/>
                    <a:pt x="162" y="57"/>
                  </a:cubicBezTo>
                  <a:cubicBezTo>
                    <a:pt x="159" y="57"/>
                    <a:pt x="159" y="57"/>
                    <a:pt x="159" y="57"/>
                  </a:cubicBezTo>
                  <a:cubicBezTo>
                    <a:pt x="159" y="58"/>
                    <a:pt x="159" y="58"/>
                    <a:pt x="159" y="58"/>
                  </a:cubicBezTo>
                  <a:cubicBezTo>
                    <a:pt x="159" y="58"/>
                    <a:pt x="159" y="58"/>
                    <a:pt x="159" y="58"/>
                  </a:cubicBezTo>
                  <a:cubicBezTo>
                    <a:pt x="156" y="58"/>
                    <a:pt x="156" y="58"/>
                    <a:pt x="156" y="58"/>
                  </a:cubicBezTo>
                  <a:cubicBezTo>
                    <a:pt x="156" y="59"/>
                    <a:pt x="156" y="59"/>
                    <a:pt x="156" y="59"/>
                  </a:cubicBezTo>
                  <a:cubicBezTo>
                    <a:pt x="154" y="59"/>
                    <a:pt x="154" y="59"/>
                    <a:pt x="154" y="59"/>
                  </a:cubicBezTo>
                  <a:cubicBezTo>
                    <a:pt x="153" y="59"/>
                    <a:pt x="153" y="59"/>
                    <a:pt x="153" y="59"/>
                  </a:cubicBezTo>
                  <a:cubicBezTo>
                    <a:pt x="151" y="60"/>
                    <a:pt x="151" y="60"/>
                    <a:pt x="151" y="60"/>
                  </a:cubicBezTo>
                  <a:cubicBezTo>
                    <a:pt x="150" y="60"/>
                    <a:pt x="150" y="60"/>
                    <a:pt x="150" y="60"/>
                  </a:cubicBezTo>
                  <a:cubicBezTo>
                    <a:pt x="148" y="61"/>
                    <a:pt x="148" y="61"/>
                    <a:pt x="148" y="61"/>
                  </a:cubicBezTo>
                  <a:cubicBezTo>
                    <a:pt x="148" y="61"/>
                    <a:pt x="148" y="61"/>
                    <a:pt x="148" y="61"/>
                  </a:cubicBezTo>
                  <a:cubicBezTo>
                    <a:pt x="148" y="61"/>
                    <a:pt x="148" y="61"/>
                    <a:pt x="148" y="61"/>
                  </a:cubicBezTo>
                  <a:cubicBezTo>
                    <a:pt x="146" y="62"/>
                    <a:pt x="146" y="62"/>
                    <a:pt x="146" y="62"/>
                  </a:cubicBezTo>
                  <a:cubicBezTo>
                    <a:pt x="145" y="62"/>
                    <a:pt x="145" y="62"/>
                    <a:pt x="145" y="62"/>
                  </a:cubicBezTo>
                  <a:cubicBezTo>
                    <a:pt x="143" y="63"/>
                    <a:pt x="143" y="63"/>
                    <a:pt x="143" y="63"/>
                  </a:cubicBezTo>
                  <a:cubicBezTo>
                    <a:pt x="142" y="63"/>
                    <a:pt x="142" y="63"/>
                    <a:pt x="142" y="63"/>
                  </a:cubicBezTo>
                  <a:cubicBezTo>
                    <a:pt x="140" y="64"/>
                    <a:pt x="140" y="64"/>
                    <a:pt x="140" y="64"/>
                  </a:cubicBezTo>
                  <a:cubicBezTo>
                    <a:pt x="139" y="64"/>
                    <a:pt x="139" y="64"/>
                    <a:pt x="139" y="64"/>
                  </a:cubicBezTo>
                  <a:cubicBezTo>
                    <a:pt x="137" y="65"/>
                    <a:pt x="137" y="65"/>
                    <a:pt x="137" y="65"/>
                  </a:cubicBezTo>
                  <a:cubicBezTo>
                    <a:pt x="137" y="65"/>
                    <a:pt x="137" y="65"/>
                    <a:pt x="137" y="65"/>
                  </a:cubicBezTo>
                  <a:cubicBezTo>
                    <a:pt x="135" y="66"/>
                    <a:pt x="135" y="66"/>
                    <a:pt x="135" y="66"/>
                  </a:cubicBezTo>
                  <a:cubicBezTo>
                    <a:pt x="134" y="66"/>
                    <a:pt x="134" y="66"/>
                    <a:pt x="134" y="66"/>
                  </a:cubicBezTo>
                  <a:cubicBezTo>
                    <a:pt x="132" y="67"/>
                    <a:pt x="132" y="67"/>
                    <a:pt x="132" y="67"/>
                  </a:cubicBezTo>
                  <a:cubicBezTo>
                    <a:pt x="131" y="67"/>
                    <a:pt x="131" y="67"/>
                    <a:pt x="131" y="67"/>
                  </a:cubicBezTo>
                  <a:cubicBezTo>
                    <a:pt x="129" y="68"/>
                    <a:pt x="129" y="68"/>
                    <a:pt x="129" y="68"/>
                  </a:cubicBezTo>
                  <a:cubicBezTo>
                    <a:pt x="128" y="68"/>
                    <a:pt x="128" y="68"/>
                    <a:pt x="128" y="68"/>
                  </a:cubicBezTo>
                  <a:cubicBezTo>
                    <a:pt x="128" y="68"/>
                    <a:pt x="128" y="68"/>
                    <a:pt x="128" y="68"/>
                  </a:cubicBezTo>
                  <a:cubicBezTo>
                    <a:pt x="126" y="69"/>
                    <a:pt x="126" y="69"/>
                    <a:pt x="126" y="69"/>
                  </a:cubicBezTo>
                  <a:cubicBezTo>
                    <a:pt x="126" y="69"/>
                    <a:pt x="126" y="69"/>
                    <a:pt x="126" y="69"/>
                  </a:cubicBezTo>
                  <a:cubicBezTo>
                    <a:pt x="124" y="70"/>
                    <a:pt x="124" y="70"/>
                    <a:pt x="124" y="70"/>
                  </a:cubicBezTo>
                  <a:cubicBezTo>
                    <a:pt x="123" y="70"/>
                    <a:pt x="123" y="70"/>
                    <a:pt x="123" y="70"/>
                  </a:cubicBezTo>
                  <a:cubicBezTo>
                    <a:pt x="121" y="71"/>
                    <a:pt x="121" y="71"/>
                    <a:pt x="121" y="71"/>
                  </a:cubicBezTo>
                  <a:cubicBezTo>
                    <a:pt x="120" y="71"/>
                    <a:pt x="120" y="71"/>
                    <a:pt x="120" y="71"/>
                  </a:cubicBezTo>
                  <a:cubicBezTo>
                    <a:pt x="118" y="72"/>
                    <a:pt x="118" y="72"/>
                    <a:pt x="118" y="72"/>
                  </a:cubicBezTo>
                  <a:cubicBezTo>
                    <a:pt x="118" y="72"/>
                    <a:pt x="118" y="72"/>
                    <a:pt x="118" y="72"/>
                  </a:cubicBezTo>
                  <a:cubicBezTo>
                    <a:pt x="115" y="73"/>
                    <a:pt x="115" y="73"/>
                    <a:pt x="115" y="73"/>
                  </a:cubicBezTo>
                  <a:cubicBezTo>
                    <a:pt x="115" y="73"/>
                    <a:pt x="115" y="73"/>
                    <a:pt x="115" y="73"/>
                  </a:cubicBezTo>
                  <a:cubicBezTo>
                    <a:pt x="115" y="73"/>
                    <a:pt x="115" y="73"/>
                    <a:pt x="115" y="73"/>
                  </a:cubicBezTo>
                  <a:cubicBezTo>
                    <a:pt x="115" y="73"/>
                    <a:pt x="115" y="73"/>
                    <a:pt x="115" y="73"/>
                  </a:cubicBezTo>
                  <a:cubicBezTo>
                    <a:pt x="112" y="74"/>
                    <a:pt x="112" y="74"/>
                    <a:pt x="112" y="74"/>
                  </a:cubicBezTo>
                  <a:cubicBezTo>
                    <a:pt x="112" y="74"/>
                    <a:pt x="112" y="74"/>
                    <a:pt x="112" y="74"/>
                  </a:cubicBezTo>
                  <a:cubicBezTo>
                    <a:pt x="110" y="74"/>
                    <a:pt x="110" y="74"/>
                    <a:pt x="110" y="74"/>
                  </a:cubicBezTo>
                  <a:cubicBezTo>
                    <a:pt x="109" y="75"/>
                    <a:pt x="109" y="75"/>
                    <a:pt x="109" y="75"/>
                  </a:cubicBezTo>
                  <a:cubicBezTo>
                    <a:pt x="107" y="75"/>
                    <a:pt x="107" y="75"/>
                    <a:pt x="107" y="75"/>
                  </a:cubicBezTo>
                  <a:cubicBezTo>
                    <a:pt x="107" y="75"/>
                    <a:pt x="107" y="75"/>
                    <a:pt x="107" y="75"/>
                  </a:cubicBezTo>
                  <a:cubicBezTo>
                    <a:pt x="106" y="76"/>
                    <a:pt x="106" y="76"/>
                    <a:pt x="106" y="76"/>
                  </a:cubicBezTo>
                  <a:cubicBezTo>
                    <a:pt x="104" y="76"/>
                    <a:pt x="104" y="76"/>
                    <a:pt x="104" y="76"/>
                  </a:cubicBezTo>
                  <a:cubicBezTo>
                    <a:pt x="104" y="77"/>
                    <a:pt x="104" y="77"/>
                    <a:pt x="104" y="77"/>
                  </a:cubicBezTo>
                  <a:cubicBezTo>
                    <a:pt x="101" y="77"/>
                    <a:pt x="101" y="77"/>
                    <a:pt x="101" y="77"/>
                  </a:cubicBezTo>
                  <a:cubicBezTo>
                    <a:pt x="101" y="78"/>
                    <a:pt x="101" y="78"/>
                    <a:pt x="101" y="78"/>
                  </a:cubicBezTo>
                  <a:cubicBezTo>
                    <a:pt x="101" y="78"/>
                    <a:pt x="101" y="78"/>
                    <a:pt x="101" y="78"/>
                  </a:cubicBezTo>
                  <a:cubicBezTo>
                    <a:pt x="100" y="78"/>
                    <a:pt x="100" y="78"/>
                    <a:pt x="100" y="78"/>
                  </a:cubicBezTo>
                  <a:cubicBezTo>
                    <a:pt x="110" y="74"/>
                    <a:pt x="118" y="70"/>
                    <a:pt x="126" y="66"/>
                  </a:cubicBezTo>
                  <a:cubicBezTo>
                    <a:pt x="127" y="65"/>
                    <a:pt x="128" y="65"/>
                    <a:pt x="129" y="64"/>
                  </a:cubicBezTo>
                  <a:cubicBezTo>
                    <a:pt x="129" y="64"/>
                    <a:pt x="129" y="64"/>
                    <a:pt x="129" y="64"/>
                  </a:cubicBezTo>
                  <a:cubicBezTo>
                    <a:pt x="130" y="64"/>
                    <a:pt x="130" y="64"/>
                    <a:pt x="130" y="64"/>
                  </a:cubicBezTo>
                  <a:cubicBezTo>
                    <a:pt x="131" y="63"/>
                    <a:pt x="131" y="63"/>
                    <a:pt x="132" y="63"/>
                  </a:cubicBezTo>
                  <a:cubicBezTo>
                    <a:pt x="132" y="63"/>
                    <a:pt x="132" y="63"/>
                    <a:pt x="132" y="63"/>
                  </a:cubicBezTo>
                  <a:cubicBezTo>
                    <a:pt x="133" y="62"/>
                    <a:pt x="133" y="62"/>
                    <a:pt x="133" y="62"/>
                  </a:cubicBezTo>
                  <a:cubicBezTo>
                    <a:pt x="134" y="62"/>
                    <a:pt x="134" y="62"/>
                    <a:pt x="134" y="62"/>
                  </a:cubicBezTo>
                  <a:cubicBezTo>
                    <a:pt x="134" y="62"/>
                    <a:pt x="134" y="62"/>
                    <a:pt x="135" y="61"/>
                  </a:cubicBezTo>
                  <a:cubicBezTo>
                    <a:pt x="135" y="61"/>
                    <a:pt x="135" y="61"/>
                    <a:pt x="135" y="61"/>
                  </a:cubicBezTo>
                  <a:cubicBezTo>
                    <a:pt x="135" y="61"/>
                    <a:pt x="136" y="61"/>
                    <a:pt x="136" y="60"/>
                  </a:cubicBezTo>
                  <a:cubicBezTo>
                    <a:pt x="137" y="60"/>
                    <a:pt x="137" y="60"/>
                    <a:pt x="137" y="60"/>
                  </a:cubicBezTo>
                  <a:cubicBezTo>
                    <a:pt x="138" y="60"/>
                    <a:pt x="138" y="59"/>
                    <a:pt x="139" y="59"/>
                  </a:cubicBezTo>
                  <a:cubicBezTo>
                    <a:pt x="140" y="59"/>
                    <a:pt x="140" y="59"/>
                    <a:pt x="140" y="59"/>
                  </a:cubicBezTo>
                  <a:cubicBezTo>
                    <a:pt x="140" y="58"/>
                    <a:pt x="141" y="58"/>
                    <a:pt x="142" y="57"/>
                  </a:cubicBezTo>
                  <a:cubicBezTo>
                    <a:pt x="142" y="57"/>
                    <a:pt x="142" y="57"/>
                    <a:pt x="142" y="57"/>
                  </a:cubicBezTo>
                  <a:cubicBezTo>
                    <a:pt x="143" y="57"/>
                    <a:pt x="143" y="56"/>
                    <a:pt x="144" y="56"/>
                  </a:cubicBezTo>
                  <a:cubicBezTo>
                    <a:pt x="144" y="56"/>
                    <a:pt x="144" y="56"/>
                    <a:pt x="144" y="56"/>
                  </a:cubicBezTo>
                  <a:cubicBezTo>
                    <a:pt x="145" y="55"/>
                    <a:pt x="145" y="55"/>
                    <a:pt x="145" y="55"/>
                  </a:cubicBezTo>
                  <a:cubicBezTo>
                    <a:pt x="146" y="55"/>
                    <a:pt x="146" y="55"/>
                    <a:pt x="146" y="55"/>
                  </a:cubicBezTo>
                  <a:cubicBezTo>
                    <a:pt x="146" y="54"/>
                    <a:pt x="147" y="54"/>
                    <a:pt x="147" y="54"/>
                  </a:cubicBezTo>
                  <a:cubicBezTo>
                    <a:pt x="147" y="53"/>
                    <a:pt x="147" y="53"/>
                    <a:pt x="147" y="53"/>
                  </a:cubicBezTo>
                  <a:cubicBezTo>
                    <a:pt x="148" y="53"/>
                    <a:pt x="148" y="53"/>
                    <a:pt x="148" y="53"/>
                  </a:cubicBezTo>
                  <a:cubicBezTo>
                    <a:pt x="149" y="52"/>
                    <a:pt x="149" y="52"/>
                    <a:pt x="149" y="52"/>
                  </a:cubicBezTo>
                  <a:cubicBezTo>
                    <a:pt x="149" y="52"/>
                    <a:pt x="149" y="52"/>
                    <a:pt x="149" y="52"/>
                  </a:cubicBezTo>
                  <a:cubicBezTo>
                    <a:pt x="149" y="52"/>
                    <a:pt x="149" y="52"/>
                    <a:pt x="149" y="52"/>
                  </a:cubicBezTo>
                  <a:cubicBezTo>
                    <a:pt x="150" y="51"/>
                    <a:pt x="150" y="51"/>
                    <a:pt x="150" y="51"/>
                  </a:cubicBezTo>
                  <a:cubicBezTo>
                    <a:pt x="150" y="51"/>
                    <a:pt x="150" y="51"/>
                    <a:pt x="150" y="51"/>
                  </a:cubicBezTo>
                  <a:cubicBezTo>
                    <a:pt x="150" y="50"/>
                    <a:pt x="150" y="50"/>
                    <a:pt x="150" y="50"/>
                  </a:cubicBezTo>
                  <a:cubicBezTo>
                    <a:pt x="150" y="50"/>
                    <a:pt x="150" y="50"/>
                    <a:pt x="150" y="50"/>
                  </a:cubicBezTo>
                  <a:cubicBezTo>
                    <a:pt x="155" y="48"/>
                    <a:pt x="155" y="48"/>
                    <a:pt x="155" y="48"/>
                  </a:cubicBezTo>
                  <a:cubicBezTo>
                    <a:pt x="155" y="48"/>
                    <a:pt x="155" y="48"/>
                    <a:pt x="155" y="48"/>
                  </a:cubicBezTo>
                  <a:cubicBezTo>
                    <a:pt x="156" y="48"/>
                    <a:pt x="156" y="48"/>
                    <a:pt x="156" y="48"/>
                  </a:cubicBezTo>
                  <a:cubicBezTo>
                    <a:pt x="157" y="48"/>
                    <a:pt x="157" y="48"/>
                    <a:pt x="157" y="47"/>
                  </a:cubicBezTo>
                  <a:cubicBezTo>
                    <a:pt x="164" y="44"/>
                    <a:pt x="164" y="44"/>
                    <a:pt x="164" y="44"/>
                  </a:cubicBezTo>
                  <a:cubicBezTo>
                    <a:pt x="164" y="44"/>
                    <a:pt x="164" y="44"/>
                    <a:pt x="164" y="44"/>
                  </a:cubicBezTo>
                  <a:cubicBezTo>
                    <a:pt x="164" y="44"/>
                    <a:pt x="165" y="44"/>
                    <a:pt x="165" y="44"/>
                  </a:cubicBezTo>
                  <a:cubicBezTo>
                    <a:pt x="165" y="44"/>
                    <a:pt x="165" y="43"/>
                    <a:pt x="165" y="43"/>
                  </a:cubicBezTo>
                  <a:cubicBezTo>
                    <a:pt x="170" y="40"/>
                    <a:pt x="170" y="40"/>
                    <a:pt x="170" y="40"/>
                  </a:cubicBezTo>
                  <a:cubicBezTo>
                    <a:pt x="170" y="40"/>
                    <a:pt x="170" y="40"/>
                    <a:pt x="170" y="40"/>
                  </a:cubicBezTo>
                  <a:cubicBezTo>
                    <a:pt x="174" y="39"/>
                    <a:pt x="180" y="39"/>
                    <a:pt x="186" y="38"/>
                  </a:cubicBezTo>
                  <a:cubicBezTo>
                    <a:pt x="186" y="38"/>
                    <a:pt x="186" y="38"/>
                    <a:pt x="186" y="38"/>
                  </a:cubicBezTo>
                  <a:cubicBezTo>
                    <a:pt x="186" y="38"/>
                    <a:pt x="187" y="39"/>
                    <a:pt x="188" y="39"/>
                  </a:cubicBezTo>
                  <a:cubicBezTo>
                    <a:pt x="193" y="39"/>
                    <a:pt x="199" y="36"/>
                    <a:pt x="204" y="33"/>
                  </a:cubicBezTo>
                  <a:cubicBezTo>
                    <a:pt x="212" y="29"/>
                    <a:pt x="223" y="17"/>
                    <a:pt x="222" y="6"/>
                  </a:cubicBezTo>
                  <a:cubicBezTo>
                    <a:pt x="222" y="6"/>
                    <a:pt x="222" y="6"/>
                    <a:pt x="222" y="6"/>
                  </a:cubicBezTo>
                  <a:cubicBezTo>
                    <a:pt x="222" y="6"/>
                    <a:pt x="222" y="6"/>
                    <a:pt x="222" y="6"/>
                  </a:cubicBezTo>
                  <a:cubicBezTo>
                    <a:pt x="222" y="6"/>
                    <a:pt x="221" y="6"/>
                    <a:pt x="220" y="7"/>
                  </a:cubicBezTo>
                  <a:cubicBezTo>
                    <a:pt x="203" y="14"/>
                    <a:pt x="165" y="11"/>
                    <a:pt x="167" y="18"/>
                  </a:cubicBezTo>
                  <a:cubicBezTo>
                    <a:pt x="167" y="18"/>
                    <a:pt x="167" y="18"/>
                    <a:pt x="167" y="18"/>
                  </a:cubicBezTo>
                  <a:cubicBezTo>
                    <a:pt x="165" y="19"/>
                    <a:pt x="164" y="20"/>
                    <a:pt x="162" y="21"/>
                  </a:cubicBezTo>
                  <a:cubicBezTo>
                    <a:pt x="155" y="25"/>
                    <a:pt x="153" y="30"/>
                    <a:pt x="152" y="33"/>
                  </a:cubicBezTo>
                  <a:cubicBezTo>
                    <a:pt x="152" y="33"/>
                    <a:pt x="152" y="33"/>
                    <a:pt x="152" y="33"/>
                  </a:cubicBezTo>
                  <a:cubicBezTo>
                    <a:pt x="146" y="36"/>
                    <a:pt x="146" y="36"/>
                    <a:pt x="146" y="36"/>
                  </a:cubicBezTo>
                  <a:cubicBezTo>
                    <a:pt x="146" y="36"/>
                    <a:pt x="146" y="36"/>
                    <a:pt x="146" y="36"/>
                  </a:cubicBezTo>
                  <a:cubicBezTo>
                    <a:pt x="146" y="36"/>
                    <a:pt x="145" y="36"/>
                    <a:pt x="145" y="36"/>
                  </a:cubicBezTo>
                  <a:cubicBezTo>
                    <a:pt x="145" y="36"/>
                    <a:pt x="145" y="36"/>
                    <a:pt x="145" y="36"/>
                  </a:cubicBezTo>
                  <a:cubicBezTo>
                    <a:pt x="138" y="40"/>
                    <a:pt x="138" y="40"/>
                    <a:pt x="138" y="40"/>
                  </a:cubicBezTo>
                  <a:cubicBezTo>
                    <a:pt x="138" y="40"/>
                    <a:pt x="138" y="40"/>
                    <a:pt x="137" y="40"/>
                  </a:cubicBezTo>
                  <a:cubicBezTo>
                    <a:pt x="137" y="40"/>
                    <a:pt x="137" y="40"/>
                    <a:pt x="136" y="40"/>
                  </a:cubicBezTo>
                  <a:cubicBezTo>
                    <a:pt x="136" y="40"/>
                    <a:pt x="136" y="40"/>
                    <a:pt x="136" y="41"/>
                  </a:cubicBezTo>
                  <a:cubicBezTo>
                    <a:pt x="132" y="43"/>
                    <a:pt x="132" y="43"/>
                    <a:pt x="132" y="43"/>
                  </a:cubicBezTo>
                  <a:cubicBezTo>
                    <a:pt x="132" y="43"/>
                    <a:pt x="132" y="43"/>
                    <a:pt x="132" y="43"/>
                  </a:cubicBezTo>
                  <a:cubicBezTo>
                    <a:pt x="125" y="44"/>
                    <a:pt x="115" y="48"/>
                    <a:pt x="100" y="55"/>
                  </a:cubicBezTo>
                  <a:cubicBezTo>
                    <a:pt x="87" y="62"/>
                    <a:pt x="72" y="70"/>
                    <a:pt x="59" y="78"/>
                  </a:cubicBezTo>
                  <a:cubicBezTo>
                    <a:pt x="59" y="78"/>
                    <a:pt x="59" y="78"/>
                    <a:pt x="59" y="78"/>
                  </a:cubicBezTo>
                  <a:cubicBezTo>
                    <a:pt x="63" y="74"/>
                    <a:pt x="63" y="74"/>
                    <a:pt x="63" y="74"/>
                  </a:cubicBezTo>
                  <a:cubicBezTo>
                    <a:pt x="63" y="74"/>
                    <a:pt x="63" y="74"/>
                    <a:pt x="63" y="74"/>
                  </a:cubicBezTo>
                  <a:cubicBezTo>
                    <a:pt x="99" y="37"/>
                    <a:pt x="99" y="37"/>
                    <a:pt x="99" y="37"/>
                  </a:cubicBezTo>
                  <a:cubicBezTo>
                    <a:pt x="99" y="37"/>
                    <a:pt x="99" y="37"/>
                    <a:pt x="99" y="37"/>
                  </a:cubicBezTo>
                  <a:cubicBezTo>
                    <a:pt x="101" y="36"/>
                    <a:pt x="101" y="36"/>
                    <a:pt x="101" y="36"/>
                  </a:cubicBezTo>
                  <a:cubicBezTo>
                    <a:pt x="102" y="34"/>
                    <a:pt x="107" y="21"/>
                    <a:pt x="111" y="11"/>
                  </a:cubicBezTo>
                  <a:cubicBezTo>
                    <a:pt x="111" y="11"/>
                    <a:pt x="111" y="11"/>
                    <a:pt x="111" y="11"/>
                  </a:cubicBezTo>
                  <a:cubicBezTo>
                    <a:pt x="111" y="10"/>
                    <a:pt x="112" y="9"/>
                    <a:pt x="112" y="8"/>
                  </a:cubicBezTo>
                  <a:cubicBezTo>
                    <a:pt x="112" y="8"/>
                    <a:pt x="112" y="8"/>
                    <a:pt x="112" y="8"/>
                  </a:cubicBezTo>
                  <a:cubicBezTo>
                    <a:pt x="112" y="7"/>
                    <a:pt x="112" y="7"/>
                    <a:pt x="112" y="7"/>
                  </a:cubicBezTo>
                  <a:cubicBezTo>
                    <a:pt x="112" y="7"/>
                    <a:pt x="112" y="7"/>
                    <a:pt x="112" y="7"/>
                  </a:cubicBezTo>
                  <a:cubicBezTo>
                    <a:pt x="113" y="6"/>
                    <a:pt x="113" y="6"/>
                    <a:pt x="113" y="6"/>
                  </a:cubicBezTo>
                  <a:cubicBezTo>
                    <a:pt x="113" y="6"/>
                    <a:pt x="113" y="6"/>
                    <a:pt x="113" y="6"/>
                  </a:cubicBezTo>
                  <a:cubicBezTo>
                    <a:pt x="113" y="5"/>
                    <a:pt x="113" y="4"/>
                    <a:pt x="113" y="4"/>
                  </a:cubicBezTo>
                  <a:cubicBezTo>
                    <a:pt x="113" y="3"/>
                    <a:pt x="113" y="3"/>
                    <a:pt x="113" y="3"/>
                  </a:cubicBezTo>
                  <a:cubicBezTo>
                    <a:pt x="114" y="3"/>
                    <a:pt x="114" y="3"/>
                    <a:pt x="114" y="3"/>
                  </a:cubicBezTo>
                  <a:cubicBezTo>
                    <a:pt x="114" y="2"/>
                    <a:pt x="114" y="2"/>
                    <a:pt x="114" y="2"/>
                  </a:cubicBezTo>
                  <a:cubicBezTo>
                    <a:pt x="114" y="2"/>
                    <a:pt x="114" y="2"/>
                    <a:pt x="114" y="2"/>
                  </a:cubicBezTo>
                  <a:cubicBezTo>
                    <a:pt x="114" y="2"/>
                    <a:pt x="114" y="2"/>
                    <a:pt x="114" y="2"/>
                  </a:cubicBezTo>
                  <a:cubicBezTo>
                    <a:pt x="114" y="1"/>
                    <a:pt x="114" y="1"/>
                    <a:pt x="114" y="1"/>
                  </a:cubicBezTo>
                  <a:cubicBezTo>
                    <a:pt x="114" y="1"/>
                    <a:pt x="114" y="1"/>
                    <a:pt x="114" y="1"/>
                  </a:cubicBezTo>
                  <a:cubicBezTo>
                    <a:pt x="114" y="1"/>
                    <a:pt x="114" y="1"/>
                    <a:pt x="114" y="1"/>
                  </a:cubicBezTo>
                  <a:cubicBezTo>
                    <a:pt x="114" y="0"/>
                    <a:pt x="114" y="0"/>
                    <a:pt x="114" y="0"/>
                  </a:cubicBezTo>
                  <a:cubicBezTo>
                    <a:pt x="114" y="0"/>
                    <a:pt x="114" y="0"/>
                    <a:pt x="114" y="0"/>
                  </a:cubicBezTo>
                  <a:cubicBezTo>
                    <a:pt x="114" y="0"/>
                    <a:pt x="114" y="0"/>
                    <a:pt x="114" y="0"/>
                  </a:cubicBezTo>
                  <a:cubicBezTo>
                    <a:pt x="114" y="0"/>
                    <a:pt x="114" y="0"/>
                    <a:pt x="114" y="0"/>
                  </a:cubicBezTo>
                  <a:cubicBezTo>
                    <a:pt x="113" y="0"/>
                    <a:pt x="113" y="0"/>
                    <a:pt x="113" y="0"/>
                  </a:cubicBezTo>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2" name="ïṧlïḓê">
              <a:extLst>
                <a:ext uri="{FF2B5EF4-FFF2-40B4-BE49-F238E27FC236}">
                  <a16:creationId xmlns:a16="http://schemas.microsoft.com/office/drawing/2014/main" xmlns="" id="{7E20B123-C302-4172-A590-18D28D46FCA0}"/>
                </a:ext>
              </a:extLst>
            </p:cNvPr>
            <p:cNvSpPr/>
            <p:nvPr/>
          </p:nvSpPr>
          <p:spPr bwMode="auto">
            <a:xfrm>
              <a:off x="7132638" y="4668838"/>
              <a:ext cx="654050" cy="319088"/>
            </a:xfrm>
            <a:custGeom>
              <a:avLst/>
              <a:gdLst>
                <a:gd name="T0" fmla="*/ 198 w 198"/>
                <a:gd name="T1" fmla="*/ 17 h 97"/>
                <a:gd name="T2" fmla="*/ 99 w 198"/>
                <a:gd name="T3" fmla="*/ 97 h 97"/>
                <a:gd name="T4" fmla="*/ 0 w 198"/>
                <a:gd name="T5" fmla="*/ 17 h 97"/>
                <a:gd name="T6" fmla="*/ 99 w 198"/>
                <a:gd name="T7" fmla="*/ 0 h 97"/>
                <a:gd name="T8" fmla="*/ 198 w 198"/>
                <a:gd name="T9" fmla="*/ 17 h 97"/>
              </a:gdLst>
              <a:ahLst/>
              <a:cxnLst>
                <a:cxn ang="0">
                  <a:pos x="T0" y="T1"/>
                </a:cxn>
                <a:cxn ang="0">
                  <a:pos x="T2" y="T3"/>
                </a:cxn>
                <a:cxn ang="0">
                  <a:pos x="T4" y="T5"/>
                </a:cxn>
                <a:cxn ang="0">
                  <a:pos x="T6" y="T7"/>
                </a:cxn>
                <a:cxn ang="0">
                  <a:pos x="T8" y="T9"/>
                </a:cxn>
              </a:cxnLst>
              <a:rect l="0" t="0" r="r" b="b"/>
              <a:pathLst>
                <a:path w="198" h="97">
                  <a:moveTo>
                    <a:pt x="198" y="17"/>
                  </a:moveTo>
                  <a:cubicBezTo>
                    <a:pt x="198" y="26"/>
                    <a:pt x="183" y="97"/>
                    <a:pt x="99" y="97"/>
                  </a:cubicBezTo>
                  <a:cubicBezTo>
                    <a:pt x="44" y="97"/>
                    <a:pt x="0" y="26"/>
                    <a:pt x="0" y="17"/>
                  </a:cubicBezTo>
                  <a:cubicBezTo>
                    <a:pt x="0" y="8"/>
                    <a:pt x="44" y="0"/>
                    <a:pt x="99" y="0"/>
                  </a:cubicBezTo>
                  <a:cubicBezTo>
                    <a:pt x="154" y="0"/>
                    <a:pt x="198" y="8"/>
                    <a:pt x="198" y="17"/>
                  </a:cubicBezTo>
                </a:path>
              </a:pathLst>
            </a:custGeom>
            <a:solidFill>
              <a:srgbClr val="082D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3" name="iṧļiḓe">
              <a:extLst>
                <a:ext uri="{FF2B5EF4-FFF2-40B4-BE49-F238E27FC236}">
                  <a16:creationId xmlns:a16="http://schemas.microsoft.com/office/drawing/2014/main" xmlns="" id="{D641A915-6BC6-4566-BA0B-AAF383C39775}"/>
                </a:ext>
              </a:extLst>
            </p:cNvPr>
            <p:cNvSpPr/>
            <p:nvPr/>
          </p:nvSpPr>
          <p:spPr bwMode="auto">
            <a:xfrm>
              <a:off x="7277101" y="4886325"/>
              <a:ext cx="204788" cy="236538"/>
            </a:xfrm>
            <a:custGeom>
              <a:avLst/>
              <a:gdLst>
                <a:gd name="T0" fmla="*/ 59 w 62"/>
                <a:gd name="T1" fmla="*/ 41 h 72"/>
                <a:gd name="T2" fmla="*/ 48 w 62"/>
                <a:gd name="T3" fmla="*/ 64 h 72"/>
                <a:gd name="T4" fmla="*/ 37 w 62"/>
                <a:gd name="T5" fmla="*/ 69 h 72"/>
                <a:gd name="T6" fmla="*/ 14 w 62"/>
                <a:gd name="T7" fmla="*/ 58 h 72"/>
                <a:gd name="T8" fmla="*/ 3 w 62"/>
                <a:gd name="T9" fmla="*/ 31 h 72"/>
                <a:gd name="T10" fmla="*/ 14 w 62"/>
                <a:gd name="T11" fmla="*/ 8 h 72"/>
                <a:gd name="T12" fmla="*/ 25 w 62"/>
                <a:gd name="T13" fmla="*/ 3 h 72"/>
                <a:gd name="T14" fmla="*/ 48 w 62"/>
                <a:gd name="T15" fmla="*/ 14 h 72"/>
                <a:gd name="T16" fmla="*/ 59 w 62"/>
                <a:gd name="T17" fmla="*/ 4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59" y="41"/>
                  </a:moveTo>
                  <a:cubicBezTo>
                    <a:pt x="62" y="51"/>
                    <a:pt x="58" y="61"/>
                    <a:pt x="48" y="64"/>
                  </a:cubicBezTo>
                  <a:cubicBezTo>
                    <a:pt x="37" y="69"/>
                    <a:pt x="37" y="69"/>
                    <a:pt x="37" y="69"/>
                  </a:cubicBezTo>
                  <a:cubicBezTo>
                    <a:pt x="28" y="72"/>
                    <a:pt x="17" y="68"/>
                    <a:pt x="14" y="58"/>
                  </a:cubicBezTo>
                  <a:cubicBezTo>
                    <a:pt x="3" y="31"/>
                    <a:pt x="3" y="31"/>
                    <a:pt x="3" y="31"/>
                  </a:cubicBezTo>
                  <a:cubicBezTo>
                    <a:pt x="0" y="21"/>
                    <a:pt x="4" y="11"/>
                    <a:pt x="14" y="8"/>
                  </a:cubicBezTo>
                  <a:cubicBezTo>
                    <a:pt x="25" y="3"/>
                    <a:pt x="25" y="3"/>
                    <a:pt x="25" y="3"/>
                  </a:cubicBezTo>
                  <a:cubicBezTo>
                    <a:pt x="34" y="0"/>
                    <a:pt x="44" y="4"/>
                    <a:pt x="48" y="14"/>
                  </a:cubicBezTo>
                  <a:cubicBezTo>
                    <a:pt x="59" y="41"/>
                    <a:pt x="59" y="41"/>
                    <a:pt x="59" y="41"/>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4" name="íşļíḓe">
              <a:extLst>
                <a:ext uri="{FF2B5EF4-FFF2-40B4-BE49-F238E27FC236}">
                  <a16:creationId xmlns:a16="http://schemas.microsoft.com/office/drawing/2014/main" xmlns="" id="{50C6DC34-CE00-4036-A22F-7AE5D9DA22D6}"/>
                </a:ext>
              </a:extLst>
            </p:cNvPr>
            <p:cNvSpPr/>
            <p:nvPr/>
          </p:nvSpPr>
          <p:spPr bwMode="auto">
            <a:xfrm>
              <a:off x="7040563" y="4325938"/>
              <a:ext cx="273050" cy="603250"/>
            </a:xfrm>
            <a:custGeom>
              <a:avLst/>
              <a:gdLst>
                <a:gd name="T0" fmla="*/ 172 w 172"/>
                <a:gd name="T1" fmla="*/ 369 h 380"/>
                <a:gd name="T2" fmla="*/ 141 w 172"/>
                <a:gd name="T3" fmla="*/ 380 h 380"/>
                <a:gd name="T4" fmla="*/ 0 w 172"/>
                <a:gd name="T5" fmla="*/ 10 h 380"/>
                <a:gd name="T6" fmla="*/ 31 w 172"/>
                <a:gd name="T7" fmla="*/ 0 h 380"/>
                <a:gd name="T8" fmla="*/ 172 w 172"/>
                <a:gd name="T9" fmla="*/ 369 h 380"/>
              </a:gdLst>
              <a:ahLst/>
              <a:cxnLst>
                <a:cxn ang="0">
                  <a:pos x="T0" y="T1"/>
                </a:cxn>
                <a:cxn ang="0">
                  <a:pos x="T2" y="T3"/>
                </a:cxn>
                <a:cxn ang="0">
                  <a:pos x="T4" y="T5"/>
                </a:cxn>
                <a:cxn ang="0">
                  <a:pos x="T6" y="T7"/>
                </a:cxn>
                <a:cxn ang="0">
                  <a:pos x="T8" y="T9"/>
                </a:cxn>
              </a:cxnLst>
              <a:rect l="0" t="0" r="r" b="b"/>
              <a:pathLst>
                <a:path w="172" h="380">
                  <a:moveTo>
                    <a:pt x="172" y="369"/>
                  </a:moveTo>
                  <a:lnTo>
                    <a:pt x="141" y="380"/>
                  </a:lnTo>
                  <a:lnTo>
                    <a:pt x="0" y="10"/>
                  </a:lnTo>
                  <a:lnTo>
                    <a:pt x="31" y="0"/>
                  </a:lnTo>
                  <a:lnTo>
                    <a:pt x="172" y="369"/>
                  </a:lnTo>
                  <a:close/>
                </a:path>
              </a:pathLst>
            </a:custGeom>
            <a:solidFill>
              <a:srgbClr val="FEC2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5" name="ïŝliďé">
              <a:extLst>
                <a:ext uri="{FF2B5EF4-FFF2-40B4-BE49-F238E27FC236}">
                  <a16:creationId xmlns:a16="http://schemas.microsoft.com/office/drawing/2014/main" xmlns="" id="{0D2A7FDE-8EE3-4E29-A89D-C59D3CE0CFC3}"/>
                </a:ext>
              </a:extLst>
            </p:cNvPr>
            <p:cNvSpPr/>
            <p:nvPr/>
          </p:nvSpPr>
          <p:spPr bwMode="auto">
            <a:xfrm>
              <a:off x="7040563" y="4325938"/>
              <a:ext cx="273050" cy="603250"/>
            </a:xfrm>
            <a:custGeom>
              <a:avLst/>
              <a:gdLst>
                <a:gd name="T0" fmla="*/ 172 w 172"/>
                <a:gd name="T1" fmla="*/ 369 h 380"/>
                <a:gd name="T2" fmla="*/ 141 w 172"/>
                <a:gd name="T3" fmla="*/ 380 h 380"/>
                <a:gd name="T4" fmla="*/ 0 w 172"/>
                <a:gd name="T5" fmla="*/ 10 h 380"/>
                <a:gd name="T6" fmla="*/ 31 w 172"/>
                <a:gd name="T7" fmla="*/ 0 h 380"/>
                <a:gd name="T8" fmla="*/ 172 w 172"/>
                <a:gd name="T9" fmla="*/ 369 h 380"/>
              </a:gdLst>
              <a:ahLst/>
              <a:cxnLst>
                <a:cxn ang="0">
                  <a:pos x="T0" y="T1"/>
                </a:cxn>
                <a:cxn ang="0">
                  <a:pos x="T2" y="T3"/>
                </a:cxn>
                <a:cxn ang="0">
                  <a:pos x="T4" y="T5"/>
                </a:cxn>
                <a:cxn ang="0">
                  <a:pos x="T6" y="T7"/>
                </a:cxn>
                <a:cxn ang="0">
                  <a:pos x="T8" y="T9"/>
                </a:cxn>
              </a:cxnLst>
              <a:rect l="0" t="0" r="r" b="b"/>
              <a:pathLst>
                <a:path w="172" h="380">
                  <a:moveTo>
                    <a:pt x="172" y="369"/>
                  </a:moveTo>
                  <a:lnTo>
                    <a:pt x="141" y="380"/>
                  </a:lnTo>
                  <a:lnTo>
                    <a:pt x="0" y="10"/>
                  </a:lnTo>
                  <a:lnTo>
                    <a:pt x="31" y="0"/>
                  </a:lnTo>
                  <a:lnTo>
                    <a:pt x="172" y="3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6" name="îSlïḑe">
              <a:extLst>
                <a:ext uri="{FF2B5EF4-FFF2-40B4-BE49-F238E27FC236}">
                  <a16:creationId xmlns:a16="http://schemas.microsoft.com/office/drawing/2014/main" xmlns="" id="{5FBEA4B8-2A92-45C6-9EC0-C8AE10D4F143}"/>
                </a:ext>
              </a:extLst>
            </p:cNvPr>
            <p:cNvSpPr/>
            <p:nvPr/>
          </p:nvSpPr>
          <p:spPr bwMode="auto">
            <a:xfrm>
              <a:off x="7138988" y="4286250"/>
              <a:ext cx="274638" cy="606425"/>
            </a:xfrm>
            <a:custGeom>
              <a:avLst/>
              <a:gdLst>
                <a:gd name="T0" fmla="*/ 173 w 173"/>
                <a:gd name="T1" fmla="*/ 369 h 382"/>
                <a:gd name="T2" fmla="*/ 141 w 173"/>
                <a:gd name="T3" fmla="*/ 382 h 382"/>
                <a:gd name="T4" fmla="*/ 0 w 173"/>
                <a:gd name="T5" fmla="*/ 12 h 382"/>
                <a:gd name="T6" fmla="*/ 31 w 173"/>
                <a:gd name="T7" fmla="*/ 0 h 382"/>
                <a:gd name="T8" fmla="*/ 173 w 173"/>
                <a:gd name="T9" fmla="*/ 369 h 382"/>
              </a:gdLst>
              <a:ahLst/>
              <a:cxnLst>
                <a:cxn ang="0">
                  <a:pos x="T0" y="T1"/>
                </a:cxn>
                <a:cxn ang="0">
                  <a:pos x="T2" y="T3"/>
                </a:cxn>
                <a:cxn ang="0">
                  <a:pos x="T4" y="T5"/>
                </a:cxn>
                <a:cxn ang="0">
                  <a:pos x="T6" y="T7"/>
                </a:cxn>
                <a:cxn ang="0">
                  <a:pos x="T8" y="T9"/>
                </a:cxn>
              </a:cxnLst>
              <a:rect l="0" t="0" r="r" b="b"/>
              <a:pathLst>
                <a:path w="173" h="382">
                  <a:moveTo>
                    <a:pt x="173" y="369"/>
                  </a:moveTo>
                  <a:lnTo>
                    <a:pt x="141" y="382"/>
                  </a:lnTo>
                  <a:lnTo>
                    <a:pt x="0" y="12"/>
                  </a:lnTo>
                  <a:lnTo>
                    <a:pt x="31" y="0"/>
                  </a:lnTo>
                  <a:lnTo>
                    <a:pt x="173" y="369"/>
                  </a:lnTo>
                  <a:close/>
                </a:path>
              </a:pathLst>
            </a:custGeom>
            <a:solidFill>
              <a:srgbClr val="E27B0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7" name="îŝľíḑê">
              <a:extLst>
                <a:ext uri="{FF2B5EF4-FFF2-40B4-BE49-F238E27FC236}">
                  <a16:creationId xmlns:a16="http://schemas.microsoft.com/office/drawing/2014/main" xmlns="" id="{B272F23A-D4D6-4891-92F0-18324F09E501}"/>
                </a:ext>
              </a:extLst>
            </p:cNvPr>
            <p:cNvSpPr/>
            <p:nvPr/>
          </p:nvSpPr>
          <p:spPr bwMode="auto">
            <a:xfrm>
              <a:off x="7138988" y="4286250"/>
              <a:ext cx="274638" cy="606425"/>
            </a:xfrm>
            <a:custGeom>
              <a:avLst/>
              <a:gdLst>
                <a:gd name="T0" fmla="*/ 173 w 173"/>
                <a:gd name="T1" fmla="*/ 369 h 382"/>
                <a:gd name="T2" fmla="*/ 141 w 173"/>
                <a:gd name="T3" fmla="*/ 382 h 382"/>
                <a:gd name="T4" fmla="*/ 0 w 173"/>
                <a:gd name="T5" fmla="*/ 12 h 382"/>
                <a:gd name="T6" fmla="*/ 31 w 173"/>
                <a:gd name="T7" fmla="*/ 0 h 382"/>
                <a:gd name="T8" fmla="*/ 173 w 173"/>
                <a:gd name="T9" fmla="*/ 369 h 382"/>
              </a:gdLst>
              <a:ahLst/>
              <a:cxnLst>
                <a:cxn ang="0">
                  <a:pos x="T0" y="T1"/>
                </a:cxn>
                <a:cxn ang="0">
                  <a:pos x="T2" y="T3"/>
                </a:cxn>
                <a:cxn ang="0">
                  <a:pos x="T4" y="T5"/>
                </a:cxn>
                <a:cxn ang="0">
                  <a:pos x="T6" y="T7"/>
                </a:cxn>
                <a:cxn ang="0">
                  <a:pos x="T8" y="T9"/>
                </a:cxn>
              </a:cxnLst>
              <a:rect l="0" t="0" r="r" b="b"/>
              <a:pathLst>
                <a:path w="173" h="382">
                  <a:moveTo>
                    <a:pt x="173" y="369"/>
                  </a:moveTo>
                  <a:lnTo>
                    <a:pt x="141" y="382"/>
                  </a:lnTo>
                  <a:lnTo>
                    <a:pt x="0" y="12"/>
                  </a:lnTo>
                  <a:lnTo>
                    <a:pt x="31" y="0"/>
                  </a:lnTo>
                  <a:lnTo>
                    <a:pt x="173" y="3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8" name="iṡ1ïde">
              <a:extLst>
                <a:ext uri="{FF2B5EF4-FFF2-40B4-BE49-F238E27FC236}">
                  <a16:creationId xmlns:a16="http://schemas.microsoft.com/office/drawing/2014/main" xmlns="" id="{8CCC92AA-07CF-4959-B3F4-EC342562E443}"/>
                </a:ext>
              </a:extLst>
            </p:cNvPr>
            <p:cNvSpPr/>
            <p:nvPr/>
          </p:nvSpPr>
          <p:spPr bwMode="auto">
            <a:xfrm>
              <a:off x="7080251" y="4295775"/>
              <a:ext cx="293688" cy="619125"/>
            </a:xfrm>
            <a:custGeom>
              <a:avLst/>
              <a:gdLst>
                <a:gd name="T0" fmla="*/ 185 w 185"/>
                <a:gd name="T1" fmla="*/ 374 h 390"/>
                <a:gd name="T2" fmla="*/ 143 w 185"/>
                <a:gd name="T3" fmla="*/ 390 h 390"/>
                <a:gd name="T4" fmla="*/ 0 w 185"/>
                <a:gd name="T5" fmla="*/ 17 h 390"/>
                <a:gd name="T6" fmla="*/ 41 w 185"/>
                <a:gd name="T7" fmla="*/ 0 h 390"/>
                <a:gd name="T8" fmla="*/ 185 w 185"/>
                <a:gd name="T9" fmla="*/ 374 h 390"/>
              </a:gdLst>
              <a:ahLst/>
              <a:cxnLst>
                <a:cxn ang="0">
                  <a:pos x="T0" y="T1"/>
                </a:cxn>
                <a:cxn ang="0">
                  <a:pos x="T2" y="T3"/>
                </a:cxn>
                <a:cxn ang="0">
                  <a:pos x="T4" y="T5"/>
                </a:cxn>
                <a:cxn ang="0">
                  <a:pos x="T6" y="T7"/>
                </a:cxn>
                <a:cxn ang="0">
                  <a:pos x="T8" y="T9"/>
                </a:cxn>
              </a:cxnLst>
              <a:rect l="0" t="0" r="r" b="b"/>
              <a:pathLst>
                <a:path w="185" h="390">
                  <a:moveTo>
                    <a:pt x="185" y="374"/>
                  </a:moveTo>
                  <a:lnTo>
                    <a:pt x="143" y="390"/>
                  </a:lnTo>
                  <a:lnTo>
                    <a:pt x="0" y="17"/>
                  </a:lnTo>
                  <a:lnTo>
                    <a:pt x="41" y="0"/>
                  </a:lnTo>
                  <a:lnTo>
                    <a:pt x="185" y="374"/>
                  </a:lnTo>
                  <a:close/>
                </a:path>
              </a:pathLst>
            </a:custGeom>
            <a:solidFill>
              <a:srgbClr val="FE9B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9" name="ïSḻîḋe">
              <a:extLst>
                <a:ext uri="{FF2B5EF4-FFF2-40B4-BE49-F238E27FC236}">
                  <a16:creationId xmlns:a16="http://schemas.microsoft.com/office/drawing/2014/main" xmlns="" id="{B0515AC0-2D05-44C8-8A6E-B30F285B1C51}"/>
                </a:ext>
              </a:extLst>
            </p:cNvPr>
            <p:cNvSpPr/>
            <p:nvPr/>
          </p:nvSpPr>
          <p:spPr bwMode="auto">
            <a:xfrm>
              <a:off x="7080251" y="4295775"/>
              <a:ext cx="293688" cy="619125"/>
            </a:xfrm>
            <a:custGeom>
              <a:avLst/>
              <a:gdLst>
                <a:gd name="T0" fmla="*/ 185 w 185"/>
                <a:gd name="T1" fmla="*/ 374 h 390"/>
                <a:gd name="T2" fmla="*/ 143 w 185"/>
                <a:gd name="T3" fmla="*/ 390 h 390"/>
                <a:gd name="T4" fmla="*/ 0 w 185"/>
                <a:gd name="T5" fmla="*/ 17 h 390"/>
                <a:gd name="T6" fmla="*/ 41 w 185"/>
                <a:gd name="T7" fmla="*/ 0 h 390"/>
                <a:gd name="T8" fmla="*/ 185 w 185"/>
                <a:gd name="T9" fmla="*/ 374 h 390"/>
              </a:gdLst>
              <a:ahLst/>
              <a:cxnLst>
                <a:cxn ang="0">
                  <a:pos x="T0" y="T1"/>
                </a:cxn>
                <a:cxn ang="0">
                  <a:pos x="T2" y="T3"/>
                </a:cxn>
                <a:cxn ang="0">
                  <a:pos x="T4" y="T5"/>
                </a:cxn>
                <a:cxn ang="0">
                  <a:pos x="T6" y="T7"/>
                </a:cxn>
                <a:cxn ang="0">
                  <a:pos x="T8" y="T9"/>
                </a:cxn>
              </a:cxnLst>
              <a:rect l="0" t="0" r="r" b="b"/>
              <a:pathLst>
                <a:path w="185" h="390">
                  <a:moveTo>
                    <a:pt x="185" y="374"/>
                  </a:moveTo>
                  <a:lnTo>
                    <a:pt x="143" y="390"/>
                  </a:lnTo>
                  <a:lnTo>
                    <a:pt x="0" y="17"/>
                  </a:lnTo>
                  <a:lnTo>
                    <a:pt x="41" y="0"/>
                  </a:lnTo>
                  <a:lnTo>
                    <a:pt x="185" y="3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0" name="ïṡ1ïḑè">
              <a:extLst>
                <a:ext uri="{FF2B5EF4-FFF2-40B4-BE49-F238E27FC236}">
                  <a16:creationId xmlns:a16="http://schemas.microsoft.com/office/drawing/2014/main" xmlns="" id="{AA8D050B-CE69-4AF5-8734-E779742320CC}"/>
                </a:ext>
              </a:extLst>
            </p:cNvPr>
            <p:cNvSpPr/>
            <p:nvPr/>
          </p:nvSpPr>
          <p:spPr bwMode="auto">
            <a:xfrm>
              <a:off x="7264401" y="4865688"/>
              <a:ext cx="192088" cy="174625"/>
            </a:xfrm>
            <a:custGeom>
              <a:avLst/>
              <a:gdLst>
                <a:gd name="T0" fmla="*/ 121 w 121"/>
                <a:gd name="T1" fmla="*/ 75 h 110"/>
                <a:gd name="T2" fmla="*/ 27 w 121"/>
                <a:gd name="T3" fmla="*/ 110 h 110"/>
                <a:gd name="T4" fmla="*/ 0 w 121"/>
                <a:gd name="T5" fmla="*/ 35 h 110"/>
                <a:gd name="T6" fmla="*/ 92 w 121"/>
                <a:gd name="T7" fmla="*/ 0 h 110"/>
                <a:gd name="T8" fmla="*/ 121 w 121"/>
                <a:gd name="T9" fmla="*/ 75 h 110"/>
              </a:gdLst>
              <a:ahLst/>
              <a:cxnLst>
                <a:cxn ang="0">
                  <a:pos x="T0" y="T1"/>
                </a:cxn>
                <a:cxn ang="0">
                  <a:pos x="T2" y="T3"/>
                </a:cxn>
                <a:cxn ang="0">
                  <a:pos x="T4" y="T5"/>
                </a:cxn>
                <a:cxn ang="0">
                  <a:pos x="T6" y="T7"/>
                </a:cxn>
                <a:cxn ang="0">
                  <a:pos x="T8" y="T9"/>
                </a:cxn>
              </a:cxnLst>
              <a:rect l="0" t="0" r="r" b="b"/>
              <a:pathLst>
                <a:path w="121" h="110">
                  <a:moveTo>
                    <a:pt x="121" y="75"/>
                  </a:moveTo>
                  <a:lnTo>
                    <a:pt x="27" y="110"/>
                  </a:lnTo>
                  <a:lnTo>
                    <a:pt x="0" y="35"/>
                  </a:lnTo>
                  <a:lnTo>
                    <a:pt x="92" y="0"/>
                  </a:lnTo>
                  <a:lnTo>
                    <a:pt x="121" y="75"/>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1" name="ïṥḻîḍé">
              <a:extLst>
                <a:ext uri="{FF2B5EF4-FFF2-40B4-BE49-F238E27FC236}">
                  <a16:creationId xmlns:a16="http://schemas.microsoft.com/office/drawing/2014/main" xmlns="" id="{AF06E7EE-1E86-477D-89CC-704454131098}"/>
                </a:ext>
              </a:extLst>
            </p:cNvPr>
            <p:cNvSpPr/>
            <p:nvPr/>
          </p:nvSpPr>
          <p:spPr bwMode="auto">
            <a:xfrm>
              <a:off x="7264401" y="4865688"/>
              <a:ext cx="192088" cy="174625"/>
            </a:xfrm>
            <a:custGeom>
              <a:avLst/>
              <a:gdLst>
                <a:gd name="T0" fmla="*/ 121 w 121"/>
                <a:gd name="T1" fmla="*/ 75 h 110"/>
                <a:gd name="T2" fmla="*/ 27 w 121"/>
                <a:gd name="T3" fmla="*/ 110 h 110"/>
                <a:gd name="T4" fmla="*/ 0 w 121"/>
                <a:gd name="T5" fmla="*/ 35 h 110"/>
                <a:gd name="T6" fmla="*/ 92 w 121"/>
                <a:gd name="T7" fmla="*/ 0 h 110"/>
                <a:gd name="T8" fmla="*/ 121 w 121"/>
                <a:gd name="T9" fmla="*/ 75 h 110"/>
              </a:gdLst>
              <a:ahLst/>
              <a:cxnLst>
                <a:cxn ang="0">
                  <a:pos x="T0" y="T1"/>
                </a:cxn>
                <a:cxn ang="0">
                  <a:pos x="T2" y="T3"/>
                </a:cxn>
                <a:cxn ang="0">
                  <a:pos x="T4" y="T5"/>
                </a:cxn>
                <a:cxn ang="0">
                  <a:pos x="T6" y="T7"/>
                </a:cxn>
                <a:cxn ang="0">
                  <a:pos x="T8" y="T9"/>
                </a:cxn>
              </a:cxnLst>
              <a:rect l="0" t="0" r="r" b="b"/>
              <a:pathLst>
                <a:path w="121" h="110">
                  <a:moveTo>
                    <a:pt x="121" y="75"/>
                  </a:moveTo>
                  <a:lnTo>
                    <a:pt x="27" y="110"/>
                  </a:lnTo>
                  <a:lnTo>
                    <a:pt x="0" y="35"/>
                  </a:lnTo>
                  <a:lnTo>
                    <a:pt x="92" y="0"/>
                  </a:lnTo>
                  <a:lnTo>
                    <a:pt x="121"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2" name="íṡlîḑê">
              <a:extLst>
                <a:ext uri="{FF2B5EF4-FFF2-40B4-BE49-F238E27FC236}">
                  <a16:creationId xmlns:a16="http://schemas.microsoft.com/office/drawing/2014/main" xmlns="" id="{D13D5E26-7819-4165-AC65-88E9A608F918}"/>
                </a:ext>
              </a:extLst>
            </p:cNvPr>
            <p:cNvSpPr/>
            <p:nvPr/>
          </p:nvSpPr>
          <p:spPr bwMode="auto">
            <a:xfrm>
              <a:off x="7304088" y="4865688"/>
              <a:ext cx="152400" cy="158750"/>
            </a:xfrm>
            <a:custGeom>
              <a:avLst/>
              <a:gdLst>
                <a:gd name="T0" fmla="*/ 96 w 96"/>
                <a:gd name="T1" fmla="*/ 75 h 100"/>
                <a:gd name="T2" fmla="*/ 29 w 96"/>
                <a:gd name="T3" fmla="*/ 100 h 100"/>
                <a:gd name="T4" fmla="*/ 0 w 96"/>
                <a:gd name="T5" fmla="*/ 25 h 100"/>
                <a:gd name="T6" fmla="*/ 67 w 96"/>
                <a:gd name="T7" fmla="*/ 0 h 100"/>
                <a:gd name="T8" fmla="*/ 96 w 96"/>
                <a:gd name="T9" fmla="*/ 75 h 100"/>
              </a:gdLst>
              <a:ahLst/>
              <a:cxnLst>
                <a:cxn ang="0">
                  <a:pos x="T0" y="T1"/>
                </a:cxn>
                <a:cxn ang="0">
                  <a:pos x="T2" y="T3"/>
                </a:cxn>
                <a:cxn ang="0">
                  <a:pos x="T4" y="T5"/>
                </a:cxn>
                <a:cxn ang="0">
                  <a:pos x="T6" y="T7"/>
                </a:cxn>
                <a:cxn ang="0">
                  <a:pos x="T8" y="T9"/>
                </a:cxn>
              </a:cxnLst>
              <a:rect l="0" t="0" r="r" b="b"/>
              <a:pathLst>
                <a:path w="96" h="100">
                  <a:moveTo>
                    <a:pt x="96" y="75"/>
                  </a:moveTo>
                  <a:lnTo>
                    <a:pt x="29" y="100"/>
                  </a:lnTo>
                  <a:lnTo>
                    <a:pt x="0" y="25"/>
                  </a:lnTo>
                  <a:lnTo>
                    <a:pt x="67" y="0"/>
                  </a:lnTo>
                  <a:lnTo>
                    <a:pt x="96" y="75"/>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3" name="ïşľîḋè">
              <a:extLst>
                <a:ext uri="{FF2B5EF4-FFF2-40B4-BE49-F238E27FC236}">
                  <a16:creationId xmlns:a16="http://schemas.microsoft.com/office/drawing/2014/main" xmlns="" id="{C0410FC2-FD95-4466-AC8A-C1C86E00E076}"/>
                </a:ext>
              </a:extLst>
            </p:cNvPr>
            <p:cNvSpPr/>
            <p:nvPr/>
          </p:nvSpPr>
          <p:spPr bwMode="auto">
            <a:xfrm>
              <a:off x="7304088" y="4865688"/>
              <a:ext cx="152400" cy="158750"/>
            </a:xfrm>
            <a:custGeom>
              <a:avLst/>
              <a:gdLst>
                <a:gd name="T0" fmla="*/ 96 w 96"/>
                <a:gd name="T1" fmla="*/ 75 h 100"/>
                <a:gd name="T2" fmla="*/ 29 w 96"/>
                <a:gd name="T3" fmla="*/ 100 h 100"/>
                <a:gd name="T4" fmla="*/ 0 w 96"/>
                <a:gd name="T5" fmla="*/ 25 h 100"/>
                <a:gd name="T6" fmla="*/ 67 w 96"/>
                <a:gd name="T7" fmla="*/ 0 h 100"/>
                <a:gd name="T8" fmla="*/ 96 w 96"/>
                <a:gd name="T9" fmla="*/ 75 h 100"/>
              </a:gdLst>
              <a:ahLst/>
              <a:cxnLst>
                <a:cxn ang="0">
                  <a:pos x="T0" y="T1"/>
                </a:cxn>
                <a:cxn ang="0">
                  <a:pos x="T2" y="T3"/>
                </a:cxn>
                <a:cxn ang="0">
                  <a:pos x="T4" y="T5"/>
                </a:cxn>
                <a:cxn ang="0">
                  <a:pos x="T6" y="T7"/>
                </a:cxn>
                <a:cxn ang="0">
                  <a:pos x="T8" y="T9"/>
                </a:cxn>
              </a:cxnLst>
              <a:rect l="0" t="0" r="r" b="b"/>
              <a:pathLst>
                <a:path w="96" h="100">
                  <a:moveTo>
                    <a:pt x="96" y="75"/>
                  </a:moveTo>
                  <a:lnTo>
                    <a:pt x="29" y="100"/>
                  </a:lnTo>
                  <a:lnTo>
                    <a:pt x="0" y="25"/>
                  </a:lnTo>
                  <a:lnTo>
                    <a:pt x="67" y="0"/>
                  </a:lnTo>
                  <a:lnTo>
                    <a:pt x="96"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4" name="isļiḋê">
              <a:extLst>
                <a:ext uri="{FF2B5EF4-FFF2-40B4-BE49-F238E27FC236}">
                  <a16:creationId xmlns:a16="http://schemas.microsoft.com/office/drawing/2014/main" xmlns="" id="{8744575C-4163-431C-9B7F-E4E50FCABBC1}"/>
                </a:ext>
              </a:extLst>
            </p:cNvPr>
            <p:cNvSpPr/>
            <p:nvPr/>
          </p:nvSpPr>
          <p:spPr bwMode="auto">
            <a:xfrm>
              <a:off x="7304088" y="4883150"/>
              <a:ext cx="112713" cy="141288"/>
            </a:xfrm>
            <a:custGeom>
              <a:avLst/>
              <a:gdLst>
                <a:gd name="T0" fmla="*/ 71 w 71"/>
                <a:gd name="T1" fmla="*/ 74 h 89"/>
                <a:gd name="T2" fmla="*/ 29 w 71"/>
                <a:gd name="T3" fmla="*/ 89 h 89"/>
                <a:gd name="T4" fmla="*/ 0 w 71"/>
                <a:gd name="T5" fmla="*/ 14 h 89"/>
                <a:gd name="T6" fmla="*/ 42 w 71"/>
                <a:gd name="T7" fmla="*/ 0 h 89"/>
                <a:gd name="T8" fmla="*/ 71 w 71"/>
                <a:gd name="T9" fmla="*/ 74 h 89"/>
              </a:gdLst>
              <a:ahLst/>
              <a:cxnLst>
                <a:cxn ang="0">
                  <a:pos x="T0" y="T1"/>
                </a:cxn>
                <a:cxn ang="0">
                  <a:pos x="T2" y="T3"/>
                </a:cxn>
                <a:cxn ang="0">
                  <a:pos x="T4" y="T5"/>
                </a:cxn>
                <a:cxn ang="0">
                  <a:pos x="T6" y="T7"/>
                </a:cxn>
                <a:cxn ang="0">
                  <a:pos x="T8" y="T9"/>
                </a:cxn>
              </a:cxnLst>
              <a:rect l="0" t="0" r="r" b="b"/>
              <a:pathLst>
                <a:path w="71" h="89">
                  <a:moveTo>
                    <a:pt x="71" y="74"/>
                  </a:moveTo>
                  <a:lnTo>
                    <a:pt x="29" y="89"/>
                  </a:lnTo>
                  <a:lnTo>
                    <a:pt x="0" y="14"/>
                  </a:lnTo>
                  <a:lnTo>
                    <a:pt x="42" y="0"/>
                  </a:lnTo>
                  <a:lnTo>
                    <a:pt x="71" y="74"/>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5" name="îSḷíďe">
              <a:extLst>
                <a:ext uri="{FF2B5EF4-FFF2-40B4-BE49-F238E27FC236}">
                  <a16:creationId xmlns:a16="http://schemas.microsoft.com/office/drawing/2014/main" xmlns="" id="{FBE4FB26-D9B4-4770-93F8-4CC7B78590D9}"/>
                </a:ext>
              </a:extLst>
            </p:cNvPr>
            <p:cNvSpPr/>
            <p:nvPr/>
          </p:nvSpPr>
          <p:spPr bwMode="auto">
            <a:xfrm>
              <a:off x="7304088" y="4883150"/>
              <a:ext cx="112713" cy="141288"/>
            </a:xfrm>
            <a:custGeom>
              <a:avLst/>
              <a:gdLst>
                <a:gd name="T0" fmla="*/ 71 w 71"/>
                <a:gd name="T1" fmla="*/ 74 h 89"/>
                <a:gd name="T2" fmla="*/ 29 w 71"/>
                <a:gd name="T3" fmla="*/ 89 h 89"/>
                <a:gd name="T4" fmla="*/ 0 w 71"/>
                <a:gd name="T5" fmla="*/ 14 h 89"/>
                <a:gd name="T6" fmla="*/ 42 w 71"/>
                <a:gd name="T7" fmla="*/ 0 h 89"/>
                <a:gd name="T8" fmla="*/ 71 w 71"/>
                <a:gd name="T9" fmla="*/ 74 h 89"/>
              </a:gdLst>
              <a:ahLst/>
              <a:cxnLst>
                <a:cxn ang="0">
                  <a:pos x="T0" y="T1"/>
                </a:cxn>
                <a:cxn ang="0">
                  <a:pos x="T2" y="T3"/>
                </a:cxn>
                <a:cxn ang="0">
                  <a:pos x="T4" y="T5"/>
                </a:cxn>
                <a:cxn ang="0">
                  <a:pos x="T6" y="T7"/>
                </a:cxn>
                <a:cxn ang="0">
                  <a:pos x="T8" y="T9"/>
                </a:cxn>
              </a:cxnLst>
              <a:rect l="0" t="0" r="r" b="b"/>
              <a:pathLst>
                <a:path w="71" h="89">
                  <a:moveTo>
                    <a:pt x="71" y="74"/>
                  </a:moveTo>
                  <a:lnTo>
                    <a:pt x="29" y="89"/>
                  </a:lnTo>
                  <a:lnTo>
                    <a:pt x="0" y="14"/>
                  </a:lnTo>
                  <a:lnTo>
                    <a:pt x="42" y="0"/>
                  </a:lnTo>
                  <a:lnTo>
                    <a:pt x="71" y="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6" name="ïşlïḍe">
              <a:extLst>
                <a:ext uri="{FF2B5EF4-FFF2-40B4-BE49-F238E27FC236}">
                  <a16:creationId xmlns:a16="http://schemas.microsoft.com/office/drawing/2014/main" xmlns="" id="{E9169D4C-2EBC-4670-9A27-B9516F9D429B}"/>
                </a:ext>
              </a:extLst>
            </p:cNvPr>
            <p:cNvSpPr/>
            <p:nvPr/>
          </p:nvSpPr>
          <p:spPr bwMode="auto">
            <a:xfrm>
              <a:off x="6991351" y="4019550"/>
              <a:ext cx="203200" cy="346075"/>
            </a:xfrm>
            <a:custGeom>
              <a:avLst/>
              <a:gdLst>
                <a:gd name="T0" fmla="*/ 17 w 62"/>
                <a:gd name="T1" fmla="*/ 103 h 105"/>
                <a:gd name="T2" fmla="*/ 15 w 62"/>
                <a:gd name="T3" fmla="*/ 98 h 105"/>
                <a:gd name="T4" fmla="*/ 4 w 62"/>
                <a:gd name="T5" fmla="*/ 1 h 105"/>
                <a:gd name="T6" fmla="*/ 60 w 62"/>
                <a:gd name="T7" fmla="*/ 81 h 105"/>
                <a:gd name="T8" fmla="*/ 62 w 62"/>
                <a:gd name="T9" fmla="*/ 86 h 105"/>
                <a:gd name="T10" fmla="*/ 55 w 62"/>
                <a:gd name="T11" fmla="*/ 84 h 105"/>
                <a:gd name="T12" fmla="*/ 52 w 62"/>
                <a:gd name="T13" fmla="*/ 97 h 105"/>
                <a:gd name="T14" fmla="*/ 37 w 62"/>
                <a:gd name="T15" fmla="*/ 90 h 105"/>
                <a:gd name="T16" fmla="*/ 32 w 62"/>
                <a:gd name="T17" fmla="*/ 105 h 105"/>
                <a:gd name="T18" fmla="*/ 21 w 62"/>
                <a:gd name="T19" fmla="*/ 96 h 105"/>
                <a:gd name="T20" fmla="*/ 17 w 62"/>
                <a:gd name="T21" fmla="*/ 10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5">
                  <a:moveTo>
                    <a:pt x="17" y="103"/>
                  </a:moveTo>
                  <a:cubicBezTo>
                    <a:pt x="15" y="98"/>
                    <a:pt x="15" y="98"/>
                    <a:pt x="15" y="98"/>
                  </a:cubicBezTo>
                  <a:cubicBezTo>
                    <a:pt x="14" y="91"/>
                    <a:pt x="0" y="3"/>
                    <a:pt x="4" y="1"/>
                  </a:cubicBezTo>
                  <a:cubicBezTo>
                    <a:pt x="7" y="0"/>
                    <a:pt x="55" y="73"/>
                    <a:pt x="60" y="81"/>
                  </a:cubicBezTo>
                  <a:cubicBezTo>
                    <a:pt x="62" y="86"/>
                    <a:pt x="62" y="86"/>
                    <a:pt x="62" y="86"/>
                  </a:cubicBezTo>
                  <a:cubicBezTo>
                    <a:pt x="62" y="86"/>
                    <a:pt x="57" y="82"/>
                    <a:pt x="55" y="84"/>
                  </a:cubicBezTo>
                  <a:cubicBezTo>
                    <a:pt x="52" y="86"/>
                    <a:pt x="52" y="97"/>
                    <a:pt x="52" y="97"/>
                  </a:cubicBezTo>
                  <a:cubicBezTo>
                    <a:pt x="52" y="97"/>
                    <a:pt x="41" y="88"/>
                    <a:pt x="37" y="90"/>
                  </a:cubicBezTo>
                  <a:cubicBezTo>
                    <a:pt x="34" y="91"/>
                    <a:pt x="32" y="105"/>
                    <a:pt x="32" y="105"/>
                  </a:cubicBezTo>
                  <a:cubicBezTo>
                    <a:pt x="32" y="105"/>
                    <a:pt x="25" y="96"/>
                    <a:pt x="21" y="96"/>
                  </a:cubicBezTo>
                  <a:cubicBezTo>
                    <a:pt x="18" y="97"/>
                    <a:pt x="17" y="103"/>
                    <a:pt x="17" y="103"/>
                  </a:cubicBezTo>
                  <a:close/>
                </a:path>
              </a:pathLst>
            </a:custGeom>
            <a:solidFill>
              <a:srgbClr val="D39F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7" name="iṥ1íḋé">
              <a:extLst>
                <a:ext uri="{FF2B5EF4-FFF2-40B4-BE49-F238E27FC236}">
                  <a16:creationId xmlns:a16="http://schemas.microsoft.com/office/drawing/2014/main" xmlns="" id="{32E9CA2D-8FC2-4F24-9F5B-14EE351DE9D9}"/>
                </a:ext>
              </a:extLst>
            </p:cNvPr>
            <p:cNvSpPr/>
            <p:nvPr/>
          </p:nvSpPr>
          <p:spPr bwMode="auto">
            <a:xfrm>
              <a:off x="6997701" y="4029075"/>
              <a:ext cx="98425" cy="336550"/>
            </a:xfrm>
            <a:custGeom>
              <a:avLst/>
              <a:gdLst>
                <a:gd name="T0" fmla="*/ 13 w 30"/>
                <a:gd name="T1" fmla="*/ 95 h 102"/>
                <a:gd name="T2" fmla="*/ 15 w 30"/>
                <a:gd name="T3" fmla="*/ 100 h 102"/>
                <a:gd name="T4" fmla="*/ 19 w 30"/>
                <a:gd name="T5" fmla="*/ 93 h 102"/>
                <a:gd name="T6" fmla="*/ 30 w 30"/>
                <a:gd name="T7" fmla="*/ 102 h 102"/>
                <a:gd name="T8" fmla="*/ 30 w 30"/>
                <a:gd name="T9" fmla="*/ 101 h 102"/>
                <a:gd name="T10" fmla="*/ 7 w 30"/>
                <a:gd name="T11" fmla="*/ 20 h 102"/>
                <a:gd name="T12" fmla="*/ 1 w 30"/>
                <a:gd name="T13" fmla="*/ 0 h 102"/>
                <a:gd name="T14" fmla="*/ 13 w 30"/>
                <a:gd name="T15" fmla="*/ 95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02">
                  <a:moveTo>
                    <a:pt x="13" y="95"/>
                  </a:moveTo>
                  <a:cubicBezTo>
                    <a:pt x="15" y="100"/>
                    <a:pt x="15" y="100"/>
                    <a:pt x="15" y="100"/>
                  </a:cubicBezTo>
                  <a:cubicBezTo>
                    <a:pt x="15" y="100"/>
                    <a:pt x="16" y="94"/>
                    <a:pt x="19" y="93"/>
                  </a:cubicBezTo>
                  <a:cubicBezTo>
                    <a:pt x="23" y="93"/>
                    <a:pt x="30" y="102"/>
                    <a:pt x="30" y="102"/>
                  </a:cubicBezTo>
                  <a:cubicBezTo>
                    <a:pt x="30" y="102"/>
                    <a:pt x="30" y="102"/>
                    <a:pt x="30" y="101"/>
                  </a:cubicBezTo>
                  <a:cubicBezTo>
                    <a:pt x="7" y="20"/>
                    <a:pt x="7" y="20"/>
                    <a:pt x="7" y="20"/>
                  </a:cubicBezTo>
                  <a:cubicBezTo>
                    <a:pt x="1" y="0"/>
                    <a:pt x="1" y="0"/>
                    <a:pt x="1" y="0"/>
                  </a:cubicBezTo>
                  <a:cubicBezTo>
                    <a:pt x="0" y="11"/>
                    <a:pt x="12" y="89"/>
                    <a:pt x="13" y="95"/>
                  </a:cubicBezTo>
                  <a:close/>
                </a:path>
              </a:pathLst>
            </a:custGeom>
            <a:solidFill>
              <a:srgbClr val="F9D2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8" name="ïṡļiḓè">
              <a:extLst>
                <a:ext uri="{FF2B5EF4-FFF2-40B4-BE49-F238E27FC236}">
                  <a16:creationId xmlns:a16="http://schemas.microsoft.com/office/drawing/2014/main" xmlns="" id="{DBB2548A-851B-4D73-B375-5493D453F441}"/>
                </a:ext>
              </a:extLst>
            </p:cNvPr>
            <p:cNvSpPr/>
            <p:nvPr/>
          </p:nvSpPr>
          <p:spPr bwMode="auto">
            <a:xfrm>
              <a:off x="6997701" y="4022725"/>
              <a:ext cx="68263" cy="111125"/>
            </a:xfrm>
            <a:custGeom>
              <a:avLst/>
              <a:gdLst>
                <a:gd name="T0" fmla="*/ 20 w 21"/>
                <a:gd name="T1" fmla="*/ 27 h 34"/>
                <a:gd name="T2" fmla="*/ 21 w 21"/>
                <a:gd name="T3" fmla="*/ 25 h 34"/>
                <a:gd name="T4" fmla="*/ 2 w 21"/>
                <a:gd name="T5" fmla="*/ 0 h 34"/>
                <a:gd name="T6" fmla="*/ 3 w 21"/>
                <a:gd name="T7" fmla="*/ 31 h 34"/>
                <a:gd name="T8" fmla="*/ 20 w 21"/>
                <a:gd name="T9" fmla="*/ 27 h 34"/>
              </a:gdLst>
              <a:ahLst/>
              <a:cxnLst>
                <a:cxn ang="0">
                  <a:pos x="T0" y="T1"/>
                </a:cxn>
                <a:cxn ang="0">
                  <a:pos x="T2" y="T3"/>
                </a:cxn>
                <a:cxn ang="0">
                  <a:pos x="T4" y="T5"/>
                </a:cxn>
                <a:cxn ang="0">
                  <a:pos x="T6" y="T7"/>
                </a:cxn>
                <a:cxn ang="0">
                  <a:pos x="T8" y="T9"/>
                </a:cxn>
              </a:cxnLst>
              <a:rect l="0" t="0" r="r" b="b"/>
              <a:pathLst>
                <a:path w="21" h="34">
                  <a:moveTo>
                    <a:pt x="20" y="27"/>
                  </a:moveTo>
                  <a:cubicBezTo>
                    <a:pt x="20" y="26"/>
                    <a:pt x="21" y="25"/>
                    <a:pt x="21" y="25"/>
                  </a:cubicBezTo>
                  <a:cubicBezTo>
                    <a:pt x="11" y="11"/>
                    <a:pt x="3" y="0"/>
                    <a:pt x="2" y="0"/>
                  </a:cubicBezTo>
                  <a:cubicBezTo>
                    <a:pt x="0" y="1"/>
                    <a:pt x="1" y="14"/>
                    <a:pt x="3" y="31"/>
                  </a:cubicBezTo>
                  <a:cubicBezTo>
                    <a:pt x="8" y="34"/>
                    <a:pt x="16" y="31"/>
                    <a:pt x="20" y="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9" name="îṡlïḓè">
              <a:extLst>
                <a:ext uri="{FF2B5EF4-FFF2-40B4-BE49-F238E27FC236}">
                  <a16:creationId xmlns:a16="http://schemas.microsoft.com/office/drawing/2014/main" xmlns="" id="{B28EDC79-CD82-4544-BABA-BC49EA40FA53}"/>
                </a:ext>
              </a:extLst>
            </p:cNvPr>
            <p:cNvSpPr/>
            <p:nvPr/>
          </p:nvSpPr>
          <p:spPr bwMode="auto">
            <a:xfrm>
              <a:off x="7270751" y="4895850"/>
              <a:ext cx="158750" cy="68263"/>
            </a:xfrm>
            <a:custGeom>
              <a:avLst/>
              <a:gdLst>
                <a:gd name="T0" fmla="*/ 48 w 48"/>
                <a:gd name="T1" fmla="*/ 1 h 21"/>
                <a:gd name="T2" fmla="*/ 47 w 48"/>
                <a:gd name="T3" fmla="*/ 3 h 21"/>
                <a:gd name="T4" fmla="*/ 2 w 48"/>
                <a:gd name="T5" fmla="*/ 20 h 21"/>
                <a:gd name="T6" fmla="*/ 1 w 48"/>
                <a:gd name="T7" fmla="*/ 20 h 21"/>
                <a:gd name="T8" fmla="*/ 1 w 48"/>
                <a:gd name="T9" fmla="*/ 18 h 21"/>
                <a:gd name="T10" fmla="*/ 46 w 48"/>
                <a:gd name="T11" fmla="*/ 0 h 21"/>
                <a:gd name="T12" fmla="*/ 48 w 48"/>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48" h="21">
                  <a:moveTo>
                    <a:pt x="48" y="1"/>
                  </a:moveTo>
                  <a:cubicBezTo>
                    <a:pt x="48" y="2"/>
                    <a:pt x="48" y="3"/>
                    <a:pt x="47" y="3"/>
                  </a:cubicBezTo>
                  <a:cubicBezTo>
                    <a:pt x="2" y="20"/>
                    <a:pt x="2" y="20"/>
                    <a:pt x="2" y="20"/>
                  </a:cubicBezTo>
                  <a:cubicBezTo>
                    <a:pt x="2" y="21"/>
                    <a:pt x="1" y="20"/>
                    <a:pt x="1" y="20"/>
                  </a:cubicBezTo>
                  <a:cubicBezTo>
                    <a:pt x="0" y="19"/>
                    <a:pt x="1" y="18"/>
                    <a:pt x="1" y="18"/>
                  </a:cubicBezTo>
                  <a:cubicBezTo>
                    <a:pt x="46" y="0"/>
                    <a:pt x="46" y="0"/>
                    <a:pt x="46" y="0"/>
                  </a:cubicBezTo>
                  <a:cubicBezTo>
                    <a:pt x="47" y="0"/>
                    <a:pt x="48" y="1"/>
                    <a:pt x="48" y="1"/>
                  </a:cubicBezTo>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0" name="ïṧlidè">
              <a:extLst>
                <a:ext uri="{FF2B5EF4-FFF2-40B4-BE49-F238E27FC236}">
                  <a16:creationId xmlns:a16="http://schemas.microsoft.com/office/drawing/2014/main" xmlns="" id="{40F6693D-0D1B-41E0-93DA-02753D26D143}"/>
                </a:ext>
              </a:extLst>
            </p:cNvPr>
            <p:cNvSpPr/>
            <p:nvPr/>
          </p:nvSpPr>
          <p:spPr bwMode="auto">
            <a:xfrm>
              <a:off x="7291388" y="4948238"/>
              <a:ext cx="158750" cy="66675"/>
            </a:xfrm>
            <a:custGeom>
              <a:avLst/>
              <a:gdLst>
                <a:gd name="T0" fmla="*/ 48 w 48"/>
                <a:gd name="T1" fmla="*/ 1 h 20"/>
                <a:gd name="T2" fmla="*/ 47 w 48"/>
                <a:gd name="T3" fmla="*/ 3 h 20"/>
                <a:gd name="T4" fmla="*/ 2 w 48"/>
                <a:gd name="T5" fmla="*/ 20 h 20"/>
                <a:gd name="T6" fmla="*/ 0 w 48"/>
                <a:gd name="T7" fmla="*/ 19 h 20"/>
                <a:gd name="T8" fmla="*/ 1 w 48"/>
                <a:gd name="T9" fmla="*/ 17 h 20"/>
                <a:gd name="T10" fmla="*/ 46 w 48"/>
                <a:gd name="T11" fmla="*/ 0 h 20"/>
                <a:gd name="T12" fmla="*/ 48 w 48"/>
                <a:gd name="T13" fmla="*/ 1 h 20"/>
              </a:gdLst>
              <a:ahLst/>
              <a:cxnLst>
                <a:cxn ang="0">
                  <a:pos x="T0" y="T1"/>
                </a:cxn>
                <a:cxn ang="0">
                  <a:pos x="T2" y="T3"/>
                </a:cxn>
                <a:cxn ang="0">
                  <a:pos x="T4" y="T5"/>
                </a:cxn>
                <a:cxn ang="0">
                  <a:pos x="T6" y="T7"/>
                </a:cxn>
                <a:cxn ang="0">
                  <a:pos x="T8" y="T9"/>
                </a:cxn>
                <a:cxn ang="0">
                  <a:pos x="T10" y="T11"/>
                </a:cxn>
                <a:cxn ang="0">
                  <a:pos x="T12" y="T13"/>
                </a:cxn>
              </a:cxnLst>
              <a:rect l="0" t="0" r="r" b="b"/>
              <a:pathLst>
                <a:path w="48" h="20">
                  <a:moveTo>
                    <a:pt x="48" y="1"/>
                  </a:moveTo>
                  <a:cubicBezTo>
                    <a:pt x="48" y="2"/>
                    <a:pt x="48" y="3"/>
                    <a:pt x="47" y="3"/>
                  </a:cubicBezTo>
                  <a:cubicBezTo>
                    <a:pt x="2" y="20"/>
                    <a:pt x="2" y="20"/>
                    <a:pt x="2" y="20"/>
                  </a:cubicBezTo>
                  <a:cubicBezTo>
                    <a:pt x="2" y="20"/>
                    <a:pt x="1" y="20"/>
                    <a:pt x="0" y="19"/>
                  </a:cubicBezTo>
                  <a:cubicBezTo>
                    <a:pt x="0" y="18"/>
                    <a:pt x="1" y="17"/>
                    <a:pt x="1" y="17"/>
                  </a:cubicBezTo>
                  <a:cubicBezTo>
                    <a:pt x="46" y="0"/>
                    <a:pt x="46" y="0"/>
                    <a:pt x="46" y="0"/>
                  </a:cubicBezTo>
                  <a:cubicBezTo>
                    <a:pt x="47" y="0"/>
                    <a:pt x="48" y="0"/>
                    <a:pt x="48" y="1"/>
                  </a:cubicBezTo>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1" name="ï$ľiḓé">
              <a:extLst>
                <a:ext uri="{FF2B5EF4-FFF2-40B4-BE49-F238E27FC236}">
                  <a16:creationId xmlns:a16="http://schemas.microsoft.com/office/drawing/2014/main" xmlns="" id="{E1860DD7-CE9B-4C41-966D-49ACD178A99F}"/>
                </a:ext>
              </a:extLst>
            </p:cNvPr>
            <p:cNvSpPr/>
            <p:nvPr/>
          </p:nvSpPr>
          <p:spPr bwMode="auto">
            <a:xfrm>
              <a:off x="7231063" y="3744913"/>
              <a:ext cx="207963" cy="403225"/>
            </a:xfrm>
            <a:custGeom>
              <a:avLst/>
              <a:gdLst>
                <a:gd name="T0" fmla="*/ 27 w 63"/>
                <a:gd name="T1" fmla="*/ 119 h 122"/>
                <a:gd name="T2" fmla="*/ 8 w 63"/>
                <a:gd name="T3" fmla="*/ 82 h 122"/>
                <a:gd name="T4" fmla="*/ 27 w 63"/>
                <a:gd name="T5" fmla="*/ 0 h 122"/>
                <a:gd name="T6" fmla="*/ 61 w 63"/>
                <a:gd name="T7" fmla="*/ 69 h 122"/>
                <a:gd name="T8" fmla="*/ 49 w 63"/>
                <a:gd name="T9" fmla="*/ 116 h 122"/>
                <a:gd name="T10" fmla="*/ 27 w 63"/>
                <a:gd name="T11" fmla="*/ 119 h 122"/>
              </a:gdLst>
              <a:ahLst/>
              <a:cxnLst>
                <a:cxn ang="0">
                  <a:pos x="T0" y="T1"/>
                </a:cxn>
                <a:cxn ang="0">
                  <a:pos x="T2" y="T3"/>
                </a:cxn>
                <a:cxn ang="0">
                  <a:pos x="T4" y="T5"/>
                </a:cxn>
                <a:cxn ang="0">
                  <a:pos x="T6" y="T7"/>
                </a:cxn>
                <a:cxn ang="0">
                  <a:pos x="T8" y="T9"/>
                </a:cxn>
                <a:cxn ang="0">
                  <a:pos x="T10" y="T11"/>
                </a:cxn>
              </a:cxnLst>
              <a:rect l="0" t="0" r="r" b="b"/>
              <a:pathLst>
                <a:path w="63" h="122">
                  <a:moveTo>
                    <a:pt x="27" y="119"/>
                  </a:moveTo>
                  <a:cubicBezTo>
                    <a:pt x="27" y="119"/>
                    <a:pt x="12" y="103"/>
                    <a:pt x="8" y="82"/>
                  </a:cubicBezTo>
                  <a:cubicBezTo>
                    <a:pt x="0" y="43"/>
                    <a:pt x="30" y="34"/>
                    <a:pt x="27" y="0"/>
                  </a:cubicBezTo>
                  <a:cubicBezTo>
                    <a:pt x="48" y="19"/>
                    <a:pt x="60" y="55"/>
                    <a:pt x="61" y="69"/>
                  </a:cubicBezTo>
                  <a:cubicBezTo>
                    <a:pt x="63" y="98"/>
                    <a:pt x="50" y="104"/>
                    <a:pt x="49" y="116"/>
                  </a:cubicBezTo>
                  <a:cubicBezTo>
                    <a:pt x="32" y="122"/>
                    <a:pt x="27" y="119"/>
                    <a:pt x="27" y="119"/>
                  </a:cubicBezTo>
                  <a:close/>
                </a:path>
              </a:pathLst>
            </a:custGeom>
            <a:solidFill>
              <a:srgbClr val="AA6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2" name="îSľíḑé">
              <a:extLst>
                <a:ext uri="{FF2B5EF4-FFF2-40B4-BE49-F238E27FC236}">
                  <a16:creationId xmlns:a16="http://schemas.microsoft.com/office/drawing/2014/main" xmlns="" id="{CF20520E-4A3C-47CD-90EE-055694888811}"/>
                </a:ext>
              </a:extLst>
            </p:cNvPr>
            <p:cNvSpPr/>
            <p:nvPr/>
          </p:nvSpPr>
          <p:spPr bwMode="auto">
            <a:xfrm>
              <a:off x="7285038" y="3744913"/>
              <a:ext cx="153988" cy="403225"/>
            </a:xfrm>
            <a:custGeom>
              <a:avLst/>
              <a:gdLst>
                <a:gd name="T0" fmla="*/ 25 w 47"/>
                <a:gd name="T1" fmla="*/ 120 h 122"/>
                <a:gd name="T2" fmla="*/ 8 w 47"/>
                <a:gd name="T3" fmla="*/ 81 h 122"/>
                <a:gd name="T4" fmla="*/ 11 w 47"/>
                <a:gd name="T5" fmla="*/ 0 h 122"/>
                <a:gd name="T6" fmla="*/ 45 w 47"/>
                <a:gd name="T7" fmla="*/ 69 h 122"/>
                <a:gd name="T8" fmla="*/ 33 w 47"/>
                <a:gd name="T9" fmla="*/ 116 h 122"/>
                <a:gd name="T10" fmla="*/ 25 w 47"/>
                <a:gd name="T11" fmla="*/ 120 h 122"/>
              </a:gdLst>
              <a:ahLst/>
              <a:cxnLst>
                <a:cxn ang="0">
                  <a:pos x="T0" y="T1"/>
                </a:cxn>
                <a:cxn ang="0">
                  <a:pos x="T2" y="T3"/>
                </a:cxn>
                <a:cxn ang="0">
                  <a:pos x="T4" y="T5"/>
                </a:cxn>
                <a:cxn ang="0">
                  <a:pos x="T6" y="T7"/>
                </a:cxn>
                <a:cxn ang="0">
                  <a:pos x="T8" y="T9"/>
                </a:cxn>
                <a:cxn ang="0">
                  <a:pos x="T10" y="T11"/>
                </a:cxn>
              </a:cxnLst>
              <a:rect l="0" t="0" r="r" b="b"/>
              <a:pathLst>
                <a:path w="47" h="122">
                  <a:moveTo>
                    <a:pt x="25" y="120"/>
                  </a:moveTo>
                  <a:cubicBezTo>
                    <a:pt x="25" y="120"/>
                    <a:pt x="12" y="102"/>
                    <a:pt x="8" y="81"/>
                  </a:cubicBezTo>
                  <a:cubicBezTo>
                    <a:pt x="0" y="42"/>
                    <a:pt x="23" y="31"/>
                    <a:pt x="11" y="0"/>
                  </a:cubicBezTo>
                  <a:cubicBezTo>
                    <a:pt x="32" y="19"/>
                    <a:pt x="44" y="55"/>
                    <a:pt x="45" y="69"/>
                  </a:cubicBezTo>
                  <a:cubicBezTo>
                    <a:pt x="47" y="98"/>
                    <a:pt x="34" y="104"/>
                    <a:pt x="33" y="116"/>
                  </a:cubicBezTo>
                  <a:cubicBezTo>
                    <a:pt x="16" y="122"/>
                    <a:pt x="25" y="120"/>
                    <a:pt x="25" y="120"/>
                  </a:cubicBezTo>
                  <a:close/>
                </a:path>
              </a:pathLst>
            </a:custGeom>
            <a:solidFill>
              <a:srgbClr val="8750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3" name="íŝḻïḋê">
              <a:extLst>
                <a:ext uri="{FF2B5EF4-FFF2-40B4-BE49-F238E27FC236}">
                  <a16:creationId xmlns:a16="http://schemas.microsoft.com/office/drawing/2014/main" xmlns="" id="{63CEAD2D-8E28-4414-B54E-E17878A71958}"/>
                </a:ext>
              </a:extLst>
            </p:cNvPr>
            <p:cNvSpPr/>
            <p:nvPr/>
          </p:nvSpPr>
          <p:spPr bwMode="auto">
            <a:xfrm>
              <a:off x="7350126" y="4137025"/>
              <a:ext cx="17463" cy="7938"/>
            </a:xfrm>
            <a:custGeom>
              <a:avLst/>
              <a:gdLst>
                <a:gd name="T0" fmla="*/ 5 w 5"/>
                <a:gd name="T1" fmla="*/ 1 h 2"/>
                <a:gd name="T2" fmla="*/ 4 w 5"/>
                <a:gd name="T3" fmla="*/ 0 h 2"/>
                <a:gd name="T4" fmla="*/ 5 w 5"/>
                <a:gd name="T5" fmla="*/ 1 h 2"/>
              </a:gdLst>
              <a:ahLst/>
              <a:cxnLst>
                <a:cxn ang="0">
                  <a:pos x="T0" y="T1"/>
                </a:cxn>
                <a:cxn ang="0">
                  <a:pos x="T2" y="T3"/>
                </a:cxn>
                <a:cxn ang="0">
                  <a:pos x="T4" y="T5"/>
                </a:cxn>
              </a:cxnLst>
              <a:rect l="0" t="0" r="r" b="b"/>
              <a:pathLst>
                <a:path w="5" h="2">
                  <a:moveTo>
                    <a:pt x="5" y="1"/>
                  </a:moveTo>
                  <a:cubicBezTo>
                    <a:pt x="5" y="1"/>
                    <a:pt x="4" y="1"/>
                    <a:pt x="4" y="0"/>
                  </a:cubicBezTo>
                  <a:cubicBezTo>
                    <a:pt x="0" y="2"/>
                    <a:pt x="5" y="1"/>
                    <a:pt x="5" y="1"/>
                  </a:cubicBezTo>
                  <a:close/>
                </a:path>
              </a:pathLst>
            </a:custGeom>
            <a:solidFill>
              <a:srgbClr val="8750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4" name="íṣľíḑé">
              <a:extLst>
                <a:ext uri="{FF2B5EF4-FFF2-40B4-BE49-F238E27FC236}">
                  <a16:creationId xmlns:a16="http://schemas.microsoft.com/office/drawing/2014/main" xmlns="" id="{52975DAA-DAD9-4EA8-B056-F331BDE888CB}"/>
                </a:ext>
              </a:extLst>
            </p:cNvPr>
            <p:cNvSpPr/>
            <p:nvPr/>
          </p:nvSpPr>
          <p:spPr bwMode="auto">
            <a:xfrm>
              <a:off x="7307263" y="3919538"/>
              <a:ext cx="119063" cy="217488"/>
            </a:xfrm>
            <a:custGeom>
              <a:avLst/>
              <a:gdLst>
                <a:gd name="T0" fmla="*/ 26 w 36"/>
                <a:gd name="T1" fmla="*/ 0 h 66"/>
                <a:gd name="T2" fmla="*/ 23 w 36"/>
                <a:gd name="T3" fmla="*/ 55 h 66"/>
                <a:gd name="T4" fmla="*/ 20 w 36"/>
                <a:gd name="T5" fmla="*/ 5 h 66"/>
                <a:gd name="T6" fmla="*/ 18 w 36"/>
                <a:gd name="T7" fmla="*/ 55 h 66"/>
                <a:gd name="T8" fmla="*/ 8 w 36"/>
                <a:gd name="T9" fmla="*/ 5 h 66"/>
                <a:gd name="T10" fmla="*/ 13 w 36"/>
                <a:gd name="T11" fmla="*/ 53 h 66"/>
                <a:gd name="T12" fmla="*/ 0 w 36"/>
                <a:gd name="T13" fmla="*/ 24 h 66"/>
                <a:gd name="T14" fmla="*/ 1 w 36"/>
                <a:gd name="T15" fmla="*/ 28 h 66"/>
                <a:gd name="T16" fmla="*/ 17 w 36"/>
                <a:gd name="T17" fmla="*/ 66 h 66"/>
                <a:gd name="T18" fmla="*/ 24 w 36"/>
                <a:gd name="T19" fmla="*/ 64 h 66"/>
                <a:gd name="T20" fmla="*/ 26 w 36"/>
                <a:gd name="T2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66">
                  <a:moveTo>
                    <a:pt x="26" y="0"/>
                  </a:moveTo>
                  <a:cubicBezTo>
                    <a:pt x="34" y="21"/>
                    <a:pt x="31" y="38"/>
                    <a:pt x="23" y="55"/>
                  </a:cubicBezTo>
                  <a:cubicBezTo>
                    <a:pt x="25" y="38"/>
                    <a:pt x="26" y="23"/>
                    <a:pt x="20" y="5"/>
                  </a:cubicBezTo>
                  <a:cubicBezTo>
                    <a:pt x="22" y="24"/>
                    <a:pt x="20" y="38"/>
                    <a:pt x="18" y="55"/>
                  </a:cubicBezTo>
                  <a:cubicBezTo>
                    <a:pt x="12" y="39"/>
                    <a:pt x="7" y="22"/>
                    <a:pt x="8" y="5"/>
                  </a:cubicBezTo>
                  <a:cubicBezTo>
                    <a:pt x="6" y="21"/>
                    <a:pt x="3" y="38"/>
                    <a:pt x="13" y="53"/>
                  </a:cubicBezTo>
                  <a:cubicBezTo>
                    <a:pt x="7" y="45"/>
                    <a:pt x="3" y="35"/>
                    <a:pt x="0" y="24"/>
                  </a:cubicBezTo>
                  <a:cubicBezTo>
                    <a:pt x="1" y="25"/>
                    <a:pt x="1" y="27"/>
                    <a:pt x="1" y="28"/>
                  </a:cubicBezTo>
                  <a:cubicBezTo>
                    <a:pt x="4" y="46"/>
                    <a:pt x="14" y="62"/>
                    <a:pt x="17" y="66"/>
                  </a:cubicBezTo>
                  <a:cubicBezTo>
                    <a:pt x="18" y="66"/>
                    <a:pt x="20" y="65"/>
                    <a:pt x="24" y="64"/>
                  </a:cubicBezTo>
                  <a:cubicBezTo>
                    <a:pt x="36" y="38"/>
                    <a:pt x="35" y="21"/>
                    <a:pt x="26" y="0"/>
                  </a:cubicBezTo>
                  <a:close/>
                </a:path>
              </a:pathLst>
            </a:custGeom>
            <a:solidFill>
              <a:srgbClr val="AF65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5" name="ïslïďé">
              <a:extLst>
                <a:ext uri="{FF2B5EF4-FFF2-40B4-BE49-F238E27FC236}">
                  <a16:creationId xmlns:a16="http://schemas.microsoft.com/office/drawing/2014/main" xmlns="" id="{34CB27C9-7710-4333-B87B-D4E38D98AC80}"/>
                </a:ext>
              </a:extLst>
            </p:cNvPr>
            <p:cNvSpPr/>
            <p:nvPr/>
          </p:nvSpPr>
          <p:spPr bwMode="auto">
            <a:xfrm>
              <a:off x="7324726" y="4638675"/>
              <a:ext cx="12700" cy="33338"/>
            </a:xfrm>
            <a:custGeom>
              <a:avLst/>
              <a:gdLst>
                <a:gd name="T0" fmla="*/ 0 w 4"/>
                <a:gd name="T1" fmla="*/ 0 h 10"/>
                <a:gd name="T2" fmla="*/ 0 w 4"/>
                <a:gd name="T3" fmla="*/ 0 h 10"/>
                <a:gd name="T4" fmla="*/ 4 w 4"/>
                <a:gd name="T5" fmla="*/ 10 h 10"/>
                <a:gd name="T6" fmla="*/ 4 w 4"/>
                <a:gd name="T7" fmla="*/ 10 h 10"/>
                <a:gd name="T8" fmla="*/ 0 w 4"/>
                <a:gd name="T9" fmla="*/ 0 h 10"/>
              </a:gdLst>
              <a:ahLst/>
              <a:cxnLst>
                <a:cxn ang="0">
                  <a:pos x="T0" y="T1"/>
                </a:cxn>
                <a:cxn ang="0">
                  <a:pos x="T2" y="T3"/>
                </a:cxn>
                <a:cxn ang="0">
                  <a:pos x="T4" y="T5"/>
                </a:cxn>
                <a:cxn ang="0">
                  <a:pos x="T6" y="T7"/>
                </a:cxn>
                <a:cxn ang="0">
                  <a:pos x="T8" y="T9"/>
                </a:cxn>
              </a:cxnLst>
              <a:rect l="0" t="0" r="r" b="b"/>
              <a:pathLst>
                <a:path w="4" h="10">
                  <a:moveTo>
                    <a:pt x="0" y="0"/>
                  </a:moveTo>
                  <a:cubicBezTo>
                    <a:pt x="0" y="0"/>
                    <a:pt x="0" y="0"/>
                    <a:pt x="0" y="0"/>
                  </a:cubicBezTo>
                  <a:cubicBezTo>
                    <a:pt x="4" y="10"/>
                    <a:pt x="4" y="10"/>
                    <a:pt x="4" y="10"/>
                  </a:cubicBezTo>
                  <a:cubicBezTo>
                    <a:pt x="4" y="10"/>
                    <a:pt x="4" y="10"/>
                    <a:pt x="4" y="10"/>
                  </a:cubicBezTo>
                  <a:cubicBezTo>
                    <a:pt x="0" y="0"/>
                    <a:pt x="0" y="0"/>
                    <a:pt x="0" y="0"/>
                  </a:cubicBezTo>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6" name="îşļîḍe">
              <a:extLst>
                <a:ext uri="{FF2B5EF4-FFF2-40B4-BE49-F238E27FC236}">
                  <a16:creationId xmlns:a16="http://schemas.microsoft.com/office/drawing/2014/main" xmlns="" id="{FBF0AE1C-DC82-4807-9BAF-885BA21A7C09}"/>
                </a:ext>
              </a:extLst>
            </p:cNvPr>
            <p:cNvSpPr/>
            <p:nvPr/>
          </p:nvSpPr>
          <p:spPr bwMode="auto">
            <a:xfrm>
              <a:off x="7337426" y="4672013"/>
              <a:ext cx="0" cy="3175"/>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rgbClr val="062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7" name="išļïḋé">
              <a:extLst>
                <a:ext uri="{FF2B5EF4-FFF2-40B4-BE49-F238E27FC236}">
                  <a16:creationId xmlns:a16="http://schemas.microsoft.com/office/drawing/2014/main" xmlns="" id="{A42FE4D3-C7B0-4A2D-8734-E5391C37533B}"/>
                </a:ext>
              </a:extLst>
            </p:cNvPr>
            <p:cNvSpPr/>
            <p:nvPr/>
          </p:nvSpPr>
          <p:spPr bwMode="auto">
            <a:xfrm>
              <a:off x="7324726" y="4638675"/>
              <a:ext cx="49213" cy="201613"/>
            </a:xfrm>
            <a:custGeom>
              <a:avLst/>
              <a:gdLst>
                <a:gd name="T0" fmla="*/ 0 w 15"/>
                <a:gd name="T1" fmla="*/ 0 h 61"/>
                <a:gd name="T2" fmla="*/ 7 w 15"/>
                <a:gd name="T3" fmla="*/ 55 h 61"/>
                <a:gd name="T4" fmla="*/ 8 w 15"/>
                <a:gd name="T5" fmla="*/ 59 h 61"/>
                <a:gd name="T6" fmla="*/ 15 w 15"/>
                <a:gd name="T7" fmla="*/ 61 h 61"/>
                <a:gd name="T8" fmla="*/ 4 w 15"/>
                <a:gd name="T9" fmla="*/ 11 h 61"/>
                <a:gd name="T10" fmla="*/ 4 w 15"/>
                <a:gd name="T11" fmla="*/ 10 h 61"/>
                <a:gd name="T12" fmla="*/ 0 w 15"/>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15" h="61">
                  <a:moveTo>
                    <a:pt x="0" y="0"/>
                  </a:moveTo>
                  <a:cubicBezTo>
                    <a:pt x="2" y="20"/>
                    <a:pt x="4" y="39"/>
                    <a:pt x="7" y="55"/>
                  </a:cubicBezTo>
                  <a:cubicBezTo>
                    <a:pt x="8" y="59"/>
                    <a:pt x="8" y="59"/>
                    <a:pt x="8" y="59"/>
                  </a:cubicBezTo>
                  <a:cubicBezTo>
                    <a:pt x="10" y="60"/>
                    <a:pt x="13" y="60"/>
                    <a:pt x="15" y="61"/>
                  </a:cubicBezTo>
                  <a:cubicBezTo>
                    <a:pt x="11" y="48"/>
                    <a:pt x="7" y="30"/>
                    <a:pt x="4" y="11"/>
                  </a:cubicBezTo>
                  <a:cubicBezTo>
                    <a:pt x="4" y="10"/>
                    <a:pt x="4" y="10"/>
                    <a:pt x="4" y="10"/>
                  </a:cubicBezTo>
                  <a:cubicBezTo>
                    <a:pt x="0" y="0"/>
                    <a:pt x="0" y="0"/>
                    <a:pt x="0" y="0"/>
                  </a:cubicBezTo>
                </a:path>
              </a:pathLst>
            </a:custGeom>
            <a:solidFill>
              <a:srgbClr val="A75B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8" name="ï$ḷîḍê">
              <a:extLst>
                <a:ext uri="{FF2B5EF4-FFF2-40B4-BE49-F238E27FC236}">
                  <a16:creationId xmlns:a16="http://schemas.microsoft.com/office/drawing/2014/main" xmlns="" id="{719056BD-BCC7-4DE3-82CC-D76FCC3F795A}"/>
                </a:ext>
              </a:extLst>
            </p:cNvPr>
            <p:cNvSpPr/>
            <p:nvPr/>
          </p:nvSpPr>
          <p:spPr bwMode="auto">
            <a:xfrm>
              <a:off x="7346951" y="4819650"/>
              <a:ext cx="3175" cy="12700"/>
            </a:xfrm>
            <a:custGeom>
              <a:avLst/>
              <a:gdLst>
                <a:gd name="T0" fmla="*/ 0 w 1"/>
                <a:gd name="T1" fmla="*/ 0 h 4"/>
                <a:gd name="T2" fmla="*/ 0 w 1"/>
                <a:gd name="T3" fmla="*/ 4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1"/>
                    <a:pt x="0" y="2"/>
                    <a:pt x="0" y="4"/>
                  </a:cubicBezTo>
                  <a:cubicBezTo>
                    <a:pt x="1" y="4"/>
                    <a:pt x="1" y="4"/>
                    <a:pt x="1" y="4"/>
                  </a:cubicBezTo>
                  <a:cubicBezTo>
                    <a:pt x="0" y="0"/>
                    <a:pt x="0" y="0"/>
                    <a:pt x="0" y="0"/>
                  </a:cubicBezTo>
                </a:path>
              </a:pathLst>
            </a:custGeom>
            <a:solidFill>
              <a:srgbClr val="BB72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9" name="îsļíďè">
              <a:extLst>
                <a:ext uri="{FF2B5EF4-FFF2-40B4-BE49-F238E27FC236}">
                  <a16:creationId xmlns:a16="http://schemas.microsoft.com/office/drawing/2014/main" xmlns="" id="{993753A3-5EE0-4F42-B8AB-59FC8CC1D187}"/>
                </a:ext>
              </a:extLst>
            </p:cNvPr>
            <p:cNvSpPr/>
            <p:nvPr/>
          </p:nvSpPr>
          <p:spPr bwMode="auto">
            <a:xfrm>
              <a:off x="7291388" y="4206875"/>
              <a:ext cx="161925" cy="698500"/>
            </a:xfrm>
            <a:custGeom>
              <a:avLst/>
              <a:gdLst>
                <a:gd name="T0" fmla="*/ 44 w 49"/>
                <a:gd name="T1" fmla="*/ 60 h 212"/>
                <a:gd name="T2" fmla="*/ 35 w 49"/>
                <a:gd name="T3" fmla="*/ 211 h 212"/>
                <a:gd name="T4" fmla="*/ 4 w 49"/>
                <a:gd name="T5" fmla="*/ 63 h 212"/>
                <a:gd name="T6" fmla="*/ 20 w 49"/>
                <a:gd name="T7" fmla="*/ 1 h 212"/>
                <a:gd name="T8" fmla="*/ 44 w 49"/>
                <a:gd name="T9" fmla="*/ 60 h 212"/>
              </a:gdLst>
              <a:ahLst/>
              <a:cxnLst>
                <a:cxn ang="0">
                  <a:pos x="T0" y="T1"/>
                </a:cxn>
                <a:cxn ang="0">
                  <a:pos x="T2" y="T3"/>
                </a:cxn>
                <a:cxn ang="0">
                  <a:pos x="T4" y="T5"/>
                </a:cxn>
                <a:cxn ang="0">
                  <a:pos x="T6" y="T7"/>
                </a:cxn>
                <a:cxn ang="0">
                  <a:pos x="T8" y="T9"/>
                </a:cxn>
              </a:cxnLst>
              <a:rect l="0" t="0" r="r" b="b"/>
              <a:pathLst>
                <a:path w="49" h="212">
                  <a:moveTo>
                    <a:pt x="44" y="60"/>
                  </a:moveTo>
                  <a:cubicBezTo>
                    <a:pt x="49" y="118"/>
                    <a:pt x="46" y="210"/>
                    <a:pt x="35" y="211"/>
                  </a:cubicBezTo>
                  <a:cubicBezTo>
                    <a:pt x="24" y="212"/>
                    <a:pt x="9" y="121"/>
                    <a:pt x="4" y="63"/>
                  </a:cubicBezTo>
                  <a:cubicBezTo>
                    <a:pt x="0" y="5"/>
                    <a:pt x="9" y="2"/>
                    <a:pt x="20" y="1"/>
                  </a:cubicBezTo>
                  <a:cubicBezTo>
                    <a:pt x="31" y="0"/>
                    <a:pt x="40" y="2"/>
                    <a:pt x="44" y="60"/>
                  </a:cubicBezTo>
                </a:path>
              </a:pathLst>
            </a:custGeom>
            <a:solidFill>
              <a:srgbClr val="FF43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0" name="ïṥļïdé">
              <a:extLst>
                <a:ext uri="{FF2B5EF4-FFF2-40B4-BE49-F238E27FC236}">
                  <a16:creationId xmlns:a16="http://schemas.microsoft.com/office/drawing/2014/main" xmlns="" id="{A40753EE-2952-4768-9AD5-768623C8CB6B}"/>
                </a:ext>
              </a:extLst>
            </p:cNvPr>
            <p:cNvSpPr/>
            <p:nvPr/>
          </p:nvSpPr>
          <p:spPr bwMode="auto">
            <a:xfrm>
              <a:off x="7337426" y="4213225"/>
              <a:ext cx="115888" cy="688975"/>
            </a:xfrm>
            <a:custGeom>
              <a:avLst/>
              <a:gdLst>
                <a:gd name="T0" fmla="*/ 15 w 35"/>
                <a:gd name="T1" fmla="*/ 0 h 209"/>
                <a:gd name="T2" fmla="*/ 4 w 35"/>
                <a:gd name="T3" fmla="*/ 62 h 209"/>
                <a:gd name="T4" fmla="*/ 21 w 35"/>
                <a:gd name="T5" fmla="*/ 209 h 209"/>
                <a:gd name="T6" fmla="*/ 30 w 35"/>
                <a:gd name="T7" fmla="*/ 58 h 209"/>
                <a:gd name="T8" fmla="*/ 15 w 35"/>
                <a:gd name="T9" fmla="*/ 0 h 209"/>
              </a:gdLst>
              <a:ahLst/>
              <a:cxnLst>
                <a:cxn ang="0">
                  <a:pos x="T0" y="T1"/>
                </a:cxn>
                <a:cxn ang="0">
                  <a:pos x="T2" y="T3"/>
                </a:cxn>
                <a:cxn ang="0">
                  <a:pos x="T4" y="T5"/>
                </a:cxn>
                <a:cxn ang="0">
                  <a:pos x="T6" y="T7"/>
                </a:cxn>
                <a:cxn ang="0">
                  <a:pos x="T8" y="T9"/>
                </a:cxn>
              </a:cxnLst>
              <a:rect l="0" t="0" r="r" b="b"/>
              <a:pathLst>
                <a:path w="35" h="209">
                  <a:moveTo>
                    <a:pt x="15" y="0"/>
                  </a:moveTo>
                  <a:cubicBezTo>
                    <a:pt x="4" y="1"/>
                    <a:pt x="0" y="4"/>
                    <a:pt x="4" y="62"/>
                  </a:cubicBezTo>
                  <a:cubicBezTo>
                    <a:pt x="9" y="120"/>
                    <a:pt x="17" y="209"/>
                    <a:pt x="21" y="209"/>
                  </a:cubicBezTo>
                  <a:cubicBezTo>
                    <a:pt x="32" y="208"/>
                    <a:pt x="35" y="116"/>
                    <a:pt x="30" y="58"/>
                  </a:cubicBezTo>
                  <a:cubicBezTo>
                    <a:pt x="27" y="17"/>
                    <a:pt x="22" y="4"/>
                    <a:pt x="15" y="0"/>
                  </a:cubicBezTo>
                </a:path>
              </a:pathLst>
            </a:custGeom>
            <a:solidFill>
              <a:srgbClr val="E227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1" name="íš1ïḓé">
              <a:extLst>
                <a:ext uri="{FF2B5EF4-FFF2-40B4-BE49-F238E27FC236}">
                  <a16:creationId xmlns:a16="http://schemas.microsoft.com/office/drawing/2014/main" xmlns="" id="{D2A2FAA5-88DF-45E8-8D6E-D97178F8E6F3}"/>
                </a:ext>
              </a:extLst>
            </p:cNvPr>
            <p:cNvSpPr/>
            <p:nvPr/>
          </p:nvSpPr>
          <p:spPr bwMode="auto">
            <a:xfrm>
              <a:off x="7304088" y="4114800"/>
              <a:ext cx="103188" cy="128588"/>
            </a:xfrm>
            <a:custGeom>
              <a:avLst/>
              <a:gdLst>
                <a:gd name="T0" fmla="*/ 65 w 65"/>
                <a:gd name="T1" fmla="*/ 77 h 81"/>
                <a:gd name="T2" fmla="*/ 4 w 65"/>
                <a:gd name="T3" fmla="*/ 81 h 81"/>
                <a:gd name="T4" fmla="*/ 0 w 65"/>
                <a:gd name="T5" fmla="*/ 4 h 81"/>
                <a:gd name="T6" fmla="*/ 58 w 65"/>
                <a:gd name="T7" fmla="*/ 0 h 81"/>
                <a:gd name="T8" fmla="*/ 65 w 65"/>
                <a:gd name="T9" fmla="*/ 77 h 81"/>
              </a:gdLst>
              <a:ahLst/>
              <a:cxnLst>
                <a:cxn ang="0">
                  <a:pos x="T0" y="T1"/>
                </a:cxn>
                <a:cxn ang="0">
                  <a:pos x="T2" y="T3"/>
                </a:cxn>
                <a:cxn ang="0">
                  <a:pos x="T4" y="T5"/>
                </a:cxn>
                <a:cxn ang="0">
                  <a:pos x="T6" y="T7"/>
                </a:cxn>
                <a:cxn ang="0">
                  <a:pos x="T8" y="T9"/>
                </a:cxn>
              </a:cxnLst>
              <a:rect l="0" t="0" r="r" b="b"/>
              <a:pathLst>
                <a:path w="65" h="81">
                  <a:moveTo>
                    <a:pt x="65" y="77"/>
                  </a:moveTo>
                  <a:lnTo>
                    <a:pt x="4" y="81"/>
                  </a:lnTo>
                  <a:lnTo>
                    <a:pt x="0" y="4"/>
                  </a:lnTo>
                  <a:lnTo>
                    <a:pt x="58" y="0"/>
                  </a:lnTo>
                  <a:lnTo>
                    <a:pt x="65" y="77"/>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2" name="iṣlïḑè">
              <a:extLst>
                <a:ext uri="{FF2B5EF4-FFF2-40B4-BE49-F238E27FC236}">
                  <a16:creationId xmlns:a16="http://schemas.microsoft.com/office/drawing/2014/main" xmlns="" id="{D041A579-E0D0-4A27-A518-450B8363C14C}"/>
                </a:ext>
              </a:extLst>
            </p:cNvPr>
            <p:cNvSpPr/>
            <p:nvPr/>
          </p:nvSpPr>
          <p:spPr bwMode="auto">
            <a:xfrm>
              <a:off x="7331076" y="4114800"/>
              <a:ext cx="76200" cy="125413"/>
            </a:xfrm>
            <a:custGeom>
              <a:avLst/>
              <a:gdLst>
                <a:gd name="T0" fmla="*/ 48 w 48"/>
                <a:gd name="T1" fmla="*/ 77 h 79"/>
                <a:gd name="T2" fmla="*/ 4 w 48"/>
                <a:gd name="T3" fmla="*/ 79 h 79"/>
                <a:gd name="T4" fmla="*/ 0 w 48"/>
                <a:gd name="T5" fmla="*/ 2 h 79"/>
                <a:gd name="T6" fmla="*/ 41 w 48"/>
                <a:gd name="T7" fmla="*/ 0 h 79"/>
                <a:gd name="T8" fmla="*/ 48 w 48"/>
                <a:gd name="T9" fmla="*/ 77 h 79"/>
              </a:gdLst>
              <a:ahLst/>
              <a:cxnLst>
                <a:cxn ang="0">
                  <a:pos x="T0" y="T1"/>
                </a:cxn>
                <a:cxn ang="0">
                  <a:pos x="T2" y="T3"/>
                </a:cxn>
                <a:cxn ang="0">
                  <a:pos x="T4" y="T5"/>
                </a:cxn>
                <a:cxn ang="0">
                  <a:pos x="T6" y="T7"/>
                </a:cxn>
                <a:cxn ang="0">
                  <a:pos x="T8" y="T9"/>
                </a:cxn>
              </a:cxnLst>
              <a:rect l="0" t="0" r="r" b="b"/>
              <a:pathLst>
                <a:path w="48" h="79">
                  <a:moveTo>
                    <a:pt x="48" y="77"/>
                  </a:moveTo>
                  <a:lnTo>
                    <a:pt x="4" y="79"/>
                  </a:lnTo>
                  <a:lnTo>
                    <a:pt x="0" y="2"/>
                  </a:lnTo>
                  <a:lnTo>
                    <a:pt x="41" y="0"/>
                  </a:lnTo>
                  <a:lnTo>
                    <a:pt x="48" y="77"/>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3" name="íślîḑè">
              <a:extLst>
                <a:ext uri="{FF2B5EF4-FFF2-40B4-BE49-F238E27FC236}">
                  <a16:creationId xmlns:a16="http://schemas.microsoft.com/office/drawing/2014/main" xmlns="" id="{25F0A5AB-61C4-4AB1-96EF-444A64CAA47E}"/>
                </a:ext>
              </a:extLst>
            </p:cNvPr>
            <p:cNvSpPr/>
            <p:nvPr/>
          </p:nvSpPr>
          <p:spPr bwMode="auto">
            <a:xfrm>
              <a:off x="7331076" y="4114800"/>
              <a:ext cx="49213" cy="125413"/>
            </a:xfrm>
            <a:custGeom>
              <a:avLst/>
              <a:gdLst>
                <a:gd name="T0" fmla="*/ 31 w 31"/>
                <a:gd name="T1" fmla="*/ 77 h 79"/>
                <a:gd name="T2" fmla="*/ 4 w 31"/>
                <a:gd name="T3" fmla="*/ 79 h 79"/>
                <a:gd name="T4" fmla="*/ 0 w 31"/>
                <a:gd name="T5" fmla="*/ 2 h 79"/>
                <a:gd name="T6" fmla="*/ 25 w 31"/>
                <a:gd name="T7" fmla="*/ 0 h 79"/>
                <a:gd name="T8" fmla="*/ 31 w 31"/>
                <a:gd name="T9" fmla="*/ 77 h 79"/>
              </a:gdLst>
              <a:ahLst/>
              <a:cxnLst>
                <a:cxn ang="0">
                  <a:pos x="T0" y="T1"/>
                </a:cxn>
                <a:cxn ang="0">
                  <a:pos x="T2" y="T3"/>
                </a:cxn>
                <a:cxn ang="0">
                  <a:pos x="T4" y="T5"/>
                </a:cxn>
                <a:cxn ang="0">
                  <a:pos x="T6" y="T7"/>
                </a:cxn>
                <a:cxn ang="0">
                  <a:pos x="T8" y="T9"/>
                </a:cxn>
              </a:cxnLst>
              <a:rect l="0" t="0" r="r" b="b"/>
              <a:pathLst>
                <a:path w="31" h="79">
                  <a:moveTo>
                    <a:pt x="31" y="77"/>
                  </a:moveTo>
                  <a:lnTo>
                    <a:pt x="4" y="79"/>
                  </a:lnTo>
                  <a:lnTo>
                    <a:pt x="0" y="2"/>
                  </a:lnTo>
                  <a:lnTo>
                    <a:pt x="25" y="0"/>
                  </a:lnTo>
                  <a:lnTo>
                    <a:pt x="31" y="77"/>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4" name="îṡḷiḋê">
              <a:extLst>
                <a:ext uri="{FF2B5EF4-FFF2-40B4-BE49-F238E27FC236}">
                  <a16:creationId xmlns:a16="http://schemas.microsoft.com/office/drawing/2014/main" xmlns="" id="{1C4FFCE1-BF18-49B2-9E0B-7625BAF858E6}"/>
                </a:ext>
              </a:extLst>
            </p:cNvPr>
            <p:cNvSpPr/>
            <p:nvPr/>
          </p:nvSpPr>
          <p:spPr bwMode="auto">
            <a:xfrm>
              <a:off x="7304088" y="4148138"/>
              <a:ext cx="98425" cy="15875"/>
            </a:xfrm>
            <a:custGeom>
              <a:avLst/>
              <a:gdLst>
                <a:gd name="T0" fmla="*/ 30 w 30"/>
                <a:gd name="T1" fmla="*/ 1 h 5"/>
                <a:gd name="T2" fmla="*/ 29 w 30"/>
                <a:gd name="T3" fmla="*/ 2 h 5"/>
                <a:gd name="T4" fmla="*/ 1 w 30"/>
                <a:gd name="T5" fmla="*/ 4 h 5"/>
                <a:gd name="T6" fmla="*/ 0 w 30"/>
                <a:gd name="T7" fmla="*/ 3 h 5"/>
                <a:gd name="T8" fmla="*/ 1 w 30"/>
                <a:gd name="T9" fmla="*/ 2 h 5"/>
                <a:gd name="T10" fmla="*/ 29 w 30"/>
                <a:gd name="T11" fmla="*/ 0 h 5"/>
                <a:gd name="T12" fmla="*/ 30 w 30"/>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0" h="5">
                  <a:moveTo>
                    <a:pt x="30" y="1"/>
                  </a:moveTo>
                  <a:cubicBezTo>
                    <a:pt x="30" y="2"/>
                    <a:pt x="30" y="2"/>
                    <a:pt x="29" y="2"/>
                  </a:cubicBezTo>
                  <a:cubicBezTo>
                    <a:pt x="1" y="4"/>
                    <a:pt x="1" y="4"/>
                    <a:pt x="1" y="4"/>
                  </a:cubicBezTo>
                  <a:cubicBezTo>
                    <a:pt x="0" y="5"/>
                    <a:pt x="0" y="4"/>
                    <a:pt x="0" y="3"/>
                  </a:cubicBezTo>
                  <a:cubicBezTo>
                    <a:pt x="0" y="2"/>
                    <a:pt x="0" y="2"/>
                    <a:pt x="1" y="2"/>
                  </a:cubicBezTo>
                  <a:cubicBezTo>
                    <a:pt x="29" y="0"/>
                    <a:pt x="29" y="0"/>
                    <a:pt x="29" y="0"/>
                  </a:cubicBezTo>
                  <a:cubicBezTo>
                    <a:pt x="29" y="0"/>
                    <a:pt x="30" y="0"/>
                    <a:pt x="30" y="1"/>
                  </a:cubicBez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5" name="iś1iďê">
              <a:extLst>
                <a:ext uri="{FF2B5EF4-FFF2-40B4-BE49-F238E27FC236}">
                  <a16:creationId xmlns:a16="http://schemas.microsoft.com/office/drawing/2014/main" xmlns="" id="{65AE03E6-3791-4448-9F31-36FA01D94579}"/>
                </a:ext>
              </a:extLst>
            </p:cNvPr>
            <p:cNvSpPr/>
            <p:nvPr/>
          </p:nvSpPr>
          <p:spPr bwMode="auto">
            <a:xfrm>
              <a:off x="7307263" y="4197350"/>
              <a:ext cx="100013" cy="15875"/>
            </a:xfrm>
            <a:custGeom>
              <a:avLst/>
              <a:gdLst>
                <a:gd name="T0" fmla="*/ 30 w 30"/>
                <a:gd name="T1" fmla="*/ 2 h 5"/>
                <a:gd name="T2" fmla="*/ 29 w 30"/>
                <a:gd name="T3" fmla="*/ 3 h 5"/>
                <a:gd name="T4" fmla="*/ 1 w 30"/>
                <a:gd name="T5" fmla="*/ 5 h 5"/>
                <a:gd name="T6" fmla="*/ 0 w 30"/>
                <a:gd name="T7" fmla="*/ 4 h 5"/>
                <a:gd name="T8" fmla="*/ 1 w 30"/>
                <a:gd name="T9" fmla="*/ 2 h 5"/>
                <a:gd name="T10" fmla="*/ 29 w 30"/>
                <a:gd name="T11" fmla="*/ 0 h 5"/>
                <a:gd name="T12" fmla="*/ 30 w 30"/>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0" h="5">
                  <a:moveTo>
                    <a:pt x="30" y="2"/>
                  </a:moveTo>
                  <a:cubicBezTo>
                    <a:pt x="30" y="2"/>
                    <a:pt x="30" y="3"/>
                    <a:pt x="29" y="3"/>
                  </a:cubicBezTo>
                  <a:cubicBezTo>
                    <a:pt x="1" y="5"/>
                    <a:pt x="1" y="5"/>
                    <a:pt x="1" y="5"/>
                  </a:cubicBezTo>
                  <a:cubicBezTo>
                    <a:pt x="0" y="5"/>
                    <a:pt x="0" y="5"/>
                    <a:pt x="0" y="4"/>
                  </a:cubicBezTo>
                  <a:cubicBezTo>
                    <a:pt x="0" y="3"/>
                    <a:pt x="0" y="2"/>
                    <a:pt x="1" y="2"/>
                  </a:cubicBezTo>
                  <a:cubicBezTo>
                    <a:pt x="29" y="0"/>
                    <a:pt x="29" y="0"/>
                    <a:pt x="29" y="0"/>
                  </a:cubicBezTo>
                  <a:cubicBezTo>
                    <a:pt x="30" y="0"/>
                    <a:pt x="30" y="1"/>
                    <a:pt x="30" y="2"/>
                  </a:cubicBez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6" name="í$ḷïḑè">
              <a:extLst>
                <a:ext uri="{FF2B5EF4-FFF2-40B4-BE49-F238E27FC236}">
                  <a16:creationId xmlns:a16="http://schemas.microsoft.com/office/drawing/2014/main" xmlns="" id="{EC870A30-AAD2-4B2E-8BD1-647F05BED26C}"/>
                </a:ext>
              </a:extLst>
            </p:cNvPr>
            <p:cNvSpPr/>
            <p:nvPr/>
          </p:nvSpPr>
          <p:spPr bwMode="auto">
            <a:xfrm>
              <a:off x="7202488" y="3744913"/>
              <a:ext cx="239713" cy="309563"/>
            </a:xfrm>
            <a:custGeom>
              <a:avLst/>
              <a:gdLst>
                <a:gd name="T0" fmla="*/ 36 w 73"/>
                <a:gd name="T1" fmla="*/ 0 h 94"/>
                <a:gd name="T2" fmla="*/ 15 w 73"/>
                <a:gd name="T3" fmla="*/ 72 h 94"/>
                <a:gd name="T4" fmla="*/ 22 w 73"/>
                <a:gd name="T5" fmla="*/ 70 h 94"/>
                <a:gd name="T6" fmla="*/ 29 w 73"/>
                <a:gd name="T7" fmla="*/ 48 h 94"/>
                <a:gd name="T8" fmla="*/ 41 w 73"/>
                <a:gd name="T9" fmla="*/ 66 h 94"/>
                <a:gd name="T10" fmla="*/ 48 w 73"/>
                <a:gd name="T11" fmla="*/ 51 h 94"/>
                <a:gd name="T12" fmla="*/ 53 w 73"/>
                <a:gd name="T13" fmla="*/ 63 h 94"/>
                <a:gd name="T14" fmla="*/ 64 w 73"/>
                <a:gd name="T15" fmla="*/ 91 h 94"/>
                <a:gd name="T16" fmla="*/ 67 w 73"/>
                <a:gd name="T17" fmla="*/ 94 h 94"/>
                <a:gd name="T18" fmla="*/ 72 w 73"/>
                <a:gd name="T19" fmla="*/ 68 h 94"/>
                <a:gd name="T20" fmla="*/ 36 w 73"/>
                <a:gd name="T2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94">
                  <a:moveTo>
                    <a:pt x="36" y="0"/>
                  </a:moveTo>
                  <a:cubicBezTo>
                    <a:pt x="39" y="31"/>
                    <a:pt x="0" y="61"/>
                    <a:pt x="15" y="72"/>
                  </a:cubicBezTo>
                  <a:cubicBezTo>
                    <a:pt x="18" y="72"/>
                    <a:pt x="21" y="72"/>
                    <a:pt x="22" y="70"/>
                  </a:cubicBezTo>
                  <a:cubicBezTo>
                    <a:pt x="27" y="64"/>
                    <a:pt x="24" y="55"/>
                    <a:pt x="29" y="48"/>
                  </a:cubicBezTo>
                  <a:cubicBezTo>
                    <a:pt x="32" y="55"/>
                    <a:pt x="30" y="69"/>
                    <a:pt x="41" y="66"/>
                  </a:cubicBezTo>
                  <a:cubicBezTo>
                    <a:pt x="48" y="64"/>
                    <a:pt x="42" y="51"/>
                    <a:pt x="48" y="51"/>
                  </a:cubicBezTo>
                  <a:cubicBezTo>
                    <a:pt x="52" y="51"/>
                    <a:pt x="50" y="62"/>
                    <a:pt x="53" y="63"/>
                  </a:cubicBezTo>
                  <a:cubicBezTo>
                    <a:pt x="70" y="68"/>
                    <a:pt x="60" y="83"/>
                    <a:pt x="64" y="91"/>
                  </a:cubicBezTo>
                  <a:cubicBezTo>
                    <a:pt x="64" y="94"/>
                    <a:pt x="66" y="94"/>
                    <a:pt x="67" y="94"/>
                  </a:cubicBezTo>
                  <a:cubicBezTo>
                    <a:pt x="73" y="92"/>
                    <a:pt x="73" y="79"/>
                    <a:pt x="72" y="68"/>
                  </a:cubicBezTo>
                  <a:cubicBezTo>
                    <a:pt x="71" y="54"/>
                    <a:pt x="57" y="19"/>
                    <a:pt x="36" y="0"/>
                  </a:cubicBezTo>
                  <a:close/>
                </a:path>
              </a:pathLst>
            </a:custGeom>
            <a:solidFill>
              <a:srgbClr val="FFB7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7" name="îsľiḍé">
              <a:extLst>
                <a:ext uri="{FF2B5EF4-FFF2-40B4-BE49-F238E27FC236}">
                  <a16:creationId xmlns:a16="http://schemas.microsoft.com/office/drawing/2014/main" xmlns="" id="{A1CC3456-C0AD-4F57-8C75-DD326BCD6689}"/>
                </a:ext>
              </a:extLst>
            </p:cNvPr>
            <p:cNvSpPr/>
            <p:nvPr/>
          </p:nvSpPr>
          <p:spPr bwMode="auto">
            <a:xfrm>
              <a:off x="7202488" y="3744913"/>
              <a:ext cx="230188" cy="303213"/>
            </a:xfrm>
            <a:custGeom>
              <a:avLst/>
              <a:gdLst>
                <a:gd name="T0" fmla="*/ 62 w 70"/>
                <a:gd name="T1" fmla="*/ 66 h 92"/>
                <a:gd name="T2" fmla="*/ 53 w 70"/>
                <a:gd name="T3" fmla="*/ 50 h 92"/>
                <a:gd name="T4" fmla="*/ 39 w 70"/>
                <a:gd name="T5" fmla="*/ 43 h 92"/>
                <a:gd name="T6" fmla="*/ 37 w 70"/>
                <a:gd name="T7" fmla="*/ 1 h 92"/>
                <a:gd name="T8" fmla="*/ 36 w 70"/>
                <a:gd name="T9" fmla="*/ 0 h 92"/>
                <a:gd name="T10" fmla="*/ 15 w 70"/>
                <a:gd name="T11" fmla="*/ 72 h 92"/>
                <a:gd name="T12" fmla="*/ 22 w 70"/>
                <a:gd name="T13" fmla="*/ 70 h 92"/>
                <a:gd name="T14" fmla="*/ 29 w 70"/>
                <a:gd name="T15" fmla="*/ 48 h 92"/>
                <a:gd name="T16" fmla="*/ 41 w 70"/>
                <a:gd name="T17" fmla="*/ 66 h 92"/>
                <a:gd name="T18" fmla="*/ 48 w 70"/>
                <a:gd name="T19" fmla="*/ 51 h 92"/>
                <a:gd name="T20" fmla="*/ 53 w 70"/>
                <a:gd name="T21" fmla="*/ 63 h 92"/>
                <a:gd name="T22" fmla="*/ 64 w 70"/>
                <a:gd name="T23" fmla="*/ 91 h 92"/>
                <a:gd name="T24" fmla="*/ 64 w 70"/>
                <a:gd name="T25" fmla="*/ 92 h 92"/>
                <a:gd name="T26" fmla="*/ 62 w 70"/>
                <a:gd name="T27" fmla="*/ 6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92">
                  <a:moveTo>
                    <a:pt x="62" y="66"/>
                  </a:moveTo>
                  <a:cubicBezTo>
                    <a:pt x="58" y="60"/>
                    <a:pt x="55" y="59"/>
                    <a:pt x="53" y="50"/>
                  </a:cubicBezTo>
                  <a:cubicBezTo>
                    <a:pt x="52" y="43"/>
                    <a:pt x="40" y="47"/>
                    <a:pt x="39" y="43"/>
                  </a:cubicBezTo>
                  <a:cubicBezTo>
                    <a:pt x="35" y="30"/>
                    <a:pt x="43" y="15"/>
                    <a:pt x="37" y="1"/>
                  </a:cubicBezTo>
                  <a:cubicBezTo>
                    <a:pt x="37" y="1"/>
                    <a:pt x="36" y="0"/>
                    <a:pt x="36" y="0"/>
                  </a:cubicBezTo>
                  <a:cubicBezTo>
                    <a:pt x="39" y="31"/>
                    <a:pt x="0" y="61"/>
                    <a:pt x="15" y="72"/>
                  </a:cubicBezTo>
                  <a:cubicBezTo>
                    <a:pt x="18" y="72"/>
                    <a:pt x="21" y="72"/>
                    <a:pt x="22" y="70"/>
                  </a:cubicBezTo>
                  <a:cubicBezTo>
                    <a:pt x="27" y="64"/>
                    <a:pt x="24" y="55"/>
                    <a:pt x="29" y="48"/>
                  </a:cubicBezTo>
                  <a:cubicBezTo>
                    <a:pt x="32" y="55"/>
                    <a:pt x="30" y="69"/>
                    <a:pt x="41" y="66"/>
                  </a:cubicBezTo>
                  <a:cubicBezTo>
                    <a:pt x="48" y="64"/>
                    <a:pt x="42" y="51"/>
                    <a:pt x="48" y="51"/>
                  </a:cubicBezTo>
                  <a:cubicBezTo>
                    <a:pt x="52" y="51"/>
                    <a:pt x="50" y="62"/>
                    <a:pt x="53" y="63"/>
                  </a:cubicBezTo>
                  <a:cubicBezTo>
                    <a:pt x="70" y="68"/>
                    <a:pt x="60" y="83"/>
                    <a:pt x="64" y="91"/>
                  </a:cubicBezTo>
                  <a:cubicBezTo>
                    <a:pt x="64" y="92"/>
                    <a:pt x="64" y="92"/>
                    <a:pt x="64" y="92"/>
                  </a:cubicBezTo>
                  <a:cubicBezTo>
                    <a:pt x="66" y="83"/>
                    <a:pt x="67" y="74"/>
                    <a:pt x="62" y="66"/>
                  </a:cubicBezTo>
                  <a:close/>
                </a:path>
              </a:pathLst>
            </a:custGeom>
            <a:solidFill>
              <a:srgbClr val="FFD4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8" name="îŝļidé">
              <a:extLst>
                <a:ext uri="{FF2B5EF4-FFF2-40B4-BE49-F238E27FC236}">
                  <a16:creationId xmlns:a16="http://schemas.microsoft.com/office/drawing/2014/main" xmlns="" id="{63AA9546-30A9-4F1A-B2FD-B00E51C8B88F}"/>
                </a:ext>
              </a:extLst>
            </p:cNvPr>
            <p:cNvSpPr/>
            <p:nvPr/>
          </p:nvSpPr>
          <p:spPr bwMode="auto">
            <a:xfrm>
              <a:off x="7392988" y="4332288"/>
              <a:ext cx="49213" cy="517525"/>
            </a:xfrm>
            <a:custGeom>
              <a:avLst/>
              <a:gdLst>
                <a:gd name="T0" fmla="*/ 11 w 15"/>
                <a:gd name="T1" fmla="*/ 0 h 157"/>
                <a:gd name="T2" fmla="*/ 0 w 15"/>
                <a:gd name="T3" fmla="*/ 155 h 157"/>
                <a:gd name="T4" fmla="*/ 7 w 15"/>
                <a:gd name="T5" fmla="*/ 157 h 157"/>
                <a:gd name="T6" fmla="*/ 15 w 15"/>
                <a:gd name="T7" fmla="*/ 67 h 157"/>
                <a:gd name="T8" fmla="*/ 13 w 15"/>
                <a:gd name="T9" fmla="*/ 22 h 157"/>
                <a:gd name="T10" fmla="*/ 13 w 15"/>
                <a:gd name="T11" fmla="*/ 22 h 157"/>
                <a:gd name="T12" fmla="*/ 11 w 15"/>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15" h="157">
                  <a:moveTo>
                    <a:pt x="11" y="0"/>
                  </a:moveTo>
                  <a:cubicBezTo>
                    <a:pt x="0" y="155"/>
                    <a:pt x="0" y="155"/>
                    <a:pt x="0" y="155"/>
                  </a:cubicBezTo>
                  <a:cubicBezTo>
                    <a:pt x="2" y="156"/>
                    <a:pt x="5" y="157"/>
                    <a:pt x="7" y="157"/>
                  </a:cubicBezTo>
                  <a:cubicBezTo>
                    <a:pt x="15" y="67"/>
                    <a:pt x="15" y="67"/>
                    <a:pt x="15" y="67"/>
                  </a:cubicBezTo>
                  <a:cubicBezTo>
                    <a:pt x="15" y="51"/>
                    <a:pt x="14" y="35"/>
                    <a:pt x="13" y="22"/>
                  </a:cubicBezTo>
                  <a:cubicBezTo>
                    <a:pt x="13" y="22"/>
                    <a:pt x="13" y="22"/>
                    <a:pt x="13" y="22"/>
                  </a:cubicBezTo>
                  <a:cubicBezTo>
                    <a:pt x="13" y="13"/>
                    <a:pt x="12" y="6"/>
                    <a:pt x="11" y="0"/>
                  </a:cubicBezTo>
                </a:path>
              </a:pathLst>
            </a:custGeom>
            <a:solidFill>
              <a:srgbClr val="A71D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9" name="is1iḋé">
              <a:extLst>
                <a:ext uri="{FF2B5EF4-FFF2-40B4-BE49-F238E27FC236}">
                  <a16:creationId xmlns:a16="http://schemas.microsoft.com/office/drawing/2014/main" xmlns="" id="{95BB8D38-A685-4CC9-A83D-266906D22BD1}"/>
                </a:ext>
              </a:extLst>
            </p:cNvPr>
            <p:cNvSpPr/>
            <p:nvPr/>
          </p:nvSpPr>
          <p:spPr bwMode="auto">
            <a:xfrm>
              <a:off x="7410451" y="3778250"/>
              <a:ext cx="342900" cy="1154113"/>
            </a:xfrm>
            <a:custGeom>
              <a:avLst/>
              <a:gdLst>
                <a:gd name="T0" fmla="*/ 149 w 216"/>
                <a:gd name="T1" fmla="*/ 727 h 727"/>
                <a:gd name="T2" fmla="*/ 0 w 216"/>
                <a:gd name="T3" fmla="*/ 714 h 727"/>
                <a:gd name="T4" fmla="*/ 66 w 216"/>
                <a:gd name="T5" fmla="*/ 0 h 727"/>
                <a:gd name="T6" fmla="*/ 216 w 216"/>
                <a:gd name="T7" fmla="*/ 15 h 727"/>
                <a:gd name="T8" fmla="*/ 149 w 216"/>
                <a:gd name="T9" fmla="*/ 727 h 727"/>
              </a:gdLst>
              <a:ahLst/>
              <a:cxnLst>
                <a:cxn ang="0">
                  <a:pos x="T0" y="T1"/>
                </a:cxn>
                <a:cxn ang="0">
                  <a:pos x="T2" y="T3"/>
                </a:cxn>
                <a:cxn ang="0">
                  <a:pos x="T4" y="T5"/>
                </a:cxn>
                <a:cxn ang="0">
                  <a:pos x="T6" y="T7"/>
                </a:cxn>
                <a:cxn ang="0">
                  <a:pos x="T8" y="T9"/>
                </a:cxn>
              </a:cxnLst>
              <a:rect l="0" t="0" r="r" b="b"/>
              <a:pathLst>
                <a:path w="216" h="727">
                  <a:moveTo>
                    <a:pt x="149" y="727"/>
                  </a:moveTo>
                  <a:lnTo>
                    <a:pt x="0" y="714"/>
                  </a:lnTo>
                  <a:lnTo>
                    <a:pt x="66" y="0"/>
                  </a:lnTo>
                  <a:lnTo>
                    <a:pt x="216" y="15"/>
                  </a:lnTo>
                  <a:lnTo>
                    <a:pt x="149" y="727"/>
                  </a:lnTo>
                  <a:close/>
                </a:path>
              </a:pathLst>
            </a:custGeom>
            <a:solidFill>
              <a:srgbClr val="8DD8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0" name="ïsļiḑè">
              <a:extLst>
                <a:ext uri="{FF2B5EF4-FFF2-40B4-BE49-F238E27FC236}">
                  <a16:creationId xmlns:a16="http://schemas.microsoft.com/office/drawing/2014/main" xmlns="" id="{CD3985E9-0D69-4BD4-B296-7AC3399F3995}"/>
                </a:ext>
              </a:extLst>
            </p:cNvPr>
            <p:cNvSpPr/>
            <p:nvPr/>
          </p:nvSpPr>
          <p:spPr bwMode="auto">
            <a:xfrm>
              <a:off x="7410451" y="3778250"/>
              <a:ext cx="342900" cy="1154113"/>
            </a:xfrm>
            <a:custGeom>
              <a:avLst/>
              <a:gdLst>
                <a:gd name="T0" fmla="*/ 149 w 216"/>
                <a:gd name="T1" fmla="*/ 727 h 727"/>
                <a:gd name="T2" fmla="*/ 0 w 216"/>
                <a:gd name="T3" fmla="*/ 714 h 727"/>
                <a:gd name="T4" fmla="*/ 66 w 216"/>
                <a:gd name="T5" fmla="*/ 0 h 727"/>
                <a:gd name="T6" fmla="*/ 216 w 216"/>
                <a:gd name="T7" fmla="*/ 15 h 727"/>
                <a:gd name="T8" fmla="*/ 149 w 216"/>
                <a:gd name="T9" fmla="*/ 727 h 727"/>
              </a:gdLst>
              <a:ahLst/>
              <a:cxnLst>
                <a:cxn ang="0">
                  <a:pos x="T0" y="T1"/>
                </a:cxn>
                <a:cxn ang="0">
                  <a:pos x="T2" y="T3"/>
                </a:cxn>
                <a:cxn ang="0">
                  <a:pos x="T4" y="T5"/>
                </a:cxn>
                <a:cxn ang="0">
                  <a:pos x="T6" y="T7"/>
                </a:cxn>
                <a:cxn ang="0">
                  <a:pos x="T8" y="T9"/>
                </a:cxn>
              </a:cxnLst>
              <a:rect l="0" t="0" r="r" b="b"/>
              <a:pathLst>
                <a:path w="216" h="727">
                  <a:moveTo>
                    <a:pt x="149" y="727"/>
                  </a:moveTo>
                  <a:lnTo>
                    <a:pt x="0" y="714"/>
                  </a:lnTo>
                  <a:lnTo>
                    <a:pt x="66" y="0"/>
                  </a:lnTo>
                  <a:lnTo>
                    <a:pt x="216" y="15"/>
                  </a:lnTo>
                  <a:lnTo>
                    <a:pt x="149" y="7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1" name="îşḷíḋè">
              <a:extLst>
                <a:ext uri="{FF2B5EF4-FFF2-40B4-BE49-F238E27FC236}">
                  <a16:creationId xmlns:a16="http://schemas.microsoft.com/office/drawing/2014/main" xmlns="" id="{7B60B98E-C830-434F-8EE8-7E77A8A6A3A2}"/>
                </a:ext>
              </a:extLst>
            </p:cNvPr>
            <p:cNvSpPr/>
            <p:nvPr/>
          </p:nvSpPr>
          <p:spPr bwMode="auto">
            <a:xfrm>
              <a:off x="7505701" y="3787775"/>
              <a:ext cx="247650" cy="1144588"/>
            </a:xfrm>
            <a:custGeom>
              <a:avLst/>
              <a:gdLst>
                <a:gd name="T0" fmla="*/ 89 w 156"/>
                <a:gd name="T1" fmla="*/ 721 h 721"/>
                <a:gd name="T2" fmla="*/ 0 w 156"/>
                <a:gd name="T3" fmla="*/ 712 h 721"/>
                <a:gd name="T4" fmla="*/ 69 w 156"/>
                <a:gd name="T5" fmla="*/ 0 h 721"/>
                <a:gd name="T6" fmla="*/ 156 w 156"/>
                <a:gd name="T7" fmla="*/ 9 h 721"/>
                <a:gd name="T8" fmla="*/ 89 w 156"/>
                <a:gd name="T9" fmla="*/ 721 h 721"/>
              </a:gdLst>
              <a:ahLst/>
              <a:cxnLst>
                <a:cxn ang="0">
                  <a:pos x="T0" y="T1"/>
                </a:cxn>
                <a:cxn ang="0">
                  <a:pos x="T2" y="T3"/>
                </a:cxn>
                <a:cxn ang="0">
                  <a:pos x="T4" y="T5"/>
                </a:cxn>
                <a:cxn ang="0">
                  <a:pos x="T6" y="T7"/>
                </a:cxn>
                <a:cxn ang="0">
                  <a:pos x="T8" y="T9"/>
                </a:cxn>
              </a:cxnLst>
              <a:rect l="0" t="0" r="r" b="b"/>
              <a:pathLst>
                <a:path w="156" h="721">
                  <a:moveTo>
                    <a:pt x="89" y="721"/>
                  </a:moveTo>
                  <a:lnTo>
                    <a:pt x="0" y="712"/>
                  </a:lnTo>
                  <a:lnTo>
                    <a:pt x="69" y="0"/>
                  </a:lnTo>
                  <a:lnTo>
                    <a:pt x="156" y="9"/>
                  </a:lnTo>
                  <a:lnTo>
                    <a:pt x="89" y="721"/>
                  </a:lnTo>
                  <a:close/>
                </a:path>
              </a:pathLst>
            </a:custGeom>
            <a:solidFill>
              <a:srgbClr val="72BC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2" name="îṡļïdè">
              <a:extLst>
                <a:ext uri="{FF2B5EF4-FFF2-40B4-BE49-F238E27FC236}">
                  <a16:creationId xmlns:a16="http://schemas.microsoft.com/office/drawing/2014/main" xmlns="" id="{04A8D4D5-9154-4934-B131-26D965C16CB3}"/>
                </a:ext>
              </a:extLst>
            </p:cNvPr>
            <p:cNvSpPr/>
            <p:nvPr/>
          </p:nvSpPr>
          <p:spPr bwMode="auto">
            <a:xfrm>
              <a:off x="7505701" y="3787775"/>
              <a:ext cx="247650" cy="1144588"/>
            </a:xfrm>
            <a:custGeom>
              <a:avLst/>
              <a:gdLst>
                <a:gd name="T0" fmla="*/ 89 w 156"/>
                <a:gd name="T1" fmla="*/ 721 h 721"/>
                <a:gd name="T2" fmla="*/ 0 w 156"/>
                <a:gd name="T3" fmla="*/ 712 h 721"/>
                <a:gd name="T4" fmla="*/ 69 w 156"/>
                <a:gd name="T5" fmla="*/ 0 h 721"/>
                <a:gd name="T6" fmla="*/ 156 w 156"/>
                <a:gd name="T7" fmla="*/ 9 h 721"/>
                <a:gd name="T8" fmla="*/ 89 w 156"/>
                <a:gd name="T9" fmla="*/ 721 h 721"/>
              </a:gdLst>
              <a:ahLst/>
              <a:cxnLst>
                <a:cxn ang="0">
                  <a:pos x="T0" y="T1"/>
                </a:cxn>
                <a:cxn ang="0">
                  <a:pos x="T2" y="T3"/>
                </a:cxn>
                <a:cxn ang="0">
                  <a:pos x="T4" y="T5"/>
                </a:cxn>
                <a:cxn ang="0">
                  <a:pos x="T6" y="T7"/>
                </a:cxn>
                <a:cxn ang="0">
                  <a:pos x="T8" y="T9"/>
                </a:cxn>
              </a:cxnLst>
              <a:rect l="0" t="0" r="r" b="b"/>
              <a:pathLst>
                <a:path w="156" h="721">
                  <a:moveTo>
                    <a:pt x="89" y="721"/>
                  </a:moveTo>
                  <a:lnTo>
                    <a:pt x="0" y="712"/>
                  </a:lnTo>
                  <a:lnTo>
                    <a:pt x="69" y="0"/>
                  </a:lnTo>
                  <a:lnTo>
                    <a:pt x="156" y="9"/>
                  </a:lnTo>
                  <a:lnTo>
                    <a:pt x="89" y="7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3" name="ïṥḻïḑé">
              <a:extLst>
                <a:ext uri="{FF2B5EF4-FFF2-40B4-BE49-F238E27FC236}">
                  <a16:creationId xmlns:a16="http://schemas.microsoft.com/office/drawing/2014/main" xmlns="" id="{E77A85CF-A544-4027-A1FF-18AFCC4ACAC7}"/>
                </a:ext>
              </a:extLst>
            </p:cNvPr>
            <p:cNvSpPr/>
            <p:nvPr/>
          </p:nvSpPr>
          <p:spPr bwMode="auto">
            <a:xfrm>
              <a:off x="7410451" y="3790949"/>
              <a:ext cx="168274" cy="1114426"/>
            </a:xfrm>
            <a:custGeom>
              <a:avLst/>
              <a:gdLst>
                <a:gd name="connsiteX0" fmla="*/ 0 w 168274"/>
                <a:gd name="connsiteY0" fmla="*/ 1104901 h 1114426"/>
                <a:gd name="connsiteX1" fmla="*/ 71438 w 168274"/>
                <a:gd name="connsiteY1" fmla="*/ 1111251 h 1114426"/>
                <a:gd name="connsiteX2" fmla="*/ 68263 w 168274"/>
                <a:gd name="connsiteY2" fmla="*/ 1114426 h 1114426"/>
                <a:gd name="connsiteX3" fmla="*/ 0 w 168274"/>
                <a:gd name="connsiteY3" fmla="*/ 1108076 h 1114426"/>
                <a:gd name="connsiteX4" fmla="*/ 3175 w 168274"/>
                <a:gd name="connsiteY4" fmla="*/ 1092200 h 1114426"/>
                <a:gd name="connsiteX5" fmla="*/ 52388 w 168274"/>
                <a:gd name="connsiteY5" fmla="*/ 1095375 h 1114426"/>
                <a:gd name="connsiteX6" fmla="*/ 52388 w 168274"/>
                <a:gd name="connsiteY6" fmla="*/ 1095376 h 1114426"/>
                <a:gd name="connsiteX7" fmla="*/ 52388 w 168274"/>
                <a:gd name="connsiteY7" fmla="*/ 1098550 h 1114426"/>
                <a:gd name="connsiteX8" fmla="*/ 52388 w 168274"/>
                <a:gd name="connsiteY8" fmla="*/ 1098551 h 1114426"/>
                <a:gd name="connsiteX9" fmla="*/ 3175 w 168274"/>
                <a:gd name="connsiteY9" fmla="*/ 1095376 h 1114426"/>
                <a:gd name="connsiteX10" fmla="*/ 3175 w 168274"/>
                <a:gd name="connsiteY10" fmla="*/ 1095375 h 1114426"/>
                <a:gd name="connsiteX11" fmla="*/ 3175 w 168274"/>
                <a:gd name="connsiteY11" fmla="*/ 1092201 h 1114426"/>
                <a:gd name="connsiteX12" fmla="*/ 3174 w 168274"/>
                <a:gd name="connsiteY12" fmla="*/ 1077913 h 1114426"/>
                <a:gd name="connsiteX13" fmla="*/ 3175 w 168274"/>
                <a:gd name="connsiteY13" fmla="*/ 1077913 h 1114426"/>
                <a:gd name="connsiteX14" fmla="*/ 52388 w 168274"/>
                <a:gd name="connsiteY14" fmla="*/ 1081088 h 1114426"/>
                <a:gd name="connsiteX15" fmla="*/ 52388 w 168274"/>
                <a:gd name="connsiteY15" fmla="*/ 1084263 h 1114426"/>
                <a:gd name="connsiteX16" fmla="*/ 52387 w 168274"/>
                <a:gd name="connsiteY16" fmla="*/ 1084263 h 1114426"/>
                <a:gd name="connsiteX17" fmla="*/ 3174 w 168274"/>
                <a:gd name="connsiteY17" fmla="*/ 1081088 h 1114426"/>
                <a:gd name="connsiteX18" fmla="*/ 6349 w 168274"/>
                <a:gd name="connsiteY18" fmla="*/ 1062038 h 1114426"/>
                <a:gd name="connsiteX19" fmla="*/ 55562 w 168274"/>
                <a:gd name="connsiteY19" fmla="*/ 1068388 h 1114426"/>
                <a:gd name="connsiteX20" fmla="*/ 55562 w 168274"/>
                <a:gd name="connsiteY20" fmla="*/ 1071563 h 1114426"/>
                <a:gd name="connsiteX21" fmla="*/ 6349 w 168274"/>
                <a:gd name="connsiteY21" fmla="*/ 1065213 h 1114426"/>
                <a:gd name="connsiteX22" fmla="*/ 6349 w 168274"/>
                <a:gd name="connsiteY22" fmla="*/ 1049338 h 1114426"/>
                <a:gd name="connsiteX23" fmla="*/ 55562 w 168274"/>
                <a:gd name="connsiteY23" fmla="*/ 1055688 h 1114426"/>
                <a:gd name="connsiteX24" fmla="*/ 55562 w 168274"/>
                <a:gd name="connsiteY24" fmla="*/ 1058863 h 1114426"/>
                <a:gd name="connsiteX25" fmla="*/ 6349 w 168274"/>
                <a:gd name="connsiteY25" fmla="*/ 1052513 h 1114426"/>
                <a:gd name="connsiteX26" fmla="*/ 6349 w 168274"/>
                <a:gd name="connsiteY26" fmla="*/ 1035050 h 1114426"/>
                <a:gd name="connsiteX27" fmla="*/ 77787 w 168274"/>
                <a:gd name="connsiteY27" fmla="*/ 1041400 h 1114426"/>
                <a:gd name="connsiteX28" fmla="*/ 74612 w 168274"/>
                <a:gd name="connsiteY28" fmla="*/ 1044575 h 1114426"/>
                <a:gd name="connsiteX29" fmla="*/ 6349 w 168274"/>
                <a:gd name="connsiteY29" fmla="*/ 1038225 h 1114426"/>
                <a:gd name="connsiteX30" fmla="*/ 9524 w 168274"/>
                <a:gd name="connsiteY30" fmla="*/ 1022350 h 1114426"/>
                <a:gd name="connsiteX31" fmla="*/ 58737 w 168274"/>
                <a:gd name="connsiteY31" fmla="*/ 1025525 h 1114426"/>
                <a:gd name="connsiteX32" fmla="*/ 58737 w 168274"/>
                <a:gd name="connsiteY32" fmla="*/ 1028700 h 1114426"/>
                <a:gd name="connsiteX33" fmla="*/ 9524 w 168274"/>
                <a:gd name="connsiteY33" fmla="*/ 1025525 h 1114426"/>
                <a:gd name="connsiteX34" fmla="*/ 9524 w 168274"/>
                <a:gd name="connsiteY34" fmla="*/ 1009650 h 1114426"/>
                <a:gd name="connsiteX35" fmla="*/ 58737 w 168274"/>
                <a:gd name="connsiteY35" fmla="*/ 1012825 h 1114426"/>
                <a:gd name="connsiteX36" fmla="*/ 58737 w 168274"/>
                <a:gd name="connsiteY36" fmla="*/ 1016000 h 1114426"/>
                <a:gd name="connsiteX37" fmla="*/ 9524 w 168274"/>
                <a:gd name="connsiteY37" fmla="*/ 1012825 h 1114426"/>
                <a:gd name="connsiteX38" fmla="*/ 12699 w 168274"/>
                <a:gd name="connsiteY38" fmla="*/ 992188 h 1114426"/>
                <a:gd name="connsiteX39" fmla="*/ 61912 w 168274"/>
                <a:gd name="connsiteY39" fmla="*/ 998538 h 1114426"/>
                <a:gd name="connsiteX40" fmla="*/ 61912 w 168274"/>
                <a:gd name="connsiteY40" fmla="*/ 1001713 h 1114426"/>
                <a:gd name="connsiteX41" fmla="*/ 12699 w 168274"/>
                <a:gd name="connsiteY41" fmla="*/ 995363 h 1114426"/>
                <a:gd name="connsiteX42" fmla="*/ 12699 w 168274"/>
                <a:gd name="connsiteY42" fmla="*/ 979488 h 1114426"/>
                <a:gd name="connsiteX43" fmla="*/ 61912 w 168274"/>
                <a:gd name="connsiteY43" fmla="*/ 982663 h 1114426"/>
                <a:gd name="connsiteX44" fmla="*/ 61912 w 168274"/>
                <a:gd name="connsiteY44" fmla="*/ 985838 h 1114426"/>
                <a:gd name="connsiteX45" fmla="*/ 12699 w 168274"/>
                <a:gd name="connsiteY45" fmla="*/ 982663 h 1114426"/>
                <a:gd name="connsiteX46" fmla="*/ 12699 w 168274"/>
                <a:gd name="connsiteY46" fmla="*/ 966788 h 1114426"/>
                <a:gd name="connsiteX47" fmla="*/ 85724 w 168274"/>
                <a:gd name="connsiteY47" fmla="*/ 973138 h 1114426"/>
                <a:gd name="connsiteX48" fmla="*/ 82549 w 168274"/>
                <a:gd name="connsiteY48" fmla="*/ 976313 h 1114426"/>
                <a:gd name="connsiteX49" fmla="*/ 12699 w 168274"/>
                <a:gd name="connsiteY49" fmla="*/ 969963 h 1114426"/>
                <a:gd name="connsiteX50" fmla="*/ 15874 w 168274"/>
                <a:gd name="connsiteY50" fmla="*/ 952500 h 1114426"/>
                <a:gd name="connsiteX51" fmla="*/ 65087 w 168274"/>
                <a:gd name="connsiteY51" fmla="*/ 955675 h 1114426"/>
                <a:gd name="connsiteX52" fmla="*/ 65087 w 168274"/>
                <a:gd name="connsiteY52" fmla="*/ 958850 h 1114426"/>
                <a:gd name="connsiteX53" fmla="*/ 15874 w 168274"/>
                <a:gd name="connsiteY53" fmla="*/ 955675 h 1114426"/>
                <a:gd name="connsiteX54" fmla="*/ 15874 w 168274"/>
                <a:gd name="connsiteY54" fmla="*/ 936625 h 1114426"/>
                <a:gd name="connsiteX55" fmla="*/ 65087 w 168274"/>
                <a:gd name="connsiteY55" fmla="*/ 942975 h 1114426"/>
                <a:gd name="connsiteX56" fmla="*/ 65087 w 168274"/>
                <a:gd name="connsiteY56" fmla="*/ 946150 h 1114426"/>
                <a:gd name="connsiteX57" fmla="*/ 15874 w 168274"/>
                <a:gd name="connsiteY57" fmla="*/ 939800 h 1114426"/>
                <a:gd name="connsiteX58" fmla="*/ 19049 w 168274"/>
                <a:gd name="connsiteY58" fmla="*/ 923925 h 1114426"/>
                <a:gd name="connsiteX59" fmla="*/ 68262 w 168274"/>
                <a:gd name="connsiteY59" fmla="*/ 927100 h 1114426"/>
                <a:gd name="connsiteX60" fmla="*/ 68262 w 168274"/>
                <a:gd name="connsiteY60" fmla="*/ 930275 h 1114426"/>
                <a:gd name="connsiteX61" fmla="*/ 19049 w 168274"/>
                <a:gd name="connsiteY61" fmla="*/ 927100 h 1114426"/>
                <a:gd name="connsiteX62" fmla="*/ 19049 w 168274"/>
                <a:gd name="connsiteY62" fmla="*/ 909638 h 1114426"/>
                <a:gd name="connsiteX63" fmla="*/ 68262 w 168274"/>
                <a:gd name="connsiteY63" fmla="*/ 912813 h 1114426"/>
                <a:gd name="connsiteX64" fmla="*/ 68262 w 168274"/>
                <a:gd name="connsiteY64" fmla="*/ 917576 h 1114426"/>
                <a:gd name="connsiteX65" fmla="*/ 19049 w 168274"/>
                <a:gd name="connsiteY65" fmla="*/ 912813 h 1114426"/>
                <a:gd name="connsiteX66" fmla="*/ 19049 w 168274"/>
                <a:gd name="connsiteY66" fmla="*/ 896938 h 1114426"/>
                <a:gd name="connsiteX67" fmla="*/ 92074 w 168274"/>
                <a:gd name="connsiteY67" fmla="*/ 903288 h 1114426"/>
                <a:gd name="connsiteX68" fmla="*/ 88899 w 168274"/>
                <a:gd name="connsiteY68" fmla="*/ 906463 h 1114426"/>
                <a:gd name="connsiteX69" fmla="*/ 19049 w 168274"/>
                <a:gd name="connsiteY69" fmla="*/ 900113 h 1114426"/>
                <a:gd name="connsiteX70" fmla="*/ 22224 w 168274"/>
                <a:gd name="connsiteY70" fmla="*/ 881063 h 1114426"/>
                <a:gd name="connsiteX71" fmla="*/ 71437 w 168274"/>
                <a:gd name="connsiteY71" fmla="*/ 887413 h 1114426"/>
                <a:gd name="connsiteX72" fmla="*/ 71437 w 168274"/>
                <a:gd name="connsiteY72" fmla="*/ 890588 h 1114426"/>
                <a:gd name="connsiteX73" fmla="*/ 22224 w 168274"/>
                <a:gd name="connsiteY73" fmla="*/ 884238 h 1114426"/>
                <a:gd name="connsiteX74" fmla="*/ 22224 w 168274"/>
                <a:gd name="connsiteY74" fmla="*/ 866775 h 1114426"/>
                <a:gd name="connsiteX75" fmla="*/ 71437 w 168274"/>
                <a:gd name="connsiteY75" fmla="*/ 869950 h 1114426"/>
                <a:gd name="connsiteX76" fmla="*/ 71437 w 168274"/>
                <a:gd name="connsiteY76" fmla="*/ 874713 h 1114426"/>
                <a:gd name="connsiteX77" fmla="*/ 22224 w 168274"/>
                <a:gd name="connsiteY77" fmla="*/ 869950 h 1114426"/>
                <a:gd name="connsiteX78" fmla="*/ 25399 w 168274"/>
                <a:gd name="connsiteY78" fmla="*/ 854075 h 1114426"/>
                <a:gd name="connsiteX79" fmla="*/ 74612 w 168274"/>
                <a:gd name="connsiteY79" fmla="*/ 857250 h 1114426"/>
                <a:gd name="connsiteX80" fmla="*/ 74612 w 168274"/>
                <a:gd name="connsiteY80" fmla="*/ 860425 h 1114426"/>
                <a:gd name="connsiteX81" fmla="*/ 22224 w 168274"/>
                <a:gd name="connsiteY81" fmla="*/ 857250 h 1114426"/>
                <a:gd name="connsiteX82" fmla="*/ 25399 w 168274"/>
                <a:gd name="connsiteY82" fmla="*/ 838200 h 1114426"/>
                <a:gd name="connsiteX83" fmla="*/ 74612 w 168274"/>
                <a:gd name="connsiteY83" fmla="*/ 844550 h 1114426"/>
                <a:gd name="connsiteX84" fmla="*/ 74612 w 168274"/>
                <a:gd name="connsiteY84" fmla="*/ 847725 h 1114426"/>
                <a:gd name="connsiteX85" fmla="*/ 25399 w 168274"/>
                <a:gd name="connsiteY85" fmla="*/ 844550 h 1114426"/>
                <a:gd name="connsiteX86" fmla="*/ 25399 w 168274"/>
                <a:gd name="connsiteY86" fmla="*/ 823913 h 1114426"/>
                <a:gd name="connsiteX87" fmla="*/ 95249 w 168274"/>
                <a:gd name="connsiteY87" fmla="*/ 831851 h 1114426"/>
                <a:gd name="connsiteX88" fmla="*/ 95249 w 168274"/>
                <a:gd name="connsiteY88" fmla="*/ 835026 h 1114426"/>
                <a:gd name="connsiteX89" fmla="*/ 25399 w 168274"/>
                <a:gd name="connsiteY89" fmla="*/ 827088 h 1114426"/>
                <a:gd name="connsiteX90" fmla="*/ 28574 w 168274"/>
                <a:gd name="connsiteY90" fmla="*/ 811213 h 1114426"/>
                <a:gd name="connsiteX91" fmla="*/ 77787 w 168274"/>
                <a:gd name="connsiteY91" fmla="*/ 817563 h 1114426"/>
                <a:gd name="connsiteX92" fmla="*/ 77787 w 168274"/>
                <a:gd name="connsiteY92" fmla="*/ 820738 h 1114426"/>
                <a:gd name="connsiteX93" fmla="*/ 28574 w 168274"/>
                <a:gd name="connsiteY93" fmla="*/ 814388 h 1114426"/>
                <a:gd name="connsiteX94" fmla="*/ 28574 w 168274"/>
                <a:gd name="connsiteY94" fmla="*/ 798513 h 1114426"/>
                <a:gd name="connsiteX95" fmla="*/ 77787 w 168274"/>
                <a:gd name="connsiteY95" fmla="*/ 801688 h 1114426"/>
                <a:gd name="connsiteX96" fmla="*/ 77787 w 168274"/>
                <a:gd name="connsiteY96" fmla="*/ 804863 h 1114426"/>
                <a:gd name="connsiteX97" fmla="*/ 28574 w 168274"/>
                <a:gd name="connsiteY97" fmla="*/ 801688 h 1114426"/>
                <a:gd name="connsiteX98" fmla="*/ 31749 w 168274"/>
                <a:gd name="connsiteY98" fmla="*/ 784225 h 1114426"/>
                <a:gd name="connsiteX99" fmla="*/ 82549 w 168274"/>
                <a:gd name="connsiteY99" fmla="*/ 788988 h 1114426"/>
                <a:gd name="connsiteX100" fmla="*/ 82549 w 168274"/>
                <a:gd name="connsiteY100" fmla="*/ 792163 h 1114426"/>
                <a:gd name="connsiteX101" fmla="*/ 28574 w 168274"/>
                <a:gd name="connsiteY101" fmla="*/ 788988 h 1114426"/>
                <a:gd name="connsiteX102" fmla="*/ 31749 w 168274"/>
                <a:gd name="connsiteY102" fmla="*/ 768350 h 1114426"/>
                <a:gd name="connsiteX103" fmla="*/ 82549 w 168274"/>
                <a:gd name="connsiteY103" fmla="*/ 774700 h 1114426"/>
                <a:gd name="connsiteX104" fmla="*/ 82549 w 168274"/>
                <a:gd name="connsiteY104" fmla="*/ 777875 h 1114426"/>
                <a:gd name="connsiteX105" fmla="*/ 31749 w 168274"/>
                <a:gd name="connsiteY105" fmla="*/ 771525 h 1114426"/>
                <a:gd name="connsiteX106" fmla="*/ 31749 w 168274"/>
                <a:gd name="connsiteY106" fmla="*/ 755650 h 1114426"/>
                <a:gd name="connsiteX107" fmla="*/ 101599 w 168274"/>
                <a:gd name="connsiteY107" fmla="*/ 762000 h 1114426"/>
                <a:gd name="connsiteX108" fmla="*/ 101599 w 168274"/>
                <a:gd name="connsiteY108" fmla="*/ 765175 h 1114426"/>
                <a:gd name="connsiteX109" fmla="*/ 31749 w 168274"/>
                <a:gd name="connsiteY109" fmla="*/ 758825 h 1114426"/>
                <a:gd name="connsiteX110" fmla="*/ 34924 w 168274"/>
                <a:gd name="connsiteY110" fmla="*/ 741363 h 1114426"/>
                <a:gd name="connsiteX111" fmla="*/ 85724 w 168274"/>
                <a:gd name="connsiteY111" fmla="*/ 746126 h 1114426"/>
                <a:gd name="connsiteX112" fmla="*/ 85724 w 168274"/>
                <a:gd name="connsiteY112" fmla="*/ 749301 h 1114426"/>
                <a:gd name="connsiteX113" fmla="*/ 34924 w 168274"/>
                <a:gd name="connsiteY113" fmla="*/ 746126 h 1114426"/>
                <a:gd name="connsiteX114" fmla="*/ 34924 w 168274"/>
                <a:gd name="connsiteY114" fmla="*/ 728663 h 1114426"/>
                <a:gd name="connsiteX115" fmla="*/ 85724 w 168274"/>
                <a:gd name="connsiteY115" fmla="*/ 731838 h 1114426"/>
                <a:gd name="connsiteX116" fmla="*/ 85724 w 168274"/>
                <a:gd name="connsiteY116" fmla="*/ 735013 h 1114426"/>
                <a:gd name="connsiteX117" fmla="*/ 34924 w 168274"/>
                <a:gd name="connsiteY117" fmla="*/ 731838 h 1114426"/>
                <a:gd name="connsiteX118" fmla="*/ 39686 w 168274"/>
                <a:gd name="connsiteY118" fmla="*/ 712788 h 1114426"/>
                <a:gd name="connsiteX119" fmla="*/ 88899 w 168274"/>
                <a:gd name="connsiteY119" fmla="*/ 719138 h 1114426"/>
                <a:gd name="connsiteX120" fmla="*/ 88899 w 168274"/>
                <a:gd name="connsiteY120" fmla="*/ 722313 h 1114426"/>
                <a:gd name="connsiteX121" fmla="*/ 34924 w 168274"/>
                <a:gd name="connsiteY121" fmla="*/ 715963 h 1114426"/>
                <a:gd name="connsiteX122" fmla="*/ 39686 w 168274"/>
                <a:gd name="connsiteY122" fmla="*/ 698500 h 1114426"/>
                <a:gd name="connsiteX123" fmla="*/ 88899 w 168274"/>
                <a:gd name="connsiteY123" fmla="*/ 703263 h 1114426"/>
                <a:gd name="connsiteX124" fmla="*/ 88899 w 168274"/>
                <a:gd name="connsiteY124" fmla="*/ 706438 h 1114426"/>
                <a:gd name="connsiteX125" fmla="*/ 39686 w 168274"/>
                <a:gd name="connsiteY125" fmla="*/ 703263 h 1114426"/>
                <a:gd name="connsiteX126" fmla="*/ 39686 w 168274"/>
                <a:gd name="connsiteY126" fmla="*/ 685800 h 1114426"/>
                <a:gd name="connsiteX127" fmla="*/ 107949 w 168274"/>
                <a:gd name="connsiteY127" fmla="*/ 692150 h 1114426"/>
                <a:gd name="connsiteX128" fmla="*/ 107949 w 168274"/>
                <a:gd name="connsiteY128" fmla="*/ 695325 h 1114426"/>
                <a:gd name="connsiteX129" fmla="*/ 39686 w 168274"/>
                <a:gd name="connsiteY129" fmla="*/ 688975 h 1114426"/>
                <a:gd name="connsiteX130" fmla="*/ 42861 w 168274"/>
                <a:gd name="connsiteY130" fmla="*/ 673100 h 1114426"/>
                <a:gd name="connsiteX131" fmla="*/ 92074 w 168274"/>
                <a:gd name="connsiteY131" fmla="*/ 676275 h 1114426"/>
                <a:gd name="connsiteX132" fmla="*/ 92074 w 168274"/>
                <a:gd name="connsiteY132" fmla="*/ 679450 h 1114426"/>
                <a:gd name="connsiteX133" fmla="*/ 42861 w 168274"/>
                <a:gd name="connsiteY133" fmla="*/ 676275 h 1114426"/>
                <a:gd name="connsiteX134" fmla="*/ 42861 w 168274"/>
                <a:gd name="connsiteY134" fmla="*/ 657225 h 1114426"/>
                <a:gd name="connsiteX135" fmla="*/ 92074 w 168274"/>
                <a:gd name="connsiteY135" fmla="*/ 663575 h 1114426"/>
                <a:gd name="connsiteX136" fmla="*/ 92074 w 168274"/>
                <a:gd name="connsiteY136" fmla="*/ 666750 h 1114426"/>
                <a:gd name="connsiteX137" fmla="*/ 42861 w 168274"/>
                <a:gd name="connsiteY137" fmla="*/ 660400 h 1114426"/>
                <a:gd name="connsiteX138" fmla="*/ 46036 w 168274"/>
                <a:gd name="connsiteY138" fmla="*/ 642938 h 1114426"/>
                <a:gd name="connsiteX139" fmla="*/ 95249 w 168274"/>
                <a:gd name="connsiteY139" fmla="*/ 649288 h 1114426"/>
                <a:gd name="connsiteX140" fmla="*/ 95249 w 168274"/>
                <a:gd name="connsiteY140" fmla="*/ 652463 h 1114426"/>
                <a:gd name="connsiteX141" fmla="*/ 42861 w 168274"/>
                <a:gd name="connsiteY141" fmla="*/ 646113 h 1114426"/>
                <a:gd name="connsiteX142" fmla="*/ 46036 w 168274"/>
                <a:gd name="connsiteY142" fmla="*/ 630238 h 1114426"/>
                <a:gd name="connsiteX143" fmla="*/ 95249 w 168274"/>
                <a:gd name="connsiteY143" fmla="*/ 633413 h 1114426"/>
                <a:gd name="connsiteX144" fmla="*/ 95249 w 168274"/>
                <a:gd name="connsiteY144" fmla="*/ 636588 h 1114426"/>
                <a:gd name="connsiteX145" fmla="*/ 46036 w 168274"/>
                <a:gd name="connsiteY145" fmla="*/ 633413 h 1114426"/>
                <a:gd name="connsiteX146" fmla="*/ 46036 w 168274"/>
                <a:gd name="connsiteY146" fmla="*/ 617538 h 1114426"/>
                <a:gd name="connsiteX147" fmla="*/ 114299 w 168274"/>
                <a:gd name="connsiteY147" fmla="*/ 623888 h 1114426"/>
                <a:gd name="connsiteX148" fmla="*/ 114299 w 168274"/>
                <a:gd name="connsiteY148" fmla="*/ 627063 h 1114426"/>
                <a:gd name="connsiteX149" fmla="*/ 46036 w 168274"/>
                <a:gd name="connsiteY149" fmla="*/ 620713 h 1114426"/>
                <a:gd name="connsiteX150" fmla="*/ 49211 w 168274"/>
                <a:gd name="connsiteY150" fmla="*/ 600075 h 1114426"/>
                <a:gd name="connsiteX151" fmla="*/ 98424 w 168274"/>
                <a:gd name="connsiteY151" fmla="*/ 606425 h 1114426"/>
                <a:gd name="connsiteX152" fmla="*/ 98424 w 168274"/>
                <a:gd name="connsiteY152" fmla="*/ 609600 h 1114426"/>
                <a:gd name="connsiteX153" fmla="*/ 49211 w 168274"/>
                <a:gd name="connsiteY153" fmla="*/ 603250 h 1114426"/>
                <a:gd name="connsiteX154" fmla="*/ 49211 w 168274"/>
                <a:gd name="connsiteY154" fmla="*/ 587375 h 1114426"/>
                <a:gd name="connsiteX155" fmla="*/ 98424 w 168274"/>
                <a:gd name="connsiteY155" fmla="*/ 593725 h 1114426"/>
                <a:gd name="connsiteX156" fmla="*/ 98424 w 168274"/>
                <a:gd name="connsiteY156" fmla="*/ 596900 h 1114426"/>
                <a:gd name="connsiteX157" fmla="*/ 49211 w 168274"/>
                <a:gd name="connsiteY157" fmla="*/ 590550 h 1114426"/>
                <a:gd name="connsiteX158" fmla="*/ 52386 w 168274"/>
                <a:gd name="connsiteY158" fmla="*/ 574675 h 1114426"/>
                <a:gd name="connsiteX159" fmla="*/ 101599 w 168274"/>
                <a:gd name="connsiteY159" fmla="*/ 577850 h 1114426"/>
                <a:gd name="connsiteX160" fmla="*/ 101599 w 168274"/>
                <a:gd name="connsiteY160" fmla="*/ 581025 h 1114426"/>
                <a:gd name="connsiteX161" fmla="*/ 49211 w 168274"/>
                <a:gd name="connsiteY161" fmla="*/ 577850 h 1114426"/>
                <a:gd name="connsiteX162" fmla="*/ 52386 w 168274"/>
                <a:gd name="connsiteY162" fmla="*/ 560388 h 1114426"/>
                <a:gd name="connsiteX163" fmla="*/ 101599 w 168274"/>
                <a:gd name="connsiteY163" fmla="*/ 563563 h 1114426"/>
                <a:gd name="connsiteX164" fmla="*/ 101599 w 168274"/>
                <a:gd name="connsiteY164" fmla="*/ 566738 h 1114426"/>
                <a:gd name="connsiteX165" fmla="*/ 52386 w 168274"/>
                <a:gd name="connsiteY165" fmla="*/ 563563 h 1114426"/>
                <a:gd name="connsiteX166" fmla="*/ 52386 w 168274"/>
                <a:gd name="connsiteY166" fmla="*/ 547688 h 1114426"/>
                <a:gd name="connsiteX167" fmla="*/ 122236 w 168274"/>
                <a:gd name="connsiteY167" fmla="*/ 554038 h 1114426"/>
                <a:gd name="connsiteX168" fmla="*/ 122236 w 168274"/>
                <a:gd name="connsiteY168" fmla="*/ 557213 h 1114426"/>
                <a:gd name="connsiteX169" fmla="*/ 52386 w 168274"/>
                <a:gd name="connsiteY169" fmla="*/ 550863 h 1114426"/>
                <a:gd name="connsiteX170" fmla="*/ 55561 w 168274"/>
                <a:gd name="connsiteY170" fmla="*/ 531813 h 1114426"/>
                <a:gd name="connsiteX171" fmla="*/ 104774 w 168274"/>
                <a:gd name="connsiteY171" fmla="*/ 538163 h 1114426"/>
                <a:gd name="connsiteX172" fmla="*/ 104774 w 168274"/>
                <a:gd name="connsiteY172" fmla="*/ 541338 h 1114426"/>
                <a:gd name="connsiteX173" fmla="*/ 55561 w 168274"/>
                <a:gd name="connsiteY173" fmla="*/ 534988 h 1114426"/>
                <a:gd name="connsiteX174" fmla="*/ 55561 w 168274"/>
                <a:gd name="connsiteY174" fmla="*/ 517525 h 1114426"/>
                <a:gd name="connsiteX175" fmla="*/ 104774 w 168274"/>
                <a:gd name="connsiteY175" fmla="*/ 520700 h 1114426"/>
                <a:gd name="connsiteX176" fmla="*/ 104774 w 168274"/>
                <a:gd name="connsiteY176" fmla="*/ 523875 h 1114426"/>
                <a:gd name="connsiteX177" fmla="*/ 55561 w 168274"/>
                <a:gd name="connsiteY177" fmla="*/ 520700 h 1114426"/>
                <a:gd name="connsiteX178" fmla="*/ 58736 w 168274"/>
                <a:gd name="connsiteY178" fmla="*/ 504825 h 1114426"/>
                <a:gd name="connsiteX179" fmla="*/ 107949 w 168274"/>
                <a:gd name="connsiteY179" fmla="*/ 508000 h 1114426"/>
                <a:gd name="connsiteX180" fmla="*/ 107949 w 168274"/>
                <a:gd name="connsiteY180" fmla="*/ 511175 h 1114426"/>
                <a:gd name="connsiteX181" fmla="*/ 55561 w 168274"/>
                <a:gd name="connsiteY181" fmla="*/ 508000 h 1114426"/>
                <a:gd name="connsiteX182" fmla="*/ 58736 w 168274"/>
                <a:gd name="connsiteY182" fmla="*/ 488950 h 1114426"/>
                <a:gd name="connsiteX183" fmla="*/ 107949 w 168274"/>
                <a:gd name="connsiteY183" fmla="*/ 495300 h 1114426"/>
                <a:gd name="connsiteX184" fmla="*/ 107949 w 168274"/>
                <a:gd name="connsiteY184" fmla="*/ 498475 h 1114426"/>
                <a:gd name="connsiteX185" fmla="*/ 58736 w 168274"/>
                <a:gd name="connsiteY185" fmla="*/ 492125 h 1114426"/>
                <a:gd name="connsiteX186" fmla="*/ 58736 w 168274"/>
                <a:gd name="connsiteY186" fmla="*/ 474663 h 1114426"/>
                <a:gd name="connsiteX187" fmla="*/ 128586 w 168274"/>
                <a:gd name="connsiteY187" fmla="*/ 481014 h 1114426"/>
                <a:gd name="connsiteX188" fmla="*/ 128586 w 168274"/>
                <a:gd name="connsiteY188" fmla="*/ 485776 h 1114426"/>
                <a:gd name="connsiteX189" fmla="*/ 58736 w 168274"/>
                <a:gd name="connsiteY189" fmla="*/ 477838 h 1114426"/>
                <a:gd name="connsiteX190" fmla="*/ 61911 w 168274"/>
                <a:gd name="connsiteY190" fmla="*/ 461963 h 1114426"/>
                <a:gd name="connsiteX191" fmla="*/ 111124 w 168274"/>
                <a:gd name="connsiteY191" fmla="*/ 465138 h 1114426"/>
                <a:gd name="connsiteX192" fmla="*/ 111124 w 168274"/>
                <a:gd name="connsiteY192" fmla="*/ 468313 h 1114426"/>
                <a:gd name="connsiteX193" fmla="*/ 61911 w 168274"/>
                <a:gd name="connsiteY193" fmla="*/ 465138 h 1114426"/>
                <a:gd name="connsiteX194" fmla="*/ 61911 w 168274"/>
                <a:gd name="connsiteY194" fmla="*/ 449263 h 1114426"/>
                <a:gd name="connsiteX195" fmla="*/ 111124 w 168274"/>
                <a:gd name="connsiteY195" fmla="*/ 452438 h 1114426"/>
                <a:gd name="connsiteX196" fmla="*/ 111124 w 168274"/>
                <a:gd name="connsiteY196" fmla="*/ 455613 h 1114426"/>
                <a:gd name="connsiteX197" fmla="*/ 61911 w 168274"/>
                <a:gd name="connsiteY197" fmla="*/ 452438 h 1114426"/>
                <a:gd name="connsiteX198" fmla="*/ 65086 w 168274"/>
                <a:gd name="connsiteY198" fmla="*/ 431800 h 1114426"/>
                <a:gd name="connsiteX199" fmla="*/ 114299 w 168274"/>
                <a:gd name="connsiteY199" fmla="*/ 438150 h 1114426"/>
                <a:gd name="connsiteX200" fmla="*/ 114299 w 168274"/>
                <a:gd name="connsiteY200" fmla="*/ 442913 h 1114426"/>
                <a:gd name="connsiteX201" fmla="*/ 61911 w 168274"/>
                <a:gd name="connsiteY201" fmla="*/ 434975 h 1114426"/>
                <a:gd name="connsiteX202" fmla="*/ 65086 w 168274"/>
                <a:gd name="connsiteY202" fmla="*/ 419100 h 1114426"/>
                <a:gd name="connsiteX203" fmla="*/ 114299 w 168274"/>
                <a:gd name="connsiteY203" fmla="*/ 425450 h 1114426"/>
                <a:gd name="connsiteX204" fmla="*/ 114299 w 168274"/>
                <a:gd name="connsiteY204" fmla="*/ 428625 h 1114426"/>
                <a:gd name="connsiteX205" fmla="*/ 65086 w 168274"/>
                <a:gd name="connsiteY205" fmla="*/ 422275 h 1114426"/>
                <a:gd name="connsiteX206" fmla="*/ 65086 w 168274"/>
                <a:gd name="connsiteY206" fmla="*/ 406400 h 1114426"/>
                <a:gd name="connsiteX207" fmla="*/ 134936 w 168274"/>
                <a:gd name="connsiteY207" fmla="*/ 412750 h 1114426"/>
                <a:gd name="connsiteX208" fmla="*/ 134936 w 168274"/>
                <a:gd name="connsiteY208" fmla="*/ 415925 h 1114426"/>
                <a:gd name="connsiteX209" fmla="*/ 65086 w 168274"/>
                <a:gd name="connsiteY209" fmla="*/ 409575 h 1114426"/>
                <a:gd name="connsiteX210" fmla="*/ 68261 w 168274"/>
                <a:gd name="connsiteY210" fmla="*/ 392113 h 1114426"/>
                <a:gd name="connsiteX211" fmla="*/ 117474 w 168274"/>
                <a:gd name="connsiteY211" fmla="*/ 396876 h 1114426"/>
                <a:gd name="connsiteX212" fmla="*/ 117474 w 168274"/>
                <a:gd name="connsiteY212" fmla="*/ 400051 h 1114426"/>
                <a:gd name="connsiteX213" fmla="*/ 68261 w 168274"/>
                <a:gd name="connsiteY213" fmla="*/ 396876 h 1114426"/>
                <a:gd name="connsiteX214" fmla="*/ 68261 w 168274"/>
                <a:gd name="connsiteY214" fmla="*/ 379413 h 1114426"/>
                <a:gd name="connsiteX215" fmla="*/ 117474 w 168274"/>
                <a:gd name="connsiteY215" fmla="*/ 382588 h 1114426"/>
                <a:gd name="connsiteX216" fmla="*/ 117474 w 168274"/>
                <a:gd name="connsiteY216" fmla="*/ 385763 h 1114426"/>
                <a:gd name="connsiteX217" fmla="*/ 68261 w 168274"/>
                <a:gd name="connsiteY217" fmla="*/ 382588 h 1114426"/>
                <a:gd name="connsiteX218" fmla="*/ 71436 w 168274"/>
                <a:gd name="connsiteY218" fmla="*/ 363538 h 1114426"/>
                <a:gd name="connsiteX219" fmla="*/ 122236 w 168274"/>
                <a:gd name="connsiteY219" fmla="*/ 369888 h 1114426"/>
                <a:gd name="connsiteX220" fmla="*/ 122236 w 168274"/>
                <a:gd name="connsiteY220" fmla="*/ 373063 h 1114426"/>
                <a:gd name="connsiteX221" fmla="*/ 68261 w 168274"/>
                <a:gd name="connsiteY221" fmla="*/ 366713 h 1114426"/>
                <a:gd name="connsiteX222" fmla="*/ 71436 w 168274"/>
                <a:gd name="connsiteY222" fmla="*/ 349250 h 1114426"/>
                <a:gd name="connsiteX223" fmla="*/ 122236 w 168274"/>
                <a:gd name="connsiteY223" fmla="*/ 354013 h 1114426"/>
                <a:gd name="connsiteX224" fmla="*/ 122236 w 168274"/>
                <a:gd name="connsiteY224" fmla="*/ 357188 h 1114426"/>
                <a:gd name="connsiteX225" fmla="*/ 71436 w 168274"/>
                <a:gd name="connsiteY225" fmla="*/ 354013 h 1114426"/>
                <a:gd name="connsiteX226" fmla="*/ 71436 w 168274"/>
                <a:gd name="connsiteY226" fmla="*/ 336550 h 1114426"/>
                <a:gd name="connsiteX227" fmla="*/ 141286 w 168274"/>
                <a:gd name="connsiteY227" fmla="*/ 342900 h 1114426"/>
                <a:gd name="connsiteX228" fmla="*/ 141286 w 168274"/>
                <a:gd name="connsiteY228" fmla="*/ 346075 h 1114426"/>
                <a:gd name="connsiteX229" fmla="*/ 71436 w 168274"/>
                <a:gd name="connsiteY229" fmla="*/ 339725 h 1114426"/>
                <a:gd name="connsiteX230" fmla="*/ 74611 w 168274"/>
                <a:gd name="connsiteY230" fmla="*/ 323850 h 1114426"/>
                <a:gd name="connsiteX231" fmla="*/ 125411 w 168274"/>
                <a:gd name="connsiteY231" fmla="*/ 327025 h 1114426"/>
                <a:gd name="connsiteX232" fmla="*/ 125411 w 168274"/>
                <a:gd name="connsiteY232" fmla="*/ 330200 h 1114426"/>
                <a:gd name="connsiteX233" fmla="*/ 74611 w 168274"/>
                <a:gd name="connsiteY233" fmla="*/ 327025 h 1114426"/>
                <a:gd name="connsiteX234" fmla="*/ 74611 w 168274"/>
                <a:gd name="connsiteY234" fmla="*/ 306388 h 1114426"/>
                <a:gd name="connsiteX235" fmla="*/ 125411 w 168274"/>
                <a:gd name="connsiteY235" fmla="*/ 314326 h 1114426"/>
                <a:gd name="connsiteX236" fmla="*/ 125411 w 168274"/>
                <a:gd name="connsiteY236" fmla="*/ 317501 h 1114426"/>
                <a:gd name="connsiteX237" fmla="*/ 74611 w 168274"/>
                <a:gd name="connsiteY237" fmla="*/ 311151 h 1114426"/>
                <a:gd name="connsiteX238" fmla="*/ 77786 w 168274"/>
                <a:gd name="connsiteY238" fmla="*/ 293688 h 1114426"/>
                <a:gd name="connsiteX239" fmla="*/ 128586 w 168274"/>
                <a:gd name="connsiteY239" fmla="*/ 296863 h 1114426"/>
                <a:gd name="connsiteX240" fmla="*/ 128586 w 168274"/>
                <a:gd name="connsiteY240" fmla="*/ 300038 h 1114426"/>
                <a:gd name="connsiteX241" fmla="*/ 74611 w 168274"/>
                <a:gd name="connsiteY241" fmla="*/ 296863 h 1114426"/>
                <a:gd name="connsiteX242" fmla="*/ 77786 w 168274"/>
                <a:gd name="connsiteY242" fmla="*/ 280988 h 1114426"/>
                <a:gd name="connsiteX243" fmla="*/ 128586 w 168274"/>
                <a:gd name="connsiteY243" fmla="*/ 284163 h 1114426"/>
                <a:gd name="connsiteX244" fmla="*/ 128586 w 168274"/>
                <a:gd name="connsiteY244" fmla="*/ 287338 h 1114426"/>
                <a:gd name="connsiteX245" fmla="*/ 77786 w 168274"/>
                <a:gd name="connsiteY245" fmla="*/ 284163 h 1114426"/>
                <a:gd name="connsiteX246" fmla="*/ 77786 w 168274"/>
                <a:gd name="connsiteY246" fmla="*/ 268288 h 1114426"/>
                <a:gd name="connsiteX247" fmla="*/ 147636 w 168274"/>
                <a:gd name="connsiteY247" fmla="*/ 274638 h 1114426"/>
                <a:gd name="connsiteX248" fmla="*/ 147636 w 168274"/>
                <a:gd name="connsiteY248" fmla="*/ 277813 h 1114426"/>
                <a:gd name="connsiteX249" fmla="*/ 77786 w 168274"/>
                <a:gd name="connsiteY249" fmla="*/ 271463 h 1114426"/>
                <a:gd name="connsiteX250" fmla="*/ 82549 w 168274"/>
                <a:gd name="connsiteY250" fmla="*/ 250825 h 1114426"/>
                <a:gd name="connsiteX251" fmla="*/ 131762 w 168274"/>
                <a:gd name="connsiteY251" fmla="*/ 257175 h 1114426"/>
                <a:gd name="connsiteX252" fmla="*/ 131762 w 168274"/>
                <a:gd name="connsiteY252" fmla="*/ 260350 h 1114426"/>
                <a:gd name="connsiteX253" fmla="*/ 82549 w 168274"/>
                <a:gd name="connsiteY253" fmla="*/ 254000 h 1114426"/>
                <a:gd name="connsiteX254" fmla="*/ 82549 w 168274"/>
                <a:gd name="connsiteY254" fmla="*/ 238125 h 1114426"/>
                <a:gd name="connsiteX255" fmla="*/ 131762 w 168274"/>
                <a:gd name="connsiteY255" fmla="*/ 241300 h 1114426"/>
                <a:gd name="connsiteX256" fmla="*/ 131762 w 168274"/>
                <a:gd name="connsiteY256" fmla="*/ 244475 h 1114426"/>
                <a:gd name="connsiteX257" fmla="*/ 82549 w 168274"/>
                <a:gd name="connsiteY257" fmla="*/ 241300 h 1114426"/>
                <a:gd name="connsiteX258" fmla="*/ 85724 w 168274"/>
                <a:gd name="connsiteY258" fmla="*/ 225425 h 1114426"/>
                <a:gd name="connsiteX259" fmla="*/ 134937 w 168274"/>
                <a:gd name="connsiteY259" fmla="*/ 228600 h 1114426"/>
                <a:gd name="connsiteX260" fmla="*/ 134937 w 168274"/>
                <a:gd name="connsiteY260" fmla="*/ 231775 h 1114426"/>
                <a:gd name="connsiteX261" fmla="*/ 82549 w 168274"/>
                <a:gd name="connsiteY261" fmla="*/ 228600 h 1114426"/>
                <a:gd name="connsiteX262" fmla="*/ 85724 w 168274"/>
                <a:gd name="connsiteY262" fmla="*/ 211138 h 1114426"/>
                <a:gd name="connsiteX263" fmla="*/ 134937 w 168274"/>
                <a:gd name="connsiteY263" fmla="*/ 214313 h 1114426"/>
                <a:gd name="connsiteX264" fmla="*/ 134937 w 168274"/>
                <a:gd name="connsiteY264" fmla="*/ 217488 h 1114426"/>
                <a:gd name="connsiteX265" fmla="*/ 85724 w 168274"/>
                <a:gd name="connsiteY265" fmla="*/ 214313 h 1114426"/>
                <a:gd name="connsiteX266" fmla="*/ 85724 w 168274"/>
                <a:gd name="connsiteY266" fmla="*/ 195263 h 1114426"/>
                <a:gd name="connsiteX267" fmla="*/ 153987 w 168274"/>
                <a:gd name="connsiteY267" fmla="*/ 201613 h 1114426"/>
                <a:gd name="connsiteX268" fmla="*/ 153987 w 168274"/>
                <a:gd name="connsiteY268" fmla="*/ 204788 h 1114426"/>
                <a:gd name="connsiteX269" fmla="*/ 85724 w 168274"/>
                <a:gd name="connsiteY269" fmla="*/ 198438 h 1114426"/>
                <a:gd name="connsiteX270" fmla="*/ 88899 w 168274"/>
                <a:gd name="connsiteY270" fmla="*/ 182563 h 1114426"/>
                <a:gd name="connsiteX271" fmla="*/ 138112 w 168274"/>
                <a:gd name="connsiteY271" fmla="*/ 188913 h 1114426"/>
                <a:gd name="connsiteX272" fmla="*/ 138112 w 168274"/>
                <a:gd name="connsiteY272" fmla="*/ 192088 h 1114426"/>
                <a:gd name="connsiteX273" fmla="*/ 88899 w 168274"/>
                <a:gd name="connsiteY273" fmla="*/ 185738 h 1114426"/>
                <a:gd name="connsiteX274" fmla="*/ 88899 w 168274"/>
                <a:gd name="connsiteY274" fmla="*/ 168275 h 1114426"/>
                <a:gd name="connsiteX275" fmla="*/ 138112 w 168274"/>
                <a:gd name="connsiteY275" fmla="*/ 171450 h 1114426"/>
                <a:gd name="connsiteX276" fmla="*/ 138112 w 168274"/>
                <a:gd name="connsiteY276" fmla="*/ 174625 h 1114426"/>
                <a:gd name="connsiteX277" fmla="*/ 88899 w 168274"/>
                <a:gd name="connsiteY277" fmla="*/ 171450 h 1114426"/>
                <a:gd name="connsiteX278" fmla="*/ 92074 w 168274"/>
                <a:gd name="connsiteY278" fmla="*/ 155575 h 1114426"/>
                <a:gd name="connsiteX279" fmla="*/ 141287 w 168274"/>
                <a:gd name="connsiteY279" fmla="*/ 158750 h 1114426"/>
                <a:gd name="connsiteX280" fmla="*/ 141287 w 168274"/>
                <a:gd name="connsiteY280" fmla="*/ 161925 h 1114426"/>
                <a:gd name="connsiteX281" fmla="*/ 88899 w 168274"/>
                <a:gd name="connsiteY281" fmla="*/ 158750 h 1114426"/>
                <a:gd name="connsiteX282" fmla="*/ 92074 w 168274"/>
                <a:gd name="connsiteY282" fmla="*/ 139700 h 1114426"/>
                <a:gd name="connsiteX283" fmla="*/ 141287 w 168274"/>
                <a:gd name="connsiteY283" fmla="*/ 146050 h 1114426"/>
                <a:gd name="connsiteX284" fmla="*/ 141287 w 168274"/>
                <a:gd name="connsiteY284" fmla="*/ 149225 h 1114426"/>
                <a:gd name="connsiteX285" fmla="*/ 92074 w 168274"/>
                <a:gd name="connsiteY285" fmla="*/ 142875 h 1114426"/>
                <a:gd name="connsiteX286" fmla="*/ 92074 w 168274"/>
                <a:gd name="connsiteY286" fmla="*/ 125413 h 1114426"/>
                <a:gd name="connsiteX287" fmla="*/ 160337 w 168274"/>
                <a:gd name="connsiteY287" fmla="*/ 131763 h 1114426"/>
                <a:gd name="connsiteX288" fmla="*/ 160337 w 168274"/>
                <a:gd name="connsiteY288" fmla="*/ 134938 h 1114426"/>
                <a:gd name="connsiteX289" fmla="*/ 92074 w 168274"/>
                <a:gd name="connsiteY289" fmla="*/ 128588 h 1114426"/>
                <a:gd name="connsiteX290" fmla="*/ 95249 w 168274"/>
                <a:gd name="connsiteY290" fmla="*/ 112713 h 1114426"/>
                <a:gd name="connsiteX291" fmla="*/ 144462 w 168274"/>
                <a:gd name="connsiteY291" fmla="*/ 115888 h 1114426"/>
                <a:gd name="connsiteX292" fmla="*/ 144462 w 168274"/>
                <a:gd name="connsiteY292" fmla="*/ 119063 h 1114426"/>
                <a:gd name="connsiteX293" fmla="*/ 95249 w 168274"/>
                <a:gd name="connsiteY293" fmla="*/ 115888 h 1114426"/>
                <a:gd name="connsiteX294" fmla="*/ 95249 w 168274"/>
                <a:gd name="connsiteY294" fmla="*/ 100013 h 1114426"/>
                <a:gd name="connsiteX295" fmla="*/ 144462 w 168274"/>
                <a:gd name="connsiteY295" fmla="*/ 103188 h 1114426"/>
                <a:gd name="connsiteX296" fmla="*/ 144462 w 168274"/>
                <a:gd name="connsiteY296" fmla="*/ 106363 h 1114426"/>
                <a:gd name="connsiteX297" fmla="*/ 95249 w 168274"/>
                <a:gd name="connsiteY297" fmla="*/ 103188 h 1114426"/>
                <a:gd name="connsiteX298" fmla="*/ 98424 w 168274"/>
                <a:gd name="connsiteY298" fmla="*/ 82550 h 1114426"/>
                <a:gd name="connsiteX299" fmla="*/ 147637 w 168274"/>
                <a:gd name="connsiteY299" fmla="*/ 88900 h 1114426"/>
                <a:gd name="connsiteX300" fmla="*/ 147637 w 168274"/>
                <a:gd name="connsiteY300" fmla="*/ 93663 h 1114426"/>
                <a:gd name="connsiteX301" fmla="*/ 95249 w 168274"/>
                <a:gd name="connsiteY301" fmla="*/ 85725 h 1114426"/>
                <a:gd name="connsiteX302" fmla="*/ 98424 w 168274"/>
                <a:gd name="connsiteY302" fmla="*/ 69850 h 1114426"/>
                <a:gd name="connsiteX303" fmla="*/ 147637 w 168274"/>
                <a:gd name="connsiteY303" fmla="*/ 73025 h 1114426"/>
                <a:gd name="connsiteX304" fmla="*/ 147637 w 168274"/>
                <a:gd name="connsiteY304" fmla="*/ 76200 h 1114426"/>
                <a:gd name="connsiteX305" fmla="*/ 98424 w 168274"/>
                <a:gd name="connsiteY305" fmla="*/ 73025 h 1114426"/>
                <a:gd name="connsiteX306" fmla="*/ 98424 w 168274"/>
                <a:gd name="connsiteY306" fmla="*/ 57150 h 1114426"/>
                <a:gd name="connsiteX307" fmla="*/ 168274 w 168274"/>
                <a:gd name="connsiteY307" fmla="*/ 63500 h 1114426"/>
                <a:gd name="connsiteX308" fmla="*/ 168274 w 168274"/>
                <a:gd name="connsiteY308" fmla="*/ 66675 h 1114426"/>
                <a:gd name="connsiteX309" fmla="*/ 98424 w 168274"/>
                <a:gd name="connsiteY309" fmla="*/ 60325 h 1114426"/>
                <a:gd name="connsiteX310" fmla="*/ 101599 w 168274"/>
                <a:gd name="connsiteY310" fmla="*/ 42863 h 1114426"/>
                <a:gd name="connsiteX311" fmla="*/ 150812 w 168274"/>
                <a:gd name="connsiteY311" fmla="*/ 46038 h 1114426"/>
                <a:gd name="connsiteX312" fmla="*/ 150812 w 168274"/>
                <a:gd name="connsiteY312" fmla="*/ 50801 h 1114426"/>
                <a:gd name="connsiteX313" fmla="*/ 101599 w 168274"/>
                <a:gd name="connsiteY313" fmla="*/ 46038 h 1114426"/>
                <a:gd name="connsiteX314" fmla="*/ 101599 w 168274"/>
                <a:gd name="connsiteY314" fmla="*/ 26988 h 1114426"/>
                <a:gd name="connsiteX315" fmla="*/ 150812 w 168274"/>
                <a:gd name="connsiteY315" fmla="*/ 33338 h 1114426"/>
                <a:gd name="connsiteX316" fmla="*/ 150812 w 168274"/>
                <a:gd name="connsiteY316" fmla="*/ 36513 h 1114426"/>
                <a:gd name="connsiteX317" fmla="*/ 101599 w 168274"/>
                <a:gd name="connsiteY317" fmla="*/ 30163 h 1114426"/>
                <a:gd name="connsiteX318" fmla="*/ 104774 w 168274"/>
                <a:gd name="connsiteY318" fmla="*/ 14288 h 1114426"/>
                <a:gd name="connsiteX319" fmla="*/ 153987 w 168274"/>
                <a:gd name="connsiteY319" fmla="*/ 20638 h 1114426"/>
                <a:gd name="connsiteX320" fmla="*/ 153987 w 168274"/>
                <a:gd name="connsiteY320" fmla="*/ 23813 h 1114426"/>
                <a:gd name="connsiteX321" fmla="*/ 101599 w 168274"/>
                <a:gd name="connsiteY321" fmla="*/ 17463 h 1114426"/>
                <a:gd name="connsiteX322" fmla="*/ 104774 w 168274"/>
                <a:gd name="connsiteY322" fmla="*/ 0 h 1114426"/>
                <a:gd name="connsiteX323" fmla="*/ 153987 w 168274"/>
                <a:gd name="connsiteY323" fmla="*/ 3175 h 1114426"/>
                <a:gd name="connsiteX324" fmla="*/ 153987 w 168274"/>
                <a:gd name="connsiteY324" fmla="*/ 7938 h 1114426"/>
                <a:gd name="connsiteX325" fmla="*/ 104774 w 168274"/>
                <a:gd name="connsiteY325" fmla="*/ 3175 h 111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168274" h="1114426">
                  <a:moveTo>
                    <a:pt x="0" y="1104901"/>
                  </a:moveTo>
                  <a:lnTo>
                    <a:pt x="71438" y="1111251"/>
                  </a:lnTo>
                  <a:lnTo>
                    <a:pt x="68263" y="1114426"/>
                  </a:lnTo>
                  <a:lnTo>
                    <a:pt x="0" y="1108076"/>
                  </a:lnTo>
                  <a:close/>
                  <a:moveTo>
                    <a:pt x="3175" y="1092200"/>
                  </a:moveTo>
                  <a:lnTo>
                    <a:pt x="52388" y="1095375"/>
                  </a:lnTo>
                  <a:lnTo>
                    <a:pt x="52388" y="1095376"/>
                  </a:lnTo>
                  <a:lnTo>
                    <a:pt x="52388" y="1098550"/>
                  </a:lnTo>
                  <a:lnTo>
                    <a:pt x="52388" y="1098551"/>
                  </a:lnTo>
                  <a:lnTo>
                    <a:pt x="3175" y="1095376"/>
                  </a:lnTo>
                  <a:lnTo>
                    <a:pt x="3175" y="1095375"/>
                  </a:lnTo>
                  <a:lnTo>
                    <a:pt x="3175" y="1092201"/>
                  </a:lnTo>
                  <a:close/>
                  <a:moveTo>
                    <a:pt x="3174" y="1077913"/>
                  </a:moveTo>
                  <a:lnTo>
                    <a:pt x="3175" y="1077913"/>
                  </a:lnTo>
                  <a:lnTo>
                    <a:pt x="52388" y="1081088"/>
                  </a:lnTo>
                  <a:lnTo>
                    <a:pt x="52388" y="1084263"/>
                  </a:lnTo>
                  <a:lnTo>
                    <a:pt x="52387" y="1084263"/>
                  </a:lnTo>
                  <a:lnTo>
                    <a:pt x="3174" y="1081088"/>
                  </a:lnTo>
                  <a:close/>
                  <a:moveTo>
                    <a:pt x="6349" y="1062038"/>
                  </a:moveTo>
                  <a:lnTo>
                    <a:pt x="55562" y="1068388"/>
                  </a:lnTo>
                  <a:lnTo>
                    <a:pt x="55562" y="1071563"/>
                  </a:lnTo>
                  <a:lnTo>
                    <a:pt x="6349" y="1065213"/>
                  </a:lnTo>
                  <a:close/>
                  <a:moveTo>
                    <a:pt x="6349" y="1049338"/>
                  </a:moveTo>
                  <a:lnTo>
                    <a:pt x="55562" y="1055688"/>
                  </a:lnTo>
                  <a:lnTo>
                    <a:pt x="55562" y="1058863"/>
                  </a:lnTo>
                  <a:lnTo>
                    <a:pt x="6349" y="1052513"/>
                  </a:lnTo>
                  <a:close/>
                  <a:moveTo>
                    <a:pt x="6349" y="1035050"/>
                  </a:moveTo>
                  <a:lnTo>
                    <a:pt x="77787" y="1041400"/>
                  </a:lnTo>
                  <a:lnTo>
                    <a:pt x="74612" y="1044575"/>
                  </a:lnTo>
                  <a:lnTo>
                    <a:pt x="6349" y="1038225"/>
                  </a:lnTo>
                  <a:close/>
                  <a:moveTo>
                    <a:pt x="9524" y="1022350"/>
                  </a:moveTo>
                  <a:lnTo>
                    <a:pt x="58737" y="1025525"/>
                  </a:lnTo>
                  <a:lnTo>
                    <a:pt x="58737" y="1028700"/>
                  </a:lnTo>
                  <a:lnTo>
                    <a:pt x="9524" y="1025525"/>
                  </a:lnTo>
                  <a:close/>
                  <a:moveTo>
                    <a:pt x="9524" y="1009650"/>
                  </a:moveTo>
                  <a:lnTo>
                    <a:pt x="58737" y="1012825"/>
                  </a:lnTo>
                  <a:lnTo>
                    <a:pt x="58737" y="1016000"/>
                  </a:lnTo>
                  <a:lnTo>
                    <a:pt x="9524" y="1012825"/>
                  </a:lnTo>
                  <a:close/>
                  <a:moveTo>
                    <a:pt x="12699" y="992188"/>
                  </a:moveTo>
                  <a:lnTo>
                    <a:pt x="61912" y="998538"/>
                  </a:lnTo>
                  <a:lnTo>
                    <a:pt x="61912" y="1001713"/>
                  </a:lnTo>
                  <a:lnTo>
                    <a:pt x="12699" y="995363"/>
                  </a:lnTo>
                  <a:close/>
                  <a:moveTo>
                    <a:pt x="12699" y="979488"/>
                  </a:moveTo>
                  <a:lnTo>
                    <a:pt x="61912" y="982663"/>
                  </a:lnTo>
                  <a:lnTo>
                    <a:pt x="61912" y="985838"/>
                  </a:lnTo>
                  <a:lnTo>
                    <a:pt x="12699" y="982663"/>
                  </a:lnTo>
                  <a:close/>
                  <a:moveTo>
                    <a:pt x="12699" y="966788"/>
                  </a:moveTo>
                  <a:lnTo>
                    <a:pt x="85724" y="973138"/>
                  </a:lnTo>
                  <a:lnTo>
                    <a:pt x="82549" y="976313"/>
                  </a:lnTo>
                  <a:lnTo>
                    <a:pt x="12699" y="969963"/>
                  </a:lnTo>
                  <a:close/>
                  <a:moveTo>
                    <a:pt x="15874" y="952500"/>
                  </a:moveTo>
                  <a:lnTo>
                    <a:pt x="65087" y="955675"/>
                  </a:lnTo>
                  <a:lnTo>
                    <a:pt x="65087" y="958850"/>
                  </a:lnTo>
                  <a:lnTo>
                    <a:pt x="15874" y="955675"/>
                  </a:lnTo>
                  <a:close/>
                  <a:moveTo>
                    <a:pt x="15874" y="936625"/>
                  </a:moveTo>
                  <a:lnTo>
                    <a:pt x="65087" y="942975"/>
                  </a:lnTo>
                  <a:lnTo>
                    <a:pt x="65087" y="946150"/>
                  </a:lnTo>
                  <a:lnTo>
                    <a:pt x="15874" y="939800"/>
                  </a:lnTo>
                  <a:close/>
                  <a:moveTo>
                    <a:pt x="19049" y="923925"/>
                  </a:moveTo>
                  <a:lnTo>
                    <a:pt x="68262" y="927100"/>
                  </a:lnTo>
                  <a:lnTo>
                    <a:pt x="68262" y="930275"/>
                  </a:lnTo>
                  <a:lnTo>
                    <a:pt x="19049" y="927100"/>
                  </a:lnTo>
                  <a:close/>
                  <a:moveTo>
                    <a:pt x="19049" y="909638"/>
                  </a:moveTo>
                  <a:lnTo>
                    <a:pt x="68262" y="912813"/>
                  </a:lnTo>
                  <a:lnTo>
                    <a:pt x="68262" y="917576"/>
                  </a:lnTo>
                  <a:lnTo>
                    <a:pt x="19049" y="912813"/>
                  </a:lnTo>
                  <a:close/>
                  <a:moveTo>
                    <a:pt x="19049" y="896938"/>
                  </a:moveTo>
                  <a:lnTo>
                    <a:pt x="92074" y="903288"/>
                  </a:lnTo>
                  <a:lnTo>
                    <a:pt x="88899" y="906463"/>
                  </a:lnTo>
                  <a:lnTo>
                    <a:pt x="19049" y="900113"/>
                  </a:lnTo>
                  <a:close/>
                  <a:moveTo>
                    <a:pt x="22224" y="881063"/>
                  </a:moveTo>
                  <a:lnTo>
                    <a:pt x="71437" y="887413"/>
                  </a:lnTo>
                  <a:lnTo>
                    <a:pt x="71437" y="890588"/>
                  </a:lnTo>
                  <a:lnTo>
                    <a:pt x="22224" y="884238"/>
                  </a:lnTo>
                  <a:close/>
                  <a:moveTo>
                    <a:pt x="22224" y="866775"/>
                  </a:moveTo>
                  <a:lnTo>
                    <a:pt x="71437" y="869950"/>
                  </a:lnTo>
                  <a:lnTo>
                    <a:pt x="71437" y="874713"/>
                  </a:lnTo>
                  <a:lnTo>
                    <a:pt x="22224" y="869950"/>
                  </a:lnTo>
                  <a:close/>
                  <a:moveTo>
                    <a:pt x="25399" y="854075"/>
                  </a:moveTo>
                  <a:lnTo>
                    <a:pt x="74612" y="857250"/>
                  </a:lnTo>
                  <a:lnTo>
                    <a:pt x="74612" y="860425"/>
                  </a:lnTo>
                  <a:lnTo>
                    <a:pt x="22224" y="857250"/>
                  </a:lnTo>
                  <a:close/>
                  <a:moveTo>
                    <a:pt x="25399" y="838200"/>
                  </a:moveTo>
                  <a:lnTo>
                    <a:pt x="74612" y="844550"/>
                  </a:lnTo>
                  <a:lnTo>
                    <a:pt x="74612" y="847725"/>
                  </a:lnTo>
                  <a:lnTo>
                    <a:pt x="25399" y="844550"/>
                  </a:lnTo>
                  <a:close/>
                  <a:moveTo>
                    <a:pt x="25399" y="823913"/>
                  </a:moveTo>
                  <a:lnTo>
                    <a:pt x="95249" y="831851"/>
                  </a:lnTo>
                  <a:lnTo>
                    <a:pt x="95249" y="835026"/>
                  </a:lnTo>
                  <a:lnTo>
                    <a:pt x="25399" y="827088"/>
                  </a:lnTo>
                  <a:close/>
                  <a:moveTo>
                    <a:pt x="28574" y="811213"/>
                  </a:moveTo>
                  <a:lnTo>
                    <a:pt x="77787" y="817563"/>
                  </a:lnTo>
                  <a:lnTo>
                    <a:pt x="77787" y="820738"/>
                  </a:lnTo>
                  <a:lnTo>
                    <a:pt x="28574" y="814388"/>
                  </a:lnTo>
                  <a:close/>
                  <a:moveTo>
                    <a:pt x="28574" y="798513"/>
                  </a:moveTo>
                  <a:lnTo>
                    <a:pt x="77787" y="801688"/>
                  </a:lnTo>
                  <a:lnTo>
                    <a:pt x="77787" y="804863"/>
                  </a:lnTo>
                  <a:lnTo>
                    <a:pt x="28574" y="801688"/>
                  </a:lnTo>
                  <a:close/>
                  <a:moveTo>
                    <a:pt x="31749" y="784225"/>
                  </a:moveTo>
                  <a:lnTo>
                    <a:pt x="82549" y="788988"/>
                  </a:lnTo>
                  <a:lnTo>
                    <a:pt x="82549" y="792163"/>
                  </a:lnTo>
                  <a:lnTo>
                    <a:pt x="28574" y="788988"/>
                  </a:lnTo>
                  <a:close/>
                  <a:moveTo>
                    <a:pt x="31749" y="768350"/>
                  </a:moveTo>
                  <a:lnTo>
                    <a:pt x="82549" y="774700"/>
                  </a:lnTo>
                  <a:lnTo>
                    <a:pt x="82549" y="777875"/>
                  </a:lnTo>
                  <a:lnTo>
                    <a:pt x="31749" y="771525"/>
                  </a:lnTo>
                  <a:close/>
                  <a:moveTo>
                    <a:pt x="31749" y="755650"/>
                  </a:moveTo>
                  <a:lnTo>
                    <a:pt x="101599" y="762000"/>
                  </a:lnTo>
                  <a:lnTo>
                    <a:pt x="101599" y="765175"/>
                  </a:lnTo>
                  <a:lnTo>
                    <a:pt x="31749" y="758825"/>
                  </a:lnTo>
                  <a:close/>
                  <a:moveTo>
                    <a:pt x="34924" y="741363"/>
                  </a:moveTo>
                  <a:lnTo>
                    <a:pt x="85724" y="746126"/>
                  </a:lnTo>
                  <a:lnTo>
                    <a:pt x="85724" y="749301"/>
                  </a:lnTo>
                  <a:lnTo>
                    <a:pt x="34924" y="746126"/>
                  </a:lnTo>
                  <a:close/>
                  <a:moveTo>
                    <a:pt x="34924" y="728663"/>
                  </a:moveTo>
                  <a:lnTo>
                    <a:pt x="85724" y="731838"/>
                  </a:lnTo>
                  <a:lnTo>
                    <a:pt x="85724" y="735013"/>
                  </a:lnTo>
                  <a:lnTo>
                    <a:pt x="34924" y="731838"/>
                  </a:lnTo>
                  <a:close/>
                  <a:moveTo>
                    <a:pt x="39686" y="712788"/>
                  </a:moveTo>
                  <a:lnTo>
                    <a:pt x="88899" y="719138"/>
                  </a:lnTo>
                  <a:lnTo>
                    <a:pt x="88899" y="722313"/>
                  </a:lnTo>
                  <a:lnTo>
                    <a:pt x="34924" y="715963"/>
                  </a:lnTo>
                  <a:close/>
                  <a:moveTo>
                    <a:pt x="39686" y="698500"/>
                  </a:moveTo>
                  <a:lnTo>
                    <a:pt x="88899" y="703263"/>
                  </a:lnTo>
                  <a:lnTo>
                    <a:pt x="88899" y="706438"/>
                  </a:lnTo>
                  <a:lnTo>
                    <a:pt x="39686" y="703263"/>
                  </a:lnTo>
                  <a:close/>
                  <a:moveTo>
                    <a:pt x="39686" y="685800"/>
                  </a:moveTo>
                  <a:lnTo>
                    <a:pt x="107949" y="692150"/>
                  </a:lnTo>
                  <a:lnTo>
                    <a:pt x="107949" y="695325"/>
                  </a:lnTo>
                  <a:lnTo>
                    <a:pt x="39686" y="688975"/>
                  </a:lnTo>
                  <a:close/>
                  <a:moveTo>
                    <a:pt x="42861" y="673100"/>
                  </a:moveTo>
                  <a:lnTo>
                    <a:pt x="92074" y="676275"/>
                  </a:lnTo>
                  <a:lnTo>
                    <a:pt x="92074" y="679450"/>
                  </a:lnTo>
                  <a:lnTo>
                    <a:pt x="42861" y="676275"/>
                  </a:lnTo>
                  <a:close/>
                  <a:moveTo>
                    <a:pt x="42861" y="657225"/>
                  </a:moveTo>
                  <a:lnTo>
                    <a:pt x="92074" y="663575"/>
                  </a:lnTo>
                  <a:lnTo>
                    <a:pt x="92074" y="666750"/>
                  </a:lnTo>
                  <a:lnTo>
                    <a:pt x="42861" y="660400"/>
                  </a:lnTo>
                  <a:close/>
                  <a:moveTo>
                    <a:pt x="46036" y="642938"/>
                  </a:moveTo>
                  <a:lnTo>
                    <a:pt x="95249" y="649288"/>
                  </a:lnTo>
                  <a:lnTo>
                    <a:pt x="95249" y="652463"/>
                  </a:lnTo>
                  <a:lnTo>
                    <a:pt x="42861" y="646113"/>
                  </a:lnTo>
                  <a:close/>
                  <a:moveTo>
                    <a:pt x="46036" y="630238"/>
                  </a:moveTo>
                  <a:lnTo>
                    <a:pt x="95249" y="633413"/>
                  </a:lnTo>
                  <a:lnTo>
                    <a:pt x="95249" y="636588"/>
                  </a:lnTo>
                  <a:lnTo>
                    <a:pt x="46036" y="633413"/>
                  </a:lnTo>
                  <a:close/>
                  <a:moveTo>
                    <a:pt x="46036" y="617538"/>
                  </a:moveTo>
                  <a:lnTo>
                    <a:pt x="114299" y="623888"/>
                  </a:lnTo>
                  <a:lnTo>
                    <a:pt x="114299" y="627063"/>
                  </a:lnTo>
                  <a:lnTo>
                    <a:pt x="46036" y="620713"/>
                  </a:lnTo>
                  <a:close/>
                  <a:moveTo>
                    <a:pt x="49211" y="600075"/>
                  </a:moveTo>
                  <a:lnTo>
                    <a:pt x="98424" y="606425"/>
                  </a:lnTo>
                  <a:lnTo>
                    <a:pt x="98424" y="609600"/>
                  </a:lnTo>
                  <a:lnTo>
                    <a:pt x="49211" y="603250"/>
                  </a:lnTo>
                  <a:close/>
                  <a:moveTo>
                    <a:pt x="49211" y="587375"/>
                  </a:moveTo>
                  <a:lnTo>
                    <a:pt x="98424" y="593725"/>
                  </a:lnTo>
                  <a:lnTo>
                    <a:pt x="98424" y="596900"/>
                  </a:lnTo>
                  <a:lnTo>
                    <a:pt x="49211" y="590550"/>
                  </a:lnTo>
                  <a:close/>
                  <a:moveTo>
                    <a:pt x="52386" y="574675"/>
                  </a:moveTo>
                  <a:lnTo>
                    <a:pt x="101599" y="577850"/>
                  </a:lnTo>
                  <a:lnTo>
                    <a:pt x="101599" y="581025"/>
                  </a:lnTo>
                  <a:lnTo>
                    <a:pt x="49211" y="577850"/>
                  </a:lnTo>
                  <a:close/>
                  <a:moveTo>
                    <a:pt x="52386" y="560388"/>
                  </a:moveTo>
                  <a:lnTo>
                    <a:pt x="101599" y="563563"/>
                  </a:lnTo>
                  <a:lnTo>
                    <a:pt x="101599" y="566738"/>
                  </a:lnTo>
                  <a:lnTo>
                    <a:pt x="52386" y="563563"/>
                  </a:lnTo>
                  <a:close/>
                  <a:moveTo>
                    <a:pt x="52386" y="547688"/>
                  </a:moveTo>
                  <a:lnTo>
                    <a:pt x="122236" y="554038"/>
                  </a:lnTo>
                  <a:lnTo>
                    <a:pt x="122236" y="557213"/>
                  </a:lnTo>
                  <a:lnTo>
                    <a:pt x="52386" y="550863"/>
                  </a:lnTo>
                  <a:close/>
                  <a:moveTo>
                    <a:pt x="55561" y="531813"/>
                  </a:moveTo>
                  <a:lnTo>
                    <a:pt x="104774" y="538163"/>
                  </a:lnTo>
                  <a:lnTo>
                    <a:pt x="104774" y="541338"/>
                  </a:lnTo>
                  <a:lnTo>
                    <a:pt x="55561" y="534988"/>
                  </a:lnTo>
                  <a:close/>
                  <a:moveTo>
                    <a:pt x="55561" y="517525"/>
                  </a:moveTo>
                  <a:lnTo>
                    <a:pt x="104774" y="520700"/>
                  </a:lnTo>
                  <a:lnTo>
                    <a:pt x="104774" y="523875"/>
                  </a:lnTo>
                  <a:lnTo>
                    <a:pt x="55561" y="520700"/>
                  </a:lnTo>
                  <a:close/>
                  <a:moveTo>
                    <a:pt x="58736" y="504825"/>
                  </a:moveTo>
                  <a:lnTo>
                    <a:pt x="107949" y="508000"/>
                  </a:lnTo>
                  <a:lnTo>
                    <a:pt x="107949" y="511175"/>
                  </a:lnTo>
                  <a:lnTo>
                    <a:pt x="55561" y="508000"/>
                  </a:lnTo>
                  <a:close/>
                  <a:moveTo>
                    <a:pt x="58736" y="488950"/>
                  </a:moveTo>
                  <a:lnTo>
                    <a:pt x="107949" y="495300"/>
                  </a:lnTo>
                  <a:lnTo>
                    <a:pt x="107949" y="498475"/>
                  </a:lnTo>
                  <a:lnTo>
                    <a:pt x="58736" y="492125"/>
                  </a:lnTo>
                  <a:close/>
                  <a:moveTo>
                    <a:pt x="58736" y="474663"/>
                  </a:moveTo>
                  <a:lnTo>
                    <a:pt x="128586" y="481014"/>
                  </a:lnTo>
                  <a:lnTo>
                    <a:pt x="128586" y="485776"/>
                  </a:lnTo>
                  <a:lnTo>
                    <a:pt x="58736" y="477838"/>
                  </a:lnTo>
                  <a:close/>
                  <a:moveTo>
                    <a:pt x="61911" y="461963"/>
                  </a:moveTo>
                  <a:lnTo>
                    <a:pt x="111124" y="465138"/>
                  </a:lnTo>
                  <a:lnTo>
                    <a:pt x="111124" y="468313"/>
                  </a:lnTo>
                  <a:lnTo>
                    <a:pt x="61911" y="465138"/>
                  </a:lnTo>
                  <a:close/>
                  <a:moveTo>
                    <a:pt x="61911" y="449263"/>
                  </a:moveTo>
                  <a:lnTo>
                    <a:pt x="111124" y="452438"/>
                  </a:lnTo>
                  <a:lnTo>
                    <a:pt x="111124" y="455613"/>
                  </a:lnTo>
                  <a:lnTo>
                    <a:pt x="61911" y="452438"/>
                  </a:lnTo>
                  <a:close/>
                  <a:moveTo>
                    <a:pt x="65086" y="431800"/>
                  </a:moveTo>
                  <a:lnTo>
                    <a:pt x="114299" y="438150"/>
                  </a:lnTo>
                  <a:lnTo>
                    <a:pt x="114299" y="442913"/>
                  </a:lnTo>
                  <a:lnTo>
                    <a:pt x="61911" y="434975"/>
                  </a:lnTo>
                  <a:close/>
                  <a:moveTo>
                    <a:pt x="65086" y="419100"/>
                  </a:moveTo>
                  <a:lnTo>
                    <a:pt x="114299" y="425450"/>
                  </a:lnTo>
                  <a:lnTo>
                    <a:pt x="114299" y="428625"/>
                  </a:lnTo>
                  <a:lnTo>
                    <a:pt x="65086" y="422275"/>
                  </a:lnTo>
                  <a:close/>
                  <a:moveTo>
                    <a:pt x="65086" y="406400"/>
                  </a:moveTo>
                  <a:lnTo>
                    <a:pt x="134936" y="412750"/>
                  </a:lnTo>
                  <a:lnTo>
                    <a:pt x="134936" y="415925"/>
                  </a:lnTo>
                  <a:lnTo>
                    <a:pt x="65086" y="409575"/>
                  </a:lnTo>
                  <a:close/>
                  <a:moveTo>
                    <a:pt x="68261" y="392113"/>
                  </a:moveTo>
                  <a:lnTo>
                    <a:pt x="117474" y="396876"/>
                  </a:lnTo>
                  <a:lnTo>
                    <a:pt x="117474" y="400051"/>
                  </a:lnTo>
                  <a:lnTo>
                    <a:pt x="68261" y="396876"/>
                  </a:lnTo>
                  <a:close/>
                  <a:moveTo>
                    <a:pt x="68261" y="379413"/>
                  </a:moveTo>
                  <a:lnTo>
                    <a:pt x="117474" y="382588"/>
                  </a:lnTo>
                  <a:lnTo>
                    <a:pt x="117474" y="385763"/>
                  </a:lnTo>
                  <a:lnTo>
                    <a:pt x="68261" y="382588"/>
                  </a:lnTo>
                  <a:close/>
                  <a:moveTo>
                    <a:pt x="71436" y="363538"/>
                  </a:moveTo>
                  <a:lnTo>
                    <a:pt x="122236" y="369888"/>
                  </a:lnTo>
                  <a:lnTo>
                    <a:pt x="122236" y="373063"/>
                  </a:lnTo>
                  <a:lnTo>
                    <a:pt x="68261" y="366713"/>
                  </a:lnTo>
                  <a:close/>
                  <a:moveTo>
                    <a:pt x="71436" y="349250"/>
                  </a:moveTo>
                  <a:lnTo>
                    <a:pt x="122236" y="354013"/>
                  </a:lnTo>
                  <a:lnTo>
                    <a:pt x="122236" y="357188"/>
                  </a:lnTo>
                  <a:lnTo>
                    <a:pt x="71436" y="354013"/>
                  </a:lnTo>
                  <a:close/>
                  <a:moveTo>
                    <a:pt x="71436" y="336550"/>
                  </a:moveTo>
                  <a:lnTo>
                    <a:pt x="141286" y="342900"/>
                  </a:lnTo>
                  <a:lnTo>
                    <a:pt x="141286" y="346075"/>
                  </a:lnTo>
                  <a:lnTo>
                    <a:pt x="71436" y="339725"/>
                  </a:lnTo>
                  <a:close/>
                  <a:moveTo>
                    <a:pt x="74611" y="323850"/>
                  </a:moveTo>
                  <a:lnTo>
                    <a:pt x="125411" y="327025"/>
                  </a:lnTo>
                  <a:lnTo>
                    <a:pt x="125411" y="330200"/>
                  </a:lnTo>
                  <a:lnTo>
                    <a:pt x="74611" y="327025"/>
                  </a:lnTo>
                  <a:close/>
                  <a:moveTo>
                    <a:pt x="74611" y="306388"/>
                  </a:moveTo>
                  <a:lnTo>
                    <a:pt x="125411" y="314326"/>
                  </a:lnTo>
                  <a:lnTo>
                    <a:pt x="125411" y="317501"/>
                  </a:lnTo>
                  <a:lnTo>
                    <a:pt x="74611" y="311151"/>
                  </a:lnTo>
                  <a:close/>
                  <a:moveTo>
                    <a:pt x="77786" y="293688"/>
                  </a:moveTo>
                  <a:lnTo>
                    <a:pt x="128586" y="296863"/>
                  </a:lnTo>
                  <a:lnTo>
                    <a:pt x="128586" y="300038"/>
                  </a:lnTo>
                  <a:lnTo>
                    <a:pt x="74611" y="296863"/>
                  </a:lnTo>
                  <a:close/>
                  <a:moveTo>
                    <a:pt x="77786" y="280988"/>
                  </a:moveTo>
                  <a:lnTo>
                    <a:pt x="128586" y="284163"/>
                  </a:lnTo>
                  <a:lnTo>
                    <a:pt x="128586" y="287338"/>
                  </a:lnTo>
                  <a:lnTo>
                    <a:pt x="77786" y="284163"/>
                  </a:lnTo>
                  <a:close/>
                  <a:moveTo>
                    <a:pt x="77786" y="268288"/>
                  </a:moveTo>
                  <a:lnTo>
                    <a:pt x="147636" y="274638"/>
                  </a:lnTo>
                  <a:lnTo>
                    <a:pt x="147636" y="277813"/>
                  </a:lnTo>
                  <a:lnTo>
                    <a:pt x="77786" y="271463"/>
                  </a:lnTo>
                  <a:close/>
                  <a:moveTo>
                    <a:pt x="82549" y="250825"/>
                  </a:moveTo>
                  <a:lnTo>
                    <a:pt x="131762" y="257175"/>
                  </a:lnTo>
                  <a:lnTo>
                    <a:pt x="131762" y="260350"/>
                  </a:lnTo>
                  <a:lnTo>
                    <a:pt x="82549" y="254000"/>
                  </a:lnTo>
                  <a:close/>
                  <a:moveTo>
                    <a:pt x="82549" y="238125"/>
                  </a:moveTo>
                  <a:lnTo>
                    <a:pt x="131762" y="241300"/>
                  </a:lnTo>
                  <a:lnTo>
                    <a:pt x="131762" y="244475"/>
                  </a:lnTo>
                  <a:lnTo>
                    <a:pt x="82549" y="241300"/>
                  </a:lnTo>
                  <a:close/>
                  <a:moveTo>
                    <a:pt x="85724" y="225425"/>
                  </a:moveTo>
                  <a:lnTo>
                    <a:pt x="134937" y="228600"/>
                  </a:lnTo>
                  <a:lnTo>
                    <a:pt x="134937" y="231775"/>
                  </a:lnTo>
                  <a:lnTo>
                    <a:pt x="82549" y="228600"/>
                  </a:lnTo>
                  <a:close/>
                  <a:moveTo>
                    <a:pt x="85724" y="211138"/>
                  </a:moveTo>
                  <a:lnTo>
                    <a:pt x="134937" y="214313"/>
                  </a:lnTo>
                  <a:lnTo>
                    <a:pt x="134937" y="217488"/>
                  </a:lnTo>
                  <a:lnTo>
                    <a:pt x="85724" y="214313"/>
                  </a:lnTo>
                  <a:close/>
                  <a:moveTo>
                    <a:pt x="85724" y="195263"/>
                  </a:moveTo>
                  <a:lnTo>
                    <a:pt x="153987" y="201613"/>
                  </a:lnTo>
                  <a:lnTo>
                    <a:pt x="153987" y="204788"/>
                  </a:lnTo>
                  <a:lnTo>
                    <a:pt x="85724" y="198438"/>
                  </a:lnTo>
                  <a:close/>
                  <a:moveTo>
                    <a:pt x="88899" y="182563"/>
                  </a:moveTo>
                  <a:lnTo>
                    <a:pt x="138112" y="188913"/>
                  </a:lnTo>
                  <a:lnTo>
                    <a:pt x="138112" y="192088"/>
                  </a:lnTo>
                  <a:lnTo>
                    <a:pt x="88899" y="185738"/>
                  </a:lnTo>
                  <a:close/>
                  <a:moveTo>
                    <a:pt x="88899" y="168275"/>
                  </a:moveTo>
                  <a:lnTo>
                    <a:pt x="138112" y="171450"/>
                  </a:lnTo>
                  <a:lnTo>
                    <a:pt x="138112" y="174625"/>
                  </a:lnTo>
                  <a:lnTo>
                    <a:pt x="88899" y="171450"/>
                  </a:lnTo>
                  <a:close/>
                  <a:moveTo>
                    <a:pt x="92074" y="155575"/>
                  </a:moveTo>
                  <a:lnTo>
                    <a:pt x="141287" y="158750"/>
                  </a:lnTo>
                  <a:lnTo>
                    <a:pt x="141287" y="161925"/>
                  </a:lnTo>
                  <a:lnTo>
                    <a:pt x="88899" y="158750"/>
                  </a:lnTo>
                  <a:close/>
                  <a:moveTo>
                    <a:pt x="92074" y="139700"/>
                  </a:moveTo>
                  <a:lnTo>
                    <a:pt x="141287" y="146050"/>
                  </a:lnTo>
                  <a:lnTo>
                    <a:pt x="141287" y="149225"/>
                  </a:lnTo>
                  <a:lnTo>
                    <a:pt x="92074" y="142875"/>
                  </a:lnTo>
                  <a:close/>
                  <a:moveTo>
                    <a:pt x="92074" y="125413"/>
                  </a:moveTo>
                  <a:lnTo>
                    <a:pt x="160337" y="131763"/>
                  </a:lnTo>
                  <a:lnTo>
                    <a:pt x="160337" y="134938"/>
                  </a:lnTo>
                  <a:lnTo>
                    <a:pt x="92074" y="128588"/>
                  </a:lnTo>
                  <a:close/>
                  <a:moveTo>
                    <a:pt x="95249" y="112713"/>
                  </a:moveTo>
                  <a:lnTo>
                    <a:pt x="144462" y="115888"/>
                  </a:lnTo>
                  <a:lnTo>
                    <a:pt x="144462" y="119063"/>
                  </a:lnTo>
                  <a:lnTo>
                    <a:pt x="95249" y="115888"/>
                  </a:lnTo>
                  <a:close/>
                  <a:moveTo>
                    <a:pt x="95249" y="100013"/>
                  </a:moveTo>
                  <a:lnTo>
                    <a:pt x="144462" y="103188"/>
                  </a:lnTo>
                  <a:lnTo>
                    <a:pt x="144462" y="106363"/>
                  </a:lnTo>
                  <a:lnTo>
                    <a:pt x="95249" y="103188"/>
                  </a:lnTo>
                  <a:close/>
                  <a:moveTo>
                    <a:pt x="98424" y="82550"/>
                  </a:moveTo>
                  <a:lnTo>
                    <a:pt x="147637" y="88900"/>
                  </a:lnTo>
                  <a:lnTo>
                    <a:pt x="147637" y="93663"/>
                  </a:lnTo>
                  <a:lnTo>
                    <a:pt x="95249" y="85725"/>
                  </a:lnTo>
                  <a:close/>
                  <a:moveTo>
                    <a:pt x="98424" y="69850"/>
                  </a:moveTo>
                  <a:lnTo>
                    <a:pt x="147637" y="73025"/>
                  </a:lnTo>
                  <a:lnTo>
                    <a:pt x="147637" y="76200"/>
                  </a:lnTo>
                  <a:lnTo>
                    <a:pt x="98424" y="73025"/>
                  </a:lnTo>
                  <a:close/>
                  <a:moveTo>
                    <a:pt x="98424" y="57150"/>
                  </a:moveTo>
                  <a:lnTo>
                    <a:pt x="168274" y="63500"/>
                  </a:lnTo>
                  <a:lnTo>
                    <a:pt x="168274" y="66675"/>
                  </a:lnTo>
                  <a:lnTo>
                    <a:pt x="98424" y="60325"/>
                  </a:lnTo>
                  <a:close/>
                  <a:moveTo>
                    <a:pt x="101599" y="42863"/>
                  </a:moveTo>
                  <a:lnTo>
                    <a:pt x="150812" y="46038"/>
                  </a:lnTo>
                  <a:lnTo>
                    <a:pt x="150812" y="50801"/>
                  </a:lnTo>
                  <a:lnTo>
                    <a:pt x="101599" y="46038"/>
                  </a:lnTo>
                  <a:close/>
                  <a:moveTo>
                    <a:pt x="101599" y="26988"/>
                  </a:moveTo>
                  <a:lnTo>
                    <a:pt x="150812" y="33338"/>
                  </a:lnTo>
                  <a:lnTo>
                    <a:pt x="150812" y="36513"/>
                  </a:lnTo>
                  <a:lnTo>
                    <a:pt x="101599" y="30163"/>
                  </a:lnTo>
                  <a:close/>
                  <a:moveTo>
                    <a:pt x="104774" y="14288"/>
                  </a:moveTo>
                  <a:lnTo>
                    <a:pt x="153987" y="20638"/>
                  </a:lnTo>
                  <a:lnTo>
                    <a:pt x="153987" y="23813"/>
                  </a:lnTo>
                  <a:lnTo>
                    <a:pt x="101599" y="17463"/>
                  </a:lnTo>
                  <a:close/>
                  <a:moveTo>
                    <a:pt x="104774" y="0"/>
                  </a:moveTo>
                  <a:lnTo>
                    <a:pt x="153987" y="3175"/>
                  </a:lnTo>
                  <a:lnTo>
                    <a:pt x="153987" y="7938"/>
                  </a:lnTo>
                  <a:lnTo>
                    <a:pt x="104774" y="3175"/>
                  </a:lnTo>
                  <a:close/>
                </a:path>
              </a:pathLst>
            </a:custGeom>
            <a:solidFill>
              <a:srgbClr val="3535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4" name="íşlídê">
              <a:extLst>
                <a:ext uri="{FF2B5EF4-FFF2-40B4-BE49-F238E27FC236}">
                  <a16:creationId xmlns:a16="http://schemas.microsoft.com/office/drawing/2014/main" xmlns="" id="{08D100C4-9D6D-4BCD-B9F7-27B7200AFC38}"/>
                </a:ext>
              </a:extLst>
            </p:cNvPr>
            <p:cNvSpPr/>
            <p:nvPr/>
          </p:nvSpPr>
          <p:spPr bwMode="auto">
            <a:xfrm>
              <a:off x="7410451" y="4895850"/>
              <a:ext cx="71438" cy="9525"/>
            </a:xfrm>
            <a:custGeom>
              <a:avLst/>
              <a:gdLst>
                <a:gd name="T0" fmla="*/ 43 w 45"/>
                <a:gd name="T1" fmla="*/ 6 h 6"/>
                <a:gd name="T2" fmla="*/ 0 w 45"/>
                <a:gd name="T3" fmla="*/ 2 h 6"/>
                <a:gd name="T4" fmla="*/ 0 w 45"/>
                <a:gd name="T5" fmla="*/ 0 h 6"/>
                <a:gd name="T6" fmla="*/ 45 w 45"/>
                <a:gd name="T7" fmla="*/ 4 h 6"/>
                <a:gd name="T8" fmla="*/ 43 w 45"/>
                <a:gd name="T9" fmla="*/ 6 h 6"/>
              </a:gdLst>
              <a:ahLst/>
              <a:cxnLst>
                <a:cxn ang="0">
                  <a:pos x="T0" y="T1"/>
                </a:cxn>
                <a:cxn ang="0">
                  <a:pos x="T2" y="T3"/>
                </a:cxn>
                <a:cxn ang="0">
                  <a:pos x="T4" y="T5"/>
                </a:cxn>
                <a:cxn ang="0">
                  <a:pos x="T6" y="T7"/>
                </a:cxn>
                <a:cxn ang="0">
                  <a:pos x="T8" y="T9"/>
                </a:cxn>
              </a:cxnLst>
              <a:rect l="0" t="0" r="r" b="b"/>
              <a:pathLst>
                <a:path w="45" h="6">
                  <a:moveTo>
                    <a:pt x="43" y="6"/>
                  </a:moveTo>
                  <a:lnTo>
                    <a:pt x="0" y="2"/>
                  </a:lnTo>
                  <a:lnTo>
                    <a:pt x="0" y="0"/>
                  </a:lnTo>
                  <a:lnTo>
                    <a:pt x="45" y="4"/>
                  </a:lnTo>
                  <a:lnTo>
                    <a:pt x="43"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5" name="ïśḻidé">
              <a:extLst>
                <a:ext uri="{FF2B5EF4-FFF2-40B4-BE49-F238E27FC236}">
                  <a16:creationId xmlns:a16="http://schemas.microsoft.com/office/drawing/2014/main" xmlns="" id="{C3D15524-6FB7-4CF0-BDDD-6FA9904FD592}"/>
                </a:ext>
              </a:extLst>
            </p:cNvPr>
            <p:cNvSpPr/>
            <p:nvPr/>
          </p:nvSpPr>
          <p:spPr bwMode="auto">
            <a:xfrm>
              <a:off x="7845426" y="3946525"/>
              <a:ext cx="168275" cy="339725"/>
            </a:xfrm>
            <a:custGeom>
              <a:avLst/>
              <a:gdLst>
                <a:gd name="T0" fmla="*/ 48 w 51"/>
                <a:gd name="T1" fmla="*/ 0 h 103"/>
                <a:gd name="T2" fmla="*/ 30 w 51"/>
                <a:gd name="T3" fmla="*/ 47 h 103"/>
                <a:gd name="T4" fmla="*/ 33 w 51"/>
                <a:gd name="T5" fmla="*/ 55 h 103"/>
                <a:gd name="T6" fmla="*/ 25 w 51"/>
                <a:gd name="T7" fmla="*/ 58 h 103"/>
                <a:gd name="T8" fmla="*/ 21 w 51"/>
                <a:gd name="T9" fmla="*/ 50 h 103"/>
                <a:gd name="T10" fmla="*/ 29 w 51"/>
                <a:gd name="T11" fmla="*/ 47 h 103"/>
                <a:gd name="T12" fmla="*/ 47 w 51"/>
                <a:gd name="T13" fmla="*/ 0 h 103"/>
                <a:gd name="T14" fmla="*/ 9 w 51"/>
                <a:gd name="T15" fmla="*/ 37 h 103"/>
                <a:gd name="T16" fmla="*/ 0 w 51"/>
                <a:gd name="T17" fmla="*/ 96 h 103"/>
                <a:gd name="T18" fmla="*/ 9 w 51"/>
                <a:gd name="T19" fmla="*/ 99 h 103"/>
                <a:gd name="T20" fmla="*/ 18 w 51"/>
                <a:gd name="T21" fmla="*/ 103 h 103"/>
                <a:gd name="T22" fmla="*/ 51 w 51"/>
                <a:gd name="T23" fmla="*/ 53 h 103"/>
                <a:gd name="T24" fmla="*/ 48 w 5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03">
                  <a:moveTo>
                    <a:pt x="48" y="0"/>
                  </a:moveTo>
                  <a:cubicBezTo>
                    <a:pt x="30" y="47"/>
                    <a:pt x="30" y="47"/>
                    <a:pt x="30" y="47"/>
                  </a:cubicBezTo>
                  <a:cubicBezTo>
                    <a:pt x="33" y="49"/>
                    <a:pt x="34" y="52"/>
                    <a:pt x="33" y="55"/>
                  </a:cubicBezTo>
                  <a:cubicBezTo>
                    <a:pt x="32" y="58"/>
                    <a:pt x="28" y="59"/>
                    <a:pt x="25" y="58"/>
                  </a:cubicBezTo>
                  <a:cubicBezTo>
                    <a:pt x="22" y="57"/>
                    <a:pt x="20" y="53"/>
                    <a:pt x="21" y="50"/>
                  </a:cubicBezTo>
                  <a:cubicBezTo>
                    <a:pt x="23" y="47"/>
                    <a:pt x="26" y="46"/>
                    <a:pt x="29" y="47"/>
                  </a:cubicBezTo>
                  <a:cubicBezTo>
                    <a:pt x="47" y="0"/>
                    <a:pt x="47" y="0"/>
                    <a:pt x="47" y="0"/>
                  </a:cubicBezTo>
                  <a:cubicBezTo>
                    <a:pt x="42" y="3"/>
                    <a:pt x="18" y="28"/>
                    <a:pt x="9" y="37"/>
                  </a:cubicBezTo>
                  <a:cubicBezTo>
                    <a:pt x="8" y="46"/>
                    <a:pt x="0" y="96"/>
                    <a:pt x="0" y="96"/>
                  </a:cubicBezTo>
                  <a:cubicBezTo>
                    <a:pt x="9" y="99"/>
                    <a:pt x="9" y="99"/>
                    <a:pt x="9" y="99"/>
                  </a:cubicBezTo>
                  <a:cubicBezTo>
                    <a:pt x="18" y="103"/>
                    <a:pt x="18" y="103"/>
                    <a:pt x="18" y="103"/>
                  </a:cubicBezTo>
                  <a:cubicBezTo>
                    <a:pt x="18" y="103"/>
                    <a:pt x="46" y="60"/>
                    <a:pt x="51" y="53"/>
                  </a:cubicBezTo>
                  <a:cubicBezTo>
                    <a:pt x="51" y="44"/>
                    <a:pt x="49" y="7"/>
                    <a:pt x="48" y="0"/>
                  </a:cubicBezTo>
                  <a:close/>
                </a:path>
              </a:pathLst>
            </a:custGeom>
            <a:solidFill>
              <a:srgbClr val="5134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6" name="ïṡļiḑé">
              <a:extLst>
                <a:ext uri="{FF2B5EF4-FFF2-40B4-BE49-F238E27FC236}">
                  <a16:creationId xmlns:a16="http://schemas.microsoft.com/office/drawing/2014/main" xmlns="" id="{C9AE35F9-84B8-4423-8B7C-2A95A9438491}"/>
                </a:ext>
              </a:extLst>
            </p:cNvPr>
            <p:cNvSpPr/>
            <p:nvPr/>
          </p:nvSpPr>
          <p:spPr bwMode="auto">
            <a:xfrm>
              <a:off x="7854951" y="3946525"/>
              <a:ext cx="158750" cy="339725"/>
            </a:xfrm>
            <a:custGeom>
              <a:avLst/>
              <a:gdLst>
                <a:gd name="T0" fmla="*/ 45 w 48"/>
                <a:gd name="T1" fmla="*/ 0 h 103"/>
                <a:gd name="T2" fmla="*/ 27 w 48"/>
                <a:gd name="T3" fmla="*/ 47 h 103"/>
                <a:gd name="T4" fmla="*/ 30 w 48"/>
                <a:gd name="T5" fmla="*/ 55 h 103"/>
                <a:gd name="T6" fmla="*/ 22 w 48"/>
                <a:gd name="T7" fmla="*/ 58 h 103"/>
                <a:gd name="T8" fmla="*/ 18 w 48"/>
                <a:gd name="T9" fmla="*/ 50 h 103"/>
                <a:gd name="T10" fmla="*/ 26 w 48"/>
                <a:gd name="T11" fmla="*/ 47 h 103"/>
                <a:gd name="T12" fmla="*/ 44 w 48"/>
                <a:gd name="T13" fmla="*/ 0 h 103"/>
                <a:gd name="T14" fmla="*/ 33 w 48"/>
                <a:gd name="T15" fmla="*/ 10 h 103"/>
                <a:gd name="T16" fmla="*/ 0 w 48"/>
                <a:gd name="T17" fmla="*/ 97 h 103"/>
                <a:gd name="T18" fmla="*/ 6 w 48"/>
                <a:gd name="T19" fmla="*/ 99 h 103"/>
                <a:gd name="T20" fmla="*/ 15 w 48"/>
                <a:gd name="T21" fmla="*/ 103 h 103"/>
                <a:gd name="T22" fmla="*/ 48 w 48"/>
                <a:gd name="T23" fmla="*/ 53 h 103"/>
                <a:gd name="T24" fmla="*/ 45 w 48"/>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3">
                  <a:moveTo>
                    <a:pt x="45" y="0"/>
                  </a:moveTo>
                  <a:cubicBezTo>
                    <a:pt x="27" y="47"/>
                    <a:pt x="27" y="47"/>
                    <a:pt x="27" y="47"/>
                  </a:cubicBezTo>
                  <a:cubicBezTo>
                    <a:pt x="30" y="49"/>
                    <a:pt x="31" y="52"/>
                    <a:pt x="30" y="55"/>
                  </a:cubicBezTo>
                  <a:cubicBezTo>
                    <a:pt x="29" y="58"/>
                    <a:pt x="25" y="59"/>
                    <a:pt x="22" y="58"/>
                  </a:cubicBezTo>
                  <a:cubicBezTo>
                    <a:pt x="19" y="57"/>
                    <a:pt x="17" y="53"/>
                    <a:pt x="18" y="50"/>
                  </a:cubicBezTo>
                  <a:cubicBezTo>
                    <a:pt x="20" y="47"/>
                    <a:pt x="23" y="46"/>
                    <a:pt x="26" y="47"/>
                  </a:cubicBezTo>
                  <a:cubicBezTo>
                    <a:pt x="44" y="0"/>
                    <a:pt x="44" y="0"/>
                    <a:pt x="44" y="0"/>
                  </a:cubicBezTo>
                  <a:cubicBezTo>
                    <a:pt x="42" y="1"/>
                    <a:pt x="38" y="5"/>
                    <a:pt x="33" y="10"/>
                  </a:cubicBezTo>
                  <a:cubicBezTo>
                    <a:pt x="0" y="97"/>
                    <a:pt x="0" y="97"/>
                    <a:pt x="0" y="97"/>
                  </a:cubicBezTo>
                  <a:cubicBezTo>
                    <a:pt x="6" y="99"/>
                    <a:pt x="6" y="99"/>
                    <a:pt x="6" y="99"/>
                  </a:cubicBezTo>
                  <a:cubicBezTo>
                    <a:pt x="15" y="103"/>
                    <a:pt x="15" y="103"/>
                    <a:pt x="15" y="103"/>
                  </a:cubicBezTo>
                  <a:cubicBezTo>
                    <a:pt x="15" y="103"/>
                    <a:pt x="43" y="60"/>
                    <a:pt x="48" y="53"/>
                  </a:cubicBezTo>
                  <a:cubicBezTo>
                    <a:pt x="48" y="44"/>
                    <a:pt x="46" y="7"/>
                    <a:pt x="45" y="0"/>
                  </a:cubicBezTo>
                  <a:close/>
                </a:path>
              </a:pathLst>
            </a:custGeom>
            <a:solidFill>
              <a:srgbClr val="8750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7" name="ïśľiḑé">
              <a:extLst>
                <a:ext uri="{FF2B5EF4-FFF2-40B4-BE49-F238E27FC236}">
                  <a16:creationId xmlns:a16="http://schemas.microsoft.com/office/drawing/2014/main" xmlns="" id="{1E16AC92-CED2-42ED-9BDB-3200C4E93F74}"/>
                </a:ext>
              </a:extLst>
            </p:cNvPr>
            <p:cNvSpPr/>
            <p:nvPr/>
          </p:nvSpPr>
          <p:spPr bwMode="auto">
            <a:xfrm>
              <a:off x="7875588" y="3946525"/>
              <a:ext cx="138113" cy="339725"/>
            </a:xfrm>
            <a:custGeom>
              <a:avLst/>
              <a:gdLst>
                <a:gd name="T0" fmla="*/ 39 w 42"/>
                <a:gd name="T1" fmla="*/ 0 h 103"/>
                <a:gd name="T2" fmla="*/ 21 w 42"/>
                <a:gd name="T3" fmla="*/ 47 h 103"/>
                <a:gd name="T4" fmla="*/ 24 w 42"/>
                <a:gd name="T5" fmla="*/ 55 h 103"/>
                <a:gd name="T6" fmla="*/ 16 w 42"/>
                <a:gd name="T7" fmla="*/ 58 h 103"/>
                <a:gd name="T8" fmla="*/ 16 w 42"/>
                <a:gd name="T9" fmla="*/ 58 h 103"/>
                <a:gd name="T10" fmla="*/ 0 w 42"/>
                <a:gd name="T11" fmla="*/ 99 h 103"/>
                <a:gd name="T12" fmla="*/ 0 w 42"/>
                <a:gd name="T13" fmla="*/ 99 h 103"/>
                <a:gd name="T14" fmla="*/ 9 w 42"/>
                <a:gd name="T15" fmla="*/ 103 h 103"/>
                <a:gd name="T16" fmla="*/ 42 w 42"/>
                <a:gd name="T17" fmla="*/ 53 h 103"/>
                <a:gd name="T18" fmla="*/ 39 w 42"/>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03">
                  <a:moveTo>
                    <a:pt x="39" y="0"/>
                  </a:moveTo>
                  <a:cubicBezTo>
                    <a:pt x="21" y="47"/>
                    <a:pt x="21" y="47"/>
                    <a:pt x="21" y="47"/>
                  </a:cubicBezTo>
                  <a:cubicBezTo>
                    <a:pt x="24" y="49"/>
                    <a:pt x="25" y="52"/>
                    <a:pt x="24" y="55"/>
                  </a:cubicBezTo>
                  <a:cubicBezTo>
                    <a:pt x="23" y="58"/>
                    <a:pt x="19" y="59"/>
                    <a:pt x="16" y="58"/>
                  </a:cubicBezTo>
                  <a:cubicBezTo>
                    <a:pt x="16" y="58"/>
                    <a:pt x="16" y="58"/>
                    <a:pt x="16" y="58"/>
                  </a:cubicBezTo>
                  <a:cubicBezTo>
                    <a:pt x="0" y="99"/>
                    <a:pt x="0" y="99"/>
                    <a:pt x="0" y="99"/>
                  </a:cubicBezTo>
                  <a:cubicBezTo>
                    <a:pt x="0" y="99"/>
                    <a:pt x="0" y="99"/>
                    <a:pt x="0" y="99"/>
                  </a:cubicBezTo>
                  <a:cubicBezTo>
                    <a:pt x="9" y="103"/>
                    <a:pt x="9" y="103"/>
                    <a:pt x="9" y="103"/>
                  </a:cubicBezTo>
                  <a:cubicBezTo>
                    <a:pt x="9" y="103"/>
                    <a:pt x="37" y="60"/>
                    <a:pt x="42" y="53"/>
                  </a:cubicBezTo>
                  <a:cubicBezTo>
                    <a:pt x="42" y="44"/>
                    <a:pt x="40" y="7"/>
                    <a:pt x="39" y="0"/>
                  </a:cubicBezTo>
                  <a:close/>
                </a:path>
              </a:pathLst>
            </a:custGeom>
            <a:solidFill>
              <a:srgbClr val="3524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8" name="i$ḻîḋê">
              <a:extLst>
                <a:ext uri="{FF2B5EF4-FFF2-40B4-BE49-F238E27FC236}">
                  <a16:creationId xmlns:a16="http://schemas.microsoft.com/office/drawing/2014/main" xmlns="" id="{F0848138-676A-48BD-B047-3F3C2742C639}"/>
                </a:ext>
              </a:extLst>
            </p:cNvPr>
            <p:cNvSpPr/>
            <p:nvPr/>
          </p:nvSpPr>
          <p:spPr bwMode="auto">
            <a:xfrm>
              <a:off x="7680326" y="4565650"/>
              <a:ext cx="1588" cy="9525"/>
            </a:xfrm>
            <a:prstGeom prst="rect">
              <a:avLst/>
            </a:prstGeom>
            <a:solidFill>
              <a:srgbClr val="BCBC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19" name="ïşļïďé">
              <a:extLst>
                <a:ext uri="{FF2B5EF4-FFF2-40B4-BE49-F238E27FC236}">
                  <a16:creationId xmlns:a16="http://schemas.microsoft.com/office/drawing/2014/main" xmlns="" id="{CF31B684-15EE-4E69-9196-F6539B4E0360}"/>
                </a:ext>
              </a:extLst>
            </p:cNvPr>
            <p:cNvSpPr/>
            <p:nvPr/>
          </p:nvSpPr>
          <p:spPr bwMode="auto">
            <a:xfrm>
              <a:off x="7680326" y="4565650"/>
              <a:ext cx="1588"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20" name="i$ḻiḑê">
              <a:extLst>
                <a:ext uri="{FF2B5EF4-FFF2-40B4-BE49-F238E27FC236}">
                  <a16:creationId xmlns:a16="http://schemas.microsoft.com/office/drawing/2014/main" xmlns="" id="{908D5172-46A8-45CF-9748-2C3238845D9A}"/>
                </a:ext>
              </a:extLst>
            </p:cNvPr>
            <p:cNvSpPr/>
            <p:nvPr/>
          </p:nvSpPr>
          <p:spPr bwMode="auto">
            <a:xfrm>
              <a:off x="7677151" y="4575175"/>
              <a:ext cx="3175" cy="30163"/>
            </a:xfrm>
            <a:custGeom>
              <a:avLst/>
              <a:gdLst>
                <a:gd name="T0" fmla="*/ 2 w 2"/>
                <a:gd name="T1" fmla="*/ 0 h 19"/>
                <a:gd name="T2" fmla="*/ 2 w 2"/>
                <a:gd name="T3" fmla="*/ 0 h 19"/>
                <a:gd name="T4" fmla="*/ 0 w 2"/>
                <a:gd name="T5" fmla="*/ 19 h 19"/>
                <a:gd name="T6" fmla="*/ 0 w 2"/>
                <a:gd name="T7" fmla="*/ 19 h 19"/>
                <a:gd name="T8" fmla="*/ 2 w 2"/>
                <a:gd name="T9" fmla="*/ 0 h 19"/>
              </a:gdLst>
              <a:ahLst/>
              <a:cxnLst>
                <a:cxn ang="0">
                  <a:pos x="T0" y="T1"/>
                </a:cxn>
                <a:cxn ang="0">
                  <a:pos x="T2" y="T3"/>
                </a:cxn>
                <a:cxn ang="0">
                  <a:pos x="T4" y="T5"/>
                </a:cxn>
                <a:cxn ang="0">
                  <a:pos x="T6" y="T7"/>
                </a:cxn>
                <a:cxn ang="0">
                  <a:pos x="T8" y="T9"/>
                </a:cxn>
              </a:cxnLst>
              <a:rect l="0" t="0" r="r" b="b"/>
              <a:pathLst>
                <a:path w="2" h="19">
                  <a:moveTo>
                    <a:pt x="2" y="0"/>
                  </a:moveTo>
                  <a:lnTo>
                    <a:pt x="2" y="0"/>
                  </a:lnTo>
                  <a:lnTo>
                    <a:pt x="0" y="19"/>
                  </a:lnTo>
                  <a:lnTo>
                    <a:pt x="0" y="19"/>
                  </a:lnTo>
                  <a:lnTo>
                    <a:pt x="2" y="0"/>
                  </a:lnTo>
                  <a:close/>
                </a:path>
              </a:pathLst>
            </a:custGeom>
            <a:solidFill>
              <a:srgbClr val="6565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1" name="íṥlidê">
              <a:extLst>
                <a:ext uri="{FF2B5EF4-FFF2-40B4-BE49-F238E27FC236}">
                  <a16:creationId xmlns:a16="http://schemas.microsoft.com/office/drawing/2014/main" xmlns="" id="{A4C6BDD8-9871-47E5-9ED6-9CD3F75213EE}"/>
                </a:ext>
              </a:extLst>
            </p:cNvPr>
            <p:cNvSpPr/>
            <p:nvPr/>
          </p:nvSpPr>
          <p:spPr bwMode="auto">
            <a:xfrm>
              <a:off x="7677151" y="4575175"/>
              <a:ext cx="3175" cy="30163"/>
            </a:xfrm>
            <a:custGeom>
              <a:avLst/>
              <a:gdLst>
                <a:gd name="T0" fmla="*/ 2 w 2"/>
                <a:gd name="T1" fmla="*/ 0 h 19"/>
                <a:gd name="T2" fmla="*/ 2 w 2"/>
                <a:gd name="T3" fmla="*/ 0 h 19"/>
                <a:gd name="T4" fmla="*/ 0 w 2"/>
                <a:gd name="T5" fmla="*/ 19 h 19"/>
                <a:gd name="T6" fmla="*/ 0 w 2"/>
                <a:gd name="T7" fmla="*/ 19 h 19"/>
                <a:gd name="T8" fmla="*/ 2 w 2"/>
                <a:gd name="T9" fmla="*/ 0 h 19"/>
              </a:gdLst>
              <a:ahLst/>
              <a:cxnLst>
                <a:cxn ang="0">
                  <a:pos x="T0" y="T1"/>
                </a:cxn>
                <a:cxn ang="0">
                  <a:pos x="T2" y="T3"/>
                </a:cxn>
                <a:cxn ang="0">
                  <a:pos x="T4" y="T5"/>
                </a:cxn>
                <a:cxn ang="0">
                  <a:pos x="T6" y="T7"/>
                </a:cxn>
                <a:cxn ang="0">
                  <a:pos x="T8" y="T9"/>
                </a:cxn>
              </a:cxnLst>
              <a:rect l="0" t="0" r="r" b="b"/>
              <a:pathLst>
                <a:path w="2" h="19">
                  <a:moveTo>
                    <a:pt x="2" y="0"/>
                  </a:moveTo>
                  <a:lnTo>
                    <a:pt x="2" y="0"/>
                  </a:lnTo>
                  <a:lnTo>
                    <a:pt x="0" y="19"/>
                  </a:lnTo>
                  <a:lnTo>
                    <a:pt x="0" y="1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2" name="ïṧḻídè">
              <a:extLst>
                <a:ext uri="{FF2B5EF4-FFF2-40B4-BE49-F238E27FC236}">
                  <a16:creationId xmlns:a16="http://schemas.microsoft.com/office/drawing/2014/main" xmlns="" id="{9FCE14D4-C877-4EA6-BD20-0A2083A176EC}"/>
                </a:ext>
              </a:extLst>
            </p:cNvPr>
            <p:cNvSpPr/>
            <p:nvPr/>
          </p:nvSpPr>
          <p:spPr bwMode="auto">
            <a:xfrm>
              <a:off x="7548563" y="4565650"/>
              <a:ext cx="131763" cy="300038"/>
            </a:xfrm>
            <a:custGeom>
              <a:avLst/>
              <a:gdLst>
                <a:gd name="T0" fmla="*/ 40 w 40"/>
                <a:gd name="T1" fmla="*/ 0 h 91"/>
                <a:gd name="T2" fmla="*/ 0 w 40"/>
                <a:gd name="T3" fmla="*/ 91 h 91"/>
                <a:gd name="T4" fmla="*/ 12 w 40"/>
                <a:gd name="T5" fmla="*/ 90 h 91"/>
                <a:gd name="T6" fmla="*/ 39 w 40"/>
                <a:gd name="T7" fmla="*/ 12 h 91"/>
                <a:gd name="T8" fmla="*/ 40 w 40"/>
                <a:gd name="T9" fmla="*/ 0 h 91"/>
              </a:gdLst>
              <a:ahLst/>
              <a:cxnLst>
                <a:cxn ang="0">
                  <a:pos x="T0" y="T1"/>
                </a:cxn>
                <a:cxn ang="0">
                  <a:pos x="T2" y="T3"/>
                </a:cxn>
                <a:cxn ang="0">
                  <a:pos x="T4" y="T5"/>
                </a:cxn>
                <a:cxn ang="0">
                  <a:pos x="T6" y="T7"/>
                </a:cxn>
                <a:cxn ang="0">
                  <a:pos x="T8" y="T9"/>
                </a:cxn>
              </a:cxnLst>
              <a:rect l="0" t="0" r="r" b="b"/>
              <a:pathLst>
                <a:path w="40" h="91">
                  <a:moveTo>
                    <a:pt x="40" y="0"/>
                  </a:moveTo>
                  <a:cubicBezTo>
                    <a:pt x="29" y="27"/>
                    <a:pt x="12" y="62"/>
                    <a:pt x="0" y="91"/>
                  </a:cubicBezTo>
                  <a:cubicBezTo>
                    <a:pt x="4" y="91"/>
                    <a:pt x="8" y="91"/>
                    <a:pt x="12" y="90"/>
                  </a:cubicBezTo>
                  <a:cubicBezTo>
                    <a:pt x="19" y="65"/>
                    <a:pt x="30" y="37"/>
                    <a:pt x="39" y="12"/>
                  </a:cubicBezTo>
                  <a:cubicBezTo>
                    <a:pt x="40" y="0"/>
                    <a:pt x="40" y="0"/>
                    <a:pt x="40" y="0"/>
                  </a:cubicBezTo>
                </a:path>
              </a:pathLst>
            </a:custGeom>
            <a:solidFill>
              <a:srgbClr val="548B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3" name="isľîḍê">
              <a:extLst>
                <a:ext uri="{FF2B5EF4-FFF2-40B4-BE49-F238E27FC236}">
                  <a16:creationId xmlns:a16="http://schemas.microsoft.com/office/drawing/2014/main" xmlns="" id="{177499EB-7158-45FE-A576-97BA39428BBD}"/>
                </a:ext>
              </a:extLst>
            </p:cNvPr>
            <p:cNvSpPr/>
            <p:nvPr/>
          </p:nvSpPr>
          <p:spPr bwMode="auto">
            <a:xfrm>
              <a:off x="7512051" y="4332288"/>
              <a:ext cx="396875" cy="747713"/>
            </a:xfrm>
            <a:custGeom>
              <a:avLst/>
              <a:gdLst>
                <a:gd name="T0" fmla="*/ 97 w 120"/>
                <a:gd name="T1" fmla="*/ 71 h 227"/>
                <a:gd name="T2" fmla="*/ 19 w 120"/>
                <a:gd name="T3" fmla="*/ 220 h 227"/>
                <a:gd name="T4" fmla="*/ 60 w 120"/>
                <a:gd name="T5" fmla="*/ 57 h 227"/>
                <a:gd name="T6" fmla="*/ 100 w 120"/>
                <a:gd name="T7" fmla="*/ 7 h 227"/>
                <a:gd name="T8" fmla="*/ 97 w 120"/>
                <a:gd name="T9" fmla="*/ 71 h 227"/>
              </a:gdLst>
              <a:ahLst/>
              <a:cxnLst>
                <a:cxn ang="0">
                  <a:pos x="T0" y="T1"/>
                </a:cxn>
                <a:cxn ang="0">
                  <a:pos x="T2" y="T3"/>
                </a:cxn>
                <a:cxn ang="0">
                  <a:pos x="T4" y="T5"/>
                </a:cxn>
                <a:cxn ang="0">
                  <a:pos x="T6" y="T7"/>
                </a:cxn>
                <a:cxn ang="0">
                  <a:pos x="T8" y="T9"/>
                </a:cxn>
              </a:cxnLst>
              <a:rect l="0" t="0" r="r" b="b"/>
              <a:pathLst>
                <a:path w="120" h="227">
                  <a:moveTo>
                    <a:pt x="97" y="71"/>
                  </a:moveTo>
                  <a:cubicBezTo>
                    <a:pt x="77" y="126"/>
                    <a:pt x="38" y="227"/>
                    <a:pt x="19" y="220"/>
                  </a:cubicBezTo>
                  <a:cubicBezTo>
                    <a:pt x="0" y="213"/>
                    <a:pt x="39" y="111"/>
                    <a:pt x="60" y="57"/>
                  </a:cubicBezTo>
                  <a:cubicBezTo>
                    <a:pt x="81" y="2"/>
                    <a:pt x="81" y="0"/>
                    <a:pt x="100" y="7"/>
                  </a:cubicBezTo>
                  <a:cubicBezTo>
                    <a:pt x="120" y="15"/>
                    <a:pt x="118" y="17"/>
                    <a:pt x="97" y="71"/>
                  </a:cubicBezTo>
                </a:path>
              </a:pathLst>
            </a:custGeom>
            <a:solidFill>
              <a:srgbClr val="D390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4" name="ïś1iḋe">
              <a:extLst>
                <a:ext uri="{FF2B5EF4-FFF2-40B4-BE49-F238E27FC236}">
                  <a16:creationId xmlns:a16="http://schemas.microsoft.com/office/drawing/2014/main" xmlns="" id="{D6B8B31A-1A03-4B27-8F0A-B333C4AF5188}"/>
                </a:ext>
              </a:extLst>
            </p:cNvPr>
            <p:cNvSpPr/>
            <p:nvPr/>
          </p:nvSpPr>
          <p:spPr bwMode="auto">
            <a:xfrm>
              <a:off x="7512051" y="4332288"/>
              <a:ext cx="330200" cy="725488"/>
            </a:xfrm>
            <a:custGeom>
              <a:avLst/>
              <a:gdLst>
                <a:gd name="T0" fmla="*/ 77 w 100"/>
                <a:gd name="T1" fmla="*/ 57 h 220"/>
                <a:gd name="T2" fmla="*/ 100 w 100"/>
                <a:gd name="T3" fmla="*/ 7 h 220"/>
                <a:gd name="T4" fmla="*/ 60 w 100"/>
                <a:gd name="T5" fmla="*/ 57 h 220"/>
                <a:gd name="T6" fmla="*/ 19 w 100"/>
                <a:gd name="T7" fmla="*/ 220 h 220"/>
                <a:gd name="T8" fmla="*/ 22 w 100"/>
                <a:gd name="T9" fmla="*/ 220 h 220"/>
                <a:gd name="T10" fmla="*/ 77 w 100"/>
                <a:gd name="T11" fmla="*/ 57 h 220"/>
              </a:gdLst>
              <a:ahLst/>
              <a:cxnLst>
                <a:cxn ang="0">
                  <a:pos x="T0" y="T1"/>
                </a:cxn>
                <a:cxn ang="0">
                  <a:pos x="T2" y="T3"/>
                </a:cxn>
                <a:cxn ang="0">
                  <a:pos x="T4" y="T5"/>
                </a:cxn>
                <a:cxn ang="0">
                  <a:pos x="T6" y="T7"/>
                </a:cxn>
                <a:cxn ang="0">
                  <a:pos x="T8" y="T9"/>
                </a:cxn>
                <a:cxn ang="0">
                  <a:pos x="T10" y="T11"/>
                </a:cxn>
              </a:cxnLst>
              <a:rect l="0" t="0" r="r" b="b"/>
              <a:pathLst>
                <a:path w="100" h="220">
                  <a:moveTo>
                    <a:pt x="77" y="57"/>
                  </a:moveTo>
                  <a:cubicBezTo>
                    <a:pt x="89" y="27"/>
                    <a:pt x="94" y="13"/>
                    <a:pt x="100" y="7"/>
                  </a:cubicBezTo>
                  <a:cubicBezTo>
                    <a:pt x="81" y="0"/>
                    <a:pt x="81" y="3"/>
                    <a:pt x="60" y="57"/>
                  </a:cubicBezTo>
                  <a:cubicBezTo>
                    <a:pt x="39" y="111"/>
                    <a:pt x="0" y="213"/>
                    <a:pt x="19" y="220"/>
                  </a:cubicBezTo>
                  <a:cubicBezTo>
                    <a:pt x="20" y="220"/>
                    <a:pt x="21" y="220"/>
                    <a:pt x="22" y="220"/>
                  </a:cubicBezTo>
                  <a:cubicBezTo>
                    <a:pt x="19" y="199"/>
                    <a:pt x="68" y="79"/>
                    <a:pt x="77" y="57"/>
                  </a:cubicBezTo>
                </a:path>
              </a:pathLst>
            </a:custGeom>
            <a:solidFill>
              <a:srgbClr val="EDAE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5" name="ïšľïdè">
              <a:extLst>
                <a:ext uri="{FF2B5EF4-FFF2-40B4-BE49-F238E27FC236}">
                  <a16:creationId xmlns:a16="http://schemas.microsoft.com/office/drawing/2014/main" xmlns="" id="{1ABEB844-F5B4-4403-A27D-76494329352C}"/>
                </a:ext>
              </a:extLst>
            </p:cNvPr>
            <p:cNvSpPr/>
            <p:nvPr/>
          </p:nvSpPr>
          <p:spPr bwMode="auto">
            <a:xfrm>
              <a:off x="7789863" y="4246563"/>
              <a:ext cx="128588" cy="141288"/>
            </a:xfrm>
            <a:custGeom>
              <a:avLst/>
              <a:gdLst>
                <a:gd name="T0" fmla="*/ 39 w 39"/>
                <a:gd name="T1" fmla="*/ 9 h 43"/>
                <a:gd name="T2" fmla="*/ 16 w 39"/>
                <a:gd name="T3" fmla="*/ 0 h 43"/>
                <a:gd name="T4" fmla="*/ 0 w 39"/>
                <a:gd name="T5" fmla="*/ 32 h 43"/>
                <a:gd name="T6" fmla="*/ 30 w 39"/>
                <a:gd name="T7" fmla="*/ 43 h 43"/>
                <a:gd name="T8" fmla="*/ 39 w 39"/>
                <a:gd name="T9" fmla="*/ 9 h 43"/>
              </a:gdLst>
              <a:ahLst/>
              <a:cxnLst>
                <a:cxn ang="0">
                  <a:pos x="T0" y="T1"/>
                </a:cxn>
                <a:cxn ang="0">
                  <a:pos x="T2" y="T3"/>
                </a:cxn>
                <a:cxn ang="0">
                  <a:pos x="T4" y="T5"/>
                </a:cxn>
                <a:cxn ang="0">
                  <a:pos x="T6" y="T7"/>
                </a:cxn>
                <a:cxn ang="0">
                  <a:pos x="T8" y="T9"/>
                </a:cxn>
              </a:cxnLst>
              <a:rect l="0" t="0" r="r" b="b"/>
              <a:pathLst>
                <a:path w="39" h="43">
                  <a:moveTo>
                    <a:pt x="39" y="9"/>
                  </a:moveTo>
                  <a:cubicBezTo>
                    <a:pt x="16" y="0"/>
                    <a:pt x="16" y="0"/>
                    <a:pt x="16" y="0"/>
                  </a:cubicBezTo>
                  <a:cubicBezTo>
                    <a:pt x="12" y="11"/>
                    <a:pt x="7" y="22"/>
                    <a:pt x="0" y="32"/>
                  </a:cubicBezTo>
                  <a:cubicBezTo>
                    <a:pt x="10" y="38"/>
                    <a:pt x="19" y="41"/>
                    <a:pt x="30" y="43"/>
                  </a:cubicBezTo>
                  <a:cubicBezTo>
                    <a:pt x="32" y="31"/>
                    <a:pt x="34" y="20"/>
                    <a:pt x="39" y="9"/>
                  </a:cubicBez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6" name="îşḷíḓe">
              <a:extLst>
                <a:ext uri="{FF2B5EF4-FFF2-40B4-BE49-F238E27FC236}">
                  <a16:creationId xmlns:a16="http://schemas.microsoft.com/office/drawing/2014/main" xmlns="" id="{D68D57BB-47E9-4FC7-B96F-155FD714BF33}"/>
                </a:ext>
              </a:extLst>
            </p:cNvPr>
            <p:cNvSpPr/>
            <p:nvPr/>
          </p:nvSpPr>
          <p:spPr bwMode="auto">
            <a:xfrm>
              <a:off x="7789863" y="4246563"/>
              <a:ext cx="82550" cy="122238"/>
            </a:xfrm>
            <a:custGeom>
              <a:avLst/>
              <a:gdLst>
                <a:gd name="T0" fmla="*/ 10 w 25"/>
                <a:gd name="T1" fmla="*/ 37 h 37"/>
                <a:gd name="T2" fmla="*/ 25 w 25"/>
                <a:gd name="T3" fmla="*/ 4 h 37"/>
                <a:gd name="T4" fmla="*/ 16 w 25"/>
                <a:gd name="T5" fmla="*/ 0 h 37"/>
                <a:gd name="T6" fmla="*/ 0 w 25"/>
                <a:gd name="T7" fmla="*/ 32 h 37"/>
                <a:gd name="T8" fmla="*/ 10 w 25"/>
                <a:gd name="T9" fmla="*/ 37 h 37"/>
              </a:gdLst>
              <a:ahLst/>
              <a:cxnLst>
                <a:cxn ang="0">
                  <a:pos x="T0" y="T1"/>
                </a:cxn>
                <a:cxn ang="0">
                  <a:pos x="T2" y="T3"/>
                </a:cxn>
                <a:cxn ang="0">
                  <a:pos x="T4" y="T5"/>
                </a:cxn>
                <a:cxn ang="0">
                  <a:pos x="T6" y="T7"/>
                </a:cxn>
                <a:cxn ang="0">
                  <a:pos x="T8" y="T9"/>
                </a:cxn>
              </a:cxnLst>
              <a:rect l="0" t="0" r="r" b="b"/>
              <a:pathLst>
                <a:path w="25" h="37">
                  <a:moveTo>
                    <a:pt x="10" y="37"/>
                  </a:moveTo>
                  <a:cubicBezTo>
                    <a:pt x="16" y="27"/>
                    <a:pt x="22" y="14"/>
                    <a:pt x="25" y="4"/>
                  </a:cubicBezTo>
                  <a:cubicBezTo>
                    <a:pt x="16" y="0"/>
                    <a:pt x="16" y="0"/>
                    <a:pt x="16" y="0"/>
                  </a:cubicBezTo>
                  <a:cubicBezTo>
                    <a:pt x="12" y="11"/>
                    <a:pt x="7" y="22"/>
                    <a:pt x="0" y="32"/>
                  </a:cubicBezTo>
                  <a:cubicBezTo>
                    <a:pt x="4" y="34"/>
                    <a:pt x="7" y="36"/>
                    <a:pt x="10" y="37"/>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7" name="íş1iḓè">
              <a:extLst>
                <a:ext uri="{FF2B5EF4-FFF2-40B4-BE49-F238E27FC236}">
                  <a16:creationId xmlns:a16="http://schemas.microsoft.com/office/drawing/2014/main" xmlns="" id="{0F5DA40C-9AE5-4817-965A-A3E534BAF546}"/>
                </a:ext>
              </a:extLst>
            </p:cNvPr>
            <p:cNvSpPr/>
            <p:nvPr/>
          </p:nvSpPr>
          <p:spPr bwMode="auto">
            <a:xfrm>
              <a:off x="7786688" y="47244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62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8" name="ïṩḻíḓê">
              <a:extLst>
                <a:ext uri="{FF2B5EF4-FFF2-40B4-BE49-F238E27FC236}">
                  <a16:creationId xmlns:a16="http://schemas.microsoft.com/office/drawing/2014/main" xmlns="" id="{5E37AB9F-01C3-472A-B85F-C88769098CA2}"/>
                </a:ext>
              </a:extLst>
            </p:cNvPr>
            <p:cNvSpPr/>
            <p:nvPr/>
          </p:nvSpPr>
          <p:spPr bwMode="auto">
            <a:xfrm>
              <a:off x="7185026" y="4945063"/>
              <a:ext cx="571500" cy="484188"/>
            </a:xfrm>
            <a:custGeom>
              <a:avLst/>
              <a:gdLst>
                <a:gd name="T0" fmla="*/ 139 w 173"/>
                <a:gd name="T1" fmla="*/ 55 h 147"/>
                <a:gd name="T2" fmla="*/ 0 w 173"/>
                <a:gd name="T3" fmla="*/ 55 h 147"/>
                <a:gd name="T4" fmla="*/ 11 w 173"/>
                <a:gd name="T5" fmla="*/ 135 h 147"/>
                <a:gd name="T6" fmla="*/ 11 w 173"/>
                <a:gd name="T7" fmla="*/ 135 h 147"/>
                <a:gd name="T8" fmla="*/ 83 w 173"/>
                <a:gd name="T9" fmla="*/ 147 h 147"/>
                <a:gd name="T10" fmla="*/ 151 w 173"/>
                <a:gd name="T11" fmla="*/ 139 h 147"/>
                <a:gd name="T12" fmla="*/ 148 w 173"/>
                <a:gd name="T13" fmla="*/ 140 h 147"/>
                <a:gd name="T14" fmla="*/ 148 w 173"/>
                <a:gd name="T15" fmla="*/ 140 h 147"/>
                <a:gd name="T16" fmla="*/ 146 w 173"/>
                <a:gd name="T17" fmla="*/ 140 h 147"/>
                <a:gd name="T18" fmla="*/ 97 w 173"/>
                <a:gd name="T19" fmla="*/ 123 h 147"/>
                <a:gd name="T20" fmla="*/ 76 w 173"/>
                <a:gd name="T21" fmla="*/ 113 h 147"/>
                <a:gd name="T22" fmla="*/ 76 w 173"/>
                <a:gd name="T23" fmla="*/ 113 h 147"/>
                <a:gd name="T24" fmla="*/ 74 w 173"/>
                <a:gd name="T25" fmla="*/ 111 h 147"/>
                <a:gd name="T26" fmla="*/ 73 w 173"/>
                <a:gd name="T27" fmla="*/ 111 h 147"/>
                <a:gd name="T28" fmla="*/ 71 w 173"/>
                <a:gd name="T29" fmla="*/ 110 h 147"/>
                <a:gd name="T30" fmla="*/ 70 w 173"/>
                <a:gd name="T31" fmla="*/ 109 h 147"/>
                <a:gd name="T32" fmla="*/ 68 w 173"/>
                <a:gd name="T33" fmla="*/ 108 h 147"/>
                <a:gd name="T34" fmla="*/ 67 w 173"/>
                <a:gd name="T35" fmla="*/ 107 h 147"/>
                <a:gd name="T36" fmla="*/ 66 w 173"/>
                <a:gd name="T37" fmla="*/ 106 h 147"/>
                <a:gd name="T38" fmla="*/ 65 w 173"/>
                <a:gd name="T39" fmla="*/ 106 h 147"/>
                <a:gd name="T40" fmla="*/ 63 w 173"/>
                <a:gd name="T41" fmla="*/ 105 h 147"/>
                <a:gd name="T42" fmla="*/ 63 w 173"/>
                <a:gd name="T43" fmla="*/ 105 h 147"/>
                <a:gd name="T44" fmla="*/ 62 w 173"/>
                <a:gd name="T45" fmla="*/ 104 h 147"/>
                <a:gd name="T46" fmla="*/ 62 w 173"/>
                <a:gd name="T47" fmla="*/ 103 h 147"/>
                <a:gd name="T48" fmla="*/ 61 w 173"/>
                <a:gd name="T49" fmla="*/ 102 h 147"/>
                <a:gd name="T50" fmla="*/ 60 w 173"/>
                <a:gd name="T51" fmla="*/ 102 h 147"/>
                <a:gd name="T52" fmla="*/ 60 w 173"/>
                <a:gd name="T53" fmla="*/ 102 h 147"/>
                <a:gd name="T54" fmla="*/ 60 w 173"/>
                <a:gd name="T55" fmla="*/ 101 h 147"/>
                <a:gd name="T56" fmla="*/ 59 w 173"/>
                <a:gd name="T57" fmla="*/ 101 h 147"/>
                <a:gd name="T58" fmla="*/ 59 w 173"/>
                <a:gd name="T59" fmla="*/ 101 h 147"/>
                <a:gd name="T60" fmla="*/ 59 w 173"/>
                <a:gd name="T61" fmla="*/ 100 h 147"/>
                <a:gd name="T62" fmla="*/ 59 w 173"/>
                <a:gd name="T63" fmla="*/ 100 h 147"/>
                <a:gd name="T64" fmla="*/ 60 w 173"/>
                <a:gd name="T65" fmla="*/ 100 h 147"/>
                <a:gd name="T66" fmla="*/ 60 w 173"/>
                <a:gd name="T67" fmla="*/ 100 h 147"/>
                <a:gd name="T68" fmla="*/ 122 w 173"/>
                <a:gd name="T69" fmla="*/ 64 h 147"/>
                <a:gd name="T70" fmla="*/ 128 w 173"/>
                <a:gd name="T71" fmla="*/ 61 h 147"/>
                <a:gd name="T72" fmla="*/ 139 w 173"/>
                <a:gd name="T73" fmla="*/ 55 h 147"/>
                <a:gd name="T74" fmla="*/ 173 w 173"/>
                <a:gd name="T75" fmla="*/ 0 h 147"/>
                <a:gd name="T76" fmla="*/ 141 w 173"/>
                <a:gd name="T77" fmla="*/ 15 h 147"/>
                <a:gd name="T78" fmla="*/ 141 w 173"/>
                <a:gd name="T79" fmla="*/ 53 h 147"/>
                <a:gd name="T80" fmla="*/ 162 w 173"/>
                <a:gd name="T81" fmla="*/ 41 h 147"/>
                <a:gd name="T82" fmla="*/ 163 w 173"/>
                <a:gd name="T83" fmla="*/ 41 h 147"/>
                <a:gd name="T84" fmla="*/ 165 w 173"/>
                <a:gd name="T85" fmla="*/ 41 h 147"/>
                <a:gd name="T86" fmla="*/ 167 w 173"/>
                <a:gd name="T87" fmla="*/ 41 h 147"/>
                <a:gd name="T88" fmla="*/ 173 w 173"/>
                <a:gd name="T8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 h="147">
                  <a:moveTo>
                    <a:pt x="139" y="55"/>
                  </a:moveTo>
                  <a:cubicBezTo>
                    <a:pt x="0" y="55"/>
                    <a:pt x="0" y="55"/>
                    <a:pt x="0" y="55"/>
                  </a:cubicBezTo>
                  <a:cubicBezTo>
                    <a:pt x="4" y="82"/>
                    <a:pt x="7" y="108"/>
                    <a:pt x="11" y="135"/>
                  </a:cubicBezTo>
                  <a:cubicBezTo>
                    <a:pt x="11" y="135"/>
                    <a:pt x="11" y="135"/>
                    <a:pt x="11" y="135"/>
                  </a:cubicBezTo>
                  <a:cubicBezTo>
                    <a:pt x="11" y="142"/>
                    <a:pt x="43" y="147"/>
                    <a:pt x="83" y="147"/>
                  </a:cubicBezTo>
                  <a:cubicBezTo>
                    <a:pt x="115" y="147"/>
                    <a:pt x="141" y="144"/>
                    <a:pt x="151" y="139"/>
                  </a:cubicBezTo>
                  <a:cubicBezTo>
                    <a:pt x="150" y="139"/>
                    <a:pt x="149" y="140"/>
                    <a:pt x="148" y="140"/>
                  </a:cubicBezTo>
                  <a:cubicBezTo>
                    <a:pt x="148" y="140"/>
                    <a:pt x="148" y="140"/>
                    <a:pt x="148" y="140"/>
                  </a:cubicBezTo>
                  <a:cubicBezTo>
                    <a:pt x="148" y="140"/>
                    <a:pt x="147" y="140"/>
                    <a:pt x="146" y="140"/>
                  </a:cubicBezTo>
                  <a:cubicBezTo>
                    <a:pt x="140" y="140"/>
                    <a:pt x="119" y="133"/>
                    <a:pt x="97" y="123"/>
                  </a:cubicBezTo>
                  <a:cubicBezTo>
                    <a:pt x="89" y="119"/>
                    <a:pt x="82" y="116"/>
                    <a:pt x="76" y="113"/>
                  </a:cubicBezTo>
                  <a:cubicBezTo>
                    <a:pt x="76" y="113"/>
                    <a:pt x="76" y="113"/>
                    <a:pt x="76" y="113"/>
                  </a:cubicBezTo>
                  <a:cubicBezTo>
                    <a:pt x="75" y="112"/>
                    <a:pt x="75" y="112"/>
                    <a:pt x="74" y="111"/>
                  </a:cubicBezTo>
                  <a:cubicBezTo>
                    <a:pt x="73" y="111"/>
                    <a:pt x="73" y="111"/>
                    <a:pt x="73" y="111"/>
                  </a:cubicBezTo>
                  <a:cubicBezTo>
                    <a:pt x="72" y="110"/>
                    <a:pt x="72" y="110"/>
                    <a:pt x="71" y="110"/>
                  </a:cubicBezTo>
                  <a:cubicBezTo>
                    <a:pt x="70" y="109"/>
                    <a:pt x="70" y="109"/>
                    <a:pt x="70" y="109"/>
                  </a:cubicBezTo>
                  <a:cubicBezTo>
                    <a:pt x="69" y="109"/>
                    <a:pt x="69" y="108"/>
                    <a:pt x="68" y="108"/>
                  </a:cubicBezTo>
                  <a:cubicBezTo>
                    <a:pt x="67" y="107"/>
                    <a:pt x="67" y="107"/>
                    <a:pt x="67" y="107"/>
                  </a:cubicBezTo>
                  <a:cubicBezTo>
                    <a:pt x="67" y="107"/>
                    <a:pt x="66" y="107"/>
                    <a:pt x="66" y="106"/>
                  </a:cubicBezTo>
                  <a:cubicBezTo>
                    <a:pt x="65" y="106"/>
                    <a:pt x="65" y="106"/>
                    <a:pt x="65" y="106"/>
                  </a:cubicBezTo>
                  <a:cubicBezTo>
                    <a:pt x="65" y="106"/>
                    <a:pt x="64" y="105"/>
                    <a:pt x="63" y="105"/>
                  </a:cubicBezTo>
                  <a:cubicBezTo>
                    <a:pt x="63" y="105"/>
                    <a:pt x="63" y="105"/>
                    <a:pt x="63" y="105"/>
                  </a:cubicBezTo>
                  <a:cubicBezTo>
                    <a:pt x="63" y="104"/>
                    <a:pt x="62" y="104"/>
                    <a:pt x="62" y="104"/>
                  </a:cubicBezTo>
                  <a:cubicBezTo>
                    <a:pt x="62" y="103"/>
                    <a:pt x="62" y="103"/>
                    <a:pt x="62" y="103"/>
                  </a:cubicBezTo>
                  <a:cubicBezTo>
                    <a:pt x="61" y="103"/>
                    <a:pt x="61" y="103"/>
                    <a:pt x="61" y="102"/>
                  </a:cubicBezTo>
                  <a:cubicBezTo>
                    <a:pt x="60" y="102"/>
                    <a:pt x="60" y="102"/>
                    <a:pt x="60" y="102"/>
                  </a:cubicBezTo>
                  <a:cubicBezTo>
                    <a:pt x="60" y="102"/>
                    <a:pt x="60" y="102"/>
                    <a:pt x="60" y="102"/>
                  </a:cubicBezTo>
                  <a:cubicBezTo>
                    <a:pt x="60" y="101"/>
                    <a:pt x="60" y="101"/>
                    <a:pt x="60" y="101"/>
                  </a:cubicBezTo>
                  <a:cubicBezTo>
                    <a:pt x="59" y="101"/>
                    <a:pt x="59" y="101"/>
                    <a:pt x="59" y="101"/>
                  </a:cubicBezTo>
                  <a:cubicBezTo>
                    <a:pt x="59" y="101"/>
                    <a:pt x="59" y="101"/>
                    <a:pt x="59" y="101"/>
                  </a:cubicBezTo>
                  <a:cubicBezTo>
                    <a:pt x="59" y="100"/>
                    <a:pt x="59" y="100"/>
                    <a:pt x="59" y="100"/>
                  </a:cubicBezTo>
                  <a:cubicBezTo>
                    <a:pt x="59" y="100"/>
                    <a:pt x="59" y="100"/>
                    <a:pt x="59" y="100"/>
                  </a:cubicBezTo>
                  <a:cubicBezTo>
                    <a:pt x="60" y="100"/>
                    <a:pt x="60" y="100"/>
                    <a:pt x="60" y="100"/>
                  </a:cubicBezTo>
                  <a:cubicBezTo>
                    <a:pt x="60" y="100"/>
                    <a:pt x="60" y="100"/>
                    <a:pt x="60" y="100"/>
                  </a:cubicBezTo>
                  <a:cubicBezTo>
                    <a:pt x="81" y="88"/>
                    <a:pt x="101" y="76"/>
                    <a:pt x="122" y="64"/>
                  </a:cubicBezTo>
                  <a:cubicBezTo>
                    <a:pt x="124" y="63"/>
                    <a:pt x="126" y="62"/>
                    <a:pt x="128" y="61"/>
                  </a:cubicBezTo>
                  <a:cubicBezTo>
                    <a:pt x="131" y="59"/>
                    <a:pt x="135" y="57"/>
                    <a:pt x="139" y="55"/>
                  </a:cubicBezTo>
                  <a:moveTo>
                    <a:pt x="173" y="0"/>
                  </a:moveTo>
                  <a:cubicBezTo>
                    <a:pt x="141" y="15"/>
                    <a:pt x="141" y="15"/>
                    <a:pt x="141" y="15"/>
                  </a:cubicBezTo>
                  <a:cubicBezTo>
                    <a:pt x="141" y="53"/>
                    <a:pt x="141" y="53"/>
                    <a:pt x="141" y="53"/>
                  </a:cubicBezTo>
                  <a:cubicBezTo>
                    <a:pt x="148" y="49"/>
                    <a:pt x="155" y="45"/>
                    <a:pt x="162" y="41"/>
                  </a:cubicBezTo>
                  <a:cubicBezTo>
                    <a:pt x="163" y="41"/>
                    <a:pt x="163" y="41"/>
                    <a:pt x="163" y="41"/>
                  </a:cubicBezTo>
                  <a:cubicBezTo>
                    <a:pt x="163" y="41"/>
                    <a:pt x="164" y="41"/>
                    <a:pt x="165" y="41"/>
                  </a:cubicBezTo>
                  <a:cubicBezTo>
                    <a:pt x="165" y="41"/>
                    <a:pt x="166" y="41"/>
                    <a:pt x="167" y="41"/>
                  </a:cubicBezTo>
                  <a:cubicBezTo>
                    <a:pt x="169" y="27"/>
                    <a:pt x="171" y="14"/>
                    <a:pt x="173" y="0"/>
                  </a:cubicBezTo>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9" name="íṥḷiḋe">
              <a:extLst>
                <a:ext uri="{FF2B5EF4-FFF2-40B4-BE49-F238E27FC236}">
                  <a16:creationId xmlns:a16="http://schemas.microsoft.com/office/drawing/2014/main" xmlns="" id="{F6435875-8066-4F64-B6E3-55B881095B6B}"/>
                </a:ext>
              </a:extLst>
            </p:cNvPr>
            <p:cNvSpPr/>
            <p:nvPr/>
          </p:nvSpPr>
          <p:spPr bwMode="auto">
            <a:xfrm>
              <a:off x="7650163" y="4743450"/>
              <a:ext cx="133350" cy="250825"/>
            </a:xfrm>
            <a:custGeom>
              <a:avLst/>
              <a:gdLst>
                <a:gd name="T0" fmla="*/ 40 w 40"/>
                <a:gd name="T1" fmla="*/ 0 h 76"/>
                <a:gd name="T2" fmla="*/ 13 w 40"/>
                <a:gd name="T3" fmla="*/ 48 h 76"/>
                <a:gd name="T4" fmla="*/ 0 w 40"/>
                <a:gd name="T5" fmla="*/ 72 h 76"/>
                <a:gd name="T6" fmla="*/ 0 w 40"/>
                <a:gd name="T7" fmla="*/ 76 h 76"/>
                <a:gd name="T8" fmla="*/ 32 w 40"/>
                <a:gd name="T9" fmla="*/ 61 h 76"/>
                <a:gd name="T10" fmla="*/ 40 w 40"/>
                <a:gd name="T11" fmla="*/ 0 h 76"/>
              </a:gdLst>
              <a:ahLst/>
              <a:cxnLst>
                <a:cxn ang="0">
                  <a:pos x="T0" y="T1"/>
                </a:cxn>
                <a:cxn ang="0">
                  <a:pos x="T2" y="T3"/>
                </a:cxn>
                <a:cxn ang="0">
                  <a:pos x="T4" y="T5"/>
                </a:cxn>
                <a:cxn ang="0">
                  <a:pos x="T6" y="T7"/>
                </a:cxn>
                <a:cxn ang="0">
                  <a:pos x="T8" y="T9"/>
                </a:cxn>
                <a:cxn ang="0">
                  <a:pos x="T10" y="T11"/>
                </a:cxn>
              </a:cxnLst>
              <a:rect l="0" t="0" r="r" b="b"/>
              <a:pathLst>
                <a:path w="40" h="76">
                  <a:moveTo>
                    <a:pt x="40" y="0"/>
                  </a:moveTo>
                  <a:cubicBezTo>
                    <a:pt x="38" y="11"/>
                    <a:pt x="31" y="31"/>
                    <a:pt x="13" y="48"/>
                  </a:cubicBezTo>
                  <a:cubicBezTo>
                    <a:pt x="9" y="57"/>
                    <a:pt x="5" y="65"/>
                    <a:pt x="0" y="72"/>
                  </a:cubicBezTo>
                  <a:cubicBezTo>
                    <a:pt x="0" y="76"/>
                    <a:pt x="0" y="76"/>
                    <a:pt x="0" y="76"/>
                  </a:cubicBezTo>
                  <a:cubicBezTo>
                    <a:pt x="32" y="61"/>
                    <a:pt x="32" y="61"/>
                    <a:pt x="32" y="61"/>
                  </a:cubicBezTo>
                  <a:cubicBezTo>
                    <a:pt x="35" y="41"/>
                    <a:pt x="37" y="20"/>
                    <a:pt x="40" y="0"/>
                  </a:cubicBezTo>
                </a:path>
              </a:pathLst>
            </a:custGeom>
            <a:solidFill>
              <a:srgbClr val="6565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0" name="ï$lídè">
              <a:extLst>
                <a:ext uri="{FF2B5EF4-FFF2-40B4-BE49-F238E27FC236}">
                  <a16:creationId xmlns:a16="http://schemas.microsoft.com/office/drawing/2014/main" xmlns="" id="{9AF2467A-C828-461E-896F-86B4301A8207}"/>
                </a:ext>
              </a:extLst>
            </p:cNvPr>
            <p:cNvSpPr/>
            <p:nvPr/>
          </p:nvSpPr>
          <p:spPr bwMode="auto">
            <a:xfrm>
              <a:off x="7132638" y="4727575"/>
              <a:ext cx="147638" cy="241300"/>
            </a:xfrm>
            <a:custGeom>
              <a:avLst/>
              <a:gdLst>
                <a:gd name="T0" fmla="*/ 0 w 45"/>
                <a:gd name="T1" fmla="*/ 0 h 73"/>
                <a:gd name="T2" fmla="*/ 10 w 45"/>
                <a:gd name="T3" fmla="*/ 73 h 73"/>
                <a:gd name="T4" fmla="*/ 45 w 45"/>
                <a:gd name="T5" fmla="*/ 73 h 73"/>
                <a:gd name="T6" fmla="*/ 44 w 45"/>
                <a:gd name="T7" fmla="*/ 71 h 73"/>
                <a:gd name="T8" fmla="*/ 44 w 45"/>
                <a:gd name="T9" fmla="*/ 71 h 73"/>
                <a:gd name="T10" fmla="*/ 43 w 45"/>
                <a:gd name="T11" fmla="*/ 71 h 73"/>
                <a:gd name="T12" fmla="*/ 43 w 45"/>
                <a:gd name="T13" fmla="*/ 69 h 73"/>
                <a:gd name="T14" fmla="*/ 40 w 45"/>
                <a:gd name="T15" fmla="*/ 61 h 73"/>
                <a:gd name="T16" fmla="*/ 40 w 45"/>
                <a:gd name="T17" fmla="*/ 61 h 73"/>
                <a:gd name="T18" fmla="*/ 36 w 45"/>
                <a:gd name="T19" fmla="*/ 49 h 73"/>
                <a:gd name="T20" fmla="*/ 0 w 45"/>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73">
                  <a:moveTo>
                    <a:pt x="0" y="0"/>
                  </a:moveTo>
                  <a:cubicBezTo>
                    <a:pt x="3" y="24"/>
                    <a:pt x="6" y="48"/>
                    <a:pt x="10" y="73"/>
                  </a:cubicBezTo>
                  <a:cubicBezTo>
                    <a:pt x="45" y="73"/>
                    <a:pt x="45" y="73"/>
                    <a:pt x="45" y="73"/>
                  </a:cubicBezTo>
                  <a:cubicBezTo>
                    <a:pt x="44" y="71"/>
                    <a:pt x="44" y="71"/>
                    <a:pt x="44" y="71"/>
                  </a:cubicBezTo>
                  <a:cubicBezTo>
                    <a:pt x="44" y="71"/>
                    <a:pt x="44" y="71"/>
                    <a:pt x="44" y="71"/>
                  </a:cubicBezTo>
                  <a:cubicBezTo>
                    <a:pt x="43" y="71"/>
                    <a:pt x="43" y="71"/>
                    <a:pt x="43" y="71"/>
                  </a:cubicBezTo>
                  <a:cubicBezTo>
                    <a:pt x="42" y="70"/>
                    <a:pt x="43" y="69"/>
                    <a:pt x="43" y="69"/>
                  </a:cubicBezTo>
                  <a:cubicBezTo>
                    <a:pt x="40" y="61"/>
                    <a:pt x="40" y="61"/>
                    <a:pt x="40" y="61"/>
                  </a:cubicBezTo>
                  <a:cubicBezTo>
                    <a:pt x="40" y="61"/>
                    <a:pt x="40" y="61"/>
                    <a:pt x="40" y="61"/>
                  </a:cubicBezTo>
                  <a:cubicBezTo>
                    <a:pt x="36" y="49"/>
                    <a:pt x="36" y="49"/>
                    <a:pt x="36" y="49"/>
                  </a:cubicBezTo>
                  <a:cubicBezTo>
                    <a:pt x="15" y="30"/>
                    <a:pt x="1" y="7"/>
                    <a:pt x="0" y="0"/>
                  </a:cubicBezTo>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1" name="íşḷîḓe">
              <a:extLst>
                <a:ext uri="{FF2B5EF4-FFF2-40B4-BE49-F238E27FC236}">
                  <a16:creationId xmlns:a16="http://schemas.microsoft.com/office/drawing/2014/main" xmlns="" id="{DA1387CD-909C-48B8-B0C4-90776F760C2F}"/>
                </a:ext>
              </a:extLst>
            </p:cNvPr>
            <p:cNvSpPr/>
            <p:nvPr/>
          </p:nvSpPr>
          <p:spPr bwMode="auto">
            <a:xfrm>
              <a:off x="7165976" y="4968875"/>
              <a:ext cx="484188" cy="153988"/>
            </a:xfrm>
            <a:custGeom>
              <a:avLst/>
              <a:gdLst>
                <a:gd name="T0" fmla="*/ 106 w 147"/>
                <a:gd name="T1" fmla="*/ 5 h 47"/>
                <a:gd name="T2" fmla="*/ 89 w 147"/>
                <a:gd name="T3" fmla="*/ 6 h 47"/>
                <a:gd name="T4" fmla="*/ 89 w 147"/>
                <a:gd name="T5" fmla="*/ 6 h 47"/>
                <a:gd name="T6" fmla="*/ 93 w 147"/>
                <a:gd name="T7" fmla="*/ 16 h 47"/>
                <a:gd name="T8" fmla="*/ 94 w 147"/>
                <a:gd name="T9" fmla="*/ 26 h 47"/>
                <a:gd name="T10" fmla="*/ 122 w 147"/>
                <a:gd name="T11" fmla="*/ 26 h 47"/>
                <a:gd name="T12" fmla="*/ 119 w 147"/>
                <a:gd name="T13" fmla="*/ 16 h 47"/>
                <a:gd name="T14" fmla="*/ 106 w 147"/>
                <a:gd name="T15" fmla="*/ 5 h 47"/>
                <a:gd name="T16" fmla="*/ 147 w 147"/>
                <a:gd name="T17" fmla="*/ 4 h 47"/>
                <a:gd name="T18" fmla="*/ 128 w 147"/>
                <a:gd name="T19" fmla="*/ 27 h 47"/>
                <a:gd name="T20" fmla="*/ 147 w 147"/>
                <a:gd name="T21" fmla="*/ 47 h 47"/>
                <a:gd name="T22" fmla="*/ 147 w 147"/>
                <a:gd name="T23" fmla="*/ 46 h 47"/>
                <a:gd name="T24" fmla="*/ 147 w 147"/>
                <a:gd name="T25" fmla="*/ 8 h 47"/>
                <a:gd name="T26" fmla="*/ 147 w 147"/>
                <a:gd name="T27" fmla="*/ 4 h 47"/>
                <a:gd name="T28" fmla="*/ 35 w 147"/>
                <a:gd name="T29" fmla="*/ 0 h 47"/>
                <a:gd name="T30" fmla="*/ 0 w 147"/>
                <a:gd name="T31" fmla="*/ 0 h 47"/>
                <a:gd name="T32" fmla="*/ 3 w 147"/>
                <a:gd name="T33" fmla="*/ 26 h 47"/>
                <a:gd name="T34" fmla="*/ 45 w 147"/>
                <a:gd name="T35" fmla="*/ 26 h 47"/>
                <a:gd name="T36" fmla="*/ 44 w 147"/>
                <a:gd name="T37" fmla="*/ 22 h 47"/>
                <a:gd name="T38" fmla="*/ 43 w 147"/>
                <a:gd name="T39" fmla="*/ 22 h 47"/>
                <a:gd name="T40" fmla="*/ 40 w 147"/>
                <a:gd name="T41" fmla="*/ 14 h 47"/>
                <a:gd name="T42" fmla="*/ 40 w 147"/>
                <a:gd name="T43" fmla="*/ 14 h 47"/>
                <a:gd name="T44" fmla="*/ 38 w 147"/>
                <a:gd name="T45" fmla="*/ 13 h 47"/>
                <a:gd name="T46" fmla="*/ 39 w 147"/>
                <a:gd name="T47" fmla="*/ 11 h 47"/>
                <a:gd name="T48" fmla="*/ 35 w 147"/>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47">
                  <a:moveTo>
                    <a:pt x="106" y="5"/>
                  </a:moveTo>
                  <a:cubicBezTo>
                    <a:pt x="101" y="5"/>
                    <a:pt x="95" y="6"/>
                    <a:pt x="89" y="6"/>
                  </a:cubicBezTo>
                  <a:cubicBezTo>
                    <a:pt x="89" y="6"/>
                    <a:pt x="89" y="6"/>
                    <a:pt x="89" y="6"/>
                  </a:cubicBezTo>
                  <a:cubicBezTo>
                    <a:pt x="93" y="16"/>
                    <a:pt x="93" y="16"/>
                    <a:pt x="93" y="16"/>
                  </a:cubicBezTo>
                  <a:cubicBezTo>
                    <a:pt x="94" y="19"/>
                    <a:pt x="94" y="23"/>
                    <a:pt x="94" y="26"/>
                  </a:cubicBezTo>
                  <a:cubicBezTo>
                    <a:pt x="122" y="26"/>
                    <a:pt x="122" y="26"/>
                    <a:pt x="122" y="26"/>
                  </a:cubicBezTo>
                  <a:cubicBezTo>
                    <a:pt x="120" y="24"/>
                    <a:pt x="119" y="20"/>
                    <a:pt x="119" y="16"/>
                  </a:cubicBezTo>
                  <a:cubicBezTo>
                    <a:pt x="106" y="5"/>
                    <a:pt x="106" y="5"/>
                    <a:pt x="106" y="5"/>
                  </a:cubicBezTo>
                  <a:moveTo>
                    <a:pt x="147" y="4"/>
                  </a:moveTo>
                  <a:cubicBezTo>
                    <a:pt x="140" y="17"/>
                    <a:pt x="133" y="25"/>
                    <a:pt x="128" y="27"/>
                  </a:cubicBezTo>
                  <a:cubicBezTo>
                    <a:pt x="147" y="47"/>
                    <a:pt x="147" y="47"/>
                    <a:pt x="147" y="47"/>
                  </a:cubicBezTo>
                  <a:cubicBezTo>
                    <a:pt x="147" y="47"/>
                    <a:pt x="147" y="46"/>
                    <a:pt x="147" y="46"/>
                  </a:cubicBezTo>
                  <a:cubicBezTo>
                    <a:pt x="147" y="8"/>
                    <a:pt x="147" y="8"/>
                    <a:pt x="147" y="8"/>
                  </a:cubicBezTo>
                  <a:cubicBezTo>
                    <a:pt x="147" y="4"/>
                    <a:pt x="147" y="4"/>
                    <a:pt x="147" y="4"/>
                  </a:cubicBezTo>
                  <a:moveTo>
                    <a:pt x="35" y="0"/>
                  </a:moveTo>
                  <a:cubicBezTo>
                    <a:pt x="0" y="0"/>
                    <a:pt x="0" y="0"/>
                    <a:pt x="0" y="0"/>
                  </a:cubicBezTo>
                  <a:cubicBezTo>
                    <a:pt x="1" y="8"/>
                    <a:pt x="2" y="17"/>
                    <a:pt x="3" y="26"/>
                  </a:cubicBezTo>
                  <a:cubicBezTo>
                    <a:pt x="45" y="26"/>
                    <a:pt x="45" y="26"/>
                    <a:pt x="45" y="26"/>
                  </a:cubicBezTo>
                  <a:cubicBezTo>
                    <a:pt x="44" y="22"/>
                    <a:pt x="44" y="22"/>
                    <a:pt x="44" y="22"/>
                  </a:cubicBezTo>
                  <a:cubicBezTo>
                    <a:pt x="43" y="22"/>
                    <a:pt x="43" y="22"/>
                    <a:pt x="43" y="22"/>
                  </a:cubicBezTo>
                  <a:cubicBezTo>
                    <a:pt x="40" y="14"/>
                    <a:pt x="40" y="14"/>
                    <a:pt x="40" y="14"/>
                  </a:cubicBezTo>
                  <a:cubicBezTo>
                    <a:pt x="40" y="14"/>
                    <a:pt x="40" y="14"/>
                    <a:pt x="40" y="14"/>
                  </a:cubicBezTo>
                  <a:cubicBezTo>
                    <a:pt x="39" y="14"/>
                    <a:pt x="39" y="14"/>
                    <a:pt x="38" y="13"/>
                  </a:cubicBezTo>
                  <a:cubicBezTo>
                    <a:pt x="38" y="12"/>
                    <a:pt x="39" y="12"/>
                    <a:pt x="39" y="11"/>
                  </a:cubicBezTo>
                  <a:cubicBezTo>
                    <a:pt x="35" y="0"/>
                    <a:pt x="35" y="0"/>
                    <a:pt x="35" y="0"/>
                  </a:cubicBezTo>
                </a:path>
              </a:pathLst>
            </a:custGeom>
            <a:solidFill>
              <a:srgbClr val="8B5B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2" name="íṧľíḋè">
              <a:extLst>
                <a:ext uri="{FF2B5EF4-FFF2-40B4-BE49-F238E27FC236}">
                  <a16:creationId xmlns:a16="http://schemas.microsoft.com/office/drawing/2014/main" xmlns="" id="{0B3BBF12-3169-4798-8D12-24932FF1C6C7}"/>
                </a:ext>
              </a:extLst>
            </p:cNvPr>
            <p:cNvSpPr/>
            <p:nvPr/>
          </p:nvSpPr>
          <p:spPr bwMode="auto">
            <a:xfrm>
              <a:off x="7515226" y="4975225"/>
              <a:ext cx="46038" cy="46038"/>
            </a:xfrm>
            <a:custGeom>
              <a:avLst/>
              <a:gdLst>
                <a:gd name="T0" fmla="*/ 14 w 14"/>
                <a:gd name="T1" fmla="*/ 0 h 14"/>
                <a:gd name="T2" fmla="*/ 0 w 14"/>
                <a:gd name="T3" fmla="*/ 3 h 14"/>
                <a:gd name="T4" fmla="*/ 13 w 14"/>
                <a:gd name="T5" fmla="*/ 14 h 14"/>
                <a:gd name="T6" fmla="*/ 13 w 14"/>
                <a:gd name="T7" fmla="*/ 12 h 14"/>
                <a:gd name="T8" fmla="*/ 14 w 14"/>
                <a:gd name="T9" fmla="*/ 0 h 14"/>
              </a:gdLst>
              <a:ahLst/>
              <a:cxnLst>
                <a:cxn ang="0">
                  <a:pos x="T0" y="T1"/>
                </a:cxn>
                <a:cxn ang="0">
                  <a:pos x="T2" y="T3"/>
                </a:cxn>
                <a:cxn ang="0">
                  <a:pos x="T4" y="T5"/>
                </a:cxn>
                <a:cxn ang="0">
                  <a:pos x="T6" y="T7"/>
                </a:cxn>
                <a:cxn ang="0">
                  <a:pos x="T8" y="T9"/>
                </a:cxn>
              </a:cxnLst>
              <a:rect l="0" t="0" r="r" b="b"/>
              <a:pathLst>
                <a:path w="14" h="14">
                  <a:moveTo>
                    <a:pt x="14" y="0"/>
                  </a:moveTo>
                  <a:cubicBezTo>
                    <a:pt x="10" y="1"/>
                    <a:pt x="5" y="2"/>
                    <a:pt x="0" y="3"/>
                  </a:cubicBezTo>
                  <a:cubicBezTo>
                    <a:pt x="13" y="14"/>
                    <a:pt x="13" y="14"/>
                    <a:pt x="13" y="14"/>
                  </a:cubicBezTo>
                  <a:cubicBezTo>
                    <a:pt x="13" y="13"/>
                    <a:pt x="13" y="13"/>
                    <a:pt x="13" y="12"/>
                  </a:cubicBezTo>
                  <a:cubicBezTo>
                    <a:pt x="13" y="9"/>
                    <a:pt x="13" y="5"/>
                    <a:pt x="14" y="0"/>
                  </a:cubicBezTo>
                </a:path>
              </a:pathLst>
            </a:custGeom>
            <a:solidFill>
              <a:srgbClr val="A364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3" name="ïṣľîḍê">
              <a:extLst>
                <a:ext uri="{FF2B5EF4-FFF2-40B4-BE49-F238E27FC236}">
                  <a16:creationId xmlns:a16="http://schemas.microsoft.com/office/drawing/2014/main" xmlns="" id="{42977BB5-3254-48E2-B310-0432D32C79B3}"/>
                </a:ext>
              </a:extLst>
            </p:cNvPr>
            <p:cNvSpPr/>
            <p:nvPr/>
          </p:nvSpPr>
          <p:spPr bwMode="auto">
            <a:xfrm>
              <a:off x="7175501" y="5053013"/>
              <a:ext cx="474663" cy="73025"/>
            </a:xfrm>
            <a:custGeom>
              <a:avLst/>
              <a:gdLst>
                <a:gd name="T0" fmla="*/ 119 w 144"/>
                <a:gd name="T1" fmla="*/ 0 h 22"/>
                <a:gd name="T2" fmla="*/ 91 w 144"/>
                <a:gd name="T3" fmla="*/ 0 h 22"/>
                <a:gd name="T4" fmla="*/ 79 w 144"/>
                <a:gd name="T5" fmla="*/ 13 h 22"/>
                <a:gd name="T6" fmla="*/ 68 w 144"/>
                <a:gd name="T7" fmla="*/ 18 h 22"/>
                <a:gd name="T8" fmla="*/ 62 w 144"/>
                <a:gd name="T9" fmla="*/ 19 h 22"/>
                <a:gd name="T10" fmla="*/ 45 w 144"/>
                <a:gd name="T11" fmla="*/ 7 h 22"/>
                <a:gd name="T12" fmla="*/ 42 w 144"/>
                <a:gd name="T13" fmla="*/ 0 h 22"/>
                <a:gd name="T14" fmla="*/ 0 w 144"/>
                <a:gd name="T15" fmla="*/ 0 h 22"/>
                <a:gd name="T16" fmla="*/ 3 w 144"/>
                <a:gd name="T17" fmla="*/ 22 h 22"/>
                <a:gd name="T18" fmla="*/ 142 w 144"/>
                <a:gd name="T19" fmla="*/ 22 h 22"/>
                <a:gd name="T20" fmla="*/ 144 w 144"/>
                <a:gd name="T21" fmla="*/ 21 h 22"/>
                <a:gd name="T22" fmla="*/ 125 w 144"/>
                <a:gd name="T23" fmla="*/ 1 h 22"/>
                <a:gd name="T24" fmla="*/ 124 w 144"/>
                <a:gd name="T25" fmla="*/ 1 h 22"/>
                <a:gd name="T26" fmla="*/ 124 w 144"/>
                <a:gd name="T27" fmla="*/ 1 h 22"/>
                <a:gd name="T28" fmla="*/ 123 w 144"/>
                <a:gd name="T29" fmla="*/ 1 h 22"/>
                <a:gd name="T30" fmla="*/ 121 w 144"/>
                <a:gd name="T31" fmla="*/ 1 h 22"/>
                <a:gd name="T32" fmla="*/ 121 w 144"/>
                <a:gd name="T33" fmla="*/ 1 h 22"/>
                <a:gd name="T34" fmla="*/ 119 w 1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4" h="22">
                  <a:moveTo>
                    <a:pt x="119" y="0"/>
                  </a:moveTo>
                  <a:cubicBezTo>
                    <a:pt x="91" y="0"/>
                    <a:pt x="91" y="0"/>
                    <a:pt x="91" y="0"/>
                  </a:cubicBezTo>
                  <a:cubicBezTo>
                    <a:pt x="90" y="6"/>
                    <a:pt x="85" y="11"/>
                    <a:pt x="79" y="13"/>
                  </a:cubicBezTo>
                  <a:cubicBezTo>
                    <a:pt x="68" y="18"/>
                    <a:pt x="68" y="18"/>
                    <a:pt x="68" y="18"/>
                  </a:cubicBezTo>
                  <a:cubicBezTo>
                    <a:pt x="66" y="19"/>
                    <a:pt x="64" y="19"/>
                    <a:pt x="62" y="19"/>
                  </a:cubicBezTo>
                  <a:cubicBezTo>
                    <a:pt x="54" y="19"/>
                    <a:pt x="48" y="15"/>
                    <a:pt x="45" y="7"/>
                  </a:cubicBezTo>
                  <a:cubicBezTo>
                    <a:pt x="42" y="0"/>
                    <a:pt x="42" y="0"/>
                    <a:pt x="42" y="0"/>
                  </a:cubicBezTo>
                  <a:cubicBezTo>
                    <a:pt x="0" y="0"/>
                    <a:pt x="0" y="0"/>
                    <a:pt x="0" y="0"/>
                  </a:cubicBezTo>
                  <a:cubicBezTo>
                    <a:pt x="1" y="7"/>
                    <a:pt x="2" y="14"/>
                    <a:pt x="3" y="22"/>
                  </a:cubicBezTo>
                  <a:cubicBezTo>
                    <a:pt x="142" y="22"/>
                    <a:pt x="142" y="22"/>
                    <a:pt x="142" y="22"/>
                  </a:cubicBezTo>
                  <a:cubicBezTo>
                    <a:pt x="142" y="21"/>
                    <a:pt x="143" y="21"/>
                    <a:pt x="144" y="21"/>
                  </a:cubicBezTo>
                  <a:cubicBezTo>
                    <a:pt x="125" y="1"/>
                    <a:pt x="125" y="1"/>
                    <a:pt x="125" y="1"/>
                  </a:cubicBezTo>
                  <a:cubicBezTo>
                    <a:pt x="124" y="1"/>
                    <a:pt x="124" y="1"/>
                    <a:pt x="124" y="1"/>
                  </a:cubicBezTo>
                  <a:cubicBezTo>
                    <a:pt x="124" y="1"/>
                    <a:pt x="124" y="1"/>
                    <a:pt x="124" y="1"/>
                  </a:cubicBezTo>
                  <a:cubicBezTo>
                    <a:pt x="124" y="1"/>
                    <a:pt x="123" y="1"/>
                    <a:pt x="123" y="1"/>
                  </a:cubicBezTo>
                  <a:cubicBezTo>
                    <a:pt x="122" y="1"/>
                    <a:pt x="122" y="1"/>
                    <a:pt x="121" y="1"/>
                  </a:cubicBezTo>
                  <a:cubicBezTo>
                    <a:pt x="121" y="1"/>
                    <a:pt x="121" y="1"/>
                    <a:pt x="121" y="1"/>
                  </a:cubicBezTo>
                  <a:cubicBezTo>
                    <a:pt x="120" y="1"/>
                    <a:pt x="119" y="0"/>
                    <a:pt x="119" y="0"/>
                  </a:cubicBezTo>
                </a:path>
              </a:pathLst>
            </a:custGeom>
            <a:solidFill>
              <a:srgbClr val="A364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4" name="iŝ1îḑé">
              <a:extLst>
                <a:ext uri="{FF2B5EF4-FFF2-40B4-BE49-F238E27FC236}">
                  <a16:creationId xmlns:a16="http://schemas.microsoft.com/office/drawing/2014/main" xmlns="" id="{DA755EEA-EC6F-4463-ABE8-67A585C4C54F}"/>
                </a:ext>
              </a:extLst>
            </p:cNvPr>
            <p:cNvSpPr/>
            <p:nvPr/>
          </p:nvSpPr>
          <p:spPr bwMode="auto">
            <a:xfrm>
              <a:off x="7380288" y="5080000"/>
              <a:ext cx="355600" cy="327025"/>
            </a:xfrm>
            <a:custGeom>
              <a:avLst/>
              <a:gdLst>
                <a:gd name="T0" fmla="*/ 106 w 108"/>
                <a:gd name="T1" fmla="*/ 0 h 99"/>
                <a:gd name="T2" fmla="*/ 104 w 108"/>
                <a:gd name="T3" fmla="*/ 0 h 99"/>
                <a:gd name="T4" fmla="*/ 103 w 108"/>
                <a:gd name="T5" fmla="*/ 0 h 99"/>
                <a:gd name="T6" fmla="*/ 82 w 108"/>
                <a:gd name="T7" fmla="*/ 12 h 99"/>
                <a:gd name="T8" fmla="*/ 82 w 108"/>
                <a:gd name="T9" fmla="*/ 14 h 99"/>
                <a:gd name="T10" fmla="*/ 80 w 108"/>
                <a:gd name="T11" fmla="*/ 14 h 99"/>
                <a:gd name="T12" fmla="*/ 69 w 108"/>
                <a:gd name="T13" fmla="*/ 20 h 99"/>
                <a:gd name="T14" fmla="*/ 63 w 108"/>
                <a:gd name="T15" fmla="*/ 23 h 99"/>
                <a:gd name="T16" fmla="*/ 1 w 108"/>
                <a:gd name="T17" fmla="*/ 59 h 99"/>
                <a:gd name="T18" fmla="*/ 1 w 108"/>
                <a:gd name="T19" fmla="*/ 59 h 99"/>
                <a:gd name="T20" fmla="*/ 0 w 108"/>
                <a:gd name="T21" fmla="*/ 59 h 99"/>
                <a:gd name="T22" fmla="*/ 0 w 108"/>
                <a:gd name="T23" fmla="*/ 59 h 99"/>
                <a:gd name="T24" fmla="*/ 0 w 108"/>
                <a:gd name="T25" fmla="*/ 60 h 99"/>
                <a:gd name="T26" fmla="*/ 0 w 108"/>
                <a:gd name="T27" fmla="*/ 60 h 99"/>
                <a:gd name="T28" fmla="*/ 1 w 108"/>
                <a:gd name="T29" fmla="*/ 60 h 99"/>
                <a:gd name="T30" fmla="*/ 1 w 108"/>
                <a:gd name="T31" fmla="*/ 61 h 99"/>
                <a:gd name="T32" fmla="*/ 1 w 108"/>
                <a:gd name="T33" fmla="*/ 61 h 99"/>
                <a:gd name="T34" fmla="*/ 2 w 108"/>
                <a:gd name="T35" fmla="*/ 61 h 99"/>
                <a:gd name="T36" fmla="*/ 3 w 108"/>
                <a:gd name="T37" fmla="*/ 62 h 99"/>
                <a:gd name="T38" fmla="*/ 3 w 108"/>
                <a:gd name="T39" fmla="*/ 63 h 99"/>
                <a:gd name="T40" fmla="*/ 4 w 108"/>
                <a:gd name="T41" fmla="*/ 64 h 99"/>
                <a:gd name="T42" fmla="*/ 4 w 108"/>
                <a:gd name="T43" fmla="*/ 64 h 99"/>
                <a:gd name="T44" fmla="*/ 6 w 108"/>
                <a:gd name="T45" fmla="*/ 65 h 99"/>
                <a:gd name="T46" fmla="*/ 7 w 108"/>
                <a:gd name="T47" fmla="*/ 65 h 99"/>
                <a:gd name="T48" fmla="*/ 8 w 108"/>
                <a:gd name="T49" fmla="*/ 66 h 99"/>
                <a:gd name="T50" fmla="*/ 9 w 108"/>
                <a:gd name="T51" fmla="*/ 67 h 99"/>
                <a:gd name="T52" fmla="*/ 11 w 108"/>
                <a:gd name="T53" fmla="*/ 68 h 99"/>
                <a:gd name="T54" fmla="*/ 12 w 108"/>
                <a:gd name="T55" fmla="*/ 69 h 99"/>
                <a:gd name="T56" fmla="*/ 14 w 108"/>
                <a:gd name="T57" fmla="*/ 70 h 99"/>
                <a:gd name="T58" fmla="*/ 15 w 108"/>
                <a:gd name="T59" fmla="*/ 70 h 99"/>
                <a:gd name="T60" fmla="*/ 17 w 108"/>
                <a:gd name="T61" fmla="*/ 72 h 99"/>
                <a:gd name="T62" fmla="*/ 17 w 108"/>
                <a:gd name="T63" fmla="*/ 72 h 99"/>
                <a:gd name="T64" fmla="*/ 38 w 108"/>
                <a:gd name="T65" fmla="*/ 82 h 99"/>
                <a:gd name="T66" fmla="*/ 87 w 108"/>
                <a:gd name="T67" fmla="*/ 99 h 99"/>
                <a:gd name="T68" fmla="*/ 89 w 108"/>
                <a:gd name="T69" fmla="*/ 99 h 99"/>
                <a:gd name="T70" fmla="*/ 89 w 108"/>
                <a:gd name="T71" fmla="*/ 99 h 99"/>
                <a:gd name="T72" fmla="*/ 92 w 108"/>
                <a:gd name="T73" fmla="*/ 98 h 99"/>
                <a:gd name="T74" fmla="*/ 96 w 108"/>
                <a:gd name="T75" fmla="*/ 94 h 99"/>
                <a:gd name="T76" fmla="*/ 96 w 108"/>
                <a:gd name="T77" fmla="*/ 94 h 99"/>
                <a:gd name="T78" fmla="*/ 108 w 108"/>
                <a:gd name="T79" fmla="*/ 0 h 99"/>
                <a:gd name="T80" fmla="*/ 106 w 108"/>
                <a:gd name="T8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99">
                  <a:moveTo>
                    <a:pt x="106" y="0"/>
                  </a:moveTo>
                  <a:cubicBezTo>
                    <a:pt x="105" y="0"/>
                    <a:pt x="104" y="0"/>
                    <a:pt x="104" y="0"/>
                  </a:cubicBezTo>
                  <a:cubicBezTo>
                    <a:pt x="103" y="0"/>
                    <a:pt x="103" y="0"/>
                    <a:pt x="103" y="0"/>
                  </a:cubicBezTo>
                  <a:cubicBezTo>
                    <a:pt x="96" y="4"/>
                    <a:pt x="89" y="8"/>
                    <a:pt x="82" y="12"/>
                  </a:cubicBezTo>
                  <a:cubicBezTo>
                    <a:pt x="82" y="14"/>
                    <a:pt x="82" y="14"/>
                    <a:pt x="82" y="14"/>
                  </a:cubicBezTo>
                  <a:cubicBezTo>
                    <a:pt x="80" y="14"/>
                    <a:pt x="80" y="14"/>
                    <a:pt x="80" y="14"/>
                  </a:cubicBezTo>
                  <a:cubicBezTo>
                    <a:pt x="76" y="16"/>
                    <a:pt x="72" y="18"/>
                    <a:pt x="69" y="20"/>
                  </a:cubicBezTo>
                  <a:cubicBezTo>
                    <a:pt x="67" y="21"/>
                    <a:pt x="65" y="22"/>
                    <a:pt x="63" y="23"/>
                  </a:cubicBezTo>
                  <a:cubicBezTo>
                    <a:pt x="42" y="35"/>
                    <a:pt x="22" y="47"/>
                    <a:pt x="1" y="59"/>
                  </a:cubicBezTo>
                  <a:cubicBezTo>
                    <a:pt x="1" y="59"/>
                    <a:pt x="1" y="59"/>
                    <a:pt x="1" y="59"/>
                  </a:cubicBezTo>
                  <a:cubicBezTo>
                    <a:pt x="0" y="59"/>
                    <a:pt x="0" y="59"/>
                    <a:pt x="0" y="59"/>
                  </a:cubicBezTo>
                  <a:cubicBezTo>
                    <a:pt x="0" y="59"/>
                    <a:pt x="0" y="59"/>
                    <a:pt x="0" y="59"/>
                  </a:cubicBezTo>
                  <a:cubicBezTo>
                    <a:pt x="0" y="60"/>
                    <a:pt x="0" y="60"/>
                    <a:pt x="0" y="60"/>
                  </a:cubicBezTo>
                  <a:cubicBezTo>
                    <a:pt x="0" y="60"/>
                    <a:pt x="0" y="60"/>
                    <a:pt x="0" y="60"/>
                  </a:cubicBezTo>
                  <a:cubicBezTo>
                    <a:pt x="1" y="60"/>
                    <a:pt x="1" y="60"/>
                    <a:pt x="1" y="60"/>
                  </a:cubicBezTo>
                  <a:cubicBezTo>
                    <a:pt x="1" y="61"/>
                    <a:pt x="1" y="61"/>
                    <a:pt x="1" y="61"/>
                  </a:cubicBezTo>
                  <a:cubicBezTo>
                    <a:pt x="1" y="61"/>
                    <a:pt x="1" y="61"/>
                    <a:pt x="1" y="61"/>
                  </a:cubicBezTo>
                  <a:cubicBezTo>
                    <a:pt x="2" y="61"/>
                    <a:pt x="2" y="61"/>
                    <a:pt x="2" y="61"/>
                  </a:cubicBezTo>
                  <a:cubicBezTo>
                    <a:pt x="2" y="62"/>
                    <a:pt x="2" y="62"/>
                    <a:pt x="3" y="62"/>
                  </a:cubicBezTo>
                  <a:cubicBezTo>
                    <a:pt x="3" y="63"/>
                    <a:pt x="3" y="63"/>
                    <a:pt x="3" y="63"/>
                  </a:cubicBezTo>
                  <a:cubicBezTo>
                    <a:pt x="3" y="63"/>
                    <a:pt x="4" y="63"/>
                    <a:pt x="4" y="64"/>
                  </a:cubicBezTo>
                  <a:cubicBezTo>
                    <a:pt x="4" y="64"/>
                    <a:pt x="4" y="64"/>
                    <a:pt x="4" y="64"/>
                  </a:cubicBezTo>
                  <a:cubicBezTo>
                    <a:pt x="5" y="64"/>
                    <a:pt x="6" y="65"/>
                    <a:pt x="6" y="65"/>
                  </a:cubicBezTo>
                  <a:cubicBezTo>
                    <a:pt x="7" y="65"/>
                    <a:pt x="7" y="65"/>
                    <a:pt x="7" y="65"/>
                  </a:cubicBezTo>
                  <a:cubicBezTo>
                    <a:pt x="7" y="66"/>
                    <a:pt x="8" y="66"/>
                    <a:pt x="8" y="66"/>
                  </a:cubicBezTo>
                  <a:cubicBezTo>
                    <a:pt x="9" y="67"/>
                    <a:pt x="9" y="67"/>
                    <a:pt x="9" y="67"/>
                  </a:cubicBezTo>
                  <a:cubicBezTo>
                    <a:pt x="10" y="67"/>
                    <a:pt x="10" y="68"/>
                    <a:pt x="11" y="68"/>
                  </a:cubicBezTo>
                  <a:cubicBezTo>
                    <a:pt x="12" y="69"/>
                    <a:pt x="12" y="69"/>
                    <a:pt x="12" y="69"/>
                  </a:cubicBezTo>
                  <a:cubicBezTo>
                    <a:pt x="13" y="69"/>
                    <a:pt x="13" y="69"/>
                    <a:pt x="14" y="70"/>
                  </a:cubicBezTo>
                  <a:cubicBezTo>
                    <a:pt x="15" y="70"/>
                    <a:pt x="15" y="70"/>
                    <a:pt x="15" y="70"/>
                  </a:cubicBezTo>
                  <a:cubicBezTo>
                    <a:pt x="16" y="71"/>
                    <a:pt x="16" y="71"/>
                    <a:pt x="17" y="72"/>
                  </a:cubicBezTo>
                  <a:cubicBezTo>
                    <a:pt x="17" y="72"/>
                    <a:pt x="17" y="72"/>
                    <a:pt x="17" y="72"/>
                  </a:cubicBezTo>
                  <a:cubicBezTo>
                    <a:pt x="23" y="75"/>
                    <a:pt x="30" y="78"/>
                    <a:pt x="38" y="82"/>
                  </a:cubicBezTo>
                  <a:cubicBezTo>
                    <a:pt x="60" y="92"/>
                    <a:pt x="81" y="99"/>
                    <a:pt x="87" y="99"/>
                  </a:cubicBezTo>
                  <a:cubicBezTo>
                    <a:pt x="88" y="99"/>
                    <a:pt x="89" y="99"/>
                    <a:pt x="89" y="99"/>
                  </a:cubicBezTo>
                  <a:cubicBezTo>
                    <a:pt x="89" y="99"/>
                    <a:pt x="89" y="99"/>
                    <a:pt x="89" y="99"/>
                  </a:cubicBezTo>
                  <a:cubicBezTo>
                    <a:pt x="90" y="99"/>
                    <a:pt x="91" y="98"/>
                    <a:pt x="92" y="98"/>
                  </a:cubicBezTo>
                  <a:cubicBezTo>
                    <a:pt x="94" y="97"/>
                    <a:pt x="96" y="96"/>
                    <a:pt x="96" y="94"/>
                  </a:cubicBezTo>
                  <a:cubicBezTo>
                    <a:pt x="96" y="94"/>
                    <a:pt x="96" y="94"/>
                    <a:pt x="96" y="94"/>
                  </a:cubicBezTo>
                  <a:cubicBezTo>
                    <a:pt x="100" y="63"/>
                    <a:pt x="104" y="31"/>
                    <a:pt x="108" y="0"/>
                  </a:cubicBezTo>
                  <a:cubicBezTo>
                    <a:pt x="107" y="0"/>
                    <a:pt x="106" y="0"/>
                    <a:pt x="106" y="0"/>
                  </a:cubicBezTo>
                </a:path>
              </a:pathLst>
            </a:custGeom>
            <a:solidFill>
              <a:srgbClr val="6565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5" name="îṣḷîḑé">
              <a:extLst>
                <a:ext uri="{FF2B5EF4-FFF2-40B4-BE49-F238E27FC236}">
                  <a16:creationId xmlns:a16="http://schemas.microsoft.com/office/drawing/2014/main" xmlns="" id="{3DCA9C34-F681-473F-AB15-35BD77267B22}"/>
                </a:ext>
              </a:extLst>
            </p:cNvPr>
            <p:cNvSpPr/>
            <p:nvPr/>
          </p:nvSpPr>
          <p:spPr bwMode="auto">
            <a:xfrm>
              <a:off x="7650163" y="5119688"/>
              <a:ext cx="0" cy="6350"/>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1"/>
                  </a:cubicBezTo>
                  <a:cubicBezTo>
                    <a:pt x="0" y="2"/>
                    <a:pt x="0" y="2"/>
                    <a:pt x="0" y="2"/>
                  </a:cubicBezTo>
                  <a:cubicBezTo>
                    <a:pt x="0" y="0"/>
                    <a:pt x="0" y="0"/>
                    <a:pt x="0" y="0"/>
                  </a:cubicBezTo>
                </a:path>
              </a:pathLst>
            </a:custGeom>
            <a:solidFill>
              <a:srgbClr val="4A31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6" name="îsḻïďê">
              <a:extLst>
                <a:ext uri="{FF2B5EF4-FFF2-40B4-BE49-F238E27FC236}">
                  <a16:creationId xmlns:a16="http://schemas.microsoft.com/office/drawing/2014/main" xmlns="" id="{B88B707C-92E1-4372-BBB3-B05B6D7F1F42}"/>
                </a:ext>
              </a:extLst>
            </p:cNvPr>
            <p:cNvSpPr/>
            <p:nvPr/>
          </p:nvSpPr>
          <p:spPr bwMode="auto">
            <a:xfrm>
              <a:off x="7643813" y="5122863"/>
              <a:ext cx="6350" cy="3175"/>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1"/>
                  </a:cubicBezTo>
                  <a:cubicBezTo>
                    <a:pt x="2" y="1"/>
                    <a:pt x="2" y="1"/>
                    <a:pt x="2" y="1"/>
                  </a:cubicBezTo>
                  <a:cubicBezTo>
                    <a:pt x="2" y="0"/>
                    <a:pt x="2" y="0"/>
                    <a:pt x="2" y="0"/>
                  </a:cubicBezTo>
                </a:path>
              </a:pathLst>
            </a:custGeom>
            <a:solidFill>
              <a:srgbClr val="5836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7" name="î$ḷïḓê">
              <a:extLst>
                <a:ext uri="{FF2B5EF4-FFF2-40B4-BE49-F238E27FC236}">
                  <a16:creationId xmlns:a16="http://schemas.microsoft.com/office/drawing/2014/main" xmlns="" id="{765DE7F3-FD98-4CD5-ACA8-FAA2CC485B3B}"/>
                </a:ext>
              </a:extLst>
            </p:cNvPr>
            <p:cNvSpPr/>
            <p:nvPr/>
          </p:nvSpPr>
          <p:spPr bwMode="auto">
            <a:xfrm>
              <a:off x="7132638" y="4724400"/>
              <a:ext cx="654050" cy="263525"/>
            </a:xfrm>
            <a:custGeom>
              <a:avLst/>
              <a:gdLst>
                <a:gd name="T0" fmla="*/ 90 w 198"/>
                <a:gd name="T1" fmla="*/ 57 h 80"/>
                <a:gd name="T2" fmla="*/ 94 w 198"/>
                <a:gd name="T3" fmla="*/ 68 h 80"/>
                <a:gd name="T4" fmla="*/ 94 w 198"/>
                <a:gd name="T5" fmla="*/ 68 h 80"/>
                <a:gd name="T6" fmla="*/ 96 w 198"/>
                <a:gd name="T7" fmla="*/ 69 h 80"/>
                <a:gd name="T8" fmla="*/ 95 w 198"/>
                <a:gd name="T9" fmla="*/ 71 h 80"/>
                <a:gd name="T10" fmla="*/ 98 w 198"/>
                <a:gd name="T11" fmla="*/ 79 h 80"/>
                <a:gd name="T12" fmla="*/ 98 w 198"/>
                <a:gd name="T13" fmla="*/ 79 h 80"/>
                <a:gd name="T14" fmla="*/ 99 w 198"/>
                <a:gd name="T15" fmla="*/ 80 h 80"/>
                <a:gd name="T16" fmla="*/ 99 w 198"/>
                <a:gd name="T17" fmla="*/ 80 h 80"/>
                <a:gd name="T18" fmla="*/ 116 w 198"/>
                <a:gd name="T19" fmla="*/ 79 h 80"/>
                <a:gd name="T20" fmla="*/ 130 w 198"/>
                <a:gd name="T21" fmla="*/ 76 h 80"/>
                <a:gd name="T22" fmla="*/ 133 w 198"/>
                <a:gd name="T23" fmla="*/ 61 h 80"/>
                <a:gd name="T24" fmla="*/ 118 w 198"/>
                <a:gd name="T25" fmla="*/ 60 h 80"/>
                <a:gd name="T26" fmla="*/ 118 w 198"/>
                <a:gd name="T27" fmla="*/ 60 h 80"/>
                <a:gd name="T28" fmla="*/ 113 w 198"/>
                <a:gd name="T29" fmla="*/ 59 h 80"/>
                <a:gd name="T30" fmla="*/ 90 w 198"/>
                <a:gd name="T31" fmla="*/ 57 h 80"/>
                <a:gd name="T32" fmla="*/ 198 w 198"/>
                <a:gd name="T33" fmla="*/ 1 h 80"/>
                <a:gd name="T34" fmla="*/ 184 w 198"/>
                <a:gd name="T35" fmla="*/ 23 h 80"/>
                <a:gd name="T36" fmla="*/ 170 w 198"/>
                <a:gd name="T37" fmla="*/ 54 h 80"/>
                <a:gd name="T38" fmla="*/ 197 w 198"/>
                <a:gd name="T39" fmla="*/ 6 h 80"/>
                <a:gd name="T40" fmla="*/ 198 w 198"/>
                <a:gd name="T41" fmla="*/ 1 h 80"/>
                <a:gd name="T42" fmla="*/ 0 w 198"/>
                <a:gd name="T43" fmla="*/ 0 h 80"/>
                <a:gd name="T44" fmla="*/ 0 w 198"/>
                <a:gd name="T45" fmla="*/ 0 h 80"/>
                <a:gd name="T46" fmla="*/ 0 w 198"/>
                <a:gd name="T47" fmla="*/ 0 h 80"/>
                <a:gd name="T48" fmla="*/ 0 w 198"/>
                <a:gd name="T49" fmla="*/ 1 h 80"/>
                <a:gd name="T50" fmla="*/ 36 w 198"/>
                <a:gd name="T51" fmla="*/ 50 h 80"/>
                <a:gd name="T52" fmla="*/ 23 w 198"/>
                <a:gd name="T53" fmla="*/ 16 h 80"/>
                <a:gd name="T54" fmla="*/ 0 w 198"/>
                <a:gd name="T5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8" h="80">
                  <a:moveTo>
                    <a:pt x="90" y="57"/>
                  </a:moveTo>
                  <a:cubicBezTo>
                    <a:pt x="94" y="68"/>
                    <a:pt x="94" y="68"/>
                    <a:pt x="94" y="68"/>
                  </a:cubicBezTo>
                  <a:cubicBezTo>
                    <a:pt x="94" y="68"/>
                    <a:pt x="94" y="68"/>
                    <a:pt x="94" y="68"/>
                  </a:cubicBezTo>
                  <a:cubicBezTo>
                    <a:pt x="95" y="68"/>
                    <a:pt x="96" y="68"/>
                    <a:pt x="96" y="69"/>
                  </a:cubicBezTo>
                  <a:cubicBezTo>
                    <a:pt x="96" y="70"/>
                    <a:pt x="96" y="70"/>
                    <a:pt x="95" y="71"/>
                  </a:cubicBezTo>
                  <a:cubicBezTo>
                    <a:pt x="98" y="79"/>
                    <a:pt x="98" y="79"/>
                    <a:pt x="98" y="79"/>
                  </a:cubicBezTo>
                  <a:cubicBezTo>
                    <a:pt x="98" y="79"/>
                    <a:pt x="98" y="79"/>
                    <a:pt x="98" y="79"/>
                  </a:cubicBezTo>
                  <a:cubicBezTo>
                    <a:pt x="99" y="80"/>
                    <a:pt x="99" y="80"/>
                    <a:pt x="99" y="80"/>
                  </a:cubicBezTo>
                  <a:cubicBezTo>
                    <a:pt x="99" y="80"/>
                    <a:pt x="99" y="80"/>
                    <a:pt x="99" y="80"/>
                  </a:cubicBezTo>
                  <a:cubicBezTo>
                    <a:pt x="105" y="80"/>
                    <a:pt x="111" y="79"/>
                    <a:pt x="116" y="79"/>
                  </a:cubicBezTo>
                  <a:cubicBezTo>
                    <a:pt x="121" y="78"/>
                    <a:pt x="126" y="77"/>
                    <a:pt x="130" y="76"/>
                  </a:cubicBezTo>
                  <a:cubicBezTo>
                    <a:pt x="131" y="71"/>
                    <a:pt x="132" y="67"/>
                    <a:pt x="133" y="61"/>
                  </a:cubicBezTo>
                  <a:cubicBezTo>
                    <a:pt x="118" y="60"/>
                    <a:pt x="118" y="60"/>
                    <a:pt x="118" y="60"/>
                  </a:cubicBezTo>
                  <a:cubicBezTo>
                    <a:pt x="118" y="60"/>
                    <a:pt x="118" y="60"/>
                    <a:pt x="118" y="60"/>
                  </a:cubicBezTo>
                  <a:cubicBezTo>
                    <a:pt x="113" y="59"/>
                    <a:pt x="113" y="59"/>
                    <a:pt x="113" y="59"/>
                  </a:cubicBezTo>
                  <a:cubicBezTo>
                    <a:pt x="90" y="57"/>
                    <a:pt x="90" y="57"/>
                    <a:pt x="90" y="57"/>
                  </a:cubicBezTo>
                  <a:moveTo>
                    <a:pt x="198" y="1"/>
                  </a:moveTo>
                  <a:cubicBezTo>
                    <a:pt x="197" y="5"/>
                    <a:pt x="193" y="14"/>
                    <a:pt x="184" y="23"/>
                  </a:cubicBezTo>
                  <a:cubicBezTo>
                    <a:pt x="180" y="34"/>
                    <a:pt x="175" y="44"/>
                    <a:pt x="170" y="54"/>
                  </a:cubicBezTo>
                  <a:cubicBezTo>
                    <a:pt x="188" y="37"/>
                    <a:pt x="195" y="17"/>
                    <a:pt x="197" y="6"/>
                  </a:cubicBezTo>
                  <a:cubicBezTo>
                    <a:pt x="197" y="4"/>
                    <a:pt x="198" y="3"/>
                    <a:pt x="198" y="1"/>
                  </a:cubicBezTo>
                  <a:moveTo>
                    <a:pt x="0" y="0"/>
                  </a:moveTo>
                  <a:cubicBezTo>
                    <a:pt x="0" y="0"/>
                    <a:pt x="0" y="0"/>
                    <a:pt x="0" y="0"/>
                  </a:cubicBezTo>
                  <a:cubicBezTo>
                    <a:pt x="0" y="0"/>
                    <a:pt x="0" y="0"/>
                    <a:pt x="0" y="0"/>
                  </a:cubicBezTo>
                  <a:cubicBezTo>
                    <a:pt x="0" y="0"/>
                    <a:pt x="0" y="1"/>
                    <a:pt x="0" y="1"/>
                  </a:cubicBezTo>
                  <a:cubicBezTo>
                    <a:pt x="1" y="8"/>
                    <a:pt x="15" y="31"/>
                    <a:pt x="36" y="50"/>
                  </a:cubicBezTo>
                  <a:cubicBezTo>
                    <a:pt x="23" y="16"/>
                    <a:pt x="23" y="16"/>
                    <a:pt x="23" y="16"/>
                  </a:cubicBezTo>
                  <a:cubicBezTo>
                    <a:pt x="9" y="9"/>
                    <a:pt x="0" y="3"/>
                    <a:pt x="0" y="0"/>
                  </a:cubicBezTo>
                </a:path>
              </a:pathLst>
            </a:custGeom>
            <a:solidFill>
              <a:srgbClr val="062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8" name="íşlíḋé">
              <a:extLst>
                <a:ext uri="{FF2B5EF4-FFF2-40B4-BE49-F238E27FC236}">
                  <a16:creationId xmlns:a16="http://schemas.microsoft.com/office/drawing/2014/main" xmlns="" id="{74EB6228-025B-40D2-B4FF-9AD383C2AFAC}"/>
                </a:ext>
              </a:extLst>
            </p:cNvPr>
            <p:cNvSpPr/>
            <p:nvPr/>
          </p:nvSpPr>
          <p:spPr bwMode="auto">
            <a:xfrm>
              <a:off x="7310438" y="4984750"/>
              <a:ext cx="165100" cy="131763"/>
            </a:xfrm>
            <a:custGeom>
              <a:avLst/>
              <a:gdLst>
                <a:gd name="T0" fmla="*/ 44 w 50"/>
                <a:gd name="T1" fmla="*/ 0 h 40"/>
                <a:gd name="T2" fmla="*/ 12 w 50"/>
                <a:gd name="T3" fmla="*/ 12 h 40"/>
                <a:gd name="T4" fmla="*/ 0 w 50"/>
                <a:gd name="T5" fmla="*/ 17 h 40"/>
                <a:gd name="T6" fmla="*/ 1 w 50"/>
                <a:gd name="T7" fmla="*/ 21 h 40"/>
                <a:gd name="T8" fmla="*/ 4 w 50"/>
                <a:gd name="T9" fmla="*/ 28 h 40"/>
                <a:gd name="T10" fmla="*/ 21 w 50"/>
                <a:gd name="T11" fmla="*/ 40 h 40"/>
                <a:gd name="T12" fmla="*/ 27 w 50"/>
                <a:gd name="T13" fmla="*/ 39 h 40"/>
                <a:gd name="T14" fmla="*/ 38 w 50"/>
                <a:gd name="T15" fmla="*/ 34 h 40"/>
                <a:gd name="T16" fmla="*/ 50 w 50"/>
                <a:gd name="T17" fmla="*/ 21 h 40"/>
                <a:gd name="T18" fmla="*/ 49 w 50"/>
                <a:gd name="T19" fmla="*/ 11 h 40"/>
                <a:gd name="T20" fmla="*/ 45 w 50"/>
                <a:gd name="T21" fmla="*/ 1 h 40"/>
                <a:gd name="T22" fmla="*/ 44 w 50"/>
                <a:gd name="T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40">
                  <a:moveTo>
                    <a:pt x="44" y="0"/>
                  </a:moveTo>
                  <a:cubicBezTo>
                    <a:pt x="12" y="12"/>
                    <a:pt x="12" y="12"/>
                    <a:pt x="12" y="12"/>
                  </a:cubicBezTo>
                  <a:cubicBezTo>
                    <a:pt x="0" y="17"/>
                    <a:pt x="0" y="17"/>
                    <a:pt x="0" y="17"/>
                  </a:cubicBezTo>
                  <a:cubicBezTo>
                    <a:pt x="1" y="21"/>
                    <a:pt x="1" y="21"/>
                    <a:pt x="1" y="21"/>
                  </a:cubicBezTo>
                  <a:cubicBezTo>
                    <a:pt x="4" y="28"/>
                    <a:pt x="4" y="28"/>
                    <a:pt x="4" y="28"/>
                  </a:cubicBezTo>
                  <a:cubicBezTo>
                    <a:pt x="7" y="36"/>
                    <a:pt x="13" y="40"/>
                    <a:pt x="21" y="40"/>
                  </a:cubicBezTo>
                  <a:cubicBezTo>
                    <a:pt x="23" y="40"/>
                    <a:pt x="25" y="40"/>
                    <a:pt x="27" y="39"/>
                  </a:cubicBezTo>
                  <a:cubicBezTo>
                    <a:pt x="38" y="34"/>
                    <a:pt x="38" y="34"/>
                    <a:pt x="38" y="34"/>
                  </a:cubicBezTo>
                  <a:cubicBezTo>
                    <a:pt x="44" y="32"/>
                    <a:pt x="49" y="27"/>
                    <a:pt x="50" y="21"/>
                  </a:cubicBezTo>
                  <a:cubicBezTo>
                    <a:pt x="50" y="18"/>
                    <a:pt x="50" y="14"/>
                    <a:pt x="49" y="11"/>
                  </a:cubicBezTo>
                  <a:cubicBezTo>
                    <a:pt x="45" y="1"/>
                    <a:pt x="45" y="1"/>
                    <a:pt x="45" y="1"/>
                  </a:cubicBezTo>
                  <a:cubicBezTo>
                    <a:pt x="44" y="0"/>
                    <a:pt x="44" y="0"/>
                    <a:pt x="44" y="0"/>
                  </a:cubicBezTo>
                </a:path>
              </a:pathLst>
            </a:custGeom>
            <a:solidFill>
              <a:srgbClr val="1A17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9" name="ï$ḻídè">
              <a:extLst>
                <a:ext uri="{FF2B5EF4-FFF2-40B4-BE49-F238E27FC236}">
                  <a16:creationId xmlns:a16="http://schemas.microsoft.com/office/drawing/2014/main" xmlns="" id="{654938E3-0AD2-49CB-8D94-585799E8E9F0}"/>
                </a:ext>
              </a:extLst>
            </p:cNvPr>
            <p:cNvSpPr/>
            <p:nvPr/>
          </p:nvSpPr>
          <p:spPr bwMode="auto">
            <a:xfrm>
              <a:off x="7208838" y="4776788"/>
              <a:ext cx="95250" cy="152400"/>
            </a:xfrm>
            <a:custGeom>
              <a:avLst/>
              <a:gdLst>
                <a:gd name="T0" fmla="*/ 0 w 29"/>
                <a:gd name="T1" fmla="*/ 0 h 46"/>
                <a:gd name="T2" fmla="*/ 13 w 29"/>
                <a:gd name="T3" fmla="*/ 34 h 46"/>
                <a:gd name="T4" fmla="*/ 17 w 29"/>
                <a:gd name="T5" fmla="*/ 46 h 46"/>
                <a:gd name="T6" fmla="*/ 17 w 29"/>
                <a:gd name="T7" fmla="*/ 46 h 46"/>
                <a:gd name="T8" fmla="*/ 17 w 29"/>
                <a:gd name="T9" fmla="*/ 44 h 46"/>
                <a:gd name="T10" fmla="*/ 29 w 29"/>
                <a:gd name="T11" fmla="*/ 39 h 46"/>
                <a:gd name="T12" fmla="*/ 17 w 29"/>
                <a:gd name="T13" fmla="*/ 8 h 46"/>
                <a:gd name="T14" fmla="*/ 0 w 29"/>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46">
                  <a:moveTo>
                    <a:pt x="0" y="0"/>
                  </a:moveTo>
                  <a:cubicBezTo>
                    <a:pt x="13" y="34"/>
                    <a:pt x="13" y="34"/>
                    <a:pt x="13" y="34"/>
                  </a:cubicBezTo>
                  <a:cubicBezTo>
                    <a:pt x="17" y="46"/>
                    <a:pt x="17" y="46"/>
                    <a:pt x="17" y="46"/>
                  </a:cubicBezTo>
                  <a:cubicBezTo>
                    <a:pt x="17" y="46"/>
                    <a:pt x="17" y="46"/>
                    <a:pt x="17" y="46"/>
                  </a:cubicBezTo>
                  <a:cubicBezTo>
                    <a:pt x="17" y="44"/>
                    <a:pt x="17" y="44"/>
                    <a:pt x="17" y="44"/>
                  </a:cubicBezTo>
                  <a:cubicBezTo>
                    <a:pt x="29" y="39"/>
                    <a:pt x="29" y="39"/>
                    <a:pt x="29" y="39"/>
                  </a:cubicBezTo>
                  <a:cubicBezTo>
                    <a:pt x="17" y="8"/>
                    <a:pt x="17" y="8"/>
                    <a:pt x="17" y="8"/>
                  </a:cubicBezTo>
                  <a:cubicBezTo>
                    <a:pt x="11" y="5"/>
                    <a:pt x="5" y="3"/>
                    <a:pt x="0" y="0"/>
                  </a:cubicBezTo>
                </a:path>
              </a:pathLst>
            </a:custGeom>
            <a:solidFill>
              <a:srgbClr val="BB8F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0" name="iṣľíde">
              <a:extLst>
                <a:ext uri="{FF2B5EF4-FFF2-40B4-BE49-F238E27FC236}">
                  <a16:creationId xmlns:a16="http://schemas.microsoft.com/office/drawing/2014/main" xmlns="" id="{79BBD563-7F0C-4ADA-8587-0D29894425FE}"/>
                </a:ext>
              </a:extLst>
            </p:cNvPr>
            <p:cNvSpPr/>
            <p:nvPr/>
          </p:nvSpPr>
          <p:spPr bwMode="auto">
            <a:xfrm>
              <a:off x="7264401" y="4803775"/>
              <a:ext cx="92075" cy="101600"/>
            </a:xfrm>
            <a:custGeom>
              <a:avLst/>
              <a:gdLst>
                <a:gd name="T0" fmla="*/ 0 w 28"/>
                <a:gd name="T1" fmla="*/ 0 h 31"/>
                <a:gd name="T2" fmla="*/ 12 w 28"/>
                <a:gd name="T3" fmla="*/ 31 h 31"/>
                <a:gd name="T4" fmla="*/ 28 w 28"/>
                <a:gd name="T5" fmla="*/ 25 h 31"/>
                <a:gd name="T6" fmla="*/ 25 w 28"/>
                <a:gd name="T7" fmla="*/ 9 h 31"/>
                <a:gd name="T8" fmla="*/ 0 w 28"/>
                <a:gd name="T9" fmla="*/ 0 h 31"/>
              </a:gdLst>
              <a:ahLst/>
              <a:cxnLst>
                <a:cxn ang="0">
                  <a:pos x="T0" y="T1"/>
                </a:cxn>
                <a:cxn ang="0">
                  <a:pos x="T2" y="T3"/>
                </a:cxn>
                <a:cxn ang="0">
                  <a:pos x="T4" y="T5"/>
                </a:cxn>
                <a:cxn ang="0">
                  <a:pos x="T6" y="T7"/>
                </a:cxn>
                <a:cxn ang="0">
                  <a:pos x="T8" y="T9"/>
                </a:cxn>
              </a:cxnLst>
              <a:rect l="0" t="0" r="r" b="b"/>
              <a:pathLst>
                <a:path w="28" h="31">
                  <a:moveTo>
                    <a:pt x="0" y="0"/>
                  </a:moveTo>
                  <a:cubicBezTo>
                    <a:pt x="12" y="31"/>
                    <a:pt x="12" y="31"/>
                    <a:pt x="12" y="31"/>
                  </a:cubicBezTo>
                  <a:cubicBezTo>
                    <a:pt x="28" y="25"/>
                    <a:pt x="28" y="25"/>
                    <a:pt x="28" y="25"/>
                  </a:cubicBezTo>
                  <a:cubicBezTo>
                    <a:pt x="27" y="20"/>
                    <a:pt x="26" y="15"/>
                    <a:pt x="25" y="9"/>
                  </a:cubicBezTo>
                  <a:cubicBezTo>
                    <a:pt x="16" y="6"/>
                    <a:pt x="8" y="3"/>
                    <a:pt x="0" y="0"/>
                  </a:cubicBezTo>
                </a:path>
              </a:pathLst>
            </a:custGeom>
            <a:solidFill>
              <a:srgbClr val="BB72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1" name="íşlïḑe">
              <a:extLst>
                <a:ext uri="{FF2B5EF4-FFF2-40B4-BE49-F238E27FC236}">
                  <a16:creationId xmlns:a16="http://schemas.microsoft.com/office/drawing/2014/main" xmlns="" id="{6CD2AAF2-0F58-4CC4-A7D1-CAC1519A2140}"/>
                </a:ext>
              </a:extLst>
            </p:cNvPr>
            <p:cNvSpPr/>
            <p:nvPr/>
          </p:nvSpPr>
          <p:spPr bwMode="auto">
            <a:xfrm>
              <a:off x="7264401" y="4886325"/>
              <a:ext cx="92075" cy="153988"/>
            </a:xfrm>
            <a:custGeom>
              <a:avLst/>
              <a:gdLst>
                <a:gd name="T0" fmla="*/ 23 w 28"/>
                <a:gd name="T1" fmla="*/ 34 h 47"/>
                <a:gd name="T2" fmla="*/ 10 w 28"/>
                <a:gd name="T3" fmla="*/ 39 h 47"/>
                <a:gd name="T4" fmla="*/ 10 w 28"/>
                <a:gd name="T5" fmla="*/ 39 h 47"/>
                <a:gd name="T6" fmla="*/ 13 w 28"/>
                <a:gd name="T7" fmla="*/ 47 h 47"/>
                <a:gd name="T8" fmla="*/ 14 w 28"/>
                <a:gd name="T9" fmla="*/ 47 h 47"/>
                <a:gd name="T10" fmla="*/ 26 w 28"/>
                <a:gd name="T11" fmla="*/ 42 h 47"/>
                <a:gd name="T12" fmla="*/ 23 w 28"/>
                <a:gd name="T13" fmla="*/ 34 h 47"/>
                <a:gd name="T14" fmla="*/ 17 w 28"/>
                <a:gd name="T15" fmla="*/ 19 h 47"/>
                <a:gd name="T16" fmla="*/ 4 w 28"/>
                <a:gd name="T17" fmla="*/ 23 h 47"/>
                <a:gd name="T18" fmla="*/ 4 w 28"/>
                <a:gd name="T19" fmla="*/ 23 h 47"/>
                <a:gd name="T20" fmla="*/ 5 w 28"/>
                <a:gd name="T21" fmla="*/ 25 h 47"/>
                <a:gd name="T22" fmla="*/ 9 w 28"/>
                <a:gd name="T23" fmla="*/ 36 h 47"/>
                <a:gd name="T24" fmla="*/ 9 w 28"/>
                <a:gd name="T25" fmla="*/ 36 h 47"/>
                <a:gd name="T26" fmla="*/ 22 w 28"/>
                <a:gd name="T27" fmla="*/ 31 h 47"/>
                <a:gd name="T28" fmla="*/ 17 w 28"/>
                <a:gd name="T29" fmla="*/ 19 h 47"/>
                <a:gd name="T30" fmla="*/ 28 w 28"/>
                <a:gd name="T31" fmla="*/ 0 h 47"/>
                <a:gd name="T32" fmla="*/ 12 w 28"/>
                <a:gd name="T33" fmla="*/ 6 h 47"/>
                <a:gd name="T34" fmla="*/ 0 w 28"/>
                <a:gd name="T35" fmla="*/ 11 h 47"/>
                <a:gd name="T36" fmla="*/ 0 w 28"/>
                <a:gd name="T37" fmla="*/ 13 h 47"/>
                <a:gd name="T38" fmla="*/ 3 w 28"/>
                <a:gd name="T39" fmla="*/ 21 h 47"/>
                <a:gd name="T40" fmla="*/ 3 w 28"/>
                <a:gd name="T41" fmla="*/ 21 h 47"/>
                <a:gd name="T42" fmla="*/ 16 w 28"/>
                <a:gd name="T43" fmla="*/ 16 h 47"/>
                <a:gd name="T44" fmla="*/ 12 w 28"/>
                <a:gd name="T45" fmla="*/ 6 h 47"/>
                <a:gd name="T46" fmla="*/ 28 w 28"/>
                <a:gd name="T47" fmla="*/ 0 h 47"/>
                <a:gd name="T48" fmla="*/ 28 w 28"/>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47">
                  <a:moveTo>
                    <a:pt x="23" y="34"/>
                  </a:moveTo>
                  <a:cubicBezTo>
                    <a:pt x="10" y="39"/>
                    <a:pt x="10" y="39"/>
                    <a:pt x="10" y="39"/>
                  </a:cubicBezTo>
                  <a:cubicBezTo>
                    <a:pt x="10" y="39"/>
                    <a:pt x="10" y="39"/>
                    <a:pt x="10" y="39"/>
                  </a:cubicBezTo>
                  <a:cubicBezTo>
                    <a:pt x="13" y="47"/>
                    <a:pt x="13" y="47"/>
                    <a:pt x="13" y="47"/>
                  </a:cubicBezTo>
                  <a:cubicBezTo>
                    <a:pt x="14" y="47"/>
                    <a:pt x="14" y="47"/>
                    <a:pt x="14" y="47"/>
                  </a:cubicBezTo>
                  <a:cubicBezTo>
                    <a:pt x="26" y="42"/>
                    <a:pt x="26" y="42"/>
                    <a:pt x="26" y="42"/>
                  </a:cubicBezTo>
                  <a:cubicBezTo>
                    <a:pt x="23" y="34"/>
                    <a:pt x="23" y="34"/>
                    <a:pt x="23" y="34"/>
                  </a:cubicBezTo>
                  <a:moveTo>
                    <a:pt x="17" y="19"/>
                  </a:moveTo>
                  <a:cubicBezTo>
                    <a:pt x="4" y="23"/>
                    <a:pt x="4" y="23"/>
                    <a:pt x="4" y="23"/>
                  </a:cubicBezTo>
                  <a:cubicBezTo>
                    <a:pt x="4" y="23"/>
                    <a:pt x="4" y="23"/>
                    <a:pt x="4" y="23"/>
                  </a:cubicBezTo>
                  <a:cubicBezTo>
                    <a:pt x="5" y="25"/>
                    <a:pt x="5" y="25"/>
                    <a:pt x="5" y="25"/>
                  </a:cubicBezTo>
                  <a:cubicBezTo>
                    <a:pt x="9" y="36"/>
                    <a:pt x="9" y="36"/>
                    <a:pt x="9" y="36"/>
                  </a:cubicBezTo>
                  <a:cubicBezTo>
                    <a:pt x="9" y="36"/>
                    <a:pt x="9" y="36"/>
                    <a:pt x="9" y="36"/>
                  </a:cubicBezTo>
                  <a:cubicBezTo>
                    <a:pt x="22" y="31"/>
                    <a:pt x="22" y="31"/>
                    <a:pt x="22" y="31"/>
                  </a:cubicBezTo>
                  <a:cubicBezTo>
                    <a:pt x="17" y="19"/>
                    <a:pt x="17" y="19"/>
                    <a:pt x="17" y="19"/>
                  </a:cubicBezTo>
                  <a:moveTo>
                    <a:pt x="28" y="0"/>
                  </a:moveTo>
                  <a:cubicBezTo>
                    <a:pt x="12" y="6"/>
                    <a:pt x="12" y="6"/>
                    <a:pt x="12" y="6"/>
                  </a:cubicBezTo>
                  <a:cubicBezTo>
                    <a:pt x="0" y="11"/>
                    <a:pt x="0" y="11"/>
                    <a:pt x="0" y="11"/>
                  </a:cubicBezTo>
                  <a:cubicBezTo>
                    <a:pt x="0" y="13"/>
                    <a:pt x="0" y="13"/>
                    <a:pt x="0" y="13"/>
                  </a:cubicBezTo>
                  <a:cubicBezTo>
                    <a:pt x="3" y="21"/>
                    <a:pt x="3" y="21"/>
                    <a:pt x="3" y="21"/>
                  </a:cubicBezTo>
                  <a:cubicBezTo>
                    <a:pt x="3" y="21"/>
                    <a:pt x="3" y="21"/>
                    <a:pt x="3" y="21"/>
                  </a:cubicBezTo>
                  <a:cubicBezTo>
                    <a:pt x="16" y="16"/>
                    <a:pt x="16" y="16"/>
                    <a:pt x="16" y="16"/>
                  </a:cubicBezTo>
                  <a:cubicBezTo>
                    <a:pt x="12" y="6"/>
                    <a:pt x="12" y="6"/>
                    <a:pt x="12" y="6"/>
                  </a:cubicBezTo>
                  <a:cubicBezTo>
                    <a:pt x="28" y="0"/>
                    <a:pt x="28" y="0"/>
                    <a:pt x="28" y="0"/>
                  </a:cubicBezTo>
                  <a:cubicBezTo>
                    <a:pt x="28" y="0"/>
                    <a:pt x="28" y="0"/>
                    <a:pt x="28" y="0"/>
                  </a:cubicBezTo>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2" name="îşḷîde">
              <a:extLst>
                <a:ext uri="{FF2B5EF4-FFF2-40B4-BE49-F238E27FC236}">
                  <a16:creationId xmlns:a16="http://schemas.microsoft.com/office/drawing/2014/main" xmlns="" id="{14BAC04B-4BD5-4094-8F63-03597E8C16A5}"/>
                </a:ext>
              </a:extLst>
            </p:cNvPr>
            <p:cNvSpPr/>
            <p:nvPr/>
          </p:nvSpPr>
          <p:spPr bwMode="auto">
            <a:xfrm>
              <a:off x="7340601" y="4883150"/>
              <a:ext cx="115888" cy="141288"/>
            </a:xfrm>
            <a:custGeom>
              <a:avLst/>
              <a:gdLst>
                <a:gd name="T0" fmla="*/ 32 w 35"/>
                <a:gd name="T1" fmla="*/ 23 h 43"/>
                <a:gd name="T2" fmla="*/ 32 w 35"/>
                <a:gd name="T3" fmla="*/ 23 h 43"/>
                <a:gd name="T4" fmla="*/ 20 w 35"/>
                <a:gd name="T5" fmla="*/ 28 h 43"/>
                <a:gd name="T6" fmla="*/ 23 w 35"/>
                <a:gd name="T7" fmla="*/ 36 h 43"/>
                <a:gd name="T8" fmla="*/ 3 w 35"/>
                <a:gd name="T9" fmla="*/ 43 h 43"/>
                <a:gd name="T10" fmla="*/ 0 w 35"/>
                <a:gd name="T11" fmla="*/ 35 h 43"/>
                <a:gd name="T12" fmla="*/ 3 w 35"/>
                <a:gd name="T13" fmla="*/ 43 h 43"/>
                <a:gd name="T14" fmla="*/ 35 w 35"/>
                <a:gd name="T15" fmla="*/ 31 h 43"/>
                <a:gd name="T16" fmla="*/ 35 w 35"/>
                <a:gd name="T17" fmla="*/ 31 h 43"/>
                <a:gd name="T18" fmla="*/ 32 w 35"/>
                <a:gd name="T19" fmla="*/ 23 h 43"/>
                <a:gd name="T20" fmla="*/ 22 w 35"/>
                <a:gd name="T21" fmla="*/ 9 h 43"/>
                <a:gd name="T22" fmla="*/ 14 w 35"/>
                <a:gd name="T23" fmla="*/ 12 h 43"/>
                <a:gd name="T24" fmla="*/ 19 w 35"/>
                <a:gd name="T25" fmla="*/ 25 h 43"/>
                <a:gd name="T26" fmla="*/ 31 w 35"/>
                <a:gd name="T27" fmla="*/ 20 h 43"/>
                <a:gd name="T28" fmla="*/ 31 w 35"/>
                <a:gd name="T29" fmla="*/ 20 h 43"/>
                <a:gd name="T30" fmla="*/ 27 w 35"/>
                <a:gd name="T31" fmla="*/ 9 h 43"/>
                <a:gd name="T32" fmla="*/ 22 w 35"/>
                <a:gd name="T33" fmla="*/ 9 h 43"/>
                <a:gd name="T34" fmla="*/ 15 w 35"/>
                <a:gd name="T35" fmla="*/ 0 h 43"/>
                <a:gd name="T36" fmla="*/ 10 w 35"/>
                <a:gd name="T37" fmla="*/ 2 h 43"/>
                <a:gd name="T38" fmla="*/ 10 w 35"/>
                <a:gd name="T39" fmla="*/ 2 h 43"/>
                <a:gd name="T40" fmla="*/ 10 w 35"/>
                <a:gd name="T41" fmla="*/ 2 h 43"/>
                <a:gd name="T42" fmla="*/ 10 w 35"/>
                <a:gd name="T43" fmla="*/ 2 h 43"/>
                <a:gd name="T44" fmla="*/ 13 w 35"/>
                <a:gd name="T45" fmla="*/ 9 h 43"/>
                <a:gd name="T46" fmla="*/ 21 w 35"/>
                <a:gd name="T47" fmla="*/ 6 h 43"/>
                <a:gd name="T48" fmla="*/ 21 w 35"/>
                <a:gd name="T49" fmla="*/ 6 h 43"/>
                <a:gd name="T50" fmla="*/ 20 w 35"/>
                <a:gd name="T51" fmla="*/ 6 h 43"/>
                <a:gd name="T52" fmla="*/ 20 w 35"/>
                <a:gd name="T53" fmla="*/ 6 h 43"/>
                <a:gd name="T54" fmla="*/ 20 w 35"/>
                <a:gd name="T55" fmla="*/ 6 h 43"/>
                <a:gd name="T56" fmla="*/ 15 w 35"/>
                <a:gd name="T57" fmla="*/ 1 h 43"/>
                <a:gd name="T58" fmla="*/ 15 w 35"/>
                <a:gd name="T59" fmla="*/ 1 h 43"/>
                <a:gd name="T60" fmla="*/ 15 w 35"/>
                <a:gd name="T6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43">
                  <a:moveTo>
                    <a:pt x="32" y="23"/>
                  </a:moveTo>
                  <a:cubicBezTo>
                    <a:pt x="32" y="23"/>
                    <a:pt x="32" y="23"/>
                    <a:pt x="32" y="23"/>
                  </a:cubicBezTo>
                  <a:cubicBezTo>
                    <a:pt x="20" y="28"/>
                    <a:pt x="20" y="28"/>
                    <a:pt x="20" y="28"/>
                  </a:cubicBezTo>
                  <a:cubicBezTo>
                    <a:pt x="23" y="36"/>
                    <a:pt x="23" y="36"/>
                    <a:pt x="23" y="36"/>
                  </a:cubicBezTo>
                  <a:cubicBezTo>
                    <a:pt x="3" y="43"/>
                    <a:pt x="3" y="43"/>
                    <a:pt x="3" y="43"/>
                  </a:cubicBezTo>
                  <a:cubicBezTo>
                    <a:pt x="0" y="35"/>
                    <a:pt x="0" y="35"/>
                    <a:pt x="0" y="35"/>
                  </a:cubicBezTo>
                  <a:cubicBezTo>
                    <a:pt x="3" y="43"/>
                    <a:pt x="3" y="43"/>
                    <a:pt x="3" y="43"/>
                  </a:cubicBezTo>
                  <a:cubicBezTo>
                    <a:pt x="35" y="31"/>
                    <a:pt x="35" y="31"/>
                    <a:pt x="35" y="31"/>
                  </a:cubicBezTo>
                  <a:cubicBezTo>
                    <a:pt x="35" y="31"/>
                    <a:pt x="35" y="31"/>
                    <a:pt x="35" y="31"/>
                  </a:cubicBezTo>
                  <a:cubicBezTo>
                    <a:pt x="32" y="23"/>
                    <a:pt x="32" y="23"/>
                    <a:pt x="32" y="23"/>
                  </a:cubicBezTo>
                  <a:moveTo>
                    <a:pt x="22" y="9"/>
                  </a:moveTo>
                  <a:cubicBezTo>
                    <a:pt x="14" y="12"/>
                    <a:pt x="14" y="12"/>
                    <a:pt x="14" y="12"/>
                  </a:cubicBezTo>
                  <a:cubicBezTo>
                    <a:pt x="19" y="25"/>
                    <a:pt x="19" y="25"/>
                    <a:pt x="19" y="25"/>
                  </a:cubicBezTo>
                  <a:cubicBezTo>
                    <a:pt x="31" y="20"/>
                    <a:pt x="31" y="20"/>
                    <a:pt x="31" y="20"/>
                  </a:cubicBezTo>
                  <a:cubicBezTo>
                    <a:pt x="31" y="20"/>
                    <a:pt x="31" y="20"/>
                    <a:pt x="31" y="20"/>
                  </a:cubicBezTo>
                  <a:cubicBezTo>
                    <a:pt x="27" y="9"/>
                    <a:pt x="27" y="9"/>
                    <a:pt x="27" y="9"/>
                  </a:cubicBezTo>
                  <a:cubicBezTo>
                    <a:pt x="22" y="9"/>
                    <a:pt x="22" y="9"/>
                    <a:pt x="22" y="9"/>
                  </a:cubicBezTo>
                  <a:moveTo>
                    <a:pt x="15" y="0"/>
                  </a:moveTo>
                  <a:cubicBezTo>
                    <a:pt x="10" y="2"/>
                    <a:pt x="10" y="2"/>
                    <a:pt x="10" y="2"/>
                  </a:cubicBezTo>
                  <a:cubicBezTo>
                    <a:pt x="10" y="2"/>
                    <a:pt x="10" y="2"/>
                    <a:pt x="10" y="2"/>
                  </a:cubicBezTo>
                  <a:cubicBezTo>
                    <a:pt x="10" y="2"/>
                    <a:pt x="10" y="2"/>
                    <a:pt x="10" y="2"/>
                  </a:cubicBezTo>
                  <a:cubicBezTo>
                    <a:pt x="10" y="2"/>
                    <a:pt x="10" y="2"/>
                    <a:pt x="10" y="2"/>
                  </a:cubicBezTo>
                  <a:cubicBezTo>
                    <a:pt x="13" y="9"/>
                    <a:pt x="13" y="9"/>
                    <a:pt x="13" y="9"/>
                  </a:cubicBezTo>
                  <a:cubicBezTo>
                    <a:pt x="21" y="6"/>
                    <a:pt x="21" y="6"/>
                    <a:pt x="21" y="6"/>
                  </a:cubicBezTo>
                  <a:cubicBezTo>
                    <a:pt x="21" y="6"/>
                    <a:pt x="21" y="6"/>
                    <a:pt x="21" y="6"/>
                  </a:cubicBezTo>
                  <a:cubicBezTo>
                    <a:pt x="21" y="6"/>
                    <a:pt x="21" y="6"/>
                    <a:pt x="20" y="6"/>
                  </a:cubicBezTo>
                  <a:cubicBezTo>
                    <a:pt x="20" y="6"/>
                    <a:pt x="20" y="6"/>
                    <a:pt x="20" y="6"/>
                  </a:cubicBezTo>
                  <a:cubicBezTo>
                    <a:pt x="20" y="6"/>
                    <a:pt x="20" y="6"/>
                    <a:pt x="20" y="6"/>
                  </a:cubicBezTo>
                  <a:cubicBezTo>
                    <a:pt x="19" y="6"/>
                    <a:pt x="17" y="4"/>
                    <a:pt x="15" y="1"/>
                  </a:cubicBezTo>
                  <a:cubicBezTo>
                    <a:pt x="15" y="1"/>
                    <a:pt x="15" y="1"/>
                    <a:pt x="15" y="1"/>
                  </a:cubicBezTo>
                  <a:cubicBezTo>
                    <a:pt x="15" y="1"/>
                    <a:pt x="15" y="1"/>
                    <a:pt x="15" y="0"/>
                  </a:cubicBezTo>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3" name="i$ḻiḋé">
              <a:extLst>
                <a:ext uri="{FF2B5EF4-FFF2-40B4-BE49-F238E27FC236}">
                  <a16:creationId xmlns:a16="http://schemas.microsoft.com/office/drawing/2014/main" xmlns="" id="{73FC906E-0D6C-4550-AF60-FB25704917AC}"/>
                </a:ext>
              </a:extLst>
            </p:cNvPr>
            <p:cNvSpPr/>
            <p:nvPr/>
          </p:nvSpPr>
          <p:spPr bwMode="auto">
            <a:xfrm>
              <a:off x="7304088" y="4886325"/>
              <a:ext cx="112713" cy="138113"/>
            </a:xfrm>
            <a:custGeom>
              <a:avLst/>
              <a:gdLst>
                <a:gd name="T0" fmla="*/ 31 w 34"/>
                <a:gd name="T1" fmla="*/ 27 h 42"/>
                <a:gd name="T2" fmla="*/ 11 w 34"/>
                <a:gd name="T3" fmla="*/ 34 h 42"/>
                <a:gd name="T4" fmla="*/ 14 w 34"/>
                <a:gd name="T5" fmla="*/ 42 h 42"/>
                <a:gd name="T6" fmla="*/ 34 w 34"/>
                <a:gd name="T7" fmla="*/ 35 h 42"/>
                <a:gd name="T8" fmla="*/ 31 w 34"/>
                <a:gd name="T9" fmla="*/ 27 h 42"/>
                <a:gd name="T10" fmla="*/ 25 w 34"/>
                <a:gd name="T11" fmla="*/ 11 h 42"/>
                <a:gd name="T12" fmla="*/ 5 w 34"/>
                <a:gd name="T13" fmla="*/ 19 h 42"/>
                <a:gd name="T14" fmla="*/ 10 w 34"/>
                <a:gd name="T15" fmla="*/ 31 h 42"/>
                <a:gd name="T16" fmla="*/ 30 w 34"/>
                <a:gd name="T17" fmla="*/ 24 h 42"/>
                <a:gd name="T18" fmla="*/ 25 w 34"/>
                <a:gd name="T19" fmla="*/ 11 h 42"/>
                <a:gd name="T20" fmla="*/ 21 w 34"/>
                <a:gd name="T21" fmla="*/ 1 h 42"/>
                <a:gd name="T22" fmla="*/ 21 w 34"/>
                <a:gd name="T23" fmla="*/ 1 h 42"/>
                <a:gd name="T24" fmla="*/ 21 w 34"/>
                <a:gd name="T25" fmla="*/ 1 h 42"/>
                <a:gd name="T26" fmla="*/ 21 w 34"/>
                <a:gd name="T27" fmla="*/ 1 h 42"/>
                <a:gd name="T28" fmla="*/ 16 w 34"/>
                <a:gd name="T29" fmla="*/ 0 h 42"/>
                <a:gd name="T30" fmla="*/ 0 w 34"/>
                <a:gd name="T31" fmla="*/ 6 h 42"/>
                <a:gd name="T32" fmla="*/ 4 w 34"/>
                <a:gd name="T33" fmla="*/ 16 h 42"/>
                <a:gd name="T34" fmla="*/ 24 w 34"/>
                <a:gd name="T35" fmla="*/ 8 h 42"/>
                <a:gd name="T36" fmla="*/ 21 w 34"/>
                <a:gd name="T37" fmla="*/ 1 h 42"/>
                <a:gd name="T38" fmla="*/ 17 w 34"/>
                <a:gd name="T39" fmla="*/ 3 h 42"/>
                <a:gd name="T40" fmla="*/ 16 w 34"/>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2">
                  <a:moveTo>
                    <a:pt x="31" y="27"/>
                  </a:moveTo>
                  <a:cubicBezTo>
                    <a:pt x="11" y="34"/>
                    <a:pt x="11" y="34"/>
                    <a:pt x="11" y="34"/>
                  </a:cubicBezTo>
                  <a:cubicBezTo>
                    <a:pt x="14" y="42"/>
                    <a:pt x="14" y="42"/>
                    <a:pt x="14" y="42"/>
                  </a:cubicBezTo>
                  <a:cubicBezTo>
                    <a:pt x="34" y="35"/>
                    <a:pt x="34" y="35"/>
                    <a:pt x="34" y="35"/>
                  </a:cubicBezTo>
                  <a:cubicBezTo>
                    <a:pt x="31" y="27"/>
                    <a:pt x="31" y="27"/>
                    <a:pt x="31" y="27"/>
                  </a:cubicBezTo>
                  <a:moveTo>
                    <a:pt x="25" y="11"/>
                  </a:moveTo>
                  <a:cubicBezTo>
                    <a:pt x="5" y="19"/>
                    <a:pt x="5" y="19"/>
                    <a:pt x="5" y="19"/>
                  </a:cubicBezTo>
                  <a:cubicBezTo>
                    <a:pt x="10" y="31"/>
                    <a:pt x="10" y="31"/>
                    <a:pt x="10" y="31"/>
                  </a:cubicBezTo>
                  <a:cubicBezTo>
                    <a:pt x="30" y="24"/>
                    <a:pt x="30" y="24"/>
                    <a:pt x="30" y="24"/>
                  </a:cubicBezTo>
                  <a:cubicBezTo>
                    <a:pt x="25" y="11"/>
                    <a:pt x="25" y="11"/>
                    <a:pt x="25" y="11"/>
                  </a:cubicBezTo>
                  <a:moveTo>
                    <a:pt x="21" y="1"/>
                  </a:moveTo>
                  <a:cubicBezTo>
                    <a:pt x="21" y="1"/>
                    <a:pt x="21" y="1"/>
                    <a:pt x="21" y="1"/>
                  </a:cubicBezTo>
                  <a:cubicBezTo>
                    <a:pt x="21" y="1"/>
                    <a:pt x="21" y="1"/>
                    <a:pt x="21" y="1"/>
                  </a:cubicBezTo>
                  <a:cubicBezTo>
                    <a:pt x="21" y="1"/>
                    <a:pt x="21" y="1"/>
                    <a:pt x="21" y="1"/>
                  </a:cubicBezTo>
                  <a:moveTo>
                    <a:pt x="16" y="0"/>
                  </a:moveTo>
                  <a:cubicBezTo>
                    <a:pt x="0" y="6"/>
                    <a:pt x="0" y="6"/>
                    <a:pt x="0" y="6"/>
                  </a:cubicBezTo>
                  <a:cubicBezTo>
                    <a:pt x="4" y="16"/>
                    <a:pt x="4" y="16"/>
                    <a:pt x="4" y="16"/>
                  </a:cubicBezTo>
                  <a:cubicBezTo>
                    <a:pt x="24" y="8"/>
                    <a:pt x="24" y="8"/>
                    <a:pt x="24" y="8"/>
                  </a:cubicBezTo>
                  <a:cubicBezTo>
                    <a:pt x="21" y="1"/>
                    <a:pt x="21" y="1"/>
                    <a:pt x="21" y="1"/>
                  </a:cubicBezTo>
                  <a:cubicBezTo>
                    <a:pt x="17" y="3"/>
                    <a:pt x="17" y="3"/>
                    <a:pt x="17" y="3"/>
                  </a:cubicBezTo>
                  <a:cubicBezTo>
                    <a:pt x="17" y="2"/>
                    <a:pt x="17" y="1"/>
                    <a:pt x="16" y="0"/>
                  </a:cubicBezTo>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4" name="í$ľiḓè">
              <a:extLst>
                <a:ext uri="{FF2B5EF4-FFF2-40B4-BE49-F238E27FC236}">
                  <a16:creationId xmlns:a16="http://schemas.microsoft.com/office/drawing/2014/main" xmlns="" id="{2DFEBEFE-E8BF-467A-85D4-0121308756BB}"/>
                </a:ext>
              </a:extLst>
            </p:cNvPr>
            <p:cNvSpPr/>
            <p:nvPr/>
          </p:nvSpPr>
          <p:spPr bwMode="auto">
            <a:xfrm>
              <a:off x="7270751" y="4902200"/>
              <a:ext cx="142875" cy="58738"/>
            </a:xfrm>
            <a:custGeom>
              <a:avLst/>
              <a:gdLst>
                <a:gd name="T0" fmla="*/ 42 w 43"/>
                <a:gd name="T1" fmla="*/ 0 h 18"/>
                <a:gd name="T2" fmla="*/ 34 w 43"/>
                <a:gd name="T3" fmla="*/ 3 h 18"/>
                <a:gd name="T4" fmla="*/ 14 w 43"/>
                <a:gd name="T5" fmla="*/ 11 h 18"/>
                <a:gd name="T6" fmla="*/ 1 w 43"/>
                <a:gd name="T7" fmla="*/ 16 h 18"/>
                <a:gd name="T8" fmla="*/ 1 w 43"/>
                <a:gd name="T9" fmla="*/ 16 h 18"/>
                <a:gd name="T10" fmla="*/ 1 w 43"/>
                <a:gd name="T11" fmla="*/ 18 h 18"/>
                <a:gd name="T12" fmla="*/ 2 w 43"/>
                <a:gd name="T13" fmla="*/ 18 h 18"/>
                <a:gd name="T14" fmla="*/ 2 w 43"/>
                <a:gd name="T15" fmla="*/ 18 h 18"/>
                <a:gd name="T16" fmla="*/ 2 w 43"/>
                <a:gd name="T17" fmla="*/ 18 h 18"/>
                <a:gd name="T18" fmla="*/ 15 w 43"/>
                <a:gd name="T19" fmla="*/ 14 h 18"/>
                <a:gd name="T20" fmla="*/ 35 w 43"/>
                <a:gd name="T21" fmla="*/ 6 h 18"/>
                <a:gd name="T22" fmla="*/ 43 w 43"/>
                <a:gd name="T23" fmla="*/ 3 h 18"/>
                <a:gd name="T24" fmla="*/ 42 w 43"/>
                <a:gd name="T25" fmla="*/ 3 h 18"/>
                <a:gd name="T26" fmla="*/ 42 w 43"/>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18">
                  <a:moveTo>
                    <a:pt x="42" y="0"/>
                  </a:moveTo>
                  <a:cubicBezTo>
                    <a:pt x="34" y="3"/>
                    <a:pt x="34" y="3"/>
                    <a:pt x="34" y="3"/>
                  </a:cubicBezTo>
                  <a:cubicBezTo>
                    <a:pt x="14" y="11"/>
                    <a:pt x="14" y="11"/>
                    <a:pt x="14" y="11"/>
                  </a:cubicBezTo>
                  <a:cubicBezTo>
                    <a:pt x="1" y="16"/>
                    <a:pt x="1" y="16"/>
                    <a:pt x="1" y="16"/>
                  </a:cubicBezTo>
                  <a:cubicBezTo>
                    <a:pt x="1" y="16"/>
                    <a:pt x="1" y="16"/>
                    <a:pt x="1" y="16"/>
                  </a:cubicBezTo>
                  <a:cubicBezTo>
                    <a:pt x="1" y="16"/>
                    <a:pt x="0" y="17"/>
                    <a:pt x="1" y="18"/>
                  </a:cubicBezTo>
                  <a:cubicBezTo>
                    <a:pt x="1" y="18"/>
                    <a:pt x="1" y="18"/>
                    <a:pt x="2" y="18"/>
                  </a:cubicBezTo>
                  <a:cubicBezTo>
                    <a:pt x="2" y="18"/>
                    <a:pt x="2" y="18"/>
                    <a:pt x="2" y="18"/>
                  </a:cubicBezTo>
                  <a:cubicBezTo>
                    <a:pt x="2" y="18"/>
                    <a:pt x="2" y="18"/>
                    <a:pt x="2" y="18"/>
                  </a:cubicBezTo>
                  <a:cubicBezTo>
                    <a:pt x="15" y="14"/>
                    <a:pt x="15" y="14"/>
                    <a:pt x="15" y="14"/>
                  </a:cubicBezTo>
                  <a:cubicBezTo>
                    <a:pt x="35" y="6"/>
                    <a:pt x="35" y="6"/>
                    <a:pt x="35" y="6"/>
                  </a:cubicBezTo>
                  <a:cubicBezTo>
                    <a:pt x="43" y="3"/>
                    <a:pt x="43" y="3"/>
                    <a:pt x="43" y="3"/>
                  </a:cubicBezTo>
                  <a:cubicBezTo>
                    <a:pt x="42" y="3"/>
                    <a:pt x="42" y="3"/>
                    <a:pt x="42" y="3"/>
                  </a:cubicBezTo>
                  <a:cubicBezTo>
                    <a:pt x="42" y="0"/>
                    <a:pt x="42" y="0"/>
                    <a:pt x="42" y="0"/>
                  </a:cubicBezTo>
                </a:path>
              </a:pathLst>
            </a:cu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5" name="îśḻîḓe">
              <a:extLst>
                <a:ext uri="{FF2B5EF4-FFF2-40B4-BE49-F238E27FC236}">
                  <a16:creationId xmlns:a16="http://schemas.microsoft.com/office/drawing/2014/main" xmlns="" id="{81328290-5D72-4E94-B30B-4EC350FEC56A}"/>
                </a:ext>
              </a:extLst>
            </p:cNvPr>
            <p:cNvSpPr/>
            <p:nvPr/>
          </p:nvSpPr>
          <p:spPr bwMode="auto">
            <a:xfrm>
              <a:off x="7291388" y="4948238"/>
              <a:ext cx="158750" cy="66675"/>
            </a:xfrm>
            <a:custGeom>
              <a:avLst/>
              <a:gdLst>
                <a:gd name="T0" fmla="*/ 46 w 48"/>
                <a:gd name="T1" fmla="*/ 0 h 20"/>
                <a:gd name="T2" fmla="*/ 46 w 48"/>
                <a:gd name="T3" fmla="*/ 0 h 20"/>
                <a:gd name="T4" fmla="*/ 46 w 48"/>
                <a:gd name="T5" fmla="*/ 0 h 20"/>
                <a:gd name="T6" fmla="*/ 34 w 48"/>
                <a:gd name="T7" fmla="*/ 5 h 20"/>
                <a:gd name="T8" fmla="*/ 14 w 48"/>
                <a:gd name="T9" fmla="*/ 12 h 20"/>
                <a:gd name="T10" fmla="*/ 1 w 48"/>
                <a:gd name="T11" fmla="*/ 17 h 20"/>
                <a:gd name="T12" fmla="*/ 1 w 48"/>
                <a:gd name="T13" fmla="*/ 17 h 20"/>
                <a:gd name="T14" fmla="*/ 0 w 48"/>
                <a:gd name="T15" fmla="*/ 19 h 20"/>
                <a:gd name="T16" fmla="*/ 2 w 48"/>
                <a:gd name="T17" fmla="*/ 20 h 20"/>
                <a:gd name="T18" fmla="*/ 2 w 48"/>
                <a:gd name="T19" fmla="*/ 20 h 20"/>
                <a:gd name="T20" fmla="*/ 2 w 48"/>
                <a:gd name="T21" fmla="*/ 20 h 20"/>
                <a:gd name="T22" fmla="*/ 15 w 48"/>
                <a:gd name="T23" fmla="*/ 15 h 20"/>
                <a:gd name="T24" fmla="*/ 35 w 48"/>
                <a:gd name="T25" fmla="*/ 8 h 20"/>
                <a:gd name="T26" fmla="*/ 47 w 48"/>
                <a:gd name="T27" fmla="*/ 3 h 20"/>
                <a:gd name="T28" fmla="*/ 47 w 48"/>
                <a:gd name="T29" fmla="*/ 3 h 20"/>
                <a:gd name="T30" fmla="*/ 48 w 48"/>
                <a:gd name="T31" fmla="*/ 1 h 20"/>
                <a:gd name="T32" fmla="*/ 46 w 48"/>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20">
                  <a:moveTo>
                    <a:pt x="46" y="0"/>
                  </a:moveTo>
                  <a:cubicBezTo>
                    <a:pt x="46" y="0"/>
                    <a:pt x="46" y="0"/>
                    <a:pt x="46" y="0"/>
                  </a:cubicBezTo>
                  <a:cubicBezTo>
                    <a:pt x="46" y="0"/>
                    <a:pt x="46" y="0"/>
                    <a:pt x="46" y="0"/>
                  </a:cubicBezTo>
                  <a:cubicBezTo>
                    <a:pt x="34" y="5"/>
                    <a:pt x="34" y="5"/>
                    <a:pt x="34" y="5"/>
                  </a:cubicBezTo>
                  <a:cubicBezTo>
                    <a:pt x="14" y="12"/>
                    <a:pt x="14" y="12"/>
                    <a:pt x="14" y="12"/>
                  </a:cubicBezTo>
                  <a:cubicBezTo>
                    <a:pt x="1" y="17"/>
                    <a:pt x="1" y="17"/>
                    <a:pt x="1" y="17"/>
                  </a:cubicBezTo>
                  <a:cubicBezTo>
                    <a:pt x="1" y="17"/>
                    <a:pt x="1" y="17"/>
                    <a:pt x="1" y="17"/>
                  </a:cubicBezTo>
                  <a:cubicBezTo>
                    <a:pt x="1" y="18"/>
                    <a:pt x="0" y="18"/>
                    <a:pt x="0" y="19"/>
                  </a:cubicBezTo>
                  <a:cubicBezTo>
                    <a:pt x="1" y="20"/>
                    <a:pt x="1" y="20"/>
                    <a:pt x="2" y="20"/>
                  </a:cubicBezTo>
                  <a:cubicBezTo>
                    <a:pt x="2" y="20"/>
                    <a:pt x="2" y="20"/>
                    <a:pt x="2" y="20"/>
                  </a:cubicBezTo>
                  <a:cubicBezTo>
                    <a:pt x="2" y="20"/>
                    <a:pt x="2" y="20"/>
                    <a:pt x="2" y="20"/>
                  </a:cubicBezTo>
                  <a:cubicBezTo>
                    <a:pt x="15" y="15"/>
                    <a:pt x="15" y="15"/>
                    <a:pt x="15" y="15"/>
                  </a:cubicBezTo>
                  <a:cubicBezTo>
                    <a:pt x="35" y="8"/>
                    <a:pt x="35" y="8"/>
                    <a:pt x="35" y="8"/>
                  </a:cubicBezTo>
                  <a:cubicBezTo>
                    <a:pt x="47" y="3"/>
                    <a:pt x="47" y="3"/>
                    <a:pt x="47" y="3"/>
                  </a:cubicBezTo>
                  <a:cubicBezTo>
                    <a:pt x="47" y="3"/>
                    <a:pt x="47" y="3"/>
                    <a:pt x="47" y="3"/>
                  </a:cubicBezTo>
                  <a:cubicBezTo>
                    <a:pt x="48" y="2"/>
                    <a:pt x="48" y="2"/>
                    <a:pt x="48" y="1"/>
                  </a:cubicBezTo>
                  <a:cubicBezTo>
                    <a:pt x="48" y="0"/>
                    <a:pt x="47" y="0"/>
                    <a:pt x="46" y="0"/>
                  </a:cubicBezTo>
                </a:path>
              </a:pathLst>
            </a:cu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6" name="íṡlïḑê">
              <a:extLst>
                <a:ext uri="{FF2B5EF4-FFF2-40B4-BE49-F238E27FC236}">
                  <a16:creationId xmlns:a16="http://schemas.microsoft.com/office/drawing/2014/main" xmlns="" id="{8DE211A2-3B1E-47D1-8E05-9D1EF77F1005}"/>
                </a:ext>
              </a:extLst>
            </p:cNvPr>
            <p:cNvSpPr/>
            <p:nvPr/>
          </p:nvSpPr>
          <p:spPr bwMode="auto">
            <a:xfrm>
              <a:off x="7350126" y="4832350"/>
              <a:ext cx="36513" cy="50800"/>
            </a:xfrm>
            <a:custGeom>
              <a:avLst/>
              <a:gdLst>
                <a:gd name="T0" fmla="*/ 0 w 11"/>
                <a:gd name="T1" fmla="*/ 0 h 15"/>
                <a:gd name="T2" fmla="*/ 6 w 11"/>
                <a:gd name="T3" fmla="*/ 15 h 15"/>
                <a:gd name="T4" fmla="*/ 11 w 11"/>
                <a:gd name="T5" fmla="*/ 13 h 15"/>
                <a:gd name="T6" fmla="*/ 7 w 11"/>
                <a:gd name="T7" fmla="*/ 2 h 15"/>
                <a:gd name="T8" fmla="*/ 0 w 11"/>
                <a:gd name="T9" fmla="*/ 0 h 15"/>
              </a:gdLst>
              <a:ahLst/>
              <a:cxnLst>
                <a:cxn ang="0">
                  <a:pos x="T0" y="T1"/>
                </a:cxn>
                <a:cxn ang="0">
                  <a:pos x="T2" y="T3"/>
                </a:cxn>
                <a:cxn ang="0">
                  <a:pos x="T4" y="T5"/>
                </a:cxn>
                <a:cxn ang="0">
                  <a:pos x="T6" y="T7"/>
                </a:cxn>
                <a:cxn ang="0">
                  <a:pos x="T8" y="T9"/>
                </a:cxn>
              </a:cxnLst>
              <a:rect l="0" t="0" r="r" b="b"/>
              <a:pathLst>
                <a:path w="11" h="15">
                  <a:moveTo>
                    <a:pt x="0" y="0"/>
                  </a:moveTo>
                  <a:cubicBezTo>
                    <a:pt x="6" y="15"/>
                    <a:pt x="6" y="15"/>
                    <a:pt x="6" y="15"/>
                  </a:cubicBezTo>
                  <a:cubicBezTo>
                    <a:pt x="11" y="13"/>
                    <a:pt x="11" y="13"/>
                    <a:pt x="11" y="13"/>
                  </a:cubicBezTo>
                  <a:cubicBezTo>
                    <a:pt x="9" y="10"/>
                    <a:pt x="8" y="6"/>
                    <a:pt x="7" y="2"/>
                  </a:cubicBezTo>
                  <a:cubicBezTo>
                    <a:pt x="5" y="1"/>
                    <a:pt x="2" y="1"/>
                    <a:pt x="0" y="0"/>
                  </a:cubicBezTo>
                </a:path>
              </a:pathLst>
            </a:custGeom>
            <a:solidFill>
              <a:srgbClr val="7B430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7" name="îṥliďè">
              <a:extLst>
                <a:ext uri="{FF2B5EF4-FFF2-40B4-BE49-F238E27FC236}">
                  <a16:creationId xmlns:a16="http://schemas.microsoft.com/office/drawing/2014/main" xmlns="" id="{4E67FF9C-9FEA-4088-93FB-18013C4575BC}"/>
                </a:ext>
              </a:extLst>
            </p:cNvPr>
            <p:cNvSpPr/>
            <p:nvPr/>
          </p:nvSpPr>
          <p:spPr bwMode="auto">
            <a:xfrm>
              <a:off x="7346951" y="4832350"/>
              <a:ext cx="23813" cy="53975"/>
            </a:xfrm>
            <a:custGeom>
              <a:avLst/>
              <a:gdLst>
                <a:gd name="T0" fmla="*/ 0 w 7"/>
                <a:gd name="T1" fmla="*/ 0 h 16"/>
                <a:gd name="T2" fmla="*/ 3 w 7"/>
                <a:gd name="T3" fmla="*/ 16 h 16"/>
                <a:gd name="T4" fmla="*/ 7 w 7"/>
                <a:gd name="T5" fmla="*/ 15 h 16"/>
                <a:gd name="T6" fmla="*/ 1 w 7"/>
                <a:gd name="T7" fmla="*/ 0 h 16"/>
                <a:gd name="T8" fmla="*/ 0 w 7"/>
                <a:gd name="T9" fmla="*/ 0 h 16"/>
              </a:gdLst>
              <a:ahLst/>
              <a:cxnLst>
                <a:cxn ang="0">
                  <a:pos x="T0" y="T1"/>
                </a:cxn>
                <a:cxn ang="0">
                  <a:pos x="T2" y="T3"/>
                </a:cxn>
                <a:cxn ang="0">
                  <a:pos x="T4" y="T5"/>
                </a:cxn>
                <a:cxn ang="0">
                  <a:pos x="T6" y="T7"/>
                </a:cxn>
                <a:cxn ang="0">
                  <a:pos x="T8" y="T9"/>
                </a:cxn>
              </a:cxnLst>
              <a:rect l="0" t="0" r="r" b="b"/>
              <a:pathLst>
                <a:path w="7" h="16">
                  <a:moveTo>
                    <a:pt x="0" y="0"/>
                  </a:moveTo>
                  <a:cubicBezTo>
                    <a:pt x="1" y="6"/>
                    <a:pt x="2" y="11"/>
                    <a:pt x="3" y="16"/>
                  </a:cubicBezTo>
                  <a:cubicBezTo>
                    <a:pt x="7" y="15"/>
                    <a:pt x="7" y="15"/>
                    <a:pt x="7" y="15"/>
                  </a:cubicBezTo>
                  <a:cubicBezTo>
                    <a:pt x="1" y="0"/>
                    <a:pt x="1" y="0"/>
                    <a:pt x="1" y="0"/>
                  </a:cubicBezTo>
                  <a:cubicBezTo>
                    <a:pt x="1" y="0"/>
                    <a:pt x="1" y="0"/>
                    <a:pt x="0" y="0"/>
                  </a:cubicBezTo>
                </a:path>
              </a:pathLst>
            </a:custGeom>
            <a:solidFill>
              <a:srgbClr val="8A5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8" name="ïslîḍê">
              <a:extLst>
                <a:ext uri="{FF2B5EF4-FFF2-40B4-BE49-F238E27FC236}">
                  <a16:creationId xmlns:a16="http://schemas.microsoft.com/office/drawing/2014/main" xmlns="" id="{8D7D0B58-AE4F-42AB-B3A2-744EC02F7A87}"/>
                </a:ext>
              </a:extLst>
            </p:cNvPr>
            <p:cNvSpPr/>
            <p:nvPr/>
          </p:nvSpPr>
          <p:spPr bwMode="auto">
            <a:xfrm>
              <a:off x="7356476" y="4875213"/>
              <a:ext cx="30163" cy="11113"/>
            </a:xfrm>
            <a:custGeom>
              <a:avLst/>
              <a:gdLst>
                <a:gd name="T0" fmla="*/ 9 w 9"/>
                <a:gd name="T1" fmla="*/ 0 h 3"/>
                <a:gd name="T2" fmla="*/ 4 w 9"/>
                <a:gd name="T3" fmla="*/ 2 h 3"/>
                <a:gd name="T4" fmla="*/ 0 w 9"/>
                <a:gd name="T5" fmla="*/ 3 h 3"/>
                <a:gd name="T6" fmla="*/ 0 w 9"/>
                <a:gd name="T7" fmla="*/ 3 h 3"/>
                <a:gd name="T8" fmla="*/ 4 w 9"/>
                <a:gd name="T9" fmla="*/ 2 h 3"/>
                <a:gd name="T10" fmla="*/ 4 w 9"/>
                <a:gd name="T11" fmla="*/ 2 h 3"/>
                <a:gd name="T12" fmla="*/ 9 w 9"/>
                <a:gd name="T13" fmla="*/ 0 h 3"/>
                <a:gd name="T14" fmla="*/ 9 w 9"/>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
                  <a:moveTo>
                    <a:pt x="9" y="0"/>
                  </a:moveTo>
                  <a:cubicBezTo>
                    <a:pt x="4" y="2"/>
                    <a:pt x="4" y="2"/>
                    <a:pt x="4" y="2"/>
                  </a:cubicBezTo>
                  <a:cubicBezTo>
                    <a:pt x="0" y="3"/>
                    <a:pt x="0" y="3"/>
                    <a:pt x="0" y="3"/>
                  </a:cubicBezTo>
                  <a:cubicBezTo>
                    <a:pt x="0" y="3"/>
                    <a:pt x="0" y="3"/>
                    <a:pt x="0" y="3"/>
                  </a:cubicBezTo>
                  <a:cubicBezTo>
                    <a:pt x="4" y="2"/>
                    <a:pt x="4" y="2"/>
                    <a:pt x="4" y="2"/>
                  </a:cubicBezTo>
                  <a:cubicBezTo>
                    <a:pt x="4" y="2"/>
                    <a:pt x="4" y="2"/>
                    <a:pt x="4" y="2"/>
                  </a:cubicBezTo>
                  <a:cubicBezTo>
                    <a:pt x="9" y="0"/>
                    <a:pt x="9" y="0"/>
                    <a:pt x="9" y="0"/>
                  </a:cubicBezTo>
                  <a:cubicBezTo>
                    <a:pt x="9" y="0"/>
                    <a:pt x="9" y="0"/>
                    <a:pt x="9" y="0"/>
                  </a:cubicBezTo>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9" name="íSľïdê">
              <a:extLst>
                <a:ext uri="{FF2B5EF4-FFF2-40B4-BE49-F238E27FC236}">
                  <a16:creationId xmlns:a16="http://schemas.microsoft.com/office/drawing/2014/main" xmlns="" id="{37454C55-DB9A-436D-B1AC-AA0E84043916}"/>
                </a:ext>
              </a:extLst>
            </p:cNvPr>
            <p:cNvSpPr/>
            <p:nvPr/>
          </p:nvSpPr>
          <p:spPr bwMode="auto">
            <a:xfrm>
              <a:off x="7370763" y="4875213"/>
              <a:ext cx="19050" cy="14288"/>
            </a:xfrm>
            <a:custGeom>
              <a:avLst/>
              <a:gdLst>
                <a:gd name="T0" fmla="*/ 1 w 6"/>
                <a:gd name="T1" fmla="*/ 4 h 4"/>
                <a:gd name="T2" fmla="*/ 1 w 6"/>
                <a:gd name="T3" fmla="*/ 4 h 4"/>
                <a:gd name="T4" fmla="*/ 1 w 6"/>
                <a:gd name="T5" fmla="*/ 4 h 4"/>
                <a:gd name="T6" fmla="*/ 1 w 6"/>
                <a:gd name="T7" fmla="*/ 4 h 4"/>
                <a:gd name="T8" fmla="*/ 5 w 6"/>
                <a:gd name="T9" fmla="*/ 0 h 4"/>
                <a:gd name="T10" fmla="*/ 0 w 6"/>
                <a:gd name="T11" fmla="*/ 2 h 4"/>
                <a:gd name="T12" fmla="*/ 1 w 6"/>
                <a:gd name="T13" fmla="*/ 4 h 4"/>
                <a:gd name="T14" fmla="*/ 6 w 6"/>
                <a:gd name="T15" fmla="*/ 2 h 4"/>
                <a:gd name="T16" fmla="*/ 5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1" y="4"/>
                  </a:moveTo>
                  <a:cubicBezTo>
                    <a:pt x="1" y="4"/>
                    <a:pt x="1" y="4"/>
                    <a:pt x="1" y="4"/>
                  </a:cubicBezTo>
                  <a:cubicBezTo>
                    <a:pt x="1" y="4"/>
                    <a:pt x="1" y="4"/>
                    <a:pt x="1" y="4"/>
                  </a:cubicBezTo>
                  <a:cubicBezTo>
                    <a:pt x="1" y="4"/>
                    <a:pt x="1" y="4"/>
                    <a:pt x="1" y="4"/>
                  </a:cubicBezTo>
                  <a:moveTo>
                    <a:pt x="5" y="0"/>
                  </a:moveTo>
                  <a:cubicBezTo>
                    <a:pt x="0" y="2"/>
                    <a:pt x="0" y="2"/>
                    <a:pt x="0" y="2"/>
                  </a:cubicBezTo>
                  <a:cubicBezTo>
                    <a:pt x="1" y="4"/>
                    <a:pt x="1" y="4"/>
                    <a:pt x="1" y="4"/>
                  </a:cubicBezTo>
                  <a:cubicBezTo>
                    <a:pt x="6" y="2"/>
                    <a:pt x="6" y="2"/>
                    <a:pt x="6" y="2"/>
                  </a:cubicBezTo>
                  <a:cubicBezTo>
                    <a:pt x="5" y="1"/>
                    <a:pt x="5" y="1"/>
                    <a:pt x="5" y="0"/>
                  </a:cubicBezTo>
                </a:path>
              </a:pathLst>
            </a:cu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0" name="îslïdè">
              <a:extLst>
                <a:ext uri="{FF2B5EF4-FFF2-40B4-BE49-F238E27FC236}">
                  <a16:creationId xmlns:a16="http://schemas.microsoft.com/office/drawing/2014/main" xmlns="" id="{0D13E631-BAA8-4AE1-AFB0-A9FC741855EF}"/>
                </a:ext>
              </a:extLst>
            </p:cNvPr>
            <p:cNvSpPr/>
            <p:nvPr/>
          </p:nvSpPr>
          <p:spPr bwMode="auto">
            <a:xfrm>
              <a:off x="7356476" y="4883150"/>
              <a:ext cx="17463" cy="12700"/>
            </a:xfrm>
            <a:custGeom>
              <a:avLst/>
              <a:gdLst>
                <a:gd name="T0" fmla="*/ 4 w 5"/>
                <a:gd name="T1" fmla="*/ 0 h 4"/>
                <a:gd name="T2" fmla="*/ 0 w 5"/>
                <a:gd name="T3" fmla="*/ 1 h 4"/>
                <a:gd name="T4" fmla="*/ 1 w 5"/>
                <a:gd name="T5" fmla="*/ 4 h 4"/>
                <a:gd name="T6" fmla="*/ 5 w 5"/>
                <a:gd name="T7" fmla="*/ 2 h 4"/>
                <a:gd name="T8" fmla="*/ 5 w 5"/>
                <a:gd name="T9" fmla="*/ 2 h 4"/>
                <a:gd name="T10" fmla="*/ 5 w 5"/>
                <a:gd name="T11" fmla="*/ 2 h 4"/>
                <a:gd name="T12" fmla="*/ 5 w 5"/>
                <a:gd name="T13" fmla="*/ 2 h 4"/>
                <a:gd name="T14" fmla="*/ 4 w 5"/>
                <a:gd name="T15" fmla="*/ 0 h 4"/>
                <a:gd name="T16" fmla="*/ 4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0"/>
                  </a:moveTo>
                  <a:cubicBezTo>
                    <a:pt x="0" y="1"/>
                    <a:pt x="0" y="1"/>
                    <a:pt x="0" y="1"/>
                  </a:cubicBezTo>
                  <a:cubicBezTo>
                    <a:pt x="1" y="2"/>
                    <a:pt x="1" y="3"/>
                    <a:pt x="1" y="4"/>
                  </a:cubicBezTo>
                  <a:cubicBezTo>
                    <a:pt x="5" y="2"/>
                    <a:pt x="5" y="2"/>
                    <a:pt x="5" y="2"/>
                  </a:cubicBezTo>
                  <a:cubicBezTo>
                    <a:pt x="5" y="2"/>
                    <a:pt x="5" y="2"/>
                    <a:pt x="5" y="2"/>
                  </a:cubicBezTo>
                  <a:cubicBezTo>
                    <a:pt x="5" y="2"/>
                    <a:pt x="5" y="2"/>
                    <a:pt x="5" y="2"/>
                  </a:cubicBezTo>
                  <a:cubicBezTo>
                    <a:pt x="5" y="2"/>
                    <a:pt x="5" y="2"/>
                    <a:pt x="5" y="2"/>
                  </a:cubicBezTo>
                  <a:cubicBezTo>
                    <a:pt x="4" y="0"/>
                    <a:pt x="4" y="0"/>
                    <a:pt x="4" y="0"/>
                  </a:cubicBezTo>
                  <a:cubicBezTo>
                    <a:pt x="4" y="0"/>
                    <a:pt x="4" y="0"/>
                    <a:pt x="4" y="0"/>
                  </a:cubicBezTo>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1" name="işlîḋé">
              <a:extLst>
                <a:ext uri="{FF2B5EF4-FFF2-40B4-BE49-F238E27FC236}">
                  <a16:creationId xmlns:a16="http://schemas.microsoft.com/office/drawing/2014/main" xmlns="" id="{6D5CC676-B53B-4380-802A-5B23ABBF3976}"/>
                </a:ext>
              </a:extLst>
            </p:cNvPr>
            <p:cNvSpPr/>
            <p:nvPr/>
          </p:nvSpPr>
          <p:spPr bwMode="auto">
            <a:xfrm>
              <a:off x="7373938" y="4840288"/>
              <a:ext cx="19050" cy="46038"/>
            </a:xfrm>
            <a:custGeom>
              <a:avLst/>
              <a:gdLst>
                <a:gd name="T0" fmla="*/ 0 w 6"/>
                <a:gd name="T1" fmla="*/ 0 h 14"/>
                <a:gd name="T2" fmla="*/ 4 w 6"/>
                <a:gd name="T3" fmla="*/ 11 h 14"/>
                <a:gd name="T4" fmla="*/ 4 w 6"/>
                <a:gd name="T5" fmla="*/ 11 h 14"/>
                <a:gd name="T6" fmla="*/ 5 w 6"/>
                <a:gd name="T7" fmla="*/ 13 h 14"/>
                <a:gd name="T8" fmla="*/ 5 w 6"/>
                <a:gd name="T9" fmla="*/ 14 h 14"/>
                <a:gd name="T10" fmla="*/ 6 w 6"/>
                <a:gd name="T11" fmla="*/ 3 h 14"/>
                <a:gd name="T12" fmla="*/ 6 w 6"/>
                <a:gd name="T13" fmla="*/ 1 h 14"/>
                <a:gd name="T14" fmla="*/ 0 w 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0" y="0"/>
                  </a:moveTo>
                  <a:cubicBezTo>
                    <a:pt x="1" y="4"/>
                    <a:pt x="2" y="8"/>
                    <a:pt x="4" y="11"/>
                  </a:cubicBezTo>
                  <a:cubicBezTo>
                    <a:pt x="4" y="11"/>
                    <a:pt x="4" y="11"/>
                    <a:pt x="4" y="11"/>
                  </a:cubicBezTo>
                  <a:cubicBezTo>
                    <a:pt x="4" y="12"/>
                    <a:pt x="4" y="12"/>
                    <a:pt x="5" y="13"/>
                  </a:cubicBezTo>
                  <a:cubicBezTo>
                    <a:pt x="5" y="14"/>
                    <a:pt x="5" y="14"/>
                    <a:pt x="5" y="14"/>
                  </a:cubicBezTo>
                  <a:cubicBezTo>
                    <a:pt x="6" y="3"/>
                    <a:pt x="6" y="3"/>
                    <a:pt x="6" y="3"/>
                  </a:cubicBezTo>
                  <a:cubicBezTo>
                    <a:pt x="6" y="3"/>
                    <a:pt x="6" y="2"/>
                    <a:pt x="6" y="1"/>
                  </a:cubicBezTo>
                  <a:cubicBezTo>
                    <a:pt x="4" y="1"/>
                    <a:pt x="2" y="0"/>
                    <a:pt x="0" y="0"/>
                  </a:cubicBezTo>
                </a:path>
              </a:pathLst>
            </a:custGeom>
            <a:solidFill>
              <a:srgbClr val="BC3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2" name="ïśļiḍé">
              <a:extLst>
                <a:ext uri="{FF2B5EF4-FFF2-40B4-BE49-F238E27FC236}">
                  <a16:creationId xmlns:a16="http://schemas.microsoft.com/office/drawing/2014/main" xmlns="" id="{3526F9B3-20D5-406D-8900-E21B7788C23E}"/>
                </a:ext>
              </a:extLst>
            </p:cNvPr>
            <p:cNvSpPr/>
            <p:nvPr/>
          </p:nvSpPr>
          <p:spPr bwMode="auto">
            <a:xfrm>
              <a:off x="7392988" y="4843463"/>
              <a:ext cx="0" cy="6350"/>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0"/>
                    <a:pt x="0" y="0"/>
                    <a:pt x="0" y="0"/>
                  </a:cubicBezTo>
                  <a:cubicBezTo>
                    <a:pt x="0" y="0"/>
                    <a:pt x="0" y="0"/>
                    <a:pt x="0" y="0"/>
                  </a:cubicBezTo>
                </a:path>
              </a:pathLst>
            </a:custGeom>
            <a:solidFill>
              <a:srgbClr val="A71D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3" name="ísliḋé">
              <a:extLst>
                <a:ext uri="{FF2B5EF4-FFF2-40B4-BE49-F238E27FC236}">
                  <a16:creationId xmlns:a16="http://schemas.microsoft.com/office/drawing/2014/main" xmlns="" id="{A6484F18-D4C8-4725-9E88-8180C672C9FA}"/>
                </a:ext>
              </a:extLst>
            </p:cNvPr>
            <p:cNvSpPr/>
            <p:nvPr/>
          </p:nvSpPr>
          <p:spPr bwMode="auto">
            <a:xfrm>
              <a:off x="7389813" y="4886325"/>
              <a:ext cx="17463" cy="15875"/>
            </a:xfrm>
            <a:custGeom>
              <a:avLst/>
              <a:gdLst>
                <a:gd name="T0" fmla="*/ 0 w 5"/>
                <a:gd name="T1" fmla="*/ 0 h 5"/>
                <a:gd name="T2" fmla="*/ 0 w 5"/>
                <a:gd name="T3" fmla="*/ 0 h 5"/>
                <a:gd name="T4" fmla="*/ 5 w 5"/>
                <a:gd name="T5" fmla="*/ 5 h 5"/>
                <a:gd name="T6" fmla="*/ 5 w 5"/>
                <a:gd name="T7" fmla="*/ 5 h 5"/>
                <a:gd name="T8" fmla="*/ 5 w 5"/>
                <a:gd name="T9" fmla="*/ 5 h 5"/>
                <a:gd name="T10" fmla="*/ 0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0" y="0"/>
                  </a:moveTo>
                  <a:cubicBezTo>
                    <a:pt x="0" y="0"/>
                    <a:pt x="0" y="0"/>
                    <a:pt x="0" y="0"/>
                  </a:cubicBezTo>
                  <a:cubicBezTo>
                    <a:pt x="2" y="3"/>
                    <a:pt x="4" y="5"/>
                    <a:pt x="5" y="5"/>
                  </a:cubicBezTo>
                  <a:cubicBezTo>
                    <a:pt x="5" y="5"/>
                    <a:pt x="5" y="5"/>
                    <a:pt x="5" y="5"/>
                  </a:cubicBezTo>
                  <a:cubicBezTo>
                    <a:pt x="5" y="5"/>
                    <a:pt x="5" y="5"/>
                    <a:pt x="5" y="5"/>
                  </a:cubicBezTo>
                  <a:cubicBezTo>
                    <a:pt x="4" y="5"/>
                    <a:pt x="2" y="3"/>
                    <a:pt x="0" y="0"/>
                  </a:cubicBezTo>
                </a:path>
              </a:pathLst>
            </a:cu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4" name="iSḷidé">
              <a:extLst>
                <a:ext uri="{FF2B5EF4-FFF2-40B4-BE49-F238E27FC236}">
                  <a16:creationId xmlns:a16="http://schemas.microsoft.com/office/drawing/2014/main" xmlns="" id="{7D050E0C-15A6-47A8-BED7-B49CA336895D}"/>
                </a:ext>
              </a:extLst>
            </p:cNvPr>
            <p:cNvSpPr/>
            <p:nvPr/>
          </p:nvSpPr>
          <p:spPr bwMode="auto">
            <a:xfrm>
              <a:off x="7389813" y="4849813"/>
              <a:ext cx="17463" cy="52388"/>
            </a:xfrm>
            <a:custGeom>
              <a:avLst/>
              <a:gdLst>
                <a:gd name="T0" fmla="*/ 1 w 5"/>
                <a:gd name="T1" fmla="*/ 0 h 16"/>
                <a:gd name="T2" fmla="*/ 0 w 5"/>
                <a:gd name="T3" fmla="*/ 11 h 16"/>
                <a:gd name="T4" fmla="*/ 5 w 5"/>
                <a:gd name="T5" fmla="*/ 16 h 16"/>
                <a:gd name="T6" fmla="*/ 5 w 5"/>
                <a:gd name="T7" fmla="*/ 16 h 16"/>
                <a:gd name="T8" fmla="*/ 5 w 5"/>
                <a:gd name="T9" fmla="*/ 16 h 16"/>
                <a:gd name="T10" fmla="*/ 5 w 5"/>
                <a:gd name="T11" fmla="*/ 16 h 16"/>
                <a:gd name="T12" fmla="*/ 1 w 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 h="16">
                  <a:moveTo>
                    <a:pt x="1" y="0"/>
                  </a:moveTo>
                  <a:cubicBezTo>
                    <a:pt x="0" y="11"/>
                    <a:pt x="0" y="11"/>
                    <a:pt x="0" y="11"/>
                  </a:cubicBezTo>
                  <a:cubicBezTo>
                    <a:pt x="2" y="14"/>
                    <a:pt x="4" y="16"/>
                    <a:pt x="5" y="16"/>
                  </a:cubicBezTo>
                  <a:cubicBezTo>
                    <a:pt x="5" y="16"/>
                    <a:pt x="5" y="16"/>
                    <a:pt x="5" y="16"/>
                  </a:cubicBezTo>
                  <a:cubicBezTo>
                    <a:pt x="5" y="16"/>
                    <a:pt x="5" y="16"/>
                    <a:pt x="5" y="16"/>
                  </a:cubicBezTo>
                  <a:cubicBezTo>
                    <a:pt x="5" y="16"/>
                    <a:pt x="5" y="16"/>
                    <a:pt x="5" y="16"/>
                  </a:cubicBezTo>
                  <a:cubicBezTo>
                    <a:pt x="4" y="16"/>
                    <a:pt x="3" y="10"/>
                    <a:pt x="1" y="0"/>
                  </a:cubicBezTo>
                </a:path>
              </a:pathLst>
            </a:custGeom>
            <a:solidFill>
              <a:srgbClr val="8B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5" name="ïṣľíḋè">
              <a:extLst>
                <a:ext uri="{FF2B5EF4-FFF2-40B4-BE49-F238E27FC236}">
                  <a16:creationId xmlns:a16="http://schemas.microsoft.com/office/drawing/2014/main" xmlns="" id="{173A9B2F-1515-4A60-97C0-35BC6A17D0F0}"/>
                </a:ext>
              </a:extLst>
            </p:cNvPr>
            <p:cNvSpPr/>
            <p:nvPr/>
          </p:nvSpPr>
          <p:spPr bwMode="auto">
            <a:xfrm>
              <a:off x="7392988" y="4843463"/>
              <a:ext cx="23813" cy="58738"/>
            </a:xfrm>
            <a:custGeom>
              <a:avLst/>
              <a:gdLst>
                <a:gd name="T0" fmla="*/ 0 w 7"/>
                <a:gd name="T1" fmla="*/ 0 h 18"/>
                <a:gd name="T2" fmla="*/ 0 w 7"/>
                <a:gd name="T3" fmla="*/ 2 h 18"/>
                <a:gd name="T4" fmla="*/ 4 w 7"/>
                <a:gd name="T5" fmla="*/ 18 h 18"/>
                <a:gd name="T6" fmla="*/ 4 w 7"/>
                <a:gd name="T7" fmla="*/ 18 h 18"/>
                <a:gd name="T8" fmla="*/ 4 w 7"/>
                <a:gd name="T9" fmla="*/ 18 h 18"/>
                <a:gd name="T10" fmla="*/ 5 w 7"/>
                <a:gd name="T11" fmla="*/ 18 h 18"/>
                <a:gd name="T12" fmla="*/ 5 w 7"/>
                <a:gd name="T13" fmla="*/ 17 h 18"/>
                <a:gd name="T14" fmla="*/ 5 w 7"/>
                <a:gd name="T15" fmla="*/ 16 h 18"/>
                <a:gd name="T16" fmla="*/ 5 w 7"/>
                <a:gd name="T17" fmla="*/ 16 h 18"/>
                <a:gd name="T18" fmla="*/ 6 w 7"/>
                <a:gd name="T19" fmla="*/ 13 h 18"/>
                <a:gd name="T20" fmla="*/ 6 w 7"/>
                <a:gd name="T21" fmla="*/ 13 h 18"/>
                <a:gd name="T22" fmla="*/ 6 w 7"/>
                <a:gd name="T23" fmla="*/ 12 h 18"/>
                <a:gd name="T24" fmla="*/ 6 w 7"/>
                <a:gd name="T25" fmla="*/ 12 h 18"/>
                <a:gd name="T26" fmla="*/ 6 w 7"/>
                <a:gd name="T27" fmla="*/ 9 h 18"/>
                <a:gd name="T28" fmla="*/ 6 w 7"/>
                <a:gd name="T29" fmla="*/ 9 h 18"/>
                <a:gd name="T30" fmla="*/ 6 w 7"/>
                <a:gd name="T31" fmla="*/ 8 h 18"/>
                <a:gd name="T32" fmla="*/ 6 w 7"/>
                <a:gd name="T33" fmla="*/ 8 h 18"/>
                <a:gd name="T34" fmla="*/ 7 w 7"/>
                <a:gd name="T35" fmla="*/ 4 h 18"/>
                <a:gd name="T36" fmla="*/ 7 w 7"/>
                <a:gd name="T37" fmla="*/ 4 h 18"/>
                <a:gd name="T38" fmla="*/ 7 w 7"/>
                <a:gd name="T39" fmla="*/ 4 h 18"/>
                <a:gd name="T40" fmla="*/ 7 w 7"/>
                <a:gd name="T41" fmla="*/ 2 h 18"/>
                <a:gd name="T42" fmla="*/ 0 w 7"/>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8">
                  <a:moveTo>
                    <a:pt x="0" y="0"/>
                  </a:moveTo>
                  <a:cubicBezTo>
                    <a:pt x="0" y="2"/>
                    <a:pt x="0" y="2"/>
                    <a:pt x="0" y="2"/>
                  </a:cubicBezTo>
                  <a:cubicBezTo>
                    <a:pt x="2" y="12"/>
                    <a:pt x="3" y="18"/>
                    <a:pt x="4" y="18"/>
                  </a:cubicBezTo>
                  <a:cubicBezTo>
                    <a:pt x="4" y="18"/>
                    <a:pt x="4" y="18"/>
                    <a:pt x="4" y="18"/>
                  </a:cubicBezTo>
                  <a:cubicBezTo>
                    <a:pt x="4" y="18"/>
                    <a:pt x="4" y="18"/>
                    <a:pt x="4" y="18"/>
                  </a:cubicBezTo>
                  <a:cubicBezTo>
                    <a:pt x="5" y="18"/>
                    <a:pt x="5" y="18"/>
                    <a:pt x="5" y="18"/>
                  </a:cubicBezTo>
                  <a:cubicBezTo>
                    <a:pt x="5" y="17"/>
                    <a:pt x="5" y="17"/>
                    <a:pt x="5" y="17"/>
                  </a:cubicBezTo>
                  <a:cubicBezTo>
                    <a:pt x="5" y="16"/>
                    <a:pt x="5" y="16"/>
                    <a:pt x="5" y="16"/>
                  </a:cubicBezTo>
                  <a:cubicBezTo>
                    <a:pt x="5" y="16"/>
                    <a:pt x="5" y="16"/>
                    <a:pt x="5" y="16"/>
                  </a:cubicBezTo>
                  <a:cubicBezTo>
                    <a:pt x="6" y="13"/>
                    <a:pt x="6" y="13"/>
                    <a:pt x="6" y="13"/>
                  </a:cubicBezTo>
                  <a:cubicBezTo>
                    <a:pt x="6" y="13"/>
                    <a:pt x="6" y="13"/>
                    <a:pt x="6" y="13"/>
                  </a:cubicBezTo>
                  <a:cubicBezTo>
                    <a:pt x="6" y="12"/>
                    <a:pt x="6" y="12"/>
                    <a:pt x="6" y="12"/>
                  </a:cubicBezTo>
                  <a:cubicBezTo>
                    <a:pt x="6" y="12"/>
                    <a:pt x="6" y="12"/>
                    <a:pt x="6" y="12"/>
                  </a:cubicBezTo>
                  <a:cubicBezTo>
                    <a:pt x="6" y="9"/>
                    <a:pt x="6" y="9"/>
                    <a:pt x="6" y="9"/>
                  </a:cubicBezTo>
                  <a:cubicBezTo>
                    <a:pt x="6" y="9"/>
                    <a:pt x="6" y="9"/>
                    <a:pt x="6" y="9"/>
                  </a:cubicBezTo>
                  <a:cubicBezTo>
                    <a:pt x="6" y="8"/>
                    <a:pt x="6" y="8"/>
                    <a:pt x="6" y="8"/>
                  </a:cubicBezTo>
                  <a:cubicBezTo>
                    <a:pt x="6" y="8"/>
                    <a:pt x="6" y="8"/>
                    <a:pt x="6" y="8"/>
                  </a:cubicBezTo>
                  <a:cubicBezTo>
                    <a:pt x="7" y="4"/>
                    <a:pt x="7" y="4"/>
                    <a:pt x="7" y="4"/>
                  </a:cubicBezTo>
                  <a:cubicBezTo>
                    <a:pt x="7" y="4"/>
                    <a:pt x="7" y="4"/>
                    <a:pt x="7" y="4"/>
                  </a:cubicBezTo>
                  <a:cubicBezTo>
                    <a:pt x="7" y="4"/>
                    <a:pt x="7" y="4"/>
                    <a:pt x="7" y="4"/>
                  </a:cubicBezTo>
                  <a:cubicBezTo>
                    <a:pt x="7" y="2"/>
                    <a:pt x="7" y="2"/>
                    <a:pt x="7" y="2"/>
                  </a:cubicBezTo>
                  <a:cubicBezTo>
                    <a:pt x="5" y="2"/>
                    <a:pt x="2" y="1"/>
                    <a:pt x="0" y="0"/>
                  </a:cubicBezTo>
                </a:path>
              </a:pathLst>
            </a:custGeom>
            <a:solidFill>
              <a:srgbClr val="7B15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6" name="îšľïďê">
              <a:extLst>
                <a:ext uri="{FF2B5EF4-FFF2-40B4-BE49-F238E27FC236}">
                  <a16:creationId xmlns:a16="http://schemas.microsoft.com/office/drawing/2014/main" xmlns="" id="{A22737B8-58CA-4251-9200-C502B5EC4F84}"/>
                </a:ext>
              </a:extLst>
            </p:cNvPr>
            <p:cNvSpPr/>
            <p:nvPr/>
          </p:nvSpPr>
          <p:spPr bwMode="auto">
            <a:xfrm>
              <a:off x="7410451" y="4849813"/>
              <a:ext cx="101600" cy="68263"/>
            </a:xfrm>
            <a:custGeom>
              <a:avLst/>
              <a:gdLst>
                <a:gd name="T0" fmla="*/ 2 w 31"/>
                <a:gd name="T1" fmla="*/ 0 h 21"/>
                <a:gd name="T2" fmla="*/ 2 w 31"/>
                <a:gd name="T3" fmla="*/ 2 h 21"/>
                <a:gd name="T4" fmla="*/ 2 w 31"/>
                <a:gd name="T5" fmla="*/ 1 h 21"/>
                <a:gd name="T6" fmla="*/ 17 w 31"/>
                <a:gd name="T7" fmla="*/ 3 h 21"/>
                <a:gd name="T8" fmla="*/ 17 w 31"/>
                <a:gd name="T9" fmla="*/ 4 h 21"/>
                <a:gd name="T10" fmla="*/ 2 w 31"/>
                <a:gd name="T11" fmla="*/ 2 h 21"/>
                <a:gd name="T12" fmla="*/ 1 w 31"/>
                <a:gd name="T13" fmla="*/ 6 h 21"/>
                <a:gd name="T14" fmla="*/ 16 w 31"/>
                <a:gd name="T15" fmla="*/ 7 h 21"/>
                <a:gd name="T16" fmla="*/ 16 w 31"/>
                <a:gd name="T17" fmla="*/ 8 h 21"/>
                <a:gd name="T18" fmla="*/ 1 w 31"/>
                <a:gd name="T19" fmla="*/ 7 h 21"/>
                <a:gd name="T20" fmla="*/ 1 w 31"/>
                <a:gd name="T21" fmla="*/ 10 h 21"/>
                <a:gd name="T22" fmla="*/ 16 w 31"/>
                <a:gd name="T23" fmla="*/ 11 h 21"/>
                <a:gd name="T24" fmla="*/ 16 w 31"/>
                <a:gd name="T25" fmla="*/ 12 h 21"/>
                <a:gd name="T26" fmla="*/ 1 w 31"/>
                <a:gd name="T27" fmla="*/ 11 h 21"/>
                <a:gd name="T28" fmla="*/ 0 w 31"/>
                <a:gd name="T29" fmla="*/ 14 h 21"/>
                <a:gd name="T30" fmla="*/ 22 w 31"/>
                <a:gd name="T31" fmla="*/ 16 h 21"/>
                <a:gd name="T32" fmla="*/ 21 w 31"/>
                <a:gd name="T33" fmla="*/ 17 h 21"/>
                <a:gd name="T34" fmla="*/ 0 w 31"/>
                <a:gd name="T35" fmla="*/ 15 h 21"/>
                <a:gd name="T36" fmla="*/ 0 w 31"/>
                <a:gd name="T37" fmla="*/ 15 h 21"/>
                <a:gd name="T38" fmla="*/ 0 w 31"/>
                <a:gd name="T39" fmla="*/ 16 h 21"/>
                <a:gd name="T40" fmla="*/ 0 w 31"/>
                <a:gd name="T41" fmla="*/ 16 h 21"/>
                <a:gd name="T42" fmla="*/ 0 w 31"/>
                <a:gd name="T43" fmla="*/ 19 h 21"/>
                <a:gd name="T44" fmla="*/ 1 w 31"/>
                <a:gd name="T45" fmla="*/ 19 h 21"/>
                <a:gd name="T46" fmla="*/ 6 w 31"/>
                <a:gd name="T47" fmla="*/ 19 h 21"/>
                <a:gd name="T48" fmla="*/ 29 w 31"/>
                <a:gd name="T49" fmla="*/ 21 h 21"/>
                <a:gd name="T50" fmla="*/ 31 w 31"/>
                <a:gd name="T51" fmla="*/ 4 h 21"/>
                <a:gd name="T52" fmla="*/ 2 w 31"/>
                <a:gd name="T5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1">
                  <a:moveTo>
                    <a:pt x="2" y="0"/>
                  </a:moveTo>
                  <a:cubicBezTo>
                    <a:pt x="2" y="2"/>
                    <a:pt x="2" y="2"/>
                    <a:pt x="2" y="2"/>
                  </a:cubicBezTo>
                  <a:cubicBezTo>
                    <a:pt x="2" y="1"/>
                    <a:pt x="2" y="1"/>
                    <a:pt x="2" y="1"/>
                  </a:cubicBezTo>
                  <a:cubicBezTo>
                    <a:pt x="17" y="3"/>
                    <a:pt x="17" y="3"/>
                    <a:pt x="17" y="3"/>
                  </a:cubicBezTo>
                  <a:cubicBezTo>
                    <a:pt x="17" y="4"/>
                    <a:pt x="17" y="4"/>
                    <a:pt x="17" y="4"/>
                  </a:cubicBezTo>
                  <a:cubicBezTo>
                    <a:pt x="2" y="2"/>
                    <a:pt x="2" y="2"/>
                    <a:pt x="2" y="2"/>
                  </a:cubicBezTo>
                  <a:cubicBezTo>
                    <a:pt x="1" y="6"/>
                    <a:pt x="1" y="6"/>
                    <a:pt x="1" y="6"/>
                  </a:cubicBezTo>
                  <a:cubicBezTo>
                    <a:pt x="16" y="7"/>
                    <a:pt x="16" y="7"/>
                    <a:pt x="16" y="7"/>
                  </a:cubicBezTo>
                  <a:cubicBezTo>
                    <a:pt x="16" y="8"/>
                    <a:pt x="16" y="8"/>
                    <a:pt x="16" y="8"/>
                  </a:cubicBezTo>
                  <a:cubicBezTo>
                    <a:pt x="1" y="7"/>
                    <a:pt x="1" y="7"/>
                    <a:pt x="1" y="7"/>
                  </a:cubicBezTo>
                  <a:cubicBezTo>
                    <a:pt x="1" y="10"/>
                    <a:pt x="1" y="10"/>
                    <a:pt x="1" y="10"/>
                  </a:cubicBezTo>
                  <a:cubicBezTo>
                    <a:pt x="16" y="11"/>
                    <a:pt x="16" y="11"/>
                    <a:pt x="16" y="11"/>
                  </a:cubicBezTo>
                  <a:cubicBezTo>
                    <a:pt x="16" y="12"/>
                    <a:pt x="16" y="12"/>
                    <a:pt x="16" y="12"/>
                  </a:cubicBezTo>
                  <a:cubicBezTo>
                    <a:pt x="1" y="11"/>
                    <a:pt x="1" y="11"/>
                    <a:pt x="1" y="11"/>
                  </a:cubicBezTo>
                  <a:cubicBezTo>
                    <a:pt x="0" y="14"/>
                    <a:pt x="0" y="14"/>
                    <a:pt x="0" y="14"/>
                  </a:cubicBezTo>
                  <a:cubicBezTo>
                    <a:pt x="22" y="16"/>
                    <a:pt x="22" y="16"/>
                    <a:pt x="22" y="16"/>
                  </a:cubicBezTo>
                  <a:cubicBezTo>
                    <a:pt x="21" y="17"/>
                    <a:pt x="21" y="17"/>
                    <a:pt x="21" y="17"/>
                  </a:cubicBezTo>
                  <a:cubicBezTo>
                    <a:pt x="0" y="15"/>
                    <a:pt x="0" y="15"/>
                    <a:pt x="0" y="15"/>
                  </a:cubicBezTo>
                  <a:cubicBezTo>
                    <a:pt x="0" y="15"/>
                    <a:pt x="0" y="15"/>
                    <a:pt x="0" y="15"/>
                  </a:cubicBezTo>
                  <a:cubicBezTo>
                    <a:pt x="0" y="16"/>
                    <a:pt x="0" y="16"/>
                    <a:pt x="0" y="16"/>
                  </a:cubicBezTo>
                  <a:cubicBezTo>
                    <a:pt x="0" y="16"/>
                    <a:pt x="0" y="16"/>
                    <a:pt x="0" y="16"/>
                  </a:cubicBezTo>
                  <a:cubicBezTo>
                    <a:pt x="0" y="19"/>
                    <a:pt x="0" y="19"/>
                    <a:pt x="0" y="19"/>
                  </a:cubicBezTo>
                  <a:cubicBezTo>
                    <a:pt x="1" y="19"/>
                    <a:pt x="1" y="19"/>
                    <a:pt x="1" y="19"/>
                  </a:cubicBezTo>
                  <a:cubicBezTo>
                    <a:pt x="6" y="19"/>
                    <a:pt x="6" y="19"/>
                    <a:pt x="6" y="19"/>
                  </a:cubicBezTo>
                  <a:cubicBezTo>
                    <a:pt x="29" y="21"/>
                    <a:pt x="29" y="21"/>
                    <a:pt x="29" y="21"/>
                  </a:cubicBezTo>
                  <a:cubicBezTo>
                    <a:pt x="31" y="4"/>
                    <a:pt x="31" y="4"/>
                    <a:pt x="31" y="4"/>
                  </a:cubicBezTo>
                  <a:cubicBezTo>
                    <a:pt x="21" y="4"/>
                    <a:pt x="11" y="2"/>
                    <a:pt x="2" y="0"/>
                  </a:cubicBezTo>
                </a:path>
              </a:pathLst>
            </a:custGeom>
            <a:solidFill>
              <a:srgbClr val="689F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7" name="ïśḻîḓe">
              <a:extLst>
                <a:ext uri="{FF2B5EF4-FFF2-40B4-BE49-F238E27FC236}">
                  <a16:creationId xmlns:a16="http://schemas.microsoft.com/office/drawing/2014/main" xmlns="" id="{E7CAD61F-951D-472D-803A-A455063BED13}"/>
                </a:ext>
              </a:extLst>
            </p:cNvPr>
            <p:cNvSpPr/>
            <p:nvPr/>
          </p:nvSpPr>
          <p:spPr bwMode="auto">
            <a:xfrm>
              <a:off x="7505701" y="4862513"/>
              <a:ext cx="42863" cy="58738"/>
            </a:xfrm>
            <a:custGeom>
              <a:avLst/>
              <a:gdLst>
                <a:gd name="T0" fmla="*/ 2 w 13"/>
                <a:gd name="T1" fmla="*/ 0 h 18"/>
                <a:gd name="T2" fmla="*/ 0 w 13"/>
                <a:gd name="T3" fmla="*/ 17 h 18"/>
                <a:gd name="T4" fmla="*/ 5 w 13"/>
                <a:gd name="T5" fmla="*/ 18 h 18"/>
                <a:gd name="T6" fmla="*/ 13 w 13"/>
                <a:gd name="T7" fmla="*/ 1 h 18"/>
                <a:gd name="T8" fmla="*/ 13 w 13"/>
                <a:gd name="T9" fmla="*/ 1 h 18"/>
                <a:gd name="T10" fmla="*/ 2 w 13"/>
                <a:gd name="T11" fmla="*/ 0 h 18"/>
              </a:gdLst>
              <a:ahLst/>
              <a:cxnLst>
                <a:cxn ang="0">
                  <a:pos x="T0" y="T1"/>
                </a:cxn>
                <a:cxn ang="0">
                  <a:pos x="T2" y="T3"/>
                </a:cxn>
                <a:cxn ang="0">
                  <a:pos x="T4" y="T5"/>
                </a:cxn>
                <a:cxn ang="0">
                  <a:pos x="T6" y="T7"/>
                </a:cxn>
                <a:cxn ang="0">
                  <a:pos x="T8" y="T9"/>
                </a:cxn>
                <a:cxn ang="0">
                  <a:pos x="T10" y="T11"/>
                </a:cxn>
              </a:cxnLst>
              <a:rect l="0" t="0" r="r" b="b"/>
              <a:pathLst>
                <a:path w="13" h="18">
                  <a:moveTo>
                    <a:pt x="2" y="0"/>
                  </a:moveTo>
                  <a:cubicBezTo>
                    <a:pt x="0" y="17"/>
                    <a:pt x="0" y="17"/>
                    <a:pt x="0" y="17"/>
                  </a:cubicBezTo>
                  <a:cubicBezTo>
                    <a:pt x="5" y="18"/>
                    <a:pt x="5" y="18"/>
                    <a:pt x="5" y="18"/>
                  </a:cubicBezTo>
                  <a:cubicBezTo>
                    <a:pt x="8" y="13"/>
                    <a:pt x="10" y="7"/>
                    <a:pt x="13" y="1"/>
                  </a:cubicBezTo>
                  <a:cubicBezTo>
                    <a:pt x="13" y="1"/>
                    <a:pt x="13" y="1"/>
                    <a:pt x="13" y="1"/>
                  </a:cubicBezTo>
                  <a:cubicBezTo>
                    <a:pt x="9" y="1"/>
                    <a:pt x="5" y="1"/>
                    <a:pt x="2" y="0"/>
                  </a:cubicBezTo>
                </a:path>
              </a:pathLst>
            </a:custGeom>
            <a:solidFill>
              <a:srgbClr val="548B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8" name="íṡļîḍê">
              <a:extLst>
                <a:ext uri="{FF2B5EF4-FFF2-40B4-BE49-F238E27FC236}">
                  <a16:creationId xmlns:a16="http://schemas.microsoft.com/office/drawing/2014/main" xmlns="" id="{8FD80806-51D2-475A-A2B8-F74FA3ED6533}"/>
                </a:ext>
              </a:extLst>
            </p:cNvPr>
            <p:cNvSpPr/>
            <p:nvPr/>
          </p:nvSpPr>
          <p:spPr bwMode="auto">
            <a:xfrm>
              <a:off x="7416801" y="4852988"/>
              <a:ext cx="49213" cy="9525"/>
            </a:xfrm>
            <a:custGeom>
              <a:avLst/>
              <a:gdLst>
                <a:gd name="T0" fmla="*/ 0 w 31"/>
                <a:gd name="T1" fmla="*/ 0 h 6"/>
                <a:gd name="T2" fmla="*/ 0 w 31"/>
                <a:gd name="T3" fmla="*/ 2 h 6"/>
                <a:gd name="T4" fmla="*/ 0 w 31"/>
                <a:gd name="T5" fmla="*/ 2 h 6"/>
                <a:gd name="T6" fmla="*/ 0 w 31"/>
                <a:gd name="T7" fmla="*/ 2 h 6"/>
                <a:gd name="T8" fmla="*/ 31 w 31"/>
                <a:gd name="T9" fmla="*/ 6 h 6"/>
                <a:gd name="T10" fmla="*/ 31 w 31"/>
                <a:gd name="T11" fmla="*/ 4 h 6"/>
                <a:gd name="T12" fmla="*/ 0 w 3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0" y="0"/>
                  </a:moveTo>
                  <a:lnTo>
                    <a:pt x="0" y="2"/>
                  </a:lnTo>
                  <a:lnTo>
                    <a:pt x="0" y="2"/>
                  </a:lnTo>
                  <a:lnTo>
                    <a:pt x="0" y="2"/>
                  </a:lnTo>
                  <a:lnTo>
                    <a:pt x="31" y="6"/>
                  </a:lnTo>
                  <a:lnTo>
                    <a:pt x="31" y="4"/>
                  </a:lnTo>
                  <a:lnTo>
                    <a:pt x="0" y="0"/>
                  </a:lnTo>
                  <a:close/>
                </a:path>
              </a:pathLst>
            </a:custGeom>
            <a:solidFill>
              <a:srgbClr val="2727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9" name="íṡḻîḓe">
              <a:extLst>
                <a:ext uri="{FF2B5EF4-FFF2-40B4-BE49-F238E27FC236}">
                  <a16:creationId xmlns:a16="http://schemas.microsoft.com/office/drawing/2014/main" xmlns="" id="{7F5FF9BC-A818-40D4-89C0-6E208E27363D}"/>
                </a:ext>
              </a:extLst>
            </p:cNvPr>
            <p:cNvSpPr/>
            <p:nvPr/>
          </p:nvSpPr>
          <p:spPr bwMode="auto">
            <a:xfrm>
              <a:off x="7416801" y="4852988"/>
              <a:ext cx="49213" cy="9525"/>
            </a:xfrm>
            <a:custGeom>
              <a:avLst/>
              <a:gdLst>
                <a:gd name="T0" fmla="*/ 0 w 31"/>
                <a:gd name="T1" fmla="*/ 0 h 6"/>
                <a:gd name="T2" fmla="*/ 0 w 31"/>
                <a:gd name="T3" fmla="*/ 2 h 6"/>
                <a:gd name="T4" fmla="*/ 0 w 31"/>
                <a:gd name="T5" fmla="*/ 2 h 6"/>
                <a:gd name="T6" fmla="*/ 0 w 31"/>
                <a:gd name="T7" fmla="*/ 2 h 6"/>
                <a:gd name="T8" fmla="*/ 31 w 31"/>
                <a:gd name="T9" fmla="*/ 6 h 6"/>
                <a:gd name="T10" fmla="*/ 31 w 31"/>
                <a:gd name="T11" fmla="*/ 4 h 6"/>
                <a:gd name="T12" fmla="*/ 0 w 3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0" y="0"/>
                  </a:moveTo>
                  <a:lnTo>
                    <a:pt x="0" y="2"/>
                  </a:lnTo>
                  <a:lnTo>
                    <a:pt x="0" y="2"/>
                  </a:lnTo>
                  <a:lnTo>
                    <a:pt x="0" y="2"/>
                  </a:lnTo>
                  <a:lnTo>
                    <a:pt x="31" y="6"/>
                  </a:lnTo>
                  <a:lnTo>
                    <a:pt x="31"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0" name="îSḻîḓé">
              <a:extLst>
                <a:ext uri="{FF2B5EF4-FFF2-40B4-BE49-F238E27FC236}">
                  <a16:creationId xmlns:a16="http://schemas.microsoft.com/office/drawing/2014/main" xmlns="" id="{618CB43E-CE42-4FF4-8355-A349F900F58F}"/>
                </a:ext>
              </a:extLst>
            </p:cNvPr>
            <p:cNvSpPr/>
            <p:nvPr/>
          </p:nvSpPr>
          <p:spPr bwMode="auto">
            <a:xfrm>
              <a:off x="7413626" y="4868863"/>
              <a:ext cx="49213" cy="6350"/>
            </a:xfrm>
            <a:custGeom>
              <a:avLst/>
              <a:gdLst>
                <a:gd name="T0" fmla="*/ 0 w 31"/>
                <a:gd name="T1" fmla="*/ 0 h 4"/>
                <a:gd name="T2" fmla="*/ 0 w 31"/>
                <a:gd name="T3" fmla="*/ 2 h 4"/>
                <a:gd name="T4" fmla="*/ 0 w 31"/>
                <a:gd name="T5" fmla="*/ 2 h 4"/>
                <a:gd name="T6" fmla="*/ 31 w 31"/>
                <a:gd name="T7" fmla="*/ 4 h 4"/>
                <a:gd name="T8" fmla="*/ 31 w 31"/>
                <a:gd name="T9" fmla="*/ 2 h 4"/>
                <a:gd name="T10" fmla="*/ 0 w 31"/>
                <a:gd name="T11" fmla="*/ 0 h 4"/>
                <a:gd name="T12" fmla="*/ 0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0" y="0"/>
                  </a:moveTo>
                  <a:lnTo>
                    <a:pt x="0" y="2"/>
                  </a:lnTo>
                  <a:lnTo>
                    <a:pt x="0" y="2"/>
                  </a:lnTo>
                  <a:lnTo>
                    <a:pt x="31" y="4"/>
                  </a:lnTo>
                  <a:lnTo>
                    <a:pt x="31" y="2"/>
                  </a:lnTo>
                  <a:lnTo>
                    <a:pt x="0" y="0"/>
                  </a:lnTo>
                  <a:lnTo>
                    <a:pt x="0" y="0"/>
                  </a:lnTo>
                  <a:close/>
                </a:path>
              </a:pathLst>
            </a:custGeom>
            <a:solidFill>
              <a:srgbClr val="2727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1" name="íṣ1iḍé">
              <a:extLst>
                <a:ext uri="{FF2B5EF4-FFF2-40B4-BE49-F238E27FC236}">
                  <a16:creationId xmlns:a16="http://schemas.microsoft.com/office/drawing/2014/main" xmlns="" id="{8A246AAE-ED67-43BB-B25E-C333AAA68387}"/>
                </a:ext>
              </a:extLst>
            </p:cNvPr>
            <p:cNvSpPr/>
            <p:nvPr/>
          </p:nvSpPr>
          <p:spPr bwMode="auto">
            <a:xfrm>
              <a:off x="7413626" y="4868863"/>
              <a:ext cx="49213" cy="6350"/>
            </a:xfrm>
            <a:custGeom>
              <a:avLst/>
              <a:gdLst>
                <a:gd name="T0" fmla="*/ 0 w 31"/>
                <a:gd name="T1" fmla="*/ 0 h 4"/>
                <a:gd name="T2" fmla="*/ 0 w 31"/>
                <a:gd name="T3" fmla="*/ 2 h 4"/>
                <a:gd name="T4" fmla="*/ 0 w 31"/>
                <a:gd name="T5" fmla="*/ 2 h 4"/>
                <a:gd name="T6" fmla="*/ 31 w 31"/>
                <a:gd name="T7" fmla="*/ 4 h 4"/>
                <a:gd name="T8" fmla="*/ 31 w 31"/>
                <a:gd name="T9" fmla="*/ 2 h 4"/>
                <a:gd name="T10" fmla="*/ 0 w 31"/>
                <a:gd name="T11" fmla="*/ 0 h 4"/>
                <a:gd name="T12" fmla="*/ 0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0" y="0"/>
                  </a:moveTo>
                  <a:lnTo>
                    <a:pt x="0" y="2"/>
                  </a:lnTo>
                  <a:lnTo>
                    <a:pt x="0" y="2"/>
                  </a:lnTo>
                  <a:lnTo>
                    <a:pt x="31" y="4"/>
                  </a:lnTo>
                  <a:lnTo>
                    <a:pt x="31" y="2"/>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2" name="iślíḋe">
              <a:extLst>
                <a:ext uri="{FF2B5EF4-FFF2-40B4-BE49-F238E27FC236}">
                  <a16:creationId xmlns:a16="http://schemas.microsoft.com/office/drawing/2014/main" xmlns="" id="{273F190A-F019-4E66-A3AC-53011CFFAF47}"/>
                </a:ext>
              </a:extLst>
            </p:cNvPr>
            <p:cNvSpPr/>
            <p:nvPr/>
          </p:nvSpPr>
          <p:spPr bwMode="auto">
            <a:xfrm>
              <a:off x="7413626" y="4883150"/>
              <a:ext cx="49213" cy="6350"/>
            </a:xfrm>
            <a:custGeom>
              <a:avLst/>
              <a:gdLst>
                <a:gd name="T0" fmla="*/ 0 w 31"/>
                <a:gd name="T1" fmla="*/ 0 h 4"/>
                <a:gd name="T2" fmla="*/ 0 w 31"/>
                <a:gd name="T3" fmla="*/ 2 h 4"/>
                <a:gd name="T4" fmla="*/ 31 w 31"/>
                <a:gd name="T5" fmla="*/ 4 h 4"/>
                <a:gd name="T6" fmla="*/ 31 w 31"/>
                <a:gd name="T7" fmla="*/ 2 h 4"/>
                <a:gd name="T8" fmla="*/ 0 w 31"/>
                <a:gd name="T9" fmla="*/ 0 h 4"/>
                <a:gd name="T10" fmla="*/ 0 w 31"/>
                <a:gd name="T11" fmla="*/ 0 h 4"/>
              </a:gdLst>
              <a:ahLst/>
              <a:cxnLst>
                <a:cxn ang="0">
                  <a:pos x="T0" y="T1"/>
                </a:cxn>
                <a:cxn ang="0">
                  <a:pos x="T2" y="T3"/>
                </a:cxn>
                <a:cxn ang="0">
                  <a:pos x="T4" y="T5"/>
                </a:cxn>
                <a:cxn ang="0">
                  <a:pos x="T6" y="T7"/>
                </a:cxn>
                <a:cxn ang="0">
                  <a:pos x="T8" y="T9"/>
                </a:cxn>
                <a:cxn ang="0">
                  <a:pos x="T10" y="T11"/>
                </a:cxn>
              </a:cxnLst>
              <a:rect l="0" t="0" r="r" b="b"/>
              <a:pathLst>
                <a:path w="31" h="4">
                  <a:moveTo>
                    <a:pt x="0" y="0"/>
                  </a:moveTo>
                  <a:lnTo>
                    <a:pt x="0" y="2"/>
                  </a:lnTo>
                  <a:lnTo>
                    <a:pt x="31" y="4"/>
                  </a:lnTo>
                  <a:lnTo>
                    <a:pt x="31" y="2"/>
                  </a:lnTo>
                  <a:lnTo>
                    <a:pt x="0" y="0"/>
                  </a:lnTo>
                  <a:lnTo>
                    <a:pt x="0" y="0"/>
                  </a:lnTo>
                  <a:close/>
                </a:path>
              </a:pathLst>
            </a:custGeom>
            <a:solidFill>
              <a:srgbClr val="2727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3" name="ïṣľîďé">
              <a:extLst>
                <a:ext uri="{FF2B5EF4-FFF2-40B4-BE49-F238E27FC236}">
                  <a16:creationId xmlns:a16="http://schemas.microsoft.com/office/drawing/2014/main" xmlns="" id="{A17119FB-4C41-4C34-8B1A-59F23A4CBEC8}"/>
                </a:ext>
              </a:extLst>
            </p:cNvPr>
            <p:cNvSpPr/>
            <p:nvPr/>
          </p:nvSpPr>
          <p:spPr bwMode="auto">
            <a:xfrm>
              <a:off x="7413626" y="4883150"/>
              <a:ext cx="49213" cy="6350"/>
            </a:xfrm>
            <a:custGeom>
              <a:avLst/>
              <a:gdLst>
                <a:gd name="T0" fmla="*/ 0 w 31"/>
                <a:gd name="T1" fmla="*/ 0 h 4"/>
                <a:gd name="T2" fmla="*/ 0 w 31"/>
                <a:gd name="T3" fmla="*/ 2 h 4"/>
                <a:gd name="T4" fmla="*/ 31 w 31"/>
                <a:gd name="T5" fmla="*/ 4 h 4"/>
                <a:gd name="T6" fmla="*/ 31 w 31"/>
                <a:gd name="T7" fmla="*/ 2 h 4"/>
                <a:gd name="T8" fmla="*/ 0 w 31"/>
                <a:gd name="T9" fmla="*/ 0 h 4"/>
                <a:gd name="T10" fmla="*/ 0 w 31"/>
                <a:gd name="T11" fmla="*/ 0 h 4"/>
              </a:gdLst>
              <a:ahLst/>
              <a:cxnLst>
                <a:cxn ang="0">
                  <a:pos x="T0" y="T1"/>
                </a:cxn>
                <a:cxn ang="0">
                  <a:pos x="T2" y="T3"/>
                </a:cxn>
                <a:cxn ang="0">
                  <a:pos x="T4" y="T5"/>
                </a:cxn>
                <a:cxn ang="0">
                  <a:pos x="T6" y="T7"/>
                </a:cxn>
                <a:cxn ang="0">
                  <a:pos x="T8" y="T9"/>
                </a:cxn>
                <a:cxn ang="0">
                  <a:pos x="T10" y="T11"/>
                </a:cxn>
              </a:cxnLst>
              <a:rect l="0" t="0" r="r" b="b"/>
              <a:pathLst>
                <a:path w="31" h="4">
                  <a:moveTo>
                    <a:pt x="0" y="0"/>
                  </a:moveTo>
                  <a:lnTo>
                    <a:pt x="0" y="2"/>
                  </a:lnTo>
                  <a:lnTo>
                    <a:pt x="31" y="4"/>
                  </a:lnTo>
                  <a:lnTo>
                    <a:pt x="31" y="2"/>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4" name="ï$1íďê">
              <a:extLst>
                <a:ext uri="{FF2B5EF4-FFF2-40B4-BE49-F238E27FC236}">
                  <a16:creationId xmlns:a16="http://schemas.microsoft.com/office/drawing/2014/main" xmlns="" id="{8DABAF2F-3551-4DB9-9996-EFC40360FB88}"/>
                </a:ext>
              </a:extLst>
            </p:cNvPr>
            <p:cNvSpPr/>
            <p:nvPr/>
          </p:nvSpPr>
          <p:spPr bwMode="auto">
            <a:xfrm>
              <a:off x="7410451" y="4895850"/>
              <a:ext cx="71438" cy="9525"/>
            </a:xfrm>
            <a:custGeom>
              <a:avLst/>
              <a:gdLst>
                <a:gd name="T0" fmla="*/ 0 w 45"/>
                <a:gd name="T1" fmla="*/ 0 h 6"/>
                <a:gd name="T2" fmla="*/ 0 w 45"/>
                <a:gd name="T3" fmla="*/ 2 h 6"/>
                <a:gd name="T4" fmla="*/ 0 w 45"/>
                <a:gd name="T5" fmla="*/ 2 h 6"/>
                <a:gd name="T6" fmla="*/ 43 w 45"/>
                <a:gd name="T7" fmla="*/ 6 h 6"/>
                <a:gd name="T8" fmla="*/ 45 w 45"/>
                <a:gd name="T9" fmla="*/ 4 h 6"/>
                <a:gd name="T10" fmla="*/ 0 w 45"/>
                <a:gd name="T11" fmla="*/ 0 h 6"/>
                <a:gd name="T12" fmla="*/ 0 w 4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5" h="6">
                  <a:moveTo>
                    <a:pt x="0" y="0"/>
                  </a:moveTo>
                  <a:lnTo>
                    <a:pt x="0" y="2"/>
                  </a:lnTo>
                  <a:lnTo>
                    <a:pt x="0" y="2"/>
                  </a:lnTo>
                  <a:lnTo>
                    <a:pt x="43" y="6"/>
                  </a:lnTo>
                  <a:lnTo>
                    <a:pt x="45" y="4"/>
                  </a:lnTo>
                  <a:lnTo>
                    <a:pt x="0" y="0"/>
                  </a:lnTo>
                  <a:lnTo>
                    <a:pt x="0" y="0"/>
                  </a:lnTo>
                  <a:close/>
                </a:path>
              </a:pathLst>
            </a:custGeom>
            <a:solidFill>
              <a:srgbClr val="2727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5" name="îs1íḍê">
              <a:extLst>
                <a:ext uri="{FF2B5EF4-FFF2-40B4-BE49-F238E27FC236}">
                  <a16:creationId xmlns:a16="http://schemas.microsoft.com/office/drawing/2014/main" xmlns="" id="{56F556F8-9DA1-4E00-8352-4B7CC6090A6E}"/>
                </a:ext>
              </a:extLst>
            </p:cNvPr>
            <p:cNvSpPr/>
            <p:nvPr/>
          </p:nvSpPr>
          <p:spPr bwMode="auto">
            <a:xfrm>
              <a:off x="7410451" y="4895850"/>
              <a:ext cx="71438" cy="9525"/>
            </a:xfrm>
            <a:custGeom>
              <a:avLst/>
              <a:gdLst>
                <a:gd name="T0" fmla="*/ 0 w 45"/>
                <a:gd name="T1" fmla="*/ 0 h 6"/>
                <a:gd name="T2" fmla="*/ 0 w 45"/>
                <a:gd name="T3" fmla="*/ 2 h 6"/>
                <a:gd name="T4" fmla="*/ 0 w 45"/>
                <a:gd name="T5" fmla="*/ 2 h 6"/>
                <a:gd name="T6" fmla="*/ 43 w 45"/>
                <a:gd name="T7" fmla="*/ 6 h 6"/>
                <a:gd name="T8" fmla="*/ 45 w 45"/>
                <a:gd name="T9" fmla="*/ 4 h 6"/>
                <a:gd name="T10" fmla="*/ 0 w 45"/>
                <a:gd name="T11" fmla="*/ 0 h 6"/>
                <a:gd name="T12" fmla="*/ 0 w 4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5" h="6">
                  <a:moveTo>
                    <a:pt x="0" y="0"/>
                  </a:moveTo>
                  <a:lnTo>
                    <a:pt x="0" y="2"/>
                  </a:lnTo>
                  <a:lnTo>
                    <a:pt x="0" y="2"/>
                  </a:lnTo>
                  <a:lnTo>
                    <a:pt x="43" y="6"/>
                  </a:lnTo>
                  <a:lnTo>
                    <a:pt x="45" y="4"/>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6" name="ïśļiḋe">
              <a:extLst>
                <a:ext uri="{FF2B5EF4-FFF2-40B4-BE49-F238E27FC236}">
                  <a16:creationId xmlns:a16="http://schemas.microsoft.com/office/drawing/2014/main" xmlns="" id="{3FB84B7F-4956-4C3D-BDC3-27D31F1A4BC1}"/>
                </a:ext>
              </a:extLst>
            </p:cNvPr>
            <p:cNvSpPr/>
            <p:nvPr/>
          </p:nvSpPr>
          <p:spPr bwMode="auto">
            <a:xfrm>
              <a:off x="7521576" y="4921250"/>
              <a:ext cx="49213" cy="4763"/>
            </a:xfrm>
            <a:custGeom>
              <a:avLst/>
              <a:gdLst>
                <a:gd name="T0" fmla="*/ 0 w 31"/>
                <a:gd name="T1" fmla="*/ 0 h 3"/>
                <a:gd name="T2" fmla="*/ 0 w 31"/>
                <a:gd name="T3" fmla="*/ 0 h 3"/>
                <a:gd name="T4" fmla="*/ 31 w 31"/>
                <a:gd name="T5" fmla="*/ 3 h 3"/>
                <a:gd name="T6" fmla="*/ 31 w 31"/>
                <a:gd name="T7" fmla="*/ 3 h 3"/>
                <a:gd name="T8" fmla="*/ 0 w 31"/>
                <a:gd name="T9" fmla="*/ 0 h 3"/>
              </a:gdLst>
              <a:ahLst/>
              <a:cxnLst>
                <a:cxn ang="0">
                  <a:pos x="T0" y="T1"/>
                </a:cxn>
                <a:cxn ang="0">
                  <a:pos x="T2" y="T3"/>
                </a:cxn>
                <a:cxn ang="0">
                  <a:pos x="T4" y="T5"/>
                </a:cxn>
                <a:cxn ang="0">
                  <a:pos x="T6" y="T7"/>
                </a:cxn>
                <a:cxn ang="0">
                  <a:pos x="T8" y="T9"/>
                </a:cxn>
              </a:cxnLst>
              <a:rect l="0" t="0" r="r" b="b"/>
              <a:pathLst>
                <a:path w="31" h="3">
                  <a:moveTo>
                    <a:pt x="0" y="0"/>
                  </a:moveTo>
                  <a:lnTo>
                    <a:pt x="0" y="0"/>
                  </a:lnTo>
                  <a:lnTo>
                    <a:pt x="31" y="3"/>
                  </a:lnTo>
                  <a:lnTo>
                    <a:pt x="31" y="3"/>
                  </a:lnTo>
                  <a:lnTo>
                    <a:pt x="0" y="0"/>
                  </a:lnTo>
                  <a:close/>
                </a:path>
              </a:pathLst>
            </a:custGeom>
            <a:solidFill>
              <a:srgbClr val="0418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7" name="iSḻiḍe">
              <a:extLst>
                <a:ext uri="{FF2B5EF4-FFF2-40B4-BE49-F238E27FC236}">
                  <a16:creationId xmlns:a16="http://schemas.microsoft.com/office/drawing/2014/main" xmlns="" id="{3FA3C287-F9EF-4005-B4C2-8F50500B914F}"/>
                </a:ext>
              </a:extLst>
            </p:cNvPr>
            <p:cNvSpPr/>
            <p:nvPr/>
          </p:nvSpPr>
          <p:spPr bwMode="auto">
            <a:xfrm>
              <a:off x="7521576" y="4921250"/>
              <a:ext cx="49213" cy="4763"/>
            </a:xfrm>
            <a:custGeom>
              <a:avLst/>
              <a:gdLst>
                <a:gd name="T0" fmla="*/ 0 w 31"/>
                <a:gd name="T1" fmla="*/ 0 h 3"/>
                <a:gd name="T2" fmla="*/ 0 w 31"/>
                <a:gd name="T3" fmla="*/ 0 h 3"/>
                <a:gd name="T4" fmla="*/ 31 w 31"/>
                <a:gd name="T5" fmla="*/ 3 h 3"/>
                <a:gd name="T6" fmla="*/ 31 w 31"/>
                <a:gd name="T7" fmla="*/ 3 h 3"/>
                <a:gd name="T8" fmla="*/ 0 w 31"/>
                <a:gd name="T9" fmla="*/ 0 h 3"/>
              </a:gdLst>
              <a:ahLst/>
              <a:cxnLst>
                <a:cxn ang="0">
                  <a:pos x="T0" y="T1"/>
                </a:cxn>
                <a:cxn ang="0">
                  <a:pos x="T2" y="T3"/>
                </a:cxn>
                <a:cxn ang="0">
                  <a:pos x="T4" y="T5"/>
                </a:cxn>
                <a:cxn ang="0">
                  <a:pos x="T6" y="T7"/>
                </a:cxn>
                <a:cxn ang="0">
                  <a:pos x="T8" y="T9"/>
                </a:cxn>
              </a:cxnLst>
              <a:rect l="0" t="0" r="r" b="b"/>
              <a:pathLst>
                <a:path w="31" h="3">
                  <a:moveTo>
                    <a:pt x="0" y="0"/>
                  </a:moveTo>
                  <a:lnTo>
                    <a:pt x="0" y="0"/>
                  </a:lnTo>
                  <a:lnTo>
                    <a:pt x="31" y="3"/>
                  </a:lnTo>
                  <a:lnTo>
                    <a:pt x="31"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8" name="îSlïḓe">
              <a:extLst>
                <a:ext uri="{FF2B5EF4-FFF2-40B4-BE49-F238E27FC236}">
                  <a16:creationId xmlns:a16="http://schemas.microsoft.com/office/drawing/2014/main" xmlns="" id="{2A0A2469-7D66-4A52-986E-2F669CDAEC7F}"/>
                </a:ext>
              </a:extLst>
            </p:cNvPr>
            <p:cNvSpPr/>
            <p:nvPr/>
          </p:nvSpPr>
          <p:spPr bwMode="auto">
            <a:xfrm>
              <a:off x="7521576" y="4862513"/>
              <a:ext cx="66675" cy="63500"/>
            </a:xfrm>
            <a:custGeom>
              <a:avLst/>
              <a:gdLst>
                <a:gd name="T0" fmla="*/ 20 w 20"/>
                <a:gd name="T1" fmla="*/ 0 h 19"/>
                <a:gd name="T2" fmla="*/ 8 w 20"/>
                <a:gd name="T3" fmla="*/ 1 h 19"/>
                <a:gd name="T4" fmla="*/ 0 w 20"/>
                <a:gd name="T5" fmla="*/ 18 h 19"/>
                <a:gd name="T6" fmla="*/ 15 w 20"/>
                <a:gd name="T7" fmla="*/ 19 h 19"/>
                <a:gd name="T8" fmla="*/ 20 w 20"/>
                <a:gd name="T9" fmla="*/ 0 h 19"/>
              </a:gdLst>
              <a:ahLst/>
              <a:cxnLst>
                <a:cxn ang="0">
                  <a:pos x="T0" y="T1"/>
                </a:cxn>
                <a:cxn ang="0">
                  <a:pos x="T2" y="T3"/>
                </a:cxn>
                <a:cxn ang="0">
                  <a:pos x="T4" y="T5"/>
                </a:cxn>
                <a:cxn ang="0">
                  <a:pos x="T6" y="T7"/>
                </a:cxn>
                <a:cxn ang="0">
                  <a:pos x="T8" y="T9"/>
                </a:cxn>
              </a:cxnLst>
              <a:rect l="0" t="0" r="r" b="b"/>
              <a:pathLst>
                <a:path w="20" h="19">
                  <a:moveTo>
                    <a:pt x="20" y="0"/>
                  </a:moveTo>
                  <a:cubicBezTo>
                    <a:pt x="16" y="1"/>
                    <a:pt x="12" y="1"/>
                    <a:pt x="8" y="1"/>
                  </a:cubicBezTo>
                  <a:cubicBezTo>
                    <a:pt x="5" y="7"/>
                    <a:pt x="3" y="13"/>
                    <a:pt x="0" y="18"/>
                  </a:cubicBezTo>
                  <a:cubicBezTo>
                    <a:pt x="15" y="19"/>
                    <a:pt x="15" y="19"/>
                    <a:pt x="15" y="19"/>
                  </a:cubicBezTo>
                  <a:cubicBezTo>
                    <a:pt x="16" y="13"/>
                    <a:pt x="18" y="7"/>
                    <a:pt x="20" y="0"/>
                  </a:cubicBezTo>
                </a:path>
              </a:pathLst>
            </a:custGeom>
            <a:solidFill>
              <a:srgbClr val="3E660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9" name="îšlíḓé">
              <a:extLst>
                <a:ext uri="{FF2B5EF4-FFF2-40B4-BE49-F238E27FC236}">
                  <a16:creationId xmlns:a16="http://schemas.microsoft.com/office/drawing/2014/main" xmlns="" id="{569B64EF-4647-48F3-8B67-152C589AA8BA}"/>
                </a:ext>
              </a:extLst>
            </p:cNvPr>
            <p:cNvSpPr/>
            <p:nvPr/>
          </p:nvSpPr>
          <p:spPr bwMode="auto">
            <a:xfrm>
              <a:off x="7581901" y="4800600"/>
              <a:ext cx="158750" cy="257175"/>
            </a:xfrm>
            <a:custGeom>
              <a:avLst/>
              <a:gdLst>
                <a:gd name="T0" fmla="*/ 48 w 48"/>
                <a:gd name="T1" fmla="*/ 0 h 78"/>
                <a:gd name="T2" fmla="*/ 17 w 48"/>
                <a:gd name="T3" fmla="*/ 16 h 78"/>
                <a:gd name="T4" fmla="*/ 1 w 48"/>
                <a:gd name="T5" fmla="*/ 78 h 78"/>
                <a:gd name="T6" fmla="*/ 2 w 48"/>
                <a:gd name="T7" fmla="*/ 78 h 78"/>
                <a:gd name="T8" fmla="*/ 21 w 48"/>
                <a:gd name="T9" fmla="*/ 55 h 78"/>
                <a:gd name="T10" fmla="*/ 34 w 48"/>
                <a:gd name="T11" fmla="*/ 31 h 78"/>
                <a:gd name="T12" fmla="*/ 48 w 48"/>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48" h="78">
                  <a:moveTo>
                    <a:pt x="48" y="0"/>
                  </a:moveTo>
                  <a:cubicBezTo>
                    <a:pt x="41" y="6"/>
                    <a:pt x="31" y="13"/>
                    <a:pt x="17" y="16"/>
                  </a:cubicBezTo>
                  <a:cubicBezTo>
                    <a:pt x="7" y="44"/>
                    <a:pt x="0" y="69"/>
                    <a:pt x="1" y="78"/>
                  </a:cubicBezTo>
                  <a:cubicBezTo>
                    <a:pt x="1" y="78"/>
                    <a:pt x="1" y="78"/>
                    <a:pt x="2" y="78"/>
                  </a:cubicBezTo>
                  <a:cubicBezTo>
                    <a:pt x="7" y="76"/>
                    <a:pt x="14" y="68"/>
                    <a:pt x="21" y="55"/>
                  </a:cubicBezTo>
                  <a:cubicBezTo>
                    <a:pt x="26" y="48"/>
                    <a:pt x="30" y="40"/>
                    <a:pt x="34" y="31"/>
                  </a:cubicBezTo>
                  <a:cubicBezTo>
                    <a:pt x="39" y="21"/>
                    <a:pt x="44" y="11"/>
                    <a:pt x="48" y="0"/>
                  </a:cubicBezTo>
                </a:path>
              </a:pathLst>
            </a:custGeom>
            <a:solidFill>
              <a:srgbClr val="9C6A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0" name="íšḷíḑè">
              <a:extLst>
                <a:ext uri="{FF2B5EF4-FFF2-40B4-BE49-F238E27FC236}">
                  <a16:creationId xmlns:a16="http://schemas.microsoft.com/office/drawing/2014/main" xmlns="" id="{455F7FE3-E365-4ECF-902D-E2A8711063C0}"/>
                </a:ext>
              </a:extLst>
            </p:cNvPr>
            <p:cNvSpPr/>
            <p:nvPr/>
          </p:nvSpPr>
          <p:spPr bwMode="auto">
            <a:xfrm>
              <a:off x="7786688" y="4724400"/>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path>
              </a:pathLst>
            </a:custGeom>
            <a:solidFill>
              <a:srgbClr val="062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1" name="íṧḻíḑê">
              <a:extLst>
                <a:ext uri="{FF2B5EF4-FFF2-40B4-BE49-F238E27FC236}">
                  <a16:creationId xmlns:a16="http://schemas.microsoft.com/office/drawing/2014/main" xmlns="" id="{59BD350E-E3E9-4E1D-A66C-64ECCEE7231D}"/>
                </a:ext>
              </a:extLst>
            </p:cNvPr>
            <p:cNvSpPr/>
            <p:nvPr/>
          </p:nvSpPr>
          <p:spPr bwMode="auto">
            <a:xfrm>
              <a:off x="7558088" y="4852988"/>
              <a:ext cx="79375" cy="204788"/>
            </a:xfrm>
            <a:custGeom>
              <a:avLst/>
              <a:gdLst>
                <a:gd name="T0" fmla="*/ 24 w 24"/>
                <a:gd name="T1" fmla="*/ 0 h 62"/>
                <a:gd name="T2" fmla="*/ 9 w 24"/>
                <a:gd name="T3" fmla="*/ 3 h 62"/>
                <a:gd name="T4" fmla="*/ 4 w 24"/>
                <a:gd name="T5" fmla="*/ 22 h 62"/>
                <a:gd name="T6" fmla="*/ 4 w 24"/>
                <a:gd name="T7" fmla="*/ 22 h 62"/>
                <a:gd name="T8" fmla="*/ 1 w 24"/>
                <a:gd name="T9" fmla="*/ 37 h 62"/>
                <a:gd name="T10" fmla="*/ 0 w 24"/>
                <a:gd name="T11" fmla="*/ 49 h 62"/>
                <a:gd name="T12" fmla="*/ 5 w 24"/>
                <a:gd name="T13" fmla="*/ 62 h 62"/>
                <a:gd name="T14" fmla="*/ 5 w 24"/>
                <a:gd name="T15" fmla="*/ 62 h 62"/>
                <a:gd name="T16" fmla="*/ 7 w 24"/>
                <a:gd name="T17" fmla="*/ 62 h 62"/>
                <a:gd name="T18" fmla="*/ 8 w 24"/>
                <a:gd name="T19" fmla="*/ 62 h 62"/>
                <a:gd name="T20" fmla="*/ 8 w 24"/>
                <a:gd name="T21" fmla="*/ 62 h 62"/>
                <a:gd name="T22" fmla="*/ 24 w 24"/>
                <a:gd name="T2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62">
                  <a:moveTo>
                    <a:pt x="24" y="0"/>
                  </a:moveTo>
                  <a:cubicBezTo>
                    <a:pt x="20" y="2"/>
                    <a:pt x="15" y="3"/>
                    <a:pt x="9" y="3"/>
                  </a:cubicBezTo>
                  <a:cubicBezTo>
                    <a:pt x="7" y="10"/>
                    <a:pt x="5" y="16"/>
                    <a:pt x="4" y="22"/>
                  </a:cubicBezTo>
                  <a:cubicBezTo>
                    <a:pt x="4" y="22"/>
                    <a:pt x="4" y="22"/>
                    <a:pt x="4" y="22"/>
                  </a:cubicBezTo>
                  <a:cubicBezTo>
                    <a:pt x="3" y="28"/>
                    <a:pt x="2" y="32"/>
                    <a:pt x="1" y="37"/>
                  </a:cubicBezTo>
                  <a:cubicBezTo>
                    <a:pt x="0" y="42"/>
                    <a:pt x="0" y="46"/>
                    <a:pt x="0" y="49"/>
                  </a:cubicBezTo>
                  <a:cubicBezTo>
                    <a:pt x="0" y="56"/>
                    <a:pt x="1" y="61"/>
                    <a:pt x="5" y="62"/>
                  </a:cubicBezTo>
                  <a:cubicBezTo>
                    <a:pt x="5" y="62"/>
                    <a:pt x="5" y="62"/>
                    <a:pt x="5" y="62"/>
                  </a:cubicBezTo>
                  <a:cubicBezTo>
                    <a:pt x="6" y="62"/>
                    <a:pt x="6" y="62"/>
                    <a:pt x="7" y="62"/>
                  </a:cubicBezTo>
                  <a:cubicBezTo>
                    <a:pt x="7" y="62"/>
                    <a:pt x="8" y="62"/>
                    <a:pt x="8" y="62"/>
                  </a:cubicBezTo>
                  <a:cubicBezTo>
                    <a:pt x="8" y="62"/>
                    <a:pt x="8" y="62"/>
                    <a:pt x="8" y="62"/>
                  </a:cubicBezTo>
                  <a:cubicBezTo>
                    <a:pt x="7" y="53"/>
                    <a:pt x="14" y="28"/>
                    <a:pt x="24" y="0"/>
                  </a:cubicBezTo>
                </a:path>
              </a:pathLst>
            </a:custGeom>
            <a:solidFill>
              <a:srgbClr val="AF80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2" name="íṣľíḑê">
              <a:extLst>
                <a:ext uri="{FF2B5EF4-FFF2-40B4-BE49-F238E27FC236}">
                  <a16:creationId xmlns:a16="http://schemas.microsoft.com/office/drawing/2014/main" xmlns="" id="{3A7FCF67-1A80-48AB-BE93-296F35CF096F}"/>
                </a:ext>
              </a:extLst>
            </p:cNvPr>
            <p:cNvSpPr/>
            <p:nvPr/>
          </p:nvSpPr>
          <p:spPr bwMode="auto">
            <a:xfrm>
              <a:off x="7132638" y="4724400"/>
              <a:ext cx="654050" cy="704850"/>
            </a:xfrm>
            <a:custGeom>
              <a:avLst/>
              <a:gdLst>
                <a:gd name="T0" fmla="*/ 127 w 198"/>
                <a:gd name="T1" fmla="*/ 51 h 214"/>
                <a:gd name="T2" fmla="*/ 0 w 198"/>
                <a:gd name="T3" fmla="*/ 0 h 214"/>
                <a:gd name="T4" fmla="*/ 0 w 198"/>
                <a:gd name="T5" fmla="*/ 0 h 214"/>
                <a:gd name="T6" fmla="*/ 27 w 198"/>
                <a:gd name="T7" fmla="*/ 202 h 214"/>
                <a:gd name="T8" fmla="*/ 27 w 198"/>
                <a:gd name="T9" fmla="*/ 202 h 214"/>
                <a:gd name="T10" fmla="*/ 99 w 198"/>
                <a:gd name="T11" fmla="*/ 214 h 214"/>
                <a:gd name="T12" fmla="*/ 171 w 198"/>
                <a:gd name="T13" fmla="*/ 202 h 214"/>
                <a:gd name="T14" fmla="*/ 171 w 198"/>
                <a:gd name="T15" fmla="*/ 202 h 214"/>
                <a:gd name="T16" fmla="*/ 198 w 198"/>
                <a:gd name="T17" fmla="*/ 0 h 214"/>
                <a:gd name="T18" fmla="*/ 198 w 198"/>
                <a:gd name="T19" fmla="*/ 0 h 214"/>
                <a:gd name="T20" fmla="*/ 127 w 198"/>
                <a:gd name="T21" fmla="*/ 5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14">
                  <a:moveTo>
                    <a:pt x="127" y="51"/>
                  </a:moveTo>
                  <a:cubicBezTo>
                    <a:pt x="72" y="51"/>
                    <a:pt x="0" y="9"/>
                    <a:pt x="0" y="0"/>
                  </a:cubicBezTo>
                  <a:cubicBezTo>
                    <a:pt x="0" y="0"/>
                    <a:pt x="0" y="0"/>
                    <a:pt x="0" y="0"/>
                  </a:cubicBezTo>
                  <a:cubicBezTo>
                    <a:pt x="9" y="67"/>
                    <a:pt x="18" y="135"/>
                    <a:pt x="27" y="202"/>
                  </a:cubicBezTo>
                  <a:cubicBezTo>
                    <a:pt x="27" y="202"/>
                    <a:pt x="27" y="202"/>
                    <a:pt x="27" y="202"/>
                  </a:cubicBezTo>
                  <a:cubicBezTo>
                    <a:pt x="27" y="209"/>
                    <a:pt x="59" y="214"/>
                    <a:pt x="99" y="214"/>
                  </a:cubicBezTo>
                  <a:cubicBezTo>
                    <a:pt x="139" y="214"/>
                    <a:pt x="171" y="209"/>
                    <a:pt x="171" y="202"/>
                  </a:cubicBezTo>
                  <a:cubicBezTo>
                    <a:pt x="171" y="202"/>
                    <a:pt x="171" y="202"/>
                    <a:pt x="171" y="202"/>
                  </a:cubicBezTo>
                  <a:cubicBezTo>
                    <a:pt x="180" y="135"/>
                    <a:pt x="189" y="67"/>
                    <a:pt x="198" y="0"/>
                  </a:cubicBezTo>
                  <a:cubicBezTo>
                    <a:pt x="198" y="0"/>
                    <a:pt x="198" y="0"/>
                    <a:pt x="198" y="0"/>
                  </a:cubicBezTo>
                  <a:cubicBezTo>
                    <a:pt x="197" y="9"/>
                    <a:pt x="181" y="51"/>
                    <a:pt x="127" y="51"/>
                  </a:cubicBezTo>
                  <a:close/>
                </a:path>
              </a:pathLst>
            </a:custGeom>
            <a:solidFill>
              <a:srgbClr val="2644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3" name="ïšḷiḓê">
              <a:extLst>
                <a:ext uri="{FF2B5EF4-FFF2-40B4-BE49-F238E27FC236}">
                  <a16:creationId xmlns:a16="http://schemas.microsoft.com/office/drawing/2014/main" xmlns="" id="{03F5205E-EE8C-4B57-A82C-345A63CA39AE}"/>
                </a:ext>
              </a:extLst>
            </p:cNvPr>
            <p:cNvSpPr/>
            <p:nvPr/>
          </p:nvSpPr>
          <p:spPr bwMode="auto">
            <a:xfrm>
              <a:off x="7786688" y="4724400"/>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1D44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4" name="îŝľïḓé">
              <a:extLst>
                <a:ext uri="{FF2B5EF4-FFF2-40B4-BE49-F238E27FC236}">
                  <a16:creationId xmlns:a16="http://schemas.microsoft.com/office/drawing/2014/main" xmlns="" id="{57F50923-6F64-4193-B38E-812D56B64B6C}"/>
                </a:ext>
              </a:extLst>
            </p:cNvPr>
            <p:cNvSpPr/>
            <p:nvPr/>
          </p:nvSpPr>
          <p:spPr bwMode="auto">
            <a:xfrm>
              <a:off x="7132638" y="4724400"/>
              <a:ext cx="211138" cy="701675"/>
            </a:xfrm>
            <a:custGeom>
              <a:avLst/>
              <a:gdLst>
                <a:gd name="T0" fmla="*/ 0 w 64"/>
                <a:gd name="T1" fmla="*/ 0 h 213"/>
                <a:gd name="T2" fmla="*/ 0 w 64"/>
                <a:gd name="T3" fmla="*/ 0 h 213"/>
                <a:gd name="T4" fmla="*/ 27 w 64"/>
                <a:gd name="T5" fmla="*/ 202 h 213"/>
                <a:gd name="T6" fmla="*/ 27 w 64"/>
                <a:gd name="T7" fmla="*/ 202 h 213"/>
                <a:gd name="T8" fmla="*/ 64 w 64"/>
                <a:gd name="T9" fmla="*/ 213 h 213"/>
                <a:gd name="T10" fmla="*/ 54 w 64"/>
                <a:gd name="T11" fmla="*/ 34 h 213"/>
                <a:gd name="T12" fmla="*/ 0 w 64"/>
                <a:gd name="T13" fmla="*/ 0 h 213"/>
              </a:gdLst>
              <a:ahLst/>
              <a:cxnLst>
                <a:cxn ang="0">
                  <a:pos x="T0" y="T1"/>
                </a:cxn>
                <a:cxn ang="0">
                  <a:pos x="T2" y="T3"/>
                </a:cxn>
                <a:cxn ang="0">
                  <a:pos x="T4" y="T5"/>
                </a:cxn>
                <a:cxn ang="0">
                  <a:pos x="T6" y="T7"/>
                </a:cxn>
                <a:cxn ang="0">
                  <a:pos x="T8" y="T9"/>
                </a:cxn>
                <a:cxn ang="0">
                  <a:pos x="T10" y="T11"/>
                </a:cxn>
                <a:cxn ang="0">
                  <a:pos x="T12" y="T13"/>
                </a:cxn>
              </a:cxnLst>
              <a:rect l="0" t="0" r="r" b="b"/>
              <a:pathLst>
                <a:path w="64" h="213">
                  <a:moveTo>
                    <a:pt x="0" y="0"/>
                  </a:moveTo>
                  <a:cubicBezTo>
                    <a:pt x="0" y="0"/>
                    <a:pt x="0" y="0"/>
                    <a:pt x="0" y="0"/>
                  </a:cubicBezTo>
                  <a:cubicBezTo>
                    <a:pt x="9" y="67"/>
                    <a:pt x="18" y="135"/>
                    <a:pt x="27" y="202"/>
                  </a:cubicBezTo>
                  <a:cubicBezTo>
                    <a:pt x="27" y="202"/>
                    <a:pt x="27" y="202"/>
                    <a:pt x="27" y="202"/>
                  </a:cubicBezTo>
                  <a:cubicBezTo>
                    <a:pt x="27" y="207"/>
                    <a:pt x="42" y="211"/>
                    <a:pt x="64" y="213"/>
                  </a:cubicBezTo>
                  <a:cubicBezTo>
                    <a:pt x="54" y="34"/>
                    <a:pt x="54" y="34"/>
                    <a:pt x="54" y="34"/>
                  </a:cubicBezTo>
                  <a:cubicBezTo>
                    <a:pt x="24" y="21"/>
                    <a:pt x="0" y="5"/>
                    <a:pt x="0" y="0"/>
                  </a:cubicBezTo>
                  <a:close/>
                </a:path>
              </a:pathLst>
            </a:custGeom>
            <a:solidFill>
              <a:srgbClr val="426B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5" name="îŝļiḓè">
              <a:extLst>
                <a:ext uri="{FF2B5EF4-FFF2-40B4-BE49-F238E27FC236}">
                  <a16:creationId xmlns:a16="http://schemas.microsoft.com/office/drawing/2014/main" xmlns="" id="{B82040EF-62C0-4443-A4E6-67168406C68B}"/>
                </a:ext>
              </a:extLst>
            </p:cNvPr>
            <p:cNvSpPr/>
            <p:nvPr/>
          </p:nvSpPr>
          <p:spPr bwMode="auto">
            <a:xfrm>
              <a:off x="7786688" y="47275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1D44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6" name="íŝľîḑé">
              <a:extLst>
                <a:ext uri="{FF2B5EF4-FFF2-40B4-BE49-F238E27FC236}">
                  <a16:creationId xmlns:a16="http://schemas.microsoft.com/office/drawing/2014/main" xmlns="" id="{DA688CC4-5347-43B6-AE95-47613823BF66}"/>
                </a:ext>
              </a:extLst>
            </p:cNvPr>
            <p:cNvSpPr/>
            <p:nvPr/>
          </p:nvSpPr>
          <p:spPr bwMode="auto">
            <a:xfrm>
              <a:off x="7199313" y="5224463"/>
              <a:ext cx="520700" cy="93663"/>
            </a:xfrm>
            <a:custGeom>
              <a:avLst/>
              <a:gdLst>
                <a:gd name="T0" fmla="*/ 155 w 158"/>
                <a:gd name="T1" fmla="*/ 19 h 28"/>
                <a:gd name="T2" fmla="*/ 158 w 158"/>
                <a:gd name="T3" fmla="*/ 0 h 28"/>
                <a:gd name="T4" fmla="*/ 79 w 158"/>
                <a:gd name="T5" fmla="*/ 10 h 28"/>
                <a:gd name="T6" fmla="*/ 0 w 158"/>
                <a:gd name="T7" fmla="*/ 0 h 28"/>
                <a:gd name="T8" fmla="*/ 3 w 158"/>
                <a:gd name="T9" fmla="*/ 19 h 28"/>
                <a:gd name="T10" fmla="*/ 79 w 158"/>
                <a:gd name="T11" fmla="*/ 28 h 28"/>
                <a:gd name="T12" fmla="*/ 155 w 158"/>
                <a:gd name="T13" fmla="*/ 19 h 28"/>
              </a:gdLst>
              <a:ahLst/>
              <a:cxnLst>
                <a:cxn ang="0">
                  <a:pos x="T0" y="T1"/>
                </a:cxn>
                <a:cxn ang="0">
                  <a:pos x="T2" y="T3"/>
                </a:cxn>
                <a:cxn ang="0">
                  <a:pos x="T4" y="T5"/>
                </a:cxn>
                <a:cxn ang="0">
                  <a:pos x="T6" y="T7"/>
                </a:cxn>
                <a:cxn ang="0">
                  <a:pos x="T8" y="T9"/>
                </a:cxn>
                <a:cxn ang="0">
                  <a:pos x="T10" y="T11"/>
                </a:cxn>
                <a:cxn ang="0">
                  <a:pos x="T12" y="T13"/>
                </a:cxn>
              </a:cxnLst>
              <a:rect l="0" t="0" r="r" b="b"/>
              <a:pathLst>
                <a:path w="158" h="28">
                  <a:moveTo>
                    <a:pt x="155" y="19"/>
                  </a:moveTo>
                  <a:cubicBezTo>
                    <a:pt x="156" y="12"/>
                    <a:pt x="157" y="6"/>
                    <a:pt x="158" y="0"/>
                  </a:cubicBezTo>
                  <a:cubicBezTo>
                    <a:pt x="149" y="6"/>
                    <a:pt x="117" y="10"/>
                    <a:pt x="79" y="10"/>
                  </a:cubicBezTo>
                  <a:cubicBezTo>
                    <a:pt x="41" y="10"/>
                    <a:pt x="9" y="6"/>
                    <a:pt x="0" y="0"/>
                  </a:cubicBezTo>
                  <a:cubicBezTo>
                    <a:pt x="1" y="6"/>
                    <a:pt x="2" y="12"/>
                    <a:pt x="3" y="19"/>
                  </a:cubicBezTo>
                  <a:cubicBezTo>
                    <a:pt x="14" y="24"/>
                    <a:pt x="44" y="28"/>
                    <a:pt x="79" y="28"/>
                  </a:cubicBezTo>
                  <a:cubicBezTo>
                    <a:pt x="114" y="28"/>
                    <a:pt x="144" y="24"/>
                    <a:pt x="155" y="19"/>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7" name="íṡļíḍe">
              <a:extLst>
                <a:ext uri="{FF2B5EF4-FFF2-40B4-BE49-F238E27FC236}">
                  <a16:creationId xmlns:a16="http://schemas.microsoft.com/office/drawing/2014/main" xmlns="" id="{0350E563-6AB7-4DAF-B804-F011354AC571}"/>
                </a:ext>
              </a:extLst>
            </p:cNvPr>
            <p:cNvSpPr/>
            <p:nvPr/>
          </p:nvSpPr>
          <p:spPr bwMode="auto">
            <a:xfrm>
              <a:off x="7154863" y="4911725"/>
              <a:ext cx="604838" cy="112713"/>
            </a:xfrm>
            <a:custGeom>
              <a:avLst/>
              <a:gdLst>
                <a:gd name="T0" fmla="*/ 4 w 183"/>
                <a:gd name="T1" fmla="*/ 23 h 34"/>
                <a:gd name="T2" fmla="*/ 92 w 183"/>
                <a:gd name="T3" fmla="*/ 34 h 34"/>
                <a:gd name="T4" fmla="*/ 180 w 183"/>
                <a:gd name="T5" fmla="*/ 23 h 34"/>
                <a:gd name="T6" fmla="*/ 183 w 183"/>
                <a:gd name="T7" fmla="*/ 0 h 34"/>
                <a:gd name="T8" fmla="*/ 92 w 183"/>
                <a:gd name="T9" fmla="*/ 13 h 34"/>
                <a:gd name="T10" fmla="*/ 0 w 183"/>
                <a:gd name="T11" fmla="*/ 0 h 34"/>
                <a:gd name="T12" fmla="*/ 4 w 183"/>
                <a:gd name="T13" fmla="*/ 23 h 34"/>
              </a:gdLst>
              <a:ahLst/>
              <a:cxnLst>
                <a:cxn ang="0">
                  <a:pos x="T0" y="T1"/>
                </a:cxn>
                <a:cxn ang="0">
                  <a:pos x="T2" y="T3"/>
                </a:cxn>
                <a:cxn ang="0">
                  <a:pos x="T4" y="T5"/>
                </a:cxn>
                <a:cxn ang="0">
                  <a:pos x="T6" y="T7"/>
                </a:cxn>
                <a:cxn ang="0">
                  <a:pos x="T8" y="T9"/>
                </a:cxn>
                <a:cxn ang="0">
                  <a:pos x="T10" y="T11"/>
                </a:cxn>
                <a:cxn ang="0">
                  <a:pos x="T12" y="T13"/>
                </a:cxn>
              </a:cxnLst>
              <a:rect l="0" t="0" r="r" b="b"/>
              <a:pathLst>
                <a:path w="183" h="34">
                  <a:moveTo>
                    <a:pt x="4" y="23"/>
                  </a:moveTo>
                  <a:cubicBezTo>
                    <a:pt x="15" y="29"/>
                    <a:pt x="50" y="34"/>
                    <a:pt x="92" y="34"/>
                  </a:cubicBezTo>
                  <a:cubicBezTo>
                    <a:pt x="134" y="34"/>
                    <a:pt x="169" y="29"/>
                    <a:pt x="180" y="23"/>
                  </a:cubicBezTo>
                  <a:cubicBezTo>
                    <a:pt x="181" y="15"/>
                    <a:pt x="182" y="8"/>
                    <a:pt x="183" y="0"/>
                  </a:cubicBezTo>
                  <a:cubicBezTo>
                    <a:pt x="177" y="8"/>
                    <a:pt x="139" y="13"/>
                    <a:pt x="92" y="13"/>
                  </a:cubicBezTo>
                  <a:cubicBezTo>
                    <a:pt x="45" y="13"/>
                    <a:pt x="7" y="8"/>
                    <a:pt x="0" y="0"/>
                  </a:cubicBezTo>
                  <a:cubicBezTo>
                    <a:pt x="1" y="8"/>
                    <a:pt x="2" y="15"/>
                    <a:pt x="4" y="23"/>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978" name="组合 197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F9B59426-67E7-493A-8103-0680F1C9B012}"/>
              </a:ext>
            </a:extLst>
          </p:cNvPr>
          <p:cNvGrpSpPr/>
          <p:nvPr/>
        </p:nvGrpSpPr>
        <p:grpSpPr>
          <a:xfrm>
            <a:off x="5936571" y="4120821"/>
            <a:ext cx="2366273" cy="1859885"/>
            <a:chOff x="3295650" y="1200150"/>
            <a:chExt cx="5600700" cy="4402138"/>
          </a:xfrm>
        </p:grpSpPr>
        <p:sp>
          <p:nvSpPr>
            <p:cNvPr id="1979" name="îṩlíḑê">
              <a:extLst>
                <a:ext uri="{FF2B5EF4-FFF2-40B4-BE49-F238E27FC236}">
                  <a16:creationId xmlns:a16="http://schemas.microsoft.com/office/drawing/2014/main" xmlns="" id="{958085E5-A949-4D30-B747-FBA74AF81C3B}"/>
                </a:ext>
              </a:extLst>
            </p:cNvPr>
            <p:cNvSpPr/>
            <p:nvPr/>
          </p:nvSpPr>
          <p:spPr bwMode="auto">
            <a:xfrm>
              <a:off x="3295650" y="3886200"/>
              <a:ext cx="5600700" cy="1716088"/>
            </a:xfrm>
            <a:custGeom>
              <a:avLst/>
              <a:gdLst>
                <a:gd name="T0" fmla="*/ 405 w 405"/>
                <a:gd name="T1" fmla="*/ 60 h 124"/>
                <a:gd name="T2" fmla="*/ 203 w 405"/>
                <a:gd name="T3" fmla="*/ 123 h 124"/>
                <a:gd name="T4" fmla="*/ 0 w 405"/>
                <a:gd name="T5" fmla="*/ 64 h 124"/>
                <a:gd name="T6" fmla="*/ 202 w 405"/>
                <a:gd name="T7" fmla="*/ 1 h 124"/>
                <a:gd name="T8" fmla="*/ 405 w 405"/>
                <a:gd name="T9" fmla="*/ 60 h 124"/>
              </a:gdLst>
              <a:ahLst/>
              <a:cxnLst>
                <a:cxn ang="0">
                  <a:pos x="T0" y="T1"/>
                </a:cxn>
                <a:cxn ang="0">
                  <a:pos x="T2" y="T3"/>
                </a:cxn>
                <a:cxn ang="0">
                  <a:pos x="T4" y="T5"/>
                </a:cxn>
                <a:cxn ang="0">
                  <a:pos x="T6" y="T7"/>
                </a:cxn>
                <a:cxn ang="0">
                  <a:pos x="T8" y="T9"/>
                </a:cxn>
              </a:cxnLst>
              <a:rect l="0" t="0" r="r" b="b"/>
              <a:pathLst>
                <a:path w="405" h="124">
                  <a:moveTo>
                    <a:pt x="405" y="60"/>
                  </a:moveTo>
                  <a:cubicBezTo>
                    <a:pt x="405" y="94"/>
                    <a:pt x="315" y="122"/>
                    <a:pt x="203" y="123"/>
                  </a:cubicBezTo>
                  <a:cubicBezTo>
                    <a:pt x="91" y="124"/>
                    <a:pt x="0" y="98"/>
                    <a:pt x="0" y="64"/>
                  </a:cubicBezTo>
                  <a:cubicBezTo>
                    <a:pt x="0" y="30"/>
                    <a:pt x="90" y="2"/>
                    <a:pt x="202" y="1"/>
                  </a:cubicBezTo>
                  <a:cubicBezTo>
                    <a:pt x="314" y="0"/>
                    <a:pt x="405" y="27"/>
                    <a:pt x="405" y="60"/>
                  </a:cubicBezTo>
                  <a:close/>
                </a:path>
              </a:pathLst>
            </a:custGeom>
            <a:solidFill>
              <a:schemeClr val="bg1">
                <a:lumMod val="85000"/>
              </a:schemeClr>
            </a:solidFill>
            <a:ln>
              <a:noFill/>
            </a:ln>
          </p:spPr>
          <p:txBody>
            <a:bodyPr anchor="ctr"/>
            <a:lstStyle/>
            <a:p>
              <a:pPr algn="ctr"/>
              <a:endParaRPr/>
            </a:p>
          </p:txBody>
        </p:sp>
        <p:sp>
          <p:nvSpPr>
            <p:cNvPr id="1980" name="îṩ1ïḓê">
              <a:extLst>
                <a:ext uri="{FF2B5EF4-FFF2-40B4-BE49-F238E27FC236}">
                  <a16:creationId xmlns:a16="http://schemas.microsoft.com/office/drawing/2014/main" xmlns="" id="{32D092F7-C9D6-4102-844F-09239DD983CD}"/>
                </a:ext>
              </a:extLst>
            </p:cNvPr>
            <p:cNvSpPr/>
            <p:nvPr/>
          </p:nvSpPr>
          <p:spPr bwMode="auto">
            <a:xfrm>
              <a:off x="4995863" y="2654300"/>
              <a:ext cx="2282825" cy="1924050"/>
            </a:xfrm>
            <a:custGeom>
              <a:avLst/>
              <a:gdLst>
                <a:gd name="T0" fmla="*/ 0 w 1438"/>
                <a:gd name="T1" fmla="*/ 1159 h 1212"/>
                <a:gd name="T2" fmla="*/ 253 w 1438"/>
                <a:gd name="T3" fmla="*/ 26 h 1212"/>
                <a:gd name="T4" fmla="*/ 1142 w 1438"/>
                <a:gd name="T5" fmla="*/ 0 h 1212"/>
                <a:gd name="T6" fmla="*/ 1438 w 1438"/>
                <a:gd name="T7" fmla="*/ 1212 h 1212"/>
                <a:gd name="T8" fmla="*/ 0 w 1438"/>
                <a:gd name="T9" fmla="*/ 1159 h 1212"/>
              </a:gdLst>
              <a:ahLst/>
              <a:cxnLst>
                <a:cxn ang="0">
                  <a:pos x="T0" y="T1"/>
                </a:cxn>
                <a:cxn ang="0">
                  <a:pos x="T2" y="T3"/>
                </a:cxn>
                <a:cxn ang="0">
                  <a:pos x="T4" y="T5"/>
                </a:cxn>
                <a:cxn ang="0">
                  <a:pos x="T6" y="T7"/>
                </a:cxn>
                <a:cxn ang="0">
                  <a:pos x="T8" y="T9"/>
                </a:cxn>
              </a:cxnLst>
              <a:rect l="0" t="0" r="r" b="b"/>
              <a:pathLst>
                <a:path w="1438" h="1212">
                  <a:moveTo>
                    <a:pt x="0" y="1159"/>
                  </a:moveTo>
                  <a:lnTo>
                    <a:pt x="253" y="26"/>
                  </a:lnTo>
                  <a:lnTo>
                    <a:pt x="1142" y="0"/>
                  </a:lnTo>
                  <a:lnTo>
                    <a:pt x="1438" y="1212"/>
                  </a:lnTo>
                  <a:lnTo>
                    <a:pt x="0" y="1159"/>
                  </a:lnTo>
                  <a:close/>
                </a:path>
              </a:pathLst>
            </a:custGeom>
            <a:solidFill>
              <a:srgbClr val="192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1" name="ïṥ1iḓê">
              <a:extLst>
                <a:ext uri="{FF2B5EF4-FFF2-40B4-BE49-F238E27FC236}">
                  <a16:creationId xmlns:a16="http://schemas.microsoft.com/office/drawing/2014/main" xmlns="" id="{FF4F225D-7C1B-4D07-8952-69E56344E8C3}"/>
                </a:ext>
              </a:extLst>
            </p:cNvPr>
            <p:cNvSpPr/>
            <p:nvPr/>
          </p:nvSpPr>
          <p:spPr bwMode="auto">
            <a:xfrm>
              <a:off x="5148263" y="1296988"/>
              <a:ext cx="1839913" cy="1785938"/>
            </a:xfrm>
            <a:custGeom>
              <a:avLst/>
              <a:gdLst>
                <a:gd name="T0" fmla="*/ 127 w 133"/>
                <a:gd name="T1" fmla="*/ 76 h 129"/>
                <a:gd name="T2" fmla="*/ 55 w 133"/>
                <a:gd name="T3" fmla="*/ 122 h 129"/>
                <a:gd name="T4" fmla="*/ 6 w 133"/>
                <a:gd name="T5" fmla="*/ 53 h 129"/>
                <a:gd name="T6" fmla="*/ 78 w 133"/>
                <a:gd name="T7" fmla="*/ 6 h 129"/>
                <a:gd name="T8" fmla="*/ 127 w 133"/>
                <a:gd name="T9" fmla="*/ 76 h 129"/>
              </a:gdLst>
              <a:ahLst/>
              <a:cxnLst>
                <a:cxn ang="0">
                  <a:pos x="T0" y="T1"/>
                </a:cxn>
                <a:cxn ang="0">
                  <a:pos x="T2" y="T3"/>
                </a:cxn>
                <a:cxn ang="0">
                  <a:pos x="T4" y="T5"/>
                </a:cxn>
                <a:cxn ang="0">
                  <a:pos x="T6" y="T7"/>
                </a:cxn>
                <a:cxn ang="0">
                  <a:pos x="T8" y="T9"/>
                </a:cxn>
              </a:cxnLst>
              <a:rect l="0" t="0" r="r" b="b"/>
              <a:pathLst>
                <a:path w="133" h="129">
                  <a:moveTo>
                    <a:pt x="127" y="76"/>
                  </a:moveTo>
                  <a:cubicBezTo>
                    <a:pt x="121" y="108"/>
                    <a:pt x="89" y="129"/>
                    <a:pt x="55" y="122"/>
                  </a:cubicBezTo>
                  <a:cubicBezTo>
                    <a:pt x="22" y="116"/>
                    <a:pt x="0" y="85"/>
                    <a:pt x="6" y="53"/>
                  </a:cubicBezTo>
                  <a:cubicBezTo>
                    <a:pt x="12" y="21"/>
                    <a:pt x="44" y="0"/>
                    <a:pt x="78" y="6"/>
                  </a:cubicBezTo>
                  <a:cubicBezTo>
                    <a:pt x="111" y="13"/>
                    <a:pt x="133" y="44"/>
                    <a:pt x="127" y="76"/>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2" name="iṡḻiďê">
              <a:extLst>
                <a:ext uri="{FF2B5EF4-FFF2-40B4-BE49-F238E27FC236}">
                  <a16:creationId xmlns:a16="http://schemas.microsoft.com/office/drawing/2014/main" xmlns="" id="{8E59CE60-CC33-43B4-98EF-6D9527C26264}"/>
                </a:ext>
              </a:extLst>
            </p:cNvPr>
            <p:cNvSpPr/>
            <p:nvPr/>
          </p:nvSpPr>
          <p:spPr bwMode="auto">
            <a:xfrm>
              <a:off x="5189538" y="1200150"/>
              <a:ext cx="1757363" cy="858838"/>
            </a:xfrm>
            <a:custGeom>
              <a:avLst/>
              <a:gdLst>
                <a:gd name="T0" fmla="*/ 25 w 127"/>
                <a:gd name="T1" fmla="*/ 59 h 62"/>
                <a:gd name="T2" fmla="*/ 30 w 127"/>
                <a:gd name="T3" fmla="*/ 39 h 62"/>
                <a:gd name="T4" fmla="*/ 31 w 127"/>
                <a:gd name="T5" fmla="*/ 59 h 62"/>
                <a:gd name="T6" fmla="*/ 69 w 127"/>
                <a:gd name="T7" fmla="*/ 62 h 62"/>
                <a:gd name="T8" fmla="*/ 79 w 127"/>
                <a:gd name="T9" fmla="*/ 40 h 62"/>
                <a:gd name="T10" fmla="*/ 87 w 127"/>
                <a:gd name="T11" fmla="*/ 60 h 62"/>
                <a:gd name="T12" fmla="*/ 105 w 127"/>
                <a:gd name="T13" fmla="*/ 58 h 62"/>
                <a:gd name="T14" fmla="*/ 107 w 127"/>
                <a:gd name="T15" fmla="*/ 44 h 62"/>
                <a:gd name="T16" fmla="*/ 109 w 127"/>
                <a:gd name="T17" fmla="*/ 58 h 62"/>
                <a:gd name="T18" fmla="*/ 127 w 127"/>
                <a:gd name="T19" fmla="*/ 53 h 62"/>
                <a:gd name="T20" fmla="*/ 61 w 127"/>
                <a:gd name="T21" fmla="*/ 6 h 62"/>
                <a:gd name="T22" fmla="*/ 2 w 127"/>
                <a:gd name="T23" fmla="*/ 50 h 62"/>
                <a:gd name="T24" fmla="*/ 0 w 127"/>
                <a:gd name="T25" fmla="*/ 55 h 62"/>
                <a:gd name="T26" fmla="*/ 25 w 127"/>
                <a:gd name="T27"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62">
                  <a:moveTo>
                    <a:pt x="25" y="59"/>
                  </a:moveTo>
                  <a:cubicBezTo>
                    <a:pt x="30" y="39"/>
                    <a:pt x="30" y="39"/>
                    <a:pt x="30" y="39"/>
                  </a:cubicBezTo>
                  <a:cubicBezTo>
                    <a:pt x="31" y="59"/>
                    <a:pt x="31" y="59"/>
                    <a:pt x="31" y="59"/>
                  </a:cubicBezTo>
                  <a:cubicBezTo>
                    <a:pt x="69" y="62"/>
                    <a:pt x="69" y="62"/>
                    <a:pt x="69" y="62"/>
                  </a:cubicBezTo>
                  <a:cubicBezTo>
                    <a:pt x="79" y="40"/>
                    <a:pt x="79" y="40"/>
                    <a:pt x="79" y="40"/>
                  </a:cubicBezTo>
                  <a:cubicBezTo>
                    <a:pt x="87" y="60"/>
                    <a:pt x="87" y="60"/>
                    <a:pt x="87" y="60"/>
                  </a:cubicBezTo>
                  <a:cubicBezTo>
                    <a:pt x="105" y="58"/>
                    <a:pt x="105" y="58"/>
                    <a:pt x="105" y="58"/>
                  </a:cubicBezTo>
                  <a:cubicBezTo>
                    <a:pt x="107" y="44"/>
                    <a:pt x="107" y="44"/>
                    <a:pt x="107" y="44"/>
                  </a:cubicBezTo>
                  <a:cubicBezTo>
                    <a:pt x="109" y="58"/>
                    <a:pt x="109" y="58"/>
                    <a:pt x="109" y="58"/>
                  </a:cubicBezTo>
                  <a:cubicBezTo>
                    <a:pt x="127" y="53"/>
                    <a:pt x="127" y="53"/>
                    <a:pt x="127" y="53"/>
                  </a:cubicBezTo>
                  <a:cubicBezTo>
                    <a:pt x="127" y="53"/>
                    <a:pt x="106" y="0"/>
                    <a:pt x="61" y="6"/>
                  </a:cubicBezTo>
                  <a:cubicBezTo>
                    <a:pt x="16" y="11"/>
                    <a:pt x="2" y="50"/>
                    <a:pt x="2" y="50"/>
                  </a:cubicBezTo>
                  <a:cubicBezTo>
                    <a:pt x="0" y="55"/>
                    <a:pt x="0" y="55"/>
                    <a:pt x="0" y="55"/>
                  </a:cubicBezTo>
                  <a:lnTo>
                    <a:pt x="25" y="59"/>
                  </a:lnTo>
                  <a:close/>
                </a:path>
              </a:pathLst>
            </a:custGeom>
            <a:solidFill>
              <a:srgbClr val="2824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3" name="í$liḓè">
              <a:extLst>
                <a:ext uri="{FF2B5EF4-FFF2-40B4-BE49-F238E27FC236}">
                  <a16:creationId xmlns:a16="http://schemas.microsoft.com/office/drawing/2014/main" xmlns="" id="{A2C993E4-535C-4A07-A96E-BA7294055EF3}"/>
                </a:ext>
              </a:extLst>
            </p:cNvPr>
            <p:cNvSpPr/>
            <p:nvPr/>
          </p:nvSpPr>
          <p:spPr bwMode="auto">
            <a:xfrm>
              <a:off x="4940300" y="4314825"/>
              <a:ext cx="2297113" cy="442913"/>
            </a:xfrm>
            <a:custGeom>
              <a:avLst/>
              <a:gdLst>
                <a:gd name="T0" fmla="*/ 0 w 1447"/>
                <a:gd name="T1" fmla="*/ 0 h 279"/>
                <a:gd name="T2" fmla="*/ 236 w 1447"/>
                <a:gd name="T3" fmla="*/ 9 h 279"/>
                <a:gd name="T4" fmla="*/ 1133 w 1447"/>
                <a:gd name="T5" fmla="*/ 78 h 279"/>
                <a:gd name="T6" fmla="*/ 1447 w 1447"/>
                <a:gd name="T7" fmla="*/ 70 h 279"/>
                <a:gd name="T8" fmla="*/ 741 w 1447"/>
                <a:gd name="T9" fmla="*/ 279 h 279"/>
                <a:gd name="T10" fmla="*/ 0 w 1447"/>
                <a:gd name="T11" fmla="*/ 0 h 279"/>
              </a:gdLst>
              <a:ahLst/>
              <a:cxnLst>
                <a:cxn ang="0">
                  <a:pos x="T0" y="T1"/>
                </a:cxn>
                <a:cxn ang="0">
                  <a:pos x="T2" y="T3"/>
                </a:cxn>
                <a:cxn ang="0">
                  <a:pos x="T4" y="T5"/>
                </a:cxn>
                <a:cxn ang="0">
                  <a:pos x="T6" y="T7"/>
                </a:cxn>
                <a:cxn ang="0">
                  <a:pos x="T8" y="T9"/>
                </a:cxn>
                <a:cxn ang="0">
                  <a:pos x="T10" y="T11"/>
                </a:cxn>
              </a:cxnLst>
              <a:rect l="0" t="0" r="r" b="b"/>
              <a:pathLst>
                <a:path w="1447" h="279">
                  <a:moveTo>
                    <a:pt x="0" y="0"/>
                  </a:moveTo>
                  <a:lnTo>
                    <a:pt x="236" y="9"/>
                  </a:lnTo>
                  <a:lnTo>
                    <a:pt x="1133" y="78"/>
                  </a:lnTo>
                  <a:lnTo>
                    <a:pt x="1447" y="70"/>
                  </a:lnTo>
                  <a:lnTo>
                    <a:pt x="741" y="279"/>
                  </a:lnTo>
                  <a:lnTo>
                    <a:pt x="0" y="0"/>
                  </a:lnTo>
                  <a:close/>
                </a:path>
              </a:pathLst>
            </a:custGeom>
            <a:solidFill>
              <a:srgbClr val="B2B0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4" name="íśľíḋè">
              <a:extLst>
                <a:ext uri="{FF2B5EF4-FFF2-40B4-BE49-F238E27FC236}">
                  <a16:creationId xmlns:a16="http://schemas.microsoft.com/office/drawing/2014/main" xmlns="" id="{DA28A05D-45A1-4F85-AE6E-B0080AEDE949}"/>
                </a:ext>
              </a:extLst>
            </p:cNvPr>
            <p:cNvSpPr/>
            <p:nvPr/>
          </p:nvSpPr>
          <p:spPr bwMode="auto">
            <a:xfrm>
              <a:off x="4387850" y="4716463"/>
              <a:ext cx="484188" cy="304800"/>
            </a:xfrm>
            <a:custGeom>
              <a:avLst/>
              <a:gdLst>
                <a:gd name="T0" fmla="*/ 35 w 35"/>
                <a:gd name="T1" fmla="*/ 3 h 22"/>
                <a:gd name="T2" fmla="*/ 2 w 35"/>
                <a:gd name="T3" fmla="*/ 8 h 22"/>
                <a:gd name="T4" fmla="*/ 35 w 35"/>
                <a:gd name="T5" fmla="*/ 22 h 22"/>
                <a:gd name="T6" fmla="*/ 35 w 35"/>
                <a:gd name="T7" fmla="*/ 3 h 22"/>
              </a:gdLst>
              <a:ahLst/>
              <a:cxnLst>
                <a:cxn ang="0">
                  <a:pos x="T0" y="T1"/>
                </a:cxn>
                <a:cxn ang="0">
                  <a:pos x="T2" y="T3"/>
                </a:cxn>
                <a:cxn ang="0">
                  <a:pos x="T4" y="T5"/>
                </a:cxn>
                <a:cxn ang="0">
                  <a:pos x="T6" y="T7"/>
                </a:cxn>
              </a:cxnLst>
              <a:rect l="0" t="0" r="r" b="b"/>
              <a:pathLst>
                <a:path w="35" h="22">
                  <a:moveTo>
                    <a:pt x="35" y="3"/>
                  </a:moveTo>
                  <a:cubicBezTo>
                    <a:pt x="35" y="3"/>
                    <a:pt x="4" y="0"/>
                    <a:pt x="2" y="8"/>
                  </a:cubicBezTo>
                  <a:cubicBezTo>
                    <a:pt x="0" y="16"/>
                    <a:pt x="35" y="22"/>
                    <a:pt x="35" y="22"/>
                  </a:cubicBezTo>
                  <a:lnTo>
                    <a:pt x="35" y="3"/>
                  </a:lnTo>
                  <a:close/>
                </a:path>
              </a:pathLst>
            </a:custGeom>
            <a:solidFill>
              <a:srgbClr val="FEC7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5" name="í$lïḍè">
              <a:extLst>
                <a:ext uri="{FF2B5EF4-FFF2-40B4-BE49-F238E27FC236}">
                  <a16:creationId xmlns:a16="http://schemas.microsoft.com/office/drawing/2014/main" xmlns="" id="{F349E5DB-0A6E-4B6E-A484-DA701235C394}"/>
                </a:ext>
              </a:extLst>
            </p:cNvPr>
            <p:cNvSpPr/>
            <p:nvPr/>
          </p:nvSpPr>
          <p:spPr bwMode="auto">
            <a:xfrm>
              <a:off x="4802188" y="4397375"/>
              <a:ext cx="3028950" cy="609600"/>
            </a:xfrm>
            <a:custGeom>
              <a:avLst/>
              <a:gdLst>
                <a:gd name="T0" fmla="*/ 167 w 219"/>
                <a:gd name="T1" fmla="*/ 43 h 44"/>
                <a:gd name="T2" fmla="*/ 3 w 219"/>
                <a:gd name="T3" fmla="*/ 44 h 44"/>
                <a:gd name="T4" fmla="*/ 0 w 219"/>
                <a:gd name="T5" fmla="*/ 24 h 44"/>
                <a:gd name="T6" fmla="*/ 181 w 219"/>
                <a:gd name="T7" fmla="*/ 2 h 44"/>
                <a:gd name="T8" fmla="*/ 167 w 219"/>
                <a:gd name="T9" fmla="*/ 43 h 44"/>
              </a:gdLst>
              <a:ahLst/>
              <a:cxnLst>
                <a:cxn ang="0">
                  <a:pos x="T0" y="T1"/>
                </a:cxn>
                <a:cxn ang="0">
                  <a:pos x="T2" y="T3"/>
                </a:cxn>
                <a:cxn ang="0">
                  <a:pos x="T4" y="T5"/>
                </a:cxn>
                <a:cxn ang="0">
                  <a:pos x="T6" y="T7"/>
                </a:cxn>
                <a:cxn ang="0">
                  <a:pos x="T8" y="T9"/>
                </a:cxn>
              </a:cxnLst>
              <a:rect l="0" t="0" r="r" b="b"/>
              <a:pathLst>
                <a:path w="219" h="44">
                  <a:moveTo>
                    <a:pt x="167" y="43"/>
                  </a:moveTo>
                  <a:cubicBezTo>
                    <a:pt x="3" y="44"/>
                    <a:pt x="3" y="44"/>
                    <a:pt x="3" y="44"/>
                  </a:cubicBezTo>
                  <a:cubicBezTo>
                    <a:pt x="0" y="24"/>
                    <a:pt x="0" y="24"/>
                    <a:pt x="0" y="24"/>
                  </a:cubicBezTo>
                  <a:cubicBezTo>
                    <a:pt x="0" y="24"/>
                    <a:pt x="155" y="3"/>
                    <a:pt x="181" y="2"/>
                  </a:cubicBezTo>
                  <a:cubicBezTo>
                    <a:pt x="219" y="0"/>
                    <a:pt x="192" y="37"/>
                    <a:pt x="167" y="43"/>
                  </a:cubicBezTo>
                  <a:close/>
                </a:path>
              </a:pathLst>
            </a:custGeom>
            <a:solidFill>
              <a:srgbClr val="BAB9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6" name="íṡ1îḑe">
              <a:extLst>
                <a:ext uri="{FF2B5EF4-FFF2-40B4-BE49-F238E27FC236}">
                  <a16:creationId xmlns:a16="http://schemas.microsoft.com/office/drawing/2014/main" xmlns="" id="{D06876DD-DC54-417F-8CBD-5B91DA4A9D2E}"/>
                </a:ext>
              </a:extLst>
            </p:cNvPr>
            <p:cNvSpPr/>
            <p:nvPr/>
          </p:nvSpPr>
          <p:spPr bwMode="auto">
            <a:xfrm>
              <a:off x="7126288" y="4549775"/>
              <a:ext cx="498475" cy="304800"/>
            </a:xfrm>
            <a:custGeom>
              <a:avLst/>
              <a:gdLst>
                <a:gd name="T0" fmla="*/ 1 w 36"/>
                <a:gd name="T1" fmla="*/ 3 h 22"/>
                <a:gd name="T2" fmla="*/ 34 w 36"/>
                <a:gd name="T3" fmla="*/ 8 h 22"/>
                <a:gd name="T4" fmla="*/ 0 w 36"/>
                <a:gd name="T5" fmla="*/ 22 h 22"/>
                <a:gd name="T6" fmla="*/ 1 w 36"/>
                <a:gd name="T7" fmla="*/ 3 h 22"/>
              </a:gdLst>
              <a:ahLst/>
              <a:cxnLst>
                <a:cxn ang="0">
                  <a:pos x="T0" y="T1"/>
                </a:cxn>
                <a:cxn ang="0">
                  <a:pos x="T2" y="T3"/>
                </a:cxn>
                <a:cxn ang="0">
                  <a:pos x="T4" y="T5"/>
                </a:cxn>
                <a:cxn ang="0">
                  <a:pos x="T6" y="T7"/>
                </a:cxn>
              </a:cxnLst>
              <a:rect l="0" t="0" r="r" b="b"/>
              <a:pathLst>
                <a:path w="36" h="22">
                  <a:moveTo>
                    <a:pt x="1" y="3"/>
                  </a:moveTo>
                  <a:cubicBezTo>
                    <a:pt x="1" y="3"/>
                    <a:pt x="33" y="0"/>
                    <a:pt x="34" y="8"/>
                  </a:cubicBezTo>
                  <a:cubicBezTo>
                    <a:pt x="36" y="16"/>
                    <a:pt x="0" y="22"/>
                    <a:pt x="0" y="22"/>
                  </a:cubicBezTo>
                  <a:lnTo>
                    <a:pt x="1" y="3"/>
                  </a:lnTo>
                  <a:close/>
                </a:path>
              </a:pathLst>
            </a:custGeom>
            <a:solidFill>
              <a:srgbClr val="FEC7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7" name="îSḷîde">
              <a:extLst>
                <a:ext uri="{FF2B5EF4-FFF2-40B4-BE49-F238E27FC236}">
                  <a16:creationId xmlns:a16="http://schemas.microsoft.com/office/drawing/2014/main" xmlns="" id="{74AF7F06-6CCA-4994-837E-DA2A0AC6F8D7}"/>
                </a:ext>
              </a:extLst>
            </p:cNvPr>
            <p:cNvSpPr/>
            <p:nvPr/>
          </p:nvSpPr>
          <p:spPr bwMode="auto">
            <a:xfrm>
              <a:off x="4552950" y="4203700"/>
              <a:ext cx="2643188" cy="706438"/>
            </a:xfrm>
            <a:custGeom>
              <a:avLst/>
              <a:gdLst>
                <a:gd name="T0" fmla="*/ 36 w 191"/>
                <a:gd name="T1" fmla="*/ 0 h 51"/>
                <a:gd name="T2" fmla="*/ 191 w 191"/>
                <a:gd name="T3" fmla="*/ 24 h 51"/>
                <a:gd name="T4" fmla="*/ 191 w 191"/>
                <a:gd name="T5" fmla="*/ 48 h 51"/>
                <a:gd name="T6" fmla="*/ 32 w 191"/>
                <a:gd name="T7" fmla="*/ 45 h 51"/>
                <a:gd name="T8" fmla="*/ 36 w 191"/>
                <a:gd name="T9" fmla="*/ 0 h 51"/>
              </a:gdLst>
              <a:ahLst/>
              <a:cxnLst>
                <a:cxn ang="0">
                  <a:pos x="T0" y="T1"/>
                </a:cxn>
                <a:cxn ang="0">
                  <a:pos x="T2" y="T3"/>
                </a:cxn>
                <a:cxn ang="0">
                  <a:pos x="T4" y="T5"/>
                </a:cxn>
                <a:cxn ang="0">
                  <a:pos x="T6" y="T7"/>
                </a:cxn>
                <a:cxn ang="0">
                  <a:pos x="T8" y="T9"/>
                </a:cxn>
              </a:cxnLst>
              <a:rect l="0" t="0" r="r" b="b"/>
              <a:pathLst>
                <a:path w="191" h="51">
                  <a:moveTo>
                    <a:pt x="36" y="0"/>
                  </a:moveTo>
                  <a:cubicBezTo>
                    <a:pt x="191" y="24"/>
                    <a:pt x="191" y="24"/>
                    <a:pt x="191" y="24"/>
                  </a:cubicBezTo>
                  <a:cubicBezTo>
                    <a:pt x="191" y="48"/>
                    <a:pt x="191" y="48"/>
                    <a:pt x="191" y="48"/>
                  </a:cubicBezTo>
                  <a:cubicBezTo>
                    <a:pt x="191" y="48"/>
                    <a:pt x="45" y="51"/>
                    <a:pt x="32" y="45"/>
                  </a:cubicBezTo>
                  <a:cubicBezTo>
                    <a:pt x="2" y="31"/>
                    <a:pt x="0" y="0"/>
                    <a:pt x="36" y="0"/>
                  </a:cubicBezTo>
                  <a:close/>
                </a:path>
              </a:pathLst>
            </a:custGeom>
            <a:solidFill>
              <a:srgbClr val="C7C6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8" name="iŝļídè">
              <a:extLst>
                <a:ext uri="{FF2B5EF4-FFF2-40B4-BE49-F238E27FC236}">
                  <a16:creationId xmlns:a16="http://schemas.microsoft.com/office/drawing/2014/main" xmlns="" id="{15A8297C-7D33-441C-8F46-6E89BA6667CD}"/>
                </a:ext>
              </a:extLst>
            </p:cNvPr>
            <p:cNvSpPr/>
            <p:nvPr/>
          </p:nvSpPr>
          <p:spPr bwMode="auto">
            <a:xfrm>
              <a:off x="4746625" y="1809750"/>
              <a:ext cx="2614613" cy="2089150"/>
            </a:xfrm>
            <a:custGeom>
              <a:avLst/>
              <a:gdLst>
                <a:gd name="T0" fmla="*/ 0 w 1647"/>
                <a:gd name="T1" fmla="*/ 1142 h 1316"/>
                <a:gd name="T2" fmla="*/ 828 w 1647"/>
                <a:gd name="T3" fmla="*/ 1316 h 1316"/>
                <a:gd name="T4" fmla="*/ 1647 w 1647"/>
                <a:gd name="T5" fmla="*/ 1151 h 1316"/>
                <a:gd name="T6" fmla="*/ 1630 w 1647"/>
                <a:gd name="T7" fmla="*/ 0 h 1316"/>
                <a:gd name="T8" fmla="*/ 828 w 1647"/>
                <a:gd name="T9" fmla="*/ 192 h 1316"/>
                <a:gd name="T10" fmla="*/ 27 w 1647"/>
                <a:gd name="T11" fmla="*/ 52 h 1316"/>
                <a:gd name="T12" fmla="*/ 0 w 1647"/>
                <a:gd name="T13" fmla="*/ 1142 h 1316"/>
              </a:gdLst>
              <a:ahLst/>
              <a:cxnLst>
                <a:cxn ang="0">
                  <a:pos x="T0" y="T1"/>
                </a:cxn>
                <a:cxn ang="0">
                  <a:pos x="T2" y="T3"/>
                </a:cxn>
                <a:cxn ang="0">
                  <a:pos x="T4" y="T5"/>
                </a:cxn>
                <a:cxn ang="0">
                  <a:pos x="T6" y="T7"/>
                </a:cxn>
                <a:cxn ang="0">
                  <a:pos x="T8" y="T9"/>
                </a:cxn>
                <a:cxn ang="0">
                  <a:pos x="T10" y="T11"/>
                </a:cxn>
                <a:cxn ang="0">
                  <a:pos x="T12" y="T13"/>
                </a:cxn>
              </a:cxnLst>
              <a:rect l="0" t="0" r="r" b="b"/>
              <a:pathLst>
                <a:path w="1647" h="1316">
                  <a:moveTo>
                    <a:pt x="0" y="1142"/>
                  </a:moveTo>
                  <a:lnTo>
                    <a:pt x="828" y="1316"/>
                  </a:lnTo>
                  <a:lnTo>
                    <a:pt x="1647" y="1151"/>
                  </a:lnTo>
                  <a:lnTo>
                    <a:pt x="1630" y="0"/>
                  </a:lnTo>
                  <a:lnTo>
                    <a:pt x="828" y="192"/>
                  </a:lnTo>
                  <a:lnTo>
                    <a:pt x="27" y="52"/>
                  </a:lnTo>
                  <a:lnTo>
                    <a:pt x="0" y="1142"/>
                  </a:lnTo>
                  <a:close/>
                </a:path>
              </a:pathLst>
            </a:custGeom>
            <a:solidFill>
              <a:srgbClr val="F25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9" name="îṥḷîḑè">
              <a:extLst>
                <a:ext uri="{FF2B5EF4-FFF2-40B4-BE49-F238E27FC236}">
                  <a16:creationId xmlns:a16="http://schemas.microsoft.com/office/drawing/2014/main" xmlns="" id="{7A648006-EE3F-4CFC-834E-6BAA7DCD67D3}"/>
                </a:ext>
              </a:extLst>
            </p:cNvPr>
            <p:cNvSpPr/>
            <p:nvPr/>
          </p:nvSpPr>
          <p:spPr bwMode="auto">
            <a:xfrm>
              <a:off x="4649788" y="2557463"/>
              <a:ext cx="512763" cy="428625"/>
            </a:xfrm>
            <a:custGeom>
              <a:avLst/>
              <a:gdLst>
                <a:gd name="T0" fmla="*/ 19 w 37"/>
                <a:gd name="T1" fmla="*/ 13 h 31"/>
                <a:gd name="T2" fmla="*/ 28 w 37"/>
                <a:gd name="T3" fmla="*/ 6 h 31"/>
                <a:gd name="T4" fmla="*/ 12 w 37"/>
                <a:gd name="T5" fmla="*/ 11 h 31"/>
                <a:gd name="T6" fmla="*/ 15 w 37"/>
                <a:gd name="T7" fmla="*/ 2 h 31"/>
                <a:gd name="T8" fmla="*/ 3 w 37"/>
                <a:gd name="T9" fmla="*/ 15 h 31"/>
                <a:gd name="T10" fmla="*/ 21 w 37"/>
                <a:gd name="T11" fmla="*/ 30 h 31"/>
                <a:gd name="T12" fmla="*/ 28 w 37"/>
                <a:gd name="T13" fmla="*/ 30 h 31"/>
                <a:gd name="T14" fmla="*/ 18 w 37"/>
                <a:gd name="T15" fmla="*/ 24 h 31"/>
                <a:gd name="T16" fmla="*/ 32 w 37"/>
                <a:gd name="T17" fmla="*/ 23 h 31"/>
                <a:gd name="T18" fmla="*/ 19 w 37"/>
                <a:gd name="T19" fmla="*/ 18 h 31"/>
                <a:gd name="T20" fmla="*/ 34 w 37"/>
                <a:gd name="T21" fmla="*/ 14 h 31"/>
                <a:gd name="T22" fmla="*/ 19 w 37"/>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1">
                  <a:moveTo>
                    <a:pt x="19" y="13"/>
                  </a:moveTo>
                  <a:cubicBezTo>
                    <a:pt x="19" y="13"/>
                    <a:pt x="26" y="9"/>
                    <a:pt x="28" y="6"/>
                  </a:cubicBezTo>
                  <a:cubicBezTo>
                    <a:pt x="30" y="1"/>
                    <a:pt x="12" y="11"/>
                    <a:pt x="12" y="11"/>
                  </a:cubicBezTo>
                  <a:cubicBezTo>
                    <a:pt x="12" y="11"/>
                    <a:pt x="19" y="4"/>
                    <a:pt x="15" y="2"/>
                  </a:cubicBezTo>
                  <a:cubicBezTo>
                    <a:pt x="11" y="0"/>
                    <a:pt x="4" y="9"/>
                    <a:pt x="3" y="15"/>
                  </a:cubicBezTo>
                  <a:cubicBezTo>
                    <a:pt x="0" y="26"/>
                    <a:pt x="11" y="30"/>
                    <a:pt x="21" y="30"/>
                  </a:cubicBezTo>
                  <a:cubicBezTo>
                    <a:pt x="25" y="31"/>
                    <a:pt x="27" y="30"/>
                    <a:pt x="28" y="30"/>
                  </a:cubicBezTo>
                  <a:cubicBezTo>
                    <a:pt x="31" y="28"/>
                    <a:pt x="18" y="24"/>
                    <a:pt x="18" y="24"/>
                  </a:cubicBezTo>
                  <a:cubicBezTo>
                    <a:pt x="18" y="24"/>
                    <a:pt x="31" y="24"/>
                    <a:pt x="32" y="23"/>
                  </a:cubicBezTo>
                  <a:cubicBezTo>
                    <a:pt x="37" y="20"/>
                    <a:pt x="19" y="18"/>
                    <a:pt x="19" y="18"/>
                  </a:cubicBezTo>
                  <a:cubicBezTo>
                    <a:pt x="19" y="18"/>
                    <a:pt x="33" y="17"/>
                    <a:pt x="34" y="14"/>
                  </a:cubicBezTo>
                  <a:cubicBezTo>
                    <a:pt x="36" y="10"/>
                    <a:pt x="19" y="13"/>
                    <a:pt x="19" y="13"/>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0" name="îṣľïďè">
              <a:extLst>
                <a:ext uri="{FF2B5EF4-FFF2-40B4-BE49-F238E27FC236}">
                  <a16:creationId xmlns:a16="http://schemas.microsoft.com/office/drawing/2014/main" xmlns="" id="{708C9DC0-BE08-4D22-ABE8-C48066428726}"/>
                </a:ext>
              </a:extLst>
            </p:cNvPr>
            <p:cNvSpPr/>
            <p:nvPr/>
          </p:nvSpPr>
          <p:spPr bwMode="auto">
            <a:xfrm>
              <a:off x="6988175" y="2528888"/>
              <a:ext cx="511175" cy="442913"/>
            </a:xfrm>
            <a:custGeom>
              <a:avLst/>
              <a:gdLst>
                <a:gd name="T0" fmla="*/ 17 w 37"/>
                <a:gd name="T1" fmla="*/ 13 h 32"/>
                <a:gd name="T2" fmla="*/ 9 w 37"/>
                <a:gd name="T3" fmla="*/ 7 h 32"/>
                <a:gd name="T4" fmla="*/ 25 w 37"/>
                <a:gd name="T5" fmla="*/ 11 h 32"/>
                <a:gd name="T6" fmla="*/ 21 w 37"/>
                <a:gd name="T7" fmla="*/ 2 h 32"/>
                <a:gd name="T8" fmla="*/ 35 w 37"/>
                <a:gd name="T9" fmla="*/ 15 h 32"/>
                <a:gd name="T10" fmla="*/ 16 w 37"/>
                <a:gd name="T11" fmla="*/ 31 h 32"/>
                <a:gd name="T12" fmla="*/ 9 w 37"/>
                <a:gd name="T13" fmla="*/ 31 h 32"/>
                <a:gd name="T14" fmla="*/ 19 w 37"/>
                <a:gd name="T15" fmla="*/ 25 h 32"/>
                <a:gd name="T16" fmla="*/ 4 w 37"/>
                <a:gd name="T17" fmla="*/ 24 h 32"/>
                <a:gd name="T18" fmla="*/ 18 w 37"/>
                <a:gd name="T19" fmla="*/ 19 h 32"/>
                <a:gd name="T20" fmla="*/ 2 w 37"/>
                <a:gd name="T21" fmla="*/ 15 h 32"/>
                <a:gd name="T22" fmla="*/ 17 w 37"/>
                <a:gd name="T23"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2">
                  <a:moveTo>
                    <a:pt x="17" y="13"/>
                  </a:moveTo>
                  <a:cubicBezTo>
                    <a:pt x="17" y="13"/>
                    <a:pt x="10" y="10"/>
                    <a:pt x="9" y="7"/>
                  </a:cubicBezTo>
                  <a:cubicBezTo>
                    <a:pt x="7" y="1"/>
                    <a:pt x="25" y="11"/>
                    <a:pt x="25" y="11"/>
                  </a:cubicBezTo>
                  <a:cubicBezTo>
                    <a:pt x="25" y="11"/>
                    <a:pt x="18" y="4"/>
                    <a:pt x="21" y="2"/>
                  </a:cubicBezTo>
                  <a:cubicBezTo>
                    <a:pt x="26" y="0"/>
                    <a:pt x="33" y="9"/>
                    <a:pt x="35" y="15"/>
                  </a:cubicBezTo>
                  <a:cubicBezTo>
                    <a:pt x="37" y="27"/>
                    <a:pt x="26" y="31"/>
                    <a:pt x="16" y="31"/>
                  </a:cubicBezTo>
                  <a:cubicBezTo>
                    <a:pt x="12" y="32"/>
                    <a:pt x="10" y="32"/>
                    <a:pt x="9" y="31"/>
                  </a:cubicBezTo>
                  <a:cubicBezTo>
                    <a:pt x="6" y="30"/>
                    <a:pt x="19" y="25"/>
                    <a:pt x="19" y="25"/>
                  </a:cubicBezTo>
                  <a:cubicBezTo>
                    <a:pt x="19" y="25"/>
                    <a:pt x="6" y="25"/>
                    <a:pt x="4" y="24"/>
                  </a:cubicBezTo>
                  <a:cubicBezTo>
                    <a:pt x="0" y="21"/>
                    <a:pt x="18" y="19"/>
                    <a:pt x="18" y="19"/>
                  </a:cubicBezTo>
                  <a:cubicBezTo>
                    <a:pt x="18" y="19"/>
                    <a:pt x="4" y="17"/>
                    <a:pt x="2" y="15"/>
                  </a:cubicBezTo>
                  <a:cubicBezTo>
                    <a:pt x="0" y="10"/>
                    <a:pt x="17" y="13"/>
                    <a:pt x="17" y="13"/>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1" name="îṡ1îḓé">
              <a:extLst>
                <a:ext uri="{FF2B5EF4-FFF2-40B4-BE49-F238E27FC236}">
                  <a16:creationId xmlns:a16="http://schemas.microsoft.com/office/drawing/2014/main" xmlns="" id="{FD290B6F-8676-4F69-9BCF-951E5F93283D}"/>
                </a:ext>
              </a:extLst>
            </p:cNvPr>
            <p:cNvSpPr/>
            <p:nvPr/>
          </p:nvSpPr>
          <p:spPr bwMode="auto">
            <a:xfrm>
              <a:off x="6061075" y="2114550"/>
              <a:ext cx="0" cy="1784350"/>
            </a:xfrm>
            <a:prstGeom prst="line">
              <a:avLst/>
            </a:prstGeom>
            <a:noFill/>
            <a:ln w="14288" cap="flat">
              <a:solidFill>
                <a:srgbClr val="B5414D"/>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1992" name="ïŝļiḑé">
              <a:extLst>
                <a:ext uri="{FF2B5EF4-FFF2-40B4-BE49-F238E27FC236}">
                  <a16:creationId xmlns:a16="http://schemas.microsoft.com/office/drawing/2014/main" xmlns="" id="{49AE4AA7-1C8C-4E0F-89EB-3D5CA0597C2B}"/>
                </a:ext>
              </a:extLst>
            </p:cNvPr>
            <p:cNvSpPr/>
            <p:nvPr/>
          </p:nvSpPr>
          <p:spPr bwMode="auto">
            <a:xfrm>
              <a:off x="4843463" y="1768475"/>
              <a:ext cx="2462213" cy="346075"/>
            </a:xfrm>
            <a:custGeom>
              <a:avLst/>
              <a:gdLst>
                <a:gd name="T0" fmla="*/ 0 w 1551"/>
                <a:gd name="T1" fmla="*/ 87 h 218"/>
                <a:gd name="T2" fmla="*/ 27 w 1551"/>
                <a:gd name="T3" fmla="*/ 43 h 218"/>
                <a:gd name="T4" fmla="*/ 767 w 1551"/>
                <a:gd name="T5" fmla="*/ 192 h 218"/>
                <a:gd name="T6" fmla="*/ 1534 w 1551"/>
                <a:gd name="T7" fmla="*/ 0 h 218"/>
                <a:gd name="T8" fmla="*/ 1551 w 1551"/>
                <a:gd name="T9" fmla="*/ 35 h 218"/>
                <a:gd name="T10" fmla="*/ 767 w 1551"/>
                <a:gd name="T11" fmla="*/ 218 h 218"/>
                <a:gd name="T12" fmla="*/ 0 w 1551"/>
                <a:gd name="T13" fmla="*/ 87 h 218"/>
              </a:gdLst>
              <a:ahLst/>
              <a:cxnLst>
                <a:cxn ang="0">
                  <a:pos x="T0" y="T1"/>
                </a:cxn>
                <a:cxn ang="0">
                  <a:pos x="T2" y="T3"/>
                </a:cxn>
                <a:cxn ang="0">
                  <a:pos x="T4" y="T5"/>
                </a:cxn>
                <a:cxn ang="0">
                  <a:pos x="T6" y="T7"/>
                </a:cxn>
                <a:cxn ang="0">
                  <a:pos x="T8" y="T9"/>
                </a:cxn>
                <a:cxn ang="0">
                  <a:pos x="T10" y="T11"/>
                </a:cxn>
                <a:cxn ang="0">
                  <a:pos x="T12" y="T13"/>
                </a:cxn>
              </a:cxnLst>
              <a:rect l="0" t="0" r="r" b="b"/>
              <a:pathLst>
                <a:path w="1551" h="218">
                  <a:moveTo>
                    <a:pt x="0" y="87"/>
                  </a:moveTo>
                  <a:lnTo>
                    <a:pt x="27" y="43"/>
                  </a:lnTo>
                  <a:lnTo>
                    <a:pt x="767" y="192"/>
                  </a:lnTo>
                  <a:lnTo>
                    <a:pt x="1534" y="0"/>
                  </a:lnTo>
                  <a:lnTo>
                    <a:pt x="1551" y="35"/>
                  </a:lnTo>
                  <a:lnTo>
                    <a:pt x="767" y="218"/>
                  </a:lnTo>
                  <a:lnTo>
                    <a:pt x="0" y="87"/>
                  </a:lnTo>
                  <a:close/>
                </a:path>
              </a:pathLst>
            </a:custGeom>
            <a:solidFill>
              <a:srgbClr val="F9F9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3" name="ïṣlídé">
              <a:extLst>
                <a:ext uri="{FF2B5EF4-FFF2-40B4-BE49-F238E27FC236}">
                  <a16:creationId xmlns:a16="http://schemas.microsoft.com/office/drawing/2014/main" xmlns="" id="{2615367D-2E1A-49BD-BF47-5E9F95D00401}"/>
                </a:ext>
              </a:extLst>
            </p:cNvPr>
            <p:cNvSpPr/>
            <p:nvPr/>
          </p:nvSpPr>
          <p:spPr bwMode="auto">
            <a:xfrm>
              <a:off x="4872038" y="1782763"/>
              <a:ext cx="2406650" cy="303213"/>
            </a:xfrm>
            <a:custGeom>
              <a:avLst/>
              <a:gdLst>
                <a:gd name="T0" fmla="*/ 0 w 1516"/>
                <a:gd name="T1" fmla="*/ 43 h 191"/>
                <a:gd name="T2" fmla="*/ 749 w 1516"/>
                <a:gd name="T3" fmla="*/ 191 h 191"/>
                <a:gd name="T4" fmla="*/ 1516 w 1516"/>
                <a:gd name="T5" fmla="*/ 0 h 191"/>
              </a:gdLst>
              <a:ahLst/>
              <a:cxnLst>
                <a:cxn ang="0">
                  <a:pos x="T0" y="T1"/>
                </a:cxn>
                <a:cxn ang="0">
                  <a:pos x="T2" y="T3"/>
                </a:cxn>
                <a:cxn ang="0">
                  <a:pos x="T4" y="T5"/>
                </a:cxn>
              </a:cxnLst>
              <a:rect l="0" t="0" r="r" b="b"/>
              <a:pathLst>
                <a:path w="1516" h="191">
                  <a:moveTo>
                    <a:pt x="0" y="43"/>
                  </a:moveTo>
                  <a:lnTo>
                    <a:pt x="749" y="191"/>
                  </a:lnTo>
                  <a:lnTo>
                    <a:pt x="1516" y="0"/>
                  </a:lnTo>
                </a:path>
              </a:pathLst>
            </a:custGeom>
            <a:noFill/>
            <a:ln w="0" cap="flat">
              <a:solidFill>
                <a:srgbClr val="706F6F"/>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994" name="ïS1ïḋê">
              <a:extLst>
                <a:ext uri="{FF2B5EF4-FFF2-40B4-BE49-F238E27FC236}">
                  <a16:creationId xmlns:a16="http://schemas.microsoft.com/office/drawing/2014/main" xmlns="" id="{D4CECAE2-6EDF-4359-92FA-4479B53B03A2}"/>
                </a:ext>
              </a:extLst>
            </p:cNvPr>
            <p:cNvSpPr/>
            <p:nvPr/>
          </p:nvSpPr>
          <p:spPr bwMode="auto">
            <a:xfrm>
              <a:off x="4857750" y="1795463"/>
              <a:ext cx="2435225" cy="304800"/>
            </a:xfrm>
            <a:custGeom>
              <a:avLst/>
              <a:gdLst>
                <a:gd name="T0" fmla="*/ 0 w 1534"/>
                <a:gd name="T1" fmla="*/ 53 h 192"/>
                <a:gd name="T2" fmla="*/ 758 w 1534"/>
                <a:gd name="T3" fmla="*/ 192 h 192"/>
                <a:gd name="T4" fmla="*/ 1534 w 1534"/>
                <a:gd name="T5" fmla="*/ 0 h 192"/>
              </a:gdLst>
              <a:ahLst/>
              <a:cxnLst>
                <a:cxn ang="0">
                  <a:pos x="T0" y="T1"/>
                </a:cxn>
                <a:cxn ang="0">
                  <a:pos x="T2" y="T3"/>
                </a:cxn>
                <a:cxn ang="0">
                  <a:pos x="T4" y="T5"/>
                </a:cxn>
              </a:cxnLst>
              <a:rect l="0" t="0" r="r" b="b"/>
              <a:pathLst>
                <a:path w="1534" h="192">
                  <a:moveTo>
                    <a:pt x="0" y="53"/>
                  </a:moveTo>
                  <a:lnTo>
                    <a:pt x="758" y="192"/>
                  </a:lnTo>
                  <a:lnTo>
                    <a:pt x="1534" y="0"/>
                  </a:lnTo>
                </a:path>
              </a:pathLst>
            </a:custGeom>
            <a:noFill/>
            <a:ln w="0" cap="flat">
              <a:solidFill>
                <a:srgbClr val="706F6F"/>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grpSp>
      <p:grpSp>
        <p:nvGrpSpPr>
          <p:cNvPr id="1995" name="f417e7ac-b4b6-4874-bca8-927c0d60902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D4EF14CD-C641-4E62-9CA8-6B330F485998}"/>
              </a:ext>
            </a:extLst>
          </p:cNvPr>
          <p:cNvGrpSpPr>
            <a:grpSpLocks noChangeAspect="1"/>
          </p:cNvGrpSpPr>
          <p:nvPr>
            <p:custDataLst>
              <p:tags r:id="rId2"/>
            </p:custDataLst>
          </p:nvPr>
        </p:nvGrpSpPr>
        <p:grpSpPr>
          <a:xfrm>
            <a:off x="4228362" y="1439212"/>
            <a:ext cx="1333274" cy="2444336"/>
            <a:chOff x="4827588" y="1128713"/>
            <a:chExt cx="2514600" cy="4610101"/>
          </a:xfrm>
        </p:grpSpPr>
        <p:sp>
          <p:nvSpPr>
            <p:cNvPr id="1996" name="îŝḷîde">
              <a:extLst>
                <a:ext uri="{FF2B5EF4-FFF2-40B4-BE49-F238E27FC236}">
                  <a16:creationId xmlns:a16="http://schemas.microsoft.com/office/drawing/2014/main" xmlns="" id="{4CAA4A10-6D3A-4929-85BA-9AB77C8BD6B7}"/>
                </a:ext>
              </a:extLst>
            </p:cNvPr>
            <p:cNvSpPr/>
            <p:nvPr/>
          </p:nvSpPr>
          <p:spPr bwMode="auto">
            <a:xfrm>
              <a:off x="5508625" y="5416551"/>
              <a:ext cx="357188" cy="290513"/>
            </a:xfrm>
            <a:custGeom>
              <a:avLst/>
              <a:gdLst>
                <a:gd name="T0" fmla="*/ 17 w 34"/>
                <a:gd name="T1" fmla="*/ 2 h 28"/>
                <a:gd name="T2" fmla="*/ 17 w 34"/>
                <a:gd name="T3" fmla="*/ 17 h 28"/>
                <a:gd name="T4" fmla="*/ 8 w 34"/>
                <a:gd name="T5" fmla="*/ 18 h 28"/>
                <a:gd name="T6" fmla="*/ 0 w 34"/>
                <a:gd name="T7" fmla="*/ 28 h 28"/>
                <a:gd name="T8" fmla="*/ 34 w 34"/>
                <a:gd name="T9" fmla="*/ 28 h 28"/>
                <a:gd name="T10" fmla="*/ 34 w 34"/>
                <a:gd name="T11" fmla="*/ 0 h 28"/>
                <a:gd name="T12" fmla="*/ 17 w 34"/>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34" h="28">
                  <a:moveTo>
                    <a:pt x="17" y="2"/>
                  </a:moveTo>
                  <a:cubicBezTo>
                    <a:pt x="17" y="17"/>
                    <a:pt x="17" y="17"/>
                    <a:pt x="17" y="17"/>
                  </a:cubicBezTo>
                  <a:cubicBezTo>
                    <a:pt x="8" y="18"/>
                    <a:pt x="8" y="18"/>
                    <a:pt x="8" y="18"/>
                  </a:cubicBezTo>
                  <a:cubicBezTo>
                    <a:pt x="4" y="18"/>
                    <a:pt x="0" y="22"/>
                    <a:pt x="0" y="28"/>
                  </a:cubicBezTo>
                  <a:cubicBezTo>
                    <a:pt x="34" y="28"/>
                    <a:pt x="34" y="28"/>
                    <a:pt x="34" y="28"/>
                  </a:cubicBezTo>
                  <a:cubicBezTo>
                    <a:pt x="34" y="0"/>
                    <a:pt x="34" y="0"/>
                    <a:pt x="34" y="0"/>
                  </a:cubicBezTo>
                  <a:lnTo>
                    <a:pt x="17" y="2"/>
                  </a:ln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7" name="îŝlidé">
              <a:extLst>
                <a:ext uri="{FF2B5EF4-FFF2-40B4-BE49-F238E27FC236}">
                  <a16:creationId xmlns:a16="http://schemas.microsoft.com/office/drawing/2014/main" xmlns="" id="{EA60A8EB-EBBF-4E73-A2DC-67ADCF261543}"/>
                </a:ext>
              </a:extLst>
            </p:cNvPr>
            <p:cNvSpPr/>
            <p:nvPr/>
          </p:nvSpPr>
          <p:spPr bwMode="auto">
            <a:xfrm>
              <a:off x="5508625" y="5592763"/>
              <a:ext cx="366713" cy="125413"/>
            </a:xfrm>
            <a:custGeom>
              <a:avLst/>
              <a:gdLst>
                <a:gd name="T0" fmla="*/ 19 w 35"/>
                <a:gd name="T1" fmla="*/ 0 h 12"/>
                <a:gd name="T2" fmla="*/ 35 w 35"/>
                <a:gd name="T3" fmla="*/ 0 h 12"/>
                <a:gd name="T4" fmla="*/ 35 w 35"/>
                <a:gd name="T5" fmla="*/ 12 h 12"/>
                <a:gd name="T6" fmla="*/ 0 w 35"/>
                <a:gd name="T7" fmla="*/ 11 h 12"/>
                <a:gd name="T8" fmla="*/ 0 w 35"/>
                <a:gd name="T9" fmla="*/ 11 h 12"/>
                <a:gd name="T10" fmla="*/ 10 w 35"/>
                <a:gd name="T11" fmla="*/ 0 h 12"/>
                <a:gd name="T12" fmla="*/ 19 w 3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19" y="0"/>
                  </a:moveTo>
                  <a:cubicBezTo>
                    <a:pt x="35" y="0"/>
                    <a:pt x="35" y="0"/>
                    <a:pt x="35" y="0"/>
                  </a:cubicBezTo>
                  <a:cubicBezTo>
                    <a:pt x="35" y="12"/>
                    <a:pt x="35" y="12"/>
                    <a:pt x="35" y="12"/>
                  </a:cubicBezTo>
                  <a:cubicBezTo>
                    <a:pt x="0" y="11"/>
                    <a:pt x="0" y="11"/>
                    <a:pt x="0" y="11"/>
                  </a:cubicBezTo>
                  <a:cubicBezTo>
                    <a:pt x="0" y="11"/>
                    <a:pt x="0" y="11"/>
                    <a:pt x="0" y="11"/>
                  </a:cubicBezTo>
                  <a:cubicBezTo>
                    <a:pt x="0" y="5"/>
                    <a:pt x="4" y="0"/>
                    <a:pt x="10" y="0"/>
                  </a:cubicBezTo>
                  <a:lnTo>
                    <a:pt x="19" y="0"/>
                  </a:lnTo>
                  <a:close/>
                </a:path>
              </a:pathLst>
            </a:custGeom>
            <a:solidFill>
              <a:srgbClr val="1413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8" name="ïṣḻïḑè">
              <a:extLst>
                <a:ext uri="{FF2B5EF4-FFF2-40B4-BE49-F238E27FC236}">
                  <a16:creationId xmlns:a16="http://schemas.microsoft.com/office/drawing/2014/main" xmlns="" id="{1662B647-482C-466E-8857-CA024BC3678B}"/>
                </a:ext>
              </a:extLst>
            </p:cNvPr>
            <p:cNvSpPr/>
            <p:nvPr/>
          </p:nvSpPr>
          <p:spPr bwMode="auto">
            <a:xfrm>
              <a:off x="6264275" y="5426076"/>
              <a:ext cx="344488" cy="301625"/>
            </a:xfrm>
            <a:custGeom>
              <a:avLst/>
              <a:gdLst>
                <a:gd name="T0" fmla="*/ 18 w 33"/>
                <a:gd name="T1" fmla="*/ 3 h 29"/>
                <a:gd name="T2" fmla="*/ 17 w 33"/>
                <a:gd name="T3" fmla="*/ 18 h 29"/>
                <a:gd name="T4" fmla="*/ 26 w 33"/>
                <a:gd name="T5" fmla="*/ 19 h 29"/>
                <a:gd name="T6" fmla="*/ 33 w 33"/>
                <a:gd name="T7" fmla="*/ 29 h 29"/>
                <a:gd name="T8" fmla="*/ 0 w 33"/>
                <a:gd name="T9" fmla="*/ 28 h 29"/>
                <a:gd name="T10" fmla="*/ 0 w 33"/>
                <a:gd name="T11" fmla="*/ 0 h 29"/>
                <a:gd name="T12" fmla="*/ 18 w 33"/>
                <a:gd name="T13" fmla="*/ 3 h 29"/>
              </a:gdLst>
              <a:ahLst/>
              <a:cxnLst>
                <a:cxn ang="0">
                  <a:pos x="T0" y="T1"/>
                </a:cxn>
                <a:cxn ang="0">
                  <a:pos x="T2" y="T3"/>
                </a:cxn>
                <a:cxn ang="0">
                  <a:pos x="T4" y="T5"/>
                </a:cxn>
                <a:cxn ang="0">
                  <a:pos x="T6" y="T7"/>
                </a:cxn>
                <a:cxn ang="0">
                  <a:pos x="T8" y="T9"/>
                </a:cxn>
                <a:cxn ang="0">
                  <a:pos x="T10" y="T11"/>
                </a:cxn>
                <a:cxn ang="0">
                  <a:pos x="T12" y="T13"/>
                </a:cxn>
              </a:cxnLst>
              <a:rect l="0" t="0" r="r" b="b"/>
              <a:pathLst>
                <a:path w="33" h="29">
                  <a:moveTo>
                    <a:pt x="18" y="3"/>
                  </a:moveTo>
                  <a:cubicBezTo>
                    <a:pt x="17" y="18"/>
                    <a:pt x="17" y="18"/>
                    <a:pt x="17" y="18"/>
                  </a:cubicBezTo>
                  <a:cubicBezTo>
                    <a:pt x="26" y="19"/>
                    <a:pt x="26" y="19"/>
                    <a:pt x="26" y="19"/>
                  </a:cubicBezTo>
                  <a:cubicBezTo>
                    <a:pt x="30" y="19"/>
                    <a:pt x="33" y="24"/>
                    <a:pt x="33" y="29"/>
                  </a:cubicBezTo>
                  <a:cubicBezTo>
                    <a:pt x="0" y="28"/>
                    <a:pt x="0" y="28"/>
                    <a:pt x="0" y="28"/>
                  </a:cubicBezTo>
                  <a:cubicBezTo>
                    <a:pt x="0" y="0"/>
                    <a:pt x="0" y="0"/>
                    <a:pt x="0" y="0"/>
                  </a:cubicBezTo>
                  <a:lnTo>
                    <a:pt x="18" y="3"/>
                  </a:ln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9" name="ïṡḻiḓe">
              <a:extLst>
                <a:ext uri="{FF2B5EF4-FFF2-40B4-BE49-F238E27FC236}">
                  <a16:creationId xmlns:a16="http://schemas.microsoft.com/office/drawing/2014/main" xmlns="" id="{55956D02-9504-462B-8246-B715876A6D39}"/>
                </a:ext>
              </a:extLst>
            </p:cNvPr>
            <p:cNvSpPr/>
            <p:nvPr/>
          </p:nvSpPr>
          <p:spPr bwMode="auto">
            <a:xfrm>
              <a:off x="6253163" y="5603876"/>
              <a:ext cx="366713" cy="134938"/>
            </a:xfrm>
            <a:custGeom>
              <a:avLst/>
              <a:gdLst>
                <a:gd name="T0" fmla="*/ 16 w 35"/>
                <a:gd name="T1" fmla="*/ 1 h 13"/>
                <a:gd name="T2" fmla="*/ 0 w 35"/>
                <a:gd name="T3" fmla="*/ 0 h 13"/>
                <a:gd name="T4" fmla="*/ 0 w 35"/>
                <a:gd name="T5" fmla="*/ 12 h 13"/>
                <a:gd name="T6" fmla="*/ 35 w 35"/>
                <a:gd name="T7" fmla="*/ 13 h 13"/>
                <a:gd name="T8" fmla="*/ 35 w 35"/>
                <a:gd name="T9" fmla="*/ 13 h 13"/>
                <a:gd name="T10" fmla="*/ 25 w 35"/>
                <a:gd name="T11" fmla="*/ 1 h 13"/>
                <a:gd name="T12" fmla="*/ 16 w 3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35" h="13">
                  <a:moveTo>
                    <a:pt x="16" y="1"/>
                  </a:moveTo>
                  <a:cubicBezTo>
                    <a:pt x="0" y="0"/>
                    <a:pt x="0" y="0"/>
                    <a:pt x="0" y="0"/>
                  </a:cubicBezTo>
                  <a:cubicBezTo>
                    <a:pt x="0" y="12"/>
                    <a:pt x="0" y="12"/>
                    <a:pt x="0" y="12"/>
                  </a:cubicBezTo>
                  <a:cubicBezTo>
                    <a:pt x="35" y="13"/>
                    <a:pt x="35" y="13"/>
                    <a:pt x="35" y="13"/>
                  </a:cubicBezTo>
                  <a:cubicBezTo>
                    <a:pt x="35" y="13"/>
                    <a:pt x="35" y="13"/>
                    <a:pt x="35" y="13"/>
                  </a:cubicBezTo>
                  <a:cubicBezTo>
                    <a:pt x="35" y="7"/>
                    <a:pt x="31" y="2"/>
                    <a:pt x="25" y="1"/>
                  </a:cubicBezTo>
                  <a:lnTo>
                    <a:pt x="16" y="1"/>
                  </a:lnTo>
                  <a:close/>
                </a:path>
              </a:pathLst>
            </a:custGeom>
            <a:solidFill>
              <a:srgbClr val="1413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0" name="isľïdê">
              <a:extLst>
                <a:ext uri="{FF2B5EF4-FFF2-40B4-BE49-F238E27FC236}">
                  <a16:creationId xmlns:a16="http://schemas.microsoft.com/office/drawing/2014/main" xmlns="" id="{D83FC121-0167-4350-995D-ECC09E6D5E65}"/>
                </a:ext>
              </a:extLst>
            </p:cNvPr>
            <p:cNvSpPr/>
            <p:nvPr/>
          </p:nvSpPr>
          <p:spPr bwMode="auto">
            <a:xfrm>
              <a:off x="5645150" y="3938588"/>
              <a:ext cx="942975" cy="1539875"/>
            </a:xfrm>
            <a:custGeom>
              <a:avLst/>
              <a:gdLst>
                <a:gd name="T0" fmla="*/ 90 w 90"/>
                <a:gd name="T1" fmla="*/ 0 h 148"/>
                <a:gd name="T2" fmla="*/ 79 w 90"/>
                <a:gd name="T3" fmla="*/ 148 h 148"/>
                <a:gd name="T4" fmla="*/ 54 w 90"/>
                <a:gd name="T5" fmla="*/ 147 h 148"/>
                <a:gd name="T6" fmla="*/ 49 w 90"/>
                <a:gd name="T7" fmla="*/ 39 h 148"/>
                <a:gd name="T8" fmla="*/ 40 w 90"/>
                <a:gd name="T9" fmla="*/ 40 h 148"/>
                <a:gd name="T10" fmla="*/ 24 w 90"/>
                <a:gd name="T11" fmla="*/ 146 h 148"/>
                <a:gd name="T12" fmla="*/ 0 w 90"/>
                <a:gd name="T13" fmla="*/ 146 h 148"/>
                <a:gd name="T14" fmla="*/ 3 w 90"/>
                <a:gd name="T15" fmla="*/ 5 h 148"/>
                <a:gd name="T16" fmla="*/ 90 w 90"/>
                <a:gd name="T1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48">
                  <a:moveTo>
                    <a:pt x="90" y="0"/>
                  </a:moveTo>
                  <a:cubicBezTo>
                    <a:pt x="90" y="0"/>
                    <a:pt x="84" y="101"/>
                    <a:pt x="79" y="148"/>
                  </a:cubicBezTo>
                  <a:cubicBezTo>
                    <a:pt x="54" y="147"/>
                    <a:pt x="54" y="147"/>
                    <a:pt x="54" y="147"/>
                  </a:cubicBezTo>
                  <a:cubicBezTo>
                    <a:pt x="49" y="39"/>
                    <a:pt x="49" y="39"/>
                    <a:pt x="49" y="39"/>
                  </a:cubicBezTo>
                  <a:cubicBezTo>
                    <a:pt x="40" y="40"/>
                    <a:pt x="40" y="40"/>
                    <a:pt x="40" y="40"/>
                  </a:cubicBezTo>
                  <a:cubicBezTo>
                    <a:pt x="24" y="146"/>
                    <a:pt x="24" y="146"/>
                    <a:pt x="24" y="146"/>
                  </a:cubicBezTo>
                  <a:cubicBezTo>
                    <a:pt x="0" y="146"/>
                    <a:pt x="0" y="146"/>
                    <a:pt x="0" y="146"/>
                  </a:cubicBezTo>
                  <a:cubicBezTo>
                    <a:pt x="3" y="5"/>
                    <a:pt x="3" y="5"/>
                    <a:pt x="3" y="5"/>
                  </a:cubicBezTo>
                  <a:lnTo>
                    <a:pt x="90" y="0"/>
                  </a:lnTo>
                  <a:close/>
                </a:path>
              </a:pathLst>
            </a:custGeom>
            <a:solidFill>
              <a:srgbClr val="879D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1" name="íṧ1ide">
              <a:extLst>
                <a:ext uri="{FF2B5EF4-FFF2-40B4-BE49-F238E27FC236}">
                  <a16:creationId xmlns:a16="http://schemas.microsoft.com/office/drawing/2014/main" xmlns="" id="{E9F16440-40EF-4EEE-9BE3-050CFC03769A}"/>
                </a:ext>
              </a:extLst>
            </p:cNvPr>
            <p:cNvSpPr/>
            <p:nvPr/>
          </p:nvSpPr>
          <p:spPr bwMode="auto">
            <a:xfrm>
              <a:off x="5583238" y="3001963"/>
              <a:ext cx="1100138" cy="1217613"/>
            </a:xfrm>
            <a:custGeom>
              <a:avLst/>
              <a:gdLst>
                <a:gd name="T0" fmla="*/ 22 w 105"/>
                <a:gd name="T1" fmla="*/ 0 h 117"/>
                <a:gd name="T2" fmla="*/ 0 w 105"/>
                <a:gd name="T3" fmla="*/ 117 h 117"/>
                <a:gd name="T4" fmla="*/ 105 w 105"/>
                <a:gd name="T5" fmla="*/ 114 h 117"/>
                <a:gd name="T6" fmla="*/ 84 w 105"/>
                <a:gd name="T7" fmla="*/ 1 h 117"/>
                <a:gd name="T8" fmla="*/ 22 w 105"/>
                <a:gd name="T9" fmla="*/ 0 h 117"/>
              </a:gdLst>
              <a:ahLst/>
              <a:cxnLst>
                <a:cxn ang="0">
                  <a:pos x="T0" y="T1"/>
                </a:cxn>
                <a:cxn ang="0">
                  <a:pos x="T2" y="T3"/>
                </a:cxn>
                <a:cxn ang="0">
                  <a:pos x="T4" y="T5"/>
                </a:cxn>
                <a:cxn ang="0">
                  <a:pos x="T6" y="T7"/>
                </a:cxn>
                <a:cxn ang="0">
                  <a:pos x="T8" y="T9"/>
                </a:cxn>
              </a:cxnLst>
              <a:rect l="0" t="0" r="r" b="b"/>
              <a:pathLst>
                <a:path w="105" h="117">
                  <a:moveTo>
                    <a:pt x="22" y="0"/>
                  </a:moveTo>
                  <a:cubicBezTo>
                    <a:pt x="22" y="0"/>
                    <a:pt x="12" y="43"/>
                    <a:pt x="0" y="117"/>
                  </a:cubicBezTo>
                  <a:cubicBezTo>
                    <a:pt x="105" y="114"/>
                    <a:pt x="105" y="114"/>
                    <a:pt x="105" y="114"/>
                  </a:cubicBezTo>
                  <a:cubicBezTo>
                    <a:pt x="105" y="114"/>
                    <a:pt x="94" y="32"/>
                    <a:pt x="84" y="1"/>
                  </a:cubicBezTo>
                  <a:lnTo>
                    <a:pt x="22" y="0"/>
                  </a:lnTo>
                  <a:close/>
                </a:path>
              </a:pathLst>
            </a:custGeom>
            <a:solidFill>
              <a:srgbClr val="F25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2" name="ï$ļîḍê">
              <a:extLst>
                <a:ext uri="{FF2B5EF4-FFF2-40B4-BE49-F238E27FC236}">
                  <a16:creationId xmlns:a16="http://schemas.microsoft.com/office/drawing/2014/main" xmlns="" id="{693EA42A-BD74-4197-AF04-D5092C7D64D8}"/>
                </a:ext>
              </a:extLst>
            </p:cNvPr>
            <p:cNvSpPr/>
            <p:nvPr/>
          </p:nvSpPr>
          <p:spPr bwMode="auto">
            <a:xfrm>
              <a:off x="4827588" y="2106613"/>
              <a:ext cx="273050" cy="312738"/>
            </a:xfrm>
            <a:custGeom>
              <a:avLst/>
              <a:gdLst>
                <a:gd name="T0" fmla="*/ 15 w 26"/>
                <a:gd name="T1" fmla="*/ 12 h 30"/>
                <a:gd name="T2" fmla="*/ 15 w 26"/>
                <a:gd name="T3" fmla="*/ 4 h 30"/>
                <a:gd name="T4" fmla="*/ 19 w 26"/>
                <a:gd name="T5" fmla="*/ 16 h 30"/>
                <a:gd name="T6" fmla="*/ 23 w 26"/>
                <a:gd name="T7" fmla="*/ 10 h 30"/>
                <a:gd name="T8" fmla="*/ 20 w 26"/>
                <a:gd name="T9" fmla="*/ 23 h 30"/>
                <a:gd name="T10" fmla="*/ 2 w 26"/>
                <a:gd name="T11" fmla="*/ 18 h 30"/>
                <a:gd name="T12" fmla="*/ 0 w 26"/>
                <a:gd name="T13" fmla="*/ 13 h 30"/>
                <a:gd name="T14" fmla="*/ 8 w 26"/>
                <a:gd name="T15" fmla="*/ 17 h 30"/>
                <a:gd name="T16" fmla="*/ 3 w 26"/>
                <a:gd name="T17" fmla="*/ 8 h 30"/>
                <a:gd name="T18" fmla="*/ 11 w 26"/>
                <a:gd name="T19" fmla="*/ 14 h 30"/>
                <a:gd name="T20" fmla="*/ 8 w 26"/>
                <a:gd name="T21" fmla="*/ 3 h 30"/>
                <a:gd name="T22" fmla="*/ 15 w 26"/>
                <a:gd name="T2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0">
                  <a:moveTo>
                    <a:pt x="15" y="12"/>
                  </a:moveTo>
                  <a:cubicBezTo>
                    <a:pt x="15" y="12"/>
                    <a:pt x="14" y="6"/>
                    <a:pt x="15" y="4"/>
                  </a:cubicBezTo>
                  <a:cubicBezTo>
                    <a:pt x="18" y="0"/>
                    <a:pt x="19" y="16"/>
                    <a:pt x="19" y="16"/>
                  </a:cubicBezTo>
                  <a:cubicBezTo>
                    <a:pt x="19" y="16"/>
                    <a:pt x="20" y="9"/>
                    <a:pt x="23" y="10"/>
                  </a:cubicBezTo>
                  <a:cubicBezTo>
                    <a:pt x="26" y="12"/>
                    <a:pt x="23" y="20"/>
                    <a:pt x="20" y="23"/>
                  </a:cubicBezTo>
                  <a:cubicBezTo>
                    <a:pt x="14" y="30"/>
                    <a:pt x="7" y="24"/>
                    <a:pt x="2" y="18"/>
                  </a:cubicBezTo>
                  <a:cubicBezTo>
                    <a:pt x="1" y="15"/>
                    <a:pt x="0" y="14"/>
                    <a:pt x="0" y="13"/>
                  </a:cubicBezTo>
                  <a:cubicBezTo>
                    <a:pt x="0" y="11"/>
                    <a:pt x="8" y="17"/>
                    <a:pt x="8" y="17"/>
                  </a:cubicBezTo>
                  <a:cubicBezTo>
                    <a:pt x="8" y="17"/>
                    <a:pt x="3" y="9"/>
                    <a:pt x="3" y="8"/>
                  </a:cubicBezTo>
                  <a:cubicBezTo>
                    <a:pt x="3" y="4"/>
                    <a:pt x="11" y="14"/>
                    <a:pt x="11" y="14"/>
                  </a:cubicBezTo>
                  <a:cubicBezTo>
                    <a:pt x="11" y="14"/>
                    <a:pt x="7" y="5"/>
                    <a:pt x="8" y="3"/>
                  </a:cubicBezTo>
                  <a:cubicBezTo>
                    <a:pt x="10" y="0"/>
                    <a:pt x="15" y="12"/>
                    <a:pt x="15" y="12"/>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3" name="íṥļîḍé">
              <a:extLst>
                <a:ext uri="{FF2B5EF4-FFF2-40B4-BE49-F238E27FC236}">
                  <a16:creationId xmlns:a16="http://schemas.microsoft.com/office/drawing/2014/main" xmlns="" id="{03379D85-C090-4CF1-A290-92938FFE1259}"/>
                </a:ext>
              </a:extLst>
            </p:cNvPr>
            <p:cNvSpPr/>
            <p:nvPr/>
          </p:nvSpPr>
          <p:spPr bwMode="auto">
            <a:xfrm>
              <a:off x="4922838" y="2325688"/>
              <a:ext cx="890588" cy="1082675"/>
            </a:xfrm>
            <a:custGeom>
              <a:avLst/>
              <a:gdLst>
                <a:gd name="T0" fmla="*/ 14 w 85"/>
                <a:gd name="T1" fmla="*/ 0 h 104"/>
                <a:gd name="T2" fmla="*/ 85 w 85"/>
                <a:gd name="T3" fmla="*/ 65 h 104"/>
                <a:gd name="T4" fmla="*/ 81 w 85"/>
                <a:gd name="T5" fmla="*/ 104 h 104"/>
                <a:gd name="T6" fmla="*/ 0 w 85"/>
                <a:gd name="T7" fmla="*/ 5 h 104"/>
                <a:gd name="T8" fmla="*/ 14 w 85"/>
                <a:gd name="T9" fmla="*/ 0 h 104"/>
              </a:gdLst>
              <a:ahLst/>
              <a:cxnLst>
                <a:cxn ang="0">
                  <a:pos x="T0" y="T1"/>
                </a:cxn>
                <a:cxn ang="0">
                  <a:pos x="T2" y="T3"/>
                </a:cxn>
                <a:cxn ang="0">
                  <a:pos x="T4" y="T5"/>
                </a:cxn>
                <a:cxn ang="0">
                  <a:pos x="T6" y="T7"/>
                </a:cxn>
                <a:cxn ang="0">
                  <a:pos x="T8" y="T9"/>
                </a:cxn>
              </a:cxnLst>
              <a:rect l="0" t="0" r="r" b="b"/>
              <a:pathLst>
                <a:path w="85" h="104">
                  <a:moveTo>
                    <a:pt x="14" y="0"/>
                  </a:moveTo>
                  <a:cubicBezTo>
                    <a:pt x="14" y="0"/>
                    <a:pt x="35" y="53"/>
                    <a:pt x="85" y="65"/>
                  </a:cubicBezTo>
                  <a:cubicBezTo>
                    <a:pt x="81" y="104"/>
                    <a:pt x="81" y="104"/>
                    <a:pt x="81" y="104"/>
                  </a:cubicBezTo>
                  <a:cubicBezTo>
                    <a:pt x="81" y="104"/>
                    <a:pt x="8" y="71"/>
                    <a:pt x="0" y="5"/>
                  </a:cubicBezTo>
                  <a:lnTo>
                    <a:pt x="14" y="0"/>
                  </a:lnTo>
                  <a:close/>
                </a:path>
              </a:pathLst>
            </a:custGeom>
            <a:solidFill>
              <a:srgbClr val="F25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4" name="îṧļïdê">
              <a:extLst>
                <a:ext uri="{FF2B5EF4-FFF2-40B4-BE49-F238E27FC236}">
                  <a16:creationId xmlns:a16="http://schemas.microsoft.com/office/drawing/2014/main" xmlns="" id="{3ED0DBB9-216D-4C0D-A274-D955F080EDEF}"/>
                </a:ext>
              </a:extLst>
            </p:cNvPr>
            <p:cNvSpPr/>
            <p:nvPr/>
          </p:nvSpPr>
          <p:spPr bwMode="auto">
            <a:xfrm>
              <a:off x="7070725" y="2024063"/>
              <a:ext cx="271463" cy="312738"/>
            </a:xfrm>
            <a:custGeom>
              <a:avLst/>
              <a:gdLst>
                <a:gd name="T0" fmla="*/ 11 w 26"/>
                <a:gd name="T1" fmla="*/ 12 h 30"/>
                <a:gd name="T2" fmla="*/ 9 w 26"/>
                <a:gd name="T3" fmla="*/ 5 h 30"/>
                <a:gd name="T4" fmla="*/ 7 w 26"/>
                <a:gd name="T5" fmla="*/ 17 h 30"/>
                <a:gd name="T6" fmla="*/ 3 w 26"/>
                <a:gd name="T7" fmla="*/ 12 h 30"/>
                <a:gd name="T8" fmla="*/ 7 w 26"/>
                <a:gd name="T9" fmla="*/ 25 h 30"/>
                <a:gd name="T10" fmla="*/ 24 w 26"/>
                <a:gd name="T11" fmla="*/ 16 h 30"/>
                <a:gd name="T12" fmla="*/ 26 w 26"/>
                <a:gd name="T13" fmla="*/ 11 h 30"/>
                <a:gd name="T14" fmla="*/ 18 w 26"/>
                <a:gd name="T15" fmla="*/ 17 h 30"/>
                <a:gd name="T16" fmla="*/ 22 w 26"/>
                <a:gd name="T17" fmla="*/ 6 h 30"/>
                <a:gd name="T18" fmla="*/ 15 w 26"/>
                <a:gd name="T19" fmla="*/ 14 h 30"/>
                <a:gd name="T20" fmla="*/ 16 w 26"/>
                <a:gd name="T21" fmla="*/ 2 h 30"/>
                <a:gd name="T22" fmla="*/ 11 w 26"/>
                <a:gd name="T2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0">
                  <a:moveTo>
                    <a:pt x="11" y="12"/>
                  </a:moveTo>
                  <a:cubicBezTo>
                    <a:pt x="11" y="12"/>
                    <a:pt x="11" y="6"/>
                    <a:pt x="9" y="5"/>
                  </a:cubicBezTo>
                  <a:cubicBezTo>
                    <a:pt x="6" y="2"/>
                    <a:pt x="7" y="17"/>
                    <a:pt x="7" y="17"/>
                  </a:cubicBezTo>
                  <a:cubicBezTo>
                    <a:pt x="7" y="17"/>
                    <a:pt x="5" y="10"/>
                    <a:pt x="3" y="12"/>
                  </a:cubicBezTo>
                  <a:cubicBezTo>
                    <a:pt x="0" y="14"/>
                    <a:pt x="4" y="22"/>
                    <a:pt x="7" y="25"/>
                  </a:cubicBezTo>
                  <a:cubicBezTo>
                    <a:pt x="14" y="30"/>
                    <a:pt x="21" y="23"/>
                    <a:pt x="24" y="16"/>
                  </a:cubicBezTo>
                  <a:cubicBezTo>
                    <a:pt x="25" y="14"/>
                    <a:pt x="26" y="12"/>
                    <a:pt x="26" y="11"/>
                  </a:cubicBezTo>
                  <a:cubicBezTo>
                    <a:pt x="25" y="9"/>
                    <a:pt x="18" y="17"/>
                    <a:pt x="18" y="17"/>
                  </a:cubicBezTo>
                  <a:cubicBezTo>
                    <a:pt x="18" y="17"/>
                    <a:pt x="22" y="8"/>
                    <a:pt x="22" y="6"/>
                  </a:cubicBezTo>
                  <a:cubicBezTo>
                    <a:pt x="21" y="3"/>
                    <a:pt x="15" y="14"/>
                    <a:pt x="15" y="14"/>
                  </a:cubicBezTo>
                  <a:cubicBezTo>
                    <a:pt x="15" y="14"/>
                    <a:pt x="18" y="4"/>
                    <a:pt x="16" y="2"/>
                  </a:cubicBezTo>
                  <a:cubicBezTo>
                    <a:pt x="14" y="0"/>
                    <a:pt x="11" y="12"/>
                    <a:pt x="11" y="12"/>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5" name="ïṩḻîḍê">
              <a:extLst>
                <a:ext uri="{FF2B5EF4-FFF2-40B4-BE49-F238E27FC236}">
                  <a16:creationId xmlns:a16="http://schemas.microsoft.com/office/drawing/2014/main" xmlns="" id="{7B1F5991-EF8B-4109-8682-28AACEE9CDF1}"/>
                </a:ext>
              </a:extLst>
            </p:cNvPr>
            <p:cNvSpPr/>
            <p:nvPr/>
          </p:nvSpPr>
          <p:spPr bwMode="auto">
            <a:xfrm>
              <a:off x="6430963" y="2263776"/>
              <a:ext cx="838200" cy="1133475"/>
            </a:xfrm>
            <a:custGeom>
              <a:avLst/>
              <a:gdLst>
                <a:gd name="T0" fmla="*/ 65 w 80"/>
                <a:gd name="T1" fmla="*/ 0 h 109"/>
                <a:gd name="T2" fmla="*/ 0 w 80"/>
                <a:gd name="T3" fmla="*/ 72 h 109"/>
                <a:gd name="T4" fmla="*/ 7 w 80"/>
                <a:gd name="T5" fmla="*/ 109 h 109"/>
                <a:gd name="T6" fmla="*/ 80 w 80"/>
                <a:gd name="T7" fmla="*/ 3 h 109"/>
                <a:gd name="T8" fmla="*/ 65 w 80"/>
                <a:gd name="T9" fmla="*/ 0 h 109"/>
              </a:gdLst>
              <a:ahLst/>
              <a:cxnLst>
                <a:cxn ang="0">
                  <a:pos x="T0" y="T1"/>
                </a:cxn>
                <a:cxn ang="0">
                  <a:pos x="T2" y="T3"/>
                </a:cxn>
                <a:cxn ang="0">
                  <a:pos x="T4" y="T5"/>
                </a:cxn>
                <a:cxn ang="0">
                  <a:pos x="T6" y="T7"/>
                </a:cxn>
                <a:cxn ang="0">
                  <a:pos x="T8" y="T9"/>
                </a:cxn>
              </a:cxnLst>
              <a:rect l="0" t="0" r="r" b="b"/>
              <a:pathLst>
                <a:path w="80" h="109">
                  <a:moveTo>
                    <a:pt x="65" y="0"/>
                  </a:moveTo>
                  <a:cubicBezTo>
                    <a:pt x="65" y="0"/>
                    <a:pt x="47" y="56"/>
                    <a:pt x="0" y="72"/>
                  </a:cubicBezTo>
                  <a:cubicBezTo>
                    <a:pt x="7" y="109"/>
                    <a:pt x="7" y="109"/>
                    <a:pt x="7" y="109"/>
                  </a:cubicBezTo>
                  <a:cubicBezTo>
                    <a:pt x="7" y="109"/>
                    <a:pt x="77" y="69"/>
                    <a:pt x="80" y="3"/>
                  </a:cubicBezTo>
                  <a:lnTo>
                    <a:pt x="65" y="0"/>
                  </a:lnTo>
                  <a:close/>
                </a:path>
              </a:pathLst>
            </a:custGeom>
            <a:solidFill>
              <a:srgbClr val="F25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6" name="îšļíďe">
              <a:extLst>
                <a:ext uri="{FF2B5EF4-FFF2-40B4-BE49-F238E27FC236}">
                  <a16:creationId xmlns:a16="http://schemas.microsoft.com/office/drawing/2014/main" xmlns="" id="{C969EB48-EABB-448C-BB86-61F392E2C108}"/>
                </a:ext>
              </a:extLst>
            </p:cNvPr>
            <p:cNvSpPr/>
            <p:nvPr/>
          </p:nvSpPr>
          <p:spPr bwMode="auto">
            <a:xfrm>
              <a:off x="5970588" y="2855913"/>
              <a:ext cx="282575" cy="312738"/>
            </a:xfrm>
            <a:custGeom>
              <a:avLst/>
              <a:gdLst>
                <a:gd name="T0" fmla="*/ 22 w 27"/>
                <a:gd name="T1" fmla="*/ 1 h 30"/>
                <a:gd name="T2" fmla="*/ 25 w 27"/>
                <a:gd name="T3" fmla="*/ 16 h 30"/>
                <a:gd name="T4" fmla="*/ 14 w 27"/>
                <a:gd name="T5" fmla="*/ 30 h 30"/>
                <a:gd name="T6" fmla="*/ 14 w 27"/>
                <a:gd name="T7" fmla="*/ 30 h 30"/>
                <a:gd name="T8" fmla="*/ 3 w 27"/>
                <a:gd name="T9" fmla="*/ 21 h 30"/>
                <a:gd name="T10" fmla="*/ 0 w 27"/>
                <a:gd name="T11" fmla="*/ 0 h 30"/>
                <a:gd name="T12" fmla="*/ 22 w 27"/>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27" h="30">
                  <a:moveTo>
                    <a:pt x="22" y="1"/>
                  </a:moveTo>
                  <a:cubicBezTo>
                    <a:pt x="25" y="16"/>
                    <a:pt x="25" y="16"/>
                    <a:pt x="25" y="16"/>
                  </a:cubicBezTo>
                  <a:cubicBezTo>
                    <a:pt x="27" y="23"/>
                    <a:pt x="21" y="30"/>
                    <a:pt x="14" y="30"/>
                  </a:cubicBezTo>
                  <a:cubicBezTo>
                    <a:pt x="14" y="30"/>
                    <a:pt x="14" y="30"/>
                    <a:pt x="14" y="30"/>
                  </a:cubicBezTo>
                  <a:cubicBezTo>
                    <a:pt x="9" y="30"/>
                    <a:pt x="4" y="26"/>
                    <a:pt x="3" y="21"/>
                  </a:cubicBezTo>
                  <a:cubicBezTo>
                    <a:pt x="0" y="0"/>
                    <a:pt x="0" y="0"/>
                    <a:pt x="0" y="0"/>
                  </a:cubicBezTo>
                  <a:lnTo>
                    <a:pt x="22" y="1"/>
                  </a:ln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7" name="îṧļïḋè">
              <a:extLst>
                <a:ext uri="{FF2B5EF4-FFF2-40B4-BE49-F238E27FC236}">
                  <a16:creationId xmlns:a16="http://schemas.microsoft.com/office/drawing/2014/main" xmlns="" id="{BC3F46EB-DB5D-4A27-96D4-845B6A7F3A1F}"/>
                </a:ext>
              </a:extLst>
            </p:cNvPr>
            <p:cNvSpPr/>
            <p:nvPr/>
          </p:nvSpPr>
          <p:spPr bwMode="auto">
            <a:xfrm>
              <a:off x="5970588" y="2855913"/>
              <a:ext cx="250825" cy="157163"/>
            </a:xfrm>
            <a:custGeom>
              <a:avLst/>
              <a:gdLst>
                <a:gd name="T0" fmla="*/ 24 w 24"/>
                <a:gd name="T1" fmla="*/ 12 h 15"/>
                <a:gd name="T2" fmla="*/ 22 w 24"/>
                <a:gd name="T3" fmla="*/ 1 h 15"/>
                <a:gd name="T4" fmla="*/ 0 w 24"/>
                <a:gd name="T5" fmla="*/ 0 h 15"/>
                <a:gd name="T6" fmla="*/ 2 w 24"/>
                <a:gd name="T7" fmla="*/ 13 h 15"/>
                <a:gd name="T8" fmla="*/ 24 w 24"/>
                <a:gd name="T9" fmla="*/ 12 h 15"/>
              </a:gdLst>
              <a:ahLst/>
              <a:cxnLst>
                <a:cxn ang="0">
                  <a:pos x="T0" y="T1"/>
                </a:cxn>
                <a:cxn ang="0">
                  <a:pos x="T2" y="T3"/>
                </a:cxn>
                <a:cxn ang="0">
                  <a:pos x="T4" y="T5"/>
                </a:cxn>
                <a:cxn ang="0">
                  <a:pos x="T6" y="T7"/>
                </a:cxn>
                <a:cxn ang="0">
                  <a:pos x="T8" y="T9"/>
                </a:cxn>
              </a:cxnLst>
              <a:rect l="0" t="0" r="r" b="b"/>
              <a:pathLst>
                <a:path w="24" h="15">
                  <a:moveTo>
                    <a:pt x="24" y="12"/>
                  </a:moveTo>
                  <a:cubicBezTo>
                    <a:pt x="22" y="1"/>
                    <a:pt x="22" y="1"/>
                    <a:pt x="22" y="1"/>
                  </a:cubicBezTo>
                  <a:cubicBezTo>
                    <a:pt x="0" y="0"/>
                    <a:pt x="0" y="0"/>
                    <a:pt x="0" y="0"/>
                  </a:cubicBezTo>
                  <a:cubicBezTo>
                    <a:pt x="2" y="13"/>
                    <a:pt x="2" y="13"/>
                    <a:pt x="2" y="13"/>
                  </a:cubicBezTo>
                  <a:cubicBezTo>
                    <a:pt x="6" y="14"/>
                    <a:pt x="13" y="15"/>
                    <a:pt x="24" y="12"/>
                  </a:cubicBezTo>
                  <a:close/>
                </a:path>
              </a:pathLst>
            </a:custGeom>
            <a:solidFill>
              <a:srgbClr val="DEB3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8" name="î$ḻïḑe">
              <a:extLst>
                <a:ext uri="{FF2B5EF4-FFF2-40B4-BE49-F238E27FC236}">
                  <a16:creationId xmlns:a16="http://schemas.microsoft.com/office/drawing/2014/main" xmlns="" id="{F61F9200-C861-4952-8792-309CD377D162}"/>
                </a:ext>
              </a:extLst>
            </p:cNvPr>
            <p:cNvSpPr/>
            <p:nvPr/>
          </p:nvSpPr>
          <p:spPr bwMode="auto">
            <a:xfrm>
              <a:off x="5362575" y="1804988"/>
              <a:ext cx="1027113" cy="1062038"/>
            </a:xfrm>
            <a:custGeom>
              <a:avLst/>
              <a:gdLst>
                <a:gd name="T0" fmla="*/ 93 w 98"/>
                <a:gd name="T1" fmla="*/ 60 h 102"/>
                <a:gd name="T2" fmla="*/ 41 w 98"/>
                <a:gd name="T3" fmla="*/ 98 h 102"/>
                <a:gd name="T4" fmla="*/ 5 w 98"/>
                <a:gd name="T5" fmla="*/ 41 h 102"/>
                <a:gd name="T6" fmla="*/ 59 w 98"/>
                <a:gd name="T7" fmla="*/ 5 h 102"/>
                <a:gd name="T8" fmla="*/ 93 w 98"/>
                <a:gd name="T9" fmla="*/ 60 h 102"/>
              </a:gdLst>
              <a:ahLst/>
              <a:cxnLst>
                <a:cxn ang="0">
                  <a:pos x="T0" y="T1"/>
                </a:cxn>
                <a:cxn ang="0">
                  <a:pos x="T2" y="T3"/>
                </a:cxn>
                <a:cxn ang="0">
                  <a:pos x="T4" y="T5"/>
                </a:cxn>
                <a:cxn ang="0">
                  <a:pos x="T6" y="T7"/>
                </a:cxn>
                <a:cxn ang="0">
                  <a:pos x="T8" y="T9"/>
                </a:cxn>
              </a:cxnLst>
              <a:rect l="0" t="0" r="r" b="b"/>
              <a:pathLst>
                <a:path w="98" h="102">
                  <a:moveTo>
                    <a:pt x="93" y="60"/>
                  </a:moveTo>
                  <a:cubicBezTo>
                    <a:pt x="88" y="85"/>
                    <a:pt x="64" y="102"/>
                    <a:pt x="41" y="98"/>
                  </a:cubicBezTo>
                  <a:cubicBezTo>
                    <a:pt x="17" y="93"/>
                    <a:pt x="0" y="67"/>
                    <a:pt x="5" y="41"/>
                  </a:cubicBezTo>
                  <a:cubicBezTo>
                    <a:pt x="10" y="16"/>
                    <a:pt x="36" y="0"/>
                    <a:pt x="59" y="5"/>
                  </a:cubicBezTo>
                  <a:cubicBezTo>
                    <a:pt x="83" y="10"/>
                    <a:pt x="98" y="34"/>
                    <a:pt x="93" y="60"/>
                  </a:cubicBezTo>
                  <a:close/>
                </a:path>
              </a:pathLst>
            </a:custGeom>
            <a:solidFill>
              <a:srgbClr val="893F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9" name="íṣḷïḋè">
              <a:extLst>
                <a:ext uri="{FF2B5EF4-FFF2-40B4-BE49-F238E27FC236}">
                  <a16:creationId xmlns:a16="http://schemas.microsoft.com/office/drawing/2014/main" xmlns="" id="{C3B5C8D5-4CBC-42F3-8048-AEE706E0E882}"/>
                </a:ext>
              </a:extLst>
            </p:cNvPr>
            <p:cNvSpPr/>
            <p:nvPr/>
          </p:nvSpPr>
          <p:spPr bwMode="auto">
            <a:xfrm>
              <a:off x="5487988" y="1827213"/>
              <a:ext cx="1195388" cy="1165225"/>
            </a:xfrm>
            <a:custGeom>
              <a:avLst/>
              <a:gdLst>
                <a:gd name="T0" fmla="*/ 108 w 114"/>
                <a:gd name="T1" fmla="*/ 44 h 112"/>
                <a:gd name="T2" fmla="*/ 74 w 114"/>
                <a:gd name="T3" fmla="*/ 106 h 112"/>
                <a:gd name="T4" fmla="*/ 7 w 114"/>
                <a:gd name="T5" fmla="*/ 68 h 112"/>
                <a:gd name="T6" fmla="*/ 45 w 114"/>
                <a:gd name="T7" fmla="*/ 7 h 112"/>
                <a:gd name="T8" fmla="*/ 108 w 114"/>
                <a:gd name="T9" fmla="*/ 44 h 112"/>
              </a:gdLst>
              <a:ahLst/>
              <a:cxnLst>
                <a:cxn ang="0">
                  <a:pos x="T0" y="T1"/>
                </a:cxn>
                <a:cxn ang="0">
                  <a:pos x="T2" y="T3"/>
                </a:cxn>
                <a:cxn ang="0">
                  <a:pos x="T4" y="T5"/>
                </a:cxn>
                <a:cxn ang="0">
                  <a:pos x="T6" y="T7"/>
                </a:cxn>
                <a:cxn ang="0">
                  <a:pos x="T8" y="T9"/>
                </a:cxn>
              </a:cxnLst>
              <a:rect l="0" t="0" r="r" b="b"/>
              <a:pathLst>
                <a:path w="114" h="112">
                  <a:moveTo>
                    <a:pt x="108" y="44"/>
                  </a:moveTo>
                  <a:cubicBezTo>
                    <a:pt x="114" y="65"/>
                    <a:pt x="102" y="100"/>
                    <a:pt x="74" y="106"/>
                  </a:cubicBezTo>
                  <a:cubicBezTo>
                    <a:pt x="45" y="112"/>
                    <a:pt x="14" y="95"/>
                    <a:pt x="7" y="68"/>
                  </a:cubicBezTo>
                  <a:cubicBezTo>
                    <a:pt x="0" y="40"/>
                    <a:pt x="17" y="14"/>
                    <a:pt x="45" y="7"/>
                  </a:cubicBezTo>
                  <a:cubicBezTo>
                    <a:pt x="74" y="0"/>
                    <a:pt x="100" y="16"/>
                    <a:pt x="108" y="44"/>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0" name="íṥḷiḋé">
              <a:extLst>
                <a:ext uri="{FF2B5EF4-FFF2-40B4-BE49-F238E27FC236}">
                  <a16:creationId xmlns:a16="http://schemas.microsoft.com/office/drawing/2014/main" xmlns="" id="{4EBA4412-6D73-4DFB-88E6-45E60A4C6E97}"/>
                </a:ext>
              </a:extLst>
            </p:cNvPr>
            <p:cNvSpPr/>
            <p:nvPr/>
          </p:nvSpPr>
          <p:spPr bwMode="auto">
            <a:xfrm>
              <a:off x="5938838" y="2293938"/>
              <a:ext cx="168275" cy="187325"/>
            </a:xfrm>
            <a:custGeom>
              <a:avLst/>
              <a:gdLst>
                <a:gd name="T0" fmla="*/ 0 w 16"/>
                <a:gd name="T1" fmla="*/ 5 h 18"/>
                <a:gd name="T2" fmla="*/ 14 w 16"/>
                <a:gd name="T3" fmla="*/ 0 h 18"/>
              </a:gdLst>
              <a:ahLst/>
              <a:cxnLst>
                <a:cxn ang="0">
                  <a:pos x="T0" y="T1"/>
                </a:cxn>
                <a:cxn ang="0">
                  <a:pos x="T2" y="T3"/>
                </a:cxn>
              </a:cxnLst>
              <a:rect l="0" t="0" r="r" b="b"/>
              <a:pathLst>
                <a:path w="16" h="18">
                  <a:moveTo>
                    <a:pt x="0" y="5"/>
                  </a:moveTo>
                  <a:cubicBezTo>
                    <a:pt x="0" y="5"/>
                    <a:pt x="16" y="18"/>
                    <a:pt x="14" y="0"/>
                  </a:cubicBezTo>
                </a:path>
              </a:pathLst>
            </a:custGeom>
            <a:noFill/>
            <a:ln w="11113" cap="flat">
              <a:solidFill>
                <a:srgbClr val="1E120D"/>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11" name="iSḷîďé">
              <a:extLst>
                <a:ext uri="{FF2B5EF4-FFF2-40B4-BE49-F238E27FC236}">
                  <a16:creationId xmlns:a16="http://schemas.microsoft.com/office/drawing/2014/main" xmlns="" id="{E5AC930D-6097-4FC9-B4F9-A5E0A52219B5}"/>
                </a:ext>
              </a:extLst>
            </p:cNvPr>
            <p:cNvSpPr/>
            <p:nvPr/>
          </p:nvSpPr>
          <p:spPr bwMode="auto">
            <a:xfrm>
              <a:off x="6378575" y="2190751"/>
              <a:ext cx="136525" cy="187325"/>
            </a:xfrm>
            <a:custGeom>
              <a:avLst/>
              <a:gdLst>
                <a:gd name="T0" fmla="*/ 1 w 13"/>
                <a:gd name="T1" fmla="*/ 3 h 18"/>
                <a:gd name="T2" fmla="*/ 12 w 13"/>
                <a:gd name="T3" fmla="*/ 0 h 18"/>
              </a:gdLst>
              <a:ahLst/>
              <a:cxnLst>
                <a:cxn ang="0">
                  <a:pos x="T0" y="T1"/>
                </a:cxn>
                <a:cxn ang="0">
                  <a:pos x="T2" y="T3"/>
                </a:cxn>
              </a:cxnLst>
              <a:rect l="0" t="0" r="r" b="b"/>
              <a:pathLst>
                <a:path w="13" h="18">
                  <a:moveTo>
                    <a:pt x="1" y="3"/>
                  </a:moveTo>
                  <a:cubicBezTo>
                    <a:pt x="0" y="3"/>
                    <a:pt x="13" y="18"/>
                    <a:pt x="12" y="0"/>
                  </a:cubicBezTo>
                </a:path>
              </a:pathLst>
            </a:custGeom>
            <a:noFill/>
            <a:ln w="11113" cap="flat">
              <a:solidFill>
                <a:srgbClr val="1E120D"/>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12" name="íSḷíďé">
              <a:extLst>
                <a:ext uri="{FF2B5EF4-FFF2-40B4-BE49-F238E27FC236}">
                  <a16:creationId xmlns:a16="http://schemas.microsoft.com/office/drawing/2014/main" xmlns="" id="{C72C43FB-7956-4112-9069-23BE5B3B68B9}"/>
                </a:ext>
              </a:extLst>
            </p:cNvPr>
            <p:cNvSpPr/>
            <p:nvPr/>
          </p:nvSpPr>
          <p:spPr bwMode="auto">
            <a:xfrm>
              <a:off x="5341938" y="1733551"/>
              <a:ext cx="1193800" cy="665163"/>
            </a:xfrm>
            <a:custGeom>
              <a:avLst/>
              <a:gdLst>
                <a:gd name="T0" fmla="*/ 114 w 114"/>
                <a:gd name="T1" fmla="*/ 32 h 64"/>
                <a:gd name="T2" fmla="*/ 93 w 114"/>
                <a:gd name="T3" fmla="*/ 36 h 64"/>
                <a:gd name="T4" fmla="*/ 78 w 114"/>
                <a:gd name="T5" fmla="*/ 23 h 64"/>
                <a:gd name="T6" fmla="*/ 81 w 114"/>
                <a:gd name="T7" fmla="*/ 40 h 64"/>
                <a:gd name="T8" fmla="*/ 59 w 114"/>
                <a:gd name="T9" fmla="*/ 45 h 64"/>
                <a:gd name="T10" fmla="*/ 49 w 114"/>
                <a:gd name="T11" fmla="*/ 30 h 64"/>
                <a:gd name="T12" fmla="*/ 51 w 114"/>
                <a:gd name="T13" fmla="*/ 50 h 64"/>
                <a:gd name="T14" fmla="*/ 15 w 114"/>
                <a:gd name="T15" fmla="*/ 64 h 64"/>
                <a:gd name="T16" fmla="*/ 38 w 114"/>
                <a:gd name="T17" fmla="*/ 16 h 64"/>
                <a:gd name="T18" fmla="*/ 84 w 114"/>
                <a:gd name="T19" fmla="*/ 9 h 64"/>
                <a:gd name="T20" fmla="*/ 114 w 114"/>
                <a:gd name="T21"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64">
                  <a:moveTo>
                    <a:pt x="114" y="32"/>
                  </a:moveTo>
                  <a:cubicBezTo>
                    <a:pt x="93" y="36"/>
                    <a:pt x="93" y="36"/>
                    <a:pt x="93" y="36"/>
                  </a:cubicBezTo>
                  <a:cubicBezTo>
                    <a:pt x="93" y="36"/>
                    <a:pt x="84" y="25"/>
                    <a:pt x="78" y="23"/>
                  </a:cubicBezTo>
                  <a:cubicBezTo>
                    <a:pt x="81" y="40"/>
                    <a:pt x="81" y="40"/>
                    <a:pt x="81" y="40"/>
                  </a:cubicBezTo>
                  <a:cubicBezTo>
                    <a:pt x="59" y="45"/>
                    <a:pt x="59" y="45"/>
                    <a:pt x="59" y="45"/>
                  </a:cubicBezTo>
                  <a:cubicBezTo>
                    <a:pt x="49" y="30"/>
                    <a:pt x="49" y="30"/>
                    <a:pt x="49" y="30"/>
                  </a:cubicBezTo>
                  <a:cubicBezTo>
                    <a:pt x="51" y="50"/>
                    <a:pt x="51" y="50"/>
                    <a:pt x="51" y="50"/>
                  </a:cubicBezTo>
                  <a:cubicBezTo>
                    <a:pt x="15" y="64"/>
                    <a:pt x="15" y="64"/>
                    <a:pt x="15" y="64"/>
                  </a:cubicBezTo>
                  <a:cubicBezTo>
                    <a:pt x="15" y="64"/>
                    <a:pt x="0" y="30"/>
                    <a:pt x="38" y="16"/>
                  </a:cubicBezTo>
                  <a:cubicBezTo>
                    <a:pt x="38" y="16"/>
                    <a:pt x="60" y="0"/>
                    <a:pt x="84" y="9"/>
                  </a:cubicBezTo>
                  <a:cubicBezTo>
                    <a:pt x="104" y="16"/>
                    <a:pt x="114" y="32"/>
                    <a:pt x="114" y="32"/>
                  </a:cubicBezTo>
                  <a:close/>
                </a:path>
              </a:pathLst>
            </a:custGeom>
            <a:solidFill>
              <a:srgbClr val="893F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3" name="iṣļídê">
              <a:extLst>
                <a:ext uri="{FF2B5EF4-FFF2-40B4-BE49-F238E27FC236}">
                  <a16:creationId xmlns:a16="http://schemas.microsoft.com/office/drawing/2014/main" xmlns="" id="{09E9AAE5-905F-4063-BEDA-D65D388843E4}"/>
                </a:ext>
              </a:extLst>
            </p:cNvPr>
            <p:cNvSpPr/>
            <p:nvPr/>
          </p:nvSpPr>
          <p:spPr bwMode="auto">
            <a:xfrm>
              <a:off x="5865813" y="2451101"/>
              <a:ext cx="146050" cy="146050"/>
            </a:xfrm>
            <a:custGeom>
              <a:avLst/>
              <a:gdLst>
                <a:gd name="T0" fmla="*/ 13 w 14"/>
                <a:gd name="T1" fmla="*/ 6 h 14"/>
                <a:gd name="T2" fmla="*/ 8 w 14"/>
                <a:gd name="T3" fmla="*/ 14 h 14"/>
                <a:gd name="T4" fmla="*/ 1 w 14"/>
                <a:gd name="T5" fmla="*/ 8 h 14"/>
                <a:gd name="T6" fmla="*/ 6 w 14"/>
                <a:gd name="T7" fmla="*/ 1 h 14"/>
                <a:gd name="T8" fmla="*/ 13 w 14"/>
                <a:gd name="T9" fmla="*/ 6 h 14"/>
              </a:gdLst>
              <a:ahLst/>
              <a:cxnLst>
                <a:cxn ang="0">
                  <a:pos x="T0" y="T1"/>
                </a:cxn>
                <a:cxn ang="0">
                  <a:pos x="T2" y="T3"/>
                </a:cxn>
                <a:cxn ang="0">
                  <a:pos x="T4" y="T5"/>
                </a:cxn>
                <a:cxn ang="0">
                  <a:pos x="T6" y="T7"/>
                </a:cxn>
                <a:cxn ang="0">
                  <a:pos x="T8" y="T9"/>
                </a:cxn>
              </a:cxnLst>
              <a:rect l="0" t="0" r="r" b="b"/>
              <a:pathLst>
                <a:path w="14" h="14">
                  <a:moveTo>
                    <a:pt x="13" y="6"/>
                  </a:moveTo>
                  <a:cubicBezTo>
                    <a:pt x="14" y="10"/>
                    <a:pt x="12" y="13"/>
                    <a:pt x="8" y="14"/>
                  </a:cubicBezTo>
                  <a:cubicBezTo>
                    <a:pt x="5" y="14"/>
                    <a:pt x="1" y="12"/>
                    <a:pt x="1" y="8"/>
                  </a:cubicBezTo>
                  <a:cubicBezTo>
                    <a:pt x="0" y="5"/>
                    <a:pt x="2" y="2"/>
                    <a:pt x="6" y="1"/>
                  </a:cubicBezTo>
                  <a:cubicBezTo>
                    <a:pt x="10" y="0"/>
                    <a:pt x="13" y="3"/>
                    <a:pt x="13" y="6"/>
                  </a:cubicBezTo>
                  <a:close/>
                </a:path>
              </a:pathLst>
            </a:custGeom>
            <a:solidFill>
              <a:srgbClr val="EAA9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4" name="ïSḷîḋê">
              <a:extLst>
                <a:ext uri="{FF2B5EF4-FFF2-40B4-BE49-F238E27FC236}">
                  <a16:creationId xmlns:a16="http://schemas.microsoft.com/office/drawing/2014/main" xmlns="" id="{80B63E56-2B38-4FF7-BCCC-30218E666407}"/>
                </a:ext>
              </a:extLst>
            </p:cNvPr>
            <p:cNvSpPr/>
            <p:nvPr/>
          </p:nvSpPr>
          <p:spPr bwMode="auto">
            <a:xfrm>
              <a:off x="6462713" y="2273301"/>
              <a:ext cx="146050" cy="146050"/>
            </a:xfrm>
            <a:custGeom>
              <a:avLst/>
              <a:gdLst>
                <a:gd name="T0" fmla="*/ 14 w 14"/>
                <a:gd name="T1" fmla="*/ 6 h 14"/>
                <a:gd name="T2" fmla="*/ 9 w 14"/>
                <a:gd name="T3" fmla="*/ 14 h 14"/>
                <a:gd name="T4" fmla="*/ 1 w 14"/>
                <a:gd name="T5" fmla="*/ 8 h 14"/>
                <a:gd name="T6" fmla="*/ 6 w 14"/>
                <a:gd name="T7" fmla="*/ 1 h 14"/>
                <a:gd name="T8" fmla="*/ 14 w 14"/>
                <a:gd name="T9" fmla="*/ 6 h 14"/>
              </a:gdLst>
              <a:ahLst/>
              <a:cxnLst>
                <a:cxn ang="0">
                  <a:pos x="T0" y="T1"/>
                </a:cxn>
                <a:cxn ang="0">
                  <a:pos x="T2" y="T3"/>
                </a:cxn>
                <a:cxn ang="0">
                  <a:pos x="T4" y="T5"/>
                </a:cxn>
                <a:cxn ang="0">
                  <a:pos x="T6" y="T7"/>
                </a:cxn>
                <a:cxn ang="0">
                  <a:pos x="T8" y="T9"/>
                </a:cxn>
              </a:cxnLst>
              <a:rect l="0" t="0" r="r" b="b"/>
              <a:pathLst>
                <a:path w="14" h="14">
                  <a:moveTo>
                    <a:pt x="14" y="6"/>
                  </a:moveTo>
                  <a:cubicBezTo>
                    <a:pt x="14" y="10"/>
                    <a:pt x="12" y="13"/>
                    <a:pt x="9" y="14"/>
                  </a:cubicBezTo>
                  <a:cubicBezTo>
                    <a:pt x="5" y="14"/>
                    <a:pt x="2" y="12"/>
                    <a:pt x="1" y="8"/>
                  </a:cubicBezTo>
                  <a:cubicBezTo>
                    <a:pt x="0" y="5"/>
                    <a:pt x="3" y="1"/>
                    <a:pt x="6" y="1"/>
                  </a:cubicBezTo>
                  <a:cubicBezTo>
                    <a:pt x="10" y="0"/>
                    <a:pt x="13" y="3"/>
                    <a:pt x="14" y="6"/>
                  </a:cubicBezTo>
                  <a:close/>
                </a:path>
              </a:pathLst>
            </a:custGeom>
            <a:solidFill>
              <a:srgbClr val="EAA9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5" name="iŝļídè">
              <a:extLst>
                <a:ext uri="{FF2B5EF4-FFF2-40B4-BE49-F238E27FC236}">
                  <a16:creationId xmlns:a16="http://schemas.microsoft.com/office/drawing/2014/main" xmlns="" id="{118E09E2-0FF6-4AC2-AFDA-A4AF5E762EF4}"/>
                </a:ext>
              </a:extLst>
            </p:cNvPr>
            <p:cNvSpPr/>
            <p:nvPr/>
          </p:nvSpPr>
          <p:spPr bwMode="auto">
            <a:xfrm>
              <a:off x="6326188" y="2336801"/>
              <a:ext cx="84138" cy="82550"/>
            </a:xfrm>
            <a:custGeom>
              <a:avLst/>
              <a:gdLst>
                <a:gd name="T0" fmla="*/ 0 w 8"/>
                <a:gd name="T1" fmla="*/ 0 h 8"/>
                <a:gd name="T2" fmla="*/ 1 w 8"/>
                <a:gd name="T3" fmla="*/ 8 h 8"/>
                <a:gd name="T4" fmla="*/ 7 w 8"/>
                <a:gd name="T5" fmla="*/ 5 h 8"/>
                <a:gd name="T6" fmla="*/ 6 w 8"/>
                <a:gd name="T7" fmla="*/ 2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cubicBezTo>
                    <a:pt x="1" y="8"/>
                    <a:pt x="1" y="8"/>
                    <a:pt x="1" y="8"/>
                  </a:cubicBezTo>
                  <a:cubicBezTo>
                    <a:pt x="7" y="5"/>
                    <a:pt x="7" y="5"/>
                    <a:pt x="7" y="5"/>
                  </a:cubicBezTo>
                  <a:cubicBezTo>
                    <a:pt x="8" y="5"/>
                    <a:pt x="8" y="3"/>
                    <a:pt x="6" y="2"/>
                  </a:cubicBezTo>
                  <a:lnTo>
                    <a:pt x="0" y="0"/>
                  </a:lnTo>
                  <a:close/>
                </a:path>
              </a:pathLst>
            </a:custGeom>
            <a:solidFill>
              <a:srgbClr val="DA9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6" name="íṡļïďe">
              <a:extLst>
                <a:ext uri="{FF2B5EF4-FFF2-40B4-BE49-F238E27FC236}">
                  <a16:creationId xmlns:a16="http://schemas.microsoft.com/office/drawing/2014/main" xmlns="" id="{DD25A35B-7CDB-4D49-821F-3CC4C47D4561}"/>
                </a:ext>
              </a:extLst>
            </p:cNvPr>
            <p:cNvSpPr/>
            <p:nvPr/>
          </p:nvSpPr>
          <p:spPr bwMode="auto">
            <a:xfrm>
              <a:off x="6075363" y="2471738"/>
              <a:ext cx="439738" cy="322263"/>
            </a:xfrm>
            <a:custGeom>
              <a:avLst/>
              <a:gdLst>
                <a:gd name="T0" fmla="*/ 0 w 42"/>
                <a:gd name="T1" fmla="*/ 6 h 31"/>
                <a:gd name="T2" fmla="*/ 42 w 42"/>
                <a:gd name="T3" fmla="*/ 0 h 31"/>
              </a:gdLst>
              <a:ahLst/>
              <a:cxnLst>
                <a:cxn ang="0">
                  <a:pos x="T0" y="T1"/>
                </a:cxn>
                <a:cxn ang="0">
                  <a:pos x="T2" y="T3"/>
                </a:cxn>
              </a:cxnLst>
              <a:rect l="0" t="0" r="r" b="b"/>
              <a:pathLst>
                <a:path w="42" h="31">
                  <a:moveTo>
                    <a:pt x="0" y="6"/>
                  </a:moveTo>
                  <a:cubicBezTo>
                    <a:pt x="0" y="6"/>
                    <a:pt x="27" y="31"/>
                    <a:pt x="42" y="0"/>
                  </a:cubicBezTo>
                </a:path>
              </a:pathLst>
            </a:custGeom>
            <a:noFill/>
            <a:ln w="11113" cap="flat">
              <a:solidFill>
                <a:srgbClr val="2824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17" name="íşlíḑé">
              <a:extLst>
                <a:ext uri="{FF2B5EF4-FFF2-40B4-BE49-F238E27FC236}">
                  <a16:creationId xmlns:a16="http://schemas.microsoft.com/office/drawing/2014/main" xmlns="" id="{178DE55B-48DB-4B95-B136-99BF3345FBDC}"/>
                </a:ext>
              </a:extLst>
            </p:cNvPr>
            <p:cNvSpPr/>
            <p:nvPr/>
          </p:nvSpPr>
          <p:spPr bwMode="auto">
            <a:xfrm>
              <a:off x="5435600" y="2378076"/>
              <a:ext cx="157163" cy="166688"/>
            </a:xfrm>
            <a:custGeom>
              <a:avLst/>
              <a:gdLst>
                <a:gd name="T0" fmla="*/ 2 w 15"/>
                <a:gd name="T1" fmla="*/ 10 h 16"/>
                <a:gd name="T2" fmla="*/ 10 w 15"/>
                <a:gd name="T3" fmla="*/ 15 h 16"/>
                <a:gd name="T4" fmla="*/ 13 w 15"/>
                <a:gd name="T5" fmla="*/ 6 h 16"/>
                <a:gd name="T6" fmla="*/ 5 w 15"/>
                <a:gd name="T7" fmla="*/ 1 h 16"/>
                <a:gd name="T8" fmla="*/ 2 w 15"/>
                <a:gd name="T9" fmla="*/ 10 h 16"/>
              </a:gdLst>
              <a:ahLst/>
              <a:cxnLst>
                <a:cxn ang="0">
                  <a:pos x="T0" y="T1"/>
                </a:cxn>
                <a:cxn ang="0">
                  <a:pos x="T2" y="T3"/>
                </a:cxn>
                <a:cxn ang="0">
                  <a:pos x="T4" y="T5"/>
                </a:cxn>
                <a:cxn ang="0">
                  <a:pos x="T6" y="T7"/>
                </a:cxn>
                <a:cxn ang="0">
                  <a:pos x="T8" y="T9"/>
                </a:cxn>
              </a:cxnLst>
              <a:rect l="0" t="0" r="r" b="b"/>
              <a:pathLst>
                <a:path w="15" h="16">
                  <a:moveTo>
                    <a:pt x="2" y="10"/>
                  </a:moveTo>
                  <a:cubicBezTo>
                    <a:pt x="3" y="14"/>
                    <a:pt x="7" y="16"/>
                    <a:pt x="10" y="15"/>
                  </a:cubicBezTo>
                  <a:cubicBezTo>
                    <a:pt x="13" y="14"/>
                    <a:pt x="15" y="10"/>
                    <a:pt x="13" y="6"/>
                  </a:cubicBezTo>
                  <a:cubicBezTo>
                    <a:pt x="12" y="2"/>
                    <a:pt x="8" y="0"/>
                    <a:pt x="5" y="1"/>
                  </a:cubicBezTo>
                  <a:cubicBezTo>
                    <a:pt x="2" y="2"/>
                    <a:pt x="0" y="7"/>
                    <a:pt x="2" y="10"/>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8" name="îSļiďé">
              <a:extLst>
                <a:ext uri="{FF2B5EF4-FFF2-40B4-BE49-F238E27FC236}">
                  <a16:creationId xmlns:a16="http://schemas.microsoft.com/office/drawing/2014/main" xmlns="" id="{FD775113-1884-452B-8556-0AFA3DF18B6A}"/>
                </a:ext>
              </a:extLst>
            </p:cNvPr>
            <p:cNvSpPr/>
            <p:nvPr/>
          </p:nvSpPr>
          <p:spPr bwMode="auto">
            <a:xfrm>
              <a:off x="5456238" y="2387601"/>
              <a:ext cx="95250" cy="115888"/>
            </a:xfrm>
            <a:custGeom>
              <a:avLst/>
              <a:gdLst>
                <a:gd name="T0" fmla="*/ 9 w 9"/>
                <a:gd name="T1" fmla="*/ 10 h 11"/>
                <a:gd name="T2" fmla="*/ 3 w 9"/>
                <a:gd name="T3" fmla="*/ 5 h 11"/>
                <a:gd name="T4" fmla="*/ 6 w 9"/>
                <a:gd name="T5" fmla="*/ 8 h 11"/>
                <a:gd name="T6" fmla="*/ 9 w 9"/>
                <a:gd name="T7" fmla="*/ 10 h 11"/>
              </a:gdLst>
              <a:ahLst/>
              <a:cxnLst>
                <a:cxn ang="0">
                  <a:pos x="T0" y="T1"/>
                </a:cxn>
                <a:cxn ang="0">
                  <a:pos x="T2" y="T3"/>
                </a:cxn>
                <a:cxn ang="0">
                  <a:pos x="T4" y="T5"/>
                </a:cxn>
                <a:cxn ang="0">
                  <a:pos x="T6" y="T7"/>
                </a:cxn>
              </a:cxnLst>
              <a:rect l="0" t="0" r="r" b="b"/>
              <a:pathLst>
                <a:path w="9" h="11">
                  <a:moveTo>
                    <a:pt x="9" y="10"/>
                  </a:moveTo>
                  <a:cubicBezTo>
                    <a:pt x="9" y="10"/>
                    <a:pt x="5" y="0"/>
                    <a:pt x="3" y="5"/>
                  </a:cubicBezTo>
                  <a:cubicBezTo>
                    <a:pt x="0" y="11"/>
                    <a:pt x="6" y="8"/>
                    <a:pt x="6" y="8"/>
                  </a:cubicBezTo>
                  <a:cubicBezTo>
                    <a:pt x="6" y="8"/>
                    <a:pt x="7" y="7"/>
                    <a:pt x="9" y="10"/>
                  </a:cubicBezTo>
                  <a:close/>
                </a:path>
              </a:pathLst>
            </a:custGeom>
            <a:solidFill>
              <a:srgbClr val="DA9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9" name="îSľïḋe">
              <a:extLst>
                <a:ext uri="{FF2B5EF4-FFF2-40B4-BE49-F238E27FC236}">
                  <a16:creationId xmlns:a16="http://schemas.microsoft.com/office/drawing/2014/main" xmlns="" id="{5819B775-A2A4-443B-9998-4A0070F6D5A3}"/>
                </a:ext>
              </a:extLst>
            </p:cNvPr>
            <p:cNvSpPr/>
            <p:nvPr/>
          </p:nvSpPr>
          <p:spPr bwMode="auto">
            <a:xfrm>
              <a:off x="5237163" y="1617663"/>
              <a:ext cx="1236663" cy="396875"/>
            </a:xfrm>
            <a:custGeom>
              <a:avLst/>
              <a:gdLst>
                <a:gd name="T0" fmla="*/ 0 w 118"/>
                <a:gd name="T1" fmla="*/ 23 h 38"/>
                <a:gd name="T2" fmla="*/ 4 w 118"/>
                <a:gd name="T3" fmla="*/ 38 h 38"/>
                <a:gd name="T4" fmla="*/ 118 w 118"/>
                <a:gd name="T5" fmla="*/ 12 h 38"/>
                <a:gd name="T6" fmla="*/ 114 w 118"/>
                <a:gd name="T7" fmla="*/ 1 h 38"/>
                <a:gd name="T8" fmla="*/ 0 w 118"/>
                <a:gd name="T9" fmla="*/ 23 h 38"/>
              </a:gdLst>
              <a:ahLst/>
              <a:cxnLst>
                <a:cxn ang="0">
                  <a:pos x="T0" y="T1"/>
                </a:cxn>
                <a:cxn ang="0">
                  <a:pos x="T2" y="T3"/>
                </a:cxn>
                <a:cxn ang="0">
                  <a:pos x="T4" y="T5"/>
                </a:cxn>
                <a:cxn ang="0">
                  <a:pos x="T6" y="T7"/>
                </a:cxn>
                <a:cxn ang="0">
                  <a:pos x="T8" y="T9"/>
                </a:cxn>
              </a:cxnLst>
              <a:rect l="0" t="0" r="r" b="b"/>
              <a:pathLst>
                <a:path w="118" h="38">
                  <a:moveTo>
                    <a:pt x="0" y="23"/>
                  </a:moveTo>
                  <a:cubicBezTo>
                    <a:pt x="0" y="23"/>
                    <a:pt x="13" y="31"/>
                    <a:pt x="4" y="38"/>
                  </a:cubicBezTo>
                  <a:cubicBezTo>
                    <a:pt x="118" y="12"/>
                    <a:pt x="118" y="12"/>
                    <a:pt x="118" y="12"/>
                  </a:cubicBezTo>
                  <a:cubicBezTo>
                    <a:pt x="118" y="12"/>
                    <a:pt x="118" y="3"/>
                    <a:pt x="114" y="1"/>
                  </a:cubicBezTo>
                  <a:cubicBezTo>
                    <a:pt x="110" y="0"/>
                    <a:pt x="0" y="23"/>
                    <a:pt x="0" y="23"/>
                  </a:cubicBezTo>
                  <a:close/>
                </a:path>
              </a:pathLst>
            </a:custGeom>
            <a:solidFill>
              <a:srgbClr val="C7B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0" name="ïśḷiḑè">
              <a:extLst>
                <a:ext uri="{FF2B5EF4-FFF2-40B4-BE49-F238E27FC236}">
                  <a16:creationId xmlns:a16="http://schemas.microsoft.com/office/drawing/2014/main" xmlns="" id="{54CD98CB-C092-4CA6-949C-60BCA2C84ADB}"/>
                </a:ext>
              </a:extLst>
            </p:cNvPr>
            <p:cNvSpPr/>
            <p:nvPr/>
          </p:nvSpPr>
          <p:spPr bwMode="auto">
            <a:xfrm>
              <a:off x="5487988" y="1400176"/>
              <a:ext cx="942975" cy="395288"/>
            </a:xfrm>
            <a:custGeom>
              <a:avLst/>
              <a:gdLst>
                <a:gd name="T0" fmla="*/ 0 w 90"/>
                <a:gd name="T1" fmla="*/ 24 h 38"/>
                <a:gd name="T2" fmla="*/ 4 w 90"/>
                <a:gd name="T3" fmla="*/ 38 h 38"/>
                <a:gd name="T4" fmla="*/ 90 w 90"/>
                <a:gd name="T5" fmla="*/ 14 h 38"/>
                <a:gd name="T6" fmla="*/ 86 w 90"/>
                <a:gd name="T7" fmla="*/ 0 h 38"/>
                <a:gd name="T8" fmla="*/ 0 w 90"/>
                <a:gd name="T9" fmla="*/ 24 h 38"/>
              </a:gdLst>
              <a:ahLst/>
              <a:cxnLst>
                <a:cxn ang="0">
                  <a:pos x="T0" y="T1"/>
                </a:cxn>
                <a:cxn ang="0">
                  <a:pos x="T2" y="T3"/>
                </a:cxn>
                <a:cxn ang="0">
                  <a:pos x="T4" y="T5"/>
                </a:cxn>
                <a:cxn ang="0">
                  <a:pos x="T6" y="T7"/>
                </a:cxn>
                <a:cxn ang="0">
                  <a:pos x="T8" y="T9"/>
                </a:cxn>
              </a:cxnLst>
              <a:rect l="0" t="0" r="r" b="b"/>
              <a:pathLst>
                <a:path w="90" h="38">
                  <a:moveTo>
                    <a:pt x="0" y="24"/>
                  </a:moveTo>
                  <a:cubicBezTo>
                    <a:pt x="4" y="38"/>
                    <a:pt x="4" y="38"/>
                    <a:pt x="4" y="38"/>
                  </a:cubicBezTo>
                  <a:cubicBezTo>
                    <a:pt x="90" y="14"/>
                    <a:pt x="90" y="14"/>
                    <a:pt x="90" y="14"/>
                  </a:cubicBezTo>
                  <a:cubicBezTo>
                    <a:pt x="90" y="14"/>
                    <a:pt x="84" y="2"/>
                    <a:pt x="86" y="0"/>
                  </a:cubicBezTo>
                  <a:lnTo>
                    <a:pt x="0" y="24"/>
                  </a:lnTo>
                  <a:close/>
                </a:path>
              </a:pathLst>
            </a:custGeom>
            <a:solidFill>
              <a:srgbClr val="F25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1" name="işḻíďé">
              <a:extLst>
                <a:ext uri="{FF2B5EF4-FFF2-40B4-BE49-F238E27FC236}">
                  <a16:creationId xmlns:a16="http://schemas.microsoft.com/office/drawing/2014/main" xmlns="" id="{6A556140-B6D6-4BA5-B2DB-F03BEAE8AB74}"/>
                </a:ext>
              </a:extLst>
            </p:cNvPr>
            <p:cNvSpPr/>
            <p:nvPr/>
          </p:nvSpPr>
          <p:spPr bwMode="auto">
            <a:xfrm>
              <a:off x="5153025" y="1212851"/>
              <a:ext cx="1184275" cy="477838"/>
            </a:xfrm>
            <a:custGeom>
              <a:avLst/>
              <a:gdLst>
                <a:gd name="T0" fmla="*/ 0 w 113"/>
                <a:gd name="T1" fmla="*/ 34 h 46"/>
                <a:gd name="T2" fmla="*/ 6 w 113"/>
                <a:gd name="T3" fmla="*/ 46 h 46"/>
                <a:gd name="T4" fmla="*/ 113 w 113"/>
                <a:gd name="T5" fmla="*/ 12 h 46"/>
                <a:gd name="T6" fmla="*/ 110 w 113"/>
                <a:gd name="T7" fmla="*/ 0 h 46"/>
                <a:gd name="T8" fmla="*/ 0 w 113"/>
                <a:gd name="T9" fmla="*/ 34 h 46"/>
              </a:gdLst>
              <a:ahLst/>
              <a:cxnLst>
                <a:cxn ang="0">
                  <a:pos x="T0" y="T1"/>
                </a:cxn>
                <a:cxn ang="0">
                  <a:pos x="T2" y="T3"/>
                </a:cxn>
                <a:cxn ang="0">
                  <a:pos x="T4" y="T5"/>
                </a:cxn>
                <a:cxn ang="0">
                  <a:pos x="T6" y="T7"/>
                </a:cxn>
                <a:cxn ang="0">
                  <a:pos x="T8" y="T9"/>
                </a:cxn>
              </a:cxnLst>
              <a:rect l="0" t="0" r="r" b="b"/>
              <a:pathLst>
                <a:path w="113" h="46">
                  <a:moveTo>
                    <a:pt x="0" y="34"/>
                  </a:moveTo>
                  <a:cubicBezTo>
                    <a:pt x="0" y="34"/>
                    <a:pt x="11" y="41"/>
                    <a:pt x="6" y="46"/>
                  </a:cubicBezTo>
                  <a:cubicBezTo>
                    <a:pt x="113" y="12"/>
                    <a:pt x="113" y="12"/>
                    <a:pt x="113" y="12"/>
                  </a:cubicBezTo>
                  <a:cubicBezTo>
                    <a:pt x="110" y="0"/>
                    <a:pt x="110" y="0"/>
                    <a:pt x="110" y="0"/>
                  </a:cubicBezTo>
                  <a:lnTo>
                    <a:pt x="0" y="34"/>
                  </a:lnTo>
                  <a:close/>
                </a:path>
              </a:pathLst>
            </a:custGeom>
            <a:solidFill>
              <a:srgbClr val="CECB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2" name="iSḷîḓe">
              <a:extLst>
                <a:ext uri="{FF2B5EF4-FFF2-40B4-BE49-F238E27FC236}">
                  <a16:creationId xmlns:a16="http://schemas.microsoft.com/office/drawing/2014/main" xmlns="" id="{1F2A0CCE-0C51-499E-8F0E-203FB00BAE0A}"/>
                </a:ext>
              </a:extLst>
            </p:cNvPr>
            <p:cNvSpPr/>
            <p:nvPr/>
          </p:nvSpPr>
          <p:spPr bwMode="auto">
            <a:xfrm>
              <a:off x="5205413" y="1128713"/>
              <a:ext cx="963613" cy="365125"/>
            </a:xfrm>
            <a:custGeom>
              <a:avLst/>
              <a:gdLst>
                <a:gd name="T0" fmla="*/ 88 w 92"/>
                <a:gd name="T1" fmla="*/ 0 h 35"/>
                <a:gd name="T2" fmla="*/ 92 w 92"/>
                <a:gd name="T3" fmla="*/ 10 h 35"/>
                <a:gd name="T4" fmla="*/ 7 w 92"/>
                <a:gd name="T5" fmla="*/ 35 h 35"/>
                <a:gd name="T6" fmla="*/ 3 w 92"/>
                <a:gd name="T7" fmla="*/ 22 h 35"/>
                <a:gd name="T8" fmla="*/ 88 w 92"/>
                <a:gd name="T9" fmla="*/ 0 h 35"/>
              </a:gdLst>
              <a:ahLst/>
              <a:cxnLst>
                <a:cxn ang="0">
                  <a:pos x="T0" y="T1"/>
                </a:cxn>
                <a:cxn ang="0">
                  <a:pos x="T2" y="T3"/>
                </a:cxn>
                <a:cxn ang="0">
                  <a:pos x="T4" y="T5"/>
                </a:cxn>
                <a:cxn ang="0">
                  <a:pos x="T6" y="T7"/>
                </a:cxn>
                <a:cxn ang="0">
                  <a:pos x="T8" y="T9"/>
                </a:cxn>
              </a:cxnLst>
              <a:rect l="0" t="0" r="r" b="b"/>
              <a:pathLst>
                <a:path w="92" h="35">
                  <a:moveTo>
                    <a:pt x="88" y="0"/>
                  </a:moveTo>
                  <a:cubicBezTo>
                    <a:pt x="88" y="0"/>
                    <a:pt x="88" y="6"/>
                    <a:pt x="92" y="10"/>
                  </a:cubicBezTo>
                  <a:cubicBezTo>
                    <a:pt x="7" y="35"/>
                    <a:pt x="7" y="35"/>
                    <a:pt x="7" y="35"/>
                  </a:cubicBezTo>
                  <a:cubicBezTo>
                    <a:pt x="7" y="35"/>
                    <a:pt x="0" y="27"/>
                    <a:pt x="3" y="22"/>
                  </a:cubicBezTo>
                  <a:lnTo>
                    <a:pt x="88" y="0"/>
                  </a:lnTo>
                  <a:close/>
                </a:path>
              </a:pathLst>
            </a:custGeom>
            <a:solidFill>
              <a:srgbClr val="A0C7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2023" name="7a0f76bb-0b18-4189-8015-01489ba0a73f"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2B1A87BC-219F-4A0B-946C-A1EDCE2287AE}"/>
              </a:ext>
            </a:extLst>
          </p:cNvPr>
          <p:cNvGrpSpPr>
            <a:grpSpLocks noChangeAspect="1"/>
          </p:cNvGrpSpPr>
          <p:nvPr>
            <p:custDataLst>
              <p:tags r:id="rId3"/>
            </p:custDataLst>
          </p:nvPr>
        </p:nvGrpSpPr>
        <p:grpSpPr>
          <a:xfrm>
            <a:off x="3114600" y="4566286"/>
            <a:ext cx="2244479" cy="1447225"/>
            <a:chOff x="2763838" y="1250950"/>
            <a:chExt cx="6677025" cy="4305301"/>
          </a:xfrm>
        </p:grpSpPr>
        <p:sp>
          <p:nvSpPr>
            <p:cNvPr id="2024" name="îṣľiḋè">
              <a:extLst>
                <a:ext uri="{FF2B5EF4-FFF2-40B4-BE49-F238E27FC236}">
                  <a16:creationId xmlns:a16="http://schemas.microsoft.com/office/drawing/2014/main" xmlns="" id="{D6704C37-2814-4A49-B212-7827401E320C}"/>
                </a:ext>
              </a:extLst>
            </p:cNvPr>
            <p:cNvSpPr/>
            <p:nvPr/>
          </p:nvSpPr>
          <p:spPr bwMode="auto">
            <a:xfrm>
              <a:off x="2763838" y="4075113"/>
              <a:ext cx="4935538" cy="1481138"/>
            </a:xfrm>
            <a:prstGeom prst="ellipse">
              <a:avLst/>
            </a:prstGeom>
            <a:solidFill>
              <a:schemeClr val="bg1">
                <a:lumMod val="85000"/>
              </a:schemeClr>
            </a:solidFill>
            <a:ln>
              <a:noFill/>
            </a:ln>
          </p:spPr>
          <p:txBody>
            <a:bodyPr anchor="ctr"/>
            <a:lstStyle/>
            <a:p>
              <a:pPr algn="ctr"/>
              <a:endParaRPr/>
            </a:p>
          </p:txBody>
        </p:sp>
        <p:sp>
          <p:nvSpPr>
            <p:cNvPr id="2025" name="iSḷïḓe">
              <a:extLst>
                <a:ext uri="{FF2B5EF4-FFF2-40B4-BE49-F238E27FC236}">
                  <a16:creationId xmlns:a16="http://schemas.microsoft.com/office/drawing/2014/main" xmlns="" id="{A00D7C52-199E-4B59-AAA5-A7584C92A84F}"/>
                </a:ext>
              </a:extLst>
            </p:cNvPr>
            <p:cNvSpPr/>
            <p:nvPr/>
          </p:nvSpPr>
          <p:spPr bwMode="auto">
            <a:xfrm>
              <a:off x="5719763" y="1389063"/>
              <a:ext cx="3721100" cy="2886075"/>
            </a:xfrm>
            <a:custGeom>
              <a:avLst/>
              <a:gdLst>
                <a:gd name="T0" fmla="*/ 2202 w 2344"/>
                <a:gd name="T1" fmla="*/ 8 h 1818"/>
                <a:gd name="T2" fmla="*/ 2202 w 2344"/>
                <a:gd name="T3" fmla="*/ 8 h 1818"/>
                <a:gd name="T4" fmla="*/ 40 w 2344"/>
                <a:gd name="T5" fmla="*/ 0 h 1818"/>
                <a:gd name="T6" fmla="*/ 40 w 2344"/>
                <a:gd name="T7" fmla="*/ 0 h 1818"/>
                <a:gd name="T8" fmla="*/ 16 w 2344"/>
                <a:gd name="T9" fmla="*/ 0 h 1818"/>
                <a:gd name="T10" fmla="*/ 0 w 2344"/>
                <a:gd name="T11" fmla="*/ 1810 h 1818"/>
                <a:gd name="T12" fmla="*/ 126 w 2344"/>
                <a:gd name="T13" fmla="*/ 1818 h 1818"/>
                <a:gd name="T14" fmla="*/ 126 w 2344"/>
                <a:gd name="T15" fmla="*/ 1755 h 1818"/>
                <a:gd name="T16" fmla="*/ 2194 w 2344"/>
                <a:gd name="T17" fmla="*/ 1739 h 1818"/>
                <a:gd name="T18" fmla="*/ 2194 w 2344"/>
                <a:gd name="T19" fmla="*/ 1810 h 1818"/>
                <a:gd name="T20" fmla="*/ 2320 w 2344"/>
                <a:gd name="T21" fmla="*/ 1818 h 1818"/>
                <a:gd name="T22" fmla="*/ 2344 w 2344"/>
                <a:gd name="T23" fmla="*/ 8 h 1818"/>
                <a:gd name="T24" fmla="*/ 2202 w 2344"/>
                <a:gd name="T25" fmla="*/ 8 h 1818"/>
                <a:gd name="T26" fmla="*/ 2194 w 2344"/>
                <a:gd name="T27" fmla="*/ 838 h 1818"/>
                <a:gd name="T28" fmla="*/ 134 w 2344"/>
                <a:gd name="T29" fmla="*/ 830 h 1818"/>
                <a:gd name="T30" fmla="*/ 142 w 2344"/>
                <a:gd name="T31" fmla="*/ 119 h 1818"/>
                <a:gd name="T32" fmla="*/ 2202 w 2344"/>
                <a:gd name="T33" fmla="*/ 103 h 1818"/>
                <a:gd name="T34" fmla="*/ 2194 w 2344"/>
                <a:gd name="T35" fmla="*/ 838 h 1818"/>
                <a:gd name="T36" fmla="*/ 126 w 2344"/>
                <a:gd name="T37" fmla="*/ 1644 h 1818"/>
                <a:gd name="T38" fmla="*/ 134 w 2344"/>
                <a:gd name="T39" fmla="*/ 941 h 1818"/>
                <a:gd name="T40" fmla="*/ 2194 w 2344"/>
                <a:gd name="T41" fmla="*/ 925 h 1818"/>
                <a:gd name="T42" fmla="*/ 2194 w 2344"/>
                <a:gd name="T43" fmla="*/ 1644 h 1818"/>
                <a:gd name="T44" fmla="*/ 126 w 2344"/>
                <a:gd name="T45" fmla="*/ 1644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44" h="1818">
                  <a:moveTo>
                    <a:pt x="2202" y="8"/>
                  </a:moveTo>
                  <a:lnTo>
                    <a:pt x="2202" y="8"/>
                  </a:lnTo>
                  <a:lnTo>
                    <a:pt x="40" y="0"/>
                  </a:lnTo>
                  <a:lnTo>
                    <a:pt x="40" y="0"/>
                  </a:lnTo>
                  <a:lnTo>
                    <a:pt x="16" y="0"/>
                  </a:lnTo>
                  <a:lnTo>
                    <a:pt x="0" y="1810"/>
                  </a:lnTo>
                  <a:lnTo>
                    <a:pt x="126" y="1818"/>
                  </a:lnTo>
                  <a:lnTo>
                    <a:pt x="126" y="1755"/>
                  </a:lnTo>
                  <a:lnTo>
                    <a:pt x="2194" y="1739"/>
                  </a:lnTo>
                  <a:lnTo>
                    <a:pt x="2194" y="1810"/>
                  </a:lnTo>
                  <a:lnTo>
                    <a:pt x="2320" y="1818"/>
                  </a:lnTo>
                  <a:lnTo>
                    <a:pt x="2344" y="8"/>
                  </a:lnTo>
                  <a:lnTo>
                    <a:pt x="2202" y="8"/>
                  </a:lnTo>
                  <a:close/>
                  <a:moveTo>
                    <a:pt x="2194" y="838"/>
                  </a:moveTo>
                  <a:lnTo>
                    <a:pt x="134" y="830"/>
                  </a:lnTo>
                  <a:lnTo>
                    <a:pt x="142" y="119"/>
                  </a:lnTo>
                  <a:lnTo>
                    <a:pt x="2202" y="103"/>
                  </a:lnTo>
                  <a:lnTo>
                    <a:pt x="2194" y="838"/>
                  </a:lnTo>
                  <a:close/>
                  <a:moveTo>
                    <a:pt x="126" y="1644"/>
                  </a:moveTo>
                  <a:lnTo>
                    <a:pt x="134" y="941"/>
                  </a:lnTo>
                  <a:lnTo>
                    <a:pt x="2194" y="925"/>
                  </a:lnTo>
                  <a:lnTo>
                    <a:pt x="2194" y="1644"/>
                  </a:lnTo>
                  <a:lnTo>
                    <a:pt x="126" y="1644"/>
                  </a:lnTo>
                  <a:close/>
                </a:path>
              </a:pathLst>
            </a:custGeom>
            <a:solidFill>
              <a:srgbClr val="E7DE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6" name="ïṥlídé">
              <a:extLst>
                <a:ext uri="{FF2B5EF4-FFF2-40B4-BE49-F238E27FC236}">
                  <a16:creationId xmlns:a16="http://schemas.microsoft.com/office/drawing/2014/main" xmlns="" id="{1F672A5A-314C-408A-A968-CBCDFD7FE946}"/>
                </a:ext>
              </a:extLst>
            </p:cNvPr>
            <p:cNvSpPr/>
            <p:nvPr/>
          </p:nvSpPr>
          <p:spPr bwMode="auto">
            <a:xfrm>
              <a:off x="6145213" y="1639888"/>
              <a:ext cx="263525" cy="1041400"/>
            </a:xfrm>
            <a:custGeom>
              <a:avLst/>
              <a:gdLst>
                <a:gd name="T0" fmla="*/ 8 w 166"/>
                <a:gd name="T1" fmla="*/ 0 h 656"/>
                <a:gd name="T2" fmla="*/ 166 w 166"/>
                <a:gd name="T3" fmla="*/ 0 h 656"/>
                <a:gd name="T4" fmla="*/ 166 w 166"/>
                <a:gd name="T5" fmla="*/ 656 h 656"/>
                <a:gd name="T6" fmla="*/ 0 w 166"/>
                <a:gd name="T7" fmla="*/ 656 h 656"/>
                <a:gd name="T8" fmla="*/ 8 w 166"/>
                <a:gd name="T9" fmla="*/ 0 h 656"/>
              </a:gdLst>
              <a:ahLst/>
              <a:cxnLst>
                <a:cxn ang="0">
                  <a:pos x="T0" y="T1"/>
                </a:cxn>
                <a:cxn ang="0">
                  <a:pos x="T2" y="T3"/>
                </a:cxn>
                <a:cxn ang="0">
                  <a:pos x="T4" y="T5"/>
                </a:cxn>
                <a:cxn ang="0">
                  <a:pos x="T6" y="T7"/>
                </a:cxn>
                <a:cxn ang="0">
                  <a:pos x="T8" y="T9"/>
                </a:cxn>
              </a:cxnLst>
              <a:rect l="0" t="0" r="r" b="b"/>
              <a:pathLst>
                <a:path w="166" h="656">
                  <a:moveTo>
                    <a:pt x="8" y="0"/>
                  </a:moveTo>
                  <a:lnTo>
                    <a:pt x="166" y="0"/>
                  </a:lnTo>
                  <a:lnTo>
                    <a:pt x="166" y="656"/>
                  </a:lnTo>
                  <a:lnTo>
                    <a:pt x="0" y="656"/>
                  </a:lnTo>
                  <a:lnTo>
                    <a:pt x="8" y="0"/>
                  </a:lnTo>
                  <a:close/>
                </a:path>
              </a:pathLst>
            </a:custGeom>
            <a:solidFill>
              <a:srgbClr val="F25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7" name="íṡľiḍé">
              <a:extLst>
                <a:ext uri="{FF2B5EF4-FFF2-40B4-BE49-F238E27FC236}">
                  <a16:creationId xmlns:a16="http://schemas.microsoft.com/office/drawing/2014/main" xmlns="" id="{9BB1DD2C-F920-4F66-8B0E-E420BDA9F6D3}"/>
                </a:ext>
              </a:extLst>
            </p:cNvPr>
            <p:cNvSpPr/>
            <p:nvPr/>
          </p:nvSpPr>
          <p:spPr bwMode="auto">
            <a:xfrm>
              <a:off x="7999413" y="2405063"/>
              <a:ext cx="1052513" cy="263525"/>
            </a:xfrm>
            <a:custGeom>
              <a:avLst/>
              <a:gdLst>
                <a:gd name="T0" fmla="*/ 655 w 663"/>
                <a:gd name="T1" fmla="*/ 8 h 166"/>
                <a:gd name="T2" fmla="*/ 663 w 663"/>
                <a:gd name="T3" fmla="*/ 166 h 166"/>
                <a:gd name="T4" fmla="*/ 0 w 663"/>
                <a:gd name="T5" fmla="*/ 166 h 166"/>
                <a:gd name="T6" fmla="*/ 0 w 663"/>
                <a:gd name="T7" fmla="*/ 0 h 166"/>
                <a:gd name="T8" fmla="*/ 655 w 663"/>
                <a:gd name="T9" fmla="*/ 8 h 166"/>
              </a:gdLst>
              <a:ahLst/>
              <a:cxnLst>
                <a:cxn ang="0">
                  <a:pos x="T0" y="T1"/>
                </a:cxn>
                <a:cxn ang="0">
                  <a:pos x="T2" y="T3"/>
                </a:cxn>
                <a:cxn ang="0">
                  <a:pos x="T4" y="T5"/>
                </a:cxn>
                <a:cxn ang="0">
                  <a:pos x="T6" y="T7"/>
                </a:cxn>
                <a:cxn ang="0">
                  <a:pos x="T8" y="T9"/>
                </a:cxn>
              </a:cxnLst>
              <a:rect l="0" t="0" r="r" b="b"/>
              <a:pathLst>
                <a:path w="663" h="166">
                  <a:moveTo>
                    <a:pt x="655" y="8"/>
                  </a:moveTo>
                  <a:lnTo>
                    <a:pt x="663" y="166"/>
                  </a:lnTo>
                  <a:lnTo>
                    <a:pt x="0" y="166"/>
                  </a:lnTo>
                  <a:lnTo>
                    <a:pt x="0" y="0"/>
                  </a:lnTo>
                  <a:lnTo>
                    <a:pt x="655" y="8"/>
                  </a:lnTo>
                  <a:close/>
                </a:path>
              </a:pathLst>
            </a:custGeom>
            <a:solidFill>
              <a:srgbClr val="192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8" name="ï$1iďê">
              <a:extLst>
                <a:ext uri="{FF2B5EF4-FFF2-40B4-BE49-F238E27FC236}">
                  <a16:creationId xmlns:a16="http://schemas.microsoft.com/office/drawing/2014/main" xmlns="" id="{75C29A6C-4444-4E83-9A62-6A6F290374C1}"/>
                </a:ext>
              </a:extLst>
            </p:cNvPr>
            <p:cNvSpPr/>
            <p:nvPr/>
          </p:nvSpPr>
          <p:spPr bwMode="auto">
            <a:xfrm>
              <a:off x="6472238" y="1639888"/>
              <a:ext cx="249238" cy="1041400"/>
            </a:xfrm>
            <a:custGeom>
              <a:avLst/>
              <a:gdLst>
                <a:gd name="T0" fmla="*/ 0 w 157"/>
                <a:gd name="T1" fmla="*/ 0 h 656"/>
                <a:gd name="T2" fmla="*/ 157 w 157"/>
                <a:gd name="T3" fmla="*/ 0 h 656"/>
                <a:gd name="T4" fmla="*/ 134 w 157"/>
                <a:gd name="T5" fmla="*/ 656 h 656"/>
                <a:gd name="T6" fmla="*/ 15 w 157"/>
                <a:gd name="T7" fmla="*/ 656 h 656"/>
                <a:gd name="T8" fmla="*/ 0 w 157"/>
                <a:gd name="T9" fmla="*/ 0 h 656"/>
              </a:gdLst>
              <a:ahLst/>
              <a:cxnLst>
                <a:cxn ang="0">
                  <a:pos x="T0" y="T1"/>
                </a:cxn>
                <a:cxn ang="0">
                  <a:pos x="T2" y="T3"/>
                </a:cxn>
                <a:cxn ang="0">
                  <a:pos x="T4" y="T5"/>
                </a:cxn>
                <a:cxn ang="0">
                  <a:pos x="T6" y="T7"/>
                </a:cxn>
                <a:cxn ang="0">
                  <a:pos x="T8" y="T9"/>
                </a:cxn>
              </a:cxnLst>
              <a:rect l="0" t="0" r="r" b="b"/>
              <a:pathLst>
                <a:path w="157" h="656">
                  <a:moveTo>
                    <a:pt x="0" y="0"/>
                  </a:moveTo>
                  <a:lnTo>
                    <a:pt x="157" y="0"/>
                  </a:lnTo>
                  <a:lnTo>
                    <a:pt x="134" y="656"/>
                  </a:lnTo>
                  <a:lnTo>
                    <a:pt x="15" y="656"/>
                  </a:lnTo>
                  <a:lnTo>
                    <a:pt x="0" y="0"/>
                  </a:lnTo>
                  <a:close/>
                </a:path>
              </a:pathLst>
            </a:custGeom>
            <a:solidFill>
              <a:srgbClr val="F9DE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9" name="ïslíḋé">
              <a:extLst>
                <a:ext uri="{FF2B5EF4-FFF2-40B4-BE49-F238E27FC236}">
                  <a16:creationId xmlns:a16="http://schemas.microsoft.com/office/drawing/2014/main" xmlns="" id="{45D403B7-A649-4483-83C9-349256DC0D56}"/>
                </a:ext>
              </a:extLst>
            </p:cNvPr>
            <p:cNvSpPr/>
            <p:nvPr/>
          </p:nvSpPr>
          <p:spPr bwMode="auto">
            <a:xfrm>
              <a:off x="6772276" y="1627188"/>
              <a:ext cx="212725" cy="1054100"/>
            </a:xfrm>
            <a:custGeom>
              <a:avLst/>
              <a:gdLst>
                <a:gd name="T0" fmla="*/ 0 w 134"/>
                <a:gd name="T1" fmla="*/ 8 h 664"/>
                <a:gd name="T2" fmla="*/ 134 w 134"/>
                <a:gd name="T3" fmla="*/ 0 h 664"/>
                <a:gd name="T4" fmla="*/ 134 w 134"/>
                <a:gd name="T5" fmla="*/ 664 h 664"/>
                <a:gd name="T6" fmla="*/ 16 w 134"/>
                <a:gd name="T7" fmla="*/ 664 h 664"/>
                <a:gd name="T8" fmla="*/ 0 w 134"/>
                <a:gd name="T9" fmla="*/ 8 h 664"/>
              </a:gdLst>
              <a:ahLst/>
              <a:cxnLst>
                <a:cxn ang="0">
                  <a:pos x="T0" y="T1"/>
                </a:cxn>
                <a:cxn ang="0">
                  <a:pos x="T2" y="T3"/>
                </a:cxn>
                <a:cxn ang="0">
                  <a:pos x="T4" y="T5"/>
                </a:cxn>
                <a:cxn ang="0">
                  <a:pos x="T6" y="T7"/>
                </a:cxn>
                <a:cxn ang="0">
                  <a:pos x="T8" y="T9"/>
                </a:cxn>
              </a:cxnLst>
              <a:rect l="0" t="0" r="r" b="b"/>
              <a:pathLst>
                <a:path w="134" h="664">
                  <a:moveTo>
                    <a:pt x="0" y="8"/>
                  </a:moveTo>
                  <a:lnTo>
                    <a:pt x="134" y="0"/>
                  </a:lnTo>
                  <a:lnTo>
                    <a:pt x="134" y="664"/>
                  </a:lnTo>
                  <a:lnTo>
                    <a:pt x="16" y="664"/>
                  </a:lnTo>
                  <a:lnTo>
                    <a:pt x="0" y="8"/>
                  </a:lnTo>
                  <a:close/>
                </a:path>
              </a:pathLst>
            </a:custGeom>
            <a:solidFill>
              <a:srgbClr val="ABD4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0" name="ïŝ1íďè">
              <a:extLst>
                <a:ext uri="{FF2B5EF4-FFF2-40B4-BE49-F238E27FC236}">
                  <a16:creationId xmlns:a16="http://schemas.microsoft.com/office/drawing/2014/main" xmlns="" id="{C8C93646-22C8-4A21-9F5B-645EF0DD200B}"/>
                </a:ext>
              </a:extLst>
            </p:cNvPr>
            <p:cNvSpPr/>
            <p:nvPr/>
          </p:nvSpPr>
          <p:spPr bwMode="auto">
            <a:xfrm>
              <a:off x="7975601" y="2192338"/>
              <a:ext cx="1052513" cy="212725"/>
            </a:xfrm>
            <a:custGeom>
              <a:avLst/>
              <a:gdLst>
                <a:gd name="T0" fmla="*/ 0 w 663"/>
                <a:gd name="T1" fmla="*/ 134 h 134"/>
                <a:gd name="T2" fmla="*/ 0 w 663"/>
                <a:gd name="T3" fmla="*/ 0 h 134"/>
                <a:gd name="T4" fmla="*/ 663 w 663"/>
                <a:gd name="T5" fmla="*/ 0 h 134"/>
                <a:gd name="T6" fmla="*/ 663 w 663"/>
                <a:gd name="T7" fmla="*/ 119 h 134"/>
                <a:gd name="T8" fmla="*/ 0 w 663"/>
                <a:gd name="T9" fmla="*/ 134 h 134"/>
              </a:gdLst>
              <a:ahLst/>
              <a:cxnLst>
                <a:cxn ang="0">
                  <a:pos x="T0" y="T1"/>
                </a:cxn>
                <a:cxn ang="0">
                  <a:pos x="T2" y="T3"/>
                </a:cxn>
                <a:cxn ang="0">
                  <a:pos x="T4" y="T5"/>
                </a:cxn>
                <a:cxn ang="0">
                  <a:pos x="T6" y="T7"/>
                </a:cxn>
                <a:cxn ang="0">
                  <a:pos x="T8" y="T9"/>
                </a:cxn>
              </a:cxnLst>
              <a:rect l="0" t="0" r="r" b="b"/>
              <a:pathLst>
                <a:path w="663" h="134">
                  <a:moveTo>
                    <a:pt x="0" y="134"/>
                  </a:moveTo>
                  <a:lnTo>
                    <a:pt x="0" y="0"/>
                  </a:lnTo>
                  <a:lnTo>
                    <a:pt x="663" y="0"/>
                  </a:lnTo>
                  <a:lnTo>
                    <a:pt x="663" y="119"/>
                  </a:lnTo>
                  <a:lnTo>
                    <a:pt x="0" y="134"/>
                  </a:lnTo>
                  <a:close/>
                </a:path>
              </a:pathLst>
            </a:custGeom>
            <a:solidFill>
              <a:srgbClr val="CECB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1" name="íslïḍè">
              <a:extLst>
                <a:ext uri="{FF2B5EF4-FFF2-40B4-BE49-F238E27FC236}">
                  <a16:creationId xmlns:a16="http://schemas.microsoft.com/office/drawing/2014/main" xmlns="" id="{9F41DF5E-E8EA-4880-952C-CCD04D82FFAE}"/>
                </a:ext>
              </a:extLst>
            </p:cNvPr>
            <p:cNvSpPr/>
            <p:nvPr/>
          </p:nvSpPr>
          <p:spPr bwMode="auto">
            <a:xfrm>
              <a:off x="6997701" y="1601788"/>
              <a:ext cx="463550" cy="1079500"/>
            </a:xfrm>
            <a:custGeom>
              <a:avLst/>
              <a:gdLst>
                <a:gd name="T0" fmla="*/ 0 w 292"/>
                <a:gd name="T1" fmla="*/ 40 h 680"/>
                <a:gd name="T2" fmla="*/ 134 w 292"/>
                <a:gd name="T3" fmla="*/ 0 h 680"/>
                <a:gd name="T4" fmla="*/ 292 w 292"/>
                <a:gd name="T5" fmla="*/ 649 h 680"/>
                <a:gd name="T6" fmla="*/ 182 w 292"/>
                <a:gd name="T7" fmla="*/ 680 h 680"/>
                <a:gd name="T8" fmla="*/ 0 w 292"/>
                <a:gd name="T9" fmla="*/ 40 h 680"/>
              </a:gdLst>
              <a:ahLst/>
              <a:cxnLst>
                <a:cxn ang="0">
                  <a:pos x="T0" y="T1"/>
                </a:cxn>
                <a:cxn ang="0">
                  <a:pos x="T2" y="T3"/>
                </a:cxn>
                <a:cxn ang="0">
                  <a:pos x="T4" y="T5"/>
                </a:cxn>
                <a:cxn ang="0">
                  <a:pos x="T6" y="T7"/>
                </a:cxn>
                <a:cxn ang="0">
                  <a:pos x="T8" y="T9"/>
                </a:cxn>
              </a:cxnLst>
              <a:rect l="0" t="0" r="r" b="b"/>
              <a:pathLst>
                <a:path w="292" h="680">
                  <a:moveTo>
                    <a:pt x="0" y="40"/>
                  </a:moveTo>
                  <a:lnTo>
                    <a:pt x="134" y="0"/>
                  </a:lnTo>
                  <a:lnTo>
                    <a:pt x="292" y="649"/>
                  </a:lnTo>
                  <a:lnTo>
                    <a:pt x="182" y="680"/>
                  </a:lnTo>
                  <a:lnTo>
                    <a:pt x="0" y="40"/>
                  </a:lnTo>
                  <a:close/>
                </a:path>
              </a:pathLst>
            </a:custGeom>
            <a:solidFill>
              <a:srgbClr val="C7B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2" name="íṧḻídè">
              <a:extLst>
                <a:ext uri="{FF2B5EF4-FFF2-40B4-BE49-F238E27FC236}">
                  <a16:creationId xmlns:a16="http://schemas.microsoft.com/office/drawing/2014/main" xmlns="" id="{E89471BC-11C2-48E8-92EC-C6323E7B6102}"/>
                </a:ext>
              </a:extLst>
            </p:cNvPr>
            <p:cNvSpPr/>
            <p:nvPr/>
          </p:nvSpPr>
          <p:spPr bwMode="auto">
            <a:xfrm>
              <a:off x="7210426" y="2921000"/>
              <a:ext cx="250825" cy="1054100"/>
            </a:xfrm>
            <a:custGeom>
              <a:avLst/>
              <a:gdLst>
                <a:gd name="T0" fmla="*/ 8 w 158"/>
                <a:gd name="T1" fmla="*/ 7 h 664"/>
                <a:gd name="T2" fmla="*/ 158 w 158"/>
                <a:gd name="T3" fmla="*/ 0 h 664"/>
                <a:gd name="T4" fmla="*/ 158 w 158"/>
                <a:gd name="T5" fmla="*/ 664 h 664"/>
                <a:gd name="T6" fmla="*/ 0 w 158"/>
                <a:gd name="T7" fmla="*/ 664 h 664"/>
                <a:gd name="T8" fmla="*/ 8 w 158"/>
                <a:gd name="T9" fmla="*/ 7 h 664"/>
              </a:gdLst>
              <a:ahLst/>
              <a:cxnLst>
                <a:cxn ang="0">
                  <a:pos x="T0" y="T1"/>
                </a:cxn>
                <a:cxn ang="0">
                  <a:pos x="T2" y="T3"/>
                </a:cxn>
                <a:cxn ang="0">
                  <a:pos x="T4" y="T5"/>
                </a:cxn>
                <a:cxn ang="0">
                  <a:pos x="T6" y="T7"/>
                </a:cxn>
                <a:cxn ang="0">
                  <a:pos x="T8" y="T9"/>
                </a:cxn>
              </a:cxnLst>
              <a:rect l="0" t="0" r="r" b="b"/>
              <a:pathLst>
                <a:path w="158" h="664">
                  <a:moveTo>
                    <a:pt x="8" y="7"/>
                  </a:moveTo>
                  <a:lnTo>
                    <a:pt x="158" y="0"/>
                  </a:lnTo>
                  <a:lnTo>
                    <a:pt x="158" y="664"/>
                  </a:lnTo>
                  <a:lnTo>
                    <a:pt x="0" y="664"/>
                  </a:lnTo>
                  <a:lnTo>
                    <a:pt x="8" y="7"/>
                  </a:lnTo>
                  <a:close/>
                </a:path>
              </a:pathLst>
            </a:custGeom>
            <a:solidFill>
              <a:srgbClr val="C7B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3" name="îṥlïḍê">
              <a:extLst>
                <a:ext uri="{FF2B5EF4-FFF2-40B4-BE49-F238E27FC236}">
                  <a16:creationId xmlns:a16="http://schemas.microsoft.com/office/drawing/2014/main" xmlns="" id="{7F0E1F9F-88E8-4A65-90CA-708F01817707}"/>
                </a:ext>
              </a:extLst>
            </p:cNvPr>
            <p:cNvSpPr/>
            <p:nvPr/>
          </p:nvSpPr>
          <p:spPr bwMode="auto">
            <a:xfrm>
              <a:off x="6032501" y="3698875"/>
              <a:ext cx="1052513" cy="263525"/>
            </a:xfrm>
            <a:custGeom>
              <a:avLst/>
              <a:gdLst>
                <a:gd name="T0" fmla="*/ 655 w 663"/>
                <a:gd name="T1" fmla="*/ 16 h 166"/>
                <a:gd name="T2" fmla="*/ 663 w 663"/>
                <a:gd name="T3" fmla="*/ 166 h 166"/>
                <a:gd name="T4" fmla="*/ 0 w 663"/>
                <a:gd name="T5" fmla="*/ 166 h 166"/>
                <a:gd name="T6" fmla="*/ 0 w 663"/>
                <a:gd name="T7" fmla="*/ 0 h 166"/>
                <a:gd name="T8" fmla="*/ 655 w 663"/>
                <a:gd name="T9" fmla="*/ 16 h 166"/>
              </a:gdLst>
              <a:ahLst/>
              <a:cxnLst>
                <a:cxn ang="0">
                  <a:pos x="T0" y="T1"/>
                </a:cxn>
                <a:cxn ang="0">
                  <a:pos x="T2" y="T3"/>
                </a:cxn>
                <a:cxn ang="0">
                  <a:pos x="T4" y="T5"/>
                </a:cxn>
                <a:cxn ang="0">
                  <a:pos x="T6" y="T7"/>
                </a:cxn>
                <a:cxn ang="0">
                  <a:pos x="T8" y="T9"/>
                </a:cxn>
              </a:cxnLst>
              <a:rect l="0" t="0" r="r" b="b"/>
              <a:pathLst>
                <a:path w="663" h="166">
                  <a:moveTo>
                    <a:pt x="655" y="16"/>
                  </a:moveTo>
                  <a:lnTo>
                    <a:pt x="663" y="166"/>
                  </a:lnTo>
                  <a:lnTo>
                    <a:pt x="0" y="166"/>
                  </a:lnTo>
                  <a:lnTo>
                    <a:pt x="0" y="0"/>
                  </a:lnTo>
                  <a:lnTo>
                    <a:pt x="655" y="16"/>
                  </a:lnTo>
                  <a:close/>
                </a:path>
              </a:pathLst>
            </a:custGeom>
            <a:solidFill>
              <a:srgbClr val="ABD4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4" name="is1ïdé">
              <a:extLst>
                <a:ext uri="{FF2B5EF4-FFF2-40B4-BE49-F238E27FC236}">
                  <a16:creationId xmlns:a16="http://schemas.microsoft.com/office/drawing/2014/main" xmlns="" id="{B1B59F79-A46E-4837-A2A9-5050D3DDFAC6}"/>
                </a:ext>
              </a:extLst>
            </p:cNvPr>
            <p:cNvSpPr/>
            <p:nvPr/>
          </p:nvSpPr>
          <p:spPr bwMode="auto">
            <a:xfrm>
              <a:off x="8188326" y="2921000"/>
              <a:ext cx="250825" cy="1054100"/>
            </a:xfrm>
            <a:custGeom>
              <a:avLst/>
              <a:gdLst>
                <a:gd name="T0" fmla="*/ 0 w 158"/>
                <a:gd name="T1" fmla="*/ 0 h 664"/>
                <a:gd name="T2" fmla="*/ 158 w 158"/>
                <a:gd name="T3" fmla="*/ 7 h 664"/>
                <a:gd name="T4" fmla="*/ 134 w 158"/>
                <a:gd name="T5" fmla="*/ 664 h 664"/>
                <a:gd name="T6" fmla="*/ 16 w 158"/>
                <a:gd name="T7" fmla="*/ 664 h 664"/>
                <a:gd name="T8" fmla="*/ 0 w 158"/>
                <a:gd name="T9" fmla="*/ 0 h 664"/>
              </a:gdLst>
              <a:ahLst/>
              <a:cxnLst>
                <a:cxn ang="0">
                  <a:pos x="T0" y="T1"/>
                </a:cxn>
                <a:cxn ang="0">
                  <a:pos x="T2" y="T3"/>
                </a:cxn>
                <a:cxn ang="0">
                  <a:pos x="T4" y="T5"/>
                </a:cxn>
                <a:cxn ang="0">
                  <a:pos x="T6" y="T7"/>
                </a:cxn>
                <a:cxn ang="0">
                  <a:pos x="T8" y="T9"/>
                </a:cxn>
              </a:cxnLst>
              <a:rect l="0" t="0" r="r" b="b"/>
              <a:pathLst>
                <a:path w="158" h="664">
                  <a:moveTo>
                    <a:pt x="0" y="0"/>
                  </a:moveTo>
                  <a:lnTo>
                    <a:pt x="158" y="7"/>
                  </a:lnTo>
                  <a:lnTo>
                    <a:pt x="134" y="664"/>
                  </a:lnTo>
                  <a:lnTo>
                    <a:pt x="16" y="664"/>
                  </a:lnTo>
                  <a:lnTo>
                    <a:pt x="0" y="0"/>
                  </a:lnTo>
                  <a:close/>
                </a:path>
              </a:pathLst>
            </a:custGeom>
            <a:solidFill>
              <a:srgbClr val="CECB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5" name="ïṣlîḑè">
              <a:extLst>
                <a:ext uri="{FF2B5EF4-FFF2-40B4-BE49-F238E27FC236}">
                  <a16:creationId xmlns:a16="http://schemas.microsoft.com/office/drawing/2014/main" xmlns="" id="{A675F3E0-9169-461F-B0D7-7090D271309D}"/>
                </a:ext>
              </a:extLst>
            </p:cNvPr>
            <p:cNvSpPr/>
            <p:nvPr/>
          </p:nvSpPr>
          <p:spPr bwMode="auto">
            <a:xfrm>
              <a:off x="7548563" y="2921000"/>
              <a:ext cx="250825" cy="1054100"/>
            </a:xfrm>
            <a:custGeom>
              <a:avLst/>
              <a:gdLst>
                <a:gd name="T0" fmla="*/ 158 w 158"/>
                <a:gd name="T1" fmla="*/ 664 h 664"/>
                <a:gd name="T2" fmla="*/ 0 w 158"/>
                <a:gd name="T3" fmla="*/ 664 h 664"/>
                <a:gd name="T4" fmla="*/ 24 w 158"/>
                <a:gd name="T5" fmla="*/ 0 h 664"/>
                <a:gd name="T6" fmla="*/ 142 w 158"/>
                <a:gd name="T7" fmla="*/ 0 h 664"/>
                <a:gd name="T8" fmla="*/ 158 w 158"/>
                <a:gd name="T9" fmla="*/ 664 h 664"/>
              </a:gdLst>
              <a:ahLst/>
              <a:cxnLst>
                <a:cxn ang="0">
                  <a:pos x="T0" y="T1"/>
                </a:cxn>
                <a:cxn ang="0">
                  <a:pos x="T2" y="T3"/>
                </a:cxn>
                <a:cxn ang="0">
                  <a:pos x="T4" y="T5"/>
                </a:cxn>
                <a:cxn ang="0">
                  <a:pos x="T6" y="T7"/>
                </a:cxn>
                <a:cxn ang="0">
                  <a:pos x="T8" y="T9"/>
                </a:cxn>
              </a:cxnLst>
              <a:rect l="0" t="0" r="r" b="b"/>
              <a:pathLst>
                <a:path w="158" h="664">
                  <a:moveTo>
                    <a:pt x="158" y="664"/>
                  </a:moveTo>
                  <a:lnTo>
                    <a:pt x="0" y="664"/>
                  </a:lnTo>
                  <a:lnTo>
                    <a:pt x="24" y="0"/>
                  </a:lnTo>
                  <a:lnTo>
                    <a:pt x="142" y="0"/>
                  </a:lnTo>
                  <a:lnTo>
                    <a:pt x="158" y="664"/>
                  </a:lnTo>
                  <a:close/>
                </a:path>
              </a:pathLst>
            </a:custGeom>
            <a:solidFill>
              <a:srgbClr val="F9DE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6" name="íşļïḑe">
              <a:extLst>
                <a:ext uri="{FF2B5EF4-FFF2-40B4-BE49-F238E27FC236}">
                  <a16:creationId xmlns:a16="http://schemas.microsoft.com/office/drawing/2014/main" xmlns="" id="{D75228A4-3909-494E-AA29-02C105DDA51E}"/>
                </a:ext>
              </a:extLst>
            </p:cNvPr>
            <p:cNvSpPr/>
            <p:nvPr/>
          </p:nvSpPr>
          <p:spPr bwMode="auto">
            <a:xfrm>
              <a:off x="8488363" y="2921000"/>
              <a:ext cx="212725" cy="1054100"/>
            </a:xfrm>
            <a:custGeom>
              <a:avLst/>
              <a:gdLst>
                <a:gd name="T0" fmla="*/ 0 w 134"/>
                <a:gd name="T1" fmla="*/ 0 h 664"/>
                <a:gd name="T2" fmla="*/ 134 w 134"/>
                <a:gd name="T3" fmla="*/ 0 h 664"/>
                <a:gd name="T4" fmla="*/ 134 w 134"/>
                <a:gd name="T5" fmla="*/ 664 h 664"/>
                <a:gd name="T6" fmla="*/ 16 w 134"/>
                <a:gd name="T7" fmla="*/ 664 h 664"/>
                <a:gd name="T8" fmla="*/ 0 w 134"/>
                <a:gd name="T9" fmla="*/ 0 h 664"/>
              </a:gdLst>
              <a:ahLst/>
              <a:cxnLst>
                <a:cxn ang="0">
                  <a:pos x="T0" y="T1"/>
                </a:cxn>
                <a:cxn ang="0">
                  <a:pos x="T2" y="T3"/>
                </a:cxn>
                <a:cxn ang="0">
                  <a:pos x="T4" y="T5"/>
                </a:cxn>
                <a:cxn ang="0">
                  <a:pos x="T6" y="T7"/>
                </a:cxn>
                <a:cxn ang="0">
                  <a:pos x="T8" y="T9"/>
                </a:cxn>
              </a:cxnLst>
              <a:rect l="0" t="0" r="r" b="b"/>
              <a:pathLst>
                <a:path w="134" h="664">
                  <a:moveTo>
                    <a:pt x="0" y="0"/>
                  </a:moveTo>
                  <a:lnTo>
                    <a:pt x="134" y="0"/>
                  </a:lnTo>
                  <a:lnTo>
                    <a:pt x="134" y="664"/>
                  </a:lnTo>
                  <a:lnTo>
                    <a:pt x="16" y="664"/>
                  </a:lnTo>
                  <a:lnTo>
                    <a:pt x="0" y="0"/>
                  </a:lnTo>
                  <a:close/>
                </a:path>
              </a:pathLst>
            </a:custGeom>
            <a:solidFill>
              <a:srgbClr val="F9DE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7" name="íşḷîḑe">
              <a:extLst>
                <a:ext uri="{FF2B5EF4-FFF2-40B4-BE49-F238E27FC236}">
                  <a16:creationId xmlns:a16="http://schemas.microsoft.com/office/drawing/2014/main" xmlns="" id="{BB9C0D95-4C11-4469-9A9C-0920275B9EDF}"/>
                </a:ext>
              </a:extLst>
            </p:cNvPr>
            <p:cNvSpPr/>
            <p:nvPr/>
          </p:nvSpPr>
          <p:spPr bwMode="auto">
            <a:xfrm>
              <a:off x="7886701" y="2921000"/>
              <a:ext cx="214313" cy="1054100"/>
            </a:xfrm>
            <a:custGeom>
              <a:avLst/>
              <a:gdLst>
                <a:gd name="T0" fmla="*/ 135 w 135"/>
                <a:gd name="T1" fmla="*/ 664 h 664"/>
                <a:gd name="T2" fmla="*/ 0 w 135"/>
                <a:gd name="T3" fmla="*/ 664 h 664"/>
                <a:gd name="T4" fmla="*/ 0 w 135"/>
                <a:gd name="T5" fmla="*/ 0 h 664"/>
                <a:gd name="T6" fmla="*/ 127 w 135"/>
                <a:gd name="T7" fmla="*/ 0 h 664"/>
                <a:gd name="T8" fmla="*/ 135 w 135"/>
                <a:gd name="T9" fmla="*/ 664 h 664"/>
              </a:gdLst>
              <a:ahLst/>
              <a:cxnLst>
                <a:cxn ang="0">
                  <a:pos x="T0" y="T1"/>
                </a:cxn>
                <a:cxn ang="0">
                  <a:pos x="T2" y="T3"/>
                </a:cxn>
                <a:cxn ang="0">
                  <a:pos x="T4" y="T5"/>
                </a:cxn>
                <a:cxn ang="0">
                  <a:pos x="T6" y="T7"/>
                </a:cxn>
                <a:cxn ang="0">
                  <a:pos x="T8" y="T9"/>
                </a:cxn>
              </a:cxnLst>
              <a:rect l="0" t="0" r="r" b="b"/>
              <a:pathLst>
                <a:path w="135" h="664">
                  <a:moveTo>
                    <a:pt x="135" y="664"/>
                  </a:moveTo>
                  <a:lnTo>
                    <a:pt x="0" y="664"/>
                  </a:lnTo>
                  <a:lnTo>
                    <a:pt x="0" y="0"/>
                  </a:lnTo>
                  <a:lnTo>
                    <a:pt x="127" y="0"/>
                  </a:lnTo>
                  <a:lnTo>
                    <a:pt x="135" y="664"/>
                  </a:lnTo>
                  <a:close/>
                </a:path>
              </a:pathLst>
            </a:custGeom>
            <a:solidFill>
              <a:srgbClr val="FEC7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8" name="ïṣḻïḑê">
              <a:extLst>
                <a:ext uri="{FF2B5EF4-FFF2-40B4-BE49-F238E27FC236}">
                  <a16:creationId xmlns:a16="http://schemas.microsoft.com/office/drawing/2014/main" xmlns="" id="{CB58C048-D6D5-4C1E-BD99-78526879D54D}"/>
                </a:ext>
              </a:extLst>
            </p:cNvPr>
            <p:cNvSpPr/>
            <p:nvPr/>
          </p:nvSpPr>
          <p:spPr bwMode="auto">
            <a:xfrm>
              <a:off x="8713788" y="2908300"/>
              <a:ext cx="463550" cy="1066800"/>
            </a:xfrm>
            <a:custGeom>
              <a:avLst/>
              <a:gdLst>
                <a:gd name="T0" fmla="*/ 0 w 292"/>
                <a:gd name="T1" fmla="*/ 31 h 672"/>
                <a:gd name="T2" fmla="*/ 127 w 292"/>
                <a:gd name="T3" fmla="*/ 0 h 672"/>
                <a:gd name="T4" fmla="*/ 292 w 292"/>
                <a:gd name="T5" fmla="*/ 640 h 672"/>
                <a:gd name="T6" fmla="*/ 174 w 292"/>
                <a:gd name="T7" fmla="*/ 672 h 672"/>
                <a:gd name="T8" fmla="*/ 0 w 292"/>
                <a:gd name="T9" fmla="*/ 31 h 672"/>
              </a:gdLst>
              <a:ahLst/>
              <a:cxnLst>
                <a:cxn ang="0">
                  <a:pos x="T0" y="T1"/>
                </a:cxn>
                <a:cxn ang="0">
                  <a:pos x="T2" y="T3"/>
                </a:cxn>
                <a:cxn ang="0">
                  <a:pos x="T4" y="T5"/>
                </a:cxn>
                <a:cxn ang="0">
                  <a:pos x="T6" y="T7"/>
                </a:cxn>
                <a:cxn ang="0">
                  <a:pos x="T8" y="T9"/>
                </a:cxn>
              </a:cxnLst>
              <a:rect l="0" t="0" r="r" b="b"/>
              <a:pathLst>
                <a:path w="292" h="672">
                  <a:moveTo>
                    <a:pt x="0" y="31"/>
                  </a:moveTo>
                  <a:lnTo>
                    <a:pt x="127" y="0"/>
                  </a:lnTo>
                  <a:lnTo>
                    <a:pt x="292" y="640"/>
                  </a:lnTo>
                  <a:lnTo>
                    <a:pt x="174" y="672"/>
                  </a:lnTo>
                  <a:lnTo>
                    <a:pt x="0" y="31"/>
                  </a:lnTo>
                  <a:close/>
                </a:path>
              </a:pathLst>
            </a:custGeom>
            <a:solidFill>
              <a:srgbClr val="ABD4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9" name="íşliḋê">
              <a:extLst>
                <a:ext uri="{FF2B5EF4-FFF2-40B4-BE49-F238E27FC236}">
                  <a16:creationId xmlns:a16="http://schemas.microsoft.com/office/drawing/2014/main" xmlns="" id="{AAFB6471-9264-4707-9AE9-FD53A16AC322}"/>
                </a:ext>
              </a:extLst>
            </p:cNvPr>
            <p:cNvSpPr/>
            <p:nvPr/>
          </p:nvSpPr>
          <p:spPr bwMode="auto">
            <a:xfrm>
              <a:off x="3814763" y="4551363"/>
              <a:ext cx="1479550" cy="388938"/>
            </a:xfrm>
            <a:custGeom>
              <a:avLst/>
              <a:gdLst>
                <a:gd name="T0" fmla="*/ 932 w 932"/>
                <a:gd name="T1" fmla="*/ 0 h 245"/>
                <a:gd name="T2" fmla="*/ 72 w 932"/>
                <a:gd name="T3" fmla="*/ 79 h 245"/>
                <a:gd name="T4" fmla="*/ 0 w 932"/>
                <a:gd name="T5" fmla="*/ 230 h 245"/>
                <a:gd name="T6" fmla="*/ 884 w 932"/>
                <a:gd name="T7" fmla="*/ 245 h 245"/>
                <a:gd name="T8" fmla="*/ 932 w 932"/>
                <a:gd name="T9" fmla="*/ 0 h 245"/>
              </a:gdLst>
              <a:ahLst/>
              <a:cxnLst>
                <a:cxn ang="0">
                  <a:pos x="T0" y="T1"/>
                </a:cxn>
                <a:cxn ang="0">
                  <a:pos x="T2" y="T3"/>
                </a:cxn>
                <a:cxn ang="0">
                  <a:pos x="T4" y="T5"/>
                </a:cxn>
                <a:cxn ang="0">
                  <a:pos x="T6" y="T7"/>
                </a:cxn>
                <a:cxn ang="0">
                  <a:pos x="T8" y="T9"/>
                </a:cxn>
              </a:cxnLst>
              <a:rect l="0" t="0" r="r" b="b"/>
              <a:pathLst>
                <a:path w="932" h="245">
                  <a:moveTo>
                    <a:pt x="932" y="0"/>
                  </a:moveTo>
                  <a:lnTo>
                    <a:pt x="72" y="79"/>
                  </a:lnTo>
                  <a:lnTo>
                    <a:pt x="0" y="230"/>
                  </a:lnTo>
                  <a:lnTo>
                    <a:pt x="884" y="245"/>
                  </a:lnTo>
                  <a:lnTo>
                    <a:pt x="932" y="0"/>
                  </a:ln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0" name="íṥ1îďê">
              <a:extLst>
                <a:ext uri="{FF2B5EF4-FFF2-40B4-BE49-F238E27FC236}">
                  <a16:creationId xmlns:a16="http://schemas.microsoft.com/office/drawing/2014/main" xmlns="" id="{0BE533DB-4563-4BE5-A300-C281713502A4}"/>
                </a:ext>
              </a:extLst>
            </p:cNvPr>
            <p:cNvSpPr/>
            <p:nvPr/>
          </p:nvSpPr>
          <p:spPr bwMode="auto">
            <a:xfrm>
              <a:off x="3652838" y="4640263"/>
              <a:ext cx="325438" cy="376238"/>
            </a:xfrm>
            <a:custGeom>
              <a:avLst/>
              <a:gdLst>
                <a:gd name="T0" fmla="*/ 17 w 26"/>
                <a:gd name="T1" fmla="*/ 18 h 30"/>
                <a:gd name="T2" fmla="*/ 26 w 26"/>
                <a:gd name="T3" fmla="*/ 3 h 30"/>
                <a:gd name="T4" fmla="*/ 15 w 26"/>
                <a:gd name="T5" fmla="*/ 0 h 30"/>
                <a:gd name="T6" fmla="*/ 0 w 26"/>
                <a:gd name="T7" fmla="*/ 27 h 30"/>
                <a:gd name="T8" fmla="*/ 0 w 26"/>
                <a:gd name="T9" fmla="*/ 27 h 30"/>
                <a:gd name="T10" fmla="*/ 13 w 26"/>
                <a:gd name="T11" fmla="*/ 25 h 30"/>
                <a:gd name="T12" fmla="*/ 17 w 26"/>
                <a:gd name="T13" fmla="*/ 18 h 30"/>
              </a:gdLst>
              <a:ahLst/>
              <a:cxnLst>
                <a:cxn ang="0">
                  <a:pos x="T0" y="T1"/>
                </a:cxn>
                <a:cxn ang="0">
                  <a:pos x="T2" y="T3"/>
                </a:cxn>
                <a:cxn ang="0">
                  <a:pos x="T4" y="T5"/>
                </a:cxn>
                <a:cxn ang="0">
                  <a:pos x="T6" y="T7"/>
                </a:cxn>
                <a:cxn ang="0">
                  <a:pos x="T8" y="T9"/>
                </a:cxn>
                <a:cxn ang="0">
                  <a:pos x="T10" y="T11"/>
                </a:cxn>
                <a:cxn ang="0">
                  <a:pos x="T12" y="T13"/>
                </a:cxn>
              </a:cxnLst>
              <a:rect l="0" t="0" r="r" b="b"/>
              <a:pathLst>
                <a:path w="26" h="30">
                  <a:moveTo>
                    <a:pt x="17" y="18"/>
                  </a:moveTo>
                  <a:cubicBezTo>
                    <a:pt x="26" y="3"/>
                    <a:pt x="26" y="3"/>
                    <a:pt x="26" y="3"/>
                  </a:cubicBezTo>
                  <a:cubicBezTo>
                    <a:pt x="15" y="0"/>
                    <a:pt x="15" y="0"/>
                    <a:pt x="15" y="0"/>
                  </a:cubicBezTo>
                  <a:cubicBezTo>
                    <a:pt x="0" y="27"/>
                    <a:pt x="0" y="27"/>
                    <a:pt x="0" y="27"/>
                  </a:cubicBezTo>
                  <a:cubicBezTo>
                    <a:pt x="0" y="27"/>
                    <a:pt x="0" y="27"/>
                    <a:pt x="0" y="27"/>
                  </a:cubicBezTo>
                  <a:cubicBezTo>
                    <a:pt x="5" y="30"/>
                    <a:pt x="10" y="29"/>
                    <a:pt x="13" y="25"/>
                  </a:cubicBezTo>
                  <a:lnTo>
                    <a:pt x="17" y="18"/>
                  </a:lnTo>
                  <a:close/>
                </a:path>
              </a:pathLst>
            </a:custGeom>
            <a:solidFill>
              <a:srgbClr val="1413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1" name="išlîďe">
              <a:extLst>
                <a:ext uri="{FF2B5EF4-FFF2-40B4-BE49-F238E27FC236}">
                  <a16:creationId xmlns:a16="http://schemas.microsoft.com/office/drawing/2014/main" xmlns="" id="{5904B828-602F-4569-8F18-34CCC20934FE}"/>
                </a:ext>
              </a:extLst>
            </p:cNvPr>
            <p:cNvSpPr/>
            <p:nvPr/>
          </p:nvSpPr>
          <p:spPr bwMode="auto">
            <a:xfrm>
              <a:off x="4154488" y="4300538"/>
              <a:ext cx="2028825" cy="652463"/>
            </a:xfrm>
            <a:custGeom>
              <a:avLst/>
              <a:gdLst>
                <a:gd name="T0" fmla="*/ 106 w 162"/>
                <a:gd name="T1" fmla="*/ 0 h 52"/>
                <a:gd name="T2" fmla="*/ 133 w 162"/>
                <a:gd name="T3" fmla="*/ 10 h 52"/>
                <a:gd name="T4" fmla="*/ 161 w 162"/>
                <a:gd name="T5" fmla="*/ 52 h 52"/>
                <a:gd name="T6" fmla="*/ 21 w 162"/>
                <a:gd name="T7" fmla="*/ 51 h 52"/>
                <a:gd name="T8" fmla="*/ 0 w 162"/>
                <a:gd name="T9" fmla="*/ 16 h 52"/>
                <a:gd name="T10" fmla="*/ 106 w 162"/>
                <a:gd name="T11" fmla="*/ 0 h 52"/>
              </a:gdLst>
              <a:ahLst/>
              <a:cxnLst>
                <a:cxn ang="0">
                  <a:pos x="T0" y="T1"/>
                </a:cxn>
                <a:cxn ang="0">
                  <a:pos x="T2" y="T3"/>
                </a:cxn>
                <a:cxn ang="0">
                  <a:pos x="T4" y="T5"/>
                </a:cxn>
                <a:cxn ang="0">
                  <a:pos x="T6" y="T7"/>
                </a:cxn>
                <a:cxn ang="0">
                  <a:pos x="T8" y="T9"/>
                </a:cxn>
                <a:cxn ang="0">
                  <a:pos x="T10" y="T11"/>
                </a:cxn>
              </a:cxnLst>
              <a:rect l="0" t="0" r="r" b="b"/>
              <a:pathLst>
                <a:path w="162" h="52">
                  <a:moveTo>
                    <a:pt x="106" y="0"/>
                  </a:moveTo>
                  <a:cubicBezTo>
                    <a:pt x="133" y="10"/>
                    <a:pt x="133" y="10"/>
                    <a:pt x="133" y="10"/>
                  </a:cubicBezTo>
                  <a:cubicBezTo>
                    <a:pt x="150" y="17"/>
                    <a:pt x="162" y="34"/>
                    <a:pt x="161" y="52"/>
                  </a:cubicBezTo>
                  <a:cubicBezTo>
                    <a:pt x="21" y="51"/>
                    <a:pt x="21" y="51"/>
                    <a:pt x="21" y="51"/>
                  </a:cubicBezTo>
                  <a:cubicBezTo>
                    <a:pt x="0" y="16"/>
                    <a:pt x="0" y="16"/>
                    <a:pt x="0" y="16"/>
                  </a:cubicBezTo>
                  <a:lnTo>
                    <a:pt x="106" y="0"/>
                  </a:lnTo>
                  <a:close/>
                </a:path>
              </a:pathLst>
            </a:custGeom>
            <a:solidFill>
              <a:srgbClr val="192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2" name="ïṧ1iḋè">
              <a:extLst>
                <a:ext uri="{FF2B5EF4-FFF2-40B4-BE49-F238E27FC236}">
                  <a16:creationId xmlns:a16="http://schemas.microsoft.com/office/drawing/2014/main" xmlns="" id="{95C9A9F3-A224-4489-886C-FE91EDCC76FB}"/>
                </a:ext>
              </a:extLst>
            </p:cNvPr>
            <p:cNvSpPr/>
            <p:nvPr/>
          </p:nvSpPr>
          <p:spPr bwMode="auto">
            <a:xfrm>
              <a:off x="6019801" y="2066925"/>
              <a:ext cx="401638" cy="388938"/>
            </a:xfrm>
            <a:custGeom>
              <a:avLst/>
              <a:gdLst>
                <a:gd name="T0" fmla="*/ 15 w 32"/>
                <a:gd name="T1" fmla="*/ 14 h 31"/>
                <a:gd name="T2" fmla="*/ 21 w 32"/>
                <a:gd name="T3" fmla="*/ 6 h 31"/>
                <a:gd name="T4" fmla="*/ 8 w 32"/>
                <a:gd name="T5" fmla="*/ 14 h 31"/>
                <a:gd name="T6" fmla="*/ 9 w 32"/>
                <a:gd name="T7" fmla="*/ 5 h 31"/>
                <a:gd name="T8" fmla="*/ 1 w 32"/>
                <a:gd name="T9" fmla="*/ 20 h 31"/>
                <a:gd name="T10" fmla="*/ 22 w 32"/>
                <a:gd name="T11" fmla="*/ 28 h 31"/>
                <a:gd name="T12" fmla="*/ 27 w 32"/>
                <a:gd name="T13" fmla="*/ 26 h 31"/>
                <a:gd name="T14" fmla="*/ 17 w 32"/>
                <a:gd name="T15" fmla="*/ 24 h 31"/>
                <a:gd name="T16" fmla="*/ 29 w 32"/>
                <a:gd name="T17" fmla="*/ 19 h 31"/>
                <a:gd name="T18" fmla="*/ 16 w 32"/>
                <a:gd name="T19" fmla="*/ 18 h 31"/>
                <a:gd name="T20" fmla="*/ 28 w 32"/>
                <a:gd name="T21" fmla="*/ 11 h 31"/>
                <a:gd name="T22" fmla="*/ 15 w 32"/>
                <a:gd name="T2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1">
                  <a:moveTo>
                    <a:pt x="15" y="14"/>
                  </a:moveTo>
                  <a:cubicBezTo>
                    <a:pt x="15" y="14"/>
                    <a:pt x="20" y="9"/>
                    <a:pt x="21" y="6"/>
                  </a:cubicBezTo>
                  <a:cubicBezTo>
                    <a:pt x="21" y="0"/>
                    <a:pt x="8" y="14"/>
                    <a:pt x="8" y="14"/>
                  </a:cubicBezTo>
                  <a:cubicBezTo>
                    <a:pt x="8" y="14"/>
                    <a:pt x="12" y="6"/>
                    <a:pt x="9" y="5"/>
                  </a:cubicBezTo>
                  <a:cubicBezTo>
                    <a:pt x="4" y="5"/>
                    <a:pt x="0" y="14"/>
                    <a:pt x="1" y="20"/>
                  </a:cubicBezTo>
                  <a:cubicBezTo>
                    <a:pt x="2" y="30"/>
                    <a:pt x="13" y="31"/>
                    <a:pt x="22" y="28"/>
                  </a:cubicBezTo>
                  <a:cubicBezTo>
                    <a:pt x="25" y="27"/>
                    <a:pt x="27" y="27"/>
                    <a:pt x="27" y="26"/>
                  </a:cubicBezTo>
                  <a:cubicBezTo>
                    <a:pt x="30" y="24"/>
                    <a:pt x="17" y="24"/>
                    <a:pt x="17" y="24"/>
                  </a:cubicBezTo>
                  <a:cubicBezTo>
                    <a:pt x="17" y="24"/>
                    <a:pt x="28" y="21"/>
                    <a:pt x="29" y="19"/>
                  </a:cubicBezTo>
                  <a:cubicBezTo>
                    <a:pt x="32" y="15"/>
                    <a:pt x="16" y="18"/>
                    <a:pt x="16" y="18"/>
                  </a:cubicBezTo>
                  <a:cubicBezTo>
                    <a:pt x="16" y="18"/>
                    <a:pt x="28" y="13"/>
                    <a:pt x="28" y="11"/>
                  </a:cubicBezTo>
                  <a:cubicBezTo>
                    <a:pt x="29" y="6"/>
                    <a:pt x="15" y="14"/>
                    <a:pt x="15" y="14"/>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3" name="iṥľïdè">
              <a:extLst>
                <a:ext uri="{FF2B5EF4-FFF2-40B4-BE49-F238E27FC236}">
                  <a16:creationId xmlns:a16="http://schemas.microsoft.com/office/drawing/2014/main" xmlns="" id="{F05DCB0E-7513-465C-9B08-3D47CEF7289B}"/>
                </a:ext>
              </a:extLst>
            </p:cNvPr>
            <p:cNvSpPr/>
            <p:nvPr/>
          </p:nvSpPr>
          <p:spPr bwMode="auto">
            <a:xfrm>
              <a:off x="4052888" y="2217738"/>
              <a:ext cx="2105025" cy="2446338"/>
            </a:xfrm>
            <a:custGeom>
              <a:avLst/>
              <a:gdLst>
                <a:gd name="T0" fmla="*/ 166 w 1326"/>
                <a:gd name="T1" fmla="*/ 482 h 1541"/>
                <a:gd name="T2" fmla="*/ 687 w 1326"/>
                <a:gd name="T3" fmla="*/ 419 h 1541"/>
                <a:gd name="T4" fmla="*/ 1247 w 1326"/>
                <a:gd name="T5" fmla="*/ 0 h 1541"/>
                <a:gd name="T6" fmla="*/ 1326 w 1326"/>
                <a:gd name="T7" fmla="*/ 166 h 1541"/>
                <a:gd name="T8" fmla="*/ 782 w 1326"/>
                <a:gd name="T9" fmla="*/ 696 h 1541"/>
                <a:gd name="T10" fmla="*/ 900 w 1326"/>
                <a:gd name="T11" fmla="*/ 1312 h 1541"/>
                <a:gd name="T12" fmla="*/ 0 w 1326"/>
                <a:gd name="T13" fmla="*/ 1541 h 1541"/>
                <a:gd name="T14" fmla="*/ 166 w 1326"/>
                <a:gd name="T15" fmla="*/ 482 h 15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6" h="1541">
                  <a:moveTo>
                    <a:pt x="166" y="482"/>
                  </a:moveTo>
                  <a:lnTo>
                    <a:pt x="687" y="419"/>
                  </a:lnTo>
                  <a:lnTo>
                    <a:pt x="1247" y="0"/>
                  </a:lnTo>
                  <a:lnTo>
                    <a:pt x="1326" y="166"/>
                  </a:lnTo>
                  <a:lnTo>
                    <a:pt x="782" y="696"/>
                  </a:lnTo>
                  <a:lnTo>
                    <a:pt x="900" y="1312"/>
                  </a:lnTo>
                  <a:lnTo>
                    <a:pt x="0" y="1541"/>
                  </a:lnTo>
                  <a:lnTo>
                    <a:pt x="166" y="482"/>
                  </a:lnTo>
                  <a:close/>
                </a:path>
              </a:pathLst>
            </a:custGeom>
            <a:solidFill>
              <a:srgbClr val="879D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4" name="îs1ídé">
              <a:extLst>
                <a:ext uri="{FF2B5EF4-FFF2-40B4-BE49-F238E27FC236}">
                  <a16:creationId xmlns:a16="http://schemas.microsoft.com/office/drawing/2014/main" xmlns="" id="{5E3EA8CF-6841-4738-9BC1-AB55504AC95D}"/>
                </a:ext>
              </a:extLst>
            </p:cNvPr>
            <p:cNvSpPr/>
            <p:nvPr/>
          </p:nvSpPr>
          <p:spPr bwMode="auto">
            <a:xfrm>
              <a:off x="4629151" y="4275138"/>
              <a:ext cx="376238" cy="352425"/>
            </a:xfrm>
            <a:custGeom>
              <a:avLst/>
              <a:gdLst>
                <a:gd name="T0" fmla="*/ 17 w 30"/>
                <a:gd name="T1" fmla="*/ 13 h 28"/>
                <a:gd name="T2" fmla="*/ 25 w 30"/>
                <a:gd name="T3" fmla="*/ 16 h 28"/>
                <a:gd name="T4" fmla="*/ 16 w 30"/>
                <a:gd name="T5" fmla="*/ 6 h 28"/>
                <a:gd name="T6" fmla="*/ 23 w 30"/>
                <a:gd name="T7" fmla="*/ 6 h 28"/>
                <a:gd name="T8" fmla="*/ 9 w 30"/>
                <a:gd name="T9" fmla="*/ 1 h 28"/>
                <a:gd name="T10" fmla="*/ 5 w 30"/>
                <a:gd name="T11" fmla="*/ 21 h 28"/>
                <a:gd name="T12" fmla="*/ 8 w 30"/>
                <a:gd name="T13" fmla="*/ 26 h 28"/>
                <a:gd name="T14" fmla="*/ 8 w 30"/>
                <a:gd name="T15" fmla="*/ 16 h 28"/>
                <a:gd name="T16" fmla="*/ 15 w 30"/>
                <a:gd name="T17" fmla="*/ 26 h 28"/>
                <a:gd name="T18" fmla="*/ 13 w 30"/>
                <a:gd name="T19" fmla="*/ 15 h 28"/>
                <a:gd name="T20" fmla="*/ 22 w 30"/>
                <a:gd name="T21" fmla="*/ 24 h 28"/>
                <a:gd name="T22" fmla="*/ 17 w 30"/>
                <a:gd name="T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17" y="13"/>
                  </a:moveTo>
                  <a:cubicBezTo>
                    <a:pt x="17" y="13"/>
                    <a:pt x="22" y="17"/>
                    <a:pt x="25" y="16"/>
                  </a:cubicBezTo>
                  <a:cubicBezTo>
                    <a:pt x="30" y="16"/>
                    <a:pt x="16" y="6"/>
                    <a:pt x="16" y="6"/>
                  </a:cubicBezTo>
                  <a:cubicBezTo>
                    <a:pt x="16" y="6"/>
                    <a:pt x="23" y="9"/>
                    <a:pt x="23" y="6"/>
                  </a:cubicBezTo>
                  <a:cubicBezTo>
                    <a:pt x="23" y="2"/>
                    <a:pt x="14" y="0"/>
                    <a:pt x="9" y="1"/>
                  </a:cubicBezTo>
                  <a:cubicBezTo>
                    <a:pt x="0" y="4"/>
                    <a:pt x="1" y="13"/>
                    <a:pt x="5" y="21"/>
                  </a:cubicBezTo>
                  <a:cubicBezTo>
                    <a:pt x="6" y="23"/>
                    <a:pt x="7" y="25"/>
                    <a:pt x="8" y="26"/>
                  </a:cubicBezTo>
                  <a:cubicBezTo>
                    <a:pt x="10" y="27"/>
                    <a:pt x="8" y="16"/>
                    <a:pt x="8" y="16"/>
                  </a:cubicBezTo>
                  <a:cubicBezTo>
                    <a:pt x="8" y="16"/>
                    <a:pt x="13" y="25"/>
                    <a:pt x="15" y="26"/>
                  </a:cubicBezTo>
                  <a:cubicBezTo>
                    <a:pt x="18" y="28"/>
                    <a:pt x="13" y="15"/>
                    <a:pt x="13" y="15"/>
                  </a:cubicBezTo>
                  <a:cubicBezTo>
                    <a:pt x="13" y="15"/>
                    <a:pt x="20" y="24"/>
                    <a:pt x="22" y="24"/>
                  </a:cubicBezTo>
                  <a:cubicBezTo>
                    <a:pt x="26" y="24"/>
                    <a:pt x="17" y="13"/>
                    <a:pt x="17" y="13"/>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5" name="i$ḷîḑê">
              <a:extLst>
                <a:ext uri="{FF2B5EF4-FFF2-40B4-BE49-F238E27FC236}">
                  <a16:creationId xmlns:a16="http://schemas.microsoft.com/office/drawing/2014/main" xmlns="" id="{78B6E899-E417-44A2-AF7C-0BD03764DF62}"/>
                </a:ext>
              </a:extLst>
            </p:cNvPr>
            <p:cNvSpPr/>
            <p:nvPr/>
          </p:nvSpPr>
          <p:spPr bwMode="auto">
            <a:xfrm>
              <a:off x="4016376" y="2895600"/>
              <a:ext cx="788988" cy="1530350"/>
            </a:xfrm>
            <a:custGeom>
              <a:avLst/>
              <a:gdLst>
                <a:gd name="T0" fmla="*/ 63 w 63"/>
                <a:gd name="T1" fmla="*/ 111 h 122"/>
                <a:gd name="T2" fmla="*/ 40 w 63"/>
                <a:gd name="T3" fmla="*/ 9 h 122"/>
                <a:gd name="T4" fmla="*/ 40 w 63"/>
                <a:gd name="T5" fmla="*/ 9 h 122"/>
                <a:gd name="T6" fmla="*/ 4 w 63"/>
                <a:gd name="T7" fmla="*/ 36 h 122"/>
                <a:gd name="T8" fmla="*/ 50 w 63"/>
                <a:gd name="T9" fmla="*/ 122 h 122"/>
                <a:gd name="T10" fmla="*/ 63 w 63"/>
                <a:gd name="T11" fmla="*/ 111 h 122"/>
              </a:gdLst>
              <a:ahLst/>
              <a:cxnLst>
                <a:cxn ang="0">
                  <a:pos x="T0" y="T1"/>
                </a:cxn>
                <a:cxn ang="0">
                  <a:pos x="T2" y="T3"/>
                </a:cxn>
                <a:cxn ang="0">
                  <a:pos x="T4" y="T5"/>
                </a:cxn>
                <a:cxn ang="0">
                  <a:pos x="T6" y="T7"/>
                </a:cxn>
                <a:cxn ang="0">
                  <a:pos x="T8" y="T9"/>
                </a:cxn>
                <a:cxn ang="0">
                  <a:pos x="T10" y="T11"/>
                </a:cxn>
              </a:cxnLst>
              <a:rect l="0" t="0" r="r" b="b"/>
              <a:pathLst>
                <a:path w="63" h="122">
                  <a:moveTo>
                    <a:pt x="63" y="111"/>
                  </a:moveTo>
                  <a:cubicBezTo>
                    <a:pt x="63" y="111"/>
                    <a:pt x="24" y="62"/>
                    <a:pt x="40" y="9"/>
                  </a:cubicBezTo>
                  <a:cubicBezTo>
                    <a:pt x="40" y="9"/>
                    <a:pt x="40" y="9"/>
                    <a:pt x="40" y="9"/>
                  </a:cubicBezTo>
                  <a:cubicBezTo>
                    <a:pt x="21" y="0"/>
                    <a:pt x="0" y="16"/>
                    <a:pt x="4" y="36"/>
                  </a:cubicBezTo>
                  <a:cubicBezTo>
                    <a:pt x="8" y="64"/>
                    <a:pt x="20" y="99"/>
                    <a:pt x="50" y="122"/>
                  </a:cubicBezTo>
                  <a:lnTo>
                    <a:pt x="63" y="111"/>
                  </a:lnTo>
                  <a:close/>
                </a:path>
              </a:pathLst>
            </a:custGeom>
            <a:solidFill>
              <a:srgbClr val="879D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6" name="iš1iḑé">
              <a:extLst>
                <a:ext uri="{FF2B5EF4-FFF2-40B4-BE49-F238E27FC236}">
                  <a16:creationId xmlns:a16="http://schemas.microsoft.com/office/drawing/2014/main" xmlns="" id="{E38F31C9-420E-4362-AA1A-47355C8F329E}"/>
                </a:ext>
              </a:extLst>
            </p:cNvPr>
            <p:cNvSpPr/>
            <p:nvPr/>
          </p:nvSpPr>
          <p:spPr bwMode="auto">
            <a:xfrm>
              <a:off x="3627438" y="1427163"/>
              <a:ext cx="1566863" cy="1481138"/>
            </a:xfrm>
            <a:custGeom>
              <a:avLst/>
              <a:gdLst>
                <a:gd name="T0" fmla="*/ 116 w 125"/>
                <a:gd name="T1" fmla="*/ 42 h 118"/>
                <a:gd name="T2" fmla="*/ 79 w 125"/>
                <a:gd name="T3" fmla="*/ 109 h 118"/>
                <a:gd name="T4" fmla="*/ 9 w 125"/>
                <a:gd name="T5" fmla="*/ 77 h 118"/>
                <a:gd name="T6" fmla="*/ 46 w 125"/>
                <a:gd name="T7" fmla="*/ 10 h 118"/>
                <a:gd name="T8" fmla="*/ 116 w 125"/>
                <a:gd name="T9" fmla="*/ 42 h 118"/>
              </a:gdLst>
              <a:ahLst/>
              <a:cxnLst>
                <a:cxn ang="0">
                  <a:pos x="T0" y="T1"/>
                </a:cxn>
                <a:cxn ang="0">
                  <a:pos x="T2" y="T3"/>
                </a:cxn>
                <a:cxn ang="0">
                  <a:pos x="T4" y="T5"/>
                </a:cxn>
                <a:cxn ang="0">
                  <a:pos x="T6" y="T7"/>
                </a:cxn>
                <a:cxn ang="0">
                  <a:pos x="T8" y="T9"/>
                </a:cxn>
              </a:cxnLst>
              <a:rect l="0" t="0" r="r" b="b"/>
              <a:pathLst>
                <a:path w="125" h="118">
                  <a:moveTo>
                    <a:pt x="116" y="42"/>
                  </a:moveTo>
                  <a:cubicBezTo>
                    <a:pt x="125" y="69"/>
                    <a:pt x="108" y="99"/>
                    <a:pt x="79" y="109"/>
                  </a:cubicBezTo>
                  <a:cubicBezTo>
                    <a:pt x="49" y="118"/>
                    <a:pt x="18" y="104"/>
                    <a:pt x="9" y="77"/>
                  </a:cubicBezTo>
                  <a:cubicBezTo>
                    <a:pt x="0" y="49"/>
                    <a:pt x="16" y="19"/>
                    <a:pt x="46" y="10"/>
                  </a:cubicBezTo>
                  <a:cubicBezTo>
                    <a:pt x="75" y="0"/>
                    <a:pt x="107" y="14"/>
                    <a:pt x="116" y="42"/>
                  </a:cubicBezTo>
                  <a:close/>
                </a:path>
              </a:pathLst>
            </a:custGeom>
            <a:solidFill>
              <a:srgbClr val="2824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7" name="ïṡḷïďê">
              <a:extLst>
                <a:ext uri="{FF2B5EF4-FFF2-40B4-BE49-F238E27FC236}">
                  <a16:creationId xmlns:a16="http://schemas.microsoft.com/office/drawing/2014/main" xmlns="" id="{B8B70A8A-B669-426D-A499-ECC52F755500}"/>
                </a:ext>
              </a:extLst>
            </p:cNvPr>
            <p:cNvSpPr/>
            <p:nvPr/>
          </p:nvSpPr>
          <p:spPr bwMode="auto">
            <a:xfrm>
              <a:off x="4541838" y="2719388"/>
              <a:ext cx="314325" cy="414338"/>
            </a:xfrm>
            <a:custGeom>
              <a:avLst/>
              <a:gdLst>
                <a:gd name="T0" fmla="*/ 16 w 25"/>
                <a:gd name="T1" fmla="*/ 31 h 33"/>
                <a:gd name="T2" fmla="*/ 16 w 25"/>
                <a:gd name="T3" fmla="*/ 31 h 33"/>
                <a:gd name="T4" fmla="*/ 23 w 25"/>
                <a:gd name="T5" fmla="*/ 19 h 33"/>
                <a:gd name="T6" fmla="*/ 19 w 25"/>
                <a:gd name="T7" fmla="*/ 0 h 33"/>
                <a:gd name="T8" fmla="*/ 0 w 25"/>
                <a:gd name="T9" fmla="*/ 4 h 33"/>
                <a:gd name="T10" fmla="*/ 4 w 25"/>
                <a:gd name="T11" fmla="*/ 24 h 33"/>
                <a:gd name="T12" fmla="*/ 16 w 25"/>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25" h="33">
                  <a:moveTo>
                    <a:pt x="16" y="31"/>
                  </a:moveTo>
                  <a:cubicBezTo>
                    <a:pt x="16" y="31"/>
                    <a:pt x="16" y="31"/>
                    <a:pt x="16" y="31"/>
                  </a:cubicBezTo>
                  <a:cubicBezTo>
                    <a:pt x="21" y="30"/>
                    <a:pt x="25" y="25"/>
                    <a:pt x="23" y="19"/>
                  </a:cubicBezTo>
                  <a:cubicBezTo>
                    <a:pt x="19" y="0"/>
                    <a:pt x="19" y="0"/>
                    <a:pt x="19" y="0"/>
                  </a:cubicBezTo>
                  <a:cubicBezTo>
                    <a:pt x="0" y="4"/>
                    <a:pt x="0" y="4"/>
                    <a:pt x="0" y="4"/>
                  </a:cubicBezTo>
                  <a:cubicBezTo>
                    <a:pt x="4" y="24"/>
                    <a:pt x="4" y="24"/>
                    <a:pt x="4" y="24"/>
                  </a:cubicBezTo>
                  <a:cubicBezTo>
                    <a:pt x="6" y="29"/>
                    <a:pt x="11" y="33"/>
                    <a:pt x="16" y="31"/>
                  </a:cubicBezTo>
                  <a:close/>
                </a:path>
              </a:pathLst>
            </a:custGeom>
            <a:solidFill>
              <a:srgbClr val="EFB7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8" name="ïṡļïdé">
              <a:extLst>
                <a:ext uri="{FF2B5EF4-FFF2-40B4-BE49-F238E27FC236}">
                  <a16:creationId xmlns:a16="http://schemas.microsoft.com/office/drawing/2014/main" xmlns="" id="{78B9F7A5-3F7C-4E63-8AE0-510C79C20775}"/>
                </a:ext>
              </a:extLst>
            </p:cNvPr>
            <p:cNvSpPr/>
            <p:nvPr/>
          </p:nvSpPr>
          <p:spPr bwMode="auto">
            <a:xfrm>
              <a:off x="3878263" y="1627188"/>
              <a:ext cx="1328738" cy="1268413"/>
            </a:xfrm>
            <a:custGeom>
              <a:avLst/>
              <a:gdLst>
                <a:gd name="T0" fmla="*/ 11 w 106"/>
                <a:gd name="T1" fmla="*/ 73 h 101"/>
                <a:gd name="T2" fmla="*/ 75 w 106"/>
                <a:gd name="T3" fmla="*/ 94 h 101"/>
                <a:gd name="T4" fmla="*/ 95 w 106"/>
                <a:gd name="T5" fmla="*/ 33 h 101"/>
                <a:gd name="T6" fmla="*/ 33 w 106"/>
                <a:gd name="T7" fmla="*/ 11 h 101"/>
                <a:gd name="T8" fmla="*/ 11 w 106"/>
                <a:gd name="T9" fmla="*/ 73 h 101"/>
              </a:gdLst>
              <a:ahLst/>
              <a:cxnLst>
                <a:cxn ang="0">
                  <a:pos x="T0" y="T1"/>
                </a:cxn>
                <a:cxn ang="0">
                  <a:pos x="T2" y="T3"/>
                </a:cxn>
                <a:cxn ang="0">
                  <a:pos x="T4" y="T5"/>
                </a:cxn>
                <a:cxn ang="0">
                  <a:pos x="T6" y="T7"/>
                </a:cxn>
                <a:cxn ang="0">
                  <a:pos x="T8" y="T9"/>
                </a:cxn>
              </a:cxnLst>
              <a:rect l="0" t="0" r="r" b="b"/>
              <a:pathLst>
                <a:path w="106" h="101">
                  <a:moveTo>
                    <a:pt x="11" y="73"/>
                  </a:moveTo>
                  <a:cubicBezTo>
                    <a:pt x="22" y="97"/>
                    <a:pt x="53" y="101"/>
                    <a:pt x="75" y="94"/>
                  </a:cubicBezTo>
                  <a:cubicBezTo>
                    <a:pt x="97" y="87"/>
                    <a:pt x="106" y="56"/>
                    <a:pt x="95" y="33"/>
                  </a:cubicBezTo>
                  <a:cubicBezTo>
                    <a:pt x="84" y="10"/>
                    <a:pt x="56" y="0"/>
                    <a:pt x="33" y="11"/>
                  </a:cubicBezTo>
                  <a:cubicBezTo>
                    <a:pt x="9" y="22"/>
                    <a:pt x="0" y="50"/>
                    <a:pt x="11" y="73"/>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9" name="íṩľîďé">
              <a:extLst>
                <a:ext uri="{FF2B5EF4-FFF2-40B4-BE49-F238E27FC236}">
                  <a16:creationId xmlns:a16="http://schemas.microsoft.com/office/drawing/2014/main" xmlns="" id="{531EEA1C-0972-481D-BE9B-8604346E642A}"/>
                </a:ext>
              </a:extLst>
            </p:cNvPr>
            <p:cNvSpPr/>
            <p:nvPr/>
          </p:nvSpPr>
          <p:spPr bwMode="auto">
            <a:xfrm>
              <a:off x="4741863" y="2279650"/>
              <a:ext cx="101600" cy="101600"/>
            </a:xfrm>
            <a:custGeom>
              <a:avLst/>
              <a:gdLst>
                <a:gd name="T0" fmla="*/ 0 w 8"/>
                <a:gd name="T1" fmla="*/ 0 h 8"/>
                <a:gd name="T2" fmla="*/ 1 w 8"/>
                <a:gd name="T3" fmla="*/ 8 h 8"/>
                <a:gd name="T4" fmla="*/ 7 w 8"/>
                <a:gd name="T5" fmla="*/ 5 h 8"/>
                <a:gd name="T6" fmla="*/ 7 w 8"/>
                <a:gd name="T7" fmla="*/ 2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cubicBezTo>
                    <a:pt x="1" y="8"/>
                    <a:pt x="1" y="8"/>
                    <a:pt x="1" y="8"/>
                  </a:cubicBezTo>
                  <a:cubicBezTo>
                    <a:pt x="7" y="5"/>
                    <a:pt x="7" y="5"/>
                    <a:pt x="7" y="5"/>
                  </a:cubicBezTo>
                  <a:cubicBezTo>
                    <a:pt x="8" y="4"/>
                    <a:pt x="8" y="2"/>
                    <a:pt x="7" y="2"/>
                  </a:cubicBezTo>
                  <a:lnTo>
                    <a:pt x="0" y="0"/>
                  </a:lnTo>
                  <a:close/>
                </a:path>
              </a:pathLst>
            </a:custGeom>
            <a:solidFill>
              <a:srgbClr val="DA9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0" name="îŝḷîḍé">
              <a:extLst>
                <a:ext uri="{FF2B5EF4-FFF2-40B4-BE49-F238E27FC236}">
                  <a16:creationId xmlns:a16="http://schemas.microsoft.com/office/drawing/2014/main" xmlns="" id="{00C3D624-7145-4CC4-85BB-A803CC7E8049}"/>
                </a:ext>
              </a:extLst>
            </p:cNvPr>
            <p:cNvSpPr/>
            <p:nvPr/>
          </p:nvSpPr>
          <p:spPr bwMode="auto">
            <a:xfrm>
              <a:off x="4905376" y="2230438"/>
              <a:ext cx="187325" cy="187325"/>
            </a:xfrm>
            <a:custGeom>
              <a:avLst/>
              <a:gdLst>
                <a:gd name="T0" fmla="*/ 1 w 15"/>
                <a:gd name="T1" fmla="*/ 9 h 15"/>
                <a:gd name="T2" fmla="*/ 9 w 15"/>
                <a:gd name="T3" fmla="*/ 14 h 15"/>
                <a:gd name="T4" fmla="*/ 14 w 15"/>
                <a:gd name="T5" fmla="*/ 6 h 15"/>
                <a:gd name="T6" fmla="*/ 6 w 15"/>
                <a:gd name="T7" fmla="*/ 1 h 15"/>
                <a:gd name="T8" fmla="*/ 1 w 15"/>
                <a:gd name="T9" fmla="*/ 9 h 15"/>
              </a:gdLst>
              <a:ahLst/>
              <a:cxnLst>
                <a:cxn ang="0">
                  <a:pos x="T0" y="T1"/>
                </a:cxn>
                <a:cxn ang="0">
                  <a:pos x="T2" y="T3"/>
                </a:cxn>
                <a:cxn ang="0">
                  <a:pos x="T4" y="T5"/>
                </a:cxn>
                <a:cxn ang="0">
                  <a:pos x="T6" y="T7"/>
                </a:cxn>
                <a:cxn ang="0">
                  <a:pos x="T8" y="T9"/>
                </a:cxn>
              </a:cxnLst>
              <a:rect l="0" t="0" r="r" b="b"/>
              <a:pathLst>
                <a:path w="15" h="15">
                  <a:moveTo>
                    <a:pt x="1" y="9"/>
                  </a:moveTo>
                  <a:cubicBezTo>
                    <a:pt x="1" y="12"/>
                    <a:pt x="5" y="15"/>
                    <a:pt x="9" y="14"/>
                  </a:cubicBezTo>
                  <a:cubicBezTo>
                    <a:pt x="12" y="13"/>
                    <a:pt x="15" y="10"/>
                    <a:pt x="14" y="6"/>
                  </a:cubicBezTo>
                  <a:cubicBezTo>
                    <a:pt x="13" y="2"/>
                    <a:pt x="10" y="0"/>
                    <a:pt x="6" y="1"/>
                  </a:cubicBezTo>
                  <a:cubicBezTo>
                    <a:pt x="2" y="1"/>
                    <a:pt x="0" y="5"/>
                    <a:pt x="1" y="9"/>
                  </a:cubicBezTo>
                  <a:close/>
                </a:path>
              </a:pathLst>
            </a:custGeom>
            <a:solidFill>
              <a:srgbClr val="EAA9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1" name="í$liďè">
              <a:extLst>
                <a:ext uri="{FF2B5EF4-FFF2-40B4-BE49-F238E27FC236}">
                  <a16:creationId xmlns:a16="http://schemas.microsoft.com/office/drawing/2014/main" xmlns="" id="{EFCF9B07-EADA-4C7E-983D-194C1D4076EB}"/>
                </a:ext>
              </a:extLst>
            </p:cNvPr>
            <p:cNvSpPr/>
            <p:nvPr/>
          </p:nvSpPr>
          <p:spPr bwMode="auto">
            <a:xfrm>
              <a:off x="4278313" y="2392363"/>
              <a:ext cx="188913" cy="188913"/>
            </a:xfrm>
            <a:custGeom>
              <a:avLst/>
              <a:gdLst>
                <a:gd name="T0" fmla="*/ 1 w 15"/>
                <a:gd name="T1" fmla="*/ 9 h 15"/>
                <a:gd name="T2" fmla="*/ 9 w 15"/>
                <a:gd name="T3" fmla="*/ 14 h 15"/>
                <a:gd name="T4" fmla="*/ 14 w 15"/>
                <a:gd name="T5" fmla="*/ 6 h 15"/>
                <a:gd name="T6" fmla="*/ 6 w 15"/>
                <a:gd name="T7" fmla="*/ 1 h 15"/>
                <a:gd name="T8" fmla="*/ 1 w 15"/>
                <a:gd name="T9" fmla="*/ 9 h 15"/>
              </a:gdLst>
              <a:ahLst/>
              <a:cxnLst>
                <a:cxn ang="0">
                  <a:pos x="T0" y="T1"/>
                </a:cxn>
                <a:cxn ang="0">
                  <a:pos x="T2" y="T3"/>
                </a:cxn>
                <a:cxn ang="0">
                  <a:pos x="T4" y="T5"/>
                </a:cxn>
                <a:cxn ang="0">
                  <a:pos x="T6" y="T7"/>
                </a:cxn>
                <a:cxn ang="0">
                  <a:pos x="T8" y="T9"/>
                </a:cxn>
              </a:cxnLst>
              <a:rect l="0" t="0" r="r" b="b"/>
              <a:pathLst>
                <a:path w="15" h="15">
                  <a:moveTo>
                    <a:pt x="1" y="9"/>
                  </a:moveTo>
                  <a:cubicBezTo>
                    <a:pt x="2" y="12"/>
                    <a:pt x="6" y="15"/>
                    <a:pt x="9" y="14"/>
                  </a:cubicBezTo>
                  <a:cubicBezTo>
                    <a:pt x="13" y="13"/>
                    <a:pt x="15" y="10"/>
                    <a:pt x="14" y="6"/>
                  </a:cubicBezTo>
                  <a:cubicBezTo>
                    <a:pt x="14" y="2"/>
                    <a:pt x="10" y="0"/>
                    <a:pt x="6" y="1"/>
                  </a:cubicBezTo>
                  <a:cubicBezTo>
                    <a:pt x="3" y="1"/>
                    <a:pt x="0" y="5"/>
                    <a:pt x="1" y="9"/>
                  </a:cubicBezTo>
                  <a:close/>
                </a:path>
              </a:pathLst>
            </a:custGeom>
            <a:solidFill>
              <a:srgbClr val="EAA9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2" name="ísḻïdé">
              <a:extLst>
                <a:ext uri="{FF2B5EF4-FFF2-40B4-BE49-F238E27FC236}">
                  <a16:creationId xmlns:a16="http://schemas.microsoft.com/office/drawing/2014/main" xmlns="" id="{10139C22-B0B8-4678-AFB0-EF5159B1042E}"/>
                </a:ext>
              </a:extLst>
            </p:cNvPr>
            <p:cNvSpPr/>
            <p:nvPr/>
          </p:nvSpPr>
          <p:spPr bwMode="auto">
            <a:xfrm>
              <a:off x="4354513" y="2217738"/>
              <a:ext cx="187325" cy="200025"/>
            </a:xfrm>
            <a:custGeom>
              <a:avLst/>
              <a:gdLst>
                <a:gd name="T0" fmla="*/ 0 w 15"/>
                <a:gd name="T1" fmla="*/ 5 h 16"/>
                <a:gd name="T2" fmla="*/ 13 w 15"/>
                <a:gd name="T3" fmla="*/ 0 h 16"/>
              </a:gdLst>
              <a:ahLst/>
              <a:cxnLst>
                <a:cxn ang="0">
                  <a:pos x="T0" y="T1"/>
                </a:cxn>
                <a:cxn ang="0">
                  <a:pos x="T2" y="T3"/>
                </a:cxn>
              </a:cxnLst>
              <a:rect l="0" t="0" r="r" b="b"/>
              <a:pathLst>
                <a:path w="15" h="16">
                  <a:moveTo>
                    <a:pt x="0" y="5"/>
                  </a:moveTo>
                  <a:cubicBezTo>
                    <a:pt x="0" y="5"/>
                    <a:pt x="15" y="16"/>
                    <a:pt x="13" y="0"/>
                  </a:cubicBezTo>
                </a:path>
              </a:pathLst>
            </a:custGeom>
            <a:noFill/>
            <a:ln w="12700" cap="flat">
              <a:solidFill>
                <a:srgbClr val="1E120D"/>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53" name="îšlíḑé">
              <a:extLst>
                <a:ext uri="{FF2B5EF4-FFF2-40B4-BE49-F238E27FC236}">
                  <a16:creationId xmlns:a16="http://schemas.microsoft.com/office/drawing/2014/main" xmlns="" id="{D4F5B6EF-3597-41C4-8027-466C43F5D022}"/>
                </a:ext>
              </a:extLst>
            </p:cNvPr>
            <p:cNvSpPr/>
            <p:nvPr/>
          </p:nvSpPr>
          <p:spPr bwMode="auto">
            <a:xfrm>
              <a:off x="4830763" y="2079625"/>
              <a:ext cx="149225" cy="200025"/>
            </a:xfrm>
            <a:custGeom>
              <a:avLst/>
              <a:gdLst>
                <a:gd name="T0" fmla="*/ 0 w 12"/>
                <a:gd name="T1" fmla="*/ 4 h 16"/>
                <a:gd name="T2" fmla="*/ 11 w 12"/>
                <a:gd name="T3" fmla="*/ 0 h 16"/>
              </a:gdLst>
              <a:ahLst/>
              <a:cxnLst>
                <a:cxn ang="0">
                  <a:pos x="T0" y="T1"/>
                </a:cxn>
                <a:cxn ang="0">
                  <a:pos x="T2" y="T3"/>
                </a:cxn>
              </a:cxnLst>
              <a:rect l="0" t="0" r="r" b="b"/>
              <a:pathLst>
                <a:path w="12" h="16">
                  <a:moveTo>
                    <a:pt x="0" y="4"/>
                  </a:moveTo>
                  <a:cubicBezTo>
                    <a:pt x="0" y="4"/>
                    <a:pt x="12" y="16"/>
                    <a:pt x="11" y="0"/>
                  </a:cubicBezTo>
                </a:path>
              </a:pathLst>
            </a:custGeom>
            <a:noFill/>
            <a:ln w="12700" cap="flat">
              <a:solidFill>
                <a:srgbClr val="1E120D"/>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54" name="ï$liḍe">
              <a:extLst>
                <a:ext uri="{FF2B5EF4-FFF2-40B4-BE49-F238E27FC236}">
                  <a16:creationId xmlns:a16="http://schemas.microsoft.com/office/drawing/2014/main" xmlns="" id="{E00A463A-3B1E-4A94-B615-674FDFB0CDDB}"/>
                </a:ext>
              </a:extLst>
            </p:cNvPr>
            <p:cNvSpPr/>
            <p:nvPr/>
          </p:nvSpPr>
          <p:spPr bwMode="auto">
            <a:xfrm>
              <a:off x="4667251" y="2530475"/>
              <a:ext cx="150813" cy="138113"/>
            </a:xfrm>
            <a:custGeom>
              <a:avLst/>
              <a:gdLst>
                <a:gd name="T0" fmla="*/ 0 w 12"/>
                <a:gd name="T1" fmla="*/ 2 h 11"/>
                <a:gd name="T2" fmla="*/ 12 w 12"/>
                <a:gd name="T3" fmla="*/ 0 h 11"/>
                <a:gd name="T4" fmla="*/ 0 w 12"/>
                <a:gd name="T5" fmla="*/ 2 h 11"/>
              </a:gdLst>
              <a:ahLst/>
              <a:cxnLst>
                <a:cxn ang="0">
                  <a:pos x="T0" y="T1"/>
                </a:cxn>
                <a:cxn ang="0">
                  <a:pos x="T2" y="T3"/>
                </a:cxn>
                <a:cxn ang="0">
                  <a:pos x="T4" y="T5"/>
                </a:cxn>
              </a:cxnLst>
              <a:rect l="0" t="0" r="r" b="b"/>
              <a:pathLst>
                <a:path w="12" h="11">
                  <a:moveTo>
                    <a:pt x="0" y="2"/>
                  </a:moveTo>
                  <a:cubicBezTo>
                    <a:pt x="12" y="0"/>
                    <a:pt x="12" y="0"/>
                    <a:pt x="12" y="0"/>
                  </a:cubicBezTo>
                  <a:cubicBezTo>
                    <a:pt x="12" y="0"/>
                    <a:pt x="9" y="11"/>
                    <a:pt x="0" y="2"/>
                  </a:cubicBez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5" name="íṩḻíḋê">
              <a:extLst>
                <a:ext uri="{FF2B5EF4-FFF2-40B4-BE49-F238E27FC236}">
                  <a16:creationId xmlns:a16="http://schemas.microsoft.com/office/drawing/2014/main" xmlns="" id="{F2EDDEBB-ECAC-4617-97DA-0F48B81FAA8A}"/>
                </a:ext>
              </a:extLst>
            </p:cNvPr>
            <p:cNvSpPr/>
            <p:nvPr/>
          </p:nvSpPr>
          <p:spPr bwMode="auto">
            <a:xfrm>
              <a:off x="3865563" y="2292350"/>
              <a:ext cx="187325" cy="201613"/>
            </a:xfrm>
            <a:custGeom>
              <a:avLst/>
              <a:gdLst>
                <a:gd name="T0" fmla="*/ 2 w 15"/>
                <a:gd name="T1" fmla="*/ 11 h 16"/>
                <a:gd name="T2" fmla="*/ 11 w 15"/>
                <a:gd name="T3" fmla="*/ 15 h 16"/>
                <a:gd name="T4" fmla="*/ 13 w 15"/>
                <a:gd name="T5" fmla="*/ 5 h 16"/>
                <a:gd name="T6" fmla="*/ 4 w 15"/>
                <a:gd name="T7" fmla="*/ 2 h 16"/>
                <a:gd name="T8" fmla="*/ 2 w 15"/>
                <a:gd name="T9" fmla="*/ 11 h 16"/>
              </a:gdLst>
              <a:ahLst/>
              <a:cxnLst>
                <a:cxn ang="0">
                  <a:pos x="T0" y="T1"/>
                </a:cxn>
                <a:cxn ang="0">
                  <a:pos x="T2" y="T3"/>
                </a:cxn>
                <a:cxn ang="0">
                  <a:pos x="T4" y="T5"/>
                </a:cxn>
                <a:cxn ang="0">
                  <a:pos x="T6" y="T7"/>
                </a:cxn>
                <a:cxn ang="0">
                  <a:pos x="T8" y="T9"/>
                </a:cxn>
              </a:cxnLst>
              <a:rect l="0" t="0" r="r" b="b"/>
              <a:pathLst>
                <a:path w="15" h="16">
                  <a:moveTo>
                    <a:pt x="2" y="11"/>
                  </a:moveTo>
                  <a:cubicBezTo>
                    <a:pt x="4" y="14"/>
                    <a:pt x="8" y="16"/>
                    <a:pt x="11" y="15"/>
                  </a:cubicBezTo>
                  <a:cubicBezTo>
                    <a:pt x="14" y="13"/>
                    <a:pt x="15" y="9"/>
                    <a:pt x="13" y="5"/>
                  </a:cubicBezTo>
                  <a:cubicBezTo>
                    <a:pt x="11" y="2"/>
                    <a:pt x="7" y="0"/>
                    <a:pt x="4" y="2"/>
                  </a:cubicBezTo>
                  <a:cubicBezTo>
                    <a:pt x="1" y="3"/>
                    <a:pt x="0" y="7"/>
                    <a:pt x="2" y="11"/>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6" name="ï$1iḋé">
              <a:extLst>
                <a:ext uri="{FF2B5EF4-FFF2-40B4-BE49-F238E27FC236}">
                  <a16:creationId xmlns:a16="http://schemas.microsoft.com/office/drawing/2014/main" xmlns="" id="{3493D494-F54F-411F-BD14-CE7739CF2488}"/>
                </a:ext>
              </a:extLst>
            </p:cNvPr>
            <p:cNvSpPr/>
            <p:nvPr/>
          </p:nvSpPr>
          <p:spPr bwMode="auto">
            <a:xfrm>
              <a:off x="3903663" y="2305050"/>
              <a:ext cx="100013" cy="138113"/>
            </a:xfrm>
            <a:custGeom>
              <a:avLst/>
              <a:gdLst>
                <a:gd name="T0" fmla="*/ 8 w 8"/>
                <a:gd name="T1" fmla="*/ 9 h 11"/>
                <a:gd name="T2" fmla="*/ 2 w 8"/>
                <a:gd name="T3" fmla="*/ 5 h 11"/>
                <a:gd name="T4" fmla="*/ 5 w 8"/>
                <a:gd name="T5" fmla="*/ 8 h 11"/>
                <a:gd name="T6" fmla="*/ 8 w 8"/>
                <a:gd name="T7" fmla="*/ 9 h 11"/>
              </a:gdLst>
              <a:ahLst/>
              <a:cxnLst>
                <a:cxn ang="0">
                  <a:pos x="T0" y="T1"/>
                </a:cxn>
                <a:cxn ang="0">
                  <a:pos x="T2" y="T3"/>
                </a:cxn>
                <a:cxn ang="0">
                  <a:pos x="T4" y="T5"/>
                </a:cxn>
                <a:cxn ang="0">
                  <a:pos x="T6" y="T7"/>
                </a:cxn>
              </a:cxnLst>
              <a:rect l="0" t="0" r="r" b="b"/>
              <a:pathLst>
                <a:path w="8" h="11">
                  <a:moveTo>
                    <a:pt x="8" y="9"/>
                  </a:moveTo>
                  <a:cubicBezTo>
                    <a:pt x="8" y="9"/>
                    <a:pt x="4" y="0"/>
                    <a:pt x="2" y="5"/>
                  </a:cubicBezTo>
                  <a:cubicBezTo>
                    <a:pt x="0" y="11"/>
                    <a:pt x="5" y="8"/>
                    <a:pt x="5" y="8"/>
                  </a:cubicBezTo>
                  <a:cubicBezTo>
                    <a:pt x="5" y="8"/>
                    <a:pt x="6" y="7"/>
                    <a:pt x="8" y="9"/>
                  </a:cubicBezTo>
                  <a:close/>
                </a:path>
              </a:pathLst>
            </a:custGeom>
            <a:solidFill>
              <a:srgbClr val="DA9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7" name="îṧļiḑê">
              <a:extLst>
                <a:ext uri="{FF2B5EF4-FFF2-40B4-BE49-F238E27FC236}">
                  <a16:creationId xmlns:a16="http://schemas.microsoft.com/office/drawing/2014/main" xmlns="" id="{3180C868-F665-46C7-B474-B780CEBE9D76}"/>
                </a:ext>
              </a:extLst>
            </p:cNvPr>
            <p:cNvSpPr/>
            <p:nvPr/>
          </p:nvSpPr>
          <p:spPr bwMode="auto">
            <a:xfrm>
              <a:off x="3363913" y="1250950"/>
              <a:ext cx="790575" cy="790575"/>
            </a:xfrm>
            <a:custGeom>
              <a:avLst/>
              <a:gdLst>
                <a:gd name="T0" fmla="*/ 58 w 63"/>
                <a:gd name="T1" fmla="*/ 22 h 63"/>
                <a:gd name="T2" fmla="*/ 41 w 63"/>
                <a:gd name="T3" fmla="*/ 58 h 63"/>
                <a:gd name="T4" fmla="*/ 5 w 63"/>
                <a:gd name="T5" fmla="*/ 41 h 63"/>
                <a:gd name="T6" fmla="*/ 22 w 63"/>
                <a:gd name="T7" fmla="*/ 5 h 63"/>
                <a:gd name="T8" fmla="*/ 58 w 63"/>
                <a:gd name="T9" fmla="*/ 22 h 63"/>
              </a:gdLst>
              <a:ahLst/>
              <a:cxnLst>
                <a:cxn ang="0">
                  <a:pos x="T0" y="T1"/>
                </a:cxn>
                <a:cxn ang="0">
                  <a:pos x="T2" y="T3"/>
                </a:cxn>
                <a:cxn ang="0">
                  <a:pos x="T4" y="T5"/>
                </a:cxn>
                <a:cxn ang="0">
                  <a:pos x="T6" y="T7"/>
                </a:cxn>
                <a:cxn ang="0">
                  <a:pos x="T8" y="T9"/>
                </a:cxn>
              </a:cxnLst>
              <a:rect l="0" t="0" r="r" b="b"/>
              <a:pathLst>
                <a:path w="63" h="63">
                  <a:moveTo>
                    <a:pt x="58" y="22"/>
                  </a:moveTo>
                  <a:cubicBezTo>
                    <a:pt x="63" y="37"/>
                    <a:pt x="56" y="53"/>
                    <a:pt x="41" y="58"/>
                  </a:cubicBezTo>
                  <a:cubicBezTo>
                    <a:pt x="26" y="63"/>
                    <a:pt x="10" y="56"/>
                    <a:pt x="5" y="41"/>
                  </a:cubicBezTo>
                  <a:cubicBezTo>
                    <a:pt x="0" y="26"/>
                    <a:pt x="8" y="10"/>
                    <a:pt x="22" y="5"/>
                  </a:cubicBezTo>
                  <a:cubicBezTo>
                    <a:pt x="37" y="0"/>
                    <a:pt x="53" y="8"/>
                    <a:pt x="58" y="22"/>
                  </a:cubicBezTo>
                  <a:close/>
                </a:path>
              </a:pathLst>
            </a:custGeom>
            <a:solidFill>
              <a:srgbClr val="2824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8" name="îṥľïďe">
              <a:extLst>
                <a:ext uri="{FF2B5EF4-FFF2-40B4-BE49-F238E27FC236}">
                  <a16:creationId xmlns:a16="http://schemas.microsoft.com/office/drawing/2014/main" xmlns="" id="{31844B9B-2E77-4684-B1DF-C2EAE1B18EDA}"/>
                </a:ext>
              </a:extLst>
            </p:cNvPr>
            <p:cNvSpPr/>
            <p:nvPr/>
          </p:nvSpPr>
          <p:spPr bwMode="auto">
            <a:xfrm>
              <a:off x="3778251" y="1439863"/>
              <a:ext cx="1239838" cy="865188"/>
            </a:xfrm>
            <a:custGeom>
              <a:avLst/>
              <a:gdLst>
                <a:gd name="T0" fmla="*/ 47 w 99"/>
                <a:gd name="T1" fmla="*/ 9 h 69"/>
                <a:gd name="T2" fmla="*/ 14 w 99"/>
                <a:gd name="T3" fmla="*/ 69 h 69"/>
                <a:gd name="T4" fmla="*/ 64 w 99"/>
                <a:gd name="T5" fmla="*/ 20 h 69"/>
                <a:gd name="T6" fmla="*/ 99 w 99"/>
                <a:gd name="T7" fmla="*/ 40 h 69"/>
                <a:gd name="T8" fmla="*/ 47 w 99"/>
                <a:gd name="T9" fmla="*/ 9 h 69"/>
              </a:gdLst>
              <a:ahLst/>
              <a:cxnLst>
                <a:cxn ang="0">
                  <a:pos x="T0" y="T1"/>
                </a:cxn>
                <a:cxn ang="0">
                  <a:pos x="T2" y="T3"/>
                </a:cxn>
                <a:cxn ang="0">
                  <a:pos x="T4" y="T5"/>
                </a:cxn>
                <a:cxn ang="0">
                  <a:pos x="T6" y="T7"/>
                </a:cxn>
                <a:cxn ang="0">
                  <a:pos x="T8" y="T9"/>
                </a:cxn>
              </a:cxnLst>
              <a:rect l="0" t="0" r="r" b="b"/>
              <a:pathLst>
                <a:path w="99" h="69">
                  <a:moveTo>
                    <a:pt x="47" y="9"/>
                  </a:moveTo>
                  <a:cubicBezTo>
                    <a:pt x="0" y="20"/>
                    <a:pt x="14" y="69"/>
                    <a:pt x="14" y="69"/>
                  </a:cubicBezTo>
                  <a:cubicBezTo>
                    <a:pt x="77" y="42"/>
                    <a:pt x="64" y="20"/>
                    <a:pt x="64" y="20"/>
                  </a:cubicBezTo>
                  <a:cubicBezTo>
                    <a:pt x="64" y="20"/>
                    <a:pt x="76" y="48"/>
                    <a:pt x="99" y="40"/>
                  </a:cubicBezTo>
                  <a:cubicBezTo>
                    <a:pt x="99" y="40"/>
                    <a:pt x="88" y="0"/>
                    <a:pt x="47" y="9"/>
                  </a:cubicBezTo>
                  <a:close/>
                </a:path>
              </a:pathLst>
            </a:custGeom>
            <a:solidFill>
              <a:srgbClr val="2824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custDataLst>
      <p:tags r:id="rId1"/>
    </p:custDataLst>
    <p:extLst>
      <p:ext uri="{BB962C8B-B14F-4D97-AF65-F5344CB8AC3E}">
        <p14:creationId xmlns:p14="http://schemas.microsoft.com/office/powerpoint/2010/main" val="297390514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100000">
              <a:srgbClr val="FF9334"/>
            </a:gs>
            <a:gs pos="27000">
              <a:srgbClr val="FFBC65"/>
            </a:gs>
            <a:gs pos="0">
              <a:srgbClr val="F6D89C"/>
            </a:gs>
          </a:gsLst>
          <a:lin ang="5400000" scaled="0"/>
        </a:gradFill>
        <a:effectLst/>
      </p:bgPr>
    </p:bg>
    <p:spTree>
      <p:nvGrpSpPr>
        <p:cNvPr id="1" name=""/>
        <p:cNvGrpSpPr/>
        <p:nvPr/>
      </p:nvGrpSpPr>
      <p:grpSpPr>
        <a:xfrm>
          <a:off x="0" y="0"/>
          <a:ext cx="0" cy="0"/>
          <a:chOff x="0" y="0"/>
          <a:chExt cx="0" cy="0"/>
        </a:xfrm>
      </p:grpSpPr>
      <p:grpSp>
        <p:nvGrpSpPr>
          <p:cNvPr id="48" name="组合 47">
            <a:extLst>
              <a:ext uri="{FF2B5EF4-FFF2-40B4-BE49-F238E27FC236}">
                <a16:creationId xmlns:a16="http://schemas.microsoft.com/office/drawing/2014/main" xmlns="" id="{E41803B9-C741-4FFD-9A49-44F2F7A4D637}"/>
              </a:ext>
            </a:extLst>
          </p:cNvPr>
          <p:cNvGrpSpPr/>
          <p:nvPr/>
        </p:nvGrpSpPr>
        <p:grpSpPr>
          <a:xfrm>
            <a:off x="4789612" y="1353896"/>
            <a:ext cx="3797299" cy="4410462"/>
            <a:chOff x="355601" y="1426466"/>
            <a:chExt cx="3797299" cy="4410462"/>
          </a:xfrm>
        </p:grpSpPr>
        <p:sp>
          <p:nvSpPr>
            <p:cNvPr id="50" name="矩形: 圆角 49">
              <a:extLst>
                <a:ext uri="{FF2B5EF4-FFF2-40B4-BE49-F238E27FC236}">
                  <a16:creationId xmlns:a16="http://schemas.microsoft.com/office/drawing/2014/main" xmlns="" id="{5060AD13-B91E-4814-B2E4-37A27D4D2FDD}"/>
                </a:ext>
              </a:extLst>
            </p:cNvPr>
            <p:cNvSpPr>
              <a:spLocks/>
            </p:cNvSpPr>
            <p:nvPr/>
          </p:nvSpPr>
          <p:spPr>
            <a:xfrm>
              <a:off x="355601" y="2114279"/>
              <a:ext cx="3797299" cy="3722649"/>
            </a:xfrm>
            <a:prstGeom prst="roundRect">
              <a:avLst>
                <a:gd name="adj" fmla="val 3378"/>
              </a:avLst>
            </a:pr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a:ea typeface="微软雅黑"/>
              </a:endParaRPr>
            </a:p>
          </p:txBody>
        </p:sp>
        <p:grpSp>
          <p:nvGrpSpPr>
            <p:cNvPr id="51" name="组合 50">
              <a:extLst>
                <a:ext uri="{FF2B5EF4-FFF2-40B4-BE49-F238E27FC236}">
                  <a16:creationId xmlns:a16="http://schemas.microsoft.com/office/drawing/2014/main" xmlns="" id="{87CF4DD9-501E-475A-806A-1D91F93ACCF9}"/>
                </a:ext>
              </a:extLst>
            </p:cNvPr>
            <p:cNvGrpSpPr/>
            <p:nvPr/>
          </p:nvGrpSpPr>
          <p:grpSpPr>
            <a:xfrm>
              <a:off x="1221858" y="1426466"/>
              <a:ext cx="2064784" cy="492008"/>
              <a:chOff x="3507472" y="1584864"/>
              <a:chExt cx="2064784" cy="492008"/>
            </a:xfrm>
          </p:grpSpPr>
          <p:sp>
            <p:nvSpPr>
              <p:cNvPr id="70" name="矩形: 圆角 69">
                <a:extLst>
                  <a:ext uri="{FF2B5EF4-FFF2-40B4-BE49-F238E27FC236}">
                    <a16:creationId xmlns:a16="http://schemas.microsoft.com/office/drawing/2014/main" xmlns="" id="{5930DC92-357A-4B71-BC0B-F8E52410D15E}"/>
                  </a:ext>
                </a:extLst>
              </p:cNvPr>
              <p:cNvSpPr/>
              <p:nvPr/>
            </p:nvSpPr>
            <p:spPr>
              <a:xfrm>
                <a:off x="3507472" y="1584864"/>
                <a:ext cx="2064784" cy="49200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71" name="文本框 70">
                <a:extLst>
                  <a:ext uri="{FF2B5EF4-FFF2-40B4-BE49-F238E27FC236}">
                    <a16:creationId xmlns:a16="http://schemas.microsoft.com/office/drawing/2014/main" xmlns="" id="{D3DCFB98-E8E0-460C-8F5D-49885D79F17A}"/>
                  </a:ext>
                </a:extLst>
              </p:cNvPr>
              <p:cNvSpPr txBox="1"/>
              <p:nvPr/>
            </p:nvSpPr>
            <p:spPr>
              <a:xfrm>
                <a:off x="3703376" y="1600036"/>
                <a:ext cx="1672976" cy="461665"/>
              </a:xfrm>
              <a:prstGeom prst="rect">
                <a:avLst/>
              </a:prstGeom>
              <a:noFill/>
            </p:spPr>
            <p:txBody>
              <a:bodyPr wrap="square" rtlCol="0">
                <a:spAutoFit/>
              </a:bodyPr>
              <a:lstStyle/>
              <a:p>
                <a:pPr algn="ctr"/>
                <a:r>
                  <a:rPr lang="zh-CN" altLang="en-US" sz="2400" b="1" dirty="0">
                    <a:solidFill>
                      <a:schemeClr val="bg1"/>
                    </a:solidFill>
                    <a:latin typeface="微软雅黑" panose="020B0503020204020204" pitchFamily="34" charset="-122"/>
                    <a:ea typeface="微软雅黑" panose="020B0503020204020204" pitchFamily="34" charset="-122"/>
                  </a:rPr>
                  <a:t>内容二</a:t>
                </a:r>
              </a:p>
            </p:txBody>
          </p:sp>
        </p:grpSp>
        <p:sp>
          <p:nvSpPr>
            <p:cNvPr id="52" name="矩形 51">
              <a:extLst>
                <a:ext uri="{FF2B5EF4-FFF2-40B4-BE49-F238E27FC236}">
                  <a16:creationId xmlns:a16="http://schemas.microsoft.com/office/drawing/2014/main" xmlns="" id="{F3495791-F71E-4E6D-A5EA-6A78CE9184DF}"/>
                </a:ext>
              </a:extLst>
            </p:cNvPr>
            <p:cNvSpPr/>
            <p:nvPr/>
          </p:nvSpPr>
          <p:spPr>
            <a:xfrm>
              <a:off x="655995" y="4631285"/>
              <a:ext cx="492443" cy="719277"/>
            </a:xfrm>
            <a:prstGeom prst="rect">
              <a:avLst/>
            </a:prstGeom>
          </p:spPr>
          <p:txBody>
            <a:bodyPr vert="eaVert" wrap="square">
              <a:spAutoFit/>
            </a:bodyPr>
            <a:lstStyle/>
            <a:p>
              <a:pPr lvl="0" algn="dist" defTabSz="914400"/>
              <a:r>
                <a:rPr lang="zh-CN" altLang="en-US" sz="2000" b="1" dirty="0">
                  <a:solidFill>
                    <a:schemeClr val="accent4"/>
                  </a:solidFill>
                </a:rPr>
                <a:t>标题</a:t>
              </a:r>
            </a:p>
          </p:txBody>
        </p:sp>
        <p:sp>
          <p:nvSpPr>
            <p:cNvPr id="55" name="矩形 54">
              <a:extLst>
                <a:ext uri="{FF2B5EF4-FFF2-40B4-BE49-F238E27FC236}">
                  <a16:creationId xmlns:a16="http://schemas.microsoft.com/office/drawing/2014/main" xmlns="" id="{33F59AA6-543C-42BA-8F29-4213FF8D46FB}"/>
                </a:ext>
              </a:extLst>
            </p:cNvPr>
            <p:cNvSpPr/>
            <p:nvPr/>
          </p:nvSpPr>
          <p:spPr>
            <a:xfrm>
              <a:off x="655985" y="2760593"/>
              <a:ext cx="492443" cy="719277"/>
            </a:xfrm>
            <a:prstGeom prst="rect">
              <a:avLst/>
            </a:prstGeom>
          </p:spPr>
          <p:txBody>
            <a:bodyPr vert="eaVert" wrap="square">
              <a:spAutoFit/>
            </a:bodyPr>
            <a:lstStyle/>
            <a:p>
              <a:pPr lvl="0" algn="dist" defTabSz="914400"/>
              <a:r>
                <a:rPr lang="zh-CN" altLang="en-US" sz="2000" b="1" dirty="0">
                  <a:solidFill>
                    <a:schemeClr val="accent4"/>
                  </a:solidFill>
                </a:rPr>
                <a:t>标题</a:t>
              </a:r>
            </a:p>
          </p:txBody>
        </p:sp>
        <p:sp>
          <p:nvSpPr>
            <p:cNvPr id="58" name="矩形 57">
              <a:extLst>
                <a:ext uri="{FF2B5EF4-FFF2-40B4-BE49-F238E27FC236}">
                  <a16:creationId xmlns:a16="http://schemas.microsoft.com/office/drawing/2014/main" xmlns="" id="{4DAE83AE-3BB4-4383-B162-C76CBAC1F0AF}"/>
                </a:ext>
              </a:extLst>
            </p:cNvPr>
            <p:cNvSpPr/>
            <p:nvPr/>
          </p:nvSpPr>
          <p:spPr>
            <a:xfrm>
              <a:off x="1291807" y="2454457"/>
              <a:ext cx="2526868" cy="1405321"/>
            </a:xfrm>
            <a:prstGeom prst="rect">
              <a:avLst/>
            </a:prstGeom>
          </p:spPr>
          <p:txBody>
            <a:bodyPr wrap="square" lIns="0" tIns="0" rIns="0" bIns="0">
              <a:spAutoFit/>
            </a:bodyPr>
            <a:lstStyle/>
            <a:p>
              <a:pPr lvl="0" algn="just" defTabSz="914400" hangingPunct="0">
                <a:lnSpc>
                  <a:spcPct val="130000"/>
                </a:lnSpc>
                <a:defRPr/>
              </a:pPr>
              <a:r>
                <a:rPr lang="zh-CN" altLang="en-US" dirty="0"/>
                <a:t>我们那时候不知道谈些什么，只记得闰土很高兴，说是上城之后，见了许多没有见过的东西。</a:t>
              </a:r>
              <a:endParaRPr lang="zh-CN" altLang="en-US" sz="1600" dirty="0">
                <a:latin typeface="微软雅黑" panose="020B0503020204020204" pitchFamily="34" charset="-122"/>
                <a:ea typeface="微软雅黑" panose="020B0503020204020204" pitchFamily="34" charset="-122"/>
              </a:endParaRPr>
            </a:p>
          </p:txBody>
        </p:sp>
        <p:cxnSp>
          <p:nvCxnSpPr>
            <p:cNvPr id="66" name="直接连接符 65">
              <a:extLst>
                <a:ext uri="{FF2B5EF4-FFF2-40B4-BE49-F238E27FC236}">
                  <a16:creationId xmlns:a16="http://schemas.microsoft.com/office/drawing/2014/main" xmlns="" id="{145D52C6-91AD-4935-9D04-4528C84BB4CD}"/>
                </a:ext>
              </a:extLst>
            </p:cNvPr>
            <p:cNvCxnSpPr>
              <a:cxnSpLocks/>
            </p:cNvCxnSpPr>
            <p:nvPr/>
          </p:nvCxnSpPr>
          <p:spPr>
            <a:xfrm>
              <a:off x="841859" y="4052661"/>
              <a:ext cx="2824783" cy="0"/>
            </a:xfrm>
            <a:prstGeom prst="line">
              <a:avLst/>
            </a:prstGeom>
            <a:noFill/>
            <a:ln w="6350" cap="flat" cmpd="sng" algn="ctr">
              <a:solidFill>
                <a:schemeClr val="tx1">
                  <a:lumMod val="50000"/>
                  <a:lumOff val="50000"/>
                  <a:alpha val="31000"/>
                </a:schemeClr>
              </a:solidFill>
              <a:prstDash val="dash"/>
              <a:miter lim="800000"/>
            </a:ln>
            <a:effectLst/>
          </p:spPr>
        </p:cxnSp>
        <p:sp>
          <p:nvSpPr>
            <p:cNvPr id="68" name="矩形 67">
              <a:extLst>
                <a:ext uri="{FF2B5EF4-FFF2-40B4-BE49-F238E27FC236}">
                  <a16:creationId xmlns:a16="http://schemas.microsoft.com/office/drawing/2014/main" xmlns="" id="{632A389F-DFEC-4B58-8DD6-42C177459FEA}"/>
                </a:ext>
              </a:extLst>
            </p:cNvPr>
            <p:cNvSpPr/>
            <p:nvPr/>
          </p:nvSpPr>
          <p:spPr>
            <a:xfrm>
              <a:off x="1291807" y="4203329"/>
              <a:ext cx="2526868" cy="1405321"/>
            </a:xfrm>
            <a:prstGeom prst="rect">
              <a:avLst/>
            </a:prstGeom>
          </p:spPr>
          <p:txBody>
            <a:bodyPr wrap="square" lIns="0" tIns="0" rIns="0" bIns="0">
              <a:spAutoFit/>
            </a:bodyPr>
            <a:lstStyle/>
            <a:p>
              <a:pPr lvl="0" algn="just" defTabSz="914400" hangingPunct="0">
                <a:lnSpc>
                  <a:spcPct val="130000"/>
                </a:lnSpc>
                <a:defRPr/>
              </a:pPr>
              <a:r>
                <a:rPr lang="zh-CN" altLang="en-US" dirty="0"/>
                <a:t>我们那时候不知道谈些什么，只记得闰土很高兴，说是上城之后，见了许多没有见过的东西。</a:t>
              </a:r>
              <a:endParaRPr lang="zh-CN" altLang="en-US" sz="1600" dirty="0">
                <a:latin typeface="微软雅黑" panose="020B0503020204020204" pitchFamily="34" charset="-122"/>
                <a:ea typeface="微软雅黑" panose="020B0503020204020204" pitchFamily="34" charset="-122"/>
              </a:endParaRPr>
            </a:p>
          </p:txBody>
        </p:sp>
      </p:grpSp>
      <p:sp>
        <p:nvSpPr>
          <p:cNvPr id="118" name="矩形: 圆角 117">
            <a:extLst>
              <a:ext uri="{FF2B5EF4-FFF2-40B4-BE49-F238E27FC236}">
                <a16:creationId xmlns:a16="http://schemas.microsoft.com/office/drawing/2014/main" xmlns="" id="{01B67043-2C93-471B-A2BA-10E124A7F403}"/>
              </a:ext>
            </a:extLst>
          </p:cNvPr>
          <p:cNvSpPr/>
          <p:nvPr/>
        </p:nvSpPr>
        <p:spPr>
          <a:xfrm>
            <a:off x="-798534" y="272283"/>
            <a:ext cx="2888592" cy="541344"/>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20" name="矩形 119">
            <a:extLst>
              <a:ext uri="{FF2B5EF4-FFF2-40B4-BE49-F238E27FC236}">
                <a16:creationId xmlns:a16="http://schemas.microsoft.com/office/drawing/2014/main" xmlns="" id="{A15E60B6-E8AA-4120-A399-87E929C5E9F2}"/>
              </a:ext>
            </a:extLst>
          </p:cNvPr>
          <p:cNvSpPr/>
          <p:nvPr/>
        </p:nvSpPr>
        <p:spPr>
          <a:xfrm>
            <a:off x="285340" y="279897"/>
            <a:ext cx="1620957" cy="523220"/>
          </a:xfrm>
          <a:prstGeom prst="rect">
            <a:avLst/>
          </a:prstGeom>
        </p:spPr>
        <p:txBody>
          <a:bodyPr wrap="none">
            <a:spAutoFit/>
          </a:bodyPr>
          <a:lstStyle/>
          <a:p>
            <a:pPr lvl="0" defTabSz="914400">
              <a:defRPr/>
            </a:pPr>
            <a:r>
              <a:rPr lang="zh-CN" altLang="en-US" sz="2800" b="1" kern="0" dirty="0">
                <a:solidFill>
                  <a:schemeClr val="accent1"/>
                </a:solidFill>
              </a:rPr>
              <a:t>文字版式</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2090058" y="542955"/>
            <a:ext cx="5707742"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69" name="箭头: 右 68">
            <a:extLst>
              <a:ext uri="{FF2B5EF4-FFF2-40B4-BE49-F238E27FC236}">
                <a16:creationId xmlns:a16="http://schemas.microsoft.com/office/drawing/2014/main" xmlns="" id="{C7DC8ACB-D702-4E03-808A-E12BF0A381F1}"/>
              </a:ext>
            </a:extLst>
          </p:cNvPr>
          <p:cNvSpPr/>
          <p:nvPr/>
        </p:nvSpPr>
        <p:spPr>
          <a:xfrm>
            <a:off x="4135533" y="3297148"/>
            <a:ext cx="804981" cy="1458341"/>
          </a:xfrm>
          <a:custGeom>
            <a:avLst/>
            <a:gdLst>
              <a:gd name="connsiteX0" fmla="*/ 0 w 792281"/>
              <a:gd name="connsiteY0" fmla="*/ 73533 h 484632"/>
              <a:gd name="connsiteX1" fmla="*/ 549965 w 792281"/>
              <a:gd name="connsiteY1" fmla="*/ 73533 h 484632"/>
              <a:gd name="connsiteX2" fmla="*/ 549965 w 792281"/>
              <a:gd name="connsiteY2" fmla="*/ 0 h 484632"/>
              <a:gd name="connsiteX3" fmla="*/ 792281 w 792281"/>
              <a:gd name="connsiteY3" fmla="*/ 242316 h 484632"/>
              <a:gd name="connsiteX4" fmla="*/ 549965 w 792281"/>
              <a:gd name="connsiteY4" fmla="*/ 484632 h 484632"/>
              <a:gd name="connsiteX5" fmla="*/ 549965 w 792281"/>
              <a:gd name="connsiteY5" fmla="*/ 411099 h 484632"/>
              <a:gd name="connsiteX6" fmla="*/ 0 w 792281"/>
              <a:gd name="connsiteY6" fmla="*/ 411099 h 484632"/>
              <a:gd name="connsiteX7" fmla="*/ 0 w 792281"/>
              <a:gd name="connsiteY7" fmla="*/ 73533 h 484632"/>
              <a:gd name="connsiteX0" fmla="*/ 0 w 792281"/>
              <a:gd name="connsiteY0" fmla="*/ 0 h 919099"/>
              <a:gd name="connsiteX1" fmla="*/ 549965 w 792281"/>
              <a:gd name="connsiteY1" fmla="*/ 508000 h 919099"/>
              <a:gd name="connsiteX2" fmla="*/ 549965 w 792281"/>
              <a:gd name="connsiteY2" fmla="*/ 434467 h 919099"/>
              <a:gd name="connsiteX3" fmla="*/ 792281 w 792281"/>
              <a:gd name="connsiteY3" fmla="*/ 676783 h 919099"/>
              <a:gd name="connsiteX4" fmla="*/ 549965 w 792281"/>
              <a:gd name="connsiteY4" fmla="*/ 919099 h 919099"/>
              <a:gd name="connsiteX5" fmla="*/ 549965 w 792281"/>
              <a:gd name="connsiteY5" fmla="*/ 845566 h 919099"/>
              <a:gd name="connsiteX6" fmla="*/ 0 w 792281"/>
              <a:gd name="connsiteY6" fmla="*/ 845566 h 919099"/>
              <a:gd name="connsiteX7" fmla="*/ 0 w 792281"/>
              <a:gd name="connsiteY7" fmla="*/ 0 h 919099"/>
              <a:gd name="connsiteX0" fmla="*/ 12700 w 804981"/>
              <a:gd name="connsiteY0" fmla="*/ 0 h 1417066"/>
              <a:gd name="connsiteX1" fmla="*/ 562665 w 804981"/>
              <a:gd name="connsiteY1" fmla="*/ 508000 h 1417066"/>
              <a:gd name="connsiteX2" fmla="*/ 562665 w 804981"/>
              <a:gd name="connsiteY2" fmla="*/ 434467 h 1417066"/>
              <a:gd name="connsiteX3" fmla="*/ 804981 w 804981"/>
              <a:gd name="connsiteY3" fmla="*/ 676783 h 1417066"/>
              <a:gd name="connsiteX4" fmla="*/ 562665 w 804981"/>
              <a:gd name="connsiteY4" fmla="*/ 919099 h 1417066"/>
              <a:gd name="connsiteX5" fmla="*/ 562665 w 804981"/>
              <a:gd name="connsiteY5" fmla="*/ 845566 h 1417066"/>
              <a:gd name="connsiteX6" fmla="*/ 0 w 804981"/>
              <a:gd name="connsiteY6" fmla="*/ 1417066 h 1417066"/>
              <a:gd name="connsiteX7" fmla="*/ 12700 w 804981"/>
              <a:gd name="connsiteY7" fmla="*/ 0 h 1417066"/>
              <a:gd name="connsiteX0" fmla="*/ 12700 w 804981"/>
              <a:gd name="connsiteY0" fmla="*/ 0 h 1417066"/>
              <a:gd name="connsiteX1" fmla="*/ 562665 w 804981"/>
              <a:gd name="connsiteY1" fmla="*/ 508000 h 1417066"/>
              <a:gd name="connsiteX2" fmla="*/ 562665 w 804981"/>
              <a:gd name="connsiteY2" fmla="*/ 434467 h 1417066"/>
              <a:gd name="connsiteX3" fmla="*/ 804981 w 804981"/>
              <a:gd name="connsiteY3" fmla="*/ 676783 h 1417066"/>
              <a:gd name="connsiteX4" fmla="*/ 562665 w 804981"/>
              <a:gd name="connsiteY4" fmla="*/ 919099 h 1417066"/>
              <a:gd name="connsiteX5" fmla="*/ 562665 w 804981"/>
              <a:gd name="connsiteY5" fmla="*/ 845566 h 1417066"/>
              <a:gd name="connsiteX6" fmla="*/ 0 w 804981"/>
              <a:gd name="connsiteY6" fmla="*/ 1417066 h 1417066"/>
              <a:gd name="connsiteX7" fmla="*/ 12700 w 804981"/>
              <a:gd name="connsiteY7" fmla="*/ 0 h 1417066"/>
              <a:gd name="connsiteX0" fmla="*/ 12700 w 804981"/>
              <a:gd name="connsiteY0" fmla="*/ 0 h 1417066"/>
              <a:gd name="connsiteX1" fmla="*/ 562665 w 804981"/>
              <a:gd name="connsiteY1" fmla="*/ 508000 h 1417066"/>
              <a:gd name="connsiteX2" fmla="*/ 562665 w 804981"/>
              <a:gd name="connsiteY2" fmla="*/ 434467 h 1417066"/>
              <a:gd name="connsiteX3" fmla="*/ 804981 w 804981"/>
              <a:gd name="connsiteY3" fmla="*/ 676783 h 1417066"/>
              <a:gd name="connsiteX4" fmla="*/ 562665 w 804981"/>
              <a:gd name="connsiteY4" fmla="*/ 919099 h 1417066"/>
              <a:gd name="connsiteX5" fmla="*/ 562665 w 804981"/>
              <a:gd name="connsiteY5" fmla="*/ 845566 h 1417066"/>
              <a:gd name="connsiteX6" fmla="*/ 0 w 804981"/>
              <a:gd name="connsiteY6" fmla="*/ 1417066 h 1417066"/>
              <a:gd name="connsiteX7" fmla="*/ 12700 w 804981"/>
              <a:gd name="connsiteY7" fmla="*/ 0 h 1417066"/>
              <a:gd name="connsiteX0" fmla="*/ 12700 w 804981"/>
              <a:gd name="connsiteY0" fmla="*/ 0 h 1417066"/>
              <a:gd name="connsiteX1" fmla="*/ 562665 w 804981"/>
              <a:gd name="connsiteY1" fmla="*/ 508000 h 1417066"/>
              <a:gd name="connsiteX2" fmla="*/ 562665 w 804981"/>
              <a:gd name="connsiteY2" fmla="*/ 434467 h 1417066"/>
              <a:gd name="connsiteX3" fmla="*/ 804981 w 804981"/>
              <a:gd name="connsiteY3" fmla="*/ 676783 h 1417066"/>
              <a:gd name="connsiteX4" fmla="*/ 562665 w 804981"/>
              <a:gd name="connsiteY4" fmla="*/ 919099 h 1417066"/>
              <a:gd name="connsiteX5" fmla="*/ 562665 w 804981"/>
              <a:gd name="connsiteY5" fmla="*/ 845566 h 1417066"/>
              <a:gd name="connsiteX6" fmla="*/ 0 w 804981"/>
              <a:gd name="connsiteY6" fmla="*/ 1417066 h 1417066"/>
              <a:gd name="connsiteX7" fmla="*/ 12700 w 804981"/>
              <a:gd name="connsiteY7" fmla="*/ 0 h 1417066"/>
              <a:gd name="connsiteX0" fmla="*/ 12700 w 804981"/>
              <a:gd name="connsiteY0" fmla="*/ 0 h 1458341"/>
              <a:gd name="connsiteX1" fmla="*/ 562665 w 804981"/>
              <a:gd name="connsiteY1" fmla="*/ 549275 h 1458341"/>
              <a:gd name="connsiteX2" fmla="*/ 562665 w 804981"/>
              <a:gd name="connsiteY2" fmla="*/ 475742 h 1458341"/>
              <a:gd name="connsiteX3" fmla="*/ 804981 w 804981"/>
              <a:gd name="connsiteY3" fmla="*/ 718058 h 1458341"/>
              <a:gd name="connsiteX4" fmla="*/ 562665 w 804981"/>
              <a:gd name="connsiteY4" fmla="*/ 960374 h 1458341"/>
              <a:gd name="connsiteX5" fmla="*/ 562665 w 804981"/>
              <a:gd name="connsiteY5" fmla="*/ 886841 h 1458341"/>
              <a:gd name="connsiteX6" fmla="*/ 0 w 804981"/>
              <a:gd name="connsiteY6" fmla="*/ 1458341 h 1458341"/>
              <a:gd name="connsiteX7" fmla="*/ 12700 w 804981"/>
              <a:gd name="connsiteY7" fmla="*/ 0 h 1458341"/>
              <a:gd name="connsiteX0" fmla="*/ 12700 w 804981"/>
              <a:gd name="connsiteY0" fmla="*/ 0 h 1458341"/>
              <a:gd name="connsiteX1" fmla="*/ 562665 w 804981"/>
              <a:gd name="connsiteY1" fmla="*/ 549275 h 1458341"/>
              <a:gd name="connsiteX2" fmla="*/ 562665 w 804981"/>
              <a:gd name="connsiteY2" fmla="*/ 475742 h 1458341"/>
              <a:gd name="connsiteX3" fmla="*/ 804981 w 804981"/>
              <a:gd name="connsiteY3" fmla="*/ 718058 h 1458341"/>
              <a:gd name="connsiteX4" fmla="*/ 562665 w 804981"/>
              <a:gd name="connsiteY4" fmla="*/ 960374 h 1458341"/>
              <a:gd name="connsiteX5" fmla="*/ 562665 w 804981"/>
              <a:gd name="connsiteY5" fmla="*/ 886841 h 1458341"/>
              <a:gd name="connsiteX6" fmla="*/ 0 w 804981"/>
              <a:gd name="connsiteY6" fmla="*/ 1458341 h 1458341"/>
              <a:gd name="connsiteX7" fmla="*/ 12700 w 804981"/>
              <a:gd name="connsiteY7" fmla="*/ 0 h 1458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981" h="1458341">
                <a:moveTo>
                  <a:pt x="12700" y="0"/>
                </a:moveTo>
                <a:cubicBezTo>
                  <a:pt x="126172" y="226483"/>
                  <a:pt x="360293" y="503767"/>
                  <a:pt x="562665" y="549275"/>
                </a:cubicBezTo>
                <a:lnTo>
                  <a:pt x="562665" y="475742"/>
                </a:lnTo>
                <a:lnTo>
                  <a:pt x="804981" y="718058"/>
                </a:lnTo>
                <a:lnTo>
                  <a:pt x="562665" y="960374"/>
                </a:lnTo>
                <a:lnTo>
                  <a:pt x="562665" y="886841"/>
                </a:lnTo>
                <a:cubicBezTo>
                  <a:pt x="286210" y="978916"/>
                  <a:pt x="127230" y="1194816"/>
                  <a:pt x="0" y="1458341"/>
                </a:cubicBezTo>
                <a:lnTo>
                  <a:pt x="12700" y="0"/>
                </a:lnTo>
                <a:close/>
              </a:path>
            </a:pathLst>
          </a:custGeom>
          <a:gradFill>
            <a:gsLst>
              <a:gs pos="100000">
                <a:schemeClr val="accent1">
                  <a:lumMod val="50000"/>
                </a:schemeClr>
              </a:gs>
              <a:gs pos="33000">
                <a:schemeClr val="accent1">
                  <a:lumMod val="5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a:extLst>
              <a:ext uri="{FF2B5EF4-FFF2-40B4-BE49-F238E27FC236}">
                <a16:creationId xmlns:a16="http://schemas.microsoft.com/office/drawing/2014/main" xmlns="" id="{671B0936-1C46-4106-BDD3-613A52E1BB5A}"/>
              </a:ext>
            </a:extLst>
          </p:cNvPr>
          <p:cNvGrpSpPr/>
          <p:nvPr/>
        </p:nvGrpSpPr>
        <p:grpSpPr>
          <a:xfrm>
            <a:off x="583147" y="1353896"/>
            <a:ext cx="3797299" cy="4410462"/>
            <a:chOff x="355601" y="1426466"/>
            <a:chExt cx="3797299" cy="4410462"/>
          </a:xfrm>
        </p:grpSpPr>
        <p:sp>
          <p:nvSpPr>
            <p:cNvPr id="36" name="矩形: 圆角 35">
              <a:extLst>
                <a:ext uri="{FF2B5EF4-FFF2-40B4-BE49-F238E27FC236}">
                  <a16:creationId xmlns:a16="http://schemas.microsoft.com/office/drawing/2014/main" xmlns="" id="{4477883B-5E79-4628-93A3-0F5843D265C5}"/>
                </a:ext>
              </a:extLst>
            </p:cNvPr>
            <p:cNvSpPr>
              <a:spLocks/>
            </p:cNvSpPr>
            <p:nvPr/>
          </p:nvSpPr>
          <p:spPr>
            <a:xfrm>
              <a:off x="355601" y="2114279"/>
              <a:ext cx="3797299" cy="3722649"/>
            </a:xfrm>
            <a:prstGeom prst="roundRect">
              <a:avLst>
                <a:gd name="adj" fmla="val 3378"/>
              </a:avLst>
            </a:pr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a:ea typeface="微软雅黑"/>
              </a:endParaRPr>
            </a:p>
          </p:txBody>
        </p:sp>
        <p:grpSp>
          <p:nvGrpSpPr>
            <p:cNvPr id="38" name="组合 37">
              <a:extLst>
                <a:ext uri="{FF2B5EF4-FFF2-40B4-BE49-F238E27FC236}">
                  <a16:creationId xmlns:a16="http://schemas.microsoft.com/office/drawing/2014/main" xmlns="" id="{30570100-7778-4211-8231-83319E9907EE}"/>
                </a:ext>
              </a:extLst>
            </p:cNvPr>
            <p:cNvGrpSpPr/>
            <p:nvPr/>
          </p:nvGrpSpPr>
          <p:grpSpPr>
            <a:xfrm>
              <a:off x="1221858" y="1426466"/>
              <a:ext cx="2064784" cy="492008"/>
              <a:chOff x="3507472" y="1584864"/>
              <a:chExt cx="2064784" cy="492008"/>
            </a:xfrm>
          </p:grpSpPr>
          <p:sp>
            <p:nvSpPr>
              <p:cNvPr id="39" name="矩形: 圆角 38">
                <a:extLst>
                  <a:ext uri="{FF2B5EF4-FFF2-40B4-BE49-F238E27FC236}">
                    <a16:creationId xmlns:a16="http://schemas.microsoft.com/office/drawing/2014/main" xmlns="" id="{38B33E96-3E0C-443F-B55C-D43C6114D1B7}"/>
                  </a:ext>
                </a:extLst>
              </p:cNvPr>
              <p:cNvSpPr/>
              <p:nvPr/>
            </p:nvSpPr>
            <p:spPr>
              <a:xfrm>
                <a:off x="3507472" y="1584864"/>
                <a:ext cx="2064784" cy="49200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40" name="文本框 39">
                <a:extLst>
                  <a:ext uri="{FF2B5EF4-FFF2-40B4-BE49-F238E27FC236}">
                    <a16:creationId xmlns:a16="http://schemas.microsoft.com/office/drawing/2014/main" xmlns="" id="{CE792DA8-8E4A-4A5D-B687-835A23FFDA20}"/>
                  </a:ext>
                </a:extLst>
              </p:cNvPr>
              <p:cNvSpPr txBox="1"/>
              <p:nvPr/>
            </p:nvSpPr>
            <p:spPr>
              <a:xfrm>
                <a:off x="3703376" y="1600036"/>
                <a:ext cx="1672976" cy="461665"/>
              </a:xfrm>
              <a:prstGeom prst="rect">
                <a:avLst/>
              </a:prstGeom>
              <a:noFill/>
            </p:spPr>
            <p:txBody>
              <a:bodyPr wrap="square" rtlCol="0">
                <a:spAutoFit/>
              </a:bodyPr>
              <a:lstStyle/>
              <a:p>
                <a:pPr algn="ctr"/>
                <a:r>
                  <a:rPr lang="zh-CN" altLang="en-US" sz="2400" b="1" dirty="0">
                    <a:solidFill>
                      <a:schemeClr val="bg1"/>
                    </a:solidFill>
                    <a:latin typeface="微软雅黑" panose="020B0503020204020204" pitchFamily="34" charset="-122"/>
                    <a:ea typeface="微软雅黑" panose="020B0503020204020204" pitchFamily="34" charset="-122"/>
                  </a:rPr>
                  <a:t>内容一</a:t>
                </a:r>
              </a:p>
            </p:txBody>
          </p:sp>
        </p:grpSp>
        <p:sp>
          <p:nvSpPr>
            <p:cNvPr id="3" name="矩形 2">
              <a:extLst>
                <a:ext uri="{FF2B5EF4-FFF2-40B4-BE49-F238E27FC236}">
                  <a16:creationId xmlns:a16="http://schemas.microsoft.com/office/drawing/2014/main" xmlns="" id="{4E7E6BF2-8449-4FF1-92D8-C81A248E92AB}"/>
                </a:ext>
              </a:extLst>
            </p:cNvPr>
            <p:cNvSpPr/>
            <p:nvPr/>
          </p:nvSpPr>
          <p:spPr>
            <a:xfrm>
              <a:off x="655995" y="4631285"/>
              <a:ext cx="492443" cy="719277"/>
            </a:xfrm>
            <a:prstGeom prst="rect">
              <a:avLst/>
            </a:prstGeom>
          </p:spPr>
          <p:txBody>
            <a:bodyPr vert="eaVert" wrap="square">
              <a:spAutoFit/>
            </a:bodyPr>
            <a:lstStyle/>
            <a:p>
              <a:pPr lvl="0" algn="dist" defTabSz="914400"/>
              <a:r>
                <a:rPr lang="zh-CN" altLang="en-US" sz="2000" b="1" dirty="0">
                  <a:solidFill>
                    <a:schemeClr val="accent4"/>
                  </a:solidFill>
                </a:rPr>
                <a:t>标题</a:t>
              </a:r>
            </a:p>
          </p:txBody>
        </p:sp>
        <p:sp>
          <p:nvSpPr>
            <p:cNvPr id="44" name="矩形 43">
              <a:extLst>
                <a:ext uri="{FF2B5EF4-FFF2-40B4-BE49-F238E27FC236}">
                  <a16:creationId xmlns:a16="http://schemas.microsoft.com/office/drawing/2014/main" xmlns="" id="{124A7234-B99C-4E78-B1AF-7A2AED3DC0E9}"/>
                </a:ext>
              </a:extLst>
            </p:cNvPr>
            <p:cNvSpPr/>
            <p:nvPr/>
          </p:nvSpPr>
          <p:spPr>
            <a:xfrm>
              <a:off x="655985" y="2760593"/>
              <a:ext cx="492443" cy="719277"/>
            </a:xfrm>
            <a:prstGeom prst="rect">
              <a:avLst/>
            </a:prstGeom>
          </p:spPr>
          <p:txBody>
            <a:bodyPr vert="eaVert" wrap="square">
              <a:spAutoFit/>
            </a:bodyPr>
            <a:lstStyle/>
            <a:p>
              <a:pPr lvl="0" algn="dist" defTabSz="914400"/>
              <a:r>
                <a:rPr lang="zh-CN" altLang="en-US" sz="2000" b="1" dirty="0">
                  <a:solidFill>
                    <a:schemeClr val="accent4"/>
                  </a:solidFill>
                </a:rPr>
                <a:t>标题</a:t>
              </a:r>
            </a:p>
          </p:txBody>
        </p:sp>
        <p:sp>
          <p:nvSpPr>
            <p:cNvPr id="47" name="矩形 46">
              <a:extLst>
                <a:ext uri="{FF2B5EF4-FFF2-40B4-BE49-F238E27FC236}">
                  <a16:creationId xmlns:a16="http://schemas.microsoft.com/office/drawing/2014/main" xmlns="" id="{215A8093-ADF8-4D69-9C9D-6AC331CD73AE}"/>
                </a:ext>
              </a:extLst>
            </p:cNvPr>
            <p:cNvSpPr/>
            <p:nvPr/>
          </p:nvSpPr>
          <p:spPr>
            <a:xfrm>
              <a:off x="1291807" y="2454457"/>
              <a:ext cx="2526868" cy="1405321"/>
            </a:xfrm>
            <a:prstGeom prst="rect">
              <a:avLst/>
            </a:prstGeom>
          </p:spPr>
          <p:txBody>
            <a:bodyPr wrap="square" lIns="0" tIns="0" rIns="0" bIns="0">
              <a:spAutoFit/>
            </a:bodyPr>
            <a:lstStyle/>
            <a:p>
              <a:pPr lvl="0" algn="just" defTabSz="914400" hangingPunct="0">
                <a:lnSpc>
                  <a:spcPct val="130000"/>
                </a:lnSpc>
                <a:defRPr/>
              </a:pPr>
              <a:r>
                <a:rPr lang="zh-CN" altLang="en-US" dirty="0"/>
                <a:t>我们那时候不知道谈些什么，只记得闰土很高兴，说是上城之后，见了许多没有见过的东西。</a:t>
              </a:r>
              <a:endParaRPr lang="zh-CN" altLang="en-US" sz="1600" dirty="0">
                <a:latin typeface="微软雅黑" panose="020B0503020204020204" pitchFamily="34" charset="-122"/>
                <a:ea typeface="微软雅黑" panose="020B0503020204020204" pitchFamily="34" charset="-122"/>
              </a:endParaRPr>
            </a:p>
          </p:txBody>
        </p:sp>
        <p:cxnSp>
          <p:nvCxnSpPr>
            <p:cNvPr id="49" name="直接连接符 48">
              <a:extLst>
                <a:ext uri="{FF2B5EF4-FFF2-40B4-BE49-F238E27FC236}">
                  <a16:creationId xmlns:a16="http://schemas.microsoft.com/office/drawing/2014/main" xmlns="" id="{F255DF88-1369-46AA-9425-34CF0D768BFC}"/>
                </a:ext>
              </a:extLst>
            </p:cNvPr>
            <p:cNvCxnSpPr>
              <a:cxnSpLocks/>
            </p:cNvCxnSpPr>
            <p:nvPr/>
          </p:nvCxnSpPr>
          <p:spPr>
            <a:xfrm>
              <a:off x="841859" y="4052661"/>
              <a:ext cx="2824783" cy="0"/>
            </a:xfrm>
            <a:prstGeom prst="line">
              <a:avLst/>
            </a:prstGeom>
            <a:noFill/>
            <a:ln w="6350" cap="flat" cmpd="sng" algn="ctr">
              <a:solidFill>
                <a:schemeClr val="tx1">
                  <a:lumMod val="50000"/>
                  <a:lumOff val="50000"/>
                  <a:alpha val="31000"/>
                </a:schemeClr>
              </a:solidFill>
              <a:prstDash val="dash"/>
              <a:miter lim="800000"/>
            </a:ln>
            <a:effectLst/>
          </p:spPr>
        </p:cxnSp>
        <p:sp>
          <p:nvSpPr>
            <p:cNvPr id="46" name="矩形 45">
              <a:extLst>
                <a:ext uri="{FF2B5EF4-FFF2-40B4-BE49-F238E27FC236}">
                  <a16:creationId xmlns:a16="http://schemas.microsoft.com/office/drawing/2014/main" xmlns="" id="{D807891C-6146-4786-9341-93B9A164AFE6}"/>
                </a:ext>
              </a:extLst>
            </p:cNvPr>
            <p:cNvSpPr/>
            <p:nvPr/>
          </p:nvSpPr>
          <p:spPr>
            <a:xfrm>
              <a:off x="1291807" y="4203329"/>
              <a:ext cx="2526868" cy="1405321"/>
            </a:xfrm>
            <a:prstGeom prst="rect">
              <a:avLst/>
            </a:prstGeom>
          </p:spPr>
          <p:txBody>
            <a:bodyPr wrap="square" lIns="0" tIns="0" rIns="0" bIns="0">
              <a:spAutoFit/>
            </a:bodyPr>
            <a:lstStyle/>
            <a:p>
              <a:pPr lvl="0" algn="just" defTabSz="914400" hangingPunct="0">
                <a:lnSpc>
                  <a:spcPct val="130000"/>
                </a:lnSpc>
                <a:defRPr/>
              </a:pPr>
              <a:r>
                <a:rPr lang="zh-CN" altLang="en-US" dirty="0"/>
                <a:t>我们那时候不知道谈些什么，只记得闰土很高兴，说是上城之后，见了许多没有见过的东西。</a:t>
              </a:r>
              <a:endParaRPr lang="zh-CN" altLang="en-US" sz="1600" dirty="0">
                <a:latin typeface="微软雅黑" panose="020B0503020204020204" pitchFamily="34" charset="-122"/>
                <a:ea typeface="微软雅黑" panose="020B0503020204020204" pitchFamily="34" charset="-122"/>
              </a:endParaRPr>
            </a:p>
          </p:txBody>
        </p:sp>
      </p:grpSp>
      <p:cxnSp>
        <p:nvCxnSpPr>
          <p:cNvPr id="13" name="直接箭头连接符 12">
            <a:extLst>
              <a:ext uri="{FF2B5EF4-FFF2-40B4-BE49-F238E27FC236}">
                <a16:creationId xmlns:a16="http://schemas.microsoft.com/office/drawing/2014/main" xmlns="" id="{751806A2-4DB4-4749-8F9B-2F7949BE33E2}"/>
              </a:ext>
            </a:extLst>
          </p:cNvPr>
          <p:cNvCxnSpPr/>
          <p:nvPr/>
        </p:nvCxnSpPr>
        <p:spPr>
          <a:xfrm>
            <a:off x="4143556" y="1599900"/>
            <a:ext cx="795706" cy="0"/>
          </a:xfrm>
          <a:prstGeom prst="straightConnector1">
            <a:avLst/>
          </a:prstGeom>
          <a:ln w="76200">
            <a:gradFill>
              <a:gsLst>
                <a:gs pos="0">
                  <a:schemeClr val="accent1">
                    <a:lumMod val="50000"/>
                    <a:alpha val="0"/>
                  </a:schemeClr>
                </a:gs>
                <a:gs pos="100000">
                  <a:schemeClr val="accent1">
                    <a:lumMod val="50000"/>
                  </a:schemeClr>
                </a:gs>
              </a:gsLst>
              <a:lin ang="0" scaled="0"/>
            </a:gradFill>
            <a:tailEnd type="triangle"/>
          </a:ln>
        </p:spPr>
        <p:style>
          <a:lnRef idx="1">
            <a:schemeClr val="accent1"/>
          </a:lnRef>
          <a:fillRef idx="0">
            <a:schemeClr val="accent1"/>
          </a:fillRef>
          <a:effectRef idx="0">
            <a:schemeClr val="accent1"/>
          </a:effectRef>
          <a:fontRef idx="minor">
            <a:schemeClr val="tx1"/>
          </a:fontRef>
        </p:style>
      </p:cxnSp>
      <p:cxnSp>
        <p:nvCxnSpPr>
          <p:cNvPr id="72" name="直接箭头连接符 71">
            <a:extLst>
              <a:ext uri="{FF2B5EF4-FFF2-40B4-BE49-F238E27FC236}">
                <a16:creationId xmlns:a16="http://schemas.microsoft.com/office/drawing/2014/main" xmlns="" id="{32B40A94-5872-47D3-9C39-83142D1621F3}"/>
              </a:ext>
            </a:extLst>
          </p:cNvPr>
          <p:cNvCxnSpPr/>
          <p:nvPr/>
        </p:nvCxnSpPr>
        <p:spPr>
          <a:xfrm>
            <a:off x="4514453" y="1747220"/>
            <a:ext cx="795706" cy="0"/>
          </a:xfrm>
          <a:prstGeom prst="straightConnector1">
            <a:avLst/>
          </a:prstGeom>
          <a:ln w="76200">
            <a:gradFill>
              <a:gsLst>
                <a:gs pos="0">
                  <a:schemeClr val="accent1">
                    <a:lumMod val="50000"/>
                    <a:alpha val="0"/>
                  </a:schemeClr>
                </a:gs>
                <a:gs pos="100000">
                  <a:schemeClr val="accent1">
                    <a:lumMod val="50000"/>
                    <a:alpha val="23000"/>
                  </a:schemeClr>
                </a:gs>
              </a:gsLst>
              <a:lin ang="0" scaled="0"/>
            </a:gradFill>
            <a:tailEnd type="triangle"/>
          </a:ln>
        </p:spPr>
        <p:style>
          <a:lnRef idx="1">
            <a:schemeClr val="accent1"/>
          </a:lnRef>
          <a:fillRef idx="0">
            <a:schemeClr val="accent1"/>
          </a:fillRef>
          <a:effectRef idx="0">
            <a:schemeClr val="accent1"/>
          </a:effectRef>
          <a:fontRef idx="minor">
            <a:schemeClr val="tx1"/>
          </a:fontRef>
        </p:style>
      </p:cxnSp>
      <p:cxnSp>
        <p:nvCxnSpPr>
          <p:cNvPr id="73" name="直接箭头连接符 72">
            <a:extLst>
              <a:ext uri="{FF2B5EF4-FFF2-40B4-BE49-F238E27FC236}">
                <a16:creationId xmlns:a16="http://schemas.microsoft.com/office/drawing/2014/main" xmlns="" id="{1F4B8C04-07EB-40C3-971F-A045C3768477}"/>
              </a:ext>
            </a:extLst>
          </p:cNvPr>
          <p:cNvCxnSpPr/>
          <p:nvPr/>
        </p:nvCxnSpPr>
        <p:spPr>
          <a:xfrm>
            <a:off x="4191297" y="1431178"/>
            <a:ext cx="795706" cy="0"/>
          </a:xfrm>
          <a:prstGeom prst="straightConnector1">
            <a:avLst/>
          </a:prstGeom>
          <a:ln w="50800">
            <a:gradFill>
              <a:gsLst>
                <a:gs pos="0">
                  <a:schemeClr val="accent1">
                    <a:lumMod val="50000"/>
                    <a:alpha val="0"/>
                  </a:schemeClr>
                </a:gs>
                <a:gs pos="100000">
                  <a:schemeClr val="accent1">
                    <a:lumMod val="50000"/>
                    <a:alpha val="23000"/>
                  </a:schemeClr>
                </a:gs>
              </a:gsLst>
              <a:lin ang="0" scaled="0"/>
            </a:gradFill>
            <a:tailEnd type="triangle"/>
          </a:ln>
        </p:spPr>
        <p:style>
          <a:lnRef idx="1">
            <a:schemeClr val="accent1"/>
          </a:lnRef>
          <a:fillRef idx="0">
            <a:schemeClr val="accent1"/>
          </a:fillRef>
          <a:effectRef idx="0">
            <a:schemeClr val="accent1"/>
          </a:effectRef>
          <a:fontRef idx="minor">
            <a:schemeClr val="tx1"/>
          </a:fontRef>
        </p:style>
      </p:cxnSp>
      <p:cxnSp>
        <p:nvCxnSpPr>
          <p:cNvPr id="74" name="直接箭头连接符 73">
            <a:extLst>
              <a:ext uri="{FF2B5EF4-FFF2-40B4-BE49-F238E27FC236}">
                <a16:creationId xmlns:a16="http://schemas.microsoft.com/office/drawing/2014/main" xmlns="" id="{407BD3AA-F724-4B7B-9821-110CB99550E1}"/>
              </a:ext>
            </a:extLst>
          </p:cNvPr>
          <p:cNvCxnSpPr/>
          <p:nvPr/>
        </p:nvCxnSpPr>
        <p:spPr>
          <a:xfrm>
            <a:off x="3877304" y="1709120"/>
            <a:ext cx="795706" cy="0"/>
          </a:xfrm>
          <a:prstGeom prst="straightConnector1">
            <a:avLst/>
          </a:prstGeom>
          <a:ln w="31750">
            <a:gradFill>
              <a:gsLst>
                <a:gs pos="0">
                  <a:schemeClr val="accent1">
                    <a:lumMod val="50000"/>
                    <a:alpha val="0"/>
                  </a:schemeClr>
                </a:gs>
                <a:gs pos="100000">
                  <a:schemeClr val="accent1">
                    <a:lumMod val="50000"/>
                    <a:alpha val="11000"/>
                  </a:schemeClr>
                </a:gs>
              </a:gsLst>
              <a:lin ang="0" scaled="0"/>
            </a:gradFill>
            <a:tailEnd type="triangle"/>
          </a:ln>
        </p:spPr>
        <p:style>
          <a:lnRef idx="1">
            <a:schemeClr val="accent1"/>
          </a:lnRef>
          <a:fillRef idx="0">
            <a:schemeClr val="accent1"/>
          </a:fillRef>
          <a:effectRef idx="0">
            <a:schemeClr val="accent1"/>
          </a:effectRef>
          <a:fontRef idx="minor">
            <a:schemeClr val="tx1"/>
          </a:fontRef>
        </p:style>
      </p:cxnSp>
      <p:grpSp>
        <p:nvGrpSpPr>
          <p:cNvPr id="75" name="组合 74">
            <a:extLst>
              <a:ext uri="{FF2B5EF4-FFF2-40B4-BE49-F238E27FC236}">
                <a16:creationId xmlns:a16="http://schemas.microsoft.com/office/drawing/2014/main" xmlns="" id="{9B76C19E-1617-4F80-B2EF-0F685D503CE8}"/>
              </a:ext>
            </a:extLst>
          </p:cNvPr>
          <p:cNvGrpSpPr/>
          <p:nvPr/>
        </p:nvGrpSpPr>
        <p:grpSpPr>
          <a:xfrm>
            <a:off x="-1491026" y="5582396"/>
            <a:ext cx="12026474" cy="2469927"/>
            <a:chOff x="-1491026" y="5455411"/>
            <a:chExt cx="12026474" cy="2469927"/>
          </a:xfrm>
          <a:effectLst>
            <a:outerShdw blurRad="165100" dist="38100" dir="16200000" rotWithShape="0">
              <a:schemeClr val="accent4">
                <a:alpha val="30000"/>
              </a:schemeClr>
            </a:outerShdw>
          </a:effectLst>
        </p:grpSpPr>
        <p:sp>
          <p:nvSpPr>
            <p:cNvPr id="76" name="iṧlíḑê">
              <a:extLst>
                <a:ext uri="{FF2B5EF4-FFF2-40B4-BE49-F238E27FC236}">
                  <a16:creationId xmlns:a16="http://schemas.microsoft.com/office/drawing/2014/main" xmlns="" id="{BA320867-8D06-42E9-8311-668179198BD7}"/>
                </a:ext>
              </a:extLst>
            </p:cNvPr>
            <p:cNvSpPr/>
            <p:nvPr/>
          </p:nvSpPr>
          <p:spPr bwMode="auto">
            <a:xfrm>
              <a:off x="406401" y="6259399"/>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7" name="iṧlíḑê">
              <a:extLst>
                <a:ext uri="{FF2B5EF4-FFF2-40B4-BE49-F238E27FC236}">
                  <a16:creationId xmlns:a16="http://schemas.microsoft.com/office/drawing/2014/main" xmlns="" id="{27362CB4-CB98-4683-B958-DE4ECB9BF5A9}"/>
                </a:ext>
              </a:extLst>
            </p:cNvPr>
            <p:cNvSpPr/>
            <p:nvPr/>
          </p:nvSpPr>
          <p:spPr bwMode="auto">
            <a:xfrm>
              <a:off x="1701442" y="6019864"/>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8" name="iṧlíḑê">
              <a:extLst>
                <a:ext uri="{FF2B5EF4-FFF2-40B4-BE49-F238E27FC236}">
                  <a16:creationId xmlns:a16="http://schemas.microsoft.com/office/drawing/2014/main" xmlns="" id="{E6DA3F8B-1F16-4C74-995F-F145F35CE3D2}"/>
                </a:ext>
              </a:extLst>
            </p:cNvPr>
            <p:cNvSpPr/>
            <p:nvPr/>
          </p:nvSpPr>
          <p:spPr bwMode="auto">
            <a:xfrm>
              <a:off x="2047020" y="5968461"/>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9" name="iṧlíḑê">
              <a:extLst>
                <a:ext uri="{FF2B5EF4-FFF2-40B4-BE49-F238E27FC236}">
                  <a16:creationId xmlns:a16="http://schemas.microsoft.com/office/drawing/2014/main" xmlns="" id="{DDBBEFF2-EC53-45EC-A6B8-ABF9AE343469}"/>
                </a:ext>
              </a:extLst>
            </p:cNvPr>
            <p:cNvSpPr/>
            <p:nvPr/>
          </p:nvSpPr>
          <p:spPr bwMode="auto">
            <a:xfrm>
              <a:off x="4936871" y="6050991"/>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0" name="iṧlíḑê">
              <a:extLst>
                <a:ext uri="{FF2B5EF4-FFF2-40B4-BE49-F238E27FC236}">
                  <a16:creationId xmlns:a16="http://schemas.microsoft.com/office/drawing/2014/main" xmlns="" id="{42B1A9C7-07B9-49B7-9EAE-524D700AF9FC}"/>
                </a:ext>
              </a:extLst>
            </p:cNvPr>
            <p:cNvSpPr/>
            <p:nvPr/>
          </p:nvSpPr>
          <p:spPr bwMode="auto">
            <a:xfrm>
              <a:off x="6866496" y="6261711"/>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1" name="iṧlíḑê">
              <a:extLst>
                <a:ext uri="{FF2B5EF4-FFF2-40B4-BE49-F238E27FC236}">
                  <a16:creationId xmlns:a16="http://schemas.microsoft.com/office/drawing/2014/main" xmlns="" id="{AF8F4C0A-7511-40E7-91A5-0BD800E79426}"/>
                </a:ext>
              </a:extLst>
            </p:cNvPr>
            <p:cNvSpPr/>
            <p:nvPr/>
          </p:nvSpPr>
          <p:spPr bwMode="auto">
            <a:xfrm>
              <a:off x="7884828" y="5908530"/>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2" name="iṧlíḑê">
              <a:extLst>
                <a:ext uri="{FF2B5EF4-FFF2-40B4-BE49-F238E27FC236}">
                  <a16:creationId xmlns:a16="http://schemas.microsoft.com/office/drawing/2014/main" xmlns="" id="{9C1185BA-0024-4230-9DDF-1F4EDC8DC116}"/>
                </a:ext>
              </a:extLst>
            </p:cNvPr>
            <p:cNvSpPr/>
            <p:nvPr/>
          </p:nvSpPr>
          <p:spPr bwMode="auto">
            <a:xfrm>
              <a:off x="-1491026" y="5475636"/>
              <a:ext cx="2551827" cy="1355909"/>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83" name="iṧlíḑê">
              <a:extLst>
                <a:ext uri="{FF2B5EF4-FFF2-40B4-BE49-F238E27FC236}">
                  <a16:creationId xmlns:a16="http://schemas.microsoft.com/office/drawing/2014/main" xmlns="" id="{5CF12D56-9A1D-41F2-99D8-CBCC43397FBE}"/>
                </a:ext>
              </a:extLst>
            </p:cNvPr>
            <p:cNvSpPr/>
            <p:nvPr/>
          </p:nvSpPr>
          <p:spPr bwMode="auto">
            <a:xfrm>
              <a:off x="8829906" y="5455411"/>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grpSp>
    </p:spTree>
    <p:extLst>
      <p:ext uri="{BB962C8B-B14F-4D97-AF65-F5344CB8AC3E}">
        <p14:creationId xmlns:p14="http://schemas.microsoft.com/office/powerpoint/2010/main" val="35469973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0D0C"/>
        </a:solidFill>
        <a:effectLst/>
      </p:bgPr>
    </p:bg>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xmlns="" id="{27042020-3832-40A9-866C-45B948CB6134}"/>
              </a:ext>
            </a:extLst>
          </p:cNvPr>
          <p:cNvPicPr>
            <a:picLocks noChangeAspect="1"/>
          </p:cNvPicPr>
          <p:nvPr/>
        </p:nvPicPr>
        <p:blipFill>
          <a:blip r:embed="rId3"/>
          <a:stretch>
            <a:fillRect/>
          </a:stretch>
        </p:blipFill>
        <p:spPr>
          <a:xfrm>
            <a:off x="0" y="857251"/>
            <a:ext cx="9144000" cy="5143499"/>
          </a:xfrm>
          <a:prstGeom prst="rect">
            <a:avLst/>
          </a:prstGeom>
        </p:spPr>
      </p:pic>
      <p:sp>
        <p:nvSpPr>
          <p:cNvPr id="32" name="矩形 31">
            <a:extLst>
              <a:ext uri="{FF2B5EF4-FFF2-40B4-BE49-F238E27FC236}">
                <a16:creationId xmlns:a16="http://schemas.microsoft.com/office/drawing/2014/main" xmlns="" id="{287E693C-57D7-4255-AB86-7374D89C51C9}"/>
              </a:ext>
            </a:extLst>
          </p:cNvPr>
          <p:cNvSpPr/>
          <p:nvPr/>
        </p:nvSpPr>
        <p:spPr>
          <a:xfrm flipH="1">
            <a:off x="0" y="842596"/>
            <a:ext cx="9144000" cy="5143500"/>
          </a:xfrm>
          <a:prstGeom prst="rect">
            <a:avLst/>
          </a:prstGeom>
          <a:gradFill flip="none" rotWithShape="1">
            <a:gsLst>
              <a:gs pos="32000">
                <a:srgbClr val="030303">
                  <a:alpha val="52000"/>
                </a:srgbClr>
              </a:gs>
              <a:gs pos="100000">
                <a:srgbClr val="030303">
                  <a:alpha val="0"/>
                </a:srgbClr>
              </a:gs>
            </a:gsLst>
            <a:lin ang="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grpSp>
        <p:nvGrpSpPr>
          <p:cNvPr id="47" name="组合 46">
            <a:extLst>
              <a:ext uri="{FF2B5EF4-FFF2-40B4-BE49-F238E27FC236}">
                <a16:creationId xmlns:a16="http://schemas.microsoft.com/office/drawing/2014/main" xmlns="" id="{58F6E669-B6DF-497A-A59B-0820125AE49F}"/>
              </a:ext>
            </a:extLst>
          </p:cNvPr>
          <p:cNvGrpSpPr/>
          <p:nvPr/>
        </p:nvGrpSpPr>
        <p:grpSpPr>
          <a:xfrm>
            <a:off x="660016" y="1782366"/>
            <a:ext cx="3479663" cy="3329273"/>
            <a:chOff x="3873500" y="1149818"/>
            <a:chExt cx="4445000" cy="4252890"/>
          </a:xfrm>
          <a:gradFill>
            <a:gsLst>
              <a:gs pos="50000">
                <a:srgbClr val="F6EFE2"/>
              </a:gs>
              <a:gs pos="0">
                <a:srgbClr val="D0B27E"/>
              </a:gs>
              <a:gs pos="100000">
                <a:srgbClr val="D0B27E"/>
              </a:gs>
            </a:gsLst>
            <a:lin ang="2700000" scaled="0"/>
          </a:gradFill>
          <a:effectLst>
            <a:outerShdw blurRad="50800" dist="114300" dir="5400000" algn="t" rotWithShape="0">
              <a:prstClr val="black">
                <a:alpha val="72000"/>
              </a:prstClr>
            </a:outerShdw>
          </a:effectLst>
        </p:grpSpPr>
        <p:grpSp>
          <p:nvGrpSpPr>
            <p:cNvPr id="65" name="组合 64">
              <a:extLst>
                <a:ext uri="{FF2B5EF4-FFF2-40B4-BE49-F238E27FC236}">
                  <a16:creationId xmlns:a16="http://schemas.microsoft.com/office/drawing/2014/main" xmlns="" id="{5FCB01D6-2F9F-4857-90C1-C4916282EFA2}"/>
                </a:ext>
              </a:extLst>
            </p:cNvPr>
            <p:cNvGrpSpPr/>
            <p:nvPr/>
          </p:nvGrpSpPr>
          <p:grpSpPr>
            <a:xfrm>
              <a:off x="3873500" y="1149818"/>
              <a:ext cx="4445000" cy="3301064"/>
              <a:chOff x="3873500" y="1778468"/>
              <a:chExt cx="4445000" cy="3301064"/>
            </a:xfrm>
            <a:grpFill/>
          </p:grpSpPr>
          <p:grpSp>
            <p:nvGrpSpPr>
              <p:cNvPr id="67" name="组合 66">
                <a:extLst>
                  <a:ext uri="{FF2B5EF4-FFF2-40B4-BE49-F238E27FC236}">
                    <a16:creationId xmlns:a16="http://schemas.microsoft.com/office/drawing/2014/main" xmlns="" id="{1DB53171-2135-4276-AEC5-4A936069C090}"/>
                  </a:ext>
                </a:extLst>
              </p:cNvPr>
              <p:cNvGrpSpPr/>
              <p:nvPr/>
            </p:nvGrpSpPr>
            <p:grpSpPr>
              <a:xfrm>
                <a:off x="3873500" y="1778468"/>
                <a:ext cx="4445000" cy="3301064"/>
                <a:chOff x="3229664" y="5039688"/>
                <a:chExt cx="883282" cy="655966"/>
              </a:xfrm>
              <a:grpFill/>
            </p:grpSpPr>
            <p:sp>
              <p:nvSpPr>
                <p:cNvPr id="75" name="Freeform 193">
                  <a:extLst>
                    <a:ext uri="{FF2B5EF4-FFF2-40B4-BE49-F238E27FC236}">
                      <a16:creationId xmlns:a16="http://schemas.microsoft.com/office/drawing/2014/main" xmlns="" id="{F97CB821-F743-4CDD-8EC9-DB38CF3DFDAF}"/>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zh-CN" altLang="en-US" sz="1350">
                    <a:solidFill>
                      <a:prstClr val="black"/>
                    </a:solidFill>
                    <a:latin typeface="阿里巴巴普惠体 R"/>
                    <a:ea typeface="阿里巴巴普惠体 R"/>
                  </a:endParaRPr>
                </a:p>
              </p:txBody>
            </p:sp>
            <p:sp>
              <p:nvSpPr>
                <p:cNvPr id="76" name="Freeform 194">
                  <a:extLst>
                    <a:ext uri="{FF2B5EF4-FFF2-40B4-BE49-F238E27FC236}">
                      <a16:creationId xmlns:a16="http://schemas.microsoft.com/office/drawing/2014/main" xmlns="" id="{9D4343BC-E85D-428D-8C75-481899449E8B}"/>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zh-CN" altLang="en-US" sz="1350">
                    <a:solidFill>
                      <a:prstClr val="black"/>
                    </a:solidFill>
                    <a:latin typeface="阿里巴巴普惠体 R"/>
                    <a:ea typeface="阿里巴巴普惠体 R"/>
                  </a:endParaRPr>
                </a:p>
              </p:txBody>
            </p:sp>
            <p:sp>
              <p:nvSpPr>
                <p:cNvPr id="77" name="Freeform 195">
                  <a:extLst>
                    <a:ext uri="{FF2B5EF4-FFF2-40B4-BE49-F238E27FC236}">
                      <a16:creationId xmlns:a16="http://schemas.microsoft.com/office/drawing/2014/main" xmlns="" id="{D36FABA2-4E43-47EF-943D-C8977A63B31F}"/>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zh-CN" altLang="en-US" sz="1350">
                    <a:solidFill>
                      <a:prstClr val="black"/>
                    </a:solidFill>
                    <a:latin typeface="阿里巴巴普惠体 R"/>
                    <a:ea typeface="阿里巴巴普惠体 R"/>
                  </a:endParaRPr>
                </a:p>
              </p:txBody>
            </p:sp>
            <p:sp>
              <p:nvSpPr>
                <p:cNvPr id="78" name="Freeform 196">
                  <a:extLst>
                    <a:ext uri="{FF2B5EF4-FFF2-40B4-BE49-F238E27FC236}">
                      <a16:creationId xmlns:a16="http://schemas.microsoft.com/office/drawing/2014/main" xmlns="" id="{0E0399C9-C26B-4AD8-B722-8D8C53C1957A}"/>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zh-CN" altLang="en-US" sz="1350">
                    <a:solidFill>
                      <a:prstClr val="black"/>
                    </a:solidFill>
                    <a:latin typeface="阿里巴巴普惠体 R"/>
                    <a:ea typeface="阿里巴巴普惠体 R"/>
                  </a:endParaRPr>
                </a:p>
              </p:txBody>
            </p:sp>
          </p:grpSp>
          <p:sp>
            <p:nvSpPr>
              <p:cNvPr id="68" name="任意多边形: 形状 67">
                <a:extLst>
                  <a:ext uri="{FF2B5EF4-FFF2-40B4-BE49-F238E27FC236}">
                    <a16:creationId xmlns:a16="http://schemas.microsoft.com/office/drawing/2014/main" xmlns="" id="{91F2F11D-09DC-4E01-A66A-712259648667}"/>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pPr defTabSz="685800">
                  <a:defRPr/>
                </a:pPr>
                <a:endParaRPr lang="zh-CN" altLang="en-US" sz="1350">
                  <a:solidFill>
                    <a:prstClr val="black"/>
                  </a:solidFill>
                  <a:latin typeface="阿里巴巴普惠体 R"/>
                  <a:ea typeface="阿里巴巴普惠体 R"/>
                </a:endParaRPr>
              </a:p>
            </p:txBody>
          </p:sp>
          <p:sp>
            <p:nvSpPr>
              <p:cNvPr id="69" name="Freeform 65">
                <a:extLst>
                  <a:ext uri="{FF2B5EF4-FFF2-40B4-BE49-F238E27FC236}">
                    <a16:creationId xmlns:a16="http://schemas.microsoft.com/office/drawing/2014/main" xmlns="" id="{5FCBEE86-A596-413C-B87D-045127595987}"/>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zh-CN" altLang="en-US" sz="1350">
                  <a:solidFill>
                    <a:prstClr val="black"/>
                  </a:solidFill>
                  <a:latin typeface="阿里巴巴普惠体 R"/>
                  <a:ea typeface="阿里巴巴普惠体 R"/>
                </a:endParaRPr>
              </a:p>
            </p:txBody>
          </p:sp>
          <p:sp>
            <p:nvSpPr>
              <p:cNvPr id="70" name="任意多边形: 形状 69">
                <a:extLst>
                  <a:ext uri="{FF2B5EF4-FFF2-40B4-BE49-F238E27FC236}">
                    <a16:creationId xmlns:a16="http://schemas.microsoft.com/office/drawing/2014/main" xmlns="" id="{78E569C9-5EBF-45CD-A684-08EB041821B6}"/>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pPr defTabSz="685800">
                  <a:defRPr/>
                </a:pPr>
                <a:endParaRPr lang="zh-CN" altLang="en-US" sz="1350">
                  <a:solidFill>
                    <a:prstClr val="black"/>
                  </a:solidFill>
                  <a:latin typeface="阿里巴巴普惠体 R"/>
                  <a:ea typeface="阿里巴巴普惠体 R"/>
                </a:endParaRPr>
              </a:p>
            </p:txBody>
          </p:sp>
          <p:sp>
            <p:nvSpPr>
              <p:cNvPr id="71" name="任意多边形: 形状 70">
                <a:extLst>
                  <a:ext uri="{FF2B5EF4-FFF2-40B4-BE49-F238E27FC236}">
                    <a16:creationId xmlns:a16="http://schemas.microsoft.com/office/drawing/2014/main" xmlns="" id="{EBBD4B77-D495-4FCB-8558-F010CEFE6A2E}"/>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noAutofit/>
              </a:bodyPr>
              <a:lstStyle/>
              <a:p>
                <a:pPr defTabSz="685800">
                  <a:defRPr/>
                </a:pPr>
                <a:endParaRPr lang="zh-CN" altLang="en-US" sz="1350">
                  <a:solidFill>
                    <a:prstClr val="black"/>
                  </a:solidFill>
                  <a:latin typeface="阿里巴巴普惠体 R"/>
                  <a:ea typeface="阿里巴巴普惠体 R"/>
                </a:endParaRPr>
              </a:p>
            </p:txBody>
          </p:sp>
          <p:sp>
            <p:nvSpPr>
              <p:cNvPr id="72" name="任意多边形: 形状 71">
                <a:extLst>
                  <a:ext uri="{FF2B5EF4-FFF2-40B4-BE49-F238E27FC236}">
                    <a16:creationId xmlns:a16="http://schemas.microsoft.com/office/drawing/2014/main" xmlns="" id="{EAE7BDC8-2669-459E-AD0E-F66F91EAA425}"/>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dist"/>
                <a:endParaRPr lang="zh-CN" altLang="en-US" dirty="0">
                  <a:solidFill>
                    <a:srgbClr val="FCE3C1"/>
                  </a:solidFill>
                  <a:latin typeface="DIN Black" pitchFamily="50" charset="0"/>
                  <a:ea typeface="微软雅黑" panose="020B0503020204020204" pitchFamily="34" charset="-122"/>
                </a:endParaRPr>
              </a:p>
            </p:txBody>
          </p:sp>
          <p:sp>
            <p:nvSpPr>
              <p:cNvPr id="73" name="任意多边形: 形状 72">
                <a:extLst>
                  <a:ext uri="{FF2B5EF4-FFF2-40B4-BE49-F238E27FC236}">
                    <a16:creationId xmlns:a16="http://schemas.microsoft.com/office/drawing/2014/main" xmlns="" id="{CA04C08F-F2F1-457A-8D09-70CAFFF8EA55}"/>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dist"/>
                <a:endParaRPr lang="zh-CN" altLang="en-US" dirty="0">
                  <a:solidFill>
                    <a:srgbClr val="FCE3C1"/>
                  </a:solidFill>
                  <a:latin typeface="DIN Black" pitchFamily="50" charset="0"/>
                  <a:ea typeface="微软雅黑" panose="020B0503020204020204" pitchFamily="34" charset="-122"/>
                </a:endParaRPr>
              </a:p>
            </p:txBody>
          </p:sp>
          <p:sp>
            <p:nvSpPr>
              <p:cNvPr id="74" name="任意多边形: 形状 73">
                <a:extLst>
                  <a:ext uri="{FF2B5EF4-FFF2-40B4-BE49-F238E27FC236}">
                    <a16:creationId xmlns:a16="http://schemas.microsoft.com/office/drawing/2014/main" xmlns="" id="{CE1AB542-1DA6-4B4B-93FE-F18EF7D49996}"/>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grpSp>
        <p:sp>
          <p:nvSpPr>
            <p:cNvPr id="66" name="文本框 65">
              <a:extLst>
                <a:ext uri="{FF2B5EF4-FFF2-40B4-BE49-F238E27FC236}">
                  <a16:creationId xmlns:a16="http://schemas.microsoft.com/office/drawing/2014/main" xmlns="" id="{6B072CD0-4DFF-43AC-96C2-B8FFEB183B20}"/>
                </a:ext>
              </a:extLst>
            </p:cNvPr>
            <p:cNvSpPr txBox="1"/>
            <p:nvPr/>
          </p:nvSpPr>
          <p:spPr>
            <a:xfrm>
              <a:off x="4610101" y="4810400"/>
              <a:ext cx="2971800" cy="592308"/>
            </a:xfrm>
            <a:custGeom>
              <a:avLst/>
              <a:gdLst/>
              <a:ahLst/>
              <a:cxnLst/>
              <a:rect l="l" t="t" r="r" b="b"/>
              <a:pathLst>
                <a:path w="4455881" h="888095">
                  <a:moveTo>
                    <a:pt x="1641625" y="805494"/>
                  </a:moveTo>
                  <a:lnTo>
                    <a:pt x="1676943" y="805494"/>
                  </a:lnTo>
                  <a:lnTo>
                    <a:pt x="1676943" y="859139"/>
                  </a:lnTo>
                  <a:lnTo>
                    <a:pt x="1641625" y="888095"/>
                  </a:lnTo>
                  <a:close/>
                  <a:moveTo>
                    <a:pt x="3399768" y="672899"/>
                  </a:moveTo>
                  <a:lnTo>
                    <a:pt x="3365935" y="769242"/>
                  </a:lnTo>
                  <a:lnTo>
                    <a:pt x="3432686" y="769242"/>
                  </a:lnTo>
                  <a:close/>
                  <a:moveTo>
                    <a:pt x="4155577" y="653380"/>
                  </a:moveTo>
                  <a:lnTo>
                    <a:pt x="4155577" y="725656"/>
                  </a:lnTo>
                  <a:lnTo>
                    <a:pt x="4203147" y="725656"/>
                  </a:lnTo>
                  <a:cubicBezTo>
                    <a:pt x="4214753" y="725586"/>
                    <a:pt x="4224015" y="722447"/>
                    <a:pt x="4230934" y="716240"/>
                  </a:cubicBezTo>
                  <a:cubicBezTo>
                    <a:pt x="4237852" y="710033"/>
                    <a:pt x="4241397" y="701176"/>
                    <a:pt x="4241569" y="689670"/>
                  </a:cubicBezTo>
                  <a:cubicBezTo>
                    <a:pt x="4241397" y="678151"/>
                    <a:pt x="4237852" y="669244"/>
                    <a:pt x="4230934" y="662948"/>
                  </a:cubicBezTo>
                  <a:cubicBezTo>
                    <a:pt x="4224015" y="656652"/>
                    <a:pt x="4214753" y="653463"/>
                    <a:pt x="4203147" y="653380"/>
                  </a:cubicBezTo>
                  <a:close/>
                  <a:moveTo>
                    <a:pt x="3955552" y="653380"/>
                  </a:moveTo>
                  <a:lnTo>
                    <a:pt x="3955552" y="725656"/>
                  </a:lnTo>
                  <a:lnTo>
                    <a:pt x="4003121" y="725656"/>
                  </a:lnTo>
                  <a:cubicBezTo>
                    <a:pt x="4014728" y="725586"/>
                    <a:pt x="4023991" y="722447"/>
                    <a:pt x="4030909" y="716240"/>
                  </a:cubicBezTo>
                  <a:cubicBezTo>
                    <a:pt x="4037827" y="710033"/>
                    <a:pt x="4041372" y="701176"/>
                    <a:pt x="4041543" y="689670"/>
                  </a:cubicBezTo>
                  <a:cubicBezTo>
                    <a:pt x="4041372" y="678151"/>
                    <a:pt x="4037827" y="669244"/>
                    <a:pt x="4030909" y="662948"/>
                  </a:cubicBezTo>
                  <a:cubicBezTo>
                    <a:pt x="4023991" y="656652"/>
                    <a:pt x="4014728" y="653463"/>
                    <a:pt x="4003121" y="653380"/>
                  </a:cubicBezTo>
                  <a:close/>
                  <a:moveTo>
                    <a:pt x="2402977" y="653380"/>
                  </a:moveTo>
                  <a:lnTo>
                    <a:pt x="2402977" y="721389"/>
                  </a:lnTo>
                  <a:lnTo>
                    <a:pt x="2451766" y="721389"/>
                  </a:lnTo>
                  <a:cubicBezTo>
                    <a:pt x="2462909" y="721312"/>
                    <a:pt x="2471803" y="718339"/>
                    <a:pt x="2478448" y="712468"/>
                  </a:cubicBezTo>
                  <a:cubicBezTo>
                    <a:pt x="2485093" y="706597"/>
                    <a:pt x="2488499" y="698287"/>
                    <a:pt x="2488664" y="687537"/>
                  </a:cubicBezTo>
                  <a:cubicBezTo>
                    <a:pt x="2488499" y="676774"/>
                    <a:pt x="2485093" y="668412"/>
                    <a:pt x="2478448" y="662453"/>
                  </a:cubicBezTo>
                  <a:cubicBezTo>
                    <a:pt x="2471803" y="656493"/>
                    <a:pt x="2462909" y="653469"/>
                    <a:pt x="2451766" y="653380"/>
                  </a:cubicBezTo>
                  <a:close/>
                  <a:moveTo>
                    <a:pt x="1298077" y="653380"/>
                  </a:moveTo>
                  <a:lnTo>
                    <a:pt x="1298077" y="725656"/>
                  </a:lnTo>
                  <a:lnTo>
                    <a:pt x="1345647" y="725656"/>
                  </a:lnTo>
                  <a:cubicBezTo>
                    <a:pt x="1357253" y="725586"/>
                    <a:pt x="1366516" y="722447"/>
                    <a:pt x="1373434" y="716240"/>
                  </a:cubicBezTo>
                  <a:cubicBezTo>
                    <a:pt x="1380352" y="710033"/>
                    <a:pt x="1383897" y="701176"/>
                    <a:pt x="1384069" y="689670"/>
                  </a:cubicBezTo>
                  <a:cubicBezTo>
                    <a:pt x="1383897" y="678151"/>
                    <a:pt x="1380352" y="669244"/>
                    <a:pt x="1373434" y="662948"/>
                  </a:cubicBezTo>
                  <a:cubicBezTo>
                    <a:pt x="1366516" y="656652"/>
                    <a:pt x="1357253" y="653463"/>
                    <a:pt x="1345647" y="653380"/>
                  </a:cubicBezTo>
                  <a:close/>
                  <a:moveTo>
                    <a:pt x="1098052" y="653380"/>
                  </a:moveTo>
                  <a:lnTo>
                    <a:pt x="1098052" y="725656"/>
                  </a:lnTo>
                  <a:lnTo>
                    <a:pt x="1145622" y="725656"/>
                  </a:lnTo>
                  <a:cubicBezTo>
                    <a:pt x="1157228" y="725586"/>
                    <a:pt x="1166491" y="722447"/>
                    <a:pt x="1173409" y="716240"/>
                  </a:cubicBezTo>
                  <a:cubicBezTo>
                    <a:pt x="1180327" y="710033"/>
                    <a:pt x="1183872" y="701176"/>
                    <a:pt x="1184044" y="689670"/>
                  </a:cubicBezTo>
                  <a:cubicBezTo>
                    <a:pt x="1183872" y="678151"/>
                    <a:pt x="1180327" y="669244"/>
                    <a:pt x="1173409" y="662948"/>
                  </a:cubicBezTo>
                  <a:cubicBezTo>
                    <a:pt x="1166491" y="656652"/>
                    <a:pt x="1157228" y="653463"/>
                    <a:pt x="1145622" y="653380"/>
                  </a:cubicBezTo>
                  <a:close/>
                  <a:moveTo>
                    <a:pt x="259852" y="653380"/>
                  </a:moveTo>
                  <a:lnTo>
                    <a:pt x="259852" y="721389"/>
                  </a:lnTo>
                  <a:lnTo>
                    <a:pt x="308642" y="721389"/>
                  </a:lnTo>
                  <a:cubicBezTo>
                    <a:pt x="319784" y="721312"/>
                    <a:pt x="328678" y="718339"/>
                    <a:pt x="335323" y="712468"/>
                  </a:cubicBezTo>
                  <a:cubicBezTo>
                    <a:pt x="341969" y="706597"/>
                    <a:pt x="345374" y="698287"/>
                    <a:pt x="345539" y="687537"/>
                  </a:cubicBezTo>
                  <a:cubicBezTo>
                    <a:pt x="345374" y="676774"/>
                    <a:pt x="341969" y="668412"/>
                    <a:pt x="335323" y="662453"/>
                  </a:cubicBezTo>
                  <a:cubicBezTo>
                    <a:pt x="328678" y="656493"/>
                    <a:pt x="319784" y="653469"/>
                    <a:pt x="308642" y="653380"/>
                  </a:cubicBezTo>
                  <a:close/>
                  <a:moveTo>
                    <a:pt x="2230631" y="651551"/>
                  </a:moveTo>
                  <a:cubicBezTo>
                    <a:pt x="2224158" y="651596"/>
                    <a:pt x="2218123" y="652803"/>
                    <a:pt x="2212526" y="655172"/>
                  </a:cubicBezTo>
                  <a:cubicBezTo>
                    <a:pt x="2206929" y="657542"/>
                    <a:pt x="2202190" y="660806"/>
                    <a:pt x="2198309" y="664967"/>
                  </a:cubicBezTo>
                  <a:cubicBezTo>
                    <a:pt x="2194791" y="668638"/>
                    <a:pt x="2192103" y="672948"/>
                    <a:pt x="2190245" y="677895"/>
                  </a:cubicBezTo>
                  <a:cubicBezTo>
                    <a:pt x="2188388" y="682843"/>
                    <a:pt x="2187123" y="689569"/>
                    <a:pt x="2186451" y="698073"/>
                  </a:cubicBezTo>
                  <a:cubicBezTo>
                    <a:pt x="2185780" y="706578"/>
                    <a:pt x="2185463" y="718001"/>
                    <a:pt x="2185503" y="732343"/>
                  </a:cubicBezTo>
                  <a:cubicBezTo>
                    <a:pt x="2185463" y="746685"/>
                    <a:pt x="2185780" y="758108"/>
                    <a:pt x="2186451" y="766613"/>
                  </a:cubicBezTo>
                  <a:cubicBezTo>
                    <a:pt x="2187123" y="775117"/>
                    <a:pt x="2188388" y="781843"/>
                    <a:pt x="2190245" y="786790"/>
                  </a:cubicBezTo>
                  <a:cubicBezTo>
                    <a:pt x="2192103" y="791738"/>
                    <a:pt x="2194791" y="796048"/>
                    <a:pt x="2198309" y="799719"/>
                  </a:cubicBezTo>
                  <a:cubicBezTo>
                    <a:pt x="2202190" y="803879"/>
                    <a:pt x="2206929" y="807144"/>
                    <a:pt x="2212526" y="809513"/>
                  </a:cubicBezTo>
                  <a:cubicBezTo>
                    <a:pt x="2218123" y="811882"/>
                    <a:pt x="2224158" y="813089"/>
                    <a:pt x="2230631" y="813133"/>
                  </a:cubicBezTo>
                  <a:cubicBezTo>
                    <a:pt x="2237105" y="813089"/>
                    <a:pt x="2243140" y="811882"/>
                    <a:pt x="2248737" y="809513"/>
                  </a:cubicBezTo>
                  <a:cubicBezTo>
                    <a:pt x="2254333" y="807144"/>
                    <a:pt x="2259072" y="803879"/>
                    <a:pt x="2262954" y="799719"/>
                  </a:cubicBezTo>
                  <a:cubicBezTo>
                    <a:pt x="2266472" y="796048"/>
                    <a:pt x="2269160" y="791738"/>
                    <a:pt x="2271017" y="786790"/>
                  </a:cubicBezTo>
                  <a:cubicBezTo>
                    <a:pt x="2272875" y="781843"/>
                    <a:pt x="2274140" y="775117"/>
                    <a:pt x="2274812" y="766613"/>
                  </a:cubicBezTo>
                  <a:cubicBezTo>
                    <a:pt x="2275483" y="758108"/>
                    <a:pt x="2275799" y="746685"/>
                    <a:pt x="2275760" y="732343"/>
                  </a:cubicBezTo>
                  <a:cubicBezTo>
                    <a:pt x="2275799" y="718001"/>
                    <a:pt x="2275483" y="706578"/>
                    <a:pt x="2274812" y="698073"/>
                  </a:cubicBezTo>
                  <a:cubicBezTo>
                    <a:pt x="2274140" y="689569"/>
                    <a:pt x="2272875" y="682843"/>
                    <a:pt x="2271017" y="677895"/>
                  </a:cubicBezTo>
                  <a:cubicBezTo>
                    <a:pt x="2269160" y="672948"/>
                    <a:pt x="2266472" y="668638"/>
                    <a:pt x="2262954" y="664967"/>
                  </a:cubicBezTo>
                  <a:cubicBezTo>
                    <a:pt x="2259072" y="660806"/>
                    <a:pt x="2254333" y="657542"/>
                    <a:pt x="2248737" y="655172"/>
                  </a:cubicBezTo>
                  <a:cubicBezTo>
                    <a:pt x="2243140" y="652803"/>
                    <a:pt x="2237105" y="651596"/>
                    <a:pt x="2230631" y="651551"/>
                  </a:cubicBezTo>
                  <a:close/>
                  <a:moveTo>
                    <a:pt x="506606" y="651551"/>
                  </a:moveTo>
                  <a:cubicBezTo>
                    <a:pt x="500133" y="651596"/>
                    <a:pt x="494098" y="652803"/>
                    <a:pt x="488501" y="655172"/>
                  </a:cubicBezTo>
                  <a:cubicBezTo>
                    <a:pt x="482904" y="657542"/>
                    <a:pt x="478165" y="660806"/>
                    <a:pt x="474284" y="664967"/>
                  </a:cubicBezTo>
                  <a:cubicBezTo>
                    <a:pt x="470766" y="668638"/>
                    <a:pt x="468078" y="672948"/>
                    <a:pt x="466220" y="677895"/>
                  </a:cubicBezTo>
                  <a:cubicBezTo>
                    <a:pt x="464363" y="682843"/>
                    <a:pt x="463098" y="689569"/>
                    <a:pt x="462426" y="698073"/>
                  </a:cubicBezTo>
                  <a:cubicBezTo>
                    <a:pt x="461755" y="706578"/>
                    <a:pt x="461439" y="718001"/>
                    <a:pt x="461478" y="732343"/>
                  </a:cubicBezTo>
                  <a:cubicBezTo>
                    <a:pt x="461439" y="746685"/>
                    <a:pt x="461755" y="758108"/>
                    <a:pt x="462426" y="766613"/>
                  </a:cubicBezTo>
                  <a:cubicBezTo>
                    <a:pt x="463098" y="775117"/>
                    <a:pt x="464363" y="781843"/>
                    <a:pt x="466220" y="786790"/>
                  </a:cubicBezTo>
                  <a:cubicBezTo>
                    <a:pt x="468078" y="791738"/>
                    <a:pt x="470766" y="796048"/>
                    <a:pt x="474284" y="799719"/>
                  </a:cubicBezTo>
                  <a:cubicBezTo>
                    <a:pt x="478165" y="803879"/>
                    <a:pt x="482904" y="807144"/>
                    <a:pt x="488501" y="809513"/>
                  </a:cubicBezTo>
                  <a:cubicBezTo>
                    <a:pt x="494098" y="811882"/>
                    <a:pt x="500133" y="813089"/>
                    <a:pt x="506606" y="813133"/>
                  </a:cubicBezTo>
                  <a:cubicBezTo>
                    <a:pt x="513080" y="813089"/>
                    <a:pt x="519115" y="811882"/>
                    <a:pt x="524712" y="809513"/>
                  </a:cubicBezTo>
                  <a:cubicBezTo>
                    <a:pt x="530308" y="807144"/>
                    <a:pt x="535048" y="803879"/>
                    <a:pt x="538929" y="799719"/>
                  </a:cubicBezTo>
                  <a:cubicBezTo>
                    <a:pt x="542447" y="796048"/>
                    <a:pt x="545135" y="791738"/>
                    <a:pt x="546992" y="786790"/>
                  </a:cubicBezTo>
                  <a:cubicBezTo>
                    <a:pt x="548850" y="781843"/>
                    <a:pt x="550115" y="775117"/>
                    <a:pt x="550787" y="766613"/>
                  </a:cubicBezTo>
                  <a:cubicBezTo>
                    <a:pt x="551458" y="758108"/>
                    <a:pt x="551775" y="746685"/>
                    <a:pt x="551735" y="732343"/>
                  </a:cubicBezTo>
                  <a:cubicBezTo>
                    <a:pt x="551775" y="718001"/>
                    <a:pt x="551458" y="706578"/>
                    <a:pt x="550787" y="698073"/>
                  </a:cubicBezTo>
                  <a:cubicBezTo>
                    <a:pt x="550115" y="689569"/>
                    <a:pt x="548850" y="682843"/>
                    <a:pt x="546992" y="677895"/>
                  </a:cubicBezTo>
                  <a:cubicBezTo>
                    <a:pt x="545135" y="672948"/>
                    <a:pt x="542447" y="668638"/>
                    <a:pt x="538929" y="664967"/>
                  </a:cubicBezTo>
                  <a:cubicBezTo>
                    <a:pt x="535048" y="660806"/>
                    <a:pt x="530308" y="657542"/>
                    <a:pt x="524712" y="655172"/>
                  </a:cubicBezTo>
                  <a:cubicBezTo>
                    <a:pt x="519115" y="652803"/>
                    <a:pt x="513080" y="651596"/>
                    <a:pt x="506606" y="651551"/>
                  </a:cubicBezTo>
                  <a:close/>
                  <a:moveTo>
                    <a:pt x="4303519" y="623853"/>
                  </a:moveTo>
                  <a:lnTo>
                    <a:pt x="4455881" y="623853"/>
                  </a:lnTo>
                  <a:lnTo>
                    <a:pt x="4455881" y="653380"/>
                  </a:lnTo>
                  <a:lnTo>
                    <a:pt x="4396141" y="653380"/>
                  </a:lnTo>
                  <a:lnTo>
                    <a:pt x="4396141" y="840832"/>
                  </a:lnTo>
                  <a:lnTo>
                    <a:pt x="4363260" y="840832"/>
                  </a:lnTo>
                  <a:lnTo>
                    <a:pt x="4363260" y="653380"/>
                  </a:lnTo>
                  <a:lnTo>
                    <a:pt x="4303519" y="653380"/>
                  </a:lnTo>
                  <a:close/>
                  <a:moveTo>
                    <a:pt x="4122697" y="623853"/>
                  </a:moveTo>
                  <a:lnTo>
                    <a:pt x="4204977" y="623853"/>
                  </a:lnTo>
                  <a:cubicBezTo>
                    <a:pt x="4226411" y="624232"/>
                    <a:pt x="4243287" y="630475"/>
                    <a:pt x="4255604" y="642582"/>
                  </a:cubicBezTo>
                  <a:cubicBezTo>
                    <a:pt x="4267921" y="654689"/>
                    <a:pt x="4274203" y="670385"/>
                    <a:pt x="4274449" y="689670"/>
                  </a:cubicBezTo>
                  <a:cubicBezTo>
                    <a:pt x="4274203" y="708955"/>
                    <a:pt x="4267921" y="724652"/>
                    <a:pt x="4255604" y="736759"/>
                  </a:cubicBezTo>
                  <a:cubicBezTo>
                    <a:pt x="4243287" y="748866"/>
                    <a:pt x="4226411" y="755109"/>
                    <a:pt x="4204977" y="755488"/>
                  </a:cubicBezTo>
                  <a:lnTo>
                    <a:pt x="4155577" y="755488"/>
                  </a:lnTo>
                  <a:lnTo>
                    <a:pt x="4155577" y="840832"/>
                  </a:lnTo>
                  <a:lnTo>
                    <a:pt x="4122697" y="840832"/>
                  </a:lnTo>
                  <a:close/>
                  <a:moveTo>
                    <a:pt x="3922671" y="623853"/>
                  </a:moveTo>
                  <a:lnTo>
                    <a:pt x="4004951" y="623853"/>
                  </a:lnTo>
                  <a:cubicBezTo>
                    <a:pt x="4026386" y="624232"/>
                    <a:pt x="4043261" y="630475"/>
                    <a:pt x="4055579" y="642582"/>
                  </a:cubicBezTo>
                  <a:cubicBezTo>
                    <a:pt x="4067896" y="654689"/>
                    <a:pt x="4074178" y="670385"/>
                    <a:pt x="4074424" y="689670"/>
                  </a:cubicBezTo>
                  <a:cubicBezTo>
                    <a:pt x="4074178" y="708955"/>
                    <a:pt x="4067896" y="724652"/>
                    <a:pt x="4055579" y="736759"/>
                  </a:cubicBezTo>
                  <a:cubicBezTo>
                    <a:pt x="4043261" y="748866"/>
                    <a:pt x="4026386" y="755109"/>
                    <a:pt x="4004951" y="755488"/>
                  </a:cubicBezTo>
                  <a:lnTo>
                    <a:pt x="3955552" y="755488"/>
                  </a:lnTo>
                  <a:lnTo>
                    <a:pt x="3955552" y="840832"/>
                  </a:lnTo>
                  <a:lnTo>
                    <a:pt x="3922671" y="840832"/>
                  </a:lnTo>
                  <a:close/>
                  <a:moveTo>
                    <a:pt x="3532147" y="623853"/>
                  </a:moveTo>
                  <a:lnTo>
                    <a:pt x="3562287" y="623853"/>
                  </a:lnTo>
                  <a:lnTo>
                    <a:pt x="3662601" y="776242"/>
                  </a:lnTo>
                  <a:lnTo>
                    <a:pt x="3662601" y="623853"/>
                  </a:lnTo>
                  <a:lnTo>
                    <a:pt x="3695481" y="623853"/>
                  </a:lnTo>
                  <a:lnTo>
                    <a:pt x="3695481" y="840832"/>
                  </a:lnTo>
                  <a:lnTo>
                    <a:pt x="3665341" y="840832"/>
                  </a:lnTo>
                  <a:lnTo>
                    <a:pt x="3565027" y="688139"/>
                  </a:lnTo>
                  <a:lnTo>
                    <a:pt x="3565027" y="840832"/>
                  </a:lnTo>
                  <a:lnTo>
                    <a:pt x="3532147" y="840832"/>
                  </a:lnTo>
                  <a:close/>
                  <a:moveTo>
                    <a:pt x="3385747" y="623853"/>
                  </a:moveTo>
                  <a:lnTo>
                    <a:pt x="3412265" y="623853"/>
                  </a:lnTo>
                  <a:lnTo>
                    <a:pt x="3491817" y="840832"/>
                  </a:lnTo>
                  <a:lnTo>
                    <a:pt x="3456765" y="840832"/>
                  </a:lnTo>
                  <a:lnTo>
                    <a:pt x="3441831" y="797246"/>
                  </a:lnTo>
                  <a:lnTo>
                    <a:pt x="3356182" y="797246"/>
                  </a:lnTo>
                  <a:lnTo>
                    <a:pt x="3341247" y="840832"/>
                  </a:lnTo>
                  <a:lnTo>
                    <a:pt x="3306194" y="840832"/>
                  </a:lnTo>
                  <a:close/>
                  <a:moveTo>
                    <a:pt x="3113047" y="623853"/>
                  </a:moveTo>
                  <a:lnTo>
                    <a:pt x="3145927" y="623853"/>
                  </a:lnTo>
                  <a:lnTo>
                    <a:pt x="3145927" y="716512"/>
                  </a:lnTo>
                  <a:lnTo>
                    <a:pt x="3234052" y="716512"/>
                  </a:lnTo>
                  <a:lnTo>
                    <a:pt x="3234052" y="623853"/>
                  </a:lnTo>
                  <a:lnTo>
                    <a:pt x="3266933" y="623853"/>
                  </a:lnTo>
                  <a:lnTo>
                    <a:pt x="3266933" y="840832"/>
                  </a:lnTo>
                  <a:lnTo>
                    <a:pt x="3234052" y="840832"/>
                  </a:lnTo>
                  <a:lnTo>
                    <a:pt x="3234052" y="746039"/>
                  </a:lnTo>
                  <a:lnTo>
                    <a:pt x="3145927" y="746039"/>
                  </a:lnTo>
                  <a:lnTo>
                    <a:pt x="3145927" y="840832"/>
                  </a:lnTo>
                  <a:lnTo>
                    <a:pt x="3113047" y="840832"/>
                  </a:lnTo>
                  <a:close/>
                  <a:moveTo>
                    <a:pt x="2912869" y="623853"/>
                  </a:moveTo>
                  <a:lnTo>
                    <a:pt x="3065231" y="623853"/>
                  </a:lnTo>
                  <a:lnTo>
                    <a:pt x="3065231" y="653380"/>
                  </a:lnTo>
                  <a:lnTo>
                    <a:pt x="3005490" y="653380"/>
                  </a:lnTo>
                  <a:lnTo>
                    <a:pt x="3005490" y="840832"/>
                  </a:lnTo>
                  <a:lnTo>
                    <a:pt x="2972610" y="840832"/>
                  </a:lnTo>
                  <a:lnTo>
                    <a:pt x="2972610" y="653380"/>
                  </a:lnTo>
                  <a:lnTo>
                    <a:pt x="2912869" y="653380"/>
                  </a:lnTo>
                  <a:close/>
                  <a:moveTo>
                    <a:pt x="2579647" y="623853"/>
                  </a:moveTo>
                  <a:lnTo>
                    <a:pt x="2718293" y="623853"/>
                  </a:lnTo>
                  <a:lnTo>
                    <a:pt x="2718293" y="653380"/>
                  </a:lnTo>
                  <a:lnTo>
                    <a:pt x="2612527" y="653380"/>
                  </a:lnTo>
                  <a:lnTo>
                    <a:pt x="2612527" y="716817"/>
                  </a:lnTo>
                  <a:lnTo>
                    <a:pt x="2702748" y="716817"/>
                  </a:lnTo>
                  <a:lnTo>
                    <a:pt x="2702748" y="746039"/>
                  </a:lnTo>
                  <a:lnTo>
                    <a:pt x="2612527" y="746039"/>
                  </a:lnTo>
                  <a:lnTo>
                    <a:pt x="2612527" y="811305"/>
                  </a:lnTo>
                  <a:lnTo>
                    <a:pt x="2718293" y="811305"/>
                  </a:lnTo>
                  <a:lnTo>
                    <a:pt x="2718293" y="840832"/>
                  </a:lnTo>
                  <a:lnTo>
                    <a:pt x="2579647" y="840832"/>
                  </a:lnTo>
                  <a:close/>
                  <a:moveTo>
                    <a:pt x="2370097" y="623853"/>
                  </a:moveTo>
                  <a:lnTo>
                    <a:pt x="2454206" y="623853"/>
                  </a:lnTo>
                  <a:cubicBezTo>
                    <a:pt x="2475017" y="624187"/>
                    <a:pt x="2491385" y="630139"/>
                    <a:pt x="2503309" y="641706"/>
                  </a:cubicBezTo>
                  <a:cubicBezTo>
                    <a:pt x="2515232" y="653274"/>
                    <a:pt x="2521311" y="668449"/>
                    <a:pt x="2521544" y="687232"/>
                  </a:cubicBezTo>
                  <a:cubicBezTo>
                    <a:pt x="2521265" y="702822"/>
                    <a:pt x="2517104" y="715473"/>
                    <a:pt x="2509060" y="725183"/>
                  </a:cubicBezTo>
                  <a:cubicBezTo>
                    <a:pt x="2501015" y="734893"/>
                    <a:pt x="2490761" y="741441"/>
                    <a:pt x="2478296" y="744826"/>
                  </a:cubicBezTo>
                  <a:lnTo>
                    <a:pt x="2528250" y="840832"/>
                  </a:lnTo>
                  <a:lnTo>
                    <a:pt x="2489881" y="840832"/>
                  </a:lnTo>
                  <a:lnTo>
                    <a:pt x="2444143" y="749392"/>
                  </a:lnTo>
                  <a:lnTo>
                    <a:pt x="2402977" y="749392"/>
                  </a:lnTo>
                  <a:lnTo>
                    <a:pt x="2402977" y="840832"/>
                  </a:lnTo>
                  <a:lnTo>
                    <a:pt x="2370097" y="840832"/>
                  </a:lnTo>
                  <a:close/>
                  <a:moveTo>
                    <a:pt x="1903372" y="623853"/>
                  </a:moveTo>
                  <a:lnTo>
                    <a:pt x="1936252" y="623853"/>
                  </a:lnTo>
                  <a:lnTo>
                    <a:pt x="1999670" y="758865"/>
                  </a:lnTo>
                  <a:lnTo>
                    <a:pt x="2061868" y="623853"/>
                  </a:lnTo>
                  <a:lnTo>
                    <a:pt x="2094748" y="623853"/>
                  </a:lnTo>
                  <a:lnTo>
                    <a:pt x="2094748" y="840832"/>
                  </a:lnTo>
                  <a:lnTo>
                    <a:pt x="2061868" y="840832"/>
                  </a:lnTo>
                  <a:lnTo>
                    <a:pt x="2061868" y="695760"/>
                  </a:lnTo>
                  <a:lnTo>
                    <a:pt x="2011865" y="801545"/>
                  </a:lnTo>
                  <a:lnTo>
                    <a:pt x="1987474" y="801545"/>
                  </a:lnTo>
                  <a:lnTo>
                    <a:pt x="1936252" y="695760"/>
                  </a:lnTo>
                  <a:lnTo>
                    <a:pt x="1936252" y="840832"/>
                  </a:lnTo>
                  <a:lnTo>
                    <a:pt x="1903372" y="840832"/>
                  </a:lnTo>
                  <a:close/>
                  <a:moveTo>
                    <a:pt x="1446019" y="623853"/>
                  </a:moveTo>
                  <a:lnTo>
                    <a:pt x="1598381" y="623853"/>
                  </a:lnTo>
                  <a:lnTo>
                    <a:pt x="1598381" y="653380"/>
                  </a:lnTo>
                  <a:lnTo>
                    <a:pt x="1538640" y="653380"/>
                  </a:lnTo>
                  <a:lnTo>
                    <a:pt x="1538640" y="840832"/>
                  </a:lnTo>
                  <a:lnTo>
                    <a:pt x="1505760" y="840832"/>
                  </a:lnTo>
                  <a:lnTo>
                    <a:pt x="1505760" y="653380"/>
                  </a:lnTo>
                  <a:lnTo>
                    <a:pt x="1446019" y="653380"/>
                  </a:lnTo>
                  <a:close/>
                  <a:moveTo>
                    <a:pt x="1265197" y="623853"/>
                  </a:moveTo>
                  <a:lnTo>
                    <a:pt x="1347476" y="623853"/>
                  </a:lnTo>
                  <a:cubicBezTo>
                    <a:pt x="1368911" y="624232"/>
                    <a:pt x="1385787" y="630475"/>
                    <a:pt x="1398104" y="642582"/>
                  </a:cubicBezTo>
                  <a:cubicBezTo>
                    <a:pt x="1410421" y="654689"/>
                    <a:pt x="1416703" y="670385"/>
                    <a:pt x="1416949" y="689670"/>
                  </a:cubicBezTo>
                  <a:cubicBezTo>
                    <a:pt x="1416703" y="708955"/>
                    <a:pt x="1410421" y="724652"/>
                    <a:pt x="1398104" y="736759"/>
                  </a:cubicBezTo>
                  <a:cubicBezTo>
                    <a:pt x="1385787" y="748866"/>
                    <a:pt x="1368911" y="755109"/>
                    <a:pt x="1347476" y="755488"/>
                  </a:cubicBezTo>
                  <a:lnTo>
                    <a:pt x="1298077" y="755488"/>
                  </a:lnTo>
                  <a:lnTo>
                    <a:pt x="1298077" y="840832"/>
                  </a:lnTo>
                  <a:lnTo>
                    <a:pt x="1265197" y="840832"/>
                  </a:lnTo>
                  <a:close/>
                  <a:moveTo>
                    <a:pt x="1065172" y="623853"/>
                  </a:moveTo>
                  <a:lnTo>
                    <a:pt x="1147451" y="623853"/>
                  </a:lnTo>
                  <a:cubicBezTo>
                    <a:pt x="1168886" y="624232"/>
                    <a:pt x="1185762" y="630475"/>
                    <a:pt x="1198079" y="642582"/>
                  </a:cubicBezTo>
                  <a:cubicBezTo>
                    <a:pt x="1210396" y="654689"/>
                    <a:pt x="1216678" y="670385"/>
                    <a:pt x="1216924" y="689670"/>
                  </a:cubicBezTo>
                  <a:cubicBezTo>
                    <a:pt x="1216678" y="708955"/>
                    <a:pt x="1210396" y="724652"/>
                    <a:pt x="1198079" y="736759"/>
                  </a:cubicBezTo>
                  <a:cubicBezTo>
                    <a:pt x="1185762" y="748866"/>
                    <a:pt x="1168886" y="755109"/>
                    <a:pt x="1147451" y="755488"/>
                  </a:cubicBezTo>
                  <a:lnTo>
                    <a:pt x="1098052" y="755488"/>
                  </a:lnTo>
                  <a:lnTo>
                    <a:pt x="1098052" y="840832"/>
                  </a:lnTo>
                  <a:lnTo>
                    <a:pt x="1065172" y="840832"/>
                  </a:lnTo>
                  <a:close/>
                  <a:moveTo>
                    <a:pt x="646072" y="623853"/>
                  </a:moveTo>
                  <a:lnTo>
                    <a:pt x="678952" y="623853"/>
                  </a:lnTo>
                  <a:lnTo>
                    <a:pt x="742370" y="758865"/>
                  </a:lnTo>
                  <a:lnTo>
                    <a:pt x="804568" y="623853"/>
                  </a:lnTo>
                  <a:lnTo>
                    <a:pt x="837448" y="623853"/>
                  </a:lnTo>
                  <a:lnTo>
                    <a:pt x="837448" y="840832"/>
                  </a:lnTo>
                  <a:lnTo>
                    <a:pt x="804568" y="840832"/>
                  </a:lnTo>
                  <a:lnTo>
                    <a:pt x="804568" y="695760"/>
                  </a:lnTo>
                  <a:lnTo>
                    <a:pt x="754565" y="801545"/>
                  </a:lnTo>
                  <a:lnTo>
                    <a:pt x="730174" y="801545"/>
                  </a:lnTo>
                  <a:lnTo>
                    <a:pt x="678952" y="695760"/>
                  </a:lnTo>
                  <a:lnTo>
                    <a:pt x="678952" y="840832"/>
                  </a:lnTo>
                  <a:lnTo>
                    <a:pt x="646072" y="840832"/>
                  </a:lnTo>
                  <a:close/>
                  <a:moveTo>
                    <a:pt x="226972" y="623853"/>
                  </a:moveTo>
                  <a:lnTo>
                    <a:pt x="311081" y="623853"/>
                  </a:lnTo>
                  <a:cubicBezTo>
                    <a:pt x="331892" y="624187"/>
                    <a:pt x="348260" y="630139"/>
                    <a:pt x="360183" y="641706"/>
                  </a:cubicBezTo>
                  <a:cubicBezTo>
                    <a:pt x="372107" y="653274"/>
                    <a:pt x="378186" y="668449"/>
                    <a:pt x="378419" y="687232"/>
                  </a:cubicBezTo>
                  <a:cubicBezTo>
                    <a:pt x="378140" y="702822"/>
                    <a:pt x="373979" y="715473"/>
                    <a:pt x="365935" y="725183"/>
                  </a:cubicBezTo>
                  <a:cubicBezTo>
                    <a:pt x="357891" y="734893"/>
                    <a:pt x="347636" y="741441"/>
                    <a:pt x="335171" y="744826"/>
                  </a:cubicBezTo>
                  <a:lnTo>
                    <a:pt x="385125" y="840832"/>
                  </a:lnTo>
                  <a:lnTo>
                    <a:pt x="346757" y="840832"/>
                  </a:lnTo>
                  <a:lnTo>
                    <a:pt x="301018" y="749392"/>
                  </a:lnTo>
                  <a:lnTo>
                    <a:pt x="259852" y="749392"/>
                  </a:lnTo>
                  <a:lnTo>
                    <a:pt x="259852" y="840832"/>
                  </a:lnTo>
                  <a:lnTo>
                    <a:pt x="226972" y="840832"/>
                  </a:lnTo>
                  <a:close/>
                  <a:moveTo>
                    <a:pt x="36472" y="623853"/>
                  </a:moveTo>
                  <a:lnTo>
                    <a:pt x="175118" y="623853"/>
                  </a:lnTo>
                  <a:lnTo>
                    <a:pt x="175118" y="653380"/>
                  </a:lnTo>
                  <a:lnTo>
                    <a:pt x="69352" y="653380"/>
                  </a:lnTo>
                  <a:lnTo>
                    <a:pt x="69352" y="719560"/>
                  </a:lnTo>
                  <a:lnTo>
                    <a:pt x="159573" y="719560"/>
                  </a:lnTo>
                  <a:lnTo>
                    <a:pt x="159573" y="749087"/>
                  </a:lnTo>
                  <a:lnTo>
                    <a:pt x="69352" y="749087"/>
                  </a:lnTo>
                  <a:lnTo>
                    <a:pt x="69352" y="840832"/>
                  </a:lnTo>
                  <a:lnTo>
                    <a:pt x="36472" y="840832"/>
                  </a:lnTo>
                  <a:close/>
                  <a:moveTo>
                    <a:pt x="2230631" y="622024"/>
                  </a:moveTo>
                  <a:cubicBezTo>
                    <a:pt x="2242225" y="622055"/>
                    <a:pt x="2252808" y="624047"/>
                    <a:pt x="2262380" y="627998"/>
                  </a:cubicBezTo>
                  <a:cubicBezTo>
                    <a:pt x="2271951" y="631949"/>
                    <a:pt x="2280471" y="637669"/>
                    <a:pt x="2287938" y="645159"/>
                  </a:cubicBezTo>
                  <a:cubicBezTo>
                    <a:pt x="2298125" y="655514"/>
                    <a:pt x="2304240" y="667490"/>
                    <a:pt x="2306282" y="681088"/>
                  </a:cubicBezTo>
                  <a:cubicBezTo>
                    <a:pt x="2308324" y="694685"/>
                    <a:pt x="2309111" y="711770"/>
                    <a:pt x="2308641" y="732343"/>
                  </a:cubicBezTo>
                  <a:cubicBezTo>
                    <a:pt x="2309111" y="752915"/>
                    <a:pt x="2308324" y="770000"/>
                    <a:pt x="2306282" y="783598"/>
                  </a:cubicBezTo>
                  <a:cubicBezTo>
                    <a:pt x="2304240" y="797195"/>
                    <a:pt x="2298125" y="809171"/>
                    <a:pt x="2287938" y="819526"/>
                  </a:cubicBezTo>
                  <a:cubicBezTo>
                    <a:pt x="2280471" y="827016"/>
                    <a:pt x="2271951" y="832736"/>
                    <a:pt x="2262380" y="836687"/>
                  </a:cubicBezTo>
                  <a:cubicBezTo>
                    <a:pt x="2252808" y="840638"/>
                    <a:pt x="2242225" y="842629"/>
                    <a:pt x="2230631" y="842661"/>
                  </a:cubicBezTo>
                  <a:cubicBezTo>
                    <a:pt x="2219050" y="842629"/>
                    <a:pt x="2208518" y="840638"/>
                    <a:pt x="2199036" y="836687"/>
                  </a:cubicBezTo>
                  <a:cubicBezTo>
                    <a:pt x="2189553" y="832736"/>
                    <a:pt x="2181084" y="827016"/>
                    <a:pt x="2173629" y="819526"/>
                  </a:cubicBezTo>
                  <a:cubicBezTo>
                    <a:pt x="2163430" y="809171"/>
                    <a:pt x="2157265" y="797195"/>
                    <a:pt x="2155133" y="783598"/>
                  </a:cubicBezTo>
                  <a:cubicBezTo>
                    <a:pt x="2153002" y="770000"/>
                    <a:pt x="2152165" y="752915"/>
                    <a:pt x="2152622" y="732343"/>
                  </a:cubicBezTo>
                  <a:cubicBezTo>
                    <a:pt x="2152165" y="711770"/>
                    <a:pt x="2153002" y="694685"/>
                    <a:pt x="2155133" y="681088"/>
                  </a:cubicBezTo>
                  <a:cubicBezTo>
                    <a:pt x="2157265" y="667490"/>
                    <a:pt x="2163430" y="655514"/>
                    <a:pt x="2173629" y="645159"/>
                  </a:cubicBezTo>
                  <a:cubicBezTo>
                    <a:pt x="2181084" y="637669"/>
                    <a:pt x="2189553" y="631949"/>
                    <a:pt x="2199035" y="627998"/>
                  </a:cubicBezTo>
                  <a:cubicBezTo>
                    <a:pt x="2208518" y="624047"/>
                    <a:pt x="2219050" y="622055"/>
                    <a:pt x="2230631" y="622024"/>
                  </a:cubicBezTo>
                  <a:close/>
                  <a:moveTo>
                    <a:pt x="506606" y="622024"/>
                  </a:moveTo>
                  <a:cubicBezTo>
                    <a:pt x="518201" y="622055"/>
                    <a:pt x="528783" y="624047"/>
                    <a:pt x="538355" y="627998"/>
                  </a:cubicBezTo>
                  <a:cubicBezTo>
                    <a:pt x="547926" y="631949"/>
                    <a:pt x="556446" y="637669"/>
                    <a:pt x="563913" y="645159"/>
                  </a:cubicBezTo>
                  <a:cubicBezTo>
                    <a:pt x="574100" y="655514"/>
                    <a:pt x="580215" y="667490"/>
                    <a:pt x="582257" y="681088"/>
                  </a:cubicBezTo>
                  <a:cubicBezTo>
                    <a:pt x="584299" y="694685"/>
                    <a:pt x="585086" y="711770"/>
                    <a:pt x="584616" y="732343"/>
                  </a:cubicBezTo>
                  <a:cubicBezTo>
                    <a:pt x="585086" y="752915"/>
                    <a:pt x="584299" y="770000"/>
                    <a:pt x="582257" y="783598"/>
                  </a:cubicBezTo>
                  <a:cubicBezTo>
                    <a:pt x="580215" y="797195"/>
                    <a:pt x="574100" y="809171"/>
                    <a:pt x="563913" y="819526"/>
                  </a:cubicBezTo>
                  <a:cubicBezTo>
                    <a:pt x="556446" y="827016"/>
                    <a:pt x="547926" y="832736"/>
                    <a:pt x="538355" y="836687"/>
                  </a:cubicBezTo>
                  <a:cubicBezTo>
                    <a:pt x="528783" y="840638"/>
                    <a:pt x="518201" y="842629"/>
                    <a:pt x="506606" y="842661"/>
                  </a:cubicBezTo>
                  <a:cubicBezTo>
                    <a:pt x="495025" y="842629"/>
                    <a:pt x="484493" y="840638"/>
                    <a:pt x="475011" y="836687"/>
                  </a:cubicBezTo>
                  <a:cubicBezTo>
                    <a:pt x="465528" y="832736"/>
                    <a:pt x="457059" y="827016"/>
                    <a:pt x="449604" y="819526"/>
                  </a:cubicBezTo>
                  <a:cubicBezTo>
                    <a:pt x="439405" y="809171"/>
                    <a:pt x="433240" y="797195"/>
                    <a:pt x="431108" y="783598"/>
                  </a:cubicBezTo>
                  <a:cubicBezTo>
                    <a:pt x="428977" y="770000"/>
                    <a:pt x="428140" y="752915"/>
                    <a:pt x="428597" y="732343"/>
                  </a:cubicBezTo>
                  <a:cubicBezTo>
                    <a:pt x="428140" y="711770"/>
                    <a:pt x="428977" y="694685"/>
                    <a:pt x="431108" y="681088"/>
                  </a:cubicBezTo>
                  <a:cubicBezTo>
                    <a:pt x="433240" y="667490"/>
                    <a:pt x="439405" y="655514"/>
                    <a:pt x="449604" y="645159"/>
                  </a:cubicBezTo>
                  <a:cubicBezTo>
                    <a:pt x="457059" y="637669"/>
                    <a:pt x="465528" y="631949"/>
                    <a:pt x="475011" y="627998"/>
                  </a:cubicBezTo>
                  <a:cubicBezTo>
                    <a:pt x="484493" y="624047"/>
                    <a:pt x="495025" y="622055"/>
                    <a:pt x="506606" y="622024"/>
                  </a:cubicBezTo>
                  <a:close/>
                  <a:moveTo>
                    <a:pt x="424681" y="326008"/>
                  </a:moveTo>
                  <a:cubicBezTo>
                    <a:pt x="444996" y="352450"/>
                    <a:pt x="465150" y="382600"/>
                    <a:pt x="485143" y="416459"/>
                  </a:cubicBezTo>
                  <a:lnTo>
                    <a:pt x="435322" y="445964"/>
                  </a:lnTo>
                  <a:cubicBezTo>
                    <a:pt x="419844" y="416297"/>
                    <a:pt x="401142" y="385180"/>
                    <a:pt x="379214" y="352611"/>
                  </a:cubicBezTo>
                  <a:close/>
                  <a:moveTo>
                    <a:pt x="54174" y="264096"/>
                  </a:moveTo>
                  <a:cubicBezTo>
                    <a:pt x="78358" y="275060"/>
                    <a:pt x="98190" y="282799"/>
                    <a:pt x="113668" y="287313"/>
                  </a:cubicBezTo>
                  <a:lnTo>
                    <a:pt x="70135" y="469665"/>
                  </a:lnTo>
                  <a:cubicBezTo>
                    <a:pt x="48853" y="461603"/>
                    <a:pt x="27571" y="454993"/>
                    <a:pt x="6288" y="449833"/>
                  </a:cubicBezTo>
                  <a:cubicBezTo>
                    <a:pt x="22734" y="400497"/>
                    <a:pt x="38696" y="338584"/>
                    <a:pt x="54174" y="264096"/>
                  </a:cubicBezTo>
                  <a:close/>
                  <a:moveTo>
                    <a:pt x="286346" y="237009"/>
                  </a:moveTo>
                  <a:lnTo>
                    <a:pt x="286346" y="267965"/>
                  </a:lnTo>
                  <a:lnTo>
                    <a:pt x="396627" y="267965"/>
                  </a:lnTo>
                  <a:lnTo>
                    <a:pt x="396627" y="237009"/>
                  </a:lnTo>
                  <a:close/>
                  <a:moveTo>
                    <a:pt x="286346" y="162037"/>
                  </a:moveTo>
                  <a:lnTo>
                    <a:pt x="286346" y="192510"/>
                  </a:lnTo>
                  <a:lnTo>
                    <a:pt x="396627" y="192510"/>
                  </a:lnTo>
                  <a:lnTo>
                    <a:pt x="396627" y="162037"/>
                  </a:lnTo>
                  <a:close/>
                  <a:moveTo>
                    <a:pt x="39663" y="125760"/>
                  </a:moveTo>
                  <a:cubicBezTo>
                    <a:pt x="64170" y="143495"/>
                    <a:pt x="89644" y="163811"/>
                    <a:pt x="116086" y="186705"/>
                  </a:cubicBezTo>
                  <a:lnTo>
                    <a:pt x="72554" y="238944"/>
                  </a:lnTo>
                  <a:cubicBezTo>
                    <a:pt x="49014" y="216049"/>
                    <a:pt x="24830" y="193638"/>
                    <a:pt x="0" y="171711"/>
                  </a:cubicBezTo>
                  <a:close/>
                  <a:moveTo>
                    <a:pt x="3917287" y="96739"/>
                  </a:moveTo>
                  <a:lnTo>
                    <a:pt x="3917287" y="217661"/>
                  </a:lnTo>
                  <a:lnTo>
                    <a:pt x="3951871" y="217661"/>
                  </a:lnTo>
                  <a:cubicBezTo>
                    <a:pt x="3998789" y="217661"/>
                    <a:pt x="4022247" y="197266"/>
                    <a:pt x="4022247" y="156475"/>
                  </a:cubicBezTo>
                  <a:cubicBezTo>
                    <a:pt x="4022247" y="116651"/>
                    <a:pt x="3999030" y="96739"/>
                    <a:pt x="3952596" y="96739"/>
                  </a:cubicBezTo>
                  <a:close/>
                  <a:moveTo>
                    <a:pt x="3564861" y="96739"/>
                  </a:moveTo>
                  <a:lnTo>
                    <a:pt x="3564861" y="217661"/>
                  </a:lnTo>
                  <a:lnTo>
                    <a:pt x="3599445" y="217661"/>
                  </a:lnTo>
                  <a:cubicBezTo>
                    <a:pt x="3646363" y="217661"/>
                    <a:pt x="3669823" y="197266"/>
                    <a:pt x="3669823" y="156475"/>
                  </a:cubicBezTo>
                  <a:cubicBezTo>
                    <a:pt x="3669823" y="116651"/>
                    <a:pt x="3646605" y="96739"/>
                    <a:pt x="3600171" y="96739"/>
                  </a:cubicBezTo>
                  <a:close/>
                  <a:moveTo>
                    <a:pt x="1526512" y="96739"/>
                  </a:moveTo>
                  <a:lnTo>
                    <a:pt x="1526512" y="217661"/>
                  </a:lnTo>
                  <a:lnTo>
                    <a:pt x="1561096" y="217661"/>
                  </a:lnTo>
                  <a:cubicBezTo>
                    <a:pt x="1608014" y="217661"/>
                    <a:pt x="1631473" y="197266"/>
                    <a:pt x="1631473" y="156475"/>
                  </a:cubicBezTo>
                  <a:cubicBezTo>
                    <a:pt x="1631473" y="116651"/>
                    <a:pt x="1608256" y="96739"/>
                    <a:pt x="1561821" y="96739"/>
                  </a:cubicBezTo>
                  <a:close/>
                  <a:moveTo>
                    <a:pt x="1164562" y="96739"/>
                  </a:moveTo>
                  <a:lnTo>
                    <a:pt x="1164562" y="217661"/>
                  </a:lnTo>
                  <a:lnTo>
                    <a:pt x="1199146" y="217661"/>
                  </a:lnTo>
                  <a:cubicBezTo>
                    <a:pt x="1246064" y="217661"/>
                    <a:pt x="1269523" y="197266"/>
                    <a:pt x="1269523" y="156475"/>
                  </a:cubicBezTo>
                  <a:cubicBezTo>
                    <a:pt x="1269523" y="116651"/>
                    <a:pt x="1246306" y="96739"/>
                    <a:pt x="1199871" y="96739"/>
                  </a:cubicBezTo>
                  <a:close/>
                  <a:moveTo>
                    <a:pt x="4154835" y="34826"/>
                  </a:moveTo>
                  <a:lnTo>
                    <a:pt x="4448435" y="34826"/>
                  </a:lnTo>
                  <a:lnTo>
                    <a:pt x="4448435" y="100124"/>
                  </a:lnTo>
                  <a:lnTo>
                    <a:pt x="4341539" y="100124"/>
                  </a:lnTo>
                  <a:lnTo>
                    <a:pt x="4341539" y="409445"/>
                  </a:lnTo>
                  <a:lnTo>
                    <a:pt x="4261489" y="409445"/>
                  </a:lnTo>
                  <a:lnTo>
                    <a:pt x="4261489" y="100124"/>
                  </a:lnTo>
                  <a:lnTo>
                    <a:pt x="4154835" y="100124"/>
                  </a:lnTo>
                  <a:close/>
                  <a:moveTo>
                    <a:pt x="3837477" y="34826"/>
                  </a:moveTo>
                  <a:lnTo>
                    <a:pt x="3966381" y="34826"/>
                  </a:lnTo>
                  <a:cubicBezTo>
                    <a:pt x="4059572" y="34826"/>
                    <a:pt x="4106168" y="74328"/>
                    <a:pt x="4106168" y="153331"/>
                  </a:cubicBezTo>
                  <a:cubicBezTo>
                    <a:pt x="4106168" y="191703"/>
                    <a:pt x="4092101" y="222458"/>
                    <a:pt x="4063966" y="245595"/>
                  </a:cubicBezTo>
                  <a:cubicBezTo>
                    <a:pt x="4035831" y="268731"/>
                    <a:pt x="4000643" y="279816"/>
                    <a:pt x="3958400" y="278848"/>
                  </a:cubicBezTo>
                  <a:lnTo>
                    <a:pt x="3917287" y="278848"/>
                  </a:lnTo>
                  <a:lnTo>
                    <a:pt x="3917287" y="409445"/>
                  </a:lnTo>
                  <a:lnTo>
                    <a:pt x="3837477" y="409445"/>
                  </a:lnTo>
                  <a:close/>
                  <a:moveTo>
                    <a:pt x="3485053" y="34826"/>
                  </a:moveTo>
                  <a:lnTo>
                    <a:pt x="3613956" y="34826"/>
                  </a:lnTo>
                  <a:cubicBezTo>
                    <a:pt x="3707147" y="34826"/>
                    <a:pt x="3753743" y="74328"/>
                    <a:pt x="3753743" y="153331"/>
                  </a:cubicBezTo>
                  <a:cubicBezTo>
                    <a:pt x="3753743" y="191703"/>
                    <a:pt x="3739675" y="222458"/>
                    <a:pt x="3711541" y="245595"/>
                  </a:cubicBezTo>
                  <a:cubicBezTo>
                    <a:pt x="3683406" y="268731"/>
                    <a:pt x="3648218" y="279816"/>
                    <a:pt x="3605975" y="278848"/>
                  </a:cubicBezTo>
                  <a:lnTo>
                    <a:pt x="3564861" y="278848"/>
                  </a:lnTo>
                  <a:lnTo>
                    <a:pt x="3564861" y="409445"/>
                  </a:lnTo>
                  <a:lnTo>
                    <a:pt x="3485053" y="409445"/>
                  </a:lnTo>
                  <a:close/>
                  <a:moveTo>
                    <a:pt x="1764060" y="34826"/>
                  </a:moveTo>
                  <a:lnTo>
                    <a:pt x="2057661" y="34826"/>
                  </a:lnTo>
                  <a:lnTo>
                    <a:pt x="2057661" y="100124"/>
                  </a:lnTo>
                  <a:lnTo>
                    <a:pt x="1950765" y="100124"/>
                  </a:lnTo>
                  <a:lnTo>
                    <a:pt x="1950765" y="409445"/>
                  </a:lnTo>
                  <a:lnTo>
                    <a:pt x="1870714" y="409445"/>
                  </a:lnTo>
                  <a:lnTo>
                    <a:pt x="1870714" y="100124"/>
                  </a:lnTo>
                  <a:lnTo>
                    <a:pt x="1764060" y="100124"/>
                  </a:lnTo>
                  <a:close/>
                  <a:moveTo>
                    <a:pt x="1446703" y="34826"/>
                  </a:moveTo>
                  <a:lnTo>
                    <a:pt x="1575606" y="34826"/>
                  </a:lnTo>
                  <a:cubicBezTo>
                    <a:pt x="1668798" y="34826"/>
                    <a:pt x="1715393" y="74328"/>
                    <a:pt x="1715393" y="153331"/>
                  </a:cubicBezTo>
                  <a:cubicBezTo>
                    <a:pt x="1715393" y="191703"/>
                    <a:pt x="1701326" y="222458"/>
                    <a:pt x="1673191" y="245595"/>
                  </a:cubicBezTo>
                  <a:cubicBezTo>
                    <a:pt x="1645056" y="268731"/>
                    <a:pt x="1609868" y="279816"/>
                    <a:pt x="1567625" y="278848"/>
                  </a:cubicBezTo>
                  <a:lnTo>
                    <a:pt x="1526512" y="278848"/>
                  </a:lnTo>
                  <a:lnTo>
                    <a:pt x="1526512" y="409445"/>
                  </a:lnTo>
                  <a:lnTo>
                    <a:pt x="1446703" y="409445"/>
                  </a:lnTo>
                  <a:close/>
                  <a:moveTo>
                    <a:pt x="1084753" y="34826"/>
                  </a:moveTo>
                  <a:lnTo>
                    <a:pt x="1213656" y="34826"/>
                  </a:lnTo>
                  <a:cubicBezTo>
                    <a:pt x="1306848" y="34826"/>
                    <a:pt x="1353443" y="74328"/>
                    <a:pt x="1353443" y="153331"/>
                  </a:cubicBezTo>
                  <a:cubicBezTo>
                    <a:pt x="1353443" y="191703"/>
                    <a:pt x="1339376" y="222458"/>
                    <a:pt x="1311241" y="245595"/>
                  </a:cubicBezTo>
                  <a:cubicBezTo>
                    <a:pt x="1283106" y="268731"/>
                    <a:pt x="1247918" y="279816"/>
                    <a:pt x="1205675" y="278848"/>
                  </a:cubicBezTo>
                  <a:lnTo>
                    <a:pt x="1164562" y="278848"/>
                  </a:lnTo>
                  <a:lnTo>
                    <a:pt x="1164562" y="409445"/>
                  </a:lnTo>
                  <a:lnTo>
                    <a:pt x="1084753" y="409445"/>
                  </a:lnTo>
                  <a:close/>
                  <a:moveTo>
                    <a:pt x="2411574" y="28054"/>
                  </a:moveTo>
                  <a:lnTo>
                    <a:pt x="2855603" y="28054"/>
                  </a:lnTo>
                  <a:lnTo>
                    <a:pt x="2855603" y="93836"/>
                  </a:lnTo>
                  <a:lnTo>
                    <a:pt x="2683650" y="93836"/>
                  </a:lnTo>
                  <a:cubicBezTo>
                    <a:pt x="2673009" y="120762"/>
                    <a:pt x="2660352" y="146720"/>
                    <a:pt x="2645681" y="171711"/>
                  </a:cubicBezTo>
                  <a:lnTo>
                    <a:pt x="2668898" y="171711"/>
                  </a:lnTo>
                  <a:lnTo>
                    <a:pt x="2668898" y="228303"/>
                  </a:lnTo>
                  <a:lnTo>
                    <a:pt x="2717267" y="182836"/>
                  </a:lnTo>
                  <a:cubicBezTo>
                    <a:pt x="2760799" y="221531"/>
                    <a:pt x="2813360" y="269255"/>
                    <a:pt x="2874950" y="326008"/>
                  </a:cubicBezTo>
                  <a:lnTo>
                    <a:pt x="2818358" y="381633"/>
                  </a:lnTo>
                  <a:cubicBezTo>
                    <a:pt x="2777245" y="333909"/>
                    <a:pt x="2727424" y="283444"/>
                    <a:pt x="2668898" y="230237"/>
                  </a:cubicBezTo>
                  <a:lnTo>
                    <a:pt x="2668898" y="475469"/>
                  </a:lnTo>
                  <a:lnTo>
                    <a:pt x="2595860" y="475469"/>
                  </a:lnTo>
                  <a:lnTo>
                    <a:pt x="2595860" y="243781"/>
                  </a:lnTo>
                  <a:cubicBezTo>
                    <a:pt x="2554263" y="295536"/>
                    <a:pt x="2502508" y="342938"/>
                    <a:pt x="2440595" y="385986"/>
                  </a:cubicBezTo>
                  <a:cubicBezTo>
                    <a:pt x="2430277" y="371153"/>
                    <a:pt x="2413831" y="349870"/>
                    <a:pt x="2391259" y="322139"/>
                  </a:cubicBezTo>
                  <a:cubicBezTo>
                    <a:pt x="2493479" y="255551"/>
                    <a:pt x="2563775" y="179450"/>
                    <a:pt x="2602148" y="93836"/>
                  </a:cubicBezTo>
                  <a:lnTo>
                    <a:pt x="2411574" y="93836"/>
                  </a:lnTo>
                  <a:close/>
                  <a:moveTo>
                    <a:pt x="565956" y="25152"/>
                  </a:moveTo>
                  <a:lnTo>
                    <a:pt x="966453" y="25152"/>
                  </a:lnTo>
                  <a:lnTo>
                    <a:pt x="966453" y="93836"/>
                  </a:lnTo>
                  <a:lnTo>
                    <a:pt x="807802" y="93836"/>
                  </a:lnTo>
                  <a:lnTo>
                    <a:pt x="807802" y="189607"/>
                  </a:lnTo>
                  <a:lnTo>
                    <a:pt x="1000795" y="189607"/>
                  </a:lnTo>
                  <a:lnTo>
                    <a:pt x="1000795" y="258292"/>
                  </a:lnTo>
                  <a:lnTo>
                    <a:pt x="807802" y="258292"/>
                  </a:lnTo>
                  <a:lnTo>
                    <a:pt x="807802" y="364220"/>
                  </a:lnTo>
                  <a:cubicBezTo>
                    <a:pt x="807802" y="396627"/>
                    <a:pt x="801232" y="420933"/>
                    <a:pt x="788092" y="437136"/>
                  </a:cubicBezTo>
                  <a:cubicBezTo>
                    <a:pt x="774951" y="453340"/>
                    <a:pt x="755846" y="461724"/>
                    <a:pt x="730774" y="462288"/>
                  </a:cubicBezTo>
                  <a:cubicBezTo>
                    <a:pt x="705703" y="462853"/>
                    <a:pt x="671724" y="463216"/>
                    <a:pt x="628836" y="463377"/>
                  </a:cubicBezTo>
                  <a:cubicBezTo>
                    <a:pt x="624322" y="439192"/>
                    <a:pt x="618518" y="414685"/>
                    <a:pt x="611423" y="389856"/>
                  </a:cubicBezTo>
                  <a:cubicBezTo>
                    <a:pt x="639155" y="392758"/>
                    <a:pt x="666725" y="394209"/>
                    <a:pt x="694135" y="394209"/>
                  </a:cubicBezTo>
                  <a:cubicBezTo>
                    <a:pt x="720899" y="394209"/>
                    <a:pt x="734281" y="380827"/>
                    <a:pt x="734281" y="354062"/>
                  </a:cubicBezTo>
                  <a:lnTo>
                    <a:pt x="734281" y="258292"/>
                  </a:lnTo>
                  <a:lnTo>
                    <a:pt x="530163" y="258292"/>
                  </a:lnTo>
                  <a:lnTo>
                    <a:pt x="530163" y="189607"/>
                  </a:lnTo>
                  <a:lnTo>
                    <a:pt x="734281" y="189607"/>
                  </a:lnTo>
                  <a:lnTo>
                    <a:pt x="734281" y="93836"/>
                  </a:lnTo>
                  <a:lnTo>
                    <a:pt x="565956" y="93836"/>
                  </a:lnTo>
                  <a:close/>
                  <a:moveTo>
                    <a:pt x="138336" y="16930"/>
                  </a:moveTo>
                  <a:lnTo>
                    <a:pt x="477404" y="16930"/>
                  </a:lnTo>
                  <a:lnTo>
                    <a:pt x="477404" y="71103"/>
                  </a:lnTo>
                  <a:lnTo>
                    <a:pt x="358174" y="71103"/>
                  </a:lnTo>
                  <a:cubicBezTo>
                    <a:pt x="354304" y="80616"/>
                    <a:pt x="347855" y="94481"/>
                    <a:pt x="338826" y="112700"/>
                  </a:cubicBezTo>
                  <a:lnTo>
                    <a:pt x="456605" y="112700"/>
                  </a:lnTo>
                  <a:lnTo>
                    <a:pt x="456605" y="317302"/>
                  </a:lnTo>
                  <a:lnTo>
                    <a:pt x="374861" y="317302"/>
                  </a:lnTo>
                  <a:lnTo>
                    <a:pt x="374861" y="408720"/>
                  </a:lnTo>
                  <a:cubicBezTo>
                    <a:pt x="374861" y="427100"/>
                    <a:pt x="371032" y="441449"/>
                    <a:pt x="363373" y="451768"/>
                  </a:cubicBezTo>
                  <a:cubicBezTo>
                    <a:pt x="355715" y="462087"/>
                    <a:pt x="344026" y="468375"/>
                    <a:pt x="328306" y="470632"/>
                  </a:cubicBezTo>
                  <a:cubicBezTo>
                    <a:pt x="312586" y="472889"/>
                    <a:pt x="291989" y="473695"/>
                    <a:pt x="266514" y="473051"/>
                  </a:cubicBezTo>
                  <a:cubicBezTo>
                    <a:pt x="263773" y="455476"/>
                    <a:pt x="259823" y="436612"/>
                    <a:pt x="254664" y="416459"/>
                  </a:cubicBezTo>
                  <a:cubicBezTo>
                    <a:pt x="245312" y="429035"/>
                    <a:pt x="235397" y="441933"/>
                    <a:pt x="224917" y="455154"/>
                  </a:cubicBezTo>
                  <a:lnTo>
                    <a:pt x="179933" y="418877"/>
                  </a:lnTo>
                  <a:cubicBezTo>
                    <a:pt x="203473" y="394048"/>
                    <a:pt x="226045" y="363736"/>
                    <a:pt x="247650" y="327943"/>
                  </a:cubicBezTo>
                  <a:lnTo>
                    <a:pt x="295052" y="356965"/>
                  </a:lnTo>
                  <a:cubicBezTo>
                    <a:pt x="284411" y="374216"/>
                    <a:pt x="272238" y="392274"/>
                    <a:pt x="258533" y="411138"/>
                  </a:cubicBezTo>
                  <a:cubicBezTo>
                    <a:pt x="266917" y="412428"/>
                    <a:pt x="277800" y="413234"/>
                    <a:pt x="291182" y="413557"/>
                  </a:cubicBezTo>
                  <a:cubicBezTo>
                    <a:pt x="305371" y="411622"/>
                    <a:pt x="312626" y="405011"/>
                    <a:pt x="312949" y="393725"/>
                  </a:cubicBezTo>
                  <a:lnTo>
                    <a:pt x="312949" y="317302"/>
                  </a:lnTo>
                  <a:lnTo>
                    <a:pt x="227335" y="317302"/>
                  </a:lnTo>
                  <a:lnTo>
                    <a:pt x="227335" y="112700"/>
                  </a:lnTo>
                  <a:lnTo>
                    <a:pt x="279332" y="112700"/>
                  </a:lnTo>
                  <a:cubicBezTo>
                    <a:pt x="285136" y="99318"/>
                    <a:pt x="290215" y="85453"/>
                    <a:pt x="294568" y="71103"/>
                  </a:cubicBezTo>
                  <a:lnTo>
                    <a:pt x="200248" y="71103"/>
                  </a:lnTo>
                  <a:lnTo>
                    <a:pt x="200248" y="216694"/>
                  </a:lnTo>
                  <a:cubicBezTo>
                    <a:pt x="200248" y="337939"/>
                    <a:pt x="182352" y="425004"/>
                    <a:pt x="146559" y="477887"/>
                  </a:cubicBezTo>
                  <a:cubicBezTo>
                    <a:pt x="125921" y="457250"/>
                    <a:pt x="107702" y="441772"/>
                    <a:pt x="91902" y="431453"/>
                  </a:cubicBezTo>
                  <a:cubicBezTo>
                    <a:pt x="123180" y="385019"/>
                    <a:pt x="138658" y="310530"/>
                    <a:pt x="138336" y="207988"/>
                  </a:cubicBezTo>
                  <a:close/>
                  <a:moveTo>
                    <a:pt x="49337" y="968"/>
                  </a:moveTo>
                  <a:cubicBezTo>
                    <a:pt x="85775" y="27087"/>
                    <a:pt x="112217" y="46918"/>
                    <a:pt x="128662" y="60462"/>
                  </a:cubicBezTo>
                  <a:lnTo>
                    <a:pt x="83679" y="109315"/>
                  </a:lnTo>
                  <a:cubicBezTo>
                    <a:pt x="60784" y="87065"/>
                    <a:pt x="35955" y="64976"/>
                    <a:pt x="9190" y="43049"/>
                  </a:cubicBezTo>
                  <a:close/>
                  <a:moveTo>
                    <a:pt x="3151659" y="0"/>
                  </a:moveTo>
                  <a:lnTo>
                    <a:pt x="3225180" y="0"/>
                  </a:lnTo>
                  <a:lnTo>
                    <a:pt x="3225180" y="147043"/>
                  </a:lnTo>
                  <a:lnTo>
                    <a:pt x="3364967" y="147043"/>
                  </a:lnTo>
                  <a:lnTo>
                    <a:pt x="3364967" y="211374"/>
                  </a:lnTo>
                  <a:lnTo>
                    <a:pt x="3225180" y="211374"/>
                  </a:lnTo>
                  <a:lnTo>
                    <a:pt x="3225180" y="382600"/>
                  </a:lnTo>
                  <a:lnTo>
                    <a:pt x="3392053" y="382600"/>
                  </a:lnTo>
                  <a:lnTo>
                    <a:pt x="3392053" y="448382"/>
                  </a:lnTo>
                  <a:lnTo>
                    <a:pt x="2919971" y="448382"/>
                  </a:lnTo>
                  <a:lnTo>
                    <a:pt x="2919971" y="382600"/>
                  </a:lnTo>
                  <a:lnTo>
                    <a:pt x="2990106" y="382600"/>
                  </a:lnTo>
                  <a:lnTo>
                    <a:pt x="2990106" y="90934"/>
                  </a:lnTo>
                  <a:lnTo>
                    <a:pt x="3061692" y="90934"/>
                  </a:lnTo>
                  <a:lnTo>
                    <a:pt x="3061692" y="382600"/>
                  </a:lnTo>
                  <a:lnTo>
                    <a:pt x="3151659" y="382600"/>
                  </a:lnTo>
                  <a:close/>
                </a:path>
              </a:pathLst>
            </a:custGeom>
            <a:grp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dist" defTabSz="685800">
                <a:defRPr/>
              </a:pPr>
              <a:endParaRPr lang="zh-CN" altLang="en-US" sz="2925" b="1" dirty="0">
                <a:solidFill>
                  <a:prstClr val="black"/>
                </a:solidFill>
                <a:latin typeface="微软雅黑" panose="020B0503020204020204" pitchFamily="34" charset="-122"/>
                <a:ea typeface="微软雅黑" panose="020B0503020204020204" pitchFamily="34" charset="-122"/>
              </a:endParaRPr>
            </a:p>
          </p:txBody>
        </p:sp>
      </p:grpSp>
      <p:sp>
        <p:nvSpPr>
          <p:cNvPr id="60" name="任意多边形: 形状 59">
            <a:extLst>
              <a:ext uri="{FF2B5EF4-FFF2-40B4-BE49-F238E27FC236}">
                <a16:creationId xmlns:a16="http://schemas.microsoft.com/office/drawing/2014/main" xmlns="" id="{84294F2B-1F5A-4EEC-BAC6-F0244443405F}"/>
              </a:ext>
            </a:extLst>
          </p:cNvPr>
          <p:cNvSpPr/>
          <p:nvPr/>
        </p:nvSpPr>
        <p:spPr>
          <a:xfrm>
            <a:off x="5092413" y="1789155"/>
            <a:ext cx="2740556" cy="364853"/>
          </a:xfrm>
          <a:custGeom>
            <a:avLst/>
            <a:gdLst/>
            <a:ahLst/>
            <a:cxnLst/>
            <a:rect l="l" t="t" r="r" b="b"/>
            <a:pathLst>
              <a:path w="3654075" h="486470">
                <a:moveTo>
                  <a:pt x="2740370" y="362938"/>
                </a:moveTo>
                <a:cubicBezTo>
                  <a:pt x="2786796" y="366525"/>
                  <a:pt x="2820467" y="375820"/>
                  <a:pt x="2841382" y="390821"/>
                </a:cubicBezTo>
                <a:cubicBezTo>
                  <a:pt x="2862299" y="405823"/>
                  <a:pt x="2873599" y="421664"/>
                  <a:pt x="2875285" y="438346"/>
                </a:cubicBezTo>
                <a:cubicBezTo>
                  <a:pt x="2876970" y="455028"/>
                  <a:pt x="2872179" y="467682"/>
                  <a:pt x="2860913" y="476310"/>
                </a:cubicBezTo>
                <a:cubicBezTo>
                  <a:pt x="2849647" y="484938"/>
                  <a:pt x="2835043" y="484673"/>
                  <a:pt x="2817103" y="475514"/>
                </a:cubicBezTo>
                <a:cubicBezTo>
                  <a:pt x="2810572" y="454879"/>
                  <a:pt x="2799908" y="434812"/>
                  <a:pt x="2785110" y="415313"/>
                </a:cubicBezTo>
                <a:cubicBezTo>
                  <a:pt x="2770313" y="395814"/>
                  <a:pt x="2754221" y="379534"/>
                  <a:pt x="2736837" y="366472"/>
                </a:cubicBezTo>
                <a:close/>
                <a:moveTo>
                  <a:pt x="2638395" y="361928"/>
                </a:moveTo>
                <a:cubicBezTo>
                  <a:pt x="2677476" y="371044"/>
                  <a:pt x="2704760" y="383575"/>
                  <a:pt x="2720248" y="399522"/>
                </a:cubicBezTo>
                <a:cubicBezTo>
                  <a:pt x="2735736" y="415468"/>
                  <a:pt x="2742717" y="430871"/>
                  <a:pt x="2741191" y="445729"/>
                </a:cubicBezTo>
                <a:cubicBezTo>
                  <a:pt x="2739664" y="460587"/>
                  <a:pt x="2732920" y="470941"/>
                  <a:pt x="2720958" y="476792"/>
                </a:cubicBezTo>
                <a:cubicBezTo>
                  <a:pt x="2708996" y="482642"/>
                  <a:pt x="2695105" y="480028"/>
                  <a:pt x="2679287" y="468951"/>
                </a:cubicBezTo>
                <a:cubicBezTo>
                  <a:pt x="2675942" y="450462"/>
                  <a:pt x="2670010" y="432036"/>
                  <a:pt x="2661491" y="413673"/>
                </a:cubicBezTo>
                <a:cubicBezTo>
                  <a:pt x="2652972" y="395310"/>
                  <a:pt x="2643759" y="378903"/>
                  <a:pt x="2633852" y="364452"/>
                </a:cubicBezTo>
                <a:close/>
                <a:moveTo>
                  <a:pt x="2550556" y="360414"/>
                </a:moveTo>
                <a:cubicBezTo>
                  <a:pt x="2581776" y="376063"/>
                  <a:pt x="2602222" y="392628"/>
                  <a:pt x="2611892" y="410107"/>
                </a:cubicBezTo>
                <a:cubicBezTo>
                  <a:pt x="2621563" y="427587"/>
                  <a:pt x="2623961" y="442953"/>
                  <a:pt x="2619086" y="456204"/>
                </a:cubicBezTo>
                <a:cubicBezTo>
                  <a:pt x="2614211" y="469456"/>
                  <a:pt x="2605566" y="477565"/>
                  <a:pt x="2593151" y="480530"/>
                </a:cubicBezTo>
                <a:cubicBezTo>
                  <a:pt x="2580735" y="483496"/>
                  <a:pt x="2568051" y="478290"/>
                  <a:pt x="2555099" y="464912"/>
                </a:cubicBezTo>
                <a:cubicBezTo>
                  <a:pt x="2556971" y="447265"/>
                  <a:pt x="2556887" y="429554"/>
                  <a:pt x="2554847" y="411780"/>
                </a:cubicBezTo>
                <a:cubicBezTo>
                  <a:pt x="2552807" y="394006"/>
                  <a:pt x="2549694" y="377557"/>
                  <a:pt x="2545508" y="362433"/>
                </a:cubicBezTo>
                <a:close/>
                <a:moveTo>
                  <a:pt x="2483414" y="358394"/>
                </a:moveTo>
                <a:lnTo>
                  <a:pt x="2489472" y="358394"/>
                </a:lnTo>
                <a:cubicBezTo>
                  <a:pt x="2500810" y="391187"/>
                  <a:pt x="2502997" y="418237"/>
                  <a:pt x="2496035" y="439545"/>
                </a:cubicBezTo>
                <a:cubicBezTo>
                  <a:pt x="2489073" y="460853"/>
                  <a:pt x="2477630" y="475030"/>
                  <a:pt x="2461707" y="482076"/>
                </a:cubicBezTo>
                <a:cubicBezTo>
                  <a:pt x="2450832" y="487072"/>
                  <a:pt x="2440147" y="487808"/>
                  <a:pt x="2429651" y="484285"/>
                </a:cubicBezTo>
                <a:cubicBezTo>
                  <a:pt x="2419154" y="480762"/>
                  <a:pt x="2412003" y="473295"/>
                  <a:pt x="2408195" y="461883"/>
                </a:cubicBezTo>
                <a:cubicBezTo>
                  <a:pt x="2405693" y="450988"/>
                  <a:pt x="2407039" y="441733"/>
                  <a:pt x="2412234" y="434118"/>
                </a:cubicBezTo>
                <a:cubicBezTo>
                  <a:pt x="2417429" y="426504"/>
                  <a:pt x="2424834" y="420782"/>
                  <a:pt x="2434446" y="416954"/>
                </a:cubicBezTo>
                <a:cubicBezTo>
                  <a:pt x="2445889" y="412747"/>
                  <a:pt x="2456575" y="405511"/>
                  <a:pt x="2466503" y="395247"/>
                </a:cubicBezTo>
                <a:cubicBezTo>
                  <a:pt x="2476431" y="384982"/>
                  <a:pt x="2482068" y="372698"/>
                  <a:pt x="2483414" y="358394"/>
                </a:cubicBezTo>
                <a:close/>
                <a:moveTo>
                  <a:pt x="1402108" y="256924"/>
                </a:moveTo>
                <a:lnTo>
                  <a:pt x="1402108" y="389189"/>
                </a:lnTo>
                <a:lnTo>
                  <a:pt x="1464201" y="389189"/>
                </a:lnTo>
                <a:lnTo>
                  <a:pt x="1464201" y="256924"/>
                </a:lnTo>
                <a:close/>
                <a:moveTo>
                  <a:pt x="2673733" y="207925"/>
                </a:moveTo>
                <a:lnTo>
                  <a:pt x="2673733" y="265033"/>
                </a:lnTo>
                <a:lnTo>
                  <a:pt x="2733807" y="265033"/>
                </a:lnTo>
                <a:lnTo>
                  <a:pt x="2761068" y="227635"/>
                </a:lnTo>
                <a:lnTo>
                  <a:pt x="2749457" y="227635"/>
                </a:lnTo>
                <a:lnTo>
                  <a:pt x="2749457" y="207925"/>
                </a:lnTo>
                <a:close/>
                <a:moveTo>
                  <a:pt x="1568701" y="203918"/>
                </a:moveTo>
                <a:cubicBezTo>
                  <a:pt x="1607972" y="213820"/>
                  <a:pt x="1634841" y="227082"/>
                  <a:pt x="1649306" y="243704"/>
                </a:cubicBezTo>
                <a:cubicBezTo>
                  <a:pt x="1663771" y="260327"/>
                  <a:pt x="1669485" y="276176"/>
                  <a:pt x="1666447" y="291253"/>
                </a:cubicBezTo>
                <a:cubicBezTo>
                  <a:pt x="1663409" y="306329"/>
                  <a:pt x="1655271" y="316499"/>
                  <a:pt x="1642034" y="321763"/>
                </a:cubicBezTo>
                <a:cubicBezTo>
                  <a:pt x="1628796" y="327027"/>
                  <a:pt x="1614112" y="323251"/>
                  <a:pt x="1597981" y="310436"/>
                </a:cubicBezTo>
                <a:cubicBezTo>
                  <a:pt x="1597255" y="291968"/>
                  <a:pt x="1593784" y="273626"/>
                  <a:pt x="1587568" y="255410"/>
                </a:cubicBezTo>
                <a:cubicBezTo>
                  <a:pt x="1581352" y="237194"/>
                  <a:pt x="1573718" y="220872"/>
                  <a:pt x="1564662" y="206442"/>
                </a:cubicBezTo>
                <a:close/>
                <a:moveTo>
                  <a:pt x="3632367" y="161513"/>
                </a:moveTo>
                <a:lnTo>
                  <a:pt x="3654075" y="161513"/>
                </a:lnTo>
                <a:lnTo>
                  <a:pt x="3654075" y="482076"/>
                </a:lnTo>
                <a:lnTo>
                  <a:pt x="3487483" y="482076"/>
                </a:lnTo>
                <a:lnTo>
                  <a:pt x="3487483" y="461379"/>
                </a:lnTo>
                <a:lnTo>
                  <a:pt x="3632367" y="461379"/>
                </a:lnTo>
                <a:close/>
                <a:moveTo>
                  <a:pt x="3078841" y="131192"/>
                </a:moveTo>
                <a:lnTo>
                  <a:pt x="3078841" y="174661"/>
                </a:lnTo>
                <a:cubicBezTo>
                  <a:pt x="3078894" y="188288"/>
                  <a:pt x="3078662" y="202369"/>
                  <a:pt x="3078147" y="216904"/>
                </a:cubicBezTo>
                <a:cubicBezTo>
                  <a:pt x="3077631" y="231439"/>
                  <a:pt x="3076517" y="246294"/>
                  <a:pt x="3074803" y="261468"/>
                </a:cubicBezTo>
                <a:cubicBezTo>
                  <a:pt x="3076317" y="261205"/>
                  <a:pt x="3078967" y="260721"/>
                  <a:pt x="3082753" y="260016"/>
                </a:cubicBezTo>
                <a:cubicBezTo>
                  <a:pt x="3086539" y="259312"/>
                  <a:pt x="3089947" y="258449"/>
                  <a:pt x="3092976" y="257429"/>
                </a:cubicBezTo>
                <a:cubicBezTo>
                  <a:pt x="3104987" y="252052"/>
                  <a:pt x="3117313" y="243360"/>
                  <a:pt x="3129955" y="231354"/>
                </a:cubicBezTo>
                <a:cubicBezTo>
                  <a:pt x="3142596" y="219348"/>
                  <a:pt x="3153155" y="207500"/>
                  <a:pt x="3161632" y="195809"/>
                </a:cubicBezTo>
                <a:lnTo>
                  <a:pt x="3084899" y="195809"/>
                </a:lnTo>
                <a:lnTo>
                  <a:pt x="3080860" y="181737"/>
                </a:lnTo>
                <a:lnTo>
                  <a:pt x="3315604" y="181737"/>
                </a:lnTo>
                <a:lnTo>
                  <a:pt x="3341350" y="149893"/>
                </a:lnTo>
                <a:cubicBezTo>
                  <a:pt x="3338826" y="150157"/>
                  <a:pt x="3336428" y="150388"/>
                  <a:pt x="3334156" y="150588"/>
                </a:cubicBezTo>
                <a:cubicBezTo>
                  <a:pt x="3331885" y="150788"/>
                  <a:pt x="3329739" y="150894"/>
                  <a:pt x="3327720" y="150904"/>
                </a:cubicBezTo>
                <a:lnTo>
                  <a:pt x="3315604" y="150904"/>
                </a:lnTo>
                <a:lnTo>
                  <a:pt x="3315604" y="131192"/>
                </a:lnTo>
                <a:close/>
                <a:moveTo>
                  <a:pt x="2182805" y="130213"/>
                </a:moveTo>
                <a:cubicBezTo>
                  <a:pt x="2227281" y="152579"/>
                  <a:pt x="2261325" y="176726"/>
                  <a:pt x="2284937" y="202654"/>
                </a:cubicBezTo>
                <a:cubicBezTo>
                  <a:pt x="2308550" y="228582"/>
                  <a:pt x="2323847" y="253552"/>
                  <a:pt x="2330828" y="277566"/>
                </a:cubicBezTo>
                <a:cubicBezTo>
                  <a:pt x="2337809" y="301579"/>
                  <a:pt x="2338591" y="321897"/>
                  <a:pt x="2333175" y="338520"/>
                </a:cubicBezTo>
                <a:cubicBezTo>
                  <a:pt x="2327757" y="355143"/>
                  <a:pt x="2318257" y="365333"/>
                  <a:pt x="2304674" y="369089"/>
                </a:cubicBezTo>
                <a:cubicBezTo>
                  <a:pt x="2291091" y="372844"/>
                  <a:pt x="2275541" y="367429"/>
                  <a:pt x="2258024" y="352841"/>
                </a:cubicBezTo>
                <a:cubicBezTo>
                  <a:pt x="2253555" y="315042"/>
                  <a:pt x="2243942" y="277181"/>
                  <a:pt x="2229186" y="239256"/>
                </a:cubicBezTo>
                <a:cubicBezTo>
                  <a:pt x="2214431" y="201331"/>
                  <a:pt x="2197119" y="165993"/>
                  <a:pt x="2177252" y="133242"/>
                </a:cubicBezTo>
                <a:close/>
                <a:moveTo>
                  <a:pt x="1951091" y="119107"/>
                </a:moveTo>
                <a:lnTo>
                  <a:pt x="2050541" y="154445"/>
                </a:lnTo>
                <a:cubicBezTo>
                  <a:pt x="2049899" y="157264"/>
                  <a:pt x="2048154" y="159577"/>
                  <a:pt x="2045303" y="161386"/>
                </a:cubicBezTo>
                <a:cubicBezTo>
                  <a:pt x="2042453" y="163195"/>
                  <a:pt x="2037805" y="164247"/>
                  <a:pt x="2031358" y="164542"/>
                </a:cubicBezTo>
                <a:cubicBezTo>
                  <a:pt x="2021361" y="189265"/>
                  <a:pt x="2008877" y="215036"/>
                  <a:pt x="1993907" y="241855"/>
                </a:cubicBezTo>
                <a:cubicBezTo>
                  <a:pt x="1978937" y="268673"/>
                  <a:pt x="1960881" y="294593"/>
                  <a:pt x="1939741" y="319616"/>
                </a:cubicBezTo>
                <a:cubicBezTo>
                  <a:pt x="1918601" y="344639"/>
                  <a:pt x="1893777" y="366821"/>
                  <a:pt x="1865270" y="386160"/>
                </a:cubicBezTo>
                <a:lnTo>
                  <a:pt x="1861232" y="382121"/>
                </a:lnTo>
                <a:cubicBezTo>
                  <a:pt x="1878047" y="356755"/>
                  <a:pt x="1892543" y="328566"/>
                  <a:pt x="1904722" y="297554"/>
                </a:cubicBezTo>
                <a:cubicBezTo>
                  <a:pt x="1916899" y="266541"/>
                  <a:pt x="1926834" y="235473"/>
                  <a:pt x="1934525" y="204348"/>
                </a:cubicBezTo>
                <a:cubicBezTo>
                  <a:pt x="1942216" y="173223"/>
                  <a:pt x="1947737" y="144810"/>
                  <a:pt x="1951091" y="119107"/>
                </a:cubicBezTo>
                <a:close/>
                <a:moveTo>
                  <a:pt x="1402108" y="117593"/>
                </a:moveTo>
                <a:lnTo>
                  <a:pt x="1402108" y="242789"/>
                </a:lnTo>
                <a:lnTo>
                  <a:pt x="1464201" y="242789"/>
                </a:lnTo>
                <a:lnTo>
                  <a:pt x="1464201" y="117593"/>
                </a:lnTo>
                <a:close/>
                <a:moveTo>
                  <a:pt x="462658" y="102953"/>
                </a:moveTo>
                <a:lnTo>
                  <a:pt x="462658" y="184735"/>
                </a:lnTo>
                <a:lnTo>
                  <a:pt x="472249" y="184735"/>
                </a:lnTo>
                <a:cubicBezTo>
                  <a:pt x="499510" y="157474"/>
                  <a:pt x="524246" y="130213"/>
                  <a:pt x="546458" y="102953"/>
                </a:cubicBezTo>
                <a:close/>
                <a:moveTo>
                  <a:pt x="2673733" y="56982"/>
                </a:moveTo>
                <a:lnTo>
                  <a:pt x="2673733" y="193853"/>
                </a:lnTo>
                <a:lnTo>
                  <a:pt x="2749457" y="193853"/>
                </a:lnTo>
                <a:lnTo>
                  <a:pt x="2749457" y="114559"/>
                </a:lnTo>
                <a:cubicBezTo>
                  <a:pt x="2741327" y="122661"/>
                  <a:pt x="2731210" y="131836"/>
                  <a:pt x="2719104" y="142085"/>
                </a:cubicBezTo>
                <a:cubicBezTo>
                  <a:pt x="2706999" y="152333"/>
                  <a:pt x="2694736" y="162013"/>
                  <a:pt x="2682315" y="171125"/>
                </a:cubicBezTo>
                <a:lnTo>
                  <a:pt x="2677772" y="169105"/>
                </a:lnTo>
                <a:cubicBezTo>
                  <a:pt x="2681684" y="153943"/>
                  <a:pt x="2685344" y="137423"/>
                  <a:pt x="2688752" y="119547"/>
                </a:cubicBezTo>
                <a:cubicBezTo>
                  <a:pt x="2692159" y="101670"/>
                  <a:pt x="2694557" y="87044"/>
                  <a:pt x="2695945" y="75670"/>
                </a:cubicBezTo>
                <a:lnTo>
                  <a:pt x="2749457" y="94862"/>
                </a:lnTo>
                <a:lnTo>
                  <a:pt x="2749457" y="56982"/>
                </a:lnTo>
                <a:close/>
                <a:moveTo>
                  <a:pt x="2532382" y="56982"/>
                </a:moveTo>
                <a:lnTo>
                  <a:pt x="2532382" y="80741"/>
                </a:lnTo>
                <a:lnTo>
                  <a:pt x="2535916" y="79226"/>
                </a:lnTo>
                <a:cubicBezTo>
                  <a:pt x="2563680" y="89635"/>
                  <a:pt x="2582046" y="101409"/>
                  <a:pt x="2591013" y="114548"/>
                </a:cubicBezTo>
                <a:cubicBezTo>
                  <a:pt x="2599980" y="127687"/>
                  <a:pt x="2602586" y="139555"/>
                  <a:pt x="2598830" y="150154"/>
                </a:cubicBezTo>
                <a:cubicBezTo>
                  <a:pt x="2595074" y="160753"/>
                  <a:pt x="2587993" y="167447"/>
                  <a:pt x="2577588" y="170237"/>
                </a:cubicBezTo>
                <a:cubicBezTo>
                  <a:pt x="2567183" y="173026"/>
                  <a:pt x="2556489" y="169277"/>
                  <a:pt x="2545508" y="158988"/>
                </a:cubicBezTo>
                <a:cubicBezTo>
                  <a:pt x="2546097" y="146168"/>
                  <a:pt x="2545045" y="133316"/>
                  <a:pt x="2542353" y="120430"/>
                </a:cubicBezTo>
                <a:cubicBezTo>
                  <a:pt x="2539660" y="107545"/>
                  <a:pt x="2536337" y="95823"/>
                  <a:pt x="2532382" y="85266"/>
                </a:cubicBezTo>
                <a:lnTo>
                  <a:pt x="2532382" y="193853"/>
                </a:lnTo>
                <a:lnTo>
                  <a:pt x="2603058" y="193853"/>
                </a:lnTo>
                <a:lnTo>
                  <a:pt x="2603058" y="56982"/>
                </a:lnTo>
                <a:close/>
                <a:moveTo>
                  <a:pt x="3078841" y="52439"/>
                </a:moveTo>
                <a:lnTo>
                  <a:pt x="3078841" y="117120"/>
                </a:lnTo>
                <a:lnTo>
                  <a:pt x="3315604" y="117120"/>
                </a:lnTo>
                <a:lnTo>
                  <a:pt x="3315604" y="52439"/>
                </a:lnTo>
                <a:close/>
                <a:moveTo>
                  <a:pt x="2066191" y="10065"/>
                </a:moveTo>
                <a:lnTo>
                  <a:pt x="2161098" y="18647"/>
                </a:lnTo>
                <a:cubicBezTo>
                  <a:pt x="2160667" y="22444"/>
                  <a:pt x="2159005" y="25578"/>
                  <a:pt x="2156113" y="28049"/>
                </a:cubicBezTo>
                <a:cubicBezTo>
                  <a:pt x="2153221" y="30521"/>
                  <a:pt x="2148656" y="32267"/>
                  <a:pt x="2142419" y="33287"/>
                </a:cubicBezTo>
                <a:lnTo>
                  <a:pt x="2142419" y="395751"/>
                </a:lnTo>
                <a:cubicBezTo>
                  <a:pt x="2142803" y="412554"/>
                  <a:pt x="2140690" y="426851"/>
                  <a:pt x="2136081" y="438643"/>
                </a:cubicBezTo>
                <a:cubicBezTo>
                  <a:pt x="2131472" y="450435"/>
                  <a:pt x="2122067" y="459870"/>
                  <a:pt x="2107867" y="466950"/>
                </a:cubicBezTo>
                <a:cubicBezTo>
                  <a:pt x="2093666" y="474030"/>
                  <a:pt x="2072370" y="478904"/>
                  <a:pt x="2043979" y="481572"/>
                </a:cubicBezTo>
                <a:cubicBezTo>
                  <a:pt x="2043095" y="469004"/>
                  <a:pt x="2041454" y="458297"/>
                  <a:pt x="2039056" y="449452"/>
                </a:cubicBezTo>
                <a:cubicBezTo>
                  <a:pt x="2036658" y="440607"/>
                  <a:pt x="2032746" y="433308"/>
                  <a:pt x="2027319" y="427555"/>
                </a:cubicBezTo>
                <a:cubicBezTo>
                  <a:pt x="2022397" y="421781"/>
                  <a:pt x="2015834" y="416796"/>
                  <a:pt x="2007631" y="412600"/>
                </a:cubicBezTo>
                <a:cubicBezTo>
                  <a:pt x="1999427" y="408404"/>
                  <a:pt x="1987312" y="404807"/>
                  <a:pt x="1971283" y="401809"/>
                </a:cubicBezTo>
                <a:lnTo>
                  <a:pt x="1971283" y="395751"/>
                </a:lnTo>
                <a:cubicBezTo>
                  <a:pt x="1972050" y="395795"/>
                  <a:pt x="1978201" y="396100"/>
                  <a:pt x="1989738" y="396668"/>
                </a:cubicBezTo>
                <a:cubicBezTo>
                  <a:pt x="2001274" y="397235"/>
                  <a:pt x="2013595" y="397802"/>
                  <a:pt x="2026702" y="398369"/>
                </a:cubicBezTo>
                <a:cubicBezTo>
                  <a:pt x="2039809" y="398936"/>
                  <a:pt x="2049101" y="399242"/>
                  <a:pt x="2054580" y="399285"/>
                </a:cubicBezTo>
                <a:cubicBezTo>
                  <a:pt x="2058818" y="399285"/>
                  <a:pt x="2061826" y="398528"/>
                  <a:pt x="2063603" y="397013"/>
                </a:cubicBezTo>
                <a:cubicBezTo>
                  <a:pt x="2065381" y="395499"/>
                  <a:pt x="2066243" y="393227"/>
                  <a:pt x="2066191" y="390198"/>
                </a:cubicBezTo>
                <a:close/>
                <a:moveTo>
                  <a:pt x="2776213" y="7572"/>
                </a:moveTo>
                <a:lnTo>
                  <a:pt x="2842345" y="57488"/>
                </a:lnTo>
                <a:cubicBezTo>
                  <a:pt x="2840862" y="59592"/>
                  <a:pt x="2838527" y="61697"/>
                  <a:pt x="2835340" y="63801"/>
                </a:cubicBezTo>
                <a:cubicBezTo>
                  <a:pt x="2832153" y="65905"/>
                  <a:pt x="2827925" y="67505"/>
                  <a:pt x="2822657" y="68599"/>
                </a:cubicBezTo>
                <a:lnTo>
                  <a:pt x="2822657" y="211968"/>
                </a:lnTo>
                <a:cubicBezTo>
                  <a:pt x="2821963" y="213442"/>
                  <a:pt x="2817419" y="215675"/>
                  <a:pt x="2809027" y="218665"/>
                </a:cubicBezTo>
                <a:cubicBezTo>
                  <a:pt x="2800634" y="221655"/>
                  <a:pt x="2791042" y="224140"/>
                  <a:pt x="2780251" y="226119"/>
                </a:cubicBezTo>
                <a:cubicBezTo>
                  <a:pt x="2787403" y="231942"/>
                  <a:pt x="2795817" y="238995"/>
                  <a:pt x="2805493" y="247278"/>
                </a:cubicBezTo>
                <a:cubicBezTo>
                  <a:pt x="2815169" y="255560"/>
                  <a:pt x="2824087" y="263489"/>
                  <a:pt x="2832248" y="271064"/>
                </a:cubicBezTo>
                <a:cubicBezTo>
                  <a:pt x="2831439" y="273818"/>
                  <a:pt x="2829777" y="275849"/>
                  <a:pt x="2827263" y="277158"/>
                </a:cubicBezTo>
                <a:cubicBezTo>
                  <a:pt x="2824750" y="278467"/>
                  <a:pt x="2821700" y="279116"/>
                  <a:pt x="2818113" y="279105"/>
                </a:cubicBezTo>
                <a:lnTo>
                  <a:pt x="2673733" y="279105"/>
                </a:lnTo>
                <a:lnTo>
                  <a:pt x="2673733" y="336718"/>
                </a:lnTo>
                <a:lnTo>
                  <a:pt x="2773184" y="336718"/>
                </a:lnTo>
                <a:lnTo>
                  <a:pt x="2810036" y="286180"/>
                </a:lnTo>
                <a:cubicBezTo>
                  <a:pt x="2810401" y="286458"/>
                  <a:pt x="2814271" y="289665"/>
                  <a:pt x="2821647" y="295800"/>
                </a:cubicBezTo>
                <a:cubicBezTo>
                  <a:pt x="2829023" y="301935"/>
                  <a:pt x="2837717" y="309332"/>
                  <a:pt x="2847730" y="317991"/>
                </a:cubicBezTo>
                <a:cubicBezTo>
                  <a:pt x="2857742" y="326649"/>
                  <a:pt x="2866885" y="334902"/>
                  <a:pt x="2875159" y="342749"/>
                </a:cubicBezTo>
                <a:cubicBezTo>
                  <a:pt x="2874359" y="345503"/>
                  <a:pt x="2872676" y="347534"/>
                  <a:pt x="2870110" y="348843"/>
                </a:cubicBezTo>
                <a:cubicBezTo>
                  <a:pt x="2867544" y="350152"/>
                  <a:pt x="2864347" y="350801"/>
                  <a:pt x="2860519" y="350790"/>
                </a:cubicBezTo>
                <a:lnTo>
                  <a:pt x="2412739" y="350790"/>
                </a:lnTo>
                <a:lnTo>
                  <a:pt x="2408700" y="336718"/>
                </a:lnTo>
                <a:lnTo>
                  <a:pt x="2603058" y="336718"/>
                </a:lnTo>
                <a:lnTo>
                  <a:pt x="2603058" y="279105"/>
                </a:lnTo>
                <a:lnTo>
                  <a:pt x="2460697" y="279105"/>
                </a:lnTo>
                <a:lnTo>
                  <a:pt x="2456659" y="265033"/>
                </a:lnTo>
                <a:lnTo>
                  <a:pt x="2603058" y="265033"/>
                </a:lnTo>
                <a:lnTo>
                  <a:pt x="2603058" y="207925"/>
                </a:lnTo>
                <a:lnTo>
                  <a:pt x="2532382" y="207925"/>
                </a:lnTo>
                <a:lnTo>
                  <a:pt x="2532382" y="221065"/>
                </a:lnTo>
                <a:cubicBezTo>
                  <a:pt x="2531667" y="224866"/>
                  <a:pt x="2525147" y="229393"/>
                  <a:pt x="2512820" y="234647"/>
                </a:cubicBezTo>
                <a:cubicBezTo>
                  <a:pt x="2500494" y="239901"/>
                  <a:pt x="2486654" y="242786"/>
                  <a:pt x="2471299" y="243302"/>
                </a:cubicBezTo>
                <a:lnTo>
                  <a:pt x="2460697" y="243302"/>
                </a:lnTo>
                <a:lnTo>
                  <a:pt x="2460697" y="13630"/>
                </a:lnTo>
                <a:lnTo>
                  <a:pt x="2537431" y="42910"/>
                </a:lnTo>
                <a:lnTo>
                  <a:pt x="2744409" y="42910"/>
                </a:lnTo>
                <a:close/>
                <a:moveTo>
                  <a:pt x="3341350" y="4544"/>
                </a:moveTo>
                <a:lnTo>
                  <a:pt x="3406473" y="52944"/>
                </a:lnTo>
                <a:cubicBezTo>
                  <a:pt x="3404969" y="55018"/>
                  <a:pt x="3402549" y="57060"/>
                  <a:pt x="3399215" y="59071"/>
                </a:cubicBezTo>
                <a:cubicBezTo>
                  <a:pt x="3395882" y="61082"/>
                  <a:pt x="3391570" y="62745"/>
                  <a:pt x="3386279" y="64061"/>
                </a:cubicBezTo>
                <a:lnTo>
                  <a:pt x="3386279" y="137257"/>
                </a:lnTo>
                <a:cubicBezTo>
                  <a:pt x="3385859" y="138110"/>
                  <a:pt x="3383167" y="139437"/>
                  <a:pt x="3378202" y="141237"/>
                </a:cubicBezTo>
                <a:cubicBezTo>
                  <a:pt x="3373238" y="143038"/>
                  <a:pt x="3367012" y="144744"/>
                  <a:pt x="3359524" y="146355"/>
                </a:cubicBezTo>
                <a:cubicBezTo>
                  <a:pt x="3366465" y="151653"/>
                  <a:pt x="3374921" y="158117"/>
                  <a:pt x="3384891" y="165748"/>
                </a:cubicBezTo>
                <a:cubicBezTo>
                  <a:pt x="3394861" y="173379"/>
                  <a:pt x="3404075" y="180719"/>
                  <a:pt x="3412530" y="187768"/>
                </a:cubicBezTo>
                <a:cubicBezTo>
                  <a:pt x="3411731" y="190522"/>
                  <a:pt x="3410049" y="192553"/>
                  <a:pt x="3407482" y="193862"/>
                </a:cubicBezTo>
                <a:cubicBezTo>
                  <a:pt x="3404916" y="195170"/>
                  <a:pt x="3401719" y="195820"/>
                  <a:pt x="3397891" y="195809"/>
                </a:cubicBezTo>
                <a:lnTo>
                  <a:pt x="3256035" y="195809"/>
                </a:lnTo>
                <a:cubicBezTo>
                  <a:pt x="3239617" y="208394"/>
                  <a:pt x="3220455" y="220600"/>
                  <a:pt x="3198548" y="232427"/>
                </a:cubicBezTo>
                <a:cubicBezTo>
                  <a:pt x="3176641" y="244254"/>
                  <a:pt x="3155080" y="254439"/>
                  <a:pt x="3133867" y="262982"/>
                </a:cubicBezTo>
                <a:cubicBezTo>
                  <a:pt x="3157310" y="262478"/>
                  <a:pt x="3184003" y="261847"/>
                  <a:pt x="3213945" y="261089"/>
                </a:cubicBezTo>
                <a:cubicBezTo>
                  <a:pt x="3243887" y="260332"/>
                  <a:pt x="3275755" y="259449"/>
                  <a:pt x="3309546" y="258439"/>
                </a:cubicBezTo>
                <a:cubicBezTo>
                  <a:pt x="3302163" y="249800"/>
                  <a:pt x="3294464" y="241698"/>
                  <a:pt x="3286450" y="234135"/>
                </a:cubicBezTo>
                <a:cubicBezTo>
                  <a:pt x="3278436" y="226571"/>
                  <a:pt x="3270485" y="219865"/>
                  <a:pt x="3262597" y="214014"/>
                </a:cubicBezTo>
                <a:lnTo>
                  <a:pt x="3266131" y="210481"/>
                </a:lnTo>
                <a:cubicBezTo>
                  <a:pt x="3310984" y="210513"/>
                  <a:pt x="3343887" y="216787"/>
                  <a:pt x="3364840" y="229301"/>
                </a:cubicBezTo>
                <a:cubicBezTo>
                  <a:pt x="3385793" y="241815"/>
                  <a:pt x="3397525" y="255821"/>
                  <a:pt x="3400036" y="271318"/>
                </a:cubicBezTo>
                <a:cubicBezTo>
                  <a:pt x="3402547" y="286815"/>
                  <a:pt x="3398566" y="299054"/>
                  <a:pt x="3388094" y="308034"/>
                </a:cubicBezTo>
                <a:cubicBezTo>
                  <a:pt x="3377621" y="317015"/>
                  <a:pt x="3363386" y="317988"/>
                  <a:pt x="3345389" y="310954"/>
                </a:cubicBezTo>
                <a:cubicBezTo>
                  <a:pt x="3342349" y="304621"/>
                  <a:pt x="3338837" y="298224"/>
                  <a:pt x="3334851" y="291764"/>
                </a:cubicBezTo>
                <a:cubicBezTo>
                  <a:pt x="3330865" y="285304"/>
                  <a:pt x="3326468" y="278908"/>
                  <a:pt x="3321662" y="272574"/>
                </a:cubicBezTo>
                <a:cubicBezTo>
                  <a:pt x="3305981" y="277393"/>
                  <a:pt x="3287996" y="282527"/>
                  <a:pt x="3267709" y="287976"/>
                </a:cubicBezTo>
                <a:cubicBezTo>
                  <a:pt x="3247421" y="293426"/>
                  <a:pt x="3225019" y="299065"/>
                  <a:pt x="3200504" y="304894"/>
                </a:cubicBezTo>
                <a:lnTo>
                  <a:pt x="3278751" y="311459"/>
                </a:lnTo>
                <a:cubicBezTo>
                  <a:pt x="3278405" y="314500"/>
                  <a:pt x="3277079" y="317130"/>
                  <a:pt x="3274776" y="319350"/>
                </a:cubicBezTo>
                <a:cubicBezTo>
                  <a:pt x="3272473" y="321570"/>
                  <a:pt x="3268245" y="323316"/>
                  <a:pt x="3262093" y="324589"/>
                </a:cubicBezTo>
                <a:lnTo>
                  <a:pt x="3262093" y="362969"/>
                </a:lnTo>
                <a:lnTo>
                  <a:pt x="3299954" y="362969"/>
                </a:lnTo>
                <a:lnTo>
                  <a:pt x="3332768" y="322064"/>
                </a:lnTo>
                <a:cubicBezTo>
                  <a:pt x="3333086" y="322279"/>
                  <a:pt x="3336601" y="324879"/>
                  <a:pt x="3343313" y="329863"/>
                </a:cubicBezTo>
                <a:cubicBezTo>
                  <a:pt x="3350025" y="334846"/>
                  <a:pt x="3358028" y="340922"/>
                  <a:pt x="3367320" y="348091"/>
                </a:cubicBezTo>
                <a:cubicBezTo>
                  <a:pt x="3376613" y="355260"/>
                  <a:pt x="3385289" y="362230"/>
                  <a:pt x="3393347" y="369000"/>
                </a:cubicBezTo>
                <a:cubicBezTo>
                  <a:pt x="3392537" y="371754"/>
                  <a:pt x="3390875" y="373785"/>
                  <a:pt x="3388362" y="375094"/>
                </a:cubicBezTo>
                <a:cubicBezTo>
                  <a:pt x="3385848" y="376403"/>
                  <a:pt x="3382799" y="377052"/>
                  <a:pt x="3379212" y="377041"/>
                </a:cubicBezTo>
                <a:lnTo>
                  <a:pt x="3262093" y="377041"/>
                </a:lnTo>
                <a:lnTo>
                  <a:pt x="3262093" y="446770"/>
                </a:lnTo>
                <a:lnTo>
                  <a:pt x="3331253" y="446770"/>
                </a:lnTo>
                <a:lnTo>
                  <a:pt x="3364572" y="400285"/>
                </a:lnTo>
                <a:cubicBezTo>
                  <a:pt x="3364912" y="400540"/>
                  <a:pt x="3368495" y="403509"/>
                  <a:pt x="3375323" y="409191"/>
                </a:cubicBezTo>
                <a:cubicBezTo>
                  <a:pt x="3382151" y="414873"/>
                  <a:pt x="3390184" y="421732"/>
                  <a:pt x="3399423" y="429768"/>
                </a:cubicBezTo>
                <a:cubicBezTo>
                  <a:pt x="3408663" y="437804"/>
                  <a:pt x="3417071" y="445482"/>
                  <a:pt x="3424646" y="452801"/>
                </a:cubicBezTo>
                <a:cubicBezTo>
                  <a:pt x="3424089" y="455555"/>
                  <a:pt x="3422553" y="457586"/>
                  <a:pt x="3420039" y="458895"/>
                </a:cubicBezTo>
                <a:cubicBezTo>
                  <a:pt x="3417526" y="460204"/>
                  <a:pt x="3414350" y="460853"/>
                  <a:pt x="3410511" y="460842"/>
                </a:cubicBezTo>
                <a:lnTo>
                  <a:pt x="3038960" y="460842"/>
                </a:lnTo>
                <a:lnTo>
                  <a:pt x="3034921" y="446770"/>
                </a:lnTo>
                <a:lnTo>
                  <a:pt x="3191417" y="446770"/>
                </a:lnTo>
                <a:lnTo>
                  <a:pt x="3191417" y="377041"/>
                </a:lnTo>
                <a:lnTo>
                  <a:pt x="3076317" y="377041"/>
                </a:lnTo>
                <a:lnTo>
                  <a:pt x="3072279" y="362969"/>
                </a:lnTo>
                <a:lnTo>
                  <a:pt x="3191417" y="362969"/>
                </a:lnTo>
                <a:lnTo>
                  <a:pt x="3191417" y="307407"/>
                </a:lnTo>
                <a:cubicBezTo>
                  <a:pt x="3180311" y="310154"/>
                  <a:pt x="3168826" y="312869"/>
                  <a:pt x="3156963" y="315552"/>
                </a:cubicBezTo>
                <a:cubicBezTo>
                  <a:pt x="3145099" y="318235"/>
                  <a:pt x="3132857" y="321077"/>
                  <a:pt x="3120237" y="324076"/>
                </a:cubicBezTo>
                <a:cubicBezTo>
                  <a:pt x="3118186" y="327601"/>
                  <a:pt x="3115851" y="330527"/>
                  <a:pt x="3113232" y="332852"/>
                </a:cubicBezTo>
                <a:cubicBezTo>
                  <a:pt x="3110613" y="335178"/>
                  <a:pt x="3107900" y="336967"/>
                  <a:pt x="3105092" y="338219"/>
                </a:cubicBezTo>
                <a:lnTo>
                  <a:pt x="3074803" y="262478"/>
                </a:lnTo>
                <a:cubicBezTo>
                  <a:pt x="3071867" y="288919"/>
                  <a:pt x="3066015" y="315254"/>
                  <a:pt x="3057246" y="341483"/>
                </a:cubicBezTo>
                <a:cubicBezTo>
                  <a:pt x="3048477" y="367712"/>
                  <a:pt x="3035221" y="392732"/>
                  <a:pt x="3017477" y="416543"/>
                </a:cubicBezTo>
                <a:cubicBezTo>
                  <a:pt x="2999733" y="440353"/>
                  <a:pt x="2975932" y="461851"/>
                  <a:pt x="2946072" y="481035"/>
                </a:cubicBezTo>
                <a:lnTo>
                  <a:pt x="2942033" y="478006"/>
                </a:lnTo>
                <a:cubicBezTo>
                  <a:pt x="2961083" y="448010"/>
                  <a:pt x="2975093" y="416080"/>
                  <a:pt x="2984065" y="382216"/>
                </a:cubicBezTo>
                <a:cubicBezTo>
                  <a:pt x="2993036" y="348352"/>
                  <a:pt x="2998783" y="313843"/>
                  <a:pt x="3001304" y="278690"/>
                </a:cubicBezTo>
                <a:cubicBezTo>
                  <a:pt x="3003825" y="243537"/>
                  <a:pt x="3004934" y="209029"/>
                  <a:pt x="3004632" y="175166"/>
                </a:cubicBezTo>
                <a:lnTo>
                  <a:pt x="3004632" y="10097"/>
                </a:lnTo>
                <a:lnTo>
                  <a:pt x="3089442" y="38367"/>
                </a:lnTo>
                <a:lnTo>
                  <a:pt x="3310556" y="38367"/>
                </a:lnTo>
                <a:close/>
                <a:moveTo>
                  <a:pt x="1591417" y="4007"/>
                </a:moveTo>
                <a:lnTo>
                  <a:pt x="1685315" y="31268"/>
                </a:lnTo>
                <a:cubicBezTo>
                  <a:pt x="1684315" y="34581"/>
                  <a:pt x="1682149" y="37168"/>
                  <a:pt x="1678815" y="39029"/>
                </a:cubicBezTo>
                <a:cubicBezTo>
                  <a:pt x="1675481" y="40891"/>
                  <a:pt x="1670917" y="41838"/>
                  <a:pt x="1665121" y="41869"/>
                </a:cubicBezTo>
                <a:cubicBezTo>
                  <a:pt x="1656539" y="62988"/>
                  <a:pt x="1646948" y="82844"/>
                  <a:pt x="1636347" y="101438"/>
                </a:cubicBezTo>
                <a:lnTo>
                  <a:pt x="1699450" y="101438"/>
                </a:lnTo>
                <a:lnTo>
                  <a:pt x="1737311" y="63072"/>
                </a:lnTo>
                <a:lnTo>
                  <a:pt x="1798395" y="117593"/>
                </a:lnTo>
                <a:cubicBezTo>
                  <a:pt x="1796439" y="120117"/>
                  <a:pt x="1793663" y="122262"/>
                  <a:pt x="1790066" y="124029"/>
                </a:cubicBezTo>
                <a:cubicBezTo>
                  <a:pt x="1786469" y="125796"/>
                  <a:pt x="1781673" y="127184"/>
                  <a:pt x="1775678" y="128194"/>
                </a:cubicBezTo>
                <a:cubicBezTo>
                  <a:pt x="1774631" y="198380"/>
                  <a:pt x="1772911" y="255563"/>
                  <a:pt x="1770518" y="299741"/>
                </a:cubicBezTo>
                <a:cubicBezTo>
                  <a:pt x="1768125" y="343920"/>
                  <a:pt x="1764273" y="378030"/>
                  <a:pt x="1758963" y="402071"/>
                </a:cubicBezTo>
                <a:cubicBezTo>
                  <a:pt x="1753653" y="426113"/>
                  <a:pt x="1746099" y="443021"/>
                  <a:pt x="1736302" y="452797"/>
                </a:cubicBezTo>
                <a:cubicBezTo>
                  <a:pt x="1726689" y="462588"/>
                  <a:pt x="1715499" y="469761"/>
                  <a:pt x="1702731" y="474315"/>
                </a:cubicBezTo>
                <a:cubicBezTo>
                  <a:pt x="1689963" y="478869"/>
                  <a:pt x="1674230" y="481119"/>
                  <a:pt x="1655530" y="481067"/>
                </a:cubicBezTo>
                <a:cubicBezTo>
                  <a:pt x="1655593" y="469214"/>
                  <a:pt x="1654709" y="459096"/>
                  <a:pt x="1652879" y="450714"/>
                </a:cubicBezTo>
                <a:cubicBezTo>
                  <a:pt x="1651049" y="442332"/>
                  <a:pt x="1647895" y="435622"/>
                  <a:pt x="1643414" y="430584"/>
                </a:cubicBezTo>
                <a:cubicBezTo>
                  <a:pt x="1638587" y="425000"/>
                  <a:pt x="1631582" y="420015"/>
                  <a:pt x="1622401" y="415629"/>
                </a:cubicBezTo>
                <a:cubicBezTo>
                  <a:pt x="1613219" y="411243"/>
                  <a:pt x="1602050" y="407646"/>
                  <a:pt x="1588893" y="404838"/>
                </a:cubicBezTo>
                <a:lnTo>
                  <a:pt x="1589399" y="398780"/>
                </a:lnTo>
                <a:cubicBezTo>
                  <a:pt x="1602166" y="399832"/>
                  <a:pt x="1615501" y="400758"/>
                  <a:pt x="1629405" y="401557"/>
                </a:cubicBezTo>
                <a:cubicBezTo>
                  <a:pt x="1643309" y="402356"/>
                  <a:pt x="1653868" y="402777"/>
                  <a:pt x="1661083" y="402819"/>
                </a:cubicBezTo>
                <a:cubicBezTo>
                  <a:pt x="1665300" y="402829"/>
                  <a:pt x="1668855" y="402304"/>
                  <a:pt x="1671747" y="401241"/>
                </a:cubicBezTo>
                <a:cubicBezTo>
                  <a:pt x="1674640" y="400179"/>
                  <a:pt x="1677311" y="398517"/>
                  <a:pt x="1679761" y="396256"/>
                </a:cubicBezTo>
                <a:cubicBezTo>
                  <a:pt x="1688596" y="388221"/>
                  <a:pt x="1694780" y="360876"/>
                  <a:pt x="1698314" y="314222"/>
                </a:cubicBezTo>
                <a:cubicBezTo>
                  <a:pt x="1701847" y="267568"/>
                  <a:pt x="1704245" y="201352"/>
                  <a:pt x="1705507" y="115573"/>
                </a:cubicBezTo>
                <a:lnTo>
                  <a:pt x="1627764" y="115573"/>
                </a:lnTo>
                <a:cubicBezTo>
                  <a:pt x="1601513" y="158904"/>
                  <a:pt x="1570720" y="194410"/>
                  <a:pt x="1535382" y="222092"/>
                </a:cubicBezTo>
                <a:lnTo>
                  <a:pt x="1532353" y="220072"/>
                </a:lnTo>
                <a:lnTo>
                  <a:pt x="1532353" y="424526"/>
                </a:lnTo>
                <a:cubicBezTo>
                  <a:pt x="1531929" y="426187"/>
                  <a:pt x="1528682" y="428475"/>
                  <a:pt x="1522612" y="431388"/>
                </a:cubicBezTo>
                <a:cubicBezTo>
                  <a:pt x="1516541" y="434302"/>
                  <a:pt x="1509181" y="436963"/>
                  <a:pt x="1500530" y="439372"/>
                </a:cubicBezTo>
                <a:cubicBezTo>
                  <a:pt x="1491880" y="441781"/>
                  <a:pt x="1483472" y="443058"/>
                  <a:pt x="1475307" y="443205"/>
                </a:cubicBezTo>
                <a:lnTo>
                  <a:pt x="1464201" y="443205"/>
                </a:lnTo>
                <a:lnTo>
                  <a:pt x="1464201" y="403324"/>
                </a:lnTo>
                <a:lnTo>
                  <a:pt x="1402108" y="403324"/>
                </a:lnTo>
                <a:lnTo>
                  <a:pt x="1402108" y="438157"/>
                </a:lnTo>
                <a:cubicBezTo>
                  <a:pt x="1401645" y="442437"/>
                  <a:pt x="1396134" y="447254"/>
                  <a:pt x="1385576" y="452607"/>
                </a:cubicBezTo>
                <a:cubicBezTo>
                  <a:pt x="1375016" y="457961"/>
                  <a:pt x="1362185" y="460884"/>
                  <a:pt x="1347082" y="461379"/>
                </a:cubicBezTo>
                <a:lnTo>
                  <a:pt x="1336481" y="461379"/>
                </a:lnTo>
                <a:lnTo>
                  <a:pt x="1336481" y="75692"/>
                </a:lnTo>
                <a:lnTo>
                  <a:pt x="1400089" y="101943"/>
                </a:lnTo>
                <a:cubicBezTo>
                  <a:pt x="1401351" y="87335"/>
                  <a:pt x="1402487" y="71244"/>
                  <a:pt x="1403496" y="53669"/>
                </a:cubicBezTo>
                <a:cubicBezTo>
                  <a:pt x="1404506" y="36095"/>
                  <a:pt x="1405389" y="19878"/>
                  <a:pt x="1406147" y="5017"/>
                </a:cubicBezTo>
                <a:lnTo>
                  <a:pt x="1503578" y="28239"/>
                </a:lnTo>
                <a:cubicBezTo>
                  <a:pt x="1502326" y="32740"/>
                  <a:pt x="1499908" y="35979"/>
                  <a:pt x="1496321" y="37957"/>
                </a:cubicBezTo>
                <a:cubicBezTo>
                  <a:pt x="1492735" y="39934"/>
                  <a:pt x="1487918" y="40901"/>
                  <a:pt x="1481871" y="40859"/>
                </a:cubicBezTo>
                <a:cubicBezTo>
                  <a:pt x="1474046" y="49967"/>
                  <a:pt x="1465085" y="60148"/>
                  <a:pt x="1454988" y="71401"/>
                </a:cubicBezTo>
                <a:cubicBezTo>
                  <a:pt x="1444893" y="82655"/>
                  <a:pt x="1435175" y="93340"/>
                  <a:pt x="1425835" y="103458"/>
                </a:cubicBezTo>
                <a:lnTo>
                  <a:pt x="1459153" y="103458"/>
                </a:lnTo>
                <a:lnTo>
                  <a:pt x="1490453" y="68625"/>
                </a:lnTo>
                <a:lnTo>
                  <a:pt x="1552546" y="117593"/>
                </a:lnTo>
                <a:cubicBezTo>
                  <a:pt x="1550789" y="119886"/>
                  <a:pt x="1548245" y="121989"/>
                  <a:pt x="1544911" y="123903"/>
                </a:cubicBezTo>
                <a:cubicBezTo>
                  <a:pt x="1541576" y="125817"/>
                  <a:pt x="1537391" y="127416"/>
                  <a:pt x="1532353" y="128699"/>
                </a:cubicBezTo>
                <a:lnTo>
                  <a:pt x="1532353" y="213005"/>
                </a:lnTo>
                <a:cubicBezTo>
                  <a:pt x="1544501" y="185523"/>
                  <a:pt x="1555922" y="153278"/>
                  <a:pt x="1566618" y="116268"/>
                </a:cubicBezTo>
                <a:cubicBezTo>
                  <a:pt x="1577314" y="79258"/>
                  <a:pt x="1585580" y="41838"/>
                  <a:pt x="1591417" y="4007"/>
                </a:cubicBezTo>
                <a:close/>
                <a:moveTo>
                  <a:pt x="389458" y="2493"/>
                </a:moveTo>
                <a:lnTo>
                  <a:pt x="478812" y="9560"/>
                </a:lnTo>
                <a:cubicBezTo>
                  <a:pt x="478455" y="12852"/>
                  <a:pt x="477150" y="15608"/>
                  <a:pt x="474900" y="17827"/>
                </a:cubicBezTo>
                <a:cubicBezTo>
                  <a:pt x="472649" y="20046"/>
                  <a:pt x="468568" y="21666"/>
                  <a:pt x="462658" y="22686"/>
                </a:cubicBezTo>
                <a:lnTo>
                  <a:pt x="462658" y="88818"/>
                </a:lnTo>
                <a:lnTo>
                  <a:pt x="475783" y="88818"/>
                </a:lnTo>
                <a:lnTo>
                  <a:pt x="510111" y="43384"/>
                </a:lnTo>
                <a:cubicBezTo>
                  <a:pt x="510794" y="43909"/>
                  <a:pt x="516369" y="48411"/>
                  <a:pt x="526834" y="56888"/>
                </a:cubicBezTo>
                <a:cubicBezTo>
                  <a:pt x="537298" y="65364"/>
                  <a:pt x="548551" y="74662"/>
                  <a:pt x="560594" y="84779"/>
                </a:cubicBezTo>
                <a:cubicBezTo>
                  <a:pt x="570459" y="72138"/>
                  <a:pt x="579629" y="59685"/>
                  <a:pt x="588107" y="47422"/>
                </a:cubicBezTo>
                <a:cubicBezTo>
                  <a:pt x="596584" y="35159"/>
                  <a:pt x="604240" y="23212"/>
                  <a:pt x="611076" y="11580"/>
                </a:cubicBezTo>
                <a:lnTo>
                  <a:pt x="689576" y="62567"/>
                </a:lnTo>
                <a:cubicBezTo>
                  <a:pt x="687673" y="65407"/>
                  <a:pt x="685043" y="67300"/>
                  <a:pt x="681688" y="68246"/>
                </a:cubicBezTo>
                <a:cubicBezTo>
                  <a:pt x="678333" y="69193"/>
                  <a:pt x="673559" y="68814"/>
                  <a:pt x="667364" y="67110"/>
                </a:cubicBezTo>
                <a:cubicBezTo>
                  <a:pt x="652362" y="86367"/>
                  <a:pt x="635607" y="105908"/>
                  <a:pt x="617102" y="125733"/>
                </a:cubicBezTo>
                <a:cubicBezTo>
                  <a:pt x="598597" y="145558"/>
                  <a:pt x="578246" y="165225"/>
                  <a:pt x="556050" y="184735"/>
                </a:cubicBezTo>
                <a:lnTo>
                  <a:pt x="606028" y="184735"/>
                </a:lnTo>
                <a:lnTo>
                  <a:pt x="641365" y="139300"/>
                </a:lnTo>
                <a:cubicBezTo>
                  <a:pt x="641708" y="139553"/>
                  <a:pt x="645426" y="142469"/>
                  <a:pt x="652518" y="148051"/>
                </a:cubicBezTo>
                <a:cubicBezTo>
                  <a:pt x="659611" y="153632"/>
                  <a:pt x="668021" y="160363"/>
                  <a:pt x="677751" y="168244"/>
                </a:cubicBezTo>
                <a:cubicBezTo>
                  <a:pt x="687479" y="176124"/>
                  <a:pt x="696469" y="183641"/>
                  <a:pt x="704721" y="190792"/>
                </a:cubicBezTo>
                <a:cubicBezTo>
                  <a:pt x="703911" y="193558"/>
                  <a:pt x="702249" y="195599"/>
                  <a:pt x="699736" y="196913"/>
                </a:cubicBezTo>
                <a:cubicBezTo>
                  <a:pt x="697222" y="198228"/>
                  <a:pt x="694173" y="198880"/>
                  <a:pt x="690586" y="198870"/>
                </a:cubicBezTo>
                <a:lnTo>
                  <a:pt x="539895" y="198870"/>
                </a:lnTo>
                <a:cubicBezTo>
                  <a:pt x="523226" y="212794"/>
                  <a:pt x="505705" y="226467"/>
                  <a:pt x="487331" y="239887"/>
                </a:cubicBezTo>
                <a:cubicBezTo>
                  <a:pt x="468957" y="253307"/>
                  <a:pt x="449795" y="266222"/>
                  <a:pt x="429844" y="278632"/>
                </a:cubicBezTo>
                <a:lnTo>
                  <a:pt x="429844" y="329619"/>
                </a:lnTo>
                <a:cubicBezTo>
                  <a:pt x="458777" y="316052"/>
                  <a:pt x="486479" y="300907"/>
                  <a:pt x="512950" y="284185"/>
                </a:cubicBezTo>
                <a:cubicBezTo>
                  <a:pt x="539422" y="267463"/>
                  <a:pt x="560688" y="251813"/>
                  <a:pt x="576748" y="237236"/>
                </a:cubicBezTo>
                <a:lnTo>
                  <a:pt x="649695" y="293777"/>
                </a:lnTo>
                <a:cubicBezTo>
                  <a:pt x="646818" y="296606"/>
                  <a:pt x="642561" y="298268"/>
                  <a:pt x="636925" y="298762"/>
                </a:cubicBezTo>
                <a:cubicBezTo>
                  <a:pt x="631289" y="299256"/>
                  <a:pt x="624187" y="298268"/>
                  <a:pt x="615619" y="295796"/>
                </a:cubicBezTo>
                <a:cubicBezTo>
                  <a:pt x="592135" y="305272"/>
                  <a:pt x="564138" y="314212"/>
                  <a:pt x="531629" y="322615"/>
                </a:cubicBezTo>
                <a:cubicBezTo>
                  <a:pt x="499120" y="331018"/>
                  <a:pt x="465192" y="338065"/>
                  <a:pt x="429844" y="343754"/>
                </a:cubicBezTo>
                <a:lnTo>
                  <a:pt x="429844" y="393732"/>
                </a:lnTo>
                <a:cubicBezTo>
                  <a:pt x="429591" y="398696"/>
                  <a:pt x="431359" y="402146"/>
                  <a:pt x="435145" y="404081"/>
                </a:cubicBezTo>
                <a:cubicBezTo>
                  <a:pt x="438930" y="406016"/>
                  <a:pt x="446251" y="406942"/>
                  <a:pt x="457104" y="406858"/>
                </a:cubicBezTo>
                <a:lnTo>
                  <a:pt x="534342" y="406858"/>
                </a:lnTo>
                <a:cubicBezTo>
                  <a:pt x="545933" y="406847"/>
                  <a:pt x="556828" y="406742"/>
                  <a:pt x="567030" y="406542"/>
                </a:cubicBezTo>
                <a:cubicBezTo>
                  <a:pt x="577232" y="406342"/>
                  <a:pt x="585351" y="406111"/>
                  <a:pt x="591388" y="405848"/>
                </a:cubicBezTo>
                <a:cubicBezTo>
                  <a:pt x="596352" y="405638"/>
                  <a:pt x="600432" y="404922"/>
                  <a:pt x="603630" y="403702"/>
                </a:cubicBezTo>
                <a:cubicBezTo>
                  <a:pt x="606827" y="402482"/>
                  <a:pt x="609645" y="400505"/>
                  <a:pt x="612085" y="397771"/>
                </a:cubicBezTo>
                <a:cubicBezTo>
                  <a:pt x="616071" y="393280"/>
                  <a:pt x="620594" y="386107"/>
                  <a:pt x="625653" y="376252"/>
                </a:cubicBezTo>
                <a:cubicBezTo>
                  <a:pt x="630711" y="366398"/>
                  <a:pt x="636623" y="353546"/>
                  <a:pt x="643385" y="337696"/>
                </a:cubicBezTo>
                <a:lnTo>
                  <a:pt x="648652" y="337696"/>
                </a:lnTo>
                <a:lnTo>
                  <a:pt x="650200" y="399285"/>
                </a:lnTo>
                <a:cubicBezTo>
                  <a:pt x="661580" y="402945"/>
                  <a:pt x="669362" y="406984"/>
                  <a:pt x="673548" y="411401"/>
                </a:cubicBezTo>
                <a:cubicBezTo>
                  <a:pt x="677734" y="415818"/>
                  <a:pt x="679711" y="421371"/>
                  <a:pt x="679480" y="428060"/>
                </a:cubicBezTo>
                <a:cubicBezTo>
                  <a:pt x="679886" y="438767"/>
                  <a:pt x="675876" y="447306"/>
                  <a:pt x="667448" y="453675"/>
                </a:cubicBezTo>
                <a:cubicBezTo>
                  <a:pt x="659021" y="460045"/>
                  <a:pt x="643735" y="464619"/>
                  <a:pt x="621594" y="467399"/>
                </a:cubicBezTo>
                <a:cubicBezTo>
                  <a:pt x="599451" y="470179"/>
                  <a:pt x="568011" y="471537"/>
                  <a:pt x="527275" y="471475"/>
                </a:cubicBezTo>
                <a:lnTo>
                  <a:pt x="451046" y="471475"/>
                </a:lnTo>
                <a:cubicBezTo>
                  <a:pt x="416477" y="472169"/>
                  <a:pt x="392224" y="468509"/>
                  <a:pt x="378289" y="460495"/>
                </a:cubicBezTo>
                <a:cubicBezTo>
                  <a:pt x="364354" y="452481"/>
                  <a:pt x="357644" y="435948"/>
                  <a:pt x="358158" y="410896"/>
                </a:cubicBezTo>
                <a:lnTo>
                  <a:pt x="358158" y="319018"/>
                </a:lnTo>
                <a:cubicBezTo>
                  <a:pt x="337472" y="329409"/>
                  <a:pt x="316122" y="339169"/>
                  <a:pt x="294109" y="348298"/>
                </a:cubicBezTo>
                <a:cubicBezTo>
                  <a:pt x="272097" y="357427"/>
                  <a:pt x="249359" y="365672"/>
                  <a:pt x="225895" y="373034"/>
                </a:cubicBezTo>
                <a:lnTo>
                  <a:pt x="222361" y="366976"/>
                </a:lnTo>
                <a:cubicBezTo>
                  <a:pt x="246130" y="355071"/>
                  <a:pt x="269393" y="342030"/>
                  <a:pt x="292153" y="327852"/>
                </a:cubicBezTo>
                <a:cubicBezTo>
                  <a:pt x="314912" y="313675"/>
                  <a:pt x="336914" y="298615"/>
                  <a:pt x="358158" y="282671"/>
                </a:cubicBezTo>
                <a:lnTo>
                  <a:pt x="358158" y="227140"/>
                </a:lnTo>
                <a:lnTo>
                  <a:pt x="421262" y="232188"/>
                </a:lnTo>
                <a:cubicBezTo>
                  <a:pt x="433882" y="221082"/>
                  <a:pt x="445999" y="209976"/>
                  <a:pt x="457609" y="198870"/>
                </a:cubicBezTo>
                <a:lnTo>
                  <a:pt x="238515" y="198870"/>
                </a:lnTo>
                <a:lnTo>
                  <a:pt x="234477" y="184735"/>
                </a:lnTo>
                <a:lnTo>
                  <a:pt x="389458" y="184735"/>
                </a:lnTo>
                <a:lnTo>
                  <a:pt x="389458" y="102953"/>
                </a:lnTo>
                <a:lnTo>
                  <a:pt x="275872" y="102953"/>
                </a:lnTo>
                <a:lnTo>
                  <a:pt x="271833" y="88818"/>
                </a:lnTo>
                <a:lnTo>
                  <a:pt x="389458" y="88818"/>
                </a:lnTo>
                <a:close/>
                <a:moveTo>
                  <a:pt x="0" y="2493"/>
                </a:moveTo>
                <a:lnTo>
                  <a:pt x="166592" y="2493"/>
                </a:lnTo>
                <a:lnTo>
                  <a:pt x="166592" y="23191"/>
                </a:lnTo>
                <a:lnTo>
                  <a:pt x="21707" y="23191"/>
                </a:lnTo>
                <a:lnTo>
                  <a:pt x="21707" y="323057"/>
                </a:lnTo>
                <a:lnTo>
                  <a:pt x="0" y="323057"/>
                </a:lnTo>
                <a:close/>
                <a:moveTo>
                  <a:pt x="960653" y="0"/>
                </a:moveTo>
                <a:lnTo>
                  <a:pt x="1060103" y="20193"/>
                </a:lnTo>
                <a:cubicBezTo>
                  <a:pt x="1059378" y="24011"/>
                  <a:pt x="1057421" y="26977"/>
                  <a:pt x="1054235" y="29091"/>
                </a:cubicBezTo>
                <a:cubicBezTo>
                  <a:pt x="1051048" y="31205"/>
                  <a:pt x="1046441" y="32277"/>
                  <a:pt x="1040416" y="32309"/>
                </a:cubicBezTo>
                <a:cubicBezTo>
                  <a:pt x="1037470" y="44930"/>
                  <a:pt x="1034273" y="57550"/>
                  <a:pt x="1030823" y="70171"/>
                </a:cubicBezTo>
                <a:lnTo>
                  <a:pt x="1133808" y="70171"/>
                </a:lnTo>
                <a:lnTo>
                  <a:pt x="1169146" y="27261"/>
                </a:lnTo>
                <a:cubicBezTo>
                  <a:pt x="1169482" y="27491"/>
                  <a:pt x="1173185" y="30227"/>
                  <a:pt x="1180252" y="35468"/>
                </a:cubicBezTo>
                <a:cubicBezTo>
                  <a:pt x="1187319" y="40708"/>
                  <a:pt x="1195733" y="47069"/>
                  <a:pt x="1205493" y="54551"/>
                </a:cubicBezTo>
                <a:cubicBezTo>
                  <a:pt x="1215253" y="62032"/>
                  <a:pt x="1224340" y="69249"/>
                  <a:pt x="1232754" y="76202"/>
                </a:cubicBezTo>
                <a:cubicBezTo>
                  <a:pt x="1231944" y="78955"/>
                  <a:pt x="1230282" y="80987"/>
                  <a:pt x="1227768" y="82295"/>
                </a:cubicBezTo>
                <a:cubicBezTo>
                  <a:pt x="1225255" y="83604"/>
                  <a:pt x="1222205" y="84253"/>
                  <a:pt x="1218618" y="84243"/>
                </a:cubicBezTo>
                <a:lnTo>
                  <a:pt x="1026280" y="84243"/>
                </a:lnTo>
                <a:cubicBezTo>
                  <a:pt x="1023766" y="92593"/>
                  <a:pt x="1020969" y="100913"/>
                  <a:pt x="1017887" y="109200"/>
                </a:cubicBezTo>
                <a:cubicBezTo>
                  <a:pt x="1014807" y="117488"/>
                  <a:pt x="1011377" y="125681"/>
                  <a:pt x="1007601" y="133779"/>
                </a:cubicBezTo>
                <a:lnTo>
                  <a:pt x="1124217" y="133779"/>
                </a:lnTo>
                <a:lnTo>
                  <a:pt x="1157030" y="93341"/>
                </a:lnTo>
                <a:cubicBezTo>
                  <a:pt x="1157344" y="93560"/>
                  <a:pt x="1160810" y="96155"/>
                  <a:pt x="1167426" y="101128"/>
                </a:cubicBezTo>
                <a:cubicBezTo>
                  <a:pt x="1174042" y="106100"/>
                  <a:pt x="1181919" y="112138"/>
                  <a:pt x="1191059" y="119241"/>
                </a:cubicBezTo>
                <a:cubicBezTo>
                  <a:pt x="1200198" y="126344"/>
                  <a:pt x="1208712" y="133200"/>
                  <a:pt x="1216599" y="139810"/>
                </a:cubicBezTo>
                <a:cubicBezTo>
                  <a:pt x="1215789" y="142563"/>
                  <a:pt x="1214128" y="144595"/>
                  <a:pt x="1211614" y="145903"/>
                </a:cubicBezTo>
                <a:cubicBezTo>
                  <a:pt x="1209100" y="147212"/>
                  <a:pt x="1206051" y="147861"/>
                  <a:pt x="1202465" y="147851"/>
                </a:cubicBezTo>
                <a:lnTo>
                  <a:pt x="1001544" y="147851"/>
                </a:lnTo>
                <a:cubicBezTo>
                  <a:pt x="992541" y="166046"/>
                  <a:pt x="982276" y="183736"/>
                  <a:pt x="970750" y="200920"/>
                </a:cubicBezTo>
                <a:lnTo>
                  <a:pt x="1150467" y="200920"/>
                </a:lnTo>
                <a:lnTo>
                  <a:pt x="1187319" y="154927"/>
                </a:lnTo>
                <a:cubicBezTo>
                  <a:pt x="1187681" y="155177"/>
                  <a:pt x="1191614" y="158103"/>
                  <a:pt x="1199117" y="163705"/>
                </a:cubicBezTo>
                <a:cubicBezTo>
                  <a:pt x="1206621" y="169307"/>
                  <a:pt x="1215527" y="176087"/>
                  <a:pt x="1225836" y="184044"/>
                </a:cubicBezTo>
                <a:cubicBezTo>
                  <a:pt x="1236145" y="192001"/>
                  <a:pt x="1245686" y="199637"/>
                  <a:pt x="1254461" y="206951"/>
                </a:cubicBezTo>
                <a:cubicBezTo>
                  <a:pt x="1253662" y="209705"/>
                  <a:pt x="1251979" y="211736"/>
                  <a:pt x="1249413" y="213045"/>
                </a:cubicBezTo>
                <a:cubicBezTo>
                  <a:pt x="1246847" y="214354"/>
                  <a:pt x="1243649" y="215003"/>
                  <a:pt x="1239821" y="214992"/>
                </a:cubicBezTo>
                <a:lnTo>
                  <a:pt x="1101500" y="214992"/>
                </a:lnTo>
                <a:cubicBezTo>
                  <a:pt x="1113901" y="225893"/>
                  <a:pt x="1128810" y="235016"/>
                  <a:pt x="1146223" y="242363"/>
                </a:cubicBezTo>
                <a:cubicBezTo>
                  <a:pt x="1163636" y="249709"/>
                  <a:pt x="1181835" y="255539"/>
                  <a:pt x="1200819" y="259855"/>
                </a:cubicBezTo>
                <a:cubicBezTo>
                  <a:pt x="1219803" y="264170"/>
                  <a:pt x="1237851" y="267232"/>
                  <a:pt x="1254966" y="269040"/>
                </a:cubicBezTo>
                <a:lnTo>
                  <a:pt x="1253957" y="277117"/>
                </a:lnTo>
                <a:cubicBezTo>
                  <a:pt x="1239505" y="286181"/>
                  <a:pt x="1228147" y="296218"/>
                  <a:pt x="1219881" y="307229"/>
                </a:cubicBezTo>
                <a:cubicBezTo>
                  <a:pt x="1211614" y="318240"/>
                  <a:pt x="1206818" y="330405"/>
                  <a:pt x="1205493" y="343723"/>
                </a:cubicBezTo>
                <a:cubicBezTo>
                  <a:pt x="1179400" y="329961"/>
                  <a:pt x="1156241" y="311738"/>
                  <a:pt x="1136016" y="289052"/>
                </a:cubicBezTo>
                <a:cubicBezTo>
                  <a:pt x="1115792" y="266366"/>
                  <a:pt x="1099070" y="241679"/>
                  <a:pt x="1085849" y="214992"/>
                </a:cubicBezTo>
                <a:lnTo>
                  <a:pt x="960653" y="214992"/>
                </a:lnTo>
                <a:cubicBezTo>
                  <a:pt x="951850" y="226383"/>
                  <a:pt x="942321" y="237458"/>
                  <a:pt x="932067" y="248217"/>
                </a:cubicBezTo>
                <a:cubicBezTo>
                  <a:pt x="921813" y="258976"/>
                  <a:pt x="910643" y="269293"/>
                  <a:pt x="898560" y="279168"/>
                </a:cubicBezTo>
                <a:cubicBezTo>
                  <a:pt x="916862" y="274333"/>
                  <a:pt x="935901" y="268563"/>
                  <a:pt x="955679" y="261857"/>
                </a:cubicBezTo>
                <a:cubicBezTo>
                  <a:pt x="975458" y="255152"/>
                  <a:pt x="994199" y="248223"/>
                  <a:pt x="1011902" y="241071"/>
                </a:cubicBezTo>
                <a:cubicBezTo>
                  <a:pt x="1029605" y="233919"/>
                  <a:pt x="1044494" y="227256"/>
                  <a:pt x="1056569" y="221082"/>
                </a:cubicBezTo>
                <a:lnTo>
                  <a:pt x="1111595" y="277622"/>
                </a:lnTo>
                <a:cubicBezTo>
                  <a:pt x="1108514" y="279926"/>
                  <a:pt x="1104202" y="280999"/>
                  <a:pt x="1098660" y="280842"/>
                </a:cubicBezTo>
                <a:cubicBezTo>
                  <a:pt x="1093117" y="280684"/>
                  <a:pt x="1086659" y="279106"/>
                  <a:pt x="1079287" y="276108"/>
                </a:cubicBezTo>
                <a:cubicBezTo>
                  <a:pt x="1074733" y="276634"/>
                  <a:pt x="1069958" y="277223"/>
                  <a:pt x="1064962" y="277875"/>
                </a:cubicBezTo>
                <a:cubicBezTo>
                  <a:pt x="1059967" y="278527"/>
                  <a:pt x="1054814" y="279116"/>
                  <a:pt x="1049502" y="279642"/>
                </a:cubicBezTo>
                <a:lnTo>
                  <a:pt x="1049502" y="322583"/>
                </a:lnTo>
                <a:lnTo>
                  <a:pt x="1075753" y="322583"/>
                </a:lnTo>
                <a:lnTo>
                  <a:pt x="1109071" y="282172"/>
                </a:lnTo>
                <a:cubicBezTo>
                  <a:pt x="1109395" y="282390"/>
                  <a:pt x="1112954" y="284983"/>
                  <a:pt x="1119748" y="289950"/>
                </a:cubicBezTo>
                <a:cubicBezTo>
                  <a:pt x="1126541" y="294918"/>
                  <a:pt x="1134624" y="300951"/>
                  <a:pt x="1143998" y="308049"/>
                </a:cubicBezTo>
                <a:cubicBezTo>
                  <a:pt x="1153371" y="315148"/>
                  <a:pt x="1162090" y="322003"/>
                  <a:pt x="1170155" y="328614"/>
                </a:cubicBezTo>
                <a:cubicBezTo>
                  <a:pt x="1169345" y="331368"/>
                  <a:pt x="1167684" y="333399"/>
                  <a:pt x="1165171" y="334708"/>
                </a:cubicBezTo>
                <a:cubicBezTo>
                  <a:pt x="1162656" y="336017"/>
                  <a:pt x="1159607" y="336666"/>
                  <a:pt x="1156021" y="336655"/>
                </a:cubicBezTo>
                <a:lnTo>
                  <a:pt x="1049502" y="336655"/>
                </a:lnTo>
                <a:lnTo>
                  <a:pt x="1049502" y="357858"/>
                </a:lnTo>
                <a:cubicBezTo>
                  <a:pt x="1101265" y="360344"/>
                  <a:pt x="1138995" y="368150"/>
                  <a:pt x="1162693" y="381277"/>
                </a:cubicBezTo>
                <a:cubicBezTo>
                  <a:pt x="1186392" y="394404"/>
                  <a:pt x="1199732" y="408536"/>
                  <a:pt x="1202717" y="423675"/>
                </a:cubicBezTo>
                <a:cubicBezTo>
                  <a:pt x="1205701" y="438813"/>
                  <a:pt x="1202004" y="450642"/>
                  <a:pt x="1191626" y="459162"/>
                </a:cubicBezTo>
                <a:cubicBezTo>
                  <a:pt x="1181248" y="467682"/>
                  <a:pt x="1167865" y="468579"/>
                  <a:pt x="1151477" y="461852"/>
                </a:cubicBezTo>
                <a:cubicBezTo>
                  <a:pt x="1143883" y="450493"/>
                  <a:pt x="1131178" y="436484"/>
                  <a:pt x="1113362" y="419825"/>
                </a:cubicBezTo>
                <a:cubicBezTo>
                  <a:pt x="1095546" y="403166"/>
                  <a:pt x="1074259" y="386885"/>
                  <a:pt x="1049502" y="370983"/>
                </a:cubicBezTo>
                <a:lnTo>
                  <a:pt x="1049502" y="462357"/>
                </a:lnTo>
                <a:cubicBezTo>
                  <a:pt x="1049355" y="464660"/>
                  <a:pt x="1044223" y="468131"/>
                  <a:pt x="1034105" y="472769"/>
                </a:cubicBezTo>
                <a:cubicBezTo>
                  <a:pt x="1023988" y="477407"/>
                  <a:pt x="1009768" y="479994"/>
                  <a:pt x="991448" y="480530"/>
                </a:cubicBezTo>
                <a:lnTo>
                  <a:pt x="977817" y="480530"/>
                </a:lnTo>
                <a:lnTo>
                  <a:pt x="977817" y="396225"/>
                </a:lnTo>
                <a:cubicBezTo>
                  <a:pt x="954806" y="413347"/>
                  <a:pt x="928008" y="427944"/>
                  <a:pt x="897424" y="440018"/>
                </a:cubicBezTo>
                <a:cubicBezTo>
                  <a:pt x="866840" y="452092"/>
                  <a:pt x="832722" y="461894"/>
                  <a:pt x="795071" y="469424"/>
                </a:cubicBezTo>
                <a:lnTo>
                  <a:pt x="792041" y="463871"/>
                </a:lnTo>
                <a:cubicBezTo>
                  <a:pt x="827453" y="449263"/>
                  <a:pt x="857848" y="431026"/>
                  <a:pt x="883225" y="409161"/>
                </a:cubicBezTo>
                <a:cubicBezTo>
                  <a:pt x="908604" y="387296"/>
                  <a:pt x="928523" y="363127"/>
                  <a:pt x="942984" y="336655"/>
                </a:cubicBezTo>
                <a:lnTo>
                  <a:pt x="854640" y="336655"/>
                </a:lnTo>
                <a:lnTo>
                  <a:pt x="850601" y="322583"/>
                </a:lnTo>
                <a:lnTo>
                  <a:pt x="950051" y="322583"/>
                </a:lnTo>
                <a:lnTo>
                  <a:pt x="950556" y="321572"/>
                </a:lnTo>
                <a:lnTo>
                  <a:pt x="977817" y="321572"/>
                </a:lnTo>
                <a:lnTo>
                  <a:pt x="977817" y="284675"/>
                </a:lnTo>
                <a:cubicBezTo>
                  <a:pt x="964365" y="285416"/>
                  <a:pt x="950882" y="285937"/>
                  <a:pt x="937368" y="286240"/>
                </a:cubicBezTo>
                <a:cubicBezTo>
                  <a:pt x="923853" y="286542"/>
                  <a:pt x="910749" y="286688"/>
                  <a:pt x="898054" y="286678"/>
                </a:cubicBezTo>
                <a:lnTo>
                  <a:pt x="896540" y="280670"/>
                </a:lnTo>
                <a:cubicBezTo>
                  <a:pt x="879682" y="294315"/>
                  <a:pt x="860897" y="307013"/>
                  <a:pt x="840190" y="318763"/>
                </a:cubicBezTo>
                <a:cubicBezTo>
                  <a:pt x="819481" y="330513"/>
                  <a:pt x="796532" y="341189"/>
                  <a:pt x="771343" y="350790"/>
                </a:cubicBezTo>
                <a:lnTo>
                  <a:pt x="767305" y="346247"/>
                </a:lnTo>
                <a:cubicBezTo>
                  <a:pt x="794734" y="327231"/>
                  <a:pt x="818629" y="306628"/>
                  <a:pt x="838991" y="284438"/>
                </a:cubicBezTo>
                <a:cubicBezTo>
                  <a:pt x="859351" y="262248"/>
                  <a:pt x="876684" y="239100"/>
                  <a:pt x="890987" y="214992"/>
                </a:cubicBezTo>
                <a:lnTo>
                  <a:pt x="777907" y="214992"/>
                </a:lnTo>
                <a:lnTo>
                  <a:pt x="773868" y="200920"/>
                </a:lnTo>
                <a:lnTo>
                  <a:pt x="899064" y="200920"/>
                </a:lnTo>
                <a:cubicBezTo>
                  <a:pt x="908741" y="183231"/>
                  <a:pt x="917154" y="165541"/>
                  <a:pt x="924306" y="147851"/>
                </a:cubicBezTo>
                <a:lnTo>
                  <a:pt x="817787" y="147851"/>
                </a:lnTo>
                <a:lnTo>
                  <a:pt x="813749" y="133779"/>
                </a:lnTo>
                <a:lnTo>
                  <a:pt x="929354" y="133779"/>
                </a:lnTo>
                <a:cubicBezTo>
                  <a:pt x="932383" y="125460"/>
                  <a:pt x="935159" y="117203"/>
                  <a:pt x="937683" y="109011"/>
                </a:cubicBezTo>
                <a:cubicBezTo>
                  <a:pt x="940207" y="100818"/>
                  <a:pt x="942480" y="92562"/>
                  <a:pt x="944498" y="84243"/>
                </a:cubicBezTo>
                <a:lnTo>
                  <a:pt x="801633" y="84243"/>
                </a:lnTo>
                <a:lnTo>
                  <a:pt x="797594" y="70171"/>
                </a:lnTo>
                <a:lnTo>
                  <a:pt x="948032" y="70171"/>
                </a:lnTo>
                <a:cubicBezTo>
                  <a:pt x="950798" y="58286"/>
                  <a:pt x="953217" y="46465"/>
                  <a:pt x="955289" y="34707"/>
                </a:cubicBezTo>
                <a:cubicBezTo>
                  <a:pt x="957362" y="22949"/>
                  <a:pt x="959150" y="11380"/>
                  <a:pt x="960653" y="0"/>
                </a:cubicBezTo>
                <a:close/>
              </a:path>
            </a:pathLst>
          </a:custGeom>
          <a:gradFill>
            <a:gsLst>
              <a:gs pos="50000">
                <a:srgbClr val="F6EFE2"/>
              </a:gs>
              <a:gs pos="0">
                <a:srgbClr val="D0B27E"/>
              </a:gs>
              <a:gs pos="100000">
                <a:srgbClr val="D0B27E"/>
              </a:gs>
            </a:gsLst>
            <a:lin ang="2700000" scaled="0"/>
          </a:gradFill>
          <a:ln>
            <a:noFill/>
          </a:ln>
          <a:effectLst>
            <a:outerShdw blurRad="114300" dist="63500" dir="5400000" algn="t" rotWithShape="0">
              <a:prstClr val="black">
                <a:alpha val="68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endParaRPr lang="en-US" altLang="zh-CN" sz="3000" spc="225" dirty="0">
              <a:gradFill>
                <a:gsLst>
                  <a:gs pos="50000">
                    <a:srgbClr val="F6EFE2"/>
                  </a:gs>
                  <a:gs pos="0">
                    <a:srgbClr val="D0B27E"/>
                  </a:gs>
                  <a:gs pos="100000">
                    <a:srgbClr val="D0B27E"/>
                  </a:gs>
                </a:gsLst>
                <a:lin ang="2700000" scaled="0"/>
              </a:gradFill>
              <a:effectLst>
                <a:outerShdw blurRad="114300" dist="63500" dir="5400000" algn="t" rotWithShape="0">
                  <a:prstClr val="black">
                    <a:alpha val="68000"/>
                  </a:prstClr>
                </a:outerShdw>
              </a:effectLst>
              <a:latin typeface="思源宋体 CN Heavy" panose="02020900000000000000" pitchFamily="18" charset="-122"/>
              <a:ea typeface="思源宋体 CN Heavy" panose="02020900000000000000" pitchFamily="18" charset="-122"/>
            </a:endParaRPr>
          </a:p>
        </p:txBody>
      </p:sp>
      <p:sp>
        <p:nvSpPr>
          <p:cNvPr id="61" name="任意多边形: 形状 60">
            <a:extLst>
              <a:ext uri="{FF2B5EF4-FFF2-40B4-BE49-F238E27FC236}">
                <a16:creationId xmlns:a16="http://schemas.microsoft.com/office/drawing/2014/main" xmlns="" id="{0C576916-4501-43CF-BD45-C8082A9E3E53}"/>
              </a:ext>
            </a:extLst>
          </p:cNvPr>
          <p:cNvSpPr/>
          <p:nvPr/>
        </p:nvSpPr>
        <p:spPr>
          <a:xfrm>
            <a:off x="5064902" y="2246667"/>
            <a:ext cx="3255185" cy="144168"/>
          </a:xfrm>
          <a:custGeom>
            <a:avLst/>
            <a:gdLst/>
            <a:ahLst/>
            <a:cxnLst/>
            <a:rect l="l" t="t" r="r" b="b"/>
            <a:pathLst>
              <a:path w="4340247" h="192224">
                <a:moveTo>
                  <a:pt x="4192828" y="118602"/>
                </a:moveTo>
                <a:lnTo>
                  <a:pt x="4192828" y="166433"/>
                </a:lnTo>
                <a:lnTo>
                  <a:pt x="4212431" y="166433"/>
                </a:lnTo>
                <a:lnTo>
                  <a:pt x="4212431" y="118602"/>
                </a:lnTo>
                <a:close/>
                <a:moveTo>
                  <a:pt x="93811" y="111813"/>
                </a:moveTo>
                <a:lnTo>
                  <a:pt x="93811" y="166420"/>
                </a:lnTo>
                <a:lnTo>
                  <a:pt x="129816" y="166420"/>
                </a:lnTo>
                <a:lnTo>
                  <a:pt x="129816" y="111813"/>
                </a:lnTo>
                <a:close/>
                <a:moveTo>
                  <a:pt x="29003" y="111813"/>
                </a:moveTo>
                <a:lnTo>
                  <a:pt x="29003" y="166420"/>
                </a:lnTo>
                <a:lnTo>
                  <a:pt x="64208" y="166420"/>
                </a:lnTo>
                <a:lnTo>
                  <a:pt x="64208" y="111813"/>
                </a:lnTo>
                <a:close/>
                <a:moveTo>
                  <a:pt x="2209952" y="102212"/>
                </a:moveTo>
                <a:lnTo>
                  <a:pt x="2209952" y="154619"/>
                </a:lnTo>
                <a:lnTo>
                  <a:pt x="2234555" y="154619"/>
                </a:lnTo>
                <a:lnTo>
                  <a:pt x="2234555" y="102212"/>
                </a:lnTo>
                <a:close/>
                <a:moveTo>
                  <a:pt x="3708777" y="100812"/>
                </a:moveTo>
                <a:lnTo>
                  <a:pt x="3708777" y="157819"/>
                </a:lnTo>
                <a:lnTo>
                  <a:pt x="3736781" y="157819"/>
                </a:lnTo>
                <a:lnTo>
                  <a:pt x="3736781" y="100812"/>
                </a:lnTo>
                <a:close/>
                <a:moveTo>
                  <a:pt x="1128941" y="86010"/>
                </a:moveTo>
                <a:lnTo>
                  <a:pt x="1128941" y="119814"/>
                </a:lnTo>
                <a:lnTo>
                  <a:pt x="1142142" y="119814"/>
                </a:lnTo>
                <a:lnTo>
                  <a:pt x="1142142" y="86010"/>
                </a:lnTo>
                <a:close/>
                <a:moveTo>
                  <a:pt x="1088936" y="86010"/>
                </a:moveTo>
                <a:lnTo>
                  <a:pt x="1088936" y="119814"/>
                </a:lnTo>
                <a:lnTo>
                  <a:pt x="1102137" y="119814"/>
                </a:lnTo>
                <a:lnTo>
                  <a:pt x="1102137" y="86010"/>
                </a:lnTo>
                <a:close/>
                <a:moveTo>
                  <a:pt x="3452526" y="81810"/>
                </a:moveTo>
                <a:cubicBezTo>
                  <a:pt x="3468369" y="81723"/>
                  <a:pt x="3479489" y="83984"/>
                  <a:pt x="3485884" y="88592"/>
                </a:cubicBezTo>
                <a:cubicBezTo>
                  <a:pt x="3492278" y="93200"/>
                  <a:pt x="3495203" y="98273"/>
                  <a:pt x="3494656" y="103812"/>
                </a:cubicBezTo>
                <a:cubicBezTo>
                  <a:pt x="3494110" y="109352"/>
                  <a:pt x="3491346" y="113475"/>
                  <a:pt x="3486365" y="116183"/>
                </a:cubicBezTo>
                <a:cubicBezTo>
                  <a:pt x="3481384" y="118890"/>
                  <a:pt x="3475438" y="118301"/>
                  <a:pt x="3468528" y="114414"/>
                </a:cubicBezTo>
                <a:cubicBezTo>
                  <a:pt x="3467412" y="108409"/>
                  <a:pt x="3465244" y="102617"/>
                  <a:pt x="3462028" y="97037"/>
                </a:cubicBezTo>
                <a:cubicBezTo>
                  <a:pt x="3458810" y="91457"/>
                  <a:pt x="3455243" y="86715"/>
                  <a:pt x="3451326" y="82810"/>
                </a:cubicBezTo>
                <a:close/>
                <a:moveTo>
                  <a:pt x="2275960" y="81210"/>
                </a:moveTo>
                <a:cubicBezTo>
                  <a:pt x="2291521" y="85133"/>
                  <a:pt x="2302167" y="90388"/>
                  <a:pt x="2307898" y="96974"/>
                </a:cubicBezTo>
                <a:cubicBezTo>
                  <a:pt x="2313630" y="103560"/>
                  <a:pt x="2315894" y="109840"/>
                  <a:pt x="2314690" y="115814"/>
                </a:cubicBezTo>
                <a:cubicBezTo>
                  <a:pt x="2313486" y="121788"/>
                  <a:pt x="2310262" y="125817"/>
                  <a:pt x="2305017" y="127903"/>
                </a:cubicBezTo>
                <a:cubicBezTo>
                  <a:pt x="2299772" y="129989"/>
                  <a:pt x="2293954" y="128493"/>
                  <a:pt x="2287562" y="123415"/>
                </a:cubicBezTo>
                <a:cubicBezTo>
                  <a:pt x="2287274" y="116097"/>
                  <a:pt x="2285899" y="108830"/>
                  <a:pt x="2283436" y="101612"/>
                </a:cubicBezTo>
                <a:cubicBezTo>
                  <a:pt x="2280973" y="94395"/>
                  <a:pt x="2277948" y="87927"/>
                  <a:pt x="2274360" y="82210"/>
                </a:cubicBezTo>
                <a:close/>
                <a:moveTo>
                  <a:pt x="1973427" y="64608"/>
                </a:moveTo>
                <a:cubicBezTo>
                  <a:pt x="1991108" y="77812"/>
                  <a:pt x="2003590" y="91208"/>
                  <a:pt x="2010872" y="104794"/>
                </a:cubicBezTo>
                <a:cubicBezTo>
                  <a:pt x="2018155" y="118380"/>
                  <a:pt x="2021567" y="130338"/>
                  <a:pt x="2021108" y="140667"/>
                </a:cubicBezTo>
                <a:cubicBezTo>
                  <a:pt x="2020649" y="150997"/>
                  <a:pt x="2017648" y="157879"/>
                  <a:pt x="2012104" y="161313"/>
                </a:cubicBezTo>
                <a:cubicBezTo>
                  <a:pt x="2006560" y="164748"/>
                  <a:pt x="1999802" y="162917"/>
                  <a:pt x="1991829" y="155819"/>
                </a:cubicBezTo>
                <a:cubicBezTo>
                  <a:pt x="1991150" y="140863"/>
                  <a:pt x="1988808" y="125619"/>
                  <a:pt x="1984804" y="110088"/>
                </a:cubicBezTo>
                <a:cubicBezTo>
                  <a:pt x="1980799" y="94557"/>
                  <a:pt x="1976207" y="79664"/>
                  <a:pt x="1971027" y="65408"/>
                </a:cubicBezTo>
                <a:close/>
                <a:moveTo>
                  <a:pt x="2730007" y="63107"/>
                </a:moveTo>
                <a:lnTo>
                  <a:pt x="2769412" y="66530"/>
                </a:lnTo>
                <a:cubicBezTo>
                  <a:pt x="2769279" y="67966"/>
                  <a:pt x="2768696" y="69199"/>
                  <a:pt x="2767662" y="70230"/>
                </a:cubicBezTo>
                <a:cubicBezTo>
                  <a:pt x="2766629" y="71260"/>
                  <a:pt x="2764745" y="71986"/>
                  <a:pt x="2762012" y="72409"/>
                </a:cubicBezTo>
                <a:lnTo>
                  <a:pt x="2762012" y="183022"/>
                </a:lnTo>
                <a:cubicBezTo>
                  <a:pt x="2761686" y="184423"/>
                  <a:pt x="2758836" y="186123"/>
                  <a:pt x="2753460" y="188123"/>
                </a:cubicBezTo>
                <a:cubicBezTo>
                  <a:pt x="2748084" y="190123"/>
                  <a:pt x="2742134" y="191223"/>
                  <a:pt x="2735608" y="191423"/>
                </a:cubicBezTo>
                <a:lnTo>
                  <a:pt x="2730007" y="191423"/>
                </a:lnTo>
                <a:close/>
                <a:moveTo>
                  <a:pt x="2572092" y="62407"/>
                </a:moveTo>
                <a:cubicBezTo>
                  <a:pt x="2572275" y="62562"/>
                  <a:pt x="2574221" y="64275"/>
                  <a:pt x="2577930" y="67549"/>
                </a:cubicBezTo>
                <a:cubicBezTo>
                  <a:pt x="2581639" y="70822"/>
                  <a:pt x="2586015" y="74729"/>
                  <a:pt x="2591058" y="79269"/>
                </a:cubicBezTo>
                <a:cubicBezTo>
                  <a:pt x="2596100" y="83809"/>
                  <a:pt x="2600713" y="88056"/>
                  <a:pt x="2604896" y="92011"/>
                </a:cubicBezTo>
                <a:cubicBezTo>
                  <a:pt x="2604580" y="93107"/>
                  <a:pt x="2603863" y="93915"/>
                  <a:pt x="2602746" y="94436"/>
                </a:cubicBezTo>
                <a:cubicBezTo>
                  <a:pt x="2601630" y="94957"/>
                  <a:pt x="2600213" y="95216"/>
                  <a:pt x="2598496" y="95211"/>
                </a:cubicBezTo>
                <a:lnTo>
                  <a:pt x="2416473" y="95211"/>
                </a:lnTo>
                <a:lnTo>
                  <a:pt x="2414673" y="88811"/>
                </a:lnTo>
                <a:lnTo>
                  <a:pt x="2553490" y="88811"/>
                </a:lnTo>
                <a:close/>
                <a:moveTo>
                  <a:pt x="2061838" y="62207"/>
                </a:moveTo>
                <a:lnTo>
                  <a:pt x="2102843" y="72409"/>
                </a:lnTo>
                <a:cubicBezTo>
                  <a:pt x="2102476" y="73746"/>
                  <a:pt x="2101660" y="74871"/>
                  <a:pt x="2100393" y="75784"/>
                </a:cubicBezTo>
                <a:cubicBezTo>
                  <a:pt x="2099126" y="76697"/>
                  <a:pt x="2097209" y="77172"/>
                  <a:pt x="2094642" y="77209"/>
                </a:cubicBezTo>
                <a:cubicBezTo>
                  <a:pt x="2091062" y="85752"/>
                  <a:pt x="2086666" y="95425"/>
                  <a:pt x="2081455" y="106228"/>
                </a:cubicBezTo>
                <a:cubicBezTo>
                  <a:pt x="2076245" y="117030"/>
                  <a:pt x="2070501" y="128111"/>
                  <a:pt x="2064224" y="139469"/>
                </a:cubicBezTo>
                <a:cubicBezTo>
                  <a:pt x="2057946" y="150827"/>
                  <a:pt x="2051417" y="161611"/>
                  <a:pt x="2044636" y="171821"/>
                </a:cubicBezTo>
                <a:lnTo>
                  <a:pt x="2082441" y="171821"/>
                </a:lnTo>
                <a:lnTo>
                  <a:pt x="2098843" y="150818"/>
                </a:lnTo>
                <a:cubicBezTo>
                  <a:pt x="2099006" y="150933"/>
                  <a:pt x="2100769" y="152259"/>
                  <a:pt x="2104132" y="154797"/>
                </a:cubicBezTo>
                <a:cubicBezTo>
                  <a:pt x="2107496" y="157334"/>
                  <a:pt x="2111481" y="160394"/>
                  <a:pt x="2116089" y="163976"/>
                </a:cubicBezTo>
                <a:cubicBezTo>
                  <a:pt x="2120697" y="167558"/>
                  <a:pt x="2124950" y="170973"/>
                  <a:pt x="2128846" y="174221"/>
                </a:cubicBezTo>
                <a:cubicBezTo>
                  <a:pt x="2128522" y="175317"/>
                  <a:pt x="2127822" y="176126"/>
                  <a:pt x="2126746" y="176647"/>
                </a:cubicBezTo>
                <a:cubicBezTo>
                  <a:pt x="2125671" y="177167"/>
                  <a:pt x="2124371" y="177426"/>
                  <a:pt x="2122846" y="177422"/>
                </a:cubicBezTo>
                <a:lnTo>
                  <a:pt x="1938623" y="177422"/>
                </a:lnTo>
                <a:lnTo>
                  <a:pt x="1937023" y="171821"/>
                </a:lnTo>
                <a:lnTo>
                  <a:pt x="2038235" y="171821"/>
                </a:lnTo>
                <a:cubicBezTo>
                  <a:pt x="2041334" y="160648"/>
                  <a:pt x="2044382" y="148567"/>
                  <a:pt x="2047377" y="135579"/>
                </a:cubicBezTo>
                <a:cubicBezTo>
                  <a:pt x="2050372" y="122591"/>
                  <a:pt x="2053124" y="109726"/>
                  <a:pt x="2055630" y="96982"/>
                </a:cubicBezTo>
                <a:cubicBezTo>
                  <a:pt x="2058136" y="84238"/>
                  <a:pt x="2060206" y="72647"/>
                  <a:pt x="2061838" y="62207"/>
                </a:cubicBezTo>
                <a:close/>
                <a:moveTo>
                  <a:pt x="1062333" y="56407"/>
                </a:moveTo>
                <a:cubicBezTo>
                  <a:pt x="1061099" y="56607"/>
                  <a:pt x="1059565" y="56807"/>
                  <a:pt x="1057732" y="57007"/>
                </a:cubicBezTo>
                <a:cubicBezTo>
                  <a:pt x="1055227" y="62124"/>
                  <a:pt x="1052335" y="67291"/>
                  <a:pt x="1049056" y="72509"/>
                </a:cubicBezTo>
                <a:cubicBezTo>
                  <a:pt x="1045776" y="77726"/>
                  <a:pt x="1042134" y="82893"/>
                  <a:pt x="1038129" y="88011"/>
                </a:cubicBezTo>
                <a:lnTo>
                  <a:pt x="1038129" y="88211"/>
                </a:lnTo>
                <a:cubicBezTo>
                  <a:pt x="1045176" y="90152"/>
                  <a:pt x="1050635" y="92469"/>
                  <a:pt x="1054507" y="95161"/>
                </a:cubicBezTo>
                <a:cubicBezTo>
                  <a:pt x="1058378" y="97853"/>
                  <a:pt x="1060987" y="100670"/>
                  <a:pt x="1062333" y="103612"/>
                </a:cubicBezTo>
                <a:close/>
                <a:moveTo>
                  <a:pt x="93811" y="55206"/>
                </a:moveTo>
                <a:lnTo>
                  <a:pt x="93811" y="106213"/>
                </a:lnTo>
                <a:lnTo>
                  <a:pt x="129816" y="106213"/>
                </a:lnTo>
                <a:lnTo>
                  <a:pt x="129816" y="55206"/>
                </a:lnTo>
                <a:close/>
                <a:moveTo>
                  <a:pt x="29003" y="55206"/>
                </a:moveTo>
                <a:lnTo>
                  <a:pt x="29003" y="106213"/>
                </a:lnTo>
                <a:lnTo>
                  <a:pt x="64208" y="106213"/>
                </a:lnTo>
                <a:lnTo>
                  <a:pt x="64208" y="55206"/>
                </a:lnTo>
                <a:close/>
                <a:moveTo>
                  <a:pt x="4196629" y="54594"/>
                </a:moveTo>
                <a:cubicBezTo>
                  <a:pt x="4195828" y="63629"/>
                  <a:pt x="4194428" y="72572"/>
                  <a:pt x="4192428" y="81422"/>
                </a:cubicBezTo>
                <a:lnTo>
                  <a:pt x="4210230" y="81422"/>
                </a:lnTo>
                <a:lnTo>
                  <a:pt x="4210230" y="54594"/>
                </a:lnTo>
                <a:close/>
                <a:moveTo>
                  <a:pt x="1128941" y="49606"/>
                </a:moveTo>
                <a:lnTo>
                  <a:pt x="1128941" y="80410"/>
                </a:lnTo>
                <a:lnTo>
                  <a:pt x="1142142" y="80410"/>
                </a:lnTo>
                <a:lnTo>
                  <a:pt x="1142142" y="49606"/>
                </a:lnTo>
                <a:close/>
                <a:moveTo>
                  <a:pt x="1088936" y="49606"/>
                </a:moveTo>
                <a:lnTo>
                  <a:pt x="1088936" y="80410"/>
                </a:lnTo>
                <a:lnTo>
                  <a:pt x="1102137" y="80410"/>
                </a:lnTo>
                <a:lnTo>
                  <a:pt x="1102137" y="49606"/>
                </a:lnTo>
                <a:close/>
                <a:moveTo>
                  <a:pt x="3467328" y="48806"/>
                </a:moveTo>
                <a:cubicBezTo>
                  <a:pt x="3481935" y="48889"/>
                  <a:pt x="3492164" y="51072"/>
                  <a:pt x="3498016" y="55353"/>
                </a:cubicBezTo>
                <a:cubicBezTo>
                  <a:pt x="3503868" y="59635"/>
                  <a:pt x="3506516" y="64311"/>
                  <a:pt x="3505958" y="69383"/>
                </a:cubicBezTo>
                <a:cubicBezTo>
                  <a:pt x="3505400" y="74455"/>
                  <a:pt x="3502809" y="78219"/>
                  <a:pt x="3498185" y="80675"/>
                </a:cubicBezTo>
                <a:cubicBezTo>
                  <a:pt x="3493561" y="83131"/>
                  <a:pt x="3488076" y="82576"/>
                  <a:pt x="3481730" y="79009"/>
                </a:cubicBezTo>
                <a:cubicBezTo>
                  <a:pt x="3480709" y="73588"/>
                  <a:pt x="3478700" y="68279"/>
                  <a:pt x="3475704" y="63082"/>
                </a:cubicBezTo>
                <a:cubicBezTo>
                  <a:pt x="3472708" y="57886"/>
                  <a:pt x="3469449" y="53527"/>
                  <a:pt x="3465928" y="50006"/>
                </a:cubicBezTo>
                <a:close/>
                <a:moveTo>
                  <a:pt x="2209952" y="47005"/>
                </a:moveTo>
                <a:lnTo>
                  <a:pt x="2209952" y="96612"/>
                </a:lnTo>
                <a:lnTo>
                  <a:pt x="2234555" y="96612"/>
                </a:lnTo>
                <a:lnTo>
                  <a:pt x="2234555" y="47005"/>
                </a:lnTo>
                <a:close/>
                <a:moveTo>
                  <a:pt x="3511734" y="45537"/>
                </a:moveTo>
                <a:lnTo>
                  <a:pt x="3550939" y="48929"/>
                </a:lnTo>
                <a:cubicBezTo>
                  <a:pt x="3550751" y="50445"/>
                  <a:pt x="3550076" y="51670"/>
                  <a:pt x="3548913" y="52604"/>
                </a:cubicBezTo>
                <a:cubicBezTo>
                  <a:pt x="3547751" y="53538"/>
                  <a:pt x="3546026" y="54205"/>
                  <a:pt x="3543738" y="54606"/>
                </a:cubicBezTo>
                <a:cubicBezTo>
                  <a:pt x="3543471" y="67300"/>
                  <a:pt x="3542954" y="79168"/>
                  <a:pt x="3542188" y="90211"/>
                </a:cubicBezTo>
                <a:cubicBezTo>
                  <a:pt x="3541420" y="101254"/>
                  <a:pt x="3539604" y="111522"/>
                  <a:pt x="3536737" y="121015"/>
                </a:cubicBezTo>
                <a:lnTo>
                  <a:pt x="3566740" y="121015"/>
                </a:lnTo>
                <a:lnTo>
                  <a:pt x="3582142" y="99412"/>
                </a:lnTo>
                <a:cubicBezTo>
                  <a:pt x="3582297" y="99530"/>
                  <a:pt x="3583944" y="100894"/>
                  <a:pt x="3587084" y="103501"/>
                </a:cubicBezTo>
                <a:cubicBezTo>
                  <a:pt x="3590224" y="106109"/>
                  <a:pt x="3593930" y="109250"/>
                  <a:pt x="3598204" y="112925"/>
                </a:cubicBezTo>
                <a:cubicBezTo>
                  <a:pt x="3602477" y="116599"/>
                  <a:pt x="3606391" y="120096"/>
                  <a:pt x="3609946" y="123415"/>
                </a:cubicBezTo>
                <a:cubicBezTo>
                  <a:pt x="3609621" y="124511"/>
                  <a:pt x="3608921" y="125319"/>
                  <a:pt x="3607846" y="125840"/>
                </a:cubicBezTo>
                <a:cubicBezTo>
                  <a:pt x="3606770" y="126361"/>
                  <a:pt x="3605470" y="126620"/>
                  <a:pt x="3603945" y="126615"/>
                </a:cubicBezTo>
                <a:lnTo>
                  <a:pt x="3534736" y="126615"/>
                </a:lnTo>
                <a:cubicBezTo>
                  <a:pt x="3533536" y="129782"/>
                  <a:pt x="3532136" y="132849"/>
                  <a:pt x="3530536" y="135816"/>
                </a:cubicBezTo>
                <a:cubicBezTo>
                  <a:pt x="3554831" y="138921"/>
                  <a:pt x="3572412" y="143938"/>
                  <a:pt x="3583280" y="150868"/>
                </a:cubicBezTo>
                <a:cubicBezTo>
                  <a:pt x="3594148" y="157798"/>
                  <a:pt x="3600153" y="164816"/>
                  <a:pt x="3601295" y="171921"/>
                </a:cubicBezTo>
                <a:cubicBezTo>
                  <a:pt x="3602437" y="179026"/>
                  <a:pt x="3600566" y="184393"/>
                  <a:pt x="3595682" y="188023"/>
                </a:cubicBezTo>
                <a:cubicBezTo>
                  <a:pt x="3590798" y="191653"/>
                  <a:pt x="3584751" y="191719"/>
                  <a:pt x="3577542" y="188223"/>
                </a:cubicBezTo>
                <a:cubicBezTo>
                  <a:pt x="3573829" y="182268"/>
                  <a:pt x="3567603" y="174976"/>
                  <a:pt x="3558864" y="166345"/>
                </a:cubicBezTo>
                <a:cubicBezTo>
                  <a:pt x="3550126" y="157715"/>
                  <a:pt x="3539550" y="149272"/>
                  <a:pt x="3527136" y="141017"/>
                </a:cubicBezTo>
                <a:cubicBezTo>
                  <a:pt x="3520035" y="152106"/>
                  <a:pt x="3508384" y="161832"/>
                  <a:pt x="3492181" y="170196"/>
                </a:cubicBezTo>
                <a:cubicBezTo>
                  <a:pt x="3475979" y="178559"/>
                  <a:pt x="3453426" y="185635"/>
                  <a:pt x="3424523" y="191423"/>
                </a:cubicBezTo>
                <a:lnTo>
                  <a:pt x="3423322" y="188823"/>
                </a:lnTo>
                <a:cubicBezTo>
                  <a:pt x="3447413" y="180168"/>
                  <a:pt x="3465690" y="170725"/>
                  <a:pt x="3478154" y="160495"/>
                </a:cubicBezTo>
                <a:cubicBezTo>
                  <a:pt x="3490618" y="150264"/>
                  <a:pt x="3499145" y="138971"/>
                  <a:pt x="3503733" y="126615"/>
                </a:cubicBezTo>
                <a:lnTo>
                  <a:pt x="3431324" y="126615"/>
                </a:lnTo>
                <a:lnTo>
                  <a:pt x="3429723" y="121015"/>
                </a:lnTo>
                <a:lnTo>
                  <a:pt x="3505733" y="121015"/>
                </a:lnTo>
                <a:cubicBezTo>
                  <a:pt x="3508958" y="110436"/>
                  <a:pt x="3510808" y="98890"/>
                  <a:pt x="3511284" y="86377"/>
                </a:cubicBezTo>
                <a:cubicBezTo>
                  <a:pt x="3511759" y="73864"/>
                  <a:pt x="3511909" y="60251"/>
                  <a:pt x="3511734" y="45537"/>
                </a:cubicBezTo>
                <a:close/>
                <a:moveTo>
                  <a:pt x="1315459" y="41205"/>
                </a:moveTo>
                <a:lnTo>
                  <a:pt x="1315459" y="73609"/>
                </a:lnTo>
                <a:lnTo>
                  <a:pt x="1319260" y="73609"/>
                </a:lnTo>
                <a:cubicBezTo>
                  <a:pt x="1330061" y="62807"/>
                  <a:pt x="1339862" y="52006"/>
                  <a:pt x="1348664" y="41205"/>
                </a:cubicBezTo>
                <a:close/>
                <a:moveTo>
                  <a:pt x="3972306" y="30803"/>
                </a:moveTo>
                <a:lnTo>
                  <a:pt x="3996508" y="54206"/>
                </a:lnTo>
                <a:cubicBezTo>
                  <a:pt x="3995658" y="55094"/>
                  <a:pt x="3994558" y="55769"/>
                  <a:pt x="3993208" y="56232"/>
                </a:cubicBezTo>
                <a:cubicBezTo>
                  <a:pt x="3991858" y="56694"/>
                  <a:pt x="3989958" y="57019"/>
                  <a:pt x="3987507" y="57207"/>
                </a:cubicBezTo>
                <a:cubicBezTo>
                  <a:pt x="3984686" y="62728"/>
                  <a:pt x="3981328" y="68287"/>
                  <a:pt x="3977431" y="73884"/>
                </a:cubicBezTo>
                <a:cubicBezTo>
                  <a:pt x="3973535" y="79480"/>
                  <a:pt x="3969226" y="84989"/>
                  <a:pt x="3964505" y="90411"/>
                </a:cubicBezTo>
                <a:cubicBezTo>
                  <a:pt x="3978250" y="93300"/>
                  <a:pt x="3987689" y="97461"/>
                  <a:pt x="3992821" y="102894"/>
                </a:cubicBezTo>
                <a:cubicBezTo>
                  <a:pt x="3997952" y="108327"/>
                  <a:pt x="4000015" y="113600"/>
                  <a:pt x="3999009" y="118714"/>
                </a:cubicBezTo>
                <a:cubicBezTo>
                  <a:pt x="3998002" y="123829"/>
                  <a:pt x="3995165" y="127352"/>
                  <a:pt x="3990495" y="129284"/>
                </a:cubicBezTo>
                <a:cubicBezTo>
                  <a:pt x="3985826" y="131217"/>
                  <a:pt x="3980563" y="130127"/>
                  <a:pt x="3974706" y="126015"/>
                </a:cubicBezTo>
                <a:cubicBezTo>
                  <a:pt x="3974035" y="121065"/>
                  <a:pt x="3972726" y="116114"/>
                  <a:pt x="3970780" y="111163"/>
                </a:cubicBezTo>
                <a:cubicBezTo>
                  <a:pt x="3968834" y="106213"/>
                  <a:pt x="3966676" y="101562"/>
                  <a:pt x="3964304" y="97212"/>
                </a:cubicBezTo>
                <a:lnTo>
                  <a:pt x="3964304" y="182222"/>
                </a:lnTo>
                <a:cubicBezTo>
                  <a:pt x="3964225" y="183264"/>
                  <a:pt x="3962183" y="184831"/>
                  <a:pt x="3958178" y="186923"/>
                </a:cubicBezTo>
                <a:cubicBezTo>
                  <a:pt x="3954174" y="189015"/>
                  <a:pt x="3948682" y="190182"/>
                  <a:pt x="3941702" y="190423"/>
                </a:cubicBezTo>
                <a:lnTo>
                  <a:pt x="3936501" y="190423"/>
                </a:lnTo>
                <a:lnTo>
                  <a:pt x="3936501" y="117014"/>
                </a:lnTo>
                <a:cubicBezTo>
                  <a:pt x="3932188" y="120419"/>
                  <a:pt x="3927712" y="123611"/>
                  <a:pt x="3923074" y="126590"/>
                </a:cubicBezTo>
                <a:cubicBezTo>
                  <a:pt x="3918436" y="129570"/>
                  <a:pt x="3913711" y="132312"/>
                  <a:pt x="3908898" y="134816"/>
                </a:cubicBezTo>
                <a:lnTo>
                  <a:pt x="3907298" y="133216"/>
                </a:lnTo>
                <a:cubicBezTo>
                  <a:pt x="3919245" y="121486"/>
                  <a:pt x="3929704" y="108242"/>
                  <a:pt x="3938676" y="93486"/>
                </a:cubicBezTo>
                <a:cubicBezTo>
                  <a:pt x="3947648" y="78730"/>
                  <a:pt x="3954257" y="64437"/>
                  <a:pt x="3958504" y="50606"/>
                </a:cubicBezTo>
                <a:lnTo>
                  <a:pt x="3913098" y="50606"/>
                </a:lnTo>
                <a:lnTo>
                  <a:pt x="3911298" y="45005"/>
                </a:lnTo>
                <a:lnTo>
                  <a:pt x="3957504" y="45005"/>
                </a:lnTo>
                <a:close/>
                <a:moveTo>
                  <a:pt x="3127092" y="30591"/>
                </a:moveTo>
                <a:cubicBezTo>
                  <a:pt x="3126900" y="40900"/>
                  <a:pt x="3126784" y="51296"/>
                  <a:pt x="3126742" y="61780"/>
                </a:cubicBezTo>
                <a:cubicBezTo>
                  <a:pt x="3126700" y="72264"/>
                  <a:pt x="3126684" y="82811"/>
                  <a:pt x="3126692" y="93420"/>
                </a:cubicBezTo>
                <a:lnTo>
                  <a:pt x="3126692" y="105225"/>
                </a:lnTo>
                <a:lnTo>
                  <a:pt x="3133297" y="105225"/>
                </a:lnTo>
                <a:cubicBezTo>
                  <a:pt x="3144889" y="105042"/>
                  <a:pt x="3153528" y="101507"/>
                  <a:pt x="3159216" y="94620"/>
                </a:cubicBezTo>
                <a:cubicBezTo>
                  <a:pt x="3164904" y="87734"/>
                  <a:pt x="3167739" y="78596"/>
                  <a:pt x="3167722" y="67208"/>
                </a:cubicBezTo>
                <a:cubicBezTo>
                  <a:pt x="3167681" y="55090"/>
                  <a:pt x="3164862" y="45960"/>
                  <a:pt x="3159266" y="39820"/>
                </a:cubicBezTo>
                <a:cubicBezTo>
                  <a:pt x="3153670" y="33680"/>
                  <a:pt x="3145548" y="30603"/>
                  <a:pt x="3134898" y="30591"/>
                </a:cubicBezTo>
                <a:close/>
                <a:moveTo>
                  <a:pt x="2946118" y="30591"/>
                </a:moveTo>
                <a:cubicBezTo>
                  <a:pt x="2945926" y="40900"/>
                  <a:pt x="2945809" y="51296"/>
                  <a:pt x="2945767" y="61780"/>
                </a:cubicBezTo>
                <a:cubicBezTo>
                  <a:pt x="2945725" y="72264"/>
                  <a:pt x="2945709" y="82811"/>
                  <a:pt x="2945717" y="93420"/>
                </a:cubicBezTo>
                <a:lnTo>
                  <a:pt x="2945717" y="105225"/>
                </a:lnTo>
                <a:lnTo>
                  <a:pt x="2952322" y="105225"/>
                </a:lnTo>
                <a:cubicBezTo>
                  <a:pt x="2963914" y="105042"/>
                  <a:pt x="2972554" y="101507"/>
                  <a:pt x="2978241" y="94620"/>
                </a:cubicBezTo>
                <a:cubicBezTo>
                  <a:pt x="2983928" y="87734"/>
                  <a:pt x="2986764" y="78596"/>
                  <a:pt x="2986747" y="67208"/>
                </a:cubicBezTo>
                <a:cubicBezTo>
                  <a:pt x="2986706" y="55090"/>
                  <a:pt x="2983887" y="45960"/>
                  <a:pt x="2978291" y="39820"/>
                </a:cubicBezTo>
                <a:cubicBezTo>
                  <a:pt x="2972695" y="33680"/>
                  <a:pt x="2964573" y="30603"/>
                  <a:pt x="2953923" y="30591"/>
                </a:cubicBezTo>
                <a:close/>
                <a:moveTo>
                  <a:pt x="450568" y="30591"/>
                </a:moveTo>
                <a:cubicBezTo>
                  <a:pt x="450376" y="40900"/>
                  <a:pt x="450259" y="51296"/>
                  <a:pt x="450217" y="61780"/>
                </a:cubicBezTo>
                <a:cubicBezTo>
                  <a:pt x="450176" y="72264"/>
                  <a:pt x="450159" y="82811"/>
                  <a:pt x="450167" y="93420"/>
                </a:cubicBezTo>
                <a:lnTo>
                  <a:pt x="450167" y="105225"/>
                </a:lnTo>
                <a:lnTo>
                  <a:pt x="456772" y="105225"/>
                </a:lnTo>
                <a:cubicBezTo>
                  <a:pt x="468364" y="105042"/>
                  <a:pt x="477004" y="101507"/>
                  <a:pt x="482691" y="94620"/>
                </a:cubicBezTo>
                <a:cubicBezTo>
                  <a:pt x="488379" y="87734"/>
                  <a:pt x="491214" y="78596"/>
                  <a:pt x="491197" y="67208"/>
                </a:cubicBezTo>
                <a:cubicBezTo>
                  <a:pt x="491156" y="55090"/>
                  <a:pt x="488337" y="45960"/>
                  <a:pt x="482741" y="39820"/>
                </a:cubicBezTo>
                <a:cubicBezTo>
                  <a:pt x="477145" y="33680"/>
                  <a:pt x="469023" y="30603"/>
                  <a:pt x="458373" y="30591"/>
                </a:cubicBezTo>
                <a:close/>
                <a:moveTo>
                  <a:pt x="279118" y="30591"/>
                </a:moveTo>
                <a:cubicBezTo>
                  <a:pt x="278926" y="40900"/>
                  <a:pt x="278809" y="51296"/>
                  <a:pt x="278767" y="61780"/>
                </a:cubicBezTo>
                <a:cubicBezTo>
                  <a:pt x="278726" y="72264"/>
                  <a:pt x="278709" y="82811"/>
                  <a:pt x="278717" y="93420"/>
                </a:cubicBezTo>
                <a:lnTo>
                  <a:pt x="278717" y="105225"/>
                </a:lnTo>
                <a:lnTo>
                  <a:pt x="285322" y="105225"/>
                </a:lnTo>
                <a:cubicBezTo>
                  <a:pt x="296914" y="105042"/>
                  <a:pt x="305554" y="101507"/>
                  <a:pt x="311241" y="94620"/>
                </a:cubicBezTo>
                <a:cubicBezTo>
                  <a:pt x="316929" y="87734"/>
                  <a:pt x="319764" y="78596"/>
                  <a:pt x="319747" y="67208"/>
                </a:cubicBezTo>
                <a:cubicBezTo>
                  <a:pt x="319706" y="55090"/>
                  <a:pt x="316887" y="45960"/>
                  <a:pt x="311291" y="39820"/>
                </a:cubicBezTo>
                <a:cubicBezTo>
                  <a:pt x="305695" y="33680"/>
                  <a:pt x="297573" y="30603"/>
                  <a:pt x="286923" y="30591"/>
                </a:cubicBezTo>
                <a:close/>
                <a:moveTo>
                  <a:pt x="2093042" y="27003"/>
                </a:moveTo>
                <a:cubicBezTo>
                  <a:pt x="2093200" y="27114"/>
                  <a:pt x="2094906" y="28403"/>
                  <a:pt x="2098161" y="30870"/>
                </a:cubicBezTo>
                <a:cubicBezTo>
                  <a:pt x="2101416" y="33337"/>
                  <a:pt x="2105271" y="36315"/>
                  <a:pt x="2109726" y="39804"/>
                </a:cubicBezTo>
                <a:cubicBezTo>
                  <a:pt x="2114180" y="43294"/>
                  <a:pt x="2118287" y="46628"/>
                  <a:pt x="2122046" y="49806"/>
                </a:cubicBezTo>
                <a:cubicBezTo>
                  <a:pt x="2121729" y="50902"/>
                  <a:pt x="2121062" y="51710"/>
                  <a:pt x="2120046" y="52231"/>
                </a:cubicBezTo>
                <a:cubicBezTo>
                  <a:pt x="2119029" y="52752"/>
                  <a:pt x="2117762" y="53010"/>
                  <a:pt x="2116245" y="53006"/>
                </a:cubicBezTo>
                <a:lnTo>
                  <a:pt x="1946424" y="53006"/>
                </a:lnTo>
                <a:lnTo>
                  <a:pt x="1944824" y="47405"/>
                </a:lnTo>
                <a:lnTo>
                  <a:pt x="2077040" y="47405"/>
                </a:lnTo>
                <a:close/>
                <a:moveTo>
                  <a:pt x="1815324" y="24312"/>
                </a:moveTo>
                <a:lnTo>
                  <a:pt x="1847516" y="27326"/>
                </a:lnTo>
                <a:cubicBezTo>
                  <a:pt x="1847462" y="28553"/>
                  <a:pt x="1846969" y="29602"/>
                  <a:pt x="1846038" y="30474"/>
                </a:cubicBezTo>
                <a:cubicBezTo>
                  <a:pt x="1845107" y="31346"/>
                  <a:pt x="1843462" y="31989"/>
                  <a:pt x="1841103" y="32404"/>
                </a:cubicBezTo>
                <a:lnTo>
                  <a:pt x="1841103" y="137417"/>
                </a:lnTo>
                <a:cubicBezTo>
                  <a:pt x="1840828" y="138584"/>
                  <a:pt x="1838530" y="140000"/>
                  <a:pt x="1834208" y="141667"/>
                </a:cubicBezTo>
                <a:cubicBezTo>
                  <a:pt x="1829887" y="143334"/>
                  <a:pt x="1825191" y="144251"/>
                  <a:pt x="1820120" y="144418"/>
                </a:cubicBezTo>
                <a:lnTo>
                  <a:pt x="1815324" y="144418"/>
                </a:lnTo>
                <a:close/>
                <a:moveTo>
                  <a:pt x="1765312" y="24203"/>
                </a:moveTo>
                <a:cubicBezTo>
                  <a:pt x="1761724" y="30545"/>
                  <a:pt x="1757636" y="36962"/>
                  <a:pt x="1753050" y="43455"/>
                </a:cubicBezTo>
                <a:cubicBezTo>
                  <a:pt x="1748464" y="49947"/>
                  <a:pt x="1743280" y="56265"/>
                  <a:pt x="1737499" y="62407"/>
                </a:cubicBezTo>
                <a:lnTo>
                  <a:pt x="1750294" y="67208"/>
                </a:lnTo>
                <a:lnTo>
                  <a:pt x="1770117" y="67208"/>
                </a:lnTo>
                <a:lnTo>
                  <a:pt x="1783110" y="55006"/>
                </a:lnTo>
                <a:lnTo>
                  <a:pt x="1783510" y="55406"/>
                </a:lnTo>
                <a:cubicBezTo>
                  <a:pt x="1781453" y="49856"/>
                  <a:pt x="1778822" y="44405"/>
                  <a:pt x="1775615" y="39054"/>
                </a:cubicBezTo>
                <a:cubicBezTo>
                  <a:pt x="1772408" y="33704"/>
                  <a:pt x="1768973" y="28753"/>
                  <a:pt x="1765312" y="24203"/>
                </a:cubicBezTo>
                <a:close/>
                <a:moveTo>
                  <a:pt x="4198429" y="23390"/>
                </a:moveTo>
                <a:cubicBezTo>
                  <a:pt x="4198329" y="27599"/>
                  <a:pt x="4198179" y="31845"/>
                  <a:pt x="4197979" y="36129"/>
                </a:cubicBezTo>
                <a:cubicBezTo>
                  <a:pt x="4197779" y="40413"/>
                  <a:pt x="4197529" y="44709"/>
                  <a:pt x="4197229" y="49018"/>
                </a:cubicBezTo>
                <a:lnTo>
                  <a:pt x="4210230" y="49018"/>
                </a:lnTo>
                <a:lnTo>
                  <a:pt x="4210230" y="23390"/>
                </a:lnTo>
                <a:close/>
                <a:moveTo>
                  <a:pt x="3242960" y="23015"/>
                </a:moveTo>
                <a:lnTo>
                  <a:pt x="3374952" y="23015"/>
                </a:lnTo>
                <a:lnTo>
                  <a:pt x="3375752" y="65795"/>
                </a:lnTo>
                <a:lnTo>
                  <a:pt x="3364175" y="65795"/>
                </a:lnTo>
                <a:lnTo>
                  <a:pt x="3353974" y="30791"/>
                </a:lnTo>
                <a:lnTo>
                  <a:pt x="3326146" y="30791"/>
                </a:lnTo>
                <a:cubicBezTo>
                  <a:pt x="3325954" y="41090"/>
                  <a:pt x="3325837" y="51452"/>
                  <a:pt x="3325796" y="61876"/>
                </a:cubicBezTo>
                <a:cubicBezTo>
                  <a:pt x="3325754" y="72300"/>
                  <a:pt x="3325737" y="82812"/>
                  <a:pt x="3325746" y="93411"/>
                </a:cubicBezTo>
                <a:lnTo>
                  <a:pt x="3325746" y="102013"/>
                </a:lnTo>
                <a:cubicBezTo>
                  <a:pt x="3325737" y="112233"/>
                  <a:pt x="3325754" y="122503"/>
                  <a:pt x="3325796" y="132823"/>
                </a:cubicBezTo>
                <a:cubicBezTo>
                  <a:pt x="3325837" y="143143"/>
                  <a:pt x="3325954" y="153412"/>
                  <a:pt x="3326146" y="163632"/>
                </a:cubicBezTo>
                <a:lnTo>
                  <a:pt x="3346566" y="165630"/>
                </a:lnTo>
                <a:lnTo>
                  <a:pt x="3346566" y="172409"/>
                </a:lnTo>
                <a:lnTo>
                  <a:pt x="3271346" y="172409"/>
                </a:lnTo>
                <a:lnTo>
                  <a:pt x="3271346" y="165630"/>
                </a:lnTo>
                <a:lnTo>
                  <a:pt x="3291566" y="163632"/>
                </a:lnTo>
                <a:cubicBezTo>
                  <a:pt x="3291758" y="153621"/>
                  <a:pt x="3291874" y="143484"/>
                  <a:pt x="3291916" y="133223"/>
                </a:cubicBezTo>
                <a:cubicBezTo>
                  <a:pt x="3291958" y="122961"/>
                  <a:pt x="3291974" y="112625"/>
                  <a:pt x="3291966" y="102213"/>
                </a:cubicBezTo>
                <a:lnTo>
                  <a:pt x="3291966" y="93411"/>
                </a:lnTo>
                <a:cubicBezTo>
                  <a:pt x="3291974" y="82899"/>
                  <a:pt x="3291958" y="72413"/>
                  <a:pt x="3291916" y="61951"/>
                </a:cubicBezTo>
                <a:cubicBezTo>
                  <a:pt x="3291874" y="51489"/>
                  <a:pt x="3291758" y="41103"/>
                  <a:pt x="3291566" y="30791"/>
                </a:cubicBezTo>
                <a:lnTo>
                  <a:pt x="3263938" y="30791"/>
                </a:lnTo>
                <a:lnTo>
                  <a:pt x="3253937" y="65795"/>
                </a:lnTo>
                <a:lnTo>
                  <a:pt x="3242160" y="65795"/>
                </a:lnTo>
                <a:close/>
                <a:moveTo>
                  <a:pt x="3074310" y="23015"/>
                </a:moveTo>
                <a:lnTo>
                  <a:pt x="3135298" y="23015"/>
                </a:lnTo>
                <a:cubicBezTo>
                  <a:pt x="3157818" y="23101"/>
                  <a:pt x="3174095" y="26973"/>
                  <a:pt x="3184130" y="34631"/>
                </a:cubicBezTo>
                <a:cubicBezTo>
                  <a:pt x="3194166" y="42289"/>
                  <a:pt x="3199090" y="53215"/>
                  <a:pt x="3198901" y="67408"/>
                </a:cubicBezTo>
                <a:cubicBezTo>
                  <a:pt x="3199186" y="80233"/>
                  <a:pt x="3194370" y="90892"/>
                  <a:pt x="3184455" y="99384"/>
                </a:cubicBezTo>
                <a:cubicBezTo>
                  <a:pt x="3174540" y="107875"/>
                  <a:pt x="3157821" y="112281"/>
                  <a:pt x="3134298" y="112601"/>
                </a:cubicBezTo>
                <a:lnTo>
                  <a:pt x="3126692" y="112601"/>
                </a:lnTo>
                <a:cubicBezTo>
                  <a:pt x="3126684" y="120174"/>
                  <a:pt x="3126700" y="128287"/>
                  <a:pt x="3126742" y="136938"/>
                </a:cubicBezTo>
                <a:cubicBezTo>
                  <a:pt x="3126784" y="145589"/>
                  <a:pt x="3126900" y="154453"/>
                  <a:pt x="3127092" y="163530"/>
                </a:cubicBezTo>
                <a:lnTo>
                  <a:pt x="3148508" y="165715"/>
                </a:lnTo>
                <a:lnTo>
                  <a:pt x="3148508" y="172409"/>
                </a:lnTo>
                <a:lnTo>
                  <a:pt x="3074310" y="172409"/>
                </a:lnTo>
                <a:lnTo>
                  <a:pt x="3074310" y="165556"/>
                </a:lnTo>
                <a:lnTo>
                  <a:pt x="3092313" y="163752"/>
                </a:lnTo>
                <a:cubicBezTo>
                  <a:pt x="3092600" y="153657"/>
                  <a:pt x="3092775" y="143476"/>
                  <a:pt x="3092838" y="133208"/>
                </a:cubicBezTo>
                <a:cubicBezTo>
                  <a:pt x="3092900" y="122940"/>
                  <a:pt x="3092925" y="112612"/>
                  <a:pt x="3092913" y="102224"/>
                </a:cubicBezTo>
                <a:lnTo>
                  <a:pt x="3092913" y="93420"/>
                </a:lnTo>
                <a:cubicBezTo>
                  <a:pt x="3092925" y="83019"/>
                  <a:pt x="3092900" y="72656"/>
                  <a:pt x="3092838" y="62330"/>
                </a:cubicBezTo>
                <a:cubicBezTo>
                  <a:pt x="3092775" y="52005"/>
                  <a:pt x="3092600" y="41692"/>
                  <a:pt x="3092313" y="31391"/>
                </a:cubicBezTo>
                <a:lnTo>
                  <a:pt x="3074310" y="29793"/>
                </a:lnTo>
                <a:close/>
                <a:moveTo>
                  <a:pt x="2893336" y="23015"/>
                </a:moveTo>
                <a:lnTo>
                  <a:pt x="2954323" y="23015"/>
                </a:lnTo>
                <a:cubicBezTo>
                  <a:pt x="2976842" y="23101"/>
                  <a:pt x="2993120" y="26973"/>
                  <a:pt x="3003156" y="34631"/>
                </a:cubicBezTo>
                <a:cubicBezTo>
                  <a:pt x="3013191" y="42289"/>
                  <a:pt x="3018114" y="53215"/>
                  <a:pt x="3017926" y="67408"/>
                </a:cubicBezTo>
                <a:cubicBezTo>
                  <a:pt x="3018210" y="80233"/>
                  <a:pt x="3013395" y="90892"/>
                  <a:pt x="3003480" y="99384"/>
                </a:cubicBezTo>
                <a:cubicBezTo>
                  <a:pt x="2993565" y="107875"/>
                  <a:pt x="2976846" y="112281"/>
                  <a:pt x="2953323" y="112601"/>
                </a:cubicBezTo>
                <a:lnTo>
                  <a:pt x="2945717" y="112601"/>
                </a:lnTo>
                <a:cubicBezTo>
                  <a:pt x="2945709" y="120174"/>
                  <a:pt x="2945725" y="128287"/>
                  <a:pt x="2945767" y="136938"/>
                </a:cubicBezTo>
                <a:cubicBezTo>
                  <a:pt x="2945809" y="145589"/>
                  <a:pt x="2945926" y="154453"/>
                  <a:pt x="2946118" y="163530"/>
                </a:cubicBezTo>
                <a:lnTo>
                  <a:pt x="2967533" y="165715"/>
                </a:lnTo>
                <a:lnTo>
                  <a:pt x="2967533" y="172409"/>
                </a:lnTo>
                <a:lnTo>
                  <a:pt x="2893336" y="172409"/>
                </a:lnTo>
                <a:lnTo>
                  <a:pt x="2893336" y="165556"/>
                </a:lnTo>
                <a:lnTo>
                  <a:pt x="2911338" y="163752"/>
                </a:lnTo>
                <a:cubicBezTo>
                  <a:pt x="2911625" y="153657"/>
                  <a:pt x="2911800" y="143476"/>
                  <a:pt x="2911863" y="133208"/>
                </a:cubicBezTo>
                <a:cubicBezTo>
                  <a:pt x="2911925" y="122940"/>
                  <a:pt x="2911950" y="112612"/>
                  <a:pt x="2911938" y="102224"/>
                </a:cubicBezTo>
                <a:lnTo>
                  <a:pt x="2911938" y="93420"/>
                </a:lnTo>
                <a:cubicBezTo>
                  <a:pt x="2911950" y="83019"/>
                  <a:pt x="2911925" y="72656"/>
                  <a:pt x="2911863" y="62330"/>
                </a:cubicBezTo>
                <a:cubicBezTo>
                  <a:pt x="2911800" y="52005"/>
                  <a:pt x="2911625" y="41692"/>
                  <a:pt x="2911338" y="31391"/>
                </a:cubicBezTo>
                <a:lnTo>
                  <a:pt x="2893336" y="29793"/>
                </a:lnTo>
                <a:close/>
                <a:moveTo>
                  <a:pt x="566435" y="23015"/>
                </a:moveTo>
                <a:lnTo>
                  <a:pt x="698428" y="23015"/>
                </a:lnTo>
                <a:lnTo>
                  <a:pt x="699227" y="65795"/>
                </a:lnTo>
                <a:lnTo>
                  <a:pt x="687651" y="65795"/>
                </a:lnTo>
                <a:lnTo>
                  <a:pt x="677449" y="30791"/>
                </a:lnTo>
                <a:lnTo>
                  <a:pt x="649621" y="30791"/>
                </a:lnTo>
                <a:cubicBezTo>
                  <a:pt x="649429" y="41090"/>
                  <a:pt x="649312" y="51452"/>
                  <a:pt x="649271" y="61876"/>
                </a:cubicBezTo>
                <a:cubicBezTo>
                  <a:pt x="649229" y="72300"/>
                  <a:pt x="649212" y="82812"/>
                  <a:pt x="649221" y="93411"/>
                </a:cubicBezTo>
                <a:lnTo>
                  <a:pt x="649221" y="102013"/>
                </a:lnTo>
                <a:cubicBezTo>
                  <a:pt x="649212" y="112233"/>
                  <a:pt x="649229" y="122503"/>
                  <a:pt x="649271" y="132823"/>
                </a:cubicBezTo>
                <a:cubicBezTo>
                  <a:pt x="649312" y="143143"/>
                  <a:pt x="649429" y="153412"/>
                  <a:pt x="649621" y="163632"/>
                </a:cubicBezTo>
                <a:lnTo>
                  <a:pt x="670042" y="165630"/>
                </a:lnTo>
                <a:lnTo>
                  <a:pt x="670042" y="172409"/>
                </a:lnTo>
                <a:lnTo>
                  <a:pt x="594821" y="172409"/>
                </a:lnTo>
                <a:lnTo>
                  <a:pt x="594821" y="165630"/>
                </a:lnTo>
                <a:lnTo>
                  <a:pt x="615041" y="163632"/>
                </a:lnTo>
                <a:cubicBezTo>
                  <a:pt x="615233" y="153621"/>
                  <a:pt x="615350" y="143484"/>
                  <a:pt x="615392" y="133223"/>
                </a:cubicBezTo>
                <a:cubicBezTo>
                  <a:pt x="615433" y="122961"/>
                  <a:pt x="615450" y="112625"/>
                  <a:pt x="615442" y="102213"/>
                </a:cubicBezTo>
                <a:lnTo>
                  <a:pt x="615442" y="93411"/>
                </a:lnTo>
                <a:cubicBezTo>
                  <a:pt x="615450" y="82899"/>
                  <a:pt x="615433" y="72413"/>
                  <a:pt x="615392" y="61951"/>
                </a:cubicBezTo>
                <a:cubicBezTo>
                  <a:pt x="615350" y="51489"/>
                  <a:pt x="615233" y="41103"/>
                  <a:pt x="615041" y="30791"/>
                </a:cubicBezTo>
                <a:lnTo>
                  <a:pt x="587413" y="30791"/>
                </a:lnTo>
                <a:lnTo>
                  <a:pt x="577412" y="65795"/>
                </a:lnTo>
                <a:lnTo>
                  <a:pt x="565635" y="65795"/>
                </a:lnTo>
                <a:close/>
                <a:moveTo>
                  <a:pt x="397786" y="23015"/>
                </a:moveTo>
                <a:lnTo>
                  <a:pt x="458774" y="23015"/>
                </a:lnTo>
                <a:cubicBezTo>
                  <a:pt x="481293" y="23101"/>
                  <a:pt x="497570" y="26973"/>
                  <a:pt x="507606" y="34631"/>
                </a:cubicBezTo>
                <a:cubicBezTo>
                  <a:pt x="517641" y="42289"/>
                  <a:pt x="522565" y="53215"/>
                  <a:pt x="522376" y="67408"/>
                </a:cubicBezTo>
                <a:cubicBezTo>
                  <a:pt x="522660" y="80233"/>
                  <a:pt x="517845" y="90892"/>
                  <a:pt x="507930" y="99384"/>
                </a:cubicBezTo>
                <a:cubicBezTo>
                  <a:pt x="498015" y="107875"/>
                  <a:pt x="481296" y="112281"/>
                  <a:pt x="457773" y="112601"/>
                </a:cubicBezTo>
                <a:lnTo>
                  <a:pt x="450167" y="112601"/>
                </a:lnTo>
                <a:cubicBezTo>
                  <a:pt x="450159" y="120174"/>
                  <a:pt x="450176" y="128287"/>
                  <a:pt x="450217" y="136938"/>
                </a:cubicBezTo>
                <a:cubicBezTo>
                  <a:pt x="450259" y="145589"/>
                  <a:pt x="450376" y="154453"/>
                  <a:pt x="450568" y="163530"/>
                </a:cubicBezTo>
                <a:lnTo>
                  <a:pt x="471983" y="165715"/>
                </a:lnTo>
                <a:lnTo>
                  <a:pt x="471983" y="172409"/>
                </a:lnTo>
                <a:lnTo>
                  <a:pt x="397786" y="172409"/>
                </a:lnTo>
                <a:lnTo>
                  <a:pt x="397786" y="165556"/>
                </a:lnTo>
                <a:lnTo>
                  <a:pt x="415788" y="163752"/>
                </a:lnTo>
                <a:cubicBezTo>
                  <a:pt x="416076" y="153657"/>
                  <a:pt x="416251" y="143476"/>
                  <a:pt x="416313" y="133208"/>
                </a:cubicBezTo>
                <a:cubicBezTo>
                  <a:pt x="416376" y="122940"/>
                  <a:pt x="416401" y="112612"/>
                  <a:pt x="416388" y="102224"/>
                </a:cubicBezTo>
                <a:lnTo>
                  <a:pt x="416388" y="93420"/>
                </a:lnTo>
                <a:cubicBezTo>
                  <a:pt x="416401" y="83019"/>
                  <a:pt x="416376" y="72656"/>
                  <a:pt x="416313" y="62330"/>
                </a:cubicBezTo>
                <a:cubicBezTo>
                  <a:pt x="416251" y="52005"/>
                  <a:pt x="416076" y="41692"/>
                  <a:pt x="415788" y="31391"/>
                </a:cubicBezTo>
                <a:lnTo>
                  <a:pt x="397786" y="29793"/>
                </a:lnTo>
                <a:close/>
                <a:moveTo>
                  <a:pt x="226336" y="23015"/>
                </a:moveTo>
                <a:lnTo>
                  <a:pt x="287324" y="23015"/>
                </a:lnTo>
                <a:cubicBezTo>
                  <a:pt x="309843" y="23101"/>
                  <a:pt x="326120" y="26973"/>
                  <a:pt x="336156" y="34631"/>
                </a:cubicBezTo>
                <a:cubicBezTo>
                  <a:pt x="346191" y="42289"/>
                  <a:pt x="351115" y="53215"/>
                  <a:pt x="350926" y="67408"/>
                </a:cubicBezTo>
                <a:cubicBezTo>
                  <a:pt x="351210" y="80233"/>
                  <a:pt x="346395" y="90892"/>
                  <a:pt x="336480" y="99384"/>
                </a:cubicBezTo>
                <a:cubicBezTo>
                  <a:pt x="326565" y="107875"/>
                  <a:pt x="309846" y="112281"/>
                  <a:pt x="286323" y="112601"/>
                </a:cubicBezTo>
                <a:lnTo>
                  <a:pt x="278717" y="112601"/>
                </a:lnTo>
                <a:cubicBezTo>
                  <a:pt x="278709" y="120174"/>
                  <a:pt x="278726" y="128287"/>
                  <a:pt x="278767" y="136938"/>
                </a:cubicBezTo>
                <a:cubicBezTo>
                  <a:pt x="278809" y="145589"/>
                  <a:pt x="278926" y="154453"/>
                  <a:pt x="279118" y="163530"/>
                </a:cubicBezTo>
                <a:lnTo>
                  <a:pt x="300533" y="165715"/>
                </a:lnTo>
                <a:lnTo>
                  <a:pt x="300533" y="172409"/>
                </a:lnTo>
                <a:lnTo>
                  <a:pt x="226336" y="172409"/>
                </a:lnTo>
                <a:lnTo>
                  <a:pt x="226336" y="165556"/>
                </a:lnTo>
                <a:lnTo>
                  <a:pt x="244338" y="163752"/>
                </a:lnTo>
                <a:cubicBezTo>
                  <a:pt x="244626" y="153657"/>
                  <a:pt x="244801" y="143476"/>
                  <a:pt x="244863" y="133208"/>
                </a:cubicBezTo>
                <a:cubicBezTo>
                  <a:pt x="244926" y="122940"/>
                  <a:pt x="244951" y="112612"/>
                  <a:pt x="244938" y="102224"/>
                </a:cubicBezTo>
                <a:lnTo>
                  <a:pt x="244938" y="93420"/>
                </a:lnTo>
                <a:cubicBezTo>
                  <a:pt x="244951" y="83019"/>
                  <a:pt x="244926" y="72656"/>
                  <a:pt x="244863" y="62330"/>
                </a:cubicBezTo>
                <a:cubicBezTo>
                  <a:pt x="244801" y="52005"/>
                  <a:pt x="244626" y="41692"/>
                  <a:pt x="244338" y="31391"/>
                </a:cubicBezTo>
                <a:lnTo>
                  <a:pt x="226336" y="29793"/>
                </a:lnTo>
                <a:close/>
                <a:moveTo>
                  <a:pt x="64208" y="3400"/>
                </a:moveTo>
                <a:lnTo>
                  <a:pt x="101212" y="6800"/>
                </a:lnTo>
                <a:cubicBezTo>
                  <a:pt x="101079" y="8305"/>
                  <a:pt x="100496" y="9547"/>
                  <a:pt x="99462" y="10526"/>
                </a:cubicBezTo>
                <a:cubicBezTo>
                  <a:pt x="98429" y="11505"/>
                  <a:pt x="96545" y="12197"/>
                  <a:pt x="93811" y="12601"/>
                </a:cubicBezTo>
                <a:lnTo>
                  <a:pt x="93811" y="49606"/>
                </a:lnTo>
                <a:lnTo>
                  <a:pt x="127416" y="49606"/>
                </a:lnTo>
                <a:lnTo>
                  <a:pt x="141217" y="33804"/>
                </a:lnTo>
                <a:lnTo>
                  <a:pt x="169221" y="55806"/>
                </a:lnTo>
                <a:cubicBezTo>
                  <a:pt x="168425" y="56932"/>
                  <a:pt x="167216" y="57982"/>
                  <a:pt x="165595" y="58957"/>
                </a:cubicBezTo>
                <a:cubicBezTo>
                  <a:pt x="163974" y="59932"/>
                  <a:pt x="161916" y="60682"/>
                  <a:pt x="159420" y="61207"/>
                </a:cubicBezTo>
                <a:lnTo>
                  <a:pt x="159420" y="182022"/>
                </a:lnTo>
                <a:cubicBezTo>
                  <a:pt x="159181" y="182751"/>
                  <a:pt x="157747" y="183739"/>
                  <a:pt x="155115" y="184986"/>
                </a:cubicBezTo>
                <a:cubicBezTo>
                  <a:pt x="152484" y="186233"/>
                  <a:pt x="149286" y="187369"/>
                  <a:pt x="145522" y="188393"/>
                </a:cubicBezTo>
                <a:cubicBezTo>
                  <a:pt x="141757" y="189418"/>
                  <a:pt x="138055" y="189962"/>
                  <a:pt x="134417" y="190023"/>
                </a:cubicBezTo>
                <a:lnTo>
                  <a:pt x="129816" y="190023"/>
                </a:lnTo>
                <a:lnTo>
                  <a:pt x="129816" y="172021"/>
                </a:lnTo>
                <a:lnTo>
                  <a:pt x="29003" y="172021"/>
                </a:lnTo>
                <a:lnTo>
                  <a:pt x="29003" y="181222"/>
                </a:lnTo>
                <a:cubicBezTo>
                  <a:pt x="28749" y="183135"/>
                  <a:pt x="26207" y="185260"/>
                  <a:pt x="21377" y="187598"/>
                </a:cubicBezTo>
                <a:cubicBezTo>
                  <a:pt x="16548" y="189936"/>
                  <a:pt x="10955" y="191211"/>
                  <a:pt x="4600" y="191423"/>
                </a:cubicBezTo>
                <a:lnTo>
                  <a:pt x="0" y="191423"/>
                </a:lnTo>
                <a:lnTo>
                  <a:pt x="0" y="37404"/>
                </a:lnTo>
                <a:lnTo>
                  <a:pt x="31004" y="49606"/>
                </a:lnTo>
                <a:lnTo>
                  <a:pt x="64208" y="49606"/>
                </a:lnTo>
                <a:close/>
                <a:moveTo>
                  <a:pt x="4023512" y="3000"/>
                </a:moveTo>
                <a:lnTo>
                  <a:pt x="4060916" y="6400"/>
                </a:lnTo>
                <a:cubicBezTo>
                  <a:pt x="4060784" y="7905"/>
                  <a:pt x="4060200" y="9146"/>
                  <a:pt x="4059166" y="10126"/>
                </a:cubicBezTo>
                <a:cubicBezTo>
                  <a:pt x="4058133" y="11105"/>
                  <a:pt x="4056249" y="11797"/>
                  <a:pt x="4053516" y="12201"/>
                </a:cubicBezTo>
                <a:lnTo>
                  <a:pt x="4053516" y="74409"/>
                </a:lnTo>
                <a:lnTo>
                  <a:pt x="4059916" y="74409"/>
                </a:lnTo>
                <a:lnTo>
                  <a:pt x="4073518" y="55006"/>
                </a:lnTo>
                <a:cubicBezTo>
                  <a:pt x="4073654" y="55116"/>
                  <a:pt x="4075094" y="56363"/>
                  <a:pt x="4077837" y="58748"/>
                </a:cubicBezTo>
                <a:cubicBezTo>
                  <a:pt x="4080581" y="61132"/>
                  <a:pt x="4083813" y="63994"/>
                  <a:pt x="4087535" y="67334"/>
                </a:cubicBezTo>
                <a:cubicBezTo>
                  <a:pt x="4091256" y="70674"/>
                  <a:pt x="4094652" y="73832"/>
                  <a:pt x="4097721" y="76809"/>
                </a:cubicBezTo>
                <a:cubicBezTo>
                  <a:pt x="4097404" y="77905"/>
                  <a:pt x="4096738" y="78714"/>
                  <a:pt x="4095721" y="79234"/>
                </a:cubicBezTo>
                <a:cubicBezTo>
                  <a:pt x="4094704" y="79755"/>
                  <a:pt x="4093437" y="80014"/>
                  <a:pt x="4091920" y="80010"/>
                </a:cubicBezTo>
                <a:lnTo>
                  <a:pt x="4053516" y="80010"/>
                </a:lnTo>
                <a:lnTo>
                  <a:pt x="4053516" y="174621"/>
                </a:lnTo>
                <a:lnTo>
                  <a:pt x="4060316" y="174621"/>
                </a:lnTo>
                <a:lnTo>
                  <a:pt x="4074918" y="153619"/>
                </a:lnTo>
                <a:cubicBezTo>
                  <a:pt x="4075063" y="153737"/>
                  <a:pt x="4076596" y="155078"/>
                  <a:pt x="4079519" y="157641"/>
                </a:cubicBezTo>
                <a:cubicBezTo>
                  <a:pt x="4082441" y="160205"/>
                  <a:pt x="4085886" y="163279"/>
                  <a:pt x="4089854" y="166865"/>
                </a:cubicBezTo>
                <a:cubicBezTo>
                  <a:pt x="4093820" y="170450"/>
                  <a:pt x="4097443" y="173836"/>
                  <a:pt x="4100722" y="177022"/>
                </a:cubicBezTo>
                <a:cubicBezTo>
                  <a:pt x="4100405" y="178118"/>
                  <a:pt x="4099738" y="178926"/>
                  <a:pt x="4098721" y="179447"/>
                </a:cubicBezTo>
                <a:cubicBezTo>
                  <a:pt x="4097704" y="179968"/>
                  <a:pt x="4096438" y="180226"/>
                  <a:pt x="4094921" y="180222"/>
                </a:cubicBezTo>
                <a:lnTo>
                  <a:pt x="3977306" y="180222"/>
                </a:lnTo>
                <a:lnTo>
                  <a:pt x="3975706" y="174621"/>
                </a:lnTo>
                <a:lnTo>
                  <a:pt x="4023512" y="174621"/>
                </a:lnTo>
                <a:lnTo>
                  <a:pt x="4023512" y="80010"/>
                </a:lnTo>
                <a:lnTo>
                  <a:pt x="3989908" y="80010"/>
                </a:lnTo>
                <a:lnTo>
                  <a:pt x="3988308" y="74409"/>
                </a:lnTo>
                <a:lnTo>
                  <a:pt x="4023512" y="74409"/>
                </a:lnTo>
                <a:close/>
                <a:moveTo>
                  <a:pt x="4255236" y="2612"/>
                </a:moveTo>
                <a:cubicBezTo>
                  <a:pt x="4267902" y="7073"/>
                  <a:pt x="4276225" y="12260"/>
                  <a:pt x="4280205" y="18175"/>
                </a:cubicBezTo>
                <a:cubicBezTo>
                  <a:pt x="4284185" y="24089"/>
                  <a:pt x="4285238" y="29459"/>
                  <a:pt x="4283364" y="34283"/>
                </a:cubicBezTo>
                <a:cubicBezTo>
                  <a:pt x="4281491" y="39107"/>
                  <a:pt x="4278106" y="42114"/>
                  <a:pt x="4273210" y="43304"/>
                </a:cubicBezTo>
                <a:cubicBezTo>
                  <a:pt x="4268314" y="44493"/>
                  <a:pt x="4263323" y="42594"/>
                  <a:pt x="4258236" y="37604"/>
                </a:cubicBezTo>
                <a:cubicBezTo>
                  <a:pt x="4258974" y="31599"/>
                  <a:pt x="4258849" y="25599"/>
                  <a:pt x="4257862" y="19604"/>
                </a:cubicBezTo>
                <a:cubicBezTo>
                  <a:pt x="4256874" y="13609"/>
                  <a:pt x="4255399" y="8212"/>
                  <a:pt x="4253436" y="3412"/>
                </a:cubicBezTo>
                <a:close/>
                <a:moveTo>
                  <a:pt x="821207" y="2400"/>
                </a:moveTo>
                <a:lnTo>
                  <a:pt x="861012" y="6000"/>
                </a:lnTo>
                <a:cubicBezTo>
                  <a:pt x="860741" y="7592"/>
                  <a:pt x="860033" y="8859"/>
                  <a:pt x="858887" y="9801"/>
                </a:cubicBezTo>
                <a:cubicBezTo>
                  <a:pt x="857741" y="10743"/>
                  <a:pt x="855982" y="11409"/>
                  <a:pt x="853611" y="11801"/>
                </a:cubicBezTo>
                <a:cubicBezTo>
                  <a:pt x="853440" y="20606"/>
                  <a:pt x="853232" y="29249"/>
                  <a:pt x="852986" y="37729"/>
                </a:cubicBezTo>
                <a:cubicBezTo>
                  <a:pt x="852740" y="46209"/>
                  <a:pt x="852282" y="54502"/>
                  <a:pt x="851611" y="62607"/>
                </a:cubicBezTo>
                <a:lnTo>
                  <a:pt x="890216" y="62607"/>
                </a:lnTo>
                <a:lnTo>
                  <a:pt x="906818" y="41605"/>
                </a:lnTo>
                <a:cubicBezTo>
                  <a:pt x="906978" y="41720"/>
                  <a:pt x="908724" y="43046"/>
                  <a:pt x="912056" y="45583"/>
                </a:cubicBezTo>
                <a:cubicBezTo>
                  <a:pt x="915387" y="48120"/>
                  <a:pt x="919340" y="51180"/>
                  <a:pt x="923916" y="54762"/>
                </a:cubicBezTo>
                <a:cubicBezTo>
                  <a:pt x="928492" y="58344"/>
                  <a:pt x="932727" y="61759"/>
                  <a:pt x="936622" y="65008"/>
                </a:cubicBezTo>
                <a:cubicBezTo>
                  <a:pt x="936297" y="66104"/>
                  <a:pt x="935596" y="66912"/>
                  <a:pt x="934521" y="67433"/>
                </a:cubicBezTo>
                <a:cubicBezTo>
                  <a:pt x="933446" y="67954"/>
                  <a:pt x="932146" y="68212"/>
                  <a:pt x="930621" y="68208"/>
                </a:cubicBezTo>
                <a:lnTo>
                  <a:pt x="852611" y="68208"/>
                </a:lnTo>
                <a:cubicBezTo>
                  <a:pt x="855761" y="86790"/>
                  <a:pt x="864063" y="104133"/>
                  <a:pt x="877514" y="120240"/>
                </a:cubicBezTo>
                <a:cubicBezTo>
                  <a:pt x="890966" y="136346"/>
                  <a:pt x="911068" y="149539"/>
                  <a:pt x="937822" y="159819"/>
                </a:cubicBezTo>
                <a:lnTo>
                  <a:pt x="937622" y="162220"/>
                </a:lnTo>
                <a:cubicBezTo>
                  <a:pt x="930221" y="163707"/>
                  <a:pt x="924370" y="166883"/>
                  <a:pt x="920069" y="171746"/>
                </a:cubicBezTo>
                <a:cubicBezTo>
                  <a:pt x="915769" y="176609"/>
                  <a:pt x="913019" y="183235"/>
                  <a:pt x="911818" y="191623"/>
                </a:cubicBezTo>
                <a:cubicBezTo>
                  <a:pt x="897930" y="182431"/>
                  <a:pt x="886768" y="171368"/>
                  <a:pt x="878333" y="158434"/>
                </a:cubicBezTo>
                <a:cubicBezTo>
                  <a:pt x="869897" y="145500"/>
                  <a:pt x="863506" y="131844"/>
                  <a:pt x="859160" y="117466"/>
                </a:cubicBezTo>
                <a:cubicBezTo>
                  <a:pt x="854814" y="103088"/>
                  <a:pt x="851831" y="89135"/>
                  <a:pt x="850211" y="75609"/>
                </a:cubicBezTo>
                <a:cubicBezTo>
                  <a:pt x="848324" y="91710"/>
                  <a:pt x="844119" y="106847"/>
                  <a:pt x="837594" y="121022"/>
                </a:cubicBezTo>
                <a:cubicBezTo>
                  <a:pt x="831070" y="135197"/>
                  <a:pt x="820745" y="148216"/>
                  <a:pt x="806620" y="160079"/>
                </a:cubicBezTo>
                <a:cubicBezTo>
                  <a:pt x="792495" y="171942"/>
                  <a:pt x="773088" y="182457"/>
                  <a:pt x="748398" y="191623"/>
                </a:cubicBezTo>
                <a:lnTo>
                  <a:pt x="746798" y="189023"/>
                </a:lnTo>
                <a:cubicBezTo>
                  <a:pt x="764753" y="177364"/>
                  <a:pt x="778827" y="165145"/>
                  <a:pt x="789018" y="152367"/>
                </a:cubicBezTo>
                <a:cubicBezTo>
                  <a:pt x="799209" y="139589"/>
                  <a:pt x="806600" y="126199"/>
                  <a:pt x="811191" y="112199"/>
                </a:cubicBezTo>
                <a:cubicBezTo>
                  <a:pt x="815782" y="98198"/>
                  <a:pt x="818654" y="83535"/>
                  <a:pt x="819807" y="68208"/>
                </a:cubicBezTo>
                <a:lnTo>
                  <a:pt x="750198" y="68208"/>
                </a:lnTo>
                <a:lnTo>
                  <a:pt x="748598" y="62607"/>
                </a:lnTo>
                <a:lnTo>
                  <a:pt x="820207" y="62607"/>
                </a:lnTo>
                <a:cubicBezTo>
                  <a:pt x="820774" y="53110"/>
                  <a:pt x="821091" y="43351"/>
                  <a:pt x="821157" y="33329"/>
                </a:cubicBezTo>
                <a:cubicBezTo>
                  <a:pt x="821224" y="23307"/>
                  <a:pt x="821240" y="12997"/>
                  <a:pt x="821207" y="2400"/>
                </a:cubicBezTo>
                <a:close/>
                <a:moveTo>
                  <a:pt x="3497932" y="2000"/>
                </a:moveTo>
                <a:cubicBezTo>
                  <a:pt x="3510970" y="1410"/>
                  <a:pt x="3520774" y="2527"/>
                  <a:pt x="3527345" y="5350"/>
                </a:cubicBezTo>
                <a:cubicBezTo>
                  <a:pt x="3533916" y="8173"/>
                  <a:pt x="3537938" y="11741"/>
                  <a:pt x="3539412" y="16052"/>
                </a:cubicBezTo>
                <a:cubicBezTo>
                  <a:pt x="3540886" y="20362"/>
                  <a:pt x="3540495" y="24455"/>
                  <a:pt x="3538240" y="28328"/>
                </a:cubicBezTo>
                <a:cubicBezTo>
                  <a:pt x="3535985" y="32201"/>
                  <a:pt x="3532550" y="34893"/>
                  <a:pt x="3527936" y="36404"/>
                </a:cubicBezTo>
                <a:lnTo>
                  <a:pt x="3574542" y="36404"/>
                </a:lnTo>
                <a:lnTo>
                  <a:pt x="3588743" y="22002"/>
                </a:lnTo>
                <a:lnTo>
                  <a:pt x="3613746" y="45405"/>
                </a:lnTo>
                <a:cubicBezTo>
                  <a:pt x="3612984" y="46289"/>
                  <a:pt x="3612009" y="46922"/>
                  <a:pt x="3610821" y="47305"/>
                </a:cubicBezTo>
                <a:cubicBezTo>
                  <a:pt x="3609633" y="47689"/>
                  <a:pt x="3608008" y="47922"/>
                  <a:pt x="3605946" y="48006"/>
                </a:cubicBezTo>
                <a:cubicBezTo>
                  <a:pt x="3601974" y="51643"/>
                  <a:pt x="3597165" y="55469"/>
                  <a:pt x="3591519" y="59482"/>
                </a:cubicBezTo>
                <a:cubicBezTo>
                  <a:pt x="3585872" y="63495"/>
                  <a:pt x="3580413" y="66870"/>
                  <a:pt x="3575142" y="69608"/>
                </a:cubicBezTo>
                <a:lnTo>
                  <a:pt x="3573741" y="68408"/>
                </a:lnTo>
                <a:cubicBezTo>
                  <a:pt x="3574358" y="64583"/>
                  <a:pt x="3574925" y="60282"/>
                  <a:pt x="3575442" y="55506"/>
                </a:cubicBezTo>
                <a:cubicBezTo>
                  <a:pt x="3575958" y="50731"/>
                  <a:pt x="3576325" y="46230"/>
                  <a:pt x="3576542" y="42005"/>
                </a:cubicBezTo>
                <a:lnTo>
                  <a:pt x="3457927" y="42005"/>
                </a:lnTo>
                <a:cubicBezTo>
                  <a:pt x="3459036" y="49743"/>
                  <a:pt x="3458569" y="56269"/>
                  <a:pt x="3456527" y="61582"/>
                </a:cubicBezTo>
                <a:cubicBezTo>
                  <a:pt x="3454485" y="66895"/>
                  <a:pt x="3451418" y="70771"/>
                  <a:pt x="3447326" y="73209"/>
                </a:cubicBezTo>
                <a:cubicBezTo>
                  <a:pt x="3443100" y="75480"/>
                  <a:pt x="3438500" y="75738"/>
                  <a:pt x="3433524" y="73984"/>
                </a:cubicBezTo>
                <a:cubicBezTo>
                  <a:pt x="3428548" y="72229"/>
                  <a:pt x="3425148" y="68637"/>
                  <a:pt x="3423322" y="63207"/>
                </a:cubicBezTo>
                <a:cubicBezTo>
                  <a:pt x="3422147" y="58086"/>
                  <a:pt x="3422748" y="53727"/>
                  <a:pt x="3425123" y="50131"/>
                </a:cubicBezTo>
                <a:cubicBezTo>
                  <a:pt x="3427498" y="46534"/>
                  <a:pt x="3430898" y="43826"/>
                  <a:pt x="3435324" y="42005"/>
                </a:cubicBezTo>
                <a:cubicBezTo>
                  <a:pt x="3438683" y="40421"/>
                  <a:pt x="3442016" y="37988"/>
                  <a:pt x="3445325" y="34704"/>
                </a:cubicBezTo>
                <a:cubicBezTo>
                  <a:pt x="3448634" y="31420"/>
                  <a:pt x="3450368" y="27786"/>
                  <a:pt x="3450526" y="23802"/>
                </a:cubicBezTo>
                <a:lnTo>
                  <a:pt x="3452526" y="23802"/>
                </a:lnTo>
                <a:cubicBezTo>
                  <a:pt x="3454493" y="28203"/>
                  <a:pt x="3455960" y="32404"/>
                  <a:pt x="3456927" y="36404"/>
                </a:cubicBezTo>
                <a:lnTo>
                  <a:pt x="3517334" y="36404"/>
                </a:lnTo>
                <a:cubicBezTo>
                  <a:pt x="3516026" y="36012"/>
                  <a:pt x="3514692" y="35496"/>
                  <a:pt x="3513334" y="34854"/>
                </a:cubicBezTo>
                <a:cubicBezTo>
                  <a:pt x="3511975" y="34212"/>
                  <a:pt x="3510642" y="33395"/>
                  <a:pt x="3509333" y="32404"/>
                </a:cubicBezTo>
                <a:cubicBezTo>
                  <a:pt x="3509392" y="26690"/>
                  <a:pt x="3508325" y="21215"/>
                  <a:pt x="3506133" y="15977"/>
                </a:cubicBezTo>
                <a:cubicBezTo>
                  <a:pt x="3503941" y="10738"/>
                  <a:pt x="3500874" y="6413"/>
                  <a:pt x="3496932" y="3000"/>
                </a:cubicBezTo>
                <a:close/>
                <a:moveTo>
                  <a:pt x="2284961" y="2000"/>
                </a:moveTo>
                <a:lnTo>
                  <a:pt x="2322166" y="12801"/>
                </a:lnTo>
                <a:cubicBezTo>
                  <a:pt x="2321770" y="14114"/>
                  <a:pt x="2320912" y="15139"/>
                  <a:pt x="2319590" y="15876"/>
                </a:cubicBezTo>
                <a:cubicBezTo>
                  <a:pt x="2318270" y="16614"/>
                  <a:pt x="2316461" y="16989"/>
                  <a:pt x="2314165" y="17002"/>
                </a:cubicBezTo>
                <a:cubicBezTo>
                  <a:pt x="2310764" y="25369"/>
                  <a:pt x="2306964" y="33237"/>
                  <a:pt x="2302764" y="40605"/>
                </a:cubicBezTo>
                <a:lnTo>
                  <a:pt x="2327767" y="40605"/>
                </a:lnTo>
                <a:lnTo>
                  <a:pt x="2342768" y="25403"/>
                </a:lnTo>
                <a:lnTo>
                  <a:pt x="2366972" y="47005"/>
                </a:lnTo>
                <a:cubicBezTo>
                  <a:pt x="2366196" y="48006"/>
                  <a:pt x="2365096" y="48856"/>
                  <a:pt x="2363671" y="49556"/>
                </a:cubicBezTo>
                <a:cubicBezTo>
                  <a:pt x="2362246" y="50256"/>
                  <a:pt x="2360346" y="50806"/>
                  <a:pt x="2357970" y="51206"/>
                </a:cubicBezTo>
                <a:cubicBezTo>
                  <a:pt x="2357556" y="79016"/>
                  <a:pt x="2356874" y="101673"/>
                  <a:pt x="2355926" y="119177"/>
                </a:cubicBezTo>
                <a:cubicBezTo>
                  <a:pt x="2354978" y="136682"/>
                  <a:pt x="2353452" y="150197"/>
                  <a:pt x="2351347" y="159723"/>
                </a:cubicBezTo>
                <a:cubicBezTo>
                  <a:pt x="2349243" y="169249"/>
                  <a:pt x="2346250" y="175949"/>
                  <a:pt x="2342368" y="179822"/>
                </a:cubicBezTo>
                <a:cubicBezTo>
                  <a:pt x="2338560" y="183702"/>
                  <a:pt x="2334126" y="186544"/>
                  <a:pt x="2329067" y="188348"/>
                </a:cubicBezTo>
                <a:cubicBezTo>
                  <a:pt x="2324008" y="190152"/>
                  <a:pt x="2317774" y="191044"/>
                  <a:pt x="2310364" y="191023"/>
                </a:cubicBezTo>
                <a:cubicBezTo>
                  <a:pt x="2310389" y="186327"/>
                  <a:pt x="2310039" y="182318"/>
                  <a:pt x="2309314" y="178997"/>
                </a:cubicBezTo>
                <a:cubicBezTo>
                  <a:pt x="2308589" y="175676"/>
                  <a:pt x="2307339" y="173017"/>
                  <a:pt x="2305564" y="171021"/>
                </a:cubicBezTo>
                <a:cubicBezTo>
                  <a:pt x="2303651" y="168808"/>
                  <a:pt x="2300876" y="166833"/>
                  <a:pt x="2297238" y="165095"/>
                </a:cubicBezTo>
                <a:cubicBezTo>
                  <a:pt x="2293600" y="163357"/>
                  <a:pt x="2289174" y="161932"/>
                  <a:pt x="2283961" y="160820"/>
                </a:cubicBezTo>
                <a:lnTo>
                  <a:pt x="2284161" y="158419"/>
                </a:lnTo>
                <a:cubicBezTo>
                  <a:pt x="2289220" y="158836"/>
                  <a:pt x="2294504" y="159203"/>
                  <a:pt x="2300013" y="159519"/>
                </a:cubicBezTo>
                <a:cubicBezTo>
                  <a:pt x="2305522" y="159836"/>
                  <a:pt x="2309706" y="160003"/>
                  <a:pt x="2312565" y="160020"/>
                </a:cubicBezTo>
                <a:cubicBezTo>
                  <a:pt x="2314236" y="160024"/>
                  <a:pt x="2315644" y="159815"/>
                  <a:pt x="2316790" y="159394"/>
                </a:cubicBezTo>
                <a:cubicBezTo>
                  <a:pt x="2317936" y="158974"/>
                  <a:pt x="2318995" y="158315"/>
                  <a:pt x="2319966" y="157419"/>
                </a:cubicBezTo>
                <a:cubicBezTo>
                  <a:pt x="2323466" y="154235"/>
                  <a:pt x="2325916" y="143401"/>
                  <a:pt x="2327316" y="124915"/>
                </a:cubicBezTo>
                <a:cubicBezTo>
                  <a:pt x="2328717" y="106429"/>
                  <a:pt x="2329667" y="80193"/>
                  <a:pt x="2330167" y="46205"/>
                </a:cubicBezTo>
                <a:lnTo>
                  <a:pt x="2299363" y="46205"/>
                </a:lnTo>
                <a:cubicBezTo>
                  <a:pt x="2288962" y="63374"/>
                  <a:pt x="2276760" y="77443"/>
                  <a:pt x="2262758" y="88411"/>
                </a:cubicBezTo>
                <a:lnTo>
                  <a:pt x="2261558" y="87610"/>
                </a:lnTo>
                <a:lnTo>
                  <a:pt x="2261558" y="168621"/>
                </a:lnTo>
                <a:cubicBezTo>
                  <a:pt x="2261390" y="169279"/>
                  <a:pt x="2260104" y="170185"/>
                  <a:pt x="2257699" y="171339"/>
                </a:cubicBezTo>
                <a:cubicBezTo>
                  <a:pt x="2255293" y="172494"/>
                  <a:pt x="2252377" y="173548"/>
                  <a:pt x="2248949" y="174503"/>
                </a:cubicBezTo>
                <a:cubicBezTo>
                  <a:pt x="2245522" y="175457"/>
                  <a:pt x="2242190" y="175963"/>
                  <a:pt x="2238956" y="176022"/>
                </a:cubicBezTo>
                <a:lnTo>
                  <a:pt x="2234555" y="176022"/>
                </a:lnTo>
                <a:lnTo>
                  <a:pt x="2234555" y="160220"/>
                </a:lnTo>
                <a:lnTo>
                  <a:pt x="2209952" y="160220"/>
                </a:lnTo>
                <a:lnTo>
                  <a:pt x="2209952" y="174021"/>
                </a:lnTo>
                <a:cubicBezTo>
                  <a:pt x="2209768" y="175717"/>
                  <a:pt x="2207585" y="177626"/>
                  <a:pt x="2203401" y="179747"/>
                </a:cubicBezTo>
                <a:cubicBezTo>
                  <a:pt x="2199217" y="181868"/>
                  <a:pt x="2194133" y="183027"/>
                  <a:pt x="2188149" y="183222"/>
                </a:cubicBezTo>
                <a:lnTo>
                  <a:pt x="2183949" y="183222"/>
                </a:lnTo>
                <a:lnTo>
                  <a:pt x="2183949" y="30403"/>
                </a:lnTo>
                <a:lnTo>
                  <a:pt x="2209152" y="40805"/>
                </a:lnTo>
                <a:cubicBezTo>
                  <a:pt x="2209652" y="35016"/>
                  <a:pt x="2210102" y="28641"/>
                  <a:pt x="2210502" y="21677"/>
                </a:cubicBezTo>
                <a:cubicBezTo>
                  <a:pt x="2210902" y="14714"/>
                  <a:pt x="2211252" y="8288"/>
                  <a:pt x="2211552" y="2400"/>
                </a:cubicBezTo>
                <a:lnTo>
                  <a:pt x="2250157" y="11601"/>
                </a:lnTo>
                <a:cubicBezTo>
                  <a:pt x="2249661" y="13385"/>
                  <a:pt x="2248702" y="14668"/>
                  <a:pt x="2247282" y="15451"/>
                </a:cubicBezTo>
                <a:cubicBezTo>
                  <a:pt x="2245860" y="16235"/>
                  <a:pt x="2243952" y="16618"/>
                  <a:pt x="2241556" y="16602"/>
                </a:cubicBezTo>
                <a:cubicBezTo>
                  <a:pt x="2238455" y="20210"/>
                  <a:pt x="2234905" y="24244"/>
                  <a:pt x="2230904" y="28703"/>
                </a:cubicBezTo>
                <a:cubicBezTo>
                  <a:pt x="2226904" y="33162"/>
                  <a:pt x="2223054" y="37396"/>
                  <a:pt x="2219353" y="41405"/>
                </a:cubicBezTo>
                <a:lnTo>
                  <a:pt x="2232555" y="41405"/>
                </a:lnTo>
                <a:lnTo>
                  <a:pt x="2244956" y="27603"/>
                </a:lnTo>
                <a:lnTo>
                  <a:pt x="2269559" y="47005"/>
                </a:lnTo>
                <a:cubicBezTo>
                  <a:pt x="2268864" y="47914"/>
                  <a:pt x="2267855" y="48747"/>
                  <a:pt x="2266534" y="49506"/>
                </a:cubicBezTo>
                <a:cubicBezTo>
                  <a:pt x="2265213" y="50264"/>
                  <a:pt x="2263554" y="50898"/>
                  <a:pt x="2261558" y="51406"/>
                </a:cubicBezTo>
                <a:lnTo>
                  <a:pt x="2261558" y="84810"/>
                </a:lnTo>
                <a:cubicBezTo>
                  <a:pt x="2266372" y="73921"/>
                  <a:pt x="2270897" y="61145"/>
                  <a:pt x="2275135" y="46480"/>
                </a:cubicBezTo>
                <a:cubicBezTo>
                  <a:pt x="2279373" y="31816"/>
                  <a:pt x="2282648" y="16989"/>
                  <a:pt x="2284961" y="2000"/>
                </a:cubicBezTo>
                <a:close/>
                <a:moveTo>
                  <a:pt x="1853729" y="1800"/>
                </a:moveTo>
                <a:lnTo>
                  <a:pt x="1888109" y="5000"/>
                </a:lnTo>
                <a:cubicBezTo>
                  <a:pt x="1887938" y="6504"/>
                  <a:pt x="1887279" y="7746"/>
                  <a:pt x="1886134" y="8726"/>
                </a:cubicBezTo>
                <a:cubicBezTo>
                  <a:pt x="1884987" y="9705"/>
                  <a:pt x="1883179" y="10397"/>
                  <a:pt x="1880708" y="10801"/>
                </a:cubicBezTo>
                <a:lnTo>
                  <a:pt x="1880708" y="161020"/>
                </a:lnTo>
                <a:cubicBezTo>
                  <a:pt x="1880842" y="167146"/>
                  <a:pt x="1880107" y="172362"/>
                  <a:pt x="1878501" y="176666"/>
                </a:cubicBezTo>
                <a:cubicBezTo>
                  <a:pt x="1876896" y="180970"/>
                  <a:pt x="1873612" y="184408"/>
                  <a:pt x="1868652" y="186978"/>
                </a:cubicBezTo>
                <a:cubicBezTo>
                  <a:pt x="1863691" y="189549"/>
                  <a:pt x="1856245" y="191297"/>
                  <a:pt x="1846314" y="192224"/>
                </a:cubicBezTo>
                <a:cubicBezTo>
                  <a:pt x="1845963" y="187836"/>
                  <a:pt x="1845412" y="184060"/>
                  <a:pt x="1844660" y="180897"/>
                </a:cubicBezTo>
                <a:cubicBezTo>
                  <a:pt x="1843909" y="177734"/>
                  <a:pt x="1842656" y="175109"/>
                  <a:pt x="1840903" y="173021"/>
                </a:cubicBezTo>
                <a:cubicBezTo>
                  <a:pt x="1839229" y="170925"/>
                  <a:pt x="1836981" y="169116"/>
                  <a:pt x="1834158" y="167595"/>
                </a:cubicBezTo>
                <a:cubicBezTo>
                  <a:pt x="1831336" y="166074"/>
                  <a:pt x="1827190" y="164816"/>
                  <a:pt x="1821719" y="163820"/>
                </a:cubicBezTo>
                <a:lnTo>
                  <a:pt x="1821719" y="161220"/>
                </a:lnTo>
                <a:cubicBezTo>
                  <a:pt x="1821971" y="161237"/>
                  <a:pt x="1824000" y="161358"/>
                  <a:pt x="1827806" y="161583"/>
                </a:cubicBezTo>
                <a:cubicBezTo>
                  <a:pt x="1831612" y="161807"/>
                  <a:pt x="1835686" y="162032"/>
                  <a:pt x="1840026" y="162257"/>
                </a:cubicBezTo>
                <a:cubicBezTo>
                  <a:pt x="1844367" y="162482"/>
                  <a:pt x="1847465" y="162603"/>
                  <a:pt x="1849320" y="162620"/>
                </a:cubicBezTo>
                <a:cubicBezTo>
                  <a:pt x="1850994" y="162620"/>
                  <a:pt x="1852155" y="162320"/>
                  <a:pt x="1852802" y="161720"/>
                </a:cubicBezTo>
                <a:cubicBezTo>
                  <a:pt x="1853450" y="161120"/>
                  <a:pt x="1853759" y="160220"/>
                  <a:pt x="1853729" y="159019"/>
                </a:cubicBezTo>
                <a:close/>
                <a:moveTo>
                  <a:pt x="3709978" y="1400"/>
                </a:moveTo>
                <a:lnTo>
                  <a:pt x="3744782" y="4200"/>
                </a:lnTo>
                <a:cubicBezTo>
                  <a:pt x="3744648" y="5704"/>
                  <a:pt x="3744065" y="6946"/>
                  <a:pt x="3743032" y="7926"/>
                </a:cubicBezTo>
                <a:cubicBezTo>
                  <a:pt x="3741998" y="8905"/>
                  <a:pt x="3740114" y="9597"/>
                  <a:pt x="3737381" y="10001"/>
                </a:cubicBezTo>
                <a:lnTo>
                  <a:pt x="3737381" y="48406"/>
                </a:lnTo>
                <a:lnTo>
                  <a:pt x="3741781" y="48406"/>
                </a:lnTo>
                <a:lnTo>
                  <a:pt x="3753583" y="29203"/>
                </a:lnTo>
                <a:cubicBezTo>
                  <a:pt x="3753700" y="29312"/>
                  <a:pt x="3754910" y="30539"/>
                  <a:pt x="3757213" y="32885"/>
                </a:cubicBezTo>
                <a:cubicBezTo>
                  <a:pt x="3759516" y="35231"/>
                  <a:pt x="3762208" y="38044"/>
                  <a:pt x="3765288" y="41323"/>
                </a:cubicBezTo>
                <a:cubicBezTo>
                  <a:pt x="3768369" y="44603"/>
                  <a:pt x="3771134" y="47697"/>
                  <a:pt x="3773586" y="50606"/>
                </a:cubicBezTo>
                <a:cubicBezTo>
                  <a:pt x="3772785" y="34971"/>
                  <a:pt x="3772385" y="18835"/>
                  <a:pt x="3772385" y="2200"/>
                </a:cubicBezTo>
                <a:lnTo>
                  <a:pt x="3809390" y="5800"/>
                </a:lnTo>
                <a:cubicBezTo>
                  <a:pt x="3809328" y="7130"/>
                  <a:pt x="3808752" y="8321"/>
                  <a:pt x="3807664" y="9376"/>
                </a:cubicBezTo>
                <a:cubicBezTo>
                  <a:pt x="3806577" y="10430"/>
                  <a:pt x="3804752" y="11172"/>
                  <a:pt x="3802189" y="11601"/>
                </a:cubicBezTo>
                <a:cubicBezTo>
                  <a:pt x="3801964" y="20810"/>
                  <a:pt x="3801914" y="29895"/>
                  <a:pt x="3802039" y="38854"/>
                </a:cubicBezTo>
                <a:cubicBezTo>
                  <a:pt x="3802164" y="47814"/>
                  <a:pt x="3802614" y="56598"/>
                  <a:pt x="3803389" y="65208"/>
                </a:cubicBezTo>
                <a:lnTo>
                  <a:pt x="3818191" y="63607"/>
                </a:lnTo>
                <a:lnTo>
                  <a:pt x="3827992" y="48206"/>
                </a:lnTo>
                <a:cubicBezTo>
                  <a:pt x="3826480" y="48114"/>
                  <a:pt x="3824904" y="47747"/>
                  <a:pt x="3823266" y="47105"/>
                </a:cubicBezTo>
                <a:cubicBezTo>
                  <a:pt x="3821629" y="46464"/>
                  <a:pt x="3820004" y="45497"/>
                  <a:pt x="3818391" y="44205"/>
                </a:cubicBezTo>
                <a:cubicBezTo>
                  <a:pt x="3817682" y="38417"/>
                  <a:pt x="3816149" y="32741"/>
                  <a:pt x="3813790" y="27178"/>
                </a:cubicBezTo>
                <a:cubicBezTo>
                  <a:pt x="3811432" y="21615"/>
                  <a:pt x="3808898" y="16689"/>
                  <a:pt x="3806190" y="12401"/>
                </a:cubicBezTo>
                <a:lnTo>
                  <a:pt x="3807790" y="11401"/>
                </a:lnTo>
                <a:cubicBezTo>
                  <a:pt x="3822104" y="13456"/>
                  <a:pt x="3831902" y="17014"/>
                  <a:pt x="3837186" y="22076"/>
                </a:cubicBezTo>
                <a:cubicBezTo>
                  <a:pt x="3842470" y="27139"/>
                  <a:pt x="3844564" y="32179"/>
                  <a:pt x="3843468" y="37197"/>
                </a:cubicBezTo>
                <a:cubicBezTo>
                  <a:pt x="3842373" y="42215"/>
                  <a:pt x="3839414" y="45684"/>
                  <a:pt x="3834593" y="47605"/>
                </a:cubicBezTo>
                <a:cubicBezTo>
                  <a:pt x="3837556" y="49285"/>
                  <a:pt x="3841182" y="51427"/>
                  <a:pt x="3845470" y="54031"/>
                </a:cubicBezTo>
                <a:cubicBezTo>
                  <a:pt x="3849757" y="56636"/>
                  <a:pt x="3853733" y="59228"/>
                  <a:pt x="3857396" y="61807"/>
                </a:cubicBezTo>
                <a:cubicBezTo>
                  <a:pt x="3857267" y="62912"/>
                  <a:pt x="3856725" y="63803"/>
                  <a:pt x="3855770" y="64483"/>
                </a:cubicBezTo>
                <a:cubicBezTo>
                  <a:pt x="3854816" y="65162"/>
                  <a:pt x="3853624" y="65604"/>
                  <a:pt x="3852195" y="65808"/>
                </a:cubicBezTo>
                <a:lnTo>
                  <a:pt x="3803989" y="70808"/>
                </a:lnTo>
                <a:cubicBezTo>
                  <a:pt x="3804681" y="77413"/>
                  <a:pt x="3805648" y="83806"/>
                  <a:pt x="3806890" y="89986"/>
                </a:cubicBezTo>
                <a:cubicBezTo>
                  <a:pt x="3808131" y="96166"/>
                  <a:pt x="3809698" y="102108"/>
                  <a:pt x="3811590" y="107813"/>
                </a:cubicBezTo>
                <a:cubicBezTo>
                  <a:pt x="3814186" y="102096"/>
                  <a:pt x="3816495" y="96428"/>
                  <a:pt x="3818516" y="90811"/>
                </a:cubicBezTo>
                <a:cubicBezTo>
                  <a:pt x="3820537" y="85193"/>
                  <a:pt x="3822296" y="79726"/>
                  <a:pt x="3823792" y="74409"/>
                </a:cubicBezTo>
                <a:lnTo>
                  <a:pt x="3859996" y="88811"/>
                </a:lnTo>
                <a:cubicBezTo>
                  <a:pt x="3859550" y="89840"/>
                  <a:pt x="3858742" y="90682"/>
                  <a:pt x="3857571" y="91336"/>
                </a:cubicBezTo>
                <a:cubicBezTo>
                  <a:pt x="3856400" y="91990"/>
                  <a:pt x="3854541" y="92282"/>
                  <a:pt x="3851995" y="92211"/>
                </a:cubicBezTo>
                <a:cubicBezTo>
                  <a:pt x="3848603" y="99333"/>
                  <a:pt x="3844686" y="106492"/>
                  <a:pt x="3840244" y="113689"/>
                </a:cubicBezTo>
                <a:cubicBezTo>
                  <a:pt x="3835802" y="120885"/>
                  <a:pt x="3830784" y="127995"/>
                  <a:pt x="3825192" y="135016"/>
                </a:cubicBezTo>
                <a:cubicBezTo>
                  <a:pt x="3826988" y="137525"/>
                  <a:pt x="3828946" y="139959"/>
                  <a:pt x="3831068" y="142317"/>
                </a:cubicBezTo>
                <a:cubicBezTo>
                  <a:pt x="3833189" y="144676"/>
                  <a:pt x="3835498" y="146910"/>
                  <a:pt x="3837994" y="149018"/>
                </a:cubicBezTo>
                <a:cubicBezTo>
                  <a:pt x="3839356" y="150331"/>
                  <a:pt x="3840531" y="150956"/>
                  <a:pt x="3841519" y="150893"/>
                </a:cubicBezTo>
                <a:cubicBezTo>
                  <a:pt x="3842506" y="150831"/>
                  <a:pt x="3843532" y="150006"/>
                  <a:pt x="3844594" y="148418"/>
                </a:cubicBezTo>
                <a:cubicBezTo>
                  <a:pt x="3846503" y="145543"/>
                  <a:pt x="3848836" y="141692"/>
                  <a:pt x="3851595" y="136867"/>
                </a:cubicBezTo>
                <a:cubicBezTo>
                  <a:pt x="3854354" y="132041"/>
                  <a:pt x="3856888" y="127290"/>
                  <a:pt x="3859196" y="122615"/>
                </a:cubicBezTo>
                <a:lnTo>
                  <a:pt x="3860996" y="123015"/>
                </a:lnTo>
                <a:lnTo>
                  <a:pt x="3855596" y="159019"/>
                </a:lnTo>
                <a:cubicBezTo>
                  <a:pt x="3859471" y="166170"/>
                  <a:pt x="3861772" y="171871"/>
                  <a:pt x="3862497" y="176122"/>
                </a:cubicBezTo>
                <a:cubicBezTo>
                  <a:pt x="3863222" y="180372"/>
                  <a:pt x="3862522" y="183472"/>
                  <a:pt x="3860396" y="185423"/>
                </a:cubicBezTo>
                <a:cubicBezTo>
                  <a:pt x="3856355" y="188819"/>
                  <a:pt x="3851814" y="190316"/>
                  <a:pt x="3846772" y="189912"/>
                </a:cubicBezTo>
                <a:cubicBezTo>
                  <a:pt x="3841731" y="189508"/>
                  <a:pt x="3836834" y="188027"/>
                  <a:pt x="3832082" y="185467"/>
                </a:cubicBezTo>
                <a:cubicBezTo>
                  <a:pt x="3827329" y="182908"/>
                  <a:pt x="3823366" y="180092"/>
                  <a:pt x="3820191" y="177022"/>
                </a:cubicBezTo>
                <a:cubicBezTo>
                  <a:pt x="3816999" y="173921"/>
                  <a:pt x="3814032" y="170721"/>
                  <a:pt x="3811290" y="167420"/>
                </a:cubicBezTo>
                <a:cubicBezTo>
                  <a:pt x="3808548" y="164120"/>
                  <a:pt x="3805981" y="160720"/>
                  <a:pt x="3803589" y="157219"/>
                </a:cubicBezTo>
                <a:cubicBezTo>
                  <a:pt x="3796196" y="163749"/>
                  <a:pt x="3788029" y="169742"/>
                  <a:pt x="3779086" y="175196"/>
                </a:cubicBezTo>
                <a:cubicBezTo>
                  <a:pt x="3770143" y="180651"/>
                  <a:pt x="3760376" y="185394"/>
                  <a:pt x="3749782" y="189423"/>
                </a:cubicBezTo>
                <a:lnTo>
                  <a:pt x="3748182" y="187623"/>
                </a:lnTo>
                <a:cubicBezTo>
                  <a:pt x="3757375" y="181072"/>
                  <a:pt x="3765743" y="173771"/>
                  <a:pt x="3773285" y="165720"/>
                </a:cubicBezTo>
                <a:cubicBezTo>
                  <a:pt x="3780828" y="157669"/>
                  <a:pt x="3787596" y="149168"/>
                  <a:pt x="3793588" y="140217"/>
                </a:cubicBezTo>
                <a:cubicBezTo>
                  <a:pt x="3788737" y="130299"/>
                  <a:pt x="3784887" y="119781"/>
                  <a:pt x="3782036" y="108663"/>
                </a:cubicBezTo>
                <a:cubicBezTo>
                  <a:pt x="3779186" y="97545"/>
                  <a:pt x="3777036" y="85927"/>
                  <a:pt x="3775586" y="73809"/>
                </a:cubicBezTo>
                <a:lnTo>
                  <a:pt x="3751583" y="76409"/>
                </a:lnTo>
                <a:lnTo>
                  <a:pt x="3749382" y="71008"/>
                </a:lnTo>
                <a:lnTo>
                  <a:pt x="3774986" y="68208"/>
                </a:lnTo>
                <a:cubicBezTo>
                  <a:pt x="3774777" y="65412"/>
                  <a:pt x="3774544" y="62603"/>
                  <a:pt x="3774286" y="59782"/>
                </a:cubicBezTo>
                <a:cubicBezTo>
                  <a:pt x="3774027" y="56961"/>
                  <a:pt x="3773794" y="54102"/>
                  <a:pt x="3773586" y="51206"/>
                </a:cubicBezTo>
                <a:cubicBezTo>
                  <a:pt x="3773356" y="52198"/>
                  <a:pt x="3772764" y="52914"/>
                  <a:pt x="3771810" y="53356"/>
                </a:cubicBezTo>
                <a:cubicBezTo>
                  <a:pt x="3770856" y="53798"/>
                  <a:pt x="3769714" y="54015"/>
                  <a:pt x="3768385" y="54006"/>
                </a:cubicBezTo>
                <a:lnTo>
                  <a:pt x="3737381" y="54006"/>
                </a:lnTo>
                <a:lnTo>
                  <a:pt x="3737381" y="92611"/>
                </a:lnTo>
                <a:lnTo>
                  <a:pt x="3746782" y="82810"/>
                </a:lnTo>
                <a:lnTo>
                  <a:pt x="3770385" y="100612"/>
                </a:lnTo>
                <a:cubicBezTo>
                  <a:pt x="3769889" y="101241"/>
                  <a:pt x="3769131" y="101883"/>
                  <a:pt x="3768110" y="102537"/>
                </a:cubicBezTo>
                <a:cubicBezTo>
                  <a:pt x="3767089" y="103192"/>
                  <a:pt x="3765780" y="103683"/>
                  <a:pt x="3764184" y="104013"/>
                </a:cubicBezTo>
                <a:lnTo>
                  <a:pt x="3764184" y="167220"/>
                </a:lnTo>
                <a:cubicBezTo>
                  <a:pt x="3764016" y="167949"/>
                  <a:pt x="3762730" y="168937"/>
                  <a:pt x="3760324" y="170184"/>
                </a:cubicBezTo>
                <a:cubicBezTo>
                  <a:pt x="3757919" y="171431"/>
                  <a:pt x="3755003" y="172567"/>
                  <a:pt x="3751575" y="173592"/>
                </a:cubicBezTo>
                <a:cubicBezTo>
                  <a:pt x="3748148" y="174616"/>
                  <a:pt x="3744816" y="175160"/>
                  <a:pt x="3741581" y="175221"/>
                </a:cubicBezTo>
                <a:lnTo>
                  <a:pt x="3736781" y="175221"/>
                </a:lnTo>
                <a:lnTo>
                  <a:pt x="3736781" y="163420"/>
                </a:lnTo>
                <a:lnTo>
                  <a:pt x="3708777" y="163420"/>
                </a:lnTo>
                <a:lnTo>
                  <a:pt x="3708777" y="176022"/>
                </a:lnTo>
                <a:cubicBezTo>
                  <a:pt x="3708727" y="177134"/>
                  <a:pt x="3706777" y="178659"/>
                  <a:pt x="3702927" y="180597"/>
                </a:cubicBezTo>
                <a:cubicBezTo>
                  <a:pt x="3699076" y="182535"/>
                  <a:pt x="3693626" y="183610"/>
                  <a:pt x="3686574" y="183823"/>
                </a:cubicBezTo>
                <a:lnTo>
                  <a:pt x="3681574" y="183823"/>
                </a:lnTo>
                <a:lnTo>
                  <a:pt x="3681574" y="84210"/>
                </a:lnTo>
                <a:lnTo>
                  <a:pt x="3709978" y="94611"/>
                </a:lnTo>
                <a:close/>
                <a:moveTo>
                  <a:pt x="2008432" y="1400"/>
                </a:moveTo>
                <a:cubicBezTo>
                  <a:pt x="2025147" y="3455"/>
                  <a:pt x="2036760" y="7420"/>
                  <a:pt x="2043270" y="13295"/>
                </a:cubicBezTo>
                <a:cubicBezTo>
                  <a:pt x="2049781" y="19170"/>
                  <a:pt x="2052612" y="25122"/>
                  <a:pt x="2051762" y="31153"/>
                </a:cubicBezTo>
                <a:cubicBezTo>
                  <a:pt x="2050912" y="37184"/>
                  <a:pt x="2047805" y="41462"/>
                  <a:pt x="2042439" y="43986"/>
                </a:cubicBezTo>
                <a:cubicBezTo>
                  <a:pt x="2037073" y="46511"/>
                  <a:pt x="2030871" y="45450"/>
                  <a:pt x="2023834" y="40805"/>
                </a:cubicBezTo>
                <a:cubicBezTo>
                  <a:pt x="2022721" y="33716"/>
                  <a:pt x="2020595" y="26840"/>
                  <a:pt x="2017458" y="20177"/>
                </a:cubicBezTo>
                <a:cubicBezTo>
                  <a:pt x="2014320" y="13514"/>
                  <a:pt x="2010844" y="7588"/>
                  <a:pt x="2007031" y="2400"/>
                </a:cubicBezTo>
                <a:close/>
                <a:moveTo>
                  <a:pt x="1286456" y="1400"/>
                </a:moveTo>
                <a:lnTo>
                  <a:pt x="1321860" y="4200"/>
                </a:lnTo>
                <a:cubicBezTo>
                  <a:pt x="1321718" y="5504"/>
                  <a:pt x="1321202" y="6596"/>
                  <a:pt x="1320310" y="7475"/>
                </a:cubicBezTo>
                <a:cubicBezTo>
                  <a:pt x="1319418" y="8355"/>
                  <a:pt x="1317801" y="8996"/>
                  <a:pt x="1315459" y="9401"/>
                </a:cubicBezTo>
                <a:lnTo>
                  <a:pt x="1315459" y="35604"/>
                </a:lnTo>
                <a:lnTo>
                  <a:pt x="1320660" y="35604"/>
                </a:lnTo>
                <a:lnTo>
                  <a:pt x="1334262" y="17602"/>
                </a:lnTo>
                <a:cubicBezTo>
                  <a:pt x="1334533" y="17810"/>
                  <a:pt x="1336741" y="19594"/>
                  <a:pt x="1340888" y="22952"/>
                </a:cubicBezTo>
                <a:cubicBezTo>
                  <a:pt x="1345034" y="26311"/>
                  <a:pt x="1349493" y="29995"/>
                  <a:pt x="1354264" y="34004"/>
                </a:cubicBezTo>
                <a:cubicBezTo>
                  <a:pt x="1358173" y="28995"/>
                  <a:pt x="1361807" y="24061"/>
                  <a:pt x="1365166" y="19202"/>
                </a:cubicBezTo>
                <a:cubicBezTo>
                  <a:pt x="1368524" y="14343"/>
                  <a:pt x="1371558" y="9609"/>
                  <a:pt x="1374267" y="5000"/>
                </a:cubicBezTo>
                <a:lnTo>
                  <a:pt x="1405371" y="25203"/>
                </a:lnTo>
                <a:cubicBezTo>
                  <a:pt x="1404616" y="26328"/>
                  <a:pt x="1403575" y="27078"/>
                  <a:pt x="1402245" y="27453"/>
                </a:cubicBezTo>
                <a:cubicBezTo>
                  <a:pt x="1400916" y="27828"/>
                  <a:pt x="1399024" y="27678"/>
                  <a:pt x="1396569" y="27003"/>
                </a:cubicBezTo>
                <a:cubicBezTo>
                  <a:pt x="1390625" y="34633"/>
                  <a:pt x="1383987" y="42376"/>
                  <a:pt x="1376655" y="50231"/>
                </a:cubicBezTo>
                <a:cubicBezTo>
                  <a:pt x="1369322" y="58086"/>
                  <a:pt x="1361259" y="65879"/>
                  <a:pt x="1352464" y="73609"/>
                </a:cubicBezTo>
                <a:lnTo>
                  <a:pt x="1372267" y="73609"/>
                </a:lnTo>
                <a:lnTo>
                  <a:pt x="1386268" y="55606"/>
                </a:lnTo>
                <a:cubicBezTo>
                  <a:pt x="1386404" y="55706"/>
                  <a:pt x="1387877" y="56862"/>
                  <a:pt x="1390687" y="59074"/>
                </a:cubicBezTo>
                <a:cubicBezTo>
                  <a:pt x="1393498" y="61285"/>
                  <a:pt x="1396830" y="63952"/>
                  <a:pt x="1400685" y="67075"/>
                </a:cubicBezTo>
                <a:cubicBezTo>
                  <a:pt x="1404540" y="70197"/>
                  <a:pt x="1408102" y="73175"/>
                  <a:pt x="1411371" y="76009"/>
                </a:cubicBezTo>
                <a:cubicBezTo>
                  <a:pt x="1411051" y="77105"/>
                  <a:pt x="1410392" y="77913"/>
                  <a:pt x="1409396" y="78434"/>
                </a:cubicBezTo>
                <a:cubicBezTo>
                  <a:pt x="1408400" y="78955"/>
                  <a:pt x="1407192" y="79214"/>
                  <a:pt x="1405771" y="79209"/>
                </a:cubicBezTo>
                <a:lnTo>
                  <a:pt x="1346063" y="79209"/>
                </a:lnTo>
                <a:cubicBezTo>
                  <a:pt x="1339458" y="84727"/>
                  <a:pt x="1332516" y="90144"/>
                  <a:pt x="1325236" y="95461"/>
                </a:cubicBezTo>
                <a:cubicBezTo>
                  <a:pt x="1317955" y="100779"/>
                  <a:pt x="1310363" y="105896"/>
                  <a:pt x="1302458" y="110813"/>
                </a:cubicBezTo>
                <a:lnTo>
                  <a:pt x="1302458" y="131016"/>
                </a:lnTo>
                <a:cubicBezTo>
                  <a:pt x="1313922" y="125640"/>
                  <a:pt x="1324898" y="119639"/>
                  <a:pt x="1335387" y="113014"/>
                </a:cubicBezTo>
                <a:cubicBezTo>
                  <a:pt x="1345876" y="106388"/>
                  <a:pt x="1354302" y="100187"/>
                  <a:pt x="1360665" y="94411"/>
                </a:cubicBezTo>
                <a:lnTo>
                  <a:pt x="1389569" y="116814"/>
                </a:lnTo>
                <a:cubicBezTo>
                  <a:pt x="1388429" y="117935"/>
                  <a:pt x="1386742" y="118594"/>
                  <a:pt x="1384509" y="118789"/>
                </a:cubicBezTo>
                <a:cubicBezTo>
                  <a:pt x="1382276" y="118985"/>
                  <a:pt x="1379462" y="118594"/>
                  <a:pt x="1376067" y="117614"/>
                </a:cubicBezTo>
                <a:cubicBezTo>
                  <a:pt x="1366762" y="121369"/>
                  <a:pt x="1355668" y="124911"/>
                  <a:pt x="1342788" y="128241"/>
                </a:cubicBezTo>
                <a:cubicBezTo>
                  <a:pt x="1329907" y="131570"/>
                  <a:pt x="1316464" y="134362"/>
                  <a:pt x="1302458" y="136617"/>
                </a:cubicBezTo>
                <a:lnTo>
                  <a:pt x="1302458" y="156419"/>
                </a:lnTo>
                <a:cubicBezTo>
                  <a:pt x="1302358" y="158386"/>
                  <a:pt x="1303058" y="159753"/>
                  <a:pt x="1304558" y="160520"/>
                </a:cubicBezTo>
                <a:cubicBezTo>
                  <a:pt x="1306058" y="161286"/>
                  <a:pt x="1308959" y="161653"/>
                  <a:pt x="1313259" y="161620"/>
                </a:cubicBezTo>
                <a:lnTo>
                  <a:pt x="1343863" y="161620"/>
                </a:lnTo>
                <a:cubicBezTo>
                  <a:pt x="1348455" y="161616"/>
                  <a:pt x="1352772" y="161574"/>
                  <a:pt x="1356815" y="161495"/>
                </a:cubicBezTo>
                <a:cubicBezTo>
                  <a:pt x="1360857" y="161416"/>
                  <a:pt x="1364074" y="161324"/>
                  <a:pt x="1366466" y="161220"/>
                </a:cubicBezTo>
                <a:cubicBezTo>
                  <a:pt x="1368433" y="161136"/>
                  <a:pt x="1370050" y="160853"/>
                  <a:pt x="1371316" y="160370"/>
                </a:cubicBezTo>
                <a:cubicBezTo>
                  <a:pt x="1372583" y="159886"/>
                  <a:pt x="1373700" y="159103"/>
                  <a:pt x="1374667" y="158019"/>
                </a:cubicBezTo>
                <a:cubicBezTo>
                  <a:pt x="1376246" y="156240"/>
                  <a:pt x="1378038" y="153398"/>
                  <a:pt x="1380043" y="149493"/>
                </a:cubicBezTo>
                <a:cubicBezTo>
                  <a:pt x="1382047" y="145589"/>
                  <a:pt x="1384389" y="140496"/>
                  <a:pt x="1387068" y="134216"/>
                </a:cubicBezTo>
                <a:lnTo>
                  <a:pt x="1389155" y="134216"/>
                </a:lnTo>
                <a:lnTo>
                  <a:pt x="1389769" y="158619"/>
                </a:lnTo>
                <a:cubicBezTo>
                  <a:pt x="1394278" y="160070"/>
                  <a:pt x="1397361" y="161670"/>
                  <a:pt x="1399020" y="163420"/>
                </a:cubicBezTo>
                <a:cubicBezTo>
                  <a:pt x="1400678" y="165170"/>
                  <a:pt x="1401462" y="167370"/>
                  <a:pt x="1401370" y="170021"/>
                </a:cubicBezTo>
                <a:cubicBezTo>
                  <a:pt x="1401531" y="174263"/>
                  <a:pt x="1399942" y="177646"/>
                  <a:pt x="1396603" y="180170"/>
                </a:cubicBezTo>
                <a:cubicBezTo>
                  <a:pt x="1393264" y="182694"/>
                  <a:pt x="1387207" y="184507"/>
                  <a:pt x="1378434" y="185608"/>
                </a:cubicBezTo>
                <a:cubicBezTo>
                  <a:pt x="1369661" y="186709"/>
                  <a:pt x="1357204" y="187248"/>
                  <a:pt x="1341063" y="187223"/>
                </a:cubicBezTo>
                <a:lnTo>
                  <a:pt x="1310859" y="187223"/>
                </a:lnTo>
                <a:cubicBezTo>
                  <a:pt x="1297161" y="187498"/>
                  <a:pt x="1287552" y="186048"/>
                  <a:pt x="1282030" y="182872"/>
                </a:cubicBezTo>
                <a:cubicBezTo>
                  <a:pt x="1276509" y="179697"/>
                  <a:pt x="1273850" y="173146"/>
                  <a:pt x="1274054" y="163220"/>
                </a:cubicBezTo>
                <a:lnTo>
                  <a:pt x="1274054" y="126815"/>
                </a:lnTo>
                <a:cubicBezTo>
                  <a:pt x="1265857" y="130933"/>
                  <a:pt x="1257398" y="134800"/>
                  <a:pt x="1248676" y="138417"/>
                </a:cubicBezTo>
                <a:cubicBezTo>
                  <a:pt x="1239954" y="142034"/>
                  <a:pt x="1230945" y="145301"/>
                  <a:pt x="1221648" y="148218"/>
                </a:cubicBezTo>
                <a:lnTo>
                  <a:pt x="1220248" y="145818"/>
                </a:lnTo>
                <a:cubicBezTo>
                  <a:pt x="1229665" y="141100"/>
                  <a:pt x="1238883" y="135933"/>
                  <a:pt x="1247901" y="130316"/>
                </a:cubicBezTo>
                <a:cubicBezTo>
                  <a:pt x="1256919" y="124698"/>
                  <a:pt x="1265636" y="118731"/>
                  <a:pt x="1274054" y="112414"/>
                </a:cubicBezTo>
                <a:lnTo>
                  <a:pt x="1274054" y="90411"/>
                </a:lnTo>
                <a:lnTo>
                  <a:pt x="1299057" y="92411"/>
                </a:lnTo>
                <a:cubicBezTo>
                  <a:pt x="1304058" y="88011"/>
                  <a:pt x="1308859" y="83610"/>
                  <a:pt x="1313459" y="79209"/>
                </a:cubicBezTo>
                <a:lnTo>
                  <a:pt x="1226648" y="79209"/>
                </a:lnTo>
                <a:lnTo>
                  <a:pt x="1225048" y="73609"/>
                </a:lnTo>
                <a:lnTo>
                  <a:pt x="1286456" y="73609"/>
                </a:lnTo>
                <a:lnTo>
                  <a:pt x="1286456" y="41205"/>
                </a:lnTo>
                <a:lnTo>
                  <a:pt x="1241450" y="41205"/>
                </a:lnTo>
                <a:lnTo>
                  <a:pt x="1239850" y="35604"/>
                </a:lnTo>
                <a:lnTo>
                  <a:pt x="1286456" y="35604"/>
                </a:lnTo>
                <a:close/>
                <a:moveTo>
                  <a:pt x="4295241" y="1212"/>
                </a:moveTo>
                <a:lnTo>
                  <a:pt x="4330246" y="11613"/>
                </a:lnTo>
                <a:cubicBezTo>
                  <a:pt x="4329854" y="12834"/>
                  <a:pt x="4329037" y="13793"/>
                  <a:pt x="4327796" y="14489"/>
                </a:cubicBezTo>
                <a:cubicBezTo>
                  <a:pt x="4326553" y="15185"/>
                  <a:pt x="4324836" y="15493"/>
                  <a:pt x="4322644" y="15414"/>
                </a:cubicBezTo>
                <a:cubicBezTo>
                  <a:pt x="4318856" y="19932"/>
                  <a:pt x="4314331" y="25018"/>
                  <a:pt x="4309068" y="30673"/>
                </a:cubicBezTo>
                <a:cubicBezTo>
                  <a:pt x="4303804" y="36328"/>
                  <a:pt x="4298329" y="41772"/>
                  <a:pt x="4292640" y="47005"/>
                </a:cubicBezTo>
                <a:lnTo>
                  <a:pt x="4304242" y="47005"/>
                </a:lnTo>
                <a:lnTo>
                  <a:pt x="4316844" y="29794"/>
                </a:lnTo>
                <a:cubicBezTo>
                  <a:pt x="4316967" y="29888"/>
                  <a:pt x="4318298" y="30990"/>
                  <a:pt x="4320837" y="33100"/>
                </a:cubicBezTo>
                <a:cubicBezTo>
                  <a:pt x="4323376" y="35210"/>
                  <a:pt x="4326381" y="37765"/>
                  <a:pt x="4329852" y="40764"/>
                </a:cubicBezTo>
                <a:cubicBezTo>
                  <a:pt x="4333325" y="43763"/>
                  <a:pt x="4336523" y="46644"/>
                  <a:pt x="4339446" y="49406"/>
                </a:cubicBezTo>
                <a:cubicBezTo>
                  <a:pt x="4339126" y="50502"/>
                  <a:pt x="4338468" y="51310"/>
                  <a:pt x="4337472" y="51831"/>
                </a:cubicBezTo>
                <a:cubicBezTo>
                  <a:pt x="4336476" y="52352"/>
                  <a:pt x="4335267" y="52610"/>
                  <a:pt x="4333846" y="52606"/>
                </a:cubicBezTo>
                <a:lnTo>
                  <a:pt x="4302242" y="52606"/>
                </a:lnTo>
                <a:lnTo>
                  <a:pt x="4302242" y="88211"/>
                </a:lnTo>
                <a:lnTo>
                  <a:pt x="4304042" y="88211"/>
                </a:lnTo>
                <a:lnTo>
                  <a:pt x="4316244" y="71408"/>
                </a:lnTo>
                <a:cubicBezTo>
                  <a:pt x="4316362" y="71501"/>
                  <a:pt x="4317636" y="72583"/>
                  <a:pt x="4320066" y="74653"/>
                </a:cubicBezTo>
                <a:cubicBezTo>
                  <a:pt x="4322496" y="76724"/>
                  <a:pt x="4325370" y="79228"/>
                  <a:pt x="4328690" y="82165"/>
                </a:cubicBezTo>
                <a:cubicBezTo>
                  <a:pt x="4332008" y="85103"/>
                  <a:pt x="4335061" y="87918"/>
                  <a:pt x="4337846" y="90611"/>
                </a:cubicBezTo>
                <a:cubicBezTo>
                  <a:pt x="4337526" y="91707"/>
                  <a:pt x="4336867" y="92515"/>
                  <a:pt x="4335871" y="93036"/>
                </a:cubicBezTo>
                <a:cubicBezTo>
                  <a:pt x="4334876" y="93557"/>
                  <a:pt x="4333666" y="93815"/>
                  <a:pt x="4332246" y="93811"/>
                </a:cubicBezTo>
                <a:lnTo>
                  <a:pt x="4302242" y="93811"/>
                </a:lnTo>
                <a:lnTo>
                  <a:pt x="4302242" y="132616"/>
                </a:lnTo>
                <a:lnTo>
                  <a:pt x="4304242" y="132616"/>
                </a:lnTo>
                <a:lnTo>
                  <a:pt x="4317244" y="114619"/>
                </a:lnTo>
                <a:cubicBezTo>
                  <a:pt x="4317372" y="114719"/>
                  <a:pt x="4318738" y="115874"/>
                  <a:pt x="4321340" y="118084"/>
                </a:cubicBezTo>
                <a:cubicBezTo>
                  <a:pt x="4323944" y="120294"/>
                  <a:pt x="4327013" y="122959"/>
                  <a:pt x="4330549" y="126081"/>
                </a:cubicBezTo>
                <a:cubicBezTo>
                  <a:pt x="4334086" y="129203"/>
                  <a:pt x="4337318" y="132181"/>
                  <a:pt x="4340247" y="135016"/>
                </a:cubicBezTo>
                <a:cubicBezTo>
                  <a:pt x="4339926" y="136112"/>
                  <a:pt x="4339268" y="136921"/>
                  <a:pt x="4338272" y="137442"/>
                </a:cubicBezTo>
                <a:cubicBezTo>
                  <a:pt x="4337276" y="137963"/>
                  <a:pt x="4336067" y="138221"/>
                  <a:pt x="4334646" y="138217"/>
                </a:cubicBezTo>
                <a:lnTo>
                  <a:pt x="4302242" y="138217"/>
                </a:lnTo>
                <a:lnTo>
                  <a:pt x="4302242" y="184210"/>
                </a:lnTo>
                <a:cubicBezTo>
                  <a:pt x="4302196" y="185202"/>
                  <a:pt x="4300188" y="186569"/>
                  <a:pt x="4296216" y="188311"/>
                </a:cubicBezTo>
                <a:cubicBezTo>
                  <a:pt x="4292245" y="190052"/>
                  <a:pt x="4286586" y="191019"/>
                  <a:pt x="4279239" y="191211"/>
                </a:cubicBezTo>
                <a:lnTo>
                  <a:pt x="4274038" y="191211"/>
                </a:lnTo>
                <a:lnTo>
                  <a:pt x="4274038" y="138217"/>
                </a:lnTo>
                <a:lnTo>
                  <a:pt x="4244635" y="138217"/>
                </a:lnTo>
                <a:lnTo>
                  <a:pt x="4243034" y="132616"/>
                </a:lnTo>
                <a:lnTo>
                  <a:pt x="4274038" y="132616"/>
                </a:lnTo>
                <a:lnTo>
                  <a:pt x="4274038" y="93811"/>
                </a:lnTo>
                <a:lnTo>
                  <a:pt x="4248236" y="93811"/>
                </a:lnTo>
                <a:lnTo>
                  <a:pt x="4246635" y="88211"/>
                </a:lnTo>
                <a:lnTo>
                  <a:pt x="4274038" y="88211"/>
                </a:lnTo>
                <a:lnTo>
                  <a:pt x="4274038" y="52606"/>
                </a:lnTo>
                <a:lnTo>
                  <a:pt x="4259036" y="52606"/>
                </a:lnTo>
                <a:cubicBezTo>
                  <a:pt x="4258620" y="53302"/>
                  <a:pt x="4258003" y="53810"/>
                  <a:pt x="4257186" y="54130"/>
                </a:cubicBezTo>
                <a:cubicBezTo>
                  <a:pt x="4256370" y="54449"/>
                  <a:pt x="4255453" y="54604"/>
                  <a:pt x="4254436" y="54594"/>
                </a:cubicBezTo>
                <a:lnTo>
                  <a:pt x="4237034" y="54594"/>
                </a:lnTo>
                <a:lnTo>
                  <a:pt x="4237034" y="93205"/>
                </a:lnTo>
                <a:cubicBezTo>
                  <a:pt x="4236860" y="93722"/>
                  <a:pt x="4235564" y="94466"/>
                  <a:pt x="4233144" y="95437"/>
                </a:cubicBezTo>
                <a:cubicBezTo>
                  <a:pt x="4230726" y="96407"/>
                  <a:pt x="4227829" y="97299"/>
                  <a:pt x="4224454" y="98114"/>
                </a:cubicBezTo>
                <a:cubicBezTo>
                  <a:pt x="4221080" y="98928"/>
                  <a:pt x="4217872" y="99361"/>
                  <a:pt x="4214831" y="99411"/>
                </a:cubicBezTo>
                <a:lnTo>
                  <a:pt x="4210230" y="99411"/>
                </a:lnTo>
                <a:lnTo>
                  <a:pt x="4210230" y="86998"/>
                </a:lnTo>
                <a:lnTo>
                  <a:pt x="4191228" y="86998"/>
                </a:lnTo>
                <a:cubicBezTo>
                  <a:pt x="4190232" y="90698"/>
                  <a:pt x="4189124" y="94360"/>
                  <a:pt x="4187902" y="97985"/>
                </a:cubicBezTo>
                <a:cubicBezTo>
                  <a:pt x="4186682" y="101610"/>
                  <a:pt x="4185323" y="105223"/>
                  <a:pt x="4183827" y="108823"/>
                </a:cubicBezTo>
                <a:lnTo>
                  <a:pt x="4195428" y="113026"/>
                </a:lnTo>
                <a:lnTo>
                  <a:pt x="4210430" y="113026"/>
                </a:lnTo>
                <a:lnTo>
                  <a:pt x="4222632" y="100016"/>
                </a:lnTo>
                <a:lnTo>
                  <a:pt x="4247235" y="118602"/>
                </a:lnTo>
                <a:cubicBezTo>
                  <a:pt x="4246644" y="119323"/>
                  <a:pt x="4245776" y="120032"/>
                  <a:pt x="4244635" y="120729"/>
                </a:cubicBezTo>
                <a:cubicBezTo>
                  <a:pt x="4243493" y="121425"/>
                  <a:pt x="4242026" y="121984"/>
                  <a:pt x="4240234" y="122406"/>
                </a:cubicBezTo>
                <a:lnTo>
                  <a:pt x="4240234" y="179009"/>
                </a:lnTo>
                <a:cubicBezTo>
                  <a:pt x="4240054" y="179592"/>
                  <a:pt x="4238703" y="180382"/>
                  <a:pt x="4236182" y="181380"/>
                </a:cubicBezTo>
                <a:cubicBezTo>
                  <a:pt x="4233660" y="182378"/>
                  <a:pt x="4230650" y="183286"/>
                  <a:pt x="4227151" y="184106"/>
                </a:cubicBezTo>
                <a:cubicBezTo>
                  <a:pt x="4223652" y="184926"/>
                  <a:pt x="4220345" y="185361"/>
                  <a:pt x="4217232" y="185410"/>
                </a:cubicBezTo>
                <a:lnTo>
                  <a:pt x="4212431" y="185410"/>
                </a:lnTo>
                <a:lnTo>
                  <a:pt x="4212431" y="172009"/>
                </a:lnTo>
                <a:lnTo>
                  <a:pt x="4192828" y="172009"/>
                </a:lnTo>
                <a:lnTo>
                  <a:pt x="4192828" y="182210"/>
                </a:lnTo>
                <a:cubicBezTo>
                  <a:pt x="4192782" y="183306"/>
                  <a:pt x="4190974" y="184764"/>
                  <a:pt x="4187402" y="186585"/>
                </a:cubicBezTo>
                <a:cubicBezTo>
                  <a:pt x="4183832" y="188406"/>
                  <a:pt x="4178772" y="189415"/>
                  <a:pt x="4172226" y="189611"/>
                </a:cubicBezTo>
                <a:lnTo>
                  <a:pt x="4167625" y="189611"/>
                </a:lnTo>
                <a:lnTo>
                  <a:pt x="4167625" y="135816"/>
                </a:lnTo>
                <a:cubicBezTo>
                  <a:pt x="4165033" y="139118"/>
                  <a:pt x="4162216" y="142319"/>
                  <a:pt x="4159174" y="145421"/>
                </a:cubicBezTo>
                <a:cubicBezTo>
                  <a:pt x="4156132" y="148523"/>
                  <a:pt x="4152815" y="151524"/>
                  <a:pt x="4149223" y="154426"/>
                </a:cubicBezTo>
                <a:lnTo>
                  <a:pt x="4146822" y="151825"/>
                </a:lnTo>
                <a:cubicBezTo>
                  <a:pt x="4152948" y="141396"/>
                  <a:pt x="4157699" y="130743"/>
                  <a:pt x="4161074" y="119866"/>
                </a:cubicBezTo>
                <a:cubicBezTo>
                  <a:pt x="4164450" y="108990"/>
                  <a:pt x="4166900" y="98034"/>
                  <a:pt x="4168425" y="86998"/>
                </a:cubicBezTo>
                <a:lnTo>
                  <a:pt x="4152423" y="86998"/>
                </a:lnTo>
                <a:lnTo>
                  <a:pt x="4150623" y="81422"/>
                </a:lnTo>
                <a:lnTo>
                  <a:pt x="4169025" y="81422"/>
                </a:lnTo>
                <a:cubicBezTo>
                  <a:pt x="4169521" y="76913"/>
                  <a:pt x="4169930" y="72417"/>
                  <a:pt x="4170250" y="67933"/>
                </a:cubicBezTo>
                <a:cubicBezTo>
                  <a:pt x="4170572" y="63449"/>
                  <a:pt x="4170830" y="59003"/>
                  <a:pt x="4171026" y="54594"/>
                </a:cubicBezTo>
                <a:lnTo>
                  <a:pt x="4148823" y="54594"/>
                </a:lnTo>
                <a:lnTo>
                  <a:pt x="4147222" y="49018"/>
                </a:lnTo>
                <a:lnTo>
                  <a:pt x="4171226" y="49018"/>
                </a:lnTo>
                <a:cubicBezTo>
                  <a:pt x="4171322" y="44709"/>
                  <a:pt x="4171380" y="40413"/>
                  <a:pt x="4171400" y="36129"/>
                </a:cubicBezTo>
                <a:cubicBezTo>
                  <a:pt x="4171422" y="31845"/>
                  <a:pt x="4171430" y="27599"/>
                  <a:pt x="4171426" y="23390"/>
                </a:cubicBezTo>
                <a:lnTo>
                  <a:pt x="4155024" y="23390"/>
                </a:lnTo>
                <a:lnTo>
                  <a:pt x="4153224" y="17814"/>
                </a:lnTo>
                <a:lnTo>
                  <a:pt x="4208230" y="17814"/>
                </a:lnTo>
                <a:lnTo>
                  <a:pt x="4220232" y="4613"/>
                </a:lnTo>
                <a:lnTo>
                  <a:pt x="4245035" y="23390"/>
                </a:lnTo>
                <a:cubicBezTo>
                  <a:pt x="4244439" y="24224"/>
                  <a:pt x="4243480" y="25058"/>
                  <a:pt x="4242160" y="25892"/>
                </a:cubicBezTo>
                <a:cubicBezTo>
                  <a:pt x="4240838" y="26725"/>
                  <a:pt x="4239130" y="27359"/>
                  <a:pt x="4237034" y="27793"/>
                </a:cubicBezTo>
                <a:lnTo>
                  <a:pt x="4237034" y="43603"/>
                </a:lnTo>
                <a:lnTo>
                  <a:pt x="4243234" y="33196"/>
                </a:lnTo>
                <a:cubicBezTo>
                  <a:pt x="4243410" y="33359"/>
                  <a:pt x="4244810" y="34835"/>
                  <a:pt x="4247435" y="37624"/>
                </a:cubicBezTo>
                <a:cubicBezTo>
                  <a:pt x="4250060" y="40414"/>
                  <a:pt x="4252861" y="43541"/>
                  <a:pt x="4255836" y="47005"/>
                </a:cubicBezTo>
                <a:lnTo>
                  <a:pt x="4288240" y="47005"/>
                </a:lnTo>
                <a:cubicBezTo>
                  <a:pt x="4289757" y="39956"/>
                  <a:pt x="4291124" y="32248"/>
                  <a:pt x="4292341" y="23881"/>
                </a:cubicBezTo>
                <a:cubicBezTo>
                  <a:pt x="4293558" y="15514"/>
                  <a:pt x="4294524" y="7958"/>
                  <a:pt x="4295241" y="1212"/>
                </a:cubicBezTo>
                <a:close/>
                <a:moveTo>
                  <a:pt x="3930100" y="1200"/>
                </a:moveTo>
                <a:cubicBezTo>
                  <a:pt x="3944860" y="3510"/>
                  <a:pt x="3954832" y="7290"/>
                  <a:pt x="3960016" y="12539"/>
                </a:cubicBezTo>
                <a:cubicBezTo>
                  <a:pt x="3965200" y="17787"/>
                  <a:pt x="3967047" y="22942"/>
                  <a:pt x="3965554" y="28003"/>
                </a:cubicBezTo>
                <a:cubicBezTo>
                  <a:pt x="3964063" y="33064"/>
                  <a:pt x="3960683" y="36469"/>
                  <a:pt x="3955416" y="38217"/>
                </a:cubicBezTo>
                <a:cubicBezTo>
                  <a:pt x="3950148" y="39965"/>
                  <a:pt x="3944444" y="38494"/>
                  <a:pt x="3938301" y="33804"/>
                </a:cubicBezTo>
                <a:cubicBezTo>
                  <a:pt x="3937914" y="28028"/>
                  <a:pt x="3936788" y="22377"/>
                  <a:pt x="3934926" y="16852"/>
                </a:cubicBezTo>
                <a:cubicBezTo>
                  <a:pt x="3933063" y="11326"/>
                  <a:pt x="3930988" y="6375"/>
                  <a:pt x="3928700" y="2000"/>
                </a:cubicBezTo>
                <a:close/>
                <a:moveTo>
                  <a:pt x="1102137" y="1000"/>
                </a:moveTo>
                <a:lnTo>
                  <a:pt x="1136342" y="4400"/>
                </a:lnTo>
                <a:cubicBezTo>
                  <a:pt x="1136208" y="5809"/>
                  <a:pt x="1135625" y="6992"/>
                  <a:pt x="1134592" y="7951"/>
                </a:cubicBezTo>
                <a:cubicBezTo>
                  <a:pt x="1133558" y="8909"/>
                  <a:pt x="1131674" y="9592"/>
                  <a:pt x="1128941" y="10001"/>
                </a:cubicBezTo>
                <a:lnTo>
                  <a:pt x="1128941" y="44005"/>
                </a:lnTo>
                <a:lnTo>
                  <a:pt x="1140142" y="44005"/>
                </a:lnTo>
                <a:lnTo>
                  <a:pt x="1152144" y="30803"/>
                </a:lnTo>
                <a:lnTo>
                  <a:pt x="1176547" y="49606"/>
                </a:lnTo>
                <a:cubicBezTo>
                  <a:pt x="1175951" y="50431"/>
                  <a:pt x="1174992" y="51231"/>
                  <a:pt x="1173671" y="52006"/>
                </a:cubicBezTo>
                <a:cubicBezTo>
                  <a:pt x="1172350" y="52781"/>
                  <a:pt x="1170642" y="53381"/>
                  <a:pt x="1168546" y="53806"/>
                </a:cubicBezTo>
                <a:lnTo>
                  <a:pt x="1168546" y="131416"/>
                </a:lnTo>
                <a:cubicBezTo>
                  <a:pt x="1168117" y="132520"/>
                  <a:pt x="1165575" y="134012"/>
                  <a:pt x="1160920" y="135892"/>
                </a:cubicBezTo>
                <a:cubicBezTo>
                  <a:pt x="1156265" y="137771"/>
                  <a:pt x="1151473" y="138813"/>
                  <a:pt x="1146543" y="139017"/>
                </a:cubicBezTo>
                <a:lnTo>
                  <a:pt x="1142142" y="139017"/>
                </a:lnTo>
                <a:lnTo>
                  <a:pt x="1142142" y="125415"/>
                </a:lnTo>
                <a:lnTo>
                  <a:pt x="1128941" y="125415"/>
                </a:lnTo>
                <a:lnTo>
                  <a:pt x="1128941" y="182422"/>
                </a:lnTo>
                <a:cubicBezTo>
                  <a:pt x="1128666" y="184039"/>
                  <a:pt x="1126315" y="185956"/>
                  <a:pt x="1121890" y="188173"/>
                </a:cubicBezTo>
                <a:cubicBezTo>
                  <a:pt x="1117464" y="190390"/>
                  <a:pt x="1112614" y="191607"/>
                  <a:pt x="1107338" y="191824"/>
                </a:cubicBezTo>
                <a:lnTo>
                  <a:pt x="1102137" y="191824"/>
                </a:lnTo>
                <a:lnTo>
                  <a:pt x="1102137" y="125415"/>
                </a:lnTo>
                <a:lnTo>
                  <a:pt x="1088936" y="125415"/>
                </a:lnTo>
                <a:lnTo>
                  <a:pt x="1088936" y="131816"/>
                </a:lnTo>
                <a:cubicBezTo>
                  <a:pt x="1088694" y="133312"/>
                  <a:pt x="1086327" y="135071"/>
                  <a:pt x="1081835" y="137092"/>
                </a:cubicBezTo>
                <a:cubicBezTo>
                  <a:pt x="1077343" y="139113"/>
                  <a:pt x="1072175" y="140221"/>
                  <a:pt x="1066333" y="140417"/>
                </a:cubicBezTo>
                <a:lnTo>
                  <a:pt x="1062333" y="140417"/>
                </a:lnTo>
                <a:lnTo>
                  <a:pt x="1062333" y="114614"/>
                </a:lnTo>
                <a:cubicBezTo>
                  <a:pt x="1060611" y="117743"/>
                  <a:pt x="1057953" y="119685"/>
                  <a:pt x="1054356" y="120440"/>
                </a:cubicBezTo>
                <a:cubicBezTo>
                  <a:pt x="1050760" y="121194"/>
                  <a:pt x="1046951" y="119985"/>
                  <a:pt x="1042930" y="116814"/>
                </a:cubicBezTo>
                <a:cubicBezTo>
                  <a:pt x="1042705" y="113785"/>
                  <a:pt x="1042155" y="110693"/>
                  <a:pt x="1041280" y="107538"/>
                </a:cubicBezTo>
                <a:cubicBezTo>
                  <a:pt x="1040405" y="104383"/>
                  <a:pt x="1039355" y="101341"/>
                  <a:pt x="1038129" y="98412"/>
                </a:cubicBezTo>
                <a:lnTo>
                  <a:pt x="1038129" y="183222"/>
                </a:lnTo>
                <a:cubicBezTo>
                  <a:pt x="1038050" y="184256"/>
                  <a:pt x="1036058" y="185789"/>
                  <a:pt x="1032154" y="187823"/>
                </a:cubicBezTo>
                <a:cubicBezTo>
                  <a:pt x="1028249" y="189857"/>
                  <a:pt x="1022907" y="190990"/>
                  <a:pt x="1016127" y="191223"/>
                </a:cubicBezTo>
                <a:lnTo>
                  <a:pt x="1011326" y="191223"/>
                </a:lnTo>
                <a:lnTo>
                  <a:pt x="1011326" y="115614"/>
                </a:lnTo>
                <a:cubicBezTo>
                  <a:pt x="1007217" y="119131"/>
                  <a:pt x="1002933" y="122448"/>
                  <a:pt x="998475" y="125565"/>
                </a:cubicBezTo>
                <a:cubicBezTo>
                  <a:pt x="994016" y="128682"/>
                  <a:pt x="989432" y="131499"/>
                  <a:pt x="984723" y="134016"/>
                </a:cubicBezTo>
                <a:lnTo>
                  <a:pt x="983123" y="132416"/>
                </a:lnTo>
                <a:cubicBezTo>
                  <a:pt x="994149" y="120531"/>
                  <a:pt x="1003700" y="107346"/>
                  <a:pt x="1011776" y="92861"/>
                </a:cubicBezTo>
                <a:cubicBezTo>
                  <a:pt x="1019852" y="78376"/>
                  <a:pt x="1025703" y="64291"/>
                  <a:pt x="1029328" y="50606"/>
                </a:cubicBezTo>
                <a:lnTo>
                  <a:pt x="987123" y="50606"/>
                </a:lnTo>
                <a:lnTo>
                  <a:pt x="985323" y="45005"/>
                </a:lnTo>
                <a:lnTo>
                  <a:pt x="1028128" y="45005"/>
                </a:lnTo>
                <a:lnTo>
                  <a:pt x="1042730" y="31003"/>
                </a:lnTo>
                <a:lnTo>
                  <a:pt x="1062333" y="50006"/>
                </a:lnTo>
                <a:lnTo>
                  <a:pt x="1062333" y="33004"/>
                </a:lnTo>
                <a:lnTo>
                  <a:pt x="1090336" y="44005"/>
                </a:lnTo>
                <a:lnTo>
                  <a:pt x="1102137" y="44005"/>
                </a:lnTo>
                <a:close/>
                <a:moveTo>
                  <a:pt x="1005525" y="800"/>
                </a:moveTo>
                <a:cubicBezTo>
                  <a:pt x="1019883" y="2901"/>
                  <a:pt x="1029510" y="6424"/>
                  <a:pt x="1034407" y="11370"/>
                </a:cubicBezTo>
                <a:cubicBezTo>
                  <a:pt x="1039304" y="16315"/>
                  <a:pt x="1040937" y="21176"/>
                  <a:pt x="1039305" y="25953"/>
                </a:cubicBezTo>
                <a:cubicBezTo>
                  <a:pt x="1037673" y="30729"/>
                  <a:pt x="1034242" y="33915"/>
                  <a:pt x="1029013" y="35510"/>
                </a:cubicBezTo>
                <a:cubicBezTo>
                  <a:pt x="1023783" y="37105"/>
                  <a:pt x="1018221" y="35603"/>
                  <a:pt x="1012326" y="31003"/>
                </a:cubicBezTo>
                <a:cubicBezTo>
                  <a:pt x="1012060" y="25540"/>
                  <a:pt x="1011143" y="20265"/>
                  <a:pt x="1009576" y="15176"/>
                </a:cubicBezTo>
                <a:cubicBezTo>
                  <a:pt x="1008009" y="10088"/>
                  <a:pt x="1006192" y="5563"/>
                  <a:pt x="1004125" y="1600"/>
                </a:cubicBezTo>
                <a:close/>
                <a:moveTo>
                  <a:pt x="2722406" y="700"/>
                </a:moveTo>
                <a:lnTo>
                  <a:pt x="2764612" y="12501"/>
                </a:lnTo>
                <a:cubicBezTo>
                  <a:pt x="2764282" y="13976"/>
                  <a:pt x="2763340" y="15126"/>
                  <a:pt x="2761786" y="15952"/>
                </a:cubicBezTo>
                <a:cubicBezTo>
                  <a:pt x="2760232" y="16777"/>
                  <a:pt x="2757640" y="17427"/>
                  <a:pt x="2754010" y="17902"/>
                </a:cubicBezTo>
                <a:cubicBezTo>
                  <a:pt x="2763449" y="30793"/>
                  <a:pt x="2775976" y="41965"/>
                  <a:pt x="2791590" y="51418"/>
                </a:cubicBezTo>
                <a:cubicBezTo>
                  <a:pt x="2807205" y="60872"/>
                  <a:pt x="2824482" y="68068"/>
                  <a:pt x="2843422" y="73009"/>
                </a:cubicBezTo>
                <a:lnTo>
                  <a:pt x="2843222" y="76009"/>
                </a:lnTo>
                <a:cubicBezTo>
                  <a:pt x="2837100" y="78580"/>
                  <a:pt x="2832391" y="82539"/>
                  <a:pt x="2829094" y="87886"/>
                </a:cubicBezTo>
                <a:cubicBezTo>
                  <a:pt x="2825798" y="93232"/>
                  <a:pt x="2823440" y="98941"/>
                  <a:pt x="2822019" y="105013"/>
                </a:cubicBezTo>
                <a:cubicBezTo>
                  <a:pt x="2805217" y="96432"/>
                  <a:pt x="2790915" y="84964"/>
                  <a:pt x="2779113" y="70608"/>
                </a:cubicBezTo>
                <a:cubicBezTo>
                  <a:pt x="2767312" y="56252"/>
                  <a:pt x="2758011" y="39484"/>
                  <a:pt x="2751210" y="20302"/>
                </a:cubicBezTo>
                <a:cubicBezTo>
                  <a:pt x="2746150" y="31154"/>
                  <a:pt x="2738912" y="42288"/>
                  <a:pt x="2729496" y="53703"/>
                </a:cubicBezTo>
                <a:cubicBezTo>
                  <a:pt x="2720080" y="65118"/>
                  <a:pt x="2708842" y="75710"/>
                  <a:pt x="2695781" y="85481"/>
                </a:cubicBezTo>
                <a:cubicBezTo>
                  <a:pt x="2682720" y="95251"/>
                  <a:pt x="2668192" y="103095"/>
                  <a:pt x="2652198" y="109013"/>
                </a:cubicBezTo>
                <a:lnTo>
                  <a:pt x="2651197" y="107213"/>
                </a:lnTo>
                <a:cubicBezTo>
                  <a:pt x="2663045" y="98323"/>
                  <a:pt x="2673732" y="87933"/>
                  <a:pt x="2683261" y="76042"/>
                </a:cubicBezTo>
                <a:cubicBezTo>
                  <a:pt x="2692789" y="64152"/>
                  <a:pt x="2700884" y="51695"/>
                  <a:pt x="2707545" y="38671"/>
                </a:cubicBezTo>
                <a:cubicBezTo>
                  <a:pt x="2714206" y="25647"/>
                  <a:pt x="2719160" y="12990"/>
                  <a:pt x="2722406" y="700"/>
                </a:cubicBezTo>
                <a:close/>
                <a:moveTo>
                  <a:pt x="1535782" y="412"/>
                </a:moveTo>
                <a:lnTo>
                  <a:pt x="1575187" y="8413"/>
                </a:lnTo>
                <a:cubicBezTo>
                  <a:pt x="1574900" y="9926"/>
                  <a:pt x="1574125" y="11101"/>
                  <a:pt x="1572862" y="11939"/>
                </a:cubicBezTo>
                <a:cubicBezTo>
                  <a:pt x="1571599" y="12776"/>
                  <a:pt x="1569774" y="13201"/>
                  <a:pt x="1567386" y="13214"/>
                </a:cubicBezTo>
                <a:cubicBezTo>
                  <a:pt x="1566219" y="18214"/>
                  <a:pt x="1564952" y="23215"/>
                  <a:pt x="1563586" y="28216"/>
                </a:cubicBezTo>
                <a:lnTo>
                  <a:pt x="1604391" y="28216"/>
                </a:lnTo>
                <a:lnTo>
                  <a:pt x="1618393" y="11213"/>
                </a:lnTo>
                <a:cubicBezTo>
                  <a:pt x="1618526" y="11305"/>
                  <a:pt x="1619993" y="12389"/>
                  <a:pt x="1622793" y="14465"/>
                </a:cubicBezTo>
                <a:cubicBezTo>
                  <a:pt x="1625594" y="16542"/>
                  <a:pt x="1628927" y="19062"/>
                  <a:pt x="1632794" y="22026"/>
                </a:cubicBezTo>
                <a:cubicBezTo>
                  <a:pt x="1636661" y="24991"/>
                  <a:pt x="1640262" y="27850"/>
                  <a:pt x="1643596" y="30605"/>
                </a:cubicBezTo>
                <a:cubicBezTo>
                  <a:pt x="1643274" y="31696"/>
                  <a:pt x="1642616" y="32501"/>
                  <a:pt x="1641620" y="33020"/>
                </a:cubicBezTo>
                <a:cubicBezTo>
                  <a:pt x="1640624" y="33538"/>
                  <a:pt x="1639416" y="33795"/>
                  <a:pt x="1637995" y="33791"/>
                </a:cubicBezTo>
                <a:lnTo>
                  <a:pt x="1561786" y="33791"/>
                </a:lnTo>
                <a:cubicBezTo>
                  <a:pt x="1560790" y="37100"/>
                  <a:pt x="1559681" y="40396"/>
                  <a:pt x="1558460" y="43680"/>
                </a:cubicBezTo>
                <a:cubicBezTo>
                  <a:pt x="1557239" y="46964"/>
                  <a:pt x="1555880" y="50210"/>
                  <a:pt x="1554385" y="53419"/>
                </a:cubicBezTo>
                <a:lnTo>
                  <a:pt x="1600590" y="53419"/>
                </a:lnTo>
                <a:lnTo>
                  <a:pt x="1613592" y="37396"/>
                </a:lnTo>
                <a:cubicBezTo>
                  <a:pt x="1613717" y="37483"/>
                  <a:pt x="1615090" y="38511"/>
                  <a:pt x="1617711" y="40481"/>
                </a:cubicBezTo>
                <a:cubicBezTo>
                  <a:pt x="1620332" y="42452"/>
                  <a:pt x="1623454" y="44844"/>
                  <a:pt x="1627075" y="47658"/>
                </a:cubicBezTo>
                <a:cubicBezTo>
                  <a:pt x="1630696" y="50473"/>
                  <a:pt x="1634070" y="53189"/>
                  <a:pt x="1637195" y="55808"/>
                </a:cubicBezTo>
                <a:cubicBezTo>
                  <a:pt x="1636874" y="56899"/>
                  <a:pt x="1636215" y="57704"/>
                  <a:pt x="1635220" y="58223"/>
                </a:cubicBezTo>
                <a:cubicBezTo>
                  <a:pt x="1634224" y="58741"/>
                  <a:pt x="1633015" y="58999"/>
                  <a:pt x="1631594" y="58994"/>
                </a:cubicBezTo>
                <a:lnTo>
                  <a:pt x="1551984" y="58994"/>
                </a:lnTo>
                <a:cubicBezTo>
                  <a:pt x="1548417" y="66204"/>
                  <a:pt x="1544350" y="73213"/>
                  <a:pt x="1539783" y="80022"/>
                </a:cubicBezTo>
                <a:lnTo>
                  <a:pt x="1610992" y="80022"/>
                </a:lnTo>
                <a:lnTo>
                  <a:pt x="1625594" y="61798"/>
                </a:lnTo>
                <a:cubicBezTo>
                  <a:pt x="1625737" y="61897"/>
                  <a:pt x="1627295" y="63056"/>
                  <a:pt x="1630268" y="65276"/>
                </a:cubicBezTo>
                <a:cubicBezTo>
                  <a:pt x="1633241" y="67496"/>
                  <a:pt x="1636770" y="70182"/>
                  <a:pt x="1640854" y="73335"/>
                </a:cubicBezTo>
                <a:cubicBezTo>
                  <a:pt x="1644939" y="76488"/>
                  <a:pt x="1648720" y="79513"/>
                  <a:pt x="1652196" y="82412"/>
                </a:cubicBezTo>
                <a:cubicBezTo>
                  <a:pt x="1651880" y="83503"/>
                  <a:pt x="1651213" y="84308"/>
                  <a:pt x="1650196" y="84826"/>
                </a:cubicBezTo>
                <a:cubicBezTo>
                  <a:pt x="1649179" y="85345"/>
                  <a:pt x="1647913" y="85602"/>
                  <a:pt x="1646396" y="85598"/>
                </a:cubicBezTo>
                <a:lnTo>
                  <a:pt x="1591589" y="85598"/>
                </a:lnTo>
                <a:cubicBezTo>
                  <a:pt x="1596503" y="89917"/>
                  <a:pt x="1602410" y="93532"/>
                  <a:pt x="1609310" y="96442"/>
                </a:cubicBezTo>
                <a:cubicBezTo>
                  <a:pt x="1616210" y="99353"/>
                  <a:pt x="1623420" y="101663"/>
                  <a:pt x="1630942" y="103373"/>
                </a:cubicBezTo>
                <a:cubicBezTo>
                  <a:pt x="1638464" y="105083"/>
                  <a:pt x="1645615" y="106296"/>
                  <a:pt x="1652397" y="107013"/>
                </a:cubicBezTo>
                <a:lnTo>
                  <a:pt x="1651996" y="110213"/>
                </a:lnTo>
                <a:cubicBezTo>
                  <a:pt x="1646271" y="113804"/>
                  <a:pt x="1641770" y="117781"/>
                  <a:pt x="1638495" y="122144"/>
                </a:cubicBezTo>
                <a:cubicBezTo>
                  <a:pt x="1635220" y="126507"/>
                  <a:pt x="1633319" y="131327"/>
                  <a:pt x="1632794" y="136604"/>
                </a:cubicBezTo>
                <a:cubicBezTo>
                  <a:pt x="1622456" y="131151"/>
                  <a:pt x="1613279" y="123931"/>
                  <a:pt x="1605266" y="114942"/>
                </a:cubicBezTo>
                <a:cubicBezTo>
                  <a:pt x="1597252" y="105953"/>
                  <a:pt x="1590626" y="96172"/>
                  <a:pt x="1585388" y="85598"/>
                </a:cubicBezTo>
                <a:lnTo>
                  <a:pt x="1535782" y="85598"/>
                </a:lnTo>
                <a:cubicBezTo>
                  <a:pt x="1532294" y="90111"/>
                  <a:pt x="1528519" y="94499"/>
                  <a:pt x="1524456" y="98762"/>
                </a:cubicBezTo>
                <a:cubicBezTo>
                  <a:pt x="1520393" y="103025"/>
                  <a:pt x="1515967" y="107113"/>
                  <a:pt x="1511179" y="111026"/>
                </a:cubicBezTo>
                <a:cubicBezTo>
                  <a:pt x="1518431" y="109110"/>
                  <a:pt x="1525975" y="106824"/>
                  <a:pt x="1533812" y="104167"/>
                </a:cubicBezTo>
                <a:cubicBezTo>
                  <a:pt x="1541648" y="101510"/>
                  <a:pt x="1549074" y="98764"/>
                  <a:pt x="1556088" y="95931"/>
                </a:cubicBezTo>
                <a:cubicBezTo>
                  <a:pt x="1563103" y="93097"/>
                  <a:pt x="1569002" y="90457"/>
                  <a:pt x="1573787" y="88011"/>
                </a:cubicBezTo>
                <a:lnTo>
                  <a:pt x="1595590" y="110413"/>
                </a:lnTo>
                <a:cubicBezTo>
                  <a:pt x="1594369" y="111326"/>
                  <a:pt x="1592660" y="111751"/>
                  <a:pt x="1590464" y="111689"/>
                </a:cubicBezTo>
                <a:cubicBezTo>
                  <a:pt x="1588268" y="111626"/>
                  <a:pt x="1585709" y="111001"/>
                  <a:pt x="1582788" y="109813"/>
                </a:cubicBezTo>
                <a:cubicBezTo>
                  <a:pt x="1580984" y="110022"/>
                  <a:pt x="1579092" y="110255"/>
                  <a:pt x="1577112" y="110513"/>
                </a:cubicBezTo>
                <a:cubicBezTo>
                  <a:pt x="1575133" y="110772"/>
                  <a:pt x="1573091" y="111005"/>
                  <a:pt x="1570987" y="111213"/>
                </a:cubicBezTo>
                <a:lnTo>
                  <a:pt x="1570987" y="128228"/>
                </a:lnTo>
                <a:lnTo>
                  <a:pt x="1581388" y="128228"/>
                </a:lnTo>
                <a:lnTo>
                  <a:pt x="1594589" y="112216"/>
                </a:lnTo>
                <a:cubicBezTo>
                  <a:pt x="1594718" y="112302"/>
                  <a:pt x="1596128" y="113330"/>
                  <a:pt x="1598820" y="115298"/>
                </a:cubicBezTo>
                <a:cubicBezTo>
                  <a:pt x="1601511" y="117266"/>
                  <a:pt x="1604714" y="119657"/>
                  <a:pt x="1608428" y="122469"/>
                </a:cubicBezTo>
                <a:cubicBezTo>
                  <a:pt x="1612142" y="125282"/>
                  <a:pt x="1615597" y="127998"/>
                  <a:pt x="1618793" y="130618"/>
                </a:cubicBezTo>
                <a:cubicBezTo>
                  <a:pt x="1618472" y="131709"/>
                  <a:pt x="1617813" y="132514"/>
                  <a:pt x="1616817" y="133032"/>
                </a:cubicBezTo>
                <a:cubicBezTo>
                  <a:pt x="1615821" y="133551"/>
                  <a:pt x="1614613" y="133808"/>
                  <a:pt x="1613192" y="133804"/>
                </a:cubicBezTo>
                <a:lnTo>
                  <a:pt x="1570987" y="133804"/>
                </a:lnTo>
                <a:lnTo>
                  <a:pt x="1570987" y="142205"/>
                </a:lnTo>
                <a:cubicBezTo>
                  <a:pt x="1591496" y="143190"/>
                  <a:pt x="1606446" y="146283"/>
                  <a:pt x="1615836" y="151484"/>
                </a:cubicBezTo>
                <a:cubicBezTo>
                  <a:pt x="1625226" y="156685"/>
                  <a:pt x="1630512" y="162285"/>
                  <a:pt x="1631694" y="168283"/>
                </a:cubicBezTo>
                <a:cubicBezTo>
                  <a:pt x="1632877" y="174281"/>
                  <a:pt x="1631412" y="178968"/>
                  <a:pt x="1627300" y="182344"/>
                </a:cubicBezTo>
                <a:cubicBezTo>
                  <a:pt x="1623188" y="185720"/>
                  <a:pt x="1617885" y="186075"/>
                  <a:pt x="1611392" y="183410"/>
                </a:cubicBezTo>
                <a:cubicBezTo>
                  <a:pt x="1608383" y="178909"/>
                  <a:pt x="1603349" y="173359"/>
                  <a:pt x="1596290" y="166758"/>
                </a:cubicBezTo>
                <a:cubicBezTo>
                  <a:pt x="1589231" y="160157"/>
                  <a:pt x="1580796" y="153706"/>
                  <a:pt x="1570987" y="147405"/>
                </a:cubicBezTo>
                <a:lnTo>
                  <a:pt x="1570987" y="183610"/>
                </a:lnTo>
                <a:cubicBezTo>
                  <a:pt x="1570928" y="184523"/>
                  <a:pt x="1568895" y="185898"/>
                  <a:pt x="1564886" y="187735"/>
                </a:cubicBezTo>
                <a:cubicBezTo>
                  <a:pt x="1560877" y="189573"/>
                  <a:pt x="1555243" y="190598"/>
                  <a:pt x="1547984" y="190811"/>
                </a:cubicBezTo>
                <a:lnTo>
                  <a:pt x="1542583" y="190811"/>
                </a:lnTo>
                <a:lnTo>
                  <a:pt x="1542583" y="157407"/>
                </a:lnTo>
                <a:cubicBezTo>
                  <a:pt x="1533465" y="164191"/>
                  <a:pt x="1522847" y="169975"/>
                  <a:pt x="1510729" y="174759"/>
                </a:cubicBezTo>
                <a:cubicBezTo>
                  <a:pt x="1498611" y="179543"/>
                  <a:pt x="1485093" y="183427"/>
                  <a:pt x="1470174" y="186410"/>
                </a:cubicBezTo>
                <a:lnTo>
                  <a:pt x="1468974" y="184210"/>
                </a:lnTo>
                <a:cubicBezTo>
                  <a:pt x="1483005" y="178422"/>
                  <a:pt x="1495048" y="171196"/>
                  <a:pt x="1505103" y="162532"/>
                </a:cubicBezTo>
                <a:cubicBezTo>
                  <a:pt x="1515159" y="153869"/>
                  <a:pt x="1523051" y="144293"/>
                  <a:pt x="1528781" y="133804"/>
                </a:cubicBezTo>
                <a:lnTo>
                  <a:pt x="1493777" y="133804"/>
                </a:lnTo>
                <a:lnTo>
                  <a:pt x="1492177" y="128228"/>
                </a:lnTo>
                <a:lnTo>
                  <a:pt x="1531582" y="128228"/>
                </a:lnTo>
                <a:lnTo>
                  <a:pt x="1531782" y="127827"/>
                </a:lnTo>
                <a:lnTo>
                  <a:pt x="1542583" y="127827"/>
                </a:lnTo>
                <a:lnTo>
                  <a:pt x="1542583" y="113208"/>
                </a:lnTo>
                <a:cubicBezTo>
                  <a:pt x="1537253" y="113501"/>
                  <a:pt x="1531911" y="113708"/>
                  <a:pt x="1526556" y="113828"/>
                </a:cubicBezTo>
                <a:cubicBezTo>
                  <a:pt x="1521201" y="113948"/>
                  <a:pt x="1516009" y="114005"/>
                  <a:pt x="1510979" y="114001"/>
                </a:cubicBezTo>
                <a:lnTo>
                  <a:pt x="1510379" y="111621"/>
                </a:lnTo>
                <a:cubicBezTo>
                  <a:pt x="1503699" y="117027"/>
                  <a:pt x="1496256" y="122059"/>
                  <a:pt x="1488051" y="126714"/>
                </a:cubicBezTo>
                <a:cubicBezTo>
                  <a:pt x="1479846" y="131370"/>
                  <a:pt x="1470753" y="135600"/>
                  <a:pt x="1460773" y="139404"/>
                </a:cubicBezTo>
                <a:lnTo>
                  <a:pt x="1459173" y="137604"/>
                </a:lnTo>
                <a:cubicBezTo>
                  <a:pt x="1470041" y="130069"/>
                  <a:pt x="1479508" y="121906"/>
                  <a:pt x="1487576" y="113114"/>
                </a:cubicBezTo>
                <a:cubicBezTo>
                  <a:pt x="1495644" y="104322"/>
                  <a:pt x="1502511" y="95150"/>
                  <a:pt x="1508179" y="85598"/>
                </a:cubicBezTo>
                <a:lnTo>
                  <a:pt x="1463373" y="85598"/>
                </a:lnTo>
                <a:lnTo>
                  <a:pt x="1461773" y="80022"/>
                </a:lnTo>
                <a:lnTo>
                  <a:pt x="1511379" y="80022"/>
                </a:lnTo>
                <a:cubicBezTo>
                  <a:pt x="1515213" y="73013"/>
                  <a:pt x="1518547" y="66004"/>
                  <a:pt x="1521380" y="58994"/>
                </a:cubicBezTo>
                <a:lnTo>
                  <a:pt x="1479175" y="58994"/>
                </a:lnTo>
                <a:lnTo>
                  <a:pt x="1477575" y="53419"/>
                </a:lnTo>
                <a:lnTo>
                  <a:pt x="1523381" y="53419"/>
                </a:lnTo>
                <a:cubicBezTo>
                  <a:pt x="1524581" y="50122"/>
                  <a:pt x="1525681" y="46851"/>
                  <a:pt x="1526681" y="43605"/>
                </a:cubicBezTo>
                <a:cubicBezTo>
                  <a:pt x="1527681" y="40359"/>
                  <a:pt x="1528581" y="37087"/>
                  <a:pt x="1529381" y="33791"/>
                </a:cubicBezTo>
                <a:lnTo>
                  <a:pt x="1472774" y="33791"/>
                </a:lnTo>
                <a:lnTo>
                  <a:pt x="1471174" y="28216"/>
                </a:lnTo>
                <a:lnTo>
                  <a:pt x="1530781" y="28216"/>
                </a:lnTo>
                <a:cubicBezTo>
                  <a:pt x="1531877" y="23507"/>
                  <a:pt x="1532836" y="18823"/>
                  <a:pt x="1533657" y="14164"/>
                </a:cubicBezTo>
                <a:cubicBezTo>
                  <a:pt x="1534478" y="9505"/>
                  <a:pt x="1535186" y="4921"/>
                  <a:pt x="1535782" y="412"/>
                </a:cubicBezTo>
                <a:close/>
                <a:moveTo>
                  <a:pt x="1741696" y="0"/>
                </a:moveTo>
                <a:lnTo>
                  <a:pt x="1776316" y="14401"/>
                </a:lnTo>
                <a:cubicBezTo>
                  <a:pt x="1775962" y="15531"/>
                  <a:pt x="1775220" y="16422"/>
                  <a:pt x="1774092" y="17077"/>
                </a:cubicBezTo>
                <a:cubicBezTo>
                  <a:pt x="1772963" y="17731"/>
                  <a:pt x="1771171" y="17973"/>
                  <a:pt x="1768715" y="17802"/>
                </a:cubicBezTo>
                <a:cubicBezTo>
                  <a:pt x="1782335" y="20336"/>
                  <a:pt x="1792410" y="24181"/>
                  <a:pt x="1798942" y="29338"/>
                </a:cubicBezTo>
                <a:cubicBezTo>
                  <a:pt x="1805474" y="34494"/>
                  <a:pt x="1809249" y="39858"/>
                  <a:pt x="1810268" y="45430"/>
                </a:cubicBezTo>
                <a:cubicBezTo>
                  <a:pt x="1811286" y="51002"/>
                  <a:pt x="1810334" y="55679"/>
                  <a:pt x="1807413" y="59460"/>
                </a:cubicBezTo>
                <a:cubicBezTo>
                  <a:pt x="1804492" y="63241"/>
                  <a:pt x="1800387" y="65024"/>
                  <a:pt x="1795100" y="64808"/>
                </a:cubicBezTo>
                <a:lnTo>
                  <a:pt x="1805509" y="73409"/>
                </a:lnTo>
                <a:cubicBezTo>
                  <a:pt x="1804825" y="74209"/>
                  <a:pt x="1803890" y="74909"/>
                  <a:pt x="1802705" y="75509"/>
                </a:cubicBezTo>
                <a:cubicBezTo>
                  <a:pt x="1801520" y="76109"/>
                  <a:pt x="1799984" y="76609"/>
                  <a:pt x="1798097" y="77009"/>
                </a:cubicBezTo>
                <a:cubicBezTo>
                  <a:pt x="1798137" y="90124"/>
                  <a:pt x="1797969" y="100454"/>
                  <a:pt x="1797594" y="107998"/>
                </a:cubicBezTo>
                <a:cubicBezTo>
                  <a:pt x="1797219" y="115542"/>
                  <a:pt x="1796400" y="121220"/>
                  <a:pt x="1795137" y="125030"/>
                </a:cubicBezTo>
                <a:cubicBezTo>
                  <a:pt x="1793874" y="128840"/>
                  <a:pt x="1791930" y="131702"/>
                  <a:pt x="1789305" y="133616"/>
                </a:cubicBezTo>
                <a:cubicBezTo>
                  <a:pt x="1786574" y="135687"/>
                  <a:pt x="1783393" y="137146"/>
                  <a:pt x="1779761" y="137992"/>
                </a:cubicBezTo>
                <a:cubicBezTo>
                  <a:pt x="1776130" y="138838"/>
                  <a:pt x="1771647" y="139246"/>
                  <a:pt x="1766313" y="139217"/>
                </a:cubicBezTo>
                <a:cubicBezTo>
                  <a:pt x="1766346" y="135637"/>
                  <a:pt x="1766179" y="132595"/>
                  <a:pt x="1765812" y="130091"/>
                </a:cubicBezTo>
                <a:cubicBezTo>
                  <a:pt x="1765445" y="127586"/>
                  <a:pt x="1764678" y="125494"/>
                  <a:pt x="1763509" y="123815"/>
                </a:cubicBezTo>
                <a:cubicBezTo>
                  <a:pt x="1762346" y="122223"/>
                  <a:pt x="1760869" y="120856"/>
                  <a:pt x="1759079" y="119714"/>
                </a:cubicBezTo>
                <a:cubicBezTo>
                  <a:pt x="1757290" y="118573"/>
                  <a:pt x="1754962" y="117606"/>
                  <a:pt x="1752096" y="116814"/>
                </a:cubicBezTo>
                <a:lnTo>
                  <a:pt x="1752096" y="114414"/>
                </a:lnTo>
                <a:cubicBezTo>
                  <a:pt x="1754144" y="114614"/>
                  <a:pt x="1756506" y="114764"/>
                  <a:pt x="1759180" y="114864"/>
                </a:cubicBezTo>
                <a:cubicBezTo>
                  <a:pt x="1761853" y="114964"/>
                  <a:pt x="1763964" y="115014"/>
                  <a:pt x="1765512" y="115014"/>
                </a:cubicBezTo>
                <a:cubicBezTo>
                  <a:pt x="1766784" y="115018"/>
                  <a:pt x="1767743" y="114910"/>
                  <a:pt x="1768390" y="114689"/>
                </a:cubicBezTo>
                <a:cubicBezTo>
                  <a:pt x="1769037" y="114468"/>
                  <a:pt x="1769546" y="114110"/>
                  <a:pt x="1769917" y="113614"/>
                </a:cubicBezTo>
                <a:cubicBezTo>
                  <a:pt x="1770972" y="112676"/>
                  <a:pt x="1771614" y="109051"/>
                  <a:pt x="1771844" y="102737"/>
                </a:cubicBezTo>
                <a:cubicBezTo>
                  <a:pt x="1772073" y="96424"/>
                  <a:pt x="1772165" y="86448"/>
                  <a:pt x="1772119" y="72809"/>
                </a:cubicBezTo>
                <a:lnTo>
                  <a:pt x="1747491" y="72809"/>
                </a:lnTo>
                <a:lnTo>
                  <a:pt x="1747491" y="152419"/>
                </a:lnTo>
                <a:cubicBezTo>
                  <a:pt x="1747424" y="154185"/>
                  <a:pt x="1747908" y="155402"/>
                  <a:pt x="1748943" y="156069"/>
                </a:cubicBezTo>
                <a:cubicBezTo>
                  <a:pt x="1749977" y="156736"/>
                  <a:pt x="1751963" y="157052"/>
                  <a:pt x="1754900" y="157019"/>
                </a:cubicBezTo>
                <a:lnTo>
                  <a:pt x="1771719" y="157019"/>
                </a:lnTo>
                <a:cubicBezTo>
                  <a:pt x="1774467" y="157023"/>
                  <a:pt x="1777015" y="157015"/>
                  <a:pt x="1779363" y="156994"/>
                </a:cubicBezTo>
                <a:cubicBezTo>
                  <a:pt x="1781711" y="156973"/>
                  <a:pt x="1783560" y="156915"/>
                  <a:pt x="1784909" y="156819"/>
                </a:cubicBezTo>
                <a:cubicBezTo>
                  <a:pt x="1786195" y="156748"/>
                  <a:pt x="1787319" y="156540"/>
                  <a:pt x="1788281" y="156194"/>
                </a:cubicBezTo>
                <a:cubicBezTo>
                  <a:pt x="1789242" y="155848"/>
                  <a:pt x="1790117" y="155190"/>
                  <a:pt x="1790904" y="154219"/>
                </a:cubicBezTo>
                <a:cubicBezTo>
                  <a:pt x="1792123" y="152348"/>
                  <a:pt x="1793631" y="149239"/>
                  <a:pt x="1795427" y="144893"/>
                </a:cubicBezTo>
                <a:cubicBezTo>
                  <a:pt x="1797222" y="140546"/>
                  <a:pt x="1799184" y="135387"/>
                  <a:pt x="1801310" y="129416"/>
                </a:cubicBezTo>
                <a:lnTo>
                  <a:pt x="1803398" y="129416"/>
                </a:lnTo>
                <a:lnTo>
                  <a:pt x="1804008" y="155019"/>
                </a:lnTo>
                <a:cubicBezTo>
                  <a:pt x="1807516" y="156569"/>
                  <a:pt x="1809931" y="158169"/>
                  <a:pt x="1811255" y="159819"/>
                </a:cubicBezTo>
                <a:cubicBezTo>
                  <a:pt x="1812578" y="161470"/>
                  <a:pt x="1813207" y="163470"/>
                  <a:pt x="1813141" y="165820"/>
                </a:cubicBezTo>
                <a:cubicBezTo>
                  <a:pt x="1813418" y="171275"/>
                  <a:pt x="1810271" y="175217"/>
                  <a:pt x="1803699" y="177647"/>
                </a:cubicBezTo>
                <a:cubicBezTo>
                  <a:pt x="1797127" y="180076"/>
                  <a:pt x="1785466" y="181268"/>
                  <a:pt x="1768715" y="181222"/>
                </a:cubicBezTo>
                <a:lnTo>
                  <a:pt x="1748893" y="181222"/>
                </a:lnTo>
                <a:cubicBezTo>
                  <a:pt x="1737925" y="181410"/>
                  <a:pt x="1730430" y="179884"/>
                  <a:pt x="1726409" y="176647"/>
                </a:cubicBezTo>
                <a:cubicBezTo>
                  <a:pt x="1722387" y="173409"/>
                  <a:pt x="1720488" y="167333"/>
                  <a:pt x="1720713" y="158419"/>
                </a:cubicBezTo>
                <a:lnTo>
                  <a:pt x="1720713" y="78409"/>
                </a:lnTo>
                <a:cubicBezTo>
                  <a:pt x="1717212" y="81218"/>
                  <a:pt x="1713562" y="83902"/>
                  <a:pt x="1709762" y="86460"/>
                </a:cubicBezTo>
                <a:cubicBezTo>
                  <a:pt x="1705961" y="89019"/>
                  <a:pt x="1702010" y="91403"/>
                  <a:pt x="1697910" y="93611"/>
                </a:cubicBezTo>
                <a:lnTo>
                  <a:pt x="1696310" y="91811"/>
                </a:lnTo>
                <a:cubicBezTo>
                  <a:pt x="1703993" y="83254"/>
                  <a:pt x="1710850" y="73631"/>
                  <a:pt x="1716879" y="62941"/>
                </a:cubicBezTo>
                <a:cubicBezTo>
                  <a:pt x="1722908" y="52250"/>
                  <a:pt x="1728015" y="41427"/>
                  <a:pt x="1732199" y="30470"/>
                </a:cubicBezTo>
                <a:cubicBezTo>
                  <a:pt x="1736382" y="19513"/>
                  <a:pt x="1739548" y="9356"/>
                  <a:pt x="1741696" y="0"/>
                </a:cubicBezTo>
                <a:close/>
              </a:path>
            </a:pathLst>
          </a:custGeom>
          <a:gradFill>
            <a:gsLst>
              <a:gs pos="50000">
                <a:srgbClr val="F6EFE2"/>
              </a:gs>
              <a:gs pos="0">
                <a:srgbClr val="D0B27E"/>
              </a:gs>
              <a:gs pos="100000">
                <a:srgbClr val="D0B27E"/>
              </a:gs>
            </a:gsLst>
            <a:lin ang="2700000" scaled="0"/>
          </a:gradFill>
          <a:ln>
            <a:noFill/>
          </a:ln>
          <a:effectLst>
            <a:outerShdw blurRad="114300" dist="63500" dir="5400000" algn="t" rotWithShape="0">
              <a:prstClr val="black">
                <a:alpha val="68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endParaRPr lang="zh-CN" altLang="en-US" sz="1200" spc="225" dirty="0">
              <a:gradFill>
                <a:gsLst>
                  <a:gs pos="50000">
                    <a:srgbClr val="F6EFE2"/>
                  </a:gs>
                  <a:gs pos="0">
                    <a:srgbClr val="D0B27E"/>
                  </a:gs>
                  <a:gs pos="100000">
                    <a:srgbClr val="D0B27E"/>
                  </a:gs>
                </a:gsLst>
                <a:lin ang="2700000" scaled="0"/>
              </a:gradFill>
              <a:effectLst>
                <a:outerShdw blurRad="114300" dist="63500" dir="5400000" algn="t" rotWithShape="0">
                  <a:prstClr val="black">
                    <a:alpha val="68000"/>
                  </a:prstClr>
                </a:outerShdw>
              </a:effectLst>
              <a:latin typeface="思源宋体 CN Heavy" panose="02020900000000000000" pitchFamily="18" charset="-122"/>
              <a:ea typeface="思源宋体 CN Heavy" panose="02020900000000000000" pitchFamily="18" charset="-122"/>
            </a:endParaRPr>
          </a:p>
        </p:txBody>
      </p:sp>
      <p:pic>
        <p:nvPicPr>
          <p:cNvPr id="55" name="图片 54">
            <a:extLst>
              <a:ext uri="{FF2B5EF4-FFF2-40B4-BE49-F238E27FC236}">
                <a16:creationId xmlns:a16="http://schemas.microsoft.com/office/drawing/2014/main" xmlns="" id="{FC5F1AE8-6D96-4A5C-8937-46925F69A88D}"/>
              </a:ext>
            </a:extLst>
          </p:cNvPr>
          <p:cNvPicPr>
            <a:picLocks noChangeAspect="1"/>
          </p:cNvPicPr>
          <p:nvPr/>
        </p:nvPicPr>
        <p:blipFill>
          <a:blip r:embed="rId4" cstate="screen">
            <a:biLevel thresh="25000"/>
            <a:extLst>
              <a:ext uri="{28A0092B-C50C-407E-A947-70E740481C1C}">
                <a14:useLocalDpi xmlns:a14="http://schemas.microsoft.com/office/drawing/2010/main" val="0"/>
              </a:ext>
            </a:extLst>
          </a:blip>
          <a:stretch>
            <a:fillRect/>
          </a:stretch>
        </p:blipFill>
        <p:spPr>
          <a:xfrm flipV="1">
            <a:off x="5889063" y="1711342"/>
            <a:ext cx="246948" cy="264674"/>
          </a:xfrm>
          <a:prstGeom prst="rect">
            <a:avLst/>
          </a:prstGeom>
        </p:spPr>
      </p:pic>
      <p:pic>
        <p:nvPicPr>
          <p:cNvPr id="56" name="图片 55">
            <a:extLst>
              <a:ext uri="{FF2B5EF4-FFF2-40B4-BE49-F238E27FC236}">
                <a16:creationId xmlns:a16="http://schemas.microsoft.com/office/drawing/2014/main" xmlns="" id="{E1858F0B-AFEE-4C1B-9426-54CFDA6839F7}"/>
              </a:ext>
            </a:extLst>
          </p:cNvPr>
          <p:cNvPicPr>
            <a:picLocks noChangeAspect="1"/>
          </p:cNvPicPr>
          <p:nvPr/>
        </p:nvPicPr>
        <p:blipFill>
          <a:blip r:embed="rId5" cstate="screen">
            <a:biLevel thresh="25000"/>
            <a:extLst>
              <a:ext uri="{28A0092B-C50C-407E-A947-70E740481C1C}">
                <a14:useLocalDpi xmlns:a14="http://schemas.microsoft.com/office/drawing/2010/main" val="0"/>
              </a:ext>
            </a:extLst>
          </a:blip>
          <a:stretch>
            <a:fillRect/>
          </a:stretch>
        </p:blipFill>
        <p:spPr>
          <a:xfrm flipV="1">
            <a:off x="7590059" y="2039387"/>
            <a:ext cx="167603" cy="179634"/>
          </a:xfrm>
          <a:prstGeom prst="rect">
            <a:avLst/>
          </a:prstGeom>
        </p:spPr>
      </p:pic>
      <p:sp>
        <p:nvSpPr>
          <p:cNvPr id="62" name="任意多边形: 形状 61">
            <a:extLst>
              <a:ext uri="{FF2B5EF4-FFF2-40B4-BE49-F238E27FC236}">
                <a16:creationId xmlns:a16="http://schemas.microsoft.com/office/drawing/2014/main" xmlns="" id="{90ED3C5E-9F48-48D0-BC2C-D43DD1C854B9}"/>
              </a:ext>
            </a:extLst>
          </p:cNvPr>
          <p:cNvSpPr/>
          <p:nvPr/>
        </p:nvSpPr>
        <p:spPr>
          <a:xfrm>
            <a:off x="5060249" y="2615105"/>
            <a:ext cx="3424471" cy="346293"/>
          </a:xfrm>
          <a:custGeom>
            <a:avLst/>
            <a:gdLst/>
            <a:ahLst/>
            <a:cxnLst/>
            <a:rect l="l" t="t" r="r" b="b"/>
            <a:pathLst>
              <a:path w="4565961" h="461724">
                <a:moveTo>
                  <a:pt x="4098912" y="404717"/>
                </a:moveTo>
                <a:lnTo>
                  <a:pt x="4098912" y="423719"/>
                </a:lnTo>
                <a:lnTo>
                  <a:pt x="4186865" y="423719"/>
                </a:lnTo>
                <a:lnTo>
                  <a:pt x="4186865" y="404717"/>
                </a:lnTo>
                <a:close/>
                <a:moveTo>
                  <a:pt x="787422" y="404717"/>
                </a:moveTo>
                <a:lnTo>
                  <a:pt x="788327" y="412680"/>
                </a:lnTo>
                <a:lnTo>
                  <a:pt x="789051" y="417928"/>
                </a:lnTo>
                <a:cubicBezTo>
                  <a:pt x="785311" y="418773"/>
                  <a:pt x="780696" y="419768"/>
                  <a:pt x="775206" y="420914"/>
                </a:cubicBezTo>
                <a:cubicBezTo>
                  <a:pt x="769717" y="422060"/>
                  <a:pt x="764076" y="423207"/>
                  <a:pt x="758285" y="424353"/>
                </a:cubicBezTo>
                <a:cubicBezTo>
                  <a:pt x="752494" y="425499"/>
                  <a:pt x="746853" y="426585"/>
                  <a:pt x="741364" y="427610"/>
                </a:cubicBezTo>
                <a:cubicBezTo>
                  <a:pt x="735874" y="428636"/>
                  <a:pt x="731320" y="429450"/>
                  <a:pt x="727700" y="430054"/>
                </a:cubicBezTo>
                <a:lnTo>
                  <a:pt x="725347" y="417204"/>
                </a:lnTo>
                <a:cubicBezTo>
                  <a:pt x="729088" y="416601"/>
                  <a:pt x="733733" y="415787"/>
                  <a:pt x="739283" y="414761"/>
                </a:cubicBezTo>
                <a:cubicBezTo>
                  <a:pt x="744832" y="413736"/>
                  <a:pt x="750563" y="412650"/>
                  <a:pt x="756475" y="411504"/>
                </a:cubicBezTo>
                <a:cubicBezTo>
                  <a:pt x="762387" y="410357"/>
                  <a:pt x="768088" y="409181"/>
                  <a:pt x="773577" y="407975"/>
                </a:cubicBezTo>
                <a:cubicBezTo>
                  <a:pt x="779067" y="406768"/>
                  <a:pt x="783682" y="405682"/>
                  <a:pt x="787422" y="404717"/>
                </a:cubicBezTo>
                <a:close/>
                <a:moveTo>
                  <a:pt x="2866386" y="402545"/>
                </a:moveTo>
                <a:lnTo>
                  <a:pt x="2881407" y="402545"/>
                </a:lnTo>
                <a:cubicBezTo>
                  <a:pt x="2881407" y="406406"/>
                  <a:pt x="2880804" y="410538"/>
                  <a:pt x="2879597" y="414942"/>
                </a:cubicBezTo>
                <a:cubicBezTo>
                  <a:pt x="2878391" y="419346"/>
                  <a:pt x="2876883" y="423659"/>
                  <a:pt x="2875073" y="427882"/>
                </a:cubicBezTo>
                <a:cubicBezTo>
                  <a:pt x="2873263" y="432105"/>
                  <a:pt x="2871212" y="436146"/>
                  <a:pt x="2868920" y="440007"/>
                </a:cubicBezTo>
                <a:cubicBezTo>
                  <a:pt x="2866627" y="443868"/>
                  <a:pt x="2864396" y="447246"/>
                  <a:pt x="2862224" y="450142"/>
                </a:cubicBezTo>
                <a:lnTo>
                  <a:pt x="2849375" y="450142"/>
                </a:lnTo>
                <a:cubicBezTo>
                  <a:pt x="2851788" y="446402"/>
                  <a:pt x="2854050" y="442450"/>
                  <a:pt x="2856161" y="438288"/>
                </a:cubicBezTo>
                <a:cubicBezTo>
                  <a:pt x="2858273" y="434125"/>
                  <a:pt x="2860082" y="429963"/>
                  <a:pt x="2861590" y="425801"/>
                </a:cubicBezTo>
                <a:cubicBezTo>
                  <a:pt x="2863099" y="421638"/>
                  <a:pt x="2864275" y="417566"/>
                  <a:pt x="2865119" y="413585"/>
                </a:cubicBezTo>
                <a:cubicBezTo>
                  <a:pt x="2865964" y="409603"/>
                  <a:pt x="2866386" y="405924"/>
                  <a:pt x="2866386" y="402545"/>
                </a:cubicBezTo>
                <a:close/>
                <a:moveTo>
                  <a:pt x="1637661" y="402545"/>
                </a:moveTo>
                <a:lnTo>
                  <a:pt x="1652682" y="402545"/>
                </a:lnTo>
                <a:cubicBezTo>
                  <a:pt x="1652682" y="406406"/>
                  <a:pt x="1652079" y="410538"/>
                  <a:pt x="1650873" y="414942"/>
                </a:cubicBezTo>
                <a:cubicBezTo>
                  <a:pt x="1649666" y="419346"/>
                  <a:pt x="1648158" y="423659"/>
                  <a:pt x="1646348" y="427882"/>
                </a:cubicBezTo>
                <a:cubicBezTo>
                  <a:pt x="1644538" y="432105"/>
                  <a:pt x="1642487" y="436146"/>
                  <a:pt x="1640195" y="440007"/>
                </a:cubicBezTo>
                <a:cubicBezTo>
                  <a:pt x="1637903" y="443868"/>
                  <a:pt x="1635671" y="447246"/>
                  <a:pt x="1633499" y="450142"/>
                </a:cubicBezTo>
                <a:lnTo>
                  <a:pt x="1620650" y="450142"/>
                </a:lnTo>
                <a:cubicBezTo>
                  <a:pt x="1623063" y="446402"/>
                  <a:pt x="1625325" y="442450"/>
                  <a:pt x="1627436" y="438288"/>
                </a:cubicBezTo>
                <a:cubicBezTo>
                  <a:pt x="1629548" y="434125"/>
                  <a:pt x="1631357" y="429963"/>
                  <a:pt x="1632866" y="425801"/>
                </a:cubicBezTo>
                <a:cubicBezTo>
                  <a:pt x="1634374" y="421638"/>
                  <a:pt x="1635550" y="417566"/>
                  <a:pt x="1636395" y="413585"/>
                </a:cubicBezTo>
                <a:cubicBezTo>
                  <a:pt x="1637239" y="409603"/>
                  <a:pt x="1637661" y="405924"/>
                  <a:pt x="1637661" y="402545"/>
                </a:cubicBezTo>
                <a:close/>
                <a:moveTo>
                  <a:pt x="408936" y="402545"/>
                </a:moveTo>
                <a:lnTo>
                  <a:pt x="423957" y="402545"/>
                </a:lnTo>
                <a:cubicBezTo>
                  <a:pt x="423957" y="406406"/>
                  <a:pt x="423354" y="410538"/>
                  <a:pt x="422148" y="414942"/>
                </a:cubicBezTo>
                <a:cubicBezTo>
                  <a:pt x="420941" y="419346"/>
                  <a:pt x="419433" y="423659"/>
                  <a:pt x="417623" y="427882"/>
                </a:cubicBezTo>
                <a:cubicBezTo>
                  <a:pt x="415814" y="432105"/>
                  <a:pt x="413762" y="436146"/>
                  <a:pt x="411470" y="440007"/>
                </a:cubicBezTo>
                <a:cubicBezTo>
                  <a:pt x="409178" y="443868"/>
                  <a:pt x="406946" y="447246"/>
                  <a:pt x="404774" y="450142"/>
                </a:cubicBezTo>
                <a:lnTo>
                  <a:pt x="391925" y="450142"/>
                </a:lnTo>
                <a:cubicBezTo>
                  <a:pt x="394338" y="446402"/>
                  <a:pt x="396600" y="442450"/>
                  <a:pt x="398711" y="438288"/>
                </a:cubicBezTo>
                <a:cubicBezTo>
                  <a:pt x="400823" y="434125"/>
                  <a:pt x="402633" y="429963"/>
                  <a:pt x="404141" y="425801"/>
                </a:cubicBezTo>
                <a:cubicBezTo>
                  <a:pt x="405649" y="421638"/>
                  <a:pt x="406825" y="417566"/>
                  <a:pt x="407670" y="413585"/>
                </a:cubicBezTo>
                <a:cubicBezTo>
                  <a:pt x="408514" y="409603"/>
                  <a:pt x="408936" y="405924"/>
                  <a:pt x="408936" y="402545"/>
                </a:cubicBezTo>
                <a:close/>
                <a:moveTo>
                  <a:pt x="657120" y="393135"/>
                </a:moveTo>
                <a:cubicBezTo>
                  <a:pt x="660377" y="394824"/>
                  <a:pt x="664268" y="396905"/>
                  <a:pt x="668793" y="399378"/>
                </a:cubicBezTo>
                <a:cubicBezTo>
                  <a:pt x="673317" y="401852"/>
                  <a:pt x="677992" y="404536"/>
                  <a:pt x="682818" y="407432"/>
                </a:cubicBezTo>
                <a:cubicBezTo>
                  <a:pt x="687644" y="410327"/>
                  <a:pt x="692410" y="413283"/>
                  <a:pt x="697115" y="416299"/>
                </a:cubicBezTo>
                <a:cubicBezTo>
                  <a:pt x="701821" y="419316"/>
                  <a:pt x="705923" y="422151"/>
                  <a:pt x="709422" y="424805"/>
                </a:cubicBezTo>
                <a:lnTo>
                  <a:pt x="703088" y="437654"/>
                </a:lnTo>
                <a:cubicBezTo>
                  <a:pt x="700192" y="435121"/>
                  <a:pt x="696422" y="432255"/>
                  <a:pt x="691777" y="429058"/>
                </a:cubicBezTo>
                <a:cubicBezTo>
                  <a:pt x="687132" y="425861"/>
                  <a:pt x="682306" y="422694"/>
                  <a:pt x="677299" y="419557"/>
                </a:cubicBezTo>
                <a:cubicBezTo>
                  <a:pt x="672292" y="416420"/>
                  <a:pt x="667375" y="413464"/>
                  <a:pt x="662549" y="410689"/>
                </a:cubicBezTo>
                <a:cubicBezTo>
                  <a:pt x="657723" y="407914"/>
                  <a:pt x="653681" y="405682"/>
                  <a:pt x="650424" y="403993"/>
                </a:cubicBezTo>
                <a:close/>
                <a:moveTo>
                  <a:pt x="596131" y="392592"/>
                </a:moveTo>
                <a:lnTo>
                  <a:pt x="604094" y="403269"/>
                </a:lnTo>
                <a:cubicBezTo>
                  <a:pt x="600595" y="406165"/>
                  <a:pt x="596735" y="409181"/>
                  <a:pt x="592512" y="412318"/>
                </a:cubicBezTo>
                <a:cubicBezTo>
                  <a:pt x="588289" y="415455"/>
                  <a:pt x="583915" y="418531"/>
                  <a:pt x="579391" y="421548"/>
                </a:cubicBezTo>
                <a:cubicBezTo>
                  <a:pt x="574867" y="424564"/>
                  <a:pt x="570282" y="427490"/>
                  <a:pt x="565637" y="430325"/>
                </a:cubicBezTo>
                <a:cubicBezTo>
                  <a:pt x="560992" y="433160"/>
                  <a:pt x="556618" y="435724"/>
                  <a:pt x="552516" y="438016"/>
                </a:cubicBezTo>
                <a:lnTo>
                  <a:pt x="545820" y="426615"/>
                </a:lnTo>
                <a:cubicBezTo>
                  <a:pt x="549681" y="424564"/>
                  <a:pt x="553874" y="422181"/>
                  <a:pt x="558398" y="419466"/>
                </a:cubicBezTo>
                <a:cubicBezTo>
                  <a:pt x="562922" y="416752"/>
                  <a:pt x="567447" y="413917"/>
                  <a:pt x="571971" y="410961"/>
                </a:cubicBezTo>
                <a:cubicBezTo>
                  <a:pt x="576496" y="408005"/>
                  <a:pt x="580839" y="404958"/>
                  <a:pt x="585001" y="401821"/>
                </a:cubicBezTo>
                <a:cubicBezTo>
                  <a:pt x="589164" y="398685"/>
                  <a:pt x="592874" y="395608"/>
                  <a:pt x="596131" y="392592"/>
                </a:cubicBezTo>
                <a:close/>
                <a:moveTo>
                  <a:pt x="1286503" y="392230"/>
                </a:moveTo>
                <a:lnTo>
                  <a:pt x="1286503" y="418290"/>
                </a:lnTo>
                <a:lnTo>
                  <a:pt x="1379162" y="418290"/>
                </a:lnTo>
                <a:lnTo>
                  <a:pt x="1379162" y="392230"/>
                </a:lnTo>
                <a:close/>
                <a:moveTo>
                  <a:pt x="2677448" y="380828"/>
                </a:moveTo>
                <a:lnTo>
                  <a:pt x="2677448" y="394944"/>
                </a:lnTo>
                <a:lnTo>
                  <a:pt x="2716358" y="394944"/>
                </a:lnTo>
                <a:lnTo>
                  <a:pt x="2716358" y="380828"/>
                </a:lnTo>
                <a:close/>
                <a:moveTo>
                  <a:pt x="188480" y="379561"/>
                </a:moveTo>
                <a:cubicBezTo>
                  <a:pt x="184499" y="379561"/>
                  <a:pt x="181000" y="379803"/>
                  <a:pt x="177984" y="380285"/>
                </a:cubicBezTo>
                <a:cubicBezTo>
                  <a:pt x="174968" y="380768"/>
                  <a:pt x="172494" y="381703"/>
                  <a:pt x="170564" y="383090"/>
                </a:cubicBezTo>
                <a:cubicBezTo>
                  <a:pt x="168633" y="384478"/>
                  <a:pt x="167186" y="386378"/>
                  <a:pt x="166220" y="388791"/>
                </a:cubicBezTo>
                <a:cubicBezTo>
                  <a:pt x="165255" y="391204"/>
                  <a:pt x="164773" y="394281"/>
                  <a:pt x="164773" y="398021"/>
                </a:cubicBezTo>
                <a:cubicBezTo>
                  <a:pt x="164773" y="403450"/>
                  <a:pt x="166220" y="407522"/>
                  <a:pt x="169116" y="410237"/>
                </a:cubicBezTo>
                <a:cubicBezTo>
                  <a:pt x="172012" y="412951"/>
                  <a:pt x="176898" y="414309"/>
                  <a:pt x="183775" y="414309"/>
                </a:cubicBezTo>
                <a:cubicBezTo>
                  <a:pt x="191979" y="414309"/>
                  <a:pt x="198977" y="412650"/>
                  <a:pt x="204768" y="409332"/>
                </a:cubicBezTo>
                <a:cubicBezTo>
                  <a:pt x="210559" y="406014"/>
                  <a:pt x="214722" y="401459"/>
                  <a:pt x="217255" y="395668"/>
                </a:cubicBezTo>
                <a:lnTo>
                  <a:pt x="217255" y="379561"/>
                </a:lnTo>
                <a:close/>
                <a:moveTo>
                  <a:pt x="4255883" y="377933"/>
                </a:moveTo>
                <a:lnTo>
                  <a:pt x="4255883" y="423538"/>
                </a:lnTo>
                <a:lnTo>
                  <a:pt x="4292259" y="423538"/>
                </a:lnTo>
                <a:lnTo>
                  <a:pt x="4292259" y="377933"/>
                </a:lnTo>
                <a:close/>
                <a:moveTo>
                  <a:pt x="949823" y="362188"/>
                </a:moveTo>
                <a:lnTo>
                  <a:pt x="1056779" y="362188"/>
                </a:lnTo>
                <a:lnTo>
                  <a:pt x="1056779" y="373408"/>
                </a:lnTo>
                <a:lnTo>
                  <a:pt x="1010993" y="373408"/>
                </a:lnTo>
                <a:lnTo>
                  <a:pt x="1010993" y="391687"/>
                </a:lnTo>
                <a:lnTo>
                  <a:pt x="1049359" y="391687"/>
                </a:lnTo>
                <a:lnTo>
                  <a:pt x="1049359" y="402545"/>
                </a:lnTo>
                <a:lnTo>
                  <a:pt x="1010993" y="402545"/>
                </a:lnTo>
                <a:lnTo>
                  <a:pt x="1010993" y="425529"/>
                </a:lnTo>
                <a:cubicBezTo>
                  <a:pt x="1011596" y="425529"/>
                  <a:pt x="1012139" y="425559"/>
                  <a:pt x="1012621" y="425620"/>
                </a:cubicBezTo>
                <a:cubicBezTo>
                  <a:pt x="1013104" y="425680"/>
                  <a:pt x="1013647" y="425710"/>
                  <a:pt x="1014250" y="425710"/>
                </a:cubicBezTo>
                <a:cubicBezTo>
                  <a:pt x="1022213" y="426072"/>
                  <a:pt x="1030206" y="426223"/>
                  <a:pt x="1038229" y="426163"/>
                </a:cubicBezTo>
                <a:cubicBezTo>
                  <a:pt x="1046253" y="426102"/>
                  <a:pt x="1054246" y="425831"/>
                  <a:pt x="1062209" y="425348"/>
                </a:cubicBezTo>
                <a:lnTo>
                  <a:pt x="1058951" y="437835"/>
                </a:lnTo>
                <a:cubicBezTo>
                  <a:pt x="1051350" y="438197"/>
                  <a:pt x="1043870" y="438439"/>
                  <a:pt x="1036510" y="438559"/>
                </a:cubicBezTo>
                <a:cubicBezTo>
                  <a:pt x="1029150" y="438680"/>
                  <a:pt x="1021670" y="438620"/>
                  <a:pt x="1014069" y="438378"/>
                </a:cubicBezTo>
                <a:cubicBezTo>
                  <a:pt x="1008640" y="438258"/>
                  <a:pt x="1003724" y="437775"/>
                  <a:pt x="999320" y="436931"/>
                </a:cubicBezTo>
                <a:cubicBezTo>
                  <a:pt x="994916" y="436086"/>
                  <a:pt x="990904" y="434668"/>
                  <a:pt x="987285" y="432678"/>
                </a:cubicBezTo>
                <a:cubicBezTo>
                  <a:pt x="983665" y="430687"/>
                  <a:pt x="980378" y="428093"/>
                  <a:pt x="977422" y="424896"/>
                </a:cubicBezTo>
                <a:cubicBezTo>
                  <a:pt x="974466" y="421698"/>
                  <a:pt x="971721" y="417687"/>
                  <a:pt x="969187" y="412861"/>
                </a:cubicBezTo>
                <a:cubicBezTo>
                  <a:pt x="966774" y="418652"/>
                  <a:pt x="963849" y="423991"/>
                  <a:pt x="960410" y="428877"/>
                </a:cubicBezTo>
                <a:cubicBezTo>
                  <a:pt x="956972" y="433763"/>
                  <a:pt x="952538" y="438921"/>
                  <a:pt x="947109" y="444351"/>
                </a:cubicBezTo>
                <a:lnTo>
                  <a:pt x="937155" y="436026"/>
                </a:lnTo>
                <a:cubicBezTo>
                  <a:pt x="941740" y="431562"/>
                  <a:pt x="945570" y="427339"/>
                  <a:pt x="948647" y="423357"/>
                </a:cubicBezTo>
                <a:cubicBezTo>
                  <a:pt x="951723" y="419376"/>
                  <a:pt x="954317" y="415274"/>
                  <a:pt x="956429" y="411051"/>
                </a:cubicBezTo>
                <a:cubicBezTo>
                  <a:pt x="958540" y="406828"/>
                  <a:pt x="960199" y="402304"/>
                  <a:pt x="961406" y="397478"/>
                </a:cubicBezTo>
                <a:cubicBezTo>
                  <a:pt x="962612" y="392652"/>
                  <a:pt x="963577" y="387162"/>
                  <a:pt x="964301" y="381009"/>
                </a:cubicBezTo>
                <a:lnTo>
                  <a:pt x="976969" y="382457"/>
                </a:lnTo>
                <a:cubicBezTo>
                  <a:pt x="976125" y="388369"/>
                  <a:pt x="975039" y="393919"/>
                  <a:pt x="973712" y="399107"/>
                </a:cubicBezTo>
                <a:cubicBezTo>
                  <a:pt x="976969" y="406587"/>
                  <a:pt x="980468" y="412137"/>
                  <a:pt x="984208" y="415756"/>
                </a:cubicBezTo>
                <a:cubicBezTo>
                  <a:pt x="987949" y="419376"/>
                  <a:pt x="992533" y="421970"/>
                  <a:pt x="997962" y="423538"/>
                </a:cubicBezTo>
                <a:lnTo>
                  <a:pt x="997962" y="373408"/>
                </a:lnTo>
                <a:lnTo>
                  <a:pt x="949823" y="373408"/>
                </a:lnTo>
                <a:close/>
                <a:moveTo>
                  <a:pt x="2210037" y="361464"/>
                </a:moveTo>
                <a:lnTo>
                  <a:pt x="2224153" y="362007"/>
                </a:lnTo>
                <a:lnTo>
                  <a:pt x="2224153" y="411594"/>
                </a:lnTo>
                <a:cubicBezTo>
                  <a:pt x="2224153" y="416420"/>
                  <a:pt x="2225179" y="419738"/>
                  <a:pt x="2227230" y="421548"/>
                </a:cubicBezTo>
                <a:cubicBezTo>
                  <a:pt x="2229281" y="423357"/>
                  <a:pt x="2232720" y="424383"/>
                  <a:pt x="2237546" y="424624"/>
                </a:cubicBezTo>
                <a:cubicBezTo>
                  <a:pt x="2244181" y="424986"/>
                  <a:pt x="2250576" y="424986"/>
                  <a:pt x="2256729" y="424624"/>
                </a:cubicBezTo>
                <a:cubicBezTo>
                  <a:pt x="2259625" y="424504"/>
                  <a:pt x="2261947" y="424202"/>
                  <a:pt x="2263697" y="423719"/>
                </a:cubicBezTo>
                <a:cubicBezTo>
                  <a:pt x="2265446" y="423237"/>
                  <a:pt x="2266864" y="422543"/>
                  <a:pt x="2267949" y="421638"/>
                </a:cubicBezTo>
                <a:cubicBezTo>
                  <a:pt x="2269035" y="420733"/>
                  <a:pt x="2269819" y="419497"/>
                  <a:pt x="2270302" y="417928"/>
                </a:cubicBezTo>
                <a:cubicBezTo>
                  <a:pt x="2270785" y="416360"/>
                  <a:pt x="2271207" y="414309"/>
                  <a:pt x="2271569" y="411775"/>
                </a:cubicBezTo>
                <a:cubicBezTo>
                  <a:pt x="2271810" y="409724"/>
                  <a:pt x="2272052" y="407221"/>
                  <a:pt x="2272293" y="404265"/>
                </a:cubicBezTo>
                <a:cubicBezTo>
                  <a:pt x="2272534" y="401309"/>
                  <a:pt x="2272655" y="398805"/>
                  <a:pt x="2272655" y="396754"/>
                </a:cubicBezTo>
                <a:lnTo>
                  <a:pt x="2286228" y="400917"/>
                </a:lnTo>
                <a:cubicBezTo>
                  <a:pt x="2286107" y="403330"/>
                  <a:pt x="2285896" y="406104"/>
                  <a:pt x="2285595" y="409241"/>
                </a:cubicBezTo>
                <a:cubicBezTo>
                  <a:pt x="2285293" y="412378"/>
                  <a:pt x="2284961" y="415153"/>
                  <a:pt x="2284599" y="417566"/>
                </a:cubicBezTo>
                <a:cubicBezTo>
                  <a:pt x="2283996" y="421427"/>
                  <a:pt x="2283242" y="424594"/>
                  <a:pt x="2282337" y="427067"/>
                </a:cubicBezTo>
                <a:cubicBezTo>
                  <a:pt x="2281432" y="429541"/>
                  <a:pt x="2280075" y="431501"/>
                  <a:pt x="2278265" y="432949"/>
                </a:cubicBezTo>
                <a:cubicBezTo>
                  <a:pt x="2276455" y="434397"/>
                  <a:pt x="2274073" y="435483"/>
                  <a:pt x="2271117" y="436207"/>
                </a:cubicBezTo>
                <a:cubicBezTo>
                  <a:pt x="2268161" y="436931"/>
                  <a:pt x="2264451" y="437353"/>
                  <a:pt x="2259987" y="437474"/>
                </a:cubicBezTo>
                <a:cubicBezTo>
                  <a:pt x="2250938" y="437835"/>
                  <a:pt x="2241889" y="437835"/>
                  <a:pt x="2232841" y="437474"/>
                </a:cubicBezTo>
                <a:cubicBezTo>
                  <a:pt x="2228859" y="437353"/>
                  <a:pt x="2225451" y="436900"/>
                  <a:pt x="2222615" y="436116"/>
                </a:cubicBezTo>
                <a:cubicBezTo>
                  <a:pt x="2219780" y="435332"/>
                  <a:pt x="2217427" y="434095"/>
                  <a:pt x="2215557" y="432406"/>
                </a:cubicBezTo>
                <a:cubicBezTo>
                  <a:pt x="2213687" y="430717"/>
                  <a:pt x="2212300" y="428515"/>
                  <a:pt x="2211395" y="425801"/>
                </a:cubicBezTo>
                <a:cubicBezTo>
                  <a:pt x="2210490" y="423086"/>
                  <a:pt x="2210037" y="419617"/>
                  <a:pt x="2210037" y="415395"/>
                </a:cubicBezTo>
                <a:close/>
                <a:moveTo>
                  <a:pt x="2746219" y="361102"/>
                </a:moveTo>
                <a:lnTo>
                  <a:pt x="2758525" y="361464"/>
                </a:lnTo>
                <a:lnTo>
                  <a:pt x="2758525" y="390239"/>
                </a:lnTo>
                <a:cubicBezTo>
                  <a:pt x="2762145" y="388791"/>
                  <a:pt x="2765975" y="387132"/>
                  <a:pt x="2770017" y="385262"/>
                </a:cubicBezTo>
                <a:cubicBezTo>
                  <a:pt x="2774059" y="383392"/>
                  <a:pt x="2778041" y="381432"/>
                  <a:pt x="2781961" y="379381"/>
                </a:cubicBezTo>
                <a:cubicBezTo>
                  <a:pt x="2785883" y="377329"/>
                  <a:pt x="2789623" y="375309"/>
                  <a:pt x="2793182" y="373318"/>
                </a:cubicBezTo>
                <a:cubicBezTo>
                  <a:pt x="2796741" y="371327"/>
                  <a:pt x="2799787" y="369487"/>
                  <a:pt x="2802321" y="367798"/>
                </a:cubicBezTo>
                <a:lnTo>
                  <a:pt x="2808474" y="379742"/>
                </a:lnTo>
                <a:cubicBezTo>
                  <a:pt x="2805579" y="381552"/>
                  <a:pt x="2802019" y="383603"/>
                  <a:pt x="2797797" y="385896"/>
                </a:cubicBezTo>
                <a:cubicBezTo>
                  <a:pt x="2793574" y="388188"/>
                  <a:pt x="2789170" y="390450"/>
                  <a:pt x="2784586" y="392682"/>
                </a:cubicBezTo>
                <a:cubicBezTo>
                  <a:pt x="2780001" y="394914"/>
                  <a:pt x="2775447" y="397026"/>
                  <a:pt x="2770922" y="399016"/>
                </a:cubicBezTo>
                <a:cubicBezTo>
                  <a:pt x="2766397" y="401007"/>
                  <a:pt x="2762265" y="402606"/>
                  <a:pt x="2758525" y="403812"/>
                </a:cubicBezTo>
                <a:lnTo>
                  <a:pt x="2758525" y="415033"/>
                </a:lnTo>
                <a:cubicBezTo>
                  <a:pt x="2758525" y="418893"/>
                  <a:pt x="2759339" y="421457"/>
                  <a:pt x="2760968" y="422724"/>
                </a:cubicBezTo>
                <a:cubicBezTo>
                  <a:pt x="2762597" y="423991"/>
                  <a:pt x="2765221" y="424866"/>
                  <a:pt x="2768841" y="425348"/>
                </a:cubicBezTo>
                <a:cubicBezTo>
                  <a:pt x="2774270" y="426072"/>
                  <a:pt x="2779759" y="426072"/>
                  <a:pt x="2785309" y="425348"/>
                </a:cubicBezTo>
                <a:cubicBezTo>
                  <a:pt x="2789532" y="424745"/>
                  <a:pt x="2792549" y="423961"/>
                  <a:pt x="2794358" y="422996"/>
                </a:cubicBezTo>
                <a:cubicBezTo>
                  <a:pt x="2796168" y="422030"/>
                  <a:pt x="2797375" y="420221"/>
                  <a:pt x="2797977" y="417566"/>
                </a:cubicBezTo>
                <a:cubicBezTo>
                  <a:pt x="2798581" y="414912"/>
                  <a:pt x="2799124" y="412167"/>
                  <a:pt x="2799607" y="409332"/>
                </a:cubicBezTo>
                <a:cubicBezTo>
                  <a:pt x="2800089" y="406497"/>
                  <a:pt x="2800451" y="403812"/>
                  <a:pt x="2800693" y="401278"/>
                </a:cubicBezTo>
                <a:lnTo>
                  <a:pt x="2812818" y="405803"/>
                </a:lnTo>
                <a:cubicBezTo>
                  <a:pt x="2812215" y="409302"/>
                  <a:pt x="2811671" y="412770"/>
                  <a:pt x="2811189" y="416209"/>
                </a:cubicBezTo>
                <a:cubicBezTo>
                  <a:pt x="2810706" y="419647"/>
                  <a:pt x="2809983" y="422996"/>
                  <a:pt x="2809017" y="426253"/>
                </a:cubicBezTo>
                <a:cubicBezTo>
                  <a:pt x="2808052" y="429511"/>
                  <a:pt x="2806121" y="432014"/>
                  <a:pt x="2803226" y="433764"/>
                </a:cubicBezTo>
                <a:cubicBezTo>
                  <a:pt x="2800330" y="435513"/>
                  <a:pt x="2795685" y="436689"/>
                  <a:pt x="2789291" y="437293"/>
                </a:cubicBezTo>
                <a:cubicBezTo>
                  <a:pt x="2780242" y="438016"/>
                  <a:pt x="2771193" y="438016"/>
                  <a:pt x="2762145" y="437293"/>
                </a:cubicBezTo>
                <a:cubicBezTo>
                  <a:pt x="2756715" y="436810"/>
                  <a:pt x="2752703" y="435241"/>
                  <a:pt x="2750110" y="432587"/>
                </a:cubicBezTo>
                <a:cubicBezTo>
                  <a:pt x="2747516" y="429933"/>
                  <a:pt x="2746219" y="425529"/>
                  <a:pt x="2746219" y="419376"/>
                </a:cubicBezTo>
                <a:close/>
                <a:moveTo>
                  <a:pt x="2677448" y="354949"/>
                </a:moveTo>
                <a:lnTo>
                  <a:pt x="2677448" y="369065"/>
                </a:lnTo>
                <a:lnTo>
                  <a:pt x="2716358" y="369065"/>
                </a:lnTo>
                <a:lnTo>
                  <a:pt x="2716358" y="354949"/>
                </a:lnTo>
                <a:close/>
                <a:moveTo>
                  <a:pt x="1286503" y="353682"/>
                </a:moveTo>
                <a:lnTo>
                  <a:pt x="1286503" y="379019"/>
                </a:lnTo>
                <a:lnTo>
                  <a:pt x="1379162" y="379019"/>
                </a:lnTo>
                <a:lnTo>
                  <a:pt x="1379162" y="353682"/>
                </a:lnTo>
                <a:close/>
                <a:moveTo>
                  <a:pt x="3265931" y="352415"/>
                </a:moveTo>
                <a:cubicBezTo>
                  <a:pt x="3268103" y="354104"/>
                  <a:pt x="3270516" y="356276"/>
                  <a:pt x="3273171" y="358930"/>
                </a:cubicBezTo>
                <a:cubicBezTo>
                  <a:pt x="3275825" y="361585"/>
                  <a:pt x="3278479" y="364390"/>
                  <a:pt x="3281133" y="367346"/>
                </a:cubicBezTo>
                <a:cubicBezTo>
                  <a:pt x="3283788" y="370302"/>
                  <a:pt x="3286261" y="373227"/>
                  <a:pt x="3288553" y="376123"/>
                </a:cubicBezTo>
                <a:cubicBezTo>
                  <a:pt x="3290846" y="379019"/>
                  <a:pt x="3292655" y="381552"/>
                  <a:pt x="3293983" y="383724"/>
                </a:cubicBezTo>
                <a:lnTo>
                  <a:pt x="3284029" y="394944"/>
                </a:lnTo>
                <a:cubicBezTo>
                  <a:pt x="3282702" y="392411"/>
                  <a:pt x="3280892" y="389575"/>
                  <a:pt x="3278600" y="386439"/>
                </a:cubicBezTo>
                <a:cubicBezTo>
                  <a:pt x="3276307" y="383302"/>
                  <a:pt x="3273834" y="380165"/>
                  <a:pt x="3271180" y="377028"/>
                </a:cubicBezTo>
                <a:cubicBezTo>
                  <a:pt x="3268525" y="373891"/>
                  <a:pt x="3265871" y="370965"/>
                  <a:pt x="3263217" y="368251"/>
                </a:cubicBezTo>
                <a:cubicBezTo>
                  <a:pt x="3260563" y="365536"/>
                  <a:pt x="3258270" y="363274"/>
                  <a:pt x="3256340" y="361464"/>
                </a:cubicBezTo>
                <a:close/>
                <a:moveTo>
                  <a:pt x="3357686" y="347710"/>
                </a:moveTo>
                <a:lnTo>
                  <a:pt x="3517668" y="347710"/>
                </a:lnTo>
                <a:lnTo>
                  <a:pt x="3517668" y="363093"/>
                </a:lnTo>
                <a:lnTo>
                  <a:pt x="3357686" y="363093"/>
                </a:lnTo>
                <a:close/>
                <a:moveTo>
                  <a:pt x="4331351" y="343186"/>
                </a:moveTo>
                <a:cubicBezTo>
                  <a:pt x="4335453" y="348615"/>
                  <a:pt x="4339826" y="355039"/>
                  <a:pt x="4344471" y="362459"/>
                </a:cubicBezTo>
                <a:cubicBezTo>
                  <a:pt x="4349116" y="369879"/>
                  <a:pt x="4353429" y="377571"/>
                  <a:pt x="4357411" y="385534"/>
                </a:cubicBezTo>
                <a:lnTo>
                  <a:pt x="4345829" y="393316"/>
                </a:lnTo>
                <a:cubicBezTo>
                  <a:pt x="4341605" y="384629"/>
                  <a:pt x="4337232" y="376575"/>
                  <a:pt x="4332707" y="369155"/>
                </a:cubicBezTo>
                <a:cubicBezTo>
                  <a:pt x="4328183" y="361735"/>
                  <a:pt x="4324171" y="355492"/>
                  <a:pt x="4320673" y="350425"/>
                </a:cubicBezTo>
                <a:close/>
                <a:moveTo>
                  <a:pt x="2517943" y="343005"/>
                </a:moveTo>
                <a:lnTo>
                  <a:pt x="2517943" y="391144"/>
                </a:lnTo>
                <a:lnTo>
                  <a:pt x="2558662" y="391144"/>
                </a:lnTo>
                <a:lnTo>
                  <a:pt x="2558662" y="343005"/>
                </a:lnTo>
                <a:close/>
                <a:moveTo>
                  <a:pt x="2665323" y="341919"/>
                </a:moveTo>
                <a:lnTo>
                  <a:pt x="2728665" y="341919"/>
                </a:lnTo>
                <a:lnTo>
                  <a:pt x="2728665" y="423719"/>
                </a:lnTo>
                <a:cubicBezTo>
                  <a:pt x="2728665" y="427098"/>
                  <a:pt x="2728363" y="429812"/>
                  <a:pt x="2727759" y="431863"/>
                </a:cubicBezTo>
                <a:cubicBezTo>
                  <a:pt x="2727156" y="433914"/>
                  <a:pt x="2726131" y="435573"/>
                  <a:pt x="2724683" y="436840"/>
                </a:cubicBezTo>
                <a:cubicBezTo>
                  <a:pt x="2723235" y="438107"/>
                  <a:pt x="2721305" y="439042"/>
                  <a:pt x="2718892" y="439645"/>
                </a:cubicBezTo>
                <a:cubicBezTo>
                  <a:pt x="2716479" y="440248"/>
                  <a:pt x="2713402" y="440731"/>
                  <a:pt x="2709662" y="441093"/>
                </a:cubicBezTo>
                <a:lnTo>
                  <a:pt x="2702242" y="441817"/>
                </a:lnTo>
                <a:lnTo>
                  <a:pt x="2698623" y="429149"/>
                </a:lnTo>
                <a:lnTo>
                  <a:pt x="2707309" y="428425"/>
                </a:lnTo>
                <a:cubicBezTo>
                  <a:pt x="2709481" y="428304"/>
                  <a:pt x="2711200" y="428063"/>
                  <a:pt x="2712467" y="427701"/>
                </a:cubicBezTo>
                <a:cubicBezTo>
                  <a:pt x="2713734" y="427339"/>
                  <a:pt x="2714639" y="426796"/>
                  <a:pt x="2715182" y="426072"/>
                </a:cubicBezTo>
                <a:cubicBezTo>
                  <a:pt x="2715725" y="425348"/>
                  <a:pt x="2716057" y="424383"/>
                  <a:pt x="2716177" y="423176"/>
                </a:cubicBezTo>
                <a:cubicBezTo>
                  <a:pt x="2716298" y="421970"/>
                  <a:pt x="2716358" y="420462"/>
                  <a:pt x="2716358" y="418652"/>
                </a:cubicBezTo>
                <a:lnTo>
                  <a:pt x="2716358" y="406527"/>
                </a:lnTo>
                <a:lnTo>
                  <a:pt x="2677448" y="406527"/>
                </a:lnTo>
                <a:lnTo>
                  <a:pt x="2677448" y="441636"/>
                </a:lnTo>
                <a:lnTo>
                  <a:pt x="2665323" y="441636"/>
                </a:lnTo>
                <a:close/>
                <a:moveTo>
                  <a:pt x="306581" y="339023"/>
                </a:moveTo>
                <a:cubicBezTo>
                  <a:pt x="300669" y="339023"/>
                  <a:pt x="295994" y="340049"/>
                  <a:pt x="292555" y="342100"/>
                </a:cubicBezTo>
                <a:cubicBezTo>
                  <a:pt x="289117" y="344151"/>
                  <a:pt x="286493" y="346865"/>
                  <a:pt x="284683" y="350244"/>
                </a:cubicBezTo>
                <a:cubicBezTo>
                  <a:pt x="282873" y="353622"/>
                  <a:pt x="281727" y="357543"/>
                  <a:pt x="281244" y="362007"/>
                </a:cubicBezTo>
                <a:cubicBezTo>
                  <a:pt x="280762" y="366471"/>
                  <a:pt x="280520" y="371056"/>
                  <a:pt x="280520" y="375761"/>
                </a:cubicBezTo>
                <a:cubicBezTo>
                  <a:pt x="280520" y="380828"/>
                  <a:pt x="280792" y="385594"/>
                  <a:pt x="281335" y="390058"/>
                </a:cubicBezTo>
                <a:cubicBezTo>
                  <a:pt x="281878" y="394522"/>
                  <a:pt x="283054" y="398413"/>
                  <a:pt x="284864" y="401731"/>
                </a:cubicBezTo>
                <a:cubicBezTo>
                  <a:pt x="286674" y="405049"/>
                  <a:pt x="289298" y="407673"/>
                  <a:pt x="292736" y="409603"/>
                </a:cubicBezTo>
                <a:cubicBezTo>
                  <a:pt x="296175" y="411534"/>
                  <a:pt x="300790" y="412499"/>
                  <a:pt x="306581" y="412499"/>
                </a:cubicBezTo>
                <a:cubicBezTo>
                  <a:pt x="312493" y="412499"/>
                  <a:pt x="317379" y="411685"/>
                  <a:pt x="321240" y="410056"/>
                </a:cubicBezTo>
                <a:cubicBezTo>
                  <a:pt x="325101" y="408427"/>
                  <a:pt x="328177" y="406044"/>
                  <a:pt x="330470" y="402907"/>
                </a:cubicBezTo>
                <a:cubicBezTo>
                  <a:pt x="332762" y="399770"/>
                  <a:pt x="334361" y="395910"/>
                  <a:pt x="335265" y="391325"/>
                </a:cubicBezTo>
                <a:cubicBezTo>
                  <a:pt x="336170" y="386740"/>
                  <a:pt x="336623" y="381552"/>
                  <a:pt x="336623" y="375761"/>
                </a:cubicBezTo>
                <a:cubicBezTo>
                  <a:pt x="336623" y="370211"/>
                  <a:pt x="336170" y="365144"/>
                  <a:pt x="335265" y="360559"/>
                </a:cubicBezTo>
                <a:cubicBezTo>
                  <a:pt x="334361" y="355974"/>
                  <a:pt x="332762" y="352114"/>
                  <a:pt x="330470" y="348977"/>
                </a:cubicBezTo>
                <a:cubicBezTo>
                  <a:pt x="328177" y="345840"/>
                  <a:pt x="325101" y="343397"/>
                  <a:pt x="321240" y="341647"/>
                </a:cubicBezTo>
                <a:cubicBezTo>
                  <a:pt x="317379" y="339898"/>
                  <a:pt x="312493" y="339023"/>
                  <a:pt x="306581" y="339023"/>
                </a:cubicBezTo>
                <a:close/>
                <a:moveTo>
                  <a:pt x="3601888" y="337032"/>
                </a:moveTo>
                <a:lnTo>
                  <a:pt x="3616547" y="337756"/>
                </a:lnTo>
                <a:lnTo>
                  <a:pt x="3616547" y="443808"/>
                </a:lnTo>
                <a:lnTo>
                  <a:pt x="3601888" y="443808"/>
                </a:lnTo>
                <a:close/>
                <a:moveTo>
                  <a:pt x="3783405" y="333956"/>
                </a:moveTo>
                <a:lnTo>
                  <a:pt x="3783405" y="354768"/>
                </a:lnTo>
                <a:lnTo>
                  <a:pt x="3841861" y="354768"/>
                </a:lnTo>
                <a:lnTo>
                  <a:pt x="3841861" y="333956"/>
                </a:lnTo>
                <a:close/>
                <a:moveTo>
                  <a:pt x="2379497" y="333594"/>
                </a:moveTo>
                <a:lnTo>
                  <a:pt x="2379497" y="354225"/>
                </a:lnTo>
                <a:lnTo>
                  <a:pt x="2433065" y="354225"/>
                </a:lnTo>
                <a:lnTo>
                  <a:pt x="2433065" y="333594"/>
                </a:lnTo>
                <a:close/>
                <a:moveTo>
                  <a:pt x="2504912" y="330155"/>
                </a:moveTo>
                <a:lnTo>
                  <a:pt x="2571692" y="330155"/>
                </a:lnTo>
                <a:lnTo>
                  <a:pt x="2571692" y="403993"/>
                </a:lnTo>
                <a:lnTo>
                  <a:pt x="2504912" y="403993"/>
                </a:lnTo>
                <a:close/>
                <a:moveTo>
                  <a:pt x="304409" y="325993"/>
                </a:moveTo>
                <a:cubicBezTo>
                  <a:pt x="309356" y="325993"/>
                  <a:pt x="313609" y="326506"/>
                  <a:pt x="317168" y="327531"/>
                </a:cubicBezTo>
                <a:cubicBezTo>
                  <a:pt x="320727" y="328557"/>
                  <a:pt x="323743" y="329944"/>
                  <a:pt x="326217" y="331694"/>
                </a:cubicBezTo>
                <a:cubicBezTo>
                  <a:pt x="328690" y="333443"/>
                  <a:pt x="330711" y="335554"/>
                  <a:pt x="332279" y="338028"/>
                </a:cubicBezTo>
                <a:cubicBezTo>
                  <a:pt x="333848" y="340501"/>
                  <a:pt x="335115" y="343186"/>
                  <a:pt x="336080" y="346081"/>
                </a:cubicBezTo>
                <a:lnTo>
                  <a:pt x="336080" y="327803"/>
                </a:lnTo>
                <a:lnTo>
                  <a:pt x="351644" y="327803"/>
                </a:lnTo>
                <a:lnTo>
                  <a:pt x="351644" y="418652"/>
                </a:lnTo>
                <a:cubicBezTo>
                  <a:pt x="351644" y="432165"/>
                  <a:pt x="347813" y="442722"/>
                  <a:pt x="340152" y="450323"/>
                </a:cubicBezTo>
                <a:cubicBezTo>
                  <a:pt x="332490" y="457924"/>
                  <a:pt x="320395" y="461724"/>
                  <a:pt x="303866" y="461724"/>
                </a:cubicBezTo>
                <a:cubicBezTo>
                  <a:pt x="299643" y="461724"/>
                  <a:pt x="295421" y="461483"/>
                  <a:pt x="291198" y="461000"/>
                </a:cubicBezTo>
                <a:cubicBezTo>
                  <a:pt x="286975" y="460518"/>
                  <a:pt x="283295" y="459975"/>
                  <a:pt x="280158" y="459371"/>
                </a:cubicBezTo>
                <a:lnTo>
                  <a:pt x="280158" y="446160"/>
                </a:lnTo>
                <a:cubicBezTo>
                  <a:pt x="287518" y="447608"/>
                  <a:pt x="295481" y="448332"/>
                  <a:pt x="304047" y="448332"/>
                </a:cubicBezTo>
                <a:cubicBezTo>
                  <a:pt x="314906" y="448332"/>
                  <a:pt x="322959" y="445919"/>
                  <a:pt x="328207" y="441093"/>
                </a:cubicBezTo>
                <a:cubicBezTo>
                  <a:pt x="333456" y="436267"/>
                  <a:pt x="336080" y="428244"/>
                  <a:pt x="336080" y="417023"/>
                </a:cubicBezTo>
                <a:lnTo>
                  <a:pt x="336080" y="407251"/>
                </a:lnTo>
                <a:cubicBezTo>
                  <a:pt x="334029" y="413042"/>
                  <a:pt x="330590" y="417536"/>
                  <a:pt x="325764" y="420733"/>
                </a:cubicBezTo>
                <a:cubicBezTo>
                  <a:pt x="320938" y="423931"/>
                  <a:pt x="313820" y="425529"/>
                  <a:pt x="304409" y="425529"/>
                </a:cubicBezTo>
                <a:cubicBezTo>
                  <a:pt x="296205" y="425529"/>
                  <a:pt x="289509" y="424323"/>
                  <a:pt x="284321" y="421910"/>
                </a:cubicBezTo>
                <a:cubicBezTo>
                  <a:pt x="279133" y="419497"/>
                  <a:pt x="275001" y="416118"/>
                  <a:pt x="271924" y="411775"/>
                </a:cubicBezTo>
                <a:cubicBezTo>
                  <a:pt x="268848" y="407432"/>
                  <a:pt x="266736" y="402214"/>
                  <a:pt x="265590" y="396121"/>
                </a:cubicBezTo>
                <a:cubicBezTo>
                  <a:pt x="264444" y="390028"/>
                  <a:pt x="263871" y="383241"/>
                  <a:pt x="263871" y="375761"/>
                </a:cubicBezTo>
                <a:cubicBezTo>
                  <a:pt x="263871" y="369005"/>
                  <a:pt x="264444" y="362610"/>
                  <a:pt x="265590" y="356578"/>
                </a:cubicBezTo>
                <a:cubicBezTo>
                  <a:pt x="266736" y="350545"/>
                  <a:pt x="268848" y="345267"/>
                  <a:pt x="271924" y="340742"/>
                </a:cubicBezTo>
                <a:cubicBezTo>
                  <a:pt x="275001" y="336218"/>
                  <a:pt x="279133" y="332629"/>
                  <a:pt x="284321" y="329974"/>
                </a:cubicBezTo>
                <a:cubicBezTo>
                  <a:pt x="289509" y="327320"/>
                  <a:pt x="296205" y="325993"/>
                  <a:pt x="304409" y="325993"/>
                </a:cubicBezTo>
                <a:close/>
                <a:moveTo>
                  <a:pt x="193910" y="325993"/>
                </a:moveTo>
                <a:cubicBezTo>
                  <a:pt x="201631" y="325993"/>
                  <a:pt x="207995" y="326747"/>
                  <a:pt x="213002" y="328255"/>
                </a:cubicBezTo>
                <a:cubicBezTo>
                  <a:pt x="218009" y="329763"/>
                  <a:pt x="221991" y="331844"/>
                  <a:pt x="224947" y="334499"/>
                </a:cubicBezTo>
                <a:cubicBezTo>
                  <a:pt x="227903" y="337153"/>
                  <a:pt x="229954" y="340350"/>
                  <a:pt x="231100" y="344090"/>
                </a:cubicBezTo>
                <a:cubicBezTo>
                  <a:pt x="232246" y="347831"/>
                  <a:pt x="232819" y="351872"/>
                  <a:pt x="232819" y="356216"/>
                </a:cubicBezTo>
                <a:lnTo>
                  <a:pt x="232819" y="425529"/>
                </a:lnTo>
                <a:lnTo>
                  <a:pt x="219608" y="425529"/>
                </a:lnTo>
                <a:lnTo>
                  <a:pt x="217255" y="410689"/>
                </a:lnTo>
                <a:cubicBezTo>
                  <a:pt x="215808" y="413343"/>
                  <a:pt x="213877" y="415696"/>
                  <a:pt x="211464" y="417747"/>
                </a:cubicBezTo>
                <a:cubicBezTo>
                  <a:pt x="209051" y="419798"/>
                  <a:pt x="206306" y="421548"/>
                  <a:pt x="203230" y="422996"/>
                </a:cubicBezTo>
                <a:cubicBezTo>
                  <a:pt x="200153" y="424443"/>
                  <a:pt x="196805" y="425529"/>
                  <a:pt x="193186" y="426253"/>
                </a:cubicBezTo>
                <a:cubicBezTo>
                  <a:pt x="189566" y="426977"/>
                  <a:pt x="185947" y="427339"/>
                  <a:pt x="182327" y="427339"/>
                </a:cubicBezTo>
                <a:cubicBezTo>
                  <a:pt x="170624" y="427339"/>
                  <a:pt x="162088" y="424805"/>
                  <a:pt x="156719" y="419738"/>
                </a:cubicBezTo>
                <a:cubicBezTo>
                  <a:pt x="151350" y="414671"/>
                  <a:pt x="148666" y="407492"/>
                  <a:pt x="148666" y="398202"/>
                </a:cubicBezTo>
                <a:cubicBezTo>
                  <a:pt x="148666" y="392411"/>
                  <a:pt x="149601" y="387524"/>
                  <a:pt x="151471" y="383543"/>
                </a:cubicBezTo>
                <a:cubicBezTo>
                  <a:pt x="153341" y="379561"/>
                  <a:pt x="155965" y="376364"/>
                  <a:pt x="159343" y="373951"/>
                </a:cubicBezTo>
                <a:cubicBezTo>
                  <a:pt x="162722" y="371538"/>
                  <a:pt x="166794" y="369789"/>
                  <a:pt x="171559" y="368703"/>
                </a:cubicBezTo>
                <a:cubicBezTo>
                  <a:pt x="176325" y="367617"/>
                  <a:pt x="181603" y="367074"/>
                  <a:pt x="187394" y="367074"/>
                </a:cubicBezTo>
                <a:lnTo>
                  <a:pt x="217255" y="367074"/>
                </a:lnTo>
                <a:lnTo>
                  <a:pt x="217255" y="358930"/>
                </a:lnTo>
                <a:cubicBezTo>
                  <a:pt x="217255" y="356035"/>
                  <a:pt x="216924" y="353350"/>
                  <a:pt x="216260" y="350877"/>
                </a:cubicBezTo>
                <a:cubicBezTo>
                  <a:pt x="215596" y="348404"/>
                  <a:pt x="214390" y="346292"/>
                  <a:pt x="212641" y="344543"/>
                </a:cubicBezTo>
                <a:cubicBezTo>
                  <a:pt x="210891" y="342793"/>
                  <a:pt x="208448" y="341436"/>
                  <a:pt x="205311" y="340471"/>
                </a:cubicBezTo>
                <a:cubicBezTo>
                  <a:pt x="202174" y="339506"/>
                  <a:pt x="198132" y="339023"/>
                  <a:pt x="193186" y="339023"/>
                </a:cubicBezTo>
                <a:cubicBezTo>
                  <a:pt x="189928" y="339023"/>
                  <a:pt x="186399" y="339204"/>
                  <a:pt x="182599" y="339566"/>
                </a:cubicBezTo>
                <a:cubicBezTo>
                  <a:pt x="178798" y="339928"/>
                  <a:pt x="175149" y="340471"/>
                  <a:pt x="171650" y="341195"/>
                </a:cubicBezTo>
                <a:lnTo>
                  <a:pt x="171650" y="327441"/>
                </a:lnTo>
                <a:cubicBezTo>
                  <a:pt x="175269" y="326958"/>
                  <a:pt x="179009" y="326596"/>
                  <a:pt x="182870" y="326355"/>
                </a:cubicBezTo>
                <a:cubicBezTo>
                  <a:pt x="186731" y="326114"/>
                  <a:pt x="190411" y="325993"/>
                  <a:pt x="193910" y="325993"/>
                </a:cubicBezTo>
                <a:close/>
                <a:moveTo>
                  <a:pt x="3919385" y="325269"/>
                </a:moveTo>
                <a:lnTo>
                  <a:pt x="4039190" y="325269"/>
                </a:lnTo>
                <a:lnTo>
                  <a:pt x="4039190" y="337213"/>
                </a:lnTo>
                <a:lnTo>
                  <a:pt x="3962999" y="337213"/>
                </a:lnTo>
                <a:lnTo>
                  <a:pt x="3962276" y="359835"/>
                </a:lnTo>
                <a:cubicBezTo>
                  <a:pt x="3962276" y="360438"/>
                  <a:pt x="3962245" y="361012"/>
                  <a:pt x="3962185" y="361554"/>
                </a:cubicBezTo>
                <a:cubicBezTo>
                  <a:pt x="3962125" y="362097"/>
                  <a:pt x="3962095" y="362670"/>
                  <a:pt x="3962095" y="363274"/>
                </a:cubicBezTo>
                <a:lnTo>
                  <a:pt x="4023083" y="363274"/>
                </a:lnTo>
                <a:cubicBezTo>
                  <a:pt x="4023083" y="364118"/>
                  <a:pt x="4022993" y="365868"/>
                  <a:pt x="4022812" y="368522"/>
                </a:cubicBezTo>
                <a:cubicBezTo>
                  <a:pt x="4022631" y="371176"/>
                  <a:pt x="4022450" y="374223"/>
                  <a:pt x="4022269" y="377661"/>
                </a:cubicBezTo>
                <a:cubicBezTo>
                  <a:pt x="4022088" y="381100"/>
                  <a:pt x="4021877" y="384780"/>
                  <a:pt x="4021635" y="388701"/>
                </a:cubicBezTo>
                <a:cubicBezTo>
                  <a:pt x="4021394" y="392622"/>
                  <a:pt x="4021153" y="396362"/>
                  <a:pt x="4020912" y="399921"/>
                </a:cubicBezTo>
                <a:cubicBezTo>
                  <a:pt x="4020670" y="403480"/>
                  <a:pt x="4020459" y="406647"/>
                  <a:pt x="4020278" y="409422"/>
                </a:cubicBezTo>
                <a:cubicBezTo>
                  <a:pt x="4020097" y="412197"/>
                  <a:pt x="4019946" y="414188"/>
                  <a:pt x="4019826" y="415395"/>
                </a:cubicBezTo>
                <a:cubicBezTo>
                  <a:pt x="4019585" y="419617"/>
                  <a:pt x="4018951" y="423116"/>
                  <a:pt x="4017925" y="425891"/>
                </a:cubicBezTo>
                <a:cubicBezTo>
                  <a:pt x="4016900" y="428666"/>
                  <a:pt x="4015271" y="430928"/>
                  <a:pt x="4013039" y="432678"/>
                </a:cubicBezTo>
                <a:cubicBezTo>
                  <a:pt x="4010807" y="434427"/>
                  <a:pt x="4007821" y="435724"/>
                  <a:pt x="4004081" y="436569"/>
                </a:cubicBezTo>
                <a:cubicBezTo>
                  <a:pt x="4000341" y="437413"/>
                  <a:pt x="3995696" y="438077"/>
                  <a:pt x="3990146" y="438559"/>
                </a:cubicBezTo>
                <a:lnTo>
                  <a:pt x="3979287" y="439464"/>
                </a:lnTo>
                <a:lnTo>
                  <a:pt x="3974401" y="426615"/>
                </a:lnTo>
                <a:lnTo>
                  <a:pt x="3988336" y="425529"/>
                </a:lnTo>
                <a:cubicBezTo>
                  <a:pt x="3991835" y="425288"/>
                  <a:pt x="3994701" y="424896"/>
                  <a:pt x="3996932" y="424353"/>
                </a:cubicBezTo>
                <a:cubicBezTo>
                  <a:pt x="3999164" y="423810"/>
                  <a:pt x="4000974" y="422996"/>
                  <a:pt x="4002362" y="421910"/>
                </a:cubicBezTo>
                <a:cubicBezTo>
                  <a:pt x="4003749" y="420824"/>
                  <a:pt x="4004775" y="419346"/>
                  <a:pt x="4005438" y="417476"/>
                </a:cubicBezTo>
                <a:cubicBezTo>
                  <a:pt x="4006102" y="415606"/>
                  <a:pt x="4006554" y="413102"/>
                  <a:pt x="4006796" y="409965"/>
                </a:cubicBezTo>
                <a:cubicBezTo>
                  <a:pt x="4006916" y="408397"/>
                  <a:pt x="4007097" y="406014"/>
                  <a:pt x="4007338" y="402817"/>
                </a:cubicBezTo>
                <a:cubicBezTo>
                  <a:pt x="4007580" y="399620"/>
                  <a:pt x="4007821" y="396272"/>
                  <a:pt x="4008063" y="392773"/>
                </a:cubicBezTo>
                <a:cubicBezTo>
                  <a:pt x="4008304" y="389274"/>
                  <a:pt x="4008515" y="385956"/>
                  <a:pt x="4008695" y="382819"/>
                </a:cubicBezTo>
                <a:cubicBezTo>
                  <a:pt x="4008877" y="379682"/>
                  <a:pt x="4009027" y="377269"/>
                  <a:pt x="4009148" y="375580"/>
                </a:cubicBezTo>
                <a:lnTo>
                  <a:pt x="3960828" y="375580"/>
                </a:lnTo>
                <a:cubicBezTo>
                  <a:pt x="3959863" y="383060"/>
                  <a:pt x="3958505" y="389817"/>
                  <a:pt x="3956756" y="395849"/>
                </a:cubicBezTo>
                <a:cubicBezTo>
                  <a:pt x="3955007" y="401882"/>
                  <a:pt x="3952624" y="407613"/>
                  <a:pt x="3949607" y="413042"/>
                </a:cubicBezTo>
                <a:cubicBezTo>
                  <a:pt x="3946591" y="418471"/>
                  <a:pt x="3942761" y="423689"/>
                  <a:pt x="3938115" y="428696"/>
                </a:cubicBezTo>
                <a:cubicBezTo>
                  <a:pt x="3933471" y="433703"/>
                  <a:pt x="3927770" y="438921"/>
                  <a:pt x="3921013" y="444351"/>
                </a:cubicBezTo>
                <a:lnTo>
                  <a:pt x="3910517" y="435302"/>
                </a:lnTo>
                <a:cubicBezTo>
                  <a:pt x="3917877" y="429390"/>
                  <a:pt x="3923849" y="423931"/>
                  <a:pt x="3928433" y="418924"/>
                </a:cubicBezTo>
                <a:cubicBezTo>
                  <a:pt x="3933018" y="413917"/>
                  <a:pt x="3936698" y="408578"/>
                  <a:pt x="3939473" y="402907"/>
                </a:cubicBezTo>
                <a:cubicBezTo>
                  <a:pt x="3942248" y="397237"/>
                  <a:pt x="3944269" y="390872"/>
                  <a:pt x="3945535" y="383814"/>
                </a:cubicBezTo>
                <a:cubicBezTo>
                  <a:pt x="3946802" y="376756"/>
                  <a:pt x="3947797" y="368160"/>
                  <a:pt x="3948521" y="358025"/>
                </a:cubicBezTo>
                <a:lnTo>
                  <a:pt x="3949245" y="337213"/>
                </a:lnTo>
                <a:lnTo>
                  <a:pt x="3919385" y="337213"/>
                </a:lnTo>
                <a:close/>
                <a:moveTo>
                  <a:pt x="976245" y="323821"/>
                </a:moveTo>
                <a:lnTo>
                  <a:pt x="976245" y="338480"/>
                </a:lnTo>
                <a:lnTo>
                  <a:pt x="1029814" y="338480"/>
                </a:lnTo>
                <a:lnTo>
                  <a:pt x="1029814" y="323821"/>
                </a:lnTo>
                <a:close/>
                <a:moveTo>
                  <a:pt x="4255883" y="321830"/>
                </a:moveTo>
                <a:lnTo>
                  <a:pt x="4255883" y="364722"/>
                </a:lnTo>
                <a:lnTo>
                  <a:pt x="4292259" y="364722"/>
                </a:lnTo>
                <a:lnTo>
                  <a:pt x="4292259" y="321830"/>
                </a:lnTo>
                <a:close/>
                <a:moveTo>
                  <a:pt x="3751192" y="321830"/>
                </a:moveTo>
                <a:lnTo>
                  <a:pt x="3761689" y="329069"/>
                </a:lnTo>
                <a:cubicBezTo>
                  <a:pt x="3756983" y="337636"/>
                  <a:pt x="3751192" y="346383"/>
                  <a:pt x="3744315" y="355311"/>
                </a:cubicBezTo>
                <a:lnTo>
                  <a:pt x="3744315" y="442360"/>
                </a:lnTo>
                <a:lnTo>
                  <a:pt x="3732009" y="442360"/>
                </a:lnTo>
                <a:lnTo>
                  <a:pt x="3732009" y="370332"/>
                </a:lnTo>
                <a:cubicBezTo>
                  <a:pt x="3728872" y="373831"/>
                  <a:pt x="3725795" y="377179"/>
                  <a:pt x="3722779" y="380376"/>
                </a:cubicBezTo>
                <a:cubicBezTo>
                  <a:pt x="3719763" y="383573"/>
                  <a:pt x="3716747" y="386559"/>
                  <a:pt x="3713731" y="389334"/>
                </a:cubicBezTo>
                <a:lnTo>
                  <a:pt x="3706129" y="377933"/>
                </a:lnTo>
                <a:cubicBezTo>
                  <a:pt x="3709869" y="374675"/>
                  <a:pt x="3713881" y="370754"/>
                  <a:pt x="3718164" y="366169"/>
                </a:cubicBezTo>
                <a:cubicBezTo>
                  <a:pt x="3722447" y="361585"/>
                  <a:pt x="3726640" y="356728"/>
                  <a:pt x="3730742" y="351601"/>
                </a:cubicBezTo>
                <a:cubicBezTo>
                  <a:pt x="3734844" y="346473"/>
                  <a:pt x="3738675" y="341315"/>
                  <a:pt x="3742234" y="336127"/>
                </a:cubicBezTo>
                <a:cubicBezTo>
                  <a:pt x="3745793" y="330940"/>
                  <a:pt x="3748779" y="326174"/>
                  <a:pt x="3751192" y="321830"/>
                </a:cubicBezTo>
                <a:close/>
                <a:moveTo>
                  <a:pt x="1286503" y="314772"/>
                </a:moveTo>
                <a:lnTo>
                  <a:pt x="1286503" y="340833"/>
                </a:lnTo>
                <a:lnTo>
                  <a:pt x="1379162" y="340833"/>
                </a:lnTo>
                <a:lnTo>
                  <a:pt x="1379162" y="314772"/>
                </a:lnTo>
                <a:close/>
                <a:moveTo>
                  <a:pt x="4136373" y="313506"/>
                </a:moveTo>
                <a:lnTo>
                  <a:pt x="4149404" y="314049"/>
                </a:lnTo>
                <a:lnTo>
                  <a:pt x="4149404" y="325812"/>
                </a:lnTo>
                <a:lnTo>
                  <a:pt x="4203515" y="325812"/>
                </a:lnTo>
                <a:lnTo>
                  <a:pt x="4203515" y="336670"/>
                </a:lnTo>
                <a:lnTo>
                  <a:pt x="4149404" y="336670"/>
                </a:lnTo>
                <a:lnTo>
                  <a:pt x="4149404" y="347529"/>
                </a:lnTo>
                <a:lnTo>
                  <a:pt x="4201343" y="347529"/>
                </a:lnTo>
                <a:lnTo>
                  <a:pt x="4201343" y="358025"/>
                </a:lnTo>
                <a:lnTo>
                  <a:pt x="4149404" y="358025"/>
                </a:lnTo>
                <a:lnTo>
                  <a:pt x="4149404" y="368884"/>
                </a:lnTo>
                <a:lnTo>
                  <a:pt x="4220165" y="368884"/>
                </a:lnTo>
                <a:lnTo>
                  <a:pt x="4220165" y="379923"/>
                </a:lnTo>
                <a:lnTo>
                  <a:pt x="4149404" y="379923"/>
                </a:lnTo>
                <a:lnTo>
                  <a:pt x="4149404" y="393497"/>
                </a:lnTo>
                <a:lnTo>
                  <a:pt x="4199715" y="393497"/>
                </a:lnTo>
                <a:lnTo>
                  <a:pt x="4199715" y="443446"/>
                </a:lnTo>
                <a:lnTo>
                  <a:pt x="4186865" y="443446"/>
                </a:lnTo>
                <a:lnTo>
                  <a:pt x="4186865" y="435121"/>
                </a:lnTo>
                <a:lnTo>
                  <a:pt x="4098912" y="435121"/>
                </a:lnTo>
                <a:lnTo>
                  <a:pt x="4098912" y="443446"/>
                </a:lnTo>
                <a:lnTo>
                  <a:pt x="4086063" y="443446"/>
                </a:lnTo>
                <a:lnTo>
                  <a:pt x="4086063" y="393497"/>
                </a:lnTo>
                <a:lnTo>
                  <a:pt x="4136373" y="393497"/>
                </a:lnTo>
                <a:lnTo>
                  <a:pt x="4136373" y="379923"/>
                </a:lnTo>
                <a:lnTo>
                  <a:pt x="4065431" y="379923"/>
                </a:lnTo>
                <a:lnTo>
                  <a:pt x="4065431" y="368884"/>
                </a:lnTo>
                <a:lnTo>
                  <a:pt x="4136373" y="368884"/>
                </a:lnTo>
                <a:lnTo>
                  <a:pt x="4136373" y="358025"/>
                </a:lnTo>
                <a:lnTo>
                  <a:pt x="4084253" y="358025"/>
                </a:lnTo>
                <a:lnTo>
                  <a:pt x="4084253" y="347529"/>
                </a:lnTo>
                <a:lnTo>
                  <a:pt x="4136373" y="347529"/>
                </a:lnTo>
                <a:lnTo>
                  <a:pt x="4136373" y="336670"/>
                </a:lnTo>
                <a:lnTo>
                  <a:pt x="4082081" y="336670"/>
                </a:lnTo>
                <a:lnTo>
                  <a:pt x="4082081" y="325812"/>
                </a:lnTo>
                <a:lnTo>
                  <a:pt x="4136373" y="325812"/>
                </a:lnTo>
                <a:close/>
                <a:moveTo>
                  <a:pt x="2014156" y="305724"/>
                </a:moveTo>
                <a:lnTo>
                  <a:pt x="2014156" y="350967"/>
                </a:lnTo>
                <a:lnTo>
                  <a:pt x="2014156" y="356578"/>
                </a:lnTo>
                <a:lnTo>
                  <a:pt x="2062295" y="356578"/>
                </a:lnTo>
                <a:lnTo>
                  <a:pt x="2062295" y="305724"/>
                </a:lnTo>
                <a:close/>
                <a:moveTo>
                  <a:pt x="3783405" y="301018"/>
                </a:moveTo>
                <a:lnTo>
                  <a:pt x="3783405" y="322192"/>
                </a:lnTo>
                <a:lnTo>
                  <a:pt x="3841861" y="322192"/>
                </a:lnTo>
                <a:lnTo>
                  <a:pt x="3841861" y="301018"/>
                </a:lnTo>
                <a:close/>
                <a:moveTo>
                  <a:pt x="2379497" y="301018"/>
                </a:moveTo>
                <a:lnTo>
                  <a:pt x="2379497" y="321830"/>
                </a:lnTo>
                <a:lnTo>
                  <a:pt x="2433065" y="321830"/>
                </a:lnTo>
                <a:lnTo>
                  <a:pt x="2433065" y="301018"/>
                </a:lnTo>
                <a:close/>
                <a:moveTo>
                  <a:pt x="12487" y="299932"/>
                </a:moveTo>
                <a:lnTo>
                  <a:pt x="82343" y="299932"/>
                </a:lnTo>
                <a:lnTo>
                  <a:pt x="82343" y="314410"/>
                </a:lnTo>
                <a:lnTo>
                  <a:pt x="28775" y="314410"/>
                </a:lnTo>
                <a:lnTo>
                  <a:pt x="28775" y="355130"/>
                </a:lnTo>
                <a:lnTo>
                  <a:pt x="78724" y="355130"/>
                </a:lnTo>
                <a:lnTo>
                  <a:pt x="78724" y="369608"/>
                </a:lnTo>
                <a:lnTo>
                  <a:pt x="28775" y="369608"/>
                </a:lnTo>
                <a:lnTo>
                  <a:pt x="28775" y="425529"/>
                </a:lnTo>
                <a:lnTo>
                  <a:pt x="12487" y="425529"/>
                </a:lnTo>
                <a:close/>
                <a:moveTo>
                  <a:pt x="976245" y="299390"/>
                </a:moveTo>
                <a:lnTo>
                  <a:pt x="976245" y="313325"/>
                </a:lnTo>
                <a:lnTo>
                  <a:pt x="1029814" y="313325"/>
                </a:lnTo>
                <a:lnTo>
                  <a:pt x="1029814" y="299390"/>
                </a:lnTo>
                <a:close/>
                <a:moveTo>
                  <a:pt x="1847840" y="293960"/>
                </a:moveTo>
                <a:lnTo>
                  <a:pt x="1937603" y="293960"/>
                </a:lnTo>
                <a:lnTo>
                  <a:pt x="1937603" y="306991"/>
                </a:lnTo>
                <a:lnTo>
                  <a:pt x="1904304" y="306991"/>
                </a:lnTo>
                <a:lnTo>
                  <a:pt x="1904304" y="418109"/>
                </a:lnTo>
                <a:cubicBezTo>
                  <a:pt x="1904304" y="422211"/>
                  <a:pt x="1903882" y="425620"/>
                  <a:pt x="1903037" y="428334"/>
                </a:cubicBezTo>
                <a:cubicBezTo>
                  <a:pt x="1902193" y="431049"/>
                  <a:pt x="1900745" y="433251"/>
                  <a:pt x="1898694" y="434940"/>
                </a:cubicBezTo>
                <a:cubicBezTo>
                  <a:pt x="1896643" y="436629"/>
                  <a:pt x="1893898" y="437926"/>
                  <a:pt x="1890460" y="438831"/>
                </a:cubicBezTo>
                <a:cubicBezTo>
                  <a:pt x="1887021" y="439736"/>
                  <a:pt x="1882647" y="440429"/>
                  <a:pt x="1877339" y="440912"/>
                </a:cubicBezTo>
                <a:lnTo>
                  <a:pt x="1867023" y="441817"/>
                </a:lnTo>
                <a:lnTo>
                  <a:pt x="1862137" y="427701"/>
                </a:lnTo>
                <a:lnTo>
                  <a:pt x="1874986" y="426977"/>
                </a:lnTo>
                <a:cubicBezTo>
                  <a:pt x="1878244" y="426736"/>
                  <a:pt x="1880898" y="426374"/>
                  <a:pt x="1882949" y="425891"/>
                </a:cubicBezTo>
                <a:cubicBezTo>
                  <a:pt x="1885000" y="425409"/>
                  <a:pt x="1886569" y="424685"/>
                  <a:pt x="1887654" y="423719"/>
                </a:cubicBezTo>
                <a:cubicBezTo>
                  <a:pt x="1888740" y="422754"/>
                  <a:pt x="1889464" y="421518"/>
                  <a:pt x="1889826" y="420009"/>
                </a:cubicBezTo>
                <a:cubicBezTo>
                  <a:pt x="1890188" y="418501"/>
                  <a:pt x="1890369" y="416601"/>
                  <a:pt x="1890369" y="414309"/>
                </a:cubicBezTo>
                <a:lnTo>
                  <a:pt x="1890369" y="306991"/>
                </a:lnTo>
                <a:lnTo>
                  <a:pt x="1847840" y="306991"/>
                </a:lnTo>
                <a:close/>
                <a:moveTo>
                  <a:pt x="1966559" y="292513"/>
                </a:moveTo>
                <a:lnTo>
                  <a:pt x="2107720" y="292513"/>
                </a:lnTo>
                <a:lnTo>
                  <a:pt x="2107720" y="305724"/>
                </a:lnTo>
                <a:lnTo>
                  <a:pt x="2076773" y="305724"/>
                </a:lnTo>
                <a:lnTo>
                  <a:pt x="2076773" y="356578"/>
                </a:lnTo>
                <a:lnTo>
                  <a:pt x="2117312" y="356578"/>
                </a:lnTo>
                <a:lnTo>
                  <a:pt x="2117312" y="369789"/>
                </a:lnTo>
                <a:lnTo>
                  <a:pt x="2076773" y="369789"/>
                </a:lnTo>
                <a:lnTo>
                  <a:pt x="2076773" y="443265"/>
                </a:lnTo>
                <a:lnTo>
                  <a:pt x="2062295" y="443265"/>
                </a:lnTo>
                <a:lnTo>
                  <a:pt x="2062295" y="369789"/>
                </a:lnTo>
                <a:lnTo>
                  <a:pt x="2013613" y="369789"/>
                </a:lnTo>
                <a:cubicBezTo>
                  <a:pt x="2013130" y="378717"/>
                  <a:pt x="2012135" y="386559"/>
                  <a:pt x="2010627" y="393316"/>
                </a:cubicBezTo>
                <a:cubicBezTo>
                  <a:pt x="2009119" y="400072"/>
                  <a:pt x="2006827" y="406346"/>
                  <a:pt x="2003750" y="412137"/>
                </a:cubicBezTo>
                <a:cubicBezTo>
                  <a:pt x="2000673" y="417928"/>
                  <a:pt x="1996722" y="423538"/>
                  <a:pt x="1991896" y="428968"/>
                </a:cubicBezTo>
                <a:cubicBezTo>
                  <a:pt x="1987070" y="434397"/>
                  <a:pt x="1981098" y="440248"/>
                  <a:pt x="1973979" y="446522"/>
                </a:cubicBezTo>
                <a:lnTo>
                  <a:pt x="1963664" y="436388"/>
                </a:lnTo>
                <a:cubicBezTo>
                  <a:pt x="1970300" y="430717"/>
                  <a:pt x="1975819" y="425469"/>
                  <a:pt x="1980223" y="420643"/>
                </a:cubicBezTo>
                <a:cubicBezTo>
                  <a:pt x="1984627" y="415817"/>
                  <a:pt x="1988186" y="410900"/>
                  <a:pt x="1990901" y="405893"/>
                </a:cubicBezTo>
                <a:cubicBezTo>
                  <a:pt x="1993615" y="400886"/>
                  <a:pt x="1995636" y="395487"/>
                  <a:pt x="1996963" y="389696"/>
                </a:cubicBezTo>
                <a:cubicBezTo>
                  <a:pt x="1998291" y="383905"/>
                  <a:pt x="1999135" y="377269"/>
                  <a:pt x="1999497" y="369789"/>
                </a:cubicBezTo>
                <a:lnTo>
                  <a:pt x="1957149" y="369789"/>
                </a:lnTo>
                <a:lnTo>
                  <a:pt x="1957149" y="356578"/>
                </a:lnTo>
                <a:lnTo>
                  <a:pt x="1999859" y="356578"/>
                </a:lnTo>
                <a:lnTo>
                  <a:pt x="1999859" y="352415"/>
                </a:lnTo>
                <a:lnTo>
                  <a:pt x="1999859" y="305724"/>
                </a:lnTo>
                <a:lnTo>
                  <a:pt x="1966559" y="305724"/>
                </a:lnTo>
                <a:close/>
                <a:moveTo>
                  <a:pt x="3901106" y="291608"/>
                </a:moveTo>
                <a:lnTo>
                  <a:pt x="4039552" y="291608"/>
                </a:lnTo>
                <a:lnTo>
                  <a:pt x="4039552" y="304819"/>
                </a:lnTo>
                <a:lnTo>
                  <a:pt x="3914679" y="304819"/>
                </a:lnTo>
                <a:lnTo>
                  <a:pt x="3914679" y="352958"/>
                </a:lnTo>
                <a:cubicBezTo>
                  <a:pt x="3914679" y="362610"/>
                  <a:pt x="3914287" y="371538"/>
                  <a:pt x="3913503" y="379742"/>
                </a:cubicBezTo>
                <a:cubicBezTo>
                  <a:pt x="3912719" y="387947"/>
                  <a:pt x="3911391" y="395759"/>
                  <a:pt x="3909521" y="403179"/>
                </a:cubicBezTo>
                <a:cubicBezTo>
                  <a:pt x="3907651" y="410599"/>
                  <a:pt x="3905178" y="417777"/>
                  <a:pt x="3902101" y="424715"/>
                </a:cubicBezTo>
                <a:cubicBezTo>
                  <a:pt x="3899025" y="431652"/>
                  <a:pt x="3895255" y="438740"/>
                  <a:pt x="3890791" y="445979"/>
                </a:cubicBezTo>
                <a:lnTo>
                  <a:pt x="3877941" y="439826"/>
                </a:lnTo>
                <a:cubicBezTo>
                  <a:pt x="3882043" y="433311"/>
                  <a:pt x="3885542" y="426977"/>
                  <a:pt x="3888438" y="420824"/>
                </a:cubicBezTo>
                <a:cubicBezTo>
                  <a:pt x="3891333" y="414671"/>
                  <a:pt x="3893716" y="408246"/>
                  <a:pt x="3895586" y="401550"/>
                </a:cubicBezTo>
                <a:cubicBezTo>
                  <a:pt x="3897457" y="394854"/>
                  <a:pt x="3898844" y="387675"/>
                  <a:pt x="3899749" y="380014"/>
                </a:cubicBezTo>
                <a:cubicBezTo>
                  <a:pt x="3900653" y="372353"/>
                  <a:pt x="3901106" y="363696"/>
                  <a:pt x="3901106" y="354044"/>
                </a:cubicBezTo>
                <a:close/>
                <a:moveTo>
                  <a:pt x="2486272" y="291427"/>
                </a:moveTo>
                <a:lnTo>
                  <a:pt x="2640825" y="291427"/>
                </a:lnTo>
                <a:lnTo>
                  <a:pt x="2640825" y="304095"/>
                </a:lnTo>
                <a:lnTo>
                  <a:pt x="2617298" y="304095"/>
                </a:lnTo>
                <a:lnTo>
                  <a:pt x="2617298" y="419557"/>
                </a:lnTo>
                <a:cubicBezTo>
                  <a:pt x="2617298" y="423538"/>
                  <a:pt x="2617027" y="426766"/>
                  <a:pt x="2616483" y="429239"/>
                </a:cubicBezTo>
                <a:cubicBezTo>
                  <a:pt x="2615941" y="431712"/>
                  <a:pt x="2614975" y="433643"/>
                  <a:pt x="2613588" y="435030"/>
                </a:cubicBezTo>
                <a:cubicBezTo>
                  <a:pt x="2612201" y="436418"/>
                  <a:pt x="2610270" y="437413"/>
                  <a:pt x="2607797" y="438016"/>
                </a:cubicBezTo>
                <a:cubicBezTo>
                  <a:pt x="2605324" y="438620"/>
                  <a:pt x="2602217" y="439102"/>
                  <a:pt x="2598477" y="439464"/>
                </a:cubicBezTo>
                <a:lnTo>
                  <a:pt x="2581284" y="441093"/>
                </a:lnTo>
                <a:lnTo>
                  <a:pt x="2576579" y="427701"/>
                </a:lnTo>
                <a:lnTo>
                  <a:pt x="2593952" y="426253"/>
                </a:lnTo>
                <a:cubicBezTo>
                  <a:pt x="2596245" y="426132"/>
                  <a:pt x="2598054" y="425891"/>
                  <a:pt x="2599381" y="425529"/>
                </a:cubicBezTo>
                <a:cubicBezTo>
                  <a:pt x="2600709" y="425167"/>
                  <a:pt x="2601674" y="424594"/>
                  <a:pt x="2602277" y="423810"/>
                </a:cubicBezTo>
                <a:cubicBezTo>
                  <a:pt x="2602880" y="423026"/>
                  <a:pt x="2603272" y="421940"/>
                  <a:pt x="2603453" y="420552"/>
                </a:cubicBezTo>
                <a:cubicBezTo>
                  <a:pt x="2603634" y="419165"/>
                  <a:pt x="2603725" y="417265"/>
                  <a:pt x="2603725" y="414852"/>
                </a:cubicBezTo>
                <a:lnTo>
                  <a:pt x="2603725" y="304095"/>
                </a:lnTo>
                <a:lnTo>
                  <a:pt x="2486272" y="304095"/>
                </a:lnTo>
                <a:close/>
                <a:moveTo>
                  <a:pt x="2146334" y="291427"/>
                </a:moveTo>
                <a:lnTo>
                  <a:pt x="2270483" y="291427"/>
                </a:lnTo>
                <a:lnTo>
                  <a:pt x="2270483" y="304457"/>
                </a:lnTo>
                <a:lnTo>
                  <a:pt x="2210943" y="304457"/>
                </a:lnTo>
                <a:cubicBezTo>
                  <a:pt x="2210943" y="306387"/>
                  <a:pt x="2210912" y="308468"/>
                  <a:pt x="2210852" y="310701"/>
                </a:cubicBezTo>
                <a:cubicBezTo>
                  <a:pt x="2210792" y="312933"/>
                  <a:pt x="2210731" y="315104"/>
                  <a:pt x="2210671" y="317216"/>
                </a:cubicBezTo>
                <a:cubicBezTo>
                  <a:pt x="2210611" y="319327"/>
                  <a:pt x="2210550" y="321227"/>
                  <a:pt x="2210490" y="322916"/>
                </a:cubicBezTo>
                <a:cubicBezTo>
                  <a:pt x="2210430" y="324605"/>
                  <a:pt x="2210399" y="325812"/>
                  <a:pt x="2210399" y="326536"/>
                </a:cubicBezTo>
                <a:cubicBezTo>
                  <a:pt x="2210279" y="328949"/>
                  <a:pt x="2210158" y="331301"/>
                  <a:pt x="2210037" y="333594"/>
                </a:cubicBezTo>
                <a:cubicBezTo>
                  <a:pt x="2209917" y="335886"/>
                  <a:pt x="2209736" y="338179"/>
                  <a:pt x="2209495" y="340471"/>
                </a:cubicBezTo>
                <a:lnTo>
                  <a:pt x="2281161" y="340471"/>
                </a:lnTo>
                <a:lnTo>
                  <a:pt x="2281161" y="353501"/>
                </a:lnTo>
                <a:lnTo>
                  <a:pt x="2207685" y="353501"/>
                </a:lnTo>
                <a:cubicBezTo>
                  <a:pt x="2205875" y="363274"/>
                  <a:pt x="2203161" y="372232"/>
                  <a:pt x="2199541" y="380376"/>
                </a:cubicBezTo>
                <a:cubicBezTo>
                  <a:pt x="2195921" y="388520"/>
                  <a:pt x="2191216" y="396181"/>
                  <a:pt x="2185425" y="403360"/>
                </a:cubicBezTo>
                <a:cubicBezTo>
                  <a:pt x="2179634" y="410538"/>
                  <a:pt x="2172697" y="417415"/>
                  <a:pt x="2164613" y="423991"/>
                </a:cubicBezTo>
                <a:cubicBezTo>
                  <a:pt x="2156529" y="430566"/>
                  <a:pt x="2147119" y="437112"/>
                  <a:pt x="2136381" y="443627"/>
                </a:cubicBezTo>
                <a:lnTo>
                  <a:pt x="2127513" y="432044"/>
                </a:lnTo>
                <a:cubicBezTo>
                  <a:pt x="2137286" y="426494"/>
                  <a:pt x="2145852" y="420824"/>
                  <a:pt x="2153211" y="415033"/>
                </a:cubicBezTo>
                <a:cubicBezTo>
                  <a:pt x="2160571" y="409241"/>
                  <a:pt x="2166875" y="403179"/>
                  <a:pt x="2172123" y="396845"/>
                </a:cubicBezTo>
                <a:cubicBezTo>
                  <a:pt x="2177371" y="390510"/>
                  <a:pt x="2181685" y="383784"/>
                  <a:pt x="2185063" y="376666"/>
                </a:cubicBezTo>
                <a:cubicBezTo>
                  <a:pt x="2188441" y="369548"/>
                  <a:pt x="2191035" y="361826"/>
                  <a:pt x="2192845" y="353501"/>
                </a:cubicBezTo>
                <a:lnTo>
                  <a:pt x="2135657" y="353501"/>
                </a:lnTo>
                <a:lnTo>
                  <a:pt x="2135657" y="340471"/>
                </a:lnTo>
                <a:lnTo>
                  <a:pt x="2195017" y="340471"/>
                </a:lnTo>
                <a:cubicBezTo>
                  <a:pt x="2195258" y="338058"/>
                  <a:pt x="2195499" y="335615"/>
                  <a:pt x="2195741" y="333141"/>
                </a:cubicBezTo>
                <a:cubicBezTo>
                  <a:pt x="2195982" y="330668"/>
                  <a:pt x="2196163" y="328104"/>
                  <a:pt x="2196283" y="325450"/>
                </a:cubicBezTo>
                <a:cubicBezTo>
                  <a:pt x="2196283" y="324726"/>
                  <a:pt x="2196313" y="323580"/>
                  <a:pt x="2196374" y="322011"/>
                </a:cubicBezTo>
                <a:cubicBezTo>
                  <a:pt x="2196434" y="320443"/>
                  <a:pt x="2196495" y="318663"/>
                  <a:pt x="2196555" y="316673"/>
                </a:cubicBezTo>
                <a:cubicBezTo>
                  <a:pt x="2196615" y="314682"/>
                  <a:pt x="2196676" y="312601"/>
                  <a:pt x="2196736" y="310429"/>
                </a:cubicBezTo>
                <a:cubicBezTo>
                  <a:pt x="2196796" y="308257"/>
                  <a:pt x="2196826" y="306267"/>
                  <a:pt x="2196826" y="304457"/>
                </a:cubicBezTo>
                <a:lnTo>
                  <a:pt x="2146334" y="304457"/>
                </a:lnTo>
                <a:close/>
                <a:moveTo>
                  <a:pt x="1435512" y="290522"/>
                </a:moveTo>
                <a:lnTo>
                  <a:pt x="1561652" y="290522"/>
                </a:lnTo>
                <a:lnTo>
                  <a:pt x="1561652" y="359654"/>
                </a:lnTo>
                <a:lnTo>
                  <a:pt x="1455963" y="359654"/>
                </a:lnTo>
                <a:lnTo>
                  <a:pt x="1455963" y="405260"/>
                </a:lnTo>
                <a:cubicBezTo>
                  <a:pt x="1455963" y="409121"/>
                  <a:pt x="1456234" y="412227"/>
                  <a:pt x="1456777" y="414580"/>
                </a:cubicBezTo>
                <a:cubicBezTo>
                  <a:pt x="1457320" y="416933"/>
                  <a:pt x="1458285" y="418743"/>
                  <a:pt x="1459673" y="420009"/>
                </a:cubicBezTo>
                <a:cubicBezTo>
                  <a:pt x="1461060" y="421276"/>
                  <a:pt x="1462990" y="422181"/>
                  <a:pt x="1465464" y="422724"/>
                </a:cubicBezTo>
                <a:cubicBezTo>
                  <a:pt x="1467937" y="423267"/>
                  <a:pt x="1471104" y="423599"/>
                  <a:pt x="1474965" y="423719"/>
                </a:cubicBezTo>
                <a:cubicBezTo>
                  <a:pt x="1496923" y="424805"/>
                  <a:pt x="1518942" y="424805"/>
                  <a:pt x="1541021" y="423719"/>
                </a:cubicBezTo>
                <a:cubicBezTo>
                  <a:pt x="1545364" y="423478"/>
                  <a:pt x="1548773" y="423116"/>
                  <a:pt x="1551246" y="422634"/>
                </a:cubicBezTo>
                <a:cubicBezTo>
                  <a:pt x="1553719" y="422151"/>
                  <a:pt x="1555619" y="421367"/>
                  <a:pt x="1556947" y="420281"/>
                </a:cubicBezTo>
                <a:cubicBezTo>
                  <a:pt x="1558274" y="419195"/>
                  <a:pt x="1559269" y="417627"/>
                  <a:pt x="1559933" y="415576"/>
                </a:cubicBezTo>
                <a:cubicBezTo>
                  <a:pt x="1560596" y="413524"/>
                  <a:pt x="1561230" y="410870"/>
                  <a:pt x="1561833" y="407613"/>
                </a:cubicBezTo>
                <a:cubicBezTo>
                  <a:pt x="1562195" y="405682"/>
                  <a:pt x="1562557" y="403088"/>
                  <a:pt x="1562919" y="399831"/>
                </a:cubicBezTo>
                <a:cubicBezTo>
                  <a:pt x="1563281" y="396573"/>
                  <a:pt x="1563462" y="393919"/>
                  <a:pt x="1563462" y="391868"/>
                </a:cubicBezTo>
                <a:lnTo>
                  <a:pt x="1578302" y="396392"/>
                </a:lnTo>
                <a:cubicBezTo>
                  <a:pt x="1578060" y="399167"/>
                  <a:pt x="1577759" y="402002"/>
                  <a:pt x="1577397" y="404898"/>
                </a:cubicBezTo>
                <a:cubicBezTo>
                  <a:pt x="1577035" y="407794"/>
                  <a:pt x="1576613" y="410327"/>
                  <a:pt x="1576130" y="412499"/>
                </a:cubicBezTo>
                <a:cubicBezTo>
                  <a:pt x="1575165" y="417325"/>
                  <a:pt x="1574139" y="421276"/>
                  <a:pt x="1573053" y="424353"/>
                </a:cubicBezTo>
                <a:cubicBezTo>
                  <a:pt x="1571968" y="427429"/>
                  <a:pt x="1570369" y="429903"/>
                  <a:pt x="1568257" y="431773"/>
                </a:cubicBezTo>
                <a:cubicBezTo>
                  <a:pt x="1566146" y="433643"/>
                  <a:pt x="1563341" y="435000"/>
                  <a:pt x="1559842" y="435845"/>
                </a:cubicBezTo>
                <a:cubicBezTo>
                  <a:pt x="1556343" y="436689"/>
                  <a:pt x="1551698" y="437232"/>
                  <a:pt x="1545907" y="437474"/>
                </a:cubicBezTo>
                <a:cubicBezTo>
                  <a:pt x="1520691" y="438680"/>
                  <a:pt x="1495475" y="438680"/>
                  <a:pt x="1470260" y="437474"/>
                </a:cubicBezTo>
                <a:cubicBezTo>
                  <a:pt x="1464830" y="437232"/>
                  <a:pt x="1460276" y="436719"/>
                  <a:pt x="1456596" y="435935"/>
                </a:cubicBezTo>
                <a:cubicBezTo>
                  <a:pt x="1452916" y="435151"/>
                  <a:pt x="1449960" y="433733"/>
                  <a:pt x="1447728" y="431682"/>
                </a:cubicBezTo>
                <a:cubicBezTo>
                  <a:pt x="1445496" y="429631"/>
                  <a:pt x="1443897" y="426826"/>
                  <a:pt x="1442932" y="423267"/>
                </a:cubicBezTo>
                <a:cubicBezTo>
                  <a:pt x="1441967" y="419708"/>
                  <a:pt x="1441485" y="414972"/>
                  <a:pt x="1441485" y="409060"/>
                </a:cubicBezTo>
                <a:lnTo>
                  <a:pt x="1441485" y="346081"/>
                </a:lnTo>
                <a:lnTo>
                  <a:pt x="1546631" y="346081"/>
                </a:lnTo>
                <a:lnTo>
                  <a:pt x="1546631" y="304276"/>
                </a:lnTo>
                <a:lnTo>
                  <a:pt x="1435512" y="304276"/>
                </a:lnTo>
                <a:close/>
                <a:moveTo>
                  <a:pt x="2366829" y="289436"/>
                </a:moveTo>
                <a:lnTo>
                  <a:pt x="2445734" y="289436"/>
                </a:lnTo>
                <a:lnTo>
                  <a:pt x="2445734" y="365807"/>
                </a:lnTo>
                <a:lnTo>
                  <a:pt x="2407005" y="365807"/>
                </a:lnTo>
                <a:cubicBezTo>
                  <a:pt x="2408694" y="370875"/>
                  <a:pt x="2410473" y="375580"/>
                  <a:pt x="2412344" y="379923"/>
                </a:cubicBezTo>
                <a:cubicBezTo>
                  <a:pt x="2414214" y="384267"/>
                  <a:pt x="2416355" y="388309"/>
                  <a:pt x="2418769" y="392049"/>
                </a:cubicBezTo>
                <a:cubicBezTo>
                  <a:pt x="2422991" y="389636"/>
                  <a:pt x="2427666" y="386559"/>
                  <a:pt x="2432794" y="382819"/>
                </a:cubicBezTo>
                <a:cubicBezTo>
                  <a:pt x="2437922" y="379079"/>
                  <a:pt x="2442778" y="374977"/>
                  <a:pt x="2447362" y="370513"/>
                </a:cubicBezTo>
                <a:lnTo>
                  <a:pt x="2455145" y="379742"/>
                </a:lnTo>
                <a:cubicBezTo>
                  <a:pt x="2450198" y="384086"/>
                  <a:pt x="2445221" y="388067"/>
                  <a:pt x="2440214" y="391687"/>
                </a:cubicBezTo>
                <a:cubicBezTo>
                  <a:pt x="2435207" y="395306"/>
                  <a:pt x="2430351" y="398504"/>
                  <a:pt x="2425645" y="401278"/>
                </a:cubicBezTo>
                <a:cubicBezTo>
                  <a:pt x="2430230" y="406466"/>
                  <a:pt x="2435569" y="411081"/>
                  <a:pt x="2441662" y="415123"/>
                </a:cubicBezTo>
                <a:cubicBezTo>
                  <a:pt x="2447755" y="419165"/>
                  <a:pt x="2455024" y="422996"/>
                  <a:pt x="2463469" y="426615"/>
                </a:cubicBezTo>
                <a:lnTo>
                  <a:pt x="2455145" y="438016"/>
                </a:lnTo>
                <a:cubicBezTo>
                  <a:pt x="2446578" y="433673"/>
                  <a:pt x="2439128" y="429179"/>
                  <a:pt x="2432794" y="424534"/>
                </a:cubicBezTo>
                <a:cubicBezTo>
                  <a:pt x="2426460" y="419889"/>
                  <a:pt x="2420910" y="414731"/>
                  <a:pt x="2416144" y="409060"/>
                </a:cubicBezTo>
                <a:cubicBezTo>
                  <a:pt x="2411379" y="403390"/>
                  <a:pt x="2407307" y="397056"/>
                  <a:pt x="2403929" y="390058"/>
                </a:cubicBezTo>
                <a:cubicBezTo>
                  <a:pt x="2400550" y="383060"/>
                  <a:pt x="2397534" y="374977"/>
                  <a:pt x="2394880" y="365807"/>
                </a:cubicBezTo>
                <a:lnTo>
                  <a:pt x="2379497" y="365807"/>
                </a:lnTo>
                <a:lnTo>
                  <a:pt x="2379497" y="425348"/>
                </a:lnTo>
                <a:cubicBezTo>
                  <a:pt x="2381065" y="424745"/>
                  <a:pt x="2383116" y="423900"/>
                  <a:pt x="2385650" y="422815"/>
                </a:cubicBezTo>
                <a:cubicBezTo>
                  <a:pt x="2388184" y="421729"/>
                  <a:pt x="2390868" y="420552"/>
                  <a:pt x="2393703" y="419286"/>
                </a:cubicBezTo>
                <a:cubicBezTo>
                  <a:pt x="2396539" y="418019"/>
                  <a:pt x="2399344" y="416692"/>
                  <a:pt x="2402119" y="415304"/>
                </a:cubicBezTo>
                <a:cubicBezTo>
                  <a:pt x="2404894" y="413917"/>
                  <a:pt x="2407307" y="412620"/>
                  <a:pt x="2409358" y="411413"/>
                </a:cubicBezTo>
                <a:lnTo>
                  <a:pt x="2411349" y="423538"/>
                </a:lnTo>
                <a:cubicBezTo>
                  <a:pt x="2408815" y="424866"/>
                  <a:pt x="2405799" y="426344"/>
                  <a:pt x="2402300" y="427972"/>
                </a:cubicBezTo>
                <a:cubicBezTo>
                  <a:pt x="2398801" y="429601"/>
                  <a:pt x="2395332" y="431170"/>
                  <a:pt x="2391894" y="432678"/>
                </a:cubicBezTo>
                <a:cubicBezTo>
                  <a:pt x="2388455" y="434186"/>
                  <a:pt x="2385258" y="435543"/>
                  <a:pt x="2382302" y="436750"/>
                </a:cubicBezTo>
                <a:cubicBezTo>
                  <a:pt x="2379346" y="437956"/>
                  <a:pt x="2377205" y="438861"/>
                  <a:pt x="2375877" y="439464"/>
                </a:cubicBezTo>
                <a:cubicBezTo>
                  <a:pt x="2374429" y="440067"/>
                  <a:pt x="2372951" y="440731"/>
                  <a:pt x="2371443" y="441455"/>
                </a:cubicBezTo>
                <a:cubicBezTo>
                  <a:pt x="2369935" y="442179"/>
                  <a:pt x="2368337" y="443023"/>
                  <a:pt x="2366647" y="443989"/>
                </a:cubicBezTo>
                <a:lnTo>
                  <a:pt x="2360675" y="432225"/>
                </a:lnTo>
                <a:cubicBezTo>
                  <a:pt x="2363209" y="430898"/>
                  <a:pt x="2364868" y="429722"/>
                  <a:pt x="2365652" y="428696"/>
                </a:cubicBezTo>
                <a:cubicBezTo>
                  <a:pt x="2366437" y="427671"/>
                  <a:pt x="2366829" y="426132"/>
                  <a:pt x="2366829" y="424081"/>
                </a:cubicBezTo>
                <a:close/>
                <a:moveTo>
                  <a:pt x="3770556" y="289074"/>
                </a:moveTo>
                <a:lnTo>
                  <a:pt x="3854167" y="289074"/>
                </a:lnTo>
                <a:lnTo>
                  <a:pt x="3854167" y="366531"/>
                </a:lnTo>
                <a:lnTo>
                  <a:pt x="3810914" y="366531"/>
                </a:lnTo>
                <a:cubicBezTo>
                  <a:pt x="3812603" y="371719"/>
                  <a:pt x="3814503" y="376485"/>
                  <a:pt x="3816615" y="380828"/>
                </a:cubicBezTo>
                <a:cubicBezTo>
                  <a:pt x="3818726" y="385172"/>
                  <a:pt x="3821169" y="389213"/>
                  <a:pt x="3823944" y="392954"/>
                </a:cubicBezTo>
                <a:cubicBezTo>
                  <a:pt x="3829011" y="389817"/>
                  <a:pt x="3834169" y="386318"/>
                  <a:pt x="3839417" y="382457"/>
                </a:cubicBezTo>
                <a:cubicBezTo>
                  <a:pt x="3844666" y="378596"/>
                  <a:pt x="3849703" y="374736"/>
                  <a:pt x="3854529" y="370875"/>
                </a:cubicBezTo>
                <a:lnTo>
                  <a:pt x="3862130" y="380647"/>
                </a:lnTo>
                <a:cubicBezTo>
                  <a:pt x="3857545" y="384026"/>
                  <a:pt x="3852538" y="387615"/>
                  <a:pt x="3847109" y="391415"/>
                </a:cubicBezTo>
                <a:cubicBezTo>
                  <a:pt x="3841679" y="395216"/>
                  <a:pt x="3836431" y="398685"/>
                  <a:pt x="3831364" y="401821"/>
                </a:cubicBezTo>
                <a:cubicBezTo>
                  <a:pt x="3836431" y="406889"/>
                  <a:pt x="3842223" y="411413"/>
                  <a:pt x="3848737" y="415395"/>
                </a:cubicBezTo>
                <a:cubicBezTo>
                  <a:pt x="3855253" y="419376"/>
                  <a:pt x="3863035" y="423176"/>
                  <a:pt x="3872083" y="426796"/>
                </a:cubicBezTo>
                <a:lnTo>
                  <a:pt x="3864845" y="438197"/>
                </a:lnTo>
                <a:cubicBezTo>
                  <a:pt x="3855916" y="434216"/>
                  <a:pt x="3847983" y="429933"/>
                  <a:pt x="3841046" y="425348"/>
                </a:cubicBezTo>
                <a:cubicBezTo>
                  <a:pt x="3834109" y="420763"/>
                  <a:pt x="3827956" y="415606"/>
                  <a:pt x="3822587" y="409875"/>
                </a:cubicBezTo>
                <a:cubicBezTo>
                  <a:pt x="3817218" y="404144"/>
                  <a:pt x="3812543" y="397749"/>
                  <a:pt x="3808561" y="390691"/>
                </a:cubicBezTo>
                <a:cubicBezTo>
                  <a:pt x="3804579" y="383633"/>
                  <a:pt x="3801141" y="375580"/>
                  <a:pt x="3798245" y="366531"/>
                </a:cubicBezTo>
                <a:lnTo>
                  <a:pt x="3783405" y="366531"/>
                </a:lnTo>
                <a:lnTo>
                  <a:pt x="3783405" y="424986"/>
                </a:lnTo>
                <a:cubicBezTo>
                  <a:pt x="3784974" y="424383"/>
                  <a:pt x="3787267" y="423448"/>
                  <a:pt x="3790283" y="422181"/>
                </a:cubicBezTo>
                <a:cubicBezTo>
                  <a:pt x="3793299" y="420914"/>
                  <a:pt x="3796405" y="419587"/>
                  <a:pt x="3799603" y="418200"/>
                </a:cubicBezTo>
                <a:cubicBezTo>
                  <a:pt x="3802800" y="416812"/>
                  <a:pt x="3805786" y="415515"/>
                  <a:pt x="3808561" y="414309"/>
                </a:cubicBezTo>
                <a:cubicBezTo>
                  <a:pt x="3811336" y="413102"/>
                  <a:pt x="3813327" y="412197"/>
                  <a:pt x="3814533" y="411594"/>
                </a:cubicBezTo>
                <a:lnTo>
                  <a:pt x="3816705" y="424805"/>
                </a:lnTo>
                <a:cubicBezTo>
                  <a:pt x="3815499" y="425167"/>
                  <a:pt x="3813146" y="426042"/>
                  <a:pt x="3809647" y="427429"/>
                </a:cubicBezTo>
                <a:cubicBezTo>
                  <a:pt x="3806148" y="428817"/>
                  <a:pt x="3802408" y="430295"/>
                  <a:pt x="3798427" y="431863"/>
                </a:cubicBezTo>
                <a:cubicBezTo>
                  <a:pt x="3794445" y="433432"/>
                  <a:pt x="3790645" y="434970"/>
                  <a:pt x="3787025" y="436478"/>
                </a:cubicBezTo>
                <a:cubicBezTo>
                  <a:pt x="3783405" y="437986"/>
                  <a:pt x="3780933" y="438982"/>
                  <a:pt x="3779605" y="439464"/>
                </a:cubicBezTo>
                <a:cubicBezTo>
                  <a:pt x="3778037" y="440067"/>
                  <a:pt x="3776438" y="440731"/>
                  <a:pt x="3774809" y="441455"/>
                </a:cubicBezTo>
                <a:cubicBezTo>
                  <a:pt x="3773181" y="442179"/>
                  <a:pt x="3771522" y="443023"/>
                  <a:pt x="3769833" y="443989"/>
                </a:cubicBezTo>
                <a:lnTo>
                  <a:pt x="3764041" y="431320"/>
                </a:lnTo>
                <a:cubicBezTo>
                  <a:pt x="3766575" y="429993"/>
                  <a:pt x="3768294" y="428847"/>
                  <a:pt x="3769199" y="427882"/>
                </a:cubicBezTo>
                <a:cubicBezTo>
                  <a:pt x="3770104" y="426917"/>
                  <a:pt x="3770556" y="425409"/>
                  <a:pt x="3770556" y="423357"/>
                </a:cubicBezTo>
                <a:close/>
                <a:moveTo>
                  <a:pt x="2308736" y="288531"/>
                </a:moveTo>
                <a:lnTo>
                  <a:pt x="2357056" y="288531"/>
                </a:lnTo>
                <a:lnTo>
                  <a:pt x="2357056" y="300837"/>
                </a:lnTo>
                <a:cubicBezTo>
                  <a:pt x="2355487" y="309283"/>
                  <a:pt x="2353467" y="316974"/>
                  <a:pt x="2350993" y="323912"/>
                </a:cubicBezTo>
                <a:cubicBezTo>
                  <a:pt x="2348520" y="330849"/>
                  <a:pt x="2345715" y="337877"/>
                  <a:pt x="2342578" y="344995"/>
                </a:cubicBezTo>
                <a:cubicBezTo>
                  <a:pt x="2343905" y="347770"/>
                  <a:pt x="2345353" y="350545"/>
                  <a:pt x="2346921" y="353320"/>
                </a:cubicBezTo>
                <a:cubicBezTo>
                  <a:pt x="2348490" y="356095"/>
                  <a:pt x="2349907" y="359172"/>
                  <a:pt x="2351174" y="362550"/>
                </a:cubicBezTo>
                <a:cubicBezTo>
                  <a:pt x="2352441" y="365928"/>
                  <a:pt x="2353497" y="369668"/>
                  <a:pt x="2354341" y="373770"/>
                </a:cubicBezTo>
                <a:cubicBezTo>
                  <a:pt x="2355186" y="377872"/>
                  <a:pt x="2355608" y="382638"/>
                  <a:pt x="2355608" y="388067"/>
                </a:cubicBezTo>
                <a:cubicBezTo>
                  <a:pt x="2355608" y="391687"/>
                  <a:pt x="2355397" y="394763"/>
                  <a:pt x="2354975" y="397297"/>
                </a:cubicBezTo>
                <a:cubicBezTo>
                  <a:pt x="2354553" y="399831"/>
                  <a:pt x="2353798" y="401972"/>
                  <a:pt x="2352713" y="403722"/>
                </a:cubicBezTo>
                <a:cubicBezTo>
                  <a:pt x="2351627" y="405471"/>
                  <a:pt x="2350088" y="406828"/>
                  <a:pt x="2348098" y="407794"/>
                </a:cubicBezTo>
                <a:cubicBezTo>
                  <a:pt x="2346107" y="408759"/>
                  <a:pt x="2343603" y="409422"/>
                  <a:pt x="2340587" y="409784"/>
                </a:cubicBezTo>
                <a:lnTo>
                  <a:pt x="2329729" y="411232"/>
                </a:lnTo>
                <a:lnTo>
                  <a:pt x="2325566" y="399107"/>
                </a:lnTo>
                <a:lnTo>
                  <a:pt x="2334072" y="398202"/>
                </a:lnTo>
                <a:cubicBezTo>
                  <a:pt x="2335882" y="397840"/>
                  <a:pt x="2337420" y="397448"/>
                  <a:pt x="2338687" y="397026"/>
                </a:cubicBezTo>
                <a:cubicBezTo>
                  <a:pt x="2339954" y="396603"/>
                  <a:pt x="2340949" y="395970"/>
                  <a:pt x="2341673" y="395125"/>
                </a:cubicBezTo>
                <a:cubicBezTo>
                  <a:pt x="2342397" y="394281"/>
                  <a:pt x="2342940" y="393165"/>
                  <a:pt x="2343302" y="391777"/>
                </a:cubicBezTo>
                <a:cubicBezTo>
                  <a:pt x="2343664" y="390390"/>
                  <a:pt x="2343845" y="388610"/>
                  <a:pt x="2343845" y="386439"/>
                </a:cubicBezTo>
                <a:cubicBezTo>
                  <a:pt x="2343845" y="381613"/>
                  <a:pt x="2343423" y="377299"/>
                  <a:pt x="2342578" y="373499"/>
                </a:cubicBezTo>
                <a:cubicBezTo>
                  <a:pt x="2341733" y="369698"/>
                  <a:pt x="2340617" y="366230"/>
                  <a:pt x="2339230" y="363093"/>
                </a:cubicBezTo>
                <a:cubicBezTo>
                  <a:pt x="2337842" y="359956"/>
                  <a:pt x="2336304" y="357060"/>
                  <a:pt x="2334615" y="354406"/>
                </a:cubicBezTo>
                <a:cubicBezTo>
                  <a:pt x="2332926" y="351752"/>
                  <a:pt x="2331237" y="349158"/>
                  <a:pt x="2329548" y="346624"/>
                </a:cubicBezTo>
                <a:cubicBezTo>
                  <a:pt x="2332685" y="339626"/>
                  <a:pt x="2335731" y="332086"/>
                  <a:pt x="2338687" y="324002"/>
                </a:cubicBezTo>
                <a:cubicBezTo>
                  <a:pt x="2341643" y="315919"/>
                  <a:pt x="2343785" y="308197"/>
                  <a:pt x="2345112" y="300837"/>
                </a:cubicBezTo>
                <a:lnTo>
                  <a:pt x="2321042" y="300837"/>
                </a:lnTo>
                <a:lnTo>
                  <a:pt x="2321042" y="441636"/>
                </a:lnTo>
                <a:lnTo>
                  <a:pt x="2308736" y="441636"/>
                </a:lnTo>
                <a:close/>
                <a:moveTo>
                  <a:pt x="963577" y="288531"/>
                </a:moveTo>
                <a:lnTo>
                  <a:pt x="1042663" y="288531"/>
                </a:lnTo>
                <a:lnTo>
                  <a:pt x="1042663" y="348977"/>
                </a:lnTo>
                <a:lnTo>
                  <a:pt x="963577" y="348977"/>
                </a:lnTo>
                <a:close/>
                <a:moveTo>
                  <a:pt x="107556" y="287988"/>
                </a:moveTo>
                <a:lnTo>
                  <a:pt x="123120" y="287988"/>
                </a:lnTo>
                <a:lnTo>
                  <a:pt x="123120" y="401821"/>
                </a:lnTo>
                <a:cubicBezTo>
                  <a:pt x="123120" y="406768"/>
                  <a:pt x="123844" y="409965"/>
                  <a:pt x="125292" y="411413"/>
                </a:cubicBezTo>
                <a:cubicBezTo>
                  <a:pt x="126739" y="412861"/>
                  <a:pt x="129032" y="413585"/>
                  <a:pt x="132169" y="413585"/>
                </a:cubicBezTo>
                <a:cubicBezTo>
                  <a:pt x="133254" y="413585"/>
                  <a:pt x="134431" y="413524"/>
                  <a:pt x="135698" y="413404"/>
                </a:cubicBezTo>
                <a:cubicBezTo>
                  <a:pt x="136964" y="413283"/>
                  <a:pt x="138261" y="413042"/>
                  <a:pt x="139589" y="412680"/>
                </a:cubicBezTo>
                <a:lnTo>
                  <a:pt x="139589" y="425529"/>
                </a:lnTo>
                <a:cubicBezTo>
                  <a:pt x="138141" y="425891"/>
                  <a:pt x="136602" y="426163"/>
                  <a:pt x="134974" y="426344"/>
                </a:cubicBezTo>
                <a:cubicBezTo>
                  <a:pt x="133345" y="426525"/>
                  <a:pt x="131445" y="426615"/>
                  <a:pt x="129273" y="426615"/>
                </a:cubicBezTo>
                <a:cubicBezTo>
                  <a:pt x="122034" y="426615"/>
                  <a:pt x="116605" y="424986"/>
                  <a:pt x="112985" y="421729"/>
                </a:cubicBezTo>
                <a:cubicBezTo>
                  <a:pt x="109366" y="418471"/>
                  <a:pt x="107556" y="413163"/>
                  <a:pt x="107556" y="405803"/>
                </a:cubicBezTo>
                <a:close/>
                <a:moveTo>
                  <a:pt x="694582" y="286721"/>
                </a:moveTo>
                <a:lnTo>
                  <a:pt x="696753" y="299932"/>
                </a:lnTo>
                <a:cubicBezTo>
                  <a:pt x="692048" y="300415"/>
                  <a:pt x="686770" y="300928"/>
                  <a:pt x="680918" y="301471"/>
                </a:cubicBezTo>
                <a:cubicBezTo>
                  <a:pt x="675067" y="302014"/>
                  <a:pt x="668883" y="302526"/>
                  <a:pt x="662368" y="303009"/>
                </a:cubicBezTo>
                <a:cubicBezTo>
                  <a:pt x="655853" y="303492"/>
                  <a:pt x="649127" y="303974"/>
                  <a:pt x="642189" y="304457"/>
                </a:cubicBezTo>
                <a:cubicBezTo>
                  <a:pt x="635252" y="304939"/>
                  <a:pt x="628285" y="305422"/>
                  <a:pt x="621287" y="305905"/>
                </a:cubicBezTo>
                <a:lnTo>
                  <a:pt x="625087" y="310429"/>
                </a:lnTo>
                <a:cubicBezTo>
                  <a:pt x="619537" y="315738"/>
                  <a:pt x="614319" y="320352"/>
                  <a:pt x="609433" y="324274"/>
                </a:cubicBezTo>
                <a:cubicBezTo>
                  <a:pt x="604547" y="328195"/>
                  <a:pt x="599389" y="331844"/>
                  <a:pt x="593960" y="335223"/>
                </a:cubicBezTo>
                <a:cubicBezTo>
                  <a:pt x="595528" y="335223"/>
                  <a:pt x="598243" y="335162"/>
                  <a:pt x="602103" y="335042"/>
                </a:cubicBezTo>
                <a:cubicBezTo>
                  <a:pt x="605964" y="334921"/>
                  <a:pt x="610187" y="334770"/>
                  <a:pt x="614772" y="334589"/>
                </a:cubicBezTo>
                <a:cubicBezTo>
                  <a:pt x="619356" y="334408"/>
                  <a:pt x="623941" y="334227"/>
                  <a:pt x="628526" y="334046"/>
                </a:cubicBezTo>
                <a:cubicBezTo>
                  <a:pt x="633111" y="333865"/>
                  <a:pt x="637032" y="333714"/>
                  <a:pt x="640289" y="333594"/>
                </a:cubicBezTo>
                <a:cubicBezTo>
                  <a:pt x="645357" y="329733"/>
                  <a:pt x="650243" y="325782"/>
                  <a:pt x="654948" y="321740"/>
                </a:cubicBezTo>
                <a:cubicBezTo>
                  <a:pt x="659654" y="317698"/>
                  <a:pt x="664118" y="313626"/>
                  <a:pt x="668340" y="309524"/>
                </a:cubicBezTo>
                <a:lnTo>
                  <a:pt x="677027" y="319659"/>
                </a:lnTo>
                <a:cubicBezTo>
                  <a:pt x="671477" y="324847"/>
                  <a:pt x="665596" y="329944"/>
                  <a:pt x="659382" y="334951"/>
                </a:cubicBezTo>
                <a:cubicBezTo>
                  <a:pt x="653169" y="339958"/>
                  <a:pt x="646804" y="344754"/>
                  <a:pt x="640289" y="349339"/>
                </a:cubicBezTo>
                <a:cubicBezTo>
                  <a:pt x="633774" y="353923"/>
                  <a:pt x="627289" y="358237"/>
                  <a:pt x="620834" y="362278"/>
                </a:cubicBezTo>
                <a:cubicBezTo>
                  <a:pt x="614380" y="366320"/>
                  <a:pt x="608136" y="369909"/>
                  <a:pt x="602103" y="373046"/>
                </a:cubicBezTo>
                <a:cubicBezTo>
                  <a:pt x="606809" y="372926"/>
                  <a:pt x="612057" y="372745"/>
                  <a:pt x="617848" y="372503"/>
                </a:cubicBezTo>
                <a:cubicBezTo>
                  <a:pt x="623640" y="372262"/>
                  <a:pt x="629612" y="372021"/>
                  <a:pt x="635765" y="371780"/>
                </a:cubicBezTo>
                <a:cubicBezTo>
                  <a:pt x="641918" y="371538"/>
                  <a:pt x="648131" y="371297"/>
                  <a:pt x="654405" y="371056"/>
                </a:cubicBezTo>
                <a:cubicBezTo>
                  <a:pt x="660679" y="370814"/>
                  <a:pt x="666591" y="370573"/>
                  <a:pt x="672141" y="370332"/>
                </a:cubicBezTo>
                <a:cubicBezTo>
                  <a:pt x="669125" y="367195"/>
                  <a:pt x="666199" y="364239"/>
                  <a:pt x="663364" y="361464"/>
                </a:cubicBezTo>
                <a:cubicBezTo>
                  <a:pt x="660528" y="358689"/>
                  <a:pt x="658025" y="356336"/>
                  <a:pt x="655853" y="354406"/>
                </a:cubicBezTo>
                <a:lnTo>
                  <a:pt x="665626" y="346081"/>
                </a:lnTo>
                <a:cubicBezTo>
                  <a:pt x="668159" y="348253"/>
                  <a:pt x="671145" y="351028"/>
                  <a:pt x="674584" y="354406"/>
                </a:cubicBezTo>
                <a:cubicBezTo>
                  <a:pt x="678022" y="357784"/>
                  <a:pt x="681491" y="361343"/>
                  <a:pt x="684990" y="365083"/>
                </a:cubicBezTo>
                <a:cubicBezTo>
                  <a:pt x="688489" y="368824"/>
                  <a:pt x="691807" y="372534"/>
                  <a:pt x="694944" y="376213"/>
                </a:cubicBezTo>
                <a:cubicBezTo>
                  <a:pt x="698081" y="379893"/>
                  <a:pt x="700614" y="383060"/>
                  <a:pt x="702545" y="385715"/>
                </a:cubicBezTo>
                <a:lnTo>
                  <a:pt x="693134" y="395849"/>
                </a:lnTo>
                <a:cubicBezTo>
                  <a:pt x="690721" y="392109"/>
                  <a:pt x="687584" y="387947"/>
                  <a:pt x="683723" y="383362"/>
                </a:cubicBezTo>
                <a:cubicBezTo>
                  <a:pt x="676484" y="383603"/>
                  <a:pt x="668944" y="383814"/>
                  <a:pt x="661101" y="383995"/>
                </a:cubicBezTo>
                <a:cubicBezTo>
                  <a:pt x="653259" y="384176"/>
                  <a:pt x="645236" y="384388"/>
                  <a:pt x="637032" y="384629"/>
                </a:cubicBezTo>
                <a:lnTo>
                  <a:pt x="637032" y="421367"/>
                </a:lnTo>
                <a:cubicBezTo>
                  <a:pt x="637032" y="425228"/>
                  <a:pt x="636730" y="428334"/>
                  <a:pt x="636127" y="430687"/>
                </a:cubicBezTo>
                <a:cubicBezTo>
                  <a:pt x="635524" y="433040"/>
                  <a:pt x="634347" y="434910"/>
                  <a:pt x="632598" y="436297"/>
                </a:cubicBezTo>
                <a:cubicBezTo>
                  <a:pt x="630848" y="437685"/>
                  <a:pt x="628435" y="438710"/>
                  <a:pt x="625359" y="439374"/>
                </a:cubicBezTo>
                <a:cubicBezTo>
                  <a:pt x="622282" y="440037"/>
                  <a:pt x="618210" y="440610"/>
                  <a:pt x="613143" y="441093"/>
                </a:cubicBezTo>
                <a:lnTo>
                  <a:pt x="602827" y="441998"/>
                </a:lnTo>
                <a:lnTo>
                  <a:pt x="598303" y="428606"/>
                </a:lnTo>
                <a:lnTo>
                  <a:pt x="610971" y="427520"/>
                </a:lnTo>
                <a:cubicBezTo>
                  <a:pt x="613746" y="427279"/>
                  <a:pt x="615978" y="426977"/>
                  <a:pt x="617667" y="426615"/>
                </a:cubicBezTo>
                <a:cubicBezTo>
                  <a:pt x="619356" y="426253"/>
                  <a:pt x="620623" y="425710"/>
                  <a:pt x="621468" y="424986"/>
                </a:cubicBezTo>
                <a:cubicBezTo>
                  <a:pt x="622312" y="424262"/>
                  <a:pt x="622855" y="423327"/>
                  <a:pt x="623097" y="422181"/>
                </a:cubicBezTo>
                <a:cubicBezTo>
                  <a:pt x="623338" y="421035"/>
                  <a:pt x="623459" y="419497"/>
                  <a:pt x="623459" y="417566"/>
                </a:cubicBezTo>
                <a:lnTo>
                  <a:pt x="623459" y="385172"/>
                </a:lnTo>
                <a:cubicBezTo>
                  <a:pt x="615496" y="385413"/>
                  <a:pt x="607774" y="385684"/>
                  <a:pt x="600294" y="385986"/>
                </a:cubicBezTo>
                <a:cubicBezTo>
                  <a:pt x="592813" y="386288"/>
                  <a:pt x="585695" y="386680"/>
                  <a:pt x="578939" y="387162"/>
                </a:cubicBezTo>
                <a:cubicBezTo>
                  <a:pt x="576888" y="387283"/>
                  <a:pt x="574203" y="387494"/>
                  <a:pt x="570885" y="387796"/>
                </a:cubicBezTo>
                <a:cubicBezTo>
                  <a:pt x="567567" y="388097"/>
                  <a:pt x="564702" y="388369"/>
                  <a:pt x="562289" y="388610"/>
                </a:cubicBezTo>
                <a:lnTo>
                  <a:pt x="559574" y="374856"/>
                </a:lnTo>
                <a:cubicBezTo>
                  <a:pt x="561625" y="374615"/>
                  <a:pt x="563948" y="374253"/>
                  <a:pt x="566542" y="373770"/>
                </a:cubicBezTo>
                <a:cubicBezTo>
                  <a:pt x="569136" y="373288"/>
                  <a:pt x="571277" y="372745"/>
                  <a:pt x="572966" y="372142"/>
                </a:cubicBezTo>
                <a:cubicBezTo>
                  <a:pt x="581291" y="369246"/>
                  <a:pt x="589707" y="365536"/>
                  <a:pt x="598213" y="361012"/>
                </a:cubicBezTo>
                <a:cubicBezTo>
                  <a:pt x="606718" y="356487"/>
                  <a:pt x="615134" y="351450"/>
                  <a:pt x="623459" y="345900"/>
                </a:cubicBezTo>
                <a:cubicBezTo>
                  <a:pt x="619356" y="346021"/>
                  <a:pt x="614983" y="346141"/>
                  <a:pt x="610338" y="346262"/>
                </a:cubicBezTo>
                <a:cubicBezTo>
                  <a:pt x="605693" y="346383"/>
                  <a:pt x="601259" y="346503"/>
                  <a:pt x="597036" y="346624"/>
                </a:cubicBezTo>
                <a:cubicBezTo>
                  <a:pt x="592813" y="346745"/>
                  <a:pt x="588983" y="346865"/>
                  <a:pt x="585544" y="346986"/>
                </a:cubicBezTo>
                <a:cubicBezTo>
                  <a:pt x="582106" y="347107"/>
                  <a:pt x="579602" y="347227"/>
                  <a:pt x="578034" y="347348"/>
                </a:cubicBezTo>
                <a:cubicBezTo>
                  <a:pt x="576465" y="347348"/>
                  <a:pt x="574595" y="347438"/>
                  <a:pt x="572424" y="347619"/>
                </a:cubicBezTo>
                <a:cubicBezTo>
                  <a:pt x="570252" y="347800"/>
                  <a:pt x="567779" y="348012"/>
                  <a:pt x="565004" y="348253"/>
                </a:cubicBezTo>
                <a:lnTo>
                  <a:pt x="562470" y="336308"/>
                </a:lnTo>
                <a:cubicBezTo>
                  <a:pt x="566572" y="335705"/>
                  <a:pt x="569558" y="335162"/>
                  <a:pt x="571428" y="334680"/>
                </a:cubicBezTo>
                <a:cubicBezTo>
                  <a:pt x="573298" y="334197"/>
                  <a:pt x="574957" y="333534"/>
                  <a:pt x="576405" y="332689"/>
                </a:cubicBezTo>
                <a:cubicBezTo>
                  <a:pt x="581714" y="329673"/>
                  <a:pt x="587475" y="325872"/>
                  <a:pt x="593688" y="321288"/>
                </a:cubicBezTo>
                <a:cubicBezTo>
                  <a:pt x="599902" y="316703"/>
                  <a:pt x="605904" y="311756"/>
                  <a:pt x="611695" y="306448"/>
                </a:cubicBezTo>
                <a:cubicBezTo>
                  <a:pt x="601802" y="307051"/>
                  <a:pt x="592391" y="307594"/>
                  <a:pt x="583463" y="308076"/>
                </a:cubicBezTo>
                <a:cubicBezTo>
                  <a:pt x="574535" y="308559"/>
                  <a:pt x="566632" y="308921"/>
                  <a:pt x="559755" y="309162"/>
                </a:cubicBezTo>
                <a:lnTo>
                  <a:pt x="557403" y="295951"/>
                </a:lnTo>
                <a:cubicBezTo>
                  <a:pt x="563435" y="295830"/>
                  <a:pt x="570222" y="295619"/>
                  <a:pt x="577762" y="295318"/>
                </a:cubicBezTo>
                <a:cubicBezTo>
                  <a:pt x="585303" y="295016"/>
                  <a:pt x="593206" y="294624"/>
                  <a:pt x="601470" y="294141"/>
                </a:cubicBezTo>
                <a:cubicBezTo>
                  <a:pt x="609735" y="293659"/>
                  <a:pt x="618150" y="293146"/>
                  <a:pt x="626716" y="292603"/>
                </a:cubicBezTo>
                <a:cubicBezTo>
                  <a:pt x="635282" y="292060"/>
                  <a:pt x="643637" y="291487"/>
                  <a:pt x="651781" y="290884"/>
                </a:cubicBezTo>
                <a:cubicBezTo>
                  <a:pt x="659925" y="290280"/>
                  <a:pt x="667677" y="289617"/>
                  <a:pt x="675036" y="288893"/>
                </a:cubicBezTo>
                <a:cubicBezTo>
                  <a:pt x="682396" y="288169"/>
                  <a:pt x="688911" y="287445"/>
                  <a:pt x="694582" y="286721"/>
                </a:cubicBezTo>
                <a:close/>
                <a:moveTo>
                  <a:pt x="4477825" y="282197"/>
                </a:moveTo>
                <a:lnTo>
                  <a:pt x="4491399" y="282740"/>
                </a:lnTo>
                <a:cubicBezTo>
                  <a:pt x="4491399" y="283222"/>
                  <a:pt x="4491399" y="284429"/>
                  <a:pt x="4491399" y="286359"/>
                </a:cubicBezTo>
                <a:cubicBezTo>
                  <a:pt x="4491399" y="288290"/>
                  <a:pt x="4491369" y="290431"/>
                  <a:pt x="4491309" y="292784"/>
                </a:cubicBezTo>
                <a:cubicBezTo>
                  <a:pt x="4491248" y="295137"/>
                  <a:pt x="4491187" y="297459"/>
                  <a:pt x="4491127" y="299751"/>
                </a:cubicBezTo>
                <a:cubicBezTo>
                  <a:pt x="4491067" y="302044"/>
                  <a:pt x="4491037" y="303733"/>
                  <a:pt x="4491037" y="304819"/>
                </a:cubicBezTo>
                <a:cubicBezTo>
                  <a:pt x="4491037" y="305784"/>
                  <a:pt x="4491037" y="306659"/>
                  <a:pt x="4491037" y="307443"/>
                </a:cubicBezTo>
                <a:cubicBezTo>
                  <a:pt x="4491037" y="308227"/>
                  <a:pt x="4490977" y="309042"/>
                  <a:pt x="4490856" y="309886"/>
                </a:cubicBezTo>
                <a:cubicBezTo>
                  <a:pt x="4492063" y="322916"/>
                  <a:pt x="4494505" y="335042"/>
                  <a:pt x="4498185" y="346262"/>
                </a:cubicBezTo>
                <a:cubicBezTo>
                  <a:pt x="4501865" y="357483"/>
                  <a:pt x="4506781" y="368039"/>
                  <a:pt x="4512935" y="377933"/>
                </a:cubicBezTo>
                <a:cubicBezTo>
                  <a:pt x="4519088" y="387826"/>
                  <a:pt x="4526417" y="397146"/>
                  <a:pt x="4534923" y="405893"/>
                </a:cubicBezTo>
                <a:cubicBezTo>
                  <a:pt x="4543429" y="414640"/>
                  <a:pt x="4553051" y="422996"/>
                  <a:pt x="4563789" y="430958"/>
                </a:cubicBezTo>
                <a:lnTo>
                  <a:pt x="4553654" y="443265"/>
                </a:lnTo>
                <a:cubicBezTo>
                  <a:pt x="4536522" y="429390"/>
                  <a:pt x="4522225" y="414610"/>
                  <a:pt x="4510763" y="398926"/>
                </a:cubicBezTo>
                <a:cubicBezTo>
                  <a:pt x="4499301" y="383241"/>
                  <a:pt x="4490856" y="366169"/>
                  <a:pt x="4485427" y="347710"/>
                </a:cubicBezTo>
                <a:cubicBezTo>
                  <a:pt x="4480721" y="365687"/>
                  <a:pt x="4472759" y="382336"/>
                  <a:pt x="4461538" y="397659"/>
                </a:cubicBezTo>
                <a:cubicBezTo>
                  <a:pt x="4450317" y="412982"/>
                  <a:pt x="4435417" y="427701"/>
                  <a:pt x="4416837" y="441817"/>
                </a:cubicBezTo>
                <a:lnTo>
                  <a:pt x="4406883" y="430054"/>
                </a:lnTo>
                <a:cubicBezTo>
                  <a:pt x="4419552" y="420884"/>
                  <a:pt x="4430320" y="411624"/>
                  <a:pt x="4439187" y="402274"/>
                </a:cubicBezTo>
                <a:cubicBezTo>
                  <a:pt x="4448055" y="392923"/>
                  <a:pt x="4455295" y="383030"/>
                  <a:pt x="4460905" y="372594"/>
                </a:cubicBezTo>
                <a:cubicBezTo>
                  <a:pt x="4466515" y="362158"/>
                  <a:pt x="4470617" y="350967"/>
                  <a:pt x="4473211" y="339023"/>
                </a:cubicBezTo>
                <a:cubicBezTo>
                  <a:pt x="4475805" y="327079"/>
                  <a:pt x="4477223" y="313928"/>
                  <a:pt x="4477464" y="299571"/>
                </a:cubicBezTo>
                <a:cubicBezTo>
                  <a:pt x="4477464" y="298847"/>
                  <a:pt x="4477494" y="297610"/>
                  <a:pt x="4477554" y="295861"/>
                </a:cubicBezTo>
                <a:cubicBezTo>
                  <a:pt x="4477615" y="294111"/>
                  <a:pt x="4477675" y="292301"/>
                  <a:pt x="4477735" y="290431"/>
                </a:cubicBezTo>
                <a:cubicBezTo>
                  <a:pt x="4477795" y="288561"/>
                  <a:pt x="4477825" y="286842"/>
                  <a:pt x="4477825" y="285274"/>
                </a:cubicBezTo>
                <a:cubicBezTo>
                  <a:pt x="4477825" y="283705"/>
                  <a:pt x="4477825" y="282680"/>
                  <a:pt x="4477825" y="282197"/>
                </a:cubicBezTo>
                <a:close/>
                <a:moveTo>
                  <a:pt x="922315" y="281654"/>
                </a:moveTo>
                <a:lnTo>
                  <a:pt x="934983" y="282016"/>
                </a:lnTo>
                <a:lnTo>
                  <a:pt x="934983" y="314049"/>
                </a:lnTo>
                <a:lnTo>
                  <a:pt x="954167" y="314049"/>
                </a:lnTo>
                <a:lnTo>
                  <a:pt x="954167" y="326717"/>
                </a:lnTo>
                <a:lnTo>
                  <a:pt x="934983" y="326717"/>
                </a:lnTo>
                <a:lnTo>
                  <a:pt x="934983" y="354587"/>
                </a:lnTo>
                <a:cubicBezTo>
                  <a:pt x="937276" y="353622"/>
                  <a:pt x="939447" y="352717"/>
                  <a:pt x="941498" y="351872"/>
                </a:cubicBezTo>
                <a:cubicBezTo>
                  <a:pt x="943549" y="351028"/>
                  <a:pt x="945419" y="350244"/>
                  <a:pt x="947109" y="349520"/>
                </a:cubicBezTo>
                <a:lnTo>
                  <a:pt x="947651" y="357664"/>
                </a:lnTo>
                <a:lnTo>
                  <a:pt x="948013" y="362912"/>
                </a:lnTo>
                <a:cubicBezTo>
                  <a:pt x="946204" y="363756"/>
                  <a:pt x="944183" y="364661"/>
                  <a:pt x="941951" y="365626"/>
                </a:cubicBezTo>
                <a:cubicBezTo>
                  <a:pt x="939719" y="366592"/>
                  <a:pt x="937396" y="367557"/>
                  <a:pt x="934983" y="368522"/>
                </a:cubicBezTo>
                <a:lnTo>
                  <a:pt x="934983" y="423538"/>
                </a:lnTo>
                <a:cubicBezTo>
                  <a:pt x="934983" y="426796"/>
                  <a:pt x="934682" y="429511"/>
                  <a:pt x="934078" y="431682"/>
                </a:cubicBezTo>
                <a:cubicBezTo>
                  <a:pt x="933475" y="433854"/>
                  <a:pt x="932419" y="435634"/>
                  <a:pt x="930911" y="437021"/>
                </a:cubicBezTo>
                <a:cubicBezTo>
                  <a:pt x="929403" y="438409"/>
                  <a:pt x="927382" y="439434"/>
                  <a:pt x="924849" y="440098"/>
                </a:cubicBezTo>
                <a:cubicBezTo>
                  <a:pt x="922315" y="440761"/>
                  <a:pt x="919178" y="441214"/>
                  <a:pt x="915438" y="441455"/>
                </a:cubicBezTo>
                <a:lnTo>
                  <a:pt x="908199" y="442179"/>
                </a:lnTo>
                <a:lnTo>
                  <a:pt x="904398" y="429330"/>
                </a:lnTo>
                <a:lnTo>
                  <a:pt x="912180" y="428606"/>
                </a:lnTo>
                <a:cubicBezTo>
                  <a:pt x="916041" y="428244"/>
                  <a:pt x="918695" y="427460"/>
                  <a:pt x="920143" y="426253"/>
                </a:cubicBezTo>
                <a:cubicBezTo>
                  <a:pt x="921591" y="425047"/>
                  <a:pt x="922315" y="422815"/>
                  <a:pt x="922315" y="419557"/>
                </a:cubicBezTo>
                <a:lnTo>
                  <a:pt x="922315" y="373589"/>
                </a:lnTo>
                <a:cubicBezTo>
                  <a:pt x="917610" y="375278"/>
                  <a:pt x="913055" y="376937"/>
                  <a:pt x="908651" y="378566"/>
                </a:cubicBezTo>
                <a:cubicBezTo>
                  <a:pt x="904248" y="380195"/>
                  <a:pt x="900357" y="381492"/>
                  <a:pt x="896978" y="382457"/>
                </a:cubicBezTo>
                <a:lnTo>
                  <a:pt x="895350" y="368703"/>
                </a:lnTo>
                <a:cubicBezTo>
                  <a:pt x="898849" y="367738"/>
                  <a:pt x="902951" y="366441"/>
                  <a:pt x="907656" y="364812"/>
                </a:cubicBezTo>
                <a:cubicBezTo>
                  <a:pt x="912361" y="363183"/>
                  <a:pt x="917248" y="361464"/>
                  <a:pt x="922315" y="359654"/>
                </a:cubicBezTo>
                <a:lnTo>
                  <a:pt x="922315" y="326717"/>
                </a:lnTo>
                <a:lnTo>
                  <a:pt x="901141" y="326717"/>
                </a:lnTo>
                <a:lnTo>
                  <a:pt x="901141" y="314049"/>
                </a:lnTo>
                <a:lnTo>
                  <a:pt x="922315" y="314049"/>
                </a:lnTo>
                <a:close/>
                <a:moveTo>
                  <a:pt x="3206753" y="281473"/>
                </a:moveTo>
                <a:cubicBezTo>
                  <a:pt x="3208442" y="282921"/>
                  <a:pt x="3210463" y="284791"/>
                  <a:pt x="3212815" y="287083"/>
                </a:cubicBezTo>
                <a:cubicBezTo>
                  <a:pt x="3215168" y="289376"/>
                  <a:pt x="3217521" y="291819"/>
                  <a:pt x="3219873" y="294413"/>
                </a:cubicBezTo>
                <a:cubicBezTo>
                  <a:pt x="3222226" y="297007"/>
                  <a:pt x="3224458" y="299601"/>
                  <a:pt x="3226569" y="302195"/>
                </a:cubicBezTo>
                <a:cubicBezTo>
                  <a:pt x="3228681" y="304789"/>
                  <a:pt x="3230400" y="306991"/>
                  <a:pt x="3231727" y="308800"/>
                </a:cubicBezTo>
                <a:lnTo>
                  <a:pt x="3221955" y="319297"/>
                </a:lnTo>
                <a:cubicBezTo>
                  <a:pt x="3220627" y="317125"/>
                  <a:pt x="3218908" y="314652"/>
                  <a:pt x="3216797" y="311877"/>
                </a:cubicBezTo>
                <a:cubicBezTo>
                  <a:pt x="3214685" y="309102"/>
                  <a:pt x="3212483" y="306357"/>
                  <a:pt x="3210191" y="303642"/>
                </a:cubicBezTo>
                <a:cubicBezTo>
                  <a:pt x="3207899" y="300928"/>
                  <a:pt x="3205607" y="298364"/>
                  <a:pt x="3203314" y="295951"/>
                </a:cubicBezTo>
                <a:cubicBezTo>
                  <a:pt x="3201022" y="293538"/>
                  <a:pt x="3198971" y="291547"/>
                  <a:pt x="3197161" y="289979"/>
                </a:cubicBezTo>
                <a:close/>
                <a:moveTo>
                  <a:pt x="3749382" y="281292"/>
                </a:moveTo>
                <a:lnTo>
                  <a:pt x="3759879" y="288893"/>
                </a:lnTo>
                <a:cubicBezTo>
                  <a:pt x="3757707" y="292513"/>
                  <a:pt x="3754993" y="296403"/>
                  <a:pt x="3751735" y="300566"/>
                </a:cubicBezTo>
                <a:cubicBezTo>
                  <a:pt x="3748477" y="304728"/>
                  <a:pt x="3744979" y="308891"/>
                  <a:pt x="3741239" y="313053"/>
                </a:cubicBezTo>
                <a:cubicBezTo>
                  <a:pt x="3737498" y="317216"/>
                  <a:pt x="3733637" y="321288"/>
                  <a:pt x="3729656" y="325269"/>
                </a:cubicBezTo>
                <a:cubicBezTo>
                  <a:pt x="3725675" y="329250"/>
                  <a:pt x="3721814" y="332870"/>
                  <a:pt x="3718074" y="336127"/>
                </a:cubicBezTo>
                <a:lnTo>
                  <a:pt x="3710473" y="324907"/>
                </a:lnTo>
                <a:cubicBezTo>
                  <a:pt x="3713851" y="322011"/>
                  <a:pt x="3717410" y="318694"/>
                  <a:pt x="3721150" y="314953"/>
                </a:cubicBezTo>
                <a:cubicBezTo>
                  <a:pt x="3724891" y="311213"/>
                  <a:pt x="3728510" y="307383"/>
                  <a:pt x="3732009" y="303462"/>
                </a:cubicBezTo>
                <a:cubicBezTo>
                  <a:pt x="3735507" y="299540"/>
                  <a:pt x="3738795" y="295649"/>
                  <a:pt x="3741872" y="291789"/>
                </a:cubicBezTo>
                <a:cubicBezTo>
                  <a:pt x="3744948" y="287928"/>
                  <a:pt x="3747452" y="284429"/>
                  <a:pt x="3749382" y="281292"/>
                </a:cubicBezTo>
                <a:close/>
                <a:moveTo>
                  <a:pt x="1189072" y="281111"/>
                </a:moveTo>
                <a:lnTo>
                  <a:pt x="1203369" y="281654"/>
                </a:lnTo>
                <a:lnTo>
                  <a:pt x="1203369" y="347348"/>
                </a:lnTo>
                <a:lnTo>
                  <a:pt x="1240469" y="347348"/>
                </a:lnTo>
                <a:lnTo>
                  <a:pt x="1240469" y="360559"/>
                </a:lnTo>
                <a:lnTo>
                  <a:pt x="1203369" y="360559"/>
                </a:lnTo>
                <a:lnTo>
                  <a:pt x="1203369" y="442722"/>
                </a:lnTo>
                <a:lnTo>
                  <a:pt x="1189072" y="442722"/>
                </a:lnTo>
                <a:lnTo>
                  <a:pt x="1189072" y="360559"/>
                </a:lnTo>
                <a:lnTo>
                  <a:pt x="1138761" y="360559"/>
                </a:lnTo>
                <a:cubicBezTo>
                  <a:pt x="1138520" y="370694"/>
                  <a:pt x="1137615" y="379501"/>
                  <a:pt x="1136046" y="386981"/>
                </a:cubicBezTo>
                <a:cubicBezTo>
                  <a:pt x="1134478" y="394462"/>
                  <a:pt x="1131974" y="401339"/>
                  <a:pt x="1128536" y="407613"/>
                </a:cubicBezTo>
                <a:cubicBezTo>
                  <a:pt x="1125097" y="413886"/>
                  <a:pt x="1120573" y="419828"/>
                  <a:pt x="1114963" y="425439"/>
                </a:cubicBezTo>
                <a:cubicBezTo>
                  <a:pt x="1109353" y="431049"/>
                  <a:pt x="1102385" y="437051"/>
                  <a:pt x="1094060" y="443446"/>
                </a:cubicBezTo>
                <a:lnTo>
                  <a:pt x="1082840" y="432406"/>
                </a:lnTo>
                <a:cubicBezTo>
                  <a:pt x="1091285" y="426132"/>
                  <a:pt x="1098162" y="420552"/>
                  <a:pt x="1103471" y="415666"/>
                </a:cubicBezTo>
                <a:cubicBezTo>
                  <a:pt x="1108779" y="410780"/>
                  <a:pt x="1112942" y="405743"/>
                  <a:pt x="1115958" y="400555"/>
                </a:cubicBezTo>
                <a:cubicBezTo>
                  <a:pt x="1118974" y="395367"/>
                  <a:pt x="1121056" y="389636"/>
                  <a:pt x="1122202" y="383362"/>
                </a:cubicBezTo>
                <a:cubicBezTo>
                  <a:pt x="1123348" y="377088"/>
                  <a:pt x="1124042" y="369487"/>
                  <a:pt x="1124283" y="360559"/>
                </a:cubicBezTo>
                <a:lnTo>
                  <a:pt x="1083021" y="360559"/>
                </a:lnTo>
                <a:lnTo>
                  <a:pt x="1083021" y="347348"/>
                </a:lnTo>
                <a:lnTo>
                  <a:pt x="1124283" y="347348"/>
                </a:lnTo>
                <a:lnTo>
                  <a:pt x="1124283" y="308981"/>
                </a:lnTo>
                <a:cubicBezTo>
                  <a:pt x="1118733" y="309946"/>
                  <a:pt x="1113244" y="310791"/>
                  <a:pt x="1107814" y="311515"/>
                </a:cubicBezTo>
                <a:cubicBezTo>
                  <a:pt x="1102385" y="312239"/>
                  <a:pt x="1097137" y="312842"/>
                  <a:pt x="1092069" y="313325"/>
                </a:cubicBezTo>
                <a:lnTo>
                  <a:pt x="1088993" y="301018"/>
                </a:lnTo>
                <a:cubicBezTo>
                  <a:pt x="1095870" y="300294"/>
                  <a:pt x="1102988" y="299420"/>
                  <a:pt x="1110348" y="298394"/>
                </a:cubicBezTo>
                <a:cubicBezTo>
                  <a:pt x="1117708" y="297369"/>
                  <a:pt x="1125007" y="296192"/>
                  <a:pt x="1132246" y="294865"/>
                </a:cubicBezTo>
                <a:cubicBezTo>
                  <a:pt x="1139485" y="293538"/>
                  <a:pt x="1146452" y="292120"/>
                  <a:pt x="1153149" y="290612"/>
                </a:cubicBezTo>
                <a:cubicBezTo>
                  <a:pt x="1159845" y="289104"/>
                  <a:pt x="1166028" y="287566"/>
                  <a:pt x="1171698" y="285997"/>
                </a:cubicBezTo>
                <a:lnTo>
                  <a:pt x="1174775" y="298304"/>
                </a:lnTo>
                <a:cubicBezTo>
                  <a:pt x="1169587" y="299631"/>
                  <a:pt x="1163947" y="300988"/>
                  <a:pt x="1157854" y="302376"/>
                </a:cubicBezTo>
                <a:cubicBezTo>
                  <a:pt x="1151761" y="303763"/>
                  <a:pt x="1145457" y="305120"/>
                  <a:pt x="1138942" y="306448"/>
                </a:cubicBezTo>
                <a:lnTo>
                  <a:pt x="1138942" y="347348"/>
                </a:lnTo>
                <a:lnTo>
                  <a:pt x="1189072" y="347348"/>
                </a:lnTo>
                <a:close/>
                <a:moveTo>
                  <a:pt x="2746038" y="280930"/>
                </a:moveTo>
                <a:lnTo>
                  <a:pt x="2758525" y="281292"/>
                </a:lnTo>
                <a:lnTo>
                  <a:pt x="2758525" y="310610"/>
                </a:lnTo>
                <a:cubicBezTo>
                  <a:pt x="2762024" y="309283"/>
                  <a:pt x="2765734" y="307775"/>
                  <a:pt x="2769655" y="306086"/>
                </a:cubicBezTo>
                <a:cubicBezTo>
                  <a:pt x="2773576" y="304397"/>
                  <a:pt x="2777437" y="302617"/>
                  <a:pt x="2781237" y="300747"/>
                </a:cubicBezTo>
                <a:cubicBezTo>
                  <a:pt x="2785038" y="298877"/>
                  <a:pt x="2788657" y="297037"/>
                  <a:pt x="2792096" y="295227"/>
                </a:cubicBezTo>
                <a:cubicBezTo>
                  <a:pt x="2795535" y="293417"/>
                  <a:pt x="2798461" y="291728"/>
                  <a:pt x="2800873" y="290160"/>
                </a:cubicBezTo>
                <a:lnTo>
                  <a:pt x="2806665" y="301923"/>
                </a:lnTo>
                <a:cubicBezTo>
                  <a:pt x="2803889" y="303733"/>
                  <a:pt x="2800511" y="305663"/>
                  <a:pt x="2796530" y="307714"/>
                </a:cubicBezTo>
                <a:cubicBezTo>
                  <a:pt x="2792549" y="309765"/>
                  <a:pt x="2788356" y="311817"/>
                  <a:pt x="2783952" y="313868"/>
                </a:cubicBezTo>
                <a:cubicBezTo>
                  <a:pt x="2779549" y="315919"/>
                  <a:pt x="2775115" y="317819"/>
                  <a:pt x="2770651" y="319568"/>
                </a:cubicBezTo>
                <a:cubicBezTo>
                  <a:pt x="2766187" y="321318"/>
                  <a:pt x="2762145" y="322796"/>
                  <a:pt x="2758525" y="324002"/>
                </a:cubicBezTo>
                <a:lnTo>
                  <a:pt x="2758525" y="333594"/>
                </a:lnTo>
                <a:cubicBezTo>
                  <a:pt x="2758525" y="337455"/>
                  <a:pt x="2759159" y="339958"/>
                  <a:pt x="2760425" y="341104"/>
                </a:cubicBezTo>
                <a:cubicBezTo>
                  <a:pt x="2761692" y="342250"/>
                  <a:pt x="2764015" y="343005"/>
                  <a:pt x="2767393" y="343366"/>
                </a:cubicBezTo>
                <a:cubicBezTo>
                  <a:pt x="2773425" y="344090"/>
                  <a:pt x="2779518" y="344090"/>
                  <a:pt x="2785671" y="343366"/>
                </a:cubicBezTo>
                <a:cubicBezTo>
                  <a:pt x="2789532" y="342884"/>
                  <a:pt x="2792307" y="342341"/>
                  <a:pt x="2793997" y="341738"/>
                </a:cubicBezTo>
                <a:cubicBezTo>
                  <a:pt x="2795685" y="341134"/>
                  <a:pt x="2796831" y="339807"/>
                  <a:pt x="2797435" y="337756"/>
                </a:cubicBezTo>
                <a:cubicBezTo>
                  <a:pt x="2798279" y="335343"/>
                  <a:pt x="2798792" y="332779"/>
                  <a:pt x="2798973" y="330065"/>
                </a:cubicBezTo>
                <a:cubicBezTo>
                  <a:pt x="2799154" y="327350"/>
                  <a:pt x="2799365" y="324666"/>
                  <a:pt x="2799607" y="322011"/>
                </a:cubicBezTo>
                <a:lnTo>
                  <a:pt x="2811913" y="327079"/>
                </a:lnTo>
                <a:cubicBezTo>
                  <a:pt x="2811309" y="330095"/>
                  <a:pt x="2810797" y="333232"/>
                  <a:pt x="2810375" y="336489"/>
                </a:cubicBezTo>
                <a:cubicBezTo>
                  <a:pt x="2809952" y="339747"/>
                  <a:pt x="2809258" y="342884"/>
                  <a:pt x="2808293" y="345900"/>
                </a:cubicBezTo>
                <a:cubicBezTo>
                  <a:pt x="2807569" y="348796"/>
                  <a:pt x="2805820" y="351028"/>
                  <a:pt x="2803045" y="352596"/>
                </a:cubicBezTo>
                <a:cubicBezTo>
                  <a:pt x="2800270" y="354165"/>
                  <a:pt x="2795867" y="355190"/>
                  <a:pt x="2789834" y="355673"/>
                </a:cubicBezTo>
                <a:cubicBezTo>
                  <a:pt x="2780182" y="356397"/>
                  <a:pt x="2770590" y="356397"/>
                  <a:pt x="2761059" y="355673"/>
                </a:cubicBezTo>
                <a:cubicBezTo>
                  <a:pt x="2755991" y="355311"/>
                  <a:pt x="2752221" y="353833"/>
                  <a:pt x="2749748" y="351239"/>
                </a:cubicBezTo>
                <a:cubicBezTo>
                  <a:pt x="2747275" y="348645"/>
                  <a:pt x="2746038" y="344271"/>
                  <a:pt x="2746038" y="338118"/>
                </a:cubicBezTo>
                <a:close/>
                <a:moveTo>
                  <a:pt x="3602973" y="280749"/>
                </a:moveTo>
                <a:lnTo>
                  <a:pt x="3615461" y="280749"/>
                </a:lnTo>
                <a:cubicBezTo>
                  <a:pt x="3624630" y="294503"/>
                  <a:pt x="3635609" y="307322"/>
                  <a:pt x="3648398" y="319206"/>
                </a:cubicBezTo>
                <a:cubicBezTo>
                  <a:pt x="3661187" y="331090"/>
                  <a:pt x="3675907" y="342100"/>
                  <a:pt x="3692556" y="352234"/>
                </a:cubicBezTo>
                <a:lnTo>
                  <a:pt x="3682421" y="364903"/>
                </a:lnTo>
                <a:cubicBezTo>
                  <a:pt x="3676148" y="360438"/>
                  <a:pt x="3669633" y="355492"/>
                  <a:pt x="3662876" y="350063"/>
                </a:cubicBezTo>
                <a:cubicBezTo>
                  <a:pt x="3656120" y="344633"/>
                  <a:pt x="3649484" y="338963"/>
                  <a:pt x="3642969" y="333051"/>
                </a:cubicBezTo>
                <a:cubicBezTo>
                  <a:pt x="3636454" y="327139"/>
                  <a:pt x="3630301" y="321046"/>
                  <a:pt x="3624510" y="314772"/>
                </a:cubicBezTo>
                <a:cubicBezTo>
                  <a:pt x="3618718" y="308499"/>
                  <a:pt x="3613651" y="302165"/>
                  <a:pt x="3609308" y="295770"/>
                </a:cubicBezTo>
                <a:cubicBezTo>
                  <a:pt x="3600259" y="308921"/>
                  <a:pt x="3589310" y="321348"/>
                  <a:pt x="3576461" y="333051"/>
                </a:cubicBezTo>
                <a:cubicBezTo>
                  <a:pt x="3563611" y="344754"/>
                  <a:pt x="3549827" y="355492"/>
                  <a:pt x="3535108" y="365264"/>
                </a:cubicBezTo>
                <a:lnTo>
                  <a:pt x="3525335" y="353139"/>
                </a:lnTo>
                <a:cubicBezTo>
                  <a:pt x="3533660" y="348313"/>
                  <a:pt x="3541623" y="343005"/>
                  <a:pt x="3549224" y="337213"/>
                </a:cubicBezTo>
                <a:cubicBezTo>
                  <a:pt x="3556825" y="331422"/>
                  <a:pt x="3563913" y="325420"/>
                  <a:pt x="3570489" y="319206"/>
                </a:cubicBezTo>
                <a:cubicBezTo>
                  <a:pt x="3577064" y="312993"/>
                  <a:pt x="3583097" y="306629"/>
                  <a:pt x="3588586" y="300113"/>
                </a:cubicBezTo>
                <a:cubicBezTo>
                  <a:pt x="3594075" y="293598"/>
                  <a:pt x="3598871" y="287144"/>
                  <a:pt x="3602973" y="280749"/>
                </a:cubicBezTo>
                <a:close/>
                <a:moveTo>
                  <a:pt x="3247472" y="280749"/>
                </a:moveTo>
                <a:lnTo>
                  <a:pt x="3261045" y="281292"/>
                </a:lnTo>
                <a:cubicBezTo>
                  <a:pt x="3261045" y="283222"/>
                  <a:pt x="3260924" y="285967"/>
                  <a:pt x="3260683" y="289526"/>
                </a:cubicBezTo>
                <a:cubicBezTo>
                  <a:pt x="3260442" y="293086"/>
                  <a:pt x="3260170" y="296856"/>
                  <a:pt x="3259869" y="300837"/>
                </a:cubicBezTo>
                <a:cubicBezTo>
                  <a:pt x="3259567" y="304819"/>
                  <a:pt x="3259265" y="308710"/>
                  <a:pt x="3258964" y="312510"/>
                </a:cubicBezTo>
                <a:cubicBezTo>
                  <a:pt x="3258662" y="316311"/>
                  <a:pt x="3258391" y="319297"/>
                  <a:pt x="3258149" y="321469"/>
                </a:cubicBezTo>
                <a:lnTo>
                  <a:pt x="3323662" y="321469"/>
                </a:lnTo>
                <a:cubicBezTo>
                  <a:pt x="3323542" y="323640"/>
                  <a:pt x="3323361" y="326988"/>
                  <a:pt x="3323120" y="331513"/>
                </a:cubicBezTo>
                <a:cubicBezTo>
                  <a:pt x="3322879" y="336037"/>
                  <a:pt x="3322607" y="341225"/>
                  <a:pt x="3322305" y="347076"/>
                </a:cubicBezTo>
                <a:cubicBezTo>
                  <a:pt x="3322003" y="352928"/>
                  <a:pt x="3321702" y="359111"/>
                  <a:pt x="3321400" y="365626"/>
                </a:cubicBezTo>
                <a:cubicBezTo>
                  <a:pt x="3321099" y="372142"/>
                  <a:pt x="3320767" y="378476"/>
                  <a:pt x="3320405" y="384629"/>
                </a:cubicBezTo>
                <a:cubicBezTo>
                  <a:pt x="3320043" y="390782"/>
                  <a:pt x="3319711" y="396452"/>
                  <a:pt x="3319410" y="401640"/>
                </a:cubicBezTo>
                <a:cubicBezTo>
                  <a:pt x="3319108" y="406828"/>
                  <a:pt x="3318897" y="410991"/>
                  <a:pt x="3318776" y="414128"/>
                </a:cubicBezTo>
                <a:cubicBezTo>
                  <a:pt x="3318535" y="418592"/>
                  <a:pt x="3317781" y="422302"/>
                  <a:pt x="3316514" y="425258"/>
                </a:cubicBezTo>
                <a:cubicBezTo>
                  <a:pt x="3315247" y="428214"/>
                  <a:pt x="3313256" y="430627"/>
                  <a:pt x="3310542" y="432497"/>
                </a:cubicBezTo>
                <a:cubicBezTo>
                  <a:pt x="3307827" y="434367"/>
                  <a:pt x="3304298" y="435754"/>
                  <a:pt x="3299955" y="436659"/>
                </a:cubicBezTo>
                <a:cubicBezTo>
                  <a:pt x="3295611" y="437564"/>
                  <a:pt x="3290182" y="438197"/>
                  <a:pt x="3283667" y="438559"/>
                </a:cubicBezTo>
                <a:lnTo>
                  <a:pt x="3270637" y="439283"/>
                </a:lnTo>
                <a:lnTo>
                  <a:pt x="3264665" y="424986"/>
                </a:lnTo>
                <a:lnTo>
                  <a:pt x="3282762" y="424262"/>
                </a:lnTo>
                <a:cubicBezTo>
                  <a:pt x="3287226" y="424142"/>
                  <a:pt x="3290876" y="423810"/>
                  <a:pt x="3293711" y="423267"/>
                </a:cubicBezTo>
                <a:cubicBezTo>
                  <a:pt x="3296546" y="422724"/>
                  <a:pt x="3298809" y="421849"/>
                  <a:pt x="3300498" y="420643"/>
                </a:cubicBezTo>
                <a:cubicBezTo>
                  <a:pt x="3302187" y="419436"/>
                  <a:pt x="3303393" y="417808"/>
                  <a:pt x="3304117" y="415756"/>
                </a:cubicBezTo>
                <a:cubicBezTo>
                  <a:pt x="3304841" y="413705"/>
                  <a:pt x="3305384" y="410991"/>
                  <a:pt x="3305746" y="407613"/>
                </a:cubicBezTo>
                <a:cubicBezTo>
                  <a:pt x="3305987" y="405200"/>
                  <a:pt x="3306259" y="401972"/>
                  <a:pt x="3306561" y="397930"/>
                </a:cubicBezTo>
                <a:cubicBezTo>
                  <a:pt x="3306862" y="393889"/>
                  <a:pt x="3307133" y="389515"/>
                  <a:pt x="3307375" y="384810"/>
                </a:cubicBezTo>
                <a:cubicBezTo>
                  <a:pt x="3307616" y="380104"/>
                  <a:pt x="3307857" y="375218"/>
                  <a:pt x="3308099" y="370151"/>
                </a:cubicBezTo>
                <a:cubicBezTo>
                  <a:pt x="3308340" y="365083"/>
                  <a:pt x="3308581" y="360288"/>
                  <a:pt x="3308823" y="355763"/>
                </a:cubicBezTo>
                <a:cubicBezTo>
                  <a:pt x="3309064" y="351239"/>
                  <a:pt x="3309245" y="347167"/>
                  <a:pt x="3309365" y="343547"/>
                </a:cubicBezTo>
                <a:cubicBezTo>
                  <a:pt x="3309486" y="339928"/>
                  <a:pt x="3309546" y="337153"/>
                  <a:pt x="3309546" y="335223"/>
                </a:cubicBezTo>
                <a:lnTo>
                  <a:pt x="3256701" y="335223"/>
                </a:lnTo>
                <a:cubicBezTo>
                  <a:pt x="3255133" y="347046"/>
                  <a:pt x="3252781" y="357784"/>
                  <a:pt x="3249643" y="367436"/>
                </a:cubicBezTo>
                <a:cubicBezTo>
                  <a:pt x="3246507" y="377088"/>
                  <a:pt x="3242344" y="386137"/>
                  <a:pt x="3237156" y="394582"/>
                </a:cubicBezTo>
                <a:cubicBezTo>
                  <a:pt x="3231969" y="403028"/>
                  <a:pt x="3225574" y="411142"/>
                  <a:pt x="3217973" y="418924"/>
                </a:cubicBezTo>
                <a:cubicBezTo>
                  <a:pt x="3210372" y="426705"/>
                  <a:pt x="3201263" y="434638"/>
                  <a:pt x="3190646" y="442722"/>
                </a:cubicBezTo>
                <a:lnTo>
                  <a:pt x="3180331" y="431682"/>
                </a:lnTo>
                <a:cubicBezTo>
                  <a:pt x="3190223" y="424323"/>
                  <a:pt x="3198759" y="417144"/>
                  <a:pt x="3205938" y="410146"/>
                </a:cubicBezTo>
                <a:cubicBezTo>
                  <a:pt x="3213117" y="403149"/>
                  <a:pt x="3219179" y="395879"/>
                  <a:pt x="3224126" y="388339"/>
                </a:cubicBezTo>
                <a:cubicBezTo>
                  <a:pt x="3229073" y="380798"/>
                  <a:pt x="3233024" y="372715"/>
                  <a:pt x="3235980" y="364088"/>
                </a:cubicBezTo>
                <a:cubicBezTo>
                  <a:pt x="3238936" y="355462"/>
                  <a:pt x="3241138" y="345840"/>
                  <a:pt x="3242585" y="335223"/>
                </a:cubicBezTo>
                <a:lnTo>
                  <a:pt x="3183769" y="335223"/>
                </a:lnTo>
                <a:lnTo>
                  <a:pt x="3183769" y="321469"/>
                </a:lnTo>
                <a:lnTo>
                  <a:pt x="3244215" y="321469"/>
                </a:lnTo>
                <a:cubicBezTo>
                  <a:pt x="3244456" y="319417"/>
                  <a:pt x="3244727" y="316492"/>
                  <a:pt x="3245029" y="312691"/>
                </a:cubicBezTo>
                <a:cubicBezTo>
                  <a:pt x="3245331" y="308891"/>
                  <a:pt x="3245632" y="304970"/>
                  <a:pt x="3245934" y="300928"/>
                </a:cubicBezTo>
                <a:cubicBezTo>
                  <a:pt x="3246235" y="296886"/>
                  <a:pt x="3246537" y="292995"/>
                  <a:pt x="3246839" y="289255"/>
                </a:cubicBezTo>
                <a:cubicBezTo>
                  <a:pt x="3247140" y="285515"/>
                  <a:pt x="3247351" y="282680"/>
                  <a:pt x="3247472" y="280749"/>
                </a:cubicBezTo>
                <a:close/>
                <a:moveTo>
                  <a:pt x="1807483" y="280206"/>
                </a:moveTo>
                <a:lnTo>
                  <a:pt x="1820694" y="280930"/>
                </a:lnTo>
                <a:lnTo>
                  <a:pt x="1820694" y="313687"/>
                </a:lnTo>
                <a:lnTo>
                  <a:pt x="1845125" y="313687"/>
                </a:lnTo>
                <a:lnTo>
                  <a:pt x="1845125" y="326355"/>
                </a:lnTo>
                <a:lnTo>
                  <a:pt x="1820694" y="326355"/>
                </a:lnTo>
                <a:lnTo>
                  <a:pt x="1820694" y="359473"/>
                </a:lnTo>
                <a:cubicBezTo>
                  <a:pt x="1825399" y="358025"/>
                  <a:pt x="1829833" y="356638"/>
                  <a:pt x="1833995" y="355311"/>
                </a:cubicBezTo>
                <a:cubicBezTo>
                  <a:pt x="1838158" y="353984"/>
                  <a:pt x="1841807" y="352717"/>
                  <a:pt x="1844944" y="351510"/>
                </a:cubicBezTo>
                <a:lnTo>
                  <a:pt x="1846573" y="364360"/>
                </a:lnTo>
                <a:cubicBezTo>
                  <a:pt x="1843315" y="365687"/>
                  <a:pt x="1839455" y="367104"/>
                  <a:pt x="1834991" y="368612"/>
                </a:cubicBezTo>
                <a:cubicBezTo>
                  <a:pt x="1830527" y="370121"/>
                  <a:pt x="1825761" y="371719"/>
                  <a:pt x="1820694" y="373408"/>
                </a:cubicBezTo>
                <a:lnTo>
                  <a:pt x="1820694" y="421186"/>
                </a:lnTo>
                <a:cubicBezTo>
                  <a:pt x="1820694" y="425167"/>
                  <a:pt x="1820392" y="428425"/>
                  <a:pt x="1819789" y="430958"/>
                </a:cubicBezTo>
                <a:cubicBezTo>
                  <a:pt x="1819186" y="433492"/>
                  <a:pt x="1818069" y="435483"/>
                  <a:pt x="1816441" y="436931"/>
                </a:cubicBezTo>
                <a:cubicBezTo>
                  <a:pt x="1814812" y="438378"/>
                  <a:pt x="1812520" y="439464"/>
                  <a:pt x="1809564" y="440188"/>
                </a:cubicBezTo>
                <a:cubicBezTo>
                  <a:pt x="1806608" y="440912"/>
                  <a:pt x="1802837" y="441515"/>
                  <a:pt x="1798253" y="441998"/>
                </a:cubicBezTo>
                <a:lnTo>
                  <a:pt x="1789385" y="442903"/>
                </a:lnTo>
                <a:lnTo>
                  <a:pt x="1785042" y="428787"/>
                </a:lnTo>
                <a:lnTo>
                  <a:pt x="1795357" y="428063"/>
                </a:lnTo>
                <a:cubicBezTo>
                  <a:pt x="1798011" y="427821"/>
                  <a:pt x="1800123" y="427490"/>
                  <a:pt x="1801691" y="427067"/>
                </a:cubicBezTo>
                <a:cubicBezTo>
                  <a:pt x="1803260" y="426645"/>
                  <a:pt x="1804466" y="426012"/>
                  <a:pt x="1805311" y="425167"/>
                </a:cubicBezTo>
                <a:cubicBezTo>
                  <a:pt x="1806155" y="424323"/>
                  <a:pt x="1806729" y="423176"/>
                  <a:pt x="1807030" y="421729"/>
                </a:cubicBezTo>
                <a:cubicBezTo>
                  <a:pt x="1807332" y="420281"/>
                  <a:pt x="1807483" y="418411"/>
                  <a:pt x="1807483" y="416118"/>
                </a:cubicBezTo>
                <a:lnTo>
                  <a:pt x="1807483" y="377571"/>
                </a:lnTo>
                <a:cubicBezTo>
                  <a:pt x="1801933" y="379260"/>
                  <a:pt x="1796624" y="380828"/>
                  <a:pt x="1791557" y="382276"/>
                </a:cubicBezTo>
                <a:cubicBezTo>
                  <a:pt x="1786489" y="383724"/>
                  <a:pt x="1782146" y="384930"/>
                  <a:pt x="1778527" y="385896"/>
                </a:cubicBezTo>
                <a:lnTo>
                  <a:pt x="1774364" y="372323"/>
                </a:lnTo>
                <a:cubicBezTo>
                  <a:pt x="1778587" y="371357"/>
                  <a:pt x="1783624" y="370090"/>
                  <a:pt x="1789475" y="368522"/>
                </a:cubicBezTo>
                <a:cubicBezTo>
                  <a:pt x="1795327" y="366954"/>
                  <a:pt x="1801329" y="365264"/>
                  <a:pt x="1807483" y="363455"/>
                </a:cubicBezTo>
                <a:lnTo>
                  <a:pt x="1807483" y="326355"/>
                </a:lnTo>
                <a:lnTo>
                  <a:pt x="1780517" y="326355"/>
                </a:lnTo>
                <a:lnTo>
                  <a:pt x="1780517" y="313687"/>
                </a:lnTo>
                <a:lnTo>
                  <a:pt x="1807483" y="313687"/>
                </a:lnTo>
                <a:close/>
                <a:moveTo>
                  <a:pt x="760276" y="279663"/>
                </a:moveTo>
                <a:lnTo>
                  <a:pt x="772039" y="284912"/>
                </a:lnTo>
                <a:cubicBezTo>
                  <a:pt x="770350" y="288893"/>
                  <a:pt x="768419" y="293146"/>
                  <a:pt x="766248" y="297670"/>
                </a:cubicBezTo>
                <a:cubicBezTo>
                  <a:pt x="764076" y="302195"/>
                  <a:pt x="761844" y="306659"/>
                  <a:pt x="759552" y="311062"/>
                </a:cubicBezTo>
                <a:cubicBezTo>
                  <a:pt x="757259" y="315466"/>
                  <a:pt x="754997" y="319568"/>
                  <a:pt x="752765" y="323369"/>
                </a:cubicBezTo>
                <a:cubicBezTo>
                  <a:pt x="750533" y="327169"/>
                  <a:pt x="748573" y="330276"/>
                  <a:pt x="746884" y="332689"/>
                </a:cubicBezTo>
                <a:lnTo>
                  <a:pt x="768419" y="331603"/>
                </a:lnTo>
                <a:cubicBezTo>
                  <a:pt x="770229" y="328225"/>
                  <a:pt x="772009" y="324907"/>
                  <a:pt x="773758" y="321650"/>
                </a:cubicBezTo>
                <a:cubicBezTo>
                  <a:pt x="775508" y="318392"/>
                  <a:pt x="777046" y="315255"/>
                  <a:pt x="778373" y="312239"/>
                </a:cubicBezTo>
                <a:lnTo>
                  <a:pt x="789594" y="318030"/>
                </a:lnTo>
                <a:cubicBezTo>
                  <a:pt x="787301" y="322977"/>
                  <a:pt x="784647" y="328255"/>
                  <a:pt x="781631" y="333865"/>
                </a:cubicBezTo>
                <a:cubicBezTo>
                  <a:pt x="778614" y="339476"/>
                  <a:pt x="775568" y="344965"/>
                  <a:pt x="772491" y="350334"/>
                </a:cubicBezTo>
                <a:cubicBezTo>
                  <a:pt x="769415" y="355703"/>
                  <a:pt x="766399" y="360740"/>
                  <a:pt x="763443" y="365445"/>
                </a:cubicBezTo>
                <a:cubicBezTo>
                  <a:pt x="760487" y="370151"/>
                  <a:pt x="757863" y="374072"/>
                  <a:pt x="755570" y="377209"/>
                </a:cubicBezTo>
                <a:lnTo>
                  <a:pt x="785431" y="373046"/>
                </a:lnTo>
                <a:lnTo>
                  <a:pt x="785612" y="385896"/>
                </a:lnTo>
                <a:cubicBezTo>
                  <a:pt x="784888" y="386016"/>
                  <a:pt x="783561" y="386227"/>
                  <a:pt x="781631" y="386529"/>
                </a:cubicBezTo>
                <a:cubicBezTo>
                  <a:pt x="779700" y="386831"/>
                  <a:pt x="777408" y="387162"/>
                  <a:pt x="774754" y="387524"/>
                </a:cubicBezTo>
                <a:cubicBezTo>
                  <a:pt x="772099" y="387886"/>
                  <a:pt x="769294" y="388309"/>
                  <a:pt x="766338" y="388791"/>
                </a:cubicBezTo>
                <a:cubicBezTo>
                  <a:pt x="763382" y="389274"/>
                  <a:pt x="760547" y="389726"/>
                  <a:pt x="757832" y="390149"/>
                </a:cubicBezTo>
                <a:cubicBezTo>
                  <a:pt x="755118" y="390571"/>
                  <a:pt x="752645" y="390963"/>
                  <a:pt x="750413" y="391325"/>
                </a:cubicBezTo>
                <a:cubicBezTo>
                  <a:pt x="748180" y="391687"/>
                  <a:pt x="746582" y="391928"/>
                  <a:pt x="745617" y="392049"/>
                </a:cubicBezTo>
                <a:cubicBezTo>
                  <a:pt x="744410" y="392169"/>
                  <a:pt x="742812" y="392411"/>
                  <a:pt x="740821" y="392773"/>
                </a:cubicBezTo>
                <a:cubicBezTo>
                  <a:pt x="738830" y="393135"/>
                  <a:pt x="736990" y="393557"/>
                  <a:pt x="735301" y="394039"/>
                </a:cubicBezTo>
                <a:lnTo>
                  <a:pt x="732225" y="381552"/>
                </a:lnTo>
                <a:cubicBezTo>
                  <a:pt x="733914" y="381070"/>
                  <a:pt x="735603" y="380316"/>
                  <a:pt x="737292" y="379290"/>
                </a:cubicBezTo>
                <a:cubicBezTo>
                  <a:pt x="738981" y="378265"/>
                  <a:pt x="740308" y="376967"/>
                  <a:pt x="741273" y="375399"/>
                </a:cubicBezTo>
                <a:cubicBezTo>
                  <a:pt x="743928" y="371659"/>
                  <a:pt x="746974" y="367074"/>
                  <a:pt x="750413" y="361645"/>
                </a:cubicBezTo>
                <a:cubicBezTo>
                  <a:pt x="753851" y="356216"/>
                  <a:pt x="757380" y="350425"/>
                  <a:pt x="761000" y="344271"/>
                </a:cubicBezTo>
                <a:cubicBezTo>
                  <a:pt x="758948" y="344392"/>
                  <a:pt x="756777" y="344513"/>
                  <a:pt x="754484" y="344633"/>
                </a:cubicBezTo>
                <a:cubicBezTo>
                  <a:pt x="752192" y="344754"/>
                  <a:pt x="750051" y="344875"/>
                  <a:pt x="748060" y="344995"/>
                </a:cubicBezTo>
                <a:cubicBezTo>
                  <a:pt x="746069" y="345116"/>
                  <a:pt x="744289" y="345237"/>
                  <a:pt x="742721" y="345357"/>
                </a:cubicBezTo>
                <a:cubicBezTo>
                  <a:pt x="741153" y="345478"/>
                  <a:pt x="740006" y="345538"/>
                  <a:pt x="739283" y="345538"/>
                </a:cubicBezTo>
                <a:cubicBezTo>
                  <a:pt x="738076" y="345659"/>
                  <a:pt x="736779" y="345840"/>
                  <a:pt x="735392" y="346081"/>
                </a:cubicBezTo>
                <a:cubicBezTo>
                  <a:pt x="734004" y="346322"/>
                  <a:pt x="732707" y="346624"/>
                  <a:pt x="731501" y="346986"/>
                </a:cubicBezTo>
                <a:lnTo>
                  <a:pt x="728786" y="334137"/>
                </a:lnTo>
                <a:cubicBezTo>
                  <a:pt x="730234" y="333654"/>
                  <a:pt x="731380" y="333111"/>
                  <a:pt x="732225" y="332508"/>
                </a:cubicBezTo>
                <a:cubicBezTo>
                  <a:pt x="733069" y="331905"/>
                  <a:pt x="733974" y="330940"/>
                  <a:pt x="734939" y="329612"/>
                </a:cubicBezTo>
                <a:cubicBezTo>
                  <a:pt x="736508" y="327441"/>
                  <a:pt x="738378" y="324455"/>
                  <a:pt x="740549" y="320654"/>
                </a:cubicBezTo>
                <a:cubicBezTo>
                  <a:pt x="742721" y="316854"/>
                  <a:pt x="744983" y="312661"/>
                  <a:pt x="747336" y="308076"/>
                </a:cubicBezTo>
                <a:cubicBezTo>
                  <a:pt x="749689" y="303492"/>
                  <a:pt x="752011" y="298726"/>
                  <a:pt x="754303" y="293779"/>
                </a:cubicBezTo>
                <a:cubicBezTo>
                  <a:pt x="756596" y="288833"/>
                  <a:pt x="758587" y="284127"/>
                  <a:pt x="760276" y="279663"/>
                </a:cubicBezTo>
                <a:close/>
                <a:moveTo>
                  <a:pt x="4146508" y="278939"/>
                </a:moveTo>
                <a:cubicBezTo>
                  <a:pt x="4147473" y="281111"/>
                  <a:pt x="4148589" y="284037"/>
                  <a:pt x="4149856" y="287717"/>
                </a:cubicBezTo>
                <a:cubicBezTo>
                  <a:pt x="4151123" y="291396"/>
                  <a:pt x="4152239" y="294745"/>
                  <a:pt x="4153204" y="297761"/>
                </a:cubicBezTo>
                <a:lnTo>
                  <a:pt x="4213650" y="297761"/>
                </a:lnTo>
                <a:lnTo>
                  <a:pt x="4213650" y="322011"/>
                </a:lnTo>
                <a:lnTo>
                  <a:pt x="4200620" y="322011"/>
                </a:lnTo>
                <a:lnTo>
                  <a:pt x="4200620" y="308981"/>
                </a:lnTo>
                <a:lnTo>
                  <a:pt x="4084977" y="308981"/>
                </a:lnTo>
                <a:lnTo>
                  <a:pt x="4084977" y="322011"/>
                </a:lnTo>
                <a:lnTo>
                  <a:pt x="4071946" y="322011"/>
                </a:lnTo>
                <a:lnTo>
                  <a:pt x="4071946" y="297761"/>
                </a:lnTo>
                <a:lnTo>
                  <a:pt x="4137821" y="297761"/>
                </a:lnTo>
                <a:cubicBezTo>
                  <a:pt x="4136856" y="294624"/>
                  <a:pt x="4135861" y="291517"/>
                  <a:pt x="4134835" y="288441"/>
                </a:cubicBezTo>
                <a:cubicBezTo>
                  <a:pt x="4133810" y="285364"/>
                  <a:pt x="4132815" y="282861"/>
                  <a:pt x="4131849" y="280930"/>
                </a:cubicBezTo>
                <a:close/>
                <a:moveTo>
                  <a:pt x="2690297" y="278758"/>
                </a:moveTo>
                <a:lnTo>
                  <a:pt x="2702604" y="284731"/>
                </a:lnTo>
                <a:cubicBezTo>
                  <a:pt x="2700915" y="287506"/>
                  <a:pt x="2699045" y="290431"/>
                  <a:pt x="2696994" y="293508"/>
                </a:cubicBezTo>
                <a:cubicBezTo>
                  <a:pt x="2694943" y="296584"/>
                  <a:pt x="2692831" y="299631"/>
                  <a:pt x="2690660" y="302647"/>
                </a:cubicBezTo>
                <a:cubicBezTo>
                  <a:pt x="2688488" y="305663"/>
                  <a:pt x="2686286" y="308529"/>
                  <a:pt x="2684054" y="311243"/>
                </a:cubicBezTo>
                <a:cubicBezTo>
                  <a:pt x="2681822" y="313958"/>
                  <a:pt x="2679801" y="316401"/>
                  <a:pt x="2677991" y="318573"/>
                </a:cubicBezTo>
                <a:cubicBezTo>
                  <a:pt x="2679922" y="318573"/>
                  <a:pt x="2682455" y="318482"/>
                  <a:pt x="2685592" y="318301"/>
                </a:cubicBezTo>
                <a:cubicBezTo>
                  <a:pt x="2688729" y="318120"/>
                  <a:pt x="2692047" y="317939"/>
                  <a:pt x="2695546" y="317759"/>
                </a:cubicBezTo>
                <a:cubicBezTo>
                  <a:pt x="2699045" y="317578"/>
                  <a:pt x="2702604" y="317366"/>
                  <a:pt x="2706223" y="317125"/>
                </a:cubicBezTo>
                <a:cubicBezTo>
                  <a:pt x="2709843" y="316884"/>
                  <a:pt x="2713101" y="316643"/>
                  <a:pt x="2715996" y="316401"/>
                </a:cubicBezTo>
                <a:cubicBezTo>
                  <a:pt x="2713704" y="313264"/>
                  <a:pt x="2711441" y="310278"/>
                  <a:pt x="2709209" y="307443"/>
                </a:cubicBezTo>
                <a:cubicBezTo>
                  <a:pt x="2706977" y="304608"/>
                  <a:pt x="2705017" y="302225"/>
                  <a:pt x="2703328" y="300294"/>
                </a:cubicBezTo>
                <a:lnTo>
                  <a:pt x="2712195" y="293417"/>
                </a:lnTo>
                <a:cubicBezTo>
                  <a:pt x="2714126" y="295468"/>
                  <a:pt x="2716358" y="298032"/>
                  <a:pt x="2718892" y="301109"/>
                </a:cubicBezTo>
                <a:cubicBezTo>
                  <a:pt x="2721425" y="304185"/>
                  <a:pt x="2723989" y="307443"/>
                  <a:pt x="2726583" y="310881"/>
                </a:cubicBezTo>
                <a:cubicBezTo>
                  <a:pt x="2729177" y="314320"/>
                  <a:pt x="2731650" y="317698"/>
                  <a:pt x="2734003" y="321016"/>
                </a:cubicBezTo>
                <a:cubicBezTo>
                  <a:pt x="2736356" y="324334"/>
                  <a:pt x="2738256" y="327199"/>
                  <a:pt x="2739704" y="329612"/>
                </a:cubicBezTo>
                <a:lnTo>
                  <a:pt x="2729931" y="338480"/>
                </a:lnTo>
                <a:cubicBezTo>
                  <a:pt x="2729087" y="336791"/>
                  <a:pt x="2728121" y="335011"/>
                  <a:pt x="2727035" y="333141"/>
                </a:cubicBezTo>
                <a:cubicBezTo>
                  <a:pt x="2725950" y="331271"/>
                  <a:pt x="2724743" y="329311"/>
                  <a:pt x="2723416" y="327260"/>
                </a:cubicBezTo>
                <a:cubicBezTo>
                  <a:pt x="2720279" y="327380"/>
                  <a:pt x="2716087" y="327561"/>
                  <a:pt x="2710838" y="327803"/>
                </a:cubicBezTo>
                <a:cubicBezTo>
                  <a:pt x="2705590" y="328044"/>
                  <a:pt x="2700281" y="328315"/>
                  <a:pt x="2694912" y="328617"/>
                </a:cubicBezTo>
                <a:cubicBezTo>
                  <a:pt x="2689543" y="328919"/>
                  <a:pt x="2684567" y="329190"/>
                  <a:pt x="2679982" y="329431"/>
                </a:cubicBezTo>
                <a:cubicBezTo>
                  <a:pt x="2675397" y="329673"/>
                  <a:pt x="2672140" y="329854"/>
                  <a:pt x="2670209" y="329974"/>
                </a:cubicBezTo>
                <a:cubicBezTo>
                  <a:pt x="2668641" y="330095"/>
                  <a:pt x="2667073" y="330246"/>
                  <a:pt x="2665504" y="330427"/>
                </a:cubicBezTo>
                <a:cubicBezTo>
                  <a:pt x="2663935" y="330608"/>
                  <a:pt x="2661945" y="331000"/>
                  <a:pt x="2659532" y="331603"/>
                </a:cubicBezTo>
                <a:lnTo>
                  <a:pt x="2656455" y="319116"/>
                </a:lnTo>
                <a:cubicBezTo>
                  <a:pt x="2658385" y="318633"/>
                  <a:pt x="2659894" y="318090"/>
                  <a:pt x="2660979" y="317487"/>
                </a:cubicBezTo>
                <a:cubicBezTo>
                  <a:pt x="2662065" y="316884"/>
                  <a:pt x="2662910" y="316220"/>
                  <a:pt x="2663513" y="315496"/>
                </a:cubicBezTo>
                <a:cubicBezTo>
                  <a:pt x="2665564" y="313566"/>
                  <a:pt x="2667827" y="311123"/>
                  <a:pt x="2670300" y="308167"/>
                </a:cubicBezTo>
                <a:cubicBezTo>
                  <a:pt x="2672773" y="305211"/>
                  <a:pt x="2675247" y="302074"/>
                  <a:pt x="2677720" y="298756"/>
                </a:cubicBezTo>
                <a:cubicBezTo>
                  <a:pt x="2680193" y="295438"/>
                  <a:pt x="2682546" y="292060"/>
                  <a:pt x="2684778" y="288622"/>
                </a:cubicBezTo>
                <a:cubicBezTo>
                  <a:pt x="2687010" y="285183"/>
                  <a:pt x="2688850" y="281895"/>
                  <a:pt x="2690297" y="278758"/>
                </a:cubicBezTo>
                <a:close/>
                <a:moveTo>
                  <a:pt x="3122895" y="278577"/>
                </a:moveTo>
                <a:cubicBezTo>
                  <a:pt x="3124342" y="279784"/>
                  <a:pt x="3126092" y="281292"/>
                  <a:pt x="3128143" y="283102"/>
                </a:cubicBezTo>
                <a:cubicBezTo>
                  <a:pt x="3130194" y="284912"/>
                  <a:pt x="3132245" y="286812"/>
                  <a:pt x="3134296" y="288803"/>
                </a:cubicBezTo>
                <a:cubicBezTo>
                  <a:pt x="3136347" y="290793"/>
                  <a:pt x="3138308" y="292754"/>
                  <a:pt x="3140178" y="294684"/>
                </a:cubicBezTo>
                <a:cubicBezTo>
                  <a:pt x="3142047" y="296615"/>
                  <a:pt x="3143526" y="298304"/>
                  <a:pt x="3144612" y="299751"/>
                </a:cubicBezTo>
                <a:lnTo>
                  <a:pt x="3137373" y="307352"/>
                </a:lnTo>
                <a:lnTo>
                  <a:pt x="3159633" y="307352"/>
                </a:lnTo>
                <a:lnTo>
                  <a:pt x="3159633" y="319840"/>
                </a:lnTo>
                <a:lnTo>
                  <a:pt x="3104797" y="319840"/>
                </a:lnTo>
                <a:cubicBezTo>
                  <a:pt x="3106003" y="332991"/>
                  <a:pt x="3107451" y="344995"/>
                  <a:pt x="3109140" y="355854"/>
                </a:cubicBezTo>
                <a:cubicBezTo>
                  <a:pt x="3110829" y="366712"/>
                  <a:pt x="3112881" y="376485"/>
                  <a:pt x="3115294" y="385172"/>
                </a:cubicBezTo>
                <a:cubicBezTo>
                  <a:pt x="3120602" y="377450"/>
                  <a:pt x="3125127" y="369367"/>
                  <a:pt x="3128867" y="360921"/>
                </a:cubicBezTo>
                <a:cubicBezTo>
                  <a:pt x="3132607" y="352476"/>
                  <a:pt x="3136106" y="343186"/>
                  <a:pt x="3139363" y="333051"/>
                </a:cubicBezTo>
                <a:lnTo>
                  <a:pt x="3151670" y="337394"/>
                </a:lnTo>
                <a:cubicBezTo>
                  <a:pt x="3147205" y="349942"/>
                  <a:pt x="3142591" y="361253"/>
                  <a:pt x="3137825" y="371327"/>
                </a:cubicBezTo>
                <a:cubicBezTo>
                  <a:pt x="3133059" y="381401"/>
                  <a:pt x="3127177" y="390963"/>
                  <a:pt x="3120180" y="400012"/>
                </a:cubicBezTo>
                <a:cubicBezTo>
                  <a:pt x="3121386" y="403149"/>
                  <a:pt x="3122653" y="406074"/>
                  <a:pt x="3123980" y="408789"/>
                </a:cubicBezTo>
                <a:cubicBezTo>
                  <a:pt x="3125307" y="411504"/>
                  <a:pt x="3126695" y="414067"/>
                  <a:pt x="3128143" y="416480"/>
                </a:cubicBezTo>
                <a:cubicBezTo>
                  <a:pt x="3130677" y="420582"/>
                  <a:pt x="3132969" y="423418"/>
                  <a:pt x="3135020" y="424986"/>
                </a:cubicBezTo>
                <a:cubicBezTo>
                  <a:pt x="3137071" y="426555"/>
                  <a:pt x="3138881" y="427339"/>
                  <a:pt x="3140449" y="427339"/>
                </a:cubicBezTo>
                <a:cubicBezTo>
                  <a:pt x="3142862" y="427339"/>
                  <a:pt x="3144672" y="426645"/>
                  <a:pt x="3145879" y="425258"/>
                </a:cubicBezTo>
                <a:cubicBezTo>
                  <a:pt x="3147085" y="423870"/>
                  <a:pt x="3148231" y="421608"/>
                  <a:pt x="3149317" y="418471"/>
                </a:cubicBezTo>
                <a:cubicBezTo>
                  <a:pt x="3150403" y="415334"/>
                  <a:pt x="3151247" y="412197"/>
                  <a:pt x="3151851" y="409060"/>
                </a:cubicBezTo>
                <a:cubicBezTo>
                  <a:pt x="3152454" y="405924"/>
                  <a:pt x="3153057" y="402425"/>
                  <a:pt x="3153660" y="398564"/>
                </a:cubicBezTo>
                <a:lnTo>
                  <a:pt x="3165424" y="405260"/>
                </a:lnTo>
                <a:cubicBezTo>
                  <a:pt x="3164459" y="409965"/>
                  <a:pt x="3163463" y="414218"/>
                  <a:pt x="3162437" y="418019"/>
                </a:cubicBezTo>
                <a:cubicBezTo>
                  <a:pt x="3161412" y="421819"/>
                  <a:pt x="3160115" y="425650"/>
                  <a:pt x="3158547" y="429511"/>
                </a:cubicBezTo>
                <a:cubicBezTo>
                  <a:pt x="3157461" y="432165"/>
                  <a:pt x="3156315" y="434276"/>
                  <a:pt x="3155108" y="435845"/>
                </a:cubicBezTo>
                <a:cubicBezTo>
                  <a:pt x="3153901" y="437413"/>
                  <a:pt x="3152605" y="438650"/>
                  <a:pt x="3151217" y="439555"/>
                </a:cubicBezTo>
                <a:cubicBezTo>
                  <a:pt x="3149830" y="440460"/>
                  <a:pt x="3148291" y="441063"/>
                  <a:pt x="3146602" y="441364"/>
                </a:cubicBezTo>
                <a:cubicBezTo>
                  <a:pt x="3144913" y="441666"/>
                  <a:pt x="3143103" y="441817"/>
                  <a:pt x="3141173" y="441817"/>
                </a:cubicBezTo>
                <a:cubicBezTo>
                  <a:pt x="3136950" y="441817"/>
                  <a:pt x="3132788" y="440279"/>
                  <a:pt x="3128685" y="437202"/>
                </a:cubicBezTo>
                <a:cubicBezTo>
                  <a:pt x="3124583" y="434125"/>
                  <a:pt x="3120301" y="428787"/>
                  <a:pt x="3115837" y="421186"/>
                </a:cubicBezTo>
                <a:cubicBezTo>
                  <a:pt x="3114871" y="419617"/>
                  <a:pt x="3113967" y="418019"/>
                  <a:pt x="3113122" y="416390"/>
                </a:cubicBezTo>
                <a:cubicBezTo>
                  <a:pt x="3112277" y="414761"/>
                  <a:pt x="3111493" y="412982"/>
                  <a:pt x="3110769" y="411051"/>
                </a:cubicBezTo>
                <a:cubicBezTo>
                  <a:pt x="3106547" y="415515"/>
                  <a:pt x="3101992" y="419979"/>
                  <a:pt x="3097105" y="424443"/>
                </a:cubicBezTo>
                <a:cubicBezTo>
                  <a:pt x="3092219" y="428907"/>
                  <a:pt x="3086699" y="433432"/>
                  <a:pt x="3080547" y="438016"/>
                </a:cubicBezTo>
                <a:lnTo>
                  <a:pt x="3071497" y="428244"/>
                </a:lnTo>
                <a:cubicBezTo>
                  <a:pt x="3085372" y="418109"/>
                  <a:pt x="3096713" y="407914"/>
                  <a:pt x="3105521" y="397659"/>
                </a:cubicBezTo>
                <a:cubicBezTo>
                  <a:pt x="3102384" y="387886"/>
                  <a:pt x="3099669" y="376545"/>
                  <a:pt x="3097377" y="363636"/>
                </a:cubicBezTo>
                <a:cubicBezTo>
                  <a:pt x="3095085" y="350726"/>
                  <a:pt x="3093154" y="336127"/>
                  <a:pt x="3091586" y="319840"/>
                </a:cubicBezTo>
                <a:lnTo>
                  <a:pt x="3035484" y="319840"/>
                </a:lnTo>
                <a:lnTo>
                  <a:pt x="3035484" y="345900"/>
                </a:lnTo>
                <a:lnTo>
                  <a:pt x="3079823" y="345900"/>
                </a:lnTo>
                <a:cubicBezTo>
                  <a:pt x="3079823" y="346986"/>
                  <a:pt x="3079762" y="348947"/>
                  <a:pt x="3079641" y="351782"/>
                </a:cubicBezTo>
                <a:cubicBezTo>
                  <a:pt x="3079521" y="354617"/>
                  <a:pt x="3079400" y="357875"/>
                  <a:pt x="3079279" y="361554"/>
                </a:cubicBezTo>
                <a:cubicBezTo>
                  <a:pt x="3079159" y="365234"/>
                  <a:pt x="3079008" y="369155"/>
                  <a:pt x="3078827" y="373318"/>
                </a:cubicBezTo>
                <a:cubicBezTo>
                  <a:pt x="3078646" y="377480"/>
                  <a:pt x="3078465" y="381432"/>
                  <a:pt x="3078284" y="385172"/>
                </a:cubicBezTo>
                <a:cubicBezTo>
                  <a:pt x="3078103" y="388912"/>
                  <a:pt x="3077922" y="392230"/>
                  <a:pt x="3077741" y="395125"/>
                </a:cubicBezTo>
                <a:cubicBezTo>
                  <a:pt x="3077560" y="398021"/>
                  <a:pt x="3077409" y="400072"/>
                  <a:pt x="3077289" y="401278"/>
                </a:cubicBezTo>
                <a:cubicBezTo>
                  <a:pt x="3076927" y="405501"/>
                  <a:pt x="3076354" y="408970"/>
                  <a:pt x="3075570" y="411685"/>
                </a:cubicBezTo>
                <a:cubicBezTo>
                  <a:pt x="3074785" y="414399"/>
                  <a:pt x="3073579" y="416631"/>
                  <a:pt x="3071950" y="418381"/>
                </a:cubicBezTo>
                <a:cubicBezTo>
                  <a:pt x="3070321" y="420130"/>
                  <a:pt x="3068089" y="421487"/>
                  <a:pt x="3065254" y="422453"/>
                </a:cubicBezTo>
                <a:cubicBezTo>
                  <a:pt x="3062419" y="423418"/>
                  <a:pt x="3058769" y="424142"/>
                  <a:pt x="3054305" y="424624"/>
                </a:cubicBezTo>
                <a:lnTo>
                  <a:pt x="3044171" y="425710"/>
                </a:lnTo>
                <a:lnTo>
                  <a:pt x="3040370" y="412318"/>
                </a:lnTo>
                <a:lnTo>
                  <a:pt x="3052315" y="411232"/>
                </a:lnTo>
                <a:cubicBezTo>
                  <a:pt x="3054848" y="410991"/>
                  <a:pt x="3056869" y="410659"/>
                  <a:pt x="3058377" y="410237"/>
                </a:cubicBezTo>
                <a:cubicBezTo>
                  <a:pt x="3059885" y="409814"/>
                  <a:pt x="3061031" y="409121"/>
                  <a:pt x="3061815" y="408156"/>
                </a:cubicBezTo>
                <a:cubicBezTo>
                  <a:pt x="3062600" y="407190"/>
                  <a:pt x="3063173" y="405893"/>
                  <a:pt x="3063535" y="404265"/>
                </a:cubicBezTo>
                <a:cubicBezTo>
                  <a:pt x="3063897" y="402636"/>
                  <a:pt x="3064198" y="400434"/>
                  <a:pt x="3064439" y="397659"/>
                </a:cubicBezTo>
                <a:cubicBezTo>
                  <a:pt x="3064560" y="396211"/>
                  <a:pt x="3064741" y="393587"/>
                  <a:pt x="3064983" y="389787"/>
                </a:cubicBezTo>
                <a:cubicBezTo>
                  <a:pt x="3065224" y="385986"/>
                  <a:pt x="3065435" y="381974"/>
                  <a:pt x="3065616" y="377752"/>
                </a:cubicBezTo>
                <a:cubicBezTo>
                  <a:pt x="3065797" y="373529"/>
                  <a:pt x="3065948" y="369578"/>
                  <a:pt x="3066069" y="365898"/>
                </a:cubicBezTo>
                <a:cubicBezTo>
                  <a:pt x="3066189" y="362218"/>
                  <a:pt x="3066249" y="359835"/>
                  <a:pt x="3066249" y="358749"/>
                </a:cubicBezTo>
                <a:lnTo>
                  <a:pt x="3035484" y="358749"/>
                </a:lnTo>
                <a:cubicBezTo>
                  <a:pt x="3035363" y="368522"/>
                  <a:pt x="3034880" y="377299"/>
                  <a:pt x="3034036" y="385081"/>
                </a:cubicBezTo>
                <a:cubicBezTo>
                  <a:pt x="3033191" y="392863"/>
                  <a:pt x="3031924" y="400102"/>
                  <a:pt x="3030235" y="406798"/>
                </a:cubicBezTo>
                <a:cubicBezTo>
                  <a:pt x="3028546" y="413494"/>
                  <a:pt x="3026405" y="419889"/>
                  <a:pt x="3023811" y="425982"/>
                </a:cubicBezTo>
                <a:cubicBezTo>
                  <a:pt x="3021217" y="432074"/>
                  <a:pt x="3018110" y="438378"/>
                  <a:pt x="3014491" y="444893"/>
                </a:cubicBezTo>
                <a:lnTo>
                  <a:pt x="3001098" y="438378"/>
                </a:lnTo>
                <a:cubicBezTo>
                  <a:pt x="3005201" y="432105"/>
                  <a:pt x="3008639" y="426132"/>
                  <a:pt x="3011414" y="420462"/>
                </a:cubicBezTo>
                <a:cubicBezTo>
                  <a:pt x="3014189" y="414791"/>
                  <a:pt x="3016421" y="408789"/>
                  <a:pt x="3018110" y="402455"/>
                </a:cubicBezTo>
                <a:cubicBezTo>
                  <a:pt x="3019799" y="396121"/>
                  <a:pt x="3021036" y="389093"/>
                  <a:pt x="3021820" y="381371"/>
                </a:cubicBezTo>
                <a:cubicBezTo>
                  <a:pt x="3022604" y="373650"/>
                  <a:pt x="3022997" y="364601"/>
                  <a:pt x="3022997" y="354225"/>
                </a:cubicBezTo>
                <a:lnTo>
                  <a:pt x="3022997" y="307352"/>
                </a:lnTo>
                <a:lnTo>
                  <a:pt x="3090500" y="307352"/>
                </a:lnTo>
                <a:cubicBezTo>
                  <a:pt x="3090259" y="304216"/>
                  <a:pt x="3090017" y="301079"/>
                  <a:pt x="3089776" y="297942"/>
                </a:cubicBezTo>
                <a:cubicBezTo>
                  <a:pt x="3089535" y="294805"/>
                  <a:pt x="3089293" y="291849"/>
                  <a:pt x="3089052" y="289074"/>
                </a:cubicBezTo>
                <a:cubicBezTo>
                  <a:pt x="3088811" y="285937"/>
                  <a:pt x="3088570" y="282861"/>
                  <a:pt x="3088328" y="279844"/>
                </a:cubicBezTo>
                <a:lnTo>
                  <a:pt x="3101721" y="279844"/>
                </a:lnTo>
                <a:lnTo>
                  <a:pt x="3103711" y="307352"/>
                </a:lnTo>
                <a:lnTo>
                  <a:pt x="3133934" y="307352"/>
                </a:lnTo>
                <a:cubicBezTo>
                  <a:pt x="3132486" y="305663"/>
                  <a:pt x="3130887" y="303823"/>
                  <a:pt x="3129138" y="301833"/>
                </a:cubicBezTo>
                <a:cubicBezTo>
                  <a:pt x="3127389" y="299842"/>
                  <a:pt x="3125639" y="297942"/>
                  <a:pt x="3123890" y="296132"/>
                </a:cubicBezTo>
                <a:cubicBezTo>
                  <a:pt x="3122140" y="294322"/>
                  <a:pt x="3120451" y="292603"/>
                  <a:pt x="3118823" y="290974"/>
                </a:cubicBezTo>
                <a:cubicBezTo>
                  <a:pt x="3117194" y="289345"/>
                  <a:pt x="3115837" y="288048"/>
                  <a:pt x="3114751" y="287083"/>
                </a:cubicBezTo>
                <a:close/>
                <a:moveTo>
                  <a:pt x="4270361" y="277854"/>
                </a:moveTo>
                <a:lnTo>
                  <a:pt x="4285021" y="280930"/>
                </a:lnTo>
                <a:cubicBezTo>
                  <a:pt x="4284055" y="284912"/>
                  <a:pt x="4282909" y="289285"/>
                  <a:pt x="4281583" y="294051"/>
                </a:cubicBezTo>
                <a:cubicBezTo>
                  <a:pt x="4280255" y="298816"/>
                  <a:pt x="4278687" y="303733"/>
                  <a:pt x="4276877" y="308800"/>
                </a:cubicBezTo>
                <a:lnTo>
                  <a:pt x="4304928" y="308800"/>
                </a:lnTo>
                <a:lnTo>
                  <a:pt x="4304928" y="436207"/>
                </a:lnTo>
                <a:lnTo>
                  <a:pt x="4243215" y="436207"/>
                </a:lnTo>
                <a:lnTo>
                  <a:pt x="4243215" y="308800"/>
                </a:lnTo>
                <a:lnTo>
                  <a:pt x="4261855" y="308800"/>
                </a:lnTo>
                <a:cubicBezTo>
                  <a:pt x="4263665" y="303974"/>
                  <a:pt x="4265234" y="298967"/>
                  <a:pt x="4266561" y="293779"/>
                </a:cubicBezTo>
                <a:cubicBezTo>
                  <a:pt x="4267889" y="288591"/>
                  <a:pt x="4269155" y="283283"/>
                  <a:pt x="4270361" y="277854"/>
                </a:cubicBezTo>
                <a:close/>
                <a:moveTo>
                  <a:pt x="834656" y="277854"/>
                </a:moveTo>
                <a:cubicBezTo>
                  <a:pt x="835260" y="279301"/>
                  <a:pt x="835923" y="281021"/>
                  <a:pt x="836647" y="283011"/>
                </a:cubicBezTo>
                <a:cubicBezTo>
                  <a:pt x="837371" y="285002"/>
                  <a:pt x="838125" y="287113"/>
                  <a:pt x="838909" y="289345"/>
                </a:cubicBezTo>
                <a:cubicBezTo>
                  <a:pt x="839693" y="291577"/>
                  <a:pt x="840448" y="293779"/>
                  <a:pt x="841171" y="295951"/>
                </a:cubicBezTo>
                <a:cubicBezTo>
                  <a:pt x="841895" y="298123"/>
                  <a:pt x="842499" y="300113"/>
                  <a:pt x="842981" y="301923"/>
                </a:cubicBezTo>
                <a:lnTo>
                  <a:pt x="884425" y="301923"/>
                </a:lnTo>
                <a:lnTo>
                  <a:pt x="884425" y="314410"/>
                </a:lnTo>
                <a:lnTo>
                  <a:pt x="833209" y="314410"/>
                </a:lnTo>
                <a:cubicBezTo>
                  <a:pt x="831158" y="317668"/>
                  <a:pt x="828925" y="321167"/>
                  <a:pt x="826512" y="324907"/>
                </a:cubicBezTo>
                <a:cubicBezTo>
                  <a:pt x="824100" y="328647"/>
                  <a:pt x="821656" y="332267"/>
                  <a:pt x="819183" y="335766"/>
                </a:cubicBezTo>
                <a:cubicBezTo>
                  <a:pt x="816710" y="339264"/>
                  <a:pt x="814327" y="342552"/>
                  <a:pt x="812034" y="345629"/>
                </a:cubicBezTo>
                <a:cubicBezTo>
                  <a:pt x="809742" y="348705"/>
                  <a:pt x="807691" y="351209"/>
                  <a:pt x="805881" y="353139"/>
                </a:cubicBezTo>
                <a:cubicBezTo>
                  <a:pt x="807450" y="353139"/>
                  <a:pt x="810376" y="353049"/>
                  <a:pt x="814659" y="352868"/>
                </a:cubicBezTo>
                <a:cubicBezTo>
                  <a:pt x="818942" y="352687"/>
                  <a:pt x="823738" y="352476"/>
                  <a:pt x="829046" y="352234"/>
                </a:cubicBezTo>
                <a:cubicBezTo>
                  <a:pt x="834355" y="351993"/>
                  <a:pt x="839754" y="351752"/>
                  <a:pt x="845243" y="351510"/>
                </a:cubicBezTo>
                <a:cubicBezTo>
                  <a:pt x="850733" y="351269"/>
                  <a:pt x="855529" y="351028"/>
                  <a:pt x="859631" y="350786"/>
                </a:cubicBezTo>
                <a:cubicBezTo>
                  <a:pt x="856856" y="346684"/>
                  <a:pt x="854051" y="342793"/>
                  <a:pt x="851216" y="339114"/>
                </a:cubicBezTo>
                <a:cubicBezTo>
                  <a:pt x="848380" y="335434"/>
                  <a:pt x="845937" y="332387"/>
                  <a:pt x="843886" y="329974"/>
                </a:cubicBezTo>
                <a:lnTo>
                  <a:pt x="853659" y="323278"/>
                </a:lnTo>
                <a:cubicBezTo>
                  <a:pt x="855830" y="325691"/>
                  <a:pt x="858304" y="328708"/>
                  <a:pt x="861079" y="332327"/>
                </a:cubicBezTo>
                <a:cubicBezTo>
                  <a:pt x="863854" y="335947"/>
                  <a:pt x="866659" y="339717"/>
                  <a:pt x="869494" y="343638"/>
                </a:cubicBezTo>
                <a:cubicBezTo>
                  <a:pt x="872329" y="347559"/>
                  <a:pt x="874984" y="351420"/>
                  <a:pt x="877457" y="355220"/>
                </a:cubicBezTo>
                <a:cubicBezTo>
                  <a:pt x="879930" y="359021"/>
                  <a:pt x="881891" y="362309"/>
                  <a:pt x="883339" y="365083"/>
                </a:cubicBezTo>
                <a:lnTo>
                  <a:pt x="873747" y="374856"/>
                </a:lnTo>
                <a:cubicBezTo>
                  <a:pt x="872902" y="373046"/>
                  <a:pt x="871907" y="371116"/>
                  <a:pt x="870761" y="369065"/>
                </a:cubicBezTo>
                <a:cubicBezTo>
                  <a:pt x="869615" y="367014"/>
                  <a:pt x="868378" y="364842"/>
                  <a:pt x="867051" y="362550"/>
                </a:cubicBezTo>
                <a:cubicBezTo>
                  <a:pt x="865362" y="362550"/>
                  <a:pt x="863250" y="362610"/>
                  <a:pt x="860717" y="362731"/>
                </a:cubicBezTo>
                <a:cubicBezTo>
                  <a:pt x="858183" y="362851"/>
                  <a:pt x="855348" y="362972"/>
                  <a:pt x="852211" y="363093"/>
                </a:cubicBezTo>
                <a:lnTo>
                  <a:pt x="852211" y="418290"/>
                </a:lnTo>
                <a:cubicBezTo>
                  <a:pt x="852211" y="420221"/>
                  <a:pt x="852332" y="421729"/>
                  <a:pt x="852573" y="422815"/>
                </a:cubicBezTo>
                <a:cubicBezTo>
                  <a:pt x="852814" y="423900"/>
                  <a:pt x="853236" y="424745"/>
                  <a:pt x="853840" y="425348"/>
                </a:cubicBezTo>
                <a:cubicBezTo>
                  <a:pt x="854443" y="425951"/>
                  <a:pt x="855257" y="426374"/>
                  <a:pt x="856283" y="426615"/>
                </a:cubicBezTo>
                <a:cubicBezTo>
                  <a:pt x="857308" y="426856"/>
                  <a:pt x="858605" y="427037"/>
                  <a:pt x="860174" y="427158"/>
                </a:cubicBezTo>
                <a:cubicBezTo>
                  <a:pt x="862104" y="427399"/>
                  <a:pt x="864095" y="427399"/>
                  <a:pt x="866146" y="427158"/>
                </a:cubicBezTo>
                <a:cubicBezTo>
                  <a:pt x="869283" y="426917"/>
                  <a:pt x="871545" y="426313"/>
                  <a:pt x="872933" y="425348"/>
                </a:cubicBezTo>
                <a:cubicBezTo>
                  <a:pt x="874320" y="424383"/>
                  <a:pt x="875315" y="422513"/>
                  <a:pt x="875919" y="419738"/>
                </a:cubicBezTo>
                <a:cubicBezTo>
                  <a:pt x="876643" y="416239"/>
                  <a:pt x="877095" y="413193"/>
                  <a:pt x="877276" y="410599"/>
                </a:cubicBezTo>
                <a:cubicBezTo>
                  <a:pt x="877457" y="408005"/>
                  <a:pt x="877608" y="404958"/>
                  <a:pt x="877728" y="401459"/>
                </a:cubicBezTo>
                <a:lnTo>
                  <a:pt x="888949" y="405441"/>
                </a:lnTo>
                <a:cubicBezTo>
                  <a:pt x="888708" y="409302"/>
                  <a:pt x="888436" y="413102"/>
                  <a:pt x="888134" y="416842"/>
                </a:cubicBezTo>
                <a:cubicBezTo>
                  <a:pt x="887833" y="420582"/>
                  <a:pt x="887260" y="424202"/>
                  <a:pt x="886415" y="427701"/>
                </a:cubicBezTo>
                <a:cubicBezTo>
                  <a:pt x="885571" y="431320"/>
                  <a:pt x="883821" y="434065"/>
                  <a:pt x="881167" y="435935"/>
                </a:cubicBezTo>
                <a:cubicBezTo>
                  <a:pt x="878513" y="437805"/>
                  <a:pt x="873988" y="438921"/>
                  <a:pt x="867594" y="439283"/>
                </a:cubicBezTo>
                <a:cubicBezTo>
                  <a:pt x="864216" y="439525"/>
                  <a:pt x="860898" y="439525"/>
                  <a:pt x="857640" y="439283"/>
                </a:cubicBezTo>
                <a:cubicBezTo>
                  <a:pt x="854503" y="439163"/>
                  <a:pt x="851849" y="438801"/>
                  <a:pt x="849677" y="438197"/>
                </a:cubicBezTo>
                <a:cubicBezTo>
                  <a:pt x="847506" y="437594"/>
                  <a:pt x="845696" y="436629"/>
                  <a:pt x="844248" y="435302"/>
                </a:cubicBezTo>
                <a:cubicBezTo>
                  <a:pt x="842800" y="433975"/>
                  <a:pt x="841745" y="432135"/>
                  <a:pt x="841081" y="429782"/>
                </a:cubicBezTo>
                <a:cubicBezTo>
                  <a:pt x="840417" y="427429"/>
                  <a:pt x="840086" y="424383"/>
                  <a:pt x="840086" y="420643"/>
                </a:cubicBezTo>
                <a:lnTo>
                  <a:pt x="840086" y="363636"/>
                </a:lnTo>
                <a:lnTo>
                  <a:pt x="820178" y="364722"/>
                </a:lnTo>
                <a:cubicBezTo>
                  <a:pt x="820178" y="366773"/>
                  <a:pt x="820178" y="368854"/>
                  <a:pt x="820178" y="370965"/>
                </a:cubicBezTo>
                <a:cubicBezTo>
                  <a:pt x="820178" y="373077"/>
                  <a:pt x="820118" y="374856"/>
                  <a:pt x="819997" y="376304"/>
                </a:cubicBezTo>
                <a:cubicBezTo>
                  <a:pt x="819756" y="384870"/>
                  <a:pt x="818972" y="392441"/>
                  <a:pt x="817645" y="399016"/>
                </a:cubicBezTo>
                <a:cubicBezTo>
                  <a:pt x="816318" y="405592"/>
                  <a:pt x="814146" y="411594"/>
                  <a:pt x="811130" y="417023"/>
                </a:cubicBezTo>
                <a:cubicBezTo>
                  <a:pt x="808113" y="422453"/>
                  <a:pt x="804072" y="427490"/>
                  <a:pt x="799004" y="432135"/>
                </a:cubicBezTo>
                <a:cubicBezTo>
                  <a:pt x="793937" y="436780"/>
                  <a:pt x="787543" y="441455"/>
                  <a:pt x="779821" y="446160"/>
                </a:cubicBezTo>
                <a:lnTo>
                  <a:pt x="771677" y="435121"/>
                </a:lnTo>
                <a:cubicBezTo>
                  <a:pt x="778916" y="430898"/>
                  <a:pt x="784798" y="426917"/>
                  <a:pt x="789322" y="423176"/>
                </a:cubicBezTo>
                <a:cubicBezTo>
                  <a:pt x="793847" y="419436"/>
                  <a:pt x="797436" y="415395"/>
                  <a:pt x="800090" y="411051"/>
                </a:cubicBezTo>
                <a:cubicBezTo>
                  <a:pt x="802744" y="406708"/>
                  <a:pt x="804584" y="401671"/>
                  <a:pt x="805610" y="395940"/>
                </a:cubicBezTo>
                <a:cubicBezTo>
                  <a:pt x="806635" y="390209"/>
                  <a:pt x="807269" y="383241"/>
                  <a:pt x="807510" y="375037"/>
                </a:cubicBezTo>
                <a:cubicBezTo>
                  <a:pt x="807631" y="374072"/>
                  <a:pt x="807691" y="372684"/>
                  <a:pt x="807691" y="370875"/>
                </a:cubicBezTo>
                <a:cubicBezTo>
                  <a:pt x="807691" y="369065"/>
                  <a:pt x="807691" y="367195"/>
                  <a:pt x="807691" y="365264"/>
                </a:cubicBezTo>
                <a:cubicBezTo>
                  <a:pt x="803830" y="365506"/>
                  <a:pt x="801297" y="365687"/>
                  <a:pt x="800090" y="365807"/>
                </a:cubicBezTo>
                <a:cubicBezTo>
                  <a:pt x="799487" y="365807"/>
                  <a:pt x="798612" y="365868"/>
                  <a:pt x="797466" y="365988"/>
                </a:cubicBezTo>
                <a:cubicBezTo>
                  <a:pt x="796320" y="366109"/>
                  <a:pt x="795144" y="366230"/>
                  <a:pt x="793937" y="366350"/>
                </a:cubicBezTo>
                <a:cubicBezTo>
                  <a:pt x="792731" y="366471"/>
                  <a:pt x="791524" y="366622"/>
                  <a:pt x="790318" y="366803"/>
                </a:cubicBezTo>
                <a:cubicBezTo>
                  <a:pt x="789111" y="366984"/>
                  <a:pt x="788146" y="367135"/>
                  <a:pt x="787422" y="367255"/>
                </a:cubicBezTo>
                <a:lnTo>
                  <a:pt x="783983" y="355492"/>
                </a:lnTo>
                <a:cubicBezTo>
                  <a:pt x="785672" y="355009"/>
                  <a:pt x="787241" y="354406"/>
                  <a:pt x="788689" y="353682"/>
                </a:cubicBezTo>
                <a:cubicBezTo>
                  <a:pt x="790137" y="352958"/>
                  <a:pt x="791222" y="352114"/>
                  <a:pt x="791946" y="351148"/>
                </a:cubicBezTo>
                <a:cubicBezTo>
                  <a:pt x="793635" y="349339"/>
                  <a:pt x="795596" y="347046"/>
                  <a:pt x="797828" y="344271"/>
                </a:cubicBezTo>
                <a:cubicBezTo>
                  <a:pt x="800060" y="341496"/>
                  <a:pt x="802382" y="338420"/>
                  <a:pt x="804795" y="335042"/>
                </a:cubicBezTo>
                <a:cubicBezTo>
                  <a:pt x="807208" y="331663"/>
                  <a:pt x="809621" y="328195"/>
                  <a:pt x="812034" y="324636"/>
                </a:cubicBezTo>
                <a:cubicBezTo>
                  <a:pt x="814447" y="321076"/>
                  <a:pt x="816740" y="317668"/>
                  <a:pt x="818912" y="314410"/>
                </a:cubicBezTo>
                <a:lnTo>
                  <a:pt x="786698" y="314410"/>
                </a:lnTo>
                <a:lnTo>
                  <a:pt x="786698" y="301923"/>
                </a:lnTo>
                <a:lnTo>
                  <a:pt x="829227" y="301923"/>
                </a:lnTo>
                <a:cubicBezTo>
                  <a:pt x="828262" y="298062"/>
                  <a:pt x="827025" y="294081"/>
                  <a:pt x="825517" y="289979"/>
                </a:cubicBezTo>
                <a:cubicBezTo>
                  <a:pt x="824009" y="285877"/>
                  <a:pt x="822712" y="282619"/>
                  <a:pt x="821626" y="280206"/>
                </a:cubicBezTo>
                <a:close/>
                <a:moveTo>
                  <a:pt x="1323603" y="277492"/>
                </a:moveTo>
                <a:lnTo>
                  <a:pt x="1339167" y="279844"/>
                </a:lnTo>
                <a:cubicBezTo>
                  <a:pt x="1338202" y="282981"/>
                  <a:pt x="1336935" y="286540"/>
                  <a:pt x="1335366" y="290522"/>
                </a:cubicBezTo>
                <a:cubicBezTo>
                  <a:pt x="1333798" y="294503"/>
                  <a:pt x="1332290" y="298183"/>
                  <a:pt x="1330842" y="301561"/>
                </a:cubicBezTo>
                <a:lnTo>
                  <a:pt x="1393459" y="301561"/>
                </a:lnTo>
                <a:lnTo>
                  <a:pt x="1393459" y="442541"/>
                </a:lnTo>
                <a:lnTo>
                  <a:pt x="1379162" y="442541"/>
                </a:lnTo>
                <a:lnTo>
                  <a:pt x="1379162" y="431320"/>
                </a:lnTo>
                <a:lnTo>
                  <a:pt x="1286503" y="431320"/>
                </a:lnTo>
                <a:lnTo>
                  <a:pt x="1286503" y="443084"/>
                </a:lnTo>
                <a:lnTo>
                  <a:pt x="1272387" y="443084"/>
                </a:lnTo>
                <a:lnTo>
                  <a:pt x="1272387" y="301561"/>
                </a:lnTo>
                <a:lnTo>
                  <a:pt x="1314916" y="301561"/>
                </a:lnTo>
                <a:cubicBezTo>
                  <a:pt x="1316605" y="297700"/>
                  <a:pt x="1318234" y="293508"/>
                  <a:pt x="1319803" y="288984"/>
                </a:cubicBezTo>
                <a:cubicBezTo>
                  <a:pt x="1321371" y="284459"/>
                  <a:pt x="1322638" y="280628"/>
                  <a:pt x="1323603" y="277492"/>
                </a:cubicBezTo>
                <a:close/>
                <a:moveTo>
                  <a:pt x="4332074" y="276225"/>
                </a:moveTo>
                <a:lnTo>
                  <a:pt x="4345285" y="278939"/>
                </a:lnTo>
                <a:cubicBezTo>
                  <a:pt x="4343837" y="284007"/>
                  <a:pt x="4342329" y="288984"/>
                  <a:pt x="4340761" y="293870"/>
                </a:cubicBezTo>
                <a:cubicBezTo>
                  <a:pt x="4339193" y="298756"/>
                  <a:pt x="4337503" y="303612"/>
                  <a:pt x="4335693" y="308438"/>
                </a:cubicBezTo>
                <a:lnTo>
                  <a:pt x="4386005" y="308438"/>
                </a:lnTo>
                <a:cubicBezTo>
                  <a:pt x="4385763" y="323278"/>
                  <a:pt x="4385462" y="337575"/>
                  <a:pt x="4385100" y="351329"/>
                </a:cubicBezTo>
                <a:cubicBezTo>
                  <a:pt x="4384979" y="357241"/>
                  <a:pt x="4384829" y="363274"/>
                  <a:pt x="4384647" y="369427"/>
                </a:cubicBezTo>
                <a:cubicBezTo>
                  <a:pt x="4384467" y="375580"/>
                  <a:pt x="4384285" y="381613"/>
                  <a:pt x="4384105" y="387524"/>
                </a:cubicBezTo>
                <a:cubicBezTo>
                  <a:pt x="4383923" y="393436"/>
                  <a:pt x="4383743" y="398986"/>
                  <a:pt x="4383561" y="404174"/>
                </a:cubicBezTo>
                <a:cubicBezTo>
                  <a:pt x="4383381" y="409362"/>
                  <a:pt x="4383169" y="413947"/>
                  <a:pt x="4382928" y="417928"/>
                </a:cubicBezTo>
                <a:cubicBezTo>
                  <a:pt x="4382687" y="421789"/>
                  <a:pt x="4382204" y="424986"/>
                  <a:pt x="4381481" y="427520"/>
                </a:cubicBezTo>
                <a:cubicBezTo>
                  <a:pt x="4380757" y="430054"/>
                  <a:pt x="4379580" y="432135"/>
                  <a:pt x="4377951" y="433764"/>
                </a:cubicBezTo>
                <a:cubicBezTo>
                  <a:pt x="4376323" y="435392"/>
                  <a:pt x="4374211" y="436599"/>
                  <a:pt x="4371617" y="437383"/>
                </a:cubicBezTo>
                <a:cubicBezTo>
                  <a:pt x="4369023" y="438167"/>
                  <a:pt x="4365735" y="438740"/>
                  <a:pt x="4361754" y="439102"/>
                </a:cubicBezTo>
                <a:lnTo>
                  <a:pt x="4346190" y="440369"/>
                </a:lnTo>
                <a:lnTo>
                  <a:pt x="4341847" y="426615"/>
                </a:lnTo>
                <a:lnTo>
                  <a:pt x="4359401" y="425529"/>
                </a:lnTo>
                <a:cubicBezTo>
                  <a:pt x="4362417" y="425288"/>
                  <a:pt x="4364710" y="424443"/>
                  <a:pt x="4366279" y="422996"/>
                </a:cubicBezTo>
                <a:cubicBezTo>
                  <a:pt x="4367847" y="421548"/>
                  <a:pt x="4368812" y="418471"/>
                  <a:pt x="4369174" y="413766"/>
                </a:cubicBezTo>
                <a:cubicBezTo>
                  <a:pt x="4369536" y="407371"/>
                  <a:pt x="4369867" y="399981"/>
                  <a:pt x="4370169" y="391596"/>
                </a:cubicBezTo>
                <a:cubicBezTo>
                  <a:pt x="4370471" y="383211"/>
                  <a:pt x="4370743" y="374705"/>
                  <a:pt x="4370984" y="366079"/>
                </a:cubicBezTo>
                <a:cubicBezTo>
                  <a:pt x="4371225" y="357452"/>
                  <a:pt x="4371406" y="349188"/>
                  <a:pt x="4371527" y="341285"/>
                </a:cubicBezTo>
                <a:cubicBezTo>
                  <a:pt x="4371647" y="333383"/>
                  <a:pt x="4371768" y="326717"/>
                  <a:pt x="4371889" y="321288"/>
                </a:cubicBezTo>
                <a:lnTo>
                  <a:pt x="4330627" y="321469"/>
                </a:lnTo>
                <a:cubicBezTo>
                  <a:pt x="4328937" y="325450"/>
                  <a:pt x="4327187" y="329371"/>
                  <a:pt x="4325378" y="333232"/>
                </a:cubicBezTo>
                <a:cubicBezTo>
                  <a:pt x="4323568" y="337093"/>
                  <a:pt x="4321638" y="340953"/>
                  <a:pt x="4319587" y="344814"/>
                </a:cubicBezTo>
                <a:lnTo>
                  <a:pt x="4307281" y="338299"/>
                </a:lnTo>
                <a:cubicBezTo>
                  <a:pt x="4312589" y="329371"/>
                  <a:pt x="4317385" y="319448"/>
                  <a:pt x="4321669" y="308529"/>
                </a:cubicBezTo>
                <a:cubicBezTo>
                  <a:pt x="4325951" y="297610"/>
                  <a:pt x="4329420" y="286842"/>
                  <a:pt x="4332074" y="276225"/>
                </a:cubicBezTo>
                <a:close/>
                <a:moveTo>
                  <a:pt x="3444668" y="127768"/>
                </a:moveTo>
                <a:lnTo>
                  <a:pt x="3444668" y="146409"/>
                </a:lnTo>
                <a:lnTo>
                  <a:pt x="3500227" y="146409"/>
                </a:lnTo>
                <a:lnTo>
                  <a:pt x="3500227" y="127768"/>
                </a:lnTo>
                <a:close/>
                <a:moveTo>
                  <a:pt x="1161411" y="126320"/>
                </a:moveTo>
                <a:lnTo>
                  <a:pt x="1176432" y="126320"/>
                </a:lnTo>
                <a:cubicBezTo>
                  <a:pt x="1176432" y="130181"/>
                  <a:pt x="1175829" y="134313"/>
                  <a:pt x="1174623" y="138717"/>
                </a:cubicBezTo>
                <a:cubicBezTo>
                  <a:pt x="1173416" y="143121"/>
                  <a:pt x="1171908" y="147434"/>
                  <a:pt x="1170098" y="151657"/>
                </a:cubicBezTo>
                <a:cubicBezTo>
                  <a:pt x="1168289" y="155880"/>
                  <a:pt x="1166237" y="159921"/>
                  <a:pt x="1163945" y="163782"/>
                </a:cubicBezTo>
                <a:cubicBezTo>
                  <a:pt x="1161653" y="167643"/>
                  <a:pt x="1159421" y="171021"/>
                  <a:pt x="1157249" y="173917"/>
                </a:cubicBezTo>
                <a:lnTo>
                  <a:pt x="1144400" y="173917"/>
                </a:lnTo>
                <a:cubicBezTo>
                  <a:pt x="1146813" y="170177"/>
                  <a:pt x="1149075" y="166225"/>
                  <a:pt x="1151186" y="162063"/>
                </a:cubicBezTo>
                <a:cubicBezTo>
                  <a:pt x="1153298" y="157900"/>
                  <a:pt x="1155107" y="153738"/>
                  <a:pt x="1156616" y="149576"/>
                </a:cubicBezTo>
                <a:cubicBezTo>
                  <a:pt x="1158124" y="145413"/>
                  <a:pt x="1159300" y="141341"/>
                  <a:pt x="1160145" y="137360"/>
                </a:cubicBezTo>
                <a:cubicBezTo>
                  <a:pt x="1160989" y="133378"/>
                  <a:pt x="1161411" y="129698"/>
                  <a:pt x="1161411" y="126320"/>
                </a:cubicBezTo>
                <a:close/>
                <a:moveTo>
                  <a:pt x="2664799" y="125053"/>
                </a:moveTo>
                <a:lnTo>
                  <a:pt x="2664799" y="145866"/>
                </a:lnTo>
                <a:lnTo>
                  <a:pt x="2747505" y="145866"/>
                </a:lnTo>
                <a:lnTo>
                  <a:pt x="2747505" y="125053"/>
                </a:lnTo>
                <a:close/>
                <a:moveTo>
                  <a:pt x="787584" y="116186"/>
                </a:moveTo>
                <a:lnTo>
                  <a:pt x="787584" y="145866"/>
                </a:lnTo>
                <a:lnTo>
                  <a:pt x="819616" y="145866"/>
                </a:lnTo>
                <a:lnTo>
                  <a:pt x="819616" y="116186"/>
                </a:lnTo>
                <a:close/>
                <a:moveTo>
                  <a:pt x="998601" y="106051"/>
                </a:moveTo>
                <a:lnTo>
                  <a:pt x="998601" y="142427"/>
                </a:lnTo>
                <a:lnTo>
                  <a:pt x="1066104" y="142427"/>
                </a:lnTo>
                <a:lnTo>
                  <a:pt x="1066104" y="106051"/>
                </a:lnTo>
                <a:close/>
                <a:moveTo>
                  <a:pt x="3198609" y="101708"/>
                </a:moveTo>
                <a:lnTo>
                  <a:pt x="3198609" y="147313"/>
                </a:lnTo>
                <a:lnTo>
                  <a:pt x="3234985" y="147313"/>
                </a:lnTo>
                <a:lnTo>
                  <a:pt x="3234985" y="101708"/>
                </a:lnTo>
                <a:close/>
                <a:moveTo>
                  <a:pt x="3660209" y="96821"/>
                </a:moveTo>
                <a:lnTo>
                  <a:pt x="3673782" y="97364"/>
                </a:lnTo>
                <a:lnTo>
                  <a:pt x="3673782" y="109671"/>
                </a:lnTo>
                <a:lnTo>
                  <a:pt x="3707806" y="109671"/>
                </a:lnTo>
                <a:lnTo>
                  <a:pt x="3707806" y="122158"/>
                </a:lnTo>
                <a:lnTo>
                  <a:pt x="3673782" y="122158"/>
                </a:lnTo>
                <a:lnTo>
                  <a:pt x="3673782" y="142970"/>
                </a:lnTo>
                <a:cubicBezTo>
                  <a:pt x="3673782" y="147434"/>
                  <a:pt x="3673391" y="151084"/>
                  <a:pt x="3672606" y="153919"/>
                </a:cubicBezTo>
                <a:cubicBezTo>
                  <a:pt x="3671822" y="156754"/>
                  <a:pt x="3670434" y="159047"/>
                  <a:pt x="3668444" y="160796"/>
                </a:cubicBezTo>
                <a:cubicBezTo>
                  <a:pt x="3666453" y="162545"/>
                  <a:pt x="3663678" y="163812"/>
                  <a:pt x="3660119" y="164597"/>
                </a:cubicBezTo>
                <a:cubicBezTo>
                  <a:pt x="3656559" y="165381"/>
                  <a:pt x="3652065" y="165954"/>
                  <a:pt x="3646636" y="166316"/>
                </a:cubicBezTo>
                <a:lnTo>
                  <a:pt x="3636139" y="167040"/>
                </a:lnTo>
                <a:lnTo>
                  <a:pt x="3631253" y="153829"/>
                </a:lnTo>
                <a:lnTo>
                  <a:pt x="3644464" y="153105"/>
                </a:lnTo>
                <a:cubicBezTo>
                  <a:pt x="3647843" y="152984"/>
                  <a:pt x="3650587" y="152652"/>
                  <a:pt x="3652699" y="152109"/>
                </a:cubicBezTo>
                <a:cubicBezTo>
                  <a:pt x="3654810" y="151566"/>
                  <a:pt x="3656409" y="150782"/>
                  <a:pt x="3657495" y="149757"/>
                </a:cubicBezTo>
                <a:cubicBezTo>
                  <a:pt x="3658580" y="148731"/>
                  <a:pt x="3659304" y="147344"/>
                  <a:pt x="3659666" y="145594"/>
                </a:cubicBezTo>
                <a:cubicBezTo>
                  <a:pt x="3660028" y="143845"/>
                  <a:pt x="3660209" y="141703"/>
                  <a:pt x="3660209" y="139170"/>
                </a:cubicBezTo>
                <a:lnTo>
                  <a:pt x="3660209" y="122158"/>
                </a:lnTo>
                <a:lnTo>
                  <a:pt x="3586009" y="122158"/>
                </a:lnTo>
                <a:cubicBezTo>
                  <a:pt x="3590594" y="124933"/>
                  <a:pt x="3595782" y="128251"/>
                  <a:pt x="3601573" y="132112"/>
                </a:cubicBezTo>
                <a:cubicBezTo>
                  <a:pt x="3607365" y="135972"/>
                  <a:pt x="3612793" y="140014"/>
                  <a:pt x="3617861" y="144237"/>
                </a:cubicBezTo>
                <a:lnTo>
                  <a:pt x="3611889" y="157086"/>
                </a:lnTo>
                <a:cubicBezTo>
                  <a:pt x="3609355" y="154673"/>
                  <a:pt x="3606490" y="152200"/>
                  <a:pt x="3603293" y="149666"/>
                </a:cubicBezTo>
                <a:cubicBezTo>
                  <a:pt x="3600095" y="147132"/>
                  <a:pt x="3596868" y="144689"/>
                  <a:pt x="3593611" y="142337"/>
                </a:cubicBezTo>
                <a:cubicBezTo>
                  <a:pt x="3590353" y="139984"/>
                  <a:pt x="3587186" y="137782"/>
                  <a:pt x="3584109" y="135731"/>
                </a:cubicBezTo>
                <a:cubicBezTo>
                  <a:pt x="3581033" y="133680"/>
                  <a:pt x="3578348" y="131931"/>
                  <a:pt x="3576056" y="130483"/>
                </a:cubicBezTo>
                <a:lnTo>
                  <a:pt x="3582571" y="122158"/>
                </a:lnTo>
                <a:lnTo>
                  <a:pt x="3548186" y="122158"/>
                </a:lnTo>
                <a:lnTo>
                  <a:pt x="3548186" y="109671"/>
                </a:lnTo>
                <a:lnTo>
                  <a:pt x="3660209" y="109671"/>
                </a:lnTo>
                <a:close/>
                <a:moveTo>
                  <a:pt x="3444668" y="96640"/>
                </a:moveTo>
                <a:lnTo>
                  <a:pt x="3444668" y="116186"/>
                </a:lnTo>
                <a:lnTo>
                  <a:pt x="3500227" y="116186"/>
                </a:lnTo>
                <a:lnTo>
                  <a:pt x="3500227" y="96640"/>
                </a:lnTo>
                <a:close/>
                <a:moveTo>
                  <a:pt x="1325489" y="96278"/>
                </a:moveTo>
                <a:lnTo>
                  <a:pt x="1473346" y="96278"/>
                </a:lnTo>
                <a:lnTo>
                  <a:pt x="1473346" y="108947"/>
                </a:lnTo>
                <a:lnTo>
                  <a:pt x="1395526" y="108947"/>
                </a:lnTo>
                <a:cubicBezTo>
                  <a:pt x="1390580" y="115703"/>
                  <a:pt x="1385271" y="122309"/>
                  <a:pt x="1379601" y="128763"/>
                </a:cubicBezTo>
                <a:cubicBezTo>
                  <a:pt x="1373930" y="135218"/>
                  <a:pt x="1368561" y="140798"/>
                  <a:pt x="1363494" y="145504"/>
                </a:cubicBezTo>
                <a:cubicBezTo>
                  <a:pt x="1366269" y="145504"/>
                  <a:pt x="1370552" y="145413"/>
                  <a:pt x="1376343" y="145232"/>
                </a:cubicBezTo>
                <a:cubicBezTo>
                  <a:pt x="1382134" y="145051"/>
                  <a:pt x="1388468" y="144810"/>
                  <a:pt x="1395346" y="144508"/>
                </a:cubicBezTo>
                <a:cubicBezTo>
                  <a:pt x="1402223" y="144207"/>
                  <a:pt x="1409190" y="143935"/>
                  <a:pt x="1416248" y="143694"/>
                </a:cubicBezTo>
                <a:cubicBezTo>
                  <a:pt x="1423306" y="143453"/>
                  <a:pt x="1429490" y="143211"/>
                  <a:pt x="1434798" y="142970"/>
                </a:cubicBezTo>
                <a:cubicBezTo>
                  <a:pt x="1431420" y="138868"/>
                  <a:pt x="1428102" y="135067"/>
                  <a:pt x="1424844" y="131569"/>
                </a:cubicBezTo>
                <a:cubicBezTo>
                  <a:pt x="1421587" y="128070"/>
                  <a:pt x="1418691" y="125114"/>
                  <a:pt x="1416158" y="122701"/>
                </a:cubicBezTo>
                <a:lnTo>
                  <a:pt x="1426111" y="114738"/>
                </a:lnTo>
                <a:cubicBezTo>
                  <a:pt x="1428645" y="117151"/>
                  <a:pt x="1431661" y="120197"/>
                  <a:pt x="1435160" y="123877"/>
                </a:cubicBezTo>
                <a:cubicBezTo>
                  <a:pt x="1438659" y="127557"/>
                  <a:pt x="1442158" y="131448"/>
                  <a:pt x="1445657" y="135550"/>
                </a:cubicBezTo>
                <a:cubicBezTo>
                  <a:pt x="1449155" y="139652"/>
                  <a:pt x="1452503" y="143724"/>
                  <a:pt x="1455701" y="147766"/>
                </a:cubicBezTo>
                <a:cubicBezTo>
                  <a:pt x="1458898" y="151808"/>
                  <a:pt x="1461522" y="155337"/>
                  <a:pt x="1463573" y="158353"/>
                </a:cubicBezTo>
                <a:lnTo>
                  <a:pt x="1453619" y="169030"/>
                </a:lnTo>
                <a:cubicBezTo>
                  <a:pt x="1452413" y="166979"/>
                  <a:pt x="1451025" y="164777"/>
                  <a:pt x="1449457" y="162425"/>
                </a:cubicBezTo>
                <a:cubicBezTo>
                  <a:pt x="1447889" y="160072"/>
                  <a:pt x="1446139" y="157629"/>
                  <a:pt x="1444209" y="155095"/>
                </a:cubicBezTo>
                <a:cubicBezTo>
                  <a:pt x="1440831" y="155216"/>
                  <a:pt x="1436638" y="155367"/>
                  <a:pt x="1431631" y="155548"/>
                </a:cubicBezTo>
                <a:cubicBezTo>
                  <a:pt x="1426624" y="155729"/>
                  <a:pt x="1421225" y="155910"/>
                  <a:pt x="1415434" y="156091"/>
                </a:cubicBezTo>
                <a:cubicBezTo>
                  <a:pt x="1409642" y="156272"/>
                  <a:pt x="1403731" y="156483"/>
                  <a:pt x="1397698" y="156724"/>
                </a:cubicBezTo>
                <a:cubicBezTo>
                  <a:pt x="1391666" y="156965"/>
                  <a:pt x="1386025" y="157207"/>
                  <a:pt x="1380777" y="157448"/>
                </a:cubicBezTo>
                <a:cubicBezTo>
                  <a:pt x="1375529" y="157689"/>
                  <a:pt x="1370854" y="157931"/>
                  <a:pt x="1366751" y="158172"/>
                </a:cubicBezTo>
                <a:cubicBezTo>
                  <a:pt x="1362649" y="158413"/>
                  <a:pt x="1359633" y="158594"/>
                  <a:pt x="1357703" y="158715"/>
                </a:cubicBezTo>
                <a:cubicBezTo>
                  <a:pt x="1354204" y="158956"/>
                  <a:pt x="1351007" y="159228"/>
                  <a:pt x="1348111" y="159529"/>
                </a:cubicBezTo>
                <a:cubicBezTo>
                  <a:pt x="1345215" y="159831"/>
                  <a:pt x="1342501" y="160223"/>
                  <a:pt x="1339967" y="160706"/>
                </a:cubicBezTo>
                <a:lnTo>
                  <a:pt x="1337253" y="148218"/>
                </a:lnTo>
                <a:cubicBezTo>
                  <a:pt x="1340028" y="147253"/>
                  <a:pt x="1342109" y="146318"/>
                  <a:pt x="1343496" y="145413"/>
                </a:cubicBezTo>
                <a:cubicBezTo>
                  <a:pt x="1344884" y="144508"/>
                  <a:pt x="1346603" y="143332"/>
                  <a:pt x="1348654" y="141884"/>
                </a:cubicBezTo>
                <a:cubicBezTo>
                  <a:pt x="1350946" y="139954"/>
                  <a:pt x="1353389" y="137692"/>
                  <a:pt x="1355983" y="135098"/>
                </a:cubicBezTo>
                <a:cubicBezTo>
                  <a:pt x="1358577" y="132504"/>
                  <a:pt x="1361171" y="129759"/>
                  <a:pt x="1363765" y="126863"/>
                </a:cubicBezTo>
                <a:cubicBezTo>
                  <a:pt x="1366359" y="123968"/>
                  <a:pt x="1368923" y="120982"/>
                  <a:pt x="1371457" y="117905"/>
                </a:cubicBezTo>
                <a:cubicBezTo>
                  <a:pt x="1373990" y="114828"/>
                  <a:pt x="1376343" y="111842"/>
                  <a:pt x="1378515" y="108947"/>
                </a:cubicBezTo>
                <a:lnTo>
                  <a:pt x="1325489" y="108947"/>
                </a:lnTo>
                <a:close/>
                <a:moveTo>
                  <a:pt x="3934796" y="94107"/>
                </a:moveTo>
                <a:lnTo>
                  <a:pt x="4083377" y="94107"/>
                </a:lnTo>
                <a:lnTo>
                  <a:pt x="4083377" y="106594"/>
                </a:lnTo>
                <a:lnTo>
                  <a:pt x="4034694" y="106594"/>
                </a:lnTo>
                <a:lnTo>
                  <a:pt x="4034694" y="138446"/>
                </a:lnTo>
                <a:cubicBezTo>
                  <a:pt x="4034694" y="143151"/>
                  <a:pt x="4035599" y="146318"/>
                  <a:pt x="4037409" y="147947"/>
                </a:cubicBezTo>
                <a:cubicBezTo>
                  <a:pt x="4039219" y="149576"/>
                  <a:pt x="4042235" y="150511"/>
                  <a:pt x="4046457" y="150752"/>
                </a:cubicBezTo>
                <a:cubicBezTo>
                  <a:pt x="4050077" y="150993"/>
                  <a:pt x="4053697" y="150993"/>
                  <a:pt x="4057316" y="150752"/>
                </a:cubicBezTo>
                <a:cubicBezTo>
                  <a:pt x="4061780" y="150511"/>
                  <a:pt x="4065068" y="149877"/>
                  <a:pt x="4067179" y="148852"/>
                </a:cubicBezTo>
                <a:cubicBezTo>
                  <a:pt x="4069291" y="147826"/>
                  <a:pt x="4070648" y="145926"/>
                  <a:pt x="4071251" y="143151"/>
                </a:cubicBezTo>
                <a:cubicBezTo>
                  <a:pt x="4071854" y="140376"/>
                  <a:pt x="4072307" y="137661"/>
                  <a:pt x="4072609" y="135007"/>
                </a:cubicBezTo>
                <a:cubicBezTo>
                  <a:pt x="4072910" y="132353"/>
                  <a:pt x="4073182" y="129518"/>
                  <a:pt x="4073423" y="126501"/>
                </a:cubicBezTo>
                <a:lnTo>
                  <a:pt x="4085910" y="130845"/>
                </a:lnTo>
                <a:cubicBezTo>
                  <a:pt x="4085669" y="134344"/>
                  <a:pt x="4085337" y="137812"/>
                  <a:pt x="4084915" y="141251"/>
                </a:cubicBezTo>
                <a:cubicBezTo>
                  <a:pt x="4084493" y="144689"/>
                  <a:pt x="4083799" y="148158"/>
                  <a:pt x="4082833" y="151657"/>
                </a:cubicBezTo>
                <a:cubicBezTo>
                  <a:pt x="4082351" y="153467"/>
                  <a:pt x="4081597" y="155035"/>
                  <a:pt x="4080571" y="156362"/>
                </a:cubicBezTo>
                <a:cubicBezTo>
                  <a:pt x="4079546" y="157689"/>
                  <a:pt x="4078098" y="158835"/>
                  <a:pt x="4076228" y="159801"/>
                </a:cubicBezTo>
                <a:cubicBezTo>
                  <a:pt x="4074358" y="160766"/>
                  <a:pt x="4071975" y="161520"/>
                  <a:pt x="4069079" y="162063"/>
                </a:cubicBezTo>
                <a:cubicBezTo>
                  <a:pt x="4066184" y="162606"/>
                  <a:pt x="4062685" y="162938"/>
                  <a:pt x="4058583" y="163058"/>
                </a:cubicBezTo>
                <a:cubicBezTo>
                  <a:pt x="4055929" y="163179"/>
                  <a:pt x="4053274" y="163209"/>
                  <a:pt x="4050620" y="163149"/>
                </a:cubicBezTo>
                <a:cubicBezTo>
                  <a:pt x="4047965" y="163088"/>
                  <a:pt x="4045311" y="163058"/>
                  <a:pt x="4042657" y="163058"/>
                </a:cubicBezTo>
                <a:cubicBezTo>
                  <a:pt x="4035056" y="163058"/>
                  <a:pt x="4029537" y="161429"/>
                  <a:pt x="4026098" y="158172"/>
                </a:cubicBezTo>
                <a:cubicBezTo>
                  <a:pt x="4022659" y="154914"/>
                  <a:pt x="4020940" y="149304"/>
                  <a:pt x="4020940" y="141341"/>
                </a:cubicBezTo>
                <a:lnTo>
                  <a:pt x="4020940" y="106594"/>
                </a:lnTo>
                <a:lnTo>
                  <a:pt x="3991803" y="106594"/>
                </a:lnTo>
                <a:cubicBezTo>
                  <a:pt x="3991803" y="107439"/>
                  <a:pt x="3991773" y="108193"/>
                  <a:pt x="3991713" y="108856"/>
                </a:cubicBezTo>
                <a:cubicBezTo>
                  <a:pt x="3991653" y="109520"/>
                  <a:pt x="3991622" y="110093"/>
                  <a:pt x="3991622" y="110575"/>
                </a:cubicBezTo>
                <a:cubicBezTo>
                  <a:pt x="3991139" y="118056"/>
                  <a:pt x="3989903" y="124692"/>
                  <a:pt x="3987912" y="130483"/>
                </a:cubicBezTo>
                <a:cubicBezTo>
                  <a:pt x="3985921" y="136274"/>
                  <a:pt x="3982905" y="141492"/>
                  <a:pt x="3978863" y="146137"/>
                </a:cubicBezTo>
                <a:cubicBezTo>
                  <a:pt x="3974822" y="150782"/>
                  <a:pt x="3969603" y="154945"/>
                  <a:pt x="3963209" y="158624"/>
                </a:cubicBezTo>
                <a:cubicBezTo>
                  <a:pt x="3956815" y="162304"/>
                  <a:pt x="3948912" y="165773"/>
                  <a:pt x="3939501" y="169030"/>
                </a:cubicBezTo>
                <a:lnTo>
                  <a:pt x="3931538" y="157267"/>
                </a:lnTo>
                <a:cubicBezTo>
                  <a:pt x="3940346" y="154371"/>
                  <a:pt x="3947615" y="151416"/>
                  <a:pt x="3953346" y="148399"/>
                </a:cubicBezTo>
                <a:cubicBezTo>
                  <a:pt x="3959077" y="145383"/>
                  <a:pt x="3963661" y="142035"/>
                  <a:pt x="3967100" y="138355"/>
                </a:cubicBezTo>
                <a:cubicBezTo>
                  <a:pt x="3970539" y="134675"/>
                  <a:pt x="3973042" y="130483"/>
                  <a:pt x="3974611" y="125777"/>
                </a:cubicBezTo>
                <a:cubicBezTo>
                  <a:pt x="3976179" y="121072"/>
                  <a:pt x="3977205" y="115643"/>
                  <a:pt x="3977687" y="109490"/>
                </a:cubicBezTo>
                <a:cubicBezTo>
                  <a:pt x="3977687" y="109128"/>
                  <a:pt x="3977717" y="108705"/>
                  <a:pt x="3977778" y="108223"/>
                </a:cubicBezTo>
                <a:cubicBezTo>
                  <a:pt x="3977838" y="107740"/>
                  <a:pt x="3977868" y="107197"/>
                  <a:pt x="3977868" y="106594"/>
                </a:cubicBezTo>
                <a:lnTo>
                  <a:pt x="3934796" y="106594"/>
                </a:lnTo>
                <a:close/>
                <a:moveTo>
                  <a:pt x="985208" y="93745"/>
                </a:moveTo>
                <a:lnTo>
                  <a:pt x="1079496" y="93745"/>
                </a:lnTo>
                <a:lnTo>
                  <a:pt x="1079496" y="166678"/>
                </a:lnTo>
                <a:lnTo>
                  <a:pt x="1066104" y="166678"/>
                </a:lnTo>
                <a:lnTo>
                  <a:pt x="1066104" y="154733"/>
                </a:lnTo>
                <a:lnTo>
                  <a:pt x="998601" y="154733"/>
                </a:lnTo>
                <a:lnTo>
                  <a:pt x="998601" y="166678"/>
                </a:lnTo>
                <a:lnTo>
                  <a:pt x="985208" y="166678"/>
                </a:lnTo>
                <a:close/>
                <a:moveTo>
                  <a:pt x="1796500" y="89401"/>
                </a:moveTo>
                <a:lnTo>
                  <a:pt x="1797767" y="99898"/>
                </a:lnTo>
                <a:cubicBezTo>
                  <a:pt x="1795233" y="100501"/>
                  <a:pt x="1792097" y="101044"/>
                  <a:pt x="1788356" y="101527"/>
                </a:cubicBezTo>
                <a:cubicBezTo>
                  <a:pt x="1784616" y="102009"/>
                  <a:pt x="1780574" y="102492"/>
                  <a:pt x="1776231" y="102975"/>
                </a:cubicBezTo>
                <a:lnTo>
                  <a:pt x="1776231" y="116005"/>
                </a:lnTo>
                <a:lnTo>
                  <a:pt x="1823285" y="116005"/>
                </a:lnTo>
                <a:lnTo>
                  <a:pt x="1823285" y="126863"/>
                </a:lnTo>
                <a:lnTo>
                  <a:pt x="1776231" y="126863"/>
                </a:lnTo>
                <a:lnTo>
                  <a:pt x="1776231" y="138627"/>
                </a:lnTo>
                <a:lnTo>
                  <a:pt x="1778946" y="130845"/>
                </a:lnTo>
                <a:cubicBezTo>
                  <a:pt x="1782927" y="131810"/>
                  <a:pt x="1787663" y="133167"/>
                  <a:pt x="1793152" y="134917"/>
                </a:cubicBezTo>
                <a:cubicBezTo>
                  <a:pt x="1798642" y="136666"/>
                  <a:pt x="1804222" y="138566"/>
                  <a:pt x="1809892" y="140617"/>
                </a:cubicBezTo>
                <a:cubicBezTo>
                  <a:pt x="1815563" y="142668"/>
                  <a:pt x="1821053" y="144750"/>
                  <a:pt x="1826361" y="146861"/>
                </a:cubicBezTo>
                <a:cubicBezTo>
                  <a:pt x="1831670" y="148972"/>
                  <a:pt x="1836134" y="150812"/>
                  <a:pt x="1839753" y="152381"/>
                </a:cubicBezTo>
                <a:lnTo>
                  <a:pt x="1835591" y="164144"/>
                </a:lnTo>
                <a:cubicBezTo>
                  <a:pt x="1831730" y="161972"/>
                  <a:pt x="1827206" y="159771"/>
                  <a:pt x="1822018" y="157538"/>
                </a:cubicBezTo>
                <a:cubicBezTo>
                  <a:pt x="1816830" y="155306"/>
                  <a:pt x="1811491" y="153165"/>
                  <a:pt x="1806001" y="151114"/>
                </a:cubicBezTo>
                <a:cubicBezTo>
                  <a:pt x="1800512" y="149063"/>
                  <a:pt x="1795143" y="147193"/>
                  <a:pt x="1789895" y="145504"/>
                </a:cubicBezTo>
                <a:cubicBezTo>
                  <a:pt x="1784646" y="143815"/>
                  <a:pt x="1780092" y="142427"/>
                  <a:pt x="1776231" y="141341"/>
                </a:cubicBezTo>
                <a:lnTo>
                  <a:pt x="1776231" y="167402"/>
                </a:lnTo>
                <a:lnTo>
                  <a:pt x="1763201" y="167402"/>
                </a:lnTo>
                <a:lnTo>
                  <a:pt x="1763201" y="136817"/>
                </a:lnTo>
                <a:cubicBezTo>
                  <a:pt x="1755721" y="142005"/>
                  <a:pt x="1747124" y="146831"/>
                  <a:pt x="1737412" y="151295"/>
                </a:cubicBezTo>
                <a:cubicBezTo>
                  <a:pt x="1727700" y="155759"/>
                  <a:pt x="1716389" y="160102"/>
                  <a:pt x="1703479" y="164325"/>
                </a:cubicBezTo>
                <a:lnTo>
                  <a:pt x="1698955" y="152743"/>
                </a:lnTo>
                <a:cubicBezTo>
                  <a:pt x="1712709" y="148641"/>
                  <a:pt x="1724351" y="144508"/>
                  <a:pt x="1733883" y="140346"/>
                </a:cubicBezTo>
                <a:cubicBezTo>
                  <a:pt x="1743414" y="136183"/>
                  <a:pt x="1751618" y="131689"/>
                  <a:pt x="1758495" y="126863"/>
                </a:cubicBezTo>
                <a:lnTo>
                  <a:pt x="1715242" y="126863"/>
                </a:lnTo>
                <a:lnTo>
                  <a:pt x="1715242" y="116005"/>
                </a:lnTo>
                <a:lnTo>
                  <a:pt x="1763201" y="116005"/>
                </a:lnTo>
                <a:lnTo>
                  <a:pt x="1763201" y="104241"/>
                </a:lnTo>
                <a:cubicBezTo>
                  <a:pt x="1758375" y="104603"/>
                  <a:pt x="1753700" y="104935"/>
                  <a:pt x="1749175" y="105237"/>
                </a:cubicBezTo>
                <a:cubicBezTo>
                  <a:pt x="1744651" y="105538"/>
                  <a:pt x="1740458" y="105749"/>
                  <a:pt x="1736597" y="105870"/>
                </a:cubicBezTo>
                <a:lnTo>
                  <a:pt x="1735873" y="95193"/>
                </a:lnTo>
                <a:cubicBezTo>
                  <a:pt x="1740217" y="95193"/>
                  <a:pt x="1745194" y="95042"/>
                  <a:pt x="1750804" y="94740"/>
                </a:cubicBezTo>
                <a:cubicBezTo>
                  <a:pt x="1756414" y="94439"/>
                  <a:pt x="1762055" y="94016"/>
                  <a:pt x="1767725" y="93473"/>
                </a:cubicBezTo>
                <a:cubicBezTo>
                  <a:pt x="1773396" y="92930"/>
                  <a:pt x="1778765" y="92297"/>
                  <a:pt x="1783832" y="91573"/>
                </a:cubicBezTo>
                <a:cubicBezTo>
                  <a:pt x="1788899" y="90849"/>
                  <a:pt x="1793122" y="90125"/>
                  <a:pt x="1796500" y="89401"/>
                </a:cubicBezTo>
                <a:close/>
                <a:moveTo>
                  <a:pt x="3431819" y="84877"/>
                </a:moveTo>
                <a:lnTo>
                  <a:pt x="3513619" y="84877"/>
                </a:lnTo>
                <a:lnTo>
                  <a:pt x="3513619" y="166859"/>
                </a:lnTo>
                <a:lnTo>
                  <a:pt x="3500227" y="166859"/>
                </a:lnTo>
                <a:lnTo>
                  <a:pt x="3500227" y="158172"/>
                </a:lnTo>
                <a:lnTo>
                  <a:pt x="3444668" y="158172"/>
                </a:lnTo>
                <a:lnTo>
                  <a:pt x="3444668" y="167221"/>
                </a:lnTo>
                <a:lnTo>
                  <a:pt x="3431819" y="167221"/>
                </a:lnTo>
                <a:close/>
                <a:moveTo>
                  <a:pt x="525961" y="79448"/>
                </a:moveTo>
                <a:lnTo>
                  <a:pt x="536457" y="86325"/>
                </a:lnTo>
                <a:cubicBezTo>
                  <a:pt x="531511" y="93564"/>
                  <a:pt x="526504" y="100471"/>
                  <a:pt x="521436" y="107046"/>
                </a:cubicBezTo>
                <a:cubicBezTo>
                  <a:pt x="516369" y="113622"/>
                  <a:pt x="510879" y="119866"/>
                  <a:pt x="504968" y="125777"/>
                </a:cubicBezTo>
                <a:cubicBezTo>
                  <a:pt x="507622" y="127708"/>
                  <a:pt x="510668" y="130000"/>
                  <a:pt x="514107" y="132654"/>
                </a:cubicBezTo>
                <a:cubicBezTo>
                  <a:pt x="517545" y="135309"/>
                  <a:pt x="521014" y="138054"/>
                  <a:pt x="524513" y="140889"/>
                </a:cubicBezTo>
                <a:cubicBezTo>
                  <a:pt x="528012" y="143724"/>
                  <a:pt x="531360" y="146559"/>
                  <a:pt x="534557" y="149395"/>
                </a:cubicBezTo>
                <a:cubicBezTo>
                  <a:pt x="537754" y="152230"/>
                  <a:pt x="540499" y="154794"/>
                  <a:pt x="542791" y="157086"/>
                </a:cubicBezTo>
                <a:lnTo>
                  <a:pt x="533924" y="169030"/>
                </a:lnTo>
                <a:cubicBezTo>
                  <a:pt x="531390" y="166376"/>
                  <a:pt x="528434" y="163481"/>
                  <a:pt x="525056" y="160344"/>
                </a:cubicBezTo>
                <a:cubicBezTo>
                  <a:pt x="521678" y="157207"/>
                  <a:pt x="518239" y="154100"/>
                  <a:pt x="514740" y="151023"/>
                </a:cubicBezTo>
                <a:cubicBezTo>
                  <a:pt x="511241" y="147947"/>
                  <a:pt x="507803" y="144991"/>
                  <a:pt x="504425" y="142156"/>
                </a:cubicBezTo>
                <a:cubicBezTo>
                  <a:pt x="501046" y="139320"/>
                  <a:pt x="498030" y="136877"/>
                  <a:pt x="495376" y="134826"/>
                </a:cubicBezTo>
                <a:cubicBezTo>
                  <a:pt x="488137" y="141221"/>
                  <a:pt x="480114" y="147223"/>
                  <a:pt x="471306" y="152833"/>
                </a:cubicBezTo>
                <a:cubicBezTo>
                  <a:pt x="462499" y="158443"/>
                  <a:pt x="452364" y="163842"/>
                  <a:pt x="440902" y="169030"/>
                </a:cubicBezTo>
                <a:lnTo>
                  <a:pt x="432578" y="157629"/>
                </a:lnTo>
                <a:cubicBezTo>
                  <a:pt x="444160" y="152682"/>
                  <a:pt x="454566" y="147464"/>
                  <a:pt x="463796" y="141975"/>
                </a:cubicBezTo>
                <a:cubicBezTo>
                  <a:pt x="473025" y="136485"/>
                  <a:pt x="481350" y="130543"/>
                  <a:pt x="488770" y="124149"/>
                </a:cubicBezTo>
                <a:cubicBezTo>
                  <a:pt x="496190" y="117754"/>
                  <a:pt x="502916" y="110877"/>
                  <a:pt x="508949" y="103517"/>
                </a:cubicBezTo>
                <a:cubicBezTo>
                  <a:pt x="514982" y="96158"/>
                  <a:pt x="520652" y="88135"/>
                  <a:pt x="525961" y="79448"/>
                </a:cubicBezTo>
                <a:close/>
                <a:moveTo>
                  <a:pt x="3274075" y="66960"/>
                </a:moveTo>
                <a:cubicBezTo>
                  <a:pt x="3278177" y="72390"/>
                  <a:pt x="3282551" y="78814"/>
                  <a:pt x="3287196" y="86234"/>
                </a:cubicBezTo>
                <a:cubicBezTo>
                  <a:pt x="3291841" y="93654"/>
                  <a:pt x="3296154" y="101346"/>
                  <a:pt x="3300136" y="109309"/>
                </a:cubicBezTo>
                <a:lnTo>
                  <a:pt x="3288553" y="117091"/>
                </a:lnTo>
                <a:cubicBezTo>
                  <a:pt x="3284331" y="108404"/>
                  <a:pt x="3279957" y="100350"/>
                  <a:pt x="3275433" y="92930"/>
                </a:cubicBezTo>
                <a:cubicBezTo>
                  <a:pt x="3270908" y="85510"/>
                  <a:pt x="3266897" y="79267"/>
                  <a:pt x="3263398" y="74200"/>
                </a:cubicBezTo>
                <a:close/>
                <a:moveTo>
                  <a:pt x="2664799" y="64427"/>
                </a:moveTo>
                <a:lnTo>
                  <a:pt x="2664799" y="82886"/>
                </a:lnTo>
                <a:lnTo>
                  <a:pt x="2742437" y="82886"/>
                </a:lnTo>
                <a:lnTo>
                  <a:pt x="2742437" y="64427"/>
                </a:lnTo>
                <a:close/>
                <a:moveTo>
                  <a:pt x="385343" y="61893"/>
                </a:moveTo>
                <a:lnTo>
                  <a:pt x="420452" y="61893"/>
                </a:lnTo>
                <a:lnTo>
                  <a:pt x="420452" y="132654"/>
                </a:lnTo>
                <a:cubicBezTo>
                  <a:pt x="421176" y="132051"/>
                  <a:pt x="422171" y="131146"/>
                  <a:pt x="423438" y="129940"/>
                </a:cubicBezTo>
                <a:cubicBezTo>
                  <a:pt x="424705" y="128733"/>
                  <a:pt x="426062" y="127376"/>
                  <a:pt x="427510" y="125868"/>
                </a:cubicBezTo>
                <a:cubicBezTo>
                  <a:pt x="428958" y="124360"/>
                  <a:pt x="430406" y="122821"/>
                  <a:pt x="431854" y="121253"/>
                </a:cubicBezTo>
                <a:cubicBezTo>
                  <a:pt x="433301" y="119685"/>
                  <a:pt x="434568" y="118176"/>
                  <a:pt x="435654" y="116729"/>
                </a:cubicBezTo>
                <a:lnTo>
                  <a:pt x="441807" y="129397"/>
                </a:lnTo>
                <a:cubicBezTo>
                  <a:pt x="440963" y="130121"/>
                  <a:pt x="439455" y="131508"/>
                  <a:pt x="437283" y="133559"/>
                </a:cubicBezTo>
                <a:cubicBezTo>
                  <a:pt x="435111" y="135610"/>
                  <a:pt x="432819" y="137812"/>
                  <a:pt x="430406" y="140165"/>
                </a:cubicBezTo>
                <a:cubicBezTo>
                  <a:pt x="427993" y="142518"/>
                  <a:pt x="425700" y="144750"/>
                  <a:pt x="423529" y="146861"/>
                </a:cubicBezTo>
                <a:cubicBezTo>
                  <a:pt x="421357" y="148972"/>
                  <a:pt x="419849" y="150450"/>
                  <a:pt x="419004" y="151295"/>
                </a:cubicBezTo>
                <a:cubicBezTo>
                  <a:pt x="418039" y="152260"/>
                  <a:pt x="416803" y="153527"/>
                  <a:pt x="415294" y="155095"/>
                </a:cubicBezTo>
                <a:cubicBezTo>
                  <a:pt x="413786" y="156664"/>
                  <a:pt x="412429" y="158172"/>
                  <a:pt x="411223" y="159620"/>
                </a:cubicBezTo>
                <a:lnTo>
                  <a:pt x="402174" y="149123"/>
                </a:lnTo>
                <a:cubicBezTo>
                  <a:pt x="403863" y="146951"/>
                  <a:pt x="405130" y="145051"/>
                  <a:pt x="405974" y="143422"/>
                </a:cubicBezTo>
                <a:cubicBezTo>
                  <a:pt x="406819" y="141794"/>
                  <a:pt x="407241" y="139893"/>
                  <a:pt x="407241" y="137722"/>
                </a:cubicBezTo>
                <a:lnTo>
                  <a:pt x="407241" y="75466"/>
                </a:lnTo>
                <a:lnTo>
                  <a:pt x="385343" y="75466"/>
                </a:lnTo>
                <a:close/>
                <a:moveTo>
                  <a:pt x="1353902" y="60445"/>
                </a:moveTo>
                <a:lnTo>
                  <a:pt x="1445295" y="60445"/>
                </a:lnTo>
                <a:lnTo>
                  <a:pt x="1445295" y="72752"/>
                </a:lnTo>
                <a:lnTo>
                  <a:pt x="1353902" y="72752"/>
                </a:lnTo>
                <a:close/>
                <a:moveTo>
                  <a:pt x="3957237" y="58817"/>
                </a:moveTo>
                <a:lnTo>
                  <a:pt x="4060573" y="58817"/>
                </a:lnTo>
                <a:lnTo>
                  <a:pt x="4060573" y="70942"/>
                </a:lnTo>
                <a:lnTo>
                  <a:pt x="3957237" y="70942"/>
                </a:lnTo>
                <a:close/>
                <a:moveTo>
                  <a:pt x="793194" y="56102"/>
                </a:moveTo>
                <a:cubicBezTo>
                  <a:pt x="792953" y="59601"/>
                  <a:pt x="792651" y="62919"/>
                  <a:pt x="792289" y="66056"/>
                </a:cubicBezTo>
                <a:cubicBezTo>
                  <a:pt x="791927" y="69193"/>
                  <a:pt x="791445" y="72209"/>
                  <a:pt x="790841" y="75104"/>
                </a:cubicBezTo>
                <a:lnTo>
                  <a:pt x="817988" y="75104"/>
                </a:lnTo>
                <a:lnTo>
                  <a:pt x="817988" y="56102"/>
                </a:lnTo>
                <a:close/>
                <a:moveTo>
                  <a:pt x="3833335" y="55197"/>
                </a:moveTo>
                <a:cubicBezTo>
                  <a:pt x="3837076" y="57972"/>
                  <a:pt x="3841329" y="61230"/>
                  <a:pt x="3846095" y="64970"/>
                </a:cubicBezTo>
                <a:cubicBezTo>
                  <a:pt x="3850860" y="68710"/>
                  <a:pt x="3855595" y="72571"/>
                  <a:pt x="3860301" y="76552"/>
                </a:cubicBezTo>
                <a:cubicBezTo>
                  <a:pt x="3865006" y="80534"/>
                  <a:pt x="3869470" y="84455"/>
                  <a:pt x="3873693" y="88316"/>
                </a:cubicBezTo>
                <a:cubicBezTo>
                  <a:pt x="3877916" y="92176"/>
                  <a:pt x="3881415" y="95555"/>
                  <a:pt x="3884189" y="98450"/>
                </a:cubicBezTo>
                <a:lnTo>
                  <a:pt x="3875503" y="111118"/>
                </a:lnTo>
                <a:cubicBezTo>
                  <a:pt x="3872245" y="107499"/>
                  <a:pt x="3868415" y="103578"/>
                  <a:pt x="3864011" y="99355"/>
                </a:cubicBezTo>
                <a:cubicBezTo>
                  <a:pt x="3859607" y="95132"/>
                  <a:pt x="3855083" y="90940"/>
                  <a:pt x="3850438" y="86777"/>
                </a:cubicBezTo>
                <a:cubicBezTo>
                  <a:pt x="3845793" y="82615"/>
                  <a:pt x="3841238" y="78664"/>
                  <a:pt x="3836774" y="74923"/>
                </a:cubicBezTo>
                <a:cubicBezTo>
                  <a:pt x="3832310" y="71183"/>
                  <a:pt x="3828269" y="68046"/>
                  <a:pt x="3824649" y="65513"/>
                </a:cubicBezTo>
                <a:close/>
                <a:moveTo>
                  <a:pt x="2650864" y="52663"/>
                </a:moveTo>
                <a:lnTo>
                  <a:pt x="2756553" y="52663"/>
                </a:lnTo>
                <a:lnTo>
                  <a:pt x="2756553" y="95012"/>
                </a:lnTo>
                <a:lnTo>
                  <a:pt x="2664799" y="95012"/>
                </a:lnTo>
                <a:lnTo>
                  <a:pt x="2664799" y="112928"/>
                </a:lnTo>
                <a:lnTo>
                  <a:pt x="2761440" y="112928"/>
                </a:lnTo>
                <a:lnTo>
                  <a:pt x="2761440" y="167402"/>
                </a:lnTo>
                <a:lnTo>
                  <a:pt x="2747505" y="167402"/>
                </a:lnTo>
                <a:lnTo>
                  <a:pt x="2747505" y="157991"/>
                </a:lnTo>
                <a:lnTo>
                  <a:pt x="2664799" y="157991"/>
                </a:lnTo>
                <a:lnTo>
                  <a:pt x="2664799" y="168306"/>
                </a:lnTo>
                <a:lnTo>
                  <a:pt x="2650864" y="168306"/>
                </a:lnTo>
                <a:close/>
                <a:moveTo>
                  <a:pt x="1593332" y="51397"/>
                </a:moveTo>
                <a:lnTo>
                  <a:pt x="1606905" y="51940"/>
                </a:lnTo>
                <a:lnTo>
                  <a:pt x="1606905" y="81800"/>
                </a:lnTo>
                <a:lnTo>
                  <a:pt x="1649072" y="81800"/>
                </a:lnTo>
                <a:lnTo>
                  <a:pt x="1649072" y="94831"/>
                </a:lnTo>
                <a:lnTo>
                  <a:pt x="1606905" y="94831"/>
                </a:lnTo>
                <a:lnTo>
                  <a:pt x="1606905" y="141703"/>
                </a:lnTo>
                <a:lnTo>
                  <a:pt x="1657397" y="141703"/>
                </a:lnTo>
                <a:lnTo>
                  <a:pt x="1657397" y="154552"/>
                </a:lnTo>
                <a:lnTo>
                  <a:pt x="1545374" y="154552"/>
                </a:lnTo>
                <a:lnTo>
                  <a:pt x="1545374" y="141703"/>
                </a:lnTo>
                <a:lnTo>
                  <a:pt x="1593332" y="141703"/>
                </a:lnTo>
                <a:lnTo>
                  <a:pt x="1593332" y="94831"/>
                </a:lnTo>
                <a:lnTo>
                  <a:pt x="1552975" y="94831"/>
                </a:lnTo>
                <a:lnTo>
                  <a:pt x="1552975" y="81800"/>
                </a:lnTo>
                <a:lnTo>
                  <a:pt x="1593332" y="81800"/>
                </a:lnTo>
                <a:close/>
                <a:moveTo>
                  <a:pt x="2539812" y="45967"/>
                </a:moveTo>
                <a:cubicBezTo>
                  <a:pt x="2539088" y="47898"/>
                  <a:pt x="2538334" y="49798"/>
                  <a:pt x="2537550" y="51668"/>
                </a:cubicBezTo>
                <a:cubicBezTo>
                  <a:pt x="2536766" y="53538"/>
                  <a:pt x="2535951" y="55378"/>
                  <a:pt x="2535107" y="57188"/>
                </a:cubicBezTo>
                <a:cubicBezTo>
                  <a:pt x="2536796" y="65995"/>
                  <a:pt x="2538907" y="74290"/>
                  <a:pt x="2541441" y="82072"/>
                </a:cubicBezTo>
                <a:cubicBezTo>
                  <a:pt x="2543975" y="89854"/>
                  <a:pt x="2547172" y="97304"/>
                  <a:pt x="2551033" y="104422"/>
                </a:cubicBezTo>
                <a:cubicBezTo>
                  <a:pt x="2555135" y="96459"/>
                  <a:pt x="2558423" y="87742"/>
                  <a:pt x="2560895" y="78271"/>
                </a:cubicBezTo>
                <a:cubicBezTo>
                  <a:pt x="2563369" y="68800"/>
                  <a:pt x="2565450" y="58032"/>
                  <a:pt x="2567139" y="45967"/>
                </a:cubicBezTo>
                <a:close/>
                <a:moveTo>
                  <a:pt x="3198609" y="45605"/>
                </a:moveTo>
                <a:lnTo>
                  <a:pt x="3198609" y="88497"/>
                </a:lnTo>
                <a:lnTo>
                  <a:pt x="3234985" y="88497"/>
                </a:lnTo>
                <a:lnTo>
                  <a:pt x="3234985" y="45605"/>
                </a:lnTo>
                <a:close/>
                <a:moveTo>
                  <a:pt x="110213" y="38004"/>
                </a:moveTo>
                <a:lnTo>
                  <a:pt x="110213" y="135912"/>
                </a:lnTo>
                <a:lnTo>
                  <a:pt x="142246" y="135912"/>
                </a:lnTo>
                <a:lnTo>
                  <a:pt x="142246" y="38004"/>
                </a:lnTo>
                <a:close/>
                <a:moveTo>
                  <a:pt x="2340445" y="35652"/>
                </a:moveTo>
                <a:lnTo>
                  <a:pt x="2340445" y="133740"/>
                </a:lnTo>
                <a:lnTo>
                  <a:pt x="2379897" y="133740"/>
                </a:lnTo>
                <a:lnTo>
                  <a:pt x="2379897" y="35652"/>
                </a:lnTo>
                <a:close/>
                <a:moveTo>
                  <a:pt x="4343009" y="35290"/>
                </a:moveTo>
                <a:cubicBezTo>
                  <a:pt x="4334443" y="35290"/>
                  <a:pt x="4327988" y="37914"/>
                  <a:pt x="4323645" y="43162"/>
                </a:cubicBezTo>
                <a:cubicBezTo>
                  <a:pt x="4319301" y="48411"/>
                  <a:pt x="4317129" y="55981"/>
                  <a:pt x="4317129" y="65875"/>
                </a:cubicBezTo>
                <a:cubicBezTo>
                  <a:pt x="4317129" y="75285"/>
                  <a:pt x="4319361" y="82193"/>
                  <a:pt x="4323825" y="86596"/>
                </a:cubicBezTo>
                <a:cubicBezTo>
                  <a:pt x="4328289" y="91000"/>
                  <a:pt x="4334021" y="93202"/>
                  <a:pt x="4341019" y="93202"/>
                </a:cubicBezTo>
                <a:cubicBezTo>
                  <a:pt x="4350791" y="93202"/>
                  <a:pt x="4357939" y="90940"/>
                  <a:pt x="4362464" y="86415"/>
                </a:cubicBezTo>
                <a:cubicBezTo>
                  <a:pt x="4366988" y="81891"/>
                  <a:pt x="4369251" y="75828"/>
                  <a:pt x="4369251" y="68227"/>
                </a:cubicBezTo>
                <a:cubicBezTo>
                  <a:pt x="4369251" y="57610"/>
                  <a:pt x="4367018" y="49466"/>
                  <a:pt x="4362554" y="43796"/>
                </a:cubicBezTo>
                <a:cubicBezTo>
                  <a:pt x="4358090" y="38125"/>
                  <a:pt x="4351575" y="35290"/>
                  <a:pt x="4343009" y="35290"/>
                </a:cubicBezTo>
                <a:close/>
                <a:moveTo>
                  <a:pt x="2898257" y="31670"/>
                </a:moveTo>
                <a:lnTo>
                  <a:pt x="2911468" y="32213"/>
                </a:lnTo>
                <a:lnTo>
                  <a:pt x="2911468" y="51578"/>
                </a:lnTo>
                <a:lnTo>
                  <a:pt x="2933004" y="51578"/>
                </a:lnTo>
                <a:lnTo>
                  <a:pt x="2933004" y="63703"/>
                </a:lnTo>
                <a:lnTo>
                  <a:pt x="2911468" y="63703"/>
                </a:lnTo>
                <a:lnTo>
                  <a:pt x="2911468" y="116548"/>
                </a:lnTo>
                <a:cubicBezTo>
                  <a:pt x="2911468" y="120047"/>
                  <a:pt x="2911167" y="122942"/>
                  <a:pt x="2910563" y="125234"/>
                </a:cubicBezTo>
                <a:cubicBezTo>
                  <a:pt x="2909960" y="127527"/>
                  <a:pt x="2908874" y="129367"/>
                  <a:pt x="2907306" y="130754"/>
                </a:cubicBezTo>
                <a:cubicBezTo>
                  <a:pt x="2905737" y="132142"/>
                  <a:pt x="2903595" y="133167"/>
                  <a:pt x="2900881" y="133831"/>
                </a:cubicBezTo>
                <a:cubicBezTo>
                  <a:pt x="2898166" y="134494"/>
                  <a:pt x="2894698" y="135007"/>
                  <a:pt x="2890475" y="135369"/>
                </a:cubicBezTo>
                <a:lnTo>
                  <a:pt x="2877626" y="136455"/>
                </a:lnTo>
                <a:lnTo>
                  <a:pt x="2873463" y="123787"/>
                </a:lnTo>
                <a:lnTo>
                  <a:pt x="2888123" y="122701"/>
                </a:lnTo>
                <a:cubicBezTo>
                  <a:pt x="2890294" y="122580"/>
                  <a:pt x="2892043" y="122369"/>
                  <a:pt x="2893371" y="122067"/>
                </a:cubicBezTo>
                <a:cubicBezTo>
                  <a:pt x="2894698" y="121766"/>
                  <a:pt x="2895723" y="121253"/>
                  <a:pt x="2896447" y="120529"/>
                </a:cubicBezTo>
                <a:cubicBezTo>
                  <a:pt x="2897171" y="119805"/>
                  <a:pt x="2897654" y="118780"/>
                  <a:pt x="2897895" y="117453"/>
                </a:cubicBezTo>
                <a:cubicBezTo>
                  <a:pt x="2898136" y="116125"/>
                  <a:pt x="2898257" y="114376"/>
                  <a:pt x="2898257" y="112204"/>
                </a:cubicBezTo>
                <a:lnTo>
                  <a:pt x="2898257" y="69494"/>
                </a:lnTo>
                <a:cubicBezTo>
                  <a:pt x="2894396" y="75527"/>
                  <a:pt x="2889992" y="81197"/>
                  <a:pt x="2885045" y="86506"/>
                </a:cubicBezTo>
                <a:cubicBezTo>
                  <a:pt x="2880099" y="91814"/>
                  <a:pt x="2875032" y="96761"/>
                  <a:pt x="2869844" y="101346"/>
                </a:cubicBezTo>
                <a:cubicBezTo>
                  <a:pt x="2864656" y="105930"/>
                  <a:pt x="2859559" y="110093"/>
                  <a:pt x="2854551" y="113833"/>
                </a:cubicBezTo>
                <a:cubicBezTo>
                  <a:pt x="2849544" y="117573"/>
                  <a:pt x="2844990" y="120770"/>
                  <a:pt x="2840888" y="123425"/>
                </a:cubicBezTo>
                <a:lnTo>
                  <a:pt x="2832563" y="113109"/>
                </a:lnTo>
                <a:cubicBezTo>
                  <a:pt x="2837389" y="110334"/>
                  <a:pt x="2842336" y="107167"/>
                  <a:pt x="2847403" y="103608"/>
                </a:cubicBezTo>
                <a:cubicBezTo>
                  <a:pt x="2852470" y="100049"/>
                  <a:pt x="2857417" y="96158"/>
                  <a:pt x="2862243" y="91935"/>
                </a:cubicBezTo>
                <a:cubicBezTo>
                  <a:pt x="2867069" y="87712"/>
                  <a:pt x="2871653" y="83248"/>
                  <a:pt x="2875997" y="78543"/>
                </a:cubicBezTo>
                <a:cubicBezTo>
                  <a:pt x="2880341" y="73838"/>
                  <a:pt x="2884261" y="68891"/>
                  <a:pt x="2887761" y="63703"/>
                </a:cubicBezTo>
                <a:lnTo>
                  <a:pt x="2840526" y="63703"/>
                </a:lnTo>
                <a:lnTo>
                  <a:pt x="2840526" y="51578"/>
                </a:lnTo>
                <a:lnTo>
                  <a:pt x="2898257" y="51578"/>
                </a:lnTo>
                <a:close/>
                <a:moveTo>
                  <a:pt x="794461" y="24974"/>
                </a:moveTo>
                <a:lnTo>
                  <a:pt x="793737" y="44339"/>
                </a:lnTo>
                <a:lnTo>
                  <a:pt x="817988" y="44339"/>
                </a:lnTo>
                <a:lnTo>
                  <a:pt x="817988" y="24974"/>
                </a:lnTo>
                <a:close/>
                <a:moveTo>
                  <a:pt x="3580761" y="24612"/>
                </a:moveTo>
                <a:lnTo>
                  <a:pt x="3580761" y="44882"/>
                </a:lnTo>
                <a:lnTo>
                  <a:pt x="3668172" y="44882"/>
                </a:lnTo>
                <a:lnTo>
                  <a:pt x="3668172" y="24612"/>
                </a:lnTo>
                <a:close/>
                <a:moveTo>
                  <a:pt x="96821" y="24612"/>
                </a:moveTo>
                <a:lnTo>
                  <a:pt x="155819" y="24612"/>
                </a:lnTo>
                <a:lnTo>
                  <a:pt x="155819" y="164144"/>
                </a:lnTo>
                <a:lnTo>
                  <a:pt x="142246" y="164144"/>
                </a:lnTo>
                <a:lnTo>
                  <a:pt x="142246" y="149123"/>
                </a:lnTo>
                <a:lnTo>
                  <a:pt x="110213" y="149123"/>
                </a:lnTo>
                <a:lnTo>
                  <a:pt x="110213" y="164144"/>
                </a:lnTo>
                <a:lnTo>
                  <a:pt x="96821" y="164144"/>
                </a:lnTo>
                <a:close/>
                <a:moveTo>
                  <a:pt x="2830029" y="24431"/>
                </a:moveTo>
                <a:lnTo>
                  <a:pt x="2830029" y="145323"/>
                </a:lnTo>
                <a:lnTo>
                  <a:pt x="2941148" y="145323"/>
                </a:lnTo>
                <a:lnTo>
                  <a:pt x="2941148" y="24431"/>
                </a:lnTo>
                <a:close/>
                <a:moveTo>
                  <a:pt x="4343009" y="21898"/>
                </a:moveTo>
                <a:cubicBezTo>
                  <a:pt x="4348800" y="21898"/>
                  <a:pt x="4354199" y="22742"/>
                  <a:pt x="4359206" y="24431"/>
                </a:cubicBezTo>
                <a:cubicBezTo>
                  <a:pt x="4364213" y="26120"/>
                  <a:pt x="4368587" y="28956"/>
                  <a:pt x="4372327" y="32937"/>
                </a:cubicBezTo>
                <a:cubicBezTo>
                  <a:pt x="4376067" y="36919"/>
                  <a:pt x="4379023" y="42167"/>
                  <a:pt x="4381195" y="48682"/>
                </a:cubicBezTo>
                <a:cubicBezTo>
                  <a:pt x="4383367" y="55197"/>
                  <a:pt x="4384453" y="63281"/>
                  <a:pt x="4384453" y="72933"/>
                </a:cubicBezTo>
                <a:cubicBezTo>
                  <a:pt x="4384453" y="84636"/>
                  <a:pt x="4383185" y="95313"/>
                  <a:pt x="4380651" y="104965"/>
                </a:cubicBezTo>
                <a:cubicBezTo>
                  <a:pt x="4378118" y="114617"/>
                  <a:pt x="4374137" y="122882"/>
                  <a:pt x="4368707" y="129759"/>
                </a:cubicBezTo>
                <a:cubicBezTo>
                  <a:pt x="4363278" y="136636"/>
                  <a:pt x="4356341" y="141975"/>
                  <a:pt x="4347895" y="145775"/>
                </a:cubicBezTo>
                <a:cubicBezTo>
                  <a:pt x="4339450" y="149576"/>
                  <a:pt x="4329315" y="151476"/>
                  <a:pt x="4317491" y="151476"/>
                </a:cubicBezTo>
                <a:lnTo>
                  <a:pt x="4317673" y="137903"/>
                </a:lnTo>
                <a:cubicBezTo>
                  <a:pt x="4325635" y="137903"/>
                  <a:pt x="4332603" y="136817"/>
                  <a:pt x="4338575" y="134645"/>
                </a:cubicBezTo>
                <a:cubicBezTo>
                  <a:pt x="4344547" y="132473"/>
                  <a:pt x="4349615" y="129457"/>
                  <a:pt x="4353777" y="125596"/>
                </a:cubicBezTo>
                <a:cubicBezTo>
                  <a:pt x="4357939" y="121736"/>
                  <a:pt x="4361197" y="117211"/>
                  <a:pt x="4363549" y="112023"/>
                </a:cubicBezTo>
                <a:cubicBezTo>
                  <a:pt x="4365902" y="106835"/>
                  <a:pt x="4367381" y="101225"/>
                  <a:pt x="4367983" y="95193"/>
                </a:cubicBezTo>
                <a:lnTo>
                  <a:pt x="4367259" y="95193"/>
                </a:lnTo>
                <a:cubicBezTo>
                  <a:pt x="4364967" y="97726"/>
                  <a:pt x="4361469" y="100079"/>
                  <a:pt x="4356763" y="102251"/>
                </a:cubicBezTo>
                <a:cubicBezTo>
                  <a:pt x="4352057" y="104422"/>
                  <a:pt x="4346629" y="105508"/>
                  <a:pt x="4340475" y="105508"/>
                </a:cubicBezTo>
                <a:cubicBezTo>
                  <a:pt x="4334684" y="105508"/>
                  <a:pt x="4329405" y="104724"/>
                  <a:pt x="4324640" y="103156"/>
                </a:cubicBezTo>
                <a:cubicBezTo>
                  <a:pt x="4319874" y="101587"/>
                  <a:pt x="4315833" y="99204"/>
                  <a:pt x="4312515" y="96007"/>
                </a:cubicBezTo>
                <a:cubicBezTo>
                  <a:pt x="4309197" y="92810"/>
                  <a:pt x="4306603" y="88708"/>
                  <a:pt x="4304733" y="83701"/>
                </a:cubicBezTo>
                <a:cubicBezTo>
                  <a:pt x="4302863" y="78694"/>
                  <a:pt x="4301927" y="72752"/>
                  <a:pt x="4301927" y="65875"/>
                </a:cubicBezTo>
                <a:cubicBezTo>
                  <a:pt x="4301927" y="59722"/>
                  <a:pt x="4302742" y="53960"/>
                  <a:pt x="4304371" y="48592"/>
                </a:cubicBezTo>
                <a:cubicBezTo>
                  <a:pt x="4305999" y="43223"/>
                  <a:pt x="4308503" y="38578"/>
                  <a:pt x="4311881" y="34656"/>
                </a:cubicBezTo>
                <a:cubicBezTo>
                  <a:pt x="4315259" y="30735"/>
                  <a:pt x="4319543" y="27629"/>
                  <a:pt x="4324731" y="25336"/>
                </a:cubicBezTo>
                <a:cubicBezTo>
                  <a:pt x="4329919" y="23044"/>
                  <a:pt x="4336011" y="21898"/>
                  <a:pt x="4343009" y="21898"/>
                </a:cubicBezTo>
                <a:close/>
                <a:moveTo>
                  <a:pt x="2327233" y="21717"/>
                </a:moveTo>
                <a:lnTo>
                  <a:pt x="2393108" y="21717"/>
                </a:lnTo>
                <a:lnTo>
                  <a:pt x="2393108" y="161972"/>
                </a:lnTo>
                <a:lnTo>
                  <a:pt x="2379897" y="161972"/>
                </a:lnTo>
                <a:lnTo>
                  <a:pt x="2379897" y="148037"/>
                </a:lnTo>
                <a:lnTo>
                  <a:pt x="2340445" y="148037"/>
                </a:lnTo>
                <a:lnTo>
                  <a:pt x="2340445" y="163058"/>
                </a:lnTo>
                <a:lnTo>
                  <a:pt x="2327233" y="163058"/>
                </a:lnTo>
                <a:close/>
                <a:moveTo>
                  <a:pt x="3740133" y="16830"/>
                </a:moveTo>
                <a:lnTo>
                  <a:pt x="3897220" y="16830"/>
                </a:lnTo>
                <a:lnTo>
                  <a:pt x="3897220" y="30404"/>
                </a:lnTo>
                <a:lnTo>
                  <a:pt x="3821573" y="30404"/>
                </a:lnTo>
                <a:lnTo>
                  <a:pt x="3821573" y="166497"/>
                </a:lnTo>
                <a:lnTo>
                  <a:pt x="3807094" y="166497"/>
                </a:lnTo>
                <a:lnTo>
                  <a:pt x="3807094" y="30404"/>
                </a:lnTo>
                <a:lnTo>
                  <a:pt x="3740133" y="30404"/>
                </a:lnTo>
                <a:close/>
                <a:moveTo>
                  <a:pt x="2071515" y="16649"/>
                </a:moveTo>
                <a:lnTo>
                  <a:pt x="2084003" y="17011"/>
                </a:lnTo>
                <a:lnTo>
                  <a:pt x="2084003" y="125234"/>
                </a:lnTo>
                <a:lnTo>
                  <a:pt x="2071515" y="125234"/>
                </a:lnTo>
                <a:close/>
                <a:moveTo>
                  <a:pt x="3007680" y="15202"/>
                </a:moveTo>
                <a:lnTo>
                  <a:pt x="3063239" y="15202"/>
                </a:lnTo>
                <a:lnTo>
                  <a:pt x="3063239" y="28413"/>
                </a:lnTo>
                <a:cubicBezTo>
                  <a:pt x="3061068" y="35049"/>
                  <a:pt x="3058775" y="41564"/>
                  <a:pt x="3056363" y="47958"/>
                </a:cubicBezTo>
                <a:cubicBezTo>
                  <a:pt x="3053949" y="54353"/>
                  <a:pt x="3051174" y="60566"/>
                  <a:pt x="3048037" y="66599"/>
                </a:cubicBezTo>
                <a:cubicBezTo>
                  <a:pt x="3053829" y="73476"/>
                  <a:pt x="3057961" y="80081"/>
                  <a:pt x="3060434" y="86415"/>
                </a:cubicBezTo>
                <a:cubicBezTo>
                  <a:pt x="3062908" y="92749"/>
                  <a:pt x="3064145" y="99053"/>
                  <a:pt x="3064145" y="105327"/>
                </a:cubicBezTo>
                <a:cubicBezTo>
                  <a:pt x="3064145" y="110153"/>
                  <a:pt x="3063692" y="114195"/>
                  <a:pt x="3062787" y="117453"/>
                </a:cubicBezTo>
                <a:cubicBezTo>
                  <a:pt x="3061882" y="120710"/>
                  <a:pt x="3060434" y="123364"/>
                  <a:pt x="3058444" y="125415"/>
                </a:cubicBezTo>
                <a:cubicBezTo>
                  <a:pt x="3056453" y="127466"/>
                  <a:pt x="3053919" y="129035"/>
                  <a:pt x="3050843" y="130121"/>
                </a:cubicBezTo>
                <a:cubicBezTo>
                  <a:pt x="3047766" y="131207"/>
                  <a:pt x="3044056" y="131991"/>
                  <a:pt x="3039713" y="132473"/>
                </a:cubicBezTo>
                <a:lnTo>
                  <a:pt x="3031750" y="133378"/>
                </a:lnTo>
                <a:lnTo>
                  <a:pt x="3027587" y="120529"/>
                </a:lnTo>
                <a:lnTo>
                  <a:pt x="3038446" y="119805"/>
                </a:lnTo>
                <a:cubicBezTo>
                  <a:pt x="3041100" y="119564"/>
                  <a:pt x="3043302" y="119142"/>
                  <a:pt x="3045051" y="118538"/>
                </a:cubicBezTo>
                <a:cubicBezTo>
                  <a:pt x="3046801" y="117935"/>
                  <a:pt x="3048128" y="117030"/>
                  <a:pt x="3049033" y="115824"/>
                </a:cubicBezTo>
                <a:cubicBezTo>
                  <a:pt x="3049938" y="114617"/>
                  <a:pt x="3050571" y="113049"/>
                  <a:pt x="3050933" y="111118"/>
                </a:cubicBezTo>
                <a:cubicBezTo>
                  <a:pt x="3051295" y="109188"/>
                  <a:pt x="3051476" y="106775"/>
                  <a:pt x="3051476" y="103879"/>
                </a:cubicBezTo>
                <a:cubicBezTo>
                  <a:pt x="3051476" y="99174"/>
                  <a:pt x="3050149" y="93775"/>
                  <a:pt x="3047495" y="87682"/>
                </a:cubicBezTo>
                <a:cubicBezTo>
                  <a:pt x="3044841" y="81589"/>
                  <a:pt x="3040437" y="75285"/>
                  <a:pt x="3034283" y="68770"/>
                </a:cubicBezTo>
                <a:cubicBezTo>
                  <a:pt x="3037421" y="62376"/>
                  <a:pt x="3040225" y="55800"/>
                  <a:pt x="3042699" y="49044"/>
                </a:cubicBezTo>
                <a:cubicBezTo>
                  <a:pt x="3045172" y="42288"/>
                  <a:pt x="3047495" y="35411"/>
                  <a:pt x="3049666" y="28413"/>
                </a:cubicBezTo>
                <a:lnTo>
                  <a:pt x="3020348" y="28413"/>
                </a:lnTo>
                <a:lnTo>
                  <a:pt x="3020348" y="169030"/>
                </a:lnTo>
                <a:lnTo>
                  <a:pt x="3007680" y="169030"/>
                </a:lnTo>
                <a:close/>
                <a:moveTo>
                  <a:pt x="2123455" y="14659"/>
                </a:moveTo>
                <a:lnTo>
                  <a:pt x="2221001" y="14659"/>
                </a:lnTo>
                <a:lnTo>
                  <a:pt x="2221001" y="26784"/>
                </a:lnTo>
                <a:lnTo>
                  <a:pt x="2176119" y="26784"/>
                </a:lnTo>
                <a:lnTo>
                  <a:pt x="2176119" y="51397"/>
                </a:lnTo>
                <a:lnTo>
                  <a:pt x="2212133" y="51397"/>
                </a:lnTo>
                <a:lnTo>
                  <a:pt x="2212133" y="123244"/>
                </a:lnTo>
                <a:cubicBezTo>
                  <a:pt x="2212133" y="126863"/>
                  <a:pt x="2211861" y="129789"/>
                  <a:pt x="2211319" y="132021"/>
                </a:cubicBezTo>
                <a:cubicBezTo>
                  <a:pt x="2210776" y="134253"/>
                  <a:pt x="2209841" y="136063"/>
                  <a:pt x="2208513" y="137450"/>
                </a:cubicBezTo>
                <a:cubicBezTo>
                  <a:pt x="2207187" y="138838"/>
                  <a:pt x="2205377" y="139893"/>
                  <a:pt x="2203085" y="140617"/>
                </a:cubicBezTo>
                <a:cubicBezTo>
                  <a:pt x="2200792" y="141341"/>
                  <a:pt x="2197897" y="141884"/>
                  <a:pt x="2194397" y="142246"/>
                </a:cubicBezTo>
                <a:lnTo>
                  <a:pt x="2186435" y="143151"/>
                </a:lnTo>
                <a:lnTo>
                  <a:pt x="2182453" y="129940"/>
                </a:lnTo>
                <a:lnTo>
                  <a:pt x="2190416" y="129216"/>
                </a:lnTo>
                <a:cubicBezTo>
                  <a:pt x="2192467" y="129095"/>
                  <a:pt x="2194096" y="128854"/>
                  <a:pt x="2195303" y="128492"/>
                </a:cubicBezTo>
                <a:cubicBezTo>
                  <a:pt x="2196509" y="128130"/>
                  <a:pt x="2197444" y="127587"/>
                  <a:pt x="2198107" y="126863"/>
                </a:cubicBezTo>
                <a:cubicBezTo>
                  <a:pt x="2198771" y="126139"/>
                  <a:pt x="2199193" y="125084"/>
                  <a:pt x="2199374" y="123696"/>
                </a:cubicBezTo>
                <a:cubicBezTo>
                  <a:pt x="2199555" y="122309"/>
                  <a:pt x="2199646" y="120529"/>
                  <a:pt x="2199646" y="118357"/>
                </a:cubicBezTo>
                <a:lnTo>
                  <a:pt x="2199646" y="64065"/>
                </a:lnTo>
                <a:lnTo>
                  <a:pt x="2176119" y="64065"/>
                </a:lnTo>
                <a:lnTo>
                  <a:pt x="2176119" y="166678"/>
                </a:lnTo>
                <a:lnTo>
                  <a:pt x="2163632" y="166678"/>
                </a:lnTo>
                <a:lnTo>
                  <a:pt x="2163632" y="64065"/>
                </a:lnTo>
                <a:lnTo>
                  <a:pt x="2141915" y="64065"/>
                </a:lnTo>
                <a:lnTo>
                  <a:pt x="2141915" y="141522"/>
                </a:lnTo>
                <a:lnTo>
                  <a:pt x="2129427" y="141522"/>
                </a:lnTo>
                <a:lnTo>
                  <a:pt x="2129427" y="51397"/>
                </a:lnTo>
                <a:lnTo>
                  <a:pt x="2163632" y="51397"/>
                </a:lnTo>
                <a:lnTo>
                  <a:pt x="2163632" y="26784"/>
                </a:lnTo>
                <a:lnTo>
                  <a:pt x="2123455" y="26784"/>
                </a:lnTo>
                <a:close/>
                <a:moveTo>
                  <a:pt x="762247" y="13392"/>
                </a:moveTo>
                <a:lnTo>
                  <a:pt x="829570" y="13392"/>
                </a:lnTo>
                <a:lnTo>
                  <a:pt x="829570" y="44339"/>
                </a:lnTo>
                <a:lnTo>
                  <a:pt x="839705" y="44339"/>
                </a:lnTo>
                <a:lnTo>
                  <a:pt x="839705" y="56102"/>
                </a:lnTo>
                <a:lnTo>
                  <a:pt x="829570" y="56102"/>
                </a:lnTo>
                <a:lnTo>
                  <a:pt x="829570" y="87049"/>
                </a:lnTo>
                <a:lnTo>
                  <a:pt x="788308" y="87049"/>
                </a:lnTo>
                <a:cubicBezTo>
                  <a:pt x="786739" y="93081"/>
                  <a:pt x="784749" y="98933"/>
                  <a:pt x="782336" y="104603"/>
                </a:cubicBezTo>
                <a:lnTo>
                  <a:pt x="831199" y="104603"/>
                </a:lnTo>
                <a:lnTo>
                  <a:pt x="831199" y="157448"/>
                </a:lnTo>
                <a:lnTo>
                  <a:pt x="776182" y="157448"/>
                </a:lnTo>
                <a:lnTo>
                  <a:pt x="776182" y="116910"/>
                </a:lnTo>
                <a:cubicBezTo>
                  <a:pt x="774131" y="120529"/>
                  <a:pt x="771869" y="124239"/>
                  <a:pt x="769396" y="128040"/>
                </a:cubicBezTo>
                <a:cubicBezTo>
                  <a:pt x="766922" y="131840"/>
                  <a:pt x="764178" y="135791"/>
                  <a:pt x="761161" y="139893"/>
                </a:cubicBezTo>
                <a:lnTo>
                  <a:pt x="751389" y="131569"/>
                </a:lnTo>
                <a:cubicBezTo>
                  <a:pt x="756697" y="124933"/>
                  <a:pt x="761342" y="118026"/>
                  <a:pt x="765324" y="110847"/>
                </a:cubicBezTo>
                <a:cubicBezTo>
                  <a:pt x="769305" y="103668"/>
                  <a:pt x="772563" y="95736"/>
                  <a:pt x="775096" y="87049"/>
                </a:cubicBezTo>
                <a:lnTo>
                  <a:pt x="761342" y="87049"/>
                </a:lnTo>
                <a:lnTo>
                  <a:pt x="761342" y="75104"/>
                </a:lnTo>
                <a:lnTo>
                  <a:pt x="777992" y="75104"/>
                </a:lnTo>
                <a:cubicBezTo>
                  <a:pt x="779199" y="69193"/>
                  <a:pt x="780104" y="62858"/>
                  <a:pt x="780707" y="56102"/>
                </a:cubicBezTo>
                <a:lnTo>
                  <a:pt x="758085" y="56102"/>
                </a:lnTo>
                <a:lnTo>
                  <a:pt x="758085" y="44339"/>
                </a:lnTo>
                <a:lnTo>
                  <a:pt x="781250" y="44339"/>
                </a:lnTo>
                <a:cubicBezTo>
                  <a:pt x="781491" y="40116"/>
                  <a:pt x="781672" y="36346"/>
                  <a:pt x="781793" y="33028"/>
                </a:cubicBezTo>
                <a:cubicBezTo>
                  <a:pt x="781913" y="29710"/>
                  <a:pt x="782034" y="27025"/>
                  <a:pt x="782154" y="24974"/>
                </a:cubicBezTo>
                <a:lnTo>
                  <a:pt x="762247" y="24974"/>
                </a:lnTo>
                <a:close/>
                <a:moveTo>
                  <a:pt x="3567188" y="12306"/>
                </a:moveTo>
                <a:lnTo>
                  <a:pt x="3682107" y="12306"/>
                </a:lnTo>
                <a:lnTo>
                  <a:pt x="3682107" y="57188"/>
                </a:lnTo>
                <a:lnTo>
                  <a:pt x="3580761" y="57188"/>
                </a:lnTo>
                <a:lnTo>
                  <a:pt x="3580761" y="66056"/>
                </a:lnTo>
                <a:cubicBezTo>
                  <a:pt x="3580761" y="68589"/>
                  <a:pt x="3580942" y="70640"/>
                  <a:pt x="3581304" y="72209"/>
                </a:cubicBezTo>
                <a:cubicBezTo>
                  <a:pt x="3581666" y="73777"/>
                  <a:pt x="3582390" y="74984"/>
                  <a:pt x="3583476" y="75828"/>
                </a:cubicBezTo>
                <a:cubicBezTo>
                  <a:pt x="3584561" y="76673"/>
                  <a:pt x="3586040" y="77276"/>
                  <a:pt x="3587909" y="77638"/>
                </a:cubicBezTo>
                <a:cubicBezTo>
                  <a:pt x="3589780" y="78000"/>
                  <a:pt x="3592283" y="78241"/>
                  <a:pt x="3595420" y="78362"/>
                </a:cubicBezTo>
                <a:cubicBezTo>
                  <a:pt x="3618947" y="79327"/>
                  <a:pt x="3642474" y="79327"/>
                  <a:pt x="3666000" y="78362"/>
                </a:cubicBezTo>
                <a:cubicBezTo>
                  <a:pt x="3671912" y="78121"/>
                  <a:pt x="3676015" y="77638"/>
                  <a:pt x="3678307" y="76914"/>
                </a:cubicBezTo>
                <a:cubicBezTo>
                  <a:pt x="3680599" y="76190"/>
                  <a:pt x="3681987" y="75044"/>
                  <a:pt x="3682469" y="73476"/>
                </a:cubicBezTo>
                <a:cubicBezTo>
                  <a:pt x="3683073" y="71787"/>
                  <a:pt x="3683555" y="69947"/>
                  <a:pt x="3683917" y="67956"/>
                </a:cubicBezTo>
                <a:cubicBezTo>
                  <a:pt x="3684279" y="65965"/>
                  <a:pt x="3684581" y="64005"/>
                  <a:pt x="3684822" y="62074"/>
                </a:cubicBezTo>
                <a:lnTo>
                  <a:pt x="3699300" y="68951"/>
                </a:lnTo>
                <a:cubicBezTo>
                  <a:pt x="3698817" y="71726"/>
                  <a:pt x="3698335" y="74019"/>
                  <a:pt x="3697852" y="75828"/>
                </a:cubicBezTo>
                <a:cubicBezTo>
                  <a:pt x="3697369" y="77638"/>
                  <a:pt x="3696706" y="79749"/>
                  <a:pt x="3695861" y="82162"/>
                </a:cubicBezTo>
                <a:cubicBezTo>
                  <a:pt x="3695499" y="83369"/>
                  <a:pt x="3694836" y="84455"/>
                  <a:pt x="3693871" y="85420"/>
                </a:cubicBezTo>
                <a:cubicBezTo>
                  <a:pt x="3692905" y="86385"/>
                  <a:pt x="3691518" y="87260"/>
                  <a:pt x="3689708" y="88044"/>
                </a:cubicBezTo>
                <a:cubicBezTo>
                  <a:pt x="3687898" y="88828"/>
                  <a:pt x="3685545" y="89462"/>
                  <a:pt x="3682650" y="89944"/>
                </a:cubicBezTo>
                <a:cubicBezTo>
                  <a:pt x="3679755" y="90427"/>
                  <a:pt x="3676195" y="90729"/>
                  <a:pt x="3671973" y="90849"/>
                </a:cubicBezTo>
                <a:cubicBezTo>
                  <a:pt x="3645068" y="91814"/>
                  <a:pt x="3618223" y="91814"/>
                  <a:pt x="3591439" y="90849"/>
                </a:cubicBezTo>
                <a:cubicBezTo>
                  <a:pt x="3586854" y="90729"/>
                  <a:pt x="3582993" y="90336"/>
                  <a:pt x="3579856" y="89673"/>
                </a:cubicBezTo>
                <a:cubicBezTo>
                  <a:pt x="3576719" y="89009"/>
                  <a:pt x="3574216" y="87863"/>
                  <a:pt x="3572346" y="86234"/>
                </a:cubicBezTo>
                <a:cubicBezTo>
                  <a:pt x="3570476" y="84606"/>
                  <a:pt x="3569149" y="82404"/>
                  <a:pt x="3568364" y="79629"/>
                </a:cubicBezTo>
                <a:cubicBezTo>
                  <a:pt x="3567580" y="76854"/>
                  <a:pt x="3567188" y="73295"/>
                  <a:pt x="3567188" y="68951"/>
                </a:cubicBezTo>
                <a:close/>
                <a:moveTo>
                  <a:pt x="2816275" y="12306"/>
                </a:moveTo>
                <a:lnTo>
                  <a:pt x="2955083" y="12306"/>
                </a:lnTo>
                <a:lnTo>
                  <a:pt x="2955083" y="167764"/>
                </a:lnTo>
                <a:lnTo>
                  <a:pt x="2941148" y="167764"/>
                </a:lnTo>
                <a:lnTo>
                  <a:pt x="2941148" y="157448"/>
                </a:lnTo>
                <a:lnTo>
                  <a:pt x="2830029" y="157448"/>
                </a:lnTo>
                <a:lnTo>
                  <a:pt x="2830029" y="167764"/>
                </a:lnTo>
                <a:lnTo>
                  <a:pt x="2816275" y="167764"/>
                </a:lnTo>
                <a:close/>
                <a:moveTo>
                  <a:pt x="405069" y="9229"/>
                </a:moveTo>
                <a:cubicBezTo>
                  <a:pt x="406758" y="11039"/>
                  <a:pt x="408568" y="13060"/>
                  <a:pt x="410499" y="15292"/>
                </a:cubicBezTo>
                <a:cubicBezTo>
                  <a:pt x="412429" y="17524"/>
                  <a:pt x="414359" y="19847"/>
                  <a:pt x="416290" y="22260"/>
                </a:cubicBezTo>
                <a:cubicBezTo>
                  <a:pt x="418220" y="24673"/>
                  <a:pt x="420090" y="27116"/>
                  <a:pt x="421900" y="29589"/>
                </a:cubicBezTo>
                <a:cubicBezTo>
                  <a:pt x="423710" y="32062"/>
                  <a:pt x="425459" y="34445"/>
                  <a:pt x="427148" y="36738"/>
                </a:cubicBezTo>
                <a:lnTo>
                  <a:pt x="417195" y="46872"/>
                </a:lnTo>
                <a:cubicBezTo>
                  <a:pt x="415506" y="44459"/>
                  <a:pt x="413666" y="41835"/>
                  <a:pt x="411675" y="39000"/>
                </a:cubicBezTo>
                <a:cubicBezTo>
                  <a:pt x="409684" y="36165"/>
                  <a:pt x="407663" y="33390"/>
                  <a:pt x="405612" y="30675"/>
                </a:cubicBezTo>
                <a:cubicBezTo>
                  <a:pt x="403561" y="27960"/>
                  <a:pt x="401510" y="25397"/>
                  <a:pt x="399459" y="22984"/>
                </a:cubicBezTo>
                <a:cubicBezTo>
                  <a:pt x="397408" y="20571"/>
                  <a:pt x="395598" y="18580"/>
                  <a:pt x="394030" y="17011"/>
                </a:cubicBezTo>
                <a:close/>
                <a:moveTo>
                  <a:pt x="250764" y="8868"/>
                </a:moveTo>
                <a:cubicBezTo>
                  <a:pt x="255228" y="11642"/>
                  <a:pt x="259150" y="14417"/>
                  <a:pt x="262528" y="17192"/>
                </a:cubicBezTo>
                <a:cubicBezTo>
                  <a:pt x="265906" y="19967"/>
                  <a:pt x="269013" y="23285"/>
                  <a:pt x="271848" y="27146"/>
                </a:cubicBezTo>
                <a:cubicBezTo>
                  <a:pt x="274683" y="31007"/>
                  <a:pt x="277458" y="35682"/>
                  <a:pt x="280173" y="41172"/>
                </a:cubicBezTo>
                <a:cubicBezTo>
                  <a:pt x="282887" y="46661"/>
                  <a:pt x="285813" y="53568"/>
                  <a:pt x="288950" y="61893"/>
                </a:cubicBezTo>
                <a:cubicBezTo>
                  <a:pt x="292208" y="70459"/>
                  <a:pt x="296129" y="78995"/>
                  <a:pt x="300713" y="87501"/>
                </a:cubicBezTo>
                <a:cubicBezTo>
                  <a:pt x="305298" y="96007"/>
                  <a:pt x="310486" y="104211"/>
                  <a:pt x="316277" y="112114"/>
                </a:cubicBezTo>
                <a:cubicBezTo>
                  <a:pt x="322069" y="120016"/>
                  <a:pt x="328372" y="127497"/>
                  <a:pt x="335189" y="134555"/>
                </a:cubicBezTo>
                <a:cubicBezTo>
                  <a:pt x="342006" y="141613"/>
                  <a:pt x="349275" y="147856"/>
                  <a:pt x="356997" y="153286"/>
                </a:cubicBezTo>
                <a:lnTo>
                  <a:pt x="346319" y="165411"/>
                </a:lnTo>
                <a:cubicBezTo>
                  <a:pt x="337994" y="159137"/>
                  <a:pt x="330454" y="152381"/>
                  <a:pt x="323697" y="145142"/>
                </a:cubicBezTo>
                <a:cubicBezTo>
                  <a:pt x="316941" y="137903"/>
                  <a:pt x="310758" y="130121"/>
                  <a:pt x="305147" y="121796"/>
                </a:cubicBezTo>
                <a:cubicBezTo>
                  <a:pt x="299537" y="113471"/>
                  <a:pt x="294409" y="104603"/>
                  <a:pt x="289764" y="95193"/>
                </a:cubicBezTo>
                <a:cubicBezTo>
                  <a:pt x="285119" y="85782"/>
                  <a:pt x="280686" y="75768"/>
                  <a:pt x="276463" y="65151"/>
                </a:cubicBezTo>
                <a:cubicBezTo>
                  <a:pt x="270310" y="83852"/>
                  <a:pt x="261201" y="101708"/>
                  <a:pt x="249136" y="118719"/>
                </a:cubicBezTo>
                <a:cubicBezTo>
                  <a:pt x="237071" y="135731"/>
                  <a:pt x="222291" y="150873"/>
                  <a:pt x="204797" y="164144"/>
                </a:cubicBezTo>
                <a:lnTo>
                  <a:pt x="194481" y="153286"/>
                </a:lnTo>
                <a:cubicBezTo>
                  <a:pt x="214026" y="138687"/>
                  <a:pt x="229922" y="121947"/>
                  <a:pt x="242168" y="103065"/>
                </a:cubicBezTo>
                <a:cubicBezTo>
                  <a:pt x="254414" y="84183"/>
                  <a:pt x="262829" y="64668"/>
                  <a:pt x="267414" y="44520"/>
                </a:cubicBezTo>
                <a:cubicBezTo>
                  <a:pt x="265966" y="41865"/>
                  <a:pt x="264428" y="39422"/>
                  <a:pt x="262799" y="37190"/>
                </a:cubicBezTo>
                <a:cubicBezTo>
                  <a:pt x="261170" y="34958"/>
                  <a:pt x="259361" y="32847"/>
                  <a:pt x="257370" y="30856"/>
                </a:cubicBezTo>
                <a:cubicBezTo>
                  <a:pt x="255379" y="28865"/>
                  <a:pt x="253147" y="26905"/>
                  <a:pt x="250674" y="24974"/>
                </a:cubicBezTo>
                <a:cubicBezTo>
                  <a:pt x="248201" y="23044"/>
                  <a:pt x="245395" y="20993"/>
                  <a:pt x="242259" y="18821"/>
                </a:cubicBezTo>
                <a:close/>
                <a:moveTo>
                  <a:pt x="1078772" y="8687"/>
                </a:moveTo>
                <a:lnTo>
                  <a:pt x="1082211" y="22079"/>
                </a:lnTo>
                <a:cubicBezTo>
                  <a:pt x="1073283" y="23406"/>
                  <a:pt x="1064083" y="24612"/>
                  <a:pt x="1054612" y="25698"/>
                </a:cubicBezTo>
                <a:cubicBezTo>
                  <a:pt x="1045141" y="26784"/>
                  <a:pt x="1035700" y="27689"/>
                  <a:pt x="1026290" y="28413"/>
                </a:cubicBezTo>
                <a:cubicBezTo>
                  <a:pt x="1016879" y="29137"/>
                  <a:pt x="1007710" y="29740"/>
                  <a:pt x="998782" y="30223"/>
                </a:cubicBezTo>
                <a:cubicBezTo>
                  <a:pt x="989854" y="30705"/>
                  <a:pt x="981408" y="31067"/>
                  <a:pt x="973445" y="31308"/>
                </a:cubicBezTo>
                <a:lnTo>
                  <a:pt x="973445" y="55921"/>
                </a:lnTo>
                <a:lnTo>
                  <a:pt x="1095784" y="55921"/>
                </a:lnTo>
                <a:lnTo>
                  <a:pt x="1095784" y="68408"/>
                </a:lnTo>
                <a:lnTo>
                  <a:pt x="973445" y="68408"/>
                </a:lnTo>
                <a:cubicBezTo>
                  <a:pt x="973445" y="79146"/>
                  <a:pt x="972932" y="88647"/>
                  <a:pt x="971907" y="96912"/>
                </a:cubicBezTo>
                <a:cubicBezTo>
                  <a:pt x="970881" y="105176"/>
                  <a:pt x="969253" y="112928"/>
                  <a:pt x="967020" y="120167"/>
                </a:cubicBezTo>
                <a:cubicBezTo>
                  <a:pt x="964788" y="127406"/>
                  <a:pt x="961893" y="134464"/>
                  <a:pt x="958334" y="141341"/>
                </a:cubicBezTo>
                <a:cubicBezTo>
                  <a:pt x="954775" y="148218"/>
                  <a:pt x="950401" y="155518"/>
                  <a:pt x="945213" y="163239"/>
                </a:cubicBezTo>
                <a:lnTo>
                  <a:pt x="933993" y="157448"/>
                </a:lnTo>
                <a:cubicBezTo>
                  <a:pt x="939060" y="150088"/>
                  <a:pt x="943313" y="143151"/>
                  <a:pt x="946751" y="136636"/>
                </a:cubicBezTo>
                <a:cubicBezTo>
                  <a:pt x="950190" y="130121"/>
                  <a:pt x="952904" y="123304"/>
                  <a:pt x="954895" y="116186"/>
                </a:cubicBezTo>
                <a:cubicBezTo>
                  <a:pt x="956886" y="109067"/>
                  <a:pt x="958304" y="101285"/>
                  <a:pt x="959148" y="92840"/>
                </a:cubicBezTo>
                <a:cubicBezTo>
                  <a:pt x="959993" y="84394"/>
                  <a:pt x="960415" y="74561"/>
                  <a:pt x="960415" y="63341"/>
                </a:cubicBezTo>
                <a:lnTo>
                  <a:pt x="960415" y="18459"/>
                </a:lnTo>
                <a:cubicBezTo>
                  <a:pt x="979598" y="18218"/>
                  <a:pt x="999144" y="17373"/>
                  <a:pt x="1019051" y="15926"/>
                </a:cubicBezTo>
                <a:cubicBezTo>
                  <a:pt x="1038958" y="14478"/>
                  <a:pt x="1058865" y="12065"/>
                  <a:pt x="1078772" y="8687"/>
                </a:cubicBezTo>
                <a:close/>
                <a:moveTo>
                  <a:pt x="2314203" y="7963"/>
                </a:moveTo>
                <a:lnTo>
                  <a:pt x="2316737" y="20450"/>
                </a:lnTo>
                <a:cubicBezTo>
                  <a:pt x="2312997" y="21536"/>
                  <a:pt x="2308774" y="22622"/>
                  <a:pt x="2304069" y="23707"/>
                </a:cubicBezTo>
                <a:cubicBezTo>
                  <a:pt x="2299363" y="24793"/>
                  <a:pt x="2294477" y="25819"/>
                  <a:pt x="2289409" y="26784"/>
                </a:cubicBezTo>
                <a:lnTo>
                  <a:pt x="2289409" y="53206"/>
                </a:lnTo>
                <a:lnTo>
                  <a:pt x="2320175" y="53206"/>
                </a:lnTo>
                <a:lnTo>
                  <a:pt x="2320175" y="66418"/>
                </a:lnTo>
                <a:lnTo>
                  <a:pt x="2289409" y="66418"/>
                </a:lnTo>
                <a:lnTo>
                  <a:pt x="2289409" y="85420"/>
                </a:lnTo>
                <a:lnTo>
                  <a:pt x="2294839" y="80172"/>
                </a:lnTo>
                <a:cubicBezTo>
                  <a:pt x="2296649" y="81740"/>
                  <a:pt x="2298820" y="83761"/>
                  <a:pt x="2301354" y="86234"/>
                </a:cubicBezTo>
                <a:cubicBezTo>
                  <a:pt x="2303887" y="88708"/>
                  <a:pt x="2306451" y="91302"/>
                  <a:pt x="2309045" y="94016"/>
                </a:cubicBezTo>
                <a:cubicBezTo>
                  <a:pt x="2311639" y="96731"/>
                  <a:pt x="2314113" y="99385"/>
                  <a:pt x="2316465" y="101979"/>
                </a:cubicBezTo>
                <a:cubicBezTo>
                  <a:pt x="2318818" y="104573"/>
                  <a:pt x="2320718" y="106835"/>
                  <a:pt x="2322166" y="108766"/>
                </a:cubicBezTo>
                <a:lnTo>
                  <a:pt x="2313117" y="119986"/>
                </a:lnTo>
                <a:cubicBezTo>
                  <a:pt x="2311790" y="117935"/>
                  <a:pt x="2310161" y="115673"/>
                  <a:pt x="2308231" y="113200"/>
                </a:cubicBezTo>
                <a:cubicBezTo>
                  <a:pt x="2306301" y="110726"/>
                  <a:pt x="2304249" y="108223"/>
                  <a:pt x="2302077" y="105689"/>
                </a:cubicBezTo>
                <a:cubicBezTo>
                  <a:pt x="2299906" y="103156"/>
                  <a:pt x="2297734" y="100682"/>
                  <a:pt x="2295563" y="98269"/>
                </a:cubicBezTo>
                <a:cubicBezTo>
                  <a:pt x="2293391" y="95856"/>
                  <a:pt x="2291340" y="93684"/>
                  <a:pt x="2289409" y="91754"/>
                </a:cubicBezTo>
                <a:lnTo>
                  <a:pt x="2289409" y="168126"/>
                </a:lnTo>
                <a:lnTo>
                  <a:pt x="2276741" y="168126"/>
                </a:lnTo>
                <a:lnTo>
                  <a:pt x="2276741" y="88678"/>
                </a:lnTo>
                <a:cubicBezTo>
                  <a:pt x="2272277" y="97123"/>
                  <a:pt x="2267542" y="105086"/>
                  <a:pt x="2262535" y="112566"/>
                </a:cubicBezTo>
                <a:cubicBezTo>
                  <a:pt x="2257528" y="120047"/>
                  <a:pt x="2252551" y="126803"/>
                  <a:pt x="2247604" y="132835"/>
                </a:cubicBezTo>
                <a:lnTo>
                  <a:pt x="2239098" y="122520"/>
                </a:lnTo>
                <a:cubicBezTo>
                  <a:pt x="2242597" y="118659"/>
                  <a:pt x="2246036" y="114466"/>
                  <a:pt x="2249414" y="109942"/>
                </a:cubicBezTo>
                <a:cubicBezTo>
                  <a:pt x="2252792" y="105418"/>
                  <a:pt x="2256080" y="100743"/>
                  <a:pt x="2259277" y="95917"/>
                </a:cubicBezTo>
                <a:cubicBezTo>
                  <a:pt x="2262474" y="91091"/>
                  <a:pt x="2265461" y="86174"/>
                  <a:pt x="2268235" y="81167"/>
                </a:cubicBezTo>
                <a:cubicBezTo>
                  <a:pt x="2271010" y="76160"/>
                  <a:pt x="2273484" y="71244"/>
                  <a:pt x="2275655" y="66418"/>
                </a:cubicBezTo>
                <a:lnTo>
                  <a:pt x="2245433" y="66418"/>
                </a:lnTo>
                <a:lnTo>
                  <a:pt x="2245433" y="53206"/>
                </a:lnTo>
                <a:lnTo>
                  <a:pt x="2276741" y="53206"/>
                </a:lnTo>
                <a:lnTo>
                  <a:pt x="2276741" y="29137"/>
                </a:lnTo>
                <a:cubicBezTo>
                  <a:pt x="2271674" y="29981"/>
                  <a:pt x="2266787" y="30735"/>
                  <a:pt x="2262082" y="31399"/>
                </a:cubicBezTo>
                <a:cubicBezTo>
                  <a:pt x="2257377" y="32062"/>
                  <a:pt x="2253094" y="32575"/>
                  <a:pt x="2249233" y="32937"/>
                </a:cubicBezTo>
                <a:lnTo>
                  <a:pt x="2246518" y="20450"/>
                </a:lnTo>
                <a:cubicBezTo>
                  <a:pt x="2251344" y="19967"/>
                  <a:pt x="2256773" y="19304"/>
                  <a:pt x="2262806" y="18459"/>
                </a:cubicBezTo>
                <a:cubicBezTo>
                  <a:pt x="2268839" y="17615"/>
                  <a:pt x="2274931" y="16619"/>
                  <a:pt x="2281085" y="15473"/>
                </a:cubicBezTo>
                <a:cubicBezTo>
                  <a:pt x="2287238" y="14327"/>
                  <a:pt x="2293180" y="13120"/>
                  <a:pt x="2298911" y="11854"/>
                </a:cubicBezTo>
                <a:cubicBezTo>
                  <a:pt x="2304641" y="10587"/>
                  <a:pt x="2309739" y="9290"/>
                  <a:pt x="2314203" y="7963"/>
                </a:cubicBezTo>
                <a:close/>
                <a:moveTo>
                  <a:pt x="3091833" y="5972"/>
                </a:moveTo>
                <a:lnTo>
                  <a:pt x="3105226" y="6515"/>
                </a:lnTo>
                <a:lnTo>
                  <a:pt x="3105226" y="30766"/>
                </a:lnTo>
                <a:cubicBezTo>
                  <a:pt x="3105226" y="32093"/>
                  <a:pt x="3105226" y="33329"/>
                  <a:pt x="3105226" y="34475"/>
                </a:cubicBezTo>
                <a:cubicBezTo>
                  <a:pt x="3105226" y="35622"/>
                  <a:pt x="3105165" y="36798"/>
                  <a:pt x="3105045" y="38004"/>
                </a:cubicBezTo>
                <a:cubicBezTo>
                  <a:pt x="3105769" y="51879"/>
                  <a:pt x="3107337" y="64306"/>
                  <a:pt x="3109750" y="75285"/>
                </a:cubicBezTo>
                <a:cubicBezTo>
                  <a:pt x="3112163" y="86265"/>
                  <a:pt x="3115571" y="96429"/>
                  <a:pt x="3119975" y="105780"/>
                </a:cubicBezTo>
                <a:cubicBezTo>
                  <a:pt x="3124379" y="115130"/>
                  <a:pt x="3129899" y="123968"/>
                  <a:pt x="3136534" y="132292"/>
                </a:cubicBezTo>
                <a:cubicBezTo>
                  <a:pt x="3143170" y="140617"/>
                  <a:pt x="3151013" y="149063"/>
                  <a:pt x="3160061" y="157629"/>
                </a:cubicBezTo>
                <a:lnTo>
                  <a:pt x="3149021" y="167764"/>
                </a:lnTo>
                <a:cubicBezTo>
                  <a:pt x="3142627" y="161248"/>
                  <a:pt x="3136806" y="154764"/>
                  <a:pt x="3131557" y="148309"/>
                </a:cubicBezTo>
                <a:cubicBezTo>
                  <a:pt x="3126309" y="141854"/>
                  <a:pt x="3121664" y="135279"/>
                  <a:pt x="3117623" y="128583"/>
                </a:cubicBezTo>
                <a:cubicBezTo>
                  <a:pt x="3113581" y="121886"/>
                  <a:pt x="3110051" y="114949"/>
                  <a:pt x="3107035" y="107770"/>
                </a:cubicBezTo>
                <a:cubicBezTo>
                  <a:pt x="3104019" y="100592"/>
                  <a:pt x="3101546" y="93021"/>
                  <a:pt x="3099615" y="85058"/>
                </a:cubicBezTo>
                <a:cubicBezTo>
                  <a:pt x="3097926" y="92297"/>
                  <a:pt x="3095725" y="99415"/>
                  <a:pt x="3093010" y="106413"/>
                </a:cubicBezTo>
                <a:cubicBezTo>
                  <a:pt x="3090295" y="113411"/>
                  <a:pt x="3086917" y="120348"/>
                  <a:pt x="3082875" y="127225"/>
                </a:cubicBezTo>
                <a:cubicBezTo>
                  <a:pt x="3078833" y="134102"/>
                  <a:pt x="3074037" y="141009"/>
                  <a:pt x="3068488" y="147947"/>
                </a:cubicBezTo>
                <a:cubicBezTo>
                  <a:pt x="3062938" y="154884"/>
                  <a:pt x="3056543" y="161912"/>
                  <a:pt x="3049305" y="169030"/>
                </a:cubicBezTo>
                <a:lnTo>
                  <a:pt x="3038265" y="159258"/>
                </a:lnTo>
                <a:cubicBezTo>
                  <a:pt x="3048641" y="149726"/>
                  <a:pt x="3057267" y="140436"/>
                  <a:pt x="3064145" y="131388"/>
                </a:cubicBezTo>
                <a:cubicBezTo>
                  <a:pt x="3071021" y="122339"/>
                  <a:pt x="3076511" y="112717"/>
                  <a:pt x="3080613" y="102522"/>
                </a:cubicBezTo>
                <a:cubicBezTo>
                  <a:pt x="3084715" y="92327"/>
                  <a:pt x="3087611" y="81258"/>
                  <a:pt x="3089300" y="69313"/>
                </a:cubicBezTo>
                <a:cubicBezTo>
                  <a:pt x="3090989" y="57369"/>
                  <a:pt x="3091833" y="43735"/>
                  <a:pt x="3091833" y="28413"/>
                </a:cubicBezTo>
                <a:close/>
                <a:moveTo>
                  <a:pt x="3431457" y="5429"/>
                </a:moveTo>
                <a:lnTo>
                  <a:pt x="3444487" y="5972"/>
                </a:lnTo>
                <a:lnTo>
                  <a:pt x="3444487" y="30766"/>
                </a:lnTo>
                <a:cubicBezTo>
                  <a:pt x="3449554" y="29680"/>
                  <a:pt x="3455135" y="28383"/>
                  <a:pt x="3461227" y="26875"/>
                </a:cubicBezTo>
                <a:cubicBezTo>
                  <a:pt x="3467320" y="25366"/>
                  <a:pt x="3473443" y="23768"/>
                  <a:pt x="3479596" y="22079"/>
                </a:cubicBezTo>
                <a:cubicBezTo>
                  <a:pt x="3485749" y="20390"/>
                  <a:pt x="3491721" y="18701"/>
                  <a:pt x="3497513" y="17011"/>
                </a:cubicBezTo>
                <a:cubicBezTo>
                  <a:pt x="3503304" y="15322"/>
                  <a:pt x="3508431" y="13754"/>
                  <a:pt x="3512895" y="12306"/>
                </a:cubicBezTo>
                <a:lnTo>
                  <a:pt x="3516334" y="24793"/>
                </a:lnTo>
                <a:cubicBezTo>
                  <a:pt x="3511508" y="26241"/>
                  <a:pt x="3506079" y="27810"/>
                  <a:pt x="3500046" y="29499"/>
                </a:cubicBezTo>
                <a:cubicBezTo>
                  <a:pt x="3494014" y="31188"/>
                  <a:pt x="3487801" y="32847"/>
                  <a:pt x="3481406" y="34475"/>
                </a:cubicBezTo>
                <a:cubicBezTo>
                  <a:pt x="3475011" y="36104"/>
                  <a:pt x="3468647" y="37643"/>
                  <a:pt x="3462313" y="39090"/>
                </a:cubicBezTo>
                <a:cubicBezTo>
                  <a:pt x="3455979" y="40538"/>
                  <a:pt x="3450037" y="41865"/>
                  <a:pt x="3444487" y="43072"/>
                </a:cubicBezTo>
                <a:lnTo>
                  <a:pt x="3444487" y="47596"/>
                </a:lnTo>
                <a:cubicBezTo>
                  <a:pt x="3444487" y="51940"/>
                  <a:pt x="3445211" y="54835"/>
                  <a:pt x="3446659" y="56283"/>
                </a:cubicBezTo>
                <a:cubicBezTo>
                  <a:pt x="3448107" y="57731"/>
                  <a:pt x="3451002" y="58575"/>
                  <a:pt x="3455345" y="58817"/>
                </a:cubicBezTo>
                <a:cubicBezTo>
                  <a:pt x="3462102" y="59299"/>
                  <a:pt x="3469130" y="59541"/>
                  <a:pt x="3476429" y="59541"/>
                </a:cubicBezTo>
                <a:cubicBezTo>
                  <a:pt x="3483729" y="59541"/>
                  <a:pt x="3490756" y="59299"/>
                  <a:pt x="3497513" y="58817"/>
                </a:cubicBezTo>
                <a:cubicBezTo>
                  <a:pt x="3500046" y="58696"/>
                  <a:pt x="3502128" y="58455"/>
                  <a:pt x="3503756" y="58093"/>
                </a:cubicBezTo>
                <a:cubicBezTo>
                  <a:pt x="3505385" y="57731"/>
                  <a:pt x="3506682" y="57158"/>
                  <a:pt x="3507647" y="56373"/>
                </a:cubicBezTo>
                <a:cubicBezTo>
                  <a:pt x="3508613" y="55589"/>
                  <a:pt x="3509306" y="54534"/>
                  <a:pt x="3509728" y="53206"/>
                </a:cubicBezTo>
                <a:cubicBezTo>
                  <a:pt x="3510151" y="51879"/>
                  <a:pt x="3510543" y="50130"/>
                  <a:pt x="3510905" y="47958"/>
                </a:cubicBezTo>
                <a:cubicBezTo>
                  <a:pt x="3511146" y="46148"/>
                  <a:pt x="3511357" y="44308"/>
                  <a:pt x="3511538" y="42438"/>
                </a:cubicBezTo>
                <a:cubicBezTo>
                  <a:pt x="3511719" y="40568"/>
                  <a:pt x="3511870" y="38789"/>
                  <a:pt x="3511991" y="37100"/>
                </a:cubicBezTo>
                <a:lnTo>
                  <a:pt x="3524659" y="41262"/>
                </a:lnTo>
                <a:cubicBezTo>
                  <a:pt x="3524539" y="42710"/>
                  <a:pt x="3524357" y="44429"/>
                  <a:pt x="3524116" y="46420"/>
                </a:cubicBezTo>
                <a:cubicBezTo>
                  <a:pt x="3523875" y="48411"/>
                  <a:pt x="3523513" y="50793"/>
                  <a:pt x="3523030" y="53568"/>
                </a:cubicBezTo>
                <a:cubicBezTo>
                  <a:pt x="3522427" y="56947"/>
                  <a:pt x="3521733" y="59691"/>
                  <a:pt x="3520949" y="61803"/>
                </a:cubicBezTo>
                <a:cubicBezTo>
                  <a:pt x="3520165" y="63914"/>
                  <a:pt x="3518988" y="65603"/>
                  <a:pt x="3517420" y="66870"/>
                </a:cubicBezTo>
                <a:cubicBezTo>
                  <a:pt x="3515852" y="68137"/>
                  <a:pt x="3513861" y="69042"/>
                  <a:pt x="3511448" y="69585"/>
                </a:cubicBezTo>
                <a:cubicBezTo>
                  <a:pt x="3509035" y="70128"/>
                  <a:pt x="3505958" y="70520"/>
                  <a:pt x="3502218" y="70761"/>
                </a:cubicBezTo>
                <a:cubicBezTo>
                  <a:pt x="3494135" y="71244"/>
                  <a:pt x="3485810" y="71485"/>
                  <a:pt x="3477244" y="71485"/>
                </a:cubicBezTo>
                <a:cubicBezTo>
                  <a:pt x="3468677" y="71485"/>
                  <a:pt x="3460353" y="71244"/>
                  <a:pt x="3452269" y="70761"/>
                </a:cubicBezTo>
                <a:cubicBezTo>
                  <a:pt x="3448408" y="70520"/>
                  <a:pt x="3445181" y="70067"/>
                  <a:pt x="3442587" y="69404"/>
                </a:cubicBezTo>
                <a:cubicBezTo>
                  <a:pt x="3439993" y="68740"/>
                  <a:pt x="3437851" y="67624"/>
                  <a:pt x="3436162" y="66056"/>
                </a:cubicBezTo>
                <a:cubicBezTo>
                  <a:pt x="3434473" y="64487"/>
                  <a:pt x="3433267" y="62406"/>
                  <a:pt x="3432543" y="59812"/>
                </a:cubicBezTo>
                <a:cubicBezTo>
                  <a:pt x="3431819" y="57218"/>
                  <a:pt x="3431457" y="53930"/>
                  <a:pt x="3431457" y="49949"/>
                </a:cubicBezTo>
                <a:close/>
                <a:moveTo>
                  <a:pt x="2101739" y="4886"/>
                </a:moveTo>
                <a:lnTo>
                  <a:pt x="2114045" y="5248"/>
                </a:lnTo>
                <a:lnTo>
                  <a:pt x="2114045" y="73114"/>
                </a:lnTo>
                <a:cubicBezTo>
                  <a:pt x="2114045" y="85782"/>
                  <a:pt x="2113562" y="96610"/>
                  <a:pt x="2112597" y="105599"/>
                </a:cubicBezTo>
                <a:cubicBezTo>
                  <a:pt x="2111631" y="114587"/>
                  <a:pt x="2109822" y="122640"/>
                  <a:pt x="2107168" y="129759"/>
                </a:cubicBezTo>
                <a:cubicBezTo>
                  <a:pt x="2104513" y="136877"/>
                  <a:pt x="2100864" y="143483"/>
                  <a:pt x="2096219" y="149576"/>
                </a:cubicBezTo>
                <a:cubicBezTo>
                  <a:pt x="2091574" y="155668"/>
                  <a:pt x="2085571" y="162033"/>
                  <a:pt x="2078212" y="168668"/>
                </a:cubicBezTo>
                <a:lnTo>
                  <a:pt x="2068258" y="159439"/>
                </a:lnTo>
                <a:cubicBezTo>
                  <a:pt x="2073084" y="155216"/>
                  <a:pt x="2077277" y="151265"/>
                  <a:pt x="2080836" y="147585"/>
                </a:cubicBezTo>
                <a:cubicBezTo>
                  <a:pt x="2084395" y="143905"/>
                  <a:pt x="2087441" y="140195"/>
                  <a:pt x="2089975" y="136455"/>
                </a:cubicBezTo>
                <a:cubicBezTo>
                  <a:pt x="2092509" y="132715"/>
                  <a:pt x="2094529" y="128824"/>
                  <a:pt x="2096037" y="124782"/>
                </a:cubicBezTo>
                <a:cubicBezTo>
                  <a:pt x="2097546" y="120740"/>
                  <a:pt x="2098722" y="116276"/>
                  <a:pt x="2099567" y="111390"/>
                </a:cubicBezTo>
                <a:cubicBezTo>
                  <a:pt x="2100411" y="106504"/>
                  <a:pt x="2100985" y="101014"/>
                  <a:pt x="2101286" y="94921"/>
                </a:cubicBezTo>
                <a:cubicBezTo>
                  <a:pt x="2101587" y="88828"/>
                  <a:pt x="2101739" y="81921"/>
                  <a:pt x="2101739" y="74200"/>
                </a:cubicBezTo>
                <a:close/>
                <a:moveTo>
                  <a:pt x="4477825" y="4705"/>
                </a:moveTo>
                <a:lnTo>
                  <a:pt x="4492485" y="5429"/>
                </a:lnTo>
                <a:lnTo>
                  <a:pt x="4492485" y="47234"/>
                </a:lnTo>
                <a:lnTo>
                  <a:pt x="4559989" y="47234"/>
                </a:lnTo>
                <a:lnTo>
                  <a:pt x="4559989" y="60988"/>
                </a:lnTo>
                <a:lnTo>
                  <a:pt x="4491399" y="60988"/>
                </a:lnTo>
                <a:lnTo>
                  <a:pt x="4491399" y="62436"/>
                </a:lnTo>
                <a:cubicBezTo>
                  <a:pt x="4493571" y="74260"/>
                  <a:pt x="4497221" y="84907"/>
                  <a:pt x="4502348" y="94378"/>
                </a:cubicBezTo>
                <a:cubicBezTo>
                  <a:pt x="4507475" y="103849"/>
                  <a:pt x="4513478" y="112295"/>
                  <a:pt x="4520355" y="119715"/>
                </a:cubicBezTo>
                <a:cubicBezTo>
                  <a:pt x="4527232" y="127135"/>
                  <a:pt x="4534621" y="133680"/>
                  <a:pt x="4542525" y="139351"/>
                </a:cubicBezTo>
                <a:cubicBezTo>
                  <a:pt x="4550427" y="145021"/>
                  <a:pt x="4558239" y="149907"/>
                  <a:pt x="4565961" y="154009"/>
                </a:cubicBezTo>
                <a:lnTo>
                  <a:pt x="4556550" y="167040"/>
                </a:lnTo>
                <a:cubicBezTo>
                  <a:pt x="4538573" y="156181"/>
                  <a:pt x="4523613" y="143965"/>
                  <a:pt x="4511668" y="130392"/>
                </a:cubicBezTo>
                <a:cubicBezTo>
                  <a:pt x="4499723" y="116819"/>
                  <a:pt x="4491218" y="103276"/>
                  <a:pt x="4486151" y="89763"/>
                </a:cubicBezTo>
                <a:cubicBezTo>
                  <a:pt x="4483375" y="97364"/>
                  <a:pt x="4479696" y="104694"/>
                  <a:pt x="4475111" y="111752"/>
                </a:cubicBezTo>
                <a:cubicBezTo>
                  <a:pt x="4470527" y="118810"/>
                  <a:pt x="4465217" y="125536"/>
                  <a:pt x="4459185" y="131931"/>
                </a:cubicBezTo>
                <a:cubicBezTo>
                  <a:pt x="4453153" y="138325"/>
                  <a:pt x="4446517" y="144448"/>
                  <a:pt x="4439278" y="150299"/>
                </a:cubicBezTo>
                <a:cubicBezTo>
                  <a:pt x="4432039" y="156151"/>
                  <a:pt x="4424438" y="161731"/>
                  <a:pt x="4416475" y="167040"/>
                </a:cubicBezTo>
                <a:lnTo>
                  <a:pt x="4406341" y="154009"/>
                </a:lnTo>
                <a:cubicBezTo>
                  <a:pt x="4415389" y="148822"/>
                  <a:pt x="4424106" y="142970"/>
                  <a:pt x="4432491" y="136455"/>
                </a:cubicBezTo>
                <a:cubicBezTo>
                  <a:pt x="4440877" y="129940"/>
                  <a:pt x="4448357" y="122821"/>
                  <a:pt x="4454933" y="115100"/>
                </a:cubicBezTo>
                <a:cubicBezTo>
                  <a:pt x="4461507" y="107378"/>
                  <a:pt x="4466847" y="98993"/>
                  <a:pt x="4470949" y="89944"/>
                </a:cubicBezTo>
                <a:cubicBezTo>
                  <a:pt x="4475051" y="80896"/>
                  <a:pt x="4477343" y="71244"/>
                  <a:pt x="4477825" y="60988"/>
                </a:cubicBezTo>
                <a:lnTo>
                  <a:pt x="4412675" y="60988"/>
                </a:lnTo>
                <a:lnTo>
                  <a:pt x="4412675" y="47234"/>
                </a:lnTo>
                <a:lnTo>
                  <a:pt x="4477825" y="47234"/>
                </a:lnTo>
                <a:close/>
                <a:moveTo>
                  <a:pt x="3391643" y="4705"/>
                </a:moveTo>
                <a:lnTo>
                  <a:pt x="3405396" y="5248"/>
                </a:lnTo>
                <a:lnTo>
                  <a:pt x="3405396" y="36557"/>
                </a:lnTo>
                <a:lnTo>
                  <a:pt x="3426027" y="36557"/>
                </a:lnTo>
                <a:lnTo>
                  <a:pt x="3426027" y="49406"/>
                </a:lnTo>
                <a:lnTo>
                  <a:pt x="3405396" y="49406"/>
                </a:lnTo>
                <a:lnTo>
                  <a:pt x="3405396" y="81439"/>
                </a:lnTo>
                <a:cubicBezTo>
                  <a:pt x="3408533" y="80353"/>
                  <a:pt x="3411549" y="79297"/>
                  <a:pt x="3414445" y="78271"/>
                </a:cubicBezTo>
                <a:cubicBezTo>
                  <a:pt x="3417341" y="77246"/>
                  <a:pt x="3419875" y="76251"/>
                  <a:pt x="3422046" y="75285"/>
                </a:cubicBezTo>
                <a:lnTo>
                  <a:pt x="3423494" y="81077"/>
                </a:lnTo>
                <a:lnTo>
                  <a:pt x="3425123" y="88135"/>
                </a:lnTo>
                <a:cubicBezTo>
                  <a:pt x="3422589" y="89220"/>
                  <a:pt x="3419633" y="90397"/>
                  <a:pt x="3416255" y="91664"/>
                </a:cubicBezTo>
                <a:cubicBezTo>
                  <a:pt x="3412877" y="92930"/>
                  <a:pt x="3409257" y="94227"/>
                  <a:pt x="3405396" y="95555"/>
                </a:cubicBezTo>
                <a:lnTo>
                  <a:pt x="3405396" y="146409"/>
                </a:lnTo>
                <a:cubicBezTo>
                  <a:pt x="3405396" y="149907"/>
                  <a:pt x="3405065" y="152713"/>
                  <a:pt x="3404401" y="154824"/>
                </a:cubicBezTo>
                <a:cubicBezTo>
                  <a:pt x="3403738" y="156935"/>
                  <a:pt x="3402591" y="158594"/>
                  <a:pt x="3400963" y="159801"/>
                </a:cubicBezTo>
                <a:cubicBezTo>
                  <a:pt x="3399334" y="161007"/>
                  <a:pt x="3397192" y="161912"/>
                  <a:pt x="3394538" y="162515"/>
                </a:cubicBezTo>
                <a:cubicBezTo>
                  <a:pt x="3391884" y="163119"/>
                  <a:pt x="3388566" y="163601"/>
                  <a:pt x="3384584" y="163963"/>
                </a:cubicBezTo>
                <a:lnTo>
                  <a:pt x="3376078" y="164868"/>
                </a:lnTo>
                <a:lnTo>
                  <a:pt x="3371735" y="152200"/>
                </a:lnTo>
                <a:lnTo>
                  <a:pt x="3380784" y="151476"/>
                </a:lnTo>
                <a:cubicBezTo>
                  <a:pt x="3383076" y="151235"/>
                  <a:pt x="3384916" y="150963"/>
                  <a:pt x="3386303" y="150661"/>
                </a:cubicBezTo>
                <a:cubicBezTo>
                  <a:pt x="3387691" y="150360"/>
                  <a:pt x="3388777" y="149907"/>
                  <a:pt x="3389561" y="149304"/>
                </a:cubicBezTo>
                <a:cubicBezTo>
                  <a:pt x="3390345" y="148701"/>
                  <a:pt x="3390889" y="147826"/>
                  <a:pt x="3391190" y="146680"/>
                </a:cubicBezTo>
                <a:cubicBezTo>
                  <a:pt x="3391491" y="145534"/>
                  <a:pt x="3391643" y="144056"/>
                  <a:pt x="3391643" y="142246"/>
                </a:cubicBezTo>
                <a:lnTo>
                  <a:pt x="3391643" y="100079"/>
                </a:lnTo>
                <a:cubicBezTo>
                  <a:pt x="3387178" y="101527"/>
                  <a:pt x="3382925" y="102854"/>
                  <a:pt x="3378883" y="104060"/>
                </a:cubicBezTo>
                <a:cubicBezTo>
                  <a:pt x="3374842" y="105267"/>
                  <a:pt x="3371313" y="106232"/>
                  <a:pt x="3368297" y="106956"/>
                </a:cubicBezTo>
                <a:lnTo>
                  <a:pt x="3365401" y="93745"/>
                </a:lnTo>
                <a:cubicBezTo>
                  <a:pt x="3368779" y="92900"/>
                  <a:pt x="3372730" y="91814"/>
                  <a:pt x="3377255" y="90487"/>
                </a:cubicBezTo>
                <a:cubicBezTo>
                  <a:pt x="3381779" y="89160"/>
                  <a:pt x="3386575" y="87652"/>
                  <a:pt x="3391643" y="85963"/>
                </a:cubicBezTo>
                <a:lnTo>
                  <a:pt x="3391643" y="49406"/>
                </a:lnTo>
                <a:lnTo>
                  <a:pt x="3369745" y="49406"/>
                </a:lnTo>
                <a:lnTo>
                  <a:pt x="3369745" y="36557"/>
                </a:lnTo>
                <a:lnTo>
                  <a:pt x="3391643" y="36557"/>
                </a:lnTo>
                <a:close/>
                <a:moveTo>
                  <a:pt x="1932412" y="4343"/>
                </a:moveTo>
                <a:lnTo>
                  <a:pt x="1946890" y="4886"/>
                </a:lnTo>
                <a:lnTo>
                  <a:pt x="1946890" y="26422"/>
                </a:lnTo>
                <a:lnTo>
                  <a:pt x="1986343" y="26422"/>
                </a:lnTo>
                <a:lnTo>
                  <a:pt x="1986343" y="38728"/>
                </a:lnTo>
                <a:lnTo>
                  <a:pt x="1946890" y="38728"/>
                </a:lnTo>
                <a:lnTo>
                  <a:pt x="1946890" y="63884"/>
                </a:lnTo>
                <a:lnTo>
                  <a:pt x="1965531" y="63884"/>
                </a:lnTo>
                <a:cubicBezTo>
                  <a:pt x="1974218" y="56283"/>
                  <a:pt x="1982090" y="48350"/>
                  <a:pt x="1989148" y="40086"/>
                </a:cubicBezTo>
                <a:cubicBezTo>
                  <a:pt x="1996206" y="31821"/>
                  <a:pt x="2002510" y="23044"/>
                  <a:pt x="2008060" y="13754"/>
                </a:cubicBezTo>
                <a:lnTo>
                  <a:pt x="2019280" y="21717"/>
                </a:lnTo>
                <a:cubicBezTo>
                  <a:pt x="2009870" y="37160"/>
                  <a:pt x="1998770" y="51216"/>
                  <a:pt x="1985981" y="63884"/>
                </a:cubicBezTo>
                <a:lnTo>
                  <a:pt x="2031406" y="63884"/>
                </a:lnTo>
                <a:lnTo>
                  <a:pt x="2031406" y="77095"/>
                </a:lnTo>
                <a:lnTo>
                  <a:pt x="1971503" y="77095"/>
                </a:lnTo>
                <a:cubicBezTo>
                  <a:pt x="1957508" y="88919"/>
                  <a:pt x="1941642" y="99838"/>
                  <a:pt x="1923907" y="109852"/>
                </a:cubicBezTo>
                <a:lnTo>
                  <a:pt x="1923907" y="121977"/>
                </a:lnTo>
                <a:cubicBezTo>
                  <a:pt x="1930422" y="120167"/>
                  <a:pt x="1937118" y="118146"/>
                  <a:pt x="1943995" y="115914"/>
                </a:cubicBezTo>
                <a:cubicBezTo>
                  <a:pt x="1950872" y="113682"/>
                  <a:pt x="1957749" y="111299"/>
                  <a:pt x="1964626" y="108766"/>
                </a:cubicBezTo>
                <a:cubicBezTo>
                  <a:pt x="1971503" y="106232"/>
                  <a:pt x="1978229" y="103638"/>
                  <a:pt x="1984805" y="100984"/>
                </a:cubicBezTo>
                <a:cubicBezTo>
                  <a:pt x="1991380" y="98330"/>
                  <a:pt x="1997503" y="95615"/>
                  <a:pt x="2003174" y="92840"/>
                </a:cubicBezTo>
                <a:lnTo>
                  <a:pt x="2008241" y="105508"/>
                </a:lnTo>
                <a:cubicBezTo>
                  <a:pt x="2002088" y="108283"/>
                  <a:pt x="1995452" y="111058"/>
                  <a:pt x="1988334" y="113833"/>
                </a:cubicBezTo>
                <a:cubicBezTo>
                  <a:pt x="1981215" y="116608"/>
                  <a:pt x="1973946" y="119292"/>
                  <a:pt x="1966526" y="121886"/>
                </a:cubicBezTo>
                <a:cubicBezTo>
                  <a:pt x="1959106" y="124480"/>
                  <a:pt x="1951747" y="126924"/>
                  <a:pt x="1944447" y="129216"/>
                </a:cubicBezTo>
                <a:cubicBezTo>
                  <a:pt x="1937148" y="131508"/>
                  <a:pt x="1930301" y="133499"/>
                  <a:pt x="1923907" y="135188"/>
                </a:cubicBezTo>
                <a:lnTo>
                  <a:pt x="1923907" y="136274"/>
                </a:lnTo>
                <a:cubicBezTo>
                  <a:pt x="1923907" y="139170"/>
                  <a:pt x="1924057" y="141552"/>
                  <a:pt x="1924359" y="143422"/>
                </a:cubicBezTo>
                <a:cubicBezTo>
                  <a:pt x="1924661" y="145293"/>
                  <a:pt x="1925294" y="146740"/>
                  <a:pt x="1926259" y="147766"/>
                </a:cubicBezTo>
                <a:cubicBezTo>
                  <a:pt x="1927225" y="148791"/>
                  <a:pt x="1928552" y="149515"/>
                  <a:pt x="1930241" y="149938"/>
                </a:cubicBezTo>
                <a:cubicBezTo>
                  <a:pt x="1931930" y="150360"/>
                  <a:pt x="1934222" y="150631"/>
                  <a:pt x="1937118" y="150752"/>
                </a:cubicBezTo>
                <a:cubicBezTo>
                  <a:pt x="1953526" y="151717"/>
                  <a:pt x="1969995" y="151717"/>
                  <a:pt x="1986524" y="150752"/>
                </a:cubicBezTo>
                <a:cubicBezTo>
                  <a:pt x="1991591" y="150511"/>
                  <a:pt x="1995271" y="149847"/>
                  <a:pt x="1997563" y="148761"/>
                </a:cubicBezTo>
                <a:cubicBezTo>
                  <a:pt x="1999856" y="147675"/>
                  <a:pt x="2001364" y="145866"/>
                  <a:pt x="2002088" y="143332"/>
                </a:cubicBezTo>
                <a:cubicBezTo>
                  <a:pt x="2002812" y="140678"/>
                  <a:pt x="2003355" y="137963"/>
                  <a:pt x="2003717" y="135188"/>
                </a:cubicBezTo>
                <a:cubicBezTo>
                  <a:pt x="2004078" y="132413"/>
                  <a:pt x="2004380" y="129638"/>
                  <a:pt x="2004621" y="126863"/>
                </a:cubicBezTo>
                <a:lnTo>
                  <a:pt x="2017471" y="132654"/>
                </a:lnTo>
                <a:cubicBezTo>
                  <a:pt x="2017109" y="136395"/>
                  <a:pt x="2016626" y="139803"/>
                  <a:pt x="2016023" y="142880"/>
                </a:cubicBezTo>
                <a:cubicBezTo>
                  <a:pt x="2015419" y="145956"/>
                  <a:pt x="2014635" y="149123"/>
                  <a:pt x="2013670" y="152381"/>
                </a:cubicBezTo>
                <a:cubicBezTo>
                  <a:pt x="2013067" y="154070"/>
                  <a:pt x="2012313" y="155578"/>
                  <a:pt x="2011408" y="156905"/>
                </a:cubicBezTo>
                <a:cubicBezTo>
                  <a:pt x="2010503" y="158232"/>
                  <a:pt x="2009146" y="159378"/>
                  <a:pt x="2007336" y="160344"/>
                </a:cubicBezTo>
                <a:cubicBezTo>
                  <a:pt x="2005526" y="161309"/>
                  <a:pt x="2003204" y="162063"/>
                  <a:pt x="2000368" y="162606"/>
                </a:cubicBezTo>
                <a:cubicBezTo>
                  <a:pt x="1997533" y="163149"/>
                  <a:pt x="1993884" y="163541"/>
                  <a:pt x="1989420" y="163782"/>
                </a:cubicBezTo>
                <a:cubicBezTo>
                  <a:pt x="1970598" y="164627"/>
                  <a:pt x="1951837" y="164627"/>
                  <a:pt x="1933136" y="163782"/>
                </a:cubicBezTo>
                <a:cubicBezTo>
                  <a:pt x="1928914" y="163661"/>
                  <a:pt x="1925385" y="163179"/>
                  <a:pt x="1922549" y="162334"/>
                </a:cubicBezTo>
                <a:cubicBezTo>
                  <a:pt x="1919714" y="161490"/>
                  <a:pt x="1917422" y="160193"/>
                  <a:pt x="1915672" y="158443"/>
                </a:cubicBezTo>
                <a:cubicBezTo>
                  <a:pt x="1913923" y="156694"/>
                  <a:pt x="1912656" y="154371"/>
                  <a:pt x="1911872" y="151476"/>
                </a:cubicBezTo>
                <a:cubicBezTo>
                  <a:pt x="1911087" y="148580"/>
                  <a:pt x="1910695" y="144961"/>
                  <a:pt x="1910695" y="140617"/>
                </a:cubicBezTo>
                <a:lnTo>
                  <a:pt x="1910695" y="116910"/>
                </a:lnTo>
                <a:cubicBezTo>
                  <a:pt x="1905025" y="119926"/>
                  <a:pt x="1899203" y="122821"/>
                  <a:pt x="1893231" y="125596"/>
                </a:cubicBezTo>
                <a:cubicBezTo>
                  <a:pt x="1887259" y="128371"/>
                  <a:pt x="1881015" y="131146"/>
                  <a:pt x="1874500" y="133921"/>
                </a:cubicBezTo>
                <a:lnTo>
                  <a:pt x="1867442" y="120891"/>
                </a:lnTo>
                <a:cubicBezTo>
                  <a:pt x="1898691" y="108705"/>
                  <a:pt x="1925897" y="94107"/>
                  <a:pt x="1949062" y="77095"/>
                </a:cubicBezTo>
                <a:lnTo>
                  <a:pt x="1873415" y="77095"/>
                </a:lnTo>
                <a:lnTo>
                  <a:pt x="1873415" y="63884"/>
                </a:lnTo>
                <a:lnTo>
                  <a:pt x="1932412" y="63884"/>
                </a:lnTo>
                <a:lnTo>
                  <a:pt x="1932412" y="38728"/>
                </a:lnTo>
                <a:lnTo>
                  <a:pt x="1892960" y="38728"/>
                </a:lnTo>
                <a:lnTo>
                  <a:pt x="1892960" y="26422"/>
                </a:lnTo>
                <a:lnTo>
                  <a:pt x="1932412" y="26422"/>
                </a:lnTo>
                <a:close/>
                <a:moveTo>
                  <a:pt x="603780" y="4343"/>
                </a:moveTo>
                <a:cubicBezTo>
                  <a:pt x="604262" y="5791"/>
                  <a:pt x="604836" y="7752"/>
                  <a:pt x="605499" y="10225"/>
                </a:cubicBezTo>
                <a:cubicBezTo>
                  <a:pt x="606163" y="12698"/>
                  <a:pt x="606856" y="15413"/>
                  <a:pt x="607580" y="18369"/>
                </a:cubicBezTo>
                <a:cubicBezTo>
                  <a:pt x="608304" y="21325"/>
                  <a:pt x="608998" y="24371"/>
                  <a:pt x="609662" y="27508"/>
                </a:cubicBezTo>
                <a:cubicBezTo>
                  <a:pt x="610325" y="30645"/>
                  <a:pt x="610898" y="33540"/>
                  <a:pt x="611381" y="36195"/>
                </a:cubicBezTo>
                <a:lnTo>
                  <a:pt x="626221" y="36195"/>
                </a:lnTo>
                <a:lnTo>
                  <a:pt x="626221" y="49587"/>
                </a:lnTo>
                <a:cubicBezTo>
                  <a:pt x="621757" y="59239"/>
                  <a:pt x="616267" y="68710"/>
                  <a:pt x="609752" y="78000"/>
                </a:cubicBezTo>
                <a:cubicBezTo>
                  <a:pt x="611803" y="79448"/>
                  <a:pt x="614337" y="81318"/>
                  <a:pt x="617353" y="83610"/>
                </a:cubicBezTo>
                <a:cubicBezTo>
                  <a:pt x="620369" y="85903"/>
                  <a:pt x="623446" y="88285"/>
                  <a:pt x="626583" y="90759"/>
                </a:cubicBezTo>
                <a:cubicBezTo>
                  <a:pt x="629720" y="93232"/>
                  <a:pt x="632706" y="95705"/>
                  <a:pt x="635541" y="98179"/>
                </a:cubicBezTo>
                <a:cubicBezTo>
                  <a:pt x="638376" y="100652"/>
                  <a:pt x="640699" y="102854"/>
                  <a:pt x="642509" y="104784"/>
                </a:cubicBezTo>
                <a:lnTo>
                  <a:pt x="634727" y="116005"/>
                </a:lnTo>
                <a:cubicBezTo>
                  <a:pt x="633279" y="114195"/>
                  <a:pt x="631529" y="112204"/>
                  <a:pt x="629478" y="110033"/>
                </a:cubicBezTo>
                <a:cubicBezTo>
                  <a:pt x="627427" y="107861"/>
                  <a:pt x="625225" y="105659"/>
                  <a:pt x="622873" y="103427"/>
                </a:cubicBezTo>
                <a:cubicBezTo>
                  <a:pt x="620520" y="101195"/>
                  <a:pt x="618137" y="99023"/>
                  <a:pt x="615724" y="96912"/>
                </a:cubicBezTo>
                <a:cubicBezTo>
                  <a:pt x="613311" y="94801"/>
                  <a:pt x="611019" y="92900"/>
                  <a:pt x="608847" y="91211"/>
                </a:cubicBezTo>
                <a:lnTo>
                  <a:pt x="608847" y="166316"/>
                </a:lnTo>
                <a:lnTo>
                  <a:pt x="595636" y="166316"/>
                </a:lnTo>
                <a:lnTo>
                  <a:pt x="595636" y="95917"/>
                </a:lnTo>
                <a:cubicBezTo>
                  <a:pt x="587794" y="104965"/>
                  <a:pt x="578986" y="113471"/>
                  <a:pt x="569214" y="121434"/>
                </a:cubicBezTo>
                <a:lnTo>
                  <a:pt x="561432" y="109852"/>
                </a:lnTo>
                <a:cubicBezTo>
                  <a:pt x="572532" y="100079"/>
                  <a:pt x="582214" y="90367"/>
                  <a:pt x="590478" y="80715"/>
                </a:cubicBezTo>
                <a:cubicBezTo>
                  <a:pt x="598743" y="71063"/>
                  <a:pt x="605771" y="60687"/>
                  <a:pt x="611562" y="49587"/>
                </a:cubicBezTo>
                <a:lnTo>
                  <a:pt x="571385" y="49587"/>
                </a:lnTo>
                <a:lnTo>
                  <a:pt x="571385" y="36195"/>
                </a:lnTo>
                <a:lnTo>
                  <a:pt x="598532" y="36195"/>
                </a:lnTo>
                <a:cubicBezTo>
                  <a:pt x="598049" y="33540"/>
                  <a:pt x="597476" y="30766"/>
                  <a:pt x="596812" y="27870"/>
                </a:cubicBezTo>
                <a:cubicBezTo>
                  <a:pt x="596149" y="24974"/>
                  <a:pt x="595485" y="22169"/>
                  <a:pt x="594822" y="19455"/>
                </a:cubicBezTo>
                <a:cubicBezTo>
                  <a:pt x="594158" y="16740"/>
                  <a:pt x="593494" y="14206"/>
                  <a:pt x="592831" y="11854"/>
                </a:cubicBezTo>
                <a:cubicBezTo>
                  <a:pt x="592167" y="9501"/>
                  <a:pt x="591655" y="7601"/>
                  <a:pt x="591293" y="6153"/>
                </a:cubicBezTo>
                <a:close/>
                <a:moveTo>
                  <a:pt x="1393355" y="4162"/>
                </a:moveTo>
                <a:lnTo>
                  <a:pt x="1406204" y="4162"/>
                </a:lnTo>
                <a:cubicBezTo>
                  <a:pt x="1414046" y="15383"/>
                  <a:pt x="1424422" y="26030"/>
                  <a:pt x="1437332" y="36104"/>
                </a:cubicBezTo>
                <a:cubicBezTo>
                  <a:pt x="1450241" y="46179"/>
                  <a:pt x="1465142" y="55257"/>
                  <a:pt x="1482033" y="63341"/>
                </a:cubicBezTo>
                <a:lnTo>
                  <a:pt x="1474975" y="75828"/>
                </a:lnTo>
                <a:cubicBezTo>
                  <a:pt x="1468701" y="72450"/>
                  <a:pt x="1462005" y="68499"/>
                  <a:pt x="1454886" y="63974"/>
                </a:cubicBezTo>
                <a:cubicBezTo>
                  <a:pt x="1447768" y="59450"/>
                  <a:pt x="1440800" y="54624"/>
                  <a:pt x="1433984" y="49496"/>
                </a:cubicBezTo>
                <a:cubicBezTo>
                  <a:pt x="1427167" y="44369"/>
                  <a:pt x="1420742" y="39060"/>
                  <a:pt x="1414710" y="33571"/>
                </a:cubicBezTo>
                <a:cubicBezTo>
                  <a:pt x="1408677" y="28081"/>
                  <a:pt x="1403670" y="22622"/>
                  <a:pt x="1399689" y="17192"/>
                </a:cubicBezTo>
                <a:cubicBezTo>
                  <a:pt x="1391726" y="28051"/>
                  <a:pt x="1381169" y="38578"/>
                  <a:pt x="1368018" y="48773"/>
                </a:cubicBezTo>
                <a:cubicBezTo>
                  <a:pt x="1354867" y="58967"/>
                  <a:pt x="1340269" y="68227"/>
                  <a:pt x="1324222" y="76552"/>
                </a:cubicBezTo>
                <a:lnTo>
                  <a:pt x="1316802" y="64789"/>
                </a:lnTo>
                <a:cubicBezTo>
                  <a:pt x="1334055" y="56585"/>
                  <a:pt x="1349137" y="47264"/>
                  <a:pt x="1362046" y="36828"/>
                </a:cubicBezTo>
                <a:cubicBezTo>
                  <a:pt x="1374956" y="26392"/>
                  <a:pt x="1385392" y="15503"/>
                  <a:pt x="1393355" y="4162"/>
                </a:cubicBezTo>
                <a:close/>
                <a:moveTo>
                  <a:pt x="2465069" y="3800"/>
                </a:moveTo>
                <a:lnTo>
                  <a:pt x="2476833" y="4162"/>
                </a:lnTo>
                <a:lnTo>
                  <a:pt x="2476833" y="25155"/>
                </a:lnTo>
                <a:lnTo>
                  <a:pt x="2496378" y="25155"/>
                </a:lnTo>
                <a:lnTo>
                  <a:pt x="2496378" y="36376"/>
                </a:lnTo>
                <a:lnTo>
                  <a:pt x="2476833" y="36376"/>
                </a:lnTo>
                <a:lnTo>
                  <a:pt x="2476833" y="56645"/>
                </a:lnTo>
                <a:lnTo>
                  <a:pt x="2482986" y="56645"/>
                </a:lnTo>
                <a:cubicBezTo>
                  <a:pt x="2488657" y="50009"/>
                  <a:pt x="2493754" y="43102"/>
                  <a:pt x="2498279" y="35923"/>
                </a:cubicBezTo>
                <a:cubicBezTo>
                  <a:pt x="2502803" y="28745"/>
                  <a:pt x="2506995" y="21114"/>
                  <a:pt x="2510856" y="13030"/>
                </a:cubicBezTo>
                <a:lnTo>
                  <a:pt x="2521715" y="17735"/>
                </a:lnTo>
                <a:cubicBezTo>
                  <a:pt x="2518095" y="25336"/>
                  <a:pt x="2514325" y="32274"/>
                  <a:pt x="2510404" y="38547"/>
                </a:cubicBezTo>
                <a:cubicBezTo>
                  <a:pt x="2506483" y="44821"/>
                  <a:pt x="2502290" y="50854"/>
                  <a:pt x="2497826" y="56645"/>
                </a:cubicBezTo>
                <a:lnTo>
                  <a:pt x="2515381" y="56645"/>
                </a:lnTo>
                <a:lnTo>
                  <a:pt x="2515381" y="67910"/>
                </a:lnTo>
                <a:lnTo>
                  <a:pt x="2517914" y="63612"/>
                </a:lnTo>
                <a:cubicBezTo>
                  <a:pt x="2521051" y="57399"/>
                  <a:pt x="2524007" y="50854"/>
                  <a:pt x="2526782" y="43977"/>
                </a:cubicBezTo>
                <a:cubicBezTo>
                  <a:pt x="2529557" y="37100"/>
                  <a:pt x="2532000" y="30162"/>
                  <a:pt x="2534111" y="23165"/>
                </a:cubicBezTo>
                <a:cubicBezTo>
                  <a:pt x="2536223" y="16167"/>
                  <a:pt x="2537761" y="9772"/>
                  <a:pt x="2538726" y="3981"/>
                </a:cubicBezTo>
                <a:lnTo>
                  <a:pt x="2551757" y="6877"/>
                </a:lnTo>
                <a:cubicBezTo>
                  <a:pt x="2550671" y="11461"/>
                  <a:pt x="2549494" y="15986"/>
                  <a:pt x="2548227" y="20450"/>
                </a:cubicBezTo>
                <a:cubicBezTo>
                  <a:pt x="2546961" y="24914"/>
                  <a:pt x="2545603" y="29318"/>
                  <a:pt x="2544155" y="33661"/>
                </a:cubicBezTo>
                <a:lnTo>
                  <a:pt x="2592838" y="33661"/>
                </a:lnTo>
                <a:lnTo>
                  <a:pt x="2592838" y="45967"/>
                </a:lnTo>
                <a:lnTo>
                  <a:pt x="2579445" y="45967"/>
                </a:lnTo>
                <a:cubicBezTo>
                  <a:pt x="2577636" y="60807"/>
                  <a:pt x="2575133" y="73898"/>
                  <a:pt x="2571935" y="85239"/>
                </a:cubicBezTo>
                <a:cubicBezTo>
                  <a:pt x="2568738" y="96580"/>
                  <a:pt x="2564304" y="107077"/>
                  <a:pt x="2558633" y="116729"/>
                </a:cubicBezTo>
                <a:cubicBezTo>
                  <a:pt x="2563459" y="123726"/>
                  <a:pt x="2569039" y="130362"/>
                  <a:pt x="2575374" y="136636"/>
                </a:cubicBezTo>
                <a:cubicBezTo>
                  <a:pt x="2581708" y="142910"/>
                  <a:pt x="2589037" y="149063"/>
                  <a:pt x="2597362" y="155095"/>
                </a:cubicBezTo>
                <a:lnTo>
                  <a:pt x="2588495" y="165954"/>
                </a:lnTo>
                <a:cubicBezTo>
                  <a:pt x="2573896" y="154733"/>
                  <a:pt x="2561529" y="142005"/>
                  <a:pt x="2551395" y="127768"/>
                </a:cubicBezTo>
                <a:cubicBezTo>
                  <a:pt x="2546327" y="134766"/>
                  <a:pt x="2540325" y="141492"/>
                  <a:pt x="2533387" y="147947"/>
                </a:cubicBezTo>
                <a:cubicBezTo>
                  <a:pt x="2526450" y="154402"/>
                  <a:pt x="2518337" y="161068"/>
                  <a:pt x="2509047" y="167945"/>
                </a:cubicBezTo>
                <a:lnTo>
                  <a:pt x="2499274" y="157448"/>
                </a:lnTo>
                <a:cubicBezTo>
                  <a:pt x="2509408" y="150692"/>
                  <a:pt x="2518095" y="143996"/>
                  <a:pt x="2525334" y="137360"/>
                </a:cubicBezTo>
                <a:cubicBezTo>
                  <a:pt x="2532573" y="130724"/>
                  <a:pt x="2538787" y="123726"/>
                  <a:pt x="2543975" y="116367"/>
                </a:cubicBezTo>
                <a:cubicBezTo>
                  <a:pt x="2536132" y="103336"/>
                  <a:pt x="2530341" y="89401"/>
                  <a:pt x="2526601" y="74561"/>
                </a:cubicBezTo>
                <a:cubicBezTo>
                  <a:pt x="2525274" y="76854"/>
                  <a:pt x="2523917" y="79116"/>
                  <a:pt x="2522529" y="81348"/>
                </a:cubicBezTo>
                <a:cubicBezTo>
                  <a:pt x="2521141" y="83580"/>
                  <a:pt x="2519724" y="85722"/>
                  <a:pt x="2518276" y="87773"/>
                </a:cubicBezTo>
                <a:lnTo>
                  <a:pt x="2508684" y="79267"/>
                </a:lnTo>
                <a:lnTo>
                  <a:pt x="2515087" y="68408"/>
                </a:lnTo>
                <a:lnTo>
                  <a:pt x="2487873" y="68408"/>
                </a:lnTo>
                <a:cubicBezTo>
                  <a:pt x="2485580" y="70821"/>
                  <a:pt x="2483227" y="73204"/>
                  <a:pt x="2480815" y="75557"/>
                </a:cubicBezTo>
                <a:cubicBezTo>
                  <a:pt x="2478401" y="77909"/>
                  <a:pt x="2475867" y="80292"/>
                  <a:pt x="2473213" y="82705"/>
                </a:cubicBezTo>
                <a:lnTo>
                  <a:pt x="2507418" y="82705"/>
                </a:lnTo>
                <a:lnTo>
                  <a:pt x="2507418" y="93745"/>
                </a:lnTo>
                <a:lnTo>
                  <a:pt x="2485339" y="113290"/>
                </a:lnTo>
                <a:lnTo>
                  <a:pt x="2485339" y="117272"/>
                </a:lnTo>
                <a:cubicBezTo>
                  <a:pt x="2491492" y="116427"/>
                  <a:pt x="2497373" y="115613"/>
                  <a:pt x="2502984" y="114828"/>
                </a:cubicBezTo>
                <a:cubicBezTo>
                  <a:pt x="2508594" y="114044"/>
                  <a:pt x="2513511" y="113290"/>
                  <a:pt x="2517733" y="112566"/>
                </a:cubicBezTo>
                <a:lnTo>
                  <a:pt x="2518095" y="120348"/>
                </a:lnTo>
                <a:lnTo>
                  <a:pt x="2518095" y="124873"/>
                </a:lnTo>
                <a:cubicBezTo>
                  <a:pt x="2513993" y="125476"/>
                  <a:pt x="2509107" y="126169"/>
                  <a:pt x="2503436" y="126954"/>
                </a:cubicBezTo>
                <a:cubicBezTo>
                  <a:pt x="2497766" y="127738"/>
                  <a:pt x="2491733" y="128552"/>
                  <a:pt x="2485339" y="129397"/>
                </a:cubicBezTo>
                <a:lnTo>
                  <a:pt x="2485339" y="148037"/>
                </a:lnTo>
                <a:cubicBezTo>
                  <a:pt x="2485339" y="151416"/>
                  <a:pt x="2485037" y="154190"/>
                  <a:pt x="2484434" y="156362"/>
                </a:cubicBezTo>
                <a:cubicBezTo>
                  <a:pt x="2483831" y="158534"/>
                  <a:pt x="2482745" y="160283"/>
                  <a:pt x="2481176" y="161610"/>
                </a:cubicBezTo>
                <a:cubicBezTo>
                  <a:pt x="2479608" y="162938"/>
                  <a:pt x="2477436" y="163933"/>
                  <a:pt x="2474661" y="164597"/>
                </a:cubicBezTo>
                <a:cubicBezTo>
                  <a:pt x="2471886" y="165260"/>
                  <a:pt x="2468267" y="165773"/>
                  <a:pt x="2463803" y="166135"/>
                </a:cubicBezTo>
                <a:lnTo>
                  <a:pt x="2455297" y="166859"/>
                </a:lnTo>
                <a:lnTo>
                  <a:pt x="2451134" y="154552"/>
                </a:lnTo>
                <a:lnTo>
                  <a:pt x="2460907" y="153648"/>
                </a:lnTo>
                <a:cubicBezTo>
                  <a:pt x="2463561" y="153406"/>
                  <a:pt x="2465673" y="153105"/>
                  <a:pt x="2467241" y="152743"/>
                </a:cubicBezTo>
                <a:cubicBezTo>
                  <a:pt x="2468809" y="152381"/>
                  <a:pt x="2470047" y="151838"/>
                  <a:pt x="2470951" y="151114"/>
                </a:cubicBezTo>
                <a:cubicBezTo>
                  <a:pt x="2471856" y="150390"/>
                  <a:pt x="2472459" y="149364"/>
                  <a:pt x="2472761" y="148037"/>
                </a:cubicBezTo>
                <a:cubicBezTo>
                  <a:pt x="2473063" y="146710"/>
                  <a:pt x="2473213" y="144961"/>
                  <a:pt x="2473213" y="142789"/>
                </a:cubicBezTo>
                <a:lnTo>
                  <a:pt x="2473213" y="130845"/>
                </a:lnTo>
                <a:cubicBezTo>
                  <a:pt x="2466577" y="131689"/>
                  <a:pt x="2460183" y="132473"/>
                  <a:pt x="2454030" y="133197"/>
                </a:cubicBezTo>
                <a:cubicBezTo>
                  <a:pt x="2447877" y="133921"/>
                  <a:pt x="2442508" y="134525"/>
                  <a:pt x="2437923" y="135007"/>
                </a:cubicBezTo>
                <a:lnTo>
                  <a:pt x="2435571" y="122701"/>
                </a:lnTo>
                <a:cubicBezTo>
                  <a:pt x="2440517" y="122339"/>
                  <a:pt x="2446278" y="121826"/>
                  <a:pt x="2452853" y="121163"/>
                </a:cubicBezTo>
                <a:cubicBezTo>
                  <a:pt x="2459429" y="120499"/>
                  <a:pt x="2466215" y="119745"/>
                  <a:pt x="2473213" y="118900"/>
                </a:cubicBezTo>
                <a:lnTo>
                  <a:pt x="2473213" y="109852"/>
                </a:lnTo>
                <a:lnTo>
                  <a:pt x="2490044" y="93926"/>
                </a:lnTo>
                <a:lnTo>
                  <a:pt x="2459821" y="93926"/>
                </a:lnTo>
                <a:cubicBezTo>
                  <a:pt x="2455961" y="96821"/>
                  <a:pt x="2452009" y="99747"/>
                  <a:pt x="2447967" y="102703"/>
                </a:cubicBezTo>
                <a:cubicBezTo>
                  <a:pt x="2443926" y="105659"/>
                  <a:pt x="2439612" y="108645"/>
                  <a:pt x="2435028" y="111661"/>
                </a:cubicBezTo>
                <a:lnTo>
                  <a:pt x="2428513" y="101889"/>
                </a:lnTo>
                <a:cubicBezTo>
                  <a:pt x="2437199" y="96580"/>
                  <a:pt x="2445102" y="91181"/>
                  <a:pt x="2452220" y="85691"/>
                </a:cubicBezTo>
                <a:cubicBezTo>
                  <a:pt x="2459339" y="80202"/>
                  <a:pt x="2465974" y="74441"/>
                  <a:pt x="2472127" y="68408"/>
                </a:cubicBezTo>
                <a:lnTo>
                  <a:pt x="2435209" y="68408"/>
                </a:lnTo>
                <a:lnTo>
                  <a:pt x="2435209" y="56645"/>
                </a:lnTo>
                <a:lnTo>
                  <a:pt x="2465069" y="56645"/>
                </a:lnTo>
                <a:lnTo>
                  <a:pt x="2465069" y="36376"/>
                </a:lnTo>
                <a:lnTo>
                  <a:pt x="2441724" y="36376"/>
                </a:lnTo>
                <a:lnTo>
                  <a:pt x="2441724" y="25155"/>
                </a:lnTo>
                <a:lnTo>
                  <a:pt x="2465069" y="25155"/>
                </a:lnTo>
                <a:close/>
                <a:moveTo>
                  <a:pt x="1762477" y="3800"/>
                </a:moveTo>
                <a:lnTo>
                  <a:pt x="1775869" y="4886"/>
                </a:lnTo>
                <a:cubicBezTo>
                  <a:pt x="1775628" y="6937"/>
                  <a:pt x="1775296" y="9350"/>
                  <a:pt x="1774874" y="12125"/>
                </a:cubicBezTo>
                <a:cubicBezTo>
                  <a:pt x="1774451" y="14900"/>
                  <a:pt x="1773999" y="17675"/>
                  <a:pt x="1773516" y="20450"/>
                </a:cubicBezTo>
                <a:lnTo>
                  <a:pt x="1839210" y="20450"/>
                </a:lnTo>
                <a:lnTo>
                  <a:pt x="1839391" y="31851"/>
                </a:lnTo>
                <a:lnTo>
                  <a:pt x="1771164" y="31851"/>
                </a:lnTo>
                <a:lnTo>
                  <a:pt x="1767906" y="43977"/>
                </a:lnTo>
                <a:lnTo>
                  <a:pt x="1831971" y="43977"/>
                </a:lnTo>
                <a:lnTo>
                  <a:pt x="1831971" y="55016"/>
                </a:lnTo>
                <a:lnTo>
                  <a:pt x="1764106" y="55016"/>
                </a:lnTo>
                <a:cubicBezTo>
                  <a:pt x="1763141" y="57067"/>
                  <a:pt x="1762205" y="59118"/>
                  <a:pt x="1761301" y="61169"/>
                </a:cubicBezTo>
                <a:cubicBezTo>
                  <a:pt x="1760396" y="63220"/>
                  <a:pt x="1759400" y="65211"/>
                  <a:pt x="1758315" y="67141"/>
                </a:cubicBezTo>
                <a:lnTo>
                  <a:pt x="1845183" y="67141"/>
                </a:lnTo>
                <a:lnTo>
                  <a:pt x="1845183" y="78543"/>
                </a:lnTo>
                <a:lnTo>
                  <a:pt x="1803739" y="78543"/>
                </a:lnTo>
                <a:cubicBezTo>
                  <a:pt x="1810254" y="85541"/>
                  <a:pt x="1817735" y="91664"/>
                  <a:pt x="1826180" y="96912"/>
                </a:cubicBezTo>
                <a:cubicBezTo>
                  <a:pt x="1834626" y="102160"/>
                  <a:pt x="1843916" y="106594"/>
                  <a:pt x="1854050" y="110214"/>
                </a:cubicBezTo>
                <a:lnTo>
                  <a:pt x="1848621" y="121796"/>
                </a:lnTo>
                <a:cubicBezTo>
                  <a:pt x="1842950" y="119383"/>
                  <a:pt x="1837310" y="116668"/>
                  <a:pt x="1831700" y="113652"/>
                </a:cubicBezTo>
                <a:cubicBezTo>
                  <a:pt x="1826090" y="110636"/>
                  <a:pt x="1820721" y="107318"/>
                  <a:pt x="1815593" y="103698"/>
                </a:cubicBezTo>
                <a:cubicBezTo>
                  <a:pt x="1810465" y="100079"/>
                  <a:pt x="1805639" y="96158"/>
                  <a:pt x="1801115" y="91935"/>
                </a:cubicBezTo>
                <a:cubicBezTo>
                  <a:pt x="1796591" y="87712"/>
                  <a:pt x="1792519" y="83248"/>
                  <a:pt x="1788899" y="78543"/>
                </a:cubicBezTo>
                <a:lnTo>
                  <a:pt x="1751257" y="78543"/>
                </a:lnTo>
                <a:cubicBezTo>
                  <a:pt x="1745224" y="86747"/>
                  <a:pt x="1737472" y="94408"/>
                  <a:pt x="1728001" y="101527"/>
                </a:cubicBezTo>
                <a:cubicBezTo>
                  <a:pt x="1718530" y="108645"/>
                  <a:pt x="1706676" y="115522"/>
                  <a:pt x="1692439" y="122158"/>
                </a:cubicBezTo>
                <a:lnTo>
                  <a:pt x="1685020" y="112023"/>
                </a:lnTo>
                <a:cubicBezTo>
                  <a:pt x="1696723" y="106715"/>
                  <a:pt x="1706586" y="101346"/>
                  <a:pt x="1714609" y="95917"/>
                </a:cubicBezTo>
                <a:cubicBezTo>
                  <a:pt x="1722632" y="90487"/>
                  <a:pt x="1729419" y="84696"/>
                  <a:pt x="1734969" y="78543"/>
                </a:cubicBezTo>
                <a:lnTo>
                  <a:pt x="1693887" y="78543"/>
                </a:lnTo>
                <a:lnTo>
                  <a:pt x="1693887" y="67141"/>
                </a:lnTo>
                <a:lnTo>
                  <a:pt x="1743475" y="67141"/>
                </a:lnTo>
                <a:cubicBezTo>
                  <a:pt x="1745887" y="63522"/>
                  <a:pt x="1748059" y="59480"/>
                  <a:pt x="1749990" y="55016"/>
                </a:cubicBezTo>
                <a:lnTo>
                  <a:pt x="1707279" y="55016"/>
                </a:lnTo>
                <a:lnTo>
                  <a:pt x="1707279" y="43977"/>
                </a:lnTo>
                <a:lnTo>
                  <a:pt x="1754152" y="43977"/>
                </a:lnTo>
                <a:cubicBezTo>
                  <a:pt x="1755359" y="40357"/>
                  <a:pt x="1756444" y="36315"/>
                  <a:pt x="1757410" y="31851"/>
                </a:cubicBezTo>
                <a:lnTo>
                  <a:pt x="1700221" y="31851"/>
                </a:lnTo>
                <a:lnTo>
                  <a:pt x="1700041" y="20450"/>
                </a:lnTo>
                <a:lnTo>
                  <a:pt x="1759762" y="20450"/>
                </a:lnTo>
                <a:cubicBezTo>
                  <a:pt x="1760365" y="17796"/>
                  <a:pt x="1760909" y="14840"/>
                  <a:pt x="1761391" y="11582"/>
                </a:cubicBezTo>
                <a:cubicBezTo>
                  <a:pt x="1761874" y="8325"/>
                  <a:pt x="1762236" y="5731"/>
                  <a:pt x="1762477" y="3800"/>
                </a:cubicBezTo>
                <a:close/>
                <a:moveTo>
                  <a:pt x="31670" y="3438"/>
                </a:moveTo>
                <a:lnTo>
                  <a:pt x="45243" y="4162"/>
                </a:lnTo>
                <a:cubicBezTo>
                  <a:pt x="45243" y="5369"/>
                  <a:pt x="45243" y="7058"/>
                  <a:pt x="45243" y="9229"/>
                </a:cubicBezTo>
                <a:cubicBezTo>
                  <a:pt x="45243" y="11401"/>
                  <a:pt x="45213" y="13875"/>
                  <a:pt x="45153" y="16649"/>
                </a:cubicBezTo>
                <a:cubicBezTo>
                  <a:pt x="45093" y="19424"/>
                  <a:pt x="45032" y="22350"/>
                  <a:pt x="44972" y="25427"/>
                </a:cubicBezTo>
                <a:cubicBezTo>
                  <a:pt x="44912" y="28503"/>
                  <a:pt x="44821" y="31489"/>
                  <a:pt x="44701" y="34385"/>
                </a:cubicBezTo>
                <a:lnTo>
                  <a:pt x="81981" y="34385"/>
                </a:lnTo>
                <a:cubicBezTo>
                  <a:pt x="81981" y="35712"/>
                  <a:pt x="81921" y="39090"/>
                  <a:pt x="81800" y="44520"/>
                </a:cubicBezTo>
                <a:cubicBezTo>
                  <a:pt x="81680" y="49949"/>
                  <a:pt x="81529" y="56434"/>
                  <a:pt x="81348" y="63974"/>
                </a:cubicBezTo>
                <a:cubicBezTo>
                  <a:pt x="81167" y="71515"/>
                  <a:pt x="80986" y="79568"/>
                  <a:pt x="80805" y="88135"/>
                </a:cubicBezTo>
                <a:cubicBezTo>
                  <a:pt x="80624" y="96701"/>
                  <a:pt x="80443" y="104694"/>
                  <a:pt x="80262" y="112114"/>
                </a:cubicBezTo>
                <a:cubicBezTo>
                  <a:pt x="80081" y="119534"/>
                  <a:pt x="79930" y="125898"/>
                  <a:pt x="79810" y="131207"/>
                </a:cubicBezTo>
                <a:cubicBezTo>
                  <a:pt x="79689" y="136515"/>
                  <a:pt x="79629" y="139712"/>
                  <a:pt x="79629" y="140798"/>
                </a:cubicBezTo>
                <a:cubicBezTo>
                  <a:pt x="79629" y="147555"/>
                  <a:pt x="78422" y="152562"/>
                  <a:pt x="76009" y="155819"/>
                </a:cubicBezTo>
                <a:cubicBezTo>
                  <a:pt x="73596" y="159077"/>
                  <a:pt x="68831" y="161068"/>
                  <a:pt x="61712" y="161791"/>
                </a:cubicBezTo>
                <a:lnTo>
                  <a:pt x="47053" y="163239"/>
                </a:lnTo>
                <a:lnTo>
                  <a:pt x="42529" y="148942"/>
                </a:lnTo>
                <a:lnTo>
                  <a:pt x="58455" y="147494"/>
                </a:lnTo>
                <a:cubicBezTo>
                  <a:pt x="61230" y="147253"/>
                  <a:pt x="63160" y="146258"/>
                  <a:pt x="64246" y="144508"/>
                </a:cubicBezTo>
                <a:cubicBezTo>
                  <a:pt x="65332" y="142759"/>
                  <a:pt x="65875" y="140135"/>
                  <a:pt x="65875" y="136636"/>
                </a:cubicBezTo>
                <a:cubicBezTo>
                  <a:pt x="65875" y="135309"/>
                  <a:pt x="65965" y="132353"/>
                  <a:pt x="66146" y="127768"/>
                </a:cubicBezTo>
                <a:cubicBezTo>
                  <a:pt x="66327" y="123183"/>
                  <a:pt x="66478" y="117814"/>
                  <a:pt x="66598" y="111661"/>
                </a:cubicBezTo>
                <a:cubicBezTo>
                  <a:pt x="66719" y="105508"/>
                  <a:pt x="66870" y="98933"/>
                  <a:pt x="67051" y="91935"/>
                </a:cubicBezTo>
                <a:cubicBezTo>
                  <a:pt x="67232" y="84937"/>
                  <a:pt x="67383" y="78362"/>
                  <a:pt x="67503" y="72209"/>
                </a:cubicBezTo>
                <a:cubicBezTo>
                  <a:pt x="67624" y="66056"/>
                  <a:pt x="67745" y="60747"/>
                  <a:pt x="67865" y="56283"/>
                </a:cubicBezTo>
                <a:cubicBezTo>
                  <a:pt x="67986" y="51819"/>
                  <a:pt x="68046" y="48984"/>
                  <a:pt x="68046" y="47777"/>
                </a:cubicBezTo>
                <a:lnTo>
                  <a:pt x="44339" y="47777"/>
                </a:lnTo>
                <a:lnTo>
                  <a:pt x="44339" y="47958"/>
                </a:lnTo>
                <a:cubicBezTo>
                  <a:pt x="43735" y="63522"/>
                  <a:pt x="42740" y="77005"/>
                  <a:pt x="41352" y="88406"/>
                </a:cubicBezTo>
                <a:cubicBezTo>
                  <a:pt x="39965" y="99807"/>
                  <a:pt x="38004" y="110002"/>
                  <a:pt x="35471" y="118991"/>
                </a:cubicBezTo>
                <a:cubicBezTo>
                  <a:pt x="32937" y="127979"/>
                  <a:pt x="29770" y="136244"/>
                  <a:pt x="25970" y="143784"/>
                </a:cubicBezTo>
                <a:cubicBezTo>
                  <a:pt x="22169" y="151325"/>
                  <a:pt x="17675" y="158956"/>
                  <a:pt x="12487" y="166678"/>
                </a:cubicBezTo>
                <a:lnTo>
                  <a:pt x="0" y="159982"/>
                </a:lnTo>
                <a:cubicBezTo>
                  <a:pt x="5067" y="153105"/>
                  <a:pt x="9410" y="146197"/>
                  <a:pt x="13030" y="139260"/>
                </a:cubicBezTo>
                <a:cubicBezTo>
                  <a:pt x="16649" y="132323"/>
                  <a:pt x="19696" y="124601"/>
                  <a:pt x="22169" y="116095"/>
                </a:cubicBezTo>
                <a:cubicBezTo>
                  <a:pt x="24642" y="107589"/>
                  <a:pt x="26573" y="97937"/>
                  <a:pt x="27960" y="87139"/>
                </a:cubicBezTo>
                <a:cubicBezTo>
                  <a:pt x="29348" y="76341"/>
                  <a:pt x="30343" y="63522"/>
                  <a:pt x="30946" y="48682"/>
                </a:cubicBezTo>
                <a:lnTo>
                  <a:pt x="30946" y="47777"/>
                </a:lnTo>
                <a:lnTo>
                  <a:pt x="9229" y="47777"/>
                </a:lnTo>
                <a:lnTo>
                  <a:pt x="9229" y="34385"/>
                </a:lnTo>
                <a:lnTo>
                  <a:pt x="31308" y="34385"/>
                </a:lnTo>
                <a:cubicBezTo>
                  <a:pt x="31308" y="31489"/>
                  <a:pt x="31339" y="28473"/>
                  <a:pt x="31399" y="25336"/>
                </a:cubicBezTo>
                <a:cubicBezTo>
                  <a:pt x="31459" y="22199"/>
                  <a:pt x="31520" y="19213"/>
                  <a:pt x="31580" y="16378"/>
                </a:cubicBezTo>
                <a:cubicBezTo>
                  <a:pt x="31640" y="13543"/>
                  <a:pt x="31670" y="10979"/>
                  <a:pt x="31670" y="8687"/>
                </a:cubicBezTo>
                <a:cubicBezTo>
                  <a:pt x="31670" y="6394"/>
                  <a:pt x="31670" y="4645"/>
                  <a:pt x="31670" y="3438"/>
                </a:cubicBezTo>
                <a:close/>
                <a:moveTo>
                  <a:pt x="669655" y="3257"/>
                </a:moveTo>
                <a:lnTo>
                  <a:pt x="683952" y="3981"/>
                </a:lnTo>
                <a:lnTo>
                  <a:pt x="683952" y="57550"/>
                </a:lnTo>
                <a:lnTo>
                  <a:pt x="720509" y="57550"/>
                </a:lnTo>
                <a:lnTo>
                  <a:pt x="720509" y="71123"/>
                </a:lnTo>
                <a:lnTo>
                  <a:pt x="683952" y="71123"/>
                </a:lnTo>
                <a:lnTo>
                  <a:pt x="683952" y="144599"/>
                </a:lnTo>
                <a:lnTo>
                  <a:pt x="727929" y="144599"/>
                </a:lnTo>
                <a:lnTo>
                  <a:pt x="727929" y="157629"/>
                </a:lnTo>
                <a:lnTo>
                  <a:pt x="624954" y="157629"/>
                </a:lnTo>
                <a:lnTo>
                  <a:pt x="624954" y="144599"/>
                </a:lnTo>
                <a:lnTo>
                  <a:pt x="669655" y="144599"/>
                </a:lnTo>
                <a:lnTo>
                  <a:pt x="669655" y="71123"/>
                </a:lnTo>
                <a:lnTo>
                  <a:pt x="635631" y="71123"/>
                </a:lnTo>
                <a:lnTo>
                  <a:pt x="635631" y="57550"/>
                </a:lnTo>
                <a:lnTo>
                  <a:pt x="669655" y="57550"/>
                </a:lnTo>
                <a:close/>
                <a:moveTo>
                  <a:pt x="487956" y="3257"/>
                </a:moveTo>
                <a:cubicBezTo>
                  <a:pt x="488318" y="3981"/>
                  <a:pt x="488981" y="5369"/>
                  <a:pt x="489947" y="7420"/>
                </a:cubicBezTo>
                <a:cubicBezTo>
                  <a:pt x="490912" y="9471"/>
                  <a:pt x="491937" y="11763"/>
                  <a:pt x="493023" y="14297"/>
                </a:cubicBezTo>
                <a:cubicBezTo>
                  <a:pt x="494109" y="16830"/>
                  <a:pt x="495135" y="19364"/>
                  <a:pt x="496100" y="21898"/>
                </a:cubicBezTo>
                <a:cubicBezTo>
                  <a:pt x="497065" y="24431"/>
                  <a:pt x="497789" y="26422"/>
                  <a:pt x="498272" y="27870"/>
                </a:cubicBezTo>
                <a:lnTo>
                  <a:pt x="546592" y="27870"/>
                </a:lnTo>
                <a:lnTo>
                  <a:pt x="546592" y="39995"/>
                </a:lnTo>
                <a:lnTo>
                  <a:pt x="488680" y="39995"/>
                </a:lnTo>
                <a:cubicBezTo>
                  <a:pt x="486870" y="42891"/>
                  <a:pt x="484909" y="45847"/>
                  <a:pt x="482798" y="48863"/>
                </a:cubicBezTo>
                <a:cubicBezTo>
                  <a:pt x="480687" y="51879"/>
                  <a:pt x="478545" y="54865"/>
                  <a:pt x="476373" y="57821"/>
                </a:cubicBezTo>
                <a:cubicBezTo>
                  <a:pt x="474202" y="60777"/>
                  <a:pt x="472000" y="63582"/>
                  <a:pt x="469768" y="66237"/>
                </a:cubicBezTo>
                <a:cubicBezTo>
                  <a:pt x="467536" y="68891"/>
                  <a:pt x="465455" y="71183"/>
                  <a:pt x="463524" y="73114"/>
                </a:cubicBezTo>
                <a:cubicBezTo>
                  <a:pt x="464972" y="72993"/>
                  <a:pt x="467174" y="72842"/>
                  <a:pt x="470130" y="72661"/>
                </a:cubicBezTo>
                <a:cubicBezTo>
                  <a:pt x="473086" y="72480"/>
                  <a:pt x="476283" y="72269"/>
                  <a:pt x="479722" y="72028"/>
                </a:cubicBezTo>
                <a:cubicBezTo>
                  <a:pt x="483160" y="71787"/>
                  <a:pt x="486689" y="71485"/>
                  <a:pt x="490309" y="71123"/>
                </a:cubicBezTo>
                <a:cubicBezTo>
                  <a:pt x="493928" y="70761"/>
                  <a:pt x="497125" y="70399"/>
                  <a:pt x="499900" y="70037"/>
                </a:cubicBezTo>
                <a:cubicBezTo>
                  <a:pt x="502313" y="66538"/>
                  <a:pt x="504696" y="62919"/>
                  <a:pt x="507049" y="59179"/>
                </a:cubicBezTo>
                <a:cubicBezTo>
                  <a:pt x="509401" y="55438"/>
                  <a:pt x="511784" y="51457"/>
                  <a:pt x="514197" y="47234"/>
                </a:cubicBezTo>
                <a:lnTo>
                  <a:pt x="525780" y="53387"/>
                </a:lnTo>
                <a:cubicBezTo>
                  <a:pt x="521436" y="61350"/>
                  <a:pt x="516731" y="68831"/>
                  <a:pt x="511664" y="75828"/>
                </a:cubicBezTo>
                <a:cubicBezTo>
                  <a:pt x="506596" y="82826"/>
                  <a:pt x="500986" y="89462"/>
                  <a:pt x="494833" y="95736"/>
                </a:cubicBezTo>
                <a:cubicBezTo>
                  <a:pt x="488680" y="102009"/>
                  <a:pt x="481893" y="107982"/>
                  <a:pt x="474473" y="113652"/>
                </a:cubicBezTo>
                <a:cubicBezTo>
                  <a:pt x="467053" y="119323"/>
                  <a:pt x="458819" y="124752"/>
                  <a:pt x="449770" y="129940"/>
                </a:cubicBezTo>
                <a:lnTo>
                  <a:pt x="441807" y="119443"/>
                </a:lnTo>
                <a:cubicBezTo>
                  <a:pt x="447237" y="116186"/>
                  <a:pt x="452213" y="113049"/>
                  <a:pt x="456738" y="110033"/>
                </a:cubicBezTo>
                <a:cubicBezTo>
                  <a:pt x="461262" y="107016"/>
                  <a:pt x="465485" y="104000"/>
                  <a:pt x="469406" y="100984"/>
                </a:cubicBezTo>
                <a:cubicBezTo>
                  <a:pt x="473327" y="97968"/>
                  <a:pt x="476977" y="94921"/>
                  <a:pt x="480355" y="91845"/>
                </a:cubicBezTo>
                <a:cubicBezTo>
                  <a:pt x="483733" y="88768"/>
                  <a:pt x="486930" y="85601"/>
                  <a:pt x="489947" y="82343"/>
                </a:cubicBezTo>
                <a:cubicBezTo>
                  <a:pt x="486448" y="82705"/>
                  <a:pt x="482798" y="83067"/>
                  <a:pt x="478998" y="83429"/>
                </a:cubicBezTo>
                <a:cubicBezTo>
                  <a:pt x="475197" y="83791"/>
                  <a:pt x="471608" y="84153"/>
                  <a:pt x="468230" y="84515"/>
                </a:cubicBezTo>
                <a:cubicBezTo>
                  <a:pt x="464851" y="84877"/>
                  <a:pt x="461835" y="85179"/>
                  <a:pt x="459181" y="85420"/>
                </a:cubicBezTo>
                <a:cubicBezTo>
                  <a:pt x="456527" y="85661"/>
                  <a:pt x="454657" y="85842"/>
                  <a:pt x="453571" y="85963"/>
                </a:cubicBezTo>
                <a:cubicBezTo>
                  <a:pt x="451158" y="86204"/>
                  <a:pt x="449288" y="86445"/>
                  <a:pt x="447960" y="86687"/>
                </a:cubicBezTo>
                <a:cubicBezTo>
                  <a:pt x="446633" y="86928"/>
                  <a:pt x="445125" y="87230"/>
                  <a:pt x="443436" y="87592"/>
                </a:cubicBezTo>
                <a:lnTo>
                  <a:pt x="439817" y="75285"/>
                </a:lnTo>
                <a:cubicBezTo>
                  <a:pt x="442350" y="74682"/>
                  <a:pt x="444220" y="74019"/>
                  <a:pt x="445427" y="73295"/>
                </a:cubicBezTo>
                <a:cubicBezTo>
                  <a:pt x="446633" y="72571"/>
                  <a:pt x="447719" y="71726"/>
                  <a:pt x="448684" y="70761"/>
                </a:cubicBezTo>
                <a:cubicBezTo>
                  <a:pt x="450373" y="69072"/>
                  <a:pt x="452243" y="67051"/>
                  <a:pt x="454295" y="64698"/>
                </a:cubicBezTo>
                <a:cubicBezTo>
                  <a:pt x="456346" y="62346"/>
                  <a:pt x="458457" y="59812"/>
                  <a:pt x="460629" y="57097"/>
                </a:cubicBezTo>
                <a:cubicBezTo>
                  <a:pt x="462800" y="54383"/>
                  <a:pt x="464912" y="51578"/>
                  <a:pt x="466963" y="48682"/>
                </a:cubicBezTo>
                <a:cubicBezTo>
                  <a:pt x="469014" y="45786"/>
                  <a:pt x="470944" y="42891"/>
                  <a:pt x="472754" y="39995"/>
                </a:cubicBezTo>
                <a:lnTo>
                  <a:pt x="433301" y="39995"/>
                </a:lnTo>
                <a:lnTo>
                  <a:pt x="433301" y="27870"/>
                </a:lnTo>
                <a:lnTo>
                  <a:pt x="482889" y="27870"/>
                </a:lnTo>
                <a:cubicBezTo>
                  <a:pt x="482285" y="26422"/>
                  <a:pt x="481652" y="24763"/>
                  <a:pt x="480988" y="22893"/>
                </a:cubicBezTo>
                <a:cubicBezTo>
                  <a:pt x="480325" y="21023"/>
                  <a:pt x="479631" y="19183"/>
                  <a:pt x="478907" y="17373"/>
                </a:cubicBezTo>
                <a:cubicBezTo>
                  <a:pt x="478183" y="15564"/>
                  <a:pt x="477459" y="13814"/>
                  <a:pt x="476735" y="12125"/>
                </a:cubicBezTo>
                <a:cubicBezTo>
                  <a:pt x="476012" y="10436"/>
                  <a:pt x="475348" y="8988"/>
                  <a:pt x="474745" y="7782"/>
                </a:cubicBezTo>
                <a:close/>
                <a:moveTo>
                  <a:pt x="4012796" y="2714"/>
                </a:moveTo>
                <a:cubicBezTo>
                  <a:pt x="4013761" y="5127"/>
                  <a:pt x="4014968" y="8415"/>
                  <a:pt x="4016416" y="12578"/>
                </a:cubicBezTo>
                <a:cubicBezTo>
                  <a:pt x="4017863" y="16740"/>
                  <a:pt x="4019131" y="20510"/>
                  <a:pt x="4020216" y="23888"/>
                </a:cubicBezTo>
                <a:lnTo>
                  <a:pt x="4079757" y="23888"/>
                </a:lnTo>
                <a:lnTo>
                  <a:pt x="4079757" y="60626"/>
                </a:lnTo>
                <a:lnTo>
                  <a:pt x="4066546" y="60626"/>
                </a:lnTo>
                <a:lnTo>
                  <a:pt x="4066546" y="36376"/>
                </a:lnTo>
                <a:lnTo>
                  <a:pt x="3951265" y="36376"/>
                </a:lnTo>
                <a:lnTo>
                  <a:pt x="3951265" y="60807"/>
                </a:lnTo>
                <a:lnTo>
                  <a:pt x="3938054" y="60807"/>
                </a:lnTo>
                <a:lnTo>
                  <a:pt x="3938054" y="23888"/>
                </a:lnTo>
                <a:lnTo>
                  <a:pt x="4005557" y="23888"/>
                </a:lnTo>
                <a:cubicBezTo>
                  <a:pt x="4004592" y="20510"/>
                  <a:pt x="4003536" y="17102"/>
                  <a:pt x="4002390" y="13663"/>
                </a:cubicBezTo>
                <a:cubicBezTo>
                  <a:pt x="4001244" y="10225"/>
                  <a:pt x="4000249" y="7420"/>
                  <a:pt x="3999404" y="5248"/>
                </a:cubicBezTo>
                <a:close/>
                <a:moveTo>
                  <a:pt x="4227795" y="2352"/>
                </a:moveTo>
                <a:cubicBezTo>
                  <a:pt x="4229243" y="3559"/>
                  <a:pt x="4230992" y="5067"/>
                  <a:pt x="4233043" y="6877"/>
                </a:cubicBezTo>
                <a:cubicBezTo>
                  <a:pt x="4235093" y="8687"/>
                  <a:pt x="4237145" y="10587"/>
                  <a:pt x="4239196" y="12578"/>
                </a:cubicBezTo>
                <a:cubicBezTo>
                  <a:pt x="4241247" y="14568"/>
                  <a:pt x="4243207" y="16529"/>
                  <a:pt x="4245077" y="18459"/>
                </a:cubicBezTo>
                <a:cubicBezTo>
                  <a:pt x="4246947" y="20390"/>
                  <a:pt x="4248425" y="22079"/>
                  <a:pt x="4249511" y="23527"/>
                </a:cubicBezTo>
                <a:lnTo>
                  <a:pt x="4242273" y="31127"/>
                </a:lnTo>
                <a:lnTo>
                  <a:pt x="4264533" y="31127"/>
                </a:lnTo>
                <a:lnTo>
                  <a:pt x="4264533" y="43615"/>
                </a:lnTo>
                <a:lnTo>
                  <a:pt x="4209697" y="43615"/>
                </a:lnTo>
                <a:cubicBezTo>
                  <a:pt x="4210903" y="56766"/>
                  <a:pt x="4212351" y="68770"/>
                  <a:pt x="4214041" y="79629"/>
                </a:cubicBezTo>
                <a:cubicBezTo>
                  <a:pt x="4215729" y="90487"/>
                  <a:pt x="4217781" y="100260"/>
                  <a:pt x="4220193" y="108947"/>
                </a:cubicBezTo>
                <a:cubicBezTo>
                  <a:pt x="4225502" y="101225"/>
                  <a:pt x="4230027" y="93142"/>
                  <a:pt x="4233767" y="84696"/>
                </a:cubicBezTo>
                <a:cubicBezTo>
                  <a:pt x="4237507" y="76251"/>
                  <a:pt x="4241006" y="66960"/>
                  <a:pt x="4244263" y="56826"/>
                </a:cubicBezTo>
                <a:lnTo>
                  <a:pt x="4256569" y="61169"/>
                </a:lnTo>
                <a:cubicBezTo>
                  <a:pt x="4252105" y="73717"/>
                  <a:pt x="4247491" y="85028"/>
                  <a:pt x="4242725" y="95102"/>
                </a:cubicBezTo>
                <a:cubicBezTo>
                  <a:pt x="4237959" y="105176"/>
                  <a:pt x="4232077" y="114738"/>
                  <a:pt x="4225080" y="123787"/>
                </a:cubicBezTo>
                <a:cubicBezTo>
                  <a:pt x="4226287" y="126924"/>
                  <a:pt x="4227553" y="129849"/>
                  <a:pt x="4228881" y="132564"/>
                </a:cubicBezTo>
                <a:cubicBezTo>
                  <a:pt x="4230207" y="135279"/>
                  <a:pt x="4231595" y="137842"/>
                  <a:pt x="4233043" y="140255"/>
                </a:cubicBezTo>
                <a:cubicBezTo>
                  <a:pt x="4235577" y="144357"/>
                  <a:pt x="4237869" y="147193"/>
                  <a:pt x="4239920" y="148761"/>
                </a:cubicBezTo>
                <a:cubicBezTo>
                  <a:pt x="4241971" y="150330"/>
                  <a:pt x="4243781" y="151114"/>
                  <a:pt x="4245349" y="151114"/>
                </a:cubicBezTo>
                <a:cubicBezTo>
                  <a:pt x="4247762" y="151114"/>
                  <a:pt x="4249572" y="150420"/>
                  <a:pt x="4250779" y="149033"/>
                </a:cubicBezTo>
                <a:cubicBezTo>
                  <a:pt x="4251985" y="147645"/>
                  <a:pt x="4253131" y="145383"/>
                  <a:pt x="4254217" y="142246"/>
                </a:cubicBezTo>
                <a:cubicBezTo>
                  <a:pt x="4255303" y="139109"/>
                  <a:pt x="4256147" y="135972"/>
                  <a:pt x="4256751" y="132835"/>
                </a:cubicBezTo>
                <a:cubicBezTo>
                  <a:pt x="4257353" y="129698"/>
                  <a:pt x="4257957" y="126200"/>
                  <a:pt x="4258560" y="122339"/>
                </a:cubicBezTo>
                <a:lnTo>
                  <a:pt x="4270324" y="129035"/>
                </a:lnTo>
                <a:cubicBezTo>
                  <a:pt x="4269359" y="133740"/>
                  <a:pt x="4268363" y="137993"/>
                  <a:pt x="4267337" y="141794"/>
                </a:cubicBezTo>
                <a:cubicBezTo>
                  <a:pt x="4266312" y="145594"/>
                  <a:pt x="4265015" y="149425"/>
                  <a:pt x="4263447" y="153286"/>
                </a:cubicBezTo>
                <a:cubicBezTo>
                  <a:pt x="4262361" y="155940"/>
                  <a:pt x="4261215" y="158051"/>
                  <a:pt x="4260008" y="159620"/>
                </a:cubicBezTo>
                <a:cubicBezTo>
                  <a:pt x="4258801" y="161188"/>
                  <a:pt x="4257505" y="162425"/>
                  <a:pt x="4256117" y="163330"/>
                </a:cubicBezTo>
                <a:cubicBezTo>
                  <a:pt x="4254729" y="164235"/>
                  <a:pt x="4253191" y="164838"/>
                  <a:pt x="4251502" y="165139"/>
                </a:cubicBezTo>
                <a:cubicBezTo>
                  <a:pt x="4249813" y="165441"/>
                  <a:pt x="4248003" y="165592"/>
                  <a:pt x="4246073" y="165592"/>
                </a:cubicBezTo>
                <a:cubicBezTo>
                  <a:pt x="4241850" y="165592"/>
                  <a:pt x="4237688" y="164054"/>
                  <a:pt x="4233585" y="160977"/>
                </a:cubicBezTo>
                <a:cubicBezTo>
                  <a:pt x="4229483" y="157900"/>
                  <a:pt x="4225201" y="152562"/>
                  <a:pt x="4220737" y="144961"/>
                </a:cubicBezTo>
                <a:cubicBezTo>
                  <a:pt x="4219771" y="143392"/>
                  <a:pt x="4218867" y="141794"/>
                  <a:pt x="4218021" y="140165"/>
                </a:cubicBezTo>
                <a:cubicBezTo>
                  <a:pt x="4217177" y="138536"/>
                  <a:pt x="4216393" y="136757"/>
                  <a:pt x="4215669" y="134826"/>
                </a:cubicBezTo>
                <a:cubicBezTo>
                  <a:pt x="4211447" y="139290"/>
                  <a:pt x="4206892" y="143754"/>
                  <a:pt x="4202005" y="148218"/>
                </a:cubicBezTo>
                <a:cubicBezTo>
                  <a:pt x="4197119" y="152682"/>
                  <a:pt x="4191599" y="157207"/>
                  <a:pt x="4185447" y="161791"/>
                </a:cubicBezTo>
                <a:lnTo>
                  <a:pt x="4176397" y="152019"/>
                </a:lnTo>
                <a:cubicBezTo>
                  <a:pt x="4190273" y="141884"/>
                  <a:pt x="4201613" y="131689"/>
                  <a:pt x="4210421" y="121434"/>
                </a:cubicBezTo>
                <a:cubicBezTo>
                  <a:pt x="4207284" y="111661"/>
                  <a:pt x="4204569" y="100320"/>
                  <a:pt x="4202277" y="87411"/>
                </a:cubicBezTo>
                <a:cubicBezTo>
                  <a:pt x="4199985" y="74501"/>
                  <a:pt x="4198055" y="59902"/>
                  <a:pt x="4196486" y="43615"/>
                </a:cubicBezTo>
                <a:lnTo>
                  <a:pt x="4140384" y="43615"/>
                </a:lnTo>
                <a:lnTo>
                  <a:pt x="4140384" y="69675"/>
                </a:lnTo>
                <a:lnTo>
                  <a:pt x="4184723" y="69675"/>
                </a:lnTo>
                <a:cubicBezTo>
                  <a:pt x="4184723" y="70761"/>
                  <a:pt x="4184662" y="72722"/>
                  <a:pt x="4184541" y="75557"/>
                </a:cubicBezTo>
                <a:cubicBezTo>
                  <a:pt x="4184421" y="78392"/>
                  <a:pt x="4184300" y="81650"/>
                  <a:pt x="4184179" y="85329"/>
                </a:cubicBezTo>
                <a:cubicBezTo>
                  <a:pt x="4184059" y="89009"/>
                  <a:pt x="4183908" y="92930"/>
                  <a:pt x="4183727" y="97093"/>
                </a:cubicBezTo>
                <a:cubicBezTo>
                  <a:pt x="4183546" y="101255"/>
                  <a:pt x="4183365" y="105207"/>
                  <a:pt x="4183184" y="108947"/>
                </a:cubicBezTo>
                <a:cubicBezTo>
                  <a:pt x="4183003" y="112687"/>
                  <a:pt x="4182822" y="116005"/>
                  <a:pt x="4182641" y="118900"/>
                </a:cubicBezTo>
                <a:cubicBezTo>
                  <a:pt x="4182460" y="121796"/>
                  <a:pt x="4182310" y="123847"/>
                  <a:pt x="4182189" y="125053"/>
                </a:cubicBezTo>
                <a:cubicBezTo>
                  <a:pt x="4181827" y="129276"/>
                  <a:pt x="4181253" y="132745"/>
                  <a:pt x="4180470" y="135460"/>
                </a:cubicBezTo>
                <a:cubicBezTo>
                  <a:pt x="4179685" y="138174"/>
                  <a:pt x="4178479" y="140406"/>
                  <a:pt x="4176850" y="142156"/>
                </a:cubicBezTo>
                <a:cubicBezTo>
                  <a:pt x="4175221" y="143905"/>
                  <a:pt x="4172989" y="145262"/>
                  <a:pt x="4170154" y="146228"/>
                </a:cubicBezTo>
                <a:cubicBezTo>
                  <a:pt x="4167319" y="147193"/>
                  <a:pt x="4163669" y="147917"/>
                  <a:pt x="4159205" y="148399"/>
                </a:cubicBezTo>
                <a:lnTo>
                  <a:pt x="4149071" y="149485"/>
                </a:lnTo>
                <a:lnTo>
                  <a:pt x="4145270" y="136093"/>
                </a:lnTo>
                <a:lnTo>
                  <a:pt x="4157215" y="135007"/>
                </a:lnTo>
                <a:cubicBezTo>
                  <a:pt x="4159748" y="134766"/>
                  <a:pt x="4161769" y="134434"/>
                  <a:pt x="4163277" y="134012"/>
                </a:cubicBezTo>
                <a:cubicBezTo>
                  <a:pt x="4164785" y="133589"/>
                  <a:pt x="4165931" y="132896"/>
                  <a:pt x="4166715" y="131931"/>
                </a:cubicBezTo>
                <a:cubicBezTo>
                  <a:pt x="4167499" y="130965"/>
                  <a:pt x="4168073" y="129668"/>
                  <a:pt x="4168435" y="128040"/>
                </a:cubicBezTo>
                <a:cubicBezTo>
                  <a:pt x="4168797" y="126411"/>
                  <a:pt x="4169098" y="124209"/>
                  <a:pt x="4169339" y="121434"/>
                </a:cubicBezTo>
                <a:cubicBezTo>
                  <a:pt x="4169461" y="119986"/>
                  <a:pt x="4169641" y="117362"/>
                  <a:pt x="4169883" y="113562"/>
                </a:cubicBezTo>
                <a:cubicBezTo>
                  <a:pt x="4170124" y="109761"/>
                  <a:pt x="4170335" y="105749"/>
                  <a:pt x="4170516" y="101527"/>
                </a:cubicBezTo>
                <a:cubicBezTo>
                  <a:pt x="4170697" y="97304"/>
                  <a:pt x="4170847" y="93353"/>
                  <a:pt x="4170969" y="89673"/>
                </a:cubicBezTo>
                <a:cubicBezTo>
                  <a:pt x="4171089" y="85993"/>
                  <a:pt x="4171149" y="83610"/>
                  <a:pt x="4171149" y="82524"/>
                </a:cubicBezTo>
                <a:lnTo>
                  <a:pt x="4140384" y="82524"/>
                </a:lnTo>
                <a:cubicBezTo>
                  <a:pt x="4140263" y="92297"/>
                  <a:pt x="4139780" y="101074"/>
                  <a:pt x="4138936" y="108856"/>
                </a:cubicBezTo>
                <a:cubicBezTo>
                  <a:pt x="4138091" y="116638"/>
                  <a:pt x="4136824" y="123877"/>
                  <a:pt x="4135135" y="130573"/>
                </a:cubicBezTo>
                <a:cubicBezTo>
                  <a:pt x="4133446" y="137269"/>
                  <a:pt x="4131305" y="143664"/>
                  <a:pt x="4128711" y="149757"/>
                </a:cubicBezTo>
                <a:cubicBezTo>
                  <a:pt x="4126117" y="155849"/>
                  <a:pt x="4123010" y="162153"/>
                  <a:pt x="4119391" y="168668"/>
                </a:cubicBezTo>
                <a:lnTo>
                  <a:pt x="4105998" y="162153"/>
                </a:lnTo>
                <a:cubicBezTo>
                  <a:pt x="4110101" y="155880"/>
                  <a:pt x="4113539" y="149907"/>
                  <a:pt x="4116314" y="144237"/>
                </a:cubicBezTo>
                <a:cubicBezTo>
                  <a:pt x="4119089" y="138566"/>
                  <a:pt x="4121321" y="132564"/>
                  <a:pt x="4123010" y="126230"/>
                </a:cubicBezTo>
                <a:cubicBezTo>
                  <a:pt x="4124699" y="119896"/>
                  <a:pt x="4125936" y="112868"/>
                  <a:pt x="4126720" y="105146"/>
                </a:cubicBezTo>
                <a:cubicBezTo>
                  <a:pt x="4127504" y="97425"/>
                  <a:pt x="4127897" y="88376"/>
                  <a:pt x="4127897" y="78000"/>
                </a:cubicBezTo>
                <a:lnTo>
                  <a:pt x="4127897" y="31127"/>
                </a:lnTo>
                <a:lnTo>
                  <a:pt x="4195400" y="31127"/>
                </a:lnTo>
                <a:cubicBezTo>
                  <a:pt x="4195159" y="27991"/>
                  <a:pt x="4194917" y="24854"/>
                  <a:pt x="4194676" y="21717"/>
                </a:cubicBezTo>
                <a:cubicBezTo>
                  <a:pt x="4194435" y="18580"/>
                  <a:pt x="4194193" y="15624"/>
                  <a:pt x="4193953" y="12849"/>
                </a:cubicBezTo>
                <a:cubicBezTo>
                  <a:pt x="4193711" y="9712"/>
                  <a:pt x="4193469" y="6636"/>
                  <a:pt x="4193228" y="3619"/>
                </a:cubicBezTo>
                <a:lnTo>
                  <a:pt x="4206621" y="3619"/>
                </a:lnTo>
                <a:lnTo>
                  <a:pt x="4208611" y="31127"/>
                </a:lnTo>
                <a:lnTo>
                  <a:pt x="4238834" y="31127"/>
                </a:lnTo>
                <a:cubicBezTo>
                  <a:pt x="4237386" y="29438"/>
                  <a:pt x="4235787" y="27598"/>
                  <a:pt x="4234038" y="25608"/>
                </a:cubicBezTo>
                <a:cubicBezTo>
                  <a:pt x="4232289" y="23617"/>
                  <a:pt x="4230539" y="21717"/>
                  <a:pt x="4228790" y="19907"/>
                </a:cubicBezTo>
                <a:cubicBezTo>
                  <a:pt x="4227041" y="18097"/>
                  <a:pt x="4225351" y="16378"/>
                  <a:pt x="4223723" y="14749"/>
                </a:cubicBezTo>
                <a:cubicBezTo>
                  <a:pt x="4222094" y="13120"/>
                  <a:pt x="4220737" y="11823"/>
                  <a:pt x="4219651" y="10858"/>
                </a:cubicBezTo>
                <a:close/>
                <a:moveTo>
                  <a:pt x="857259" y="2171"/>
                </a:moveTo>
                <a:cubicBezTo>
                  <a:pt x="858345" y="3740"/>
                  <a:pt x="859552" y="5670"/>
                  <a:pt x="860879" y="7963"/>
                </a:cubicBezTo>
                <a:cubicBezTo>
                  <a:pt x="862206" y="10255"/>
                  <a:pt x="863563" y="12668"/>
                  <a:pt x="864951" y="15202"/>
                </a:cubicBezTo>
                <a:cubicBezTo>
                  <a:pt x="866338" y="17735"/>
                  <a:pt x="867635" y="20209"/>
                  <a:pt x="868842" y="22622"/>
                </a:cubicBezTo>
                <a:cubicBezTo>
                  <a:pt x="870048" y="25035"/>
                  <a:pt x="871013" y="27086"/>
                  <a:pt x="871737" y="28775"/>
                </a:cubicBezTo>
                <a:lnTo>
                  <a:pt x="860517" y="35290"/>
                </a:lnTo>
                <a:cubicBezTo>
                  <a:pt x="859913" y="33359"/>
                  <a:pt x="859039" y="31127"/>
                  <a:pt x="857893" y="28594"/>
                </a:cubicBezTo>
                <a:cubicBezTo>
                  <a:pt x="856746" y="26060"/>
                  <a:pt x="855510" y="23527"/>
                  <a:pt x="854183" y="20993"/>
                </a:cubicBezTo>
                <a:cubicBezTo>
                  <a:pt x="852855" y="18459"/>
                  <a:pt x="851528" y="16076"/>
                  <a:pt x="850201" y="13844"/>
                </a:cubicBezTo>
                <a:cubicBezTo>
                  <a:pt x="848874" y="11612"/>
                  <a:pt x="847728" y="9712"/>
                  <a:pt x="846763" y="8144"/>
                </a:cubicBezTo>
                <a:close/>
                <a:moveTo>
                  <a:pt x="2707147" y="1990"/>
                </a:moveTo>
                <a:cubicBezTo>
                  <a:pt x="2708113" y="4645"/>
                  <a:pt x="2709259" y="7872"/>
                  <a:pt x="2710586" y="11673"/>
                </a:cubicBezTo>
                <a:cubicBezTo>
                  <a:pt x="2711913" y="15473"/>
                  <a:pt x="2713059" y="19123"/>
                  <a:pt x="2714025" y="22622"/>
                </a:cubicBezTo>
                <a:lnTo>
                  <a:pt x="2776642" y="22622"/>
                </a:lnTo>
                <a:lnTo>
                  <a:pt x="2776642" y="54654"/>
                </a:lnTo>
                <a:lnTo>
                  <a:pt x="2762526" y="54654"/>
                </a:lnTo>
                <a:lnTo>
                  <a:pt x="2762526" y="34928"/>
                </a:lnTo>
                <a:lnTo>
                  <a:pt x="2646702" y="34928"/>
                </a:lnTo>
                <a:lnTo>
                  <a:pt x="2646702" y="54654"/>
                </a:lnTo>
                <a:lnTo>
                  <a:pt x="2632405" y="54654"/>
                </a:lnTo>
                <a:lnTo>
                  <a:pt x="2632405" y="22622"/>
                </a:lnTo>
                <a:lnTo>
                  <a:pt x="2699003" y="22622"/>
                </a:lnTo>
                <a:cubicBezTo>
                  <a:pt x="2698038" y="19485"/>
                  <a:pt x="2697073" y="16378"/>
                  <a:pt x="2696108" y="13301"/>
                </a:cubicBezTo>
                <a:cubicBezTo>
                  <a:pt x="2695143" y="10225"/>
                  <a:pt x="2694177" y="7661"/>
                  <a:pt x="2693212" y="5610"/>
                </a:cubicBezTo>
                <a:close/>
                <a:moveTo>
                  <a:pt x="893816" y="1810"/>
                </a:moveTo>
                <a:lnTo>
                  <a:pt x="907208" y="5248"/>
                </a:lnTo>
                <a:cubicBezTo>
                  <a:pt x="906364" y="7178"/>
                  <a:pt x="905338" y="9410"/>
                  <a:pt x="904132" y="11944"/>
                </a:cubicBezTo>
                <a:cubicBezTo>
                  <a:pt x="902925" y="14478"/>
                  <a:pt x="901598" y="17132"/>
                  <a:pt x="900150" y="19907"/>
                </a:cubicBezTo>
                <a:cubicBezTo>
                  <a:pt x="898702" y="22682"/>
                  <a:pt x="897224" y="25457"/>
                  <a:pt x="895716" y="28232"/>
                </a:cubicBezTo>
                <a:cubicBezTo>
                  <a:pt x="894208" y="31007"/>
                  <a:pt x="892730" y="33601"/>
                  <a:pt x="891282" y="36014"/>
                </a:cubicBezTo>
                <a:lnTo>
                  <a:pt x="913361" y="36014"/>
                </a:lnTo>
                <a:lnTo>
                  <a:pt x="913361" y="48501"/>
                </a:lnTo>
                <a:lnTo>
                  <a:pt x="881872" y="48501"/>
                </a:lnTo>
                <a:lnTo>
                  <a:pt x="881872" y="74742"/>
                </a:lnTo>
                <a:lnTo>
                  <a:pt x="910466" y="74742"/>
                </a:lnTo>
                <a:lnTo>
                  <a:pt x="910466" y="87411"/>
                </a:lnTo>
                <a:lnTo>
                  <a:pt x="881872" y="87411"/>
                </a:lnTo>
                <a:lnTo>
                  <a:pt x="881872" y="113833"/>
                </a:lnTo>
                <a:lnTo>
                  <a:pt x="918972" y="113833"/>
                </a:lnTo>
                <a:lnTo>
                  <a:pt x="918972" y="126320"/>
                </a:lnTo>
                <a:lnTo>
                  <a:pt x="881872" y="126320"/>
                </a:lnTo>
                <a:lnTo>
                  <a:pt x="881872" y="167583"/>
                </a:lnTo>
                <a:lnTo>
                  <a:pt x="869023" y="167583"/>
                </a:lnTo>
                <a:lnTo>
                  <a:pt x="869023" y="126320"/>
                </a:lnTo>
                <a:lnTo>
                  <a:pt x="837352" y="126320"/>
                </a:lnTo>
                <a:lnTo>
                  <a:pt x="837352" y="113833"/>
                </a:lnTo>
                <a:lnTo>
                  <a:pt x="869023" y="113833"/>
                </a:lnTo>
                <a:lnTo>
                  <a:pt x="869023" y="87411"/>
                </a:lnTo>
                <a:lnTo>
                  <a:pt x="843686" y="87411"/>
                </a:lnTo>
                <a:lnTo>
                  <a:pt x="843686" y="74742"/>
                </a:lnTo>
                <a:lnTo>
                  <a:pt x="869023" y="74742"/>
                </a:lnTo>
                <a:lnTo>
                  <a:pt x="869023" y="48501"/>
                </a:lnTo>
                <a:lnTo>
                  <a:pt x="841876" y="48501"/>
                </a:lnTo>
                <a:lnTo>
                  <a:pt x="841876" y="36014"/>
                </a:lnTo>
                <a:lnTo>
                  <a:pt x="877347" y="36014"/>
                </a:lnTo>
                <a:cubicBezTo>
                  <a:pt x="878795" y="33480"/>
                  <a:pt x="880333" y="30705"/>
                  <a:pt x="881962" y="27689"/>
                </a:cubicBezTo>
                <a:cubicBezTo>
                  <a:pt x="883591" y="24673"/>
                  <a:pt x="885160" y="21626"/>
                  <a:pt x="886668" y="18550"/>
                </a:cubicBezTo>
                <a:cubicBezTo>
                  <a:pt x="888176" y="15473"/>
                  <a:pt x="889563" y="12457"/>
                  <a:pt x="890830" y="9501"/>
                </a:cubicBezTo>
                <a:cubicBezTo>
                  <a:pt x="892097" y="6545"/>
                  <a:pt x="893092" y="3981"/>
                  <a:pt x="893816" y="1810"/>
                </a:cubicBezTo>
                <a:close/>
                <a:moveTo>
                  <a:pt x="3213087" y="1629"/>
                </a:moveTo>
                <a:lnTo>
                  <a:pt x="3227745" y="4705"/>
                </a:lnTo>
                <a:cubicBezTo>
                  <a:pt x="3226781" y="8687"/>
                  <a:pt x="3225634" y="13060"/>
                  <a:pt x="3224307" y="17826"/>
                </a:cubicBezTo>
                <a:cubicBezTo>
                  <a:pt x="3222980" y="22591"/>
                  <a:pt x="3221412" y="27508"/>
                  <a:pt x="3219602" y="32575"/>
                </a:cubicBezTo>
                <a:lnTo>
                  <a:pt x="3247653" y="32575"/>
                </a:lnTo>
                <a:lnTo>
                  <a:pt x="3247653" y="159982"/>
                </a:lnTo>
                <a:lnTo>
                  <a:pt x="3185941" y="159982"/>
                </a:lnTo>
                <a:lnTo>
                  <a:pt x="3185941" y="32575"/>
                </a:lnTo>
                <a:lnTo>
                  <a:pt x="3204581" y="32575"/>
                </a:lnTo>
                <a:cubicBezTo>
                  <a:pt x="3206391" y="27749"/>
                  <a:pt x="3207959" y="22742"/>
                  <a:pt x="3209286" y="17554"/>
                </a:cubicBezTo>
                <a:cubicBezTo>
                  <a:pt x="3210613" y="12366"/>
                  <a:pt x="3211880" y="7058"/>
                  <a:pt x="3213087" y="1629"/>
                </a:cubicBezTo>
                <a:close/>
                <a:moveTo>
                  <a:pt x="1561842" y="1267"/>
                </a:moveTo>
                <a:lnTo>
                  <a:pt x="1574873" y="4524"/>
                </a:lnTo>
                <a:cubicBezTo>
                  <a:pt x="1572822" y="11522"/>
                  <a:pt x="1570469" y="18459"/>
                  <a:pt x="1567815" y="25336"/>
                </a:cubicBezTo>
                <a:lnTo>
                  <a:pt x="1655768" y="25336"/>
                </a:lnTo>
                <a:lnTo>
                  <a:pt x="1655768" y="38366"/>
                </a:lnTo>
                <a:lnTo>
                  <a:pt x="1562204" y="38366"/>
                </a:lnTo>
                <a:cubicBezTo>
                  <a:pt x="1555931" y="52483"/>
                  <a:pt x="1548390" y="65513"/>
                  <a:pt x="1539582" y="77457"/>
                </a:cubicBezTo>
                <a:lnTo>
                  <a:pt x="1539582" y="166859"/>
                </a:lnTo>
                <a:lnTo>
                  <a:pt x="1526190" y="166859"/>
                </a:lnTo>
                <a:lnTo>
                  <a:pt x="1526190" y="94288"/>
                </a:lnTo>
                <a:cubicBezTo>
                  <a:pt x="1522812" y="98149"/>
                  <a:pt x="1519313" y="101889"/>
                  <a:pt x="1515694" y="105508"/>
                </a:cubicBezTo>
                <a:cubicBezTo>
                  <a:pt x="1512074" y="109128"/>
                  <a:pt x="1508274" y="112747"/>
                  <a:pt x="1504292" y="116367"/>
                </a:cubicBezTo>
                <a:lnTo>
                  <a:pt x="1494882" y="105689"/>
                </a:lnTo>
                <a:cubicBezTo>
                  <a:pt x="1506223" y="96399"/>
                  <a:pt x="1516237" y="86084"/>
                  <a:pt x="1524924" y="74742"/>
                </a:cubicBezTo>
                <a:cubicBezTo>
                  <a:pt x="1533610" y="63401"/>
                  <a:pt x="1541091" y="51276"/>
                  <a:pt x="1547364" y="38366"/>
                </a:cubicBezTo>
                <a:lnTo>
                  <a:pt x="1501940" y="38366"/>
                </a:lnTo>
                <a:lnTo>
                  <a:pt x="1501940" y="25336"/>
                </a:lnTo>
                <a:lnTo>
                  <a:pt x="1553337" y="25336"/>
                </a:lnTo>
                <a:cubicBezTo>
                  <a:pt x="1556715" y="17373"/>
                  <a:pt x="1559550" y="9350"/>
                  <a:pt x="1561842" y="1267"/>
                </a:cubicBezTo>
                <a:close/>
                <a:moveTo>
                  <a:pt x="3274799" y="0"/>
                </a:moveTo>
                <a:lnTo>
                  <a:pt x="3288011" y="2714"/>
                </a:lnTo>
                <a:cubicBezTo>
                  <a:pt x="3286563" y="7782"/>
                  <a:pt x="3285054" y="12758"/>
                  <a:pt x="3283486" y="17645"/>
                </a:cubicBezTo>
                <a:cubicBezTo>
                  <a:pt x="3281917" y="22531"/>
                  <a:pt x="3280229" y="27387"/>
                  <a:pt x="3278419" y="32213"/>
                </a:cubicBezTo>
                <a:lnTo>
                  <a:pt x="3328730" y="32213"/>
                </a:lnTo>
                <a:cubicBezTo>
                  <a:pt x="3328488" y="47053"/>
                  <a:pt x="3328187" y="61350"/>
                  <a:pt x="3327825" y="75104"/>
                </a:cubicBezTo>
                <a:cubicBezTo>
                  <a:pt x="3327704" y="81016"/>
                  <a:pt x="3327553" y="87049"/>
                  <a:pt x="3327373" y="93202"/>
                </a:cubicBezTo>
                <a:cubicBezTo>
                  <a:pt x="3327191" y="99355"/>
                  <a:pt x="3327011" y="105388"/>
                  <a:pt x="3326829" y="111299"/>
                </a:cubicBezTo>
                <a:cubicBezTo>
                  <a:pt x="3326649" y="117211"/>
                  <a:pt x="3326467" y="122761"/>
                  <a:pt x="3326287" y="127949"/>
                </a:cubicBezTo>
                <a:cubicBezTo>
                  <a:pt x="3326106" y="133137"/>
                  <a:pt x="3325895" y="137722"/>
                  <a:pt x="3325653" y="141703"/>
                </a:cubicBezTo>
                <a:cubicBezTo>
                  <a:pt x="3325412" y="145564"/>
                  <a:pt x="3324929" y="148761"/>
                  <a:pt x="3324205" y="151295"/>
                </a:cubicBezTo>
                <a:cubicBezTo>
                  <a:pt x="3323481" y="153829"/>
                  <a:pt x="3322305" y="155910"/>
                  <a:pt x="3320677" y="157538"/>
                </a:cubicBezTo>
                <a:cubicBezTo>
                  <a:pt x="3319047" y="159167"/>
                  <a:pt x="3316936" y="160374"/>
                  <a:pt x="3314342" y="161158"/>
                </a:cubicBezTo>
                <a:cubicBezTo>
                  <a:pt x="3311748" y="161942"/>
                  <a:pt x="3308461" y="162515"/>
                  <a:pt x="3304479" y="162877"/>
                </a:cubicBezTo>
                <a:lnTo>
                  <a:pt x="3288915" y="164144"/>
                </a:lnTo>
                <a:lnTo>
                  <a:pt x="3284572" y="150390"/>
                </a:lnTo>
                <a:lnTo>
                  <a:pt x="3302127" y="149304"/>
                </a:lnTo>
                <a:cubicBezTo>
                  <a:pt x="3305143" y="149063"/>
                  <a:pt x="3307435" y="148218"/>
                  <a:pt x="3309003" y="146770"/>
                </a:cubicBezTo>
                <a:cubicBezTo>
                  <a:pt x="3310572" y="145323"/>
                  <a:pt x="3311537" y="142246"/>
                  <a:pt x="3311899" y="137541"/>
                </a:cubicBezTo>
                <a:cubicBezTo>
                  <a:pt x="3312261" y="131146"/>
                  <a:pt x="3312593" y="123756"/>
                  <a:pt x="3312895" y="115371"/>
                </a:cubicBezTo>
                <a:cubicBezTo>
                  <a:pt x="3313196" y="106986"/>
                  <a:pt x="3313468" y="98480"/>
                  <a:pt x="3313709" y="89854"/>
                </a:cubicBezTo>
                <a:cubicBezTo>
                  <a:pt x="3313950" y="81227"/>
                  <a:pt x="3314131" y="72963"/>
                  <a:pt x="3314252" y="65060"/>
                </a:cubicBezTo>
                <a:cubicBezTo>
                  <a:pt x="3314372" y="57158"/>
                  <a:pt x="3314493" y="50492"/>
                  <a:pt x="3314614" y="45063"/>
                </a:cubicBezTo>
                <a:lnTo>
                  <a:pt x="3273351" y="45244"/>
                </a:lnTo>
                <a:cubicBezTo>
                  <a:pt x="3271662" y="49225"/>
                  <a:pt x="3269913" y="53146"/>
                  <a:pt x="3268103" y="57007"/>
                </a:cubicBezTo>
                <a:cubicBezTo>
                  <a:pt x="3266293" y="60868"/>
                  <a:pt x="3264363" y="64728"/>
                  <a:pt x="3262312" y="68589"/>
                </a:cubicBezTo>
                <a:lnTo>
                  <a:pt x="3250006" y="62074"/>
                </a:lnTo>
                <a:cubicBezTo>
                  <a:pt x="3255314" y="53146"/>
                  <a:pt x="3260110" y="43223"/>
                  <a:pt x="3264393" y="32304"/>
                </a:cubicBezTo>
                <a:cubicBezTo>
                  <a:pt x="3268676" y="21385"/>
                  <a:pt x="3272145" y="10617"/>
                  <a:pt x="3274799" y="0"/>
                </a:cubicBezTo>
                <a:close/>
              </a:path>
            </a:pathLst>
          </a:custGeom>
          <a:solidFill>
            <a:srgbClr val="F9F5ED"/>
          </a:solidFill>
          <a:ln>
            <a:noFill/>
          </a:ln>
          <a:effectLst>
            <a:outerShdw blurRad="114300" dist="63500" dir="5400000" algn="t" rotWithShape="0">
              <a:prstClr val="black">
                <a:alpha val="68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just">
              <a:lnSpc>
                <a:spcPct val="130000"/>
              </a:lnSpc>
            </a:pPr>
            <a:endParaRPr lang="zh-CN" altLang="en-US" sz="1050" dirty="0">
              <a:solidFill>
                <a:srgbClr val="F9F5ED"/>
              </a:solidFill>
              <a:effectLst>
                <a:outerShdw blurRad="114300" dist="63500" dir="5400000" algn="t" rotWithShape="0">
                  <a:prstClr val="black">
                    <a:alpha val="68000"/>
                  </a:prstClr>
                </a:outerShdw>
              </a:effectLst>
              <a:latin typeface="阿里巴巴普惠体 R" panose="00020600040101010101" pitchFamily="18" charset="-122"/>
              <a:ea typeface="阿里巴巴普惠体 R" panose="00020600040101010101" pitchFamily="18" charset="-122"/>
              <a:cs typeface="阿里巴巴普惠体 R" panose="00020600040101010101" pitchFamily="18" charset="-122"/>
            </a:endParaRPr>
          </a:p>
        </p:txBody>
      </p:sp>
      <p:sp>
        <p:nvSpPr>
          <p:cNvPr id="79" name="任意多边形: 形状 78">
            <a:extLst>
              <a:ext uri="{FF2B5EF4-FFF2-40B4-BE49-F238E27FC236}">
                <a16:creationId xmlns:a16="http://schemas.microsoft.com/office/drawing/2014/main" xmlns="" id="{18D8A172-4F31-49C5-9458-8513377C3103}"/>
              </a:ext>
            </a:extLst>
          </p:cNvPr>
          <p:cNvSpPr/>
          <p:nvPr/>
        </p:nvSpPr>
        <p:spPr>
          <a:xfrm>
            <a:off x="5063975" y="3618053"/>
            <a:ext cx="3415920" cy="336114"/>
          </a:xfrm>
          <a:custGeom>
            <a:avLst/>
            <a:gdLst/>
            <a:ahLst/>
            <a:cxnLst/>
            <a:rect l="l" t="t" r="r" b="b"/>
            <a:pathLst>
              <a:path w="4554560" h="448152">
                <a:moveTo>
                  <a:pt x="2116741" y="407613"/>
                </a:moveTo>
                <a:cubicBezTo>
                  <a:pt x="2112880" y="407613"/>
                  <a:pt x="2109652" y="408729"/>
                  <a:pt x="2107058" y="410961"/>
                </a:cubicBezTo>
                <a:cubicBezTo>
                  <a:pt x="2104464" y="413193"/>
                  <a:pt x="2103168" y="416481"/>
                  <a:pt x="2103168" y="420825"/>
                </a:cubicBezTo>
                <a:cubicBezTo>
                  <a:pt x="2103168" y="425168"/>
                  <a:pt x="2104464" y="428456"/>
                  <a:pt x="2107058" y="430688"/>
                </a:cubicBezTo>
                <a:cubicBezTo>
                  <a:pt x="2109652" y="432920"/>
                  <a:pt x="2112880" y="434036"/>
                  <a:pt x="2116741" y="434036"/>
                </a:cubicBezTo>
                <a:cubicBezTo>
                  <a:pt x="2120602" y="434036"/>
                  <a:pt x="2123829" y="432920"/>
                  <a:pt x="2126423" y="430688"/>
                </a:cubicBezTo>
                <a:cubicBezTo>
                  <a:pt x="2129017" y="428456"/>
                  <a:pt x="2130314" y="425168"/>
                  <a:pt x="2130314" y="420825"/>
                </a:cubicBezTo>
                <a:cubicBezTo>
                  <a:pt x="2130314" y="416481"/>
                  <a:pt x="2129017" y="413193"/>
                  <a:pt x="2126423" y="410961"/>
                </a:cubicBezTo>
                <a:cubicBezTo>
                  <a:pt x="2123829" y="408729"/>
                  <a:pt x="2120602" y="407613"/>
                  <a:pt x="2116741" y="407613"/>
                </a:cubicBezTo>
                <a:close/>
                <a:moveTo>
                  <a:pt x="3360353" y="400555"/>
                </a:moveTo>
                <a:lnTo>
                  <a:pt x="3375374" y="400555"/>
                </a:lnTo>
                <a:cubicBezTo>
                  <a:pt x="3375374" y="404416"/>
                  <a:pt x="3374771" y="408548"/>
                  <a:pt x="3373564" y="412952"/>
                </a:cubicBezTo>
                <a:cubicBezTo>
                  <a:pt x="3372358" y="417356"/>
                  <a:pt x="3370850" y="421669"/>
                  <a:pt x="3369040" y="425892"/>
                </a:cubicBezTo>
                <a:cubicBezTo>
                  <a:pt x="3367230" y="430115"/>
                  <a:pt x="3365179" y="434156"/>
                  <a:pt x="3362887" y="438017"/>
                </a:cubicBezTo>
                <a:cubicBezTo>
                  <a:pt x="3360594" y="441878"/>
                  <a:pt x="3358363" y="445256"/>
                  <a:pt x="3356191" y="448152"/>
                </a:cubicBezTo>
                <a:lnTo>
                  <a:pt x="3343342" y="448152"/>
                </a:lnTo>
                <a:cubicBezTo>
                  <a:pt x="3345755" y="444412"/>
                  <a:pt x="3348017" y="440460"/>
                  <a:pt x="3350128" y="436298"/>
                </a:cubicBezTo>
                <a:cubicBezTo>
                  <a:pt x="3352240" y="432135"/>
                  <a:pt x="3354049" y="427973"/>
                  <a:pt x="3355557" y="423811"/>
                </a:cubicBezTo>
                <a:cubicBezTo>
                  <a:pt x="3357066" y="419648"/>
                  <a:pt x="3358242" y="415576"/>
                  <a:pt x="3359086" y="411595"/>
                </a:cubicBezTo>
                <a:cubicBezTo>
                  <a:pt x="3359931" y="407613"/>
                  <a:pt x="3360353" y="403934"/>
                  <a:pt x="3360353" y="400555"/>
                </a:cubicBezTo>
                <a:close/>
                <a:moveTo>
                  <a:pt x="1045778" y="400555"/>
                </a:moveTo>
                <a:lnTo>
                  <a:pt x="1060799" y="400555"/>
                </a:lnTo>
                <a:cubicBezTo>
                  <a:pt x="1060799" y="404416"/>
                  <a:pt x="1060196" y="408548"/>
                  <a:pt x="1058990" y="412952"/>
                </a:cubicBezTo>
                <a:cubicBezTo>
                  <a:pt x="1057783" y="417356"/>
                  <a:pt x="1056275" y="421669"/>
                  <a:pt x="1054465" y="425892"/>
                </a:cubicBezTo>
                <a:cubicBezTo>
                  <a:pt x="1052656" y="430115"/>
                  <a:pt x="1050604" y="434156"/>
                  <a:pt x="1048312" y="438017"/>
                </a:cubicBezTo>
                <a:cubicBezTo>
                  <a:pt x="1046020" y="441878"/>
                  <a:pt x="1043788" y="445256"/>
                  <a:pt x="1041616" y="448152"/>
                </a:cubicBezTo>
                <a:lnTo>
                  <a:pt x="1028767" y="448152"/>
                </a:lnTo>
                <a:cubicBezTo>
                  <a:pt x="1031180" y="444412"/>
                  <a:pt x="1033442" y="440460"/>
                  <a:pt x="1035553" y="436298"/>
                </a:cubicBezTo>
                <a:cubicBezTo>
                  <a:pt x="1037665" y="432135"/>
                  <a:pt x="1039474" y="427973"/>
                  <a:pt x="1040983" y="423811"/>
                </a:cubicBezTo>
                <a:cubicBezTo>
                  <a:pt x="1042491" y="419648"/>
                  <a:pt x="1043667" y="415576"/>
                  <a:pt x="1044512" y="411595"/>
                </a:cubicBezTo>
                <a:cubicBezTo>
                  <a:pt x="1045356" y="407613"/>
                  <a:pt x="1045778" y="403934"/>
                  <a:pt x="1045778" y="400555"/>
                </a:cubicBezTo>
                <a:close/>
                <a:moveTo>
                  <a:pt x="2290839" y="399288"/>
                </a:moveTo>
                <a:lnTo>
                  <a:pt x="2300792" y="406889"/>
                </a:lnTo>
                <a:cubicBezTo>
                  <a:pt x="2296449" y="413043"/>
                  <a:pt x="2291804" y="418924"/>
                  <a:pt x="2286857" y="424535"/>
                </a:cubicBezTo>
                <a:cubicBezTo>
                  <a:pt x="2281910" y="430145"/>
                  <a:pt x="2277145" y="435303"/>
                  <a:pt x="2272560" y="440008"/>
                </a:cubicBezTo>
                <a:lnTo>
                  <a:pt x="2262245" y="431140"/>
                </a:lnTo>
                <a:cubicBezTo>
                  <a:pt x="2264537" y="429210"/>
                  <a:pt x="2266980" y="427038"/>
                  <a:pt x="2269574" y="424625"/>
                </a:cubicBezTo>
                <a:cubicBezTo>
                  <a:pt x="2272168" y="422212"/>
                  <a:pt x="2274732" y="419648"/>
                  <a:pt x="2277266" y="416934"/>
                </a:cubicBezTo>
                <a:cubicBezTo>
                  <a:pt x="2279799" y="414219"/>
                  <a:pt x="2282242" y="411384"/>
                  <a:pt x="2284595" y="408428"/>
                </a:cubicBezTo>
                <a:cubicBezTo>
                  <a:pt x="2286948" y="405472"/>
                  <a:pt x="2289029" y="402425"/>
                  <a:pt x="2290839" y="399288"/>
                </a:cubicBezTo>
                <a:close/>
                <a:moveTo>
                  <a:pt x="2319614" y="398746"/>
                </a:moveTo>
                <a:cubicBezTo>
                  <a:pt x="2323595" y="402124"/>
                  <a:pt x="2327275" y="405411"/>
                  <a:pt x="2330653" y="408609"/>
                </a:cubicBezTo>
                <a:cubicBezTo>
                  <a:pt x="2334032" y="411806"/>
                  <a:pt x="2337410" y="415154"/>
                  <a:pt x="2340788" y="418653"/>
                </a:cubicBezTo>
                <a:lnTo>
                  <a:pt x="2332825" y="428425"/>
                </a:lnTo>
                <a:cubicBezTo>
                  <a:pt x="2331618" y="426978"/>
                  <a:pt x="2330110" y="425289"/>
                  <a:pt x="2328300" y="423358"/>
                </a:cubicBezTo>
                <a:cubicBezTo>
                  <a:pt x="2326491" y="421428"/>
                  <a:pt x="2324590" y="419467"/>
                  <a:pt x="2322600" y="417476"/>
                </a:cubicBezTo>
                <a:cubicBezTo>
                  <a:pt x="2320609" y="415486"/>
                  <a:pt x="2318588" y="413586"/>
                  <a:pt x="2316537" y="411776"/>
                </a:cubicBezTo>
                <a:cubicBezTo>
                  <a:pt x="2314486" y="409966"/>
                  <a:pt x="2312676" y="408398"/>
                  <a:pt x="2311108" y="407070"/>
                </a:cubicBezTo>
                <a:close/>
                <a:moveTo>
                  <a:pt x="2116741" y="398022"/>
                </a:moveTo>
                <a:cubicBezTo>
                  <a:pt x="2119998" y="398022"/>
                  <a:pt x="2123075" y="398504"/>
                  <a:pt x="2125970" y="399469"/>
                </a:cubicBezTo>
                <a:cubicBezTo>
                  <a:pt x="2128866" y="400435"/>
                  <a:pt x="2131430" y="401852"/>
                  <a:pt x="2133662" y="403722"/>
                </a:cubicBezTo>
                <a:cubicBezTo>
                  <a:pt x="2135894" y="405592"/>
                  <a:pt x="2137643" y="407975"/>
                  <a:pt x="2138910" y="410871"/>
                </a:cubicBezTo>
                <a:cubicBezTo>
                  <a:pt x="2140177" y="413766"/>
                  <a:pt x="2140810" y="417084"/>
                  <a:pt x="2140810" y="420825"/>
                </a:cubicBezTo>
                <a:cubicBezTo>
                  <a:pt x="2140810" y="424685"/>
                  <a:pt x="2140147" y="428033"/>
                  <a:pt x="2138820" y="430869"/>
                </a:cubicBezTo>
                <a:cubicBezTo>
                  <a:pt x="2137492" y="433704"/>
                  <a:pt x="2135743" y="436057"/>
                  <a:pt x="2133572" y="437927"/>
                </a:cubicBezTo>
                <a:cubicBezTo>
                  <a:pt x="2131400" y="439797"/>
                  <a:pt x="2128866" y="441214"/>
                  <a:pt x="2125970" y="442180"/>
                </a:cubicBezTo>
                <a:cubicBezTo>
                  <a:pt x="2123075" y="443145"/>
                  <a:pt x="2119998" y="443627"/>
                  <a:pt x="2116741" y="443627"/>
                </a:cubicBezTo>
                <a:cubicBezTo>
                  <a:pt x="2113483" y="443627"/>
                  <a:pt x="2110406" y="443145"/>
                  <a:pt x="2107511" y="442180"/>
                </a:cubicBezTo>
                <a:cubicBezTo>
                  <a:pt x="2104615" y="441214"/>
                  <a:pt x="2102052" y="439797"/>
                  <a:pt x="2099820" y="437927"/>
                </a:cubicBezTo>
                <a:cubicBezTo>
                  <a:pt x="2097588" y="436057"/>
                  <a:pt x="2095838" y="433704"/>
                  <a:pt x="2094571" y="430869"/>
                </a:cubicBezTo>
                <a:cubicBezTo>
                  <a:pt x="2093304" y="428033"/>
                  <a:pt x="2092671" y="424685"/>
                  <a:pt x="2092671" y="420825"/>
                </a:cubicBezTo>
                <a:cubicBezTo>
                  <a:pt x="2092671" y="417084"/>
                  <a:pt x="2093304" y="413766"/>
                  <a:pt x="2094571" y="410871"/>
                </a:cubicBezTo>
                <a:cubicBezTo>
                  <a:pt x="2095838" y="407975"/>
                  <a:pt x="2097588" y="405592"/>
                  <a:pt x="2099820" y="403722"/>
                </a:cubicBezTo>
                <a:cubicBezTo>
                  <a:pt x="2102052" y="401852"/>
                  <a:pt x="2104615" y="400435"/>
                  <a:pt x="2107511" y="399469"/>
                </a:cubicBezTo>
                <a:cubicBezTo>
                  <a:pt x="2110406" y="398504"/>
                  <a:pt x="2113483" y="398022"/>
                  <a:pt x="2116741" y="398022"/>
                </a:cubicBezTo>
                <a:close/>
                <a:moveTo>
                  <a:pt x="2510724" y="384991"/>
                </a:moveTo>
                <a:cubicBezTo>
                  <a:pt x="2512292" y="386439"/>
                  <a:pt x="2514192" y="388279"/>
                  <a:pt x="2516424" y="390511"/>
                </a:cubicBezTo>
                <a:cubicBezTo>
                  <a:pt x="2518656" y="392743"/>
                  <a:pt x="2520918" y="395066"/>
                  <a:pt x="2523211" y="397479"/>
                </a:cubicBezTo>
                <a:cubicBezTo>
                  <a:pt x="2525503" y="399892"/>
                  <a:pt x="2527675" y="402244"/>
                  <a:pt x="2529726" y="404537"/>
                </a:cubicBezTo>
                <a:cubicBezTo>
                  <a:pt x="2531777" y="406829"/>
                  <a:pt x="2533466" y="408880"/>
                  <a:pt x="2534793" y="410690"/>
                </a:cubicBezTo>
                <a:lnTo>
                  <a:pt x="2525563" y="421729"/>
                </a:lnTo>
                <a:cubicBezTo>
                  <a:pt x="2524115" y="419558"/>
                  <a:pt x="2522366" y="417175"/>
                  <a:pt x="2520315" y="414581"/>
                </a:cubicBezTo>
                <a:cubicBezTo>
                  <a:pt x="2518264" y="411987"/>
                  <a:pt x="2516152" y="409393"/>
                  <a:pt x="2513981" y="406799"/>
                </a:cubicBezTo>
                <a:cubicBezTo>
                  <a:pt x="2511809" y="404205"/>
                  <a:pt x="2509638" y="401762"/>
                  <a:pt x="2507466" y="399469"/>
                </a:cubicBezTo>
                <a:cubicBezTo>
                  <a:pt x="2505294" y="397177"/>
                  <a:pt x="2503424" y="395307"/>
                  <a:pt x="2501856" y="393859"/>
                </a:cubicBezTo>
                <a:close/>
                <a:moveTo>
                  <a:pt x="4293165" y="382458"/>
                </a:moveTo>
                <a:lnTo>
                  <a:pt x="4293165" y="396755"/>
                </a:lnTo>
                <a:lnTo>
                  <a:pt x="4352344" y="396755"/>
                </a:lnTo>
                <a:lnTo>
                  <a:pt x="4352344" y="382458"/>
                </a:lnTo>
                <a:close/>
                <a:moveTo>
                  <a:pt x="492176" y="375943"/>
                </a:moveTo>
                <a:lnTo>
                  <a:pt x="492176" y="421548"/>
                </a:lnTo>
                <a:lnTo>
                  <a:pt x="528552" y="421548"/>
                </a:lnTo>
                <a:lnTo>
                  <a:pt x="528552" y="375943"/>
                </a:lnTo>
                <a:close/>
                <a:moveTo>
                  <a:pt x="905161" y="369247"/>
                </a:moveTo>
                <a:lnTo>
                  <a:pt x="919277" y="369790"/>
                </a:lnTo>
                <a:lnTo>
                  <a:pt x="919277" y="389697"/>
                </a:lnTo>
                <a:lnTo>
                  <a:pt x="991124" y="389697"/>
                </a:lnTo>
                <a:lnTo>
                  <a:pt x="991124" y="403089"/>
                </a:lnTo>
                <a:lnTo>
                  <a:pt x="919277" y="403089"/>
                </a:lnTo>
                <a:lnTo>
                  <a:pt x="919277" y="442361"/>
                </a:lnTo>
                <a:lnTo>
                  <a:pt x="905161" y="442361"/>
                </a:lnTo>
                <a:lnTo>
                  <a:pt x="905161" y="403089"/>
                </a:lnTo>
                <a:lnTo>
                  <a:pt x="833676" y="403089"/>
                </a:lnTo>
                <a:lnTo>
                  <a:pt x="833676" y="389697"/>
                </a:lnTo>
                <a:lnTo>
                  <a:pt x="905161" y="389697"/>
                </a:lnTo>
                <a:close/>
                <a:moveTo>
                  <a:pt x="2291200" y="365989"/>
                </a:moveTo>
                <a:lnTo>
                  <a:pt x="2291200" y="384630"/>
                </a:lnTo>
                <a:lnTo>
                  <a:pt x="2322690" y="384630"/>
                </a:lnTo>
                <a:lnTo>
                  <a:pt x="2322690" y="365989"/>
                </a:lnTo>
                <a:close/>
                <a:moveTo>
                  <a:pt x="1792005" y="361284"/>
                </a:moveTo>
                <a:cubicBezTo>
                  <a:pt x="1795624" y="368281"/>
                  <a:pt x="1799757" y="374706"/>
                  <a:pt x="1804402" y="380558"/>
                </a:cubicBezTo>
                <a:cubicBezTo>
                  <a:pt x="1809047" y="386409"/>
                  <a:pt x="1814385" y="391808"/>
                  <a:pt x="1820418" y="396755"/>
                </a:cubicBezTo>
                <a:cubicBezTo>
                  <a:pt x="1826571" y="391688"/>
                  <a:pt x="1831880" y="386288"/>
                  <a:pt x="1836344" y="380558"/>
                </a:cubicBezTo>
                <a:cubicBezTo>
                  <a:pt x="1840808" y="374827"/>
                  <a:pt x="1844789" y="368402"/>
                  <a:pt x="1848288" y="361284"/>
                </a:cubicBezTo>
                <a:close/>
                <a:moveTo>
                  <a:pt x="4293165" y="358388"/>
                </a:moveTo>
                <a:lnTo>
                  <a:pt x="4293165" y="372323"/>
                </a:lnTo>
                <a:lnTo>
                  <a:pt x="4352344" y="372323"/>
                </a:lnTo>
                <a:lnTo>
                  <a:pt x="4352344" y="358388"/>
                </a:lnTo>
                <a:close/>
                <a:moveTo>
                  <a:pt x="2746420" y="356035"/>
                </a:moveTo>
                <a:cubicBezTo>
                  <a:pt x="2748712" y="359776"/>
                  <a:pt x="2751245" y="364421"/>
                  <a:pt x="2754020" y="369971"/>
                </a:cubicBezTo>
                <a:cubicBezTo>
                  <a:pt x="2756795" y="375520"/>
                  <a:pt x="2759540" y="381312"/>
                  <a:pt x="2762255" y="387344"/>
                </a:cubicBezTo>
                <a:cubicBezTo>
                  <a:pt x="2764969" y="393377"/>
                  <a:pt x="2767503" y="399288"/>
                  <a:pt x="2769856" y="405080"/>
                </a:cubicBezTo>
                <a:cubicBezTo>
                  <a:pt x="2772208" y="410871"/>
                  <a:pt x="2774048" y="415878"/>
                  <a:pt x="2775375" y="420101"/>
                </a:cubicBezTo>
                <a:lnTo>
                  <a:pt x="2764155" y="427159"/>
                </a:lnTo>
                <a:cubicBezTo>
                  <a:pt x="2762828" y="422695"/>
                  <a:pt x="2761018" y="417446"/>
                  <a:pt x="2758726" y="411414"/>
                </a:cubicBezTo>
                <a:cubicBezTo>
                  <a:pt x="2756434" y="405381"/>
                  <a:pt x="2753960" y="399288"/>
                  <a:pt x="2751306" y="393135"/>
                </a:cubicBezTo>
                <a:cubicBezTo>
                  <a:pt x="2748651" y="386982"/>
                  <a:pt x="2745937" y="381070"/>
                  <a:pt x="2743162" y="375400"/>
                </a:cubicBezTo>
                <a:cubicBezTo>
                  <a:pt x="2740387" y="369729"/>
                  <a:pt x="2737914" y="365024"/>
                  <a:pt x="2735742" y="361284"/>
                </a:cubicBezTo>
                <a:close/>
                <a:moveTo>
                  <a:pt x="2681630" y="356035"/>
                </a:moveTo>
                <a:lnTo>
                  <a:pt x="2693213" y="359293"/>
                </a:lnTo>
                <a:cubicBezTo>
                  <a:pt x="2689714" y="370634"/>
                  <a:pt x="2685340" y="382036"/>
                  <a:pt x="2680092" y="393497"/>
                </a:cubicBezTo>
                <a:cubicBezTo>
                  <a:pt x="2674844" y="404959"/>
                  <a:pt x="2669384" y="415516"/>
                  <a:pt x="2663714" y="425168"/>
                </a:cubicBezTo>
                <a:lnTo>
                  <a:pt x="2652131" y="419920"/>
                </a:lnTo>
                <a:cubicBezTo>
                  <a:pt x="2654786" y="415576"/>
                  <a:pt x="2657530" y="410811"/>
                  <a:pt x="2660366" y="405623"/>
                </a:cubicBezTo>
                <a:cubicBezTo>
                  <a:pt x="2663201" y="400435"/>
                  <a:pt x="2665916" y="395036"/>
                  <a:pt x="2668510" y="389425"/>
                </a:cubicBezTo>
                <a:cubicBezTo>
                  <a:pt x="2671104" y="383815"/>
                  <a:pt x="2673547" y="378145"/>
                  <a:pt x="2675839" y="372414"/>
                </a:cubicBezTo>
                <a:cubicBezTo>
                  <a:pt x="2678132" y="366683"/>
                  <a:pt x="2680062" y="361223"/>
                  <a:pt x="2681630" y="356035"/>
                </a:cubicBezTo>
                <a:close/>
                <a:moveTo>
                  <a:pt x="2559948" y="354769"/>
                </a:moveTo>
                <a:lnTo>
                  <a:pt x="2573703" y="355312"/>
                </a:lnTo>
                <a:lnTo>
                  <a:pt x="2573703" y="369247"/>
                </a:lnTo>
                <a:lnTo>
                  <a:pt x="2597591" y="369247"/>
                </a:lnTo>
                <a:lnTo>
                  <a:pt x="2597591" y="381553"/>
                </a:lnTo>
                <a:lnTo>
                  <a:pt x="2573703" y="381553"/>
                </a:lnTo>
                <a:lnTo>
                  <a:pt x="2573703" y="416843"/>
                </a:lnTo>
                <a:cubicBezTo>
                  <a:pt x="2573703" y="421066"/>
                  <a:pt x="2573401" y="424535"/>
                  <a:pt x="2572798" y="427249"/>
                </a:cubicBezTo>
                <a:cubicBezTo>
                  <a:pt x="2572194" y="429964"/>
                  <a:pt x="2570988" y="432166"/>
                  <a:pt x="2569178" y="433855"/>
                </a:cubicBezTo>
                <a:cubicBezTo>
                  <a:pt x="2567368" y="435544"/>
                  <a:pt x="2564805" y="436811"/>
                  <a:pt x="2561487" y="437655"/>
                </a:cubicBezTo>
                <a:cubicBezTo>
                  <a:pt x="2558169" y="438500"/>
                  <a:pt x="2553796" y="439103"/>
                  <a:pt x="2548366" y="439465"/>
                </a:cubicBezTo>
                <a:lnTo>
                  <a:pt x="2538774" y="440189"/>
                </a:lnTo>
                <a:lnTo>
                  <a:pt x="2534612" y="427521"/>
                </a:lnTo>
                <a:lnTo>
                  <a:pt x="2545290" y="426797"/>
                </a:lnTo>
                <a:cubicBezTo>
                  <a:pt x="2548547" y="426555"/>
                  <a:pt x="2551141" y="426193"/>
                  <a:pt x="2553071" y="425711"/>
                </a:cubicBezTo>
                <a:cubicBezTo>
                  <a:pt x="2555002" y="425228"/>
                  <a:pt x="2556480" y="424504"/>
                  <a:pt x="2557506" y="423539"/>
                </a:cubicBezTo>
                <a:cubicBezTo>
                  <a:pt x="2558531" y="422574"/>
                  <a:pt x="2559194" y="421277"/>
                  <a:pt x="2559496" y="419648"/>
                </a:cubicBezTo>
                <a:cubicBezTo>
                  <a:pt x="2559798" y="418019"/>
                  <a:pt x="2559948" y="415938"/>
                  <a:pt x="2559948" y="413405"/>
                </a:cubicBezTo>
                <a:lnTo>
                  <a:pt x="2559948" y="381553"/>
                </a:lnTo>
                <a:lnTo>
                  <a:pt x="2492445" y="381553"/>
                </a:lnTo>
                <a:lnTo>
                  <a:pt x="2492445" y="369247"/>
                </a:lnTo>
                <a:lnTo>
                  <a:pt x="2559948" y="369247"/>
                </a:lnTo>
                <a:close/>
                <a:moveTo>
                  <a:pt x="3778948" y="350425"/>
                </a:moveTo>
                <a:cubicBezTo>
                  <a:pt x="3781120" y="352114"/>
                  <a:pt x="3783533" y="354286"/>
                  <a:pt x="3786188" y="356940"/>
                </a:cubicBezTo>
                <a:cubicBezTo>
                  <a:pt x="3788842" y="359595"/>
                  <a:pt x="3791496" y="362400"/>
                  <a:pt x="3794150" y="365356"/>
                </a:cubicBezTo>
                <a:cubicBezTo>
                  <a:pt x="3796805" y="368312"/>
                  <a:pt x="3799278" y="371237"/>
                  <a:pt x="3801570" y="374133"/>
                </a:cubicBezTo>
                <a:cubicBezTo>
                  <a:pt x="3803863" y="377029"/>
                  <a:pt x="3805672" y="379562"/>
                  <a:pt x="3807000" y="381734"/>
                </a:cubicBezTo>
                <a:lnTo>
                  <a:pt x="3797046" y="392954"/>
                </a:lnTo>
                <a:cubicBezTo>
                  <a:pt x="3795719" y="390421"/>
                  <a:pt x="3793909" y="387585"/>
                  <a:pt x="3791617" y="384449"/>
                </a:cubicBezTo>
                <a:cubicBezTo>
                  <a:pt x="3789324" y="381312"/>
                  <a:pt x="3786851" y="378175"/>
                  <a:pt x="3784197" y="375038"/>
                </a:cubicBezTo>
                <a:cubicBezTo>
                  <a:pt x="3781542" y="371901"/>
                  <a:pt x="3778888" y="368975"/>
                  <a:pt x="3776234" y="366261"/>
                </a:cubicBezTo>
                <a:cubicBezTo>
                  <a:pt x="3773580" y="363546"/>
                  <a:pt x="3771287" y="361284"/>
                  <a:pt x="3769357" y="359474"/>
                </a:cubicBezTo>
                <a:close/>
                <a:moveTo>
                  <a:pt x="4042153" y="345720"/>
                </a:moveTo>
                <a:lnTo>
                  <a:pt x="4202134" y="345720"/>
                </a:lnTo>
                <a:lnTo>
                  <a:pt x="4202134" y="361103"/>
                </a:lnTo>
                <a:lnTo>
                  <a:pt x="4042153" y="361103"/>
                </a:lnTo>
                <a:close/>
                <a:moveTo>
                  <a:pt x="2368658" y="343548"/>
                </a:moveTo>
                <a:lnTo>
                  <a:pt x="2368658" y="355312"/>
                </a:lnTo>
                <a:cubicBezTo>
                  <a:pt x="2368658" y="358810"/>
                  <a:pt x="2368658" y="362158"/>
                  <a:pt x="2368658" y="365356"/>
                </a:cubicBezTo>
                <a:cubicBezTo>
                  <a:pt x="2368658" y="368553"/>
                  <a:pt x="2368598" y="371539"/>
                  <a:pt x="2368477" y="374314"/>
                </a:cubicBezTo>
                <a:lnTo>
                  <a:pt x="2398881" y="374314"/>
                </a:lnTo>
                <a:lnTo>
                  <a:pt x="2398881" y="343548"/>
                </a:lnTo>
                <a:close/>
                <a:moveTo>
                  <a:pt x="567643" y="341196"/>
                </a:moveTo>
                <a:cubicBezTo>
                  <a:pt x="571745" y="346625"/>
                  <a:pt x="576118" y="353049"/>
                  <a:pt x="580763" y="360469"/>
                </a:cubicBezTo>
                <a:cubicBezTo>
                  <a:pt x="585408" y="367889"/>
                  <a:pt x="589721" y="375581"/>
                  <a:pt x="593703" y="383544"/>
                </a:cubicBezTo>
                <a:lnTo>
                  <a:pt x="582121" y="391326"/>
                </a:lnTo>
                <a:cubicBezTo>
                  <a:pt x="577898" y="382639"/>
                  <a:pt x="573524" y="374585"/>
                  <a:pt x="569000" y="367165"/>
                </a:cubicBezTo>
                <a:cubicBezTo>
                  <a:pt x="564475" y="359745"/>
                  <a:pt x="560464" y="353502"/>
                  <a:pt x="556965" y="348435"/>
                </a:cubicBezTo>
                <a:close/>
                <a:moveTo>
                  <a:pt x="3898096" y="340291"/>
                </a:moveTo>
                <a:lnTo>
                  <a:pt x="3898096" y="344453"/>
                </a:lnTo>
                <a:cubicBezTo>
                  <a:pt x="3898096" y="348676"/>
                  <a:pt x="3898036" y="352597"/>
                  <a:pt x="3897916" y="356216"/>
                </a:cubicBezTo>
                <a:cubicBezTo>
                  <a:pt x="3897795" y="359836"/>
                  <a:pt x="3897614" y="363274"/>
                  <a:pt x="3897373" y="366532"/>
                </a:cubicBezTo>
                <a:lnTo>
                  <a:pt x="3925786" y="366532"/>
                </a:lnTo>
                <a:cubicBezTo>
                  <a:pt x="3925786" y="362309"/>
                  <a:pt x="3925816" y="357966"/>
                  <a:pt x="3925876" y="353502"/>
                </a:cubicBezTo>
                <a:cubicBezTo>
                  <a:pt x="3925937" y="349038"/>
                  <a:pt x="3925967" y="344634"/>
                  <a:pt x="3925967" y="340291"/>
                </a:cubicBezTo>
                <a:close/>
                <a:moveTo>
                  <a:pt x="4223670" y="338481"/>
                </a:moveTo>
                <a:lnTo>
                  <a:pt x="4257332" y="338481"/>
                </a:lnTo>
                <a:lnTo>
                  <a:pt x="4257332" y="400012"/>
                </a:lnTo>
                <a:cubicBezTo>
                  <a:pt x="4260348" y="404718"/>
                  <a:pt x="4263364" y="408488"/>
                  <a:pt x="4266380" y="411323"/>
                </a:cubicBezTo>
                <a:cubicBezTo>
                  <a:pt x="4269397" y="414159"/>
                  <a:pt x="4272654" y="416360"/>
                  <a:pt x="4276154" y="417929"/>
                </a:cubicBezTo>
                <a:cubicBezTo>
                  <a:pt x="4279652" y="419497"/>
                  <a:pt x="4283544" y="420583"/>
                  <a:pt x="4287826" y="421186"/>
                </a:cubicBezTo>
                <a:cubicBezTo>
                  <a:pt x="4292110" y="421790"/>
                  <a:pt x="4296966" y="422212"/>
                  <a:pt x="4302395" y="422453"/>
                </a:cubicBezTo>
                <a:cubicBezTo>
                  <a:pt x="4315908" y="423057"/>
                  <a:pt x="4329632" y="423298"/>
                  <a:pt x="4343566" y="423177"/>
                </a:cubicBezTo>
                <a:cubicBezTo>
                  <a:pt x="4357502" y="423057"/>
                  <a:pt x="4371226" y="422695"/>
                  <a:pt x="4384738" y="422091"/>
                </a:cubicBezTo>
                <a:lnTo>
                  <a:pt x="4382566" y="434941"/>
                </a:lnTo>
                <a:cubicBezTo>
                  <a:pt x="4369054" y="435544"/>
                  <a:pt x="4355360" y="435906"/>
                  <a:pt x="4341486" y="436026"/>
                </a:cubicBezTo>
                <a:cubicBezTo>
                  <a:pt x="4327610" y="436147"/>
                  <a:pt x="4313917" y="435906"/>
                  <a:pt x="4300404" y="435303"/>
                </a:cubicBezTo>
                <a:cubicBezTo>
                  <a:pt x="4294492" y="435182"/>
                  <a:pt x="4289274" y="434820"/>
                  <a:pt x="4284750" y="434217"/>
                </a:cubicBezTo>
                <a:cubicBezTo>
                  <a:pt x="4280226" y="433613"/>
                  <a:pt x="4276093" y="432558"/>
                  <a:pt x="4272353" y="431050"/>
                </a:cubicBezTo>
                <a:cubicBezTo>
                  <a:pt x="4268613" y="429541"/>
                  <a:pt x="4265054" y="427400"/>
                  <a:pt x="4261676" y="424625"/>
                </a:cubicBezTo>
                <a:cubicBezTo>
                  <a:pt x="4258297" y="421850"/>
                  <a:pt x="4254859" y="418170"/>
                  <a:pt x="4251360" y="413586"/>
                </a:cubicBezTo>
                <a:cubicBezTo>
                  <a:pt x="4249670" y="415637"/>
                  <a:pt x="4248042" y="417537"/>
                  <a:pt x="4246474" y="419286"/>
                </a:cubicBezTo>
                <a:cubicBezTo>
                  <a:pt x="4244905" y="421036"/>
                  <a:pt x="4243276" y="422815"/>
                  <a:pt x="4241587" y="424625"/>
                </a:cubicBezTo>
                <a:cubicBezTo>
                  <a:pt x="4239898" y="426435"/>
                  <a:pt x="4238088" y="428275"/>
                  <a:pt x="4236158" y="430145"/>
                </a:cubicBezTo>
                <a:cubicBezTo>
                  <a:pt x="4234228" y="432015"/>
                  <a:pt x="4232056" y="434096"/>
                  <a:pt x="4229643" y="436388"/>
                </a:cubicBezTo>
                <a:lnTo>
                  <a:pt x="4222223" y="424263"/>
                </a:lnTo>
                <a:cubicBezTo>
                  <a:pt x="4225842" y="420764"/>
                  <a:pt x="4229522" y="417054"/>
                  <a:pt x="4233262" y="413133"/>
                </a:cubicBezTo>
                <a:cubicBezTo>
                  <a:pt x="4237002" y="409212"/>
                  <a:pt x="4240803" y="404959"/>
                  <a:pt x="4244664" y="400374"/>
                </a:cubicBezTo>
                <a:lnTo>
                  <a:pt x="4244664" y="352054"/>
                </a:lnTo>
                <a:lnTo>
                  <a:pt x="4223670" y="352054"/>
                </a:lnTo>
                <a:close/>
                <a:moveTo>
                  <a:pt x="2978791" y="338481"/>
                </a:moveTo>
                <a:lnTo>
                  <a:pt x="3011367" y="338481"/>
                </a:lnTo>
                <a:lnTo>
                  <a:pt x="3011367" y="403813"/>
                </a:lnTo>
                <a:cubicBezTo>
                  <a:pt x="3015710" y="408036"/>
                  <a:pt x="3019933" y="411384"/>
                  <a:pt x="3024035" y="413857"/>
                </a:cubicBezTo>
                <a:cubicBezTo>
                  <a:pt x="3028137" y="416330"/>
                  <a:pt x="3032571" y="418261"/>
                  <a:pt x="3037337" y="419648"/>
                </a:cubicBezTo>
                <a:cubicBezTo>
                  <a:pt x="3042102" y="421036"/>
                  <a:pt x="3047411" y="422001"/>
                  <a:pt x="3053263" y="422544"/>
                </a:cubicBezTo>
                <a:cubicBezTo>
                  <a:pt x="3059114" y="423087"/>
                  <a:pt x="3066021" y="423419"/>
                  <a:pt x="3073984" y="423539"/>
                </a:cubicBezTo>
                <a:cubicBezTo>
                  <a:pt x="3084722" y="423780"/>
                  <a:pt x="3095400" y="423780"/>
                  <a:pt x="3106017" y="423539"/>
                </a:cubicBezTo>
                <a:cubicBezTo>
                  <a:pt x="3116634" y="423298"/>
                  <a:pt x="3126768" y="422876"/>
                  <a:pt x="3136420" y="422272"/>
                </a:cubicBezTo>
                <a:lnTo>
                  <a:pt x="3133344" y="435845"/>
                </a:lnTo>
                <a:cubicBezTo>
                  <a:pt x="3129483" y="435966"/>
                  <a:pt x="3125110" y="436087"/>
                  <a:pt x="3120224" y="436207"/>
                </a:cubicBezTo>
                <a:cubicBezTo>
                  <a:pt x="3115337" y="436328"/>
                  <a:pt x="3110360" y="436419"/>
                  <a:pt x="3105293" y="436479"/>
                </a:cubicBezTo>
                <a:cubicBezTo>
                  <a:pt x="3100226" y="436539"/>
                  <a:pt x="3095249" y="436569"/>
                  <a:pt x="3090362" y="436569"/>
                </a:cubicBezTo>
                <a:cubicBezTo>
                  <a:pt x="3085476" y="436569"/>
                  <a:pt x="3081163" y="436569"/>
                  <a:pt x="3077423" y="436569"/>
                </a:cubicBezTo>
                <a:cubicBezTo>
                  <a:pt x="3068012" y="436449"/>
                  <a:pt x="3059838" y="436117"/>
                  <a:pt x="3052900" y="435574"/>
                </a:cubicBezTo>
                <a:cubicBezTo>
                  <a:pt x="3045963" y="435031"/>
                  <a:pt x="3039689" y="434006"/>
                  <a:pt x="3034079" y="432497"/>
                </a:cubicBezTo>
                <a:cubicBezTo>
                  <a:pt x="3028469" y="430989"/>
                  <a:pt x="3023281" y="428757"/>
                  <a:pt x="3018515" y="425801"/>
                </a:cubicBezTo>
                <a:cubicBezTo>
                  <a:pt x="3013750" y="422845"/>
                  <a:pt x="3008893" y="418834"/>
                  <a:pt x="3003947" y="413766"/>
                </a:cubicBezTo>
                <a:cubicBezTo>
                  <a:pt x="3002258" y="415697"/>
                  <a:pt x="3000659" y="417537"/>
                  <a:pt x="2999151" y="419286"/>
                </a:cubicBezTo>
                <a:cubicBezTo>
                  <a:pt x="2997643" y="421036"/>
                  <a:pt x="2996074" y="422845"/>
                  <a:pt x="2994446" y="424715"/>
                </a:cubicBezTo>
                <a:cubicBezTo>
                  <a:pt x="2992817" y="426586"/>
                  <a:pt x="2991037" y="428576"/>
                  <a:pt x="2989107" y="430688"/>
                </a:cubicBezTo>
                <a:cubicBezTo>
                  <a:pt x="2987176" y="432799"/>
                  <a:pt x="2984944" y="435122"/>
                  <a:pt x="2982411" y="437655"/>
                </a:cubicBezTo>
                <a:lnTo>
                  <a:pt x="2972819" y="427521"/>
                </a:lnTo>
                <a:cubicBezTo>
                  <a:pt x="2977766" y="422936"/>
                  <a:pt x="2982411" y="418442"/>
                  <a:pt x="2986754" y="414038"/>
                </a:cubicBezTo>
                <a:cubicBezTo>
                  <a:pt x="2991098" y="409634"/>
                  <a:pt x="2994958" y="405321"/>
                  <a:pt x="2998337" y="401098"/>
                </a:cubicBezTo>
                <a:lnTo>
                  <a:pt x="2998337" y="351330"/>
                </a:lnTo>
                <a:lnTo>
                  <a:pt x="2978791" y="351330"/>
                </a:lnTo>
                <a:close/>
                <a:moveTo>
                  <a:pt x="2291200" y="337576"/>
                </a:moveTo>
                <a:lnTo>
                  <a:pt x="2291200" y="354950"/>
                </a:lnTo>
                <a:lnTo>
                  <a:pt x="2322690" y="354950"/>
                </a:lnTo>
                <a:lnTo>
                  <a:pt x="2322690" y="337576"/>
                </a:lnTo>
                <a:close/>
                <a:moveTo>
                  <a:pt x="1193454" y="337214"/>
                </a:moveTo>
                <a:lnTo>
                  <a:pt x="1230916" y="337214"/>
                </a:lnTo>
                <a:lnTo>
                  <a:pt x="1230916" y="411233"/>
                </a:lnTo>
                <a:cubicBezTo>
                  <a:pt x="1231760" y="410509"/>
                  <a:pt x="1233269" y="409121"/>
                  <a:pt x="1235440" y="407070"/>
                </a:cubicBezTo>
                <a:cubicBezTo>
                  <a:pt x="1237612" y="405019"/>
                  <a:pt x="1239874" y="402878"/>
                  <a:pt x="1242227" y="400646"/>
                </a:cubicBezTo>
                <a:cubicBezTo>
                  <a:pt x="1244579" y="398414"/>
                  <a:pt x="1246721" y="396363"/>
                  <a:pt x="1248651" y="394493"/>
                </a:cubicBezTo>
                <a:cubicBezTo>
                  <a:pt x="1250582" y="392623"/>
                  <a:pt x="1251788" y="391507"/>
                  <a:pt x="1252271" y="391145"/>
                </a:cubicBezTo>
                <a:lnTo>
                  <a:pt x="1257519" y="403813"/>
                </a:lnTo>
                <a:cubicBezTo>
                  <a:pt x="1256675" y="404537"/>
                  <a:pt x="1255016" y="405924"/>
                  <a:pt x="1252542" y="407975"/>
                </a:cubicBezTo>
                <a:cubicBezTo>
                  <a:pt x="1250069" y="410026"/>
                  <a:pt x="1247385" y="412289"/>
                  <a:pt x="1244489" y="414762"/>
                </a:cubicBezTo>
                <a:cubicBezTo>
                  <a:pt x="1241593" y="417235"/>
                  <a:pt x="1238788" y="419678"/>
                  <a:pt x="1236074" y="422091"/>
                </a:cubicBezTo>
                <a:cubicBezTo>
                  <a:pt x="1233359" y="424504"/>
                  <a:pt x="1231338" y="426314"/>
                  <a:pt x="1230011" y="427521"/>
                </a:cubicBezTo>
                <a:cubicBezTo>
                  <a:pt x="1228684" y="428606"/>
                  <a:pt x="1227176" y="429994"/>
                  <a:pt x="1225487" y="431683"/>
                </a:cubicBezTo>
                <a:cubicBezTo>
                  <a:pt x="1223797" y="433372"/>
                  <a:pt x="1222169" y="435001"/>
                  <a:pt x="1220600" y="436569"/>
                </a:cubicBezTo>
                <a:lnTo>
                  <a:pt x="1212637" y="426435"/>
                </a:lnTo>
                <a:cubicBezTo>
                  <a:pt x="1214688" y="424746"/>
                  <a:pt x="1216046" y="423087"/>
                  <a:pt x="1216709" y="421458"/>
                </a:cubicBezTo>
                <a:cubicBezTo>
                  <a:pt x="1217373" y="419829"/>
                  <a:pt x="1217705" y="417808"/>
                  <a:pt x="1217705" y="415395"/>
                </a:cubicBezTo>
                <a:lnTo>
                  <a:pt x="1217705" y="350425"/>
                </a:lnTo>
                <a:lnTo>
                  <a:pt x="1193454" y="350425"/>
                </a:lnTo>
                <a:close/>
                <a:moveTo>
                  <a:pt x="344796" y="336852"/>
                </a:moveTo>
                <a:cubicBezTo>
                  <a:pt x="339125" y="336852"/>
                  <a:pt x="334510" y="337576"/>
                  <a:pt x="330951" y="339024"/>
                </a:cubicBezTo>
                <a:cubicBezTo>
                  <a:pt x="327392" y="340472"/>
                  <a:pt x="324587" y="342583"/>
                  <a:pt x="322536" y="345358"/>
                </a:cubicBezTo>
                <a:cubicBezTo>
                  <a:pt x="320485" y="348133"/>
                  <a:pt x="319037" y="351511"/>
                  <a:pt x="318192" y="355493"/>
                </a:cubicBezTo>
                <a:cubicBezTo>
                  <a:pt x="317348" y="359474"/>
                  <a:pt x="316865" y="363938"/>
                  <a:pt x="316745" y="368885"/>
                </a:cubicBezTo>
                <a:lnTo>
                  <a:pt x="368503" y="365084"/>
                </a:lnTo>
                <a:cubicBezTo>
                  <a:pt x="368503" y="361344"/>
                  <a:pt x="368262" y="357755"/>
                  <a:pt x="367779" y="354316"/>
                </a:cubicBezTo>
                <a:cubicBezTo>
                  <a:pt x="367297" y="350878"/>
                  <a:pt x="366241" y="347861"/>
                  <a:pt x="364612" y="345267"/>
                </a:cubicBezTo>
                <a:cubicBezTo>
                  <a:pt x="362984" y="342673"/>
                  <a:pt x="360601" y="340622"/>
                  <a:pt x="357464" y="339114"/>
                </a:cubicBezTo>
                <a:cubicBezTo>
                  <a:pt x="354327" y="337606"/>
                  <a:pt x="350104" y="336852"/>
                  <a:pt x="344796" y="336852"/>
                </a:cubicBezTo>
                <a:close/>
                <a:moveTo>
                  <a:pt x="4293165" y="334137"/>
                </a:moveTo>
                <a:lnTo>
                  <a:pt x="4293165" y="348073"/>
                </a:lnTo>
                <a:lnTo>
                  <a:pt x="4352344" y="348073"/>
                </a:lnTo>
                <a:lnTo>
                  <a:pt x="4352344" y="334137"/>
                </a:lnTo>
                <a:close/>
                <a:moveTo>
                  <a:pt x="3233490" y="332871"/>
                </a:moveTo>
                <a:lnTo>
                  <a:pt x="3233490" y="355131"/>
                </a:lnTo>
                <a:lnTo>
                  <a:pt x="3274209" y="355131"/>
                </a:lnTo>
                <a:lnTo>
                  <a:pt x="3274209" y="332871"/>
                </a:lnTo>
                <a:close/>
                <a:moveTo>
                  <a:pt x="3177388" y="332871"/>
                </a:moveTo>
                <a:lnTo>
                  <a:pt x="3177388" y="355131"/>
                </a:lnTo>
                <a:lnTo>
                  <a:pt x="3219917" y="355131"/>
                </a:lnTo>
                <a:lnTo>
                  <a:pt x="3219917" y="332871"/>
                </a:lnTo>
                <a:close/>
                <a:moveTo>
                  <a:pt x="2709500" y="329794"/>
                </a:moveTo>
                <a:lnTo>
                  <a:pt x="2722712" y="330156"/>
                </a:lnTo>
                <a:lnTo>
                  <a:pt x="2722712" y="419920"/>
                </a:lnTo>
                <a:cubicBezTo>
                  <a:pt x="2722712" y="423298"/>
                  <a:pt x="2722350" y="426163"/>
                  <a:pt x="2721626" y="428516"/>
                </a:cubicBezTo>
                <a:cubicBezTo>
                  <a:pt x="2720902" y="430869"/>
                  <a:pt x="2719665" y="432799"/>
                  <a:pt x="2717916" y="434307"/>
                </a:cubicBezTo>
                <a:cubicBezTo>
                  <a:pt x="2716166" y="435815"/>
                  <a:pt x="2713814" y="436961"/>
                  <a:pt x="2710858" y="437746"/>
                </a:cubicBezTo>
                <a:cubicBezTo>
                  <a:pt x="2707902" y="438530"/>
                  <a:pt x="2704132" y="439043"/>
                  <a:pt x="2699547" y="439284"/>
                </a:cubicBezTo>
                <a:lnTo>
                  <a:pt x="2690498" y="440008"/>
                </a:lnTo>
                <a:lnTo>
                  <a:pt x="2685793" y="426435"/>
                </a:lnTo>
                <a:lnTo>
                  <a:pt x="2696651" y="425711"/>
                </a:lnTo>
                <a:cubicBezTo>
                  <a:pt x="2699306" y="425590"/>
                  <a:pt x="2701477" y="425319"/>
                  <a:pt x="2703166" y="424896"/>
                </a:cubicBezTo>
                <a:cubicBezTo>
                  <a:pt x="2704856" y="424474"/>
                  <a:pt x="2706183" y="423871"/>
                  <a:pt x="2707148" y="423087"/>
                </a:cubicBezTo>
                <a:cubicBezTo>
                  <a:pt x="2708113" y="422302"/>
                  <a:pt x="2708746" y="421277"/>
                  <a:pt x="2709048" y="420010"/>
                </a:cubicBezTo>
                <a:cubicBezTo>
                  <a:pt x="2709350" y="418743"/>
                  <a:pt x="2709500" y="417145"/>
                  <a:pt x="2709500" y="415214"/>
                </a:cubicBezTo>
                <a:close/>
                <a:moveTo>
                  <a:pt x="457715" y="324003"/>
                </a:moveTo>
                <a:lnTo>
                  <a:pt x="459524" y="324003"/>
                </a:lnTo>
                <a:lnTo>
                  <a:pt x="458981" y="338119"/>
                </a:lnTo>
                <a:lnTo>
                  <a:pt x="456810" y="338119"/>
                </a:lnTo>
                <a:cubicBezTo>
                  <a:pt x="453673" y="338119"/>
                  <a:pt x="450596" y="338421"/>
                  <a:pt x="447580" y="339024"/>
                </a:cubicBezTo>
                <a:cubicBezTo>
                  <a:pt x="444564" y="339627"/>
                  <a:pt x="441728" y="340743"/>
                  <a:pt x="439074" y="342372"/>
                </a:cubicBezTo>
                <a:cubicBezTo>
                  <a:pt x="436420" y="344001"/>
                  <a:pt x="434007" y="346203"/>
                  <a:pt x="431835" y="348977"/>
                </a:cubicBezTo>
                <a:cubicBezTo>
                  <a:pt x="429663" y="351752"/>
                  <a:pt x="427914" y="355312"/>
                  <a:pt x="426587" y="359655"/>
                </a:cubicBezTo>
                <a:lnTo>
                  <a:pt x="426587" y="423539"/>
                </a:lnTo>
                <a:lnTo>
                  <a:pt x="411023" y="423539"/>
                </a:lnTo>
                <a:lnTo>
                  <a:pt x="411023" y="325813"/>
                </a:lnTo>
                <a:lnTo>
                  <a:pt x="426587" y="325813"/>
                </a:lnTo>
                <a:lnTo>
                  <a:pt x="426587" y="343548"/>
                </a:lnTo>
                <a:cubicBezTo>
                  <a:pt x="428155" y="339446"/>
                  <a:pt x="430086" y="336128"/>
                  <a:pt x="432378" y="333595"/>
                </a:cubicBezTo>
                <a:cubicBezTo>
                  <a:pt x="434670" y="331061"/>
                  <a:pt x="437204" y="329070"/>
                  <a:pt x="439979" y="327622"/>
                </a:cubicBezTo>
                <a:cubicBezTo>
                  <a:pt x="442754" y="326175"/>
                  <a:pt x="445680" y="325209"/>
                  <a:pt x="448756" y="324727"/>
                </a:cubicBezTo>
                <a:cubicBezTo>
                  <a:pt x="451833" y="324244"/>
                  <a:pt x="454819" y="324003"/>
                  <a:pt x="457715" y="324003"/>
                </a:cubicBezTo>
                <a:close/>
                <a:moveTo>
                  <a:pt x="344796" y="324003"/>
                </a:moveTo>
                <a:cubicBezTo>
                  <a:pt x="353120" y="324003"/>
                  <a:pt x="359847" y="325240"/>
                  <a:pt x="364974" y="327713"/>
                </a:cubicBezTo>
                <a:cubicBezTo>
                  <a:pt x="370102" y="330186"/>
                  <a:pt x="374053" y="333383"/>
                  <a:pt x="376828" y="337305"/>
                </a:cubicBezTo>
                <a:cubicBezTo>
                  <a:pt x="379603" y="341226"/>
                  <a:pt x="381473" y="345629"/>
                  <a:pt x="382438" y="350516"/>
                </a:cubicBezTo>
                <a:cubicBezTo>
                  <a:pt x="383404" y="355402"/>
                  <a:pt x="383886" y="360198"/>
                  <a:pt x="383886" y="364903"/>
                </a:cubicBezTo>
                <a:cubicBezTo>
                  <a:pt x="383886" y="366230"/>
                  <a:pt x="383796" y="367889"/>
                  <a:pt x="383615" y="369880"/>
                </a:cubicBezTo>
                <a:cubicBezTo>
                  <a:pt x="383434" y="371871"/>
                  <a:pt x="383223" y="374012"/>
                  <a:pt x="382981" y="376305"/>
                </a:cubicBezTo>
                <a:lnTo>
                  <a:pt x="316745" y="380467"/>
                </a:lnTo>
                <a:cubicBezTo>
                  <a:pt x="316745" y="385776"/>
                  <a:pt x="317287" y="390391"/>
                  <a:pt x="318373" y="394312"/>
                </a:cubicBezTo>
                <a:cubicBezTo>
                  <a:pt x="319459" y="398233"/>
                  <a:pt x="321209" y="401460"/>
                  <a:pt x="323622" y="403994"/>
                </a:cubicBezTo>
                <a:cubicBezTo>
                  <a:pt x="326035" y="406527"/>
                  <a:pt x="329232" y="408428"/>
                  <a:pt x="333213" y="409695"/>
                </a:cubicBezTo>
                <a:cubicBezTo>
                  <a:pt x="337195" y="410961"/>
                  <a:pt x="342141" y="411595"/>
                  <a:pt x="348053" y="411595"/>
                </a:cubicBezTo>
                <a:cubicBezTo>
                  <a:pt x="353482" y="411595"/>
                  <a:pt x="359002" y="410992"/>
                  <a:pt x="364612" y="409785"/>
                </a:cubicBezTo>
                <a:cubicBezTo>
                  <a:pt x="370223" y="408579"/>
                  <a:pt x="374898" y="407070"/>
                  <a:pt x="378638" y="405261"/>
                </a:cubicBezTo>
                <a:lnTo>
                  <a:pt x="378638" y="419558"/>
                </a:lnTo>
                <a:cubicBezTo>
                  <a:pt x="377190" y="420282"/>
                  <a:pt x="375320" y="421006"/>
                  <a:pt x="373028" y="421729"/>
                </a:cubicBezTo>
                <a:cubicBezTo>
                  <a:pt x="370735" y="422453"/>
                  <a:pt x="368141" y="423087"/>
                  <a:pt x="365246" y="423630"/>
                </a:cubicBezTo>
                <a:cubicBezTo>
                  <a:pt x="362350" y="424173"/>
                  <a:pt x="359243" y="424595"/>
                  <a:pt x="355926" y="424896"/>
                </a:cubicBezTo>
                <a:cubicBezTo>
                  <a:pt x="352608" y="425198"/>
                  <a:pt x="349199" y="425349"/>
                  <a:pt x="345701" y="425349"/>
                </a:cubicBezTo>
                <a:cubicBezTo>
                  <a:pt x="338462" y="425349"/>
                  <a:pt x="332037" y="424535"/>
                  <a:pt x="326427" y="422906"/>
                </a:cubicBezTo>
                <a:cubicBezTo>
                  <a:pt x="320816" y="421277"/>
                  <a:pt x="316081" y="418502"/>
                  <a:pt x="312220" y="414581"/>
                </a:cubicBezTo>
                <a:cubicBezTo>
                  <a:pt x="308359" y="410660"/>
                  <a:pt x="305434" y="405472"/>
                  <a:pt x="303443" y="399017"/>
                </a:cubicBezTo>
                <a:cubicBezTo>
                  <a:pt x="301452" y="392562"/>
                  <a:pt x="300457" y="384449"/>
                  <a:pt x="300457" y="374676"/>
                </a:cubicBezTo>
                <a:cubicBezTo>
                  <a:pt x="300457" y="364903"/>
                  <a:pt x="301452" y="356790"/>
                  <a:pt x="303443" y="350335"/>
                </a:cubicBezTo>
                <a:cubicBezTo>
                  <a:pt x="305434" y="343880"/>
                  <a:pt x="308329" y="338692"/>
                  <a:pt x="312130" y="334771"/>
                </a:cubicBezTo>
                <a:cubicBezTo>
                  <a:pt x="315930" y="330850"/>
                  <a:pt x="320575" y="328075"/>
                  <a:pt x="326065" y="326446"/>
                </a:cubicBezTo>
                <a:cubicBezTo>
                  <a:pt x="331554" y="324817"/>
                  <a:pt x="337798" y="324003"/>
                  <a:pt x="344796" y="324003"/>
                </a:cubicBezTo>
                <a:close/>
                <a:moveTo>
                  <a:pt x="2482853" y="320383"/>
                </a:moveTo>
                <a:lnTo>
                  <a:pt x="2493169" y="326718"/>
                </a:lnTo>
                <a:cubicBezTo>
                  <a:pt x="2491118" y="330458"/>
                  <a:pt x="2488795" y="334288"/>
                  <a:pt x="2486201" y="338209"/>
                </a:cubicBezTo>
                <a:cubicBezTo>
                  <a:pt x="2483607" y="342131"/>
                  <a:pt x="2480802" y="346082"/>
                  <a:pt x="2477786" y="350063"/>
                </a:cubicBezTo>
                <a:lnTo>
                  <a:pt x="2477786" y="441637"/>
                </a:lnTo>
                <a:lnTo>
                  <a:pt x="2465118" y="441637"/>
                </a:lnTo>
                <a:lnTo>
                  <a:pt x="2465118" y="365627"/>
                </a:lnTo>
                <a:cubicBezTo>
                  <a:pt x="2461981" y="369126"/>
                  <a:pt x="2458784" y="372534"/>
                  <a:pt x="2455526" y="375852"/>
                </a:cubicBezTo>
                <a:cubicBezTo>
                  <a:pt x="2452268" y="379170"/>
                  <a:pt x="2449071" y="382217"/>
                  <a:pt x="2445934" y="384991"/>
                </a:cubicBezTo>
                <a:lnTo>
                  <a:pt x="2437609" y="374676"/>
                </a:lnTo>
                <a:cubicBezTo>
                  <a:pt x="2441350" y="371539"/>
                  <a:pt x="2445361" y="367769"/>
                  <a:pt x="2449644" y="363365"/>
                </a:cubicBezTo>
                <a:cubicBezTo>
                  <a:pt x="2453927" y="358961"/>
                  <a:pt x="2458120" y="354286"/>
                  <a:pt x="2462222" y="349339"/>
                </a:cubicBezTo>
                <a:cubicBezTo>
                  <a:pt x="2466324" y="344393"/>
                  <a:pt x="2470155" y="339416"/>
                  <a:pt x="2473714" y="334409"/>
                </a:cubicBezTo>
                <a:cubicBezTo>
                  <a:pt x="2477273" y="329402"/>
                  <a:pt x="2480320" y="324727"/>
                  <a:pt x="2482853" y="320383"/>
                </a:cubicBezTo>
                <a:close/>
                <a:moveTo>
                  <a:pt x="492176" y="319840"/>
                </a:moveTo>
                <a:lnTo>
                  <a:pt x="492176" y="362732"/>
                </a:lnTo>
                <a:lnTo>
                  <a:pt x="528552" y="362732"/>
                </a:lnTo>
                <a:lnTo>
                  <a:pt x="528552" y="319840"/>
                </a:lnTo>
                <a:close/>
                <a:moveTo>
                  <a:pt x="2825868" y="314230"/>
                </a:moveTo>
                <a:cubicBezTo>
                  <a:pt x="2827556" y="315919"/>
                  <a:pt x="2829578" y="318061"/>
                  <a:pt x="2831930" y="320655"/>
                </a:cubicBezTo>
                <a:cubicBezTo>
                  <a:pt x="2834283" y="323249"/>
                  <a:pt x="2836636" y="325933"/>
                  <a:pt x="2838988" y="328708"/>
                </a:cubicBezTo>
                <a:cubicBezTo>
                  <a:pt x="2841341" y="331483"/>
                  <a:pt x="2843603" y="334258"/>
                  <a:pt x="2845775" y="337033"/>
                </a:cubicBezTo>
                <a:cubicBezTo>
                  <a:pt x="2847946" y="339808"/>
                  <a:pt x="2849696" y="342221"/>
                  <a:pt x="2851023" y="344272"/>
                </a:cubicBezTo>
                <a:lnTo>
                  <a:pt x="2840888" y="354226"/>
                </a:lnTo>
                <a:cubicBezTo>
                  <a:pt x="2839561" y="351813"/>
                  <a:pt x="2837872" y="349128"/>
                  <a:pt x="2835821" y="346172"/>
                </a:cubicBezTo>
                <a:cubicBezTo>
                  <a:pt x="2833770" y="343216"/>
                  <a:pt x="2831568" y="340260"/>
                  <a:pt x="2829215" y="337305"/>
                </a:cubicBezTo>
                <a:cubicBezTo>
                  <a:pt x="2826863" y="334349"/>
                  <a:pt x="2824540" y="331574"/>
                  <a:pt x="2822248" y="328980"/>
                </a:cubicBezTo>
                <a:cubicBezTo>
                  <a:pt x="2819955" y="326386"/>
                  <a:pt x="2817965" y="324244"/>
                  <a:pt x="2816276" y="322555"/>
                </a:cubicBezTo>
                <a:close/>
                <a:moveTo>
                  <a:pt x="2921241" y="313868"/>
                </a:moveTo>
                <a:lnTo>
                  <a:pt x="2931376" y="321650"/>
                </a:lnTo>
                <a:cubicBezTo>
                  <a:pt x="2929928" y="323943"/>
                  <a:pt x="2928209" y="326476"/>
                  <a:pt x="2926218" y="329251"/>
                </a:cubicBezTo>
                <a:cubicBezTo>
                  <a:pt x="2924227" y="332026"/>
                  <a:pt x="2922086" y="334861"/>
                  <a:pt x="2919794" y="337757"/>
                </a:cubicBezTo>
                <a:cubicBezTo>
                  <a:pt x="2917501" y="340653"/>
                  <a:pt x="2915148" y="343488"/>
                  <a:pt x="2912736" y="346263"/>
                </a:cubicBezTo>
                <a:cubicBezTo>
                  <a:pt x="2910322" y="349038"/>
                  <a:pt x="2907970" y="351571"/>
                  <a:pt x="2905678" y="353864"/>
                </a:cubicBezTo>
                <a:lnTo>
                  <a:pt x="2896086" y="345358"/>
                </a:lnTo>
                <a:cubicBezTo>
                  <a:pt x="2898016" y="343548"/>
                  <a:pt x="2900158" y="341286"/>
                  <a:pt x="2902510" y="338571"/>
                </a:cubicBezTo>
                <a:cubicBezTo>
                  <a:pt x="2904863" y="335857"/>
                  <a:pt x="2907216" y="333052"/>
                  <a:pt x="2909568" y="330156"/>
                </a:cubicBezTo>
                <a:cubicBezTo>
                  <a:pt x="2911921" y="327260"/>
                  <a:pt x="2914123" y="324365"/>
                  <a:pt x="2916174" y="321469"/>
                </a:cubicBezTo>
                <a:cubicBezTo>
                  <a:pt x="2918225" y="318574"/>
                  <a:pt x="2919914" y="316040"/>
                  <a:pt x="2921241" y="313868"/>
                </a:cubicBezTo>
                <a:close/>
                <a:moveTo>
                  <a:pt x="122692" y="312059"/>
                </a:moveTo>
                <a:lnTo>
                  <a:pt x="122692" y="365446"/>
                </a:lnTo>
                <a:lnTo>
                  <a:pt x="139884" y="365446"/>
                </a:lnTo>
                <a:cubicBezTo>
                  <a:pt x="145676" y="365446"/>
                  <a:pt x="150562" y="365024"/>
                  <a:pt x="154543" y="364179"/>
                </a:cubicBezTo>
                <a:cubicBezTo>
                  <a:pt x="158525" y="363335"/>
                  <a:pt x="161692" y="361857"/>
                  <a:pt x="164044" y="359745"/>
                </a:cubicBezTo>
                <a:cubicBezTo>
                  <a:pt x="166397" y="357634"/>
                  <a:pt x="168086" y="354829"/>
                  <a:pt x="169112" y="351330"/>
                </a:cubicBezTo>
                <a:cubicBezTo>
                  <a:pt x="170137" y="347831"/>
                  <a:pt x="170650" y="343428"/>
                  <a:pt x="170650" y="338119"/>
                </a:cubicBezTo>
                <a:cubicBezTo>
                  <a:pt x="170650" y="333293"/>
                  <a:pt x="170137" y="329221"/>
                  <a:pt x="169112" y="325903"/>
                </a:cubicBezTo>
                <a:cubicBezTo>
                  <a:pt x="168086" y="322585"/>
                  <a:pt x="166397" y="319901"/>
                  <a:pt x="164044" y="317850"/>
                </a:cubicBezTo>
                <a:cubicBezTo>
                  <a:pt x="161692" y="315799"/>
                  <a:pt x="158525" y="314321"/>
                  <a:pt x="154543" y="313416"/>
                </a:cubicBezTo>
                <a:cubicBezTo>
                  <a:pt x="150562" y="312511"/>
                  <a:pt x="145676" y="312059"/>
                  <a:pt x="139884" y="312059"/>
                </a:cubicBezTo>
                <a:close/>
                <a:moveTo>
                  <a:pt x="17917" y="312059"/>
                </a:moveTo>
                <a:lnTo>
                  <a:pt x="17917" y="365446"/>
                </a:lnTo>
                <a:lnTo>
                  <a:pt x="35109" y="365446"/>
                </a:lnTo>
                <a:cubicBezTo>
                  <a:pt x="40901" y="365446"/>
                  <a:pt x="45787" y="365024"/>
                  <a:pt x="49768" y="364179"/>
                </a:cubicBezTo>
                <a:cubicBezTo>
                  <a:pt x="53750" y="363335"/>
                  <a:pt x="56917" y="361857"/>
                  <a:pt x="59269" y="359745"/>
                </a:cubicBezTo>
                <a:cubicBezTo>
                  <a:pt x="61622" y="357634"/>
                  <a:pt x="63311" y="354829"/>
                  <a:pt x="64337" y="351330"/>
                </a:cubicBezTo>
                <a:cubicBezTo>
                  <a:pt x="65362" y="347831"/>
                  <a:pt x="65875" y="343428"/>
                  <a:pt x="65875" y="338119"/>
                </a:cubicBezTo>
                <a:cubicBezTo>
                  <a:pt x="65875" y="333293"/>
                  <a:pt x="65362" y="329221"/>
                  <a:pt x="64337" y="325903"/>
                </a:cubicBezTo>
                <a:cubicBezTo>
                  <a:pt x="63311" y="322585"/>
                  <a:pt x="61622" y="319901"/>
                  <a:pt x="59269" y="317850"/>
                </a:cubicBezTo>
                <a:cubicBezTo>
                  <a:pt x="56917" y="315799"/>
                  <a:pt x="53750" y="314321"/>
                  <a:pt x="49768" y="313416"/>
                </a:cubicBezTo>
                <a:cubicBezTo>
                  <a:pt x="45787" y="312511"/>
                  <a:pt x="40901" y="312059"/>
                  <a:pt x="35109" y="312059"/>
                </a:cubicBezTo>
                <a:close/>
                <a:moveTo>
                  <a:pt x="1601800" y="311335"/>
                </a:moveTo>
                <a:lnTo>
                  <a:pt x="1615012" y="311697"/>
                </a:lnTo>
                <a:lnTo>
                  <a:pt x="1615012" y="438922"/>
                </a:lnTo>
                <a:lnTo>
                  <a:pt x="1601800" y="438922"/>
                </a:lnTo>
                <a:close/>
                <a:moveTo>
                  <a:pt x="2291200" y="309163"/>
                </a:moveTo>
                <a:lnTo>
                  <a:pt x="2291200" y="326356"/>
                </a:lnTo>
                <a:lnTo>
                  <a:pt x="2322690" y="326356"/>
                </a:lnTo>
                <a:lnTo>
                  <a:pt x="2322690" y="309163"/>
                </a:lnTo>
                <a:close/>
                <a:moveTo>
                  <a:pt x="2368658" y="300657"/>
                </a:moveTo>
                <a:lnTo>
                  <a:pt x="2368658" y="331423"/>
                </a:lnTo>
                <a:lnTo>
                  <a:pt x="2398881" y="331423"/>
                </a:lnTo>
                <a:lnTo>
                  <a:pt x="2398881" y="300657"/>
                </a:lnTo>
                <a:close/>
                <a:moveTo>
                  <a:pt x="3898459" y="300295"/>
                </a:moveTo>
                <a:lnTo>
                  <a:pt x="3898278" y="327803"/>
                </a:lnTo>
                <a:lnTo>
                  <a:pt x="3926148" y="327803"/>
                </a:lnTo>
                <a:cubicBezTo>
                  <a:pt x="3926148" y="320806"/>
                  <a:pt x="3926178" y="314803"/>
                  <a:pt x="3926238" y="309796"/>
                </a:cubicBezTo>
                <a:cubicBezTo>
                  <a:pt x="3926298" y="304789"/>
                  <a:pt x="3926329" y="301622"/>
                  <a:pt x="3926329" y="300295"/>
                </a:cubicBezTo>
                <a:close/>
                <a:moveTo>
                  <a:pt x="3233490" y="299028"/>
                </a:moveTo>
                <a:lnTo>
                  <a:pt x="3233490" y="321288"/>
                </a:lnTo>
                <a:lnTo>
                  <a:pt x="3274209" y="321288"/>
                </a:lnTo>
                <a:lnTo>
                  <a:pt x="3274209" y="299028"/>
                </a:lnTo>
                <a:close/>
                <a:moveTo>
                  <a:pt x="3177388" y="299028"/>
                </a:moveTo>
                <a:lnTo>
                  <a:pt x="3177388" y="321288"/>
                </a:lnTo>
                <a:lnTo>
                  <a:pt x="3219917" y="321288"/>
                </a:lnTo>
                <a:lnTo>
                  <a:pt x="3219917" y="299028"/>
                </a:lnTo>
                <a:close/>
                <a:moveTo>
                  <a:pt x="197425" y="297942"/>
                </a:moveTo>
                <a:lnTo>
                  <a:pt x="287007" y="297942"/>
                </a:lnTo>
                <a:lnTo>
                  <a:pt x="287007" y="312420"/>
                </a:lnTo>
                <a:lnTo>
                  <a:pt x="250451" y="312420"/>
                </a:lnTo>
                <a:lnTo>
                  <a:pt x="250451" y="423539"/>
                </a:lnTo>
                <a:lnTo>
                  <a:pt x="234163" y="423539"/>
                </a:lnTo>
                <a:lnTo>
                  <a:pt x="234163" y="312420"/>
                </a:lnTo>
                <a:lnTo>
                  <a:pt x="197425" y="312420"/>
                </a:lnTo>
                <a:close/>
                <a:moveTo>
                  <a:pt x="106404" y="297942"/>
                </a:moveTo>
                <a:lnTo>
                  <a:pt x="141332" y="297942"/>
                </a:lnTo>
                <a:cubicBezTo>
                  <a:pt x="150140" y="297942"/>
                  <a:pt x="157499" y="298727"/>
                  <a:pt x="163411" y="300295"/>
                </a:cubicBezTo>
                <a:cubicBezTo>
                  <a:pt x="169323" y="301864"/>
                  <a:pt x="174058" y="304277"/>
                  <a:pt x="177618" y="307534"/>
                </a:cubicBezTo>
                <a:cubicBezTo>
                  <a:pt x="181177" y="310792"/>
                  <a:pt x="183680" y="314954"/>
                  <a:pt x="185128" y="320021"/>
                </a:cubicBezTo>
                <a:cubicBezTo>
                  <a:pt x="186576" y="325089"/>
                  <a:pt x="187300" y="331121"/>
                  <a:pt x="187300" y="338119"/>
                </a:cubicBezTo>
                <a:cubicBezTo>
                  <a:pt x="187300" y="345479"/>
                  <a:pt x="186425" y="351752"/>
                  <a:pt x="184676" y="356940"/>
                </a:cubicBezTo>
                <a:cubicBezTo>
                  <a:pt x="182926" y="362128"/>
                  <a:pt x="180212" y="366351"/>
                  <a:pt x="176532" y="369609"/>
                </a:cubicBezTo>
                <a:cubicBezTo>
                  <a:pt x="172852" y="372866"/>
                  <a:pt x="168086" y="375249"/>
                  <a:pt x="162235" y="376757"/>
                </a:cubicBezTo>
                <a:cubicBezTo>
                  <a:pt x="156383" y="378265"/>
                  <a:pt x="149416" y="379019"/>
                  <a:pt x="141332" y="379019"/>
                </a:cubicBezTo>
                <a:lnTo>
                  <a:pt x="122692" y="379019"/>
                </a:lnTo>
                <a:lnTo>
                  <a:pt x="122692" y="423539"/>
                </a:lnTo>
                <a:lnTo>
                  <a:pt x="106404" y="423539"/>
                </a:lnTo>
                <a:close/>
                <a:moveTo>
                  <a:pt x="1629" y="297942"/>
                </a:moveTo>
                <a:lnTo>
                  <a:pt x="36557" y="297942"/>
                </a:lnTo>
                <a:cubicBezTo>
                  <a:pt x="45365" y="297942"/>
                  <a:pt x="52724" y="298727"/>
                  <a:pt x="58636" y="300295"/>
                </a:cubicBezTo>
                <a:cubicBezTo>
                  <a:pt x="64548" y="301864"/>
                  <a:pt x="69283" y="304277"/>
                  <a:pt x="72843" y="307534"/>
                </a:cubicBezTo>
                <a:cubicBezTo>
                  <a:pt x="76402" y="310792"/>
                  <a:pt x="78905" y="314954"/>
                  <a:pt x="80353" y="320021"/>
                </a:cubicBezTo>
                <a:cubicBezTo>
                  <a:pt x="81801" y="325089"/>
                  <a:pt x="82525" y="331121"/>
                  <a:pt x="82525" y="338119"/>
                </a:cubicBezTo>
                <a:cubicBezTo>
                  <a:pt x="82525" y="345479"/>
                  <a:pt x="81650" y="351752"/>
                  <a:pt x="79901" y="356940"/>
                </a:cubicBezTo>
                <a:cubicBezTo>
                  <a:pt x="78151" y="362128"/>
                  <a:pt x="75437" y="366351"/>
                  <a:pt x="71757" y="369609"/>
                </a:cubicBezTo>
                <a:cubicBezTo>
                  <a:pt x="68077" y="372866"/>
                  <a:pt x="63311" y="375249"/>
                  <a:pt x="57460" y="376757"/>
                </a:cubicBezTo>
                <a:cubicBezTo>
                  <a:pt x="51608" y="378265"/>
                  <a:pt x="44641" y="379019"/>
                  <a:pt x="36557" y="379019"/>
                </a:cubicBezTo>
                <a:lnTo>
                  <a:pt x="17917" y="379019"/>
                </a:lnTo>
                <a:lnTo>
                  <a:pt x="17917" y="423539"/>
                </a:lnTo>
                <a:lnTo>
                  <a:pt x="1629" y="423539"/>
                </a:lnTo>
                <a:close/>
                <a:moveTo>
                  <a:pt x="1640529" y="290161"/>
                </a:moveTo>
                <a:lnTo>
                  <a:pt x="1697355" y="290161"/>
                </a:lnTo>
                <a:lnTo>
                  <a:pt x="1697355" y="414490"/>
                </a:lnTo>
                <a:cubicBezTo>
                  <a:pt x="1697355" y="419437"/>
                  <a:pt x="1696993" y="423419"/>
                  <a:pt x="1696269" y="426435"/>
                </a:cubicBezTo>
                <a:cubicBezTo>
                  <a:pt x="1695545" y="429451"/>
                  <a:pt x="1694188" y="431864"/>
                  <a:pt x="1692197" y="433674"/>
                </a:cubicBezTo>
                <a:cubicBezTo>
                  <a:pt x="1690206" y="435484"/>
                  <a:pt x="1687522" y="436780"/>
                  <a:pt x="1684144" y="437565"/>
                </a:cubicBezTo>
                <a:cubicBezTo>
                  <a:pt x="1680766" y="438349"/>
                  <a:pt x="1676482" y="438922"/>
                  <a:pt x="1671294" y="439284"/>
                </a:cubicBezTo>
                <a:lnTo>
                  <a:pt x="1662246" y="440008"/>
                </a:lnTo>
                <a:lnTo>
                  <a:pt x="1657721" y="426797"/>
                </a:lnTo>
                <a:lnTo>
                  <a:pt x="1668942" y="426073"/>
                </a:lnTo>
                <a:cubicBezTo>
                  <a:pt x="1672199" y="425831"/>
                  <a:pt x="1674824" y="425470"/>
                  <a:pt x="1676814" y="424987"/>
                </a:cubicBezTo>
                <a:cubicBezTo>
                  <a:pt x="1678805" y="424504"/>
                  <a:pt x="1680343" y="423720"/>
                  <a:pt x="1681429" y="422634"/>
                </a:cubicBezTo>
                <a:cubicBezTo>
                  <a:pt x="1682515" y="421548"/>
                  <a:pt x="1683239" y="420070"/>
                  <a:pt x="1683601" y="418200"/>
                </a:cubicBezTo>
                <a:cubicBezTo>
                  <a:pt x="1683963" y="416330"/>
                  <a:pt x="1684144" y="413887"/>
                  <a:pt x="1684144" y="410871"/>
                </a:cubicBezTo>
                <a:lnTo>
                  <a:pt x="1684144" y="303010"/>
                </a:lnTo>
                <a:lnTo>
                  <a:pt x="1640529" y="303010"/>
                </a:lnTo>
                <a:close/>
                <a:moveTo>
                  <a:pt x="4421362" y="289799"/>
                </a:moveTo>
                <a:cubicBezTo>
                  <a:pt x="4423413" y="292091"/>
                  <a:pt x="4425796" y="294987"/>
                  <a:pt x="4428510" y="298485"/>
                </a:cubicBezTo>
                <a:cubicBezTo>
                  <a:pt x="4431225" y="301984"/>
                  <a:pt x="4433970" y="305664"/>
                  <a:pt x="4436745" y="309525"/>
                </a:cubicBezTo>
                <a:cubicBezTo>
                  <a:pt x="4439520" y="313386"/>
                  <a:pt x="4442174" y="317186"/>
                  <a:pt x="4444708" y="320926"/>
                </a:cubicBezTo>
                <a:cubicBezTo>
                  <a:pt x="4447242" y="324666"/>
                  <a:pt x="4449292" y="327864"/>
                  <a:pt x="4450861" y="330518"/>
                </a:cubicBezTo>
                <a:lnTo>
                  <a:pt x="4439278" y="340110"/>
                </a:lnTo>
                <a:cubicBezTo>
                  <a:pt x="4437590" y="336973"/>
                  <a:pt x="4435508" y="333414"/>
                  <a:pt x="4433035" y="329432"/>
                </a:cubicBezTo>
                <a:cubicBezTo>
                  <a:pt x="4430562" y="325451"/>
                  <a:pt x="4427968" y="321499"/>
                  <a:pt x="4425253" y="317578"/>
                </a:cubicBezTo>
                <a:cubicBezTo>
                  <a:pt x="4422538" y="313657"/>
                  <a:pt x="4419854" y="309917"/>
                  <a:pt x="4417200" y="306358"/>
                </a:cubicBezTo>
                <a:cubicBezTo>
                  <a:pt x="4414546" y="302799"/>
                  <a:pt x="4412314" y="299873"/>
                  <a:pt x="4410504" y="297581"/>
                </a:cubicBezTo>
                <a:close/>
                <a:moveTo>
                  <a:pt x="1935337" y="289799"/>
                </a:moveTo>
                <a:cubicBezTo>
                  <a:pt x="1937388" y="292091"/>
                  <a:pt x="1939771" y="294987"/>
                  <a:pt x="1942486" y="298485"/>
                </a:cubicBezTo>
                <a:cubicBezTo>
                  <a:pt x="1945200" y="301984"/>
                  <a:pt x="1947945" y="305664"/>
                  <a:pt x="1950720" y="309525"/>
                </a:cubicBezTo>
                <a:cubicBezTo>
                  <a:pt x="1953495" y="313386"/>
                  <a:pt x="1956149" y="317186"/>
                  <a:pt x="1958683" y="320926"/>
                </a:cubicBezTo>
                <a:cubicBezTo>
                  <a:pt x="1961216" y="324666"/>
                  <a:pt x="1963268" y="327864"/>
                  <a:pt x="1964836" y="330518"/>
                </a:cubicBezTo>
                <a:lnTo>
                  <a:pt x="1953254" y="340110"/>
                </a:lnTo>
                <a:cubicBezTo>
                  <a:pt x="1951564" y="336973"/>
                  <a:pt x="1949483" y="333414"/>
                  <a:pt x="1947010" y="329432"/>
                </a:cubicBezTo>
                <a:cubicBezTo>
                  <a:pt x="1944537" y="325451"/>
                  <a:pt x="1941943" y="321499"/>
                  <a:pt x="1939228" y="317578"/>
                </a:cubicBezTo>
                <a:cubicBezTo>
                  <a:pt x="1936513" y="313657"/>
                  <a:pt x="1933829" y="309917"/>
                  <a:pt x="1931175" y="306358"/>
                </a:cubicBezTo>
                <a:cubicBezTo>
                  <a:pt x="1928520" y="302799"/>
                  <a:pt x="1926288" y="299873"/>
                  <a:pt x="1924479" y="297581"/>
                </a:cubicBezTo>
                <a:close/>
                <a:moveTo>
                  <a:pt x="4525242" y="289075"/>
                </a:moveTo>
                <a:lnTo>
                  <a:pt x="4537005" y="296133"/>
                </a:lnTo>
                <a:cubicBezTo>
                  <a:pt x="4533989" y="301924"/>
                  <a:pt x="4530218" y="308711"/>
                  <a:pt x="4525694" y="316492"/>
                </a:cubicBezTo>
                <a:cubicBezTo>
                  <a:pt x="4521170" y="324274"/>
                  <a:pt x="4515831" y="331966"/>
                  <a:pt x="4509678" y="339567"/>
                </a:cubicBezTo>
                <a:lnTo>
                  <a:pt x="4498096" y="331423"/>
                </a:lnTo>
                <a:cubicBezTo>
                  <a:pt x="4500388" y="329010"/>
                  <a:pt x="4502831" y="325994"/>
                  <a:pt x="4505425" y="322374"/>
                </a:cubicBezTo>
                <a:cubicBezTo>
                  <a:pt x="4508019" y="318755"/>
                  <a:pt x="4510553" y="314954"/>
                  <a:pt x="4513026" y="310973"/>
                </a:cubicBezTo>
                <a:cubicBezTo>
                  <a:pt x="4515500" y="306991"/>
                  <a:pt x="4517822" y="303070"/>
                  <a:pt x="4519994" y="299209"/>
                </a:cubicBezTo>
                <a:cubicBezTo>
                  <a:pt x="4522165" y="295349"/>
                  <a:pt x="4523914" y="291970"/>
                  <a:pt x="4525242" y="289075"/>
                </a:cubicBezTo>
                <a:close/>
                <a:moveTo>
                  <a:pt x="2039217" y="289075"/>
                </a:moveTo>
                <a:lnTo>
                  <a:pt x="2050980" y="296133"/>
                </a:lnTo>
                <a:cubicBezTo>
                  <a:pt x="2047964" y="301924"/>
                  <a:pt x="2044194" y="308711"/>
                  <a:pt x="2039669" y="316492"/>
                </a:cubicBezTo>
                <a:cubicBezTo>
                  <a:pt x="2035145" y="324274"/>
                  <a:pt x="2029806" y="331966"/>
                  <a:pt x="2023653" y="339567"/>
                </a:cubicBezTo>
                <a:lnTo>
                  <a:pt x="2012070" y="331423"/>
                </a:lnTo>
                <a:cubicBezTo>
                  <a:pt x="2014363" y="329010"/>
                  <a:pt x="2016806" y="325994"/>
                  <a:pt x="2019400" y="322374"/>
                </a:cubicBezTo>
                <a:cubicBezTo>
                  <a:pt x="2021994" y="318755"/>
                  <a:pt x="2024528" y="314954"/>
                  <a:pt x="2027001" y="310973"/>
                </a:cubicBezTo>
                <a:cubicBezTo>
                  <a:pt x="2029474" y="306991"/>
                  <a:pt x="2031797" y="303070"/>
                  <a:pt x="2033968" y="299209"/>
                </a:cubicBezTo>
                <a:cubicBezTo>
                  <a:pt x="2036140" y="295349"/>
                  <a:pt x="2037890" y="291970"/>
                  <a:pt x="2039217" y="289075"/>
                </a:cubicBezTo>
                <a:close/>
                <a:moveTo>
                  <a:pt x="2356532" y="288351"/>
                </a:moveTo>
                <a:lnTo>
                  <a:pt x="2411187" y="288351"/>
                </a:lnTo>
                <a:lnTo>
                  <a:pt x="2411187" y="419920"/>
                </a:lnTo>
                <a:cubicBezTo>
                  <a:pt x="2411187" y="423419"/>
                  <a:pt x="2410916" y="426193"/>
                  <a:pt x="2410373" y="428244"/>
                </a:cubicBezTo>
                <a:cubicBezTo>
                  <a:pt x="2409830" y="430296"/>
                  <a:pt x="2408925" y="431924"/>
                  <a:pt x="2407658" y="433131"/>
                </a:cubicBezTo>
                <a:cubicBezTo>
                  <a:pt x="2406391" y="434337"/>
                  <a:pt x="2404672" y="435212"/>
                  <a:pt x="2402500" y="435755"/>
                </a:cubicBezTo>
                <a:cubicBezTo>
                  <a:pt x="2400328" y="436298"/>
                  <a:pt x="2397554" y="436811"/>
                  <a:pt x="2394176" y="437293"/>
                </a:cubicBezTo>
                <a:lnTo>
                  <a:pt x="2384946" y="438560"/>
                </a:lnTo>
                <a:lnTo>
                  <a:pt x="2380240" y="426616"/>
                </a:lnTo>
                <a:lnTo>
                  <a:pt x="2390013" y="425530"/>
                </a:lnTo>
                <a:cubicBezTo>
                  <a:pt x="2392064" y="425289"/>
                  <a:pt x="2393663" y="425017"/>
                  <a:pt x="2394809" y="424715"/>
                </a:cubicBezTo>
                <a:cubicBezTo>
                  <a:pt x="2395955" y="424414"/>
                  <a:pt x="2396830" y="423961"/>
                  <a:pt x="2397433" y="423358"/>
                </a:cubicBezTo>
                <a:cubicBezTo>
                  <a:pt x="2398036" y="422755"/>
                  <a:pt x="2398428" y="421850"/>
                  <a:pt x="2398609" y="420644"/>
                </a:cubicBezTo>
                <a:cubicBezTo>
                  <a:pt x="2398790" y="419437"/>
                  <a:pt x="2398881" y="417808"/>
                  <a:pt x="2398881" y="415757"/>
                </a:cubicBezTo>
                <a:lnTo>
                  <a:pt x="2398881" y="386620"/>
                </a:lnTo>
                <a:lnTo>
                  <a:pt x="2367753" y="386620"/>
                </a:lnTo>
                <a:cubicBezTo>
                  <a:pt x="2367270" y="392653"/>
                  <a:pt x="2366516" y="398052"/>
                  <a:pt x="2365491" y="402818"/>
                </a:cubicBezTo>
                <a:cubicBezTo>
                  <a:pt x="2364465" y="407583"/>
                  <a:pt x="2363048" y="412108"/>
                  <a:pt x="2361238" y="416391"/>
                </a:cubicBezTo>
                <a:cubicBezTo>
                  <a:pt x="2359428" y="420674"/>
                  <a:pt x="2357166" y="424927"/>
                  <a:pt x="2354452" y="429149"/>
                </a:cubicBezTo>
                <a:cubicBezTo>
                  <a:pt x="2351737" y="433372"/>
                  <a:pt x="2348449" y="437896"/>
                  <a:pt x="2344588" y="442722"/>
                </a:cubicBezTo>
                <a:lnTo>
                  <a:pt x="2333006" y="435484"/>
                </a:lnTo>
                <a:cubicBezTo>
                  <a:pt x="2336746" y="431140"/>
                  <a:pt x="2339943" y="427098"/>
                  <a:pt x="2342598" y="423358"/>
                </a:cubicBezTo>
                <a:cubicBezTo>
                  <a:pt x="2345252" y="419618"/>
                  <a:pt x="2347454" y="415908"/>
                  <a:pt x="2349203" y="412228"/>
                </a:cubicBezTo>
                <a:cubicBezTo>
                  <a:pt x="2350952" y="408548"/>
                  <a:pt x="2352310" y="404718"/>
                  <a:pt x="2353275" y="400736"/>
                </a:cubicBezTo>
                <a:cubicBezTo>
                  <a:pt x="2354240" y="396755"/>
                  <a:pt x="2354964" y="392291"/>
                  <a:pt x="2355447" y="387344"/>
                </a:cubicBezTo>
                <a:cubicBezTo>
                  <a:pt x="2355929" y="382398"/>
                  <a:pt x="2356231" y="376817"/>
                  <a:pt x="2356352" y="370604"/>
                </a:cubicBezTo>
                <a:cubicBezTo>
                  <a:pt x="2356472" y="364390"/>
                  <a:pt x="2356532" y="357182"/>
                  <a:pt x="2356532" y="348977"/>
                </a:cubicBezTo>
                <a:close/>
                <a:moveTo>
                  <a:pt x="3958362" y="287265"/>
                </a:moveTo>
                <a:lnTo>
                  <a:pt x="4014645" y="287265"/>
                </a:lnTo>
                <a:lnTo>
                  <a:pt x="4014645" y="300838"/>
                </a:lnTo>
                <a:cubicBezTo>
                  <a:pt x="4011146" y="316885"/>
                  <a:pt x="4006501" y="332267"/>
                  <a:pt x="4000710" y="346987"/>
                </a:cubicBezTo>
                <a:cubicBezTo>
                  <a:pt x="4004088" y="350968"/>
                  <a:pt x="4006953" y="354738"/>
                  <a:pt x="4009306" y="358298"/>
                </a:cubicBezTo>
                <a:cubicBezTo>
                  <a:pt x="4011658" y="361857"/>
                  <a:pt x="4013559" y="365326"/>
                  <a:pt x="4015006" y="368704"/>
                </a:cubicBezTo>
                <a:cubicBezTo>
                  <a:pt x="4016454" y="372082"/>
                  <a:pt x="4017510" y="375400"/>
                  <a:pt x="4018174" y="378657"/>
                </a:cubicBezTo>
                <a:cubicBezTo>
                  <a:pt x="4018837" y="381915"/>
                  <a:pt x="4019169" y="385293"/>
                  <a:pt x="4019169" y="388792"/>
                </a:cubicBezTo>
                <a:cubicBezTo>
                  <a:pt x="4019169" y="393859"/>
                  <a:pt x="4018656" y="398052"/>
                  <a:pt x="4017630" y="401370"/>
                </a:cubicBezTo>
                <a:cubicBezTo>
                  <a:pt x="4016605" y="404688"/>
                  <a:pt x="4014946" y="407402"/>
                  <a:pt x="4012654" y="409514"/>
                </a:cubicBezTo>
                <a:cubicBezTo>
                  <a:pt x="4010362" y="411625"/>
                  <a:pt x="4007466" y="413224"/>
                  <a:pt x="4003967" y="414309"/>
                </a:cubicBezTo>
                <a:cubicBezTo>
                  <a:pt x="4000468" y="415395"/>
                  <a:pt x="3996246" y="416240"/>
                  <a:pt x="3991299" y="416843"/>
                </a:cubicBezTo>
                <a:lnTo>
                  <a:pt x="3981888" y="417929"/>
                </a:lnTo>
                <a:lnTo>
                  <a:pt x="3978088" y="404175"/>
                </a:lnTo>
                <a:lnTo>
                  <a:pt x="3988946" y="403270"/>
                </a:lnTo>
                <a:cubicBezTo>
                  <a:pt x="3991721" y="403029"/>
                  <a:pt x="3994134" y="402637"/>
                  <a:pt x="3996185" y="402094"/>
                </a:cubicBezTo>
                <a:cubicBezTo>
                  <a:pt x="3998236" y="401551"/>
                  <a:pt x="3999956" y="400646"/>
                  <a:pt x="4001343" y="399379"/>
                </a:cubicBezTo>
                <a:cubicBezTo>
                  <a:pt x="4002730" y="398112"/>
                  <a:pt x="4003786" y="396453"/>
                  <a:pt x="4004510" y="394402"/>
                </a:cubicBezTo>
                <a:cubicBezTo>
                  <a:pt x="4005234" y="392351"/>
                  <a:pt x="4005596" y="389697"/>
                  <a:pt x="4005596" y="386439"/>
                </a:cubicBezTo>
                <a:cubicBezTo>
                  <a:pt x="4005596" y="381372"/>
                  <a:pt x="4004299" y="375852"/>
                  <a:pt x="4001705" y="369880"/>
                </a:cubicBezTo>
                <a:cubicBezTo>
                  <a:pt x="3999111" y="363908"/>
                  <a:pt x="3994315" y="357182"/>
                  <a:pt x="3987317" y="349701"/>
                </a:cubicBezTo>
                <a:cubicBezTo>
                  <a:pt x="3990454" y="341859"/>
                  <a:pt x="3993229" y="333806"/>
                  <a:pt x="3995642" y="325541"/>
                </a:cubicBezTo>
                <a:cubicBezTo>
                  <a:pt x="3998055" y="317277"/>
                  <a:pt x="4000166" y="308861"/>
                  <a:pt x="4001976" y="300295"/>
                </a:cubicBezTo>
                <a:lnTo>
                  <a:pt x="3971030" y="300295"/>
                </a:lnTo>
                <a:lnTo>
                  <a:pt x="3971030" y="440370"/>
                </a:lnTo>
                <a:lnTo>
                  <a:pt x="3958362" y="440370"/>
                </a:lnTo>
                <a:close/>
                <a:moveTo>
                  <a:pt x="3865159" y="286903"/>
                </a:moveTo>
                <a:lnTo>
                  <a:pt x="3938816" y="286903"/>
                </a:lnTo>
                <a:cubicBezTo>
                  <a:pt x="3938816" y="287748"/>
                  <a:pt x="3938816" y="290070"/>
                  <a:pt x="3938816" y="293871"/>
                </a:cubicBezTo>
                <a:cubicBezTo>
                  <a:pt x="3938816" y="297671"/>
                  <a:pt x="3938786" y="302437"/>
                  <a:pt x="3938726" y="308168"/>
                </a:cubicBezTo>
                <a:cubicBezTo>
                  <a:pt x="3938665" y="313898"/>
                  <a:pt x="3938605" y="320293"/>
                  <a:pt x="3938545" y="327351"/>
                </a:cubicBezTo>
                <a:cubicBezTo>
                  <a:pt x="3938484" y="334409"/>
                  <a:pt x="3938424" y="341588"/>
                  <a:pt x="3938364" y="348887"/>
                </a:cubicBezTo>
                <a:cubicBezTo>
                  <a:pt x="3938304" y="356186"/>
                  <a:pt x="3938243" y="363395"/>
                  <a:pt x="3938182" y="370513"/>
                </a:cubicBezTo>
                <a:cubicBezTo>
                  <a:pt x="3938122" y="377632"/>
                  <a:pt x="3938062" y="384026"/>
                  <a:pt x="3938002" y="389697"/>
                </a:cubicBezTo>
                <a:cubicBezTo>
                  <a:pt x="3937941" y="395367"/>
                  <a:pt x="3937881" y="400133"/>
                  <a:pt x="3937820" y="403994"/>
                </a:cubicBezTo>
                <a:cubicBezTo>
                  <a:pt x="3937760" y="407855"/>
                  <a:pt x="3937730" y="410207"/>
                  <a:pt x="3937730" y="411052"/>
                </a:cubicBezTo>
                <a:cubicBezTo>
                  <a:pt x="3937730" y="415154"/>
                  <a:pt x="3937338" y="418592"/>
                  <a:pt x="3936554" y="421367"/>
                </a:cubicBezTo>
                <a:cubicBezTo>
                  <a:pt x="3935770" y="424142"/>
                  <a:pt x="3934442" y="426374"/>
                  <a:pt x="3932572" y="428064"/>
                </a:cubicBezTo>
                <a:cubicBezTo>
                  <a:pt x="3930702" y="429753"/>
                  <a:pt x="3928168" y="431019"/>
                  <a:pt x="3924971" y="431864"/>
                </a:cubicBezTo>
                <a:cubicBezTo>
                  <a:pt x="3921774" y="432709"/>
                  <a:pt x="3917762" y="433251"/>
                  <a:pt x="3912937" y="433493"/>
                </a:cubicBezTo>
                <a:lnTo>
                  <a:pt x="3903345" y="434217"/>
                </a:lnTo>
                <a:lnTo>
                  <a:pt x="3898459" y="420644"/>
                </a:lnTo>
                <a:lnTo>
                  <a:pt x="3910765" y="419920"/>
                </a:lnTo>
                <a:cubicBezTo>
                  <a:pt x="3913781" y="419799"/>
                  <a:pt x="3916254" y="419497"/>
                  <a:pt x="3918185" y="419015"/>
                </a:cubicBezTo>
                <a:cubicBezTo>
                  <a:pt x="3920115" y="418532"/>
                  <a:pt x="3921623" y="417748"/>
                  <a:pt x="3922709" y="416662"/>
                </a:cubicBezTo>
                <a:cubicBezTo>
                  <a:pt x="3923795" y="415576"/>
                  <a:pt x="3924549" y="414159"/>
                  <a:pt x="3924971" y="412409"/>
                </a:cubicBezTo>
                <a:cubicBezTo>
                  <a:pt x="3925394" y="410660"/>
                  <a:pt x="3925605" y="408337"/>
                  <a:pt x="3925605" y="405442"/>
                </a:cubicBezTo>
                <a:cubicBezTo>
                  <a:pt x="3925605" y="404476"/>
                  <a:pt x="3925605" y="401611"/>
                  <a:pt x="3925605" y="396845"/>
                </a:cubicBezTo>
                <a:cubicBezTo>
                  <a:pt x="3925605" y="392080"/>
                  <a:pt x="3925665" y="386258"/>
                  <a:pt x="3925786" y="379381"/>
                </a:cubicBezTo>
                <a:lnTo>
                  <a:pt x="3896106" y="379381"/>
                </a:lnTo>
                <a:cubicBezTo>
                  <a:pt x="3895261" y="385534"/>
                  <a:pt x="3894116" y="391114"/>
                  <a:pt x="3892668" y="396121"/>
                </a:cubicBezTo>
                <a:cubicBezTo>
                  <a:pt x="3891220" y="401128"/>
                  <a:pt x="3889440" y="405924"/>
                  <a:pt x="3887328" y="410509"/>
                </a:cubicBezTo>
                <a:cubicBezTo>
                  <a:pt x="3885217" y="415094"/>
                  <a:pt x="3882744" y="419708"/>
                  <a:pt x="3879909" y="424354"/>
                </a:cubicBezTo>
                <a:cubicBezTo>
                  <a:pt x="3877074" y="428999"/>
                  <a:pt x="3873786" y="434036"/>
                  <a:pt x="3870046" y="439465"/>
                </a:cubicBezTo>
                <a:lnTo>
                  <a:pt x="3858463" y="433312"/>
                </a:lnTo>
                <a:cubicBezTo>
                  <a:pt x="3862082" y="428486"/>
                  <a:pt x="3865250" y="424022"/>
                  <a:pt x="3867964" y="419920"/>
                </a:cubicBezTo>
                <a:cubicBezTo>
                  <a:pt x="3870679" y="415818"/>
                  <a:pt x="3873062" y="411685"/>
                  <a:pt x="3875113" y="407523"/>
                </a:cubicBezTo>
                <a:cubicBezTo>
                  <a:pt x="3877164" y="403360"/>
                  <a:pt x="3878883" y="399047"/>
                  <a:pt x="3880270" y="394583"/>
                </a:cubicBezTo>
                <a:cubicBezTo>
                  <a:pt x="3881658" y="390119"/>
                  <a:pt x="3882774" y="385052"/>
                  <a:pt x="3883619" y="379381"/>
                </a:cubicBezTo>
                <a:lnTo>
                  <a:pt x="3863892" y="379381"/>
                </a:lnTo>
                <a:lnTo>
                  <a:pt x="3863892" y="366532"/>
                </a:lnTo>
                <a:lnTo>
                  <a:pt x="3884886" y="366532"/>
                </a:lnTo>
                <a:cubicBezTo>
                  <a:pt x="3885127" y="363516"/>
                  <a:pt x="3885308" y="360349"/>
                  <a:pt x="3885428" y="357031"/>
                </a:cubicBezTo>
                <a:cubicBezTo>
                  <a:pt x="3885549" y="353713"/>
                  <a:pt x="3885610" y="350184"/>
                  <a:pt x="3885610" y="346444"/>
                </a:cubicBezTo>
                <a:lnTo>
                  <a:pt x="3885610" y="340291"/>
                </a:lnTo>
                <a:lnTo>
                  <a:pt x="3864978" y="340291"/>
                </a:lnTo>
                <a:lnTo>
                  <a:pt x="3864978" y="327803"/>
                </a:lnTo>
                <a:lnTo>
                  <a:pt x="3885790" y="327803"/>
                </a:lnTo>
                <a:lnTo>
                  <a:pt x="3885972" y="300295"/>
                </a:lnTo>
                <a:lnTo>
                  <a:pt x="3865159" y="300295"/>
                </a:lnTo>
                <a:close/>
                <a:moveTo>
                  <a:pt x="3164538" y="286903"/>
                </a:moveTo>
                <a:lnTo>
                  <a:pt x="3287782" y="286903"/>
                </a:lnTo>
                <a:lnTo>
                  <a:pt x="3287782" y="367256"/>
                </a:lnTo>
                <a:lnTo>
                  <a:pt x="3233490" y="367256"/>
                </a:lnTo>
                <a:lnTo>
                  <a:pt x="3233490" y="387344"/>
                </a:lnTo>
                <a:lnTo>
                  <a:pt x="3291583" y="387344"/>
                </a:lnTo>
                <a:lnTo>
                  <a:pt x="3291583" y="399831"/>
                </a:lnTo>
                <a:lnTo>
                  <a:pt x="3233490" y="399831"/>
                </a:lnTo>
                <a:lnTo>
                  <a:pt x="3233490" y="422453"/>
                </a:lnTo>
                <a:lnTo>
                  <a:pt x="3307328" y="422453"/>
                </a:lnTo>
                <a:lnTo>
                  <a:pt x="3307328" y="434760"/>
                </a:lnTo>
                <a:lnTo>
                  <a:pt x="3146622" y="434760"/>
                </a:lnTo>
                <a:lnTo>
                  <a:pt x="3146622" y="422453"/>
                </a:lnTo>
                <a:lnTo>
                  <a:pt x="3219917" y="422453"/>
                </a:lnTo>
                <a:lnTo>
                  <a:pt x="3219917" y="399831"/>
                </a:lnTo>
                <a:lnTo>
                  <a:pt x="3162186" y="399831"/>
                </a:lnTo>
                <a:lnTo>
                  <a:pt x="3162186" y="387344"/>
                </a:lnTo>
                <a:lnTo>
                  <a:pt x="3219917" y="387344"/>
                </a:lnTo>
                <a:lnTo>
                  <a:pt x="3219917" y="367256"/>
                </a:lnTo>
                <a:lnTo>
                  <a:pt x="3164538" y="367256"/>
                </a:lnTo>
                <a:close/>
                <a:moveTo>
                  <a:pt x="2992546" y="282922"/>
                </a:moveTo>
                <a:cubicBezTo>
                  <a:pt x="2994234" y="284852"/>
                  <a:pt x="2996165" y="287235"/>
                  <a:pt x="2998337" y="290070"/>
                </a:cubicBezTo>
                <a:cubicBezTo>
                  <a:pt x="3000508" y="292905"/>
                  <a:pt x="3002710" y="295891"/>
                  <a:pt x="3004942" y="299028"/>
                </a:cubicBezTo>
                <a:cubicBezTo>
                  <a:pt x="3007174" y="302165"/>
                  <a:pt x="3009346" y="305242"/>
                  <a:pt x="3011457" y="308258"/>
                </a:cubicBezTo>
                <a:cubicBezTo>
                  <a:pt x="3013568" y="311274"/>
                  <a:pt x="3015348" y="313929"/>
                  <a:pt x="3016796" y="316221"/>
                </a:cubicBezTo>
                <a:lnTo>
                  <a:pt x="3005938" y="325270"/>
                </a:lnTo>
                <a:cubicBezTo>
                  <a:pt x="3004731" y="322615"/>
                  <a:pt x="3003162" y="319690"/>
                  <a:pt x="3001232" y="316492"/>
                </a:cubicBezTo>
                <a:cubicBezTo>
                  <a:pt x="2999302" y="313295"/>
                  <a:pt x="2997221" y="310128"/>
                  <a:pt x="2994988" y="306991"/>
                </a:cubicBezTo>
                <a:cubicBezTo>
                  <a:pt x="2992756" y="303854"/>
                  <a:pt x="2990524" y="300838"/>
                  <a:pt x="2988292" y="297942"/>
                </a:cubicBezTo>
                <a:cubicBezTo>
                  <a:pt x="2986060" y="295047"/>
                  <a:pt x="2984100" y="292634"/>
                  <a:pt x="2982411" y="290703"/>
                </a:cubicBezTo>
                <a:close/>
                <a:moveTo>
                  <a:pt x="1412253" y="281293"/>
                </a:moveTo>
                <a:lnTo>
                  <a:pt x="1425826" y="284369"/>
                </a:lnTo>
                <a:cubicBezTo>
                  <a:pt x="1421121" y="299451"/>
                  <a:pt x="1416114" y="312601"/>
                  <a:pt x="1410805" y="323822"/>
                </a:cubicBezTo>
                <a:lnTo>
                  <a:pt x="1410805" y="440913"/>
                </a:lnTo>
                <a:lnTo>
                  <a:pt x="1398318" y="440913"/>
                </a:lnTo>
                <a:lnTo>
                  <a:pt x="1398318" y="346806"/>
                </a:lnTo>
                <a:cubicBezTo>
                  <a:pt x="1393250" y="354889"/>
                  <a:pt x="1387580" y="362973"/>
                  <a:pt x="1381306" y="371056"/>
                </a:cubicBezTo>
                <a:lnTo>
                  <a:pt x="1370810" y="362189"/>
                </a:lnTo>
                <a:cubicBezTo>
                  <a:pt x="1379617" y="351089"/>
                  <a:pt x="1387580" y="338783"/>
                  <a:pt x="1394698" y="325270"/>
                </a:cubicBezTo>
                <a:cubicBezTo>
                  <a:pt x="1401817" y="311757"/>
                  <a:pt x="1407668" y="297098"/>
                  <a:pt x="1412253" y="281293"/>
                </a:cubicBezTo>
                <a:close/>
                <a:moveTo>
                  <a:pt x="1216619" y="280750"/>
                </a:moveTo>
                <a:cubicBezTo>
                  <a:pt x="1218549" y="282680"/>
                  <a:pt x="1220781" y="285123"/>
                  <a:pt x="1223315" y="288079"/>
                </a:cubicBezTo>
                <a:cubicBezTo>
                  <a:pt x="1225849" y="291035"/>
                  <a:pt x="1228382" y="294142"/>
                  <a:pt x="1230916" y="297400"/>
                </a:cubicBezTo>
                <a:cubicBezTo>
                  <a:pt x="1233449" y="300657"/>
                  <a:pt x="1235863" y="303854"/>
                  <a:pt x="1238155" y="306991"/>
                </a:cubicBezTo>
                <a:cubicBezTo>
                  <a:pt x="1240447" y="310128"/>
                  <a:pt x="1242317" y="312843"/>
                  <a:pt x="1243765" y="315135"/>
                </a:cubicBezTo>
                <a:lnTo>
                  <a:pt x="1233812" y="325451"/>
                </a:lnTo>
                <a:cubicBezTo>
                  <a:pt x="1232364" y="322796"/>
                  <a:pt x="1230494" y="319780"/>
                  <a:pt x="1228201" y="316402"/>
                </a:cubicBezTo>
                <a:cubicBezTo>
                  <a:pt x="1225909" y="313024"/>
                  <a:pt x="1223496" y="309646"/>
                  <a:pt x="1220962" y="306267"/>
                </a:cubicBezTo>
                <a:cubicBezTo>
                  <a:pt x="1218429" y="302889"/>
                  <a:pt x="1215895" y="299692"/>
                  <a:pt x="1213361" y="296676"/>
                </a:cubicBezTo>
                <a:cubicBezTo>
                  <a:pt x="1210828" y="293659"/>
                  <a:pt x="1208656" y="291186"/>
                  <a:pt x="1206846" y="289256"/>
                </a:cubicBezTo>
                <a:close/>
                <a:moveTo>
                  <a:pt x="4239234" y="280388"/>
                </a:moveTo>
                <a:cubicBezTo>
                  <a:pt x="4240924" y="282318"/>
                  <a:pt x="4242914" y="284761"/>
                  <a:pt x="4245207" y="287717"/>
                </a:cubicBezTo>
                <a:cubicBezTo>
                  <a:pt x="4247499" y="290673"/>
                  <a:pt x="4249792" y="293780"/>
                  <a:pt x="4252084" y="297038"/>
                </a:cubicBezTo>
                <a:cubicBezTo>
                  <a:pt x="4254376" y="300295"/>
                  <a:pt x="4256548" y="303523"/>
                  <a:pt x="4258599" y="306720"/>
                </a:cubicBezTo>
                <a:cubicBezTo>
                  <a:pt x="4260650" y="309917"/>
                  <a:pt x="4262278" y="312662"/>
                  <a:pt x="4263486" y="314954"/>
                </a:cubicBezTo>
                <a:lnTo>
                  <a:pt x="4251903" y="324546"/>
                </a:lnTo>
                <a:cubicBezTo>
                  <a:pt x="4250696" y="321771"/>
                  <a:pt x="4249098" y="318694"/>
                  <a:pt x="4247107" y="315316"/>
                </a:cubicBezTo>
                <a:cubicBezTo>
                  <a:pt x="4245116" y="311938"/>
                  <a:pt x="4243005" y="308560"/>
                  <a:pt x="4240772" y="305182"/>
                </a:cubicBezTo>
                <a:cubicBezTo>
                  <a:pt x="4238541" y="301803"/>
                  <a:pt x="4236308" y="298606"/>
                  <a:pt x="4234076" y="295590"/>
                </a:cubicBezTo>
                <a:cubicBezTo>
                  <a:pt x="4231845" y="292574"/>
                  <a:pt x="4229884" y="290100"/>
                  <a:pt x="4228195" y="288170"/>
                </a:cubicBezTo>
                <a:close/>
                <a:moveTo>
                  <a:pt x="2647607" y="279845"/>
                </a:moveTo>
                <a:lnTo>
                  <a:pt x="2661542" y="282017"/>
                </a:lnTo>
                <a:cubicBezTo>
                  <a:pt x="2659370" y="289014"/>
                  <a:pt x="2657108" y="295590"/>
                  <a:pt x="2654756" y="301743"/>
                </a:cubicBezTo>
                <a:cubicBezTo>
                  <a:pt x="2652403" y="307896"/>
                  <a:pt x="2649960" y="313868"/>
                  <a:pt x="2647426" y="319660"/>
                </a:cubicBezTo>
                <a:lnTo>
                  <a:pt x="2647426" y="440551"/>
                </a:lnTo>
                <a:lnTo>
                  <a:pt x="2634577" y="440551"/>
                </a:lnTo>
                <a:lnTo>
                  <a:pt x="2634577" y="344815"/>
                </a:lnTo>
                <a:cubicBezTo>
                  <a:pt x="2632164" y="348917"/>
                  <a:pt x="2629660" y="352959"/>
                  <a:pt x="2627066" y="356940"/>
                </a:cubicBezTo>
                <a:cubicBezTo>
                  <a:pt x="2624472" y="360922"/>
                  <a:pt x="2621788" y="364843"/>
                  <a:pt x="2619013" y="368704"/>
                </a:cubicBezTo>
                <a:lnTo>
                  <a:pt x="2609422" y="360198"/>
                </a:lnTo>
                <a:cubicBezTo>
                  <a:pt x="2612800" y="355372"/>
                  <a:pt x="2616328" y="349852"/>
                  <a:pt x="2620008" y="343639"/>
                </a:cubicBezTo>
                <a:cubicBezTo>
                  <a:pt x="2623688" y="337425"/>
                  <a:pt x="2627247" y="330850"/>
                  <a:pt x="2630686" y="323912"/>
                </a:cubicBezTo>
                <a:cubicBezTo>
                  <a:pt x="2634124" y="316975"/>
                  <a:pt x="2637292" y="309766"/>
                  <a:pt x="2640187" y="302286"/>
                </a:cubicBezTo>
                <a:cubicBezTo>
                  <a:pt x="2643083" y="294806"/>
                  <a:pt x="2645556" y="287325"/>
                  <a:pt x="2647607" y="279845"/>
                </a:cubicBezTo>
                <a:close/>
                <a:moveTo>
                  <a:pt x="2279075" y="279664"/>
                </a:moveTo>
                <a:lnTo>
                  <a:pt x="2291200" y="280207"/>
                </a:lnTo>
                <a:lnTo>
                  <a:pt x="2291200" y="297761"/>
                </a:lnTo>
                <a:lnTo>
                  <a:pt x="2322690" y="297761"/>
                </a:lnTo>
                <a:lnTo>
                  <a:pt x="2322690" y="279664"/>
                </a:lnTo>
                <a:lnTo>
                  <a:pt x="2334816" y="280207"/>
                </a:lnTo>
                <a:lnTo>
                  <a:pt x="2334816" y="297761"/>
                </a:lnTo>
                <a:lnTo>
                  <a:pt x="2348570" y="297761"/>
                </a:lnTo>
                <a:lnTo>
                  <a:pt x="2348570" y="309163"/>
                </a:lnTo>
                <a:lnTo>
                  <a:pt x="2334816" y="309163"/>
                </a:lnTo>
                <a:lnTo>
                  <a:pt x="2334816" y="384630"/>
                </a:lnTo>
                <a:lnTo>
                  <a:pt x="2348751" y="384630"/>
                </a:lnTo>
                <a:lnTo>
                  <a:pt x="2348751" y="396031"/>
                </a:lnTo>
                <a:lnTo>
                  <a:pt x="2259168" y="396031"/>
                </a:lnTo>
                <a:lnTo>
                  <a:pt x="2259168" y="384630"/>
                </a:lnTo>
                <a:lnTo>
                  <a:pt x="2279075" y="384630"/>
                </a:lnTo>
                <a:lnTo>
                  <a:pt x="2279075" y="309163"/>
                </a:lnTo>
                <a:lnTo>
                  <a:pt x="2266226" y="309163"/>
                </a:lnTo>
                <a:lnTo>
                  <a:pt x="2266226" y="297761"/>
                </a:lnTo>
                <a:lnTo>
                  <a:pt x="2279075" y="297761"/>
                </a:lnTo>
                <a:close/>
                <a:moveTo>
                  <a:pt x="3719770" y="279483"/>
                </a:moveTo>
                <a:cubicBezTo>
                  <a:pt x="3721459" y="280931"/>
                  <a:pt x="3723480" y="282801"/>
                  <a:pt x="3725832" y="285093"/>
                </a:cubicBezTo>
                <a:cubicBezTo>
                  <a:pt x="3728185" y="287386"/>
                  <a:pt x="3730538" y="289829"/>
                  <a:pt x="3732890" y="292423"/>
                </a:cubicBezTo>
                <a:cubicBezTo>
                  <a:pt x="3735243" y="295017"/>
                  <a:pt x="3737475" y="297611"/>
                  <a:pt x="3739586" y="300205"/>
                </a:cubicBezTo>
                <a:cubicBezTo>
                  <a:pt x="3741698" y="302799"/>
                  <a:pt x="3743417" y="305001"/>
                  <a:pt x="3744744" y="306810"/>
                </a:cubicBezTo>
                <a:lnTo>
                  <a:pt x="3734972" y="317307"/>
                </a:lnTo>
                <a:cubicBezTo>
                  <a:pt x="3733644" y="315135"/>
                  <a:pt x="3731925" y="312662"/>
                  <a:pt x="3729814" y="309887"/>
                </a:cubicBezTo>
                <a:cubicBezTo>
                  <a:pt x="3727702" y="307112"/>
                  <a:pt x="3725500" y="304367"/>
                  <a:pt x="3723208" y="301652"/>
                </a:cubicBezTo>
                <a:cubicBezTo>
                  <a:pt x="3720916" y="298938"/>
                  <a:pt x="3718624" y="296374"/>
                  <a:pt x="3716331" y="293961"/>
                </a:cubicBezTo>
                <a:cubicBezTo>
                  <a:pt x="3714039" y="291548"/>
                  <a:pt x="3711988" y="289557"/>
                  <a:pt x="3710178" y="287989"/>
                </a:cubicBezTo>
                <a:close/>
                <a:moveTo>
                  <a:pt x="4467148" y="279121"/>
                </a:moveTo>
                <a:lnTo>
                  <a:pt x="4481264" y="279664"/>
                </a:lnTo>
                <a:lnTo>
                  <a:pt x="4481264" y="346082"/>
                </a:lnTo>
                <a:lnTo>
                  <a:pt x="4549674" y="346082"/>
                </a:lnTo>
                <a:lnTo>
                  <a:pt x="4549674" y="359655"/>
                </a:lnTo>
                <a:lnTo>
                  <a:pt x="4498276" y="359655"/>
                </a:lnTo>
                <a:lnTo>
                  <a:pt x="4498276" y="409966"/>
                </a:lnTo>
                <a:cubicBezTo>
                  <a:pt x="4498276" y="412379"/>
                  <a:pt x="4498488" y="414340"/>
                  <a:pt x="4498910" y="415848"/>
                </a:cubicBezTo>
                <a:cubicBezTo>
                  <a:pt x="4499332" y="417356"/>
                  <a:pt x="4500026" y="418532"/>
                  <a:pt x="4500991" y="419377"/>
                </a:cubicBezTo>
                <a:cubicBezTo>
                  <a:pt x="4501956" y="420221"/>
                  <a:pt x="4503223" y="420855"/>
                  <a:pt x="4504792" y="421277"/>
                </a:cubicBezTo>
                <a:cubicBezTo>
                  <a:pt x="4506360" y="421699"/>
                  <a:pt x="4508350" y="421971"/>
                  <a:pt x="4510764" y="422091"/>
                </a:cubicBezTo>
                <a:cubicBezTo>
                  <a:pt x="4515107" y="422453"/>
                  <a:pt x="4519450" y="422453"/>
                  <a:pt x="4523794" y="422091"/>
                </a:cubicBezTo>
                <a:cubicBezTo>
                  <a:pt x="4526207" y="421971"/>
                  <a:pt x="4528258" y="421760"/>
                  <a:pt x="4529947" y="421458"/>
                </a:cubicBezTo>
                <a:cubicBezTo>
                  <a:pt x="4531636" y="421156"/>
                  <a:pt x="4533024" y="420704"/>
                  <a:pt x="4534110" y="420101"/>
                </a:cubicBezTo>
                <a:cubicBezTo>
                  <a:pt x="4535196" y="419497"/>
                  <a:pt x="4536040" y="418713"/>
                  <a:pt x="4536643" y="417748"/>
                </a:cubicBezTo>
                <a:cubicBezTo>
                  <a:pt x="4537246" y="416783"/>
                  <a:pt x="4537668" y="415516"/>
                  <a:pt x="4537910" y="413947"/>
                </a:cubicBezTo>
                <a:cubicBezTo>
                  <a:pt x="4538514" y="410931"/>
                  <a:pt x="4538906" y="407764"/>
                  <a:pt x="4539086" y="404446"/>
                </a:cubicBezTo>
                <a:cubicBezTo>
                  <a:pt x="4539268" y="401128"/>
                  <a:pt x="4539418" y="397841"/>
                  <a:pt x="4539539" y="394583"/>
                </a:cubicBezTo>
                <a:lnTo>
                  <a:pt x="4552207" y="398927"/>
                </a:lnTo>
                <a:cubicBezTo>
                  <a:pt x="4551845" y="403270"/>
                  <a:pt x="4551483" y="407583"/>
                  <a:pt x="4551121" y="411866"/>
                </a:cubicBezTo>
                <a:cubicBezTo>
                  <a:pt x="4550759" y="416149"/>
                  <a:pt x="4550216" y="420342"/>
                  <a:pt x="4549492" y="424444"/>
                </a:cubicBezTo>
                <a:cubicBezTo>
                  <a:pt x="4548768" y="428425"/>
                  <a:pt x="4546657" y="431381"/>
                  <a:pt x="4543158" y="433312"/>
                </a:cubicBezTo>
                <a:cubicBezTo>
                  <a:pt x="4539660" y="435242"/>
                  <a:pt x="4533808" y="436449"/>
                  <a:pt x="4525604" y="436931"/>
                </a:cubicBezTo>
                <a:cubicBezTo>
                  <a:pt x="4519088" y="437293"/>
                  <a:pt x="4512574" y="437293"/>
                  <a:pt x="4506058" y="436931"/>
                </a:cubicBezTo>
                <a:cubicBezTo>
                  <a:pt x="4502077" y="436690"/>
                  <a:pt x="4498668" y="436207"/>
                  <a:pt x="4495834" y="435484"/>
                </a:cubicBezTo>
                <a:cubicBezTo>
                  <a:pt x="4492998" y="434760"/>
                  <a:pt x="4490736" y="433523"/>
                  <a:pt x="4489046" y="431774"/>
                </a:cubicBezTo>
                <a:cubicBezTo>
                  <a:pt x="4487358" y="430024"/>
                  <a:pt x="4486121" y="427732"/>
                  <a:pt x="4485337" y="424896"/>
                </a:cubicBezTo>
                <a:cubicBezTo>
                  <a:pt x="4484552" y="422061"/>
                  <a:pt x="4484160" y="418472"/>
                  <a:pt x="4484160" y="414128"/>
                </a:cubicBezTo>
                <a:lnTo>
                  <a:pt x="4484160" y="359655"/>
                </a:lnTo>
                <a:lnTo>
                  <a:pt x="4456110" y="359655"/>
                </a:lnTo>
                <a:cubicBezTo>
                  <a:pt x="4456110" y="360500"/>
                  <a:pt x="4456079" y="361284"/>
                  <a:pt x="4456019" y="362008"/>
                </a:cubicBezTo>
                <a:cubicBezTo>
                  <a:pt x="4455958" y="362732"/>
                  <a:pt x="4455928" y="363395"/>
                  <a:pt x="4455928" y="363998"/>
                </a:cubicBezTo>
                <a:cubicBezTo>
                  <a:pt x="4455325" y="374254"/>
                  <a:pt x="4453998" y="383212"/>
                  <a:pt x="4451946" y="390873"/>
                </a:cubicBezTo>
                <a:cubicBezTo>
                  <a:pt x="4449896" y="398534"/>
                  <a:pt x="4446819" y="405351"/>
                  <a:pt x="4442717" y="411323"/>
                </a:cubicBezTo>
                <a:cubicBezTo>
                  <a:pt x="4438615" y="417296"/>
                  <a:pt x="4433306" y="422755"/>
                  <a:pt x="4426792" y="427702"/>
                </a:cubicBezTo>
                <a:cubicBezTo>
                  <a:pt x="4420276" y="432648"/>
                  <a:pt x="4412253" y="437535"/>
                  <a:pt x="4402722" y="442361"/>
                </a:cubicBezTo>
                <a:lnTo>
                  <a:pt x="4392949" y="430054"/>
                </a:lnTo>
                <a:cubicBezTo>
                  <a:pt x="4402118" y="425590"/>
                  <a:pt x="4409750" y="421307"/>
                  <a:pt x="4415842" y="417205"/>
                </a:cubicBezTo>
                <a:cubicBezTo>
                  <a:pt x="4421935" y="413103"/>
                  <a:pt x="4426882" y="408609"/>
                  <a:pt x="4430682" y="403722"/>
                </a:cubicBezTo>
                <a:cubicBezTo>
                  <a:pt x="4434482" y="398836"/>
                  <a:pt x="4437228" y="393196"/>
                  <a:pt x="4438916" y="386801"/>
                </a:cubicBezTo>
                <a:cubicBezTo>
                  <a:pt x="4440606" y="380407"/>
                  <a:pt x="4441632" y="372685"/>
                  <a:pt x="4441994" y="363636"/>
                </a:cubicBezTo>
                <a:cubicBezTo>
                  <a:pt x="4441994" y="363154"/>
                  <a:pt x="4442023" y="362551"/>
                  <a:pt x="4442084" y="361827"/>
                </a:cubicBezTo>
                <a:cubicBezTo>
                  <a:pt x="4442144" y="361103"/>
                  <a:pt x="4442174" y="360379"/>
                  <a:pt x="4442174" y="359655"/>
                </a:cubicBezTo>
                <a:lnTo>
                  <a:pt x="4398921" y="359655"/>
                </a:lnTo>
                <a:lnTo>
                  <a:pt x="4398921" y="346082"/>
                </a:lnTo>
                <a:lnTo>
                  <a:pt x="4467148" y="346082"/>
                </a:lnTo>
                <a:close/>
                <a:moveTo>
                  <a:pt x="2536060" y="279121"/>
                </a:moveTo>
                <a:lnTo>
                  <a:pt x="2550176" y="279664"/>
                </a:lnTo>
                <a:lnTo>
                  <a:pt x="2550176" y="301562"/>
                </a:lnTo>
                <a:lnTo>
                  <a:pt x="2590352" y="301562"/>
                </a:lnTo>
                <a:lnTo>
                  <a:pt x="2590352" y="314049"/>
                </a:lnTo>
                <a:lnTo>
                  <a:pt x="2550176" y="314049"/>
                </a:lnTo>
                <a:lnTo>
                  <a:pt x="2550176" y="336490"/>
                </a:lnTo>
                <a:lnTo>
                  <a:pt x="2602116" y="336490"/>
                </a:lnTo>
                <a:lnTo>
                  <a:pt x="2602116" y="348796"/>
                </a:lnTo>
                <a:lnTo>
                  <a:pt x="2488644" y="348796"/>
                </a:lnTo>
                <a:lnTo>
                  <a:pt x="2488644" y="336490"/>
                </a:lnTo>
                <a:lnTo>
                  <a:pt x="2536060" y="336490"/>
                </a:lnTo>
                <a:lnTo>
                  <a:pt x="2536060" y="314049"/>
                </a:lnTo>
                <a:lnTo>
                  <a:pt x="2499865" y="314049"/>
                </a:lnTo>
                <a:lnTo>
                  <a:pt x="2499865" y="301562"/>
                </a:lnTo>
                <a:lnTo>
                  <a:pt x="2536060" y="301562"/>
                </a:lnTo>
                <a:close/>
                <a:moveTo>
                  <a:pt x="1981124" y="279121"/>
                </a:moveTo>
                <a:lnTo>
                  <a:pt x="1995240" y="279664"/>
                </a:lnTo>
                <a:lnTo>
                  <a:pt x="1995240" y="346082"/>
                </a:lnTo>
                <a:lnTo>
                  <a:pt x="2063648" y="346082"/>
                </a:lnTo>
                <a:lnTo>
                  <a:pt x="2063648" y="359655"/>
                </a:lnTo>
                <a:lnTo>
                  <a:pt x="2012252" y="359655"/>
                </a:lnTo>
                <a:lnTo>
                  <a:pt x="2012252" y="409966"/>
                </a:lnTo>
                <a:cubicBezTo>
                  <a:pt x="2012252" y="412379"/>
                  <a:pt x="2012462" y="414340"/>
                  <a:pt x="2012885" y="415848"/>
                </a:cubicBezTo>
                <a:cubicBezTo>
                  <a:pt x="2013307" y="417356"/>
                  <a:pt x="2014001" y="418532"/>
                  <a:pt x="2014966" y="419377"/>
                </a:cubicBezTo>
                <a:cubicBezTo>
                  <a:pt x="2015931" y="420221"/>
                  <a:pt x="2017198" y="420855"/>
                  <a:pt x="2018766" y="421277"/>
                </a:cubicBezTo>
                <a:cubicBezTo>
                  <a:pt x="2020335" y="421699"/>
                  <a:pt x="2022326" y="421971"/>
                  <a:pt x="2024739" y="422091"/>
                </a:cubicBezTo>
                <a:cubicBezTo>
                  <a:pt x="2029082" y="422453"/>
                  <a:pt x="2033426" y="422453"/>
                  <a:pt x="2037769" y="422091"/>
                </a:cubicBezTo>
                <a:cubicBezTo>
                  <a:pt x="2040182" y="421971"/>
                  <a:pt x="2042233" y="421760"/>
                  <a:pt x="2043922" y="421458"/>
                </a:cubicBezTo>
                <a:cubicBezTo>
                  <a:pt x="2045611" y="421156"/>
                  <a:pt x="2046999" y="420704"/>
                  <a:pt x="2048084" y="420101"/>
                </a:cubicBezTo>
                <a:cubicBezTo>
                  <a:pt x="2049170" y="419497"/>
                  <a:pt x="2050015" y="418713"/>
                  <a:pt x="2050618" y="417748"/>
                </a:cubicBezTo>
                <a:cubicBezTo>
                  <a:pt x="2051221" y="416783"/>
                  <a:pt x="2051644" y="415516"/>
                  <a:pt x="2051885" y="413947"/>
                </a:cubicBezTo>
                <a:cubicBezTo>
                  <a:pt x="2052488" y="410931"/>
                  <a:pt x="2052880" y="407764"/>
                  <a:pt x="2053061" y="404446"/>
                </a:cubicBezTo>
                <a:cubicBezTo>
                  <a:pt x="2053242" y="401128"/>
                  <a:pt x="2053393" y="397841"/>
                  <a:pt x="2053514" y="394583"/>
                </a:cubicBezTo>
                <a:lnTo>
                  <a:pt x="2066182" y="398927"/>
                </a:lnTo>
                <a:cubicBezTo>
                  <a:pt x="2065820" y="403270"/>
                  <a:pt x="2065458" y="407583"/>
                  <a:pt x="2065096" y="411866"/>
                </a:cubicBezTo>
                <a:cubicBezTo>
                  <a:pt x="2064734" y="416149"/>
                  <a:pt x="2064191" y="420342"/>
                  <a:pt x="2063467" y="424444"/>
                </a:cubicBezTo>
                <a:cubicBezTo>
                  <a:pt x="2062744" y="428425"/>
                  <a:pt x="2060632" y="431381"/>
                  <a:pt x="2057133" y="433312"/>
                </a:cubicBezTo>
                <a:cubicBezTo>
                  <a:pt x="2053634" y="435242"/>
                  <a:pt x="2047783" y="436449"/>
                  <a:pt x="2039579" y="436931"/>
                </a:cubicBezTo>
                <a:cubicBezTo>
                  <a:pt x="2033064" y="437293"/>
                  <a:pt x="2026549" y="437293"/>
                  <a:pt x="2020033" y="436931"/>
                </a:cubicBezTo>
                <a:cubicBezTo>
                  <a:pt x="2016052" y="436690"/>
                  <a:pt x="2012644" y="436207"/>
                  <a:pt x="2009808" y="435484"/>
                </a:cubicBezTo>
                <a:cubicBezTo>
                  <a:pt x="2006973" y="434760"/>
                  <a:pt x="2004711" y="433523"/>
                  <a:pt x="2003022" y="431773"/>
                </a:cubicBezTo>
                <a:cubicBezTo>
                  <a:pt x="2001333" y="430024"/>
                  <a:pt x="2000096" y="427732"/>
                  <a:pt x="1999312" y="424896"/>
                </a:cubicBezTo>
                <a:cubicBezTo>
                  <a:pt x="1998528" y="422061"/>
                  <a:pt x="1998136" y="418472"/>
                  <a:pt x="1998136" y="414128"/>
                </a:cubicBezTo>
                <a:lnTo>
                  <a:pt x="1998136" y="359655"/>
                </a:lnTo>
                <a:lnTo>
                  <a:pt x="1970084" y="359655"/>
                </a:lnTo>
                <a:cubicBezTo>
                  <a:pt x="1970084" y="360500"/>
                  <a:pt x="1970054" y="361284"/>
                  <a:pt x="1969994" y="362008"/>
                </a:cubicBezTo>
                <a:cubicBezTo>
                  <a:pt x="1969933" y="362732"/>
                  <a:pt x="1969903" y="363395"/>
                  <a:pt x="1969903" y="363998"/>
                </a:cubicBezTo>
                <a:cubicBezTo>
                  <a:pt x="1969300" y="374254"/>
                  <a:pt x="1967973" y="383212"/>
                  <a:pt x="1965922" y="390873"/>
                </a:cubicBezTo>
                <a:cubicBezTo>
                  <a:pt x="1963871" y="398534"/>
                  <a:pt x="1960794" y="405351"/>
                  <a:pt x="1956692" y="411323"/>
                </a:cubicBezTo>
                <a:cubicBezTo>
                  <a:pt x="1952590" y="417296"/>
                  <a:pt x="1947282" y="422755"/>
                  <a:pt x="1940766" y="427702"/>
                </a:cubicBezTo>
                <a:cubicBezTo>
                  <a:pt x="1934251" y="432648"/>
                  <a:pt x="1926228" y="437535"/>
                  <a:pt x="1916696" y="442361"/>
                </a:cubicBezTo>
                <a:lnTo>
                  <a:pt x="1906924" y="430054"/>
                </a:lnTo>
                <a:cubicBezTo>
                  <a:pt x="1916093" y="425590"/>
                  <a:pt x="1923724" y="421307"/>
                  <a:pt x="1929817" y="417205"/>
                </a:cubicBezTo>
                <a:cubicBezTo>
                  <a:pt x="1935910" y="413103"/>
                  <a:pt x="1940857" y="408609"/>
                  <a:pt x="1944657" y="403722"/>
                </a:cubicBezTo>
                <a:cubicBezTo>
                  <a:pt x="1948458" y="398836"/>
                  <a:pt x="1951203" y="393196"/>
                  <a:pt x="1952892" y="386801"/>
                </a:cubicBezTo>
                <a:cubicBezTo>
                  <a:pt x="1954581" y="380407"/>
                  <a:pt x="1955606" y="372685"/>
                  <a:pt x="1955968" y="363636"/>
                </a:cubicBezTo>
                <a:cubicBezTo>
                  <a:pt x="1955968" y="363154"/>
                  <a:pt x="1955998" y="362551"/>
                  <a:pt x="1956059" y="361827"/>
                </a:cubicBezTo>
                <a:cubicBezTo>
                  <a:pt x="1956119" y="361103"/>
                  <a:pt x="1956149" y="360379"/>
                  <a:pt x="1956149" y="359655"/>
                </a:cubicBezTo>
                <a:lnTo>
                  <a:pt x="1912896" y="359655"/>
                </a:lnTo>
                <a:lnTo>
                  <a:pt x="1912896" y="346082"/>
                </a:lnTo>
                <a:lnTo>
                  <a:pt x="1981124" y="346082"/>
                </a:lnTo>
                <a:close/>
                <a:moveTo>
                  <a:pt x="914210" y="278940"/>
                </a:moveTo>
                <a:lnTo>
                  <a:pt x="928326" y="279483"/>
                </a:lnTo>
                <a:lnTo>
                  <a:pt x="928326" y="315497"/>
                </a:lnTo>
                <a:cubicBezTo>
                  <a:pt x="937013" y="311636"/>
                  <a:pt x="945217" y="307504"/>
                  <a:pt x="952938" y="303100"/>
                </a:cubicBezTo>
                <a:cubicBezTo>
                  <a:pt x="960660" y="298697"/>
                  <a:pt x="968321" y="293961"/>
                  <a:pt x="975922" y="288894"/>
                </a:cubicBezTo>
                <a:lnTo>
                  <a:pt x="982256" y="300295"/>
                </a:lnTo>
                <a:cubicBezTo>
                  <a:pt x="973811" y="306086"/>
                  <a:pt x="965184" y="311425"/>
                  <a:pt x="956377" y="316311"/>
                </a:cubicBezTo>
                <a:cubicBezTo>
                  <a:pt x="947569" y="321198"/>
                  <a:pt x="938219" y="325813"/>
                  <a:pt x="928326" y="330156"/>
                </a:cubicBezTo>
                <a:lnTo>
                  <a:pt x="928326" y="343367"/>
                </a:lnTo>
                <a:cubicBezTo>
                  <a:pt x="928326" y="348073"/>
                  <a:pt x="929231" y="351179"/>
                  <a:pt x="931040" y="352687"/>
                </a:cubicBezTo>
                <a:cubicBezTo>
                  <a:pt x="932850" y="354196"/>
                  <a:pt x="935806" y="355131"/>
                  <a:pt x="939908" y="355493"/>
                </a:cubicBezTo>
                <a:cubicBezTo>
                  <a:pt x="946544" y="356096"/>
                  <a:pt x="953240" y="356096"/>
                  <a:pt x="959996" y="355493"/>
                </a:cubicBezTo>
                <a:cubicBezTo>
                  <a:pt x="964702" y="355131"/>
                  <a:pt x="967989" y="354377"/>
                  <a:pt x="969860" y="353230"/>
                </a:cubicBezTo>
                <a:cubicBezTo>
                  <a:pt x="971730" y="352084"/>
                  <a:pt x="972966" y="350305"/>
                  <a:pt x="973569" y="347892"/>
                </a:cubicBezTo>
                <a:cubicBezTo>
                  <a:pt x="974173" y="345599"/>
                  <a:pt x="974595" y="343066"/>
                  <a:pt x="974836" y="340291"/>
                </a:cubicBezTo>
                <a:cubicBezTo>
                  <a:pt x="975078" y="337516"/>
                  <a:pt x="975319" y="334922"/>
                  <a:pt x="975560" y="332509"/>
                </a:cubicBezTo>
                <a:lnTo>
                  <a:pt x="988409" y="337214"/>
                </a:lnTo>
                <a:cubicBezTo>
                  <a:pt x="988168" y="340713"/>
                  <a:pt x="987716" y="344182"/>
                  <a:pt x="987052" y="347620"/>
                </a:cubicBezTo>
                <a:cubicBezTo>
                  <a:pt x="986388" y="351059"/>
                  <a:pt x="985574" y="354346"/>
                  <a:pt x="984609" y="357483"/>
                </a:cubicBezTo>
                <a:cubicBezTo>
                  <a:pt x="983764" y="360741"/>
                  <a:pt x="981744" y="363154"/>
                  <a:pt x="978546" y="364722"/>
                </a:cubicBezTo>
                <a:cubicBezTo>
                  <a:pt x="975349" y="366291"/>
                  <a:pt x="970010" y="367316"/>
                  <a:pt x="962530" y="367799"/>
                </a:cubicBezTo>
                <a:cubicBezTo>
                  <a:pt x="952999" y="368402"/>
                  <a:pt x="943528" y="368402"/>
                  <a:pt x="934117" y="367799"/>
                </a:cubicBezTo>
                <a:cubicBezTo>
                  <a:pt x="930859" y="367678"/>
                  <a:pt x="927964" y="367286"/>
                  <a:pt x="925430" y="366622"/>
                </a:cubicBezTo>
                <a:cubicBezTo>
                  <a:pt x="922896" y="365959"/>
                  <a:pt x="920815" y="364873"/>
                  <a:pt x="919186" y="363365"/>
                </a:cubicBezTo>
                <a:cubicBezTo>
                  <a:pt x="917558" y="361857"/>
                  <a:pt x="916321" y="359836"/>
                  <a:pt x="915476" y="357302"/>
                </a:cubicBezTo>
                <a:cubicBezTo>
                  <a:pt x="914632" y="354769"/>
                  <a:pt x="914210" y="351511"/>
                  <a:pt x="914210" y="347530"/>
                </a:cubicBezTo>
                <a:lnTo>
                  <a:pt x="914210" y="335947"/>
                </a:lnTo>
                <a:cubicBezTo>
                  <a:pt x="904678" y="339567"/>
                  <a:pt x="894544" y="343066"/>
                  <a:pt x="883806" y="346444"/>
                </a:cubicBezTo>
                <a:lnTo>
                  <a:pt x="877834" y="333957"/>
                </a:lnTo>
                <a:cubicBezTo>
                  <a:pt x="884469" y="331905"/>
                  <a:pt x="890804" y="329885"/>
                  <a:pt x="896836" y="327894"/>
                </a:cubicBezTo>
                <a:cubicBezTo>
                  <a:pt x="902869" y="325903"/>
                  <a:pt x="908660" y="323762"/>
                  <a:pt x="914210" y="321469"/>
                </a:cubicBezTo>
                <a:close/>
                <a:moveTo>
                  <a:pt x="3760489" y="278759"/>
                </a:moveTo>
                <a:lnTo>
                  <a:pt x="3774062" y="279302"/>
                </a:lnTo>
                <a:cubicBezTo>
                  <a:pt x="3774062" y="281232"/>
                  <a:pt x="3773941" y="283977"/>
                  <a:pt x="3773700" y="287536"/>
                </a:cubicBezTo>
                <a:cubicBezTo>
                  <a:pt x="3773459" y="291096"/>
                  <a:pt x="3773187" y="294866"/>
                  <a:pt x="3772886" y="298847"/>
                </a:cubicBezTo>
                <a:cubicBezTo>
                  <a:pt x="3772584" y="302829"/>
                  <a:pt x="3772282" y="306720"/>
                  <a:pt x="3771981" y="310520"/>
                </a:cubicBezTo>
                <a:cubicBezTo>
                  <a:pt x="3771679" y="314321"/>
                  <a:pt x="3771408" y="317307"/>
                  <a:pt x="3771166" y="319479"/>
                </a:cubicBezTo>
                <a:lnTo>
                  <a:pt x="3836679" y="319479"/>
                </a:lnTo>
                <a:cubicBezTo>
                  <a:pt x="3836559" y="321650"/>
                  <a:pt x="3836378" y="324998"/>
                  <a:pt x="3836137" y="329523"/>
                </a:cubicBezTo>
                <a:cubicBezTo>
                  <a:pt x="3835895" y="334047"/>
                  <a:pt x="3835624" y="339235"/>
                  <a:pt x="3835322" y="345086"/>
                </a:cubicBezTo>
                <a:cubicBezTo>
                  <a:pt x="3835020" y="350938"/>
                  <a:pt x="3834719" y="357121"/>
                  <a:pt x="3834417" y="363636"/>
                </a:cubicBezTo>
                <a:cubicBezTo>
                  <a:pt x="3834116" y="370152"/>
                  <a:pt x="3833784" y="376486"/>
                  <a:pt x="3833422" y="382639"/>
                </a:cubicBezTo>
                <a:cubicBezTo>
                  <a:pt x="3833060" y="388792"/>
                  <a:pt x="3832728" y="394462"/>
                  <a:pt x="3832426" y="399650"/>
                </a:cubicBezTo>
                <a:cubicBezTo>
                  <a:pt x="3832125" y="404838"/>
                  <a:pt x="3831914" y="409001"/>
                  <a:pt x="3831793" y="412138"/>
                </a:cubicBezTo>
                <a:cubicBezTo>
                  <a:pt x="3831552" y="416602"/>
                  <a:pt x="3830798" y="420312"/>
                  <a:pt x="3829531" y="423268"/>
                </a:cubicBezTo>
                <a:cubicBezTo>
                  <a:pt x="3828264" y="426224"/>
                  <a:pt x="3826273" y="428637"/>
                  <a:pt x="3823559" y="430507"/>
                </a:cubicBezTo>
                <a:cubicBezTo>
                  <a:pt x="3820844" y="432377"/>
                  <a:pt x="3817315" y="433764"/>
                  <a:pt x="3812972" y="434669"/>
                </a:cubicBezTo>
                <a:cubicBezTo>
                  <a:pt x="3808628" y="435574"/>
                  <a:pt x="3803199" y="436207"/>
                  <a:pt x="3796684" y="436569"/>
                </a:cubicBezTo>
                <a:lnTo>
                  <a:pt x="3783654" y="437293"/>
                </a:lnTo>
                <a:lnTo>
                  <a:pt x="3777682" y="422996"/>
                </a:lnTo>
                <a:lnTo>
                  <a:pt x="3795779" y="422272"/>
                </a:lnTo>
                <a:cubicBezTo>
                  <a:pt x="3800243" y="422152"/>
                  <a:pt x="3803893" y="421820"/>
                  <a:pt x="3806728" y="421277"/>
                </a:cubicBezTo>
                <a:cubicBezTo>
                  <a:pt x="3809563" y="420734"/>
                  <a:pt x="3811826" y="419859"/>
                  <a:pt x="3813515" y="418653"/>
                </a:cubicBezTo>
                <a:cubicBezTo>
                  <a:pt x="3815204" y="417446"/>
                  <a:pt x="3816410" y="415818"/>
                  <a:pt x="3817134" y="413766"/>
                </a:cubicBezTo>
                <a:cubicBezTo>
                  <a:pt x="3817858" y="411715"/>
                  <a:pt x="3818401" y="409001"/>
                  <a:pt x="3818763" y="405623"/>
                </a:cubicBezTo>
                <a:cubicBezTo>
                  <a:pt x="3819004" y="403210"/>
                  <a:pt x="3819276" y="399982"/>
                  <a:pt x="3819577" y="395940"/>
                </a:cubicBezTo>
                <a:cubicBezTo>
                  <a:pt x="3819879" y="391899"/>
                  <a:pt x="3820150" y="387525"/>
                  <a:pt x="3820392" y="382820"/>
                </a:cubicBezTo>
                <a:cubicBezTo>
                  <a:pt x="3820633" y="378114"/>
                  <a:pt x="3820874" y="373228"/>
                  <a:pt x="3821116" y="368161"/>
                </a:cubicBezTo>
                <a:cubicBezTo>
                  <a:pt x="3821357" y="363093"/>
                  <a:pt x="3821598" y="358298"/>
                  <a:pt x="3821840" y="353773"/>
                </a:cubicBezTo>
                <a:cubicBezTo>
                  <a:pt x="3822081" y="349249"/>
                  <a:pt x="3822262" y="345177"/>
                  <a:pt x="3822382" y="341557"/>
                </a:cubicBezTo>
                <a:cubicBezTo>
                  <a:pt x="3822503" y="337938"/>
                  <a:pt x="3822563" y="335163"/>
                  <a:pt x="3822563" y="333233"/>
                </a:cubicBezTo>
                <a:lnTo>
                  <a:pt x="3769718" y="333233"/>
                </a:lnTo>
                <a:cubicBezTo>
                  <a:pt x="3768150" y="345056"/>
                  <a:pt x="3765798" y="355794"/>
                  <a:pt x="3762660" y="365446"/>
                </a:cubicBezTo>
                <a:cubicBezTo>
                  <a:pt x="3759524" y="375098"/>
                  <a:pt x="3755361" y="384147"/>
                  <a:pt x="3750173" y="392592"/>
                </a:cubicBezTo>
                <a:cubicBezTo>
                  <a:pt x="3744986" y="401038"/>
                  <a:pt x="3738591" y="409152"/>
                  <a:pt x="3730990" y="416934"/>
                </a:cubicBezTo>
                <a:cubicBezTo>
                  <a:pt x="3723389" y="424715"/>
                  <a:pt x="3714280" y="432648"/>
                  <a:pt x="3703663" y="440732"/>
                </a:cubicBezTo>
                <a:lnTo>
                  <a:pt x="3693348" y="429692"/>
                </a:lnTo>
                <a:cubicBezTo>
                  <a:pt x="3703240" y="422333"/>
                  <a:pt x="3711776" y="415154"/>
                  <a:pt x="3718955" y="408156"/>
                </a:cubicBezTo>
                <a:cubicBezTo>
                  <a:pt x="3726134" y="401159"/>
                  <a:pt x="3732196" y="393889"/>
                  <a:pt x="3737143" y="386349"/>
                </a:cubicBezTo>
                <a:cubicBezTo>
                  <a:pt x="3742090" y="378808"/>
                  <a:pt x="3746041" y="370725"/>
                  <a:pt x="3748997" y="362098"/>
                </a:cubicBezTo>
                <a:cubicBezTo>
                  <a:pt x="3751953" y="353472"/>
                  <a:pt x="3754155" y="343850"/>
                  <a:pt x="3755602" y="333233"/>
                </a:cubicBezTo>
                <a:lnTo>
                  <a:pt x="3696786" y="333233"/>
                </a:lnTo>
                <a:lnTo>
                  <a:pt x="3696786" y="319479"/>
                </a:lnTo>
                <a:lnTo>
                  <a:pt x="3757231" y="319479"/>
                </a:lnTo>
                <a:cubicBezTo>
                  <a:pt x="3757473" y="317427"/>
                  <a:pt x="3757744" y="314502"/>
                  <a:pt x="3758046" y="310701"/>
                </a:cubicBezTo>
                <a:cubicBezTo>
                  <a:pt x="3758348" y="306901"/>
                  <a:pt x="3758649" y="302980"/>
                  <a:pt x="3758951" y="298938"/>
                </a:cubicBezTo>
                <a:cubicBezTo>
                  <a:pt x="3759252" y="294896"/>
                  <a:pt x="3759554" y="291005"/>
                  <a:pt x="3759856" y="287265"/>
                </a:cubicBezTo>
                <a:cubicBezTo>
                  <a:pt x="3760157" y="283525"/>
                  <a:pt x="3760368" y="280690"/>
                  <a:pt x="3760489" y="278759"/>
                </a:cubicBezTo>
                <a:close/>
                <a:moveTo>
                  <a:pt x="1789471" y="278759"/>
                </a:moveTo>
                <a:lnTo>
                  <a:pt x="1803406" y="280026"/>
                </a:lnTo>
                <a:cubicBezTo>
                  <a:pt x="1802682" y="286179"/>
                  <a:pt x="1801898" y="292031"/>
                  <a:pt x="1801054" y="297581"/>
                </a:cubicBezTo>
                <a:cubicBezTo>
                  <a:pt x="1800209" y="303130"/>
                  <a:pt x="1799304" y="308499"/>
                  <a:pt x="1798339" y="313687"/>
                </a:cubicBezTo>
                <a:lnTo>
                  <a:pt x="1883216" y="313687"/>
                </a:lnTo>
                <a:lnTo>
                  <a:pt x="1883216" y="326175"/>
                </a:lnTo>
                <a:lnTo>
                  <a:pt x="1795624" y="326175"/>
                </a:lnTo>
                <a:cubicBezTo>
                  <a:pt x="1794659" y="330035"/>
                  <a:pt x="1793664" y="333836"/>
                  <a:pt x="1792638" y="337576"/>
                </a:cubicBezTo>
                <a:cubicBezTo>
                  <a:pt x="1791613" y="341316"/>
                  <a:pt x="1790497" y="344936"/>
                  <a:pt x="1789290" y="348435"/>
                </a:cubicBezTo>
                <a:lnTo>
                  <a:pt x="1863490" y="348435"/>
                </a:lnTo>
                <a:lnTo>
                  <a:pt x="1863490" y="361103"/>
                </a:lnTo>
                <a:cubicBezTo>
                  <a:pt x="1858905" y="370513"/>
                  <a:pt x="1854019" y="378718"/>
                  <a:pt x="1848831" y="385715"/>
                </a:cubicBezTo>
                <a:cubicBezTo>
                  <a:pt x="1843643" y="392713"/>
                  <a:pt x="1837731" y="399108"/>
                  <a:pt x="1831095" y="404899"/>
                </a:cubicBezTo>
                <a:cubicBezTo>
                  <a:pt x="1838696" y="409966"/>
                  <a:pt x="1847142" y="414521"/>
                  <a:pt x="1856432" y="418562"/>
                </a:cubicBezTo>
                <a:cubicBezTo>
                  <a:pt x="1865722" y="422604"/>
                  <a:pt x="1876218" y="426374"/>
                  <a:pt x="1887922" y="429873"/>
                </a:cubicBezTo>
                <a:lnTo>
                  <a:pt x="1881588" y="443084"/>
                </a:lnTo>
                <a:cubicBezTo>
                  <a:pt x="1869160" y="439224"/>
                  <a:pt x="1857729" y="434941"/>
                  <a:pt x="1847293" y="430235"/>
                </a:cubicBezTo>
                <a:cubicBezTo>
                  <a:pt x="1836856" y="425530"/>
                  <a:pt x="1827355" y="420101"/>
                  <a:pt x="1818789" y="413947"/>
                </a:cubicBezTo>
                <a:cubicBezTo>
                  <a:pt x="1810826" y="419256"/>
                  <a:pt x="1801777" y="424112"/>
                  <a:pt x="1791643" y="428516"/>
                </a:cubicBezTo>
                <a:cubicBezTo>
                  <a:pt x="1781508" y="432920"/>
                  <a:pt x="1769685" y="437474"/>
                  <a:pt x="1756172" y="442180"/>
                </a:cubicBezTo>
                <a:lnTo>
                  <a:pt x="1750019" y="429511"/>
                </a:lnTo>
                <a:cubicBezTo>
                  <a:pt x="1762446" y="425651"/>
                  <a:pt x="1773394" y="421790"/>
                  <a:pt x="1782866" y="417929"/>
                </a:cubicBezTo>
                <a:cubicBezTo>
                  <a:pt x="1792337" y="414068"/>
                  <a:pt x="1800692" y="409906"/>
                  <a:pt x="1807931" y="405442"/>
                </a:cubicBezTo>
                <a:cubicBezTo>
                  <a:pt x="1802260" y="400374"/>
                  <a:pt x="1797193" y="394885"/>
                  <a:pt x="1792729" y="388973"/>
                </a:cubicBezTo>
                <a:cubicBezTo>
                  <a:pt x="1788265" y="383061"/>
                  <a:pt x="1784283" y="376546"/>
                  <a:pt x="1780784" y="369428"/>
                </a:cubicBezTo>
                <a:cubicBezTo>
                  <a:pt x="1775355" y="381010"/>
                  <a:pt x="1768750" y="392049"/>
                  <a:pt x="1760968" y="402546"/>
                </a:cubicBezTo>
                <a:cubicBezTo>
                  <a:pt x="1753186" y="413043"/>
                  <a:pt x="1743926" y="423720"/>
                  <a:pt x="1733188" y="434579"/>
                </a:cubicBezTo>
                <a:lnTo>
                  <a:pt x="1722510" y="425168"/>
                </a:lnTo>
                <a:cubicBezTo>
                  <a:pt x="1729870" y="417808"/>
                  <a:pt x="1736596" y="410358"/>
                  <a:pt x="1742689" y="402818"/>
                </a:cubicBezTo>
                <a:cubicBezTo>
                  <a:pt x="1748782" y="395277"/>
                  <a:pt x="1754211" y="387465"/>
                  <a:pt x="1758977" y="379381"/>
                </a:cubicBezTo>
                <a:cubicBezTo>
                  <a:pt x="1763742" y="371298"/>
                  <a:pt x="1767965" y="362852"/>
                  <a:pt x="1771645" y="354045"/>
                </a:cubicBezTo>
                <a:cubicBezTo>
                  <a:pt x="1775325" y="345237"/>
                  <a:pt x="1778432" y="335947"/>
                  <a:pt x="1780965" y="326175"/>
                </a:cubicBezTo>
                <a:lnTo>
                  <a:pt x="1740608" y="326175"/>
                </a:lnTo>
                <a:lnTo>
                  <a:pt x="1740608" y="314773"/>
                </a:lnTo>
                <a:cubicBezTo>
                  <a:pt x="1741211" y="312601"/>
                  <a:pt x="1741905" y="310038"/>
                  <a:pt x="1742689" y="307082"/>
                </a:cubicBezTo>
                <a:cubicBezTo>
                  <a:pt x="1743473" y="304126"/>
                  <a:pt x="1744258" y="301079"/>
                  <a:pt x="1745042" y="297942"/>
                </a:cubicBezTo>
                <a:cubicBezTo>
                  <a:pt x="1745826" y="294806"/>
                  <a:pt x="1746580" y="291789"/>
                  <a:pt x="1747304" y="288894"/>
                </a:cubicBezTo>
                <a:cubicBezTo>
                  <a:pt x="1748028" y="285998"/>
                  <a:pt x="1748571" y="283525"/>
                  <a:pt x="1748933" y="281474"/>
                </a:cubicBezTo>
                <a:lnTo>
                  <a:pt x="1762506" y="284369"/>
                </a:lnTo>
                <a:cubicBezTo>
                  <a:pt x="1762144" y="286179"/>
                  <a:pt x="1761631" y="288381"/>
                  <a:pt x="1760968" y="290975"/>
                </a:cubicBezTo>
                <a:cubicBezTo>
                  <a:pt x="1760304" y="293569"/>
                  <a:pt x="1759640" y="296253"/>
                  <a:pt x="1758977" y="299028"/>
                </a:cubicBezTo>
                <a:cubicBezTo>
                  <a:pt x="1758313" y="301803"/>
                  <a:pt x="1757680" y="304488"/>
                  <a:pt x="1757077" y="307082"/>
                </a:cubicBezTo>
                <a:cubicBezTo>
                  <a:pt x="1756474" y="309676"/>
                  <a:pt x="1755930" y="311878"/>
                  <a:pt x="1755448" y="313687"/>
                </a:cubicBezTo>
                <a:lnTo>
                  <a:pt x="1784042" y="313687"/>
                </a:lnTo>
                <a:cubicBezTo>
                  <a:pt x="1786455" y="302829"/>
                  <a:pt x="1788265" y="291186"/>
                  <a:pt x="1789471" y="278759"/>
                </a:cubicBezTo>
                <a:close/>
                <a:moveTo>
                  <a:pt x="1469622" y="278578"/>
                </a:moveTo>
                <a:lnTo>
                  <a:pt x="1482471" y="278940"/>
                </a:lnTo>
                <a:lnTo>
                  <a:pt x="1482471" y="321107"/>
                </a:lnTo>
                <a:lnTo>
                  <a:pt x="1521924" y="308620"/>
                </a:lnTo>
                <a:cubicBezTo>
                  <a:pt x="1521924" y="309103"/>
                  <a:pt x="1521863" y="310882"/>
                  <a:pt x="1521743" y="313959"/>
                </a:cubicBezTo>
                <a:cubicBezTo>
                  <a:pt x="1521622" y="317035"/>
                  <a:pt x="1521501" y="320745"/>
                  <a:pt x="1521381" y="325089"/>
                </a:cubicBezTo>
                <a:cubicBezTo>
                  <a:pt x="1521260" y="329432"/>
                  <a:pt x="1521139" y="334137"/>
                  <a:pt x="1521019" y="339205"/>
                </a:cubicBezTo>
                <a:cubicBezTo>
                  <a:pt x="1520898" y="344272"/>
                  <a:pt x="1520747" y="349038"/>
                  <a:pt x="1520566" y="353502"/>
                </a:cubicBezTo>
                <a:cubicBezTo>
                  <a:pt x="1520385" y="357966"/>
                  <a:pt x="1520235" y="361827"/>
                  <a:pt x="1520114" y="365084"/>
                </a:cubicBezTo>
                <a:cubicBezTo>
                  <a:pt x="1519993" y="368342"/>
                  <a:pt x="1519933" y="370333"/>
                  <a:pt x="1519933" y="371056"/>
                </a:cubicBezTo>
                <a:cubicBezTo>
                  <a:pt x="1519692" y="374435"/>
                  <a:pt x="1519149" y="377270"/>
                  <a:pt x="1518304" y="379562"/>
                </a:cubicBezTo>
                <a:cubicBezTo>
                  <a:pt x="1517460" y="381855"/>
                  <a:pt x="1516223" y="383725"/>
                  <a:pt x="1514594" y="385172"/>
                </a:cubicBezTo>
                <a:cubicBezTo>
                  <a:pt x="1512965" y="386620"/>
                  <a:pt x="1510854" y="387706"/>
                  <a:pt x="1508260" y="388430"/>
                </a:cubicBezTo>
                <a:cubicBezTo>
                  <a:pt x="1505666" y="389154"/>
                  <a:pt x="1502559" y="389697"/>
                  <a:pt x="1498940" y="390059"/>
                </a:cubicBezTo>
                <a:lnTo>
                  <a:pt x="1491882" y="390783"/>
                </a:lnTo>
                <a:lnTo>
                  <a:pt x="1488081" y="378114"/>
                </a:lnTo>
                <a:lnTo>
                  <a:pt x="1496768" y="377029"/>
                </a:lnTo>
                <a:cubicBezTo>
                  <a:pt x="1498940" y="376787"/>
                  <a:pt x="1500689" y="376455"/>
                  <a:pt x="1502016" y="376033"/>
                </a:cubicBezTo>
                <a:cubicBezTo>
                  <a:pt x="1503343" y="375611"/>
                  <a:pt x="1504369" y="374977"/>
                  <a:pt x="1505093" y="374133"/>
                </a:cubicBezTo>
                <a:cubicBezTo>
                  <a:pt x="1505817" y="373288"/>
                  <a:pt x="1506300" y="372172"/>
                  <a:pt x="1506541" y="370785"/>
                </a:cubicBezTo>
                <a:cubicBezTo>
                  <a:pt x="1506782" y="369397"/>
                  <a:pt x="1506963" y="367558"/>
                  <a:pt x="1507084" y="365265"/>
                </a:cubicBezTo>
                <a:cubicBezTo>
                  <a:pt x="1507084" y="364783"/>
                  <a:pt x="1507114" y="363576"/>
                  <a:pt x="1507174" y="361646"/>
                </a:cubicBezTo>
                <a:cubicBezTo>
                  <a:pt x="1507235" y="359715"/>
                  <a:pt x="1507325" y="357393"/>
                  <a:pt x="1507446" y="354678"/>
                </a:cubicBezTo>
                <a:cubicBezTo>
                  <a:pt x="1507566" y="351964"/>
                  <a:pt x="1507687" y="349098"/>
                  <a:pt x="1507808" y="346082"/>
                </a:cubicBezTo>
                <a:cubicBezTo>
                  <a:pt x="1507928" y="343066"/>
                  <a:pt x="1508049" y="340170"/>
                  <a:pt x="1508170" y="337395"/>
                </a:cubicBezTo>
                <a:cubicBezTo>
                  <a:pt x="1508290" y="334620"/>
                  <a:pt x="1508381" y="332207"/>
                  <a:pt x="1508441" y="330156"/>
                </a:cubicBezTo>
                <a:cubicBezTo>
                  <a:pt x="1508501" y="328105"/>
                  <a:pt x="1508532" y="326718"/>
                  <a:pt x="1508532" y="325994"/>
                </a:cubicBezTo>
                <a:lnTo>
                  <a:pt x="1482471" y="334499"/>
                </a:lnTo>
                <a:lnTo>
                  <a:pt x="1482471" y="406347"/>
                </a:lnTo>
                <a:lnTo>
                  <a:pt x="1469622" y="406347"/>
                </a:lnTo>
                <a:lnTo>
                  <a:pt x="1469622" y="338662"/>
                </a:lnTo>
                <a:lnTo>
                  <a:pt x="1446457" y="346082"/>
                </a:lnTo>
                <a:lnTo>
                  <a:pt x="1446457" y="408156"/>
                </a:lnTo>
                <a:cubicBezTo>
                  <a:pt x="1446457" y="411173"/>
                  <a:pt x="1446638" y="413616"/>
                  <a:pt x="1447000" y="415486"/>
                </a:cubicBezTo>
                <a:cubicBezTo>
                  <a:pt x="1447362" y="417356"/>
                  <a:pt x="1448086" y="418834"/>
                  <a:pt x="1449172" y="419920"/>
                </a:cubicBezTo>
                <a:cubicBezTo>
                  <a:pt x="1450258" y="421006"/>
                  <a:pt x="1451826" y="421760"/>
                  <a:pt x="1453877" y="422182"/>
                </a:cubicBezTo>
                <a:cubicBezTo>
                  <a:pt x="1455928" y="422604"/>
                  <a:pt x="1458643" y="422876"/>
                  <a:pt x="1462021" y="422996"/>
                </a:cubicBezTo>
                <a:cubicBezTo>
                  <a:pt x="1475172" y="423599"/>
                  <a:pt x="1488323" y="423599"/>
                  <a:pt x="1501474" y="422996"/>
                </a:cubicBezTo>
                <a:cubicBezTo>
                  <a:pt x="1507747" y="422755"/>
                  <a:pt x="1512211" y="422061"/>
                  <a:pt x="1514866" y="420915"/>
                </a:cubicBezTo>
                <a:cubicBezTo>
                  <a:pt x="1517520" y="419769"/>
                  <a:pt x="1519088" y="417869"/>
                  <a:pt x="1519571" y="415214"/>
                </a:cubicBezTo>
                <a:cubicBezTo>
                  <a:pt x="1520174" y="412319"/>
                  <a:pt x="1520627" y="409363"/>
                  <a:pt x="1520928" y="406347"/>
                </a:cubicBezTo>
                <a:cubicBezTo>
                  <a:pt x="1521230" y="403330"/>
                  <a:pt x="1521441" y="400374"/>
                  <a:pt x="1521562" y="397479"/>
                </a:cubicBezTo>
                <a:lnTo>
                  <a:pt x="1534411" y="401641"/>
                </a:lnTo>
                <a:cubicBezTo>
                  <a:pt x="1534049" y="405381"/>
                  <a:pt x="1533687" y="409152"/>
                  <a:pt x="1533325" y="412952"/>
                </a:cubicBezTo>
                <a:cubicBezTo>
                  <a:pt x="1532963" y="416753"/>
                  <a:pt x="1532360" y="420402"/>
                  <a:pt x="1531515" y="423901"/>
                </a:cubicBezTo>
                <a:cubicBezTo>
                  <a:pt x="1531153" y="425711"/>
                  <a:pt x="1530490" y="427309"/>
                  <a:pt x="1529525" y="428697"/>
                </a:cubicBezTo>
                <a:cubicBezTo>
                  <a:pt x="1528559" y="430084"/>
                  <a:pt x="1527142" y="431261"/>
                  <a:pt x="1525272" y="432226"/>
                </a:cubicBezTo>
                <a:cubicBezTo>
                  <a:pt x="1523402" y="433191"/>
                  <a:pt x="1520989" y="433975"/>
                  <a:pt x="1518033" y="434579"/>
                </a:cubicBezTo>
                <a:cubicBezTo>
                  <a:pt x="1515077" y="435182"/>
                  <a:pt x="1511427" y="435544"/>
                  <a:pt x="1507084" y="435664"/>
                </a:cubicBezTo>
                <a:cubicBezTo>
                  <a:pt x="1490555" y="436268"/>
                  <a:pt x="1474026" y="436268"/>
                  <a:pt x="1457497" y="435664"/>
                </a:cubicBezTo>
                <a:cubicBezTo>
                  <a:pt x="1453153" y="435544"/>
                  <a:pt x="1449473" y="435091"/>
                  <a:pt x="1446457" y="434307"/>
                </a:cubicBezTo>
                <a:cubicBezTo>
                  <a:pt x="1443441" y="433523"/>
                  <a:pt x="1440967" y="432226"/>
                  <a:pt x="1439037" y="430416"/>
                </a:cubicBezTo>
                <a:cubicBezTo>
                  <a:pt x="1437107" y="428606"/>
                  <a:pt x="1435719" y="426224"/>
                  <a:pt x="1434875" y="423268"/>
                </a:cubicBezTo>
                <a:cubicBezTo>
                  <a:pt x="1434030" y="420312"/>
                  <a:pt x="1433608" y="416602"/>
                  <a:pt x="1433608" y="412138"/>
                </a:cubicBezTo>
                <a:lnTo>
                  <a:pt x="1433608" y="350244"/>
                </a:lnTo>
                <a:lnTo>
                  <a:pt x="1418044" y="355312"/>
                </a:lnTo>
                <a:lnTo>
                  <a:pt x="1415148" y="342643"/>
                </a:lnTo>
                <a:lnTo>
                  <a:pt x="1433608" y="336671"/>
                </a:lnTo>
                <a:lnTo>
                  <a:pt x="1433608" y="296676"/>
                </a:lnTo>
                <a:lnTo>
                  <a:pt x="1446457" y="297038"/>
                </a:lnTo>
                <a:lnTo>
                  <a:pt x="1446457" y="332690"/>
                </a:lnTo>
                <a:lnTo>
                  <a:pt x="1469622" y="325270"/>
                </a:lnTo>
                <a:close/>
                <a:moveTo>
                  <a:pt x="749160" y="278578"/>
                </a:moveTo>
                <a:lnTo>
                  <a:pt x="764000" y="279302"/>
                </a:lnTo>
                <a:lnTo>
                  <a:pt x="764000" y="312782"/>
                </a:lnTo>
                <a:lnTo>
                  <a:pt x="808158" y="312782"/>
                </a:lnTo>
                <a:lnTo>
                  <a:pt x="808158" y="325813"/>
                </a:lnTo>
                <a:lnTo>
                  <a:pt x="764000" y="325813"/>
                </a:lnTo>
                <a:lnTo>
                  <a:pt x="764000" y="412500"/>
                </a:lnTo>
                <a:cubicBezTo>
                  <a:pt x="764000" y="417567"/>
                  <a:pt x="763578" y="421699"/>
                  <a:pt x="762734" y="424896"/>
                </a:cubicBezTo>
                <a:cubicBezTo>
                  <a:pt x="761889" y="428094"/>
                  <a:pt x="760290" y="430688"/>
                  <a:pt x="757938" y="432678"/>
                </a:cubicBezTo>
                <a:cubicBezTo>
                  <a:pt x="755585" y="434669"/>
                  <a:pt x="752297" y="436117"/>
                  <a:pt x="748075" y="437022"/>
                </a:cubicBezTo>
                <a:cubicBezTo>
                  <a:pt x="743852" y="437927"/>
                  <a:pt x="738362" y="438620"/>
                  <a:pt x="731606" y="439103"/>
                </a:cubicBezTo>
                <a:lnTo>
                  <a:pt x="718395" y="440008"/>
                </a:lnTo>
                <a:lnTo>
                  <a:pt x="712965" y="424987"/>
                </a:lnTo>
                <a:lnTo>
                  <a:pt x="729434" y="423901"/>
                </a:lnTo>
                <a:cubicBezTo>
                  <a:pt x="733898" y="423660"/>
                  <a:pt x="737427" y="423328"/>
                  <a:pt x="740021" y="422906"/>
                </a:cubicBezTo>
                <a:cubicBezTo>
                  <a:pt x="742615" y="422483"/>
                  <a:pt x="744576" y="421729"/>
                  <a:pt x="745903" y="420644"/>
                </a:cubicBezTo>
                <a:cubicBezTo>
                  <a:pt x="747230" y="419558"/>
                  <a:pt x="748105" y="418050"/>
                  <a:pt x="748527" y="416119"/>
                </a:cubicBezTo>
                <a:cubicBezTo>
                  <a:pt x="748949" y="414189"/>
                  <a:pt x="749160" y="411595"/>
                  <a:pt x="749160" y="408337"/>
                </a:cubicBezTo>
                <a:lnTo>
                  <a:pt x="749160" y="335223"/>
                </a:lnTo>
                <a:cubicBezTo>
                  <a:pt x="743852" y="343790"/>
                  <a:pt x="738211" y="351933"/>
                  <a:pt x="732239" y="359655"/>
                </a:cubicBezTo>
                <a:cubicBezTo>
                  <a:pt x="726267" y="367377"/>
                  <a:pt x="719692" y="374736"/>
                  <a:pt x="712513" y="381734"/>
                </a:cubicBezTo>
                <a:cubicBezTo>
                  <a:pt x="705334" y="388732"/>
                  <a:pt x="697341" y="395488"/>
                  <a:pt x="688534" y="402003"/>
                </a:cubicBezTo>
                <a:cubicBezTo>
                  <a:pt x="679726" y="408518"/>
                  <a:pt x="669893" y="414913"/>
                  <a:pt x="659035" y="421186"/>
                </a:cubicBezTo>
                <a:lnTo>
                  <a:pt x="649443" y="408337"/>
                </a:lnTo>
                <a:cubicBezTo>
                  <a:pt x="671402" y="396272"/>
                  <a:pt x="689650" y="383423"/>
                  <a:pt x="704188" y="369790"/>
                </a:cubicBezTo>
                <a:cubicBezTo>
                  <a:pt x="718727" y="356156"/>
                  <a:pt x="730701" y="341497"/>
                  <a:pt x="740112" y="325813"/>
                </a:cubicBezTo>
                <a:lnTo>
                  <a:pt x="659035" y="325813"/>
                </a:lnTo>
                <a:lnTo>
                  <a:pt x="659035" y="312782"/>
                </a:lnTo>
                <a:lnTo>
                  <a:pt x="749160" y="312782"/>
                </a:lnTo>
                <a:close/>
                <a:moveTo>
                  <a:pt x="2690317" y="278397"/>
                </a:moveTo>
                <a:lnTo>
                  <a:pt x="2704071" y="280207"/>
                </a:lnTo>
                <a:cubicBezTo>
                  <a:pt x="2702865" y="283947"/>
                  <a:pt x="2701568" y="287657"/>
                  <a:pt x="2700180" y="291337"/>
                </a:cubicBezTo>
                <a:cubicBezTo>
                  <a:pt x="2698793" y="295017"/>
                  <a:pt x="2697315" y="298666"/>
                  <a:pt x="2695746" y="302286"/>
                </a:cubicBezTo>
                <a:lnTo>
                  <a:pt x="2767594" y="302286"/>
                </a:lnTo>
                <a:lnTo>
                  <a:pt x="2767594" y="315316"/>
                </a:lnTo>
                <a:cubicBezTo>
                  <a:pt x="2763371" y="325813"/>
                  <a:pt x="2758544" y="335827"/>
                  <a:pt x="2753116" y="345358"/>
                </a:cubicBezTo>
                <a:lnTo>
                  <a:pt x="2740809" y="340834"/>
                </a:lnTo>
                <a:cubicBezTo>
                  <a:pt x="2743222" y="336852"/>
                  <a:pt x="2745454" y="332720"/>
                  <a:pt x="2747505" y="328437"/>
                </a:cubicBezTo>
                <a:cubicBezTo>
                  <a:pt x="2749556" y="324154"/>
                  <a:pt x="2751547" y="319780"/>
                  <a:pt x="2753478" y="315316"/>
                </a:cubicBezTo>
                <a:lnTo>
                  <a:pt x="2689955" y="315316"/>
                </a:lnTo>
                <a:cubicBezTo>
                  <a:pt x="2686818" y="321831"/>
                  <a:pt x="2683530" y="328195"/>
                  <a:pt x="2680092" y="334409"/>
                </a:cubicBezTo>
                <a:cubicBezTo>
                  <a:pt x="2676654" y="340622"/>
                  <a:pt x="2673064" y="346504"/>
                  <a:pt x="2669324" y="352054"/>
                </a:cubicBezTo>
                <a:lnTo>
                  <a:pt x="2658284" y="344815"/>
                </a:lnTo>
                <a:cubicBezTo>
                  <a:pt x="2661542" y="340230"/>
                  <a:pt x="2664709" y="335254"/>
                  <a:pt x="2667786" y="329885"/>
                </a:cubicBezTo>
                <a:cubicBezTo>
                  <a:pt x="2670862" y="324516"/>
                  <a:pt x="2673818" y="318936"/>
                  <a:pt x="2676654" y="313144"/>
                </a:cubicBezTo>
                <a:cubicBezTo>
                  <a:pt x="2679489" y="307353"/>
                  <a:pt x="2682053" y="301502"/>
                  <a:pt x="2684345" y="295590"/>
                </a:cubicBezTo>
                <a:cubicBezTo>
                  <a:pt x="2686637" y="289678"/>
                  <a:pt x="2688628" y="283947"/>
                  <a:pt x="2690317" y="278397"/>
                </a:cubicBezTo>
                <a:close/>
                <a:moveTo>
                  <a:pt x="1285389" y="278216"/>
                </a:moveTo>
                <a:lnTo>
                  <a:pt x="1298963" y="278578"/>
                </a:lnTo>
                <a:lnTo>
                  <a:pt x="1298963" y="329251"/>
                </a:lnTo>
                <a:lnTo>
                  <a:pt x="1346559" y="329251"/>
                </a:lnTo>
                <a:lnTo>
                  <a:pt x="1346559" y="342281"/>
                </a:lnTo>
                <a:lnTo>
                  <a:pt x="1298963" y="342281"/>
                </a:lnTo>
                <a:lnTo>
                  <a:pt x="1298963" y="419196"/>
                </a:lnTo>
                <a:lnTo>
                  <a:pt x="1355608" y="419196"/>
                </a:lnTo>
                <a:lnTo>
                  <a:pt x="1355608" y="432226"/>
                </a:lnTo>
                <a:lnTo>
                  <a:pt x="1242679" y="432226"/>
                </a:lnTo>
                <a:lnTo>
                  <a:pt x="1242679" y="419196"/>
                </a:lnTo>
                <a:lnTo>
                  <a:pt x="1285389" y="419196"/>
                </a:lnTo>
                <a:close/>
                <a:moveTo>
                  <a:pt x="2485206" y="278035"/>
                </a:moveTo>
                <a:lnTo>
                  <a:pt x="2494978" y="286722"/>
                </a:lnTo>
                <a:cubicBezTo>
                  <a:pt x="2492566" y="290221"/>
                  <a:pt x="2489610" y="294021"/>
                  <a:pt x="2486111" y="298123"/>
                </a:cubicBezTo>
                <a:cubicBezTo>
                  <a:pt x="2482612" y="302226"/>
                  <a:pt x="2478842" y="306388"/>
                  <a:pt x="2474800" y="310611"/>
                </a:cubicBezTo>
                <a:cubicBezTo>
                  <a:pt x="2470758" y="314833"/>
                  <a:pt x="2466626" y="318996"/>
                  <a:pt x="2462403" y="323098"/>
                </a:cubicBezTo>
                <a:cubicBezTo>
                  <a:pt x="2458180" y="327200"/>
                  <a:pt x="2454138" y="330880"/>
                  <a:pt x="2450278" y="334137"/>
                </a:cubicBezTo>
                <a:lnTo>
                  <a:pt x="2441410" y="323822"/>
                </a:lnTo>
                <a:cubicBezTo>
                  <a:pt x="2445271" y="320806"/>
                  <a:pt x="2449312" y="317337"/>
                  <a:pt x="2453535" y="313416"/>
                </a:cubicBezTo>
                <a:cubicBezTo>
                  <a:pt x="2457758" y="309495"/>
                  <a:pt x="2461830" y="305453"/>
                  <a:pt x="2465751" y="301291"/>
                </a:cubicBezTo>
                <a:cubicBezTo>
                  <a:pt x="2469672" y="297128"/>
                  <a:pt x="2473352" y="293026"/>
                  <a:pt x="2476790" y="288984"/>
                </a:cubicBezTo>
                <a:cubicBezTo>
                  <a:pt x="2480229" y="284942"/>
                  <a:pt x="2483034" y="281293"/>
                  <a:pt x="2485206" y="278035"/>
                </a:cubicBezTo>
                <a:close/>
                <a:moveTo>
                  <a:pt x="1832724" y="277673"/>
                </a:moveTo>
                <a:cubicBezTo>
                  <a:pt x="1834655" y="278638"/>
                  <a:pt x="1837007" y="279875"/>
                  <a:pt x="1839782" y="281383"/>
                </a:cubicBezTo>
                <a:cubicBezTo>
                  <a:pt x="1842557" y="282891"/>
                  <a:pt x="1845392" y="284490"/>
                  <a:pt x="1848288" y="286179"/>
                </a:cubicBezTo>
                <a:cubicBezTo>
                  <a:pt x="1851184" y="287868"/>
                  <a:pt x="1853958" y="289557"/>
                  <a:pt x="1856613" y="291246"/>
                </a:cubicBezTo>
                <a:cubicBezTo>
                  <a:pt x="1859267" y="292936"/>
                  <a:pt x="1861499" y="294444"/>
                  <a:pt x="1863309" y="295771"/>
                </a:cubicBezTo>
                <a:lnTo>
                  <a:pt x="1856975" y="308620"/>
                </a:lnTo>
                <a:cubicBezTo>
                  <a:pt x="1855165" y="306931"/>
                  <a:pt x="1852903" y="305121"/>
                  <a:pt x="1850188" y="303191"/>
                </a:cubicBezTo>
                <a:cubicBezTo>
                  <a:pt x="1847474" y="301260"/>
                  <a:pt x="1844668" y="299390"/>
                  <a:pt x="1841773" y="297581"/>
                </a:cubicBezTo>
                <a:cubicBezTo>
                  <a:pt x="1838878" y="295771"/>
                  <a:pt x="1836012" y="294082"/>
                  <a:pt x="1833177" y="292513"/>
                </a:cubicBezTo>
                <a:cubicBezTo>
                  <a:pt x="1830341" y="290945"/>
                  <a:pt x="1827898" y="289678"/>
                  <a:pt x="1825847" y="288713"/>
                </a:cubicBezTo>
                <a:close/>
                <a:moveTo>
                  <a:pt x="1581350" y="277673"/>
                </a:moveTo>
                <a:lnTo>
                  <a:pt x="1594199" y="280207"/>
                </a:lnTo>
                <a:cubicBezTo>
                  <a:pt x="1592148" y="286722"/>
                  <a:pt x="1589977" y="293147"/>
                  <a:pt x="1587684" y="299481"/>
                </a:cubicBezTo>
                <a:cubicBezTo>
                  <a:pt x="1585392" y="305815"/>
                  <a:pt x="1582919" y="312059"/>
                  <a:pt x="1580264" y="318212"/>
                </a:cubicBezTo>
                <a:lnTo>
                  <a:pt x="1580264" y="440008"/>
                </a:lnTo>
                <a:lnTo>
                  <a:pt x="1567958" y="440008"/>
                </a:lnTo>
                <a:lnTo>
                  <a:pt x="1567958" y="343548"/>
                </a:lnTo>
                <a:cubicBezTo>
                  <a:pt x="1562891" y="352959"/>
                  <a:pt x="1557461" y="361827"/>
                  <a:pt x="1551670" y="370152"/>
                </a:cubicBezTo>
                <a:lnTo>
                  <a:pt x="1541717" y="360741"/>
                </a:lnTo>
                <a:cubicBezTo>
                  <a:pt x="1545457" y="355794"/>
                  <a:pt x="1549257" y="350003"/>
                  <a:pt x="1553118" y="343367"/>
                </a:cubicBezTo>
                <a:cubicBezTo>
                  <a:pt x="1556979" y="336731"/>
                  <a:pt x="1560689" y="329704"/>
                  <a:pt x="1564248" y="322284"/>
                </a:cubicBezTo>
                <a:cubicBezTo>
                  <a:pt x="1567807" y="314864"/>
                  <a:pt x="1571065" y="307323"/>
                  <a:pt x="1574021" y="299662"/>
                </a:cubicBezTo>
                <a:cubicBezTo>
                  <a:pt x="1576977" y="292000"/>
                  <a:pt x="1579420" y="284671"/>
                  <a:pt x="1581350" y="277673"/>
                </a:cubicBezTo>
                <a:close/>
                <a:moveTo>
                  <a:pt x="1614288" y="277311"/>
                </a:moveTo>
                <a:cubicBezTo>
                  <a:pt x="1615856" y="278759"/>
                  <a:pt x="1617756" y="280690"/>
                  <a:pt x="1619988" y="283103"/>
                </a:cubicBezTo>
                <a:cubicBezTo>
                  <a:pt x="1622220" y="285516"/>
                  <a:pt x="1624422" y="288019"/>
                  <a:pt x="1626594" y="290613"/>
                </a:cubicBezTo>
                <a:cubicBezTo>
                  <a:pt x="1628766" y="293207"/>
                  <a:pt x="1630847" y="295801"/>
                  <a:pt x="1632837" y="298395"/>
                </a:cubicBezTo>
                <a:cubicBezTo>
                  <a:pt x="1634828" y="300989"/>
                  <a:pt x="1636427" y="303191"/>
                  <a:pt x="1637633" y="305001"/>
                </a:cubicBezTo>
                <a:lnTo>
                  <a:pt x="1628223" y="315316"/>
                </a:lnTo>
                <a:cubicBezTo>
                  <a:pt x="1627016" y="313144"/>
                  <a:pt x="1625448" y="310671"/>
                  <a:pt x="1623517" y="307896"/>
                </a:cubicBezTo>
                <a:cubicBezTo>
                  <a:pt x="1621587" y="305121"/>
                  <a:pt x="1619536" y="302346"/>
                  <a:pt x="1617364" y="299571"/>
                </a:cubicBezTo>
                <a:cubicBezTo>
                  <a:pt x="1615192" y="296796"/>
                  <a:pt x="1613051" y="294172"/>
                  <a:pt x="1610940" y="291699"/>
                </a:cubicBezTo>
                <a:cubicBezTo>
                  <a:pt x="1608828" y="289226"/>
                  <a:pt x="1606988" y="287205"/>
                  <a:pt x="1605420" y="285636"/>
                </a:cubicBezTo>
                <a:close/>
                <a:moveTo>
                  <a:pt x="879824" y="277311"/>
                </a:moveTo>
                <a:lnTo>
                  <a:pt x="890864" y="282198"/>
                </a:lnTo>
                <a:cubicBezTo>
                  <a:pt x="888330" y="286782"/>
                  <a:pt x="885827" y="291096"/>
                  <a:pt x="883353" y="295137"/>
                </a:cubicBezTo>
                <a:cubicBezTo>
                  <a:pt x="880880" y="299179"/>
                  <a:pt x="878316" y="303070"/>
                  <a:pt x="875662" y="306810"/>
                </a:cubicBezTo>
                <a:lnTo>
                  <a:pt x="875662" y="372866"/>
                </a:lnTo>
                <a:lnTo>
                  <a:pt x="862451" y="372866"/>
                </a:lnTo>
                <a:lnTo>
                  <a:pt x="862451" y="323279"/>
                </a:lnTo>
                <a:cubicBezTo>
                  <a:pt x="858952" y="327140"/>
                  <a:pt x="855151" y="331001"/>
                  <a:pt x="851049" y="334861"/>
                </a:cubicBezTo>
                <a:cubicBezTo>
                  <a:pt x="846947" y="338722"/>
                  <a:pt x="842423" y="342764"/>
                  <a:pt x="837476" y="346987"/>
                </a:cubicBezTo>
                <a:lnTo>
                  <a:pt x="829151" y="337576"/>
                </a:lnTo>
                <a:cubicBezTo>
                  <a:pt x="839165" y="328889"/>
                  <a:pt x="848576" y="319358"/>
                  <a:pt x="857384" y="308982"/>
                </a:cubicBezTo>
                <a:cubicBezTo>
                  <a:pt x="866191" y="298606"/>
                  <a:pt x="873671" y="288049"/>
                  <a:pt x="879824" y="277311"/>
                </a:cubicBezTo>
                <a:close/>
                <a:moveTo>
                  <a:pt x="2867492" y="277130"/>
                </a:moveTo>
                <a:lnTo>
                  <a:pt x="2880703" y="277673"/>
                </a:lnTo>
                <a:lnTo>
                  <a:pt x="2880703" y="298666"/>
                </a:lnTo>
                <a:lnTo>
                  <a:pt x="2944225" y="298666"/>
                </a:lnTo>
                <a:lnTo>
                  <a:pt x="2944225" y="311335"/>
                </a:lnTo>
                <a:lnTo>
                  <a:pt x="2880703" y="311335"/>
                </a:lnTo>
                <a:lnTo>
                  <a:pt x="2880703" y="355855"/>
                </a:lnTo>
                <a:lnTo>
                  <a:pt x="2951102" y="355855"/>
                </a:lnTo>
                <a:lnTo>
                  <a:pt x="2951102" y="368885"/>
                </a:lnTo>
                <a:lnTo>
                  <a:pt x="2886494" y="368885"/>
                </a:lnTo>
                <a:cubicBezTo>
                  <a:pt x="2895060" y="378537"/>
                  <a:pt x="2905255" y="387435"/>
                  <a:pt x="2917079" y="395578"/>
                </a:cubicBezTo>
                <a:cubicBezTo>
                  <a:pt x="2928902" y="403722"/>
                  <a:pt x="2942234" y="410931"/>
                  <a:pt x="2957074" y="417205"/>
                </a:cubicBezTo>
                <a:lnTo>
                  <a:pt x="2948930" y="430235"/>
                </a:lnTo>
                <a:cubicBezTo>
                  <a:pt x="2934452" y="422755"/>
                  <a:pt x="2921512" y="414943"/>
                  <a:pt x="2910111" y="406799"/>
                </a:cubicBezTo>
                <a:cubicBezTo>
                  <a:pt x="2898710" y="398655"/>
                  <a:pt x="2888907" y="389697"/>
                  <a:pt x="2880703" y="379924"/>
                </a:cubicBezTo>
                <a:lnTo>
                  <a:pt x="2880703" y="440732"/>
                </a:lnTo>
                <a:lnTo>
                  <a:pt x="2867492" y="440732"/>
                </a:lnTo>
                <a:lnTo>
                  <a:pt x="2867492" y="380105"/>
                </a:lnTo>
                <a:cubicBezTo>
                  <a:pt x="2863510" y="384931"/>
                  <a:pt x="2859197" y="389546"/>
                  <a:pt x="2854552" y="393950"/>
                </a:cubicBezTo>
                <a:cubicBezTo>
                  <a:pt x="2849907" y="398353"/>
                  <a:pt x="2844810" y="402606"/>
                  <a:pt x="2839260" y="406708"/>
                </a:cubicBezTo>
                <a:cubicBezTo>
                  <a:pt x="2833710" y="410811"/>
                  <a:pt x="2827647" y="414852"/>
                  <a:pt x="2821072" y="418834"/>
                </a:cubicBezTo>
                <a:cubicBezTo>
                  <a:pt x="2814496" y="422815"/>
                  <a:pt x="2807287" y="426797"/>
                  <a:pt x="2799445" y="430778"/>
                </a:cubicBezTo>
                <a:lnTo>
                  <a:pt x="2791482" y="417929"/>
                </a:lnTo>
                <a:cubicBezTo>
                  <a:pt x="2806443" y="411052"/>
                  <a:pt x="2819774" y="403602"/>
                  <a:pt x="2831478" y="395578"/>
                </a:cubicBezTo>
                <a:cubicBezTo>
                  <a:pt x="2843181" y="387555"/>
                  <a:pt x="2853315" y="378657"/>
                  <a:pt x="2861881" y="368885"/>
                </a:cubicBezTo>
                <a:lnTo>
                  <a:pt x="2797273" y="368885"/>
                </a:lnTo>
                <a:lnTo>
                  <a:pt x="2797273" y="355855"/>
                </a:lnTo>
                <a:lnTo>
                  <a:pt x="2867492" y="355855"/>
                </a:lnTo>
                <a:lnTo>
                  <a:pt x="2867492" y="311335"/>
                </a:lnTo>
                <a:lnTo>
                  <a:pt x="2804150" y="311335"/>
                </a:lnTo>
                <a:lnTo>
                  <a:pt x="2804150" y="298666"/>
                </a:lnTo>
                <a:lnTo>
                  <a:pt x="2867492" y="298666"/>
                </a:lnTo>
                <a:close/>
                <a:moveTo>
                  <a:pt x="3075613" y="276949"/>
                </a:moveTo>
                <a:cubicBezTo>
                  <a:pt x="3076096" y="278156"/>
                  <a:pt x="3076668" y="279785"/>
                  <a:pt x="3077332" y="281836"/>
                </a:cubicBezTo>
                <a:cubicBezTo>
                  <a:pt x="3077996" y="283887"/>
                  <a:pt x="3078690" y="286149"/>
                  <a:pt x="3079414" y="288622"/>
                </a:cubicBezTo>
                <a:cubicBezTo>
                  <a:pt x="3080137" y="291096"/>
                  <a:pt x="3080891" y="293629"/>
                  <a:pt x="3081676" y="296223"/>
                </a:cubicBezTo>
                <a:cubicBezTo>
                  <a:pt x="3082460" y="298817"/>
                  <a:pt x="3083214" y="301260"/>
                  <a:pt x="3083938" y="303553"/>
                </a:cubicBezTo>
                <a:lnTo>
                  <a:pt x="3131172" y="303553"/>
                </a:lnTo>
                <a:lnTo>
                  <a:pt x="3131172" y="316221"/>
                </a:lnTo>
                <a:lnTo>
                  <a:pt x="3111446" y="316221"/>
                </a:lnTo>
                <a:cubicBezTo>
                  <a:pt x="3108671" y="326356"/>
                  <a:pt x="3105383" y="335585"/>
                  <a:pt x="3101583" y="343910"/>
                </a:cubicBezTo>
                <a:cubicBezTo>
                  <a:pt x="3097782" y="352235"/>
                  <a:pt x="3093168" y="360017"/>
                  <a:pt x="3087738" y="367256"/>
                </a:cubicBezTo>
                <a:cubicBezTo>
                  <a:pt x="3094977" y="373771"/>
                  <a:pt x="3101884" y="380105"/>
                  <a:pt x="3108460" y="386258"/>
                </a:cubicBezTo>
                <a:cubicBezTo>
                  <a:pt x="3115035" y="392411"/>
                  <a:pt x="3120434" y="397720"/>
                  <a:pt x="3124657" y="402184"/>
                </a:cubicBezTo>
                <a:lnTo>
                  <a:pt x="3115789" y="413947"/>
                </a:lnTo>
                <a:cubicBezTo>
                  <a:pt x="3111326" y="409121"/>
                  <a:pt x="3105866" y="403511"/>
                  <a:pt x="3099411" y="397117"/>
                </a:cubicBezTo>
                <a:cubicBezTo>
                  <a:pt x="3092956" y="390722"/>
                  <a:pt x="3086110" y="384147"/>
                  <a:pt x="3078870" y="377391"/>
                </a:cubicBezTo>
                <a:cubicBezTo>
                  <a:pt x="3072717" y="383906"/>
                  <a:pt x="3065569" y="390059"/>
                  <a:pt x="3057425" y="395850"/>
                </a:cubicBezTo>
                <a:cubicBezTo>
                  <a:pt x="3049281" y="401641"/>
                  <a:pt x="3039901" y="407312"/>
                  <a:pt x="3029283" y="412862"/>
                </a:cubicBezTo>
                <a:lnTo>
                  <a:pt x="3021682" y="400736"/>
                </a:lnTo>
                <a:cubicBezTo>
                  <a:pt x="3041710" y="390722"/>
                  <a:pt x="3057515" y="379924"/>
                  <a:pt x="3069098" y="368342"/>
                </a:cubicBezTo>
                <a:cubicBezTo>
                  <a:pt x="3062100" y="362068"/>
                  <a:pt x="3055374" y="356186"/>
                  <a:pt x="3048919" y="350697"/>
                </a:cubicBezTo>
                <a:cubicBezTo>
                  <a:pt x="3042464" y="345207"/>
                  <a:pt x="3036764" y="340713"/>
                  <a:pt x="3031817" y="337214"/>
                </a:cubicBezTo>
                <a:lnTo>
                  <a:pt x="3039961" y="327441"/>
                </a:lnTo>
                <a:cubicBezTo>
                  <a:pt x="3044787" y="330940"/>
                  <a:pt x="3050488" y="335434"/>
                  <a:pt x="3057063" y="340924"/>
                </a:cubicBezTo>
                <a:cubicBezTo>
                  <a:pt x="3063638" y="346414"/>
                  <a:pt x="3070546" y="352235"/>
                  <a:pt x="3077785" y="358388"/>
                </a:cubicBezTo>
                <a:cubicBezTo>
                  <a:pt x="3082610" y="352235"/>
                  <a:pt x="3086652" y="345690"/>
                  <a:pt x="3089910" y="338752"/>
                </a:cubicBezTo>
                <a:cubicBezTo>
                  <a:pt x="3093168" y="331815"/>
                  <a:pt x="3095822" y="324305"/>
                  <a:pt x="3097873" y="316221"/>
                </a:cubicBezTo>
                <a:lnTo>
                  <a:pt x="3025483" y="316221"/>
                </a:lnTo>
                <a:lnTo>
                  <a:pt x="3025483" y="303553"/>
                </a:lnTo>
                <a:lnTo>
                  <a:pt x="3070002" y="303553"/>
                </a:lnTo>
                <a:cubicBezTo>
                  <a:pt x="3068676" y="299330"/>
                  <a:pt x="3067348" y="294987"/>
                  <a:pt x="3066021" y="290523"/>
                </a:cubicBezTo>
                <a:cubicBezTo>
                  <a:pt x="3064694" y="286058"/>
                  <a:pt x="3063548" y="282560"/>
                  <a:pt x="3062583" y="280026"/>
                </a:cubicBezTo>
                <a:close/>
                <a:moveTo>
                  <a:pt x="3626386" y="276587"/>
                </a:moveTo>
                <a:cubicBezTo>
                  <a:pt x="3627834" y="277794"/>
                  <a:pt x="3629584" y="279302"/>
                  <a:pt x="3631635" y="281112"/>
                </a:cubicBezTo>
                <a:cubicBezTo>
                  <a:pt x="3633686" y="282922"/>
                  <a:pt x="3635737" y="284822"/>
                  <a:pt x="3637788" y="286813"/>
                </a:cubicBezTo>
                <a:cubicBezTo>
                  <a:pt x="3639839" y="288803"/>
                  <a:pt x="3641800" y="290764"/>
                  <a:pt x="3643670" y="292694"/>
                </a:cubicBezTo>
                <a:cubicBezTo>
                  <a:pt x="3645540" y="294625"/>
                  <a:pt x="3647018" y="296314"/>
                  <a:pt x="3648103" y="297761"/>
                </a:cubicBezTo>
                <a:lnTo>
                  <a:pt x="3640864" y="305362"/>
                </a:lnTo>
                <a:lnTo>
                  <a:pt x="3663124" y="305362"/>
                </a:lnTo>
                <a:lnTo>
                  <a:pt x="3663124" y="317850"/>
                </a:lnTo>
                <a:lnTo>
                  <a:pt x="3608289" y="317850"/>
                </a:lnTo>
                <a:cubicBezTo>
                  <a:pt x="3609496" y="331001"/>
                  <a:pt x="3610944" y="343005"/>
                  <a:pt x="3612632" y="353864"/>
                </a:cubicBezTo>
                <a:cubicBezTo>
                  <a:pt x="3614322" y="364722"/>
                  <a:pt x="3616372" y="374495"/>
                  <a:pt x="3618786" y="383182"/>
                </a:cubicBezTo>
                <a:cubicBezTo>
                  <a:pt x="3624094" y="375460"/>
                  <a:pt x="3628618" y="367377"/>
                  <a:pt x="3632359" y="358931"/>
                </a:cubicBezTo>
                <a:cubicBezTo>
                  <a:pt x="3636099" y="350486"/>
                  <a:pt x="3639598" y="341196"/>
                  <a:pt x="3642855" y="331061"/>
                </a:cubicBezTo>
                <a:lnTo>
                  <a:pt x="3655162" y="335404"/>
                </a:lnTo>
                <a:cubicBezTo>
                  <a:pt x="3650698" y="347952"/>
                  <a:pt x="3646082" y="359263"/>
                  <a:pt x="3641317" y="369337"/>
                </a:cubicBezTo>
                <a:cubicBezTo>
                  <a:pt x="3636551" y="379411"/>
                  <a:pt x="3630670" y="388973"/>
                  <a:pt x="3623672" y="398022"/>
                </a:cubicBezTo>
                <a:cubicBezTo>
                  <a:pt x="3624878" y="401159"/>
                  <a:pt x="3626145" y="404084"/>
                  <a:pt x="3627472" y="406799"/>
                </a:cubicBezTo>
                <a:cubicBezTo>
                  <a:pt x="3628800" y="409514"/>
                  <a:pt x="3630187" y="412077"/>
                  <a:pt x="3631635" y="414490"/>
                </a:cubicBezTo>
                <a:cubicBezTo>
                  <a:pt x="3634168" y="418592"/>
                  <a:pt x="3636461" y="421428"/>
                  <a:pt x="3638512" y="422996"/>
                </a:cubicBezTo>
                <a:cubicBezTo>
                  <a:pt x="3640563" y="424565"/>
                  <a:pt x="3642372" y="425349"/>
                  <a:pt x="3643941" y="425349"/>
                </a:cubicBezTo>
                <a:cubicBezTo>
                  <a:pt x="3646354" y="425349"/>
                  <a:pt x="3648164" y="424655"/>
                  <a:pt x="3649370" y="423268"/>
                </a:cubicBezTo>
                <a:cubicBezTo>
                  <a:pt x="3650577" y="421880"/>
                  <a:pt x="3651723" y="419618"/>
                  <a:pt x="3652809" y="416481"/>
                </a:cubicBezTo>
                <a:cubicBezTo>
                  <a:pt x="3653894" y="413344"/>
                  <a:pt x="3654739" y="410207"/>
                  <a:pt x="3655342" y="407070"/>
                </a:cubicBezTo>
                <a:cubicBezTo>
                  <a:pt x="3655946" y="403934"/>
                  <a:pt x="3656549" y="400435"/>
                  <a:pt x="3657152" y="396574"/>
                </a:cubicBezTo>
                <a:lnTo>
                  <a:pt x="3668916" y="403270"/>
                </a:lnTo>
                <a:cubicBezTo>
                  <a:pt x="3667950" y="407975"/>
                  <a:pt x="3666955" y="412228"/>
                  <a:pt x="3665930" y="416029"/>
                </a:cubicBezTo>
                <a:cubicBezTo>
                  <a:pt x="3664904" y="419829"/>
                  <a:pt x="3663607" y="423660"/>
                  <a:pt x="3662038" y="427521"/>
                </a:cubicBezTo>
                <a:cubicBezTo>
                  <a:pt x="3660953" y="430175"/>
                  <a:pt x="3659806" y="432286"/>
                  <a:pt x="3658600" y="433855"/>
                </a:cubicBezTo>
                <a:cubicBezTo>
                  <a:pt x="3657394" y="435423"/>
                  <a:pt x="3656096" y="436660"/>
                  <a:pt x="3654709" y="437565"/>
                </a:cubicBezTo>
                <a:cubicBezTo>
                  <a:pt x="3653322" y="438470"/>
                  <a:pt x="3651784" y="439073"/>
                  <a:pt x="3650094" y="439374"/>
                </a:cubicBezTo>
                <a:cubicBezTo>
                  <a:pt x="3648405" y="439676"/>
                  <a:pt x="3646595" y="439827"/>
                  <a:pt x="3644665" y="439827"/>
                </a:cubicBezTo>
                <a:cubicBezTo>
                  <a:pt x="3640442" y="439827"/>
                  <a:pt x="3636280" y="438289"/>
                  <a:pt x="3632178" y="435212"/>
                </a:cubicBezTo>
                <a:cubicBezTo>
                  <a:pt x="3628076" y="432135"/>
                  <a:pt x="3623793" y="426797"/>
                  <a:pt x="3619328" y="419196"/>
                </a:cubicBezTo>
                <a:cubicBezTo>
                  <a:pt x="3618363" y="417627"/>
                  <a:pt x="3617458" y="416029"/>
                  <a:pt x="3616614" y="414400"/>
                </a:cubicBezTo>
                <a:cubicBezTo>
                  <a:pt x="3615769" y="412771"/>
                  <a:pt x="3614985" y="410992"/>
                  <a:pt x="3614261" y="409061"/>
                </a:cubicBezTo>
                <a:cubicBezTo>
                  <a:pt x="3610038" y="413525"/>
                  <a:pt x="3605484" y="417989"/>
                  <a:pt x="3600598" y="422453"/>
                </a:cubicBezTo>
                <a:cubicBezTo>
                  <a:pt x="3595711" y="426917"/>
                  <a:pt x="3590192" y="431442"/>
                  <a:pt x="3584038" y="436026"/>
                </a:cubicBezTo>
                <a:lnTo>
                  <a:pt x="3574990" y="426254"/>
                </a:lnTo>
                <a:cubicBezTo>
                  <a:pt x="3588864" y="416119"/>
                  <a:pt x="3600206" y="405924"/>
                  <a:pt x="3609013" y="395669"/>
                </a:cubicBezTo>
                <a:cubicBezTo>
                  <a:pt x="3605876" y="385896"/>
                  <a:pt x="3603161" y="374555"/>
                  <a:pt x="3600869" y="361646"/>
                </a:cubicBezTo>
                <a:cubicBezTo>
                  <a:pt x="3598577" y="348736"/>
                  <a:pt x="3596646" y="334137"/>
                  <a:pt x="3595078" y="317850"/>
                </a:cubicBezTo>
                <a:lnTo>
                  <a:pt x="3538976" y="317850"/>
                </a:lnTo>
                <a:lnTo>
                  <a:pt x="3538976" y="343910"/>
                </a:lnTo>
                <a:lnTo>
                  <a:pt x="3583314" y="343910"/>
                </a:lnTo>
                <a:cubicBezTo>
                  <a:pt x="3583314" y="344996"/>
                  <a:pt x="3583254" y="346957"/>
                  <a:pt x="3583134" y="349792"/>
                </a:cubicBezTo>
                <a:cubicBezTo>
                  <a:pt x="3583013" y="352627"/>
                  <a:pt x="3582892" y="355885"/>
                  <a:pt x="3582772" y="359564"/>
                </a:cubicBezTo>
                <a:cubicBezTo>
                  <a:pt x="3582651" y="363244"/>
                  <a:pt x="3582500" y="367165"/>
                  <a:pt x="3582319" y="371328"/>
                </a:cubicBezTo>
                <a:cubicBezTo>
                  <a:pt x="3582138" y="375490"/>
                  <a:pt x="3581957" y="379442"/>
                  <a:pt x="3581776" y="383182"/>
                </a:cubicBezTo>
                <a:cubicBezTo>
                  <a:pt x="3581595" y="386922"/>
                  <a:pt x="3581414" y="390240"/>
                  <a:pt x="3581233" y="393135"/>
                </a:cubicBezTo>
                <a:cubicBezTo>
                  <a:pt x="3581052" y="396031"/>
                  <a:pt x="3580901" y="398082"/>
                  <a:pt x="3580781" y="399288"/>
                </a:cubicBezTo>
                <a:cubicBezTo>
                  <a:pt x="3580419" y="403511"/>
                  <a:pt x="3579846" y="406980"/>
                  <a:pt x="3579062" y="409695"/>
                </a:cubicBezTo>
                <a:cubicBezTo>
                  <a:pt x="3578278" y="412409"/>
                  <a:pt x="3577071" y="414641"/>
                  <a:pt x="3575442" y="416391"/>
                </a:cubicBezTo>
                <a:cubicBezTo>
                  <a:pt x="3573813" y="418140"/>
                  <a:pt x="3571581" y="419497"/>
                  <a:pt x="3568746" y="420463"/>
                </a:cubicBezTo>
                <a:cubicBezTo>
                  <a:pt x="3565911" y="421428"/>
                  <a:pt x="3562261" y="422152"/>
                  <a:pt x="3557797" y="422634"/>
                </a:cubicBezTo>
                <a:lnTo>
                  <a:pt x="3547662" y="423720"/>
                </a:lnTo>
                <a:lnTo>
                  <a:pt x="3543862" y="410328"/>
                </a:lnTo>
                <a:lnTo>
                  <a:pt x="3555806" y="409242"/>
                </a:lnTo>
                <a:cubicBezTo>
                  <a:pt x="3558340" y="409001"/>
                  <a:pt x="3560361" y="408669"/>
                  <a:pt x="3561869" y="408247"/>
                </a:cubicBezTo>
                <a:cubicBezTo>
                  <a:pt x="3563377" y="407824"/>
                  <a:pt x="3564523" y="407131"/>
                  <a:pt x="3565308" y="406166"/>
                </a:cubicBezTo>
                <a:cubicBezTo>
                  <a:pt x="3566092" y="405200"/>
                  <a:pt x="3566665" y="403903"/>
                  <a:pt x="3567027" y="402275"/>
                </a:cubicBezTo>
                <a:cubicBezTo>
                  <a:pt x="3567388" y="400646"/>
                  <a:pt x="3567690" y="398444"/>
                  <a:pt x="3567932" y="395669"/>
                </a:cubicBezTo>
                <a:cubicBezTo>
                  <a:pt x="3568052" y="394221"/>
                  <a:pt x="3568233" y="391597"/>
                  <a:pt x="3568474" y="387797"/>
                </a:cubicBezTo>
                <a:cubicBezTo>
                  <a:pt x="3568716" y="383996"/>
                  <a:pt x="3568927" y="379984"/>
                  <a:pt x="3569108" y="375762"/>
                </a:cubicBezTo>
                <a:cubicBezTo>
                  <a:pt x="3569289" y="371539"/>
                  <a:pt x="3569440" y="367588"/>
                  <a:pt x="3569560" y="363908"/>
                </a:cubicBezTo>
                <a:cubicBezTo>
                  <a:pt x="3569681" y="360228"/>
                  <a:pt x="3569741" y="357845"/>
                  <a:pt x="3569741" y="356759"/>
                </a:cubicBezTo>
                <a:lnTo>
                  <a:pt x="3538976" y="356759"/>
                </a:lnTo>
                <a:cubicBezTo>
                  <a:pt x="3538855" y="366532"/>
                  <a:pt x="3538372" y="375309"/>
                  <a:pt x="3537528" y="383091"/>
                </a:cubicBezTo>
                <a:cubicBezTo>
                  <a:pt x="3536683" y="390873"/>
                  <a:pt x="3535416" y="398112"/>
                  <a:pt x="3533727" y="404808"/>
                </a:cubicBezTo>
                <a:cubicBezTo>
                  <a:pt x="3532038" y="411504"/>
                  <a:pt x="3529897" y="417899"/>
                  <a:pt x="3527302" y="423992"/>
                </a:cubicBezTo>
                <a:cubicBezTo>
                  <a:pt x="3524709" y="430084"/>
                  <a:pt x="3521602" y="436388"/>
                  <a:pt x="3517982" y="442903"/>
                </a:cubicBezTo>
                <a:lnTo>
                  <a:pt x="3504590" y="436388"/>
                </a:lnTo>
                <a:cubicBezTo>
                  <a:pt x="3508692" y="430115"/>
                  <a:pt x="3512131" y="424142"/>
                  <a:pt x="3514906" y="418472"/>
                </a:cubicBezTo>
                <a:cubicBezTo>
                  <a:pt x="3517681" y="412801"/>
                  <a:pt x="3519913" y="406799"/>
                  <a:pt x="3521602" y="400465"/>
                </a:cubicBezTo>
                <a:cubicBezTo>
                  <a:pt x="3523291" y="394131"/>
                  <a:pt x="3524528" y="387103"/>
                  <a:pt x="3525312" y="379381"/>
                </a:cubicBezTo>
                <a:cubicBezTo>
                  <a:pt x="3526096" y="371660"/>
                  <a:pt x="3526488" y="362611"/>
                  <a:pt x="3526488" y="352235"/>
                </a:cubicBezTo>
                <a:lnTo>
                  <a:pt x="3526488" y="305362"/>
                </a:lnTo>
                <a:lnTo>
                  <a:pt x="3593992" y="305362"/>
                </a:lnTo>
                <a:cubicBezTo>
                  <a:pt x="3593750" y="302226"/>
                  <a:pt x="3593509" y="299089"/>
                  <a:pt x="3593268" y="295952"/>
                </a:cubicBezTo>
                <a:cubicBezTo>
                  <a:pt x="3593027" y="292815"/>
                  <a:pt x="3592786" y="289859"/>
                  <a:pt x="3592544" y="287084"/>
                </a:cubicBezTo>
                <a:cubicBezTo>
                  <a:pt x="3592303" y="283947"/>
                  <a:pt x="3592062" y="280871"/>
                  <a:pt x="3591820" y="277854"/>
                </a:cubicBezTo>
                <a:lnTo>
                  <a:pt x="3605212" y="277854"/>
                </a:lnTo>
                <a:lnTo>
                  <a:pt x="3607203" y="305362"/>
                </a:lnTo>
                <a:lnTo>
                  <a:pt x="3637426" y="305362"/>
                </a:lnTo>
                <a:cubicBezTo>
                  <a:pt x="3635978" y="303673"/>
                  <a:pt x="3634380" y="301833"/>
                  <a:pt x="3632630" y="299843"/>
                </a:cubicBezTo>
                <a:cubicBezTo>
                  <a:pt x="3630881" y="297852"/>
                  <a:pt x="3629131" y="295952"/>
                  <a:pt x="3627382" y="294142"/>
                </a:cubicBezTo>
                <a:cubicBezTo>
                  <a:pt x="3625632" y="292332"/>
                  <a:pt x="3623943" y="290613"/>
                  <a:pt x="3622314" y="288984"/>
                </a:cubicBezTo>
                <a:cubicBezTo>
                  <a:pt x="3620686" y="287355"/>
                  <a:pt x="3619328" y="286058"/>
                  <a:pt x="3618243" y="285093"/>
                </a:cubicBezTo>
                <a:close/>
                <a:moveTo>
                  <a:pt x="506654" y="275864"/>
                </a:moveTo>
                <a:lnTo>
                  <a:pt x="521313" y="278940"/>
                </a:lnTo>
                <a:cubicBezTo>
                  <a:pt x="520348" y="282922"/>
                  <a:pt x="519202" y="287295"/>
                  <a:pt x="517874" y="292061"/>
                </a:cubicBezTo>
                <a:cubicBezTo>
                  <a:pt x="516547" y="296826"/>
                  <a:pt x="514979" y="301743"/>
                  <a:pt x="513169" y="306810"/>
                </a:cubicBezTo>
                <a:lnTo>
                  <a:pt x="541220" y="306810"/>
                </a:lnTo>
                <a:lnTo>
                  <a:pt x="541220" y="434217"/>
                </a:lnTo>
                <a:lnTo>
                  <a:pt x="479508" y="434217"/>
                </a:lnTo>
                <a:lnTo>
                  <a:pt x="479508" y="306810"/>
                </a:lnTo>
                <a:lnTo>
                  <a:pt x="498148" y="306810"/>
                </a:lnTo>
                <a:cubicBezTo>
                  <a:pt x="499958" y="301984"/>
                  <a:pt x="501526" y="296977"/>
                  <a:pt x="502854" y="291789"/>
                </a:cubicBezTo>
                <a:cubicBezTo>
                  <a:pt x="504181" y="286601"/>
                  <a:pt x="505447" y="281293"/>
                  <a:pt x="506654" y="275864"/>
                </a:cubicBezTo>
                <a:close/>
                <a:moveTo>
                  <a:pt x="568366" y="274235"/>
                </a:moveTo>
                <a:lnTo>
                  <a:pt x="581578" y="276949"/>
                </a:lnTo>
                <a:cubicBezTo>
                  <a:pt x="580130" y="282017"/>
                  <a:pt x="578622" y="286994"/>
                  <a:pt x="577053" y="291880"/>
                </a:cubicBezTo>
                <a:cubicBezTo>
                  <a:pt x="575485" y="296766"/>
                  <a:pt x="573796" y="301622"/>
                  <a:pt x="571986" y="306448"/>
                </a:cubicBezTo>
                <a:lnTo>
                  <a:pt x="622297" y="306448"/>
                </a:lnTo>
                <a:cubicBezTo>
                  <a:pt x="622056" y="321288"/>
                  <a:pt x="621754" y="335585"/>
                  <a:pt x="621392" y="349339"/>
                </a:cubicBezTo>
                <a:cubicBezTo>
                  <a:pt x="621271" y="355251"/>
                  <a:pt x="621121" y="361284"/>
                  <a:pt x="620940" y="367437"/>
                </a:cubicBezTo>
                <a:cubicBezTo>
                  <a:pt x="620759" y="373590"/>
                  <a:pt x="620578" y="379623"/>
                  <a:pt x="620397" y="385534"/>
                </a:cubicBezTo>
                <a:cubicBezTo>
                  <a:pt x="620216" y="391446"/>
                  <a:pt x="620035" y="396996"/>
                  <a:pt x="619854" y="402184"/>
                </a:cubicBezTo>
                <a:cubicBezTo>
                  <a:pt x="619673" y="407372"/>
                  <a:pt x="619462" y="411957"/>
                  <a:pt x="619220" y="415938"/>
                </a:cubicBezTo>
                <a:cubicBezTo>
                  <a:pt x="618979" y="419799"/>
                  <a:pt x="618497" y="422996"/>
                  <a:pt x="617773" y="425530"/>
                </a:cubicBezTo>
                <a:cubicBezTo>
                  <a:pt x="617049" y="428064"/>
                  <a:pt x="615872" y="430145"/>
                  <a:pt x="614244" y="431773"/>
                </a:cubicBezTo>
                <a:cubicBezTo>
                  <a:pt x="612615" y="433402"/>
                  <a:pt x="610503" y="434609"/>
                  <a:pt x="607909" y="435393"/>
                </a:cubicBezTo>
                <a:cubicBezTo>
                  <a:pt x="605315" y="436177"/>
                  <a:pt x="602028" y="436750"/>
                  <a:pt x="598046" y="437112"/>
                </a:cubicBezTo>
                <a:lnTo>
                  <a:pt x="582482" y="438379"/>
                </a:lnTo>
                <a:lnTo>
                  <a:pt x="578139" y="424625"/>
                </a:lnTo>
                <a:lnTo>
                  <a:pt x="595694" y="423539"/>
                </a:lnTo>
                <a:cubicBezTo>
                  <a:pt x="598710" y="423298"/>
                  <a:pt x="601002" y="422453"/>
                  <a:pt x="602571" y="421006"/>
                </a:cubicBezTo>
                <a:cubicBezTo>
                  <a:pt x="604139" y="419558"/>
                  <a:pt x="605104" y="416481"/>
                  <a:pt x="605466" y="411776"/>
                </a:cubicBezTo>
                <a:cubicBezTo>
                  <a:pt x="605828" y="405381"/>
                  <a:pt x="606160" y="397991"/>
                  <a:pt x="606462" y="389606"/>
                </a:cubicBezTo>
                <a:cubicBezTo>
                  <a:pt x="606763" y="381221"/>
                  <a:pt x="607035" y="372715"/>
                  <a:pt x="607276" y="364089"/>
                </a:cubicBezTo>
                <a:cubicBezTo>
                  <a:pt x="607517" y="355462"/>
                  <a:pt x="607698" y="347198"/>
                  <a:pt x="607819" y="339295"/>
                </a:cubicBezTo>
                <a:cubicBezTo>
                  <a:pt x="607940" y="331393"/>
                  <a:pt x="608060" y="324727"/>
                  <a:pt x="608181" y="319298"/>
                </a:cubicBezTo>
                <a:lnTo>
                  <a:pt x="566919" y="319479"/>
                </a:lnTo>
                <a:cubicBezTo>
                  <a:pt x="565230" y="323460"/>
                  <a:pt x="563480" y="327381"/>
                  <a:pt x="561670" y="331242"/>
                </a:cubicBezTo>
                <a:cubicBezTo>
                  <a:pt x="559861" y="335103"/>
                  <a:pt x="557930" y="338963"/>
                  <a:pt x="555879" y="342824"/>
                </a:cubicBezTo>
                <a:lnTo>
                  <a:pt x="543573" y="336309"/>
                </a:lnTo>
                <a:cubicBezTo>
                  <a:pt x="548881" y="327381"/>
                  <a:pt x="553677" y="317458"/>
                  <a:pt x="557960" y="306539"/>
                </a:cubicBezTo>
                <a:cubicBezTo>
                  <a:pt x="562243" y="295620"/>
                  <a:pt x="565712" y="284852"/>
                  <a:pt x="568366" y="274235"/>
                </a:cubicBezTo>
                <a:close/>
                <a:moveTo>
                  <a:pt x="4347458" y="273149"/>
                </a:moveTo>
                <a:lnTo>
                  <a:pt x="4359221" y="279483"/>
                </a:lnTo>
                <a:cubicBezTo>
                  <a:pt x="4357773" y="281896"/>
                  <a:pt x="4355842" y="284761"/>
                  <a:pt x="4353430" y="288079"/>
                </a:cubicBezTo>
                <a:cubicBezTo>
                  <a:pt x="4351017" y="291397"/>
                  <a:pt x="4348604" y="294504"/>
                  <a:pt x="4346190" y="297400"/>
                </a:cubicBezTo>
                <a:lnTo>
                  <a:pt x="4380395" y="297400"/>
                </a:lnTo>
                <a:lnTo>
                  <a:pt x="4380395" y="308982"/>
                </a:lnTo>
                <a:lnTo>
                  <a:pt x="4328818" y="308982"/>
                </a:lnTo>
                <a:cubicBezTo>
                  <a:pt x="4328214" y="311395"/>
                  <a:pt x="4327550" y="313898"/>
                  <a:pt x="4326826" y="316492"/>
                </a:cubicBezTo>
                <a:cubicBezTo>
                  <a:pt x="4326102" y="319086"/>
                  <a:pt x="4325318" y="321530"/>
                  <a:pt x="4324474" y="323822"/>
                </a:cubicBezTo>
                <a:lnTo>
                  <a:pt x="4365555" y="323822"/>
                </a:lnTo>
                <a:lnTo>
                  <a:pt x="4365555" y="407070"/>
                </a:lnTo>
                <a:lnTo>
                  <a:pt x="4279954" y="407070"/>
                </a:lnTo>
                <a:lnTo>
                  <a:pt x="4279954" y="323822"/>
                </a:lnTo>
                <a:lnTo>
                  <a:pt x="4310358" y="323822"/>
                </a:lnTo>
                <a:cubicBezTo>
                  <a:pt x="4311202" y="321530"/>
                  <a:pt x="4312016" y="319086"/>
                  <a:pt x="4312801" y="316492"/>
                </a:cubicBezTo>
                <a:cubicBezTo>
                  <a:pt x="4313585" y="313898"/>
                  <a:pt x="4314278" y="311395"/>
                  <a:pt x="4314882" y="308982"/>
                </a:cubicBezTo>
                <a:lnTo>
                  <a:pt x="4267828" y="308982"/>
                </a:lnTo>
                <a:lnTo>
                  <a:pt x="4267828" y="297400"/>
                </a:lnTo>
                <a:lnTo>
                  <a:pt x="4299137" y="297400"/>
                </a:lnTo>
                <a:cubicBezTo>
                  <a:pt x="4297568" y="294263"/>
                  <a:pt x="4295789" y="291035"/>
                  <a:pt x="4293798" y="287717"/>
                </a:cubicBezTo>
                <a:cubicBezTo>
                  <a:pt x="4291808" y="284400"/>
                  <a:pt x="4290088" y="281836"/>
                  <a:pt x="4288640" y="280026"/>
                </a:cubicBezTo>
                <a:lnTo>
                  <a:pt x="4298956" y="273873"/>
                </a:lnTo>
                <a:cubicBezTo>
                  <a:pt x="4299922" y="275079"/>
                  <a:pt x="4301008" y="276618"/>
                  <a:pt x="4302214" y="278488"/>
                </a:cubicBezTo>
                <a:cubicBezTo>
                  <a:pt x="4303420" y="280358"/>
                  <a:pt x="4304627" y="282288"/>
                  <a:pt x="4305834" y="284279"/>
                </a:cubicBezTo>
                <a:cubicBezTo>
                  <a:pt x="4307040" y="286270"/>
                  <a:pt x="4308186" y="288200"/>
                  <a:pt x="4309272" y="290070"/>
                </a:cubicBezTo>
                <a:cubicBezTo>
                  <a:pt x="4310358" y="291940"/>
                  <a:pt x="4311202" y="293478"/>
                  <a:pt x="4311806" y="294685"/>
                </a:cubicBezTo>
                <a:lnTo>
                  <a:pt x="4307824" y="297400"/>
                </a:lnTo>
                <a:lnTo>
                  <a:pt x="4330084" y="297400"/>
                </a:lnTo>
                <a:cubicBezTo>
                  <a:pt x="4331532" y="295710"/>
                  <a:pt x="4333070" y="293780"/>
                  <a:pt x="4334699" y="291608"/>
                </a:cubicBezTo>
                <a:cubicBezTo>
                  <a:pt x="4336328" y="289437"/>
                  <a:pt x="4337956" y="287265"/>
                  <a:pt x="4339586" y="285093"/>
                </a:cubicBezTo>
                <a:cubicBezTo>
                  <a:pt x="4341214" y="282922"/>
                  <a:pt x="4342692" y="280810"/>
                  <a:pt x="4344019" y="278759"/>
                </a:cubicBezTo>
                <a:cubicBezTo>
                  <a:pt x="4345346" y="276708"/>
                  <a:pt x="4346492" y="274838"/>
                  <a:pt x="4347458" y="273149"/>
                </a:cubicBezTo>
                <a:close/>
                <a:moveTo>
                  <a:pt x="3117952" y="125597"/>
                </a:moveTo>
                <a:cubicBezTo>
                  <a:pt x="3122054" y="125597"/>
                  <a:pt x="3125010" y="126261"/>
                  <a:pt x="3126819" y="127588"/>
                </a:cubicBezTo>
                <a:cubicBezTo>
                  <a:pt x="3128629" y="128915"/>
                  <a:pt x="3129534" y="131992"/>
                  <a:pt x="3129534" y="136818"/>
                </a:cubicBezTo>
                <a:cubicBezTo>
                  <a:pt x="3129534" y="141885"/>
                  <a:pt x="3128629" y="145082"/>
                  <a:pt x="3126819" y="146409"/>
                </a:cubicBezTo>
                <a:cubicBezTo>
                  <a:pt x="3125010" y="147736"/>
                  <a:pt x="3122054" y="148400"/>
                  <a:pt x="3117952" y="148400"/>
                </a:cubicBezTo>
                <a:cubicBezTo>
                  <a:pt x="3113729" y="148400"/>
                  <a:pt x="3110743" y="147736"/>
                  <a:pt x="3108993" y="146409"/>
                </a:cubicBezTo>
                <a:cubicBezTo>
                  <a:pt x="3107244" y="145082"/>
                  <a:pt x="3106369" y="141885"/>
                  <a:pt x="3106369" y="136818"/>
                </a:cubicBezTo>
                <a:cubicBezTo>
                  <a:pt x="3106369" y="131992"/>
                  <a:pt x="3107244" y="128915"/>
                  <a:pt x="3108993" y="127588"/>
                </a:cubicBezTo>
                <a:cubicBezTo>
                  <a:pt x="3110743" y="126261"/>
                  <a:pt x="3113729" y="125597"/>
                  <a:pt x="3117952" y="125597"/>
                </a:cubicBezTo>
                <a:close/>
                <a:moveTo>
                  <a:pt x="2198303" y="124330"/>
                </a:moveTo>
                <a:lnTo>
                  <a:pt x="2213324" y="124330"/>
                </a:lnTo>
                <a:cubicBezTo>
                  <a:pt x="2213324" y="128191"/>
                  <a:pt x="2212721" y="132323"/>
                  <a:pt x="2211514" y="136727"/>
                </a:cubicBezTo>
                <a:cubicBezTo>
                  <a:pt x="2210308" y="141131"/>
                  <a:pt x="2208800" y="145444"/>
                  <a:pt x="2206990" y="149667"/>
                </a:cubicBezTo>
                <a:cubicBezTo>
                  <a:pt x="2205180" y="153890"/>
                  <a:pt x="2203129" y="157931"/>
                  <a:pt x="2200837" y="161792"/>
                </a:cubicBezTo>
                <a:cubicBezTo>
                  <a:pt x="2198544" y="165653"/>
                  <a:pt x="2196312" y="169031"/>
                  <a:pt x="2194141" y="171927"/>
                </a:cubicBezTo>
                <a:lnTo>
                  <a:pt x="2181292" y="171927"/>
                </a:lnTo>
                <a:cubicBezTo>
                  <a:pt x="2183704" y="168187"/>
                  <a:pt x="2185967" y="164235"/>
                  <a:pt x="2188078" y="160073"/>
                </a:cubicBezTo>
                <a:cubicBezTo>
                  <a:pt x="2190190" y="155910"/>
                  <a:pt x="2191999" y="151748"/>
                  <a:pt x="2193508" y="147586"/>
                </a:cubicBezTo>
                <a:cubicBezTo>
                  <a:pt x="2195016" y="143423"/>
                  <a:pt x="2196192" y="139351"/>
                  <a:pt x="2197036" y="135370"/>
                </a:cubicBezTo>
                <a:cubicBezTo>
                  <a:pt x="2197881" y="131388"/>
                  <a:pt x="2198303" y="127708"/>
                  <a:pt x="2198303" y="124330"/>
                </a:cubicBezTo>
                <a:close/>
                <a:moveTo>
                  <a:pt x="1293428" y="124330"/>
                </a:moveTo>
                <a:lnTo>
                  <a:pt x="1308449" y="124330"/>
                </a:lnTo>
                <a:cubicBezTo>
                  <a:pt x="1308449" y="128191"/>
                  <a:pt x="1307846" y="132323"/>
                  <a:pt x="1306640" y="136727"/>
                </a:cubicBezTo>
                <a:cubicBezTo>
                  <a:pt x="1305433" y="141131"/>
                  <a:pt x="1303925" y="145444"/>
                  <a:pt x="1302115" y="149667"/>
                </a:cubicBezTo>
                <a:cubicBezTo>
                  <a:pt x="1300305" y="153890"/>
                  <a:pt x="1298254" y="157931"/>
                  <a:pt x="1295962" y="161792"/>
                </a:cubicBezTo>
                <a:cubicBezTo>
                  <a:pt x="1293670" y="165653"/>
                  <a:pt x="1291438" y="169031"/>
                  <a:pt x="1289266" y="171927"/>
                </a:cubicBezTo>
                <a:lnTo>
                  <a:pt x="1276417" y="171927"/>
                </a:lnTo>
                <a:cubicBezTo>
                  <a:pt x="1278830" y="168187"/>
                  <a:pt x="1281092" y="164235"/>
                  <a:pt x="1283203" y="160073"/>
                </a:cubicBezTo>
                <a:cubicBezTo>
                  <a:pt x="1285315" y="155910"/>
                  <a:pt x="1287124" y="151748"/>
                  <a:pt x="1288633" y="147586"/>
                </a:cubicBezTo>
                <a:cubicBezTo>
                  <a:pt x="1290141" y="143423"/>
                  <a:pt x="1291317" y="139351"/>
                  <a:pt x="1292162" y="135370"/>
                </a:cubicBezTo>
                <a:cubicBezTo>
                  <a:pt x="1293006" y="131388"/>
                  <a:pt x="1293428" y="127708"/>
                  <a:pt x="1293428" y="124330"/>
                </a:cubicBezTo>
                <a:close/>
                <a:moveTo>
                  <a:pt x="233820" y="112205"/>
                </a:moveTo>
                <a:cubicBezTo>
                  <a:pt x="237560" y="116428"/>
                  <a:pt x="241692" y="120319"/>
                  <a:pt x="246217" y="123878"/>
                </a:cubicBezTo>
                <a:cubicBezTo>
                  <a:pt x="250741" y="127437"/>
                  <a:pt x="256080" y="130725"/>
                  <a:pt x="262233" y="133741"/>
                </a:cubicBezTo>
                <a:cubicBezTo>
                  <a:pt x="274781" y="127708"/>
                  <a:pt x="284915" y="120530"/>
                  <a:pt x="292637" y="112205"/>
                </a:cubicBezTo>
                <a:close/>
                <a:moveTo>
                  <a:pt x="1152811" y="110033"/>
                </a:moveTo>
                <a:cubicBezTo>
                  <a:pt x="1154741" y="111722"/>
                  <a:pt x="1156762" y="113623"/>
                  <a:pt x="1158874" y="115734"/>
                </a:cubicBezTo>
                <a:cubicBezTo>
                  <a:pt x="1160985" y="117845"/>
                  <a:pt x="1163066" y="119987"/>
                  <a:pt x="1165117" y="122159"/>
                </a:cubicBezTo>
                <a:cubicBezTo>
                  <a:pt x="1167168" y="124330"/>
                  <a:pt x="1169068" y="126472"/>
                  <a:pt x="1170818" y="128583"/>
                </a:cubicBezTo>
                <a:cubicBezTo>
                  <a:pt x="1172567" y="130695"/>
                  <a:pt x="1173985" y="132535"/>
                  <a:pt x="1175071" y="134103"/>
                </a:cubicBezTo>
                <a:lnTo>
                  <a:pt x="1165660" y="144419"/>
                </a:lnTo>
                <a:cubicBezTo>
                  <a:pt x="1164212" y="142126"/>
                  <a:pt x="1162584" y="139774"/>
                  <a:pt x="1160774" y="137361"/>
                </a:cubicBezTo>
                <a:cubicBezTo>
                  <a:pt x="1158964" y="134948"/>
                  <a:pt x="1157064" y="132565"/>
                  <a:pt x="1155073" y="130212"/>
                </a:cubicBezTo>
                <a:cubicBezTo>
                  <a:pt x="1153082" y="127859"/>
                  <a:pt x="1151092" y="125627"/>
                  <a:pt x="1149101" y="123516"/>
                </a:cubicBezTo>
                <a:cubicBezTo>
                  <a:pt x="1147110" y="121405"/>
                  <a:pt x="1145210" y="119565"/>
                  <a:pt x="1143400" y="117996"/>
                </a:cubicBezTo>
                <a:close/>
                <a:moveTo>
                  <a:pt x="3498904" y="109671"/>
                </a:moveTo>
                <a:cubicBezTo>
                  <a:pt x="3496008" y="114256"/>
                  <a:pt x="3493173" y="118298"/>
                  <a:pt x="3490398" y="121797"/>
                </a:cubicBezTo>
                <a:cubicBezTo>
                  <a:pt x="3495827" y="123244"/>
                  <a:pt x="3501649" y="124813"/>
                  <a:pt x="3507862" y="126502"/>
                </a:cubicBezTo>
                <a:cubicBezTo>
                  <a:pt x="3514076" y="128191"/>
                  <a:pt x="3520560" y="130061"/>
                  <a:pt x="3527317" y="132112"/>
                </a:cubicBezTo>
                <a:cubicBezTo>
                  <a:pt x="3532505" y="129217"/>
                  <a:pt x="3536788" y="125899"/>
                  <a:pt x="3540166" y="122159"/>
                </a:cubicBezTo>
                <a:cubicBezTo>
                  <a:pt x="3543544" y="118418"/>
                  <a:pt x="3546681" y="114256"/>
                  <a:pt x="3549577" y="109671"/>
                </a:cubicBezTo>
                <a:close/>
                <a:moveTo>
                  <a:pt x="1459925" y="103880"/>
                </a:moveTo>
                <a:lnTo>
                  <a:pt x="1471327" y="106957"/>
                </a:lnTo>
                <a:cubicBezTo>
                  <a:pt x="1468431" y="115644"/>
                  <a:pt x="1464993" y="123999"/>
                  <a:pt x="1461011" y="132022"/>
                </a:cubicBezTo>
                <a:cubicBezTo>
                  <a:pt x="1457030" y="140045"/>
                  <a:pt x="1453290" y="147133"/>
                  <a:pt x="1449791" y="153286"/>
                </a:cubicBezTo>
                <a:lnTo>
                  <a:pt x="1439294" y="147495"/>
                </a:lnTo>
                <a:cubicBezTo>
                  <a:pt x="1440983" y="144479"/>
                  <a:pt x="1442823" y="141161"/>
                  <a:pt x="1444814" y="137541"/>
                </a:cubicBezTo>
                <a:cubicBezTo>
                  <a:pt x="1446805" y="133922"/>
                  <a:pt x="1448735" y="130152"/>
                  <a:pt x="1450605" y="126231"/>
                </a:cubicBezTo>
                <a:cubicBezTo>
                  <a:pt x="1452475" y="122309"/>
                  <a:pt x="1454225" y="118449"/>
                  <a:pt x="1455854" y="114648"/>
                </a:cubicBezTo>
                <a:cubicBezTo>
                  <a:pt x="1457482" y="110848"/>
                  <a:pt x="1458840" y="107258"/>
                  <a:pt x="1459925" y="103880"/>
                </a:cubicBezTo>
                <a:close/>
                <a:moveTo>
                  <a:pt x="1509513" y="103518"/>
                </a:moveTo>
                <a:cubicBezTo>
                  <a:pt x="1510598" y="104966"/>
                  <a:pt x="1511865" y="106746"/>
                  <a:pt x="1513313" y="108857"/>
                </a:cubicBezTo>
                <a:cubicBezTo>
                  <a:pt x="1514761" y="110968"/>
                  <a:pt x="1516178" y="113200"/>
                  <a:pt x="1517566" y="115553"/>
                </a:cubicBezTo>
                <a:cubicBezTo>
                  <a:pt x="1518953" y="117906"/>
                  <a:pt x="1520281" y="120198"/>
                  <a:pt x="1521547" y="122430"/>
                </a:cubicBezTo>
                <a:cubicBezTo>
                  <a:pt x="1522814" y="124662"/>
                  <a:pt x="1523810" y="126562"/>
                  <a:pt x="1524533" y="128131"/>
                </a:cubicBezTo>
                <a:lnTo>
                  <a:pt x="1515304" y="136275"/>
                </a:lnTo>
                <a:cubicBezTo>
                  <a:pt x="1514580" y="134224"/>
                  <a:pt x="1513615" y="131961"/>
                  <a:pt x="1512408" y="129488"/>
                </a:cubicBezTo>
                <a:cubicBezTo>
                  <a:pt x="1511202" y="127015"/>
                  <a:pt x="1509874" y="124541"/>
                  <a:pt x="1508427" y="122068"/>
                </a:cubicBezTo>
                <a:cubicBezTo>
                  <a:pt x="1506979" y="119595"/>
                  <a:pt x="1505561" y="117242"/>
                  <a:pt x="1504174" y="115010"/>
                </a:cubicBezTo>
                <a:cubicBezTo>
                  <a:pt x="1502786" y="112778"/>
                  <a:pt x="1501550" y="110938"/>
                  <a:pt x="1500464" y="109490"/>
                </a:cubicBezTo>
                <a:close/>
                <a:moveTo>
                  <a:pt x="2057686" y="93022"/>
                </a:moveTo>
                <a:lnTo>
                  <a:pt x="2071802" y="93565"/>
                </a:lnTo>
                <a:lnTo>
                  <a:pt x="2071802" y="113472"/>
                </a:lnTo>
                <a:lnTo>
                  <a:pt x="2143649" y="113472"/>
                </a:lnTo>
                <a:lnTo>
                  <a:pt x="2143649" y="126864"/>
                </a:lnTo>
                <a:lnTo>
                  <a:pt x="2071802" y="126864"/>
                </a:lnTo>
                <a:lnTo>
                  <a:pt x="2071802" y="166136"/>
                </a:lnTo>
                <a:lnTo>
                  <a:pt x="2057686" y="166136"/>
                </a:lnTo>
                <a:lnTo>
                  <a:pt x="2057686" y="126864"/>
                </a:lnTo>
                <a:lnTo>
                  <a:pt x="1986201" y="126864"/>
                </a:lnTo>
                <a:lnTo>
                  <a:pt x="1986201" y="113472"/>
                </a:lnTo>
                <a:lnTo>
                  <a:pt x="2057686" y="113472"/>
                </a:lnTo>
                <a:close/>
                <a:moveTo>
                  <a:pt x="972560" y="91212"/>
                </a:moveTo>
                <a:lnTo>
                  <a:pt x="985409" y="91574"/>
                </a:lnTo>
                <a:lnTo>
                  <a:pt x="985409" y="106957"/>
                </a:lnTo>
                <a:lnTo>
                  <a:pt x="1041873" y="106957"/>
                </a:lnTo>
                <a:lnTo>
                  <a:pt x="1041873" y="119444"/>
                </a:lnTo>
                <a:lnTo>
                  <a:pt x="985409" y="119444"/>
                </a:lnTo>
                <a:lnTo>
                  <a:pt x="985409" y="145685"/>
                </a:lnTo>
                <a:lnTo>
                  <a:pt x="1058523" y="145685"/>
                </a:lnTo>
                <a:lnTo>
                  <a:pt x="1058523" y="157268"/>
                </a:lnTo>
                <a:lnTo>
                  <a:pt x="899627" y="157268"/>
                </a:lnTo>
                <a:lnTo>
                  <a:pt x="899627" y="145685"/>
                </a:lnTo>
                <a:lnTo>
                  <a:pt x="972560" y="145685"/>
                </a:lnTo>
                <a:lnTo>
                  <a:pt x="972560" y="119444"/>
                </a:lnTo>
                <a:lnTo>
                  <a:pt x="915915" y="119444"/>
                </a:lnTo>
                <a:lnTo>
                  <a:pt x="915915" y="106957"/>
                </a:lnTo>
                <a:lnTo>
                  <a:pt x="972560" y="106957"/>
                </a:lnTo>
                <a:close/>
                <a:moveTo>
                  <a:pt x="3657800" y="88497"/>
                </a:moveTo>
                <a:cubicBezTo>
                  <a:pt x="3660213" y="90428"/>
                  <a:pt x="3663078" y="92931"/>
                  <a:pt x="3666396" y="96008"/>
                </a:cubicBezTo>
                <a:cubicBezTo>
                  <a:pt x="3669714" y="99084"/>
                  <a:pt x="3673032" y="102342"/>
                  <a:pt x="3676350" y="105780"/>
                </a:cubicBezTo>
                <a:cubicBezTo>
                  <a:pt x="3679668" y="109219"/>
                  <a:pt x="3682835" y="112597"/>
                  <a:pt x="3685851" y="115915"/>
                </a:cubicBezTo>
                <a:cubicBezTo>
                  <a:pt x="3688868" y="119233"/>
                  <a:pt x="3691280" y="122098"/>
                  <a:pt x="3693090" y="124511"/>
                </a:cubicBezTo>
                <a:lnTo>
                  <a:pt x="3683136" y="135732"/>
                </a:lnTo>
                <a:cubicBezTo>
                  <a:pt x="3680965" y="132595"/>
                  <a:pt x="3678341" y="129247"/>
                  <a:pt x="3675264" y="125688"/>
                </a:cubicBezTo>
                <a:cubicBezTo>
                  <a:pt x="3672187" y="122128"/>
                  <a:pt x="3669020" y="118630"/>
                  <a:pt x="3665763" y="115191"/>
                </a:cubicBezTo>
                <a:cubicBezTo>
                  <a:pt x="3662505" y="111753"/>
                  <a:pt x="3659368" y="108555"/>
                  <a:pt x="3656352" y="105599"/>
                </a:cubicBezTo>
                <a:cubicBezTo>
                  <a:pt x="3653336" y="102643"/>
                  <a:pt x="3650742" y="100261"/>
                  <a:pt x="3648570" y="98451"/>
                </a:cubicBezTo>
                <a:close/>
                <a:moveTo>
                  <a:pt x="2452392" y="87411"/>
                </a:moveTo>
                <a:lnTo>
                  <a:pt x="2453659" y="97908"/>
                </a:lnTo>
                <a:cubicBezTo>
                  <a:pt x="2451125" y="98511"/>
                  <a:pt x="2447988" y="99054"/>
                  <a:pt x="2444248" y="99537"/>
                </a:cubicBezTo>
                <a:cubicBezTo>
                  <a:pt x="2440508" y="100019"/>
                  <a:pt x="2436466" y="100502"/>
                  <a:pt x="2432123" y="100985"/>
                </a:cubicBezTo>
                <a:lnTo>
                  <a:pt x="2432123" y="114015"/>
                </a:lnTo>
                <a:lnTo>
                  <a:pt x="2479176" y="114015"/>
                </a:lnTo>
                <a:lnTo>
                  <a:pt x="2479176" y="124873"/>
                </a:lnTo>
                <a:lnTo>
                  <a:pt x="2432123" y="124873"/>
                </a:lnTo>
                <a:lnTo>
                  <a:pt x="2432123" y="136637"/>
                </a:lnTo>
                <a:lnTo>
                  <a:pt x="2434838" y="128855"/>
                </a:lnTo>
                <a:cubicBezTo>
                  <a:pt x="2438819" y="129820"/>
                  <a:pt x="2443554" y="131177"/>
                  <a:pt x="2449044" y="132927"/>
                </a:cubicBezTo>
                <a:cubicBezTo>
                  <a:pt x="2454534" y="134676"/>
                  <a:pt x="2460114" y="136576"/>
                  <a:pt x="2465784" y="138627"/>
                </a:cubicBezTo>
                <a:cubicBezTo>
                  <a:pt x="2471455" y="140678"/>
                  <a:pt x="2476944" y="142760"/>
                  <a:pt x="2482253" y="144871"/>
                </a:cubicBezTo>
                <a:cubicBezTo>
                  <a:pt x="2487562" y="146982"/>
                  <a:pt x="2492026" y="148822"/>
                  <a:pt x="2495645" y="150391"/>
                </a:cubicBezTo>
                <a:lnTo>
                  <a:pt x="2491483" y="162154"/>
                </a:lnTo>
                <a:cubicBezTo>
                  <a:pt x="2487622" y="159982"/>
                  <a:pt x="2483098" y="157781"/>
                  <a:pt x="2477910" y="155548"/>
                </a:cubicBezTo>
                <a:cubicBezTo>
                  <a:pt x="2472722" y="153316"/>
                  <a:pt x="2467383" y="151175"/>
                  <a:pt x="2461893" y="149124"/>
                </a:cubicBezTo>
                <a:cubicBezTo>
                  <a:pt x="2456404" y="147073"/>
                  <a:pt x="2451035" y="145203"/>
                  <a:pt x="2445787" y="143514"/>
                </a:cubicBezTo>
                <a:cubicBezTo>
                  <a:pt x="2440538" y="141825"/>
                  <a:pt x="2435984" y="140437"/>
                  <a:pt x="2432123" y="139351"/>
                </a:cubicBezTo>
                <a:lnTo>
                  <a:pt x="2432123" y="165412"/>
                </a:lnTo>
                <a:lnTo>
                  <a:pt x="2419093" y="165412"/>
                </a:lnTo>
                <a:lnTo>
                  <a:pt x="2419093" y="134827"/>
                </a:lnTo>
                <a:cubicBezTo>
                  <a:pt x="2411612" y="140015"/>
                  <a:pt x="2403016" y="144841"/>
                  <a:pt x="2393304" y="149305"/>
                </a:cubicBezTo>
                <a:cubicBezTo>
                  <a:pt x="2383592" y="153769"/>
                  <a:pt x="2372280" y="158112"/>
                  <a:pt x="2359371" y="162335"/>
                </a:cubicBezTo>
                <a:lnTo>
                  <a:pt x="2354847" y="150753"/>
                </a:lnTo>
                <a:cubicBezTo>
                  <a:pt x="2368601" y="146651"/>
                  <a:pt x="2380244" y="142518"/>
                  <a:pt x="2389775" y="138356"/>
                </a:cubicBezTo>
                <a:cubicBezTo>
                  <a:pt x="2399306" y="134193"/>
                  <a:pt x="2407510" y="129699"/>
                  <a:pt x="2414388" y="124873"/>
                </a:cubicBezTo>
                <a:lnTo>
                  <a:pt x="2371134" y="124873"/>
                </a:lnTo>
                <a:lnTo>
                  <a:pt x="2371134" y="114015"/>
                </a:lnTo>
                <a:lnTo>
                  <a:pt x="2419093" y="114015"/>
                </a:lnTo>
                <a:lnTo>
                  <a:pt x="2419093" y="102251"/>
                </a:lnTo>
                <a:cubicBezTo>
                  <a:pt x="2414267" y="102613"/>
                  <a:pt x="2409592" y="102945"/>
                  <a:pt x="2405067" y="103247"/>
                </a:cubicBezTo>
                <a:cubicBezTo>
                  <a:pt x="2400543" y="103548"/>
                  <a:pt x="2396350" y="103759"/>
                  <a:pt x="2392490" y="103880"/>
                </a:cubicBezTo>
                <a:lnTo>
                  <a:pt x="2391766" y="93203"/>
                </a:lnTo>
                <a:cubicBezTo>
                  <a:pt x="2396109" y="93203"/>
                  <a:pt x="2401086" y="93052"/>
                  <a:pt x="2406696" y="92750"/>
                </a:cubicBezTo>
                <a:cubicBezTo>
                  <a:pt x="2412306" y="92449"/>
                  <a:pt x="2417947" y="92026"/>
                  <a:pt x="2423617" y="91483"/>
                </a:cubicBezTo>
                <a:cubicBezTo>
                  <a:pt x="2429288" y="90940"/>
                  <a:pt x="2434656" y="90307"/>
                  <a:pt x="2439724" y="89583"/>
                </a:cubicBezTo>
                <a:cubicBezTo>
                  <a:pt x="2444791" y="88859"/>
                  <a:pt x="2449014" y="88135"/>
                  <a:pt x="2452392" y="87411"/>
                </a:cubicBezTo>
                <a:close/>
                <a:moveTo>
                  <a:pt x="1626061" y="85964"/>
                </a:moveTo>
                <a:lnTo>
                  <a:pt x="1777355" y="85964"/>
                </a:lnTo>
                <a:lnTo>
                  <a:pt x="1777355" y="97365"/>
                </a:lnTo>
                <a:lnTo>
                  <a:pt x="1709671" y="97365"/>
                </a:lnTo>
                <a:lnTo>
                  <a:pt x="1709671" y="116186"/>
                </a:lnTo>
                <a:lnTo>
                  <a:pt x="1764506" y="116186"/>
                </a:lnTo>
                <a:lnTo>
                  <a:pt x="1764506" y="127226"/>
                </a:lnTo>
                <a:lnTo>
                  <a:pt x="1709671" y="127226"/>
                </a:lnTo>
                <a:lnTo>
                  <a:pt x="1709671" y="149124"/>
                </a:lnTo>
                <a:cubicBezTo>
                  <a:pt x="1710274" y="149124"/>
                  <a:pt x="1710847" y="149154"/>
                  <a:pt x="1711390" y="149214"/>
                </a:cubicBezTo>
                <a:cubicBezTo>
                  <a:pt x="1711933" y="149275"/>
                  <a:pt x="1712506" y="149305"/>
                  <a:pt x="1713109" y="149305"/>
                </a:cubicBezTo>
                <a:cubicBezTo>
                  <a:pt x="1724450" y="149787"/>
                  <a:pt x="1735972" y="149968"/>
                  <a:pt x="1747676" y="149848"/>
                </a:cubicBezTo>
                <a:cubicBezTo>
                  <a:pt x="1759378" y="149727"/>
                  <a:pt x="1771021" y="149365"/>
                  <a:pt x="1782604" y="148762"/>
                </a:cubicBezTo>
                <a:lnTo>
                  <a:pt x="1779346" y="160887"/>
                </a:lnTo>
                <a:cubicBezTo>
                  <a:pt x="1768367" y="161370"/>
                  <a:pt x="1757388" y="161641"/>
                  <a:pt x="1746409" y="161702"/>
                </a:cubicBezTo>
                <a:cubicBezTo>
                  <a:pt x="1735430" y="161762"/>
                  <a:pt x="1724450" y="161551"/>
                  <a:pt x="1713471" y="161068"/>
                </a:cubicBezTo>
                <a:cubicBezTo>
                  <a:pt x="1706715" y="160827"/>
                  <a:pt x="1700622" y="160224"/>
                  <a:pt x="1695193" y="159258"/>
                </a:cubicBezTo>
                <a:cubicBezTo>
                  <a:pt x="1689764" y="158293"/>
                  <a:pt x="1684756" y="156876"/>
                  <a:pt x="1680172" y="155006"/>
                </a:cubicBezTo>
                <a:cubicBezTo>
                  <a:pt x="1675587" y="153135"/>
                  <a:pt x="1671425" y="150692"/>
                  <a:pt x="1667685" y="147676"/>
                </a:cubicBezTo>
                <a:cubicBezTo>
                  <a:pt x="1663944" y="144660"/>
                  <a:pt x="1660446" y="140980"/>
                  <a:pt x="1657188" y="136637"/>
                </a:cubicBezTo>
                <a:cubicBezTo>
                  <a:pt x="1654413" y="142548"/>
                  <a:pt x="1651035" y="148008"/>
                  <a:pt x="1647053" y="153015"/>
                </a:cubicBezTo>
                <a:cubicBezTo>
                  <a:pt x="1643072" y="158022"/>
                  <a:pt x="1638246" y="162938"/>
                  <a:pt x="1632576" y="167764"/>
                </a:cubicBezTo>
                <a:lnTo>
                  <a:pt x="1621536" y="159078"/>
                </a:lnTo>
                <a:cubicBezTo>
                  <a:pt x="1626242" y="155096"/>
                  <a:pt x="1630374" y="151084"/>
                  <a:pt x="1633933" y="147043"/>
                </a:cubicBezTo>
                <a:cubicBezTo>
                  <a:pt x="1637492" y="143001"/>
                  <a:pt x="1640568" y="138778"/>
                  <a:pt x="1643162" y="134374"/>
                </a:cubicBezTo>
                <a:cubicBezTo>
                  <a:pt x="1645756" y="129971"/>
                  <a:pt x="1647958" y="125265"/>
                  <a:pt x="1649768" y="120258"/>
                </a:cubicBezTo>
                <a:cubicBezTo>
                  <a:pt x="1651578" y="115251"/>
                  <a:pt x="1653086" y="109792"/>
                  <a:pt x="1654292" y="103880"/>
                </a:cubicBezTo>
                <a:lnTo>
                  <a:pt x="1667685" y="105690"/>
                </a:lnTo>
                <a:cubicBezTo>
                  <a:pt x="1666961" y="108947"/>
                  <a:pt x="1666176" y="112084"/>
                  <a:pt x="1665332" y="115101"/>
                </a:cubicBezTo>
                <a:cubicBezTo>
                  <a:pt x="1664487" y="118117"/>
                  <a:pt x="1663582" y="121012"/>
                  <a:pt x="1662617" y="123787"/>
                </a:cubicBezTo>
                <a:cubicBezTo>
                  <a:pt x="1666840" y="130544"/>
                  <a:pt x="1671666" y="135762"/>
                  <a:pt x="1677095" y="139442"/>
                </a:cubicBezTo>
                <a:cubicBezTo>
                  <a:pt x="1682524" y="143122"/>
                  <a:pt x="1688919" y="145746"/>
                  <a:pt x="1696279" y="147314"/>
                </a:cubicBezTo>
                <a:lnTo>
                  <a:pt x="1696279" y="97365"/>
                </a:lnTo>
                <a:lnTo>
                  <a:pt x="1626061" y="97365"/>
                </a:lnTo>
                <a:close/>
                <a:moveTo>
                  <a:pt x="3498542" y="81620"/>
                </a:moveTo>
                <a:lnTo>
                  <a:pt x="3512296" y="85421"/>
                </a:lnTo>
                <a:cubicBezTo>
                  <a:pt x="3510004" y="90247"/>
                  <a:pt x="3507651" y="94711"/>
                  <a:pt x="3505238" y="98813"/>
                </a:cubicBezTo>
                <a:lnTo>
                  <a:pt x="3601155" y="98813"/>
                </a:lnTo>
                <a:lnTo>
                  <a:pt x="3601155" y="109671"/>
                </a:lnTo>
                <a:lnTo>
                  <a:pt x="3565502" y="109671"/>
                </a:lnTo>
                <a:cubicBezTo>
                  <a:pt x="3562366" y="115342"/>
                  <a:pt x="3558988" y="120379"/>
                  <a:pt x="3555368" y="124783"/>
                </a:cubicBezTo>
                <a:cubicBezTo>
                  <a:pt x="3551748" y="129186"/>
                  <a:pt x="3547526" y="133138"/>
                  <a:pt x="3542700" y="136637"/>
                </a:cubicBezTo>
                <a:cubicBezTo>
                  <a:pt x="3551025" y="139170"/>
                  <a:pt x="3559198" y="141704"/>
                  <a:pt x="3567222" y="144238"/>
                </a:cubicBezTo>
                <a:cubicBezTo>
                  <a:pt x="3575245" y="146771"/>
                  <a:pt x="3582937" y="149245"/>
                  <a:pt x="3590296" y="151658"/>
                </a:cubicBezTo>
                <a:lnTo>
                  <a:pt x="3586676" y="164869"/>
                </a:lnTo>
                <a:cubicBezTo>
                  <a:pt x="3577990" y="161491"/>
                  <a:pt x="3568790" y="158112"/>
                  <a:pt x="3559078" y="154734"/>
                </a:cubicBezTo>
                <a:cubicBezTo>
                  <a:pt x="3549366" y="151356"/>
                  <a:pt x="3539382" y="148098"/>
                  <a:pt x="3529126" y="144961"/>
                </a:cubicBezTo>
                <a:cubicBezTo>
                  <a:pt x="3520560" y="149184"/>
                  <a:pt x="3509974" y="152774"/>
                  <a:pt x="3497366" y="155729"/>
                </a:cubicBezTo>
                <a:cubicBezTo>
                  <a:pt x="3484758" y="158685"/>
                  <a:pt x="3469345" y="161491"/>
                  <a:pt x="3451126" y="164145"/>
                </a:cubicBezTo>
                <a:lnTo>
                  <a:pt x="3446240" y="151296"/>
                </a:lnTo>
                <a:cubicBezTo>
                  <a:pt x="3461201" y="149606"/>
                  <a:pt x="3473869" y="147767"/>
                  <a:pt x="3484245" y="145776"/>
                </a:cubicBezTo>
                <a:cubicBezTo>
                  <a:pt x="3494621" y="143785"/>
                  <a:pt x="3503489" y="141583"/>
                  <a:pt x="3510848" y="139170"/>
                </a:cubicBezTo>
                <a:cubicBezTo>
                  <a:pt x="3503609" y="136999"/>
                  <a:pt x="3496491" y="134887"/>
                  <a:pt x="3489493" y="132836"/>
                </a:cubicBezTo>
                <a:cubicBezTo>
                  <a:pt x="3482496" y="130785"/>
                  <a:pt x="3475739" y="128915"/>
                  <a:pt x="3469224" y="127226"/>
                </a:cubicBezTo>
                <a:cubicBezTo>
                  <a:pt x="3471396" y="124692"/>
                  <a:pt x="3473598" y="121917"/>
                  <a:pt x="3475830" y="118901"/>
                </a:cubicBezTo>
                <a:cubicBezTo>
                  <a:pt x="3478062" y="115885"/>
                  <a:pt x="3480263" y="112808"/>
                  <a:pt x="3482435" y="109671"/>
                </a:cubicBezTo>
                <a:lnTo>
                  <a:pt x="3440992" y="109671"/>
                </a:lnTo>
                <a:lnTo>
                  <a:pt x="3440992" y="98813"/>
                </a:lnTo>
                <a:lnTo>
                  <a:pt x="3489312" y="98813"/>
                </a:lnTo>
                <a:cubicBezTo>
                  <a:pt x="3491001" y="95797"/>
                  <a:pt x="3492630" y="92841"/>
                  <a:pt x="3494198" y="89945"/>
                </a:cubicBezTo>
                <a:cubicBezTo>
                  <a:pt x="3495767" y="87049"/>
                  <a:pt x="3497215" y="84275"/>
                  <a:pt x="3498542" y="81620"/>
                </a:cubicBezTo>
                <a:close/>
                <a:moveTo>
                  <a:pt x="1199683" y="77639"/>
                </a:moveTo>
                <a:lnTo>
                  <a:pt x="1213257" y="78182"/>
                </a:lnTo>
                <a:lnTo>
                  <a:pt x="1213257" y="92479"/>
                </a:lnTo>
                <a:lnTo>
                  <a:pt x="1235154" y="92479"/>
                </a:lnTo>
                <a:lnTo>
                  <a:pt x="1235154" y="104604"/>
                </a:lnTo>
                <a:lnTo>
                  <a:pt x="1213257" y="104604"/>
                </a:lnTo>
                <a:lnTo>
                  <a:pt x="1213257" y="142066"/>
                </a:lnTo>
                <a:cubicBezTo>
                  <a:pt x="1213257" y="145685"/>
                  <a:pt x="1212925" y="148762"/>
                  <a:pt x="1212261" y="151296"/>
                </a:cubicBezTo>
                <a:cubicBezTo>
                  <a:pt x="1211598" y="153829"/>
                  <a:pt x="1210391" y="155941"/>
                  <a:pt x="1208642" y="157630"/>
                </a:cubicBezTo>
                <a:cubicBezTo>
                  <a:pt x="1206892" y="159319"/>
                  <a:pt x="1204449" y="160616"/>
                  <a:pt x="1201312" y="161521"/>
                </a:cubicBezTo>
                <a:cubicBezTo>
                  <a:pt x="1198175" y="162426"/>
                  <a:pt x="1194134" y="163059"/>
                  <a:pt x="1189187" y="163421"/>
                </a:cubicBezTo>
                <a:lnTo>
                  <a:pt x="1179414" y="164145"/>
                </a:lnTo>
                <a:lnTo>
                  <a:pt x="1174528" y="151115"/>
                </a:lnTo>
                <a:lnTo>
                  <a:pt x="1185748" y="150391"/>
                </a:lnTo>
                <a:cubicBezTo>
                  <a:pt x="1188765" y="150270"/>
                  <a:pt x="1191208" y="149999"/>
                  <a:pt x="1193078" y="149576"/>
                </a:cubicBezTo>
                <a:cubicBezTo>
                  <a:pt x="1194948" y="149154"/>
                  <a:pt x="1196365" y="148490"/>
                  <a:pt x="1197331" y="147586"/>
                </a:cubicBezTo>
                <a:cubicBezTo>
                  <a:pt x="1198296" y="146681"/>
                  <a:pt x="1198929" y="145474"/>
                  <a:pt x="1199231" y="143966"/>
                </a:cubicBezTo>
                <a:cubicBezTo>
                  <a:pt x="1199533" y="142458"/>
                  <a:pt x="1199683" y="140497"/>
                  <a:pt x="1199683" y="138084"/>
                </a:cubicBezTo>
                <a:lnTo>
                  <a:pt x="1199683" y="104604"/>
                </a:lnTo>
                <a:lnTo>
                  <a:pt x="1135618" y="104604"/>
                </a:lnTo>
                <a:lnTo>
                  <a:pt x="1135618" y="92479"/>
                </a:lnTo>
                <a:lnTo>
                  <a:pt x="1199683" y="92479"/>
                </a:lnTo>
                <a:close/>
                <a:moveTo>
                  <a:pt x="534781" y="63523"/>
                </a:moveTo>
                <a:lnTo>
                  <a:pt x="567719" y="63523"/>
                </a:lnTo>
                <a:lnTo>
                  <a:pt x="567719" y="125778"/>
                </a:lnTo>
                <a:cubicBezTo>
                  <a:pt x="570856" y="130242"/>
                  <a:pt x="574053" y="133862"/>
                  <a:pt x="577310" y="136637"/>
                </a:cubicBezTo>
                <a:cubicBezTo>
                  <a:pt x="580568" y="139412"/>
                  <a:pt x="584067" y="141583"/>
                  <a:pt x="587807" y="143152"/>
                </a:cubicBezTo>
                <a:cubicBezTo>
                  <a:pt x="591547" y="144720"/>
                  <a:pt x="595679" y="145836"/>
                  <a:pt x="600204" y="146500"/>
                </a:cubicBezTo>
                <a:cubicBezTo>
                  <a:pt x="604728" y="147163"/>
                  <a:pt x="609826" y="147555"/>
                  <a:pt x="615496" y="147676"/>
                </a:cubicBezTo>
                <a:cubicBezTo>
                  <a:pt x="628406" y="148159"/>
                  <a:pt x="641888" y="148370"/>
                  <a:pt x="655944" y="148309"/>
                </a:cubicBezTo>
                <a:cubicBezTo>
                  <a:pt x="670000" y="148249"/>
                  <a:pt x="683784" y="147857"/>
                  <a:pt x="697297" y="147133"/>
                </a:cubicBezTo>
                <a:lnTo>
                  <a:pt x="694582" y="159620"/>
                </a:lnTo>
                <a:cubicBezTo>
                  <a:pt x="681069" y="160344"/>
                  <a:pt x="667587" y="160736"/>
                  <a:pt x="654134" y="160797"/>
                </a:cubicBezTo>
                <a:cubicBezTo>
                  <a:pt x="640682" y="160857"/>
                  <a:pt x="627018" y="160646"/>
                  <a:pt x="613143" y="160163"/>
                </a:cubicBezTo>
                <a:cubicBezTo>
                  <a:pt x="607232" y="160043"/>
                  <a:pt x="601863" y="159651"/>
                  <a:pt x="597037" y="158987"/>
                </a:cubicBezTo>
                <a:cubicBezTo>
                  <a:pt x="592211" y="158323"/>
                  <a:pt x="587716" y="157177"/>
                  <a:pt x="583554" y="155548"/>
                </a:cubicBezTo>
                <a:cubicBezTo>
                  <a:pt x="579392" y="153920"/>
                  <a:pt x="575501" y="151718"/>
                  <a:pt x="571881" y="148943"/>
                </a:cubicBezTo>
                <a:cubicBezTo>
                  <a:pt x="568262" y="146168"/>
                  <a:pt x="564702" y="142548"/>
                  <a:pt x="561204" y="138084"/>
                </a:cubicBezTo>
                <a:cubicBezTo>
                  <a:pt x="560238" y="139291"/>
                  <a:pt x="559002" y="140739"/>
                  <a:pt x="557494" y="142428"/>
                </a:cubicBezTo>
                <a:cubicBezTo>
                  <a:pt x="555986" y="144117"/>
                  <a:pt x="554266" y="145927"/>
                  <a:pt x="552336" y="147857"/>
                </a:cubicBezTo>
                <a:cubicBezTo>
                  <a:pt x="550405" y="149787"/>
                  <a:pt x="548354" y="151778"/>
                  <a:pt x="546183" y="153829"/>
                </a:cubicBezTo>
                <a:cubicBezTo>
                  <a:pt x="544011" y="155880"/>
                  <a:pt x="541779" y="157871"/>
                  <a:pt x="539487" y="159801"/>
                </a:cubicBezTo>
                <a:lnTo>
                  <a:pt x="531162" y="148943"/>
                </a:lnTo>
                <a:cubicBezTo>
                  <a:pt x="535746" y="145444"/>
                  <a:pt x="539909" y="141915"/>
                  <a:pt x="543649" y="138356"/>
                </a:cubicBezTo>
                <a:cubicBezTo>
                  <a:pt x="547389" y="134797"/>
                  <a:pt x="551371" y="130604"/>
                  <a:pt x="555593" y="125778"/>
                </a:cubicBezTo>
                <a:lnTo>
                  <a:pt x="555593" y="76010"/>
                </a:lnTo>
                <a:lnTo>
                  <a:pt x="534781" y="76010"/>
                </a:lnTo>
                <a:close/>
                <a:moveTo>
                  <a:pt x="228753" y="62075"/>
                </a:moveTo>
                <a:lnTo>
                  <a:pt x="242326" y="62980"/>
                </a:lnTo>
                <a:cubicBezTo>
                  <a:pt x="241722" y="65031"/>
                  <a:pt x="241180" y="67082"/>
                  <a:pt x="240697" y="69133"/>
                </a:cubicBezTo>
                <a:cubicBezTo>
                  <a:pt x="240214" y="71184"/>
                  <a:pt x="239671" y="73175"/>
                  <a:pt x="239068" y="75105"/>
                </a:cubicBezTo>
                <a:lnTo>
                  <a:pt x="324307" y="75105"/>
                </a:lnTo>
                <a:lnTo>
                  <a:pt x="324307" y="86326"/>
                </a:lnTo>
                <a:lnTo>
                  <a:pt x="234906" y="86326"/>
                </a:lnTo>
                <a:cubicBezTo>
                  <a:pt x="232613" y="91755"/>
                  <a:pt x="230200" y="96701"/>
                  <a:pt x="227667" y="101166"/>
                </a:cubicBezTo>
                <a:lnTo>
                  <a:pt x="310553" y="101166"/>
                </a:lnTo>
                <a:lnTo>
                  <a:pt x="310553" y="111300"/>
                </a:lnTo>
                <a:cubicBezTo>
                  <a:pt x="301263" y="122400"/>
                  <a:pt x="289681" y="131811"/>
                  <a:pt x="275806" y="139532"/>
                </a:cubicBezTo>
                <a:cubicBezTo>
                  <a:pt x="283407" y="142307"/>
                  <a:pt x="292094" y="144780"/>
                  <a:pt x="301867" y="146952"/>
                </a:cubicBezTo>
                <a:cubicBezTo>
                  <a:pt x="311639" y="149124"/>
                  <a:pt x="322980" y="151115"/>
                  <a:pt x="335890" y="152924"/>
                </a:cubicBezTo>
                <a:lnTo>
                  <a:pt x="331365" y="165412"/>
                </a:lnTo>
                <a:cubicBezTo>
                  <a:pt x="316043" y="162757"/>
                  <a:pt x="302771" y="159862"/>
                  <a:pt x="291551" y="156725"/>
                </a:cubicBezTo>
                <a:cubicBezTo>
                  <a:pt x="280330" y="153588"/>
                  <a:pt x="270558" y="150089"/>
                  <a:pt x="262233" y="146228"/>
                </a:cubicBezTo>
                <a:cubicBezTo>
                  <a:pt x="252943" y="150451"/>
                  <a:pt x="242688" y="154191"/>
                  <a:pt x="231467" y="157449"/>
                </a:cubicBezTo>
                <a:cubicBezTo>
                  <a:pt x="220247" y="160706"/>
                  <a:pt x="207880" y="163723"/>
                  <a:pt x="194367" y="166497"/>
                </a:cubicBezTo>
                <a:lnTo>
                  <a:pt x="189119" y="154553"/>
                </a:lnTo>
                <a:cubicBezTo>
                  <a:pt x="201184" y="152502"/>
                  <a:pt x="212163" y="150270"/>
                  <a:pt x="222057" y="147857"/>
                </a:cubicBezTo>
                <a:cubicBezTo>
                  <a:pt x="231950" y="145444"/>
                  <a:pt x="240999" y="142669"/>
                  <a:pt x="249203" y="139532"/>
                </a:cubicBezTo>
                <a:cubicBezTo>
                  <a:pt x="243050" y="135792"/>
                  <a:pt x="237651" y="131780"/>
                  <a:pt x="233005" y="127497"/>
                </a:cubicBezTo>
                <a:cubicBezTo>
                  <a:pt x="228360" y="123214"/>
                  <a:pt x="223987" y="118479"/>
                  <a:pt x="219885" y="113291"/>
                </a:cubicBezTo>
                <a:cubicBezTo>
                  <a:pt x="214818" y="120289"/>
                  <a:pt x="208906" y="127105"/>
                  <a:pt x="202149" y="133741"/>
                </a:cubicBezTo>
                <a:cubicBezTo>
                  <a:pt x="195393" y="140377"/>
                  <a:pt x="187490" y="147254"/>
                  <a:pt x="178442" y="154372"/>
                </a:cubicBezTo>
                <a:lnTo>
                  <a:pt x="170117" y="144057"/>
                </a:lnTo>
                <a:cubicBezTo>
                  <a:pt x="176511" y="139351"/>
                  <a:pt x="182302" y="134706"/>
                  <a:pt x="187490" y="130122"/>
                </a:cubicBezTo>
                <a:cubicBezTo>
                  <a:pt x="192678" y="125537"/>
                  <a:pt x="197323" y="120892"/>
                  <a:pt x="201425" y="116186"/>
                </a:cubicBezTo>
                <a:cubicBezTo>
                  <a:pt x="205527" y="111481"/>
                  <a:pt x="209177" y="106655"/>
                  <a:pt x="212374" y="101708"/>
                </a:cubicBezTo>
                <a:cubicBezTo>
                  <a:pt x="215572" y="96762"/>
                  <a:pt x="218377" y="91634"/>
                  <a:pt x="220790" y="86326"/>
                </a:cubicBezTo>
                <a:lnTo>
                  <a:pt x="186585" y="86326"/>
                </a:lnTo>
                <a:lnTo>
                  <a:pt x="186585" y="75105"/>
                </a:lnTo>
                <a:lnTo>
                  <a:pt x="225133" y="75105"/>
                </a:lnTo>
                <a:cubicBezTo>
                  <a:pt x="225857" y="73054"/>
                  <a:pt x="226490" y="70943"/>
                  <a:pt x="227033" y="68771"/>
                </a:cubicBezTo>
                <a:cubicBezTo>
                  <a:pt x="227576" y="66599"/>
                  <a:pt x="228149" y="64367"/>
                  <a:pt x="228753" y="62075"/>
                </a:cubicBezTo>
                <a:close/>
                <a:moveTo>
                  <a:pt x="1466803" y="61532"/>
                </a:moveTo>
                <a:lnTo>
                  <a:pt x="1466803" y="84697"/>
                </a:lnTo>
                <a:lnTo>
                  <a:pt x="1504988" y="84697"/>
                </a:lnTo>
                <a:lnTo>
                  <a:pt x="1504988" y="61532"/>
                </a:lnTo>
                <a:close/>
                <a:moveTo>
                  <a:pt x="2897705" y="60808"/>
                </a:moveTo>
                <a:lnTo>
                  <a:pt x="2932271" y="60808"/>
                </a:lnTo>
                <a:lnTo>
                  <a:pt x="2932271" y="131931"/>
                </a:lnTo>
                <a:cubicBezTo>
                  <a:pt x="2933478" y="130966"/>
                  <a:pt x="2935076" y="129579"/>
                  <a:pt x="2937067" y="127769"/>
                </a:cubicBezTo>
                <a:cubicBezTo>
                  <a:pt x="2939058" y="125959"/>
                  <a:pt x="2941048" y="124119"/>
                  <a:pt x="2943039" y="122249"/>
                </a:cubicBezTo>
                <a:cubicBezTo>
                  <a:pt x="2945030" y="120379"/>
                  <a:pt x="2946840" y="118720"/>
                  <a:pt x="2948468" y="117272"/>
                </a:cubicBezTo>
                <a:cubicBezTo>
                  <a:pt x="2950097" y="115824"/>
                  <a:pt x="2951093" y="114920"/>
                  <a:pt x="2951454" y="114558"/>
                </a:cubicBezTo>
                <a:lnTo>
                  <a:pt x="2955074" y="129760"/>
                </a:lnTo>
                <a:lnTo>
                  <a:pt x="2931004" y="149667"/>
                </a:lnTo>
                <a:cubicBezTo>
                  <a:pt x="2929556" y="150873"/>
                  <a:pt x="2928320" y="151989"/>
                  <a:pt x="2927294" y="153015"/>
                </a:cubicBezTo>
                <a:cubicBezTo>
                  <a:pt x="2926269" y="154040"/>
                  <a:pt x="2924912" y="155458"/>
                  <a:pt x="2923222" y="157268"/>
                </a:cubicBezTo>
                <a:lnTo>
                  <a:pt x="2913993" y="147314"/>
                </a:lnTo>
                <a:cubicBezTo>
                  <a:pt x="2916044" y="145022"/>
                  <a:pt x="2917461" y="143122"/>
                  <a:pt x="2918246" y="141613"/>
                </a:cubicBezTo>
                <a:cubicBezTo>
                  <a:pt x="2919030" y="140105"/>
                  <a:pt x="2919422" y="138205"/>
                  <a:pt x="2919422" y="135913"/>
                </a:cubicBezTo>
                <a:lnTo>
                  <a:pt x="2919422" y="74019"/>
                </a:lnTo>
                <a:lnTo>
                  <a:pt x="2897705" y="74019"/>
                </a:lnTo>
                <a:close/>
                <a:moveTo>
                  <a:pt x="1560548" y="59541"/>
                </a:moveTo>
                <a:lnTo>
                  <a:pt x="1572673" y="60265"/>
                </a:lnTo>
                <a:lnTo>
                  <a:pt x="1572673" y="139532"/>
                </a:lnTo>
                <a:cubicBezTo>
                  <a:pt x="1572673" y="143031"/>
                  <a:pt x="1573246" y="145323"/>
                  <a:pt x="1574392" y="146409"/>
                </a:cubicBezTo>
                <a:cubicBezTo>
                  <a:pt x="1575538" y="147495"/>
                  <a:pt x="1577318" y="148038"/>
                  <a:pt x="1579731" y="148038"/>
                </a:cubicBezTo>
                <a:lnTo>
                  <a:pt x="1581903" y="148038"/>
                </a:lnTo>
                <a:cubicBezTo>
                  <a:pt x="1584557" y="148038"/>
                  <a:pt x="1586427" y="147495"/>
                  <a:pt x="1587513" y="146409"/>
                </a:cubicBezTo>
                <a:cubicBezTo>
                  <a:pt x="1588599" y="145323"/>
                  <a:pt x="1589443" y="143152"/>
                  <a:pt x="1590046" y="139894"/>
                </a:cubicBezTo>
                <a:cubicBezTo>
                  <a:pt x="1590529" y="136999"/>
                  <a:pt x="1590861" y="134224"/>
                  <a:pt x="1591042" y="131569"/>
                </a:cubicBezTo>
                <a:cubicBezTo>
                  <a:pt x="1591223" y="128915"/>
                  <a:pt x="1591374" y="126200"/>
                  <a:pt x="1591494" y="123425"/>
                </a:cubicBezTo>
                <a:lnTo>
                  <a:pt x="1601629" y="127588"/>
                </a:lnTo>
                <a:cubicBezTo>
                  <a:pt x="1601388" y="130725"/>
                  <a:pt x="1601146" y="133831"/>
                  <a:pt x="1600905" y="136908"/>
                </a:cubicBezTo>
                <a:cubicBezTo>
                  <a:pt x="1600664" y="139985"/>
                  <a:pt x="1600181" y="143514"/>
                  <a:pt x="1599457" y="147495"/>
                </a:cubicBezTo>
                <a:cubicBezTo>
                  <a:pt x="1598733" y="151477"/>
                  <a:pt x="1597165" y="154583"/>
                  <a:pt x="1594752" y="156815"/>
                </a:cubicBezTo>
                <a:cubicBezTo>
                  <a:pt x="1592339" y="159047"/>
                  <a:pt x="1588478" y="160163"/>
                  <a:pt x="1583169" y="160163"/>
                </a:cubicBezTo>
                <a:lnTo>
                  <a:pt x="1575568" y="160163"/>
                </a:lnTo>
                <a:cubicBezTo>
                  <a:pt x="1570501" y="160163"/>
                  <a:pt x="1566731" y="158746"/>
                  <a:pt x="1564257" y="155910"/>
                </a:cubicBezTo>
                <a:cubicBezTo>
                  <a:pt x="1561784" y="153075"/>
                  <a:pt x="1560548" y="148400"/>
                  <a:pt x="1560548" y="141885"/>
                </a:cubicBezTo>
                <a:close/>
                <a:moveTo>
                  <a:pt x="4468778" y="54474"/>
                </a:moveTo>
                <a:cubicBezTo>
                  <a:pt x="4470587" y="58697"/>
                  <a:pt x="4472518" y="63975"/>
                  <a:pt x="4474568" y="70309"/>
                </a:cubicBezTo>
                <a:cubicBezTo>
                  <a:pt x="4476620" y="76643"/>
                  <a:pt x="4478610" y="83189"/>
                  <a:pt x="4480541" y="89945"/>
                </a:cubicBezTo>
                <a:cubicBezTo>
                  <a:pt x="4482472" y="96701"/>
                  <a:pt x="4484190" y="103307"/>
                  <a:pt x="4485699" y="109762"/>
                </a:cubicBezTo>
                <a:cubicBezTo>
                  <a:pt x="4487207" y="116217"/>
                  <a:pt x="4488262" y="121736"/>
                  <a:pt x="4488866" y="126321"/>
                </a:cubicBezTo>
                <a:lnTo>
                  <a:pt x="4476198" y="131388"/>
                </a:lnTo>
                <a:cubicBezTo>
                  <a:pt x="4475594" y="126562"/>
                  <a:pt x="4474538" y="120831"/>
                  <a:pt x="4473030" y="114196"/>
                </a:cubicBezTo>
                <a:cubicBezTo>
                  <a:pt x="4471522" y="107560"/>
                  <a:pt x="4469803" y="100804"/>
                  <a:pt x="4467872" y="93927"/>
                </a:cubicBezTo>
                <a:cubicBezTo>
                  <a:pt x="4465942" y="87049"/>
                  <a:pt x="4463952" y="80444"/>
                  <a:pt x="4461900" y="74110"/>
                </a:cubicBezTo>
                <a:cubicBezTo>
                  <a:pt x="4459850" y="67776"/>
                  <a:pt x="4457919" y="62437"/>
                  <a:pt x="4456110" y="58093"/>
                </a:cubicBezTo>
                <a:close/>
                <a:moveTo>
                  <a:pt x="4522889" y="53388"/>
                </a:moveTo>
                <a:lnTo>
                  <a:pt x="4537186" y="56284"/>
                </a:lnTo>
                <a:cubicBezTo>
                  <a:pt x="4535980" y="61834"/>
                  <a:pt x="4534381" y="68319"/>
                  <a:pt x="4532390" y="75739"/>
                </a:cubicBezTo>
                <a:cubicBezTo>
                  <a:pt x="4530400" y="83158"/>
                  <a:pt x="4528228" y="90820"/>
                  <a:pt x="4525875" y="98722"/>
                </a:cubicBezTo>
                <a:cubicBezTo>
                  <a:pt x="4523522" y="106625"/>
                  <a:pt x="4521110" y="114437"/>
                  <a:pt x="4518636" y="122159"/>
                </a:cubicBezTo>
                <a:cubicBezTo>
                  <a:pt x="4516163" y="129880"/>
                  <a:pt x="4513780" y="136757"/>
                  <a:pt x="4511488" y="142790"/>
                </a:cubicBezTo>
                <a:lnTo>
                  <a:pt x="4554560" y="142790"/>
                </a:lnTo>
                <a:lnTo>
                  <a:pt x="4554560" y="155639"/>
                </a:lnTo>
                <a:lnTo>
                  <a:pt x="4440546" y="155639"/>
                </a:lnTo>
                <a:lnTo>
                  <a:pt x="4440546" y="142790"/>
                </a:lnTo>
                <a:lnTo>
                  <a:pt x="4497372" y="142790"/>
                </a:lnTo>
                <a:cubicBezTo>
                  <a:pt x="4499544" y="136999"/>
                  <a:pt x="4501896" y="130182"/>
                  <a:pt x="4504430" y="122340"/>
                </a:cubicBezTo>
                <a:cubicBezTo>
                  <a:pt x="4506963" y="114497"/>
                  <a:pt x="4509406" y="106444"/>
                  <a:pt x="4511759" y="98179"/>
                </a:cubicBezTo>
                <a:cubicBezTo>
                  <a:pt x="4514112" y="89915"/>
                  <a:pt x="4516284" y="81831"/>
                  <a:pt x="4518274" y="73929"/>
                </a:cubicBezTo>
                <a:cubicBezTo>
                  <a:pt x="4520265" y="66026"/>
                  <a:pt x="4521803" y="59179"/>
                  <a:pt x="4522889" y="53388"/>
                </a:cubicBezTo>
                <a:close/>
                <a:moveTo>
                  <a:pt x="3546138" y="51940"/>
                </a:moveTo>
                <a:lnTo>
                  <a:pt x="3546138" y="70038"/>
                </a:lnTo>
                <a:lnTo>
                  <a:pt x="3572380" y="70038"/>
                </a:lnTo>
                <a:lnTo>
                  <a:pt x="3572380" y="51940"/>
                </a:lnTo>
                <a:close/>
                <a:moveTo>
                  <a:pt x="3508314" y="51940"/>
                </a:moveTo>
                <a:lnTo>
                  <a:pt x="3508314" y="70038"/>
                </a:lnTo>
                <a:lnTo>
                  <a:pt x="3533651" y="70038"/>
                </a:lnTo>
                <a:lnTo>
                  <a:pt x="3533651" y="51940"/>
                </a:lnTo>
                <a:close/>
                <a:moveTo>
                  <a:pt x="3469767" y="51940"/>
                </a:moveTo>
                <a:lnTo>
                  <a:pt x="3469767" y="70038"/>
                </a:lnTo>
                <a:lnTo>
                  <a:pt x="3496008" y="70038"/>
                </a:lnTo>
                <a:lnTo>
                  <a:pt x="3496008" y="51940"/>
                </a:lnTo>
                <a:close/>
                <a:moveTo>
                  <a:pt x="2967742" y="51578"/>
                </a:moveTo>
                <a:lnTo>
                  <a:pt x="2967742" y="86507"/>
                </a:lnTo>
                <a:lnTo>
                  <a:pt x="3030902" y="86507"/>
                </a:lnTo>
                <a:lnTo>
                  <a:pt x="3030902" y="51578"/>
                </a:lnTo>
                <a:close/>
                <a:moveTo>
                  <a:pt x="1455220" y="50673"/>
                </a:moveTo>
                <a:lnTo>
                  <a:pt x="1516933" y="50673"/>
                </a:lnTo>
                <a:lnTo>
                  <a:pt x="1516933" y="95555"/>
                </a:lnTo>
                <a:lnTo>
                  <a:pt x="1493949" y="95555"/>
                </a:lnTo>
                <a:lnTo>
                  <a:pt x="1493949" y="141342"/>
                </a:lnTo>
                <a:cubicBezTo>
                  <a:pt x="1493949" y="145203"/>
                  <a:pt x="1493647" y="148370"/>
                  <a:pt x="1493044" y="150843"/>
                </a:cubicBezTo>
                <a:cubicBezTo>
                  <a:pt x="1492441" y="153316"/>
                  <a:pt x="1491355" y="155307"/>
                  <a:pt x="1489786" y="156815"/>
                </a:cubicBezTo>
                <a:cubicBezTo>
                  <a:pt x="1488218" y="158323"/>
                  <a:pt x="1486167" y="159439"/>
                  <a:pt x="1483633" y="160163"/>
                </a:cubicBezTo>
                <a:cubicBezTo>
                  <a:pt x="1481099" y="160887"/>
                  <a:pt x="1477902" y="161370"/>
                  <a:pt x="1474041" y="161611"/>
                </a:cubicBezTo>
                <a:lnTo>
                  <a:pt x="1466260" y="162335"/>
                </a:lnTo>
                <a:lnTo>
                  <a:pt x="1462097" y="149486"/>
                </a:lnTo>
                <a:lnTo>
                  <a:pt x="1470965" y="148762"/>
                </a:lnTo>
                <a:cubicBezTo>
                  <a:pt x="1475429" y="148521"/>
                  <a:pt x="1478325" y="147646"/>
                  <a:pt x="1479652" y="146138"/>
                </a:cubicBezTo>
                <a:cubicBezTo>
                  <a:pt x="1480979" y="144630"/>
                  <a:pt x="1481642" y="141764"/>
                  <a:pt x="1481642" y="137541"/>
                </a:cubicBezTo>
                <a:lnTo>
                  <a:pt x="1481642" y="95555"/>
                </a:lnTo>
                <a:lnTo>
                  <a:pt x="1455220" y="95555"/>
                </a:lnTo>
                <a:close/>
                <a:moveTo>
                  <a:pt x="3117952" y="48502"/>
                </a:moveTo>
                <a:cubicBezTo>
                  <a:pt x="3122054" y="48502"/>
                  <a:pt x="3125010" y="49165"/>
                  <a:pt x="3126819" y="50493"/>
                </a:cubicBezTo>
                <a:cubicBezTo>
                  <a:pt x="3128629" y="51820"/>
                  <a:pt x="3129534" y="54957"/>
                  <a:pt x="3129534" y="59903"/>
                </a:cubicBezTo>
                <a:cubicBezTo>
                  <a:pt x="3129534" y="64850"/>
                  <a:pt x="3128629" y="67987"/>
                  <a:pt x="3126819" y="69314"/>
                </a:cubicBezTo>
                <a:cubicBezTo>
                  <a:pt x="3125010" y="70641"/>
                  <a:pt x="3122054" y="71305"/>
                  <a:pt x="3117952" y="71305"/>
                </a:cubicBezTo>
                <a:cubicBezTo>
                  <a:pt x="3113729" y="71305"/>
                  <a:pt x="3110743" y="70641"/>
                  <a:pt x="3108993" y="69314"/>
                </a:cubicBezTo>
                <a:cubicBezTo>
                  <a:pt x="3107244" y="67987"/>
                  <a:pt x="3106369" y="64850"/>
                  <a:pt x="3106369" y="59903"/>
                </a:cubicBezTo>
                <a:cubicBezTo>
                  <a:pt x="3106369" y="54957"/>
                  <a:pt x="3107244" y="51820"/>
                  <a:pt x="3108993" y="50493"/>
                </a:cubicBezTo>
                <a:cubicBezTo>
                  <a:pt x="3110743" y="49165"/>
                  <a:pt x="3113729" y="48502"/>
                  <a:pt x="3117952" y="48502"/>
                </a:cubicBezTo>
                <a:close/>
                <a:moveTo>
                  <a:pt x="388915" y="47778"/>
                </a:moveTo>
                <a:cubicBezTo>
                  <a:pt x="387588" y="56223"/>
                  <a:pt x="386141" y="64337"/>
                  <a:pt x="384572" y="72119"/>
                </a:cubicBezTo>
                <a:cubicBezTo>
                  <a:pt x="383004" y="79901"/>
                  <a:pt x="381194" y="87773"/>
                  <a:pt x="379143" y="95736"/>
                </a:cubicBezTo>
                <a:cubicBezTo>
                  <a:pt x="381556" y="97305"/>
                  <a:pt x="384210" y="99175"/>
                  <a:pt x="387106" y="101346"/>
                </a:cubicBezTo>
                <a:cubicBezTo>
                  <a:pt x="390001" y="103518"/>
                  <a:pt x="393078" y="105931"/>
                  <a:pt x="396335" y="108585"/>
                </a:cubicBezTo>
                <a:cubicBezTo>
                  <a:pt x="399955" y="100985"/>
                  <a:pt x="402911" y="92358"/>
                  <a:pt x="405203" y="82706"/>
                </a:cubicBezTo>
                <a:cubicBezTo>
                  <a:pt x="407496" y="73054"/>
                  <a:pt x="409486" y="61411"/>
                  <a:pt x="411175" y="47778"/>
                </a:cubicBezTo>
                <a:close/>
                <a:moveTo>
                  <a:pt x="1659903" y="46692"/>
                </a:moveTo>
                <a:lnTo>
                  <a:pt x="1659903" y="61170"/>
                </a:lnTo>
                <a:lnTo>
                  <a:pt x="1741341" y="61170"/>
                </a:lnTo>
                <a:lnTo>
                  <a:pt x="1741341" y="46692"/>
                </a:lnTo>
                <a:close/>
                <a:moveTo>
                  <a:pt x="3729828" y="45063"/>
                </a:moveTo>
                <a:lnTo>
                  <a:pt x="3744125" y="45606"/>
                </a:lnTo>
                <a:lnTo>
                  <a:pt x="3744125" y="70762"/>
                </a:lnTo>
                <a:lnTo>
                  <a:pt x="3782673" y="70762"/>
                </a:lnTo>
                <a:lnTo>
                  <a:pt x="3782673" y="83973"/>
                </a:lnTo>
                <a:lnTo>
                  <a:pt x="3744125" y="83973"/>
                </a:lnTo>
                <a:lnTo>
                  <a:pt x="3744125" y="137903"/>
                </a:lnTo>
                <a:cubicBezTo>
                  <a:pt x="3744125" y="142488"/>
                  <a:pt x="3743672" y="146319"/>
                  <a:pt x="3742768" y="149395"/>
                </a:cubicBezTo>
                <a:cubicBezTo>
                  <a:pt x="3741863" y="152472"/>
                  <a:pt x="3740264" y="154975"/>
                  <a:pt x="3737972" y="156906"/>
                </a:cubicBezTo>
                <a:cubicBezTo>
                  <a:pt x="3735680" y="158836"/>
                  <a:pt x="3732543" y="160254"/>
                  <a:pt x="3728561" y="161159"/>
                </a:cubicBezTo>
                <a:cubicBezTo>
                  <a:pt x="3724580" y="162064"/>
                  <a:pt x="3719452" y="162697"/>
                  <a:pt x="3713178" y="163059"/>
                </a:cubicBezTo>
                <a:lnTo>
                  <a:pt x="3700872" y="163602"/>
                </a:lnTo>
                <a:lnTo>
                  <a:pt x="3695805" y="149124"/>
                </a:lnTo>
                <a:lnTo>
                  <a:pt x="3711912" y="148400"/>
                </a:lnTo>
                <a:cubicBezTo>
                  <a:pt x="3716014" y="148279"/>
                  <a:pt x="3719241" y="147948"/>
                  <a:pt x="3721594" y="147405"/>
                </a:cubicBezTo>
                <a:cubicBezTo>
                  <a:pt x="3723946" y="146862"/>
                  <a:pt x="3725726" y="146047"/>
                  <a:pt x="3726932" y="144961"/>
                </a:cubicBezTo>
                <a:cubicBezTo>
                  <a:pt x="3728139" y="143876"/>
                  <a:pt x="3728923" y="142398"/>
                  <a:pt x="3729285" y="140528"/>
                </a:cubicBezTo>
                <a:cubicBezTo>
                  <a:pt x="3729647" y="138658"/>
                  <a:pt x="3729828" y="136214"/>
                  <a:pt x="3729828" y="133198"/>
                </a:cubicBezTo>
                <a:lnTo>
                  <a:pt x="3729828" y="83973"/>
                </a:lnTo>
                <a:lnTo>
                  <a:pt x="3623777" y="83973"/>
                </a:lnTo>
                <a:lnTo>
                  <a:pt x="3623777" y="70762"/>
                </a:lnTo>
                <a:lnTo>
                  <a:pt x="3729828" y="70762"/>
                </a:lnTo>
                <a:close/>
                <a:moveTo>
                  <a:pt x="640109" y="45063"/>
                </a:moveTo>
                <a:lnTo>
                  <a:pt x="640109" y="59360"/>
                </a:lnTo>
                <a:lnTo>
                  <a:pt x="666169" y="59360"/>
                </a:lnTo>
                <a:lnTo>
                  <a:pt x="666169" y="45063"/>
                </a:lnTo>
                <a:close/>
                <a:moveTo>
                  <a:pt x="603190" y="45063"/>
                </a:moveTo>
                <a:lnTo>
                  <a:pt x="603190" y="59360"/>
                </a:lnTo>
                <a:lnTo>
                  <a:pt x="627983" y="59360"/>
                </a:lnTo>
                <a:lnTo>
                  <a:pt x="627983" y="45063"/>
                </a:lnTo>
                <a:close/>
                <a:moveTo>
                  <a:pt x="3884562" y="38729"/>
                </a:moveTo>
                <a:lnTo>
                  <a:pt x="3884562" y="70219"/>
                </a:lnTo>
                <a:lnTo>
                  <a:pt x="3884562" y="79268"/>
                </a:lnTo>
                <a:lnTo>
                  <a:pt x="3943016" y="79268"/>
                </a:lnTo>
                <a:lnTo>
                  <a:pt x="3943016" y="38729"/>
                </a:lnTo>
                <a:close/>
                <a:moveTo>
                  <a:pt x="790680" y="35472"/>
                </a:moveTo>
                <a:lnTo>
                  <a:pt x="805158" y="36014"/>
                </a:lnTo>
                <a:cubicBezTo>
                  <a:pt x="805158" y="37342"/>
                  <a:pt x="805128" y="39694"/>
                  <a:pt x="805067" y="43073"/>
                </a:cubicBezTo>
                <a:cubicBezTo>
                  <a:pt x="805007" y="46451"/>
                  <a:pt x="804917" y="50040"/>
                  <a:pt x="804796" y="53841"/>
                </a:cubicBezTo>
                <a:cubicBezTo>
                  <a:pt x="804675" y="57641"/>
                  <a:pt x="804585" y="61230"/>
                  <a:pt x="804524" y="64609"/>
                </a:cubicBezTo>
                <a:cubicBezTo>
                  <a:pt x="804464" y="67987"/>
                  <a:pt x="804374" y="70400"/>
                  <a:pt x="804253" y="71848"/>
                </a:cubicBezTo>
                <a:cubicBezTo>
                  <a:pt x="804012" y="76070"/>
                  <a:pt x="803650" y="80112"/>
                  <a:pt x="803167" y="83973"/>
                </a:cubicBezTo>
                <a:cubicBezTo>
                  <a:pt x="802685" y="87834"/>
                  <a:pt x="801961" y="91574"/>
                  <a:pt x="800995" y="95193"/>
                </a:cubicBezTo>
                <a:lnTo>
                  <a:pt x="810949" y="95555"/>
                </a:lnTo>
                <a:lnTo>
                  <a:pt x="810949" y="133017"/>
                </a:lnTo>
                <a:cubicBezTo>
                  <a:pt x="810949" y="135792"/>
                  <a:pt x="811160" y="138024"/>
                  <a:pt x="811583" y="139713"/>
                </a:cubicBezTo>
                <a:cubicBezTo>
                  <a:pt x="812005" y="141402"/>
                  <a:pt x="812699" y="142729"/>
                  <a:pt x="813664" y="143695"/>
                </a:cubicBezTo>
                <a:cubicBezTo>
                  <a:pt x="814629" y="144660"/>
                  <a:pt x="815956" y="145384"/>
                  <a:pt x="817645" y="145866"/>
                </a:cubicBezTo>
                <a:cubicBezTo>
                  <a:pt x="819334" y="146349"/>
                  <a:pt x="821446" y="146651"/>
                  <a:pt x="823979" y="146771"/>
                </a:cubicBezTo>
                <a:cubicBezTo>
                  <a:pt x="830856" y="147374"/>
                  <a:pt x="837733" y="147374"/>
                  <a:pt x="844610" y="146771"/>
                </a:cubicBezTo>
                <a:cubicBezTo>
                  <a:pt x="850040" y="146289"/>
                  <a:pt x="853840" y="145474"/>
                  <a:pt x="856012" y="144328"/>
                </a:cubicBezTo>
                <a:cubicBezTo>
                  <a:pt x="858184" y="143182"/>
                  <a:pt x="859571" y="141040"/>
                  <a:pt x="860174" y="137903"/>
                </a:cubicBezTo>
                <a:cubicBezTo>
                  <a:pt x="860778" y="134767"/>
                  <a:pt x="861200" y="131841"/>
                  <a:pt x="861441" y="129126"/>
                </a:cubicBezTo>
                <a:cubicBezTo>
                  <a:pt x="861682" y="126412"/>
                  <a:pt x="861863" y="123425"/>
                  <a:pt x="861984" y="120168"/>
                </a:cubicBezTo>
                <a:lnTo>
                  <a:pt x="875195" y="125054"/>
                </a:lnTo>
                <a:cubicBezTo>
                  <a:pt x="875075" y="129277"/>
                  <a:pt x="874803" y="133047"/>
                  <a:pt x="874381" y="136365"/>
                </a:cubicBezTo>
                <a:cubicBezTo>
                  <a:pt x="873959" y="139683"/>
                  <a:pt x="873265" y="143333"/>
                  <a:pt x="872300" y="147314"/>
                </a:cubicBezTo>
                <a:cubicBezTo>
                  <a:pt x="871817" y="149245"/>
                  <a:pt x="871063" y="150964"/>
                  <a:pt x="870037" y="152472"/>
                </a:cubicBezTo>
                <a:cubicBezTo>
                  <a:pt x="869012" y="153980"/>
                  <a:pt x="867534" y="155247"/>
                  <a:pt x="865604" y="156272"/>
                </a:cubicBezTo>
                <a:cubicBezTo>
                  <a:pt x="863673" y="157298"/>
                  <a:pt x="861230" y="158142"/>
                  <a:pt x="858274" y="158806"/>
                </a:cubicBezTo>
                <a:cubicBezTo>
                  <a:pt x="855318" y="159470"/>
                  <a:pt x="851668" y="159922"/>
                  <a:pt x="847325" y="160163"/>
                </a:cubicBezTo>
                <a:cubicBezTo>
                  <a:pt x="838035" y="160767"/>
                  <a:pt x="828805" y="160767"/>
                  <a:pt x="819636" y="160163"/>
                </a:cubicBezTo>
                <a:cubicBezTo>
                  <a:pt x="815654" y="159922"/>
                  <a:pt x="812216" y="159409"/>
                  <a:pt x="809320" y="158625"/>
                </a:cubicBezTo>
                <a:cubicBezTo>
                  <a:pt x="806425" y="157841"/>
                  <a:pt x="804072" y="156574"/>
                  <a:pt x="802262" y="154825"/>
                </a:cubicBezTo>
                <a:cubicBezTo>
                  <a:pt x="800453" y="153075"/>
                  <a:pt x="799125" y="150783"/>
                  <a:pt x="798281" y="147948"/>
                </a:cubicBezTo>
                <a:cubicBezTo>
                  <a:pt x="797436" y="145112"/>
                  <a:pt x="797014" y="141523"/>
                  <a:pt x="797014" y="137180"/>
                </a:cubicBezTo>
                <a:lnTo>
                  <a:pt x="797014" y="106414"/>
                </a:lnTo>
                <a:cubicBezTo>
                  <a:pt x="794360" y="112446"/>
                  <a:pt x="790891" y="118147"/>
                  <a:pt x="786608" y="123516"/>
                </a:cubicBezTo>
                <a:cubicBezTo>
                  <a:pt x="782325" y="128885"/>
                  <a:pt x="777167" y="134043"/>
                  <a:pt x="771135" y="138989"/>
                </a:cubicBezTo>
                <a:cubicBezTo>
                  <a:pt x="765102" y="143936"/>
                  <a:pt x="758104" y="148732"/>
                  <a:pt x="750142" y="153377"/>
                </a:cubicBezTo>
                <a:cubicBezTo>
                  <a:pt x="742179" y="158022"/>
                  <a:pt x="733190" y="162576"/>
                  <a:pt x="723176" y="167040"/>
                </a:cubicBezTo>
                <a:lnTo>
                  <a:pt x="715937" y="153648"/>
                </a:lnTo>
                <a:cubicBezTo>
                  <a:pt x="730295" y="147616"/>
                  <a:pt x="742179" y="141734"/>
                  <a:pt x="751589" y="136003"/>
                </a:cubicBezTo>
                <a:cubicBezTo>
                  <a:pt x="761000" y="130272"/>
                  <a:pt x="768510" y="124210"/>
                  <a:pt x="774121" y="117815"/>
                </a:cubicBezTo>
                <a:cubicBezTo>
                  <a:pt x="779731" y="111421"/>
                  <a:pt x="783682" y="104423"/>
                  <a:pt x="785975" y="96822"/>
                </a:cubicBezTo>
                <a:cubicBezTo>
                  <a:pt x="788267" y="89221"/>
                  <a:pt x="789534" y="80595"/>
                  <a:pt x="789775" y="70943"/>
                </a:cubicBezTo>
                <a:cubicBezTo>
                  <a:pt x="789896" y="69495"/>
                  <a:pt x="789986" y="67112"/>
                  <a:pt x="790047" y="63794"/>
                </a:cubicBezTo>
                <a:cubicBezTo>
                  <a:pt x="790107" y="60476"/>
                  <a:pt x="790197" y="56977"/>
                  <a:pt x="790318" y="53298"/>
                </a:cubicBezTo>
                <a:cubicBezTo>
                  <a:pt x="790439" y="49618"/>
                  <a:pt x="790529" y="46089"/>
                  <a:pt x="790589" y="42711"/>
                </a:cubicBezTo>
                <a:cubicBezTo>
                  <a:pt x="790650" y="39332"/>
                  <a:pt x="790680" y="36919"/>
                  <a:pt x="790680" y="35472"/>
                </a:cubicBezTo>
                <a:close/>
                <a:moveTo>
                  <a:pt x="4237444" y="33662"/>
                </a:moveTo>
                <a:cubicBezTo>
                  <a:pt x="4233100" y="33662"/>
                  <a:pt x="4229300" y="34416"/>
                  <a:pt x="4226042" y="35924"/>
                </a:cubicBezTo>
                <a:cubicBezTo>
                  <a:pt x="4222785" y="37432"/>
                  <a:pt x="4220100" y="40117"/>
                  <a:pt x="4217989" y="43977"/>
                </a:cubicBezTo>
                <a:cubicBezTo>
                  <a:pt x="4215878" y="47838"/>
                  <a:pt x="4214309" y="53056"/>
                  <a:pt x="4213284" y="59632"/>
                </a:cubicBezTo>
                <a:cubicBezTo>
                  <a:pt x="4212258" y="66207"/>
                  <a:pt x="4211746" y="74502"/>
                  <a:pt x="4211746" y="84516"/>
                </a:cubicBezTo>
                <a:cubicBezTo>
                  <a:pt x="4211746" y="94650"/>
                  <a:pt x="4212258" y="103005"/>
                  <a:pt x="4213284" y="109581"/>
                </a:cubicBezTo>
                <a:cubicBezTo>
                  <a:pt x="4214309" y="116156"/>
                  <a:pt x="4215878" y="121374"/>
                  <a:pt x="4217989" y="125235"/>
                </a:cubicBezTo>
                <a:cubicBezTo>
                  <a:pt x="4220100" y="129096"/>
                  <a:pt x="4222785" y="131780"/>
                  <a:pt x="4226042" y="133289"/>
                </a:cubicBezTo>
                <a:cubicBezTo>
                  <a:pt x="4229300" y="134797"/>
                  <a:pt x="4233100" y="135551"/>
                  <a:pt x="4237444" y="135551"/>
                </a:cubicBezTo>
                <a:cubicBezTo>
                  <a:pt x="4241908" y="135551"/>
                  <a:pt x="4245768" y="134797"/>
                  <a:pt x="4249026" y="133289"/>
                </a:cubicBezTo>
                <a:cubicBezTo>
                  <a:pt x="4252284" y="131780"/>
                  <a:pt x="4254998" y="129096"/>
                  <a:pt x="4257170" y="125235"/>
                </a:cubicBezTo>
                <a:cubicBezTo>
                  <a:pt x="4259342" y="121374"/>
                  <a:pt x="4260940" y="116156"/>
                  <a:pt x="4261966" y="109581"/>
                </a:cubicBezTo>
                <a:cubicBezTo>
                  <a:pt x="4262992" y="103005"/>
                  <a:pt x="4263504" y="94650"/>
                  <a:pt x="4263504" y="84516"/>
                </a:cubicBezTo>
                <a:cubicBezTo>
                  <a:pt x="4263504" y="74502"/>
                  <a:pt x="4262992" y="66207"/>
                  <a:pt x="4261966" y="59632"/>
                </a:cubicBezTo>
                <a:cubicBezTo>
                  <a:pt x="4260940" y="53056"/>
                  <a:pt x="4259342" y="47838"/>
                  <a:pt x="4257170" y="43977"/>
                </a:cubicBezTo>
                <a:cubicBezTo>
                  <a:pt x="4254998" y="40117"/>
                  <a:pt x="4252284" y="37432"/>
                  <a:pt x="4249026" y="35924"/>
                </a:cubicBezTo>
                <a:cubicBezTo>
                  <a:pt x="4245768" y="34416"/>
                  <a:pt x="4241908" y="33662"/>
                  <a:pt x="4237444" y="33662"/>
                </a:cubicBezTo>
                <a:close/>
                <a:moveTo>
                  <a:pt x="4132669" y="33662"/>
                </a:moveTo>
                <a:cubicBezTo>
                  <a:pt x="4128326" y="33662"/>
                  <a:pt x="4124525" y="34416"/>
                  <a:pt x="4121268" y="35924"/>
                </a:cubicBezTo>
                <a:cubicBezTo>
                  <a:pt x="4118010" y="37432"/>
                  <a:pt x="4115326" y="40117"/>
                  <a:pt x="4113214" y="43977"/>
                </a:cubicBezTo>
                <a:cubicBezTo>
                  <a:pt x="4111103" y="47838"/>
                  <a:pt x="4109534" y="53056"/>
                  <a:pt x="4108509" y="59632"/>
                </a:cubicBezTo>
                <a:cubicBezTo>
                  <a:pt x="4107483" y="66207"/>
                  <a:pt x="4106970" y="74502"/>
                  <a:pt x="4106970" y="84516"/>
                </a:cubicBezTo>
                <a:cubicBezTo>
                  <a:pt x="4106970" y="94650"/>
                  <a:pt x="4107483" y="103005"/>
                  <a:pt x="4108509" y="109581"/>
                </a:cubicBezTo>
                <a:cubicBezTo>
                  <a:pt x="4109534" y="116156"/>
                  <a:pt x="4111103" y="121374"/>
                  <a:pt x="4113214" y="125235"/>
                </a:cubicBezTo>
                <a:cubicBezTo>
                  <a:pt x="4115326" y="129096"/>
                  <a:pt x="4118010" y="131780"/>
                  <a:pt x="4121268" y="133289"/>
                </a:cubicBezTo>
                <a:cubicBezTo>
                  <a:pt x="4124525" y="134797"/>
                  <a:pt x="4128326" y="135551"/>
                  <a:pt x="4132669" y="135551"/>
                </a:cubicBezTo>
                <a:cubicBezTo>
                  <a:pt x="4137133" y="135551"/>
                  <a:pt x="4140994" y="134797"/>
                  <a:pt x="4144251" y="133289"/>
                </a:cubicBezTo>
                <a:cubicBezTo>
                  <a:pt x="4147509" y="131780"/>
                  <a:pt x="4150223" y="129096"/>
                  <a:pt x="4152395" y="125235"/>
                </a:cubicBezTo>
                <a:cubicBezTo>
                  <a:pt x="4154567" y="121374"/>
                  <a:pt x="4156166" y="116156"/>
                  <a:pt x="4157191" y="109581"/>
                </a:cubicBezTo>
                <a:cubicBezTo>
                  <a:pt x="4158216" y="103005"/>
                  <a:pt x="4158729" y="94650"/>
                  <a:pt x="4158729" y="84516"/>
                </a:cubicBezTo>
                <a:cubicBezTo>
                  <a:pt x="4158729" y="74502"/>
                  <a:pt x="4158216" y="66207"/>
                  <a:pt x="4157191" y="59632"/>
                </a:cubicBezTo>
                <a:cubicBezTo>
                  <a:pt x="4156166" y="53056"/>
                  <a:pt x="4154567" y="47838"/>
                  <a:pt x="4152395" y="43977"/>
                </a:cubicBezTo>
                <a:cubicBezTo>
                  <a:pt x="4150223" y="40117"/>
                  <a:pt x="4147509" y="37432"/>
                  <a:pt x="4144251" y="35924"/>
                </a:cubicBezTo>
                <a:cubicBezTo>
                  <a:pt x="4140994" y="34416"/>
                  <a:pt x="4137133" y="33662"/>
                  <a:pt x="4132669" y="33662"/>
                </a:cubicBezTo>
                <a:close/>
                <a:moveTo>
                  <a:pt x="3508314" y="22984"/>
                </a:moveTo>
                <a:lnTo>
                  <a:pt x="3508314" y="40901"/>
                </a:lnTo>
                <a:lnTo>
                  <a:pt x="3533651" y="40901"/>
                </a:lnTo>
                <a:lnTo>
                  <a:pt x="3533651" y="22984"/>
                </a:lnTo>
                <a:close/>
                <a:moveTo>
                  <a:pt x="249746" y="22803"/>
                </a:moveTo>
                <a:cubicBezTo>
                  <a:pt x="242869" y="23286"/>
                  <a:pt x="236173" y="23678"/>
                  <a:pt x="229657" y="23980"/>
                </a:cubicBezTo>
                <a:cubicBezTo>
                  <a:pt x="223142" y="24281"/>
                  <a:pt x="216869" y="24553"/>
                  <a:pt x="210836" y="24794"/>
                </a:cubicBezTo>
                <a:cubicBezTo>
                  <a:pt x="211801" y="25880"/>
                  <a:pt x="212857" y="27117"/>
                  <a:pt x="214003" y="28504"/>
                </a:cubicBezTo>
                <a:cubicBezTo>
                  <a:pt x="215149" y="29892"/>
                  <a:pt x="216265" y="31369"/>
                  <a:pt x="217351" y="32938"/>
                </a:cubicBezTo>
                <a:cubicBezTo>
                  <a:pt x="218437" y="34506"/>
                  <a:pt x="219463" y="35984"/>
                  <a:pt x="220428" y="37372"/>
                </a:cubicBezTo>
                <a:cubicBezTo>
                  <a:pt x="221393" y="38759"/>
                  <a:pt x="222237" y="39996"/>
                  <a:pt x="222961" y="41082"/>
                </a:cubicBezTo>
                <a:lnTo>
                  <a:pt x="215541" y="45968"/>
                </a:lnTo>
                <a:lnTo>
                  <a:pt x="254994" y="45968"/>
                </a:lnTo>
                <a:cubicBezTo>
                  <a:pt x="254270" y="44400"/>
                  <a:pt x="253395" y="42711"/>
                  <a:pt x="252370" y="40901"/>
                </a:cubicBezTo>
                <a:cubicBezTo>
                  <a:pt x="251344" y="39091"/>
                  <a:pt x="250258" y="37342"/>
                  <a:pt x="249112" y="35653"/>
                </a:cubicBezTo>
                <a:cubicBezTo>
                  <a:pt x="247966" y="33963"/>
                  <a:pt x="246850" y="32365"/>
                  <a:pt x="245764" y="30857"/>
                </a:cubicBezTo>
                <a:cubicBezTo>
                  <a:pt x="244678" y="29349"/>
                  <a:pt x="243713" y="28052"/>
                  <a:pt x="242869" y="26966"/>
                </a:cubicBezTo>
                <a:close/>
                <a:moveTo>
                  <a:pt x="4335770" y="21717"/>
                </a:moveTo>
                <a:lnTo>
                  <a:pt x="4346448" y="21717"/>
                </a:lnTo>
                <a:lnTo>
                  <a:pt x="4346448" y="147314"/>
                </a:lnTo>
                <a:lnTo>
                  <a:pt x="4330160" y="147314"/>
                </a:lnTo>
                <a:lnTo>
                  <a:pt x="4330160" y="36557"/>
                </a:lnTo>
                <a:lnTo>
                  <a:pt x="4299032" y="42530"/>
                </a:lnTo>
                <a:lnTo>
                  <a:pt x="4299032" y="29318"/>
                </a:lnTo>
                <a:close/>
                <a:moveTo>
                  <a:pt x="4030970" y="21717"/>
                </a:moveTo>
                <a:lnTo>
                  <a:pt x="4041648" y="21717"/>
                </a:lnTo>
                <a:lnTo>
                  <a:pt x="4041648" y="147314"/>
                </a:lnTo>
                <a:lnTo>
                  <a:pt x="4025360" y="147314"/>
                </a:lnTo>
                <a:lnTo>
                  <a:pt x="4025360" y="36557"/>
                </a:lnTo>
                <a:lnTo>
                  <a:pt x="3994232" y="42530"/>
                </a:lnTo>
                <a:lnTo>
                  <a:pt x="3994232" y="29318"/>
                </a:lnTo>
                <a:close/>
                <a:moveTo>
                  <a:pt x="1659903" y="21175"/>
                </a:moveTo>
                <a:lnTo>
                  <a:pt x="1659903" y="35472"/>
                </a:lnTo>
                <a:lnTo>
                  <a:pt x="1741341" y="35472"/>
                </a:lnTo>
                <a:lnTo>
                  <a:pt x="1741341" y="21175"/>
                </a:lnTo>
                <a:close/>
                <a:moveTo>
                  <a:pt x="640109" y="20632"/>
                </a:moveTo>
                <a:lnTo>
                  <a:pt x="640109" y="34929"/>
                </a:lnTo>
                <a:lnTo>
                  <a:pt x="666169" y="34929"/>
                </a:lnTo>
                <a:lnTo>
                  <a:pt x="666169" y="20632"/>
                </a:lnTo>
                <a:close/>
                <a:moveTo>
                  <a:pt x="603190" y="20632"/>
                </a:moveTo>
                <a:lnTo>
                  <a:pt x="603190" y="34929"/>
                </a:lnTo>
                <a:lnTo>
                  <a:pt x="627983" y="34929"/>
                </a:lnTo>
                <a:lnTo>
                  <a:pt x="627983" y="20632"/>
                </a:lnTo>
                <a:close/>
                <a:moveTo>
                  <a:pt x="4237444" y="19908"/>
                </a:moveTo>
                <a:cubicBezTo>
                  <a:pt x="4243718" y="19908"/>
                  <a:pt x="4249478" y="20843"/>
                  <a:pt x="4254727" y="22713"/>
                </a:cubicBezTo>
                <a:cubicBezTo>
                  <a:pt x="4259976" y="24583"/>
                  <a:pt x="4264470" y="27961"/>
                  <a:pt x="4268210" y="32847"/>
                </a:cubicBezTo>
                <a:cubicBezTo>
                  <a:pt x="4271950" y="37734"/>
                  <a:pt x="4274846" y="44339"/>
                  <a:pt x="4276896" y="52664"/>
                </a:cubicBezTo>
                <a:cubicBezTo>
                  <a:pt x="4278948" y="60989"/>
                  <a:pt x="4279973" y="71606"/>
                  <a:pt x="4279973" y="84516"/>
                </a:cubicBezTo>
                <a:cubicBezTo>
                  <a:pt x="4279973" y="97425"/>
                  <a:pt x="4278948" y="108073"/>
                  <a:pt x="4276896" y="116458"/>
                </a:cubicBezTo>
                <a:cubicBezTo>
                  <a:pt x="4274846" y="124843"/>
                  <a:pt x="4271950" y="131449"/>
                  <a:pt x="4268210" y="136275"/>
                </a:cubicBezTo>
                <a:cubicBezTo>
                  <a:pt x="4264470" y="141101"/>
                  <a:pt x="4259976" y="144449"/>
                  <a:pt x="4254727" y="146319"/>
                </a:cubicBezTo>
                <a:cubicBezTo>
                  <a:pt x="4249478" y="148189"/>
                  <a:pt x="4243718" y="149124"/>
                  <a:pt x="4237444" y="149124"/>
                </a:cubicBezTo>
                <a:cubicBezTo>
                  <a:pt x="4231170" y="149124"/>
                  <a:pt x="4225439" y="148189"/>
                  <a:pt x="4220252" y="146319"/>
                </a:cubicBezTo>
                <a:cubicBezTo>
                  <a:pt x="4215063" y="144449"/>
                  <a:pt x="4210600" y="141101"/>
                  <a:pt x="4206859" y="136275"/>
                </a:cubicBezTo>
                <a:cubicBezTo>
                  <a:pt x="4203119" y="131449"/>
                  <a:pt x="4200223" y="124843"/>
                  <a:pt x="4198172" y="116458"/>
                </a:cubicBezTo>
                <a:cubicBezTo>
                  <a:pt x="4196121" y="108073"/>
                  <a:pt x="4195096" y="97425"/>
                  <a:pt x="4195096" y="84516"/>
                </a:cubicBezTo>
                <a:cubicBezTo>
                  <a:pt x="4195096" y="71606"/>
                  <a:pt x="4196121" y="60989"/>
                  <a:pt x="4198172" y="52664"/>
                </a:cubicBezTo>
                <a:cubicBezTo>
                  <a:pt x="4200223" y="44339"/>
                  <a:pt x="4203119" y="37734"/>
                  <a:pt x="4206859" y="32847"/>
                </a:cubicBezTo>
                <a:cubicBezTo>
                  <a:pt x="4210600" y="27961"/>
                  <a:pt x="4215063" y="24583"/>
                  <a:pt x="4220252" y="22713"/>
                </a:cubicBezTo>
                <a:cubicBezTo>
                  <a:pt x="4225439" y="20843"/>
                  <a:pt x="4231170" y="19908"/>
                  <a:pt x="4237444" y="19908"/>
                </a:cubicBezTo>
                <a:close/>
                <a:moveTo>
                  <a:pt x="4132669" y="19908"/>
                </a:moveTo>
                <a:cubicBezTo>
                  <a:pt x="4138942" y="19908"/>
                  <a:pt x="4144704" y="20843"/>
                  <a:pt x="4149952" y="22713"/>
                </a:cubicBezTo>
                <a:cubicBezTo>
                  <a:pt x="4155200" y="24583"/>
                  <a:pt x="4159694" y="27961"/>
                  <a:pt x="4163435" y="32847"/>
                </a:cubicBezTo>
                <a:cubicBezTo>
                  <a:pt x="4167174" y="37734"/>
                  <a:pt x="4170070" y="44339"/>
                  <a:pt x="4172122" y="52664"/>
                </a:cubicBezTo>
                <a:cubicBezTo>
                  <a:pt x="4174172" y="60989"/>
                  <a:pt x="4175198" y="71606"/>
                  <a:pt x="4175198" y="84516"/>
                </a:cubicBezTo>
                <a:cubicBezTo>
                  <a:pt x="4175198" y="97425"/>
                  <a:pt x="4174172" y="108073"/>
                  <a:pt x="4172122" y="116458"/>
                </a:cubicBezTo>
                <a:cubicBezTo>
                  <a:pt x="4170070" y="124843"/>
                  <a:pt x="4167174" y="131449"/>
                  <a:pt x="4163435" y="136275"/>
                </a:cubicBezTo>
                <a:cubicBezTo>
                  <a:pt x="4159694" y="141101"/>
                  <a:pt x="4155200" y="144449"/>
                  <a:pt x="4149952" y="146319"/>
                </a:cubicBezTo>
                <a:cubicBezTo>
                  <a:pt x="4144704" y="148189"/>
                  <a:pt x="4138942" y="149124"/>
                  <a:pt x="4132669" y="149124"/>
                </a:cubicBezTo>
                <a:cubicBezTo>
                  <a:pt x="4126395" y="149124"/>
                  <a:pt x="4120664" y="148189"/>
                  <a:pt x="4115476" y="146319"/>
                </a:cubicBezTo>
                <a:cubicBezTo>
                  <a:pt x="4110288" y="144449"/>
                  <a:pt x="4105824" y="141101"/>
                  <a:pt x="4102084" y="136275"/>
                </a:cubicBezTo>
                <a:cubicBezTo>
                  <a:pt x="4098344" y="131449"/>
                  <a:pt x="4095448" y="124843"/>
                  <a:pt x="4093397" y="116458"/>
                </a:cubicBezTo>
                <a:cubicBezTo>
                  <a:pt x="4091346" y="108073"/>
                  <a:pt x="4090320" y="97425"/>
                  <a:pt x="4090320" y="84516"/>
                </a:cubicBezTo>
                <a:cubicBezTo>
                  <a:pt x="4090320" y="71606"/>
                  <a:pt x="4091346" y="60989"/>
                  <a:pt x="4093397" y="52664"/>
                </a:cubicBezTo>
                <a:cubicBezTo>
                  <a:pt x="4095448" y="44339"/>
                  <a:pt x="4098344" y="37734"/>
                  <a:pt x="4102084" y="32847"/>
                </a:cubicBezTo>
                <a:cubicBezTo>
                  <a:pt x="4105824" y="27961"/>
                  <a:pt x="4110288" y="24583"/>
                  <a:pt x="4115476" y="22713"/>
                </a:cubicBezTo>
                <a:cubicBezTo>
                  <a:pt x="4120664" y="20843"/>
                  <a:pt x="4126395" y="19908"/>
                  <a:pt x="4132669" y="19908"/>
                </a:cubicBezTo>
                <a:close/>
                <a:moveTo>
                  <a:pt x="2717882" y="14659"/>
                </a:moveTo>
                <a:lnTo>
                  <a:pt x="2730370" y="15021"/>
                </a:lnTo>
                <a:lnTo>
                  <a:pt x="2730370" y="123244"/>
                </a:lnTo>
                <a:lnTo>
                  <a:pt x="2717882" y="123244"/>
                </a:lnTo>
                <a:close/>
                <a:moveTo>
                  <a:pt x="431264" y="14117"/>
                </a:moveTo>
                <a:lnTo>
                  <a:pt x="509264" y="14117"/>
                </a:lnTo>
                <a:lnTo>
                  <a:pt x="509264" y="27509"/>
                </a:lnTo>
                <a:cubicBezTo>
                  <a:pt x="503955" y="33541"/>
                  <a:pt x="498647" y="39242"/>
                  <a:pt x="493338" y="44611"/>
                </a:cubicBezTo>
                <a:cubicBezTo>
                  <a:pt x="488029" y="49980"/>
                  <a:pt x="482299" y="55077"/>
                  <a:pt x="476145" y="59903"/>
                </a:cubicBezTo>
                <a:lnTo>
                  <a:pt x="476145" y="76553"/>
                </a:lnTo>
                <a:lnTo>
                  <a:pt x="516865" y="76553"/>
                </a:lnTo>
                <a:lnTo>
                  <a:pt x="516865" y="89945"/>
                </a:lnTo>
                <a:lnTo>
                  <a:pt x="476145" y="89945"/>
                </a:lnTo>
                <a:lnTo>
                  <a:pt x="476145" y="141523"/>
                </a:lnTo>
                <a:cubicBezTo>
                  <a:pt x="476145" y="145504"/>
                  <a:pt x="475783" y="148852"/>
                  <a:pt x="475060" y="151567"/>
                </a:cubicBezTo>
                <a:cubicBezTo>
                  <a:pt x="474336" y="154282"/>
                  <a:pt x="473009" y="156453"/>
                  <a:pt x="471078" y="158082"/>
                </a:cubicBezTo>
                <a:cubicBezTo>
                  <a:pt x="469148" y="159711"/>
                  <a:pt x="466584" y="160948"/>
                  <a:pt x="463387" y="161792"/>
                </a:cubicBezTo>
                <a:cubicBezTo>
                  <a:pt x="460189" y="162637"/>
                  <a:pt x="456178" y="163180"/>
                  <a:pt x="451352" y="163421"/>
                </a:cubicBezTo>
                <a:lnTo>
                  <a:pt x="441760" y="164145"/>
                </a:lnTo>
                <a:lnTo>
                  <a:pt x="437417" y="150029"/>
                </a:lnTo>
                <a:lnTo>
                  <a:pt x="448999" y="149305"/>
                </a:lnTo>
                <a:cubicBezTo>
                  <a:pt x="451895" y="149184"/>
                  <a:pt x="454217" y="148883"/>
                  <a:pt x="455967" y="148400"/>
                </a:cubicBezTo>
                <a:cubicBezTo>
                  <a:pt x="457716" y="147917"/>
                  <a:pt x="459073" y="147193"/>
                  <a:pt x="460039" y="146228"/>
                </a:cubicBezTo>
                <a:cubicBezTo>
                  <a:pt x="461004" y="145263"/>
                  <a:pt x="461667" y="143996"/>
                  <a:pt x="462029" y="142428"/>
                </a:cubicBezTo>
                <a:cubicBezTo>
                  <a:pt x="462391" y="140859"/>
                  <a:pt x="462572" y="138869"/>
                  <a:pt x="462572" y="136456"/>
                </a:cubicBezTo>
                <a:lnTo>
                  <a:pt x="462572" y="89945"/>
                </a:lnTo>
                <a:lnTo>
                  <a:pt x="423844" y="89945"/>
                </a:lnTo>
                <a:lnTo>
                  <a:pt x="423844" y="76553"/>
                </a:lnTo>
                <a:lnTo>
                  <a:pt x="462572" y="76553"/>
                </a:lnTo>
                <a:lnTo>
                  <a:pt x="462572" y="55017"/>
                </a:lnTo>
                <a:cubicBezTo>
                  <a:pt x="467760" y="50915"/>
                  <a:pt x="472797" y="46602"/>
                  <a:pt x="477684" y="42077"/>
                </a:cubicBezTo>
                <a:cubicBezTo>
                  <a:pt x="482570" y="37553"/>
                  <a:pt x="487306" y="32757"/>
                  <a:pt x="491890" y="27690"/>
                </a:cubicBezTo>
                <a:lnTo>
                  <a:pt x="431264" y="27690"/>
                </a:lnTo>
                <a:close/>
                <a:moveTo>
                  <a:pt x="2769822" y="12669"/>
                </a:moveTo>
                <a:lnTo>
                  <a:pt x="2867368" y="12669"/>
                </a:lnTo>
                <a:lnTo>
                  <a:pt x="2867368" y="24794"/>
                </a:lnTo>
                <a:lnTo>
                  <a:pt x="2822486" y="24794"/>
                </a:lnTo>
                <a:lnTo>
                  <a:pt x="2822486" y="49407"/>
                </a:lnTo>
                <a:lnTo>
                  <a:pt x="2858500" y="49407"/>
                </a:lnTo>
                <a:lnTo>
                  <a:pt x="2858500" y="121254"/>
                </a:lnTo>
                <a:cubicBezTo>
                  <a:pt x="2858500" y="124873"/>
                  <a:pt x="2858228" y="127799"/>
                  <a:pt x="2857686" y="130031"/>
                </a:cubicBezTo>
                <a:cubicBezTo>
                  <a:pt x="2857143" y="132263"/>
                  <a:pt x="2856208" y="134073"/>
                  <a:pt x="2854880" y="135460"/>
                </a:cubicBezTo>
                <a:cubicBezTo>
                  <a:pt x="2853553" y="136848"/>
                  <a:pt x="2851744" y="137903"/>
                  <a:pt x="2849451" y="138627"/>
                </a:cubicBezTo>
                <a:cubicBezTo>
                  <a:pt x="2847159" y="139351"/>
                  <a:pt x="2844263" y="139894"/>
                  <a:pt x="2840764" y="140256"/>
                </a:cubicBezTo>
                <a:lnTo>
                  <a:pt x="2832802" y="141161"/>
                </a:lnTo>
                <a:lnTo>
                  <a:pt x="2828820" y="127950"/>
                </a:lnTo>
                <a:lnTo>
                  <a:pt x="2836783" y="127226"/>
                </a:lnTo>
                <a:cubicBezTo>
                  <a:pt x="2838834" y="127105"/>
                  <a:pt x="2840463" y="126864"/>
                  <a:pt x="2841670" y="126502"/>
                </a:cubicBezTo>
                <a:cubicBezTo>
                  <a:pt x="2842876" y="126140"/>
                  <a:pt x="2843811" y="125597"/>
                  <a:pt x="2844474" y="124873"/>
                </a:cubicBezTo>
                <a:cubicBezTo>
                  <a:pt x="2845138" y="124149"/>
                  <a:pt x="2845560" y="123094"/>
                  <a:pt x="2845741" y="121706"/>
                </a:cubicBezTo>
                <a:cubicBezTo>
                  <a:pt x="2845922" y="120319"/>
                  <a:pt x="2846013" y="118539"/>
                  <a:pt x="2846013" y="116367"/>
                </a:cubicBezTo>
                <a:lnTo>
                  <a:pt x="2846013" y="62075"/>
                </a:lnTo>
                <a:lnTo>
                  <a:pt x="2822486" y="62075"/>
                </a:lnTo>
                <a:lnTo>
                  <a:pt x="2822486" y="164688"/>
                </a:lnTo>
                <a:lnTo>
                  <a:pt x="2809999" y="164688"/>
                </a:lnTo>
                <a:lnTo>
                  <a:pt x="2809999" y="62075"/>
                </a:lnTo>
                <a:lnTo>
                  <a:pt x="2788282" y="62075"/>
                </a:lnTo>
                <a:lnTo>
                  <a:pt x="2788282" y="139532"/>
                </a:lnTo>
                <a:lnTo>
                  <a:pt x="2775794" y="139532"/>
                </a:lnTo>
                <a:lnTo>
                  <a:pt x="2775794" y="49407"/>
                </a:lnTo>
                <a:lnTo>
                  <a:pt x="2809999" y="49407"/>
                </a:lnTo>
                <a:lnTo>
                  <a:pt x="2809999" y="24794"/>
                </a:lnTo>
                <a:lnTo>
                  <a:pt x="2769822" y="24794"/>
                </a:lnTo>
                <a:close/>
                <a:moveTo>
                  <a:pt x="966769" y="12669"/>
                </a:moveTo>
                <a:lnTo>
                  <a:pt x="1045312" y="12669"/>
                </a:lnTo>
                <a:lnTo>
                  <a:pt x="1045312" y="24975"/>
                </a:lnTo>
                <a:cubicBezTo>
                  <a:pt x="1042054" y="32576"/>
                  <a:pt x="1038103" y="39544"/>
                  <a:pt x="1033458" y="45878"/>
                </a:cubicBezTo>
                <a:cubicBezTo>
                  <a:pt x="1028813" y="52212"/>
                  <a:pt x="1023233" y="58093"/>
                  <a:pt x="1016718" y="63523"/>
                </a:cubicBezTo>
                <a:cubicBezTo>
                  <a:pt x="1022509" y="67384"/>
                  <a:pt x="1029024" y="70701"/>
                  <a:pt x="1036263" y="73476"/>
                </a:cubicBezTo>
                <a:cubicBezTo>
                  <a:pt x="1043502" y="76251"/>
                  <a:pt x="1051766" y="78725"/>
                  <a:pt x="1061057" y="80896"/>
                </a:cubicBezTo>
                <a:lnTo>
                  <a:pt x="1055084" y="92841"/>
                </a:lnTo>
                <a:cubicBezTo>
                  <a:pt x="1045191" y="89704"/>
                  <a:pt x="1036353" y="86446"/>
                  <a:pt x="1028572" y="83068"/>
                </a:cubicBezTo>
                <a:cubicBezTo>
                  <a:pt x="1020790" y="79690"/>
                  <a:pt x="1013521" y="75648"/>
                  <a:pt x="1006764" y="70943"/>
                </a:cubicBezTo>
                <a:cubicBezTo>
                  <a:pt x="995906" y="78182"/>
                  <a:pt x="982875" y="84516"/>
                  <a:pt x="967673" y="89945"/>
                </a:cubicBezTo>
                <a:lnTo>
                  <a:pt x="962244" y="78363"/>
                </a:lnTo>
                <a:cubicBezTo>
                  <a:pt x="975395" y="73899"/>
                  <a:pt x="986796" y="68590"/>
                  <a:pt x="996449" y="62437"/>
                </a:cubicBezTo>
                <a:cubicBezTo>
                  <a:pt x="988244" y="54957"/>
                  <a:pt x="980402" y="45244"/>
                  <a:pt x="972922" y="33300"/>
                </a:cubicBezTo>
                <a:lnTo>
                  <a:pt x="982513" y="26785"/>
                </a:lnTo>
                <a:cubicBezTo>
                  <a:pt x="986133" y="32576"/>
                  <a:pt x="989843" y="37854"/>
                  <a:pt x="993643" y="42620"/>
                </a:cubicBezTo>
                <a:cubicBezTo>
                  <a:pt x="997444" y="47386"/>
                  <a:pt x="1001636" y="51699"/>
                  <a:pt x="1006221" y="55560"/>
                </a:cubicBezTo>
                <a:cubicBezTo>
                  <a:pt x="1016718" y="46994"/>
                  <a:pt x="1024982" y="36799"/>
                  <a:pt x="1031015" y="24975"/>
                </a:cubicBezTo>
                <a:lnTo>
                  <a:pt x="966769" y="24975"/>
                </a:lnTo>
                <a:close/>
                <a:moveTo>
                  <a:pt x="911752" y="11402"/>
                </a:moveTo>
                <a:lnTo>
                  <a:pt x="924420" y="11764"/>
                </a:lnTo>
                <a:lnTo>
                  <a:pt x="924420" y="89221"/>
                </a:lnTo>
                <a:lnTo>
                  <a:pt x="911752" y="89221"/>
                </a:lnTo>
                <a:close/>
                <a:moveTo>
                  <a:pt x="3448774" y="11221"/>
                </a:moveTo>
                <a:lnTo>
                  <a:pt x="3593373" y="11221"/>
                </a:lnTo>
                <a:lnTo>
                  <a:pt x="3593373" y="22984"/>
                </a:lnTo>
                <a:lnTo>
                  <a:pt x="3546138" y="22984"/>
                </a:lnTo>
                <a:lnTo>
                  <a:pt x="3546138" y="40901"/>
                </a:lnTo>
                <a:lnTo>
                  <a:pt x="3585229" y="40901"/>
                </a:lnTo>
                <a:lnTo>
                  <a:pt x="3585229" y="81258"/>
                </a:lnTo>
                <a:lnTo>
                  <a:pt x="3456918" y="81258"/>
                </a:lnTo>
                <a:lnTo>
                  <a:pt x="3456918" y="40901"/>
                </a:lnTo>
                <a:lnTo>
                  <a:pt x="3496008" y="40901"/>
                </a:lnTo>
                <a:lnTo>
                  <a:pt x="3496008" y="22984"/>
                </a:lnTo>
                <a:lnTo>
                  <a:pt x="3448774" y="22984"/>
                </a:lnTo>
                <a:close/>
                <a:moveTo>
                  <a:pt x="744712" y="11221"/>
                </a:moveTo>
                <a:lnTo>
                  <a:pt x="851307" y="11221"/>
                </a:lnTo>
                <a:lnTo>
                  <a:pt x="851307" y="111481"/>
                </a:lnTo>
                <a:lnTo>
                  <a:pt x="837191" y="111481"/>
                </a:lnTo>
                <a:lnTo>
                  <a:pt x="837191" y="24613"/>
                </a:lnTo>
                <a:lnTo>
                  <a:pt x="758828" y="24613"/>
                </a:lnTo>
                <a:lnTo>
                  <a:pt x="758828" y="111481"/>
                </a:lnTo>
                <a:lnTo>
                  <a:pt x="744712" y="111481"/>
                </a:lnTo>
                <a:close/>
                <a:moveTo>
                  <a:pt x="591246" y="10316"/>
                </a:moveTo>
                <a:lnTo>
                  <a:pt x="678113" y="10316"/>
                </a:lnTo>
                <a:lnTo>
                  <a:pt x="678113" y="69676"/>
                </a:lnTo>
                <a:lnTo>
                  <a:pt x="640109" y="69676"/>
                </a:lnTo>
                <a:lnTo>
                  <a:pt x="640109" y="82163"/>
                </a:lnTo>
                <a:lnTo>
                  <a:pt x="684810" y="82163"/>
                </a:lnTo>
                <a:lnTo>
                  <a:pt x="684810" y="121978"/>
                </a:lnTo>
                <a:cubicBezTo>
                  <a:pt x="684810" y="125356"/>
                  <a:pt x="684538" y="128161"/>
                  <a:pt x="683995" y="130393"/>
                </a:cubicBezTo>
                <a:cubicBezTo>
                  <a:pt x="683452" y="132625"/>
                  <a:pt x="682487" y="134435"/>
                  <a:pt x="681100" y="135822"/>
                </a:cubicBezTo>
                <a:cubicBezTo>
                  <a:pt x="679712" y="137210"/>
                  <a:pt x="677872" y="138265"/>
                  <a:pt x="675580" y="138989"/>
                </a:cubicBezTo>
                <a:cubicBezTo>
                  <a:pt x="673287" y="139713"/>
                  <a:pt x="670332" y="140256"/>
                  <a:pt x="666712" y="140618"/>
                </a:cubicBezTo>
                <a:lnTo>
                  <a:pt x="656577" y="141704"/>
                </a:lnTo>
                <a:lnTo>
                  <a:pt x="653139" y="130845"/>
                </a:lnTo>
                <a:lnTo>
                  <a:pt x="662369" y="130122"/>
                </a:lnTo>
                <a:cubicBezTo>
                  <a:pt x="664540" y="129880"/>
                  <a:pt x="666320" y="129579"/>
                  <a:pt x="667707" y="129217"/>
                </a:cubicBezTo>
                <a:cubicBezTo>
                  <a:pt x="669095" y="128855"/>
                  <a:pt x="670181" y="128312"/>
                  <a:pt x="670965" y="127588"/>
                </a:cubicBezTo>
                <a:cubicBezTo>
                  <a:pt x="671749" y="126864"/>
                  <a:pt x="672292" y="125929"/>
                  <a:pt x="672594" y="124783"/>
                </a:cubicBezTo>
                <a:cubicBezTo>
                  <a:pt x="672895" y="123637"/>
                  <a:pt x="673046" y="122098"/>
                  <a:pt x="673046" y="120168"/>
                </a:cubicBezTo>
                <a:lnTo>
                  <a:pt x="673046" y="92660"/>
                </a:lnTo>
                <a:lnTo>
                  <a:pt x="640109" y="92660"/>
                </a:lnTo>
                <a:lnTo>
                  <a:pt x="640109" y="111300"/>
                </a:lnTo>
                <a:cubicBezTo>
                  <a:pt x="642522" y="111059"/>
                  <a:pt x="644905" y="110848"/>
                  <a:pt x="647257" y="110667"/>
                </a:cubicBezTo>
                <a:cubicBezTo>
                  <a:pt x="649610" y="110486"/>
                  <a:pt x="651932" y="110275"/>
                  <a:pt x="654225" y="110033"/>
                </a:cubicBezTo>
                <a:cubicBezTo>
                  <a:pt x="653260" y="107982"/>
                  <a:pt x="652325" y="106052"/>
                  <a:pt x="651420" y="104242"/>
                </a:cubicBezTo>
                <a:cubicBezTo>
                  <a:pt x="650515" y="102432"/>
                  <a:pt x="649640" y="100743"/>
                  <a:pt x="648796" y="99175"/>
                </a:cubicBezTo>
                <a:lnTo>
                  <a:pt x="657120" y="95736"/>
                </a:lnTo>
                <a:cubicBezTo>
                  <a:pt x="659171" y="99597"/>
                  <a:pt x="661343" y="103910"/>
                  <a:pt x="663635" y="108676"/>
                </a:cubicBezTo>
                <a:cubicBezTo>
                  <a:pt x="665928" y="113442"/>
                  <a:pt x="668039" y="118298"/>
                  <a:pt x="669970" y="123244"/>
                </a:cubicBezTo>
                <a:lnTo>
                  <a:pt x="661283" y="128131"/>
                </a:lnTo>
                <a:lnTo>
                  <a:pt x="658387" y="119987"/>
                </a:lnTo>
                <a:cubicBezTo>
                  <a:pt x="649459" y="120952"/>
                  <a:pt x="640109" y="121766"/>
                  <a:pt x="630336" y="122430"/>
                </a:cubicBezTo>
                <a:cubicBezTo>
                  <a:pt x="620563" y="123094"/>
                  <a:pt x="611635" y="123787"/>
                  <a:pt x="603552" y="124511"/>
                </a:cubicBezTo>
                <a:lnTo>
                  <a:pt x="602647" y="113834"/>
                </a:lnTo>
                <a:cubicBezTo>
                  <a:pt x="606508" y="113592"/>
                  <a:pt x="610549" y="113351"/>
                  <a:pt x="614772" y="113110"/>
                </a:cubicBezTo>
                <a:cubicBezTo>
                  <a:pt x="618995" y="112869"/>
                  <a:pt x="623399" y="112627"/>
                  <a:pt x="627983" y="112386"/>
                </a:cubicBezTo>
                <a:lnTo>
                  <a:pt x="627983" y="92660"/>
                </a:lnTo>
                <a:lnTo>
                  <a:pt x="597037" y="92660"/>
                </a:lnTo>
                <a:lnTo>
                  <a:pt x="597037" y="139713"/>
                </a:lnTo>
                <a:lnTo>
                  <a:pt x="585454" y="139713"/>
                </a:lnTo>
                <a:lnTo>
                  <a:pt x="585454" y="82163"/>
                </a:lnTo>
                <a:lnTo>
                  <a:pt x="627983" y="82163"/>
                </a:lnTo>
                <a:lnTo>
                  <a:pt x="627983" y="69676"/>
                </a:lnTo>
                <a:lnTo>
                  <a:pt x="591246" y="69676"/>
                </a:lnTo>
                <a:close/>
                <a:moveTo>
                  <a:pt x="1646330" y="10135"/>
                </a:moveTo>
                <a:lnTo>
                  <a:pt x="1754915" y="10135"/>
                </a:lnTo>
                <a:lnTo>
                  <a:pt x="1754915" y="72210"/>
                </a:lnTo>
                <a:lnTo>
                  <a:pt x="1646330" y="72210"/>
                </a:lnTo>
                <a:close/>
                <a:moveTo>
                  <a:pt x="549621" y="8325"/>
                </a:moveTo>
                <a:cubicBezTo>
                  <a:pt x="551552" y="10135"/>
                  <a:pt x="553723" y="12337"/>
                  <a:pt x="556136" y="14931"/>
                </a:cubicBezTo>
                <a:cubicBezTo>
                  <a:pt x="558549" y="17525"/>
                  <a:pt x="560992" y="20240"/>
                  <a:pt x="563466" y="23075"/>
                </a:cubicBezTo>
                <a:cubicBezTo>
                  <a:pt x="565939" y="25910"/>
                  <a:pt x="568292" y="28745"/>
                  <a:pt x="570524" y="31581"/>
                </a:cubicBezTo>
                <a:cubicBezTo>
                  <a:pt x="572756" y="34416"/>
                  <a:pt x="574596" y="36919"/>
                  <a:pt x="576044" y="39091"/>
                </a:cubicBezTo>
                <a:lnTo>
                  <a:pt x="566090" y="48683"/>
                </a:lnTo>
                <a:cubicBezTo>
                  <a:pt x="564763" y="46149"/>
                  <a:pt x="563044" y="43404"/>
                  <a:pt x="560932" y="40448"/>
                </a:cubicBezTo>
                <a:cubicBezTo>
                  <a:pt x="558821" y="37492"/>
                  <a:pt x="556589" y="34567"/>
                  <a:pt x="554236" y="31671"/>
                </a:cubicBezTo>
                <a:cubicBezTo>
                  <a:pt x="551883" y="28776"/>
                  <a:pt x="549531" y="26001"/>
                  <a:pt x="547178" y="23346"/>
                </a:cubicBezTo>
                <a:cubicBezTo>
                  <a:pt x="544825" y="20692"/>
                  <a:pt x="542744" y="18460"/>
                  <a:pt x="540934" y="16650"/>
                </a:cubicBezTo>
                <a:close/>
                <a:moveTo>
                  <a:pt x="19545" y="8325"/>
                </a:moveTo>
                <a:cubicBezTo>
                  <a:pt x="21717" y="10497"/>
                  <a:pt x="24191" y="13151"/>
                  <a:pt x="26965" y="16288"/>
                </a:cubicBezTo>
                <a:cubicBezTo>
                  <a:pt x="29740" y="19425"/>
                  <a:pt x="32546" y="22683"/>
                  <a:pt x="35381" y="26061"/>
                </a:cubicBezTo>
                <a:cubicBezTo>
                  <a:pt x="38216" y="29439"/>
                  <a:pt x="40931" y="32817"/>
                  <a:pt x="43525" y="36195"/>
                </a:cubicBezTo>
                <a:cubicBezTo>
                  <a:pt x="46119" y="39574"/>
                  <a:pt x="48260" y="42530"/>
                  <a:pt x="49949" y="45063"/>
                </a:cubicBezTo>
                <a:lnTo>
                  <a:pt x="38729" y="54655"/>
                </a:lnTo>
                <a:cubicBezTo>
                  <a:pt x="36678" y="51035"/>
                  <a:pt x="34355" y="47446"/>
                  <a:pt x="31761" y="43887"/>
                </a:cubicBezTo>
                <a:cubicBezTo>
                  <a:pt x="29167" y="40328"/>
                  <a:pt x="26513" y="36889"/>
                  <a:pt x="23798" y="33571"/>
                </a:cubicBezTo>
                <a:cubicBezTo>
                  <a:pt x="21084" y="30253"/>
                  <a:pt x="18429" y="27117"/>
                  <a:pt x="15835" y="24161"/>
                </a:cubicBezTo>
                <a:cubicBezTo>
                  <a:pt x="13242" y="21205"/>
                  <a:pt x="10859" y="18641"/>
                  <a:pt x="8687" y="16469"/>
                </a:cubicBezTo>
                <a:close/>
                <a:moveTo>
                  <a:pt x="126683" y="7239"/>
                </a:moveTo>
                <a:lnTo>
                  <a:pt x="138084" y="14478"/>
                </a:lnTo>
                <a:cubicBezTo>
                  <a:pt x="136395" y="17253"/>
                  <a:pt x="134465" y="20330"/>
                  <a:pt x="132293" y="23708"/>
                </a:cubicBezTo>
                <a:cubicBezTo>
                  <a:pt x="130121" y="27086"/>
                  <a:pt x="127708" y="30525"/>
                  <a:pt x="125054" y="34024"/>
                </a:cubicBezTo>
                <a:cubicBezTo>
                  <a:pt x="122400" y="37523"/>
                  <a:pt x="119625" y="41052"/>
                  <a:pt x="116729" y="44611"/>
                </a:cubicBezTo>
                <a:cubicBezTo>
                  <a:pt x="113833" y="48170"/>
                  <a:pt x="110817" y="51518"/>
                  <a:pt x="107680" y="54655"/>
                </a:cubicBezTo>
                <a:lnTo>
                  <a:pt x="96460" y="46692"/>
                </a:lnTo>
                <a:cubicBezTo>
                  <a:pt x="98994" y="44400"/>
                  <a:pt x="101708" y="41564"/>
                  <a:pt x="104604" y="38186"/>
                </a:cubicBezTo>
                <a:cubicBezTo>
                  <a:pt x="107499" y="34808"/>
                  <a:pt x="110304" y="31279"/>
                  <a:pt x="113019" y="27599"/>
                </a:cubicBezTo>
                <a:cubicBezTo>
                  <a:pt x="115734" y="23919"/>
                  <a:pt x="118298" y="20300"/>
                  <a:pt x="120711" y="16741"/>
                </a:cubicBezTo>
                <a:cubicBezTo>
                  <a:pt x="123123" y="13181"/>
                  <a:pt x="125114" y="10014"/>
                  <a:pt x="126683" y="7239"/>
                </a:cubicBezTo>
                <a:close/>
                <a:moveTo>
                  <a:pt x="2917974" y="5792"/>
                </a:moveTo>
                <a:cubicBezTo>
                  <a:pt x="2919542" y="7481"/>
                  <a:pt x="2921443" y="9652"/>
                  <a:pt x="2923675" y="12307"/>
                </a:cubicBezTo>
                <a:cubicBezTo>
                  <a:pt x="2925907" y="14961"/>
                  <a:pt x="2928139" y="17736"/>
                  <a:pt x="2930371" y="20632"/>
                </a:cubicBezTo>
                <a:cubicBezTo>
                  <a:pt x="2932603" y="23527"/>
                  <a:pt x="2934684" y="26393"/>
                  <a:pt x="2936614" y="29228"/>
                </a:cubicBezTo>
                <a:cubicBezTo>
                  <a:pt x="2938545" y="32063"/>
                  <a:pt x="2940114" y="34506"/>
                  <a:pt x="2941320" y="36557"/>
                </a:cubicBezTo>
                <a:lnTo>
                  <a:pt x="2930823" y="46149"/>
                </a:lnTo>
                <a:cubicBezTo>
                  <a:pt x="2929617" y="43736"/>
                  <a:pt x="2928018" y="40991"/>
                  <a:pt x="2926028" y="37915"/>
                </a:cubicBezTo>
                <a:cubicBezTo>
                  <a:pt x="2924037" y="34838"/>
                  <a:pt x="2921956" y="31762"/>
                  <a:pt x="2919784" y="28685"/>
                </a:cubicBezTo>
                <a:cubicBezTo>
                  <a:pt x="2917612" y="25608"/>
                  <a:pt x="2915410" y="22713"/>
                  <a:pt x="2913178" y="19998"/>
                </a:cubicBezTo>
                <a:cubicBezTo>
                  <a:pt x="2910946" y="17284"/>
                  <a:pt x="2909046" y="15021"/>
                  <a:pt x="2907478" y="13212"/>
                </a:cubicBezTo>
                <a:close/>
                <a:moveTo>
                  <a:pt x="1571225" y="5430"/>
                </a:moveTo>
                <a:cubicBezTo>
                  <a:pt x="1572794" y="6757"/>
                  <a:pt x="1574664" y="8446"/>
                  <a:pt x="1576835" y="10497"/>
                </a:cubicBezTo>
                <a:cubicBezTo>
                  <a:pt x="1579007" y="12548"/>
                  <a:pt x="1581179" y="14750"/>
                  <a:pt x="1583350" y="17103"/>
                </a:cubicBezTo>
                <a:cubicBezTo>
                  <a:pt x="1585522" y="19455"/>
                  <a:pt x="1587573" y="21808"/>
                  <a:pt x="1589503" y="24161"/>
                </a:cubicBezTo>
                <a:cubicBezTo>
                  <a:pt x="1591434" y="26513"/>
                  <a:pt x="1593002" y="28534"/>
                  <a:pt x="1594209" y="30223"/>
                </a:cubicBezTo>
                <a:lnTo>
                  <a:pt x="1585703" y="39634"/>
                </a:lnTo>
                <a:cubicBezTo>
                  <a:pt x="1584497" y="37583"/>
                  <a:pt x="1582928" y="35321"/>
                  <a:pt x="1580998" y="32847"/>
                </a:cubicBezTo>
                <a:cubicBezTo>
                  <a:pt x="1579067" y="30374"/>
                  <a:pt x="1577016" y="27901"/>
                  <a:pt x="1574845" y="25427"/>
                </a:cubicBezTo>
                <a:cubicBezTo>
                  <a:pt x="1572673" y="22954"/>
                  <a:pt x="1570561" y="20632"/>
                  <a:pt x="1568510" y="18460"/>
                </a:cubicBezTo>
                <a:cubicBezTo>
                  <a:pt x="1566459" y="16288"/>
                  <a:pt x="1564650" y="14539"/>
                  <a:pt x="1563081" y="13212"/>
                </a:cubicBezTo>
                <a:close/>
                <a:moveTo>
                  <a:pt x="3298203" y="5068"/>
                </a:moveTo>
                <a:lnTo>
                  <a:pt x="3311776" y="8144"/>
                </a:lnTo>
                <a:cubicBezTo>
                  <a:pt x="3307070" y="23226"/>
                  <a:pt x="3302064" y="36376"/>
                  <a:pt x="3296755" y="47597"/>
                </a:cubicBezTo>
                <a:lnTo>
                  <a:pt x="3296755" y="164688"/>
                </a:lnTo>
                <a:lnTo>
                  <a:pt x="3284268" y="164688"/>
                </a:lnTo>
                <a:lnTo>
                  <a:pt x="3284268" y="70581"/>
                </a:lnTo>
                <a:cubicBezTo>
                  <a:pt x="3279200" y="78664"/>
                  <a:pt x="3273530" y="86748"/>
                  <a:pt x="3267256" y="94831"/>
                </a:cubicBezTo>
                <a:lnTo>
                  <a:pt x="3256759" y="85964"/>
                </a:lnTo>
                <a:cubicBezTo>
                  <a:pt x="3265567" y="74864"/>
                  <a:pt x="3273530" y="62558"/>
                  <a:pt x="3280648" y="49045"/>
                </a:cubicBezTo>
                <a:cubicBezTo>
                  <a:pt x="3287766" y="35532"/>
                  <a:pt x="3293618" y="20873"/>
                  <a:pt x="3298203" y="5068"/>
                </a:cubicBezTo>
                <a:close/>
                <a:moveTo>
                  <a:pt x="321774" y="5068"/>
                </a:moveTo>
                <a:lnTo>
                  <a:pt x="323402" y="16107"/>
                </a:lnTo>
                <a:cubicBezTo>
                  <a:pt x="319059" y="16711"/>
                  <a:pt x="314263" y="17314"/>
                  <a:pt x="309015" y="17917"/>
                </a:cubicBezTo>
                <a:cubicBezTo>
                  <a:pt x="303767" y="18520"/>
                  <a:pt x="298187" y="19093"/>
                  <a:pt x="292275" y="19636"/>
                </a:cubicBezTo>
                <a:cubicBezTo>
                  <a:pt x="286363" y="20179"/>
                  <a:pt x="280270" y="20692"/>
                  <a:pt x="273996" y="21175"/>
                </a:cubicBezTo>
                <a:cubicBezTo>
                  <a:pt x="267723" y="21657"/>
                  <a:pt x="261388" y="22079"/>
                  <a:pt x="254994" y="22441"/>
                </a:cubicBezTo>
                <a:cubicBezTo>
                  <a:pt x="257045" y="24975"/>
                  <a:pt x="259247" y="27991"/>
                  <a:pt x="261600" y="31490"/>
                </a:cubicBezTo>
                <a:cubicBezTo>
                  <a:pt x="263952" y="34989"/>
                  <a:pt x="265792" y="37945"/>
                  <a:pt x="267119" y="40358"/>
                </a:cubicBezTo>
                <a:lnTo>
                  <a:pt x="258613" y="45968"/>
                </a:lnTo>
                <a:lnTo>
                  <a:pt x="282321" y="45968"/>
                </a:lnTo>
                <a:cubicBezTo>
                  <a:pt x="286544" y="40901"/>
                  <a:pt x="290194" y="36135"/>
                  <a:pt x="293270" y="31671"/>
                </a:cubicBezTo>
                <a:cubicBezTo>
                  <a:pt x="296347" y="27207"/>
                  <a:pt x="298971" y="23226"/>
                  <a:pt x="301143" y="19727"/>
                </a:cubicBezTo>
                <a:lnTo>
                  <a:pt x="311820" y="25337"/>
                </a:lnTo>
                <a:cubicBezTo>
                  <a:pt x="309890" y="28474"/>
                  <a:pt x="307658" y="31731"/>
                  <a:pt x="305124" y="35110"/>
                </a:cubicBezTo>
                <a:cubicBezTo>
                  <a:pt x="302590" y="38488"/>
                  <a:pt x="299815" y="42107"/>
                  <a:pt x="296799" y="45968"/>
                </a:cubicBezTo>
                <a:lnTo>
                  <a:pt x="324669" y="45968"/>
                </a:lnTo>
                <a:lnTo>
                  <a:pt x="324669" y="70581"/>
                </a:lnTo>
                <a:lnTo>
                  <a:pt x="311820" y="70581"/>
                </a:lnTo>
                <a:lnTo>
                  <a:pt x="311820" y="56646"/>
                </a:lnTo>
                <a:lnTo>
                  <a:pt x="197987" y="56646"/>
                </a:lnTo>
                <a:lnTo>
                  <a:pt x="197987" y="70581"/>
                </a:lnTo>
                <a:lnTo>
                  <a:pt x="185319" y="70581"/>
                </a:lnTo>
                <a:lnTo>
                  <a:pt x="185319" y="45968"/>
                </a:lnTo>
                <a:lnTo>
                  <a:pt x="211198" y="45968"/>
                </a:lnTo>
                <a:cubicBezTo>
                  <a:pt x="209509" y="43193"/>
                  <a:pt x="207579" y="40177"/>
                  <a:pt x="205407" y="36919"/>
                </a:cubicBezTo>
                <a:cubicBezTo>
                  <a:pt x="203235" y="33662"/>
                  <a:pt x="201365" y="31128"/>
                  <a:pt x="199797" y="29318"/>
                </a:cubicBezTo>
                <a:lnTo>
                  <a:pt x="208302" y="24794"/>
                </a:lnTo>
                <a:cubicBezTo>
                  <a:pt x="204321" y="25035"/>
                  <a:pt x="200490" y="25156"/>
                  <a:pt x="196810" y="25156"/>
                </a:cubicBezTo>
                <a:cubicBezTo>
                  <a:pt x="193131" y="25156"/>
                  <a:pt x="189722" y="25156"/>
                  <a:pt x="186585" y="25156"/>
                </a:cubicBezTo>
                <a:lnTo>
                  <a:pt x="184595" y="13393"/>
                </a:lnTo>
                <a:cubicBezTo>
                  <a:pt x="190507" y="13513"/>
                  <a:pt x="197233" y="13483"/>
                  <a:pt x="204773" y="13302"/>
                </a:cubicBezTo>
                <a:cubicBezTo>
                  <a:pt x="212314" y="13121"/>
                  <a:pt x="220186" y="12850"/>
                  <a:pt x="228391" y="12488"/>
                </a:cubicBezTo>
                <a:cubicBezTo>
                  <a:pt x="236595" y="12126"/>
                  <a:pt x="245010" y="11704"/>
                  <a:pt x="253637" y="11221"/>
                </a:cubicBezTo>
                <a:cubicBezTo>
                  <a:pt x="262263" y="10738"/>
                  <a:pt x="270648" y="10165"/>
                  <a:pt x="278792" y="9502"/>
                </a:cubicBezTo>
                <a:cubicBezTo>
                  <a:pt x="286936" y="8838"/>
                  <a:pt x="294688" y="8144"/>
                  <a:pt x="302047" y="7420"/>
                </a:cubicBezTo>
                <a:cubicBezTo>
                  <a:pt x="309407" y="6697"/>
                  <a:pt x="315983" y="5912"/>
                  <a:pt x="321774" y="5068"/>
                </a:cubicBezTo>
                <a:close/>
                <a:moveTo>
                  <a:pt x="945414" y="3801"/>
                </a:moveTo>
                <a:lnTo>
                  <a:pt x="957539" y="4163"/>
                </a:lnTo>
                <a:lnTo>
                  <a:pt x="957539" y="94288"/>
                </a:lnTo>
                <a:lnTo>
                  <a:pt x="945414" y="94288"/>
                </a:lnTo>
                <a:close/>
                <a:moveTo>
                  <a:pt x="3829726" y="2896"/>
                </a:moveTo>
                <a:lnTo>
                  <a:pt x="3842576" y="3258"/>
                </a:lnTo>
                <a:lnTo>
                  <a:pt x="3842576" y="34748"/>
                </a:lnTo>
                <a:lnTo>
                  <a:pt x="3863026" y="34748"/>
                </a:lnTo>
                <a:lnTo>
                  <a:pt x="3863026" y="47778"/>
                </a:lnTo>
                <a:lnTo>
                  <a:pt x="3842576" y="47778"/>
                </a:lnTo>
                <a:lnTo>
                  <a:pt x="3842576" y="78363"/>
                </a:lnTo>
                <a:cubicBezTo>
                  <a:pt x="3850176" y="75588"/>
                  <a:pt x="3856450" y="73054"/>
                  <a:pt x="3861397" y="70762"/>
                </a:cubicBezTo>
                <a:lnTo>
                  <a:pt x="3862483" y="79087"/>
                </a:lnTo>
                <a:lnTo>
                  <a:pt x="3863207" y="84516"/>
                </a:lnTo>
                <a:cubicBezTo>
                  <a:pt x="3860552" y="85722"/>
                  <a:pt x="3857446" y="87019"/>
                  <a:pt x="3853886" y="88407"/>
                </a:cubicBezTo>
                <a:cubicBezTo>
                  <a:pt x="3850327" y="89794"/>
                  <a:pt x="3846557" y="91272"/>
                  <a:pt x="3842576" y="92841"/>
                </a:cubicBezTo>
                <a:lnTo>
                  <a:pt x="3842576" y="145685"/>
                </a:lnTo>
                <a:cubicBezTo>
                  <a:pt x="3842576" y="149064"/>
                  <a:pt x="3842274" y="151839"/>
                  <a:pt x="3841671" y="154010"/>
                </a:cubicBezTo>
                <a:cubicBezTo>
                  <a:pt x="3841067" y="156182"/>
                  <a:pt x="3839951" y="157962"/>
                  <a:pt x="3838322" y="159349"/>
                </a:cubicBezTo>
                <a:cubicBezTo>
                  <a:pt x="3836694" y="160736"/>
                  <a:pt x="3834522" y="161762"/>
                  <a:pt x="3831808" y="162426"/>
                </a:cubicBezTo>
                <a:cubicBezTo>
                  <a:pt x="3829093" y="163089"/>
                  <a:pt x="3825684" y="163542"/>
                  <a:pt x="3821582" y="163783"/>
                </a:cubicBezTo>
                <a:lnTo>
                  <a:pt x="3813438" y="164507"/>
                </a:lnTo>
                <a:lnTo>
                  <a:pt x="3809276" y="151296"/>
                </a:lnTo>
                <a:lnTo>
                  <a:pt x="3818325" y="150572"/>
                </a:lnTo>
                <a:cubicBezTo>
                  <a:pt x="3822909" y="150210"/>
                  <a:pt x="3825956" y="149395"/>
                  <a:pt x="3827464" y="148129"/>
                </a:cubicBezTo>
                <a:cubicBezTo>
                  <a:pt x="3828972" y="146862"/>
                  <a:pt x="3829726" y="144479"/>
                  <a:pt x="3829726" y="140980"/>
                </a:cubicBezTo>
                <a:lnTo>
                  <a:pt x="3829726" y="97365"/>
                </a:lnTo>
                <a:cubicBezTo>
                  <a:pt x="3824659" y="99175"/>
                  <a:pt x="3819833" y="100804"/>
                  <a:pt x="3815248" y="102251"/>
                </a:cubicBezTo>
                <a:cubicBezTo>
                  <a:pt x="3810664" y="103699"/>
                  <a:pt x="3806742" y="104906"/>
                  <a:pt x="3803485" y="105871"/>
                </a:cubicBezTo>
                <a:lnTo>
                  <a:pt x="3800589" y="92660"/>
                </a:lnTo>
                <a:cubicBezTo>
                  <a:pt x="3804209" y="91694"/>
                  <a:pt x="3808582" y="90367"/>
                  <a:pt x="3813710" y="88678"/>
                </a:cubicBezTo>
                <a:cubicBezTo>
                  <a:pt x="3818838" y="86989"/>
                  <a:pt x="3824176" y="85119"/>
                  <a:pt x="3829726" y="83068"/>
                </a:cubicBezTo>
                <a:lnTo>
                  <a:pt x="3829726" y="47778"/>
                </a:lnTo>
                <a:lnTo>
                  <a:pt x="3807648" y="47778"/>
                </a:lnTo>
                <a:lnTo>
                  <a:pt x="3807648" y="34748"/>
                </a:lnTo>
                <a:lnTo>
                  <a:pt x="3829726" y="34748"/>
                </a:lnTo>
                <a:close/>
                <a:moveTo>
                  <a:pt x="2748106" y="2896"/>
                </a:moveTo>
                <a:lnTo>
                  <a:pt x="2760412" y="3258"/>
                </a:lnTo>
                <a:lnTo>
                  <a:pt x="2760412" y="71124"/>
                </a:lnTo>
                <a:cubicBezTo>
                  <a:pt x="2760412" y="83792"/>
                  <a:pt x="2759929" y="94620"/>
                  <a:pt x="2758964" y="103609"/>
                </a:cubicBezTo>
                <a:cubicBezTo>
                  <a:pt x="2757999" y="112597"/>
                  <a:pt x="2756189" y="120650"/>
                  <a:pt x="2753534" y="127769"/>
                </a:cubicBezTo>
                <a:cubicBezTo>
                  <a:pt x="2750880" y="134887"/>
                  <a:pt x="2747231" y="141493"/>
                  <a:pt x="2742586" y="147586"/>
                </a:cubicBezTo>
                <a:cubicBezTo>
                  <a:pt x="2737940" y="153678"/>
                  <a:pt x="2731938" y="160043"/>
                  <a:pt x="2724579" y="166678"/>
                </a:cubicBezTo>
                <a:lnTo>
                  <a:pt x="2714625" y="157449"/>
                </a:lnTo>
                <a:cubicBezTo>
                  <a:pt x="2719451" y="153226"/>
                  <a:pt x="2723644" y="149275"/>
                  <a:pt x="2727202" y="145595"/>
                </a:cubicBezTo>
                <a:cubicBezTo>
                  <a:pt x="2730762" y="141915"/>
                  <a:pt x="2733808" y="138205"/>
                  <a:pt x="2736342" y="134465"/>
                </a:cubicBezTo>
                <a:cubicBezTo>
                  <a:pt x="2738876" y="130725"/>
                  <a:pt x="2740896" y="126834"/>
                  <a:pt x="2742404" y="122792"/>
                </a:cubicBezTo>
                <a:cubicBezTo>
                  <a:pt x="2743913" y="118750"/>
                  <a:pt x="2745089" y="114286"/>
                  <a:pt x="2745934" y="109400"/>
                </a:cubicBezTo>
                <a:cubicBezTo>
                  <a:pt x="2746778" y="104514"/>
                  <a:pt x="2747352" y="99024"/>
                  <a:pt x="2747653" y="92931"/>
                </a:cubicBezTo>
                <a:cubicBezTo>
                  <a:pt x="2747954" y="86838"/>
                  <a:pt x="2748106" y="79931"/>
                  <a:pt x="2748106" y="72210"/>
                </a:cubicBezTo>
                <a:close/>
                <a:moveTo>
                  <a:pt x="2066734" y="2715"/>
                </a:moveTo>
                <a:lnTo>
                  <a:pt x="2080850" y="3258"/>
                </a:lnTo>
                <a:lnTo>
                  <a:pt x="2080850" y="39272"/>
                </a:lnTo>
                <a:cubicBezTo>
                  <a:pt x="2089537" y="35411"/>
                  <a:pt x="2097742" y="31279"/>
                  <a:pt x="2105463" y="26875"/>
                </a:cubicBezTo>
                <a:cubicBezTo>
                  <a:pt x="2113185" y="22472"/>
                  <a:pt x="2120846" y="17736"/>
                  <a:pt x="2128447" y="12669"/>
                </a:cubicBezTo>
                <a:lnTo>
                  <a:pt x="2134781" y="24070"/>
                </a:lnTo>
                <a:cubicBezTo>
                  <a:pt x="2126336" y="29861"/>
                  <a:pt x="2117709" y="35200"/>
                  <a:pt x="2108902" y="40086"/>
                </a:cubicBezTo>
                <a:cubicBezTo>
                  <a:pt x="2100094" y="44973"/>
                  <a:pt x="2090744" y="49588"/>
                  <a:pt x="2080850" y="53931"/>
                </a:cubicBezTo>
                <a:lnTo>
                  <a:pt x="2080850" y="67142"/>
                </a:lnTo>
                <a:cubicBezTo>
                  <a:pt x="2080850" y="71848"/>
                  <a:pt x="2081755" y="74954"/>
                  <a:pt x="2083565" y="76462"/>
                </a:cubicBezTo>
                <a:cubicBezTo>
                  <a:pt x="2085375" y="77971"/>
                  <a:pt x="2088331" y="78906"/>
                  <a:pt x="2092433" y="79268"/>
                </a:cubicBezTo>
                <a:cubicBezTo>
                  <a:pt x="2099068" y="79871"/>
                  <a:pt x="2105765" y="79871"/>
                  <a:pt x="2112521" y="79268"/>
                </a:cubicBezTo>
                <a:cubicBezTo>
                  <a:pt x="2117226" y="78906"/>
                  <a:pt x="2120514" y="78152"/>
                  <a:pt x="2122384" y="77005"/>
                </a:cubicBezTo>
                <a:cubicBezTo>
                  <a:pt x="2124254" y="75859"/>
                  <a:pt x="2125491" y="74080"/>
                  <a:pt x="2126094" y="71667"/>
                </a:cubicBezTo>
                <a:cubicBezTo>
                  <a:pt x="2126698" y="69374"/>
                  <a:pt x="2127120" y="66841"/>
                  <a:pt x="2127361" y="64066"/>
                </a:cubicBezTo>
                <a:cubicBezTo>
                  <a:pt x="2127602" y="61291"/>
                  <a:pt x="2127844" y="58697"/>
                  <a:pt x="2128085" y="56284"/>
                </a:cubicBezTo>
                <a:lnTo>
                  <a:pt x="2140934" y="60989"/>
                </a:lnTo>
                <a:cubicBezTo>
                  <a:pt x="2140693" y="64488"/>
                  <a:pt x="2140240" y="67957"/>
                  <a:pt x="2139577" y="71395"/>
                </a:cubicBezTo>
                <a:cubicBezTo>
                  <a:pt x="2138913" y="74834"/>
                  <a:pt x="2138099" y="78121"/>
                  <a:pt x="2137134" y="81258"/>
                </a:cubicBezTo>
                <a:cubicBezTo>
                  <a:pt x="2136289" y="84516"/>
                  <a:pt x="2134268" y="86929"/>
                  <a:pt x="2131071" y="88497"/>
                </a:cubicBezTo>
                <a:cubicBezTo>
                  <a:pt x="2127874" y="90066"/>
                  <a:pt x="2122535" y="91091"/>
                  <a:pt x="2115055" y="91574"/>
                </a:cubicBezTo>
                <a:cubicBezTo>
                  <a:pt x="2105524" y="92177"/>
                  <a:pt x="2096052" y="92177"/>
                  <a:pt x="2086642" y="91574"/>
                </a:cubicBezTo>
                <a:cubicBezTo>
                  <a:pt x="2083384" y="91453"/>
                  <a:pt x="2080489" y="91061"/>
                  <a:pt x="2077955" y="90397"/>
                </a:cubicBezTo>
                <a:cubicBezTo>
                  <a:pt x="2075421" y="89734"/>
                  <a:pt x="2073340" y="88648"/>
                  <a:pt x="2071711" y="87140"/>
                </a:cubicBezTo>
                <a:cubicBezTo>
                  <a:pt x="2070082" y="85632"/>
                  <a:pt x="2068846" y="83611"/>
                  <a:pt x="2068001" y="81077"/>
                </a:cubicBezTo>
                <a:cubicBezTo>
                  <a:pt x="2067157" y="78544"/>
                  <a:pt x="2066734" y="75286"/>
                  <a:pt x="2066734" y="71305"/>
                </a:cubicBezTo>
                <a:lnTo>
                  <a:pt x="2066734" y="59722"/>
                </a:lnTo>
                <a:cubicBezTo>
                  <a:pt x="2057203" y="63342"/>
                  <a:pt x="2047068" y="66841"/>
                  <a:pt x="2036331" y="70219"/>
                </a:cubicBezTo>
                <a:lnTo>
                  <a:pt x="2030358" y="57732"/>
                </a:lnTo>
                <a:cubicBezTo>
                  <a:pt x="2036994" y="55680"/>
                  <a:pt x="2043328" y="53660"/>
                  <a:pt x="2049361" y="51669"/>
                </a:cubicBezTo>
                <a:cubicBezTo>
                  <a:pt x="2055393" y="49678"/>
                  <a:pt x="2061184" y="47537"/>
                  <a:pt x="2066734" y="45244"/>
                </a:cubicBezTo>
                <a:close/>
                <a:moveTo>
                  <a:pt x="3355572" y="2353"/>
                </a:moveTo>
                <a:lnTo>
                  <a:pt x="3368421" y="2715"/>
                </a:lnTo>
                <a:lnTo>
                  <a:pt x="3368421" y="44882"/>
                </a:lnTo>
                <a:lnTo>
                  <a:pt x="3407874" y="32395"/>
                </a:lnTo>
                <a:cubicBezTo>
                  <a:pt x="3407874" y="32878"/>
                  <a:pt x="3407813" y="34657"/>
                  <a:pt x="3407692" y="37734"/>
                </a:cubicBezTo>
                <a:cubicBezTo>
                  <a:pt x="3407572" y="40810"/>
                  <a:pt x="3407451" y="44520"/>
                  <a:pt x="3407330" y="48864"/>
                </a:cubicBezTo>
                <a:cubicBezTo>
                  <a:pt x="3407210" y="53207"/>
                  <a:pt x="3407089" y="57912"/>
                  <a:pt x="3406968" y="62980"/>
                </a:cubicBezTo>
                <a:cubicBezTo>
                  <a:pt x="3406848" y="68047"/>
                  <a:pt x="3406697" y="72813"/>
                  <a:pt x="3406516" y="77277"/>
                </a:cubicBezTo>
                <a:cubicBezTo>
                  <a:pt x="3406335" y="81741"/>
                  <a:pt x="3406184" y="85602"/>
                  <a:pt x="3406064" y="88859"/>
                </a:cubicBezTo>
                <a:cubicBezTo>
                  <a:pt x="3405943" y="92117"/>
                  <a:pt x="3405883" y="94107"/>
                  <a:pt x="3405883" y="94831"/>
                </a:cubicBezTo>
                <a:cubicBezTo>
                  <a:pt x="3405642" y="98210"/>
                  <a:pt x="3405098" y="101045"/>
                  <a:pt x="3404254" y="103337"/>
                </a:cubicBezTo>
                <a:cubicBezTo>
                  <a:pt x="3403409" y="105630"/>
                  <a:pt x="3402173" y="107500"/>
                  <a:pt x="3400544" y="108947"/>
                </a:cubicBezTo>
                <a:cubicBezTo>
                  <a:pt x="3398915" y="110395"/>
                  <a:pt x="3396804" y="111481"/>
                  <a:pt x="3394210" y="112205"/>
                </a:cubicBezTo>
                <a:cubicBezTo>
                  <a:pt x="3391616" y="112929"/>
                  <a:pt x="3388509" y="113472"/>
                  <a:pt x="3384890" y="113834"/>
                </a:cubicBezTo>
                <a:lnTo>
                  <a:pt x="3377832" y="114558"/>
                </a:lnTo>
                <a:lnTo>
                  <a:pt x="3374031" y="101889"/>
                </a:lnTo>
                <a:lnTo>
                  <a:pt x="3382718" y="100804"/>
                </a:lnTo>
                <a:cubicBezTo>
                  <a:pt x="3384890" y="100562"/>
                  <a:pt x="3386639" y="100230"/>
                  <a:pt x="3387966" y="99808"/>
                </a:cubicBezTo>
                <a:cubicBezTo>
                  <a:pt x="3389293" y="99386"/>
                  <a:pt x="3390319" y="98753"/>
                  <a:pt x="3391042" y="97908"/>
                </a:cubicBezTo>
                <a:cubicBezTo>
                  <a:pt x="3391767" y="97063"/>
                  <a:pt x="3392249" y="95947"/>
                  <a:pt x="3392490" y="94560"/>
                </a:cubicBezTo>
                <a:cubicBezTo>
                  <a:pt x="3392732" y="93172"/>
                  <a:pt x="3392913" y="91333"/>
                  <a:pt x="3393034" y="89040"/>
                </a:cubicBezTo>
                <a:cubicBezTo>
                  <a:pt x="3393034" y="88558"/>
                  <a:pt x="3393064" y="87351"/>
                  <a:pt x="3393124" y="85421"/>
                </a:cubicBezTo>
                <a:cubicBezTo>
                  <a:pt x="3393184" y="83490"/>
                  <a:pt x="3393275" y="81168"/>
                  <a:pt x="3393395" y="78453"/>
                </a:cubicBezTo>
                <a:cubicBezTo>
                  <a:pt x="3393516" y="75739"/>
                  <a:pt x="3393637" y="72873"/>
                  <a:pt x="3393758" y="69857"/>
                </a:cubicBezTo>
                <a:cubicBezTo>
                  <a:pt x="3393878" y="66841"/>
                  <a:pt x="3393999" y="63945"/>
                  <a:pt x="3394119" y="61170"/>
                </a:cubicBezTo>
                <a:cubicBezTo>
                  <a:pt x="3394240" y="58395"/>
                  <a:pt x="3394330" y="55982"/>
                  <a:pt x="3394391" y="53931"/>
                </a:cubicBezTo>
                <a:cubicBezTo>
                  <a:pt x="3394451" y="51880"/>
                  <a:pt x="3394481" y="50493"/>
                  <a:pt x="3394481" y="49769"/>
                </a:cubicBezTo>
                <a:lnTo>
                  <a:pt x="3368421" y="58274"/>
                </a:lnTo>
                <a:lnTo>
                  <a:pt x="3368421" y="130122"/>
                </a:lnTo>
                <a:lnTo>
                  <a:pt x="3355572" y="130122"/>
                </a:lnTo>
                <a:lnTo>
                  <a:pt x="3355572" y="62437"/>
                </a:lnTo>
                <a:lnTo>
                  <a:pt x="3332407" y="69857"/>
                </a:lnTo>
                <a:lnTo>
                  <a:pt x="3332407" y="131931"/>
                </a:lnTo>
                <a:cubicBezTo>
                  <a:pt x="3332407" y="134948"/>
                  <a:pt x="3332588" y="137391"/>
                  <a:pt x="3332950" y="139261"/>
                </a:cubicBezTo>
                <a:cubicBezTo>
                  <a:pt x="3333312" y="141131"/>
                  <a:pt x="3334036" y="142609"/>
                  <a:pt x="3335122" y="143695"/>
                </a:cubicBezTo>
                <a:cubicBezTo>
                  <a:pt x="3336207" y="144780"/>
                  <a:pt x="3337776" y="145535"/>
                  <a:pt x="3339827" y="145957"/>
                </a:cubicBezTo>
                <a:cubicBezTo>
                  <a:pt x="3341878" y="146379"/>
                  <a:pt x="3344592" y="146651"/>
                  <a:pt x="3347971" y="146771"/>
                </a:cubicBezTo>
                <a:cubicBezTo>
                  <a:pt x="3361122" y="147374"/>
                  <a:pt x="3374272" y="147374"/>
                  <a:pt x="3387423" y="146771"/>
                </a:cubicBezTo>
                <a:cubicBezTo>
                  <a:pt x="3393697" y="146530"/>
                  <a:pt x="3398161" y="145836"/>
                  <a:pt x="3400815" y="144690"/>
                </a:cubicBezTo>
                <a:cubicBezTo>
                  <a:pt x="3403470" y="143544"/>
                  <a:pt x="3405038" y="141644"/>
                  <a:pt x="3405521" y="138989"/>
                </a:cubicBezTo>
                <a:cubicBezTo>
                  <a:pt x="3406124" y="136094"/>
                  <a:pt x="3406576" y="133138"/>
                  <a:pt x="3406878" y="130122"/>
                </a:cubicBezTo>
                <a:cubicBezTo>
                  <a:pt x="3407180" y="127105"/>
                  <a:pt x="3407391" y="124149"/>
                  <a:pt x="3407511" y="121254"/>
                </a:cubicBezTo>
                <a:lnTo>
                  <a:pt x="3420360" y="125416"/>
                </a:lnTo>
                <a:cubicBezTo>
                  <a:pt x="3419999" y="129156"/>
                  <a:pt x="3419637" y="132927"/>
                  <a:pt x="3419275" y="136727"/>
                </a:cubicBezTo>
                <a:cubicBezTo>
                  <a:pt x="3418913" y="140528"/>
                  <a:pt x="3418310" y="144177"/>
                  <a:pt x="3417465" y="147676"/>
                </a:cubicBezTo>
                <a:cubicBezTo>
                  <a:pt x="3417103" y="149486"/>
                  <a:pt x="3416440" y="151084"/>
                  <a:pt x="3415474" y="152472"/>
                </a:cubicBezTo>
                <a:cubicBezTo>
                  <a:pt x="3414509" y="153859"/>
                  <a:pt x="3413092" y="155036"/>
                  <a:pt x="3411222" y="156001"/>
                </a:cubicBezTo>
                <a:cubicBezTo>
                  <a:pt x="3409352" y="156966"/>
                  <a:pt x="3406938" y="157750"/>
                  <a:pt x="3403982" y="158354"/>
                </a:cubicBezTo>
                <a:cubicBezTo>
                  <a:pt x="3401026" y="158957"/>
                  <a:pt x="3397377" y="159319"/>
                  <a:pt x="3393034" y="159439"/>
                </a:cubicBezTo>
                <a:cubicBezTo>
                  <a:pt x="3376504" y="160043"/>
                  <a:pt x="3359975" y="160043"/>
                  <a:pt x="3343446" y="159439"/>
                </a:cubicBezTo>
                <a:cubicBezTo>
                  <a:pt x="3339103" y="159319"/>
                  <a:pt x="3335423" y="158866"/>
                  <a:pt x="3332407" y="158082"/>
                </a:cubicBezTo>
                <a:cubicBezTo>
                  <a:pt x="3329390" y="157298"/>
                  <a:pt x="3326918" y="156001"/>
                  <a:pt x="3324987" y="154191"/>
                </a:cubicBezTo>
                <a:cubicBezTo>
                  <a:pt x="3323057" y="152381"/>
                  <a:pt x="3321669" y="149999"/>
                  <a:pt x="3320824" y="147043"/>
                </a:cubicBezTo>
                <a:cubicBezTo>
                  <a:pt x="3319980" y="144087"/>
                  <a:pt x="3319558" y="140377"/>
                  <a:pt x="3319558" y="135913"/>
                </a:cubicBezTo>
                <a:lnTo>
                  <a:pt x="3319558" y="74019"/>
                </a:lnTo>
                <a:lnTo>
                  <a:pt x="3303994" y="79087"/>
                </a:lnTo>
                <a:lnTo>
                  <a:pt x="3301098" y="66418"/>
                </a:lnTo>
                <a:lnTo>
                  <a:pt x="3319558" y="60446"/>
                </a:lnTo>
                <a:lnTo>
                  <a:pt x="3319558" y="20451"/>
                </a:lnTo>
                <a:lnTo>
                  <a:pt x="3332407" y="20813"/>
                </a:lnTo>
                <a:lnTo>
                  <a:pt x="3332407" y="56465"/>
                </a:lnTo>
                <a:lnTo>
                  <a:pt x="3355572" y="49045"/>
                </a:lnTo>
                <a:close/>
                <a:moveTo>
                  <a:pt x="3025835" y="2353"/>
                </a:moveTo>
                <a:lnTo>
                  <a:pt x="3037418" y="8687"/>
                </a:lnTo>
                <a:cubicBezTo>
                  <a:pt x="3036453" y="10618"/>
                  <a:pt x="3035306" y="12820"/>
                  <a:pt x="3033979" y="15293"/>
                </a:cubicBezTo>
                <a:cubicBezTo>
                  <a:pt x="3032652" y="17766"/>
                  <a:pt x="3031234" y="20360"/>
                  <a:pt x="3029726" y="23075"/>
                </a:cubicBezTo>
                <a:cubicBezTo>
                  <a:pt x="3028218" y="25789"/>
                  <a:pt x="3026589" y="28504"/>
                  <a:pt x="3024840" y="31219"/>
                </a:cubicBezTo>
                <a:cubicBezTo>
                  <a:pt x="3023090" y="33933"/>
                  <a:pt x="3021432" y="36497"/>
                  <a:pt x="3019863" y="38910"/>
                </a:cubicBezTo>
                <a:lnTo>
                  <a:pt x="3043752" y="38910"/>
                </a:lnTo>
                <a:lnTo>
                  <a:pt x="3043752" y="98994"/>
                </a:lnTo>
                <a:lnTo>
                  <a:pt x="3019682" y="98994"/>
                </a:lnTo>
                <a:lnTo>
                  <a:pt x="3019682" y="139532"/>
                </a:lnTo>
                <a:cubicBezTo>
                  <a:pt x="3019682" y="143152"/>
                  <a:pt x="3020285" y="145444"/>
                  <a:pt x="3021492" y="146409"/>
                </a:cubicBezTo>
                <a:cubicBezTo>
                  <a:pt x="3022698" y="147374"/>
                  <a:pt x="3024990" y="148038"/>
                  <a:pt x="3028369" y="148400"/>
                </a:cubicBezTo>
                <a:cubicBezTo>
                  <a:pt x="3031506" y="148762"/>
                  <a:pt x="3034643" y="148762"/>
                  <a:pt x="3037780" y="148400"/>
                </a:cubicBezTo>
                <a:cubicBezTo>
                  <a:pt x="3041037" y="148038"/>
                  <a:pt x="3043330" y="147465"/>
                  <a:pt x="3044657" y="146681"/>
                </a:cubicBezTo>
                <a:cubicBezTo>
                  <a:pt x="3045984" y="145896"/>
                  <a:pt x="3046949" y="144057"/>
                  <a:pt x="3047552" y="141161"/>
                </a:cubicBezTo>
                <a:cubicBezTo>
                  <a:pt x="3048156" y="138145"/>
                  <a:pt x="3048578" y="135189"/>
                  <a:pt x="3048819" y="132293"/>
                </a:cubicBezTo>
                <a:cubicBezTo>
                  <a:pt x="3049060" y="129398"/>
                  <a:pt x="3049242" y="126562"/>
                  <a:pt x="3049362" y="123787"/>
                </a:cubicBezTo>
                <a:lnTo>
                  <a:pt x="3061668" y="127950"/>
                </a:lnTo>
                <a:cubicBezTo>
                  <a:pt x="3061427" y="132052"/>
                  <a:pt x="3061095" y="135822"/>
                  <a:pt x="3060673" y="139261"/>
                </a:cubicBezTo>
                <a:cubicBezTo>
                  <a:pt x="3060250" y="142699"/>
                  <a:pt x="3059617" y="146349"/>
                  <a:pt x="3058773" y="150210"/>
                </a:cubicBezTo>
                <a:cubicBezTo>
                  <a:pt x="3057928" y="154071"/>
                  <a:pt x="3056028" y="156815"/>
                  <a:pt x="3053072" y="158444"/>
                </a:cubicBezTo>
                <a:cubicBezTo>
                  <a:pt x="3050116" y="160073"/>
                  <a:pt x="3045742" y="161068"/>
                  <a:pt x="3039951" y="161430"/>
                </a:cubicBezTo>
                <a:cubicBezTo>
                  <a:pt x="3034401" y="161792"/>
                  <a:pt x="3028912" y="161792"/>
                  <a:pt x="3023482" y="161430"/>
                </a:cubicBezTo>
                <a:cubicBezTo>
                  <a:pt x="3017571" y="161068"/>
                  <a:pt x="3013288" y="159741"/>
                  <a:pt x="3010633" y="157449"/>
                </a:cubicBezTo>
                <a:cubicBezTo>
                  <a:pt x="3007979" y="155156"/>
                  <a:pt x="3006652" y="150753"/>
                  <a:pt x="3006652" y="144238"/>
                </a:cubicBezTo>
                <a:lnTo>
                  <a:pt x="3006652" y="98994"/>
                </a:lnTo>
                <a:lnTo>
                  <a:pt x="2987106" y="98994"/>
                </a:lnTo>
                <a:cubicBezTo>
                  <a:pt x="2986744" y="108043"/>
                  <a:pt x="2985780" y="115915"/>
                  <a:pt x="2984211" y="122611"/>
                </a:cubicBezTo>
                <a:cubicBezTo>
                  <a:pt x="2982642" y="129307"/>
                  <a:pt x="2980350" y="135249"/>
                  <a:pt x="2977334" y="140437"/>
                </a:cubicBezTo>
                <a:cubicBezTo>
                  <a:pt x="2974318" y="145625"/>
                  <a:pt x="2970517" y="150330"/>
                  <a:pt x="2965932" y="154553"/>
                </a:cubicBezTo>
                <a:cubicBezTo>
                  <a:pt x="2961348" y="158776"/>
                  <a:pt x="2955918" y="162999"/>
                  <a:pt x="2949645" y="167221"/>
                </a:cubicBezTo>
                <a:lnTo>
                  <a:pt x="2940596" y="156363"/>
                </a:lnTo>
                <a:cubicBezTo>
                  <a:pt x="2946508" y="152623"/>
                  <a:pt x="2951575" y="149033"/>
                  <a:pt x="2955798" y="145595"/>
                </a:cubicBezTo>
                <a:cubicBezTo>
                  <a:pt x="2960021" y="142156"/>
                  <a:pt x="2963459" y="138326"/>
                  <a:pt x="2966114" y="134103"/>
                </a:cubicBezTo>
                <a:cubicBezTo>
                  <a:pt x="2968768" y="129880"/>
                  <a:pt x="2970728" y="124964"/>
                  <a:pt x="2971995" y="119354"/>
                </a:cubicBezTo>
                <a:cubicBezTo>
                  <a:pt x="2973262" y="113743"/>
                  <a:pt x="2974016" y="106957"/>
                  <a:pt x="2974257" y="98994"/>
                </a:cubicBezTo>
                <a:lnTo>
                  <a:pt x="2954893" y="98994"/>
                </a:lnTo>
                <a:lnTo>
                  <a:pt x="2954893" y="38910"/>
                </a:lnTo>
                <a:lnTo>
                  <a:pt x="2978782" y="38910"/>
                </a:lnTo>
                <a:cubicBezTo>
                  <a:pt x="2977696" y="36618"/>
                  <a:pt x="2976399" y="34144"/>
                  <a:pt x="2974891" y="31490"/>
                </a:cubicBezTo>
                <a:cubicBezTo>
                  <a:pt x="2973383" y="28836"/>
                  <a:pt x="2971784" y="26212"/>
                  <a:pt x="2970095" y="23618"/>
                </a:cubicBezTo>
                <a:cubicBezTo>
                  <a:pt x="2968406" y="21024"/>
                  <a:pt x="2966717" y="18581"/>
                  <a:pt x="2965028" y="16288"/>
                </a:cubicBezTo>
                <a:cubicBezTo>
                  <a:pt x="2963338" y="13996"/>
                  <a:pt x="2961830" y="12005"/>
                  <a:pt x="2960503" y="10316"/>
                </a:cubicBezTo>
                <a:lnTo>
                  <a:pt x="2971000" y="3439"/>
                </a:lnTo>
                <a:cubicBezTo>
                  <a:pt x="2972206" y="5128"/>
                  <a:pt x="2973684" y="7089"/>
                  <a:pt x="2975434" y="9321"/>
                </a:cubicBezTo>
                <a:cubicBezTo>
                  <a:pt x="2977183" y="11553"/>
                  <a:pt x="2978963" y="13936"/>
                  <a:pt x="2980772" y="16469"/>
                </a:cubicBezTo>
                <a:cubicBezTo>
                  <a:pt x="2982582" y="19003"/>
                  <a:pt x="2984302" y="21506"/>
                  <a:pt x="2985930" y="23980"/>
                </a:cubicBezTo>
                <a:cubicBezTo>
                  <a:pt x="2987559" y="26453"/>
                  <a:pt x="2988916" y="28715"/>
                  <a:pt x="2990002" y="30766"/>
                </a:cubicBezTo>
                <a:lnTo>
                  <a:pt x="2979686" y="38910"/>
                </a:lnTo>
                <a:lnTo>
                  <a:pt x="3004118" y="38910"/>
                </a:lnTo>
                <a:cubicBezTo>
                  <a:pt x="3005928" y="36376"/>
                  <a:pt x="3007889" y="33511"/>
                  <a:pt x="3010000" y="30314"/>
                </a:cubicBezTo>
                <a:cubicBezTo>
                  <a:pt x="3012112" y="27117"/>
                  <a:pt x="3014162" y="23829"/>
                  <a:pt x="3016153" y="20451"/>
                </a:cubicBezTo>
                <a:cubicBezTo>
                  <a:pt x="3018144" y="17072"/>
                  <a:pt x="3019984" y="13815"/>
                  <a:pt x="3021673" y="10678"/>
                </a:cubicBezTo>
                <a:cubicBezTo>
                  <a:pt x="3023362" y="7541"/>
                  <a:pt x="3024749" y="4766"/>
                  <a:pt x="3025835" y="2353"/>
                </a:cubicBezTo>
                <a:close/>
                <a:moveTo>
                  <a:pt x="2588304" y="2353"/>
                </a:moveTo>
                <a:lnTo>
                  <a:pt x="2602782" y="2896"/>
                </a:lnTo>
                <a:lnTo>
                  <a:pt x="2602782" y="24432"/>
                </a:lnTo>
                <a:lnTo>
                  <a:pt x="2642235" y="24432"/>
                </a:lnTo>
                <a:lnTo>
                  <a:pt x="2642235" y="36738"/>
                </a:lnTo>
                <a:lnTo>
                  <a:pt x="2602782" y="36738"/>
                </a:lnTo>
                <a:lnTo>
                  <a:pt x="2602782" y="61894"/>
                </a:lnTo>
                <a:lnTo>
                  <a:pt x="2621423" y="61894"/>
                </a:lnTo>
                <a:cubicBezTo>
                  <a:pt x="2630110" y="54293"/>
                  <a:pt x="2637982" y="46360"/>
                  <a:pt x="2645040" y="38096"/>
                </a:cubicBezTo>
                <a:cubicBezTo>
                  <a:pt x="2652098" y="29831"/>
                  <a:pt x="2658402" y="21054"/>
                  <a:pt x="2663952" y="11764"/>
                </a:cubicBezTo>
                <a:lnTo>
                  <a:pt x="2675172" y="19727"/>
                </a:lnTo>
                <a:cubicBezTo>
                  <a:pt x="2665762" y="35170"/>
                  <a:pt x="2654662" y="49226"/>
                  <a:pt x="2641873" y="61894"/>
                </a:cubicBezTo>
                <a:lnTo>
                  <a:pt x="2687298" y="61894"/>
                </a:lnTo>
                <a:lnTo>
                  <a:pt x="2687298" y="75105"/>
                </a:lnTo>
                <a:lnTo>
                  <a:pt x="2627395" y="75105"/>
                </a:lnTo>
                <a:cubicBezTo>
                  <a:pt x="2613400" y="86929"/>
                  <a:pt x="2597534" y="97848"/>
                  <a:pt x="2579798" y="107862"/>
                </a:cubicBezTo>
                <a:lnTo>
                  <a:pt x="2579798" y="119987"/>
                </a:lnTo>
                <a:cubicBezTo>
                  <a:pt x="2586314" y="118177"/>
                  <a:pt x="2593010" y="116156"/>
                  <a:pt x="2599887" y="113924"/>
                </a:cubicBezTo>
                <a:cubicBezTo>
                  <a:pt x="2606764" y="111692"/>
                  <a:pt x="2613641" y="109309"/>
                  <a:pt x="2620518" y="106776"/>
                </a:cubicBezTo>
                <a:cubicBezTo>
                  <a:pt x="2627395" y="104242"/>
                  <a:pt x="2634121" y="101648"/>
                  <a:pt x="2640696" y="98994"/>
                </a:cubicBezTo>
                <a:cubicBezTo>
                  <a:pt x="2647272" y="96340"/>
                  <a:pt x="2653395" y="93625"/>
                  <a:pt x="2659066" y="90850"/>
                </a:cubicBezTo>
                <a:lnTo>
                  <a:pt x="2664133" y="103518"/>
                </a:lnTo>
                <a:cubicBezTo>
                  <a:pt x="2657980" y="106293"/>
                  <a:pt x="2651344" y="109068"/>
                  <a:pt x="2644226" y="111843"/>
                </a:cubicBezTo>
                <a:cubicBezTo>
                  <a:pt x="2637107" y="114618"/>
                  <a:pt x="2629838" y="117302"/>
                  <a:pt x="2622418" y="119896"/>
                </a:cubicBezTo>
                <a:cubicBezTo>
                  <a:pt x="2614998" y="122490"/>
                  <a:pt x="2607639" y="124934"/>
                  <a:pt x="2600339" y="127226"/>
                </a:cubicBezTo>
                <a:cubicBezTo>
                  <a:pt x="2593040" y="129518"/>
                  <a:pt x="2586193" y="131509"/>
                  <a:pt x="2579798" y="133198"/>
                </a:cubicBezTo>
                <a:lnTo>
                  <a:pt x="2579798" y="134284"/>
                </a:lnTo>
                <a:cubicBezTo>
                  <a:pt x="2579798" y="137180"/>
                  <a:pt x="2579950" y="139562"/>
                  <a:pt x="2580251" y="141432"/>
                </a:cubicBezTo>
                <a:cubicBezTo>
                  <a:pt x="2580552" y="143303"/>
                  <a:pt x="2581186" y="144750"/>
                  <a:pt x="2582151" y="145776"/>
                </a:cubicBezTo>
                <a:cubicBezTo>
                  <a:pt x="2583116" y="146801"/>
                  <a:pt x="2584444" y="147525"/>
                  <a:pt x="2586133" y="147948"/>
                </a:cubicBezTo>
                <a:cubicBezTo>
                  <a:pt x="2587822" y="148370"/>
                  <a:pt x="2590114" y="148641"/>
                  <a:pt x="2593010" y="148762"/>
                </a:cubicBezTo>
                <a:cubicBezTo>
                  <a:pt x="2609418" y="149727"/>
                  <a:pt x="2625887" y="149727"/>
                  <a:pt x="2642416" y="148762"/>
                </a:cubicBezTo>
                <a:cubicBezTo>
                  <a:pt x="2647483" y="148521"/>
                  <a:pt x="2651163" y="147857"/>
                  <a:pt x="2653455" y="146771"/>
                </a:cubicBezTo>
                <a:cubicBezTo>
                  <a:pt x="2655748" y="145685"/>
                  <a:pt x="2657256" y="143876"/>
                  <a:pt x="2657980" y="141342"/>
                </a:cubicBezTo>
                <a:cubicBezTo>
                  <a:pt x="2658704" y="138688"/>
                  <a:pt x="2659246" y="135973"/>
                  <a:pt x="2659608" y="133198"/>
                </a:cubicBezTo>
                <a:cubicBezTo>
                  <a:pt x="2659970" y="130423"/>
                  <a:pt x="2660272" y="127648"/>
                  <a:pt x="2660513" y="124873"/>
                </a:cubicBezTo>
                <a:lnTo>
                  <a:pt x="2673362" y="130664"/>
                </a:lnTo>
                <a:cubicBezTo>
                  <a:pt x="2673001" y="134405"/>
                  <a:pt x="2672518" y="137813"/>
                  <a:pt x="2671915" y="140890"/>
                </a:cubicBezTo>
                <a:cubicBezTo>
                  <a:pt x="2671312" y="143966"/>
                  <a:pt x="2670527" y="147133"/>
                  <a:pt x="2669562" y="150391"/>
                </a:cubicBezTo>
                <a:cubicBezTo>
                  <a:pt x="2668959" y="152080"/>
                  <a:pt x="2668205" y="153588"/>
                  <a:pt x="2667300" y="154915"/>
                </a:cubicBezTo>
                <a:cubicBezTo>
                  <a:pt x="2666395" y="156242"/>
                  <a:pt x="2665038" y="157388"/>
                  <a:pt x="2663228" y="158354"/>
                </a:cubicBezTo>
                <a:cubicBezTo>
                  <a:pt x="2661418" y="159319"/>
                  <a:pt x="2659096" y="160073"/>
                  <a:pt x="2656260" y="160616"/>
                </a:cubicBezTo>
                <a:cubicBezTo>
                  <a:pt x="2653425" y="161159"/>
                  <a:pt x="2649776" y="161551"/>
                  <a:pt x="2645312" y="161792"/>
                </a:cubicBezTo>
                <a:cubicBezTo>
                  <a:pt x="2626490" y="162637"/>
                  <a:pt x="2607729" y="162637"/>
                  <a:pt x="2589028" y="161792"/>
                </a:cubicBezTo>
                <a:cubicBezTo>
                  <a:pt x="2584806" y="161671"/>
                  <a:pt x="2581277" y="161189"/>
                  <a:pt x="2578441" y="160344"/>
                </a:cubicBezTo>
                <a:cubicBezTo>
                  <a:pt x="2575606" y="159500"/>
                  <a:pt x="2573314" y="158203"/>
                  <a:pt x="2571564" y="156453"/>
                </a:cubicBezTo>
                <a:cubicBezTo>
                  <a:pt x="2569815" y="154704"/>
                  <a:pt x="2568548" y="152381"/>
                  <a:pt x="2567764" y="149486"/>
                </a:cubicBezTo>
                <a:cubicBezTo>
                  <a:pt x="2566980" y="146590"/>
                  <a:pt x="2566588" y="142971"/>
                  <a:pt x="2566588" y="138627"/>
                </a:cubicBezTo>
                <a:lnTo>
                  <a:pt x="2566588" y="114920"/>
                </a:lnTo>
                <a:cubicBezTo>
                  <a:pt x="2560917" y="117936"/>
                  <a:pt x="2555096" y="120831"/>
                  <a:pt x="2549123" y="123606"/>
                </a:cubicBezTo>
                <a:cubicBezTo>
                  <a:pt x="2543151" y="126381"/>
                  <a:pt x="2536908" y="129156"/>
                  <a:pt x="2530392" y="131931"/>
                </a:cubicBezTo>
                <a:lnTo>
                  <a:pt x="2523334" y="118901"/>
                </a:lnTo>
                <a:cubicBezTo>
                  <a:pt x="2554582" y="106715"/>
                  <a:pt x="2581790" y="92117"/>
                  <a:pt x="2604954" y="75105"/>
                </a:cubicBezTo>
                <a:lnTo>
                  <a:pt x="2529306" y="75105"/>
                </a:lnTo>
                <a:lnTo>
                  <a:pt x="2529306" y="61894"/>
                </a:lnTo>
                <a:lnTo>
                  <a:pt x="2588304" y="61894"/>
                </a:lnTo>
                <a:lnTo>
                  <a:pt x="2588304" y="36738"/>
                </a:lnTo>
                <a:lnTo>
                  <a:pt x="2548852" y="36738"/>
                </a:lnTo>
                <a:lnTo>
                  <a:pt x="2548852" y="24432"/>
                </a:lnTo>
                <a:lnTo>
                  <a:pt x="2588304" y="24432"/>
                </a:lnTo>
                <a:close/>
                <a:moveTo>
                  <a:pt x="1901685" y="2353"/>
                </a:moveTo>
                <a:lnTo>
                  <a:pt x="1916525" y="3077"/>
                </a:lnTo>
                <a:lnTo>
                  <a:pt x="1916525" y="36557"/>
                </a:lnTo>
                <a:lnTo>
                  <a:pt x="1960683" y="36557"/>
                </a:lnTo>
                <a:lnTo>
                  <a:pt x="1960683" y="49588"/>
                </a:lnTo>
                <a:lnTo>
                  <a:pt x="1916525" y="49588"/>
                </a:lnTo>
                <a:lnTo>
                  <a:pt x="1916525" y="136275"/>
                </a:lnTo>
                <a:cubicBezTo>
                  <a:pt x="1916525" y="141342"/>
                  <a:pt x="1916103" y="145474"/>
                  <a:pt x="1915258" y="148671"/>
                </a:cubicBezTo>
                <a:cubicBezTo>
                  <a:pt x="1914414" y="151869"/>
                  <a:pt x="1912815" y="154463"/>
                  <a:pt x="1910462" y="156453"/>
                </a:cubicBezTo>
                <a:cubicBezTo>
                  <a:pt x="1908110" y="158444"/>
                  <a:pt x="1904822" y="159892"/>
                  <a:pt x="1900599" y="160797"/>
                </a:cubicBezTo>
                <a:cubicBezTo>
                  <a:pt x="1896377" y="161702"/>
                  <a:pt x="1890887" y="162395"/>
                  <a:pt x="1884131" y="162878"/>
                </a:cubicBezTo>
                <a:lnTo>
                  <a:pt x="1870919" y="163783"/>
                </a:lnTo>
                <a:lnTo>
                  <a:pt x="1865490" y="148762"/>
                </a:lnTo>
                <a:lnTo>
                  <a:pt x="1881959" y="147676"/>
                </a:lnTo>
                <a:cubicBezTo>
                  <a:pt x="1886423" y="147435"/>
                  <a:pt x="1889952" y="147103"/>
                  <a:pt x="1892546" y="146681"/>
                </a:cubicBezTo>
                <a:cubicBezTo>
                  <a:pt x="1895140" y="146258"/>
                  <a:pt x="1897100" y="145504"/>
                  <a:pt x="1898428" y="144419"/>
                </a:cubicBezTo>
                <a:cubicBezTo>
                  <a:pt x="1899755" y="143333"/>
                  <a:pt x="1900630" y="141825"/>
                  <a:pt x="1901052" y="139894"/>
                </a:cubicBezTo>
                <a:cubicBezTo>
                  <a:pt x="1901474" y="137964"/>
                  <a:pt x="1901685" y="135370"/>
                  <a:pt x="1901685" y="132112"/>
                </a:cubicBezTo>
                <a:lnTo>
                  <a:pt x="1901685" y="58998"/>
                </a:lnTo>
                <a:cubicBezTo>
                  <a:pt x="1896377" y="67564"/>
                  <a:pt x="1890736" y="75708"/>
                  <a:pt x="1884764" y="83430"/>
                </a:cubicBezTo>
                <a:cubicBezTo>
                  <a:pt x="1878792" y="91152"/>
                  <a:pt x="1872216" y="98511"/>
                  <a:pt x="1865038" y="105509"/>
                </a:cubicBezTo>
                <a:cubicBezTo>
                  <a:pt x="1857859" y="112507"/>
                  <a:pt x="1849866" y="119263"/>
                  <a:pt x="1841059" y="125778"/>
                </a:cubicBezTo>
                <a:cubicBezTo>
                  <a:pt x="1832251" y="132293"/>
                  <a:pt x="1822418" y="138688"/>
                  <a:pt x="1811560" y="144961"/>
                </a:cubicBezTo>
                <a:lnTo>
                  <a:pt x="1801968" y="132112"/>
                </a:lnTo>
                <a:cubicBezTo>
                  <a:pt x="1823926" y="120047"/>
                  <a:pt x="1842175" y="107198"/>
                  <a:pt x="1856713" y="93565"/>
                </a:cubicBezTo>
                <a:cubicBezTo>
                  <a:pt x="1871251" y="79931"/>
                  <a:pt x="1883226" y="65272"/>
                  <a:pt x="1892636" y="49588"/>
                </a:cubicBezTo>
                <a:lnTo>
                  <a:pt x="1811560" y="49588"/>
                </a:lnTo>
                <a:lnTo>
                  <a:pt x="1811560" y="36557"/>
                </a:lnTo>
                <a:lnTo>
                  <a:pt x="1901685" y="36557"/>
                </a:lnTo>
                <a:close/>
                <a:moveTo>
                  <a:pt x="66961" y="2353"/>
                </a:moveTo>
                <a:lnTo>
                  <a:pt x="80896" y="2896"/>
                </a:lnTo>
                <a:lnTo>
                  <a:pt x="80896" y="59903"/>
                </a:lnTo>
                <a:lnTo>
                  <a:pt x="138446" y="59903"/>
                </a:lnTo>
                <a:lnTo>
                  <a:pt x="138446" y="165593"/>
                </a:lnTo>
                <a:lnTo>
                  <a:pt x="124149" y="165593"/>
                </a:lnTo>
                <a:lnTo>
                  <a:pt x="124149" y="154553"/>
                </a:lnTo>
                <a:lnTo>
                  <a:pt x="0" y="154553"/>
                </a:lnTo>
                <a:lnTo>
                  <a:pt x="0" y="141704"/>
                </a:lnTo>
                <a:lnTo>
                  <a:pt x="124149" y="141704"/>
                </a:lnTo>
                <a:lnTo>
                  <a:pt x="124149" y="112929"/>
                </a:lnTo>
                <a:lnTo>
                  <a:pt x="10316" y="112929"/>
                </a:lnTo>
                <a:lnTo>
                  <a:pt x="10316" y="99899"/>
                </a:lnTo>
                <a:lnTo>
                  <a:pt x="124149" y="99899"/>
                </a:lnTo>
                <a:lnTo>
                  <a:pt x="124149" y="72752"/>
                </a:lnTo>
                <a:lnTo>
                  <a:pt x="3439" y="72752"/>
                </a:lnTo>
                <a:lnTo>
                  <a:pt x="3439" y="59903"/>
                </a:lnTo>
                <a:lnTo>
                  <a:pt x="66961" y="59903"/>
                </a:lnTo>
                <a:close/>
                <a:moveTo>
                  <a:pt x="3913698" y="1991"/>
                </a:moveTo>
                <a:cubicBezTo>
                  <a:pt x="3915026" y="4766"/>
                  <a:pt x="3916534" y="8446"/>
                  <a:pt x="3918223" y="13031"/>
                </a:cubicBezTo>
                <a:cubicBezTo>
                  <a:pt x="3919912" y="17615"/>
                  <a:pt x="3921360" y="21959"/>
                  <a:pt x="3922566" y="26061"/>
                </a:cubicBezTo>
                <a:lnTo>
                  <a:pt x="3956047" y="26061"/>
                </a:lnTo>
                <a:lnTo>
                  <a:pt x="3956047" y="92298"/>
                </a:lnTo>
                <a:lnTo>
                  <a:pt x="3884200" y="92298"/>
                </a:lnTo>
                <a:cubicBezTo>
                  <a:pt x="3883838" y="100743"/>
                  <a:pt x="3883174" y="108224"/>
                  <a:pt x="3882209" y="114739"/>
                </a:cubicBezTo>
                <a:cubicBezTo>
                  <a:pt x="3881244" y="121254"/>
                  <a:pt x="3879886" y="127347"/>
                  <a:pt x="3878137" y="133017"/>
                </a:cubicBezTo>
                <a:cubicBezTo>
                  <a:pt x="3876388" y="138688"/>
                  <a:pt x="3874156" y="144177"/>
                  <a:pt x="3871441" y="149486"/>
                </a:cubicBezTo>
                <a:cubicBezTo>
                  <a:pt x="3868726" y="154794"/>
                  <a:pt x="3865499" y="160465"/>
                  <a:pt x="3861759" y="166497"/>
                </a:cubicBezTo>
                <a:lnTo>
                  <a:pt x="3849272" y="159258"/>
                </a:lnTo>
                <a:cubicBezTo>
                  <a:pt x="3853735" y="152743"/>
                  <a:pt x="3857415" y="146681"/>
                  <a:pt x="3860311" y="141070"/>
                </a:cubicBezTo>
                <a:cubicBezTo>
                  <a:pt x="3863207" y="135460"/>
                  <a:pt x="3865499" y="129458"/>
                  <a:pt x="3867188" y="123063"/>
                </a:cubicBezTo>
                <a:cubicBezTo>
                  <a:pt x="3868877" y="116669"/>
                  <a:pt x="3870023" y="109490"/>
                  <a:pt x="3870627" y="101527"/>
                </a:cubicBezTo>
                <a:cubicBezTo>
                  <a:pt x="3871230" y="93565"/>
                  <a:pt x="3871531" y="84033"/>
                  <a:pt x="3871531" y="72933"/>
                </a:cubicBezTo>
                <a:lnTo>
                  <a:pt x="3871531" y="26061"/>
                </a:lnTo>
                <a:lnTo>
                  <a:pt x="3908631" y="26061"/>
                </a:lnTo>
                <a:cubicBezTo>
                  <a:pt x="3907546" y="22321"/>
                  <a:pt x="3906278" y="18611"/>
                  <a:pt x="3904831" y="14931"/>
                </a:cubicBezTo>
                <a:cubicBezTo>
                  <a:pt x="3903383" y="11251"/>
                  <a:pt x="3902116" y="8265"/>
                  <a:pt x="3901030" y="5973"/>
                </a:cubicBezTo>
                <a:close/>
                <a:moveTo>
                  <a:pt x="1176881" y="1991"/>
                </a:moveTo>
                <a:lnTo>
                  <a:pt x="1190273" y="2534"/>
                </a:lnTo>
                <a:lnTo>
                  <a:pt x="1190273" y="25337"/>
                </a:lnTo>
                <a:lnTo>
                  <a:pt x="1228458" y="25337"/>
                </a:lnTo>
                <a:lnTo>
                  <a:pt x="1228458" y="37643"/>
                </a:lnTo>
                <a:lnTo>
                  <a:pt x="1190273" y="37643"/>
                </a:lnTo>
                <a:lnTo>
                  <a:pt x="1190273" y="59903"/>
                </a:lnTo>
                <a:lnTo>
                  <a:pt x="1240041" y="59903"/>
                </a:lnTo>
                <a:lnTo>
                  <a:pt x="1240041" y="71848"/>
                </a:lnTo>
                <a:lnTo>
                  <a:pt x="1131275" y="71848"/>
                </a:lnTo>
                <a:lnTo>
                  <a:pt x="1131275" y="59903"/>
                </a:lnTo>
                <a:lnTo>
                  <a:pt x="1176881" y="59903"/>
                </a:lnTo>
                <a:lnTo>
                  <a:pt x="1176881" y="37643"/>
                </a:lnTo>
                <a:lnTo>
                  <a:pt x="1142495" y="37643"/>
                </a:lnTo>
                <a:lnTo>
                  <a:pt x="1142495" y="25337"/>
                </a:lnTo>
                <a:lnTo>
                  <a:pt x="1176881" y="25337"/>
                </a:lnTo>
                <a:close/>
                <a:moveTo>
                  <a:pt x="2418369" y="1810"/>
                </a:moveTo>
                <a:lnTo>
                  <a:pt x="2431761" y="2896"/>
                </a:lnTo>
                <a:cubicBezTo>
                  <a:pt x="2431520" y="4947"/>
                  <a:pt x="2431188" y="7360"/>
                  <a:pt x="2430766" y="10135"/>
                </a:cubicBezTo>
                <a:cubicBezTo>
                  <a:pt x="2430344" y="12910"/>
                  <a:pt x="2429891" y="15685"/>
                  <a:pt x="2429408" y="18460"/>
                </a:cubicBezTo>
                <a:lnTo>
                  <a:pt x="2495102" y="18460"/>
                </a:lnTo>
                <a:lnTo>
                  <a:pt x="2495283" y="29861"/>
                </a:lnTo>
                <a:lnTo>
                  <a:pt x="2427056" y="29861"/>
                </a:lnTo>
                <a:lnTo>
                  <a:pt x="2423798" y="41987"/>
                </a:lnTo>
                <a:lnTo>
                  <a:pt x="2487863" y="41987"/>
                </a:lnTo>
                <a:lnTo>
                  <a:pt x="2487863" y="53026"/>
                </a:lnTo>
                <a:lnTo>
                  <a:pt x="2419998" y="53026"/>
                </a:lnTo>
                <a:cubicBezTo>
                  <a:pt x="2419032" y="55077"/>
                  <a:pt x="2418098" y="57128"/>
                  <a:pt x="2417192" y="59179"/>
                </a:cubicBezTo>
                <a:cubicBezTo>
                  <a:pt x="2416288" y="61230"/>
                  <a:pt x="2415292" y="63221"/>
                  <a:pt x="2414206" y="65151"/>
                </a:cubicBezTo>
                <a:lnTo>
                  <a:pt x="2501074" y="65151"/>
                </a:lnTo>
                <a:lnTo>
                  <a:pt x="2501074" y="76553"/>
                </a:lnTo>
                <a:lnTo>
                  <a:pt x="2459631" y="76553"/>
                </a:lnTo>
                <a:cubicBezTo>
                  <a:pt x="2466146" y="83551"/>
                  <a:pt x="2473626" y="89674"/>
                  <a:pt x="2482072" y="94922"/>
                </a:cubicBezTo>
                <a:cubicBezTo>
                  <a:pt x="2490518" y="100170"/>
                  <a:pt x="2499808" y="104604"/>
                  <a:pt x="2509942" y="108224"/>
                </a:cubicBezTo>
                <a:lnTo>
                  <a:pt x="2504513" y="119806"/>
                </a:lnTo>
                <a:cubicBezTo>
                  <a:pt x="2498842" y="117393"/>
                  <a:pt x="2493202" y="114678"/>
                  <a:pt x="2487592" y="111662"/>
                </a:cubicBezTo>
                <a:cubicBezTo>
                  <a:pt x="2481982" y="108646"/>
                  <a:pt x="2476613" y="105328"/>
                  <a:pt x="2471485" y="101708"/>
                </a:cubicBezTo>
                <a:cubicBezTo>
                  <a:pt x="2466358" y="98089"/>
                  <a:pt x="2461531" y="94168"/>
                  <a:pt x="2457007" y="89945"/>
                </a:cubicBezTo>
                <a:cubicBezTo>
                  <a:pt x="2452483" y="85722"/>
                  <a:pt x="2448410" y="81258"/>
                  <a:pt x="2444791" y="76553"/>
                </a:cubicBezTo>
                <a:lnTo>
                  <a:pt x="2407148" y="76553"/>
                </a:lnTo>
                <a:cubicBezTo>
                  <a:pt x="2401116" y="84757"/>
                  <a:pt x="2393364" y="92418"/>
                  <a:pt x="2383893" y="99537"/>
                </a:cubicBezTo>
                <a:cubicBezTo>
                  <a:pt x="2374422" y="106655"/>
                  <a:pt x="2362568" y="113532"/>
                  <a:pt x="2348332" y="120168"/>
                </a:cubicBezTo>
                <a:lnTo>
                  <a:pt x="2340912" y="110033"/>
                </a:lnTo>
                <a:cubicBezTo>
                  <a:pt x="2352614" y="104725"/>
                  <a:pt x="2362478" y="99356"/>
                  <a:pt x="2370501" y="93927"/>
                </a:cubicBezTo>
                <a:cubicBezTo>
                  <a:pt x="2378524" y="88497"/>
                  <a:pt x="2385311" y="82706"/>
                  <a:pt x="2390861" y="76553"/>
                </a:cubicBezTo>
                <a:lnTo>
                  <a:pt x="2349779" y="76553"/>
                </a:lnTo>
                <a:lnTo>
                  <a:pt x="2349779" y="65151"/>
                </a:lnTo>
                <a:lnTo>
                  <a:pt x="2399366" y="65151"/>
                </a:lnTo>
                <a:cubicBezTo>
                  <a:pt x="2401780" y="61532"/>
                  <a:pt x="2403951" y="57490"/>
                  <a:pt x="2405882" y="53026"/>
                </a:cubicBezTo>
                <a:lnTo>
                  <a:pt x="2363172" y="53026"/>
                </a:lnTo>
                <a:lnTo>
                  <a:pt x="2363172" y="41987"/>
                </a:lnTo>
                <a:lnTo>
                  <a:pt x="2410044" y="41987"/>
                </a:lnTo>
                <a:cubicBezTo>
                  <a:pt x="2411250" y="38367"/>
                  <a:pt x="2412336" y="34325"/>
                  <a:pt x="2413302" y="29861"/>
                </a:cubicBezTo>
                <a:lnTo>
                  <a:pt x="2356114" y="29861"/>
                </a:lnTo>
                <a:lnTo>
                  <a:pt x="2355932" y="18460"/>
                </a:lnTo>
                <a:lnTo>
                  <a:pt x="2415654" y="18460"/>
                </a:lnTo>
                <a:cubicBezTo>
                  <a:pt x="2416258" y="15806"/>
                  <a:pt x="2416800" y="12850"/>
                  <a:pt x="2417283" y="9592"/>
                </a:cubicBezTo>
                <a:cubicBezTo>
                  <a:pt x="2417766" y="6335"/>
                  <a:pt x="2418128" y="3741"/>
                  <a:pt x="2418369" y="1810"/>
                </a:cubicBezTo>
                <a:close/>
                <a:moveTo>
                  <a:pt x="4496466" y="1629"/>
                </a:moveTo>
                <a:cubicBezTo>
                  <a:pt x="4497070" y="2956"/>
                  <a:pt x="4497914" y="4917"/>
                  <a:pt x="4499000" y="7511"/>
                </a:cubicBezTo>
                <a:cubicBezTo>
                  <a:pt x="4500086" y="10105"/>
                  <a:pt x="4501172" y="12910"/>
                  <a:pt x="4502258" y="15926"/>
                </a:cubicBezTo>
                <a:cubicBezTo>
                  <a:pt x="4503344" y="18943"/>
                  <a:pt x="4504369" y="21868"/>
                  <a:pt x="4505334" y="24704"/>
                </a:cubicBezTo>
                <a:cubicBezTo>
                  <a:pt x="4506300" y="27539"/>
                  <a:pt x="4507084" y="29861"/>
                  <a:pt x="4507687" y="31671"/>
                </a:cubicBezTo>
                <a:lnTo>
                  <a:pt x="4551302" y="31671"/>
                </a:lnTo>
                <a:lnTo>
                  <a:pt x="4551302" y="44520"/>
                </a:lnTo>
                <a:lnTo>
                  <a:pt x="4445613" y="44520"/>
                </a:lnTo>
                <a:lnTo>
                  <a:pt x="4445613" y="31671"/>
                </a:lnTo>
                <a:lnTo>
                  <a:pt x="4493571" y="31671"/>
                </a:lnTo>
                <a:cubicBezTo>
                  <a:pt x="4492968" y="29499"/>
                  <a:pt x="4492214" y="27117"/>
                  <a:pt x="4491309" y="24523"/>
                </a:cubicBezTo>
                <a:cubicBezTo>
                  <a:pt x="4490404" y="21929"/>
                  <a:pt x="4489469" y="19395"/>
                  <a:pt x="4488504" y="16922"/>
                </a:cubicBezTo>
                <a:cubicBezTo>
                  <a:pt x="4487538" y="14448"/>
                  <a:pt x="4486634" y="12156"/>
                  <a:pt x="4485789" y="10045"/>
                </a:cubicBezTo>
                <a:cubicBezTo>
                  <a:pt x="4484944" y="7933"/>
                  <a:pt x="4484281" y="6335"/>
                  <a:pt x="4483798" y="5249"/>
                </a:cubicBezTo>
                <a:close/>
                <a:moveTo>
                  <a:pt x="4430592" y="1448"/>
                </a:moveTo>
                <a:lnTo>
                  <a:pt x="4444888" y="3801"/>
                </a:lnTo>
                <a:cubicBezTo>
                  <a:pt x="4442596" y="10919"/>
                  <a:pt x="4440274" y="17646"/>
                  <a:pt x="4437921" y="23980"/>
                </a:cubicBezTo>
                <a:cubicBezTo>
                  <a:pt x="4435568" y="30314"/>
                  <a:pt x="4433065" y="36497"/>
                  <a:pt x="4430411" y="42530"/>
                </a:cubicBezTo>
                <a:lnTo>
                  <a:pt x="4430411" y="163602"/>
                </a:lnTo>
                <a:lnTo>
                  <a:pt x="4417380" y="163602"/>
                </a:lnTo>
                <a:lnTo>
                  <a:pt x="4417380" y="68047"/>
                </a:lnTo>
                <a:cubicBezTo>
                  <a:pt x="4411951" y="77337"/>
                  <a:pt x="4405918" y="86265"/>
                  <a:pt x="4399283" y="94831"/>
                </a:cubicBezTo>
                <a:lnTo>
                  <a:pt x="4388606" y="85240"/>
                </a:lnTo>
                <a:cubicBezTo>
                  <a:pt x="4397534" y="73175"/>
                  <a:pt x="4405618" y="60084"/>
                  <a:pt x="4412856" y="45968"/>
                </a:cubicBezTo>
                <a:cubicBezTo>
                  <a:pt x="4420095" y="31852"/>
                  <a:pt x="4426007" y="17012"/>
                  <a:pt x="4430592" y="1448"/>
                </a:cubicBezTo>
                <a:close/>
                <a:moveTo>
                  <a:pt x="381315" y="1448"/>
                </a:moveTo>
                <a:lnTo>
                  <a:pt x="394345" y="2534"/>
                </a:lnTo>
                <a:cubicBezTo>
                  <a:pt x="393741" y="8325"/>
                  <a:pt x="393168" y="13815"/>
                  <a:pt x="392625" y="19003"/>
                </a:cubicBezTo>
                <a:cubicBezTo>
                  <a:pt x="392083" y="24191"/>
                  <a:pt x="391509" y="29258"/>
                  <a:pt x="390906" y="34205"/>
                </a:cubicBezTo>
                <a:lnTo>
                  <a:pt x="423301" y="34205"/>
                </a:lnTo>
                <a:lnTo>
                  <a:pt x="423301" y="47054"/>
                </a:lnTo>
                <a:cubicBezTo>
                  <a:pt x="421491" y="62980"/>
                  <a:pt x="419349" y="76523"/>
                  <a:pt x="416876" y="87683"/>
                </a:cubicBezTo>
                <a:cubicBezTo>
                  <a:pt x="414403" y="98843"/>
                  <a:pt x="410994" y="108706"/>
                  <a:pt x="406651" y="117272"/>
                </a:cubicBezTo>
                <a:cubicBezTo>
                  <a:pt x="411356" y="121254"/>
                  <a:pt x="415820" y="125175"/>
                  <a:pt x="420043" y="129036"/>
                </a:cubicBezTo>
                <a:cubicBezTo>
                  <a:pt x="424266" y="132896"/>
                  <a:pt x="427825" y="136335"/>
                  <a:pt x="430721" y="139351"/>
                </a:cubicBezTo>
                <a:lnTo>
                  <a:pt x="421310" y="152381"/>
                </a:lnTo>
                <a:cubicBezTo>
                  <a:pt x="418656" y="149245"/>
                  <a:pt x="415398" y="145716"/>
                  <a:pt x="411537" y="141794"/>
                </a:cubicBezTo>
                <a:cubicBezTo>
                  <a:pt x="407677" y="137873"/>
                  <a:pt x="403574" y="133922"/>
                  <a:pt x="399231" y="129941"/>
                </a:cubicBezTo>
                <a:cubicBezTo>
                  <a:pt x="395008" y="135852"/>
                  <a:pt x="390092" y="141583"/>
                  <a:pt x="384482" y="147133"/>
                </a:cubicBezTo>
                <a:cubicBezTo>
                  <a:pt x="378871" y="152683"/>
                  <a:pt x="372145" y="158655"/>
                  <a:pt x="364303" y="165050"/>
                </a:cubicBezTo>
                <a:lnTo>
                  <a:pt x="353987" y="155096"/>
                </a:lnTo>
                <a:cubicBezTo>
                  <a:pt x="361830" y="149064"/>
                  <a:pt x="368586" y="143393"/>
                  <a:pt x="374256" y="138084"/>
                </a:cubicBezTo>
                <a:cubicBezTo>
                  <a:pt x="379927" y="132776"/>
                  <a:pt x="384874" y="127045"/>
                  <a:pt x="389096" y="120892"/>
                </a:cubicBezTo>
                <a:cubicBezTo>
                  <a:pt x="384512" y="117031"/>
                  <a:pt x="380138" y="113442"/>
                  <a:pt x="375976" y="110124"/>
                </a:cubicBezTo>
                <a:cubicBezTo>
                  <a:pt x="371813" y="106806"/>
                  <a:pt x="368164" y="104001"/>
                  <a:pt x="365027" y="101708"/>
                </a:cubicBezTo>
                <a:cubicBezTo>
                  <a:pt x="367078" y="93384"/>
                  <a:pt x="369038" y="84757"/>
                  <a:pt x="370908" y="75829"/>
                </a:cubicBezTo>
                <a:cubicBezTo>
                  <a:pt x="372778" y="66901"/>
                  <a:pt x="374437" y="57551"/>
                  <a:pt x="375885" y="47778"/>
                </a:cubicBezTo>
                <a:lnTo>
                  <a:pt x="357426" y="47778"/>
                </a:lnTo>
                <a:lnTo>
                  <a:pt x="357426" y="34205"/>
                </a:lnTo>
                <a:lnTo>
                  <a:pt x="377876" y="34205"/>
                </a:lnTo>
                <a:cubicBezTo>
                  <a:pt x="378600" y="28896"/>
                  <a:pt x="379233" y="23527"/>
                  <a:pt x="379776" y="18098"/>
                </a:cubicBezTo>
                <a:cubicBezTo>
                  <a:pt x="380319" y="12669"/>
                  <a:pt x="380832" y="7119"/>
                  <a:pt x="381315" y="1448"/>
                </a:cubicBezTo>
                <a:close/>
                <a:moveTo>
                  <a:pt x="1541183" y="1267"/>
                </a:moveTo>
                <a:lnTo>
                  <a:pt x="1553128" y="1810"/>
                </a:lnTo>
                <a:lnTo>
                  <a:pt x="1552404" y="42711"/>
                </a:lnTo>
                <a:lnTo>
                  <a:pt x="1552404" y="44158"/>
                </a:lnTo>
                <a:lnTo>
                  <a:pt x="1600000" y="44158"/>
                </a:lnTo>
                <a:lnTo>
                  <a:pt x="1600000" y="56646"/>
                </a:lnTo>
                <a:lnTo>
                  <a:pt x="1552223" y="56646"/>
                </a:lnTo>
                <a:cubicBezTo>
                  <a:pt x="1551981" y="69797"/>
                  <a:pt x="1551197" y="81288"/>
                  <a:pt x="1549870" y="91121"/>
                </a:cubicBezTo>
                <a:cubicBezTo>
                  <a:pt x="1548543" y="100954"/>
                  <a:pt x="1546492" y="109943"/>
                  <a:pt x="1543717" y="118087"/>
                </a:cubicBezTo>
                <a:cubicBezTo>
                  <a:pt x="1540942" y="126231"/>
                  <a:pt x="1537383" y="133982"/>
                  <a:pt x="1533039" y="141342"/>
                </a:cubicBezTo>
                <a:cubicBezTo>
                  <a:pt x="1528696" y="148702"/>
                  <a:pt x="1523387" y="156423"/>
                  <a:pt x="1517114" y="164507"/>
                </a:cubicBezTo>
                <a:lnTo>
                  <a:pt x="1505893" y="156544"/>
                </a:lnTo>
                <a:cubicBezTo>
                  <a:pt x="1512167" y="148822"/>
                  <a:pt x="1517385" y="141583"/>
                  <a:pt x="1521547" y="134827"/>
                </a:cubicBezTo>
                <a:cubicBezTo>
                  <a:pt x="1525710" y="128070"/>
                  <a:pt x="1529058" y="120952"/>
                  <a:pt x="1531591" y="113472"/>
                </a:cubicBezTo>
                <a:cubicBezTo>
                  <a:pt x="1534125" y="105992"/>
                  <a:pt x="1536026" y="97727"/>
                  <a:pt x="1537292" y="88678"/>
                </a:cubicBezTo>
                <a:cubicBezTo>
                  <a:pt x="1538559" y="79629"/>
                  <a:pt x="1539494" y="68952"/>
                  <a:pt x="1540097" y="56646"/>
                </a:cubicBezTo>
                <a:lnTo>
                  <a:pt x="1522724" y="56646"/>
                </a:lnTo>
                <a:lnTo>
                  <a:pt x="1522724" y="44158"/>
                </a:lnTo>
                <a:lnTo>
                  <a:pt x="1540640" y="44158"/>
                </a:lnTo>
                <a:lnTo>
                  <a:pt x="1540640" y="42711"/>
                </a:lnTo>
                <a:cubicBezTo>
                  <a:pt x="1540761" y="40056"/>
                  <a:pt x="1540821" y="36407"/>
                  <a:pt x="1540821" y="31762"/>
                </a:cubicBezTo>
                <a:cubicBezTo>
                  <a:pt x="1540821" y="27117"/>
                  <a:pt x="1540882" y="22502"/>
                  <a:pt x="1541002" y="17917"/>
                </a:cubicBezTo>
                <a:cubicBezTo>
                  <a:pt x="1541002" y="12608"/>
                  <a:pt x="1541063" y="7059"/>
                  <a:pt x="1541183" y="1267"/>
                </a:cubicBezTo>
                <a:close/>
                <a:moveTo>
                  <a:pt x="3706482" y="1086"/>
                </a:moveTo>
                <a:cubicBezTo>
                  <a:pt x="3706965" y="2293"/>
                  <a:pt x="3707538" y="3741"/>
                  <a:pt x="3708202" y="5430"/>
                </a:cubicBezTo>
                <a:cubicBezTo>
                  <a:pt x="3708865" y="7119"/>
                  <a:pt x="3709498" y="8898"/>
                  <a:pt x="3710102" y="10768"/>
                </a:cubicBezTo>
                <a:cubicBezTo>
                  <a:pt x="3710705" y="12639"/>
                  <a:pt x="3711308" y="14539"/>
                  <a:pt x="3711912" y="16469"/>
                </a:cubicBezTo>
                <a:cubicBezTo>
                  <a:pt x="3712515" y="18400"/>
                  <a:pt x="3713058" y="20149"/>
                  <a:pt x="3713540" y="21717"/>
                </a:cubicBezTo>
                <a:lnTo>
                  <a:pt x="3772538" y="21717"/>
                </a:lnTo>
                <a:lnTo>
                  <a:pt x="3772538" y="57370"/>
                </a:lnTo>
                <a:lnTo>
                  <a:pt x="3759146" y="57370"/>
                </a:lnTo>
                <a:lnTo>
                  <a:pt x="3759146" y="34929"/>
                </a:lnTo>
                <a:lnTo>
                  <a:pt x="3647484" y="34929"/>
                </a:lnTo>
                <a:lnTo>
                  <a:pt x="3647484" y="57732"/>
                </a:lnTo>
                <a:lnTo>
                  <a:pt x="3634092" y="57732"/>
                </a:lnTo>
                <a:lnTo>
                  <a:pt x="3634092" y="21717"/>
                </a:lnTo>
                <a:lnTo>
                  <a:pt x="3697796" y="21717"/>
                </a:lnTo>
                <a:cubicBezTo>
                  <a:pt x="3696951" y="18460"/>
                  <a:pt x="3695956" y="15112"/>
                  <a:pt x="3694809" y="11673"/>
                </a:cubicBezTo>
                <a:cubicBezTo>
                  <a:pt x="3693663" y="8235"/>
                  <a:pt x="3692607" y="5490"/>
                  <a:pt x="3691642" y="3439"/>
                </a:cubicBezTo>
                <a:close/>
                <a:moveTo>
                  <a:pt x="2032349" y="1086"/>
                </a:moveTo>
                <a:lnTo>
                  <a:pt x="2043389" y="5973"/>
                </a:lnTo>
                <a:cubicBezTo>
                  <a:pt x="2040855" y="10557"/>
                  <a:pt x="2038352" y="14871"/>
                  <a:pt x="2035878" y="18912"/>
                </a:cubicBezTo>
                <a:cubicBezTo>
                  <a:pt x="2033405" y="22954"/>
                  <a:pt x="2030841" y="26845"/>
                  <a:pt x="2028187" y="30585"/>
                </a:cubicBezTo>
                <a:lnTo>
                  <a:pt x="2028187" y="96641"/>
                </a:lnTo>
                <a:lnTo>
                  <a:pt x="2014976" y="96641"/>
                </a:lnTo>
                <a:lnTo>
                  <a:pt x="2014976" y="47054"/>
                </a:lnTo>
                <a:cubicBezTo>
                  <a:pt x="2011477" y="50915"/>
                  <a:pt x="2007676" y="54776"/>
                  <a:pt x="2003574" y="58636"/>
                </a:cubicBezTo>
                <a:cubicBezTo>
                  <a:pt x="1999472" y="62497"/>
                  <a:pt x="1994948" y="66539"/>
                  <a:pt x="1990001" y="70762"/>
                </a:cubicBezTo>
                <a:lnTo>
                  <a:pt x="1981676" y="61351"/>
                </a:lnTo>
                <a:cubicBezTo>
                  <a:pt x="1991690" y="52664"/>
                  <a:pt x="2001101" y="43133"/>
                  <a:pt x="2009908" y="32757"/>
                </a:cubicBezTo>
                <a:cubicBezTo>
                  <a:pt x="2018716" y="22381"/>
                  <a:pt x="2026196" y="11824"/>
                  <a:pt x="2032349" y="1086"/>
                </a:cubicBezTo>
                <a:close/>
                <a:moveTo>
                  <a:pt x="1103405" y="1086"/>
                </a:moveTo>
                <a:lnTo>
                  <a:pt x="1116435" y="1629"/>
                </a:lnTo>
                <a:lnTo>
                  <a:pt x="1116435" y="35834"/>
                </a:lnTo>
                <a:lnTo>
                  <a:pt x="1135618" y="35834"/>
                </a:lnTo>
                <a:lnTo>
                  <a:pt x="1135618" y="47597"/>
                </a:lnTo>
                <a:lnTo>
                  <a:pt x="1116435" y="47597"/>
                </a:lnTo>
                <a:lnTo>
                  <a:pt x="1116435" y="81439"/>
                </a:lnTo>
                <a:cubicBezTo>
                  <a:pt x="1119331" y="80474"/>
                  <a:pt x="1122015" y="79539"/>
                  <a:pt x="1124488" y="78634"/>
                </a:cubicBezTo>
                <a:cubicBezTo>
                  <a:pt x="1126962" y="77729"/>
                  <a:pt x="1129224" y="76855"/>
                  <a:pt x="1131275" y="76010"/>
                </a:cubicBezTo>
                <a:lnTo>
                  <a:pt x="1132542" y="84154"/>
                </a:lnTo>
                <a:lnTo>
                  <a:pt x="1133085" y="88859"/>
                </a:lnTo>
                <a:cubicBezTo>
                  <a:pt x="1131395" y="89583"/>
                  <a:pt x="1129073" y="90428"/>
                  <a:pt x="1126117" y="91393"/>
                </a:cubicBezTo>
                <a:cubicBezTo>
                  <a:pt x="1123161" y="92358"/>
                  <a:pt x="1119934" y="93384"/>
                  <a:pt x="1116435" y="94469"/>
                </a:cubicBezTo>
                <a:lnTo>
                  <a:pt x="1116435" y="145142"/>
                </a:lnTo>
                <a:cubicBezTo>
                  <a:pt x="1116435" y="148641"/>
                  <a:pt x="1116103" y="151477"/>
                  <a:pt x="1115440" y="153648"/>
                </a:cubicBezTo>
                <a:cubicBezTo>
                  <a:pt x="1114776" y="155820"/>
                  <a:pt x="1113690" y="157539"/>
                  <a:pt x="1112182" y="158806"/>
                </a:cubicBezTo>
                <a:cubicBezTo>
                  <a:pt x="1110674" y="160073"/>
                  <a:pt x="1108623" y="160978"/>
                  <a:pt x="1106029" y="161521"/>
                </a:cubicBezTo>
                <a:cubicBezTo>
                  <a:pt x="1103435" y="162064"/>
                  <a:pt x="1100207" y="162456"/>
                  <a:pt x="1096347" y="162697"/>
                </a:cubicBezTo>
                <a:lnTo>
                  <a:pt x="1086755" y="163421"/>
                </a:lnTo>
                <a:lnTo>
                  <a:pt x="1082774" y="150934"/>
                </a:lnTo>
                <a:lnTo>
                  <a:pt x="1092546" y="150391"/>
                </a:lnTo>
                <a:cubicBezTo>
                  <a:pt x="1094718" y="150270"/>
                  <a:pt x="1096498" y="150059"/>
                  <a:pt x="1097885" y="149757"/>
                </a:cubicBezTo>
                <a:cubicBezTo>
                  <a:pt x="1099272" y="149456"/>
                  <a:pt x="1100358" y="148973"/>
                  <a:pt x="1101143" y="148309"/>
                </a:cubicBezTo>
                <a:cubicBezTo>
                  <a:pt x="1101927" y="147646"/>
                  <a:pt x="1102500" y="146741"/>
                  <a:pt x="1102862" y="145595"/>
                </a:cubicBezTo>
                <a:cubicBezTo>
                  <a:pt x="1103224" y="144449"/>
                  <a:pt x="1103405" y="142910"/>
                  <a:pt x="1103405" y="140980"/>
                </a:cubicBezTo>
                <a:lnTo>
                  <a:pt x="1103405" y="98451"/>
                </a:lnTo>
                <a:cubicBezTo>
                  <a:pt x="1098458" y="100019"/>
                  <a:pt x="1093723" y="101437"/>
                  <a:pt x="1089198" y="102704"/>
                </a:cubicBezTo>
                <a:cubicBezTo>
                  <a:pt x="1084674" y="103971"/>
                  <a:pt x="1080843" y="105026"/>
                  <a:pt x="1077706" y="105871"/>
                </a:cubicBezTo>
                <a:lnTo>
                  <a:pt x="1074449" y="93022"/>
                </a:lnTo>
                <a:cubicBezTo>
                  <a:pt x="1078430" y="92177"/>
                  <a:pt x="1082955" y="91121"/>
                  <a:pt x="1088022" y="89855"/>
                </a:cubicBezTo>
                <a:cubicBezTo>
                  <a:pt x="1093089" y="88588"/>
                  <a:pt x="1098217" y="87110"/>
                  <a:pt x="1103405" y="85421"/>
                </a:cubicBezTo>
                <a:lnTo>
                  <a:pt x="1103405" y="47597"/>
                </a:lnTo>
                <a:lnTo>
                  <a:pt x="1080783" y="47597"/>
                </a:lnTo>
                <a:lnTo>
                  <a:pt x="1080783" y="35834"/>
                </a:lnTo>
                <a:lnTo>
                  <a:pt x="1103405" y="35834"/>
                </a:lnTo>
                <a:close/>
                <a:moveTo>
                  <a:pt x="1487434" y="0"/>
                </a:moveTo>
                <a:cubicBezTo>
                  <a:pt x="1487916" y="1207"/>
                  <a:pt x="1488489" y="2715"/>
                  <a:pt x="1489153" y="4525"/>
                </a:cubicBezTo>
                <a:cubicBezTo>
                  <a:pt x="1489817" y="6335"/>
                  <a:pt x="1490480" y="8235"/>
                  <a:pt x="1491144" y="10226"/>
                </a:cubicBezTo>
                <a:cubicBezTo>
                  <a:pt x="1491807" y="12216"/>
                  <a:pt x="1492471" y="14237"/>
                  <a:pt x="1493134" y="16288"/>
                </a:cubicBezTo>
                <a:cubicBezTo>
                  <a:pt x="1493798" y="18339"/>
                  <a:pt x="1494431" y="20209"/>
                  <a:pt x="1495035" y="21898"/>
                </a:cubicBezTo>
                <a:lnTo>
                  <a:pt x="1527791" y="21898"/>
                </a:lnTo>
                <a:lnTo>
                  <a:pt x="1527791" y="34024"/>
                </a:lnTo>
                <a:lnTo>
                  <a:pt x="1445809" y="34024"/>
                </a:lnTo>
                <a:lnTo>
                  <a:pt x="1445809" y="21898"/>
                </a:lnTo>
                <a:lnTo>
                  <a:pt x="1481462" y="21898"/>
                </a:lnTo>
                <a:cubicBezTo>
                  <a:pt x="1480496" y="18520"/>
                  <a:pt x="1479410" y="15021"/>
                  <a:pt x="1478204" y="11402"/>
                </a:cubicBezTo>
                <a:cubicBezTo>
                  <a:pt x="1476997" y="7782"/>
                  <a:pt x="1475912" y="4826"/>
                  <a:pt x="1474946" y="2534"/>
                </a:cubicBezTo>
                <a:close/>
              </a:path>
            </a:pathLst>
          </a:custGeom>
          <a:solidFill>
            <a:srgbClr val="F9F5ED"/>
          </a:solidFill>
          <a:ln>
            <a:noFill/>
          </a:ln>
          <a:effectLst>
            <a:outerShdw blurRad="114300" dist="63500" dir="5400000" algn="t" rotWithShape="0">
              <a:prstClr val="black">
                <a:alpha val="68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just">
              <a:lnSpc>
                <a:spcPct val="130000"/>
              </a:lnSpc>
            </a:pPr>
            <a:endParaRPr lang="zh-CN" altLang="en-US" sz="1050" dirty="0">
              <a:solidFill>
                <a:srgbClr val="F9F5ED"/>
              </a:solidFill>
              <a:effectLst>
                <a:outerShdw blurRad="114300" dist="63500" dir="5400000" algn="t" rotWithShape="0">
                  <a:prstClr val="black">
                    <a:alpha val="68000"/>
                  </a:prstClr>
                </a:outerShdw>
              </a:effectLst>
              <a:latin typeface="阿里巴巴普惠体 R" panose="00020600040101010101" pitchFamily="18" charset="-122"/>
              <a:ea typeface="阿里巴巴普惠体 R" panose="00020600040101010101" pitchFamily="18" charset="-122"/>
              <a:cs typeface="阿里巴巴普惠体 R" panose="00020600040101010101" pitchFamily="18" charset="-122"/>
            </a:endParaRPr>
          </a:p>
        </p:txBody>
      </p:sp>
      <p:sp>
        <p:nvSpPr>
          <p:cNvPr id="64" name="任意多边形: 形状 63">
            <a:extLst>
              <a:ext uri="{FF2B5EF4-FFF2-40B4-BE49-F238E27FC236}">
                <a16:creationId xmlns:a16="http://schemas.microsoft.com/office/drawing/2014/main" xmlns="" id="{54CCEB9D-28DB-4966-BDA6-AB4873ABCB32}"/>
              </a:ext>
            </a:extLst>
          </p:cNvPr>
          <p:cNvSpPr/>
          <p:nvPr/>
        </p:nvSpPr>
        <p:spPr>
          <a:xfrm>
            <a:off x="6196597" y="4801481"/>
            <a:ext cx="1431541" cy="250367"/>
          </a:xfrm>
          <a:custGeom>
            <a:avLst/>
            <a:gdLst/>
            <a:ahLst/>
            <a:cxnLst/>
            <a:rect l="l" t="t" r="r" b="b"/>
            <a:pathLst>
              <a:path w="1908721" h="333822">
                <a:moveTo>
                  <a:pt x="1874342" y="300186"/>
                </a:moveTo>
                <a:cubicBezTo>
                  <a:pt x="1876921" y="301129"/>
                  <a:pt x="1881870" y="303002"/>
                  <a:pt x="1889187" y="305805"/>
                </a:cubicBezTo>
                <a:cubicBezTo>
                  <a:pt x="1896505" y="308608"/>
                  <a:pt x="1900858" y="310381"/>
                  <a:pt x="1902247" y="311125"/>
                </a:cubicBezTo>
                <a:cubicBezTo>
                  <a:pt x="1903636" y="311869"/>
                  <a:pt x="1904789" y="313941"/>
                  <a:pt x="1905707" y="317339"/>
                </a:cubicBezTo>
                <a:cubicBezTo>
                  <a:pt x="1906625" y="320737"/>
                  <a:pt x="1907084" y="323949"/>
                  <a:pt x="1907084" y="326975"/>
                </a:cubicBezTo>
                <a:cubicBezTo>
                  <a:pt x="1907084" y="329506"/>
                  <a:pt x="1906761" y="330845"/>
                  <a:pt x="1906116" y="330994"/>
                </a:cubicBezTo>
                <a:cubicBezTo>
                  <a:pt x="1905571" y="331143"/>
                  <a:pt x="1904901" y="330870"/>
                  <a:pt x="1904107" y="330175"/>
                </a:cubicBezTo>
                <a:cubicBezTo>
                  <a:pt x="1903314" y="329481"/>
                  <a:pt x="1901875" y="328017"/>
                  <a:pt x="1899791" y="325785"/>
                </a:cubicBezTo>
                <a:cubicBezTo>
                  <a:pt x="1896964" y="322709"/>
                  <a:pt x="1894781" y="320402"/>
                  <a:pt x="1893243" y="318864"/>
                </a:cubicBezTo>
                <a:cubicBezTo>
                  <a:pt x="1889820" y="315392"/>
                  <a:pt x="1886583" y="312452"/>
                  <a:pt x="1883532" y="310046"/>
                </a:cubicBezTo>
                <a:cubicBezTo>
                  <a:pt x="1880481" y="307640"/>
                  <a:pt x="1877901" y="305780"/>
                  <a:pt x="1875793" y="304465"/>
                </a:cubicBezTo>
                <a:cubicBezTo>
                  <a:pt x="1873684" y="303151"/>
                  <a:pt x="1872630" y="302543"/>
                  <a:pt x="1872630" y="302642"/>
                </a:cubicBezTo>
                <a:close/>
                <a:moveTo>
                  <a:pt x="479450" y="295424"/>
                </a:moveTo>
                <a:lnTo>
                  <a:pt x="475953" y="296094"/>
                </a:lnTo>
                <a:cubicBezTo>
                  <a:pt x="473571" y="296590"/>
                  <a:pt x="471661" y="297061"/>
                  <a:pt x="470223" y="297508"/>
                </a:cubicBezTo>
                <a:cubicBezTo>
                  <a:pt x="468784" y="297954"/>
                  <a:pt x="467767" y="298314"/>
                  <a:pt x="467172" y="298587"/>
                </a:cubicBezTo>
                <a:cubicBezTo>
                  <a:pt x="466576" y="298859"/>
                  <a:pt x="466229" y="299045"/>
                  <a:pt x="466130" y="299145"/>
                </a:cubicBezTo>
                <a:lnTo>
                  <a:pt x="462335" y="296540"/>
                </a:lnTo>
                <a:cubicBezTo>
                  <a:pt x="462831" y="303138"/>
                  <a:pt x="463302" y="308670"/>
                  <a:pt x="463749" y="313134"/>
                </a:cubicBezTo>
                <a:cubicBezTo>
                  <a:pt x="467618" y="312837"/>
                  <a:pt x="472033" y="312440"/>
                  <a:pt x="476994" y="311944"/>
                </a:cubicBezTo>
                <a:lnTo>
                  <a:pt x="478632" y="311795"/>
                </a:lnTo>
                <a:cubicBezTo>
                  <a:pt x="478979" y="307529"/>
                  <a:pt x="479252" y="302072"/>
                  <a:pt x="479450" y="295424"/>
                </a:cubicBezTo>
                <a:close/>
                <a:moveTo>
                  <a:pt x="504825" y="292001"/>
                </a:moveTo>
                <a:cubicBezTo>
                  <a:pt x="502642" y="292001"/>
                  <a:pt x="500509" y="292150"/>
                  <a:pt x="498426" y="292447"/>
                </a:cubicBezTo>
                <a:cubicBezTo>
                  <a:pt x="493862" y="292993"/>
                  <a:pt x="489967" y="293539"/>
                  <a:pt x="486743" y="294084"/>
                </a:cubicBezTo>
                <a:lnTo>
                  <a:pt x="486668" y="297210"/>
                </a:lnTo>
                <a:lnTo>
                  <a:pt x="486594" y="304502"/>
                </a:lnTo>
                <a:cubicBezTo>
                  <a:pt x="486594" y="307132"/>
                  <a:pt x="486619" y="309240"/>
                  <a:pt x="486668" y="310828"/>
                </a:cubicBezTo>
                <a:cubicBezTo>
                  <a:pt x="489446" y="310332"/>
                  <a:pt x="491766" y="309811"/>
                  <a:pt x="493626" y="309265"/>
                </a:cubicBezTo>
                <a:cubicBezTo>
                  <a:pt x="495486" y="308719"/>
                  <a:pt x="496875" y="308236"/>
                  <a:pt x="497793" y="307814"/>
                </a:cubicBezTo>
                <a:cubicBezTo>
                  <a:pt x="498711" y="307392"/>
                  <a:pt x="499170" y="307157"/>
                  <a:pt x="499170" y="307107"/>
                </a:cubicBezTo>
                <a:lnTo>
                  <a:pt x="503783" y="310604"/>
                </a:lnTo>
                <a:cubicBezTo>
                  <a:pt x="504875" y="306437"/>
                  <a:pt x="506016" y="300261"/>
                  <a:pt x="507206" y="292075"/>
                </a:cubicBezTo>
                <a:cubicBezTo>
                  <a:pt x="506760" y="292026"/>
                  <a:pt x="505966" y="292001"/>
                  <a:pt x="504825" y="292001"/>
                </a:cubicBezTo>
                <a:close/>
                <a:moveTo>
                  <a:pt x="854869" y="289917"/>
                </a:moveTo>
                <a:lnTo>
                  <a:pt x="856208" y="292150"/>
                </a:lnTo>
                <a:cubicBezTo>
                  <a:pt x="849412" y="296664"/>
                  <a:pt x="843521" y="300856"/>
                  <a:pt x="838535" y="304726"/>
                </a:cubicBezTo>
                <a:cubicBezTo>
                  <a:pt x="833549" y="308595"/>
                  <a:pt x="829990" y="311572"/>
                  <a:pt x="827857" y="313655"/>
                </a:cubicBezTo>
                <a:cubicBezTo>
                  <a:pt x="826418" y="315044"/>
                  <a:pt x="824880" y="316719"/>
                  <a:pt x="823243" y="318678"/>
                </a:cubicBezTo>
                <a:cubicBezTo>
                  <a:pt x="821606" y="320638"/>
                  <a:pt x="820539" y="321940"/>
                  <a:pt x="820043" y="322585"/>
                </a:cubicBezTo>
                <a:lnTo>
                  <a:pt x="803002" y="310976"/>
                </a:lnTo>
                <a:lnTo>
                  <a:pt x="804640" y="308298"/>
                </a:lnTo>
                <a:cubicBezTo>
                  <a:pt x="804788" y="308347"/>
                  <a:pt x="805222" y="308434"/>
                  <a:pt x="805942" y="308558"/>
                </a:cubicBezTo>
                <a:cubicBezTo>
                  <a:pt x="806661" y="308682"/>
                  <a:pt x="807542" y="308744"/>
                  <a:pt x="808583" y="308744"/>
                </a:cubicBezTo>
                <a:cubicBezTo>
                  <a:pt x="810617" y="308744"/>
                  <a:pt x="812800" y="308446"/>
                  <a:pt x="815132" y="307851"/>
                </a:cubicBezTo>
                <a:cubicBezTo>
                  <a:pt x="818952" y="306909"/>
                  <a:pt x="823814" y="305110"/>
                  <a:pt x="829717" y="302456"/>
                </a:cubicBezTo>
                <a:cubicBezTo>
                  <a:pt x="835620" y="299802"/>
                  <a:pt x="841288" y="297061"/>
                  <a:pt x="846721" y="294233"/>
                </a:cubicBezTo>
                <a:cubicBezTo>
                  <a:pt x="852153" y="291406"/>
                  <a:pt x="854869" y="289967"/>
                  <a:pt x="854869" y="289917"/>
                </a:cubicBezTo>
                <a:close/>
                <a:moveTo>
                  <a:pt x="716905" y="285304"/>
                </a:moveTo>
                <a:cubicBezTo>
                  <a:pt x="717451" y="285304"/>
                  <a:pt x="718828" y="286395"/>
                  <a:pt x="721035" y="288578"/>
                </a:cubicBezTo>
                <a:cubicBezTo>
                  <a:pt x="723243" y="290761"/>
                  <a:pt x="725450" y="293030"/>
                  <a:pt x="727658" y="295387"/>
                </a:cubicBezTo>
                <a:cubicBezTo>
                  <a:pt x="729866" y="297743"/>
                  <a:pt x="731292" y="299293"/>
                  <a:pt x="731937" y="300038"/>
                </a:cubicBezTo>
                <a:lnTo>
                  <a:pt x="729704" y="302791"/>
                </a:lnTo>
                <a:cubicBezTo>
                  <a:pt x="729704" y="302741"/>
                  <a:pt x="728526" y="302481"/>
                  <a:pt x="726170" y="302010"/>
                </a:cubicBezTo>
                <a:cubicBezTo>
                  <a:pt x="723813" y="301538"/>
                  <a:pt x="720576" y="301104"/>
                  <a:pt x="716459" y="300707"/>
                </a:cubicBezTo>
                <a:cubicBezTo>
                  <a:pt x="712341" y="300310"/>
                  <a:pt x="707504" y="300112"/>
                  <a:pt x="701948" y="300112"/>
                </a:cubicBezTo>
                <a:cubicBezTo>
                  <a:pt x="699071" y="300112"/>
                  <a:pt x="696863" y="300137"/>
                  <a:pt x="695325" y="300186"/>
                </a:cubicBezTo>
                <a:cubicBezTo>
                  <a:pt x="683568" y="300732"/>
                  <a:pt x="671240" y="301588"/>
                  <a:pt x="658342" y="302754"/>
                </a:cubicBezTo>
                <a:cubicBezTo>
                  <a:pt x="645443" y="303920"/>
                  <a:pt x="635447" y="305271"/>
                  <a:pt x="628353" y="306809"/>
                </a:cubicBezTo>
                <a:cubicBezTo>
                  <a:pt x="626071" y="307305"/>
                  <a:pt x="624012" y="307826"/>
                  <a:pt x="622176" y="308372"/>
                </a:cubicBezTo>
                <a:cubicBezTo>
                  <a:pt x="620341" y="308918"/>
                  <a:pt x="618914" y="309377"/>
                  <a:pt x="617897" y="309749"/>
                </a:cubicBezTo>
                <a:cubicBezTo>
                  <a:pt x="616880" y="310121"/>
                  <a:pt x="616248" y="310356"/>
                  <a:pt x="616000" y="310456"/>
                </a:cubicBezTo>
                <a:lnTo>
                  <a:pt x="601564" y="297656"/>
                </a:lnTo>
                <a:lnTo>
                  <a:pt x="602680" y="295573"/>
                </a:lnTo>
                <a:cubicBezTo>
                  <a:pt x="603027" y="295672"/>
                  <a:pt x="603957" y="295858"/>
                  <a:pt x="605470" y="296131"/>
                </a:cubicBezTo>
                <a:cubicBezTo>
                  <a:pt x="606983" y="296404"/>
                  <a:pt x="609191" y="296677"/>
                  <a:pt x="612093" y="296949"/>
                </a:cubicBezTo>
                <a:cubicBezTo>
                  <a:pt x="614995" y="297222"/>
                  <a:pt x="618406" y="297359"/>
                  <a:pt x="622325" y="297359"/>
                </a:cubicBezTo>
                <a:cubicBezTo>
                  <a:pt x="629766" y="297359"/>
                  <a:pt x="640184" y="296949"/>
                  <a:pt x="653579" y="296131"/>
                </a:cubicBezTo>
                <a:cubicBezTo>
                  <a:pt x="666973" y="295312"/>
                  <a:pt x="679500" y="294184"/>
                  <a:pt x="691158" y="292745"/>
                </a:cubicBezTo>
                <a:cubicBezTo>
                  <a:pt x="697806" y="291902"/>
                  <a:pt x="702804" y="290922"/>
                  <a:pt x="706152" y="289806"/>
                </a:cubicBezTo>
                <a:cubicBezTo>
                  <a:pt x="709501" y="288689"/>
                  <a:pt x="712391" y="287486"/>
                  <a:pt x="714822" y="286197"/>
                </a:cubicBezTo>
                <a:cubicBezTo>
                  <a:pt x="715764" y="285601"/>
                  <a:pt x="716459" y="285304"/>
                  <a:pt x="716905" y="285304"/>
                </a:cubicBezTo>
                <a:close/>
                <a:moveTo>
                  <a:pt x="1088604" y="278978"/>
                </a:moveTo>
                <a:cubicBezTo>
                  <a:pt x="1090290" y="280367"/>
                  <a:pt x="1092014" y="281955"/>
                  <a:pt x="1093775" y="283741"/>
                </a:cubicBezTo>
                <a:cubicBezTo>
                  <a:pt x="1095536" y="285527"/>
                  <a:pt x="1096665" y="286693"/>
                  <a:pt x="1097161" y="287238"/>
                </a:cubicBezTo>
                <a:lnTo>
                  <a:pt x="1095375" y="290141"/>
                </a:lnTo>
                <a:cubicBezTo>
                  <a:pt x="1095276" y="290091"/>
                  <a:pt x="1094966" y="289992"/>
                  <a:pt x="1094445" y="289843"/>
                </a:cubicBezTo>
                <a:cubicBezTo>
                  <a:pt x="1093924" y="289694"/>
                  <a:pt x="1093056" y="289558"/>
                  <a:pt x="1091840" y="289434"/>
                </a:cubicBezTo>
                <a:cubicBezTo>
                  <a:pt x="1090625" y="289310"/>
                  <a:pt x="1089050" y="289248"/>
                  <a:pt x="1087115" y="289248"/>
                </a:cubicBezTo>
                <a:cubicBezTo>
                  <a:pt x="1084337" y="289248"/>
                  <a:pt x="1081013" y="289421"/>
                  <a:pt x="1077144" y="289768"/>
                </a:cubicBezTo>
                <a:cubicBezTo>
                  <a:pt x="1069802" y="290463"/>
                  <a:pt x="1063824" y="291356"/>
                  <a:pt x="1059210" y="292447"/>
                </a:cubicBezTo>
                <a:cubicBezTo>
                  <a:pt x="1056531" y="293092"/>
                  <a:pt x="1054510" y="293849"/>
                  <a:pt x="1053145" y="294717"/>
                </a:cubicBezTo>
                <a:cubicBezTo>
                  <a:pt x="1051781" y="295585"/>
                  <a:pt x="1051049" y="296019"/>
                  <a:pt x="1050950" y="296019"/>
                </a:cubicBezTo>
                <a:cubicBezTo>
                  <a:pt x="1050603" y="296019"/>
                  <a:pt x="1049139" y="294903"/>
                  <a:pt x="1046560" y="292671"/>
                </a:cubicBezTo>
                <a:cubicBezTo>
                  <a:pt x="1043980" y="290438"/>
                  <a:pt x="1042219" y="288900"/>
                  <a:pt x="1041276" y="288057"/>
                </a:cubicBezTo>
                <a:lnTo>
                  <a:pt x="1042467" y="286197"/>
                </a:lnTo>
                <a:cubicBezTo>
                  <a:pt x="1043310" y="286395"/>
                  <a:pt x="1044699" y="286494"/>
                  <a:pt x="1046634" y="286494"/>
                </a:cubicBezTo>
                <a:cubicBezTo>
                  <a:pt x="1050355" y="286494"/>
                  <a:pt x="1055192" y="286172"/>
                  <a:pt x="1061145" y="285527"/>
                </a:cubicBezTo>
                <a:cubicBezTo>
                  <a:pt x="1067098" y="284882"/>
                  <a:pt x="1071712" y="284262"/>
                  <a:pt x="1074986" y="283667"/>
                </a:cubicBezTo>
                <a:cubicBezTo>
                  <a:pt x="1078508" y="283022"/>
                  <a:pt x="1081274" y="282401"/>
                  <a:pt x="1083283" y="281806"/>
                </a:cubicBezTo>
                <a:cubicBezTo>
                  <a:pt x="1085292" y="281211"/>
                  <a:pt x="1087066" y="280268"/>
                  <a:pt x="1088604" y="278978"/>
                </a:cubicBezTo>
                <a:close/>
                <a:moveTo>
                  <a:pt x="479004" y="275183"/>
                </a:moveTo>
                <a:cubicBezTo>
                  <a:pt x="471364" y="276721"/>
                  <a:pt x="465411" y="277887"/>
                  <a:pt x="461144" y="278681"/>
                </a:cubicBezTo>
                <a:lnTo>
                  <a:pt x="461516" y="283667"/>
                </a:lnTo>
                <a:cubicBezTo>
                  <a:pt x="461616" y="285899"/>
                  <a:pt x="461764" y="288305"/>
                  <a:pt x="461963" y="290885"/>
                </a:cubicBezTo>
                <a:cubicBezTo>
                  <a:pt x="464542" y="290984"/>
                  <a:pt x="467296" y="290860"/>
                  <a:pt x="470223" y="290513"/>
                </a:cubicBezTo>
                <a:cubicBezTo>
                  <a:pt x="473943" y="290116"/>
                  <a:pt x="477094" y="289719"/>
                  <a:pt x="479673" y="289322"/>
                </a:cubicBezTo>
                <a:lnTo>
                  <a:pt x="479673" y="286197"/>
                </a:lnTo>
                <a:cubicBezTo>
                  <a:pt x="479673" y="281434"/>
                  <a:pt x="479450" y="277763"/>
                  <a:pt x="479004" y="275183"/>
                </a:cubicBezTo>
                <a:close/>
                <a:moveTo>
                  <a:pt x="1030784" y="271388"/>
                </a:moveTo>
                <a:cubicBezTo>
                  <a:pt x="1028551" y="271388"/>
                  <a:pt x="1024483" y="272529"/>
                  <a:pt x="1018580" y="274811"/>
                </a:cubicBezTo>
                <a:cubicBezTo>
                  <a:pt x="1018332" y="278085"/>
                  <a:pt x="1018208" y="282724"/>
                  <a:pt x="1018208" y="288727"/>
                </a:cubicBezTo>
                <a:lnTo>
                  <a:pt x="1018208" y="294754"/>
                </a:lnTo>
                <a:cubicBezTo>
                  <a:pt x="1023020" y="293812"/>
                  <a:pt x="1026294" y="292968"/>
                  <a:pt x="1028030" y="292224"/>
                </a:cubicBezTo>
                <a:lnTo>
                  <a:pt x="1028179" y="292150"/>
                </a:lnTo>
                <a:cubicBezTo>
                  <a:pt x="1029618" y="286544"/>
                  <a:pt x="1030883" y="280392"/>
                  <a:pt x="1031974" y="273695"/>
                </a:cubicBezTo>
                <a:lnTo>
                  <a:pt x="1032123" y="272430"/>
                </a:lnTo>
                <a:cubicBezTo>
                  <a:pt x="1032123" y="272033"/>
                  <a:pt x="1032024" y="271760"/>
                  <a:pt x="1031826" y="271611"/>
                </a:cubicBezTo>
                <a:cubicBezTo>
                  <a:pt x="1031627" y="271463"/>
                  <a:pt x="1031280" y="271388"/>
                  <a:pt x="1030784" y="271388"/>
                </a:cubicBezTo>
                <a:close/>
                <a:moveTo>
                  <a:pt x="507206" y="270421"/>
                </a:moveTo>
                <a:cubicBezTo>
                  <a:pt x="506611" y="270421"/>
                  <a:pt x="505495" y="270545"/>
                  <a:pt x="503858" y="270793"/>
                </a:cubicBezTo>
                <a:cubicBezTo>
                  <a:pt x="500435" y="271289"/>
                  <a:pt x="494382" y="272331"/>
                  <a:pt x="485701" y="273918"/>
                </a:cubicBezTo>
                <a:cubicBezTo>
                  <a:pt x="487834" y="274910"/>
                  <a:pt x="488925" y="275605"/>
                  <a:pt x="488975" y="276002"/>
                </a:cubicBezTo>
                <a:cubicBezTo>
                  <a:pt x="489025" y="276250"/>
                  <a:pt x="488925" y="276771"/>
                  <a:pt x="488677" y="277565"/>
                </a:cubicBezTo>
                <a:cubicBezTo>
                  <a:pt x="488280" y="278954"/>
                  <a:pt x="487933" y="280392"/>
                  <a:pt x="487636" y="281881"/>
                </a:cubicBezTo>
                <a:cubicBezTo>
                  <a:pt x="487338" y="283369"/>
                  <a:pt x="487115" y="285403"/>
                  <a:pt x="486966" y="287983"/>
                </a:cubicBezTo>
                <a:lnTo>
                  <a:pt x="492696" y="286866"/>
                </a:lnTo>
                <a:cubicBezTo>
                  <a:pt x="494829" y="286420"/>
                  <a:pt x="496590" y="285949"/>
                  <a:pt x="497979" y="285452"/>
                </a:cubicBezTo>
                <a:cubicBezTo>
                  <a:pt x="499368" y="284956"/>
                  <a:pt x="500373" y="284535"/>
                  <a:pt x="500993" y="284187"/>
                </a:cubicBezTo>
                <a:cubicBezTo>
                  <a:pt x="501613" y="283840"/>
                  <a:pt x="501998" y="283617"/>
                  <a:pt x="502146" y="283518"/>
                </a:cubicBezTo>
                <a:lnTo>
                  <a:pt x="507727" y="288057"/>
                </a:lnTo>
                <a:cubicBezTo>
                  <a:pt x="508521" y="281508"/>
                  <a:pt x="509042" y="276696"/>
                  <a:pt x="509290" y="273621"/>
                </a:cubicBezTo>
                <a:cubicBezTo>
                  <a:pt x="509340" y="273323"/>
                  <a:pt x="509364" y="272951"/>
                  <a:pt x="509364" y="272504"/>
                </a:cubicBezTo>
                <a:cubicBezTo>
                  <a:pt x="509364" y="271760"/>
                  <a:pt x="509216" y="271227"/>
                  <a:pt x="508918" y="270904"/>
                </a:cubicBezTo>
                <a:cubicBezTo>
                  <a:pt x="508620" y="270582"/>
                  <a:pt x="508050" y="270421"/>
                  <a:pt x="507206" y="270421"/>
                </a:cubicBezTo>
                <a:close/>
                <a:moveTo>
                  <a:pt x="1834232" y="270049"/>
                </a:moveTo>
                <a:cubicBezTo>
                  <a:pt x="1836266" y="270694"/>
                  <a:pt x="1839714" y="271611"/>
                  <a:pt x="1844576" y="272802"/>
                </a:cubicBezTo>
                <a:cubicBezTo>
                  <a:pt x="1847106" y="273397"/>
                  <a:pt x="1848793" y="273844"/>
                  <a:pt x="1849636" y="274142"/>
                </a:cubicBezTo>
                <a:cubicBezTo>
                  <a:pt x="1850579" y="274439"/>
                  <a:pt x="1851434" y="274997"/>
                  <a:pt x="1852203" y="275816"/>
                </a:cubicBezTo>
                <a:cubicBezTo>
                  <a:pt x="1852972" y="276634"/>
                  <a:pt x="1853555" y="277515"/>
                  <a:pt x="1853952" y="278458"/>
                </a:cubicBezTo>
                <a:cubicBezTo>
                  <a:pt x="1854349" y="279400"/>
                  <a:pt x="1854523" y="280144"/>
                  <a:pt x="1854473" y="280690"/>
                </a:cubicBezTo>
                <a:cubicBezTo>
                  <a:pt x="1854424" y="281285"/>
                  <a:pt x="1854262" y="281657"/>
                  <a:pt x="1853989" y="281806"/>
                </a:cubicBezTo>
                <a:cubicBezTo>
                  <a:pt x="1853717" y="281955"/>
                  <a:pt x="1853158" y="282079"/>
                  <a:pt x="1852315" y="282178"/>
                </a:cubicBezTo>
                <a:cubicBezTo>
                  <a:pt x="1851620" y="282228"/>
                  <a:pt x="1850802" y="282339"/>
                  <a:pt x="1849859" y="282513"/>
                </a:cubicBezTo>
                <a:cubicBezTo>
                  <a:pt x="1848917" y="282687"/>
                  <a:pt x="1847900" y="282972"/>
                  <a:pt x="1846808" y="283369"/>
                </a:cubicBezTo>
                <a:cubicBezTo>
                  <a:pt x="1845866" y="283716"/>
                  <a:pt x="1844948" y="284150"/>
                  <a:pt x="1844055" y="284671"/>
                </a:cubicBezTo>
                <a:cubicBezTo>
                  <a:pt x="1843162" y="285192"/>
                  <a:pt x="1842418" y="285651"/>
                  <a:pt x="1841823" y="286048"/>
                </a:cubicBezTo>
                <a:cubicBezTo>
                  <a:pt x="1841227" y="286445"/>
                  <a:pt x="1840855" y="286717"/>
                  <a:pt x="1840706" y="286866"/>
                </a:cubicBezTo>
                <a:lnTo>
                  <a:pt x="1839069" y="285750"/>
                </a:lnTo>
                <a:cubicBezTo>
                  <a:pt x="1839268" y="285552"/>
                  <a:pt x="1839727" y="285056"/>
                  <a:pt x="1840446" y="284262"/>
                </a:cubicBezTo>
                <a:cubicBezTo>
                  <a:pt x="1841165" y="283468"/>
                  <a:pt x="1841848" y="282612"/>
                  <a:pt x="1842492" y="281695"/>
                </a:cubicBezTo>
                <a:cubicBezTo>
                  <a:pt x="1843137" y="280777"/>
                  <a:pt x="1843460" y="280045"/>
                  <a:pt x="1843460" y="279499"/>
                </a:cubicBezTo>
                <a:cubicBezTo>
                  <a:pt x="1843460" y="278755"/>
                  <a:pt x="1842716" y="277813"/>
                  <a:pt x="1841227" y="276672"/>
                </a:cubicBezTo>
                <a:cubicBezTo>
                  <a:pt x="1839739" y="275531"/>
                  <a:pt x="1838176" y="274501"/>
                  <a:pt x="1836539" y="273583"/>
                </a:cubicBezTo>
                <a:cubicBezTo>
                  <a:pt x="1834902" y="272666"/>
                  <a:pt x="1833836" y="272083"/>
                  <a:pt x="1833340" y="271835"/>
                </a:cubicBezTo>
                <a:close/>
                <a:moveTo>
                  <a:pt x="1474366" y="264170"/>
                </a:moveTo>
                <a:lnTo>
                  <a:pt x="1468710" y="265212"/>
                </a:lnTo>
                <a:cubicBezTo>
                  <a:pt x="1466180" y="265658"/>
                  <a:pt x="1464146" y="266105"/>
                  <a:pt x="1462609" y="266551"/>
                </a:cubicBezTo>
                <a:cubicBezTo>
                  <a:pt x="1461071" y="266998"/>
                  <a:pt x="1459979" y="267357"/>
                  <a:pt x="1459334" y="267630"/>
                </a:cubicBezTo>
                <a:cubicBezTo>
                  <a:pt x="1458690" y="267903"/>
                  <a:pt x="1458318" y="268089"/>
                  <a:pt x="1458218" y="268188"/>
                </a:cubicBezTo>
                <a:lnTo>
                  <a:pt x="1454646" y="265882"/>
                </a:lnTo>
                <a:cubicBezTo>
                  <a:pt x="1455142" y="274662"/>
                  <a:pt x="1455514" y="280442"/>
                  <a:pt x="1455762" y="283220"/>
                </a:cubicBezTo>
                <a:lnTo>
                  <a:pt x="1474217" y="280764"/>
                </a:lnTo>
                <a:cubicBezTo>
                  <a:pt x="1474316" y="274117"/>
                  <a:pt x="1474366" y="268585"/>
                  <a:pt x="1474366" y="264170"/>
                </a:cubicBezTo>
                <a:close/>
                <a:moveTo>
                  <a:pt x="1499741" y="261119"/>
                </a:moveTo>
                <a:cubicBezTo>
                  <a:pt x="1497360" y="261119"/>
                  <a:pt x="1495028" y="261268"/>
                  <a:pt x="1492746" y="261566"/>
                </a:cubicBezTo>
                <a:lnTo>
                  <a:pt x="1482105" y="262905"/>
                </a:lnTo>
                <a:cubicBezTo>
                  <a:pt x="1482155" y="266626"/>
                  <a:pt x="1482279" y="272132"/>
                  <a:pt x="1482477" y="279425"/>
                </a:cubicBezTo>
                <a:cubicBezTo>
                  <a:pt x="1485156" y="278830"/>
                  <a:pt x="1487388" y="278222"/>
                  <a:pt x="1489174" y="277602"/>
                </a:cubicBezTo>
                <a:cubicBezTo>
                  <a:pt x="1490960" y="276982"/>
                  <a:pt x="1492300" y="276436"/>
                  <a:pt x="1493193" y="275965"/>
                </a:cubicBezTo>
                <a:cubicBezTo>
                  <a:pt x="1494086" y="275493"/>
                  <a:pt x="1494532" y="275233"/>
                  <a:pt x="1494532" y="275183"/>
                </a:cubicBezTo>
                <a:lnTo>
                  <a:pt x="1500634" y="279797"/>
                </a:lnTo>
                <a:cubicBezTo>
                  <a:pt x="1501726" y="274985"/>
                  <a:pt x="1502643" y="268809"/>
                  <a:pt x="1503388" y="261268"/>
                </a:cubicBezTo>
                <a:cubicBezTo>
                  <a:pt x="1502395" y="261169"/>
                  <a:pt x="1501180" y="261119"/>
                  <a:pt x="1499741" y="261119"/>
                </a:cubicBezTo>
                <a:close/>
                <a:moveTo>
                  <a:pt x="514127" y="258291"/>
                </a:moveTo>
                <a:cubicBezTo>
                  <a:pt x="514425" y="258291"/>
                  <a:pt x="515293" y="258911"/>
                  <a:pt x="516732" y="260152"/>
                </a:cubicBezTo>
                <a:cubicBezTo>
                  <a:pt x="518170" y="261392"/>
                  <a:pt x="519510" y="262707"/>
                  <a:pt x="520750" y="264096"/>
                </a:cubicBezTo>
                <a:cubicBezTo>
                  <a:pt x="521990" y="265485"/>
                  <a:pt x="522610" y="266402"/>
                  <a:pt x="522610" y="266849"/>
                </a:cubicBezTo>
                <a:cubicBezTo>
                  <a:pt x="522610" y="266948"/>
                  <a:pt x="522275" y="267407"/>
                  <a:pt x="521606" y="268226"/>
                </a:cubicBezTo>
                <a:cubicBezTo>
                  <a:pt x="520936" y="269044"/>
                  <a:pt x="520229" y="270185"/>
                  <a:pt x="519485" y="271649"/>
                </a:cubicBezTo>
                <a:cubicBezTo>
                  <a:pt x="518741" y="273112"/>
                  <a:pt x="518121" y="275010"/>
                  <a:pt x="517624" y="277341"/>
                </a:cubicBezTo>
                <a:cubicBezTo>
                  <a:pt x="516781" y="281161"/>
                  <a:pt x="516012" y="285812"/>
                  <a:pt x="515318" y="291294"/>
                </a:cubicBezTo>
                <a:cubicBezTo>
                  <a:pt x="514623" y="296776"/>
                  <a:pt x="514276" y="302766"/>
                  <a:pt x="514276" y="309265"/>
                </a:cubicBezTo>
                <a:cubicBezTo>
                  <a:pt x="514276" y="312638"/>
                  <a:pt x="514375" y="315714"/>
                  <a:pt x="514574" y="318492"/>
                </a:cubicBezTo>
                <a:cubicBezTo>
                  <a:pt x="514623" y="319038"/>
                  <a:pt x="514053" y="320191"/>
                  <a:pt x="512862" y="321953"/>
                </a:cubicBezTo>
                <a:cubicBezTo>
                  <a:pt x="511671" y="323714"/>
                  <a:pt x="510369" y="325363"/>
                  <a:pt x="508955" y="326901"/>
                </a:cubicBezTo>
                <a:cubicBezTo>
                  <a:pt x="507541" y="328439"/>
                  <a:pt x="506586" y="329208"/>
                  <a:pt x="506090" y="329208"/>
                </a:cubicBezTo>
                <a:cubicBezTo>
                  <a:pt x="505743" y="329208"/>
                  <a:pt x="505086" y="327558"/>
                  <a:pt x="504118" y="324259"/>
                </a:cubicBezTo>
                <a:cubicBezTo>
                  <a:pt x="503151" y="320960"/>
                  <a:pt x="502568" y="318368"/>
                  <a:pt x="502370" y="316483"/>
                </a:cubicBezTo>
                <a:cubicBezTo>
                  <a:pt x="500484" y="316384"/>
                  <a:pt x="498947" y="316334"/>
                  <a:pt x="497756" y="316334"/>
                </a:cubicBezTo>
                <a:cubicBezTo>
                  <a:pt x="494978" y="316334"/>
                  <a:pt x="490426" y="316632"/>
                  <a:pt x="484101" y="317227"/>
                </a:cubicBezTo>
                <a:cubicBezTo>
                  <a:pt x="477776" y="317823"/>
                  <a:pt x="471314" y="318517"/>
                  <a:pt x="464716" y="319311"/>
                </a:cubicBezTo>
                <a:cubicBezTo>
                  <a:pt x="464766" y="319460"/>
                  <a:pt x="464790" y="319708"/>
                  <a:pt x="464790" y="320055"/>
                </a:cubicBezTo>
                <a:cubicBezTo>
                  <a:pt x="464790" y="320998"/>
                  <a:pt x="464530" y="322263"/>
                  <a:pt x="464009" y="323850"/>
                </a:cubicBezTo>
                <a:cubicBezTo>
                  <a:pt x="463488" y="325438"/>
                  <a:pt x="462893" y="326864"/>
                  <a:pt x="462223" y="328129"/>
                </a:cubicBezTo>
                <a:cubicBezTo>
                  <a:pt x="461553" y="329394"/>
                  <a:pt x="461020" y="330026"/>
                  <a:pt x="460623" y="330026"/>
                </a:cubicBezTo>
                <a:cubicBezTo>
                  <a:pt x="460028" y="330076"/>
                  <a:pt x="459185" y="329406"/>
                  <a:pt x="458093" y="328017"/>
                </a:cubicBezTo>
                <a:cubicBezTo>
                  <a:pt x="457002" y="326628"/>
                  <a:pt x="455997" y="325177"/>
                  <a:pt x="455079" y="323664"/>
                </a:cubicBezTo>
                <a:cubicBezTo>
                  <a:pt x="454162" y="322151"/>
                  <a:pt x="453579" y="321146"/>
                  <a:pt x="453331" y="320650"/>
                </a:cubicBezTo>
                <a:cubicBezTo>
                  <a:pt x="453380" y="320105"/>
                  <a:pt x="453480" y="318765"/>
                  <a:pt x="453628" y="316632"/>
                </a:cubicBezTo>
                <a:cubicBezTo>
                  <a:pt x="453777" y="314499"/>
                  <a:pt x="453926" y="311733"/>
                  <a:pt x="454075" y="308335"/>
                </a:cubicBezTo>
                <a:cubicBezTo>
                  <a:pt x="454224" y="304937"/>
                  <a:pt x="454298" y="301377"/>
                  <a:pt x="454298" y="297656"/>
                </a:cubicBezTo>
                <a:cubicBezTo>
                  <a:pt x="454298" y="289768"/>
                  <a:pt x="453951" y="283071"/>
                  <a:pt x="453256" y="277565"/>
                </a:cubicBezTo>
                <a:cubicBezTo>
                  <a:pt x="453008" y="275531"/>
                  <a:pt x="452425" y="273050"/>
                  <a:pt x="451508" y="270123"/>
                </a:cubicBezTo>
                <a:cubicBezTo>
                  <a:pt x="450590" y="267196"/>
                  <a:pt x="449684" y="265063"/>
                  <a:pt x="448791" y="263724"/>
                </a:cubicBezTo>
                <a:lnTo>
                  <a:pt x="450652" y="262607"/>
                </a:lnTo>
                <a:cubicBezTo>
                  <a:pt x="451545" y="263401"/>
                  <a:pt x="453281" y="264976"/>
                  <a:pt x="455861" y="267333"/>
                </a:cubicBezTo>
                <a:cubicBezTo>
                  <a:pt x="458440" y="269689"/>
                  <a:pt x="460202" y="271215"/>
                  <a:pt x="461144" y="271909"/>
                </a:cubicBezTo>
                <a:cubicBezTo>
                  <a:pt x="478458" y="269181"/>
                  <a:pt x="491728" y="266651"/>
                  <a:pt x="500956" y="264319"/>
                </a:cubicBezTo>
                <a:cubicBezTo>
                  <a:pt x="504032" y="263575"/>
                  <a:pt x="506462" y="262744"/>
                  <a:pt x="508248" y="261826"/>
                </a:cubicBezTo>
                <a:cubicBezTo>
                  <a:pt x="510034" y="260908"/>
                  <a:pt x="511423" y="260090"/>
                  <a:pt x="512415" y="259370"/>
                </a:cubicBezTo>
                <a:cubicBezTo>
                  <a:pt x="513408" y="258651"/>
                  <a:pt x="513978" y="258291"/>
                  <a:pt x="514127" y="258291"/>
                </a:cubicBezTo>
                <a:close/>
                <a:moveTo>
                  <a:pt x="1657797" y="256729"/>
                </a:moveTo>
                <a:cubicBezTo>
                  <a:pt x="1656011" y="256729"/>
                  <a:pt x="1652042" y="257125"/>
                  <a:pt x="1645890" y="257919"/>
                </a:cubicBezTo>
                <a:cubicBezTo>
                  <a:pt x="1639739" y="258713"/>
                  <a:pt x="1634356" y="259556"/>
                  <a:pt x="1629743" y="260449"/>
                </a:cubicBezTo>
                <a:lnTo>
                  <a:pt x="1629743" y="261640"/>
                </a:lnTo>
                <a:cubicBezTo>
                  <a:pt x="1629792" y="265807"/>
                  <a:pt x="1629966" y="269255"/>
                  <a:pt x="1630264" y="271983"/>
                </a:cubicBezTo>
                <a:cubicBezTo>
                  <a:pt x="1641326" y="270942"/>
                  <a:pt x="1649512" y="269974"/>
                  <a:pt x="1654820" y="269081"/>
                </a:cubicBezTo>
                <a:cubicBezTo>
                  <a:pt x="1656606" y="268734"/>
                  <a:pt x="1657623" y="268536"/>
                  <a:pt x="1657871" y="268486"/>
                </a:cubicBezTo>
                <a:cubicBezTo>
                  <a:pt x="1659310" y="264964"/>
                  <a:pt x="1660252" y="261665"/>
                  <a:pt x="1660699" y="258589"/>
                </a:cubicBezTo>
                <a:cubicBezTo>
                  <a:pt x="1660897" y="257349"/>
                  <a:pt x="1659930" y="256729"/>
                  <a:pt x="1657797" y="256729"/>
                </a:cubicBezTo>
                <a:close/>
                <a:moveTo>
                  <a:pt x="1840483" y="255538"/>
                </a:moveTo>
                <a:cubicBezTo>
                  <a:pt x="1843758" y="256580"/>
                  <a:pt x="1847304" y="257547"/>
                  <a:pt x="1851124" y="258440"/>
                </a:cubicBezTo>
                <a:cubicBezTo>
                  <a:pt x="1854002" y="259184"/>
                  <a:pt x="1855589" y="259606"/>
                  <a:pt x="1855887" y="259705"/>
                </a:cubicBezTo>
                <a:cubicBezTo>
                  <a:pt x="1857226" y="260102"/>
                  <a:pt x="1858343" y="261020"/>
                  <a:pt x="1859236" y="262458"/>
                </a:cubicBezTo>
                <a:cubicBezTo>
                  <a:pt x="1860128" y="263897"/>
                  <a:pt x="1860575" y="265113"/>
                  <a:pt x="1860575" y="266105"/>
                </a:cubicBezTo>
                <a:cubicBezTo>
                  <a:pt x="1860575" y="266750"/>
                  <a:pt x="1860451" y="267147"/>
                  <a:pt x="1860203" y="267295"/>
                </a:cubicBezTo>
                <a:cubicBezTo>
                  <a:pt x="1859955" y="267444"/>
                  <a:pt x="1859434" y="267568"/>
                  <a:pt x="1858640" y="267667"/>
                </a:cubicBezTo>
                <a:cubicBezTo>
                  <a:pt x="1856755" y="267916"/>
                  <a:pt x="1854944" y="268337"/>
                  <a:pt x="1853208" y="268933"/>
                </a:cubicBezTo>
                <a:cubicBezTo>
                  <a:pt x="1851918" y="269429"/>
                  <a:pt x="1850542" y="270061"/>
                  <a:pt x="1849078" y="270830"/>
                </a:cubicBezTo>
                <a:cubicBezTo>
                  <a:pt x="1847615" y="271599"/>
                  <a:pt x="1846660" y="272108"/>
                  <a:pt x="1846213" y="272356"/>
                </a:cubicBezTo>
                <a:lnTo>
                  <a:pt x="1845171" y="271239"/>
                </a:lnTo>
                <a:cubicBezTo>
                  <a:pt x="1845419" y="271041"/>
                  <a:pt x="1845891" y="270557"/>
                  <a:pt x="1846585" y="269788"/>
                </a:cubicBezTo>
                <a:cubicBezTo>
                  <a:pt x="1847280" y="269019"/>
                  <a:pt x="1847962" y="268176"/>
                  <a:pt x="1848632" y="267258"/>
                </a:cubicBezTo>
                <a:cubicBezTo>
                  <a:pt x="1849301" y="266340"/>
                  <a:pt x="1849636" y="265609"/>
                  <a:pt x="1849636" y="265063"/>
                </a:cubicBezTo>
                <a:cubicBezTo>
                  <a:pt x="1849636" y="264319"/>
                  <a:pt x="1848892" y="263376"/>
                  <a:pt x="1847404" y="262235"/>
                </a:cubicBezTo>
                <a:cubicBezTo>
                  <a:pt x="1845916" y="261094"/>
                  <a:pt x="1844365" y="260052"/>
                  <a:pt x="1842753" y="259110"/>
                </a:cubicBezTo>
                <a:cubicBezTo>
                  <a:pt x="1841141" y="258167"/>
                  <a:pt x="1840086" y="257572"/>
                  <a:pt x="1839590" y="257324"/>
                </a:cubicBezTo>
                <a:close/>
                <a:moveTo>
                  <a:pt x="60871" y="254273"/>
                </a:moveTo>
                <a:cubicBezTo>
                  <a:pt x="59234" y="254571"/>
                  <a:pt x="56208" y="255191"/>
                  <a:pt x="51793" y="256133"/>
                </a:cubicBezTo>
                <a:cubicBezTo>
                  <a:pt x="47377" y="257076"/>
                  <a:pt x="43210" y="257994"/>
                  <a:pt x="39291" y="258887"/>
                </a:cubicBezTo>
                <a:cubicBezTo>
                  <a:pt x="39291" y="263451"/>
                  <a:pt x="39713" y="270272"/>
                  <a:pt x="40556" y="279350"/>
                </a:cubicBezTo>
                <a:cubicBezTo>
                  <a:pt x="48791" y="278209"/>
                  <a:pt x="53926" y="277416"/>
                  <a:pt x="55960" y="276969"/>
                </a:cubicBezTo>
                <a:lnTo>
                  <a:pt x="57299" y="276672"/>
                </a:lnTo>
                <a:cubicBezTo>
                  <a:pt x="60375" y="266105"/>
                  <a:pt x="62062" y="259581"/>
                  <a:pt x="62359" y="257101"/>
                </a:cubicBezTo>
                <a:lnTo>
                  <a:pt x="62508" y="255538"/>
                </a:lnTo>
                <a:cubicBezTo>
                  <a:pt x="62508" y="254992"/>
                  <a:pt x="62397" y="254645"/>
                  <a:pt x="62173" y="254496"/>
                </a:cubicBezTo>
                <a:cubicBezTo>
                  <a:pt x="61950" y="254347"/>
                  <a:pt x="61516" y="254273"/>
                  <a:pt x="60871" y="254273"/>
                </a:cubicBezTo>
                <a:close/>
                <a:moveTo>
                  <a:pt x="1860724" y="251296"/>
                </a:moveTo>
                <a:cubicBezTo>
                  <a:pt x="1861418" y="251644"/>
                  <a:pt x="1862894" y="252400"/>
                  <a:pt x="1865152" y="253566"/>
                </a:cubicBezTo>
                <a:cubicBezTo>
                  <a:pt x="1867409" y="254732"/>
                  <a:pt x="1869567" y="255960"/>
                  <a:pt x="1871626" y="257250"/>
                </a:cubicBezTo>
                <a:cubicBezTo>
                  <a:pt x="1873684" y="258539"/>
                  <a:pt x="1874689" y="259457"/>
                  <a:pt x="1874639" y="260003"/>
                </a:cubicBezTo>
                <a:cubicBezTo>
                  <a:pt x="1874590" y="260350"/>
                  <a:pt x="1874342" y="260846"/>
                  <a:pt x="1873895" y="261491"/>
                </a:cubicBezTo>
                <a:cubicBezTo>
                  <a:pt x="1873300" y="262235"/>
                  <a:pt x="1872804" y="263066"/>
                  <a:pt x="1872407" y="263984"/>
                </a:cubicBezTo>
                <a:cubicBezTo>
                  <a:pt x="1872010" y="264902"/>
                  <a:pt x="1871688" y="266378"/>
                  <a:pt x="1871440" y="268412"/>
                </a:cubicBezTo>
                <a:cubicBezTo>
                  <a:pt x="1871291" y="269205"/>
                  <a:pt x="1871142" y="270421"/>
                  <a:pt x="1870993" y="272058"/>
                </a:cubicBezTo>
                <a:cubicBezTo>
                  <a:pt x="1870894" y="272852"/>
                  <a:pt x="1870646" y="274786"/>
                  <a:pt x="1870249" y="277862"/>
                </a:cubicBezTo>
                <a:cubicBezTo>
                  <a:pt x="1869852" y="280938"/>
                  <a:pt x="1869405" y="283815"/>
                  <a:pt x="1868909" y="286494"/>
                </a:cubicBezTo>
                <a:cubicBezTo>
                  <a:pt x="1875011" y="285750"/>
                  <a:pt x="1879997" y="284932"/>
                  <a:pt x="1883867" y="284039"/>
                </a:cubicBezTo>
                <a:cubicBezTo>
                  <a:pt x="1888976" y="282898"/>
                  <a:pt x="1892263" y="281831"/>
                  <a:pt x="1893726" y="280839"/>
                </a:cubicBezTo>
                <a:cubicBezTo>
                  <a:pt x="1895190" y="279847"/>
                  <a:pt x="1895971" y="279350"/>
                  <a:pt x="1896070" y="279350"/>
                </a:cubicBezTo>
                <a:cubicBezTo>
                  <a:pt x="1896418" y="279350"/>
                  <a:pt x="1898303" y="280516"/>
                  <a:pt x="1901726" y="282848"/>
                </a:cubicBezTo>
                <a:cubicBezTo>
                  <a:pt x="1905149" y="285180"/>
                  <a:pt x="1907481" y="286792"/>
                  <a:pt x="1908721" y="287685"/>
                </a:cubicBezTo>
                <a:lnTo>
                  <a:pt x="1907233" y="290438"/>
                </a:lnTo>
                <a:cubicBezTo>
                  <a:pt x="1907084" y="290389"/>
                  <a:pt x="1906650" y="290302"/>
                  <a:pt x="1905930" y="290178"/>
                </a:cubicBezTo>
                <a:cubicBezTo>
                  <a:pt x="1905211" y="290054"/>
                  <a:pt x="1904070" y="289942"/>
                  <a:pt x="1902507" y="289843"/>
                </a:cubicBezTo>
                <a:cubicBezTo>
                  <a:pt x="1900945" y="289744"/>
                  <a:pt x="1898998" y="289694"/>
                  <a:pt x="1896666" y="289694"/>
                </a:cubicBezTo>
                <a:cubicBezTo>
                  <a:pt x="1893689" y="289694"/>
                  <a:pt x="1890539" y="289793"/>
                  <a:pt x="1887215" y="289992"/>
                </a:cubicBezTo>
                <a:cubicBezTo>
                  <a:pt x="1881411" y="290339"/>
                  <a:pt x="1874937" y="290984"/>
                  <a:pt x="1867793" y="291926"/>
                </a:cubicBezTo>
                <a:cubicBezTo>
                  <a:pt x="1867247" y="293861"/>
                  <a:pt x="1866726" y="295374"/>
                  <a:pt x="1866230" y="296466"/>
                </a:cubicBezTo>
                <a:cubicBezTo>
                  <a:pt x="1863800" y="301625"/>
                  <a:pt x="1860960" y="306028"/>
                  <a:pt x="1857710" y="309674"/>
                </a:cubicBezTo>
                <a:cubicBezTo>
                  <a:pt x="1854461" y="313321"/>
                  <a:pt x="1849983" y="316806"/>
                  <a:pt x="1844278" y="320129"/>
                </a:cubicBezTo>
                <a:cubicBezTo>
                  <a:pt x="1838573" y="323453"/>
                  <a:pt x="1830884" y="327000"/>
                  <a:pt x="1821210" y="330771"/>
                </a:cubicBezTo>
                <a:lnTo>
                  <a:pt x="1819573" y="328538"/>
                </a:lnTo>
                <a:cubicBezTo>
                  <a:pt x="1827114" y="324669"/>
                  <a:pt x="1833352" y="321060"/>
                  <a:pt x="1838288" y="317711"/>
                </a:cubicBezTo>
                <a:cubicBezTo>
                  <a:pt x="1843224" y="314362"/>
                  <a:pt x="1847379" y="310716"/>
                  <a:pt x="1850752" y="306772"/>
                </a:cubicBezTo>
                <a:cubicBezTo>
                  <a:pt x="1854126" y="302828"/>
                  <a:pt x="1856706" y="298301"/>
                  <a:pt x="1858491" y="293192"/>
                </a:cubicBezTo>
                <a:lnTo>
                  <a:pt x="1855589" y="293638"/>
                </a:lnTo>
                <a:lnTo>
                  <a:pt x="1850529" y="294382"/>
                </a:lnTo>
                <a:cubicBezTo>
                  <a:pt x="1847950" y="294779"/>
                  <a:pt x="1845630" y="295213"/>
                  <a:pt x="1843571" y="295684"/>
                </a:cubicBezTo>
                <a:cubicBezTo>
                  <a:pt x="1841513" y="296156"/>
                  <a:pt x="1839913" y="296565"/>
                  <a:pt x="1838772" y="296912"/>
                </a:cubicBezTo>
                <a:cubicBezTo>
                  <a:pt x="1837631" y="297259"/>
                  <a:pt x="1836911" y="297483"/>
                  <a:pt x="1836614" y="297582"/>
                </a:cubicBezTo>
                <a:lnTo>
                  <a:pt x="1825675" y="290513"/>
                </a:lnTo>
                <a:lnTo>
                  <a:pt x="1827163" y="288578"/>
                </a:lnTo>
                <a:cubicBezTo>
                  <a:pt x="1827163" y="288627"/>
                  <a:pt x="1827932" y="288739"/>
                  <a:pt x="1829470" y="288913"/>
                </a:cubicBezTo>
                <a:cubicBezTo>
                  <a:pt x="1831008" y="289086"/>
                  <a:pt x="1833091" y="289173"/>
                  <a:pt x="1835721" y="289173"/>
                </a:cubicBezTo>
                <a:cubicBezTo>
                  <a:pt x="1838300" y="289173"/>
                  <a:pt x="1840434" y="289124"/>
                  <a:pt x="1842120" y="289024"/>
                </a:cubicBezTo>
                <a:cubicBezTo>
                  <a:pt x="1847627" y="288727"/>
                  <a:pt x="1853630" y="288231"/>
                  <a:pt x="1860128" y="287536"/>
                </a:cubicBezTo>
                <a:lnTo>
                  <a:pt x="1860575" y="285304"/>
                </a:lnTo>
                <a:cubicBezTo>
                  <a:pt x="1861666" y="279995"/>
                  <a:pt x="1862212" y="274662"/>
                  <a:pt x="1862212" y="269305"/>
                </a:cubicBezTo>
                <a:cubicBezTo>
                  <a:pt x="1862212" y="265733"/>
                  <a:pt x="1861927" y="262558"/>
                  <a:pt x="1861356" y="259780"/>
                </a:cubicBezTo>
                <a:cubicBezTo>
                  <a:pt x="1860786" y="257001"/>
                  <a:pt x="1859905" y="254843"/>
                  <a:pt x="1858715" y="253306"/>
                </a:cubicBezTo>
                <a:close/>
                <a:moveTo>
                  <a:pt x="866998" y="247278"/>
                </a:moveTo>
                <a:cubicBezTo>
                  <a:pt x="866899" y="248270"/>
                  <a:pt x="866850" y="249163"/>
                  <a:pt x="866850" y="249957"/>
                </a:cubicBezTo>
                <a:lnTo>
                  <a:pt x="867073" y="309488"/>
                </a:lnTo>
                <a:cubicBezTo>
                  <a:pt x="870248" y="310034"/>
                  <a:pt x="873547" y="310307"/>
                  <a:pt x="876970" y="310307"/>
                </a:cubicBezTo>
                <a:cubicBezTo>
                  <a:pt x="879897" y="310307"/>
                  <a:pt x="883221" y="310158"/>
                  <a:pt x="886941" y="309860"/>
                </a:cubicBezTo>
                <a:cubicBezTo>
                  <a:pt x="887388" y="304651"/>
                  <a:pt x="887760" y="298227"/>
                  <a:pt x="888058" y="290587"/>
                </a:cubicBezTo>
                <a:cubicBezTo>
                  <a:pt x="884833" y="291083"/>
                  <a:pt x="882725" y="291455"/>
                  <a:pt x="881732" y="291703"/>
                </a:cubicBezTo>
                <a:cubicBezTo>
                  <a:pt x="880046" y="292100"/>
                  <a:pt x="878582" y="292497"/>
                  <a:pt x="877342" y="292894"/>
                </a:cubicBezTo>
                <a:cubicBezTo>
                  <a:pt x="876102" y="293291"/>
                  <a:pt x="875382" y="293514"/>
                  <a:pt x="875184" y="293564"/>
                </a:cubicBezTo>
                <a:cubicBezTo>
                  <a:pt x="874886" y="293514"/>
                  <a:pt x="873832" y="292683"/>
                  <a:pt x="872021" y="291071"/>
                </a:cubicBezTo>
                <a:cubicBezTo>
                  <a:pt x="870211" y="289458"/>
                  <a:pt x="868983" y="288355"/>
                  <a:pt x="868338" y="287759"/>
                </a:cubicBezTo>
                <a:lnTo>
                  <a:pt x="869454" y="285676"/>
                </a:lnTo>
                <a:cubicBezTo>
                  <a:pt x="869702" y="285725"/>
                  <a:pt x="870347" y="285800"/>
                  <a:pt x="871389" y="285899"/>
                </a:cubicBezTo>
                <a:cubicBezTo>
                  <a:pt x="872431" y="285998"/>
                  <a:pt x="873820" y="286048"/>
                  <a:pt x="875556" y="286048"/>
                </a:cubicBezTo>
                <a:cubicBezTo>
                  <a:pt x="876796" y="286048"/>
                  <a:pt x="877764" y="286023"/>
                  <a:pt x="878458" y="285973"/>
                </a:cubicBezTo>
                <a:cubicBezTo>
                  <a:pt x="880492" y="285924"/>
                  <a:pt x="883742" y="285626"/>
                  <a:pt x="888206" y="285080"/>
                </a:cubicBezTo>
                <a:cubicBezTo>
                  <a:pt x="888355" y="280467"/>
                  <a:pt x="888430" y="275357"/>
                  <a:pt x="888430" y="269751"/>
                </a:cubicBezTo>
                <a:cubicBezTo>
                  <a:pt x="885056" y="270247"/>
                  <a:pt x="882725" y="270669"/>
                  <a:pt x="881435" y="271016"/>
                </a:cubicBezTo>
                <a:cubicBezTo>
                  <a:pt x="879798" y="271363"/>
                  <a:pt x="878396" y="271735"/>
                  <a:pt x="877230" y="272132"/>
                </a:cubicBezTo>
                <a:cubicBezTo>
                  <a:pt x="876065" y="272529"/>
                  <a:pt x="875382" y="272752"/>
                  <a:pt x="875184" y="272802"/>
                </a:cubicBezTo>
                <a:cubicBezTo>
                  <a:pt x="874787" y="272802"/>
                  <a:pt x="873621" y="271884"/>
                  <a:pt x="871687" y="270049"/>
                </a:cubicBezTo>
                <a:cubicBezTo>
                  <a:pt x="869752" y="268213"/>
                  <a:pt x="868685" y="267221"/>
                  <a:pt x="868487" y="267072"/>
                </a:cubicBezTo>
                <a:lnTo>
                  <a:pt x="869603" y="264989"/>
                </a:lnTo>
                <a:cubicBezTo>
                  <a:pt x="869603" y="265038"/>
                  <a:pt x="870434" y="265125"/>
                  <a:pt x="872096" y="265249"/>
                </a:cubicBezTo>
                <a:cubicBezTo>
                  <a:pt x="873758" y="265373"/>
                  <a:pt x="875829" y="265410"/>
                  <a:pt x="878309" y="265361"/>
                </a:cubicBezTo>
                <a:cubicBezTo>
                  <a:pt x="881088" y="265261"/>
                  <a:pt x="884461" y="264914"/>
                  <a:pt x="888430" y="264319"/>
                </a:cubicBezTo>
                <a:lnTo>
                  <a:pt x="888430" y="262235"/>
                </a:lnTo>
                <a:cubicBezTo>
                  <a:pt x="888380" y="257572"/>
                  <a:pt x="887859" y="253529"/>
                  <a:pt x="886867" y="250106"/>
                </a:cubicBezTo>
                <a:cubicBezTo>
                  <a:pt x="886222" y="250205"/>
                  <a:pt x="884659" y="250503"/>
                  <a:pt x="882179" y="250999"/>
                </a:cubicBezTo>
                <a:cubicBezTo>
                  <a:pt x="880145" y="251445"/>
                  <a:pt x="878421" y="251879"/>
                  <a:pt x="877007" y="252301"/>
                </a:cubicBezTo>
                <a:cubicBezTo>
                  <a:pt x="875593" y="252723"/>
                  <a:pt x="874762" y="252958"/>
                  <a:pt x="874514" y="253008"/>
                </a:cubicBezTo>
                <a:cubicBezTo>
                  <a:pt x="874018" y="253008"/>
                  <a:pt x="873014" y="252388"/>
                  <a:pt x="871500" y="251148"/>
                </a:cubicBezTo>
                <a:cubicBezTo>
                  <a:pt x="869987" y="249907"/>
                  <a:pt x="868487" y="248617"/>
                  <a:pt x="866998" y="247278"/>
                </a:cubicBezTo>
                <a:close/>
                <a:moveTo>
                  <a:pt x="1815257" y="244301"/>
                </a:moveTo>
                <a:cubicBezTo>
                  <a:pt x="1815604" y="244301"/>
                  <a:pt x="1816274" y="244773"/>
                  <a:pt x="1817266" y="245715"/>
                </a:cubicBezTo>
                <a:cubicBezTo>
                  <a:pt x="1818258" y="246658"/>
                  <a:pt x="1819213" y="247638"/>
                  <a:pt x="1820131" y="248655"/>
                </a:cubicBezTo>
                <a:cubicBezTo>
                  <a:pt x="1821049" y="249672"/>
                  <a:pt x="1821656" y="250329"/>
                  <a:pt x="1821954" y="250627"/>
                </a:cubicBezTo>
                <a:lnTo>
                  <a:pt x="1818010" y="254496"/>
                </a:lnTo>
                <a:cubicBezTo>
                  <a:pt x="1817911" y="254595"/>
                  <a:pt x="1817626" y="254881"/>
                  <a:pt x="1817154" y="255352"/>
                </a:cubicBezTo>
                <a:cubicBezTo>
                  <a:pt x="1816683" y="255823"/>
                  <a:pt x="1816274" y="256394"/>
                  <a:pt x="1815927" y="257063"/>
                </a:cubicBezTo>
                <a:cubicBezTo>
                  <a:pt x="1815579" y="257733"/>
                  <a:pt x="1815356" y="258415"/>
                  <a:pt x="1815257" y="259110"/>
                </a:cubicBezTo>
                <a:cubicBezTo>
                  <a:pt x="1815108" y="260697"/>
                  <a:pt x="1814835" y="265919"/>
                  <a:pt x="1814438" y="274774"/>
                </a:cubicBezTo>
                <a:cubicBezTo>
                  <a:pt x="1814041" y="283629"/>
                  <a:pt x="1813719" y="290860"/>
                  <a:pt x="1813471" y="296466"/>
                </a:cubicBezTo>
                <a:cubicBezTo>
                  <a:pt x="1815951" y="293588"/>
                  <a:pt x="1818296" y="290674"/>
                  <a:pt x="1820503" y="287722"/>
                </a:cubicBezTo>
                <a:cubicBezTo>
                  <a:pt x="1822711" y="284770"/>
                  <a:pt x="1824496" y="282315"/>
                  <a:pt x="1825861" y="280355"/>
                </a:cubicBezTo>
                <a:cubicBezTo>
                  <a:pt x="1827225" y="278395"/>
                  <a:pt x="1828081" y="277143"/>
                  <a:pt x="1828428" y="276597"/>
                </a:cubicBezTo>
                <a:lnTo>
                  <a:pt x="1830288" y="277788"/>
                </a:lnTo>
                <a:cubicBezTo>
                  <a:pt x="1826320" y="284832"/>
                  <a:pt x="1822760" y="291951"/>
                  <a:pt x="1819610" y="299145"/>
                </a:cubicBezTo>
                <a:cubicBezTo>
                  <a:pt x="1816460" y="306338"/>
                  <a:pt x="1813905" y="312626"/>
                  <a:pt x="1811945" y="318009"/>
                </a:cubicBezTo>
                <a:cubicBezTo>
                  <a:pt x="1809986" y="323391"/>
                  <a:pt x="1809006" y="326207"/>
                  <a:pt x="1809006" y="326455"/>
                </a:cubicBezTo>
                <a:lnTo>
                  <a:pt x="1806699" y="327645"/>
                </a:lnTo>
                <a:cubicBezTo>
                  <a:pt x="1806402" y="327248"/>
                  <a:pt x="1805658" y="326355"/>
                  <a:pt x="1804467" y="324966"/>
                </a:cubicBezTo>
                <a:cubicBezTo>
                  <a:pt x="1803276" y="323577"/>
                  <a:pt x="1801689" y="321928"/>
                  <a:pt x="1799704" y="320018"/>
                </a:cubicBezTo>
                <a:cubicBezTo>
                  <a:pt x="1797720" y="318108"/>
                  <a:pt x="1795636" y="316359"/>
                  <a:pt x="1793454" y="314772"/>
                </a:cubicBezTo>
                <a:lnTo>
                  <a:pt x="1794644" y="312762"/>
                </a:lnTo>
                <a:cubicBezTo>
                  <a:pt x="1797472" y="311572"/>
                  <a:pt x="1800597" y="309414"/>
                  <a:pt x="1804020" y="306288"/>
                </a:cubicBezTo>
                <a:lnTo>
                  <a:pt x="1807592" y="255166"/>
                </a:lnTo>
                <a:cubicBezTo>
                  <a:pt x="1803921" y="255811"/>
                  <a:pt x="1800585" y="256729"/>
                  <a:pt x="1797584" y="257919"/>
                </a:cubicBezTo>
                <a:cubicBezTo>
                  <a:pt x="1794582" y="259110"/>
                  <a:pt x="1792114" y="260251"/>
                  <a:pt x="1790179" y="261342"/>
                </a:cubicBezTo>
                <a:cubicBezTo>
                  <a:pt x="1788244" y="262434"/>
                  <a:pt x="1787277" y="263029"/>
                  <a:pt x="1787277" y="263128"/>
                </a:cubicBezTo>
                <a:lnTo>
                  <a:pt x="1776785" y="253901"/>
                </a:lnTo>
                <a:lnTo>
                  <a:pt x="1778348" y="251966"/>
                </a:lnTo>
                <a:cubicBezTo>
                  <a:pt x="1778695" y="252016"/>
                  <a:pt x="1779526" y="252065"/>
                  <a:pt x="1780840" y="252115"/>
                </a:cubicBezTo>
                <a:cubicBezTo>
                  <a:pt x="1782155" y="252165"/>
                  <a:pt x="1783656" y="252189"/>
                  <a:pt x="1785342" y="252189"/>
                </a:cubicBezTo>
                <a:cubicBezTo>
                  <a:pt x="1787327" y="252189"/>
                  <a:pt x="1791159" y="251544"/>
                  <a:pt x="1796839" y="250255"/>
                </a:cubicBezTo>
                <a:cubicBezTo>
                  <a:pt x="1802520" y="248965"/>
                  <a:pt x="1806352" y="247997"/>
                  <a:pt x="1808336" y="247352"/>
                </a:cubicBezTo>
                <a:cubicBezTo>
                  <a:pt x="1809626" y="246906"/>
                  <a:pt x="1811040" y="246261"/>
                  <a:pt x="1812578" y="245418"/>
                </a:cubicBezTo>
                <a:cubicBezTo>
                  <a:pt x="1812727" y="245368"/>
                  <a:pt x="1813136" y="245170"/>
                  <a:pt x="1813806" y="244822"/>
                </a:cubicBezTo>
                <a:cubicBezTo>
                  <a:pt x="1814476" y="244475"/>
                  <a:pt x="1814959" y="244301"/>
                  <a:pt x="1815257" y="244301"/>
                </a:cubicBezTo>
                <a:close/>
                <a:moveTo>
                  <a:pt x="1474292" y="242367"/>
                </a:moveTo>
                <a:cubicBezTo>
                  <a:pt x="1465213" y="243706"/>
                  <a:pt x="1458367" y="244748"/>
                  <a:pt x="1453753" y="245492"/>
                </a:cubicBezTo>
                <a:lnTo>
                  <a:pt x="1454349" y="260226"/>
                </a:lnTo>
                <a:cubicBezTo>
                  <a:pt x="1456829" y="260226"/>
                  <a:pt x="1459657" y="260077"/>
                  <a:pt x="1462832" y="259780"/>
                </a:cubicBezTo>
                <a:cubicBezTo>
                  <a:pt x="1466205" y="259432"/>
                  <a:pt x="1470050" y="258936"/>
                  <a:pt x="1474366" y="258291"/>
                </a:cubicBezTo>
                <a:cubicBezTo>
                  <a:pt x="1474366" y="251048"/>
                  <a:pt x="1474341" y="245740"/>
                  <a:pt x="1474292" y="242367"/>
                </a:cubicBezTo>
                <a:close/>
                <a:moveTo>
                  <a:pt x="71364" y="239688"/>
                </a:moveTo>
                <a:cubicBezTo>
                  <a:pt x="71909" y="239688"/>
                  <a:pt x="72492" y="239961"/>
                  <a:pt x="73112" y="240506"/>
                </a:cubicBezTo>
                <a:cubicBezTo>
                  <a:pt x="73732" y="241052"/>
                  <a:pt x="74762" y="242094"/>
                  <a:pt x="76200" y="243632"/>
                </a:cubicBezTo>
                <a:lnTo>
                  <a:pt x="78359" y="245939"/>
                </a:lnTo>
                <a:cubicBezTo>
                  <a:pt x="79202" y="246782"/>
                  <a:pt x="79810" y="247439"/>
                  <a:pt x="80182" y="247911"/>
                </a:cubicBezTo>
                <a:cubicBezTo>
                  <a:pt x="80554" y="248382"/>
                  <a:pt x="80715" y="248791"/>
                  <a:pt x="80665" y="249138"/>
                </a:cubicBezTo>
                <a:cubicBezTo>
                  <a:pt x="80616" y="249535"/>
                  <a:pt x="79971" y="250155"/>
                  <a:pt x="78731" y="250999"/>
                </a:cubicBezTo>
                <a:cubicBezTo>
                  <a:pt x="76399" y="252636"/>
                  <a:pt x="74663" y="254372"/>
                  <a:pt x="73522" y="256208"/>
                </a:cubicBezTo>
                <a:cubicBezTo>
                  <a:pt x="72480" y="257944"/>
                  <a:pt x="71636" y="259420"/>
                  <a:pt x="70991" y="260635"/>
                </a:cubicBezTo>
                <a:cubicBezTo>
                  <a:pt x="70347" y="261851"/>
                  <a:pt x="69615" y="263637"/>
                  <a:pt x="68796" y="265993"/>
                </a:cubicBezTo>
                <a:cubicBezTo>
                  <a:pt x="67978" y="268350"/>
                  <a:pt x="67072" y="271438"/>
                  <a:pt x="66080" y="275258"/>
                </a:cubicBezTo>
                <a:cubicBezTo>
                  <a:pt x="69404" y="277242"/>
                  <a:pt x="73125" y="279152"/>
                  <a:pt x="77242" y="280988"/>
                </a:cubicBezTo>
                <a:lnTo>
                  <a:pt x="75308" y="283518"/>
                </a:lnTo>
                <a:cubicBezTo>
                  <a:pt x="75010" y="283468"/>
                  <a:pt x="74266" y="283394"/>
                  <a:pt x="73075" y="283294"/>
                </a:cubicBezTo>
                <a:cubicBezTo>
                  <a:pt x="71884" y="283195"/>
                  <a:pt x="70471" y="283146"/>
                  <a:pt x="68833" y="283146"/>
                </a:cubicBezTo>
                <a:cubicBezTo>
                  <a:pt x="66799" y="283146"/>
                  <a:pt x="64815" y="283245"/>
                  <a:pt x="62880" y="283443"/>
                </a:cubicBezTo>
                <a:cubicBezTo>
                  <a:pt x="59656" y="283741"/>
                  <a:pt x="52413" y="284634"/>
                  <a:pt x="41151" y="286122"/>
                </a:cubicBezTo>
                <a:lnTo>
                  <a:pt x="41375" y="288280"/>
                </a:lnTo>
                <a:cubicBezTo>
                  <a:pt x="41424" y="289669"/>
                  <a:pt x="41263" y="291641"/>
                  <a:pt x="40891" y="294196"/>
                </a:cubicBezTo>
                <a:cubicBezTo>
                  <a:pt x="40519" y="296751"/>
                  <a:pt x="39986" y="299021"/>
                  <a:pt x="39291" y="301005"/>
                </a:cubicBezTo>
                <a:cubicBezTo>
                  <a:pt x="38597" y="302989"/>
                  <a:pt x="37803" y="303982"/>
                  <a:pt x="36910" y="303982"/>
                </a:cubicBezTo>
                <a:cubicBezTo>
                  <a:pt x="36215" y="303982"/>
                  <a:pt x="35273" y="303225"/>
                  <a:pt x="34082" y="301712"/>
                </a:cubicBezTo>
                <a:cubicBezTo>
                  <a:pt x="32892" y="300199"/>
                  <a:pt x="31825" y="298487"/>
                  <a:pt x="30882" y="296577"/>
                </a:cubicBezTo>
                <a:cubicBezTo>
                  <a:pt x="29940" y="294667"/>
                  <a:pt x="29468" y="293241"/>
                  <a:pt x="29468" y="292299"/>
                </a:cubicBezTo>
                <a:cubicBezTo>
                  <a:pt x="29468" y="292001"/>
                  <a:pt x="29692" y="291306"/>
                  <a:pt x="30138" y="290215"/>
                </a:cubicBezTo>
                <a:cubicBezTo>
                  <a:pt x="31180" y="287933"/>
                  <a:pt x="31775" y="285576"/>
                  <a:pt x="31924" y="283146"/>
                </a:cubicBezTo>
                <a:cubicBezTo>
                  <a:pt x="32073" y="280665"/>
                  <a:pt x="32147" y="277565"/>
                  <a:pt x="32147" y="273844"/>
                </a:cubicBezTo>
                <a:cubicBezTo>
                  <a:pt x="32147" y="270421"/>
                  <a:pt x="32073" y="267147"/>
                  <a:pt x="31924" y="264021"/>
                </a:cubicBezTo>
                <a:cubicBezTo>
                  <a:pt x="31775" y="260896"/>
                  <a:pt x="31552" y="258589"/>
                  <a:pt x="31254" y="257101"/>
                </a:cubicBezTo>
                <a:cubicBezTo>
                  <a:pt x="30758" y="254620"/>
                  <a:pt x="30089" y="252239"/>
                  <a:pt x="29245" y="249957"/>
                </a:cubicBezTo>
                <a:cubicBezTo>
                  <a:pt x="28402" y="247675"/>
                  <a:pt x="27633" y="245815"/>
                  <a:pt x="26938" y="244376"/>
                </a:cubicBezTo>
                <a:cubicBezTo>
                  <a:pt x="26244" y="242937"/>
                  <a:pt x="25797" y="242019"/>
                  <a:pt x="25599" y="241623"/>
                </a:cubicBezTo>
                <a:lnTo>
                  <a:pt x="27906" y="240655"/>
                </a:lnTo>
                <a:cubicBezTo>
                  <a:pt x="31527" y="244723"/>
                  <a:pt x="35124" y="248469"/>
                  <a:pt x="38696" y="251892"/>
                </a:cubicBezTo>
                <a:cubicBezTo>
                  <a:pt x="45542" y="250850"/>
                  <a:pt x="51148" y="249610"/>
                  <a:pt x="55513" y="248171"/>
                </a:cubicBezTo>
                <a:cubicBezTo>
                  <a:pt x="59879" y="246732"/>
                  <a:pt x="63042" y="245418"/>
                  <a:pt x="65001" y="244227"/>
                </a:cubicBezTo>
                <a:cubicBezTo>
                  <a:pt x="66961" y="243036"/>
                  <a:pt x="68660" y="241821"/>
                  <a:pt x="70099" y="240581"/>
                </a:cubicBezTo>
                <a:cubicBezTo>
                  <a:pt x="70198" y="240531"/>
                  <a:pt x="70396" y="240370"/>
                  <a:pt x="70694" y="240097"/>
                </a:cubicBezTo>
                <a:cubicBezTo>
                  <a:pt x="70991" y="239824"/>
                  <a:pt x="71215" y="239688"/>
                  <a:pt x="71364" y="239688"/>
                </a:cubicBezTo>
                <a:close/>
                <a:moveTo>
                  <a:pt x="1503016" y="238497"/>
                </a:moveTo>
                <a:cubicBezTo>
                  <a:pt x="1502371" y="238497"/>
                  <a:pt x="1501527" y="238572"/>
                  <a:pt x="1500485" y="238720"/>
                </a:cubicBezTo>
                <a:lnTo>
                  <a:pt x="1481808" y="241325"/>
                </a:lnTo>
                <a:cubicBezTo>
                  <a:pt x="1481808" y="244153"/>
                  <a:pt x="1481857" y="249386"/>
                  <a:pt x="1481956" y="257026"/>
                </a:cubicBezTo>
                <a:lnTo>
                  <a:pt x="1486719" y="256133"/>
                </a:lnTo>
                <a:cubicBezTo>
                  <a:pt x="1488951" y="255687"/>
                  <a:pt x="1490824" y="255228"/>
                  <a:pt x="1492337" y="254757"/>
                </a:cubicBezTo>
                <a:cubicBezTo>
                  <a:pt x="1493850" y="254285"/>
                  <a:pt x="1494942" y="253876"/>
                  <a:pt x="1495611" y="253529"/>
                </a:cubicBezTo>
                <a:cubicBezTo>
                  <a:pt x="1496281" y="253182"/>
                  <a:pt x="1496690" y="252958"/>
                  <a:pt x="1496839" y="252859"/>
                </a:cubicBezTo>
                <a:lnTo>
                  <a:pt x="1503685" y="257994"/>
                </a:lnTo>
                <a:cubicBezTo>
                  <a:pt x="1504132" y="253330"/>
                  <a:pt x="1504578" y="247849"/>
                  <a:pt x="1505025" y="241548"/>
                </a:cubicBezTo>
                <a:cubicBezTo>
                  <a:pt x="1505074" y="240358"/>
                  <a:pt x="1504963" y="239551"/>
                  <a:pt x="1504690" y="239130"/>
                </a:cubicBezTo>
                <a:cubicBezTo>
                  <a:pt x="1504417" y="238708"/>
                  <a:pt x="1503859" y="238497"/>
                  <a:pt x="1503016" y="238497"/>
                </a:cubicBezTo>
                <a:close/>
                <a:moveTo>
                  <a:pt x="1626320" y="230833"/>
                </a:moveTo>
                <a:cubicBezTo>
                  <a:pt x="1626915" y="231081"/>
                  <a:pt x="1628242" y="231639"/>
                  <a:pt x="1630301" y="232507"/>
                </a:cubicBezTo>
                <a:cubicBezTo>
                  <a:pt x="1632360" y="233375"/>
                  <a:pt x="1634443" y="234380"/>
                  <a:pt x="1636552" y="235521"/>
                </a:cubicBezTo>
                <a:cubicBezTo>
                  <a:pt x="1638660" y="236662"/>
                  <a:pt x="1639987" y="237654"/>
                  <a:pt x="1640533" y="238497"/>
                </a:cubicBezTo>
                <a:cubicBezTo>
                  <a:pt x="1640930" y="239142"/>
                  <a:pt x="1641128" y="240382"/>
                  <a:pt x="1641128" y="242218"/>
                </a:cubicBezTo>
                <a:cubicBezTo>
                  <a:pt x="1641128" y="244450"/>
                  <a:pt x="1640880" y="246646"/>
                  <a:pt x="1640384" y="248804"/>
                </a:cubicBezTo>
                <a:cubicBezTo>
                  <a:pt x="1639888" y="250962"/>
                  <a:pt x="1639292" y="252041"/>
                  <a:pt x="1638598" y="252041"/>
                </a:cubicBezTo>
                <a:cubicBezTo>
                  <a:pt x="1638151" y="252041"/>
                  <a:pt x="1637692" y="251668"/>
                  <a:pt x="1637221" y="250924"/>
                </a:cubicBezTo>
                <a:cubicBezTo>
                  <a:pt x="1636750" y="250180"/>
                  <a:pt x="1635993" y="248791"/>
                  <a:pt x="1634952" y="246757"/>
                </a:cubicBezTo>
                <a:cubicBezTo>
                  <a:pt x="1634158" y="245120"/>
                  <a:pt x="1633364" y="243557"/>
                  <a:pt x="1632570" y="242069"/>
                </a:cubicBezTo>
                <a:cubicBezTo>
                  <a:pt x="1631777" y="240680"/>
                  <a:pt x="1630822" y="239254"/>
                  <a:pt x="1629705" y="237790"/>
                </a:cubicBezTo>
                <a:cubicBezTo>
                  <a:pt x="1628589" y="236327"/>
                  <a:pt x="1627585" y="235087"/>
                  <a:pt x="1626692" y="234070"/>
                </a:cubicBezTo>
                <a:cubicBezTo>
                  <a:pt x="1625799" y="233053"/>
                  <a:pt x="1625228" y="232420"/>
                  <a:pt x="1624980" y="232172"/>
                </a:cubicBezTo>
                <a:close/>
                <a:moveTo>
                  <a:pt x="691158" y="227409"/>
                </a:moveTo>
                <a:cubicBezTo>
                  <a:pt x="691456" y="227409"/>
                  <a:pt x="693490" y="228972"/>
                  <a:pt x="697260" y="232098"/>
                </a:cubicBezTo>
                <a:cubicBezTo>
                  <a:pt x="701030" y="235223"/>
                  <a:pt x="703585" y="237381"/>
                  <a:pt x="704925" y="238572"/>
                </a:cubicBezTo>
                <a:lnTo>
                  <a:pt x="702915" y="241325"/>
                </a:lnTo>
                <a:cubicBezTo>
                  <a:pt x="702667" y="241275"/>
                  <a:pt x="702047" y="241151"/>
                  <a:pt x="701055" y="240953"/>
                </a:cubicBezTo>
                <a:cubicBezTo>
                  <a:pt x="700063" y="240754"/>
                  <a:pt x="698587" y="240568"/>
                  <a:pt x="696627" y="240395"/>
                </a:cubicBezTo>
                <a:cubicBezTo>
                  <a:pt x="694668" y="240221"/>
                  <a:pt x="692398" y="240134"/>
                  <a:pt x="689819" y="240134"/>
                </a:cubicBezTo>
                <a:cubicBezTo>
                  <a:pt x="687884" y="240134"/>
                  <a:pt x="686371" y="240159"/>
                  <a:pt x="685279" y="240209"/>
                </a:cubicBezTo>
                <a:cubicBezTo>
                  <a:pt x="669702" y="240804"/>
                  <a:pt x="656779" y="242218"/>
                  <a:pt x="646510" y="244450"/>
                </a:cubicBezTo>
                <a:cubicBezTo>
                  <a:pt x="643235" y="245145"/>
                  <a:pt x="639490" y="246137"/>
                  <a:pt x="635273" y="247427"/>
                </a:cubicBezTo>
                <a:cubicBezTo>
                  <a:pt x="633636" y="247923"/>
                  <a:pt x="632693" y="248171"/>
                  <a:pt x="632445" y="248171"/>
                </a:cubicBezTo>
                <a:cubicBezTo>
                  <a:pt x="632048" y="248221"/>
                  <a:pt x="630213" y="246732"/>
                  <a:pt x="626939" y="243706"/>
                </a:cubicBezTo>
                <a:cubicBezTo>
                  <a:pt x="623664" y="240680"/>
                  <a:pt x="621432" y="238596"/>
                  <a:pt x="620242" y="237455"/>
                </a:cubicBezTo>
                <a:lnTo>
                  <a:pt x="621878" y="235521"/>
                </a:lnTo>
                <a:cubicBezTo>
                  <a:pt x="622127" y="235570"/>
                  <a:pt x="622697" y="235694"/>
                  <a:pt x="623590" y="235893"/>
                </a:cubicBezTo>
                <a:cubicBezTo>
                  <a:pt x="624483" y="236091"/>
                  <a:pt x="625661" y="236277"/>
                  <a:pt x="627125" y="236451"/>
                </a:cubicBezTo>
                <a:cubicBezTo>
                  <a:pt x="628588" y="236624"/>
                  <a:pt x="630163" y="236711"/>
                  <a:pt x="631850" y="236711"/>
                </a:cubicBezTo>
                <a:cubicBezTo>
                  <a:pt x="639391" y="236711"/>
                  <a:pt x="646708" y="236265"/>
                  <a:pt x="653802" y="235372"/>
                </a:cubicBezTo>
                <a:cubicBezTo>
                  <a:pt x="660896" y="234479"/>
                  <a:pt x="668288" y="233412"/>
                  <a:pt x="675978" y="232172"/>
                </a:cubicBezTo>
                <a:cubicBezTo>
                  <a:pt x="679599" y="231577"/>
                  <a:pt x="682452" y="230919"/>
                  <a:pt x="684535" y="230200"/>
                </a:cubicBezTo>
                <a:cubicBezTo>
                  <a:pt x="686619" y="229481"/>
                  <a:pt x="688206" y="228836"/>
                  <a:pt x="689298" y="228265"/>
                </a:cubicBezTo>
                <a:cubicBezTo>
                  <a:pt x="690389" y="227695"/>
                  <a:pt x="691009" y="227409"/>
                  <a:pt x="691158" y="227409"/>
                </a:cubicBezTo>
                <a:close/>
                <a:moveTo>
                  <a:pt x="1656457" y="226219"/>
                </a:moveTo>
                <a:cubicBezTo>
                  <a:pt x="1658243" y="227310"/>
                  <a:pt x="1659967" y="228488"/>
                  <a:pt x="1661629" y="229754"/>
                </a:cubicBezTo>
                <a:cubicBezTo>
                  <a:pt x="1663291" y="231019"/>
                  <a:pt x="1664643" y="232110"/>
                  <a:pt x="1665685" y="233028"/>
                </a:cubicBezTo>
                <a:cubicBezTo>
                  <a:pt x="1666726" y="233946"/>
                  <a:pt x="1667396" y="234528"/>
                  <a:pt x="1667694" y="234776"/>
                </a:cubicBezTo>
                <a:lnTo>
                  <a:pt x="1666429" y="237158"/>
                </a:lnTo>
                <a:cubicBezTo>
                  <a:pt x="1664544" y="237654"/>
                  <a:pt x="1662224" y="239415"/>
                  <a:pt x="1659471" y="242441"/>
                </a:cubicBezTo>
                <a:cubicBezTo>
                  <a:pt x="1656718" y="245467"/>
                  <a:pt x="1654150" y="248617"/>
                  <a:pt x="1651769" y="251892"/>
                </a:cubicBezTo>
                <a:lnTo>
                  <a:pt x="1654969" y="251222"/>
                </a:lnTo>
                <a:cubicBezTo>
                  <a:pt x="1657896" y="250577"/>
                  <a:pt x="1660798" y="249213"/>
                  <a:pt x="1663675" y="247129"/>
                </a:cubicBezTo>
                <a:cubicBezTo>
                  <a:pt x="1664568" y="246584"/>
                  <a:pt x="1665064" y="246311"/>
                  <a:pt x="1665164" y="246311"/>
                </a:cubicBezTo>
                <a:cubicBezTo>
                  <a:pt x="1665759" y="246311"/>
                  <a:pt x="1666937" y="246980"/>
                  <a:pt x="1668698" y="248320"/>
                </a:cubicBezTo>
                <a:cubicBezTo>
                  <a:pt x="1670460" y="249659"/>
                  <a:pt x="1672121" y="251073"/>
                  <a:pt x="1673684" y="252561"/>
                </a:cubicBezTo>
                <a:cubicBezTo>
                  <a:pt x="1675247" y="254050"/>
                  <a:pt x="1676028" y="255042"/>
                  <a:pt x="1676028" y="255538"/>
                </a:cubicBezTo>
                <a:cubicBezTo>
                  <a:pt x="1676078" y="255786"/>
                  <a:pt x="1675979" y="256046"/>
                  <a:pt x="1675730" y="256319"/>
                </a:cubicBezTo>
                <a:cubicBezTo>
                  <a:pt x="1675482" y="256592"/>
                  <a:pt x="1675061" y="257001"/>
                  <a:pt x="1674466" y="257547"/>
                </a:cubicBezTo>
                <a:cubicBezTo>
                  <a:pt x="1673027" y="258738"/>
                  <a:pt x="1671663" y="260090"/>
                  <a:pt x="1670373" y="261603"/>
                </a:cubicBezTo>
                <a:cubicBezTo>
                  <a:pt x="1669083" y="263116"/>
                  <a:pt x="1667743" y="265237"/>
                  <a:pt x="1666354" y="267965"/>
                </a:cubicBezTo>
                <a:lnTo>
                  <a:pt x="1674093" y="273249"/>
                </a:lnTo>
                <a:lnTo>
                  <a:pt x="1672754" y="275555"/>
                </a:lnTo>
                <a:cubicBezTo>
                  <a:pt x="1672506" y="275506"/>
                  <a:pt x="1671886" y="275382"/>
                  <a:pt x="1670894" y="275183"/>
                </a:cubicBezTo>
                <a:cubicBezTo>
                  <a:pt x="1669901" y="274985"/>
                  <a:pt x="1668525" y="274786"/>
                  <a:pt x="1666764" y="274588"/>
                </a:cubicBezTo>
                <a:cubicBezTo>
                  <a:pt x="1665002" y="274390"/>
                  <a:pt x="1663055" y="274290"/>
                  <a:pt x="1660922" y="274290"/>
                </a:cubicBezTo>
                <a:cubicBezTo>
                  <a:pt x="1659632" y="274290"/>
                  <a:pt x="1657350" y="274390"/>
                  <a:pt x="1654076" y="274588"/>
                </a:cubicBezTo>
                <a:cubicBezTo>
                  <a:pt x="1657648" y="276523"/>
                  <a:pt x="1659434" y="277837"/>
                  <a:pt x="1659434" y="278532"/>
                </a:cubicBezTo>
                <a:cubicBezTo>
                  <a:pt x="1659434" y="279078"/>
                  <a:pt x="1659235" y="279599"/>
                  <a:pt x="1658838" y="280095"/>
                </a:cubicBezTo>
                <a:cubicBezTo>
                  <a:pt x="1658045" y="281236"/>
                  <a:pt x="1657450" y="282699"/>
                  <a:pt x="1657052" y="284485"/>
                </a:cubicBezTo>
                <a:cubicBezTo>
                  <a:pt x="1656804" y="285775"/>
                  <a:pt x="1656532" y="287672"/>
                  <a:pt x="1656234" y="290178"/>
                </a:cubicBezTo>
                <a:cubicBezTo>
                  <a:pt x="1655936" y="292683"/>
                  <a:pt x="1655788" y="294928"/>
                  <a:pt x="1655788" y="296912"/>
                </a:cubicBezTo>
                <a:cubicBezTo>
                  <a:pt x="1655788" y="298301"/>
                  <a:pt x="1655837" y="299269"/>
                  <a:pt x="1655936" y="299814"/>
                </a:cubicBezTo>
                <a:cubicBezTo>
                  <a:pt x="1656184" y="301451"/>
                  <a:pt x="1656929" y="302592"/>
                  <a:pt x="1658169" y="303237"/>
                </a:cubicBezTo>
                <a:cubicBezTo>
                  <a:pt x="1659409" y="303882"/>
                  <a:pt x="1661195" y="304205"/>
                  <a:pt x="1663527" y="304205"/>
                </a:cubicBezTo>
                <a:cubicBezTo>
                  <a:pt x="1664519" y="304205"/>
                  <a:pt x="1666404" y="304106"/>
                  <a:pt x="1669182" y="303907"/>
                </a:cubicBezTo>
                <a:lnTo>
                  <a:pt x="1671489" y="303684"/>
                </a:lnTo>
                <a:cubicBezTo>
                  <a:pt x="1673076" y="303585"/>
                  <a:pt x="1674254" y="302382"/>
                  <a:pt x="1675024" y="300075"/>
                </a:cubicBezTo>
                <a:cubicBezTo>
                  <a:pt x="1675792" y="297768"/>
                  <a:pt x="1676177" y="294258"/>
                  <a:pt x="1676177" y="289545"/>
                </a:cubicBezTo>
                <a:cubicBezTo>
                  <a:pt x="1676177" y="287462"/>
                  <a:pt x="1676102" y="285130"/>
                  <a:pt x="1675954" y="282550"/>
                </a:cubicBezTo>
                <a:lnTo>
                  <a:pt x="1678112" y="282476"/>
                </a:lnTo>
                <a:cubicBezTo>
                  <a:pt x="1678161" y="283170"/>
                  <a:pt x="1678323" y="284683"/>
                  <a:pt x="1678595" y="287015"/>
                </a:cubicBezTo>
                <a:cubicBezTo>
                  <a:pt x="1678868" y="289347"/>
                  <a:pt x="1679216" y="291728"/>
                  <a:pt x="1679637" y="294159"/>
                </a:cubicBezTo>
                <a:cubicBezTo>
                  <a:pt x="1680059" y="296590"/>
                  <a:pt x="1680493" y="298202"/>
                  <a:pt x="1680940" y="298996"/>
                </a:cubicBezTo>
                <a:cubicBezTo>
                  <a:pt x="1681237" y="299442"/>
                  <a:pt x="1681733" y="299938"/>
                  <a:pt x="1682428" y="300484"/>
                </a:cubicBezTo>
                <a:cubicBezTo>
                  <a:pt x="1683370" y="301278"/>
                  <a:pt x="1684114" y="302022"/>
                  <a:pt x="1684660" y="302717"/>
                </a:cubicBezTo>
                <a:cubicBezTo>
                  <a:pt x="1685206" y="303411"/>
                  <a:pt x="1685479" y="304230"/>
                  <a:pt x="1685479" y="305172"/>
                </a:cubicBezTo>
                <a:cubicBezTo>
                  <a:pt x="1685479" y="306462"/>
                  <a:pt x="1684983" y="307677"/>
                  <a:pt x="1683990" y="308818"/>
                </a:cubicBezTo>
                <a:cubicBezTo>
                  <a:pt x="1682998" y="309959"/>
                  <a:pt x="1681634" y="310778"/>
                  <a:pt x="1679898" y="311274"/>
                </a:cubicBezTo>
                <a:cubicBezTo>
                  <a:pt x="1678806" y="311572"/>
                  <a:pt x="1675904" y="311721"/>
                  <a:pt x="1671191" y="311721"/>
                </a:cubicBezTo>
                <a:cubicBezTo>
                  <a:pt x="1667123" y="311721"/>
                  <a:pt x="1663254" y="311646"/>
                  <a:pt x="1659583" y="311497"/>
                </a:cubicBezTo>
                <a:cubicBezTo>
                  <a:pt x="1656160" y="311398"/>
                  <a:pt x="1653444" y="310406"/>
                  <a:pt x="1651434" y="308521"/>
                </a:cubicBezTo>
                <a:cubicBezTo>
                  <a:pt x="1649425" y="306636"/>
                  <a:pt x="1648420" y="303659"/>
                  <a:pt x="1648420" y="299591"/>
                </a:cubicBezTo>
                <a:cubicBezTo>
                  <a:pt x="1648420" y="298351"/>
                  <a:pt x="1648470" y="297384"/>
                  <a:pt x="1648569" y="296689"/>
                </a:cubicBezTo>
                <a:cubicBezTo>
                  <a:pt x="1648669" y="295994"/>
                  <a:pt x="1648718" y="295474"/>
                  <a:pt x="1648718" y="295126"/>
                </a:cubicBezTo>
                <a:cubicBezTo>
                  <a:pt x="1649016" y="292398"/>
                  <a:pt x="1649289" y="289694"/>
                  <a:pt x="1649537" y="287015"/>
                </a:cubicBezTo>
                <a:cubicBezTo>
                  <a:pt x="1649785" y="284336"/>
                  <a:pt x="1649909" y="282129"/>
                  <a:pt x="1649909" y="280392"/>
                </a:cubicBezTo>
                <a:cubicBezTo>
                  <a:pt x="1649909" y="278011"/>
                  <a:pt x="1649710" y="276200"/>
                  <a:pt x="1649314" y="274960"/>
                </a:cubicBezTo>
                <a:cubicBezTo>
                  <a:pt x="1644948" y="275357"/>
                  <a:pt x="1641773" y="275679"/>
                  <a:pt x="1639788" y="275927"/>
                </a:cubicBezTo>
                <a:cubicBezTo>
                  <a:pt x="1641475" y="277416"/>
                  <a:pt x="1642716" y="278631"/>
                  <a:pt x="1643509" y="279574"/>
                </a:cubicBezTo>
                <a:cubicBezTo>
                  <a:pt x="1644303" y="280516"/>
                  <a:pt x="1644700" y="281335"/>
                  <a:pt x="1644700" y="282029"/>
                </a:cubicBezTo>
                <a:cubicBezTo>
                  <a:pt x="1644700" y="282525"/>
                  <a:pt x="1644600" y="282997"/>
                  <a:pt x="1644402" y="283443"/>
                </a:cubicBezTo>
                <a:cubicBezTo>
                  <a:pt x="1644204" y="283890"/>
                  <a:pt x="1643856" y="284510"/>
                  <a:pt x="1643360" y="285304"/>
                </a:cubicBezTo>
                <a:cubicBezTo>
                  <a:pt x="1642815" y="286048"/>
                  <a:pt x="1642269" y="286990"/>
                  <a:pt x="1641723" y="288131"/>
                </a:cubicBezTo>
                <a:cubicBezTo>
                  <a:pt x="1639788" y="292001"/>
                  <a:pt x="1637506" y="295647"/>
                  <a:pt x="1634877" y="299070"/>
                </a:cubicBezTo>
                <a:cubicBezTo>
                  <a:pt x="1633389" y="301104"/>
                  <a:pt x="1631727" y="302890"/>
                  <a:pt x="1629891" y="304428"/>
                </a:cubicBezTo>
                <a:cubicBezTo>
                  <a:pt x="1628056" y="305966"/>
                  <a:pt x="1625513" y="307578"/>
                  <a:pt x="1622264" y="309265"/>
                </a:cubicBezTo>
                <a:cubicBezTo>
                  <a:pt x="1619015" y="310952"/>
                  <a:pt x="1614537" y="312961"/>
                  <a:pt x="1608832" y="315292"/>
                </a:cubicBezTo>
                <a:lnTo>
                  <a:pt x="1607493" y="313134"/>
                </a:lnTo>
                <a:cubicBezTo>
                  <a:pt x="1613744" y="309811"/>
                  <a:pt x="1618432" y="306710"/>
                  <a:pt x="1621557" y="303833"/>
                </a:cubicBezTo>
                <a:cubicBezTo>
                  <a:pt x="1624682" y="300955"/>
                  <a:pt x="1627287" y="298028"/>
                  <a:pt x="1629370" y="295052"/>
                </a:cubicBezTo>
                <a:cubicBezTo>
                  <a:pt x="1630462" y="293514"/>
                  <a:pt x="1631454" y="291691"/>
                  <a:pt x="1632347" y="289582"/>
                </a:cubicBezTo>
                <a:cubicBezTo>
                  <a:pt x="1633240" y="287474"/>
                  <a:pt x="1633935" y="285328"/>
                  <a:pt x="1634431" y="283146"/>
                </a:cubicBezTo>
                <a:cubicBezTo>
                  <a:pt x="1634629" y="282203"/>
                  <a:pt x="1634728" y="281211"/>
                  <a:pt x="1634728" y="280169"/>
                </a:cubicBezTo>
                <a:cubicBezTo>
                  <a:pt x="1634728" y="278730"/>
                  <a:pt x="1634580" y="277540"/>
                  <a:pt x="1634282" y="276597"/>
                </a:cubicBezTo>
                <a:lnTo>
                  <a:pt x="1631082" y="276969"/>
                </a:lnTo>
                <a:lnTo>
                  <a:pt x="1631082" y="277118"/>
                </a:lnTo>
                <a:cubicBezTo>
                  <a:pt x="1631032" y="277515"/>
                  <a:pt x="1630698" y="278284"/>
                  <a:pt x="1630078" y="279425"/>
                </a:cubicBezTo>
                <a:cubicBezTo>
                  <a:pt x="1629457" y="280566"/>
                  <a:pt x="1628763" y="281583"/>
                  <a:pt x="1627994" y="282476"/>
                </a:cubicBezTo>
                <a:cubicBezTo>
                  <a:pt x="1627225" y="283369"/>
                  <a:pt x="1626642" y="283791"/>
                  <a:pt x="1626245" y="283741"/>
                </a:cubicBezTo>
                <a:cubicBezTo>
                  <a:pt x="1625848" y="283691"/>
                  <a:pt x="1625303" y="283282"/>
                  <a:pt x="1624608" y="282513"/>
                </a:cubicBezTo>
                <a:cubicBezTo>
                  <a:pt x="1623914" y="281744"/>
                  <a:pt x="1623293" y="280926"/>
                  <a:pt x="1622748" y="280057"/>
                </a:cubicBezTo>
                <a:cubicBezTo>
                  <a:pt x="1622202" y="279189"/>
                  <a:pt x="1621929" y="278631"/>
                  <a:pt x="1621929" y="278383"/>
                </a:cubicBezTo>
                <a:cubicBezTo>
                  <a:pt x="1621929" y="278135"/>
                  <a:pt x="1621954" y="277837"/>
                  <a:pt x="1622004" y="277490"/>
                </a:cubicBezTo>
                <a:cubicBezTo>
                  <a:pt x="1622053" y="277143"/>
                  <a:pt x="1622103" y="276771"/>
                  <a:pt x="1622152" y="276374"/>
                </a:cubicBezTo>
                <a:cubicBezTo>
                  <a:pt x="1622748" y="272455"/>
                  <a:pt x="1623045" y="268511"/>
                  <a:pt x="1623045" y="264542"/>
                </a:cubicBezTo>
                <a:cubicBezTo>
                  <a:pt x="1623045" y="261417"/>
                  <a:pt x="1622810" y="258738"/>
                  <a:pt x="1622338" y="256505"/>
                </a:cubicBezTo>
                <a:cubicBezTo>
                  <a:pt x="1621867" y="254273"/>
                  <a:pt x="1621346" y="252487"/>
                  <a:pt x="1620776" y="251148"/>
                </a:cubicBezTo>
                <a:cubicBezTo>
                  <a:pt x="1620205" y="249808"/>
                  <a:pt x="1619920" y="249238"/>
                  <a:pt x="1619920" y="249436"/>
                </a:cubicBezTo>
                <a:lnTo>
                  <a:pt x="1621632" y="248320"/>
                </a:lnTo>
                <a:cubicBezTo>
                  <a:pt x="1622227" y="248866"/>
                  <a:pt x="1623269" y="249858"/>
                  <a:pt x="1624757" y="251296"/>
                </a:cubicBezTo>
                <a:cubicBezTo>
                  <a:pt x="1626245" y="252735"/>
                  <a:pt x="1627634" y="254099"/>
                  <a:pt x="1628924" y="255389"/>
                </a:cubicBezTo>
                <a:lnTo>
                  <a:pt x="1631156" y="255092"/>
                </a:lnTo>
                <a:cubicBezTo>
                  <a:pt x="1639640" y="253851"/>
                  <a:pt x="1644948" y="253058"/>
                  <a:pt x="1647081" y="252710"/>
                </a:cubicBezTo>
                <a:cubicBezTo>
                  <a:pt x="1649016" y="249436"/>
                  <a:pt x="1650913" y="245777"/>
                  <a:pt x="1652774" y="241734"/>
                </a:cubicBezTo>
                <a:cubicBezTo>
                  <a:pt x="1654634" y="237691"/>
                  <a:pt x="1655564" y="234181"/>
                  <a:pt x="1655564" y="231205"/>
                </a:cubicBezTo>
                <a:cubicBezTo>
                  <a:pt x="1655564" y="229716"/>
                  <a:pt x="1655292" y="228575"/>
                  <a:pt x="1654746" y="227782"/>
                </a:cubicBezTo>
                <a:close/>
                <a:moveTo>
                  <a:pt x="1596480" y="223242"/>
                </a:moveTo>
                <a:cubicBezTo>
                  <a:pt x="1597075" y="223738"/>
                  <a:pt x="1598290" y="224867"/>
                  <a:pt x="1600126" y="226628"/>
                </a:cubicBezTo>
                <a:cubicBezTo>
                  <a:pt x="1601961" y="228389"/>
                  <a:pt x="1603722" y="230163"/>
                  <a:pt x="1605409" y="231949"/>
                </a:cubicBezTo>
                <a:cubicBezTo>
                  <a:pt x="1607096" y="233735"/>
                  <a:pt x="1607939" y="234876"/>
                  <a:pt x="1607939" y="235372"/>
                </a:cubicBezTo>
                <a:cubicBezTo>
                  <a:pt x="1607890" y="235620"/>
                  <a:pt x="1607716" y="236438"/>
                  <a:pt x="1607418" y="237827"/>
                </a:cubicBezTo>
                <a:cubicBezTo>
                  <a:pt x="1606873" y="239564"/>
                  <a:pt x="1606476" y="241449"/>
                  <a:pt x="1606228" y="243483"/>
                </a:cubicBezTo>
                <a:cubicBezTo>
                  <a:pt x="1605583" y="248940"/>
                  <a:pt x="1605174" y="257175"/>
                  <a:pt x="1605000" y="268188"/>
                </a:cubicBezTo>
                <a:cubicBezTo>
                  <a:pt x="1604826" y="279202"/>
                  <a:pt x="1604715" y="295424"/>
                  <a:pt x="1604665" y="316855"/>
                </a:cubicBezTo>
                <a:cubicBezTo>
                  <a:pt x="1604665" y="317897"/>
                  <a:pt x="1604318" y="319398"/>
                  <a:pt x="1603623" y="321357"/>
                </a:cubicBezTo>
                <a:cubicBezTo>
                  <a:pt x="1602929" y="323317"/>
                  <a:pt x="1602123" y="325053"/>
                  <a:pt x="1601205" y="326566"/>
                </a:cubicBezTo>
                <a:cubicBezTo>
                  <a:pt x="1600287" y="328079"/>
                  <a:pt x="1599555" y="328811"/>
                  <a:pt x="1599010" y="328761"/>
                </a:cubicBezTo>
                <a:cubicBezTo>
                  <a:pt x="1598365" y="328761"/>
                  <a:pt x="1597521" y="327707"/>
                  <a:pt x="1596480" y="325599"/>
                </a:cubicBezTo>
                <a:cubicBezTo>
                  <a:pt x="1595438" y="323490"/>
                  <a:pt x="1594508" y="321159"/>
                  <a:pt x="1593689" y="318604"/>
                </a:cubicBezTo>
                <a:cubicBezTo>
                  <a:pt x="1592870" y="316049"/>
                  <a:pt x="1592461" y="314375"/>
                  <a:pt x="1592461" y="313581"/>
                </a:cubicBezTo>
                <a:cubicBezTo>
                  <a:pt x="1592461" y="313085"/>
                  <a:pt x="1592709" y="311969"/>
                  <a:pt x="1593205" y="310232"/>
                </a:cubicBezTo>
                <a:cubicBezTo>
                  <a:pt x="1593850" y="307950"/>
                  <a:pt x="1594371" y="305904"/>
                  <a:pt x="1594768" y="304093"/>
                </a:cubicBezTo>
                <a:cubicBezTo>
                  <a:pt x="1595165" y="302282"/>
                  <a:pt x="1595487" y="300162"/>
                  <a:pt x="1595735" y="297731"/>
                </a:cubicBezTo>
                <a:cubicBezTo>
                  <a:pt x="1596777" y="289694"/>
                  <a:pt x="1597484" y="281360"/>
                  <a:pt x="1597856" y="272728"/>
                </a:cubicBezTo>
                <a:cubicBezTo>
                  <a:pt x="1598228" y="264096"/>
                  <a:pt x="1598414" y="254794"/>
                  <a:pt x="1598414" y="244822"/>
                </a:cubicBezTo>
                <a:cubicBezTo>
                  <a:pt x="1598414" y="241002"/>
                  <a:pt x="1598142" y="237604"/>
                  <a:pt x="1597596" y="234628"/>
                </a:cubicBezTo>
                <a:cubicBezTo>
                  <a:pt x="1597050" y="231651"/>
                  <a:pt x="1596430" y="229183"/>
                  <a:pt x="1595735" y="227223"/>
                </a:cubicBezTo>
                <a:cubicBezTo>
                  <a:pt x="1595041" y="225264"/>
                  <a:pt x="1594694" y="224408"/>
                  <a:pt x="1594694" y="224656"/>
                </a:cubicBezTo>
                <a:close/>
                <a:moveTo>
                  <a:pt x="1039416" y="222573"/>
                </a:moveTo>
                <a:cubicBezTo>
                  <a:pt x="1041847" y="224160"/>
                  <a:pt x="1044228" y="225872"/>
                  <a:pt x="1046560" y="227707"/>
                </a:cubicBezTo>
                <a:cubicBezTo>
                  <a:pt x="1048891" y="229543"/>
                  <a:pt x="1050057" y="230485"/>
                  <a:pt x="1050057" y="230535"/>
                </a:cubicBezTo>
                <a:lnTo>
                  <a:pt x="1048792" y="232618"/>
                </a:lnTo>
                <a:cubicBezTo>
                  <a:pt x="1048643" y="232618"/>
                  <a:pt x="1048296" y="232594"/>
                  <a:pt x="1047750" y="232544"/>
                </a:cubicBezTo>
                <a:cubicBezTo>
                  <a:pt x="1047204" y="232494"/>
                  <a:pt x="1046460" y="232470"/>
                  <a:pt x="1045518" y="232470"/>
                </a:cubicBezTo>
                <a:cubicBezTo>
                  <a:pt x="1042045" y="232470"/>
                  <a:pt x="1038548" y="232817"/>
                  <a:pt x="1035025" y="233511"/>
                </a:cubicBezTo>
                <a:cubicBezTo>
                  <a:pt x="1033388" y="233809"/>
                  <a:pt x="1031032" y="234305"/>
                  <a:pt x="1027956" y="235000"/>
                </a:cubicBezTo>
                <a:cubicBezTo>
                  <a:pt x="1030436" y="236389"/>
                  <a:pt x="1032743" y="237530"/>
                  <a:pt x="1034877" y="238423"/>
                </a:cubicBezTo>
                <a:lnTo>
                  <a:pt x="1034058" y="241102"/>
                </a:lnTo>
                <a:cubicBezTo>
                  <a:pt x="1034008" y="241102"/>
                  <a:pt x="1033934" y="241089"/>
                  <a:pt x="1033835" y="241064"/>
                </a:cubicBezTo>
                <a:cubicBezTo>
                  <a:pt x="1033736" y="241040"/>
                  <a:pt x="1033587" y="241027"/>
                  <a:pt x="1033388" y="241027"/>
                </a:cubicBezTo>
                <a:cubicBezTo>
                  <a:pt x="1032843" y="241027"/>
                  <a:pt x="1032148" y="241126"/>
                  <a:pt x="1031305" y="241325"/>
                </a:cubicBezTo>
                <a:cubicBezTo>
                  <a:pt x="1029866" y="244649"/>
                  <a:pt x="1027758" y="248667"/>
                  <a:pt x="1024980" y="253380"/>
                </a:cubicBezTo>
                <a:cubicBezTo>
                  <a:pt x="1022201" y="258093"/>
                  <a:pt x="1018902" y="263004"/>
                  <a:pt x="1015082" y="268114"/>
                </a:cubicBezTo>
                <a:lnTo>
                  <a:pt x="1016050" y="269156"/>
                </a:lnTo>
                <a:cubicBezTo>
                  <a:pt x="1021556" y="267965"/>
                  <a:pt x="1025587" y="266564"/>
                  <a:pt x="1028142" y="264951"/>
                </a:cubicBezTo>
                <a:cubicBezTo>
                  <a:pt x="1030697" y="263339"/>
                  <a:pt x="1032694" y="261640"/>
                  <a:pt x="1034132" y="259854"/>
                </a:cubicBezTo>
                <a:cubicBezTo>
                  <a:pt x="1034430" y="259457"/>
                  <a:pt x="1034728" y="259135"/>
                  <a:pt x="1035025" y="258887"/>
                </a:cubicBezTo>
                <a:cubicBezTo>
                  <a:pt x="1035323" y="258639"/>
                  <a:pt x="1035596" y="258515"/>
                  <a:pt x="1035844" y="258515"/>
                </a:cubicBezTo>
                <a:cubicBezTo>
                  <a:pt x="1036340" y="258515"/>
                  <a:pt x="1037419" y="259135"/>
                  <a:pt x="1039081" y="260375"/>
                </a:cubicBezTo>
                <a:cubicBezTo>
                  <a:pt x="1040743" y="261615"/>
                  <a:pt x="1042318" y="262942"/>
                  <a:pt x="1043806" y="264356"/>
                </a:cubicBezTo>
                <a:cubicBezTo>
                  <a:pt x="1045294" y="265770"/>
                  <a:pt x="1046039" y="266651"/>
                  <a:pt x="1046039" y="266998"/>
                </a:cubicBezTo>
                <a:cubicBezTo>
                  <a:pt x="1046039" y="267395"/>
                  <a:pt x="1045952" y="267742"/>
                  <a:pt x="1045778" y="268040"/>
                </a:cubicBezTo>
                <a:cubicBezTo>
                  <a:pt x="1045605" y="268337"/>
                  <a:pt x="1045294" y="268784"/>
                  <a:pt x="1044848" y="269379"/>
                </a:cubicBezTo>
                <a:cubicBezTo>
                  <a:pt x="1043360" y="271165"/>
                  <a:pt x="1041834" y="273658"/>
                  <a:pt x="1040272" y="276858"/>
                </a:cubicBezTo>
                <a:cubicBezTo>
                  <a:pt x="1038709" y="280057"/>
                  <a:pt x="1037059" y="285056"/>
                  <a:pt x="1035323" y="291852"/>
                </a:cubicBezTo>
                <a:cubicBezTo>
                  <a:pt x="1037605" y="293787"/>
                  <a:pt x="1039565" y="295300"/>
                  <a:pt x="1041202" y="296391"/>
                </a:cubicBezTo>
                <a:lnTo>
                  <a:pt x="1040309" y="298177"/>
                </a:lnTo>
                <a:cubicBezTo>
                  <a:pt x="1040309" y="298128"/>
                  <a:pt x="1039726" y="297979"/>
                  <a:pt x="1038560" y="297731"/>
                </a:cubicBezTo>
                <a:cubicBezTo>
                  <a:pt x="1037394" y="297483"/>
                  <a:pt x="1035968" y="297359"/>
                  <a:pt x="1034281" y="297359"/>
                </a:cubicBezTo>
                <a:cubicBezTo>
                  <a:pt x="1033785" y="297359"/>
                  <a:pt x="1032793" y="297408"/>
                  <a:pt x="1031305" y="297508"/>
                </a:cubicBezTo>
                <a:cubicBezTo>
                  <a:pt x="1028328" y="297855"/>
                  <a:pt x="1023987" y="298822"/>
                  <a:pt x="1018282" y="300410"/>
                </a:cubicBezTo>
                <a:lnTo>
                  <a:pt x="1018431" y="311349"/>
                </a:lnTo>
                <a:cubicBezTo>
                  <a:pt x="1018431" y="312490"/>
                  <a:pt x="1018208" y="313854"/>
                  <a:pt x="1017761" y="315441"/>
                </a:cubicBezTo>
                <a:cubicBezTo>
                  <a:pt x="1017315" y="317029"/>
                  <a:pt x="1016782" y="318418"/>
                  <a:pt x="1016161" y="319608"/>
                </a:cubicBezTo>
                <a:cubicBezTo>
                  <a:pt x="1015541" y="320799"/>
                  <a:pt x="1014983" y="321394"/>
                  <a:pt x="1014487" y="321394"/>
                </a:cubicBezTo>
                <a:cubicBezTo>
                  <a:pt x="1013991" y="321394"/>
                  <a:pt x="1013197" y="320551"/>
                  <a:pt x="1012106" y="318864"/>
                </a:cubicBezTo>
                <a:cubicBezTo>
                  <a:pt x="1011014" y="317178"/>
                  <a:pt x="1009985" y="315355"/>
                  <a:pt x="1009018" y="313395"/>
                </a:cubicBezTo>
                <a:cubicBezTo>
                  <a:pt x="1008050" y="311435"/>
                  <a:pt x="1007567" y="310158"/>
                  <a:pt x="1007567" y="309563"/>
                </a:cubicBezTo>
                <a:cubicBezTo>
                  <a:pt x="1007567" y="309364"/>
                  <a:pt x="1007740" y="308843"/>
                  <a:pt x="1008088" y="308000"/>
                </a:cubicBezTo>
                <a:cubicBezTo>
                  <a:pt x="1009278" y="305073"/>
                  <a:pt x="1010047" y="302220"/>
                  <a:pt x="1010394" y="299442"/>
                </a:cubicBezTo>
                <a:cubicBezTo>
                  <a:pt x="1010841" y="296019"/>
                  <a:pt x="1011064" y="291430"/>
                  <a:pt x="1011064" y="285676"/>
                </a:cubicBezTo>
                <a:cubicBezTo>
                  <a:pt x="1011064" y="282005"/>
                  <a:pt x="1010965" y="278755"/>
                  <a:pt x="1010766" y="275927"/>
                </a:cubicBezTo>
                <a:lnTo>
                  <a:pt x="1010543" y="273993"/>
                </a:lnTo>
                <a:cubicBezTo>
                  <a:pt x="1003300" y="282972"/>
                  <a:pt x="995933" y="290711"/>
                  <a:pt x="988442" y="297210"/>
                </a:cubicBezTo>
                <a:lnTo>
                  <a:pt x="986507" y="295350"/>
                </a:lnTo>
                <a:cubicBezTo>
                  <a:pt x="994643" y="287313"/>
                  <a:pt x="1001936" y="277986"/>
                  <a:pt x="1008385" y="267370"/>
                </a:cubicBezTo>
                <a:cubicBezTo>
                  <a:pt x="1007641" y="265832"/>
                  <a:pt x="1006847" y="264406"/>
                  <a:pt x="1006004" y="263091"/>
                </a:cubicBezTo>
                <a:cubicBezTo>
                  <a:pt x="1005161" y="261776"/>
                  <a:pt x="1004429" y="260710"/>
                  <a:pt x="1003809" y="259891"/>
                </a:cubicBezTo>
                <a:cubicBezTo>
                  <a:pt x="1003189" y="259073"/>
                  <a:pt x="1002779" y="258564"/>
                  <a:pt x="1002581" y="258366"/>
                </a:cubicBezTo>
                <a:lnTo>
                  <a:pt x="1004367" y="256877"/>
                </a:lnTo>
                <a:lnTo>
                  <a:pt x="1010692" y="263426"/>
                </a:lnTo>
                <a:cubicBezTo>
                  <a:pt x="1013718" y="258118"/>
                  <a:pt x="1016149" y="253082"/>
                  <a:pt x="1017985" y="248320"/>
                </a:cubicBezTo>
                <a:cubicBezTo>
                  <a:pt x="1019820" y="243557"/>
                  <a:pt x="1020887" y="239638"/>
                  <a:pt x="1021184" y="236562"/>
                </a:cubicBezTo>
                <a:cubicBezTo>
                  <a:pt x="1018109" y="237356"/>
                  <a:pt x="1014810" y="238249"/>
                  <a:pt x="1011287" y="239241"/>
                </a:cubicBezTo>
                <a:cubicBezTo>
                  <a:pt x="1009452" y="239787"/>
                  <a:pt x="1007703" y="240395"/>
                  <a:pt x="1006041" y="241064"/>
                </a:cubicBezTo>
                <a:cubicBezTo>
                  <a:pt x="1004379" y="241734"/>
                  <a:pt x="1003325" y="242193"/>
                  <a:pt x="1002878" y="242441"/>
                </a:cubicBezTo>
                <a:lnTo>
                  <a:pt x="992833" y="236190"/>
                </a:lnTo>
                <a:lnTo>
                  <a:pt x="993577" y="233735"/>
                </a:lnTo>
                <a:cubicBezTo>
                  <a:pt x="993775" y="233784"/>
                  <a:pt x="994308" y="233846"/>
                  <a:pt x="995177" y="233921"/>
                </a:cubicBezTo>
                <a:cubicBezTo>
                  <a:pt x="996045" y="233995"/>
                  <a:pt x="997173" y="234032"/>
                  <a:pt x="998562" y="234032"/>
                </a:cubicBezTo>
                <a:cubicBezTo>
                  <a:pt x="1000547" y="234032"/>
                  <a:pt x="1002705" y="233933"/>
                  <a:pt x="1005037" y="233735"/>
                </a:cubicBezTo>
                <a:cubicBezTo>
                  <a:pt x="1008460" y="233437"/>
                  <a:pt x="1012565" y="232693"/>
                  <a:pt x="1017352" y="231502"/>
                </a:cubicBezTo>
                <a:cubicBezTo>
                  <a:pt x="1022139" y="230312"/>
                  <a:pt x="1026071" y="229171"/>
                  <a:pt x="1029147" y="228079"/>
                </a:cubicBezTo>
                <a:cubicBezTo>
                  <a:pt x="1031330" y="227285"/>
                  <a:pt x="1033178" y="226492"/>
                  <a:pt x="1034691" y="225698"/>
                </a:cubicBezTo>
                <a:cubicBezTo>
                  <a:pt x="1036204" y="224904"/>
                  <a:pt x="1037332" y="224222"/>
                  <a:pt x="1038076" y="223652"/>
                </a:cubicBezTo>
                <a:cubicBezTo>
                  <a:pt x="1038820" y="223081"/>
                  <a:pt x="1039267" y="222721"/>
                  <a:pt x="1039416" y="222573"/>
                </a:cubicBezTo>
                <a:close/>
                <a:moveTo>
                  <a:pt x="314474" y="222200"/>
                </a:moveTo>
                <a:cubicBezTo>
                  <a:pt x="315367" y="222200"/>
                  <a:pt x="316632" y="222945"/>
                  <a:pt x="318269" y="224433"/>
                </a:cubicBezTo>
                <a:cubicBezTo>
                  <a:pt x="319906" y="225921"/>
                  <a:pt x="321432" y="227558"/>
                  <a:pt x="322846" y="229344"/>
                </a:cubicBezTo>
                <a:cubicBezTo>
                  <a:pt x="324260" y="231130"/>
                  <a:pt x="324991" y="232246"/>
                  <a:pt x="325041" y="232693"/>
                </a:cubicBezTo>
                <a:cubicBezTo>
                  <a:pt x="325041" y="232991"/>
                  <a:pt x="324694" y="233536"/>
                  <a:pt x="323999" y="234330"/>
                </a:cubicBezTo>
                <a:cubicBezTo>
                  <a:pt x="323156" y="235273"/>
                  <a:pt x="322461" y="236203"/>
                  <a:pt x="321915" y="237121"/>
                </a:cubicBezTo>
                <a:cubicBezTo>
                  <a:pt x="321370" y="238038"/>
                  <a:pt x="321022" y="239192"/>
                  <a:pt x="320874" y="240581"/>
                </a:cubicBezTo>
                <a:cubicBezTo>
                  <a:pt x="318939" y="256307"/>
                  <a:pt x="317351" y="276126"/>
                  <a:pt x="316111" y="300038"/>
                </a:cubicBezTo>
                <a:lnTo>
                  <a:pt x="328538" y="309786"/>
                </a:lnTo>
                <a:lnTo>
                  <a:pt x="326901" y="312242"/>
                </a:lnTo>
                <a:cubicBezTo>
                  <a:pt x="326504" y="312142"/>
                  <a:pt x="325587" y="311919"/>
                  <a:pt x="324148" y="311572"/>
                </a:cubicBezTo>
                <a:cubicBezTo>
                  <a:pt x="322709" y="311225"/>
                  <a:pt x="320861" y="310914"/>
                  <a:pt x="318604" y="310642"/>
                </a:cubicBezTo>
                <a:cubicBezTo>
                  <a:pt x="316347" y="310369"/>
                  <a:pt x="314003" y="310257"/>
                  <a:pt x="311572" y="310307"/>
                </a:cubicBezTo>
                <a:cubicBezTo>
                  <a:pt x="302444" y="310555"/>
                  <a:pt x="291951" y="311721"/>
                  <a:pt x="280095" y="313804"/>
                </a:cubicBezTo>
                <a:cubicBezTo>
                  <a:pt x="276126" y="314499"/>
                  <a:pt x="273261" y="315280"/>
                  <a:pt x="271500" y="316148"/>
                </a:cubicBezTo>
                <a:cubicBezTo>
                  <a:pt x="269739" y="317016"/>
                  <a:pt x="268784" y="317450"/>
                  <a:pt x="268635" y="317450"/>
                </a:cubicBezTo>
                <a:cubicBezTo>
                  <a:pt x="268337" y="317450"/>
                  <a:pt x="266167" y="316024"/>
                  <a:pt x="262124" y="313172"/>
                </a:cubicBezTo>
                <a:cubicBezTo>
                  <a:pt x="258081" y="310319"/>
                  <a:pt x="255340" y="308347"/>
                  <a:pt x="253901" y="307256"/>
                </a:cubicBezTo>
                <a:lnTo>
                  <a:pt x="255092" y="305321"/>
                </a:lnTo>
                <a:cubicBezTo>
                  <a:pt x="255092" y="305371"/>
                  <a:pt x="256716" y="305544"/>
                  <a:pt x="259966" y="305842"/>
                </a:cubicBezTo>
                <a:cubicBezTo>
                  <a:pt x="263215" y="306140"/>
                  <a:pt x="266353" y="306288"/>
                  <a:pt x="269379" y="306288"/>
                </a:cubicBezTo>
                <a:cubicBezTo>
                  <a:pt x="275382" y="306288"/>
                  <a:pt x="281261" y="306003"/>
                  <a:pt x="287015" y="305433"/>
                </a:cubicBezTo>
                <a:cubicBezTo>
                  <a:pt x="292770" y="304862"/>
                  <a:pt x="297979" y="304130"/>
                  <a:pt x="302642" y="303237"/>
                </a:cubicBezTo>
                <a:lnTo>
                  <a:pt x="305544" y="302568"/>
                </a:lnTo>
                <a:cubicBezTo>
                  <a:pt x="306685" y="292199"/>
                  <a:pt x="307727" y="282054"/>
                  <a:pt x="308670" y="272132"/>
                </a:cubicBezTo>
                <a:cubicBezTo>
                  <a:pt x="301278" y="272926"/>
                  <a:pt x="294655" y="273943"/>
                  <a:pt x="288801" y="275183"/>
                </a:cubicBezTo>
                <a:cubicBezTo>
                  <a:pt x="286618" y="275679"/>
                  <a:pt x="284560" y="276287"/>
                  <a:pt x="282625" y="277006"/>
                </a:cubicBezTo>
                <a:cubicBezTo>
                  <a:pt x="280690" y="277726"/>
                  <a:pt x="279549" y="278135"/>
                  <a:pt x="279202" y="278234"/>
                </a:cubicBezTo>
                <a:cubicBezTo>
                  <a:pt x="277763" y="278830"/>
                  <a:pt x="276920" y="279127"/>
                  <a:pt x="276672" y="279127"/>
                </a:cubicBezTo>
                <a:cubicBezTo>
                  <a:pt x="276275" y="279127"/>
                  <a:pt x="275121" y="278520"/>
                  <a:pt x="273211" y="277304"/>
                </a:cubicBezTo>
                <a:cubicBezTo>
                  <a:pt x="271302" y="276089"/>
                  <a:pt x="269379" y="274811"/>
                  <a:pt x="267444" y="273472"/>
                </a:cubicBezTo>
                <a:cubicBezTo>
                  <a:pt x="265510" y="272132"/>
                  <a:pt x="264245" y="271264"/>
                  <a:pt x="263649" y="270867"/>
                </a:cubicBezTo>
                <a:lnTo>
                  <a:pt x="264691" y="268412"/>
                </a:lnTo>
                <a:cubicBezTo>
                  <a:pt x="264989" y="268461"/>
                  <a:pt x="265696" y="268536"/>
                  <a:pt x="266812" y="268635"/>
                </a:cubicBezTo>
                <a:cubicBezTo>
                  <a:pt x="267928" y="268734"/>
                  <a:pt x="269354" y="268784"/>
                  <a:pt x="271091" y="268784"/>
                </a:cubicBezTo>
                <a:cubicBezTo>
                  <a:pt x="274464" y="268784"/>
                  <a:pt x="277962" y="268560"/>
                  <a:pt x="281583" y="268114"/>
                </a:cubicBezTo>
                <a:cubicBezTo>
                  <a:pt x="292348" y="266874"/>
                  <a:pt x="301625" y="265559"/>
                  <a:pt x="309414" y="264170"/>
                </a:cubicBezTo>
                <a:cubicBezTo>
                  <a:pt x="310108" y="255736"/>
                  <a:pt x="310605" y="247749"/>
                  <a:pt x="310902" y="240209"/>
                </a:cubicBezTo>
                <a:cubicBezTo>
                  <a:pt x="311001" y="238472"/>
                  <a:pt x="310840" y="237257"/>
                  <a:pt x="310418" y="236562"/>
                </a:cubicBezTo>
                <a:cubicBezTo>
                  <a:pt x="309997" y="235868"/>
                  <a:pt x="309166" y="235570"/>
                  <a:pt x="307926" y="235669"/>
                </a:cubicBezTo>
                <a:cubicBezTo>
                  <a:pt x="304106" y="236066"/>
                  <a:pt x="300509" y="236587"/>
                  <a:pt x="297136" y="237232"/>
                </a:cubicBezTo>
                <a:cubicBezTo>
                  <a:pt x="293762" y="237877"/>
                  <a:pt x="289248" y="238820"/>
                  <a:pt x="283592" y="240060"/>
                </a:cubicBezTo>
                <a:cubicBezTo>
                  <a:pt x="282154" y="240358"/>
                  <a:pt x="280603" y="240730"/>
                  <a:pt x="278941" y="241176"/>
                </a:cubicBezTo>
                <a:cubicBezTo>
                  <a:pt x="277279" y="241623"/>
                  <a:pt x="276151" y="241920"/>
                  <a:pt x="275556" y="242069"/>
                </a:cubicBezTo>
                <a:cubicBezTo>
                  <a:pt x="272728" y="242912"/>
                  <a:pt x="271041" y="243309"/>
                  <a:pt x="270495" y="243260"/>
                </a:cubicBezTo>
                <a:cubicBezTo>
                  <a:pt x="269999" y="243210"/>
                  <a:pt x="268201" y="242069"/>
                  <a:pt x="265100" y="239837"/>
                </a:cubicBezTo>
                <a:cubicBezTo>
                  <a:pt x="262000" y="237604"/>
                  <a:pt x="259904" y="236066"/>
                  <a:pt x="258812" y="235223"/>
                </a:cubicBezTo>
                <a:lnTo>
                  <a:pt x="259854" y="232916"/>
                </a:lnTo>
                <a:cubicBezTo>
                  <a:pt x="261541" y="233363"/>
                  <a:pt x="264170" y="233586"/>
                  <a:pt x="267742" y="233586"/>
                </a:cubicBezTo>
                <a:cubicBezTo>
                  <a:pt x="271016" y="233586"/>
                  <a:pt x="274340" y="233363"/>
                  <a:pt x="277714" y="232916"/>
                </a:cubicBezTo>
                <a:cubicBezTo>
                  <a:pt x="284708" y="232023"/>
                  <a:pt x="293539" y="230361"/>
                  <a:pt x="304205" y="227930"/>
                </a:cubicBezTo>
                <a:cubicBezTo>
                  <a:pt x="306636" y="227385"/>
                  <a:pt x="308521" y="226678"/>
                  <a:pt x="309860" y="225810"/>
                </a:cubicBezTo>
                <a:cubicBezTo>
                  <a:pt x="311200" y="224941"/>
                  <a:pt x="312266" y="224123"/>
                  <a:pt x="313060" y="223354"/>
                </a:cubicBezTo>
                <a:cubicBezTo>
                  <a:pt x="313854" y="222585"/>
                  <a:pt x="314325" y="222200"/>
                  <a:pt x="314474" y="222200"/>
                </a:cubicBezTo>
                <a:close/>
                <a:moveTo>
                  <a:pt x="118021" y="214759"/>
                </a:moveTo>
                <a:cubicBezTo>
                  <a:pt x="120006" y="216495"/>
                  <a:pt x="121891" y="218430"/>
                  <a:pt x="123677" y="220563"/>
                </a:cubicBezTo>
                <a:cubicBezTo>
                  <a:pt x="125463" y="222697"/>
                  <a:pt x="126901" y="224557"/>
                  <a:pt x="127992" y="226144"/>
                </a:cubicBezTo>
                <a:cubicBezTo>
                  <a:pt x="129084" y="227732"/>
                  <a:pt x="129778" y="228749"/>
                  <a:pt x="130076" y="229195"/>
                </a:cubicBezTo>
                <a:lnTo>
                  <a:pt x="127844" y="232098"/>
                </a:lnTo>
                <a:cubicBezTo>
                  <a:pt x="127844" y="231949"/>
                  <a:pt x="126938" y="231515"/>
                  <a:pt x="125128" y="230795"/>
                </a:cubicBezTo>
                <a:cubicBezTo>
                  <a:pt x="123317" y="230076"/>
                  <a:pt x="120514" y="229394"/>
                  <a:pt x="116719" y="228749"/>
                </a:cubicBezTo>
                <a:cubicBezTo>
                  <a:pt x="112924" y="228104"/>
                  <a:pt x="108050" y="227782"/>
                  <a:pt x="102097" y="227782"/>
                </a:cubicBezTo>
                <a:cubicBezTo>
                  <a:pt x="100211" y="227782"/>
                  <a:pt x="98773" y="227806"/>
                  <a:pt x="97781" y="227856"/>
                </a:cubicBezTo>
                <a:cubicBezTo>
                  <a:pt x="97136" y="227856"/>
                  <a:pt x="96640" y="227881"/>
                  <a:pt x="96292" y="227930"/>
                </a:cubicBezTo>
                <a:cubicBezTo>
                  <a:pt x="101104" y="230907"/>
                  <a:pt x="103709" y="232792"/>
                  <a:pt x="104106" y="233586"/>
                </a:cubicBezTo>
                <a:cubicBezTo>
                  <a:pt x="104205" y="233834"/>
                  <a:pt x="104131" y="234132"/>
                  <a:pt x="103883" y="234479"/>
                </a:cubicBezTo>
                <a:cubicBezTo>
                  <a:pt x="103634" y="234826"/>
                  <a:pt x="103238" y="235273"/>
                  <a:pt x="102692" y="235818"/>
                </a:cubicBezTo>
                <a:cubicBezTo>
                  <a:pt x="101799" y="236662"/>
                  <a:pt x="101055" y="237505"/>
                  <a:pt x="100459" y="238348"/>
                </a:cubicBezTo>
                <a:cubicBezTo>
                  <a:pt x="99864" y="239192"/>
                  <a:pt x="99542" y="240085"/>
                  <a:pt x="99492" y="241027"/>
                </a:cubicBezTo>
                <a:cubicBezTo>
                  <a:pt x="98798" y="249362"/>
                  <a:pt x="98450" y="257299"/>
                  <a:pt x="98450" y="264840"/>
                </a:cubicBezTo>
                <a:cubicBezTo>
                  <a:pt x="98450" y="270545"/>
                  <a:pt x="98636" y="277006"/>
                  <a:pt x="99008" y="284225"/>
                </a:cubicBezTo>
                <a:cubicBezTo>
                  <a:pt x="99380" y="291443"/>
                  <a:pt x="100013" y="301923"/>
                  <a:pt x="100906" y="315665"/>
                </a:cubicBezTo>
                <a:cubicBezTo>
                  <a:pt x="100956" y="316806"/>
                  <a:pt x="100397" y="318542"/>
                  <a:pt x="99232" y="320874"/>
                </a:cubicBezTo>
                <a:cubicBezTo>
                  <a:pt x="98066" y="323205"/>
                  <a:pt x="96739" y="325314"/>
                  <a:pt x="95251" y="327199"/>
                </a:cubicBezTo>
                <a:cubicBezTo>
                  <a:pt x="93762" y="329084"/>
                  <a:pt x="92646" y="330026"/>
                  <a:pt x="91902" y="330026"/>
                </a:cubicBezTo>
                <a:cubicBezTo>
                  <a:pt x="91207" y="330026"/>
                  <a:pt x="90538" y="329654"/>
                  <a:pt x="89893" y="328910"/>
                </a:cubicBezTo>
                <a:cubicBezTo>
                  <a:pt x="89248" y="328166"/>
                  <a:pt x="88305" y="326851"/>
                  <a:pt x="87065" y="324966"/>
                </a:cubicBezTo>
                <a:cubicBezTo>
                  <a:pt x="84287" y="320650"/>
                  <a:pt x="81099" y="316421"/>
                  <a:pt x="77503" y="312279"/>
                </a:cubicBezTo>
                <a:cubicBezTo>
                  <a:pt x="73906" y="308136"/>
                  <a:pt x="68833" y="303733"/>
                  <a:pt x="62285" y="299070"/>
                </a:cubicBezTo>
                <a:lnTo>
                  <a:pt x="64071" y="296466"/>
                </a:lnTo>
                <a:cubicBezTo>
                  <a:pt x="65162" y="297160"/>
                  <a:pt x="67519" y="298599"/>
                  <a:pt x="71140" y="300782"/>
                </a:cubicBezTo>
                <a:cubicBezTo>
                  <a:pt x="74762" y="302965"/>
                  <a:pt x="78321" y="305048"/>
                  <a:pt x="81819" y="307033"/>
                </a:cubicBezTo>
                <a:cubicBezTo>
                  <a:pt x="85316" y="309017"/>
                  <a:pt x="87263" y="309935"/>
                  <a:pt x="87660" y="309786"/>
                </a:cubicBezTo>
                <a:cubicBezTo>
                  <a:pt x="88553" y="309488"/>
                  <a:pt x="89248" y="305854"/>
                  <a:pt x="89744" y="298884"/>
                </a:cubicBezTo>
                <a:cubicBezTo>
                  <a:pt x="90240" y="291914"/>
                  <a:pt x="90488" y="283443"/>
                  <a:pt x="90488" y="273472"/>
                </a:cubicBezTo>
                <a:cubicBezTo>
                  <a:pt x="90488" y="260226"/>
                  <a:pt x="90116" y="249064"/>
                  <a:pt x="89372" y="239985"/>
                </a:cubicBezTo>
                <a:cubicBezTo>
                  <a:pt x="89025" y="235372"/>
                  <a:pt x="88355" y="231477"/>
                  <a:pt x="87363" y="228302"/>
                </a:cubicBezTo>
                <a:cubicBezTo>
                  <a:pt x="75605" y="228898"/>
                  <a:pt x="64282" y="229778"/>
                  <a:pt x="53393" y="230944"/>
                </a:cubicBezTo>
                <a:cubicBezTo>
                  <a:pt x="42503" y="232110"/>
                  <a:pt x="33685" y="233437"/>
                  <a:pt x="26938" y="234925"/>
                </a:cubicBezTo>
                <a:cubicBezTo>
                  <a:pt x="24756" y="235421"/>
                  <a:pt x="22734" y="236029"/>
                  <a:pt x="20874" y="236748"/>
                </a:cubicBezTo>
                <a:cubicBezTo>
                  <a:pt x="19013" y="237468"/>
                  <a:pt x="17550" y="238100"/>
                  <a:pt x="16483" y="238646"/>
                </a:cubicBezTo>
                <a:cubicBezTo>
                  <a:pt x="15417" y="239192"/>
                  <a:pt x="14759" y="239539"/>
                  <a:pt x="14511" y="239688"/>
                </a:cubicBezTo>
                <a:lnTo>
                  <a:pt x="0" y="225996"/>
                </a:lnTo>
                <a:lnTo>
                  <a:pt x="1340" y="223838"/>
                </a:lnTo>
                <a:cubicBezTo>
                  <a:pt x="1588" y="223937"/>
                  <a:pt x="2221" y="224110"/>
                  <a:pt x="3238" y="224358"/>
                </a:cubicBezTo>
                <a:cubicBezTo>
                  <a:pt x="4254" y="224607"/>
                  <a:pt x="5879" y="224867"/>
                  <a:pt x="8112" y="225140"/>
                </a:cubicBezTo>
                <a:cubicBezTo>
                  <a:pt x="10344" y="225413"/>
                  <a:pt x="13097" y="225624"/>
                  <a:pt x="16372" y="225772"/>
                </a:cubicBezTo>
                <a:lnTo>
                  <a:pt x="18976" y="225847"/>
                </a:lnTo>
                <a:cubicBezTo>
                  <a:pt x="23193" y="225847"/>
                  <a:pt x="28997" y="225586"/>
                  <a:pt x="36389" y="225065"/>
                </a:cubicBezTo>
                <a:cubicBezTo>
                  <a:pt x="43781" y="224545"/>
                  <a:pt x="53157" y="223788"/>
                  <a:pt x="64517" y="222796"/>
                </a:cubicBezTo>
                <a:cubicBezTo>
                  <a:pt x="73199" y="222052"/>
                  <a:pt x="82178" y="221332"/>
                  <a:pt x="91455" y="220638"/>
                </a:cubicBezTo>
                <a:cubicBezTo>
                  <a:pt x="97458" y="220241"/>
                  <a:pt x="102431" y="219596"/>
                  <a:pt x="106375" y="218703"/>
                </a:cubicBezTo>
                <a:cubicBezTo>
                  <a:pt x="110319" y="217810"/>
                  <a:pt x="113246" y="216967"/>
                  <a:pt x="115156" y="216173"/>
                </a:cubicBezTo>
                <a:cubicBezTo>
                  <a:pt x="117066" y="215379"/>
                  <a:pt x="118021" y="214908"/>
                  <a:pt x="118021" y="214759"/>
                </a:cubicBezTo>
                <a:close/>
                <a:moveTo>
                  <a:pt x="1799556" y="211931"/>
                </a:moveTo>
                <a:cubicBezTo>
                  <a:pt x="1800349" y="212527"/>
                  <a:pt x="1802073" y="213891"/>
                  <a:pt x="1804727" y="216024"/>
                </a:cubicBezTo>
                <a:cubicBezTo>
                  <a:pt x="1807381" y="218157"/>
                  <a:pt x="1810023" y="220439"/>
                  <a:pt x="1812652" y="222870"/>
                </a:cubicBezTo>
                <a:cubicBezTo>
                  <a:pt x="1815282" y="225301"/>
                  <a:pt x="1816820" y="227112"/>
                  <a:pt x="1817266" y="228302"/>
                </a:cubicBezTo>
                <a:cubicBezTo>
                  <a:pt x="1817365" y="228699"/>
                  <a:pt x="1817415" y="229071"/>
                  <a:pt x="1817415" y="229419"/>
                </a:cubicBezTo>
                <a:cubicBezTo>
                  <a:pt x="1817415" y="231056"/>
                  <a:pt x="1816931" y="232966"/>
                  <a:pt x="1815964" y="235149"/>
                </a:cubicBezTo>
                <a:cubicBezTo>
                  <a:pt x="1814996" y="237331"/>
                  <a:pt x="1813818" y="238745"/>
                  <a:pt x="1812429" y="239390"/>
                </a:cubicBezTo>
                <a:cubicBezTo>
                  <a:pt x="1811685" y="239737"/>
                  <a:pt x="1810891" y="239911"/>
                  <a:pt x="1810048" y="239911"/>
                </a:cubicBezTo>
                <a:cubicBezTo>
                  <a:pt x="1809254" y="239911"/>
                  <a:pt x="1808473" y="239762"/>
                  <a:pt x="1807704" y="239465"/>
                </a:cubicBezTo>
                <a:cubicBezTo>
                  <a:pt x="1806935" y="239167"/>
                  <a:pt x="1806550" y="238993"/>
                  <a:pt x="1806550" y="238944"/>
                </a:cubicBezTo>
                <a:cubicBezTo>
                  <a:pt x="1806501" y="236066"/>
                  <a:pt x="1806315" y="233623"/>
                  <a:pt x="1805992" y="231614"/>
                </a:cubicBezTo>
                <a:cubicBezTo>
                  <a:pt x="1805670" y="229605"/>
                  <a:pt x="1804851" y="227112"/>
                  <a:pt x="1803537" y="224135"/>
                </a:cubicBezTo>
                <a:cubicBezTo>
                  <a:pt x="1802222" y="221159"/>
                  <a:pt x="1800151" y="217537"/>
                  <a:pt x="1797323" y="213271"/>
                </a:cubicBezTo>
                <a:close/>
                <a:moveTo>
                  <a:pt x="458912" y="209922"/>
                </a:moveTo>
                <a:cubicBezTo>
                  <a:pt x="459656" y="210319"/>
                  <a:pt x="461256" y="211224"/>
                  <a:pt x="463711" y="212638"/>
                </a:cubicBezTo>
                <a:cubicBezTo>
                  <a:pt x="466167" y="214052"/>
                  <a:pt x="468524" y="215516"/>
                  <a:pt x="470781" y="217029"/>
                </a:cubicBezTo>
                <a:cubicBezTo>
                  <a:pt x="473038" y="218542"/>
                  <a:pt x="474167" y="219571"/>
                  <a:pt x="474167" y="220117"/>
                </a:cubicBezTo>
                <a:cubicBezTo>
                  <a:pt x="474167" y="220315"/>
                  <a:pt x="473981" y="220911"/>
                  <a:pt x="473609" y="221903"/>
                </a:cubicBezTo>
                <a:cubicBezTo>
                  <a:pt x="473236" y="222895"/>
                  <a:pt x="472914" y="224172"/>
                  <a:pt x="472641" y="225735"/>
                </a:cubicBezTo>
                <a:cubicBezTo>
                  <a:pt x="472368" y="227298"/>
                  <a:pt x="472257" y="229220"/>
                  <a:pt x="472306" y="231502"/>
                </a:cubicBezTo>
                <a:lnTo>
                  <a:pt x="472530" y="241697"/>
                </a:lnTo>
                <a:cubicBezTo>
                  <a:pt x="476052" y="241250"/>
                  <a:pt x="479214" y="240816"/>
                  <a:pt x="482017" y="240395"/>
                </a:cubicBezTo>
                <a:cubicBezTo>
                  <a:pt x="484820" y="239973"/>
                  <a:pt x="486594" y="239713"/>
                  <a:pt x="487338" y="239613"/>
                </a:cubicBezTo>
                <a:lnTo>
                  <a:pt x="487487" y="242664"/>
                </a:lnTo>
                <a:cubicBezTo>
                  <a:pt x="486743" y="242813"/>
                  <a:pt x="484982" y="243210"/>
                  <a:pt x="482203" y="243855"/>
                </a:cubicBezTo>
                <a:cubicBezTo>
                  <a:pt x="479425" y="244500"/>
                  <a:pt x="476300" y="245343"/>
                  <a:pt x="472827" y="246385"/>
                </a:cubicBezTo>
                <a:cubicBezTo>
                  <a:pt x="473125" y="251644"/>
                  <a:pt x="473571" y="255563"/>
                  <a:pt x="474167" y="258142"/>
                </a:cubicBezTo>
                <a:cubicBezTo>
                  <a:pt x="474216" y="258242"/>
                  <a:pt x="474241" y="258440"/>
                  <a:pt x="474241" y="258738"/>
                </a:cubicBezTo>
                <a:cubicBezTo>
                  <a:pt x="474241" y="259879"/>
                  <a:pt x="473869" y="261330"/>
                  <a:pt x="473125" y="263091"/>
                </a:cubicBezTo>
                <a:cubicBezTo>
                  <a:pt x="472381" y="264852"/>
                  <a:pt x="471761" y="265782"/>
                  <a:pt x="471264" y="265882"/>
                </a:cubicBezTo>
                <a:cubicBezTo>
                  <a:pt x="470818" y="265931"/>
                  <a:pt x="469999" y="265423"/>
                  <a:pt x="468809" y="264356"/>
                </a:cubicBezTo>
                <a:cubicBezTo>
                  <a:pt x="467618" y="263289"/>
                  <a:pt x="466539" y="262111"/>
                  <a:pt x="465572" y="260821"/>
                </a:cubicBezTo>
                <a:cubicBezTo>
                  <a:pt x="464604" y="259532"/>
                  <a:pt x="464146" y="258589"/>
                  <a:pt x="464195" y="257994"/>
                </a:cubicBezTo>
                <a:cubicBezTo>
                  <a:pt x="464344" y="256357"/>
                  <a:pt x="464418" y="253430"/>
                  <a:pt x="464418" y="249213"/>
                </a:cubicBezTo>
                <a:lnTo>
                  <a:pt x="463377" y="249585"/>
                </a:lnTo>
                <a:cubicBezTo>
                  <a:pt x="461591" y="250230"/>
                  <a:pt x="459333" y="251272"/>
                  <a:pt x="456605" y="252710"/>
                </a:cubicBezTo>
                <a:cubicBezTo>
                  <a:pt x="455017" y="253554"/>
                  <a:pt x="454025" y="253975"/>
                  <a:pt x="453628" y="253975"/>
                </a:cubicBezTo>
                <a:cubicBezTo>
                  <a:pt x="453430" y="253975"/>
                  <a:pt x="452016" y="252661"/>
                  <a:pt x="449387" y="250031"/>
                </a:cubicBezTo>
                <a:cubicBezTo>
                  <a:pt x="446757" y="247402"/>
                  <a:pt x="444972" y="245591"/>
                  <a:pt x="444029" y="244599"/>
                </a:cubicBezTo>
                <a:lnTo>
                  <a:pt x="445071" y="242739"/>
                </a:lnTo>
                <a:cubicBezTo>
                  <a:pt x="447055" y="243235"/>
                  <a:pt x="449560" y="243483"/>
                  <a:pt x="452587" y="243483"/>
                </a:cubicBezTo>
                <a:cubicBezTo>
                  <a:pt x="453777" y="243483"/>
                  <a:pt x="454695" y="243458"/>
                  <a:pt x="455340" y="243408"/>
                </a:cubicBezTo>
                <a:cubicBezTo>
                  <a:pt x="459507" y="243111"/>
                  <a:pt x="462508" y="242863"/>
                  <a:pt x="464344" y="242664"/>
                </a:cubicBezTo>
                <a:cubicBezTo>
                  <a:pt x="464245" y="237951"/>
                  <a:pt x="464096" y="233784"/>
                  <a:pt x="463898" y="230163"/>
                </a:cubicBezTo>
                <a:cubicBezTo>
                  <a:pt x="463699" y="227087"/>
                  <a:pt x="463116" y="224234"/>
                  <a:pt x="462149" y="221605"/>
                </a:cubicBezTo>
                <a:cubicBezTo>
                  <a:pt x="461181" y="218976"/>
                  <a:pt x="460152" y="216731"/>
                  <a:pt x="459061" y="214871"/>
                </a:cubicBezTo>
                <a:cubicBezTo>
                  <a:pt x="457969" y="213010"/>
                  <a:pt x="457424" y="212155"/>
                  <a:pt x="457424" y="212303"/>
                </a:cubicBezTo>
                <a:close/>
                <a:moveTo>
                  <a:pt x="1299121" y="209178"/>
                </a:moveTo>
                <a:cubicBezTo>
                  <a:pt x="1299518" y="209178"/>
                  <a:pt x="1300560" y="209947"/>
                  <a:pt x="1302246" y="211485"/>
                </a:cubicBezTo>
                <a:cubicBezTo>
                  <a:pt x="1303933" y="213023"/>
                  <a:pt x="1305607" y="214610"/>
                  <a:pt x="1307269" y="216247"/>
                </a:cubicBezTo>
                <a:cubicBezTo>
                  <a:pt x="1308931" y="217884"/>
                  <a:pt x="1310010" y="218951"/>
                  <a:pt x="1310506" y="219447"/>
                </a:cubicBezTo>
                <a:lnTo>
                  <a:pt x="1309167" y="221456"/>
                </a:lnTo>
                <a:cubicBezTo>
                  <a:pt x="1308076" y="221159"/>
                  <a:pt x="1306934" y="221010"/>
                  <a:pt x="1305744" y="221010"/>
                </a:cubicBezTo>
                <a:cubicBezTo>
                  <a:pt x="1303511" y="221010"/>
                  <a:pt x="1300907" y="221605"/>
                  <a:pt x="1297930" y="222796"/>
                </a:cubicBezTo>
                <a:cubicBezTo>
                  <a:pt x="1293862" y="224383"/>
                  <a:pt x="1288058" y="226120"/>
                  <a:pt x="1280517" y="228005"/>
                </a:cubicBezTo>
                <a:cubicBezTo>
                  <a:pt x="1284982" y="230039"/>
                  <a:pt x="1287240" y="231304"/>
                  <a:pt x="1287289" y="231800"/>
                </a:cubicBezTo>
                <a:cubicBezTo>
                  <a:pt x="1287339" y="232098"/>
                  <a:pt x="1287140" y="232693"/>
                  <a:pt x="1286694" y="233586"/>
                </a:cubicBezTo>
                <a:cubicBezTo>
                  <a:pt x="1286198" y="234677"/>
                  <a:pt x="1285788" y="235744"/>
                  <a:pt x="1285466" y="236786"/>
                </a:cubicBezTo>
                <a:cubicBezTo>
                  <a:pt x="1285143" y="237827"/>
                  <a:pt x="1284957" y="239068"/>
                  <a:pt x="1284908" y="240506"/>
                </a:cubicBezTo>
                <a:lnTo>
                  <a:pt x="1284461" y="253306"/>
                </a:lnTo>
                <a:lnTo>
                  <a:pt x="1287661" y="252859"/>
                </a:lnTo>
                <a:cubicBezTo>
                  <a:pt x="1291332" y="252264"/>
                  <a:pt x="1294123" y="251606"/>
                  <a:pt x="1296033" y="250887"/>
                </a:cubicBezTo>
                <a:cubicBezTo>
                  <a:pt x="1297943" y="250168"/>
                  <a:pt x="1299344" y="249523"/>
                  <a:pt x="1300237" y="248952"/>
                </a:cubicBezTo>
                <a:cubicBezTo>
                  <a:pt x="1301130" y="248382"/>
                  <a:pt x="1301651" y="248097"/>
                  <a:pt x="1301800" y="248097"/>
                </a:cubicBezTo>
                <a:cubicBezTo>
                  <a:pt x="1302197" y="248097"/>
                  <a:pt x="1303102" y="248791"/>
                  <a:pt x="1304516" y="250180"/>
                </a:cubicBezTo>
                <a:cubicBezTo>
                  <a:pt x="1305930" y="251569"/>
                  <a:pt x="1307331" y="253020"/>
                  <a:pt x="1308720" y="254533"/>
                </a:cubicBezTo>
                <a:cubicBezTo>
                  <a:pt x="1310109" y="256046"/>
                  <a:pt x="1311002" y="257051"/>
                  <a:pt x="1311399" y="257547"/>
                </a:cubicBezTo>
                <a:lnTo>
                  <a:pt x="1309911" y="259705"/>
                </a:lnTo>
                <a:cubicBezTo>
                  <a:pt x="1309663" y="259656"/>
                  <a:pt x="1309043" y="259544"/>
                  <a:pt x="1308051" y="259370"/>
                </a:cubicBezTo>
                <a:cubicBezTo>
                  <a:pt x="1307058" y="259197"/>
                  <a:pt x="1305657" y="259023"/>
                  <a:pt x="1303846" y="258849"/>
                </a:cubicBezTo>
                <a:cubicBezTo>
                  <a:pt x="1302035" y="258676"/>
                  <a:pt x="1299964" y="258589"/>
                  <a:pt x="1297633" y="258589"/>
                </a:cubicBezTo>
                <a:cubicBezTo>
                  <a:pt x="1295599" y="258589"/>
                  <a:pt x="1292969" y="258713"/>
                  <a:pt x="1289745" y="258961"/>
                </a:cubicBezTo>
                <a:cubicBezTo>
                  <a:pt x="1288455" y="259060"/>
                  <a:pt x="1286669" y="259259"/>
                  <a:pt x="1284387" y="259556"/>
                </a:cubicBezTo>
                <a:cubicBezTo>
                  <a:pt x="1284337" y="261541"/>
                  <a:pt x="1284312" y="264517"/>
                  <a:pt x="1284312" y="268486"/>
                </a:cubicBezTo>
                <a:cubicBezTo>
                  <a:pt x="1284312" y="275630"/>
                  <a:pt x="1284461" y="282029"/>
                  <a:pt x="1284759" y="287685"/>
                </a:cubicBezTo>
                <a:lnTo>
                  <a:pt x="1294433" y="286494"/>
                </a:lnTo>
                <a:cubicBezTo>
                  <a:pt x="1296814" y="286197"/>
                  <a:pt x="1298712" y="285775"/>
                  <a:pt x="1300126" y="285229"/>
                </a:cubicBezTo>
                <a:cubicBezTo>
                  <a:pt x="1301539" y="284683"/>
                  <a:pt x="1302668" y="284150"/>
                  <a:pt x="1303511" y="283629"/>
                </a:cubicBezTo>
                <a:cubicBezTo>
                  <a:pt x="1304355" y="283108"/>
                  <a:pt x="1304876" y="282848"/>
                  <a:pt x="1305074" y="282848"/>
                </a:cubicBezTo>
                <a:cubicBezTo>
                  <a:pt x="1305570" y="282848"/>
                  <a:pt x="1306550" y="283642"/>
                  <a:pt x="1308013" y="285229"/>
                </a:cubicBezTo>
                <a:cubicBezTo>
                  <a:pt x="1309477" y="286817"/>
                  <a:pt x="1310891" y="288466"/>
                  <a:pt x="1312255" y="290178"/>
                </a:cubicBezTo>
                <a:cubicBezTo>
                  <a:pt x="1313619" y="291889"/>
                  <a:pt x="1314500" y="293018"/>
                  <a:pt x="1314897" y="293564"/>
                </a:cubicBezTo>
                <a:lnTo>
                  <a:pt x="1313557" y="295573"/>
                </a:lnTo>
                <a:cubicBezTo>
                  <a:pt x="1313557" y="295523"/>
                  <a:pt x="1312801" y="295250"/>
                  <a:pt x="1311288" y="294754"/>
                </a:cubicBezTo>
                <a:cubicBezTo>
                  <a:pt x="1309774" y="294258"/>
                  <a:pt x="1307865" y="293824"/>
                  <a:pt x="1305558" y="293452"/>
                </a:cubicBezTo>
                <a:cubicBezTo>
                  <a:pt x="1303251" y="293080"/>
                  <a:pt x="1300708" y="292943"/>
                  <a:pt x="1297930" y="293043"/>
                </a:cubicBezTo>
                <a:cubicBezTo>
                  <a:pt x="1290638" y="293440"/>
                  <a:pt x="1284722" y="293836"/>
                  <a:pt x="1280182" y="294233"/>
                </a:cubicBezTo>
                <a:cubicBezTo>
                  <a:pt x="1275643" y="294630"/>
                  <a:pt x="1270472" y="295300"/>
                  <a:pt x="1264667" y="296242"/>
                </a:cubicBezTo>
                <a:cubicBezTo>
                  <a:pt x="1262534" y="296590"/>
                  <a:pt x="1260574" y="296974"/>
                  <a:pt x="1258788" y="297396"/>
                </a:cubicBezTo>
                <a:cubicBezTo>
                  <a:pt x="1257002" y="297818"/>
                  <a:pt x="1255576" y="298177"/>
                  <a:pt x="1254510" y="298475"/>
                </a:cubicBezTo>
                <a:lnTo>
                  <a:pt x="1252560" y="299063"/>
                </a:lnTo>
                <a:lnTo>
                  <a:pt x="1271290" y="308484"/>
                </a:lnTo>
                <a:cubicBezTo>
                  <a:pt x="1282650" y="313668"/>
                  <a:pt x="1291407" y="316483"/>
                  <a:pt x="1297558" y="316930"/>
                </a:cubicBezTo>
                <a:cubicBezTo>
                  <a:pt x="1302569" y="317277"/>
                  <a:pt x="1307381" y="317450"/>
                  <a:pt x="1311994" y="317450"/>
                </a:cubicBezTo>
                <a:cubicBezTo>
                  <a:pt x="1314227" y="317450"/>
                  <a:pt x="1316162" y="317426"/>
                  <a:pt x="1317799" y="317376"/>
                </a:cubicBezTo>
                <a:cubicBezTo>
                  <a:pt x="1319436" y="317326"/>
                  <a:pt x="1320478" y="317277"/>
                  <a:pt x="1320924" y="317227"/>
                </a:cubicBezTo>
                <a:lnTo>
                  <a:pt x="1321371" y="321097"/>
                </a:lnTo>
                <a:cubicBezTo>
                  <a:pt x="1316906" y="321543"/>
                  <a:pt x="1312925" y="322325"/>
                  <a:pt x="1309427" y="323441"/>
                </a:cubicBezTo>
                <a:cubicBezTo>
                  <a:pt x="1305930" y="324557"/>
                  <a:pt x="1302172" y="325983"/>
                  <a:pt x="1298154" y="327720"/>
                </a:cubicBezTo>
                <a:cubicBezTo>
                  <a:pt x="1295673" y="328761"/>
                  <a:pt x="1293776" y="329506"/>
                  <a:pt x="1292461" y="329952"/>
                </a:cubicBezTo>
                <a:cubicBezTo>
                  <a:pt x="1291146" y="330399"/>
                  <a:pt x="1289993" y="330547"/>
                  <a:pt x="1289001" y="330399"/>
                </a:cubicBezTo>
                <a:cubicBezTo>
                  <a:pt x="1287810" y="330250"/>
                  <a:pt x="1285392" y="329059"/>
                  <a:pt x="1281745" y="326827"/>
                </a:cubicBezTo>
                <a:cubicBezTo>
                  <a:pt x="1278099" y="324594"/>
                  <a:pt x="1272183" y="320849"/>
                  <a:pt x="1263998" y="315590"/>
                </a:cubicBezTo>
                <a:cubicBezTo>
                  <a:pt x="1255911" y="310381"/>
                  <a:pt x="1249412" y="306239"/>
                  <a:pt x="1244501" y="303163"/>
                </a:cubicBezTo>
                <a:cubicBezTo>
                  <a:pt x="1239590" y="300087"/>
                  <a:pt x="1234902" y="297334"/>
                  <a:pt x="1230437" y="294903"/>
                </a:cubicBezTo>
                <a:cubicBezTo>
                  <a:pt x="1227113" y="299963"/>
                  <a:pt x="1222784" y="304688"/>
                  <a:pt x="1217452" y="309079"/>
                </a:cubicBezTo>
                <a:cubicBezTo>
                  <a:pt x="1212118" y="313469"/>
                  <a:pt x="1204913" y="318368"/>
                  <a:pt x="1195834" y="323776"/>
                </a:cubicBezTo>
                <a:lnTo>
                  <a:pt x="1194272" y="321841"/>
                </a:lnTo>
                <a:cubicBezTo>
                  <a:pt x="1201465" y="316830"/>
                  <a:pt x="1207443" y="311832"/>
                  <a:pt x="1212205" y="306846"/>
                </a:cubicBezTo>
                <a:cubicBezTo>
                  <a:pt x="1216968" y="301861"/>
                  <a:pt x="1220862" y="296739"/>
                  <a:pt x="1223888" y="291480"/>
                </a:cubicBezTo>
                <a:cubicBezTo>
                  <a:pt x="1219969" y="289595"/>
                  <a:pt x="1216918" y="288479"/>
                  <a:pt x="1214735" y="288131"/>
                </a:cubicBezTo>
                <a:cubicBezTo>
                  <a:pt x="1213842" y="287983"/>
                  <a:pt x="1212813" y="288206"/>
                  <a:pt x="1211647" y="288801"/>
                </a:cubicBezTo>
                <a:cubicBezTo>
                  <a:pt x="1210481" y="289396"/>
                  <a:pt x="1209105" y="290240"/>
                  <a:pt x="1207517" y="291331"/>
                </a:cubicBezTo>
                <a:cubicBezTo>
                  <a:pt x="1207368" y="291430"/>
                  <a:pt x="1206959" y="291691"/>
                  <a:pt x="1206289" y="292113"/>
                </a:cubicBezTo>
                <a:cubicBezTo>
                  <a:pt x="1205620" y="292534"/>
                  <a:pt x="1205074" y="292844"/>
                  <a:pt x="1204652" y="293043"/>
                </a:cubicBezTo>
                <a:cubicBezTo>
                  <a:pt x="1204230" y="293241"/>
                  <a:pt x="1203896" y="293340"/>
                  <a:pt x="1203648" y="293340"/>
                </a:cubicBezTo>
                <a:cubicBezTo>
                  <a:pt x="1203102" y="293340"/>
                  <a:pt x="1202494" y="293142"/>
                  <a:pt x="1201824" y="292745"/>
                </a:cubicBezTo>
                <a:cubicBezTo>
                  <a:pt x="1201155" y="292348"/>
                  <a:pt x="1200225" y="291728"/>
                  <a:pt x="1199034" y="290885"/>
                </a:cubicBezTo>
                <a:cubicBezTo>
                  <a:pt x="1197397" y="289644"/>
                  <a:pt x="1195983" y="288677"/>
                  <a:pt x="1194792" y="287983"/>
                </a:cubicBezTo>
                <a:lnTo>
                  <a:pt x="1195164" y="285229"/>
                </a:lnTo>
                <a:cubicBezTo>
                  <a:pt x="1197744" y="285279"/>
                  <a:pt x="1200262" y="284932"/>
                  <a:pt x="1202718" y="284187"/>
                </a:cubicBezTo>
                <a:cubicBezTo>
                  <a:pt x="1205173" y="283443"/>
                  <a:pt x="1207939" y="282426"/>
                  <a:pt x="1211015" y="281136"/>
                </a:cubicBezTo>
                <a:cubicBezTo>
                  <a:pt x="1213346" y="280144"/>
                  <a:pt x="1214735" y="279673"/>
                  <a:pt x="1215182" y="279723"/>
                </a:cubicBezTo>
                <a:cubicBezTo>
                  <a:pt x="1215529" y="279723"/>
                  <a:pt x="1219399" y="281757"/>
                  <a:pt x="1226790" y="285825"/>
                </a:cubicBezTo>
                <a:cubicBezTo>
                  <a:pt x="1228378" y="282302"/>
                  <a:pt x="1229705" y="278644"/>
                  <a:pt x="1230772" y="274848"/>
                </a:cubicBezTo>
                <a:cubicBezTo>
                  <a:pt x="1231838" y="271053"/>
                  <a:pt x="1232768" y="266923"/>
                  <a:pt x="1233562" y="262458"/>
                </a:cubicBezTo>
                <a:cubicBezTo>
                  <a:pt x="1233711" y="261714"/>
                  <a:pt x="1233785" y="261144"/>
                  <a:pt x="1233785" y="260747"/>
                </a:cubicBezTo>
                <a:cubicBezTo>
                  <a:pt x="1233785" y="259854"/>
                  <a:pt x="1233488" y="259408"/>
                  <a:pt x="1232892" y="259408"/>
                </a:cubicBezTo>
                <a:cubicBezTo>
                  <a:pt x="1232744" y="259408"/>
                  <a:pt x="1232471" y="259457"/>
                  <a:pt x="1232074" y="259556"/>
                </a:cubicBezTo>
                <a:cubicBezTo>
                  <a:pt x="1230040" y="260152"/>
                  <a:pt x="1227361" y="261218"/>
                  <a:pt x="1224037" y="262756"/>
                </a:cubicBezTo>
                <a:cubicBezTo>
                  <a:pt x="1220713" y="264294"/>
                  <a:pt x="1217389" y="266055"/>
                  <a:pt x="1214066" y="268040"/>
                </a:cubicBezTo>
                <a:cubicBezTo>
                  <a:pt x="1213619" y="268337"/>
                  <a:pt x="1213148" y="268486"/>
                  <a:pt x="1212652" y="268486"/>
                </a:cubicBezTo>
                <a:cubicBezTo>
                  <a:pt x="1212205" y="268486"/>
                  <a:pt x="1211784" y="268337"/>
                  <a:pt x="1211387" y="268040"/>
                </a:cubicBezTo>
                <a:cubicBezTo>
                  <a:pt x="1209948" y="266899"/>
                  <a:pt x="1208336" y="265820"/>
                  <a:pt x="1206550" y="264803"/>
                </a:cubicBezTo>
                <a:cubicBezTo>
                  <a:pt x="1204764" y="263786"/>
                  <a:pt x="1203598" y="263128"/>
                  <a:pt x="1203052" y="262831"/>
                </a:cubicBezTo>
                <a:lnTo>
                  <a:pt x="1204020" y="259928"/>
                </a:lnTo>
                <a:cubicBezTo>
                  <a:pt x="1204913" y="260028"/>
                  <a:pt x="1205607" y="260077"/>
                  <a:pt x="1206103" y="260077"/>
                </a:cubicBezTo>
                <a:cubicBezTo>
                  <a:pt x="1208931" y="260077"/>
                  <a:pt x="1212428" y="259507"/>
                  <a:pt x="1216596" y="258366"/>
                </a:cubicBezTo>
                <a:lnTo>
                  <a:pt x="1218010" y="255836"/>
                </a:lnTo>
                <a:cubicBezTo>
                  <a:pt x="1221333" y="250131"/>
                  <a:pt x="1223764" y="245777"/>
                  <a:pt x="1225302" y="242776"/>
                </a:cubicBezTo>
                <a:cubicBezTo>
                  <a:pt x="1226840" y="239775"/>
                  <a:pt x="1228651" y="235843"/>
                  <a:pt x="1230734" y="230981"/>
                </a:cubicBezTo>
                <a:cubicBezTo>
                  <a:pt x="1230784" y="230932"/>
                  <a:pt x="1230809" y="230833"/>
                  <a:pt x="1230809" y="230684"/>
                </a:cubicBezTo>
                <a:cubicBezTo>
                  <a:pt x="1230809" y="230436"/>
                  <a:pt x="1230685" y="230225"/>
                  <a:pt x="1230437" y="230051"/>
                </a:cubicBezTo>
                <a:cubicBezTo>
                  <a:pt x="1230189" y="229878"/>
                  <a:pt x="1229941" y="229816"/>
                  <a:pt x="1229693" y="229865"/>
                </a:cubicBezTo>
                <a:cubicBezTo>
                  <a:pt x="1223541" y="231105"/>
                  <a:pt x="1218654" y="232222"/>
                  <a:pt x="1215033" y="233214"/>
                </a:cubicBezTo>
                <a:cubicBezTo>
                  <a:pt x="1211412" y="234206"/>
                  <a:pt x="1208534" y="235322"/>
                  <a:pt x="1206401" y="236562"/>
                </a:cubicBezTo>
                <a:lnTo>
                  <a:pt x="1197843" y="229791"/>
                </a:lnTo>
                <a:lnTo>
                  <a:pt x="1198662" y="227261"/>
                </a:lnTo>
                <a:cubicBezTo>
                  <a:pt x="1199158" y="227360"/>
                  <a:pt x="1200212" y="227496"/>
                  <a:pt x="1201824" y="227670"/>
                </a:cubicBezTo>
                <a:cubicBezTo>
                  <a:pt x="1203437" y="227844"/>
                  <a:pt x="1204814" y="227881"/>
                  <a:pt x="1205954" y="227782"/>
                </a:cubicBezTo>
                <a:cubicBezTo>
                  <a:pt x="1215281" y="227087"/>
                  <a:pt x="1224682" y="225028"/>
                  <a:pt x="1234158" y="221605"/>
                </a:cubicBezTo>
                <a:cubicBezTo>
                  <a:pt x="1234802" y="221357"/>
                  <a:pt x="1235360" y="221022"/>
                  <a:pt x="1235832" y="220601"/>
                </a:cubicBezTo>
                <a:cubicBezTo>
                  <a:pt x="1236303" y="220179"/>
                  <a:pt x="1236812" y="219646"/>
                  <a:pt x="1237357" y="219001"/>
                </a:cubicBezTo>
                <a:cubicBezTo>
                  <a:pt x="1237853" y="218455"/>
                  <a:pt x="1238213" y="218095"/>
                  <a:pt x="1238436" y="217922"/>
                </a:cubicBezTo>
                <a:cubicBezTo>
                  <a:pt x="1238660" y="217748"/>
                  <a:pt x="1238895" y="217736"/>
                  <a:pt x="1239143" y="217884"/>
                </a:cubicBezTo>
                <a:cubicBezTo>
                  <a:pt x="1239887" y="218381"/>
                  <a:pt x="1241264" y="219522"/>
                  <a:pt x="1243273" y="221308"/>
                </a:cubicBezTo>
                <a:cubicBezTo>
                  <a:pt x="1245282" y="223093"/>
                  <a:pt x="1246386" y="224160"/>
                  <a:pt x="1246585" y="224507"/>
                </a:cubicBezTo>
                <a:cubicBezTo>
                  <a:pt x="1246783" y="224954"/>
                  <a:pt x="1246758" y="225326"/>
                  <a:pt x="1246510" y="225624"/>
                </a:cubicBezTo>
                <a:cubicBezTo>
                  <a:pt x="1246262" y="225921"/>
                  <a:pt x="1245667" y="226368"/>
                  <a:pt x="1244724" y="226963"/>
                </a:cubicBezTo>
                <a:lnTo>
                  <a:pt x="1243236" y="228005"/>
                </a:lnTo>
                <a:cubicBezTo>
                  <a:pt x="1239664" y="231775"/>
                  <a:pt x="1236849" y="235297"/>
                  <a:pt x="1234790" y="238572"/>
                </a:cubicBezTo>
                <a:cubicBezTo>
                  <a:pt x="1232731" y="241846"/>
                  <a:pt x="1230214" y="246385"/>
                  <a:pt x="1227237" y="252189"/>
                </a:cubicBezTo>
                <a:lnTo>
                  <a:pt x="1225451" y="255612"/>
                </a:lnTo>
                <a:cubicBezTo>
                  <a:pt x="1228229" y="254670"/>
                  <a:pt x="1230759" y="253727"/>
                  <a:pt x="1233041" y="252785"/>
                </a:cubicBezTo>
                <a:cubicBezTo>
                  <a:pt x="1235323" y="251842"/>
                  <a:pt x="1236762" y="251222"/>
                  <a:pt x="1237357" y="250924"/>
                </a:cubicBezTo>
                <a:cubicBezTo>
                  <a:pt x="1239490" y="250031"/>
                  <a:pt x="1240954" y="249188"/>
                  <a:pt x="1241748" y="248394"/>
                </a:cubicBezTo>
                <a:cubicBezTo>
                  <a:pt x="1241946" y="248196"/>
                  <a:pt x="1242194" y="248097"/>
                  <a:pt x="1242492" y="248097"/>
                </a:cubicBezTo>
                <a:cubicBezTo>
                  <a:pt x="1242938" y="248097"/>
                  <a:pt x="1243286" y="248295"/>
                  <a:pt x="1243534" y="248692"/>
                </a:cubicBezTo>
                <a:lnTo>
                  <a:pt x="1248073" y="254199"/>
                </a:lnTo>
                <a:cubicBezTo>
                  <a:pt x="1248222" y="254447"/>
                  <a:pt x="1248184" y="254695"/>
                  <a:pt x="1247961" y="254943"/>
                </a:cubicBezTo>
                <a:cubicBezTo>
                  <a:pt x="1247738" y="255191"/>
                  <a:pt x="1247304" y="255563"/>
                  <a:pt x="1246659" y="256059"/>
                </a:cubicBezTo>
                <a:cubicBezTo>
                  <a:pt x="1245865" y="256654"/>
                  <a:pt x="1245220" y="257212"/>
                  <a:pt x="1244724" y="257733"/>
                </a:cubicBezTo>
                <a:cubicBezTo>
                  <a:pt x="1244228" y="258254"/>
                  <a:pt x="1243881" y="258887"/>
                  <a:pt x="1243682" y="259631"/>
                </a:cubicBezTo>
                <a:cubicBezTo>
                  <a:pt x="1241996" y="266477"/>
                  <a:pt x="1240383" y="272244"/>
                  <a:pt x="1238846" y="276932"/>
                </a:cubicBezTo>
                <a:cubicBezTo>
                  <a:pt x="1237308" y="281620"/>
                  <a:pt x="1235571" y="285825"/>
                  <a:pt x="1233636" y="289545"/>
                </a:cubicBezTo>
                <a:lnTo>
                  <a:pt x="1252508" y="299037"/>
                </a:lnTo>
                <a:lnTo>
                  <a:pt x="1248780" y="294866"/>
                </a:lnTo>
                <a:cubicBezTo>
                  <a:pt x="1247515" y="293601"/>
                  <a:pt x="1246473" y="292609"/>
                  <a:pt x="1245654" y="291889"/>
                </a:cubicBezTo>
                <a:cubicBezTo>
                  <a:pt x="1244836" y="291170"/>
                  <a:pt x="1244303" y="290711"/>
                  <a:pt x="1244054" y="290513"/>
                </a:cubicBezTo>
                <a:lnTo>
                  <a:pt x="1245022" y="288355"/>
                </a:lnTo>
                <a:cubicBezTo>
                  <a:pt x="1245270" y="288454"/>
                  <a:pt x="1245865" y="288615"/>
                  <a:pt x="1246808" y="288838"/>
                </a:cubicBezTo>
                <a:cubicBezTo>
                  <a:pt x="1247750" y="289062"/>
                  <a:pt x="1248966" y="289272"/>
                  <a:pt x="1250454" y="289471"/>
                </a:cubicBezTo>
                <a:cubicBezTo>
                  <a:pt x="1251942" y="289669"/>
                  <a:pt x="1253480" y="289744"/>
                  <a:pt x="1255068" y="289694"/>
                </a:cubicBezTo>
                <a:cubicBezTo>
                  <a:pt x="1255713" y="289694"/>
                  <a:pt x="1256184" y="289669"/>
                  <a:pt x="1256482" y="289620"/>
                </a:cubicBezTo>
                <a:lnTo>
                  <a:pt x="1256630" y="285452"/>
                </a:lnTo>
                <a:cubicBezTo>
                  <a:pt x="1257176" y="270967"/>
                  <a:pt x="1257449" y="260896"/>
                  <a:pt x="1257449" y="255240"/>
                </a:cubicBezTo>
                <a:cubicBezTo>
                  <a:pt x="1257449" y="252512"/>
                  <a:pt x="1257077" y="250205"/>
                  <a:pt x="1256333" y="248320"/>
                </a:cubicBezTo>
                <a:cubicBezTo>
                  <a:pt x="1255589" y="246435"/>
                  <a:pt x="1254745" y="244946"/>
                  <a:pt x="1253803" y="243855"/>
                </a:cubicBezTo>
                <a:cubicBezTo>
                  <a:pt x="1252860" y="242764"/>
                  <a:pt x="1252389" y="242292"/>
                  <a:pt x="1252389" y="242441"/>
                </a:cubicBezTo>
                <a:lnTo>
                  <a:pt x="1254547" y="240953"/>
                </a:lnTo>
                <a:cubicBezTo>
                  <a:pt x="1255192" y="241300"/>
                  <a:pt x="1256556" y="242044"/>
                  <a:pt x="1258640" y="243185"/>
                </a:cubicBezTo>
                <a:cubicBezTo>
                  <a:pt x="1260723" y="244326"/>
                  <a:pt x="1262720" y="245492"/>
                  <a:pt x="1264630" y="246683"/>
                </a:cubicBezTo>
                <a:cubicBezTo>
                  <a:pt x="1266540" y="247873"/>
                  <a:pt x="1267495" y="248667"/>
                  <a:pt x="1267495" y="249064"/>
                </a:cubicBezTo>
                <a:cubicBezTo>
                  <a:pt x="1267495" y="249213"/>
                  <a:pt x="1267197" y="249759"/>
                  <a:pt x="1266602" y="250701"/>
                </a:cubicBezTo>
                <a:cubicBezTo>
                  <a:pt x="1266007" y="251644"/>
                  <a:pt x="1265585" y="253752"/>
                  <a:pt x="1265337" y="257026"/>
                </a:cubicBezTo>
                <a:cubicBezTo>
                  <a:pt x="1265287" y="258018"/>
                  <a:pt x="1265213" y="261838"/>
                  <a:pt x="1265114" y="268486"/>
                </a:cubicBezTo>
                <a:lnTo>
                  <a:pt x="1264667" y="289396"/>
                </a:lnTo>
                <a:cubicBezTo>
                  <a:pt x="1267991" y="289248"/>
                  <a:pt x="1271439" y="289024"/>
                  <a:pt x="1275011" y="288727"/>
                </a:cubicBezTo>
                <a:cubicBezTo>
                  <a:pt x="1275259" y="278755"/>
                  <a:pt x="1275383" y="269974"/>
                  <a:pt x="1275383" y="262384"/>
                </a:cubicBezTo>
                <a:cubicBezTo>
                  <a:pt x="1275383" y="256183"/>
                  <a:pt x="1275184" y="248667"/>
                  <a:pt x="1274788" y="239837"/>
                </a:cubicBezTo>
                <a:cubicBezTo>
                  <a:pt x="1274589" y="235025"/>
                  <a:pt x="1273795" y="231701"/>
                  <a:pt x="1272406" y="229865"/>
                </a:cubicBezTo>
                <a:cubicBezTo>
                  <a:pt x="1264171" y="231701"/>
                  <a:pt x="1256159" y="233065"/>
                  <a:pt x="1248370" y="233958"/>
                </a:cubicBezTo>
                <a:lnTo>
                  <a:pt x="1247701" y="231651"/>
                </a:lnTo>
                <a:cubicBezTo>
                  <a:pt x="1256779" y="229617"/>
                  <a:pt x="1265101" y="227112"/>
                  <a:pt x="1272667" y="224135"/>
                </a:cubicBezTo>
                <a:cubicBezTo>
                  <a:pt x="1280232" y="221159"/>
                  <a:pt x="1286470" y="218232"/>
                  <a:pt x="1291382" y="215354"/>
                </a:cubicBezTo>
                <a:cubicBezTo>
                  <a:pt x="1293763" y="213965"/>
                  <a:pt x="1295747" y="212353"/>
                  <a:pt x="1297335" y="210517"/>
                </a:cubicBezTo>
                <a:cubicBezTo>
                  <a:pt x="1297682" y="210121"/>
                  <a:pt x="1298005" y="209798"/>
                  <a:pt x="1298302" y="209550"/>
                </a:cubicBezTo>
                <a:cubicBezTo>
                  <a:pt x="1298600" y="209302"/>
                  <a:pt x="1298873" y="209178"/>
                  <a:pt x="1299121" y="209178"/>
                </a:cubicBezTo>
                <a:close/>
                <a:moveTo>
                  <a:pt x="1096566" y="206499"/>
                </a:moveTo>
                <a:cubicBezTo>
                  <a:pt x="1097062" y="206499"/>
                  <a:pt x="1098228" y="207231"/>
                  <a:pt x="1100063" y="208694"/>
                </a:cubicBezTo>
                <a:cubicBezTo>
                  <a:pt x="1101899" y="210158"/>
                  <a:pt x="1103648" y="211721"/>
                  <a:pt x="1105310" y="213382"/>
                </a:cubicBezTo>
                <a:cubicBezTo>
                  <a:pt x="1106971" y="215044"/>
                  <a:pt x="1107827" y="216148"/>
                  <a:pt x="1107877" y="216694"/>
                </a:cubicBezTo>
                <a:cubicBezTo>
                  <a:pt x="1107877" y="216843"/>
                  <a:pt x="1107381" y="217376"/>
                  <a:pt x="1106388" y="218294"/>
                </a:cubicBezTo>
                <a:cubicBezTo>
                  <a:pt x="1105396" y="219212"/>
                  <a:pt x="1104292" y="220663"/>
                  <a:pt x="1103077" y="222647"/>
                </a:cubicBezTo>
                <a:cubicBezTo>
                  <a:pt x="1101862" y="224631"/>
                  <a:pt x="1100808" y="227285"/>
                  <a:pt x="1099914" y="230609"/>
                </a:cubicBezTo>
                <a:cubicBezTo>
                  <a:pt x="1099170" y="233189"/>
                  <a:pt x="1098265" y="237356"/>
                  <a:pt x="1097198" y="243111"/>
                </a:cubicBezTo>
                <a:cubicBezTo>
                  <a:pt x="1096132" y="248866"/>
                  <a:pt x="1095152" y="254918"/>
                  <a:pt x="1094259" y="261268"/>
                </a:cubicBezTo>
                <a:cubicBezTo>
                  <a:pt x="1096740" y="260821"/>
                  <a:pt x="1098674" y="260425"/>
                  <a:pt x="1100063" y="260077"/>
                </a:cubicBezTo>
                <a:cubicBezTo>
                  <a:pt x="1101353" y="259780"/>
                  <a:pt x="1102407" y="259395"/>
                  <a:pt x="1103226" y="258924"/>
                </a:cubicBezTo>
                <a:cubicBezTo>
                  <a:pt x="1104044" y="258453"/>
                  <a:pt x="1104950" y="257845"/>
                  <a:pt x="1105942" y="257101"/>
                </a:cubicBezTo>
                <a:cubicBezTo>
                  <a:pt x="1106587" y="256605"/>
                  <a:pt x="1107083" y="256257"/>
                  <a:pt x="1107430" y="256059"/>
                </a:cubicBezTo>
                <a:cubicBezTo>
                  <a:pt x="1107778" y="255860"/>
                  <a:pt x="1108150" y="255761"/>
                  <a:pt x="1108546" y="255761"/>
                </a:cubicBezTo>
                <a:cubicBezTo>
                  <a:pt x="1109142" y="255761"/>
                  <a:pt x="1110655" y="256803"/>
                  <a:pt x="1113086" y="258887"/>
                </a:cubicBezTo>
                <a:cubicBezTo>
                  <a:pt x="1115517" y="260970"/>
                  <a:pt x="1117377" y="262855"/>
                  <a:pt x="1118667" y="264542"/>
                </a:cubicBezTo>
                <a:cubicBezTo>
                  <a:pt x="1118865" y="264741"/>
                  <a:pt x="1118964" y="265113"/>
                  <a:pt x="1118964" y="265658"/>
                </a:cubicBezTo>
                <a:cubicBezTo>
                  <a:pt x="1118964" y="266154"/>
                  <a:pt x="1118865" y="266663"/>
                  <a:pt x="1118667" y="267184"/>
                </a:cubicBezTo>
                <a:cubicBezTo>
                  <a:pt x="1118468" y="267705"/>
                  <a:pt x="1118220" y="268015"/>
                  <a:pt x="1117923" y="268114"/>
                </a:cubicBezTo>
                <a:cubicBezTo>
                  <a:pt x="1117178" y="268362"/>
                  <a:pt x="1116472" y="268883"/>
                  <a:pt x="1115802" y="269677"/>
                </a:cubicBezTo>
                <a:cubicBezTo>
                  <a:pt x="1115132" y="270470"/>
                  <a:pt x="1114648" y="271487"/>
                  <a:pt x="1114351" y="272728"/>
                </a:cubicBezTo>
                <a:cubicBezTo>
                  <a:pt x="1114103" y="273521"/>
                  <a:pt x="1113445" y="276275"/>
                  <a:pt x="1112379" y="280988"/>
                </a:cubicBezTo>
                <a:cubicBezTo>
                  <a:pt x="1111312" y="285701"/>
                  <a:pt x="1110283" y="290141"/>
                  <a:pt x="1109291" y="294308"/>
                </a:cubicBezTo>
                <a:cubicBezTo>
                  <a:pt x="1106562" y="306412"/>
                  <a:pt x="1104776" y="314102"/>
                  <a:pt x="1103933" y="317376"/>
                </a:cubicBezTo>
                <a:cubicBezTo>
                  <a:pt x="1103536" y="318964"/>
                  <a:pt x="1102593" y="320700"/>
                  <a:pt x="1101105" y="322585"/>
                </a:cubicBezTo>
                <a:cubicBezTo>
                  <a:pt x="1099617" y="324470"/>
                  <a:pt x="1098029" y="326083"/>
                  <a:pt x="1096343" y="327422"/>
                </a:cubicBezTo>
                <a:cubicBezTo>
                  <a:pt x="1094656" y="328761"/>
                  <a:pt x="1093391" y="329431"/>
                  <a:pt x="1092548" y="329431"/>
                </a:cubicBezTo>
                <a:cubicBezTo>
                  <a:pt x="1091853" y="329431"/>
                  <a:pt x="1091320" y="329183"/>
                  <a:pt x="1090948" y="328687"/>
                </a:cubicBezTo>
                <a:cubicBezTo>
                  <a:pt x="1090576" y="328191"/>
                  <a:pt x="1090067" y="327248"/>
                  <a:pt x="1089422" y="325859"/>
                </a:cubicBezTo>
                <a:cubicBezTo>
                  <a:pt x="1088182" y="322883"/>
                  <a:pt x="1086446" y="319931"/>
                  <a:pt x="1084213" y="317004"/>
                </a:cubicBezTo>
                <a:cubicBezTo>
                  <a:pt x="1081981" y="314077"/>
                  <a:pt x="1078359" y="310902"/>
                  <a:pt x="1073349" y="307479"/>
                </a:cubicBezTo>
                <a:lnTo>
                  <a:pt x="1074762" y="305321"/>
                </a:lnTo>
                <a:cubicBezTo>
                  <a:pt x="1075556" y="305718"/>
                  <a:pt x="1077280" y="306536"/>
                  <a:pt x="1079934" y="307777"/>
                </a:cubicBezTo>
                <a:cubicBezTo>
                  <a:pt x="1082588" y="309017"/>
                  <a:pt x="1085242" y="310208"/>
                  <a:pt x="1087897" y="311349"/>
                </a:cubicBezTo>
                <a:cubicBezTo>
                  <a:pt x="1090551" y="312490"/>
                  <a:pt x="1092101" y="313035"/>
                  <a:pt x="1092548" y="312986"/>
                </a:cubicBezTo>
                <a:cubicBezTo>
                  <a:pt x="1093688" y="312886"/>
                  <a:pt x="1095140" y="310121"/>
                  <a:pt x="1096901" y="304688"/>
                </a:cubicBezTo>
                <a:cubicBezTo>
                  <a:pt x="1098662" y="299256"/>
                  <a:pt x="1100311" y="293129"/>
                  <a:pt x="1101849" y="286308"/>
                </a:cubicBezTo>
                <a:cubicBezTo>
                  <a:pt x="1103387" y="279487"/>
                  <a:pt x="1104280" y="274588"/>
                  <a:pt x="1104528" y="271611"/>
                </a:cubicBezTo>
                <a:lnTo>
                  <a:pt x="1104602" y="270718"/>
                </a:lnTo>
                <a:cubicBezTo>
                  <a:pt x="1104602" y="269677"/>
                  <a:pt x="1104379" y="268957"/>
                  <a:pt x="1103933" y="268560"/>
                </a:cubicBezTo>
                <a:cubicBezTo>
                  <a:pt x="1103486" y="268164"/>
                  <a:pt x="1102817" y="267965"/>
                  <a:pt x="1101924" y="267965"/>
                </a:cubicBezTo>
                <a:cubicBezTo>
                  <a:pt x="1101428" y="267965"/>
                  <a:pt x="1101031" y="267990"/>
                  <a:pt x="1100733" y="268040"/>
                </a:cubicBezTo>
                <a:cubicBezTo>
                  <a:pt x="1100038" y="268089"/>
                  <a:pt x="1099146" y="268176"/>
                  <a:pt x="1098054" y="268300"/>
                </a:cubicBezTo>
                <a:cubicBezTo>
                  <a:pt x="1096963" y="268424"/>
                  <a:pt x="1095648" y="268560"/>
                  <a:pt x="1094110" y="268709"/>
                </a:cubicBezTo>
                <a:cubicBezTo>
                  <a:pt x="1081112" y="269999"/>
                  <a:pt x="1072828" y="271016"/>
                  <a:pt x="1069256" y="271760"/>
                </a:cubicBezTo>
                <a:cubicBezTo>
                  <a:pt x="1067321" y="272207"/>
                  <a:pt x="1065250" y="272852"/>
                  <a:pt x="1063042" y="273695"/>
                </a:cubicBezTo>
                <a:cubicBezTo>
                  <a:pt x="1060835" y="274538"/>
                  <a:pt x="1059334" y="275183"/>
                  <a:pt x="1058540" y="275630"/>
                </a:cubicBezTo>
                <a:cubicBezTo>
                  <a:pt x="1058441" y="275679"/>
                  <a:pt x="1057697" y="275059"/>
                  <a:pt x="1056308" y="273769"/>
                </a:cubicBezTo>
                <a:cubicBezTo>
                  <a:pt x="1054919" y="272480"/>
                  <a:pt x="1053703" y="271215"/>
                  <a:pt x="1052662" y="269974"/>
                </a:cubicBezTo>
                <a:cubicBezTo>
                  <a:pt x="1051620" y="268734"/>
                  <a:pt x="1051297" y="267916"/>
                  <a:pt x="1051694" y="267519"/>
                </a:cubicBezTo>
                <a:cubicBezTo>
                  <a:pt x="1053083" y="266080"/>
                  <a:pt x="1054100" y="264865"/>
                  <a:pt x="1054745" y="263872"/>
                </a:cubicBezTo>
                <a:cubicBezTo>
                  <a:pt x="1055390" y="262880"/>
                  <a:pt x="1055936" y="261541"/>
                  <a:pt x="1056382" y="259854"/>
                </a:cubicBezTo>
                <a:cubicBezTo>
                  <a:pt x="1058912" y="251272"/>
                  <a:pt x="1060177" y="244897"/>
                  <a:pt x="1060177" y="240730"/>
                </a:cubicBezTo>
                <a:cubicBezTo>
                  <a:pt x="1060177" y="239043"/>
                  <a:pt x="1059942" y="237505"/>
                  <a:pt x="1059470" y="236116"/>
                </a:cubicBezTo>
                <a:cubicBezTo>
                  <a:pt x="1058999" y="234727"/>
                  <a:pt x="1058466" y="233561"/>
                  <a:pt x="1057870" y="232618"/>
                </a:cubicBezTo>
                <a:cubicBezTo>
                  <a:pt x="1057275" y="231676"/>
                  <a:pt x="1056978" y="231254"/>
                  <a:pt x="1056978" y="231353"/>
                </a:cubicBezTo>
                <a:lnTo>
                  <a:pt x="1058094" y="229865"/>
                </a:lnTo>
                <a:cubicBezTo>
                  <a:pt x="1058689" y="230163"/>
                  <a:pt x="1059942" y="230783"/>
                  <a:pt x="1061852" y="231725"/>
                </a:cubicBezTo>
                <a:cubicBezTo>
                  <a:pt x="1063762" y="232668"/>
                  <a:pt x="1065622" y="233660"/>
                  <a:pt x="1067433" y="234702"/>
                </a:cubicBezTo>
                <a:cubicBezTo>
                  <a:pt x="1069244" y="235744"/>
                  <a:pt x="1070174" y="236463"/>
                  <a:pt x="1070223" y="236860"/>
                </a:cubicBezTo>
                <a:cubicBezTo>
                  <a:pt x="1070273" y="237059"/>
                  <a:pt x="1070074" y="237654"/>
                  <a:pt x="1069628" y="238646"/>
                </a:cubicBezTo>
                <a:cubicBezTo>
                  <a:pt x="1068884" y="240333"/>
                  <a:pt x="1068412" y="241623"/>
                  <a:pt x="1068214" y="242516"/>
                </a:cubicBezTo>
                <a:cubicBezTo>
                  <a:pt x="1067123" y="247576"/>
                  <a:pt x="1066627" y="249932"/>
                  <a:pt x="1066726" y="249585"/>
                </a:cubicBezTo>
                <a:cubicBezTo>
                  <a:pt x="1065138" y="257076"/>
                  <a:pt x="1064121" y="262161"/>
                  <a:pt x="1063675" y="264840"/>
                </a:cubicBezTo>
                <a:cubicBezTo>
                  <a:pt x="1072704" y="264294"/>
                  <a:pt x="1081336" y="263376"/>
                  <a:pt x="1089571" y="262086"/>
                </a:cubicBezTo>
                <a:lnTo>
                  <a:pt x="1079748" y="255240"/>
                </a:lnTo>
                <a:lnTo>
                  <a:pt x="1080641" y="253306"/>
                </a:lnTo>
                <a:lnTo>
                  <a:pt x="1085850" y="255166"/>
                </a:lnTo>
                <a:lnTo>
                  <a:pt x="1092027" y="225475"/>
                </a:lnTo>
                <a:cubicBezTo>
                  <a:pt x="1092175" y="224780"/>
                  <a:pt x="1092250" y="224185"/>
                  <a:pt x="1092250" y="223689"/>
                </a:cubicBezTo>
                <a:cubicBezTo>
                  <a:pt x="1092250" y="222796"/>
                  <a:pt x="1092002" y="222163"/>
                  <a:pt x="1091506" y="221791"/>
                </a:cubicBezTo>
                <a:cubicBezTo>
                  <a:pt x="1091010" y="221419"/>
                  <a:pt x="1090241" y="221233"/>
                  <a:pt x="1089199" y="221233"/>
                </a:cubicBezTo>
                <a:cubicBezTo>
                  <a:pt x="1088207" y="221233"/>
                  <a:pt x="1087413" y="221283"/>
                  <a:pt x="1086818" y="221382"/>
                </a:cubicBezTo>
                <a:lnTo>
                  <a:pt x="1085329" y="221531"/>
                </a:lnTo>
                <a:cubicBezTo>
                  <a:pt x="1081410" y="221828"/>
                  <a:pt x="1077156" y="222424"/>
                  <a:pt x="1072567" y="223317"/>
                </a:cubicBezTo>
                <a:cubicBezTo>
                  <a:pt x="1067978" y="224210"/>
                  <a:pt x="1062708" y="225772"/>
                  <a:pt x="1056754" y="228005"/>
                </a:cubicBezTo>
                <a:lnTo>
                  <a:pt x="1044922" y="219447"/>
                </a:lnTo>
                <a:lnTo>
                  <a:pt x="1046262" y="217289"/>
                </a:lnTo>
                <a:cubicBezTo>
                  <a:pt x="1046609" y="217388"/>
                  <a:pt x="1047415" y="217550"/>
                  <a:pt x="1048680" y="217773"/>
                </a:cubicBezTo>
                <a:cubicBezTo>
                  <a:pt x="1049945" y="217996"/>
                  <a:pt x="1051421" y="218195"/>
                  <a:pt x="1053108" y="218368"/>
                </a:cubicBezTo>
                <a:cubicBezTo>
                  <a:pt x="1054795" y="218542"/>
                  <a:pt x="1056308" y="218604"/>
                  <a:pt x="1057647" y="218554"/>
                </a:cubicBezTo>
                <a:cubicBezTo>
                  <a:pt x="1061864" y="218257"/>
                  <a:pt x="1066875" y="217624"/>
                  <a:pt x="1072679" y="216657"/>
                </a:cubicBezTo>
                <a:cubicBezTo>
                  <a:pt x="1078483" y="215689"/>
                  <a:pt x="1082898" y="214759"/>
                  <a:pt x="1085925" y="213866"/>
                </a:cubicBezTo>
                <a:cubicBezTo>
                  <a:pt x="1088405" y="213122"/>
                  <a:pt x="1090340" y="212217"/>
                  <a:pt x="1091729" y="211150"/>
                </a:cubicBezTo>
                <a:cubicBezTo>
                  <a:pt x="1093118" y="210083"/>
                  <a:pt x="1094333" y="208905"/>
                  <a:pt x="1095375" y="207615"/>
                </a:cubicBezTo>
                <a:cubicBezTo>
                  <a:pt x="1095970" y="206871"/>
                  <a:pt x="1096367" y="206499"/>
                  <a:pt x="1096566" y="206499"/>
                </a:cubicBezTo>
                <a:close/>
                <a:moveTo>
                  <a:pt x="863203" y="206127"/>
                </a:moveTo>
                <a:cubicBezTo>
                  <a:pt x="863898" y="206623"/>
                  <a:pt x="865361" y="207739"/>
                  <a:pt x="867594" y="209476"/>
                </a:cubicBezTo>
                <a:cubicBezTo>
                  <a:pt x="869826" y="211212"/>
                  <a:pt x="871984" y="213010"/>
                  <a:pt x="874068" y="214871"/>
                </a:cubicBezTo>
                <a:cubicBezTo>
                  <a:pt x="876151" y="216731"/>
                  <a:pt x="877243" y="217984"/>
                  <a:pt x="877342" y="218629"/>
                </a:cubicBezTo>
                <a:cubicBezTo>
                  <a:pt x="877392" y="219125"/>
                  <a:pt x="877305" y="219546"/>
                  <a:pt x="877082" y="219894"/>
                </a:cubicBezTo>
                <a:cubicBezTo>
                  <a:pt x="876858" y="220241"/>
                  <a:pt x="876474" y="220663"/>
                  <a:pt x="875928" y="221159"/>
                </a:cubicBezTo>
                <a:cubicBezTo>
                  <a:pt x="874787" y="222200"/>
                  <a:pt x="873969" y="223193"/>
                  <a:pt x="873472" y="224135"/>
                </a:cubicBezTo>
                <a:lnTo>
                  <a:pt x="872356" y="226293"/>
                </a:lnTo>
                <a:cubicBezTo>
                  <a:pt x="869975" y="231304"/>
                  <a:pt x="867569" y="235917"/>
                  <a:pt x="865138" y="240134"/>
                </a:cubicBezTo>
                <a:cubicBezTo>
                  <a:pt x="867321" y="241424"/>
                  <a:pt x="868412" y="242292"/>
                  <a:pt x="868412" y="242739"/>
                </a:cubicBezTo>
                <a:lnTo>
                  <a:pt x="868412" y="242888"/>
                </a:lnTo>
                <a:cubicBezTo>
                  <a:pt x="868412" y="243086"/>
                  <a:pt x="868313" y="243384"/>
                  <a:pt x="868115" y="243781"/>
                </a:cubicBezTo>
                <a:cubicBezTo>
                  <a:pt x="867916" y="244177"/>
                  <a:pt x="867743" y="244550"/>
                  <a:pt x="867594" y="244897"/>
                </a:cubicBezTo>
                <a:cubicBezTo>
                  <a:pt x="869677" y="245244"/>
                  <a:pt x="872282" y="245418"/>
                  <a:pt x="875407" y="245418"/>
                </a:cubicBezTo>
                <a:cubicBezTo>
                  <a:pt x="876796" y="245418"/>
                  <a:pt x="877888" y="245393"/>
                  <a:pt x="878682" y="245343"/>
                </a:cubicBezTo>
                <a:cubicBezTo>
                  <a:pt x="880715" y="245194"/>
                  <a:pt x="883890" y="244872"/>
                  <a:pt x="888206" y="244376"/>
                </a:cubicBezTo>
                <a:cubicBezTo>
                  <a:pt x="890786" y="234652"/>
                  <a:pt x="892225" y="228104"/>
                  <a:pt x="892522" y="224731"/>
                </a:cubicBezTo>
                <a:cubicBezTo>
                  <a:pt x="892572" y="224383"/>
                  <a:pt x="892597" y="223887"/>
                  <a:pt x="892597" y="223242"/>
                </a:cubicBezTo>
                <a:cubicBezTo>
                  <a:pt x="892597" y="218976"/>
                  <a:pt x="891865" y="215776"/>
                  <a:pt x="890402" y="213643"/>
                </a:cubicBezTo>
                <a:cubicBezTo>
                  <a:pt x="888938" y="211510"/>
                  <a:pt x="888182" y="210418"/>
                  <a:pt x="888132" y="210369"/>
                </a:cubicBezTo>
                <a:lnTo>
                  <a:pt x="890513" y="208211"/>
                </a:lnTo>
                <a:cubicBezTo>
                  <a:pt x="892051" y="209451"/>
                  <a:pt x="894755" y="211534"/>
                  <a:pt x="898624" y="214461"/>
                </a:cubicBezTo>
                <a:cubicBezTo>
                  <a:pt x="901799" y="216843"/>
                  <a:pt x="904131" y="218641"/>
                  <a:pt x="905619" y="219856"/>
                </a:cubicBezTo>
                <a:cubicBezTo>
                  <a:pt x="907108" y="221072"/>
                  <a:pt x="907827" y="221928"/>
                  <a:pt x="907777" y="222424"/>
                </a:cubicBezTo>
                <a:cubicBezTo>
                  <a:pt x="907728" y="222821"/>
                  <a:pt x="907542" y="223205"/>
                  <a:pt x="907219" y="223577"/>
                </a:cubicBezTo>
                <a:cubicBezTo>
                  <a:pt x="906897" y="223949"/>
                  <a:pt x="906388" y="224408"/>
                  <a:pt x="905694" y="224954"/>
                </a:cubicBezTo>
                <a:cubicBezTo>
                  <a:pt x="905545" y="225103"/>
                  <a:pt x="905098" y="225512"/>
                  <a:pt x="904354" y="226182"/>
                </a:cubicBezTo>
                <a:cubicBezTo>
                  <a:pt x="903610" y="226851"/>
                  <a:pt x="902990" y="227633"/>
                  <a:pt x="902494" y="228526"/>
                </a:cubicBezTo>
                <a:cubicBezTo>
                  <a:pt x="900857" y="231353"/>
                  <a:pt x="898376" y="236290"/>
                  <a:pt x="895053" y="243334"/>
                </a:cubicBezTo>
                <a:cubicBezTo>
                  <a:pt x="900311" y="242540"/>
                  <a:pt x="904255" y="241771"/>
                  <a:pt x="906884" y="241027"/>
                </a:cubicBezTo>
                <a:cubicBezTo>
                  <a:pt x="910357" y="240085"/>
                  <a:pt x="912825" y="239154"/>
                  <a:pt x="914289" y="238237"/>
                </a:cubicBezTo>
                <a:cubicBezTo>
                  <a:pt x="915752" y="237319"/>
                  <a:pt x="916533" y="236860"/>
                  <a:pt x="916633" y="236860"/>
                </a:cubicBezTo>
                <a:cubicBezTo>
                  <a:pt x="917079" y="236860"/>
                  <a:pt x="918853" y="238187"/>
                  <a:pt x="921953" y="240841"/>
                </a:cubicBezTo>
                <a:cubicBezTo>
                  <a:pt x="925054" y="243495"/>
                  <a:pt x="926877" y="245095"/>
                  <a:pt x="927423" y="245641"/>
                </a:cubicBezTo>
                <a:lnTo>
                  <a:pt x="925637" y="248171"/>
                </a:lnTo>
                <a:cubicBezTo>
                  <a:pt x="925438" y="248121"/>
                  <a:pt x="924905" y="248022"/>
                  <a:pt x="924037" y="247873"/>
                </a:cubicBezTo>
                <a:cubicBezTo>
                  <a:pt x="923169" y="247725"/>
                  <a:pt x="921966" y="247576"/>
                  <a:pt x="920428" y="247427"/>
                </a:cubicBezTo>
                <a:cubicBezTo>
                  <a:pt x="918890" y="247278"/>
                  <a:pt x="917154" y="247204"/>
                  <a:pt x="915219" y="247204"/>
                </a:cubicBezTo>
                <a:cubicBezTo>
                  <a:pt x="912788" y="247204"/>
                  <a:pt x="909588" y="247377"/>
                  <a:pt x="905619" y="247725"/>
                </a:cubicBezTo>
                <a:cubicBezTo>
                  <a:pt x="901651" y="248072"/>
                  <a:pt x="897707" y="248518"/>
                  <a:pt x="893788" y="249064"/>
                </a:cubicBezTo>
                <a:cubicBezTo>
                  <a:pt x="894879" y="249808"/>
                  <a:pt x="895784" y="250490"/>
                  <a:pt x="896504" y="251110"/>
                </a:cubicBezTo>
                <a:cubicBezTo>
                  <a:pt x="897223" y="251730"/>
                  <a:pt x="897583" y="252140"/>
                  <a:pt x="897583" y="252338"/>
                </a:cubicBezTo>
                <a:cubicBezTo>
                  <a:pt x="897583" y="252537"/>
                  <a:pt x="897397" y="253082"/>
                  <a:pt x="897024" y="253975"/>
                </a:cubicBezTo>
                <a:cubicBezTo>
                  <a:pt x="896652" y="254868"/>
                  <a:pt x="896330" y="255885"/>
                  <a:pt x="896057" y="257026"/>
                </a:cubicBezTo>
                <a:cubicBezTo>
                  <a:pt x="895784" y="258167"/>
                  <a:pt x="895623" y="259556"/>
                  <a:pt x="895574" y="261193"/>
                </a:cubicBezTo>
                <a:lnTo>
                  <a:pt x="895499" y="263203"/>
                </a:lnTo>
                <a:cubicBezTo>
                  <a:pt x="897980" y="262707"/>
                  <a:pt x="899790" y="262260"/>
                  <a:pt x="900931" y="261863"/>
                </a:cubicBezTo>
                <a:cubicBezTo>
                  <a:pt x="903561" y="261069"/>
                  <a:pt x="905532" y="260338"/>
                  <a:pt x="906847" y="259668"/>
                </a:cubicBezTo>
                <a:cubicBezTo>
                  <a:pt x="908162" y="258998"/>
                  <a:pt x="908869" y="258663"/>
                  <a:pt x="908968" y="258663"/>
                </a:cubicBezTo>
                <a:cubicBezTo>
                  <a:pt x="909315" y="258713"/>
                  <a:pt x="910754" y="259767"/>
                  <a:pt x="913284" y="261826"/>
                </a:cubicBezTo>
                <a:cubicBezTo>
                  <a:pt x="915814" y="263885"/>
                  <a:pt x="917550" y="265311"/>
                  <a:pt x="918493" y="266105"/>
                </a:cubicBezTo>
                <a:lnTo>
                  <a:pt x="917302" y="268337"/>
                </a:lnTo>
                <a:cubicBezTo>
                  <a:pt x="917302" y="268288"/>
                  <a:pt x="916546" y="268188"/>
                  <a:pt x="915033" y="268040"/>
                </a:cubicBezTo>
                <a:cubicBezTo>
                  <a:pt x="913520" y="267891"/>
                  <a:pt x="911176" y="267816"/>
                  <a:pt x="908001" y="267816"/>
                </a:cubicBezTo>
                <a:cubicBezTo>
                  <a:pt x="904776" y="267816"/>
                  <a:pt x="900584" y="268139"/>
                  <a:pt x="895425" y="268784"/>
                </a:cubicBezTo>
                <a:cubicBezTo>
                  <a:pt x="895325" y="274935"/>
                  <a:pt x="895276" y="280020"/>
                  <a:pt x="895276" y="284039"/>
                </a:cubicBezTo>
                <a:cubicBezTo>
                  <a:pt x="897756" y="283642"/>
                  <a:pt x="899964" y="283170"/>
                  <a:pt x="901899" y="282625"/>
                </a:cubicBezTo>
                <a:cubicBezTo>
                  <a:pt x="904478" y="281831"/>
                  <a:pt x="906475" y="281099"/>
                  <a:pt x="907889" y="280429"/>
                </a:cubicBezTo>
                <a:cubicBezTo>
                  <a:pt x="909303" y="279760"/>
                  <a:pt x="910060" y="279425"/>
                  <a:pt x="910159" y="279425"/>
                </a:cubicBezTo>
                <a:cubicBezTo>
                  <a:pt x="910555" y="279425"/>
                  <a:pt x="912056" y="280442"/>
                  <a:pt x="914661" y="282476"/>
                </a:cubicBezTo>
                <a:cubicBezTo>
                  <a:pt x="917265" y="284510"/>
                  <a:pt x="919039" y="285924"/>
                  <a:pt x="919981" y="286717"/>
                </a:cubicBezTo>
                <a:lnTo>
                  <a:pt x="918791" y="289024"/>
                </a:lnTo>
                <a:cubicBezTo>
                  <a:pt x="918791" y="288975"/>
                  <a:pt x="918009" y="288888"/>
                  <a:pt x="916447" y="288764"/>
                </a:cubicBezTo>
                <a:cubicBezTo>
                  <a:pt x="914884" y="288640"/>
                  <a:pt x="912465" y="288553"/>
                  <a:pt x="909191" y="288503"/>
                </a:cubicBezTo>
                <a:cubicBezTo>
                  <a:pt x="905768" y="288503"/>
                  <a:pt x="901130" y="288875"/>
                  <a:pt x="895276" y="289620"/>
                </a:cubicBezTo>
                <a:cubicBezTo>
                  <a:pt x="895276" y="297508"/>
                  <a:pt x="895325" y="304031"/>
                  <a:pt x="895425" y="309191"/>
                </a:cubicBezTo>
                <a:cubicBezTo>
                  <a:pt x="900634" y="308645"/>
                  <a:pt x="904875" y="308050"/>
                  <a:pt x="908149" y="307405"/>
                </a:cubicBezTo>
                <a:cubicBezTo>
                  <a:pt x="911721" y="306660"/>
                  <a:pt x="914276" y="305891"/>
                  <a:pt x="915814" y="305098"/>
                </a:cubicBezTo>
                <a:cubicBezTo>
                  <a:pt x="917352" y="304304"/>
                  <a:pt x="918171" y="303907"/>
                  <a:pt x="918270" y="303907"/>
                </a:cubicBezTo>
                <a:cubicBezTo>
                  <a:pt x="918419" y="303907"/>
                  <a:pt x="920217" y="305321"/>
                  <a:pt x="923665" y="308149"/>
                </a:cubicBezTo>
                <a:cubicBezTo>
                  <a:pt x="927113" y="310976"/>
                  <a:pt x="929457" y="312936"/>
                  <a:pt x="930697" y="314027"/>
                </a:cubicBezTo>
                <a:lnTo>
                  <a:pt x="928837" y="316334"/>
                </a:lnTo>
                <a:cubicBezTo>
                  <a:pt x="928837" y="316285"/>
                  <a:pt x="928179" y="316099"/>
                  <a:pt x="926865" y="315776"/>
                </a:cubicBezTo>
                <a:cubicBezTo>
                  <a:pt x="925550" y="315454"/>
                  <a:pt x="923727" y="315144"/>
                  <a:pt x="921395" y="314846"/>
                </a:cubicBezTo>
                <a:cubicBezTo>
                  <a:pt x="919064" y="314548"/>
                  <a:pt x="916310" y="314400"/>
                  <a:pt x="913135" y="314400"/>
                </a:cubicBezTo>
                <a:cubicBezTo>
                  <a:pt x="907678" y="314400"/>
                  <a:pt x="901378" y="314672"/>
                  <a:pt x="894234" y="315218"/>
                </a:cubicBezTo>
                <a:cubicBezTo>
                  <a:pt x="887090" y="315764"/>
                  <a:pt x="882005" y="316309"/>
                  <a:pt x="878979" y="316855"/>
                </a:cubicBezTo>
                <a:cubicBezTo>
                  <a:pt x="876796" y="317252"/>
                  <a:pt x="875147" y="317649"/>
                  <a:pt x="874031" y="318046"/>
                </a:cubicBezTo>
                <a:cubicBezTo>
                  <a:pt x="872914" y="318443"/>
                  <a:pt x="872257" y="318666"/>
                  <a:pt x="872059" y="318716"/>
                </a:cubicBezTo>
                <a:cubicBezTo>
                  <a:pt x="871711" y="318716"/>
                  <a:pt x="870074" y="317252"/>
                  <a:pt x="867147" y="314325"/>
                </a:cubicBezTo>
                <a:cubicBezTo>
                  <a:pt x="867147" y="317153"/>
                  <a:pt x="867197" y="319658"/>
                  <a:pt x="867296" y="321841"/>
                </a:cubicBezTo>
                <a:lnTo>
                  <a:pt x="867296" y="323627"/>
                </a:lnTo>
                <a:cubicBezTo>
                  <a:pt x="867296" y="324817"/>
                  <a:pt x="866912" y="326430"/>
                  <a:pt x="866143" y="328464"/>
                </a:cubicBezTo>
                <a:cubicBezTo>
                  <a:pt x="865374" y="330498"/>
                  <a:pt x="864716" y="331515"/>
                  <a:pt x="864171" y="331515"/>
                </a:cubicBezTo>
                <a:cubicBezTo>
                  <a:pt x="863675" y="331515"/>
                  <a:pt x="862744" y="330423"/>
                  <a:pt x="861380" y="328241"/>
                </a:cubicBezTo>
                <a:cubicBezTo>
                  <a:pt x="860016" y="326058"/>
                  <a:pt x="858701" y="323689"/>
                  <a:pt x="857436" y="321134"/>
                </a:cubicBezTo>
                <a:cubicBezTo>
                  <a:pt x="856171" y="318579"/>
                  <a:pt x="855514" y="317004"/>
                  <a:pt x="855464" y="316409"/>
                </a:cubicBezTo>
                <a:cubicBezTo>
                  <a:pt x="855464" y="316111"/>
                  <a:pt x="855712" y="315590"/>
                  <a:pt x="856208" y="314846"/>
                </a:cubicBezTo>
                <a:cubicBezTo>
                  <a:pt x="857002" y="313507"/>
                  <a:pt x="857672" y="312142"/>
                  <a:pt x="858218" y="310753"/>
                </a:cubicBezTo>
                <a:cubicBezTo>
                  <a:pt x="858763" y="309364"/>
                  <a:pt x="859111" y="307578"/>
                  <a:pt x="859259" y="305395"/>
                </a:cubicBezTo>
                <a:cubicBezTo>
                  <a:pt x="859508" y="301476"/>
                  <a:pt x="859631" y="293787"/>
                  <a:pt x="859631" y="282327"/>
                </a:cubicBezTo>
                <a:cubicBezTo>
                  <a:pt x="859631" y="273447"/>
                  <a:pt x="859557" y="263128"/>
                  <a:pt x="859408" y="251371"/>
                </a:cubicBezTo>
                <a:cubicBezTo>
                  <a:pt x="859408" y="250527"/>
                  <a:pt x="859383" y="249907"/>
                  <a:pt x="859334" y="249510"/>
                </a:cubicBezTo>
                <a:cubicBezTo>
                  <a:pt x="854224" y="257299"/>
                  <a:pt x="848519" y="264641"/>
                  <a:pt x="842219" y="271537"/>
                </a:cubicBezTo>
                <a:lnTo>
                  <a:pt x="839837" y="269602"/>
                </a:lnTo>
                <a:cubicBezTo>
                  <a:pt x="845394" y="262310"/>
                  <a:pt x="849846" y="255290"/>
                  <a:pt x="853195" y="248543"/>
                </a:cubicBezTo>
                <a:cubicBezTo>
                  <a:pt x="856543" y="241796"/>
                  <a:pt x="858924" y="235967"/>
                  <a:pt x="860338" y="231056"/>
                </a:cubicBezTo>
                <a:cubicBezTo>
                  <a:pt x="861752" y="226144"/>
                  <a:pt x="862633" y="222101"/>
                  <a:pt x="862980" y="218926"/>
                </a:cubicBezTo>
                <a:cubicBezTo>
                  <a:pt x="863030" y="218678"/>
                  <a:pt x="863054" y="218257"/>
                  <a:pt x="863054" y="217661"/>
                </a:cubicBezTo>
                <a:cubicBezTo>
                  <a:pt x="863054" y="216173"/>
                  <a:pt x="862831" y="214548"/>
                  <a:pt x="862385" y="212787"/>
                </a:cubicBezTo>
                <a:cubicBezTo>
                  <a:pt x="861938" y="211026"/>
                  <a:pt x="861393" y="209476"/>
                  <a:pt x="860748" y="208136"/>
                </a:cubicBezTo>
                <a:close/>
                <a:moveTo>
                  <a:pt x="1432769" y="205904"/>
                </a:moveTo>
                <a:cubicBezTo>
                  <a:pt x="1433116" y="206301"/>
                  <a:pt x="1433996" y="207156"/>
                  <a:pt x="1435410" y="208471"/>
                </a:cubicBezTo>
                <a:cubicBezTo>
                  <a:pt x="1436824" y="209786"/>
                  <a:pt x="1438585" y="211286"/>
                  <a:pt x="1440694" y="212973"/>
                </a:cubicBezTo>
                <a:cubicBezTo>
                  <a:pt x="1442802" y="214660"/>
                  <a:pt x="1444898" y="216123"/>
                  <a:pt x="1446982" y="217364"/>
                </a:cubicBezTo>
                <a:lnTo>
                  <a:pt x="1446014" y="219745"/>
                </a:lnTo>
                <a:cubicBezTo>
                  <a:pt x="1445866" y="219745"/>
                  <a:pt x="1445568" y="219819"/>
                  <a:pt x="1445121" y="219968"/>
                </a:cubicBezTo>
                <a:cubicBezTo>
                  <a:pt x="1444675" y="220117"/>
                  <a:pt x="1444166" y="220377"/>
                  <a:pt x="1443596" y="220749"/>
                </a:cubicBezTo>
                <a:cubicBezTo>
                  <a:pt x="1443025" y="221121"/>
                  <a:pt x="1442542" y="221605"/>
                  <a:pt x="1442145" y="222200"/>
                </a:cubicBezTo>
                <a:cubicBezTo>
                  <a:pt x="1437134" y="229791"/>
                  <a:pt x="1431082" y="237257"/>
                  <a:pt x="1423988" y="244599"/>
                </a:cubicBezTo>
                <a:cubicBezTo>
                  <a:pt x="1427956" y="246782"/>
                  <a:pt x="1429941" y="248245"/>
                  <a:pt x="1429941" y="248990"/>
                </a:cubicBezTo>
                <a:cubicBezTo>
                  <a:pt x="1429941" y="249486"/>
                  <a:pt x="1429817" y="250056"/>
                  <a:pt x="1429569" y="250701"/>
                </a:cubicBezTo>
                <a:cubicBezTo>
                  <a:pt x="1429023" y="251991"/>
                  <a:pt x="1428576" y="253876"/>
                  <a:pt x="1428229" y="256357"/>
                </a:cubicBezTo>
                <a:cubicBezTo>
                  <a:pt x="1427882" y="258837"/>
                  <a:pt x="1427708" y="263054"/>
                  <a:pt x="1427708" y="269007"/>
                </a:cubicBezTo>
                <a:cubicBezTo>
                  <a:pt x="1427708" y="276101"/>
                  <a:pt x="1427845" y="284175"/>
                  <a:pt x="1428118" y="293229"/>
                </a:cubicBezTo>
                <a:cubicBezTo>
                  <a:pt x="1428390" y="302282"/>
                  <a:pt x="1428552" y="307702"/>
                  <a:pt x="1428601" y="309488"/>
                </a:cubicBezTo>
                <a:cubicBezTo>
                  <a:pt x="1428800" y="313507"/>
                  <a:pt x="1428899" y="316458"/>
                  <a:pt x="1428899" y="318343"/>
                </a:cubicBezTo>
                <a:cubicBezTo>
                  <a:pt x="1428899" y="319534"/>
                  <a:pt x="1428688" y="321097"/>
                  <a:pt x="1428266" y="323032"/>
                </a:cubicBezTo>
                <a:cubicBezTo>
                  <a:pt x="1427845" y="324966"/>
                  <a:pt x="1427324" y="326665"/>
                  <a:pt x="1426704" y="328129"/>
                </a:cubicBezTo>
                <a:cubicBezTo>
                  <a:pt x="1426084" y="329592"/>
                  <a:pt x="1425476" y="330324"/>
                  <a:pt x="1424881" y="330324"/>
                </a:cubicBezTo>
                <a:cubicBezTo>
                  <a:pt x="1424285" y="330324"/>
                  <a:pt x="1423293" y="329394"/>
                  <a:pt x="1421904" y="327534"/>
                </a:cubicBezTo>
                <a:cubicBezTo>
                  <a:pt x="1420515" y="325673"/>
                  <a:pt x="1419200" y="323652"/>
                  <a:pt x="1417960" y="321469"/>
                </a:cubicBezTo>
                <a:cubicBezTo>
                  <a:pt x="1416720" y="319286"/>
                  <a:pt x="1416100" y="317872"/>
                  <a:pt x="1416100" y="317227"/>
                </a:cubicBezTo>
                <a:cubicBezTo>
                  <a:pt x="1416100" y="316830"/>
                  <a:pt x="1416274" y="315987"/>
                  <a:pt x="1416621" y="314697"/>
                </a:cubicBezTo>
                <a:cubicBezTo>
                  <a:pt x="1417365" y="312266"/>
                  <a:pt x="1418035" y="309203"/>
                  <a:pt x="1418630" y="305507"/>
                </a:cubicBezTo>
                <a:cubicBezTo>
                  <a:pt x="1419225" y="301811"/>
                  <a:pt x="1419622" y="296391"/>
                  <a:pt x="1419820" y="289248"/>
                </a:cubicBezTo>
                <a:cubicBezTo>
                  <a:pt x="1419920" y="284584"/>
                  <a:pt x="1419969" y="280467"/>
                  <a:pt x="1419969" y="276895"/>
                </a:cubicBezTo>
                <a:cubicBezTo>
                  <a:pt x="1419969" y="266973"/>
                  <a:pt x="1419746" y="260152"/>
                  <a:pt x="1419300" y="256431"/>
                </a:cubicBezTo>
                <a:cubicBezTo>
                  <a:pt x="1419052" y="254546"/>
                  <a:pt x="1418531" y="252661"/>
                  <a:pt x="1417737" y="250775"/>
                </a:cubicBezTo>
                <a:cubicBezTo>
                  <a:pt x="1413768" y="254546"/>
                  <a:pt x="1409948" y="257870"/>
                  <a:pt x="1406277" y="260747"/>
                </a:cubicBezTo>
                <a:cubicBezTo>
                  <a:pt x="1402606" y="263624"/>
                  <a:pt x="1399481" y="265931"/>
                  <a:pt x="1396901" y="267667"/>
                </a:cubicBezTo>
                <a:cubicBezTo>
                  <a:pt x="1394321" y="269404"/>
                  <a:pt x="1393032" y="270247"/>
                  <a:pt x="1393032" y="270198"/>
                </a:cubicBezTo>
                <a:lnTo>
                  <a:pt x="1390799" y="268858"/>
                </a:lnTo>
                <a:cubicBezTo>
                  <a:pt x="1397645" y="262955"/>
                  <a:pt x="1404070" y="256220"/>
                  <a:pt x="1410072" y="248655"/>
                </a:cubicBezTo>
                <a:cubicBezTo>
                  <a:pt x="1416075" y="241089"/>
                  <a:pt x="1420862" y="233883"/>
                  <a:pt x="1424434" y="227037"/>
                </a:cubicBezTo>
                <a:cubicBezTo>
                  <a:pt x="1428006" y="220191"/>
                  <a:pt x="1429792" y="214908"/>
                  <a:pt x="1429792" y="211187"/>
                </a:cubicBezTo>
                <a:cubicBezTo>
                  <a:pt x="1429792" y="209997"/>
                  <a:pt x="1429544" y="208955"/>
                  <a:pt x="1429048" y="208062"/>
                </a:cubicBezTo>
                <a:close/>
                <a:moveTo>
                  <a:pt x="1599456" y="205755"/>
                </a:moveTo>
                <a:cubicBezTo>
                  <a:pt x="1602879" y="206896"/>
                  <a:pt x="1607071" y="208719"/>
                  <a:pt x="1612032" y="211224"/>
                </a:cubicBezTo>
                <a:cubicBezTo>
                  <a:pt x="1616993" y="213730"/>
                  <a:pt x="1620118" y="215726"/>
                  <a:pt x="1621408" y="217215"/>
                </a:cubicBezTo>
                <a:cubicBezTo>
                  <a:pt x="1621755" y="217562"/>
                  <a:pt x="1621929" y="218182"/>
                  <a:pt x="1621929" y="219075"/>
                </a:cubicBezTo>
                <a:cubicBezTo>
                  <a:pt x="1621929" y="220464"/>
                  <a:pt x="1621569" y="222089"/>
                  <a:pt x="1620850" y="223949"/>
                </a:cubicBezTo>
                <a:cubicBezTo>
                  <a:pt x="1620131" y="225810"/>
                  <a:pt x="1619275" y="227236"/>
                  <a:pt x="1618283" y="228228"/>
                </a:cubicBezTo>
                <a:cubicBezTo>
                  <a:pt x="1617390" y="229121"/>
                  <a:pt x="1616348" y="229567"/>
                  <a:pt x="1615158" y="229567"/>
                </a:cubicBezTo>
                <a:cubicBezTo>
                  <a:pt x="1614711" y="229567"/>
                  <a:pt x="1614302" y="229505"/>
                  <a:pt x="1613930" y="229381"/>
                </a:cubicBezTo>
                <a:cubicBezTo>
                  <a:pt x="1613558" y="229257"/>
                  <a:pt x="1613322" y="229171"/>
                  <a:pt x="1613223" y="229121"/>
                </a:cubicBezTo>
                <a:cubicBezTo>
                  <a:pt x="1612230" y="226442"/>
                  <a:pt x="1611226" y="224024"/>
                  <a:pt x="1610209" y="221866"/>
                </a:cubicBezTo>
                <a:cubicBezTo>
                  <a:pt x="1609192" y="219708"/>
                  <a:pt x="1607679" y="217326"/>
                  <a:pt x="1605670" y="214722"/>
                </a:cubicBezTo>
                <a:cubicBezTo>
                  <a:pt x="1603660" y="212117"/>
                  <a:pt x="1601143" y="209674"/>
                  <a:pt x="1598117" y="207392"/>
                </a:cubicBezTo>
                <a:close/>
                <a:moveTo>
                  <a:pt x="831577" y="205532"/>
                </a:moveTo>
                <a:cubicBezTo>
                  <a:pt x="834752" y="209649"/>
                  <a:pt x="838002" y="213122"/>
                  <a:pt x="841326" y="215950"/>
                </a:cubicBezTo>
                <a:cubicBezTo>
                  <a:pt x="842169" y="216694"/>
                  <a:pt x="842752" y="217240"/>
                  <a:pt x="843074" y="217587"/>
                </a:cubicBezTo>
                <a:cubicBezTo>
                  <a:pt x="843397" y="217934"/>
                  <a:pt x="843558" y="218306"/>
                  <a:pt x="843558" y="218703"/>
                </a:cubicBezTo>
                <a:cubicBezTo>
                  <a:pt x="843558" y="219398"/>
                  <a:pt x="843310" y="220055"/>
                  <a:pt x="842814" y="220675"/>
                </a:cubicBezTo>
                <a:cubicBezTo>
                  <a:pt x="842318" y="221295"/>
                  <a:pt x="841574" y="222027"/>
                  <a:pt x="840582" y="222870"/>
                </a:cubicBezTo>
                <a:cubicBezTo>
                  <a:pt x="839391" y="223862"/>
                  <a:pt x="838572" y="224656"/>
                  <a:pt x="838126" y="225251"/>
                </a:cubicBezTo>
                <a:cubicBezTo>
                  <a:pt x="837034" y="226492"/>
                  <a:pt x="832346" y="233635"/>
                  <a:pt x="824062" y="246683"/>
                </a:cubicBezTo>
                <a:lnTo>
                  <a:pt x="821978" y="249957"/>
                </a:lnTo>
                <a:cubicBezTo>
                  <a:pt x="827137" y="254075"/>
                  <a:pt x="830039" y="257175"/>
                  <a:pt x="830684" y="259259"/>
                </a:cubicBezTo>
                <a:cubicBezTo>
                  <a:pt x="830883" y="259904"/>
                  <a:pt x="830982" y="260821"/>
                  <a:pt x="830982" y="262012"/>
                </a:cubicBezTo>
                <a:cubicBezTo>
                  <a:pt x="833115" y="258539"/>
                  <a:pt x="834926" y="255116"/>
                  <a:pt x="836414" y="251743"/>
                </a:cubicBezTo>
                <a:cubicBezTo>
                  <a:pt x="837158" y="250056"/>
                  <a:pt x="837704" y="248617"/>
                  <a:pt x="838051" y="247427"/>
                </a:cubicBezTo>
                <a:cubicBezTo>
                  <a:pt x="838399" y="246236"/>
                  <a:pt x="838572" y="245070"/>
                  <a:pt x="838572" y="243929"/>
                </a:cubicBezTo>
                <a:cubicBezTo>
                  <a:pt x="838572" y="242540"/>
                  <a:pt x="838275" y="241102"/>
                  <a:pt x="837679" y="239613"/>
                </a:cubicBezTo>
                <a:lnTo>
                  <a:pt x="839540" y="238051"/>
                </a:lnTo>
                <a:cubicBezTo>
                  <a:pt x="840036" y="238448"/>
                  <a:pt x="841078" y="239378"/>
                  <a:pt x="842665" y="240841"/>
                </a:cubicBezTo>
                <a:cubicBezTo>
                  <a:pt x="844252" y="242305"/>
                  <a:pt x="845790" y="243880"/>
                  <a:pt x="847279" y="245567"/>
                </a:cubicBezTo>
                <a:cubicBezTo>
                  <a:pt x="848767" y="247253"/>
                  <a:pt x="849511" y="248543"/>
                  <a:pt x="849511" y="249436"/>
                </a:cubicBezTo>
                <a:cubicBezTo>
                  <a:pt x="849511" y="249932"/>
                  <a:pt x="849412" y="250317"/>
                  <a:pt x="849214" y="250589"/>
                </a:cubicBezTo>
                <a:cubicBezTo>
                  <a:pt x="849015" y="250862"/>
                  <a:pt x="848569" y="251222"/>
                  <a:pt x="847874" y="251668"/>
                </a:cubicBezTo>
                <a:cubicBezTo>
                  <a:pt x="845493" y="253355"/>
                  <a:pt x="842628" y="256096"/>
                  <a:pt x="839279" y="259891"/>
                </a:cubicBezTo>
                <a:cubicBezTo>
                  <a:pt x="835931" y="263686"/>
                  <a:pt x="831354" y="270272"/>
                  <a:pt x="825550" y="279648"/>
                </a:cubicBezTo>
                <a:cubicBezTo>
                  <a:pt x="829519" y="278954"/>
                  <a:pt x="833376" y="278123"/>
                  <a:pt x="837121" y="277155"/>
                </a:cubicBezTo>
                <a:cubicBezTo>
                  <a:pt x="840867" y="276188"/>
                  <a:pt x="843918" y="275332"/>
                  <a:pt x="846274" y="274588"/>
                </a:cubicBezTo>
                <a:cubicBezTo>
                  <a:pt x="848631" y="273844"/>
                  <a:pt x="850131" y="273373"/>
                  <a:pt x="850776" y="273174"/>
                </a:cubicBezTo>
                <a:lnTo>
                  <a:pt x="851967" y="275555"/>
                </a:lnTo>
                <a:cubicBezTo>
                  <a:pt x="845022" y="277986"/>
                  <a:pt x="839031" y="280640"/>
                  <a:pt x="833996" y="283518"/>
                </a:cubicBezTo>
                <a:cubicBezTo>
                  <a:pt x="828960" y="286395"/>
                  <a:pt x="824409" y="289471"/>
                  <a:pt x="820341" y="292745"/>
                </a:cubicBezTo>
                <a:cubicBezTo>
                  <a:pt x="818952" y="291505"/>
                  <a:pt x="817315" y="290190"/>
                  <a:pt x="815430" y="288801"/>
                </a:cubicBezTo>
                <a:cubicBezTo>
                  <a:pt x="813544" y="287412"/>
                  <a:pt x="811858" y="286209"/>
                  <a:pt x="810369" y="285192"/>
                </a:cubicBezTo>
                <a:cubicBezTo>
                  <a:pt x="808881" y="284175"/>
                  <a:pt x="807938" y="283542"/>
                  <a:pt x="807542" y="283294"/>
                </a:cubicBezTo>
                <a:lnTo>
                  <a:pt x="809030" y="280839"/>
                </a:lnTo>
                <a:cubicBezTo>
                  <a:pt x="809278" y="280888"/>
                  <a:pt x="809836" y="280950"/>
                  <a:pt x="810704" y="281025"/>
                </a:cubicBezTo>
                <a:cubicBezTo>
                  <a:pt x="811572" y="281099"/>
                  <a:pt x="812478" y="281136"/>
                  <a:pt x="813420" y="281136"/>
                </a:cubicBezTo>
                <a:cubicBezTo>
                  <a:pt x="814264" y="281136"/>
                  <a:pt x="814909" y="281112"/>
                  <a:pt x="815355" y="281062"/>
                </a:cubicBezTo>
                <a:lnTo>
                  <a:pt x="817885" y="280839"/>
                </a:lnTo>
                <a:cubicBezTo>
                  <a:pt x="819622" y="278358"/>
                  <a:pt x="821085" y="276324"/>
                  <a:pt x="822276" y="274737"/>
                </a:cubicBezTo>
                <a:lnTo>
                  <a:pt x="825476" y="270198"/>
                </a:lnTo>
                <a:cubicBezTo>
                  <a:pt x="825079" y="269900"/>
                  <a:pt x="824694" y="269416"/>
                  <a:pt x="824322" y="268746"/>
                </a:cubicBezTo>
                <a:cubicBezTo>
                  <a:pt x="823950" y="268077"/>
                  <a:pt x="823491" y="267097"/>
                  <a:pt x="822945" y="265807"/>
                </a:cubicBezTo>
                <a:cubicBezTo>
                  <a:pt x="821705" y="263079"/>
                  <a:pt x="820378" y="260487"/>
                  <a:pt x="818964" y="258031"/>
                </a:cubicBezTo>
                <a:cubicBezTo>
                  <a:pt x="817550" y="255575"/>
                  <a:pt x="815492" y="252785"/>
                  <a:pt x="812788" y="249659"/>
                </a:cubicBezTo>
                <a:cubicBezTo>
                  <a:pt x="810084" y="246534"/>
                  <a:pt x="806673" y="243384"/>
                  <a:pt x="802556" y="240209"/>
                </a:cubicBezTo>
                <a:lnTo>
                  <a:pt x="804193" y="238051"/>
                </a:lnTo>
                <a:cubicBezTo>
                  <a:pt x="805235" y="238646"/>
                  <a:pt x="807157" y="239837"/>
                  <a:pt x="809960" y="241623"/>
                </a:cubicBezTo>
                <a:cubicBezTo>
                  <a:pt x="812763" y="243408"/>
                  <a:pt x="815529" y="245294"/>
                  <a:pt x="818257" y="247278"/>
                </a:cubicBezTo>
                <a:cubicBezTo>
                  <a:pt x="822573" y="238993"/>
                  <a:pt x="825513" y="231763"/>
                  <a:pt x="827075" y="225586"/>
                </a:cubicBezTo>
                <a:cubicBezTo>
                  <a:pt x="828638" y="219410"/>
                  <a:pt x="829419" y="214362"/>
                  <a:pt x="829419" y="210443"/>
                </a:cubicBezTo>
                <a:cubicBezTo>
                  <a:pt x="829419" y="209550"/>
                  <a:pt x="829395" y="208831"/>
                  <a:pt x="829345" y="208285"/>
                </a:cubicBezTo>
                <a:cubicBezTo>
                  <a:pt x="829295" y="207739"/>
                  <a:pt x="829246" y="207392"/>
                  <a:pt x="829196" y="207243"/>
                </a:cubicBezTo>
                <a:close/>
                <a:moveTo>
                  <a:pt x="1691878" y="205457"/>
                </a:moveTo>
                <a:cubicBezTo>
                  <a:pt x="1692226" y="205457"/>
                  <a:pt x="1692796" y="205867"/>
                  <a:pt x="1693590" y="206685"/>
                </a:cubicBezTo>
                <a:cubicBezTo>
                  <a:pt x="1694384" y="207504"/>
                  <a:pt x="1695525" y="208781"/>
                  <a:pt x="1697013" y="210517"/>
                </a:cubicBezTo>
                <a:cubicBezTo>
                  <a:pt x="1699196" y="213048"/>
                  <a:pt x="1700684" y="214709"/>
                  <a:pt x="1701478" y="215503"/>
                </a:cubicBezTo>
                <a:cubicBezTo>
                  <a:pt x="1701676" y="215702"/>
                  <a:pt x="1701775" y="216123"/>
                  <a:pt x="1701775" y="216768"/>
                </a:cubicBezTo>
                <a:cubicBezTo>
                  <a:pt x="1701775" y="217364"/>
                  <a:pt x="1701689" y="217971"/>
                  <a:pt x="1701515" y="218591"/>
                </a:cubicBezTo>
                <a:cubicBezTo>
                  <a:pt x="1701341" y="219212"/>
                  <a:pt x="1701130" y="219621"/>
                  <a:pt x="1700882" y="219819"/>
                </a:cubicBezTo>
                <a:cubicBezTo>
                  <a:pt x="1699493" y="221208"/>
                  <a:pt x="1698576" y="224036"/>
                  <a:pt x="1698129" y="228302"/>
                </a:cubicBezTo>
                <a:cubicBezTo>
                  <a:pt x="1697881" y="230336"/>
                  <a:pt x="1697757" y="233834"/>
                  <a:pt x="1697757" y="238795"/>
                </a:cubicBezTo>
                <a:cubicBezTo>
                  <a:pt x="1697757" y="243160"/>
                  <a:pt x="1697881" y="249386"/>
                  <a:pt x="1698129" y="257473"/>
                </a:cubicBezTo>
                <a:cubicBezTo>
                  <a:pt x="1698377" y="265559"/>
                  <a:pt x="1698675" y="274439"/>
                  <a:pt x="1699022" y="284113"/>
                </a:cubicBezTo>
                <a:lnTo>
                  <a:pt x="1699469" y="297954"/>
                </a:lnTo>
                <a:cubicBezTo>
                  <a:pt x="1699717" y="304999"/>
                  <a:pt x="1700287" y="311473"/>
                  <a:pt x="1701180" y="317376"/>
                </a:cubicBezTo>
                <a:cubicBezTo>
                  <a:pt x="1701428" y="319261"/>
                  <a:pt x="1701552" y="320452"/>
                  <a:pt x="1701552" y="320948"/>
                </a:cubicBezTo>
                <a:cubicBezTo>
                  <a:pt x="1701552" y="321444"/>
                  <a:pt x="1701168" y="322424"/>
                  <a:pt x="1700399" y="323887"/>
                </a:cubicBezTo>
                <a:cubicBezTo>
                  <a:pt x="1699630" y="325351"/>
                  <a:pt x="1698662" y="326889"/>
                  <a:pt x="1697497" y="328501"/>
                </a:cubicBezTo>
                <a:cubicBezTo>
                  <a:pt x="1696331" y="330113"/>
                  <a:pt x="1695152" y="331391"/>
                  <a:pt x="1693962" y="332333"/>
                </a:cubicBezTo>
                <a:cubicBezTo>
                  <a:pt x="1692821" y="333326"/>
                  <a:pt x="1691878" y="333822"/>
                  <a:pt x="1691134" y="333822"/>
                </a:cubicBezTo>
                <a:cubicBezTo>
                  <a:pt x="1690638" y="333822"/>
                  <a:pt x="1690241" y="333673"/>
                  <a:pt x="1689944" y="333375"/>
                </a:cubicBezTo>
                <a:cubicBezTo>
                  <a:pt x="1689646" y="333077"/>
                  <a:pt x="1689323" y="332606"/>
                  <a:pt x="1688976" y="331961"/>
                </a:cubicBezTo>
                <a:cubicBezTo>
                  <a:pt x="1686942" y="328389"/>
                  <a:pt x="1684747" y="325276"/>
                  <a:pt x="1682390" y="322622"/>
                </a:cubicBezTo>
                <a:cubicBezTo>
                  <a:pt x="1680034" y="319968"/>
                  <a:pt x="1677244" y="317326"/>
                  <a:pt x="1674019" y="314697"/>
                </a:cubicBezTo>
                <a:lnTo>
                  <a:pt x="1675135" y="312688"/>
                </a:lnTo>
                <a:cubicBezTo>
                  <a:pt x="1675929" y="312986"/>
                  <a:pt x="1677591" y="313581"/>
                  <a:pt x="1680121" y="314474"/>
                </a:cubicBezTo>
                <a:cubicBezTo>
                  <a:pt x="1682651" y="315367"/>
                  <a:pt x="1684858" y="316012"/>
                  <a:pt x="1686744" y="316409"/>
                </a:cubicBezTo>
                <a:cubicBezTo>
                  <a:pt x="1687339" y="316508"/>
                  <a:pt x="1687736" y="316558"/>
                  <a:pt x="1687934" y="316558"/>
                </a:cubicBezTo>
                <a:cubicBezTo>
                  <a:pt x="1688629" y="316558"/>
                  <a:pt x="1689113" y="316334"/>
                  <a:pt x="1689386" y="315888"/>
                </a:cubicBezTo>
                <a:cubicBezTo>
                  <a:pt x="1689658" y="315441"/>
                  <a:pt x="1689820" y="314747"/>
                  <a:pt x="1689869" y="313804"/>
                </a:cubicBezTo>
                <a:cubicBezTo>
                  <a:pt x="1690018" y="305023"/>
                  <a:pt x="1690092" y="297160"/>
                  <a:pt x="1690092" y="290215"/>
                </a:cubicBezTo>
                <a:cubicBezTo>
                  <a:pt x="1690092" y="281633"/>
                  <a:pt x="1689894" y="268312"/>
                  <a:pt x="1689497" y="250255"/>
                </a:cubicBezTo>
                <a:cubicBezTo>
                  <a:pt x="1689199" y="239638"/>
                  <a:pt x="1689001" y="230535"/>
                  <a:pt x="1688902" y="222945"/>
                </a:cubicBezTo>
                <a:cubicBezTo>
                  <a:pt x="1688852" y="221853"/>
                  <a:pt x="1688765" y="221047"/>
                  <a:pt x="1688641" y="220526"/>
                </a:cubicBezTo>
                <a:cubicBezTo>
                  <a:pt x="1688517" y="220005"/>
                  <a:pt x="1688195" y="219621"/>
                  <a:pt x="1687674" y="219373"/>
                </a:cubicBezTo>
                <a:cubicBezTo>
                  <a:pt x="1687153" y="219125"/>
                  <a:pt x="1686347" y="219026"/>
                  <a:pt x="1685256" y="219075"/>
                </a:cubicBezTo>
                <a:cubicBezTo>
                  <a:pt x="1683817" y="219125"/>
                  <a:pt x="1679811" y="219571"/>
                  <a:pt x="1673238" y="220415"/>
                </a:cubicBezTo>
                <a:cubicBezTo>
                  <a:pt x="1666664" y="221258"/>
                  <a:pt x="1659843" y="222238"/>
                  <a:pt x="1652774" y="223354"/>
                </a:cubicBezTo>
                <a:cubicBezTo>
                  <a:pt x="1645704" y="224470"/>
                  <a:pt x="1640309" y="225500"/>
                  <a:pt x="1636589" y="226442"/>
                </a:cubicBezTo>
                <a:lnTo>
                  <a:pt x="1628329" y="218182"/>
                </a:lnTo>
                <a:lnTo>
                  <a:pt x="1629743" y="216619"/>
                </a:lnTo>
                <a:cubicBezTo>
                  <a:pt x="1629941" y="216669"/>
                  <a:pt x="1630375" y="216768"/>
                  <a:pt x="1631045" y="216917"/>
                </a:cubicBezTo>
                <a:cubicBezTo>
                  <a:pt x="1631715" y="217066"/>
                  <a:pt x="1632620" y="217202"/>
                  <a:pt x="1633761" y="217326"/>
                </a:cubicBezTo>
                <a:cubicBezTo>
                  <a:pt x="1634902" y="217450"/>
                  <a:pt x="1636142" y="217488"/>
                  <a:pt x="1637482" y="217438"/>
                </a:cubicBezTo>
                <a:cubicBezTo>
                  <a:pt x="1644824" y="217041"/>
                  <a:pt x="1653456" y="216136"/>
                  <a:pt x="1663378" y="214722"/>
                </a:cubicBezTo>
                <a:cubicBezTo>
                  <a:pt x="1673300" y="213308"/>
                  <a:pt x="1679650" y="212130"/>
                  <a:pt x="1682428" y="211187"/>
                </a:cubicBezTo>
                <a:cubicBezTo>
                  <a:pt x="1684760" y="210443"/>
                  <a:pt x="1686520" y="209662"/>
                  <a:pt x="1687711" y="208843"/>
                </a:cubicBezTo>
                <a:cubicBezTo>
                  <a:pt x="1688902" y="208025"/>
                  <a:pt x="1689832" y="207256"/>
                  <a:pt x="1690502" y="206536"/>
                </a:cubicBezTo>
                <a:cubicBezTo>
                  <a:pt x="1691171" y="205817"/>
                  <a:pt x="1691630" y="205457"/>
                  <a:pt x="1691878" y="205457"/>
                </a:cubicBezTo>
                <a:close/>
                <a:moveTo>
                  <a:pt x="231354" y="205309"/>
                </a:moveTo>
                <a:cubicBezTo>
                  <a:pt x="232098" y="205854"/>
                  <a:pt x="233673" y="207032"/>
                  <a:pt x="236079" y="208843"/>
                </a:cubicBezTo>
                <a:cubicBezTo>
                  <a:pt x="238485" y="210654"/>
                  <a:pt x="240804" y="212527"/>
                  <a:pt x="243037" y="214461"/>
                </a:cubicBezTo>
                <a:cubicBezTo>
                  <a:pt x="245269" y="216396"/>
                  <a:pt x="246385" y="217686"/>
                  <a:pt x="246385" y="218331"/>
                </a:cubicBezTo>
                <a:cubicBezTo>
                  <a:pt x="246385" y="218777"/>
                  <a:pt x="246137" y="219249"/>
                  <a:pt x="245641" y="219745"/>
                </a:cubicBezTo>
                <a:cubicBezTo>
                  <a:pt x="245145" y="220241"/>
                  <a:pt x="244711" y="221196"/>
                  <a:pt x="244339" y="222610"/>
                </a:cubicBezTo>
                <a:cubicBezTo>
                  <a:pt x="243967" y="224024"/>
                  <a:pt x="243706" y="226492"/>
                  <a:pt x="243557" y="230014"/>
                </a:cubicBezTo>
                <a:cubicBezTo>
                  <a:pt x="243359" y="235173"/>
                  <a:pt x="243235" y="238696"/>
                  <a:pt x="243185" y="240581"/>
                </a:cubicBezTo>
                <a:cubicBezTo>
                  <a:pt x="245319" y="239985"/>
                  <a:pt x="247117" y="239427"/>
                  <a:pt x="248580" y="238906"/>
                </a:cubicBezTo>
                <a:cubicBezTo>
                  <a:pt x="250044" y="238386"/>
                  <a:pt x="251110" y="237964"/>
                  <a:pt x="251780" y="237641"/>
                </a:cubicBezTo>
                <a:cubicBezTo>
                  <a:pt x="252450" y="237319"/>
                  <a:pt x="252859" y="237108"/>
                  <a:pt x="253008" y="237009"/>
                </a:cubicBezTo>
                <a:cubicBezTo>
                  <a:pt x="255290" y="239092"/>
                  <a:pt x="257064" y="240668"/>
                  <a:pt x="258329" y="241734"/>
                </a:cubicBezTo>
                <a:cubicBezTo>
                  <a:pt x="259594" y="242801"/>
                  <a:pt x="260375" y="243433"/>
                  <a:pt x="260673" y="243632"/>
                </a:cubicBezTo>
                <a:lnTo>
                  <a:pt x="259333" y="245418"/>
                </a:lnTo>
                <a:cubicBezTo>
                  <a:pt x="259234" y="245368"/>
                  <a:pt x="258924" y="245318"/>
                  <a:pt x="258403" y="245269"/>
                </a:cubicBezTo>
                <a:cubicBezTo>
                  <a:pt x="257882" y="245219"/>
                  <a:pt x="257175" y="245194"/>
                  <a:pt x="256282" y="245194"/>
                </a:cubicBezTo>
                <a:cubicBezTo>
                  <a:pt x="252859" y="245194"/>
                  <a:pt x="248419" y="245691"/>
                  <a:pt x="242962" y="246683"/>
                </a:cubicBezTo>
                <a:cubicBezTo>
                  <a:pt x="242764" y="254273"/>
                  <a:pt x="242664" y="262062"/>
                  <a:pt x="242664" y="270049"/>
                </a:cubicBezTo>
                <a:cubicBezTo>
                  <a:pt x="246683" y="267866"/>
                  <a:pt x="250205" y="265820"/>
                  <a:pt x="253231" y="263910"/>
                </a:cubicBezTo>
                <a:cubicBezTo>
                  <a:pt x="256257" y="262000"/>
                  <a:pt x="257771" y="261020"/>
                  <a:pt x="257771" y="260970"/>
                </a:cubicBezTo>
                <a:lnTo>
                  <a:pt x="259408" y="262979"/>
                </a:lnTo>
                <a:lnTo>
                  <a:pt x="242739" y="274886"/>
                </a:lnTo>
                <a:cubicBezTo>
                  <a:pt x="242739" y="281583"/>
                  <a:pt x="242863" y="289570"/>
                  <a:pt x="243111" y="298847"/>
                </a:cubicBezTo>
                <a:lnTo>
                  <a:pt x="243334" y="310158"/>
                </a:lnTo>
                <a:cubicBezTo>
                  <a:pt x="243483" y="315218"/>
                  <a:pt x="243533" y="318294"/>
                  <a:pt x="243483" y="319385"/>
                </a:cubicBezTo>
                <a:cubicBezTo>
                  <a:pt x="243483" y="320874"/>
                  <a:pt x="242900" y="322610"/>
                  <a:pt x="241734" y="324594"/>
                </a:cubicBezTo>
                <a:cubicBezTo>
                  <a:pt x="240568" y="326579"/>
                  <a:pt x="239217" y="328290"/>
                  <a:pt x="237679" y="329729"/>
                </a:cubicBezTo>
                <a:cubicBezTo>
                  <a:pt x="236141" y="331167"/>
                  <a:pt x="234851" y="331887"/>
                  <a:pt x="233809" y="331887"/>
                </a:cubicBezTo>
                <a:cubicBezTo>
                  <a:pt x="233264" y="331887"/>
                  <a:pt x="232767" y="331515"/>
                  <a:pt x="232321" y="330771"/>
                </a:cubicBezTo>
                <a:cubicBezTo>
                  <a:pt x="231874" y="330026"/>
                  <a:pt x="231304" y="328786"/>
                  <a:pt x="230609" y="327050"/>
                </a:cubicBezTo>
                <a:cubicBezTo>
                  <a:pt x="228923" y="323180"/>
                  <a:pt x="227062" y="319584"/>
                  <a:pt x="225028" y="316260"/>
                </a:cubicBezTo>
                <a:cubicBezTo>
                  <a:pt x="222994" y="312936"/>
                  <a:pt x="220043" y="309563"/>
                  <a:pt x="216173" y="306140"/>
                </a:cubicBezTo>
                <a:lnTo>
                  <a:pt x="217736" y="304502"/>
                </a:lnTo>
                <a:cubicBezTo>
                  <a:pt x="221208" y="306536"/>
                  <a:pt x="223887" y="308149"/>
                  <a:pt x="225772" y="309339"/>
                </a:cubicBezTo>
                <a:cubicBezTo>
                  <a:pt x="228253" y="310877"/>
                  <a:pt x="229964" y="311845"/>
                  <a:pt x="230907" y="312242"/>
                </a:cubicBezTo>
                <a:cubicBezTo>
                  <a:pt x="231403" y="312440"/>
                  <a:pt x="231750" y="312539"/>
                  <a:pt x="231949" y="312539"/>
                </a:cubicBezTo>
                <a:cubicBezTo>
                  <a:pt x="232445" y="312539"/>
                  <a:pt x="232829" y="312117"/>
                  <a:pt x="233102" y="311274"/>
                </a:cubicBezTo>
                <a:cubicBezTo>
                  <a:pt x="233375" y="310431"/>
                  <a:pt x="233586" y="308893"/>
                  <a:pt x="233735" y="306660"/>
                </a:cubicBezTo>
                <a:cubicBezTo>
                  <a:pt x="234181" y="298376"/>
                  <a:pt x="234578" y="289669"/>
                  <a:pt x="234925" y="280541"/>
                </a:cubicBezTo>
                <a:cubicBezTo>
                  <a:pt x="230957" y="283319"/>
                  <a:pt x="227558" y="285775"/>
                  <a:pt x="224731" y="287908"/>
                </a:cubicBezTo>
                <a:cubicBezTo>
                  <a:pt x="222945" y="289297"/>
                  <a:pt x="220973" y="290934"/>
                  <a:pt x="218815" y="292819"/>
                </a:cubicBezTo>
                <a:cubicBezTo>
                  <a:pt x="216657" y="294705"/>
                  <a:pt x="215255" y="295945"/>
                  <a:pt x="214610" y="296540"/>
                </a:cubicBezTo>
                <a:lnTo>
                  <a:pt x="202109" y="287238"/>
                </a:lnTo>
                <a:lnTo>
                  <a:pt x="203225" y="285601"/>
                </a:lnTo>
                <a:cubicBezTo>
                  <a:pt x="203225" y="285651"/>
                  <a:pt x="204118" y="285564"/>
                  <a:pt x="205904" y="285341"/>
                </a:cubicBezTo>
                <a:cubicBezTo>
                  <a:pt x="207690" y="285118"/>
                  <a:pt x="209960" y="284634"/>
                  <a:pt x="212713" y="283890"/>
                </a:cubicBezTo>
                <a:cubicBezTo>
                  <a:pt x="215466" y="283146"/>
                  <a:pt x="218455" y="282029"/>
                  <a:pt x="221680" y="280541"/>
                </a:cubicBezTo>
                <a:cubicBezTo>
                  <a:pt x="227186" y="278011"/>
                  <a:pt x="231651" y="275853"/>
                  <a:pt x="235074" y="274067"/>
                </a:cubicBezTo>
                <a:cubicBezTo>
                  <a:pt x="235223" y="265633"/>
                  <a:pt x="235298" y="257051"/>
                  <a:pt x="235298" y="248320"/>
                </a:cubicBezTo>
                <a:cubicBezTo>
                  <a:pt x="232073" y="249114"/>
                  <a:pt x="229865" y="249684"/>
                  <a:pt x="228675" y="250031"/>
                </a:cubicBezTo>
                <a:cubicBezTo>
                  <a:pt x="225897" y="250726"/>
                  <a:pt x="223503" y="251619"/>
                  <a:pt x="221494" y="252710"/>
                </a:cubicBezTo>
                <a:cubicBezTo>
                  <a:pt x="219484" y="253802"/>
                  <a:pt x="218430" y="254347"/>
                  <a:pt x="218331" y="254347"/>
                </a:cubicBezTo>
                <a:cubicBezTo>
                  <a:pt x="217984" y="254347"/>
                  <a:pt x="216061" y="253244"/>
                  <a:pt x="212564" y="251036"/>
                </a:cubicBezTo>
                <a:cubicBezTo>
                  <a:pt x="209067" y="248828"/>
                  <a:pt x="206698" y="247303"/>
                  <a:pt x="205457" y="246459"/>
                </a:cubicBezTo>
                <a:lnTo>
                  <a:pt x="206350" y="244376"/>
                </a:lnTo>
                <a:cubicBezTo>
                  <a:pt x="207789" y="244723"/>
                  <a:pt x="209873" y="244897"/>
                  <a:pt x="212601" y="244897"/>
                </a:cubicBezTo>
                <a:cubicBezTo>
                  <a:pt x="215925" y="244897"/>
                  <a:pt x="219745" y="244661"/>
                  <a:pt x="224061" y="244190"/>
                </a:cubicBezTo>
                <a:cubicBezTo>
                  <a:pt x="228377" y="243719"/>
                  <a:pt x="232098" y="243160"/>
                  <a:pt x="235223" y="242516"/>
                </a:cubicBezTo>
                <a:cubicBezTo>
                  <a:pt x="235223" y="236910"/>
                  <a:pt x="235149" y="230981"/>
                  <a:pt x="235000" y="224731"/>
                </a:cubicBezTo>
                <a:cubicBezTo>
                  <a:pt x="234950" y="221357"/>
                  <a:pt x="234504" y="218343"/>
                  <a:pt x="233660" y="215689"/>
                </a:cubicBezTo>
                <a:cubicBezTo>
                  <a:pt x="232817" y="213035"/>
                  <a:pt x="231899" y="210852"/>
                  <a:pt x="230907" y="209141"/>
                </a:cubicBezTo>
                <a:cubicBezTo>
                  <a:pt x="229915" y="207429"/>
                  <a:pt x="229419" y="206673"/>
                  <a:pt x="229419" y="206871"/>
                </a:cubicBezTo>
                <a:close/>
                <a:moveTo>
                  <a:pt x="423565" y="204639"/>
                </a:moveTo>
                <a:cubicBezTo>
                  <a:pt x="424309" y="205036"/>
                  <a:pt x="425897" y="205966"/>
                  <a:pt x="428328" y="207429"/>
                </a:cubicBezTo>
                <a:cubicBezTo>
                  <a:pt x="430758" y="208893"/>
                  <a:pt x="433090" y="210406"/>
                  <a:pt x="435322" y="211969"/>
                </a:cubicBezTo>
                <a:cubicBezTo>
                  <a:pt x="437555" y="213531"/>
                  <a:pt x="438671" y="214635"/>
                  <a:pt x="438671" y="215280"/>
                </a:cubicBezTo>
                <a:cubicBezTo>
                  <a:pt x="438671" y="215677"/>
                  <a:pt x="438448" y="216148"/>
                  <a:pt x="438001" y="216694"/>
                </a:cubicBezTo>
                <a:cubicBezTo>
                  <a:pt x="437208" y="217785"/>
                  <a:pt x="436538" y="219311"/>
                  <a:pt x="435992" y="221270"/>
                </a:cubicBezTo>
                <a:cubicBezTo>
                  <a:pt x="435447" y="223230"/>
                  <a:pt x="435124" y="226541"/>
                  <a:pt x="435025" y="231205"/>
                </a:cubicBezTo>
                <a:lnTo>
                  <a:pt x="435025" y="234330"/>
                </a:lnTo>
                <a:cubicBezTo>
                  <a:pt x="436910" y="233536"/>
                  <a:pt x="438448" y="232792"/>
                  <a:pt x="439639" y="232098"/>
                </a:cubicBezTo>
                <a:cubicBezTo>
                  <a:pt x="440829" y="231403"/>
                  <a:pt x="441424" y="231031"/>
                  <a:pt x="441424" y="230981"/>
                </a:cubicBezTo>
                <a:cubicBezTo>
                  <a:pt x="443706" y="233214"/>
                  <a:pt x="445567" y="235025"/>
                  <a:pt x="447006" y="236414"/>
                </a:cubicBezTo>
                <a:cubicBezTo>
                  <a:pt x="448444" y="237803"/>
                  <a:pt x="449362" y="238671"/>
                  <a:pt x="449759" y="239018"/>
                </a:cubicBezTo>
                <a:lnTo>
                  <a:pt x="448643" y="240953"/>
                </a:lnTo>
                <a:cubicBezTo>
                  <a:pt x="448543" y="240953"/>
                  <a:pt x="448283" y="240916"/>
                  <a:pt x="447861" y="240841"/>
                </a:cubicBezTo>
                <a:cubicBezTo>
                  <a:pt x="447440" y="240767"/>
                  <a:pt x="446782" y="240730"/>
                  <a:pt x="445889" y="240730"/>
                </a:cubicBezTo>
                <a:cubicBezTo>
                  <a:pt x="443161" y="240730"/>
                  <a:pt x="439490" y="241250"/>
                  <a:pt x="434876" y="242292"/>
                </a:cubicBezTo>
                <a:lnTo>
                  <a:pt x="434653" y="263575"/>
                </a:lnTo>
                <a:cubicBezTo>
                  <a:pt x="438076" y="261491"/>
                  <a:pt x="440891" y="259755"/>
                  <a:pt x="443099" y="258366"/>
                </a:cubicBezTo>
                <a:cubicBezTo>
                  <a:pt x="445306" y="256977"/>
                  <a:pt x="446708" y="256084"/>
                  <a:pt x="447303" y="255687"/>
                </a:cubicBezTo>
                <a:lnTo>
                  <a:pt x="449089" y="257994"/>
                </a:lnTo>
                <a:lnTo>
                  <a:pt x="434578" y="269677"/>
                </a:lnTo>
                <a:cubicBezTo>
                  <a:pt x="434380" y="290215"/>
                  <a:pt x="434256" y="301476"/>
                  <a:pt x="434206" y="303461"/>
                </a:cubicBezTo>
                <a:lnTo>
                  <a:pt x="434206" y="307181"/>
                </a:lnTo>
                <a:cubicBezTo>
                  <a:pt x="434206" y="311299"/>
                  <a:pt x="434306" y="314648"/>
                  <a:pt x="434504" y="317227"/>
                </a:cubicBezTo>
                <a:lnTo>
                  <a:pt x="434578" y="319683"/>
                </a:lnTo>
                <a:cubicBezTo>
                  <a:pt x="434529" y="321171"/>
                  <a:pt x="433921" y="322672"/>
                  <a:pt x="432755" y="324185"/>
                </a:cubicBezTo>
                <a:cubicBezTo>
                  <a:pt x="431589" y="325698"/>
                  <a:pt x="430225" y="326938"/>
                  <a:pt x="428662" y="327906"/>
                </a:cubicBezTo>
                <a:cubicBezTo>
                  <a:pt x="427100" y="328873"/>
                  <a:pt x="425822" y="329357"/>
                  <a:pt x="424830" y="329357"/>
                </a:cubicBezTo>
                <a:cubicBezTo>
                  <a:pt x="424384" y="329357"/>
                  <a:pt x="424024" y="329096"/>
                  <a:pt x="423751" y="328575"/>
                </a:cubicBezTo>
                <a:cubicBezTo>
                  <a:pt x="423478" y="328054"/>
                  <a:pt x="423143" y="327149"/>
                  <a:pt x="422747" y="325859"/>
                </a:cubicBezTo>
                <a:cubicBezTo>
                  <a:pt x="421754" y="322486"/>
                  <a:pt x="420316" y="319038"/>
                  <a:pt x="418431" y="315516"/>
                </a:cubicBezTo>
                <a:cubicBezTo>
                  <a:pt x="416545" y="311993"/>
                  <a:pt x="413445" y="308050"/>
                  <a:pt x="409129" y="303684"/>
                </a:cubicBezTo>
                <a:lnTo>
                  <a:pt x="410915" y="301600"/>
                </a:lnTo>
                <a:cubicBezTo>
                  <a:pt x="413544" y="303982"/>
                  <a:pt x="416086" y="305842"/>
                  <a:pt x="418542" y="307181"/>
                </a:cubicBezTo>
                <a:cubicBezTo>
                  <a:pt x="420998" y="308521"/>
                  <a:pt x="422771" y="309215"/>
                  <a:pt x="423863" y="309265"/>
                </a:cubicBezTo>
                <a:cubicBezTo>
                  <a:pt x="424656" y="309265"/>
                  <a:pt x="425301" y="308248"/>
                  <a:pt x="425798" y="306214"/>
                </a:cubicBezTo>
                <a:cubicBezTo>
                  <a:pt x="426294" y="304180"/>
                  <a:pt x="426591" y="300583"/>
                  <a:pt x="426690" y="295424"/>
                </a:cubicBezTo>
                <a:lnTo>
                  <a:pt x="427063" y="275779"/>
                </a:lnTo>
                <a:lnTo>
                  <a:pt x="415454" y="285304"/>
                </a:lnTo>
                <a:cubicBezTo>
                  <a:pt x="414363" y="286246"/>
                  <a:pt x="413308" y="287276"/>
                  <a:pt x="412291" y="288392"/>
                </a:cubicBezTo>
                <a:cubicBezTo>
                  <a:pt x="411274" y="289508"/>
                  <a:pt x="410456" y="290488"/>
                  <a:pt x="409836" y="291331"/>
                </a:cubicBezTo>
                <a:cubicBezTo>
                  <a:pt x="409216" y="292175"/>
                  <a:pt x="408831" y="292720"/>
                  <a:pt x="408682" y="292968"/>
                </a:cubicBezTo>
                <a:lnTo>
                  <a:pt x="395288" y="284559"/>
                </a:lnTo>
                <a:lnTo>
                  <a:pt x="396776" y="281508"/>
                </a:lnTo>
                <a:cubicBezTo>
                  <a:pt x="396776" y="281558"/>
                  <a:pt x="397433" y="281521"/>
                  <a:pt x="398748" y="281397"/>
                </a:cubicBezTo>
                <a:cubicBezTo>
                  <a:pt x="400063" y="281273"/>
                  <a:pt x="401700" y="280926"/>
                  <a:pt x="403659" y="280355"/>
                </a:cubicBezTo>
                <a:cubicBezTo>
                  <a:pt x="405619" y="279785"/>
                  <a:pt x="407715" y="278904"/>
                  <a:pt x="409947" y="277713"/>
                </a:cubicBezTo>
                <a:cubicBezTo>
                  <a:pt x="415950" y="274489"/>
                  <a:pt x="421680" y="271264"/>
                  <a:pt x="427137" y="268040"/>
                </a:cubicBezTo>
                <a:cubicBezTo>
                  <a:pt x="427236" y="257622"/>
                  <a:pt x="427286" y="249709"/>
                  <a:pt x="427286" y="244301"/>
                </a:cubicBezTo>
                <a:cubicBezTo>
                  <a:pt x="425103" y="244897"/>
                  <a:pt x="423069" y="245517"/>
                  <a:pt x="421184" y="246162"/>
                </a:cubicBezTo>
                <a:cubicBezTo>
                  <a:pt x="418703" y="246956"/>
                  <a:pt x="416632" y="247935"/>
                  <a:pt x="414970" y="249101"/>
                </a:cubicBezTo>
                <a:cubicBezTo>
                  <a:pt x="413308" y="250267"/>
                  <a:pt x="412453" y="250850"/>
                  <a:pt x="412403" y="250850"/>
                </a:cubicBezTo>
                <a:cubicBezTo>
                  <a:pt x="412056" y="250850"/>
                  <a:pt x="410332" y="249759"/>
                  <a:pt x="407231" y="247576"/>
                </a:cubicBezTo>
                <a:cubicBezTo>
                  <a:pt x="404131" y="245393"/>
                  <a:pt x="402010" y="243905"/>
                  <a:pt x="400869" y="243111"/>
                </a:cubicBezTo>
                <a:lnTo>
                  <a:pt x="401613" y="240953"/>
                </a:lnTo>
                <a:cubicBezTo>
                  <a:pt x="402605" y="241201"/>
                  <a:pt x="403721" y="241325"/>
                  <a:pt x="404962" y="241325"/>
                </a:cubicBezTo>
                <a:cubicBezTo>
                  <a:pt x="409674" y="241325"/>
                  <a:pt x="417017" y="239911"/>
                  <a:pt x="426988" y="237083"/>
                </a:cubicBezTo>
                <a:lnTo>
                  <a:pt x="427360" y="237009"/>
                </a:lnTo>
                <a:cubicBezTo>
                  <a:pt x="427360" y="234876"/>
                  <a:pt x="427335" y="233313"/>
                  <a:pt x="427286" y="232321"/>
                </a:cubicBezTo>
                <a:cubicBezTo>
                  <a:pt x="427286" y="229195"/>
                  <a:pt x="427236" y="226194"/>
                  <a:pt x="427137" y="223317"/>
                </a:cubicBezTo>
                <a:cubicBezTo>
                  <a:pt x="426988" y="219894"/>
                  <a:pt x="426504" y="216967"/>
                  <a:pt x="425686" y="214536"/>
                </a:cubicBezTo>
                <a:cubicBezTo>
                  <a:pt x="424867" y="212105"/>
                  <a:pt x="423962" y="210170"/>
                  <a:pt x="422970" y="208732"/>
                </a:cubicBezTo>
                <a:cubicBezTo>
                  <a:pt x="421978" y="207293"/>
                  <a:pt x="421482" y="206673"/>
                  <a:pt x="421482" y="206871"/>
                </a:cubicBezTo>
                <a:close/>
                <a:moveTo>
                  <a:pt x="495077" y="203746"/>
                </a:moveTo>
                <a:cubicBezTo>
                  <a:pt x="498649" y="206722"/>
                  <a:pt x="502221" y="209600"/>
                  <a:pt x="505793" y="212378"/>
                </a:cubicBezTo>
                <a:cubicBezTo>
                  <a:pt x="508273" y="214313"/>
                  <a:pt x="509960" y="215677"/>
                  <a:pt x="510853" y="216471"/>
                </a:cubicBezTo>
                <a:cubicBezTo>
                  <a:pt x="511746" y="217264"/>
                  <a:pt x="512192" y="217909"/>
                  <a:pt x="512192" y="218405"/>
                </a:cubicBezTo>
                <a:cubicBezTo>
                  <a:pt x="512192" y="218653"/>
                  <a:pt x="512006" y="218963"/>
                  <a:pt x="511634" y="219336"/>
                </a:cubicBezTo>
                <a:cubicBezTo>
                  <a:pt x="511262" y="219708"/>
                  <a:pt x="510828" y="220092"/>
                  <a:pt x="510332" y="220489"/>
                </a:cubicBezTo>
                <a:cubicBezTo>
                  <a:pt x="509191" y="221432"/>
                  <a:pt x="508236" y="222325"/>
                  <a:pt x="507467" y="223168"/>
                </a:cubicBezTo>
                <a:cubicBezTo>
                  <a:pt x="506698" y="224011"/>
                  <a:pt x="506090" y="225028"/>
                  <a:pt x="505644" y="226219"/>
                </a:cubicBezTo>
                <a:cubicBezTo>
                  <a:pt x="505743" y="225971"/>
                  <a:pt x="504974" y="228005"/>
                  <a:pt x="503337" y="232321"/>
                </a:cubicBezTo>
                <a:cubicBezTo>
                  <a:pt x="502841" y="233809"/>
                  <a:pt x="502444" y="234925"/>
                  <a:pt x="502146" y="235669"/>
                </a:cubicBezTo>
                <a:cubicBezTo>
                  <a:pt x="507107" y="235025"/>
                  <a:pt x="511101" y="234231"/>
                  <a:pt x="514127" y="233288"/>
                </a:cubicBezTo>
                <a:cubicBezTo>
                  <a:pt x="516508" y="232494"/>
                  <a:pt x="518381" y="231688"/>
                  <a:pt x="519745" y="230870"/>
                </a:cubicBezTo>
                <a:cubicBezTo>
                  <a:pt x="521110" y="230051"/>
                  <a:pt x="521866" y="229642"/>
                  <a:pt x="522015" y="229642"/>
                </a:cubicBezTo>
                <a:cubicBezTo>
                  <a:pt x="522412" y="229642"/>
                  <a:pt x="524074" y="231056"/>
                  <a:pt x="527001" y="233883"/>
                </a:cubicBezTo>
                <a:cubicBezTo>
                  <a:pt x="529928" y="236711"/>
                  <a:pt x="531912" y="238646"/>
                  <a:pt x="532954" y="239688"/>
                </a:cubicBezTo>
                <a:lnTo>
                  <a:pt x="531317" y="242069"/>
                </a:lnTo>
                <a:cubicBezTo>
                  <a:pt x="531069" y="241970"/>
                  <a:pt x="530461" y="241796"/>
                  <a:pt x="529494" y="241548"/>
                </a:cubicBezTo>
                <a:cubicBezTo>
                  <a:pt x="528526" y="241300"/>
                  <a:pt x="527149" y="241064"/>
                  <a:pt x="525364" y="240841"/>
                </a:cubicBezTo>
                <a:cubicBezTo>
                  <a:pt x="523578" y="240618"/>
                  <a:pt x="521593" y="240506"/>
                  <a:pt x="519410" y="240506"/>
                </a:cubicBezTo>
                <a:lnTo>
                  <a:pt x="517104" y="240581"/>
                </a:lnTo>
                <a:cubicBezTo>
                  <a:pt x="515466" y="240630"/>
                  <a:pt x="513569" y="240891"/>
                  <a:pt x="511411" y="241362"/>
                </a:cubicBezTo>
                <a:cubicBezTo>
                  <a:pt x="509253" y="241833"/>
                  <a:pt x="507368" y="242305"/>
                  <a:pt x="505755" y="242776"/>
                </a:cubicBezTo>
                <a:cubicBezTo>
                  <a:pt x="504143" y="243247"/>
                  <a:pt x="503114" y="243557"/>
                  <a:pt x="502667" y="243706"/>
                </a:cubicBezTo>
                <a:lnTo>
                  <a:pt x="500137" y="240953"/>
                </a:lnTo>
                <a:cubicBezTo>
                  <a:pt x="498500" y="245120"/>
                  <a:pt x="496751" y="249052"/>
                  <a:pt x="494891" y="252747"/>
                </a:cubicBezTo>
                <a:cubicBezTo>
                  <a:pt x="493031" y="256443"/>
                  <a:pt x="490835" y="260077"/>
                  <a:pt x="488305" y="263649"/>
                </a:cubicBezTo>
                <a:lnTo>
                  <a:pt x="485478" y="262384"/>
                </a:lnTo>
                <a:cubicBezTo>
                  <a:pt x="488603" y="255191"/>
                  <a:pt x="490848" y="248779"/>
                  <a:pt x="492212" y="243148"/>
                </a:cubicBezTo>
                <a:cubicBezTo>
                  <a:pt x="493576" y="237517"/>
                  <a:pt x="494482" y="231552"/>
                  <a:pt x="494928" y="225251"/>
                </a:cubicBezTo>
                <a:cubicBezTo>
                  <a:pt x="495027" y="223763"/>
                  <a:pt x="495077" y="222449"/>
                  <a:pt x="495077" y="221308"/>
                </a:cubicBezTo>
                <a:cubicBezTo>
                  <a:pt x="495077" y="218033"/>
                  <a:pt x="494879" y="214933"/>
                  <a:pt x="494482" y="212006"/>
                </a:cubicBezTo>
                <a:cubicBezTo>
                  <a:pt x="494085" y="209079"/>
                  <a:pt x="493465" y="207194"/>
                  <a:pt x="492621" y="206350"/>
                </a:cubicBezTo>
                <a:close/>
                <a:moveTo>
                  <a:pt x="1470794" y="203523"/>
                </a:moveTo>
                <a:cubicBezTo>
                  <a:pt x="1471538" y="204019"/>
                  <a:pt x="1473089" y="205135"/>
                  <a:pt x="1475445" y="206871"/>
                </a:cubicBezTo>
                <a:cubicBezTo>
                  <a:pt x="1477801" y="208608"/>
                  <a:pt x="1480071" y="210356"/>
                  <a:pt x="1482254" y="212117"/>
                </a:cubicBezTo>
                <a:cubicBezTo>
                  <a:pt x="1484437" y="213879"/>
                  <a:pt x="1485528" y="214982"/>
                  <a:pt x="1485528" y="215429"/>
                </a:cubicBezTo>
                <a:cubicBezTo>
                  <a:pt x="1485528" y="215578"/>
                  <a:pt x="1485181" y="216309"/>
                  <a:pt x="1484486" y="217624"/>
                </a:cubicBezTo>
                <a:cubicBezTo>
                  <a:pt x="1483792" y="218939"/>
                  <a:pt x="1483159" y="220898"/>
                  <a:pt x="1482589" y="223503"/>
                </a:cubicBezTo>
                <a:cubicBezTo>
                  <a:pt x="1482018" y="226107"/>
                  <a:pt x="1481733" y="229394"/>
                  <a:pt x="1481733" y="233363"/>
                </a:cubicBezTo>
                <a:lnTo>
                  <a:pt x="1481733" y="235446"/>
                </a:lnTo>
                <a:lnTo>
                  <a:pt x="1492449" y="233660"/>
                </a:lnTo>
                <a:cubicBezTo>
                  <a:pt x="1497459" y="232767"/>
                  <a:pt x="1501068" y="231825"/>
                  <a:pt x="1503276" y="230833"/>
                </a:cubicBezTo>
                <a:cubicBezTo>
                  <a:pt x="1505484" y="229840"/>
                  <a:pt x="1506984" y="228997"/>
                  <a:pt x="1507778" y="228302"/>
                </a:cubicBezTo>
                <a:cubicBezTo>
                  <a:pt x="1508572" y="227608"/>
                  <a:pt x="1509043" y="227261"/>
                  <a:pt x="1509192" y="227261"/>
                </a:cubicBezTo>
                <a:cubicBezTo>
                  <a:pt x="1509638" y="227261"/>
                  <a:pt x="1510494" y="227806"/>
                  <a:pt x="1511759" y="228898"/>
                </a:cubicBezTo>
                <a:cubicBezTo>
                  <a:pt x="1513024" y="229989"/>
                  <a:pt x="1514215" y="231167"/>
                  <a:pt x="1515331" y="232432"/>
                </a:cubicBezTo>
                <a:cubicBezTo>
                  <a:pt x="1516447" y="233697"/>
                  <a:pt x="1517005" y="234553"/>
                  <a:pt x="1517005" y="235000"/>
                </a:cubicBezTo>
                <a:cubicBezTo>
                  <a:pt x="1517005" y="235198"/>
                  <a:pt x="1516732" y="235669"/>
                  <a:pt x="1516187" y="236414"/>
                </a:cubicBezTo>
                <a:cubicBezTo>
                  <a:pt x="1515443" y="237406"/>
                  <a:pt x="1514835" y="238373"/>
                  <a:pt x="1514364" y="239316"/>
                </a:cubicBezTo>
                <a:cubicBezTo>
                  <a:pt x="1513892" y="240258"/>
                  <a:pt x="1513533" y="241375"/>
                  <a:pt x="1513285" y="242664"/>
                </a:cubicBezTo>
                <a:cubicBezTo>
                  <a:pt x="1511548" y="252239"/>
                  <a:pt x="1510680" y="261119"/>
                  <a:pt x="1510680" y="269305"/>
                </a:cubicBezTo>
                <a:cubicBezTo>
                  <a:pt x="1510680" y="273273"/>
                  <a:pt x="1510953" y="277713"/>
                  <a:pt x="1511499" y="282625"/>
                </a:cubicBezTo>
                <a:cubicBezTo>
                  <a:pt x="1511548" y="282972"/>
                  <a:pt x="1511610" y="283505"/>
                  <a:pt x="1511685" y="284225"/>
                </a:cubicBezTo>
                <a:cubicBezTo>
                  <a:pt x="1511759" y="284944"/>
                  <a:pt x="1511747" y="285403"/>
                  <a:pt x="1511648" y="285601"/>
                </a:cubicBezTo>
                <a:cubicBezTo>
                  <a:pt x="1511449" y="286147"/>
                  <a:pt x="1510779" y="287090"/>
                  <a:pt x="1509638" y="288429"/>
                </a:cubicBezTo>
                <a:cubicBezTo>
                  <a:pt x="1508497" y="289768"/>
                  <a:pt x="1507319" y="290996"/>
                  <a:pt x="1506104" y="292113"/>
                </a:cubicBezTo>
                <a:cubicBezTo>
                  <a:pt x="1504888" y="293229"/>
                  <a:pt x="1504057" y="293787"/>
                  <a:pt x="1503611" y="293787"/>
                </a:cubicBezTo>
                <a:cubicBezTo>
                  <a:pt x="1503264" y="293787"/>
                  <a:pt x="1502631" y="292609"/>
                  <a:pt x="1501713" y="290252"/>
                </a:cubicBezTo>
                <a:cubicBezTo>
                  <a:pt x="1500795" y="287896"/>
                  <a:pt x="1500213" y="285924"/>
                  <a:pt x="1499964" y="284336"/>
                </a:cubicBezTo>
                <a:cubicBezTo>
                  <a:pt x="1498476" y="284237"/>
                  <a:pt x="1497261" y="284187"/>
                  <a:pt x="1496318" y="284187"/>
                </a:cubicBezTo>
                <a:lnTo>
                  <a:pt x="1493416" y="284262"/>
                </a:lnTo>
                <a:cubicBezTo>
                  <a:pt x="1491630" y="284311"/>
                  <a:pt x="1488058" y="284683"/>
                  <a:pt x="1482700" y="285378"/>
                </a:cubicBezTo>
                <a:cubicBezTo>
                  <a:pt x="1483246" y="304626"/>
                  <a:pt x="1483891" y="316037"/>
                  <a:pt x="1484635" y="319608"/>
                </a:cubicBezTo>
                <a:cubicBezTo>
                  <a:pt x="1484685" y="319757"/>
                  <a:pt x="1484710" y="319956"/>
                  <a:pt x="1484710" y="320204"/>
                </a:cubicBezTo>
                <a:cubicBezTo>
                  <a:pt x="1484710" y="321394"/>
                  <a:pt x="1484288" y="322945"/>
                  <a:pt x="1483444" y="324855"/>
                </a:cubicBezTo>
                <a:cubicBezTo>
                  <a:pt x="1482601" y="326765"/>
                  <a:pt x="1481659" y="328464"/>
                  <a:pt x="1480617" y="329952"/>
                </a:cubicBezTo>
                <a:cubicBezTo>
                  <a:pt x="1479575" y="331440"/>
                  <a:pt x="1478806" y="332184"/>
                  <a:pt x="1478310" y="332184"/>
                </a:cubicBezTo>
                <a:cubicBezTo>
                  <a:pt x="1477814" y="332184"/>
                  <a:pt x="1476995" y="331378"/>
                  <a:pt x="1475854" y="329766"/>
                </a:cubicBezTo>
                <a:cubicBezTo>
                  <a:pt x="1474713" y="328154"/>
                  <a:pt x="1473659" y="326368"/>
                  <a:pt x="1472692" y="324408"/>
                </a:cubicBezTo>
                <a:cubicBezTo>
                  <a:pt x="1471724" y="322449"/>
                  <a:pt x="1471216" y="321047"/>
                  <a:pt x="1471166" y="320204"/>
                </a:cubicBezTo>
                <a:cubicBezTo>
                  <a:pt x="1471117" y="319559"/>
                  <a:pt x="1471340" y="317773"/>
                  <a:pt x="1471836" y="314846"/>
                </a:cubicBezTo>
                <a:cubicBezTo>
                  <a:pt x="1472382" y="311473"/>
                  <a:pt x="1472828" y="308322"/>
                  <a:pt x="1473175" y="305395"/>
                </a:cubicBezTo>
                <a:cubicBezTo>
                  <a:pt x="1473523" y="302468"/>
                  <a:pt x="1473771" y="299145"/>
                  <a:pt x="1473920" y="295424"/>
                </a:cubicBezTo>
                <a:lnTo>
                  <a:pt x="1474143" y="286569"/>
                </a:lnTo>
                <a:cubicBezTo>
                  <a:pt x="1466354" y="287660"/>
                  <a:pt x="1460351" y="288578"/>
                  <a:pt x="1456135" y="289322"/>
                </a:cubicBezTo>
                <a:cubicBezTo>
                  <a:pt x="1455738" y="291009"/>
                  <a:pt x="1455118" y="292757"/>
                  <a:pt x="1454274" y="294568"/>
                </a:cubicBezTo>
                <a:cubicBezTo>
                  <a:pt x="1453431" y="296379"/>
                  <a:pt x="1452786" y="297309"/>
                  <a:pt x="1452340" y="297359"/>
                </a:cubicBezTo>
                <a:cubicBezTo>
                  <a:pt x="1451744" y="297359"/>
                  <a:pt x="1450963" y="296664"/>
                  <a:pt x="1449995" y="295275"/>
                </a:cubicBezTo>
                <a:cubicBezTo>
                  <a:pt x="1449028" y="293886"/>
                  <a:pt x="1448147" y="292435"/>
                  <a:pt x="1447354" y="290922"/>
                </a:cubicBezTo>
                <a:cubicBezTo>
                  <a:pt x="1446560" y="289409"/>
                  <a:pt x="1446039" y="288429"/>
                  <a:pt x="1445791" y="287983"/>
                </a:cubicBezTo>
                <a:cubicBezTo>
                  <a:pt x="1445841" y="287288"/>
                  <a:pt x="1445977" y="285651"/>
                  <a:pt x="1446200" y="283071"/>
                </a:cubicBezTo>
                <a:cubicBezTo>
                  <a:pt x="1446424" y="280492"/>
                  <a:pt x="1446634" y="277192"/>
                  <a:pt x="1446833" y="273174"/>
                </a:cubicBezTo>
                <a:cubicBezTo>
                  <a:pt x="1447031" y="269156"/>
                  <a:pt x="1447130" y="265013"/>
                  <a:pt x="1447130" y="260747"/>
                </a:cubicBezTo>
                <a:cubicBezTo>
                  <a:pt x="1447130" y="255290"/>
                  <a:pt x="1446907" y="250031"/>
                  <a:pt x="1446461" y="244971"/>
                </a:cubicBezTo>
                <a:cubicBezTo>
                  <a:pt x="1446262" y="242937"/>
                  <a:pt x="1445766" y="240469"/>
                  <a:pt x="1444972" y="237567"/>
                </a:cubicBezTo>
                <a:cubicBezTo>
                  <a:pt x="1444179" y="234665"/>
                  <a:pt x="1443360" y="232544"/>
                  <a:pt x="1442517" y="231205"/>
                </a:cubicBezTo>
                <a:lnTo>
                  <a:pt x="1444228" y="230088"/>
                </a:lnTo>
                <a:cubicBezTo>
                  <a:pt x="1444972" y="230833"/>
                  <a:pt x="1446473" y="232296"/>
                  <a:pt x="1448730" y="234479"/>
                </a:cubicBezTo>
                <a:cubicBezTo>
                  <a:pt x="1450988" y="236662"/>
                  <a:pt x="1452612" y="238200"/>
                  <a:pt x="1453604" y="239092"/>
                </a:cubicBezTo>
                <a:cubicBezTo>
                  <a:pt x="1461145" y="238249"/>
                  <a:pt x="1467991" y="237381"/>
                  <a:pt x="1474143" y="236488"/>
                </a:cubicBezTo>
                <a:cubicBezTo>
                  <a:pt x="1474093" y="235793"/>
                  <a:pt x="1474068" y="234801"/>
                  <a:pt x="1474068" y="233511"/>
                </a:cubicBezTo>
                <a:cubicBezTo>
                  <a:pt x="1474019" y="232420"/>
                  <a:pt x="1473969" y="231279"/>
                  <a:pt x="1473920" y="230088"/>
                </a:cubicBezTo>
                <a:cubicBezTo>
                  <a:pt x="1473870" y="228898"/>
                  <a:pt x="1473796" y="227682"/>
                  <a:pt x="1473696" y="226442"/>
                </a:cubicBezTo>
                <a:cubicBezTo>
                  <a:pt x="1473448" y="222374"/>
                  <a:pt x="1472927" y="218802"/>
                  <a:pt x="1472134" y="215726"/>
                </a:cubicBezTo>
                <a:cubicBezTo>
                  <a:pt x="1471340" y="212651"/>
                  <a:pt x="1470521" y="210145"/>
                  <a:pt x="1469678" y="208211"/>
                </a:cubicBezTo>
                <a:cubicBezTo>
                  <a:pt x="1468834" y="206276"/>
                  <a:pt x="1468413" y="205408"/>
                  <a:pt x="1468413" y="205606"/>
                </a:cubicBezTo>
                <a:close/>
                <a:moveTo>
                  <a:pt x="1854920" y="201067"/>
                </a:moveTo>
                <a:cubicBezTo>
                  <a:pt x="1855763" y="201513"/>
                  <a:pt x="1857549" y="202456"/>
                  <a:pt x="1860277" y="203895"/>
                </a:cubicBezTo>
                <a:cubicBezTo>
                  <a:pt x="1863006" y="205333"/>
                  <a:pt x="1865623" y="206871"/>
                  <a:pt x="1868128" y="208508"/>
                </a:cubicBezTo>
                <a:cubicBezTo>
                  <a:pt x="1870633" y="210145"/>
                  <a:pt x="1871861" y="211311"/>
                  <a:pt x="1871812" y="212006"/>
                </a:cubicBezTo>
                <a:cubicBezTo>
                  <a:pt x="1871812" y="212353"/>
                  <a:pt x="1871712" y="212663"/>
                  <a:pt x="1871514" y="212936"/>
                </a:cubicBezTo>
                <a:cubicBezTo>
                  <a:pt x="1871316" y="213209"/>
                  <a:pt x="1870993" y="213568"/>
                  <a:pt x="1870546" y="214015"/>
                </a:cubicBezTo>
                <a:cubicBezTo>
                  <a:pt x="1869951" y="214561"/>
                  <a:pt x="1869443" y="215131"/>
                  <a:pt x="1869021" y="215726"/>
                </a:cubicBezTo>
                <a:cubicBezTo>
                  <a:pt x="1868599" y="216322"/>
                  <a:pt x="1868240" y="217091"/>
                  <a:pt x="1867942" y="218033"/>
                </a:cubicBezTo>
                <a:cubicBezTo>
                  <a:pt x="1867644" y="219224"/>
                  <a:pt x="1867372" y="220911"/>
                  <a:pt x="1867124" y="223093"/>
                </a:cubicBezTo>
                <a:lnTo>
                  <a:pt x="1871812" y="221977"/>
                </a:lnTo>
                <a:cubicBezTo>
                  <a:pt x="1876028" y="220935"/>
                  <a:pt x="1879067" y="219869"/>
                  <a:pt x="1880927" y="218777"/>
                </a:cubicBezTo>
                <a:cubicBezTo>
                  <a:pt x="1882788" y="217686"/>
                  <a:pt x="1883767" y="217140"/>
                  <a:pt x="1883867" y="217140"/>
                </a:cubicBezTo>
                <a:cubicBezTo>
                  <a:pt x="1884115" y="217140"/>
                  <a:pt x="1885888" y="218232"/>
                  <a:pt x="1889187" y="220415"/>
                </a:cubicBezTo>
                <a:cubicBezTo>
                  <a:pt x="1892486" y="222597"/>
                  <a:pt x="1894731" y="224086"/>
                  <a:pt x="1895922" y="224879"/>
                </a:cubicBezTo>
                <a:lnTo>
                  <a:pt x="1894285" y="227484"/>
                </a:lnTo>
                <a:cubicBezTo>
                  <a:pt x="1893987" y="227434"/>
                  <a:pt x="1893206" y="227360"/>
                  <a:pt x="1891940" y="227261"/>
                </a:cubicBezTo>
                <a:cubicBezTo>
                  <a:pt x="1890676" y="227161"/>
                  <a:pt x="1889175" y="227112"/>
                  <a:pt x="1887438" y="227112"/>
                </a:cubicBezTo>
                <a:cubicBezTo>
                  <a:pt x="1884363" y="227112"/>
                  <a:pt x="1881237" y="227310"/>
                  <a:pt x="1878062" y="227707"/>
                </a:cubicBezTo>
                <a:cubicBezTo>
                  <a:pt x="1875036" y="228104"/>
                  <a:pt x="1871216" y="228724"/>
                  <a:pt x="1866602" y="229567"/>
                </a:cubicBezTo>
                <a:cubicBezTo>
                  <a:pt x="1866305" y="234380"/>
                  <a:pt x="1866082" y="239266"/>
                  <a:pt x="1865933" y="244227"/>
                </a:cubicBezTo>
                <a:lnTo>
                  <a:pt x="1883792" y="241623"/>
                </a:lnTo>
                <a:cubicBezTo>
                  <a:pt x="1886273" y="241275"/>
                  <a:pt x="1888518" y="240692"/>
                  <a:pt x="1890527" y="239874"/>
                </a:cubicBezTo>
                <a:cubicBezTo>
                  <a:pt x="1892536" y="239055"/>
                  <a:pt x="1894557" y="238100"/>
                  <a:pt x="1896591" y="237009"/>
                </a:cubicBezTo>
                <a:cubicBezTo>
                  <a:pt x="1897782" y="236364"/>
                  <a:pt x="1898526" y="236042"/>
                  <a:pt x="1898824" y="236042"/>
                </a:cubicBezTo>
                <a:cubicBezTo>
                  <a:pt x="1899270" y="236042"/>
                  <a:pt x="1900300" y="236761"/>
                  <a:pt x="1901912" y="238200"/>
                </a:cubicBezTo>
                <a:cubicBezTo>
                  <a:pt x="1903524" y="239638"/>
                  <a:pt x="1905062" y="241151"/>
                  <a:pt x="1906526" y="242739"/>
                </a:cubicBezTo>
                <a:cubicBezTo>
                  <a:pt x="1907989" y="244326"/>
                  <a:pt x="1908721" y="245343"/>
                  <a:pt x="1908721" y="245790"/>
                </a:cubicBezTo>
                <a:cubicBezTo>
                  <a:pt x="1908721" y="246385"/>
                  <a:pt x="1908535" y="246832"/>
                  <a:pt x="1908163" y="247129"/>
                </a:cubicBezTo>
                <a:cubicBezTo>
                  <a:pt x="1907791" y="247427"/>
                  <a:pt x="1907059" y="247799"/>
                  <a:pt x="1905968" y="248245"/>
                </a:cubicBezTo>
                <a:cubicBezTo>
                  <a:pt x="1903636" y="249188"/>
                  <a:pt x="1901180" y="250478"/>
                  <a:pt x="1898601" y="252115"/>
                </a:cubicBezTo>
                <a:cubicBezTo>
                  <a:pt x="1896021" y="253752"/>
                  <a:pt x="1892896" y="256431"/>
                  <a:pt x="1889224" y="260152"/>
                </a:cubicBezTo>
                <a:lnTo>
                  <a:pt x="1886099" y="258663"/>
                </a:lnTo>
                <a:cubicBezTo>
                  <a:pt x="1886347" y="258316"/>
                  <a:pt x="1886893" y="257560"/>
                  <a:pt x="1887736" y="256394"/>
                </a:cubicBezTo>
                <a:cubicBezTo>
                  <a:pt x="1888580" y="255228"/>
                  <a:pt x="1889386" y="253913"/>
                  <a:pt x="1890155" y="252450"/>
                </a:cubicBezTo>
                <a:cubicBezTo>
                  <a:pt x="1890924" y="250986"/>
                  <a:pt x="1891308" y="249759"/>
                  <a:pt x="1891308" y="248766"/>
                </a:cubicBezTo>
                <a:cubicBezTo>
                  <a:pt x="1891308" y="248221"/>
                  <a:pt x="1891072" y="247836"/>
                  <a:pt x="1890601" y="247613"/>
                </a:cubicBezTo>
                <a:cubicBezTo>
                  <a:pt x="1890130" y="247390"/>
                  <a:pt x="1889348" y="247278"/>
                  <a:pt x="1888257" y="247278"/>
                </a:cubicBezTo>
                <a:cubicBezTo>
                  <a:pt x="1886769" y="247278"/>
                  <a:pt x="1882750" y="247700"/>
                  <a:pt x="1876202" y="248543"/>
                </a:cubicBezTo>
                <a:cubicBezTo>
                  <a:pt x="1869654" y="249386"/>
                  <a:pt x="1862423" y="250441"/>
                  <a:pt x="1854510" y="251706"/>
                </a:cubicBezTo>
                <a:cubicBezTo>
                  <a:pt x="1846598" y="252971"/>
                  <a:pt x="1839739" y="254199"/>
                  <a:pt x="1833935" y="255389"/>
                </a:cubicBezTo>
                <a:lnTo>
                  <a:pt x="1824856" y="248915"/>
                </a:lnTo>
                <a:lnTo>
                  <a:pt x="1825972" y="247055"/>
                </a:lnTo>
                <a:cubicBezTo>
                  <a:pt x="1825972" y="247104"/>
                  <a:pt x="1826853" y="247241"/>
                  <a:pt x="1828614" y="247464"/>
                </a:cubicBezTo>
                <a:cubicBezTo>
                  <a:pt x="1830375" y="247687"/>
                  <a:pt x="1832322" y="247799"/>
                  <a:pt x="1834456" y="247799"/>
                </a:cubicBezTo>
                <a:cubicBezTo>
                  <a:pt x="1836341" y="247799"/>
                  <a:pt x="1838176" y="247700"/>
                  <a:pt x="1839962" y="247501"/>
                </a:cubicBezTo>
                <a:cubicBezTo>
                  <a:pt x="1845866" y="246906"/>
                  <a:pt x="1851745" y="246187"/>
                  <a:pt x="1857598" y="245343"/>
                </a:cubicBezTo>
                <a:cubicBezTo>
                  <a:pt x="1857598" y="244698"/>
                  <a:pt x="1857673" y="243632"/>
                  <a:pt x="1857822" y="242143"/>
                </a:cubicBezTo>
                <a:lnTo>
                  <a:pt x="1858417" y="231279"/>
                </a:lnTo>
                <a:cubicBezTo>
                  <a:pt x="1853605" y="232321"/>
                  <a:pt x="1849983" y="233164"/>
                  <a:pt x="1847552" y="233809"/>
                </a:cubicBezTo>
                <a:cubicBezTo>
                  <a:pt x="1845370" y="234355"/>
                  <a:pt x="1843460" y="234925"/>
                  <a:pt x="1841823" y="235521"/>
                </a:cubicBezTo>
                <a:cubicBezTo>
                  <a:pt x="1840186" y="236116"/>
                  <a:pt x="1839367" y="236438"/>
                  <a:pt x="1839367" y="236488"/>
                </a:cubicBezTo>
                <a:cubicBezTo>
                  <a:pt x="1837035" y="235446"/>
                  <a:pt x="1834952" y="234392"/>
                  <a:pt x="1833116" y="233325"/>
                </a:cubicBezTo>
                <a:cubicBezTo>
                  <a:pt x="1831281" y="232259"/>
                  <a:pt x="1829842" y="231391"/>
                  <a:pt x="1828800" y="230721"/>
                </a:cubicBezTo>
                <a:cubicBezTo>
                  <a:pt x="1827758" y="230051"/>
                  <a:pt x="1827114" y="229617"/>
                  <a:pt x="1826866" y="229419"/>
                </a:cubicBezTo>
                <a:lnTo>
                  <a:pt x="1827982" y="226889"/>
                </a:lnTo>
                <a:cubicBezTo>
                  <a:pt x="1828279" y="226938"/>
                  <a:pt x="1829024" y="227025"/>
                  <a:pt x="1830214" y="227149"/>
                </a:cubicBezTo>
                <a:cubicBezTo>
                  <a:pt x="1831405" y="227273"/>
                  <a:pt x="1832918" y="227335"/>
                  <a:pt x="1834753" y="227335"/>
                </a:cubicBezTo>
                <a:cubicBezTo>
                  <a:pt x="1835448" y="227335"/>
                  <a:pt x="1836787" y="227285"/>
                  <a:pt x="1838772" y="227186"/>
                </a:cubicBezTo>
                <a:cubicBezTo>
                  <a:pt x="1844278" y="226938"/>
                  <a:pt x="1850901" y="226144"/>
                  <a:pt x="1858640" y="224805"/>
                </a:cubicBezTo>
                <a:lnTo>
                  <a:pt x="1858640" y="221754"/>
                </a:lnTo>
                <a:cubicBezTo>
                  <a:pt x="1858640" y="217289"/>
                  <a:pt x="1858442" y="214164"/>
                  <a:pt x="1858045" y="212378"/>
                </a:cubicBezTo>
                <a:cubicBezTo>
                  <a:pt x="1857747" y="210989"/>
                  <a:pt x="1857202" y="209612"/>
                  <a:pt x="1856408" y="208248"/>
                </a:cubicBezTo>
                <a:cubicBezTo>
                  <a:pt x="1855614" y="206884"/>
                  <a:pt x="1854858" y="205767"/>
                  <a:pt x="1854138" y="204899"/>
                </a:cubicBezTo>
                <a:cubicBezTo>
                  <a:pt x="1853419" y="204031"/>
                  <a:pt x="1852935" y="203473"/>
                  <a:pt x="1852687" y="203225"/>
                </a:cubicBezTo>
                <a:close/>
                <a:moveTo>
                  <a:pt x="715491" y="100608"/>
                </a:moveTo>
                <a:lnTo>
                  <a:pt x="718170" y="101054"/>
                </a:lnTo>
                <a:cubicBezTo>
                  <a:pt x="718071" y="101699"/>
                  <a:pt x="717823" y="103163"/>
                  <a:pt x="717426" y="105445"/>
                </a:cubicBezTo>
                <a:cubicBezTo>
                  <a:pt x="717029" y="107727"/>
                  <a:pt x="716533" y="110158"/>
                  <a:pt x="715938" y="112737"/>
                </a:cubicBezTo>
                <a:cubicBezTo>
                  <a:pt x="715343" y="115317"/>
                  <a:pt x="714772" y="117227"/>
                  <a:pt x="714226" y="118467"/>
                </a:cubicBezTo>
                <a:cubicBezTo>
                  <a:pt x="713631" y="119807"/>
                  <a:pt x="712044" y="121531"/>
                  <a:pt x="709464" y="123639"/>
                </a:cubicBezTo>
                <a:cubicBezTo>
                  <a:pt x="706884" y="125747"/>
                  <a:pt x="704267" y="127558"/>
                  <a:pt x="701613" y="129071"/>
                </a:cubicBezTo>
                <a:cubicBezTo>
                  <a:pt x="698959" y="130584"/>
                  <a:pt x="697310" y="131192"/>
                  <a:pt x="696665" y="130894"/>
                </a:cubicBezTo>
                <a:cubicBezTo>
                  <a:pt x="696169" y="130597"/>
                  <a:pt x="695747" y="129716"/>
                  <a:pt x="695400" y="128253"/>
                </a:cubicBezTo>
                <a:cubicBezTo>
                  <a:pt x="695052" y="126789"/>
                  <a:pt x="694879" y="125189"/>
                  <a:pt x="694879" y="123453"/>
                </a:cubicBezTo>
                <a:cubicBezTo>
                  <a:pt x="694879" y="121121"/>
                  <a:pt x="695152" y="119385"/>
                  <a:pt x="695697" y="118244"/>
                </a:cubicBezTo>
                <a:cubicBezTo>
                  <a:pt x="695797" y="117996"/>
                  <a:pt x="696045" y="117798"/>
                  <a:pt x="696441" y="117649"/>
                </a:cubicBezTo>
                <a:cubicBezTo>
                  <a:pt x="696838" y="117500"/>
                  <a:pt x="697310" y="117376"/>
                  <a:pt x="697855" y="117277"/>
                </a:cubicBezTo>
                <a:cubicBezTo>
                  <a:pt x="699691" y="116830"/>
                  <a:pt x="701464" y="116198"/>
                  <a:pt x="703176" y="115379"/>
                </a:cubicBezTo>
                <a:cubicBezTo>
                  <a:pt x="704887" y="114561"/>
                  <a:pt x="706847" y="112973"/>
                  <a:pt x="709055" y="110617"/>
                </a:cubicBezTo>
                <a:cubicBezTo>
                  <a:pt x="711262" y="108260"/>
                  <a:pt x="713408" y="104924"/>
                  <a:pt x="715491" y="100608"/>
                </a:cubicBezTo>
                <a:close/>
                <a:moveTo>
                  <a:pt x="739230" y="99492"/>
                </a:moveTo>
                <a:cubicBezTo>
                  <a:pt x="740321" y="102518"/>
                  <a:pt x="741239" y="105494"/>
                  <a:pt x="741983" y="108421"/>
                </a:cubicBezTo>
                <a:cubicBezTo>
                  <a:pt x="742727" y="111348"/>
                  <a:pt x="743099" y="113556"/>
                  <a:pt x="743099" y="115044"/>
                </a:cubicBezTo>
                <a:cubicBezTo>
                  <a:pt x="743099" y="115441"/>
                  <a:pt x="743074" y="115714"/>
                  <a:pt x="743025" y="115863"/>
                </a:cubicBezTo>
                <a:cubicBezTo>
                  <a:pt x="742727" y="117202"/>
                  <a:pt x="742169" y="118889"/>
                  <a:pt x="741350" y="120923"/>
                </a:cubicBezTo>
                <a:cubicBezTo>
                  <a:pt x="740532" y="122957"/>
                  <a:pt x="739639" y="124730"/>
                  <a:pt x="738671" y="126244"/>
                </a:cubicBezTo>
                <a:cubicBezTo>
                  <a:pt x="737704" y="127757"/>
                  <a:pt x="736824" y="128513"/>
                  <a:pt x="736030" y="128513"/>
                </a:cubicBezTo>
                <a:cubicBezTo>
                  <a:pt x="735434" y="128513"/>
                  <a:pt x="734604" y="128054"/>
                  <a:pt x="733537" y="127137"/>
                </a:cubicBezTo>
                <a:cubicBezTo>
                  <a:pt x="732470" y="126219"/>
                  <a:pt x="731540" y="125078"/>
                  <a:pt x="730746" y="123713"/>
                </a:cubicBezTo>
                <a:cubicBezTo>
                  <a:pt x="729952" y="122349"/>
                  <a:pt x="729556" y="121022"/>
                  <a:pt x="729556" y="119732"/>
                </a:cubicBezTo>
                <a:cubicBezTo>
                  <a:pt x="729556" y="119087"/>
                  <a:pt x="729704" y="118418"/>
                  <a:pt x="730002" y="117723"/>
                </a:cubicBezTo>
                <a:cubicBezTo>
                  <a:pt x="730151" y="117525"/>
                  <a:pt x="730920" y="116805"/>
                  <a:pt x="732309" y="115565"/>
                </a:cubicBezTo>
                <a:cubicBezTo>
                  <a:pt x="733698" y="114325"/>
                  <a:pt x="734839" y="112663"/>
                  <a:pt x="735732" y="110579"/>
                </a:cubicBezTo>
                <a:cubicBezTo>
                  <a:pt x="736575" y="108645"/>
                  <a:pt x="736997" y="106412"/>
                  <a:pt x="736997" y="103882"/>
                </a:cubicBezTo>
                <a:cubicBezTo>
                  <a:pt x="736997" y="102940"/>
                  <a:pt x="736948" y="102096"/>
                  <a:pt x="736848" y="101352"/>
                </a:cubicBezTo>
                <a:cubicBezTo>
                  <a:pt x="736749" y="100608"/>
                  <a:pt x="736675" y="100137"/>
                  <a:pt x="736625" y="99938"/>
                </a:cubicBezTo>
                <a:close/>
                <a:moveTo>
                  <a:pt x="754336" y="97185"/>
                </a:moveTo>
                <a:lnTo>
                  <a:pt x="755973" y="98301"/>
                </a:lnTo>
                <a:cubicBezTo>
                  <a:pt x="760686" y="101625"/>
                  <a:pt x="764419" y="104366"/>
                  <a:pt x="767172" y="106524"/>
                </a:cubicBezTo>
                <a:cubicBezTo>
                  <a:pt x="769925" y="108682"/>
                  <a:pt x="771525" y="110356"/>
                  <a:pt x="771972" y="111547"/>
                </a:cubicBezTo>
                <a:cubicBezTo>
                  <a:pt x="772071" y="111745"/>
                  <a:pt x="772120" y="112167"/>
                  <a:pt x="772120" y="112812"/>
                </a:cubicBezTo>
                <a:cubicBezTo>
                  <a:pt x="772120" y="114250"/>
                  <a:pt x="771761" y="116123"/>
                  <a:pt x="771042" y="118430"/>
                </a:cubicBezTo>
                <a:cubicBezTo>
                  <a:pt x="770322" y="120737"/>
                  <a:pt x="769442" y="122759"/>
                  <a:pt x="768400" y="124495"/>
                </a:cubicBezTo>
                <a:cubicBezTo>
                  <a:pt x="767358" y="126231"/>
                  <a:pt x="766366" y="127099"/>
                  <a:pt x="765423" y="127099"/>
                </a:cubicBezTo>
                <a:cubicBezTo>
                  <a:pt x="765076" y="127099"/>
                  <a:pt x="764716" y="126653"/>
                  <a:pt x="764344" y="125760"/>
                </a:cubicBezTo>
                <a:cubicBezTo>
                  <a:pt x="763972" y="124867"/>
                  <a:pt x="763439" y="123329"/>
                  <a:pt x="762744" y="121146"/>
                </a:cubicBezTo>
                <a:cubicBezTo>
                  <a:pt x="761405" y="116731"/>
                  <a:pt x="759966" y="112688"/>
                  <a:pt x="758428" y="109017"/>
                </a:cubicBezTo>
                <a:cubicBezTo>
                  <a:pt x="756890" y="105346"/>
                  <a:pt x="754832" y="101873"/>
                  <a:pt x="752252" y="98599"/>
                </a:cubicBezTo>
                <a:close/>
                <a:moveTo>
                  <a:pt x="777330" y="97036"/>
                </a:moveTo>
                <a:cubicBezTo>
                  <a:pt x="785168" y="99765"/>
                  <a:pt x="791716" y="102344"/>
                  <a:pt x="796975" y="104775"/>
                </a:cubicBezTo>
                <a:cubicBezTo>
                  <a:pt x="802233" y="107206"/>
                  <a:pt x="805458" y="109215"/>
                  <a:pt x="806649" y="110803"/>
                </a:cubicBezTo>
                <a:cubicBezTo>
                  <a:pt x="807194" y="111547"/>
                  <a:pt x="807604" y="112799"/>
                  <a:pt x="807876" y="114561"/>
                </a:cubicBezTo>
                <a:cubicBezTo>
                  <a:pt x="808149" y="116322"/>
                  <a:pt x="808286" y="118244"/>
                  <a:pt x="808286" y="120328"/>
                </a:cubicBezTo>
                <a:cubicBezTo>
                  <a:pt x="808286" y="122808"/>
                  <a:pt x="808112" y="125041"/>
                  <a:pt x="807765" y="127025"/>
                </a:cubicBezTo>
                <a:cubicBezTo>
                  <a:pt x="807418" y="129009"/>
                  <a:pt x="806996" y="130026"/>
                  <a:pt x="806500" y="130076"/>
                </a:cubicBezTo>
                <a:cubicBezTo>
                  <a:pt x="806301" y="130126"/>
                  <a:pt x="805768" y="129642"/>
                  <a:pt x="804900" y="128625"/>
                </a:cubicBezTo>
                <a:cubicBezTo>
                  <a:pt x="804032" y="127608"/>
                  <a:pt x="803027" y="126380"/>
                  <a:pt x="801886" y="124941"/>
                </a:cubicBezTo>
                <a:cubicBezTo>
                  <a:pt x="797322" y="119286"/>
                  <a:pt x="792956" y="114263"/>
                  <a:pt x="788789" y="109872"/>
                </a:cubicBezTo>
                <a:cubicBezTo>
                  <a:pt x="784622" y="105482"/>
                  <a:pt x="780232" y="101972"/>
                  <a:pt x="775618" y="99343"/>
                </a:cubicBezTo>
                <a:close/>
                <a:moveTo>
                  <a:pt x="1438350" y="94357"/>
                </a:moveTo>
                <a:lnTo>
                  <a:pt x="1439689" y="96664"/>
                </a:lnTo>
                <a:cubicBezTo>
                  <a:pt x="1432645" y="101327"/>
                  <a:pt x="1426518" y="105656"/>
                  <a:pt x="1421309" y="109649"/>
                </a:cubicBezTo>
                <a:cubicBezTo>
                  <a:pt x="1416100" y="113643"/>
                  <a:pt x="1412379" y="116706"/>
                  <a:pt x="1410147" y="118839"/>
                </a:cubicBezTo>
                <a:cubicBezTo>
                  <a:pt x="1408609" y="120278"/>
                  <a:pt x="1406984" y="122027"/>
                  <a:pt x="1405273" y="124086"/>
                </a:cubicBezTo>
                <a:cubicBezTo>
                  <a:pt x="1403561" y="126144"/>
                  <a:pt x="1402457" y="127496"/>
                  <a:pt x="1401961" y="128141"/>
                </a:cubicBezTo>
                <a:lnTo>
                  <a:pt x="1384176" y="116086"/>
                </a:lnTo>
                <a:lnTo>
                  <a:pt x="1385888" y="113333"/>
                </a:lnTo>
                <a:cubicBezTo>
                  <a:pt x="1386086" y="113382"/>
                  <a:pt x="1386545" y="113469"/>
                  <a:pt x="1387264" y="113593"/>
                </a:cubicBezTo>
                <a:cubicBezTo>
                  <a:pt x="1387984" y="113717"/>
                  <a:pt x="1388889" y="113779"/>
                  <a:pt x="1389980" y="113779"/>
                </a:cubicBezTo>
                <a:cubicBezTo>
                  <a:pt x="1392114" y="113779"/>
                  <a:pt x="1394396" y="113482"/>
                  <a:pt x="1396827" y="112886"/>
                </a:cubicBezTo>
                <a:cubicBezTo>
                  <a:pt x="1400795" y="111894"/>
                  <a:pt x="1405856" y="110021"/>
                  <a:pt x="1412007" y="107268"/>
                </a:cubicBezTo>
                <a:cubicBezTo>
                  <a:pt x="1418159" y="104515"/>
                  <a:pt x="1424087" y="101687"/>
                  <a:pt x="1429792" y="98785"/>
                </a:cubicBezTo>
                <a:cubicBezTo>
                  <a:pt x="1435497" y="95883"/>
                  <a:pt x="1438350" y="94407"/>
                  <a:pt x="1438350" y="94357"/>
                </a:cubicBezTo>
                <a:close/>
                <a:moveTo>
                  <a:pt x="1824931" y="88404"/>
                </a:moveTo>
                <a:lnTo>
                  <a:pt x="1826493" y="90041"/>
                </a:lnTo>
                <a:cubicBezTo>
                  <a:pt x="1820292" y="93911"/>
                  <a:pt x="1814922" y="97619"/>
                  <a:pt x="1810383" y="101166"/>
                </a:cubicBezTo>
                <a:cubicBezTo>
                  <a:pt x="1805844" y="104713"/>
                  <a:pt x="1801490" y="108322"/>
                  <a:pt x="1797323" y="111993"/>
                </a:cubicBezTo>
                <a:lnTo>
                  <a:pt x="1794421" y="114449"/>
                </a:lnTo>
                <a:cubicBezTo>
                  <a:pt x="1792635" y="115888"/>
                  <a:pt x="1790713" y="117649"/>
                  <a:pt x="1788654" y="119732"/>
                </a:cubicBezTo>
                <a:cubicBezTo>
                  <a:pt x="1786595" y="121816"/>
                  <a:pt x="1785268" y="123180"/>
                  <a:pt x="1784673" y="123825"/>
                </a:cubicBezTo>
                <a:lnTo>
                  <a:pt x="1764506" y="111472"/>
                </a:lnTo>
                <a:lnTo>
                  <a:pt x="1766367" y="108570"/>
                </a:lnTo>
                <a:cubicBezTo>
                  <a:pt x="1766367" y="108620"/>
                  <a:pt x="1766875" y="108756"/>
                  <a:pt x="1767892" y="108980"/>
                </a:cubicBezTo>
                <a:cubicBezTo>
                  <a:pt x="1768909" y="109203"/>
                  <a:pt x="1770137" y="109314"/>
                  <a:pt x="1771576" y="109314"/>
                </a:cubicBezTo>
                <a:cubicBezTo>
                  <a:pt x="1773560" y="109314"/>
                  <a:pt x="1775743" y="109042"/>
                  <a:pt x="1778124" y="108496"/>
                </a:cubicBezTo>
                <a:cubicBezTo>
                  <a:pt x="1782589" y="107404"/>
                  <a:pt x="1788294" y="105370"/>
                  <a:pt x="1795240" y="102394"/>
                </a:cubicBezTo>
                <a:cubicBezTo>
                  <a:pt x="1802185" y="99417"/>
                  <a:pt x="1808870" y="96354"/>
                  <a:pt x="1815294" y="93204"/>
                </a:cubicBezTo>
                <a:cubicBezTo>
                  <a:pt x="1821718" y="90054"/>
                  <a:pt x="1824931" y="88454"/>
                  <a:pt x="1824931" y="88404"/>
                </a:cubicBezTo>
                <a:close/>
                <a:moveTo>
                  <a:pt x="1868016" y="87958"/>
                </a:moveTo>
                <a:cubicBezTo>
                  <a:pt x="1866181" y="87958"/>
                  <a:pt x="1862560" y="88330"/>
                  <a:pt x="1857152" y="89074"/>
                </a:cubicBezTo>
                <a:cubicBezTo>
                  <a:pt x="1851744" y="89818"/>
                  <a:pt x="1845791" y="90884"/>
                  <a:pt x="1839293" y="92274"/>
                </a:cubicBezTo>
                <a:cubicBezTo>
                  <a:pt x="1839590" y="101600"/>
                  <a:pt x="1840037" y="108421"/>
                  <a:pt x="1840632" y="112737"/>
                </a:cubicBezTo>
                <a:cubicBezTo>
                  <a:pt x="1848669" y="112489"/>
                  <a:pt x="1856185" y="111894"/>
                  <a:pt x="1863180" y="110951"/>
                </a:cubicBezTo>
                <a:lnTo>
                  <a:pt x="1865189" y="110654"/>
                </a:lnTo>
                <a:cubicBezTo>
                  <a:pt x="1867223" y="102766"/>
                  <a:pt x="1868711" y="96366"/>
                  <a:pt x="1869654" y="91455"/>
                </a:cubicBezTo>
                <a:cubicBezTo>
                  <a:pt x="1869802" y="90760"/>
                  <a:pt x="1869877" y="90190"/>
                  <a:pt x="1869877" y="89743"/>
                </a:cubicBezTo>
                <a:cubicBezTo>
                  <a:pt x="1869877" y="89099"/>
                  <a:pt x="1869728" y="88640"/>
                  <a:pt x="1869430" y="88367"/>
                </a:cubicBezTo>
                <a:cubicBezTo>
                  <a:pt x="1869133" y="88094"/>
                  <a:pt x="1868662" y="87958"/>
                  <a:pt x="1868016" y="87958"/>
                </a:cubicBezTo>
                <a:close/>
                <a:moveTo>
                  <a:pt x="1450182" y="74935"/>
                </a:moveTo>
                <a:cubicBezTo>
                  <a:pt x="1450578" y="88280"/>
                  <a:pt x="1451050" y="97954"/>
                  <a:pt x="1451595" y="103957"/>
                </a:cubicBezTo>
                <a:lnTo>
                  <a:pt x="1466552" y="101724"/>
                </a:lnTo>
                <a:cubicBezTo>
                  <a:pt x="1467148" y="92050"/>
                  <a:pt x="1467446" y="83269"/>
                  <a:pt x="1467446" y="75382"/>
                </a:cubicBezTo>
                <a:lnTo>
                  <a:pt x="1463427" y="76498"/>
                </a:lnTo>
                <a:cubicBezTo>
                  <a:pt x="1461145" y="77143"/>
                  <a:pt x="1459421" y="77763"/>
                  <a:pt x="1458255" y="78358"/>
                </a:cubicBezTo>
                <a:cubicBezTo>
                  <a:pt x="1457090" y="78953"/>
                  <a:pt x="1456383" y="79276"/>
                  <a:pt x="1456135" y="79326"/>
                </a:cubicBezTo>
                <a:cubicBezTo>
                  <a:pt x="1455936" y="79326"/>
                  <a:pt x="1455192" y="78854"/>
                  <a:pt x="1453902" y="77912"/>
                </a:cubicBezTo>
                <a:cubicBezTo>
                  <a:pt x="1452612" y="76969"/>
                  <a:pt x="1451372" y="75977"/>
                  <a:pt x="1450182" y="74935"/>
                </a:cubicBezTo>
                <a:close/>
                <a:moveTo>
                  <a:pt x="1876053" y="73372"/>
                </a:moveTo>
                <a:cubicBezTo>
                  <a:pt x="1876896" y="73472"/>
                  <a:pt x="1878199" y="74191"/>
                  <a:pt x="1879960" y="75530"/>
                </a:cubicBezTo>
                <a:cubicBezTo>
                  <a:pt x="1881721" y="76870"/>
                  <a:pt x="1883321" y="78333"/>
                  <a:pt x="1884760" y="79921"/>
                </a:cubicBezTo>
                <a:cubicBezTo>
                  <a:pt x="1886198" y="81508"/>
                  <a:pt x="1886918" y="82699"/>
                  <a:pt x="1886918" y="83493"/>
                </a:cubicBezTo>
                <a:cubicBezTo>
                  <a:pt x="1886918" y="83691"/>
                  <a:pt x="1886732" y="84001"/>
                  <a:pt x="1886360" y="84423"/>
                </a:cubicBezTo>
                <a:cubicBezTo>
                  <a:pt x="1885987" y="84845"/>
                  <a:pt x="1885640" y="85192"/>
                  <a:pt x="1885318" y="85465"/>
                </a:cubicBezTo>
                <a:cubicBezTo>
                  <a:pt x="1884995" y="85738"/>
                  <a:pt x="1884760" y="85948"/>
                  <a:pt x="1884611" y="86097"/>
                </a:cubicBezTo>
                <a:cubicBezTo>
                  <a:pt x="1883867" y="86742"/>
                  <a:pt x="1883135" y="87424"/>
                  <a:pt x="1882416" y="88144"/>
                </a:cubicBezTo>
                <a:cubicBezTo>
                  <a:pt x="1881696" y="88863"/>
                  <a:pt x="1881212" y="89495"/>
                  <a:pt x="1880964" y="90041"/>
                </a:cubicBezTo>
                <a:cubicBezTo>
                  <a:pt x="1880419" y="91331"/>
                  <a:pt x="1879501" y="93997"/>
                  <a:pt x="1878211" y="98041"/>
                </a:cubicBezTo>
                <a:cubicBezTo>
                  <a:pt x="1876921" y="102084"/>
                  <a:pt x="1875731" y="105991"/>
                  <a:pt x="1874639" y="109761"/>
                </a:cubicBezTo>
                <a:lnTo>
                  <a:pt x="1876276" y="111100"/>
                </a:lnTo>
                <a:cubicBezTo>
                  <a:pt x="1879798" y="114077"/>
                  <a:pt x="1882279" y="116185"/>
                  <a:pt x="1883718" y="117425"/>
                </a:cubicBezTo>
                <a:lnTo>
                  <a:pt x="1882155" y="120253"/>
                </a:lnTo>
                <a:cubicBezTo>
                  <a:pt x="1882155" y="120204"/>
                  <a:pt x="1881547" y="120018"/>
                  <a:pt x="1880332" y="119695"/>
                </a:cubicBezTo>
                <a:cubicBezTo>
                  <a:pt x="1879117" y="119373"/>
                  <a:pt x="1877467" y="119063"/>
                  <a:pt x="1875383" y="118765"/>
                </a:cubicBezTo>
                <a:cubicBezTo>
                  <a:pt x="1873300" y="118467"/>
                  <a:pt x="1870869" y="118318"/>
                  <a:pt x="1868091" y="118318"/>
                </a:cubicBezTo>
                <a:cubicBezTo>
                  <a:pt x="1865313" y="118318"/>
                  <a:pt x="1861232" y="118505"/>
                  <a:pt x="1855850" y="118877"/>
                </a:cubicBezTo>
                <a:cubicBezTo>
                  <a:pt x="1850467" y="119249"/>
                  <a:pt x="1845618" y="119633"/>
                  <a:pt x="1841302" y="120030"/>
                </a:cubicBezTo>
                <a:cubicBezTo>
                  <a:pt x="1841004" y="122114"/>
                  <a:pt x="1840446" y="124396"/>
                  <a:pt x="1839628" y="126876"/>
                </a:cubicBezTo>
                <a:cubicBezTo>
                  <a:pt x="1838809" y="129357"/>
                  <a:pt x="1838201" y="130572"/>
                  <a:pt x="1837804" y="130522"/>
                </a:cubicBezTo>
                <a:cubicBezTo>
                  <a:pt x="1837408" y="130473"/>
                  <a:pt x="1836539" y="129505"/>
                  <a:pt x="1835200" y="127620"/>
                </a:cubicBezTo>
                <a:cubicBezTo>
                  <a:pt x="1833860" y="125735"/>
                  <a:pt x="1832608" y="123713"/>
                  <a:pt x="1831442" y="121555"/>
                </a:cubicBezTo>
                <a:cubicBezTo>
                  <a:pt x="1830276" y="119397"/>
                  <a:pt x="1829693" y="117822"/>
                  <a:pt x="1829693" y="116830"/>
                </a:cubicBezTo>
                <a:cubicBezTo>
                  <a:pt x="1829693" y="116681"/>
                  <a:pt x="1829904" y="115863"/>
                  <a:pt x="1830326" y="114375"/>
                </a:cubicBezTo>
                <a:cubicBezTo>
                  <a:pt x="1830748" y="112886"/>
                  <a:pt x="1831120" y="110976"/>
                  <a:pt x="1831442" y="108645"/>
                </a:cubicBezTo>
                <a:cubicBezTo>
                  <a:pt x="1831764" y="106313"/>
                  <a:pt x="1831926" y="103560"/>
                  <a:pt x="1831926" y="100385"/>
                </a:cubicBezTo>
                <a:cubicBezTo>
                  <a:pt x="1831926" y="98103"/>
                  <a:pt x="1831876" y="96342"/>
                  <a:pt x="1831777" y="95101"/>
                </a:cubicBezTo>
                <a:cubicBezTo>
                  <a:pt x="1831578" y="91926"/>
                  <a:pt x="1831144" y="89074"/>
                  <a:pt x="1830474" y="86544"/>
                </a:cubicBezTo>
                <a:cubicBezTo>
                  <a:pt x="1829805" y="84014"/>
                  <a:pt x="1829110" y="81942"/>
                  <a:pt x="1828391" y="80330"/>
                </a:cubicBezTo>
                <a:cubicBezTo>
                  <a:pt x="1827672" y="78718"/>
                  <a:pt x="1827312" y="77986"/>
                  <a:pt x="1827312" y="78135"/>
                </a:cubicBezTo>
                <a:lnTo>
                  <a:pt x="1829916" y="76200"/>
                </a:lnTo>
                <a:lnTo>
                  <a:pt x="1837879" y="84683"/>
                </a:lnTo>
                <a:cubicBezTo>
                  <a:pt x="1849388" y="83145"/>
                  <a:pt x="1859037" y="81434"/>
                  <a:pt x="1866826" y="79549"/>
                </a:cubicBezTo>
                <a:cubicBezTo>
                  <a:pt x="1868165" y="79201"/>
                  <a:pt x="1869381" y="78643"/>
                  <a:pt x="1870472" y="77874"/>
                </a:cubicBezTo>
                <a:cubicBezTo>
                  <a:pt x="1871564" y="77105"/>
                  <a:pt x="1872779" y="76101"/>
                  <a:pt x="1874118" y="74861"/>
                </a:cubicBezTo>
                <a:cubicBezTo>
                  <a:pt x="1875110" y="73868"/>
                  <a:pt x="1875756" y="73372"/>
                  <a:pt x="1876053" y="73372"/>
                </a:cubicBezTo>
                <a:close/>
                <a:moveTo>
                  <a:pt x="1489174" y="71512"/>
                </a:moveTo>
                <a:cubicBezTo>
                  <a:pt x="1487736" y="71512"/>
                  <a:pt x="1486644" y="71562"/>
                  <a:pt x="1485900" y="71661"/>
                </a:cubicBezTo>
                <a:cubicBezTo>
                  <a:pt x="1483122" y="71909"/>
                  <a:pt x="1479426" y="72554"/>
                  <a:pt x="1474812" y="73596"/>
                </a:cubicBezTo>
                <a:cubicBezTo>
                  <a:pt x="1475011" y="80839"/>
                  <a:pt x="1475358" y="89644"/>
                  <a:pt x="1475854" y="100013"/>
                </a:cubicBezTo>
                <a:lnTo>
                  <a:pt x="1478161" y="99492"/>
                </a:lnTo>
                <a:cubicBezTo>
                  <a:pt x="1481435" y="98648"/>
                  <a:pt x="1483568" y="97780"/>
                  <a:pt x="1484561" y="96887"/>
                </a:cubicBezTo>
                <a:cubicBezTo>
                  <a:pt x="1485553" y="95994"/>
                  <a:pt x="1486074" y="95548"/>
                  <a:pt x="1486124" y="95548"/>
                </a:cubicBezTo>
                <a:cubicBezTo>
                  <a:pt x="1486272" y="95548"/>
                  <a:pt x="1486855" y="95945"/>
                  <a:pt x="1487872" y="96738"/>
                </a:cubicBezTo>
                <a:cubicBezTo>
                  <a:pt x="1488889" y="97532"/>
                  <a:pt x="1490142" y="98549"/>
                  <a:pt x="1491630" y="99789"/>
                </a:cubicBezTo>
                <a:lnTo>
                  <a:pt x="1492077" y="97408"/>
                </a:lnTo>
                <a:cubicBezTo>
                  <a:pt x="1493218" y="91009"/>
                  <a:pt x="1494036" y="82501"/>
                  <a:pt x="1494532" y="71884"/>
                </a:cubicBezTo>
                <a:cubicBezTo>
                  <a:pt x="1492796" y="71636"/>
                  <a:pt x="1491010" y="71512"/>
                  <a:pt x="1489174" y="71512"/>
                </a:cubicBezTo>
                <a:close/>
                <a:moveTo>
                  <a:pt x="1097533" y="56852"/>
                </a:moveTo>
                <a:lnTo>
                  <a:pt x="1092027" y="81260"/>
                </a:lnTo>
                <a:lnTo>
                  <a:pt x="1108323" y="81260"/>
                </a:lnTo>
                <a:lnTo>
                  <a:pt x="1113756" y="56852"/>
                </a:lnTo>
                <a:close/>
                <a:moveTo>
                  <a:pt x="402208" y="56852"/>
                </a:moveTo>
                <a:lnTo>
                  <a:pt x="396702" y="81260"/>
                </a:lnTo>
                <a:lnTo>
                  <a:pt x="412998" y="81260"/>
                </a:lnTo>
                <a:lnTo>
                  <a:pt x="418430" y="56852"/>
                </a:lnTo>
                <a:close/>
                <a:moveTo>
                  <a:pt x="1466552" y="45765"/>
                </a:moveTo>
                <a:lnTo>
                  <a:pt x="1449735" y="48890"/>
                </a:lnTo>
                <a:cubicBezTo>
                  <a:pt x="1449685" y="49585"/>
                  <a:pt x="1449660" y="50999"/>
                  <a:pt x="1449660" y="53132"/>
                </a:cubicBezTo>
                <a:lnTo>
                  <a:pt x="1449735" y="57522"/>
                </a:lnTo>
                <a:lnTo>
                  <a:pt x="1450033" y="71214"/>
                </a:lnTo>
                <a:cubicBezTo>
                  <a:pt x="1453803" y="71264"/>
                  <a:pt x="1457623" y="70966"/>
                  <a:pt x="1461492" y="70321"/>
                </a:cubicBezTo>
                <a:cubicBezTo>
                  <a:pt x="1463526" y="70024"/>
                  <a:pt x="1465511" y="69652"/>
                  <a:pt x="1467446" y="69205"/>
                </a:cubicBezTo>
                <a:cubicBezTo>
                  <a:pt x="1467396" y="64443"/>
                  <a:pt x="1467197" y="57795"/>
                  <a:pt x="1466850" y="49262"/>
                </a:cubicBezTo>
                <a:cubicBezTo>
                  <a:pt x="1466751" y="47675"/>
                  <a:pt x="1466652" y="46509"/>
                  <a:pt x="1466552" y="45765"/>
                </a:cubicBezTo>
                <a:close/>
                <a:moveTo>
                  <a:pt x="1649686" y="43607"/>
                </a:moveTo>
                <a:cubicBezTo>
                  <a:pt x="1651868" y="45492"/>
                  <a:pt x="1654696" y="47625"/>
                  <a:pt x="1658169" y="50006"/>
                </a:cubicBezTo>
                <a:cubicBezTo>
                  <a:pt x="1659855" y="51098"/>
                  <a:pt x="1661108" y="51978"/>
                  <a:pt x="1661927" y="52648"/>
                </a:cubicBezTo>
                <a:cubicBezTo>
                  <a:pt x="1662745" y="53318"/>
                  <a:pt x="1663179" y="53826"/>
                  <a:pt x="1663229" y="54174"/>
                </a:cubicBezTo>
                <a:cubicBezTo>
                  <a:pt x="1663229" y="54818"/>
                  <a:pt x="1663080" y="55587"/>
                  <a:pt x="1662782" y="56480"/>
                </a:cubicBezTo>
                <a:cubicBezTo>
                  <a:pt x="1662435" y="57572"/>
                  <a:pt x="1662162" y="58713"/>
                  <a:pt x="1661964" y="59903"/>
                </a:cubicBezTo>
                <a:cubicBezTo>
                  <a:pt x="1661766" y="61094"/>
                  <a:pt x="1661666" y="62657"/>
                  <a:pt x="1661666" y="64592"/>
                </a:cubicBezTo>
                <a:lnTo>
                  <a:pt x="1661666" y="73447"/>
                </a:lnTo>
                <a:cubicBezTo>
                  <a:pt x="1661666" y="82476"/>
                  <a:pt x="1661716" y="89347"/>
                  <a:pt x="1661815" y="94059"/>
                </a:cubicBezTo>
                <a:cubicBezTo>
                  <a:pt x="1661914" y="98772"/>
                  <a:pt x="1662088" y="103014"/>
                  <a:pt x="1662336" y="106784"/>
                </a:cubicBezTo>
                <a:cubicBezTo>
                  <a:pt x="1662584" y="110753"/>
                  <a:pt x="1663006" y="114474"/>
                  <a:pt x="1663601" y="117946"/>
                </a:cubicBezTo>
                <a:cubicBezTo>
                  <a:pt x="1663750" y="118691"/>
                  <a:pt x="1663824" y="119211"/>
                  <a:pt x="1663824" y="119509"/>
                </a:cubicBezTo>
                <a:cubicBezTo>
                  <a:pt x="1663874" y="120055"/>
                  <a:pt x="1663489" y="121270"/>
                  <a:pt x="1662671" y="123155"/>
                </a:cubicBezTo>
                <a:cubicBezTo>
                  <a:pt x="1661852" y="125041"/>
                  <a:pt x="1660947" y="126752"/>
                  <a:pt x="1659955" y="128290"/>
                </a:cubicBezTo>
                <a:cubicBezTo>
                  <a:pt x="1658962" y="129828"/>
                  <a:pt x="1658144" y="130597"/>
                  <a:pt x="1657499" y="130597"/>
                </a:cubicBezTo>
                <a:cubicBezTo>
                  <a:pt x="1656953" y="130597"/>
                  <a:pt x="1656085" y="129704"/>
                  <a:pt x="1654894" y="127918"/>
                </a:cubicBezTo>
                <a:cubicBezTo>
                  <a:pt x="1653704" y="126132"/>
                  <a:pt x="1652588" y="124185"/>
                  <a:pt x="1651546" y="122076"/>
                </a:cubicBezTo>
                <a:cubicBezTo>
                  <a:pt x="1650504" y="119968"/>
                  <a:pt x="1649983" y="118542"/>
                  <a:pt x="1649983" y="117798"/>
                </a:cubicBezTo>
                <a:cubicBezTo>
                  <a:pt x="1649934" y="117202"/>
                  <a:pt x="1650107" y="116260"/>
                  <a:pt x="1650504" y="114970"/>
                </a:cubicBezTo>
                <a:cubicBezTo>
                  <a:pt x="1651050" y="112936"/>
                  <a:pt x="1651521" y="110765"/>
                  <a:pt x="1651918" y="108459"/>
                </a:cubicBezTo>
                <a:cubicBezTo>
                  <a:pt x="1652315" y="106152"/>
                  <a:pt x="1652613" y="102890"/>
                  <a:pt x="1652811" y="98673"/>
                </a:cubicBezTo>
                <a:cubicBezTo>
                  <a:pt x="1652960" y="94655"/>
                  <a:pt x="1653034" y="90264"/>
                  <a:pt x="1653034" y="85502"/>
                </a:cubicBezTo>
                <a:cubicBezTo>
                  <a:pt x="1653034" y="77763"/>
                  <a:pt x="1652836" y="68858"/>
                  <a:pt x="1652439" y="58787"/>
                </a:cubicBezTo>
                <a:cubicBezTo>
                  <a:pt x="1652340" y="56108"/>
                  <a:pt x="1651930" y="53777"/>
                  <a:pt x="1651211" y="51792"/>
                </a:cubicBezTo>
                <a:cubicBezTo>
                  <a:pt x="1650492" y="49808"/>
                  <a:pt x="1649710" y="48208"/>
                  <a:pt x="1648867" y="46993"/>
                </a:cubicBezTo>
                <a:cubicBezTo>
                  <a:pt x="1648024" y="45777"/>
                  <a:pt x="1647602" y="45244"/>
                  <a:pt x="1647602" y="45393"/>
                </a:cubicBezTo>
                <a:close/>
                <a:moveTo>
                  <a:pt x="1227386" y="42044"/>
                </a:moveTo>
                <a:cubicBezTo>
                  <a:pt x="1227733" y="42044"/>
                  <a:pt x="1228378" y="42491"/>
                  <a:pt x="1229320" y="43384"/>
                </a:cubicBezTo>
                <a:cubicBezTo>
                  <a:pt x="1230263" y="44276"/>
                  <a:pt x="1231181" y="45219"/>
                  <a:pt x="1232074" y="46211"/>
                </a:cubicBezTo>
                <a:cubicBezTo>
                  <a:pt x="1232967" y="47203"/>
                  <a:pt x="1233537" y="47848"/>
                  <a:pt x="1233785" y="48146"/>
                </a:cubicBezTo>
                <a:lnTo>
                  <a:pt x="1229916" y="51941"/>
                </a:lnTo>
                <a:cubicBezTo>
                  <a:pt x="1229817" y="52040"/>
                  <a:pt x="1229556" y="52313"/>
                  <a:pt x="1229134" y="52760"/>
                </a:cubicBezTo>
                <a:cubicBezTo>
                  <a:pt x="1228713" y="53206"/>
                  <a:pt x="1228328" y="53739"/>
                  <a:pt x="1227981" y="54360"/>
                </a:cubicBezTo>
                <a:cubicBezTo>
                  <a:pt x="1227634" y="54980"/>
                  <a:pt x="1227435" y="55637"/>
                  <a:pt x="1227386" y="56332"/>
                </a:cubicBezTo>
                <a:cubicBezTo>
                  <a:pt x="1227237" y="57869"/>
                  <a:pt x="1226964" y="62917"/>
                  <a:pt x="1226567" y="71475"/>
                </a:cubicBezTo>
                <a:cubicBezTo>
                  <a:pt x="1226170" y="80032"/>
                  <a:pt x="1225848" y="86990"/>
                  <a:pt x="1225600" y="92348"/>
                </a:cubicBezTo>
                <a:cubicBezTo>
                  <a:pt x="1227981" y="89570"/>
                  <a:pt x="1230238" y="86767"/>
                  <a:pt x="1232372" y="83939"/>
                </a:cubicBezTo>
                <a:cubicBezTo>
                  <a:pt x="1234505" y="81111"/>
                  <a:pt x="1236229" y="78743"/>
                  <a:pt x="1237543" y="76833"/>
                </a:cubicBezTo>
                <a:cubicBezTo>
                  <a:pt x="1238858" y="74923"/>
                  <a:pt x="1239689" y="73720"/>
                  <a:pt x="1240036" y="73224"/>
                </a:cubicBezTo>
                <a:lnTo>
                  <a:pt x="1241896" y="74340"/>
                </a:lnTo>
                <a:cubicBezTo>
                  <a:pt x="1238027" y="81136"/>
                  <a:pt x="1234567" y="88020"/>
                  <a:pt x="1231516" y="94990"/>
                </a:cubicBezTo>
                <a:cubicBezTo>
                  <a:pt x="1228465" y="101960"/>
                  <a:pt x="1225984" y="108037"/>
                  <a:pt x="1224074" y="113221"/>
                </a:cubicBezTo>
                <a:cubicBezTo>
                  <a:pt x="1222164" y="118405"/>
                  <a:pt x="1221209" y="121121"/>
                  <a:pt x="1221209" y="121369"/>
                </a:cubicBezTo>
                <a:lnTo>
                  <a:pt x="1218977" y="122560"/>
                </a:lnTo>
                <a:cubicBezTo>
                  <a:pt x="1218679" y="122163"/>
                  <a:pt x="1217960" y="121295"/>
                  <a:pt x="1216819" y="119956"/>
                </a:cubicBezTo>
                <a:cubicBezTo>
                  <a:pt x="1215678" y="118616"/>
                  <a:pt x="1214165" y="117029"/>
                  <a:pt x="1212280" y="115193"/>
                </a:cubicBezTo>
                <a:cubicBezTo>
                  <a:pt x="1210394" y="113358"/>
                  <a:pt x="1208385" y="111671"/>
                  <a:pt x="1206252" y="110133"/>
                </a:cubicBezTo>
                <a:lnTo>
                  <a:pt x="1207368" y="108124"/>
                </a:lnTo>
                <a:cubicBezTo>
                  <a:pt x="1209998" y="107032"/>
                  <a:pt x="1213024" y="104974"/>
                  <a:pt x="1216447" y="101947"/>
                </a:cubicBezTo>
                <a:lnTo>
                  <a:pt x="1219944" y="52536"/>
                </a:lnTo>
                <a:cubicBezTo>
                  <a:pt x="1216372" y="53132"/>
                  <a:pt x="1213136" y="54000"/>
                  <a:pt x="1210233" y="55141"/>
                </a:cubicBezTo>
                <a:cubicBezTo>
                  <a:pt x="1207331" y="56282"/>
                  <a:pt x="1204950" y="57386"/>
                  <a:pt x="1203090" y="58452"/>
                </a:cubicBezTo>
                <a:cubicBezTo>
                  <a:pt x="1201229" y="59519"/>
                  <a:pt x="1200299" y="60102"/>
                  <a:pt x="1200299" y="60201"/>
                </a:cubicBezTo>
                <a:lnTo>
                  <a:pt x="1190104" y="51346"/>
                </a:lnTo>
                <a:lnTo>
                  <a:pt x="1191667" y="49411"/>
                </a:lnTo>
                <a:cubicBezTo>
                  <a:pt x="1192014" y="49461"/>
                  <a:pt x="1192820" y="49523"/>
                  <a:pt x="1194086" y="49597"/>
                </a:cubicBezTo>
                <a:cubicBezTo>
                  <a:pt x="1195350" y="49671"/>
                  <a:pt x="1196802" y="49709"/>
                  <a:pt x="1198439" y="49709"/>
                </a:cubicBezTo>
                <a:cubicBezTo>
                  <a:pt x="1200324" y="49709"/>
                  <a:pt x="1203920" y="49089"/>
                  <a:pt x="1209229" y="47848"/>
                </a:cubicBezTo>
                <a:cubicBezTo>
                  <a:pt x="1214537" y="46608"/>
                  <a:pt x="1218357" y="45641"/>
                  <a:pt x="1220688" y="44946"/>
                </a:cubicBezTo>
                <a:cubicBezTo>
                  <a:pt x="1221482" y="44698"/>
                  <a:pt x="1222822" y="44103"/>
                  <a:pt x="1224707" y="43160"/>
                </a:cubicBezTo>
                <a:cubicBezTo>
                  <a:pt x="1226096" y="42416"/>
                  <a:pt x="1226989" y="42044"/>
                  <a:pt x="1227386" y="42044"/>
                </a:cubicBezTo>
                <a:close/>
                <a:moveTo>
                  <a:pt x="1492374" y="41374"/>
                </a:moveTo>
                <a:cubicBezTo>
                  <a:pt x="1492126" y="41374"/>
                  <a:pt x="1491655" y="41424"/>
                  <a:pt x="1490960" y="41523"/>
                </a:cubicBezTo>
                <a:lnTo>
                  <a:pt x="1474961" y="44276"/>
                </a:lnTo>
                <a:cubicBezTo>
                  <a:pt x="1474664" y="47303"/>
                  <a:pt x="1474515" y="51668"/>
                  <a:pt x="1474515" y="57373"/>
                </a:cubicBezTo>
                <a:cubicBezTo>
                  <a:pt x="1474515" y="59259"/>
                  <a:pt x="1474564" y="62682"/>
                  <a:pt x="1474664" y="67642"/>
                </a:cubicBezTo>
                <a:cubicBezTo>
                  <a:pt x="1476995" y="67097"/>
                  <a:pt x="1478608" y="66675"/>
                  <a:pt x="1479501" y="66377"/>
                </a:cubicBezTo>
                <a:cubicBezTo>
                  <a:pt x="1483370" y="65137"/>
                  <a:pt x="1485764" y="64219"/>
                  <a:pt x="1486682" y="63624"/>
                </a:cubicBezTo>
                <a:cubicBezTo>
                  <a:pt x="1487599" y="63029"/>
                  <a:pt x="1488083" y="62731"/>
                  <a:pt x="1488133" y="62731"/>
                </a:cubicBezTo>
                <a:cubicBezTo>
                  <a:pt x="1488282" y="62731"/>
                  <a:pt x="1489100" y="63388"/>
                  <a:pt x="1490588" y="64703"/>
                </a:cubicBezTo>
                <a:cubicBezTo>
                  <a:pt x="1492077" y="66018"/>
                  <a:pt x="1493441" y="67270"/>
                  <a:pt x="1494681" y="68461"/>
                </a:cubicBezTo>
                <a:cubicBezTo>
                  <a:pt x="1495028" y="59531"/>
                  <a:pt x="1495202" y="51842"/>
                  <a:pt x="1495202" y="45393"/>
                </a:cubicBezTo>
                <a:cubicBezTo>
                  <a:pt x="1495202" y="43855"/>
                  <a:pt x="1494966" y="42801"/>
                  <a:pt x="1494495" y="42230"/>
                </a:cubicBezTo>
                <a:cubicBezTo>
                  <a:pt x="1494024" y="41660"/>
                  <a:pt x="1493317" y="41374"/>
                  <a:pt x="1492374" y="41374"/>
                </a:cubicBezTo>
                <a:close/>
                <a:moveTo>
                  <a:pt x="582141" y="40779"/>
                </a:moveTo>
                <a:cubicBezTo>
                  <a:pt x="588491" y="43805"/>
                  <a:pt x="594606" y="46931"/>
                  <a:pt x="600484" y="50155"/>
                </a:cubicBezTo>
                <a:cubicBezTo>
                  <a:pt x="606363" y="53380"/>
                  <a:pt x="611175" y="56220"/>
                  <a:pt x="614921" y="58676"/>
                </a:cubicBezTo>
                <a:cubicBezTo>
                  <a:pt x="618666" y="61131"/>
                  <a:pt x="620688" y="62781"/>
                  <a:pt x="620986" y="63624"/>
                </a:cubicBezTo>
                <a:cubicBezTo>
                  <a:pt x="621283" y="64368"/>
                  <a:pt x="621593" y="66253"/>
                  <a:pt x="621916" y="69280"/>
                </a:cubicBezTo>
                <a:cubicBezTo>
                  <a:pt x="622238" y="72306"/>
                  <a:pt x="622399" y="75282"/>
                  <a:pt x="622399" y="78209"/>
                </a:cubicBezTo>
                <a:cubicBezTo>
                  <a:pt x="622399" y="84907"/>
                  <a:pt x="621556" y="88255"/>
                  <a:pt x="619869" y="88255"/>
                </a:cubicBezTo>
                <a:cubicBezTo>
                  <a:pt x="619423" y="88255"/>
                  <a:pt x="618964" y="87920"/>
                  <a:pt x="618493" y="87251"/>
                </a:cubicBezTo>
                <a:cubicBezTo>
                  <a:pt x="618021" y="86581"/>
                  <a:pt x="617166" y="85229"/>
                  <a:pt x="615925" y="83195"/>
                </a:cubicBezTo>
                <a:cubicBezTo>
                  <a:pt x="613594" y="79226"/>
                  <a:pt x="611150" y="75419"/>
                  <a:pt x="608596" y="71772"/>
                </a:cubicBezTo>
                <a:cubicBezTo>
                  <a:pt x="606041" y="68126"/>
                  <a:pt x="602419" y="63773"/>
                  <a:pt x="597731" y="58713"/>
                </a:cubicBezTo>
                <a:cubicBezTo>
                  <a:pt x="593043" y="53653"/>
                  <a:pt x="587375" y="48444"/>
                  <a:pt x="580728" y="43086"/>
                </a:cubicBezTo>
                <a:close/>
                <a:moveTo>
                  <a:pt x="534591" y="31477"/>
                </a:moveTo>
                <a:cubicBezTo>
                  <a:pt x="534988" y="32073"/>
                  <a:pt x="535794" y="33375"/>
                  <a:pt x="537009" y="35384"/>
                </a:cubicBezTo>
                <a:cubicBezTo>
                  <a:pt x="538225" y="37393"/>
                  <a:pt x="539391" y="39613"/>
                  <a:pt x="540507" y="42044"/>
                </a:cubicBezTo>
                <a:cubicBezTo>
                  <a:pt x="541623" y="44475"/>
                  <a:pt x="542181" y="46459"/>
                  <a:pt x="542181" y="47997"/>
                </a:cubicBezTo>
                <a:cubicBezTo>
                  <a:pt x="542181" y="50130"/>
                  <a:pt x="539837" y="55327"/>
                  <a:pt x="535149" y="63587"/>
                </a:cubicBezTo>
                <a:cubicBezTo>
                  <a:pt x="530461" y="71847"/>
                  <a:pt x="525475" y="79536"/>
                  <a:pt x="520192" y="86655"/>
                </a:cubicBezTo>
                <a:cubicBezTo>
                  <a:pt x="514908" y="93774"/>
                  <a:pt x="511274" y="97334"/>
                  <a:pt x="509290" y="97334"/>
                </a:cubicBezTo>
                <a:cubicBezTo>
                  <a:pt x="508397" y="97334"/>
                  <a:pt x="507715" y="96106"/>
                  <a:pt x="507244" y="93650"/>
                </a:cubicBezTo>
                <a:cubicBezTo>
                  <a:pt x="506772" y="91195"/>
                  <a:pt x="506537" y="88454"/>
                  <a:pt x="506537" y="85427"/>
                </a:cubicBezTo>
                <a:cubicBezTo>
                  <a:pt x="506537" y="83195"/>
                  <a:pt x="506636" y="81682"/>
                  <a:pt x="506834" y="80888"/>
                </a:cubicBezTo>
                <a:cubicBezTo>
                  <a:pt x="506983" y="80194"/>
                  <a:pt x="507343" y="79561"/>
                  <a:pt x="507913" y="78991"/>
                </a:cubicBezTo>
                <a:cubicBezTo>
                  <a:pt x="508484" y="78420"/>
                  <a:pt x="509563" y="77465"/>
                  <a:pt x="511150" y="76126"/>
                </a:cubicBezTo>
                <a:cubicBezTo>
                  <a:pt x="514673" y="73248"/>
                  <a:pt x="518096" y="69949"/>
                  <a:pt x="521420" y="66229"/>
                </a:cubicBezTo>
                <a:cubicBezTo>
                  <a:pt x="524743" y="62508"/>
                  <a:pt x="528315" y="57225"/>
                  <a:pt x="532135" y="50378"/>
                </a:cubicBezTo>
                <a:cubicBezTo>
                  <a:pt x="533574" y="47799"/>
                  <a:pt x="534293" y="45070"/>
                  <a:pt x="534293" y="42193"/>
                </a:cubicBezTo>
                <a:cubicBezTo>
                  <a:pt x="534293" y="39564"/>
                  <a:pt x="533623" y="36364"/>
                  <a:pt x="532284" y="32593"/>
                </a:cubicBezTo>
                <a:close/>
                <a:moveTo>
                  <a:pt x="729779" y="30212"/>
                </a:moveTo>
                <a:cubicBezTo>
                  <a:pt x="731912" y="31601"/>
                  <a:pt x="734306" y="33462"/>
                  <a:pt x="736960" y="35793"/>
                </a:cubicBezTo>
                <a:cubicBezTo>
                  <a:pt x="739614" y="38125"/>
                  <a:pt x="741214" y="39787"/>
                  <a:pt x="741760" y="40779"/>
                </a:cubicBezTo>
                <a:cubicBezTo>
                  <a:pt x="741908" y="41077"/>
                  <a:pt x="741983" y="41548"/>
                  <a:pt x="741983" y="42193"/>
                </a:cubicBezTo>
                <a:cubicBezTo>
                  <a:pt x="741983" y="43979"/>
                  <a:pt x="741586" y="46087"/>
                  <a:pt x="740792" y="48518"/>
                </a:cubicBezTo>
                <a:cubicBezTo>
                  <a:pt x="739998" y="50949"/>
                  <a:pt x="739180" y="52189"/>
                  <a:pt x="738337" y="52239"/>
                </a:cubicBezTo>
                <a:cubicBezTo>
                  <a:pt x="737741" y="52288"/>
                  <a:pt x="737245" y="51892"/>
                  <a:pt x="736848" y="51048"/>
                </a:cubicBezTo>
                <a:cubicBezTo>
                  <a:pt x="736451" y="50205"/>
                  <a:pt x="736005" y="48841"/>
                  <a:pt x="735509" y="46955"/>
                </a:cubicBezTo>
                <a:cubicBezTo>
                  <a:pt x="734616" y="43731"/>
                  <a:pt x="733822" y="41350"/>
                  <a:pt x="733128" y="39812"/>
                </a:cubicBezTo>
                <a:cubicBezTo>
                  <a:pt x="732383" y="38224"/>
                  <a:pt x="731652" y="36785"/>
                  <a:pt x="730932" y="35496"/>
                </a:cubicBezTo>
                <a:cubicBezTo>
                  <a:pt x="730213" y="34206"/>
                  <a:pt x="729618" y="33214"/>
                  <a:pt x="729146" y="32519"/>
                </a:cubicBezTo>
                <a:cubicBezTo>
                  <a:pt x="728675" y="31825"/>
                  <a:pt x="728365" y="31403"/>
                  <a:pt x="728216" y="31254"/>
                </a:cubicBezTo>
                <a:close/>
                <a:moveTo>
                  <a:pt x="1498178" y="28798"/>
                </a:moveTo>
                <a:cubicBezTo>
                  <a:pt x="1498675" y="28798"/>
                  <a:pt x="1500026" y="29704"/>
                  <a:pt x="1502234" y="31514"/>
                </a:cubicBezTo>
                <a:cubicBezTo>
                  <a:pt x="1504442" y="33325"/>
                  <a:pt x="1506240" y="34950"/>
                  <a:pt x="1507629" y="36389"/>
                </a:cubicBezTo>
                <a:cubicBezTo>
                  <a:pt x="1507828" y="36587"/>
                  <a:pt x="1507927" y="37257"/>
                  <a:pt x="1507927" y="38398"/>
                </a:cubicBezTo>
                <a:cubicBezTo>
                  <a:pt x="1507927" y="39588"/>
                  <a:pt x="1507778" y="40283"/>
                  <a:pt x="1507480" y="40481"/>
                </a:cubicBezTo>
                <a:cubicBezTo>
                  <a:pt x="1506687" y="40977"/>
                  <a:pt x="1505967" y="41846"/>
                  <a:pt x="1505322" y="43086"/>
                </a:cubicBezTo>
                <a:cubicBezTo>
                  <a:pt x="1504677" y="44326"/>
                  <a:pt x="1504280" y="45914"/>
                  <a:pt x="1504132" y="47848"/>
                </a:cubicBezTo>
                <a:cubicBezTo>
                  <a:pt x="1503884" y="50378"/>
                  <a:pt x="1503450" y="58552"/>
                  <a:pt x="1502829" y="72368"/>
                </a:cubicBezTo>
                <a:cubicBezTo>
                  <a:pt x="1502209" y="86184"/>
                  <a:pt x="1501899" y="96887"/>
                  <a:pt x="1501899" y="104477"/>
                </a:cubicBezTo>
                <a:cubicBezTo>
                  <a:pt x="1501899" y="106611"/>
                  <a:pt x="1501924" y="108099"/>
                  <a:pt x="1501974" y="108942"/>
                </a:cubicBezTo>
                <a:cubicBezTo>
                  <a:pt x="1501974" y="109438"/>
                  <a:pt x="1501502" y="110604"/>
                  <a:pt x="1500560" y="112440"/>
                </a:cubicBezTo>
                <a:cubicBezTo>
                  <a:pt x="1499617" y="114275"/>
                  <a:pt x="1498588" y="115987"/>
                  <a:pt x="1497472" y="117574"/>
                </a:cubicBezTo>
                <a:cubicBezTo>
                  <a:pt x="1496355" y="119162"/>
                  <a:pt x="1495574" y="119956"/>
                  <a:pt x="1495128" y="119956"/>
                </a:cubicBezTo>
                <a:cubicBezTo>
                  <a:pt x="1494681" y="119956"/>
                  <a:pt x="1493949" y="119112"/>
                  <a:pt x="1492932" y="117425"/>
                </a:cubicBezTo>
                <a:cubicBezTo>
                  <a:pt x="1491915" y="115739"/>
                  <a:pt x="1491022" y="113940"/>
                  <a:pt x="1490253" y="112030"/>
                </a:cubicBezTo>
                <a:cubicBezTo>
                  <a:pt x="1489484" y="110121"/>
                  <a:pt x="1489174" y="108893"/>
                  <a:pt x="1489323" y="108347"/>
                </a:cubicBezTo>
                <a:lnTo>
                  <a:pt x="1489993" y="106412"/>
                </a:lnTo>
                <a:cubicBezTo>
                  <a:pt x="1487711" y="106214"/>
                  <a:pt x="1485801" y="106115"/>
                  <a:pt x="1484263" y="106115"/>
                </a:cubicBezTo>
                <a:cubicBezTo>
                  <a:pt x="1483172" y="106115"/>
                  <a:pt x="1482353" y="106139"/>
                  <a:pt x="1481808" y="106189"/>
                </a:cubicBezTo>
                <a:cubicBezTo>
                  <a:pt x="1477789" y="106437"/>
                  <a:pt x="1473002" y="106970"/>
                  <a:pt x="1467446" y="107789"/>
                </a:cubicBezTo>
                <a:cubicBezTo>
                  <a:pt x="1461889" y="108607"/>
                  <a:pt x="1456482" y="109513"/>
                  <a:pt x="1451223" y="110505"/>
                </a:cubicBezTo>
                <a:cubicBezTo>
                  <a:pt x="1450628" y="112886"/>
                  <a:pt x="1449983" y="115057"/>
                  <a:pt x="1449288" y="117016"/>
                </a:cubicBezTo>
                <a:cubicBezTo>
                  <a:pt x="1448594" y="118976"/>
                  <a:pt x="1447999" y="119931"/>
                  <a:pt x="1447502" y="119881"/>
                </a:cubicBezTo>
                <a:cubicBezTo>
                  <a:pt x="1446858" y="119832"/>
                  <a:pt x="1445878" y="119025"/>
                  <a:pt x="1444563" y="117463"/>
                </a:cubicBezTo>
                <a:cubicBezTo>
                  <a:pt x="1443249" y="115900"/>
                  <a:pt x="1442095" y="114226"/>
                  <a:pt x="1441103" y="112440"/>
                </a:cubicBezTo>
                <a:cubicBezTo>
                  <a:pt x="1440111" y="110654"/>
                  <a:pt x="1439714" y="109488"/>
                  <a:pt x="1439912" y="108942"/>
                </a:cubicBezTo>
                <a:cubicBezTo>
                  <a:pt x="1440508" y="107256"/>
                  <a:pt x="1441078" y="102344"/>
                  <a:pt x="1441624" y="94208"/>
                </a:cubicBezTo>
                <a:cubicBezTo>
                  <a:pt x="1442170" y="86072"/>
                  <a:pt x="1442442" y="77961"/>
                  <a:pt x="1442442" y="69875"/>
                </a:cubicBezTo>
                <a:cubicBezTo>
                  <a:pt x="1442442" y="62781"/>
                  <a:pt x="1442194" y="56976"/>
                  <a:pt x="1441698" y="52462"/>
                </a:cubicBezTo>
                <a:cubicBezTo>
                  <a:pt x="1441302" y="48989"/>
                  <a:pt x="1440619" y="45777"/>
                  <a:pt x="1439652" y="42825"/>
                </a:cubicBezTo>
                <a:cubicBezTo>
                  <a:pt x="1438684" y="39874"/>
                  <a:pt x="1437692" y="37393"/>
                  <a:pt x="1436675" y="35384"/>
                </a:cubicBezTo>
                <a:cubicBezTo>
                  <a:pt x="1435658" y="33375"/>
                  <a:pt x="1435150" y="32445"/>
                  <a:pt x="1435150" y="32593"/>
                </a:cubicBezTo>
                <a:lnTo>
                  <a:pt x="1437531" y="30659"/>
                </a:lnTo>
                <a:lnTo>
                  <a:pt x="1448024" y="42491"/>
                </a:lnTo>
                <a:cubicBezTo>
                  <a:pt x="1454919" y="41548"/>
                  <a:pt x="1462236" y="40382"/>
                  <a:pt x="1469976" y="38993"/>
                </a:cubicBezTo>
                <a:cubicBezTo>
                  <a:pt x="1477715" y="37604"/>
                  <a:pt x="1483990" y="36141"/>
                  <a:pt x="1488802" y="34603"/>
                </a:cubicBezTo>
                <a:cubicBezTo>
                  <a:pt x="1490191" y="34156"/>
                  <a:pt x="1491456" y="33561"/>
                  <a:pt x="1492598" y="32817"/>
                </a:cubicBezTo>
                <a:cubicBezTo>
                  <a:pt x="1493738" y="32073"/>
                  <a:pt x="1494929" y="31180"/>
                  <a:pt x="1496169" y="30138"/>
                </a:cubicBezTo>
                <a:cubicBezTo>
                  <a:pt x="1496368" y="29989"/>
                  <a:pt x="1496703" y="29729"/>
                  <a:pt x="1497174" y="29356"/>
                </a:cubicBezTo>
                <a:cubicBezTo>
                  <a:pt x="1497645" y="28984"/>
                  <a:pt x="1497980" y="28798"/>
                  <a:pt x="1498178" y="28798"/>
                </a:cubicBezTo>
                <a:close/>
                <a:moveTo>
                  <a:pt x="768921" y="25822"/>
                </a:moveTo>
                <a:cubicBezTo>
                  <a:pt x="771203" y="27558"/>
                  <a:pt x="773857" y="29766"/>
                  <a:pt x="776883" y="32445"/>
                </a:cubicBezTo>
                <a:cubicBezTo>
                  <a:pt x="777131" y="32693"/>
                  <a:pt x="777255" y="32941"/>
                  <a:pt x="777255" y="33189"/>
                </a:cubicBezTo>
                <a:cubicBezTo>
                  <a:pt x="777255" y="33586"/>
                  <a:pt x="776933" y="33983"/>
                  <a:pt x="776288" y="34379"/>
                </a:cubicBezTo>
                <a:cubicBezTo>
                  <a:pt x="774105" y="35719"/>
                  <a:pt x="771724" y="37530"/>
                  <a:pt x="769144" y="39812"/>
                </a:cubicBezTo>
                <a:cubicBezTo>
                  <a:pt x="766564" y="42094"/>
                  <a:pt x="764344" y="44202"/>
                  <a:pt x="762484" y="46137"/>
                </a:cubicBezTo>
                <a:cubicBezTo>
                  <a:pt x="760624" y="48072"/>
                  <a:pt x="759445" y="49312"/>
                  <a:pt x="758949" y="49858"/>
                </a:cubicBezTo>
                <a:lnTo>
                  <a:pt x="756940" y="48592"/>
                </a:lnTo>
                <a:cubicBezTo>
                  <a:pt x="756940" y="48692"/>
                  <a:pt x="757883" y="47265"/>
                  <a:pt x="759768" y="44314"/>
                </a:cubicBezTo>
                <a:cubicBezTo>
                  <a:pt x="761653" y="41362"/>
                  <a:pt x="763340" y="38361"/>
                  <a:pt x="764828" y="35310"/>
                </a:cubicBezTo>
                <a:cubicBezTo>
                  <a:pt x="766316" y="32259"/>
                  <a:pt x="767060" y="29815"/>
                  <a:pt x="767060" y="27980"/>
                </a:cubicBezTo>
                <a:cubicBezTo>
                  <a:pt x="767060" y="27434"/>
                  <a:pt x="767011" y="27037"/>
                  <a:pt x="766912" y="26789"/>
                </a:cubicBezTo>
                <a:close/>
                <a:moveTo>
                  <a:pt x="746596" y="24185"/>
                </a:moveTo>
                <a:cubicBezTo>
                  <a:pt x="738758" y="25375"/>
                  <a:pt x="731391" y="26665"/>
                  <a:pt x="724496" y="28054"/>
                </a:cubicBezTo>
                <a:cubicBezTo>
                  <a:pt x="724496" y="29394"/>
                  <a:pt x="724520" y="30460"/>
                  <a:pt x="724570" y="31254"/>
                </a:cubicBezTo>
                <a:cubicBezTo>
                  <a:pt x="724669" y="37207"/>
                  <a:pt x="724719" y="42168"/>
                  <a:pt x="724719" y="46137"/>
                </a:cubicBezTo>
                <a:cubicBezTo>
                  <a:pt x="724719" y="50701"/>
                  <a:pt x="724644" y="54174"/>
                  <a:pt x="724496" y="56555"/>
                </a:cubicBezTo>
                <a:cubicBezTo>
                  <a:pt x="731887" y="55811"/>
                  <a:pt x="739577" y="54843"/>
                  <a:pt x="747564" y="53653"/>
                </a:cubicBezTo>
                <a:lnTo>
                  <a:pt x="747564" y="36835"/>
                </a:lnTo>
                <a:cubicBezTo>
                  <a:pt x="747564" y="32023"/>
                  <a:pt x="747241" y="27806"/>
                  <a:pt x="746596" y="24185"/>
                </a:cubicBezTo>
                <a:close/>
                <a:moveTo>
                  <a:pt x="963662" y="23217"/>
                </a:moveTo>
                <a:cubicBezTo>
                  <a:pt x="962224" y="23267"/>
                  <a:pt x="958205" y="23639"/>
                  <a:pt x="951607" y="24334"/>
                </a:cubicBezTo>
                <a:cubicBezTo>
                  <a:pt x="945009" y="25028"/>
                  <a:pt x="938424" y="25834"/>
                  <a:pt x="931850" y="26752"/>
                </a:cubicBezTo>
                <a:cubicBezTo>
                  <a:pt x="925277" y="27670"/>
                  <a:pt x="920527" y="28526"/>
                  <a:pt x="917600" y="29319"/>
                </a:cubicBezTo>
                <a:cubicBezTo>
                  <a:pt x="917501" y="31552"/>
                  <a:pt x="917253" y="35173"/>
                  <a:pt x="916856" y="40184"/>
                </a:cubicBezTo>
                <a:lnTo>
                  <a:pt x="922214" y="39663"/>
                </a:lnTo>
                <a:cubicBezTo>
                  <a:pt x="929407" y="39018"/>
                  <a:pt x="936848" y="38323"/>
                  <a:pt x="944538" y="37579"/>
                </a:cubicBezTo>
                <a:cubicBezTo>
                  <a:pt x="952227" y="36835"/>
                  <a:pt x="957362" y="36240"/>
                  <a:pt x="959942" y="35793"/>
                </a:cubicBezTo>
                <a:cubicBezTo>
                  <a:pt x="960239" y="35744"/>
                  <a:pt x="960549" y="35694"/>
                  <a:pt x="960872" y="35644"/>
                </a:cubicBezTo>
                <a:cubicBezTo>
                  <a:pt x="961194" y="35595"/>
                  <a:pt x="961504" y="35520"/>
                  <a:pt x="961802" y="35421"/>
                </a:cubicBezTo>
                <a:cubicBezTo>
                  <a:pt x="963985" y="32296"/>
                  <a:pt x="965548" y="29344"/>
                  <a:pt x="966490" y="26566"/>
                </a:cubicBezTo>
                <a:cubicBezTo>
                  <a:pt x="966688" y="26119"/>
                  <a:pt x="966788" y="25623"/>
                  <a:pt x="966788" y="25078"/>
                </a:cubicBezTo>
                <a:cubicBezTo>
                  <a:pt x="966788" y="23788"/>
                  <a:pt x="965746" y="23168"/>
                  <a:pt x="963662" y="23217"/>
                </a:cubicBezTo>
                <a:close/>
                <a:moveTo>
                  <a:pt x="1098873" y="22324"/>
                </a:moveTo>
                <a:lnTo>
                  <a:pt x="1105198" y="22324"/>
                </a:lnTo>
                <a:lnTo>
                  <a:pt x="1099766" y="46807"/>
                </a:lnTo>
                <a:lnTo>
                  <a:pt x="1115988" y="46807"/>
                </a:lnTo>
                <a:lnTo>
                  <a:pt x="1121494" y="22324"/>
                </a:lnTo>
                <a:lnTo>
                  <a:pt x="1128043" y="22324"/>
                </a:lnTo>
                <a:lnTo>
                  <a:pt x="1122611" y="46807"/>
                </a:lnTo>
                <a:lnTo>
                  <a:pt x="1135336" y="46807"/>
                </a:lnTo>
                <a:lnTo>
                  <a:pt x="1133103" y="56852"/>
                </a:lnTo>
                <a:lnTo>
                  <a:pt x="1120304" y="56852"/>
                </a:lnTo>
                <a:lnTo>
                  <a:pt x="1114872" y="81260"/>
                </a:lnTo>
                <a:lnTo>
                  <a:pt x="1127448" y="81260"/>
                </a:lnTo>
                <a:lnTo>
                  <a:pt x="1125215" y="91306"/>
                </a:lnTo>
                <a:lnTo>
                  <a:pt x="1112639" y="91306"/>
                </a:lnTo>
                <a:lnTo>
                  <a:pt x="1106388" y="119137"/>
                </a:lnTo>
                <a:lnTo>
                  <a:pt x="1099914" y="119137"/>
                </a:lnTo>
                <a:lnTo>
                  <a:pt x="1106091" y="91306"/>
                </a:lnTo>
                <a:lnTo>
                  <a:pt x="1089794" y="91306"/>
                </a:lnTo>
                <a:lnTo>
                  <a:pt x="1083543" y="119137"/>
                </a:lnTo>
                <a:lnTo>
                  <a:pt x="1077069" y="119137"/>
                </a:lnTo>
                <a:lnTo>
                  <a:pt x="1083320" y="91306"/>
                </a:lnTo>
                <a:lnTo>
                  <a:pt x="1070595" y="91306"/>
                </a:lnTo>
                <a:lnTo>
                  <a:pt x="1072753" y="81260"/>
                </a:lnTo>
                <a:lnTo>
                  <a:pt x="1085627" y="81260"/>
                </a:lnTo>
                <a:lnTo>
                  <a:pt x="1091059" y="56852"/>
                </a:lnTo>
                <a:lnTo>
                  <a:pt x="1078483" y="56852"/>
                </a:lnTo>
                <a:lnTo>
                  <a:pt x="1080567" y="46807"/>
                </a:lnTo>
                <a:lnTo>
                  <a:pt x="1093366" y="46807"/>
                </a:lnTo>
                <a:close/>
                <a:moveTo>
                  <a:pt x="403548" y="22324"/>
                </a:moveTo>
                <a:lnTo>
                  <a:pt x="409873" y="22324"/>
                </a:lnTo>
                <a:lnTo>
                  <a:pt x="404441" y="46807"/>
                </a:lnTo>
                <a:lnTo>
                  <a:pt x="420663" y="46807"/>
                </a:lnTo>
                <a:lnTo>
                  <a:pt x="426170" y="22324"/>
                </a:lnTo>
                <a:lnTo>
                  <a:pt x="432718" y="22324"/>
                </a:lnTo>
                <a:lnTo>
                  <a:pt x="427286" y="46807"/>
                </a:lnTo>
                <a:lnTo>
                  <a:pt x="440011" y="46807"/>
                </a:lnTo>
                <a:lnTo>
                  <a:pt x="437778" y="56852"/>
                </a:lnTo>
                <a:lnTo>
                  <a:pt x="424979" y="56852"/>
                </a:lnTo>
                <a:lnTo>
                  <a:pt x="419547" y="81260"/>
                </a:lnTo>
                <a:lnTo>
                  <a:pt x="432123" y="81260"/>
                </a:lnTo>
                <a:lnTo>
                  <a:pt x="429890" y="91306"/>
                </a:lnTo>
                <a:lnTo>
                  <a:pt x="417314" y="91306"/>
                </a:lnTo>
                <a:lnTo>
                  <a:pt x="411064" y="119137"/>
                </a:lnTo>
                <a:lnTo>
                  <a:pt x="404589" y="119137"/>
                </a:lnTo>
                <a:lnTo>
                  <a:pt x="410766" y="91306"/>
                </a:lnTo>
                <a:lnTo>
                  <a:pt x="394469" y="91306"/>
                </a:lnTo>
                <a:lnTo>
                  <a:pt x="388218" y="119137"/>
                </a:lnTo>
                <a:lnTo>
                  <a:pt x="381744" y="119137"/>
                </a:lnTo>
                <a:lnTo>
                  <a:pt x="387995" y="91306"/>
                </a:lnTo>
                <a:lnTo>
                  <a:pt x="375270" y="91306"/>
                </a:lnTo>
                <a:lnTo>
                  <a:pt x="377428" y="81260"/>
                </a:lnTo>
                <a:lnTo>
                  <a:pt x="390302" y="81260"/>
                </a:lnTo>
                <a:lnTo>
                  <a:pt x="395734" y="56852"/>
                </a:lnTo>
                <a:lnTo>
                  <a:pt x="383158" y="56852"/>
                </a:lnTo>
                <a:lnTo>
                  <a:pt x="385242" y="46807"/>
                </a:lnTo>
                <a:lnTo>
                  <a:pt x="398041" y="46807"/>
                </a:lnTo>
                <a:close/>
                <a:moveTo>
                  <a:pt x="779711" y="19794"/>
                </a:moveTo>
                <a:cubicBezTo>
                  <a:pt x="778818" y="19794"/>
                  <a:pt x="777578" y="19869"/>
                  <a:pt x="775990" y="20017"/>
                </a:cubicBezTo>
                <a:cubicBezTo>
                  <a:pt x="774254" y="20216"/>
                  <a:pt x="771203" y="20600"/>
                  <a:pt x="766837" y="21171"/>
                </a:cubicBezTo>
                <a:cubicBezTo>
                  <a:pt x="762472" y="21741"/>
                  <a:pt x="757759" y="22424"/>
                  <a:pt x="752698" y="23217"/>
                </a:cubicBezTo>
                <a:cubicBezTo>
                  <a:pt x="754038" y="23961"/>
                  <a:pt x="755166" y="24668"/>
                  <a:pt x="756084" y="25338"/>
                </a:cubicBezTo>
                <a:cubicBezTo>
                  <a:pt x="757002" y="26008"/>
                  <a:pt x="757387" y="26541"/>
                  <a:pt x="757238" y="26938"/>
                </a:cubicBezTo>
                <a:cubicBezTo>
                  <a:pt x="757138" y="27335"/>
                  <a:pt x="756890" y="27967"/>
                  <a:pt x="756494" y="28836"/>
                </a:cubicBezTo>
                <a:cubicBezTo>
                  <a:pt x="756097" y="29704"/>
                  <a:pt x="755762" y="31266"/>
                  <a:pt x="755489" y="33524"/>
                </a:cubicBezTo>
                <a:cubicBezTo>
                  <a:pt x="755216" y="35781"/>
                  <a:pt x="755055" y="38968"/>
                  <a:pt x="755005" y="43086"/>
                </a:cubicBezTo>
                <a:lnTo>
                  <a:pt x="754931" y="52462"/>
                </a:lnTo>
                <a:cubicBezTo>
                  <a:pt x="759396" y="51718"/>
                  <a:pt x="762695" y="51098"/>
                  <a:pt x="764828" y="50602"/>
                </a:cubicBezTo>
                <a:cubicBezTo>
                  <a:pt x="766416" y="50254"/>
                  <a:pt x="767891" y="49820"/>
                  <a:pt x="769256" y="49299"/>
                </a:cubicBezTo>
                <a:cubicBezTo>
                  <a:pt x="770620" y="48779"/>
                  <a:pt x="771500" y="48419"/>
                  <a:pt x="771897" y="48220"/>
                </a:cubicBezTo>
                <a:cubicBezTo>
                  <a:pt x="772145" y="48369"/>
                  <a:pt x="772765" y="48704"/>
                  <a:pt x="773758" y="49225"/>
                </a:cubicBezTo>
                <a:cubicBezTo>
                  <a:pt x="774750" y="49746"/>
                  <a:pt x="775891" y="50428"/>
                  <a:pt x="777181" y="51271"/>
                </a:cubicBezTo>
                <a:cubicBezTo>
                  <a:pt x="777330" y="50726"/>
                  <a:pt x="777528" y="50106"/>
                  <a:pt x="777776" y="49411"/>
                </a:cubicBezTo>
                <a:lnTo>
                  <a:pt x="778967" y="45169"/>
                </a:lnTo>
                <a:cubicBezTo>
                  <a:pt x="779909" y="41449"/>
                  <a:pt x="780765" y="37430"/>
                  <a:pt x="781534" y="33114"/>
                </a:cubicBezTo>
                <a:cubicBezTo>
                  <a:pt x="782303" y="28798"/>
                  <a:pt x="782687" y="25326"/>
                  <a:pt x="782687" y="22696"/>
                </a:cubicBezTo>
                <a:cubicBezTo>
                  <a:pt x="782687" y="21555"/>
                  <a:pt x="782476" y="20786"/>
                  <a:pt x="782055" y="20390"/>
                </a:cubicBezTo>
                <a:cubicBezTo>
                  <a:pt x="781633" y="19993"/>
                  <a:pt x="780852" y="19794"/>
                  <a:pt x="779711" y="19794"/>
                </a:cubicBezTo>
                <a:close/>
                <a:moveTo>
                  <a:pt x="1877318" y="12353"/>
                </a:moveTo>
                <a:cubicBezTo>
                  <a:pt x="1877864" y="12353"/>
                  <a:pt x="1879079" y="13134"/>
                  <a:pt x="1880964" y="14697"/>
                </a:cubicBezTo>
                <a:cubicBezTo>
                  <a:pt x="1882850" y="16260"/>
                  <a:pt x="1884598" y="17909"/>
                  <a:pt x="1886211" y="19645"/>
                </a:cubicBezTo>
                <a:cubicBezTo>
                  <a:pt x="1887823" y="21382"/>
                  <a:pt x="1888629" y="22572"/>
                  <a:pt x="1888629" y="23217"/>
                </a:cubicBezTo>
                <a:cubicBezTo>
                  <a:pt x="1888629" y="23416"/>
                  <a:pt x="1888369" y="23800"/>
                  <a:pt x="1887848" y="24371"/>
                </a:cubicBezTo>
                <a:cubicBezTo>
                  <a:pt x="1887327" y="24941"/>
                  <a:pt x="1886992" y="25301"/>
                  <a:pt x="1886843" y="25450"/>
                </a:cubicBezTo>
                <a:cubicBezTo>
                  <a:pt x="1885702" y="26640"/>
                  <a:pt x="1884834" y="27595"/>
                  <a:pt x="1884239" y="28315"/>
                </a:cubicBezTo>
                <a:cubicBezTo>
                  <a:pt x="1883643" y="29034"/>
                  <a:pt x="1883222" y="29766"/>
                  <a:pt x="1882974" y="30510"/>
                </a:cubicBezTo>
                <a:cubicBezTo>
                  <a:pt x="1882527" y="31651"/>
                  <a:pt x="1881436" y="36885"/>
                  <a:pt x="1879699" y="46211"/>
                </a:cubicBezTo>
                <a:cubicBezTo>
                  <a:pt x="1877864" y="56183"/>
                  <a:pt x="1876648" y="61987"/>
                  <a:pt x="1876053" y="63624"/>
                </a:cubicBezTo>
                <a:cubicBezTo>
                  <a:pt x="1875706" y="64666"/>
                  <a:pt x="1874838" y="66105"/>
                  <a:pt x="1873449" y="67940"/>
                </a:cubicBezTo>
                <a:cubicBezTo>
                  <a:pt x="1872060" y="69776"/>
                  <a:pt x="1870633" y="71400"/>
                  <a:pt x="1869170" y="72814"/>
                </a:cubicBezTo>
                <a:cubicBezTo>
                  <a:pt x="1867706" y="74228"/>
                  <a:pt x="1866677" y="74910"/>
                  <a:pt x="1866082" y="74861"/>
                </a:cubicBezTo>
                <a:cubicBezTo>
                  <a:pt x="1865685" y="74811"/>
                  <a:pt x="1865276" y="74501"/>
                  <a:pt x="1864854" y="73930"/>
                </a:cubicBezTo>
                <a:cubicBezTo>
                  <a:pt x="1864432" y="73360"/>
                  <a:pt x="1863750" y="72306"/>
                  <a:pt x="1862808" y="70768"/>
                </a:cubicBezTo>
                <a:cubicBezTo>
                  <a:pt x="1860972" y="67742"/>
                  <a:pt x="1859124" y="65100"/>
                  <a:pt x="1857264" y="62843"/>
                </a:cubicBezTo>
                <a:cubicBezTo>
                  <a:pt x="1855403" y="60586"/>
                  <a:pt x="1853084" y="58688"/>
                  <a:pt x="1850306" y="57150"/>
                </a:cubicBezTo>
                <a:lnTo>
                  <a:pt x="1851496" y="54992"/>
                </a:lnTo>
                <a:cubicBezTo>
                  <a:pt x="1852042" y="55290"/>
                  <a:pt x="1853282" y="55922"/>
                  <a:pt x="1855217" y="56890"/>
                </a:cubicBezTo>
                <a:cubicBezTo>
                  <a:pt x="1857152" y="57857"/>
                  <a:pt x="1859112" y="58787"/>
                  <a:pt x="1861096" y="59680"/>
                </a:cubicBezTo>
                <a:cubicBezTo>
                  <a:pt x="1863080" y="60573"/>
                  <a:pt x="1864370" y="61020"/>
                  <a:pt x="1864966" y="61020"/>
                </a:cubicBezTo>
                <a:cubicBezTo>
                  <a:pt x="1866007" y="61020"/>
                  <a:pt x="1867062" y="59209"/>
                  <a:pt x="1868128" y="55587"/>
                </a:cubicBezTo>
                <a:cubicBezTo>
                  <a:pt x="1869194" y="51966"/>
                  <a:pt x="1870137" y="47650"/>
                  <a:pt x="1870956" y="42639"/>
                </a:cubicBezTo>
                <a:cubicBezTo>
                  <a:pt x="1871774" y="37629"/>
                  <a:pt x="1872332" y="33214"/>
                  <a:pt x="1872630" y="29394"/>
                </a:cubicBezTo>
                <a:cubicBezTo>
                  <a:pt x="1872680" y="28501"/>
                  <a:pt x="1872655" y="27843"/>
                  <a:pt x="1872556" y="27422"/>
                </a:cubicBezTo>
                <a:cubicBezTo>
                  <a:pt x="1872456" y="27000"/>
                  <a:pt x="1872184" y="26690"/>
                  <a:pt x="1871737" y="26492"/>
                </a:cubicBezTo>
                <a:cubicBezTo>
                  <a:pt x="1871291" y="26293"/>
                  <a:pt x="1870571" y="26194"/>
                  <a:pt x="1869579" y="26194"/>
                </a:cubicBezTo>
                <a:cubicBezTo>
                  <a:pt x="1868289" y="26194"/>
                  <a:pt x="1865065" y="26702"/>
                  <a:pt x="1859905" y="27719"/>
                </a:cubicBezTo>
                <a:cubicBezTo>
                  <a:pt x="1854746" y="28736"/>
                  <a:pt x="1850008" y="29815"/>
                  <a:pt x="1845692" y="30956"/>
                </a:cubicBezTo>
                <a:cubicBezTo>
                  <a:pt x="1847875" y="32345"/>
                  <a:pt x="1849772" y="33648"/>
                  <a:pt x="1851385" y="34863"/>
                </a:cubicBezTo>
                <a:cubicBezTo>
                  <a:pt x="1852997" y="36079"/>
                  <a:pt x="1853828" y="36934"/>
                  <a:pt x="1853878" y="37430"/>
                </a:cubicBezTo>
                <a:cubicBezTo>
                  <a:pt x="1853878" y="37728"/>
                  <a:pt x="1853779" y="38038"/>
                  <a:pt x="1853580" y="38361"/>
                </a:cubicBezTo>
                <a:cubicBezTo>
                  <a:pt x="1853382" y="38683"/>
                  <a:pt x="1853109" y="39018"/>
                  <a:pt x="1852762" y="39365"/>
                </a:cubicBezTo>
                <a:cubicBezTo>
                  <a:pt x="1851323" y="40953"/>
                  <a:pt x="1850058" y="42739"/>
                  <a:pt x="1848966" y="44723"/>
                </a:cubicBezTo>
                <a:lnTo>
                  <a:pt x="1848074" y="46434"/>
                </a:lnTo>
                <a:cubicBezTo>
                  <a:pt x="1846337" y="49858"/>
                  <a:pt x="1844415" y="53268"/>
                  <a:pt x="1842306" y="56666"/>
                </a:cubicBezTo>
                <a:cubicBezTo>
                  <a:pt x="1840198" y="60065"/>
                  <a:pt x="1837097" y="64145"/>
                  <a:pt x="1833005" y="68908"/>
                </a:cubicBezTo>
                <a:cubicBezTo>
                  <a:pt x="1828912" y="73670"/>
                  <a:pt x="1823814" y="78581"/>
                  <a:pt x="1817712" y="83642"/>
                </a:cubicBezTo>
                <a:lnTo>
                  <a:pt x="1815406" y="81632"/>
                </a:lnTo>
                <a:cubicBezTo>
                  <a:pt x="1820466" y="76374"/>
                  <a:pt x="1824769" y="71004"/>
                  <a:pt x="1828316" y="65522"/>
                </a:cubicBezTo>
                <a:cubicBezTo>
                  <a:pt x="1831864" y="60040"/>
                  <a:pt x="1834592" y="54918"/>
                  <a:pt x="1836502" y="50155"/>
                </a:cubicBezTo>
                <a:cubicBezTo>
                  <a:pt x="1838412" y="45393"/>
                  <a:pt x="1839590" y="41300"/>
                  <a:pt x="1840037" y="37877"/>
                </a:cubicBezTo>
                <a:cubicBezTo>
                  <a:pt x="1840136" y="37331"/>
                  <a:pt x="1840186" y="36562"/>
                  <a:pt x="1840186" y="35570"/>
                </a:cubicBezTo>
                <a:cubicBezTo>
                  <a:pt x="1840186" y="34727"/>
                  <a:pt x="1840086" y="33809"/>
                  <a:pt x="1839888" y="32817"/>
                </a:cubicBezTo>
                <a:cubicBezTo>
                  <a:pt x="1838548" y="33313"/>
                  <a:pt x="1837036" y="33983"/>
                  <a:pt x="1835349" y="34826"/>
                </a:cubicBezTo>
                <a:cubicBezTo>
                  <a:pt x="1834257" y="35372"/>
                  <a:pt x="1833563" y="35644"/>
                  <a:pt x="1833265" y="35644"/>
                </a:cubicBezTo>
                <a:cubicBezTo>
                  <a:pt x="1832967" y="35644"/>
                  <a:pt x="1831231" y="34479"/>
                  <a:pt x="1828056" y="32147"/>
                </a:cubicBezTo>
                <a:cubicBezTo>
                  <a:pt x="1824881" y="29815"/>
                  <a:pt x="1822723" y="28228"/>
                  <a:pt x="1821582" y="27384"/>
                </a:cubicBezTo>
                <a:lnTo>
                  <a:pt x="1822698" y="25003"/>
                </a:lnTo>
                <a:cubicBezTo>
                  <a:pt x="1823194" y="25102"/>
                  <a:pt x="1824323" y="25239"/>
                  <a:pt x="1826084" y="25413"/>
                </a:cubicBezTo>
                <a:cubicBezTo>
                  <a:pt x="1827845" y="25586"/>
                  <a:pt x="1829743" y="25673"/>
                  <a:pt x="1831777" y="25673"/>
                </a:cubicBezTo>
                <a:cubicBezTo>
                  <a:pt x="1833215" y="25673"/>
                  <a:pt x="1834282" y="25648"/>
                  <a:pt x="1834977" y="25599"/>
                </a:cubicBezTo>
                <a:cubicBezTo>
                  <a:pt x="1838400" y="25351"/>
                  <a:pt x="1844055" y="24358"/>
                  <a:pt x="1851943" y="22622"/>
                </a:cubicBezTo>
                <a:cubicBezTo>
                  <a:pt x="1859831" y="20886"/>
                  <a:pt x="1865362" y="19521"/>
                  <a:pt x="1868537" y="18529"/>
                </a:cubicBezTo>
                <a:cubicBezTo>
                  <a:pt x="1870323" y="17934"/>
                  <a:pt x="1872432" y="16470"/>
                  <a:pt x="1874862" y="14139"/>
                </a:cubicBezTo>
                <a:cubicBezTo>
                  <a:pt x="1876152" y="12948"/>
                  <a:pt x="1876971" y="12353"/>
                  <a:pt x="1877318" y="12353"/>
                </a:cubicBezTo>
                <a:close/>
                <a:moveTo>
                  <a:pt x="1212205" y="10790"/>
                </a:moveTo>
                <a:cubicBezTo>
                  <a:pt x="1212999" y="11385"/>
                  <a:pt x="1214673" y="12713"/>
                  <a:pt x="1217228" y="14771"/>
                </a:cubicBezTo>
                <a:cubicBezTo>
                  <a:pt x="1219783" y="16830"/>
                  <a:pt x="1222326" y="19025"/>
                  <a:pt x="1224856" y="21357"/>
                </a:cubicBezTo>
                <a:cubicBezTo>
                  <a:pt x="1227386" y="23689"/>
                  <a:pt x="1228849" y="25450"/>
                  <a:pt x="1229246" y="26640"/>
                </a:cubicBezTo>
                <a:cubicBezTo>
                  <a:pt x="1229345" y="27037"/>
                  <a:pt x="1229395" y="27409"/>
                  <a:pt x="1229395" y="27757"/>
                </a:cubicBezTo>
                <a:cubicBezTo>
                  <a:pt x="1229395" y="29344"/>
                  <a:pt x="1228924" y="31180"/>
                  <a:pt x="1227981" y="33263"/>
                </a:cubicBezTo>
                <a:cubicBezTo>
                  <a:pt x="1227038" y="35347"/>
                  <a:pt x="1225898" y="36711"/>
                  <a:pt x="1224558" y="37356"/>
                </a:cubicBezTo>
                <a:cubicBezTo>
                  <a:pt x="1223864" y="37703"/>
                  <a:pt x="1223119" y="37877"/>
                  <a:pt x="1222326" y="37877"/>
                </a:cubicBezTo>
                <a:cubicBezTo>
                  <a:pt x="1221532" y="37877"/>
                  <a:pt x="1220763" y="37728"/>
                  <a:pt x="1220019" y="37430"/>
                </a:cubicBezTo>
                <a:cubicBezTo>
                  <a:pt x="1219275" y="37133"/>
                  <a:pt x="1218902" y="36959"/>
                  <a:pt x="1218902" y="36909"/>
                </a:cubicBezTo>
                <a:cubicBezTo>
                  <a:pt x="1218853" y="34131"/>
                  <a:pt x="1218667" y="31775"/>
                  <a:pt x="1218344" y="29840"/>
                </a:cubicBezTo>
                <a:cubicBezTo>
                  <a:pt x="1218022" y="27905"/>
                  <a:pt x="1217228" y="25499"/>
                  <a:pt x="1215963" y="22622"/>
                </a:cubicBezTo>
                <a:cubicBezTo>
                  <a:pt x="1214698" y="19745"/>
                  <a:pt x="1212701" y="16247"/>
                  <a:pt x="1209973" y="12130"/>
                </a:cubicBezTo>
                <a:close/>
                <a:moveTo>
                  <a:pt x="285378" y="10492"/>
                </a:moveTo>
                <a:cubicBezTo>
                  <a:pt x="285725" y="10492"/>
                  <a:pt x="286842" y="11274"/>
                  <a:pt x="288727" y="12837"/>
                </a:cubicBezTo>
                <a:cubicBezTo>
                  <a:pt x="290612" y="14399"/>
                  <a:pt x="292472" y="15999"/>
                  <a:pt x="294308" y="17636"/>
                </a:cubicBezTo>
                <a:cubicBezTo>
                  <a:pt x="296143" y="19273"/>
                  <a:pt x="297334" y="20340"/>
                  <a:pt x="297880" y="20836"/>
                </a:cubicBezTo>
                <a:lnTo>
                  <a:pt x="296317" y="23441"/>
                </a:lnTo>
                <a:cubicBezTo>
                  <a:pt x="296069" y="23391"/>
                  <a:pt x="295461" y="23279"/>
                  <a:pt x="294494" y="23106"/>
                </a:cubicBezTo>
                <a:cubicBezTo>
                  <a:pt x="293526" y="22932"/>
                  <a:pt x="292051" y="22758"/>
                  <a:pt x="290066" y="22585"/>
                </a:cubicBezTo>
                <a:cubicBezTo>
                  <a:pt x="288082" y="22411"/>
                  <a:pt x="285701" y="22324"/>
                  <a:pt x="282922" y="22324"/>
                </a:cubicBezTo>
                <a:lnTo>
                  <a:pt x="280467" y="22324"/>
                </a:lnTo>
                <a:cubicBezTo>
                  <a:pt x="274712" y="22473"/>
                  <a:pt x="266948" y="23416"/>
                  <a:pt x="257175" y="25152"/>
                </a:cubicBezTo>
                <a:cubicBezTo>
                  <a:pt x="261541" y="27682"/>
                  <a:pt x="263724" y="29121"/>
                  <a:pt x="263724" y="29468"/>
                </a:cubicBezTo>
                <a:cubicBezTo>
                  <a:pt x="263724" y="29815"/>
                  <a:pt x="263500" y="30708"/>
                  <a:pt x="263054" y="32147"/>
                </a:cubicBezTo>
                <a:cubicBezTo>
                  <a:pt x="262558" y="33486"/>
                  <a:pt x="262173" y="34764"/>
                  <a:pt x="261900" y="35979"/>
                </a:cubicBezTo>
                <a:cubicBezTo>
                  <a:pt x="261628" y="37195"/>
                  <a:pt x="261516" y="38447"/>
                  <a:pt x="261566" y="39737"/>
                </a:cubicBezTo>
                <a:cubicBezTo>
                  <a:pt x="261566" y="42664"/>
                  <a:pt x="261714" y="49113"/>
                  <a:pt x="262012" y="59085"/>
                </a:cubicBezTo>
                <a:cubicBezTo>
                  <a:pt x="269354" y="58192"/>
                  <a:pt x="276821" y="57125"/>
                  <a:pt x="284411" y="55885"/>
                </a:cubicBezTo>
                <a:cubicBezTo>
                  <a:pt x="290463" y="54893"/>
                  <a:pt x="294978" y="53963"/>
                  <a:pt x="297954" y="53095"/>
                </a:cubicBezTo>
                <a:cubicBezTo>
                  <a:pt x="300931" y="52226"/>
                  <a:pt x="303510" y="51321"/>
                  <a:pt x="305693" y="50378"/>
                </a:cubicBezTo>
                <a:cubicBezTo>
                  <a:pt x="306586" y="49982"/>
                  <a:pt x="307157" y="49783"/>
                  <a:pt x="307405" y="49783"/>
                </a:cubicBezTo>
                <a:cubicBezTo>
                  <a:pt x="307802" y="49783"/>
                  <a:pt x="308992" y="50726"/>
                  <a:pt x="310977" y="52611"/>
                </a:cubicBezTo>
                <a:cubicBezTo>
                  <a:pt x="312961" y="54496"/>
                  <a:pt x="314921" y="56468"/>
                  <a:pt x="316855" y="58527"/>
                </a:cubicBezTo>
                <a:cubicBezTo>
                  <a:pt x="318790" y="60586"/>
                  <a:pt x="320055" y="61937"/>
                  <a:pt x="320650" y="62582"/>
                </a:cubicBezTo>
                <a:lnTo>
                  <a:pt x="319162" y="64889"/>
                </a:lnTo>
                <a:cubicBezTo>
                  <a:pt x="319162" y="64840"/>
                  <a:pt x="318257" y="64604"/>
                  <a:pt x="316446" y="64182"/>
                </a:cubicBezTo>
                <a:cubicBezTo>
                  <a:pt x="314635" y="63761"/>
                  <a:pt x="312068" y="63364"/>
                  <a:pt x="308744" y="62992"/>
                </a:cubicBezTo>
                <a:cubicBezTo>
                  <a:pt x="305420" y="62620"/>
                  <a:pt x="301402" y="62434"/>
                  <a:pt x="296689" y="62434"/>
                </a:cubicBezTo>
                <a:cubicBezTo>
                  <a:pt x="293068" y="62434"/>
                  <a:pt x="288950" y="62582"/>
                  <a:pt x="284336" y="62880"/>
                </a:cubicBezTo>
                <a:cubicBezTo>
                  <a:pt x="278036" y="63277"/>
                  <a:pt x="270644" y="63971"/>
                  <a:pt x="262161" y="64964"/>
                </a:cubicBezTo>
                <a:cubicBezTo>
                  <a:pt x="263004" y="89471"/>
                  <a:pt x="263848" y="105842"/>
                  <a:pt x="264691" y="114077"/>
                </a:cubicBezTo>
                <a:cubicBezTo>
                  <a:pt x="264840" y="115516"/>
                  <a:pt x="264257" y="117339"/>
                  <a:pt x="262942" y="119546"/>
                </a:cubicBezTo>
                <a:cubicBezTo>
                  <a:pt x="261628" y="121754"/>
                  <a:pt x="260077" y="123726"/>
                  <a:pt x="258291" y="125462"/>
                </a:cubicBezTo>
                <a:cubicBezTo>
                  <a:pt x="256506" y="127199"/>
                  <a:pt x="255116" y="128067"/>
                  <a:pt x="254124" y="128067"/>
                </a:cubicBezTo>
                <a:cubicBezTo>
                  <a:pt x="253529" y="128067"/>
                  <a:pt x="253020" y="127806"/>
                  <a:pt x="252599" y="127285"/>
                </a:cubicBezTo>
                <a:cubicBezTo>
                  <a:pt x="252177" y="126764"/>
                  <a:pt x="251569" y="125809"/>
                  <a:pt x="250776" y="124420"/>
                </a:cubicBezTo>
                <a:cubicBezTo>
                  <a:pt x="248742" y="120948"/>
                  <a:pt x="246274" y="117512"/>
                  <a:pt x="243371" y="114114"/>
                </a:cubicBezTo>
                <a:cubicBezTo>
                  <a:pt x="240469" y="110716"/>
                  <a:pt x="236116" y="106958"/>
                  <a:pt x="230312" y="102840"/>
                </a:cubicBezTo>
                <a:lnTo>
                  <a:pt x="232023" y="100459"/>
                </a:lnTo>
                <a:cubicBezTo>
                  <a:pt x="232767" y="100906"/>
                  <a:pt x="234392" y="101848"/>
                  <a:pt x="236897" y="103287"/>
                </a:cubicBezTo>
                <a:cubicBezTo>
                  <a:pt x="239403" y="104726"/>
                  <a:pt x="242020" y="106115"/>
                  <a:pt x="244748" y="107454"/>
                </a:cubicBezTo>
                <a:cubicBezTo>
                  <a:pt x="247477" y="108793"/>
                  <a:pt x="249362" y="109463"/>
                  <a:pt x="250404" y="109463"/>
                </a:cubicBezTo>
                <a:cubicBezTo>
                  <a:pt x="250701" y="109463"/>
                  <a:pt x="250924" y="109389"/>
                  <a:pt x="251073" y="109240"/>
                </a:cubicBezTo>
                <a:cubicBezTo>
                  <a:pt x="251817" y="108496"/>
                  <a:pt x="252400" y="103919"/>
                  <a:pt x="252822" y="95511"/>
                </a:cubicBezTo>
                <a:cubicBezTo>
                  <a:pt x="253244" y="87102"/>
                  <a:pt x="253454" y="77292"/>
                  <a:pt x="253454" y="66080"/>
                </a:cubicBezTo>
                <a:cubicBezTo>
                  <a:pt x="239117" y="67965"/>
                  <a:pt x="227930" y="69949"/>
                  <a:pt x="219894" y="72033"/>
                </a:cubicBezTo>
                <a:cubicBezTo>
                  <a:pt x="216868" y="72827"/>
                  <a:pt x="213928" y="73732"/>
                  <a:pt x="211076" y="74749"/>
                </a:cubicBezTo>
                <a:cubicBezTo>
                  <a:pt x="208223" y="75766"/>
                  <a:pt x="206400" y="76448"/>
                  <a:pt x="205606" y="76795"/>
                </a:cubicBezTo>
                <a:lnTo>
                  <a:pt x="192063" y="66005"/>
                </a:lnTo>
                <a:lnTo>
                  <a:pt x="193402" y="63475"/>
                </a:lnTo>
                <a:cubicBezTo>
                  <a:pt x="193402" y="63525"/>
                  <a:pt x="194457" y="63649"/>
                  <a:pt x="196565" y="63847"/>
                </a:cubicBezTo>
                <a:cubicBezTo>
                  <a:pt x="198673" y="64046"/>
                  <a:pt x="201365" y="64145"/>
                  <a:pt x="204639" y="64145"/>
                </a:cubicBezTo>
                <a:cubicBezTo>
                  <a:pt x="206772" y="64145"/>
                  <a:pt x="208459" y="64120"/>
                  <a:pt x="209699" y="64071"/>
                </a:cubicBezTo>
                <a:cubicBezTo>
                  <a:pt x="220564" y="63674"/>
                  <a:pt x="235124" y="62384"/>
                  <a:pt x="253380" y="60201"/>
                </a:cubicBezTo>
                <a:cubicBezTo>
                  <a:pt x="253281" y="51867"/>
                  <a:pt x="253107" y="45021"/>
                  <a:pt x="252859" y="39663"/>
                </a:cubicBezTo>
                <a:cubicBezTo>
                  <a:pt x="252611" y="32767"/>
                  <a:pt x="251817" y="28327"/>
                  <a:pt x="250478" y="26343"/>
                </a:cubicBezTo>
                <a:cubicBezTo>
                  <a:pt x="243533" y="27633"/>
                  <a:pt x="238472" y="28674"/>
                  <a:pt x="235297" y="29468"/>
                </a:cubicBezTo>
                <a:cubicBezTo>
                  <a:pt x="232519" y="30113"/>
                  <a:pt x="229344" y="31328"/>
                  <a:pt x="225772" y="33114"/>
                </a:cubicBezTo>
                <a:cubicBezTo>
                  <a:pt x="224880" y="33561"/>
                  <a:pt x="224383" y="33784"/>
                  <a:pt x="224284" y="33784"/>
                </a:cubicBezTo>
                <a:cubicBezTo>
                  <a:pt x="223887" y="33784"/>
                  <a:pt x="222771" y="33077"/>
                  <a:pt x="220936" y="31663"/>
                </a:cubicBezTo>
                <a:cubicBezTo>
                  <a:pt x="219100" y="30249"/>
                  <a:pt x="217264" y="28774"/>
                  <a:pt x="215429" y="27236"/>
                </a:cubicBezTo>
                <a:cubicBezTo>
                  <a:pt x="213593" y="25698"/>
                  <a:pt x="212378" y="24681"/>
                  <a:pt x="211783" y="24185"/>
                </a:cubicBezTo>
                <a:lnTo>
                  <a:pt x="212824" y="21952"/>
                </a:lnTo>
                <a:cubicBezTo>
                  <a:pt x="212824" y="22002"/>
                  <a:pt x="213953" y="22163"/>
                  <a:pt x="216210" y="22436"/>
                </a:cubicBezTo>
                <a:cubicBezTo>
                  <a:pt x="218467" y="22709"/>
                  <a:pt x="220861" y="22845"/>
                  <a:pt x="223391" y="22845"/>
                </a:cubicBezTo>
                <a:cubicBezTo>
                  <a:pt x="231577" y="22845"/>
                  <a:pt x="240072" y="22113"/>
                  <a:pt x="248878" y="20650"/>
                </a:cubicBezTo>
                <a:cubicBezTo>
                  <a:pt x="257684" y="19187"/>
                  <a:pt x="265386" y="17587"/>
                  <a:pt x="271984" y="15850"/>
                </a:cubicBezTo>
                <a:cubicBezTo>
                  <a:pt x="277292" y="14461"/>
                  <a:pt x="280814" y="13221"/>
                  <a:pt x="282550" y="12130"/>
                </a:cubicBezTo>
                <a:cubicBezTo>
                  <a:pt x="284287" y="11038"/>
                  <a:pt x="285229" y="10492"/>
                  <a:pt x="285378" y="10492"/>
                </a:cubicBezTo>
                <a:close/>
                <a:moveTo>
                  <a:pt x="904875" y="9004"/>
                </a:moveTo>
                <a:cubicBezTo>
                  <a:pt x="905867" y="9996"/>
                  <a:pt x="907678" y="11832"/>
                  <a:pt x="910307" y="14511"/>
                </a:cubicBezTo>
                <a:cubicBezTo>
                  <a:pt x="912937" y="17190"/>
                  <a:pt x="915566" y="19844"/>
                  <a:pt x="918195" y="22473"/>
                </a:cubicBezTo>
                <a:cubicBezTo>
                  <a:pt x="942554" y="19893"/>
                  <a:pt x="957114" y="18033"/>
                  <a:pt x="961876" y="16892"/>
                </a:cubicBezTo>
                <a:cubicBezTo>
                  <a:pt x="963216" y="16545"/>
                  <a:pt x="964506" y="16049"/>
                  <a:pt x="965746" y="15404"/>
                </a:cubicBezTo>
                <a:cubicBezTo>
                  <a:pt x="966986" y="14759"/>
                  <a:pt x="968350" y="13965"/>
                  <a:pt x="969839" y="13023"/>
                </a:cubicBezTo>
                <a:cubicBezTo>
                  <a:pt x="970087" y="12874"/>
                  <a:pt x="970546" y="12588"/>
                  <a:pt x="971215" y="12167"/>
                </a:cubicBezTo>
                <a:cubicBezTo>
                  <a:pt x="971885" y="11745"/>
                  <a:pt x="972369" y="11534"/>
                  <a:pt x="972666" y="11534"/>
                </a:cubicBezTo>
                <a:cubicBezTo>
                  <a:pt x="973311" y="11534"/>
                  <a:pt x="974440" y="12204"/>
                  <a:pt x="976052" y="13543"/>
                </a:cubicBezTo>
                <a:cubicBezTo>
                  <a:pt x="977664" y="14883"/>
                  <a:pt x="979165" y="16346"/>
                  <a:pt x="980554" y="17934"/>
                </a:cubicBezTo>
                <a:cubicBezTo>
                  <a:pt x="981943" y="19521"/>
                  <a:pt x="982638" y="20588"/>
                  <a:pt x="982638" y="21134"/>
                </a:cubicBezTo>
                <a:cubicBezTo>
                  <a:pt x="982638" y="21531"/>
                  <a:pt x="982489" y="21878"/>
                  <a:pt x="982191" y="22176"/>
                </a:cubicBezTo>
                <a:cubicBezTo>
                  <a:pt x="981894" y="22473"/>
                  <a:pt x="981398" y="22820"/>
                  <a:pt x="980703" y="23217"/>
                </a:cubicBezTo>
                <a:cubicBezTo>
                  <a:pt x="979314" y="24110"/>
                  <a:pt x="978272" y="24929"/>
                  <a:pt x="977578" y="25673"/>
                </a:cubicBezTo>
                <a:cubicBezTo>
                  <a:pt x="975792" y="27806"/>
                  <a:pt x="973733" y="30857"/>
                  <a:pt x="971401" y="34826"/>
                </a:cubicBezTo>
                <a:cubicBezTo>
                  <a:pt x="973187" y="36017"/>
                  <a:pt x="974886" y="37170"/>
                  <a:pt x="976499" y="38286"/>
                </a:cubicBezTo>
                <a:cubicBezTo>
                  <a:pt x="978111" y="39402"/>
                  <a:pt x="979190" y="40159"/>
                  <a:pt x="979736" y="40556"/>
                </a:cubicBezTo>
                <a:lnTo>
                  <a:pt x="978248" y="42714"/>
                </a:lnTo>
                <a:cubicBezTo>
                  <a:pt x="978049" y="42664"/>
                  <a:pt x="977516" y="42565"/>
                  <a:pt x="976648" y="42416"/>
                </a:cubicBezTo>
                <a:cubicBezTo>
                  <a:pt x="975779" y="42267"/>
                  <a:pt x="974576" y="42118"/>
                  <a:pt x="973038" y="41970"/>
                </a:cubicBezTo>
                <a:cubicBezTo>
                  <a:pt x="971501" y="41821"/>
                  <a:pt x="969739" y="41746"/>
                  <a:pt x="967755" y="41746"/>
                </a:cubicBezTo>
                <a:cubicBezTo>
                  <a:pt x="966118" y="41746"/>
                  <a:pt x="964282" y="41821"/>
                  <a:pt x="962248" y="41970"/>
                </a:cubicBezTo>
                <a:cubicBezTo>
                  <a:pt x="953517" y="42664"/>
                  <a:pt x="945195" y="43396"/>
                  <a:pt x="937283" y="44165"/>
                </a:cubicBezTo>
                <a:cubicBezTo>
                  <a:pt x="929370" y="44934"/>
                  <a:pt x="922313" y="45938"/>
                  <a:pt x="916112" y="47179"/>
                </a:cubicBezTo>
                <a:cubicBezTo>
                  <a:pt x="915616" y="51395"/>
                  <a:pt x="915194" y="54620"/>
                  <a:pt x="914847" y="56852"/>
                </a:cubicBezTo>
                <a:cubicBezTo>
                  <a:pt x="917873" y="57497"/>
                  <a:pt x="920750" y="57820"/>
                  <a:pt x="923479" y="57820"/>
                </a:cubicBezTo>
                <a:cubicBezTo>
                  <a:pt x="924124" y="57820"/>
                  <a:pt x="925091" y="57770"/>
                  <a:pt x="926381" y="57671"/>
                </a:cubicBezTo>
                <a:cubicBezTo>
                  <a:pt x="941809" y="56580"/>
                  <a:pt x="957784" y="54372"/>
                  <a:pt x="974304" y="51048"/>
                </a:cubicBezTo>
                <a:cubicBezTo>
                  <a:pt x="977280" y="50453"/>
                  <a:pt x="979885" y="49361"/>
                  <a:pt x="982117" y="47774"/>
                </a:cubicBezTo>
                <a:cubicBezTo>
                  <a:pt x="982911" y="47228"/>
                  <a:pt x="983456" y="46955"/>
                  <a:pt x="983754" y="46955"/>
                </a:cubicBezTo>
                <a:cubicBezTo>
                  <a:pt x="984101" y="46955"/>
                  <a:pt x="985081" y="47638"/>
                  <a:pt x="986694" y="49002"/>
                </a:cubicBezTo>
                <a:cubicBezTo>
                  <a:pt x="988306" y="50366"/>
                  <a:pt x="989906" y="51792"/>
                  <a:pt x="991493" y="53281"/>
                </a:cubicBezTo>
                <a:cubicBezTo>
                  <a:pt x="993081" y="54769"/>
                  <a:pt x="994122" y="55736"/>
                  <a:pt x="994619" y="56183"/>
                </a:cubicBezTo>
                <a:lnTo>
                  <a:pt x="993205" y="57969"/>
                </a:lnTo>
                <a:cubicBezTo>
                  <a:pt x="992957" y="57919"/>
                  <a:pt x="992299" y="57820"/>
                  <a:pt x="991233" y="57671"/>
                </a:cubicBezTo>
                <a:cubicBezTo>
                  <a:pt x="990166" y="57522"/>
                  <a:pt x="988728" y="57373"/>
                  <a:pt x="986917" y="57225"/>
                </a:cubicBezTo>
                <a:cubicBezTo>
                  <a:pt x="985106" y="57076"/>
                  <a:pt x="983134" y="57001"/>
                  <a:pt x="981001" y="57001"/>
                </a:cubicBezTo>
                <a:lnTo>
                  <a:pt x="978173" y="57076"/>
                </a:lnTo>
                <a:cubicBezTo>
                  <a:pt x="970781" y="57423"/>
                  <a:pt x="960090" y="58738"/>
                  <a:pt x="946101" y="61020"/>
                </a:cubicBezTo>
                <a:cubicBezTo>
                  <a:pt x="949077" y="63302"/>
                  <a:pt x="950565" y="64641"/>
                  <a:pt x="950565" y="65038"/>
                </a:cubicBezTo>
                <a:cubicBezTo>
                  <a:pt x="950615" y="65286"/>
                  <a:pt x="950565" y="65497"/>
                  <a:pt x="950417" y="65671"/>
                </a:cubicBezTo>
                <a:cubicBezTo>
                  <a:pt x="950268" y="65844"/>
                  <a:pt x="949970" y="66080"/>
                  <a:pt x="949524" y="66377"/>
                </a:cubicBezTo>
                <a:cubicBezTo>
                  <a:pt x="948631" y="66923"/>
                  <a:pt x="947763" y="67593"/>
                  <a:pt x="946919" y="68387"/>
                </a:cubicBezTo>
                <a:cubicBezTo>
                  <a:pt x="946225" y="69032"/>
                  <a:pt x="944612" y="71066"/>
                  <a:pt x="942082" y="74489"/>
                </a:cubicBezTo>
                <a:cubicBezTo>
                  <a:pt x="939602" y="77812"/>
                  <a:pt x="937890" y="80070"/>
                  <a:pt x="936948" y="81260"/>
                </a:cubicBezTo>
                <a:cubicBezTo>
                  <a:pt x="948308" y="79474"/>
                  <a:pt x="958503" y="77713"/>
                  <a:pt x="967532" y="75977"/>
                </a:cubicBezTo>
                <a:cubicBezTo>
                  <a:pt x="964655" y="72157"/>
                  <a:pt x="961256" y="68089"/>
                  <a:pt x="957337" y="63773"/>
                </a:cubicBezTo>
                <a:lnTo>
                  <a:pt x="959198" y="62285"/>
                </a:lnTo>
                <a:cubicBezTo>
                  <a:pt x="961926" y="64170"/>
                  <a:pt x="966192" y="66973"/>
                  <a:pt x="971997" y="70693"/>
                </a:cubicBezTo>
                <a:cubicBezTo>
                  <a:pt x="975023" y="72579"/>
                  <a:pt x="977243" y="74017"/>
                  <a:pt x="978657" y="75009"/>
                </a:cubicBezTo>
                <a:cubicBezTo>
                  <a:pt x="980071" y="76002"/>
                  <a:pt x="980852" y="76721"/>
                  <a:pt x="981001" y="77167"/>
                </a:cubicBezTo>
                <a:cubicBezTo>
                  <a:pt x="981100" y="77664"/>
                  <a:pt x="981150" y="78259"/>
                  <a:pt x="981150" y="78953"/>
                </a:cubicBezTo>
                <a:cubicBezTo>
                  <a:pt x="981150" y="81384"/>
                  <a:pt x="980840" y="84187"/>
                  <a:pt x="980219" y="87362"/>
                </a:cubicBezTo>
                <a:cubicBezTo>
                  <a:pt x="979599" y="90537"/>
                  <a:pt x="978917" y="92075"/>
                  <a:pt x="978173" y="91976"/>
                </a:cubicBezTo>
                <a:cubicBezTo>
                  <a:pt x="977776" y="91926"/>
                  <a:pt x="977417" y="91691"/>
                  <a:pt x="977094" y="91269"/>
                </a:cubicBezTo>
                <a:cubicBezTo>
                  <a:pt x="976772" y="90847"/>
                  <a:pt x="976313" y="90066"/>
                  <a:pt x="975717" y="88925"/>
                </a:cubicBezTo>
                <a:cubicBezTo>
                  <a:pt x="974080" y="85750"/>
                  <a:pt x="972146" y="82550"/>
                  <a:pt x="969913" y="79326"/>
                </a:cubicBezTo>
                <a:lnTo>
                  <a:pt x="963514" y="80814"/>
                </a:lnTo>
                <a:cubicBezTo>
                  <a:pt x="962025" y="81161"/>
                  <a:pt x="959421" y="81794"/>
                  <a:pt x="955700" y="82711"/>
                </a:cubicBezTo>
                <a:cubicBezTo>
                  <a:pt x="951979" y="83629"/>
                  <a:pt x="948631" y="84485"/>
                  <a:pt x="945654" y="85279"/>
                </a:cubicBezTo>
                <a:cubicBezTo>
                  <a:pt x="951161" y="87610"/>
                  <a:pt x="953939" y="89123"/>
                  <a:pt x="953988" y="89818"/>
                </a:cubicBezTo>
                <a:cubicBezTo>
                  <a:pt x="953988" y="90016"/>
                  <a:pt x="953815" y="90512"/>
                  <a:pt x="953468" y="91306"/>
                </a:cubicBezTo>
                <a:cubicBezTo>
                  <a:pt x="952972" y="92348"/>
                  <a:pt x="952575" y="93340"/>
                  <a:pt x="952277" y="94283"/>
                </a:cubicBezTo>
                <a:cubicBezTo>
                  <a:pt x="951979" y="95225"/>
                  <a:pt x="951806" y="96292"/>
                  <a:pt x="951756" y="97483"/>
                </a:cubicBezTo>
                <a:lnTo>
                  <a:pt x="951756" y="98673"/>
                </a:lnTo>
                <a:lnTo>
                  <a:pt x="954956" y="98152"/>
                </a:lnTo>
                <a:cubicBezTo>
                  <a:pt x="957585" y="97755"/>
                  <a:pt x="959768" y="97383"/>
                  <a:pt x="961504" y="97036"/>
                </a:cubicBezTo>
                <a:cubicBezTo>
                  <a:pt x="965275" y="96441"/>
                  <a:pt x="968028" y="95684"/>
                  <a:pt x="969764" y="94766"/>
                </a:cubicBezTo>
                <a:cubicBezTo>
                  <a:pt x="971501" y="93849"/>
                  <a:pt x="972418" y="93390"/>
                  <a:pt x="972518" y="93390"/>
                </a:cubicBezTo>
                <a:cubicBezTo>
                  <a:pt x="972815" y="93390"/>
                  <a:pt x="974539" y="94432"/>
                  <a:pt x="977689" y="96515"/>
                </a:cubicBezTo>
                <a:cubicBezTo>
                  <a:pt x="980840" y="98599"/>
                  <a:pt x="982985" y="100037"/>
                  <a:pt x="984126" y="100831"/>
                </a:cubicBezTo>
                <a:lnTo>
                  <a:pt x="982787" y="103212"/>
                </a:lnTo>
                <a:cubicBezTo>
                  <a:pt x="982787" y="103163"/>
                  <a:pt x="981857" y="103026"/>
                  <a:pt x="979996" y="102803"/>
                </a:cubicBezTo>
                <a:cubicBezTo>
                  <a:pt x="978136" y="102580"/>
                  <a:pt x="975717" y="102468"/>
                  <a:pt x="972741" y="102468"/>
                </a:cubicBezTo>
                <a:cubicBezTo>
                  <a:pt x="971203" y="102468"/>
                  <a:pt x="970012" y="102493"/>
                  <a:pt x="969169" y="102543"/>
                </a:cubicBezTo>
                <a:cubicBezTo>
                  <a:pt x="965498" y="102692"/>
                  <a:pt x="959644" y="103262"/>
                  <a:pt x="951607" y="104254"/>
                </a:cubicBezTo>
                <a:cubicBezTo>
                  <a:pt x="951607" y="108322"/>
                  <a:pt x="951657" y="112489"/>
                  <a:pt x="951756" y="116756"/>
                </a:cubicBezTo>
                <a:cubicBezTo>
                  <a:pt x="963117" y="115764"/>
                  <a:pt x="971897" y="114846"/>
                  <a:pt x="978099" y="114002"/>
                </a:cubicBezTo>
                <a:cubicBezTo>
                  <a:pt x="980232" y="113754"/>
                  <a:pt x="982030" y="113358"/>
                  <a:pt x="983494" y="112812"/>
                </a:cubicBezTo>
                <a:cubicBezTo>
                  <a:pt x="984957" y="112266"/>
                  <a:pt x="986383" y="111646"/>
                  <a:pt x="987772" y="110951"/>
                </a:cubicBezTo>
                <a:cubicBezTo>
                  <a:pt x="988268" y="110703"/>
                  <a:pt x="988703" y="110493"/>
                  <a:pt x="989075" y="110319"/>
                </a:cubicBezTo>
                <a:cubicBezTo>
                  <a:pt x="989447" y="110145"/>
                  <a:pt x="989757" y="110083"/>
                  <a:pt x="990005" y="110133"/>
                </a:cubicBezTo>
                <a:cubicBezTo>
                  <a:pt x="990402" y="110133"/>
                  <a:pt x="991543" y="111013"/>
                  <a:pt x="993428" y="112775"/>
                </a:cubicBezTo>
                <a:cubicBezTo>
                  <a:pt x="995313" y="114536"/>
                  <a:pt x="997198" y="116346"/>
                  <a:pt x="999083" y="118207"/>
                </a:cubicBezTo>
                <a:cubicBezTo>
                  <a:pt x="1000969" y="120067"/>
                  <a:pt x="1002184" y="121295"/>
                  <a:pt x="1002730" y="121890"/>
                </a:cubicBezTo>
                <a:lnTo>
                  <a:pt x="1001093" y="124048"/>
                </a:lnTo>
                <a:cubicBezTo>
                  <a:pt x="1000696" y="123949"/>
                  <a:pt x="999741" y="123713"/>
                  <a:pt x="998228" y="123341"/>
                </a:cubicBezTo>
                <a:cubicBezTo>
                  <a:pt x="996714" y="122969"/>
                  <a:pt x="994681" y="122610"/>
                  <a:pt x="992126" y="122262"/>
                </a:cubicBezTo>
                <a:cubicBezTo>
                  <a:pt x="989571" y="121915"/>
                  <a:pt x="986805" y="121692"/>
                  <a:pt x="983828" y="121593"/>
                </a:cubicBezTo>
                <a:lnTo>
                  <a:pt x="981373" y="121593"/>
                </a:lnTo>
                <a:cubicBezTo>
                  <a:pt x="973882" y="121593"/>
                  <a:pt x="962509" y="122126"/>
                  <a:pt x="947254" y="123193"/>
                </a:cubicBezTo>
                <a:cubicBezTo>
                  <a:pt x="931999" y="124259"/>
                  <a:pt x="922313" y="125115"/>
                  <a:pt x="918195" y="125760"/>
                </a:cubicBezTo>
                <a:cubicBezTo>
                  <a:pt x="916459" y="126008"/>
                  <a:pt x="913681" y="126578"/>
                  <a:pt x="909861" y="127471"/>
                </a:cubicBezTo>
                <a:cubicBezTo>
                  <a:pt x="909414" y="127571"/>
                  <a:pt x="908484" y="127781"/>
                  <a:pt x="907070" y="128104"/>
                </a:cubicBezTo>
                <a:cubicBezTo>
                  <a:pt x="905657" y="128426"/>
                  <a:pt x="904726" y="128563"/>
                  <a:pt x="904280" y="128513"/>
                </a:cubicBezTo>
                <a:cubicBezTo>
                  <a:pt x="903883" y="128513"/>
                  <a:pt x="902816" y="127769"/>
                  <a:pt x="901080" y="126281"/>
                </a:cubicBezTo>
                <a:cubicBezTo>
                  <a:pt x="899344" y="124792"/>
                  <a:pt x="897608" y="123242"/>
                  <a:pt x="895871" y="121630"/>
                </a:cubicBezTo>
                <a:cubicBezTo>
                  <a:pt x="894135" y="120018"/>
                  <a:pt x="893018" y="118963"/>
                  <a:pt x="892522" y="118467"/>
                </a:cubicBezTo>
                <a:lnTo>
                  <a:pt x="894085" y="116458"/>
                </a:lnTo>
                <a:cubicBezTo>
                  <a:pt x="894482" y="116607"/>
                  <a:pt x="895412" y="116880"/>
                  <a:pt x="896876" y="117277"/>
                </a:cubicBezTo>
                <a:cubicBezTo>
                  <a:pt x="898339" y="117674"/>
                  <a:pt x="900150" y="118058"/>
                  <a:pt x="902308" y="118430"/>
                </a:cubicBezTo>
                <a:cubicBezTo>
                  <a:pt x="904466" y="118802"/>
                  <a:pt x="906587" y="118988"/>
                  <a:pt x="908670" y="118988"/>
                </a:cubicBezTo>
                <a:cubicBezTo>
                  <a:pt x="915864" y="118988"/>
                  <a:pt x="927051" y="118467"/>
                  <a:pt x="942231" y="117425"/>
                </a:cubicBezTo>
                <a:cubicBezTo>
                  <a:pt x="942578" y="113953"/>
                  <a:pt x="942727" y="109934"/>
                  <a:pt x="942678" y="105370"/>
                </a:cubicBezTo>
                <a:cubicBezTo>
                  <a:pt x="935683" y="106263"/>
                  <a:pt x="929357" y="107132"/>
                  <a:pt x="923702" y="107975"/>
                </a:cubicBezTo>
                <a:cubicBezTo>
                  <a:pt x="921569" y="108322"/>
                  <a:pt x="919684" y="108694"/>
                  <a:pt x="918046" y="109091"/>
                </a:cubicBezTo>
                <a:cubicBezTo>
                  <a:pt x="916409" y="109488"/>
                  <a:pt x="915368" y="109761"/>
                  <a:pt x="914921" y="109910"/>
                </a:cubicBezTo>
                <a:cubicBezTo>
                  <a:pt x="912887" y="108719"/>
                  <a:pt x="910977" y="107516"/>
                  <a:pt x="909191" y="106301"/>
                </a:cubicBezTo>
                <a:cubicBezTo>
                  <a:pt x="907405" y="105085"/>
                  <a:pt x="906264" y="104304"/>
                  <a:pt x="905768" y="103957"/>
                </a:cubicBezTo>
                <a:lnTo>
                  <a:pt x="906661" y="101947"/>
                </a:lnTo>
                <a:cubicBezTo>
                  <a:pt x="907108" y="101997"/>
                  <a:pt x="908187" y="102084"/>
                  <a:pt x="909898" y="102208"/>
                </a:cubicBezTo>
                <a:cubicBezTo>
                  <a:pt x="911610" y="102332"/>
                  <a:pt x="913706" y="102394"/>
                  <a:pt x="916186" y="102394"/>
                </a:cubicBezTo>
                <a:lnTo>
                  <a:pt x="919758" y="102319"/>
                </a:lnTo>
                <a:cubicBezTo>
                  <a:pt x="925066" y="102171"/>
                  <a:pt x="932632" y="101402"/>
                  <a:pt x="942454" y="100013"/>
                </a:cubicBezTo>
                <a:lnTo>
                  <a:pt x="942454" y="99492"/>
                </a:lnTo>
                <a:lnTo>
                  <a:pt x="942306" y="97259"/>
                </a:lnTo>
                <a:cubicBezTo>
                  <a:pt x="942157" y="94531"/>
                  <a:pt x="941946" y="92447"/>
                  <a:pt x="941673" y="91009"/>
                </a:cubicBezTo>
                <a:cubicBezTo>
                  <a:pt x="941400" y="89570"/>
                  <a:pt x="940792" y="88206"/>
                  <a:pt x="939850" y="86916"/>
                </a:cubicBezTo>
                <a:cubicBezTo>
                  <a:pt x="933500" y="88801"/>
                  <a:pt x="928960" y="90587"/>
                  <a:pt x="926232" y="92274"/>
                </a:cubicBezTo>
                <a:cubicBezTo>
                  <a:pt x="923801" y="90736"/>
                  <a:pt x="920849" y="89099"/>
                  <a:pt x="917377" y="87362"/>
                </a:cubicBezTo>
                <a:cubicBezTo>
                  <a:pt x="913904" y="85626"/>
                  <a:pt x="912168" y="84783"/>
                  <a:pt x="912168" y="84832"/>
                </a:cubicBezTo>
                <a:lnTo>
                  <a:pt x="912912" y="82451"/>
                </a:lnTo>
                <a:cubicBezTo>
                  <a:pt x="913507" y="82550"/>
                  <a:pt x="914822" y="82699"/>
                  <a:pt x="916856" y="82897"/>
                </a:cubicBezTo>
                <a:cubicBezTo>
                  <a:pt x="918890" y="83096"/>
                  <a:pt x="920676" y="83195"/>
                  <a:pt x="922214" y="83195"/>
                </a:cubicBezTo>
                <a:cubicBezTo>
                  <a:pt x="923206" y="83195"/>
                  <a:pt x="923876" y="83170"/>
                  <a:pt x="924223" y="83121"/>
                </a:cubicBezTo>
                <a:lnTo>
                  <a:pt x="930102" y="82302"/>
                </a:lnTo>
                <a:cubicBezTo>
                  <a:pt x="931590" y="79524"/>
                  <a:pt x="933103" y="76671"/>
                  <a:pt x="934641" y="73744"/>
                </a:cubicBezTo>
                <a:cubicBezTo>
                  <a:pt x="936179" y="70818"/>
                  <a:pt x="937419" y="68263"/>
                  <a:pt x="938362" y="66080"/>
                </a:cubicBezTo>
                <a:cubicBezTo>
                  <a:pt x="938957" y="64740"/>
                  <a:pt x="939329" y="63451"/>
                  <a:pt x="939478" y="62210"/>
                </a:cubicBezTo>
                <a:lnTo>
                  <a:pt x="933599" y="63326"/>
                </a:lnTo>
                <a:cubicBezTo>
                  <a:pt x="930672" y="63922"/>
                  <a:pt x="927770" y="64716"/>
                  <a:pt x="924893" y="65708"/>
                </a:cubicBezTo>
                <a:cubicBezTo>
                  <a:pt x="923702" y="66105"/>
                  <a:pt x="922933" y="66303"/>
                  <a:pt x="922586" y="66303"/>
                </a:cubicBezTo>
                <a:cubicBezTo>
                  <a:pt x="921990" y="66303"/>
                  <a:pt x="919262" y="64120"/>
                  <a:pt x="914400" y="59755"/>
                </a:cubicBezTo>
                <a:cubicBezTo>
                  <a:pt x="913259" y="66898"/>
                  <a:pt x="911982" y="73372"/>
                  <a:pt x="910568" y="79177"/>
                </a:cubicBezTo>
                <a:cubicBezTo>
                  <a:pt x="909154" y="84981"/>
                  <a:pt x="907752" y="89297"/>
                  <a:pt x="906364" y="92125"/>
                </a:cubicBezTo>
                <a:cubicBezTo>
                  <a:pt x="904082" y="96838"/>
                  <a:pt x="900683" y="102009"/>
                  <a:pt x="896169" y="107640"/>
                </a:cubicBezTo>
                <a:cubicBezTo>
                  <a:pt x="891654" y="113271"/>
                  <a:pt x="884659" y="120452"/>
                  <a:pt x="875184" y="129183"/>
                </a:cubicBezTo>
                <a:lnTo>
                  <a:pt x="872803" y="127248"/>
                </a:lnTo>
                <a:cubicBezTo>
                  <a:pt x="878210" y="121791"/>
                  <a:pt x="882625" y="116731"/>
                  <a:pt x="886048" y="112068"/>
                </a:cubicBezTo>
                <a:cubicBezTo>
                  <a:pt x="889472" y="107404"/>
                  <a:pt x="892014" y="103473"/>
                  <a:pt x="893676" y="100273"/>
                </a:cubicBezTo>
                <a:cubicBezTo>
                  <a:pt x="895338" y="97073"/>
                  <a:pt x="896987" y="93539"/>
                  <a:pt x="898624" y="89669"/>
                </a:cubicBezTo>
                <a:cubicBezTo>
                  <a:pt x="903933" y="77068"/>
                  <a:pt x="906835" y="59705"/>
                  <a:pt x="907331" y="37579"/>
                </a:cubicBezTo>
                <a:cubicBezTo>
                  <a:pt x="907480" y="32122"/>
                  <a:pt x="907182" y="27384"/>
                  <a:pt x="906438" y="23366"/>
                </a:cubicBezTo>
                <a:cubicBezTo>
                  <a:pt x="905694" y="19348"/>
                  <a:pt x="904838" y="16111"/>
                  <a:pt x="903871" y="13655"/>
                </a:cubicBezTo>
                <a:cubicBezTo>
                  <a:pt x="902903" y="11199"/>
                  <a:pt x="902420" y="10145"/>
                  <a:pt x="902420" y="10492"/>
                </a:cubicBezTo>
                <a:close/>
                <a:moveTo>
                  <a:pt x="784101" y="7516"/>
                </a:moveTo>
                <a:cubicBezTo>
                  <a:pt x="784994" y="7466"/>
                  <a:pt x="786532" y="8272"/>
                  <a:pt x="788715" y="9934"/>
                </a:cubicBezTo>
                <a:cubicBezTo>
                  <a:pt x="790898" y="11596"/>
                  <a:pt x="792944" y="13444"/>
                  <a:pt x="794854" y="15478"/>
                </a:cubicBezTo>
                <a:cubicBezTo>
                  <a:pt x="796764" y="17512"/>
                  <a:pt x="797793" y="18976"/>
                  <a:pt x="797942" y="19869"/>
                </a:cubicBezTo>
                <a:cubicBezTo>
                  <a:pt x="797992" y="20067"/>
                  <a:pt x="797620" y="20439"/>
                  <a:pt x="796826" y="20985"/>
                </a:cubicBezTo>
                <a:cubicBezTo>
                  <a:pt x="795983" y="21580"/>
                  <a:pt x="795338" y="22064"/>
                  <a:pt x="794891" y="22436"/>
                </a:cubicBezTo>
                <a:cubicBezTo>
                  <a:pt x="794445" y="22808"/>
                  <a:pt x="794048" y="23292"/>
                  <a:pt x="793701" y="23887"/>
                </a:cubicBezTo>
                <a:cubicBezTo>
                  <a:pt x="792659" y="25673"/>
                  <a:pt x="791754" y="28302"/>
                  <a:pt x="790984" y="31775"/>
                </a:cubicBezTo>
                <a:cubicBezTo>
                  <a:pt x="790216" y="35248"/>
                  <a:pt x="789310" y="40581"/>
                  <a:pt x="788268" y="47774"/>
                </a:cubicBezTo>
                <a:lnTo>
                  <a:pt x="787971" y="50230"/>
                </a:lnTo>
                <a:cubicBezTo>
                  <a:pt x="787772" y="53107"/>
                  <a:pt x="787549" y="54868"/>
                  <a:pt x="787301" y="55513"/>
                </a:cubicBezTo>
                <a:cubicBezTo>
                  <a:pt x="787003" y="56406"/>
                  <a:pt x="786334" y="57423"/>
                  <a:pt x="785292" y="58564"/>
                </a:cubicBezTo>
                <a:cubicBezTo>
                  <a:pt x="784250" y="59705"/>
                  <a:pt x="783121" y="60672"/>
                  <a:pt x="781906" y="61466"/>
                </a:cubicBezTo>
                <a:cubicBezTo>
                  <a:pt x="780690" y="62260"/>
                  <a:pt x="779785" y="62657"/>
                  <a:pt x="779190" y="62657"/>
                </a:cubicBezTo>
                <a:cubicBezTo>
                  <a:pt x="778843" y="62657"/>
                  <a:pt x="778408" y="62049"/>
                  <a:pt x="777888" y="60834"/>
                </a:cubicBezTo>
                <a:cubicBezTo>
                  <a:pt x="777367" y="59618"/>
                  <a:pt x="776908" y="58242"/>
                  <a:pt x="776511" y="56704"/>
                </a:cubicBezTo>
                <a:cubicBezTo>
                  <a:pt x="774130" y="56406"/>
                  <a:pt x="771773" y="56257"/>
                  <a:pt x="769442" y="56257"/>
                </a:cubicBezTo>
                <a:cubicBezTo>
                  <a:pt x="768152" y="56257"/>
                  <a:pt x="767160" y="56282"/>
                  <a:pt x="766465" y="56332"/>
                </a:cubicBezTo>
                <a:cubicBezTo>
                  <a:pt x="764282" y="56431"/>
                  <a:pt x="760438" y="56778"/>
                  <a:pt x="754931" y="57373"/>
                </a:cubicBezTo>
                <a:lnTo>
                  <a:pt x="755005" y="70842"/>
                </a:lnTo>
                <a:cubicBezTo>
                  <a:pt x="757535" y="70445"/>
                  <a:pt x="760487" y="69925"/>
                  <a:pt x="763861" y="69280"/>
                </a:cubicBezTo>
                <a:cubicBezTo>
                  <a:pt x="768425" y="68387"/>
                  <a:pt x="772021" y="67580"/>
                  <a:pt x="774651" y="66861"/>
                </a:cubicBezTo>
                <a:cubicBezTo>
                  <a:pt x="777280" y="66142"/>
                  <a:pt x="779091" y="65571"/>
                  <a:pt x="780083" y="65150"/>
                </a:cubicBezTo>
                <a:cubicBezTo>
                  <a:pt x="781075" y="64728"/>
                  <a:pt x="781571" y="64492"/>
                  <a:pt x="781571" y="64443"/>
                </a:cubicBezTo>
                <a:cubicBezTo>
                  <a:pt x="785242" y="66874"/>
                  <a:pt x="787983" y="68771"/>
                  <a:pt x="789794" y="70135"/>
                </a:cubicBezTo>
                <a:cubicBezTo>
                  <a:pt x="791605" y="71500"/>
                  <a:pt x="792708" y="72331"/>
                  <a:pt x="793105" y="72628"/>
                </a:cubicBezTo>
                <a:lnTo>
                  <a:pt x="791691" y="74637"/>
                </a:lnTo>
                <a:cubicBezTo>
                  <a:pt x="791493" y="74588"/>
                  <a:pt x="790935" y="74476"/>
                  <a:pt x="790017" y="74303"/>
                </a:cubicBezTo>
                <a:cubicBezTo>
                  <a:pt x="789099" y="74129"/>
                  <a:pt x="787735" y="73968"/>
                  <a:pt x="785924" y="73819"/>
                </a:cubicBezTo>
                <a:cubicBezTo>
                  <a:pt x="784114" y="73670"/>
                  <a:pt x="781943" y="73596"/>
                  <a:pt x="779413" y="73596"/>
                </a:cubicBezTo>
                <a:cubicBezTo>
                  <a:pt x="777330" y="73596"/>
                  <a:pt x="774899" y="73670"/>
                  <a:pt x="772120" y="73819"/>
                </a:cubicBezTo>
                <a:cubicBezTo>
                  <a:pt x="767110" y="74117"/>
                  <a:pt x="761430" y="74712"/>
                  <a:pt x="755080" y="75605"/>
                </a:cubicBezTo>
                <a:lnTo>
                  <a:pt x="755228" y="86692"/>
                </a:lnTo>
                <a:cubicBezTo>
                  <a:pt x="757808" y="86444"/>
                  <a:pt x="763216" y="85824"/>
                  <a:pt x="771451" y="84832"/>
                </a:cubicBezTo>
                <a:lnTo>
                  <a:pt x="776585" y="84237"/>
                </a:lnTo>
                <a:cubicBezTo>
                  <a:pt x="782241" y="83592"/>
                  <a:pt x="786954" y="82823"/>
                  <a:pt x="790724" y="81930"/>
                </a:cubicBezTo>
                <a:cubicBezTo>
                  <a:pt x="794494" y="81037"/>
                  <a:pt x="797310" y="80231"/>
                  <a:pt x="799170" y="79512"/>
                </a:cubicBezTo>
                <a:cubicBezTo>
                  <a:pt x="801030" y="78792"/>
                  <a:pt x="801961" y="78383"/>
                  <a:pt x="801961" y="78284"/>
                </a:cubicBezTo>
                <a:cubicBezTo>
                  <a:pt x="805681" y="81459"/>
                  <a:pt x="808621" y="84051"/>
                  <a:pt x="810779" y="86060"/>
                </a:cubicBezTo>
                <a:cubicBezTo>
                  <a:pt x="812937" y="88069"/>
                  <a:pt x="814016" y="89099"/>
                  <a:pt x="814016" y="89148"/>
                </a:cubicBezTo>
                <a:lnTo>
                  <a:pt x="812676" y="91381"/>
                </a:lnTo>
                <a:cubicBezTo>
                  <a:pt x="812676" y="91331"/>
                  <a:pt x="811870" y="91145"/>
                  <a:pt x="810258" y="90822"/>
                </a:cubicBezTo>
                <a:cubicBezTo>
                  <a:pt x="808646" y="90500"/>
                  <a:pt x="806363" y="90202"/>
                  <a:pt x="803412" y="89930"/>
                </a:cubicBezTo>
                <a:cubicBezTo>
                  <a:pt x="800460" y="89657"/>
                  <a:pt x="796900" y="89520"/>
                  <a:pt x="792733" y="89520"/>
                </a:cubicBezTo>
                <a:cubicBezTo>
                  <a:pt x="788566" y="89520"/>
                  <a:pt x="784622" y="89644"/>
                  <a:pt x="780901" y="89892"/>
                </a:cubicBezTo>
                <a:cubicBezTo>
                  <a:pt x="768499" y="90636"/>
                  <a:pt x="755613" y="91790"/>
                  <a:pt x="742243" y="93353"/>
                </a:cubicBezTo>
                <a:cubicBezTo>
                  <a:pt x="728874" y="94915"/>
                  <a:pt x="718741" y="96515"/>
                  <a:pt x="711845" y="98152"/>
                </a:cubicBezTo>
                <a:cubicBezTo>
                  <a:pt x="708968" y="98847"/>
                  <a:pt x="706078" y="99641"/>
                  <a:pt x="703176" y="100534"/>
                </a:cubicBezTo>
                <a:cubicBezTo>
                  <a:pt x="700274" y="101426"/>
                  <a:pt x="698401" y="102022"/>
                  <a:pt x="697558" y="102319"/>
                </a:cubicBezTo>
                <a:lnTo>
                  <a:pt x="686396" y="92571"/>
                </a:lnTo>
                <a:lnTo>
                  <a:pt x="687735" y="90636"/>
                </a:lnTo>
                <a:cubicBezTo>
                  <a:pt x="687933" y="90686"/>
                  <a:pt x="688467" y="90798"/>
                  <a:pt x="689335" y="90971"/>
                </a:cubicBezTo>
                <a:cubicBezTo>
                  <a:pt x="690203" y="91145"/>
                  <a:pt x="691518" y="91306"/>
                  <a:pt x="693279" y="91455"/>
                </a:cubicBezTo>
                <a:cubicBezTo>
                  <a:pt x="695040" y="91604"/>
                  <a:pt x="697111" y="91678"/>
                  <a:pt x="699492" y="91678"/>
                </a:cubicBezTo>
                <a:cubicBezTo>
                  <a:pt x="701030" y="91678"/>
                  <a:pt x="702221" y="91653"/>
                  <a:pt x="703064" y="91604"/>
                </a:cubicBezTo>
                <a:cubicBezTo>
                  <a:pt x="710357" y="91306"/>
                  <a:pt x="724967" y="89967"/>
                  <a:pt x="746894" y="87585"/>
                </a:cubicBezTo>
                <a:cubicBezTo>
                  <a:pt x="746894" y="86841"/>
                  <a:pt x="746919" y="86246"/>
                  <a:pt x="746969" y="85800"/>
                </a:cubicBezTo>
                <a:lnTo>
                  <a:pt x="747192" y="76795"/>
                </a:lnTo>
                <a:cubicBezTo>
                  <a:pt x="740891" y="77788"/>
                  <a:pt x="735881" y="78730"/>
                  <a:pt x="732160" y="79623"/>
                </a:cubicBezTo>
                <a:cubicBezTo>
                  <a:pt x="729531" y="80268"/>
                  <a:pt x="727125" y="80863"/>
                  <a:pt x="724942" y="81409"/>
                </a:cubicBezTo>
                <a:cubicBezTo>
                  <a:pt x="722759" y="81955"/>
                  <a:pt x="721296" y="82327"/>
                  <a:pt x="720552" y="82525"/>
                </a:cubicBezTo>
                <a:lnTo>
                  <a:pt x="711324" y="76126"/>
                </a:lnTo>
                <a:lnTo>
                  <a:pt x="712366" y="74265"/>
                </a:lnTo>
                <a:cubicBezTo>
                  <a:pt x="712515" y="74315"/>
                  <a:pt x="712912" y="74365"/>
                  <a:pt x="713557" y="74414"/>
                </a:cubicBezTo>
                <a:cubicBezTo>
                  <a:pt x="714202" y="74464"/>
                  <a:pt x="715169" y="74489"/>
                  <a:pt x="716459" y="74489"/>
                </a:cubicBezTo>
                <a:cubicBezTo>
                  <a:pt x="719237" y="74489"/>
                  <a:pt x="722933" y="74290"/>
                  <a:pt x="727546" y="73893"/>
                </a:cubicBezTo>
                <a:cubicBezTo>
                  <a:pt x="736526" y="73100"/>
                  <a:pt x="743124" y="72455"/>
                  <a:pt x="747341" y="71959"/>
                </a:cubicBezTo>
                <a:cubicBezTo>
                  <a:pt x="747341" y="70073"/>
                  <a:pt x="747390" y="66253"/>
                  <a:pt x="747490" y="60499"/>
                </a:cubicBezTo>
                <a:lnTo>
                  <a:pt x="747490" y="58341"/>
                </a:lnTo>
                <a:cubicBezTo>
                  <a:pt x="739998" y="59482"/>
                  <a:pt x="731763" y="60920"/>
                  <a:pt x="722784" y="62657"/>
                </a:cubicBezTo>
                <a:cubicBezTo>
                  <a:pt x="722338" y="63550"/>
                  <a:pt x="721841" y="64306"/>
                  <a:pt x="721296" y="64926"/>
                </a:cubicBezTo>
                <a:cubicBezTo>
                  <a:pt x="720750" y="65546"/>
                  <a:pt x="720353" y="65857"/>
                  <a:pt x="720105" y="65857"/>
                </a:cubicBezTo>
                <a:cubicBezTo>
                  <a:pt x="719659" y="65857"/>
                  <a:pt x="718939" y="65212"/>
                  <a:pt x="717947" y="63922"/>
                </a:cubicBezTo>
                <a:cubicBezTo>
                  <a:pt x="716955" y="62632"/>
                  <a:pt x="716037" y="61206"/>
                  <a:pt x="715194" y="59643"/>
                </a:cubicBezTo>
                <a:cubicBezTo>
                  <a:pt x="714350" y="58080"/>
                  <a:pt x="713904" y="56952"/>
                  <a:pt x="713854" y="56257"/>
                </a:cubicBezTo>
                <a:cubicBezTo>
                  <a:pt x="713854" y="55811"/>
                  <a:pt x="714003" y="55141"/>
                  <a:pt x="714301" y="54248"/>
                </a:cubicBezTo>
                <a:cubicBezTo>
                  <a:pt x="714847" y="52164"/>
                  <a:pt x="715293" y="49982"/>
                  <a:pt x="715640" y="47700"/>
                </a:cubicBezTo>
                <a:cubicBezTo>
                  <a:pt x="715988" y="45417"/>
                  <a:pt x="716161" y="42267"/>
                  <a:pt x="716161" y="38249"/>
                </a:cubicBezTo>
                <a:cubicBezTo>
                  <a:pt x="716161" y="35272"/>
                  <a:pt x="716012" y="31750"/>
                  <a:pt x="715715" y="27682"/>
                </a:cubicBezTo>
                <a:cubicBezTo>
                  <a:pt x="715566" y="25648"/>
                  <a:pt x="715132" y="23503"/>
                  <a:pt x="714412" y="21245"/>
                </a:cubicBezTo>
                <a:cubicBezTo>
                  <a:pt x="713693" y="18988"/>
                  <a:pt x="712986" y="17078"/>
                  <a:pt x="712292" y="15515"/>
                </a:cubicBezTo>
                <a:cubicBezTo>
                  <a:pt x="711597" y="13953"/>
                  <a:pt x="711151" y="12948"/>
                  <a:pt x="710952" y="12502"/>
                </a:cubicBezTo>
                <a:lnTo>
                  <a:pt x="712887" y="11385"/>
                </a:lnTo>
                <a:cubicBezTo>
                  <a:pt x="716756" y="15007"/>
                  <a:pt x="720180" y="18380"/>
                  <a:pt x="723156" y="21506"/>
                </a:cubicBezTo>
                <a:cubicBezTo>
                  <a:pt x="730647" y="20910"/>
                  <a:pt x="740036" y="19819"/>
                  <a:pt x="751322" y="18232"/>
                </a:cubicBezTo>
                <a:cubicBezTo>
                  <a:pt x="762608" y="16644"/>
                  <a:pt x="769516" y="15429"/>
                  <a:pt x="772046" y="14585"/>
                </a:cubicBezTo>
                <a:cubicBezTo>
                  <a:pt x="774378" y="13792"/>
                  <a:pt x="776300" y="12923"/>
                  <a:pt x="777813" y="11981"/>
                </a:cubicBezTo>
                <a:cubicBezTo>
                  <a:pt x="779326" y="11038"/>
                  <a:pt x="780876" y="9922"/>
                  <a:pt x="782464" y="8632"/>
                </a:cubicBezTo>
                <a:cubicBezTo>
                  <a:pt x="783357" y="7888"/>
                  <a:pt x="783903" y="7516"/>
                  <a:pt x="784101" y="7516"/>
                </a:cubicBezTo>
                <a:close/>
                <a:moveTo>
                  <a:pt x="1247924" y="7293"/>
                </a:moveTo>
                <a:cubicBezTo>
                  <a:pt x="1248817" y="7938"/>
                  <a:pt x="1250752" y="9351"/>
                  <a:pt x="1253728" y="11534"/>
                </a:cubicBezTo>
                <a:cubicBezTo>
                  <a:pt x="1256705" y="13717"/>
                  <a:pt x="1259644" y="16012"/>
                  <a:pt x="1262546" y="18418"/>
                </a:cubicBezTo>
                <a:cubicBezTo>
                  <a:pt x="1265448" y="20824"/>
                  <a:pt x="1267098" y="22523"/>
                  <a:pt x="1267495" y="23515"/>
                </a:cubicBezTo>
                <a:cubicBezTo>
                  <a:pt x="1267594" y="23813"/>
                  <a:pt x="1267644" y="24135"/>
                  <a:pt x="1267644" y="24482"/>
                </a:cubicBezTo>
                <a:cubicBezTo>
                  <a:pt x="1267644" y="25673"/>
                  <a:pt x="1267259" y="27322"/>
                  <a:pt x="1266490" y="29431"/>
                </a:cubicBezTo>
                <a:cubicBezTo>
                  <a:pt x="1265721" y="31539"/>
                  <a:pt x="1264841" y="33412"/>
                  <a:pt x="1263849" y="35049"/>
                </a:cubicBezTo>
                <a:cubicBezTo>
                  <a:pt x="1262856" y="36686"/>
                  <a:pt x="1262088" y="37505"/>
                  <a:pt x="1261542" y="37505"/>
                </a:cubicBezTo>
                <a:cubicBezTo>
                  <a:pt x="1261145" y="37505"/>
                  <a:pt x="1260773" y="37133"/>
                  <a:pt x="1260426" y="36389"/>
                </a:cubicBezTo>
                <a:cubicBezTo>
                  <a:pt x="1260078" y="35644"/>
                  <a:pt x="1259558" y="34305"/>
                  <a:pt x="1258863" y="32370"/>
                </a:cubicBezTo>
                <a:cubicBezTo>
                  <a:pt x="1257275" y="27955"/>
                  <a:pt x="1255601" y="23937"/>
                  <a:pt x="1253840" y="20315"/>
                </a:cubicBezTo>
                <a:cubicBezTo>
                  <a:pt x="1252079" y="16694"/>
                  <a:pt x="1249561" y="12775"/>
                  <a:pt x="1246287" y="8558"/>
                </a:cubicBezTo>
                <a:close/>
                <a:moveTo>
                  <a:pt x="35422" y="7069"/>
                </a:moveTo>
                <a:cubicBezTo>
                  <a:pt x="35967" y="7714"/>
                  <a:pt x="37394" y="9314"/>
                  <a:pt x="39700" y="11869"/>
                </a:cubicBezTo>
                <a:cubicBezTo>
                  <a:pt x="42007" y="14424"/>
                  <a:pt x="44922" y="17512"/>
                  <a:pt x="48444" y="21134"/>
                </a:cubicBezTo>
                <a:cubicBezTo>
                  <a:pt x="50131" y="19893"/>
                  <a:pt x="51793" y="18628"/>
                  <a:pt x="53430" y="17339"/>
                </a:cubicBezTo>
                <a:cubicBezTo>
                  <a:pt x="55067" y="16049"/>
                  <a:pt x="56109" y="15205"/>
                  <a:pt x="56555" y="14809"/>
                </a:cubicBezTo>
                <a:lnTo>
                  <a:pt x="58118" y="16148"/>
                </a:lnTo>
                <a:cubicBezTo>
                  <a:pt x="56580" y="18281"/>
                  <a:pt x="55365" y="20464"/>
                  <a:pt x="54472" y="22696"/>
                </a:cubicBezTo>
                <a:cubicBezTo>
                  <a:pt x="53579" y="24929"/>
                  <a:pt x="52710" y="27484"/>
                  <a:pt x="51867" y="30361"/>
                </a:cubicBezTo>
                <a:cubicBezTo>
                  <a:pt x="51073" y="32941"/>
                  <a:pt x="50416" y="34727"/>
                  <a:pt x="49895" y="35719"/>
                </a:cubicBezTo>
                <a:cubicBezTo>
                  <a:pt x="49374" y="36711"/>
                  <a:pt x="48642" y="37133"/>
                  <a:pt x="47700" y="36984"/>
                </a:cubicBezTo>
                <a:cubicBezTo>
                  <a:pt x="45864" y="36736"/>
                  <a:pt x="44488" y="36240"/>
                  <a:pt x="43570" y="35496"/>
                </a:cubicBezTo>
                <a:cubicBezTo>
                  <a:pt x="42652" y="34751"/>
                  <a:pt x="42057" y="33859"/>
                  <a:pt x="41784" y="32817"/>
                </a:cubicBezTo>
                <a:cubicBezTo>
                  <a:pt x="41511" y="31775"/>
                  <a:pt x="41300" y="30311"/>
                  <a:pt x="41151" y="28426"/>
                </a:cubicBezTo>
                <a:cubicBezTo>
                  <a:pt x="40953" y="25698"/>
                  <a:pt x="40581" y="23416"/>
                  <a:pt x="40035" y="21580"/>
                </a:cubicBezTo>
                <a:cubicBezTo>
                  <a:pt x="39490" y="19745"/>
                  <a:pt x="38758" y="17847"/>
                  <a:pt x="37840" y="15888"/>
                </a:cubicBezTo>
                <a:cubicBezTo>
                  <a:pt x="36922" y="13928"/>
                  <a:pt x="36066" y="12266"/>
                  <a:pt x="35273" y="10902"/>
                </a:cubicBezTo>
                <a:cubicBezTo>
                  <a:pt x="34479" y="9538"/>
                  <a:pt x="33958" y="8682"/>
                  <a:pt x="33710" y="8334"/>
                </a:cubicBezTo>
                <a:close/>
                <a:moveTo>
                  <a:pt x="1796132" y="6921"/>
                </a:moveTo>
                <a:cubicBezTo>
                  <a:pt x="1798216" y="9451"/>
                  <a:pt x="1800027" y="11447"/>
                  <a:pt x="1801565" y="12911"/>
                </a:cubicBezTo>
                <a:cubicBezTo>
                  <a:pt x="1803103" y="14374"/>
                  <a:pt x="1804715" y="15801"/>
                  <a:pt x="1806402" y="17190"/>
                </a:cubicBezTo>
                <a:cubicBezTo>
                  <a:pt x="1807344" y="17984"/>
                  <a:pt x="1807977" y="18542"/>
                  <a:pt x="1808299" y="18864"/>
                </a:cubicBezTo>
                <a:cubicBezTo>
                  <a:pt x="1808622" y="19187"/>
                  <a:pt x="1808783" y="19546"/>
                  <a:pt x="1808783" y="19943"/>
                </a:cubicBezTo>
                <a:cubicBezTo>
                  <a:pt x="1808783" y="20588"/>
                  <a:pt x="1808535" y="21196"/>
                  <a:pt x="1808039" y="21766"/>
                </a:cubicBezTo>
                <a:cubicBezTo>
                  <a:pt x="1807542" y="22337"/>
                  <a:pt x="1806749" y="23068"/>
                  <a:pt x="1805658" y="23961"/>
                </a:cubicBezTo>
                <a:cubicBezTo>
                  <a:pt x="1804368" y="24954"/>
                  <a:pt x="1803475" y="25747"/>
                  <a:pt x="1802978" y="26343"/>
                </a:cubicBezTo>
                <a:cubicBezTo>
                  <a:pt x="1801986" y="27434"/>
                  <a:pt x="1799258" y="31204"/>
                  <a:pt x="1794793" y="37654"/>
                </a:cubicBezTo>
                <a:cubicBezTo>
                  <a:pt x="1790328" y="44103"/>
                  <a:pt x="1787649" y="47972"/>
                  <a:pt x="1786756" y="49262"/>
                </a:cubicBezTo>
                <a:cubicBezTo>
                  <a:pt x="1786657" y="49411"/>
                  <a:pt x="1786545" y="49597"/>
                  <a:pt x="1786421" y="49820"/>
                </a:cubicBezTo>
                <a:cubicBezTo>
                  <a:pt x="1786297" y="50044"/>
                  <a:pt x="1786136" y="50279"/>
                  <a:pt x="1785938" y="50527"/>
                </a:cubicBezTo>
                <a:cubicBezTo>
                  <a:pt x="1792387" y="55091"/>
                  <a:pt x="1796008" y="58539"/>
                  <a:pt x="1796802" y="60871"/>
                </a:cubicBezTo>
                <a:cubicBezTo>
                  <a:pt x="1797001" y="61417"/>
                  <a:pt x="1797100" y="62111"/>
                  <a:pt x="1797100" y="62954"/>
                </a:cubicBezTo>
                <a:cubicBezTo>
                  <a:pt x="1797100" y="63798"/>
                  <a:pt x="1796976" y="64790"/>
                  <a:pt x="1796728" y="65931"/>
                </a:cubicBezTo>
                <a:cubicBezTo>
                  <a:pt x="1800448" y="61069"/>
                  <a:pt x="1803549" y="56381"/>
                  <a:pt x="1806030" y="51867"/>
                </a:cubicBezTo>
                <a:cubicBezTo>
                  <a:pt x="1806972" y="50081"/>
                  <a:pt x="1807667" y="48580"/>
                  <a:pt x="1808113" y="47365"/>
                </a:cubicBezTo>
                <a:cubicBezTo>
                  <a:pt x="1808560" y="46149"/>
                  <a:pt x="1808783" y="44946"/>
                  <a:pt x="1808783" y="43756"/>
                </a:cubicBezTo>
                <a:cubicBezTo>
                  <a:pt x="1808783" y="42615"/>
                  <a:pt x="1808560" y="41374"/>
                  <a:pt x="1808113" y="40035"/>
                </a:cubicBezTo>
                <a:lnTo>
                  <a:pt x="1810420" y="38398"/>
                </a:lnTo>
                <a:cubicBezTo>
                  <a:pt x="1810916" y="38844"/>
                  <a:pt x="1811945" y="39849"/>
                  <a:pt x="1813508" y="41412"/>
                </a:cubicBezTo>
                <a:cubicBezTo>
                  <a:pt x="1815071" y="42974"/>
                  <a:pt x="1816559" y="44636"/>
                  <a:pt x="1817973" y="46397"/>
                </a:cubicBezTo>
                <a:cubicBezTo>
                  <a:pt x="1819387" y="48158"/>
                  <a:pt x="1820069" y="49485"/>
                  <a:pt x="1820019" y="50378"/>
                </a:cubicBezTo>
                <a:cubicBezTo>
                  <a:pt x="1819970" y="50875"/>
                  <a:pt x="1819809" y="51284"/>
                  <a:pt x="1819536" y="51606"/>
                </a:cubicBezTo>
                <a:cubicBezTo>
                  <a:pt x="1819263" y="51929"/>
                  <a:pt x="1818680" y="52412"/>
                  <a:pt x="1817787" y="53057"/>
                </a:cubicBezTo>
                <a:cubicBezTo>
                  <a:pt x="1815009" y="54992"/>
                  <a:pt x="1811722" y="57832"/>
                  <a:pt x="1807927" y="61578"/>
                </a:cubicBezTo>
                <a:cubicBezTo>
                  <a:pt x="1804132" y="65323"/>
                  <a:pt x="1799059" y="71413"/>
                  <a:pt x="1792709" y="79846"/>
                </a:cubicBezTo>
                <a:cubicBezTo>
                  <a:pt x="1797373" y="78755"/>
                  <a:pt x="1802024" y="77589"/>
                  <a:pt x="1806662" y="76349"/>
                </a:cubicBezTo>
                <a:cubicBezTo>
                  <a:pt x="1811300" y="75109"/>
                  <a:pt x="1814290" y="74290"/>
                  <a:pt x="1815629" y="73893"/>
                </a:cubicBezTo>
                <a:lnTo>
                  <a:pt x="1816894" y="76200"/>
                </a:lnTo>
                <a:cubicBezTo>
                  <a:pt x="1809452" y="78631"/>
                  <a:pt x="1802681" y="81459"/>
                  <a:pt x="1796579" y="84683"/>
                </a:cubicBezTo>
                <a:cubicBezTo>
                  <a:pt x="1790477" y="87908"/>
                  <a:pt x="1785342" y="91108"/>
                  <a:pt x="1781175" y="94283"/>
                </a:cubicBezTo>
                <a:cubicBezTo>
                  <a:pt x="1779092" y="92596"/>
                  <a:pt x="1776549" y="90773"/>
                  <a:pt x="1773548" y="88813"/>
                </a:cubicBezTo>
                <a:cubicBezTo>
                  <a:pt x="1770546" y="86854"/>
                  <a:pt x="1768574" y="85576"/>
                  <a:pt x="1767632" y="84981"/>
                </a:cubicBezTo>
                <a:lnTo>
                  <a:pt x="1769194" y="82600"/>
                </a:lnTo>
                <a:cubicBezTo>
                  <a:pt x="1769443" y="82649"/>
                  <a:pt x="1770050" y="82711"/>
                  <a:pt x="1771018" y="82786"/>
                </a:cubicBezTo>
                <a:cubicBezTo>
                  <a:pt x="1771985" y="82860"/>
                  <a:pt x="1772990" y="82897"/>
                  <a:pt x="1774032" y="82897"/>
                </a:cubicBezTo>
                <a:cubicBezTo>
                  <a:pt x="1774875" y="82897"/>
                  <a:pt x="1775495" y="82873"/>
                  <a:pt x="1775892" y="82823"/>
                </a:cubicBezTo>
                <a:cubicBezTo>
                  <a:pt x="1777231" y="82773"/>
                  <a:pt x="1779786" y="82426"/>
                  <a:pt x="1783556" y="81781"/>
                </a:cubicBezTo>
                <a:lnTo>
                  <a:pt x="1791965" y="71959"/>
                </a:lnTo>
                <a:cubicBezTo>
                  <a:pt x="1791420" y="71810"/>
                  <a:pt x="1790924" y="71413"/>
                  <a:pt x="1790477" y="70768"/>
                </a:cubicBezTo>
                <a:cubicBezTo>
                  <a:pt x="1790030" y="70123"/>
                  <a:pt x="1789386" y="68957"/>
                  <a:pt x="1788542" y="67270"/>
                </a:cubicBezTo>
                <a:cubicBezTo>
                  <a:pt x="1787203" y="64542"/>
                  <a:pt x="1785789" y="61987"/>
                  <a:pt x="1784301" y="59606"/>
                </a:cubicBezTo>
                <a:cubicBezTo>
                  <a:pt x="1782812" y="57225"/>
                  <a:pt x="1780642" y="54484"/>
                  <a:pt x="1777789" y="51383"/>
                </a:cubicBezTo>
                <a:cubicBezTo>
                  <a:pt x="1774937" y="48282"/>
                  <a:pt x="1771328" y="45194"/>
                  <a:pt x="1766962" y="42118"/>
                </a:cubicBezTo>
                <a:lnTo>
                  <a:pt x="1768674" y="39960"/>
                </a:lnTo>
                <a:cubicBezTo>
                  <a:pt x="1769666" y="40457"/>
                  <a:pt x="1771464" y="41474"/>
                  <a:pt x="1774069" y="43011"/>
                </a:cubicBezTo>
                <a:cubicBezTo>
                  <a:pt x="1776673" y="44549"/>
                  <a:pt x="1779315" y="46186"/>
                  <a:pt x="1781994" y="47923"/>
                </a:cubicBezTo>
                <a:cubicBezTo>
                  <a:pt x="1786558" y="39787"/>
                  <a:pt x="1789671" y="32705"/>
                  <a:pt x="1791333" y="26678"/>
                </a:cubicBezTo>
                <a:cubicBezTo>
                  <a:pt x="1792994" y="20650"/>
                  <a:pt x="1793826" y="15677"/>
                  <a:pt x="1793826" y="11758"/>
                </a:cubicBezTo>
                <a:cubicBezTo>
                  <a:pt x="1793826" y="10865"/>
                  <a:pt x="1793801" y="10158"/>
                  <a:pt x="1793751" y="9637"/>
                </a:cubicBezTo>
                <a:cubicBezTo>
                  <a:pt x="1793702" y="9116"/>
                  <a:pt x="1793652" y="8781"/>
                  <a:pt x="1793602" y="8632"/>
                </a:cubicBezTo>
                <a:close/>
                <a:moveTo>
                  <a:pt x="78805" y="3646"/>
                </a:moveTo>
                <a:cubicBezTo>
                  <a:pt x="79202" y="3944"/>
                  <a:pt x="81013" y="5159"/>
                  <a:pt x="84237" y="7293"/>
                </a:cubicBezTo>
                <a:cubicBezTo>
                  <a:pt x="87263" y="9227"/>
                  <a:pt x="89570" y="10803"/>
                  <a:pt x="91158" y="12018"/>
                </a:cubicBezTo>
                <a:cubicBezTo>
                  <a:pt x="92745" y="13233"/>
                  <a:pt x="93737" y="14362"/>
                  <a:pt x="94134" y="15404"/>
                </a:cubicBezTo>
                <a:cubicBezTo>
                  <a:pt x="94233" y="15652"/>
                  <a:pt x="94283" y="16024"/>
                  <a:pt x="94283" y="16520"/>
                </a:cubicBezTo>
                <a:cubicBezTo>
                  <a:pt x="94283" y="17016"/>
                  <a:pt x="94159" y="17500"/>
                  <a:pt x="93911" y="17971"/>
                </a:cubicBezTo>
                <a:cubicBezTo>
                  <a:pt x="93663" y="18442"/>
                  <a:pt x="93316" y="18827"/>
                  <a:pt x="92869" y="19125"/>
                </a:cubicBezTo>
                <a:cubicBezTo>
                  <a:pt x="88057" y="22101"/>
                  <a:pt x="81161" y="28724"/>
                  <a:pt x="72182" y="38993"/>
                </a:cubicBezTo>
                <a:cubicBezTo>
                  <a:pt x="74464" y="38695"/>
                  <a:pt x="78458" y="38125"/>
                  <a:pt x="84163" y="37282"/>
                </a:cubicBezTo>
                <a:cubicBezTo>
                  <a:pt x="87139" y="36835"/>
                  <a:pt x="89545" y="36240"/>
                  <a:pt x="91381" y="35496"/>
                </a:cubicBezTo>
                <a:cubicBezTo>
                  <a:pt x="93216" y="34751"/>
                  <a:pt x="94903" y="33908"/>
                  <a:pt x="96441" y="32966"/>
                </a:cubicBezTo>
                <a:cubicBezTo>
                  <a:pt x="97235" y="32519"/>
                  <a:pt x="97706" y="32296"/>
                  <a:pt x="97855" y="32296"/>
                </a:cubicBezTo>
                <a:cubicBezTo>
                  <a:pt x="98202" y="32296"/>
                  <a:pt x="99281" y="33090"/>
                  <a:pt x="101092" y="34677"/>
                </a:cubicBezTo>
                <a:cubicBezTo>
                  <a:pt x="102903" y="36265"/>
                  <a:pt x="104738" y="37902"/>
                  <a:pt x="106599" y="39588"/>
                </a:cubicBezTo>
                <a:cubicBezTo>
                  <a:pt x="108459" y="41275"/>
                  <a:pt x="109662" y="42391"/>
                  <a:pt x="110208" y="42937"/>
                </a:cubicBezTo>
                <a:lnTo>
                  <a:pt x="108199" y="45765"/>
                </a:lnTo>
                <a:cubicBezTo>
                  <a:pt x="107901" y="45666"/>
                  <a:pt x="107107" y="45492"/>
                  <a:pt x="105817" y="45244"/>
                </a:cubicBezTo>
                <a:cubicBezTo>
                  <a:pt x="104527" y="44996"/>
                  <a:pt x="102692" y="44748"/>
                  <a:pt x="100311" y="44500"/>
                </a:cubicBezTo>
                <a:cubicBezTo>
                  <a:pt x="97929" y="44252"/>
                  <a:pt x="95201" y="44128"/>
                  <a:pt x="92125" y="44128"/>
                </a:cubicBezTo>
                <a:cubicBezTo>
                  <a:pt x="91034" y="44128"/>
                  <a:pt x="89198" y="44177"/>
                  <a:pt x="86618" y="44276"/>
                </a:cubicBezTo>
                <a:cubicBezTo>
                  <a:pt x="79971" y="44673"/>
                  <a:pt x="72901" y="45293"/>
                  <a:pt x="65410" y="46137"/>
                </a:cubicBezTo>
                <a:cubicBezTo>
                  <a:pt x="67593" y="46980"/>
                  <a:pt x="69156" y="47625"/>
                  <a:pt x="70099" y="48072"/>
                </a:cubicBezTo>
                <a:cubicBezTo>
                  <a:pt x="71041" y="48518"/>
                  <a:pt x="71512" y="48965"/>
                  <a:pt x="71512" y="49411"/>
                </a:cubicBezTo>
                <a:cubicBezTo>
                  <a:pt x="71512" y="50155"/>
                  <a:pt x="71041" y="51470"/>
                  <a:pt x="70099" y="53355"/>
                </a:cubicBezTo>
                <a:cubicBezTo>
                  <a:pt x="68858" y="55885"/>
                  <a:pt x="67990" y="58043"/>
                  <a:pt x="67494" y="59829"/>
                </a:cubicBezTo>
                <a:lnTo>
                  <a:pt x="67122" y="62061"/>
                </a:lnTo>
                <a:cubicBezTo>
                  <a:pt x="66527" y="65484"/>
                  <a:pt x="66105" y="67692"/>
                  <a:pt x="65857" y="68684"/>
                </a:cubicBezTo>
                <a:cubicBezTo>
                  <a:pt x="72058" y="68089"/>
                  <a:pt x="78135" y="67419"/>
                  <a:pt x="84088" y="66675"/>
                </a:cubicBezTo>
                <a:cubicBezTo>
                  <a:pt x="89545" y="65981"/>
                  <a:pt x="94109" y="65199"/>
                  <a:pt x="97781" y="64331"/>
                </a:cubicBezTo>
                <a:cubicBezTo>
                  <a:pt x="101452" y="63463"/>
                  <a:pt x="104230" y="62694"/>
                  <a:pt x="106115" y="62024"/>
                </a:cubicBezTo>
                <a:cubicBezTo>
                  <a:pt x="108000" y="61355"/>
                  <a:pt x="108943" y="60970"/>
                  <a:pt x="108943" y="60871"/>
                </a:cubicBezTo>
                <a:cubicBezTo>
                  <a:pt x="113259" y="64641"/>
                  <a:pt x="117376" y="68610"/>
                  <a:pt x="121295" y="72777"/>
                </a:cubicBezTo>
                <a:lnTo>
                  <a:pt x="119286" y="75009"/>
                </a:lnTo>
                <a:cubicBezTo>
                  <a:pt x="119286" y="74960"/>
                  <a:pt x="118306" y="74724"/>
                  <a:pt x="116347" y="74303"/>
                </a:cubicBezTo>
                <a:cubicBezTo>
                  <a:pt x="114387" y="73881"/>
                  <a:pt x="111684" y="73496"/>
                  <a:pt x="108236" y="73149"/>
                </a:cubicBezTo>
                <a:cubicBezTo>
                  <a:pt x="104788" y="72802"/>
                  <a:pt x="100707" y="72628"/>
                  <a:pt x="95995" y="72628"/>
                </a:cubicBezTo>
                <a:cubicBezTo>
                  <a:pt x="94705" y="72628"/>
                  <a:pt x="92423" y="72678"/>
                  <a:pt x="89149" y="72777"/>
                </a:cubicBezTo>
                <a:cubicBezTo>
                  <a:pt x="82501" y="73075"/>
                  <a:pt x="75357" y="73496"/>
                  <a:pt x="67717" y="74042"/>
                </a:cubicBezTo>
                <a:cubicBezTo>
                  <a:pt x="75804" y="83418"/>
                  <a:pt x="82811" y="90860"/>
                  <a:pt x="88739" y="96366"/>
                </a:cubicBezTo>
                <a:cubicBezTo>
                  <a:pt x="94668" y="101873"/>
                  <a:pt x="100894" y="106288"/>
                  <a:pt x="107417" y="109612"/>
                </a:cubicBezTo>
                <a:cubicBezTo>
                  <a:pt x="113941" y="112936"/>
                  <a:pt x="121246" y="115019"/>
                  <a:pt x="129332" y="115863"/>
                </a:cubicBezTo>
                <a:lnTo>
                  <a:pt x="129183" y="119584"/>
                </a:lnTo>
                <a:cubicBezTo>
                  <a:pt x="125562" y="119633"/>
                  <a:pt x="122139" y="120018"/>
                  <a:pt x="118914" y="120737"/>
                </a:cubicBezTo>
                <a:cubicBezTo>
                  <a:pt x="115690" y="121456"/>
                  <a:pt x="112217" y="122411"/>
                  <a:pt x="108496" y="123602"/>
                </a:cubicBezTo>
                <a:cubicBezTo>
                  <a:pt x="107157" y="124048"/>
                  <a:pt x="105904" y="124433"/>
                  <a:pt x="104738" y="124755"/>
                </a:cubicBezTo>
                <a:cubicBezTo>
                  <a:pt x="103572" y="125078"/>
                  <a:pt x="102667" y="125239"/>
                  <a:pt x="102022" y="125239"/>
                </a:cubicBezTo>
                <a:cubicBezTo>
                  <a:pt x="100931" y="125239"/>
                  <a:pt x="99666" y="124445"/>
                  <a:pt x="98227" y="122858"/>
                </a:cubicBezTo>
                <a:cubicBezTo>
                  <a:pt x="96788" y="121270"/>
                  <a:pt x="94382" y="118244"/>
                  <a:pt x="91009" y="113779"/>
                </a:cubicBezTo>
                <a:cubicBezTo>
                  <a:pt x="86346" y="107677"/>
                  <a:pt x="82017" y="102109"/>
                  <a:pt x="78024" y="97073"/>
                </a:cubicBezTo>
                <a:cubicBezTo>
                  <a:pt x="74030" y="92038"/>
                  <a:pt x="69032" y="86122"/>
                  <a:pt x="63029" y="79326"/>
                </a:cubicBezTo>
                <a:cubicBezTo>
                  <a:pt x="59953" y="88602"/>
                  <a:pt x="55563" y="96317"/>
                  <a:pt x="49858" y="102468"/>
                </a:cubicBezTo>
                <a:cubicBezTo>
                  <a:pt x="46038" y="106635"/>
                  <a:pt x="40779" y="110468"/>
                  <a:pt x="34082" y="113965"/>
                </a:cubicBezTo>
                <a:cubicBezTo>
                  <a:pt x="27385" y="117463"/>
                  <a:pt x="20799" y="120402"/>
                  <a:pt x="14325" y="122783"/>
                </a:cubicBezTo>
                <a:cubicBezTo>
                  <a:pt x="7851" y="125165"/>
                  <a:pt x="4614" y="126281"/>
                  <a:pt x="4614" y="126132"/>
                </a:cubicBezTo>
                <a:lnTo>
                  <a:pt x="2903" y="123304"/>
                </a:lnTo>
                <a:cubicBezTo>
                  <a:pt x="9699" y="120625"/>
                  <a:pt x="16806" y="116979"/>
                  <a:pt x="24222" y="112365"/>
                </a:cubicBezTo>
                <a:cubicBezTo>
                  <a:pt x="31639" y="107752"/>
                  <a:pt x="37431" y="103237"/>
                  <a:pt x="41598" y="98822"/>
                </a:cubicBezTo>
                <a:cubicBezTo>
                  <a:pt x="47303" y="92770"/>
                  <a:pt x="51619" y="84907"/>
                  <a:pt x="54546" y="75233"/>
                </a:cubicBezTo>
                <a:cubicBezTo>
                  <a:pt x="45170" y="76225"/>
                  <a:pt x="37332" y="77391"/>
                  <a:pt x="31031" y="78730"/>
                </a:cubicBezTo>
                <a:cubicBezTo>
                  <a:pt x="28997" y="79127"/>
                  <a:pt x="27162" y="79574"/>
                  <a:pt x="25524" y="80070"/>
                </a:cubicBezTo>
                <a:cubicBezTo>
                  <a:pt x="23887" y="80566"/>
                  <a:pt x="22622" y="81000"/>
                  <a:pt x="21729" y="81372"/>
                </a:cubicBezTo>
                <a:cubicBezTo>
                  <a:pt x="20836" y="81744"/>
                  <a:pt x="20266" y="81980"/>
                  <a:pt x="20018" y="82079"/>
                </a:cubicBezTo>
                <a:lnTo>
                  <a:pt x="6102" y="71884"/>
                </a:lnTo>
                <a:lnTo>
                  <a:pt x="7740" y="69875"/>
                </a:lnTo>
                <a:cubicBezTo>
                  <a:pt x="8037" y="69974"/>
                  <a:pt x="8757" y="70148"/>
                  <a:pt x="9898" y="70396"/>
                </a:cubicBezTo>
                <a:cubicBezTo>
                  <a:pt x="11039" y="70644"/>
                  <a:pt x="12638" y="70880"/>
                  <a:pt x="14697" y="71103"/>
                </a:cubicBezTo>
                <a:cubicBezTo>
                  <a:pt x="16756" y="71326"/>
                  <a:pt x="19100" y="71438"/>
                  <a:pt x="21729" y="71438"/>
                </a:cubicBezTo>
                <a:cubicBezTo>
                  <a:pt x="24607" y="71438"/>
                  <a:pt x="29233" y="71276"/>
                  <a:pt x="35608" y="70954"/>
                </a:cubicBezTo>
                <a:cubicBezTo>
                  <a:pt x="41982" y="70631"/>
                  <a:pt x="48791" y="70173"/>
                  <a:pt x="56034" y="69577"/>
                </a:cubicBezTo>
                <a:cubicBezTo>
                  <a:pt x="57274" y="64170"/>
                  <a:pt x="57994" y="58614"/>
                  <a:pt x="58192" y="52909"/>
                </a:cubicBezTo>
                <a:cubicBezTo>
                  <a:pt x="58242" y="51023"/>
                  <a:pt x="58019" y="49089"/>
                  <a:pt x="57523" y="47104"/>
                </a:cubicBezTo>
                <a:cubicBezTo>
                  <a:pt x="50032" y="48047"/>
                  <a:pt x="44525" y="48915"/>
                  <a:pt x="41003" y="49709"/>
                </a:cubicBezTo>
                <a:cubicBezTo>
                  <a:pt x="38721" y="50155"/>
                  <a:pt x="35744" y="50974"/>
                  <a:pt x="32073" y="52164"/>
                </a:cubicBezTo>
                <a:cubicBezTo>
                  <a:pt x="30733" y="52611"/>
                  <a:pt x="29965" y="52834"/>
                  <a:pt x="29766" y="52834"/>
                </a:cubicBezTo>
                <a:cubicBezTo>
                  <a:pt x="29419" y="52834"/>
                  <a:pt x="28365" y="52152"/>
                  <a:pt x="26603" y="50788"/>
                </a:cubicBezTo>
                <a:cubicBezTo>
                  <a:pt x="24842" y="49423"/>
                  <a:pt x="23081" y="47997"/>
                  <a:pt x="21320" y="46509"/>
                </a:cubicBezTo>
                <a:cubicBezTo>
                  <a:pt x="19559" y="45021"/>
                  <a:pt x="18406" y="44053"/>
                  <a:pt x="17860" y="43607"/>
                </a:cubicBezTo>
                <a:lnTo>
                  <a:pt x="19050" y="41300"/>
                </a:lnTo>
                <a:cubicBezTo>
                  <a:pt x="19249" y="41399"/>
                  <a:pt x="19770" y="41548"/>
                  <a:pt x="20613" y="41746"/>
                </a:cubicBezTo>
                <a:cubicBezTo>
                  <a:pt x="21457" y="41945"/>
                  <a:pt x="22771" y="42143"/>
                  <a:pt x="24557" y="42342"/>
                </a:cubicBezTo>
                <a:cubicBezTo>
                  <a:pt x="26343" y="42540"/>
                  <a:pt x="28526" y="42639"/>
                  <a:pt x="31106" y="42639"/>
                </a:cubicBezTo>
                <a:cubicBezTo>
                  <a:pt x="31949" y="42639"/>
                  <a:pt x="33561" y="42590"/>
                  <a:pt x="35942" y="42491"/>
                </a:cubicBezTo>
                <a:cubicBezTo>
                  <a:pt x="44823" y="41994"/>
                  <a:pt x="54868" y="41077"/>
                  <a:pt x="66080" y="39737"/>
                </a:cubicBezTo>
                <a:cubicBezTo>
                  <a:pt x="68709" y="35868"/>
                  <a:pt x="71252" y="31713"/>
                  <a:pt x="73708" y="27273"/>
                </a:cubicBezTo>
                <a:cubicBezTo>
                  <a:pt x="76163" y="22833"/>
                  <a:pt x="77862" y="18752"/>
                  <a:pt x="78805" y="15032"/>
                </a:cubicBezTo>
                <a:cubicBezTo>
                  <a:pt x="78954" y="14486"/>
                  <a:pt x="79028" y="13940"/>
                  <a:pt x="79028" y="13395"/>
                </a:cubicBezTo>
                <a:cubicBezTo>
                  <a:pt x="79028" y="11212"/>
                  <a:pt x="78185" y="8310"/>
                  <a:pt x="76498" y="4688"/>
                </a:cubicBezTo>
                <a:close/>
                <a:moveTo>
                  <a:pt x="1412454" y="3572"/>
                </a:moveTo>
                <a:cubicBezTo>
                  <a:pt x="1414289" y="6003"/>
                  <a:pt x="1415939" y="7987"/>
                  <a:pt x="1417402" y="9525"/>
                </a:cubicBezTo>
                <a:cubicBezTo>
                  <a:pt x="1418866" y="11063"/>
                  <a:pt x="1420056" y="12241"/>
                  <a:pt x="1420974" y="13060"/>
                </a:cubicBezTo>
                <a:cubicBezTo>
                  <a:pt x="1421892" y="13878"/>
                  <a:pt x="1422450" y="14387"/>
                  <a:pt x="1422648" y="14585"/>
                </a:cubicBezTo>
                <a:cubicBezTo>
                  <a:pt x="1423591" y="15379"/>
                  <a:pt x="1424224" y="15962"/>
                  <a:pt x="1424546" y="16334"/>
                </a:cubicBezTo>
                <a:cubicBezTo>
                  <a:pt x="1424868" y="16706"/>
                  <a:pt x="1425030" y="17091"/>
                  <a:pt x="1425030" y="17487"/>
                </a:cubicBezTo>
                <a:cubicBezTo>
                  <a:pt x="1425030" y="18182"/>
                  <a:pt x="1424769" y="18852"/>
                  <a:pt x="1424248" y="19497"/>
                </a:cubicBezTo>
                <a:cubicBezTo>
                  <a:pt x="1423727" y="20142"/>
                  <a:pt x="1422946" y="20910"/>
                  <a:pt x="1421904" y="21803"/>
                </a:cubicBezTo>
                <a:cubicBezTo>
                  <a:pt x="1420515" y="23093"/>
                  <a:pt x="1419647" y="23937"/>
                  <a:pt x="1419300" y="24334"/>
                </a:cubicBezTo>
                <a:cubicBezTo>
                  <a:pt x="1418456" y="25375"/>
                  <a:pt x="1416150" y="28798"/>
                  <a:pt x="1412379" y="34603"/>
                </a:cubicBezTo>
                <a:cubicBezTo>
                  <a:pt x="1408609" y="40407"/>
                  <a:pt x="1405285" y="45591"/>
                  <a:pt x="1402408" y="50155"/>
                </a:cubicBezTo>
                <a:cubicBezTo>
                  <a:pt x="1408758" y="54967"/>
                  <a:pt x="1412330" y="58614"/>
                  <a:pt x="1413123" y="61094"/>
                </a:cubicBezTo>
                <a:cubicBezTo>
                  <a:pt x="1413322" y="61689"/>
                  <a:pt x="1413421" y="62483"/>
                  <a:pt x="1413421" y="63475"/>
                </a:cubicBezTo>
                <a:cubicBezTo>
                  <a:pt x="1413421" y="64517"/>
                  <a:pt x="1413322" y="65460"/>
                  <a:pt x="1413123" y="66303"/>
                </a:cubicBezTo>
                <a:cubicBezTo>
                  <a:pt x="1416000" y="62334"/>
                  <a:pt x="1418531" y="58192"/>
                  <a:pt x="1420714" y="53876"/>
                </a:cubicBezTo>
                <a:cubicBezTo>
                  <a:pt x="1421656" y="52040"/>
                  <a:pt x="1422351" y="50465"/>
                  <a:pt x="1422797" y="49151"/>
                </a:cubicBezTo>
                <a:cubicBezTo>
                  <a:pt x="1423244" y="47836"/>
                  <a:pt x="1423467" y="46559"/>
                  <a:pt x="1423467" y="45318"/>
                </a:cubicBezTo>
                <a:cubicBezTo>
                  <a:pt x="1423467" y="43979"/>
                  <a:pt x="1423219" y="42639"/>
                  <a:pt x="1422723" y="41300"/>
                </a:cubicBezTo>
                <a:lnTo>
                  <a:pt x="1424806" y="39737"/>
                </a:lnTo>
                <a:cubicBezTo>
                  <a:pt x="1425302" y="40184"/>
                  <a:pt x="1426344" y="41226"/>
                  <a:pt x="1427932" y="42863"/>
                </a:cubicBezTo>
                <a:cubicBezTo>
                  <a:pt x="1429519" y="44500"/>
                  <a:pt x="1431032" y="46236"/>
                  <a:pt x="1432471" y="48072"/>
                </a:cubicBezTo>
                <a:cubicBezTo>
                  <a:pt x="1433910" y="49907"/>
                  <a:pt x="1434604" y="51296"/>
                  <a:pt x="1434554" y="52239"/>
                </a:cubicBezTo>
                <a:cubicBezTo>
                  <a:pt x="1434505" y="52784"/>
                  <a:pt x="1434368" y="53194"/>
                  <a:pt x="1434145" y="53467"/>
                </a:cubicBezTo>
                <a:cubicBezTo>
                  <a:pt x="1433922" y="53739"/>
                  <a:pt x="1433463" y="54074"/>
                  <a:pt x="1432769" y="54471"/>
                </a:cubicBezTo>
                <a:cubicBezTo>
                  <a:pt x="1430189" y="56108"/>
                  <a:pt x="1426989" y="58874"/>
                  <a:pt x="1423169" y="62768"/>
                </a:cubicBezTo>
                <a:cubicBezTo>
                  <a:pt x="1419349" y="66663"/>
                  <a:pt x="1414066" y="73472"/>
                  <a:pt x="1407319" y="83195"/>
                </a:cubicBezTo>
                <a:cubicBezTo>
                  <a:pt x="1411536" y="82451"/>
                  <a:pt x="1415641" y="81570"/>
                  <a:pt x="1419634" y="80553"/>
                </a:cubicBezTo>
                <a:cubicBezTo>
                  <a:pt x="1423628" y="79536"/>
                  <a:pt x="1426902" y="78631"/>
                  <a:pt x="1429457" y="77837"/>
                </a:cubicBezTo>
                <a:cubicBezTo>
                  <a:pt x="1432012" y="77043"/>
                  <a:pt x="1433637" y="76523"/>
                  <a:pt x="1434331" y="76275"/>
                </a:cubicBezTo>
                <a:lnTo>
                  <a:pt x="1435522" y="78730"/>
                </a:lnTo>
                <a:cubicBezTo>
                  <a:pt x="1428180" y="81310"/>
                  <a:pt x="1421892" y="84113"/>
                  <a:pt x="1416658" y="87139"/>
                </a:cubicBezTo>
                <a:cubicBezTo>
                  <a:pt x="1411424" y="90165"/>
                  <a:pt x="1406674" y="93390"/>
                  <a:pt x="1402408" y="96813"/>
                </a:cubicBezTo>
                <a:cubicBezTo>
                  <a:pt x="1400919" y="95523"/>
                  <a:pt x="1399183" y="94146"/>
                  <a:pt x="1397199" y="92683"/>
                </a:cubicBezTo>
                <a:cubicBezTo>
                  <a:pt x="1395214" y="91219"/>
                  <a:pt x="1393466" y="89967"/>
                  <a:pt x="1391952" y="88925"/>
                </a:cubicBezTo>
                <a:cubicBezTo>
                  <a:pt x="1390440" y="87883"/>
                  <a:pt x="1389460" y="87213"/>
                  <a:pt x="1389013" y="86916"/>
                </a:cubicBezTo>
                <a:lnTo>
                  <a:pt x="1390576" y="84311"/>
                </a:lnTo>
                <a:cubicBezTo>
                  <a:pt x="1390874" y="84361"/>
                  <a:pt x="1391506" y="84435"/>
                  <a:pt x="1392473" y="84534"/>
                </a:cubicBezTo>
                <a:cubicBezTo>
                  <a:pt x="1393441" y="84634"/>
                  <a:pt x="1394445" y="84683"/>
                  <a:pt x="1395487" y="84683"/>
                </a:cubicBezTo>
                <a:cubicBezTo>
                  <a:pt x="1396231" y="84683"/>
                  <a:pt x="1396777" y="84659"/>
                  <a:pt x="1397124" y="84609"/>
                </a:cubicBezTo>
                <a:lnTo>
                  <a:pt x="1398761" y="84460"/>
                </a:lnTo>
                <a:lnTo>
                  <a:pt x="1408138" y="72851"/>
                </a:lnTo>
                <a:cubicBezTo>
                  <a:pt x="1407642" y="72653"/>
                  <a:pt x="1407170" y="72194"/>
                  <a:pt x="1406724" y="71475"/>
                </a:cubicBezTo>
                <a:cubicBezTo>
                  <a:pt x="1406277" y="70755"/>
                  <a:pt x="1405707" y="69602"/>
                  <a:pt x="1405012" y="68015"/>
                </a:cubicBezTo>
                <a:cubicBezTo>
                  <a:pt x="1403623" y="65038"/>
                  <a:pt x="1402209" y="62297"/>
                  <a:pt x="1400770" y="59792"/>
                </a:cubicBezTo>
                <a:cubicBezTo>
                  <a:pt x="1399332" y="57287"/>
                  <a:pt x="1397186" y="54384"/>
                  <a:pt x="1394334" y="51085"/>
                </a:cubicBezTo>
                <a:cubicBezTo>
                  <a:pt x="1391481" y="47786"/>
                  <a:pt x="1387897" y="44475"/>
                  <a:pt x="1383581" y="41151"/>
                </a:cubicBezTo>
                <a:lnTo>
                  <a:pt x="1385292" y="38844"/>
                </a:lnTo>
                <a:cubicBezTo>
                  <a:pt x="1386185" y="39291"/>
                  <a:pt x="1387934" y="40345"/>
                  <a:pt x="1390539" y="42007"/>
                </a:cubicBezTo>
                <a:cubicBezTo>
                  <a:pt x="1393143" y="43669"/>
                  <a:pt x="1395810" y="45442"/>
                  <a:pt x="1398538" y="47327"/>
                </a:cubicBezTo>
                <a:cubicBezTo>
                  <a:pt x="1403003" y="38695"/>
                  <a:pt x="1406054" y="31167"/>
                  <a:pt x="1407691" y="24743"/>
                </a:cubicBezTo>
                <a:cubicBezTo>
                  <a:pt x="1409328" y="18318"/>
                  <a:pt x="1410147" y="13023"/>
                  <a:pt x="1410147" y="8855"/>
                </a:cubicBezTo>
                <a:cubicBezTo>
                  <a:pt x="1410147" y="7913"/>
                  <a:pt x="1410122" y="7144"/>
                  <a:pt x="1410072" y="6549"/>
                </a:cubicBezTo>
                <a:cubicBezTo>
                  <a:pt x="1410023" y="5953"/>
                  <a:pt x="1409973" y="5581"/>
                  <a:pt x="1409924" y="5432"/>
                </a:cubicBezTo>
                <a:close/>
                <a:moveTo>
                  <a:pt x="556692" y="3051"/>
                </a:moveTo>
                <a:cubicBezTo>
                  <a:pt x="557585" y="3547"/>
                  <a:pt x="559520" y="4651"/>
                  <a:pt x="562496" y="6363"/>
                </a:cubicBezTo>
                <a:cubicBezTo>
                  <a:pt x="565473" y="8074"/>
                  <a:pt x="568338" y="9810"/>
                  <a:pt x="571091" y="11572"/>
                </a:cubicBezTo>
                <a:cubicBezTo>
                  <a:pt x="573844" y="13333"/>
                  <a:pt x="575221" y="14436"/>
                  <a:pt x="575221" y="14883"/>
                </a:cubicBezTo>
                <a:cubicBezTo>
                  <a:pt x="575221" y="15280"/>
                  <a:pt x="574874" y="15875"/>
                  <a:pt x="574179" y="16669"/>
                </a:cubicBezTo>
                <a:cubicBezTo>
                  <a:pt x="573485" y="17463"/>
                  <a:pt x="572840" y="18988"/>
                  <a:pt x="572244" y="21245"/>
                </a:cubicBezTo>
                <a:cubicBezTo>
                  <a:pt x="571649" y="23503"/>
                  <a:pt x="571277" y="27112"/>
                  <a:pt x="571128" y="32073"/>
                </a:cubicBezTo>
                <a:cubicBezTo>
                  <a:pt x="570930" y="37877"/>
                  <a:pt x="570830" y="44326"/>
                  <a:pt x="570830" y="51420"/>
                </a:cubicBezTo>
                <a:cubicBezTo>
                  <a:pt x="570830" y="67295"/>
                  <a:pt x="571500" y="85800"/>
                  <a:pt x="572840" y="106933"/>
                </a:cubicBezTo>
                <a:cubicBezTo>
                  <a:pt x="573088" y="110654"/>
                  <a:pt x="573212" y="112886"/>
                  <a:pt x="573212" y="113630"/>
                </a:cubicBezTo>
                <a:cubicBezTo>
                  <a:pt x="573212" y="115218"/>
                  <a:pt x="572381" y="117215"/>
                  <a:pt x="570719" y="119621"/>
                </a:cubicBezTo>
                <a:cubicBezTo>
                  <a:pt x="569057" y="122027"/>
                  <a:pt x="567184" y="124172"/>
                  <a:pt x="565101" y="126058"/>
                </a:cubicBezTo>
                <a:cubicBezTo>
                  <a:pt x="563017" y="127943"/>
                  <a:pt x="561504" y="128885"/>
                  <a:pt x="560561" y="128885"/>
                </a:cubicBezTo>
                <a:cubicBezTo>
                  <a:pt x="559470" y="128885"/>
                  <a:pt x="558676" y="128439"/>
                  <a:pt x="558180" y="127546"/>
                </a:cubicBezTo>
                <a:cubicBezTo>
                  <a:pt x="557684" y="126653"/>
                  <a:pt x="557114" y="125065"/>
                  <a:pt x="556469" y="122783"/>
                </a:cubicBezTo>
                <a:cubicBezTo>
                  <a:pt x="555675" y="119708"/>
                  <a:pt x="554757" y="116855"/>
                  <a:pt x="553715" y="114226"/>
                </a:cubicBezTo>
                <a:cubicBezTo>
                  <a:pt x="552673" y="111596"/>
                  <a:pt x="550937" y="108595"/>
                  <a:pt x="548506" y="105222"/>
                </a:cubicBezTo>
                <a:cubicBezTo>
                  <a:pt x="546075" y="101848"/>
                  <a:pt x="542826" y="98450"/>
                  <a:pt x="538758" y="95027"/>
                </a:cubicBezTo>
                <a:lnTo>
                  <a:pt x="540321" y="92869"/>
                </a:lnTo>
                <a:cubicBezTo>
                  <a:pt x="541114" y="93415"/>
                  <a:pt x="542876" y="94531"/>
                  <a:pt x="545604" y="96217"/>
                </a:cubicBezTo>
                <a:cubicBezTo>
                  <a:pt x="548333" y="97904"/>
                  <a:pt x="551123" y="99529"/>
                  <a:pt x="553976" y="101092"/>
                </a:cubicBezTo>
                <a:cubicBezTo>
                  <a:pt x="556828" y="102654"/>
                  <a:pt x="558651" y="103436"/>
                  <a:pt x="559445" y="103436"/>
                </a:cubicBezTo>
                <a:cubicBezTo>
                  <a:pt x="560388" y="103436"/>
                  <a:pt x="561107" y="97805"/>
                  <a:pt x="561603" y="86544"/>
                </a:cubicBezTo>
                <a:cubicBezTo>
                  <a:pt x="562099" y="75282"/>
                  <a:pt x="562347" y="62508"/>
                  <a:pt x="562347" y="48220"/>
                </a:cubicBezTo>
                <a:cubicBezTo>
                  <a:pt x="562347" y="35917"/>
                  <a:pt x="562198" y="27087"/>
                  <a:pt x="561901" y="21729"/>
                </a:cubicBezTo>
                <a:cubicBezTo>
                  <a:pt x="561702" y="18455"/>
                  <a:pt x="561119" y="15565"/>
                  <a:pt x="560152" y="13060"/>
                </a:cubicBezTo>
                <a:cubicBezTo>
                  <a:pt x="559185" y="10555"/>
                  <a:pt x="558143" y="8508"/>
                  <a:pt x="557027" y="6921"/>
                </a:cubicBezTo>
                <a:cubicBezTo>
                  <a:pt x="555910" y="5333"/>
                  <a:pt x="555352" y="4639"/>
                  <a:pt x="555352" y="4837"/>
                </a:cubicBezTo>
                <a:close/>
                <a:moveTo>
                  <a:pt x="1289522" y="372"/>
                </a:moveTo>
                <a:cubicBezTo>
                  <a:pt x="1289819" y="719"/>
                  <a:pt x="1290563" y="1488"/>
                  <a:pt x="1291754" y="2679"/>
                </a:cubicBezTo>
                <a:cubicBezTo>
                  <a:pt x="1292944" y="3870"/>
                  <a:pt x="1294458" y="5321"/>
                  <a:pt x="1296293" y="7032"/>
                </a:cubicBezTo>
                <a:cubicBezTo>
                  <a:pt x="1298129" y="8744"/>
                  <a:pt x="1300014" y="10344"/>
                  <a:pt x="1301949" y="11832"/>
                </a:cubicBezTo>
                <a:cubicBezTo>
                  <a:pt x="1302594" y="12378"/>
                  <a:pt x="1302916" y="12923"/>
                  <a:pt x="1302916" y="13469"/>
                </a:cubicBezTo>
                <a:cubicBezTo>
                  <a:pt x="1302916" y="13965"/>
                  <a:pt x="1302618" y="14486"/>
                  <a:pt x="1302023" y="15032"/>
                </a:cubicBezTo>
                <a:cubicBezTo>
                  <a:pt x="1301527" y="15429"/>
                  <a:pt x="1300882" y="15776"/>
                  <a:pt x="1300088" y="16074"/>
                </a:cubicBezTo>
                <a:cubicBezTo>
                  <a:pt x="1299146" y="16520"/>
                  <a:pt x="1298340" y="16942"/>
                  <a:pt x="1297670" y="17339"/>
                </a:cubicBezTo>
                <a:cubicBezTo>
                  <a:pt x="1297000" y="17735"/>
                  <a:pt x="1296368" y="18232"/>
                  <a:pt x="1295772" y="18827"/>
                </a:cubicBezTo>
                <a:cubicBezTo>
                  <a:pt x="1293986" y="20613"/>
                  <a:pt x="1291977" y="23143"/>
                  <a:pt x="1289745" y="26417"/>
                </a:cubicBezTo>
                <a:cubicBezTo>
                  <a:pt x="1287512" y="29691"/>
                  <a:pt x="1284759" y="34107"/>
                  <a:pt x="1281485" y="39663"/>
                </a:cubicBezTo>
                <a:cubicBezTo>
                  <a:pt x="1283618" y="39266"/>
                  <a:pt x="1286297" y="38695"/>
                  <a:pt x="1289522" y="37951"/>
                </a:cubicBezTo>
                <a:cubicBezTo>
                  <a:pt x="1292250" y="37306"/>
                  <a:pt x="1294470" y="36599"/>
                  <a:pt x="1296182" y="35830"/>
                </a:cubicBezTo>
                <a:cubicBezTo>
                  <a:pt x="1297893" y="35062"/>
                  <a:pt x="1299133" y="34392"/>
                  <a:pt x="1299902" y="33821"/>
                </a:cubicBezTo>
                <a:cubicBezTo>
                  <a:pt x="1300671" y="33251"/>
                  <a:pt x="1301056" y="32916"/>
                  <a:pt x="1301056" y="32817"/>
                </a:cubicBezTo>
                <a:cubicBezTo>
                  <a:pt x="1303586" y="35099"/>
                  <a:pt x="1305744" y="37182"/>
                  <a:pt x="1307530" y="39067"/>
                </a:cubicBezTo>
                <a:cubicBezTo>
                  <a:pt x="1309316" y="40953"/>
                  <a:pt x="1310432" y="42143"/>
                  <a:pt x="1310878" y="42639"/>
                </a:cubicBezTo>
                <a:lnTo>
                  <a:pt x="1309688" y="44946"/>
                </a:lnTo>
                <a:cubicBezTo>
                  <a:pt x="1309539" y="44897"/>
                  <a:pt x="1309105" y="44773"/>
                  <a:pt x="1308386" y="44574"/>
                </a:cubicBezTo>
                <a:cubicBezTo>
                  <a:pt x="1307666" y="44376"/>
                  <a:pt x="1306587" y="44177"/>
                  <a:pt x="1305148" y="43979"/>
                </a:cubicBezTo>
                <a:cubicBezTo>
                  <a:pt x="1303710" y="43780"/>
                  <a:pt x="1301949" y="43681"/>
                  <a:pt x="1299865" y="43681"/>
                </a:cubicBezTo>
                <a:cubicBezTo>
                  <a:pt x="1298575" y="43681"/>
                  <a:pt x="1297558" y="43706"/>
                  <a:pt x="1296814" y="43756"/>
                </a:cubicBezTo>
                <a:cubicBezTo>
                  <a:pt x="1292200" y="43954"/>
                  <a:pt x="1285801" y="44574"/>
                  <a:pt x="1277615" y="45616"/>
                </a:cubicBezTo>
                <a:cubicBezTo>
                  <a:pt x="1280294" y="47203"/>
                  <a:pt x="1281634" y="48171"/>
                  <a:pt x="1281634" y="48518"/>
                </a:cubicBezTo>
                <a:cubicBezTo>
                  <a:pt x="1281634" y="48667"/>
                  <a:pt x="1281460" y="49138"/>
                  <a:pt x="1281113" y="49932"/>
                </a:cubicBezTo>
                <a:cubicBezTo>
                  <a:pt x="1280766" y="50726"/>
                  <a:pt x="1280443" y="51954"/>
                  <a:pt x="1280145" y="53615"/>
                </a:cubicBezTo>
                <a:cubicBezTo>
                  <a:pt x="1279848" y="55277"/>
                  <a:pt x="1279699" y="57522"/>
                  <a:pt x="1279699" y="60350"/>
                </a:cubicBezTo>
                <a:lnTo>
                  <a:pt x="1279773" y="62954"/>
                </a:lnTo>
                <a:cubicBezTo>
                  <a:pt x="1279773" y="63748"/>
                  <a:pt x="1279798" y="64368"/>
                  <a:pt x="1279848" y="64815"/>
                </a:cubicBezTo>
                <a:cubicBezTo>
                  <a:pt x="1282030" y="64467"/>
                  <a:pt x="1284114" y="64021"/>
                  <a:pt x="1286098" y="63475"/>
                </a:cubicBezTo>
                <a:cubicBezTo>
                  <a:pt x="1288777" y="62830"/>
                  <a:pt x="1290886" y="62198"/>
                  <a:pt x="1292424" y="61578"/>
                </a:cubicBezTo>
                <a:cubicBezTo>
                  <a:pt x="1293962" y="60958"/>
                  <a:pt x="1295016" y="60449"/>
                  <a:pt x="1295586" y="60052"/>
                </a:cubicBezTo>
                <a:cubicBezTo>
                  <a:pt x="1296157" y="59655"/>
                  <a:pt x="1296442" y="59407"/>
                  <a:pt x="1296442" y="59308"/>
                </a:cubicBezTo>
                <a:cubicBezTo>
                  <a:pt x="1299022" y="61640"/>
                  <a:pt x="1301192" y="63761"/>
                  <a:pt x="1302953" y="65671"/>
                </a:cubicBezTo>
                <a:cubicBezTo>
                  <a:pt x="1304714" y="67580"/>
                  <a:pt x="1305595" y="68585"/>
                  <a:pt x="1305595" y="68684"/>
                </a:cubicBezTo>
                <a:lnTo>
                  <a:pt x="1304628" y="70545"/>
                </a:lnTo>
                <a:cubicBezTo>
                  <a:pt x="1304479" y="70495"/>
                  <a:pt x="1304057" y="70383"/>
                  <a:pt x="1303362" y="70210"/>
                </a:cubicBezTo>
                <a:cubicBezTo>
                  <a:pt x="1302668" y="70036"/>
                  <a:pt x="1301589" y="69875"/>
                  <a:pt x="1300126" y="69726"/>
                </a:cubicBezTo>
                <a:cubicBezTo>
                  <a:pt x="1298662" y="69577"/>
                  <a:pt x="1296913" y="69503"/>
                  <a:pt x="1294879" y="69503"/>
                </a:cubicBezTo>
                <a:cubicBezTo>
                  <a:pt x="1293342" y="69503"/>
                  <a:pt x="1292151" y="69528"/>
                  <a:pt x="1291308" y="69577"/>
                </a:cubicBezTo>
                <a:cubicBezTo>
                  <a:pt x="1288132" y="69726"/>
                  <a:pt x="1284362" y="70049"/>
                  <a:pt x="1279996" y="70545"/>
                </a:cubicBezTo>
                <a:lnTo>
                  <a:pt x="1280592" y="88702"/>
                </a:lnTo>
                <a:cubicBezTo>
                  <a:pt x="1289670" y="87610"/>
                  <a:pt x="1296020" y="86593"/>
                  <a:pt x="1299642" y="85651"/>
                </a:cubicBezTo>
                <a:cubicBezTo>
                  <a:pt x="1302271" y="84956"/>
                  <a:pt x="1304429" y="84200"/>
                  <a:pt x="1306116" y="83381"/>
                </a:cubicBezTo>
                <a:cubicBezTo>
                  <a:pt x="1307802" y="82563"/>
                  <a:pt x="1309055" y="81843"/>
                  <a:pt x="1309874" y="81223"/>
                </a:cubicBezTo>
                <a:cubicBezTo>
                  <a:pt x="1310692" y="80603"/>
                  <a:pt x="1311102" y="80243"/>
                  <a:pt x="1311102" y="80144"/>
                </a:cubicBezTo>
                <a:cubicBezTo>
                  <a:pt x="1312987" y="81583"/>
                  <a:pt x="1314797" y="83083"/>
                  <a:pt x="1316534" y="84646"/>
                </a:cubicBezTo>
                <a:cubicBezTo>
                  <a:pt x="1318270" y="86209"/>
                  <a:pt x="1319696" y="87536"/>
                  <a:pt x="1320813" y="88627"/>
                </a:cubicBezTo>
                <a:cubicBezTo>
                  <a:pt x="1321929" y="89719"/>
                  <a:pt x="1322636" y="90413"/>
                  <a:pt x="1322933" y="90711"/>
                </a:cubicBezTo>
                <a:lnTo>
                  <a:pt x="1321594" y="93167"/>
                </a:lnTo>
                <a:cubicBezTo>
                  <a:pt x="1321594" y="93117"/>
                  <a:pt x="1321123" y="92980"/>
                  <a:pt x="1320180" y="92757"/>
                </a:cubicBezTo>
                <a:cubicBezTo>
                  <a:pt x="1319238" y="92534"/>
                  <a:pt x="1317762" y="92323"/>
                  <a:pt x="1315752" y="92125"/>
                </a:cubicBezTo>
                <a:cubicBezTo>
                  <a:pt x="1313743" y="91926"/>
                  <a:pt x="1311151" y="91827"/>
                  <a:pt x="1307976" y="91827"/>
                </a:cubicBezTo>
                <a:cubicBezTo>
                  <a:pt x="1301527" y="91827"/>
                  <a:pt x="1292473" y="92621"/>
                  <a:pt x="1280815" y="94208"/>
                </a:cubicBezTo>
                <a:lnTo>
                  <a:pt x="1282006" y="126950"/>
                </a:lnTo>
                <a:cubicBezTo>
                  <a:pt x="1282006" y="127645"/>
                  <a:pt x="1281609" y="128674"/>
                  <a:pt x="1280815" y="130039"/>
                </a:cubicBezTo>
                <a:cubicBezTo>
                  <a:pt x="1280021" y="131403"/>
                  <a:pt x="1279128" y="132656"/>
                  <a:pt x="1278136" y="133797"/>
                </a:cubicBezTo>
                <a:cubicBezTo>
                  <a:pt x="1277144" y="134938"/>
                  <a:pt x="1276425" y="135508"/>
                  <a:pt x="1275978" y="135508"/>
                </a:cubicBezTo>
                <a:cubicBezTo>
                  <a:pt x="1275532" y="135508"/>
                  <a:pt x="1274726" y="134888"/>
                  <a:pt x="1273560" y="133648"/>
                </a:cubicBezTo>
                <a:cubicBezTo>
                  <a:pt x="1272394" y="132408"/>
                  <a:pt x="1271315" y="131043"/>
                  <a:pt x="1270323" y="129555"/>
                </a:cubicBezTo>
                <a:cubicBezTo>
                  <a:pt x="1269330" y="128067"/>
                  <a:pt x="1268834" y="126975"/>
                  <a:pt x="1268834" y="126281"/>
                </a:cubicBezTo>
                <a:cubicBezTo>
                  <a:pt x="1268834" y="125983"/>
                  <a:pt x="1268958" y="125338"/>
                  <a:pt x="1269206" y="124346"/>
                </a:cubicBezTo>
                <a:cubicBezTo>
                  <a:pt x="1269851" y="121667"/>
                  <a:pt x="1270434" y="118306"/>
                  <a:pt x="1270955" y="114263"/>
                </a:cubicBezTo>
                <a:cubicBezTo>
                  <a:pt x="1271476" y="110220"/>
                  <a:pt x="1271860" y="103957"/>
                  <a:pt x="1272109" y="95473"/>
                </a:cubicBezTo>
                <a:cubicBezTo>
                  <a:pt x="1263427" y="96813"/>
                  <a:pt x="1257226" y="98028"/>
                  <a:pt x="1253505" y="99120"/>
                </a:cubicBezTo>
                <a:cubicBezTo>
                  <a:pt x="1251918" y="99566"/>
                  <a:pt x="1250454" y="100087"/>
                  <a:pt x="1249115" y="100682"/>
                </a:cubicBezTo>
                <a:cubicBezTo>
                  <a:pt x="1247775" y="101278"/>
                  <a:pt x="1246932" y="101675"/>
                  <a:pt x="1246585" y="101873"/>
                </a:cubicBezTo>
                <a:lnTo>
                  <a:pt x="1236241" y="92794"/>
                </a:lnTo>
                <a:lnTo>
                  <a:pt x="1237134" y="90488"/>
                </a:lnTo>
                <a:cubicBezTo>
                  <a:pt x="1237382" y="90537"/>
                  <a:pt x="1237990" y="90649"/>
                  <a:pt x="1238957" y="90822"/>
                </a:cubicBezTo>
                <a:cubicBezTo>
                  <a:pt x="1239924" y="90996"/>
                  <a:pt x="1241239" y="91157"/>
                  <a:pt x="1242901" y="91306"/>
                </a:cubicBezTo>
                <a:cubicBezTo>
                  <a:pt x="1244563" y="91455"/>
                  <a:pt x="1246411" y="91529"/>
                  <a:pt x="1248445" y="91529"/>
                </a:cubicBezTo>
                <a:cubicBezTo>
                  <a:pt x="1252364" y="91529"/>
                  <a:pt x="1260302" y="90909"/>
                  <a:pt x="1272258" y="89669"/>
                </a:cubicBezTo>
                <a:lnTo>
                  <a:pt x="1272332" y="86097"/>
                </a:lnTo>
                <a:cubicBezTo>
                  <a:pt x="1272431" y="80541"/>
                  <a:pt x="1272481" y="75679"/>
                  <a:pt x="1272481" y="71512"/>
                </a:cubicBezTo>
                <a:cubicBezTo>
                  <a:pt x="1269157" y="71959"/>
                  <a:pt x="1265362" y="72628"/>
                  <a:pt x="1261095" y="73521"/>
                </a:cubicBezTo>
                <a:cubicBezTo>
                  <a:pt x="1259508" y="73868"/>
                  <a:pt x="1257821" y="74389"/>
                  <a:pt x="1256035" y="75084"/>
                </a:cubicBezTo>
                <a:cubicBezTo>
                  <a:pt x="1254249" y="75778"/>
                  <a:pt x="1253356" y="76151"/>
                  <a:pt x="1253356" y="76200"/>
                </a:cubicBezTo>
                <a:lnTo>
                  <a:pt x="1246138" y="69205"/>
                </a:lnTo>
                <a:lnTo>
                  <a:pt x="1247701" y="66973"/>
                </a:lnTo>
                <a:cubicBezTo>
                  <a:pt x="1247701" y="67022"/>
                  <a:pt x="1248346" y="67134"/>
                  <a:pt x="1249636" y="67308"/>
                </a:cubicBezTo>
                <a:cubicBezTo>
                  <a:pt x="1250926" y="67481"/>
                  <a:pt x="1252463" y="67568"/>
                  <a:pt x="1254249" y="67568"/>
                </a:cubicBezTo>
                <a:cubicBezTo>
                  <a:pt x="1255986" y="67568"/>
                  <a:pt x="1257350" y="67518"/>
                  <a:pt x="1258342" y="67419"/>
                </a:cubicBezTo>
                <a:cubicBezTo>
                  <a:pt x="1263600" y="67022"/>
                  <a:pt x="1268314" y="66526"/>
                  <a:pt x="1272481" y="65931"/>
                </a:cubicBezTo>
                <a:cubicBezTo>
                  <a:pt x="1272381" y="60722"/>
                  <a:pt x="1272258" y="56803"/>
                  <a:pt x="1272109" y="54174"/>
                </a:cubicBezTo>
                <a:cubicBezTo>
                  <a:pt x="1271960" y="51247"/>
                  <a:pt x="1271588" y="48692"/>
                  <a:pt x="1270992" y="46509"/>
                </a:cubicBezTo>
                <a:cubicBezTo>
                  <a:pt x="1265089" y="47303"/>
                  <a:pt x="1260674" y="48121"/>
                  <a:pt x="1257747" y="48965"/>
                </a:cubicBezTo>
                <a:cubicBezTo>
                  <a:pt x="1256258" y="49411"/>
                  <a:pt x="1254758" y="49932"/>
                  <a:pt x="1253245" y="50527"/>
                </a:cubicBezTo>
                <a:cubicBezTo>
                  <a:pt x="1251732" y="51123"/>
                  <a:pt x="1250752" y="51519"/>
                  <a:pt x="1250305" y="51718"/>
                </a:cubicBezTo>
                <a:lnTo>
                  <a:pt x="1242864" y="44202"/>
                </a:lnTo>
                <a:lnTo>
                  <a:pt x="1243757" y="41970"/>
                </a:lnTo>
                <a:cubicBezTo>
                  <a:pt x="1244104" y="42019"/>
                  <a:pt x="1244997" y="42131"/>
                  <a:pt x="1246436" y="42305"/>
                </a:cubicBezTo>
                <a:cubicBezTo>
                  <a:pt x="1247874" y="42478"/>
                  <a:pt x="1249611" y="42565"/>
                  <a:pt x="1251645" y="42565"/>
                </a:cubicBezTo>
                <a:cubicBezTo>
                  <a:pt x="1252885" y="42565"/>
                  <a:pt x="1253852" y="42540"/>
                  <a:pt x="1254547" y="42491"/>
                </a:cubicBezTo>
                <a:cubicBezTo>
                  <a:pt x="1263328" y="42044"/>
                  <a:pt x="1270992" y="41325"/>
                  <a:pt x="1277541" y="40333"/>
                </a:cubicBezTo>
                <a:cubicBezTo>
                  <a:pt x="1280914" y="31552"/>
                  <a:pt x="1283395" y="24507"/>
                  <a:pt x="1284982" y="19199"/>
                </a:cubicBezTo>
                <a:cubicBezTo>
                  <a:pt x="1286570" y="13891"/>
                  <a:pt x="1287364" y="8979"/>
                  <a:pt x="1287364" y="4465"/>
                </a:cubicBezTo>
                <a:cubicBezTo>
                  <a:pt x="1287364" y="3870"/>
                  <a:pt x="1287314" y="2927"/>
                  <a:pt x="1287215" y="1637"/>
                </a:cubicBezTo>
                <a:close/>
                <a:moveTo>
                  <a:pt x="1637184" y="0"/>
                </a:moveTo>
                <a:cubicBezTo>
                  <a:pt x="1646560" y="7888"/>
                  <a:pt x="1651273" y="12526"/>
                  <a:pt x="1651323" y="13916"/>
                </a:cubicBezTo>
                <a:cubicBezTo>
                  <a:pt x="1651323" y="14362"/>
                  <a:pt x="1651124" y="14771"/>
                  <a:pt x="1650727" y="15143"/>
                </a:cubicBezTo>
                <a:cubicBezTo>
                  <a:pt x="1650330" y="15515"/>
                  <a:pt x="1649785" y="15925"/>
                  <a:pt x="1649090" y="16371"/>
                </a:cubicBezTo>
                <a:cubicBezTo>
                  <a:pt x="1648148" y="16917"/>
                  <a:pt x="1647503" y="17438"/>
                  <a:pt x="1647156" y="17934"/>
                </a:cubicBezTo>
                <a:lnTo>
                  <a:pt x="1644700" y="21283"/>
                </a:lnTo>
                <a:cubicBezTo>
                  <a:pt x="1656060" y="32147"/>
                  <a:pt x="1665424" y="40382"/>
                  <a:pt x="1672791" y="45988"/>
                </a:cubicBezTo>
                <a:cubicBezTo>
                  <a:pt x="1680158" y="51594"/>
                  <a:pt x="1686421" y="55463"/>
                  <a:pt x="1691581" y="57597"/>
                </a:cubicBezTo>
                <a:cubicBezTo>
                  <a:pt x="1696740" y="59730"/>
                  <a:pt x="1702396" y="61193"/>
                  <a:pt x="1708547" y="61987"/>
                </a:cubicBezTo>
                <a:lnTo>
                  <a:pt x="1708175" y="65336"/>
                </a:lnTo>
                <a:cubicBezTo>
                  <a:pt x="1704306" y="65236"/>
                  <a:pt x="1700858" y="65522"/>
                  <a:pt x="1697832" y="66191"/>
                </a:cubicBezTo>
                <a:cubicBezTo>
                  <a:pt x="1694805" y="66861"/>
                  <a:pt x="1691730" y="67767"/>
                  <a:pt x="1688604" y="68908"/>
                </a:cubicBezTo>
                <a:cubicBezTo>
                  <a:pt x="1687463" y="69304"/>
                  <a:pt x="1686372" y="69652"/>
                  <a:pt x="1685330" y="69949"/>
                </a:cubicBezTo>
                <a:cubicBezTo>
                  <a:pt x="1684288" y="70247"/>
                  <a:pt x="1683445" y="70396"/>
                  <a:pt x="1682800" y="70396"/>
                </a:cubicBezTo>
                <a:cubicBezTo>
                  <a:pt x="1681907" y="70396"/>
                  <a:pt x="1681088" y="70049"/>
                  <a:pt x="1680344" y="69354"/>
                </a:cubicBezTo>
                <a:cubicBezTo>
                  <a:pt x="1679600" y="68659"/>
                  <a:pt x="1678236" y="67072"/>
                  <a:pt x="1676251" y="64592"/>
                </a:cubicBezTo>
                <a:cubicBezTo>
                  <a:pt x="1672431" y="59879"/>
                  <a:pt x="1667917" y="54608"/>
                  <a:pt x="1662708" y="48779"/>
                </a:cubicBezTo>
                <a:cubicBezTo>
                  <a:pt x="1657499" y="42949"/>
                  <a:pt x="1650256" y="35421"/>
                  <a:pt x="1640979" y="26194"/>
                </a:cubicBezTo>
                <a:cubicBezTo>
                  <a:pt x="1635026" y="33933"/>
                  <a:pt x="1629222" y="40481"/>
                  <a:pt x="1623566" y="45839"/>
                </a:cubicBezTo>
                <a:cubicBezTo>
                  <a:pt x="1624757" y="47079"/>
                  <a:pt x="1626010" y="48134"/>
                  <a:pt x="1627324" y="49002"/>
                </a:cubicBezTo>
                <a:cubicBezTo>
                  <a:pt x="1628639" y="49870"/>
                  <a:pt x="1630115" y="50751"/>
                  <a:pt x="1631752" y="51643"/>
                </a:cubicBezTo>
                <a:cubicBezTo>
                  <a:pt x="1632992" y="52288"/>
                  <a:pt x="1633885" y="52822"/>
                  <a:pt x="1634431" y="53243"/>
                </a:cubicBezTo>
                <a:cubicBezTo>
                  <a:pt x="1634976" y="53665"/>
                  <a:pt x="1635249" y="54074"/>
                  <a:pt x="1635249" y="54471"/>
                </a:cubicBezTo>
                <a:cubicBezTo>
                  <a:pt x="1635249" y="54818"/>
                  <a:pt x="1635150" y="55178"/>
                  <a:pt x="1634952" y="55550"/>
                </a:cubicBezTo>
                <a:cubicBezTo>
                  <a:pt x="1634753" y="55922"/>
                  <a:pt x="1634505" y="56307"/>
                  <a:pt x="1634208" y="56704"/>
                </a:cubicBezTo>
                <a:cubicBezTo>
                  <a:pt x="1633612" y="57547"/>
                  <a:pt x="1633116" y="58378"/>
                  <a:pt x="1632719" y="59196"/>
                </a:cubicBezTo>
                <a:cubicBezTo>
                  <a:pt x="1632322" y="60015"/>
                  <a:pt x="1632000" y="61119"/>
                  <a:pt x="1631752" y="62508"/>
                </a:cubicBezTo>
                <a:cubicBezTo>
                  <a:pt x="1631206" y="65782"/>
                  <a:pt x="1630288" y="69863"/>
                  <a:pt x="1628998" y="74749"/>
                </a:cubicBezTo>
                <a:cubicBezTo>
                  <a:pt x="1627708" y="79636"/>
                  <a:pt x="1626158" y="84423"/>
                  <a:pt x="1624348" y="89111"/>
                </a:cubicBezTo>
                <a:cubicBezTo>
                  <a:pt x="1622537" y="93799"/>
                  <a:pt x="1620664" y="97532"/>
                  <a:pt x="1618729" y="100310"/>
                </a:cubicBezTo>
                <a:cubicBezTo>
                  <a:pt x="1615554" y="104825"/>
                  <a:pt x="1610792" y="109029"/>
                  <a:pt x="1604442" y="112923"/>
                </a:cubicBezTo>
                <a:cubicBezTo>
                  <a:pt x="1598092" y="116818"/>
                  <a:pt x="1589857" y="120799"/>
                  <a:pt x="1579736" y="124867"/>
                </a:cubicBezTo>
                <a:lnTo>
                  <a:pt x="1578025" y="122337"/>
                </a:lnTo>
                <a:cubicBezTo>
                  <a:pt x="1586359" y="118219"/>
                  <a:pt x="1593627" y="113878"/>
                  <a:pt x="1599828" y="109314"/>
                </a:cubicBezTo>
                <a:cubicBezTo>
                  <a:pt x="1606029" y="104750"/>
                  <a:pt x="1610345" y="100087"/>
                  <a:pt x="1612776" y="95325"/>
                </a:cubicBezTo>
                <a:cubicBezTo>
                  <a:pt x="1615406" y="90215"/>
                  <a:pt x="1617613" y="84113"/>
                  <a:pt x="1619399" y="77019"/>
                </a:cubicBezTo>
                <a:cubicBezTo>
                  <a:pt x="1621185" y="69925"/>
                  <a:pt x="1622078" y="63426"/>
                  <a:pt x="1622078" y="57522"/>
                </a:cubicBezTo>
                <a:cubicBezTo>
                  <a:pt x="1622078" y="53752"/>
                  <a:pt x="1621706" y="50651"/>
                  <a:pt x="1620962" y="48220"/>
                </a:cubicBezTo>
                <a:cubicBezTo>
                  <a:pt x="1615554" y="53181"/>
                  <a:pt x="1609390" y="58043"/>
                  <a:pt x="1602470" y="62806"/>
                </a:cubicBezTo>
                <a:cubicBezTo>
                  <a:pt x="1595549" y="67568"/>
                  <a:pt x="1587252" y="72628"/>
                  <a:pt x="1577578" y="77986"/>
                </a:cubicBezTo>
                <a:lnTo>
                  <a:pt x="1575792" y="75828"/>
                </a:lnTo>
                <a:cubicBezTo>
                  <a:pt x="1585962" y="68932"/>
                  <a:pt x="1594570" y="62533"/>
                  <a:pt x="1601614" y="56629"/>
                </a:cubicBezTo>
                <a:cubicBezTo>
                  <a:pt x="1608658" y="50726"/>
                  <a:pt x="1614798" y="44574"/>
                  <a:pt x="1620032" y="38175"/>
                </a:cubicBezTo>
                <a:cubicBezTo>
                  <a:pt x="1625265" y="31775"/>
                  <a:pt x="1629891" y="24681"/>
                  <a:pt x="1633910" y="16892"/>
                </a:cubicBezTo>
                <a:cubicBezTo>
                  <a:pt x="1635497" y="13717"/>
                  <a:pt x="1636291" y="10716"/>
                  <a:pt x="1636291" y="7888"/>
                </a:cubicBezTo>
                <a:cubicBezTo>
                  <a:pt x="1636291" y="6697"/>
                  <a:pt x="1636179" y="5643"/>
                  <a:pt x="1635956" y="4725"/>
                </a:cubicBezTo>
                <a:cubicBezTo>
                  <a:pt x="1635733" y="3808"/>
                  <a:pt x="1635510" y="3088"/>
                  <a:pt x="1635286" y="2567"/>
                </a:cubicBezTo>
                <a:cubicBezTo>
                  <a:pt x="1635063" y="2047"/>
                  <a:pt x="1634902" y="1736"/>
                  <a:pt x="1634803" y="1637"/>
                </a:cubicBezTo>
                <a:close/>
              </a:path>
            </a:pathLst>
          </a:custGeom>
          <a:solidFill>
            <a:schemeClr val="bg1"/>
          </a:solidFill>
          <a:ln>
            <a:noFill/>
          </a:ln>
          <a:effectLst>
            <a:outerShdw blurRad="114300" dist="63500" dir="5400000" algn="t" rotWithShape="0">
              <a:prstClr val="black">
                <a:alpha val="68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dist">
              <a:lnSpc>
                <a:spcPct val="110000"/>
              </a:lnSpc>
            </a:pPr>
            <a:endParaRPr lang="zh-CN" altLang="en-US" sz="900" spc="225" dirty="0">
              <a:solidFill>
                <a:schemeClr val="bg1"/>
              </a:solidFill>
              <a:effectLst>
                <a:outerShdw blurRad="114300" dist="63500" dir="5400000" algn="t" rotWithShape="0">
                  <a:prstClr val="black">
                    <a:alpha val="68000"/>
                  </a:prstClr>
                </a:outerShdw>
              </a:effectLst>
              <a:latin typeface="喜鹊聚珍体 regular" panose="00000500000000000000" pitchFamily="2" charset="-122"/>
              <a:ea typeface="喜鹊聚珍体 regular" panose="00000500000000000000" pitchFamily="2" charset="-122"/>
            </a:endParaRPr>
          </a:p>
        </p:txBody>
      </p:sp>
      <p:sp>
        <p:nvSpPr>
          <p:cNvPr id="27" name="等腰三角形 26">
            <a:extLst>
              <a:ext uri="{FF2B5EF4-FFF2-40B4-BE49-F238E27FC236}">
                <a16:creationId xmlns:a16="http://schemas.microsoft.com/office/drawing/2014/main" xmlns="" id="{607D0280-F0F3-483F-A6E1-D236A57C2EAF}"/>
              </a:ext>
            </a:extLst>
          </p:cNvPr>
          <p:cNvSpPr/>
          <p:nvPr/>
        </p:nvSpPr>
        <p:spPr>
          <a:xfrm rot="16200000">
            <a:off x="5940136" y="4877212"/>
            <a:ext cx="147662" cy="127295"/>
          </a:xfrm>
          <a:prstGeom prst="triangle">
            <a:avLst/>
          </a:prstGeom>
          <a:gradFill>
            <a:gsLst>
              <a:gs pos="50000">
                <a:srgbClr val="F6EFE2"/>
              </a:gs>
              <a:gs pos="0">
                <a:srgbClr val="D0B27E"/>
              </a:gs>
              <a:gs pos="100000">
                <a:srgbClr val="D0B27E"/>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gradFill>
                <a:gsLst>
                  <a:gs pos="50000">
                    <a:srgbClr val="F6EFE2"/>
                  </a:gs>
                  <a:gs pos="0">
                    <a:srgbClr val="D0B27E"/>
                  </a:gs>
                  <a:gs pos="100000">
                    <a:srgbClr val="D0B27E"/>
                  </a:gs>
                </a:gsLst>
                <a:lin ang="2700000" scaled="0"/>
              </a:gradFill>
            </a:endParaRPr>
          </a:p>
        </p:txBody>
      </p:sp>
      <p:grpSp>
        <p:nvGrpSpPr>
          <p:cNvPr id="8" name="组合 7">
            <a:extLst>
              <a:ext uri="{FF2B5EF4-FFF2-40B4-BE49-F238E27FC236}">
                <a16:creationId xmlns:a16="http://schemas.microsoft.com/office/drawing/2014/main" xmlns="" id="{0E78314B-2479-4BE4-AA8A-34CCAECAB713}"/>
              </a:ext>
            </a:extLst>
          </p:cNvPr>
          <p:cNvGrpSpPr/>
          <p:nvPr/>
        </p:nvGrpSpPr>
        <p:grpSpPr>
          <a:xfrm>
            <a:off x="5049899" y="4297680"/>
            <a:ext cx="845630" cy="813659"/>
            <a:chOff x="6178024" y="4452248"/>
            <a:chExt cx="1267802" cy="1219870"/>
          </a:xfrm>
        </p:grpSpPr>
        <p:grpSp>
          <p:nvGrpSpPr>
            <p:cNvPr id="51" name="组合 50">
              <a:extLst>
                <a:ext uri="{FF2B5EF4-FFF2-40B4-BE49-F238E27FC236}">
                  <a16:creationId xmlns:a16="http://schemas.microsoft.com/office/drawing/2014/main" xmlns="" id="{DBF2DBF5-20FB-479F-A77C-02B868CE3032}"/>
                </a:ext>
              </a:extLst>
            </p:cNvPr>
            <p:cNvGrpSpPr/>
            <p:nvPr/>
          </p:nvGrpSpPr>
          <p:grpSpPr>
            <a:xfrm>
              <a:off x="6260166" y="4509151"/>
              <a:ext cx="1103518" cy="1103518"/>
              <a:chOff x="4018144" y="5325860"/>
              <a:chExt cx="1104900" cy="1104900"/>
            </a:xfrm>
          </p:grpSpPr>
          <p:sp>
            <p:nvSpPr>
              <p:cNvPr id="52" name="矩形 51">
                <a:extLst>
                  <a:ext uri="{FF2B5EF4-FFF2-40B4-BE49-F238E27FC236}">
                    <a16:creationId xmlns:a16="http://schemas.microsoft.com/office/drawing/2014/main" xmlns="" id="{1EBB0E36-B1EA-45D5-B1FF-BC797C678C7B}"/>
                  </a:ext>
                </a:extLst>
              </p:cNvPr>
              <p:cNvSpPr/>
              <p:nvPr/>
            </p:nvSpPr>
            <p:spPr>
              <a:xfrm>
                <a:off x="4018144" y="5325860"/>
                <a:ext cx="1104900" cy="1104900"/>
              </a:xfrm>
              <a:prstGeom prst="rect">
                <a:avLst/>
              </a:prstGeom>
              <a:gradFill flip="none" rotWithShape="1">
                <a:gsLst>
                  <a:gs pos="100000">
                    <a:srgbClr val="D6BB8C"/>
                  </a:gs>
                  <a:gs pos="45000">
                    <a:srgbClr val="CBC4BA"/>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53" name="图片 52">
                <a:extLst>
                  <a:ext uri="{FF2B5EF4-FFF2-40B4-BE49-F238E27FC236}">
                    <a16:creationId xmlns:a16="http://schemas.microsoft.com/office/drawing/2014/main" xmlns="" id="{22D85D79-4665-432E-B881-C7F5318791F6}"/>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p:blipFill>
            <p:spPr>
              <a:xfrm>
                <a:off x="4049218" y="5355650"/>
                <a:ext cx="1042754" cy="1045323"/>
              </a:xfrm>
              <a:prstGeom prst="rect">
                <a:avLst/>
              </a:prstGeom>
            </p:spPr>
          </p:pic>
        </p:grpSp>
        <p:grpSp>
          <p:nvGrpSpPr>
            <p:cNvPr id="4" name="组合 3">
              <a:extLst>
                <a:ext uri="{FF2B5EF4-FFF2-40B4-BE49-F238E27FC236}">
                  <a16:creationId xmlns:a16="http://schemas.microsoft.com/office/drawing/2014/main" xmlns="" id="{C29F2FC1-9C23-4C15-8535-BAF5EA0CFCBF}"/>
                </a:ext>
              </a:extLst>
            </p:cNvPr>
            <p:cNvGrpSpPr/>
            <p:nvPr/>
          </p:nvGrpSpPr>
          <p:grpSpPr>
            <a:xfrm>
              <a:off x="6178024" y="4452248"/>
              <a:ext cx="1267802" cy="1219870"/>
              <a:chOff x="6178024" y="4452248"/>
              <a:chExt cx="1267802" cy="1219870"/>
            </a:xfrm>
          </p:grpSpPr>
          <p:sp>
            <p:nvSpPr>
              <p:cNvPr id="34" name="矩形 33">
                <a:extLst>
                  <a:ext uri="{FF2B5EF4-FFF2-40B4-BE49-F238E27FC236}">
                    <a16:creationId xmlns:a16="http://schemas.microsoft.com/office/drawing/2014/main" xmlns="" id="{B1D29015-7E6D-4F46-BBDF-7A66B0D66991}"/>
                  </a:ext>
                </a:extLst>
              </p:cNvPr>
              <p:cNvSpPr/>
              <p:nvPr/>
            </p:nvSpPr>
            <p:spPr>
              <a:xfrm>
                <a:off x="6188858" y="4725613"/>
                <a:ext cx="1241296" cy="520113"/>
              </a:xfrm>
              <a:prstGeom prst="rect">
                <a:avLst/>
              </a:prstGeom>
              <a:gradFill flip="none" rotWithShape="1">
                <a:gsLst>
                  <a:gs pos="25000">
                    <a:schemeClr val="bg1">
                      <a:alpha val="38000"/>
                    </a:schemeClr>
                  </a:gs>
                  <a:gs pos="100000">
                    <a:schemeClr val="bg1">
                      <a:alpha val="0"/>
                    </a:schemeClr>
                  </a:gs>
                  <a:gs pos="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grpSp>
            <p:nvGrpSpPr>
              <p:cNvPr id="35" name="组合 34">
                <a:extLst>
                  <a:ext uri="{FF2B5EF4-FFF2-40B4-BE49-F238E27FC236}">
                    <a16:creationId xmlns:a16="http://schemas.microsoft.com/office/drawing/2014/main" xmlns="" id="{9361EA8D-8C66-48AE-820B-13C806704A23}"/>
                  </a:ext>
                </a:extLst>
              </p:cNvPr>
              <p:cNvGrpSpPr/>
              <p:nvPr/>
            </p:nvGrpSpPr>
            <p:grpSpPr>
              <a:xfrm>
                <a:off x="6178024" y="4452248"/>
                <a:ext cx="1267802" cy="149230"/>
                <a:chOff x="2443758" y="9321800"/>
                <a:chExt cx="1970485" cy="231942"/>
              </a:xfrm>
            </p:grpSpPr>
            <p:grpSp>
              <p:nvGrpSpPr>
                <p:cNvPr id="36" name="组合 35">
                  <a:extLst>
                    <a:ext uri="{FF2B5EF4-FFF2-40B4-BE49-F238E27FC236}">
                      <a16:creationId xmlns:a16="http://schemas.microsoft.com/office/drawing/2014/main" xmlns="" id="{B0F34A43-B588-4D79-BD87-BD096C8817A2}"/>
                    </a:ext>
                  </a:extLst>
                </p:cNvPr>
                <p:cNvGrpSpPr/>
                <p:nvPr/>
              </p:nvGrpSpPr>
              <p:grpSpPr>
                <a:xfrm>
                  <a:off x="2443758" y="9321800"/>
                  <a:ext cx="231804" cy="231942"/>
                  <a:chOff x="2460596" y="9321800"/>
                  <a:chExt cx="231804" cy="231942"/>
                </a:xfrm>
              </p:grpSpPr>
              <p:cxnSp>
                <p:nvCxnSpPr>
                  <p:cNvPr id="40" name="直接连接符 39">
                    <a:extLst>
                      <a:ext uri="{FF2B5EF4-FFF2-40B4-BE49-F238E27FC236}">
                        <a16:creationId xmlns:a16="http://schemas.microsoft.com/office/drawing/2014/main" xmlns="" id="{542A56AA-1A37-4286-A1A1-8317DCB8C1FD}"/>
                      </a:ext>
                    </a:extLst>
                  </p:cNvPr>
                  <p:cNvCxnSpPr>
                    <a:cxnSpLocks/>
                  </p:cNvCxnSpPr>
                  <p:nvPr/>
                </p:nvCxnSpPr>
                <p:spPr>
                  <a:xfrm>
                    <a:off x="2460596" y="9321800"/>
                    <a:ext cx="231804" cy="0"/>
                  </a:xfrm>
                  <a:prstGeom prst="line">
                    <a:avLst/>
                  </a:prstGeom>
                  <a:ln w="9525" cap="sq">
                    <a:gradFill flip="none" rotWithShape="1">
                      <a:gsLst>
                        <a:gs pos="0">
                          <a:schemeClr val="bg1"/>
                        </a:gs>
                        <a:gs pos="100000">
                          <a:schemeClr val="bg1">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xmlns="" id="{C53A021C-012A-4266-BB93-56592CF6A52B}"/>
                      </a:ext>
                    </a:extLst>
                  </p:cNvPr>
                  <p:cNvCxnSpPr>
                    <a:cxnSpLocks/>
                  </p:cNvCxnSpPr>
                  <p:nvPr/>
                </p:nvCxnSpPr>
                <p:spPr>
                  <a:xfrm rot="16200000">
                    <a:off x="2344694" y="9437840"/>
                    <a:ext cx="231804" cy="0"/>
                  </a:xfrm>
                  <a:prstGeom prst="line">
                    <a:avLst/>
                  </a:prstGeom>
                  <a:ln w="9525" cap="sq">
                    <a:gradFill flip="none" rotWithShape="1">
                      <a:gsLst>
                        <a:gs pos="0">
                          <a:schemeClr val="bg1"/>
                        </a:gs>
                        <a:gs pos="100000">
                          <a:schemeClr val="bg1">
                            <a:alpha val="0"/>
                          </a:schemeClr>
                        </a:gs>
                      </a:gsLst>
                      <a:lin ang="10800000" scaled="1"/>
                      <a:tileRect/>
                    </a:gradFill>
                  </a:ln>
                </p:spPr>
                <p:style>
                  <a:lnRef idx="1">
                    <a:schemeClr val="accent1"/>
                  </a:lnRef>
                  <a:fillRef idx="0">
                    <a:schemeClr val="accent1"/>
                  </a:fillRef>
                  <a:effectRef idx="0">
                    <a:schemeClr val="accent1"/>
                  </a:effectRef>
                  <a:fontRef idx="minor">
                    <a:schemeClr val="tx1"/>
                  </a:fontRef>
                </p:style>
              </p:cxnSp>
            </p:grpSp>
            <p:grpSp>
              <p:nvGrpSpPr>
                <p:cNvPr id="37" name="组合 36">
                  <a:extLst>
                    <a:ext uri="{FF2B5EF4-FFF2-40B4-BE49-F238E27FC236}">
                      <a16:creationId xmlns:a16="http://schemas.microsoft.com/office/drawing/2014/main" xmlns="" id="{D40EC68B-B3BF-4F36-800D-55E8CB2835CB}"/>
                    </a:ext>
                  </a:extLst>
                </p:cNvPr>
                <p:cNvGrpSpPr/>
                <p:nvPr/>
              </p:nvGrpSpPr>
              <p:grpSpPr>
                <a:xfrm flipH="1">
                  <a:off x="4182439" y="9321800"/>
                  <a:ext cx="231804" cy="231942"/>
                  <a:chOff x="2460596" y="9321800"/>
                  <a:chExt cx="231804" cy="231942"/>
                </a:xfrm>
              </p:grpSpPr>
              <p:cxnSp>
                <p:nvCxnSpPr>
                  <p:cNvPr id="38" name="直接连接符 37">
                    <a:extLst>
                      <a:ext uri="{FF2B5EF4-FFF2-40B4-BE49-F238E27FC236}">
                        <a16:creationId xmlns:a16="http://schemas.microsoft.com/office/drawing/2014/main" xmlns="" id="{70516A02-DBF6-44C7-A293-781DE4A9D9C3}"/>
                      </a:ext>
                    </a:extLst>
                  </p:cNvPr>
                  <p:cNvCxnSpPr>
                    <a:cxnSpLocks/>
                  </p:cNvCxnSpPr>
                  <p:nvPr/>
                </p:nvCxnSpPr>
                <p:spPr>
                  <a:xfrm>
                    <a:off x="2460596" y="9321800"/>
                    <a:ext cx="231804" cy="0"/>
                  </a:xfrm>
                  <a:prstGeom prst="line">
                    <a:avLst/>
                  </a:prstGeom>
                  <a:ln w="9525" cap="sq">
                    <a:gradFill flip="none" rotWithShape="1">
                      <a:gsLst>
                        <a:gs pos="0">
                          <a:schemeClr val="bg1"/>
                        </a:gs>
                        <a:gs pos="100000">
                          <a:schemeClr val="bg1">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xmlns="" id="{4B4FF22B-405E-476A-B682-0776A43E668C}"/>
                      </a:ext>
                    </a:extLst>
                  </p:cNvPr>
                  <p:cNvCxnSpPr>
                    <a:cxnSpLocks/>
                  </p:cNvCxnSpPr>
                  <p:nvPr/>
                </p:nvCxnSpPr>
                <p:spPr>
                  <a:xfrm rot="16200000">
                    <a:off x="2344694" y="9437840"/>
                    <a:ext cx="231804" cy="0"/>
                  </a:xfrm>
                  <a:prstGeom prst="line">
                    <a:avLst/>
                  </a:prstGeom>
                  <a:ln w="9525" cap="sq">
                    <a:gradFill flip="none" rotWithShape="1">
                      <a:gsLst>
                        <a:gs pos="0">
                          <a:schemeClr val="bg1"/>
                        </a:gs>
                        <a:gs pos="100000">
                          <a:schemeClr val="bg1">
                            <a:alpha val="0"/>
                          </a:schemeClr>
                        </a:gs>
                      </a:gsLst>
                      <a:lin ang="10800000" scaled="1"/>
                      <a:tileRect/>
                    </a:gradFill>
                  </a:ln>
                </p:spPr>
                <p:style>
                  <a:lnRef idx="1">
                    <a:schemeClr val="accent1"/>
                  </a:lnRef>
                  <a:fillRef idx="0">
                    <a:schemeClr val="accent1"/>
                  </a:fillRef>
                  <a:effectRef idx="0">
                    <a:schemeClr val="accent1"/>
                  </a:effectRef>
                  <a:fontRef idx="minor">
                    <a:schemeClr val="tx1"/>
                  </a:fontRef>
                </p:style>
              </p:cxnSp>
            </p:grpSp>
          </p:grpSp>
          <p:grpSp>
            <p:nvGrpSpPr>
              <p:cNvPr id="42" name="组合 41">
                <a:extLst>
                  <a:ext uri="{FF2B5EF4-FFF2-40B4-BE49-F238E27FC236}">
                    <a16:creationId xmlns:a16="http://schemas.microsoft.com/office/drawing/2014/main" xmlns="" id="{7D687E19-8284-478C-BC87-E1532A9FF729}"/>
                  </a:ext>
                </a:extLst>
              </p:cNvPr>
              <p:cNvGrpSpPr/>
              <p:nvPr/>
            </p:nvGrpSpPr>
            <p:grpSpPr>
              <a:xfrm flipV="1">
                <a:off x="6178024" y="5522888"/>
                <a:ext cx="1267802" cy="149230"/>
                <a:chOff x="2443758" y="9317852"/>
                <a:chExt cx="1970485" cy="231942"/>
              </a:xfrm>
            </p:grpSpPr>
            <p:grpSp>
              <p:nvGrpSpPr>
                <p:cNvPr id="43" name="组合 42">
                  <a:extLst>
                    <a:ext uri="{FF2B5EF4-FFF2-40B4-BE49-F238E27FC236}">
                      <a16:creationId xmlns:a16="http://schemas.microsoft.com/office/drawing/2014/main" xmlns="" id="{1FFB7D69-E849-4BDA-8F1B-1B559E91DB5F}"/>
                    </a:ext>
                  </a:extLst>
                </p:cNvPr>
                <p:cNvGrpSpPr/>
                <p:nvPr/>
              </p:nvGrpSpPr>
              <p:grpSpPr>
                <a:xfrm>
                  <a:off x="2443758" y="9317852"/>
                  <a:ext cx="231804" cy="231942"/>
                  <a:chOff x="2460596" y="9317852"/>
                  <a:chExt cx="231804" cy="231942"/>
                </a:xfrm>
              </p:grpSpPr>
              <p:cxnSp>
                <p:nvCxnSpPr>
                  <p:cNvPr id="48" name="直接连接符 47">
                    <a:extLst>
                      <a:ext uri="{FF2B5EF4-FFF2-40B4-BE49-F238E27FC236}">
                        <a16:creationId xmlns:a16="http://schemas.microsoft.com/office/drawing/2014/main" xmlns="" id="{38BB2C30-8EE3-4EC2-8517-A5ADAA36E418}"/>
                      </a:ext>
                    </a:extLst>
                  </p:cNvPr>
                  <p:cNvCxnSpPr>
                    <a:cxnSpLocks/>
                  </p:cNvCxnSpPr>
                  <p:nvPr/>
                </p:nvCxnSpPr>
                <p:spPr>
                  <a:xfrm>
                    <a:off x="2460596" y="9317852"/>
                    <a:ext cx="231804" cy="0"/>
                  </a:xfrm>
                  <a:prstGeom prst="line">
                    <a:avLst/>
                  </a:prstGeom>
                  <a:ln w="9525" cap="sq">
                    <a:gradFill flip="none" rotWithShape="1">
                      <a:gsLst>
                        <a:gs pos="0">
                          <a:schemeClr val="bg1"/>
                        </a:gs>
                        <a:gs pos="100000">
                          <a:schemeClr val="bg1">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xmlns="" id="{02A012A9-2149-44C0-A9F5-3E8C2F50FA98}"/>
                      </a:ext>
                    </a:extLst>
                  </p:cNvPr>
                  <p:cNvCxnSpPr>
                    <a:cxnSpLocks/>
                  </p:cNvCxnSpPr>
                  <p:nvPr/>
                </p:nvCxnSpPr>
                <p:spPr>
                  <a:xfrm rot="16200000">
                    <a:off x="2344694" y="9433892"/>
                    <a:ext cx="231804" cy="0"/>
                  </a:xfrm>
                  <a:prstGeom prst="line">
                    <a:avLst/>
                  </a:prstGeom>
                  <a:ln w="9525" cap="sq">
                    <a:gradFill flip="none" rotWithShape="1">
                      <a:gsLst>
                        <a:gs pos="0">
                          <a:schemeClr val="bg1"/>
                        </a:gs>
                        <a:gs pos="100000">
                          <a:schemeClr val="bg1">
                            <a:alpha val="0"/>
                          </a:schemeClr>
                        </a:gs>
                      </a:gsLst>
                      <a:lin ang="10800000" scaled="1"/>
                      <a:tileRect/>
                    </a:gradFill>
                  </a:ln>
                </p:spPr>
                <p:style>
                  <a:lnRef idx="1">
                    <a:schemeClr val="accent1"/>
                  </a:lnRef>
                  <a:fillRef idx="0">
                    <a:schemeClr val="accent1"/>
                  </a:fillRef>
                  <a:effectRef idx="0">
                    <a:schemeClr val="accent1"/>
                  </a:effectRef>
                  <a:fontRef idx="minor">
                    <a:schemeClr val="tx1"/>
                  </a:fontRef>
                </p:style>
              </p:cxnSp>
            </p:grpSp>
            <p:grpSp>
              <p:nvGrpSpPr>
                <p:cNvPr id="44" name="组合 43">
                  <a:extLst>
                    <a:ext uri="{FF2B5EF4-FFF2-40B4-BE49-F238E27FC236}">
                      <a16:creationId xmlns:a16="http://schemas.microsoft.com/office/drawing/2014/main" xmlns="" id="{D7228E37-2D73-4298-8256-4CBD8F171DC3}"/>
                    </a:ext>
                  </a:extLst>
                </p:cNvPr>
                <p:cNvGrpSpPr/>
                <p:nvPr/>
              </p:nvGrpSpPr>
              <p:grpSpPr>
                <a:xfrm flipH="1">
                  <a:off x="4178491" y="9317990"/>
                  <a:ext cx="235752" cy="231804"/>
                  <a:chOff x="2460596" y="9317990"/>
                  <a:chExt cx="235752" cy="231804"/>
                </a:xfrm>
              </p:grpSpPr>
              <p:cxnSp>
                <p:nvCxnSpPr>
                  <p:cNvPr id="45" name="直接连接符 44">
                    <a:extLst>
                      <a:ext uri="{FF2B5EF4-FFF2-40B4-BE49-F238E27FC236}">
                        <a16:creationId xmlns:a16="http://schemas.microsoft.com/office/drawing/2014/main" xmlns="" id="{8E637A44-3B7B-4A73-9749-CBCC953362E8}"/>
                      </a:ext>
                    </a:extLst>
                  </p:cNvPr>
                  <p:cNvCxnSpPr>
                    <a:cxnSpLocks/>
                  </p:cNvCxnSpPr>
                  <p:nvPr/>
                </p:nvCxnSpPr>
                <p:spPr>
                  <a:xfrm>
                    <a:off x="2464544" y="9321799"/>
                    <a:ext cx="231804" cy="0"/>
                  </a:xfrm>
                  <a:prstGeom prst="line">
                    <a:avLst/>
                  </a:prstGeom>
                  <a:ln w="9525" cap="sq">
                    <a:gradFill flip="none" rotWithShape="1">
                      <a:gsLst>
                        <a:gs pos="0">
                          <a:schemeClr val="bg1"/>
                        </a:gs>
                        <a:gs pos="100000">
                          <a:schemeClr val="bg1">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xmlns="" id="{FC0C3C97-F321-4434-8C49-3BE7FE96F624}"/>
                      </a:ext>
                    </a:extLst>
                  </p:cNvPr>
                  <p:cNvCxnSpPr>
                    <a:cxnSpLocks/>
                  </p:cNvCxnSpPr>
                  <p:nvPr/>
                </p:nvCxnSpPr>
                <p:spPr>
                  <a:xfrm rot="16200000">
                    <a:off x="2344694" y="9433892"/>
                    <a:ext cx="231804" cy="0"/>
                  </a:xfrm>
                  <a:prstGeom prst="line">
                    <a:avLst/>
                  </a:prstGeom>
                  <a:ln w="9525" cap="sq">
                    <a:gradFill flip="none" rotWithShape="1">
                      <a:gsLst>
                        <a:gs pos="0">
                          <a:schemeClr val="bg1"/>
                        </a:gs>
                        <a:gs pos="100000">
                          <a:schemeClr val="bg1">
                            <a:alpha val="0"/>
                          </a:schemeClr>
                        </a:gs>
                      </a:gsLst>
                      <a:lin ang="10800000" scaled="1"/>
                      <a:tileRect/>
                    </a:gradFill>
                  </a:ln>
                </p:spPr>
                <p:style>
                  <a:lnRef idx="1">
                    <a:schemeClr val="accent1"/>
                  </a:lnRef>
                  <a:fillRef idx="0">
                    <a:schemeClr val="accent1"/>
                  </a:fillRef>
                  <a:effectRef idx="0">
                    <a:schemeClr val="accent1"/>
                  </a:effectRef>
                  <a:fontRef idx="minor">
                    <a:schemeClr val="tx1"/>
                  </a:fontRef>
                </p:style>
              </p:cxnSp>
            </p:grpSp>
          </p:grpSp>
          <p:sp>
            <p:nvSpPr>
              <p:cNvPr id="58" name="矩形 57">
                <a:extLst>
                  <a:ext uri="{FF2B5EF4-FFF2-40B4-BE49-F238E27FC236}">
                    <a16:creationId xmlns:a16="http://schemas.microsoft.com/office/drawing/2014/main" xmlns="" id="{BF4A3691-612B-4006-AB05-9C47DAA5821F}"/>
                  </a:ext>
                </a:extLst>
              </p:cNvPr>
              <p:cNvSpPr/>
              <p:nvPr/>
            </p:nvSpPr>
            <p:spPr>
              <a:xfrm>
                <a:off x="6188858" y="4828354"/>
                <a:ext cx="1241296" cy="74623"/>
              </a:xfrm>
              <a:prstGeom prst="rect">
                <a:avLst/>
              </a:prstGeom>
              <a:gradFill flip="none" rotWithShape="1">
                <a:gsLst>
                  <a:gs pos="25000">
                    <a:schemeClr val="bg1">
                      <a:alpha val="62000"/>
                    </a:schemeClr>
                  </a:gs>
                  <a:gs pos="100000">
                    <a:schemeClr val="bg1">
                      <a:alpha val="0"/>
                    </a:schemeClr>
                  </a:gs>
                  <a:gs pos="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grpSp>
      </p:grpSp>
      <p:sp>
        <p:nvSpPr>
          <p:cNvPr id="63" name="任意多边形: 形状 62">
            <a:extLst>
              <a:ext uri="{FF2B5EF4-FFF2-40B4-BE49-F238E27FC236}">
                <a16:creationId xmlns:a16="http://schemas.microsoft.com/office/drawing/2014/main" xmlns="" id="{8E3A1617-FF15-4486-ABA3-09E754EE211F}"/>
              </a:ext>
            </a:extLst>
          </p:cNvPr>
          <p:cNvSpPr/>
          <p:nvPr/>
        </p:nvSpPr>
        <p:spPr>
          <a:xfrm>
            <a:off x="5062825" y="3116783"/>
            <a:ext cx="2874209" cy="333534"/>
          </a:xfrm>
          <a:custGeom>
            <a:avLst/>
            <a:gdLst/>
            <a:ahLst/>
            <a:cxnLst/>
            <a:rect l="l" t="t" r="r" b="b"/>
            <a:pathLst>
              <a:path w="3832279" h="444712">
                <a:moveTo>
                  <a:pt x="642461" y="411051"/>
                </a:moveTo>
                <a:cubicBezTo>
                  <a:pt x="646443" y="412137"/>
                  <a:pt x="651058" y="413554"/>
                  <a:pt x="656306" y="415304"/>
                </a:cubicBezTo>
                <a:cubicBezTo>
                  <a:pt x="661554" y="417053"/>
                  <a:pt x="666833" y="418863"/>
                  <a:pt x="672141" y="420733"/>
                </a:cubicBezTo>
                <a:cubicBezTo>
                  <a:pt x="677450" y="422603"/>
                  <a:pt x="682517" y="424443"/>
                  <a:pt x="687343" y="426253"/>
                </a:cubicBezTo>
                <a:cubicBezTo>
                  <a:pt x="692169" y="428063"/>
                  <a:pt x="696151" y="429631"/>
                  <a:pt x="699288" y="430958"/>
                </a:cubicBezTo>
                <a:lnTo>
                  <a:pt x="695306" y="443265"/>
                </a:lnTo>
                <a:cubicBezTo>
                  <a:pt x="691687" y="441575"/>
                  <a:pt x="687464" y="439766"/>
                  <a:pt x="682638" y="437835"/>
                </a:cubicBezTo>
                <a:cubicBezTo>
                  <a:pt x="677812" y="435905"/>
                  <a:pt x="672805" y="433974"/>
                  <a:pt x="667617" y="432044"/>
                </a:cubicBezTo>
                <a:cubicBezTo>
                  <a:pt x="662429" y="430114"/>
                  <a:pt x="657271" y="428304"/>
                  <a:pt x="652144" y="426615"/>
                </a:cubicBezTo>
                <a:cubicBezTo>
                  <a:pt x="647016" y="424926"/>
                  <a:pt x="642341" y="423418"/>
                  <a:pt x="638118" y="422090"/>
                </a:cubicBezTo>
                <a:close/>
                <a:moveTo>
                  <a:pt x="604095" y="409603"/>
                </a:moveTo>
                <a:lnTo>
                  <a:pt x="609705" y="420824"/>
                </a:lnTo>
                <a:cubicBezTo>
                  <a:pt x="605965" y="422754"/>
                  <a:pt x="601833" y="424745"/>
                  <a:pt x="597308" y="426796"/>
                </a:cubicBezTo>
                <a:cubicBezTo>
                  <a:pt x="592784" y="428847"/>
                  <a:pt x="588048" y="430898"/>
                  <a:pt x="583102" y="432949"/>
                </a:cubicBezTo>
                <a:cubicBezTo>
                  <a:pt x="578155" y="435000"/>
                  <a:pt x="573088" y="437021"/>
                  <a:pt x="567900" y="439012"/>
                </a:cubicBezTo>
                <a:cubicBezTo>
                  <a:pt x="562712" y="441002"/>
                  <a:pt x="557584" y="442782"/>
                  <a:pt x="552517" y="444350"/>
                </a:cubicBezTo>
                <a:lnTo>
                  <a:pt x="547812" y="432044"/>
                </a:lnTo>
                <a:cubicBezTo>
                  <a:pt x="552999" y="430596"/>
                  <a:pt x="558187" y="428998"/>
                  <a:pt x="563375" y="427248"/>
                </a:cubicBezTo>
                <a:cubicBezTo>
                  <a:pt x="568563" y="425499"/>
                  <a:pt x="573570" y="423629"/>
                  <a:pt x="578396" y="421638"/>
                </a:cubicBezTo>
                <a:cubicBezTo>
                  <a:pt x="583222" y="419647"/>
                  <a:pt x="587837" y="417626"/>
                  <a:pt x="592241" y="415575"/>
                </a:cubicBezTo>
                <a:cubicBezTo>
                  <a:pt x="596645" y="413524"/>
                  <a:pt x="600596" y="411534"/>
                  <a:pt x="604095" y="409603"/>
                </a:cubicBezTo>
                <a:close/>
                <a:moveTo>
                  <a:pt x="2687041" y="402545"/>
                </a:moveTo>
                <a:cubicBezTo>
                  <a:pt x="2691143" y="402545"/>
                  <a:pt x="2694099" y="403239"/>
                  <a:pt x="2695909" y="404626"/>
                </a:cubicBezTo>
                <a:cubicBezTo>
                  <a:pt x="2697718" y="406014"/>
                  <a:pt x="2698623" y="409121"/>
                  <a:pt x="2698623" y="413947"/>
                </a:cubicBezTo>
                <a:cubicBezTo>
                  <a:pt x="2698623" y="418893"/>
                  <a:pt x="2697718" y="422030"/>
                  <a:pt x="2695909" y="423357"/>
                </a:cubicBezTo>
                <a:cubicBezTo>
                  <a:pt x="2694099" y="424684"/>
                  <a:pt x="2691143" y="425348"/>
                  <a:pt x="2687041" y="425348"/>
                </a:cubicBezTo>
                <a:cubicBezTo>
                  <a:pt x="2684989" y="425348"/>
                  <a:pt x="2683240" y="425227"/>
                  <a:pt x="2681793" y="424986"/>
                </a:cubicBezTo>
                <a:cubicBezTo>
                  <a:pt x="2680345" y="424745"/>
                  <a:pt x="2679168" y="424202"/>
                  <a:pt x="2678263" y="423357"/>
                </a:cubicBezTo>
                <a:cubicBezTo>
                  <a:pt x="2677358" y="422513"/>
                  <a:pt x="2676695" y="421367"/>
                  <a:pt x="2676273" y="419919"/>
                </a:cubicBezTo>
                <a:cubicBezTo>
                  <a:pt x="2675850" y="418471"/>
                  <a:pt x="2675639" y="416480"/>
                  <a:pt x="2675639" y="413947"/>
                </a:cubicBezTo>
                <a:cubicBezTo>
                  <a:pt x="2675639" y="411534"/>
                  <a:pt x="2675850" y="409573"/>
                  <a:pt x="2676273" y="408065"/>
                </a:cubicBezTo>
                <a:cubicBezTo>
                  <a:pt x="2676695" y="406557"/>
                  <a:pt x="2677358" y="405411"/>
                  <a:pt x="2678263" y="404626"/>
                </a:cubicBezTo>
                <a:cubicBezTo>
                  <a:pt x="2679168" y="403842"/>
                  <a:pt x="2680345" y="403299"/>
                  <a:pt x="2681793" y="402998"/>
                </a:cubicBezTo>
                <a:cubicBezTo>
                  <a:pt x="2683240" y="402696"/>
                  <a:pt x="2684989" y="402545"/>
                  <a:pt x="2687041" y="402545"/>
                </a:cubicBezTo>
                <a:close/>
                <a:moveTo>
                  <a:pt x="584007" y="387886"/>
                </a:moveTo>
                <a:lnTo>
                  <a:pt x="584007" y="398383"/>
                </a:lnTo>
                <a:lnTo>
                  <a:pt x="664721" y="398383"/>
                </a:lnTo>
                <a:lnTo>
                  <a:pt x="664721" y="387886"/>
                </a:lnTo>
                <a:close/>
                <a:moveTo>
                  <a:pt x="1807302" y="384086"/>
                </a:moveTo>
                <a:lnTo>
                  <a:pt x="1807302" y="407250"/>
                </a:lnTo>
                <a:lnTo>
                  <a:pt x="1855261" y="407250"/>
                </a:lnTo>
                <a:lnTo>
                  <a:pt x="1855261" y="384086"/>
                </a:lnTo>
                <a:close/>
                <a:moveTo>
                  <a:pt x="2147421" y="376666"/>
                </a:moveTo>
                <a:lnTo>
                  <a:pt x="2147421" y="422271"/>
                </a:lnTo>
                <a:lnTo>
                  <a:pt x="2183797" y="422271"/>
                </a:lnTo>
                <a:lnTo>
                  <a:pt x="2183797" y="376666"/>
                </a:lnTo>
                <a:close/>
                <a:moveTo>
                  <a:pt x="1794091" y="372322"/>
                </a:moveTo>
                <a:lnTo>
                  <a:pt x="1869015" y="372322"/>
                </a:lnTo>
                <a:lnTo>
                  <a:pt x="1869015" y="419195"/>
                </a:lnTo>
                <a:lnTo>
                  <a:pt x="1794091" y="419195"/>
                </a:lnTo>
                <a:close/>
                <a:moveTo>
                  <a:pt x="1255376" y="371236"/>
                </a:moveTo>
                <a:lnTo>
                  <a:pt x="1403233" y="371236"/>
                </a:lnTo>
                <a:lnTo>
                  <a:pt x="1403233" y="383905"/>
                </a:lnTo>
                <a:lnTo>
                  <a:pt x="1325413" y="383905"/>
                </a:lnTo>
                <a:cubicBezTo>
                  <a:pt x="1320467" y="390661"/>
                  <a:pt x="1315158" y="397267"/>
                  <a:pt x="1309488" y="403721"/>
                </a:cubicBezTo>
                <a:cubicBezTo>
                  <a:pt x="1303817" y="410176"/>
                  <a:pt x="1298448" y="415756"/>
                  <a:pt x="1293381" y="420462"/>
                </a:cubicBezTo>
                <a:cubicBezTo>
                  <a:pt x="1296156" y="420462"/>
                  <a:pt x="1300439" y="420371"/>
                  <a:pt x="1306230" y="420190"/>
                </a:cubicBezTo>
                <a:cubicBezTo>
                  <a:pt x="1312021" y="420009"/>
                  <a:pt x="1318355" y="419768"/>
                  <a:pt x="1325232" y="419466"/>
                </a:cubicBezTo>
                <a:cubicBezTo>
                  <a:pt x="1332110" y="419165"/>
                  <a:pt x="1339077" y="418893"/>
                  <a:pt x="1346135" y="418652"/>
                </a:cubicBezTo>
                <a:cubicBezTo>
                  <a:pt x="1353193" y="418411"/>
                  <a:pt x="1359377" y="418169"/>
                  <a:pt x="1364685" y="417928"/>
                </a:cubicBezTo>
                <a:cubicBezTo>
                  <a:pt x="1361307" y="413826"/>
                  <a:pt x="1357989" y="410025"/>
                  <a:pt x="1354731" y="406527"/>
                </a:cubicBezTo>
                <a:cubicBezTo>
                  <a:pt x="1351474" y="403028"/>
                  <a:pt x="1348578" y="400072"/>
                  <a:pt x="1346045" y="397659"/>
                </a:cubicBezTo>
                <a:lnTo>
                  <a:pt x="1355998" y="389696"/>
                </a:lnTo>
                <a:cubicBezTo>
                  <a:pt x="1358532" y="392109"/>
                  <a:pt x="1361548" y="395155"/>
                  <a:pt x="1365047" y="398835"/>
                </a:cubicBezTo>
                <a:cubicBezTo>
                  <a:pt x="1368546" y="402515"/>
                  <a:pt x="1372045" y="406406"/>
                  <a:pt x="1375544" y="410508"/>
                </a:cubicBezTo>
                <a:cubicBezTo>
                  <a:pt x="1379042" y="414610"/>
                  <a:pt x="1382391" y="418682"/>
                  <a:pt x="1385588" y="422724"/>
                </a:cubicBezTo>
                <a:cubicBezTo>
                  <a:pt x="1388785" y="426766"/>
                  <a:pt x="1391409" y="430295"/>
                  <a:pt x="1393460" y="433311"/>
                </a:cubicBezTo>
                <a:lnTo>
                  <a:pt x="1383506" y="443988"/>
                </a:lnTo>
                <a:cubicBezTo>
                  <a:pt x="1382300" y="441937"/>
                  <a:pt x="1380912" y="439736"/>
                  <a:pt x="1379344" y="437383"/>
                </a:cubicBezTo>
                <a:cubicBezTo>
                  <a:pt x="1377776" y="435030"/>
                  <a:pt x="1376026" y="432587"/>
                  <a:pt x="1374096" y="430053"/>
                </a:cubicBezTo>
                <a:cubicBezTo>
                  <a:pt x="1370718" y="430174"/>
                  <a:pt x="1366525" y="430325"/>
                  <a:pt x="1361518" y="430506"/>
                </a:cubicBezTo>
                <a:cubicBezTo>
                  <a:pt x="1356511" y="430687"/>
                  <a:pt x="1351112" y="430868"/>
                  <a:pt x="1345321" y="431049"/>
                </a:cubicBezTo>
                <a:cubicBezTo>
                  <a:pt x="1339529" y="431230"/>
                  <a:pt x="1333618" y="431441"/>
                  <a:pt x="1327585" y="431682"/>
                </a:cubicBezTo>
                <a:cubicBezTo>
                  <a:pt x="1321553" y="431923"/>
                  <a:pt x="1315912" y="432165"/>
                  <a:pt x="1310664" y="432406"/>
                </a:cubicBezTo>
                <a:cubicBezTo>
                  <a:pt x="1305416" y="432647"/>
                  <a:pt x="1300741" y="432889"/>
                  <a:pt x="1296638" y="433130"/>
                </a:cubicBezTo>
                <a:cubicBezTo>
                  <a:pt x="1292536" y="433371"/>
                  <a:pt x="1289520" y="433552"/>
                  <a:pt x="1287590" y="433673"/>
                </a:cubicBezTo>
                <a:cubicBezTo>
                  <a:pt x="1284091" y="433914"/>
                  <a:pt x="1280894" y="434186"/>
                  <a:pt x="1277998" y="434487"/>
                </a:cubicBezTo>
                <a:cubicBezTo>
                  <a:pt x="1275102" y="434789"/>
                  <a:pt x="1272388" y="435181"/>
                  <a:pt x="1269854" y="435664"/>
                </a:cubicBezTo>
                <a:lnTo>
                  <a:pt x="1267140" y="423176"/>
                </a:lnTo>
                <a:cubicBezTo>
                  <a:pt x="1269915" y="422211"/>
                  <a:pt x="1271996" y="421276"/>
                  <a:pt x="1273383" y="420371"/>
                </a:cubicBezTo>
                <a:cubicBezTo>
                  <a:pt x="1274771" y="419466"/>
                  <a:pt x="1276490" y="418290"/>
                  <a:pt x="1278541" y="416842"/>
                </a:cubicBezTo>
                <a:cubicBezTo>
                  <a:pt x="1280833" y="414912"/>
                  <a:pt x="1283276" y="412650"/>
                  <a:pt x="1285870" y="410056"/>
                </a:cubicBezTo>
                <a:cubicBezTo>
                  <a:pt x="1288464" y="407462"/>
                  <a:pt x="1291058" y="404717"/>
                  <a:pt x="1293652" y="401821"/>
                </a:cubicBezTo>
                <a:cubicBezTo>
                  <a:pt x="1296246" y="398926"/>
                  <a:pt x="1298810" y="395940"/>
                  <a:pt x="1301344" y="392863"/>
                </a:cubicBezTo>
                <a:cubicBezTo>
                  <a:pt x="1303877" y="389786"/>
                  <a:pt x="1306230" y="386800"/>
                  <a:pt x="1308402" y="383905"/>
                </a:cubicBezTo>
                <a:lnTo>
                  <a:pt x="1255376" y="383905"/>
                </a:lnTo>
                <a:close/>
                <a:moveTo>
                  <a:pt x="584007" y="367979"/>
                </a:moveTo>
                <a:lnTo>
                  <a:pt x="584007" y="378294"/>
                </a:lnTo>
                <a:lnTo>
                  <a:pt x="664721" y="378294"/>
                </a:lnTo>
                <a:lnTo>
                  <a:pt x="664721" y="367979"/>
                </a:lnTo>
                <a:close/>
                <a:moveTo>
                  <a:pt x="728606" y="362912"/>
                </a:moveTo>
                <a:lnTo>
                  <a:pt x="879901" y="362912"/>
                </a:lnTo>
                <a:lnTo>
                  <a:pt x="879901" y="374313"/>
                </a:lnTo>
                <a:lnTo>
                  <a:pt x="812216" y="374313"/>
                </a:lnTo>
                <a:lnTo>
                  <a:pt x="812216" y="393134"/>
                </a:lnTo>
                <a:lnTo>
                  <a:pt x="867051" y="393134"/>
                </a:lnTo>
                <a:lnTo>
                  <a:pt x="867051" y="404174"/>
                </a:lnTo>
                <a:lnTo>
                  <a:pt x="812216" y="404174"/>
                </a:lnTo>
                <a:lnTo>
                  <a:pt x="812216" y="426072"/>
                </a:lnTo>
                <a:cubicBezTo>
                  <a:pt x="812819" y="426072"/>
                  <a:pt x="813392" y="426102"/>
                  <a:pt x="813935" y="426162"/>
                </a:cubicBezTo>
                <a:cubicBezTo>
                  <a:pt x="814478" y="426223"/>
                  <a:pt x="815051" y="426253"/>
                  <a:pt x="815655" y="426253"/>
                </a:cubicBezTo>
                <a:cubicBezTo>
                  <a:pt x="826996" y="426735"/>
                  <a:pt x="838518" y="426916"/>
                  <a:pt x="850221" y="426796"/>
                </a:cubicBezTo>
                <a:cubicBezTo>
                  <a:pt x="861924" y="426675"/>
                  <a:pt x="873567" y="426313"/>
                  <a:pt x="885149" y="425710"/>
                </a:cubicBezTo>
                <a:lnTo>
                  <a:pt x="881891" y="437835"/>
                </a:lnTo>
                <a:cubicBezTo>
                  <a:pt x="870912" y="438318"/>
                  <a:pt x="859933" y="438589"/>
                  <a:pt x="848954" y="438650"/>
                </a:cubicBezTo>
                <a:cubicBezTo>
                  <a:pt x="837975" y="438710"/>
                  <a:pt x="826996" y="438499"/>
                  <a:pt x="816016" y="438016"/>
                </a:cubicBezTo>
                <a:cubicBezTo>
                  <a:pt x="809260" y="437775"/>
                  <a:pt x="803167" y="437172"/>
                  <a:pt x="797738" y="436207"/>
                </a:cubicBezTo>
                <a:cubicBezTo>
                  <a:pt x="792309" y="435241"/>
                  <a:pt x="787302" y="433824"/>
                  <a:pt x="782717" y="431954"/>
                </a:cubicBezTo>
                <a:cubicBezTo>
                  <a:pt x="778132" y="430084"/>
                  <a:pt x="773970" y="427640"/>
                  <a:pt x="770230" y="424624"/>
                </a:cubicBezTo>
                <a:cubicBezTo>
                  <a:pt x="766490" y="421608"/>
                  <a:pt x="762991" y="417928"/>
                  <a:pt x="759733" y="413585"/>
                </a:cubicBezTo>
                <a:cubicBezTo>
                  <a:pt x="756958" y="419496"/>
                  <a:pt x="753580" y="424956"/>
                  <a:pt x="749599" y="429963"/>
                </a:cubicBezTo>
                <a:cubicBezTo>
                  <a:pt x="745617" y="434970"/>
                  <a:pt x="740791" y="439886"/>
                  <a:pt x="735121" y="444712"/>
                </a:cubicBezTo>
                <a:lnTo>
                  <a:pt x="724081" y="436026"/>
                </a:lnTo>
                <a:cubicBezTo>
                  <a:pt x="728787" y="432044"/>
                  <a:pt x="732919" y="428032"/>
                  <a:pt x="736478" y="423991"/>
                </a:cubicBezTo>
                <a:cubicBezTo>
                  <a:pt x="740037" y="419949"/>
                  <a:pt x="743114" y="415726"/>
                  <a:pt x="745708" y="411322"/>
                </a:cubicBezTo>
                <a:cubicBezTo>
                  <a:pt x="748302" y="406919"/>
                  <a:pt x="750504" y="402213"/>
                  <a:pt x="752313" y="397206"/>
                </a:cubicBezTo>
                <a:cubicBezTo>
                  <a:pt x="754123" y="392199"/>
                  <a:pt x="755631" y="386740"/>
                  <a:pt x="756838" y="380828"/>
                </a:cubicBezTo>
                <a:lnTo>
                  <a:pt x="770230" y="382638"/>
                </a:lnTo>
                <a:cubicBezTo>
                  <a:pt x="769506" y="385895"/>
                  <a:pt x="768722" y="389032"/>
                  <a:pt x="767877" y="392049"/>
                </a:cubicBezTo>
                <a:cubicBezTo>
                  <a:pt x="767033" y="395065"/>
                  <a:pt x="766128" y="397960"/>
                  <a:pt x="765163" y="400735"/>
                </a:cubicBezTo>
                <a:cubicBezTo>
                  <a:pt x="769385" y="407492"/>
                  <a:pt x="774211" y="412710"/>
                  <a:pt x="779641" y="416390"/>
                </a:cubicBezTo>
                <a:cubicBezTo>
                  <a:pt x="785070" y="420070"/>
                  <a:pt x="791464" y="422694"/>
                  <a:pt x="798824" y="424262"/>
                </a:cubicBezTo>
                <a:lnTo>
                  <a:pt x="798824" y="374313"/>
                </a:lnTo>
                <a:lnTo>
                  <a:pt x="728606" y="374313"/>
                </a:lnTo>
                <a:close/>
                <a:moveTo>
                  <a:pt x="1494625" y="362007"/>
                </a:moveTo>
                <a:cubicBezTo>
                  <a:pt x="1498244" y="369004"/>
                  <a:pt x="1502377" y="375429"/>
                  <a:pt x="1507022" y="381281"/>
                </a:cubicBezTo>
                <a:cubicBezTo>
                  <a:pt x="1511667" y="387132"/>
                  <a:pt x="1517006" y="392531"/>
                  <a:pt x="1523038" y="397478"/>
                </a:cubicBezTo>
                <a:cubicBezTo>
                  <a:pt x="1529191" y="392411"/>
                  <a:pt x="1534500" y="387011"/>
                  <a:pt x="1538964" y="381281"/>
                </a:cubicBezTo>
                <a:cubicBezTo>
                  <a:pt x="1543428" y="375550"/>
                  <a:pt x="1547409" y="369125"/>
                  <a:pt x="1550908" y="362007"/>
                </a:cubicBezTo>
                <a:close/>
                <a:moveTo>
                  <a:pt x="2864644" y="350062"/>
                </a:moveTo>
                <a:lnTo>
                  <a:pt x="2880389" y="350062"/>
                </a:lnTo>
                <a:lnTo>
                  <a:pt x="2880389" y="444169"/>
                </a:lnTo>
                <a:lnTo>
                  <a:pt x="2846184" y="444169"/>
                </a:lnTo>
                <a:lnTo>
                  <a:pt x="2846184" y="430777"/>
                </a:lnTo>
                <a:lnTo>
                  <a:pt x="2864644" y="430777"/>
                </a:lnTo>
                <a:close/>
                <a:moveTo>
                  <a:pt x="584007" y="347891"/>
                </a:moveTo>
                <a:lnTo>
                  <a:pt x="584007" y="358206"/>
                </a:lnTo>
                <a:lnTo>
                  <a:pt x="664721" y="358206"/>
                </a:lnTo>
                <a:lnTo>
                  <a:pt x="664721" y="347891"/>
                </a:lnTo>
                <a:close/>
                <a:moveTo>
                  <a:pt x="906323" y="346443"/>
                </a:moveTo>
                <a:lnTo>
                  <a:pt x="1066305" y="346443"/>
                </a:lnTo>
                <a:lnTo>
                  <a:pt x="1066305" y="361826"/>
                </a:lnTo>
                <a:lnTo>
                  <a:pt x="906323" y="361826"/>
                </a:lnTo>
                <a:close/>
                <a:moveTo>
                  <a:pt x="1772736" y="345900"/>
                </a:moveTo>
                <a:lnTo>
                  <a:pt x="1933261" y="345900"/>
                </a:lnTo>
                <a:lnTo>
                  <a:pt x="1933261" y="358387"/>
                </a:lnTo>
                <a:lnTo>
                  <a:pt x="1909553" y="358387"/>
                </a:lnTo>
                <a:lnTo>
                  <a:pt x="1909553" y="417023"/>
                </a:lnTo>
                <a:cubicBezTo>
                  <a:pt x="1909553" y="421608"/>
                  <a:pt x="1909161" y="425348"/>
                  <a:pt x="1908377" y="428244"/>
                </a:cubicBezTo>
                <a:cubicBezTo>
                  <a:pt x="1907592" y="431139"/>
                  <a:pt x="1906175" y="433432"/>
                  <a:pt x="1904124" y="435121"/>
                </a:cubicBezTo>
                <a:cubicBezTo>
                  <a:pt x="1902073" y="436810"/>
                  <a:pt x="1899237" y="438046"/>
                  <a:pt x="1895618" y="438831"/>
                </a:cubicBezTo>
                <a:cubicBezTo>
                  <a:pt x="1891998" y="439615"/>
                  <a:pt x="1887353" y="440128"/>
                  <a:pt x="1881683" y="440369"/>
                </a:cubicBezTo>
                <a:lnTo>
                  <a:pt x="1870462" y="441093"/>
                </a:lnTo>
                <a:lnTo>
                  <a:pt x="1865757" y="428425"/>
                </a:lnTo>
                <a:lnTo>
                  <a:pt x="1879873" y="427701"/>
                </a:lnTo>
                <a:cubicBezTo>
                  <a:pt x="1883492" y="427580"/>
                  <a:pt x="1886328" y="427339"/>
                  <a:pt x="1888379" y="426977"/>
                </a:cubicBezTo>
                <a:cubicBezTo>
                  <a:pt x="1890430" y="426615"/>
                  <a:pt x="1891998" y="425981"/>
                  <a:pt x="1893084" y="425077"/>
                </a:cubicBezTo>
                <a:cubicBezTo>
                  <a:pt x="1894170" y="424172"/>
                  <a:pt x="1894864" y="422905"/>
                  <a:pt x="1895165" y="421276"/>
                </a:cubicBezTo>
                <a:cubicBezTo>
                  <a:pt x="1895467" y="419647"/>
                  <a:pt x="1895618" y="417506"/>
                  <a:pt x="1895618" y="414851"/>
                </a:cubicBezTo>
                <a:lnTo>
                  <a:pt x="1895618" y="358387"/>
                </a:lnTo>
                <a:lnTo>
                  <a:pt x="1772736" y="358387"/>
                </a:lnTo>
                <a:close/>
                <a:moveTo>
                  <a:pt x="2222887" y="341919"/>
                </a:moveTo>
                <a:cubicBezTo>
                  <a:pt x="2226989" y="347348"/>
                  <a:pt x="2231363" y="353772"/>
                  <a:pt x="2236008" y="361192"/>
                </a:cubicBezTo>
                <a:cubicBezTo>
                  <a:pt x="2240653" y="368612"/>
                  <a:pt x="2244966" y="376304"/>
                  <a:pt x="2248947" y="384267"/>
                </a:cubicBezTo>
                <a:lnTo>
                  <a:pt x="2237365" y="392049"/>
                </a:lnTo>
                <a:cubicBezTo>
                  <a:pt x="2233143" y="383362"/>
                  <a:pt x="2228769" y="375308"/>
                  <a:pt x="2224245" y="367888"/>
                </a:cubicBezTo>
                <a:cubicBezTo>
                  <a:pt x="2219720" y="360468"/>
                  <a:pt x="2215709" y="354225"/>
                  <a:pt x="2212210" y="349158"/>
                </a:cubicBezTo>
                <a:close/>
                <a:moveTo>
                  <a:pt x="1955701" y="341557"/>
                </a:moveTo>
                <a:lnTo>
                  <a:pt x="1987915" y="341557"/>
                </a:lnTo>
                <a:lnTo>
                  <a:pt x="1987915" y="405984"/>
                </a:lnTo>
                <a:cubicBezTo>
                  <a:pt x="1992259" y="410206"/>
                  <a:pt x="1996511" y="413585"/>
                  <a:pt x="2000674" y="416118"/>
                </a:cubicBezTo>
                <a:cubicBezTo>
                  <a:pt x="2004836" y="418652"/>
                  <a:pt x="2009300" y="420612"/>
                  <a:pt x="2014066" y="422000"/>
                </a:cubicBezTo>
                <a:cubicBezTo>
                  <a:pt x="2018831" y="423387"/>
                  <a:pt x="2024170" y="424383"/>
                  <a:pt x="2030082" y="424986"/>
                </a:cubicBezTo>
                <a:cubicBezTo>
                  <a:pt x="2035994" y="425589"/>
                  <a:pt x="2042931" y="425951"/>
                  <a:pt x="2050894" y="426072"/>
                </a:cubicBezTo>
                <a:cubicBezTo>
                  <a:pt x="2061632" y="426313"/>
                  <a:pt x="2072823" y="426313"/>
                  <a:pt x="2084465" y="426072"/>
                </a:cubicBezTo>
                <a:cubicBezTo>
                  <a:pt x="2096108" y="425831"/>
                  <a:pt x="2106755" y="425408"/>
                  <a:pt x="2116407" y="424805"/>
                </a:cubicBezTo>
                <a:lnTo>
                  <a:pt x="2113331" y="438378"/>
                </a:lnTo>
                <a:cubicBezTo>
                  <a:pt x="2109470" y="438499"/>
                  <a:pt x="2104915" y="438619"/>
                  <a:pt x="2099667" y="438740"/>
                </a:cubicBezTo>
                <a:cubicBezTo>
                  <a:pt x="2094419" y="438861"/>
                  <a:pt x="2089080" y="438981"/>
                  <a:pt x="2083651" y="439102"/>
                </a:cubicBezTo>
                <a:cubicBezTo>
                  <a:pt x="2078221" y="439223"/>
                  <a:pt x="2072913" y="439283"/>
                  <a:pt x="2067725" y="439283"/>
                </a:cubicBezTo>
                <a:cubicBezTo>
                  <a:pt x="2062537" y="439283"/>
                  <a:pt x="2058073" y="439223"/>
                  <a:pt x="2054333" y="439102"/>
                </a:cubicBezTo>
                <a:cubicBezTo>
                  <a:pt x="2044922" y="438861"/>
                  <a:pt x="2036748" y="438469"/>
                  <a:pt x="2029811" y="437926"/>
                </a:cubicBezTo>
                <a:cubicBezTo>
                  <a:pt x="2022873" y="437383"/>
                  <a:pt x="2016600" y="436327"/>
                  <a:pt x="2010989" y="434759"/>
                </a:cubicBezTo>
                <a:cubicBezTo>
                  <a:pt x="2005379" y="433190"/>
                  <a:pt x="2000191" y="430928"/>
                  <a:pt x="1995426" y="427972"/>
                </a:cubicBezTo>
                <a:cubicBezTo>
                  <a:pt x="1990660" y="425016"/>
                  <a:pt x="1985804" y="421005"/>
                  <a:pt x="1980857" y="415937"/>
                </a:cubicBezTo>
                <a:cubicBezTo>
                  <a:pt x="1979168" y="417868"/>
                  <a:pt x="1977599" y="419677"/>
                  <a:pt x="1976152" y="421367"/>
                </a:cubicBezTo>
                <a:cubicBezTo>
                  <a:pt x="1974704" y="423056"/>
                  <a:pt x="1973226" y="424775"/>
                  <a:pt x="1971718" y="426524"/>
                </a:cubicBezTo>
                <a:cubicBezTo>
                  <a:pt x="1970210" y="428274"/>
                  <a:pt x="1968521" y="430174"/>
                  <a:pt x="1966651" y="432225"/>
                </a:cubicBezTo>
                <a:cubicBezTo>
                  <a:pt x="1964781" y="434276"/>
                  <a:pt x="1962579" y="436568"/>
                  <a:pt x="1960045" y="439102"/>
                </a:cubicBezTo>
                <a:lnTo>
                  <a:pt x="1950453" y="428967"/>
                </a:lnTo>
                <a:cubicBezTo>
                  <a:pt x="1955400" y="424383"/>
                  <a:pt x="1959924" y="420009"/>
                  <a:pt x="1964026" y="415847"/>
                </a:cubicBezTo>
                <a:cubicBezTo>
                  <a:pt x="1968129" y="411684"/>
                  <a:pt x="1971869" y="407492"/>
                  <a:pt x="1975247" y="403269"/>
                </a:cubicBezTo>
                <a:lnTo>
                  <a:pt x="1975247" y="354406"/>
                </a:lnTo>
                <a:lnTo>
                  <a:pt x="1955701" y="354406"/>
                </a:lnTo>
                <a:close/>
                <a:moveTo>
                  <a:pt x="185862" y="339204"/>
                </a:moveTo>
                <a:lnTo>
                  <a:pt x="218437" y="339204"/>
                </a:lnTo>
                <a:lnTo>
                  <a:pt x="218437" y="404536"/>
                </a:lnTo>
                <a:cubicBezTo>
                  <a:pt x="222780" y="408759"/>
                  <a:pt x="227003" y="412107"/>
                  <a:pt x="231105" y="414580"/>
                </a:cubicBezTo>
                <a:cubicBezTo>
                  <a:pt x="235207" y="417053"/>
                  <a:pt x="239641" y="418984"/>
                  <a:pt x="244407" y="420371"/>
                </a:cubicBezTo>
                <a:cubicBezTo>
                  <a:pt x="249173" y="421759"/>
                  <a:pt x="254481" y="422724"/>
                  <a:pt x="260333" y="423267"/>
                </a:cubicBezTo>
                <a:cubicBezTo>
                  <a:pt x="266184" y="423810"/>
                  <a:pt x="273091" y="424142"/>
                  <a:pt x="281054" y="424262"/>
                </a:cubicBezTo>
                <a:cubicBezTo>
                  <a:pt x="291792" y="424503"/>
                  <a:pt x="302470" y="424503"/>
                  <a:pt x="313087" y="424262"/>
                </a:cubicBezTo>
                <a:cubicBezTo>
                  <a:pt x="323704" y="424021"/>
                  <a:pt x="333839" y="423599"/>
                  <a:pt x="343491" y="422995"/>
                </a:cubicBezTo>
                <a:lnTo>
                  <a:pt x="340414" y="436568"/>
                </a:lnTo>
                <a:cubicBezTo>
                  <a:pt x="336553" y="436689"/>
                  <a:pt x="332180" y="436810"/>
                  <a:pt x="327294" y="436930"/>
                </a:cubicBezTo>
                <a:cubicBezTo>
                  <a:pt x="322407" y="437051"/>
                  <a:pt x="317430" y="437142"/>
                  <a:pt x="312363" y="437202"/>
                </a:cubicBezTo>
                <a:cubicBezTo>
                  <a:pt x="307296" y="437262"/>
                  <a:pt x="302319" y="437292"/>
                  <a:pt x="297433" y="437292"/>
                </a:cubicBezTo>
                <a:cubicBezTo>
                  <a:pt x="292546" y="437292"/>
                  <a:pt x="288233" y="437292"/>
                  <a:pt x="284493" y="437292"/>
                </a:cubicBezTo>
                <a:cubicBezTo>
                  <a:pt x="275082" y="437172"/>
                  <a:pt x="266908" y="436840"/>
                  <a:pt x="259971" y="436297"/>
                </a:cubicBezTo>
                <a:cubicBezTo>
                  <a:pt x="253033" y="435754"/>
                  <a:pt x="246760" y="434729"/>
                  <a:pt x="241149" y="433220"/>
                </a:cubicBezTo>
                <a:cubicBezTo>
                  <a:pt x="235539" y="431712"/>
                  <a:pt x="230351" y="429480"/>
                  <a:pt x="225586" y="426524"/>
                </a:cubicBezTo>
                <a:cubicBezTo>
                  <a:pt x="220820" y="423568"/>
                  <a:pt x="215964" y="419557"/>
                  <a:pt x="211017" y="414489"/>
                </a:cubicBezTo>
                <a:cubicBezTo>
                  <a:pt x="209328" y="416420"/>
                  <a:pt x="207729" y="418260"/>
                  <a:pt x="206221" y="420009"/>
                </a:cubicBezTo>
                <a:cubicBezTo>
                  <a:pt x="204713" y="421759"/>
                  <a:pt x="203145" y="423568"/>
                  <a:pt x="201516" y="425438"/>
                </a:cubicBezTo>
                <a:cubicBezTo>
                  <a:pt x="199887" y="427309"/>
                  <a:pt x="198108" y="429299"/>
                  <a:pt x="196177" y="431411"/>
                </a:cubicBezTo>
                <a:cubicBezTo>
                  <a:pt x="194247" y="433522"/>
                  <a:pt x="192015" y="435845"/>
                  <a:pt x="189481" y="438378"/>
                </a:cubicBezTo>
                <a:lnTo>
                  <a:pt x="179889" y="428244"/>
                </a:lnTo>
                <a:cubicBezTo>
                  <a:pt x="184836" y="423659"/>
                  <a:pt x="189481" y="419165"/>
                  <a:pt x="193824" y="414761"/>
                </a:cubicBezTo>
                <a:cubicBezTo>
                  <a:pt x="198168" y="410357"/>
                  <a:pt x="202029" y="406044"/>
                  <a:pt x="205407" y="401821"/>
                </a:cubicBezTo>
                <a:lnTo>
                  <a:pt x="205407" y="352053"/>
                </a:lnTo>
                <a:lnTo>
                  <a:pt x="185862" y="352053"/>
                </a:lnTo>
                <a:close/>
                <a:moveTo>
                  <a:pt x="1150525" y="335765"/>
                </a:moveTo>
                <a:lnTo>
                  <a:pt x="1165184" y="336489"/>
                </a:lnTo>
                <a:lnTo>
                  <a:pt x="1165184" y="442541"/>
                </a:lnTo>
                <a:lnTo>
                  <a:pt x="1150525" y="442541"/>
                </a:lnTo>
                <a:close/>
                <a:moveTo>
                  <a:pt x="1283789" y="335403"/>
                </a:moveTo>
                <a:lnTo>
                  <a:pt x="1375181" y="335403"/>
                </a:lnTo>
                <a:lnTo>
                  <a:pt x="1375181" y="347710"/>
                </a:lnTo>
                <a:lnTo>
                  <a:pt x="1283789" y="347710"/>
                </a:lnTo>
                <a:close/>
                <a:moveTo>
                  <a:pt x="450085" y="333594"/>
                </a:moveTo>
                <a:lnTo>
                  <a:pt x="450085" y="355854"/>
                </a:lnTo>
                <a:lnTo>
                  <a:pt x="490804" y="355854"/>
                </a:lnTo>
                <a:lnTo>
                  <a:pt x="490804" y="333594"/>
                </a:lnTo>
                <a:close/>
                <a:moveTo>
                  <a:pt x="393983" y="333594"/>
                </a:moveTo>
                <a:lnTo>
                  <a:pt x="393983" y="355854"/>
                </a:lnTo>
                <a:lnTo>
                  <a:pt x="436512" y="355854"/>
                </a:lnTo>
                <a:lnTo>
                  <a:pt x="436512" y="333594"/>
                </a:lnTo>
                <a:close/>
                <a:moveTo>
                  <a:pt x="2090528" y="331965"/>
                </a:moveTo>
                <a:cubicBezTo>
                  <a:pt x="2092458" y="335464"/>
                  <a:pt x="2094570" y="339747"/>
                  <a:pt x="2096862" y="344814"/>
                </a:cubicBezTo>
                <a:cubicBezTo>
                  <a:pt x="2099155" y="349881"/>
                  <a:pt x="2101417" y="355160"/>
                  <a:pt x="2103649" y="360649"/>
                </a:cubicBezTo>
                <a:cubicBezTo>
                  <a:pt x="2105881" y="366139"/>
                  <a:pt x="2107901" y="371508"/>
                  <a:pt x="2109711" y="376756"/>
                </a:cubicBezTo>
                <a:cubicBezTo>
                  <a:pt x="2111521" y="382004"/>
                  <a:pt x="2112909" y="386559"/>
                  <a:pt x="2113874" y="390420"/>
                </a:cubicBezTo>
                <a:lnTo>
                  <a:pt x="2102291" y="396573"/>
                </a:lnTo>
                <a:cubicBezTo>
                  <a:pt x="2101326" y="392471"/>
                  <a:pt x="2099969" y="387675"/>
                  <a:pt x="2098219" y="382185"/>
                </a:cubicBezTo>
                <a:cubicBezTo>
                  <a:pt x="2096470" y="376696"/>
                  <a:pt x="2094570" y="371116"/>
                  <a:pt x="2092519" y="365445"/>
                </a:cubicBezTo>
                <a:cubicBezTo>
                  <a:pt x="2090467" y="359775"/>
                  <a:pt x="2088356" y="354345"/>
                  <a:pt x="2086184" y="349158"/>
                </a:cubicBezTo>
                <a:cubicBezTo>
                  <a:pt x="2084013" y="343970"/>
                  <a:pt x="2082022" y="339626"/>
                  <a:pt x="2080212" y="336127"/>
                </a:cubicBezTo>
                <a:close/>
                <a:moveTo>
                  <a:pt x="2014880" y="331784"/>
                </a:moveTo>
                <a:lnTo>
                  <a:pt x="2026825" y="334137"/>
                </a:lnTo>
                <a:cubicBezTo>
                  <a:pt x="2024170" y="343306"/>
                  <a:pt x="2021003" y="352717"/>
                  <a:pt x="2017323" y="362369"/>
                </a:cubicBezTo>
                <a:cubicBezTo>
                  <a:pt x="2013644" y="372021"/>
                  <a:pt x="2009451" y="381190"/>
                  <a:pt x="2004746" y="389877"/>
                </a:cubicBezTo>
                <a:lnTo>
                  <a:pt x="1993344" y="384086"/>
                </a:lnTo>
                <a:cubicBezTo>
                  <a:pt x="1998170" y="375761"/>
                  <a:pt x="2002363" y="367165"/>
                  <a:pt x="2005922" y="358297"/>
                </a:cubicBezTo>
                <a:cubicBezTo>
                  <a:pt x="2009481" y="349429"/>
                  <a:pt x="2012467" y="340591"/>
                  <a:pt x="2014880" y="331784"/>
                </a:cubicBezTo>
                <a:close/>
                <a:moveTo>
                  <a:pt x="584007" y="327621"/>
                </a:moveTo>
                <a:lnTo>
                  <a:pt x="584007" y="338118"/>
                </a:lnTo>
                <a:lnTo>
                  <a:pt x="664721" y="338118"/>
                </a:lnTo>
                <a:lnTo>
                  <a:pt x="664721" y="327621"/>
                </a:lnTo>
                <a:close/>
                <a:moveTo>
                  <a:pt x="762448" y="323640"/>
                </a:moveTo>
                <a:lnTo>
                  <a:pt x="762448" y="338118"/>
                </a:lnTo>
                <a:lnTo>
                  <a:pt x="843887" y="338118"/>
                </a:lnTo>
                <a:lnTo>
                  <a:pt x="843887" y="323640"/>
                </a:lnTo>
                <a:close/>
                <a:moveTo>
                  <a:pt x="2147421" y="320563"/>
                </a:moveTo>
                <a:lnTo>
                  <a:pt x="2147421" y="363455"/>
                </a:lnTo>
                <a:lnTo>
                  <a:pt x="2183797" y="363455"/>
                </a:lnTo>
                <a:lnTo>
                  <a:pt x="2183797" y="320563"/>
                </a:lnTo>
                <a:close/>
                <a:moveTo>
                  <a:pt x="450085" y="299751"/>
                </a:moveTo>
                <a:lnTo>
                  <a:pt x="450085" y="322011"/>
                </a:lnTo>
                <a:lnTo>
                  <a:pt x="490804" y="322011"/>
                </a:lnTo>
                <a:lnTo>
                  <a:pt x="490804" y="299751"/>
                </a:lnTo>
                <a:close/>
                <a:moveTo>
                  <a:pt x="393983" y="299751"/>
                </a:moveTo>
                <a:lnTo>
                  <a:pt x="393983" y="322011"/>
                </a:lnTo>
                <a:lnTo>
                  <a:pt x="436512" y="322011"/>
                </a:lnTo>
                <a:lnTo>
                  <a:pt x="436512" y="299751"/>
                </a:lnTo>
                <a:close/>
                <a:moveTo>
                  <a:pt x="2678354" y="298665"/>
                </a:moveTo>
                <a:lnTo>
                  <a:pt x="2696089" y="298665"/>
                </a:lnTo>
                <a:lnTo>
                  <a:pt x="2693375" y="387705"/>
                </a:lnTo>
                <a:lnTo>
                  <a:pt x="2681068" y="387705"/>
                </a:lnTo>
                <a:close/>
                <a:moveTo>
                  <a:pt x="762448" y="298123"/>
                </a:moveTo>
                <a:lnTo>
                  <a:pt x="762448" y="312420"/>
                </a:lnTo>
                <a:lnTo>
                  <a:pt x="843887" y="312420"/>
                </a:lnTo>
                <a:lnTo>
                  <a:pt x="843887" y="298123"/>
                </a:lnTo>
                <a:close/>
                <a:moveTo>
                  <a:pt x="381134" y="287626"/>
                </a:moveTo>
                <a:lnTo>
                  <a:pt x="504378" y="287626"/>
                </a:lnTo>
                <a:lnTo>
                  <a:pt x="504378" y="367979"/>
                </a:lnTo>
                <a:lnTo>
                  <a:pt x="450085" y="367979"/>
                </a:lnTo>
                <a:lnTo>
                  <a:pt x="450085" y="388067"/>
                </a:lnTo>
                <a:lnTo>
                  <a:pt x="508178" y="388067"/>
                </a:lnTo>
                <a:lnTo>
                  <a:pt x="508178" y="400554"/>
                </a:lnTo>
                <a:lnTo>
                  <a:pt x="450085" y="400554"/>
                </a:lnTo>
                <a:lnTo>
                  <a:pt x="450085" y="423176"/>
                </a:lnTo>
                <a:lnTo>
                  <a:pt x="523923" y="423176"/>
                </a:lnTo>
                <a:lnTo>
                  <a:pt x="523923" y="435483"/>
                </a:lnTo>
                <a:lnTo>
                  <a:pt x="363217" y="435483"/>
                </a:lnTo>
                <a:lnTo>
                  <a:pt x="363217" y="423176"/>
                </a:lnTo>
                <a:lnTo>
                  <a:pt x="436512" y="423176"/>
                </a:lnTo>
                <a:lnTo>
                  <a:pt x="436512" y="400554"/>
                </a:lnTo>
                <a:lnTo>
                  <a:pt x="378781" y="400554"/>
                </a:lnTo>
                <a:lnTo>
                  <a:pt x="378781" y="388067"/>
                </a:lnTo>
                <a:lnTo>
                  <a:pt x="436512" y="388067"/>
                </a:lnTo>
                <a:lnTo>
                  <a:pt x="436512" y="367979"/>
                </a:lnTo>
                <a:lnTo>
                  <a:pt x="381134" y="367979"/>
                </a:lnTo>
                <a:close/>
                <a:moveTo>
                  <a:pt x="748875" y="287083"/>
                </a:moveTo>
                <a:lnTo>
                  <a:pt x="857460" y="287083"/>
                </a:lnTo>
                <a:lnTo>
                  <a:pt x="857460" y="349158"/>
                </a:lnTo>
                <a:lnTo>
                  <a:pt x="748875" y="349158"/>
                </a:lnTo>
                <a:close/>
                <a:moveTo>
                  <a:pt x="1971808" y="285635"/>
                </a:moveTo>
                <a:cubicBezTo>
                  <a:pt x="1973497" y="287566"/>
                  <a:pt x="1975518" y="289949"/>
                  <a:pt x="1977871" y="292784"/>
                </a:cubicBezTo>
                <a:cubicBezTo>
                  <a:pt x="1980224" y="295619"/>
                  <a:pt x="1982576" y="298635"/>
                  <a:pt x="1984929" y="301833"/>
                </a:cubicBezTo>
                <a:cubicBezTo>
                  <a:pt x="1987282" y="305030"/>
                  <a:pt x="1989484" y="308137"/>
                  <a:pt x="1991535" y="311153"/>
                </a:cubicBezTo>
                <a:cubicBezTo>
                  <a:pt x="1993586" y="314169"/>
                  <a:pt x="1995275" y="316823"/>
                  <a:pt x="1996602" y="319116"/>
                </a:cubicBezTo>
                <a:lnTo>
                  <a:pt x="1985562" y="329250"/>
                </a:lnTo>
                <a:cubicBezTo>
                  <a:pt x="1984356" y="326717"/>
                  <a:pt x="1982727" y="323821"/>
                  <a:pt x="1980676" y="320563"/>
                </a:cubicBezTo>
                <a:cubicBezTo>
                  <a:pt x="1978625" y="317306"/>
                  <a:pt x="1976483" y="314048"/>
                  <a:pt x="1974251" y="310791"/>
                </a:cubicBezTo>
                <a:cubicBezTo>
                  <a:pt x="1972019" y="307533"/>
                  <a:pt x="1969757" y="304457"/>
                  <a:pt x="1967465" y="301561"/>
                </a:cubicBezTo>
                <a:cubicBezTo>
                  <a:pt x="1965173" y="298665"/>
                  <a:pt x="1963182" y="296313"/>
                  <a:pt x="1961493" y="294503"/>
                </a:cubicBezTo>
                <a:close/>
                <a:moveTo>
                  <a:pt x="101889" y="284911"/>
                </a:moveTo>
                <a:lnTo>
                  <a:pt x="136093" y="284911"/>
                </a:lnTo>
                <a:lnTo>
                  <a:pt x="136093" y="298304"/>
                </a:lnTo>
                <a:lnTo>
                  <a:pt x="117634" y="298304"/>
                </a:lnTo>
                <a:lnTo>
                  <a:pt x="117634" y="379018"/>
                </a:lnTo>
                <a:lnTo>
                  <a:pt x="101889" y="379018"/>
                </a:lnTo>
                <a:close/>
                <a:moveTo>
                  <a:pt x="199616" y="283645"/>
                </a:moveTo>
                <a:cubicBezTo>
                  <a:pt x="201305" y="285575"/>
                  <a:pt x="203235" y="287958"/>
                  <a:pt x="205407" y="290793"/>
                </a:cubicBezTo>
                <a:cubicBezTo>
                  <a:pt x="207579" y="293628"/>
                  <a:pt x="209780" y="296614"/>
                  <a:pt x="212012" y="299751"/>
                </a:cubicBezTo>
                <a:cubicBezTo>
                  <a:pt x="214244" y="302888"/>
                  <a:pt x="216416" y="305965"/>
                  <a:pt x="218528" y="308981"/>
                </a:cubicBezTo>
                <a:cubicBezTo>
                  <a:pt x="220639" y="311997"/>
                  <a:pt x="222419" y="314652"/>
                  <a:pt x="223866" y="316944"/>
                </a:cubicBezTo>
                <a:lnTo>
                  <a:pt x="213008" y="325993"/>
                </a:lnTo>
                <a:cubicBezTo>
                  <a:pt x="211801" y="323338"/>
                  <a:pt x="210233" y="320413"/>
                  <a:pt x="208302" y="317215"/>
                </a:cubicBezTo>
                <a:cubicBezTo>
                  <a:pt x="206372" y="314018"/>
                  <a:pt x="204291" y="310851"/>
                  <a:pt x="202059" y="307714"/>
                </a:cubicBezTo>
                <a:cubicBezTo>
                  <a:pt x="199827" y="304577"/>
                  <a:pt x="197595" y="301561"/>
                  <a:pt x="195363" y="298665"/>
                </a:cubicBezTo>
                <a:cubicBezTo>
                  <a:pt x="193131" y="295770"/>
                  <a:pt x="191170" y="293357"/>
                  <a:pt x="189481" y="291426"/>
                </a:cubicBezTo>
                <a:close/>
                <a:moveTo>
                  <a:pt x="2319233" y="283102"/>
                </a:moveTo>
                <a:lnTo>
                  <a:pt x="2331720" y="283645"/>
                </a:lnTo>
                <a:lnTo>
                  <a:pt x="2331720" y="328888"/>
                </a:lnTo>
                <a:lnTo>
                  <a:pt x="2350722" y="328888"/>
                </a:lnTo>
                <a:lnTo>
                  <a:pt x="2350722" y="341557"/>
                </a:lnTo>
                <a:lnTo>
                  <a:pt x="2331720" y="341557"/>
                </a:lnTo>
                <a:lnTo>
                  <a:pt x="2331720" y="402545"/>
                </a:lnTo>
                <a:cubicBezTo>
                  <a:pt x="2335943" y="400856"/>
                  <a:pt x="2339864" y="399257"/>
                  <a:pt x="2343483" y="397749"/>
                </a:cubicBezTo>
                <a:cubicBezTo>
                  <a:pt x="2347103" y="396241"/>
                  <a:pt x="2350300" y="394884"/>
                  <a:pt x="2353075" y="393677"/>
                </a:cubicBezTo>
                <a:lnTo>
                  <a:pt x="2354161" y="400735"/>
                </a:lnTo>
                <a:lnTo>
                  <a:pt x="2355066" y="406346"/>
                </a:lnTo>
                <a:cubicBezTo>
                  <a:pt x="2351567" y="407914"/>
                  <a:pt x="2347344" y="409724"/>
                  <a:pt x="2342397" y="411775"/>
                </a:cubicBezTo>
                <a:cubicBezTo>
                  <a:pt x="2337451" y="413826"/>
                  <a:pt x="2332293" y="415907"/>
                  <a:pt x="2326924" y="418019"/>
                </a:cubicBezTo>
                <a:cubicBezTo>
                  <a:pt x="2321555" y="420130"/>
                  <a:pt x="2316367" y="422090"/>
                  <a:pt x="2311360" y="423900"/>
                </a:cubicBezTo>
                <a:cubicBezTo>
                  <a:pt x="2306353" y="425710"/>
                  <a:pt x="2302161" y="427158"/>
                  <a:pt x="2298783" y="428244"/>
                </a:cubicBezTo>
                <a:lnTo>
                  <a:pt x="2293896" y="415756"/>
                </a:lnTo>
                <a:cubicBezTo>
                  <a:pt x="2297274" y="414791"/>
                  <a:pt x="2301165" y="413554"/>
                  <a:pt x="2305569" y="412046"/>
                </a:cubicBezTo>
                <a:cubicBezTo>
                  <a:pt x="2309973" y="410538"/>
                  <a:pt x="2314527" y="408940"/>
                  <a:pt x="2319233" y="407250"/>
                </a:cubicBezTo>
                <a:lnTo>
                  <a:pt x="2319233" y="341557"/>
                </a:lnTo>
                <a:lnTo>
                  <a:pt x="2298963" y="341557"/>
                </a:lnTo>
                <a:lnTo>
                  <a:pt x="2298963" y="328888"/>
                </a:lnTo>
                <a:lnTo>
                  <a:pt x="2319233" y="328888"/>
                </a:lnTo>
                <a:close/>
                <a:moveTo>
                  <a:pt x="1848383" y="280568"/>
                </a:moveTo>
                <a:lnTo>
                  <a:pt x="1861956" y="281292"/>
                </a:lnTo>
                <a:cubicBezTo>
                  <a:pt x="1861715" y="283343"/>
                  <a:pt x="1861504" y="285726"/>
                  <a:pt x="1861323" y="288440"/>
                </a:cubicBezTo>
                <a:cubicBezTo>
                  <a:pt x="1861142" y="291155"/>
                  <a:pt x="1860871" y="294020"/>
                  <a:pt x="1860509" y="297037"/>
                </a:cubicBezTo>
                <a:lnTo>
                  <a:pt x="1923669" y="297037"/>
                </a:lnTo>
                <a:lnTo>
                  <a:pt x="1923669" y="309343"/>
                </a:lnTo>
                <a:lnTo>
                  <a:pt x="1858699" y="309343"/>
                </a:lnTo>
                <a:cubicBezTo>
                  <a:pt x="1858458" y="309946"/>
                  <a:pt x="1858307" y="310489"/>
                  <a:pt x="1858247" y="310972"/>
                </a:cubicBezTo>
                <a:cubicBezTo>
                  <a:pt x="1858186" y="311454"/>
                  <a:pt x="1858035" y="311937"/>
                  <a:pt x="1857794" y="312420"/>
                </a:cubicBezTo>
                <a:cubicBezTo>
                  <a:pt x="1866240" y="314833"/>
                  <a:pt x="1875590" y="317849"/>
                  <a:pt x="1885845" y="321468"/>
                </a:cubicBezTo>
                <a:cubicBezTo>
                  <a:pt x="1896101" y="325088"/>
                  <a:pt x="1906356" y="329130"/>
                  <a:pt x="1916611" y="333594"/>
                </a:cubicBezTo>
                <a:lnTo>
                  <a:pt x="1911905" y="344995"/>
                </a:lnTo>
                <a:cubicBezTo>
                  <a:pt x="1906718" y="342341"/>
                  <a:pt x="1901469" y="339867"/>
                  <a:pt x="1896161" y="337575"/>
                </a:cubicBezTo>
                <a:cubicBezTo>
                  <a:pt x="1890852" y="335283"/>
                  <a:pt x="1885604" y="333171"/>
                  <a:pt x="1880416" y="331241"/>
                </a:cubicBezTo>
                <a:cubicBezTo>
                  <a:pt x="1875228" y="329311"/>
                  <a:pt x="1870221" y="327561"/>
                  <a:pt x="1865395" y="325993"/>
                </a:cubicBezTo>
                <a:cubicBezTo>
                  <a:pt x="1860569" y="324424"/>
                  <a:pt x="1856105" y="322976"/>
                  <a:pt x="1852003" y="321649"/>
                </a:cubicBezTo>
                <a:cubicBezTo>
                  <a:pt x="1850072" y="323700"/>
                  <a:pt x="1847448" y="325812"/>
                  <a:pt x="1844131" y="327983"/>
                </a:cubicBezTo>
                <a:cubicBezTo>
                  <a:pt x="1840813" y="330155"/>
                  <a:pt x="1836680" y="332267"/>
                  <a:pt x="1831734" y="334318"/>
                </a:cubicBezTo>
                <a:cubicBezTo>
                  <a:pt x="1826787" y="336369"/>
                  <a:pt x="1820875" y="338269"/>
                  <a:pt x="1813998" y="340018"/>
                </a:cubicBezTo>
                <a:cubicBezTo>
                  <a:pt x="1807121" y="341768"/>
                  <a:pt x="1799158" y="343246"/>
                  <a:pt x="1790109" y="344452"/>
                </a:cubicBezTo>
                <a:lnTo>
                  <a:pt x="1785947" y="333594"/>
                </a:lnTo>
                <a:cubicBezTo>
                  <a:pt x="1795599" y="332387"/>
                  <a:pt x="1803863" y="330879"/>
                  <a:pt x="1810741" y="329069"/>
                </a:cubicBezTo>
                <a:cubicBezTo>
                  <a:pt x="1817617" y="327260"/>
                  <a:pt x="1823379" y="325299"/>
                  <a:pt x="1828024" y="323188"/>
                </a:cubicBezTo>
                <a:cubicBezTo>
                  <a:pt x="1832669" y="321076"/>
                  <a:pt x="1836288" y="318874"/>
                  <a:pt x="1838882" y="316582"/>
                </a:cubicBezTo>
                <a:cubicBezTo>
                  <a:pt x="1841476" y="314290"/>
                  <a:pt x="1843256" y="311937"/>
                  <a:pt x="1844221" y="309524"/>
                </a:cubicBezTo>
                <a:lnTo>
                  <a:pt x="1844221" y="309343"/>
                </a:lnTo>
                <a:lnTo>
                  <a:pt x="1781965" y="309343"/>
                </a:lnTo>
                <a:lnTo>
                  <a:pt x="1781965" y="297037"/>
                </a:lnTo>
                <a:lnTo>
                  <a:pt x="1846935" y="297037"/>
                </a:lnTo>
                <a:cubicBezTo>
                  <a:pt x="1847418" y="293900"/>
                  <a:pt x="1847750" y="290853"/>
                  <a:pt x="1847931" y="287897"/>
                </a:cubicBezTo>
                <a:cubicBezTo>
                  <a:pt x="1848112" y="284942"/>
                  <a:pt x="1848263" y="282498"/>
                  <a:pt x="1848383" y="280568"/>
                </a:cubicBezTo>
                <a:close/>
                <a:moveTo>
                  <a:pt x="2395061" y="279482"/>
                </a:moveTo>
                <a:lnTo>
                  <a:pt x="2408091" y="280387"/>
                </a:lnTo>
                <a:lnTo>
                  <a:pt x="2408091" y="322554"/>
                </a:lnTo>
                <a:lnTo>
                  <a:pt x="2445734" y="309886"/>
                </a:lnTo>
                <a:lnTo>
                  <a:pt x="2443382" y="373408"/>
                </a:lnTo>
                <a:cubicBezTo>
                  <a:pt x="2443261" y="376786"/>
                  <a:pt x="2442899" y="379591"/>
                  <a:pt x="2442296" y="381823"/>
                </a:cubicBezTo>
                <a:cubicBezTo>
                  <a:pt x="2441693" y="384056"/>
                  <a:pt x="2440697" y="385865"/>
                  <a:pt x="2439309" y="387253"/>
                </a:cubicBezTo>
                <a:cubicBezTo>
                  <a:pt x="2437922" y="388640"/>
                  <a:pt x="2436082" y="389696"/>
                  <a:pt x="2433790" y="390420"/>
                </a:cubicBezTo>
                <a:cubicBezTo>
                  <a:pt x="2431497" y="391144"/>
                  <a:pt x="2428541" y="391687"/>
                  <a:pt x="2424922" y="392049"/>
                </a:cubicBezTo>
                <a:lnTo>
                  <a:pt x="2417683" y="392772"/>
                </a:lnTo>
                <a:lnTo>
                  <a:pt x="2413340" y="379742"/>
                </a:lnTo>
                <a:lnTo>
                  <a:pt x="2420941" y="379018"/>
                </a:lnTo>
                <a:cubicBezTo>
                  <a:pt x="2422871" y="378898"/>
                  <a:pt x="2424439" y="378626"/>
                  <a:pt x="2425646" y="378204"/>
                </a:cubicBezTo>
                <a:cubicBezTo>
                  <a:pt x="2426853" y="377782"/>
                  <a:pt x="2427787" y="377148"/>
                  <a:pt x="2428451" y="376304"/>
                </a:cubicBezTo>
                <a:cubicBezTo>
                  <a:pt x="2429115" y="375459"/>
                  <a:pt x="2429597" y="374313"/>
                  <a:pt x="2429899" y="372865"/>
                </a:cubicBezTo>
                <a:cubicBezTo>
                  <a:pt x="2430201" y="371417"/>
                  <a:pt x="2430412" y="369547"/>
                  <a:pt x="2430533" y="367255"/>
                </a:cubicBezTo>
                <a:cubicBezTo>
                  <a:pt x="2430653" y="366169"/>
                  <a:pt x="2430773" y="363696"/>
                  <a:pt x="2430894" y="359835"/>
                </a:cubicBezTo>
                <a:cubicBezTo>
                  <a:pt x="2431015" y="355974"/>
                  <a:pt x="2431166" y="351812"/>
                  <a:pt x="2431347" y="347348"/>
                </a:cubicBezTo>
                <a:cubicBezTo>
                  <a:pt x="2431528" y="342884"/>
                  <a:pt x="2431709" y="338721"/>
                  <a:pt x="2431890" y="334860"/>
                </a:cubicBezTo>
                <a:cubicBezTo>
                  <a:pt x="2432071" y="331000"/>
                  <a:pt x="2432161" y="328526"/>
                  <a:pt x="2432161" y="327441"/>
                </a:cubicBezTo>
                <a:lnTo>
                  <a:pt x="2408091" y="335765"/>
                </a:lnTo>
                <a:lnTo>
                  <a:pt x="2408091" y="407612"/>
                </a:lnTo>
                <a:lnTo>
                  <a:pt x="2395061" y="407612"/>
                </a:lnTo>
                <a:lnTo>
                  <a:pt x="2395061" y="340109"/>
                </a:lnTo>
                <a:lnTo>
                  <a:pt x="2373706" y="347529"/>
                </a:lnTo>
                <a:lnTo>
                  <a:pt x="2373706" y="409241"/>
                </a:lnTo>
                <a:cubicBezTo>
                  <a:pt x="2373706" y="412378"/>
                  <a:pt x="2373827" y="414882"/>
                  <a:pt x="2374068" y="416752"/>
                </a:cubicBezTo>
                <a:cubicBezTo>
                  <a:pt x="2374309" y="418622"/>
                  <a:pt x="2374883" y="420100"/>
                  <a:pt x="2375787" y="421186"/>
                </a:cubicBezTo>
                <a:cubicBezTo>
                  <a:pt x="2376692" y="422271"/>
                  <a:pt x="2377989" y="423056"/>
                  <a:pt x="2379679" y="423538"/>
                </a:cubicBezTo>
                <a:cubicBezTo>
                  <a:pt x="2381367" y="424021"/>
                  <a:pt x="2383599" y="424322"/>
                  <a:pt x="2386375" y="424443"/>
                </a:cubicBezTo>
                <a:cubicBezTo>
                  <a:pt x="2399284" y="425167"/>
                  <a:pt x="2412193" y="425167"/>
                  <a:pt x="2425103" y="424443"/>
                </a:cubicBezTo>
                <a:cubicBezTo>
                  <a:pt x="2431015" y="424081"/>
                  <a:pt x="2435207" y="423448"/>
                  <a:pt x="2437681" y="422543"/>
                </a:cubicBezTo>
                <a:cubicBezTo>
                  <a:pt x="2440154" y="421638"/>
                  <a:pt x="2441753" y="419738"/>
                  <a:pt x="2442477" y="416842"/>
                </a:cubicBezTo>
                <a:cubicBezTo>
                  <a:pt x="2443201" y="413826"/>
                  <a:pt x="2443743" y="410689"/>
                  <a:pt x="2444105" y="407431"/>
                </a:cubicBezTo>
                <a:cubicBezTo>
                  <a:pt x="2444467" y="404174"/>
                  <a:pt x="2444709" y="401097"/>
                  <a:pt x="2444829" y="398202"/>
                </a:cubicBezTo>
                <a:lnTo>
                  <a:pt x="2457498" y="402545"/>
                </a:lnTo>
                <a:cubicBezTo>
                  <a:pt x="2457377" y="406527"/>
                  <a:pt x="2457015" y="410478"/>
                  <a:pt x="2456412" y="414399"/>
                </a:cubicBezTo>
                <a:cubicBezTo>
                  <a:pt x="2455809" y="418320"/>
                  <a:pt x="2455085" y="422151"/>
                  <a:pt x="2454240" y="425891"/>
                </a:cubicBezTo>
                <a:cubicBezTo>
                  <a:pt x="2453878" y="427701"/>
                  <a:pt x="2453215" y="429299"/>
                  <a:pt x="2452249" y="430687"/>
                </a:cubicBezTo>
                <a:cubicBezTo>
                  <a:pt x="2451284" y="432074"/>
                  <a:pt x="2449867" y="433220"/>
                  <a:pt x="2447997" y="434125"/>
                </a:cubicBezTo>
                <a:cubicBezTo>
                  <a:pt x="2446126" y="435030"/>
                  <a:pt x="2443774" y="435784"/>
                  <a:pt x="2440939" y="436387"/>
                </a:cubicBezTo>
                <a:cubicBezTo>
                  <a:pt x="2438103" y="436991"/>
                  <a:pt x="2434574" y="437353"/>
                  <a:pt x="2430351" y="437473"/>
                </a:cubicBezTo>
                <a:cubicBezTo>
                  <a:pt x="2415029" y="438197"/>
                  <a:pt x="2399706" y="438197"/>
                  <a:pt x="2384384" y="437473"/>
                </a:cubicBezTo>
                <a:cubicBezTo>
                  <a:pt x="2380161" y="437353"/>
                  <a:pt x="2376541" y="436930"/>
                  <a:pt x="2373525" y="436207"/>
                </a:cubicBezTo>
                <a:cubicBezTo>
                  <a:pt x="2370509" y="435483"/>
                  <a:pt x="2368066" y="434306"/>
                  <a:pt x="2366196" y="432677"/>
                </a:cubicBezTo>
                <a:cubicBezTo>
                  <a:pt x="2364325" y="431049"/>
                  <a:pt x="2362968" y="428817"/>
                  <a:pt x="2362124" y="425981"/>
                </a:cubicBezTo>
                <a:cubicBezTo>
                  <a:pt x="2361279" y="423146"/>
                  <a:pt x="2360857" y="419436"/>
                  <a:pt x="2360857" y="414851"/>
                </a:cubicBezTo>
                <a:lnTo>
                  <a:pt x="2360857" y="351872"/>
                </a:lnTo>
                <a:lnTo>
                  <a:pt x="2345112" y="357301"/>
                </a:lnTo>
                <a:lnTo>
                  <a:pt x="2342036" y="344633"/>
                </a:lnTo>
                <a:lnTo>
                  <a:pt x="2360857" y="338299"/>
                </a:lnTo>
                <a:lnTo>
                  <a:pt x="2360857" y="295227"/>
                </a:lnTo>
                <a:lnTo>
                  <a:pt x="2373706" y="296132"/>
                </a:lnTo>
                <a:lnTo>
                  <a:pt x="2373706" y="333956"/>
                </a:lnTo>
                <a:lnTo>
                  <a:pt x="2395061" y="326898"/>
                </a:lnTo>
                <a:close/>
                <a:moveTo>
                  <a:pt x="1492091" y="279482"/>
                </a:moveTo>
                <a:lnTo>
                  <a:pt x="1506026" y="280749"/>
                </a:lnTo>
                <a:cubicBezTo>
                  <a:pt x="1505303" y="286902"/>
                  <a:pt x="1504518" y="292754"/>
                  <a:pt x="1503674" y="298304"/>
                </a:cubicBezTo>
                <a:cubicBezTo>
                  <a:pt x="1502829" y="303853"/>
                  <a:pt x="1501924" y="309222"/>
                  <a:pt x="1500959" y="314410"/>
                </a:cubicBezTo>
                <a:lnTo>
                  <a:pt x="1585836" y="314410"/>
                </a:lnTo>
                <a:lnTo>
                  <a:pt x="1585836" y="326898"/>
                </a:lnTo>
                <a:lnTo>
                  <a:pt x="1498244" y="326898"/>
                </a:lnTo>
                <a:cubicBezTo>
                  <a:pt x="1497279" y="330758"/>
                  <a:pt x="1496284" y="334559"/>
                  <a:pt x="1495258" y="338299"/>
                </a:cubicBezTo>
                <a:cubicBezTo>
                  <a:pt x="1494233" y="342039"/>
                  <a:pt x="1493117" y="345659"/>
                  <a:pt x="1491910" y="349158"/>
                </a:cubicBezTo>
                <a:lnTo>
                  <a:pt x="1566110" y="349158"/>
                </a:lnTo>
                <a:lnTo>
                  <a:pt x="1566110" y="361826"/>
                </a:lnTo>
                <a:cubicBezTo>
                  <a:pt x="1561525" y="371236"/>
                  <a:pt x="1556639" y="379441"/>
                  <a:pt x="1551451" y="386438"/>
                </a:cubicBezTo>
                <a:cubicBezTo>
                  <a:pt x="1546263" y="393436"/>
                  <a:pt x="1540351" y="399831"/>
                  <a:pt x="1533716" y="405622"/>
                </a:cubicBezTo>
                <a:cubicBezTo>
                  <a:pt x="1541317" y="410689"/>
                  <a:pt x="1549762" y="415244"/>
                  <a:pt x="1559052" y="419285"/>
                </a:cubicBezTo>
                <a:cubicBezTo>
                  <a:pt x="1568342" y="423327"/>
                  <a:pt x="1578839" y="427097"/>
                  <a:pt x="1590542" y="430596"/>
                </a:cubicBezTo>
                <a:lnTo>
                  <a:pt x="1584208" y="443807"/>
                </a:lnTo>
                <a:cubicBezTo>
                  <a:pt x="1571781" y="439947"/>
                  <a:pt x="1560349" y="435664"/>
                  <a:pt x="1549913" y="430958"/>
                </a:cubicBezTo>
                <a:cubicBezTo>
                  <a:pt x="1539477" y="426253"/>
                  <a:pt x="1529976" y="420824"/>
                  <a:pt x="1521409" y="414670"/>
                </a:cubicBezTo>
                <a:cubicBezTo>
                  <a:pt x="1513446" y="419979"/>
                  <a:pt x="1504398" y="424835"/>
                  <a:pt x="1494263" y="429239"/>
                </a:cubicBezTo>
                <a:cubicBezTo>
                  <a:pt x="1484128" y="433643"/>
                  <a:pt x="1472305" y="438197"/>
                  <a:pt x="1458792" y="442903"/>
                </a:cubicBezTo>
                <a:lnTo>
                  <a:pt x="1452639" y="430234"/>
                </a:lnTo>
                <a:cubicBezTo>
                  <a:pt x="1465066" y="426374"/>
                  <a:pt x="1476015" y="422513"/>
                  <a:pt x="1485486" y="418652"/>
                </a:cubicBezTo>
                <a:cubicBezTo>
                  <a:pt x="1494957" y="414791"/>
                  <a:pt x="1503312" y="410629"/>
                  <a:pt x="1510551" y="406165"/>
                </a:cubicBezTo>
                <a:cubicBezTo>
                  <a:pt x="1504880" y="401097"/>
                  <a:pt x="1499813" y="395608"/>
                  <a:pt x="1495349" y="389696"/>
                </a:cubicBezTo>
                <a:cubicBezTo>
                  <a:pt x="1490885" y="383784"/>
                  <a:pt x="1486903" y="377269"/>
                  <a:pt x="1483405" y="370151"/>
                </a:cubicBezTo>
                <a:cubicBezTo>
                  <a:pt x="1477975" y="381733"/>
                  <a:pt x="1471370" y="392772"/>
                  <a:pt x="1463588" y="403269"/>
                </a:cubicBezTo>
                <a:cubicBezTo>
                  <a:pt x="1455806" y="413766"/>
                  <a:pt x="1446546" y="424443"/>
                  <a:pt x="1435808" y="435302"/>
                </a:cubicBezTo>
                <a:lnTo>
                  <a:pt x="1425131" y="425891"/>
                </a:lnTo>
                <a:cubicBezTo>
                  <a:pt x="1432490" y="418531"/>
                  <a:pt x="1439217" y="411081"/>
                  <a:pt x="1445309" y="403541"/>
                </a:cubicBezTo>
                <a:cubicBezTo>
                  <a:pt x="1451402" y="396000"/>
                  <a:pt x="1456831" y="388188"/>
                  <a:pt x="1461597" y="380104"/>
                </a:cubicBezTo>
                <a:cubicBezTo>
                  <a:pt x="1466363" y="372021"/>
                  <a:pt x="1470586" y="363575"/>
                  <a:pt x="1474265" y="354768"/>
                </a:cubicBezTo>
                <a:cubicBezTo>
                  <a:pt x="1477945" y="345960"/>
                  <a:pt x="1481052" y="336670"/>
                  <a:pt x="1483585" y="326898"/>
                </a:cubicBezTo>
                <a:lnTo>
                  <a:pt x="1443228" y="326898"/>
                </a:lnTo>
                <a:lnTo>
                  <a:pt x="1443228" y="315496"/>
                </a:lnTo>
                <a:cubicBezTo>
                  <a:pt x="1443831" y="313324"/>
                  <a:pt x="1444525" y="310761"/>
                  <a:pt x="1445309" y="307805"/>
                </a:cubicBezTo>
                <a:cubicBezTo>
                  <a:pt x="1446094" y="304849"/>
                  <a:pt x="1446878" y="301802"/>
                  <a:pt x="1447662" y="298665"/>
                </a:cubicBezTo>
                <a:cubicBezTo>
                  <a:pt x="1448446" y="295529"/>
                  <a:pt x="1449200" y="292512"/>
                  <a:pt x="1449924" y="289617"/>
                </a:cubicBezTo>
                <a:cubicBezTo>
                  <a:pt x="1450648" y="286721"/>
                  <a:pt x="1451191" y="284248"/>
                  <a:pt x="1451553" y="282197"/>
                </a:cubicBezTo>
                <a:lnTo>
                  <a:pt x="1465126" y="285092"/>
                </a:lnTo>
                <a:cubicBezTo>
                  <a:pt x="1464764" y="286902"/>
                  <a:pt x="1464251" y="289104"/>
                  <a:pt x="1463588" y="291698"/>
                </a:cubicBezTo>
                <a:cubicBezTo>
                  <a:pt x="1462924" y="294292"/>
                  <a:pt x="1462261" y="296976"/>
                  <a:pt x="1461597" y="299751"/>
                </a:cubicBezTo>
                <a:cubicBezTo>
                  <a:pt x="1460934" y="302526"/>
                  <a:pt x="1460300" y="305211"/>
                  <a:pt x="1459697" y="307805"/>
                </a:cubicBezTo>
                <a:cubicBezTo>
                  <a:pt x="1459094" y="310399"/>
                  <a:pt x="1458551" y="312601"/>
                  <a:pt x="1458068" y="314410"/>
                </a:cubicBezTo>
                <a:lnTo>
                  <a:pt x="1486662" y="314410"/>
                </a:lnTo>
                <a:cubicBezTo>
                  <a:pt x="1489075" y="303552"/>
                  <a:pt x="1490885" y="291909"/>
                  <a:pt x="1492091" y="279482"/>
                </a:cubicBezTo>
                <a:close/>
                <a:moveTo>
                  <a:pt x="1151611" y="279482"/>
                </a:moveTo>
                <a:lnTo>
                  <a:pt x="1164098" y="279482"/>
                </a:lnTo>
                <a:cubicBezTo>
                  <a:pt x="1173268" y="293236"/>
                  <a:pt x="1184247" y="306055"/>
                  <a:pt x="1197035" y="317939"/>
                </a:cubicBezTo>
                <a:cubicBezTo>
                  <a:pt x="1209824" y="329823"/>
                  <a:pt x="1224544" y="340833"/>
                  <a:pt x="1241193" y="350967"/>
                </a:cubicBezTo>
                <a:lnTo>
                  <a:pt x="1231059" y="363636"/>
                </a:lnTo>
                <a:cubicBezTo>
                  <a:pt x="1224785" y="359171"/>
                  <a:pt x="1218270" y="354225"/>
                  <a:pt x="1211514" y="348796"/>
                </a:cubicBezTo>
                <a:cubicBezTo>
                  <a:pt x="1204757" y="343366"/>
                  <a:pt x="1198121" y="337696"/>
                  <a:pt x="1191606" y="331784"/>
                </a:cubicBezTo>
                <a:cubicBezTo>
                  <a:pt x="1185091" y="325872"/>
                  <a:pt x="1178938" y="319779"/>
                  <a:pt x="1173147" y="313505"/>
                </a:cubicBezTo>
                <a:cubicBezTo>
                  <a:pt x="1167356" y="307232"/>
                  <a:pt x="1162288" y="300898"/>
                  <a:pt x="1157945" y="294503"/>
                </a:cubicBezTo>
                <a:cubicBezTo>
                  <a:pt x="1148896" y="307654"/>
                  <a:pt x="1137947" y="320081"/>
                  <a:pt x="1125098" y="331784"/>
                </a:cubicBezTo>
                <a:cubicBezTo>
                  <a:pt x="1112249" y="343487"/>
                  <a:pt x="1098464" y="354225"/>
                  <a:pt x="1083745" y="363997"/>
                </a:cubicBezTo>
                <a:lnTo>
                  <a:pt x="1073972" y="351872"/>
                </a:lnTo>
                <a:cubicBezTo>
                  <a:pt x="1082297" y="347046"/>
                  <a:pt x="1090260" y="341738"/>
                  <a:pt x="1097861" y="335946"/>
                </a:cubicBezTo>
                <a:cubicBezTo>
                  <a:pt x="1105462" y="330155"/>
                  <a:pt x="1112550" y="324153"/>
                  <a:pt x="1119126" y="317939"/>
                </a:cubicBezTo>
                <a:cubicBezTo>
                  <a:pt x="1125701" y="311726"/>
                  <a:pt x="1131734" y="305362"/>
                  <a:pt x="1137223" y="298846"/>
                </a:cubicBezTo>
                <a:cubicBezTo>
                  <a:pt x="1142713" y="292331"/>
                  <a:pt x="1147509" y="285877"/>
                  <a:pt x="1151611" y="279482"/>
                </a:cubicBezTo>
                <a:close/>
                <a:moveTo>
                  <a:pt x="1323242" y="279120"/>
                </a:moveTo>
                <a:lnTo>
                  <a:pt x="1336091" y="279120"/>
                </a:lnTo>
                <a:cubicBezTo>
                  <a:pt x="1343933" y="290341"/>
                  <a:pt x="1354309" y="300988"/>
                  <a:pt x="1367219" y="311062"/>
                </a:cubicBezTo>
                <a:cubicBezTo>
                  <a:pt x="1380128" y="321137"/>
                  <a:pt x="1395028" y="330215"/>
                  <a:pt x="1411920" y="338299"/>
                </a:cubicBezTo>
                <a:lnTo>
                  <a:pt x="1404861" y="350786"/>
                </a:lnTo>
                <a:cubicBezTo>
                  <a:pt x="1398588" y="347408"/>
                  <a:pt x="1391892" y="343457"/>
                  <a:pt x="1384773" y="338932"/>
                </a:cubicBezTo>
                <a:cubicBezTo>
                  <a:pt x="1377655" y="334408"/>
                  <a:pt x="1370687" y="329582"/>
                  <a:pt x="1363871" y="324454"/>
                </a:cubicBezTo>
                <a:cubicBezTo>
                  <a:pt x="1357054" y="319327"/>
                  <a:pt x="1350629" y="314018"/>
                  <a:pt x="1344597" y="308529"/>
                </a:cubicBezTo>
                <a:cubicBezTo>
                  <a:pt x="1338564" y="303039"/>
                  <a:pt x="1333557" y="297580"/>
                  <a:pt x="1329576" y="292150"/>
                </a:cubicBezTo>
                <a:cubicBezTo>
                  <a:pt x="1321613" y="303009"/>
                  <a:pt x="1311056" y="313536"/>
                  <a:pt x="1297905" y="323731"/>
                </a:cubicBezTo>
                <a:cubicBezTo>
                  <a:pt x="1284754" y="333925"/>
                  <a:pt x="1270156" y="343185"/>
                  <a:pt x="1254109" y="351510"/>
                </a:cubicBezTo>
                <a:lnTo>
                  <a:pt x="1246689" y="339747"/>
                </a:lnTo>
                <a:cubicBezTo>
                  <a:pt x="1263942" y="331543"/>
                  <a:pt x="1279024" y="322222"/>
                  <a:pt x="1291933" y="311786"/>
                </a:cubicBezTo>
                <a:cubicBezTo>
                  <a:pt x="1304843" y="301350"/>
                  <a:pt x="1315279" y="290461"/>
                  <a:pt x="1323242" y="279120"/>
                </a:cubicBezTo>
                <a:close/>
                <a:moveTo>
                  <a:pt x="1678200" y="278939"/>
                </a:moveTo>
                <a:lnTo>
                  <a:pt x="1692497" y="279482"/>
                </a:lnTo>
                <a:lnTo>
                  <a:pt x="1692497" y="314048"/>
                </a:lnTo>
                <a:lnTo>
                  <a:pt x="1752943" y="314048"/>
                </a:lnTo>
                <a:lnTo>
                  <a:pt x="1752943" y="327621"/>
                </a:lnTo>
                <a:lnTo>
                  <a:pt x="1692497" y="327621"/>
                </a:lnTo>
                <a:lnTo>
                  <a:pt x="1692497" y="364178"/>
                </a:lnTo>
                <a:lnTo>
                  <a:pt x="1746971" y="364178"/>
                </a:lnTo>
                <a:lnTo>
                  <a:pt x="1746971" y="377390"/>
                </a:lnTo>
                <a:lnTo>
                  <a:pt x="1692497" y="377390"/>
                </a:lnTo>
                <a:lnTo>
                  <a:pt x="1692497" y="419919"/>
                </a:lnTo>
                <a:lnTo>
                  <a:pt x="1760725" y="419919"/>
                </a:lnTo>
                <a:lnTo>
                  <a:pt x="1760725" y="433492"/>
                </a:lnTo>
                <a:lnTo>
                  <a:pt x="1607258" y="433492"/>
                </a:lnTo>
                <a:lnTo>
                  <a:pt x="1607258" y="419919"/>
                </a:lnTo>
                <a:lnTo>
                  <a:pt x="1678200" y="419919"/>
                </a:lnTo>
                <a:lnTo>
                  <a:pt x="1678200" y="377390"/>
                </a:lnTo>
                <a:lnTo>
                  <a:pt x="1622641" y="377390"/>
                </a:lnTo>
                <a:lnTo>
                  <a:pt x="1622641" y="364178"/>
                </a:lnTo>
                <a:lnTo>
                  <a:pt x="1678200" y="364178"/>
                </a:lnTo>
                <a:lnTo>
                  <a:pt x="1678200" y="327621"/>
                </a:lnTo>
                <a:lnTo>
                  <a:pt x="1634585" y="327621"/>
                </a:lnTo>
                <a:cubicBezTo>
                  <a:pt x="1631690" y="333775"/>
                  <a:pt x="1628583" y="339656"/>
                  <a:pt x="1625265" y="345267"/>
                </a:cubicBezTo>
                <a:cubicBezTo>
                  <a:pt x="1621947" y="350877"/>
                  <a:pt x="1618358" y="356638"/>
                  <a:pt x="1614497" y="362550"/>
                </a:cubicBezTo>
                <a:lnTo>
                  <a:pt x="1602553" y="353863"/>
                </a:lnTo>
                <a:cubicBezTo>
                  <a:pt x="1610033" y="343246"/>
                  <a:pt x="1616669" y="332538"/>
                  <a:pt x="1622460" y="321740"/>
                </a:cubicBezTo>
                <a:cubicBezTo>
                  <a:pt x="1628251" y="310942"/>
                  <a:pt x="1632836" y="298907"/>
                  <a:pt x="1636214" y="285635"/>
                </a:cubicBezTo>
                <a:lnTo>
                  <a:pt x="1649063" y="289074"/>
                </a:lnTo>
                <a:cubicBezTo>
                  <a:pt x="1647736" y="293659"/>
                  <a:pt x="1646379" y="298002"/>
                  <a:pt x="1644991" y="302104"/>
                </a:cubicBezTo>
                <a:cubicBezTo>
                  <a:pt x="1643604" y="306206"/>
                  <a:pt x="1642126" y="310188"/>
                  <a:pt x="1640557" y="314048"/>
                </a:cubicBezTo>
                <a:lnTo>
                  <a:pt x="1678200" y="314048"/>
                </a:lnTo>
                <a:close/>
                <a:moveTo>
                  <a:pt x="617306" y="278577"/>
                </a:moveTo>
                <a:lnTo>
                  <a:pt x="630879" y="279120"/>
                </a:lnTo>
                <a:lnTo>
                  <a:pt x="630879" y="294322"/>
                </a:lnTo>
                <a:lnTo>
                  <a:pt x="698202" y="294322"/>
                </a:lnTo>
                <a:lnTo>
                  <a:pt x="698202" y="305543"/>
                </a:lnTo>
                <a:lnTo>
                  <a:pt x="630879" y="305543"/>
                </a:lnTo>
                <a:lnTo>
                  <a:pt x="630879" y="317306"/>
                </a:lnTo>
                <a:lnTo>
                  <a:pt x="677933" y="317306"/>
                </a:lnTo>
                <a:lnTo>
                  <a:pt x="677933" y="398383"/>
                </a:lnTo>
                <a:lnTo>
                  <a:pt x="705260" y="398383"/>
                </a:lnTo>
                <a:lnTo>
                  <a:pt x="705260" y="408879"/>
                </a:lnTo>
                <a:lnTo>
                  <a:pt x="543287" y="408879"/>
                </a:lnTo>
                <a:lnTo>
                  <a:pt x="543287" y="398383"/>
                </a:lnTo>
                <a:lnTo>
                  <a:pt x="570795" y="398383"/>
                </a:lnTo>
                <a:lnTo>
                  <a:pt x="570795" y="317306"/>
                </a:lnTo>
                <a:lnTo>
                  <a:pt x="617306" y="317306"/>
                </a:lnTo>
                <a:lnTo>
                  <a:pt x="617306" y="305543"/>
                </a:lnTo>
                <a:lnTo>
                  <a:pt x="550345" y="305543"/>
                </a:lnTo>
                <a:lnTo>
                  <a:pt x="550345" y="294322"/>
                </a:lnTo>
                <a:lnTo>
                  <a:pt x="617306" y="294322"/>
                </a:lnTo>
                <a:close/>
                <a:moveTo>
                  <a:pt x="1535344" y="278396"/>
                </a:moveTo>
                <a:cubicBezTo>
                  <a:pt x="1537275" y="279361"/>
                  <a:pt x="1539627" y="280598"/>
                  <a:pt x="1542402" y="282106"/>
                </a:cubicBezTo>
                <a:cubicBezTo>
                  <a:pt x="1545177" y="283614"/>
                  <a:pt x="1548013" y="285213"/>
                  <a:pt x="1550908" y="286902"/>
                </a:cubicBezTo>
                <a:cubicBezTo>
                  <a:pt x="1553804" y="288591"/>
                  <a:pt x="1556579" y="290280"/>
                  <a:pt x="1559233" y="291969"/>
                </a:cubicBezTo>
                <a:cubicBezTo>
                  <a:pt x="1561887" y="293659"/>
                  <a:pt x="1564119" y="295167"/>
                  <a:pt x="1565929" y="296494"/>
                </a:cubicBezTo>
                <a:lnTo>
                  <a:pt x="1559595" y="309343"/>
                </a:lnTo>
                <a:cubicBezTo>
                  <a:pt x="1557785" y="307654"/>
                  <a:pt x="1555523" y="305844"/>
                  <a:pt x="1552808" y="303914"/>
                </a:cubicBezTo>
                <a:cubicBezTo>
                  <a:pt x="1550094" y="301983"/>
                  <a:pt x="1547289" y="300113"/>
                  <a:pt x="1544393" y="298304"/>
                </a:cubicBezTo>
                <a:cubicBezTo>
                  <a:pt x="1541498" y="296494"/>
                  <a:pt x="1538632" y="294805"/>
                  <a:pt x="1535797" y="293236"/>
                </a:cubicBezTo>
                <a:cubicBezTo>
                  <a:pt x="1532962" y="291668"/>
                  <a:pt x="1530518" y="290401"/>
                  <a:pt x="1528467" y="289436"/>
                </a:cubicBezTo>
                <a:close/>
                <a:moveTo>
                  <a:pt x="2055057" y="277672"/>
                </a:moveTo>
                <a:cubicBezTo>
                  <a:pt x="2055660" y="279241"/>
                  <a:pt x="2056384" y="281141"/>
                  <a:pt x="2057229" y="283373"/>
                </a:cubicBezTo>
                <a:cubicBezTo>
                  <a:pt x="2058073" y="285605"/>
                  <a:pt x="2058917" y="287928"/>
                  <a:pt x="2059762" y="290341"/>
                </a:cubicBezTo>
                <a:cubicBezTo>
                  <a:pt x="2060607" y="292754"/>
                  <a:pt x="2061391" y="295106"/>
                  <a:pt x="2062115" y="297399"/>
                </a:cubicBezTo>
                <a:cubicBezTo>
                  <a:pt x="2062839" y="299691"/>
                  <a:pt x="2063382" y="301682"/>
                  <a:pt x="2063744" y="303371"/>
                </a:cubicBezTo>
                <a:lnTo>
                  <a:pt x="2110797" y="303371"/>
                </a:lnTo>
                <a:lnTo>
                  <a:pt x="2110797" y="315677"/>
                </a:lnTo>
                <a:lnTo>
                  <a:pt x="2076955" y="315677"/>
                </a:lnTo>
                <a:lnTo>
                  <a:pt x="2076955" y="397297"/>
                </a:lnTo>
                <a:cubicBezTo>
                  <a:pt x="2076955" y="400554"/>
                  <a:pt x="2076653" y="403239"/>
                  <a:pt x="2076050" y="405350"/>
                </a:cubicBezTo>
                <a:cubicBezTo>
                  <a:pt x="2075447" y="407462"/>
                  <a:pt x="2074391" y="409181"/>
                  <a:pt x="2072883" y="410508"/>
                </a:cubicBezTo>
                <a:cubicBezTo>
                  <a:pt x="2071375" y="411835"/>
                  <a:pt x="2069354" y="412861"/>
                  <a:pt x="2066820" y="413585"/>
                </a:cubicBezTo>
                <a:cubicBezTo>
                  <a:pt x="2064287" y="414309"/>
                  <a:pt x="2061150" y="414851"/>
                  <a:pt x="2057409" y="415213"/>
                </a:cubicBezTo>
                <a:lnTo>
                  <a:pt x="2049989" y="415937"/>
                </a:lnTo>
                <a:lnTo>
                  <a:pt x="2046008" y="402907"/>
                </a:lnTo>
                <a:lnTo>
                  <a:pt x="2054876" y="402002"/>
                </a:lnTo>
                <a:cubicBezTo>
                  <a:pt x="2056927" y="401761"/>
                  <a:pt x="2058586" y="401459"/>
                  <a:pt x="2059853" y="401097"/>
                </a:cubicBezTo>
                <a:cubicBezTo>
                  <a:pt x="2061119" y="400735"/>
                  <a:pt x="2062085" y="400162"/>
                  <a:pt x="2062748" y="399378"/>
                </a:cubicBezTo>
                <a:cubicBezTo>
                  <a:pt x="2063412" y="398594"/>
                  <a:pt x="2063864" y="397568"/>
                  <a:pt x="2064105" y="396301"/>
                </a:cubicBezTo>
                <a:cubicBezTo>
                  <a:pt x="2064347" y="395035"/>
                  <a:pt x="2064467" y="393376"/>
                  <a:pt x="2064467" y="391325"/>
                </a:cubicBezTo>
                <a:lnTo>
                  <a:pt x="2064467" y="315677"/>
                </a:lnTo>
                <a:lnTo>
                  <a:pt x="2046913" y="315677"/>
                </a:lnTo>
                <a:cubicBezTo>
                  <a:pt x="2046913" y="318693"/>
                  <a:pt x="2046883" y="322192"/>
                  <a:pt x="2046823" y="326174"/>
                </a:cubicBezTo>
                <a:cubicBezTo>
                  <a:pt x="2046762" y="330155"/>
                  <a:pt x="2046672" y="334318"/>
                  <a:pt x="2046551" y="338661"/>
                </a:cubicBezTo>
                <a:cubicBezTo>
                  <a:pt x="2046310" y="349278"/>
                  <a:pt x="2045676" y="358297"/>
                  <a:pt x="2044651" y="365717"/>
                </a:cubicBezTo>
                <a:cubicBezTo>
                  <a:pt x="2043625" y="373137"/>
                  <a:pt x="2041996" y="379772"/>
                  <a:pt x="2039765" y="385624"/>
                </a:cubicBezTo>
                <a:cubicBezTo>
                  <a:pt x="2037533" y="391476"/>
                  <a:pt x="2034576" y="396995"/>
                  <a:pt x="2030897" y="402183"/>
                </a:cubicBezTo>
                <a:cubicBezTo>
                  <a:pt x="2027217" y="407371"/>
                  <a:pt x="2022481" y="413102"/>
                  <a:pt x="2016690" y="419376"/>
                </a:cubicBezTo>
                <a:lnTo>
                  <a:pt x="2006375" y="410870"/>
                </a:lnTo>
                <a:cubicBezTo>
                  <a:pt x="2011804" y="405682"/>
                  <a:pt x="2016268" y="400856"/>
                  <a:pt x="2019767" y="396392"/>
                </a:cubicBezTo>
                <a:cubicBezTo>
                  <a:pt x="2023265" y="391928"/>
                  <a:pt x="2026041" y="387042"/>
                  <a:pt x="2028091" y="381733"/>
                </a:cubicBezTo>
                <a:cubicBezTo>
                  <a:pt x="2030143" y="376424"/>
                  <a:pt x="2031590" y="370332"/>
                  <a:pt x="2032435" y="363455"/>
                </a:cubicBezTo>
                <a:cubicBezTo>
                  <a:pt x="2033279" y="356578"/>
                  <a:pt x="2033823" y="348132"/>
                  <a:pt x="2034064" y="338118"/>
                </a:cubicBezTo>
                <a:lnTo>
                  <a:pt x="2034607" y="315677"/>
                </a:lnTo>
                <a:lnTo>
                  <a:pt x="2001850" y="315677"/>
                </a:lnTo>
                <a:lnTo>
                  <a:pt x="2001850" y="303371"/>
                </a:lnTo>
                <a:lnTo>
                  <a:pt x="2049989" y="303371"/>
                </a:lnTo>
                <a:cubicBezTo>
                  <a:pt x="2049507" y="301440"/>
                  <a:pt x="2048934" y="299359"/>
                  <a:pt x="2048270" y="297127"/>
                </a:cubicBezTo>
                <a:cubicBezTo>
                  <a:pt x="2047607" y="294895"/>
                  <a:pt x="2046913" y="292723"/>
                  <a:pt x="2046189" y="290612"/>
                </a:cubicBezTo>
                <a:cubicBezTo>
                  <a:pt x="2045465" y="288501"/>
                  <a:pt x="2044741" y="286540"/>
                  <a:pt x="2044017" y="284730"/>
                </a:cubicBezTo>
                <a:cubicBezTo>
                  <a:pt x="2043293" y="282921"/>
                  <a:pt x="2042630" y="281352"/>
                  <a:pt x="2042027" y="280025"/>
                </a:cubicBezTo>
                <a:close/>
                <a:moveTo>
                  <a:pt x="282683" y="277672"/>
                </a:moveTo>
                <a:cubicBezTo>
                  <a:pt x="283166" y="278879"/>
                  <a:pt x="283739" y="280508"/>
                  <a:pt x="284402" y="282559"/>
                </a:cubicBezTo>
                <a:cubicBezTo>
                  <a:pt x="285066" y="284610"/>
                  <a:pt x="285760" y="286872"/>
                  <a:pt x="286484" y="289345"/>
                </a:cubicBezTo>
                <a:cubicBezTo>
                  <a:pt x="287208" y="291819"/>
                  <a:pt x="287962" y="294352"/>
                  <a:pt x="288746" y="296946"/>
                </a:cubicBezTo>
                <a:cubicBezTo>
                  <a:pt x="289530" y="299540"/>
                  <a:pt x="290284" y="301983"/>
                  <a:pt x="291008" y="304276"/>
                </a:cubicBezTo>
                <a:lnTo>
                  <a:pt x="338243" y="304276"/>
                </a:lnTo>
                <a:lnTo>
                  <a:pt x="338243" y="316944"/>
                </a:lnTo>
                <a:lnTo>
                  <a:pt x="318516" y="316944"/>
                </a:lnTo>
                <a:cubicBezTo>
                  <a:pt x="315741" y="327079"/>
                  <a:pt x="312454" y="336308"/>
                  <a:pt x="308653" y="344633"/>
                </a:cubicBezTo>
                <a:cubicBezTo>
                  <a:pt x="304853" y="352958"/>
                  <a:pt x="300238" y="360740"/>
                  <a:pt x="294808" y="367979"/>
                </a:cubicBezTo>
                <a:cubicBezTo>
                  <a:pt x="302047" y="374494"/>
                  <a:pt x="308955" y="380828"/>
                  <a:pt x="315530" y="386981"/>
                </a:cubicBezTo>
                <a:cubicBezTo>
                  <a:pt x="322106" y="393134"/>
                  <a:pt x="327505" y="398443"/>
                  <a:pt x="331727" y="402907"/>
                </a:cubicBezTo>
                <a:lnTo>
                  <a:pt x="322860" y="414670"/>
                </a:lnTo>
                <a:cubicBezTo>
                  <a:pt x="318396" y="409844"/>
                  <a:pt x="312936" y="404234"/>
                  <a:pt x="306481" y="397840"/>
                </a:cubicBezTo>
                <a:cubicBezTo>
                  <a:pt x="300027" y="391445"/>
                  <a:pt x="293180" y="384870"/>
                  <a:pt x="285941" y="378114"/>
                </a:cubicBezTo>
                <a:cubicBezTo>
                  <a:pt x="279788" y="384629"/>
                  <a:pt x="272639" y="390782"/>
                  <a:pt x="264495" y="396573"/>
                </a:cubicBezTo>
                <a:cubicBezTo>
                  <a:pt x="256351" y="402364"/>
                  <a:pt x="246971" y="408035"/>
                  <a:pt x="236354" y="413585"/>
                </a:cubicBezTo>
                <a:lnTo>
                  <a:pt x="228753" y="401459"/>
                </a:lnTo>
                <a:cubicBezTo>
                  <a:pt x="248781" y="391445"/>
                  <a:pt x="264586" y="380647"/>
                  <a:pt x="276168" y="369065"/>
                </a:cubicBezTo>
                <a:cubicBezTo>
                  <a:pt x="269170" y="362791"/>
                  <a:pt x="262444" y="356909"/>
                  <a:pt x="255989" y="351420"/>
                </a:cubicBezTo>
                <a:cubicBezTo>
                  <a:pt x="249535" y="345930"/>
                  <a:pt x="243834" y="341436"/>
                  <a:pt x="238887" y="337937"/>
                </a:cubicBezTo>
                <a:lnTo>
                  <a:pt x="247031" y="328164"/>
                </a:lnTo>
                <a:cubicBezTo>
                  <a:pt x="251857" y="331663"/>
                  <a:pt x="257558" y="336157"/>
                  <a:pt x="264133" y="341647"/>
                </a:cubicBezTo>
                <a:cubicBezTo>
                  <a:pt x="270709" y="347137"/>
                  <a:pt x="277616" y="352958"/>
                  <a:pt x="284855" y="359111"/>
                </a:cubicBezTo>
                <a:cubicBezTo>
                  <a:pt x="289681" y="352958"/>
                  <a:pt x="293723" y="346413"/>
                  <a:pt x="296980" y="339475"/>
                </a:cubicBezTo>
                <a:cubicBezTo>
                  <a:pt x="300238" y="332538"/>
                  <a:pt x="302892" y="325028"/>
                  <a:pt x="304943" y="316944"/>
                </a:cubicBezTo>
                <a:lnTo>
                  <a:pt x="232553" y="316944"/>
                </a:lnTo>
                <a:lnTo>
                  <a:pt x="232553" y="304276"/>
                </a:lnTo>
                <a:lnTo>
                  <a:pt x="277073" y="304276"/>
                </a:lnTo>
                <a:cubicBezTo>
                  <a:pt x="275746" y="300053"/>
                  <a:pt x="274419" y="295710"/>
                  <a:pt x="273091" y="291246"/>
                </a:cubicBezTo>
                <a:cubicBezTo>
                  <a:pt x="271764" y="286781"/>
                  <a:pt x="270618" y="283283"/>
                  <a:pt x="269653" y="280749"/>
                </a:cubicBezTo>
                <a:close/>
                <a:moveTo>
                  <a:pt x="2561377" y="277129"/>
                </a:moveTo>
                <a:cubicBezTo>
                  <a:pt x="2561981" y="278819"/>
                  <a:pt x="2562674" y="280779"/>
                  <a:pt x="2563458" y="283011"/>
                </a:cubicBezTo>
                <a:cubicBezTo>
                  <a:pt x="2564243" y="285243"/>
                  <a:pt x="2565027" y="287596"/>
                  <a:pt x="2565811" y="290069"/>
                </a:cubicBezTo>
                <a:cubicBezTo>
                  <a:pt x="2566595" y="292542"/>
                  <a:pt x="2567319" y="295016"/>
                  <a:pt x="2567983" y="297489"/>
                </a:cubicBezTo>
                <a:cubicBezTo>
                  <a:pt x="2568647" y="299962"/>
                  <a:pt x="2569219" y="302164"/>
                  <a:pt x="2569702" y="304095"/>
                </a:cubicBezTo>
                <a:lnTo>
                  <a:pt x="2635396" y="304095"/>
                </a:lnTo>
                <a:lnTo>
                  <a:pt x="2635396" y="317306"/>
                </a:lnTo>
                <a:lnTo>
                  <a:pt x="2539841" y="317306"/>
                </a:lnTo>
                <a:cubicBezTo>
                  <a:pt x="2539600" y="320443"/>
                  <a:pt x="2539389" y="324123"/>
                  <a:pt x="2539208" y="328345"/>
                </a:cubicBezTo>
                <a:cubicBezTo>
                  <a:pt x="2539027" y="332568"/>
                  <a:pt x="2538816" y="336670"/>
                  <a:pt x="2538575" y="340652"/>
                </a:cubicBezTo>
                <a:cubicBezTo>
                  <a:pt x="2538575" y="341376"/>
                  <a:pt x="2538544" y="342130"/>
                  <a:pt x="2538484" y="342914"/>
                </a:cubicBezTo>
                <a:cubicBezTo>
                  <a:pt x="2538423" y="343698"/>
                  <a:pt x="2538393" y="344452"/>
                  <a:pt x="2538393" y="345176"/>
                </a:cubicBezTo>
                <a:lnTo>
                  <a:pt x="2612593" y="345176"/>
                </a:lnTo>
                <a:cubicBezTo>
                  <a:pt x="2612473" y="346141"/>
                  <a:pt x="2612322" y="348253"/>
                  <a:pt x="2612141" y="351510"/>
                </a:cubicBezTo>
                <a:cubicBezTo>
                  <a:pt x="2611960" y="354768"/>
                  <a:pt x="2611749" y="358629"/>
                  <a:pt x="2611507" y="363093"/>
                </a:cubicBezTo>
                <a:cubicBezTo>
                  <a:pt x="2611266" y="367557"/>
                  <a:pt x="2610995" y="372262"/>
                  <a:pt x="2610693" y="377209"/>
                </a:cubicBezTo>
                <a:cubicBezTo>
                  <a:pt x="2610391" y="382155"/>
                  <a:pt x="2610090" y="386861"/>
                  <a:pt x="2609788" y="391325"/>
                </a:cubicBezTo>
                <a:cubicBezTo>
                  <a:pt x="2609486" y="395789"/>
                  <a:pt x="2609245" y="399680"/>
                  <a:pt x="2609064" y="402998"/>
                </a:cubicBezTo>
                <a:cubicBezTo>
                  <a:pt x="2608883" y="406315"/>
                  <a:pt x="2608732" y="408517"/>
                  <a:pt x="2608612" y="409603"/>
                </a:cubicBezTo>
                <a:cubicBezTo>
                  <a:pt x="2608129" y="415032"/>
                  <a:pt x="2607255" y="419496"/>
                  <a:pt x="2605988" y="422995"/>
                </a:cubicBezTo>
                <a:cubicBezTo>
                  <a:pt x="2604721" y="426494"/>
                  <a:pt x="2602760" y="429329"/>
                  <a:pt x="2600106" y="431501"/>
                </a:cubicBezTo>
                <a:cubicBezTo>
                  <a:pt x="2597451" y="433673"/>
                  <a:pt x="2593953" y="435241"/>
                  <a:pt x="2589609" y="436207"/>
                </a:cubicBezTo>
                <a:cubicBezTo>
                  <a:pt x="2585266" y="437172"/>
                  <a:pt x="2579776" y="437775"/>
                  <a:pt x="2573141" y="438016"/>
                </a:cubicBezTo>
                <a:lnTo>
                  <a:pt x="2559567" y="438740"/>
                </a:lnTo>
                <a:lnTo>
                  <a:pt x="2554319" y="424443"/>
                </a:lnTo>
                <a:lnTo>
                  <a:pt x="2572236" y="423719"/>
                </a:lnTo>
                <a:cubicBezTo>
                  <a:pt x="2576700" y="423599"/>
                  <a:pt x="2580380" y="423206"/>
                  <a:pt x="2583275" y="422543"/>
                </a:cubicBezTo>
                <a:cubicBezTo>
                  <a:pt x="2586171" y="421879"/>
                  <a:pt x="2588463" y="420824"/>
                  <a:pt x="2590152" y="419376"/>
                </a:cubicBezTo>
                <a:cubicBezTo>
                  <a:pt x="2591841" y="417928"/>
                  <a:pt x="2593078" y="415998"/>
                  <a:pt x="2593862" y="413585"/>
                </a:cubicBezTo>
                <a:cubicBezTo>
                  <a:pt x="2594647" y="411172"/>
                  <a:pt x="2595159" y="408095"/>
                  <a:pt x="2595401" y="404355"/>
                </a:cubicBezTo>
                <a:cubicBezTo>
                  <a:pt x="2595401" y="403631"/>
                  <a:pt x="2595491" y="402093"/>
                  <a:pt x="2595672" y="399740"/>
                </a:cubicBezTo>
                <a:cubicBezTo>
                  <a:pt x="2595853" y="397387"/>
                  <a:pt x="2596034" y="394643"/>
                  <a:pt x="2596215" y="391506"/>
                </a:cubicBezTo>
                <a:cubicBezTo>
                  <a:pt x="2596396" y="388369"/>
                  <a:pt x="2596607" y="385021"/>
                  <a:pt x="2596849" y="381462"/>
                </a:cubicBezTo>
                <a:cubicBezTo>
                  <a:pt x="2597089" y="377902"/>
                  <a:pt x="2597301" y="374554"/>
                  <a:pt x="2597482" y="371417"/>
                </a:cubicBezTo>
                <a:cubicBezTo>
                  <a:pt x="2597663" y="368281"/>
                  <a:pt x="2597813" y="365536"/>
                  <a:pt x="2597934" y="363183"/>
                </a:cubicBezTo>
                <a:cubicBezTo>
                  <a:pt x="2598055" y="360830"/>
                  <a:pt x="2598175" y="359292"/>
                  <a:pt x="2598296" y="358568"/>
                </a:cubicBezTo>
                <a:lnTo>
                  <a:pt x="2537127" y="358568"/>
                </a:lnTo>
                <a:cubicBezTo>
                  <a:pt x="2536041" y="367376"/>
                  <a:pt x="2534351" y="375459"/>
                  <a:pt x="2532059" y="382819"/>
                </a:cubicBezTo>
                <a:cubicBezTo>
                  <a:pt x="2529767" y="390179"/>
                  <a:pt x="2526690" y="397176"/>
                  <a:pt x="2522829" y="403812"/>
                </a:cubicBezTo>
                <a:cubicBezTo>
                  <a:pt x="2518969" y="410448"/>
                  <a:pt x="2514203" y="416963"/>
                  <a:pt x="2508533" y="423357"/>
                </a:cubicBezTo>
                <a:cubicBezTo>
                  <a:pt x="2502862" y="429752"/>
                  <a:pt x="2496045" y="436387"/>
                  <a:pt x="2488083" y="443265"/>
                </a:cubicBezTo>
                <a:lnTo>
                  <a:pt x="2477586" y="432768"/>
                </a:lnTo>
                <a:cubicBezTo>
                  <a:pt x="2486393" y="425650"/>
                  <a:pt x="2493723" y="418863"/>
                  <a:pt x="2499575" y="412408"/>
                </a:cubicBezTo>
                <a:cubicBezTo>
                  <a:pt x="2505426" y="405954"/>
                  <a:pt x="2510131" y="399137"/>
                  <a:pt x="2513691" y="391958"/>
                </a:cubicBezTo>
                <a:cubicBezTo>
                  <a:pt x="2517249" y="384779"/>
                  <a:pt x="2519904" y="376937"/>
                  <a:pt x="2521653" y="368431"/>
                </a:cubicBezTo>
                <a:cubicBezTo>
                  <a:pt x="2523403" y="359926"/>
                  <a:pt x="2524639" y="350062"/>
                  <a:pt x="2525363" y="338842"/>
                </a:cubicBezTo>
                <a:lnTo>
                  <a:pt x="2526449" y="317306"/>
                </a:lnTo>
                <a:lnTo>
                  <a:pt x="2481929" y="317306"/>
                </a:lnTo>
                <a:lnTo>
                  <a:pt x="2481929" y="304095"/>
                </a:lnTo>
                <a:lnTo>
                  <a:pt x="2555405" y="304095"/>
                </a:lnTo>
                <a:cubicBezTo>
                  <a:pt x="2554440" y="300113"/>
                  <a:pt x="2553294" y="295860"/>
                  <a:pt x="2551967" y="291336"/>
                </a:cubicBezTo>
                <a:cubicBezTo>
                  <a:pt x="2550639" y="286812"/>
                  <a:pt x="2549373" y="283283"/>
                  <a:pt x="2548166" y="280749"/>
                </a:cubicBezTo>
                <a:close/>
                <a:moveTo>
                  <a:pt x="2161899" y="276587"/>
                </a:moveTo>
                <a:lnTo>
                  <a:pt x="2176558" y="279663"/>
                </a:lnTo>
                <a:cubicBezTo>
                  <a:pt x="2175593" y="283645"/>
                  <a:pt x="2174446" y="288018"/>
                  <a:pt x="2173119" y="292784"/>
                </a:cubicBezTo>
                <a:cubicBezTo>
                  <a:pt x="2171792" y="297549"/>
                  <a:pt x="2170223" y="302466"/>
                  <a:pt x="2168414" y="307533"/>
                </a:cubicBezTo>
                <a:lnTo>
                  <a:pt x="2196465" y="307533"/>
                </a:lnTo>
                <a:lnTo>
                  <a:pt x="2196465" y="434940"/>
                </a:lnTo>
                <a:lnTo>
                  <a:pt x="2134753" y="434940"/>
                </a:lnTo>
                <a:lnTo>
                  <a:pt x="2134753" y="307533"/>
                </a:lnTo>
                <a:lnTo>
                  <a:pt x="2153393" y="307533"/>
                </a:lnTo>
                <a:cubicBezTo>
                  <a:pt x="2155203" y="302707"/>
                  <a:pt x="2156771" y="297700"/>
                  <a:pt x="2158098" y="292512"/>
                </a:cubicBezTo>
                <a:cubicBezTo>
                  <a:pt x="2159425" y="287324"/>
                  <a:pt x="2160692" y="282016"/>
                  <a:pt x="2161899" y="276587"/>
                </a:cubicBezTo>
                <a:close/>
                <a:moveTo>
                  <a:pt x="2223611" y="274958"/>
                </a:moveTo>
                <a:lnTo>
                  <a:pt x="2236822" y="277672"/>
                </a:lnTo>
                <a:cubicBezTo>
                  <a:pt x="2235375" y="282740"/>
                  <a:pt x="2233867" y="287717"/>
                  <a:pt x="2232298" y="292603"/>
                </a:cubicBezTo>
                <a:cubicBezTo>
                  <a:pt x="2230730" y="297489"/>
                  <a:pt x="2229041" y="302345"/>
                  <a:pt x="2227231" y="307171"/>
                </a:cubicBezTo>
                <a:lnTo>
                  <a:pt x="2277542" y="307171"/>
                </a:lnTo>
                <a:cubicBezTo>
                  <a:pt x="2277301" y="322011"/>
                  <a:pt x="2276999" y="336308"/>
                  <a:pt x="2276637" y="350062"/>
                </a:cubicBezTo>
                <a:cubicBezTo>
                  <a:pt x="2276516" y="355974"/>
                  <a:pt x="2276365" y="362007"/>
                  <a:pt x="2276184" y="368160"/>
                </a:cubicBezTo>
                <a:cubicBezTo>
                  <a:pt x="2276003" y="374313"/>
                  <a:pt x="2275823" y="380346"/>
                  <a:pt x="2275641" y="386257"/>
                </a:cubicBezTo>
                <a:cubicBezTo>
                  <a:pt x="2275461" y="392169"/>
                  <a:pt x="2275279" y="397719"/>
                  <a:pt x="2275099" y="402907"/>
                </a:cubicBezTo>
                <a:cubicBezTo>
                  <a:pt x="2274917" y="408095"/>
                  <a:pt x="2274707" y="412680"/>
                  <a:pt x="2274465" y="416661"/>
                </a:cubicBezTo>
                <a:cubicBezTo>
                  <a:pt x="2274224" y="420522"/>
                  <a:pt x="2273741" y="423719"/>
                  <a:pt x="2273017" y="426253"/>
                </a:cubicBezTo>
                <a:cubicBezTo>
                  <a:pt x="2272293" y="428787"/>
                  <a:pt x="2271117" y="430868"/>
                  <a:pt x="2269488" y="432497"/>
                </a:cubicBezTo>
                <a:cubicBezTo>
                  <a:pt x="2267859" y="434125"/>
                  <a:pt x="2265748" y="435332"/>
                  <a:pt x="2263154" y="436116"/>
                </a:cubicBezTo>
                <a:cubicBezTo>
                  <a:pt x="2260560" y="436900"/>
                  <a:pt x="2257273" y="437473"/>
                  <a:pt x="2253291" y="437835"/>
                </a:cubicBezTo>
                <a:lnTo>
                  <a:pt x="2237727" y="439102"/>
                </a:lnTo>
                <a:lnTo>
                  <a:pt x="2233384" y="425348"/>
                </a:lnTo>
                <a:lnTo>
                  <a:pt x="2250938" y="424262"/>
                </a:lnTo>
                <a:cubicBezTo>
                  <a:pt x="2253955" y="424021"/>
                  <a:pt x="2256247" y="423176"/>
                  <a:pt x="2257815" y="421729"/>
                </a:cubicBezTo>
                <a:cubicBezTo>
                  <a:pt x="2259384" y="420281"/>
                  <a:pt x="2260349" y="417204"/>
                  <a:pt x="2260711" y="412499"/>
                </a:cubicBezTo>
                <a:cubicBezTo>
                  <a:pt x="2261073" y="406104"/>
                  <a:pt x="2261405" y="398714"/>
                  <a:pt x="2261707" y="390329"/>
                </a:cubicBezTo>
                <a:cubicBezTo>
                  <a:pt x="2262008" y="381944"/>
                  <a:pt x="2262279" y="373438"/>
                  <a:pt x="2262521" y="364812"/>
                </a:cubicBezTo>
                <a:cubicBezTo>
                  <a:pt x="2262762" y="356185"/>
                  <a:pt x="2262943" y="347921"/>
                  <a:pt x="2263064" y="340018"/>
                </a:cubicBezTo>
                <a:cubicBezTo>
                  <a:pt x="2263185" y="332116"/>
                  <a:pt x="2263305" y="325450"/>
                  <a:pt x="2263426" y="320021"/>
                </a:cubicBezTo>
                <a:lnTo>
                  <a:pt x="2222163" y="320202"/>
                </a:lnTo>
                <a:cubicBezTo>
                  <a:pt x="2220474" y="324183"/>
                  <a:pt x="2218725" y="328104"/>
                  <a:pt x="2216915" y="331965"/>
                </a:cubicBezTo>
                <a:cubicBezTo>
                  <a:pt x="2215105" y="335826"/>
                  <a:pt x="2213175" y="339686"/>
                  <a:pt x="2211124" y="343547"/>
                </a:cubicBezTo>
                <a:lnTo>
                  <a:pt x="2198817" y="337032"/>
                </a:lnTo>
                <a:cubicBezTo>
                  <a:pt x="2204126" y="328104"/>
                  <a:pt x="2208922" y="318181"/>
                  <a:pt x="2213205" y="307262"/>
                </a:cubicBezTo>
                <a:cubicBezTo>
                  <a:pt x="2217488" y="296343"/>
                  <a:pt x="2220957" y="285575"/>
                  <a:pt x="2223611" y="274958"/>
                </a:cubicBezTo>
                <a:close/>
                <a:moveTo>
                  <a:pt x="1931870" y="133559"/>
                </a:moveTo>
                <a:cubicBezTo>
                  <a:pt x="1932594" y="135369"/>
                  <a:pt x="1933348" y="137571"/>
                  <a:pt x="1934132" y="140165"/>
                </a:cubicBezTo>
                <a:cubicBezTo>
                  <a:pt x="1934917" y="142759"/>
                  <a:pt x="1935671" y="145413"/>
                  <a:pt x="1936394" y="148128"/>
                </a:cubicBezTo>
                <a:cubicBezTo>
                  <a:pt x="1937118" y="150842"/>
                  <a:pt x="1937782" y="153497"/>
                  <a:pt x="1938385" y="156091"/>
                </a:cubicBezTo>
                <a:cubicBezTo>
                  <a:pt x="1938988" y="158684"/>
                  <a:pt x="1939471" y="161007"/>
                  <a:pt x="1939833" y="163058"/>
                </a:cubicBezTo>
                <a:lnTo>
                  <a:pt x="1926622" y="167040"/>
                </a:lnTo>
                <a:cubicBezTo>
                  <a:pt x="1926260" y="164747"/>
                  <a:pt x="1925807" y="162183"/>
                  <a:pt x="1925265" y="159348"/>
                </a:cubicBezTo>
                <a:cubicBezTo>
                  <a:pt x="1924721" y="156513"/>
                  <a:pt x="1924148" y="153678"/>
                  <a:pt x="1923545" y="150842"/>
                </a:cubicBezTo>
                <a:cubicBezTo>
                  <a:pt x="1922942" y="148007"/>
                  <a:pt x="1922309" y="145323"/>
                  <a:pt x="1921645" y="142789"/>
                </a:cubicBezTo>
                <a:cubicBezTo>
                  <a:pt x="1920981" y="140255"/>
                  <a:pt x="1920348" y="138084"/>
                  <a:pt x="1919745" y="136274"/>
                </a:cubicBezTo>
                <a:close/>
                <a:moveTo>
                  <a:pt x="1968246" y="132654"/>
                </a:moveTo>
                <a:cubicBezTo>
                  <a:pt x="1969211" y="134464"/>
                  <a:pt x="1970297" y="136575"/>
                  <a:pt x="1971503" y="138988"/>
                </a:cubicBezTo>
                <a:cubicBezTo>
                  <a:pt x="1972710" y="141401"/>
                  <a:pt x="1973886" y="143905"/>
                  <a:pt x="1975033" y="146499"/>
                </a:cubicBezTo>
                <a:cubicBezTo>
                  <a:pt x="1976179" y="149093"/>
                  <a:pt x="1977265" y="151687"/>
                  <a:pt x="1978290" y="154281"/>
                </a:cubicBezTo>
                <a:cubicBezTo>
                  <a:pt x="1979316" y="156875"/>
                  <a:pt x="1980130" y="159137"/>
                  <a:pt x="1980733" y="161067"/>
                </a:cubicBezTo>
                <a:lnTo>
                  <a:pt x="1968246" y="166497"/>
                </a:lnTo>
                <a:cubicBezTo>
                  <a:pt x="1967763" y="164204"/>
                  <a:pt x="1967070" y="161701"/>
                  <a:pt x="1966165" y="158986"/>
                </a:cubicBezTo>
                <a:cubicBezTo>
                  <a:pt x="1965260" y="156271"/>
                  <a:pt x="1964265" y="153557"/>
                  <a:pt x="1963179" y="150842"/>
                </a:cubicBezTo>
                <a:cubicBezTo>
                  <a:pt x="1962093" y="148128"/>
                  <a:pt x="1960977" y="145534"/>
                  <a:pt x="1959831" y="143060"/>
                </a:cubicBezTo>
                <a:cubicBezTo>
                  <a:pt x="1958685" y="140587"/>
                  <a:pt x="1957689" y="138506"/>
                  <a:pt x="1956845" y="136817"/>
                </a:cubicBezTo>
                <a:close/>
                <a:moveTo>
                  <a:pt x="2004260" y="131206"/>
                </a:moveTo>
                <a:cubicBezTo>
                  <a:pt x="2005587" y="132896"/>
                  <a:pt x="2007125" y="134977"/>
                  <a:pt x="2008875" y="137450"/>
                </a:cubicBezTo>
                <a:cubicBezTo>
                  <a:pt x="2010624" y="139923"/>
                  <a:pt x="2012404" y="142487"/>
                  <a:pt x="2014214" y="145142"/>
                </a:cubicBezTo>
                <a:cubicBezTo>
                  <a:pt x="2016023" y="147796"/>
                  <a:pt x="2017713" y="150420"/>
                  <a:pt x="2019281" y="153014"/>
                </a:cubicBezTo>
                <a:cubicBezTo>
                  <a:pt x="2020849" y="155608"/>
                  <a:pt x="2022116" y="157991"/>
                  <a:pt x="2023081" y="160162"/>
                </a:cubicBezTo>
                <a:lnTo>
                  <a:pt x="2011680" y="168487"/>
                </a:lnTo>
                <a:cubicBezTo>
                  <a:pt x="2010715" y="166074"/>
                  <a:pt x="2009478" y="163420"/>
                  <a:pt x="2007970" y="160524"/>
                </a:cubicBezTo>
                <a:cubicBezTo>
                  <a:pt x="2006462" y="157629"/>
                  <a:pt x="2004863" y="154763"/>
                  <a:pt x="2003174" y="151928"/>
                </a:cubicBezTo>
                <a:cubicBezTo>
                  <a:pt x="2001485" y="149093"/>
                  <a:pt x="1999796" y="146378"/>
                  <a:pt x="1998107" y="143784"/>
                </a:cubicBezTo>
                <a:cubicBezTo>
                  <a:pt x="1996418" y="141190"/>
                  <a:pt x="1994910" y="138988"/>
                  <a:pt x="1993583" y="137179"/>
                </a:cubicBezTo>
                <a:close/>
                <a:moveTo>
                  <a:pt x="1889522" y="130483"/>
                </a:moveTo>
                <a:lnTo>
                  <a:pt x="1901104" y="134826"/>
                </a:lnTo>
                <a:cubicBezTo>
                  <a:pt x="1900139" y="137239"/>
                  <a:pt x="1898933" y="139984"/>
                  <a:pt x="1897485" y="143060"/>
                </a:cubicBezTo>
                <a:cubicBezTo>
                  <a:pt x="1896037" y="146137"/>
                  <a:pt x="1894469" y="149244"/>
                  <a:pt x="1892779" y="152381"/>
                </a:cubicBezTo>
                <a:cubicBezTo>
                  <a:pt x="1891090" y="155517"/>
                  <a:pt x="1889401" y="158534"/>
                  <a:pt x="1887712" y="161429"/>
                </a:cubicBezTo>
                <a:cubicBezTo>
                  <a:pt x="1886023" y="164325"/>
                  <a:pt x="1884455" y="166798"/>
                  <a:pt x="1883007" y="168849"/>
                </a:cubicBezTo>
                <a:lnTo>
                  <a:pt x="1870881" y="161791"/>
                </a:lnTo>
                <a:cubicBezTo>
                  <a:pt x="1872209" y="160102"/>
                  <a:pt x="1873747" y="157961"/>
                  <a:pt x="1875496" y="155367"/>
                </a:cubicBezTo>
                <a:cubicBezTo>
                  <a:pt x="1877246" y="152773"/>
                  <a:pt x="1878995" y="150028"/>
                  <a:pt x="1880745" y="147132"/>
                </a:cubicBezTo>
                <a:cubicBezTo>
                  <a:pt x="1882494" y="144237"/>
                  <a:pt x="1884153" y="141341"/>
                  <a:pt x="1885721" y="138445"/>
                </a:cubicBezTo>
                <a:cubicBezTo>
                  <a:pt x="1887290" y="135550"/>
                  <a:pt x="1888557" y="132896"/>
                  <a:pt x="1889522" y="130483"/>
                </a:cubicBezTo>
                <a:close/>
                <a:moveTo>
                  <a:pt x="2765527" y="127768"/>
                </a:moveTo>
                <a:lnTo>
                  <a:pt x="2765527" y="146770"/>
                </a:lnTo>
                <a:lnTo>
                  <a:pt x="2803893" y="146770"/>
                </a:lnTo>
                <a:lnTo>
                  <a:pt x="2803893" y="127768"/>
                </a:lnTo>
                <a:close/>
                <a:moveTo>
                  <a:pt x="3820697" y="126320"/>
                </a:moveTo>
                <a:cubicBezTo>
                  <a:pt x="3824799" y="126320"/>
                  <a:pt x="3827755" y="126984"/>
                  <a:pt x="3829564" y="128311"/>
                </a:cubicBezTo>
                <a:cubicBezTo>
                  <a:pt x="3831374" y="129638"/>
                  <a:pt x="3832279" y="132715"/>
                  <a:pt x="3832279" y="137541"/>
                </a:cubicBezTo>
                <a:cubicBezTo>
                  <a:pt x="3832279" y="142608"/>
                  <a:pt x="3831374" y="145805"/>
                  <a:pt x="3829564" y="147132"/>
                </a:cubicBezTo>
                <a:cubicBezTo>
                  <a:pt x="3827755" y="148459"/>
                  <a:pt x="3824799" y="149123"/>
                  <a:pt x="3820697" y="149123"/>
                </a:cubicBezTo>
                <a:cubicBezTo>
                  <a:pt x="3816474" y="149123"/>
                  <a:pt x="3813488" y="148459"/>
                  <a:pt x="3811738" y="147132"/>
                </a:cubicBezTo>
                <a:cubicBezTo>
                  <a:pt x="3809989" y="145805"/>
                  <a:pt x="3809114" y="142608"/>
                  <a:pt x="3809114" y="137541"/>
                </a:cubicBezTo>
                <a:cubicBezTo>
                  <a:pt x="3809114" y="132715"/>
                  <a:pt x="3809989" y="129638"/>
                  <a:pt x="3811738" y="128311"/>
                </a:cubicBezTo>
                <a:cubicBezTo>
                  <a:pt x="3813488" y="126984"/>
                  <a:pt x="3816474" y="126320"/>
                  <a:pt x="3820697" y="126320"/>
                </a:cubicBezTo>
                <a:close/>
                <a:moveTo>
                  <a:pt x="1548498" y="125053"/>
                </a:moveTo>
                <a:lnTo>
                  <a:pt x="1563519" y="125053"/>
                </a:lnTo>
                <a:cubicBezTo>
                  <a:pt x="1563519" y="128914"/>
                  <a:pt x="1562916" y="133046"/>
                  <a:pt x="1561710" y="137450"/>
                </a:cubicBezTo>
                <a:cubicBezTo>
                  <a:pt x="1560503" y="141854"/>
                  <a:pt x="1558995" y="146167"/>
                  <a:pt x="1557185" y="150390"/>
                </a:cubicBezTo>
                <a:cubicBezTo>
                  <a:pt x="1555375" y="154613"/>
                  <a:pt x="1553324" y="158654"/>
                  <a:pt x="1551032" y="162515"/>
                </a:cubicBezTo>
                <a:cubicBezTo>
                  <a:pt x="1548740" y="166376"/>
                  <a:pt x="1546508" y="169754"/>
                  <a:pt x="1544336" y="172650"/>
                </a:cubicBezTo>
                <a:lnTo>
                  <a:pt x="1531487" y="172650"/>
                </a:lnTo>
                <a:cubicBezTo>
                  <a:pt x="1533900" y="168910"/>
                  <a:pt x="1536162" y="164958"/>
                  <a:pt x="1538273" y="160796"/>
                </a:cubicBezTo>
                <a:cubicBezTo>
                  <a:pt x="1540385" y="156633"/>
                  <a:pt x="1542194" y="152471"/>
                  <a:pt x="1543703" y="148309"/>
                </a:cubicBezTo>
                <a:cubicBezTo>
                  <a:pt x="1545211" y="144146"/>
                  <a:pt x="1546387" y="140074"/>
                  <a:pt x="1547232" y="136093"/>
                </a:cubicBezTo>
                <a:cubicBezTo>
                  <a:pt x="1548076" y="132111"/>
                  <a:pt x="1548498" y="128431"/>
                  <a:pt x="1548498" y="125053"/>
                </a:cubicBezTo>
                <a:close/>
                <a:moveTo>
                  <a:pt x="700773" y="125053"/>
                </a:moveTo>
                <a:lnTo>
                  <a:pt x="715794" y="125053"/>
                </a:lnTo>
                <a:cubicBezTo>
                  <a:pt x="715794" y="128914"/>
                  <a:pt x="715191" y="133046"/>
                  <a:pt x="713985" y="137450"/>
                </a:cubicBezTo>
                <a:cubicBezTo>
                  <a:pt x="712778" y="141854"/>
                  <a:pt x="711270" y="146167"/>
                  <a:pt x="709460" y="150390"/>
                </a:cubicBezTo>
                <a:cubicBezTo>
                  <a:pt x="707651" y="154613"/>
                  <a:pt x="705599" y="158654"/>
                  <a:pt x="703307" y="162515"/>
                </a:cubicBezTo>
                <a:cubicBezTo>
                  <a:pt x="701015" y="166376"/>
                  <a:pt x="698783" y="169754"/>
                  <a:pt x="696611" y="172650"/>
                </a:cubicBezTo>
                <a:lnTo>
                  <a:pt x="683762" y="172650"/>
                </a:lnTo>
                <a:cubicBezTo>
                  <a:pt x="686175" y="168910"/>
                  <a:pt x="688437" y="164958"/>
                  <a:pt x="690548" y="160796"/>
                </a:cubicBezTo>
                <a:cubicBezTo>
                  <a:pt x="692660" y="156633"/>
                  <a:pt x="694470" y="152471"/>
                  <a:pt x="695978" y="148309"/>
                </a:cubicBezTo>
                <a:cubicBezTo>
                  <a:pt x="697486" y="144146"/>
                  <a:pt x="698662" y="140074"/>
                  <a:pt x="699507" y="136093"/>
                </a:cubicBezTo>
                <a:cubicBezTo>
                  <a:pt x="700351" y="132111"/>
                  <a:pt x="700773" y="128431"/>
                  <a:pt x="700773" y="125053"/>
                </a:cubicBezTo>
                <a:close/>
                <a:moveTo>
                  <a:pt x="83611" y="117995"/>
                </a:moveTo>
                <a:lnTo>
                  <a:pt x="93021" y="124148"/>
                </a:lnTo>
                <a:cubicBezTo>
                  <a:pt x="91091" y="127165"/>
                  <a:pt x="88980" y="130362"/>
                  <a:pt x="86687" y="133740"/>
                </a:cubicBezTo>
                <a:cubicBezTo>
                  <a:pt x="84395" y="137118"/>
                  <a:pt x="81982" y="140436"/>
                  <a:pt x="79448" y="143694"/>
                </a:cubicBezTo>
                <a:cubicBezTo>
                  <a:pt x="76915" y="146951"/>
                  <a:pt x="74321" y="150088"/>
                  <a:pt x="71666" y="153104"/>
                </a:cubicBezTo>
                <a:cubicBezTo>
                  <a:pt x="69012" y="156121"/>
                  <a:pt x="66418" y="158835"/>
                  <a:pt x="63884" y="161248"/>
                </a:cubicBezTo>
                <a:lnTo>
                  <a:pt x="55198" y="153285"/>
                </a:lnTo>
                <a:cubicBezTo>
                  <a:pt x="60386" y="148580"/>
                  <a:pt x="65453" y="143121"/>
                  <a:pt x="70399" y="136907"/>
                </a:cubicBezTo>
                <a:cubicBezTo>
                  <a:pt x="75346" y="130694"/>
                  <a:pt x="79750" y="124390"/>
                  <a:pt x="83611" y="117995"/>
                </a:cubicBezTo>
                <a:close/>
                <a:moveTo>
                  <a:pt x="138446" y="117633"/>
                </a:moveTo>
                <a:cubicBezTo>
                  <a:pt x="140738" y="119926"/>
                  <a:pt x="143212" y="122550"/>
                  <a:pt x="145866" y="125506"/>
                </a:cubicBezTo>
                <a:cubicBezTo>
                  <a:pt x="148520" y="128462"/>
                  <a:pt x="151114" y="131508"/>
                  <a:pt x="153648" y="134645"/>
                </a:cubicBezTo>
                <a:cubicBezTo>
                  <a:pt x="156182" y="137782"/>
                  <a:pt x="158625" y="140889"/>
                  <a:pt x="160977" y="143965"/>
                </a:cubicBezTo>
                <a:cubicBezTo>
                  <a:pt x="163330" y="147042"/>
                  <a:pt x="165411" y="149847"/>
                  <a:pt x="167221" y="152381"/>
                </a:cubicBezTo>
                <a:lnTo>
                  <a:pt x="157991" y="160705"/>
                </a:lnTo>
                <a:cubicBezTo>
                  <a:pt x="156182" y="157810"/>
                  <a:pt x="154100" y="154673"/>
                  <a:pt x="151748" y="151295"/>
                </a:cubicBezTo>
                <a:cubicBezTo>
                  <a:pt x="149395" y="147916"/>
                  <a:pt x="146982" y="144599"/>
                  <a:pt x="144509" y="141341"/>
                </a:cubicBezTo>
                <a:cubicBezTo>
                  <a:pt x="142035" y="138084"/>
                  <a:pt x="139562" y="134947"/>
                  <a:pt x="137089" y="131930"/>
                </a:cubicBezTo>
                <a:cubicBezTo>
                  <a:pt x="134615" y="128914"/>
                  <a:pt x="132233" y="126260"/>
                  <a:pt x="129940" y="123967"/>
                </a:cubicBezTo>
                <a:close/>
                <a:moveTo>
                  <a:pt x="3511277" y="110394"/>
                </a:moveTo>
                <a:lnTo>
                  <a:pt x="3522135" y="116367"/>
                </a:lnTo>
                <a:cubicBezTo>
                  <a:pt x="3517189" y="125053"/>
                  <a:pt x="3512242" y="133137"/>
                  <a:pt x="3507295" y="140617"/>
                </a:cubicBezTo>
                <a:cubicBezTo>
                  <a:pt x="3502349" y="148097"/>
                  <a:pt x="3497161" y="154854"/>
                  <a:pt x="3491732" y="160886"/>
                </a:cubicBezTo>
                <a:lnTo>
                  <a:pt x="3481416" y="152200"/>
                </a:lnTo>
                <a:cubicBezTo>
                  <a:pt x="3486845" y="146408"/>
                  <a:pt x="3492214" y="139803"/>
                  <a:pt x="3497523" y="132383"/>
                </a:cubicBezTo>
                <a:cubicBezTo>
                  <a:pt x="3502831" y="124963"/>
                  <a:pt x="3507416" y="117633"/>
                  <a:pt x="3511277" y="110394"/>
                </a:cubicBezTo>
                <a:close/>
                <a:moveTo>
                  <a:pt x="3575161" y="110032"/>
                </a:moveTo>
                <a:cubicBezTo>
                  <a:pt x="3577212" y="112325"/>
                  <a:pt x="3579625" y="115281"/>
                  <a:pt x="3582400" y="118900"/>
                </a:cubicBezTo>
                <a:cubicBezTo>
                  <a:pt x="3585175" y="122520"/>
                  <a:pt x="3587950" y="126320"/>
                  <a:pt x="3590725" y="130302"/>
                </a:cubicBezTo>
                <a:cubicBezTo>
                  <a:pt x="3593500" y="134283"/>
                  <a:pt x="3596124" y="138174"/>
                  <a:pt x="3598597" y="141974"/>
                </a:cubicBezTo>
                <a:cubicBezTo>
                  <a:pt x="3601071" y="145775"/>
                  <a:pt x="3603031" y="149002"/>
                  <a:pt x="3604479" y="151657"/>
                </a:cubicBezTo>
                <a:lnTo>
                  <a:pt x="3594526" y="160705"/>
                </a:lnTo>
                <a:cubicBezTo>
                  <a:pt x="3592957" y="157689"/>
                  <a:pt x="3590936" y="154130"/>
                  <a:pt x="3588463" y="150028"/>
                </a:cubicBezTo>
                <a:cubicBezTo>
                  <a:pt x="3585989" y="145926"/>
                  <a:pt x="3583395" y="141824"/>
                  <a:pt x="3580681" y="137722"/>
                </a:cubicBezTo>
                <a:cubicBezTo>
                  <a:pt x="3577966" y="133619"/>
                  <a:pt x="3575281" y="129728"/>
                  <a:pt x="3572627" y="126049"/>
                </a:cubicBezTo>
                <a:cubicBezTo>
                  <a:pt x="3569973" y="122369"/>
                  <a:pt x="3567560" y="119443"/>
                  <a:pt x="3565389" y="117271"/>
                </a:cubicBezTo>
                <a:close/>
                <a:moveTo>
                  <a:pt x="2125399" y="108042"/>
                </a:moveTo>
                <a:lnTo>
                  <a:pt x="2139153" y="108585"/>
                </a:lnTo>
                <a:lnTo>
                  <a:pt x="2139153" y="120529"/>
                </a:lnTo>
                <a:lnTo>
                  <a:pt x="2186387" y="120529"/>
                </a:lnTo>
                <a:lnTo>
                  <a:pt x="2186387" y="131025"/>
                </a:lnTo>
                <a:lnTo>
                  <a:pt x="2139153" y="131025"/>
                </a:lnTo>
                <a:lnTo>
                  <a:pt x="2139153" y="148942"/>
                </a:lnTo>
                <a:lnTo>
                  <a:pt x="2198694" y="148942"/>
                </a:lnTo>
                <a:lnTo>
                  <a:pt x="2198694" y="159801"/>
                </a:lnTo>
                <a:lnTo>
                  <a:pt x="2066039" y="159801"/>
                </a:lnTo>
                <a:lnTo>
                  <a:pt x="2066039" y="148942"/>
                </a:lnTo>
                <a:lnTo>
                  <a:pt x="2125399" y="148942"/>
                </a:lnTo>
                <a:lnTo>
                  <a:pt x="2125399" y="131025"/>
                </a:lnTo>
                <a:lnTo>
                  <a:pt x="2080698" y="131025"/>
                </a:lnTo>
                <a:lnTo>
                  <a:pt x="2080698" y="120529"/>
                </a:lnTo>
                <a:lnTo>
                  <a:pt x="2125399" y="120529"/>
                </a:lnTo>
                <a:close/>
                <a:moveTo>
                  <a:pt x="2455926" y="100260"/>
                </a:moveTo>
                <a:cubicBezTo>
                  <a:pt x="2458459" y="101104"/>
                  <a:pt x="2461385" y="102160"/>
                  <a:pt x="2464703" y="103427"/>
                </a:cubicBezTo>
                <a:cubicBezTo>
                  <a:pt x="2468021" y="104694"/>
                  <a:pt x="2471279" y="105991"/>
                  <a:pt x="2474476" y="107318"/>
                </a:cubicBezTo>
                <a:cubicBezTo>
                  <a:pt x="2477673" y="108645"/>
                  <a:pt x="2480659" y="110002"/>
                  <a:pt x="2483434" y="111390"/>
                </a:cubicBezTo>
                <a:cubicBezTo>
                  <a:pt x="2486209" y="112777"/>
                  <a:pt x="2488381" y="113954"/>
                  <a:pt x="2489949" y="114919"/>
                </a:cubicBezTo>
                <a:lnTo>
                  <a:pt x="2485425" y="126139"/>
                </a:lnTo>
                <a:cubicBezTo>
                  <a:pt x="2483012" y="124812"/>
                  <a:pt x="2480388" y="123394"/>
                  <a:pt x="2477553" y="121886"/>
                </a:cubicBezTo>
                <a:cubicBezTo>
                  <a:pt x="2474717" y="120378"/>
                  <a:pt x="2471761" y="118900"/>
                  <a:pt x="2468685" y="117452"/>
                </a:cubicBezTo>
                <a:cubicBezTo>
                  <a:pt x="2465608" y="116005"/>
                  <a:pt x="2462561" y="114617"/>
                  <a:pt x="2459545" y="113290"/>
                </a:cubicBezTo>
                <a:cubicBezTo>
                  <a:pt x="2456529" y="111963"/>
                  <a:pt x="2453754" y="110817"/>
                  <a:pt x="2451221" y="109851"/>
                </a:cubicBezTo>
                <a:close/>
                <a:moveTo>
                  <a:pt x="2430047" y="98812"/>
                </a:moveTo>
                <a:lnTo>
                  <a:pt x="2426065" y="127949"/>
                </a:lnTo>
                <a:lnTo>
                  <a:pt x="2511304" y="127949"/>
                </a:lnTo>
                <a:cubicBezTo>
                  <a:pt x="2511545" y="124209"/>
                  <a:pt x="2511757" y="119775"/>
                  <a:pt x="2511938" y="114647"/>
                </a:cubicBezTo>
                <a:cubicBezTo>
                  <a:pt x="2512119" y="109520"/>
                  <a:pt x="2512330" y="104241"/>
                  <a:pt x="2512571" y="98812"/>
                </a:cubicBezTo>
                <a:close/>
                <a:moveTo>
                  <a:pt x="3133515" y="98269"/>
                </a:moveTo>
                <a:lnTo>
                  <a:pt x="3133515" y="117995"/>
                </a:lnTo>
                <a:lnTo>
                  <a:pt x="3212240" y="117995"/>
                </a:lnTo>
                <a:lnTo>
                  <a:pt x="3212240" y="98269"/>
                </a:lnTo>
                <a:close/>
                <a:moveTo>
                  <a:pt x="2765527" y="98088"/>
                </a:moveTo>
                <a:lnTo>
                  <a:pt x="2765527" y="116909"/>
                </a:lnTo>
                <a:lnTo>
                  <a:pt x="2803893" y="116909"/>
                </a:lnTo>
                <a:lnTo>
                  <a:pt x="2803893" y="98088"/>
                </a:lnTo>
                <a:close/>
                <a:moveTo>
                  <a:pt x="2922251" y="95011"/>
                </a:moveTo>
                <a:lnTo>
                  <a:pt x="3070108" y="95011"/>
                </a:lnTo>
                <a:lnTo>
                  <a:pt x="3070108" y="107680"/>
                </a:lnTo>
                <a:lnTo>
                  <a:pt x="2992288" y="107680"/>
                </a:lnTo>
                <a:cubicBezTo>
                  <a:pt x="2987341" y="114436"/>
                  <a:pt x="2982033" y="121042"/>
                  <a:pt x="2976362" y="127496"/>
                </a:cubicBezTo>
                <a:cubicBezTo>
                  <a:pt x="2970692" y="133951"/>
                  <a:pt x="2965323" y="139531"/>
                  <a:pt x="2960256" y="144237"/>
                </a:cubicBezTo>
                <a:cubicBezTo>
                  <a:pt x="2963031" y="144237"/>
                  <a:pt x="2967314" y="144146"/>
                  <a:pt x="2973105" y="143965"/>
                </a:cubicBezTo>
                <a:cubicBezTo>
                  <a:pt x="2978896" y="143784"/>
                  <a:pt x="2985230" y="143543"/>
                  <a:pt x="2992107" y="143241"/>
                </a:cubicBezTo>
                <a:cubicBezTo>
                  <a:pt x="2998984" y="142940"/>
                  <a:pt x="3005952" y="142668"/>
                  <a:pt x="3013010" y="142427"/>
                </a:cubicBezTo>
                <a:cubicBezTo>
                  <a:pt x="3020068" y="142186"/>
                  <a:pt x="3026251" y="141944"/>
                  <a:pt x="3031560" y="141703"/>
                </a:cubicBezTo>
                <a:cubicBezTo>
                  <a:pt x="3028182" y="137601"/>
                  <a:pt x="3024864" y="133800"/>
                  <a:pt x="3021606" y="130302"/>
                </a:cubicBezTo>
                <a:cubicBezTo>
                  <a:pt x="3018349" y="126803"/>
                  <a:pt x="3015453" y="123847"/>
                  <a:pt x="3012919" y="121434"/>
                </a:cubicBezTo>
                <a:lnTo>
                  <a:pt x="3022873" y="113471"/>
                </a:lnTo>
                <a:cubicBezTo>
                  <a:pt x="3025407" y="115884"/>
                  <a:pt x="3028423" y="118930"/>
                  <a:pt x="3031921" y="122610"/>
                </a:cubicBezTo>
                <a:cubicBezTo>
                  <a:pt x="3035421" y="126290"/>
                  <a:pt x="3038919" y="130181"/>
                  <a:pt x="3042418" y="134283"/>
                </a:cubicBezTo>
                <a:cubicBezTo>
                  <a:pt x="3045917" y="138385"/>
                  <a:pt x="3049265" y="142457"/>
                  <a:pt x="3052462" y="146499"/>
                </a:cubicBezTo>
                <a:cubicBezTo>
                  <a:pt x="3055660" y="150541"/>
                  <a:pt x="3058284" y="154070"/>
                  <a:pt x="3060335" y="157086"/>
                </a:cubicBezTo>
                <a:lnTo>
                  <a:pt x="3050381" y="167763"/>
                </a:lnTo>
                <a:cubicBezTo>
                  <a:pt x="3049175" y="165712"/>
                  <a:pt x="3047787" y="163510"/>
                  <a:pt x="3046219" y="161158"/>
                </a:cubicBezTo>
                <a:cubicBezTo>
                  <a:pt x="3044651" y="158805"/>
                  <a:pt x="3042901" y="156362"/>
                  <a:pt x="3040971" y="153828"/>
                </a:cubicBezTo>
                <a:cubicBezTo>
                  <a:pt x="3037592" y="153949"/>
                  <a:pt x="3033400" y="154100"/>
                  <a:pt x="3028393" y="154281"/>
                </a:cubicBezTo>
                <a:cubicBezTo>
                  <a:pt x="3023386" y="154462"/>
                  <a:pt x="3017987" y="154643"/>
                  <a:pt x="3012195" y="154824"/>
                </a:cubicBezTo>
                <a:cubicBezTo>
                  <a:pt x="3006404" y="155005"/>
                  <a:pt x="3000493" y="155216"/>
                  <a:pt x="2994460" y="155457"/>
                </a:cubicBezTo>
                <a:cubicBezTo>
                  <a:pt x="2988427" y="155698"/>
                  <a:pt x="2982787" y="155940"/>
                  <a:pt x="2977539" y="156181"/>
                </a:cubicBezTo>
                <a:cubicBezTo>
                  <a:pt x="2972290" y="156422"/>
                  <a:pt x="2967615" y="156664"/>
                  <a:pt x="2963513" y="156905"/>
                </a:cubicBezTo>
                <a:cubicBezTo>
                  <a:pt x="2959411" y="157146"/>
                  <a:pt x="2956395" y="157327"/>
                  <a:pt x="2954465" y="157448"/>
                </a:cubicBezTo>
                <a:cubicBezTo>
                  <a:pt x="2950965" y="157689"/>
                  <a:pt x="2947768" y="157961"/>
                  <a:pt x="2944873" y="158262"/>
                </a:cubicBezTo>
                <a:cubicBezTo>
                  <a:pt x="2941977" y="158564"/>
                  <a:pt x="2939263" y="158956"/>
                  <a:pt x="2936729" y="159439"/>
                </a:cubicBezTo>
                <a:lnTo>
                  <a:pt x="2934014" y="146951"/>
                </a:lnTo>
                <a:cubicBezTo>
                  <a:pt x="2936789" y="145986"/>
                  <a:pt x="2938870" y="145051"/>
                  <a:pt x="2940258" y="144146"/>
                </a:cubicBezTo>
                <a:cubicBezTo>
                  <a:pt x="2941645" y="143241"/>
                  <a:pt x="2943365" y="142065"/>
                  <a:pt x="2945416" y="140617"/>
                </a:cubicBezTo>
                <a:cubicBezTo>
                  <a:pt x="2947708" y="138687"/>
                  <a:pt x="2950151" y="136425"/>
                  <a:pt x="2952745" y="133831"/>
                </a:cubicBezTo>
                <a:cubicBezTo>
                  <a:pt x="2955339" y="131237"/>
                  <a:pt x="2957933" y="128492"/>
                  <a:pt x="2960527" y="125596"/>
                </a:cubicBezTo>
                <a:cubicBezTo>
                  <a:pt x="2963121" y="122701"/>
                  <a:pt x="2965685" y="119715"/>
                  <a:pt x="2968219" y="116638"/>
                </a:cubicBezTo>
                <a:cubicBezTo>
                  <a:pt x="2970752" y="113561"/>
                  <a:pt x="2973105" y="110575"/>
                  <a:pt x="2975277" y="107680"/>
                </a:cubicBezTo>
                <a:lnTo>
                  <a:pt x="2922251" y="107680"/>
                </a:lnTo>
                <a:close/>
                <a:moveTo>
                  <a:pt x="22441" y="95011"/>
                </a:moveTo>
                <a:lnTo>
                  <a:pt x="28594" y="96821"/>
                </a:lnTo>
                <a:lnTo>
                  <a:pt x="34566" y="98450"/>
                </a:lnTo>
                <a:cubicBezTo>
                  <a:pt x="33481" y="102793"/>
                  <a:pt x="32274" y="107650"/>
                  <a:pt x="30947" y="113018"/>
                </a:cubicBezTo>
                <a:cubicBezTo>
                  <a:pt x="29620" y="118387"/>
                  <a:pt x="28202" y="123937"/>
                  <a:pt x="26694" y="129668"/>
                </a:cubicBezTo>
                <a:cubicBezTo>
                  <a:pt x="25186" y="135399"/>
                  <a:pt x="23557" y="141220"/>
                  <a:pt x="21808" y="147132"/>
                </a:cubicBezTo>
                <a:cubicBezTo>
                  <a:pt x="20058" y="153044"/>
                  <a:pt x="18218" y="158715"/>
                  <a:pt x="16288" y="164144"/>
                </a:cubicBezTo>
                <a:lnTo>
                  <a:pt x="3982" y="160343"/>
                </a:lnTo>
                <a:cubicBezTo>
                  <a:pt x="7842" y="149847"/>
                  <a:pt x="11371" y="138777"/>
                  <a:pt x="14569" y="127135"/>
                </a:cubicBezTo>
                <a:cubicBezTo>
                  <a:pt x="17766" y="115492"/>
                  <a:pt x="20390" y="104784"/>
                  <a:pt x="22441" y="95011"/>
                </a:cubicBezTo>
                <a:close/>
                <a:moveTo>
                  <a:pt x="89040" y="82343"/>
                </a:moveTo>
                <a:lnTo>
                  <a:pt x="89040" y="98450"/>
                </a:lnTo>
                <a:lnTo>
                  <a:pt x="137541" y="98450"/>
                </a:lnTo>
                <a:lnTo>
                  <a:pt x="137541" y="82343"/>
                </a:lnTo>
                <a:close/>
                <a:moveTo>
                  <a:pt x="2129019" y="74380"/>
                </a:moveTo>
                <a:cubicBezTo>
                  <a:pt x="2124796" y="78603"/>
                  <a:pt x="2120784" y="82343"/>
                  <a:pt x="2116983" y="85601"/>
                </a:cubicBezTo>
                <a:cubicBezTo>
                  <a:pt x="2113183" y="88858"/>
                  <a:pt x="2109171" y="92056"/>
                  <a:pt x="2104949" y="95192"/>
                </a:cubicBezTo>
                <a:cubicBezTo>
                  <a:pt x="2107483" y="95192"/>
                  <a:pt x="2111132" y="95132"/>
                  <a:pt x="2115898" y="95011"/>
                </a:cubicBezTo>
                <a:cubicBezTo>
                  <a:pt x="2120663" y="94891"/>
                  <a:pt x="2125791" y="94740"/>
                  <a:pt x="2131281" y="94559"/>
                </a:cubicBezTo>
                <a:cubicBezTo>
                  <a:pt x="2136770" y="94378"/>
                  <a:pt x="2142230" y="94197"/>
                  <a:pt x="2147659" y="94016"/>
                </a:cubicBezTo>
                <a:cubicBezTo>
                  <a:pt x="2153088" y="93835"/>
                  <a:pt x="2157733" y="93684"/>
                  <a:pt x="2161594" y="93564"/>
                </a:cubicBezTo>
                <a:cubicBezTo>
                  <a:pt x="2158819" y="91030"/>
                  <a:pt x="2156074" y="88677"/>
                  <a:pt x="2153359" y="86506"/>
                </a:cubicBezTo>
                <a:cubicBezTo>
                  <a:pt x="2150645" y="84334"/>
                  <a:pt x="2148262" y="82524"/>
                  <a:pt x="2146211" y="81076"/>
                </a:cubicBezTo>
                <a:lnTo>
                  <a:pt x="2153088" y="74380"/>
                </a:lnTo>
                <a:close/>
                <a:moveTo>
                  <a:pt x="3133515" y="66417"/>
                </a:moveTo>
                <a:lnTo>
                  <a:pt x="3133515" y="86687"/>
                </a:lnTo>
                <a:lnTo>
                  <a:pt x="3212240" y="86687"/>
                </a:lnTo>
                <a:lnTo>
                  <a:pt x="3212240" y="66417"/>
                </a:lnTo>
                <a:close/>
                <a:moveTo>
                  <a:pt x="952329" y="64246"/>
                </a:moveTo>
                <a:cubicBezTo>
                  <a:pt x="956551" y="67503"/>
                  <a:pt x="961196" y="71274"/>
                  <a:pt x="966264" y="75557"/>
                </a:cubicBezTo>
                <a:cubicBezTo>
                  <a:pt x="971331" y="79840"/>
                  <a:pt x="976429" y="84274"/>
                  <a:pt x="981556" y="88858"/>
                </a:cubicBezTo>
                <a:cubicBezTo>
                  <a:pt x="986684" y="93443"/>
                  <a:pt x="991570" y="97998"/>
                  <a:pt x="996215" y="102522"/>
                </a:cubicBezTo>
                <a:cubicBezTo>
                  <a:pt x="1000860" y="107046"/>
                  <a:pt x="1004872" y="111239"/>
                  <a:pt x="1008250" y="115100"/>
                </a:cubicBezTo>
                <a:lnTo>
                  <a:pt x="998115" y="127406"/>
                </a:lnTo>
                <a:cubicBezTo>
                  <a:pt x="994617" y="123183"/>
                  <a:pt x="990514" y="118629"/>
                  <a:pt x="985809" y="113742"/>
                </a:cubicBezTo>
                <a:cubicBezTo>
                  <a:pt x="981104" y="108856"/>
                  <a:pt x="976278" y="104000"/>
                  <a:pt x="971331" y="99174"/>
                </a:cubicBezTo>
                <a:cubicBezTo>
                  <a:pt x="966384" y="94348"/>
                  <a:pt x="961468" y="89793"/>
                  <a:pt x="956582" y="85510"/>
                </a:cubicBezTo>
                <a:cubicBezTo>
                  <a:pt x="951695" y="81227"/>
                  <a:pt x="947261" y="77517"/>
                  <a:pt x="943280" y="74380"/>
                </a:cubicBezTo>
                <a:close/>
                <a:moveTo>
                  <a:pt x="2075631" y="64065"/>
                </a:moveTo>
                <a:lnTo>
                  <a:pt x="2191274" y="64065"/>
                </a:lnTo>
                <a:lnTo>
                  <a:pt x="2191274" y="74380"/>
                </a:lnTo>
                <a:lnTo>
                  <a:pt x="2156527" y="74380"/>
                </a:lnTo>
                <a:cubicBezTo>
                  <a:pt x="2158940" y="76190"/>
                  <a:pt x="2161685" y="78362"/>
                  <a:pt x="2164761" y="80895"/>
                </a:cubicBezTo>
                <a:cubicBezTo>
                  <a:pt x="2167837" y="83429"/>
                  <a:pt x="2170884" y="86053"/>
                  <a:pt x="2173900" y="88768"/>
                </a:cubicBezTo>
                <a:cubicBezTo>
                  <a:pt x="2176917" y="91482"/>
                  <a:pt x="2179782" y="94167"/>
                  <a:pt x="2182497" y="96821"/>
                </a:cubicBezTo>
                <a:cubicBezTo>
                  <a:pt x="2185211" y="99476"/>
                  <a:pt x="2187473" y="101768"/>
                  <a:pt x="2189283" y="103698"/>
                </a:cubicBezTo>
                <a:lnTo>
                  <a:pt x="2181139" y="113833"/>
                </a:lnTo>
                <a:cubicBezTo>
                  <a:pt x="2179933" y="112264"/>
                  <a:pt x="2178575" y="110636"/>
                  <a:pt x="2177067" y="108947"/>
                </a:cubicBezTo>
                <a:cubicBezTo>
                  <a:pt x="2175559" y="107257"/>
                  <a:pt x="2173900" y="105448"/>
                  <a:pt x="2172091" y="103517"/>
                </a:cubicBezTo>
                <a:cubicBezTo>
                  <a:pt x="2169677" y="103638"/>
                  <a:pt x="2166329" y="103728"/>
                  <a:pt x="2162046" y="103789"/>
                </a:cubicBezTo>
                <a:cubicBezTo>
                  <a:pt x="2157763" y="103849"/>
                  <a:pt x="2153058" y="103940"/>
                  <a:pt x="2147930" y="104060"/>
                </a:cubicBezTo>
                <a:cubicBezTo>
                  <a:pt x="2142803" y="104181"/>
                  <a:pt x="2137494" y="104332"/>
                  <a:pt x="2132005" y="104513"/>
                </a:cubicBezTo>
                <a:cubicBezTo>
                  <a:pt x="2126515" y="104694"/>
                  <a:pt x="2121357" y="104875"/>
                  <a:pt x="2116531" y="105056"/>
                </a:cubicBezTo>
                <a:cubicBezTo>
                  <a:pt x="2111705" y="105237"/>
                  <a:pt x="2107422" y="105387"/>
                  <a:pt x="2103682" y="105508"/>
                </a:cubicBezTo>
                <a:cubicBezTo>
                  <a:pt x="2099942" y="105629"/>
                  <a:pt x="2097287" y="105749"/>
                  <a:pt x="2095719" y="105870"/>
                </a:cubicBezTo>
                <a:cubicBezTo>
                  <a:pt x="2092582" y="105991"/>
                  <a:pt x="2089898" y="106141"/>
                  <a:pt x="2087666" y="106322"/>
                </a:cubicBezTo>
                <a:cubicBezTo>
                  <a:pt x="2085434" y="106503"/>
                  <a:pt x="2083111" y="106715"/>
                  <a:pt x="2080698" y="106956"/>
                </a:cubicBezTo>
                <a:lnTo>
                  <a:pt x="2077983" y="97364"/>
                </a:lnTo>
                <a:cubicBezTo>
                  <a:pt x="2081965" y="96640"/>
                  <a:pt x="2085585" y="95132"/>
                  <a:pt x="2088842" y="92840"/>
                </a:cubicBezTo>
                <a:cubicBezTo>
                  <a:pt x="2092703" y="90185"/>
                  <a:pt x="2096503" y="87320"/>
                  <a:pt x="2100243" y="84243"/>
                </a:cubicBezTo>
                <a:cubicBezTo>
                  <a:pt x="2103984" y="81167"/>
                  <a:pt x="2107724" y="77879"/>
                  <a:pt x="2111464" y="74380"/>
                </a:cubicBezTo>
                <a:lnTo>
                  <a:pt x="2075631" y="74380"/>
                </a:lnTo>
                <a:close/>
                <a:moveTo>
                  <a:pt x="3515621" y="62979"/>
                </a:moveTo>
                <a:lnTo>
                  <a:pt x="3515621" y="89582"/>
                </a:lnTo>
                <a:lnTo>
                  <a:pt x="3573171" y="89582"/>
                </a:lnTo>
                <a:lnTo>
                  <a:pt x="3573171" y="62979"/>
                </a:lnTo>
                <a:close/>
                <a:moveTo>
                  <a:pt x="2458822" y="59359"/>
                </a:moveTo>
                <a:cubicBezTo>
                  <a:pt x="2461597" y="60445"/>
                  <a:pt x="2464643" y="61682"/>
                  <a:pt x="2467961" y="63069"/>
                </a:cubicBezTo>
                <a:cubicBezTo>
                  <a:pt x="2471279" y="64457"/>
                  <a:pt x="2474536" y="65874"/>
                  <a:pt x="2477733" y="67322"/>
                </a:cubicBezTo>
                <a:cubicBezTo>
                  <a:pt x="2480931" y="68770"/>
                  <a:pt x="2483826" y="70158"/>
                  <a:pt x="2486420" y="71485"/>
                </a:cubicBezTo>
                <a:cubicBezTo>
                  <a:pt x="2489014" y="72812"/>
                  <a:pt x="2490975" y="73898"/>
                  <a:pt x="2492302" y="74742"/>
                </a:cubicBezTo>
                <a:lnTo>
                  <a:pt x="2487235" y="85963"/>
                </a:lnTo>
                <a:cubicBezTo>
                  <a:pt x="2485425" y="84877"/>
                  <a:pt x="2483133" y="83610"/>
                  <a:pt x="2480357" y="82162"/>
                </a:cubicBezTo>
                <a:cubicBezTo>
                  <a:pt x="2477583" y="80714"/>
                  <a:pt x="2474627" y="79206"/>
                  <a:pt x="2471490" y="77638"/>
                </a:cubicBezTo>
                <a:cubicBezTo>
                  <a:pt x="2468353" y="76069"/>
                  <a:pt x="2465186" y="74622"/>
                  <a:pt x="2461989" y="73294"/>
                </a:cubicBezTo>
                <a:cubicBezTo>
                  <a:pt x="2458791" y="71967"/>
                  <a:pt x="2455865" y="70821"/>
                  <a:pt x="2453211" y="69856"/>
                </a:cubicBezTo>
                <a:close/>
                <a:moveTo>
                  <a:pt x="2950664" y="59178"/>
                </a:moveTo>
                <a:lnTo>
                  <a:pt x="3042057" y="59178"/>
                </a:lnTo>
                <a:lnTo>
                  <a:pt x="3042057" y="71485"/>
                </a:lnTo>
                <a:lnTo>
                  <a:pt x="2950664" y="71485"/>
                </a:lnTo>
                <a:close/>
                <a:moveTo>
                  <a:pt x="2435476" y="58093"/>
                </a:moveTo>
                <a:lnTo>
                  <a:pt x="2431675" y="86687"/>
                </a:lnTo>
                <a:lnTo>
                  <a:pt x="2513295" y="86687"/>
                </a:lnTo>
                <a:cubicBezTo>
                  <a:pt x="2513537" y="79568"/>
                  <a:pt x="2513778" y="73355"/>
                  <a:pt x="2514019" y="68046"/>
                </a:cubicBezTo>
                <a:cubicBezTo>
                  <a:pt x="2514260" y="62738"/>
                  <a:pt x="2514381" y="59420"/>
                  <a:pt x="2514381" y="58093"/>
                </a:cubicBezTo>
                <a:close/>
                <a:moveTo>
                  <a:pt x="89040" y="56283"/>
                </a:moveTo>
                <a:lnTo>
                  <a:pt x="89040" y="71304"/>
                </a:lnTo>
                <a:lnTo>
                  <a:pt x="137541" y="71304"/>
                </a:lnTo>
                <a:lnTo>
                  <a:pt x="137541" y="56283"/>
                </a:lnTo>
                <a:close/>
                <a:moveTo>
                  <a:pt x="3503133" y="51216"/>
                </a:moveTo>
                <a:lnTo>
                  <a:pt x="3585839" y="51216"/>
                </a:lnTo>
                <a:lnTo>
                  <a:pt x="3585839" y="101708"/>
                </a:lnTo>
                <a:lnTo>
                  <a:pt x="3552539" y="101708"/>
                </a:lnTo>
                <a:lnTo>
                  <a:pt x="3552539" y="144961"/>
                </a:lnTo>
                <a:cubicBezTo>
                  <a:pt x="3552539" y="148339"/>
                  <a:pt x="3552237" y="151174"/>
                  <a:pt x="3551634" y="153466"/>
                </a:cubicBezTo>
                <a:cubicBezTo>
                  <a:pt x="3551031" y="155759"/>
                  <a:pt x="3549915" y="157629"/>
                  <a:pt x="3548286" y="159077"/>
                </a:cubicBezTo>
                <a:cubicBezTo>
                  <a:pt x="3546658" y="160524"/>
                  <a:pt x="3544486" y="161610"/>
                  <a:pt x="3541771" y="162334"/>
                </a:cubicBezTo>
                <a:cubicBezTo>
                  <a:pt x="3539057" y="163058"/>
                  <a:pt x="3535588" y="163541"/>
                  <a:pt x="3531365" y="163782"/>
                </a:cubicBezTo>
                <a:lnTo>
                  <a:pt x="3523041" y="164506"/>
                </a:lnTo>
                <a:lnTo>
                  <a:pt x="3519059" y="151657"/>
                </a:lnTo>
                <a:lnTo>
                  <a:pt x="3528470" y="150933"/>
                </a:lnTo>
                <a:cubicBezTo>
                  <a:pt x="3533175" y="150571"/>
                  <a:pt x="3536131" y="149636"/>
                  <a:pt x="3537337" y="148128"/>
                </a:cubicBezTo>
                <a:cubicBezTo>
                  <a:pt x="3538543" y="146620"/>
                  <a:pt x="3539147" y="143935"/>
                  <a:pt x="3539147" y="140074"/>
                </a:cubicBezTo>
                <a:lnTo>
                  <a:pt x="3539147" y="101708"/>
                </a:lnTo>
                <a:lnTo>
                  <a:pt x="3503133" y="101708"/>
                </a:lnTo>
                <a:close/>
                <a:moveTo>
                  <a:pt x="2298116" y="49768"/>
                </a:moveTo>
                <a:lnTo>
                  <a:pt x="2298116" y="99536"/>
                </a:lnTo>
                <a:lnTo>
                  <a:pt x="2344988" y="99536"/>
                </a:lnTo>
                <a:lnTo>
                  <a:pt x="2344988" y="49768"/>
                </a:lnTo>
                <a:close/>
                <a:moveTo>
                  <a:pt x="2237489" y="49768"/>
                </a:moveTo>
                <a:lnTo>
                  <a:pt x="2237489" y="99536"/>
                </a:lnTo>
                <a:lnTo>
                  <a:pt x="2283638" y="99536"/>
                </a:lnTo>
                <a:lnTo>
                  <a:pt x="2283638" y="49768"/>
                </a:lnTo>
                <a:close/>
                <a:moveTo>
                  <a:pt x="3820697" y="49225"/>
                </a:moveTo>
                <a:cubicBezTo>
                  <a:pt x="3824799" y="49225"/>
                  <a:pt x="3827755" y="49888"/>
                  <a:pt x="3829564" y="51216"/>
                </a:cubicBezTo>
                <a:cubicBezTo>
                  <a:pt x="3831374" y="52543"/>
                  <a:pt x="3832279" y="55680"/>
                  <a:pt x="3832279" y="60626"/>
                </a:cubicBezTo>
                <a:cubicBezTo>
                  <a:pt x="3832279" y="65573"/>
                  <a:pt x="3831374" y="68710"/>
                  <a:pt x="3829564" y="70037"/>
                </a:cubicBezTo>
                <a:cubicBezTo>
                  <a:pt x="3827755" y="71364"/>
                  <a:pt x="3824799" y="72028"/>
                  <a:pt x="3820697" y="72028"/>
                </a:cubicBezTo>
                <a:cubicBezTo>
                  <a:pt x="3816474" y="72028"/>
                  <a:pt x="3813488" y="71364"/>
                  <a:pt x="3811738" y="70037"/>
                </a:cubicBezTo>
                <a:cubicBezTo>
                  <a:pt x="3809989" y="68710"/>
                  <a:pt x="3809114" y="65573"/>
                  <a:pt x="3809114" y="60626"/>
                </a:cubicBezTo>
                <a:cubicBezTo>
                  <a:pt x="3809114" y="55680"/>
                  <a:pt x="3809989" y="52543"/>
                  <a:pt x="3811738" y="51216"/>
                </a:cubicBezTo>
                <a:cubicBezTo>
                  <a:pt x="3813488" y="49888"/>
                  <a:pt x="3816474" y="49225"/>
                  <a:pt x="3820697" y="49225"/>
                </a:cubicBezTo>
                <a:close/>
                <a:moveTo>
                  <a:pt x="7239" y="47234"/>
                </a:moveTo>
                <a:cubicBezTo>
                  <a:pt x="9532" y="48682"/>
                  <a:pt x="12095" y="50401"/>
                  <a:pt x="14931" y="52392"/>
                </a:cubicBezTo>
                <a:cubicBezTo>
                  <a:pt x="17766" y="54383"/>
                  <a:pt x="20631" y="56524"/>
                  <a:pt x="23527" y="58816"/>
                </a:cubicBezTo>
                <a:cubicBezTo>
                  <a:pt x="26423" y="61109"/>
                  <a:pt x="29228" y="63371"/>
                  <a:pt x="31942" y="65603"/>
                </a:cubicBezTo>
                <a:cubicBezTo>
                  <a:pt x="34657" y="67835"/>
                  <a:pt x="37040" y="69916"/>
                  <a:pt x="39091" y="71847"/>
                </a:cubicBezTo>
                <a:lnTo>
                  <a:pt x="31671" y="83248"/>
                </a:lnTo>
                <a:cubicBezTo>
                  <a:pt x="29620" y="81076"/>
                  <a:pt x="27207" y="78754"/>
                  <a:pt x="24432" y="76281"/>
                </a:cubicBezTo>
                <a:cubicBezTo>
                  <a:pt x="21657" y="73807"/>
                  <a:pt x="18822" y="71364"/>
                  <a:pt x="15926" y="68951"/>
                </a:cubicBezTo>
                <a:cubicBezTo>
                  <a:pt x="13030" y="66538"/>
                  <a:pt x="10195" y="64276"/>
                  <a:pt x="7420" y="62164"/>
                </a:cubicBezTo>
                <a:cubicBezTo>
                  <a:pt x="4645" y="60053"/>
                  <a:pt x="2172" y="58334"/>
                  <a:pt x="0" y="57007"/>
                </a:cubicBezTo>
                <a:close/>
                <a:moveTo>
                  <a:pt x="2423351" y="45786"/>
                </a:moveTo>
                <a:lnTo>
                  <a:pt x="2528135" y="45786"/>
                </a:lnTo>
                <a:cubicBezTo>
                  <a:pt x="2528135" y="46389"/>
                  <a:pt x="2528105" y="47928"/>
                  <a:pt x="2528045" y="50401"/>
                </a:cubicBezTo>
                <a:cubicBezTo>
                  <a:pt x="2527984" y="52874"/>
                  <a:pt x="2527863" y="55951"/>
                  <a:pt x="2527683" y="59631"/>
                </a:cubicBezTo>
                <a:cubicBezTo>
                  <a:pt x="2527501" y="63311"/>
                  <a:pt x="2527321" y="67473"/>
                  <a:pt x="2527140" y="72118"/>
                </a:cubicBezTo>
                <a:cubicBezTo>
                  <a:pt x="2526959" y="76763"/>
                  <a:pt x="2526747" y="81619"/>
                  <a:pt x="2526506" y="86687"/>
                </a:cubicBezTo>
                <a:lnTo>
                  <a:pt x="2553471" y="86687"/>
                </a:lnTo>
                <a:lnTo>
                  <a:pt x="2553471" y="98812"/>
                </a:lnTo>
                <a:lnTo>
                  <a:pt x="2526144" y="98812"/>
                </a:lnTo>
                <a:cubicBezTo>
                  <a:pt x="2525903" y="104241"/>
                  <a:pt x="2525692" y="109489"/>
                  <a:pt x="2525511" y="114557"/>
                </a:cubicBezTo>
                <a:cubicBezTo>
                  <a:pt x="2525330" y="119624"/>
                  <a:pt x="2525119" y="124088"/>
                  <a:pt x="2524877" y="127949"/>
                </a:cubicBezTo>
                <a:lnTo>
                  <a:pt x="2545327" y="127949"/>
                </a:lnTo>
                <a:lnTo>
                  <a:pt x="2545327" y="140255"/>
                </a:lnTo>
                <a:lnTo>
                  <a:pt x="2524335" y="140255"/>
                </a:lnTo>
                <a:lnTo>
                  <a:pt x="2524335" y="141160"/>
                </a:lnTo>
                <a:cubicBezTo>
                  <a:pt x="2524093" y="145383"/>
                  <a:pt x="2523611" y="148882"/>
                  <a:pt x="2522887" y="151657"/>
                </a:cubicBezTo>
                <a:cubicBezTo>
                  <a:pt x="2522163" y="154432"/>
                  <a:pt x="2521077" y="156724"/>
                  <a:pt x="2519629" y="158534"/>
                </a:cubicBezTo>
                <a:cubicBezTo>
                  <a:pt x="2518181" y="160343"/>
                  <a:pt x="2516311" y="161701"/>
                  <a:pt x="2514019" y="162606"/>
                </a:cubicBezTo>
                <a:cubicBezTo>
                  <a:pt x="2511727" y="163510"/>
                  <a:pt x="2508891" y="164084"/>
                  <a:pt x="2505513" y="164325"/>
                </a:cubicBezTo>
                <a:lnTo>
                  <a:pt x="2485787" y="165954"/>
                </a:lnTo>
                <a:lnTo>
                  <a:pt x="2481263" y="153104"/>
                </a:lnTo>
                <a:lnTo>
                  <a:pt x="2501893" y="151657"/>
                </a:lnTo>
                <a:cubicBezTo>
                  <a:pt x="2505031" y="151415"/>
                  <a:pt x="2507172" y="150571"/>
                  <a:pt x="2508318" y="149123"/>
                </a:cubicBezTo>
                <a:cubicBezTo>
                  <a:pt x="2509465" y="147675"/>
                  <a:pt x="2510219" y="144719"/>
                  <a:pt x="2510581" y="140255"/>
                </a:cubicBezTo>
                <a:lnTo>
                  <a:pt x="2411768" y="140255"/>
                </a:lnTo>
                <a:lnTo>
                  <a:pt x="2416835" y="98812"/>
                </a:lnTo>
                <a:lnTo>
                  <a:pt x="2391137" y="98812"/>
                </a:lnTo>
                <a:lnTo>
                  <a:pt x="2391137" y="86687"/>
                </a:lnTo>
                <a:lnTo>
                  <a:pt x="2418283" y="86687"/>
                </a:lnTo>
                <a:close/>
                <a:moveTo>
                  <a:pt x="1722120" y="40719"/>
                </a:moveTo>
                <a:lnTo>
                  <a:pt x="1736055" y="44881"/>
                </a:lnTo>
                <a:cubicBezTo>
                  <a:pt x="1734487" y="50914"/>
                  <a:pt x="1732315" y="57972"/>
                  <a:pt x="1729540" y="66055"/>
                </a:cubicBezTo>
                <a:cubicBezTo>
                  <a:pt x="1726765" y="74139"/>
                  <a:pt x="1723598" y="82373"/>
                  <a:pt x="1720039" y="90759"/>
                </a:cubicBezTo>
                <a:cubicBezTo>
                  <a:pt x="1716480" y="99144"/>
                  <a:pt x="1712709" y="107348"/>
                  <a:pt x="1708728" y="115371"/>
                </a:cubicBezTo>
                <a:cubicBezTo>
                  <a:pt x="1704746" y="123394"/>
                  <a:pt x="1700765" y="130422"/>
                  <a:pt x="1696783" y="136455"/>
                </a:cubicBezTo>
                <a:lnTo>
                  <a:pt x="1683029" y="130121"/>
                </a:lnTo>
                <a:cubicBezTo>
                  <a:pt x="1686649" y="124933"/>
                  <a:pt x="1690389" y="118599"/>
                  <a:pt x="1694250" y="111118"/>
                </a:cubicBezTo>
                <a:cubicBezTo>
                  <a:pt x="1698111" y="103638"/>
                  <a:pt x="1701821" y="95796"/>
                  <a:pt x="1705380" y="87591"/>
                </a:cubicBezTo>
                <a:cubicBezTo>
                  <a:pt x="1708939" y="79387"/>
                  <a:pt x="1712166" y="71213"/>
                  <a:pt x="1715062" y="63069"/>
                </a:cubicBezTo>
                <a:cubicBezTo>
                  <a:pt x="1717958" y="54925"/>
                  <a:pt x="1720310" y="47475"/>
                  <a:pt x="1722120" y="40719"/>
                </a:cubicBezTo>
                <a:close/>
                <a:moveTo>
                  <a:pt x="1805731" y="38909"/>
                </a:moveTo>
                <a:cubicBezTo>
                  <a:pt x="1808626" y="44218"/>
                  <a:pt x="1811884" y="50250"/>
                  <a:pt x="1815503" y="57007"/>
                </a:cubicBezTo>
                <a:cubicBezTo>
                  <a:pt x="1819123" y="63763"/>
                  <a:pt x="1822863" y="71032"/>
                  <a:pt x="1826723" y="78814"/>
                </a:cubicBezTo>
                <a:cubicBezTo>
                  <a:pt x="1830584" y="86596"/>
                  <a:pt x="1834536" y="94770"/>
                  <a:pt x="1838577" y="103336"/>
                </a:cubicBezTo>
                <a:cubicBezTo>
                  <a:pt x="1842619" y="111902"/>
                  <a:pt x="1846450" y="120650"/>
                  <a:pt x="1850069" y="129578"/>
                </a:cubicBezTo>
                <a:lnTo>
                  <a:pt x="1837401" y="136998"/>
                </a:lnTo>
                <a:cubicBezTo>
                  <a:pt x="1829559" y="118056"/>
                  <a:pt x="1821837" y="100833"/>
                  <a:pt x="1814236" y="85329"/>
                </a:cubicBezTo>
                <a:cubicBezTo>
                  <a:pt x="1806635" y="69826"/>
                  <a:pt x="1799698" y="56343"/>
                  <a:pt x="1793424" y="44881"/>
                </a:cubicBezTo>
                <a:close/>
                <a:moveTo>
                  <a:pt x="3686347" y="37461"/>
                </a:moveTo>
                <a:cubicBezTo>
                  <a:pt x="3687794" y="39633"/>
                  <a:pt x="3689393" y="42408"/>
                  <a:pt x="3691143" y="45786"/>
                </a:cubicBezTo>
                <a:cubicBezTo>
                  <a:pt x="3692892" y="49164"/>
                  <a:pt x="3694641" y="52693"/>
                  <a:pt x="3696390" y="56373"/>
                </a:cubicBezTo>
                <a:cubicBezTo>
                  <a:pt x="3698140" y="60053"/>
                  <a:pt x="3699769" y="63642"/>
                  <a:pt x="3701277" y="67141"/>
                </a:cubicBezTo>
                <a:cubicBezTo>
                  <a:pt x="3702785" y="70640"/>
                  <a:pt x="3703961" y="73656"/>
                  <a:pt x="3704806" y="76190"/>
                </a:cubicBezTo>
                <a:lnTo>
                  <a:pt x="3693947" y="82886"/>
                </a:lnTo>
                <a:cubicBezTo>
                  <a:pt x="3693224" y="80111"/>
                  <a:pt x="3692107" y="76884"/>
                  <a:pt x="3690599" y="73204"/>
                </a:cubicBezTo>
                <a:cubicBezTo>
                  <a:pt x="3689091" y="69524"/>
                  <a:pt x="3687493" y="65814"/>
                  <a:pt x="3685803" y="62074"/>
                </a:cubicBezTo>
                <a:cubicBezTo>
                  <a:pt x="3684114" y="58334"/>
                  <a:pt x="3682395" y="54775"/>
                  <a:pt x="3680646" y="51396"/>
                </a:cubicBezTo>
                <a:cubicBezTo>
                  <a:pt x="3678896" y="48018"/>
                  <a:pt x="3677297" y="45183"/>
                  <a:pt x="3675850" y="42891"/>
                </a:cubicBezTo>
                <a:close/>
                <a:moveTo>
                  <a:pt x="3752583" y="37280"/>
                </a:moveTo>
                <a:lnTo>
                  <a:pt x="3763804" y="40900"/>
                </a:lnTo>
                <a:cubicBezTo>
                  <a:pt x="3762718" y="44037"/>
                  <a:pt x="3761421" y="47385"/>
                  <a:pt x="3759913" y="50944"/>
                </a:cubicBezTo>
                <a:cubicBezTo>
                  <a:pt x="3758405" y="54503"/>
                  <a:pt x="3756806" y="58093"/>
                  <a:pt x="3755117" y="61712"/>
                </a:cubicBezTo>
                <a:cubicBezTo>
                  <a:pt x="3753428" y="65332"/>
                  <a:pt x="3751678" y="68800"/>
                  <a:pt x="3749869" y="72118"/>
                </a:cubicBezTo>
                <a:cubicBezTo>
                  <a:pt x="3748059" y="75436"/>
                  <a:pt x="3746370" y="78422"/>
                  <a:pt x="3744801" y="81076"/>
                </a:cubicBezTo>
                <a:lnTo>
                  <a:pt x="3733762" y="76190"/>
                </a:lnTo>
                <a:cubicBezTo>
                  <a:pt x="3735331" y="73777"/>
                  <a:pt x="3737019" y="70972"/>
                  <a:pt x="3738829" y="67775"/>
                </a:cubicBezTo>
                <a:cubicBezTo>
                  <a:pt x="3740639" y="64577"/>
                  <a:pt x="3742389" y="61199"/>
                  <a:pt x="3744077" y="57640"/>
                </a:cubicBezTo>
                <a:cubicBezTo>
                  <a:pt x="3745767" y="54081"/>
                  <a:pt x="3747365" y="50552"/>
                  <a:pt x="3748873" y="47053"/>
                </a:cubicBezTo>
                <a:cubicBezTo>
                  <a:pt x="3750381" y="43554"/>
                  <a:pt x="3751618" y="40297"/>
                  <a:pt x="3752583" y="37280"/>
                </a:cubicBezTo>
                <a:close/>
                <a:moveTo>
                  <a:pt x="1339787" y="36557"/>
                </a:moveTo>
                <a:lnTo>
                  <a:pt x="1339787" y="89944"/>
                </a:lnTo>
                <a:lnTo>
                  <a:pt x="1356979" y="89944"/>
                </a:lnTo>
                <a:cubicBezTo>
                  <a:pt x="1362770" y="89944"/>
                  <a:pt x="1367657" y="89522"/>
                  <a:pt x="1371638" y="88677"/>
                </a:cubicBezTo>
                <a:cubicBezTo>
                  <a:pt x="1375620" y="87833"/>
                  <a:pt x="1378787" y="86355"/>
                  <a:pt x="1381139" y="84243"/>
                </a:cubicBezTo>
                <a:cubicBezTo>
                  <a:pt x="1383492" y="82132"/>
                  <a:pt x="1385181" y="79327"/>
                  <a:pt x="1386207" y="75828"/>
                </a:cubicBezTo>
                <a:cubicBezTo>
                  <a:pt x="1387232" y="72329"/>
                  <a:pt x="1387745" y="67926"/>
                  <a:pt x="1387745" y="62617"/>
                </a:cubicBezTo>
                <a:cubicBezTo>
                  <a:pt x="1387745" y="57791"/>
                  <a:pt x="1387232" y="53719"/>
                  <a:pt x="1386207" y="50401"/>
                </a:cubicBezTo>
                <a:cubicBezTo>
                  <a:pt x="1385181" y="47083"/>
                  <a:pt x="1383492" y="44399"/>
                  <a:pt x="1381139" y="42348"/>
                </a:cubicBezTo>
                <a:cubicBezTo>
                  <a:pt x="1378787" y="40297"/>
                  <a:pt x="1375620" y="38819"/>
                  <a:pt x="1371638" y="37914"/>
                </a:cubicBezTo>
                <a:cubicBezTo>
                  <a:pt x="1367657" y="37009"/>
                  <a:pt x="1362770" y="36557"/>
                  <a:pt x="1356979" y="36557"/>
                </a:cubicBezTo>
                <a:close/>
                <a:moveTo>
                  <a:pt x="1235012" y="36557"/>
                </a:moveTo>
                <a:lnTo>
                  <a:pt x="1235012" y="89944"/>
                </a:lnTo>
                <a:lnTo>
                  <a:pt x="1252204" y="89944"/>
                </a:lnTo>
                <a:cubicBezTo>
                  <a:pt x="1257995" y="89944"/>
                  <a:pt x="1262882" y="89522"/>
                  <a:pt x="1266863" y="88677"/>
                </a:cubicBezTo>
                <a:cubicBezTo>
                  <a:pt x="1270845" y="87833"/>
                  <a:pt x="1274012" y="86355"/>
                  <a:pt x="1276364" y="84243"/>
                </a:cubicBezTo>
                <a:cubicBezTo>
                  <a:pt x="1278717" y="82132"/>
                  <a:pt x="1280406" y="79327"/>
                  <a:pt x="1281432" y="75828"/>
                </a:cubicBezTo>
                <a:cubicBezTo>
                  <a:pt x="1282457" y="72329"/>
                  <a:pt x="1282970" y="67926"/>
                  <a:pt x="1282970" y="62617"/>
                </a:cubicBezTo>
                <a:cubicBezTo>
                  <a:pt x="1282970" y="57791"/>
                  <a:pt x="1282457" y="53719"/>
                  <a:pt x="1281432" y="50401"/>
                </a:cubicBezTo>
                <a:cubicBezTo>
                  <a:pt x="1280406" y="47083"/>
                  <a:pt x="1278717" y="44399"/>
                  <a:pt x="1276364" y="42348"/>
                </a:cubicBezTo>
                <a:cubicBezTo>
                  <a:pt x="1274012" y="40297"/>
                  <a:pt x="1270845" y="38819"/>
                  <a:pt x="1266863" y="37914"/>
                </a:cubicBezTo>
                <a:cubicBezTo>
                  <a:pt x="1262882" y="37009"/>
                  <a:pt x="1257995" y="36557"/>
                  <a:pt x="1252204" y="36557"/>
                </a:cubicBezTo>
                <a:close/>
                <a:moveTo>
                  <a:pt x="492062" y="36557"/>
                </a:moveTo>
                <a:lnTo>
                  <a:pt x="492062" y="89944"/>
                </a:lnTo>
                <a:lnTo>
                  <a:pt x="509254" y="89944"/>
                </a:lnTo>
                <a:cubicBezTo>
                  <a:pt x="515046" y="89944"/>
                  <a:pt x="519932" y="89522"/>
                  <a:pt x="523913" y="88677"/>
                </a:cubicBezTo>
                <a:cubicBezTo>
                  <a:pt x="527895" y="87833"/>
                  <a:pt x="531062" y="86355"/>
                  <a:pt x="533414" y="84243"/>
                </a:cubicBezTo>
                <a:cubicBezTo>
                  <a:pt x="535767" y="82132"/>
                  <a:pt x="537456" y="79327"/>
                  <a:pt x="538482" y="75828"/>
                </a:cubicBezTo>
                <a:cubicBezTo>
                  <a:pt x="539507" y="72329"/>
                  <a:pt x="540020" y="67926"/>
                  <a:pt x="540020" y="62617"/>
                </a:cubicBezTo>
                <a:cubicBezTo>
                  <a:pt x="540020" y="57791"/>
                  <a:pt x="539507" y="53719"/>
                  <a:pt x="538482" y="50401"/>
                </a:cubicBezTo>
                <a:cubicBezTo>
                  <a:pt x="537456" y="47083"/>
                  <a:pt x="535767" y="44399"/>
                  <a:pt x="533414" y="42348"/>
                </a:cubicBezTo>
                <a:cubicBezTo>
                  <a:pt x="531062" y="40297"/>
                  <a:pt x="527895" y="38819"/>
                  <a:pt x="523913" y="37914"/>
                </a:cubicBezTo>
                <a:cubicBezTo>
                  <a:pt x="519932" y="37009"/>
                  <a:pt x="515046" y="36557"/>
                  <a:pt x="509254" y="36557"/>
                </a:cubicBezTo>
                <a:close/>
                <a:moveTo>
                  <a:pt x="387287" y="36557"/>
                </a:moveTo>
                <a:lnTo>
                  <a:pt x="387287" y="89944"/>
                </a:lnTo>
                <a:lnTo>
                  <a:pt x="404479" y="89944"/>
                </a:lnTo>
                <a:cubicBezTo>
                  <a:pt x="410271" y="89944"/>
                  <a:pt x="415157" y="89522"/>
                  <a:pt x="419138" y="88677"/>
                </a:cubicBezTo>
                <a:cubicBezTo>
                  <a:pt x="423120" y="87833"/>
                  <a:pt x="426287" y="86355"/>
                  <a:pt x="428639" y="84243"/>
                </a:cubicBezTo>
                <a:cubicBezTo>
                  <a:pt x="430992" y="82132"/>
                  <a:pt x="432681" y="79327"/>
                  <a:pt x="433707" y="75828"/>
                </a:cubicBezTo>
                <a:cubicBezTo>
                  <a:pt x="434732" y="72329"/>
                  <a:pt x="435245" y="67926"/>
                  <a:pt x="435245" y="62617"/>
                </a:cubicBezTo>
                <a:cubicBezTo>
                  <a:pt x="435245" y="57791"/>
                  <a:pt x="434732" y="53719"/>
                  <a:pt x="433707" y="50401"/>
                </a:cubicBezTo>
                <a:cubicBezTo>
                  <a:pt x="432681" y="47083"/>
                  <a:pt x="430992" y="44399"/>
                  <a:pt x="428639" y="42348"/>
                </a:cubicBezTo>
                <a:cubicBezTo>
                  <a:pt x="426287" y="40297"/>
                  <a:pt x="423120" y="38819"/>
                  <a:pt x="419138" y="37914"/>
                </a:cubicBezTo>
                <a:cubicBezTo>
                  <a:pt x="415157" y="37009"/>
                  <a:pt x="410271" y="36557"/>
                  <a:pt x="404479" y="36557"/>
                </a:cubicBezTo>
                <a:close/>
                <a:moveTo>
                  <a:pt x="3447031" y="32213"/>
                </a:moveTo>
                <a:lnTo>
                  <a:pt x="3458251" y="33842"/>
                </a:lnTo>
                <a:cubicBezTo>
                  <a:pt x="3457527" y="38909"/>
                  <a:pt x="3456743" y="44399"/>
                  <a:pt x="3455899" y="50311"/>
                </a:cubicBezTo>
                <a:cubicBezTo>
                  <a:pt x="3455054" y="56222"/>
                  <a:pt x="3454179" y="62104"/>
                  <a:pt x="3453275" y="67956"/>
                </a:cubicBezTo>
                <a:cubicBezTo>
                  <a:pt x="3452370" y="73807"/>
                  <a:pt x="3451435" y="79448"/>
                  <a:pt x="3450469" y="84877"/>
                </a:cubicBezTo>
                <a:cubicBezTo>
                  <a:pt x="3449504" y="90306"/>
                  <a:pt x="3448539" y="95132"/>
                  <a:pt x="3447573" y="99355"/>
                </a:cubicBezTo>
                <a:lnTo>
                  <a:pt x="3435991" y="97002"/>
                </a:lnTo>
                <a:cubicBezTo>
                  <a:pt x="3437077" y="93141"/>
                  <a:pt x="3438163" y="88496"/>
                  <a:pt x="3439249" y="83067"/>
                </a:cubicBezTo>
                <a:cubicBezTo>
                  <a:pt x="3440335" y="77638"/>
                  <a:pt x="3441360" y="71967"/>
                  <a:pt x="3442326" y="66055"/>
                </a:cubicBezTo>
                <a:cubicBezTo>
                  <a:pt x="3443291" y="60144"/>
                  <a:pt x="3444165" y="54262"/>
                  <a:pt x="3444949" y="48410"/>
                </a:cubicBezTo>
                <a:cubicBezTo>
                  <a:pt x="3445734" y="42559"/>
                  <a:pt x="3446427" y="37160"/>
                  <a:pt x="3447031" y="32213"/>
                </a:cubicBezTo>
                <a:close/>
                <a:moveTo>
                  <a:pt x="3631149" y="31489"/>
                </a:moveTo>
                <a:lnTo>
                  <a:pt x="3631149" y="126682"/>
                </a:lnTo>
                <a:lnTo>
                  <a:pt x="3651237" y="126682"/>
                </a:lnTo>
                <a:lnTo>
                  <a:pt x="3651237" y="31489"/>
                </a:lnTo>
                <a:close/>
                <a:moveTo>
                  <a:pt x="106594" y="27146"/>
                </a:moveTo>
                <a:lnTo>
                  <a:pt x="119263" y="29318"/>
                </a:lnTo>
                <a:cubicBezTo>
                  <a:pt x="118659" y="31731"/>
                  <a:pt x="117966" y="34325"/>
                  <a:pt x="117182" y="37099"/>
                </a:cubicBezTo>
                <a:cubicBezTo>
                  <a:pt x="116397" y="39874"/>
                  <a:pt x="115583" y="42589"/>
                  <a:pt x="114738" y="45243"/>
                </a:cubicBezTo>
                <a:lnTo>
                  <a:pt x="149667" y="45243"/>
                </a:lnTo>
                <a:lnTo>
                  <a:pt x="149667" y="109489"/>
                </a:lnTo>
                <a:lnTo>
                  <a:pt x="119625" y="109489"/>
                </a:lnTo>
                <a:lnTo>
                  <a:pt x="119625" y="143875"/>
                </a:lnTo>
                <a:cubicBezTo>
                  <a:pt x="119625" y="147494"/>
                  <a:pt x="119353" y="150450"/>
                  <a:pt x="118810" y="152742"/>
                </a:cubicBezTo>
                <a:cubicBezTo>
                  <a:pt x="118267" y="155035"/>
                  <a:pt x="117272" y="156875"/>
                  <a:pt x="115824" y="158262"/>
                </a:cubicBezTo>
                <a:cubicBezTo>
                  <a:pt x="114376" y="159650"/>
                  <a:pt x="112446" y="160675"/>
                  <a:pt x="110033" y="161339"/>
                </a:cubicBezTo>
                <a:cubicBezTo>
                  <a:pt x="107620" y="162002"/>
                  <a:pt x="104604" y="162575"/>
                  <a:pt x="100984" y="163058"/>
                </a:cubicBezTo>
                <a:lnTo>
                  <a:pt x="89945" y="164506"/>
                </a:lnTo>
                <a:lnTo>
                  <a:pt x="85601" y="151838"/>
                </a:lnTo>
                <a:lnTo>
                  <a:pt x="96460" y="150933"/>
                </a:lnTo>
                <a:cubicBezTo>
                  <a:pt x="98752" y="150812"/>
                  <a:pt x="100592" y="150541"/>
                  <a:pt x="101980" y="150118"/>
                </a:cubicBezTo>
                <a:cubicBezTo>
                  <a:pt x="103367" y="149696"/>
                  <a:pt x="104423" y="149063"/>
                  <a:pt x="105147" y="148218"/>
                </a:cubicBezTo>
                <a:cubicBezTo>
                  <a:pt x="105871" y="147374"/>
                  <a:pt x="106353" y="146197"/>
                  <a:pt x="106594" y="144689"/>
                </a:cubicBezTo>
                <a:cubicBezTo>
                  <a:pt x="106836" y="143181"/>
                  <a:pt x="106956" y="141220"/>
                  <a:pt x="106956" y="138807"/>
                </a:cubicBezTo>
                <a:lnTo>
                  <a:pt x="106956" y="109489"/>
                </a:lnTo>
                <a:lnTo>
                  <a:pt x="76734" y="109489"/>
                </a:lnTo>
                <a:lnTo>
                  <a:pt x="76734" y="45243"/>
                </a:lnTo>
                <a:lnTo>
                  <a:pt x="101527" y="45243"/>
                </a:lnTo>
                <a:cubicBezTo>
                  <a:pt x="102492" y="42227"/>
                  <a:pt x="103427" y="39241"/>
                  <a:pt x="104332" y="36285"/>
                </a:cubicBezTo>
                <a:cubicBezTo>
                  <a:pt x="105237" y="33329"/>
                  <a:pt x="105991" y="30283"/>
                  <a:pt x="106594" y="27146"/>
                </a:cubicBezTo>
                <a:close/>
                <a:moveTo>
                  <a:pt x="1914677" y="24431"/>
                </a:moveTo>
                <a:cubicBezTo>
                  <a:pt x="1915884" y="25879"/>
                  <a:pt x="1917332" y="27749"/>
                  <a:pt x="1919021" y="30041"/>
                </a:cubicBezTo>
                <a:cubicBezTo>
                  <a:pt x="1920710" y="32334"/>
                  <a:pt x="1922399" y="34686"/>
                  <a:pt x="1924088" y="37099"/>
                </a:cubicBezTo>
                <a:cubicBezTo>
                  <a:pt x="1925777" y="39512"/>
                  <a:pt x="1927346" y="41895"/>
                  <a:pt x="1928793" y="44248"/>
                </a:cubicBezTo>
                <a:cubicBezTo>
                  <a:pt x="1930241" y="46601"/>
                  <a:pt x="1931448" y="48682"/>
                  <a:pt x="1932413" y="50492"/>
                </a:cubicBezTo>
                <a:lnTo>
                  <a:pt x="1922821" y="58635"/>
                </a:lnTo>
                <a:cubicBezTo>
                  <a:pt x="1921856" y="56584"/>
                  <a:pt x="1920650" y="54262"/>
                  <a:pt x="1919202" y="51668"/>
                </a:cubicBezTo>
                <a:cubicBezTo>
                  <a:pt x="1917754" y="49074"/>
                  <a:pt x="1916185" y="46480"/>
                  <a:pt x="1914496" y="43886"/>
                </a:cubicBezTo>
                <a:cubicBezTo>
                  <a:pt x="1912807" y="41292"/>
                  <a:pt x="1911149" y="38849"/>
                  <a:pt x="1909520" y="36557"/>
                </a:cubicBezTo>
                <a:cubicBezTo>
                  <a:pt x="1907891" y="34264"/>
                  <a:pt x="1906473" y="32394"/>
                  <a:pt x="1905267" y="30946"/>
                </a:cubicBezTo>
                <a:close/>
                <a:moveTo>
                  <a:pt x="1981095" y="24069"/>
                </a:moveTo>
                <a:lnTo>
                  <a:pt x="1990506" y="30946"/>
                </a:lnTo>
                <a:cubicBezTo>
                  <a:pt x="1989541" y="32756"/>
                  <a:pt x="1988274" y="34928"/>
                  <a:pt x="1986705" y="37461"/>
                </a:cubicBezTo>
                <a:cubicBezTo>
                  <a:pt x="1985137" y="39995"/>
                  <a:pt x="1983508" y="42529"/>
                  <a:pt x="1981819" y="45062"/>
                </a:cubicBezTo>
                <a:cubicBezTo>
                  <a:pt x="1980130" y="47596"/>
                  <a:pt x="1978411" y="50009"/>
                  <a:pt x="1976661" y="52301"/>
                </a:cubicBezTo>
                <a:cubicBezTo>
                  <a:pt x="1974912" y="54594"/>
                  <a:pt x="1973374" y="56464"/>
                  <a:pt x="1972047" y="57912"/>
                </a:cubicBezTo>
                <a:lnTo>
                  <a:pt x="1962455" y="50311"/>
                </a:lnTo>
                <a:cubicBezTo>
                  <a:pt x="1963782" y="48863"/>
                  <a:pt x="1965320" y="47053"/>
                  <a:pt x="1967070" y="44881"/>
                </a:cubicBezTo>
                <a:cubicBezTo>
                  <a:pt x="1968819" y="42710"/>
                  <a:pt x="1970569" y="40387"/>
                  <a:pt x="1972318" y="37914"/>
                </a:cubicBezTo>
                <a:cubicBezTo>
                  <a:pt x="1974067" y="35441"/>
                  <a:pt x="1975726" y="32967"/>
                  <a:pt x="1977295" y="30494"/>
                </a:cubicBezTo>
                <a:cubicBezTo>
                  <a:pt x="1978863" y="28021"/>
                  <a:pt x="1980130" y="25879"/>
                  <a:pt x="1981095" y="24069"/>
                </a:cubicBezTo>
                <a:close/>
                <a:moveTo>
                  <a:pt x="2069659" y="23164"/>
                </a:moveTo>
                <a:lnTo>
                  <a:pt x="2069659" y="39814"/>
                </a:lnTo>
                <a:lnTo>
                  <a:pt x="2173538" y="39814"/>
                </a:lnTo>
                <a:lnTo>
                  <a:pt x="2173538" y="23164"/>
                </a:lnTo>
                <a:close/>
                <a:moveTo>
                  <a:pt x="1414520" y="22440"/>
                </a:moveTo>
                <a:lnTo>
                  <a:pt x="1504102" y="22440"/>
                </a:lnTo>
                <a:lnTo>
                  <a:pt x="1504102" y="36918"/>
                </a:lnTo>
                <a:lnTo>
                  <a:pt x="1467545" y="36918"/>
                </a:lnTo>
                <a:lnTo>
                  <a:pt x="1467545" y="148037"/>
                </a:lnTo>
                <a:lnTo>
                  <a:pt x="1451258" y="148037"/>
                </a:lnTo>
                <a:lnTo>
                  <a:pt x="1451258" y="36918"/>
                </a:lnTo>
                <a:lnTo>
                  <a:pt x="1414520" y="36918"/>
                </a:lnTo>
                <a:close/>
                <a:moveTo>
                  <a:pt x="1323499" y="22440"/>
                </a:moveTo>
                <a:lnTo>
                  <a:pt x="1358427" y="22440"/>
                </a:lnTo>
                <a:cubicBezTo>
                  <a:pt x="1367234" y="22440"/>
                  <a:pt x="1374594" y="23225"/>
                  <a:pt x="1380506" y="24793"/>
                </a:cubicBezTo>
                <a:cubicBezTo>
                  <a:pt x="1386418" y="26362"/>
                  <a:pt x="1391153" y="28775"/>
                  <a:pt x="1394713" y="32032"/>
                </a:cubicBezTo>
                <a:cubicBezTo>
                  <a:pt x="1398272" y="35290"/>
                  <a:pt x="1400775" y="39452"/>
                  <a:pt x="1402223" y="44519"/>
                </a:cubicBezTo>
                <a:cubicBezTo>
                  <a:pt x="1403671" y="49587"/>
                  <a:pt x="1404395" y="55619"/>
                  <a:pt x="1404395" y="62617"/>
                </a:cubicBezTo>
                <a:cubicBezTo>
                  <a:pt x="1404395" y="69977"/>
                  <a:pt x="1403520" y="76250"/>
                  <a:pt x="1401771" y="81438"/>
                </a:cubicBezTo>
                <a:cubicBezTo>
                  <a:pt x="1400021" y="86626"/>
                  <a:pt x="1397306" y="90849"/>
                  <a:pt x="1393627" y="94107"/>
                </a:cubicBezTo>
                <a:cubicBezTo>
                  <a:pt x="1389947" y="97364"/>
                  <a:pt x="1385181" y="99747"/>
                  <a:pt x="1379330" y="101255"/>
                </a:cubicBezTo>
                <a:cubicBezTo>
                  <a:pt x="1373478" y="102763"/>
                  <a:pt x="1366511" y="103517"/>
                  <a:pt x="1358427" y="103517"/>
                </a:cubicBezTo>
                <a:lnTo>
                  <a:pt x="1339787" y="103517"/>
                </a:lnTo>
                <a:lnTo>
                  <a:pt x="1339787" y="148037"/>
                </a:lnTo>
                <a:lnTo>
                  <a:pt x="1323499" y="148037"/>
                </a:lnTo>
                <a:close/>
                <a:moveTo>
                  <a:pt x="1218724" y="22440"/>
                </a:moveTo>
                <a:lnTo>
                  <a:pt x="1253652" y="22440"/>
                </a:lnTo>
                <a:cubicBezTo>
                  <a:pt x="1262459" y="22440"/>
                  <a:pt x="1269819" y="23225"/>
                  <a:pt x="1275731" y="24793"/>
                </a:cubicBezTo>
                <a:cubicBezTo>
                  <a:pt x="1281643" y="26362"/>
                  <a:pt x="1286378" y="28775"/>
                  <a:pt x="1289938" y="32032"/>
                </a:cubicBezTo>
                <a:cubicBezTo>
                  <a:pt x="1293497" y="35290"/>
                  <a:pt x="1296000" y="39452"/>
                  <a:pt x="1297448" y="44519"/>
                </a:cubicBezTo>
                <a:cubicBezTo>
                  <a:pt x="1298896" y="49587"/>
                  <a:pt x="1299620" y="55619"/>
                  <a:pt x="1299620" y="62617"/>
                </a:cubicBezTo>
                <a:cubicBezTo>
                  <a:pt x="1299620" y="69977"/>
                  <a:pt x="1298745" y="76250"/>
                  <a:pt x="1296996" y="81438"/>
                </a:cubicBezTo>
                <a:cubicBezTo>
                  <a:pt x="1295246" y="86626"/>
                  <a:pt x="1292532" y="90849"/>
                  <a:pt x="1288852" y="94107"/>
                </a:cubicBezTo>
                <a:cubicBezTo>
                  <a:pt x="1285172" y="97364"/>
                  <a:pt x="1280406" y="99747"/>
                  <a:pt x="1274555" y="101255"/>
                </a:cubicBezTo>
                <a:cubicBezTo>
                  <a:pt x="1268703" y="102763"/>
                  <a:pt x="1261736" y="103517"/>
                  <a:pt x="1253652" y="103517"/>
                </a:cubicBezTo>
                <a:lnTo>
                  <a:pt x="1235012" y="103517"/>
                </a:lnTo>
                <a:lnTo>
                  <a:pt x="1235012" y="148037"/>
                </a:lnTo>
                <a:lnTo>
                  <a:pt x="1218724" y="148037"/>
                </a:lnTo>
                <a:close/>
                <a:moveTo>
                  <a:pt x="566795" y="22440"/>
                </a:moveTo>
                <a:lnTo>
                  <a:pt x="656377" y="22440"/>
                </a:lnTo>
                <a:lnTo>
                  <a:pt x="656377" y="36918"/>
                </a:lnTo>
                <a:lnTo>
                  <a:pt x="619821" y="36918"/>
                </a:lnTo>
                <a:lnTo>
                  <a:pt x="619821" y="148037"/>
                </a:lnTo>
                <a:lnTo>
                  <a:pt x="603533" y="148037"/>
                </a:lnTo>
                <a:lnTo>
                  <a:pt x="603533" y="36918"/>
                </a:lnTo>
                <a:lnTo>
                  <a:pt x="566795" y="36918"/>
                </a:lnTo>
                <a:close/>
                <a:moveTo>
                  <a:pt x="475774" y="22440"/>
                </a:moveTo>
                <a:lnTo>
                  <a:pt x="510702" y="22440"/>
                </a:lnTo>
                <a:cubicBezTo>
                  <a:pt x="519510" y="22440"/>
                  <a:pt x="526869" y="23225"/>
                  <a:pt x="532781" y="24793"/>
                </a:cubicBezTo>
                <a:cubicBezTo>
                  <a:pt x="538693" y="26362"/>
                  <a:pt x="543428" y="28775"/>
                  <a:pt x="546988" y="32032"/>
                </a:cubicBezTo>
                <a:cubicBezTo>
                  <a:pt x="550547" y="35290"/>
                  <a:pt x="553050" y="39452"/>
                  <a:pt x="554498" y="44519"/>
                </a:cubicBezTo>
                <a:cubicBezTo>
                  <a:pt x="555946" y="49587"/>
                  <a:pt x="556670" y="55619"/>
                  <a:pt x="556670" y="62617"/>
                </a:cubicBezTo>
                <a:cubicBezTo>
                  <a:pt x="556670" y="69977"/>
                  <a:pt x="555795" y="76250"/>
                  <a:pt x="554046" y="81438"/>
                </a:cubicBezTo>
                <a:cubicBezTo>
                  <a:pt x="552296" y="86626"/>
                  <a:pt x="549582" y="90849"/>
                  <a:pt x="545902" y="94107"/>
                </a:cubicBezTo>
                <a:cubicBezTo>
                  <a:pt x="542222" y="97364"/>
                  <a:pt x="537456" y="99747"/>
                  <a:pt x="531605" y="101255"/>
                </a:cubicBezTo>
                <a:cubicBezTo>
                  <a:pt x="525753" y="102763"/>
                  <a:pt x="518786" y="103517"/>
                  <a:pt x="510702" y="103517"/>
                </a:cubicBezTo>
                <a:lnTo>
                  <a:pt x="492062" y="103517"/>
                </a:lnTo>
                <a:lnTo>
                  <a:pt x="492062" y="148037"/>
                </a:lnTo>
                <a:lnTo>
                  <a:pt x="475774" y="148037"/>
                </a:lnTo>
                <a:close/>
                <a:moveTo>
                  <a:pt x="370999" y="22440"/>
                </a:moveTo>
                <a:lnTo>
                  <a:pt x="405927" y="22440"/>
                </a:lnTo>
                <a:cubicBezTo>
                  <a:pt x="414735" y="22440"/>
                  <a:pt x="422094" y="23225"/>
                  <a:pt x="428006" y="24793"/>
                </a:cubicBezTo>
                <a:cubicBezTo>
                  <a:pt x="433918" y="26362"/>
                  <a:pt x="438653" y="28775"/>
                  <a:pt x="442213" y="32032"/>
                </a:cubicBezTo>
                <a:cubicBezTo>
                  <a:pt x="445772" y="35290"/>
                  <a:pt x="448275" y="39452"/>
                  <a:pt x="449723" y="44519"/>
                </a:cubicBezTo>
                <a:cubicBezTo>
                  <a:pt x="451171" y="49587"/>
                  <a:pt x="451895" y="55619"/>
                  <a:pt x="451895" y="62617"/>
                </a:cubicBezTo>
                <a:cubicBezTo>
                  <a:pt x="451895" y="69977"/>
                  <a:pt x="451020" y="76250"/>
                  <a:pt x="449271" y="81438"/>
                </a:cubicBezTo>
                <a:cubicBezTo>
                  <a:pt x="447521" y="86626"/>
                  <a:pt x="444807" y="90849"/>
                  <a:pt x="441127" y="94107"/>
                </a:cubicBezTo>
                <a:cubicBezTo>
                  <a:pt x="437447" y="97364"/>
                  <a:pt x="432681" y="99747"/>
                  <a:pt x="426830" y="101255"/>
                </a:cubicBezTo>
                <a:cubicBezTo>
                  <a:pt x="420978" y="102763"/>
                  <a:pt x="414011" y="103517"/>
                  <a:pt x="405927" y="103517"/>
                </a:cubicBezTo>
                <a:lnTo>
                  <a:pt x="387287" y="103517"/>
                </a:lnTo>
                <a:lnTo>
                  <a:pt x="387287" y="148037"/>
                </a:lnTo>
                <a:lnTo>
                  <a:pt x="370999" y="148037"/>
                </a:lnTo>
                <a:close/>
                <a:moveTo>
                  <a:pt x="1954854" y="21174"/>
                </a:moveTo>
                <a:lnTo>
                  <a:pt x="1954854" y="60988"/>
                </a:lnTo>
                <a:lnTo>
                  <a:pt x="1998469" y="60988"/>
                </a:lnTo>
                <a:lnTo>
                  <a:pt x="1998469" y="21174"/>
                </a:lnTo>
                <a:close/>
                <a:moveTo>
                  <a:pt x="1898028" y="21174"/>
                </a:moveTo>
                <a:lnTo>
                  <a:pt x="1898028" y="60988"/>
                </a:lnTo>
                <a:lnTo>
                  <a:pt x="1942367" y="60988"/>
                </a:lnTo>
                <a:lnTo>
                  <a:pt x="1942367" y="21174"/>
                </a:lnTo>
                <a:close/>
                <a:moveTo>
                  <a:pt x="3619205" y="18459"/>
                </a:moveTo>
                <a:lnTo>
                  <a:pt x="3663182" y="18459"/>
                </a:lnTo>
                <a:lnTo>
                  <a:pt x="3663182" y="139531"/>
                </a:lnTo>
                <a:lnTo>
                  <a:pt x="3619205" y="139531"/>
                </a:lnTo>
                <a:close/>
                <a:moveTo>
                  <a:pt x="2577427" y="15563"/>
                </a:moveTo>
                <a:lnTo>
                  <a:pt x="2708815" y="15563"/>
                </a:lnTo>
                <a:lnTo>
                  <a:pt x="2708815" y="28594"/>
                </a:lnTo>
                <a:lnTo>
                  <a:pt x="2649998" y="28594"/>
                </a:lnTo>
                <a:lnTo>
                  <a:pt x="2649998" y="67322"/>
                </a:lnTo>
                <a:lnTo>
                  <a:pt x="2718407" y="67322"/>
                </a:lnTo>
                <a:lnTo>
                  <a:pt x="2718407" y="80714"/>
                </a:lnTo>
                <a:lnTo>
                  <a:pt x="2651265" y="80714"/>
                </a:lnTo>
                <a:cubicBezTo>
                  <a:pt x="2653799" y="89039"/>
                  <a:pt x="2657146" y="96670"/>
                  <a:pt x="2661309" y="103608"/>
                </a:cubicBezTo>
                <a:cubicBezTo>
                  <a:pt x="2665471" y="110545"/>
                  <a:pt x="2670569" y="116970"/>
                  <a:pt x="2676601" y="122882"/>
                </a:cubicBezTo>
                <a:cubicBezTo>
                  <a:pt x="2682634" y="128793"/>
                  <a:pt x="2689571" y="134283"/>
                  <a:pt x="2697413" y="139350"/>
                </a:cubicBezTo>
                <a:cubicBezTo>
                  <a:pt x="2705255" y="144418"/>
                  <a:pt x="2714123" y="149123"/>
                  <a:pt x="2724017" y="153466"/>
                </a:cubicBezTo>
                <a:lnTo>
                  <a:pt x="2715511" y="167401"/>
                </a:lnTo>
                <a:cubicBezTo>
                  <a:pt x="2705738" y="162334"/>
                  <a:pt x="2697021" y="157237"/>
                  <a:pt x="2689360" y="152109"/>
                </a:cubicBezTo>
                <a:cubicBezTo>
                  <a:pt x="2681699" y="146981"/>
                  <a:pt x="2674973" y="141673"/>
                  <a:pt x="2669181" y="136183"/>
                </a:cubicBezTo>
                <a:cubicBezTo>
                  <a:pt x="2663390" y="130694"/>
                  <a:pt x="2658413" y="124872"/>
                  <a:pt x="2654251" y="118719"/>
                </a:cubicBezTo>
                <a:cubicBezTo>
                  <a:pt x="2650089" y="112566"/>
                  <a:pt x="2646680" y="105870"/>
                  <a:pt x="2644025" y="98631"/>
                </a:cubicBezTo>
                <a:cubicBezTo>
                  <a:pt x="2639200" y="110696"/>
                  <a:pt x="2630995" y="122520"/>
                  <a:pt x="2619413" y="134102"/>
                </a:cubicBezTo>
                <a:cubicBezTo>
                  <a:pt x="2607831" y="145684"/>
                  <a:pt x="2592025" y="156543"/>
                  <a:pt x="2571998" y="166678"/>
                </a:cubicBezTo>
                <a:lnTo>
                  <a:pt x="2562768" y="154009"/>
                </a:lnTo>
                <a:cubicBezTo>
                  <a:pt x="2605599" y="133861"/>
                  <a:pt x="2629547" y="109429"/>
                  <a:pt x="2634615" y="80714"/>
                </a:cubicBezTo>
                <a:lnTo>
                  <a:pt x="2567835" y="80714"/>
                </a:lnTo>
                <a:lnTo>
                  <a:pt x="2567835" y="67322"/>
                </a:lnTo>
                <a:lnTo>
                  <a:pt x="2635701" y="67322"/>
                </a:lnTo>
                <a:lnTo>
                  <a:pt x="2635701" y="28594"/>
                </a:lnTo>
                <a:lnTo>
                  <a:pt x="2577427" y="28594"/>
                </a:lnTo>
                <a:close/>
                <a:moveTo>
                  <a:pt x="858041" y="14659"/>
                </a:moveTo>
                <a:lnTo>
                  <a:pt x="1001011" y="14659"/>
                </a:lnTo>
                <a:lnTo>
                  <a:pt x="1001011" y="28413"/>
                </a:lnTo>
                <a:lnTo>
                  <a:pt x="947623" y="28413"/>
                </a:lnTo>
                <a:cubicBezTo>
                  <a:pt x="941350" y="39995"/>
                  <a:pt x="934473" y="50974"/>
                  <a:pt x="926992" y="61350"/>
                </a:cubicBezTo>
                <a:lnTo>
                  <a:pt x="936222" y="61893"/>
                </a:lnTo>
                <a:lnTo>
                  <a:pt x="936222" y="166135"/>
                </a:lnTo>
                <a:lnTo>
                  <a:pt x="922287" y="166135"/>
                </a:lnTo>
                <a:lnTo>
                  <a:pt x="922287" y="67684"/>
                </a:lnTo>
                <a:cubicBezTo>
                  <a:pt x="913841" y="78663"/>
                  <a:pt x="904401" y="89160"/>
                  <a:pt x="893964" y="99174"/>
                </a:cubicBezTo>
                <a:cubicBezTo>
                  <a:pt x="883528" y="109188"/>
                  <a:pt x="871795" y="118900"/>
                  <a:pt x="858765" y="128311"/>
                </a:cubicBezTo>
                <a:lnTo>
                  <a:pt x="848630" y="116909"/>
                </a:lnTo>
                <a:cubicBezTo>
                  <a:pt x="867813" y="103879"/>
                  <a:pt x="884101" y="90004"/>
                  <a:pt x="897493" y="75285"/>
                </a:cubicBezTo>
                <a:cubicBezTo>
                  <a:pt x="910885" y="60566"/>
                  <a:pt x="922106" y="44942"/>
                  <a:pt x="931155" y="28413"/>
                </a:cubicBezTo>
                <a:lnTo>
                  <a:pt x="858041" y="28413"/>
                </a:lnTo>
                <a:close/>
                <a:moveTo>
                  <a:pt x="199616" y="14478"/>
                </a:moveTo>
                <a:lnTo>
                  <a:pt x="325031" y="14478"/>
                </a:lnTo>
                <a:lnTo>
                  <a:pt x="325031" y="27870"/>
                </a:lnTo>
                <a:lnTo>
                  <a:pt x="271463" y="27870"/>
                </a:lnTo>
                <a:lnTo>
                  <a:pt x="271463" y="71304"/>
                </a:lnTo>
                <a:lnTo>
                  <a:pt x="339509" y="71304"/>
                </a:lnTo>
                <a:lnTo>
                  <a:pt x="339509" y="84515"/>
                </a:lnTo>
                <a:lnTo>
                  <a:pt x="271463" y="84515"/>
                </a:lnTo>
                <a:lnTo>
                  <a:pt x="271463" y="138988"/>
                </a:lnTo>
                <a:cubicBezTo>
                  <a:pt x="271463" y="143211"/>
                  <a:pt x="271131" y="146680"/>
                  <a:pt x="270467" y="149394"/>
                </a:cubicBezTo>
                <a:cubicBezTo>
                  <a:pt x="269804" y="152109"/>
                  <a:pt x="268567" y="154281"/>
                  <a:pt x="266757" y="155910"/>
                </a:cubicBezTo>
                <a:cubicBezTo>
                  <a:pt x="264948" y="157538"/>
                  <a:pt x="262474" y="158775"/>
                  <a:pt x="259337" y="159620"/>
                </a:cubicBezTo>
                <a:cubicBezTo>
                  <a:pt x="256200" y="160464"/>
                  <a:pt x="252159" y="161067"/>
                  <a:pt x="247212" y="161429"/>
                </a:cubicBezTo>
                <a:lnTo>
                  <a:pt x="228934" y="162877"/>
                </a:lnTo>
                <a:lnTo>
                  <a:pt x="224590" y="148942"/>
                </a:lnTo>
                <a:lnTo>
                  <a:pt x="241602" y="147856"/>
                </a:lnTo>
                <a:cubicBezTo>
                  <a:pt x="244739" y="147736"/>
                  <a:pt x="247272" y="147434"/>
                  <a:pt x="249203" y="146951"/>
                </a:cubicBezTo>
                <a:cubicBezTo>
                  <a:pt x="251133" y="146469"/>
                  <a:pt x="252641" y="145745"/>
                  <a:pt x="253727" y="144780"/>
                </a:cubicBezTo>
                <a:cubicBezTo>
                  <a:pt x="254813" y="143814"/>
                  <a:pt x="255537" y="142548"/>
                  <a:pt x="255899" y="140979"/>
                </a:cubicBezTo>
                <a:cubicBezTo>
                  <a:pt x="256261" y="139411"/>
                  <a:pt x="256442" y="137360"/>
                  <a:pt x="256442" y="134826"/>
                </a:cubicBezTo>
                <a:lnTo>
                  <a:pt x="256442" y="84515"/>
                </a:lnTo>
                <a:lnTo>
                  <a:pt x="184957" y="84515"/>
                </a:lnTo>
                <a:lnTo>
                  <a:pt x="184957" y="71304"/>
                </a:lnTo>
                <a:lnTo>
                  <a:pt x="256442" y="71304"/>
                </a:lnTo>
                <a:lnTo>
                  <a:pt x="256442" y="27870"/>
                </a:lnTo>
                <a:lnTo>
                  <a:pt x="199616" y="27870"/>
                </a:lnTo>
                <a:close/>
                <a:moveTo>
                  <a:pt x="49587" y="12849"/>
                </a:moveTo>
                <a:lnTo>
                  <a:pt x="161792" y="12849"/>
                </a:lnTo>
                <a:lnTo>
                  <a:pt x="161792" y="24974"/>
                </a:lnTo>
                <a:lnTo>
                  <a:pt x="62618" y="24974"/>
                </a:lnTo>
                <a:lnTo>
                  <a:pt x="62618" y="71666"/>
                </a:lnTo>
                <a:cubicBezTo>
                  <a:pt x="62618" y="82645"/>
                  <a:pt x="62256" y="92387"/>
                  <a:pt x="61532" y="100893"/>
                </a:cubicBezTo>
                <a:cubicBezTo>
                  <a:pt x="60808" y="109399"/>
                  <a:pt x="59631" y="117302"/>
                  <a:pt x="58003" y="124601"/>
                </a:cubicBezTo>
                <a:cubicBezTo>
                  <a:pt x="56374" y="131900"/>
                  <a:pt x="54202" y="138958"/>
                  <a:pt x="51488" y="145775"/>
                </a:cubicBezTo>
                <a:cubicBezTo>
                  <a:pt x="48773" y="152592"/>
                  <a:pt x="45425" y="159801"/>
                  <a:pt x="41443" y="167401"/>
                </a:cubicBezTo>
                <a:lnTo>
                  <a:pt x="29318" y="161610"/>
                </a:lnTo>
                <a:cubicBezTo>
                  <a:pt x="33300" y="154130"/>
                  <a:pt x="36587" y="147132"/>
                  <a:pt x="39181" y="140617"/>
                </a:cubicBezTo>
                <a:cubicBezTo>
                  <a:pt x="41775" y="134102"/>
                  <a:pt x="43826" y="127436"/>
                  <a:pt x="45334" y="120619"/>
                </a:cubicBezTo>
                <a:cubicBezTo>
                  <a:pt x="46843" y="113803"/>
                  <a:pt x="47928" y="106534"/>
                  <a:pt x="48592" y="98812"/>
                </a:cubicBezTo>
                <a:cubicBezTo>
                  <a:pt x="49256" y="91090"/>
                  <a:pt x="49587" y="82223"/>
                  <a:pt x="49587" y="72209"/>
                </a:cubicBezTo>
                <a:close/>
                <a:moveTo>
                  <a:pt x="2056447" y="12668"/>
                </a:moveTo>
                <a:lnTo>
                  <a:pt x="2187111" y="12668"/>
                </a:lnTo>
                <a:lnTo>
                  <a:pt x="2187111" y="50311"/>
                </a:lnTo>
                <a:lnTo>
                  <a:pt x="2069659" y="50311"/>
                </a:lnTo>
                <a:lnTo>
                  <a:pt x="2069659" y="69856"/>
                </a:lnTo>
                <a:cubicBezTo>
                  <a:pt x="2069659" y="81318"/>
                  <a:pt x="2069267" y="91543"/>
                  <a:pt x="2068482" y="100531"/>
                </a:cubicBezTo>
                <a:cubicBezTo>
                  <a:pt x="2067698" y="109520"/>
                  <a:pt x="2066461" y="117844"/>
                  <a:pt x="2064772" y="125506"/>
                </a:cubicBezTo>
                <a:cubicBezTo>
                  <a:pt x="2063083" y="133167"/>
                  <a:pt x="2060851" y="140376"/>
                  <a:pt x="2058076" y="147132"/>
                </a:cubicBezTo>
                <a:cubicBezTo>
                  <a:pt x="2055301" y="153889"/>
                  <a:pt x="2051863" y="160705"/>
                  <a:pt x="2047761" y="167582"/>
                </a:cubicBezTo>
                <a:lnTo>
                  <a:pt x="2035816" y="159981"/>
                </a:lnTo>
                <a:cubicBezTo>
                  <a:pt x="2039677" y="153708"/>
                  <a:pt x="2042905" y="147615"/>
                  <a:pt x="2045499" y="141703"/>
                </a:cubicBezTo>
                <a:cubicBezTo>
                  <a:pt x="2048092" y="135791"/>
                  <a:pt x="2050204" y="129517"/>
                  <a:pt x="2051833" y="122882"/>
                </a:cubicBezTo>
                <a:cubicBezTo>
                  <a:pt x="2053461" y="116246"/>
                  <a:pt x="2054638" y="108886"/>
                  <a:pt x="2055362" y="100803"/>
                </a:cubicBezTo>
                <a:cubicBezTo>
                  <a:pt x="2056085" y="92719"/>
                  <a:pt x="2056447" y="83369"/>
                  <a:pt x="2056447" y="72752"/>
                </a:cubicBezTo>
                <a:close/>
                <a:moveTo>
                  <a:pt x="2835202" y="12487"/>
                </a:moveTo>
                <a:lnTo>
                  <a:pt x="2888590" y="12487"/>
                </a:lnTo>
                <a:lnTo>
                  <a:pt x="2888590" y="25879"/>
                </a:lnTo>
                <a:cubicBezTo>
                  <a:pt x="2886900" y="33842"/>
                  <a:pt x="2885000" y="41714"/>
                  <a:pt x="2882889" y="49496"/>
                </a:cubicBezTo>
                <a:cubicBezTo>
                  <a:pt x="2880777" y="57278"/>
                  <a:pt x="2878274" y="64970"/>
                  <a:pt x="2875378" y="72571"/>
                </a:cubicBezTo>
                <a:cubicBezTo>
                  <a:pt x="2878757" y="77276"/>
                  <a:pt x="2881531" y="81559"/>
                  <a:pt x="2883703" y="85420"/>
                </a:cubicBezTo>
                <a:cubicBezTo>
                  <a:pt x="2885875" y="89281"/>
                  <a:pt x="2887624" y="92930"/>
                  <a:pt x="2888951" y="96369"/>
                </a:cubicBezTo>
                <a:cubicBezTo>
                  <a:pt x="2890279" y="99807"/>
                  <a:pt x="2891214" y="103185"/>
                  <a:pt x="2891757" y="106503"/>
                </a:cubicBezTo>
                <a:cubicBezTo>
                  <a:pt x="2892299" y="109821"/>
                  <a:pt x="2892571" y="113230"/>
                  <a:pt x="2892571" y="116728"/>
                </a:cubicBezTo>
                <a:cubicBezTo>
                  <a:pt x="2892571" y="121796"/>
                  <a:pt x="2892088" y="125988"/>
                  <a:pt x="2891123" y="129306"/>
                </a:cubicBezTo>
                <a:cubicBezTo>
                  <a:pt x="2890158" y="132624"/>
                  <a:pt x="2888650" y="135309"/>
                  <a:pt x="2886599" y="137360"/>
                </a:cubicBezTo>
                <a:cubicBezTo>
                  <a:pt x="2884548" y="139411"/>
                  <a:pt x="2881954" y="140919"/>
                  <a:pt x="2878817" y="141884"/>
                </a:cubicBezTo>
                <a:cubicBezTo>
                  <a:pt x="2875680" y="142849"/>
                  <a:pt x="2871880" y="143573"/>
                  <a:pt x="2867415" y="144056"/>
                </a:cubicBezTo>
                <a:lnTo>
                  <a:pt x="2858547" y="144961"/>
                </a:lnTo>
                <a:lnTo>
                  <a:pt x="2854928" y="132292"/>
                </a:lnTo>
                <a:lnTo>
                  <a:pt x="2865605" y="131568"/>
                </a:lnTo>
                <a:cubicBezTo>
                  <a:pt x="2870794" y="131086"/>
                  <a:pt x="2874474" y="129728"/>
                  <a:pt x="2876645" y="127496"/>
                </a:cubicBezTo>
                <a:cubicBezTo>
                  <a:pt x="2878817" y="125264"/>
                  <a:pt x="2879903" y="121072"/>
                  <a:pt x="2879903" y="114919"/>
                </a:cubicBezTo>
                <a:cubicBezTo>
                  <a:pt x="2879903" y="109610"/>
                  <a:pt x="2878696" y="103789"/>
                  <a:pt x="2876283" y="97455"/>
                </a:cubicBezTo>
                <a:cubicBezTo>
                  <a:pt x="2873870" y="91120"/>
                  <a:pt x="2869105" y="83610"/>
                  <a:pt x="2861986" y="74923"/>
                </a:cubicBezTo>
                <a:cubicBezTo>
                  <a:pt x="2865123" y="66960"/>
                  <a:pt x="2867868" y="58786"/>
                  <a:pt x="2870221" y="50401"/>
                </a:cubicBezTo>
                <a:cubicBezTo>
                  <a:pt x="2872573" y="42016"/>
                  <a:pt x="2874594" y="33480"/>
                  <a:pt x="2876283" y="24793"/>
                </a:cubicBezTo>
                <a:lnTo>
                  <a:pt x="2847870" y="24793"/>
                </a:lnTo>
                <a:lnTo>
                  <a:pt x="2847870" y="166678"/>
                </a:lnTo>
                <a:lnTo>
                  <a:pt x="2835202" y="166678"/>
                </a:lnTo>
                <a:close/>
                <a:moveTo>
                  <a:pt x="1885178" y="9410"/>
                </a:moveTo>
                <a:lnTo>
                  <a:pt x="2011318" y="9410"/>
                </a:lnTo>
                <a:lnTo>
                  <a:pt x="2011318" y="72752"/>
                </a:lnTo>
                <a:lnTo>
                  <a:pt x="1954854" y="72752"/>
                </a:lnTo>
                <a:lnTo>
                  <a:pt x="1954854" y="87953"/>
                </a:lnTo>
                <a:lnTo>
                  <a:pt x="2015842" y="87953"/>
                </a:lnTo>
                <a:lnTo>
                  <a:pt x="2015842" y="99717"/>
                </a:lnTo>
                <a:lnTo>
                  <a:pt x="1954854" y="99717"/>
                </a:lnTo>
                <a:lnTo>
                  <a:pt x="1954854" y="115281"/>
                </a:lnTo>
                <a:lnTo>
                  <a:pt x="2027606" y="115281"/>
                </a:lnTo>
                <a:lnTo>
                  <a:pt x="2027606" y="127044"/>
                </a:lnTo>
                <a:lnTo>
                  <a:pt x="1870881" y="127044"/>
                </a:lnTo>
                <a:lnTo>
                  <a:pt x="1870881" y="115281"/>
                </a:lnTo>
                <a:lnTo>
                  <a:pt x="1942367" y="115281"/>
                </a:lnTo>
                <a:lnTo>
                  <a:pt x="1942367" y="99717"/>
                </a:lnTo>
                <a:lnTo>
                  <a:pt x="1880654" y="99717"/>
                </a:lnTo>
                <a:lnTo>
                  <a:pt x="1880654" y="87953"/>
                </a:lnTo>
                <a:lnTo>
                  <a:pt x="1942367" y="87953"/>
                </a:lnTo>
                <a:lnTo>
                  <a:pt x="1942367" y="72752"/>
                </a:lnTo>
                <a:lnTo>
                  <a:pt x="1885178" y="72752"/>
                </a:lnTo>
                <a:close/>
                <a:moveTo>
                  <a:pt x="15021" y="8143"/>
                </a:moveTo>
                <a:cubicBezTo>
                  <a:pt x="17072" y="9471"/>
                  <a:pt x="19455" y="11099"/>
                  <a:pt x="22170" y="13030"/>
                </a:cubicBezTo>
                <a:cubicBezTo>
                  <a:pt x="24884" y="14960"/>
                  <a:pt x="27629" y="17041"/>
                  <a:pt x="30404" y="19273"/>
                </a:cubicBezTo>
                <a:cubicBezTo>
                  <a:pt x="33179" y="21505"/>
                  <a:pt x="35863" y="23707"/>
                  <a:pt x="38457" y="25879"/>
                </a:cubicBezTo>
                <a:cubicBezTo>
                  <a:pt x="41051" y="28051"/>
                  <a:pt x="43253" y="30041"/>
                  <a:pt x="45063" y="31851"/>
                </a:cubicBezTo>
                <a:lnTo>
                  <a:pt x="37281" y="42891"/>
                </a:lnTo>
                <a:cubicBezTo>
                  <a:pt x="35471" y="41081"/>
                  <a:pt x="33269" y="38970"/>
                  <a:pt x="30675" y="36557"/>
                </a:cubicBezTo>
                <a:cubicBezTo>
                  <a:pt x="28081" y="34144"/>
                  <a:pt x="25367" y="31761"/>
                  <a:pt x="22532" y="29408"/>
                </a:cubicBezTo>
                <a:cubicBezTo>
                  <a:pt x="19696" y="27055"/>
                  <a:pt x="16952" y="24823"/>
                  <a:pt x="14297" y="22712"/>
                </a:cubicBezTo>
                <a:cubicBezTo>
                  <a:pt x="11643" y="20601"/>
                  <a:pt x="9411" y="18942"/>
                  <a:pt x="7601" y="17735"/>
                </a:cubicBezTo>
                <a:close/>
                <a:moveTo>
                  <a:pt x="3762718" y="7962"/>
                </a:moveTo>
                <a:lnTo>
                  <a:pt x="3764347" y="20450"/>
                </a:lnTo>
                <a:cubicBezTo>
                  <a:pt x="3759279" y="21415"/>
                  <a:pt x="3753549" y="22380"/>
                  <a:pt x="3747154" y="23345"/>
                </a:cubicBezTo>
                <a:cubicBezTo>
                  <a:pt x="3740760" y="24311"/>
                  <a:pt x="3733943" y="25276"/>
                  <a:pt x="3726704" y="26241"/>
                </a:cubicBezTo>
                <a:lnTo>
                  <a:pt x="3726704" y="89763"/>
                </a:lnTo>
                <a:lnTo>
                  <a:pt x="3772671" y="89763"/>
                </a:lnTo>
                <a:lnTo>
                  <a:pt x="3772671" y="102612"/>
                </a:lnTo>
                <a:lnTo>
                  <a:pt x="3726704" y="102612"/>
                </a:lnTo>
                <a:lnTo>
                  <a:pt x="3726704" y="141341"/>
                </a:lnTo>
                <a:cubicBezTo>
                  <a:pt x="3726704" y="145323"/>
                  <a:pt x="3726281" y="148701"/>
                  <a:pt x="3725437" y="151476"/>
                </a:cubicBezTo>
                <a:cubicBezTo>
                  <a:pt x="3724593" y="154251"/>
                  <a:pt x="3723175" y="156483"/>
                  <a:pt x="3721184" y="158172"/>
                </a:cubicBezTo>
                <a:cubicBezTo>
                  <a:pt x="3719193" y="159861"/>
                  <a:pt x="3716509" y="161158"/>
                  <a:pt x="3713131" y="162063"/>
                </a:cubicBezTo>
                <a:cubicBezTo>
                  <a:pt x="3709752" y="162968"/>
                  <a:pt x="3705469" y="163541"/>
                  <a:pt x="3700281" y="163782"/>
                </a:cubicBezTo>
                <a:lnTo>
                  <a:pt x="3690147" y="164506"/>
                </a:lnTo>
                <a:lnTo>
                  <a:pt x="3685985" y="151476"/>
                </a:lnTo>
                <a:lnTo>
                  <a:pt x="3698653" y="150752"/>
                </a:lnTo>
                <a:cubicBezTo>
                  <a:pt x="3701910" y="150631"/>
                  <a:pt x="3704505" y="150329"/>
                  <a:pt x="3706435" y="149847"/>
                </a:cubicBezTo>
                <a:cubicBezTo>
                  <a:pt x="3708365" y="149364"/>
                  <a:pt x="3709873" y="148610"/>
                  <a:pt x="3710959" y="147585"/>
                </a:cubicBezTo>
                <a:cubicBezTo>
                  <a:pt x="3712045" y="146559"/>
                  <a:pt x="3712769" y="145232"/>
                  <a:pt x="3713131" y="143603"/>
                </a:cubicBezTo>
                <a:cubicBezTo>
                  <a:pt x="3713493" y="141974"/>
                  <a:pt x="3713673" y="139954"/>
                  <a:pt x="3713673" y="137541"/>
                </a:cubicBezTo>
                <a:lnTo>
                  <a:pt x="3713673" y="102612"/>
                </a:lnTo>
                <a:lnTo>
                  <a:pt x="3668611" y="102612"/>
                </a:lnTo>
                <a:lnTo>
                  <a:pt x="3668611" y="89763"/>
                </a:lnTo>
                <a:lnTo>
                  <a:pt x="3713673" y="89763"/>
                </a:lnTo>
                <a:lnTo>
                  <a:pt x="3713673" y="27689"/>
                </a:lnTo>
                <a:cubicBezTo>
                  <a:pt x="3706797" y="28413"/>
                  <a:pt x="3700040" y="29016"/>
                  <a:pt x="3693405" y="29499"/>
                </a:cubicBezTo>
                <a:cubicBezTo>
                  <a:pt x="3686769" y="29981"/>
                  <a:pt x="3680555" y="30343"/>
                  <a:pt x="3674764" y="30584"/>
                </a:cubicBezTo>
                <a:lnTo>
                  <a:pt x="3672593" y="18097"/>
                </a:lnTo>
                <a:cubicBezTo>
                  <a:pt x="3679590" y="17856"/>
                  <a:pt x="3687161" y="17373"/>
                  <a:pt x="3695305" y="16649"/>
                </a:cubicBezTo>
                <a:cubicBezTo>
                  <a:pt x="3703449" y="15925"/>
                  <a:pt x="3711592" y="15111"/>
                  <a:pt x="3719736" y="14206"/>
                </a:cubicBezTo>
                <a:cubicBezTo>
                  <a:pt x="3727880" y="13301"/>
                  <a:pt x="3735692" y="12306"/>
                  <a:pt x="3743173" y="11220"/>
                </a:cubicBezTo>
                <a:cubicBezTo>
                  <a:pt x="3750653" y="10134"/>
                  <a:pt x="3757168" y="9048"/>
                  <a:pt x="3762718" y="7962"/>
                </a:cubicBezTo>
                <a:close/>
                <a:moveTo>
                  <a:pt x="1760125" y="5067"/>
                </a:moveTo>
                <a:lnTo>
                  <a:pt x="1774784" y="5610"/>
                </a:lnTo>
                <a:lnTo>
                  <a:pt x="1774784" y="142608"/>
                </a:lnTo>
                <a:cubicBezTo>
                  <a:pt x="1774784" y="146348"/>
                  <a:pt x="1774422" y="149425"/>
                  <a:pt x="1773698" y="151838"/>
                </a:cubicBezTo>
                <a:cubicBezTo>
                  <a:pt x="1772974" y="154251"/>
                  <a:pt x="1771677" y="156241"/>
                  <a:pt x="1769807" y="157810"/>
                </a:cubicBezTo>
                <a:cubicBezTo>
                  <a:pt x="1767937" y="159378"/>
                  <a:pt x="1765463" y="160555"/>
                  <a:pt x="1762387" y="161339"/>
                </a:cubicBezTo>
                <a:cubicBezTo>
                  <a:pt x="1759310" y="162123"/>
                  <a:pt x="1755419" y="162696"/>
                  <a:pt x="1750714" y="163058"/>
                </a:cubicBezTo>
                <a:lnTo>
                  <a:pt x="1737865" y="164144"/>
                </a:lnTo>
                <a:lnTo>
                  <a:pt x="1732435" y="149485"/>
                </a:lnTo>
                <a:cubicBezTo>
                  <a:pt x="1734245" y="149364"/>
                  <a:pt x="1736176" y="149244"/>
                  <a:pt x="1738227" y="149123"/>
                </a:cubicBezTo>
                <a:cubicBezTo>
                  <a:pt x="1739916" y="149002"/>
                  <a:pt x="1741846" y="148882"/>
                  <a:pt x="1744018" y="148761"/>
                </a:cubicBezTo>
                <a:cubicBezTo>
                  <a:pt x="1746190" y="148640"/>
                  <a:pt x="1748361" y="148459"/>
                  <a:pt x="1750533" y="148218"/>
                </a:cubicBezTo>
                <a:cubicBezTo>
                  <a:pt x="1752584" y="148097"/>
                  <a:pt x="1754243" y="147826"/>
                  <a:pt x="1755510" y="147404"/>
                </a:cubicBezTo>
                <a:cubicBezTo>
                  <a:pt x="1756777" y="146981"/>
                  <a:pt x="1757742" y="146378"/>
                  <a:pt x="1758405" y="145594"/>
                </a:cubicBezTo>
                <a:cubicBezTo>
                  <a:pt x="1759069" y="144810"/>
                  <a:pt x="1759521" y="143694"/>
                  <a:pt x="1759763" y="142246"/>
                </a:cubicBezTo>
                <a:cubicBezTo>
                  <a:pt x="1760004" y="140798"/>
                  <a:pt x="1760125" y="138988"/>
                  <a:pt x="1760125" y="136817"/>
                </a:cubicBezTo>
                <a:close/>
                <a:moveTo>
                  <a:pt x="3331388" y="4705"/>
                </a:moveTo>
                <a:lnTo>
                  <a:pt x="3344961" y="5248"/>
                </a:lnTo>
                <a:cubicBezTo>
                  <a:pt x="3344961" y="5730"/>
                  <a:pt x="3344961" y="6937"/>
                  <a:pt x="3344961" y="8867"/>
                </a:cubicBezTo>
                <a:cubicBezTo>
                  <a:pt x="3344961" y="10798"/>
                  <a:pt x="3344931" y="12939"/>
                  <a:pt x="3344871" y="15292"/>
                </a:cubicBezTo>
                <a:cubicBezTo>
                  <a:pt x="3344810" y="17645"/>
                  <a:pt x="3344749" y="19967"/>
                  <a:pt x="3344689" y="22260"/>
                </a:cubicBezTo>
                <a:cubicBezTo>
                  <a:pt x="3344629" y="24552"/>
                  <a:pt x="3344599" y="26241"/>
                  <a:pt x="3344599" y="27327"/>
                </a:cubicBezTo>
                <a:cubicBezTo>
                  <a:pt x="3344599" y="28292"/>
                  <a:pt x="3344599" y="29167"/>
                  <a:pt x="3344599" y="29951"/>
                </a:cubicBezTo>
                <a:cubicBezTo>
                  <a:pt x="3344599" y="30735"/>
                  <a:pt x="3344539" y="31550"/>
                  <a:pt x="3344418" y="32394"/>
                </a:cubicBezTo>
                <a:cubicBezTo>
                  <a:pt x="3345625" y="45424"/>
                  <a:pt x="3348067" y="57550"/>
                  <a:pt x="3351747" y="68770"/>
                </a:cubicBezTo>
                <a:cubicBezTo>
                  <a:pt x="3355427" y="79991"/>
                  <a:pt x="3360344" y="90547"/>
                  <a:pt x="3366497" y="100441"/>
                </a:cubicBezTo>
                <a:cubicBezTo>
                  <a:pt x="3372650" y="110334"/>
                  <a:pt x="3379979" y="119654"/>
                  <a:pt x="3388485" y="128401"/>
                </a:cubicBezTo>
                <a:cubicBezTo>
                  <a:pt x="3396991" y="137148"/>
                  <a:pt x="3406613" y="145503"/>
                  <a:pt x="3417351" y="153466"/>
                </a:cubicBezTo>
                <a:lnTo>
                  <a:pt x="3407216" y="165773"/>
                </a:lnTo>
                <a:cubicBezTo>
                  <a:pt x="3390084" y="151898"/>
                  <a:pt x="3375787" y="137118"/>
                  <a:pt x="3364325" y="121434"/>
                </a:cubicBezTo>
                <a:cubicBezTo>
                  <a:pt x="3352863" y="105749"/>
                  <a:pt x="3344418" y="88677"/>
                  <a:pt x="3338989" y="70218"/>
                </a:cubicBezTo>
                <a:cubicBezTo>
                  <a:pt x="3334283" y="88195"/>
                  <a:pt x="3326321" y="104844"/>
                  <a:pt x="3315100" y="120167"/>
                </a:cubicBezTo>
                <a:cubicBezTo>
                  <a:pt x="3303879" y="135490"/>
                  <a:pt x="3288979" y="150209"/>
                  <a:pt x="3270399" y="164325"/>
                </a:cubicBezTo>
                <a:lnTo>
                  <a:pt x="3260445" y="152562"/>
                </a:lnTo>
                <a:cubicBezTo>
                  <a:pt x="3273114" y="143392"/>
                  <a:pt x="3283882" y="134132"/>
                  <a:pt x="3292750" y="124782"/>
                </a:cubicBezTo>
                <a:cubicBezTo>
                  <a:pt x="3301617" y="115431"/>
                  <a:pt x="3308857" y="105538"/>
                  <a:pt x="3314467" y="95102"/>
                </a:cubicBezTo>
                <a:cubicBezTo>
                  <a:pt x="3320077" y="84666"/>
                  <a:pt x="3324179" y="73475"/>
                  <a:pt x="3326773" y="61531"/>
                </a:cubicBezTo>
                <a:cubicBezTo>
                  <a:pt x="3329367" y="49587"/>
                  <a:pt x="3330785" y="36436"/>
                  <a:pt x="3331026" y="22079"/>
                </a:cubicBezTo>
                <a:cubicBezTo>
                  <a:pt x="3331026" y="21355"/>
                  <a:pt x="3331056" y="20118"/>
                  <a:pt x="3331117" y="18369"/>
                </a:cubicBezTo>
                <a:cubicBezTo>
                  <a:pt x="3331177" y="16619"/>
                  <a:pt x="3331237" y="14809"/>
                  <a:pt x="3331297" y="12939"/>
                </a:cubicBezTo>
                <a:cubicBezTo>
                  <a:pt x="3331357" y="11069"/>
                  <a:pt x="3331388" y="9350"/>
                  <a:pt x="3331388" y="7782"/>
                </a:cubicBezTo>
                <a:cubicBezTo>
                  <a:pt x="3331388" y="6213"/>
                  <a:pt x="3331388" y="5188"/>
                  <a:pt x="3331388" y="4705"/>
                </a:cubicBezTo>
                <a:close/>
                <a:moveTo>
                  <a:pt x="2769870" y="3257"/>
                </a:moveTo>
                <a:lnTo>
                  <a:pt x="2781633" y="3800"/>
                </a:lnTo>
                <a:lnTo>
                  <a:pt x="2781633" y="23888"/>
                </a:lnTo>
                <a:lnTo>
                  <a:pt x="2804074" y="23888"/>
                </a:lnTo>
                <a:lnTo>
                  <a:pt x="2804074" y="35109"/>
                </a:lnTo>
                <a:lnTo>
                  <a:pt x="2781633" y="35109"/>
                </a:lnTo>
                <a:lnTo>
                  <a:pt x="2781633" y="57369"/>
                </a:lnTo>
                <a:lnTo>
                  <a:pt x="2789415" y="57369"/>
                </a:lnTo>
                <a:cubicBezTo>
                  <a:pt x="2794845" y="51095"/>
                  <a:pt x="2799701" y="44429"/>
                  <a:pt x="2803984" y="37371"/>
                </a:cubicBezTo>
                <a:cubicBezTo>
                  <a:pt x="2808267" y="30313"/>
                  <a:pt x="2812158" y="22621"/>
                  <a:pt x="2815657" y="14297"/>
                </a:cubicBezTo>
                <a:lnTo>
                  <a:pt x="2828506" y="17735"/>
                </a:lnTo>
                <a:cubicBezTo>
                  <a:pt x="2824886" y="25457"/>
                  <a:pt x="2821176" y="32545"/>
                  <a:pt x="2817376" y="39000"/>
                </a:cubicBezTo>
                <a:cubicBezTo>
                  <a:pt x="2813575" y="45454"/>
                  <a:pt x="2809564" y="51577"/>
                  <a:pt x="2805341" y="57369"/>
                </a:cubicBezTo>
                <a:lnTo>
                  <a:pt x="2829049" y="57369"/>
                </a:lnTo>
                <a:lnTo>
                  <a:pt x="2829049" y="68951"/>
                </a:lnTo>
                <a:lnTo>
                  <a:pt x="2795749" y="68951"/>
                </a:lnTo>
                <a:cubicBezTo>
                  <a:pt x="2790320" y="74863"/>
                  <a:pt x="2784287" y="80714"/>
                  <a:pt x="2777652" y="86506"/>
                </a:cubicBezTo>
                <a:lnTo>
                  <a:pt x="2815295" y="86506"/>
                </a:lnTo>
                <a:lnTo>
                  <a:pt x="2815295" y="158172"/>
                </a:lnTo>
                <a:lnTo>
                  <a:pt x="2753944" y="158172"/>
                </a:lnTo>
                <a:lnTo>
                  <a:pt x="2753944" y="104603"/>
                </a:lnTo>
                <a:cubicBezTo>
                  <a:pt x="2751531" y="106292"/>
                  <a:pt x="2749088" y="107951"/>
                  <a:pt x="2746615" y="109580"/>
                </a:cubicBezTo>
                <a:cubicBezTo>
                  <a:pt x="2744141" y="111209"/>
                  <a:pt x="2741578" y="112868"/>
                  <a:pt x="2738923" y="114557"/>
                </a:cubicBezTo>
                <a:lnTo>
                  <a:pt x="2730599" y="103698"/>
                </a:lnTo>
                <a:cubicBezTo>
                  <a:pt x="2740371" y="97907"/>
                  <a:pt x="2749179" y="92176"/>
                  <a:pt x="2757021" y="86506"/>
                </a:cubicBezTo>
                <a:cubicBezTo>
                  <a:pt x="2764863" y="80835"/>
                  <a:pt x="2771981" y="74984"/>
                  <a:pt x="2778376" y="68951"/>
                </a:cubicBezTo>
                <a:lnTo>
                  <a:pt x="2737475" y="68951"/>
                </a:lnTo>
                <a:lnTo>
                  <a:pt x="2737475" y="57369"/>
                </a:lnTo>
                <a:lnTo>
                  <a:pt x="2769870" y="57369"/>
                </a:lnTo>
                <a:lnTo>
                  <a:pt x="2769870" y="35109"/>
                </a:lnTo>
                <a:lnTo>
                  <a:pt x="2743086" y="35109"/>
                </a:lnTo>
                <a:lnTo>
                  <a:pt x="2743086" y="23888"/>
                </a:lnTo>
                <a:lnTo>
                  <a:pt x="2769870" y="23888"/>
                </a:lnTo>
                <a:close/>
                <a:moveTo>
                  <a:pt x="3463500" y="2895"/>
                </a:moveTo>
                <a:lnTo>
                  <a:pt x="3476168" y="3257"/>
                </a:lnTo>
                <a:lnTo>
                  <a:pt x="3476168" y="37642"/>
                </a:lnTo>
                <a:lnTo>
                  <a:pt x="3482502" y="33118"/>
                </a:lnTo>
                <a:cubicBezTo>
                  <a:pt x="3483829" y="34686"/>
                  <a:pt x="3485337" y="36557"/>
                  <a:pt x="3487027" y="38728"/>
                </a:cubicBezTo>
                <a:cubicBezTo>
                  <a:pt x="3488715" y="40900"/>
                  <a:pt x="3490375" y="43162"/>
                  <a:pt x="3492003" y="45515"/>
                </a:cubicBezTo>
                <a:cubicBezTo>
                  <a:pt x="3493632" y="47867"/>
                  <a:pt x="3495200" y="50220"/>
                  <a:pt x="3496708" y="52573"/>
                </a:cubicBezTo>
                <a:cubicBezTo>
                  <a:pt x="3498217" y="54925"/>
                  <a:pt x="3499453" y="57007"/>
                  <a:pt x="3500419" y="58816"/>
                </a:cubicBezTo>
                <a:lnTo>
                  <a:pt x="3490646" y="67503"/>
                </a:lnTo>
                <a:cubicBezTo>
                  <a:pt x="3489198" y="63642"/>
                  <a:pt x="3487056" y="59390"/>
                  <a:pt x="3484221" y="54745"/>
                </a:cubicBezTo>
                <a:cubicBezTo>
                  <a:pt x="3481386" y="50099"/>
                  <a:pt x="3478701" y="46088"/>
                  <a:pt x="3476168" y="42710"/>
                </a:cubicBezTo>
                <a:lnTo>
                  <a:pt x="3476168" y="165230"/>
                </a:lnTo>
                <a:lnTo>
                  <a:pt x="3463500" y="165230"/>
                </a:lnTo>
                <a:close/>
                <a:moveTo>
                  <a:pt x="2990117" y="2895"/>
                </a:moveTo>
                <a:lnTo>
                  <a:pt x="3002966" y="2895"/>
                </a:lnTo>
                <a:cubicBezTo>
                  <a:pt x="3010808" y="14116"/>
                  <a:pt x="3021184" y="24763"/>
                  <a:pt x="3034093" y="34837"/>
                </a:cubicBezTo>
                <a:cubicBezTo>
                  <a:pt x="3047003" y="44912"/>
                  <a:pt x="3061903" y="53990"/>
                  <a:pt x="3078794" y="62074"/>
                </a:cubicBezTo>
                <a:lnTo>
                  <a:pt x="3071736" y="74561"/>
                </a:lnTo>
                <a:cubicBezTo>
                  <a:pt x="3065463" y="71183"/>
                  <a:pt x="3058767" y="67232"/>
                  <a:pt x="3051648" y="62707"/>
                </a:cubicBezTo>
                <a:cubicBezTo>
                  <a:pt x="3044529" y="58183"/>
                  <a:pt x="3037562" y="53357"/>
                  <a:pt x="3030745" y="48229"/>
                </a:cubicBezTo>
                <a:cubicBezTo>
                  <a:pt x="3023929" y="43102"/>
                  <a:pt x="3017504" y="37793"/>
                  <a:pt x="3011472" y="32304"/>
                </a:cubicBezTo>
                <a:cubicBezTo>
                  <a:pt x="3005439" y="26814"/>
                  <a:pt x="3000432" y="21355"/>
                  <a:pt x="2996451" y="15925"/>
                </a:cubicBezTo>
                <a:cubicBezTo>
                  <a:pt x="2988488" y="26784"/>
                  <a:pt x="2977931" y="37311"/>
                  <a:pt x="2964780" y="47506"/>
                </a:cubicBezTo>
                <a:cubicBezTo>
                  <a:pt x="2951629" y="57700"/>
                  <a:pt x="2937030" y="66960"/>
                  <a:pt x="2920984" y="75285"/>
                </a:cubicBezTo>
                <a:lnTo>
                  <a:pt x="2913564" y="63522"/>
                </a:lnTo>
                <a:cubicBezTo>
                  <a:pt x="2930817" y="55318"/>
                  <a:pt x="2945898" y="45997"/>
                  <a:pt x="2958808" y="35561"/>
                </a:cubicBezTo>
                <a:cubicBezTo>
                  <a:pt x="2971717" y="25125"/>
                  <a:pt x="2982154" y="14236"/>
                  <a:pt x="2990117" y="2895"/>
                </a:cubicBezTo>
                <a:close/>
                <a:moveTo>
                  <a:pt x="3153965" y="1809"/>
                </a:moveTo>
                <a:lnTo>
                  <a:pt x="3168263" y="4886"/>
                </a:lnTo>
                <a:cubicBezTo>
                  <a:pt x="3167056" y="8023"/>
                  <a:pt x="3165789" y="11099"/>
                  <a:pt x="3164462" y="14116"/>
                </a:cubicBezTo>
                <a:cubicBezTo>
                  <a:pt x="3163135" y="17132"/>
                  <a:pt x="3161808" y="20088"/>
                  <a:pt x="3160481" y="22983"/>
                </a:cubicBezTo>
                <a:lnTo>
                  <a:pt x="3247711" y="22983"/>
                </a:lnTo>
                <a:lnTo>
                  <a:pt x="3247711" y="35652"/>
                </a:lnTo>
                <a:lnTo>
                  <a:pt x="3153785" y="35652"/>
                </a:lnTo>
                <a:cubicBezTo>
                  <a:pt x="3151854" y="38909"/>
                  <a:pt x="3149893" y="42106"/>
                  <a:pt x="3147903" y="45243"/>
                </a:cubicBezTo>
                <a:cubicBezTo>
                  <a:pt x="3145912" y="48380"/>
                  <a:pt x="3143831" y="51457"/>
                  <a:pt x="3141659" y="54473"/>
                </a:cubicBezTo>
                <a:lnTo>
                  <a:pt x="3225813" y="54473"/>
                </a:lnTo>
                <a:lnTo>
                  <a:pt x="3225813" y="143875"/>
                </a:lnTo>
                <a:cubicBezTo>
                  <a:pt x="3225813" y="147494"/>
                  <a:pt x="3225451" y="150450"/>
                  <a:pt x="3224727" y="152742"/>
                </a:cubicBezTo>
                <a:cubicBezTo>
                  <a:pt x="3224003" y="155035"/>
                  <a:pt x="3222797" y="156875"/>
                  <a:pt x="3221107" y="158262"/>
                </a:cubicBezTo>
                <a:cubicBezTo>
                  <a:pt x="3219418" y="159650"/>
                  <a:pt x="3217186" y="160736"/>
                  <a:pt x="3214411" y="161520"/>
                </a:cubicBezTo>
                <a:cubicBezTo>
                  <a:pt x="3211636" y="162304"/>
                  <a:pt x="3208198" y="162937"/>
                  <a:pt x="3204095" y="163420"/>
                </a:cubicBezTo>
                <a:lnTo>
                  <a:pt x="3191970" y="164868"/>
                </a:lnTo>
                <a:lnTo>
                  <a:pt x="3187627" y="151838"/>
                </a:lnTo>
                <a:lnTo>
                  <a:pt x="3199391" y="150933"/>
                </a:lnTo>
                <a:cubicBezTo>
                  <a:pt x="3202165" y="150691"/>
                  <a:pt x="3204397" y="150420"/>
                  <a:pt x="3206086" y="150118"/>
                </a:cubicBezTo>
                <a:cubicBezTo>
                  <a:pt x="3207775" y="149817"/>
                  <a:pt x="3209073" y="149304"/>
                  <a:pt x="3209977" y="148580"/>
                </a:cubicBezTo>
                <a:cubicBezTo>
                  <a:pt x="3210882" y="147856"/>
                  <a:pt x="3211486" y="146831"/>
                  <a:pt x="3211787" y="145503"/>
                </a:cubicBezTo>
                <a:cubicBezTo>
                  <a:pt x="3212089" y="144176"/>
                  <a:pt x="3212240" y="142427"/>
                  <a:pt x="3212240" y="140255"/>
                </a:cubicBezTo>
                <a:lnTo>
                  <a:pt x="3212240" y="129759"/>
                </a:lnTo>
                <a:lnTo>
                  <a:pt x="3133515" y="129759"/>
                </a:lnTo>
                <a:lnTo>
                  <a:pt x="3133515" y="165049"/>
                </a:lnTo>
                <a:lnTo>
                  <a:pt x="3120123" y="165049"/>
                </a:lnTo>
                <a:lnTo>
                  <a:pt x="3120123" y="79629"/>
                </a:lnTo>
                <a:cubicBezTo>
                  <a:pt x="3115901" y="83851"/>
                  <a:pt x="3111497" y="87953"/>
                  <a:pt x="3106912" y="91935"/>
                </a:cubicBezTo>
                <a:cubicBezTo>
                  <a:pt x="3102327" y="95916"/>
                  <a:pt x="3097441" y="99898"/>
                  <a:pt x="3092253" y="103879"/>
                </a:cubicBezTo>
                <a:lnTo>
                  <a:pt x="3083385" y="93202"/>
                </a:lnTo>
                <a:cubicBezTo>
                  <a:pt x="3094727" y="84636"/>
                  <a:pt x="3104891" y="75647"/>
                  <a:pt x="3113880" y="66236"/>
                </a:cubicBezTo>
                <a:cubicBezTo>
                  <a:pt x="3122868" y="56826"/>
                  <a:pt x="3130801" y="46631"/>
                  <a:pt x="3137678" y="35652"/>
                </a:cubicBezTo>
                <a:lnTo>
                  <a:pt x="3091167" y="35652"/>
                </a:lnTo>
                <a:lnTo>
                  <a:pt x="3091167" y="22983"/>
                </a:lnTo>
                <a:lnTo>
                  <a:pt x="3144736" y="22983"/>
                </a:lnTo>
                <a:cubicBezTo>
                  <a:pt x="3148114" y="16348"/>
                  <a:pt x="3151191" y="9290"/>
                  <a:pt x="3153965" y="1809"/>
                </a:cubicBezTo>
                <a:close/>
                <a:moveTo>
                  <a:pt x="1112130" y="1628"/>
                </a:moveTo>
                <a:lnTo>
                  <a:pt x="1126427" y="2171"/>
                </a:lnTo>
                <a:lnTo>
                  <a:pt x="1126427" y="54835"/>
                </a:lnTo>
                <a:lnTo>
                  <a:pt x="1179814" y="54835"/>
                </a:lnTo>
                <a:lnTo>
                  <a:pt x="1179814" y="68227"/>
                </a:lnTo>
                <a:lnTo>
                  <a:pt x="1126427" y="68227"/>
                </a:lnTo>
                <a:lnTo>
                  <a:pt x="1126427" y="143694"/>
                </a:lnTo>
                <a:lnTo>
                  <a:pt x="1190130" y="143694"/>
                </a:lnTo>
                <a:lnTo>
                  <a:pt x="1190130" y="156543"/>
                </a:lnTo>
                <a:lnTo>
                  <a:pt x="1029424" y="156543"/>
                </a:lnTo>
                <a:lnTo>
                  <a:pt x="1029424" y="143694"/>
                </a:lnTo>
                <a:lnTo>
                  <a:pt x="1060371" y="143694"/>
                </a:lnTo>
                <a:lnTo>
                  <a:pt x="1060371" y="32032"/>
                </a:lnTo>
                <a:lnTo>
                  <a:pt x="1074487" y="32575"/>
                </a:lnTo>
                <a:lnTo>
                  <a:pt x="1074487" y="143694"/>
                </a:lnTo>
                <a:lnTo>
                  <a:pt x="1112130" y="143694"/>
                </a:lnTo>
                <a:close/>
                <a:moveTo>
                  <a:pt x="2283638" y="1266"/>
                </a:moveTo>
                <a:lnTo>
                  <a:pt x="2298116" y="1990"/>
                </a:lnTo>
                <a:lnTo>
                  <a:pt x="2298116" y="36376"/>
                </a:lnTo>
                <a:lnTo>
                  <a:pt x="2358923" y="36376"/>
                </a:lnTo>
                <a:lnTo>
                  <a:pt x="2358923" y="112928"/>
                </a:lnTo>
                <a:lnTo>
                  <a:pt x="2298116" y="112928"/>
                </a:lnTo>
                <a:lnTo>
                  <a:pt x="2298116" y="166135"/>
                </a:lnTo>
                <a:lnTo>
                  <a:pt x="2283638" y="166135"/>
                </a:lnTo>
                <a:lnTo>
                  <a:pt x="2283638" y="112928"/>
                </a:lnTo>
                <a:lnTo>
                  <a:pt x="2223373" y="112928"/>
                </a:lnTo>
                <a:lnTo>
                  <a:pt x="2223373" y="36376"/>
                </a:lnTo>
                <a:lnTo>
                  <a:pt x="2283638" y="36376"/>
                </a:lnTo>
                <a:close/>
                <a:moveTo>
                  <a:pt x="3546024" y="543"/>
                </a:moveTo>
                <a:cubicBezTo>
                  <a:pt x="3546507" y="1628"/>
                  <a:pt x="3547080" y="3046"/>
                  <a:pt x="3547743" y="4795"/>
                </a:cubicBezTo>
                <a:cubicBezTo>
                  <a:pt x="3548407" y="6545"/>
                  <a:pt x="3549071" y="8415"/>
                  <a:pt x="3549734" y="10406"/>
                </a:cubicBezTo>
                <a:cubicBezTo>
                  <a:pt x="3550397" y="12396"/>
                  <a:pt x="3551061" y="14387"/>
                  <a:pt x="3551725" y="16378"/>
                </a:cubicBezTo>
                <a:cubicBezTo>
                  <a:pt x="3552389" y="18369"/>
                  <a:pt x="3552961" y="20148"/>
                  <a:pt x="3553444" y="21717"/>
                </a:cubicBezTo>
                <a:lnTo>
                  <a:pt x="3597783" y="21717"/>
                </a:lnTo>
                <a:lnTo>
                  <a:pt x="3597783" y="33842"/>
                </a:lnTo>
                <a:lnTo>
                  <a:pt x="3494808" y="33842"/>
                </a:lnTo>
                <a:lnTo>
                  <a:pt x="3494808" y="21717"/>
                </a:lnTo>
                <a:lnTo>
                  <a:pt x="3539871" y="21717"/>
                </a:lnTo>
                <a:cubicBezTo>
                  <a:pt x="3538906" y="18459"/>
                  <a:pt x="3537850" y="15051"/>
                  <a:pt x="3536704" y="11491"/>
                </a:cubicBezTo>
                <a:cubicBezTo>
                  <a:pt x="3535558" y="7932"/>
                  <a:pt x="3534502" y="5067"/>
                  <a:pt x="3533537" y="2895"/>
                </a:cubicBezTo>
                <a:close/>
                <a:moveTo>
                  <a:pt x="2428780" y="0"/>
                </a:moveTo>
                <a:lnTo>
                  <a:pt x="2441629" y="4162"/>
                </a:lnTo>
                <a:cubicBezTo>
                  <a:pt x="2440664" y="6454"/>
                  <a:pt x="2439638" y="8717"/>
                  <a:pt x="2438553" y="10949"/>
                </a:cubicBezTo>
                <a:cubicBezTo>
                  <a:pt x="2437467" y="13181"/>
                  <a:pt x="2436381" y="15443"/>
                  <a:pt x="2435295" y="17735"/>
                </a:cubicBezTo>
                <a:lnTo>
                  <a:pt x="2543699" y="17735"/>
                </a:lnTo>
                <a:lnTo>
                  <a:pt x="2543699" y="30041"/>
                </a:lnTo>
                <a:lnTo>
                  <a:pt x="2428418" y="30041"/>
                </a:lnTo>
                <a:cubicBezTo>
                  <a:pt x="2421420" y="42227"/>
                  <a:pt x="2413457" y="53327"/>
                  <a:pt x="2404529" y="63341"/>
                </a:cubicBezTo>
                <a:lnTo>
                  <a:pt x="2394033" y="54292"/>
                </a:lnTo>
                <a:cubicBezTo>
                  <a:pt x="2397652" y="50552"/>
                  <a:pt x="2401211" y="46420"/>
                  <a:pt x="2404710" y="41895"/>
                </a:cubicBezTo>
                <a:cubicBezTo>
                  <a:pt x="2408209" y="37371"/>
                  <a:pt x="2411467" y="32726"/>
                  <a:pt x="2414483" y="27960"/>
                </a:cubicBezTo>
                <a:cubicBezTo>
                  <a:pt x="2417499" y="23195"/>
                  <a:pt x="2420213" y="18429"/>
                  <a:pt x="2422627" y="13663"/>
                </a:cubicBezTo>
                <a:cubicBezTo>
                  <a:pt x="2425039" y="8898"/>
                  <a:pt x="2427091" y="4343"/>
                  <a:pt x="2428780" y="0"/>
                </a:cubicBezTo>
                <a:close/>
              </a:path>
            </a:pathLst>
          </a:custGeom>
          <a:solidFill>
            <a:srgbClr val="F9F5ED"/>
          </a:solidFill>
          <a:ln>
            <a:noFill/>
          </a:ln>
          <a:effectLst>
            <a:outerShdw blurRad="114300" dist="63500" dir="5400000" algn="t" rotWithShape="0">
              <a:prstClr val="black">
                <a:alpha val="68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just">
              <a:lnSpc>
                <a:spcPct val="130000"/>
              </a:lnSpc>
            </a:pPr>
            <a:endParaRPr lang="zh-CN" altLang="en-US" sz="1050" dirty="0">
              <a:solidFill>
                <a:srgbClr val="F9F5ED"/>
              </a:solidFill>
              <a:effectLst>
                <a:outerShdw blurRad="114300" dist="63500" dir="5400000" algn="t" rotWithShape="0">
                  <a:prstClr val="black">
                    <a:alpha val="68000"/>
                  </a:prstClr>
                </a:outerShdw>
              </a:effectLst>
              <a:latin typeface="阿里巴巴普惠体 R" panose="00020600040101010101" pitchFamily="18" charset="-122"/>
              <a:ea typeface="阿里巴巴普惠体 R" panose="00020600040101010101" pitchFamily="18" charset="-122"/>
              <a:cs typeface="阿里巴巴普惠体 R" panose="00020600040101010101" pitchFamily="18" charset="-122"/>
            </a:endParaRPr>
          </a:p>
        </p:txBody>
      </p:sp>
      <p:pic>
        <p:nvPicPr>
          <p:cNvPr id="59" name="图片 58">
            <a:extLst>
              <a:ext uri="{FF2B5EF4-FFF2-40B4-BE49-F238E27FC236}">
                <a16:creationId xmlns:a16="http://schemas.microsoft.com/office/drawing/2014/main" xmlns="" id="{BAB8D03F-9773-499A-AAB1-5E1010C803F8}"/>
              </a:ext>
            </a:extLst>
          </p:cNvPr>
          <p:cNvPicPr>
            <a:picLocks noChangeAspect="1"/>
          </p:cNvPicPr>
          <p:nvPr/>
        </p:nvPicPr>
        <p:blipFill>
          <a:blip r:embed="rId7" cstate="screen">
            <a:biLevel thresh="25000"/>
            <a:extLst>
              <a:ext uri="{28A0092B-C50C-407E-A947-70E740481C1C}">
                <a14:useLocalDpi xmlns:a14="http://schemas.microsoft.com/office/drawing/2010/main" val="0"/>
              </a:ext>
            </a:extLst>
          </a:blip>
          <a:stretch>
            <a:fillRect/>
          </a:stretch>
        </p:blipFill>
        <p:spPr>
          <a:xfrm flipV="1">
            <a:off x="8215876" y="3591127"/>
            <a:ext cx="472829" cy="506768"/>
          </a:xfrm>
          <a:prstGeom prst="rect">
            <a:avLst/>
          </a:prstGeom>
        </p:spPr>
      </p:pic>
    </p:spTree>
    <p:extLst>
      <p:ext uri="{BB962C8B-B14F-4D97-AF65-F5344CB8AC3E}">
        <p14:creationId xmlns:p14="http://schemas.microsoft.com/office/powerpoint/2010/main" val="3377610043"/>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74628" y="4011133"/>
            <a:ext cx="3127779" cy="722890"/>
          </a:xfrm>
          <a:prstGeom prst="rect">
            <a:avLst/>
          </a:prstGeom>
        </p:spPr>
        <p:txBody>
          <a:bodyPr wrap="none">
            <a:spAutoFit/>
          </a:bodyPr>
          <a:lstStyle/>
          <a:p>
            <a:r>
              <a:rPr lang="zh-CN" altLang="en-US" sz="1016" dirty="0" smtClean="0">
                <a:solidFill>
                  <a:srgbClr val="FF0000"/>
                </a:solidFill>
                <a:latin typeface="汉仪雅酷黑 45W" panose="020B0404020202020204" pitchFamily="34" charset="-122"/>
                <a:ea typeface="汉仪雅酷黑 45W" panose="020B0404020202020204" pitchFamily="34" charset="-122"/>
              </a:rPr>
              <a:t>晶晶 作</a:t>
            </a:r>
            <a:r>
              <a:rPr lang="zh-CN" altLang="en-US" sz="1016" dirty="0">
                <a:solidFill>
                  <a:srgbClr val="FF0000"/>
                </a:solidFill>
                <a:latin typeface="汉仪雅酷黑 45W" panose="020B0404020202020204" pitchFamily="34" charset="-122"/>
                <a:ea typeface="汉仪雅酷黑 45W" panose="020B0404020202020204" pitchFamily="34" charset="-122"/>
              </a:rPr>
              <a:t>品</a:t>
            </a:r>
            <a:endParaRPr lang="en-US" altLang="zh-CN" sz="1016" dirty="0">
              <a:solidFill>
                <a:srgbClr val="FF0000"/>
              </a:solidFill>
              <a:latin typeface="汉仪雅酷黑 45W" panose="020B0404020202020204" pitchFamily="34" charset="-122"/>
              <a:ea typeface="汉仪雅酷黑 45W" panose="020B0404020202020204" pitchFamily="34" charset="-122"/>
            </a:endParaRPr>
          </a:p>
          <a:p>
            <a:endParaRPr lang="en-US" altLang="zh-CN" sz="1016" dirty="0">
              <a:solidFill>
                <a:srgbClr val="FF0000"/>
              </a:solidFill>
              <a:ea typeface="汉仪雅酷黑 45W" panose="020B0404020202020204" pitchFamily="34" charset="-122"/>
            </a:endParaRPr>
          </a:p>
          <a:p>
            <a:r>
              <a:rPr lang="en-US" altLang="zh-CN" sz="1016" dirty="0">
                <a:solidFill>
                  <a:srgbClr val="FF0000"/>
                </a:solidFill>
                <a:ea typeface="汉仪雅酷黑 45W" panose="020B0404020202020204" pitchFamily="34" charset="-122"/>
              </a:rPr>
              <a:t>51PPT</a:t>
            </a:r>
            <a:r>
              <a:rPr lang="zh-CN" altLang="en-US" sz="1016" dirty="0">
                <a:solidFill>
                  <a:srgbClr val="FF0000"/>
                </a:solidFill>
                <a:ea typeface="汉仪雅酷黑 45W" panose="020B0404020202020204" pitchFamily="34" charset="-122"/>
              </a:rPr>
              <a:t>模板网   </a:t>
            </a:r>
            <a:r>
              <a:rPr lang="en-US" altLang="zh-CN" sz="1016" dirty="0">
                <a:solidFill>
                  <a:srgbClr val="FF0000"/>
                </a:solidFill>
                <a:ea typeface="汉仪雅酷黑 45W" panose="020B0404020202020204" pitchFamily="34" charset="-122"/>
                <a:hlinkClick r:id="rId2"/>
              </a:rPr>
              <a:t>www.51pptmoban.com</a:t>
            </a:r>
            <a:r>
              <a:rPr lang="en-US" altLang="zh-CN" sz="1016" dirty="0">
                <a:solidFill>
                  <a:srgbClr val="FF0000"/>
                </a:solidFill>
                <a:ea typeface="汉仪雅酷黑 45W" panose="020B0404020202020204" pitchFamily="34" charset="-122"/>
              </a:rPr>
              <a:t>  </a:t>
            </a:r>
            <a:r>
              <a:rPr lang="zh-CN" altLang="en-US" sz="1016" dirty="0">
                <a:solidFill>
                  <a:srgbClr val="FF0000"/>
                </a:solidFill>
                <a:ea typeface="汉仪雅酷黑 45W" panose="020B0404020202020204" pitchFamily="34" charset="-122"/>
              </a:rPr>
              <a:t>授权发布</a:t>
            </a:r>
            <a:endParaRPr lang="en-US" altLang="zh-CN" sz="1016" dirty="0">
              <a:solidFill>
                <a:srgbClr val="FF0000"/>
              </a:solidFill>
              <a:ea typeface="汉仪雅酷黑 45W" panose="020B0404020202020204" pitchFamily="34" charset="-122"/>
            </a:endParaRPr>
          </a:p>
          <a:p>
            <a:endParaRPr lang="zh-CN" altLang="en-US" sz="1016" dirty="0">
              <a:solidFill>
                <a:srgbClr val="FF0000"/>
              </a:solidFill>
            </a:endParaRPr>
          </a:p>
        </p:txBody>
      </p:sp>
      <p:pic>
        <p:nvPicPr>
          <p:cNvPr id="3" name="图片 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60264" y="3636506"/>
            <a:ext cx="1179395" cy="270090"/>
          </a:xfrm>
          <a:prstGeom prst="rect">
            <a:avLst/>
          </a:prstGeom>
        </p:spPr>
      </p:pic>
    </p:spTree>
    <p:extLst>
      <p:ext uri="{BB962C8B-B14F-4D97-AF65-F5344CB8AC3E}">
        <p14:creationId xmlns:p14="http://schemas.microsoft.com/office/powerpoint/2010/main" val="363342938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矩形: 圆角 117">
            <a:extLst>
              <a:ext uri="{FF2B5EF4-FFF2-40B4-BE49-F238E27FC236}">
                <a16:creationId xmlns:a16="http://schemas.microsoft.com/office/drawing/2014/main" xmlns="" id="{01B67043-2C93-471B-A2BA-10E124A7F403}"/>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19" name="矩形 118">
            <a:extLst>
              <a:ext uri="{FF2B5EF4-FFF2-40B4-BE49-F238E27FC236}">
                <a16:creationId xmlns:a16="http://schemas.microsoft.com/office/drawing/2014/main" xmlns="" id="{BCB807E3-1B7A-4769-A52A-3CD672796DD7}"/>
              </a:ext>
            </a:extLst>
          </p:cNvPr>
          <p:cNvSpPr/>
          <p:nvPr/>
        </p:nvSpPr>
        <p:spPr>
          <a:xfrm>
            <a:off x="2433041" y="847952"/>
            <a:ext cx="4083169" cy="452432"/>
          </a:xfrm>
          <a:prstGeom prst="rect">
            <a:avLst/>
          </a:prstGeom>
        </p:spPr>
        <p:txBody>
          <a:bodyPr wrap="none">
            <a:spAutoFit/>
          </a:bodyPr>
          <a:lstStyle/>
          <a:p>
            <a:pPr marL="0" marR="0" lvl="0" indent="0" algn="ctr" defTabSz="914400" eaLnBrk="1" fontAlgn="auto" latinLnBrk="0" hangingPunct="1">
              <a:lnSpc>
                <a:spcPct val="90000"/>
              </a:lnSpc>
              <a:spcBef>
                <a:spcPts val="1000"/>
              </a:spcBef>
              <a:spcAft>
                <a:spcPts val="0"/>
              </a:spcAft>
              <a:buClrTx/>
              <a:buSzTx/>
              <a:buFontTx/>
              <a:buNone/>
              <a:tabLst/>
              <a:defRPr/>
            </a:pPr>
            <a:r>
              <a:rPr kumimoji="0" lang="zh-CN" altLang="en-US"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sym typeface="+mn-ea"/>
              </a:rPr>
              <a:t>可排版</a:t>
            </a:r>
            <a:r>
              <a:rPr kumimoji="0" lang="en-US" altLang="zh-CN"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sym typeface="+mn-ea"/>
              </a:rPr>
              <a:t>2</a:t>
            </a:r>
            <a:r>
              <a:rPr kumimoji="0" lang="zh-CN" altLang="en-US"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sym typeface="+mn-ea"/>
              </a:rPr>
              <a:t>段文字或</a:t>
            </a:r>
            <a:r>
              <a:rPr kumimoji="0" lang="en-US" altLang="zh-CN"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sym typeface="+mn-ea"/>
              </a:rPr>
              <a:t>2</a:t>
            </a:r>
            <a:r>
              <a:rPr kumimoji="0" lang="zh-CN" altLang="en-US"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sym typeface="+mn-ea"/>
              </a:rPr>
              <a:t>段图文</a:t>
            </a:r>
            <a:endParaRPr kumimoji="0" lang="zh-CN" altLang="en-US" sz="2600" b="1" i="0" u="none" strike="noStrike" kern="0" cap="none" spc="100" normalizeH="0" noProof="0" dirty="0">
              <a:ln>
                <a:noFill/>
              </a:ln>
              <a:solidFill>
                <a:prstClr val="white"/>
              </a:solidFill>
              <a:effectLst>
                <a:outerShdw blurRad="190500" dist="50800" dir="5400000" algn="ctr" rotWithShape="0">
                  <a:srgbClr val="E44913">
                    <a:alpha val="60000"/>
                  </a:srgbClr>
                </a:outerShdw>
              </a:effectLst>
              <a:uLnTx/>
              <a:uFillTx/>
            </a:endParaRPr>
          </a:p>
        </p:txBody>
      </p:sp>
      <p:sp>
        <p:nvSpPr>
          <p:cNvPr id="120" name="矩形 119">
            <a:extLst>
              <a:ext uri="{FF2B5EF4-FFF2-40B4-BE49-F238E27FC236}">
                <a16:creationId xmlns:a16="http://schemas.microsoft.com/office/drawing/2014/main" xmlns="" id="{A15E60B6-E8AA-4120-A399-87E929C5E9F2}"/>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图文页面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158" name="矩形: 圆角 157">
            <a:extLst>
              <a:ext uri="{FF2B5EF4-FFF2-40B4-BE49-F238E27FC236}">
                <a16:creationId xmlns:a16="http://schemas.microsoft.com/office/drawing/2014/main" xmlns="" id="{E23EC38F-88DF-4A84-A943-81A1AD7EF425}"/>
              </a:ext>
            </a:extLst>
          </p:cNvPr>
          <p:cNvSpPr/>
          <p:nvPr/>
        </p:nvSpPr>
        <p:spPr>
          <a:xfrm>
            <a:off x="4814893" y="1479838"/>
            <a:ext cx="3831272" cy="5152737"/>
          </a:xfrm>
          <a:prstGeom prst="roundRect">
            <a:avLst>
              <a:gd name="adj" fmla="val 1897"/>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accent5"/>
              </a:solidFill>
              <a:effectLst/>
              <a:uLnTx/>
              <a:uFillTx/>
              <a:latin typeface="微软雅黑"/>
              <a:ea typeface="微软雅黑"/>
              <a:cs typeface="+mn-cs"/>
            </a:endParaRPr>
          </a:p>
        </p:txBody>
      </p:sp>
      <p:sp>
        <p:nvSpPr>
          <p:cNvPr id="144" name="矩形 143">
            <a:extLst>
              <a:ext uri="{FF2B5EF4-FFF2-40B4-BE49-F238E27FC236}">
                <a16:creationId xmlns:a16="http://schemas.microsoft.com/office/drawing/2014/main" xmlns="" id="{7B6989B0-F77A-48A5-8FF5-CEFCE2B3F84A}"/>
              </a:ext>
            </a:extLst>
          </p:cNvPr>
          <p:cNvSpPr/>
          <p:nvPr/>
        </p:nvSpPr>
        <p:spPr>
          <a:xfrm>
            <a:off x="5409518" y="1652225"/>
            <a:ext cx="2642022" cy="362792"/>
          </a:xfrm>
          <a:prstGeom prst="rect">
            <a:avLst/>
          </a:prstGeom>
        </p:spPr>
        <p:txBody>
          <a:bodyPr wrap="square">
            <a:spAutoFit/>
          </a:bodyPr>
          <a:lstStyle/>
          <a:p>
            <a:pPr lvl="0" algn="ctr" defTabSz="914400">
              <a:lnSpc>
                <a:spcPct val="120000"/>
              </a:lnSpc>
              <a:defRPr/>
            </a:pPr>
            <a:r>
              <a:rPr lang="zh-CN" altLang="en-US" sz="1600" b="1" kern="0" dirty="0">
                <a:solidFill>
                  <a:schemeClr val="accent1"/>
                </a:solidFill>
              </a:rPr>
              <a:t>区域内容主要标题</a:t>
            </a:r>
            <a:r>
              <a:rPr lang="en-US" altLang="zh-CN" sz="1600" b="1" kern="0" dirty="0">
                <a:solidFill>
                  <a:schemeClr val="accent1"/>
                </a:solidFill>
              </a:rPr>
              <a:t>2</a:t>
            </a:r>
            <a:endParaRPr lang="zh-CN" altLang="en-US" sz="1600" b="1" kern="0" dirty="0">
              <a:solidFill>
                <a:schemeClr val="accent1"/>
              </a:solidFill>
            </a:endParaRPr>
          </a:p>
        </p:txBody>
      </p:sp>
      <p:sp>
        <p:nvSpPr>
          <p:cNvPr id="49" name="矩形: 圆角 48">
            <a:extLst>
              <a:ext uri="{FF2B5EF4-FFF2-40B4-BE49-F238E27FC236}">
                <a16:creationId xmlns:a16="http://schemas.microsoft.com/office/drawing/2014/main" xmlns="" id="{3C081B3A-7151-4217-B030-A5B23CE398B5}"/>
              </a:ext>
            </a:extLst>
          </p:cNvPr>
          <p:cNvSpPr/>
          <p:nvPr/>
        </p:nvSpPr>
        <p:spPr>
          <a:xfrm>
            <a:off x="588080" y="1479838"/>
            <a:ext cx="3831272" cy="5152737"/>
          </a:xfrm>
          <a:prstGeom prst="roundRect">
            <a:avLst>
              <a:gd name="adj" fmla="val 1897"/>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accent5"/>
              </a:solidFill>
              <a:effectLst/>
              <a:uLnTx/>
              <a:uFillTx/>
              <a:latin typeface="微软雅黑"/>
              <a:ea typeface="微软雅黑"/>
              <a:cs typeface="+mn-cs"/>
            </a:endParaRPr>
          </a:p>
        </p:txBody>
      </p:sp>
      <p:sp>
        <p:nvSpPr>
          <p:cNvPr id="54" name="矩形 53">
            <a:extLst>
              <a:ext uri="{FF2B5EF4-FFF2-40B4-BE49-F238E27FC236}">
                <a16:creationId xmlns:a16="http://schemas.microsoft.com/office/drawing/2014/main" xmlns="" id="{288E403F-B432-487A-8163-4FF7226E9AE9}"/>
              </a:ext>
            </a:extLst>
          </p:cNvPr>
          <p:cNvSpPr/>
          <p:nvPr/>
        </p:nvSpPr>
        <p:spPr>
          <a:xfrm>
            <a:off x="1182705" y="1652225"/>
            <a:ext cx="2642022" cy="362792"/>
          </a:xfrm>
          <a:prstGeom prst="rect">
            <a:avLst/>
          </a:prstGeom>
        </p:spPr>
        <p:txBody>
          <a:bodyPr wrap="square">
            <a:spAutoFit/>
          </a:bodyPr>
          <a:lstStyle/>
          <a:p>
            <a:pPr lvl="0" algn="ctr" defTabSz="914400">
              <a:lnSpc>
                <a:spcPct val="120000"/>
              </a:lnSpc>
              <a:defRPr/>
            </a:pPr>
            <a:r>
              <a:rPr lang="zh-CN" altLang="en-US" sz="1600" b="1" kern="0" dirty="0">
                <a:solidFill>
                  <a:schemeClr val="accent1"/>
                </a:solidFill>
              </a:rPr>
              <a:t>区域内容主要标题</a:t>
            </a:r>
            <a:r>
              <a:rPr lang="en-US" altLang="zh-CN" sz="1600" b="1" kern="0" dirty="0">
                <a:solidFill>
                  <a:schemeClr val="accent1"/>
                </a:solidFill>
              </a:rPr>
              <a:t>1</a:t>
            </a:r>
            <a:endParaRPr lang="zh-CN" altLang="en-US" sz="1600" b="1" kern="0" dirty="0">
              <a:solidFill>
                <a:schemeClr val="accent1"/>
              </a:solidFill>
            </a:endParaRPr>
          </a:p>
        </p:txBody>
      </p:sp>
      <p:sp>
        <p:nvSpPr>
          <p:cNvPr id="72" name="矩形 71">
            <a:extLst>
              <a:ext uri="{FF2B5EF4-FFF2-40B4-BE49-F238E27FC236}">
                <a16:creationId xmlns:a16="http://schemas.microsoft.com/office/drawing/2014/main" xmlns="" id="{DB18EB7B-8F0F-4F11-BAAC-21B244DE5552}"/>
              </a:ext>
            </a:extLst>
          </p:cNvPr>
          <p:cNvSpPr/>
          <p:nvPr/>
        </p:nvSpPr>
        <p:spPr>
          <a:xfrm>
            <a:off x="865643" y="4269236"/>
            <a:ext cx="3355837" cy="2217851"/>
          </a:xfrm>
          <a:prstGeom prst="rect">
            <a:avLst/>
          </a:prstGeom>
        </p:spPr>
        <p:txBody>
          <a:bodyPr wrap="square">
            <a:spAutoFit/>
          </a:bodyPr>
          <a:lstStyle/>
          <a:p>
            <a:pPr lvl="0" algn="just" defTabSz="914400">
              <a:lnSpc>
                <a:spcPct val="130000"/>
              </a:lnSpc>
              <a:defRPr/>
            </a:pPr>
            <a:r>
              <a:rPr lang="zh-CN" altLang="en-US" dirty="0"/>
              <a:t>这少年便是闰土。我认识他时，也不过十多岁，离现在将有三十年了；那时我的父亲还在世，家景也好，我正是一个少爷。那一年，我家是一件大祭祀的值年。</a:t>
            </a:r>
            <a:endParaRPr lang="zh-CN" altLang="en-US" sz="1600" b="1" dirty="0">
              <a:solidFill>
                <a:schemeClr val="accent4"/>
              </a:solidFill>
              <a:latin typeface="微软雅黑" panose="020B0503020204020204" pitchFamily="34" charset="-122"/>
              <a:ea typeface="微软雅黑" panose="020B0503020204020204" pitchFamily="34" charset="-122"/>
              <a:sym typeface="+mn-ea"/>
            </a:endParaRPr>
          </a:p>
        </p:txBody>
      </p:sp>
      <p:sp>
        <p:nvSpPr>
          <p:cNvPr id="75" name="矩形 74">
            <a:extLst>
              <a:ext uri="{FF2B5EF4-FFF2-40B4-BE49-F238E27FC236}">
                <a16:creationId xmlns:a16="http://schemas.microsoft.com/office/drawing/2014/main" xmlns="" id="{5619B35A-4914-4304-B6ED-72C85AC704F3}"/>
              </a:ext>
            </a:extLst>
          </p:cNvPr>
          <p:cNvSpPr/>
          <p:nvPr/>
        </p:nvSpPr>
        <p:spPr>
          <a:xfrm>
            <a:off x="5087123" y="4269236"/>
            <a:ext cx="3355837" cy="2217851"/>
          </a:xfrm>
          <a:prstGeom prst="rect">
            <a:avLst/>
          </a:prstGeom>
        </p:spPr>
        <p:txBody>
          <a:bodyPr wrap="square">
            <a:spAutoFit/>
          </a:bodyPr>
          <a:lstStyle/>
          <a:p>
            <a:pPr lvl="0" algn="just" defTabSz="914400">
              <a:lnSpc>
                <a:spcPct val="130000"/>
              </a:lnSpc>
              <a:defRPr/>
            </a:pPr>
            <a:r>
              <a:rPr lang="zh-CN" altLang="en-US" dirty="0"/>
              <a:t>这少年便是闰土。我认识他时，也不过十多岁，离现在将有三十年了；那时我的父亲还在世，家景也好，我正是一个少爷。那一年，我家是一件大祭祀的值年。</a:t>
            </a:r>
            <a:endParaRPr lang="zh-CN" altLang="en-US" sz="1600" b="1" dirty="0">
              <a:solidFill>
                <a:schemeClr val="accent4"/>
              </a:solidFill>
              <a:latin typeface="微软雅黑" panose="020B0503020204020204" pitchFamily="34" charset="-122"/>
              <a:ea typeface="微软雅黑" panose="020B0503020204020204" pitchFamily="34" charset="-122"/>
              <a:sym typeface="+mn-ea"/>
            </a:endParaRPr>
          </a:p>
        </p:txBody>
      </p:sp>
      <p:pic>
        <p:nvPicPr>
          <p:cNvPr id="76" name="图片 75">
            <a:extLst>
              <a:ext uri="{FF2B5EF4-FFF2-40B4-BE49-F238E27FC236}">
                <a16:creationId xmlns:a16="http://schemas.microsoft.com/office/drawing/2014/main" xmlns="" id="{B5E90FFC-D01A-4564-99E2-C188BF1BEB0D}"/>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1277210" y="2356139"/>
            <a:ext cx="2492156" cy="1661437"/>
          </a:xfrm>
          <a:prstGeom prst="roundRect">
            <a:avLst>
              <a:gd name="adj" fmla="val 6196"/>
            </a:avLst>
          </a:prstGeom>
        </p:spPr>
      </p:pic>
      <p:pic>
        <p:nvPicPr>
          <p:cNvPr id="77" name="图片 76">
            <a:extLst>
              <a:ext uri="{FF2B5EF4-FFF2-40B4-BE49-F238E27FC236}">
                <a16:creationId xmlns:a16="http://schemas.microsoft.com/office/drawing/2014/main" xmlns="" id="{1873FA29-30A4-4EE4-A472-E51357BF6AB3}"/>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484451" y="2356139"/>
            <a:ext cx="2492156" cy="1661437"/>
          </a:xfrm>
          <a:prstGeom prst="roundRect">
            <a:avLst>
              <a:gd name="adj" fmla="val 6196"/>
            </a:avLst>
          </a:prstGeom>
        </p:spPr>
      </p:pic>
    </p:spTree>
    <p:extLst>
      <p:ext uri="{BB962C8B-B14F-4D97-AF65-F5344CB8AC3E}">
        <p14:creationId xmlns:p14="http://schemas.microsoft.com/office/powerpoint/2010/main" val="61822929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矩形: 圆角 117">
            <a:extLst>
              <a:ext uri="{FF2B5EF4-FFF2-40B4-BE49-F238E27FC236}">
                <a16:creationId xmlns:a16="http://schemas.microsoft.com/office/drawing/2014/main" xmlns="" id="{01B67043-2C93-471B-A2BA-10E124A7F403}"/>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20" name="矩形 119">
            <a:extLst>
              <a:ext uri="{FF2B5EF4-FFF2-40B4-BE49-F238E27FC236}">
                <a16:creationId xmlns:a16="http://schemas.microsoft.com/office/drawing/2014/main" xmlns="" id="{A15E60B6-E8AA-4120-A399-87E929C5E9F2}"/>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图文页面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grpSp>
        <p:nvGrpSpPr>
          <p:cNvPr id="14" name="组合 13">
            <a:extLst>
              <a:ext uri="{FF2B5EF4-FFF2-40B4-BE49-F238E27FC236}">
                <a16:creationId xmlns:a16="http://schemas.microsoft.com/office/drawing/2014/main" xmlns="" id="{916E162E-5468-447F-B9E2-77319E394C3C}"/>
              </a:ext>
            </a:extLst>
          </p:cNvPr>
          <p:cNvGrpSpPr/>
          <p:nvPr/>
        </p:nvGrpSpPr>
        <p:grpSpPr>
          <a:xfrm>
            <a:off x="368828" y="1007087"/>
            <a:ext cx="4022533" cy="5381013"/>
            <a:chOff x="616852" y="1057887"/>
            <a:chExt cx="4022533" cy="5381013"/>
          </a:xfrm>
        </p:grpSpPr>
        <p:sp>
          <p:nvSpPr>
            <p:cNvPr id="15" name="矩形: 圆角 14">
              <a:extLst>
                <a:ext uri="{FF2B5EF4-FFF2-40B4-BE49-F238E27FC236}">
                  <a16:creationId xmlns:a16="http://schemas.microsoft.com/office/drawing/2014/main" xmlns="" id="{EF00D6CC-C105-4FE7-90EE-822BC4D1283C}"/>
                </a:ext>
              </a:extLst>
            </p:cNvPr>
            <p:cNvSpPr/>
            <p:nvPr/>
          </p:nvSpPr>
          <p:spPr>
            <a:xfrm>
              <a:off x="616852" y="1057887"/>
              <a:ext cx="4022533" cy="5381013"/>
            </a:xfrm>
            <a:prstGeom prst="roundRect">
              <a:avLst>
                <a:gd name="adj" fmla="val 1897"/>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accent5"/>
                </a:solidFill>
                <a:effectLst/>
                <a:uLnTx/>
                <a:uFillTx/>
                <a:latin typeface="微软雅黑"/>
                <a:ea typeface="微软雅黑"/>
                <a:cs typeface="+mn-cs"/>
              </a:endParaRPr>
            </a:p>
          </p:txBody>
        </p:sp>
        <p:sp>
          <p:nvSpPr>
            <p:cNvPr id="16" name="iṧlíḑê">
              <a:extLst>
                <a:ext uri="{FF2B5EF4-FFF2-40B4-BE49-F238E27FC236}">
                  <a16:creationId xmlns:a16="http://schemas.microsoft.com/office/drawing/2014/main" xmlns="" id="{36B5197B-C2EC-48CA-82E1-5ABDA2935DFD}"/>
                </a:ext>
              </a:extLst>
            </p:cNvPr>
            <p:cNvSpPr/>
            <p:nvPr/>
          </p:nvSpPr>
          <p:spPr bwMode="auto">
            <a:xfrm>
              <a:off x="748330" y="2080911"/>
              <a:ext cx="904985" cy="480862"/>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17" name="iṧlíḑê">
              <a:extLst>
                <a:ext uri="{FF2B5EF4-FFF2-40B4-BE49-F238E27FC236}">
                  <a16:creationId xmlns:a16="http://schemas.microsoft.com/office/drawing/2014/main" xmlns="" id="{56A595AB-1F1F-408A-B7D3-C319EF11FEB1}"/>
                </a:ext>
              </a:extLst>
            </p:cNvPr>
            <p:cNvSpPr/>
            <p:nvPr/>
          </p:nvSpPr>
          <p:spPr bwMode="auto">
            <a:xfrm>
              <a:off x="3440788" y="1591183"/>
              <a:ext cx="732111" cy="389006"/>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18" name="矩形: 圆角 17">
              <a:extLst>
                <a:ext uri="{FF2B5EF4-FFF2-40B4-BE49-F238E27FC236}">
                  <a16:creationId xmlns:a16="http://schemas.microsoft.com/office/drawing/2014/main" xmlns="" id="{5AA47D25-D5C0-45A9-89D6-D6969C3A7390}"/>
                </a:ext>
              </a:extLst>
            </p:cNvPr>
            <p:cNvSpPr/>
            <p:nvPr/>
          </p:nvSpPr>
          <p:spPr>
            <a:xfrm>
              <a:off x="812825" y="5445493"/>
              <a:ext cx="3630588" cy="828730"/>
            </a:xfrm>
            <a:prstGeom prst="roundRect">
              <a:avLst>
                <a:gd name="adj" fmla="val 5920"/>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sp>
          <p:nvSpPr>
            <p:cNvPr id="19" name="PA-文本 Rectangle 960">
              <a:extLst>
                <a:ext uri="{FF2B5EF4-FFF2-40B4-BE49-F238E27FC236}">
                  <a16:creationId xmlns:a16="http://schemas.microsoft.com/office/drawing/2014/main" xmlns="" id="{E7DE40F1-44CF-4EB0-BF4A-43A1D7A9C387}"/>
                </a:ext>
              </a:extLst>
            </p:cNvPr>
            <p:cNvSpPr>
              <a:spLocks noChangeArrowheads="1"/>
            </p:cNvSpPr>
            <p:nvPr>
              <p:custDataLst>
                <p:tags r:id="rId3"/>
              </p:custDataLst>
            </p:nvPr>
          </p:nvSpPr>
          <p:spPr bwMode="auto">
            <a:xfrm>
              <a:off x="684236" y="4400530"/>
              <a:ext cx="3887764" cy="547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50000"/>
                </a:lnSpc>
                <a:spcBef>
                  <a:spcPts val="0"/>
                </a:spcBef>
                <a:spcAft>
                  <a:spcPts val="0"/>
                </a:spcAft>
                <a:buClrTx/>
                <a:buSzTx/>
                <a:buFont typeface="Wingdings" panose="05000000000000000000" pitchFamily="2" charset="2"/>
                <a:buNone/>
                <a:defRPr/>
              </a:pPr>
              <a:endParaRPr kumimoji="0" lang="zh-CN" altLang="en-US" sz="1400" b="0" i="0" u="none" strike="noStrike" kern="1200" cap="none" spc="0" normalizeH="0" baseline="0" noProof="0" dirty="0">
                <a:ln>
                  <a:noFill/>
                </a:ln>
                <a:solidFill>
                  <a:srgbClr val="000000"/>
                </a:solidFill>
                <a:effectLst/>
                <a:uLnTx/>
                <a:uFillTx/>
                <a:latin typeface="微软雅黑" panose="020B0503020204020204" pitchFamily="34" charset="-122"/>
                <a:ea typeface="微软雅黑" panose="020B0503020204020204" pitchFamily="34" charset="-122"/>
                <a:cs typeface="Times New Roman" panose="02020603050405020304" pitchFamily="18" charset="0"/>
              </a:endParaRPr>
            </a:p>
            <a:p>
              <a:pPr marL="0" marR="0" lvl="0" indent="0" algn="l" defTabSz="914400" rtl="0" eaLnBrk="0" fontAlgn="base" latinLnBrk="0" hangingPunct="0">
                <a:lnSpc>
                  <a:spcPct val="150000"/>
                </a:lnSpc>
                <a:spcBef>
                  <a:spcPts val="0"/>
                </a:spcBef>
                <a:spcAft>
                  <a:spcPts val="0"/>
                </a:spcAft>
                <a:buClrTx/>
                <a:buSzTx/>
                <a:buFont typeface="Wingdings" panose="05000000000000000000" pitchFamily="2" charset="2"/>
                <a:buNone/>
                <a:defRPr/>
              </a:pPr>
              <a:endParaRPr kumimoji="0" lang="zh-CN" altLang="en-US" sz="1100" b="0" i="0" u="none" strike="noStrike" kern="1200" cap="none" spc="0" normalizeH="0" baseline="0" noProof="0" dirty="0">
                <a:ln>
                  <a:noFill/>
                </a:ln>
                <a:solidFill>
                  <a:srgbClr val="000000"/>
                </a:solidFill>
                <a:effectLst/>
                <a:uLnTx/>
                <a:uFillTx/>
                <a:latin typeface="微软雅黑" panose="020B0503020204020204" pitchFamily="34" charset="-122"/>
                <a:ea typeface="微软雅黑" panose="020B0503020204020204" pitchFamily="34" charset="-122"/>
              </a:endParaRPr>
            </a:p>
          </p:txBody>
        </p:sp>
        <p:grpSp>
          <p:nvGrpSpPr>
            <p:cNvPr id="20" name="组合 19">
              <a:extLst>
                <a:ext uri="{FF2B5EF4-FFF2-40B4-BE49-F238E27FC236}">
                  <a16:creationId xmlns:a16="http://schemas.microsoft.com/office/drawing/2014/main" xmlns="" id="{661C9006-769D-4F2F-8D55-0D0B95D4B66E}"/>
                </a:ext>
              </a:extLst>
            </p:cNvPr>
            <p:cNvGrpSpPr/>
            <p:nvPr/>
          </p:nvGrpSpPr>
          <p:grpSpPr>
            <a:xfrm>
              <a:off x="1467454" y="1374048"/>
              <a:ext cx="2321329" cy="2438046"/>
              <a:chOff x="1467454" y="1272448"/>
              <a:chExt cx="2321329" cy="2438046"/>
            </a:xfrm>
          </p:grpSpPr>
          <p:sp>
            <p:nvSpPr>
              <p:cNvPr id="26" name="等腰三角形 25">
                <a:extLst>
                  <a:ext uri="{FF2B5EF4-FFF2-40B4-BE49-F238E27FC236}">
                    <a16:creationId xmlns:a16="http://schemas.microsoft.com/office/drawing/2014/main" xmlns="" id="{B0862917-E388-4100-8208-B302DFA47803}"/>
                  </a:ext>
                </a:extLst>
              </p:cNvPr>
              <p:cNvSpPr/>
              <p:nvPr/>
            </p:nvSpPr>
            <p:spPr>
              <a:xfrm rot="10800000">
                <a:off x="2528513" y="3538760"/>
                <a:ext cx="199212" cy="171734"/>
              </a:xfrm>
              <a:prstGeom prst="triangl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27" name="组合 26">
                <a:extLst>
                  <a:ext uri="{FF2B5EF4-FFF2-40B4-BE49-F238E27FC236}">
                    <a16:creationId xmlns:a16="http://schemas.microsoft.com/office/drawing/2014/main" xmlns="" id="{7C7F2868-6E7C-410F-B815-F1CE6C4ABB4F}"/>
                  </a:ext>
                </a:extLst>
              </p:cNvPr>
              <p:cNvGrpSpPr/>
              <p:nvPr/>
            </p:nvGrpSpPr>
            <p:grpSpPr>
              <a:xfrm>
                <a:off x="1467454" y="1272448"/>
                <a:ext cx="2321329" cy="2277420"/>
                <a:chOff x="1467454" y="1272448"/>
                <a:chExt cx="2321329" cy="2277420"/>
              </a:xfrm>
            </p:grpSpPr>
            <p:sp>
              <p:nvSpPr>
                <p:cNvPr id="28" name="椭圆 27">
                  <a:extLst>
                    <a:ext uri="{FF2B5EF4-FFF2-40B4-BE49-F238E27FC236}">
                      <a16:creationId xmlns:a16="http://schemas.microsoft.com/office/drawing/2014/main" xmlns="" id="{EBB101F7-561E-4DFF-8416-707B4557D5DA}"/>
                    </a:ext>
                  </a:extLst>
                </p:cNvPr>
                <p:cNvSpPr/>
                <p:nvPr/>
              </p:nvSpPr>
              <p:spPr>
                <a:xfrm>
                  <a:off x="1467454" y="1272448"/>
                  <a:ext cx="2238961" cy="223896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9" name="椭圆 28">
                  <a:extLst>
                    <a:ext uri="{FF2B5EF4-FFF2-40B4-BE49-F238E27FC236}">
                      <a16:creationId xmlns:a16="http://schemas.microsoft.com/office/drawing/2014/main" xmlns="" id="{D3DABD0B-47A4-4330-A8CE-E00D13AC7274}"/>
                    </a:ext>
                  </a:extLst>
                </p:cNvPr>
                <p:cNvSpPr/>
                <p:nvPr/>
              </p:nvSpPr>
              <p:spPr>
                <a:xfrm>
                  <a:off x="1549822" y="1310907"/>
                  <a:ext cx="2238961" cy="2238961"/>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30" name="PA-图片 21">
                  <a:extLst>
                    <a:ext uri="{FF2B5EF4-FFF2-40B4-BE49-F238E27FC236}">
                      <a16:creationId xmlns:a16="http://schemas.microsoft.com/office/drawing/2014/main" xmlns="" id="{165F694D-A0F0-4426-BFA3-892138D70C4C}"/>
                    </a:ext>
                  </a:extLst>
                </p:cNvPr>
                <p:cNvPicPr>
                  <a:picLocks/>
                </p:cNvPicPr>
                <p:nvPr>
                  <p:custDataLst>
                    <p:tags r:id="rId4"/>
                  </p:custDataLst>
                </p:nvPr>
              </p:nvPicPr>
              <p:blipFill rotWithShape="1">
                <a:blip r:embed="rId7">
                  <a:extLst>
                    <a:ext uri="{28A0092B-C50C-407E-A947-70E740481C1C}">
                      <a14:useLocalDpi xmlns:a14="http://schemas.microsoft.com/office/drawing/2010/main" val="0"/>
                    </a:ext>
                  </a:extLst>
                </a:blip>
                <a:srcRect l="16667" r="16667"/>
                <a:stretch/>
              </p:blipFill>
              <p:spPr>
                <a:xfrm>
                  <a:off x="1560212" y="1372549"/>
                  <a:ext cx="2138860" cy="2138860"/>
                </a:xfrm>
                <a:custGeom>
                  <a:avLst/>
                  <a:gdLst>
                    <a:gd name="connsiteX0" fmla="*/ 1088136 w 2176272"/>
                    <a:gd name="connsiteY0" fmla="*/ 0 h 2176272"/>
                    <a:gd name="connsiteX1" fmla="*/ 2176272 w 2176272"/>
                    <a:gd name="connsiteY1" fmla="*/ 1088136 h 2176272"/>
                    <a:gd name="connsiteX2" fmla="*/ 1088136 w 2176272"/>
                    <a:gd name="connsiteY2" fmla="*/ 2176272 h 2176272"/>
                    <a:gd name="connsiteX3" fmla="*/ 0 w 2176272"/>
                    <a:gd name="connsiteY3" fmla="*/ 1088136 h 2176272"/>
                    <a:gd name="connsiteX4" fmla="*/ 1088136 w 2176272"/>
                    <a:gd name="connsiteY4" fmla="*/ 0 h 2176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272" h="2176272">
                      <a:moveTo>
                        <a:pt x="1088136" y="0"/>
                      </a:moveTo>
                      <a:cubicBezTo>
                        <a:pt x="1689097" y="0"/>
                        <a:pt x="2176272" y="487175"/>
                        <a:pt x="2176272" y="1088136"/>
                      </a:cubicBezTo>
                      <a:cubicBezTo>
                        <a:pt x="2176272" y="1689097"/>
                        <a:pt x="1689097" y="2176272"/>
                        <a:pt x="1088136" y="2176272"/>
                      </a:cubicBezTo>
                      <a:cubicBezTo>
                        <a:pt x="487175" y="2176272"/>
                        <a:pt x="0" y="1689097"/>
                        <a:pt x="0" y="1088136"/>
                      </a:cubicBezTo>
                      <a:cubicBezTo>
                        <a:pt x="0" y="487175"/>
                        <a:pt x="487175" y="0"/>
                        <a:pt x="1088136" y="0"/>
                      </a:cubicBezTo>
                      <a:close/>
                    </a:path>
                  </a:pathLst>
                </a:custGeom>
                <a:noFill/>
                <a:effectLst/>
              </p:spPr>
            </p:pic>
          </p:grpSp>
        </p:grpSp>
        <p:sp>
          <p:nvSpPr>
            <p:cNvPr id="21" name="文本框 20">
              <a:extLst>
                <a:ext uri="{FF2B5EF4-FFF2-40B4-BE49-F238E27FC236}">
                  <a16:creationId xmlns:a16="http://schemas.microsoft.com/office/drawing/2014/main" xmlns="" id="{D5F2CC95-9048-4424-9B8A-2326880D1A26}"/>
                </a:ext>
              </a:extLst>
            </p:cNvPr>
            <p:cNvSpPr txBox="1"/>
            <p:nvPr/>
          </p:nvSpPr>
          <p:spPr>
            <a:xfrm>
              <a:off x="1735177" y="3944237"/>
              <a:ext cx="1785882" cy="430374"/>
            </a:xfrm>
            <a:prstGeom prst="rect">
              <a:avLst/>
            </a:prstGeom>
            <a:noFill/>
          </p:spPr>
          <p:txBody>
            <a:bodyPr wrap="square" rtlCol="0">
              <a:spAutoFit/>
            </a:bodyPr>
            <a:lstStyle/>
            <a:p>
              <a:pPr algn="ctr" defTabSz="914400">
                <a:lnSpc>
                  <a:spcPct val="120000"/>
                </a:lnSpc>
                <a:defRPr/>
              </a:pPr>
              <a:r>
                <a:rPr lang="zh-CN" altLang="en-US" sz="2000" b="1" kern="0" spc="300" dirty="0">
                  <a:solidFill>
                    <a:schemeClr val="accent4"/>
                  </a:solidFill>
                </a:rPr>
                <a:t>人物姓名</a:t>
              </a:r>
              <a:endParaRPr lang="zh-CN" altLang="en-US" sz="2000" b="1" kern="0" spc="300" dirty="0">
                <a:solidFill>
                  <a:schemeClr val="accent1"/>
                </a:solidFill>
              </a:endParaRPr>
            </a:p>
          </p:txBody>
        </p:sp>
        <p:sp>
          <p:nvSpPr>
            <p:cNvPr id="22" name="矩形 21">
              <a:extLst>
                <a:ext uri="{FF2B5EF4-FFF2-40B4-BE49-F238E27FC236}">
                  <a16:creationId xmlns:a16="http://schemas.microsoft.com/office/drawing/2014/main" xmlns="" id="{9B07028B-BD11-4183-9B3D-7A232C7A8577}"/>
                </a:ext>
              </a:extLst>
            </p:cNvPr>
            <p:cNvSpPr/>
            <p:nvPr/>
          </p:nvSpPr>
          <p:spPr>
            <a:xfrm>
              <a:off x="918625" y="5547452"/>
              <a:ext cx="3418986" cy="625171"/>
            </a:xfrm>
            <a:prstGeom prst="rect">
              <a:avLst/>
            </a:prstGeom>
          </p:spPr>
          <p:txBody>
            <a:bodyPr wrap="square">
              <a:spAutoFit/>
            </a:bodyPr>
            <a:lstStyle/>
            <a:p>
              <a:pPr algn="just" defTabSz="914400" eaLnBrk="0" fontAlgn="base" hangingPunct="0">
                <a:lnSpc>
                  <a:spcPct val="130000"/>
                </a:lnSpc>
              </a:pPr>
              <a:r>
                <a:rPr lang="zh-CN" altLang="en-US" sz="1400" b="1" dirty="0">
                  <a:solidFill>
                    <a:schemeClr val="accent1"/>
                  </a:solidFill>
                  <a:latin typeface="微软雅黑" panose="020B0503020204020204" pitchFamily="34" charset="-122"/>
                  <a:ea typeface="微软雅黑" panose="020B0503020204020204" pitchFamily="34" charset="-122"/>
                  <a:cs typeface="Times New Roman" panose="02020603050405020304" pitchFamily="18" charset="0"/>
                </a:rPr>
                <a:t>重点说明  </a:t>
              </a:r>
              <a:r>
                <a:rPr lang="zh-CN" altLang="en-US" sz="1400" dirty="0">
                  <a:latin typeface="微软雅黑" panose="020B0503020204020204" pitchFamily="34" charset="-122"/>
                  <a:ea typeface="微软雅黑" panose="020B0503020204020204" pitchFamily="34" charset="-122"/>
                  <a:cs typeface="Times New Roman" panose="02020603050405020304" pitchFamily="18" charset="0"/>
                </a:rPr>
                <a:t>相关说明文字相关说明文字相关说明文字相关说明文字相关说明文字</a:t>
              </a:r>
            </a:p>
          </p:txBody>
        </p:sp>
        <p:sp>
          <p:nvSpPr>
            <p:cNvPr id="23" name="矩形 22">
              <a:extLst>
                <a:ext uri="{FF2B5EF4-FFF2-40B4-BE49-F238E27FC236}">
                  <a16:creationId xmlns:a16="http://schemas.microsoft.com/office/drawing/2014/main" xmlns="" id="{D363470B-6429-43B5-ADAD-0F842817ECCF}"/>
                </a:ext>
              </a:extLst>
            </p:cNvPr>
            <p:cNvSpPr/>
            <p:nvPr/>
          </p:nvSpPr>
          <p:spPr>
            <a:xfrm>
              <a:off x="907337" y="4324445"/>
              <a:ext cx="3441562" cy="1341521"/>
            </a:xfrm>
            <a:prstGeom prst="rect">
              <a:avLst/>
            </a:prstGeom>
          </p:spPr>
          <p:txBody>
            <a:bodyPr wrap="square">
              <a:spAutoFit/>
            </a:bodyPr>
            <a:lstStyle/>
            <a:p>
              <a:pPr lvl="0" algn="ctr" defTabSz="914400" eaLnBrk="0" fontAlgn="base" hangingPunct="0">
                <a:lnSpc>
                  <a:spcPct val="130000"/>
                </a:lnSpc>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人物相关介绍</a:t>
              </a:r>
              <a:endParaRPr lang="en-US" altLang="zh-CN" sz="1600" dirty="0">
                <a:latin typeface="微软雅黑" panose="020B0503020204020204" pitchFamily="34" charset="-122"/>
                <a:ea typeface="微软雅黑" panose="020B0503020204020204" pitchFamily="34" charset="-122"/>
                <a:cs typeface="Times New Roman" panose="02020603050405020304" pitchFamily="18" charset="0"/>
              </a:endParaRPr>
            </a:p>
            <a:p>
              <a:pPr algn="ctr" defTabSz="914400" eaLnBrk="0" fontAlgn="base" hangingPunct="0">
                <a:lnSpc>
                  <a:spcPct val="130000"/>
                </a:lnSpc>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人物相关介绍</a:t>
              </a:r>
              <a:endParaRPr lang="zh-CN" altLang="en-US" sz="1600" b="1" dirty="0">
                <a:solidFill>
                  <a:schemeClr val="accent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algn="ctr" defTabSz="914400" eaLnBrk="0" fontAlgn="base" hangingPunct="0">
                <a:lnSpc>
                  <a:spcPct val="130000"/>
                </a:lnSpc>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人物相关介绍</a:t>
              </a:r>
              <a:endParaRPr lang="zh-CN" altLang="en-US" sz="1600" b="1" dirty="0">
                <a:solidFill>
                  <a:schemeClr val="accent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lvl="0" algn="ctr" defTabSz="914400" eaLnBrk="0" fontAlgn="base" hangingPunct="0">
                <a:lnSpc>
                  <a:spcPct val="130000"/>
                </a:lnSpc>
                <a:defRPr/>
              </a:pPr>
              <a:endParaRPr lang="zh-CN" altLang="en-US" sz="1600" b="1" dirty="0">
                <a:solidFill>
                  <a:schemeClr val="accent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sp>
          <p:nvSpPr>
            <p:cNvPr id="24" name="iṧlíḑê">
              <a:extLst>
                <a:ext uri="{FF2B5EF4-FFF2-40B4-BE49-F238E27FC236}">
                  <a16:creationId xmlns:a16="http://schemas.microsoft.com/office/drawing/2014/main" xmlns="" id="{A094C91D-A0FB-494B-9B85-FFE8F2882017}"/>
                </a:ext>
              </a:extLst>
            </p:cNvPr>
            <p:cNvSpPr/>
            <p:nvPr/>
          </p:nvSpPr>
          <p:spPr bwMode="auto">
            <a:xfrm>
              <a:off x="3443375" y="3466679"/>
              <a:ext cx="912639" cy="484929"/>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25" name="iṧlíḑê">
              <a:extLst>
                <a:ext uri="{FF2B5EF4-FFF2-40B4-BE49-F238E27FC236}">
                  <a16:creationId xmlns:a16="http://schemas.microsoft.com/office/drawing/2014/main" xmlns="" id="{C788AC59-436D-40C3-BAA7-1C74EAFBFCF5}"/>
                </a:ext>
              </a:extLst>
            </p:cNvPr>
            <p:cNvSpPr/>
            <p:nvPr/>
          </p:nvSpPr>
          <p:spPr bwMode="auto">
            <a:xfrm>
              <a:off x="1346299" y="3749318"/>
              <a:ext cx="514800" cy="273538"/>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grpSp>
      <p:grpSp>
        <p:nvGrpSpPr>
          <p:cNvPr id="46" name="组合 45">
            <a:extLst>
              <a:ext uri="{FF2B5EF4-FFF2-40B4-BE49-F238E27FC236}">
                <a16:creationId xmlns:a16="http://schemas.microsoft.com/office/drawing/2014/main" xmlns="" id="{68AC69D7-09C5-4FA2-9840-EEC4C6F1368F}"/>
              </a:ext>
            </a:extLst>
          </p:cNvPr>
          <p:cNvGrpSpPr/>
          <p:nvPr/>
        </p:nvGrpSpPr>
        <p:grpSpPr>
          <a:xfrm>
            <a:off x="4752639" y="1007087"/>
            <a:ext cx="4022533" cy="5381013"/>
            <a:chOff x="616852" y="1057887"/>
            <a:chExt cx="4022533" cy="5381013"/>
          </a:xfrm>
        </p:grpSpPr>
        <p:sp>
          <p:nvSpPr>
            <p:cNvPr id="47" name="矩形: 圆角 46">
              <a:extLst>
                <a:ext uri="{FF2B5EF4-FFF2-40B4-BE49-F238E27FC236}">
                  <a16:creationId xmlns:a16="http://schemas.microsoft.com/office/drawing/2014/main" xmlns="" id="{C2A63A73-D7B7-436E-8A33-95C9B5E5599F}"/>
                </a:ext>
              </a:extLst>
            </p:cNvPr>
            <p:cNvSpPr/>
            <p:nvPr/>
          </p:nvSpPr>
          <p:spPr>
            <a:xfrm>
              <a:off x="616852" y="1057887"/>
              <a:ext cx="4022533" cy="5381013"/>
            </a:xfrm>
            <a:prstGeom prst="roundRect">
              <a:avLst>
                <a:gd name="adj" fmla="val 1897"/>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accent5"/>
                </a:solidFill>
                <a:effectLst/>
                <a:uLnTx/>
                <a:uFillTx/>
                <a:latin typeface="微软雅黑"/>
                <a:ea typeface="微软雅黑"/>
                <a:cs typeface="+mn-cs"/>
              </a:endParaRPr>
            </a:p>
          </p:txBody>
        </p:sp>
        <p:sp>
          <p:nvSpPr>
            <p:cNvPr id="48" name="iṧlíḑê">
              <a:extLst>
                <a:ext uri="{FF2B5EF4-FFF2-40B4-BE49-F238E27FC236}">
                  <a16:creationId xmlns:a16="http://schemas.microsoft.com/office/drawing/2014/main" xmlns="" id="{484E14C9-53EE-4CE6-A818-BA1C73A0BAC9}"/>
                </a:ext>
              </a:extLst>
            </p:cNvPr>
            <p:cNvSpPr/>
            <p:nvPr/>
          </p:nvSpPr>
          <p:spPr bwMode="auto">
            <a:xfrm>
              <a:off x="748330" y="2080911"/>
              <a:ext cx="904985" cy="480862"/>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50" name="iṧlíḑê">
              <a:extLst>
                <a:ext uri="{FF2B5EF4-FFF2-40B4-BE49-F238E27FC236}">
                  <a16:creationId xmlns:a16="http://schemas.microsoft.com/office/drawing/2014/main" xmlns="" id="{E35DB242-82BA-4140-9ABA-62829BE1F71A}"/>
                </a:ext>
              </a:extLst>
            </p:cNvPr>
            <p:cNvSpPr/>
            <p:nvPr/>
          </p:nvSpPr>
          <p:spPr bwMode="auto">
            <a:xfrm>
              <a:off x="3440788" y="1591183"/>
              <a:ext cx="732111" cy="389006"/>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51" name="矩形: 圆角 50">
              <a:extLst>
                <a:ext uri="{FF2B5EF4-FFF2-40B4-BE49-F238E27FC236}">
                  <a16:creationId xmlns:a16="http://schemas.microsoft.com/office/drawing/2014/main" xmlns="" id="{06BC2AD8-43E5-461F-8DE7-850ED32539B4}"/>
                </a:ext>
              </a:extLst>
            </p:cNvPr>
            <p:cNvSpPr/>
            <p:nvPr/>
          </p:nvSpPr>
          <p:spPr>
            <a:xfrm>
              <a:off x="812825" y="5445493"/>
              <a:ext cx="3630588" cy="828730"/>
            </a:xfrm>
            <a:prstGeom prst="roundRect">
              <a:avLst>
                <a:gd name="adj" fmla="val 5920"/>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sp>
          <p:nvSpPr>
            <p:cNvPr id="52" name="PA-文本 Rectangle 960">
              <a:extLst>
                <a:ext uri="{FF2B5EF4-FFF2-40B4-BE49-F238E27FC236}">
                  <a16:creationId xmlns:a16="http://schemas.microsoft.com/office/drawing/2014/main" xmlns="" id="{2695500B-F54D-477E-8861-E32D909F9695}"/>
                </a:ext>
              </a:extLst>
            </p:cNvPr>
            <p:cNvSpPr>
              <a:spLocks noChangeArrowheads="1"/>
            </p:cNvSpPr>
            <p:nvPr>
              <p:custDataLst>
                <p:tags r:id="rId1"/>
              </p:custDataLst>
            </p:nvPr>
          </p:nvSpPr>
          <p:spPr bwMode="auto">
            <a:xfrm>
              <a:off x="684236" y="4400530"/>
              <a:ext cx="3887764" cy="547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50000"/>
                </a:lnSpc>
                <a:spcBef>
                  <a:spcPts val="0"/>
                </a:spcBef>
                <a:spcAft>
                  <a:spcPts val="0"/>
                </a:spcAft>
                <a:buClrTx/>
                <a:buSzTx/>
                <a:buFont typeface="Wingdings" panose="05000000000000000000" pitchFamily="2" charset="2"/>
                <a:buNone/>
                <a:defRPr/>
              </a:pPr>
              <a:endParaRPr kumimoji="0" lang="zh-CN" altLang="en-US" sz="1400" b="0" i="0" u="none" strike="noStrike" kern="1200" cap="none" spc="0" normalizeH="0" baseline="0" noProof="0" dirty="0">
                <a:ln>
                  <a:noFill/>
                </a:ln>
                <a:solidFill>
                  <a:srgbClr val="000000"/>
                </a:solidFill>
                <a:effectLst/>
                <a:uLnTx/>
                <a:uFillTx/>
                <a:latin typeface="微软雅黑" panose="020B0503020204020204" pitchFamily="34" charset="-122"/>
                <a:ea typeface="微软雅黑" panose="020B0503020204020204" pitchFamily="34" charset="-122"/>
                <a:cs typeface="Times New Roman" panose="02020603050405020304" pitchFamily="18" charset="0"/>
              </a:endParaRPr>
            </a:p>
            <a:p>
              <a:pPr marL="0" marR="0" lvl="0" indent="0" algn="l" defTabSz="914400" rtl="0" eaLnBrk="0" fontAlgn="base" latinLnBrk="0" hangingPunct="0">
                <a:lnSpc>
                  <a:spcPct val="150000"/>
                </a:lnSpc>
                <a:spcBef>
                  <a:spcPts val="0"/>
                </a:spcBef>
                <a:spcAft>
                  <a:spcPts val="0"/>
                </a:spcAft>
                <a:buClrTx/>
                <a:buSzTx/>
                <a:buFont typeface="Wingdings" panose="05000000000000000000" pitchFamily="2" charset="2"/>
                <a:buNone/>
                <a:defRPr/>
              </a:pPr>
              <a:endParaRPr kumimoji="0" lang="zh-CN" altLang="en-US" sz="1100" b="0" i="0" u="none" strike="noStrike" kern="1200" cap="none" spc="0" normalizeH="0" baseline="0" noProof="0" dirty="0">
                <a:ln>
                  <a:noFill/>
                </a:ln>
                <a:solidFill>
                  <a:srgbClr val="000000"/>
                </a:solidFill>
                <a:effectLst/>
                <a:uLnTx/>
                <a:uFillTx/>
                <a:latin typeface="微软雅黑" panose="020B0503020204020204" pitchFamily="34" charset="-122"/>
                <a:ea typeface="微软雅黑" panose="020B0503020204020204" pitchFamily="34" charset="-122"/>
              </a:endParaRPr>
            </a:p>
          </p:txBody>
        </p:sp>
        <p:grpSp>
          <p:nvGrpSpPr>
            <p:cNvPr id="53" name="组合 52">
              <a:extLst>
                <a:ext uri="{FF2B5EF4-FFF2-40B4-BE49-F238E27FC236}">
                  <a16:creationId xmlns:a16="http://schemas.microsoft.com/office/drawing/2014/main" xmlns="" id="{AAE3B6BB-33EE-4F63-94C9-55F70DB7C61D}"/>
                </a:ext>
              </a:extLst>
            </p:cNvPr>
            <p:cNvGrpSpPr/>
            <p:nvPr/>
          </p:nvGrpSpPr>
          <p:grpSpPr>
            <a:xfrm>
              <a:off x="1467454" y="1374048"/>
              <a:ext cx="2321329" cy="2438046"/>
              <a:chOff x="1467454" y="1272448"/>
              <a:chExt cx="2321329" cy="2438046"/>
            </a:xfrm>
          </p:grpSpPr>
          <p:sp>
            <p:nvSpPr>
              <p:cNvPr id="60" name="等腰三角形 59">
                <a:extLst>
                  <a:ext uri="{FF2B5EF4-FFF2-40B4-BE49-F238E27FC236}">
                    <a16:creationId xmlns:a16="http://schemas.microsoft.com/office/drawing/2014/main" xmlns="" id="{D126C3F0-1214-4C2E-9766-C6741BE48047}"/>
                  </a:ext>
                </a:extLst>
              </p:cNvPr>
              <p:cNvSpPr/>
              <p:nvPr/>
            </p:nvSpPr>
            <p:spPr>
              <a:xfrm rot="10800000">
                <a:off x="2528513" y="3538760"/>
                <a:ext cx="199212" cy="171734"/>
              </a:xfrm>
              <a:prstGeom prst="triangl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61" name="组合 60">
                <a:extLst>
                  <a:ext uri="{FF2B5EF4-FFF2-40B4-BE49-F238E27FC236}">
                    <a16:creationId xmlns:a16="http://schemas.microsoft.com/office/drawing/2014/main" xmlns="" id="{766510DD-393E-49E2-8072-0200A0A1FA59}"/>
                  </a:ext>
                </a:extLst>
              </p:cNvPr>
              <p:cNvGrpSpPr/>
              <p:nvPr/>
            </p:nvGrpSpPr>
            <p:grpSpPr>
              <a:xfrm>
                <a:off x="1467454" y="1272448"/>
                <a:ext cx="2321329" cy="2277420"/>
                <a:chOff x="1467454" y="1272448"/>
                <a:chExt cx="2321329" cy="2277420"/>
              </a:xfrm>
            </p:grpSpPr>
            <p:sp>
              <p:nvSpPr>
                <p:cNvPr id="62" name="椭圆 61">
                  <a:extLst>
                    <a:ext uri="{FF2B5EF4-FFF2-40B4-BE49-F238E27FC236}">
                      <a16:creationId xmlns:a16="http://schemas.microsoft.com/office/drawing/2014/main" xmlns="" id="{7DF40CAD-9803-429B-800B-7AD76ECBA774}"/>
                    </a:ext>
                  </a:extLst>
                </p:cNvPr>
                <p:cNvSpPr/>
                <p:nvPr/>
              </p:nvSpPr>
              <p:spPr>
                <a:xfrm>
                  <a:off x="1467454" y="1272448"/>
                  <a:ext cx="2238961" cy="223896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3" name="椭圆 62">
                  <a:extLst>
                    <a:ext uri="{FF2B5EF4-FFF2-40B4-BE49-F238E27FC236}">
                      <a16:creationId xmlns:a16="http://schemas.microsoft.com/office/drawing/2014/main" xmlns="" id="{3E7B28E6-7BC4-414A-A3ED-4213C29C1958}"/>
                    </a:ext>
                  </a:extLst>
                </p:cNvPr>
                <p:cNvSpPr/>
                <p:nvPr/>
              </p:nvSpPr>
              <p:spPr>
                <a:xfrm>
                  <a:off x="1549822" y="1310907"/>
                  <a:ext cx="2238961" cy="2238961"/>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4" name="PA-图片 21">
                  <a:extLst>
                    <a:ext uri="{FF2B5EF4-FFF2-40B4-BE49-F238E27FC236}">
                      <a16:creationId xmlns:a16="http://schemas.microsoft.com/office/drawing/2014/main" xmlns="" id="{150B608F-FC73-4A75-9A53-956A8A60E7C2}"/>
                    </a:ext>
                  </a:extLst>
                </p:cNvPr>
                <p:cNvPicPr>
                  <a:picLocks/>
                </p:cNvPicPr>
                <p:nvPr>
                  <p:custDataLst>
                    <p:tags r:id="rId2"/>
                  </p:custDataLst>
                </p:nvPr>
              </p:nvPicPr>
              <p:blipFill rotWithShape="1">
                <a:blip r:embed="rId7">
                  <a:extLst>
                    <a:ext uri="{28A0092B-C50C-407E-A947-70E740481C1C}">
                      <a14:useLocalDpi xmlns:a14="http://schemas.microsoft.com/office/drawing/2010/main" val="0"/>
                    </a:ext>
                  </a:extLst>
                </a:blip>
                <a:srcRect l="16667" r="16667"/>
                <a:stretch/>
              </p:blipFill>
              <p:spPr>
                <a:xfrm>
                  <a:off x="1560212" y="1372549"/>
                  <a:ext cx="2138860" cy="2138860"/>
                </a:xfrm>
                <a:custGeom>
                  <a:avLst/>
                  <a:gdLst>
                    <a:gd name="connsiteX0" fmla="*/ 1088136 w 2176272"/>
                    <a:gd name="connsiteY0" fmla="*/ 0 h 2176272"/>
                    <a:gd name="connsiteX1" fmla="*/ 2176272 w 2176272"/>
                    <a:gd name="connsiteY1" fmla="*/ 1088136 h 2176272"/>
                    <a:gd name="connsiteX2" fmla="*/ 1088136 w 2176272"/>
                    <a:gd name="connsiteY2" fmla="*/ 2176272 h 2176272"/>
                    <a:gd name="connsiteX3" fmla="*/ 0 w 2176272"/>
                    <a:gd name="connsiteY3" fmla="*/ 1088136 h 2176272"/>
                    <a:gd name="connsiteX4" fmla="*/ 1088136 w 2176272"/>
                    <a:gd name="connsiteY4" fmla="*/ 0 h 2176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272" h="2176272">
                      <a:moveTo>
                        <a:pt x="1088136" y="0"/>
                      </a:moveTo>
                      <a:cubicBezTo>
                        <a:pt x="1689097" y="0"/>
                        <a:pt x="2176272" y="487175"/>
                        <a:pt x="2176272" y="1088136"/>
                      </a:cubicBezTo>
                      <a:cubicBezTo>
                        <a:pt x="2176272" y="1689097"/>
                        <a:pt x="1689097" y="2176272"/>
                        <a:pt x="1088136" y="2176272"/>
                      </a:cubicBezTo>
                      <a:cubicBezTo>
                        <a:pt x="487175" y="2176272"/>
                        <a:pt x="0" y="1689097"/>
                        <a:pt x="0" y="1088136"/>
                      </a:cubicBezTo>
                      <a:cubicBezTo>
                        <a:pt x="0" y="487175"/>
                        <a:pt x="487175" y="0"/>
                        <a:pt x="1088136" y="0"/>
                      </a:cubicBezTo>
                      <a:close/>
                    </a:path>
                  </a:pathLst>
                </a:custGeom>
                <a:noFill/>
                <a:effectLst/>
              </p:spPr>
            </p:pic>
          </p:grpSp>
        </p:grpSp>
        <p:sp>
          <p:nvSpPr>
            <p:cNvPr id="55" name="文本框 54">
              <a:extLst>
                <a:ext uri="{FF2B5EF4-FFF2-40B4-BE49-F238E27FC236}">
                  <a16:creationId xmlns:a16="http://schemas.microsoft.com/office/drawing/2014/main" xmlns="" id="{E04561D1-CCBB-42FA-AF5D-1E5E2DB6A794}"/>
                </a:ext>
              </a:extLst>
            </p:cNvPr>
            <p:cNvSpPr txBox="1"/>
            <p:nvPr/>
          </p:nvSpPr>
          <p:spPr>
            <a:xfrm>
              <a:off x="1735177" y="3944237"/>
              <a:ext cx="1785882" cy="430374"/>
            </a:xfrm>
            <a:prstGeom prst="rect">
              <a:avLst/>
            </a:prstGeom>
            <a:noFill/>
          </p:spPr>
          <p:txBody>
            <a:bodyPr wrap="square" rtlCol="0">
              <a:spAutoFit/>
            </a:bodyPr>
            <a:lstStyle/>
            <a:p>
              <a:pPr algn="ctr" defTabSz="914400">
                <a:lnSpc>
                  <a:spcPct val="120000"/>
                </a:lnSpc>
                <a:defRPr/>
              </a:pPr>
              <a:r>
                <a:rPr lang="zh-CN" altLang="en-US" sz="2000" b="1" kern="0" spc="300" dirty="0">
                  <a:solidFill>
                    <a:schemeClr val="accent4"/>
                  </a:solidFill>
                </a:rPr>
                <a:t>人物姓名</a:t>
              </a:r>
              <a:endParaRPr lang="zh-CN" altLang="en-US" sz="2000" b="1" kern="0" spc="300" dirty="0">
                <a:solidFill>
                  <a:schemeClr val="accent1"/>
                </a:solidFill>
              </a:endParaRPr>
            </a:p>
          </p:txBody>
        </p:sp>
        <p:sp>
          <p:nvSpPr>
            <p:cNvPr id="56" name="矩形 55">
              <a:extLst>
                <a:ext uri="{FF2B5EF4-FFF2-40B4-BE49-F238E27FC236}">
                  <a16:creationId xmlns:a16="http://schemas.microsoft.com/office/drawing/2014/main" xmlns="" id="{FB3D1568-AC5A-4A59-B3F4-84935EF1DA8E}"/>
                </a:ext>
              </a:extLst>
            </p:cNvPr>
            <p:cNvSpPr/>
            <p:nvPr/>
          </p:nvSpPr>
          <p:spPr>
            <a:xfrm>
              <a:off x="918625" y="5547452"/>
              <a:ext cx="3418986" cy="625171"/>
            </a:xfrm>
            <a:prstGeom prst="rect">
              <a:avLst/>
            </a:prstGeom>
          </p:spPr>
          <p:txBody>
            <a:bodyPr wrap="square">
              <a:spAutoFit/>
            </a:bodyPr>
            <a:lstStyle/>
            <a:p>
              <a:pPr algn="just" defTabSz="914400" eaLnBrk="0" fontAlgn="base" hangingPunct="0">
                <a:lnSpc>
                  <a:spcPct val="130000"/>
                </a:lnSpc>
              </a:pPr>
              <a:r>
                <a:rPr lang="zh-CN" altLang="en-US" sz="1400" b="1" dirty="0">
                  <a:solidFill>
                    <a:schemeClr val="accent1"/>
                  </a:solidFill>
                  <a:latin typeface="微软雅黑" panose="020B0503020204020204" pitchFamily="34" charset="-122"/>
                  <a:ea typeface="微软雅黑" panose="020B0503020204020204" pitchFamily="34" charset="-122"/>
                  <a:cs typeface="Times New Roman" panose="02020603050405020304" pitchFamily="18" charset="0"/>
                </a:rPr>
                <a:t>重点说明  </a:t>
              </a:r>
              <a:r>
                <a:rPr lang="zh-CN" altLang="en-US" sz="1400" dirty="0">
                  <a:latin typeface="微软雅黑" panose="020B0503020204020204" pitchFamily="34" charset="-122"/>
                  <a:ea typeface="微软雅黑" panose="020B0503020204020204" pitchFamily="34" charset="-122"/>
                  <a:cs typeface="Times New Roman" panose="02020603050405020304" pitchFamily="18" charset="0"/>
                </a:rPr>
                <a:t>相关说明文字相关说明文字相关说明文字相关说明文字相关说明文字</a:t>
              </a:r>
            </a:p>
          </p:txBody>
        </p:sp>
        <p:sp>
          <p:nvSpPr>
            <p:cNvPr id="57" name="矩形 56">
              <a:extLst>
                <a:ext uri="{FF2B5EF4-FFF2-40B4-BE49-F238E27FC236}">
                  <a16:creationId xmlns:a16="http://schemas.microsoft.com/office/drawing/2014/main" xmlns="" id="{D46A3A03-17C5-4E86-8E0D-1DDB8F79DB77}"/>
                </a:ext>
              </a:extLst>
            </p:cNvPr>
            <p:cNvSpPr/>
            <p:nvPr/>
          </p:nvSpPr>
          <p:spPr>
            <a:xfrm>
              <a:off x="907337" y="4324445"/>
              <a:ext cx="3441562" cy="1341521"/>
            </a:xfrm>
            <a:prstGeom prst="rect">
              <a:avLst/>
            </a:prstGeom>
          </p:spPr>
          <p:txBody>
            <a:bodyPr wrap="square">
              <a:spAutoFit/>
            </a:bodyPr>
            <a:lstStyle/>
            <a:p>
              <a:pPr lvl="0" algn="ctr" defTabSz="914400" eaLnBrk="0" fontAlgn="base" hangingPunct="0">
                <a:lnSpc>
                  <a:spcPct val="130000"/>
                </a:lnSpc>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人物相关介绍</a:t>
              </a:r>
              <a:endParaRPr lang="en-US" altLang="zh-CN" sz="1600" dirty="0">
                <a:latin typeface="微软雅黑" panose="020B0503020204020204" pitchFamily="34" charset="-122"/>
                <a:ea typeface="微软雅黑" panose="020B0503020204020204" pitchFamily="34" charset="-122"/>
                <a:cs typeface="Times New Roman" panose="02020603050405020304" pitchFamily="18" charset="0"/>
              </a:endParaRPr>
            </a:p>
            <a:p>
              <a:pPr algn="ctr" defTabSz="914400" eaLnBrk="0" fontAlgn="base" hangingPunct="0">
                <a:lnSpc>
                  <a:spcPct val="130000"/>
                </a:lnSpc>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人物相关介绍</a:t>
              </a:r>
              <a:endParaRPr lang="zh-CN" altLang="en-US" sz="1600" b="1" dirty="0">
                <a:solidFill>
                  <a:schemeClr val="accent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algn="ctr" defTabSz="914400" eaLnBrk="0" fontAlgn="base" hangingPunct="0">
                <a:lnSpc>
                  <a:spcPct val="130000"/>
                </a:lnSpc>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人物相关介绍</a:t>
              </a:r>
              <a:endParaRPr lang="zh-CN" altLang="en-US" sz="1600" b="1" dirty="0">
                <a:solidFill>
                  <a:schemeClr val="accent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lvl="0" algn="ctr" defTabSz="914400" eaLnBrk="0" fontAlgn="base" hangingPunct="0">
                <a:lnSpc>
                  <a:spcPct val="130000"/>
                </a:lnSpc>
                <a:defRPr/>
              </a:pPr>
              <a:endParaRPr lang="zh-CN" altLang="en-US" sz="1600" b="1" dirty="0">
                <a:solidFill>
                  <a:schemeClr val="accent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sp>
          <p:nvSpPr>
            <p:cNvPr id="58" name="iṧlíḑê">
              <a:extLst>
                <a:ext uri="{FF2B5EF4-FFF2-40B4-BE49-F238E27FC236}">
                  <a16:creationId xmlns:a16="http://schemas.microsoft.com/office/drawing/2014/main" xmlns="" id="{2E4BF53F-4003-46AF-89B8-80F7E532254B}"/>
                </a:ext>
              </a:extLst>
            </p:cNvPr>
            <p:cNvSpPr/>
            <p:nvPr/>
          </p:nvSpPr>
          <p:spPr bwMode="auto">
            <a:xfrm>
              <a:off x="3443375" y="3466679"/>
              <a:ext cx="912639" cy="484929"/>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59" name="iṧlíḑê">
              <a:extLst>
                <a:ext uri="{FF2B5EF4-FFF2-40B4-BE49-F238E27FC236}">
                  <a16:creationId xmlns:a16="http://schemas.microsoft.com/office/drawing/2014/main" xmlns="" id="{CB377487-9325-40A5-896D-C6C18101F9A4}"/>
                </a:ext>
              </a:extLst>
            </p:cNvPr>
            <p:cNvSpPr/>
            <p:nvPr/>
          </p:nvSpPr>
          <p:spPr bwMode="auto">
            <a:xfrm>
              <a:off x="1346299" y="3749318"/>
              <a:ext cx="514800" cy="273538"/>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grpSp>
    </p:spTree>
    <p:extLst>
      <p:ext uri="{BB962C8B-B14F-4D97-AF65-F5344CB8AC3E}">
        <p14:creationId xmlns:p14="http://schemas.microsoft.com/office/powerpoint/2010/main" val="223343867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矩形: 圆角 117">
            <a:extLst>
              <a:ext uri="{FF2B5EF4-FFF2-40B4-BE49-F238E27FC236}">
                <a16:creationId xmlns:a16="http://schemas.microsoft.com/office/drawing/2014/main" xmlns="" id="{01B67043-2C93-471B-A2BA-10E124A7F403}"/>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20" name="矩形 119">
            <a:extLst>
              <a:ext uri="{FF2B5EF4-FFF2-40B4-BE49-F238E27FC236}">
                <a16:creationId xmlns:a16="http://schemas.microsoft.com/office/drawing/2014/main" xmlns="" id="{A15E60B6-E8AA-4120-A399-87E929C5E9F2}"/>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图文页面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grpSp>
        <p:nvGrpSpPr>
          <p:cNvPr id="146" name="组合 145">
            <a:extLst>
              <a:ext uri="{FF2B5EF4-FFF2-40B4-BE49-F238E27FC236}">
                <a16:creationId xmlns:a16="http://schemas.microsoft.com/office/drawing/2014/main" xmlns="" id="{7323EBB1-2150-4B11-9CB0-4859F401850C}"/>
              </a:ext>
            </a:extLst>
          </p:cNvPr>
          <p:cNvGrpSpPr/>
          <p:nvPr/>
        </p:nvGrpSpPr>
        <p:grpSpPr>
          <a:xfrm>
            <a:off x="369356" y="3815473"/>
            <a:ext cx="8406344" cy="2755543"/>
            <a:chOff x="369356" y="950766"/>
            <a:chExt cx="8406344" cy="2755543"/>
          </a:xfrm>
        </p:grpSpPr>
        <p:sp>
          <p:nvSpPr>
            <p:cNvPr id="147" name="矩形: 圆角 146">
              <a:extLst>
                <a:ext uri="{FF2B5EF4-FFF2-40B4-BE49-F238E27FC236}">
                  <a16:creationId xmlns:a16="http://schemas.microsoft.com/office/drawing/2014/main" xmlns="" id="{E2111920-42FB-44C3-BF3F-E8738380504D}"/>
                </a:ext>
              </a:extLst>
            </p:cNvPr>
            <p:cNvSpPr/>
            <p:nvPr/>
          </p:nvSpPr>
          <p:spPr>
            <a:xfrm>
              <a:off x="369356" y="1007087"/>
              <a:ext cx="8406344" cy="2699222"/>
            </a:xfrm>
            <a:prstGeom prst="roundRect">
              <a:avLst>
                <a:gd name="adj" fmla="val 6500"/>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sp>
          <p:nvSpPr>
            <p:cNvPr id="148" name="iṧlíḑê">
              <a:extLst>
                <a:ext uri="{FF2B5EF4-FFF2-40B4-BE49-F238E27FC236}">
                  <a16:creationId xmlns:a16="http://schemas.microsoft.com/office/drawing/2014/main" xmlns="" id="{874C79E3-F3AD-484C-8877-2CB4713E0451}"/>
                </a:ext>
              </a:extLst>
            </p:cNvPr>
            <p:cNvSpPr/>
            <p:nvPr/>
          </p:nvSpPr>
          <p:spPr bwMode="auto">
            <a:xfrm>
              <a:off x="438195" y="1811608"/>
              <a:ext cx="443327" cy="2355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149" name="iṧlíḑê">
              <a:extLst>
                <a:ext uri="{FF2B5EF4-FFF2-40B4-BE49-F238E27FC236}">
                  <a16:creationId xmlns:a16="http://schemas.microsoft.com/office/drawing/2014/main" xmlns="" id="{7CA3BE35-9857-42A5-9C7D-B98DFF48BDC9}"/>
                </a:ext>
              </a:extLst>
            </p:cNvPr>
            <p:cNvSpPr/>
            <p:nvPr/>
          </p:nvSpPr>
          <p:spPr bwMode="auto">
            <a:xfrm>
              <a:off x="1971294" y="950766"/>
              <a:ext cx="1144600" cy="389006"/>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150" name="iṧlíḑê">
              <a:extLst>
                <a:ext uri="{FF2B5EF4-FFF2-40B4-BE49-F238E27FC236}">
                  <a16:creationId xmlns:a16="http://schemas.microsoft.com/office/drawing/2014/main" xmlns="" id="{EE1032F8-00E5-422A-B995-40732742AABE}"/>
                </a:ext>
              </a:extLst>
            </p:cNvPr>
            <p:cNvSpPr/>
            <p:nvPr/>
          </p:nvSpPr>
          <p:spPr bwMode="auto">
            <a:xfrm>
              <a:off x="2827310" y="3081346"/>
              <a:ext cx="714200" cy="379489"/>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151" name="iṧlíḑê">
              <a:extLst>
                <a:ext uri="{FF2B5EF4-FFF2-40B4-BE49-F238E27FC236}">
                  <a16:creationId xmlns:a16="http://schemas.microsoft.com/office/drawing/2014/main" xmlns="" id="{546591BC-E5A5-4F10-823A-68058FF8A7E5}"/>
                </a:ext>
              </a:extLst>
            </p:cNvPr>
            <p:cNvSpPr/>
            <p:nvPr/>
          </p:nvSpPr>
          <p:spPr bwMode="auto">
            <a:xfrm>
              <a:off x="709702" y="3113659"/>
              <a:ext cx="514800" cy="273538"/>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grpSp>
          <p:nvGrpSpPr>
            <p:cNvPr id="152" name="组合 151">
              <a:extLst>
                <a:ext uri="{FF2B5EF4-FFF2-40B4-BE49-F238E27FC236}">
                  <a16:creationId xmlns:a16="http://schemas.microsoft.com/office/drawing/2014/main" xmlns="" id="{26133C15-A9CA-4771-8740-896C208C5131}"/>
                </a:ext>
              </a:extLst>
            </p:cNvPr>
            <p:cNvGrpSpPr/>
            <p:nvPr/>
          </p:nvGrpSpPr>
          <p:grpSpPr>
            <a:xfrm>
              <a:off x="570047" y="1190574"/>
              <a:ext cx="2503932" cy="1844345"/>
              <a:chOff x="631395" y="1238862"/>
              <a:chExt cx="2504920" cy="1845073"/>
            </a:xfrm>
          </p:grpSpPr>
          <p:sp>
            <p:nvSpPr>
              <p:cNvPr id="162" name="矩形: 圆角 161">
                <a:extLst>
                  <a:ext uri="{FF2B5EF4-FFF2-40B4-BE49-F238E27FC236}">
                    <a16:creationId xmlns:a16="http://schemas.microsoft.com/office/drawing/2014/main" xmlns="" id="{6F41156F-2D8B-4009-8AE9-B9C0A1EDF397}"/>
                  </a:ext>
                </a:extLst>
              </p:cNvPr>
              <p:cNvSpPr>
                <a:spLocks/>
              </p:cNvSpPr>
              <p:nvPr/>
            </p:nvSpPr>
            <p:spPr>
              <a:xfrm>
                <a:off x="671129" y="1283063"/>
                <a:ext cx="2317570" cy="1800872"/>
              </a:xfrm>
              <a:prstGeom prst="roundRect">
                <a:avLst>
                  <a:gd name="adj" fmla="val 5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矩形: 圆角 162">
                <a:extLst>
                  <a:ext uri="{FF2B5EF4-FFF2-40B4-BE49-F238E27FC236}">
                    <a16:creationId xmlns:a16="http://schemas.microsoft.com/office/drawing/2014/main" xmlns="" id="{91630556-EA38-40C6-9E80-77C127AEBAFE}"/>
                  </a:ext>
                </a:extLst>
              </p:cNvPr>
              <p:cNvSpPr>
                <a:spLocks/>
              </p:cNvSpPr>
              <p:nvPr/>
            </p:nvSpPr>
            <p:spPr>
              <a:xfrm>
                <a:off x="771105" y="1238862"/>
                <a:ext cx="2317570" cy="1800872"/>
              </a:xfrm>
              <a:prstGeom prst="roundRect">
                <a:avLst>
                  <a:gd name="adj" fmla="val 7138"/>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164" name="图片 163">
                <a:extLst>
                  <a:ext uri="{FF2B5EF4-FFF2-40B4-BE49-F238E27FC236}">
                    <a16:creationId xmlns:a16="http://schemas.microsoft.com/office/drawing/2014/main" xmlns="" id="{16EB4FB3-3BC1-4CC6-9543-C43A1FCB0D96}"/>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631395" y="1326081"/>
                <a:ext cx="2504920" cy="1669945"/>
              </a:xfrm>
              <a:prstGeom prst="roundRect">
                <a:avLst>
                  <a:gd name="adj" fmla="val 6196"/>
                </a:avLst>
              </a:prstGeom>
            </p:spPr>
          </p:pic>
        </p:grpSp>
        <p:sp>
          <p:nvSpPr>
            <p:cNvPr id="153" name="矩形 152">
              <a:extLst>
                <a:ext uri="{FF2B5EF4-FFF2-40B4-BE49-F238E27FC236}">
                  <a16:creationId xmlns:a16="http://schemas.microsoft.com/office/drawing/2014/main" xmlns="" id="{21E122A2-AECE-4C86-BD8D-97180512FCCB}"/>
                </a:ext>
              </a:extLst>
            </p:cNvPr>
            <p:cNvSpPr/>
            <p:nvPr/>
          </p:nvSpPr>
          <p:spPr>
            <a:xfrm>
              <a:off x="3217325" y="1386098"/>
              <a:ext cx="5367406" cy="1341521"/>
            </a:xfrm>
            <a:prstGeom prst="rect">
              <a:avLst/>
            </a:prstGeom>
          </p:spPr>
          <p:txBody>
            <a:bodyPr wrap="square">
              <a:spAutoFit/>
            </a:bodyPr>
            <a:lstStyle/>
            <a:p>
              <a:pPr marL="285750" indent="-285750" algn="just" defTabSz="914400">
                <a:lnSpc>
                  <a:spcPct val="130000"/>
                </a:lnSpc>
                <a:buFont typeface="Wingdings" panose="05000000000000000000" pitchFamily="2" charset="2"/>
                <a:buChar char="l"/>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sym typeface="+mn-ea"/>
                </a:rPr>
                <a:t>图片主题</a:t>
              </a: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相关介绍图片主题相关介绍</a:t>
              </a:r>
            </a:p>
            <a:p>
              <a:pPr marL="285750" indent="-285750" algn="just" defTabSz="914400">
                <a:lnSpc>
                  <a:spcPct val="130000"/>
                </a:lnSpc>
                <a:buFont typeface="Wingdings" panose="05000000000000000000" pitchFamily="2" charset="2"/>
                <a:buChar char="l"/>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sym typeface="+mn-ea"/>
                </a:rPr>
                <a:t>图片主题</a:t>
              </a: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相关介绍图片主题相关介绍</a:t>
              </a:r>
            </a:p>
            <a:p>
              <a:pPr marL="285750" indent="-285750" algn="just" defTabSz="914400">
                <a:lnSpc>
                  <a:spcPct val="130000"/>
                </a:lnSpc>
                <a:buFont typeface="Wingdings" panose="05000000000000000000" pitchFamily="2" charset="2"/>
                <a:buChar char="l"/>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sym typeface="+mn-ea"/>
                </a:rPr>
                <a:t>图片主题</a:t>
              </a: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相关介绍图片主题相关介绍</a:t>
              </a:r>
              <a:endParaRPr lang="en-US" altLang="zh-CN" sz="1100" b="1" dirty="0">
                <a:solidFill>
                  <a:srgbClr val="C00000"/>
                </a:solidFill>
                <a:latin typeface="微软雅黑" panose="020B0503020204020204" pitchFamily="34" charset="-122"/>
                <a:ea typeface="微软雅黑" panose="020B0503020204020204" pitchFamily="34" charset="-122"/>
                <a:cs typeface="Times New Roman" panose="02020603050405020304" pitchFamily="18" charset="0"/>
              </a:endParaRPr>
            </a:p>
            <a:p>
              <a:pPr marL="285750" indent="-285750" algn="just" defTabSz="914400">
                <a:lnSpc>
                  <a:spcPct val="130000"/>
                </a:lnSpc>
                <a:buFont typeface="Wingdings" panose="05000000000000000000" pitchFamily="2" charset="2"/>
                <a:buChar char="l"/>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sym typeface="+mn-ea"/>
                </a:rPr>
                <a:t>图片主题</a:t>
              </a: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相关介绍图片主题相关介绍</a:t>
              </a:r>
            </a:p>
          </p:txBody>
        </p:sp>
        <p:grpSp>
          <p:nvGrpSpPr>
            <p:cNvPr id="154" name="组合 153">
              <a:extLst>
                <a:ext uri="{FF2B5EF4-FFF2-40B4-BE49-F238E27FC236}">
                  <a16:creationId xmlns:a16="http://schemas.microsoft.com/office/drawing/2014/main" xmlns="" id="{7553BBFF-4E13-47AA-A7E6-01805117FBA7}"/>
                </a:ext>
              </a:extLst>
            </p:cNvPr>
            <p:cNvGrpSpPr/>
            <p:nvPr/>
          </p:nvGrpSpPr>
          <p:grpSpPr>
            <a:xfrm>
              <a:off x="995996" y="3130211"/>
              <a:ext cx="1644132" cy="389133"/>
              <a:chOff x="3535388" y="1248909"/>
              <a:chExt cx="1644132" cy="389133"/>
            </a:xfrm>
          </p:grpSpPr>
          <p:sp>
            <p:nvSpPr>
              <p:cNvPr id="160" name="矩形: 圆角 159">
                <a:extLst>
                  <a:ext uri="{FF2B5EF4-FFF2-40B4-BE49-F238E27FC236}">
                    <a16:creationId xmlns:a16="http://schemas.microsoft.com/office/drawing/2014/main" xmlns="" id="{FC1EAC7B-BD37-411B-A61F-CDFA77104818}"/>
                  </a:ext>
                </a:extLst>
              </p:cNvPr>
              <p:cNvSpPr/>
              <p:nvPr/>
            </p:nvSpPr>
            <p:spPr>
              <a:xfrm>
                <a:off x="3739047" y="1248909"/>
                <a:ext cx="1236813" cy="38913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61" name="文本框 160">
                <a:extLst>
                  <a:ext uri="{FF2B5EF4-FFF2-40B4-BE49-F238E27FC236}">
                    <a16:creationId xmlns:a16="http://schemas.microsoft.com/office/drawing/2014/main" xmlns="" id="{528D02EB-8999-4BFA-8B34-6C9F13448254}"/>
                  </a:ext>
                </a:extLst>
              </p:cNvPr>
              <p:cNvSpPr txBox="1"/>
              <p:nvPr/>
            </p:nvSpPr>
            <p:spPr>
              <a:xfrm>
                <a:off x="3535388" y="1258809"/>
                <a:ext cx="1644132" cy="369332"/>
              </a:xfrm>
              <a:prstGeom prst="rect">
                <a:avLst/>
              </a:prstGeom>
              <a:noFill/>
            </p:spPr>
            <p:txBody>
              <a:bodyPr wrap="square" rtlCol="0">
                <a:spAutoFit/>
              </a:bodyPr>
              <a:lstStyle/>
              <a:p>
                <a:pPr algn="ctr"/>
                <a:r>
                  <a:rPr lang="zh-CN" altLang="en-US" b="1" spc="300" dirty="0">
                    <a:solidFill>
                      <a:schemeClr val="bg1"/>
                    </a:solidFill>
                  </a:rPr>
                  <a:t>介绍文字</a:t>
                </a:r>
              </a:p>
            </p:txBody>
          </p:sp>
        </p:grpSp>
        <p:sp>
          <p:nvSpPr>
            <p:cNvPr id="155" name="矩形: 圆角 154">
              <a:extLst>
                <a:ext uri="{FF2B5EF4-FFF2-40B4-BE49-F238E27FC236}">
                  <a16:creationId xmlns:a16="http://schemas.microsoft.com/office/drawing/2014/main" xmlns="" id="{DFABADBD-6C0D-40E5-AD8B-437CBCFF4DE6}"/>
                </a:ext>
              </a:extLst>
            </p:cNvPr>
            <p:cNvSpPr/>
            <p:nvPr/>
          </p:nvSpPr>
          <p:spPr>
            <a:xfrm>
              <a:off x="3317262" y="2871250"/>
              <a:ext cx="5080286" cy="659380"/>
            </a:xfrm>
            <a:prstGeom prst="roundRect">
              <a:avLst>
                <a:gd name="adj" fmla="val 13624"/>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accent5"/>
                </a:solidFill>
                <a:effectLst/>
                <a:uLnTx/>
                <a:uFillTx/>
                <a:latin typeface="微软雅黑"/>
                <a:ea typeface="微软雅黑"/>
                <a:cs typeface="+mn-cs"/>
              </a:endParaRPr>
            </a:p>
          </p:txBody>
        </p:sp>
        <p:sp>
          <p:nvSpPr>
            <p:cNvPr id="156" name="矩形 155">
              <a:extLst>
                <a:ext uri="{FF2B5EF4-FFF2-40B4-BE49-F238E27FC236}">
                  <a16:creationId xmlns:a16="http://schemas.microsoft.com/office/drawing/2014/main" xmlns="" id="{00F9396E-82D3-4064-A0D5-C0F944CCBC32}"/>
                </a:ext>
              </a:extLst>
            </p:cNvPr>
            <p:cNvSpPr/>
            <p:nvPr/>
          </p:nvSpPr>
          <p:spPr>
            <a:xfrm>
              <a:off x="3499253" y="2888355"/>
              <a:ext cx="4716304" cy="625171"/>
            </a:xfrm>
            <a:prstGeom prst="rect">
              <a:avLst/>
            </a:prstGeom>
          </p:spPr>
          <p:txBody>
            <a:bodyPr wrap="square">
              <a:spAutoFit/>
            </a:bodyPr>
            <a:lstStyle/>
            <a:p>
              <a:pPr algn="just" defTabSz="914400" eaLnBrk="0" fontAlgn="base" hangingPunct="0">
                <a:lnSpc>
                  <a:spcPct val="130000"/>
                </a:lnSpc>
              </a:pPr>
              <a:r>
                <a:rPr lang="zh-CN" altLang="en-US" sz="1400" b="1" dirty="0">
                  <a:solidFill>
                    <a:schemeClr val="accent1"/>
                  </a:solidFill>
                  <a:latin typeface="微软雅黑" panose="020B0503020204020204" pitchFamily="34" charset="-122"/>
                  <a:ea typeface="微软雅黑" panose="020B0503020204020204" pitchFamily="34" charset="-122"/>
                  <a:cs typeface="Times New Roman" panose="02020603050405020304" pitchFamily="18" charset="0"/>
                </a:rPr>
                <a:t>重点内容  </a:t>
              </a:r>
              <a:r>
                <a:rPr lang="zh-CN" altLang="en-US" sz="1400" dirty="0">
                  <a:latin typeface="微软雅黑" panose="020B0503020204020204" pitchFamily="34" charset="-122"/>
                  <a:ea typeface="微软雅黑" panose="020B0503020204020204" pitchFamily="34" charset="-122"/>
                  <a:cs typeface="Times New Roman" panose="02020603050405020304" pitchFamily="18" charset="0"/>
                </a:rPr>
                <a:t>相关说明文字相关说明文字相关说明文字相关说明文字相关说明文字</a:t>
              </a:r>
              <a:endParaRPr lang="zh-CN" altLang="en-US" sz="1400" b="1" dirty="0">
                <a:solidFill>
                  <a:schemeClr val="accent4"/>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57" name="iṧlíḑê">
              <a:extLst>
                <a:ext uri="{FF2B5EF4-FFF2-40B4-BE49-F238E27FC236}">
                  <a16:creationId xmlns:a16="http://schemas.microsoft.com/office/drawing/2014/main" xmlns="" id="{F40183E5-965E-49CE-A661-A4BDF27ED857}"/>
                </a:ext>
              </a:extLst>
            </p:cNvPr>
            <p:cNvSpPr/>
            <p:nvPr/>
          </p:nvSpPr>
          <p:spPr bwMode="auto">
            <a:xfrm>
              <a:off x="6737511" y="1151300"/>
              <a:ext cx="868553" cy="461504"/>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159" name="iṧlíḑê">
              <a:extLst>
                <a:ext uri="{FF2B5EF4-FFF2-40B4-BE49-F238E27FC236}">
                  <a16:creationId xmlns:a16="http://schemas.microsoft.com/office/drawing/2014/main" xmlns="" id="{DB9DD998-43A8-4242-96CC-2F66225C0318}"/>
                </a:ext>
              </a:extLst>
            </p:cNvPr>
            <p:cNvSpPr/>
            <p:nvPr/>
          </p:nvSpPr>
          <p:spPr bwMode="auto">
            <a:xfrm>
              <a:off x="7920567" y="1575715"/>
              <a:ext cx="443952" cy="235893"/>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grpSp>
      <p:sp>
        <p:nvSpPr>
          <p:cNvPr id="165" name="文本框 164">
            <a:extLst>
              <a:ext uri="{FF2B5EF4-FFF2-40B4-BE49-F238E27FC236}">
                <a16:creationId xmlns:a16="http://schemas.microsoft.com/office/drawing/2014/main" xmlns="" id="{47EEC300-F414-4378-A44E-E0D72DBDAB91}"/>
              </a:ext>
            </a:extLst>
          </p:cNvPr>
          <p:cNvSpPr txBox="1"/>
          <p:nvPr/>
        </p:nvSpPr>
        <p:spPr>
          <a:xfrm>
            <a:off x="4509701" y="7292222"/>
            <a:ext cx="95410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rPr>
              <a:t>蒙志明</a:t>
            </a:r>
          </a:p>
        </p:txBody>
      </p:sp>
      <p:grpSp>
        <p:nvGrpSpPr>
          <p:cNvPr id="166" name="组合 165">
            <a:extLst>
              <a:ext uri="{FF2B5EF4-FFF2-40B4-BE49-F238E27FC236}">
                <a16:creationId xmlns:a16="http://schemas.microsoft.com/office/drawing/2014/main" xmlns="" id="{F715D848-F920-44E0-AB51-D07E64C80D2C}"/>
              </a:ext>
            </a:extLst>
          </p:cNvPr>
          <p:cNvGrpSpPr/>
          <p:nvPr/>
        </p:nvGrpSpPr>
        <p:grpSpPr>
          <a:xfrm>
            <a:off x="369356" y="950766"/>
            <a:ext cx="8406344" cy="2755543"/>
            <a:chOff x="369356" y="950766"/>
            <a:chExt cx="8406344" cy="2755543"/>
          </a:xfrm>
        </p:grpSpPr>
        <p:sp>
          <p:nvSpPr>
            <p:cNvPr id="167" name="矩形: 圆角 166">
              <a:extLst>
                <a:ext uri="{FF2B5EF4-FFF2-40B4-BE49-F238E27FC236}">
                  <a16:creationId xmlns:a16="http://schemas.microsoft.com/office/drawing/2014/main" xmlns="" id="{50BC8E93-1A47-4325-87C1-971DE26855E3}"/>
                </a:ext>
              </a:extLst>
            </p:cNvPr>
            <p:cNvSpPr/>
            <p:nvPr/>
          </p:nvSpPr>
          <p:spPr>
            <a:xfrm>
              <a:off x="369356" y="1007087"/>
              <a:ext cx="8406344" cy="2699222"/>
            </a:xfrm>
            <a:prstGeom prst="roundRect">
              <a:avLst>
                <a:gd name="adj" fmla="val 6500"/>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chemeClr val="accent5"/>
                </a:solidFill>
                <a:effectLst/>
                <a:uLnTx/>
                <a:uFillTx/>
                <a:latin typeface="微软雅黑"/>
                <a:ea typeface="微软雅黑"/>
                <a:cs typeface="+mn-cs"/>
              </a:endParaRPr>
            </a:p>
          </p:txBody>
        </p:sp>
        <p:sp>
          <p:nvSpPr>
            <p:cNvPr id="168" name="iṧlíḑê">
              <a:extLst>
                <a:ext uri="{FF2B5EF4-FFF2-40B4-BE49-F238E27FC236}">
                  <a16:creationId xmlns:a16="http://schemas.microsoft.com/office/drawing/2014/main" xmlns="" id="{46BD4C78-5EF1-4374-9BB1-E6F47C962914}"/>
                </a:ext>
              </a:extLst>
            </p:cNvPr>
            <p:cNvSpPr/>
            <p:nvPr/>
          </p:nvSpPr>
          <p:spPr bwMode="auto">
            <a:xfrm>
              <a:off x="438195" y="1811608"/>
              <a:ext cx="443327" cy="2355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169" name="iṧlíḑê">
              <a:extLst>
                <a:ext uri="{FF2B5EF4-FFF2-40B4-BE49-F238E27FC236}">
                  <a16:creationId xmlns:a16="http://schemas.microsoft.com/office/drawing/2014/main" xmlns="" id="{7D707529-F21E-43A6-861F-0CAED1397FCD}"/>
                </a:ext>
              </a:extLst>
            </p:cNvPr>
            <p:cNvSpPr/>
            <p:nvPr/>
          </p:nvSpPr>
          <p:spPr bwMode="auto">
            <a:xfrm>
              <a:off x="1971294" y="950766"/>
              <a:ext cx="1144600" cy="389006"/>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170" name="iṧlíḑê">
              <a:extLst>
                <a:ext uri="{FF2B5EF4-FFF2-40B4-BE49-F238E27FC236}">
                  <a16:creationId xmlns:a16="http://schemas.microsoft.com/office/drawing/2014/main" xmlns="" id="{B4D503E3-3D2F-438D-B64C-928469643DE1}"/>
                </a:ext>
              </a:extLst>
            </p:cNvPr>
            <p:cNvSpPr/>
            <p:nvPr/>
          </p:nvSpPr>
          <p:spPr bwMode="auto">
            <a:xfrm>
              <a:off x="2827310" y="3081346"/>
              <a:ext cx="714200" cy="379489"/>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171" name="iṧlíḑê">
              <a:extLst>
                <a:ext uri="{FF2B5EF4-FFF2-40B4-BE49-F238E27FC236}">
                  <a16:creationId xmlns:a16="http://schemas.microsoft.com/office/drawing/2014/main" xmlns="" id="{D15A26C7-6DB9-4D9B-B55F-C37D36E0B35C}"/>
                </a:ext>
              </a:extLst>
            </p:cNvPr>
            <p:cNvSpPr/>
            <p:nvPr/>
          </p:nvSpPr>
          <p:spPr bwMode="auto">
            <a:xfrm>
              <a:off x="709702" y="3113659"/>
              <a:ext cx="514800" cy="273538"/>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grpSp>
          <p:nvGrpSpPr>
            <p:cNvPr id="172" name="组合 171">
              <a:extLst>
                <a:ext uri="{FF2B5EF4-FFF2-40B4-BE49-F238E27FC236}">
                  <a16:creationId xmlns:a16="http://schemas.microsoft.com/office/drawing/2014/main" xmlns="" id="{E001FFEF-F467-497E-B895-39A1B59625E1}"/>
                </a:ext>
              </a:extLst>
            </p:cNvPr>
            <p:cNvGrpSpPr/>
            <p:nvPr/>
          </p:nvGrpSpPr>
          <p:grpSpPr>
            <a:xfrm>
              <a:off x="570047" y="1190574"/>
              <a:ext cx="2503932" cy="1844345"/>
              <a:chOff x="631395" y="1238862"/>
              <a:chExt cx="2504920" cy="1845073"/>
            </a:xfrm>
          </p:grpSpPr>
          <p:sp>
            <p:nvSpPr>
              <p:cNvPr id="181" name="矩形: 圆角 180">
                <a:extLst>
                  <a:ext uri="{FF2B5EF4-FFF2-40B4-BE49-F238E27FC236}">
                    <a16:creationId xmlns:a16="http://schemas.microsoft.com/office/drawing/2014/main" xmlns="" id="{3E9FD0D9-92DF-4E95-98F4-552190C71B2F}"/>
                  </a:ext>
                </a:extLst>
              </p:cNvPr>
              <p:cNvSpPr>
                <a:spLocks/>
              </p:cNvSpPr>
              <p:nvPr/>
            </p:nvSpPr>
            <p:spPr>
              <a:xfrm>
                <a:off x="671129" y="1283063"/>
                <a:ext cx="2317570" cy="1800872"/>
              </a:xfrm>
              <a:prstGeom prst="roundRect">
                <a:avLst>
                  <a:gd name="adj" fmla="val 5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矩形: 圆角 181">
                <a:extLst>
                  <a:ext uri="{FF2B5EF4-FFF2-40B4-BE49-F238E27FC236}">
                    <a16:creationId xmlns:a16="http://schemas.microsoft.com/office/drawing/2014/main" xmlns="" id="{238167B0-229D-4369-A44F-62A71A275B33}"/>
                  </a:ext>
                </a:extLst>
              </p:cNvPr>
              <p:cNvSpPr>
                <a:spLocks/>
              </p:cNvSpPr>
              <p:nvPr/>
            </p:nvSpPr>
            <p:spPr>
              <a:xfrm>
                <a:off x="771105" y="1238862"/>
                <a:ext cx="2317570" cy="1800872"/>
              </a:xfrm>
              <a:prstGeom prst="roundRect">
                <a:avLst>
                  <a:gd name="adj" fmla="val 7138"/>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183" name="图片 182">
                <a:extLst>
                  <a:ext uri="{FF2B5EF4-FFF2-40B4-BE49-F238E27FC236}">
                    <a16:creationId xmlns:a16="http://schemas.microsoft.com/office/drawing/2014/main" xmlns="" id="{A165E843-7D4D-4134-B6DB-5C37F928B42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631395" y="1326081"/>
                <a:ext cx="2504920" cy="1669945"/>
              </a:xfrm>
              <a:prstGeom prst="roundRect">
                <a:avLst>
                  <a:gd name="adj" fmla="val 6196"/>
                </a:avLst>
              </a:prstGeom>
            </p:spPr>
          </p:pic>
        </p:grpSp>
        <p:sp>
          <p:nvSpPr>
            <p:cNvPr id="173" name="矩形 172">
              <a:extLst>
                <a:ext uri="{FF2B5EF4-FFF2-40B4-BE49-F238E27FC236}">
                  <a16:creationId xmlns:a16="http://schemas.microsoft.com/office/drawing/2014/main" xmlns="" id="{E4EB1406-C9B5-4571-A465-4C649AB0C42F}"/>
                </a:ext>
              </a:extLst>
            </p:cNvPr>
            <p:cNvSpPr/>
            <p:nvPr/>
          </p:nvSpPr>
          <p:spPr>
            <a:xfrm>
              <a:off x="3217325" y="1386098"/>
              <a:ext cx="5367406" cy="1341521"/>
            </a:xfrm>
            <a:prstGeom prst="rect">
              <a:avLst/>
            </a:prstGeom>
          </p:spPr>
          <p:txBody>
            <a:bodyPr wrap="square">
              <a:spAutoFit/>
            </a:bodyPr>
            <a:lstStyle/>
            <a:p>
              <a:pPr marL="285750" indent="-285750" algn="just" defTabSz="914400">
                <a:lnSpc>
                  <a:spcPct val="130000"/>
                </a:lnSpc>
                <a:buFont typeface="Wingdings" panose="05000000000000000000" pitchFamily="2" charset="2"/>
                <a:buChar char="l"/>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sym typeface="+mn-ea"/>
                </a:rPr>
                <a:t>图片主题</a:t>
              </a: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相关介绍图片主题相关介绍</a:t>
              </a:r>
            </a:p>
            <a:p>
              <a:pPr marL="285750" indent="-285750" algn="just" defTabSz="914400">
                <a:lnSpc>
                  <a:spcPct val="130000"/>
                </a:lnSpc>
                <a:buFont typeface="Wingdings" panose="05000000000000000000" pitchFamily="2" charset="2"/>
                <a:buChar char="l"/>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sym typeface="+mn-ea"/>
                </a:rPr>
                <a:t>图片主题</a:t>
              </a: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相关介绍图片主题相关介绍</a:t>
              </a:r>
            </a:p>
            <a:p>
              <a:pPr marL="285750" indent="-285750" algn="just" defTabSz="914400">
                <a:lnSpc>
                  <a:spcPct val="130000"/>
                </a:lnSpc>
                <a:buFont typeface="Wingdings" panose="05000000000000000000" pitchFamily="2" charset="2"/>
                <a:buChar char="l"/>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sym typeface="+mn-ea"/>
                </a:rPr>
                <a:t>图片主题</a:t>
              </a: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相关介绍图片主题相关介绍</a:t>
              </a:r>
              <a:endParaRPr lang="en-US" altLang="zh-CN" sz="1100" b="1" dirty="0">
                <a:solidFill>
                  <a:srgbClr val="C00000"/>
                </a:solidFill>
                <a:latin typeface="微软雅黑" panose="020B0503020204020204" pitchFamily="34" charset="-122"/>
                <a:ea typeface="微软雅黑" panose="020B0503020204020204" pitchFamily="34" charset="-122"/>
                <a:cs typeface="Times New Roman" panose="02020603050405020304" pitchFamily="18" charset="0"/>
              </a:endParaRPr>
            </a:p>
            <a:p>
              <a:pPr marL="285750" indent="-285750" algn="just" defTabSz="914400">
                <a:lnSpc>
                  <a:spcPct val="130000"/>
                </a:lnSpc>
                <a:buFont typeface="Wingdings" panose="05000000000000000000" pitchFamily="2" charset="2"/>
                <a:buChar char="l"/>
                <a:defRPr/>
              </a:pP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sym typeface="+mn-ea"/>
                </a:rPr>
                <a:t>图片主题</a:t>
              </a:r>
              <a:r>
                <a:rPr lang="zh-CN" altLang="en-US" sz="1600" dirty="0">
                  <a:latin typeface="微软雅黑" panose="020B0503020204020204" pitchFamily="34" charset="-122"/>
                  <a:ea typeface="微软雅黑" panose="020B0503020204020204" pitchFamily="34" charset="-122"/>
                  <a:cs typeface="Times New Roman" panose="02020603050405020304" pitchFamily="18" charset="0"/>
                </a:rPr>
                <a:t>相关介绍图片主题相关介绍</a:t>
              </a:r>
            </a:p>
          </p:txBody>
        </p:sp>
        <p:grpSp>
          <p:nvGrpSpPr>
            <p:cNvPr id="174" name="组合 173">
              <a:extLst>
                <a:ext uri="{FF2B5EF4-FFF2-40B4-BE49-F238E27FC236}">
                  <a16:creationId xmlns:a16="http://schemas.microsoft.com/office/drawing/2014/main" xmlns="" id="{78557887-35D0-4CEE-9825-4B8B21603808}"/>
                </a:ext>
              </a:extLst>
            </p:cNvPr>
            <p:cNvGrpSpPr/>
            <p:nvPr/>
          </p:nvGrpSpPr>
          <p:grpSpPr>
            <a:xfrm>
              <a:off x="995996" y="3130211"/>
              <a:ext cx="1644132" cy="389133"/>
              <a:chOff x="3535388" y="1248909"/>
              <a:chExt cx="1644132" cy="389133"/>
            </a:xfrm>
          </p:grpSpPr>
          <p:sp>
            <p:nvSpPr>
              <p:cNvPr id="179" name="矩形: 圆角 178">
                <a:extLst>
                  <a:ext uri="{FF2B5EF4-FFF2-40B4-BE49-F238E27FC236}">
                    <a16:creationId xmlns:a16="http://schemas.microsoft.com/office/drawing/2014/main" xmlns="" id="{0B32069A-A1B4-4159-A2C7-ECC84A71B054}"/>
                  </a:ext>
                </a:extLst>
              </p:cNvPr>
              <p:cNvSpPr/>
              <p:nvPr/>
            </p:nvSpPr>
            <p:spPr>
              <a:xfrm>
                <a:off x="3739047" y="1248909"/>
                <a:ext cx="1236813" cy="38913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80" name="文本框 179">
                <a:extLst>
                  <a:ext uri="{FF2B5EF4-FFF2-40B4-BE49-F238E27FC236}">
                    <a16:creationId xmlns:a16="http://schemas.microsoft.com/office/drawing/2014/main" xmlns="" id="{36993837-12A3-434C-9C95-15262C98A8AD}"/>
                  </a:ext>
                </a:extLst>
              </p:cNvPr>
              <p:cNvSpPr txBox="1"/>
              <p:nvPr/>
            </p:nvSpPr>
            <p:spPr>
              <a:xfrm>
                <a:off x="3535388" y="1258809"/>
                <a:ext cx="1644132" cy="369332"/>
              </a:xfrm>
              <a:prstGeom prst="rect">
                <a:avLst/>
              </a:prstGeom>
              <a:noFill/>
            </p:spPr>
            <p:txBody>
              <a:bodyPr wrap="square" rtlCol="0">
                <a:spAutoFit/>
              </a:bodyPr>
              <a:lstStyle/>
              <a:p>
                <a:pPr algn="ctr"/>
                <a:r>
                  <a:rPr lang="zh-CN" altLang="en-US" b="1" spc="300" dirty="0">
                    <a:solidFill>
                      <a:schemeClr val="bg1"/>
                    </a:solidFill>
                  </a:rPr>
                  <a:t>介绍文字</a:t>
                </a:r>
              </a:p>
            </p:txBody>
          </p:sp>
        </p:grpSp>
        <p:sp>
          <p:nvSpPr>
            <p:cNvPr id="175" name="矩形: 圆角 174">
              <a:extLst>
                <a:ext uri="{FF2B5EF4-FFF2-40B4-BE49-F238E27FC236}">
                  <a16:creationId xmlns:a16="http://schemas.microsoft.com/office/drawing/2014/main" xmlns="" id="{2570C6E0-83BB-44A1-B05F-251EAFFB2AEA}"/>
                </a:ext>
              </a:extLst>
            </p:cNvPr>
            <p:cNvSpPr/>
            <p:nvPr/>
          </p:nvSpPr>
          <p:spPr>
            <a:xfrm>
              <a:off x="3317262" y="2871250"/>
              <a:ext cx="5080286" cy="659380"/>
            </a:xfrm>
            <a:prstGeom prst="roundRect">
              <a:avLst>
                <a:gd name="adj" fmla="val 13624"/>
              </a:avLst>
            </a:prstGeom>
            <a:noFill/>
            <a:ln w="6350" cap="flat" cmpd="sng" algn="ctr">
              <a:solidFill>
                <a:schemeClr val="accent1"/>
              </a:solidFill>
              <a:prstDash val="dash"/>
              <a:miter lim="800000"/>
            </a:ln>
            <a:effectLst>
              <a:outerShdw blurRad="190500" sx="102000" sy="102000" algn="ctr" rotWithShape="0">
                <a:srgbClr val="E44913">
                  <a:alpha val="2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accent5"/>
                </a:solidFill>
                <a:effectLst/>
                <a:uLnTx/>
                <a:uFillTx/>
                <a:latin typeface="微软雅黑"/>
                <a:ea typeface="微软雅黑"/>
                <a:cs typeface="+mn-cs"/>
              </a:endParaRPr>
            </a:p>
          </p:txBody>
        </p:sp>
        <p:sp>
          <p:nvSpPr>
            <p:cNvPr id="176" name="矩形 175">
              <a:extLst>
                <a:ext uri="{FF2B5EF4-FFF2-40B4-BE49-F238E27FC236}">
                  <a16:creationId xmlns:a16="http://schemas.microsoft.com/office/drawing/2014/main" xmlns="" id="{9997CD01-4DB6-4880-811B-A7A927C0C81C}"/>
                </a:ext>
              </a:extLst>
            </p:cNvPr>
            <p:cNvSpPr/>
            <p:nvPr/>
          </p:nvSpPr>
          <p:spPr>
            <a:xfrm>
              <a:off x="3499253" y="2888355"/>
              <a:ext cx="4716304" cy="625171"/>
            </a:xfrm>
            <a:prstGeom prst="rect">
              <a:avLst/>
            </a:prstGeom>
          </p:spPr>
          <p:txBody>
            <a:bodyPr wrap="square">
              <a:spAutoFit/>
            </a:bodyPr>
            <a:lstStyle/>
            <a:p>
              <a:pPr algn="just" defTabSz="914400" eaLnBrk="0" fontAlgn="base" hangingPunct="0">
                <a:lnSpc>
                  <a:spcPct val="130000"/>
                </a:lnSpc>
              </a:pPr>
              <a:r>
                <a:rPr lang="zh-CN" altLang="en-US" sz="1400" b="1" dirty="0">
                  <a:solidFill>
                    <a:schemeClr val="accent1"/>
                  </a:solidFill>
                  <a:latin typeface="微软雅黑" panose="020B0503020204020204" pitchFamily="34" charset="-122"/>
                  <a:ea typeface="微软雅黑" panose="020B0503020204020204" pitchFamily="34" charset="-122"/>
                  <a:cs typeface="Times New Roman" panose="02020603050405020304" pitchFamily="18" charset="0"/>
                </a:rPr>
                <a:t>重点内容  </a:t>
              </a:r>
              <a:r>
                <a:rPr lang="zh-CN" altLang="en-US" sz="1400" dirty="0">
                  <a:latin typeface="微软雅黑" panose="020B0503020204020204" pitchFamily="34" charset="-122"/>
                  <a:ea typeface="微软雅黑" panose="020B0503020204020204" pitchFamily="34" charset="-122"/>
                  <a:cs typeface="Times New Roman" panose="02020603050405020304" pitchFamily="18" charset="0"/>
                </a:rPr>
                <a:t>相关说明文字相关说明文字相关说明文字相关说明文字相关说明文字</a:t>
              </a:r>
              <a:endParaRPr lang="zh-CN" altLang="en-US" sz="1400" b="1" dirty="0">
                <a:solidFill>
                  <a:schemeClr val="accent4"/>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77" name="iṧlíḑê">
              <a:extLst>
                <a:ext uri="{FF2B5EF4-FFF2-40B4-BE49-F238E27FC236}">
                  <a16:creationId xmlns:a16="http://schemas.microsoft.com/office/drawing/2014/main" xmlns="" id="{1817CA35-9508-48FA-BE9F-715EC2A94F81}"/>
                </a:ext>
              </a:extLst>
            </p:cNvPr>
            <p:cNvSpPr/>
            <p:nvPr/>
          </p:nvSpPr>
          <p:spPr bwMode="auto">
            <a:xfrm>
              <a:off x="6737511" y="1151300"/>
              <a:ext cx="868553" cy="461504"/>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178" name="iṧlíḑê">
              <a:extLst>
                <a:ext uri="{FF2B5EF4-FFF2-40B4-BE49-F238E27FC236}">
                  <a16:creationId xmlns:a16="http://schemas.microsoft.com/office/drawing/2014/main" xmlns="" id="{9CF459FE-C21E-4D7F-B438-799E1A39DA2F}"/>
                </a:ext>
              </a:extLst>
            </p:cNvPr>
            <p:cNvSpPr/>
            <p:nvPr/>
          </p:nvSpPr>
          <p:spPr bwMode="auto">
            <a:xfrm>
              <a:off x="7920567" y="1575715"/>
              <a:ext cx="443952" cy="235893"/>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grpSp>
      <p:sp>
        <p:nvSpPr>
          <p:cNvPr id="184" name="iṧlíḑê">
            <a:extLst>
              <a:ext uri="{FF2B5EF4-FFF2-40B4-BE49-F238E27FC236}">
                <a16:creationId xmlns:a16="http://schemas.microsoft.com/office/drawing/2014/main" xmlns="" id="{4F7A399A-D88E-4C2F-8EEF-6808427FD8E7}"/>
              </a:ext>
            </a:extLst>
          </p:cNvPr>
          <p:cNvSpPr/>
          <p:nvPr/>
        </p:nvSpPr>
        <p:spPr bwMode="auto">
          <a:xfrm>
            <a:off x="3900840" y="6310855"/>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1">
              <a:lumMod val="60000"/>
              <a:lumOff val="40000"/>
            </a:schemeClr>
          </a:solidFill>
          <a:ln>
            <a:noFill/>
          </a:ln>
        </p:spPr>
        <p:txBody>
          <a:bodyPr anchor="ctr"/>
          <a:lstStyle/>
          <a:p>
            <a:pPr algn="ctr"/>
            <a:endParaRPr dirty="0">
              <a:solidFill>
                <a:prstClr val="black"/>
              </a:solidFill>
              <a:latin typeface="微软雅黑"/>
              <a:ea typeface="微软雅黑"/>
            </a:endParaRPr>
          </a:p>
        </p:txBody>
      </p:sp>
      <p:sp>
        <p:nvSpPr>
          <p:cNvPr id="185" name="iṧlíḑê">
            <a:extLst>
              <a:ext uri="{FF2B5EF4-FFF2-40B4-BE49-F238E27FC236}">
                <a16:creationId xmlns:a16="http://schemas.microsoft.com/office/drawing/2014/main" xmlns="" id="{A3EED883-8EA6-4111-B674-193FD5656F99}"/>
              </a:ext>
            </a:extLst>
          </p:cNvPr>
          <p:cNvSpPr/>
          <p:nvPr/>
        </p:nvSpPr>
        <p:spPr bwMode="auto">
          <a:xfrm>
            <a:off x="6085069" y="6386820"/>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1">
              <a:lumMod val="60000"/>
              <a:lumOff val="40000"/>
              <a:alpha val="73000"/>
            </a:schemeClr>
          </a:solidFill>
          <a:ln>
            <a:noFill/>
          </a:ln>
        </p:spPr>
        <p:txBody>
          <a:bodyPr anchor="ctr"/>
          <a:lstStyle/>
          <a:p>
            <a:pPr algn="ctr"/>
            <a:endParaRPr dirty="0">
              <a:solidFill>
                <a:prstClr val="black"/>
              </a:solidFill>
              <a:latin typeface="微软雅黑"/>
              <a:ea typeface="微软雅黑"/>
            </a:endParaRPr>
          </a:p>
        </p:txBody>
      </p:sp>
    </p:spTree>
    <p:extLst>
      <p:ext uri="{BB962C8B-B14F-4D97-AF65-F5344CB8AC3E}">
        <p14:creationId xmlns:p14="http://schemas.microsoft.com/office/powerpoint/2010/main" val="57688182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 name="矩形: 圆角 113">
            <a:extLst>
              <a:ext uri="{FF2B5EF4-FFF2-40B4-BE49-F238E27FC236}">
                <a16:creationId xmlns:a16="http://schemas.microsoft.com/office/drawing/2014/main" xmlns="" id="{CD6C2926-397A-43C6-9E92-813215CEA231}"/>
              </a:ext>
            </a:extLst>
          </p:cNvPr>
          <p:cNvSpPr/>
          <p:nvPr/>
        </p:nvSpPr>
        <p:spPr>
          <a:xfrm>
            <a:off x="355600" y="3977912"/>
            <a:ext cx="8420100" cy="2370546"/>
          </a:xfrm>
          <a:prstGeom prst="roundRect">
            <a:avLst>
              <a:gd name="adj" fmla="val 2822"/>
            </a:avLst>
          </a:pr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微软雅黑"/>
              <a:ea typeface="微软雅黑"/>
            </a:endParaRPr>
          </a:p>
        </p:txBody>
      </p:sp>
      <p:grpSp>
        <p:nvGrpSpPr>
          <p:cNvPr id="115" name="组合 114">
            <a:extLst>
              <a:ext uri="{FF2B5EF4-FFF2-40B4-BE49-F238E27FC236}">
                <a16:creationId xmlns:a16="http://schemas.microsoft.com/office/drawing/2014/main" xmlns="" id="{C258E921-CA18-46FD-88C9-65FF10E96D6E}"/>
              </a:ext>
            </a:extLst>
          </p:cNvPr>
          <p:cNvGrpSpPr/>
          <p:nvPr/>
        </p:nvGrpSpPr>
        <p:grpSpPr>
          <a:xfrm>
            <a:off x="355600" y="3748958"/>
            <a:ext cx="1766245" cy="541344"/>
            <a:chOff x="355600" y="3704401"/>
            <a:chExt cx="1766245" cy="541344"/>
          </a:xfrm>
        </p:grpSpPr>
        <p:sp>
          <p:nvSpPr>
            <p:cNvPr id="116" name="任意多边形: 形状 115">
              <a:extLst>
                <a:ext uri="{FF2B5EF4-FFF2-40B4-BE49-F238E27FC236}">
                  <a16:creationId xmlns:a16="http://schemas.microsoft.com/office/drawing/2014/main" xmlns="" id="{21238607-26CB-4442-AEB9-4087DD9ED543}"/>
                </a:ext>
              </a:extLst>
            </p:cNvPr>
            <p:cNvSpPr/>
            <p:nvPr/>
          </p:nvSpPr>
          <p:spPr>
            <a:xfrm>
              <a:off x="355600" y="3704401"/>
              <a:ext cx="1766245" cy="541344"/>
            </a:xfrm>
            <a:custGeom>
              <a:avLst/>
              <a:gdLst>
                <a:gd name="connsiteX0" fmla="*/ 65882 w 1766245"/>
                <a:gd name="connsiteY0" fmla="*/ 0 h 541344"/>
                <a:gd name="connsiteX1" fmla="*/ 1495573 w 1766245"/>
                <a:gd name="connsiteY1" fmla="*/ 0 h 541344"/>
                <a:gd name="connsiteX2" fmla="*/ 1766245 w 1766245"/>
                <a:gd name="connsiteY2" fmla="*/ 270672 h 541344"/>
                <a:gd name="connsiteX3" fmla="*/ 1495573 w 1766245"/>
                <a:gd name="connsiteY3" fmla="*/ 541344 h 541344"/>
                <a:gd name="connsiteX4" fmla="*/ 65882 w 1766245"/>
                <a:gd name="connsiteY4" fmla="*/ 541344 h 541344"/>
                <a:gd name="connsiteX5" fmla="*/ 11332 w 1766245"/>
                <a:gd name="connsiteY5" fmla="*/ 535845 h 541344"/>
                <a:gd name="connsiteX6" fmla="*/ 0 w 1766245"/>
                <a:gd name="connsiteY6" fmla="*/ 532327 h 541344"/>
                <a:gd name="connsiteX7" fmla="*/ 0 w 1766245"/>
                <a:gd name="connsiteY7" fmla="*/ 9017 h 541344"/>
                <a:gd name="connsiteX8" fmla="*/ 11332 w 1766245"/>
                <a:gd name="connsiteY8" fmla="*/ 5499 h 541344"/>
                <a:gd name="connsiteX9" fmla="*/ 65882 w 1766245"/>
                <a:gd name="connsiteY9" fmla="*/ 0 h 5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6245" h="541344">
                  <a:moveTo>
                    <a:pt x="65882" y="0"/>
                  </a:moveTo>
                  <a:lnTo>
                    <a:pt x="1495573" y="0"/>
                  </a:lnTo>
                  <a:cubicBezTo>
                    <a:pt x="1645061" y="0"/>
                    <a:pt x="1766245" y="121184"/>
                    <a:pt x="1766245" y="270672"/>
                  </a:cubicBezTo>
                  <a:cubicBezTo>
                    <a:pt x="1766245" y="420160"/>
                    <a:pt x="1645061" y="541344"/>
                    <a:pt x="1495573" y="541344"/>
                  </a:cubicBezTo>
                  <a:lnTo>
                    <a:pt x="65882" y="541344"/>
                  </a:lnTo>
                  <a:cubicBezTo>
                    <a:pt x="47196" y="541344"/>
                    <a:pt x="28952" y="539451"/>
                    <a:pt x="11332" y="535845"/>
                  </a:cubicBezTo>
                  <a:lnTo>
                    <a:pt x="0" y="532327"/>
                  </a:lnTo>
                  <a:lnTo>
                    <a:pt x="0" y="9017"/>
                  </a:lnTo>
                  <a:lnTo>
                    <a:pt x="11332" y="5499"/>
                  </a:lnTo>
                  <a:cubicBezTo>
                    <a:pt x="28952" y="1894"/>
                    <a:pt x="47196" y="0"/>
                    <a:pt x="65882" y="0"/>
                  </a:cubicBezTo>
                  <a:close/>
                </a:path>
              </a:pathLst>
            </a:custGeom>
            <a:solidFill>
              <a:schemeClr val="accent4"/>
            </a:solidFill>
            <a:ln w="19050" cap="flat" cmpd="sng" algn="ctr">
              <a:noFill/>
              <a:prstDash val="solid"/>
              <a:miter lim="800000"/>
            </a:ln>
            <a:effectLst>
              <a:outerShdw blurRad="127000" sx="102000" sy="102000" algn="ctr" rotWithShape="0">
                <a:srgbClr val="FF9334">
                  <a:alpha val="60000"/>
                </a:srgbClr>
              </a:outerShdw>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17" name="矩形 116">
              <a:extLst>
                <a:ext uri="{FF2B5EF4-FFF2-40B4-BE49-F238E27FC236}">
                  <a16:creationId xmlns:a16="http://schemas.microsoft.com/office/drawing/2014/main" xmlns="" id="{4FEEFA2C-5C7A-44AA-AEB0-797FB9FB4D7F}"/>
                </a:ext>
              </a:extLst>
            </p:cNvPr>
            <p:cNvSpPr/>
            <p:nvPr/>
          </p:nvSpPr>
          <p:spPr>
            <a:xfrm>
              <a:off x="417532" y="3787443"/>
              <a:ext cx="1451908" cy="369332"/>
            </a:xfrm>
            <a:prstGeom prst="rect">
              <a:avLst/>
            </a:prstGeom>
          </p:spPr>
          <p:txBody>
            <a:bodyPr wrap="square">
              <a:spAutoFit/>
            </a:bodyPr>
            <a:lstStyle/>
            <a:p>
              <a:pPr algn="ctr"/>
              <a:r>
                <a:rPr lang="zh-CN" altLang="en-US" dirty="0">
                  <a:solidFill>
                    <a:schemeClr val="bg1"/>
                  </a:solidFill>
                </a:rPr>
                <a:t>标题二</a:t>
              </a:r>
            </a:p>
          </p:txBody>
        </p:sp>
      </p:grpSp>
      <p:grpSp>
        <p:nvGrpSpPr>
          <p:cNvPr id="122" name="组合 121">
            <a:extLst>
              <a:ext uri="{FF2B5EF4-FFF2-40B4-BE49-F238E27FC236}">
                <a16:creationId xmlns:a16="http://schemas.microsoft.com/office/drawing/2014/main" xmlns="" id="{285F7C9A-D97D-4E00-AC43-682757C3C35D}"/>
              </a:ext>
            </a:extLst>
          </p:cNvPr>
          <p:cNvGrpSpPr/>
          <p:nvPr/>
        </p:nvGrpSpPr>
        <p:grpSpPr>
          <a:xfrm>
            <a:off x="673155" y="4451745"/>
            <a:ext cx="2353300" cy="461665"/>
            <a:chOff x="673155" y="1693534"/>
            <a:chExt cx="2353300" cy="461665"/>
          </a:xfrm>
        </p:grpSpPr>
        <p:sp>
          <p:nvSpPr>
            <p:cNvPr id="123" name="boy-with-big-head_77288">
              <a:extLst>
                <a:ext uri="{FF2B5EF4-FFF2-40B4-BE49-F238E27FC236}">
                  <a16:creationId xmlns:a16="http://schemas.microsoft.com/office/drawing/2014/main" xmlns="" id="{5103E0EB-0FA9-4C1B-8B0D-42C86F8F9378}"/>
                </a:ext>
              </a:extLst>
            </p:cNvPr>
            <p:cNvSpPr>
              <a:spLocks noChangeAspect="1"/>
            </p:cNvSpPr>
            <p:nvPr/>
          </p:nvSpPr>
          <p:spPr bwMode="auto">
            <a:xfrm>
              <a:off x="776927" y="1827083"/>
              <a:ext cx="194860" cy="194566"/>
            </a:xfrm>
            <a:custGeom>
              <a:avLst/>
              <a:gdLst>
                <a:gd name="T0" fmla="*/ 325000 h 606722"/>
                <a:gd name="T1" fmla="*/ 325000 h 606722"/>
                <a:gd name="T2" fmla="*/ 325000 h 606722"/>
                <a:gd name="T3" fmla="*/ 325000 h 606722"/>
                <a:gd name="T4" fmla="*/ 325000 h 606722"/>
                <a:gd name="T5" fmla="*/ 325000 h 606722"/>
                <a:gd name="T6" fmla="*/ 325000 h 606722"/>
                <a:gd name="T7" fmla="*/ 325000 h 606722"/>
                <a:gd name="T8" fmla="*/ 325000 h 606722"/>
                <a:gd name="T9" fmla="*/ 325000 h 606722"/>
                <a:gd name="T10" fmla="*/ 325000 h 606722"/>
                <a:gd name="T11" fmla="*/ 325000 h 606722"/>
                <a:gd name="T12" fmla="*/ 325000 h 606722"/>
                <a:gd name="T13" fmla="*/ 325000 h 606722"/>
                <a:gd name="T14" fmla="*/ 325000 h 606722"/>
                <a:gd name="T15" fmla="*/ 325000 h 606722"/>
                <a:gd name="T16" fmla="*/ 325000 h 606722"/>
                <a:gd name="T17" fmla="*/ 325000 h 606722"/>
                <a:gd name="T18" fmla="*/ 325000 h 606722"/>
                <a:gd name="T19" fmla="*/ 325000 h 606722"/>
                <a:gd name="T20" fmla="*/ 325000 h 606722"/>
                <a:gd name="T21" fmla="*/ 325000 h 606722"/>
                <a:gd name="T22" fmla="*/ 325000 h 606722"/>
                <a:gd name="T23" fmla="*/ 325000 h 606722"/>
                <a:gd name="T24" fmla="*/ 325000 h 606722"/>
                <a:gd name="T25" fmla="*/ 325000 h 606722"/>
                <a:gd name="T26" fmla="*/ 325000 h 606722"/>
                <a:gd name="T27" fmla="*/ 325000 h 606722"/>
                <a:gd name="T28" fmla="*/ 325000 h 606722"/>
                <a:gd name="T29" fmla="*/ 325000 h 606722"/>
                <a:gd name="T30" fmla="*/ 325000 h 606722"/>
                <a:gd name="T31" fmla="*/ 325000 h 606722"/>
                <a:gd name="T32" fmla="*/ 325000 h 606722"/>
                <a:gd name="T33" fmla="*/ 325000 h 606722"/>
                <a:gd name="T34" fmla="*/ 325000 h 606722"/>
                <a:gd name="T35" fmla="*/ 325000 h 606722"/>
                <a:gd name="T36" fmla="*/ 325000 h 606722"/>
                <a:gd name="T37" fmla="*/ 325000 h 606722"/>
                <a:gd name="T38" fmla="*/ 325000 h 606722"/>
                <a:gd name="T39" fmla="*/ 325000 h 606722"/>
                <a:gd name="T40" fmla="*/ 325000 h 606722"/>
                <a:gd name="T41" fmla="*/ 325000 h 606722"/>
                <a:gd name="T42" fmla="*/ 325000 h 606722"/>
                <a:gd name="T43" fmla="*/ 325000 h 606722"/>
                <a:gd name="T44" fmla="*/ 325000 h 606722"/>
                <a:gd name="T45" fmla="*/ 325000 h 606722"/>
                <a:gd name="T46" fmla="*/ 325000 h 606722"/>
                <a:gd name="T47" fmla="*/ 325000 h 606722"/>
                <a:gd name="T48" fmla="*/ 325000 h 606722"/>
                <a:gd name="T49" fmla="*/ 325000 h 606722"/>
                <a:gd name="T50" fmla="*/ 325000 h 606722"/>
                <a:gd name="T51" fmla="*/ 325000 h 606722"/>
                <a:gd name="T52" fmla="*/ 325000 h 606722"/>
                <a:gd name="T53" fmla="*/ 325000 h 606722"/>
                <a:gd name="T54" fmla="*/ 325000 h 606722"/>
                <a:gd name="T55" fmla="*/ 325000 h 606722"/>
                <a:gd name="T56" fmla="*/ 325000 h 606722"/>
                <a:gd name="T57" fmla="*/ 325000 h 606722"/>
                <a:gd name="T58" fmla="*/ 325000 h 606722"/>
                <a:gd name="T59" fmla="*/ 325000 h 606722"/>
                <a:gd name="T60" fmla="*/ 325000 h 606722"/>
                <a:gd name="T61" fmla="*/ 325000 h 606722"/>
                <a:gd name="T62" fmla="*/ 325000 h 606722"/>
                <a:gd name="T63" fmla="*/ 325000 h 606722"/>
                <a:gd name="T64" fmla="*/ 325000 h 606722"/>
                <a:gd name="T65" fmla="*/ 325000 h 606722"/>
                <a:gd name="T66" fmla="*/ 325000 h 606722"/>
                <a:gd name="T67" fmla="*/ 325000 h 606722"/>
                <a:gd name="T68" fmla="*/ 325000 h 606722"/>
                <a:gd name="T69" fmla="*/ 325000 h 606722"/>
                <a:gd name="T70" fmla="*/ 325000 h 606722"/>
                <a:gd name="T71" fmla="*/ 325000 h 606722"/>
                <a:gd name="T72" fmla="*/ 325000 h 606722"/>
                <a:gd name="T73" fmla="*/ 325000 h 606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67" h="6467">
                  <a:moveTo>
                    <a:pt x="6467" y="400"/>
                  </a:moveTo>
                  <a:lnTo>
                    <a:pt x="6467" y="0"/>
                  </a:lnTo>
                  <a:lnTo>
                    <a:pt x="0" y="0"/>
                  </a:lnTo>
                  <a:lnTo>
                    <a:pt x="0" y="400"/>
                  </a:lnTo>
                  <a:lnTo>
                    <a:pt x="367" y="400"/>
                  </a:lnTo>
                  <a:lnTo>
                    <a:pt x="367" y="1267"/>
                  </a:lnTo>
                  <a:lnTo>
                    <a:pt x="200" y="1267"/>
                  </a:lnTo>
                  <a:lnTo>
                    <a:pt x="200" y="5200"/>
                  </a:lnTo>
                  <a:lnTo>
                    <a:pt x="367" y="5200"/>
                  </a:lnTo>
                  <a:lnTo>
                    <a:pt x="367" y="6067"/>
                  </a:lnTo>
                  <a:lnTo>
                    <a:pt x="0" y="6067"/>
                  </a:lnTo>
                  <a:lnTo>
                    <a:pt x="0" y="6467"/>
                  </a:lnTo>
                  <a:lnTo>
                    <a:pt x="6467" y="6467"/>
                  </a:lnTo>
                  <a:lnTo>
                    <a:pt x="6467" y="6067"/>
                  </a:lnTo>
                  <a:lnTo>
                    <a:pt x="6100" y="6067"/>
                  </a:lnTo>
                  <a:lnTo>
                    <a:pt x="6100" y="5200"/>
                  </a:lnTo>
                  <a:lnTo>
                    <a:pt x="6267" y="5200"/>
                  </a:lnTo>
                  <a:lnTo>
                    <a:pt x="6267" y="1267"/>
                  </a:lnTo>
                  <a:lnTo>
                    <a:pt x="6100" y="1267"/>
                  </a:lnTo>
                  <a:lnTo>
                    <a:pt x="6100" y="400"/>
                  </a:lnTo>
                  <a:lnTo>
                    <a:pt x="6467" y="400"/>
                  </a:lnTo>
                  <a:close/>
                  <a:moveTo>
                    <a:pt x="4633" y="6067"/>
                  </a:moveTo>
                  <a:lnTo>
                    <a:pt x="3967" y="6067"/>
                  </a:lnTo>
                  <a:lnTo>
                    <a:pt x="3967" y="5200"/>
                  </a:lnTo>
                  <a:lnTo>
                    <a:pt x="4633" y="5200"/>
                  </a:lnTo>
                  <a:lnTo>
                    <a:pt x="4633" y="6067"/>
                  </a:lnTo>
                  <a:close/>
                  <a:moveTo>
                    <a:pt x="1833" y="400"/>
                  </a:moveTo>
                  <a:lnTo>
                    <a:pt x="2500" y="400"/>
                  </a:lnTo>
                  <a:lnTo>
                    <a:pt x="2500" y="1267"/>
                  </a:lnTo>
                  <a:lnTo>
                    <a:pt x="1833" y="1267"/>
                  </a:lnTo>
                  <a:lnTo>
                    <a:pt x="1833" y="400"/>
                  </a:lnTo>
                  <a:close/>
                  <a:moveTo>
                    <a:pt x="2692" y="2300"/>
                  </a:moveTo>
                  <a:lnTo>
                    <a:pt x="4308" y="3233"/>
                  </a:lnTo>
                  <a:lnTo>
                    <a:pt x="2692" y="4167"/>
                  </a:lnTo>
                  <a:lnTo>
                    <a:pt x="2692" y="2300"/>
                  </a:lnTo>
                  <a:close/>
                  <a:moveTo>
                    <a:pt x="2900" y="1267"/>
                  </a:moveTo>
                  <a:lnTo>
                    <a:pt x="2900" y="400"/>
                  </a:lnTo>
                  <a:lnTo>
                    <a:pt x="3567" y="400"/>
                  </a:lnTo>
                  <a:lnTo>
                    <a:pt x="3567" y="1267"/>
                  </a:lnTo>
                  <a:lnTo>
                    <a:pt x="2900" y="1267"/>
                  </a:lnTo>
                  <a:close/>
                  <a:moveTo>
                    <a:pt x="2500" y="5200"/>
                  </a:moveTo>
                  <a:lnTo>
                    <a:pt x="2500" y="6067"/>
                  </a:lnTo>
                  <a:lnTo>
                    <a:pt x="1833" y="6067"/>
                  </a:lnTo>
                  <a:lnTo>
                    <a:pt x="1833" y="5200"/>
                  </a:lnTo>
                  <a:lnTo>
                    <a:pt x="2500" y="5200"/>
                  </a:lnTo>
                  <a:close/>
                  <a:moveTo>
                    <a:pt x="2900" y="5200"/>
                  </a:moveTo>
                  <a:lnTo>
                    <a:pt x="3567" y="5200"/>
                  </a:lnTo>
                  <a:lnTo>
                    <a:pt x="3567" y="6067"/>
                  </a:lnTo>
                  <a:lnTo>
                    <a:pt x="2900" y="6067"/>
                  </a:lnTo>
                  <a:lnTo>
                    <a:pt x="2900" y="5200"/>
                  </a:lnTo>
                  <a:close/>
                  <a:moveTo>
                    <a:pt x="3967" y="1267"/>
                  </a:moveTo>
                  <a:lnTo>
                    <a:pt x="3967" y="400"/>
                  </a:lnTo>
                  <a:lnTo>
                    <a:pt x="4633" y="400"/>
                  </a:lnTo>
                  <a:lnTo>
                    <a:pt x="4633" y="1267"/>
                  </a:lnTo>
                  <a:lnTo>
                    <a:pt x="3967" y="1267"/>
                  </a:lnTo>
                  <a:close/>
                  <a:moveTo>
                    <a:pt x="767" y="400"/>
                  </a:moveTo>
                  <a:lnTo>
                    <a:pt x="1433" y="400"/>
                  </a:lnTo>
                  <a:lnTo>
                    <a:pt x="1433" y="1267"/>
                  </a:lnTo>
                  <a:lnTo>
                    <a:pt x="767" y="1267"/>
                  </a:lnTo>
                  <a:lnTo>
                    <a:pt x="767" y="400"/>
                  </a:lnTo>
                  <a:close/>
                  <a:moveTo>
                    <a:pt x="767" y="5200"/>
                  </a:moveTo>
                  <a:lnTo>
                    <a:pt x="1433" y="5200"/>
                  </a:lnTo>
                  <a:lnTo>
                    <a:pt x="1433" y="6067"/>
                  </a:lnTo>
                  <a:lnTo>
                    <a:pt x="767" y="6067"/>
                  </a:lnTo>
                  <a:lnTo>
                    <a:pt x="767" y="5200"/>
                  </a:lnTo>
                  <a:close/>
                  <a:moveTo>
                    <a:pt x="5700" y="6067"/>
                  </a:moveTo>
                  <a:lnTo>
                    <a:pt x="5033" y="6067"/>
                  </a:lnTo>
                  <a:lnTo>
                    <a:pt x="5033" y="5200"/>
                  </a:lnTo>
                  <a:lnTo>
                    <a:pt x="5700" y="5200"/>
                  </a:lnTo>
                  <a:lnTo>
                    <a:pt x="5700" y="6067"/>
                  </a:lnTo>
                  <a:close/>
                  <a:moveTo>
                    <a:pt x="5700" y="1267"/>
                  </a:moveTo>
                  <a:lnTo>
                    <a:pt x="5033" y="1267"/>
                  </a:lnTo>
                  <a:lnTo>
                    <a:pt x="5033" y="400"/>
                  </a:lnTo>
                  <a:lnTo>
                    <a:pt x="5700" y="400"/>
                  </a:lnTo>
                  <a:lnTo>
                    <a:pt x="5700" y="1267"/>
                  </a:lnTo>
                  <a:close/>
                </a:path>
              </a:pathLst>
            </a:custGeom>
            <a:solidFill>
              <a:schemeClr val="accent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a:p>
          </p:txBody>
        </p:sp>
        <p:sp>
          <p:nvSpPr>
            <p:cNvPr id="124" name="弧形 123">
              <a:extLst>
                <a:ext uri="{FF2B5EF4-FFF2-40B4-BE49-F238E27FC236}">
                  <a16:creationId xmlns:a16="http://schemas.microsoft.com/office/drawing/2014/main" xmlns="" id="{7ED51E16-AF75-4CB0-B421-9F2A7846F633}"/>
                </a:ext>
              </a:extLst>
            </p:cNvPr>
            <p:cNvSpPr/>
            <p:nvPr/>
          </p:nvSpPr>
          <p:spPr>
            <a:xfrm>
              <a:off x="673155" y="1723165"/>
              <a:ext cx="402404" cy="402402"/>
            </a:xfrm>
            <a:prstGeom prst="arc">
              <a:avLst>
                <a:gd name="adj1" fmla="val 2328439"/>
                <a:gd name="adj2" fmla="val 19135100"/>
              </a:avLst>
            </a:prstGeom>
            <a:ln w="12700">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5" name="椭圆 124">
              <a:extLst>
                <a:ext uri="{FF2B5EF4-FFF2-40B4-BE49-F238E27FC236}">
                  <a16:creationId xmlns:a16="http://schemas.microsoft.com/office/drawing/2014/main" xmlns="" id="{D5138C00-8B6D-4929-91BC-2217FF15F657}"/>
                </a:ext>
              </a:extLst>
            </p:cNvPr>
            <p:cNvSpPr/>
            <p:nvPr/>
          </p:nvSpPr>
          <p:spPr>
            <a:xfrm>
              <a:off x="1008412" y="1774223"/>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a:extLst>
                <a:ext uri="{FF2B5EF4-FFF2-40B4-BE49-F238E27FC236}">
                  <a16:creationId xmlns:a16="http://schemas.microsoft.com/office/drawing/2014/main" xmlns="" id="{FE887B1E-3800-491B-8132-79BE6804247E}"/>
                </a:ext>
              </a:extLst>
            </p:cNvPr>
            <p:cNvSpPr/>
            <p:nvPr/>
          </p:nvSpPr>
          <p:spPr>
            <a:xfrm>
              <a:off x="1008412" y="2026061"/>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矩形 126">
              <a:extLst>
                <a:ext uri="{FF2B5EF4-FFF2-40B4-BE49-F238E27FC236}">
                  <a16:creationId xmlns:a16="http://schemas.microsoft.com/office/drawing/2014/main" xmlns="" id="{2C4C9F5B-9CE7-45A1-9B80-04835332E7DA}"/>
                </a:ext>
              </a:extLst>
            </p:cNvPr>
            <p:cNvSpPr/>
            <p:nvPr/>
          </p:nvSpPr>
          <p:spPr>
            <a:xfrm>
              <a:off x="1200314" y="1693534"/>
              <a:ext cx="1826141" cy="461665"/>
            </a:xfrm>
            <a:prstGeom prst="rect">
              <a:avLst/>
            </a:prstGeom>
          </p:spPr>
          <p:txBody>
            <a:bodyPr wrap="none">
              <a:spAutoFit/>
            </a:bodyPr>
            <a:lstStyle/>
            <a:p>
              <a:r>
                <a:rPr lang="zh-CN" altLang="en-US" sz="2400" b="1" dirty="0">
                  <a:solidFill>
                    <a:schemeClr val="accent1"/>
                  </a:solidFill>
                  <a:latin typeface="+mn-ea"/>
                </a:rPr>
                <a:t>关键字</a:t>
              </a:r>
              <a:r>
                <a:rPr lang="zh-CN" altLang="en-US" sz="1400" dirty="0"/>
                <a:t>相关文字</a:t>
              </a:r>
              <a:endParaRPr lang="zh-CN" altLang="en-US" dirty="0"/>
            </a:p>
          </p:txBody>
        </p:sp>
      </p:grpSp>
      <p:grpSp>
        <p:nvGrpSpPr>
          <p:cNvPr id="128" name="组合 127">
            <a:extLst>
              <a:ext uri="{FF2B5EF4-FFF2-40B4-BE49-F238E27FC236}">
                <a16:creationId xmlns:a16="http://schemas.microsoft.com/office/drawing/2014/main" xmlns="" id="{7D683877-8D8E-488F-94B6-F378C3026B05}"/>
              </a:ext>
            </a:extLst>
          </p:cNvPr>
          <p:cNvGrpSpPr/>
          <p:nvPr/>
        </p:nvGrpSpPr>
        <p:grpSpPr>
          <a:xfrm>
            <a:off x="673155" y="5065936"/>
            <a:ext cx="2353300" cy="461665"/>
            <a:chOff x="673155" y="2317251"/>
            <a:chExt cx="2353300" cy="461665"/>
          </a:xfrm>
        </p:grpSpPr>
        <p:sp>
          <p:nvSpPr>
            <p:cNvPr id="129" name="椭圆 128">
              <a:extLst>
                <a:ext uri="{FF2B5EF4-FFF2-40B4-BE49-F238E27FC236}">
                  <a16:creationId xmlns:a16="http://schemas.microsoft.com/office/drawing/2014/main" xmlns="" id="{5A69250F-AADD-46C3-A800-FE7422613C8C}"/>
                </a:ext>
              </a:extLst>
            </p:cNvPr>
            <p:cNvSpPr/>
            <p:nvPr/>
          </p:nvSpPr>
          <p:spPr>
            <a:xfrm>
              <a:off x="1008412" y="2376660"/>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0" name="组合 129">
              <a:extLst>
                <a:ext uri="{FF2B5EF4-FFF2-40B4-BE49-F238E27FC236}">
                  <a16:creationId xmlns:a16="http://schemas.microsoft.com/office/drawing/2014/main" xmlns="" id="{2F5AF2C5-9528-453F-8D60-07DA5EA84565}"/>
                </a:ext>
              </a:extLst>
            </p:cNvPr>
            <p:cNvGrpSpPr/>
            <p:nvPr/>
          </p:nvGrpSpPr>
          <p:grpSpPr>
            <a:xfrm>
              <a:off x="673155" y="2317251"/>
              <a:ext cx="2353300" cy="461665"/>
              <a:chOff x="673155" y="2317251"/>
              <a:chExt cx="2353300" cy="461665"/>
            </a:xfrm>
          </p:grpSpPr>
          <p:sp>
            <p:nvSpPr>
              <p:cNvPr id="131" name="school_122366">
                <a:extLst>
                  <a:ext uri="{FF2B5EF4-FFF2-40B4-BE49-F238E27FC236}">
                    <a16:creationId xmlns:a16="http://schemas.microsoft.com/office/drawing/2014/main" xmlns="" id="{44D85B2F-F6C8-47AC-8D07-9616119DBD95}"/>
                  </a:ext>
                </a:extLst>
              </p:cNvPr>
              <p:cNvSpPr>
                <a:spLocks noChangeAspect="1"/>
              </p:cNvSpPr>
              <p:nvPr/>
            </p:nvSpPr>
            <p:spPr bwMode="auto">
              <a:xfrm>
                <a:off x="779798" y="2410786"/>
                <a:ext cx="189118" cy="229984"/>
              </a:xfrm>
              <a:custGeom>
                <a:avLst/>
                <a:gdLst>
                  <a:gd name="connsiteX0" fmla="*/ 239348 w 496710"/>
                  <a:gd name="connsiteY0" fmla="*/ 350954 h 604040"/>
                  <a:gd name="connsiteX1" fmla="*/ 239348 w 496710"/>
                  <a:gd name="connsiteY1" fmla="*/ 444995 h 604040"/>
                  <a:gd name="connsiteX2" fmla="*/ 311366 w 496710"/>
                  <a:gd name="connsiteY2" fmla="*/ 398026 h 604040"/>
                  <a:gd name="connsiteX3" fmla="*/ 266719 w 496710"/>
                  <a:gd name="connsiteY3" fmla="*/ 293905 h 604040"/>
                  <a:gd name="connsiteX4" fmla="*/ 371104 w 496710"/>
                  <a:gd name="connsiteY4" fmla="*/ 398130 h 604040"/>
                  <a:gd name="connsiteX5" fmla="*/ 266719 w 496710"/>
                  <a:gd name="connsiteY5" fmla="*/ 502355 h 604040"/>
                  <a:gd name="connsiteX6" fmla="*/ 162230 w 496710"/>
                  <a:gd name="connsiteY6" fmla="*/ 398130 h 604040"/>
                  <a:gd name="connsiteX7" fmla="*/ 266719 w 496710"/>
                  <a:gd name="connsiteY7" fmla="*/ 293905 h 604040"/>
                  <a:gd name="connsiteX8" fmla="*/ 266723 w 496710"/>
                  <a:gd name="connsiteY8" fmla="*/ 256395 h 604040"/>
                  <a:gd name="connsiteX9" fmla="*/ 124776 w 496710"/>
                  <a:gd name="connsiteY9" fmla="*/ 398155 h 604040"/>
                  <a:gd name="connsiteX10" fmla="*/ 266723 w 496710"/>
                  <a:gd name="connsiteY10" fmla="*/ 539916 h 604040"/>
                  <a:gd name="connsiteX11" fmla="*/ 408670 w 496710"/>
                  <a:gd name="connsiteY11" fmla="*/ 398155 h 604040"/>
                  <a:gd name="connsiteX12" fmla="*/ 266723 w 496710"/>
                  <a:gd name="connsiteY12" fmla="*/ 256395 h 604040"/>
                  <a:gd name="connsiteX13" fmla="*/ 52346 w 496710"/>
                  <a:gd name="connsiteY13" fmla="*/ 0 h 604040"/>
                  <a:gd name="connsiteX14" fmla="*/ 77321 w 496710"/>
                  <a:gd name="connsiteY14" fmla="*/ 70672 h 604040"/>
                  <a:gd name="connsiteX15" fmla="*/ 185343 w 496710"/>
                  <a:gd name="connsiteY15" fmla="*/ 70672 h 604040"/>
                  <a:gd name="connsiteX16" fmla="*/ 185343 w 496710"/>
                  <a:gd name="connsiteY16" fmla="*/ 192270 h 604040"/>
                  <a:gd name="connsiteX17" fmla="*/ 496710 w 496710"/>
                  <a:gd name="connsiteY17" fmla="*/ 192270 h 604040"/>
                  <a:gd name="connsiteX18" fmla="*/ 496710 w 496710"/>
                  <a:gd name="connsiteY18" fmla="*/ 604040 h 604040"/>
                  <a:gd name="connsiteX19" fmla="*/ 36631 w 496710"/>
                  <a:gd name="connsiteY19" fmla="*/ 604040 h 604040"/>
                  <a:gd name="connsiteX20" fmla="*/ 36631 w 496710"/>
                  <a:gd name="connsiteY20" fmla="*/ 192270 h 604040"/>
                  <a:gd name="connsiteX21" fmla="*/ 129875 w 496710"/>
                  <a:gd name="connsiteY21" fmla="*/ 192270 h 604040"/>
                  <a:gd name="connsiteX22" fmla="*/ 129875 w 496710"/>
                  <a:gd name="connsiteY22" fmla="*/ 126067 h 604040"/>
                  <a:gd name="connsiteX23" fmla="*/ 38088 w 496710"/>
                  <a:gd name="connsiteY23" fmla="*/ 126067 h 604040"/>
                  <a:gd name="connsiteX24" fmla="*/ 0 w 496710"/>
                  <a:gd name="connsiteY24" fmla="*/ 18499 h 60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6710" h="604040">
                    <a:moveTo>
                      <a:pt x="239348" y="350954"/>
                    </a:moveTo>
                    <a:lnTo>
                      <a:pt x="239348" y="444995"/>
                    </a:lnTo>
                    <a:lnTo>
                      <a:pt x="311366" y="398026"/>
                    </a:lnTo>
                    <a:close/>
                    <a:moveTo>
                      <a:pt x="266719" y="293905"/>
                    </a:moveTo>
                    <a:cubicBezTo>
                      <a:pt x="324271" y="293905"/>
                      <a:pt x="371104" y="340666"/>
                      <a:pt x="371104" y="398130"/>
                    </a:cubicBezTo>
                    <a:cubicBezTo>
                      <a:pt x="371104" y="455594"/>
                      <a:pt x="324271" y="502355"/>
                      <a:pt x="266719" y="502355"/>
                    </a:cubicBezTo>
                    <a:cubicBezTo>
                      <a:pt x="209063" y="502355"/>
                      <a:pt x="162230" y="455594"/>
                      <a:pt x="162230" y="398130"/>
                    </a:cubicBezTo>
                    <a:cubicBezTo>
                      <a:pt x="162230" y="340666"/>
                      <a:pt x="209063" y="293905"/>
                      <a:pt x="266719" y="293905"/>
                    </a:cubicBezTo>
                    <a:close/>
                    <a:moveTo>
                      <a:pt x="266723" y="256395"/>
                    </a:moveTo>
                    <a:cubicBezTo>
                      <a:pt x="188257" y="256395"/>
                      <a:pt x="124776" y="319896"/>
                      <a:pt x="124776" y="398155"/>
                    </a:cubicBezTo>
                    <a:cubicBezTo>
                      <a:pt x="124776" y="476414"/>
                      <a:pt x="188257" y="539916"/>
                      <a:pt x="266723" y="539916"/>
                    </a:cubicBezTo>
                    <a:cubicBezTo>
                      <a:pt x="345085" y="539916"/>
                      <a:pt x="408670" y="476414"/>
                      <a:pt x="408670" y="398155"/>
                    </a:cubicBezTo>
                    <a:cubicBezTo>
                      <a:pt x="408670" y="319896"/>
                      <a:pt x="345085" y="256395"/>
                      <a:pt x="266723" y="256395"/>
                    </a:cubicBezTo>
                    <a:close/>
                    <a:moveTo>
                      <a:pt x="52346" y="0"/>
                    </a:moveTo>
                    <a:lnTo>
                      <a:pt x="77321" y="70672"/>
                    </a:lnTo>
                    <a:lnTo>
                      <a:pt x="185343" y="70672"/>
                    </a:lnTo>
                    <a:lnTo>
                      <a:pt x="185343" y="192270"/>
                    </a:lnTo>
                    <a:lnTo>
                      <a:pt x="496710" y="192270"/>
                    </a:lnTo>
                    <a:lnTo>
                      <a:pt x="496710" y="604040"/>
                    </a:lnTo>
                    <a:lnTo>
                      <a:pt x="36631" y="604040"/>
                    </a:lnTo>
                    <a:lnTo>
                      <a:pt x="36631" y="192270"/>
                    </a:lnTo>
                    <a:lnTo>
                      <a:pt x="129875" y="192270"/>
                    </a:lnTo>
                    <a:lnTo>
                      <a:pt x="129875" y="126067"/>
                    </a:lnTo>
                    <a:lnTo>
                      <a:pt x="38088" y="126067"/>
                    </a:lnTo>
                    <a:lnTo>
                      <a:pt x="0" y="18499"/>
                    </a:lnTo>
                    <a:close/>
                  </a:path>
                </a:pathLst>
              </a:custGeom>
              <a:solidFill>
                <a:schemeClr val="accent1"/>
              </a:solidFill>
              <a:ln>
                <a:noFill/>
              </a:ln>
            </p:spPr>
            <p:txBody>
              <a:bodyPr/>
              <a:lstStyle/>
              <a:p>
                <a:endParaRPr lang="zh-CN" altLang="en-US"/>
              </a:p>
            </p:txBody>
          </p:sp>
          <p:sp>
            <p:nvSpPr>
              <p:cNvPr id="132" name="弧形 131">
                <a:extLst>
                  <a:ext uri="{FF2B5EF4-FFF2-40B4-BE49-F238E27FC236}">
                    <a16:creationId xmlns:a16="http://schemas.microsoft.com/office/drawing/2014/main" xmlns="" id="{9BFBEA37-1A42-41E8-93CC-93599256C641}"/>
                  </a:ext>
                </a:extLst>
              </p:cNvPr>
              <p:cNvSpPr/>
              <p:nvPr/>
            </p:nvSpPr>
            <p:spPr>
              <a:xfrm>
                <a:off x="673155" y="2325602"/>
                <a:ext cx="402404" cy="402402"/>
              </a:xfrm>
              <a:prstGeom prst="arc">
                <a:avLst>
                  <a:gd name="adj1" fmla="val 2328439"/>
                  <a:gd name="adj2" fmla="val 19135100"/>
                </a:avLst>
              </a:prstGeom>
              <a:ln w="12700">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3" name="椭圆 132">
                <a:extLst>
                  <a:ext uri="{FF2B5EF4-FFF2-40B4-BE49-F238E27FC236}">
                    <a16:creationId xmlns:a16="http://schemas.microsoft.com/office/drawing/2014/main" xmlns="" id="{1B758BDF-AA44-48BD-9D34-8DCBF3544993}"/>
                  </a:ext>
                </a:extLst>
              </p:cNvPr>
              <p:cNvSpPr/>
              <p:nvPr/>
            </p:nvSpPr>
            <p:spPr>
              <a:xfrm>
                <a:off x="1008412" y="2628498"/>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矩形 133">
                <a:extLst>
                  <a:ext uri="{FF2B5EF4-FFF2-40B4-BE49-F238E27FC236}">
                    <a16:creationId xmlns:a16="http://schemas.microsoft.com/office/drawing/2014/main" xmlns="" id="{DE6180B2-22AF-4A22-A1BE-804E2059B57C}"/>
                  </a:ext>
                </a:extLst>
              </p:cNvPr>
              <p:cNvSpPr/>
              <p:nvPr/>
            </p:nvSpPr>
            <p:spPr>
              <a:xfrm>
                <a:off x="1200314" y="2317251"/>
                <a:ext cx="1826141" cy="461665"/>
              </a:xfrm>
              <a:prstGeom prst="rect">
                <a:avLst/>
              </a:prstGeom>
            </p:spPr>
            <p:txBody>
              <a:bodyPr wrap="none">
                <a:spAutoFit/>
              </a:bodyPr>
              <a:lstStyle/>
              <a:p>
                <a:r>
                  <a:rPr lang="zh-CN" altLang="en-US" sz="2400" b="1" dirty="0">
                    <a:solidFill>
                      <a:schemeClr val="accent1"/>
                    </a:solidFill>
                    <a:latin typeface="+mn-ea"/>
                  </a:rPr>
                  <a:t>关键字</a:t>
                </a:r>
                <a:r>
                  <a:rPr lang="zh-CN" altLang="en-US" sz="1400" dirty="0"/>
                  <a:t>相关文字</a:t>
                </a:r>
              </a:p>
            </p:txBody>
          </p:sp>
        </p:grpSp>
      </p:grpSp>
      <p:grpSp>
        <p:nvGrpSpPr>
          <p:cNvPr id="135" name="组合 134">
            <a:extLst>
              <a:ext uri="{FF2B5EF4-FFF2-40B4-BE49-F238E27FC236}">
                <a16:creationId xmlns:a16="http://schemas.microsoft.com/office/drawing/2014/main" xmlns="" id="{B0DD000E-3E52-4D43-98FC-225165E75DF2}"/>
              </a:ext>
            </a:extLst>
          </p:cNvPr>
          <p:cNvGrpSpPr/>
          <p:nvPr/>
        </p:nvGrpSpPr>
        <p:grpSpPr>
          <a:xfrm>
            <a:off x="673155" y="5680128"/>
            <a:ext cx="2353300" cy="461665"/>
            <a:chOff x="673155" y="2985417"/>
            <a:chExt cx="2353300" cy="461665"/>
          </a:xfrm>
        </p:grpSpPr>
        <p:sp>
          <p:nvSpPr>
            <p:cNvPr id="136" name="矩形 135">
              <a:extLst>
                <a:ext uri="{FF2B5EF4-FFF2-40B4-BE49-F238E27FC236}">
                  <a16:creationId xmlns:a16="http://schemas.microsoft.com/office/drawing/2014/main" xmlns="" id="{1800C18D-E184-4C3C-8B80-79571715B5D8}"/>
                </a:ext>
              </a:extLst>
            </p:cNvPr>
            <p:cNvSpPr/>
            <p:nvPr/>
          </p:nvSpPr>
          <p:spPr>
            <a:xfrm>
              <a:off x="1200314" y="2985417"/>
              <a:ext cx="1826141" cy="461665"/>
            </a:xfrm>
            <a:prstGeom prst="rect">
              <a:avLst/>
            </a:prstGeom>
          </p:spPr>
          <p:txBody>
            <a:bodyPr wrap="none">
              <a:spAutoFit/>
            </a:bodyPr>
            <a:lstStyle/>
            <a:p>
              <a:r>
                <a:rPr lang="zh-CN" altLang="en-US" sz="2400" b="1" dirty="0">
                  <a:solidFill>
                    <a:schemeClr val="accent1"/>
                  </a:solidFill>
                  <a:latin typeface="+mn-ea"/>
                </a:rPr>
                <a:t>关键字</a:t>
              </a:r>
              <a:r>
                <a:rPr lang="zh-CN" altLang="en-US" sz="1400" dirty="0"/>
                <a:t>相关文字</a:t>
              </a:r>
            </a:p>
          </p:txBody>
        </p:sp>
        <p:sp>
          <p:nvSpPr>
            <p:cNvPr id="137" name="book-closed-with-label_475">
              <a:extLst>
                <a:ext uri="{FF2B5EF4-FFF2-40B4-BE49-F238E27FC236}">
                  <a16:creationId xmlns:a16="http://schemas.microsoft.com/office/drawing/2014/main" xmlns="" id="{AE0349C8-2FBA-4AFE-B7FD-DF7C09E4C12F}"/>
                </a:ext>
              </a:extLst>
            </p:cNvPr>
            <p:cNvSpPr>
              <a:spLocks noChangeAspect="1"/>
            </p:cNvSpPr>
            <p:nvPr/>
          </p:nvSpPr>
          <p:spPr bwMode="auto">
            <a:xfrm>
              <a:off x="765346" y="3106602"/>
              <a:ext cx="218022" cy="230888"/>
            </a:xfrm>
            <a:custGeom>
              <a:avLst/>
              <a:gdLst>
                <a:gd name="connsiteX0" fmla="*/ 435703 w 572779"/>
                <a:gd name="connsiteY0" fmla="*/ 160183 h 606580"/>
                <a:gd name="connsiteX1" fmla="*/ 479697 w 572779"/>
                <a:gd name="connsiteY1" fmla="*/ 160183 h 606580"/>
                <a:gd name="connsiteX2" fmla="*/ 479581 w 572779"/>
                <a:gd name="connsiteY2" fmla="*/ 160472 h 606580"/>
                <a:gd name="connsiteX3" fmla="*/ 479812 w 572779"/>
                <a:gd name="connsiteY3" fmla="*/ 160472 h 606580"/>
                <a:gd name="connsiteX4" fmla="*/ 478713 w 572779"/>
                <a:gd name="connsiteY4" fmla="*/ 162726 h 606580"/>
                <a:gd name="connsiteX5" fmla="*/ 469682 w 572779"/>
                <a:gd name="connsiteY5" fmla="*/ 187227 h 606580"/>
                <a:gd name="connsiteX6" fmla="*/ 474776 w 572779"/>
                <a:gd name="connsiteY6" fmla="*/ 242470 h 606580"/>
                <a:gd name="connsiteX7" fmla="*/ 494284 w 572779"/>
                <a:gd name="connsiteY7" fmla="*/ 242470 h 606580"/>
                <a:gd name="connsiteX8" fmla="*/ 510840 w 572779"/>
                <a:gd name="connsiteY8" fmla="*/ 160183 h 606580"/>
                <a:gd name="connsiteX9" fmla="*/ 527338 w 572779"/>
                <a:gd name="connsiteY9" fmla="*/ 160183 h 606580"/>
                <a:gd name="connsiteX10" fmla="*/ 572779 w 572779"/>
                <a:gd name="connsiteY10" fmla="*/ 205430 h 606580"/>
                <a:gd name="connsiteX11" fmla="*/ 572779 w 572779"/>
                <a:gd name="connsiteY11" fmla="*/ 337413 h 606580"/>
                <a:gd name="connsiteX12" fmla="*/ 527396 w 572779"/>
                <a:gd name="connsiteY12" fmla="*/ 382717 h 606580"/>
                <a:gd name="connsiteX13" fmla="*/ 521607 w 572779"/>
                <a:gd name="connsiteY13" fmla="*/ 382717 h 606580"/>
                <a:gd name="connsiteX14" fmla="*/ 521607 w 572779"/>
                <a:gd name="connsiteY14" fmla="*/ 574624 h 606580"/>
                <a:gd name="connsiteX15" fmla="*/ 489595 w 572779"/>
                <a:gd name="connsiteY15" fmla="*/ 606580 h 606580"/>
                <a:gd name="connsiteX16" fmla="*/ 457815 w 572779"/>
                <a:gd name="connsiteY16" fmla="*/ 578149 h 606580"/>
                <a:gd name="connsiteX17" fmla="*/ 425978 w 572779"/>
                <a:gd name="connsiteY17" fmla="*/ 606580 h 606580"/>
                <a:gd name="connsiteX18" fmla="*/ 393966 w 572779"/>
                <a:gd name="connsiteY18" fmla="*/ 574624 h 606580"/>
                <a:gd name="connsiteX19" fmla="*/ 393966 w 572779"/>
                <a:gd name="connsiteY19" fmla="*/ 392541 h 606580"/>
                <a:gd name="connsiteX20" fmla="*/ 422967 w 572779"/>
                <a:gd name="connsiteY20" fmla="*/ 337528 h 606580"/>
                <a:gd name="connsiteX21" fmla="*/ 422967 w 572779"/>
                <a:gd name="connsiteY21" fmla="*/ 242528 h 606580"/>
                <a:gd name="connsiteX22" fmla="*/ 440739 w 572779"/>
                <a:gd name="connsiteY22" fmla="*/ 242528 h 606580"/>
                <a:gd name="connsiteX23" fmla="*/ 445833 w 572779"/>
                <a:gd name="connsiteY23" fmla="*/ 186996 h 606580"/>
                <a:gd name="connsiteX24" fmla="*/ 445196 w 572779"/>
                <a:gd name="connsiteY24" fmla="*/ 183991 h 606580"/>
                <a:gd name="connsiteX25" fmla="*/ 436860 w 572779"/>
                <a:gd name="connsiteY25" fmla="*/ 162726 h 606580"/>
                <a:gd name="connsiteX26" fmla="*/ 435818 w 572779"/>
                <a:gd name="connsiteY26" fmla="*/ 160472 h 606580"/>
                <a:gd name="connsiteX27" fmla="*/ 435876 w 572779"/>
                <a:gd name="connsiteY27" fmla="*/ 160472 h 606580"/>
                <a:gd name="connsiteX28" fmla="*/ 435703 w 572779"/>
                <a:gd name="connsiteY28" fmla="*/ 160183 h 606580"/>
                <a:gd name="connsiteX29" fmla="*/ 264349 w 572779"/>
                <a:gd name="connsiteY29" fmla="*/ 160183 h 606580"/>
                <a:gd name="connsiteX30" fmla="*/ 308327 w 572779"/>
                <a:gd name="connsiteY30" fmla="*/ 160183 h 606580"/>
                <a:gd name="connsiteX31" fmla="*/ 308154 w 572779"/>
                <a:gd name="connsiteY31" fmla="*/ 160472 h 606580"/>
                <a:gd name="connsiteX32" fmla="*/ 308385 w 572779"/>
                <a:gd name="connsiteY32" fmla="*/ 160472 h 606580"/>
                <a:gd name="connsiteX33" fmla="*/ 307344 w 572779"/>
                <a:gd name="connsiteY33" fmla="*/ 162726 h 606580"/>
                <a:gd name="connsiteX34" fmla="*/ 298316 w 572779"/>
                <a:gd name="connsiteY34" fmla="*/ 187227 h 606580"/>
                <a:gd name="connsiteX35" fmla="*/ 303409 w 572779"/>
                <a:gd name="connsiteY35" fmla="*/ 242470 h 606580"/>
                <a:gd name="connsiteX36" fmla="*/ 322910 w 572779"/>
                <a:gd name="connsiteY36" fmla="*/ 242470 h 606580"/>
                <a:gd name="connsiteX37" fmla="*/ 339401 w 572779"/>
                <a:gd name="connsiteY37" fmla="*/ 160183 h 606580"/>
                <a:gd name="connsiteX38" fmla="*/ 355951 w 572779"/>
                <a:gd name="connsiteY38" fmla="*/ 160183 h 606580"/>
                <a:gd name="connsiteX39" fmla="*/ 401376 w 572779"/>
                <a:gd name="connsiteY39" fmla="*/ 205430 h 606580"/>
                <a:gd name="connsiteX40" fmla="*/ 401376 w 572779"/>
                <a:gd name="connsiteY40" fmla="*/ 337413 h 606580"/>
                <a:gd name="connsiteX41" fmla="*/ 356009 w 572779"/>
                <a:gd name="connsiteY41" fmla="*/ 382717 h 606580"/>
                <a:gd name="connsiteX42" fmla="*/ 350222 w 572779"/>
                <a:gd name="connsiteY42" fmla="*/ 382717 h 606580"/>
                <a:gd name="connsiteX43" fmla="*/ 350222 w 572779"/>
                <a:gd name="connsiteY43" fmla="*/ 574624 h 606580"/>
                <a:gd name="connsiteX44" fmla="*/ 318222 w 572779"/>
                <a:gd name="connsiteY44" fmla="*/ 606580 h 606580"/>
                <a:gd name="connsiteX45" fmla="*/ 286396 w 572779"/>
                <a:gd name="connsiteY45" fmla="*/ 578149 h 606580"/>
                <a:gd name="connsiteX46" fmla="*/ 254628 w 572779"/>
                <a:gd name="connsiteY46" fmla="*/ 606580 h 606580"/>
                <a:gd name="connsiteX47" fmla="*/ 222628 w 572779"/>
                <a:gd name="connsiteY47" fmla="*/ 574624 h 606580"/>
                <a:gd name="connsiteX48" fmla="*/ 222628 w 572779"/>
                <a:gd name="connsiteY48" fmla="*/ 382833 h 606580"/>
                <a:gd name="connsiteX49" fmla="*/ 216841 w 572779"/>
                <a:gd name="connsiteY49" fmla="*/ 382833 h 606580"/>
                <a:gd name="connsiteX50" fmla="*/ 171474 w 572779"/>
                <a:gd name="connsiteY50" fmla="*/ 337528 h 606580"/>
                <a:gd name="connsiteX51" fmla="*/ 171474 w 572779"/>
                <a:gd name="connsiteY51" fmla="*/ 205545 h 606580"/>
                <a:gd name="connsiteX52" fmla="*/ 216841 w 572779"/>
                <a:gd name="connsiteY52" fmla="*/ 160241 h 606580"/>
                <a:gd name="connsiteX53" fmla="*/ 233333 w 572779"/>
                <a:gd name="connsiteY53" fmla="*/ 160241 h 606580"/>
                <a:gd name="connsiteX54" fmla="*/ 249825 w 572779"/>
                <a:gd name="connsiteY54" fmla="*/ 242528 h 606580"/>
                <a:gd name="connsiteX55" fmla="*/ 269383 w 572779"/>
                <a:gd name="connsiteY55" fmla="*/ 242528 h 606580"/>
                <a:gd name="connsiteX56" fmla="*/ 274476 w 572779"/>
                <a:gd name="connsiteY56" fmla="*/ 186996 h 606580"/>
                <a:gd name="connsiteX57" fmla="*/ 273839 w 572779"/>
                <a:gd name="connsiteY57" fmla="*/ 183991 h 606580"/>
                <a:gd name="connsiteX58" fmla="*/ 265506 w 572779"/>
                <a:gd name="connsiteY58" fmla="*/ 162726 h 606580"/>
                <a:gd name="connsiteX59" fmla="*/ 264407 w 572779"/>
                <a:gd name="connsiteY59" fmla="*/ 160472 h 606580"/>
                <a:gd name="connsiteX60" fmla="*/ 264523 w 572779"/>
                <a:gd name="connsiteY60" fmla="*/ 160472 h 606580"/>
                <a:gd name="connsiteX61" fmla="*/ 264349 w 572779"/>
                <a:gd name="connsiteY61" fmla="*/ 160183 h 606580"/>
                <a:gd name="connsiteX62" fmla="*/ 92987 w 572779"/>
                <a:gd name="connsiteY62" fmla="*/ 160183 h 606580"/>
                <a:gd name="connsiteX63" fmla="*/ 136964 w 572779"/>
                <a:gd name="connsiteY63" fmla="*/ 160183 h 606580"/>
                <a:gd name="connsiteX64" fmla="*/ 136791 w 572779"/>
                <a:gd name="connsiteY64" fmla="*/ 160472 h 606580"/>
                <a:gd name="connsiteX65" fmla="*/ 137022 w 572779"/>
                <a:gd name="connsiteY65" fmla="*/ 160472 h 606580"/>
                <a:gd name="connsiteX66" fmla="*/ 135923 w 572779"/>
                <a:gd name="connsiteY66" fmla="*/ 162726 h 606580"/>
                <a:gd name="connsiteX67" fmla="*/ 126896 w 572779"/>
                <a:gd name="connsiteY67" fmla="*/ 187227 h 606580"/>
                <a:gd name="connsiteX68" fmla="*/ 131988 w 572779"/>
                <a:gd name="connsiteY68" fmla="*/ 242470 h 606580"/>
                <a:gd name="connsiteX69" fmla="*/ 149752 w 572779"/>
                <a:gd name="connsiteY69" fmla="*/ 242470 h 606580"/>
                <a:gd name="connsiteX70" fmla="*/ 149752 w 572779"/>
                <a:gd name="connsiteY70" fmla="*/ 337471 h 606580"/>
                <a:gd name="connsiteX71" fmla="*/ 178742 w 572779"/>
                <a:gd name="connsiteY71" fmla="*/ 392483 h 606580"/>
                <a:gd name="connsiteX72" fmla="*/ 178742 w 572779"/>
                <a:gd name="connsiteY72" fmla="*/ 574624 h 606580"/>
                <a:gd name="connsiteX73" fmla="*/ 146743 w 572779"/>
                <a:gd name="connsiteY73" fmla="*/ 606580 h 606580"/>
                <a:gd name="connsiteX74" fmla="*/ 114976 w 572779"/>
                <a:gd name="connsiteY74" fmla="*/ 578149 h 606580"/>
                <a:gd name="connsiteX75" fmla="*/ 83151 w 572779"/>
                <a:gd name="connsiteY75" fmla="*/ 606580 h 606580"/>
                <a:gd name="connsiteX76" fmla="*/ 51152 w 572779"/>
                <a:gd name="connsiteY76" fmla="*/ 574624 h 606580"/>
                <a:gd name="connsiteX77" fmla="*/ 51152 w 572779"/>
                <a:gd name="connsiteY77" fmla="*/ 382833 h 606580"/>
                <a:gd name="connsiteX78" fmla="*/ 45365 w 572779"/>
                <a:gd name="connsiteY78" fmla="*/ 382833 h 606580"/>
                <a:gd name="connsiteX79" fmla="*/ 0 w 572779"/>
                <a:gd name="connsiteY79" fmla="*/ 337528 h 606580"/>
                <a:gd name="connsiteX80" fmla="*/ 0 w 572779"/>
                <a:gd name="connsiteY80" fmla="*/ 205545 h 606580"/>
                <a:gd name="connsiteX81" fmla="*/ 45365 w 572779"/>
                <a:gd name="connsiteY81" fmla="*/ 160241 h 606580"/>
                <a:gd name="connsiteX82" fmla="*/ 61972 w 572779"/>
                <a:gd name="connsiteY82" fmla="*/ 160241 h 606580"/>
                <a:gd name="connsiteX83" fmla="*/ 78464 w 572779"/>
                <a:gd name="connsiteY83" fmla="*/ 242528 h 606580"/>
                <a:gd name="connsiteX84" fmla="*/ 97964 w 572779"/>
                <a:gd name="connsiteY84" fmla="*/ 242528 h 606580"/>
                <a:gd name="connsiteX85" fmla="*/ 103056 w 572779"/>
                <a:gd name="connsiteY85" fmla="*/ 186996 h 606580"/>
                <a:gd name="connsiteX86" fmla="*/ 102477 w 572779"/>
                <a:gd name="connsiteY86" fmla="*/ 183991 h 606580"/>
                <a:gd name="connsiteX87" fmla="*/ 94145 w 572779"/>
                <a:gd name="connsiteY87" fmla="*/ 162726 h 606580"/>
                <a:gd name="connsiteX88" fmla="*/ 93045 w 572779"/>
                <a:gd name="connsiteY88" fmla="*/ 160472 h 606580"/>
                <a:gd name="connsiteX89" fmla="*/ 93103 w 572779"/>
                <a:gd name="connsiteY89" fmla="*/ 160472 h 606580"/>
                <a:gd name="connsiteX90" fmla="*/ 92987 w 572779"/>
                <a:gd name="connsiteY90" fmla="*/ 160183 h 606580"/>
                <a:gd name="connsiteX91" fmla="*/ 457411 w 572779"/>
                <a:gd name="connsiteY91" fmla="*/ 751 h 606580"/>
                <a:gd name="connsiteX92" fmla="*/ 458047 w 572779"/>
                <a:gd name="connsiteY92" fmla="*/ 751 h 606580"/>
                <a:gd name="connsiteX93" fmla="*/ 521621 w 572779"/>
                <a:gd name="connsiteY93" fmla="*/ 49915 h 606580"/>
                <a:gd name="connsiteX94" fmla="*/ 523761 w 572779"/>
                <a:gd name="connsiteY94" fmla="*/ 66553 h 606580"/>
                <a:gd name="connsiteX95" fmla="*/ 458105 w 572779"/>
                <a:gd name="connsiteY95" fmla="*/ 132124 h 606580"/>
                <a:gd name="connsiteX96" fmla="*/ 457469 w 572779"/>
                <a:gd name="connsiteY96" fmla="*/ 132124 h 606580"/>
                <a:gd name="connsiteX97" fmla="*/ 393895 w 572779"/>
                <a:gd name="connsiteY97" fmla="*/ 82960 h 606580"/>
                <a:gd name="connsiteX98" fmla="*/ 391755 w 572779"/>
                <a:gd name="connsiteY98" fmla="*/ 66322 h 606580"/>
                <a:gd name="connsiteX99" fmla="*/ 457411 w 572779"/>
                <a:gd name="connsiteY99" fmla="*/ 751 h 606580"/>
                <a:gd name="connsiteX100" fmla="*/ 285868 w 572779"/>
                <a:gd name="connsiteY100" fmla="*/ 751 h 606580"/>
                <a:gd name="connsiteX101" fmla="*/ 286621 w 572779"/>
                <a:gd name="connsiteY101" fmla="*/ 751 h 606580"/>
                <a:gd name="connsiteX102" fmla="*/ 350227 w 572779"/>
                <a:gd name="connsiteY102" fmla="*/ 49915 h 606580"/>
                <a:gd name="connsiteX103" fmla="*/ 352369 w 572779"/>
                <a:gd name="connsiteY103" fmla="*/ 66553 h 606580"/>
                <a:gd name="connsiteX104" fmla="*/ 286736 w 572779"/>
                <a:gd name="connsiteY104" fmla="*/ 132124 h 606580"/>
                <a:gd name="connsiteX105" fmla="*/ 286100 w 572779"/>
                <a:gd name="connsiteY105" fmla="*/ 132124 h 606580"/>
                <a:gd name="connsiteX106" fmla="*/ 222493 w 572779"/>
                <a:gd name="connsiteY106" fmla="*/ 82845 h 606580"/>
                <a:gd name="connsiteX107" fmla="*/ 220351 w 572779"/>
                <a:gd name="connsiteY107" fmla="*/ 66264 h 606580"/>
                <a:gd name="connsiteX108" fmla="*/ 285868 w 572779"/>
                <a:gd name="connsiteY108" fmla="*/ 751 h 606580"/>
                <a:gd name="connsiteX109" fmla="*/ 114639 w 572779"/>
                <a:gd name="connsiteY109" fmla="*/ 751 h 606580"/>
                <a:gd name="connsiteX110" fmla="*/ 115275 w 572779"/>
                <a:gd name="connsiteY110" fmla="*/ 751 h 606580"/>
                <a:gd name="connsiteX111" fmla="*/ 178882 w 572779"/>
                <a:gd name="connsiteY111" fmla="*/ 49915 h 606580"/>
                <a:gd name="connsiteX112" fmla="*/ 181024 w 572779"/>
                <a:gd name="connsiteY112" fmla="*/ 66553 h 606580"/>
                <a:gd name="connsiteX113" fmla="*/ 115333 w 572779"/>
                <a:gd name="connsiteY113" fmla="*/ 132124 h 606580"/>
                <a:gd name="connsiteX114" fmla="*/ 114754 w 572779"/>
                <a:gd name="connsiteY114" fmla="*/ 132124 h 606580"/>
                <a:gd name="connsiteX115" fmla="*/ 51148 w 572779"/>
                <a:gd name="connsiteY115" fmla="*/ 82960 h 606580"/>
                <a:gd name="connsiteX116" fmla="*/ 49006 w 572779"/>
                <a:gd name="connsiteY116" fmla="*/ 66322 h 606580"/>
                <a:gd name="connsiteX117" fmla="*/ 114639 w 572779"/>
                <a:gd name="connsiteY117" fmla="*/ 751 h 606580"/>
                <a:gd name="connsiteX118" fmla="*/ 457410 w 572779"/>
                <a:gd name="connsiteY118" fmla="*/ 423 h 606580"/>
                <a:gd name="connsiteX119" fmla="*/ 391355 w 572779"/>
                <a:gd name="connsiteY119" fmla="*/ 66356 h 606580"/>
                <a:gd name="connsiteX120" fmla="*/ 393497 w 572779"/>
                <a:gd name="connsiteY120" fmla="*/ 83056 h 606580"/>
                <a:gd name="connsiteX121" fmla="*/ 457468 w 572779"/>
                <a:gd name="connsiteY121" fmla="*/ 132521 h 606580"/>
                <a:gd name="connsiteX122" fmla="*/ 457815 w 572779"/>
                <a:gd name="connsiteY122" fmla="*/ 132521 h 606580"/>
                <a:gd name="connsiteX123" fmla="*/ 458104 w 572779"/>
                <a:gd name="connsiteY123" fmla="*/ 132521 h 606580"/>
                <a:gd name="connsiteX124" fmla="*/ 524159 w 572779"/>
                <a:gd name="connsiteY124" fmla="*/ 66587 h 606580"/>
                <a:gd name="connsiteX125" fmla="*/ 522017 w 572779"/>
                <a:gd name="connsiteY125" fmla="*/ 49887 h 606580"/>
                <a:gd name="connsiteX126" fmla="*/ 458046 w 572779"/>
                <a:gd name="connsiteY126" fmla="*/ 423 h 606580"/>
                <a:gd name="connsiteX127" fmla="*/ 457699 w 572779"/>
                <a:gd name="connsiteY127" fmla="*/ 423 h 606580"/>
                <a:gd name="connsiteX128" fmla="*/ 114646 w 572779"/>
                <a:gd name="connsiteY128" fmla="*/ 423 h 606580"/>
                <a:gd name="connsiteX129" fmla="*/ 48620 w 572779"/>
                <a:gd name="connsiteY129" fmla="*/ 66356 h 606580"/>
                <a:gd name="connsiteX130" fmla="*/ 50761 w 572779"/>
                <a:gd name="connsiteY130" fmla="*/ 83056 h 606580"/>
                <a:gd name="connsiteX131" fmla="*/ 114762 w 572779"/>
                <a:gd name="connsiteY131" fmla="*/ 132521 h 606580"/>
                <a:gd name="connsiteX132" fmla="*/ 115051 w 572779"/>
                <a:gd name="connsiteY132" fmla="*/ 132521 h 606580"/>
                <a:gd name="connsiteX133" fmla="*/ 115340 w 572779"/>
                <a:gd name="connsiteY133" fmla="*/ 132521 h 606580"/>
                <a:gd name="connsiteX134" fmla="*/ 181424 w 572779"/>
                <a:gd name="connsiteY134" fmla="*/ 66587 h 606580"/>
                <a:gd name="connsiteX135" fmla="*/ 179225 w 572779"/>
                <a:gd name="connsiteY135" fmla="*/ 49887 h 606580"/>
                <a:gd name="connsiteX136" fmla="*/ 115282 w 572779"/>
                <a:gd name="connsiteY136" fmla="*/ 423 h 606580"/>
                <a:gd name="connsiteX137" fmla="*/ 114993 w 572779"/>
                <a:gd name="connsiteY137" fmla="*/ 423 h 606580"/>
                <a:gd name="connsiteX138" fmla="*/ 286036 w 572779"/>
                <a:gd name="connsiteY138" fmla="*/ 397 h 606580"/>
                <a:gd name="connsiteX139" fmla="*/ 219952 w 572779"/>
                <a:gd name="connsiteY139" fmla="*/ 66286 h 606580"/>
                <a:gd name="connsiteX140" fmla="*/ 222151 w 572779"/>
                <a:gd name="connsiteY140" fmla="*/ 82990 h 606580"/>
                <a:gd name="connsiteX141" fmla="*/ 286094 w 572779"/>
                <a:gd name="connsiteY141" fmla="*/ 132522 h 606580"/>
                <a:gd name="connsiteX142" fmla="*/ 286383 w 572779"/>
                <a:gd name="connsiteY142" fmla="*/ 132522 h 606580"/>
                <a:gd name="connsiteX143" fmla="*/ 286730 w 572779"/>
                <a:gd name="connsiteY143" fmla="*/ 132522 h 606580"/>
                <a:gd name="connsiteX144" fmla="*/ 352756 w 572779"/>
                <a:gd name="connsiteY144" fmla="*/ 66575 h 606580"/>
                <a:gd name="connsiteX145" fmla="*/ 350615 w 572779"/>
                <a:gd name="connsiteY145" fmla="*/ 49872 h 606580"/>
                <a:gd name="connsiteX146" fmla="*/ 286614 w 572779"/>
                <a:gd name="connsiteY146" fmla="*/ 397 h 606580"/>
                <a:gd name="connsiteX147" fmla="*/ 286325 w 572779"/>
                <a:gd name="connsiteY147" fmla="*/ 397 h 606580"/>
                <a:gd name="connsiteX148" fmla="*/ 457411 w 572779"/>
                <a:gd name="connsiteY148" fmla="*/ 0 h 606580"/>
                <a:gd name="connsiteX149" fmla="*/ 458047 w 572779"/>
                <a:gd name="connsiteY149" fmla="*/ 0 h 606580"/>
                <a:gd name="connsiteX150" fmla="*/ 522315 w 572779"/>
                <a:gd name="connsiteY150" fmla="*/ 49741 h 606580"/>
                <a:gd name="connsiteX151" fmla="*/ 524513 w 572779"/>
                <a:gd name="connsiteY151" fmla="*/ 66553 h 606580"/>
                <a:gd name="connsiteX152" fmla="*/ 458105 w 572779"/>
                <a:gd name="connsiteY152" fmla="*/ 132875 h 606580"/>
                <a:gd name="connsiteX153" fmla="*/ 457469 w 572779"/>
                <a:gd name="connsiteY153" fmla="*/ 132875 h 606580"/>
                <a:gd name="connsiteX154" fmla="*/ 393201 w 572779"/>
                <a:gd name="connsiteY154" fmla="*/ 83133 h 606580"/>
                <a:gd name="connsiteX155" fmla="*/ 391003 w 572779"/>
                <a:gd name="connsiteY155" fmla="*/ 66322 h 606580"/>
                <a:gd name="connsiteX156" fmla="*/ 457411 w 572779"/>
                <a:gd name="connsiteY156" fmla="*/ 0 h 606580"/>
                <a:gd name="connsiteX157" fmla="*/ 285868 w 572779"/>
                <a:gd name="connsiteY157" fmla="*/ 0 h 606580"/>
                <a:gd name="connsiteX158" fmla="*/ 286621 w 572779"/>
                <a:gd name="connsiteY158" fmla="*/ 0 h 606580"/>
                <a:gd name="connsiteX159" fmla="*/ 350980 w 572779"/>
                <a:gd name="connsiteY159" fmla="*/ 49741 h 606580"/>
                <a:gd name="connsiteX160" fmla="*/ 353179 w 572779"/>
                <a:gd name="connsiteY160" fmla="*/ 66553 h 606580"/>
                <a:gd name="connsiteX161" fmla="*/ 286736 w 572779"/>
                <a:gd name="connsiteY161" fmla="*/ 132875 h 606580"/>
                <a:gd name="connsiteX162" fmla="*/ 286100 w 572779"/>
                <a:gd name="connsiteY162" fmla="*/ 132875 h 606580"/>
                <a:gd name="connsiteX163" fmla="*/ 221740 w 572779"/>
                <a:gd name="connsiteY163" fmla="*/ 83076 h 606580"/>
                <a:gd name="connsiteX164" fmla="*/ 219599 w 572779"/>
                <a:gd name="connsiteY164" fmla="*/ 66264 h 606580"/>
                <a:gd name="connsiteX165" fmla="*/ 285868 w 572779"/>
                <a:gd name="connsiteY165" fmla="*/ 0 h 606580"/>
                <a:gd name="connsiteX166" fmla="*/ 114639 w 572779"/>
                <a:gd name="connsiteY166" fmla="*/ 0 h 606580"/>
                <a:gd name="connsiteX167" fmla="*/ 115275 w 572779"/>
                <a:gd name="connsiteY167" fmla="*/ 0 h 606580"/>
                <a:gd name="connsiteX168" fmla="*/ 179635 w 572779"/>
                <a:gd name="connsiteY168" fmla="*/ 49741 h 606580"/>
                <a:gd name="connsiteX169" fmla="*/ 181776 w 572779"/>
                <a:gd name="connsiteY169" fmla="*/ 66553 h 606580"/>
                <a:gd name="connsiteX170" fmla="*/ 115333 w 572779"/>
                <a:gd name="connsiteY170" fmla="*/ 132875 h 606580"/>
                <a:gd name="connsiteX171" fmla="*/ 114754 w 572779"/>
                <a:gd name="connsiteY171" fmla="*/ 132875 h 606580"/>
                <a:gd name="connsiteX172" fmla="*/ 50395 w 572779"/>
                <a:gd name="connsiteY172" fmla="*/ 83133 h 606580"/>
                <a:gd name="connsiteX173" fmla="*/ 48196 w 572779"/>
                <a:gd name="connsiteY173" fmla="*/ 66322 h 606580"/>
                <a:gd name="connsiteX174" fmla="*/ 114639 w 572779"/>
                <a:gd name="connsiteY174" fmla="*/ 0 h 60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572779" h="606580">
                  <a:moveTo>
                    <a:pt x="435703" y="160183"/>
                  </a:moveTo>
                  <a:lnTo>
                    <a:pt x="479697" y="160183"/>
                  </a:lnTo>
                  <a:cubicBezTo>
                    <a:pt x="479639" y="160241"/>
                    <a:pt x="479639" y="160414"/>
                    <a:pt x="479581" y="160472"/>
                  </a:cubicBezTo>
                  <a:lnTo>
                    <a:pt x="479812" y="160472"/>
                  </a:lnTo>
                  <a:cubicBezTo>
                    <a:pt x="479407" y="161281"/>
                    <a:pt x="478713" y="162726"/>
                    <a:pt x="478713" y="162726"/>
                  </a:cubicBezTo>
                  <a:cubicBezTo>
                    <a:pt x="474834" y="170989"/>
                    <a:pt x="471245" y="178848"/>
                    <a:pt x="469682" y="187227"/>
                  </a:cubicBezTo>
                  <a:lnTo>
                    <a:pt x="474776" y="242470"/>
                  </a:lnTo>
                  <a:lnTo>
                    <a:pt x="494284" y="242470"/>
                  </a:lnTo>
                  <a:lnTo>
                    <a:pt x="510840" y="160183"/>
                  </a:lnTo>
                  <a:lnTo>
                    <a:pt x="527338" y="160183"/>
                  </a:lnTo>
                  <a:cubicBezTo>
                    <a:pt x="552345" y="160183"/>
                    <a:pt x="572663" y="180466"/>
                    <a:pt x="572779" y="205430"/>
                  </a:cubicBezTo>
                  <a:lnTo>
                    <a:pt x="572779" y="337413"/>
                  </a:lnTo>
                  <a:cubicBezTo>
                    <a:pt x="572779" y="362434"/>
                    <a:pt x="552519" y="382717"/>
                    <a:pt x="527396" y="382717"/>
                  </a:cubicBezTo>
                  <a:lnTo>
                    <a:pt x="521607" y="382717"/>
                  </a:lnTo>
                  <a:lnTo>
                    <a:pt x="521607" y="574624"/>
                  </a:lnTo>
                  <a:cubicBezTo>
                    <a:pt x="521607" y="592249"/>
                    <a:pt x="507251" y="606580"/>
                    <a:pt x="489595" y="606580"/>
                  </a:cubicBezTo>
                  <a:cubicBezTo>
                    <a:pt x="473155" y="606580"/>
                    <a:pt x="459552" y="594098"/>
                    <a:pt x="457815" y="578149"/>
                  </a:cubicBezTo>
                  <a:cubicBezTo>
                    <a:pt x="456021" y="594214"/>
                    <a:pt x="442417" y="606580"/>
                    <a:pt x="425978" y="606580"/>
                  </a:cubicBezTo>
                  <a:cubicBezTo>
                    <a:pt x="408322" y="606580"/>
                    <a:pt x="393966" y="592249"/>
                    <a:pt x="393966" y="574624"/>
                  </a:cubicBezTo>
                  <a:lnTo>
                    <a:pt x="393966" y="392541"/>
                  </a:lnTo>
                  <a:cubicBezTo>
                    <a:pt x="411506" y="380521"/>
                    <a:pt x="422967" y="360354"/>
                    <a:pt x="422967" y="337528"/>
                  </a:cubicBezTo>
                  <a:lnTo>
                    <a:pt x="422967" y="242528"/>
                  </a:lnTo>
                  <a:lnTo>
                    <a:pt x="440739" y="242528"/>
                  </a:lnTo>
                  <a:lnTo>
                    <a:pt x="445833" y="186996"/>
                  </a:lnTo>
                  <a:cubicBezTo>
                    <a:pt x="445659" y="186013"/>
                    <a:pt x="445428" y="184973"/>
                    <a:pt x="445196" y="183991"/>
                  </a:cubicBezTo>
                  <a:cubicBezTo>
                    <a:pt x="443459" y="176768"/>
                    <a:pt x="440276" y="169891"/>
                    <a:pt x="436860" y="162726"/>
                  </a:cubicBezTo>
                  <a:cubicBezTo>
                    <a:pt x="436860" y="162726"/>
                    <a:pt x="436166" y="161281"/>
                    <a:pt x="435818" y="160472"/>
                  </a:cubicBezTo>
                  <a:lnTo>
                    <a:pt x="435876" y="160472"/>
                  </a:lnTo>
                  <a:cubicBezTo>
                    <a:pt x="435818" y="160356"/>
                    <a:pt x="435818" y="160241"/>
                    <a:pt x="435703" y="160183"/>
                  </a:cubicBezTo>
                  <a:close/>
                  <a:moveTo>
                    <a:pt x="264349" y="160183"/>
                  </a:moveTo>
                  <a:lnTo>
                    <a:pt x="308327" y="160183"/>
                  </a:lnTo>
                  <a:cubicBezTo>
                    <a:pt x="308269" y="160241"/>
                    <a:pt x="308269" y="160414"/>
                    <a:pt x="308154" y="160472"/>
                  </a:cubicBezTo>
                  <a:lnTo>
                    <a:pt x="308385" y="160472"/>
                  </a:lnTo>
                  <a:cubicBezTo>
                    <a:pt x="308038" y="161281"/>
                    <a:pt x="307344" y="162726"/>
                    <a:pt x="307344" y="162726"/>
                  </a:cubicBezTo>
                  <a:cubicBezTo>
                    <a:pt x="303467" y="170989"/>
                    <a:pt x="299821" y="178848"/>
                    <a:pt x="298316" y="187227"/>
                  </a:cubicBezTo>
                  <a:lnTo>
                    <a:pt x="303409" y="242470"/>
                  </a:lnTo>
                  <a:lnTo>
                    <a:pt x="322910" y="242470"/>
                  </a:lnTo>
                  <a:lnTo>
                    <a:pt x="339401" y="160183"/>
                  </a:lnTo>
                  <a:lnTo>
                    <a:pt x="355951" y="160183"/>
                  </a:lnTo>
                  <a:cubicBezTo>
                    <a:pt x="380949" y="160183"/>
                    <a:pt x="401202" y="180466"/>
                    <a:pt x="401376" y="205430"/>
                  </a:cubicBezTo>
                  <a:lnTo>
                    <a:pt x="401376" y="337413"/>
                  </a:lnTo>
                  <a:cubicBezTo>
                    <a:pt x="401376" y="362434"/>
                    <a:pt x="381065" y="382717"/>
                    <a:pt x="356009" y="382717"/>
                  </a:cubicBezTo>
                  <a:lnTo>
                    <a:pt x="350222" y="382717"/>
                  </a:lnTo>
                  <a:lnTo>
                    <a:pt x="350222" y="574624"/>
                  </a:lnTo>
                  <a:cubicBezTo>
                    <a:pt x="350222" y="592249"/>
                    <a:pt x="335872" y="606580"/>
                    <a:pt x="318222" y="606580"/>
                  </a:cubicBezTo>
                  <a:cubicBezTo>
                    <a:pt x="301788" y="606580"/>
                    <a:pt x="288190" y="594098"/>
                    <a:pt x="286396" y="578149"/>
                  </a:cubicBezTo>
                  <a:cubicBezTo>
                    <a:pt x="284660" y="594214"/>
                    <a:pt x="271062" y="606580"/>
                    <a:pt x="254628" y="606580"/>
                  </a:cubicBezTo>
                  <a:cubicBezTo>
                    <a:pt x="236978" y="606580"/>
                    <a:pt x="222628" y="592249"/>
                    <a:pt x="222628" y="574624"/>
                  </a:cubicBezTo>
                  <a:lnTo>
                    <a:pt x="222628" y="382833"/>
                  </a:lnTo>
                  <a:lnTo>
                    <a:pt x="216841" y="382833"/>
                  </a:lnTo>
                  <a:cubicBezTo>
                    <a:pt x="191727" y="382833"/>
                    <a:pt x="171474" y="362608"/>
                    <a:pt x="171474" y="337528"/>
                  </a:cubicBezTo>
                  <a:lnTo>
                    <a:pt x="171474" y="205545"/>
                  </a:lnTo>
                  <a:cubicBezTo>
                    <a:pt x="171474" y="180524"/>
                    <a:pt x="191727" y="160241"/>
                    <a:pt x="216841" y="160241"/>
                  </a:cubicBezTo>
                  <a:lnTo>
                    <a:pt x="233333" y="160241"/>
                  </a:lnTo>
                  <a:lnTo>
                    <a:pt x="249825" y="242528"/>
                  </a:lnTo>
                  <a:lnTo>
                    <a:pt x="269383" y="242528"/>
                  </a:lnTo>
                  <a:lnTo>
                    <a:pt x="274476" y="186996"/>
                  </a:lnTo>
                  <a:cubicBezTo>
                    <a:pt x="274302" y="186013"/>
                    <a:pt x="274071" y="184973"/>
                    <a:pt x="273839" y="183991"/>
                  </a:cubicBezTo>
                  <a:cubicBezTo>
                    <a:pt x="272045" y="176768"/>
                    <a:pt x="268921" y="169891"/>
                    <a:pt x="265506" y="162726"/>
                  </a:cubicBezTo>
                  <a:cubicBezTo>
                    <a:pt x="265506" y="162726"/>
                    <a:pt x="264812" y="161281"/>
                    <a:pt x="264407" y="160472"/>
                  </a:cubicBezTo>
                  <a:lnTo>
                    <a:pt x="264523" y="160472"/>
                  </a:lnTo>
                  <a:cubicBezTo>
                    <a:pt x="264407" y="160356"/>
                    <a:pt x="264407" y="160241"/>
                    <a:pt x="264349" y="160183"/>
                  </a:cubicBezTo>
                  <a:close/>
                  <a:moveTo>
                    <a:pt x="92987" y="160183"/>
                  </a:moveTo>
                  <a:lnTo>
                    <a:pt x="136964" y="160183"/>
                  </a:lnTo>
                  <a:cubicBezTo>
                    <a:pt x="136848" y="160241"/>
                    <a:pt x="136848" y="160414"/>
                    <a:pt x="136791" y="160472"/>
                  </a:cubicBezTo>
                  <a:lnTo>
                    <a:pt x="137022" y="160472"/>
                  </a:lnTo>
                  <a:cubicBezTo>
                    <a:pt x="136617" y="161281"/>
                    <a:pt x="135923" y="162726"/>
                    <a:pt x="135923" y="162726"/>
                  </a:cubicBezTo>
                  <a:cubicBezTo>
                    <a:pt x="132104" y="170989"/>
                    <a:pt x="128458" y="178848"/>
                    <a:pt x="126896" y="187227"/>
                  </a:cubicBezTo>
                  <a:lnTo>
                    <a:pt x="131988" y="242470"/>
                  </a:lnTo>
                  <a:lnTo>
                    <a:pt x="149752" y="242470"/>
                  </a:lnTo>
                  <a:lnTo>
                    <a:pt x="149752" y="337471"/>
                  </a:lnTo>
                  <a:cubicBezTo>
                    <a:pt x="149752" y="360296"/>
                    <a:pt x="161267" y="380406"/>
                    <a:pt x="178742" y="392483"/>
                  </a:cubicBezTo>
                  <a:lnTo>
                    <a:pt x="178742" y="574624"/>
                  </a:lnTo>
                  <a:cubicBezTo>
                    <a:pt x="178742" y="592249"/>
                    <a:pt x="164392" y="606580"/>
                    <a:pt x="146743" y="606580"/>
                  </a:cubicBezTo>
                  <a:cubicBezTo>
                    <a:pt x="130310" y="606580"/>
                    <a:pt x="116712" y="594098"/>
                    <a:pt x="114976" y="578149"/>
                  </a:cubicBezTo>
                  <a:cubicBezTo>
                    <a:pt x="113182" y="594214"/>
                    <a:pt x="99584" y="606580"/>
                    <a:pt x="83151" y="606580"/>
                  </a:cubicBezTo>
                  <a:cubicBezTo>
                    <a:pt x="65502" y="606580"/>
                    <a:pt x="51152" y="592249"/>
                    <a:pt x="51152" y="574624"/>
                  </a:cubicBezTo>
                  <a:lnTo>
                    <a:pt x="51152" y="382833"/>
                  </a:lnTo>
                  <a:lnTo>
                    <a:pt x="45365" y="382833"/>
                  </a:lnTo>
                  <a:cubicBezTo>
                    <a:pt x="20310" y="382833"/>
                    <a:pt x="0" y="362608"/>
                    <a:pt x="0" y="337528"/>
                  </a:cubicBezTo>
                  <a:lnTo>
                    <a:pt x="0" y="205545"/>
                  </a:lnTo>
                  <a:cubicBezTo>
                    <a:pt x="0" y="180524"/>
                    <a:pt x="20310" y="160241"/>
                    <a:pt x="45365" y="160241"/>
                  </a:cubicBezTo>
                  <a:lnTo>
                    <a:pt x="61972" y="160241"/>
                  </a:lnTo>
                  <a:lnTo>
                    <a:pt x="78464" y="242528"/>
                  </a:lnTo>
                  <a:lnTo>
                    <a:pt x="97964" y="242528"/>
                  </a:lnTo>
                  <a:lnTo>
                    <a:pt x="103056" y="186996"/>
                  </a:lnTo>
                  <a:cubicBezTo>
                    <a:pt x="102940" y="186013"/>
                    <a:pt x="102709" y="184973"/>
                    <a:pt x="102477" y="183991"/>
                  </a:cubicBezTo>
                  <a:cubicBezTo>
                    <a:pt x="100683" y="176768"/>
                    <a:pt x="97501" y="169891"/>
                    <a:pt x="94145" y="162726"/>
                  </a:cubicBezTo>
                  <a:cubicBezTo>
                    <a:pt x="94145" y="162726"/>
                    <a:pt x="93450" y="161281"/>
                    <a:pt x="93045" y="160472"/>
                  </a:cubicBezTo>
                  <a:lnTo>
                    <a:pt x="93103" y="160472"/>
                  </a:lnTo>
                  <a:cubicBezTo>
                    <a:pt x="93045" y="160356"/>
                    <a:pt x="93045" y="160241"/>
                    <a:pt x="92987" y="160183"/>
                  </a:cubicBezTo>
                  <a:close/>
                  <a:moveTo>
                    <a:pt x="457411" y="751"/>
                  </a:moveTo>
                  <a:lnTo>
                    <a:pt x="458047" y="751"/>
                  </a:lnTo>
                  <a:cubicBezTo>
                    <a:pt x="488012" y="751"/>
                    <a:pt x="514158" y="20971"/>
                    <a:pt x="521621" y="49915"/>
                  </a:cubicBezTo>
                  <a:cubicBezTo>
                    <a:pt x="523009" y="55403"/>
                    <a:pt x="523761" y="61007"/>
                    <a:pt x="523761" y="66553"/>
                  </a:cubicBezTo>
                  <a:cubicBezTo>
                    <a:pt x="523761" y="102718"/>
                    <a:pt x="494317" y="132124"/>
                    <a:pt x="458105" y="132124"/>
                  </a:cubicBezTo>
                  <a:lnTo>
                    <a:pt x="457469" y="132124"/>
                  </a:lnTo>
                  <a:cubicBezTo>
                    <a:pt x="427504" y="132124"/>
                    <a:pt x="401358" y="111904"/>
                    <a:pt x="393895" y="82960"/>
                  </a:cubicBezTo>
                  <a:cubicBezTo>
                    <a:pt x="392507" y="77472"/>
                    <a:pt x="391755" y="71868"/>
                    <a:pt x="391755" y="66322"/>
                  </a:cubicBezTo>
                  <a:cubicBezTo>
                    <a:pt x="391755" y="30157"/>
                    <a:pt x="421199" y="751"/>
                    <a:pt x="457411" y="751"/>
                  </a:cubicBezTo>
                  <a:close/>
                  <a:moveTo>
                    <a:pt x="285868" y="751"/>
                  </a:moveTo>
                  <a:lnTo>
                    <a:pt x="286621" y="751"/>
                  </a:lnTo>
                  <a:cubicBezTo>
                    <a:pt x="316601" y="751"/>
                    <a:pt x="342761" y="20971"/>
                    <a:pt x="350227" y="49915"/>
                  </a:cubicBezTo>
                  <a:cubicBezTo>
                    <a:pt x="351674" y="55403"/>
                    <a:pt x="352369" y="61007"/>
                    <a:pt x="352369" y="66553"/>
                  </a:cubicBezTo>
                  <a:cubicBezTo>
                    <a:pt x="352369" y="102718"/>
                    <a:pt x="322909" y="132124"/>
                    <a:pt x="286736" y="132124"/>
                  </a:cubicBezTo>
                  <a:lnTo>
                    <a:pt x="286100" y="132124"/>
                  </a:lnTo>
                  <a:cubicBezTo>
                    <a:pt x="256119" y="132124"/>
                    <a:pt x="229959" y="111846"/>
                    <a:pt x="222493" y="82845"/>
                  </a:cubicBezTo>
                  <a:cubicBezTo>
                    <a:pt x="221046" y="77414"/>
                    <a:pt x="220351" y="71810"/>
                    <a:pt x="220351" y="66264"/>
                  </a:cubicBezTo>
                  <a:cubicBezTo>
                    <a:pt x="220351" y="30157"/>
                    <a:pt x="249753" y="751"/>
                    <a:pt x="285868" y="751"/>
                  </a:cubicBezTo>
                  <a:close/>
                  <a:moveTo>
                    <a:pt x="114639" y="751"/>
                  </a:moveTo>
                  <a:lnTo>
                    <a:pt x="115275" y="751"/>
                  </a:lnTo>
                  <a:cubicBezTo>
                    <a:pt x="145256" y="751"/>
                    <a:pt x="171416" y="20971"/>
                    <a:pt x="178882" y="49915"/>
                  </a:cubicBezTo>
                  <a:cubicBezTo>
                    <a:pt x="180329" y="55403"/>
                    <a:pt x="181024" y="61007"/>
                    <a:pt x="181024" y="66553"/>
                  </a:cubicBezTo>
                  <a:cubicBezTo>
                    <a:pt x="181024" y="102718"/>
                    <a:pt x="151564" y="132124"/>
                    <a:pt x="115333" y="132124"/>
                  </a:cubicBezTo>
                  <a:lnTo>
                    <a:pt x="114754" y="132124"/>
                  </a:lnTo>
                  <a:cubicBezTo>
                    <a:pt x="84774" y="132124"/>
                    <a:pt x="58614" y="111904"/>
                    <a:pt x="51148" y="82960"/>
                  </a:cubicBezTo>
                  <a:cubicBezTo>
                    <a:pt x="49701" y="77472"/>
                    <a:pt x="49006" y="71868"/>
                    <a:pt x="49006" y="66322"/>
                  </a:cubicBezTo>
                  <a:cubicBezTo>
                    <a:pt x="49006" y="30157"/>
                    <a:pt x="78466" y="751"/>
                    <a:pt x="114639" y="751"/>
                  </a:cubicBezTo>
                  <a:close/>
                  <a:moveTo>
                    <a:pt x="457410" y="423"/>
                  </a:moveTo>
                  <a:cubicBezTo>
                    <a:pt x="420880" y="423"/>
                    <a:pt x="391355" y="29894"/>
                    <a:pt x="391355" y="66356"/>
                  </a:cubicBezTo>
                  <a:cubicBezTo>
                    <a:pt x="391355" y="72135"/>
                    <a:pt x="392108" y="77740"/>
                    <a:pt x="393497" y="83056"/>
                  </a:cubicBezTo>
                  <a:cubicBezTo>
                    <a:pt x="400849" y="111487"/>
                    <a:pt x="426669" y="132521"/>
                    <a:pt x="457468" y="132521"/>
                  </a:cubicBezTo>
                  <a:lnTo>
                    <a:pt x="457815" y="132521"/>
                  </a:lnTo>
                  <a:lnTo>
                    <a:pt x="458104" y="132521"/>
                  </a:lnTo>
                  <a:cubicBezTo>
                    <a:pt x="494634" y="132521"/>
                    <a:pt x="524159" y="103050"/>
                    <a:pt x="524159" y="66587"/>
                  </a:cubicBezTo>
                  <a:cubicBezTo>
                    <a:pt x="524159" y="60809"/>
                    <a:pt x="523406" y="55204"/>
                    <a:pt x="522017" y="49887"/>
                  </a:cubicBezTo>
                  <a:cubicBezTo>
                    <a:pt x="514665" y="21457"/>
                    <a:pt x="488845" y="423"/>
                    <a:pt x="458046" y="423"/>
                  </a:cubicBezTo>
                  <a:lnTo>
                    <a:pt x="457699" y="423"/>
                  </a:lnTo>
                  <a:close/>
                  <a:moveTo>
                    <a:pt x="114646" y="423"/>
                  </a:moveTo>
                  <a:cubicBezTo>
                    <a:pt x="78190" y="423"/>
                    <a:pt x="48620" y="29894"/>
                    <a:pt x="48620" y="66356"/>
                  </a:cubicBezTo>
                  <a:cubicBezTo>
                    <a:pt x="48620" y="72135"/>
                    <a:pt x="49372" y="77740"/>
                    <a:pt x="50761" y="83056"/>
                  </a:cubicBezTo>
                  <a:cubicBezTo>
                    <a:pt x="58110" y="111487"/>
                    <a:pt x="83977" y="132521"/>
                    <a:pt x="114762" y="132521"/>
                  </a:cubicBezTo>
                  <a:lnTo>
                    <a:pt x="115051" y="132521"/>
                  </a:lnTo>
                  <a:lnTo>
                    <a:pt x="115340" y="132521"/>
                  </a:lnTo>
                  <a:cubicBezTo>
                    <a:pt x="151854" y="132521"/>
                    <a:pt x="181424" y="103050"/>
                    <a:pt x="181424" y="66587"/>
                  </a:cubicBezTo>
                  <a:cubicBezTo>
                    <a:pt x="181424" y="60809"/>
                    <a:pt x="180614" y="55204"/>
                    <a:pt x="179225" y="49887"/>
                  </a:cubicBezTo>
                  <a:cubicBezTo>
                    <a:pt x="171934" y="21457"/>
                    <a:pt x="146067" y="423"/>
                    <a:pt x="115282" y="423"/>
                  </a:cubicBezTo>
                  <a:lnTo>
                    <a:pt x="114993" y="423"/>
                  </a:lnTo>
                  <a:close/>
                  <a:moveTo>
                    <a:pt x="286036" y="397"/>
                  </a:moveTo>
                  <a:cubicBezTo>
                    <a:pt x="249522" y="282"/>
                    <a:pt x="219952" y="29874"/>
                    <a:pt x="219952" y="66286"/>
                  </a:cubicBezTo>
                  <a:cubicBezTo>
                    <a:pt x="219952" y="72066"/>
                    <a:pt x="220762" y="77672"/>
                    <a:pt x="222151" y="82990"/>
                  </a:cubicBezTo>
                  <a:cubicBezTo>
                    <a:pt x="229442" y="111484"/>
                    <a:pt x="255309" y="132522"/>
                    <a:pt x="286094" y="132522"/>
                  </a:cubicBezTo>
                  <a:lnTo>
                    <a:pt x="286383" y="132522"/>
                  </a:lnTo>
                  <a:lnTo>
                    <a:pt x="286730" y="132522"/>
                  </a:lnTo>
                  <a:cubicBezTo>
                    <a:pt x="323186" y="132522"/>
                    <a:pt x="352756" y="103045"/>
                    <a:pt x="352756" y="66575"/>
                  </a:cubicBezTo>
                  <a:cubicBezTo>
                    <a:pt x="352756" y="60796"/>
                    <a:pt x="352004" y="55189"/>
                    <a:pt x="350615" y="49872"/>
                  </a:cubicBezTo>
                  <a:cubicBezTo>
                    <a:pt x="343266" y="21436"/>
                    <a:pt x="317399" y="397"/>
                    <a:pt x="286614" y="397"/>
                  </a:cubicBezTo>
                  <a:lnTo>
                    <a:pt x="286325" y="397"/>
                  </a:lnTo>
                  <a:close/>
                  <a:moveTo>
                    <a:pt x="457411" y="0"/>
                  </a:moveTo>
                  <a:lnTo>
                    <a:pt x="458047" y="0"/>
                  </a:lnTo>
                  <a:cubicBezTo>
                    <a:pt x="488359" y="0"/>
                    <a:pt x="514795" y="20451"/>
                    <a:pt x="522315" y="49741"/>
                  </a:cubicBezTo>
                  <a:cubicBezTo>
                    <a:pt x="523761" y="55230"/>
                    <a:pt x="524513" y="60891"/>
                    <a:pt x="524513" y="66553"/>
                  </a:cubicBezTo>
                  <a:cubicBezTo>
                    <a:pt x="524513" y="103122"/>
                    <a:pt x="494722" y="132875"/>
                    <a:pt x="458105" y="132875"/>
                  </a:cubicBezTo>
                  <a:lnTo>
                    <a:pt x="457469" y="132875"/>
                  </a:lnTo>
                  <a:cubicBezTo>
                    <a:pt x="427157" y="132875"/>
                    <a:pt x="400721" y="112424"/>
                    <a:pt x="393201" y="83133"/>
                  </a:cubicBezTo>
                  <a:cubicBezTo>
                    <a:pt x="391755" y="77645"/>
                    <a:pt x="391003" y="71983"/>
                    <a:pt x="391003" y="66322"/>
                  </a:cubicBezTo>
                  <a:cubicBezTo>
                    <a:pt x="391003" y="29752"/>
                    <a:pt x="420794" y="0"/>
                    <a:pt x="457411" y="0"/>
                  </a:cubicBezTo>
                  <a:close/>
                  <a:moveTo>
                    <a:pt x="285868" y="0"/>
                  </a:moveTo>
                  <a:lnTo>
                    <a:pt x="286621" y="0"/>
                  </a:lnTo>
                  <a:cubicBezTo>
                    <a:pt x="316948" y="0"/>
                    <a:pt x="343456" y="20451"/>
                    <a:pt x="350980" y="49741"/>
                  </a:cubicBezTo>
                  <a:cubicBezTo>
                    <a:pt x="352427" y="55287"/>
                    <a:pt x="353179" y="60891"/>
                    <a:pt x="353179" y="66553"/>
                  </a:cubicBezTo>
                  <a:cubicBezTo>
                    <a:pt x="353179" y="103122"/>
                    <a:pt x="323372" y="132875"/>
                    <a:pt x="286736" y="132875"/>
                  </a:cubicBezTo>
                  <a:lnTo>
                    <a:pt x="286100" y="132875"/>
                  </a:lnTo>
                  <a:cubicBezTo>
                    <a:pt x="255772" y="132875"/>
                    <a:pt x="229322" y="112366"/>
                    <a:pt x="221740" y="83076"/>
                  </a:cubicBezTo>
                  <a:cubicBezTo>
                    <a:pt x="220294" y="77530"/>
                    <a:pt x="219599" y="71868"/>
                    <a:pt x="219599" y="66264"/>
                  </a:cubicBezTo>
                  <a:cubicBezTo>
                    <a:pt x="219599" y="29695"/>
                    <a:pt x="249348" y="0"/>
                    <a:pt x="285868" y="0"/>
                  </a:cubicBezTo>
                  <a:close/>
                  <a:moveTo>
                    <a:pt x="114639" y="0"/>
                  </a:moveTo>
                  <a:lnTo>
                    <a:pt x="115275" y="0"/>
                  </a:lnTo>
                  <a:cubicBezTo>
                    <a:pt x="145603" y="0"/>
                    <a:pt x="172053" y="20451"/>
                    <a:pt x="179635" y="49741"/>
                  </a:cubicBezTo>
                  <a:cubicBezTo>
                    <a:pt x="181081" y="55230"/>
                    <a:pt x="181776" y="60891"/>
                    <a:pt x="181776" y="66553"/>
                  </a:cubicBezTo>
                  <a:cubicBezTo>
                    <a:pt x="181776" y="103122"/>
                    <a:pt x="151969" y="132875"/>
                    <a:pt x="115333" y="132875"/>
                  </a:cubicBezTo>
                  <a:lnTo>
                    <a:pt x="114754" y="132875"/>
                  </a:lnTo>
                  <a:cubicBezTo>
                    <a:pt x="84427" y="132875"/>
                    <a:pt x="57919" y="112424"/>
                    <a:pt x="50395" y="83133"/>
                  </a:cubicBezTo>
                  <a:cubicBezTo>
                    <a:pt x="48948" y="77645"/>
                    <a:pt x="48196" y="71983"/>
                    <a:pt x="48196" y="66322"/>
                  </a:cubicBezTo>
                  <a:cubicBezTo>
                    <a:pt x="48196" y="29752"/>
                    <a:pt x="78003" y="0"/>
                    <a:pt x="114639" y="0"/>
                  </a:cubicBezTo>
                  <a:close/>
                </a:path>
              </a:pathLst>
            </a:custGeom>
            <a:solidFill>
              <a:schemeClr val="accent1"/>
            </a:solidFill>
            <a:ln>
              <a:noFill/>
            </a:ln>
          </p:spPr>
          <p:txBody>
            <a:bodyPr/>
            <a:lstStyle/>
            <a:p>
              <a:endParaRPr lang="zh-CN" altLang="en-US"/>
            </a:p>
          </p:txBody>
        </p:sp>
        <p:sp>
          <p:nvSpPr>
            <p:cNvPr id="138" name="弧形 137">
              <a:extLst>
                <a:ext uri="{FF2B5EF4-FFF2-40B4-BE49-F238E27FC236}">
                  <a16:creationId xmlns:a16="http://schemas.microsoft.com/office/drawing/2014/main" xmlns="" id="{5F333533-70BE-44B5-B363-3D9655B6FB15}"/>
                </a:ext>
              </a:extLst>
            </p:cNvPr>
            <p:cNvSpPr/>
            <p:nvPr/>
          </p:nvSpPr>
          <p:spPr>
            <a:xfrm>
              <a:off x="673155" y="3015048"/>
              <a:ext cx="402404" cy="402402"/>
            </a:xfrm>
            <a:prstGeom prst="arc">
              <a:avLst>
                <a:gd name="adj1" fmla="val 2328439"/>
                <a:gd name="adj2" fmla="val 19135100"/>
              </a:avLst>
            </a:prstGeom>
            <a:ln w="12700">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9" name="椭圆 138">
              <a:extLst>
                <a:ext uri="{FF2B5EF4-FFF2-40B4-BE49-F238E27FC236}">
                  <a16:creationId xmlns:a16="http://schemas.microsoft.com/office/drawing/2014/main" xmlns="" id="{C8C49BA8-0B7C-476C-8354-C828FB751588}"/>
                </a:ext>
              </a:extLst>
            </p:cNvPr>
            <p:cNvSpPr/>
            <p:nvPr/>
          </p:nvSpPr>
          <p:spPr>
            <a:xfrm>
              <a:off x="1008412" y="3066106"/>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椭圆 139">
              <a:extLst>
                <a:ext uri="{FF2B5EF4-FFF2-40B4-BE49-F238E27FC236}">
                  <a16:creationId xmlns:a16="http://schemas.microsoft.com/office/drawing/2014/main" xmlns="" id="{BB134987-9BC4-4415-A600-F774E6B88A5B}"/>
                </a:ext>
              </a:extLst>
            </p:cNvPr>
            <p:cNvSpPr/>
            <p:nvPr/>
          </p:nvSpPr>
          <p:spPr>
            <a:xfrm>
              <a:off x="1008412" y="3317944"/>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41" name="直接连接符 140">
            <a:extLst>
              <a:ext uri="{FF2B5EF4-FFF2-40B4-BE49-F238E27FC236}">
                <a16:creationId xmlns:a16="http://schemas.microsoft.com/office/drawing/2014/main" xmlns="" id="{71CFB459-BE03-4CFE-A802-C9C96F329943}"/>
              </a:ext>
            </a:extLst>
          </p:cNvPr>
          <p:cNvCxnSpPr>
            <a:cxnSpLocks/>
          </p:cNvCxnSpPr>
          <p:nvPr/>
        </p:nvCxnSpPr>
        <p:spPr>
          <a:xfrm>
            <a:off x="673155" y="4989673"/>
            <a:ext cx="2822520" cy="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2" name="直接连接符 141">
            <a:extLst>
              <a:ext uri="{FF2B5EF4-FFF2-40B4-BE49-F238E27FC236}">
                <a16:creationId xmlns:a16="http://schemas.microsoft.com/office/drawing/2014/main" xmlns="" id="{735FD97F-C783-44BD-AA43-0B3F465143CC}"/>
              </a:ext>
            </a:extLst>
          </p:cNvPr>
          <p:cNvCxnSpPr>
            <a:cxnSpLocks/>
          </p:cNvCxnSpPr>
          <p:nvPr/>
        </p:nvCxnSpPr>
        <p:spPr>
          <a:xfrm>
            <a:off x="673155" y="5603864"/>
            <a:ext cx="2861452" cy="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pic>
        <p:nvPicPr>
          <p:cNvPr id="143" name="图片 142">
            <a:extLst>
              <a:ext uri="{FF2B5EF4-FFF2-40B4-BE49-F238E27FC236}">
                <a16:creationId xmlns:a16="http://schemas.microsoft.com/office/drawing/2014/main" xmlns="" id="{80FE45AB-D275-4701-9065-29BCA42A12A7}"/>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3488079" y="4393728"/>
            <a:ext cx="2492156" cy="1661437"/>
          </a:xfrm>
          <a:prstGeom prst="roundRect">
            <a:avLst>
              <a:gd name="adj" fmla="val 6196"/>
            </a:avLst>
          </a:prstGeom>
        </p:spPr>
      </p:pic>
      <p:pic>
        <p:nvPicPr>
          <p:cNvPr id="145" name="图片 144">
            <a:extLst>
              <a:ext uri="{FF2B5EF4-FFF2-40B4-BE49-F238E27FC236}">
                <a16:creationId xmlns:a16="http://schemas.microsoft.com/office/drawing/2014/main" xmlns="" id="{11BAA3E4-F663-4D68-8979-A5A9CCE55E90}"/>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6092440" y="4393728"/>
            <a:ext cx="2492156" cy="1661437"/>
          </a:xfrm>
          <a:prstGeom prst="roundRect">
            <a:avLst>
              <a:gd name="adj" fmla="val 6196"/>
            </a:avLst>
          </a:prstGeom>
        </p:spPr>
      </p:pic>
      <p:sp>
        <p:nvSpPr>
          <p:cNvPr id="118" name="矩形: 圆角 117">
            <a:extLst>
              <a:ext uri="{FF2B5EF4-FFF2-40B4-BE49-F238E27FC236}">
                <a16:creationId xmlns:a16="http://schemas.microsoft.com/office/drawing/2014/main" xmlns="" id="{01B67043-2C93-471B-A2BA-10E124A7F403}"/>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20" name="矩形 119">
            <a:extLst>
              <a:ext uri="{FF2B5EF4-FFF2-40B4-BE49-F238E27FC236}">
                <a16:creationId xmlns:a16="http://schemas.microsoft.com/office/drawing/2014/main" xmlns="" id="{A15E60B6-E8AA-4120-A399-87E929C5E9F2}"/>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图文页面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14" name="iṧlíḑê">
            <a:extLst>
              <a:ext uri="{FF2B5EF4-FFF2-40B4-BE49-F238E27FC236}">
                <a16:creationId xmlns:a16="http://schemas.microsoft.com/office/drawing/2014/main" xmlns="" id="{B5122FC6-C7A4-4B36-9D45-06BF0EFE194A}"/>
              </a:ext>
            </a:extLst>
          </p:cNvPr>
          <p:cNvSpPr/>
          <p:nvPr/>
        </p:nvSpPr>
        <p:spPr bwMode="auto">
          <a:xfrm>
            <a:off x="99383" y="6337300"/>
            <a:ext cx="714200" cy="379489"/>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15" name="iṧlíḑê">
            <a:extLst>
              <a:ext uri="{FF2B5EF4-FFF2-40B4-BE49-F238E27FC236}">
                <a16:creationId xmlns:a16="http://schemas.microsoft.com/office/drawing/2014/main" xmlns="" id="{E8ABA4F8-5827-48F1-A25A-BE197F79DF94}"/>
              </a:ext>
            </a:extLst>
          </p:cNvPr>
          <p:cNvSpPr/>
          <p:nvPr/>
        </p:nvSpPr>
        <p:spPr bwMode="auto">
          <a:xfrm>
            <a:off x="7976689" y="6521023"/>
            <a:ext cx="325564" cy="172988"/>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4">
              <a:alpha val="9000"/>
            </a:schemeClr>
          </a:solidFill>
          <a:ln>
            <a:noFill/>
          </a:ln>
        </p:spPr>
        <p:txBody>
          <a:bodyPr anchor="ctr"/>
          <a:lstStyle/>
          <a:p>
            <a:pPr algn="ctr"/>
            <a:endParaRPr dirty="0">
              <a:solidFill>
                <a:prstClr val="black"/>
              </a:solidFill>
              <a:latin typeface="微软雅黑"/>
              <a:ea typeface="微软雅黑"/>
            </a:endParaRPr>
          </a:p>
        </p:txBody>
      </p:sp>
      <p:sp>
        <p:nvSpPr>
          <p:cNvPr id="16" name="iṧlíḑê">
            <a:extLst>
              <a:ext uri="{FF2B5EF4-FFF2-40B4-BE49-F238E27FC236}">
                <a16:creationId xmlns:a16="http://schemas.microsoft.com/office/drawing/2014/main" xmlns="" id="{D475C922-7957-40BD-BE84-88844DA69848}"/>
              </a:ext>
            </a:extLst>
          </p:cNvPr>
          <p:cNvSpPr/>
          <p:nvPr/>
        </p:nvSpPr>
        <p:spPr bwMode="auto">
          <a:xfrm>
            <a:off x="6866496" y="6415048"/>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17" name="iṧlíḑê">
            <a:extLst>
              <a:ext uri="{FF2B5EF4-FFF2-40B4-BE49-F238E27FC236}">
                <a16:creationId xmlns:a16="http://schemas.microsoft.com/office/drawing/2014/main" xmlns="" id="{24C2934A-9676-4B36-AF6C-6105533A2E78}"/>
              </a:ext>
            </a:extLst>
          </p:cNvPr>
          <p:cNvSpPr/>
          <p:nvPr/>
        </p:nvSpPr>
        <p:spPr bwMode="auto">
          <a:xfrm>
            <a:off x="-77182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20" name="矩形: 圆角 19">
            <a:extLst>
              <a:ext uri="{FF2B5EF4-FFF2-40B4-BE49-F238E27FC236}">
                <a16:creationId xmlns:a16="http://schemas.microsoft.com/office/drawing/2014/main" xmlns="" id="{46AEBAB3-8242-4CE3-A7E1-DE7432D2E936}"/>
              </a:ext>
            </a:extLst>
          </p:cNvPr>
          <p:cNvSpPr/>
          <p:nvPr/>
        </p:nvSpPr>
        <p:spPr>
          <a:xfrm>
            <a:off x="355600" y="1219701"/>
            <a:ext cx="8420100" cy="2370546"/>
          </a:xfrm>
          <a:prstGeom prst="roundRect">
            <a:avLst>
              <a:gd name="adj" fmla="val 2822"/>
            </a:avLst>
          </a:pr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微软雅黑"/>
              <a:ea typeface="微软雅黑"/>
            </a:endParaRPr>
          </a:p>
        </p:txBody>
      </p:sp>
      <p:grpSp>
        <p:nvGrpSpPr>
          <p:cNvPr id="44" name="组合 43">
            <a:extLst>
              <a:ext uri="{FF2B5EF4-FFF2-40B4-BE49-F238E27FC236}">
                <a16:creationId xmlns:a16="http://schemas.microsoft.com/office/drawing/2014/main" xmlns="" id="{202E250A-19FC-4A75-A47E-0CF46CFD3D40}"/>
              </a:ext>
            </a:extLst>
          </p:cNvPr>
          <p:cNvGrpSpPr/>
          <p:nvPr/>
        </p:nvGrpSpPr>
        <p:grpSpPr>
          <a:xfrm>
            <a:off x="355600" y="990747"/>
            <a:ext cx="1766245" cy="541344"/>
            <a:chOff x="355600" y="3704401"/>
            <a:chExt cx="1766245" cy="541344"/>
          </a:xfrm>
        </p:grpSpPr>
        <p:sp>
          <p:nvSpPr>
            <p:cNvPr id="45" name="任意多边形: 形状 44">
              <a:extLst>
                <a:ext uri="{FF2B5EF4-FFF2-40B4-BE49-F238E27FC236}">
                  <a16:creationId xmlns:a16="http://schemas.microsoft.com/office/drawing/2014/main" xmlns="" id="{315A4E04-7CFF-4C19-8C20-E0FACE461FB1}"/>
                </a:ext>
              </a:extLst>
            </p:cNvPr>
            <p:cNvSpPr/>
            <p:nvPr/>
          </p:nvSpPr>
          <p:spPr>
            <a:xfrm>
              <a:off x="355600" y="3704401"/>
              <a:ext cx="1766245" cy="541344"/>
            </a:xfrm>
            <a:custGeom>
              <a:avLst/>
              <a:gdLst>
                <a:gd name="connsiteX0" fmla="*/ 65882 w 1766245"/>
                <a:gd name="connsiteY0" fmla="*/ 0 h 541344"/>
                <a:gd name="connsiteX1" fmla="*/ 1495573 w 1766245"/>
                <a:gd name="connsiteY1" fmla="*/ 0 h 541344"/>
                <a:gd name="connsiteX2" fmla="*/ 1766245 w 1766245"/>
                <a:gd name="connsiteY2" fmla="*/ 270672 h 541344"/>
                <a:gd name="connsiteX3" fmla="*/ 1495573 w 1766245"/>
                <a:gd name="connsiteY3" fmla="*/ 541344 h 541344"/>
                <a:gd name="connsiteX4" fmla="*/ 65882 w 1766245"/>
                <a:gd name="connsiteY4" fmla="*/ 541344 h 541344"/>
                <a:gd name="connsiteX5" fmla="*/ 11332 w 1766245"/>
                <a:gd name="connsiteY5" fmla="*/ 535845 h 541344"/>
                <a:gd name="connsiteX6" fmla="*/ 0 w 1766245"/>
                <a:gd name="connsiteY6" fmla="*/ 532327 h 541344"/>
                <a:gd name="connsiteX7" fmla="*/ 0 w 1766245"/>
                <a:gd name="connsiteY7" fmla="*/ 9017 h 541344"/>
                <a:gd name="connsiteX8" fmla="*/ 11332 w 1766245"/>
                <a:gd name="connsiteY8" fmla="*/ 5499 h 541344"/>
                <a:gd name="connsiteX9" fmla="*/ 65882 w 1766245"/>
                <a:gd name="connsiteY9" fmla="*/ 0 h 5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6245" h="541344">
                  <a:moveTo>
                    <a:pt x="65882" y="0"/>
                  </a:moveTo>
                  <a:lnTo>
                    <a:pt x="1495573" y="0"/>
                  </a:lnTo>
                  <a:cubicBezTo>
                    <a:pt x="1645061" y="0"/>
                    <a:pt x="1766245" y="121184"/>
                    <a:pt x="1766245" y="270672"/>
                  </a:cubicBezTo>
                  <a:cubicBezTo>
                    <a:pt x="1766245" y="420160"/>
                    <a:pt x="1645061" y="541344"/>
                    <a:pt x="1495573" y="541344"/>
                  </a:cubicBezTo>
                  <a:lnTo>
                    <a:pt x="65882" y="541344"/>
                  </a:lnTo>
                  <a:cubicBezTo>
                    <a:pt x="47196" y="541344"/>
                    <a:pt x="28952" y="539451"/>
                    <a:pt x="11332" y="535845"/>
                  </a:cubicBezTo>
                  <a:lnTo>
                    <a:pt x="0" y="532327"/>
                  </a:lnTo>
                  <a:lnTo>
                    <a:pt x="0" y="9017"/>
                  </a:lnTo>
                  <a:lnTo>
                    <a:pt x="11332" y="5499"/>
                  </a:lnTo>
                  <a:cubicBezTo>
                    <a:pt x="28952" y="1894"/>
                    <a:pt x="47196" y="0"/>
                    <a:pt x="65882" y="0"/>
                  </a:cubicBezTo>
                  <a:close/>
                </a:path>
              </a:pathLst>
            </a:custGeom>
            <a:solidFill>
              <a:schemeClr val="accent4"/>
            </a:solidFill>
            <a:ln w="19050" cap="flat" cmpd="sng" algn="ctr">
              <a:noFill/>
              <a:prstDash val="solid"/>
              <a:miter lim="800000"/>
            </a:ln>
            <a:effectLst>
              <a:outerShdw blurRad="127000" sx="102000" sy="102000" algn="ctr" rotWithShape="0">
                <a:srgbClr val="FF9334">
                  <a:alpha val="60000"/>
                </a:srgbClr>
              </a:outerShdw>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46" name="矩形 45">
              <a:extLst>
                <a:ext uri="{FF2B5EF4-FFF2-40B4-BE49-F238E27FC236}">
                  <a16:creationId xmlns:a16="http://schemas.microsoft.com/office/drawing/2014/main" xmlns="" id="{DBC0BA10-0FB3-4BE2-9CFF-0331745FDF7C}"/>
                </a:ext>
              </a:extLst>
            </p:cNvPr>
            <p:cNvSpPr/>
            <p:nvPr/>
          </p:nvSpPr>
          <p:spPr>
            <a:xfrm>
              <a:off x="417532" y="3787443"/>
              <a:ext cx="1451908" cy="369332"/>
            </a:xfrm>
            <a:prstGeom prst="rect">
              <a:avLst/>
            </a:prstGeom>
          </p:spPr>
          <p:txBody>
            <a:bodyPr wrap="square">
              <a:spAutoFit/>
            </a:bodyPr>
            <a:lstStyle/>
            <a:p>
              <a:pPr algn="ctr"/>
              <a:r>
                <a:rPr lang="zh-CN" altLang="en-US" dirty="0">
                  <a:solidFill>
                    <a:schemeClr val="bg1"/>
                  </a:solidFill>
                </a:rPr>
                <a:t>标题一</a:t>
              </a:r>
            </a:p>
          </p:txBody>
        </p:sp>
      </p:grpSp>
      <p:sp>
        <p:nvSpPr>
          <p:cNvPr id="70" name="iṧlíḑê">
            <a:extLst>
              <a:ext uri="{FF2B5EF4-FFF2-40B4-BE49-F238E27FC236}">
                <a16:creationId xmlns:a16="http://schemas.microsoft.com/office/drawing/2014/main" xmlns="" id="{14BD5ADE-57E0-404D-8DDC-5C00E9F53C50}"/>
              </a:ext>
            </a:extLst>
          </p:cNvPr>
          <p:cNvSpPr/>
          <p:nvPr/>
        </p:nvSpPr>
        <p:spPr bwMode="auto">
          <a:xfrm>
            <a:off x="8153795" y="6115216"/>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1" name="iṧlíḑê">
            <a:extLst>
              <a:ext uri="{FF2B5EF4-FFF2-40B4-BE49-F238E27FC236}">
                <a16:creationId xmlns:a16="http://schemas.microsoft.com/office/drawing/2014/main" xmlns="" id="{2849AA2F-250A-4D25-82D4-1B368E37B447}"/>
              </a:ext>
            </a:extLst>
          </p:cNvPr>
          <p:cNvSpPr/>
          <p:nvPr/>
        </p:nvSpPr>
        <p:spPr bwMode="auto">
          <a:xfrm>
            <a:off x="447201" y="6285336"/>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3" name="iṧlíḑê">
            <a:extLst>
              <a:ext uri="{FF2B5EF4-FFF2-40B4-BE49-F238E27FC236}">
                <a16:creationId xmlns:a16="http://schemas.microsoft.com/office/drawing/2014/main" xmlns="" id="{7E1F9CA6-B0A5-4369-982D-658F5480C90F}"/>
              </a:ext>
            </a:extLst>
          </p:cNvPr>
          <p:cNvSpPr/>
          <p:nvPr/>
        </p:nvSpPr>
        <p:spPr bwMode="auto">
          <a:xfrm>
            <a:off x="4967038" y="6228449"/>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74" name="iṧlíḑê">
            <a:extLst>
              <a:ext uri="{FF2B5EF4-FFF2-40B4-BE49-F238E27FC236}">
                <a16:creationId xmlns:a16="http://schemas.microsoft.com/office/drawing/2014/main" xmlns="" id="{B3C6C0B3-C49C-4EA4-89A0-87441834607D}"/>
              </a:ext>
            </a:extLst>
          </p:cNvPr>
          <p:cNvSpPr/>
          <p:nvPr/>
        </p:nvSpPr>
        <p:spPr bwMode="auto">
          <a:xfrm>
            <a:off x="1422841" y="6327829"/>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rgbClr val="F1FBFD"/>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grpSp>
        <p:nvGrpSpPr>
          <p:cNvPr id="79" name="组合 78">
            <a:extLst>
              <a:ext uri="{FF2B5EF4-FFF2-40B4-BE49-F238E27FC236}">
                <a16:creationId xmlns:a16="http://schemas.microsoft.com/office/drawing/2014/main" xmlns="" id="{FFBA7DCC-6A8C-49FF-9048-A8830CCE0DE6}"/>
              </a:ext>
            </a:extLst>
          </p:cNvPr>
          <p:cNvGrpSpPr/>
          <p:nvPr/>
        </p:nvGrpSpPr>
        <p:grpSpPr>
          <a:xfrm>
            <a:off x="673155" y="1693534"/>
            <a:ext cx="2353300" cy="461665"/>
            <a:chOff x="673155" y="1693534"/>
            <a:chExt cx="2353300" cy="461665"/>
          </a:xfrm>
        </p:grpSpPr>
        <p:sp>
          <p:nvSpPr>
            <p:cNvPr id="80" name="boy-with-big-head_77288">
              <a:extLst>
                <a:ext uri="{FF2B5EF4-FFF2-40B4-BE49-F238E27FC236}">
                  <a16:creationId xmlns:a16="http://schemas.microsoft.com/office/drawing/2014/main" xmlns="" id="{B9D97931-9CB0-4E13-B9BC-A99E584D1711}"/>
                </a:ext>
              </a:extLst>
            </p:cNvPr>
            <p:cNvSpPr>
              <a:spLocks noChangeAspect="1"/>
            </p:cNvSpPr>
            <p:nvPr/>
          </p:nvSpPr>
          <p:spPr bwMode="auto">
            <a:xfrm>
              <a:off x="776927" y="1827083"/>
              <a:ext cx="194860" cy="194566"/>
            </a:xfrm>
            <a:custGeom>
              <a:avLst/>
              <a:gdLst>
                <a:gd name="T0" fmla="*/ 325000 h 606722"/>
                <a:gd name="T1" fmla="*/ 325000 h 606722"/>
                <a:gd name="T2" fmla="*/ 325000 h 606722"/>
                <a:gd name="T3" fmla="*/ 325000 h 606722"/>
                <a:gd name="T4" fmla="*/ 325000 h 606722"/>
                <a:gd name="T5" fmla="*/ 325000 h 606722"/>
                <a:gd name="T6" fmla="*/ 325000 h 606722"/>
                <a:gd name="T7" fmla="*/ 325000 h 606722"/>
                <a:gd name="T8" fmla="*/ 325000 h 606722"/>
                <a:gd name="T9" fmla="*/ 325000 h 606722"/>
                <a:gd name="T10" fmla="*/ 325000 h 606722"/>
                <a:gd name="T11" fmla="*/ 325000 h 606722"/>
                <a:gd name="T12" fmla="*/ 325000 h 606722"/>
                <a:gd name="T13" fmla="*/ 325000 h 606722"/>
                <a:gd name="T14" fmla="*/ 325000 h 606722"/>
                <a:gd name="T15" fmla="*/ 325000 h 606722"/>
                <a:gd name="T16" fmla="*/ 325000 h 606722"/>
                <a:gd name="T17" fmla="*/ 325000 h 606722"/>
                <a:gd name="T18" fmla="*/ 325000 h 606722"/>
                <a:gd name="T19" fmla="*/ 325000 h 606722"/>
                <a:gd name="T20" fmla="*/ 325000 h 606722"/>
                <a:gd name="T21" fmla="*/ 325000 h 606722"/>
                <a:gd name="T22" fmla="*/ 325000 h 606722"/>
                <a:gd name="T23" fmla="*/ 325000 h 606722"/>
                <a:gd name="T24" fmla="*/ 325000 h 606722"/>
                <a:gd name="T25" fmla="*/ 325000 h 606722"/>
                <a:gd name="T26" fmla="*/ 325000 h 606722"/>
                <a:gd name="T27" fmla="*/ 325000 h 606722"/>
                <a:gd name="T28" fmla="*/ 325000 h 606722"/>
                <a:gd name="T29" fmla="*/ 325000 h 606722"/>
                <a:gd name="T30" fmla="*/ 325000 h 606722"/>
                <a:gd name="T31" fmla="*/ 325000 h 606722"/>
                <a:gd name="T32" fmla="*/ 325000 h 606722"/>
                <a:gd name="T33" fmla="*/ 325000 h 606722"/>
                <a:gd name="T34" fmla="*/ 325000 h 606722"/>
                <a:gd name="T35" fmla="*/ 325000 h 606722"/>
                <a:gd name="T36" fmla="*/ 325000 h 606722"/>
                <a:gd name="T37" fmla="*/ 325000 h 606722"/>
                <a:gd name="T38" fmla="*/ 325000 h 606722"/>
                <a:gd name="T39" fmla="*/ 325000 h 606722"/>
                <a:gd name="T40" fmla="*/ 325000 h 606722"/>
                <a:gd name="T41" fmla="*/ 325000 h 606722"/>
                <a:gd name="T42" fmla="*/ 325000 h 606722"/>
                <a:gd name="T43" fmla="*/ 325000 h 606722"/>
                <a:gd name="T44" fmla="*/ 325000 h 606722"/>
                <a:gd name="T45" fmla="*/ 325000 h 606722"/>
                <a:gd name="T46" fmla="*/ 325000 h 606722"/>
                <a:gd name="T47" fmla="*/ 325000 h 606722"/>
                <a:gd name="T48" fmla="*/ 325000 h 606722"/>
                <a:gd name="T49" fmla="*/ 325000 h 606722"/>
                <a:gd name="T50" fmla="*/ 325000 h 606722"/>
                <a:gd name="T51" fmla="*/ 325000 h 606722"/>
                <a:gd name="T52" fmla="*/ 325000 h 606722"/>
                <a:gd name="T53" fmla="*/ 325000 h 606722"/>
                <a:gd name="T54" fmla="*/ 325000 h 606722"/>
                <a:gd name="T55" fmla="*/ 325000 h 606722"/>
                <a:gd name="T56" fmla="*/ 325000 h 606722"/>
                <a:gd name="T57" fmla="*/ 325000 h 606722"/>
                <a:gd name="T58" fmla="*/ 325000 h 606722"/>
                <a:gd name="T59" fmla="*/ 325000 h 606722"/>
                <a:gd name="T60" fmla="*/ 325000 h 606722"/>
                <a:gd name="T61" fmla="*/ 325000 h 606722"/>
                <a:gd name="T62" fmla="*/ 325000 h 606722"/>
                <a:gd name="T63" fmla="*/ 325000 h 606722"/>
                <a:gd name="T64" fmla="*/ 325000 h 606722"/>
                <a:gd name="T65" fmla="*/ 325000 h 606722"/>
                <a:gd name="T66" fmla="*/ 325000 h 606722"/>
                <a:gd name="T67" fmla="*/ 325000 h 606722"/>
                <a:gd name="T68" fmla="*/ 325000 h 606722"/>
                <a:gd name="T69" fmla="*/ 325000 h 606722"/>
                <a:gd name="T70" fmla="*/ 325000 h 606722"/>
                <a:gd name="T71" fmla="*/ 325000 h 606722"/>
                <a:gd name="T72" fmla="*/ 325000 h 606722"/>
                <a:gd name="T73" fmla="*/ 325000 h 606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67" h="6467">
                  <a:moveTo>
                    <a:pt x="6467" y="400"/>
                  </a:moveTo>
                  <a:lnTo>
                    <a:pt x="6467" y="0"/>
                  </a:lnTo>
                  <a:lnTo>
                    <a:pt x="0" y="0"/>
                  </a:lnTo>
                  <a:lnTo>
                    <a:pt x="0" y="400"/>
                  </a:lnTo>
                  <a:lnTo>
                    <a:pt x="367" y="400"/>
                  </a:lnTo>
                  <a:lnTo>
                    <a:pt x="367" y="1267"/>
                  </a:lnTo>
                  <a:lnTo>
                    <a:pt x="200" y="1267"/>
                  </a:lnTo>
                  <a:lnTo>
                    <a:pt x="200" y="5200"/>
                  </a:lnTo>
                  <a:lnTo>
                    <a:pt x="367" y="5200"/>
                  </a:lnTo>
                  <a:lnTo>
                    <a:pt x="367" y="6067"/>
                  </a:lnTo>
                  <a:lnTo>
                    <a:pt x="0" y="6067"/>
                  </a:lnTo>
                  <a:lnTo>
                    <a:pt x="0" y="6467"/>
                  </a:lnTo>
                  <a:lnTo>
                    <a:pt x="6467" y="6467"/>
                  </a:lnTo>
                  <a:lnTo>
                    <a:pt x="6467" y="6067"/>
                  </a:lnTo>
                  <a:lnTo>
                    <a:pt x="6100" y="6067"/>
                  </a:lnTo>
                  <a:lnTo>
                    <a:pt x="6100" y="5200"/>
                  </a:lnTo>
                  <a:lnTo>
                    <a:pt x="6267" y="5200"/>
                  </a:lnTo>
                  <a:lnTo>
                    <a:pt x="6267" y="1267"/>
                  </a:lnTo>
                  <a:lnTo>
                    <a:pt x="6100" y="1267"/>
                  </a:lnTo>
                  <a:lnTo>
                    <a:pt x="6100" y="400"/>
                  </a:lnTo>
                  <a:lnTo>
                    <a:pt x="6467" y="400"/>
                  </a:lnTo>
                  <a:close/>
                  <a:moveTo>
                    <a:pt x="4633" y="6067"/>
                  </a:moveTo>
                  <a:lnTo>
                    <a:pt x="3967" y="6067"/>
                  </a:lnTo>
                  <a:lnTo>
                    <a:pt x="3967" y="5200"/>
                  </a:lnTo>
                  <a:lnTo>
                    <a:pt x="4633" y="5200"/>
                  </a:lnTo>
                  <a:lnTo>
                    <a:pt x="4633" y="6067"/>
                  </a:lnTo>
                  <a:close/>
                  <a:moveTo>
                    <a:pt x="1833" y="400"/>
                  </a:moveTo>
                  <a:lnTo>
                    <a:pt x="2500" y="400"/>
                  </a:lnTo>
                  <a:lnTo>
                    <a:pt x="2500" y="1267"/>
                  </a:lnTo>
                  <a:lnTo>
                    <a:pt x="1833" y="1267"/>
                  </a:lnTo>
                  <a:lnTo>
                    <a:pt x="1833" y="400"/>
                  </a:lnTo>
                  <a:close/>
                  <a:moveTo>
                    <a:pt x="2692" y="2300"/>
                  </a:moveTo>
                  <a:lnTo>
                    <a:pt x="4308" y="3233"/>
                  </a:lnTo>
                  <a:lnTo>
                    <a:pt x="2692" y="4167"/>
                  </a:lnTo>
                  <a:lnTo>
                    <a:pt x="2692" y="2300"/>
                  </a:lnTo>
                  <a:close/>
                  <a:moveTo>
                    <a:pt x="2900" y="1267"/>
                  </a:moveTo>
                  <a:lnTo>
                    <a:pt x="2900" y="400"/>
                  </a:lnTo>
                  <a:lnTo>
                    <a:pt x="3567" y="400"/>
                  </a:lnTo>
                  <a:lnTo>
                    <a:pt x="3567" y="1267"/>
                  </a:lnTo>
                  <a:lnTo>
                    <a:pt x="2900" y="1267"/>
                  </a:lnTo>
                  <a:close/>
                  <a:moveTo>
                    <a:pt x="2500" y="5200"/>
                  </a:moveTo>
                  <a:lnTo>
                    <a:pt x="2500" y="6067"/>
                  </a:lnTo>
                  <a:lnTo>
                    <a:pt x="1833" y="6067"/>
                  </a:lnTo>
                  <a:lnTo>
                    <a:pt x="1833" y="5200"/>
                  </a:lnTo>
                  <a:lnTo>
                    <a:pt x="2500" y="5200"/>
                  </a:lnTo>
                  <a:close/>
                  <a:moveTo>
                    <a:pt x="2900" y="5200"/>
                  </a:moveTo>
                  <a:lnTo>
                    <a:pt x="3567" y="5200"/>
                  </a:lnTo>
                  <a:lnTo>
                    <a:pt x="3567" y="6067"/>
                  </a:lnTo>
                  <a:lnTo>
                    <a:pt x="2900" y="6067"/>
                  </a:lnTo>
                  <a:lnTo>
                    <a:pt x="2900" y="5200"/>
                  </a:lnTo>
                  <a:close/>
                  <a:moveTo>
                    <a:pt x="3967" y="1267"/>
                  </a:moveTo>
                  <a:lnTo>
                    <a:pt x="3967" y="400"/>
                  </a:lnTo>
                  <a:lnTo>
                    <a:pt x="4633" y="400"/>
                  </a:lnTo>
                  <a:lnTo>
                    <a:pt x="4633" y="1267"/>
                  </a:lnTo>
                  <a:lnTo>
                    <a:pt x="3967" y="1267"/>
                  </a:lnTo>
                  <a:close/>
                  <a:moveTo>
                    <a:pt x="767" y="400"/>
                  </a:moveTo>
                  <a:lnTo>
                    <a:pt x="1433" y="400"/>
                  </a:lnTo>
                  <a:lnTo>
                    <a:pt x="1433" y="1267"/>
                  </a:lnTo>
                  <a:lnTo>
                    <a:pt x="767" y="1267"/>
                  </a:lnTo>
                  <a:lnTo>
                    <a:pt x="767" y="400"/>
                  </a:lnTo>
                  <a:close/>
                  <a:moveTo>
                    <a:pt x="767" y="5200"/>
                  </a:moveTo>
                  <a:lnTo>
                    <a:pt x="1433" y="5200"/>
                  </a:lnTo>
                  <a:lnTo>
                    <a:pt x="1433" y="6067"/>
                  </a:lnTo>
                  <a:lnTo>
                    <a:pt x="767" y="6067"/>
                  </a:lnTo>
                  <a:lnTo>
                    <a:pt x="767" y="5200"/>
                  </a:lnTo>
                  <a:close/>
                  <a:moveTo>
                    <a:pt x="5700" y="6067"/>
                  </a:moveTo>
                  <a:lnTo>
                    <a:pt x="5033" y="6067"/>
                  </a:lnTo>
                  <a:lnTo>
                    <a:pt x="5033" y="5200"/>
                  </a:lnTo>
                  <a:lnTo>
                    <a:pt x="5700" y="5200"/>
                  </a:lnTo>
                  <a:lnTo>
                    <a:pt x="5700" y="6067"/>
                  </a:lnTo>
                  <a:close/>
                  <a:moveTo>
                    <a:pt x="5700" y="1267"/>
                  </a:moveTo>
                  <a:lnTo>
                    <a:pt x="5033" y="1267"/>
                  </a:lnTo>
                  <a:lnTo>
                    <a:pt x="5033" y="400"/>
                  </a:lnTo>
                  <a:lnTo>
                    <a:pt x="5700" y="400"/>
                  </a:lnTo>
                  <a:lnTo>
                    <a:pt x="5700" y="1267"/>
                  </a:lnTo>
                  <a:close/>
                </a:path>
              </a:pathLst>
            </a:custGeom>
            <a:solidFill>
              <a:schemeClr val="accent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a:p>
          </p:txBody>
        </p:sp>
        <p:sp>
          <p:nvSpPr>
            <p:cNvPr id="81" name="弧形 80">
              <a:extLst>
                <a:ext uri="{FF2B5EF4-FFF2-40B4-BE49-F238E27FC236}">
                  <a16:creationId xmlns:a16="http://schemas.microsoft.com/office/drawing/2014/main" xmlns="" id="{F9BB77B7-CE8A-4626-87FB-305E49451938}"/>
                </a:ext>
              </a:extLst>
            </p:cNvPr>
            <p:cNvSpPr/>
            <p:nvPr/>
          </p:nvSpPr>
          <p:spPr>
            <a:xfrm>
              <a:off x="673155" y="1723165"/>
              <a:ext cx="402404" cy="402402"/>
            </a:xfrm>
            <a:prstGeom prst="arc">
              <a:avLst>
                <a:gd name="adj1" fmla="val 2328439"/>
                <a:gd name="adj2" fmla="val 19135100"/>
              </a:avLst>
            </a:prstGeom>
            <a:ln w="12700">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xmlns="" id="{A4E4318F-7B67-4353-8B5D-1A3FBA7582FA}"/>
                </a:ext>
              </a:extLst>
            </p:cNvPr>
            <p:cNvSpPr/>
            <p:nvPr/>
          </p:nvSpPr>
          <p:spPr>
            <a:xfrm>
              <a:off x="1008412" y="1774223"/>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xmlns="" id="{43C87F91-FE5E-4D76-B15B-33F37BCE2440}"/>
                </a:ext>
              </a:extLst>
            </p:cNvPr>
            <p:cNvSpPr/>
            <p:nvPr/>
          </p:nvSpPr>
          <p:spPr>
            <a:xfrm>
              <a:off x="1008412" y="2026061"/>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矩形 83">
              <a:extLst>
                <a:ext uri="{FF2B5EF4-FFF2-40B4-BE49-F238E27FC236}">
                  <a16:creationId xmlns:a16="http://schemas.microsoft.com/office/drawing/2014/main" xmlns="" id="{5946FC4E-A19F-402A-BB0C-212B3552710D}"/>
                </a:ext>
              </a:extLst>
            </p:cNvPr>
            <p:cNvSpPr/>
            <p:nvPr/>
          </p:nvSpPr>
          <p:spPr>
            <a:xfrm>
              <a:off x="1200314" y="1693534"/>
              <a:ext cx="1826141" cy="461665"/>
            </a:xfrm>
            <a:prstGeom prst="rect">
              <a:avLst/>
            </a:prstGeom>
          </p:spPr>
          <p:txBody>
            <a:bodyPr wrap="none">
              <a:spAutoFit/>
            </a:bodyPr>
            <a:lstStyle/>
            <a:p>
              <a:r>
                <a:rPr lang="zh-CN" altLang="en-US" sz="2400" b="1" dirty="0">
                  <a:solidFill>
                    <a:schemeClr val="accent1"/>
                  </a:solidFill>
                  <a:latin typeface="+mn-ea"/>
                </a:rPr>
                <a:t>关键字</a:t>
              </a:r>
              <a:r>
                <a:rPr lang="zh-CN" altLang="en-US" sz="1400" dirty="0"/>
                <a:t>相关文字</a:t>
              </a:r>
              <a:endParaRPr lang="zh-CN" altLang="en-US" dirty="0"/>
            </a:p>
          </p:txBody>
        </p:sp>
      </p:grpSp>
      <p:grpSp>
        <p:nvGrpSpPr>
          <p:cNvPr id="85" name="组合 84">
            <a:extLst>
              <a:ext uri="{FF2B5EF4-FFF2-40B4-BE49-F238E27FC236}">
                <a16:creationId xmlns:a16="http://schemas.microsoft.com/office/drawing/2014/main" xmlns="" id="{FFE6D3AE-F9C3-4AE1-A3A2-735D2FE1EFCC}"/>
              </a:ext>
            </a:extLst>
          </p:cNvPr>
          <p:cNvGrpSpPr/>
          <p:nvPr/>
        </p:nvGrpSpPr>
        <p:grpSpPr>
          <a:xfrm>
            <a:off x="673155" y="2307725"/>
            <a:ext cx="2353300" cy="461665"/>
            <a:chOff x="673155" y="2317251"/>
            <a:chExt cx="2353300" cy="461665"/>
          </a:xfrm>
        </p:grpSpPr>
        <p:sp>
          <p:nvSpPr>
            <p:cNvPr id="86" name="椭圆 85">
              <a:extLst>
                <a:ext uri="{FF2B5EF4-FFF2-40B4-BE49-F238E27FC236}">
                  <a16:creationId xmlns:a16="http://schemas.microsoft.com/office/drawing/2014/main" xmlns="" id="{4EFB54D0-F644-41F9-B667-EE39D7066098}"/>
                </a:ext>
              </a:extLst>
            </p:cNvPr>
            <p:cNvSpPr/>
            <p:nvPr/>
          </p:nvSpPr>
          <p:spPr>
            <a:xfrm>
              <a:off x="1008412" y="2376660"/>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7" name="组合 86">
              <a:extLst>
                <a:ext uri="{FF2B5EF4-FFF2-40B4-BE49-F238E27FC236}">
                  <a16:creationId xmlns:a16="http://schemas.microsoft.com/office/drawing/2014/main" xmlns="" id="{8726FE8F-F508-49A8-84F0-BA0B051B1511}"/>
                </a:ext>
              </a:extLst>
            </p:cNvPr>
            <p:cNvGrpSpPr/>
            <p:nvPr/>
          </p:nvGrpSpPr>
          <p:grpSpPr>
            <a:xfrm>
              <a:off x="673155" y="2317251"/>
              <a:ext cx="2353300" cy="461665"/>
              <a:chOff x="673155" y="2317251"/>
              <a:chExt cx="2353300" cy="461665"/>
            </a:xfrm>
          </p:grpSpPr>
          <p:sp>
            <p:nvSpPr>
              <p:cNvPr id="88" name="school_122366">
                <a:extLst>
                  <a:ext uri="{FF2B5EF4-FFF2-40B4-BE49-F238E27FC236}">
                    <a16:creationId xmlns:a16="http://schemas.microsoft.com/office/drawing/2014/main" xmlns="" id="{C28773DD-08A5-4E80-B621-0CECC269BD26}"/>
                  </a:ext>
                </a:extLst>
              </p:cNvPr>
              <p:cNvSpPr>
                <a:spLocks noChangeAspect="1"/>
              </p:cNvSpPr>
              <p:nvPr/>
            </p:nvSpPr>
            <p:spPr bwMode="auto">
              <a:xfrm>
                <a:off x="779798" y="2410786"/>
                <a:ext cx="189118" cy="229984"/>
              </a:xfrm>
              <a:custGeom>
                <a:avLst/>
                <a:gdLst>
                  <a:gd name="connsiteX0" fmla="*/ 239348 w 496710"/>
                  <a:gd name="connsiteY0" fmla="*/ 350954 h 604040"/>
                  <a:gd name="connsiteX1" fmla="*/ 239348 w 496710"/>
                  <a:gd name="connsiteY1" fmla="*/ 444995 h 604040"/>
                  <a:gd name="connsiteX2" fmla="*/ 311366 w 496710"/>
                  <a:gd name="connsiteY2" fmla="*/ 398026 h 604040"/>
                  <a:gd name="connsiteX3" fmla="*/ 266719 w 496710"/>
                  <a:gd name="connsiteY3" fmla="*/ 293905 h 604040"/>
                  <a:gd name="connsiteX4" fmla="*/ 371104 w 496710"/>
                  <a:gd name="connsiteY4" fmla="*/ 398130 h 604040"/>
                  <a:gd name="connsiteX5" fmla="*/ 266719 w 496710"/>
                  <a:gd name="connsiteY5" fmla="*/ 502355 h 604040"/>
                  <a:gd name="connsiteX6" fmla="*/ 162230 w 496710"/>
                  <a:gd name="connsiteY6" fmla="*/ 398130 h 604040"/>
                  <a:gd name="connsiteX7" fmla="*/ 266719 w 496710"/>
                  <a:gd name="connsiteY7" fmla="*/ 293905 h 604040"/>
                  <a:gd name="connsiteX8" fmla="*/ 266723 w 496710"/>
                  <a:gd name="connsiteY8" fmla="*/ 256395 h 604040"/>
                  <a:gd name="connsiteX9" fmla="*/ 124776 w 496710"/>
                  <a:gd name="connsiteY9" fmla="*/ 398155 h 604040"/>
                  <a:gd name="connsiteX10" fmla="*/ 266723 w 496710"/>
                  <a:gd name="connsiteY10" fmla="*/ 539916 h 604040"/>
                  <a:gd name="connsiteX11" fmla="*/ 408670 w 496710"/>
                  <a:gd name="connsiteY11" fmla="*/ 398155 h 604040"/>
                  <a:gd name="connsiteX12" fmla="*/ 266723 w 496710"/>
                  <a:gd name="connsiteY12" fmla="*/ 256395 h 604040"/>
                  <a:gd name="connsiteX13" fmla="*/ 52346 w 496710"/>
                  <a:gd name="connsiteY13" fmla="*/ 0 h 604040"/>
                  <a:gd name="connsiteX14" fmla="*/ 77321 w 496710"/>
                  <a:gd name="connsiteY14" fmla="*/ 70672 h 604040"/>
                  <a:gd name="connsiteX15" fmla="*/ 185343 w 496710"/>
                  <a:gd name="connsiteY15" fmla="*/ 70672 h 604040"/>
                  <a:gd name="connsiteX16" fmla="*/ 185343 w 496710"/>
                  <a:gd name="connsiteY16" fmla="*/ 192270 h 604040"/>
                  <a:gd name="connsiteX17" fmla="*/ 496710 w 496710"/>
                  <a:gd name="connsiteY17" fmla="*/ 192270 h 604040"/>
                  <a:gd name="connsiteX18" fmla="*/ 496710 w 496710"/>
                  <a:gd name="connsiteY18" fmla="*/ 604040 h 604040"/>
                  <a:gd name="connsiteX19" fmla="*/ 36631 w 496710"/>
                  <a:gd name="connsiteY19" fmla="*/ 604040 h 604040"/>
                  <a:gd name="connsiteX20" fmla="*/ 36631 w 496710"/>
                  <a:gd name="connsiteY20" fmla="*/ 192270 h 604040"/>
                  <a:gd name="connsiteX21" fmla="*/ 129875 w 496710"/>
                  <a:gd name="connsiteY21" fmla="*/ 192270 h 604040"/>
                  <a:gd name="connsiteX22" fmla="*/ 129875 w 496710"/>
                  <a:gd name="connsiteY22" fmla="*/ 126067 h 604040"/>
                  <a:gd name="connsiteX23" fmla="*/ 38088 w 496710"/>
                  <a:gd name="connsiteY23" fmla="*/ 126067 h 604040"/>
                  <a:gd name="connsiteX24" fmla="*/ 0 w 496710"/>
                  <a:gd name="connsiteY24" fmla="*/ 18499 h 60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6710" h="604040">
                    <a:moveTo>
                      <a:pt x="239348" y="350954"/>
                    </a:moveTo>
                    <a:lnTo>
                      <a:pt x="239348" y="444995"/>
                    </a:lnTo>
                    <a:lnTo>
                      <a:pt x="311366" y="398026"/>
                    </a:lnTo>
                    <a:close/>
                    <a:moveTo>
                      <a:pt x="266719" y="293905"/>
                    </a:moveTo>
                    <a:cubicBezTo>
                      <a:pt x="324271" y="293905"/>
                      <a:pt x="371104" y="340666"/>
                      <a:pt x="371104" y="398130"/>
                    </a:cubicBezTo>
                    <a:cubicBezTo>
                      <a:pt x="371104" y="455594"/>
                      <a:pt x="324271" y="502355"/>
                      <a:pt x="266719" y="502355"/>
                    </a:cubicBezTo>
                    <a:cubicBezTo>
                      <a:pt x="209063" y="502355"/>
                      <a:pt x="162230" y="455594"/>
                      <a:pt x="162230" y="398130"/>
                    </a:cubicBezTo>
                    <a:cubicBezTo>
                      <a:pt x="162230" y="340666"/>
                      <a:pt x="209063" y="293905"/>
                      <a:pt x="266719" y="293905"/>
                    </a:cubicBezTo>
                    <a:close/>
                    <a:moveTo>
                      <a:pt x="266723" y="256395"/>
                    </a:moveTo>
                    <a:cubicBezTo>
                      <a:pt x="188257" y="256395"/>
                      <a:pt x="124776" y="319896"/>
                      <a:pt x="124776" y="398155"/>
                    </a:cubicBezTo>
                    <a:cubicBezTo>
                      <a:pt x="124776" y="476414"/>
                      <a:pt x="188257" y="539916"/>
                      <a:pt x="266723" y="539916"/>
                    </a:cubicBezTo>
                    <a:cubicBezTo>
                      <a:pt x="345085" y="539916"/>
                      <a:pt x="408670" y="476414"/>
                      <a:pt x="408670" y="398155"/>
                    </a:cubicBezTo>
                    <a:cubicBezTo>
                      <a:pt x="408670" y="319896"/>
                      <a:pt x="345085" y="256395"/>
                      <a:pt x="266723" y="256395"/>
                    </a:cubicBezTo>
                    <a:close/>
                    <a:moveTo>
                      <a:pt x="52346" y="0"/>
                    </a:moveTo>
                    <a:lnTo>
                      <a:pt x="77321" y="70672"/>
                    </a:lnTo>
                    <a:lnTo>
                      <a:pt x="185343" y="70672"/>
                    </a:lnTo>
                    <a:lnTo>
                      <a:pt x="185343" y="192270"/>
                    </a:lnTo>
                    <a:lnTo>
                      <a:pt x="496710" y="192270"/>
                    </a:lnTo>
                    <a:lnTo>
                      <a:pt x="496710" y="604040"/>
                    </a:lnTo>
                    <a:lnTo>
                      <a:pt x="36631" y="604040"/>
                    </a:lnTo>
                    <a:lnTo>
                      <a:pt x="36631" y="192270"/>
                    </a:lnTo>
                    <a:lnTo>
                      <a:pt x="129875" y="192270"/>
                    </a:lnTo>
                    <a:lnTo>
                      <a:pt x="129875" y="126067"/>
                    </a:lnTo>
                    <a:lnTo>
                      <a:pt x="38088" y="126067"/>
                    </a:lnTo>
                    <a:lnTo>
                      <a:pt x="0" y="18499"/>
                    </a:lnTo>
                    <a:close/>
                  </a:path>
                </a:pathLst>
              </a:custGeom>
              <a:solidFill>
                <a:schemeClr val="accent1"/>
              </a:solidFill>
              <a:ln>
                <a:noFill/>
              </a:ln>
            </p:spPr>
            <p:txBody>
              <a:bodyPr/>
              <a:lstStyle/>
              <a:p>
                <a:endParaRPr lang="zh-CN" altLang="en-US"/>
              </a:p>
            </p:txBody>
          </p:sp>
          <p:sp>
            <p:nvSpPr>
              <p:cNvPr id="89" name="弧形 88">
                <a:extLst>
                  <a:ext uri="{FF2B5EF4-FFF2-40B4-BE49-F238E27FC236}">
                    <a16:creationId xmlns:a16="http://schemas.microsoft.com/office/drawing/2014/main" xmlns="" id="{C0FC7C00-680A-4C9A-9398-254F268DAE5B}"/>
                  </a:ext>
                </a:extLst>
              </p:cNvPr>
              <p:cNvSpPr/>
              <p:nvPr/>
            </p:nvSpPr>
            <p:spPr>
              <a:xfrm>
                <a:off x="673155" y="2325602"/>
                <a:ext cx="402404" cy="402402"/>
              </a:xfrm>
              <a:prstGeom prst="arc">
                <a:avLst>
                  <a:gd name="adj1" fmla="val 2328439"/>
                  <a:gd name="adj2" fmla="val 19135100"/>
                </a:avLst>
              </a:prstGeom>
              <a:ln w="12700">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xmlns="" id="{56CA80E4-B394-479B-B4BA-6AAE5A7C75D5}"/>
                  </a:ext>
                </a:extLst>
              </p:cNvPr>
              <p:cNvSpPr/>
              <p:nvPr/>
            </p:nvSpPr>
            <p:spPr>
              <a:xfrm>
                <a:off x="1008412" y="2628498"/>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90">
                <a:extLst>
                  <a:ext uri="{FF2B5EF4-FFF2-40B4-BE49-F238E27FC236}">
                    <a16:creationId xmlns:a16="http://schemas.microsoft.com/office/drawing/2014/main" xmlns="" id="{3FCD7518-8585-429A-AFBE-19C6F8CE1760}"/>
                  </a:ext>
                </a:extLst>
              </p:cNvPr>
              <p:cNvSpPr/>
              <p:nvPr/>
            </p:nvSpPr>
            <p:spPr>
              <a:xfrm>
                <a:off x="1200314" y="2317251"/>
                <a:ext cx="1826141" cy="461665"/>
              </a:xfrm>
              <a:prstGeom prst="rect">
                <a:avLst/>
              </a:prstGeom>
            </p:spPr>
            <p:txBody>
              <a:bodyPr wrap="none">
                <a:spAutoFit/>
              </a:bodyPr>
              <a:lstStyle/>
              <a:p>
                <a:r>
                  <a:rPr lang="zh-CN" altLang="en-US" sz="2400" b="1" dirty="0">
                    <a:solidFill>
                      <a:schemeClr val="accent1"/>
                    </a:solidFill>
                    <a:latin typeface="+mn-ea"/>
                  </a:rPr>
                  <a:t>关键字</a:t>
                </a:r>
                <a:r>
                  <a:rPr lang="zh-CN" altLang="en-US" sz="1400" dirty="0"/>
                  <a:t>相关文字</a:t>
                </a:r>
              </a:p>
            </p:txBody>
          </p:sp>
        </p:grpSp>
      </p:grpSp>
      <p:grpSp>
        <p:nvGrpSpPr>
          <p:cNvPr id="92" name="组合 91">
            <a:extLst>
              <a:ext uri="{FF2B5EF4-FFF2-40B4-BE49-F238E27FC236}">
                <a16:creationId xmlns:a16="http://schemas.microsoft.com/office/drawing/2014/main" xmlns="" id="{01AD7B66-5EA3-4E03-8029-7A24B18BC0F7}"/>
              </a:ext>
            </a:extLst>
          </p:cNvPr>
          <p:cNvGrpSpPr/>
          <p:nvPr/>
        </p:nvGrpSpPr>
        <p:grpSpPr>
          <a:xfrm>
            <a:off x="673155" y="2921917"/>
            <a:ext cx="2353300" cy="461665"/>
            <a:chOff x="673155" y="2985417"/>
            <a:chExt cx="2353300" cy="461665"/>
          </a:xfrm>
        </p:grpSpPr>
        <p:sp>
          <p:nvSpPr>
            <p:cNvPr id="93" name="矩形 92">
              <a:extLst>
                <a:ext uri="{FF2B5EF4-FFF2-40B4-BE49-F238E27FC236}">
                  <a16:creationId xmlns:a16="http://schemas.microsoft.com/office/drawing/2014/main" xmlns="" id="{CA7FD8A7-1EF8-4932-8D71-6297BC9CDB65}"/>
                </a:ext>
              </a:extLst>
            </p:cNvPr>
            <p:cNvSpPr/>
            <p:nvPr/>
          </p:nvSpPr>
          <p:spPr>
            <a:xfrm>
              <a:off x="1200314" y="2985417"/>
              <a:ext cx="1826141" cy="461665"/>
            </a:xfrm>
            <a:prstGeom prst="rect">
              <a:avLst/>
            </a:prstGeom>
          </p:spPr>
          <p:txBody>
            <a:bodyPr wrap="none">
              <a:spAutoFit/>
            </a:bodyPr>
            <a:lstStyle/>
            <a:p>
              <a:r>
                <a:rPr lang="zh-CN" altLang="en-US" sz="2400" b="1" dirty="0">
                  <a:solidFill>
                    <a:schemeClr val="accent1"/>
                  </a:solidFill>
                  <a:latin typeface="+mn-ea"/>
                </a:rPr>
                <a:t>关键字</a:t>
              </a:r>
              <a:r>
                <a:rPr lang="zh-CN" altLang="en-US" sz="1400" dirty="0"/>
                <a:t>相关文字</a:t>
              </a:r>
            </a:p>
          </p:txBody>
        </p:sp>
        <p:sp>
          <p:nvSpPr>
            <p:cNvPr id="94" name="book-closed-with-label_475">
              <a:extLst>
                <a:ext uri="{FF2B5EF4-FFF2-40B4-BE49-F238E27FC236}">
                  <a16:creationId xmlns:a16="http://schemas.microsoft.com/office/drawing/2014/main" xmlns="" id="{4754E178-4FBD-4AA9-9AF8-693B509CE5B5}"/>
                </a:ext>
              </a:extLst>
            </p:cNvPr>
            <p:cNvSpPr>
              <a:spLocks noChangeAspect="1"/>
            </p:cNvSpPr>
            <p:nvPr/>
          </p:nvSpPr>
          <p:spPr bwMode="auto">
            <a:xfrm>
              <a:off x="765346" y="3106602"/>
              <a:ext cx="218022" cy="230888"/>
            </a:xfrm>
            <a:custGeom>
              <a:avLst/>
              <a:gdLst>
                <a:gd name="connsiteX0" fmla="*/ 435703 w 572779"/>
                <a:gd name="connsiteY0" fmla="*/ 160183 h 606580"/>
                <a:gd name="connsiteX1" fmla="*/ 479697 w 572779"/>
                <a:gd name="connsiteY1" fmla="*/ 160183 h 606580"/>
                <a:gd name="connsiteX2" fmla="*/ 479581 w 572779"/>
                <a:gd name="connsiteY2" fmla="*/ 160472 h 606580"/>
                <a:gd name="connsiteX3" fmla="*/ 479812 w 572779"/>
                <a:gd name="connsiteY3" fmla="*/ 160472 h 606580"/>
                <a:gd name="connsiteX4" fmla="*/ 478713 w 572779"/>
                <a:gd name="connsiteY4" fmla="*/ 162726 h 606580"/>
                <a:gd name="connsiteX5" fmla="*/ 469682 w 572779"/>
                <a:gd name="connsiteY5" fmla="*/ 187227 h 606580"/>
                <a:gd name="connsiteX6" fmla="*/ 474776 w 572779"/>
                <a:gd name="connsiteY6" fmla="*/ 242470 h 606580"/>
                <a:gd name="connsiteX7" fmla="*/ 494284 w 572779"/>
                <a:gd name="connsiteY7" fmla="*/ 242470 h 606580"/>
                <a:gd name="connsiteX8" fmla="*/ 510840 w 572779"/>
                <a:gd name="connsiteY8" fmla="*/ 160183 h 606580"/>
                <a:gd name="connsiteX9" fmla="*/ 527338 w 572779"/>
                <a:gd name="connsiteY9" fmla="*/ 160183 h 606580"/>
                <a:gd name="connsiteX10" fmla="*/ 572779 w 572779"/>
                <a:gd name="connsiteY10" fmla="*/ 205430 h 606580"/>
                <a:gd name="connsiteX11" fmla="*/ 572779 w 572779"/>
                <a:gd name="connsiteY11" fmla="*/ 337413 h 606580"/>
                <a:gd name="connsiteX12" fmla="*/ 527396 w 572779"/>
                <a:gd name="connsiteY12" fmla="*/ 382717 h 606580"/>
                <a:gd name="connsiteX13" fmla="*/ 521607 w 572779"/>
                <a:gd name="connsiteY13" fmla="*/ 382717 h 606580"/>
                <a:gd name="connsiteX14" fmla="*/ 521607 w 572779"/>
                <a:gd name="connsiteY14" fmla="*/ 574624 h 606580"/>
                <a:gd name="connsiteX15" fmla="*/ 489595 w 572779"/>
                <a:gd name="connsiteY15" fmla="*/ 606580 h 606580"/>
                <a:gd name="connsiteX16" fmla="*/ 457815 w 572779"/>
                <a:gd name="connsiteY16" fmla="*/ 578149 h 606580"/>
                <a:gd name="connsiteX17" fmla="*/ 425978 w 572779"/>
                <a:gd name="connsiteY17" fmla="*/ 606580 h 606580"/>
                <a:gd name="connsiteX18" fmla="*/ 393966 w 572779"/>
                <a:gd name="connsiteY18" fmla="*/ 574624 h 606580"/>
                <a:gd name="connsiteX19" fmla="*/ 393966 w 572779"/>
                <a:gd name="connsiteY19" fmla="*/ 392541 h 606580"/>
                <a:gd name="connsiteX20" fmla="*/ 422967 w 572779"/>
                <a:gd name="connsiteY20" fmla="*/ 337528 h 606580"/>
                <a:gd name="connsiteX21" fmla="*/ 422967 w 572779"/>
                <a:gd name="connsiteY21" fmla="*/ 242528 h 606580"/>
                <a:gd name="connsiteX22" fmla="*/ 440739 w 572779"/>
                <a:gd name="connsiteY22" fmla="*/ 242528 h 606580"/>
                <a:gd name="connsiteX23" fmla="*/ 445833 w 572779"/>
                <a:gd name="connsiteY23" fmla="*/ 186996 h 606580"/>
                <a:gd name="connsiteX24" fmla="*/ 445196 w 572779"/>
                <a:gd name="connsiteY24" fmla="*/ 183991 h 606580"/>
                <a:gd name="connsiteX25" fmla="*/ 436860 w 572779"/>
                <a:gd name="connsiteY25" fmla="*/ 162726 h 606580"/>
                <a:gd name="connsiteX26" fmla="*/ 435818 w 572779"/>
                <a:gd name="connsiteY26" fmla="*/ 160472 h 606580"/>
                <a:gd name="connsiteX27" fmla="*/ 435876 w 572779"/>
                <a:gd name="connsiteY27" fmla="*/ 160472 h 606580"/>
                <a:gd name="connsiteX28" fmla="*/ 435703 w 572779"/>
                <a:gd name="connsiteY28" fmla="*/ 160183 h 606580"/>
                <a:gd name="connsiteX29" fmla="*/ 264349 w 572779"/>
                <a:gd name="connsiteY29" fmla="*/ 160183 h 606580"/>
                <a:gd name="connsiteX30" fmla="*/ 308327 w 572779"/>
                <a:gd name="connsiteY30" fmla="*/ 160183 h 606580"/>
                <a:gd name="connsiteX31" fmla="*/ 308154 w 572779"/>
                <a:gd name="connsiteY31" fmla="*/ 160472 h 606580"/>
                <a:gd name="connsiteX32" fmla="*/ 308385 w 572779"/>
                <a:gd name="connsiteY32" fmla="*/ 160472 h 606580"/>
                <a:gd name="connsiteX33" fmla="*/ 307344 w 572779"/>
                <a:gd name="connsiteY33" fmla="*/ 162726 h 606580"/>
                <a:gd name="connsiteX34" fmla="*/ 298316 w 572779"/>
                <a:gd name="connsiteY34" fmla="*/ 187227 h 606580"/>
                <a:gd name="connsiteX35" fmla="*/ 303409 w 572779"/>
                <a:gd name="connsiteY35" fmla="*/ 242470 h 606580"/>
                <a:gd name="connsiteX36" fmla="*/ 322910 w 572779"/>
                <a:gd name="connsiteY36" fmla="*/ 242470 h 606580"/>
                <a:gd name="connsiteX37" fmla="*/ 339401 w 572779"/>
                <a:gd name="connsiteY37" fmla="*/ 160183 h 606580"/>
                <a:gd name="connsiteX38" fmla="*/ 355951 w 572779"/>
                <a:gd name="connsiteY38" fmla="*/ 160183 h 606580"/>
                <a:gd name="connsiteX39" fmla="*/ 401376 w 572779"/>
                <a:gd name="connsiteY39" fmla="*/ 205430 h 606580"/>
                <a:gd name="connsiteX40" fmla="*/ 401376 w 572779"/>
                <a:gd name="connsiteY40" fmla="*/ 337413 h 606580"/>
                <a:gd name="connsiteX41" fmla="*/ 356009 w 572779"/>
                <a:gd name="connsiteY41" fmla="*/ 382717 h 606580"/>
                <a:gd name="connsiteX42" fmla="*/ 350222 w 572779"/>
                <a:gd name="connsiteY42" fmla="*/ 382717 h 606580"/>
                <a:gd name="connsiteX43" fmla="*/ 350222 w 572779"/>
                <a:gd name="connsiteY43" fmla="*/ 574624 h 606580"/>
                <a:gd name="connsiteX44" fmla="*/ 318222 w 572779"/>
                <a:gd name="connsiteY44" fmla="*/ 606580 h 606580"/>
                <a:gd name="connsiteX45" fmla="*/ 286396 w 572779"/>
                <a:gd name="connsiteY45" fmla="*/ 578149 h 606580"/>
                <a:gd name="connsiteX46" fmla="*/ 254628 w 572779"/>
                <a:gd name="connsiteY46" fmla="*/ 606580 h 606580"/>
                <a:gd name="connsiteX47" fmla="*/ 222628 w 572779"/>
                <a:gd name="connsiteY47" fmla="*/ 574624 h 606580"/>
                <a:gd name="connsiteX48" fmla="*/ 222628 w 572779"/>
                <a:gd name="connsiteY48" fmla="*/ 382833 h 606580"/>
                <a:gd name="connsiteX49" fmla="*/ 216841 w 572779"/>
                <a:gd name="connsiteY49" fmla="*/ 382833 h 606580"/>
                <a:gd name="connsiteX50" fmla="*/ 171474 w 572779"/>
                <a:gd name="connsiteY50" fmla="*/ 337528 h 606580"/>
                <a:gd name="connsiteX51" fmla="*/ 171474 w 572779"/>
                <a:gd name="connsiteY51" fmla="*/ 205545 h 606580"/>
                <a:gd name="connsiteX52" fmla="*/ 216841 w 572779"/>
                <a:gd name="connsiteY52" fmla="*/ 160241 h 606580"/>
                <a:gd name="connsiteX53" fmla="*/ 233333 w 572779"/>
                <a:gd name="connsiteY53" fmla="*/ 160241 h 606580"/>
                <a:gd name="connsiteX54" fmla="*/ 249825 w 572779"/>
                <a:gd name="connsiteY54" fmla="*/ 242528 h 606580"/>
                <a:gd name="connsiteX55" fmla="*/ 269383 w 572779"/>
                <a:gd name="connsiteY55" fmla="*/ 242528 h 606580"/>
                <a:gd name="connsiteX56" fmla="*/ 274476 w 572779"/>
                <a:gd name="connsiteY56" fmla="*/ 186996 h 606580"/>
                <a:gd name="connsiteX57" fmla="*/ 273839 w 572779"/>
                <a:gd name="connsiteY57" fmla="*/ 183991 h 606580"/>
                <a:gd name="connsiteX58" fmla="*/ 265506 w 572779"/>
                <a:gd name="connsiteY58" fmla="*/ 162726 h 606580"/>
                <a:gd name="connsiteX59" fmla="*/ 264407 w 572779"/>
                <a:gd name="connsiteY59" fmla="*/ 160472 h 606580"/>
                <a:gd name="connsiteX60" fmla="*/ 264523 w 572779"/>
                <a:gd name="connsiteY60" fmla="*/ 160472 h 606580"/>
                <a:gd name="connsiteX61" fmla="*/ 264349 w 572779"/>
                <a:gd name="connsiteY61" fmla="*/ 160183 h 606580"/>
                <a:gd name="connsiteX62" fmla="*/ 92987 w 572779"/>
                <a:gd name="connsiteY62" fmla="*/ 160183 h 606580"/>
                <a:gd name="connsiteX63" fmla="*/ 136964 w 572779"/>
                <a:gd name="connsiteY63" fmla="*/ 160183 h 606580"/>
                <a:gd name="connsiteX64" fmla="*/ 136791 w 572779"/>
                <a:gd name="connsiteY64" fmla="*/ 160472 h 606580"/>
                <a:gd name="connsiteX65" fmla="*/ 137022 w 572779"/>
                <a:gd name="connsiteY65" fmla="*/ 160472 h 606580"/>
                <a:gd name="connsiteX66" fmla="*/ 135923 w 572779"/>
                <a:gd name="connsiteY66" fmla="*/ 162726 h 606580"/>
                <a:gd name="connsiteX67" fmla="*/ 126896 w 572779"/>
                <a:gd name="connsiteY67" fmla="*/ 187227 h 606580"/>
                <a:gd name="connsiteX68" fmla="*/ 131988 w 572779"/>
                <a:gd name="connsiteY68" fmla="*/ 242470 h 606580"/>
                <a:gd name="connsiteX69" fmla="*/ 149752 w 572779"/>
                <a:gd name="connsiteY69" fmla="*/ 242470 h 606580"/>
                <a:gd name="connsiteX70" fmla="*/ 149752 w 572779"/>
                <a:gd name="connsiteY70" fmla="*/ 337471 h 606580"/>
                <a:gd name="connsiteX71" fmla="*/ 178742 w 572779"/>
                <a:gd name="connsiteY71" fmla="*/ 392483 h 606580"/>
                <a:gd name="connsiteX72" fmla="*/ 178742 w 572779"/>
                <a:gd name="connsiteY72" fmla="*/ 574624 h 606580"/>
                <a:gd name="connsiteX73" fmla="*/ 146743 w 572779"/>
                <a:gd name="connsiteY73" fmla="*/ 606580 h 606580"/>
                <a:gd name="connsiteX74" fmla="*/ 114976 w 572779"/>
                <a:gd name="connsiteY74" fmla="*/ 578149 h 606580"/>
                <a:gd name="connsiteX75" fmla="*/ 83151 w 572779"/>
                <a:gd name="connsiteY75" fmla="*/ 606580 h 606580"/>
                <a:gd name="connsiteX76" fmla="*/ 51152 w 572779"/>
                <a:gd name="connsiteY76" fmla="*/ 574624 h 606580"/>
                <a:gd name="connsiteX77" fmla="*/ 51152 w 572779"/>
                <a:gd name="connsiteY77" fmla="*/ 382833 h 606580"/>
                <a:gd name="connsiteX78" fmla="*/ 45365 w 572779"/>
                <a:gd name="connsiteY78" fmla="*/ 382833 h 606580"/>
                <a:gd name="connsiteX79" fmla="*/ 0 w 572779"/>
                <a:gd name="connsiteY79" fmla="*/ 337528 h 606580"/>
                <a:gd name="connsiteX80" fmla="*/ 0 w 572779"/>
                <a:gd name="connsiteY80" fmla="*/ 205545 h 606580"/>
                <a:gd name="connsiteX81" fmla="*/ 45365 w 572779"/>
                <a:gd name="connsiteY81" fmla="*/ 160241 h 606580"/>
                <a:gd name="connsiteX82" fmla="*/ 61972 w 572779"/>
                <a:gd name="connsiteY82" fmla="*/ 160241 h 606580"/>
                <a:gd name="connsiteX83" fmla="*/ 78464 w 572779"/>
                <a:gd name="connsiteY83" fmla="*/ 242528 h 606580"/>
                <a:gd name="connsiteX84" fmla="*/ 97964 w 572779"/>
                <a:gd name="connsiteY84" fmla="*/ 242528 h 606580"/>
                <a:gd name="connsiteX85" fmla="*/ 103056 w 572779"/>
                <a:gd name="connsiteY85" fmla="*/ 186996 h 606580"/>
                <a:gd name="connsiteX86" fmla="*/ 102477 w 572779"/>
                <a:gd name="connsiteY86" fmla="*/ 183991 h 606580"/>
                <a:gd name="connsiteX87" fmla="*/ 94145 w 572779"/>
                <a:gd name="connsiteY87" fmla="*/ 162726 h 606580"/>
                <a:gd name="connsiteX88" fmla="*/ 93045 w 572779"/>
                <a:gd name="connsiteY88" fmla="*/ 160472 h 606580"/>
                <a:gd name="connsiteX89" fmla="*/ 93103 w 572779"/>
                <a:gd name="connsiteY89" fmla="*/ 160472 h 606580"/>
                <a:gd name="connsiteX90" fmla="*/ 92987 w 572779"/>
                <a:gd name="connsiteY90" fmla="*/ 160183 h 606580"/>
                <a:gd name="connsiteX91" fmla="*/ 457411 w 572779"/>
                <a:gd name="connsiteY91" fmla="*/ 751 h 606580"/>
                <a:gd name="connsiteX92" fmla="*/ 458047 w 572779"/>
                <a:gd name="connsiteY92" fmla="*/ 751 h 606580"/>
                <a:gd name="connsiteX93" fmla="*/ 521621 w 572779"/>
                <a:gd name="connsiteY93" fmla="*/ 49915 h 606580"/>
                <a:gd name="connsiteX94" fmla="*/ 523761 w 572779"/>
                <a:gd name="connsiteY94" fmla="*/ 66553 h 606580"/>
                <a:gd name="connsiteX95" fmla="*/ 458105 w 572779"/>
                <a:gd name="connsiteY95" fmla="*/ 132124 h 606580"/>
                <a:gd name="connsiteX96" fmla="*/ 457469 w 572779"/>
                <a:gd name="connsiteY96" fmla="*/ 132124 h 606580"/>
                <a:gd name="connsiteX97" fmla="*/ 393895 w 572779"/>
                <a:gd name="connsiteY97" fmla="*/ 82960 h 606580"/>
                <a:gd name="connsiteX98" fmla="*/ 391755 w 572779"/>
                <a:gd name="connsiteY98" fmla="*/ 66322 h 606580"/>
                <a:gd name="connsiteX99" fmla="*/ 457411 w 572779"/>
                <a:gd name="connsiteY99" fmla="*/ 751 h 606580"/>
                <a:gd name="connsiteX100" fmla="*/ 285868 w 572779"/>
                <a:gd name="connsiteY100" fmla="*/ 751 h 606580"/>
                <a:gd name="connsiteX101" fmla="*/ 286621 w 572779"/>
                <a:gd name="connsiteY101" fmla="*/ 751 h 606580"/>
                <a:gd name="connsiteX102" fmla="*/ 350227 w 572779"/>
                <a:gd name="connsiteY102" fmla="*/ 49915 h 606580"/>
                <a:gd name="connsiteX103" fmla="*/ 352369 w 572779"/>
                <a:gd name="connsiteY103" fmla="*/ 66553 h 606580"/>
                <a:gd name="connsiteX104" fmla="*/ 286736 w 572779"/>
                <a:gd name="connsiteY104" fmla="*/ 132124 h 606580"/>
                <a:gd name="connsiteX105" fmla="*/ 286100 w 572779"/>
                <a:gd name="connsiteY105" fmla="*/ 132124 h 606580"/>
                <a:gd name="connsiteX106" fmla="*/ 222493 w 572779"/>
                <a:gd name="connsiteY106" fmla="*/ 82845 h 606580"/>
                <a:gd name="connsiteX107" fmla="*/ 220351 w 572779"/>
                <a:gd name="connsiteY107" fmla="*/ 66264 h 606580"/>
                <a:gd name="connsiteX108" fmla="*/ 285868 w 572779"/>
                <a:gd name="connsiteY108" fmla="*/ 751 h 606580"/>
                <a:gd name="connsiteX109" fmla="*/ 114639 w 572779"/>
                <a:gd name="connsiteY109" fmla="*/ 751 h 606580"/>
                <a:gd name="connsiteX110" fmla="*/ 115275 w 572779"/>
                <a:gd name="connsiteY110" fmla="*/ 751 h 606580"/>
                <a:gd name="connsiteX111" fmla="*/ 178882 w 572779"/>
                <a:gd name="connsiteY111" fmla="*/ 49915 h 606580"/>
                <a:gd name="connsiteX112" fmla="*/ 181024 w 572779"/>
                <a:gd name="connsiteY112" fmla="*/ 66553 h 606580"/>
                <a:gd name="connsiteX113" fmla="*/ 115333 w 572779"/>
                <a:gd name="connsiteY113" fmla="*/ 132124 h 606580"/>
                <a:gd name="connsiteX114" fmla="*/ 114754 w 572779"/>
                <a:gd name="connsiteY114" fmla="*/ 132124 h 606580"/>
                <a:gd name="connsiteX115" fmla="*/ 51148 w 572779"/>
                <a:gd name="connsiteY115" fmla="*/ 82960 h 606580"/>
                <a:gd name="connsiteX116" fmla="*/ 49006 w 572779"/>
                <a:gd name="connsiteY116" fmla="*/ 66322 h 606580"/>
                <a:gd name="connsiteX117" fmla="*/ 114639 w 572779"/>
                <a:gd name="connsiteY117" fmla="*/ 751 h 606580"/>
                <a:gd name="connsiteX118" fmla="*/ 457410 w 572779"/>
                <a:gd name="connsiteY118" fmla="*/ 423 h 606580"/>
                <a:gd name="connsiteX119" fmla="*/ 391355 w 572779"/>
                <a:gd name="connsiteY119" fmla="*/ 66356 h 606580"/>
                <a:gd name="connsiteX120" fmla="*/ 393497 w 572779"/>
                <a:gd name="connsiteY120" fmla="*/ 83056 h 606580"/>
                <a:gd name="connsiteX121" fmla="*/ 457468 w 572779"/>
                <a:gd name="connsiteY121" fmla="*/ 132521 h 606580"/>
                <a:gd name="connsiteX122" fmla="*/ 457815 w 572779"/>
                <a:gd name="connsiteY122" fmla="*/ 132521 h 606580"/>
                <a:gd name="connsiteX123" fmla="*/ 458104 w 572779"/>
                <a:gd name="connsiteY123" fmla="*/ 132521 h 606580"/>
                <a:gd name="connsiteX124" fmla="*/ 524159 w 572779"/>
                <a:gd name="connsiteY124" fmla="*/ 66587 h 606580"/>
                <a:gd name="connsiteX125" fmla="*/ 522017 w 572779"/>
                <a:gd name="connsiteY125" fmla="*/ 49887 h 606580"/>
                <a:gd name="connsiteX126" fmla="*/ 458046 w 572779"/>
                <a:gd name="connsiteY126" fmla="*/ 423 h 606580"/>
                <a:gd name="connsiteX127" fmla="*/ 457699 w 572779"/>
                <a:gd name="connsiteY127" fmla="*/ 423 h 606580"/>
                <a:gd name="connsiteX128" fmla="*/ 114646 w 572779"/>
                <a:gd name="connsiteY128" fmla="*/ 423 h 606580"/>
                <a:gd name="connsiteX129" fmla="*/ 48620 w 572779"/>
                <a:gd name="connsiteY129" fmla="*/ 66356 h 606580"/>
                <a:gd name="connsiteX130" fmla="*/ 50761 w 572779"/>
                <a:gd name="connsiteY130" fmla="*/ 83056 h 606580"/>
                <a:gd name="connsiteX131" fmla="*/ 114762 w 572779"/>
                <a:gd name="connsiteY131" fmla="*/ 132521 h 606580"/>
                <a:gd name="connsiteX132" fmla="*/ 115051 w 572779"/>
                <a:gd name="connsiteY132" fmla="*/ 132521 h 606580"/>
                <a:gd name="connsiteX133" fmla="*/ 115340 w 572779"/>
                <a:gd name="connsiteY133" fmla="*/ 132521 h 606580"/>
                <a:gd name="connsiteX134" fmla="*/ 181424 w 572779"/>
                <a:gd name="connsiteY134" fmla="*/ 66587 h 606580"/>
                <a:gd name="connsiteX135" fmla="*/ 179225 w 572779"/>
                <a:gd name="connsiteY135" fmla="*/ 49887 h 606580"/>
                <a:gd name="connsiteX136" fmla="*/ 115282 w 572779"/>
                <a:gd name="connsiteY136" fmla="*/ 423 h 606580"/>
                <a:gd name="connsiteX137" fmla="*/ 114993 w 572779"/>
                <a:gd name="connsiteY137" fmla="*/ 423 h 606580"/>
                <a:gd name="connsiteX138" fmla="*/ 286036 w 572779"/>
                <a:gd name="connsiteY138" fmla="*/ 397 h 606580"/>
                <a:gd name="connsiteX139" fmla="*/ 219952 w 572779"/>
                <a:gd name="connsiteY139" fmla="*/ 66286 h 606580"/>
                <a:gd name="connsiteX140" fmla="*/ 222151 w 572779"/>
                <a:gd name="connsiteY140" fmla="*/ 82990 h 606580"/>
                <a:gd name="connsiteX141" fmla="*/ 286094 w 572779"/>
                <a:gd name="connsiteY141" fmla="*/ 132522 h 606580"/>
                <a:gd name="connsiteX142" fmla="*/ 286383 w 572779"/>
                <a:gd name="connsiteY142" fmla="*/ 132522 h 606580"/>
                <a:gd name="connsiteX143" fmla="*/ 286730 w 572779"/>
                <a:gd name="connsiteY143" fmla="*/ 132522 h 606580"/>
                <a:gd name="connsiteX144" fmla="*/ 352756 w 572779"/>
                <a:gd name="connsiteY144" fmla="*/ 66575 h 606580"/>
                <a:gd name="connsiteX145" fmla="*/ 350615 w 572779"/>
                <a:gd name="connsiteY145" fmla="*/ 49872 h 606580"/>
                <a:gd name="connsiteX146" fmla="*/ 286614 w 572779"/>
                <a:gd name="connsiteY146" fmla="*/ 397 h 606580"/>
                <a:gd name="connsiteX147" fmla="*/ 286325 w 572779"/>
                <a:gd name="connsiteY147" fmla="*/ 397 h 606580"/>
                <a:gd name="connsiteX148" fmla="*/ 457411 w 572779"/>
                <a:gd name="connsiteY148" fmla="*/ 0 h 606580"/>
                <a:gd name="connsiteX149" fmla="*/ 458047 w 572779"/>
                <a:gd name="connsiteY149" fmla="*/ 0 h 606580"/>
                <a:gd name="connsiteX150" fmla="*/ 522315 w 572779"/>
                <a:gd name="connsiteY150" fmla="*/ 49741 h 606580"/>
                <a:gd name="connsiteX151" fmla="*/ 524513 w 572779"/>
                <a:gd name="connsiteY151" fmla="*/ 66553 h 606580"/>
                <a:gd name="connsiteX152" fmla="*/ 458105 w 572779"/>
                <a:gd name="connsiteY152" fmla="*/ 132875 h 606580"/>
                <a:gd name="connsiteX153" fmla="*/ 457469 w 572779"/>
                <a:gd name="connsiteY153" fmla="*/ 132875 h 606580"/>
                <a:gd name="connsiteX154" fmla="*/ 393201 w 572779"/>
                <a:gd name="connsiteY154" fmla="*/ 83133 h 606580"/>
                <a:gd name="connsiteX155" fmla="*/ 391003 w 572779"/>
                <a:gd name="connsiteY155" fmla="*/ 66322 h 606580"/>
                <a:gd name="connsiteX156" fmla="*/ 457411 w 572779"/>
                <a:gd name="connsiteY156" fmla="*/ 0 h 606580"/>
                <a:gd name="connsiteX157" fmla="*/ 285868 w 572779"/>
                <a:gd name="connsiteY157" fmla="*/ 0 h 606580"/>
                <a:gd name="connsiteX158" fmla="*/ 286621 w 572779"/>
                <a:gd name="connsiteY158" fmla="*/ 0 h 606580"/>
                <a:gd name="connsiteX159" fmla="*/ 350980 w 572779"/>
                <a:gd name="connsiteY159" fmla="*/ 49741 h 606580"/>
                <a:gd name="connsiteX160" fmla="*/ 353179 w 572779"/>
                <a:gd name="connsiteY160" fmla="*/ 66553 h 606580"/>
                <a:gd name="connsiteX161" fmla="*/ 286736 w 572779"/>
                <a:gd name="connsiteY161" fmla="*/ 132875 h 606580"/>
                <a:gd name="connsiteX162" fmla="*/ 286100 w 572779"/>
                <a:gd name="connsiteY162" fmla="*/ 132875 h 606580"/>
                <a:gd name="connsiteX163" fmla="*/ 221740 w 572779"/>
                <a:gd name="connsiteY163" fmla="*/ 83076 h 606580"/>
                <a:gd name="connsiteX164" fmla="*/ 219599 w 572779"/>
                <a:gd name="connsiteY164" fmla="*/ 66264 h 606580"/>
                <a:gd name="connsiteX165" fmla="*/ 285868 w 572779"/>
                <a:gd name="connsiteY165" fmla="*/ 0 h 606580"/>
                <a:gd name="connsiteX166" fmla="*/ 114639 w 572779"/>
                <a:gd name="connsiteY166" fmla="*/ 0 h 606580"/>
                <a:gd name="connsiteX167" fmla="*/ 115275 w 572779"/>
                <a:gd name="connsiteY167" fmla="*/ 0 h 606580"/>
                <a:gd name="connsiteX168" fmla="*/ 179635 w 572779"/>
                <a:gd name="connsiteY168" fmla="*/ 49741 h 606580"/>
                <a:gd name="connsiteX169" fmla="*/ 181776 w 572779"/>
                <a:gd name="connsiteY169" fmla="*/ 66553 h 606580"/>
                <a:gd name="connsiteX170" fmla="*/ 115333 w 572779"/>
                <a:gd name="connsiteY170" fmla="*/ 132875 h 606580"/>
                <a:gd name="connsiteX171" fmla="*/ 114754 w 572779"/>
                <a:gd name="connsiteY171" fmla="*/ 132875 h 606580"/>
                <a:gd name="connsiteX172" fmla="*/ 50395 w 572779"/>
                <a:gd name="connsiteY172" fmla="*/ 83133 h 606580"/>
                <a:gd name="connsiteX173" fmla="*/ 48196 w 572779"/>
                <a:gd name="connsiteY173" fmla="*/ 66322 h 606580"/>
                <a:gd name="connsiteX174" fmla="*/ 114639 w 572779"/>
                <a:gd name="connsiteY174" fmla="*/ 0 h 60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572779" h="606580">
                  <a:moveTo>
                    <a:pt x="435703" y="160183"/>
                  </a:moveTo>
                  <a:lnTo>
                    <a:pt x="479697" y="160183"/>
                  </a:lnTo>
                  <a:cubicBezTo>
                    <a:pt x="479639" y="160241"/>
                    <a:pt x="479639" y="160414"/>
                    <a:pt x="479581" y="160472"/>
                  </a:cubicBezTo>
                  <a:lnTo>
                    <a:pt x="479812" y="160472"/>
                  </a:lnTo>
                  <a:cubicBezTo>
                    <a:pt x="479407" y="161281"/>
                    <a:pt x="478713" y="162726"/>
                    <a:pt x="478713" y="162726"/>
                  </a:cubicBezTo>
                  <a:cubicBezTo>
                    <a:pt x="474834" y="170989"/>
                    <a:pt x="471245" y="178848"/>
                    <a:pt x="469682" y="187227"/>
                  </a:cubicBezTo>
                  <a:lnTo>
                    <a:pt x="474776" y="242470"/>
                  </a:lnTo>
                  <a:lnTo>
                    <a:pt x="494284" y="242470"/>
                  </a:lnTo>
                  <a:lnTo>
                    <a:pt x="510840" y="160183"/>
                  </a:lnTo>
                  <a:lnTo>
                    <a:pt x="527338" y="160183"/>
                  </a:lnTo>
                  <a:cubicBezTo>
                    <a:pt x="552345" y="160183"/>
                    <a:pt x="572663" y="180466"/>
                    <a:pt x="572779" y="205430"/>
                  </a:cubicBezTo>
                  <a:lnTo>
                    <a:pt x="572779" y="337413"/>
                  </a:lnTo>
                  <a:cubicBezTo>
                    <a:pt x="572779" y="362434"/>
                    <a:pt x="552519" y="382717"/>
                    <a:pt x="527396" y="382717"/>
                  </a:cubicBezTo>
                  <a:lnTo>
                    <a:pt x="521607" y="382717"/>
                  </a:lnTo>
                  <a:lnTo>
                    <a:pt x="521607" y="574624"/>
                  </a:lnTo>
                  <a:cubicBezTo>
                    <a:pt x="521607" y="592249"/>
                    <a:pt x="507251" y="606580"/>
                    <a:pt x="489595" y="606580"/>
                  </a:cubicBezTo>
                  <a:cubicBezTo>
                    <a:pt x="473155" y="606580"/>
                    <a:pt x="459552" y="594098"/>
                    <a:pt x="457815" y="578149"/>
                  </a:cubicBezTo>
                  <a:cubicBezTo>
                    <a:pt x="456021" y="594214"/>
                    <a:pt x="442417" y="606580"/>
                    <a:pt x="425978" y="606580"/>
                  </a:cubicBezTo>
                  <a:cubicBezTo>
                    <a:pt x="408322" y="606580"/>
                    <a:pt x="393966" y="592249"/>
                    <a:pt x="393966" y="574624"/>
                  </a:cubicBezTo>
                  <a:lnTo>
                    <a:pt x="393966" y="392541"/>
                  </a:lnTo>
                  <a:cubicBezTo>
                    <a:pt x="411506" y="380521"/>
                    <a:pt x="422967" y="360354"/>
                    <a:pt x="422967" y="337528"/>
                  </a:cubicBezTo>
                  <a:lnTo>
                    <a:pt x="422967" y="242528"/>
                  </a:lnTo>
                  <a:lnTo>
                    <a:pt x="440739" y="242528"/>
                  </a:lnTo>
                  <a:lnTo>
                    <a:pt x="445833" y="186996"/>
                  </a:lnTo>
                  <a:cubicBezTo>
                    <a:pt x="445659" y="186013"/>
                    <a:pt x="445428" y="184973"/>
                    <a:pt x="445196" y="183991"/>
                  </a:cubicBezTo>
                  <a:cubicBezTo>
                    <a:pt x="443459" y="176768"/>
                    <a:pt x="440276" y="169891"/>
                    <a:pt x="436860" y="162726"/>
                  </a:cubicBezTo>
                  <a:cubicBezTo>
                    <a:pt x="436860" y="162726"/>
                    <a:pt x="436166" y="161281"/>
                    <a:pt x="435818" y="160472"/>
                  </a:cubicBezTo>
                  <a:lnTo>
                    <a:pt x="435876" y="160472"/>
                  </a:lnTo>
                  <a:cubicBezTo>
                    <a:pt x="435818" y="160356"/>
                    <a:pt x="435818" y="160241"/>
                    <a:pt x="435703" y="160183"/>
                  </a:cubicBezTo>
                  <a:close/>
                  <a:moveTo>
                    <a:pt x="264349" y="160183"/>
                  </a:moveTo>
                  <a:lnTo>
                    <a:pt x="308327" y="160183"/>
                  </a:lnTo>
                  <a:cubicBezTo>
                    <a:pt x="308269" y="160241"/>
                    <a:pt x="308269" y="160414"/>
                    <a:pt x="308154" y="160472"/>
                  </a:cubicBezTo>
                  <a:lnTo>
                    <a:pt x="308385" y="160472"/>
                  </a:lnTo>
                  <a:cubicBezTo>
                    <a:pt x="308038" y="161281"/>
                    <a:pt x="307344" y="162726"/>
                    <a:pt x="307344" y="162726"/>
                  </a:cubicBezTo>
                  <a:cubicBezTo>
                    <a:pt x="303467" y="170989"/>
                    <a:pt x="299821" y="178848"/>
                    <a:pt x="298316" y="187227"/>
                  </a:cubicBezTo>
                  <a:lnTo>
                    <a:pt x="303409" y="242470"/>
                  </a:lnTo>
                  <a:lnTo>
                    <a:pt x="322910" y="242470"/>
                  </a:lnTo>
                  <a:lnTo>
                    <a:pt x="339401" y="160183"/>
                  </a:lnTo>
                  <a:lnTo>
                    <a:pt x="355951" y="160183"/>
                  </a:lnTo>
                  <a:cubicBezTo>
                    <a:pt x="380949" y="160183"/>
                    <a:pt x="401202" y="180466"/>
                    <a:pt x="401376" y="205430"/>
                  </a:cubicBezTo>
                  <a:lnTo>
                    <a:pt x="401376" y="337413"/>
                  </a:lnTo>
                  <a:cubicBezTo>
                    <a:pt x="401376" y="362434"/>
                    <a:pt x="381065" y="382717"/>
                    <a:pt x="356009" y="382717"/>
                  </a:cubicBezTo>
                  <a:lnTo>
                    <a:pt x="350222" y="382717"/>
                  </a:lnTo>
                  <a:lnTo>
                    <a:pt x="350222" y="574624"/>
                  </a:lnTo>
                  <a:cubicBezTo>
                    <a:pt x="350222" y="592249"/>
                    <a:pt x="335872" y="606580"/>
                    <a:pt x="318222" y="606580"/>
                  </a:cubicBezTo>
                  <a:cubicBezTo>
                    <a:pt x="301788" y="606580"/>
                    <a:pt x="288190" y="594098"/>
                    <a:pt x="286396" y="578149"/>
                  </a:cubicBezTo>
                  <a:cubicBezTo>
                    <a:pt x="284660" y="594214"/>
                    <a:pt x="271062" y="606580"/>
                    <a:pt x="254628" y="606580"/>
                  </a:cubicBezTo>
                  <a:cubicBezTo>
                    <a:pt x="236978" y="606580"/>
                    <a:pt x="222628" y="592249"/>
                    <a:pt x="222628" y="574624"/>
                  </a:cubicBezTo>
                  <a:lnTo>
                    <a:pt x="222628" y="382833"/>
                  </a:lnTo>
                  <a:lnTo>
                    <a:pt x="216841" y="382833"/>
                  </a:lnTo>
                  <a:cubicBezTo>
                    <a:pt x="191727" y="382833"/>
                    <a:pt x="171474" y="362608"/>
                    <a:pt x="171474" y="337528"/>
                  </a:cubicBezTo>
                  <a:lnTo>
                    <a:pt x="171474" y="205545"/>
                  </a:lnTo>
                  <a:cubicBezTo>
                    <a:pt x="171474" y="180524"/>
                    <a:pt x="191727" y="160241"/>
                    <a:pt x="216841" y="160241"/>
                  </a:cubicBezTo>
                  <a:lnTo>
                    <a:pt x="233333" y="160241"/>
                  </a:lnTo>
                  <a:lnTo>
                    <a:pt x="249825" y="242528"/>
                  </a:lnTo>
                  <a:lnTo>
                    <a:pt x="269383" y="242528"/>
                  </a:lnTo>
                  <a:lnTo>
                    <a:pt x="274476" y="186996"/>
                  </a:lnTo>
                  <a:cubicBezTo>
                    <a:pt x="274302" y="186013"/>
                    <a:pt x="274071" y="184973"/>
                    <a:pt x="273839" y="183991"/>
                  </a:cubicBezTo>
                  <a:cubicBezTo>
                    <a:pt x="272045" y="176768"/>
                    <a:pt x="268921" y="169891"/>
                    <a:pt x="265506" y="162726"/>
                  </a:cubicBezTo>
                  <a:cubicBezTo>
                    <a:pt x="265506" y="162726"/>
                    <a:pt x="264812" y="161281"/>
                    <a:pt x="264407" y="160472"/>
                  </a:cubicBezTo>
                  <a:lnTo>
                    <a:pt x="264523" y="160472"/>
                  </a:lnTo>
                  <a:cubicBezTo>
                    <a:pt x="264407" y="160356"/>
                    <a:pt x="264407" y="160241"/>
                    <a:pt x="264349" y="160183"/>
                  </a:cubicBezTo>
                  <a:close/>
                  <a:moveTo>
                    <a:pt x="92987" y="160183"/>
                  </a:moveTo>
                  <a:lnTo>
                    <a:pt x="136964" y="160183"/>
                  </a:lnTo>
                  <a:cubicBezTo>
                    <a:pt x="136848" y="160241"/>
                    <a:pt x="136848" y="160414"/>
                    <a:pt x="136791" y="160472"/>
                  </a:cubicBezTo>
                  <a:lnTo>
                    <a:pt x="137022" y="160472"/>
                  </a:lnTo>
                  <a:cubicBezTo>
                    <a:pt x="136617" y="161281"/>
                    <a:pt x="135923" y="162726"/>
                    <a:pt x="135923" y="162726"/>
                  </a:cubicBezTo>
                  <a:cubicBezTo>
                    <a:pt x="132104" y="170989"/>
                    <a:pt x="128458" y="178848"/>
                    <a:pt x="126896" y="187227"/>
                  </a:cubicBezTo>
                  <a:lnTo>
                    <a:pt x="131988" y="242470"/>
                  </a:lnTo>
                  <a:lnTo>
                    <a:pt x="149752" y="242470"/>
                  </a:lnTo>
                  <a:lnTo>
                    <a:pt x="149752" y="337471"/>
                  </a:lnTo>
                  <a:cubicBezTo>
                    <a:pt x="149752" y="360296"/>
                    <a:pt x="161267" y="380406"/>
                    <a:pt x="178742" y="392483"/>
                  </a:cubicBezTo>
                  <a:lnTo>
                    <a:pt x="178742" y="574624"/>
                  </a:lnTo>
                  <a:cubicBezTo>
                    <a:pt x="178742" y="592249"/>
                    <a:pt x="164392" y="606580"/>
                    <a:pt x="146743" y="606580"/>
                  </a:cubicBezTo>
                  <a:cubicBezTo>
                    <a:pt x="130310" y="606580"/>
                    <a:pt x="116712" y="594098"/>
                    <a:pt x="114976" y="578149"/>
                  </a:cubicBezTo>
                  <a:cubicBezTo>
                    <a:pt x="113182" y="594214"/>
                    <a:pt x="99584" y="606580"/>
                    <a:pt x="83151" y="606580"/>
                  </a:cubicBezTo>
                  <a:cubicBezTo>
                    <a:pt x="65502" y="606580"/>
                    <a:pt x="51152" y="592249"/>
                    <a:pt x="51152" y="574624"/>
                  </a:cubicBezTo>
                  <a:lnTo>
                    <a:pt x="51152" y="382833"/>
                  </a:lnTo>
                  <a:lnTo>
                    <a:pt x="45365" y="382833"/>
                  </a:lnTo>
                  <a:cubicBezTo>
                    <a:pt x="20310" y="382833"/>
                    <a:pt x="0" y="362608"/>
                    <a:pt x="0" y="337528"/>
                  </a:cubicBezTo>
                  <a:lnTo>
                    <a:pt x="0" y="205545"/>
                  </a:lnTo>
                  <a:cubicBezTo>
                    <a:pt x="0" y="180524"/>
                    <a:pt x="20310" y="160241"/>
                    <a:pt x="45365" y="160241"/>
                  </a:cubicBezTo>
                  <a:lnTo>
                    <a:pt x="61972" y="160241"/>
                  </a:lnTo>
                  <a:lnTo>
                    <a:pt x="78464" y="242528"/>
                  </a:lnTo>
                  <a:lnTo>
                    <a:pt x="97964" y="242528"/>
                  </a:lnTo>
                  <a:lnTo>
                    <a:pt x="103056" y="186996"/>
                  </a:lnTo>
                  <a:cubicBezTo>
                    <a:pt x="102940" y="186013"/>
                    <a:pt x="102709" y="184973"/>
                    <a:pt x="102477" y="183991"/>
                  </a:cubicBezTo>
                  <a:cubicBezTo>
                    <a:pt x="100683" y="176768"/>
                    <a:pt x="97501" y="169891"/>
                    <a:pt x="94145" y="162726"/>
                  </a:cubicBezTo>
                  <a:cubicBezTo>
                    <a:pt x="94145" y="162726"/>
                    <a:pt x="93450" y="161281"/>
                    <a:pt x="93045" y="160472"/>
                  </a:cubicBezTo>
                  <a:lnTo>
                    <a:pt x="93103" y="160472"/>
                  </a:lnTo>
                  <a:cubicBezTo>
                    <a:pt x="93045" y="160356"/>
                    <a:pt x="93045" y="160241"/>
                    <a:pt x="92987" y="160183"/>
                  </a:cubicBezTo>
                  <a:close/>
                  <a:moveTo>
                    <a:pt x="457411" y="751"/>
                  </a:moveTo>
                  <a:lnTo>
                    <a:pt x="458047" y="751"/>
                  </a:lnTo>
                  <a:cubicBezTo>
                    <a:pt x="488012" y="751"/>
                    <a:pt x="514158" y="20971"/>
                    <a:pt x="521621" y="49915"/>
                  </a:cubicBezTo>
                  <a:cubicBezTo>
                    <a:pt x="523009" y="55403"/>
                    <a:pt x="523761" y="61007"/>
                    <a:pt x="523761" y="66553"/>
                  </a:cubicBezTo>
                  <a:cubicBezTo>
                    <a:pt x="523761" y="102718"/>
                    <a:pt x="494317" y="132124"/>
                    <a:pt x="458105" y="132124"/>
                  </a:cubicBezTo>
                  <a:lnTo>
                    <a:pt x="457469" y="132124"/>
                  </a:lnTo>
                  <a:cubicBezTo>
                    <a:pt x="427504" y="132124"/>
                    <a:pt x="401358" y="111904"/>
                    <a:pt x="393895" y="82960"/>
                  </a:cubicBezTo>
                  <a:cubicBezTo>
                    <a:pt x="392507" y="77472"/>
                    <a:pt x="391755" y="71868"/>
                    <a:pt x="391755" y="66322"/>
                  </a:cubicBezTo>
                  <a:cubicBezTo>
                    <a:pt x="391755" y="30157"/>
                    <a:pt x="421199" y="751"/>
                    <a:pt x="457411" y="751"/>
                  </a:cubicBezTo>
                  <a:close/>
                  <a:moveTo>
                    <a:pt x="285868" y="751"/>
                  </a:moveTo>
                  <a:lnTo>
                    <a:pt x="286621" y="751"/>
                  </a:lnTo>
                  <a:cubicBezTo>
                    <a:pt x="316601" y="751"/>
                    <a:pt x="342761" y="20971"/>
                    <a:pt x="350227" y="49915"/>
                  </a:cubicBezTo>
                  <a:cubicBezTo>
                    <a:pt x="351674" y="55403"/>
                    <a:pt x="352369" y="61007"/>
                    <a:pt x="352369" y="66553"/>
                  </a:cubicBezTo>
                  <a:cubicBezTo>
                    <a:pt x="352369" y="102718"/>
                    <a:pt x="322909" y="132124"/>
                    <a:pt x="286736" y="132124"/>
                  </a:cubicBezTo>
                  <a:lnTo>
                    <a:pt x="286100" y="132124"/>
                  </a:lnTo>
                  <a:cubicBezTo>
                    <a:pt x="256119" y="132124"/>
                    <a:pt x="229959" y="111846"/>
                    <a:pt x="222493" y="82845"/>
                  </a:cubicBezTo>
                  <a:cubicBezTo>
                    <a:pt x="221046" y="77414"/>
                    <a:pt x="220351" y="71810"/>
                    <a:pt x="220351" y="66264"/>
                  </a:cubicBezTo>
                  <a:cubicBezTo>
                    <a:pt x="220351" y="30157"/>
                    <a:pt x="249753" y="751"/>
                    <a:pt x="285868" y="751"/>
                  </a:cubicBezTo>
                  <a:close/>
                  <a:moveTo>
                    <a:pt x="114639" y="751"/>
                  </a:moveTo>
                  <a:lnTo>
                    <a:pt x="115275" y="751"/>
                  </a:lnTo>
                  <a:cubicBezTo>
                    <a:pt x="145256" y="751"/>
                    <a:pt x="171416" y="20971"/>
                    <a:pt x="178882" y="49915"/>
                  </a:cubicBezTo>
                  <a:cubicBezTo>
                    <a:pt x="180329" y="55403"/>
                    <a:pt x="181024" y="61007"/>
                    <a:pt x="181024" y="66553"/>
                  </a:cubicBezTo>
                  <a:cubicBezTo>
                    <a:pt x="181024" y="102718"/>
                    <a:pt x="151564" y="132124"/>
                    <a:pt x="115333" y="132124"/>
                  </a:cubicBezTo>
                  <a:lnTo>
                    <a:pt x="114754" y="132124"/>
                  </a:lnTo>
                  <a:cubicBezTo>
                    <a:pt x="84774" y="132124"/>
                    <a:pt x="58614" y="111904"/>
                    <a:pt x="51148" y="82960"/>
                  </a:cubicBezTo>
                  <a:cubicBezTo>
                    <a:pt x="49701" y="77472"/>
                    <a:pt x="49006" y="71868"/>
                    <a:pt x="49006" y="66322"/>
                  </a:cubicBezTo>
                  <a:cubicBezTo>
                    <a:pt x="49006" y="30157"/>
                    <a:pt x="78466" y="751"/>
                    <a:pt x="114639" y="751"/>
                  </a:cubicBezTo>
                  <a:close/>
                  <a:moveTo>
                    <a:pt x="457410" y="423"/>
                  </a:moveTo>
                  <a:cubicBezTo>
                    <a:pt x="420880" y="423"/>
                    <a:pt x="391355" y="29894"/>
                    <a:pt x="391355" y="66356"/>
                  </a:cubicBezTo>
                  <a:cubicBezTo>
                    <a:pt x="391355" y="72135"/>
                    <a:pt x="392108" y="77740"/>
                    <a:pt x="393497" y="83056"/>
                  </a:cubicBezTo>
                  <a:cubicBezTo>
                    <a:pt x="400849" y="111487"/>
                    <a:pt x="426669" y="132521"/>
                    <a:pt x="457468" y="132521"/>
                  </a:cubicBezTo>
                  <a:lnTo>
                    <a:pt x="457815" y="132521"/>
                  </a:lnTo>
                  <a:lnTo>
                    <a:pt x="458104" y="132521"/>
                  </a:lnTo>
                  <a:cubicBezTo>
                    <a:pt x="494634" y="132521"/>
                    <a:pt x="524159" y="103050"/>
                    <a:pt x="524159" y="66587"/>
                  </a:cubicBezTo>
                  <a:cubicBezTo>
                    <a:pt x="524159" y="60809"/>
                    <a:pt x="523406" y="55204"/>
                    <a:pt x="522017" y="49887"/>
                  </a:cubicBezTo>
                  <a:cubicBezTo>
                    <a:pt x="514665" y="21457"/>
                    <a:pt x="488845" y="423"/>
                    <a:pt x="458046" y="423"/>
                  </a:cubicBezTo>
                  <a:lnTo>
                    <a:pt x="457699" y="423"/>
                  </a:lnTo>
                  <a:close/>
                  <a:moveTo>
                    <a:pt x="114646" y="423"/>
                  </a:moveTo>
                  <a:cubicBezTo>
                    <a:pt x="78190" y="423"/>
                    <a:pt x="48620" y="29894"/>
                    <a:pt x="48620" y="66356"/>
                  </a:cubicBezTo>
                  <a:cubicBezTo>
                    <a:pt x="48620" y="72135"/>
                    <a:pt x="49372" y="77740"/>
                    <a:pt x="50761" y="83056"/>
                  </a:cubicBezTo>
                  <a:cubicBezTo>
                    <a:pt x="58110" y="111487"/>
                    <a:pt x="83977" y="132521"/>
                    <a:pt x="114762" y="132521"/>
                  </a:cubicBezTo>
                  <a:lnTo>
                    <a:pt x="115051" y="132521"/>
                  </a:lnTo>
                  <a:lnTo>
                    <a:pt x="115340" y="132521"/>
                  </a:lnTo>
                  <a:cubicBezTo>
                    <a:pt x="151854" y="132521"/>
                    <a:pt x="181424" y="103050"/>
                    <a:pt x="181424" y="66587"/>
                  </a:cubicBezTo>
                  <a:cubicBezTo>
                    <a:pt x="181424" y="60809"/>
                    <a:pt x="180614" y="55204"/>
                    <a:pt x="179225" y="49887"/>
                  </a:cubicBezTo>
                  <a:cubicBezTo>
                    <a:pt x="171934" y="21457"/>
                    <a:pt x="146067" y="423"/>
                    <a:pt x="115282" y="423"/>
                  </a:cubicBezTo>
                  <a:lnTo>
                    <a:pt x="114993" y="423"/>
                  </a:lnTo>
                  <a:close/>
                  <a:moveTo>
                    <a:pt x="286036" y="397"/>
                  </a:moveTo>
                  <a:cubicBezTo>
                    <a:pt x="249522" y="282"/>
                    <a:pt x="219952" y="29874"/>
                    <a:pt x="219952" y="66286"/>
                  </a:cubicBezTo>
                  <a:cubicBezTo>
                    <a:pt x="219952" y="72066"/>
                    <a:pt x="220762" y="77672"/>
                    <a:pt x="222151" y="82990"/>
                  </a:cubicBezTo>
                  <a:cubicBezTo>
                    <a:pt x="229442" y="111484"/>
                    <a:pt x="255309" y="132522"/>
                    <a:pt x="286094" y="132522"/>
                  </a:cubicBezTo>
                  <a:lnTo>
                    <a:pt x="286383" y="132522"/>
                  </a:lnTo>
                  <a:lnTo>
                    <a:pt x="286730" y="132522"/>
                  </a:lnTo>
                  <a:cubicBezTo>
                    <a:pt x="323186" y="132522"/>
                    <a:pt x="352756" y="103045"/>
                    <a:pt x="352756" y="66575"/>
                  </a:cubicBezTo>
                  <a:cubicBezTo>
                    <a:pt x="352756" y="60796"/>
                    <a:pt x="352004" y="55189"/>
                    <a:pt x="350615" y="49872"/>
                  </a:cubicBezTo>
                  <a:cubicBezTo>
                    <a:pt x="343266" y="21436"/>
                    <a:pt x="317399" y="397"/>
                    <a:pt x="286614" y="397"/>
                  </a:cubicBezTo>
                  <a:lnTo>
                    <a:pt x="286325" y="397"/>
                  </a:lnTo>
                  <a:close/>
                  <a:moveTo>
                    <a:pt x="457411" y="0"/>
                  </a:moveTo>
                  <a:lnTo>
                    <a:pt x="458047" y="0"/>
                  </a:lnTo>
                  <a:cubicBezTo>
                    <a:pt x="488359" y="0"/>
                    <a:pt x="514795" y="20451"/>
                    <a:pt x="522315" y="49741"/>
                  </a:cubicBezTo>
                  <a:cubicBezTo>
                    <a:pt x="523761" y="55230"/>
                    <a:pt x="524513" y="60891"/>
                    <a:pt x="524513" y="66553"/>
                  </a:cubicBezTo>
                  <a:cubicBezTo>
                    <a:pt x="524513" y="103122"/>
                    <a:pt x="494722" y="132875"/>
                    <a:pt x="458105" y="132875"/>
                  </a:cubicBezTo>
                  <a:lnTo>
                    <a:pt x="457469" y="132875"/>
                  </a:lnTo>
                  <a:cubicBezTo>
                    <a:pt x="427157" y="132875"/>
                    <a:pt x="400721" y="112424"/>
                    <a:pt x="393201" y="83133"/>
                  </a:cubicBezTo>
                  <a:cubicBezTo>
                    <a:pt x="391755" y="77645"/>
                    <a:pt x="391003" y="71983"/>
                    <a:pt x="391003" y="66322"/>
                  </a:cubicBezTo>
                  <a:cubicBezTo>
                    <a:pt x="391003" y="29752"/>
                    <a:pt x="420794" y="0"/>
                    <a:pt x="457411" y="0"/>
                  </a:cubicBezTo>
                  <a:close/>
                  <a:moveTo>
                    <a:pt x="285868" y="0"/>
                  </a:moveTo>
                  <a:lnTo>
                    <a:pt x="286621" y="0"/>
                  </a:lnTo>
                  <a:cubicBezTo>
                    <a:pt x="316948" y="0"/>
                    <a:pt x="343456" y="20451"/>
                    <a:pt x="350980" y="49741"/>
                  </a:cubicBezTo>
                  <a:cubicBezTo>
                    <a:pt x="352427" y="55287"/>
                    <a:pt x="353179" y="60891"/>
                    <a:pt x="353179" y="66553"/>
                  </a:cubicBezTo>
                  <a:cubicBezTo>
                    <a:pt x="353179" y="103122"/>
                    <a:pt x="323372" y="132875"/>
                    <a:pt x="286736" y="132875"/>
                  </a:cubicBezTo>
                  <a:lnTo>
                    <a:pt x="286100" y="132875"/>
                  </a:lnTo>
                  <a:cubicBezTo>
                    <a:pt x="255772" y="132875"/>
                    <a:pt x="229322" y="112366"/>
                    <a:pt x="221740" y="83076"/>
                  </a:cubicBezTo>
                  <a:cubicBezTo>
                    <a:pt x="220294" y="77530"/>
                    <a:pt x="219599" y="71868"/>
                    <a:pt x="219599" y="66264"/>
                  </a:cubicBezTo>
                  <a:cubicBezTo>
                    <a:pt x="219599" y="29695"/>
                    <a:pt x="249348" y="0"/>
                    <a:pt x="285868" y="0"/>
                  </a:cubicBezTo>
                  <a:close/>
                  <a:moveTo>
                    <a:pt x="114639" y="0"/>
                  </a:moveTo>
                  <a:lnTo>
                    <a:pt x="115275" y="0"/>
                  </a:lnTo>
                  <a:cubicBezTo>
                    <a:pt x="145603" y="0"/>
                    <a:pt x="172053" y="20451"/>
                    <a:pt x="179635" y="49741"/>
                  </a:cubicBezTo>
                  <a:cubicBezTo>
                    <a:pt x="181081" y="55230"/>
                    <a:pt x="181776" y="60891"/>
                    <a:pt x="181776" y="66553"/>
                  </a:cubicBezTo>
                  <a:cubicBezTo>
                    <a:pt x="181776" y="103122"/>
                    <a:pt x="151969" y="132875"/>
                    <a:pt x="115333" y="132875"/>
                  </a:cubicBezTo>
                  <a:lnTo>
                    <a:pt x="114754" y="132875"/>
                  </a:lnTo>
                  <a:cubicBezTo>
                    <a:pt x="84427" y="132875"/>
                    <a:pt x="57919" y="112424"/>
                    <a:pt x="50395" y="83133"/>
                  </a:cubicBezTo>
                  <a:cubicBezTo>
                    <a:pt x="48948" y="77645"/>
                    <a:pt x="48196" y="71983"/>
                    <a:pt x="48196" y="66322"/>
                  </a:cubicBezTo>
                  <a:cubicBezTo>
                    <a:pt x="48196" y="29752"/>
                    <a:pt x="78003" y="0"/>
                    <a:pt x="114639" y="0"/>
                  </a:cubicBezTo>
                  <a:close/>
                </a:path>
              </a:pathLst>
            </a:custGeom>
            <a:solidFill>
              <a:schemeClr val="accent1"/>
            </a:solidFill>
            <a:ln>
              <a:noFill/>
            </a:ln>
          </p:spPr>
          <p:txBody>
            <a:bodyPr/>
            <a:lstStyle/>
            <a:p>
              <a:endParaRPr lang="zh-CN" altLang="en-US"/>
            </a:p>
          </p:txBody>
        </p:sp>
        <p:sp>
          <p:nvSpPr>
            <p:cNvPr id="95" name="弧形 94">
              <a:extLst>
                <a:ext uri="{FF2B5EF4-FFF2-40B4-BE49-F238E27FC236}">
                  <a16:creationId xmlns:a16="http://schemas.microsoft.com/office/drawing/2014/main" xmlns="" id="{B23D4315-E921-4CA4-B1C3-4803F8DB03B7}"/>
                </a:ext>
              </a:extLst>
            </p:cNvPr>
            <p:cNvSpPr/>
            <p:nvPr/>
          </p:nvSpPr>
          <p:spPr>
            <a:xfrm>
              <a:off x="673155" y="3015048"/>
              <a:ext cx="402404" cy="402402"/>
            </a:xfrm>
            <a:prstGeom prst="arc">
              <a:avLst>
                <a:gd name="adj1" fmla="val 2328439"/>
                <a:gd name="adj2" fmla="val 19135100"/>
              </a:avLst>
            </a:prstGeom>
            <a:ln w="12700">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6" name="椭圆 95">
              <a:extLst>
                <a:ext uri="{FF2B5EF4-FFF2-40B4-BE49-F238E27FC236}">
                  <a16:creationId xmlns:a16="http://schemas.microsoft.com/office/drawing/2014/main" xmlns="" id="{30429382-730B-4C02-BA84-63B3C730B877}"/>
                </a:ext>
              </a:extLst>
            </p:cNvPr>
            <p:cNvSpPr/>
            <p:nvPr/>
          </p:nvSpPr>
          <p:spPr>
            <a:xfrm>
              <a:off x="1008412" y="3066106"/>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a:extLst>
                <a:ext uri="{FF2B5EF4-FFF2-40B4-BE49-F238E27FC236}">
                  <a16:creationId xmlns:a16="http://schemas.microsoft.com/office/drawing/2014/main" xmlns="" id="{3A004AF8-04FA-43DF-900C-2A532A744F25}"/>
                </a:ext>
              </a:extLst>
            </p:cNvPr>
            <p:cNvSpPr/>
            <p:nvPr/>
          </p:nvSpPr>
          <p:spPr>
            <a:xfrm>
              <a:off x="1008412" y="3317944"/>
              <a:ext cx="39418" cy="394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98" name="直接连接符 97">
            <a:extLst>
              <a:ext uri="{FF2B5EF4-FFF2-40B4-BE49-F238E27FC236}">
                <a16:creationId xmlns:a16="http://schemas.microsoft.com/office/drawing/2014/main" xmlns="" id="{5BEC0B00-B555-451A-8BAE-1CCA6539743F}"/>
              </a:ext>
            </a:extLst>
          </p:cNvPr>
          <p:cNvCxnSpPr>
            <a:cxnSpLocks/>
          </p:cNvCxnSpPr>
          <p:nvPr/>
        </p:nvCxnSpPr>
        <p:spPr>
          <a:xfrm>
            <a:off x="673155" y="2231462"/>
            <a:ext cx="2822520" cy="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a16="http://schemas.microsoft.com/office/drawing/2014/main" xmlns="" id="{04FBAD60-CA71-4302-B6DF-C19C95B366DE}"/>
              </a:ext>
            </a:extLst>
          </p:cNvPr>
          <p:cNvCxnSpPr>
            <a:cxnSpLocks/>
          </p:cNvCxnSpPr>
          <p:nvPr/>
        </p:nvCxnSpPr>
        <p:spPr>
          <a:xfrm>
            <a:off x="673155" y="2845653"/>
            <a:ext cx="2861452" cy="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07" name="iṧlíḑê">
            <a:extLst>
              <a:ext uri="{FF2B5EF4-FFF2-40B4-BE49-F238E27FC236}">
                <a16:creationId xmlns:a16="http://schemas.microsoft.com/office/drawing/2014/main" xmlns="" id="{BB8E4FC7-FAE7-461B-876A-1C16E0550D99}"/>
              </a:ext>
            </a:extLst>
          </p:cNvPr>
          <p:cNvSpPr/>
          <p:nvPr/>
        </p:nvSpPr>
        <p:spPr bwMode="auto">
          <a:xfrm>
            <a:off x="2506292" y="6236699"/>
            <a:ext cx="3180134" cy="1689758"/>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pic>
        <p:nvPicPr>
          <p:cNvPr id="112" name="图片 111">
            <a:extLst>
              <a:ext uri="{FF2B5EF4-FFF2-40B4-BE49-F238E27FC236}">
                <a16:creationId xmlns:a16="http://schemas.microsoft.com/office/drawing/2014/main" xmlns="" id="{0FE7040B-4D71-400C-BC93-03898882871F}"/>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3488079" y="1635517"/>
            <a:ext cx="2492156" cy="1661437"/>
          </a:xfrm>
          <a:prstGeom prst="roundRect">
            <a:avLst>
              <a:gd name="adj" fmla="val 6196"/>
            </a:avLst>
          </a:prstGeom>
        </p:spPr>
      </p:pic>
      <p:pic>
        <p:nvPicPr>
          <p:cNvPr id="113" name="图片 112">
            <a:extLst>
              <a:ext uri="{FF2B5EF4-FFF2-40B4-BE49-F238E27FC236}">
                <a16:creationId xmlns:a16="http://schemas.microsoft.com/office/drawing/2014/main" xmlns="" id="{6FC25F5A-11BC-4248-8E7A-62D98F51FC51}"/>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6092440" y="1635517"/>
            <a:ext cx="2492156" cy="1661437"/>
          </a:xfrm>
          <a:prstGeom prst="roundRect">
            <a:avLst>
              <a:gd name="adj" fmla="val 6196"/>
            </a:avLst>
          </a:prstGeom>
        </p:spPr>
      </p:pic>
    </p:spTree>
    <p:extLst>
      <p:ext uri="{BB962C8B-B14F-4D97-AF65-F5344CB8AC3E}">
        <p14:creationId xmlns:p14="http://schemas.microsoft.com/office/powerpoint/2010/main" val="257042130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矩形: 圆角 117">
            <a:extLst>
              <a:ext uri="{FF2B5EF4-FFF2-40B4-BE49-F238E27FC236}">
                <a16:creationId xmlns:a16="http://schemas.microsoft.com/office/drawing/2014/main" xmlns="" id="{01B67043-2C93-471B-A2BA-10E124A7F403}"/>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119" name="矩形 118">
            <a:extLst>
              <a:ext uri="{FF2B5EF4-FFF2-40B4-BE49-F238E27FC236}">
                <a16:creationId xmlns:a16="http://schemas.microsoft.com/office/drawing/2014/main" xmlns="" id="{BCB807E3-1B7A-4769-A52A-3CD672796DD7}"/>
              </a:ext>
            </a:extLst>
          </p:cNvPr>
          <p:cNvSpPr/>
          <p:nvPr/>
        </p:nvSpPr>
        <p:spPr>
          <a:xfrm>
            <a:off x="1758572" y="994654"/>
            <a:ext cx="5626861" cy="452432"/>
          </a:xfrm>
          <a:prstGeom prst="rect">
            <a:avLst/>
          </a:prstGeom>
        </p:spPr>
        <p:txBody>
          <a:bodyPr wrap="none">
            <a:spAutoFit/>
          </a:bodyPr>
          <a:lstStyle/>
          <a:p>
            <a:pPr lvl="0" algn="ctr" defTabSz="914400">
              <a:lnSpc>
                <a:spcPct val="90000"/>
              </a:lnSpc>
              <a:spcBef>
                <a:spcPts val="1000"/>
              </a:spcBef>
              <a:defRPr/>
            </a:pPr>
            <a:r>
              <a:rPr lang="zh-CN" altLang="en-US" sz="2600" b="1" kern="0" spc="100" dirty="0">
                <a:solidFill>
                  <a:prstClr val="white"/>
                </a:solidFill>
                <a:effectLst>
                  <a:outerShdw blurRad="190500" dist="50800" dir="5400000" algn="ctr" rotWithShape="0">
                    <a:srgbClr val="E44913">
                      <a:alpha val="60000"/>
                    </a:srgbClr>
                  </a:outerShdw>
                </a:effectLst>
                <a:sym typeface="+mn-ea"/>
              </a:rPr>
              <a:t>本页面可放置两张图片和</a:t>
            </a:r>
            <a:r>
              <a:rPr lang="en-US" altLang="zh-CN" sz="2600" b="1" kern="0" spc="100" dirty="0">
                <a:solidFill>
                  <a:prstClr val="white"/>
                </a:solidFill>
                <a:effectLst>
                  <a:outerShdw blurRad="190500" dist="50800" dir="5400000" algn="ctr" rotWithShape="0">
                    <a:srgbClr val="E44913">
                      <a:alpha val="60000"/>
                    </a:srgbClr>
                  </a:outerShdw>
                </a:effectLst>
                <a:sym typeface="+mn-ea"/>
              </a:rPr>
              <a:t>3-5</a:t>
            </a:r>
            <a:r>
              <a:rPr lang="zh-CN" altLang="en-US" sz="2600" b="1" kern="0" spc="100" dirty="0">
                <a:solidFill>
                  <a:prstClr val="white"/>
                </a:solidFill>
                <a:effectLst>
                  <a:outerShdw blurRad="190500" dist="50800" dir="5400000" algn="ctr" rotWithShape="0">
                    <a:srgbClr val="E44913">
                      <a:alpha val="60000"/>
                    </a:srgbClr>
                  </a:outerShdw>
                </a:effectLst>
                <a:sym typeface="+mn-ea"/>
              </a:rPr>
              <a:t>段文字</a:t>
            </a:r>
          </a:p>
        </p:txBody>
      </p:sp>
      <p:sp>
        <p:nvSpPr>
          <p:cNvPr id="120" name="矩形 119">
            <a:extLst>
              <a:ext uri="{FF2B5EF4-FFF2-40B4-BE49-F238E27FC236}">
                <a16:creationId xmlns:a16="http://schemas.microsoft.com/office/drawing/2014/main" xmlns="" id="{A15E60B6-E8AA-4120-A399-87E929C5E9F2}"/>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图文页面</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118" idx="3"/>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8" name="矩形: 圆角 7">
            <a:extLst>
              <a:ext uri="{FF2B5EF4-FFF2-40B4-BE49-F238E27FC236}">
                <a16:creationId xmlns:a16="http://schemas.microsoft.com/office/drawing/2014/main" xmlns="" id="{152CD563-A75B-4E8B-B574-D02087A20A60}"/>
              </a:ext>
            </a:extLst>
          </p:cNvPr>
          <p:cNvSpPr/>
          <p:nvPr/>
        </p:nvSpPr>
        <p:spPr>
          <a:xfrm>
            <a:off x="355015" y="1554997"/>
            <a:ext cx="3197868" cy="2462433"/>
          </a:xfrm>
          <a:prstGeom prst="roundRect">
            <a:avLst>
              <a:gd name="adj" fmla="val 2960"/>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algn="ctr" defTabSz="914400"/>
            <a:endParaRPr lang="zh-CN" altLang="en-US" kern="0">
              <a:solidFill>
                <a:schemeClr val="accent5"/>
              </a:solidFill>
              <a:latin typeface="微软雅黑"/>
              <a:ea typeface="微软雅黑"/>
            </a:endParaRPr>
          </a:p>
        </p:txBody>
      </p:sp>
      <p:sp>
        <p:nvSpPr>
          <p:cNvPr id="10" name="矩形 9">
            <a:extLst>
              <a:ext uri="{FF2B5EF4-FFF2-40B4-BE49-F238E27FC236}">
                <a16:creationId xmlns:a16="http://schemas.microsoft.com/office/drawing/2014/main" xmlns="" id="{34384BEB-7990-4E48-B13C-669E6F8152C6}"/>
              </a:ext>
            </a:extLst>
          </p:cNvPr>
          <p:cNvSpPr/>
          <p:nvPr/>
        </p:nvSpPr>
        <p:spPr>
          <a:xfrm>
            <a:off x="421006" y="3577046"/>
            <a:ext cx="3069616" cy="362792"/>
          </a:xfrm>
          <a:prstGeom prst="rect">
            <a:avLst/>
          </a:prstGeom>
        </p:spPr>
        <p:txBody>
          <a:bodyPr wrap="square">
            <a:spAutoFit/>
          </a:bodyPr>
          <a:lstStyle/>
          <a:p>
            <a:pPr algn="ctr">
              <a:lnSpc>
                <a:spcPct val="120000"/>
              </a:lnSpc>
            </a:pPr>
            <a:r>
              <a:rPr lang="zh-CN" altLang="en-US" sz="1600" b="1" dirty="0">
                <a:solidFill>
                  <a:schemeClr val="accent4"/>
                </a:solidFill>
              </a:rPr>
              <a:t>图片介绍文字</a:t>
            </a:r>
          </a:p>
        </p:txBody>
      </p:sp>
      <p:sp>
        <p:nvSpPr>
          <p:cNvPr id="12" name="矩形: 圆角 11">
            <a:extLst>
              <a:ext uri="{FF2B5EF4-FFF2-40B4-BE49-F238E27FC236}">
                <a16:creationId xmlns:a16="http://schemas.microsoft.com/office/drawing/2014/main" xmlns="" id="{EB339C09-6BB5-446A-AC0D-AC026985B998}"/>
              </a:ext>
            </a:extLst>
          </p:cNvPr>
          <p:cNvSpPr/>
          <p:nvPr/>
        </p:nvSpPr>
        <p:spPr>
          <a:xfrm>
            <a:off x="355015" y="4172275"/>
            <a:ext cx="3197868" cy="2462433"/>
          </a:xfrm>
          <a:prstGeom prst="roundRect">
            <a:avLst>
              <a:gd name="adj" fmla="val 2960"/>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algn="ctr" defTabSz="914400"/>
            <a:endParaRPr lang="zh-CN" altLang="en-US" kern="0">
              <a:solidFill>
                <a:schemeClr val="accent5"/>
              </a:solidFill>
              <a:latin typeface="微软雅黑"/>
              <a:ea typeface="微软雅黑"/>
            </a:endParaRPr>
          </a:p>
        </p:txBody>
      </p:sp>
      <p:sp>
        <p:nvSpPr>
          <p:cNvPr id="16" name="矩形 15">
            <a:extLst>
              <a:ext uri="{FF2B5EF4-FFF2-40B4-BE49-F238E27FC236}">
                <a16:creationId xmlns:a16="http://schemas.microsoft.com/office/drawing/2014/main" xmlns="" id="{58C9E081-F941-4E9E-816C-EA45A0DF6A12}"/>
              </a:ext>
            </a:extLst>
          </p:cNvPr>
          <p:cNvSpPr/>
          <p:nvPr/>
        </p:nvSpPr>
        <p:spPr>
          <a:xfrm>
            <a:off x="718863" y="6145782"/>
            <a:ext cx="2470173" cy="362792"/>
          </a:xfrm>
          <a:prstGeom prst="rect">
            <a:avLst/>
          </a:prstGeom>
        </p:spPr>
        <p:txBody>
          <a:bodyPr wrap="square">
            <a:spAutoFit/>
          </a:bodyPr>
          <a:lstStyle/>
          <a:p>
            <a:pPr algn="ctr">
              <a:lnSpc>
                <a:spcPct val="120000"/>
              </a:lnSpc>
            </a:pPr>
            <a:r>
              <a:rPr lang="zh-CN" altLang="en-US" sz="1600" b="1" dirty="0">
                <a:solidFill>
                  <a:schemeClr val="accent4"/>
                </a:solidFill>
              </a:rPr>
              <a:t>图片介绍文字</a:t>
            </a:r>
          </a:p>
        </p:txBody>
      </p:sp>
      <p:sp>
        <p:nvSpPr>
          <p:cNvPr id="19" name="矩形: 圆角 18">
            <a:extLst>
              <a:ext uri="{FF2B5EF4-FFF2-40B4-BE49-F238E27FC236}">
                <a16:creationId xmlns:a16="http://schemas.microsoft.com/office/drawing/2014/main" xmlns="" id="{85853C7A-B463-4B20-AC89-0BAF429EBA52}"/>
              </a:ext>
            </a:extLst>
          </p:cNvPr>
          <p:cNvSpPr/>
          <p:nvPr/>
        </p:nvSpPr>
        <p:spPr>
          <a:xfrm>
            <a:off x="4107998" y="1720645"/>
            <a:ext cx="4518258" cy="955995"/>
          </a:xfrm>
          <a:prstGeom prst="roundRect">
            <a:avLst>
              <a:gd name="adj" fmla="val 50000"/>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algn="ctr" defTabSz="914400"/>
            <a:endParaRPr lang="zh-CN" altLang="en-US" kern="0">
              <a:solidFill>
                <a:schemeClr val="accent5"/>
              </a:solidFill>
              <a:latin typeface="微软雅黑"/>
              <a:ea typeface="微软雅黑"/>
            </a:endParaRPr>
          </a:p>
        </p:txBody>
      </p:sp>
      <p:sp>
        <p:nvSpPr>
          <p:cNvPr id="20" name="文本框 19">
            <a:extLst>
              <a:ext uri="{FF2B5EF4-FFF2-40B4-BE49-F238E27FC236}">
                <a16:creationId xmlns:a16="http://schemas.microsoft.com/office/drawing/2014/main" xmlns="" id="{8F283E17-E5C0-422E-82CA-0AB6F035BFA2}"/>
              </a:ext>
            </a:extLst>
          </p:cNvPr>
          <p:cNvSpPr txBox="1"/>
          <p:nvPr>
            <p:custDataLst>
              <p:tags r:id="rId2"/>
            </p:custDataLst>
          </p:nvPr>
        </p:nvSpPr>
        <p:spPr>
          <a:xfrm>
            <a:off x="5000425" y="2072693"/>
            <a:ext cx="2806339" cy="314958"/>
          </a:xfrm>
          <a:prstGeom prst="rect">
            <a:avLst/>
          </a:prstGeom>
          <a:noFill/>
        </p:spPr>
        <p:txBody>
          <a:bodyPr wrap="square" rtlCol="0">
            <a:spAutoFit/>
          </a:bodyPr>
          <a:lstStyle/>
          <a:p>
            <a:pPr marR="0" lvl="0" defTabSz="914400" rtl="0" fontAlgn="auto">
              <a:lnSpc>
                <a:spcPct val="70000"/>
              </a:lnSpc>
              <a:spcBef>
                <a:spcPts val="0"/>
              </a:spcBef>
              <a:spcAft>
                <a:spcPts val="0"/>
              </a:spcAft>
              <a:buClrTx/>
              <a:buSzTx/>
              <a:buFont typeface="Wingdings" panose="05000000000000000000" charset="0"/>
              <a:buNone/>
              <a:defRPr/>
            </a:pPr>
            <a:r>
              <a:rPr kumimoji="0" lang="zh-CN" altLang="en-US" sz="2000" i="0" u="none" strike="noStrike" kern="1200" cap="none" spc="0" normalizeH="0" baseline="0" dirty="0">
                <a:solidFill>
                  <a:schemeClr val="tx1">
                    <a:lumMod val="85000"/>
                    <a:lumOff val="15000"/>
                  </a:schemeClr>
                </a:solidFill>
                <a:latin typeface="微软雅黑" panose="020B0503020204020204" pitchFamily="34" charset="-122"/>
                <a:ea typeface="微软雅黑" panose="020B0503020204020204" pitchFamily="34" charset="-122"/>
                <a:sym typeface="+mn-ea"/>
              </a:rPr>
              <a:t>第</a:t>
            </a:r>
            <a:r>
              <a:rPr kumimoji="0" lang="en-US" altLang="zh-CN" sz="2000" i="0" u="none" strike="noStrike" kern="1200" cap="none" spc="0" normalizeH="0" baseline="0" dirty="0">
                <a:solidFill>
                  <a:schemeClr val="tx1">
                    <a:lumMod val="85000"/>
                    <a:lumOff val="15000"/>
                  </a:schemeClr>
                </a:solidFill>
                <a:latin typeface="微软雅黑" panose="020B0503020204020204" pitchFamily="34" charset="-122"/>
                <a:ea typeface="微软雅黑" panose="020B0503020204020204" pitchFamily="34" charset="-122"/>
                <a:sym typeface="+mn-ea"/>
              </a:rPr>
              <a:t>1</a:t>
            </a:r>
            <a:r>
              <a:rPr kumimoji="0" lang="zh-CN" altLang="en-US" sz="2000" i="0" u="none" strike="noStrike" kern="1200" cap="none" spc="0" normalizeH="0" baseline="0" dirty="0">
                <a:solidFill>
                  <a:schemeClr val="tx1">
                    <a:lumMod val="85000"/>
                    <a:lumOff val="15000"/>
                  </a:schemeClr>
                </a:solidFill>
                <a:latin typeface="微软雅黑" panose="020B0503020204020204" pitchFamily="34" charset="-122"/>
                <a:ea typeface="微软雅黑" panose="020B0503020204020204" pitchFamily="34" charset="-122"/>
                <a:sym typeface="+mn-ea"/>
              </a:rPr>
              <a:t>段文字内容</a:t>
            </a:r>
            <a:endParaRPr kumimoji="0" lang="zh-CN" altLang="en-US" sz="2000" i="0" u="none" strike="noStrike" kern="1200" cap="none" spc="0" normalizeH="0" baseline="0" noProof="0" dirty="0">
              <a:ln>
                <a:noFill/>
              </a:ln>
              <a:solidFill>
                <a:schemeClr val="tx1">
                  <a:lumMod val="85000"/>
                  <a:lumOff val="15000"/>
                </a:schemeClr>
              </a:solidFill>
              <a:effectLst/>
              <a:uLnTx/>
              <a:uFillTx/>
              <a:latin typeface="微软雅黑" panose="020B0503020204020204" pitchFamily="34" charset="-122"/>
              <a:ea typeface="微软雅黑" panose="020B0503020204020204" pitchFamily="34" charset="-122"/>
              <a:sym typeface="+mn-ea"/>
            </a:endParaRPr>
          </a:p>
        </p:txBody>
      </p:sp>
      <p:sp>
        <p:nvSpPr>
          <p:cNvPr id="21" name="椭圆 20">
            <a:extLst>
              <a:ext uri="{FF2B5EF4-FFF2-40B4-BE49-F238E27FC236}">
                <a16:creationId xmlns:a16="http://schemas.microsoft.com/office/drawing/2014/main" xmlns="" id="{D488DC31-1760-4F7B-8125-9F2D10B83298}"/>
              </a:ext>
            </a:extLst>
          </p:cNvPr>
          <p:cNvSpPr/>
          <p:nvPr/>
        </p:nvSpPr>
        <p:spPr>
          <a:xfrm>
            <a:off x="4227437" y="1838697"/>
            <a:ext cx="710133" cy="710133"/>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微软雅黑"/>
              <a:ea typeface="微软雅黑"/>
            </a:endParaRPr>
          </a:p>
        </p:txBody>
      </p:sp>
      <p:sp>
        <p:nvSpPr>
          <p:cNvPr id="22" name="hierarchical-square-structure_17487">
            <a:extLst>
              <a:ext uri="{FF2B5EF4-FFF2-40B4-BE49-F238E27FC236}">
                <a16:creationId xmlns:a16="http://schemas.microsoft.com/office/drawing/2014/main" xmlns="" id="{086CC375-CABD-4553-898E-097673BD8212}"/>
              </a:ext>
            </a:extLst>
          </p:cNvPr>
          <p:cNvSpPr>
            <a:spLocks noChangeAspect="1"/>
          </p:cNvSpPr>
          <p:nvPr/>
        </p:nvSpPr>
        <p:spPr bwMode="auto">
          <a:xfrm>
            <a:off x="4389434" y="2045227"/>
            <a:ext cx="386138" cy="297072"/>
          </a:xfrm>
          <a:custGeom>
            <a:avLst/>
            <a:gdLst>
              <a:gd name="T0" fmla="*/ 225185 h 604667"/>
              <a:gd name="T1" fmla="*/ 225185 h 604667"/>
              <a:gd name="T2" fmla="*/ 225185 h 604667"/>
              <a:gd name="T3" fmla="*/ 225185 h 604667"/>
              <a:gd name="T4" fmla="*/ 225185 h 604667"/>
              <a:gd name="T5" fmla="*/ 225185 h 604667"/>
              <a:gd name="T6" fmla="*/ 225185 h 604667"/>
              <a:gd name="T7" fmla="*/ 225185 h 604667"/>
              <a:gd name="T8" fmla="*/ 225185 h 604667"/>
              <a:gd name="T9" fmla="*/ 225185 h 604667"/>
              <a:gd name="T10" fmla="*/ 225185 h 604667"/>
              <a:gd name="T11" fmla="*/ 225185 h 604667"/>
              <a:gd name="T12" fmla="*/ 225185 h 604667"/>
              <a:gd name="T13" fmla="*/ 225185 h 604667"/>
              <a:gd name="T14" fmla="*/ 225185 h 604667"/>
              <a:gd name="T15" fmla="*/ 225185 h 604667"/>
              <a:gd name="T16" fmla="*/ 225185 h 604667"/>
              <a:gd name="T17" fmla="*/ 225185 h 604667"/>
              <a:gd name="T18" fmla="*/ 225185 h 604667"/>
              <a:gd name="T19" fmla="*/ 225185 h 604667"/>
              <a:gd name="T20" fmla="*/ 225185 h 604667"/>
              <a:gd name="T21" fmla="*/ 225185 h 604667"/>
              <a:gd name="T22" fmla="*/ 225185 h 604667"/>
              <a:gd name="T23" fmla="*/ 225185 h 604667"/>
              <a:gd name="T24" fmla="*/ 225185 h 604667"/>
              <a:gd name="T25" fmla="*/ 225185 h 604667"/>
              <a:gd name="T26" fmla="*/ 225185 h 604667"/>
              <a:gd name="T27" fmla="*/ 225185 h 604667"/>
              <a:gd name="T28" fmla="*/ 225185 h 604667"/>
              <a:gd name="T29" fmla="*/ 225185 h 604667"/>
              <a:gd name="T30" fmla="*/ 225185 h 604667"/>
              <a:gd name="T31" fmla="*/ 225185 h 604667"/>
              <a:gd name="T32" fmla="*/ 225185 h 604667"/>
              <a:gd name="T33" fmla="*/ 225185 h 604667"/>
              <a:gd name="T34" fmla="*/ 225185 h 604667"/>
              <a:gd name="T35" fmla="*/ 225185 h 604667"/>
              <a:gd name="T36" fmla="*/ 225185 h 604667"/>
              <a:gd name="T37" fmla="*/ 225185 h 604667"/>
              <a:gd name="T38" fmla="*/ 225185 h 604667"/>
              <a:gd name="T39" fmla="*/ 225185 h 604667"/>
              <a:gd name="T40" fmla="*/ 225185 h 604667"/>
              <a:gd name="T41" fmla="*/ 225185 h 604667"/>
              <a:gd name="T42" fmla="*/ 225185 h 604667"/>
              <a:gd name="T43" fmla="*/ 225185 h 604667"/>
              <a:gd name="T44" fmla="*/ 225185 h 604667"/>
              <a:gd name="T45" fmla="*/ 225185 h 604667"/>
              <a:gd name="T46" fmla="*/ 225185 h 604667"/>
              <a:gd name="T47" fmla="*/ 225185 h 604667"/>
              <a:gd name="T48" fmla="*/ 225185 h 604667"/>
              <a:gd name="T49" fmla="*/ 225185 h 604667"/>
              <a:gd name="T50" fmla="*/ 225185 h 604667"/>
              <a:gd name="T51" fmla="*/ 225185 h 604667"/>
              <a:gd name="T52" fmla="*/ 225185 h 604667"/>
              <a:gd name="T53" fmla="*/ 225185 h 604667"/>
              <a:gd name="T54" fmla="*/ 225185 h 604667"/>
              <a:gd name="T55" fmla="*/ 225185 h 604667"/>
              <a:gd name="T56" fmla="*/ 225185 h 604667"/>
              <a:gd name="T57" fmla="*/ 225185 h 604667"/>
              <a:gd name="T58" fmla="*/ 225185 h 604667"/>
              <a:gd name="T59" fmla="*/ 225185 h 604667"/>
              <a:gd name="T60" fmla="*/ 225185 h 604667"/>
              <a:gd name="T61" fmla="*/ 225185 h 604667"/>
              <a:gd name="T62" fmla="*/ 225185 h 604667"/>
              <a:gd name="T63" fmla="*/ 225185 h 604667"/>
              <a:gd name="T64" fmla="*/ 225185 h 604667"/>
              <a:gd name="T65" fmla="*/ 225185 h 604667"/>
              <a:gd name="T66" fmla="*/ 225185 h 604667"/>
              <a:gd name="T67" fmla="*/ 225185 h 604667"/>
              <a:gd name="T68" fmla="*/ 225185 h 604667"/>
              <a:gd name="T69" fmla="*/ 225185 h 604667"/>
              <a:gd name="T70" fmla="*/ 225185 h 604667"/>
              <a:gd name="T71" fmla="*/ 225185 h 604667"/>
              <a:gd name="T72" fmla="*/ 225185 h 604667"/>
              <a:gd name="T73" fmla="*/ 225185 h 604667"/>
              <a:gd name="T74" fmla="*/ 225185 h 604667"/>
              <a:gd name="T75" fmla="*/ 225185 h 604667"/>
              <a:gd name="T76" fmla="*/ 225185 h 604667"/>
              <a:gd name="T77" fmla="*/ 225185 h 604667"/>
              <a:gd name="T78" fmla="*/ 225185 h 604667"/>
              <a:gd name="T79" fmla="*/ 225185 h 604667"/>
              <a:gd name="T80" fmla="*/ 225185 h 604667"/>
              <a:gd name="T81" fmla="*/ 225185 h 604667"/>
              <a:gd name="T82" fmla="*/ 225185 h 604667"/>
              <a:gd name="T83" fmla="*/ 225185 h 604667"/>
              <a:gd name="T84" fmla="*/ 225185 h 604667"/>
              <a:gd name="T85" fmla="*/ 225185 h 604667"/>
              <a:gd name="T86" fmla="*/ 225185 h 604667"/>
              <a:gd name="T87" fmla="*/ 225185 h 604667"/>
              <a:gd name="T88" fmla="*/ 225185 h 604667"/>
              <a:gd name="T89" fmla="*/ 225185 h 604667"/>
              <a:gd name="T90" fmla="*/ 225185 h 604667"/>
              <a:gd name="T91" fmla="*/ 225185 h 604667"/>
              <a:gd name="T92" fmla="*/ 225185 h 604667"/>
              <a:gd name="T93" fmla="*/ 225185 h 604667"/>
              <a:gd name="T94" fmla="*/ 225185 h 604667"/>
              <a:gd name="T95" fmla="*/ 225185 h 604667"/>
              <a:gd name="T96" fmla="*/ 225185 h 604667"/>
              <a:gd name="T97" fmla="*/ 225185 h 604667"/>
              <a:gd name="T98" fmla="*/ 225185 h 604667"/>
              <a:gd name="T99" fmla="*/ 225185 h 604667"/>
              <a:gd name="T100" fmla="*/ 225185 h 604667"/>
              <a:gd name="T101" fmla="*/ 225185 h 604667"/>
              <a:gd name="T102" fmla="*/ 225185 h 604667"/>
              <a:gd name="T103" fmla="*/ 225185 h 604667"/>
              <a:gd name="T104" fmla="*/ 225185 h 604667"/>
              <a:gd name="T105" fmla="*/ 225185 h 604667"/>
              <a:gd name="T106" fmla="*/ 225185 h 604667"/>
              <a:gd name="T107" fmla="*/ 225185 h 604667"/>
              <a:gd name="T108" fmla="*/ 225185 h 604667"/>
              <a:gd name="T109" fmla="*/ 225185 h 604667"/>
              <a:gd name="T110" fmla="*/ 225185 h 604667"/>
              <a:gd name="T111" fmla="*/ 225185 h 604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67" h="3673">
                <a:moveTo>
                  <a:pt x="4767" y="2763"/>
                </a:moveTo>
                <a:lnTo>
                  <a:pt x="4767" y="3376"/>
                </a:lnTo>
                <a:lnTo>
                  <a:pt x="2755" y="3376"/>
                </a:lnTo>
                <a:lnTo>
                  <a:pt x="2755" y="2763"/>
                </a:lnTo>
                <a:lnTo>
                  <a:pt x="4767" y="2763"/>
                </a:lnTo>
                <a:close/>
                <a:moveTo>
                  <a:pt x="2536" y="475"/>
                </a:moveTo>
                <a:cubicBezTo>
                  <a:pt x="2536" y="415"/>
                  <a:pt x="2585" y="366"/>
                  <a:pt x="2645" y="366"/>
                </a:cubicBezTo>
                <a:cubicBezTo>
                  <a:pt x="2705" y="366"/>
                  <a:pt x="2754" y="415"/>
                  <a:pt x="2754" y="475"/>
                </a:cubicBezTo>
                <a:lnTo>
                  <a:pt x="2754" y="604"/>
                </a:lnTo>
                <a:lnTo>
                  <a:pt x="2536" y="604"/>
                </a:lnTo>
                <a:lnTo>
                  <a:pt x="2536" y="475"/>
                </a:lnTo>
                <a:close/>
                <a:moveTo>
                  <a:pt x="2483" y="475"/>
                </a:moveTo>
                <a:lnTo>
                  <a:pt x="2483" y="614"/>
                </a:lnTo>
                <a:lnTo>
                  <a:pt x="2209" y="614"/>
                </a:lnTo>
                <a:lnTo>
                  <a:pt x="2209" y="475"/>
                </a:lnTo>
                <a:cubicBezTo>
                  <a:pt x="2209" y="386"/>
                  <a:pt x="2136" y="313"/>
                  <a:pt x="2047" y="313"/>
                </a:cubicBezTo>
                <a:cubicBezTo>
                  <a:pt x="1957" y="313"/>
                  <a:pt x="1884" y="386"/>
                  <a:pt x="1884" y="475"/>
                </a:cubicBezTo>
                <a:lnTo>
                  <a:pt x="1884" y="614"/>
                </a:lnTo>
                <a:lnTo>
                  <a:pt x="1754" y="614"/>
                </a:lnTo>
                <a:lnTo>
                  <a:pt x="1754" y="0"/>
                </a:lnTo>
                <a:lnTo>
                  <a:pt x="2948" y="0"/>
                </a:lnTo>
                <a:lnTo>
                  <a:pt x="2948" y="614"/>
                </a:lnTo>
                <a:lnTo>
                  <a:pt x="2807" y="614"/>
                </a:lnTo>
                <a:lnTo>
                  <a:pt x="2807" y="475"/>
                </a:lnTo>
                <a:cubicBezTo>
                  <a:pt x="2807" y="386"/>
                  <a:pt x="2734" y="313"/>
                  <a:pt x="2645" y="313"/>
                </a:cubicBezTo>
                <a:cubicBezTo>
                  <a:pt x="2555" y="313"/>
                  <a:pt x="2483" y="386"/>
                  <a:pt x="2483" y="475"/>
                </a:cubicBezTo>
                <a:close/>
                <a:moveTo>
                  <a:pt x="1938" y="475"/>
                </a:moveTo>
                <a:cubicBezTo>
                  <a:pt x="1938" y="415"/>
                  <a:pt x="1987" y="366"/>
                  <a:pt x="2047" y="366"/>
                </a:cubicBezTo>
                <a:cubicBezTo>
                  <a:pt x="2107" y="366"/>
                  <a:pt x="2156" y="415"/>
                  <a:pt x="2156" y="475"/>
                </a:cubicBezTo>
                <a:lnTo>
                  <a:pt x="2156" y="604"/>
                </a:lnTo>
                <a:lnTo>
                  <a:pt x="1938" y="604"/>
                </a:lnTo>
                <a:lnTo>
                  <a:pt x="1938" y="475"/>
                </a:lnTo>
                <a:lnTo>
                  <a:pt x="1938" y="475"/>
                </a:lnTo>
                <a:close/>
                <a:moveTo>
                  <a:pt x="2678" y="1025"/>
                </a:moveTo>
                <a:lnTo>
                  <a:pt x="2678" y="1305"/>
                </a:lnTo>
                <a:lnTo>
                  <a:pt x="2008" y="1305"/>
                </a:lnTo>
                <a:lnTo>
                  <a:pt x="2008" y="1025"/>
                </a:lnTo>
                <a:lnTo>
                  <a:pt x="2678" y="1025"/>
                </a:lnTo>
                <a:close/>
                <a:moveTo>
                  <a:pt x="2678" y="1381"/>
                </a:moveTo>
                <a:lnTo>
                  <a:pt x="2678" y="1650"/>
                </a:lnTo>
                <a:lnTo>
                  <a:pt x="2008" y="1650"/>
                </a:lnTo>
                <a:lnTo>
                  <a:pt x="2008" y="1381"/>
                </a:lnTo>
                <a:lnTo>
                  <a:pt x="2678" y="1381"/>
                </a:lnTo>
                <a:close/>
                <a:moveTo>
                  <a:pt x="2678" y="1727"/>
                </a:moveTo>
                <a:lnTo>
                  <a:pt x="2678" y="1995"/>
                </a:lnTo>
                <a:lnTo>
                  <a:pt x="2008" y="1995"/>
                </a:lnTo>
                <a:lnTo>
                  <a:pt x="2008" y="1727"/>
                </a:lnTo>
                <a:lnTo>
                  <a:pt x="2678" y="1727"/>
                </a:lnTo>
                <a:close/>
                <a:moveTo>
                  <a:pt x="2678" y="2072"/>
                </a:moveTo>
                <a:lnTo>
                  <a:pt x="2678" y="2307"/>
                </a:lnTo>
                <a:lnTo>
                  <a:pt x="2008" y="2307"/>
                </a:lnTo>
                <a:lnTo>
                  <a:pt x="2008" y="2072"/>
                </a:lnTo>
                <a:lnTo>
                  <a:pt x="2678" y="2072"/>
                </a:lnTo>
                <a:close/>
                <a:moveTo>
                  <a:pt x="2678" y="2384"/>
                </a:moveTo>
                <a:lnTo>
                  <a:pt x="2678" y="2686"/>
                </a:lnTo>
                <a:lnTo>
                  <a:pt x="2008" y="2686"/>
                </a:lnTo>
                <a:lnTo>
                  <a:pt x="2008" y="2384"/>
                </a:lnTo>
                <a:lnTo>
                  <a:pt x="2678" y="2384"/>
                </a:lnTo>
                <a:close/>
                <a:moveTo>
                  <a:pt x="2678" y="2763"/>
                </a:moveTo>
                <a:lnTo>
                  <a:pt x="2678" y="3033"/>
                </a:lnTo>
                <a:lnTo>
                  <a:pt x="2008" y="3033"/>
                </a:lnTo>
                <a:lnTo>
                  <a:pt x="2008" y="2763"/>
                </a:lnTo>
                <a:lnTo>
                  <a:pt x="2678" y="2763"/>
                </a:lnTo>
                <a:close/>
                <a:moveTo>
                  <a:pt x="2678" y="3110"/>
                </a:moveTo>
                <a:lnTo>
                  <a:pt x="2678" y="3376"/>
                </a:lnTo>
                <a:lnTo>
                  <a:pt x="2008" y="3376"/>
                </a:lnTo>
                <a:lnTo>
                  <a:pt x="2008" y="3110"/>
                </a:lnTo>
                <a:lnTo>
                  <a:pt x="2678" y="3110"/>
                </a:lnTo>
                <a:close/>
                <a:moveTo>
                  <a:pt x="2678" y="3453"/>
                </a:moveTo>
                <a:lnTo>
                  <a:pt x="2678" y="3673"/>
                </a:lnTo>
                <a:lnTo>
                  <a:pt x="2008" y="3673"/>
                </a:lnTo>
                <a:lnTo>
                  <a:pt x="2008" y="3453"/>
                </a:lnTo>
                <a:lnTo>
                  <a:pt x="2678" y="3453"/>
                </a:lnTo>
                <a:close/>
                <a:moveTo>
                  <a:pt x="2008" y="949"/>
                </a:moveTo>
                <a:lnTo>
                  <a:pt x="2008" y="691"/>
                </a:lnTo>
                <a:lnTo>
                  <a:pt x="2678" y="691"/>
                </a:lnTo>
                <a:lnTo>
                  <a:pt x="2678" y="949"/>
                </a:lnTo>
                <a:lnTo>
                  <a:pt x="2008" y="949"/>
                </a:lnTo>
                <a:close/>
                <a:moveTo>
                  <a:pt x="2755" y="1305"/>
                </a:moveTo>
                <a:lnTo>
                  <a:pt x="2755" y="691"/>
                </a:lnTo>
                <a:lnTo>
                  <a:pt x="3376" y="691"/>
                </a:lnTo>
                <a:lnTo>
                  <a:pt x="3376" y="1305"/>
                </a:lnTo>
                <a:lnTo>
                  <a:pt x="2755" y="1305"/>
                </a:lnTo>
                <a:close/>
                <a:moveTo>
                  <a:pt x="2755" y="1995"/>
                </a:moveTo>
                <a:lnTo>
                  <a:pt x="2755" y="1381"/>
                </a:lnTo>
                <a:lnTo>
                  <a:pt x="3839" y="1381"/>
                </a:lnTo>
                <a:lnTo>
                  <a:pt x="3839" y="1995"/>
                </a:lnTo>
                <a:lnTo>
                  <a:pt x="2755" y="1995"/>
                </a:lnTo>
                <a:close/>
                <a:moveTo>
                  <a:pt x="2755" y="2686"/>
                </a:moveTo>
                <a:lnTo>
                  <a:pt x="2755" y="2072"/>
                </a:lnTo>
                <a:lnTo>
                  <a:pt x="4283" y="2072"/>
                </a:lnTo>
                <a:lnTo>
                  <a:pt x="4283" y="2686"/>
                </a:lnTo>
                <a:lnTo>
                  <a:pt x="2755" y="2686"/>
                </a:lnTo>
                <a:close/>
                <a:moveTo>
                  <a:pt x="1327" y="1305"/>
                </a:moveTo>
                <a:lnTo>
                  <a:pt x="1327" y="691"/>
                </a:lnTo>
                <a:lnTo>
                  <a:pt x="1931" y="691"/>
                </a:lnTo>
                <a:lnTo>
                  <a:pt x="1931" y="1305"/>
                </a:lnTo>
                <a:lnTo>
                  <a:pt x="1327" y="1305"/>
                </a:lnTo>
                <a:close/>
                <a:moveTo>
                  <a:pt x="862" y="1995"/>
                </a:moveTo>
                <a:lnTo>
                  <a:pt x="862" y="1381"/>
                </a:lnTo>
                <a:lnTo>
                  <a:pt x="1931" y="1381"/>
                </a:lnTo>
                <a:lnTo>
                  <a:pt x="1931" y="1995"/>
                </a:lnTo>
                <a:lnTo>
                  <a:pt x="862" y="1995"/>
                </a:lnTo>
                <a:close/>
                <a:moveTo>
                  <a:pt x="484" y="2686"/>
                </a:moveTo>
                <a:lnTo>
                  <a:pt x="484" y="2072"/>
                </a:lnTo>
                <a:lnTo>
                  <a:pt x="1931" y="2072"/>
                </a:lnTo>
                <a:lnTo>
                  <a:pt x="1931" y="2686"/>
                </a:lnTo>
                <a:lnTo>
                  <a:pt x="484" y="2686"/>
                </a:lnTo>
                <a:close/>
                <a:moveTo>
                  <a:pt x="0" y="3376"/>
                </a:moveTo>
                <a:lnTo>
                  <a:pt x="0" y="2763"/>
                </a:lnTo>
                <a:lnTo>
                  <a:pt x="1931" y="2763"/>
                </a:lnTo>
                <a:lnTo>
                  <a:pt x="1931" y="3376"/>
                </a:lnTo>
                <a:lnTo>
                  <a:pt x="0" y="3376"/>
                </a:lnTo>
                <a:close/>
              </a:path>
            </a:pathLst>
          </a:custGeom>
          <a:solidFill>
            <a:schemeClr val="accent1"/>
          </a:solidFill>
          <a:ln>
            <a:noFill/>
          </a:ln>
        </p:spPr>
        <p:txBody>
          <a:bodyPr/>
          <a:lstStyle/>
          <a:p>
            <a:endParaRPr lang="zh-CN" altLang="en-US"/>
          </a:p>
        </p:txBody>
      </p:sp>
      <p:sp>
        <p:nvSpPr>
          <p:cNvPr id="24" name="矩形: 圆角 23">
            <a:extLst>
              <a:ext uri="{FF2B5EF4-FFF2-40B4-BE49-F238E27FC236}">
                <a16:creationId xmlns:a16="http://schemas.microsoft.com/office/drawing/2014/main" xmlns="" id="{12F82996-21BD-4668-8CDB-7B81E3CE96BF}"/>
              </a:ext>
            </a:extLst>
          </p:cNvPr>
          <p:cNvSpPr/>
          <p:nvPr/>
        </p:nvSpPr>
        <p:spPr>
          <a:xfrm>
            <a:off x="4107998" y="2937491"/>
            <a:ext cx="4518258" cy="955995"/>
          </a:xfrm>
          <a:prstGeom prst="roundRect">
            <a:avLst>
              <a:gd name="adj" fmla="val 50000"/>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algn="ctr" defTabSz="914400"/>
            <a:endParaRPr lang="zh-CN" altLang="en-US" kern="0">
              <a:solidFill>
                <a:schemeClr val="accent5"/>
              </a:solidFill>
              <a:latin typeface="微软雅黑"/>
              <a:ea typeface="微软雅黑"/>
            </a:endParaRPr>
          </a:p>
        </p:txBody>
      </p:sp>
      <p:sp>
        <p:nvSpPr>
          <p:cNvPr id="25" name="文本框 24">
            <a:extLst>
              <a:ext uri="{FF2B5EF4-FFF2-40B4-BE49-F238E27FC236}">
                <a16:creationId xmlns:a16="http://schemas.microsoft.com/office/drawing/2014/main" xmlns="" id="{586ED2C8-1516-4AB6-BA44-70087DB00D14}"/>
              </a:ext>
            </a:extLst>
          </p:cNvPr>
          <p:cNvSpPr txBox="1"/>
          <p:nvPr>
            <p:custDataLst>
              <p:tags r:id="rId3"/>
            </p:custDataLst>
          </p:nvPr>
        </p:nvSpPr>
        <p:spPr>
          <a:xfrm>
            <a:off x="5000425" y="3289539"/>
            <a:ext cx="2806339" cy="314958"/>
          </a:xfrm>
          <a:prstGeom prst="rect">
            <a:avLst/>
          </a:prstGeom>
          <a:noFill/>
        </p:spPr>
        <p:txBody>
          <a:bodyPr wrap="square" rtlCol="0">
            <a:spAutoFit/>
          </a:bodyPr>
          <a:lstStyle/>
          <a:p>
            <a:pPr lvl="0" defTabSz="914400">
              <a:lnSpc>
                <a:spcPct val="70000"/>
              </a:lnSpc>
              <a:defRPr/>
            </a:pPr>
            <a:r>
              <a:rPr lang="zh-CN" altLang="en-US" sz="2000" dirty="0">
                <a:solidFill>
                  <a:schemeClr val="tx1">
                    <a:lumMod val="85000"/>
                    <a:lumOff val="15000"/>
                  </a:schemeClr>
                </a:solidFill>
                <a:latin typeface="微软雅黑" panose="020B0503020204020204" pitchFamily="34" charset="-122"/>
                <a:ea typeface="微软雅黑" panose="020B0503020204020204" pitchFamily="34" charset="-122"/>
                <a:sym typeface="+mn-ea"/>
              </a:rPr>
              <a:t>第</a:t>
            </a:r>
            <a:r>
              <a:rPr lang="en-US" altLang="zh-CN" sz="2000" dirty="0">
                <a:solidFill>
                  <a:schemeClr val="tx1">
                    <a:lumMod val="85000"/>
                    <a:lumOff val="15000"/>
                  </a:schemeClr>
                </a:solidFill>
                <a:latin typeface="微软雅黑" panose="020B0503020204020204" pitchFamily="34" charset="-122"/>
                <a:ea typeface="微软雅黑" panose="020B0503020204020204" pitchFamily="34" charset="-122"/>
                <a:sym typeface="+mn-ea"/>
              </a:rPr>
              <a:t>2</a:t>
            </a:r>
            <a:r>
              <a:rPr lang="zh-CN" altLang="en-US" sz="2000" dirty="0">
                <a:solidFill>
                  <a:schemeClr val="tx1">
                    <a:lumMod val="85000"/>
                    <a:lumOff val="15000"/>
                  </a:schemeClr>
                </a:solidFill>
                <a:latin typeface="微软雅黑" panose="020B0503020204020204" pitchFamily="34" charset="-122"/>
                <a:ea typeface="微软雅黑" panose="020B0503020204020204" pitchFamily="34" charset="-122"/>
                <a:sym typeface="+mn-ea"/>
              </a:rPr>
              <a:t>段文字内容</a:t>
            </a:r>
          </a:p>
        </p:txBody>
      </p:sp>
      <p:sp>
        <p:nvSpPr>
          <p:cNvPr id="26" name="椭圆 25">
            <a:extLst>
              <a:ext uri="{FF2B5EF4-FFF2-40B4-BE49-F238E27FC236}">
                <a16:creationId xmlns:a16="http://schemas.microsoft.com/office/drawing/2014/main" xmlns="" id="{B6C3FA24-661A-4B25-8F48-6CA23FFFBBD7}"/>
              </a:ext>
            </a:extLst>
          </p:cNvPr>
          <p:cNvSpPr/>
          <p:nvPr/>
        </p:nvSpPr>
        <p:spPr>
          <a:xfrm>
            <a:off x="4227437" y="3055543"/>
            <a:ext cx="710133" cy="710133"/>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a:ea typeface="微软雅黑"/>
            </a:endParaRPr>
          </a:p>
        </p:txBody>
      </p:sp>
      <p:sp>
        <p:nvSpPr>
          <p:cNvPr id="27" name="motherhood_315983">
            <a:extLst>
              <a:ext uri="{FF2B5EF4-FFF2-40B4-BE49-F238E27FC236}">
                <a16:creationId xmlns:a16="http://schemas.microsoft.com/office/drawing/2014/main" xmlns="" id="{03F4D406-DC00-402A-9FDD-AAF3B0179485}"/>
              </a:ext>
            </a:extLst>
          </p:cNvPr>
          <p:cNvSpPr>
            <a:spLocks noChangeAspect="1"/>
          </p:cNvSpPr>
          <p:nvPr/>
        </p:nvSpPr>
        <p:spPr bwMode="auto">
          <a:xfrm>
            <a:off x="4469566" y="3206562"/>
            <a:ext cx="258844" cy="444876"/>
          </a:xfrm>
          <a:custGeom>
            <a:avLst/>
            <a:gdLst>
              <a:gd name="connsiteX0" fmla="*/ 346814 w 352969"/>
              <a:gd name="connsiteY0" fmla="*/ 166534 h 606651"/>
              <a:gd name="connsiteX1" fmla="*/ 351977 w 352969"/>
              <a:gd name="connsiteY1" fmla="*/ 186620 h 606651"/>
              <a:gd name="connsiteX2" fmla="*/ 328562 w 352969"/>
              <a:gd name="connsiteY2" fmla="*/ 225992 h 606651"/>
              <a:gd name="connsiteX3" fmla="*/ 312982 w 352969"/>
              <a:gd name="connsiteY3" fmla="*/ 226081 h 606651"/>
              <a:gd name="connsiteX4" fmla="*/ 265795 w 352969"/>
              <a:gd name="connsiteY4" fmla="*/ 277362 h 606651"/>
              <a:gd name="connsiteX5" fmla="*/ 237394 w 352969"/>
              <a:gd name="connsiteY5" fmla="*/ 278518 h 606651"/>
              <a:gd name="connsiteX6" fmla="*/ 236237 w 352969"/>
              <a:gd name="connsiteY6" fmla="*/ 250255 h 606651"/>
              <a:gd name="connsiteX7" fmla="*/ 273363 w 352969"/>
              <a:gd name="connsiteY7" fmla="*/ 209995 h 606651"/>
              <a:gd name="connsiteX8" fmla="*/ 308797 w 352969"/>
              <a:gd name="connsiteY8" fmla="*/ 204573 h 606651"/>
              <a:gd name="connsiteX9" fmla="*/ 346814 w 352969"/>
              <a:gd name="connsiteY9" fmla="*/ 166534 h 606651"/>
              <a:gd name="connsiteX10" fmla="*/ 79284 w 352969"/>
              <a:gd name="connsiteY10" fmla="*/ 119256 h 606651"/>
              <a:gd name="connsiteX11" fmla="*/ 133668 w 352969"/>
              <a:gd name="connsiteY11" fmla="*/ 119256 h 606651"/>
              <a:gd name="connsiteX12" fmla="*/ 157611 w 352969"/>
              <a:gd name="connsiteY12" fmla="*/ 130277 h 606651"/>
              <a:gd name="connsiteX13" fmla="*/ 122186 w 352969"/>
              <a:gd name="connsiteY13" fmla="*/ 128588 h 606651"/>
              <a:gd name="connsiteX14" fmla="*/ 184224 w 352969"/>
              <a:gd name="connsiteY14" fmla="*/ 148230 h 606651"/>
              <a:gd name="connsiteX15" fmla="*/ 223654 w 352969"/>
              <a:gd name="connsiteY15" fmla="*/ 168582 h 606651"/>
              <a:gd name="connsiteX16" fmla="*/ 266733 w 352969"/>
              <a:gd name="connsiteY16" fmla="*/ 160317 h 606651"/>
              <a:gd name="connsiteX17" fmla="*/ 280173 w 352969"/>
              <a:gd name="connsiteY17" fmla="*/ 152318 h 606651"/>
              <a:gd name="connsiteX18" fmla="*/ 290943 w 352969"/>
              <a:gd name="connsiteY18" fmla="*/ 138809 h 606651"/>
              <a:gd name="connsiteX19" fmla="*/ 298687 w 352969"/>
              <a:gd name="connsiteY19" fmla="*/ 137654 h 606651"/>
              <a:gd name="connsiteX20" fmla="*/ 324410 w 352969"/>
              <a:gd name="connsiteY20" fmla="*/ 156584 h 606651"/>
              <a:gd name="connsiteX21" fmla="*/ 305451 w 352969"/>
              <a:gd name="connsiteY21" fmla="*/ 182269 h 606651"/>
              <a:gd name="connsiteX22" fmla="*/ 200334 w 352969"/>
              <a:gd name="connsiteY22" fmla="*/ 198267 h 606651"/>
              <a:gd name="connsiteX23" fmla="*/ 190098 w 352969"/>
              <a:gd name="connsiteY23" fmla="*/ 197467 h 606651"/>
              <a:gd name="connsiteX24" fmla="*/ 108479 w 352969"/>
              <a:gd name="connsiteY24" fmla="*/ 171604 h 606651"/>
              <a:gd name="connsiteX25" fmla="*/ 178705 w 352969"/>
              <a:gd name="connsiteY25" fmla="*/ 216131 h 606651"/>
              <a:gd name="connsiteX26" fmla="*/ 212706 w 352969"/>
              <a:gd name="connsiteY26" fmla="*/ 387395 h 606651"/>
              <a:gd name="connsiteX27" fmla="*/ 199533 w 352969"/>
              <a:gd name="connsiteY27" fmla="*/ 403392 h 606651"/>
              <a:gd name="connsiteX28" fmla="*/ 170517 w 352969"/>
              <a:gd name="connsiteY28" fmla="*/ 403392 h 606651"/>
              <a:gd name="connsiteX29" fmla="*/ 170517 w 352969"/>
              <a:gd name="connsiteY29" fmla="*/ 577855 h 606651"/>
              <a:gd name="connsiteX30" fmla="*/ 141589 w 352969"/>
              <a:gd name="connsiteY30" fmla="*/ 606651 h 606651"/>
              <a:gd name="connsiteX31" fmla="*/ 112751 w 352969"/>
              <a:gd name="connsiteY31" fmla="*/ 577855 h 606651"/>
              <a:gd name="connsiteX32" fmla="*/ 112751 w 352969"/>
              <a:gd name="connsiteY32" fmla="*/ 403392 h 606651"/>
              <a:gd name="connsiteX33" fmla="*/ 100201 w 352969"/>
              <a:gd name="connsiteY33" fmla="*/ 403392 h 606651"/>
              <a:gd name="connsiteX34" fmla="*/ 100201 w 352969"/>
              <a:gd name="connsiteY34" fmla="*/ 577855 h 606651"/>
              <a:gd name="connsiteX35" fmla="*/ 71363 w 352969"/>
              <a:gd name="connsiteY35" fmla="*/ 606651 h 606651"/>
              <a:gd name="connsiteX36" fmla="*/ 42435 w 352969"/>
              <a:gd name="connsiteY36" fmla="*/ 577855 h 606651"/>
              <a:gd name="connsiteX37" fmla="*/ 42435 w 352969"/>
              <a:gd name="connsiteY37" fmla="*/ 403392 h 606651"/>
              <a:gd name="connsiteX38" fmla="*/ 13419 w 352969"/>
              <a:gd name="connsiteY38" fmla="*/ 403392 h 606651"/>
              <a:gd name="connsiteX39" fmla="*/ 246 w 352969"/>
              <a:gd name="connsiteY39" fmla="*/ 387395 h 606651"/>
              <a:gd name="connsiteX40" fmla="*/ 48399 w 352969"/>
              <a:gd name="connsiteY40" fmla="*/ 144675 h 606651"/>
              <a:gd name="connsiteX41" fmla="*/ 79284 w 352969"/>
              <a:gd name="connsiteY41" fmla="*/ 119256 h 606651"/>
              <a:gd name="connsiteX42" fmla="*/ 290049 w 352969"/>
              <a:gd name="connsiteY42" fmla="*/ 75221 h 606651"/>
              <a:gd name="connsiteX43" fmla="*/ 329392 w 352969"/>
              <a:gd name="connsiteY43" fmla="*/ 98503 h 606651"/>
              <a:gd name="connsiteX44" fmla="*/ 338204 w 352969"/>
              <a:gd name="connsiteY44" fmla="*/ 132805 h 606651"/>
              <a:gd name="connsiteX45" fmla="*/ 312391 w 352969"/>
              <a:gd name="connsiteY45" fmla="*/ 116010 h 606651"/>
              <a:gd name="connsiteX46" fmla="*/ 272336 w 352969"/>
              <a:gd name="connsiteY46" fmla="*/ 147468 h 606651"/>
              <a:gd name="connsiteX47" fmla="*/ 262456 w 352969"/>
              <a:gd name="connsiteY47" fmla="*/ 151289 h 606651"/>
              <a:gd name="connsiteX48" fmla="*/ 222312 w 352969"/>
              <a:gd name="connsiteY48" fmla="*/ 155288 h 606651"/>
              <a:gd name="connsiteX49" fmla="*/ 200237 w 352969"/>
              <a:gd name="connsiteY49" fmla="*/ 136449 h 606651"/>
              <a:gd name="connsiteX50" fmla="*/ 218840 w 352969"/>
              <a:gd name="connsiteY50" fmla="*/ 115299 h 606651"/>
              <a:gd name="connsiteX51" fmla="*/ 252932 w 352969"/>
              <a:gd name="connsiteY51" fmla="*/ 111833 h 606651"/>
              <a:gd name="connsiteX52" fmla="*/ 279368 w 352969"/>
              <a:gd name="connsiteY52" fmla="*/ 92460 h 606651"/>
              <a:gd name="connsiteX53" fmla="*/ 266906 w 352969"/>
              <a:gd name="connsiteY53" fmla="*/ 97703 h 606651"/>
              <a:gd name="connsiteX54" fmla="*/ 290049 w 352969"/>
              <a:gd name="connsiteY54" fmla="*/ 75221 h 606651"/>
              <a:gd name="connsiteX55" fmla="*/ 106468 w 352969"/>
              <a:gd name="connsiteY55" fmla="*/ 1058 h 606651"/>
              <a:gd name="connsiteX56" fmla="*/ 156358 w 352969"/>
              <a:gd name="connsiteY56" fmla="*/ 50913 h 606651"/>
              <a:gd name="connsiteX57" fmla="*/ 106468 w 352969"/>
              <a:gd name="connsiteY57" fmla="*/ 100768 h 606651"/>
              <a:gd name="connsiteX58" fmla="*/ 56578 w 352969"/>
              <a:gd name="connsiteY58" fmla="*/ 50913 h 606651"/>
              <a:gd name="connsiteX59" fmla="*/ 106468 w 352969"/>
              <a:gd name="connsiteY59" fmla="*/ 1058 h 606651"/>
              <a:gd name="connsiteX60" fmla="*/ 242271 w 352969"/>
              <a:gd name="connsiteY60" fmla="*/ 0 h 606651"/>
              <a:gd name="connsiteX61" fmla="*/ 282035 w 352969"/>
              <a:gd name="connsiteY61" fmla="*/ 39693 h 606651"/>
              <a:gd name="connsiteX62" fmla="*/ 242271 w 352969"/>
              <a:gd name="connsiteY62" fmla="*/ 79386 h 606651"/>
              <a:gd name="connsiteX63" fmla="*/ 202507 w 352969"/>
              <a:gd name="connsiteY63" fmla="*/ 39693 h 606651"/>
              <a:gd name="connsiteX64" fmla="*/ 242271 w 352969"/>
              <a:gd name="connsiteY64" fmla="*/ 0 h 60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52969" h="606651">
                <a:moveTo>
                  <a:pt x="346814" y="166534"/>
                </a:moveTo>
                <a:lnTo>
                  <a:pt x="351977" y="186620"/>
                </a:lnTo>
                <a:cubicBezTo>
                  <a:pt x="356340" y="203951"/>
                  <a:pt x="345923" y="221548"/>
                  <a:pt x="328562" y="225992"/>
                </a:cubicBezTo>
                <a:cubicBezTo>
                  <a:pt x="323576" y="227325"/>
                  <a:pt x="318324" y="227414"/>
                  <a:pt x="312982" y="226081"/>
                </a:cubicBezTo>
                <a:lnTo>
                  <a:pt x="265795" y="277362"/>
                </a:lnTo>
                <a:cubicBezTo>
                  <a:pt x="258316" y="285539"/>
                  <a:pt x="245585" y="286072"/>
                  <a:pt x="237394" y="278518"/>
                </a:cubicBezTo>
                <a:cubicBezTo>
                  <a:pt x="229292" y="271052"/>
                  <a:pt x="228758" y="258343"/>
                  <a:pt x="236237" y="250255"/>
                </a:cubicBezTo>
                <a:lnTo>
                  <a:pt x="273363" y="209995"/>
                </a:lnTo>
                <a:cubicBezTo>
                  <a:pt x="291525" y="207239"/>
                  <a:pt x="290813" y="207328"/>
                  <a:pt x="308797" y="204573"/>
                </a:cubicBezTo>
                <a:cubicBezTo>
                  <a:pt x="329007" y="201551"/>
                  <a:pt x="343965" y="185643"/>
                  <a:pt x="346814" y="166534"/>
                </a:cubicBezTo>
                <a:close/>
                <a:moveTo>
                  <a:pt x="79284" y="119256"/>
                </a:moveTo>
                <a:lnTo>
                  <a:pt x="133668" y="119256"/>
                </a:lnTo>
                <a:cubicBezTo>
                  <a:pt x="143102" y="119256"/>
                  <a:pt x="151736" y="123522"/>
                  <a:pt x="157611" y="130277"/>
                </a:cubicBezTo>
                <a:lnTo>
                  <a:pt x="122186" y="128588"/>
                </a:lnTo>
                <a:lnTo>
                  <a:pt x="184224" y="148230"/>
                </a:lnTo>
                <a:cubicBezTo>
                  <a:pt x="190276" y="163694"/>
                  <a:pt x="207099" y="172671"/>
                  <a:pt x="223654" y="168582"/>
                </a:cubicBezTo>
                <a:cubicBezTo>
                  <a:pt x="242879" y="164672"/>
                  <a:pt x="258011" y="161917"/>
                  <a:pt x="266733" y="160317"/>
                </a:cubicBezTo>
                <a:cubicBezTo>
                  <a:pt x="272074" y="159428"/>
                  <a:pt x="276880" y="156584"/>
                  <a:pt x="280173" y="152318"/>
                </a:cubicBezTo>
                <a:lnTo>
                  <a:pt x="290943" y="138809"/>
                </a:lnTo>
                <a:lnTo>
                  <a:pt x="298687" y="137654"/>
                </a:lnTo>
                <a:cubicBezTo>
                  <a:pt x="310970" y="135698"/>
                  <a:pt x="322541" y="144230"/>
                  <a:pt x="324410" y="156584"/>
                </a:cubicBezTo>
                <a:cubicBezTo>
                  <a:pt x="326279" y="168849"/>
                  <a:pt x="317823" y="180403"/>
                  <a:pt x="305451" y="182269"/>
                </a:cubicBezTo>
                <a:lnTo>
                  <a:pt x="200334" y="198267"/>
                </a:lnTo>
                <a:cubicBezTo>
                  <a:pt x="196863" y="198800"/>
                  <a:pt x="193391" y="198533"/>
                  <a:pt x="190098" y="197467"/>
                </a:cubicBezTo>
                <a:lnTo>
                  <a:pt x="108479" y="171604"/>
                </a:lnTo>
                <a:lnTo>
                  <a:pt x="178705" y="216131"/>
                </a:lnTo>
                <a:lnTo>
                  <a:pt x="212706" y="387395"/>
                </a:lnTo>
                <a:cubicBezTo>
                  <a:pt x="214308" y="395660"/>
                  <a:pt x="207989" y="403392"/>
                  <a:pt x="199533" y="403392"/>
                </a:cubicBezTo>
                <a:lnTo>
                  <a:pt x="170517" y="403392"/>
                </a:lnTo>
                <a:lnTo>
                  <a:pt x="170517" y="577855"/>
                </a:lnTo>
                <a:cubicBezTo>
                  <a:pt x="170517" y="593764"/>
                  <a:pt x="157611" y="606651"/>
                  <a:pt x="141589" y="606651"/>
                </a:cubicBezTo>
                <a:cubicBezTo>
                  <a:pt x="125657" y="606651"/>
                  <a:pt x="112751" y="593764"/>
                  <a:pt x="112751" y="577855"/>
                </a:cubicBezTo>
                <a:lnTo>
                  <a:pt x="112751" y="403392"/>
                </a:lnTo>
                <a:lnTo>
                  <a:pt x="100201" y="403392"/>
                </a:lnTo>
                <a:lnTo>
                  <a:pt x="100201" y="577855"/>
                </a:lnTo>
                <a:cubicBezTo>
                  <a:pt x="100201" y="593764"/>
                  <a:pt x="87295" y="606651"/>
                  <a:pt x="71363" y="606651"/>
                </a:cubicBezTo>
                <a:cubicBezTo>
                  <a:pt x="55341" y="606651"/>
                  <a:pt x="42435" y="593764"/>
                  <a:pt x="42435" y="577855"/>
                </a:cubicBezTo>
                <a:lnTo>
                  <a:pt x="42435" y="403392"/>
                </a:lnTo>
                <a:lnTo>
                  <a:pt x="13419" y="403392"/>
                </a:lnTo>
                <a:cubicBezTo>
                  <a:pt x="5053" y="403392"/>
                  <a:pt x="-1356" y="395660"/>
                  <a:pt x="246" y="387395"/>
                </a:cubicBezTo>
                <a:lnTo>
                  <a:pt x="48399" y="144675"/>
                </a:lnTo>
                <a:cubicBezTo>
                  <a:pt x="51336" y="129921"/>
                  <a:pt x="64242" y="119256"/>
                  <a:pt x="79284" y="119256"/>
                </a:cubicBezTo>
                <a:close/>
                <a:moveTo>
                  <a:pt x="290049" y="75221"/>
                </a:moveTo>
                <a:cubicBezTo>
                  <a:pt x="307317" y="70777"/>
                  <a:pt x="325030" y="81263"/>
                  <a:pt x="329392" y="98503"/>
                </a:cubicBezTo>
                <a:lnTo>
                  <a:pt x="338204" y="132805"/>
                </a:lnTo>
                <a:cubicBezTo>
                  <a:pt x="331795" y="124363"/>
                  <a:pt x="322716" y="118409"/>
                  <a:pt x="312391" y="116010"/>
                </a:cubicBezTo>
                <a:cubicBezTo>
                  <a:pt x="312391" y="116010"/>
                  <a:pt x="304914" y="122674"/>
                  <a:pt x="272336" y="147468"/>
                </a:cubicBezTo>
                <a:cubicBezTo>
                  <a:pt x="269488" y="149601"/>
                  <a:pt x="266016" y="150934"/>
                  <a:pt x="262456" y="151289"/>
                </a:cubicBezTo>
                <a:lnTo>
                  <a:pt x="222312" y="155288"/>
                </a:lnTo>
                <a:cubicBezTo>
                  <a:pt x="211007" y="156443"/>
                  <a:pt x="200860" y="147912"/>
                  <a:pt x="200237" y="136449"/>
                </a:cubicBezTo>
                <a:cubicBezTo>
                  <a:pt x="199614" y="125607"/>
                  <a:pt x="208070" y="116365"/>
                  <a:pt x="218840" y="115299"/>
                </a:cubicBezTo>
                <a:lnTo>
                  <a:pt x="252932" y="111833"/>
                </a:lnTo>
                <a:lnTo>
                  <a:pt x="279368" y="92460"/>
                </a:lnTo>
                <a:lnTo>
                  <a:pt x="266906" y="97703"/>
                </a:lnTo>
                <a:cubicBezTo>
                  <a:pt x="269933" y="86951"/>
                  <a:pt x="278478" y="78153"/>
                  <a:pt x="290049" y="75221"/>
                </a:cubicBezTo>
                <a:close/>
                <a:moveTo>
                  <a:pt x="106468" y="1058"/>
                </a:moveTo>
                <a:cubicBezTo>
                  <a:pt x="134021" y="1058"/>
                  <a:pt x="156358" y="23379"/>
                  <a:pt x="156358" y="50913"/>
                </a:cubicBezTo>
                <a:cubicBezTo>
                  <a:pt x="156358" y="78447"/>
                  <a:pt x="134021" y="100768"/>
                  <a:pt x="106468" y="100768"/>
                </a:cubicBezTo>
                <a:cubicBezTo>
                  <a:pt x="78915" y="100768"/>
                  <a:pt x="56578" y="78447"/>
                  <a:pt x="56578" y="50913"/>
                </a:cubicBezTo>
                <a:cubicBezTo>
                  <a:pt x="56578" y="23379"/>
                  <a:pt x="78915" y="1058"/>
                  <a:pt x="106468" y="1058"/>
                </a:cubicBezTo>
                <a:close/>
                <a:moveTo>
                  <a:pt x="242271" y="0"/>
                </a:moveTo>
                <a:cubicBezTo>
                  <a:pt x="264232" y="0"/>
                  <a:pt x="282035" y="17771"/>
                  <a:pt x="282035" y="39693"/>
                </a:cubicBezTo>
                <a:cubicBezTo>
                  <a:pt x="282035" y="61615"/>
                  <a:pt x="264232" y="79386"/>
                  <a:pt x="242271" y="79386"/>
                </a:cubicBezTo>
                <a:cubicBezTo>
                  <a:pt x="220310" y="79386"/>
                  <a:pt x="202507" y="61615"/>
                  <a:pt x="202507" y="39693"/>
                </a:cubicBezTo>
                <a:cubicBezTo>
                  <a:pt x="202507" y="17771"/>
                  <a:pt x="220310" y="0"/>
                  <a:pt x="242271" y="0"/>
                </a:cubicBezTo>
                <a:close/>
              </a:path>
            </a:pathLst>
          </a:custGeom>
          <a:solidFill>
            <a:schemeClr val="accent1"/>
          </a:solidFill>
          <a:ln>
            <a:noFill/>
          </a:ln>
        </p:spPr>
      </p:sp>
      <p:sp>
        <p:nvSpPr>
          <p:cNvPr id="29" name="矩形: 圆角 28">
            <a:extLst>
              <a:ext uri="{FF2B5EF4-FFF2-40B4-BE49-F238E27FC236}">
                <a16:creationId xmlns:a16="http://schemas.microsoft.com/office/drawing/2014/main" xmlns="" id="{AE5FE382-B280-4DD3-9939-B2B05516615E}"/>
              </a:ext>
            </a:extLst>
          </p:cNvPr>
          <p:cNvSpPr/>
          <p:nvPr/>
        </p:nvSpPr>
        <p:spPr>
          <a:xfrm>
            <a:off x="4107998" y="4154337"/>
            <a:ext cx="4518258" cy="955995"/>
          </a:xfrm>
          <a:prstGeom prst="roundRect">
            <a:avLst>
              <a:gd name="adj" fmla="val 50000"/>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algn="ctr" defTabSz="914400"/>
            <a:endParaRPr lang="zh-CN" altLang="en-US" kern="0">
              <a:solidFill>
                <a:schemeClr val="accent5"/>
              </a:solidFill>
              <a:latin typeface="微软雅黑"/>
              <a:ea typeface="微软雅黑"/>
            </a:endParaRPr>
          </a:p>
        </p:txBody>
      </p:sp>
      <p:sp>
        <p:nvSpPr>
          <p:cNvPr id="30" name="文本框 29">
            <a:extLst>
              <a:ext uri="{FF2B5EF4-FFF2-40B4-BE49-F238E27FC236}">
                <a16:creationId xmlns:a16="http://schemas.microsoft.com/office/drawing/2014/main" xmlns="" id="{AF4B12D9-1F09-488A-A37C-B70E98C5B34F}"/>
              </a:ext>
            </a:extLst>
          </p:cNvPr>
          <p:cNvSpPr txBox="1"/>
          <p:nvPr>
            <p:custDataLst>
              <p:tags r:id="rId4"/>
            </p:custDataLst>
          </p:nvPr>
        </p:nvSpPr>
        <p:spPr>
          <a:xfrm>
            <a:off x="5000425" y="4506385"/>
            <a:ext cx="2806339" cy="314958"/>
          </a:xfrm>
          <a:prstGeom prst="rect">
            <a:avLst/>
          </a:prstGeom>
          <a:noFill/>
        </p:spPr>
        <p:txBody>
          <a:bodyPr wrap="square" rtlCol="0">
            <a:spAutoFit/>
          </a:bodyPr>
          <a:lstStyle/>
          <a:p>
            <a:pPr lvl="0" defTabSz="914400">
              <a:lnSpc>
                <a:spcPct val="70000"/>
              </a:lnSpc>
              <a:defRPr/>
            </a:pPr>
            <a:r>
              <a:rPr lang="zh-CN" altLang="en-US" sz="2000" dirty="0">
                <a:solidFill>
                  <a:schemeClr val="tx1">
                    <a:lumMod val="85000"/>
                    <a:lumOff val="15000"/>
                  </a:schemeClr>
                </a:solidFill>
                <a:latin typeface="微软雅黑" panose="020B0503020204020204" pitchFamily="34" charset="-122"/>
                <a:ea typeface="微软雅黑" panose="020B0503020204020204" pitchFamily="34" charset="-122"/>
                <a:sym typeface="+mn-ea"/>
              </a:rPr>
              <a:t>第</a:t>
            </a:r>
            <a:r>
              <a:rPr lang="en-US" altLang="zh-CN" sz="2000" dirty="0">
                <a:solidFill>
                  <a:schemeClr val="tx1">
                    <a:lumMod val="85000"/>
                    <a:lumOff val="15000"/>
                  </a:schemeClr>
                </a:solidFill>
                <a:latin typeface="微软雅黑" panose="020B0503020204020204" pitchFamily="34" charset="-122"/>
                <a:ea typeface="微软雅黑" panose="020B0503020204020204" pitchFamily="34" charset="-122"/>
                <a:sym typeface="+mn-ea"/>
              </a:rPr>
              <a:t>3</a:t>
            </a:r>
            <a:r>
              <a:rPr lang="zh-CN" altLang="en-US" sz="2000" dirty="0">
                <a:solidFill>
                  <a:schemeClr val="tx1">
                    <a:lumMod val="85000"/>
                    <a:lumOff val="15000"/>
                  </a:schemeClr>
                </a:solidFill>
                <a:latin typeface="微软雅黑" panose="020B0503020204020204" pitchFamily="34" charset="-122"/>
                <a:ea typeface="微软雅黑" panose="020B0503020204020204" pitchFamily="34" charset="-122"/>
                <a:sym typeface="+mn-ea"/>
              </a:rPr>
              <a:t>段文字内容</a:t>
            </a:r>
          </a:p>
        </p:txBody>
      </p:sp>
      <p:sp>
        <p:nvSpPr>
          <p:cNvPr id="31" name="椭圆 30">
            <a:extLst>
              <a:ext uri="{FF2B5EF4-FFF2-40B4-BE49-F238E27FC236}">
                <a16:creationId xmlns:a16="http://schemas.microsoft.com/office/drawing/2014/main" xmlns="" id="{50F19FF5-9EB7-47BD-AF70-E22F2EEE616A}"/>
              </a:ext>
            </a:extLst>
          </p:cNvPr>
          <p:cNvSpPr/>
          <p:nvPr/>
        </p:nvSpPr>
        <p:spPr>
          <a:xfrm>
            <a:off x="4227437" y="4272389"/>
            <a:ext cx="710133" cy="710133"/>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微软雅黑"/>
              <a:ea typeface="微软雅黑"/>
            </a:endParaRPr>
          </a:p>
        </p:txBody>
      </p:sp>
      <p:sp>
        <p:nvSpPr>
          <p:cNvPr id="32" name="promotion_115911">
            <a:extLst>
              <a:ext uri="{FF2B5EF4-FFF2-40B4-BE49-F238E27FC236}">
                <a16:creationId xmlns:a16="http://schemas.microsoft.com/office/drawing/2014/main" xmlns="" id="{56DA4F38-8EA3-4656-A34C-6E79341F76C4}"/>
              </a:ext>
            </a:extLst>
          </p:cNvPr>
          <p:cNvSpPr>
            <a:spLocks noChangeAspect="1"/>
          </p:cNvSpPr>
          <p:nvPr/>
        </p:nvSpPr>
        <p:spPr bwMode="auto">
          <a:xfrm>
            <a:off x="4365066" y="4417859"/>
            <a:ext cx="401712" cy="368714"/>
          </a:xfrm>
          <a:custGeom>
            <a:avLst/>
            <a:gdLst>
              <a:gd name="connsiteX0" fmla="*/ 93434 w 608426"/>
              <a:gd name="connsiteY0" fmla="*/ 245427 h 558455"/>
              <a:gd name="connsiteX1" fmla="*/ 105418 w 608426"/>
              <a:gd name="connsiteY1" fmla="*/ 251565 h 558455"/>
              <a:gd name="connsiteX2" fmla="*/ 184086 w 608426"/>
              <a:gd name="connsiteY2" fmla="*/ 358669 h 558455"/>
              <a:gd name="connsiteX3" fmla="*/ 185315 w 608426"/>
              <a:gd name="connsiteY3" fmla="*/ 374167 h 558455"/>
              <a:gd name="connsiteX4" fmla="*/ 172101 w 608426"/>
              <a:gd name="connsiteY4" fmla="*/ 382300 h 558455"/>
              <a:gd name="connsiteX5" fmla="*/ 139835 w 608426"/>
              <a:gd name="connsiteY5" fmla="*/ 382300 h 558455"/>
              <a:gd name="connsiteX6" fmla="*/ 139835 w 608426"/>
              <a:gd name="connsiteY6" fmla="*/ 543571 h 558455"/>
              <a:gd name="connsiteX7" fmla="*/ 124931 w 608426"/>
              <a:gd name="connsiteY7" fmla="*/ 558455 h 558455"/>
              <a:gd name="connsiteX8" fmla="*/ 61936 w 608426"/>
              <a:gd name="connsiteY8" fmla="*/ 558455 h 558455"/>
              <a:gd name="connsiteX9" fmla="*/ 47186 w 608426"/>
              <a:gd name="connsiteY9" fmla="*/ 543571 h 558455"/>
              <a:gd name="connsiteX10" fmla="*/ 47186 w 608426"/>
              <a:gd name="connsiteY10" fmla="*/ 382300 h 558455"/>
              <a:gd name="connsiteX11" fmla="*/ 14766 w 608426"/>
              <a:gd name="connsiteY11" fmla="*/ 382300 h 558455"/>
              <a:gd name="connsiteX12" fmla="*/ 1552 w 608426"/>
              <a:gd name="connsiteY12" fmla="*/ 374167 h 558455"/>
              <a:gd name="connsiteX13" fmla="*/ 2935 w 608426"/>
              <a:gd name="connsiteY13" fmla="*/ 358669 h 558455"/>
              <a:gd name="connsiteX14" fmla="*/ 81603 w 608426"/>
              <a:gd name="connsiteY14" fmla="*/ 251565 h 558455"/>
              <a:gd name="connsiteX15" fmla="*/ 93434 w 608426"/>
              <a:gd name="connsiteY15" fmla="*/ 245427 h 558455"/>
              <a:gd name="connsiteX16" fmla="*/ 259204 w 608426"/>
              <a:gd name="connsiteY16" fmla="*/ 157855 h 558455"/>
              <a:gd name="connsiteX17" fmla="*/ 271035 w 608426"/>
              <a:gd name="connsiteY17" fmla="*/ 163839 h 558455"/>
              <a:gd name="connsiteX18" fmla="*/ 349703 w 608426"/>
              <a:gd name="connsiteY18" fmla="*/ 271085 h 558455"/>
              <a:gd name="connsiteX19" fmla="*/ 351086 w 608426"/>
              <a:gd name="connsiteY19" fmla="*/ 286581 h 558455"/>
              <a:gd name="connsiteX20" fmla="*/ 337872 w 608426"/>
              <a:gd name="connsiteY20" fmla="*/ 294559 h 558455"/>
              <a:gd name="connsiteX21" fmla="*/ 305452 w 608426"/>
              <a:gd name="connsiteY21" fmla="*/ 294559 h 558455"/>
              <a:gd name="connsiteX22" fmla="*/ 305452 w 608426"/>
              <a:gd name="connsiteY22" fmla="*/ 543572 h 558455"/>
              <a:gd name="connsiteX23" fmla="*/ 290702 w 608426"/>
              <a:gd name="connsiteY23" fmla="*/ 558455 h 558455"/>
              <a:gd name="connsiteX24" fmla="*/ 227707 w 608426"/>
              <a:gd name="connsiteY24" fmla="*/ 558455 h 558455"/>
              <a:gd name="connsiteX25" fmla="*/ 212803 w 608426"/>
              <a:gd name="connsiteY25" fmla="*/ 543572 h 558455"/>
              <a:gd name="connsiteX26" fmla="*/ 212803 w 608426"/>
              <a:gd name="connsiteY26" fmla="*/ 294559 h 558455"/>
              <a:gd name="connsiteX27" fmla="*/ 180537 w 608426"/>
              <a:gd name="connsiteY27" fmla="*/ 294559 h 558455"/>
              <a:gd name="connsiteX28" fmla="*/ 167323 w 608426"/>
              <a:gd name="connsiteY28" fmla="*/ 286581 h 558455"/>
              <a:gd name="connsiteX29" fmla="*/ 168552 w 608426"/>
              <a:gd name="connsiteY29" fmla="*/ 271085 h 558455"/>
              <a:gd name="connsiteX30" fmla="*/ 247220 w 608426"/>
              <a:gd name="connsiteY30" fmla="*/ 163839 h 558455"/>
              <a:gd name="connsiteX31" fmla="*/ 259204 w 608426"/>
              <a:gd name="connsiteY31" fmla="*/ 157855 h 558455"/>
              <a:gd name="connsiteX32" fmla="*/ 446012 w 608426"/>
              <a:gd name="connsiteY32" fmla="*/ 156011 h 558455"/>
              <a:gd name="connsiteX33" fmla="*/ 451390 w 608426"/>
              <a:gd name="connsiteY33" fmla="*/ 159693 h 558455"/>
              <a:gd name="connsiteX34" fmla="*/ 490572 w 608426"/>
              <a:gd name="connsiteY34" fmla="*/ 267094 h 558455"/>
              <a:gd name="connsiteX35" fmla="*/ 503787 w 608426"/>
              <a:gd name="connsiteY35" fmla="*/ 267094 h 558455"/>
              <a:gd name="connsiteX36" fmla="*/ 542969 w 608426"/>
              <a:gd name="connsiteY36" fmla="*/ 159693 h 558455"/>
              <a:gd name="connsiteX37" fmla="*/ 550191 w 608426"/>
              <a:gd name="connsiteY37" fmla="*/ 156165 h 558455"/>
              <a:gd name="connsiteX38" fmla="*/ 568783 w 608426"/>
              <a:gd name="connsiteY38" fmla="*/ 161841 h 558455"/>
              <a:gd name="connsiteX39" fmla="*/ 568937 w 608426"/>
              <a:gd name="connsiteY39" fmla="*/ 161995 h 558455"/>
              <a:gd name="connsiteX40" fmla="*/ 608426 w 608426"/>
              <a:gd name="connsiteY40" fmla="*/ 216462 h 558455"/>
              <a:gd name="connsiteX41" fmla="*/ 608426 w 608426"/>
              <a:gd name="connsiteY41" fmla="*/ 330306 h 558455"/>
              <a:gd name="connsiteX42" fmla="*/ 607504 w 608426"/>
              <a:gd name="connsiteY42" fmla="*/ 333375 h 558455"/>
              <a:gd name="connsiteX43" fmla="*/ 566632 w 608426"/>
              <a:gd name="connsiteY43" fmla="*/ 395514 h 558455"/>
              <a:gd name="connsiteX44" fmla="*/ 566632 w 608426"/>
              <a:gd name="connsiteY44" fmla="*/ 552625 h 558455"/>
              <a:gd name="connsiteX45" fmla="*/ 560793 w 608426"/>
              <a:gd name="connsiteY45" fmla="*/ 558455 h 558455"/>
              <a:gd name="connsiteX46" fmla="*/ 433566 w 608426"/>
              <a:gd name="connsiteY46" fmla="*/ 558455 h 558455"/>
              <a:gd name="connsiteX47" fmla="*/ 427727 w 608426"/>
              <a:gd name="connsiteY47" fmla="*/ 552625 h 558455"/>
              <a:gd name="connsiteX48" fmla="*/ 427727 w 608426"/>
              <a:gd name="connsiteY48" fmla="*/ 395514 h 558455"/>
              <a:gd name="connsiteX49" fmla="*/ 386855 w 608426"/>
              <a:gd name="connsiteY49" fmla="*/ 333375 h 558455"/>
              <a:gd name="connsiteX50" fmla="*/ 385933 w 608426"/>
              <a:gd name="connsiteY50" fmla="*/ 330306 h 558455"/>
              <a:gd name="connsiteX51" fmla="*/ 385933 w 608426"/>
              <a:gd name="connsiteY51" fmla="*/ 216769 h 558455"/>
              <a:gd name="connsiteX52" fmla="*/ 425730 w 608426"/>
              <a:gd name="connsiteY52" fmla="*/ 161841 h 558455"/>
              <a:gd name="connsiteX53" fmla="*/ 446012 w 608426"/>
              <a:gd name="connsiteY53" fmla="*/ 156011 h 558455"/>
              <a:gd name="connsiteX54" fmla="*/ 487387 w 608426"/>
              <a:gd name="connsiteY54" fmla="*/ 148470 h 558455"/>
              <a:gd name="connsiteX55" fmla="*/ 507184 w 608426"/>
              <a:gd name="connsiteY55" fmla="*/ 148470 h 558455"/>
              <a:gd name="connsiteX56" fmla="*/ 514244 w 608426"/>
              <a:gd name="connsiteY56" fmla="*/ 151386 h 558455"/>
              <a:gd name="connsiteX57" fmla="*/ 515472 w 608426"/>
              <a:gd name="connsiteY57" fmla="*/ 162281 h 558455"/>
              <a:gd name="connsiteX58" fmla="*/ 504882 w 608426"/>
              <a:gd name="connsiteY58" fmla="*/ 178239 h 558455"/>
              <a:gd name="connsiteX59" fmla="*/ 509793 w 608426"/>
              <a:gd name="connsiteY59" fmla="*/ 220131 h 558455"/>
              <a:gd name="connsiteX60" fmla="*/ 499971 w 608426"/>
              <a:gd name="connsiteY60" fmla="*/ 246064 h 558455"/>
              <a:gd name="connsiteX61" fmla="*/ 494446 w 608426"/>
              <a:gd name="connsiteY61" fmla="*/ 246064 h 558455"/>
              <a:gd name="connsiteX62" fmla="*/ 484624 w 608426"/>
              <a:gd name="connsiteY62" fmla="*/ 220131 h 558455"/>
              <a:gd name="connsiteX63" fmla="*/ 489689 w 608426"/>
              <a:gd name="connsiteY63" fmla="*/ 178239 h 558455"/>
              <a:gd name="connsiteX64" fmla="*/ 478946 w 608426"/>
              <a:gd name="connsiteY64" fmla="*/ 162281 h 558455"/>
              <a:gd name="connsiteX65" fmla="*/ 480173 w 608426"/>
              <a:gd name="connsiteY65" fmla="*/ 151386 h 558455"/>
              <a:gd name="connsiteX66" fmla="*/ 487387 w 608426"/>
              <a:gd name="connsiteY66" fmla="*/ 148470 h 558455"/>
              <a:gd name="connsiteX67" fmla="*/ 497215 w 608426"/>
              <a:gd name="connsiteY67" fmla="*/ 0 h 558455"/>
              <a:gd name="connsiteX68" fmla="*/ 562488 w 608426"/>
              <a:gd name="connsiteY68" fmla="*/ 65203 h 558455"/>
              <a:gd name="connsiteX69" fmla="*/ 497215 w 608426"/>
              <a:gd name="connsiteY69" fmla="*/ 130406 h 558455"/>
              <a:gd name="connsiteX70" fmla="*/ 431942 w 608426"/>
              <a:gd name="connsiteY70" fmla="*/ 65203 h 558455"/>
              <a:gd name="connsiteX71" fmla="*/ 497215 w 608426"/>
              <a:gd name="connsiteY71" fmla="*/ 0 h 55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08426" h="558455">
                <a:moveTo>
                  <a:pt x="93434" y="245427"/>
                </a:moveTo>
                <a:cubicBezTo>
                  <a:pt x="98197" y="245427"/>
                  <a:pt x="102653" y="247729"/>
                  <a:pt x="105418" y="251565"/>
                </a:cubicBezTo>
                <a:lnTo>
                  <a:pt x="184086" y="358669"/>
                </a:lnTo>
                <a:cubicBezTo>
                  <a:pt x="187312" y="363273"/>
                  <a:pt x="187927" y="369257"/>
                  <a:pt x="185315" y="374167"/>
                </a:cubicBezTo>
                <a:cubicBezTo>
                  <a:pt x="182857" y="379078"/>
                  <a:pt x="177786" y="382300"/>
                  <a:pt x="172101" y="382300"/>
                </a:cubicBezTo>
                <a:lnTo>
                  <a:pt x="139835" y="382300"/>
                </a:lnTo>
                <a:lnTo>
                  <a:pt x="139835" y="543571"/>
                </a:lnTo>
                <a:cubicBezTo>
                  <a:pt x="139835" y="551703"/>
                  <a:pt x="133228" y="558455"/>
                  <a:pt x="124931" y="558455"/>
                </a:cubicBezTo>
                <a:lnTo>
                  <a:pt x="61936" y="558455"/>
                </a:lnTo>
                <a:cubicBezTo>
                  <a:pt x="53793" y="558455"/>
                  <a:pt x="47186" y="551703"/>
                  <a:pt x="47186" y="543571"/>
                </a:cubicBezTo>
                <a:lnTo>
                  <a:pt x="47186" y="382300"/>
                </a:lnTo>
                <a:lnTo>
                  <a:pt x="14766" y="382300"/>
                </a:lnTo>
                <a:cubicBezTo>
                  <a:pt x="9235" y="382300"/>
                  <a:pt x="4164" y="379078"/>
                  <a:pt x="1552" y="374167"/>
                </a:cubicBezTo>
                <a:cubicBezTo>
                  <a:pt x="-906" y="369257"/>
                  <a:pt x="-445" y="363273"/>
                  <a:pt x="2935" y="358669"/>
                </a:cubicBezTo>
                <a:lnTo>
                  <a:pt x="81603" y="251565"/>
                </a:lnTo>
                <a:cubicBezTo>
                  <a:pt x="84368" y="247729"/>
                  <a:pt x="88824" y="245427"/>
                  <a:pt x="93434" y="245427"/>
                </a:cubicBezTo>
                <a:close/>
                <a:moveTo>
                  <a:pt x="259204" y="157855"/>
                </a:moveTo>
                <a:cubicBezTo>
                  <a:pt x="263814" y="157855"/>
                  <a:pt x="268270" y="160156"/>
                  <a:pt x="271035" y="163839"/>
                </a:cubicBezTo>
                <a:lnTo>
                  <a:pt x="349703" y="271085"/>
                </a:lnTo>
                <a:cubicBezTo>
                  <a:pt x="353083" y="275534"/>
                  <a:pt x="353544" y="281518"/>
                  <a:pt x="351086" y="286581"/>
                </a:cubicBezTo>
                <a:cubicBezTo>
                  <a:pt x="348474" y="291491"/>
                  <a:pt x="343403" y="294559"/>
                  <a:pt x="337872" y="294559"/>
                </a:cubicBezTo>
                <a:lnTo>
                  <a:pt x="305452" y="294559"/>
                </a:lnTo>
                <a:lnTo>
                  <a:pt x="305452" y="543572"/>
                </a:lnTo>
                <a:cubicBezTo>
                  <a:pt x="305452" y="551704"/>
                  <a:pt x="298845" y="558455"/>
                  <a:pt x="290702" y="558455"/>
                </a:cubicBezTo>
                <a:lnTo>
                  <a:pt x="227707" y="558455"/>
                </a:lnTo>
                <a:cubicBezTo>
                  <a:pt x="219410" y="558455"/>
                  <a:pt x="212803" y="551704"/>
                  <a:pt x="212803" y="543572"/>
                </a:cubicBezTo>
                <a:lnTo>
                  <a:pt x="212803" y="294559"/>
                </a:lnTo>
                <a:lnTo>
                  <a:pt x="180537" y="294559"/>
                </a:lnTo>
                <a:cubicBezTo>
                  <a:pt x="174852" y="294559"/>
                  <a:pt x="169781" y="291491"/>
                  <a:pt x="167323" y="286581"/>
                </a:cubicBezTo>
                <a:cubicBezTo>
                  <a:pt x="164711" y="281518"/>
                  <a:pt x="165326" y="275534"/>
                  <a:pt x="168552" y="271085"/>
                </a:cubicBezTo>
                <a:lnTo>
                  <a:pt x="247220" y="163839"/>
                </a:lnTo>
                <a:cubicBezTo>
                  <a:pt x="249985" y="160156"/>
                  <a:pt x="254441" y="157855"/>
                  <a:pt x="259204" y="157855"/>
                </a:cubicBezTo>
                <a:close/>
                <a:moveTo>
                  <a:pt x="446012" y="156011"/>
                </a:moveTo>
                <a:cubicBezTo>
                  <a:pt x="448317" y="156011"/>
                  <a:pt x="450468" y="157392"/>
                  <a:pt x="451390" y="159693"/>
                </a:cubicBezTo>
                <a:lnTo>
                  <a:pt x="490572" y="267094"/>
                </a:lnTo>
                <a:cubicBezTo>
                  <a:pt x="492877" y="273231"/>
                  <a:pt x="501636" y="273231"/>
                  <a:pt x="503787" y="267094"/>
                </a:cubicBezTo>
                <a:lnTo>
                  <a:pt x="542969" y="159693"/>
                </a:lnTo>
                <a:cubicBezTo>
                  <a:pt x="544044" y="156778"/>
                  <a:pt x="547271" y="155244"/>
                  <a:pt x="550191" y="156165"/>
                </a:cubicBezTo>
                <a:lnTo>
                  <a:pt x="568783" y="161841"/>
                </a:lnTo>
                <a:lnTo>
                  <a:pt x="568937" y="161995"/>
                </a:lnTo>
                <a:cubicBezTo>
                  <a:pt x="592446" y="169666"/>
                  <a:pt x="608426" y="191607"/>
                  <a:pt x="608426" y="216462"/>
                </a:cubicBezTo>
                <a:lnTo>
                  <a:pt x="608426" y="330306"/>
                </a:lnTo>
                <a:cubicBezTo>
                  <a:pt x="608426" y="331380"/>
                  <a:pt x="608119" y="332454"/>
                  <a:pt x="607504" y="333375"/>
                </a:cubicBezTo>
                <a:lnTo>
                  <a:pt x="566632" y="395514"/>
                </a:lnTo>
                <a:lnTo>
                  <a:pt x="566632" y="552625"/>
                </a:lnTo>
                <a:cubicBezTo>
                  <a:pt x="566632" y="555847"/>
                  <a:pt x="564020" y="558455"/>
                  <a:pt x="560793" y="558455"/>
                </a:cubicBezTo>
                <a:lnTo>
                  <a:pt x="433566" y="558455"/>
                </a:lnTo>
                <a:cubicBezTo>
                  <a:pt x="430339" y="558455"/>
                  <a:pt x="427727" y="555847"/>
                  <a:pt x="427727" y="552625"/>
                </a:cubicBezTo>
                <a:lnTo>
                  <a:pt x="427727" y="395514"/>
                </a:lnTo>
                <a:lnTo>
                  <a:pt x="386855" y="333375"/>
                </a:lnTo>
                <a:cubicBezTo>
                  <a:pt x="386240" y="332454"/>
                  <a:pt x="385933" y="331380"/>
                  <a:pt x="385933" y="330306"/>
                </a:cubicBezTo>
                <a:lnTo>
                  <a:pt x="385933" y="216769"/>
                </a:lnTo>
                <a:cubicBezTo>
                  <a:pt x="385933" y="191760"/>
                  <a:pt x="401913" y="169820"/>
                  <a:pt x="425730" y="161841"/>
                </a:cubicBezTo>
                <a:cubicBezTo>
                  <a:pt x="425730" y="161841"/>
                  <a:pt x="445398" y="156011"/>
                  <a:pt x="446012" y="156011"/>
                </a:cubicBezTo>
                <a:close/>
                <a:moveTo>
                  <a:pt x="487387" y="148470"/>
                </a:moveTo>
                <a:lnTo>
                  <a:pt x="507184" y="148470"/>
                </a:lnTo>
                <a:cubicBezTo>
                  <a:pt x="509793" y="148470"/>
                  <a:pt x="512402" y="149544"/>
                  <a:pt x="514244" y="151386"/>
                </a:cubicBezTo>
                <a:cubicBezTo>
                  <a:pt x="517007" y="154455"/>
                  <a:pt x="517467" y="158905"/>
                  <a:pt x="515472" y="162281"/>
                </a:cubicBezTo>
                <a:lnTo>
                  <a:pt x="504882" y="178239"/>
                </a:lnTo>
                <a:lnTo>
                  <a:pt x="509793" y="220131"/>
                </a:lnTo>
                <a:lnTo>
                  <a:pt x="499971" y="246064"/>
                </a:lnTo>
                <a:cubicBezTo>
                  <a:pt x="499050" y="248673"/>
                  <a:pt x="495367" y="248673"/>
                  <a:pt x="494446" y="246064"/>
                </a:cubicBezTo>
                <a:lnTo>
                  <a:pt x="484624" y="220131"/>
                </a:lnTo>
                <a:lnTo>
                  <a:pt x="489689" y="178239"/>
                </a:lnTo>
                <a:lnTo>
                  <a:pt x="478946" y="162281"/>
                </a:lnTo>
                <a:cubicBezTo>
                  <a:pt x="477104" y="158905"/>
                  <a:pt x="477411" y="154455"/>
                  <a:pt x="480173" y="151386"/>
                </a:cubicBezTo>
                <a:cubicBezTo>
                  <a:pt x="482015" y="149544"/>
                  <a:pt x="484624" y="148470"/>
                  <a:pt x="487387" y="148470"/>
                </a:cubicBezTo>
                <a:close/>
                <a:moveTo>
                  <a:pt x="497215" y="0"/>
                </a:moveTo>
                <a:cubicBezTo>
                  <a:pt x="533264" y="0"/>
                  <a:pt x="562488" y="29192"/>
                  <a:pt x="562488" y="65203"/>
                </a:cubicBezTo>
                <a:cubicBezTo>
                  <a:pt x="562488" y="101214"/>
                  <a:pt x="533264" y="130406"/>
                  <a:pt x="497215" y="130406"/>
                </a:cubicBezTo>
                <a:cubicBezTo>
                  <a:pt x="461166" y="130406"/>
                  <a:pt x="431942" y="101214"/>
                  <a:pt x="431942" y="65203"/>
                </a:cubicBezTo>
                <a:cubicBezTo>
                  <a:pt x="431942" y="29192"/>
                  <a:pt x="461166" y="0"/>
                  <a:pt x="497215" y="0"/>
                </a:cubicBezTo>
                <a:close/>
              </a:path>
            </a:pathLst>
          </a:custGeom>
          <a:solidFill>
            <a:schemeClr val="accent1"/>
          </a:solidFill>
          <a:ln>
            <a:noFill/>
          </a:ln>
        </p:spPr>
      </p:sp>
      <p:sp>
        <p:nvSpPr>
          <p:cNvPr id="34" name="矩形: 圆角 33">
            <a:extLst>
              <a:ext uri="{FF2B5EF4-FFF2-40B4-BE49-F238E27FC236}">
                <a16:creationId xmlns:a16="http://schemas.microsoft.com/office/drawing/2014/main" xmlns="" id="{99DD6AA6-3DC9-4C53-96DD-BA838F07525D}"/>
              </a:ext>
            </a:extLst>
          </p:cNvPr>
          <p:cNvSpPr/>
          <p:nvPr/>
        </p:nvSpPr>
        <p:spPr>
          <a:xfrm>
            <a:off x="4107998" y="5371183"/>
            <a:ext cx="4518258" cy="955995"/>
          </a:xfrm>
          <a:prstGeom prst="roundRect">
            <a:avLst>
              <a:gd name="adj" fmla="val 50000"/>
            </a:avLst>
          </a:prstGeom>
          <a:solidFill>
            <a:srgbClr val="FEF9E8"/>
          </a:solidFill>
          <a:ln w="19050" cap="flat" cmpd="sng" algn="ctr">
            <a:noFill/>
            <a:prstDash val="solid"/>
            <a:miter lim="800000"/>
          </a:ln>
          <a:effectLst>
            <a:outerShdw blurRad="190500" sx="102000" sy="102000" algn="ctr" rotWithShape="0">
              <a:srgbClr val="E44913">
                <a:alpha val="20000"/>
              </a:srgbClr>
            </a:outerShdw>
          </a:effectLst>
        </p:spPr>
        <p:txBody>
          <a:bodyPr rtlCol="0" anchor="ctr"/>
          <a:lstStyle/>
          <a:p>
            <a:pPr algn="ctr" defTabSz="914400"/>
            <a:endParaRPr lang="zh-CN" altLang="en-US" kern="0">
              <a:solidFill>
                <a:schemeClr val="accent5"/>
              </a:solidFill>
              <a:latin typeface="微软雅黑"/>
              <a:ea typeface="微软雅黑"/>
            </a:endParaRPr>
          </a:p>
        </p:txBody>
      </p:sp>
      <p:sp>
        <p:nvSpPr>
          <p:cNvPr id="35" name="文本框 34">
            <a:extLst>
              <a:ext uri="{FF2B5EF4-FFF2-40B4-BE49-F238E27FC236}">
                <a16:creationId xmlns:a16="http://schemas.microsoft.com/office/drawing/2014/main" xmlns="" id="{6692CB53-280B-4508-AAD7-D5D4E7C3A60F}"/>
              </a:ext>
            </a:extLst>
          </p:cNvPr>
          <p:cNvSpPr txBox="1"/>
          <p:nvPr>
            <p:custDataLst>
              <p:tags r:id="rId5"/>
            </p:custDataLst>
          </p:nvPr>
        </p:nvSpPr>
        <p:spPr>
          <a:xfrm>
            <a:off x="5000425" y="5723231"/>
            <a:ext cx="3724250" cy="314958"/>
          </a:xfrm>
          <a:prstGeom prst="rect">
            <a:avLst/>
          </a:prstGeom>
          <a:noFill/>
        </p:spPr>
        <p:txBody>
          <a:bodyPr wrap="square" rtlCol="0">
            <a:spAutoFit/>
          </a:bodyPr>
          <a:lstStyle/>
          <a:p>
            <a:pPr lvl="0" defTabSz="914400">
              <a:lnSpc>
                <a:spcPct val="70000"/>
              </a:lnSpc>
              <a:defRPr/>
            </a:pPr>
            <a:r>
              <a:rPr lang="zh-CN" altLang="en-US" sz="2000" dirty="0">
                <a:solidFill>
                  <a:schemeClr val="tx1">
                    <a:lumMod val="85000"/>
                    <a:lumOff val="15000"/>
                  </a:schemeClr>
                </a:solidFill>
                <a:latin typeface="微软雅黑" panose="020B0503020204020204" pitchFamily="34" charset="-122"/>
                <a:ea typeface="微软雅黑" panose="020B0503020204020204" pitchFamily="34" charset="-122"/>
                <a:sym typeface="+mn-ea"/>
              </a:rPr>
              <a:t>第</a:t>
            </a:r>
            <a:r>
              <a:rPr lang="en-US" altLang="zh-CN" sz="2000" dirty="0">
                <a:solidFill>
                  <a:schemeClr val="tx1">
                    <a:lumMod val="85000"/>
                    <a:lumOff val="15000"/>
                  </a:schemeClr>
                </a:solidFill>
                <a:latin typeface="微软雅黑" panose="020B0503020204020204" pitchFamily="34" charset="-122"/>
                <a:ea typeface="微软雅黑" panose="020B0503020204020204" pitchFamily="34" charset="-122"/>
                <a:sym typeface="+mn-ea"/>
              </a:rPr>
              <a:t>4</a:t>
            </a:r>
            <a:r>
              <a:rPr lang="zh-CN" altLang="en-US" sz="2000" dirty="0">
                <a:solidFill>
                  <a:schemeClr val="tx1">
                    <a:lumMod val="85000"/>
                    <a:lumOff val="15000"/>
                  </a:schemeClr>
                </a:solidFill>
                <a:latin typeface="微软雅黑" panose="020B0503020204020204" pitchFamily="34" charset="-122"/>
                <a:ea typeface="微软雅黑" panose="020B0503020204020204" pitchFamily="34" charset="-122"/>
                <a:sym typeface="+mn-ea"/>
              </a:rPr>
              <a:t>段文字内容</a:t>
            </a:r>
          </a:p>
        </p:txBody>
      </p:sp>
      <p:sp>
        <p:nvSpPr>
          <p:cNvPr id="36" name="椭圆 35">
            <a:extLst>
              <a:ext uri="{FF2B5EF4-FFF2-40B4-BE49-F238E27FC236}">
                <a16:creationId xmlns:a16="http://schemas.microsoft.com/office/drawing/2014/main" xmlns="" id="{B99A9BF8-EDF9-4DEE-AD40-B9126BFB30F6}"/>
              </a:ext>
            </a:extLst>
          </p:cNvPr>
          <p:cNvSpPr/>
          <p:nvPr/>
        </p:nvSpPr>
        <p:spPr>
          <a:xfrm>
            <a:off x="4227437" y="5489235"/>
            <a:ext cx="710133" cy="710133"/>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微软雅黑"/>
              <a:ea typeface="微软雅黑"/>
            </a:endParaRPr>
          </a:p>
        </p:txBody>
      </p:sp>
      <p:sp>
        <p:nvSpPr>
          <p:cNvPr id="37" name="signpost-with-three-arrows_32372">
            <a:extLst>
              <a:ext uri="{FF2B5EF4-FFF2-40B4-BE49-F238E27FC236}">
                <a16:creationId xmlns:a16="http://schemas.microsoft.com/office/drawing/2014/main" xmlns="" id="{BB7B91DC-8AF5-4AAC-A2B1-3BDC552320CB}"/>
              </a:ext>
            </a:extLst>
          </p:cNvPr>
          <p:cNvSpPr>
            <a:spLocks noChangeAspect="1"/>
          </p:cNvSpPr>
          <p:nvPr/>
        </p:nvSpPr>
        <p:spPr bwMode="auto">
          <a:xfrm>
            <a:off x="4383456" y="5703494"/>
            <a:ext cx="398094" cy="308314"/>
          </a:xfrm>
          <a:custGeom>
            <a:avLst/>
            <a:gdLst>
              <a:gd name="T0" fmla="*/ 4198 w 7479"/>
              <a:gd name="T1" fmla="*/ 119 h 5801"/>
              <a:gd name="T2" fmla="*/ 4198 w 7479"/>
              <a:gd name="T3" fmla="*/ 5682 h 5801"/>
              <a:gd name="T4" fmla="*/ 4078 w 7479"/>
              <a:gd name="T5" fmla="*/ 5801 h 5801"/>
              <a:gd name="T6" fmla="*/ 3401 w 7479"/>
              <a:gd name="T7" fmla="*/ 5801 h 5801"/>
              <a:gd name="T8" fmla="*/ 3281 w 7479"/>
              <a:gd name="T9" fmla="*/ 5682 h 5801"/>
              <a:gd name="T10" fmla="*/ 3281 w 7479"/>
              <a:gd name="T11" fmla="*/ 119 h 5801"/>
              <a:gd name="T12" fmla="*/ 3401 w 7479"/>
              <a:gd name="T13" fmla="*/ 0 h 5801"/>
              <a:gd name="T14" fmla="*/ 4078 w 7479"/>
              <a:gd name="T15" fmla="*/ 0 h 5801"/>
              <a:gd name="T16" fmla="*/ 4198 w 7479"/>
              <a:gd name="T17" fmla="*/ 119 h 5801"/>
              <a:gd name="T18" fmla="*/ 7458 w 7479"/>
              <a:gd name="T19" fmla="*/ 1964 h 5801"/>
              <a:gd name="T20" fmla="*/ 6875 w 7479"/>
              <a:gd name="T21" fmla="*/ 1441 h 5801"/>
              <a:gd name="T22" fmla="*/ 6835 w 7479"/>
              <a:gd name="T23" fmla="*/ 1425 h 5801"/>
              <a:gd name="T24" fmla="*/ 4442 w 7479"/>
              <a:gd name="T25" fmla="*/ 1425 h 5801"/>
              <a:gd name="T26" fmla="*/ 4382 w 7479"/>
              <a:gd name="T27" fmla="*/ 1485 h 5801"/>
              <a:gd name="T28" fmla="*/ 4382 w 7479"/>
              <a:gd name="T29" fmla="*/ 2422 h 5801"/>
              <a:gd name="T30" fmla="*/ 4442 w 7479"/>
              <a:gd name="T31" fmla="*/ 2482 h 5801"/>
              <a:gd name="T32" fmla="*/ 6835 w 7479"/>
              <a:gd name="T33" fmla="*/ 2482 h 5801"/>
              <a:gd name="T34" fmla="*/ 6870 w 7479"/>
              <a:gd name="T35" fmla="*/ 2471 h 5801"/>
              <a:gd name="T36" fmla="*/ 7453 w 7479"/>
              <a:gd name="T37" fmla="*/ 2057 h 5801"/>
              <a:gd name="T38" fmla="*/ 7478 w 7479"/>
              <a:gd name="T39" fmla="*/ 2012 h 5801"/>
              <a:gd name="T40" fmla="*/ 7458 w 7479"/>
              <a:gd name="T41" fmla="*/ 1964 h 5801"/>
              <a:gd name="T42" fmla="*/ 1 w 7479"/>
              <a:gd name="T43" fmla="*/ 2334 h 5801"/>
              <a:gd name="T44" fmla="*/ 26 w 7479"/>
              <a:gd name="T45" fmla="*/ 2380 h 5801"/>
              <a:gd name="T46" fmla="*/ 610 w 7479"/>
              <a:gd name="T47" fmla="*/ 2793 h 5801"/>
              <a:gd name="T48" fmla="*/ 644 w 7479"/>
              <a:gd name="T49" fmla="*/ 2805 h 5801"/>
              <a:gd name="T50" fmla="*/ 3037 w 7479"/>
              <a:gd name="T51" fmla="*/ 2805 h 5801"/>
              <a:gd name="T52" fmla="*/ 3097 w 7479"/>
              <a:gd name="T53" fmla="*/ 2745 h 5801"/>
              <a:gd name="T54" fmla="*/ 3097 w 7479"/>
              <a:gd name="T55" fmla="*/ 1807 h 5801"/>
              <a:gd name="T56" fmla="*/ 3037 w 7479"/>
              <a:gd name="T57" fmla="*/ 1748 h 5801"/>
              <a:gd name="T58" fmla="*/ 644 w 7479"/>
              <a:gd name="T59" fmla="*/ 1748 h 5801"/>
              <a:gd name="T60" fmla="*/ 604 w 7479"/>
              <a:gd name="T61" fmla="*/ 1763 h 5801"/>
              <a:gd name="T62" fmla="*/ 21 w 7479"/>
              <a:gd name="T63" fmla="*/ 2286 h 5801"/>
              <a:gd name="T64" fmla="*/ 1 w 7479"/>
              <a:gd name="T65" fmla="*/ 2334 h 5801"/>
              <a:gd name="T66" fmla="*/ 3037 w 7479"/>
              <a:gd name="T67" fmla="*/ 428 h 5801"/>
              <a:gd name="T68" fmla="*/ 644 w 7479"/>
              <a:gd name="T69" fmla="*/ 428 h 5801"/>
              <a:gd name="T70" fmla="*/ 604 w 7479"/>
              <a:gd name="T71" fmla="*/ 444 h 5801"/>
              <a:gd name="T72" fmla="*/ 21 w 7479"/>
              <a:gd name="T73" fmla="*/ 967 h 5801"/>
              <a:gd name="T74" fmla="*/ 1 w 7479"/>
              <a:gd name="T75" fmla="*/ 1015 h 5801"/>
              <a:gd name="T76" fmla="*/ 26 w 7479"/>
              <a:gd name="T77" fmla="*/ 1060 h 5801"/>
              <a:gd name="T78" fmla="*/ 610 w 7479"/>
              <a:gd name="T79" fmla="*/ 1474 h 5801"/>
              <a:gd name="T80" fmla="*/ 644 w 7479"/>
              <a:gd name="T81" fmla="*/ 1485 h 5801"/>
              <a:gd name="T82" fmla="*/ 3037 w 7479"/>
              <a:gd name="T83" fmla="*/ 1485 h 5801"/>
              <a:gd name="T84" fmla="*/ 3097 w 7479"/>
              <a:gd name="T85" fmla="*/ 1425 h 5801"/>
              <a:gd name="T86" fmla="*/ 3097 w 7479"/>
              <a:gd name="T87" fmla="*/ 488 h 5801"/>
              <a:gd name="T88" fmla="*/ 3037 w 7479"/>
              <a:gd name="T89" fmla="*/ 428 h 5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79" h="5801">
                <a:moveTo>
                  <a:pt x="4198" y="119"/>
                </a:moveTo>
                <a:lnTo>
                  <a:pt x="4198" y="5682"/>
                </a:lnTo>
                <a:cubicBezTo>
                  <a:pt x="4198" y="5748"/>
                  <a:pt x="4145" y="5801"/>
                  <a:pt x="4078" y="5801"/>
                </a:cubicBezTo>
                <a:lnTo>
                  <a:pt x="3401" y="5801"/>
                </a:lnTo>
                <a:cubicBezTo>
                  <a:pt x="3334" y="5801"/>
                  <a:pt x="3281" y="5748"/>
                  <a:pt x="3281" y="5682"/>
                </a:cubicBezTo>
                <a:lnTo>
                  <a:pt x="3281" y="119"/>
                </a:lnTo>
                <a:cubicBezTo>
                  <a:pt x="3281" y="53"/>
                  <a:pt x="3334" y="0"/>
                  <a:pt x="3401" y="0"/>
                </a:cubicBezTo>
                <a:lnTo>
                  <a:pt x="4078" y="0"/>
                </a:lnTo>
                <a:cubicBezTo>
                  <a:pt x="4145" y="0"/>
                  <a:pt x="4198" y="53"/>
                  <a:pt x="4198" y="119"/>
                </a:cubicBezTo>
                <a:close/>
                <a:moveTo>
                  <a:pt x="7458" y="1964"/>
                </a:moveTo>
                <a:lnTo>
                  <a:pt x="6875" y="1441"/>
                </a:lnTo>
                <a:cubicBezTo>
                  <a:pt x="6864" y="1431"/>
                  <a:pt x="6850" y="1425"/>
                  <a:pt x="6835" y="1425"/>
                </a:cubicBezTo>
                <a:lnTo>
                  <a:pt x="4442" y="1425"/>
                </a:lnTo>
                <a:cubicBezTo>
                  <a:pt x="4409" y="1425"/>
                  <a:pt x="4382" y="1452"/>
                  <a:pt x="4382" y="1485"/>
                </a:cubicBezTo>
                <a:lnTo>
                  <a:pt x="4382" y="2422"/>
                </a:lnTo>
                <a:cubicBezTo>
                  <a:pt x="4382" y="2455"/>
                  <a:pt x="4409" y="2482"/>
                  <a:pt x="4442" y="2482"/>
                </a:cubicBezTo>
                <a:lnTo>
                  <a:pt x="6835" y="2482"/>
                </a:lnTo>
                <a:cubicBezTo>
                  <a:pt x="6847" y="2482"/>
                  <a:pt x="6859" y="2478"/>
                  <a:pt x="6870" y="2471"/>
                </a:cubicBezTo>
                <a:lnTo>
                  <a:pt x="7453" y="2057"/>
                </a:lnTo>
                <a:cubicBezTo>
                  <a:pt x="7468" y="2047"/>
                  <a:pt x="7477" y="2030"/>
                  <a:pt x="7478" y="2012"/>
                </a:cubicBezTo>
                <a:cubicBezTo>
                  <a:pt x="7479" y="1994"/>
                  <a:pt x="7472" y="1976"/>
                  <a:pt x="7458" y="1964"/>
                </a:cubicBezTo>
                <a:close/>
                <a:moveTo>
                  <a:pt x="1" y="2334"/>
                </a:moveTo>
                <a:cubicBezTo>
                  <a:pt x="2" y="2353"/>
                  <a:pt x="11" y="2369"/>
                  <a:pt x="26" y="2380"/>
                </a:cubicBezTo>
                <a:lnTo>
                  <a:pt x="610" y="2793"/>
                </a:lnTo>
                <a:cubicBezTo>
                  <a:pt x="620" y="2801"/>
                  <a:pt x="632" y="2805"/>
                  <a:pt x="644" y="2805"/>
                </a:cubicBezTo>
                <a:lnTo>
                  <a:pt x="3037" y="2805"/>
                </a:lnTo>
                <a:cubicBezTo>
                  <a:pt x="3070" y="2805"/>
                  <a:pt x="3097" y="2778"/>
                  <a:pt x="3097" y="2745"/>
                </a:cubicBezTo>
                <a:lnTo>
                  <a:pt x="3097" y="1807"/>
                </a:lnTo>
                <a:cubicBezTo>
                  <a:pt x="3097" y="1774"/>
                  <a:pt x="3070" y="1748"/>
                  <a:pt x="3037" y="1748"/>
                </a:cubicBezTo>
                <a:lnTo>
                  <a:pt x="644" y="1748"/>
                </a:lnTo>
                <a:cubicBezTo>
                  <a:pt x="629" y="1748"/>
                  <a:pt x="615" y="1753"/>
                  <a:pt x="604" y="1763"/>
                </a:cubicBezTo>
                <a:lnTo>
                  <a:pt x="21" y="2286"/>
                </a:lnTo>
                <a:cubicBezTo>
                  <a:pt x="7" y="2299"/>
                  <a:pt x="0" y="2316"/>
                  <a:pt x="1" y="2334"/>
                </a:cubicBezTo>
                <a:close/>
                <a:moveTo>
                  <a:pt x="3037" y="428"/>
                </a:moveTo>
                <a:lnTo>
                  <a:pt x="644" y="428"/>
                </a:lnTo>
                <a:cubicBezTo>
                  <a:pt x="629" y="428"/>
                  <a:pt x="615" y="434"/>
                  <a:pt x="604" y="444"/>
                </a:cubicBezTo>
                <a:lnTo>
                  <a:pt x="21" y="967"/>
                </a:lnTo>
                <a:cubicBezTo>
                  <a:pt x="7" y="979"/>
                  <a:pt x="0" y="997"/>
                  <a:pt x="1" y="1015"/>
                </a:cubicBezTo>
                <a:cubicBezTo>
                  <a:pt x="2" y="1033"/>
                  <a:pt x="11" y="1050"/>
                  <a:pt x="26" y="1060"/>
                </a:cubicBezTo>
                <a:lnTo>
                  <a:pt x="610" y="1474"/>
                </a:lnTo>
                <a:cubicBezTo>
                  <a:pt x="620" y="1481"/>
                  <a:pt x="632" y="1485"/>
                  <a:pt x="644" y="1485"/>
                </a:cubicBezTo>
                <a:lnTo>
                  <a:pt x="3037" y="1485"/>
                </a:lnTo>
                <a:cubicBezTo>
                  <a:pt x="3070" y="1485"/>
                  <a:pt x="3097" y="1458"/>
                  <a:pt x="3097" y="1425"/>
                </a:cubicBezTo>
                <a:lnTo>
                  <a:pt x="3097" y="488"/>
                </a:lnTo>
                <a:cubicBezTo>
                  <a:pt x="3096" y="455"/>
                  <a:pt x="3070" y="428"/>
                  <a:pt x="3037" y="428"/>
                </a:cubicBezTo>
                <a:close/>
              </a:path>
            </a:pathLst>
          </a:custGeom>
          <a:solidFill>
            <a:schemeClr val="accent1"/>
          </a:solidFill>
          <a:ln>
            <a:noFill/>
          </a:ln>
        </p:spPr>
        <p:txBody>
          <a:bodyPr/>
          <a:lstStyle/>
          <a:p>
            <a:endParaRPr lang="zh-CN" altLang="en-US" dirty="0"/>
          </a:p>
        </p:txBody>
      </p:sp>
      <p:pic>
        <p:nvPicPr>
          <p:cNvPr id="7" name="图片 6">
            <a:extLst>
              <a:ext uri="{FF2B5EF4-FFF2-40B4-BE49-F238E27FC236}">
                <a16:creationId xmlns:a16="http://schemas.microsoft.com/office/drawing/2014/main" xmlns="" id="{BD97E13A-DA46-4588-A787-CE75923FE950}"/>
              </a:ext>
            </a:extLst>
          </p:cNvPr>
          <p:cNvPicPr>
            <a:picLocks noChangeAspect="1"/>
          </p:cNvPicPr>
          <p:nvPr/>
        </p:nvPicPr>
        <p:blipFill rotWithShape="1">
          <a:blip r:embed="rId8"/>
          <a:srcRect l="6296" t="10866" r="7386" b="11419"/>
          <a:stretch/>
        </p:blipFill>
        <p:spPr>
          <a:xfrm>
            <a:off x="578510" y="1777246"/>
            <a:ext cx="2765431" cy="1760552"/>
          </a:xfrm>
          <a:prstGeom prst="rect">
            <a:avLst/>
          </a:prstGeom>
        </p:spPr>
      </p:pic>
      <p:pic>
        <p:nvPicPr>
          <p:cNvPr id="166" name="图片 165">
            <a:extLst>
              <a:ext uri="{FF2B5EF4-FFF2-40B4-BE49-F238E27FC236}">
                <a16:creationId xmlns:a16="http://schemas.microsoft.com/office/drawing/2014/main" xmlns="" id="{CA5E07CD-3E4A-4443-8CC6-692B86F14FD4}"/>
              </a:ext>
            </a:extLst>
          </p:cNvPr>
          <p:cNvPicPr>
            <a:picLocks noChangeAspect="1"/>
          </p:cNvPicPr>
          <p:nvPr/>
        </p:nvPicPr>
        <p:blipFill rotWithShape="1">
          <a:blip r:embed="rId8"/>
          <a:srcRect l="6296" t="10866" r="7386" b="11419"/>
          <a:stretch/>
        </p:blipFill>
        <p:spPr>
          <a:xfrm>
            <a:off x="578510" y="4407868"/>
            <a:ext cx="2765431" cy="1760552"/>
          </a:xfrm>
          <a:prstGeom prst="rect">
            <a:avLst/>
          </a:prstGeom>
        </p:spPr>
      </p:pic>
    </p:spTree>
    <p:custDataLst>
      <p:tags r:id="rId1"/>
    </p:custDataLst>
    <p:extLst>
      <p:ext uri="{BB962C8B-B14F-4D97-AF65-F5344CB8AC3E}">
        <p14:creationId xmlns:p14="http://schemas.microsoft.com/office/powerpoint/2010/main" val="303647373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任意多边形: 形状 43">
            <a:extLst>
              <a:ext uri="{FF2B5EF4-FFF2-40B4-BE49-F238E27FC236}">
                <a16:creationId xmlns:a16="http://schemas.microsoft.com/office/drawing/2014/main" xmlns="" id="{19D5FBDB-CEF0-481B-A48A-E9F9EFE431F2}"/>
              </a:ext>
            </a:extLst>
          </p:cNvPr>
          <p:cNvSpPr/>
          <p:nvPr/>
        </p:nvSpPr>
        <p:spPr>
          <a:xfrm>
            <a:off x="-259783" y="1660686"/>
            <a:ext cx="9753600" cy="2214746"/>
          </a:xfrm>
          <a:custGeom>
            <a:avLst/>
            <a:gdLst>
              <a:gd name="connsiteX0" fmla="*/ 0 w 9144000"/>
              <a:gd name="connsiteY0" fmla="*/ 0 h 5328881"/>
              <a:gd name="connsiteX1" fmla="*/ 9144000 w 9144000"/>
              <a:gd name="connsiteY1" fmla="*/ 0 h 5328881"/>
              <a:gd name="connsiteX2" fmla="*/ 9144000 w 9144000"/>
              <a:gd name="connsiteY2" fmla="*/ 5328881 h 5328881"/>
              <a:gd name="connsiteX3" fmla="*/ 0 w 9144000"/>
              <a:gd name="connsiteY3" fmla="*/ 5328881 h 5328881"/>
            </a:gdLst>
            <a:ahLst/>
            <a:cxnLst>
              <a:cxn ang="0">
                <a:pos x="connsiteX0" y="connsiteY0"/>
              </a:cxn>
              <a:cxn ang="0">
                <a:pos x="connsiteX1" y="connsiteY1"/>
              </a:cxn>
              <a:cxn ang="0">
                <a:pos x="connsiteX2" y="connsiteY2"/>
              </a:cxn>
              <a:cxn ang="0">
                <a:pos x="connsiteX3" y="connsiteY3"/>
              </a:cxn>
            </a:cxnLst>
            <a:rect l="l" t="t" r="r" b="b"/>
            <a:pathLst>
              <a:path w="9144000" h="5328881">
                <a:moveTo>
                  <a:pt x="0" y="0"/>
                </a:moveTo>
                <a:lnTo>
                  <a:pt x="9144000" y="0"/>
                </a:lnTo>
                <a:lnTo>
                  <a:pt x="9144000" y="5328881"/>
                </a:lnTo>
                <a:lnTo>
                  <a:pt x="0" y="5328881"/>
                </a:lnTo>
                <a:close/>
              </a:path>
            </a:pathLst>
          </a:custGeom>
          <a:solidFill>
            <a:schemeClr val="accent5"/>
          </a:solidFill>
          <a:ln>
            <a:noFill/>
          </a:ln>
          <a:effectLst>
            <a:outerShdw blurRad="190500" sx="102000" sy="102000" algn="ctr" rotWithShape="0">
              <a:srgbClr val="E44913">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solidFill>
                <a:prstClr val="white"/>
              </a:solidFill>
              <a:latin typeface="微软雅黑"/>
              <a:ea typeface="微软雅黑"/>
            </a:endParaRPr>
          </a:p>
        </p:txBody>
      </p:sp>
      <p:sp>
        <p:nvSpPr>
          <p:cNvPr id="18" name="椭圆 17">
            <a:extLst>
              <a:ext uri="{FF2B5EF4-FFF2-40B4-BE49-F238E27FC236}">
                <a16:creationId xmlns:a16="http://schemas.microsoft.com/office/drawing/2014/main" xmlns="" id="{F2B2EDC6-CA70-47C8-85AE-2047D1022AE8}"/>
              </a:ext>
            </a:extLst>
          </p:cNvPr>
          <p:cNvSpPr/>
          <p:nvPr/>
        </p:nvSpPr>
        <p:spPr>
          <a:xfrm>
            <a:off x="6171805" y="2009599"/>
            <a:ext cx="2447437" cy="24474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a:extLst>
              <a:ext uri="{FF2B5EF4-FFF2-40B4-BE49-F238E27FC236}">
                <a16:creationId xmlns:a16="http://schemas.microsoft.com/office/drawing/2014/main" xmlns="" id="{F315101A-DD11-46A0-B4A1-C22C24250434}"/>
              </a:ext>
            </a:extLst>
          </p:cNvPr>
          <p:cNvSpPr/>
          <p:nvPr/>
        </p:nvSpPr>
        <p:spPr>
          <a:xfrm>
            <a:off x="6261842" y="2051639"/>
            <a:ext cx="2447437" cy="24474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3" name="图片 52">
            <a:extLst>
              <a:ext uri="{FF2B5EF4-FFF2-40B4-BE49-F238E27FC236}">
                <a16:creationId xmlns:a16="http://schemas.microsoft.com/office/drawing/2014/main" xmlns="" id="{101EFF87-A4E8-4D90-A7E7-117DCF2D5E23}"/>
              </a:ext>
            </a:extLst>
          </p:cNvPr>
          <p:cNvPicPr>
            <a:picLocks/>
          </p:cNvPicPr>
          <p:nvPr/>
        </p:nvPicPr>
        <p:blipFill rotWithShape="1">
          <a:blip r:embed="rId4">
            <a:extLst>
              <a:ext uri="{28A0092B-C50C-407E-A947-70E740481C1C}">
                <a14:useLocalDpi xmlns:a14="http://schemas.microsoft.com/office/drawing/2010/main" val="0"/>
              </a:ext>
            </a:extLst>
          </a:blip>
          <a:srcRect l="16667" r="16667"/>
          <a:stretch/>
        </p:blipFill>
        <p:spPr>
          <a:xfrm>
            <a:off x="6223169" y="2099666"/>
            <a:ext cx="2372408" cy="2372408"/>
          </a:xfrm>
          <a:prstGeom prst="ellipse">
            <a:avLst/>
          </a:prstGeom>
        </p:spPr>
      </p:pic>
      <p:sp>
        <p:nvSpPr>
          <p:cNvPr id="14" name="椭圆 13">
            <a:extLst>
              <a:ext uri="{FF2B5EF4-FFF2-40B4-BE49-F238E27FC236}">
                <a16:creationId xmlns:a16="http://schemas.microsoft.com/office/drawing/2014/main" xmlns="" id="{B0137989-0928-493A-8AAD-362828FBDA31}"/>
              </a:ext>
            </a:extLst>
          </p:cNvPr>
          <p:cNvSpPr/>
          <p:nvPr/>
        </p:nvSpPr>
        <p:spPr>
          <a:xfrm>
            <a:off x="3303263" y="2009599"/>
            <a:ext cx="2447437" cy="24474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xmlns="" id="{33DF78B3-08AD-4302-BAC6-8CE4CE9928CB}"/>
              </a:ext>
            </a:extLst>
          </p:cNvPr>
          <p:cNvSpPr/>
          <p:nvPr/>
        </p:nvSpPr>
        <p:spPr>
          <a:xfrm>
            <a:off x="3393300" y="2051639"/>
            <a:ext cx="2447437" cy="24474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2" name="图片 51">
            <a:extLst>
              <a:ext uri="{FF2B5EF4-FFF2-40B4-BE49-F238E27FC236}">
                <a16:creationId xmlns:a16="http://schemas.microsoft.com/office/drawing/2014/main" xmlns="" id="{1128D349-7157-4FFC-812F-7CEBAD1D1D66}"/>
              </a:ext>
            </a:extLst>
          </p:cNvPr>
          <p:cNvPicPr>
            <a:picLocks/>
          </p:cNvPicPr>
          <p:nvPr/>
        </p:nvPicPr>
        <p:blipFill rotWithShape="1">
          <a:blip r:embed="rId4">
            <a:extLst>
              <a:ext uri="{28A0092B-C50C-407E-A947-70E740481C1C}">
                <a14:useLocalDpi xmlns:a14="http://schemas.microsoft.com/office/drawing/2010/main" val="0"/>
              </a:ext>
            </a:extLst>
          </a:blip>
          <a:srcRect l="16667" r="16667"/>
          <a:stretch/>
        </p:blipFill>
        <p:spPr>
          <a:xfrm>
            <a:off x="3390434" y="2099666"/>
            <a:ext cx="2372408" cy="2372408"/>
          </a:xfrm>
          <a:prstGeom prst="ellipse">
            <a:avLst/>
          </a:prstGeom>
        </p:spPr>
      </p:pic>
      <p:sp>
        <p:nvSpPr>
          <p:cNvPr id="119" name="矩形 118">
            <a:extLst>
              <a:ext uri="{FF2B5EF4-FFF2-40B4-BE49-F238E27FC236}">
                <a16:creationId xmlns:a16="http://schemas.microsoft.com/office/drawing/2014/main" xmlns="" id="{BCB807E3-1B7A-4769-A52A-3CD672796DD7}"/>
              </a:ext>
            </a:extLst>
          </p:cNvPr>
          <p:cNvSpPr/>
          <p:nvPr/>
        </p:nvSpPr>
        <p:spPr>
          <a:xfrm>
            <a:off x="3267797" y="858462"/>
            <a:ext cx="2608406" cy="452432"/>
          </a:xfrm>
          <a:prstGeom prst="rect">
            <a:avLst/>
          </a:prstGeom>
        </p:spPr>
        <p:txBody>
          <a:bodyPr wrap="none">
            <a:spAutoFit/>
          </a:bodyPr>
          <a:lstStyle/>
          <a:p>
            <a:pPr lvl="0" defTabSz="914400">
              <a:lnSpc>
                <a:spcPct val="90000"/>
              </a:lnSpc>
              <a:spcBef>
                <a:spcPts val="1000"/>
              </a:spcBef>
              <a:defRPr/>
            </a:pPr>
            <a:r>
              <a:rPr lang="zh-CN" altLang="en-US" sz="2600" b="1" kern="0" spc="100" dirty="0">
                <a:solidFill>
                  <a:prstClr val="white"/>
                </a:solidFill>
                <a:effectLst>
                  <a:outerShdw blurRad="190500" dist="50800" dir="5400000" algn="ctr" rotWithShape="0">
                    <a:srgbClr val="E44913">
                      <a:alpha val="60000"/>
                    </a:srgbClr>
                  </a:outerShdw>
                </a:effectLst>
                <a:sym typeface="+mn-ea"/>
              </a:rPr>
              <a:t>三段式图文排版</a:t>
            </a:r>
          </a:p>
        </p:txBody>
      </p:sp>
      <p:cxnSp>
        <p:nvCxnSpPr>
          <p:cNvPr id="121" name="直接连接符 120">
            <a:extLst>
              <a:ext uri="{FF2B5EF4-FFF2-40B4-BE49-F238E27FC236}">
                <a16:creationId xmlns:a16="http://schemas.microsoft.com/office/drawing/2014/main" xmlns="" id="{2AA27B53-355C-4A73-957C-96B28B35C0E1}"/>
              </a:ext>
            </a:extLst>
          </p:cNvPr>
          <p:cNvCxnSpPr>
            <a:cxnSpLocks/>
            <a:stCxn id="50" idx="3"/>
          </p:cNvCxnSpPr>
          <p:nvPr/>
        </p:nvCxnSpPr>
        <p:spPr>
          <a:xfrm>
            <a:off x="1676400" y="542955"/>
            <a:ext cx="6121400" cy="0"/>
          </a:xfrm>
          <a:prstGeom prst="line">
            <a:avLst/>
          </a:prstGeom>
          <a:noFill/>
          <a:ln w="6350" cap="flat" cmpd="sng" algn="ctr">
            <a:solidFill>
              <a:sysClr val="window" lastClr="FFFFFF"/>
            </a:solidFill>
            <a:prstDash val="dash"/>
            <a:miter lim="800000"/>
            <a:tailEnd type="oval"/>
          </a:ln>
          <a:effectLst>
            <a:outerShdw blurRad="127000" sx="102000" sy="102000" algn="ctr" rotWithShape="0">
              <a:srgbClr val="FF9536">
                <a:alpha val="60000"/>
              </a:srgbClr>
            </a:outerShdw>
          </a:effectLst>
        </p:spPr>
      </p:cxnSp>
      <p:sp>
        <p:nvSpPr>
          <p:cNvPr id="40" name="椭圆 39">
            <a:extLst>
              <a:ext uri="{FF2B5EF4-FFF2-40B4-BE49-F238E27FC236}">
                <a16:creationId xmlns:a16="http://schemas.microsoft.com/office/drawing/2014/main" xmlns="" id="{60BBAF8B-A451-4162-8E4E-AE5F8CD94EF9}"/>
              </a:ext>
            </a:extLst>
          </p:cNvPr>
          <p:cNvSpPr/>
          <p:nvPr/>
        </p:nvSpPr>
        <p:spPr>
          <a:xfrm>
            <a:off x="434721" y="2009599"/>
            <a:ext cx="2447437" cy="24474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a:extLst>
              <a:ext uri="{FF2B5EF4-FFF2-40B4-BE49-F238E27FC236}">
                <a16:creationId xmlns:a16="http://schemas.microsoft.com/office/drawing/2014/main" xmlns="" id="{3683D842-0DF7-4787-9101-8E4894B711A7}"/>
              </a:ext>
            </a:extLst>
          </p:cNvPr>
          <p:cNvSpPr/>
          <p:nvPr/>
        </p:nvSpPr>
        <p:spPr>
          <a:xfrm>
            <a:off x="524758" y="2051639"/>
            <a:ext cx="2447437" cy="24474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8" name="图片 37">
            <a:extLst>
              <a:ext uri="{FF2B5EF4-FFF2-40B4-BE49-F238E27FC236}">
                <a16:creationId xmlns:a16="http://schemas.microsoft.com/office/drawing/2014/main" xmlns="" id="{29262087-3EFE-48BA-A1FE-657B8C9D6335}"/>
              </a:ext>
            </a:extLst>
          </p:cNvPr>
          <p:cNvPicPr>
            <a:picLocks/>
          </p:cNvPicPr>
          <p:nvPr/>
        </p:nvPicPr>
        <p:blipFill rotWithShape="1">
          <a:blip r:embed="rId4">
            <a:extLst>
              <a:ext uri="{28A0092B-C50C-407E-A947-70E740481C1C}">
                <a14:useLocalDpi xmlns:a14="http://schemas.microsoft.com/office/drawing/2010/main" val="0"/>
              </a:ext>
            </a:extLst>
          </a:blip>
          <a:srcRect l="16667" r="16667"/>
          <a:stretch/>
        </p:blipFill>
        <p:spPr>
          <a:xfrm>
            <a:off x="509751" y="2099666"/>
            <a:ext cx="2372408" cy="2372408"/>
          </a:xfrm>
          <a:prstGeom prst="ellipse">
            <a:avLst/>
          </a:prstGeom>
        </p:spPr>
      </p:pic>
      <p:sp>
        <p:nvSpPr>
          <p:cNvPr id="4" name="等腰三角形 3">
            <a:extLst>
              <a:ext uri="{FF2B5EF4-FFF2-40B4-BE49-F238E27FC236}">
                <a16:creationId xmlns:a16="http://schemas.microsoft.com/office/drawing/2014/main" xmlns="" id="{EEE61252-7CF7-4B2C-AB47-5E9DE8AA9C62}"/>
              </a:ext>
            </a:extLst>
          </p:cNvPr>
          <p:cNvSpPr/>
          <p:nvPr/>
        </p:nvSpPr>
        <p:spPr>
          <a:xfrm rot="10800000">
            <a:off x="1677996" y="4486933"/>
            <a:ext cx="217761" cy="187725"/>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7" name="等腰三角形 36">
            <a:extLst>
              <a:ext uri="{FF2B5EF4-FFF2-40B4-BE49-F238E27FC236}">
                <a16:creationId xmlns:a16="http://schemas.microsoft.com/office/drawing/2014/main" xmlns="" id="{AFC35531-2D24-47F9-A7BA-BDA8075BFB72}"/>
              </a:ext>
            </a:extLst>
          </p:cNvPr>
          <p:cNvSpPr/>
          <p:nvPr/>
        </p:nvSpPr>
        <p:spPr>
          <a:xfrm rot="10800000">
            <a:off x="4463120" y="4486932"/>
            <a:ext cx="217761" cy="187725"/>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9" name="等腰三角形 38">
            <a:extLst>
              <a:ext uri="{FF2B5EF4-FFF2-40B4-BE49-F238E27FC236}">
                <a16:creationId xmlns:a16="http://schemas.microsoft.com/office/drawing/2014/main" xmlns="" id="{0872E20B-D71A-42E5-8AE6-23CC49CB73DF}"/>
              </a:ext>
            </a:extLst>
          </p:cNvPr>
          <p:cNvSpPr/>
          <p:nvPr/>
        </p:nvSpPr>
        <p:spPr>
          <a:xfrm rot="10800000">
            <a:off x="7376679" y="4486932"/>
            <a:ext cx="217761" cy="187725"/>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 name="矩形 4">
            <a:extLst>
              <a:ext uri="{FF2B5EF4-FFF2-40B4-BE49-F238E27FC236}">
                <a16:creationId xmlns:a16="http://schemas.microsoft.com/office/drawing/2014/main" xmlns="" id="{1A26F31F-BD16-4344-BA04-3B154A1430C1}"/>
              </a:ext>
            </a:extLst>
          </p:cNvPr>
          <p:cNvSpPr/>
          <p:nvPr/>
        </p:nvSpPr>
        <p:spPr>
          <a:xfrm>
            <a:off x="867332" y="4818391"/>
            <a:ext cx="1672253" cy="1007263"/>
          </a:xfrm>
          <a:prstGeom prst="rect">
            <a:avLst/>
          </a:prstGeom>
        </p:spPr>
        <p:txBody>
          <a:bodyPr wrap="none">
            <a:spAutoFit/>
          </a:bodyPr>
          <a:lstStyle/>
          <a:p>
            <a:pPr lvl="0" algn="ctr">
              <a:lnSpc>
                <a:spcPct val="110000"/>
              </a:lnSpc>
              <a:buClrTx/>
              <a:buSzTx/>
              <a:buFontTx/>
            </a:pPr>
            <a:r>
              <a:rPr lang="zh-CN" altLang="en-US" sz="2800" b="1" spc="100" dirty="0">
                <a:solidFill>
                  <a:schemeClr val="bg1"/>
                </a:solidFill>
                <a:effectLst>
                  <a:outerShdw blurRad="190500" sx="102000" sy="102000" algn="ctr" rotWithShape="0">
                    <a:schemeClr val="accent4">
                      <a:alpha val="60000"/>
                    </a:schemeClr>
                  </a:outerShdw>
                </a:effectLst>
                <a:latin typeface="+mn-ea"/>
                <a:sym typeface="+mn-ea"/>
              </a:rPr>
              <a:t>第一观点</a:t>
            </a:r>
            <a:endParaRPr lang="en-US" altLang="zh-CN" sz="2800" b="1" spc="100" dirty="0">
              <a:solidFill>
                <a:schemeClr val="bg1"/>
              </a:solidFill>
              <a:effectLst>
                <a:outerShdw blurRad="190500" sx="102000" sy="102000" algn="ctr" rotWithShape="0">
                  <a:schemeClr val="accent4">
                    <a:alpha val="60000"/>
                  </a:schemeClr>
                </a:outerShdw>
              </a:effectLst>
              <a:latin typeface="+mn-ea"/>
              <a:sym typeface="+mn-ea"/>
            </a:endParaRPr>
          </a:p>
          <a:p>
            <a:pPr lvl="0" algn="ctr">
              <a:lnSpc>
                <a:spcPct val="110000"/>
              </a:lnSpc>
              <a:buClrTx/>
              <a:buSzTx/>
              <a:buFontTx/>
            </a:pPr>
            <a:r>
              <a:rPr lang="zh-CN" altLang="en-US" sz="2800" b="1" spc="100" dirty="0">
                <a:solidFill>
                  <a:schemeClr val="bg1"/>
                </a:solidFill>
                <a:effectLst>
                  <a:outerShdw blurRad="190500" sx="102000" sy="102000" algn="ctr" rotWithShape="0">
                    <a:schemeClr val="accent4">
                      <a:alpha val="60000"/>
                    </a:schemeClr>
                  </a:outerShdw>
                </a:effectLst>
                <a:latin typeface="+mn-ea"/>
                <a:sym typeface="+mn-ea"/>
              </a:rPr>
              <a:t>第一观点</a:t>
            </a:r>
          </a:p>
        </p:txBody>
      </p:sp>
      <p:sp>
        <p:nvSpPr>
          <p:cNvPr id="27" name="矩形 26">
            <a:extLst>
              <a:ext uri="{FF2B5EF4-FFF2-40B4-BE49-F238E27FC236}">
                <a16:creationId xmlns:a16="http://schemas.microsoft.com/office/drawing/2014/main" xmlns="" id="{29B9D2EA-7905-4B4A-92E9-004BA5066BB1}"/>
              </a:ext>
            </a:extLst>
          </p:cNvPr>
          <p:cNvSpPr/>
          <p:nvPr/>
        </p:nvSpPr>
        <p:spPr>
          <a:xfrm>
            <a:off x="1415756" y="3059775"/>
            <a:ext cx="2641893" cy="1163320"/>
          </a:xfrm>
          <a:prstGeom prst="rect">
            <a:avLst/>
          </a:prstGeom>
          <a:noFill/>
          <a:ln>
            <a:noFill/>
          </a:ln>
          <a:extLst>
            <a:ext uri="{909E8E84-426E-40DD-AFC4-6F175D3DCCD1}">
              <a14:hiddenFill xmlns:a14="http://schemas.microsoft.com/office/drawing/2010/main">
                <a:solidFill>
                  <a:schemeClr val="lt1"/>
                </a:solidFill>
              </a14:hiddenFill>
            </a:ext>
          </a:extLst>
        </p:spPr>
        <p:style>
          <a:lnRef idx="2">
            <a:schemeClr val="accent6"/>
          </a:lnRef>
          <a:fillRef idx="1">
            <a:schemeClr val="lt1"/>
          </a:fillRef>
          <a:effectRef idx="0">
            <a:schemeClr val="accent6"/>
          </a:effectRef>
          <a:fontRef idx="minor">
            <a:schemeClr val="dk1"/>
          </a:fontRef>
        </p:style>
        <p:txBody>
          <a:bodyPr rtlCol="0" anchor="ctr"/>
          <a:lstStyle/>
          <a:p>
            <a:pPr algn="ctr"/>
            <a:endParaRPr lang="zh-CN" altLang="en-US" sz="2000" b="1" dirty="0"/>
          </a:p>
        </p:txBody>
      </p:sp>
      <p:grpSp>
        <p:nvGrpSpPr>
          <p:cNvPr id="11" name="组合 10">
            <a:extLst>
              <a:ext uri="{FF2B5EF4-FFF2-40B4-BE49-F238E27FC236}">
                <a16:creationId xmlns:a16="http://schemas.microsoft.com/office/drawing/2014/main" xmlns="" id="{B0437B7E-0021-4146-BD04-83D1B9B0B6F8}"/>
              </a:ext>
            </a:extLst>
          </p:cNvPr>
          <p:cNvGrpSpPr/>
          <p:nvPr/>
        </p:nvGrpSpPr>
        <p:grpSpPr>
          <a:xfrm>
            <a:off x="650082" y="3871144"/>
            <a:ext cx="2074010" cy="351951"/>
            <a:chOff x="650082" y="3953349"/>
            <a:chExt cx="2074010" cy="351951"/>
          </a:xfrm>
        </p:grpSpPr>
        <p:sp>
          <p:nvSpPr>
            <p:cNvPr id="7" name="任意多边形: 形状 6">
              <a:extLst>
                <a:ext uri="{FF2B5EF4-FFF2-40B4-BE49-F238E27FC236}">
                  <a16:creationId xmlns:a16="http://schemas.microsoft.com/office/drawing/2014/main" xmlns="" id="{934CEE43-414F-4C78-AFA1-70E4F956C965}"/>
                </a:ext>
              </a:extLst>
            </p:cNvPr>
            <p:cNvSpPr/>
            <p:nvPr/>
          </p:nvSpPr>
          <p:spPr>
            <a:xfrm>
              <a:off x="650082" y="3957638"/>
              <a:ext cx="2074010" cy="347662"/>
            </a:xfrm>
            <a:custGeom>
              <a:avLst/>
              <a:gdLst>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0" h="347662">
                  <a:moveTo>
                    <a:pt x="0" y="0"/>
                  </a:moveTo>
                  <a:lnTo>
                    <a:pt x="2057400" y="0"/>
                  </a:lnTo>
                  <a:cubicBezTo>
                    <a:pt x="1985170" y="130174"/>
                    <a:pt x="1872455" y="257969"/>
                    <a:pt x="1747838" y="347662"/>
                  </a:cubicBezTo>
                  <a:lnTo>
                    <a:pt x="328613" y="347662"/>
                  </a:lnTo>
                  <a:cubicBezTo>
                    <a:pt x="223838" y="291308"/>
                    <a:pt x="85726" y="113506"/>
                    <a:pt x="0" y="0"/>
                  </a:cubicBez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xmlns="" id="{A91569E6-E3A1-4887-9A78-3C1DDBCD03B7}"/>
                </a:ext>
              </a:extLst>
            </p:cNvPr>
            <p:cNvSpPr/>
            <p:nvPr/>
          </p:nvSpPr>
          <p:spPr>
            <a:xfrm>
              <a:off x="919094" y="3953349"/>
              <a:ext cx="1646605" cy="338554"/>
            </a:xfrm>
            <a:prstGeom prst="rect">
              <a:avLst/>
            </a:prstGeom>
          </p:spPr>
          <p:txBody>
            <a:bodyPr wrap="none">
              <a:spAutoFit/>
            </a:bodyPr>
            <a:lstStyle/>
            <a:p>
              <a:pPr algn="ctr"/>
              <a:r>
                <a:rPr lang="zh-CN" altLang="en-US" sz="1600" spc="300" dirty="0">
                  <a:solidFill>
                    <a:schemeClr val="bg1"/>
                  </a:solidFill>
                </a:rPr>
                <a:t>第一观点图片</a:t>
              </a:r>
            </a:p>
          </p:txBody>
        </p:sp>
      </p:grpSp>
      <p:grpSp>
        <p:nvGrpSpPr>
          <p:cNvPr id="30" name="组合 29">
            <a:extLst>
              <a:ext uri="{FF2B5EF4-FFF2-40B4-BE49-F238E27FC236}">
                <a16:creationId xmlns:a16="http://schemas.microsoft.com/office/drawing/2014/main" xmlns="" id="{C4E4C961-0FEF-424F-A0C2-9738302DCA60}"/>
              </a:ext>
            </a:extLst>
          </p:cNvPr>
          <p:cNvGrpSpPr/>
          <p:nvPr/>
        </p:nvGrpSpPr>
        <p:grpSpPr>
          <a:xfrm>
            <a:off x="3514725" y="3871144"/>
            <a:ext cx="2077550" cy="351951"/>
            <a:chOff x="647700" y="3953349"/>
            <a:chExt cx="2077550" cy="351951"/>
          </a:xfrm>
        </p:grpSpPr>
        <p:sp>
          <p:nvSpPr>
            <p:cNvPr id="31" name="任意多边形: 形状 30">
              <a:extLst>
                <a:ext uri="{FF2B5EF4-FFF2-40B4-BE49-F238E27FC236}">
                  <a16:creationId xmlns:a16="http://schemas.microsoft.com/office/drawing/2014/main" xmlns="" id="{565FEB99-C5EE-4432-9C53-04D01983B2E5}"/>
                </a:ext>
              </a:extLst>
            </p:cNvPr>
            <p:cNvSpPr/>
            <p:nvPr/>
          </p:nvSpPr>
          <p:spPr>
            <a:xfrm>
              <a:off x="647700" y="3957638"/>
              <a:ext cx="2077550" cy="347662"/>
            </a:xfrm>
            <a:custGeom>
              <a:avLst/>
              <a:gdLst>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0" h="347662">
                  <a:moveTo>
                    <a:pt x="0" y="0"/>
                  </a:moveTo>
                  <a:lnTo>
                    <a:pt x="2057400" y="0"/>
                  </a:lnTo>
                  <a:cubicBezTo>
                    <a:pt x="1985170" y="130174"/>
                    <a:pt x="1872455" y="257969"/>
                    <a:pt x="1747838" y="347662"/>
                  </a:cubicBezTo>
                  <a:lnTo>
                    <a:pt x="328613" y="347662"/>
                  </a:lnTo>
                  <a:cubicBezTo>
                    <a:pt x="223838" y="291308"/>
                    <a:pt x="85726" y="113506"/>
                    <a:pt x="0" y="0"/>
                  </a:cubicBez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a:extLst>
                <a:ext uri="{FF2B5EF4-FFF2-40B4-BE49-F238E27FC236}">
                  <a16:creationId xmlns:a16="http://schemas.microsoft.com/office/drawing/2014/main" xmlns="" id="{F7BD5C33-194B-4DBC-A903-4CCC9630AE17}"/>
                </a:ext>
              </a:extLst>
            </p:cNvPr>
            <p:cNvSpPr/>
            <p:nvPr/>
          </p:nvSpPr>
          <p:spPr>
            <a:xfrm>
              <a:off x="910614" y="3953349"/>
              <a:ext cx="1646605" cy="338554"/>
            </a:xfrm>
            <a:prstGeom prst="rect">
              <a:avLst/>
            </a:prstGeom>
          </p:spPr>
          <p:txBody>
            <a:bodyPr wrap="none">
              <a:spAutoFit/>
            </a:bodyPr>
            <a:lstStyle/>
            <a:p>
              <a:pPr algn="ctr"/>
              <a:r>
                <a:rPr lang="zh-CN" altLang="en-US" sz="1600" spc="300" dirty="0">
                  <a:solidFill>
                    <a:schemeClr val="bg1"/>
                  </a:solidFill>
                </a:rPr>
                <a:t>第二观点图片</a:t>
              </a:r>
            </a:p>
          </p:txBody>
        </p:sp>
      </p:grpSp>
      <p:grpSp>
        <p:nvGrpSpPr>
          <p:cNvPr id="34" name="组合 33">
            <a:extLst>
              <a:ext uri="{FF2B5EF4-FFF2-40B4-BE49-F238E27FC236}">
                <a16:creationId xmlns:a16="http://schemas.microsoft.com/office/drawing/2014/main" xmlns="" id="{AC9BEB8C-8DD5-4432-955B-74DB14CF1D5A}"/>
              </a:ext>
            </a:extLst>
          </p:cNvPr>
          <p:cNvGrpSpPr/>
          <p:nvPr/>
        </p:nvGrpSpPr>
        <p:grpSpPr>
          <a:xfrm>
            <a:off x="6392432" y="3871144"/>
            <a:ext cx="2065767" cy="351951"/>
            <a:chOff x="654843" y="3953349"/>
            <a:chExt cx="2065767" cy="351951"/>
          </a:xfrm>
        </p:grpSpPr>
        <p:sp>
          <p:nvSpPr>
            <p:cNvPr id="35" name="任意多边形: 形状 34">
              <a:extLst>
                <a:ext uri="{FF2B5EF4-FFF2-40B4-BE49-F238E27FC236}">
                  <a16:creationId xmlns:a16="http://schemas.microsoft.com/office/drawing/2014/main" xmlns="" id="{4E77D8E6-1A02-496C-9F09-D6BD86FED133}"/>
                </a:ext>
              </a:extLst>
            </p:cNvPr>
            <p:cNvSpPr/>
            <p:nvPr/>
          </p:nvSpPr>
          <p:spPr>
            <a:xfrm>
              <a:off x="654843" y="3957638"/>
              <a:ext cx="2065767" cy="347662"/>
            </a:xfrm>
            <a:custGeom>
              <a:avLst/>
              <a:gdLst>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 name="connsiteX0" fmla="*/ 0 w 2057400"/>
                <a:gd name="connsiteY0" fmla="*/ 0 h 347662"/>
                <a:gd name="connsiteX1" fmla="*/ 2057400 w 2057400"/>
                <a:gd name="connsiteY1" fmla="*/ 0 h 347662"/>
                <a:gd name="connsiteX2" fmla="*/ 1747838 w 2057400"/>
                <a:gd name="connsiteY2" fmla="*/ 347662 h 347662"/>
                <a:gd name="connsiteX3" fmla="*/ 328613 w 2057400"/>
                <a:gd name="connsiteY3" fmla="*/ 347662 h 347662"/>
                <a:gd name="connsiteX4" fmla="*/ 0 w 2057400"/>
                <a:gd name="connsiteY4" fmla="*/ 0 h 347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0" h="347662">
                  <a:moveTo>
                    <a:pt x="0" y="0"/>
                  </a:moveTo>
                  <a:lnTo>
                    <a:pt x="2057400" y="0"/>
                  </a:lnTo>
                  <a:cubicBezTo>
                    <a:pt x="1985170" y="130174"/>
                    <a:pt x="1872455" y="257969"/>
                    <a:pt x="1747838" y="347662"/>
                  </a:cubicBezTo>
                  <a:lnTo>
                    <a:pt x="328613" y="347662"/>
                  </a:lnTo>
                  <a:cubicBezTo>
                    <a:pt x="223838" y="291308"/>
                    <a:pt x="85726" y="113506"/>
                    <a:pt x="0" y="0"/>
                  </a:cubicBez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a:extLst>
                <a:ext uri="{FF2B5EF4-FFF2-40B4-BE49-F238E27FC236}">
                  <a16:creationId xmlns:a16="http://schemas.microsoft.com/office/drawing/2014/main" xmlns="" id="{087F232B-9DC9-4D74-B460-4705CCBFB94C}"/>
                </a:ext>
              </a:extLst>
            </p:cNvPr>
            <p:cNvSpPr/>
            <p:nvPr/>
          </p:nvSpPr>
          <p:spPr>
            <a:xfrm>
              <a:off x="910613" y="3953349"/>
              <a:ext cx="1646605" cy="338554"/>
            </a:xfrm>
            <a:prstGeom prst="rect">
              <a:avLst/>
            </a:prstGeom>
          </p:spPr>
          <p:txBody>
            <a:bodyPr wrap="none">
              <a:spAutoFit/>
            </a:bodyPr>
            <a:lstStyle/>
            <a:p>
              <a:pPr algn="ctr"/>
              <a:r>
                <a:rPr lang="zh-CN" altLang="en-US" sz="1600" spc="300" dirty="0">
                  <a:solidFill>
                    <a:schemeClr val="bg1"/>
                  </a:solidFill>
                </a:rPr>
                <a:t>第三观点图片</a:t>
              </a:r>
            </a:p>
          </p:txBody>
        </p:sp>
      </p:grpSp>
      <p:sp>
        <p:nvSpPr>
          <p:cNvPr id="21" name="矩形 20">
            <a:extLst>
              <a:ext uri="{FF2B5EF4-FFF2-40B4-BE49-F238E27FC236}">
                <a16:creationId xmlns:a16="http://schemas.microsoft.com/office/drawing/2014/main" xmlns="" id="{AB2C5E30-42D8-4075-B7BF-CCF8C556253F}"/>
              </a:ext>
            </a:extLst>
          </p:cNvPr>
          <p:cNvSpPr/>
          <p:nvPr/>
        </p:nvSpPr>
        <p:spPr>
          <a:xfrm>
            <a:off x="3735874" y="4818390"/>
            <a:ext cx="1672253" cy="1007263"/>
          </a:xfrm>
          <a:prstGeom prst="rect">
            <a:avLst/>
          </a:prstGeom>
        </p:spPr>
        <p:txBody>
          <a:bodyPr wrap="none">
            <a:spAutoFit/>
          </a:bodyPr>
          <a:lstStyle/>
          <a:p>
            <a:pPr lvl="0" algn="ctr">
              <a:lnSpc>
                <a:spcPct val="110000"/>
              </a:lnSpc>
              <a:buClrTx/>
              <a:buSzTx/>
              <a:buFontTx/>
            </a:pPr>
            <a:r>
              <a:rPr lang="zh-CN" altLang="en-US" sz="2800" b="1" spc="100" dirty="0">
                <a:solidFill>
                  <a:schemeClr val="bg1"/>
                </a:solidFill>
                <a:effectLst>
                  <a:outerShdw blurRad="190500" sx="102000" sy="102000" algn="ctr" rotWithShape="0">
                    <a:schemeClr val="accent4">
                      <a:alpha val="60000"/>
                    </a:schemeClr>
                  </a:outerShdw>
                </a:effectLst>
                <a:latin typeface="+mn-ea"/>
                <a:sym typeface="+mn-ea"/>
              </a:rPr>
              <a:t>第二观点</a:t>
            </a:r>
            <a:endParaRPr lang="en-US" altLang="zh-CN" sz="2800" b="1" spc="100" dirty="0">
              <a:solidFill>
                <a:schemeClr val="bg1"/>
              </a:solidFill>
              <a:effectLst>
                <a:outerShdw blurRad="190500" sx="102000" sy="102000" algn="ctr" rotWithShape="0">
                  <a:schemeClr val="accent4">
                    <a:alpha val="60000"/>
                  </a:schemeClr>
                </a:outerShdw>
              </a:effectLst>
              <a:latin typeface="+mn-ea"/>
              <a:sym typeface="+mn-ea"/>
            </a:endParaRPr>
          </a:p>
          <a:p>
            <a:pPr lvl="0" algn="ctr">
              <a:lnSpc>
                <a:spcPct val="110000"/>
              </a:lnSpc>
              <a:buClrTx/>
              <a:buSzTx/>
              <a:buFontTx/>
            </a:pPr>
            <a:r>
              <a:rPr lang="zh-CN" altLang="en-US" sz="2800" b="1" spc="100" dirty="0">
                <a:solidFill>
                  <a:schemeClr val="bg1"/>
                </a:solidFill>
                <a:effectLst>
                  <a:outerShdw blurRad="190500" sx="102000" sy="102000" algn="ctr" rotWithShape="0">
                    <a:schemeClr val="accent4">
                      <a:alpha val="60000"/>
                    </a:schemeClr>
                  </a:outerShdw>
                </a:effectLst>
                <a:latin typeface="+mn-ea"/>
                <a:sym typeface="+mn-ea"/>
              </a:rPr>
              <a:t>第二观点</a:t>
            </a:r>
          </a:p>
        </p:txBody>
      </p:sp>
      <p:sp>
        <p:nvSpPr>
          <p:cNvPr id="41" name="矩形 40">
            <a:extLst>
              <a:ext uri="{FF2B5EF4-FFF2-40B4-BE49-F238E27FC236}">
                <a16:creationId xmlns:a16="http://schemas.microsoft.com/office/drawing/2014/main" xmlns="" id="{80AD66B0-F793-4501-985D-F8A40103E03A}"/>
              </a:ext>
            </a:extLst>
          </p:cNvPr>
          <p:cNvSpPr/>
          <p:nvPr/>
        </p:nvSpPr>
        <p:spPr>
          <a:xfrm>
            <a:off x="6604416" y="4818390"/>
            <a:ext cx="1672253" cy="1007263"/>
          </a:xfrm>
          <a:prstGeom prst="rect">
            <a:avLst/>
          </a:prstGeom>
        </p:spPr>
        <p:txBody>
          <a:bodyPr wrap="none">
            <a:spAutoFit/>
          </a:bodyPr>
          <a:lstStyle/>
          <a:p>
            <a:pPr lvl="0" algn="ctr">
              <a:lnSpc>
                <a:spcPct val="110000"/>
              </a:lnSpc>
              <a:buClrTx/>
              <a:buSzTx/>
              <a:buFontTx/>
            </a:pPr>
            <a:r>
              <a:rPr lang="zh-CN" altLang="en-US" sz="2800" b="1" spc="100" dirty="0">
                <a:solidFill>
                  <a:schemeClr val="bg1"/>
                </a:solidFill>
                <a:effectLst>
                  <a:outerShdw blurRad="190500" sx="102000" sy="102000" algn="ctr" rotWithShape="0">
                    <a:schemeClr val="accent4">
                      <a:alpha val="60000"/>
                    </a:schemeClr>
                  </a:outerShdw>
                </a:effectLst>
                <a:latin typeface="+mn-ea"/>
                <a:sym typeface="+mn-ea"/>
              </a:rPr>
              <a:t>第三观点</a:t>
            </a:r>
            <a:endParaRPr lang="en-US" altLang="zh-CN" sz="2800" b="1" spc="100" dirty="0">
              <a:solidFill>
                <a:schemeClr val="bg1"/>
              </a:solidFill>
              <a:effectLst>
                <a:outerShdw blurRad="190500" sx="102000" sy="102000" algn="ctr" rotWithShape="0">
                  <a:schemeClr val="accent4">
                    <a:alpha val="60000"/>
                  </a:schemeClr>
                </a:outerShdw>
              </a:effectLst>
              <a:latin typeface="+mn-ea"/>
              <a:sym typeface="+mn-ea"/>
            </a:endParaRPr>
          </a:p>
          <a:p>
            <a:pPr lvl="0" algn="ctr">
              <a:lnSpc>
                <a:spcPct val="110000"/>
              </a:lnSpc>
              <a:buClrTx/>
              <a:buSzTx/>
              <a:buFontTx/>
            </a:pPr>
            <a:r>
              <a:rPr lang="zh-CN" altLang="en-US" sz="2800" b="1" spc="100" dirty="0">
                <a:solidFill>
                  <a:schemeClr val="bg1"/>
                </a:solidFill>
                <a:effectLst>
                  <a:outerShdw blurRad="190500" sx="102000" sy="102000" algn="ctr" rotWithShape="0">
                    <a:schemeClr val="accent4">
                      <a:alpha val="60000"/>
                    </a:schemeClr>
                  </a:outerShdw>
                </a:effectLst>
                <a:latin typeface="+mn-ea"/>
                <a:sym typeface="+mn-ea"/>
              </a:rPr>
              <a:t>第三观点</a:t>
            </a:r>
          </a:p>
        </p:txBody>
      </p:sp>
      <p:sp>
        <p:nvSpPr>
          <p:cNvPr id="42" name="iṧlíḑê">
            <a:extLst>
              <a:ext uri="{FF2B5EF4-FFF2-40B4-BE49-F238E27FC236}">
                <a16:creationId xmlns:a16="http://schemas.microsoft.com/office/drawing/2014/main" xmlns="" id="{0A510094-8451-4125-B7AD-056B23AECADB}"/>
              </a:ext>
            </a:extLst>
          </p:cNvPr>
          <p:cNvSpPr/>
          <p:nvPr/>
        </p:nvSpPr>
        <p:spPr bwMode="auto">
          <a:xfrm>
            <a:off x="415846" y="6481568"/>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43" name="iṧlíḑê">
            <a:extLst>
              <a:ext uri="{FF2B5EF4-FFF2-40B4-BE49-F238E27FC236}">
                <a16:creationId xmlns:a16="http://schemas.microsoft.com/office/drawing/2014/main" xmlns="" id="{DB07596B-CF97-4C47-95B1-A97BA1EC5B65}"/>
              </a:ext>
            </a:extLst>
          </p:cNvPr>
          <p:cNvSpPr/>
          <p:nvPr/>
        </p:nvSpPr>
        <p:spPr bwMode="auto">
          <a:xfrm>
            <a:off x="1432876" y="6233660"/>
            <a:ext cx="1729086" cy="91874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5"/>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45" name="iṧlíḑê">
            <a:extLst>
              <a:ext uri="{FF2B5EF4-FFF2-40B4-BE49-F238E27FC236}">
                <a16:creationId xmlns:a16="http://schemas.microsoft.com/office/drawing/2014/main" xmlns="" id="{B2C0ABDD-3A73-49F1-A562-123A458DEF6C}"/>
              </a:ext>
            </a:extLst>
          </p:cNvPr>
          <p:cNvSpPr/>
          <p:nvPr/>
        </p:nvSpPr>
        <p:spPr bwMode="auto">
          <a:xfrm>
            <a:off x="2264378" y="6171971"/>
            <a:ext cx="3682851" cy="195687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46" name="iṧlíḑê">
            <a:extLst>
              <a:ext uri="{FF2B5EF4-FFF2-40B4-BE49-F238E27FC236}">
                <a16:creationId xmlns:a16="http://schemas.microsoft.com/office/drawing/2014/main" xmlns="" id="{4AB208A3-46D5-4380-BD64-9A5829D39F52}"/>
              </a:ext>
            </a:extLst>
          </p:cNvPr>
          <p:cNvSpPr/>
          <p:nvPr/>
        </p:nvSpPr>
        <p:spPr bwMode="auto">
          <a:xfrm>
            <a:off x="4976483" y="6297281"/>
            <a:ext cx="2286185" cy="1214761"/>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5"/>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47" name="iṧlíḑê">
            <a:extLst>
              <a:ext uri="{FF2B5EF4-FFF2-40B4-BE49-F238E27FC236}">
                <a16:creationId xmlns:a16="http://schemas.microsoft.com/office/drawing/2014/main" xmlns="" id="{4CD8A165-6F01-48B7-98F2-147D4C45437F}"/>
              </a:ext>
            </a:extLst>
          </p:cNvPr>
          <p:cNvSpPr/>
          <p:nvPr/>
        </p:nvSpPr>
        <p:spPr bwMode="auto">
          <a:xfrm>
            <a:off x="6875941" y="6483880"/>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bg1"/>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48" name="iṧlíḑê">
            <a:extLst>
              <a:ext uri="{FF2B5EF4-FFF2-40B4-BE49-F238E27FC236}">
                <a16:creationId xmlns:a16="http://schemas.microsoft.com/office/drawing/2014/main" xmlns="" id="{3F82989F-A4E5-4E17-8F27-57FBA8CA0E7F}"/>
              </a:ext>
            </a:extLst>
          </p:cNvPr>
          <p:cNvSpPr/>
          <p:nvPr/>
        </p:nvSpPr>
        <p:spPr bwMode="auto">
          <a:xfrm>
            <a:off x="8163240" y="6184048"/>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5"/>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49" name="iṧlíḑê">
            <a:extLst>
              <a:ext uri="{FF2B5EF4-FFF2-40B4-BE49-F238E27FC236}">
                <a16:creationId xmlns:a16="http://schemas.microsoft.com/office/drawing/2014/main" xmlns="" id="{40BC6175-9BDD-44F9-BAD2-BCAC0EB0A04A}"/>
              </a:ext>
            </a:extLst>
          </p:cNvPr>
          <p:cNvSpPr/>
          <p:nvPr/>
        </p:nvSpPr>
        <p:spPr bwMode="auto">
          <a:xfrm>
            <a:off x="-762380" y="6184048"/>
            <a:ext cx="1705542" cy="906237"/>
          </a:xfrm>
          <a:custGeom>
            <a:avLst/>
            <a:gdLst>
              <a:gd name="T0" fmla="*/ 1799 w 2002"/>
              <a:gd name="T1" fmla="*/ 660 h 1066"/>
              <a:gd name="T2" fmla="*/ 1769 w 2002"/>
              <a:gd name="T3" fmla="*/ 660 h 1066"/>
              <a:gd name="T4" fmla="*/ 1777 w 2002"/>
              <a:gd name="T5" fmla="*/ 598 h 1066"/>
              <a:gd name="T6" fmla="*/ 1530 w 2002"/>
              <a:gd name="T7" fmla="*/ 352 h 1066"/>
              <a:gd name="T8" fmla="*/ 1408 w 2002"/>
              <a:gd name="T9" fmla="*/ 385 h 1066"/>
              <a:gd name="T10" fmla="*/ 940 w 2002"/>
              <a:gd name="T11" fmla="*/ 0 h 1066"/>
              <a:gd name="T12" fmla="*/ 473 w 2002"/>
              <a:gd name="T13" fmla="*/ 384 h 1066"/>
              <a:gd name="T14" fmla="*/ 398 w 2002"/>
              <a:gd name="T15" fmla="*/ 373 h 1066"/>
              <a:gd name="T16" fmla="*/ 137 w 2002"/>
              <a:gd name="T17" fmla="*/ 634 h 1066"/>
              <a:gd name="T18" fmla="*/ 140 w 2002"/>
              <a:gd name="T19" fmla="*/ 671 h 1066"/>
              <a:gd name="T20" fmla="*/ 0 w 2002"/>
              <a:gd name="T21" fmla="*/ 863 h 1066"/>
              <a:gd name="T22" fmla="*/ 203 w 2002"/>
              <a:gd name="T23" fmla="*/ 1066 h 1066"/>
              <a:gd name="T24" fmla="*/ 1799 w 2002"/>
              <a:gd name="T25" fmla="*/ 1066 h 1066"/>
              <a:gd name="T26" fmla="*/ 2002 w 2002"/>
              <a:gd name="T27" fmla="*/ 863 h 1066"/>
              <a:gd name="T28" fmla="*/ 1799 w 2002"/>
              <a:gd name="T29" fmla="*/ 6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2" h="1066">
                <a:moveTo>
                  <a:pt x="1799" y="660"/>
                </a:moveTo>
                <a:cubicBezTo>
                  <a:pt x="1769" y="660"/>
                  <a:pt x="1769" y="660"/>
                  <a:pt x="1769" y="660"/>
                </a:cubicBezTo>
                <a:cubicBezTo>
                  <a:pt x="1774" y="641"/>
                  <a:pt x="1777" y="620"/>
                  <a:pt x="1777" y="598"/>
                </a:cubicBezTo>
                <a:cubicBezTo>
                  <a:pt x="1777" y="462"/>
                  <a:pt x="1666" y="352"/>
                  <a:pt x="1530" y="352"/>
                </a:cubicBezTo>
                <a:cubicBezTo>
                  <a:pt x="1486" y="352"/>
                  <a:pt x="1444" y="364"/>
                  <a:pt x="1408" y="385"/>
                </a:cubicBezTo>
                <a:cubicBezTo>
                  <a:pt x="1365" y="165"/>
                  <a:pt x="1172" y="0"/>
                  <a:pt x="940" y="0"/>
                </a:cubicBezTo>
                <a:cubicBezTo>
                  <a:pt x="709" y="0"/>
                  <a:pt x="516" y="165"/>
                  <a:pt x="473" y="384"/>
                </a:cubicBezTo>
                <a:cubicBezTo>
                  <a:pt x="449" y="377"/>
                  <a:pt x="424" y="373"/>
                  <a:pt x="398" y="373"/>
                </a:cubicBezTo>
                <a:cubicBezTo>
                  <a:pt x="254" y="373"/>
                  <a:pt x="137" y="490"/>
                  <a:pt x="137" y="634"/>
                </a:cubicBezTo>
                <a:cubicBezTo>
                  <a:pt x="137" y="647"/>
                  <a:pt x="138" y="659"/>
                  <a:pt x="140" y="671"/>
                </a:cubicBezTo>
                <a:cubicBezTo>
                  <a:pt x="59" y="697"/>
                  <a:pt x="0" y="773"/>
                  <a:pt x="0" y="863"/>
                </a:cubicBezTo>
                <a:cubicBezTo>
                  <a:pt x="0" y="975"/>
                  <a:pt x="91" y="1066"/>
                  <a:pt x="203" y="1066"/>
                </a:cubicBezTo>
                <a:cubicBezTo>
                  <a:pt x="1799" y="1066"/>
                  <a:pt x="1799" y="1066"/>
                  <a:pt x="1799" y="1066"/>
                </a:cubicBezTo>
                <a:cubicBezTo>
                  <a:pt x="1911" y="1066"/>
                  <a:pt x="2002" y="975"/>
                  <a:pt x="2002" y="863"/>
                </a:cubicBezTo>
                <a:cubicBezTo>
                  <a:pt x="2002" y="751"/>
                  <a:pt x="1911" y="660"/>
                  <a:pt x="1799" y="660"/>
                </a:cubicBezTo>
              </a:path>
            </a:pathLst>
          </a:custGeom>
          <a:solidFill>
            <a:schemeClr val="accent5"/>
          </a:solidFill>
          <a:ln>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微软雅黑"/>
              <a:ea typeface="微软雅黑"/>
              <a:cs typeface="+mn-cs"/>
            </a:endParaRPr>
          </a:p>
        </p:txBody>
      </p:sp>
      <p:sp>
        <p:nvSpPr>
          <p:cNvPr id="50" name="矩形: 圆角 49">
            <a:extLst>
              <a:ext uri="{FF2B5EF4-FFF2-40B4-BE49-F238E27FC236}">
                <a16:creationId xmlns:a16="http://schemas.microsoft.com/office/drawing/2014/main" xmlns="" id="{2C545B14-1EDF-4DF1-8899-D562E9A1D958}"/>
              </a:ext>
            </a:extLst>
          </p:cNvPr>
          <p:cNvSpPr/>
          <p:nvPr/>
        </p:nvSpPr>
        <p:spPr>
          <a:xfrm>
            <a:off x="-467254" y="320705"/>
            <a:ext cx="2143654" cy="444500"/>
          </a:xfrm>
          <a:prstGeom prst="roundRect">
            <a:avLst>
              <a:gd name="adj" fmla="val 50000"/>
            </a:avLst>
          </a:prstGeom>
          <a:solidFill>
            <a:sysClr val="window" lastClr="FFFFFF"/>
          </a:solidFill>
          <a:ln w="19050" cap="flat" cmpd="sng" algn="ctr">
            <a:solidFill>
              <a:schemeClr val="accent3"/>
            </a:solidFill>
            <a:prstDash val="solid"/>
            <a:miter lim="800000"/>
          </a:ln>
          <a:effectLst>
            <a:outerShdw blurRad="127000" sx="102000" sy="102000" algn="ctr" rotWithShape="0">
              <a:srgbClr val="FF9334">
                <a:alpha val="6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微软雅黑"/>
              <a:ea typeface="微软雅黑"/>
              <a:cs typeface="+mn-cs"/>
            </a:endParaRPr>
          </a:p>
        </p:txBody>
      </p:sp>
      <p:sp>
        <p:nvSpPr>
          <p:cNvPr id="51" name="矩形 50">
            <a:extLst>
              <a:ext uri="{FF2B5EF4-FFF2-40B4-BE49-F238E27FC236}">
                <a16:creationId xmlns:a16="http://schemas.microsoft.com/office/drawing/2014/main" xmlns="" id="{548C2DAE-DCBD-4DBC-A4F8-03F4F85D0E1F}"/>
              </a:ext>
            </a:extLst>
          </p:cNvPr>
          <p:cNvSpPr/>
          <p:nvPr/>
        </p:nvSpPr>
        <p:spPr>
          <a:xfrm>
            <a:off x="260349" y="342900"/>
            <a:ext cx="1210588" cy="400110"/>
          </a:xfrm>
          <a:prstGeom prst="rect">
            <a:avLst/>
          </a:prstGeom>
        </p:spPr>
        <p:txBody>
          <a:bodyPr wrap="none">
            <a:spAutoFit/>
          </a:bodyPr>
          <a:lstStyle/>
          <a:p>
            <a:pPr lvl="0" defTabSz="914400">
              <a:defRPr/>
            </a:pPr>
            <a:r>
              <a:rPr lang="zh-CN" altLang="en-US" sz="2000" b="1" kern="0" dirty="0">
                <a:solidFill>
                  <a:schemeClr val="accent1"/>
                </a:solidFill>
              </a:rPr>
              <a:t>图文页面</a:t>
            </a:r>
          </a:p>
        </p:txBody>
      </p:sp>
    </p:spTree>
    <p:custDataLst>
      <p:tags r:id="rId1"/>
    </p:custDataLst>
    <p:extLst>
      <p:ext uri="{BB962C8B-B14F-4D97-AF65-F5344CB8AC3E}">
        <p14:creationId xmlns:p14="http://schemas.microsoft.com/office/powerpoint/2010/main" val="3350230889"/>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null,&quot;Name&quot;:&quot;无&quot;,&quot;HeaderHeight&quot;:0.0,&quot;FooterHeight&quot;:0.0,&quot;SideMargin&quot;:0.0,&quot;TopMargin&quot;:0.0,&quot;BottomMargin&quot;:0.0,&quot;IntervalMargin&quot;:0.0,&quot;SettingType&quot;:&quot;System&quot;}"/>
</p:tagLst>
</file>

<file path=ppt/tags/tag10.xml><?xml version="1.0" encoding="utf-8"?>
<p:tagLst xmlns:a="http://schemas.openxmlformats.org/drawingml/2006/main" xmlns:r="http://schemas.openxmlformats.org/officeDocument/2006/relationships" xmlns:p="http://schemas.openxmlformats.org/presentationml/2006/main">
  <p:tag name="SMARTLAYOUT_SHAPETYPE" val="Picture"/>
  <p:tag name="SMARTLAYOUT_SHAPEPICTURE" val="2|KeepOriginal|False|False|PictureBox|None|be5995b78d5e4ce0985f0bcc9cbcad23.jpeg"/>
  <p:tag name="PA" val="v5.2.0"/>
  <p:tag name="RESOURCELIBID_SMARTLAYOUT" val="556132"/>
</p:tagLst>
</file>

<file path=ppt/tags/tag11.xml><?xml version="1.0" encoding="utf-8"?>
<p:tagLst xmlns:a="http://schemas.openxmlformats.org/drawingml/2006/main" xmlns:r="http://schemas.openxmlformats.org/officeDocument/2006/relationships" xmlns:p="http://schemas.openxmlformats.org/presentationml/2006/main">
  <p:tag name="ISLIDE.PICTURE" val="#124880;"/>
</p:tagLst>
</file>

<file path=ppt/tags/tag12.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20182001"/>
  <p:tag name="KSO_WM_TAG_VERSION" val="1.0"/>
  <p:tag name="KSO_WM_BEAUTIFY_FLAG" val="#wm#"/>
  <p:tag name="KSO_WM_UNIT_TYPE" val="o_h_f"/>
  <p:tag name="KSO_WM_UNIT_INDEX" val="1_1_1"/>
  <p:tag name="KSO_WM_UNIT_ID" val="diagram20182001_2*o_h_f*1_1_1"/>
  <p:tag name="KSO_WM_UNIT_LAYERLEVEL" val="1_1_1"/>
  <p:tag name="KSO_WM_UNIT_VALUE" val="36"/>
  <p:tag name="KSO_WM_UNIT_HIGHLIGHT" val="0"/>
  <p:tag name="KSO_WM_UNIT_COMPATIBLE" val="0"/>
  <p:tag name="KSO_WM_UNIT_CLEAR" val="0"/>
  <p:tag name="KSO_WM_DIAGRAM_GROUP_CODE" val="o1-1"/>
  <p:tag name="KSO_WM_UNIT_PRESET_TEXT" val="请在这里输入您的内容文字请在这里输入您的内容文字请在这里输入您的内容文字"/>
  <p:tag name="KSO_WM_UNIT_TEXT_FILL_FORE_SCHEMECOLOR_INDEX" val="13"/>
  <p:tag name="KSO_WM_UNIT_TEXT_FILL_TYPE" val="1"/>
  <p:tag name="KSO_WM_UNIT_USESOURCEFORMAT_APPLY" val="0"/>
</p:tagLst>
</file>

<file path=ppt/tags/tag13.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20182001"/>
  <p:tag name="KSO_WM_TAG_VERSION" val="1.0"/>
  <p:tag name="KSO_WM_BEAUTIFY_FLAG" val="#wm#"/>
  <p:tag name="KSO_WM_UNIT_TYPE" val="o_h_f"/>
  <p:tag name="KSO_WM_UNIT_INDEX" val="1_1_1"/>
  <p:tag name="KSO_WM_UNIT_ID" val="diagram20182001_2*o_h_f*1_1_1"/>
  <p:tag name="KSO_WM_UNIT_LAYERLEVEL" val="1_1_1"/>
  <p:tag name="KSO_WM_UNIT_VALUE" val="36"/>
  <p:tag name="KSO_WM_UNIT_HIGHLIGHT" val="0"/>
  <p:tag name="KSO_WM_UNIT_COMPATIBLE" val="0"/>
  <p:tag name="KSO_WM_UNIT_CLEAR" val="0"/>
  <p:tag name="KSO_WM_DIAGRAM_GROUP_CODE" val="o1-1"/>
  <p:tag name="KSO_WM_UNIT_PRESET_TEXT" val="请在这里输入您的内容文字请在这里输入您的内容文字请在这里输入您的内容文字"/>
  <p:tag name="KSO_WM_UNIT_TEXT_FILL_FORE_SCHEMECOLOR_INDEX" val="13"/>
  <p:tag name="KSO_WM_UNIT_TEXT_FILL_TYPE" val="1"/>
  <p:tag name="KSO_WM_UNIT_USESOURCEFORMAT_APPLY" val="0"/>
</p:tagLst>
</file>

<file path=ppt/tags/tag14.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20182001"/>
  <p:tag name="KSO_WM_TAG_VERSION" val="1.0"/>
  <p:tag name="KSO_WM_BEAUTIFY_FLAG" val="#wm#"/>
  <p:tag name="KSO_WM_UNIT_TYPE" val="o_h_f"/>
  <p:tag name="KSO_WM_UNIT_INDEX" val="1_1_1"/>
  <p:tag name="KSO_WM_UNIT_ID" val="diagram20182001_2*o_h_f*1_1_1"/>
  <p:tag name="KSO_WM_UNIT_LAYERLEVEL" val="1_1_1"/>
  <p:tag name="KSO_WM_UNIT_VALUE" val="36"/>
  <p:tag name="KSO_WM_UNIT_HIGHLIGHT" val="0"/>
  <p:tag name="KSO_WM_UNIT_COMPATIBLE" val="0"/>
  <p:tag name="KSO_WM_UNIT_CLEAR" val="0"/>
  <p:tag name="KSO_WM_DIAGRAM_GROUP_CODE" val="o1-1"/>
  <p:tag name="KSO_WM_UNIT_PRESET_TEXT" val="请在这里输入您的内容文字请在这里输入您的内容文字请在这里输入您的内容文字"/>
  <p:tag name="KSO_WM_UNIT_TEXT_FILL_FORE_SCHEMECOLOR_INDEX" val="13"/>
  <p:tag name="KSO_WM_UNIT_TEXT_FILL_TYPE" val="1"/>
  <p:tag name="KSO_WM_UNIT_USESOURCEFORMAT_APPLY" val="0"/>
</p:tagLst>
</file>

<file path=ppt/tags/tag15.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20182001"/>
  <p:tag name="KSO_WM_TAG_VERSION" val="1.0"/>
  <p:tag name="KSO_WM_BEAUTIFY_FLAG" val="#wm#"/>
  <p:tag name="KSO_WM_UNIT_TYPE" val="o_h_f"/>
  <p:tag name="KSO_WM_UNIT_INDEX" val="1_1_1"/>
  <p:tag name="KSO_WM_UNIT_ID" val="diagram20182001_2*o_h_f*1_1_1"/>
  <p:tag name="KSO_WM_UNIT_LAYERLEVEL" val="1_1_1"/>
  <p:tag name="KSO_WM_UNIT_VALUE" val="36"/>
  <p:tag name="KSO_WM_UNIT_HIGHLIGHT" val="0"/>
  <p:tag name="KSO_WM_UNIT_COMPATIBLE" val="0"/>
  <p:tag name="KSO_WM_UNIT_CLEAR" val="0"/>
  <p:tag name="KSO_WM_DIAGRAM_GROUP_CODE" val="o1-1"/>
  <p:tag name="KSO_WM_UNIT_PRESET_TEXT" val="请在这里输入您的内容文字请在这里输入您的内容文字请在这里输入您的内容文字"/>
  <p:tag name="KSO_WM_UNIT_TEXT_FILL_FORE_SCHEMECOLOR_INDEX" val="13"/>
  <p:tag name="KSO_WM_UNIT_TEXT_FILL_TYPE" val="1"/>
  <p:tag name="KSO_WM_UNIT_USESOURCEFORMAT_APPLY" val="0"/>
</p:tagLst>
</file>

<file path=ppt/tags/tag16.xml><?xml version="1.0" encoding="utf-8"?>
<p:tagLst xmlns:a="http://schemas.openxmlformats.org/drawingml/2006/main" xmlns:r="http://schemas.openxmlformats.org/officeDocument/2006/relationships" xmlns:p="http://schemas.openxmlformats.org/presentationml/2006/main">
  <p:tag name="ISLIDE.PICTURE" val="#121800;#121800;"/>
</p:tagLst>
</file>

<file path=ppt/tags/tag17.xml><?xml version="1.0" encoding="utf-8"?>
<p:tagLst xmlns:a="http://schemas.openxmlformats.org/drawingml/2006/main" xmlns:r="http://schemas.openxmlformats.org/officeDocument/2006/relationships" xmlns:p="http://schemas.openxmlformats.org/presentationml/2006/main">
  <p:tag name="ISLIDE.PICTURE" val="#121800;#121800;"/>
</p:tagLst>
</file>

<file path=ppt/tags/tag18.xml><?xml version="1.0" encoding="utf-8"?>
<p:tagLst xmlns:a="http://schemas.openxmlformats.org/drawingml/2006/main" xmlns:r="http://schemas.openxmlformats.org/officeDocument/2006/relationships" xmlns:p="http://schemas.openxmlformats.org/presentationml/2006/main">
  <p:tag name="ISLIDE.PICTURE" val="#121800;#121800;"/>
</p:tagLst>
</file>

<file path=ppt/tags/tag19.xml><?xml version="1.0" encoding="utf-8"?>
<p:tagLst xmlns:a="http://schemas.openxmlformats.org/drawingml/2006/main" xmlns:r="http://schemas.openxmlformats.org/officeDocument/2006/relationships" xmlns:p="http://schemas.openxmlformats.org/presentationml/2006/main">
  <p:tag name="ISLIDE.VECTOR" val="3ff093ce-eda9-41f7-b828-71bb14a57ade"/>
</p:tagLst>
</file>

<file path=ppt/tags/tag2.xml><?xml version="1.0" encoding="utf-8"?>
<p:tagLst xmlns:a="http://schemas.openxmlformats.org/drawingml/2006/main" xmlns:r="http://schemas.openxmlformats.org/officeDocument/2006/relationships" xmlns:p="http://schemas.openxmlformats.org/presentationml/2006/main">
  <p:tag name="ISLIDE.VECTOR" val="#189068;#192416;"/>
</p:tagLst>
</file>

<file path=ppt/tags/tag20.xml><?xml version="1.0" encoding="utf-8"?>
<p:tagLst xmlns:a="http://schemas.openxmlformats.org/drawingml/2006/main" xmlns:r="http://schemas.openxmlformats.org/officeDocument/2006/relationships" xmlns:p="http://schemas.openxmlformats.org/presentationml/2006/main">
  <p:tag name="KSO_WM_UNIT_TABLE_BEAUTIFY" val="smartTable{1d005aa8-5ce3-457f-a8b3-6aeb27616639}"/>
</p:tagLst>
</file>

<file path=ppt/tags/tag21.xml><?xml version="1.0" encoding="utf-8"?>
<p:tagLst xmlns:a="http://schemas.openxmlformats.org/drawingml/2006/main" xmlns:r="http://schemas.openxmlformats.org/officeDocument/2006/relationships" xmlns:p="http://schemas.openxmlformats.org/presentationml/2006/main">
  <p:tag name="ISLIDE.VECTOR" val="#189068;#192416;"/>
</p:tagLst>
</file>

<file path=ppt/tags/tag22.xml><?xml version="1.0" encoding="utf-8"?>
<p:tagLst xmlns:a="http://schemas.openxmlformats.org/drawingml/2006/main" xmlns:r="http://schemas.openxmlformats.org/officeDocument/2006/relationships" xmlns:p="http://schemas.openxmlformats.org/presentationml/2006/main">
  <p:tag name="ISLIDE.VECTOR" val="4dec808c-ee30-4022-93ca-0e3791936a44"/>
</p:tagLst>
</file>

<file path=ppt/tags/tag23.xml><?xml version="1.0" encoding="utf-8"?>
<p:tagLst xmlns:a="http://schemas.openxmlformats.org/drawingml/2006/main" xmlns:r="http://schemas.openxmlformats.org/officeDocument/2006/relationships" xmlns:p="http://schemas.openxmlformats.org/presentationml/2006/main">
  <p:tag name="ISLIDE.VECTOR" val="#242608;#184190;"/>
</p:tagLst>
</file>

<file path=ppt/tags/tag24.xml><?xml version="1.0" encoding="utf-8"?>
<p:tagLst xmlns:a="http://schemas.openxmlformats.org/drawingml/2006/main" xmlns:r="http://schemas.openxmlformats.org/officeDocument/2006/relationships" xmlns:p="http://schemas.openxmlformats.org/presentationml/2006/main">
  <p:tag name="ISLIDE.VECTOR" val="45cf9491-e04b-4ad9-a13d-628593434791"/>
</p:tagLst>
</file>

<file path=ppt/tags/tag25.xml><?xml version="1.0" encoding="utf-8"?>
<p:tagLst xmlns:a="http://schemas.openxmlformats.org/drawingml/2006/main" xmlns:r="http://schemas.openxmlformats.org/officeDocument/2006/relationships" xmlns:p="http://schemas.openxmlformats.org/presentationml/2006/main">
  <p:tag name="ISLIDE.VECTOR" val="#242608;#184190;#192211;#251070;#185572;#185852;#185841;"/>
</p:tagLst>
</file>

<file path=ppt/tags/tag26.xml><?xml version="1.0" encoding="utf-8"?>
<p:tagLst xmlns:a="http://schemas.openxmlformats.org/drawingml/2006/main" xmlns:r="http://schemas.openxmlformats.org/officeDocument/2006/relationships" xmlns:p="http://schemas.openxmlformats.org/presentationml/2006/main">
  <p:tag name="ISLIDE.VECTOR" val="#242608;#184190;#192211;#251070;#185572;#185852;#185841;#185262;#185835;#185840;#294861;"/>
</p:tagLst>
</file>

<file path=ppt/tags/tag27.xml><?xml version="1.0" encoding="utf-8"?>
<p:tagLst xmlns:a="http://schemas.openxmlformats.org/drawingml/2006/main" xmlns:r="http://schemas.openxmlformats.org/officeDocument/2006/relationships" xmlns:p="http://schemas.openxmlformats.org/presentationml/2006/main">
  <p:tag name="ISLIDE.VECTOR" val="#242608;#184190;#192211;#251070;#185572;#185852;#185841;#185262;#185835;#185840;#294861;#184460;#185253;#203094;#189060;"/>
</p:tagLst>
</file>

<file path=ppt/tags/tag28.xml><?xml version="1.0" encoding="utf-8"?>
<p:tagLst xmlns:a="http://schemas.openxmlformats.org/drawingml/2006/main" xmlns:r="http://schemas.openxmlformats.org/officeDocument/2006/relationships" xmlns:p="http://schemas.openxmlformats.org/presentationml/2006/main">
  <p:tag name="ISLIDE.VECTOR" val="#242608;#184190;#192211;#251070;#185572;#185852;#185841;#185262;#185835;#185840;#294861;#184460;#185253;#203094;#189060;#251045;#203086;#185851;#189061;"/>
</p:tagLst>
</file>

<file path=ppt/tags/tag29.xml><?xml version="1.0" encoding="utf-8"?>
<p:tagLst xmlns:a="http://schemas.openxmlformats.org/drawingml/2006/main" xmlns:r="http://schemas.openxmlformats.org/officeDocument/2006/relationships" xmlns:p="http://schemas.openxmlformats.org/presentationml/2006/main">
  <p:tag name="ISLIDE.VECTOR" val="#242608;#184190;#192211;#251070;#185572;#185852;#185841;#185262;#185835;#185840;#294861;#184460;#185253;#203094;#189060;#251045;#203086;#185851;#189061;#184043;#189938;#217409;#189969;"/>
</p:tagLst>
</file>

<file path=ppt/tags/tag3.xml><?xml version="1.0" encoding="utf-8"?>
<p:tagLst xmlns:a="http://schemas.openxmlformats.org/drawingml/2006/main" xmlns:r="http://schemas.openxmlformats.org/officeDocument/2006/relationships" xmlns:p="http://schemas.openxmlformats.org/presentationml/2006/main">
  <p:tag name="ISLIDE.VECTOR" val="4dec808c-ee30-4022-93ca-0e3791936a44"/>
</p:tagLst>
</file>

<file path=ppt/tags/tag30.xml><?xml version="1.0" encoding="utf-8"?>
<p:tagLst xmlns:a="http://schemas.openxmlformats.org/drawingml/2006/main" xmlns:r="http://schemas.openxmlformats.org/officeDocument/2006/relationships" xmlns:p="http://schemas.openxmlformats.org/presentationml/2006/main">
  <p:tag name="ISLIDE.VECTOR" val="3ff093ce-eda9-41f7-b828-71bb14a57ade"/>
</p:tagLst>
</file>

<file path=ppt/tags/tag31.xml><?xml version="1.0" encoding="utf-8"?>
<p:tagLst xmlns:a="http://schemas.openxmlformats.org/drawingml/2006/main" xmlns:r="http://schemas.openxmlformats.org/officeDocument/2006/relationships" xmlns:p="http://schemas.openxmlformats.org/presentationml/2006/main">
  <p:tag name="ISLIDE.VECTOR" val="#242608;#184190;#192211;#251070;#185572;#185852;#185841;#185262;#185835;#185840;#294861;#184460;#185253;#203094;#189060;#251045;#203086;#185851;#189061;#184043;#189938;#217409;#189969;#308581;#189975;#189951;#294880;"/>
</p:tagLst>
</file>

<file path=ppt/tags/tag32.xml><?xml version="1.0" encoding="utf-8"?>
<p:tagLst xmlns:a="http://schemas.openxmlformats.org/drawingml/2006/main" xmlns:r="http://schemas.openxmlformats.org/officeDocument/2006/relationships" xmlns:p="http://schemas.openxmlformats.org/presentationml/2006/main">
  <p:tag name="ISLIDE.VECTOR" val="#242608;#184190;#192211;#251070;#185572;#185852;#185841;#185262;#185835;#185840;#294861;#184460;#185253;#203094;#189060;#251045;#203086;#185851;#189061;#184043;#189938;#217409;#189969;#308581;#189975;#189951;#294880;#188876;#204601;#211511;#251038;#251030;#251085;#204945;"/>
</p:tagLst>
</file>

<file path=ppt/tags/tag33.xml><?xml version="1.0" encoding="utf-8"?>
<p:tagLst xmlns:a="http://schemas.openxmlformats.org/drawingml/2006/main" xmlns:r="http://schemas.openxmlformats.org/officeDocument/2006/relationships" xmlns:p="http://schemas.openxmlformats.org/presentationml/2006/main">
  <p:tag name="ISLIDE.VECTOR" val="f417e7ac-b4b6-4874-bca8-927c0d60902a"/>
</p:tagLst>
</file>

<file path=ppt/tags/tag34.xml><?xml version="1.0" encoding="utf-8"?>
<p:tagLst xmlns:a="http://schemas.openxmlformats.org/drawingml/2006/main" xmlns:r="http://schemas.openxmlformats.org/officeDocument/2006/relationships" xmlns:p="http://schemas.openxmlformats.org/presentationml/2006/main">
  <p:tag name="ISLIDE.VECTOR" val="7a0f76bb-0b18-4189-8015-01489ba0a73f"/>
</p:tagLst>
</file>

<file path=ppt/tags/tag4.xml><?xml version="1.0" encoding="utf-8"?>
<p:tagLst xmlns:a="http://schemas.openxmlformats.org/drawingml/2006/main" xmlns:r="http://schemas.openxmlformats.org/officeDocument/2006/relationships" xmlns:p="http://schemas.openxmlformats.org/presentationml/2006/main">
  <p:tag name="SMARTLAYOUT_SHAPETYPE" val="Text"/>
  <p:tag name="SMARTLAYOUT_SHAPETEXT" val="1|KeepOriginal|True|Content|None|"/>
  <p:tag name="PA" val="v5.2.0"/>
  <p:tag name="RESOURCELIBID_SMARTLAYOUT" val="556132"/>
</p:tagLst>
</file>

<file path=ppt/tags/tag5.xml><?xml version="1.0" encoding="utf-8"?>
<p:tagLst xmlns:a="http://schemas.openxmlformats.org/drawingml/2006/main" xmlns:r="http://schemas.openxmlformats.org/officeDocument/2006/relationships" xmlns:p="http://schemas.openxmlformats.org/presentationml/2006/main">
  <p:tag name="SMARTLAYOUT_SHAPETYPE" val="Text"/>
  <p:tag name="SMARTLAYOUT_SHAPETEXT" val="1|KeepOriginal|True|Content|None|"/>
  <p:tag name="PA" val="v5.2.0"/>
  <p:tag name="RESOURCELIBID_SMARTLAYOUT" val="556132"/>
</p:tagLst>
</file>

<file path=ppt/tags/tag6.xml><?xml version="1.0" encoding="utf-8"?>
<p:tagLst xmlns:a="http://schemas.openxmlformats.org/drawingml/2006/main" xmlns:r="http://schemas.openxmlformats.org/officeDocument/2006/relationships" xmlns:p="http://schemas.openxmlformats.org/presentationml/2006/main">
  <p:tag name="SMARTLAYOUT_SHAPETYPE" val="Text"/>
  <p:tag name="SMARTLAYOUT_SHAPETEXT" val="0|KeepOriginal|True|Subtitle|None|"/>
  <p:tag name="PA" val="v5.2.0"/>
  <p:tag name="RESOURCELIBID_SMARTLAYOUT" val="556132"/>
</p:tagLst>
</file>

<file path=ppt/tags/tag7.xml><?xml version="1.0" encoding="utf-8"?>
<p:tagLst xmlns:a="http://schemas.openxmlformats.org/drawingml/2006/main" xmlns:r="http://schemas.openxmlformats.org/officeDocument/2006/relationships" xmlns:p="http://schemas.openxmlformats.org/presentationml/2006/main">
  <p:tag name="SMARTLAYOUT_SHAPETYPE" val="Text"/>
  <p:tag name="SMARTLAYOUT_SHAPETEXT" val="1|KeepOriginal|True|Content|None|"/>
  <p:tag name="PA" val="v5.2.0"/>
  <p:tag name="RESOURCELIBID_SMARTLAYOUT" val="556132"/>
</p:tagLst>
</file>

<file path=ppt/tags/tag8.xml><?xml version="1.0" encoding="utf-8"?>
<p:tagLst xmlns:a="http://schemas.openxmlformats.org/drawingml/2006/main" xmlns:r="http://schemas.openxmlformats.org/officeDocument/2006/relationships" xmlns:p="http://schemas.openxmlformats.org/presentationml/2006/main">
  <p:tag name="SMARTLAYOUT_SHAPETYPE" val="Picture"/>
  <p:tag name="SMARTLAYOUT_SHAPEPICTURE" val="2|KeepOriginal|False|False|PictureBox|None|be5995b78d5e4ce0985f0bcc9cbcad23.jpeg"/>
  <p:tag name="PA" val="v5.2.0"/>
  <p:tag name="RESOURCELIBID_SMARTLAYOUT" val="556132"/>
</p:tagLst>
</file>

<file path=ppt/tags/tag9.xml><?xml version="1.0" encoding="utf-8"?>
<p:tagLst xmlns:a="http://schemas.openxmlformats.org/drawingml/2006/main" xmlns:r="http://schemas.openxmlformats.org/officeDocument/2006/relationships" xmlns:p="http://schemas.openxmlformats.org/presentationml/2006/main">
  <p:tag name="SMARTLAYOUT_SHAPETYPE" val="Text"/>
  <p:tag name="SMARTLAYOUT_SHAPETEXT" val="1|KeepOriginal|True|Content|None|"/>
  <p:tag name="PA" val="v5.2.0"/>
  <p:tag name="RESOURCELIBID_SMARTLAYOUT" val="556132"/>
</p:tagLst>
</file>

<file path=ppt/theme/theme1.xml><?xml version="1.0" encoding="utf-8"?>
<a:theme xmlns:a="http://schemas.openxmlformats.org/drawingml/2006/main" name="1_Office 主题​​">
  <a:themeElements>
    <a:clrScheme name="彩虹马配色">
      <a:dk1>
        <a:sysClr val="windowText" lastClr="000000"/>
      </a:dk1>
      <a:lt1>
        <a:sysClr val="window" lastClr="FFFFFF"/>
      </a:lt1>
      <a:dk2>
        <a:srgbClr val="632E62"/>
      </a:dk2>
      <a:lt2>
        <a:srgbClr val="EAE5EB"/>
      </a:lt2>
      <a:accent1>
        <a:srgbClr val="FF9334"/>
      </a:accent1>
      <a:accent2>
        <a:srgbClr val="FFBC65"/>
      </a:accent2>
      <a:accent3>
        <a:srgbClr val="F6D89C"/>
      </a:accent3>
      <a:accent4>
        <a:srgbClr val="E44913"/>
      </a:accent4>
      <a:accent5>
        <a:srgbClr val="FEF9E8"/>
      </a:accent5>
      <a:accent6>
        <a:srgbClr val="5982DB"/>
      </a:accent6>
      <a:hlink>
        <a:srgbClr val="0066FF"/>
      </a:hlink>
      <a:folHlink>
        <a:srgbClr val="666699"/>
      </a:folHlink>
    </a:clrScheme>
    <a:fontScheme name="自定义 3">
      <a:majorFont>
        <a:latin typeface="微软雅黑"/>
        <a:ea typeface="微软雅黑"/>
        <a:cs typeface=""/>
      </a:majorFont>
      <a:minorFont>
        <a:latin typeface="微软雅黑"/>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自定义 9">
    <a:dk1>
      <a:sysClr val="windowText" lastClr="000000"/>
    </a:dk1>
    <a:lt1>
      <a:sysClr val="window" lastClr="FFFFFF"/>
    </a:lt1>
    <a:dk2>
      <a:srgbClr val="44546A"/>
    </a:dk2>
    <a:lt2>
      <a:srgbClr val="E7E6E6"/>
    </a:lt2>
    <a:accent1>
      <a:srgbClr val="FDFAF0"/>
    </a:accent1>
    <a:accent2>
      <a:srgbClr val="F9EDC7"/>
    </a:accent2>
    <a:accent3>
      <a:srgbClr val="EAC060"/>
    </a:accent3>
    <a:accent4>
      <a:srgbClr val="ECC225"/>
    </a:accent4>
    <a:accent5>
      <a:srgbClr val="05B0FE"/>
    </a:accent5>
    <a:accent6>
      <a:srgbClr val="70AD47"/>
    </a:accent6>
    <a:hlink>
      <a:srgbClr val="0563C1"/>
    </a:hlink>
    <a:folHlink>
      <a:srgbClr val="954F72"/>
    </a:folHlink>
  </a:clrScheme>
  <a:fontScheme name="自定义 3">
    <a:majorFont>
      <a:latin typeface="微软雅黑"/>
      <a:ea typeface="微软雅黑"/>
      <a:cs typeface=""/>
    </a:majorFont>
    <a:minorFont>
      <a:latin typeface="微软雅黑"/>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自定义 9">
    <a:dk1>
      <a:sysClr val="windowText" lastClr="000000"/>
    </a:dk1>
    <a:lt1>
      <a:sysClr val="window" lastClr="FFFFFF"/>
    </a:lt1>
    <a:dk2>
      <a:srgbClr val="44546A"/>
    </a:dk2>
    <a:lt2>
      <a:srgbClr val="E7E6E6"/>
    </a:lt2>
    <a:accent1>
      <a:srgbClr val="FDFAF0"/>
    </a:accent1>
    <a:accent2>
      <a:srgbClr val="F9EDC7"/>
    </a:accent2>
    <a:accent3>
      <a:srgbClr val="EAC060"/>
    </a:accent3>
    <a:accent4>
      <a:srgbClr val="ECC225"/>
    </a:accent4>
    <a:accent5>
      <a:srgbClr val="05B0FE"/>
    </a:accent5>
    <a:accent6>
      <a:srgbClr val="70AD47"/>
    </a:accent6>
    <a:hlink>
      <a:srgbClr val="0563C1"/>
    </a:hlink>
    <a:folHlink>
      <a:srgbClr val="954F72"/>
    </a:folHlink>
  </a:clrScheme>
  <a:fontScheme name="自定义 3">
    <a:majorFont>
      <a:latin typeface="微软雅黑"/>
      <a:ea typeface="微软雅黑"/>
      <a:cs typeface=""/>
    </a:majorFont>
    <a:minorFont>
      <a:latin typeface="微软雅黑"/>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自定义 9">
    <a:dk1>
      <a:sysClr val="windowText" lastClr="000000"/>
    </a:dk1>
    <a:lt1>
      <a:sysClr val="window" lastClr="FFFFFF"/>
    </a:lt1>
    <a:dk2>
      <a:srgbClr val="44546A"/>
    </a:dk2>
    <a:lt2>
      <a:srgbClr val="E7E6E6"/>
    </a:lt2>
    <a:accent1>
      <a:srgbClr val="FDFAF0"/>
    </a:accent1>
    <a:accent2>
      <a:srgbClr val="F9EDC7"/>
    </a:accent2>
    <a:accent3>
      <a:srgbClr val="EAC060"/>
    </a:accent3>
    <a:accent4>
      <a:srgbClr val="ECC225"/>
    </a:accent4>
    <a:accent5>
      <a:srgbClr val="05B0FE"/>
    </a:accent5>
    <a:accent6>
      <a:srgbClr val="70AD47"/>
    </a:accent6>
    <a:hlink>
      <a:srgbClr val="0563C1"/>
    </a:hlink>
    <a:folHlink>
      <a:srgbClr val="954F72"/>
    </a:folHlink>
  </a:clrScheme>
  <a:fontScheme name="自定义 3">
    <a:majorFont>
      <a:latin typeface="微软雅黑"/>
      <a:ea typeface="微软雅黑"/>
      <a:cs typeface=""/>
    </a:majorFont>
    <a:minorFont>
      <a:latin typeface="微软雅黑"/>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自定义 9">
    <a:dk1>
      <a:sysClr val="windowText" lastClr="000000"/>
    </a:dk1>
    <a:lt1>
      <a:sysClr val="window" lastClr="FFFFFF"/>
    </a:lt1>
    <a:dk2>
      <a:srgbClr val="44546A"/>
    </a:dk2>
    <a:lt2>
      <a:srgbClr val="E7E6E6"/>
    </a:lt2>
    <a:accent1>
      <a:srgbClr val="FDFAF0"/>
    </a:accent1>
    <a:accent2>
      <a:srgbClr val="F9EDC7"/>
    </a:accent2>
    <a:accent3>
      <a:srgbClr val="EAC060"/>
    </a:accent3>
    <a:accent4>
      <a:srgbClr val="ECC225"/>
    </a:accent4>
    <a:accent5>
      <a:srgbClr val="05B0FE"/>
    </a:accent5>
    <a:accent6>
      <a:srgbClr val="70AD47"/>
    </a:accent6>
    <a:hlink>
      <a:srgbClr val="0563C1"/>
    </a:hlink>
    <a:folHlink>
      <a:srgbClr val="954F72"/>
    </a:folHlink>
  </a:clrScheme>
  <a:fontScheme name="自定义 3">
    <a:majorFont>
      <a:latin typeface="微软雅黑"/>
      <a:ea typeface="微软雅黑"/>
      <a:cs typeface=""/>
    </a:majorFont>
    <a:minorFont>
      <a:latin typeface="微软雅黑"/>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自定义 9">
    <a:dk1>
      <a:sysClr val="windowText" lastClr="000000"/>
    </a:dk1>
    <a:lt1>
      <a:sysClr val="window" lastClr="FFFFFF"/>
    </a:lt1>
    <a:dk2>
      <a:srgbClr val="44546A"/>
    </a:dk2>
    <a:lt2>
      <a:srgbClr val="E7E6E6"/>
    </a:lt2>
    <a:accent1>
      <a:srgbClr val="FDFAF0"/>
    </a:accent1>
    <a:accent2>
      <a:srgbClr val="F9EDC7"/>
    </a:accent2>
    <a:accent3>
      <a:srgbClr val="EAC060"/>
    </a:accent3>
    <a:accent4>
      <a:srgbClr val="ECC225"/>
    </a:accent4>
    <a:accent5>
      <a:srgbClr val="05B0FE"/>
    </a:accent5>
    <a:accent6>
      <a:srgbClr val="70AD47"/>
    </a:accent6>
    <a:hlink>
      <a:srgbClr val="0563C1"/>
    </a:hlink>
    <a:folHlink>
      <a:srgbClr val="954F72"/>
    </a:folHlink>
  </a:clrScheme>
  <a:fontScheme name="自定义 3">
    <a:majorFont>
      <a:latin typeface="微软雅黑"/>
      <a:ea typeface="微软雅黑"/>
      <a:cs typeface=""/>
    </a:majorFont>
    <a:minorFont>
      <a:latin typeface="微软雅黑"/>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自定义 9">
    <a:dk1>
      <a:sysClr val="windowText" lastClr="000000"/>
    </a:dk1>
    <a:lt1>
      <a:sysClr val="window" lastClr="FFFFFF"/>
    </a:lt1>
    <a:dk2>
      <a:srgbClr val="44546A"/>
    </a:dk2>
    <a:lt2>
      <a:srgbClr val="E7E6E6"/>
    </a:lt2>
    <a:accent1>
      <a:srgbClr val="FDFAF0"/>
    </a:accent1>
    <a:accent2>
      <a:srgbClr val="F9EDC7"/>
    </a:accent2>
    <a:accent3>
      <a:srgbClr val="EAC060"/>
    </a:accent3>
    <a:accent4>
      <a:srgbClr val="ECC225"/>
    </a:accent4>
    <a:accent5>
      <a:srgbClr val="05B0FE"/>
    </a:accent5>
    <a:accent6>
      <a:srgbClr val="70AD47"/>
    </a:accent6>
    <a:hlink>
      <a:srgbClr val="0563C1"/>
    </a:hlink>
    <a:folHlink>
      <a:srgbClr val="954F72"/>
    </a:folHlink>
  </a:clrScheme>
  <a:fontScheme name="自定义 3">
    <a:majorFont>
      <a:latin typeface="微软雅黑"/>
      <a:ea typeface="微软雅黑"/>
      <a:cs typeface=""/>
    </a:majorFont>
    <a:minorFont>
      <a:latin typeface="微软雅黑"/>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2027</TotalTime>
  <Words>1881</Words>
  <Application>Microsoft Office PowerPoint</Application>
  <PresentationFormat>全屏显示(4:3)</PresentationFormat>
  <Paragraphs>280</Paragraphs>
  <Slides>31</Slides>
  <Notes>20</Notes>
  <HiddenSlides>0</HiddenSlides>
  <MMClips>0</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31</vt:i4>
      </vt:variant>
    </vt:vector>
  </HeadingPairs>
  <TitlesOfParts>
    <vt:vector size="45" baseType="lpstr">
      <vt:lpstr>DIN Black</vt:lpstr>
      <vt:lpstr>Open Sans</vt:lpstr>
      <vt:lpstr>阿里巴巴普惠体 R</vt:lpstr>
      <vt:lpstr>等线</vt:lpstr>
      <vt:lpstr>汉仪雅酷黑 45W</vt:lpstr>
      <vt:lpstr>黑体</vt:lpstr>
      <vt:lpstr>思源宋体 CN Heavy</vt:lpstr>
      <vt:lpstr>微软雅黑</vt:lpstr>
      <vt:lpstr>微软雅黑 Light</vt:lpstr>
      <vt:lpstr>喜鹊聚珍体 regular</vt:lpstr>
      <vt:lpstr>Arial</vt:lpstr>
      <vt:lpstr>Times New Roman</vt:lpstr>
      <vt:lpstr>Wingdings</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P界达人</dc:title>
  <dc:creator>晶晶</dc:creator>
  <cp:keywords>51PPT模板网</cp:keywords>
  <dc:description>www.51pptmoban.com</dc:description>
  <cp:lastModifiedBy>阳光 男孩</cp:lastModifiedBy>
  <cp:revision>261</cp:revision>
  <dcterms:created xsi:type="dcterms:W3CDTF">2019-10-08T02:54:18Z</dcterms:created>
  <dcterms:modified xsi:type="dcterms:W3CDTF">2020-04-15T12:42:30Z</dcterms:modified>
</cp:coreProperties>
</file>